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3"/>
  </p:notesMasterIdLst>
  <p:sldIdLst>
    <p:sldId id="276" r:id="rId2"/>
    <p:sldId id="271" r:id="rId3"/>
    <p:sldId id="272" r:id="rId4"/>
    <p:sldId id="257" r:id="rId5"/>
    <p:sldId id="290" r:id="rId6"/>
    <p:sldId id="285" r:id="rId7"/>
    <p:sldId id="292" r:id="rId8"/>
    <p:sldId id="286" r:id="rId9"/>
    <p:sldId id="293" r:id="rId10"/>
    <p:sldId id="288" r:id="rId11"/>
    <p:sldId id="294" r:id="rId12"/>
    <p:sldId id="289" r:id="rId13"/>
    <p:sldId id="295" r:id="rId14"/>
    <p:sldId id="278" r:id="rId15"/>
    <p:sldId id="283" r:id="rId16"/>
    <p:sldId id="274" r:id="rId17"/>
    <p:sldId id="275" r:id="rId18"/>
    <p:sldId id="256" r:id="rId19"/>
    <p:sldId id="263" r:id="rId20"/>
    <p:sldId id="280" r:id="rId21"/>
    <p:sldId id="282" r:id="rId22"/>
  </p:sldIdLst>
  <p:sldSz cx="12192000" cy="6858000"/>
  <p:notesSz cx="6858000" cy="9144000"/>
  <p:custDataLst>
    <p:tags r:id="rId24"/>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5632" userDrawn="1">
          <p15:clr>
            <a:srgbClr val="A4A3A4"/>
          </p15:clr>
        </p15:guide>
        <p15:guide id="3" orient="horz"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F5501"/>
    <a:srgbClr val="87BF44"/>
    <a:srgbClr val="95C571"/>
    <a:srgbClr val="F6F6F6"/>
    <a:srgbClr val="61A52E"/>
    <a:srgbClr val="4E8625"/>
    <a:srgbClr val="8CC066"/>
    <a:srgbClr val="B9D992"/>
    <a:srgbClr val="BADA93"/>
    <a:srgbClr val="9BC96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5" autoAdjust="0"/>
    <p:restoredTop sz="94660"/>
  </p:normalViewPr>
  <p:slideViewPr>
    <p:cSldViewPr snapToGrid="0">
      <p:cViewPr varScale="1">
        <p:scale>
          <a:sx n="78" d="100"/>
          <a:sy n="78" d="100"/>
        </p:scale>
        <p:origin x="806" y="67"/>
      </p:cViewPr>
      <p:guideLst>
        <p:guide pos="5632"/>
        <p:guide orient="horz" pos="2160"/>
      </p:guideLst>
    </p:cSldViewPr>
  </p:slideViewPr>
  <p:notesTextViewPr>
    <p:cViewPr>
      <p:scale>
        <a:sx n="1" d="1"/>
        <a:sy n="1" d="1"/>
      </p:scale>
      <p:origin x="0" y="0"/>
    </p:cViewPr>
  </p:notesTextViewPr>
  <p:sorterViewPr>
    <p:cViewPr>
      <p:scale>
        <a:sx n="90" d="100"/>
        <a:sy n="9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viewProps" Target="viewProp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tags" Target="tags/tag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notesMaster" Target="notesMasters/notesMaster1.xml"/><Relationship Id="rId28"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BE2FC67-7C72-4DD6-AD78-9E6588FF730C}" type="datetimeFigureOut">
              <a:rPr lang="zh-CN" altLang="en-US" smtClean="0"/>
              <a:t>2020/8/20</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1577B9F-E741-4CFE-A238-8318DD09B006}" type="slidenum">
              <a:rPr lang="zh-CN" altLang="en-US" smtClean="0"/>
              <a:t>‹#›</a:t>
            </a:fld>
            <a:endParaRPr lang="zh-CN" altLang="en-US"/>
          </a:p>
        </p:txBody>
      </p:sp>
    </p:spTree>
    <p:extLst>
      <p:ext uri="{BB962C8B-B14F-4D97-AF65-F5344CB8AC3E}">
        <p14:creationId xmlns:p14="http://schemas.microsoft.com/office/powerpoint/2010/main" val="76988858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1577B9F-E741-4CFE-A238-8318DD09B006}" type="slidenum">
              <a:rPr lang="zh-CN" altLang="en-US" smtClean="0"/>
              <a:t>1</a:t>
            </a:fld>
            <a:endParaRPr lang="zh-CN" altLang="en-US"/>
          </a:p>
        </p:txBody>
      </p:sp>
    </p:spTree>
    <p:extLst>
      <p:ext uri="{BB962C8B-B14F-4D97-AF65-F5344CB8AC3E}">
        <p14:creationId xmlns:p14="http://schemas.microsoft.com/office/powerpoint/2010/main" val="36253153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1577B9F-E741-4CFE-A238-8318DD09B006}" type="slidenum">
              <a:rPr lang="zh-CN" altLang="en-US" smtClean="0"/>
              <a:t>10</a:t>
            </a:fld>
            <a:endParaRPr lang="zh-CN" altLang="en-US"/>
          </a:p>
        </p:txBody>
      </p:sp>
    </p:spTree>
    <p:extLst>
      <p:ext uri="{BB962C8B-B14F-4D97-AF65-F5344CB8AC3E}">
        <p14:creationId xmlns:p14="http://schemas.microsoft.com/office/powerpoint/2010/main" val="65678978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1577B9F-E741-4CFE-A238-8318DD09B006}" type="slidenum">
              <a:rPr lang="zh-CN" altLang="en-US" smtClean="0"/>
              <a:t>11</a:t>
            </a:fld>
            <a:endParaRPr lang="zh-CN" altLang="en-US"/>
          </a:p>
        </p:txBody>
      </p:sp>
    </p:spTree>
    <p:extLst>
      <p:ext uri="{BB962C8B-B14F-4D97-AF65-F5344CB8AC3E}">
        <p14:creationId xmlns:p14="http://schemas.microsoft.com/office/powerpoint/2010/main" val="40035472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1577B9F-E741-4CFE-A238-8318DD09B006}" type="slidenum">
              <a:rPr lang="zh-CN" altLang="en-US" smtClean="0"/>
              <a:t>12</a:t>
            </a:fld>
            <a:endParaRPr lang="zh-CN" altLang="en-US"/>
          </a:p>
        </p:txBody>
      </p:sp>
    </p:spTree>
    <p:extLst>
      <p:ext uri="{BB962C8B-B14F-4D97-AF65-F5344CB8AC3E}">
        <p14:creationId xmlns:p14="http://schemas.microsoft.com/office/powerpoint/2010/main" val="142601501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1577B9F-E741-4CFE-A238-8318DD09B006}" type="slidenum">
              <a:rPr lang="zh-CN" altLang="en-US" smtClean="0"/>
              <a:t>13</a:t>
            </a:fld>
            <a:endParaRPr lang="zh-CN" altLang="en-US"/>
          </a:p>
        </p:txBody>
      </p:sp>
    </p:spTree>
    <p:extLst>
      <p:ext uri="{BB962C8B-B14F-4D97-AF65-F5344CB8AC3E}">
        <p14:creationId xmlns:p14="http://schemas.microsoft.com/office/powerpoint/2010/main" val="323662570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1577B9F-E741-4CFE-A238-8318DD09B006}" type="slidenum">
              <a:rPr lang="zh-CN" altLang="en-US" smtClean="0"/>
              <a:t>14</a:t>
            </a:fld>
            <a:endParaRPr lang="zh-CN" altLang="en-US"/>
          </a:p>
        </p:txBody>
      </p:sp>
    </p:spTree>
    <p:extLst>
      <p:ext uri="{BB962C8B-B14F-4D97-AF65-F5344CB8AC3E}">
        <p14:creationId xmlns:p14="http://schemas.microsoft.com/office/powerpoint/2010/main" val="299776605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1577B9F-E741-4CFE-A238-8318DD09B006}" type="slidenum">
              <a:rPr lang="zh-CN" altLang="en-US" smtClean="0"/>
              <a:t>15</a:t>
            </a:fld>
            <a:endParaRPr lang="zh-CN" altLang="en-US"/>
          </a:p>
        </p:txBody>
      </p:sp>
    </p:spTree>
    <p:extLst>
      <p:ext uri="{BB962C8B-B14F-4D97-AF65-F5344CB8AC3E}">
        <p14:creationId xmlns:p14="http://schemas.microsoft.com/office/powerpoint/2010/main" val="370855546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1577B9F-E741-4CFE-A238-8318DD09B006}" type="slidenum">
              <a:rPr lang="zh-CN" altLang="en-US" smtClean="0"/>
              <a:t>16</a:t>
            </a:fld>
            <a:endParaRPr lang="zh-CN" altLang="en-US"/>
          </a:p>
        </p:txBody>
      </p:sp>
    </p:spTree>
    <p:extLst>
      <p:ext uri="{BB962C8B-B14F-4D97-AF65-F5344CB8AC3E}">
        <p14:creationId xmlns:p14="http://schemas.microsoft.com/office/powerpoint/2010/main" val="10236260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1577B9F-E741-4CFE-A238-8318DD09B006}" type="slidenum">
              <a:rPr lang="zh-CN" altLang="en-US" smtClean="0"/>
              <a:t>17</a:t>
            </a:fld>
            <a:endParaRPr lang="zh-CN" altLang="en-US"/>
          </a:p>
        </p:txBody>
      </p:sp>
    </p:spTree>
    <p:extLst>
      <p:ext uri="{BB962C8B-B14F-4D97-AF65-F5344CB8AC3E}">
        <p14:creationId xmlns:p14="http://schemas.microsoft.com/office/powerpoint/2010/main" val="224167604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1577B9F-E741-4CFE-A238-8318DD09B006}" type="slidenum">
              <a:rPr lang="zh-CN" altLang="en-US" smtClean="0"/>
              <a:t>18</a:t>
            </a:fld>
            <a:endParaRPr lang="zh-CN" altLang="en-US"/>
          </a:p>
        </p:txBody>
      </p:sp>
    </p:spTree>
    <p:extLst>
      <p:ext uri="{BB962C8B-B14F-4D97-AF65-F5344CB8AC3E}">
        <p14:creationId xmlns:p14="http://schemas.microsoft.com/office/powerpoint/2010/main" val="315964487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1577B9F-E741-4CFE-A238-8318DD09B006}" type="slidenum">
              <a:rPr lang="zh-CN" altLang="en-US" smtClean="0"/>
              <a:t>19</a:t>
            </a:fld>
            <a:endParaRPr lang="zh-CN" altLang="en-US"/>
          </a:p>
        </p:txBody>
      </p:sp>
    </p:spTree>
    <p:extLst>
      <p:ext uri="{BB962C8B-B14F-4D97-AF65-F5344CB8AC3E}">
        <p14:creationId xmlns:p14="http://schemas.microsoft.com/office/powerpoint/2010/main" val="181829581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1577B9F-E741-4CFE-A238-8318DD09B006}" type="slidenum">
              <a:rPr lang="zh-CN" altLang="en-US" smtClean="0"/>
              <a:t>2</a:t>
            </a:fld>
            <a:endParaRPr lang="zh-CN" altLang="en-US"/>
          </a:p>
        </p:txBody>
      </p:sp>
    </p:spTree>
    <p:extLst>
      <p:ext uri="{BB962C8B-B14F-4D97-AF65-F5344CB8AC3E}">
        <p14:creationId xmlns:p14="http://schemas.microsoft.com/office/powerpoint/2010/main" val="245088288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1577B9F-E741-4CFE-A238-8318DD09B006}" type="slidenum">
              <a:rPr lang="zh-CN" altLang="en-US" smtClean="0"/>
              <a:t>20</a:t>
            </a:fld>
            <a:endParaRPr lang="zh-CN" altLang="en-US"/>
          </a:p>
        </p:txBody>
      </p:sp>
    </p:spTree>
    <p:extLst>
      <p:ext uri="{BB962C8B-B14F-4D97-AF65-F5344CB8AC3E}">
        <p14:creationId xmlns:p14="http://schemas.microsoft.com/office/powerpoint/2010/main" val="155753244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1577B9F-E741-4CFE-A238-8318DD09B006}" type="slidenum">
              <a:rPr lang="zh-CN" altLang="en-US" smtClean="0"/>
              <a:t>21</a:t>
            </a:fld>
            <a:endParaRPr lang="zh-CN" altLang="en-US"/>
          </a:p>
        </p:txBody>
      </p:sp>
    </p:spTree>
    <p:extLst>
      <p:ext uri="{BB962C8B-B14F-4D97-AF65-F5344CB8AC3E}">
        <p14:creationId xmlns:p14="http://schemas.microsoft.com/office/powerpoint/2010/main" val="325763297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1577B9F-E741-4CFE-A238-8318DD09B006}" type="slidenum">
              <a:rPr lang="zh-CN" altLang="en-US" smtClean="0"/>
              <a:t>3</a:t>
            </a:fld>
            <a:endParaRPr lang="zh-CN" altLang="en-US"/>
          </a:p>
        </p:txBody>
      </p:sp>
    </p:spTree>
    <p:extLst>
      <p:ext uri="{BB962C8B-B14F-4D97-AF65-F5344CB8AC3E}">
        <p14:creationId xmlns:p14="http://schemas.microsoft.com/office/powerpoint/2010/main" val="26570613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1577B9F-E741-4CFE-A238-8318DD09B006}" type="slidenum">
              <a:rPr lang="zh-CN" altLang="en-US" smtClean="0"/>
              <a:t>4</a:t>
            </a:fld>
            <a:endParaRPr lang="zh-CN" altLang="en-US"/>
          </a:p>
        </p:txBody>
      </p:sp>
    </p:spTree>
    <p:extLst>
      <p:ext uri="{BB962C8B-B14F-4D97-AF65-F5344CB8AC3E}">
        <p14:creationId xmlns:p14="http://schemas.microsoft.com/office/powerpoint/2010/main" val="31833261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1577B9F-E741-4CFE-A238-8318DD09B006}" type="slidenum">
              <a:rPr lang="zh-CN" altLang="en-US" smtClean="0"/>
              <a:t>5</a:t>
            </a:fld>
            <a:endParaRPr lang="zh-CN" altLang="en-US"/>
          </a:p>
        </p:txBody>
      </p:sp>
    </p:spTree>
    <p:extLst>
      <p:ext uri="{BB962C8B-B14F-4D97-AF65-F5344CB8AC3E}">
        <p14:creationId xmlns:p14="http://schemas.microsoft.com/office/powerpoint/2010/main" val="63033461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1577B9F-E741-4CFE-A238-8318DD09B006}" type="slidenum">
              <a:rPr lang="zh-CN" altLang="en-US" smtClean="0"/>
              <a:t>6</a:t>
            </a:fld>
            <a:endParaRPr lang="zh-CN" altLang="en-US"/>
          </a:p>
        </p:txBody>
      </p:sp>
    </p:spTree>
    <p:extLst>
      <p:ext uri="{BB962C8B-B14F-4D97-AF65-F5344CB8AC3E}">
        <p14:creationId xmlns:p14="http://schemas.microsoft.com/office/powerpoint/2010/main" val="41099247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1577B9F-E741-4CFE-A238-8318DD09B006}" type="slidenum">
              <a:rPr lang="zh-CN" altLang="en-US" smtClean="0"/>
              <a:t>7</a:t>
            </a:fld>
            <a:endParaRPr lang="zh-CN" altLang="en-US"/>
          </a:p>
        </p:txBody>
      </p:sp>
    </p:spTree>
    <p:extLst>
      <p:ext uri="{BB962C8B-B14F-4D97-AF65-F5344CB8AC3E}">
        <p14:creationId xmlns:p14="http://schemas.microsoft.com/office/powerpoint/2010/main" val="121615735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1577B9F-E741-4CFE-A238-8318DD09B006}" type="slidenum">
              <a:rPr lang="zh-CN" altLang="en-US" smtClean="0"/>
              <a:t>8</a:t>
            </a:fld>
            <a:endParaRPr lang="zh-CN" altLang="en-US"/>
          </a:p>
        </p:txBody>
      </p:sp>
    </p:spTree>
    <p:extLst>
      <p:ext uri="{BB962C8B-B14F-4D97-AF65-F5344CB8AC3E}">
        <p14:creationId xmlns:p14="http://schemas.microsoft.com/office/powerpoint/2010/main" val="407732073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1577B9F-E741-4CFE-A238-8318DD09B006}" type="slidenum">
              <a:rPr lang="zh-CN" altLang="en-US" smtClean="0"/>
              <a:t>9</a:t>
            </a:fld>
            <a:endParaRPr lang="zh-CN" altLang="en-US"/>
          </a:p>
        </p:txBody>
      </p:sp>
    </p:spTree>
    <p:extLst>
      <p:ext uri="{BB962C8B-B14F-4D97-AF65-F5344CB8AC3E}">
        <p14:creationId xmlns:p14="http://schemas.microsoft.com/office/powerpoint/2010/main" val="248288083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2988B92B-7A0C-466F-B7C1-2840E8887533}" type="datetimeFigureOut">
              <a:rPr lang="zh-CN" altLang="en-US" smtClean="0"/>
              <a:t>2020/8/20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4EBAB38-38B8-4614-8B71-2E29F61BDB6B}" type="slidenum">
              <a:rPr lang="zh-CN" altLang="en-US" smtClean="0"/>
              <a:t>‹#›</a:t>
            </a:fld>
            <a:endParaRPr lang="zh-CN" altLang="en-US"/>
          </a:p>
        </p:txBody>
      </p:sp>
    </p:spTree>
    <p:extLst>
      <p:ext uri="{BB962C8B-B14F-4D97-AF65-F5344CB8AC3E}">
        <p14:creationId xmlns:p14="http://schemas.microsoft.com/office/powerpoint/2010/main" val="1678787516"/>
      </p:ext>
    </p:extLst>
  </p:cSld>
  <p:clrMapOvr>
    <a:masterClrMapping/>
  </p:clrMapOvr>
  <p:transition spd="slow" advTm="0">
    <p:comb/>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2988B92B-7A0C-466F-B7C1-2840E8887533}" type="datetimeFigureOut">
              <a:rPr lang="zh-CN" altLang="en-US" smtClean="0"/>
              <a:t>2020/8/20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4EBAB38-38B8-4614-8B71-2E29F61BDB6B}" type="slidenum">
              <a:rPr lang="zh-CN" altLang="en-US" smtClean="0"/>
              <a:t>‹#›</a:t>
            </a:fld>
            <a:endParaRPr lang="zh-CN" altLang="en-US"/>
          </a:p>
        </p:txBody>
      </p:sp>
    </p:spTree>
    <p:extLst>
      <p:ext uri="{BB962C8B-B14F-4D97-AF65-F5344CB8AC3E}">
        <p14:creationId xmlns:p14="http://schemas.microsoft.com/office/powerpoint/2010/main" val="417902619"/>
      </p:ext>
    </p:extLst>
  </p:cSld>
  <p:clrMapOvr>
    <a:masterClrMapping/>
  </p:clrMapOvr>
  <p:transition spd="slow" advTm="0">
    <p:comb/>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2988B92B-7A0C-466F-B7C1-2840E8887533}" type="datetimeFigureOut">
              <a:rPr lang="zh-CN" altLang="en-US" smtClean="0"/>
              <a:t>2020/8/20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4EBAB38-38B8-4614-8B71-2E29F61BDB6B}" type="slidenum">
              <a:rPr lang="zh-CN" altLang="en-US" smtClean="0"/>
              <a:t>‹#›</a:t>
            </a:fld>
            <a:endParaRPr lang="zh-CN" altLang="en-US"/>
          </a:p>
        </p:txBody>
      </p:sp>
    </p:spTree>
    <p:extLst>
      <p:ext uri="{BB962C8B-B14F-4D97-AF65-F5344CB8AC3E}">
        <p14:creationId xmlns:p14="http://schemas.microsoft.com/office/powerpoint/2010/main" val="854569474"/>
      </p:ext>
    </p:extLst>
  </p:cSld>
  <p:clrMapOvr>
    <a:masterClrMapping/>
  </p:clrMapOvr>
  <p:transition spd="slow" advTm="0">
    <p:comb/>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2988B92B-7A0C-466F-B7C1-2840E8887533}" type="datetimeFigureOut">
              <a:rPr lang="zh-CN" altLang="en-US" smtClean="0"/>
              <a:t>2020/8/20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4EBAB38-38B8-4614-8B71-2E29F61BDB6B}" type="slidenum">
              <a:rPr lang="zh-CN" altLang="en-US" smtClean="0"/>
              <a:t>‹#›</a:t>
            </a:fld>
            <a:endParaRPr lang="zh-CN" altLang="en-US"/>
          </a:p>
        </p:txBody>
      </p:sp>
    </p:spTree>
    <p:extLst>
      <p:ext uri="{BB962C8B-B14F-4D97-AF65-F5344CB8AC3E}">
        <p14:creationId xmlns:p14="http://schemas.microsoft.com/office/powerpoint/2010/main" val="4025936726"/>
      </p:ext>
    </p:extLst>
  </p:cSld>
  <p:clrMapOvr>
    <a:masterClrMapping/>
  </p:clrMapOvr>
  <p:transition spd="slow" advTm="0">
    <p:comb/>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2988B92B-7A0C-466F-B7C1-2840E8887533}" type="datetimeFigureOut">
              <a:rPr lang="zh-CN" altLang="en-US" smtClean="0"/>
              <a:t>2020/8/20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4EBAB38-38B8-4614-8B71-2E29F61BDB6B}" type="slidenum">
              <a:rPr lang="zh-CN" altLang="en-US" smtClean="0"/>
              <a:t>‹#›</a:t>
            </a:fld>
            <a:endParaRPr lang="zh-CN" altLang="en-US"/>
          </a:p>
        </p:txBody>
      </p:sp>
    </p:spTree>
    <p:extLst>
      <p:ext uri="{BB962C8B-B14F-4D97-AF65-F5344CB8AC3E}">
        <p14:creationId xmlns:p14="http://schemas.microsoft.com/office/powerpoint/2010/main" val="2654608590"/>
      </p:ext>
    </p:extLst>
  </p:cSld>
  <p:clrMapOvr>
    <a:masterClrMapping/>
  </p:clrMapOvr>
  <p:transition spd="slow" advTm="0">
    <p:comb/>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2988B92B-7A0C-466F-B7C1-2840E8887533}" type="datetimeFigureOut">
              <a:rPr lang="zh-CN" altLang="en-US" smtClean="0"/>
              <a:t>2020/8/20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4EBAB38-38B8-4614-8B71-2E29F61BDB6B}" type="slidenum">
              <a:rPr lang="zh-CN" altLang="en-US" smtClean="0"/>
              <a:t>‹#›</a:t>
            </a:fld>
            <a:endParaRPr lang="zh-CN" altLang="en-US"/>
          </a:p>
        </p:txBody>
      </p:sp>
    </p:spTree>
    <p:extLst>
      <p:ext uri="{BB962C8B-B14F-4D97-AF65-F5344CB8AC3E}">
        <p14:creationId xmlns:p14="http://schemas.microsoft.com/office/powerpoint/2010/main" val="2583661600"/>
      </p:ext>
    </p:extLst>
  </p:cSld>
  <p:clrMapOvr>
    <a:masterClrMapping/>
  </p:clrMapOvr>
  <p:transition spd="slow" advTm="0">
    <p:comb/>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2988B92B-7A0C-466F-B7C1-2840E8887533}" type="datetimeFigureOut">
              <a:rPr lang="zh-CN" altLang="en-US" smtClean="0"/>
              <a:t>2020/8/20</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64EBAB38-38B8-4614-8B71-2E29F61BDB6B}" type="slidenum">
              <a:rPr lang="zh-CN" altLang="en-US" smtClean="0"/>
              <a:t>‹#›</a:t>
            </a:fld>
            <a:endParaRPr lang="zh-CN" altLang="en-US"/>
          </a:p>
        </p:txBody>
      </p:sp>
    </p:spTree>
    <p:extLst>
      <p:ext uri="{BB962C8B-B14F-4D97-AF65-F5344CB8AC3E}">
        <p14:creationId xmlns:p14="http://schemas.microsoft.com/office/powerpoint/2010/main" val="1052032340"/>
      </p:ext>
    </p:extLst>
  </p:cSld>
  <p:clrMapOvr>
    <a:masterClrMapping/>
  </p:clrMapOvr>
  <p:transition spd="slow" advTm="0">
    <p:comb/>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2988B92B-7A0C-466F-B7C1-2840E8887533}" type="datetimeFigureOut">
              <a:rPr lang="zh-CN" altLang="en-US" smtClean="0"/>
              <a:t>2020/8/20</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64EBAB38-38B8-4614-8B71-2E29F61BDB6B}" type="slidenum">
              <a:rPr lang="zh-CN" altLang="en-US" smtClean="0"/>
              <a:t>‹#›</a:t>
            </a:fld>
            <a:endParaRPr lang="zh-CN" altLang="en-US"/>
          </a:p>
        </p:txBody>
      </p:sp>
    </p:spTree>
    <p:extLst>
      <p:ext uri="{BB962C8B-B14F-4D97-AF65-F5344CB8AC3E}">
        <p14:creationId xmlns:p14="http://schemas.microsoft.com/office/powerpoint/2010/main" val="127977382"/>
      </p:ext>
    </p:extLst>
  </p:cSld>
  <p:clrMapOvr>
    <a:masterClrMapping/>
  </p:clrMapOvr>
  <p:transition spd="slow" advTm="0">
    <p:comb/>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2988B92B-7A0C-466F-B7C1-2840E8887533}" type="datetimeFigureOut">
              <a:rPr lang="zh-CN" altLang="en-US" smtClean="0"/>
              <a:t>2020/8/20</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64EBAB38-38B8-4614-8B71-2E29F61BDB6B}" type="slidenum">
              <a:rPr lang="zh-CN" altLang="en-US" smtClean="0"/>
              <a:t>‹#›</a:t>
            </a:fld>
            <a:endParaRPr lang="zh-CN" altLang="en-US"/>
          </a:p>
        </p:txBody>
      </p:sp>
    </p:spTree>
    <p:extLst>
      <p:ext uri="{BB962C8B-B14F-4D97-AF65-F5344CB8AC3E}">
        <p14:creationId xmlns:p14="http://schemas.microsoft.com/office/powerpoint/2010/main" val="3804778683"/>
      </p:ext>
    </p:extLst>
  </p:cSld>
  <p:clrMapOvr>
    <a:masterClrMapping/>
  </p:clrMapOvr>
  <p:transition spd="slow" advTm="0">
    <p:comb/>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2988B92B-7A0C-466F-B7C1-2840E8887533}" type="datetimeFigureOut">
              <a:rPr lang="zh-CN" altLang="en-US" smtClean="0"/>
              <a:t>2020/8/20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4EBAB38-38B8-4614-8B71-2E29F61BDB6B}" type="slidenum">
              <a:rPr lang="zh-CN" altLang="en-US" smtClean="0"/>
              <a:t>‹#›</a:t>
            </a:fld>
            <a:endParaRPr lang="zh-CN" altLang="en-US"/>
          </a:p>
        </p:txBody>
      </p:sp>
    </p:spTree>
    <p:extLst>
      <p:ext uri="{BB962C8B-B14F-4D97-AF65-F5344CB8AC3E}">
        <p14:creationId xmlns:p14="http://schemas.microsoft.com/office/powerpoint/2010/main" val="3125077651"/>
      </p:ext>
    </p:extLst>
  </p:cSld>
  <p:clrMapOvr>
    <a:masterClrMapping/>
  </p:clrMapOvr>
  <p:transition spd="slow" advTm="0">
    <p:comb/>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2988B92B-7A0C-466F-B7C1-2840E8887533}" type="datetimeFigureOut">
              <a:rPr lang="zh-CN" altLang="en-US" smtClean="0"/>
              <a:t>2020/8/20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4EBAB38-38B8-4614-8B71-2E29F61BDB6B}" type="slidenum">
              <a:rPr lang="zh-CN" altLang="en-US" smtClean="0"/>
              <a:t>‹#›</a:t>
            </a:fld>
            <a:endParaRPr lang="zh-CN" altLang="en-US"/>
          </a:p>
        </p:txBody>
      </p:sp>
    </p:spTree>
    <p:extLst>
      <p:ext uri="{BB962C8B-B14F-4D97-AF65-F5344CB8AC3E}">
        <p14:creationId xmlns:p14="http://schemas.microsoft.com/office/powerpoint/2010/main" val="1837173139"/>
      </p:ext>
    </p:extLst>
  </p:cSld>
  <p:clrMapOvr>
    <a:masterClrMapping/>
  </p:clrMapOvr>
  <p:transition spd="slow" advTm="0">
    <p:comb/>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988B92B-7A0C-466F-B7C1-2840E8887533}" type="datetimeFigureOut">
              <a:rPr lang="zh-CN" altLang="en-US" smtClean="0"/>
              <a:t>2020/8/20</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4EBAB38-38B8-4614-8B71-2E29F61BDB6B}" type="slidenum">
              <a:rPr lang="zh-CN" altLang="en-US" smtClean="0"/>
              <a:t>‹#›</a:t>
            </a:fld>
            <a:endParaRPr lang="zh-CN" altLang="en-US"/>
          </a:p>
        </p:txBody>
      </p:sp>
      <p:sp>
        <p:nvSpPr>
          <p:cNvPr id="7" name="矩形 6"/>
          <p:cNvSpPr/>
          <p:nvPr userDrawn="1"/>
        </p:nvSpPr>
        <p:spPr>
          <a:xfrm>
            <a:off x="8244409" y="6240380"/>
            <a:ext cx="775136" cy="230832"/>
          </a:xfrm>
          <a:prstGeom prst="rect">
            <a:avLst/>
          </a:prstGeom>
        </p:spPr>
        <p:txBody>
          <a:bodyPr wrap="square">
            <a:spAutoFit/>
          </a:bodyPr>
          <a:lstStyle/>
          <a:p>
            <a:pPr lvl="0"/>
            <a:r>
              <a:rPr lang="en-US" altLang="zh-CN" sz="100" dirty="0">
                <a:solidFill>
                  <a:schemeClr val="bg1"/>
                </a:solidFill>
              </a:rPr>
              <a:t>PPT</a:t>
            </a:r>
            <a:r>
              <a:rPr lang="zh-CN" altLang="en-US" sz="100" dirty="0">
                <a:solidFill>
                  <a:schemeClr val="bg1"/>
                </a:solidFill>
              </a:rPr>
              <a:t>模板下载：</a:t>
            </a:r>
            <a:r>
              <a:rPr lang="en-US" altLang="zh-CN" sz="100" dirty="0">
                <a:solidFill>
                  <a:schemeClr val="bg1"/>
                </a:solidFill>
              </a:rPr>
              <a:t>www.1ppt.com/moban/     </a:t>
            </a:r>
            <a:r>
              <a:rPr lang="zh-CN" altLang="en-US" sz="100" dirty="0">
                <a:solidFill>
                  <a:schemeClr val="bg1"/>
                </a:solidFill>
              </a:rPr>
              <a:t>行业</a:t>
            </a:r>
            <a:r>
              <a:rPr lang="en-US" altLang="zh-CN" sz="100" dirty="0">
                <a:solidFill>
                  <a:schemeClr val="bg1"/>
                </a:solidFill>
              </a:rPr>
              <a:t>PPT</a:t>
            </a:r>
            <a:r>
              <a:rPr lang="zh-CN" altLang="en-US" sz="100" dirty="0">
                <a:solidFill>
                  <a:schemeClr val="bg1"/>
                </a:solidFill>
              </a:rPr>
              <a:t>模板：</a:t>
            </a:r>
            <a:r>
              <a:rPr lang="en-US" altLang="zh-CN" sz="100" dirty="0">
                <a:solidFill>
                  <a:schemeClr val="bg1"/>
                </a:solidFill>
              </a:rPr>
              <a:t>www.1ppt.com/hangye/ </a:t>
            </a:r>
          </a:p>
          <a:p>
            <a:pPr lvl="0"/>
            <a:r>
              <a:rPr lang="zh-CN" altLang="en-US" sz="100" dirty="0">
                <a:solidFill>
                  <a:schemeClr val="bg1"/>
                </a:solidFill>
              </a:rPr>
              <a:t>节日</a:t>
            </a:r>
            <a:r>
              <a:rPr lang="en-US" altLang="zh-CN" sz="100" dirty="0">
                <a:solidFill>
                  <a:schemeClr val="bg1"/>
                </a:solidFill>
              </a:rPr>
              <a:t>PPT</a:t>
            </a:r>
            <a:r>
              <a:rPr lang="zh-CN" altLang="en-US" sz="100" dirty="0">
                <a:solidFill>
                  <a:schemeClr val="bg1"/>
                </a:solidFill>
              </a:rPr>
              <a:t>模板：</a:t>
            </a:r>
            <a:r>
              <a:rPr lang="en-US" altLang="zh-CN" sz="100" dirty="0">
                <a:solidFill>
                  <a:schemeClr val="bg1"/>
                </a:solidFill>
              </a:rPr>
              <a:t>www.1ppt.com/jieri/           PPT</a:t>
            </a:r>
            <a:r>
              <a:rPr lang="zh-CN" altLang="en-US" sz="100" dirty="0">
                <a:solidFill>
                  <a:schemeClr val="bg1"/>
                </a:solidFill>
              </a:rPr>
              <a:t>素材下载：</a:t>
            </a:r>
            <a:r>
              <a:rPr lang="en-US" altLang="zh-CN" sz="100" dirty="0">
                <a:solidFill>
                  <a:schemeClr val="bg1"/>
                </a:solidFill>
              </a:rPr>
              <a:t>www.1ppt.com/sucai/</a:t>
            </a:r>
          </a:p>
          <a:p>
            <a:pPr lvl="0"/>
            <a:r>
              <a:rPr lang="en-US" altLang="zh-CN" sz="100" dirty="0">
                <a:solidFill>
                  <a:schemeClr val="bg1"/>
                </a:solidFill>
              </a:rPr>
              <a:t>PPT</a:t>
            </a:r>
            <a:r>
              <a:rPr lang="zh-CN" altLang="en-US" sz="100" dirty="0">
                <a:solidFill>
                  <a:schemeClr val="bg1"/>
                </a:solidFill>
              </a:rPr>
              <a:t>背景图片：</a:t>
            </a:r>
            <a:r>
              <a:rPr lang="en-US" altLang="zh-CN" sz="100" dirty="0">
                <a:solidFill>
                  <a:schemeClr val="bg1"/>
                </a:solidFill>
              </a:rPr>
              <a:t>www.1ppt.com/beijing/      PPT</a:t>
            </a:r>
            <a:r>
              <a:rPr lang="zh-CN" altLang="en-US" sz="100" dirty="0">
                <a:solidFill>
                  <a:schemeClr val="bg1"/>
                </a:solidFill>
              </a:rPr>
              <a:t>图表下载：</a:t>
            </a:r>
            <a:r>
              <a:rPr lang="en-US" altLang="zh-CN" sz="100" dirty="0">
                <a:solidFill>
                  <a:schemeClr val="bg1"/>
                </a:solidFill>
              </a:rPr>
              <a:t>www.1ppt.com/tubiao/      </a:t>
            </a:r>
          </a:p>
          <a:p>
            <a:pPr lvl="0"/>
            <a:r>
              <a:rPr lang="zh-CN" altLang="en-US" sz="100" dirty="0">
                <a:solidFill>
                  <a:schemeClr val="bg1"/>
                </a:solidFill>
              </a:rPr>
              <a:t>优秀</a:t>
            </a:r>
            <a:r>
              <a:rPr lang="en-US" altLang="zh-CN" sz="100" dirty="0">
                <a:solidFill>
                  <a:schemeClr val="bg1"/>
                </a:solidFill>
              </a:rPr>
              <a:t>PPT</a:t>
            </a:r>
            <a:r>
              <a:rPr lang="zh-CN" altLang="en-US" sz="100" dirty="0">
                <a:solidFill>
                  <a:schemeClr val="bg1"/>
                </a:solidFill>
              </a:rPr>
              <a:t>下载：</a:t>
            </a:r>
            <a:r>
              <a:rPr lang="en-US" altLang="zh-CN" sz="100" dirty="0">
                <a:solidFill>
                  <a:schemeClr val="bg1"/>
                </a:solidFill>
              </a:rPr>
              <a:t>www.1ppt.com/xiazai/        PPT</a:t>
            </a:r>
            <a:r>
              <a:rPr lang="zh-CN" altLang="en-US" sz="100" dirty="0">
                <a:solidFill>
                  <a:schemeClr val="bg1"/>
                </a:solidFill>
              </a:rPr>
              <a:t>教程： </a:t>
            </a:r>
            <a:r>
              <a:rPr lang="en-US" altLang="zh-CN" sz="100" dirty="0">
                <a:solidFill>
                  <a:schemeClr val="bg1"/>
                </a:solidFill>
              </a:rPr>
              <a:t>www.1ppt.com/powerpoint/      </a:t>
            </a:r>
          </a:p>
          <a:p>
            <a:pPr lvl="0"/>
            <a:r>
              <a:rPr lang="en-US" altLang="zh-CN" sz="100" dirty="0">
                <a:solidFill>
                  <a:schemeClr val="bg1"/>
                </a:solidFill>
              </a:rPr>
              <a:t>Word</a:t>
            </a:r>
            <a:r>
              <a:rPr lang="zh-CN" altLang="en-US" sz="100" dirty="0">
                <a:solidFill>
                  <a:schemeClr val="bg1"/>
                </a:solidFill>
              </a:rPr>
              <a:t>教程： </a:t>
            </a:r>
            <a:r>
              <a:rPr lang="en-US" altLang="zh-CN" sz="100" dirty="0">
                <a:solidFill>
                  <a:schemeClr val="bg1"/>
                </a:solidFill>
              </a:rPr>
              <a:t>www.1ppt.com/word/              Excel</a:t>
            </a:r>
            <a:r>
              <a:rPr lang="zh-CN" altLang="en-US" sz="100" dirty="0">
                <a:solidFill>
                  <a:schemeClr val="bg1"/>
                </a:solidFill>
              </a:rPr>
              <a:t>教程：</a:t>
            </a:r>
            <a:r>
              <a:rPr lang="en-US" altLang="zh-CN" sz="100" dirty="0">
                <a:solidFill>
                  <a:schemeClr val="bg1"/>
                </a:solidFill>
              </a:rPr>
              <a:t>www.1ppt.com/excel/  </a:t>
            </a:r>
          </a:p>
          <a:p>
            <a:pPr lvl="0"/>
            <a:r>
              <a:rPr lang="zh-CN" altLang="en-US" sz="100" dirty="0">
                <a:solidFill>
                  <a:schemeClr val="bg1"/>
                </a:solidFill>
              </a:rPr>
              <a:t>资料下载：</a:t>
            </a:r>
            <a:r>
              <a:rPr lang="en-US" altLang="zh-CN" sz="100" dirty="0">
                <a:solidFill>
                  <a:schemeClr val="bg1"/>
                </a:solidFill>
              </a:rPr>
              <a:t>www.1ppt.com/ziliao/                PPT</a:t>
            </a:r>
            <a:r>
              <a:rPr lang="zh-CN" altLang="en-US" sz="100" dirty="0">
                <a:solidFill>
                  <a:schemeClr val="bg1"/>
                </a:solidFill>
              </a:rPr>
              <a:t>课件下载：</a:t>
            </a:r>
            <a:r>
              <a:rPr lang="en-US" altLang="zh-CN" sz="100" dirty="0">
                <a:solidFill>
                  <a:schemeClr val="bg1"/>
                </a:solidFill>
              </a:rPr>
              <a:t>www.1ppt.com/kejian/ </a:t>
            </a:r>
          </a:p>
          <a:p>
            <a:pPr lvl="0"/>
            <a:r>
              <a:rPr lang="zh-CN" altLang="en-US" sz="100" dirty="0">
                <a:solidFill>
                  <a:schemeClr val="bg1"/>
                </a:solidFill>
              </a:rPr>
              <a:t>范文下载：</a:t>
            </a:r>
            <a:r>
              <a:rPr lang="en-US" altLang="zh-CN" sz="100" dirty="0">
                <a:solidFill>
                  <a:schemeClr val="bg1"/>
                </a:solidFill>
              </a:rPr>
              <a:t>www.1ppt.com/fanwen/             </a:t>
            </a:r>
            <a:r>
              <a:rPr lang="zh-CN" altLang="en-US" sz="100" dirty="0">
                <a:solidFill>
                  <a:schemeClr val="bg1"/>
                </a:solidFill>
              </a:rPr>
              <a:t>试卷下载：</a:t>
            </a:r>
            <a:r>
              <a:rPr lang="en-US" altLang="zh-CN" sz="100" dirty="0">
                <a:solidFill>
                  <a:schemeClr val="bg1"/>
                </a:solidFill>
              </a:rPr>
              <a:t>www.1ppt.com/shiti/  </a:t>
            </a:r>
          </a:p>
          <a:p>
            <a:pPr lvl="0"/>
            <a:r>
              <a:rPr lang="zh-CN" altLang="en-US" sz="100" dirty="0">
                <a:solidFill>
                  <a:schemeClr val="bg1"/>
                </a:solidFill>
              </a:rPr>
              <a:t>教案下载：</a:t>
            </a:r>
            <a:r>
              <a:rPr lang="en-US" altLang="zh-CN" sz="100" dirty="0">
                <a:solidFill>
                  <a:schemeClr val="bg1"/>
                </a:solidFill>
              </a:rPr>
              <a:t>www.1ppt.com/jiaoan/        PPT</a:t>
            </a:r>
            <a:r>
              <a:rPr lang="zh-CN" altLang="en-US" sz="100" dirty="0">
                <a:solidFill>
                  <a:schemeClr val="bg1"/>
                </a:solidFill>
              </a:rPr>
              <a:t>论坛：</a:t>
            </a:r>
            <a:r>
              <a:rPr lang="en-US" altLang="zh-CN" sz="100" dirty="0">
                <a:solidFill>
                  <a:schemeClr val="bg1"/>
                </a:solidFill>
              </a:rPr>
              <a:t>www.1ppt.cn</a:t>
            </a:r>
          </a:p>
          <a:p>
            <a:pPr lvl="0"/>
            <a:r>
              <a:rPr lang="en-US" altLang="zh-CN" sz="100" dirty="0">
                <a:solidFill>
                  <a:schemeClr val="bg1"/>
                </a:solidFill>
              </a:rPr>
              <a:t> </a:t>
            </a:r>
            <a:endParaRPr lang="zh-CN" altLang="en-US" sz="100" dirty="0">
              <a:solidFill>
                <a:schemeClr val="bg1"/>
              </a:solidFill>
            </a:endParaRPr>
          </a:p>
        </p:txBody>
      </p:sp>
    </p:spTree>
    <p:extLst>
      <p:ext uri="{BB962C8B-B14F-4D97-AF65-F5344CB8AC3E}">
        <p14:creationId xmlns:p14="http://schemas.microsoft.com/office/powerpoint/2010/main" val="396070136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spd="slow" advTm="0">
    <p:comb/>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6" Type="http://schemas.openxmlformats.org/officeDocument/2006/relationships/image" Target="../media/image28.png"/><Relationship Id="rId117" Type="http://schemas.openxmlformats.org/officeDocument/2006/relationships/image" Target="../media/image119.png"/><Relationship Id="rId21" Type="http://schemas.openxmlformats.org/officeDocument/2006/relationships/image" Target="../media/image23.png"/><Relationship Id="rId42" Type="http://schemas.openxmlformats.org/officeDocument/2006/relationships/image" Target="../media/image44.png"/><Relationship Id="rId47" Type="http://schemas.openxmlformats.org/officeDocument/2006/relationships/image" Target="../media/image49.png"/><Relationship Id="rId63" Type="http://schemas.openxmlformats.org/officeDocument/2006/relationships/image" Target="../media/image65.png"/><Relationship Id="rId68" Type="http://schemas.openxmlformats.org/officeDocument/2006/relationships/image" Target="../media/image70.png"/><Relationship Id="rId84" Type="http://schemas.openxmlformats.org/officeDocument/2006/relationships/image" Target="../media/image86.png"/><Relationship Id="rId89" Type="http://schemas.openxmlformats.org/officeDocument/2006/relationships/image" Target="../media/image91.png"/><Relationship Id="rId112" Type="http://schemas.openxmlformats.org/officeDocument/2006/relationships/image" Target="../media/image114.png"/><Relationship Id="rId16" Type="http://schemas.openxmlformats.org/officeDocument/2006/relationships/image" Target="../media/image18.png"/><Relationship Id="rId107" Type="http://schemas.openxmlformats.org/officeDocument/2006/relationships/image" Target="../media/image109.png"/><Relationship Id="rId11" Type="http://schemas.openxmlformats.org/officeDocument/2006/relationships/image" Target="../media/image13.png"/><Relationship Id="rId32" Type="http://schemas.openxmlformats.org/officeDocument/2006/relationships/image" Target="../media/image34.png"/><Relationship Id="rId37" Type="http://schemas.openxmlformats.org/officeDocument/2006/relationships/image" Target="../media/image39.png"/><Relationship Id="rId53" Type="http://schemas.openxmlformats.org/officeDocument/2006/relationships/image" Target="../media/image55.png"/><Relationship Id="rId58" Type="http://schemas.openxmlformats.org/officeDocument/2006/relationships/image" Target="../media/image60.png"/><Relationship Id="rId74" Type="http://schemas.openxmlformats.org/officeDocument/2006/relationships/image" Target="../media/image76.png"/><Relationship Id="rId79" Type="http://schemas.openxmlformats.org/officeDocument/2006/relationships/image" Target="../media/image81.png"/><Relationship Id="rId102" Type="http://schemas.openxmlformats.org/officeDocument/2006/relationships/image" Target="../media/image104.png"/><Relationship Id="rId5" Type="http://schemas.openxmlformats.org/officeDocument/2006/relationships/image" Target="../media/image7.png"/><Relationship Id="rId61" Type="http://schemas.openxmlformats.org/officeDocument/2006/relationships/image" Target="../media/image63.png"/><Relationship Id="rId82" Type="http://schemas.openxmlformats.org/officeDocument/2006/relationships/image" Target="../media/image84.png"/><Relationship Id="rId90" Type="http://schemas.openxmlformats.org/officeDocument/2006/relationships/image" Target="../media/image92.png"/><Relationship Id="rId95" Type="http://schemas.openxmlformats.org/officeDocument/2006/relationships/image" Target="../media/image97.png"/><Relationship Id="rId19" Type="http://schemas.openxmlformats.org/officeDocument/2006/relationships/image" Target="../media/image21.png"/><Relationship Id="rId14" Type="http://schemas.openxmlformats.org/officeDocument/2006/relationships/image" Target="../media/image16.png"/><Relationship Id="rId22" Type="http://schemas.openxmlformats.org/officeDocument/2006/relationships/image" Target="../media/image24.png"/><Relationship Id="rId27" Type="http://schemas.openxmlformats.org/officeDocument/2006/relationships/image" Target="../media/image29.png"/><Relationship Id="rId30" Type="http://schemas.openxmlformats.org/officeDocument/2006/relationships/image" Target="../media/image32.png"/><Relationship Id="rId35" Type="http://schemas.openxmlformats.org/officeDocument/2006/relationships/image" Target="../media/image37.png"/><Relationship Id="rId43" Type="http://schemas.openxmlformats.org/officeDocument/2006/relationships/image" Target="../media/image45.png"/><Relationship Id="rId48" Type="http://schemas.openxmlformats.org/officeDocument/2006/relationships/image" Target="../media/image50.png"/><Relationship Id="rId56" Type="http://schemas.openxmlformats.org/officeDocument/2006/relationships/image" Target="../media/image58.png"/><Relationship Id="rId64" Type="http://schemas.openxmlformats.org/officeDocument/2006/relationships/image" Target="../media/image66.png"/><Relationship Id="rId69" Type="http://schemas.openxmlformats.org/officeDocument/2006/relationships/image" Target="../media/image71.png"/><Relationship Id="rId77" Type="http://schemas.openxmlformats.org/officeDocument/2006/relationships/image" Target="../media/image79.png"/><Relationship Id="rId100" Type="http://schemas.openxmlformats.org/officeDocument/2006/relationships/image" Target="../media/image102.png"/><Relationship Id="rId105" Type="http://schemas.openxmlformats.org/officeDocument/2006/relationships/image" Target="../media/image107.png"/><Relationship Id="rId113" Type="http://schemas.openxmlformats.org/officeDocument/2006/relationships/image" Target="../media/image115.png"/><Relationship Id="rId118" Type="http://schemas.openxmlformats.org/officeDocument/2006/relationships/image" Target="../media/image120.png"/><Relationship Id="rId8" Type="http://schemas.openxmlformats.org/officeDocument/2006/relationships/image" Target="../media/image10.png"/><Relationship Id="rId51" Type="http://schemas.openxmlformats.org/officeDocument/2006/relationships/image" Target="../media/image53.png"/><Relationship Id="rId72" Type="http://schemas.openxmlformats.org/officeDocument/2006/relationships/image" Target="../media/image74.png"/><Relationship Id="rId80" Type="http://schemas.openxmlformats.org/officeDocument/2006/relationships/image" Target="../media/image82.png"/><Relationship Id="rId85" Type="http://schemas.openxmlformats.org/officeDocument/2006/relationships/image" Target="../media/image87.png"/><Relationship Id="rId93" Type="http://schemas.openxmlformats.org/officeDocument/2006/relationships/image" Target="../media/image95.png"/><Relationship Id="rId98" Type="http://schemas.openxmlformats.org/officeDocument/2006/relationships/image" Target="../media/image100.png"/><Relationship Id="rId121" Type="http://schemas.openxmlformats.org/officeDocument/2006/relationships/image" Target="../media/image123.png"/><Relationship Id="rId3" Type="http://schemas.openxmlformats.org/officeDocument/2006/relationships/image" Target="../media/image2.png"/><Relationship Id="rId12" Type="http://schemas.openxmlformats.org/officeDocument/2006/relationships/image" Target="../media/image14.png"/><Relationship Id="rId17" Type="http://schemas.openxmlformats.org/officeDocument/2006/relationships/image" Target="../media/image19.png"/><Relationship Id="rId25" Type="http://schemas.openxmlformats.org/officeDocument/2006/relationships/image" Target="../media/image27.png"/><Relationship Id="rId33" Type="http://schemas.openxmlformats.org/officeDocument/2006/relationships/image" Target="../media/image35.png"/><Relationship Id="rId38" Type="http://schemas.openxmlformats.org/officeDocument/2006/relationships/image" Target="../media/image40.png"/><Relationship Id="rId46" Type="http://schemas.openxmlformats.org/officeDocument/2006/relationships/image" Target="../media/image48.png"/><Relationship Id="rId59" Type="http://schemas.openxmlformats.org/officeDocument/2006/relationships/image" Target="../media/image61.png"/><Relationship Id="rId67" Type="http://schemas.openxmlformats.org/officeDocument/2006/relationships/image" Target="../media/image69.png"/><Relationship Id="rId103" Type="http://schemas.openxmlformats.org/officeDocument/2006/relationships/image" Target="../media/image105.png"/><Relationship Id="rId108" Type="http://schemas.openxmlformats.org/officeDocument/2006/relationships/image" Target="../media/image110.png"/><Relationship Id="rId116" Type="http://schemas.openxmlformats.org/officeDocument/2006/relationships/image" Target="../media/image118.png"/><Relationship Id="rId20" Type="http://schemas.openxmlformats.org/officeDocument/2006/relationships/image" Target="../media/image22.png"/><Relationship Id="rId41" Type="http://schemas.openxmlformats.org/officeDocument/2006/relationships/image" Target="../media/image43.png"/><Relationship Id="rId54" Type="http://schemas.openxmlformats.org/officeDocument/2006/relationships/image" Target="../media/image56.png"/><Relationship Id="rId62" Type="http://schemas.openxmlformats.org/officeDocument/2006/relationships/image" Target="../media/image64.png"/><Relationship Id="rId70" Type="http://schemas.openxmlformats.org/officeDocument/2006/relationships/image" Target="../media/image72.png"/><Relationship Id="rId75" Type="http://schemas.openxmlformats.org/officeDocument/2006/relationships/image" Target="../media/image77.png"/><Relationship Id="rId83" Type="http://schemas.openxmlformats.org/officeDocument/2006/relationships/image" Target="../media/image85.png"/><Relationship Id="rId88" Type="http://schemas.openxmlformats.org/officeDocument/2006/relationships/image" Target="../media/image90.png"/><Relationship Id="rId91" Type="http://schemas.openxmlformats.org/officeDocument/2006/relationships/image" Target="../media/image93.png"/><Relationship Id="rId96" Type="http://schemas.openxmlformats.org/officeDocument/2006/relationships/image" Target="../media/image98.png"/><Relationship Id="rId111" Type="http://schemas.openxmlformats.org/officeDocument/2006/relationships/image" Target="../media/image113.png"/><Relationship Id="rId1" Type="http://schemas.openxmlformats.org/officeDocument/2006/relationships/slideLayout" Target="../slideLayouts/slideLayout1.xml"/><Relationship Id="rId6" Type="http://schemas.openxmlformats.org/officeDocument/2006/relationships/image" Target="../media/image8.png"/><Relationship Id="rId15" Type="http://schemas.openxmlformats.org/officeDocument/2006/relationships/image" Target="../media/image17.png"/><Relationship Id="rId23" Type="http://schemas.openxmlformats.org/officeDocument/2006/relationships/image" Target="../media/image25.png"/><Relationship Id="rId28" Type="http://schemas.openxmlformats.org/officeDocument/2006/relationships/image" Target="../media/image30.png"/><Relationship Id="rId36" Type="http://schemas.openxmlformats.org/officeDocument/2006/relationships/image" Target="../media/image38.png"/><Relationship Id="rId49" Type="http://schemas.openxmlformats.org/officeDocument/2006/relationships/image" Target="../media/image51.png"/><Relationship Id="rId57" Type="http://schemas.openxmlformats.org/officeDocument/2006/relationships/image" Target="../media/image59.png"/><Relationship Id="rId106" Type="http://schemas.openxmlformats.org/officeDocument/2006/relationships/image" Target="../media/image108.png"/><Relationship Id="rId114" Type="http://schemas.openxmlformats.org/officeDocument/2006/relationships/image" Target="../media/image116.png"/><Relationship Id="rId119" Type="http://schemas.openxmlformats.org/officeDocument/2006/relationships/image" Target="../media/image121.png"/><Relationship Id="rId10" Type="http://schemas.openxmlformats.org/officeDocument/2006/relationships/image" Target="../media/image12.png"/><Relationship Id="rId31" Type="http://schemas.openxmlformats.org/officeDocument/2006/relationships/image" Target="../media/image33.png"/><Relationship Id="rId44" Type="http://schemas.openxmlformats.org/officeDocument/2006/relationships/image" Target="../media/image46.png"/><Relationship Id="rId52" Type="http://schemas.openxmlformats.org/officeDocument/2006/relationships/image" Target="../media/image54.png"/><Relationship Id="rId60" Type="http://schemas.openxmlformats.org/officeDocument/2006/relationships/image" Target="../media/image62.png"/><Relationship Id="rId65" Type="http://schemas.openxmlformats.org/officeDocument/2006/relationships/image" Target="../media/image67.png"/><Relationship Id="rId73" Type="http://schemas.openxmlformats.org/officeDocument/2006/relationships/image" Target="../media/image75.png"/><Relationship Id="rId78" Type="http://schemas.openxmlformats.org/officeDocument/2006/relationships/image" Target="../media/image80.png"/><Relationship Id="rId81" Type="http://schemas.openxmlformats.org/officeDocument/2006/relationships/image" Target="../media/image83.png"/><Relationship Id="rId86" Type="http://schemas.openxmlformats.org/officeDocument/2006/relationships/image" Target="../media/image88.png"/><Relationship Id="rId94" Type="http://schemas.openxmlformats.org/officeDocument/2006/relationships/image" Target="../media/image96.png"/><Relationship Id="rId99" Type="http://schemas.openxmlformats.org/officeDocument/2006/relationships/image" Target="../media/image101.png"/><Relationship Id="rId101" Type="http://schemas.openxmlformats.org/officeDocument/2006/relationships/image" Target="../media/image103.png"/><Relationship Id="rId4" Type="http://schemas.openxmlformats.org/officeDocument/2006/relationships/image" Target="../media/image6.png"/><Relationship Id="rId9" Type="http://schemas.openxmlformats.org/officeDocument/2006/relationships/image" Target="../media/image11.png"/><Relationship Id="rId13" Type="http://schemas.openxmlformats.org/officeDocument/2006/relationships/image" Target="../media/image15.png"/><Relationship Id="rId18" Type="http://schemas.openxmlformats.org/officeDocument/2006/relationships/image" Target="../media/image20.png"/><Relationship Id="rId39" Type="http://schemas.openxmlformats.org/officeDocument/2006/relationships/image" Target="../media/image41.png"/><Relationship Id="rId109" Type="http://schemas.openxmlformats.org/officeDocument/2006/relationships/image" Target="../media/image111.png"/><Relationship Id="rId34" Type="http://schemas.openxmlformats.org/officeDocument/2006/relationships/image" Target="../media/image36.png"/><Relationship Id="rId50" Type="http://schemas.openxmlformats.org/officeDocument/2006/relationships/image" Target="../media/image52.png"/><Relationship Id="rId55" Type="http://schemas.openxmlformats.org/officeDocument/2006/relationships/image" Target="../media/image57.png"/><Relationship Id="rId76" Type="http://schemas.openxmlformats.org/officeDocument/2006/relationships/image" Target="../media/image78.png"/><Relationship Id="rId97" Type="http://schemas.openxmlformats.org/officeDocument/2006/relationships/image" Target="../media/image99.png"/><Relationship Id="rId104" Type="http://schemas.openxmlformats.org/officeDocument/2006/relationships/image" Target="../media/image106.png"/><Relationship Id="rId120" Type="http://schemas.openxmlformats.org/officeDocument/2006/relationships/image" Target="../media/image122.png"/><Relationship Id="rId7" Type="http://schemas.openxmlformats.org/officeDocument/2006/relationships/image" Target="../media/image9.png"/><Relationship Id="rId71" Type="http://schemas.openxmlformats.org/officeDocument/2006/relationships/image" Target="../media/image73.png"/><Relationship Id="rId92" Type="http://schemas.openxmlformats.org/officeDocument/2006/relationships/image" Target="../media/image94.png"/><Relationship Id="rId2" Type="http://schemas.openxmlformats.org/officeDocument/2006/relationships/notesSlide" Target="../notesSlides/notesSlide10.xml"/><Relationship Id="rId29" Type="http://schemas.openxmlformats.org/officeDocument/2006/relationships/image" Target="../media/image31.png"/><Relationship Id="rId24" Type="http://schemas.openxmlformats.org/officeDocument/2006/relationships/image" Target="../media/image26.png"/><Relationship Id="rId40" Type="http://schemas.openxmlformats.org/officeDocument/2006/relationships/image" Target="../media/image42.png"/><Relationship Id="rId45" Type="http://schemas.openxmlformats.org/officeDocument/2006/relationships/image" Target="../media/image47.png"/><Relationship Id="rId66" Type="http://schemas.openxmlformats.org/officeDocument/2006/relationships/image" Target="../media/image68.png"/><Relationship Id="rId87" Type="http://schemas.openxmlformats.org/officeDocument/2006/relationships/image" Target="../media/image89.png"/><Relationship Id="rId110" Type="http://schemas.openxmlformats.org/officeDocument/2006/relationships/image" Target="../media/image112.png"/><Relationship Id="rId115" Type="http://schemas.openxmlformats.org/officeDocument/2006/relationships/image" Target="../media/image117.png"/></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6" Type="http://schemas.openxmlformats.org/officeDocument/2006/relationships/image" Target="../media/image28.png"/><Relationship Id="rId117" Type="http://schemas.openxmlformats.org/officeDocument/2006/relationships/image" Target="../media/image119.png"/><Relationship Id="rId21" Type="http://schemas.openxmlformats.org/officeDocument/2006/relationships/image" Target="../media/image23.png"/><Relationship Id="rId42" Type="http://schemas.openxmlformats.org/officeDocument/2006/relationships/image" Target="../media/image44.png"/><Relationship Id="rId47" Type="http://schemas.openxmlformats.org/officeDocument/2006/relationships/image" Target="../media/image49.png"/><Relationship Id="rId63" Type="http://schemas.openxmlformats.org/officeDocument/2006/relationships/image" Target="../media/image65.png"/><Relationship Id="rId68" Type="http://schemas.openxmlformats.org/officeDocument/2006/relationships/image" Target="../media/image70.png"/><Relationship Id="rId84" Type="http://schemas.openxmlformats.org/officeDocument/2006/relationships/image" Target="../media/image86.png"/><Relationship Id="rId89" Type="http://schemas.openxmlformats.org/officeDocument/2006/relationships/image" Target="../media/image91.png"/><Relationship Id="rId112" Type="http://schemas.openxmlformats.org/officeDocument/2006/relationships/image" Target="../media/image114.png"/><Relationship Id="rId16" Type="http://schemas.openxmlformats.org/officeDocument/2006/relationships/image" Target="../media/image18.png"/><Relationship Id="rId107" Type="http://schemas.openxmlformats.org/officeDocument/2006/relationships/image" Target="../media/image109.png"/><Relationship Id="rId11" Type="http://schemas.openxmlformats.org/officeDocument/2006/relationships/image" Target="../media/image13.png"/><Relationship Id="rId32" Type="http://schemas.openxmlformats.org/officeDocument/2006/relationships/image" Target="../media/image34.png"/><Relationship Id="rId37" Type="http://schemas.openxmlformats.org/officeDocument/2006/relationships/image" Target="../media/image39.png"/><Relationship Id="rId53" Type="http://schemas.openxmlformats.org/officeDocument/2006/relationships/image" Target="../media/image55.png"/><Relationship Id="rId58" Type="http://schemas.openxmlformats.org/officeDocument/2006/relationships/image" Target="../media/image60.png"/><Relationship Id="rId74" Type="http://schemas.openxmlformats.org/officeDocument/2006/relationships/image" Target="../media/image76.png"/><Relationship Id="rId79" Type="http://schemas.openxmlformats.org/officeDocument/2006/relationships/image" Target="../media/image81.png"/><Relationship Id="rId102" Type="http://schemas.openxmlformats.org/officeDocument/2006/relationships/image" Target="../media/image104.png"/><Relationship Id="rId5" Type="http://schemas.openxmlformats.org/officeDocument/2006/relationships/image" Target="../media/image7.png"/><Relationship Id="rId61" Type="http://schemas.openxmlformats.org/officeDocument/2006/relationships/image" Target="../media/image63.png"/><Relationship Id="rId82" Type="http://schemas.openxmlformats.org/officeDocument/2006/relationships/image" Target="../media/image84.png"/><Relationship Id="rId90" Type="http://schemas.openxmlformats.org/officeDocument/2006/relationships/image" Target="../media/image92.png"/><Relationship Id="rId95" Type="http://schemas.openxmlformats.org/officeDocument/2006/relationships/image" Target="../media/image97.png"/><Relationship Id="rId19" Type="http://schemas.openxmlformats.org/officeDocument/2006/relationships/image" Target="../media/image21.png"/><Relationship Id="rId14" Type="http://schemas.openxmlformats.org/officeDocument/2006/relationships/image" Target="../media/image16.png"/><Relationship Id="rId22" Type="http://schemas.openxmlformats.org/officeDocument/2006/relationships/image" Target="../media/image24.png"/><Relationship Id="rId27" Type="http://schemas.openxmlformats.org/officeDocument/2006/relationships/image" Target="../media/image29.png"/><Relationship Id="rId30" Type="http://schemas.openxmlformats.org/officeDocument/2006/relationships/image" Target="../media/image32.png"/><Relationship Id="rId35" Type="http://schemas.openxmlformats.org/officeDocument/2006/relationships/image" Target="../media/image37.png"/><Relationship Id="rId43" Type="http://schemas.openxmlformats.org/officeDocument/2006/relationships/image" Target="../media/image45.png"/><Relationship Id="rId48" Type="http://schemas.openxmlformats.org/officeDocument/2006/relationships/image" Target="../media/image50.png"/><Relationship Id="rId56" Type="http://schemas.openxmlformats.org/officeDocument/2006/relationships/image" Target="../media/image58.png"/><Relationship Id="rId64" Type="http://schemas.openxmlformats.org/officeDocument/2006/relationships/image" Target="../media/image66.png"/><Relationship Id="rId69" Type="http://schemas.openxmlformats.org/officeDocument/2006/relationships/image" Target="../media/image71.png"/><Relationship Id="rId77" Type="http://schemas.openxmlformats.org/officeDocument/2006/relationships/image" Target="../media/image79.png"/><Relationship Id="rId100" Type="http://schemas.openxmlformats.org/officeDocument/2006/relationships/image" Target="../media/image102.png"/><Relationship Id="rId105" Type="http://schemas.openxmlformats.org/officeDocument/2006/relationships/image" Target="../media/image107.png"/><Relationship Id="rId113" Type="http://schemas.openxmlformats.org/officeDocument/2006/relationships/image" Target="../media/image115.png"/><Relationship Id="rId118" Type="http://schemas.openxmlformats.org/officeDocument/2006/relationships/image" Target="../media/image120.png"/><Relationship Id="rId8" Type="http://schemas.openxmlformats.org/officeDocument/2006/relationships/image" Target="../media/image10.png"/><Relationship Id="rId51" Type="http://schemas.openxmlformats.org/officeDocument/2006/relationships/image" Target="../media/image53.png"/><Relationship Id="rId72" Type="http://schemas.openxmlformats.org/officeDocument/2006/relationships/image" Target="../media/image74.png"/><Relationship Id="rId80" Type="http://schemas.openxmlformats.org/officeDocument/2006/relationships/image" Target="../media/image82.png"/><Relationship Id="rId85" Type="http://schemas.openxmlformats.org/officeDocument/2006/relationships/image" Target="../media/image87.png"/><Relationship Id="rId93" Type="http://schemas.openxmlformats.org/officeDocument/2006/relationships/image" Target="../media/image95.png"/><Relationship Id="rId98" Type="http://schemas.openxmlformats.org/officeDocument/2006/relationships/image" Target="../media/image100.png"/><Relationship Id="rId121" Type="http://schemas.openxmlformats.org/officeDocument/2006/relationships/image" Target="../media/image123.png"/><Relationship Id="rId3" Type="http://schemas.openxmlformats.org/officeDocument/2006/relationships/image" Target="../media/image2.png"/><Relationship Id="rId12" Type="http://schemas.openxmlformats.org/officeDocument/2006/relationships/image" Target="../media/image14.png"/><Relationship Id="rId17" Type="http://schemas.openxmlformats.org/officeDocument/2006/relationships/image" Target="../media/image19.png"/><Relationship Id="rId25" Type="http://schemas.openxmlformats.org/officeDocument/2006/relationships/image" Target="../media/image27.png"/><Relationship Id="rId33" Type="http://schemas.openxmlformats.org/officeDocument/2006/relationships/image" Target="../media/image35.png"/><Relationship Id="rId38" Type="http://schemas.openxmlformats.org/officeDocument/2006/relationships/image" Target="../media/image40.png"/><Relationship Id="rId46" Type="http://schemas.openxmlformats.org/officeDocument/2006/relationships/image" Target="../media/image48.png"/><Relationship Id="rId59" Type="http://schemas.openxmlformats.org/officeDocument/2006/relationships/image" Target="../media/image61.png"/><Relationship Id="rId67" Type="http://schemas.openxmlformats.org/officeDocument/2006/relationships/image" Target="../media/image69.png"/><Relationship Id="rId103" Type="http://schemas.openxmlformats.org/officeDocument/2006/relationships/image" Target="../media/image105.png"/><Relationship Id="rId108" Type="http://schemas.openxmlformats.org/officeDocument/2006/relationships/image" Target="../media/image110.png"/><Relationship Id="rId116" Type="http://schemas.openxmlformats.org/officeDocument/2006/relationships/image" Target="../media/image118.png"/><Relationship Id="rId20" Type="http://schemas.openxmlformats.org/officeDocument/2006/relationships/image" Target="../media/image22.png"/><Relationship Id="rId41" Type="http://schemas.openxmlformats.org/officeDocument/2006/relationships/image" Target="../media/image43.png"/><Relationship Id="rId54" Type="http://schemas.openxmlformats.org/officeDocument/2006/relationships/image" Target="../media/image56.png"/><Relationship Id="rId62" Type="http://schemas.openxmlformats.org/officeDocument/2006/relationships/image" Target="../media/image64.png"/><Relationship Id="rId70" Type="http://schemas.openxmlformats.org/officeDocument/2006/relationships/image" Target="../media/image72.png"/><Relationship Id="rId75" Type="http://schemas.openxmlformats.org/officeDocument/2006/relationships/image" Target="../media/image77.png"/><Relationship Id="rId83" Type="http://schemas.openxmlformats.org/officeDocument/2006/relationships/image" Target="../media/image85.png"/><Relationship Id="rId88" Type="http://schemas.openxmlformats.org/officeDocument/2006/relationships/image" Target="../media/image90.png"/><Relationship Id="rId91" Type="http://schemas.openxmlformats.org/officeDocument/2006/relationships/image" Target="../media/image93.png"/><Relationship Id="rId96" Type="http://schemas.openxmlformats.org/officeDocument/2006/relationships/image" Target="../media/image98.png"/><Relationship Id="rId111" Type="http://schemas.openxmlformats.org/officeDocument/2006/relationships/image" Target="../media/image113.png"/><Relationship Id="rId1" Type="http://schemas.openxmlformats.org/officeDocument/2006/relationships/slideLayout" Target="../slideLayouts/slideLayout1.xml"/><Relationship Id="rId6" Type="http://schemas.openxmlformats.org/officeDocument/2006/relationships/image" Target="../media/image8.png"/><Relationship Id="rId15" Type="http://schemas.openxmlformats.org/officeDocument/2006/relationships/image" Target="../media/image17.png"/><Relationship Id="rId23" Type="http://schemas.openxmlformats.org/officeDocument/2006/relationships/image" Target="../media/image25.png"/><Relationship Id="rId28" Type="http://schemas.openxmlformats.org/officeDocument/2006/relationships/image" Target="../media/image30.png"/><Relationship Id="rId36" Type="http://schemas.openxmlformats.org/officeDocument/2006/relationships/image" Target="../media/image38.png"/><Relationship Id="rId49" Type="http://schemas.openxmlformats.org/officeDocument/2006/relationships/image" Target="../media/image51.png"/><Relationship Id="rId57" Type="http://schemas.openxmlformats.org/officeDocument/2006/relationships/image" Target="../media/image59.png"/><Relationship Id="rId106" Type="http://schemas.openxmlformats.org/officeDocument/2006/relationships/image" Target="../media/image108.png"/><Relationship Id="rId114" Type="http://schemas.openxmlformats.org/officeDocument/2006/relationships/image" Target="../media/image116.png"/><Relationship Id="rId119" Type="http://schemas.openxmlformats.org/officeDocument/2006/relationships/image" Target="../media/image121.png"/><Relationship Id="rId10" Type="http://schemas.openxmlformats.org/officeDocument/2006/relationships/image" Target="../media/image12.png"/><Relationship Id="rId31" Type="http://schemas.openxmlformats.org/officeDocument/2006/relationships/image" Target="../media/image33.png"/><Relationship Id="rId44" Type="http://schemas.openxmlformats.org/officeDocument/2006/relationships/image" Target="../media/image46.png"/><Relationship Id="rId52" Type="http://schemas.openxmlformats.org/officeDocument/2006/relationships/image" Target="../media/image54.png"/><Relationship Id="rId60" Type="http://schemas.openxmlformats.org/officeDocument/2006/relationships/image" Target="../media/image62.png"/><Relationship Id="rId65" Type="http://schemas.openxmlformats.org/officeDocument/2006/relationships/image" Target="../media/image67.png"/><Relationship Id="rId73" Type="http://schemas.openxmlformats.org/officeDocument/2006/relationships/image" Target="../media/image75.png"/><Relationship Id="rId78" Type="http://schemas.openxmlformats.org/officeDocument/2006/relationships/image" Target="../media/image80.png"/><Relationship Id="rId81" Type="http://schemas.openxmlformats.org/officeDocument/2006/relationships/image" Target="../media/image83.png"/><Relationship Id="rId86" Type="http://schemas.openxmlformats.org/officeDocument/2006/relationships/image" Target="../media/image88.png"/><Relationship Id="rId94" Type="http://schemas.openxmlformats.org/officeDocument/2006/relationships/image" Target="../media/image96.png"/><Relationship Id="rId99" Type="http://schemas.openxmlformats.org/officeDocument/2006/relationships/image" Target="../media/image101.png"/><Relationship Id="rId101" Type="http://schemas.openxmlformats.org/officeDocument/2006/relationships/image" Target="../media/image103.png"/><Relationship Id="rId4" Type="http://schemas.openxmlformats.org/officeDocument/2006/relationships/image" Target="../media/image6.png"/><Relationship Id="rId9" Type="http://schemas.openxmlformats.org/officeDocument/2006/relationships/image" Target="../media/image11.png"/><Relationship Id="rId13" Type="http://schemas.openxmlformats.org/officeDocument/2006/relationships/image" Target="../media/image15.png"/><Relationship Id="rId18" Type="http://schemas.openxmlformats.org/officeDocument/2006/relationships/image" Target="../media/image20.png"/><Relationship Id="rId39" Type="http://schemas.openxmlformats.org/officeDocument/2006/relationships/image" Target="../media/image41.png"/><Relationship Id="rId109" Type="http://schemas.openxmlformats.org/officeDocument/2006/relationships/image" Target="../media/image111.png"/><Relationship Id="rId34" Type="http://schemas.openxmlformats.org/officeDocument/2006/relationships/image" Target="../media/image36.png"/><Relationship Id="rId50" Type="http://schemas.openxmlformats.org/officeDocument/2006/relationships/image" Target="../media/image52.png"/><Relationship Id="rId55" Type="http://schemas.openxmlformats.org/officeDocument/2006/relationships/image" Target="../media/image57.png"/><Relationship Id="rId76" Type="http://schemas.openxmlformats.org/officeDocument/2006/relationships/image" Target="../media/image78.png"/><Relationship Id="rId97" Type="http://schemas.openxmlformats.org/officeDocument/2006/relationships/image" Target="../media/image99.png"/><Relationship Id="rId104" Type="http://schemas.openxmlformats.org/officeDocument/2006/relationships/image" Target="../media/image106.png"/><Relationship Id="rId120" Type="http://schemas.openxmlformats.org/officeDocument/2006/relationships/image" Target="../media/image122.png"/><Relationship Id="rId7" Type="http://schemas.openxmlformats.org/officeDocument/2006/relationships/image" Target="../media/image9.png"/><Relationship Id="rId71" Type="http://schemas.openxmlformats.org/officeDocument/2006/relationships/image" Target="../media/image73.png"/><Relationship Id="rId92" Type="http://schemas.openxmlformats.org/officeDocument/2006/relationships/image" Target="../media/image94.png"/><Relationship Id="rId2" Type="http://schemas.openxmlformats.org/officeDocument/2006/relationships/notesSlide" Target="../notesSlides/notesSlide12.xml"/><Relationship Id="rId29" Type="http://schemas.openxmlformats.org/officeDocument/2006/relationships/image" Target="../media/image31.png"/><Relationship Id="rId24" Type="http://schemas.openxmlformats.org/officeDocument/2006/relationships/image" Target="../media/image26.png"/><Relationship Id="rId40" Type="http://schemas.openxmlformats.org/officeDocument/2006/relationships/image" Target="../media/image42.png"/><Relationship Id="rId45" Type="http://schemas.openxmlformats.org/officeDocument/2006/relationships/image" Target="../media/image47.png"/><Relationship Id="rId66" Type="http://schemas.openxmlformats.org/officeDocument/2006/relationships/image" Target="../media/image68.png"/><Relationship Id="rId87" Type="http://schemas.openxmlformats.org/officeDocument/2006/relationships/image" Target="../media/image89.png"/><Relationship Id="rId110" Type="http://schemas.openxmlformats.org/officeDocument/2006/relationships/image" Target="../media/image112.png"/><Relationship Id="rId115" Type="http://schemas.openxmlformats.org/officeDocument/2006/relationships/image" Target="../media/image117.png"/></Relationships>
</file>

<file path=ppt/slides/_rels/slide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6.xml"/><Relationship Id="rId1" Type="http://schemas.openxmlformats.org/officeDocument/2006/relationships/slideLayout" Target="../slideLayouts/slideLayout2.xml"/><Relationship Id="rId5" Type="http://schemas.openxmlformats.org/officeDocument/2006/relationships/image" Target="../media/image125.jpeg"/><Relationship Id="rId4" Type="http://schemas.openxmlformats.org/officeDocument/2006/relationships/image" Target="../media/image124.jpeg"/></Relationships>
</file>

<file path=ppt/slides/_rels/slide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8.xml"/><Relationship Id="rId1" Type="http://schemas.openxmlformats.org/officeDocument/2006/relationships/slideLayout" Target="../slideLayouts/slideLayout1.xml"/><Relationship Id="rId4" Type="http://schemas.openxmlformats.org/officeDocument/2006/relationships/image" Target="../media/image126.png"/></Relationships>
</file>

<file path=ppt/slides/_rels/slide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4.png"/><Relationship Id="rId5" Type="http://schemas.microsoft.com/office/2007/relationships/hdphoto" Target="../media/hdphoto1.wdp"/><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1.xml"/><Relationship Id="rId1" Type="http://schemas.openxmlformats.org/officeDocument/2006/relationships/slideLayout" Target="../slideLayouts/slideLayout2.xml"/><Relationship Id="rId4" Type="http://schemas.openxmlformats.org/officeDocument/2006/relationships/image" Target="../media/image127.png"/></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6" Type="http://schemas.openxmlformats.org/officeDocument/2006/relationships/image" Target="../media/image28.png"/><Relationship Id="rId117" Type="http://schemas.openxmlformats.org/officeDocument/2006/relationships/image" Target="../media/image119.png"/><Relationship Id="rId21" Type="http://schemas.openxmlformats.org/officeDocument/2006/relationships/image" Target="../media/image23.png"/><Relationship Id="rId42" Type="http://schemas.openxmlformats.org/officeDocument/2006/relationships/image" Target="../media/image44.png"/><Relationship Id="rId47" Type="http://schemas.openxmlformats.org/officeDocument/2006/relationships/image" Target="../media/image49.png"/><Relationship Id="rId63" Type="http://schemas.openxmlformats.org/officeDocument/2006/relationships/image" Target="../media/image65.png"/><Relationship Id="rId68" Type="http://schemas.openxmlformats.org/officeDocument/2006/relationships/image" Target="../media/image70.png"/><Relationship Id="rId84" Type="http://schemas.openxmlformats.org/officeDocument/2006/relationships/image" Target="../media/image86.png"/><Relationship Id="rId89" Type="http://schemas.openxmlformats.org/officeDocument/2006/relationships/image" Target="../media/image91.png"/><Relationship Id="rId112" Type="http://schemas.openxmlformats.org/officeDocument/2006/relationships/image" Target="../media/image114.png"/><Relationship Id="rId16" Type="http://schemas.openxmlformats.org/officeDocument/2006/relationships/image" Target="../media/image18.png"/><Relationship Id="rId107" Type="http://schemas.openxmlformats.org/officeDocument/2006/relationships/image" Target="../media/image109.png"/><Relationship Id="rId11" Type="http://schemas.openxmlformats.org/officeDocument/2006/relationships/image" Target="../media/image13.png"/><Relationship Id="rId32" Type="http://schemas.openxmlformats.org/officeDocument/2006/relationships/image" Target="../media/image34.png"/><Relationship Id="rId37" Type="http://schemas.openxmlformats.org/officeDocument/2006/relationships/image" Target="../media/image39.png"/><Relationship Id="rId53" Type="http://schemas.openxmlformats.org/officeDocument/2006/relationships/image" Target="../media/image55.png"/><Relationship Id="rId58" Type="http://schemas.openxmlformats.org/officeDocument/2006/relationships/image" Target="../media/image60.png"/><Relationship Id="rId74" Type="http://schemas.openxmlformats.org/officeDocument/2006/relationships/image" Target="../media/image76.png"/><Relationship Id="rId79" Type="http://schemas.openxmlformats.org/officeDocument/2006/relationships/image" Target="../media/image81.png"/><Relationship Id="rId102" Type="http://schemas.openxmlformats.org/officeDocument/2006/relationships/image" Target="../media/image104.png"/><Relationship Id="rId5" Type="http://schemas.openxmlformats.org/officeDocument/2006/relationships/image" Target="../media/image7.png"/><Relationship Id="rId61" Type="http://schemas.openxmlformats.org/officeDocument/2006/relationships/image" Target="../media/image63.png"/><Relationship Id="rId82" Type="http://schemas.openxmlformats.org/officeDocument/2006/relationships/image" Target="../media/image84.png"/><Relationship Id="rId90" Type="http://schemas.openxmlformats.org/officeDocument/2006/relationships/image" Target="../media/image92.png"/><Relationship Id="rId95" Type="http://schemas.openxmlformats.org/officeDocument/2006/relationships/image" Target="../media/image97.png"/><Relationship Id="rId19" Type="http://schemas.openxmlformats.org/officeDocument/2006/relationships/image" Target="../media/image21.png"/><Relationship Id="rId14" Type="http://schemas.openxmlformats.org/officeDocument/2006/relationships/image" Target="../media/image16.png"/><Relationship Id="rId22" Type="http://schemas.openxmlformats.org/officeDocument/2006/relationships/image" Target="../media/image24.png"/><Relationship Id="rId27" Type="http://schemas.openxmlformats.org/officeDocument/2006/relationships/image" Target="../media/image29.png"/><Relationship Id="rId30" Type="http://schemas.openxmlformats.org/officeDocument/2006/relationships/image" Target="../media/image32.png"/><Relationship Id="rId35" Type="http://schemas.openxmlformats.org/officeDocument/2006/relationships/image" Target="../media/image37.png"/><Relationship Id="rId43" Type="http://schemas.openxmlformats.org/officeDocument/2006/relationships/image" Target="../media/image45.png"/><Relationship Id="rId48" Type="http://schemas.openxmlformats.org/officeDocument/2006/relationships/image" Target="../media/image50.png"/><Relationship Id="rId56" Type="http://schemas.openxmlformats.org/officeDocument/2006/relationships/image" Target="../media/image58.png"/><Relationship Id="rId64" Type="http://schemas.openxmlformats.org/officeDocument/2006/relationships/image" Target="../media/image66.png"/><Relationship Id="rId69" Type="http://schemas.openxmlformats.org/officeDocument/2006/relationships/image" Target="../media/image71.png"/><Relationship Id="rId77" Type="http://schemas.openxmlformats.org/officeDocument/2006/relationships/image" Target="../media/image79.png"/><Relationship Id="rId100" Type="http://schemas.openxmlformats.org/officeDocument/2006/relationships/image" Target="../media/image102.png"/><Relationship Id="rId105" Type="http://schemas.openxmlformats.org/officeDocument/2006/relationships/image" Target="../media/image107.png"/><Relationship Id="rId113" Type="http://schemas.openxmlformats.org/officeDocument/2006/relationships/image" Target="../media/image115.png"/><Relationship Id="rId118" Type="http://schemas.openxmlformats.org/officeDocument/2006/relationships/image" Target="../media/image120.png"/><Relationship Id="rId8" Type="http://schemas.openxmlformats.org/officeDocument/2006/relationships/image" Target="../media/image10.png"/><Relationship Id="rId51" Type="http://schemas.openxmlformats.org/officeDocument/2006/relationships/image" Target="../media/image53.png"/><Relationship Id="rId72" Type="http://schemas.openxmlformats.org/officeDocument/2006/relationships/image" Target="../media/image74.png"/><Relationship Id="rId80" Type="http://schemas.openxmlformats.org/officeDocument/2006/relationships/image" Target="../media/image82.png"/><Relationship Id="rId85" Type="http://schemas.openxmlformats.org/officeDocument/2006/relationships/image" Target="../media/image87.png"/><Relationship Id="rId93" Type="http://schemas.openxmlformats.org/officeDocument/2006/relationships/image" Target="../media/image95.png"/><Relationship Id="rId98" Type="http://schemas.openxmlformats.org/officeDocument/2006/relationships/image" Target="../media/image100.png"/><Relationship Id="rId121" Type="http://schemas.openxmlformats.org/officeDocument/2006/relationships/image" Target="../media/image123.png"/><Relationship Id="rId3" Type="http://schemas.openxmlformats.org/officeDocument/2006/relationships/image" Target="../media/image2.png"/><Relationship Id="rId12" Type="http://schemas.openxmlformats.org/officeDocument/2006/relationships/image" Target="../media/image14.png"/><Relationship Id="rId17" Type="http://schemas.openxmlformats.org/officeDocument/2006/relationships/image" Target="../media/image19.png"/><Relationship Id="rId25" Type="http://schemas.openxmlformats.org/officeDocument/2006/relationships/image" Target="../media/image27.png"/><Relationship Id="rId33" Type="http://schemas.openxmlformats.org/officeDocument/2006/relationships/image" Target="../media/image35.png"/><Relationship Id="rId38" Type="http://schemas.openxmlformats.org/officeDocument/2006/relationships/image" Target="../media/image40.png"/><Relationship Id="rId46" Type="http://schemas.openxmlformats.org/officeDocument/2006/relationships/image" Target="../media/image48.png"/><Relationship Id="rId59" Type="http://schemas.openxmlformats.org/officeDocument/2006/relationships/image" Target="../media/image61.png"/><Relationship Id="rId67" Type="http://schemas.openxmlformats.org/officeDocument/2006/relationships/image" Target="../media/image69.png"/><Relationship Id="rId103" Type="http://schemas.openxmlformats.org/officeDocument/2006/relationships/image" Target="../media/image105.png"/><Relationship Id="rId108" Type="http://schemas.openxmlformats.org/officeDocument/2006/relationships/image" Target="../media/image110.png"/><Relationship Id="rId116" Type="http://schemas.openxmlformats.org/officeDocument/2006/relationships/image" Target="../media/image118.png"/><Relationship Id="rId20" Type="http://schemas.openxmlformats.org/officeDocument/2006/relationships/image" Target="../media/image22.png"/><Relationship Id="rId41" Type="http://schemas.openxmlformats.org/officeDocument/2006/relationships/image" Target="../media/image43.png"/><Relationship Id="rId54" Type="http://schemas.openxmlformats.org/officeDocument/2006/relationships/image" Target="../media/image56.png"/><Relationship Id="rId62" Type="http://schemas.openxmlformats.org/officeDocument/2006/relationships/image" Target="../media/image64.png"/><Relationship Id="rId70" Type="http://schemas.openxmlformats.org/officeDocument/2006/relationships/image" Target="../media/image72.png"/><Relationship Id="rId75" Type="http://schemas.openxmlformats.org/officeDocument/2006/relationships/image" Target="../media/image77.png"/><Relationship Id="rId83" Type="http://schemas.openxmlformats.org/officeDocument/2006/relationships/image" Target="../media/image85.png"/><Relationship Id="rId88" Type="http://schemas.openxmlformats.org/officeDocument/2006/relationships/image" Target="../media/image90.png"/><Relationship Id="rId91" Type="http://schemas.openxmlformats.org/officeDocument/2006/relationships/image" Target="../media/image93.png"/><Relationship Id="rId96" Type="http://schemas.openxmlformats.org/officeDocument/2006/relationships/image" Target="../media/image98.png"/><Relationship Id="rId111" Type="http://schemas.openxmlformats.org/officeDocument/2006/relationships/image" Target="../media/image113.png"/><Relationship Id="rId1" Type="http://schemas.openxmlformats.org/officeDocument/2006/relationships/slideLayout" Target="../slideLayouts/slideLayout1.xml"/><Relationship Id="rId6" Type="http://schemas.openxmlformats.org/officeDocument/2006/relationships/image" Target="../media/image8.png"/><Relationship Id="rId15" Type="http://schemas.openxmlformats.org/officeDocument/2006/relationships/image" Target="../media/image17.png"/><Relationship Id="rId23" Type="http://schemas.openxmlformats.org/officeDocument/2006/relationships/image" Target="../media/image25.png"/><Relationship Id="rId28" Type="http://schemas.openxmlformats.org/officeDocument/2006/relationships/image" Target="../media/image30.png"/><Relationship Id="rId36" Type="http://schemas.openxmlformats.org/officeDocument/2006/relationships/image" Target="../media/image38.png"/><Relationship Id="rId49" Type="http://schemas.openxmlformats.org/officeDocument/2006/relationships/image" Target="../media/image51.png"/><Relationship Id="rId57" Type="http://schemas.openxmlformats.org/officeDocument/2006/relationships/image" Target="../media/image59.png"/><Relationship Id="rId106" Type="http://schemas.openxmlformats.org/officeDocument/2006/relationships/image" Target="../media/image108.png"/><Relationship Id="rId114" Type="http://schemas.openxmlformats.org/officeDocument/2006/relationships/image" Target="../media/image116.png"/><Relationship Id="rId119" Type="http://schemas.openxmlformats.org/officeDocument/2006/relationships/image" Target="../media/image121.png"/><Relationship Id="rId10" Type="http://schemas.openxmlformats.org/officeDocument/2006/relationships/image" Target="../media/image12.png"/><Relationship Id="rId31" Type="http://schemas.openxmlformats.org/officeDocument/2006/relationships/image" Target="../media/image33.png"/><Relationship Id="rId44" Type="http://schemas.openxmlformats.org/officeDocument/2006/relationships/image" Target="../media/image46.png"/><Relationship Id="rId52" Type="http://schemas.openxmlformats.org/officeDocument/2006/relationships/image" Target="../media/image54.png"/><Relationship Id="rId60" Type="http://schemas.openxmlformats.org/officeDocument/2006/relationships/image" Target="../media/image62.png"/><Relationship Id="rId65" Type="http://schemas.openxmlformats.org/officeDocument/2006/relationships/image" Target="../media/image67.png"/><Relationship Id="rId73" Type="http://schemas.openxmlformats.org/officeDocument/2006/relationships/image" Target="../media/image75.png"/><Relationship Id="rId78" Type="http://schemas.openxmlformats.org/officeDocument/2006/relationships/image" Target="../media/image80.png"/><Relationship Id="rId81" Type="http://schemas.openxmlformats.org/officeDocument/2006/relationships/image" Target="../media/image83.png"/><Relationship Id="rId86" Type="http://schemas.openxmlformats.org/officeDocument/2006/relationships/image" Target="../media/image88.png"/><Relationship Id="rId94" Type="http://schemas.openxmlformats.org/officeDocument/2006/relationships/image" Target="../media/image96.png"/><Relationship Id="rId99" Type="http://schemas.openxmlformats.org/officeDocument/2006/relationships/image" Target="../media/image101.png"/><Relationship Id="rId101" Type="http://schemas.openxmlformats.org/officeDocument/2006/relationships/image" Target="../media/image103.png"/><Relationship Id="rId4" Type="http://schemas.openxmlformats.org/officeDocument/2006/relationships/image" Target="../media/image6.png"/><Relationship Id="rId9" Type="http://schemas.openxmlformats.org/officeDocument/2006/relationships/image" Target="../media/image11.png"/><Relationship Id="rId13" Type="http://schemas.openxmlformats.org/officeDocument/2006/relationships/image" Target="../media/image15.png"/><Relationship Id="rId18" Type="http://schemas.openxmlformats.org/officeDocument/2006/relationships/image" Target="../media/image20.png"/><Relationship Id="rId39" Type="http://schemas.openxmlformats.org/officeDocument/2006/relationships/image" Target="../media/image41.png"/><Relationship Id="rId109" Type="http://schemas.openxmlformats.org/officeDocument/2006/relationships/image" Target="../media/image111.png"/><Relationship Id="rId34" Type="http://schemas.openxmlformats.org/officeDocument/2006/relationships/image" Target="../media/image36.png"/><Relationship Id="rId50" Type="http://schemas.openxmlformats.org/officeDocument/2006/relationships/image" Target="../media/image52.png"/><Relationship Id="rId55" Type="http://schemas.openxmlformats.org/officeDocument/2006/relationships/image" Target="../media/image57.png"/><Relationship Id="rId76" Type="http://schemas.openxmlformats.org/officeDocument/2006/relationships/image" Target="../media/image78.png"/><Relationship Id="rId97" Type="http://schemas.openxmlformats.org/officeDocument/2006/relationships/image" Target="../media/image99.png"/><Relationship Id="rId104" Type="http://schemas.openxmlformats.org/officeDocument/2006/relationships/image" Target="../media/image106.png"/><Relationship Id="rId120" Type="http://schemas.openxmlformats.org/officeDocument/2006/relationships/image" Target="../media/image122.png"/><Relationship Id="rId7" Type="http://schemas.openxmlformats.org/officeDocument/2006/relationships/image" Target="../media/image9.png"/><Relationship Id="rId71" Type="http://schemas.openxmlformats.org/officeDocument/2006/relationships/image" Target="../media/image73.png"/><Relationship Id="rId92" Type="http://schemas.openxmlformats.org/officeDocument/2006/relationships/image" Target="../media/image94.png"/><Relationship Id="rId2" Type="http://schemas.openxmlformats.org/officeDocument/2006/relationships/notesSlide" Target="../notesSlides/notesSlide4.xml"/><Relationship Id="rId29" Type="http://schemas.openxmlformats.org/officeDocument/2006/relationships/image" Target="../media/image31.png"/><Relationship Id="rId24" Type="http://schemas.openxmlformats.org/officeDocument/2006/relationships/image" Target="../media/image26.png"/><Relationship Id="rId40" Type="http://schemas.openxmlformats.org/officeDocument/2006/relationships/image" Target="../media/image42.png"/><Relationship Id="rId45" Type="http://schemas.openxmlformats.org/officeDocument/2006/relationships/image" Target="../media/image47.png"/><Relationship Id="rId66" Type="http://schemas.openxmlformats.org/officeDocument/2006/relationships/image" Target="../media/image68.png"/><Relationship Id="rId87" Type="http://schemas.openxmlformats.org/officeDocument/2006/relationships/image" Target="../media/image89.png"/><Relationship Id="rId110" Type="http://schemas.openxmlformats.org/officeDocument/2006/relationships/image" Target="../media/image112.png"/><Relationship Id="rId115" Type="http://schemas.openxmlformats.org/officeDocument/2006/relationships/image" Target="../media/image117.png"/></Relationships>
</file>

<file path=ppt/slides/_rels/slide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6" Type="http://schemas.openxmlformats.org/officeDocument/2006/relationships/image" Target="../media/image28.png"/><Relationship Id="rId117" Type="http://schemas.openxmlformats.org/officeDocument/2006/relationships/image" Target="../media/image119.png"/><Relationship Id="rId21" Type="http://schemas.openxmlformats.org/officeDocument/2006/relationships/image" Target="../media/image23.png"/><Relationship Id="rId42" Type="http://schemas.openxmlformats.org/officeDocument/2006/relationships/image" Target="../media/image44.png"/><Relationship Id="rId47" Type="http://schemas.openxmlformats.org/officeDocument/2006/relationships/image" Target="../media/image49.png"/><Relationship Id="rId63" Type="http://schemas.openxmlformats.org/officeDocument/2006/relationships/image" Target="../media/image65.png"/><Relationship Id="rId68" Type="http://schemas.openxmlformats.org/officeDocument/2006/relationships/image" Target="../media/image70.png"/><Relationship Id="rId84" Type="http://schemas.openxmlformats.org/officeDocument/2006/relationships/image" Target="../media/image86.png"/><Relationship Id="rId89" Type="http://schemas.openxmlformats.org/officeDocument/2006/relationships/image" Target="../media/image91.png"/><Relationship Id="rId112" Type="http://schemas.openxmlformats.org/officeDocument/2006/relationships/image" Target="../media/image114.png"/><Relationship Id="rId16" Type="http://schemas.openxmlformats.org/officeDocument/2006/relationships/image" Target="../media/image18.png"/><Relationship Id="rId107" Type="http://schemas.openxmlformats.org/officeDocument/2006/relationships/image" Target="../media/image109.png"/><Relationship Id="rId11" Type="http://schemas.openxmlformats.org/officeDocument/2006/relationships/image" Target="../media/image13.png"/><Relationship Id="rId32" Type="http://schemas.openxmlformats.org/officeDocument/2006/relationships/image" Target="../media/image34.png"/><Relationship Id="rId37" Type="http://schemas.openxmlformats.org/officeDocument/2006/relationships/image" Target="../media/image39.png"/><Relationship Id="rId53" Type="http://schemas.openxmlformats.org/officeDocument/2006/relationships/image" Target="../media/image55.png"/><Relationship Id="rId58" Type="http://schemas.openxmlformats.org/officeDocument/2006/relationships/image" Target="../media/image60.png"/><Relationship Id="rId74" Type="http://schemas.openxmlformats.org/officeDocument/2006/relationships/image" Target="../media/image76.png"/><Relationship Id="rId79" Type="http://schemas.openxmlformats.org/officeDocument/2006/relationships/image" Target="../media/image81.png"/><Relationship Id="rId102" Type="http://schemas.openxmlformats.org/officeDocument/2006/relationships/image" Target="../media/image104.png"/><Relationship Id="rId5" Type="http://schemas.openxmlformats.org/officeDocument/2006/relationships/image" Target="../media/image7.png"/><Relationship Id="rId61" Type="http://schemas.openxmlformats.org/officeDocument/2006/relationships/image" Target="../media/image63.png"/><Relationship Id="rId82" Type="http://schemas.openxmlformats.org/officeDocument/2006/relationships/image" Target="../media/image84.png"/><Relationship Id="rId90" Type="http://schemas.openxmlformats.org/officeDocument/2006/relationships/image" Target="../media/image92.png"/><Relationship Id="rId95" Type="http://schemas.openxmlformats.org/officeDocument/2006/relationships/image" Target="../media/image97.png"/><Relationship Id="rId19" Type="http://schemas.openxmlformats.org/officeDocument/2006/relationships/image" Target="../media/image21.png"/><Relationship Id="rId14" Type="http://schemas.openxmlformats.org/officeDocument/2006/relationships/image" Target="../media/image16.png"/><Relationship Id="rId22" Type="http://schemas.openxmlformats.org/officeDocument/2006/relationships/image" Target="../media/image24.png"/><Relationship Id="rId27" Type="http://schemas.openxmlformats.org/officeDocument/2006/relationships/image" Target="../media/image29.png"/><Relationship Id="rId30" Type="http://schemas.openxmlformats.org/officeDocument/2006/relationships/image" Target="../media/image32.png"/><Relationship Id="rId35" Type="http://schemas.openxmlformats.org/officeDocument/2006/relationships/image" Target="../media/image37.png"/><Relationship Id="rId43" Type="http://schemas.openxmlformats.org/officeDocument/2006/relationships/image" Target="../media/image45.png"/><Relationship Id="rId48" Type="http://schemas.openxmlformats.org/officeDocument/2006/relationships/image" Target="../media/image50.png"/><Relationship Id="rId56" Type="http://schemas.openxmlformats.org/officeDocument/2006/relationships/image" Target="../media/image58.png"/><Relationship Id="rId64" Type="http://schemas.openxmlformats.org/officeDocument/2006/relationships/image" Target="../media/image66.png"/><Relationship Id="rId69" Type="http://schemas.openxmlformats.org/officeDocument/2006/relationships/image" Target="../media/image71.png"/><Relationship Id="rId77" Type="http://schemas.openxmlformats.org/officeDocument/2006/relationships/image" Target="../media/image79.png"/><Relationship Id="rId100" Type="http://schemas.openxmlformats.org/officeDocument/2006/relationships/image" Target="../media/image102.png"/><Relationship Id="rId105" Type="http://schemas.openxmlformats.org/officeDocument/2006/relationships/image" Target="../media/image107.png"/><Relationship Id="rId113" Type="http://schemas.openxmlformats.org/officeDocument/2006/relationships/image" Target="../media/image115.png"/><Relationship Id="rId118" Type="http://schemas.openxmlformats.org/officeDocument/2006/relationships/image" Target="../media/image120.png"/><Relationship Id="rId8" Type="http://schemas.openxmlformats.org/officeDocument/2006/relationships/image" Target="../media/image10.png"/><Relationship Id="rId51" Type="http://schemas.openxmlformats.org/officeDocument/2006/relationships/image" Target="../media/image53.png"/><Relationship Id="rId72" Type="http://schemas.openxmlformats.org/officeDocument/2006/relationships/image" Target="../media/image74.png"/><Relationship Id="rId80" Type="http://schemas.openxmlformats.org/officeDocument/2006/relationships/image" Target="../media/image82.png"/><Relationship Id="rId85" Type="http://schemas.openxmlformats.org/officeDocument/2006/relationships/image" Target="../media/image87.png"/><Relationship Id="rId93" Type="http://schemas.openxmlformats.org/officeDocument/2006/relationships/image" Target="../media/image95.png"/><Relationship Id="rId98" Type="http://schemas.openxmlformats.org/officeDocument/2006/relationships/image" Target="../media/image100.png"/><Relationship Id="rId121" Type="http://schemas.openxmlformats.org/officeDocument/2006/relationships/image" Target="../media/image123.png"/><Relationship Id="rId3" Type="http://schemas.openxmlformats.org/officeDocument/2006/relationships/image" Target="../media/image2.png"/><Relationship Id="rId12" Type="http://schemas.openxmlformats.org/officeDocument/2006/relationships/image" Target="../media/image14.png"/><Relationship Id="rId17" Type="http://schemas.openxmlformats.org/officeDocument/2006/relationships/image" Target="../media/image19.png"/><Relationship Id="rId25" Type="http://schemas.openxmlformats.org/officeDocument/2006/relationships/image" Target="../media/image27.png"/><Relationship Id="rId33" Type="http://schemas.openxmlformats.org/officeDocument/2006/relationships/image" Target="../media/image35.png"/><Relationship Id="rId38" Type="http://schemas.openxmlformats.org/officeDocument/2006/relationships/image" Target="../media/image40.png"/><Relationship Id="rId46" Type="http://schemas.openxmlformats.org/officeDocument/2006/relationships/image" Target="../media/image48.png"/><Relationship Id="rId59" Type="http://schemas.openxmlformats.org/officeDocument/2006/relationships/image" Target="../media/image61.png"/><Relationship Id="rId67" Type="http://schemas.openxmlformats.org/officeDocument/2006/relationships/image" Target="../media/image69.png"/><Relationship Id="rId103" Type="http://schemas.openxmlformats.org/officeDocument/2006/relationships/image" Target="../media/image105.png"/><Relationship Id="rId108" Type="http://schemas.openxmlformats.org/officeDocument/2006/relationships/image" Target="../media/image110.png"/><Relationship Id="rId116" Type="http://schemas.openxmlformats.org/officeDocument/2006/relationships/image" Target="../media/image118.png"/><Relationship Id="rId20" Type="http://schemas.openxmlformats.org/officeDocument/2006/relationships/image" Target="../media/image22.png"/><Relationship Id="rId41" Type="http://schemas.openxmlformats.org/officeDocument/2006/relationships/image" Target="../media/image43.png"/><Relationship Id="rId54" Type="http://schemas.openxmlformats.org/officeDocument/2006/relationships/image" Target="../media/image56.png"/><Relationship Id="rId62" Type="http://schemas.openxmlformats.org/officeDocument/2006/relationships/image" Target="../media/image64.png"/><Relationship Id="rId70" Type="http://schemas.openxmlformats.org/officeDocument/2006/relationships/image" Target="../media/image72.png"/><Relationship Id="rId75" Type="http://schemas.openxmlformats.org/officeDocument/2006/relationships/image" Target="../media/image77.png"/><Relationship Id="rId83" Type="http://schemas.openxmlformats.org/officeDocument/2006/relationships/image" Target="../media/image85.png"/><Relationship Id="rId88" Type="http://schemas.openxmlformats.org/officeDocument/2006/relationships/image" Target="../media/image90.png"/><Relationship Id="rId91" Type="http://schemas.openxmlformats.org/officeDocument/2006/relationships/image" Target="../media/image93.png"/><Relationship Id="rId96" Type="http://schemas.openxmlformats.org/officeDocument/2006/relationships/image" Target="../media/image98.png"/><Relationship Id="rId111" Type="http://schemas.openxmlformats.org/officeDocument/2006/relationships/image" Target="../media/image113.png"/><Relationship Id="rId1" Type="http://schemas.openxmlformats.org/officeDocument/2006/relationships/slideLayout" Target="../slideLayouts/slideLayout1.xml"/><Relationship Id="rId6" Type="http://schemas.openxmlformats.org/officeDocument/2006/relationships/image" Target="../media/image8.png"/><Relationship Id="rId15" Type="http://schemas.openxmlformats.org/officeDocument/2006/relationships/image" Target="../media/image17.png"/><Relationship Id="rId23" Type="http://schemas.openxmlformats.org/officeDocument/2006/relationships/image" Target="../media/image25.png"/><Relationship Id="rId28" Type="http://schemas.openxmlformats.org/officeDocument/2006/relationships/image" Target="../media/image30.png"/><Relationship Id="rId36" Type="http://schemas.openxmlformats.org/officeDocument/2006/relationships/image" Target="../media/image38.png"/><Relationship Id="rId49" Type="http://schemas.openxmlformats.org/officeDocument/2006/relationships/image" Target="../media/image51.png"/><Relationship Id="rId57" Type="http://schemas.openxmlformats.org/officeDocument/2006/relationships/image" Target="../media/image59.png"/><Relationship Id="rId106" Type="http://schemas.openxmlformats.org/officeDocument/2006/relationships/image" Target="../media/image108.png"/><Relationship Id="rId114" Type="http://schemas.openxmlformats.org/officeDocument/2006/relationships/image" Target="../media/image116.png"/><Relationship Id="rId119" Type="http://schemas.openxmlformats.org/officeDocument/2006/relationships/image" Target="../media/image121.png"/><Relationship Id="rId10" Type="http://schemas.openxmlformats.org/officeDocument/2006/relationships/image" Target="../media/image12.png"/><Relationship Id="rId31" Type="http://schemas.openxmlformats.org/officeDocument/2006/relationships/image" Target="../media/image33.png"/><Relationship Id="rId44" Type="http://schemas.openxmlformats.org/officeDocument/2006/relationships/image" Target="../media/image46.png"/><Relationship Id="rId52" Type="http://schemas.openxmlformats.org/officeDocument/2006/relationships/image" Target="../media/image54.png"/><Relationship Id="rId60" Type="http://schemas.openxmlformats.org/officeDocument/2006/relationships/image" Target="../media/image62.png"/><Relationship Id="rId65" Type="http://schemas.openxmlformats.org/officeDocument/2006/relationships/image" Target="../media/image67.png"/><Relationship Id="rId73" Type="http://schemas.openxmlformats.org/officeDocument/2006/relationships/image" Target="../media/image75.png"/><Relationship Id="rId78" Type="http://schemas.openxmlformats.org/officeDocument/2006/relationships/image" Target="../media/image80.png"/><Relationship Id="rId81" Type="http://schemas.openxmlformats.org/officeDocument/2006/relationships/image" Target="../media/image83.png"/><Relationship Id="rId86" Type="http://schemas.openxmlformats.org/officeDocument/2006/relationships/image" Target="../media/image88.png"/><Relationship Id="rId94" Type="http://schemas.openxmlformats.org/officeDocument/2006/relationships/image" Target="../media/image96.png"/><Relationship Id="rId99" Type="http://schemas.openxmlformats.org/officeDocument/2006/relationships/image" Target="../media/image101.png"/><Relationship Id="rId101" Type="http://schemas.openxmlformats.org/officeDocument/2006/relationships/image" Target="../media/image103.png"/><Relationship Id="rId4" Type="http://schemas.openxmlformats.org/officeDocument/2006/relationships/image" Target="../media/image6.png"/><Relationship Id="rId9" Type="http://schemas.openxmlformats.org/officeDocument/2006/relationships/image" Target="../media/image11.png"/><Relationship Id="rId13" Type="http://schemas.openxmlformats.org/officeDocument/2006/relationships/image" Target="../media/image15.png"/><Relationship Id="rId18" Type="http://schemas.openxmlformats.org/officeDocument/2006/relationships/image" Target="../media/image20.png"/><Relationship Id="rId39" Type="http://schemas.openxmlformats.org/officeDocument/2006/relationships/image" Target="../media/image41.png"/><Relationship Id="rId109" Type="http://schemas.openxmlformats.org/officeDocument/2006/relationships/image" Target="../media/image111.png"/><Relationship Id="rId34" Type="http://schemas.openxmlformats.org/officeDocument/2006/relationships/image" Target="../media/image36.png"/><Relationship Id="rId50" Type="http://schemas.openxmlformats.org/officeDocument/2006/relationships/image" Target="../media/image52.png"/><Relationship Id="rId55" Type="http://schemas.openxmlformats.org/officeDocument/2006/relationships/image" Target="../media/image57.png"/><Relationship Id="rId76" Type="http://schemas.openxmlformats.org/officeDocument/2006/relationships/image" Target="../media/image78.png"/><Relationship Id="rId97" Type="http://schemas.openxmlformats.org/officeDocument/2006/relationships/image" Target="../media/image99.png"/><Relationship Id="rId104" Type="http://schemas.openxmlformats.org/officeDocument/2006/relationships/image" Target="../media/image106.png"/><Relationship Id="rId120" Type="http://schemas.openxmlformats.org/officeDocument/2006/relationships/image" Target="../media/image122.png"/><Relationship Id="rId7" Type="http://schemas.openxmlformats.org/officeDocument/2006/relationships/image" Target="../media/image9.png"/><Relationship Id="rId71" Type="http://schemas.openxmlformats.org/officeDocument/2006/relationships/image" Target="../media/image73.png"/><Relationship Id="rId92" Type="http://schemas.openxmlformats.org/officeDocument/2006/relationships/image" Target="../media/image94.png"/><Relationship Id="rId2" Type="http://schemas.openxmlformats.org/officeDocument/2006/relationships/notesSlide" Target="../notesSlides/notesSlide6.xml"/><Relationship Id="rId29" Type="http://schemas.openxmlformats.org/officeDocument/2006/relationships/image" Target="../media/image31.png"/><Relationship Id="rId24" Type="http://schemas.openxmlformats.org/officeDocument/2006/relationships/image" Target="../media/image26.png"/><Relationship Id="rId40" Type="http://schemas.openxmlformats.org/officeDocument/2006/relationships/image" Target="../media/image42.png"/><Relationship Id="rId45" Type="http://schemas.openxmlformats.org/officeDocument/2006/relationships/image" Target="../media/image47.png"/><Relationship Id="rId66" Type="http://schemas.openxmlformats.org/officeDocument/2006/relationships/image" Target="../media/image68.png"/><Relationship Id="rId87" Type="http://schemas.openxmlformats.org/officeDocument/2006/relationships/image" Target="../media/image89.png"/><Relationship Id="rId110" Type="http://schemas.openxmlformats.org/officeDocument/2006/relationships/image" Target="../media/image112.png"/><Relationship Id="rId115" Type="http://schemas.openxmlformats.org/officeDocument/2006/relationships/image" Target="../media/image117.png"/></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6" Type="http://schemas.openxmlformats.org/officeDocument/2006/relationships/image" Target="../media/image28.png"/><Relationship Id="rId117" Type="http://schemas.openxmlformats.org/officeDocument/2006/relationships/image" Target="../media/image119.png"/><Relationship Id="rId21" Type="http://schemas.openxmlformats.org/officeDocument/2006/relationships/image" Target="../media/image23.png"/><Relationship Id="rId42" Type="http://schemas.openxmlformats.org/officeDocument/2006/relationships/image" Target="../media/image44.png"/><Relationship Id="rId47" Type="http://schemas.openxmlformats.org/officeDocument/2006/relationships/image" Target="../media/image49.png"/><Relationship Id="rId63" Type="http://schemas.openxmlformats.org/officeDocument/2006/relationships/image" Target="../media/image65.png"/><Relationship Id="rId68" Type="http://schemas.openxmlformats.org/officeDocument/2006/relationships/image" Target="../media/image70.png"/><Relationship Id="rId84" Type="http://schemas.openxmlformats.org/officeDocument/2006/relationships/image" Target="../media/image86.png"/><Relationship Id="rId89" Type="http://schemas.openxmlformats.org/officeDocument/2006/relationships/image" Target="../media/image91.png"/><Relationship Id="rId112" Type="http://schemas.openxmlformats.org/officeDocument/2006/relationships/image" Target="../media/image114.png"/><Relationship Id="rId16" Type="http://schemas.openxmlformats.org/officeDocument/2006/relationships/image" Target="../media/image18.png"/><Relationship Id="rId107" Type="http://schemas.openxmlformats.org/officeDocument/2006/relationships/image" Target="../media/image109.png"/><Relationship Id="rId11" Type="http://schemas.openxmlformats.org/officeDocument/2006/relationships/image" Target="../media/image13.png"/><Relationship Id="rId32" Type="http://schemas.openxmlformats.org/officeDocument/2006/relationships/image" Target="../media/image34.png"/><Relationship Id="rId37" Type="http://schemas.openxmlformats.org/officeDocument/2006/relationships/image" Target="../media/image39.png"/><Relationship Id="rId53" Type="http://schemas.openxmlformats.org/officeDocument/2006/relationships/image" Target="../media/image55.png"/><Relationship Id="rId58" Type="http://schemas.openxmlformats.org/officeDocument/2006/relationships/image" Target="../media/image60.png"/><Relationship Id="rId74" Type="http://schemas.openxmlformats.org/officeDocument/2006/relationships/image" Target="../media/image76.png"/><Relationship Id="rId79" Type="http://schemas.openxmlformats.org/officeDocument/2006/relationships/image" Target="../media/image81.png"/><Relationship Id="rId102" Type="http://schemas.openxmlformats.org/officeDocument/2006/relationships/image" Target="../media/image104.png"/><Relationship Id="rId5" Type="http://schemas.openxmlformats.org/officeDocument/2006/relationships/image" Target="../media/image7.png"/><Relationship Id="rId61" Type="http://schemas.openxmlformats.org/officeDocument/2006/relationships/image" Target="../media/image63.png"/><Relationship Id="rId82" Type="http://schemas.openxmlformats.org/officeDocument/2006/relationships/image" Target="../media/image84.png"/><Relationship Id="rId90" Type="http://schemas.openxmlformats.org/officeDocument/2006/relationships/image" Target="../media/image92.png"/><Relationship Id="rId95" Type="http://schemas.openxmlformats.org/officeDocument/2006/relationships/image" Target="../media/image97.png"/><Relationship Id="rId19" Type="http://schemas.openxmlformats.org/officeDocument/2006/relationships/image" Target="../media/image21.png"/><Relationship Id="rId14" Type="http://schemas.openxmlformats.org/officeDocument/2006/relationships/image" Target="../media/image16.png"/><Relationship Id="rId22" Type="http://schemas.openxmlformats.org/officeDocument/2006/relationships/image" Target="../media/image24.png"/><Relationship Id="rId27" Type="http://schemas.openxmlformats.org/officeDocument/2006/relationships/image" Target="../media/image29.png"/><Relationship Id="rId30" Type="http://schemas.openxmlformats.org/officeDocument/2006/relationships/image" Target="../media/image32.png"/><Relationship Id="rId35" Type="http://schemas.openxmlformats.org/officeDocument/2006/relationships/image" Target="../media/image37.png"/><Relationship Id="rId43" Type="http://schemas.openxmlformats.org/officeDocument/2006/relationships/image" Target="../media/image45.png"/><Relationship Id="rId48" Type="http://schemas.openxmlformats.org/officeDocument/2006/relationships/image" Target="../media/image50.png"/><Relationship Id="rId56" Type="http://schemas.openxmlformats.org/officeDocument/2006/relationships/image" Target="../media/image58.png"/><Relationship Id="rId64" Type="http://schemas.openxmlformats.org/officeDocument/2006/relationships/image" Target="../media/image66.png"/><Relationship Id="rId69" Type="http://schemas.openxmlformats.org/officeDocument/2006/relationships/image" Target="../media/image71.png"/><Relationship Id="rId77" Type="http://schemas.openxmlformats.org/officeDocument/2006/relationships/image" Target="../media/image79.png"/><Relationship Id="rId100" Type="http://schemas.openxmlformats.org/officeDocument/2006/relationships/image" Target="../media/image102.png"/><Relationship Id="rId105" Type="http://schemas.openxmlformats.org/officeDocument/2006/relationships/image" Target="../media/image107.png"/><Relationship Id="rId113" Type="http://schemas.openxmlformats.org/officeDocument/2006/relationships/image" Target="../media/image115.png"/><Relationship Id="rId118" Type="http://schemas.openxmlformats.org/officeDocument/2006/relationships/image" Target="../media/image120.png"/><Relationship Id="rId8" Type="http://schemas.openxmlformats.org/officeDocument/2006/relationships/image" Target="../media/image10.png"/><Relationship Id="rId51" Type="http://schemas.openxmlformats.org/officeDocument/2006/relationships/image" Target="../media/image53.png"/><Relationship Id="rId72" Type="http://schemas.openxmlformats.org/officeDocument/2006/relationships/image" Target="../media/image74.png"/><Relationship Id="rId80" Type="http://schemas.openxmlformats.org/officeDocument/2006/relationships/image" Target="../media/image82.png"/><Relationship Id="rId85" Type="http://schemas.openxmlformats.org/officeDocument/2006/relationships/image" Target="../media/image87.png"/><Relationship Id="rId93" Type="http://schemas.openxmlformats.org/officeDocument/2006/relationships/image" Target="../media/image95.png"/><Relationship Id="rId98" Type="http://schemas.openxmlformats.org/officeDocument/2006/relationships/image" Target="../media/image100.png"/><Relationship Id="rId121" Type="http://schemas.openxmlformats.org/officeDocument/2006/relationships/image" Target="../media/image123.png"/><Relationship Id="rId3" Type="http://schemas.openxmlformats.org/officeDocument/2006/relationships/image" Target="../media/image2.png"/><Relationship Id="rId12" Type="http://schemas.openxmlformats.org/officeDocument/2006/relationships/image" Target="../media/image14.png"/><Relationship Id="rId17" Type="http://schemas.openxmlformats.org/officeDocument/2006/relationships/image" Target="../media/image19.png"/><Relationship Id="rId25" Type="http://schemas.openxmlformats.org/officeDocument/2006/relationships/image" Target="../media/image27.png"/><Relationship Id="rId33" Type="http://schemas.openxmlformats.org/officeDocument/2006/relationships/image" Target="../media/image35.png"/><Relationship Id="rId38" Type="http://schemas.openxmlformats.org/officeDocument/2006/relationships/image" Target="../media/image40.png"/><Relationship Id="rId46" Type="http://schemas.openxmlformats.org/officeDocument/2006/relationships/image" Target="../media/image48.png"/><Relationship Id="rId59" Type="http://schemas.openxmlformats.org/officeDocument/2006/relationships/image" Target="../media/image61.png"/><Relationship Id="rId67" Type="http://schemas.openxmlformats.org/officeDocument/2006/relationships/image" Target="../media/image69.png"/><Relationship Id="rId103" Type="http://schemas.openxmlformats.org/officeDocument/2006/relationships/image" Target="../media/image105.png"/><Relationship Id="rId108" Type="http://schemas.openxmlformats.org/officeDocument/2006/relationships/image" Target="../media/image110.png"/><Relationship Id="rId116" Type="http://schemas.openxmlformats.org/officeDocument/2006/relationships/image" Target="../media/image118.png"/><Relationship Id="rId20" Type="http://schemas.openxmlformats.org/officeDocument/2006/relationships/image" Target="../media/image22.png"/><Relationship Id="rId41" Type="http://schemas.openxmlformats.org/officeDocument/2006/relationships/image" Target="../media/image43.png"/><Relationship Id="rId54" Type="http://schemas.openxmlformats.org/officeDocument/2006/relationships/image" Target="../media/image56.png"/><Relationship Id="rId62" Type="http://schemas.openxmlformats.org/officeDocument/2006/relationships/image" Target="../media/image64.png"/><Relationship Id="rId70" Type="http://schemas.openxmlformats.org/officeDocument/2006/relationships/image" Target="../media/image72.png"/><Relationship Id="rId75" Type="http://schemas.openxmlformats.org/officeDocument/2006/relationships/image" Target="../media/image77.png"/><Relationship Id="rId83" Type="http://schemas.openxmlformats.org/officeDocument/2006/relationships/image" Target="../media/image85.png"/><Relationship Id="rId88" Type="http://schemas.openxmlformats.org/officeDocument/2006/relationships/image" Target="../media/image90.png"/><Relationship Id="rId91" Type="http://schemas.openxmlformats.org/officeDocument/2006/relationships/image" Target="../media/image93.png"/><Relationship Id="rId96" Type="http://schemas.openxmlformats.org/officeDocument/2006/relationships/image" Target="../media/image98.png"/><Relationship Id="rId111" Type="http://schemas.openxmlformats.org/officeDocument/2006/relationships/image" Target="../media/image113.png"/><Relationship Id="rId1" Type="http://schemas.openxmlformats.org/officeDocument/2006/relationships/slideLayout" Target="../slideLayouts/slideLayout1.xml"/><Relationship Id="rId6" Type="http://schemas.openxmlformats.org/officeDocument/2006/relationships/image" Target="../media/image8.png"/><Relationship Id="rId15" Type="http://schemas.openxmlformats.org/officeDocument/2006/relationships/image" Target="../media/image17.png"/><Relationship Id="rId23" Type="http://schemas.openxmlformats.org/officeDocument/2006/relationships/image" Target="../media/image25.png"/><Relationship Id="rId28" Type="http://schemas.openxmlformats.org/officeDocument/2006/relationships/image" Target="../media/image30.png"/><Relationship Id="rId36" Type="http://schemas.openxmlformats.org/officeDocument/2006/relationships/image" Target="../media/image38.png"/><Relationship Id="rId49" Type="http://schemas.openxmlformats.org/officeDocument/2006/relationships/image" Target="../media/image51.png"/><Relationship Id="rId57" Type="http://schemas.openxmlformats.org/officeDocument/2006/relationships/image" Target="../media/image59.png"/><Relationship Id="rId106" Type="http://schemas.openxmlformats.org/officeDocument/2006/relationships/image" Target="../media/image108.png"/><Relationship Id="rId114" Type="http://schemas.openxmlformats.org/officeDocument/2006/relationships/image" Target="../media/image116.png"/><Relationship Id="rId119" Type="http://schemas.openxmlformats.org/officeDocument/2006/relationships/image" Target="../media/image121.png"/><Relationship Id="rId10" Type="http://schemas.openxmlformats.org/officeDocument/2006/relationships/image" Target="../media/image12.png"/><Relationship Id="rId31" Type="http://schemas.openxmlformats.org/officeDocument/2006/relationships/image" Target="../media/image33.png"/><Relationship Id="rId44" Type="http://schemas.openxmlformats.org/officeDocument/2006/relationships/image" Target="../media/image46.png"/><Relationship Id="rId52" Type="http://schemas.openxmlformats.org/officeDocument/2006/relationships/image" Target="../media/image54.png"/><Relationship Id="rId60" Type="http://schemas.openxmlformats.org/officeDocument/2006/relationships/image" Target="../media/image62.png"/><Relationship Id="rId65" Type="http://schemas.openxmlformats.org/officeDocument/2006/relationships/image" Target="../media/image67.png"/><Relationship Id="rId73" Type="http://schemas.openxmlformats.org/officeDocument/2006/relationships/image" Target="../media/image75.png"/><Relationship Id="rId78" Type="http://schemas.openxmlformats.org/officeDocument/2006/relationships/image" Target="../media/image80.png"/><Relationship Id="rId81" Type="http://schemas.openxmlformats.org/officeDocument/2006/relationships/image" Target="../media/image83.png"/><Relationship Id="rId86" Type="http://schemas.openxmlformats.org/officeDocument/2006/relationships/image" Target="../media/image88.png"/><Relationship Id="rId94" Type="http://schemas.openxmlformats.org/officeDocument/2006/relationships/image" Target="../media/image96.png"/><Relationship Id="rId99" Type="http://schemas.openxmlformats.org/officeDocument/2006/relationships/image" Target="../media/image101.png"/><Relationship Id="rId101" Type="http://schemas.openxmlformats.org/officeDocument/2006/relationships/image" Target="../media/image103.png"/><Relationship Id="rId4" Type="http://schemas.openxmlformats.org/officeDocument/2006/relationships/image" Target="../media/image6.png"/><Relationship Id="rId9" Type="http://schemas.openxmlformats.org/officeDocument/2006/relationships/image" Target="../media/image11.png"/><Relationship Id="rId13" Type="http://schemas.openxmlformats.org/officeDocument/2006/relationships/image" Target="../media/image15.png"/><Relationship Id="rId18" Type="http://schemas.openxmlformats.org/officeDocument/2006/relationships/image" Target="../media/image20.png"/><Relationship Id="rId39" Type="http://schemas.openxmlformats.org/officeDocument/2006/relationships/image" Target="../media/image41.png"/><Relationship Id="rId109" Type="http://schemas.openxmlformats.org/officeDocument/2006/relationships/image" Target="../media/image111.png"/><Relationship Id="rId34" Type="http://schemas.openxmlformats.org/officeDocument/2006/relationships/image" Target="../media/image36.png"/><Relationship Id="rId50" Type="http://schemas.openxmlformats.org/officeDocument/2006/relationships/image" Target="../media/image52.png"/><Relationship Id="rId55" Type="http://schemas.openxmlformats.org/officeDocument/2006/relationships/image" Target="../media/image57.png"/><Relationship Id="rId76" Type="http://schemas.openxmlformats.org/officeDocument/2006/relationships/image" Target="../media/image78.png"/><Relationship Id="rId97" Type="http://schemas.openxmlformats.org/officeDocument/2006/relationships/image" Target="../media/image99.png"/><Relationship Id="rId104" Type="http://schemas.openxmlformats.org/officeDocument/2006/relationships/image" Target="../media/image106.png"/><Relationship Id="rId120" Type="http://schemas.openxmlformats.org/officeDocument/2006/relationships/image" Target="../media/image122.png"/><Relationship Id="rId7" Type="http://schemas.openxmlformats.org/officeDocument/2006/relationships/image" Target="../media/image9.png"/><Relationship Id="rId71" Type="http://schemas.openxmlformats.org/officeDocument/2006/relationships/image" Target="../media/image73.png"/><Relationship Id="rId92" Type="http://schemas.openxmlformats.org/officeDocument/2006/relationships/image" Target="../media/image94.png"/><Relationship Id="rId2" Type="http://schemas.openxmlformats.org/officeDocument/2006/relationships/notesSlide" Target="../notesSlides/notesSlide8.xml"/><Relationship Id="rId29" Type="http://schemas.openxmlformats.org/officeDocument/2006/relationships/image" Target="../media/image31.png"/><Relationship Id="rId24" Type="http://schemas.openxmlformats.org/officeDocument/2006/relationships/image" Target="../media/image26.png"/><Relationship Id="rId40" Type="http://schemas.openxmlformats.org/officeDocument/2006/relationships/image" Target="../media/image42.png"/><Relationship Id="rId45" Type="http://schemas.openxmlformats.org/officeDocument/2006/relationships/image" Target="../media/image47.png"/><Relationship Id="rId66" Type="http://schemas.openxmlformats.org/officeDocument/2006/relationships/image" Target="../media/image68.png"/><Relationship Id="rId87" Type="http://schemas.openxmlformats.org/officeDocument/2006/relationships/image" Target="../media/image89.png"/><Relationship Id="rId110" Type="http://schemas.openxmlformats.org/officeDocument/2006/relationships/image" Target="../media/image112.png"/><Relationship Id="rId115" Type="http://schemas.openxmlformats.org/officeDocument/2006/relationships/image" Target="../media/image117.png"/></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796"/>
            <a:ext cx="12192000" cy="6855204"/>
          </a:xfrm>
          <a:prstGeom prst="rect">
            <a:avLst/>
          </a:prstGeom>
        </p:spPr>
      </p:pic>
      <p:grpSp>
        <p:nvGrpSpPr>
          <p:cNvPr id="19" name="组合 18"/>
          <p:cNvGrpSpPr/>
          <p:nvPr/>
        </p:nvGrpSpPr>
        <p:grpSpPr>
          <a:xfrm>
            <a:off x="3232816" y="3839734"/>
            <a:ext cx="738664" cy="1045028"/>
            <a:chOff x="4675243" y="1376363"/>
            <a:chExt cx="738664" cy="1045028"/>
          </a:xfrm>
        </p:grpSpPr>
        <p:sp>
          <p:nvSpPr>
            <p:cNvPr id="18" name="圆角矩形 17"/>
            <p:cNvSpPr/>
            <p:nvPr/>
          </p:nvSpPr>
          <p:spPr>
            <a:xfrm>
              <a:off x="4735201" y="1376363"/>
              <a:ext cx="618749" cy="1045028"/>
            </a:xfrm>
            <a:prstGeom prst="roundRect">
              <a:avLst>
                <a:gd name="adj" fmla="val 9483"/>
              </a:avLst>
            </a:prstGeom>
            <a:solidFill>
              <a:srgbClr val="4C870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文本框 15"/>
            <p:cNvSpPr txBox="1"/>
            <p:nvPr/>
          </p:nvSpPr>
          <p:spPr>
            <a:xfrm>
              <a:off x="4675243" y="1437332"/>
              <a:ext cx="738664" cy="924292"/>
            </a:xfrm>
            <a:prstGeom prst="rect">
              <a:avLst/>
            </a:prstGeom>
            <a:noFill/>
          </p:spPr>
          <p:txBody>
            <a:bodyPr vert="eaVert" wrap="none" rtlCol="0">
              <a:spAutoFit/>
            </a:bodyPr>
            <a:lstStyle/>
            <a:p>
              <a:r>
                <a:rPr lang="en-US" altLang="zh-CN" sz="3600" dirty="0">
                  <a:solidFill>
                    <a:schemeClr val="bg1"/>
                  </a:solidFill>
                  <a:latin typeface="草檀斋毛泽东字体" panose="02010601030101010101" pitchFamily="2" charset="-122"/>
                  <a:ea typeface="草檀斋毛泽东字体" panose="02010601030101010101" pitchFamily="2" charset="-122"/>
                </a:rPr>
                <a:t>PPT</a:t>
              </a:r>
              <a:endParaRPr lang="zh-CN" altLang="en-US" sz="3600" dirty="0">
                <a:solidFill>
                  <a:schemeClr val="bg1"/>
                </a:solidFill>
                <a:latin typeface="草檀斋毛泽东字体" panose="02010601030101010101" pitchFamily="2" charset="-122"/>
                <a:ea typeface="草檀斋毛泽东字体" panose="02010601030101010101" pitchFamily="2" charset="-122"/>
              </a:endParaRPr>
            </a:p>
          </p:txBody>
        </p:sp>
      </p:grpSp>
      <p:sp>
        <p:nvSpPr>
          <p:cNvPr id="10" name="矩形 9"/>
          <p:cNvSpPr/>
          <p:nvPr/>
        </p:nvSpPr>
        <p:spPr>
          <a:xfrm>
            <a:off x="4031437" y="3762083"/>
            <a:ext cx="6597233" cy="1200329"/>
          </a:xfrm>
          <a:prstGeom prst="rect">
            <a:avLst/>
          </a:prstGeom>
        </p:spPr>
        <p:txBody>
          <a:bodyPr wrap="square">
            <a:spAutoFit/>
          </a:bodyPr>
          <a:lstStyle>
            <a:defPPr>
              <a:defRPr lang="zh-CN"/>
            </a:defPPr>
            <a:lvl1pPr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1pPr>
            <a:lvl2pPr marL="457200"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2pPr>
            <a:lvl3pPr marL="914400"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3pPr>
            <a:lvl4pPr marL="1371600"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4pPr>
            <a:lvl5pPr marL="1828800"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5pPr>
            <a:lvl6pPr marL="2286000" algn="l" defTabSz="914400" rtl="0" eaLnBrk="1" latinLnBrk="0" hangingPunct="1">
              <a:defRPr kern="1200">
                <a:solidFill>
                  <a:schemeClr val="tx1"/>
                </a:solidFill>
                <a:latin typeface="Arial" pitchFamily="34" charset="0"/>
                <a:ea typeface="宋体" pitchFamily="2" charset="-122"/>
                <a:cs typeface="+mn-cs"/>
              </a:defRPr>
            </a:lvl6pPr>
            <a:lvl7pPr marL="2743200" algn="l" defTabSz="914400" rtl="0" eaLnBrk="1" latinLnBrk="0" hangingPunct="1">
              <a:defRPr kern="1200">
                <a:solidFill>
                  <a:schemeClr val="tx1"/>
                </a:solidFill>
                <a:latin typeface="Arial" pitchFamily="34" charset="0"/>
                <a:ea typeface="宋体" pitchFamily="2" charset="-122"/>
                <a:cs typeface="+mn-cs"/>
              </a:defRPr>
            </a:lvl7pPr>
            <a:lvl8pPr marL="3200400" algn="l" defTabSz="914400" rtl="0" eaLnBrk="1" latinLnBrk="0" hangingPunct="1">
              <a:defRPr kern="1200">
                <a:solidFill>
                  <a:schemeClr val="tx1"/>
                </a:solidFill>
                <a:latin typeface="Arial" pitchFamily="34" charset="0"/>
                <a:ea typeface="宋体" pitchFamily="2" charset="-122"/>
                <a:cs typeface="+mn-cs"/>
              </a:defRPr>
            </a:lvl8pPr>
            <a:lvl9pPr marL="3657600" algn="l" defTabSz="914400" rtl="0" eaLnBrk="1" latinLnBrk="0" hangingPunct="1">
              <a:defRPr kern="1200">
                <a:solidFill>
                  <a:schemeClr val="tx1"/>
                </a:solidFill>
                <a:latin typeface="Arial" pitchFamily="34" charset="0"/>
                <a:ea typeface="宋体" pitchFamily="2" charset="-122"/>
                <a:cs typeface="+mn-cs"/>
              </a:defRPr>
            </a:lvl9pPr>
          </a:lstStyle>
          <a:p>
            <a:pPr algn="dist"/>
            <a:r>
              <a:rPr lang="zh-CN" altLang="zh-CN" sz="3600" b="1" dirty="0">
                <a:solidFill>
                  <a:srgbClr val="5EA410"/>
                </a:solidFill>
                <a:ea typeface="草檀斋毛泽东字体" panose="02010601030101010101" pitchFamily="2" charset="-122"/>
              </a:rPr>
              <a:t>基于审辩式思维培养的初中道德与法治课堂追问方式研究</a:t>
            </a:r>
          </a:p>
        </p:txBody>
      </p:sp>
      <p:grpSp>
        <p:nvGrpSpPr>
          <p:cNvPr id="4" name="组合 3"/>
          <p:cNvGrpSpPr/>
          <p:nvPr/>
        </p:nvGrpSpPr>
        <p:grpSpPr>
          <a:xfrm>
            <a:off x="3602148" y="5630446"/>
            <a:ext cx="6231970" cy="348468"/>
            <a:chOff x="3287242" y="5694973"/>
            <a:chExt cx="6231970" cy="348468"/>
          </a:xfrm>
        </p:grpSpPr>
        <p:sp>
          <p:nvSpPr>
            <p:cNvPr id="41" name="矩形 40"/>
            <p:cNvSpPr/>
            <p:nvPr/>
          </p:nvSpPr>
          <p:spPr>
            <a:xfrm>
              <a:off x="7751413" y="5735664"/>
              <a:ext cx="1767799" cy="307777"/>
            </a:xfrm>
            <a:prstGeom prst="rect">
              <a:avLst/>
            </a:prstGeom>
          </p:spPr>
          <p:txBody>
            <a:bodyPr wrap="square">
              <a:spAutoFit/>
            </a:bodyPr>
            <a:lstStyle>
              <a:defPPr>
                <a:defRPr lang="zh-CN"/>
              </a:defPPr>
              <a:lvl1pPr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1pPr>
              <a:lvl2pPr marL="457200"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2pPr>
              <a:lvl3pPr marL="914400"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3pPr>
              <a:lvl4pPr marL="1371600"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4pPr>
              <a:lvl5pPr marL="1828800"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5pPr>
              <a:lvl6pPr marL="2286000" algn="l" defTabSz="914400" rtl="0" eaLnBrk="1" latinLnBrk="0" hangingPunct="1">
                <a:defRPr kern="1200">
                  <a:solidFill>
                    <a:schemeClr val="tx1"/>
                  </a:solidFill>
                  <a:latin typeface="Arial" pitchFamily="34" charset="0"/>
                  <a:ea typeface="宋体" pitchFamily="2" charset="-122"/>
                  <a:cs typeface="+mn-cs"/>
                </a:defRPr>
              </a:lvl6pPr>
              <a:lvl7pPr marL="2743200" algn="l" defTabSz="914400" rtl="0" eaLnBrk="1" latinLnBrk="0" hangingPunct="1">
                <a:defRPr kern="1200">
                  <a:solidFill>
                    <a:schemeClr val="tx1"/>
                  </a:solidFill>
                  <a:latin typeface="Arial" pitchFamily="34" charset="0"/>
                  <a:ea typeface="宋体" pitchFamily="2" charset="-122"/>
                  <a:cs typeface="+mn-cs"/>
                </a:defRPr>
              </a:lvl7pPr>
              <a:lvl8pPr marL="3200400" algn="l" defTabSz="914400" rtl="0" eaLnBrk="1" latinLnBrk="0" hangingPunct="1">
                <a:defRPr kern="1200">
                  <a:solidFill>
                    <a:schemeClr val="tx1"/>
                  </a:solidFill>
                  <a:latin typeface="Arial" pitchFamily="34" charset="0"/>
                  <a:ea typeface="宋体" pitchFamily="2" charset="-122"/>
                  <a:cs typeface="+mn-cs"/>
                </a:defRPr>
              </a:lvl8pPr>
              <a:lvl9pPr marL="3657600" algn="l" defTabSz="914400" rtl="0" eaLnBrk="1" latinLnBrk="0" hangingPunct="1">
                <a:defRPr kern="1200">
                  <a:solidFill>
                    <a:schemeClr val="tx1"/>
                  </a:solidFill>
                  <a:latin typeface="Arial" pitchFamily="34" charset="0"/>
                  <a:ea typeface="宋体" pitchFamily="2" charset="-122"/>
                  <a:cs typeface="+mn-cs"/>
                </a:defRPr>
              </a:lvl9pPr>
            </a:lstStyle>
            <a:p>
              <a:r>
                <a:rPr lang="zh-CN" altLang="en-US" sz="1400" b="1" dirty="0">
                  <a:solidFill>
                    <a:srgbClr val="4C870C"/>
                  </a:solidFill>
                  <a:latin typeface="方正正纤黑简体" panose="02000000000000000000" pitchFamily="2" charset="-122"/>
                  <a:ea typeface="方正正纤黑简体" panose="02000000000000000000" pitchFamily="2" charset="-122"/>
                  <a:cs typeface="Times New Roman" pitchFamily="18" charset="0"/>
                </a:rPr>
                <a:t>姓名：黄淑娟</a:t>
              </a:r>
              <a:endParaRPr lang="en-US" altLang="zh-CN" sz="1400" b="1" dirty="0">
                <a:solidFill>
                  <a:srgbClr val="4C870C"/>
                </a:solidFill>
                <a:latin typeface="方正正纤黑简体" panose="02000000000000000000" pitchFamily="2" charset="-122"/>
                <a:ea typeface="方正正纤黑简体" panose="02000000000000000000" pitchFamily="2" charset="-122"/>
                <a:cs typeface="Times New Roman" pitchFamily="18" charset="0"/>
              </a:endParaRPr>
            </a:p>
          </p:txBody>
        </p:sp>
        <p:sp>
          <p:nvSpPr>
            <p:cNvPr id="42" name="任意多边形 41"/>
            <p:cNvSpPr>
              <a:spLocks/>
            </p:cNvSpPr>
            <p:nvPr/>
          </p:nvSpPr>
          <p:spPr bwMode="auto">
            <a:xfrm rot="10800000" flipV="1">
              <a:off x="7410834" y="5694973"/>
              <a:ext cx="340579" cy="294987"/>
            </a:xfrm>
            <a:custGeom>
              <a:avLst/>
              <a:gdLst>
                <a:gd name="connsiteX0" fmla="*/ 1281270 w 1330849"/>
                <a:gd name="connsiteY0" fmla="*/ 1113269 h 1152691"/>
                <a:gd name="connsiteX1" fmla="*/ 1281904 w 1330849"/>
                <a:gd name="connsiteY1" fmla="*/ 1128719 h 1152691"/>
                <a:gd name="connsiteX2" fmla="*/ 1282199 w 1330849"/>
                <a:gd name="connsiteY2" fmla="*/ 1129600 h 1152691"/>
                <a:gd name="connsiteX3" fmla="*/ 1273322 w 1330849"/>
                <a:gd name="connsiteY3" fmla="*/ 1135585 h 1152691"/>
                <a:gd name="connsiteX4" fmla="*/ 1271960 w 1330849"/>
                <a:gd name="connsiteY4" fmla="*/ 1131505 h 1152691"/>
                <a:gd name="connsiteX5" fmla="*/ 1268640 w 1330849"/>
                <a:gd name="connsiteY5" fmla="*/ 1121056 h 1152691"/>
                <a:gd name="connsiteX6" fmla="*/ 1303365 w 1330849"/>
                <a:gd name="connsiteY6" fmla="*/ 1099647 h 1152691"/>
                <a:gd name="connsiteX7" fmla="*/ 1310270 w 1330849"/>
                <a:gd name="connsiteY7" fmla="*/ 1115659 h 1152691"/>
                <a:gd name="connsiteX8" fmla="*/ 1299715 w 1330849"/>
                <a:gd name="connsiteY8" fmla="*/ 1117790 h 1152691"/>
                <a:gd name="connsiteX9" fmla="*/ 1286983 w 1330849"/>
                <a:gd name="connsiteY9" fmla="*/ 1126375 h 1152691"/>
                <a:gd name="connsiteX10" fmla="*/ 1283139 w 1330849"/>
                <a:gd name="connsiteY10" fmla="*/ 1112116 h 1152691"/>
                <a:gd name="connsiteX11" fmla="*/ 0 w 1330849"/>
                <a:gd name="connsiteY11" fmla="*/ 0 h 1152691"/>
                <a:gd name="connsiteX12" fmla="*/ 1276 w 1330849"/>
                <a:gd name="connsiteY12" fmla="*/ 1275 h 1152691"/>
                <a:gd name="connsiteX13" fmla="*/ 5613 w 1330849"/>
                <a:gd name="connsiteY13" fmla="*/ 5101 h 1152691"/>
                <a:gd name="connsiteX14" fmla="*/ 12500 w 1330849"/>
                <a:gd name="connsiteY14" fmla="*/ 10966 h 1152691"/>
                <a:gd name="connsiteX15" fmla="*/ 22449 w 1330849"/>
                <a:gd name="connsiteY15" fmla="*/ 18617 h 1152691"/>
                <a:gd name="connsiteX16" fmla="*/ 28317 w 1330849"/>
                <a:gd name="connsiteY16" fmla="*/ 22952 h 1152691"/>
                <a:gd name="connsiteX17" fmla="*/ 35204 w 1330849"/>
                <a:gd name="connsiteY17" fmla="*/ 27543 h 1152691"/>
                <a:gd name="connsiteX18" fmla="*/ 42857 w 1330849"/>
                <a:gd name="connsiteY18" fmla="*/ 32388 h 1152691"/>
                <a:gd name="connsiteX19" fmla="*/ 51020 w 1330849"/>
                <a:gd name="connsiteY19" fmla="*/ 37744 h 1152691"/>
                <a:gd name="connsiteX20" fmla="*/ 59949 w 1330849"/>
                <a:gd name="connsiteY20" fmla="*/ 43099 h 1152691"/>
                <a:gd name="connsiteX21" fmla="*/ 69387 w 1330849"/>
                <a:gd name="connsiteY21" fmla="*/ 48454 h 1152691"/>
                <a:gd name="connsiteX22" fmla="*/ 79846 w 1330849"/>
                <a:gd name="connsiteY22" fmla="*/ 54065 h 1152691"/>
                <a:gd name="connsiteX23" fmla="*/ 91070 w 1330849"/>
                <a:gd name="connsiteY23" fmla="*/ 59675 h 1152691"/>
                <a:gd name="connsiteX24" fmla="*/ 103060 w 1330849"/>
                <a:gd name="connsiteY24" fmla="*/ 65030 h 1152691"/>
                <a:gd name="connsiteX25" fmla="*/ 115815 w 1330849"/>
                <a:gd name="connsiteY25" fmla="*/ 70641 h 1152691"/>
                <a:gd name="connsiteX26" fmla="*/ 129336 w 1330849"/>
                <a:gd name="connsiteY26" fmla="*/ 76507 h 1152691"/>
                <a:gd name="connsiteX27" fmla="*/ 143621 w 1330849"/>
                <a:gd name="connsiteY27" fmla="*/ 81352 h 1152691"/>
                <a:gd name="connsiteX28" fmla="*/ 158416 w 1330849"/>
                <a:gd name="connsiteY28" fmla="*/ 86707 h 1152691"/>
                <a:gd name="connsiteX29" fmla="*/ 174488 w 1330849"/>
                <a:gd name="connsiteY29" fmla="*/ 91552 h 1152691"/>
                <a:gd name="connsiteX30" fmla="*/ 191069 w 1330849"/>
                <a:gd name="connsiteY30" fmla="*/ 96398 h 1152691"/>
                <a:gd name="connsiteX31" fmla="*/ 208416 w 1330849"/>
                <a:gd name="connsiteY31" fmla="*/ 100478 h 1152691"/>
                <a:gd name="connsiteX32" fmla="*/ 226783 w 1330849"/>
                <a:gd name="connsiteY32" fmla="*/ 104814 h 1152691"/>
                <a:gd name="connsiteX33" fmla="*/ 245915 w 1330849"/>
                <a:gd name="connsiteY33" fmla="*/ 108129 h 1152691"/>
                <a:gd name="connsiteX34" fmla="*/ 265558 w 1330849"/>
                <a:gd name="connsiteY34" fmla="*/ 111699 h 1152691"/>
                <a:gd name="connsiteX35" fmla="*/ 286221 w 1330849"/>
                <a:gd name="connsiteY35" fmla="*/ 113994 h 1152691"/>
                <a:gd name="connsiteX36" fmla="*/ 307394 w 1330849"/>
                <a:gd name="connsiteY36" fmla="*/ 116289 h 1152691"/>
                <a:gd name="connsiteX37" fmla="*/ 329843 w 1330849"/>
                <a:gd name="connsiteY37" fmla="*/ 118074 h 1152691"/>
                <a:gd name="connsiteX38" fmla="*/ 341322 w 1330849"/>
                <a:gd name="connsiteY38" fmla="*/ 118585 h 1152691"/>
                <a:gd name="connsiteX39" fmla="*/ 352802 w 1330849"/>
                <a:gd name="connsiteY39" fmla="*/ 118840 h 1152691"/>
                <a:gd name="connsiteX40" fmla="*/ 364791 w 1330849"/>
                <a:gd name="connsiteY40" fmla="*/ 119095 h 1152691"/>
                <a:gd name="connsiteX41" fmla="*/ 376781 w 1330849"/>
                <a:gd name="connsiteY41" fmla="*/ 119350 h 1152691"/>
                <a:gd name="connsiteX42" fmla="*/ 425505 w 1330849"/>
                <a:gd name="connsiteY42" fmla="*/ 119350 h 1152691"/>
                <a:gd name="connsiteX43" fmla="*/ 474483 w 1330849"/>
                <a:gd name="connsiteY43" fmla="*/ 119350 h 1152691"/>
                <a:gd name="connsiteX44" fmla="*/ 523462 w 1330849"/>
                <a:gd name="connsiteY44" fmla="*/ 120370 h 1152691"/>
                <a:gd name="connsiteX45" fmla="*/ 547697 w 1330849"/>
                <a:gd name="connsiteY45" fmla="*/ 120880 h 1152691"/>
                <a:gd name="connsiteX46" fmla="*/ 571931 w 1330849"/>
                <a:gd name="connsiteY46" fmla="*/ 121645 h 1152691"/>
                <a:gd name="connsiteX47" fmla="*/ 596166 w 1330849"/>
                <a:gd name="connsiteY47" fmla="*/ 122920 h 1152691"/>
                <a:gd name="connsiteX48" fmla="*/ 620145 w 1330849"/>
                <a:gd name="connsiteY48" fmla="*/ 123940 h 1152691"/>
                <a:gd name="connsiteX49" fmla="*/ 643869 w 1330849"/>
                <a:gd name="connsiteY49" fmla="*/ 125725 h 1152691"/>
                <a:gd name="connsiteX50" fmla="*/ 667338 w 1330849"/>
                <a:gd name="connsiteY50" fmla="*/ 127511 h 1152691"/>
                <a:gd name="connsiteX51" fmla="*/ 690552 w 1330849"/>
                <a:gd name="connsiteY51" fmla="*/ 130060 h 1152691"/>
                <a:gd name="connsiteX52" fmla="*/ 713511 w 1330849"/>
                <a:gd name="connsiteY52" fmla="*/ 132611 h 1152691"/>
                <a:gd name="connsiteX53" fmla="*/ 736214 w 1330849"/>
                <a:gd name="connsiteY53" fmla="*/ 136181 h 1152691"/>
                <a:gd name="connsiteX54" fmla="*/ 758408 w 1330849"/>
                <a:gd name="connsiteY54" fmla="*/ 139752 h 1152691"/>
                <a:gd name="connsiteX55" fmla="*/ 780346 w 1330849"/>
                <a:gd name="connsiteY55" fmla="*/ 144086 h 1152691"/>
                <a:gd name="connsiteX56" fmla="*/ 802030 w 1330849"/>
                <a:gd name="connsiteY56" fmla="*/ 148422 h 1152691"/>
                <a:gd name="connsiteX57" fmla="*/ 812489 w 1330849"/>
                <a:gd name="connsiteY57" fmla="*/ 150972 h 1152691"/>
                <a:gd name="connsiteX58" fmla="*/ 823203 w 1330849"/>
                <a:gd name="connsiteY58" fmla="*/ 153778 h 1152691"/>
                <a:gd name="connsiteX59" fmla="*/ 833662 w 1330849"/>
                <a:gd name="connsiteY59" fmla="*/ 156582 h 1152691"/>
                <a:gd name="connsiteX60" fmla="*/ 843866 w 1330849"/>
                <a:gd name="connsiteY60" fmla="*/ 159643 h 1152691"/>
                <a:gd name="connsiteX61" fmla="*/ 854070 w 1330849"/>
                <a:gd name="connsiteY61" fmla="*/ 162703 h 1152691"/>
                <a:gd name="connsiteX62" fmla="*/ 864019 w 1330849"/>
                <a:gd name="connsiteY62" fmla="*/ 166274 h 1152691"/>
                <a:gd name="connsiteX63" fmla="*/ 873968 w 1330849"/>
                <a:gd name="connsiteY63" fmla="*/ 169589 h 1152691"/>
                <a:gd name="connsiteX64" fmla="*/ 883916 w 1330849"/>
                <a:gd name="connsiteY64" fmla="*/ 173159 h 1152691"/>
                <a:gd name="connsiteX65" fmla="*/ 893355 w 1330849"/>
                <a:gd name="connsiteY65" fmla="*/ 177239 h 1152691"/>
                <a:gd name="connsiteX66" fmla="*/ 903049 w 1330849"/>
                <a:gd name="connsiteY66" fmla="*/ 181064 h 1152691"/>
                <a:gd name="connsiteX67" fmla="*/ 912233 w 1330849"/>
                <a:gd name="connsiteY67" fmla="*/ 185400 h 1152691"/>
                <a:gd name="connsiteX68" fmla="*/ 921671 w 1330849"/>
                <a:gd name="connsiteY68" fmla="*/ 189480 h 1152691"/>
                <a:gd name="connsiteX69" fmla="*/ 930600 w 1330849"/>
                <a:gd name="connsiteY69" fmla="*/ 194326 h 1152691"/>
                <a:gd name="connsiteX70" fmla="*/ 939528 w 1330849"/>
                <a:gd name="connsiteY70" fmla="*/ 199171 h 1152691"/>
                <a:gd name="connsiteX71" fmla="*/ 948456 w 1330849"/>
                <a:gd name="connsiteY71" fmla="*/ 204016 h 1152691"/>
                <a:gd name="connsiteX72" fmla="*/ 956875 w 1330849"/>
                <a:gd name="connsiteY72" fmla="*/ 209117 h 1152691"/>
                <a:gd name="connsiteX73" fmla="*/ 965293 w 1330849"/>
                <a:gd name="connsiteY73" fmla="*/ 214727 h 1152691"/>
                <a:gd name="connsiteX74" fmla="*/ 973456 w 1330849"/>
                <a:gd name="connsiteY74" fmla="*/ 220082 h 1152691"/>
                <a:gd name="connsiteX75" fmla="*/ 981619 w 1330849"/>
                <a:gd name="connsiteY75" fmla="*/ 225948 h 1152691"/>
                <a:gd name="connsiteX76" fmla="*/ 989527 w 1330849"/>
                <a:gd name="connsiteY76" fmla="*/ 231813 h 1152691"/>
                <a:gd name="connsiteX77" fmla="*/ 997435 w 1330849"/>
                <a:gd name="connsiteY77" fmla="*/ 237934 h 1152691"/>
                <a:gd name="connsiteX78" fmla="*/ 1004578 w 1330849"/>
                <a:gd name="connsiteY78" fmla="*/ 244564 h 1152691"/>
                <a:gd name="connsiteX79" fmla="*/ 1012231 w 1330849"/>
                <a:gd name="connsiteY79" fmla="*/ 251195 h 1152691"/>
                <a:gd name="connsiteX80" fmla="*/ 1019374 w 1330849"/>
                <a:gd name="connsiteY80" fmla="*/ 258081 h 1152691"/>
                <a:gd name="connsiteX81" fmla="*/ 1026262 w 1330849"/>
                <a:gd name="connsiteY81" fmla="*/ 265221 h 1152691"/>
                <a:gd name="connsiteX82" fmla="*/ 1033149 w 1330849"/>
                <a:gd name="connsiteY82" fmla="*/ 272616 h 1152691"/>
                <a:gd name="connsiteX83" fmla="*/ 1039527 w 1330849"/>
                <a:gd name="connsiteY83" fmla="*/ 280268 h 1152691"/>
                <a:gd name="connsiteX84" fmla="*/ 1046159 w 1330849"/>
                <a:gd name="connsiteY84" fmla="*/ 288173 h 1152691"/>
                <a:gd name="connsiteX85" fmla="*/ 1046159 w 1330849"/>
                <a:gd name="connsiteY85" fmla="*/ 238954 h 1152691"/>
                <a:gd name="connsiteX86" fmla="*/ 1052281 w 1330849"/>
                <a:gd name="connsiteY86" fmla="*/ 245075 h 1152691"/>
                <a:gd name="connsiteX87" fmla="*/ 1059679 w 1330849"/>
                <a:gd name="connsiteY87" fmla="*/ 252980 h 1152691"/>
                <a:gd name="connsiteX88" fmla="*/ 1068863 w 1330849"/>
                <a:gd name="connsiteY88" fmla="*/ 263946 h 1152691"/>
                <a:gd name="connsiteX89" fmla="*/ 1080343 w 1330849"/>
                <a:gd name="connsiteY89" fmla="*/ 277462 h 1152691"/>
                <a:gd name="connsiteX90" fmla="*/ 1093352 w 1330849"/>
                <a:gd name="connsiteY90" fmla="*/ 293783 h 1152691"/>
                <a:gd name="connsiteX91" fmla="*/ 1100495 w 1330849"/>
                <a:gd name="connsiteY91" fmla="*/ 302964 h 1152691"/>
                <a:gd name="connsiteX92" fmla="*/ 1107893 w 1330849"/>
                <a:gd name="connsiteY92" fmla="*/ 312910 h 1152691"/>
                <a:gd name="connsiteX93" fmla="*/ 1115036 w 1330849"/>
                <a:gd name="connsiteY93" fmla="*/ 323366 h 1152691"/>
                <a:gd name="connsiteX94" fmla="*/ 1122689 w 1330849"/>
                <a:gd name="connsiteY94" fmla="*/ 334331 h 1152691"/>
                <a:gd name="connsiteX95" fmla="*/ 1130597 w 1330849"/>
                <a:gd name="connsiteY95" fmla="*/ 346062 h 1152691"/>
                <a:gd name="connsiteX96" fmla="*/ 1138505 w 1330849"/>
                <a:gd name="connsiteY96" fmla="*/ 358558 h 1152691"/>
                <a:gd name="connsiteX97" fmla="*/ 1146413 w 1330849"/>
                <a:gd name="connsiteY97" fmla="*/ 371309 h 1152691"/>
                <a:gd name="connsiteX98" fmla="*/ 1154321 w 1330849"/>
                <a:gd name="connsiteY98" fmla="*/ 384825 h 1152691"/>
                <a:gd name="connsiteX99" fmla="*/ 1162229 w 1330849"/>
                <a:gd name="connsiteY99" fmla="*/ 398597 h 1152691"/>
                <a:gd name="connsiteX100" fmla="*/ 1170137 w 1330849"/>
                <a:gd name="connsiteY100" fmla="*/ 413133 h 1152691"/>
                <a:gd name="connsiteX101" fmla="*/ 1177535 w 1330849"/>
                <a:gd name="connsiteY101" fmla="*/ 428179 h 1152691"/>
                <a:gd name="connsiteX102" fmla="*/ 1184933 w 1330849"/>
                <a:gd name="connsiteY102" fmla="*/ 443480 h 1152691"/>
                <a:gd name="connsiteX103" fmla="*/ 1192331 w 1330849"/>
                <a:gd name="connsiteY103" fmla="*/ 459547 h 1152691"/>
                <a:gd name="connsiteX104" fmla="*/ 1199218 w 1330849"/>
                <a:gd name="connsiteY104" fmla="*/ 476123 h 1152691"/>
                <a:gd name="connsiteX105" fmla="*/ 1206106 w 1330849"/>
                <a:gd name="connsiteY105" fmla="*/ 493209 h 1152691"/>
                <a:gd name="connsiteX106" fmla="*/ 1212228 w 1330849"/>
                <a:gd name="connsiteY106" fmla="*/ 510551 h 1152691"/>
                <a:gd name="connsiteX107" fmla="*/ 1218351 w 1330849"/>
                <a:gd name="connsiteY107" fmla="*/ 528402 h 1152691"/>
                <a:gd name="connsiteX108" fmla="*/ 1223708 w 1330849"/>
                <a:gd name="connsiteY108" fmla="*/ 546508 h 1152691"/>
                <a:gd name="connsiteX109" fmla="*/ 1228810 w 1330849"/>
                <a:gd name="connsiteY109" fmla="*/ 565380 h 1152691"/>
                <a:gd name="connsiteX110" fmla="*/ 1233402 w 1330849"/>
                <a:gd name="connsiteY110" fmla="*/ 584761 h 1152691"/>
                <a:gd name="connsiteX111" fmla="*/ 1256105 w 1330849"/>
                <a:gd name="connsiteY111" fmla="*/ 561810 h 1152691"/>
                <a:gd name="connsiteX112" fmla="*/ 1261462 w 1330849"/>
                <a:gd name="connsiteY112" fmla="*/ 577621 h 1152691"/>
                <a:gd name="connsiteX113" fmla="*/ 1267585 w 1330849"/>
                <a:gd name="connsiteY113" fmla="*/ 596237 h 1152691"/>
                <a:gd name="connsiteX114" fmla="*/ 1274983 w 1330849"/>
                <a:gd name="connsiteY114" fmla="*/ 620974 h 1152691"/>
                <a:gd name="connsiteX115" fmla="*/ 1283911 w 1330849"/>
                <a:gd name="connsiteY115" fmla="*/ 650811 h 1152691"/>
                <a:gd name="connsiteX116" fmla="*/ 1288248 w 1330849"/>
                <a:gd name="connsiteY116" fmla="*/ 667388 h 1152691"/>
                <a:gd name="connsiteX117" fmla="*/ 1292840 w 1330849"/>
                <a:gd name="connsiteY117" fmla="*/ 685239 h 1152691"/>
                <a:gd name="connsiteX118" fmla="*/ 1297431 w 1330849"/>
                <a:gd name="connsiteY118" fmla="*/ 703856 h 1152691"/>
                <a:gd name="connsiteX119" fmla="*/ 1302023 w 1330849"/>
                <a:gd name="connsiteY119" fmla="*/ 723237 h 1152691"/>
                <a:gd name="connsiteX120" fmla="*/ 1306360 w 1330849"/>
                <a:gd name="connsiteY120" fmla="*/ 743384 h 1152691"/>
                <a:gd name="connsiteX121" fmla="*/ 1310696 w 1330849"/>
                <a:gd name="connsiteY121" fmla="*/ 764296 h 1152691"/>
                <a:gd name="connsiteX122" fmla="*/ 1314778 w 1330849"/>
                <a:gd name="connsiteY122" fmla="*/ 785462 h 1152691"/>
                <a:gd name="connsiteX123" fmla="*/ 1318349 w 1330849"/>
                <a:gd name="connsiteY123" fmla="*/ 807139 h 1152691"/>
                <a:gd name="connsiteX124" fmla="*/ 1321921 w 1330849"/>
                <a:gd name="connsiteY124" fmla="*/ 829071 h 1152691"/>
                <a:gd name="connsiteX125" fmla="*/ 1324727 w 1330849"/>
                <a:gd name="connsiteY125" fmla="*/ 851257 h 1152691"/>
                <a:gd name="connsiteX126" fmla="*/ 1327278 w 1330849"/>
                <a:gd name="connsiteY126" fmla="*/ 873699 h 1152691"/>
                <a:gd name="connsiteX127" fmla="*/ 1328808 w 1330849"/>
                <a:gd name="connsiteY127" fmla="*/ 896141 h 1152691"/>
                <a:gd name="connsiteX128" fmla="*/ 1330339 w 1330849"/>
                <a:gd name="connsiteY128" fmla="*/ 918328 h 1152691"/>
                <a:gd name="connsiteX129" fmla="*/ 1330594 w 1330849"/>
                <a:gd name="connsiteY129" fmla="*/ 929549 h 1152691"/>
                <a:gd name="connsiteX130" fmla="*/ 1330849 w 1330849"/>
                <a:gd name="connsiteY130" fmla="*/ 940514 h 1152691"/>
                <a:gd name="connsiteX131" fmla="*/ 1330849 w 1330849"/>
                <a:gd name="connsiteY131" fmla="*/ 951480 h 1152691"/>
                <a:gd name="connsiteX132" fmla="*/ 1330594 w 1330849"/>
                <a:gd name="connsiteY132" fmla="*/ 962446 h 1152691"/>
                <a:gd name="connsiteX133" fmla="*/ 1330339 w 1330849"/>
                <a:gd name="connsiteY133" fmla="*/ 973157 h 1152691"/>
                <a:gd name="connsiteX134" fmla="*/ 1329829 w 1330849"/>
                <a:gd name="connsiteY134" fmla="*/ 983868 h 1152691"/>
                <a:gd name="connsiteX135" fmla="*/ 1328808 w 1330849"/>
                <a:gd name="connsiteY135" fmla="*/ 994324 h 1152691"/>
                <a:gd name="connsiteX136" fmla="*/ 1327788 w 1330849"/>
                <a:gd name="connsiteY136" fmla="*/ 1004780 h 1152691"/>
                <a:gd name="connsiteX137" fmla="*/ 1326768 w 1330849"/>
                <a:gd name="connsiteY137" fmla="*/ 1015236 h 1152691"/>
                <a:gd name="connsiteX138" fmla="*/ 1324982 w 1330849"/>
                <a:gd name="connsiteY138" fmla="*/ 1025436 h 1152691"/>
                <a:gd name="connsiteX139" fmla="*/ 1323196 w 1330849"/>
                <a:gd name="connsiteY139" fmla="*/ 1035127 h 1152691"/>
                <a:gd name="connsiteX140" fmla="*/ 1321410 w 1330849"/>
                <a:gd name="connsiteY140" fmla="*/ 1045073 h 1152691"/>
                <a:gd name="connsiteX141" fmla="*/ 1319114 w 1330849"/>
                <a:gd name="connsiteY141" fmla="*/ 1054508 h 1152691"/>
                <a:gd name="connsiteX142" fmla="*/ 1316563 w 1330849"/>
                <a:gd name="connsiteY142" fmla="*/ 1063944 h 1152691"/>
                <a:gd name="connsiteX143" fmla="*/ 1313757 w 1330849"/>
                <a:gd name="connsiteY143" fmla="*/ 1073125 h 1152691"/>
                <a:gd name="connsiteX144" fmla="*/ 1310696 w 1330849"/>
                <a:gd name="connsiteY144" fmla="*/ 1082306 h 1152691"/>
                <a:gd name="connsiteX145" fmla="*/ 1307125 w 1330849"/>
                <a:gd name="connsiteY145" fmla="*/ 1090721 h 1152691"/>
                <a:gd name="connsiteX146" fmla="*/ 1303554 w 1330849"/>
                <a:gd name="connsiteY146" fmla="*/ 1099137 h 1152691"/>
                <a:gd name="connsiteX147" fmla="*/ 1303118 w 1330849"/>
                <a:gd name="connsiteY147" fmla="*/ 1099406 h 1152691"/>
                <a:gd name="connsiteX148" fmla="*/ 1298218 w 1330849"/>
                <a:gd name="connsiteY148" fmla="*/ 1087626 h 1152691"/>
                <a:gd name="connsiteX149" fmla="*/ 1292866 w 1330849"/>
                <a:gd name="connsiteY149" fmla="*/ 1075374 h 1152691"/>
                <a:gd name="connsiteX150" fmla="*/ 1287005 w 1330849"/>
                <a:gd name="connsiteY150" fmla="*/ 1062612 h 1152691"/>
                <a:gd name="connsiteX151" fmla="*/ 1280889 w 1330849"/>
                <a:gd name="connsiteY151" fmla="*/ 1049851 h 1152691"/>
                <a:gd name="connsiteX152" fmla="*/ 1274264 w 1330849"/>
                <a:gd name="connsiteY152" fmla="*/ 1037089 h 1152691"/>
                <a:gd name="connsiteX153" fmla="*/ 1267638 w 1330849"/>
                <a:gd name="connsiteY153" fmla="*/ 1024072 h 1152691"/>
                <a:gd name="connsiteX154" fmla="*/ 1260503 w 1330849"/>
                <a:gd name="connsiteY154" fmla="*/ 1010800 h 1152691"/>
                <a:gd name="connsiteX155" fmla="*/ 1253113 w 1330849"/>
                <a:gd name="connsiteY155" fmla="*/ 997528 h 1152691"/>
                <a:gd name="connsiteX156" fmla="*/ 1245723 w 1330849"/>
                <a:gd name="connsiteY156" fmla="*/ 984000 h 1152691"/>
                <a:gd name="connsiteX157" fmla="*/ 1237823 w 1330849"/>
                <a:gd name="connsiteY157" fmla="*/ 970473 h 1152691"/>
                <a:gd name="connsiteX158" fmla="*/ 1229669 w 1330849"/>
                <a:gd name="connsiteY158" fmla="*/ 956690 h 1152691"/>
                <a:gd name="connsiteX159" fmla="*/ 1220750 w 1330849"/>
                <a:gd name="connsiteY159" fmla="*/ 943162 h 1152691"/>
                <a:gd name="connsiteX160" fmla="*/ 1216870 w 1330849"/>
                <a:gd name="connsiteY160" fmla="*/ 936989 h 1152691"/>
                <a:gd name="connsiteX161" fmla="*/ 1239066 w 1330849"/>
                <a:gd name="connsiteY161" fmla="*/ 666113 h 1152691"/>
                <a:gd name="connsiteX162" fmla="*/ 1196179 w 1330849"/>
                <a:gd name="connsiteY162" fmla="*/ 904812 h 1152691"/>
                <a:gd name="connsiteX163" fmla="*/ 1184565 w 1330849"/>
                <a:gd name="connsiteY163" fmla="*/ 887521 h 1152691"/>
                <a:gd name="connsiteX164" fmla="*/ 1165198 w 1330849"/>
                <a:gd name="connsiteY164" fmla="*/ 859700 h 1152691"/>
                <a:gd name="connsiteX165" fmla="*/ 1144812 w 1330849"/>
                <a:gd name="connsiteY165" fmla="*/ 831879 h 1152691"/>
                <a:gd name="connsiteX166" fmla="*/ 1124171 w 1330849"/>
                <a:gd name="connsiteY166" fmla="*/ 803804 h 1152691"/>
                <a:gd name="connsiteX167" fmla="*/ 1102765 w 1330849"/>
                <a:gd name="connsiteY167" fmla="*/ 776239 h 1152691"/>
                <a:gd name="connsiteX168" fmla="*/ 1080341 w 1330849"/>
                <a:gd name="connsiteY168" fmla="*/ 748673 h 1152691"/>
                <a:gd name="connsiteX169" fmla="*/ 1065217 w 1330849"/>
                <a:gd name="connsiteY169" fmla="*/ 730427 h 1152691"/>
                <a:gd name="connsiteX170" fmla="*/ 1067674 w 1330849"/>
                <a:gd name="connsiteY170" fmla="*/ 703626 h 1152691"/>
                <a:gd name="connsiteX171" fmla="*/ 1068959 w 1330849"/>
                <a:gd name="connsiteY171" fmla="*/ 683746 h 1152691"/>
                <a:gd name="connsiteX172" fmla="*/ 1070757 w 1330849"/>
                <a:gd name="connsiteY172" fmla="*/ 661064 h 1152691"/>
                <a:gd name="connsiteX173" fmla="*/ 1072556 w 1330849"/>
                <a:gd name="connsiteY173" fmla="*/ 635324 h 1152691"/>
                <a:gd name="connsiteX174" fmla="*/ 1073841 w 1330849"/>
                <a:gd name="connsiteY174" fmla="*/ 607290 h 1152691"/>
                <a:gd name="connsiteX175" fmla="*/ 1074869 w 1330849"/>
                <a:gd name="connsiteY175" fmla="*/ 576962 h 1152691"/>
                <a:gd name="connsiteX176" fmla="*/ 1075640 w 1330849"/>
                <a:gd name="connsiteY176" fmla="*/ 545359 h 1152691"/>
                <a:gd name="connsiteX177" fmla="*/ 1075897 w 1330849"/>
                <a:gd name="connsiteY177" fmla="*/ 512228 h 1152691"/>
                <a:gd name="connsiteX178" fmla="*/ 1075640 w 1330849"/>
                <a:gd name="connsiteY178" fmla="*/ 478587 h 1152691"/>
                <a:gd name="connsiteX179" fmla="*/ 1075383 w 1330849"/>
                <a:gd name="connsiteY179" fmla="*/ 461512 h 1152691"/>
                <a:gd name="connsiteX180" fmla="*/ 1074612 w 1330849"/>
                <a:gd name="connsiteY180" fmla="*/ 444436 h 1152691"/>
                <a:gd name="connsiteX181" fmla="*/ 1073841 w 1330849"/>
                <a:gd name="connsiteY181" fmla="*/ 427361 h 1152691"/>
                <a:gd name="connsiteX182" fmla="*/ 1072813 w 1330849"/>
                <a:gd name="connsiteY182" fmla="*/ 410285 h 1152691"/>
                <a:gd name="connsiteX183" fmla="*/ 1071528 w 1330849"/>
                <a:gd name="connsiteY183" fmla="*/ 393465 h 1152691"/>
                <a:gd name="connsiteX184" fmla="*/ 1070243 w 1330849"/>
                <a:gd name="connsiteY184" fmla="*/ 376899 h 1152691"/>
                <a:gd name="connsiteX185" fmla="*/ 1068445 w 1330849"/>
                <a:gd name="connsiteY185" fmla="*/ 360079 h 1152691"/>
                <a:gd name="connsiteX186" fmla="*/ 1066132 w 1330849"/>
                <a:gd name="connsiteY186" fmla="*/ 343768 h 1152691"/>
                <a:gd name="connsiteX187" fmla="*/ 1066646 w 1330849"/>
                <a:gd name="connsiteY187" fmla="*/ 355746 h 1152691"/>
                <a:gd name="connsiteX188" fmla="*/ 1067674 w 1330849"/>
                <a:gd name="connsiteY188" fmla="*/ 387858 h 1152691"/>
                <a:gd name="connsiteX189" fmla="*/ 1067931 w 1330849"/>
                <a:gd name="connsiteY189" fmla="*/ 410030 h 1152691"/>
                <a:gd name="connsiteX190" fmla="*/ 1067931 w 1330849"/>
                <a:gd name="connsiteY190" fmla="*/ 435006 h 1152691"/>
                <a:gd name="connsiteX191" fmla="*/ 1067931 w 1330849"/>
                <a:gd name="connsiteY191" fmla="*/ 463041 h 1152691"/>
                <a:gd name="connsiteX192" fmla="*/ 1067674 w 1330849"/>
                <a:gd name="connsiteY192" fmla="*/ 492349 h 1152691"/>
                <a:gd name="connsiteX193" fmla="*/ 1066646 w 1330849"/>
                <a:gd name="connsiteY193" fmla="*/ 523442 h 1152691"/>
                <a:gd name="connsiteX194" fmla="*/ 1065618 w 1330849"/>
                <a:gd name="connsiteY194" fmla="*/ 555044 h 1152691"/>
                <a:gd name="connsiteX195" fmla="*/ 1063563 w 1330849"/>
                <a:gd name="connsiteY195" fmla="*/ 586136 h 1152691"/>
                <a:gd name="connsiteX196" fmla="*/ 1062535 w 1330849"/>
                <a:gd name="connsiteY196" fmla="*/ 601938 h 1152691"/>
                <a:gd name="connsiteX197" fmla="*/ 1061250 w 1330849"/>
                <a:gd name="connsiteY197" fmla="*/ 617229 h 1152691"/>
                <a:gd name="connsiteX198" fmla="*/ 1059708 w 1330849"/>
                <a:gd name="connsiteY198" fmla="*/ 632010 h 1152691"/>
                <a:gd name="connsiteX199" fmla="*/ 1057909 w 1330849"/>
                <a:gd name="connsiteY199" fmla="*/ 646792 h 1152691"/>
                <a:gd name="connsiteX200" fmla="*/ 1056368 w 1330849"/>
                <a:gd name="connsiteY200" fmla="*/ 660809 h 1152691"/>
                <a:gd name="connsiteX201" fmla="*/ 1054055 w 1330849"/>
                <a:gd name="connsiteY201" fmla="*/ 674317 h 1152691"/>
                <a:gd name="connsiteX202" fmla="*/ 1051742 w 1330849"/>
                <a:gd name="connsiteY202" fmla="*/ 687315 h 1152691"/>
                <a:gd name="connsiteX203" fmla="*/ 1049173 w 1330849"/>
                <a:gd name="connsiteY203" fmla="*/ 699293 h 1152691"/>
                <a:gd name="connsiteX204" fmla="*/ 1046819 w 1330849"/>
                <a:gd name="connsiteY204" fmla="*/ 708631 h 1152691"/>
                <a:gd name="connsiteX205" fmla="*/ 1035236 w 1330849"/>
                <a:gd name="connsiteY205" fmla="*/ 695074 h 1152691"/>
                <a:gd name="connsiteX206" fmla="*/ 1012047 w 1330849"/>
                <a:gd name="connsiteY206" fmla="*/ 669039 h 1152691"/>
                <a:gd name="connsiteX207" fmla="*/ 988603 w 1330849"/>
                <a:gd name="connsiteY207" fmla="*/ 643261 h 1152691"/>
                <a:gd name="connsiteX208" fmla="*/ 965414 w 1330849"/>
                <a:gd name="connsiteY208" fmla="*/ 618503 h 1152691"/>
                <a:gd name="connsiteX209" fmla="*/ 941715 w 1330849"/>
                <a:gd name="connsiteY209" fmla="*/ 594256 h 1152691"/>
                <a:gd name="connsiteX210" fmla="*/ 918271 w 1330849"/>
                <a:gd name="connsiteY210" fmla="*/ 571029 h 1152691"/>
                <a:gd name="connsiteX211" fmla="*/ 895081 w 1330849"/>
                <a:gd name="connsiteY211" fmla="*/ 548568 h 1152691"/>
                <a:gd name="connsiteX212" fmla="*/ 871892 w 1330849"/>
                <a:gd name="connsiteY212" fmla="*/ 527383 h 1152691"/>
                <a:gd name="connsiteX213" fmla="*/ 849213 w 1330849"/>
                <a:gd name="connsiteY213" fmla="*/ 507475 h 1152691"/>
                <a:gd name="connsiteX214" fmla="*/ 838000 w 1330849"/>
                <a:gd name="connsiteY214" fmla="*/ 497521 h 1152691"/>
                <a:gd name="connsiteX215" fmla="*/ 826533 w 1330849"/>
                <a:gd name="connsiteY215" fmla="*/ 488332 h 1152691"/>
                <a:gd name="connsiteX216" fmla="*/ 815576 w 1330849"/>
                <a:gd name="connsiteY216" fmla="*/ 479144 h 1152691"/>
                <a:gd name="connsiteX217" fmla="*/ 804618 w 1330849"/>
                <a:gd name="connsiteY217" fmla="*/ 470722 h 1152691"/>
                <a:gd name="connsiteX218" fmla="*/ 795547 w 1330849"/>
                <a:gd name="connsiteY218" fmla="*/ 463748 h 1152691"/>
                <a:gd name="connsiteX219" fmla="*/ 795407 w 1330849"/>
                <a:gd name="connsiteY219" fmla="*/ 462547 h 1152691"/>
                <a:gd name="connsiteX220" fmla="*/ 793063 w 1330849"/>
                <a:gd name="connsiteY220" fmla="*/ 443612 h 1152691"/>
                <a:gd name="connsiteX221" fmla="*/ 789939 w 1330849"/>
                <a:gd name="connsiteY221" fmla="*/ 420582 h 1152691"/>
                <a:gd name="connsiteX222" fmla="*/ 786294 w 1330849"/>
                <a:gd name="connsiteY222" fmla="*/ 395250 h 1152691"/>
                <a:gd name="connsiteX223" fmla="*/ 781867 w 1330849"/>
                <a:gd name="connsiteY223" fmla="*/ 370430 h 1152691"/>
                <a:gd name="connsiteX224" fmla="*/ 779784 w 1330849"/>
                <a:gd name="connsiteY224" fmla="*/ 358404 h 1152691"/>
                <a:gd name="connsiteX225" fmla="*/ 777441 w 1330849"/>
                <a:gd name="connsiteY225" fmla="*/ 347401 h 1152691"/>
                <a:gd name="connsiteX226" fmla="*/ 775358 w 1330849"/>
                <a:gd name="connsiteY226" fmla="*/ 337166 h 1152691"/>
                <a:gd name="connsiteX227" fmla="*/ 773014 w 1330849"/>
                <a:gd name="connsiteY227" fmla="*/ 328466 h 1152691"/>
                <a:gd name="connsiteX228" fmla="*/ 775358 w 1330849"/>
                <a:gd name="connsiteY228" fmla="*/ 341772 h 1152691"/>
                <a:gd name="connsiteX229" fmla="*/ 777180 w 1330849"/>
                <a:gd name="connsiteY229" fmla="*/ 356357 h 1152691"/>
                <a:gd name="connsiteX230" fmla="*/ 779263 w 1330849"/>
                <a:gd name="connsiteY230" fmla="*/ 375036 h 1152691"/>
                <a:gd name="connsiteX231" fmla="*/ 780305 w 1330849"/>
                <a:gd name="connsiteY231" fmla="*/ 385271 h 1152691"/>
                <a:gd name="connsiteX232" fmla="*/ 781346 w 1330849"/>
                <a:gd name="connsiteY232" fmla="*/ 396018 h 1152691"/>
                <a:gd name="connsiteX233" fmla="*/ 781867 w 1330849"/>
                <a:gd name="connsiteY233" fmla="*/ 407277 h 1152691"/>
                <a:gd name="connsiteX234" fmla="*/ 782127 w 1330849"/>
                <a:gd name="connsiteY234" fmla="*/ 418280 h 1152691"/>
                <a:gd name="connsiteX235" fmla="*/ 782388 w 1330849"/>
                <a:gd name="connsiteY235" fmla="*/ 429539 h 1152691"/>
                <a:gd name="connsiteX236" fmla="*/ 782127 w 1330849"/>
                <a:gd name="connsiteY236" fmla="*/ 440797 h 1152691"/>
                <a:gd name="connsiteX237" fmla="*/ 781346 w 1330849"/>
                <a:gd name="connsiteY237" fmla="*/ 451800 h 1152691"/>
                <a:gd name="connsiteX238" fmla="*/ 781186 w 1330849"/>
                <a:gd name="connsiteY238" fmla="*/ 453088 h 1152691"/>
                <a:gd name="connsiteX239" fmla="*/ 772510 w 1330849"/>
                <a:gd name="connsiteY239" fmla="*/ 446729 h 1152691"/>
                <a:gd name="connsiteX240" fmla="*/ 762317 w 1330849"/>
                <a:gd name="connsiteY240" fmla="*/ 439838 h 1152691"/>
                <a:gd name="connsiteX241" fmla="*/ 752123 w 1330849"/>
                <a:gd name="connsiteY241" fmla="*/ 432947 h 1152691"/>
                <a:gd name="connsiteX242" fmla="*/ 741930 w 1330849"/>
                <a:gd name="connsiteY242" fmla="*/ 426565 h 1152691"/>
                <a:gd name="connsiteX243" fmla="*/ 731993 w 1330849"/>
                <a:gd name="connsiteY243" fmla="*/ 420695 h 1152691"/>
                <a:gd name="connsiteX244" fmla="*/ 722563 w 1330849"/>
                <a:gd name="connsiteY244" fmla="*/ 415080 h 1152691"/>
                <a:gd name="connsiteX245" fmla="*/ 713135 w 1330849"/>
                <a:gd name="connsiteY245" fmla="*/ 409975 h 1152691"/>
                <a:gd name="connsiteX246" fmla="*/ 703961 w 1330849"/>
                <a:gd name="connsiteY246" fmla="*/ 405126 h 1152691"/>
                <a:gd name="connsiteX247" fmla="*/ 695042 w 1330849"/>
                <a:gd name="connsiteY247" fmla="*/ 400787 h 1152691"/>
                <a:gd name="connsiteX248" fmla="*/ 686123 w 1330849"/>
                <a:gd name="connsiteY248" fmla="*/ 397213 h 1152691"/>
                <a:gd name="connsiteX249" fmla="*/ 677714 w 1330849"/>
                <a:gd name="connsiteY249" fmla="*/ 393896 h 1152691"/>
                <a:gd name="connsiteX250" fmla="*/ 669560 w 1330849"/>
                <a:gd name="connsiteY250" fmla="*/ 391088 h 1152691"/>
                <a:gd name="connsiteX251" fmla="*/ 653506 w 1330849"/>
                <a:gd name="connsiteY251" fmla="*/ 385983 h 1152691"/>
                <a:gd name="connsiteX252" fmla="*/ 637196 w 1330849"/>
                <a:gd name="connsiteY252" fmla="*/ 380624 h 1152691"/>
                <a:gd name="connsiteX253" fmla="*/ 620633 w 1330849"/>
                <a:gd name="connsiteY253" fmla="*/ 374753 h 1152691"/>
                <a:gd name="connsiteX254" fmla="*/ 603814 w 1330849"/>
                <a:gd name="connsiteY254" fmla="*/ 368882 h 1152691"/>
                <a:gd name="connsiteX255" fmla="*/ 569667 w 1330849"/>
                <a:gd name="connsiteY255" fmla="*/ 355865 h 1152691"/>
                <a:gd name="connsiteX256" fmla="*/ 535521 w 1330849"/>
                <a:gd name="connsiteY256" fmla="*/ 342593 h 1152691"/>
                <a:gd name="connsiteX257" fmla="*/ 501119 w 1330849"/>
                <a:gd name="connsiteY257" fmla="*/ 328811 h 1152691"/>
                <a:gd name="connsiteX258" fmla="*/ 467227 w 1330849"/>
                <a:gd name="connsiteY258" fmla="*/ 314772 h 1152691"/>
                <a:gd name="connsiteX259" fmla="*/ 445917 w 1330849"/>
                <a:gd name="connsiteY259" fmla="*/ 305697 h 1152691"/>
                <a:gd name="connsiteX260" fmla="*/ 395685 w 1330849"/>
                <a:gd name="connsiteY260" fmla="*/ 221358 h 1152691"/>
                <a:gd name="connsiteX261" fmla="*/ 438286 w 1330849"/>
                <a:gd name="connsiteY261" fmla="*/ 302447 h 1152691"/>
                <a:gd name="connsiteX262" fmla="*/ 434864 w 1330849"/>
                <a:gd name="connsiteY262" fmla="*/ 300990 h 1152691"/>
                <a:gd name="connsiteX263" fmla="*/ 403775 w 1330849"/>
                <a:gd name="connsiteY263" fmla="*/ 287462 h 1152691"/>
                <a:gd name="connsiteX264" fmla="*/ 374725 w 1330849"/>
                <a:gd name="connsiteY264" fmla="*/ 274445 h 1152691"/>
                <a:gd name="connsiteX265" fmla="*/ 347968 w 1330849"/>
                <a:gd name="connsiteY265" fmla="*/ 262449 h 1152691"/>
                <a:gd name="connsiteX266" fmla="*/ 303883 w 1330849"/>
                <a:gd name="connsiteY266" fmla="*/ 242030 h 1152691"/>
                <a:gd name="connsiteX267" fmla="*/ 274578 w 1330849"/>
                <a:gd name="connsiteY267" fmla="*/ 228503 h 1152691"/>
                <a:gd name="connsiteX268" fmla="*/ 264130 w 1330849"/>
                <a:gd name="connsiteY268" fmla="*/ 223398 h 1152691"/>
                <a:gd name="connsiteX269" fmla="*/ 265914 w 1330849"/>
                <a:gd name="connsiteY269" fmla="*/ 225185 h 1152691"/>
                <a:gd name="connsiteX270" fmla="*/ 268462 w 1330849"/>
                <a:gd name="connsiteY270" fmla="*/ 226716 h 1152691"/>
                <a:gd name="connsiteX271" fmla="*/ 274323 w 1330849"/>
                <a:gd name="connsiteY271" fmla="*/ 231311 h 1152691"/>
                <a:gd name="connsiteX272" fmla="*/ 282223 w 1330849"/>
                <a:gd name="connsiteY272" fmla="*/ 236160 h 1152691"/>
                <a:gd name="connsiteX273" fmla="*/ 291397 w 1330849"/>
                <a:gd name="connsiteY273" fmla="*/ 241520 h 1152691"/>
                <a:gd name="connsiteX274" fmla="*/ 302354 w 1330849"/>
                <a:gd name="connsiteY274" fmla="*/ 247390 h 1152691"/>
                <a:gd name="connsiteX275" fmla="*/ 314841 w 1330849"/>
                <a:gd name="connsiteY275" fmla="*/ 253771 h 1152691"/>
                <a:gd name="connsiteX276" fmla="*/ 342617 w 1330849"/>
                <a:gd name="connsiteY276" fmla="*/ 267554 h 1152691"/>
                <a:gd name="connsiteX277" fmla="*/ 374470 w 1330849"/>
                <a:gd name="connsiteY277" fmla="*/ 282868 h 1152691"/>
                <a:gd name="connsiteX278" fmla="*/ 409126 w 1330849"/>
                <a:gd name="connsiteY278" fmla="*/ 298948 h 1152691"/>
                <a:gd name="connsiteX279" fmla="*/ 445057 w 1330849"/>
                <a:gd name="connsiteY279" fmla="*/ 315538 h 1152691"/>
                <a:gd name="connsiteX280" fmla="*/ 482262 w 1330849"/>
                <a:gd name="connsiteY280" fmla="*/ 331873 h 1152691"/>
                <a:gd name="connsiteX281" fmla="*/ 518447 w 1330849"/>
                <a:gd name="connsiteY281" fmla="*/ 347953 h 1152691"/>
                <a:gd name="connsiteX282" fmla="*/ 553613 w 1330849"/>
                <a:gd name="connsiteY282" fmla="*/ 363267 h 1152691"/>
                <a:gd name="connsiteX283" fmla="*/ 596504 w 1330849"/>
                <a:gd name="connsiteY283" fmla="*/ 381628 h 1152691"/>
                <a:gd name="connsiteX284" fmla="*/ 595528 w 1330849"/>
                <a:gd name="connsiteY284" fmla="*/ 381510 h 1152691"/>
                <a:gd name="connsiteX285" fmla="*/ 586847 w 1330849"/>
                <a:gd name="connsiteY285" fmla="*/ 383252 h 1152691"/>
                <a:gd name="connsiteX286" fmla="*/ 576379 w 1330849"/>
                <a:gd name="connsiteY286" fmla="*/ 385242 h 1152691"/>
                <a:gd name="connsiteX287" fmla="*/ 562593 w 1330849"/>
                <a:gd name="connsiteY287" fmla="*/ 387482 h 1152691"/>
                <a:gd name="connsiteX288" fmla="*/ 545232 w 1330849"/>
                <a:gd name="connsiteY288" fmla="*/ 390467 h 1152691"/>
                <a:gd name="connsiteX289" fmla="*/ 525573 w 1330849"/>
                <a:gd name="connsiteY289" fmla="*/ 392706 h 1152691"/>
                <a:gd name="connsiteX290" fmla="*/ 503361 w 1330849"/>
                <a:gd name="connsiteY290" fmla="*/ 395692 h 1152691"/>
                <a:gd name="connsiteX291" fmla="*/ 479362 w 1330849"/>
                <a:gd name="connsiteY291" fmla="*/ 397682 h 1152691"/>
                <a:gd name="connsiteX292" fmla="*/ 466341 w 1330849"/>
                <a:gd name="connsiteY292" fmla="*/ 398678 h 1152691"/>
                <a:gd name="connsiteX293" fmla="*/ 453320 w 1330849"/>
                <a:gd name="connsiteY293" fmla="*/ 399424 h 1152691"/>
                <a:gd name="connsiteX294" fmla="*/ 440044 w 1330849"/>
                <a:gd name="connsiteY294" fmla="*/ 400171 h 1152691"/>
                <a:gd name="connsiteX295" fmla="*/ 426257 w 1330849"/>
                <a:gd name="connsiteY295" fmla="*/ 400419 h 1152691"/>
                <a:gd name="connsiteX296" fmla="*/ 412471 w 1330849"/>
                <a:gd name="connsiteY296" fmla="*/ 400668 h 1152691"/>
                <a:gd name="connsiteX297" fmla="*/ 398684 w 1330849"/>
                <a:gd name="connsiteY297" fmla="*/ 400668 h 1152691"/>
                <a:gd name="connsiteX298" fmla="*/ 384642 w 1330849"/>
                <a:gd name="connsiteY298" fmla="*/ 400419 h 1152691"/>
                <a:gd name="connsiteX299" fmla="*/ 370345 w 1330849"/>
                <a:gd name="connsiteY299" fmla="*/ 399673 h 1152691"/>
                <a:gd name="connsiteX300" fmla="*/ 356048 w 1330849"/>
                <a:gd name="connsiteY300" fmla="*/ 398926 h 1152691"/>
                <a:gd name="connsiteX301" fmla="*/ 342005 w 1330849"/>
                <a:gd name="connsiteY301" fmla="*/ 397434 h 1152691"/>
                <a:gd name="connsiteX302" fmla="*/ 327708 w 1330849"/>
                <a:gd name="connsiteY302" fmla="*/ 395940 h 1152691"/>
                <a:gd name="connsiteX303" fmla="*/ 313921 w 1330849"/>
                <a:gd name="connsiteY303" fmla="*/ 393950 h 1152691"/>
                <a:gd name="connsiteX304" fmla="*/ 300134 w 1330849"/>
                <a:gd name="connsiteY304" fmla="*/ 391462 h 1152691"/>
                <a:gd name="connsiteX305" fmla="*/ 286603 w 1330849"/>
                <a:gd name="connsiteY305" fmla="*/ 388726 h 1152691"/>
                <a:gd name="connsiteX306" fmla="*/ 275959 w 1330849"/>
                <a:gd name="connsiteY306" fmla="*/ 386181 h 1152691"/>
                <a:gd name="connsiteX307" fmla="*/ 268221 w 1330849"/>
                <a:gd name="connsiteY307" fmla="*/ 383998 h 1152691"/>
                <a:gd name="connsiteX308" fmla="*/ 260051 w 1330849"/>
                <a:gd name="connsiteY308" fmla="*/ 381510 h 1152691"/>
                <a:gd name="connsiteX309" fmla="*/ 273072 w 1330849"/>
                <a:gd name="connsiteY309" fmla="*/ 385491 h 1152691"/>
                <a:gd name="connsiteX310" fmla="*/ 275959 w 1330849"/>
                <a:gd name="connsiteY310" fmla="*/ 386181 h 1152691"/>
                <a:gd name="connsiteX311" fmla="*/ 277922 w 1330849"/>
                <a:gd name="connsiteY311" fmla="*/ 386735 h 1152691"/>
                <a:gd name="connsiteX312" fmla="*/ 291199 w 1330849"/>
                <a:gd name="connsiteY312" fmla="*/ 389970 h 1152691"/>
                <a:gd name="connsiteX313" fmla="*/ 307794 w 1330849"/>
                <a:gd name="connsiteY313" fmla="*/ 393950 h 1152691"/>
                <a:gd name="connsiteX314" fmla="*/ 327452 w 1330849"/>
                <a:gd name="connsiteY314" fmla="*/ 397931 h 1152691"/>
                <a:gd name="connsiteX315" fmla="*/ 338175 w 1330849"/>
                <a:gd name="connsiteY315" fmla="*/ 399922 h 1152691"/>
                <a:gd name="connsiteX316" fmla="*/ 349409 w 1330849"/>
                <a:gd name="connsiteY316" fmla="*/ 401912 h 1152691"/>
                <a:gd name="connsiteX317" fmla="*/ 361153 w 1330849"/>
                <a:gd name="connsiteY317" fmla="*/ 403903 h 1152691"/>
                <a:gd name="connsiteX318" fmla="*/ 373919 w 1330849"/>
                <a:gd name="connsiteY318" fmla="*/ 405395 h 1152691"/>
                <a:gd name="connsiteX319" fmla="*/ 386940 w 1330849"/>
                <a:gd name="connsiteY319" fmla="*/ 407137 h 1152691"/>
                <a:gd name="connsiteX320" fmla="*/ 400471 w 1330849"/>
                <a:gd name="connsiteY320" fmla="*/ 408879 h 1152691"/>
                <a:gd name="connsiteX321" fmla="*/ 414514 w 1330849"/>
                <a:gd name="connsiteY321" fmla="*/ 409873 h 1152691"/>
                <a:gd name="connsiteX322" fmla="*/ 428811 w 1330849"/>
                <a:gd name="connsiteY322" fmla="*/ 410869 h 1152691"/>
                <a:gd name="connsiteX323" fmla="*/ 443874 w 1330849"/>
                <a:gd name="connsiteY323" fmla="*/ 411615 h 1152691"/>
                <a:gd name="connsiteX324" fmla="*/ 458937 w 1330849"/>
                <a:gd name="connsiteY324" fmla="*/ 412113 h 1152691"/>
                <a:gd name="connsiteX325" fmla="*/ 474767 w 1330849"/>
                <a:gd name="connsiteY325" fmla="*/ 412113 h 1152691"/>
                <a:gd name="connsiteX326" fmla="*/ 490595 w 1330849"/>
                <a:gd name="connsiteY326" fmla="*/ 412113 h 1152691"/>
                <a:gd name="connsiteX327" fmla="*/ 506680 w 1330849"/>
                <a:gd name="connsiteY327" fmla="*/ 411117 h 1152691"/>
                <a:gd name="connsiteX328" fmla="*/ 523020 w 1330849"/>
                <a:gd name="connsiteY328" fmla="*/ 410371 h 1152691"/>
                <a:gd name="connsiteX329" fmla="*/ 539615 w 1330849"/>
                <a:gd name="connsiteY329" fmla="*/ 408879 h 1152691"/>
                <a:gd name="connsiteX330" fmla="*/ 556210 w 1330849"/>
                <a:gd name="connsiteY330" fmla="*/ 406888 h 1152691"/>
                <a:gd name="connsiteX331" fmla="*/ 573316 w 1330849"/>
                <a:gd name="connsiteY331" fmla="*/ 404400 h 1152691"/>
                <a:gd name="connsiteX332" fmla="*/ 590166 w 1330849"/>
                <a:gd name="connsiteY332" fmla="*/ 401415 h 1152691"/>
                <a:gd name="connsiteX333" fmla="*/ 607272 w 1330849"/>
                <a:gd name="connsiteY333" fmla="*/ 397682 h 1152691"/>
                <a:gd name="connsiteX334" fmla="*/ 624122 w 1330849"/>
                <a:gd name="connsiteY334" fmla="*/ 393452 h 1152691"/>
                <a:gd name="connsiteX335" fmla="*/ 623998 w 1330849"/>
                <a:gd name="connsiteY335" fmla="*/ 393332 h 1152691"/>
                <a:gd name="connsiteX336" fmla="*/ 658092 w 1330849"/>
                <a:gd name="connsiteY336" fmla="*/ 407678 h 1152691"/>
                <a:gd name="connsiteX337" fmla="*/ 674402 w 1330849"/>
                <a:gd name="connsiteY337" fmla="*/ 414825 h 1152691"/>
                <a:gd name="connsiteX338" fmla="*/ 690965 w 1330849"/>
                <a:gd name="connsiteY338" fmla="*/ 424013 h 1152691"/>
                <a:gd name="connsiteX339" fmla="*/ 707274 w 1330849"/>
                <a:gd name="connsiteY339" fmla="*/ 434223 h 1152691"/>
                <a:gd name="connsiteX340" fmla="*/ 723583 w 1330849"/>
                <a:gd name="connsiteY340" fmla="*/ 444432 h 1152691"/>
                <a:gd name="connsiteX341" fmla="*/ 739892 w 1330849"/>
                <a:gd name="connsiteY341" fmla="*/ 455407 h 1152691"/>
                <a:gd name="connsiteX342" fmla="*/ 755691 w 1330849"/>
                <a:gd name="connsiteY342" fmla="*/ 466382 h 1152691"/>
                <a:gd name="connsiteX343" fmla="*/ 771490 w 1330849"/>
                <a:gd name="connsiteY343" fmla="*/ 477868 h 1152691"/>
                <a:gd name="connsiteX344" fmla="*/ 787290 w 1330849"/>
                <a:gd name="connsiteY344" fmla="*/ 489864 h 1152691"/>
                <a:gd name="connsiteX345" fmla="*/ 802324 w 1330849"/>
                <a:gd name="connsiteY345" fmla="*/ 502116 h 1152691"/>
                <a:gd name="connsiteX346" fmla="*/ 817614 w 1330849"/>
                <a:gd name="connsiteY346" fmla="*/ 514877 h 1152691"/>
                <a:gd name="connsiteX347" fmla="*/ 832904 w 1330849"/>
                <a:gd name="connsiteY347" fmla="*/ 527383 h 1152691"/>
                <a:gd name="connsiteX348" fmla="*/ 847429 w 1330849"/>
                <a:gd name="connsiteY348" fmla="*/ 540656 h 1152691"/>
                <a:gd name="connsiteX349" fmla="*/ 862209 w 1330849"/>
                <a:gd name="connsiteY349" fmla="*/ 553928 h 1152691"/>
                <a:gd name="connsiteX350" fmla="*/ 876479 w 1330849"/>
                <a:gd name="connsiteY350" fmla="*/ 567711 h 1152691"/>
                <a:gd name="connsiteX351" fmla="*/ 890750 w 1330849"/>
                <a:gd name="connsiteY351" fmla="*/ 581494 h 1152691"/>
                <a:gd name="connsiteX352" fmla="*/ 904510 w 1330849"/>
                <a:gd name="connsiteY352" fmla="*/ 595532 h 1152691"/>
                <a:gd name="connsiteX353" fmla="*/ 918271 w 1330849"/>
                <a:gd name="connsiteY353" fmla="*/ 609824 h 1152691"/>
                <a:gd name="connsiteX354" fmla="*/ 931776 w 1330849"/>
                <a:gd name="connsiteY354" fmla="*/ 624118 h 1152691"/>
                <a:gd name="connsiteX355" fmla="*/ 945282 w 1330849"/>
                <a:gd name="connsiteY355" fmla="*/ 638666 h 1152691"/>
                <a:gd name="connsiteX356" fmla="*/ 958279 w 1330849"/>
                <a:gd name="connsiteY356" fmla="*/ 653470 h 1152691"/>
                <a:gd name="connsiteX357" fmla="*/ 971275 w 1330849"/>
                <a:gd name="connsiteY357" fmla="*/ 668018 h 1152691"/>
                <a:gd name="connsiteX358" fmla="*/ 972984 w 1330849"/>
                <a:gd name="connsiteY358" fmla="*/ 670038 h 1152691"/>
                <a:gd name="connsiteX359" fmla="*/ 969848 w 1330849"/>
                <a:gd name="connsiteY359" fmla="*/ 672265 h 1152691"/>
                <a:gd name="connsiteX360" fmla="*/ 960418 w 1330849"/>
                <a:gd name="connsiteY360" fmla="*/ 678161 h 1152691"/>
                <a:gd name="connsiteX361" fmla="*/ 950989 w 1330849"/>
                <a:gd name="connsiteY361" fmla="*/ 683800 h 1152691"/>
                <a:gd name="connsiteX362" fmla="*/ 941305 w 1330849"/>
                <a:gd name="connsiteY362" fmla="*/ 689183 h 1152691"/>
                <a:gd name="connsiteX363" fmla="*/ 931110 w 1330849"/>
                <a:gd name="connsiteY363" fmla="*/ 694565 h 1152691"/>
                <a:gd name="connsiteX364" fmla="*/ 920662 w 1330849"/>
                <a:gd name="connsiteY364" fmla="*/ 699435 h 1152691"/>
                <a:gd name="connsiteX365" fmla="*/ 909958 w 1330849"/>
                <a:gd name="connsiteY365" fmla="*/ 704050 h 1152691"/>
                <a:gd name="connsiteX366" fmla="*/ 898999 w 1330849"/>
                <a:gd name="connsiteY366" fmla="*/ 708407 h 1152691"/>
                <a:gd name="connsiteX367" fmla="*/ 887786 w 1330849"/>
                <a:gd name="connsiteY367" fmla="*/ 712765 h 1152691"/>
                <a:gd name="connsiteX368" fmla="*/ 876573 w 1330849"/>
                <a:gd name="connsiteY368" fmla="*/ 716609 h 1152691"/>
                <a:gd name="connsiteX369" fmla="*/ 865105 w 1330849"/>
                <a:gd name="connsiteY369" fmla="*/ 720455 h 1152691"/>
                <a:gd name="connsiteX370" fmla="*/ 853126 w 1330849"/>
                <a:gd name="connsiteY370" fmla="*/ 724043 h 1152691"/>
                <a:gd name="connsiteX371" fmla="*/ 841148 w 1330849"/>
                <a:gd name="connsiteY371" fmla="*/ 727119 h 1152691"/>
                <a:gd name="connsiteX372" fmla="*/ 828916 w 1330849"/>
                <a:gd name="connsiteY372" fmla="*/ 730195 h 1152691"/>
                <a:gd name="connsiteX373" fmla="*/ 816937 w 1330849"/>
                <a:gd name="connsiteY373" fmla="*/ 733271 h 1152691"/>
                <a:gd name="connsiteX374" fmla="*/ 804196 w 1330849"/>
                <a:gd name="connsiteY374" fmla="*/ 735834 h 1152691"/>
                <a:gd name="connsiteX375" fmla="*/ 791962 w 1330849"/>
                <a:gd name="connsiteY375" fmla="*/ 738398 h 1152691"/>
                <a:gd name="connsiteX376" fmla="*/ 779220 w 1330849"/>
                <a:gd name="connsiteY376" fmla="*/ 740961 h 1152691"/>
                <a:gd name="connsiteX377" fmla="*/ 766478 w 1330849"/>
                <a:gd name="connsiteY377" fmla="*/ 743011 h 1152691"/>
                <a:gd name="connsiteX378" fmla="*/ 753990 w 1330849"/>
                <a:gd name="connsiteY378" fmla="*/ 745062 h 1152691"/>
                <a:gd name="connsiteX379" fmla="*/ 727996 w 1330849"/>
                <a:gd name="connsiteY379" fmla="*/ 748650 h 1152691"/>
                <a:gd name="connsiteX380" fmla="*/ 702510 w 1330849"/>
                <a:gd name="connsiteY380" fmla="*/ 751470 h 1152691"/>
                <a:gd name="connsiteX381" fmla="*/ 676516 w 1330849"/>
                <a:gd name="connsiteY381" fmla="*/ 753777 h 1152691"/>
                <a:gd name="connsiteX382" fmla="*/ 651031 w 1330849"/>
                <a:gd name="connsiteY382" fmla="*/ 755828 h 1152691"/>
                <a:gd name="connsiteX383" fmla="*/ 625546 w 1330849"/>
                <a:gd name="connsiteY383" fmla="*/ 757109 h 1152691"/>
                <a:gd name="connsiteX384" fmla="*/ 600826 w 1330849"/>
                <a:gd name="connsiteY384" fmla="*/ 757878 h 1152691"/>
                <a:gd name="connsiteX385" fmla="*/ 576360 w 1330849"/>
                <a:gd name="connsiteY385" fmla="*/ 758391 h 1152691"/>
                <a:gd name="connsiteX386" fmla="*/ 552659 w 1330849"/>
                <a:gd name="connsiteY386" fmla="*/ 758648 h 1152691"/>
                <a:gd name="connsiteX387" fmla="*/ 529978 w 1330849"/>
                <a:gd name="connsiteY387" fmla="*/ 758391 h 1152691"/>
                <a:gd name="connsiteX388" fmla="*/ 508060 w 1330849"/>
                <a:gd name="connsiteY388" fmla="*/ 757878 h 1152691"/>
                <a:gd name="connsiteX389" fmla="*/ 486908 w 1330849"/>
                <a:gd name="connsiteY389" fmla="*/ 757109 h 1152691"/>
                <a:gd name="connsiteX390" fmla="*/ 467030 w 1330849"/>
                <a:gd name="connsiteY390" fmla="*/ 756597 h 1152691"/>
                <a:gd name="connsiteX391" fmla="*/ 448680 w 1330849"/>
                <a:gd name="connsiteY391" fmla="*/ 755572 h 1152691"/>
                <a:gd name="connsiteX392" fmla="*/ 431605 w 1330849"/>
                <a:gd name="connsiteY392" fmla="*/ 754290 h 1152691"/>
                <a:gd name="connsiteX393" fmla="*/ 402043 w 1330849"/>
                <a:gd name="connsiteY393" fmla="*/ 752239 h 1152691"/>
                <a:gd name="connsiteX394" fmla="*/ 379871 w 1330849"/>
                <a:gd name="connsiteY394" fmla="*/ 750445 h 1152691"/>
                <a:gd name="connsiteX395" fmla="*/ 361012 w 1330849"/>
                <a:gd name="connsiteY395" fmla="*/ 748394 h 1152691"/>
                <a:gd name="connsiteX396" fmla="*/ 383184 w 1330849"/>
                <a:gd name="connsiteY396" fmla="*/ 750957 h 1152691"/>
                <a:gd name="connsiteX397" fmla="*/ 404846 w 1330849"/>
                <a:gd name="connsiteY397" fmla="*/ 753521 h 1152691"/>
                <a:gd name="connsiteX398" fmla="*/ 426253 w 1330849"/>
                <a:gd name="connsiteY398" fmla="*/ 755828 h 1152691"/>
                <a:gd name="connsiteX399" fmla="*/ 447151 w 1330849"/>
                <a:gd name="connsiteY399" fmla="*/ 757622 h 1152691"/>
                <a:gd name="connsiteX400" fmla="*/ 467794 w 1330849"/>
                <a:gd name="connsiteY400" fmla="*/ 759416 h 1152691"/>
                <a:gd name="connsiteX401" fmla="*/ 487672 w 1330849"/>
                <a:gd name="connsiteY401" fmla="*/ 760698 h 1152691"/>
                <a:gd name="connsiteX402" fmla="*/ 507041 w 1330849"/>
                <a:gd name="connsiteY402" fmla="*/ 762236 h 1152691"/>
                <a:gd name="connsiteX403" fmla="*/ 526155 w 1330849"/>
                <a:gd name="connsiteY403" fmla="*/ 763261 h 1152691"/>
                <a:gd name="connsiteX404" fmla="*/ 544758 w 1330849"/>
                <a:gd name="connsiteY404" fmla="*/ 764287 h 1152691"/>
                <a:gd name="connsiteX405" fmla="*/ 562853 w 1330849"/>
                <a:gd name="connsiteY405" fmla="*/ 765055 h 1152691"/>
                <a:gd name="connsiteX406" fmla="*/ 580437 w 1330849"/>
                <a:gd name="connsiteY406" fmla="*/ 765568 h 1152691"/>
                <a:gd name="connsiteX407" fmla="*/ 598022 w 1330849"/>
                <a:gd name="connsiteY407" fmla="*/ 765824 h 1152691"/>
                <a:gd name="connsiteX408" fmla="*/ 631153 w 1330849"/>
                <a:gd name="connsiteY408" fmla="*/ 766081 h 1152691"/>
                <a:gd name="connsiteX409" fmla="*/ 662754 w 1330849"/>
                <a:gd name="connsiteY409" fmla="*/ 765568 h 1152691"/>
                <a:gd name="connsiteX410" fmla="*/ 692826 w 1330849"/>
                <a:gd name="connsiteY410" fmla="*/ 764800 h 1152691"/>
                <a:gd name="connsiteX411" fmla="*/ 720860 w 1330849"/>
                <a:gd name="connsiteY411" fmla="*/ 763005 h 1152691"/>
                <a:gd name="connsiteX412" fmla="*/ 747619 w 1330849"/>
                <a:gd name="connsiteY412" fmla="*/ 761211 h 1152691"/>
                <a:gd name="connsiteX413" fmla="*/ 772849 w 1330849"/>
                <a:gd name="connsiteY413" fmla="*/ 758648 h 1152691"/>
                <a:gd name="connsiteX414" fmla="*/ 796295 w 1330849"/>
                <a:gd name="connsiteY414" fmla="*/ 755828 h 1152691"/>
                <a:gd name="connsiteX415" fmla="*/ 818721 w 1330849"/>
                <a:gd name="connsiteY415" fmla="*/ 752239 h 1152691"/>
                <a:gd name="connsiteX416" fmla="*/ 839110 w 1330849"/>
                <a:gd name="connsiteY416" fmla="*/ 748907 h 1152691"/>
                <a:gd name="connsiteX417" fmla="*/ 858223 w 1330849"/>
                <a:gd name="connsiteY417" fmla="*/ 745318 h 1152691"/>
                <a:gd name="connsiteX418" fmla="*/ 876063 w 1330849"/>
                <a:gd name="connsiteY418" fmla="*/ 741217 h 1152691"/>
                <a:gd name="connsiteX419" fmla="*/ 892628 w 1330849"/>
                <a:gd name="connsiteY419" fmla="*/ 737372 h 1152691"/>
                <a:gd name="connsiteX420" fmla="*/ 907664 w 1330849"/>
                <a:gd name="connsiteY420" fmla="*/ 733015 h 1152691"/>
                <a:gd name="connsiteX421" fmla="*/ 921426 w 1330849"/>
                <a:gd name="connsiteY421" fmla="*/ 729170 h 1152691"/>
                <a:gd name="connsiteX422" fmla="*/ 933659 w 1330849"/>
                <a:gd name="connsiteY422" fmla="*/ 724812 h 1152691"/>
                <a:gd name="connsiteX423" fmla="*/ 944872 w 1330849"/>
                <a:gd name="connsiteY423" fmla="*/ 720967 h 1152691"/>
                <a:gd name="connsiteX424" fmla="*/ 955066 w 1330849"/>
                <a:gd name="connsiteY424" fmla="*/ 716866 h 1152691"/>
                <a:gd name="connsiteX425" fmla="*/ 963731 w 1330849"/>
                <a:gd name="connsiteY425" fmla="*/ 713278 h 1152691"/>
                <a:gd name="connsiteX426" fmla="*/ 971376 w 1330849"/>
                <a:gd name="connsiteY426" fmla="*/ 709945 h 1152691"/>
                <a:gd name="connsiteX427" fmla="*/ 978003 w 1330849"/>
                <a:gd name="connsiteY427" fmla="*/ 706869 h 1152691"/>
                <a:gd name="connsiteX428" fmla="*/ 983609 w 1330849"/>
                <a:gd name="connsiteY428" fmla="*/ 704050 h 1152691"/>
                <a:gd name="connsiteX429" fmla="*/ 987687 w 1330849"/>
                <a:gd name="connsiteY429" fmla="*/ 701486 h 1152691"/>
                <a:gd name="connsiteX430" fmla="*/ 993293 w 1330849"/>
                <a:gd name="connsiteY430" fmla="*/ 697898 h 1152691"/>
                <a:gd name="connsiteX431" fmla="*/ 995332 w 1330849"/>
                <a:gd name="connsiteY431" fmla="*/ 696872 h 1152691"/>
                <a:gd name="connsiteX432" fmla="*/ 995172 w 1330849"/>
                <a:gd name="connsiteY432" fmla="*/ 696579 h 1152691"/>
                <a:gd name="connsiteX433" fmla="*/ 996248 w 1330849"/>
                <a:gd name="connsiteY433" fmla="*/ 697881 h 1152691"/>
                <a:gd name="connsiteX434" fmla="*/ 1008734 w 1330849"/>
                <a:gd name="connsiteY434" fmla="*/ 712940 h 1152691"/>
                <a:gd name="connsiteX435" fmla="*/ 1020456 w 1330849"/>
                <a:gd name="connsiteY435" fmla="*/ 727744 h 1152691"/>
                <a:gd name="connsiteX436" fmla="*/ 1032433 w 1330849"/>
                <a:gd name="connsiteY436" fmla="*/ 742802 h 1152691"/>
                <a:gd name="connsiteX437" fmla="*/ 1043900 w 1330849"/>
                <a:gd name="connsiteY437" fmla="*/ 757861 h 1152691"/>
                <a:gd name="connsiteX438" fmla="*/ 1055112 w 1330849"/>
                <a:gd name="connsiteY438" fmla="*/ 772920 h 1152691"/>
                <a:gd name="connsiteX439" fmla="*/ 1066070 w 1330849"/>
                <a:gd name="connsiteY439" fmla="*/ 787724 h 1152691"/>
                <a:gd name="connsiteX440" fmla="*/ 1087221 w 1330849"/>
                <a:gd name="connsiteY440" fmla="*/ 817331 h 1152691"/>
                <a:gd name="connsiteX441" fmla="*/ 1107352 w 1330849"/>
                <a:gd name="connsiteY441" fmla="*/ 846428 h 1152691"/>
                <a:gd name="connsiteX442" fmla="*/ 1126719 w 1330849"/>
                <a:gd name="connsiteY442" fmla="*/ 875270 h 1152691"/>
                <a:gd name="connsiteX443" fmla="*/ 1144812 w 1330849"/>
                <a:gd name="connsiteY443" fmla="*/ 902835 h 1152691"/>
                <a:gd name="connsiteX444" fmla="*/ 1161885 w 1330849"/>
                <a:gd name="connsiteY444" fmla="*/ 929890 h 1152691"/>
                <a:gd name="connsiteX445" fmla="*/ 1177685 w 1330849"/>
                <a:gd name="connsiteY445" fmla="*/ 955924 h 1152691"/>
                <a:gd name="connsiteX446" fmla="*/ 1192464 w 1330849"/>
                <a:gd name="connsiteY446" fmla="*/ 980682 h 1152691"/>
                <a:gd name="connsiteX447" fmla="*/ 1205970 w 1330849"/>
                <a:gd name="connsiteY447" fmla="*/ 1003908 h 1152691"/>
                <a:gd name="connsiteX448" fmla="*/ 1218202 w 1330849"/>
                <a:gd name="connsiteY448" fmla="*/ 1026114 h 1152691"/>
                <a:gd name="connsiteX449" fmla="*/ 1228486 w 1330849"/>
                <a:gd name="connsiteY449" fmla="*/ 1044197 h 1152691"/>
                <a:gd name="connsiteX450" fmla="*/ 1221960 w 1330849"/>
                <a:gd name="connsiteY450" fmla="*/ 1046293 h 1152691"/>
                <a:gd name="connsiteX451" fmla="*/ 1208948 w 1330849"/>
                <a:gd name="connsiteY451" fmla="*/ 1050335 h 1152691"/>
                <a:gd name="connsiteX452" fmla="*/ 1192874 w 1330849"/>
                <a:gd name="connsiteY452" fmla="*/ 1054630 h 1152691"/>
                <a:gd name="connsiteX453" fmla="*/ 1174248 w 1330849"/>
                <a:gd name="connsiteY453" fmla="*/ 1059683 h 1152691"/>
                <a:gd name="connsiteX454" fmla="*/ 1153327 w 1330849"/>
                <a:gd name="connsiteY454" fmla="*/ 1064988 h 1152691"/>
                <a:gd name="connsiteX455" fmla="*/ 1130364 w 1330849"/>
                <a:gd name="connsiteY455" fmla="*/ 1070546 h 1152691"/>
                <a:gd name="connsiteX456" fmla="*/ 1105870 w 1330849"/>
                <a:gd name="connsiteY456" fmla="*/ 1075852 h 1152691"/>
                <a:gd name="connsiteX457" fmla="*/ 1092858 w 1330849"/>
                <a:gd name="connsiteY457" fmla="*/ 1078378 h 1152691"/>
                <a:gd name="connsiteX458" fmla="*/ 1079845 w 1330849"/>
                <a:gd name="connsiteY458" fmla="*/ 1080652 h 1152691"/>
                <a:gd name="connsiteX459" fmla="*/ 1066323 w 1330849"/>
                <a:gd name="connsiteY459" fmla="*/ 1082925 h 1152691"/>
                <a:gd name="connsiteX460" fmla="*/ 1052800 w 1330849"/>
                <a:gd name="connsiteY460" fmla="*/ 1085199 h 1152691"/>
                <a:gd name="connsiteX461" fmla="*/ 1039023 w 1330849"/>
                <a:gd name="connsiteY461" fmla="*/ 1086968 h 1152691"/>
                <a:gd name="connsiteX462" fmla="*/ 1025245 w 1330849"/>
                <a:gd name="connsiteY462" fmla="*/ 1088736 h 1152691"/>
                <a:gd name="connsiteX463" fmla="*/ 1011212 w 1330849"/>
                <a:gd name="connsiteY463" fmla="*/ 1089999 h 1152691"/>
                <a:gd name="connsiteX464" fmla="*/ 997180 w 1330849"/>
                <a:gd name="connsiteY464" fmla="*/ 1091263 h 1152691"/>
                <a:gd name="connsiteX465" fmla="*/ 982891 w 1330849"/>
                <a:gd name="connsiteY465" fmla="*/ 1092273 h 1152691"/>
                <a:gd name="connsiteX466" fmla="*/ 968858 w 1330849"/>
                <a:gd name="connsiteY466" fmla="*/ 1093031 h 1152691"/>
                <a:gd name="connsiteX467" fmla="*/ 954826 w 1330849"/>
                <a:gd name="connsiteY467" fmla="*/ 1093283 h 1152691"/>
                <a:gd name="connsiteX468" fmla="*/ 944213 w 1330849"/>
                <a:gd name="connsiteY468" fmla="*/ 1093283 h 1152691"/>
                <a:gd name="connsiteX469" fmla="*/ 923188 w 1330849"/>
                <a:gd name="connsiteY469" fmla="*/ 1092273 h 1152691"/>
                <a:gd name="connsiteX470" fmla="*/ 913748 w 1330849"/>
                <a:gd name="connsiteY470" fmla="*/ 1091768 h 1152691"/>
                <a:gd name="connsiteX471" fmla="*/ 927270 w 1330849"/>
                <a:gd name="connsiteY471" fmla="*/ 1092526 h 1152691"/>
                <a:gd name="connsiteX472" fmla="*/ 941048 w 1330849"/>
                <a:gd name="connsiteY472" fmla="*/ 1093283 h 1152691"/>
                <a:gd name="connsiteX473" fmla="*/ 944213 w 1330849"/>
                <a:gd name="connsiteY473" fmla="*/ 1093283 h 1152691"/>
                <a:gd name="connsiteX474" fmla="*/ 949467 w 1330849"/>
                <a:gd name="connsiteY474" fmla="*/ 1093536 h 1152691"/>
                <a:gd name="connsiteX475" fmla="*/ 967838 w 1330849"/>
                <a:gd name="connsiteY475" fmla="*/ 1094042 h 1152691"/>
                <a:gd name="connsiteX476" fmla="*/ 989015 w 1330849"/>
                <a:gd name="connsiteY476" fmla="*/ 1094294 h 1152691"/>
                <a:gd name="connsiteX477" fmla="*/ 1012233 w 1330849"/>
                <a:gd name="connsiteY477" fmla="*/ 1094547 h 1152691"/>
                <a:gd name="connsiteX478" fmla="*/ 1037747 w 1330849"/>
                <a:gd name="connsiteY478" fmla="*/ 1094294 h 1152691"/>
                <a:gd name="connsiteX479" fmla="*/ 1064282 w 1330849"/>
                <a:gd name="connsiteY479" fmla="*/ 1093536 h 1152691"/>
                <a:gd name="connsiteX480" fmla="*/ 1092093 w 1330849"/>
                <a:gd name="connsiteY480" fmla="*/ 1092020 h 1152691"/>
                <a:gd name="connsiteX481" fmla="*/ 1106125 w 1330849"/>
                <a:gd name="connsiteY481" fmla="*/ 1091263 h 1152691"/>
                <a:gd name="connsiteX482" fmla="*/ 1120158 w 1330849"/>
                <a:gd name="connsiteY482" fmla="*/ 1089999 h 1152691"/>
                <a:gd name="connsiteX483" fmla="*/ 1134446 w 1330849"/>
                <a:gd name="connsiteY483" fmla="*/ 1088736 h 1152691"/>
                <a:gd name="connsiteX484" fmla="*/ 1148734 w 1330849"/>
                <a:gd name="connsiteY484" fmla="*/ 1086968 h 1152691"/>
                <a:gd name="connsiteX485" fmla="*/ 1162767 w 1330849"/>
                <a:gd name="connsiteY485" fmla="*/ 1085452 h 1152691"/>
                <a:gd name="connsiteX486" fmla="*/ 1176800 w 1330849"/>
                <a:gd name="connsiteY486" fmla="*/ 1083431 h 1152691"/>
                <a:gd name="connsiteX487" fmla="*/ 1190577 w 1330849"/>
                <a:gd name="connsiteY487" fmla="*/ 1081157 h 1152691"/>
                <a:gd name="connsiteX488" fmla="*/ 1203845 w 1330849"/>
                <a:gd name="connsiteY488" fmla="*/ 1078631 h 1152691"/>
                <a:gd name="connsiteX489" fmla="*/ 1217112 w 1330849"/>
                <a:gd name="connsiteY489" fmla="*/ 1075599 h 1152691"/>
                <a:gd name="connsiteX490" fmla="*/ 1229870 w 1330849"/>
                <a:gd name="connsiteY490" fmla="*/ 1072567 h 1152691"/>
                <a:gd name="connsiteX491" fmla="*/ 1242098 w 1330849"/>
                <a:gd name="connsiteY491" fmla="*/ 1069288 h 1152691"/>
                <a:gd name="connsiteX492" fmla="*/ 1248526 w 1330849"/>
                <a:gd name="connsiteY492" fmla="*/ 1081245 h 1152691"/>
                <a:gd name="connsiteX493" fmla="*/ 1262032 w 1330849"/>
                <a:gd name="connsiteY493" fmla="*/ 1107789 h 1152691"/>
                <a:gd name="connsiteX494" fmla="*/ 1268437 w 1330849"/>
                <a:gd name="connsiteY494" fmla="*/ 1120820 h 1152691"/>
                <a:gd name="connsiteX495" fmla="*/ 1260187 w 1330849"/>
                <a:gd name="connsiteY495" fmla="*/ 1125914 h 1152691"/>
                <a:gd name="connsiteX496" fmla="*/ 1250238 w 1330849"/>
                <a:gd name="connsiteY496" fmla="*/ 1128209 h 1152691"/>
                <a:gd name="connsiteX497" fmla="*/ 1238504 w 1330849"/>
                <a:gd name="connsiteY497" fmla="*/ 1130504 h 1152691"/>
                <a:gd name="connsiteX498" fmla="*/ 1222432 w 1330849"/>
                <a:gd name="connsiteY498" fmla="*/ 1133819 h 1152691"/>
                <a:gd name="connsiteX499" fmla="*/ 1202024 w 1330849"/>
                <a:gd name="connsiteY499" fmla="*/ 1137390 h 1152691"/>
                <a:gd name="connsiteX500" fmla="*/ 1178556 w 1330849"/>
                <a:gd name="connsiteY500" fmla="*/ 1140960 h 1152691"/>
                <a:gd name="connsiteX501" fmla="*/ 1151260 w 1330849"/>
                <a:gd name="connsiteY501" fmla="*/ 1144530 h 1152691"/>
                <a:gd name="connsiteX502" fmla="*/ 1136209 w 1330849"/>
                <a:gd name="connsiteY502" fmla="*/ 1146060 h 1152691"/>
                <a:gd name="connsiteX503" fmla="*/ 1120648 w 1330849"/>
                <a:gd name="connsiteY503" fmla="*/ 1147591 h 1152691"/>
                <a:gd name="connsiteX504" fmla="*/ 1104321 w 1330849"/>
                <a:gd name="connsiteY504" fmla="*/ 1148866 h 1152691"/>
                <a:gd name="connsiteX505" fmla="*/ 1087485 w 1330849"/>
                <a:gd name="connsiteY505" fmla="*/ 1150141 h 1152691"/>
                <a:gd name="connsiteX506" fmla="*/ 1070139 w 1330849"/>
                <a:gd name="connsiteY506" fmla="*/ 1151161 h 1152691"/>
                <a:gd name="connsiteX507" fmla="*/ 1051771 w 1330849"/>
                <a:gd name="connsiteY507" fmla="*/ 1151671 h 1152691"/>
                <a:gd name="connsiteX508" fmla="*/ 1032894 w 1330849"/>
                <a:gd name="connsiteY508" fmla="*/ 1152181 h 1152691"/>
                <a:gd name="connsiteX509" fmla="*/ 1013762 w 1330849"/>
                <a:gd name="connsiteY509" fmla="*/ 1152691 h 1152691"/>
                <a:gd name="connsiteX510" fmla="*/ 993609 w 1330849"/>
                <a:gd name="connsiteY510" fmla="*/ 1152181 h 1152691"/>
                <a:gd name="connsiteX511" fmla="*/ 973456 w 1330849"/>
                <a:gd name="connsiteY511" fmla="*/ 1151926 h 1152691"/>
                <a:gd name="connsiteX512" fmla="*/ 952793 w 1330849"/>
                <a:gd name="connsiteY512" fmla="*/ 1151161 h 1152691"/>
                <a:gd name="connsiteX513" fmla="*/ 931620 w 1330849"/>
                <a:gd name="connsiteY513" fmla="*/ 1149886 h 1152691"/>
                <a:gd name="connsiteX514" fmla="*/ 910192 w 1330849"/>
                <a:gd name="connsiteY514" fmla="*/ 1148100 h 1152691"/>
                <a:gd name="connsiteX515" fmla="*/ 888508 w 1330849"/>
                <a:gd name="connsiteY515" fmla="*/ 1146060 h 1152691"/>
                <a:gd name="connsiteX516" fmla="*/ 866315 w 1330849"/>
                <a:gd name="connsiteY516" fmla="*/ 1143255 h 1152691"/>
                <a:gd name="connsiteX517" fmla="*/ 844121 w 1330849"/>
                <a:gd name="connsiteY517" fmla="*/ 1140195 h 1152691"/>
                <a:gd name="connsiteX518" fmla="*/ 821673 w 1330849"/>
                <a:gd name="connsiteY518" fmla="*/ 1136625 h 1152691"/>
                <a:gd name="connsiteX519" fmla="*/ 798969 w 1330849"/>
                <a:gd name="connsiteY519" fmla="*/ 1132034 h 1152691"/>
                <a:gd name="connsiteX520" fmla="*/ 817336 w 1330849"/>
                <a:gd name="connsiteY520" fmla="*/ 1113673 h 1152691"/>
                <a:gd name="connsiteX521" fmla="*/ 809938 w 1330849"/>
                <a:gd name="connsiteY521" fmla="*/ 1112143 h 1152691"/>
                <a:gd name="connsiteX522" fmla="*/ 801010 w 1330849"/>
                <a:gd name="connsiteY522" fmla="*/ 1109848 h 1152691"/>
                <a:gd name="connsiteX523" fmla="*/ 788510 w 1330849"/>
                <a:gd name="connsiteY523" fmla="*/ 1106533 h 1152691"/>
                <a:gd name="connsiteX524" fmla="*/ 773459 w 1330849"/>
                <a:gd name="connsiteY524" fmla="*/ 1102452 h 1152691"/>
                <a:gd name="connsiteX525" fmla="*/ 755347 w 1330849"/>
                <a:gd name="connsiteY525" fmla="*/ 1097096 h 1152691"/>
                <a:gd name="connsiteX526" fmla="*/ 735194 w 1330849"/>
                <a:gd name="connsiteY526" fmla="*/ 1090721 h 1152691"/>
                <a:gd name="connsiteX527" fmla="*/ 712236 w 1330849"/>
                <a:gd name="connsiteY527" fmla="*/ 1083325 h 1152691"/>
                <a:gd name="connsiteX528" fmla="*/ 687491 w 1330849"/>
                <a:gd name="connsiteY528" fmla="*/ 1074655 h 1152691"/>
                <a:gd name="connsiteX529" fmla="*/ 660706 w 1330849"/>
                <a:gd name="connsiteY529" fmla="*/ 1064454 h 1152691"/>
                <a:gd name="connsiteX530" fmla="*/ 646930 w 1330849"/>
                <a:gd name="connsiteY530" fmla="*/ 1059099 h 1152691"/>
                <a:gd name="connsiteX531" fmla="*/ 632644 w 1330849"/>
                <a:gd name="connsiteY531" fmla="*/ 1053233 h 1152691"/>
                <a:gd name="connsiteX532" fmla="*/ 617849 w 1330849"/>
                <a:gd name="connsiteY532" fmla="*/ 1047368 h 1152691"/>
                <a:gd name="connsiteX533" fmla="*/ 603053 w 1330849"/>
                <a:gd name="connsiteY533" fmla="*/ 1040482 h 1152691"/>
                <a:gd name="connsiteX534" fmla="*/ 587747 w 1330849"/>
                <a:gd name="connsiteY534" fmla="*/ 1033851 h 1152691"/>
                <a:gd name="connsiteX535" fmla="*/ 572186 w 1330849"/>
                <a:gd name="connsiteY535" fmla="*/ 1026711 h 1152691"/>
                <a:gd name="connsiteX536" fmla="*/ 556625 w 1330849"/>
                <a:gd name="connsiteY536" fmla="*/ 1019061 h 1152691"/>
                <a:gd name="connsiteX537" fmla="*/ 540809 w 1330849"/>
                <a:gd name="connsiteY537" fmla="*/ 1011155 h 1152691"/>
                <a:gd name="connsiteX538" fmla="*/ 524738 w 1330849"/>
                <a:gd name="connsiteY538" fmla="*/ 1002739 h 1152691"/>
                <a:gd name="connsiteX539" fmla="*/ 508412 w 1330849"/>
                <a:gd name="connsiteY539" fmla="*/ 994069 h 1152691"/>
                <a:gd name="connsiteX540" fmla="*/ 492086 w 1330849"/>
                <a:gd name="connsiteY540" fmla="*/ 985143 h 1152691"/>
                <a:gd name="connsiteX541" fmla="*/ 475759 w 1330849"/>
                <a:gd name="connsiteY541" fmla="*/ 975707 h 1152691"/>
                <a:gd name="connsiteX542" fmla="*/ 531115 w 1330849"/>
                <a:gd name="connsiteY542" fmla="*/ 961426 h 1152691"/>
                <a:gd name="connsiteX543" fmla="*/ 523972 w 1330849"/>
                <a:gd name="connsiteY543" fmla="*/ 958621 h 1152691"/>
                <a:gd name="connsiteX544" fmla="*/ 515299 w 1330849"/>
                <a:gd name="connsiteY544" fmla="*/ 954795 h 1152691"/>
                <a:gd name="connsiteX545" fmla="*/ 503820 w 1330849"/>
                <a:gd name="connsiteY545" fmla="*/ 949950 h 1152691"/>
                <a:gd name="connsiteX546" fmla="*/ 489790 w 1330849"/>
                <a:gd name="connsiteY546" fmla="*/ 942810 h 1152691"/>
                <a:gd name="connsiteX547" fmla="*/ 481881 w 1330849"/>
                <a:gd name="connsiteY547" fmla="*/ 938474 h 1152691"/>
                <a:gd name="connsiteX548" fmla="*/ 473718 w 1330849"/>
                <a:gd name="connsiteY548" fmla="*/ 934139 h 1152691"/>
                <a:gd name="connsiteX549" fmla="*/ 464790 w 1330849"/>
                <a:gd name="connsiteY549" fmla="*/ 928784 h 1152691"/>
                <a:gd name="connsiteX550" fmla="*/ 455351 w 1330849"/>
                <a:gd name="connsiteY550" fmla="*/ 923173 h 1152691"/>
                <a:gd name="connsiteX551" fmla="*/ 445913 w 1330849"/>
                <a:gd name="connsiteY551" fmla="*/ 916798 h 1152691"/>
                <a:gd name="connsiteX552" fmla="*/ 435709 w 1330849"/>
                <a:gd name="connsiteY552" fmla="*/ 910167 h 1152691"/>
                <a:gd name="connsiteX553" fmla="*/ 425505 w 1330849"/>
                <a:gd name="connsiteY553" fmla="*/ 902517 h 1152691"/>
                <a:gd name="connsiteX554" fmla="*/ 414790 w 1330849"/>
                <a:gd name="connsiteY554" fmla="*/ 894611 h 1152691"/>
                <a:gd name="connsiteX555" fmla="*/ 404076 w 1330849"/>
                <a:gd name="connsiteY555" fmla="*/ 886195 h 1152691"/>
                <a:gd name="connsiteX556" fmla="*/ 393107 w 1330849"/>
                <a:gd name="connsiteY556" fmla="*/ 877014 h 1152691"/>
                <a:gd name="connsiteX557" fmla="*/ 381883 w 1330849"/>
                <a:gd name="connsiteY557" fmla="*/ 867068 h 1152691"/>
                <a:gd name="connsiteX558" fmla="*/ 370658 w 1330849"/>
                <a:gd name="connsiteY558" fmla="*/ 856613 h 1152691"/>
                <a:gd name="connsiteX559" fmla="*/ 359434 w 1330849"/>
                <a:gd name="connsiteY559" fmla="*/ 845392 h 1152691"/>
                <a:gd name="connsiteX560" fmla="*/ 347955 w 1330849"/>
                <a:gd name="connsiteY560" fmla="*/ 833661 h 1152691"/>
                <a:gd name="connsiteX561" fmla="*/ 336476 w 1330849"/>
                <a:gd name="connsiteY561" fmla="*/ 821165 h 1152691"/>
                <a:gd name="connsiteX562" fmla="*/ 325506 w 1330849"/>
                <a:gd name="connsiteY562" fmla="*/ 807904 h 1152691"/>
                <a:gd name="connsiteX563" fmla="*/ 314282 w 1330849"/>
                <a:gd name="connsiteY563" fmla="*/ 793878 h 1152691"/>
                <a:gd name="connsiteX564" fmla="*/ 303312 w 1330849"/>
                <a:gd name="connsiteY564" fmla="*/ 778831 h 1152691"/>
                <a:gd name="connsiteX565" fmla="*/ 292343 w 1330849"/>
                <a:gd name="connsiteY565" fmla="*/ 763530 h 1152691"/>
                <a:gd name="connsiteX566" fmla="*/ 281884 w 1330849"/>
                <a:gd name="connsiteY566" fmla="*/ 747209 h 1152691"/>
                <a:gd name="connsiteX567" fmla="*/ 271425 w 1330849"/>
                <a:gd name="connsiteY567" fmla="*/ 730123 h 1152691"/>
                <a:gd name="connsiteX568" fmla="*/ 266323 w 1330849"/>
                <a:gd name="connsiteY568" fmla="*/ 721197 h 1152691"/>
                <a:gd name="connsiteX569" fmla="*/ 261731 w 1330849"/>
                <a:gd name="connsiteY569" fmla="*/ 712271 h 1152691"/>
                <a:gd name="connsiteX570" fmla="*/ 312751 w 1330849"/>
                <a:gd name="connsiteY570" fmla="*/ 701815 h 1152691"/>
                <a:gd name="connsiteX571" fmla="*/ 312751 w 1330849"/>
                <a:gd name="connsiteY571" fmla="*/ 679374 h 1152691"/>
                <a:gd name="connsiteX572" fmla="*/ 309945 w 1330849"/>
                <a:gd name="connsiteY572" fmla="*/ 678099 h 1152691"/>
                <a:gd name="connsiteX573" fmla="*/ 306373 w 1330849"/>
                <a:gd name="connsiteY573" fmla="*/ 676314 h 1152691"/>
                <a:gd name="connsiteX574" fmla="*/ 301527 w 1330849"/>
                <a:gd name="connsiteY574" fmla="*/ 674019 h 1152691"/>
                <a:gd name="connsiteX575" fmla="*/ 295405 w 1330849"/>
                <a:gd name="connsiteY575" fmla="*/ 670448 h 1152691"/>
                <a:gd name="connsiteX576" fmla="*/ 288262 w 1330849"/>
                <a:gd name="connsiteY576" fmla="*/ 666367 h 1152691"/>
                <a:gd name="connsiteX577" fmla="*/ 280099 w 1330849"/>
                <a:gd name="connsiteY577" fmla="*/ 661012 h 1152691"/>
                <a:gd name="connsiteX578" fmla="*/ 271170 w 1330849"/>
                <a:gd name="connsiteY578" fmla="*/ 654637 h 1152691"/>
                <a:gd name="connsiteX579" fmla="*/ 260966 w 1330849"/>
                <a:gd name="connsiteY579" fmla="*/ 647241 h 1152691"/>
                <a:gd name="connsiteX580" fmla="*/ 250252 w 1330849"/>
                <a:gd name="connsiteY580" fmla="*/ 638826 h 1152691"/>
                <a:gd name="connsiteX581" fmla="*/ 239028 w 1330849"/>
                <a:gd name="connsiteY581" fmla="*/ 628625 h 1152691"/>
                <a:gd name="connsiteX582" fmla="*/ 227038 w 1330849"/>
                <a:gd name="connsiteY582" fmla="*/ 617404 h 1152691"/>
                <a:gd name="connsiteX583" fmla="*/ 220661 w 1330849"/>
                <a:gd name="connsiteY583" fmla="*/ 611029 h 1152691"/>
                <a:gd name="connsiteX584" fmla="*/ 214538 w 1330849"/>
                <a:gd name="connsiteY584" fmla="*/ 604653 h 1152691"/>
                <a:gd name="connsiteX585" fmla="*/ 208161 w 1330849"/>
                <a:gd name="connsiteY585" fmla="*/ 597767 h 1152691"/>
                <a:gd name="connsiteX586" fmla="*/ 201528 w 1330849"/>
                <a:gd name="connsiteY586" fmla="*/ 590627 h 1152691"/>
                <a:gd name="connsiteX587" fmla="*/ 195151 w 1330849"/>
                <a:gd name="connsiteY587" fmla="*/ 582721 h 1152691"/>
                <a:gd name="connsiteX588" fmla="*/ 188263 w 1330849"/>
                <a:gd name="connsiteY588" fmla="*/ 574815 h 1152691"/>
                <a:gd name="connsiteX589" fmla="*/ 181886 w 1330849"/>
                <a:gd name="connsiteY589" fmla="*/ 566145 h 1152691"/>
                <a:gd name="connsiteX590" fmla="*/ 175253 w 1330849"/>
                <a:gd name="connsiteY590" fmla="*/ 557219 h 1152691"/>
                <a:gd name="connsiteX591" fmla="*/ 168365 w 1330849"/>
                <a:gd name="connsiteY591" fmla="*/ 548038 h 1152691"/>
                <a:gd name="connsiteX592" fmla="*/ 161733 w 1330849"/>
                <a:gd name="connsiteY592" fmla="*/ 538092 h 1152691"/>
                <a:gd name="connsiteX593" fmla="*/ 154590 w 1330849"/>
                <a:gd name="connsiteY593" fmla="*/ 528147 h 1152691"/>
                <a:gd name="connsiteX594" fmla="*/ 147702 w 1330849"/>
                <a:gd name="connsiteY594" fmla="*/ 517436 h 1152691"/>
                <a:gd name="connsiteX595" fmla="*/ 141070 w 1330849"/>
                <a:gd name="connsiteY595" fmla="*/ 505960 h 1152691"/>
                <a:gd name="connsiteX596" fmla="*/ 134182 w 1330849"/>
                <a:gd name="connsiteY596" fmla="*/ 494484 h 1152691"/>
                <a:gd name="connsiteX597" fmla="*/ 127550 w 1330849"/>
                <a:gd name="connsiteY597" fmla="*/ 482499 h 1152691"/>
                <a:gd name="connsiteX598" fmla="*/ 120662 w 1330849"/>
                <a:gd name="connsiteY598" fmla="*/ 470002 h 1152691"/>
                <a:gd name="connsiteX599" fmla="*/ 114029 w 1330849"/>
                <a:gd name="connsiteY599" fmla="*/ 456741 h 1152691"/>
                <a:gd name="connsiteX600" fmla="*/ 107397 w 1330849"/>
                <a:gd name="connsiteY600" fmla="*/ 443225 h 1152691"/>
                <a:gd name="connsiteX601" fmla="*/ 101019 w 1330849"/>
                <a:gd name="connsiteY601" fmla="*/ 429199 h 1152691"/>
                <a:gd name="connsiteX602" fmla="*/ 94642 w 1330849"/>
                <a:gd name="connsiteY602" fmla="*/ 414918 h 1152691"/>
                <a:gd name="connsiteX603" fmla="*/ 88009 w 1330849"/>
                <a:gd name="connsiteY603" fmla="*/ 399617 h 1152691"/>
                <a:gd name="connsiteX604" fmla="*/ 81887 w 1330849"/>
                <a:gd name="connsiteY604" fmla="*/ 383806 h 1152691"/>
                <a:gd name="connsiteX605" fmla="*/ 75765 w 1330849"/>
                <a:gd name="connsiteY605" fmla="*/ 367739 h 1152691"/>
                <a:gd name="connsiteX606" fmla="*/ 69898 w 1330849"/>
                <a:gd name="connsiteY606" fmla="*/ 350908 h 1152691"/>
                <a:gd name="connsiteX607" fmla="*/ 63775 w 1330849"/>
                <a:gd name="connsiteY607" fmla="*/ 333821 h 1152691"/>
                <a:gd name="connsiteX608" fmla="*/ 58163 w 1330849"/>
                <a:gd name="connsiteY608" fmla="*/ 315715 h 1152691"/>
                <a:gd name="connsiteX609" fmla="*/ 52551 w 1330849"/>
                <a:gd name="connsiteY609" fmla="*/ 297098 h 1152691"/>
                <a:gd name="connsiteX610" fmla="*/ 47193 w 1330849"/>
                <a:gd name="connsiteY610" fmla="*/ 278227 h 1152691"/>
                <a:gd name="connsiteX611" fmla="*/ 42091 w 1330849"/>
                <a:gd name="connsiteY611" fmla="*/ 258590 h 1152691"/>
                <a:gd name="connsiteX612" fmla="*/ 36990 w 1330849"/>
                <a:gd name="connsiteY612" fmla="*/ 238189 h 1152691"/>
                <a:gd name="connsiteX613" fmla="*/ 32398 w 1330849"/>
                <a:gd name="connsiteY613" fmla="*/ 217532 h 1152691"/>
                <a:gd name="connsiteX614" fmla="*/ 27551 w 1330849"/>
                <a:gd name="connsiteY614" fmla="*/ 195856 h 1152691"/>
                <a:gd name="connsiteX615" fmla="*/ 23215 w 1330849"/>
                <a:gd name="connsiteY615" fmla="*/ 173414 h 1152691"/>
                <a:gd name="connsiteX616" fmla="*/ 19133 w 1330849"/>
                <a:gd name="connsiteY616" fmla="*/ 150717 h 1152691"/>
                <a:gd name="connsiteX617" fmla="*/ 15306 w 1330849"/>
                <a:gd name="connsiteY617" fmla="*/ 127256 h 1152691"/>
                <a:gd name="connsiteX618" fmla="*/ 11735 w 1330849"/>
                <a:gd name="connsiteY618" fmla="*/ 103029 h 1152691"/>
                <a:gd name="connsiteX619" fmla="*/ 8419 w 1330849"/>
                <a:gd name="connsiteY619" fmla="*/ 78292 h 1152691"/>
                <a:gd name="connsiteX620" fmla="*/ 5357 w 1330849"/>
                <a:gd name="connsiteY620" fmla="*/ 53044 h 1152691"/>
                <a:gd name="connsiteX621" fmla="*/ 2551 w 1330849"/>
                <a:gd name="connsiteY621" fmla="*/ 26777 h 1152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Lst>
              <a:rect l="l" t="t" r="r" b="b"/>
              <a:pathLst>
                <a:path w="1330849" h="1152691">
                  <a:moveTo>
                    <a:pt x="1281270" y="1113269"/>
                  </a:moveTo>
                  <a:lnTo>
                    <a:pt x="1281904" y="1128719"/>
                  </a:lnTo>
                  <a:lnTo>
                    <a:pt x="1282199" y="1129600"/>
                  </a:lnTo>
                  <a:lnTo>
                    <a:pt x="1273322" y="1135585"/>
                  </a:lnTo>
                  <a:lnTo>
                    <a:pt x="1271960" y="1131505"/>
                  </a:lnTo>
                  <a:lnTo>
                    <a:pt x="1268640" y="1121056"/>
                  </a:lnTo>
                  <a:close/>
                  <a:moveTo>
                    <a:pt x="1303365" y="1099647"/>
                  </a:moveTo>
                  <a:lnTo>
                    <a:pt x="1310270" y="1115659"/>
                  </a:lnTo>
                  <a:lnTo>
                    <a:pt x="1299715" y="1117790"/>
                  </a:lnTo>
                  <a:lnTo>
                    <a:pt x="1286983" y="1126375"/>
                  </a:lnTo>
                  <a:lnTo>
                    <a:pt x="1283139" y="1112116"/>
                  </a:lnTo>
                  <a:close/>
                  <a:moveTo>
                    <a:pt x="0" y="0"/>
                  </a:moveTo>
                  <a:lnTo>
                    <a:pt x="1276" y="1275"/>
                  </a:lnTo>
                  <a:lnTo>
                    <a:pt x="5613" y="5101"/>
                  </a:lnTo>
                  <a:lnTo>
                    <a:pt x="12500" y="10966"/>
                  </a:lnTo>
                  <a:lnTo>
                    <a:pt x="22449" y="18617"/>
                  </a:lnTo>
                  <a:lnTo>
                    <a:pt x="28317" y="22952"/>
                  </a:lnTo>
                  <a:lnTo>
                    <a:pt x="35204" y="27543"/>
                  </a:lnTo>
                  <a:lnTo>
                    <a:pt x="42857" y="32388"/>
                  </a:lnTo>
                  <a:lnTo>
                    <a:pt x="51020" y="37744"/>
                  </a:lnTo>
                  <a:lnTo>
                    <a:pt x="59949" y="43099"/>
                  </a:lnTo>
                  <a:lnTo>
                    <a:pt x="69387" y="48454"/>
                  </a:lnTo>
                  <a:lnTo>
                    <a:pt x="79846" y="54065"/>
                  </a:lnTo>
                  <a:lnTo>
                    <a:pt x="91070" y="59675"/>
                  </a:lnTo>
                  <a:lnTo>
                    <a:pt x="103060" y="65030"/>
                  </a:lnTo>
                  <a:lnTo>
                    <a:pt x="115815" y="70641"/>
                  </a:lnTo>
                  <a:lnTo>
                    <a:pt x="129336" y="76507"/>
                  </a:lnTo>
                  <a:lnTo>
                    <a:pt x="143621" y="81352"/>
                  </a:lnTo>
                  <a:lnTo>
                    <a:pt x="158416" y="86707"/>
                  </a:lnTo>
                  <a:lnTo>
                    <a:pt x="174488" y="91552"/>
                  </a:lnTo>
                  <a:lnTo>
                    <a:pt x="191069" y="96398"/>
                  </a:lnTo>
                  <a:lnTo>
                    <a:pt x="208416" y="100478"/>
                  </a:lnTo>
                  <a:lnTo>
                    <a:pt x="226783" y="104814"/>
                  </a:lnTo>
                  <a:lnTo>
                    <a:pt x="245915" y="108129"/>
                  </a:lnTo>
                  <a:lnTo>
                    <a:pt x="265558" y="111699"/>
                  </a:lnTo>
                  <a:lnTo>
                    <a:pt x="286221" y="113994"/>
                  </a:lnTo>
                  <a:lnTo>
                    <a:pt x="307394" y="116289"/>
                  </a:lnTo>
                  <a:lnTo>
                    <a:pt x="329843" y="118074"/>
                  </a:lnTo>
                  <a:lnTo>
                    <a:pt x="341322" y="118585"/>
                  </a:lnTo>
                  <a:lnTo>
                    <a:pt x="352802" y="118840"/>
                  </a:lnTo>
                  <a:lnTo>
                    <a:pt x="364791" y="119095"/>
                  </a:lnTo>
                  <a:lnTo>
                    <a:pt x="376781" y="119350"/>
                  </a:lnTo>
                  <a:lnTo>
                    <a:pt x="425505" y="119350"/>
                  </a:lnTo>
                  <a:lnTo>
                    <a:pt x="474483" y="119350"/>
                  </a:lnTo>
                  <a:lnTo>
                    <a:pt x="523462" y="120370"/>
                  </a:lnTo>
                  <a:lnTo>
                    <a:pt x="547697" y="120880"/>
                  </a:lnTo>
                  <a:lnTo>
                    <a:pt x="571931" y="121645"/>
                  </a:lnTo>
                  <a:lnTo>
                    <a:pt x="596166" y="122920"/>
                  </a:lnTo>
                  <a:lnTo>
                    <a:pt x="620145" y="123940"/>
                  </a:lnTo>
                  <a:lnTo>
                    <a:pt x="643869" y="125725"/>
                  </a:lnTo>
                  <a:lnTo>
                    <a:pt x="667338" y="127511"/>
                  </a:lnTo>
                  <a:lnTo>
                    <a:pt x="690552" y="130060"/>
                  </a:lnTo>
                  <a:lnTo>
                    <a:pt x="713511" y="132611"/>
                  </a:lnTo>
                  <a:lnTo>
                    <a:pt x="736214" y="136181"/>
                  </a:lnTo>
                  <a:lnTo>
                    <a:pt x="758408" y="139752"/>
                  </a:lnTo>
                  <a:lnTo>
                    <a:pt x="780346" y="144086"/>
                  </a:lnTo>
                  <a:lnTo>
                    <a:pt x="802030" y="148422"/>
                  </a:lnTo>
                  <a:lnTo>
                    <a:pt x="812489" y="150972"/>
                  </a:lnTo>
                  <a:lnTo>
                    <a:pt x="823203" y="153778"/>
                  </a:lnTo>
                  <a:lnTo>
                    <a:pt x="833662" y="156582"/>
                  </a:lnTo>
                  <a:lnTo>
                    <a:pt x="843866" y="159643"/>
                  </a:lnTo>
                  <a:lnTo>
                    <a:pt x="854070" y="162703"/>
                  </a:lnTo>
                  <a:lnTo>
                    <a:pt x="864019" y="166274"/>
                  </a:lnTo>
                  <a:lnTo>
                    <a:pt x="873968" y="169589"/>
                  </a:lnTo>
                  <a:lnTo>
                    <a:pt x="883916" y="173159"/>
                  </a:lnTo>
                  <a:lnTo>
                    <a:pt x="893355" y="177239"/>
                  </a:lnTo>
                  <a:lnTo>
                    <a:pt x="903049" y="181064"/>
                  </a:lnTo>
                  <a:lnTo>
                    <a:pt x="912233" y="185400"/>
                  </a:lnTo>
                  <a:lnTo>
                    <a:pt x="921671" y="189480"/>
                  </a:lnTo>
                  <a:lnTo>
                    <a:pt x="930600" y="194326"/>
                  </a:lnTo>
                  <a:lnTo>
                    <a:pt x="939528" y="199171"/>
                  </a:lnTo>
                  <a:lnTo>
                    <a:pt x="948456" y="204016"/>
                  </a:lnTo>
                  <a:lnTo>
                    <a:pt x="956875" y="209117"/>
                  </a:lnTo>
                  <a:lnTo>
                    <a:pt x="965293" y="214727"/>
                  </a:lnTo>
                  <a:lnTo>
                    <a:pt x="973456" y="220082"/>
                  </a:lnTo>
                  <a:lnTo>
                    <a:pt x="981619" y="225948"/>
                  </a:lnTo>
                  <a:lnTo>
                    <a:pt x="989527" y="231813"/>
                  </a:lnTo>
                  <a:lnTo>
                    <a:pt x="997435" y="237934"/>
                  </a:lnTo>
                  <a:lnTo>
                    <a:pt x="1004578" y="244564"/>
                  </a:lnTo>
                  <a:lnTo>
                    <a:pt x="1012231" y="251195"/>
                  </a:lnTo>
                  <a:lnTo>
                    <a:pt x="1019374" y="258081"/>
                  </a:lnTo>
                  <a:lnTo>
                    <a:pt x="1026262" y="265221"/>
                  </a:lnTo>
                  <a:lnTo>
                    <a:pt x="1033149" y="272616"/>
                  </a:lnTo>
                  <a:lnTo>
                    <a:pt x="1039527" y="280268"/>
                  </a:lnTo>
                  <a:lnTo>
                    <a:pt x="1046159" y="288173"/>
                  </a:lnTo>
                  <a:lnTo>
                    <a:pt x="1046159" y="238954"/>
                  </a:lnTo>
                  <a:lnTo>
                    <a:pt x="1052281" y="245075"/>
                  </a:lnTo>
                  <a:lnTo>
                    <a:pt x="1059679" y="252980"/>
                  </a:lnTo>
                  <a:lnTo>
                    <a:pt x="1068863" y="263946"/>
                  </a:lnTo>
                  <a:lnTo>
                    <a:pt x="1080343" y="277462"/>
                  </a:lnTo>
                  <a:lnTo>
                    <a:pt x="1093352" y="293783"/>
                  </a:lnTo>
                  <a:lnTo>
                    <a:pt x="1100495" y="302964"/>
                  </a:lnTo>
                  <a:lnTo>
                    <a:pt x="1107893" y="312910"/>
                  </a:lnTo>
                  <a:lnTo>
                    <a:pt x="1115036" y="323366"/>
                  </a:lnTo>
                  <a:lnTo>
                    <a:pt x="1122689" y="334331"/>
                  </a:lnTo>
                  <a:lnTo>
                    <a:pt x="1130597" y="346062"/>
                  </a:lnTo>
                  <a:lnTo>
                    <a:pt x="1138505" y="358558"/>
                  </a:lnTo>
                  <a:lnTo>
                    <a:pt x="1146413" y="371309"/>
                  </a:lnTo>
                  <a:lnTo>
                    <a:pt x="1154321" y="384825"/>
                  </a:lnTo>
                  <a:lnTo>
                    <a:pt x="1162229" y="398597"/>
                  </a:lnTo>
                  <a:lnTo>
                    <a:pt x="1170137" y="413133"/>
                  </a:lnTo>
                  <a:lnTo>
                    <a:pt x="1177535" y="428179"/>
                  </a:lnTo>
                  <a:lnTo>
                    <a:pt x="1184933" y="443480"/>
                  </a:lnTo>
                  <a:lnTo>
                    <a:pt x="1192331" y="459547"/>
                  </a:lnTo>
                  <a:lnTo>
                    <a:pt x="1199218" y="476123"/>
                  </a:lnTo>
                  <a:lnTo>
                    <a:pt x="1206106" y="493209"/>
                  </a:lnTo>
                  <a:lnTo>
                    <a:pt x="1212228" y="510551"/>
                  </a:lnTo>
                  <a:lnTo>
                    <a:pt x="1218351" y="528402"/>
                  </a:lnTo>
                  <a:lnTo>
                    <a:pt x="1223708" y="546508"/>
                  </a:lnTo>
                  <a:lnTo>
                    <a:pt x="1228810" y="565380"/>
                  </a:lnTo>
                  <a:lnTo>
                    <a:pt x="1233402" y="584761"/>
                  </a:lnTo>
                  <a:lnTo>
                    <a:pt x="1256105" y="561810"/>
                  </a:lnTo>
                  <a:lnTo>
                    <a:pt x="1261462" y="577621"/>
                  </a:lnTo>
                  <a:lnTo>
                    <a:pt x="1267585" y="596237"/>
                  </a:lnTo>
                  <a:lnTo>
                    <a:pt x="1274983" y="620974"/>
                  </a:lnTo>
                  <a:lnTo>
                    <a:pt x="1283911" y="650811"/>
                  </a:lnTo>
                  <a:lnTo>
                    <a:pt x="1288248" y="667388"/>
                  </a:lnTo>
                  <a:lnTo>
                    <a:pt x="1292840" y="685239"/>
                  </a:lnTo>
                  <a:lnTo>
                    <a:pt x="1297431" y="703856"/>
                  </a:lnTo>
                  <a:lnTo>
                    <a:pt x="1302023" y="723237"/>
                  </a:lnTo>
                  <a:lnTo>
                    <a:pt x="1306360" y="743384"/>
                  </a:lnTo>
                  <a:lnTo>
                    <a:pt x="1310696" y="764296"/>
                  </a:lnTo>
                  <a:lnTo>
                    <a:pt x="1314778" y="785462"/>
                  </a:lnTo>
                  <a:lnTo>
                    <a:pt x="1318349" y="807139"/>
                  </a:lnTo>
                  <a:lnTo>
                    <a:pt x="1321921" y="829071"/>
                  </a:lnTo>
                  <a:lnTo>
                    <a:pt x="1324727" y="851257"/>
                  </a:lnTo>
                  <a:lnTo>
                    <a:pt x="1327278" y="873699"/>
                  </a:lnTo>
                  <a:lnTo>
                    <a:pt x="1328808" y="896141"/>
                  </a:lnTo>
                  <a:lnTo>
                    <a:pt x="1330339" y="918328"/>
                  </a:lnTo>
                  <a:lnTo>
                    <a:pt x="1330594" y="929549"/>
                  </a:lnTo>
                  <a:lnTo>
                    <a:pt x="1330849" y="940514"/>
                  </a:lnTo>
                  <a:lnTo>
                    <a:pt x="1330849" y="951480"/>
                  </a:lnTo>
                  <a:lnTo>
                    <a:pt x="1330594" y="962446"/>
                  </a:lnTo>
                  <a:lnTo>
                    <a:pt x="1330339" y="973157"/>
                  </a:lnTo>
                  <a:lnTo>
                    <a:pt x="1329829" y="983868"/>
                  </a:lnTo>
                  <a:lnTo>
                    <a:pt x="1328808" y="994324"/>
                  </a:lnTo>
                  <a:lnTo>
                    <a:pt x="1327788" y="1004780"/>
                  </a:lnTo>
                  <a:lnTo>
                    <a:pt x="1326768" y="1015236"/>
                  </a:lnTo>
                  <a:lnTo>
                    <a:pt x="1324982" y="1025436"/>
                  </a:lnTo>
                  <a:lnTo>
                    <a:pt x="1323196" y="1035127"/>
                  </a:lnTo>
                  <a:lnTo>
                    <a:pt x="1321410" y="1045073"/>
                  </a:lnTo>
                  <a:lnTo>
                    <a:pt x="1319114" y="1054508"/>
                  </a:lnTo>
                  <a:lnTo>
                    <a:pt x="1316563" y="1063944"/>
                  </a:lnTo>
                  <a:lnTo>
                    <a:pt x="1313757" y="1073125"/>
                  </a:lnTo>
                  <a:lnTo>
                    <a:pt x="1310696" y="1082306"/>
                  </a:lnTo>
                  <a:lnTo>
                    <a:pt x="1307125" y="1090721"/>
                  </a:lnTo>
                  <a:lnTo>
                    <a:pt x="1303554" y="1099137"/>
                  </a:lnTo>
                  <a:lnTo>
                    <a:pt x="1303118" y="1099406"/>
                  </a:lnTo>
                  <a:lnTo>
                    <a:pt x="1298218" y="1087626"/>
                  </a:lnTo>
                  <a:lnTo>
                    <a:pt x="1292866" y="1075374"/>
                  </a:lnTo>
                  <a:lnTo>
                    <a:pt x="1287005" y="1062612"/>
                  </a:lnTo>
                  <a:lnTo>
                    <a:pt x="1280889" y="1049851"/>
                  </a:lnTo>
                  <a:lnTo>
                    <a:pt x="1274264" y="1037089"/>
                  </a:lnTo>
                  <a:lnTo>
                    <a:pt x="1267638" y="1024072"/>
                  </a:lnTo>
                  <a:lnTo>
                    <a:pt x="1260503" y="1010800"/>
                  </a:lnTo>
                  <a:lnTo>
                    <a:pt x="1253113" y="997528"/>
                  </a:lnTo>
                  <a:lnTo>
                    <a:pt x="1245723" y="984000"/>
                  </a:lnTo>
                  <a:lnTo>
                    <a:pt x="1237823" y="970473"/>
                  </a:lnTo>
                  <a:lnTo>
                    <a:pt x="1229669" y="956690"/>
                  </a:lnTo>
                  <a:lnTo>
                    <a:pt x="1220750" y="943162"/>
                  </a:lnTo>
                  <a:lnTo>
                    <a:pt x="1216870" y="936989"/>
                  </a:lnTo>
                  <a:lnTo>
                    <a:pt x="1239066" y="666113"/>
                  </a:lnTo>
                  <a:lnTo>
                    <a:pt x="1196179" y="904812"/>
                  </a:lnTo>
                  <a:lnTo>
                    <a:pt x="1184565" y="887521"/>
                  </a:lnTo>
                  <a:lnTo>
                    <a:pt x="1165198" y="859700"/>
                  </a:lnTo>
                  <a:lnTo>
                    <a:pt x="1144812" y="831879"/>
                  </a:lnTo>
                  <a:lnTo>
                    <a:pt x="1124171" y="803804"/>
                  </a:lnTo>
                  <a:lnTo>
                    <a:pt x="1102765" y="776239"/>
                  </a:lnTo>
                  <a:lnTo>
                    <a:pt x="1080341" y="748673"/>
                  </a:lnTo>
                  <a:lnTo>
                    <a:pt x="1065217" y="730427"/>
                  </a:lnTo>
                  <a:lnTo>
                    <a:pt x="1067674" y="703626"/>
                  </a:lnTo>
                  <a:lnTo>
                    <a:pt x="1068959" y="683746"/>
                  </a:lnTo>
                  <a:lnTo>
                    <a:pt x="1070757" y="661064"/>
                  </a:lnTo>
                  <a:lnTo>
                    <a:pt x="1072556" y="635324"/>
                  </a:lnTo>
                  <a:lnTo>
                    <a:pt x="1073841" y="607290"/>
                  </a:lnTo>
                  <a:lnTo>
                    <a:pt x="1074869" y="576962"/>
                  </a:lnTo>
                  <a:lnTo>
                    <a:pt x="1075640" y="545359"/>
                  </a:lnTo>
                  <a:lnTo>
                    <a:pt x="1075897" y="512228"/>
                  </a:lnTo>
                  <a:lnTo>
                    <a:pt x="1075640" y="478587"/>
                  </a:lnTo>
                  <a:lnTo>
                    <a:pt x="1075383" y="461512"/>
                  </a:lnTo>
                  <a:lnTo>
                    <a:pt x="1074612" y="444436"/>
                  </a:lnTo>
                  <a:lnTo>
                    <a:pt x="1073841" y="427361"/>
                  </a:lnTo>
                  <a:lnTo>
                    <a:pt x="1072813" y="410285"/>
                  </a:lnTo>
                  <a:lnTo>
                    <a:pt x="1071528" y="393465"/>
                  </a:lnTo>
                  <a:lnTo>
                    <a:pt x="1070243" y="376899"/>
                  </a:lnTo>
                  <a:lnTo>
                    <a:pt x="1068445" y="360079"/>
                  </a:lnTo>
                  <a:lnTo>
                    <a:pt x="1066132" y="343768"/>
                  </a:lnTo>
                  <a:lnTo>
                    <a:pt x="1066646" y="355746"/>
                  </a:lnTo>
                  <a:lnTo>
                    <a:pt x="1067674" y="387858"/>
                  </a:lnTo>
                  <a:lnTo>
                    <a:pt x="1067931" y="410030"/>
                  </a:lnTo>
                  <a:lnTo>
                    <a:pt x="1067931" y="435006"/>
                  </a:lnTo>
                  <a:lnTo>
                    <a:pt x="1067931" y="463041"/>
                  </a:lnTo>
                  <a:lnTo>
                    <a:pt x="1067674" y="492349"/>
                  </a:lnTo>
                  <a:lnTo>
                    <a:pt x="1066646" y="523442"/>
                  </a:lnTo>
                  <a:lnTo>
                    <a:pt x="1065618" y="555044"/>
                  </a:lnTo>
                  <a:lnTo>
                    <a:pt x="1063563" y="586136"/>
                  </a:lnTo>
                  <a:lnTo>
                    <a:pt x="1062535" y="601938"/>
                  </a:lnTo>
                  <a:lnTo>
                    <a:pt x="1061250" y="617229"/>
                  </a:lnTo>
                  <a:lnTo>
                    <a:pt x="1059708" y="632010"/>
                  </a:lnTo>
                  <a:lnTo>
                    <a:pt x="1057909" y="646792"/>
                  </a:lnTo>
                  <a:lnTo>
                    <a:pt x="1056368" y="660809"/>
                  </a:lnTo>
                  <a:lnTo>
                    <a:pt x="1054055" y="674317"/>
                  </a:lnTo>
                  <a:lnTo>
                    <a:pt x="1051742" y="687315"/>
                  </a:lnTo>
                  <a:lnTo>
                    <a:pt x="1049173" y="699293"/>
                  </a:lnTo>
                  <a:lnTo>
                    <a:pt x="1046819" y="708631"/>
                  </a:lnTo>
                  <a:lnTo>
                    <a:pt x="1035236" y="695074"/>
                  </a:lnTo>
                  <a:lnTo>
                    <a:pt x="1012047" y="669039"/>
                  </a:lnTo>
                  <a:lnTo>
                    <a:pt x="988603" y="643261"/>
                  </a:lnTo>
                  <a:lnTo>
                    <a:pt x="965414" y="618503"/>
                  </a:lnTo>
                  <a:lnTo>
                    <a:pt x="941715" y="594256"/>
                  </a:lnTo>
                  <a:lnTo>
                    <a:pt x="918271" y="571029"/>
                  </a:lnTo>
                  <a:lnTo>
                    <a:pt x="895081" y="548568"/>
                  </a:lnTo>
                  <a:lnTo>
                    <a:pt x="871892" y="527383"/>
                  </a:lnTo>
                  <a:lnTo>
                    <a:pt x="849213" y="507475"/>
                  </a:lnTo>
                  <a:lnTo>
                    <a:pt x="838000" y="497521"/>
                  </a:lnTo>
                  <a:lnTo>
                    <a:pt x="826533" y="488332"/>
                  </a:lnTo>
                  <a:lnTo>
                    <a:pt x="815576" y="479144"/>
                  </a:lnTo>
                  <a:lnTo>
                    <a:pt x="804618" y="470722"/>
                  </a:lnTo>
                  <a:lnTo>
                    <a:pt x="795547" y="463748"/>
                  </a:lnTo>
                  <a:lnTo>
                    <a:pt x="795407" y="462547"/>
                  </a:lnTo>
                  <a:lnTo>
                    <a:pt x="793063" y="443612"/>
                  </a:lnTo>
                  <a:lnTo>
                    <a:pt x="789939" y="420582"/>
                  </a:lnTo>
                  <a:lnTo>
                    <a:pt x="786294" y="395250"/>
                  </a:lnTo>
                  <a:lnTo>
                    <a:pt x="781867" y="370430"/>
                  </a:lnTo>
                  <a:lnTo>
                    <a:pt x="779784" y="358404"/>
                  </a:lnTo>
                  <a:lnTo>
                    <a:pt x="777441" y="347401"/>
                  </a:lnTo>
                  <a:lnTo>
                    <a:pt x="775358" y="337166"/>
                  </a:lnTo>
                  <a:lnTo>
                    <a:pt x="773014" y="328466"/>
                  </a:lnTo>
                  <a:lnTo>
                    <a:pt x="775358" y="341772"/>
                  </a:lnTo>
                  <a:lnTo>
                    <a:pt x="777180" y="356357"/>
                  </a:lnTo>
                  <a:lnTo>
                    <a:pt x="779263" y="375036"/>
                  </a:lnTo>
                  <a:lnTo>
                    <a:pt x="780305" y="385271"/>
                  </a:lnTo>
                  <a:lnTo>
                    <a:pt x="781346" y="396018"/>
                  </a:lnTo>
                  <a:lnTo>
                    <a:pt x="781867" y="407277"/>
                  </a:lnTo>
                  <a:lnTo>
                    <a:pt x="782127" y="418280"/>
                  </a:lnTo>
                  <a:lnTo>
                    <a:pt x="782388" y="429539"/>
                  </a:lnTo>
                  <a:lnTo>
                    <a:pt x="782127" y="440797"/>
                  </a:lnTo>
                  <a:lnTo>
                    <a:pt x="781346" y="451800"/>
                  </a:lnTo>
                  <a:lnTo>
                    <a:pt x="781186" y="453088"/>
                  </a:lnTo>
                  <a:lnTo>
                    <a:pt x="772510" y="446729"/>
                  </a:lnTo>
                  <a:lnTo>
                    <a:pt x="762317" y="439838"/>
                  </a:lnTo>
                  <a:lnTo>
                    <a:pt x="752123" y="432947"/>
                  </a:lnTo>
                  <a:lnTo>
                    <a:pt x="741930" y="426565"/>
                  </a:lnTo>
                  <a:lnTo>
                    <a:pt x="731993" y="420695"/>
                  </a:lnTo>
                  <a:lnTo>
                    <a:pt x="722563" y="415080"/>
                  </a:lnTo>
                  <a:lnTo>
                    <a:pt x="713135" y="409975"/>
                  </a:lnTo>
                  <a:lnTo>
                    <a:pt x="703961" y="405126"/>
                  </a:lnTo>
                  <a:lnTo>
                    <a:pt x="695042" y="400787"/>
                  </a:lnTo>
                  <a:lnTo>
                    <a:pt x="686123" y="397213"/>
                  </a:lnTo>
                  <a:lnTo>
                    <a:pt x="677714" y="393896"/>
                  </a:lnTo>
                  <a:lnTo>
                    <a:pt x="669560" y="391088"/>
                  </a:lnTo>
                  <a:lnTo>
                    <a:pt x="653506" y="385983"/>
                  </a:lnTo>
                  <a:lnTo>
                    <a:pt x="637196" y="380624"/>
                  </a:lnTo>
                  <a:lnTo>
                    <a:pt x="620633" y="374753"/>
                  </a:lnTo>
                  <a:lnTo>
                    <a:pt x="603814" y="368882"/>
                  </a:lnTo>
                  <a:lnTo>
                    <a:pt x="569667" y="355865"/>
                  </a:lnTo>
                  <a:lnTo>
                    <a:pt x="535521" y="342593"/>
                  </a:lnTo>
                  <a:lnTo>
                    <a:pt x="501119" y="328811"/>
                  </a:lnTo>
                  <a:lnTo>
                    <a:pt x="467227" y="314772"/>
                  </a:lnTo>
                  <a:lnTo>
                    <a:pt x="445917" y="305697"/>
                  </a:lnTo>
                  <a:lnTo>
                    <a:pt x="395685" y="221358"/>
                  </a:lnTo>
                  <a:lnTo>
                    <a:pt x="438286" y="302447"/>
                  </a:lnTo>
                  <a:lnTo>
                    <a:pt x="434864" y="300990"/>
                  </a:lnTo>
                  <a:lnTo>
                    <a:pt x="403775" y="287462"/>
                  </a:lnTo>
                  <a:lnTo>
                    <a:pt x="374725" y="274445"/>
                  </a:lnTo>
                  <a:lnTo>
                    <a:pt x="347968" y="262449"/>
                  </a:lnTo>
                  <a:lnTo>
                    <a:pt x="303883" y="242030"/>
                  </a:lnTo>
                  <a:lnTo>
                    <a:pt x="274578" y="228503"/>
                  </a:lnTo>
                  <a:lnTo>
                    <a:pt x="264130" y="223398"/>
                  </a:lnTo>
                  <a:lnTo>
                    <a:pt x="265914" y="225185"/>
                  </a:lnTo>
                  <a:lnTo>
                    <a:pt x="268462" y="226716"/>
                  </a:lnTo>
                  <a:lnTo>
                    <a:pt x="274323" y="231311"/>
                  </a:lnTo>
                  <a:lnTo>
                    <a:pt x="282223" y="236160"/>
                  </a:lnTo>
                  <a:lnTo>
                    <a:pt x="291397" y="241520"/>
                  </a:lnTo>
                  <a:lnTo>
                    <a:pt x="302354" y="247390"/>
                  </a:lnTo>
                  <a:lnTo>
                    <a:pt x="314841" y="253771"/>
                  </a:lnTo>
                  <a:lnTo>
                    <a:pt x="342617" y="267554"/>
                  </a:lnTo>
                  <a:lnTo>
                    <a:pt x="374470" y="282868"/>
                  </a:lnTo>
                  <a:lnTo>
                    <a:pt x="409126" y="298948"/>
                  </a:lnTo>
                  <a:lnTo>
                    <a:pt x="445057" y="315538"/>
                  </a:lnTo>
                  <a:lnTo>
                    <a:pt x="482262" y="331873"/>
                  </a:lnTo>
                  <a:lnTo>
                    <a:pt x="518447" y="347953"/>
                  </a:lnTo>
                  <a:lnTo>
                    <a:pt x="553613" y="363267"/>
                  </a:lnTo>
                  <a:lnTo>
                    <a:pt x="596504" y="381628"/>
                  </a:lnTo>
                  <a:lnTo>
                    <a:pt x="595528" y="381510"/>
                  </a:lnTo>
                  <a:lnTo>
                    <a:pt x="586847" y="383252"/>
                  </a:lnTo>
                  <a:lnTo>
                    <a:pt x="576379" y="385242"/>
                  </a:lnTo>
                  <a:lnTo>
                    <a:pt x="562593" y="387482"/>
                  </a:lnTo>
                  <a:lnTo>
                    <a:pt x="545232" y="390467"/>
                  </a:lnTo>
                  <a:lnTo>
                    <a:pt x="525573" y="392706"/>
                  </a:lnTo>
                  <a:lnTo>
                    <a:pt x="503361" y="395692"/>
                  </a:lnTo>
                  <a:lnTo>
                    <a:pt x="479362" y="397682"/>
                  </a:lnTo>
                  <a:lnTo>
                    <a:pt x="466341" y="398678"/>
                  </a:lnTo>
                  <a:lnTo>
                    <a:pt x="453320" y="399424"/>
                  </a:lnTo>
                  <a:lnTo>
                    <a:pt x="440044" y="400171"/>
                  </a:lnTo>
                  <a:lnTo>
                    <a:pt x="426257" y="400419"/>
                  </a:lnTo>
                  <a:lnTo>
                    <a:pt x="412471" y="400668"/>
                  </a:lnTo>
                  <a:lnTo>
                    <a:pt x="398684" y="400668"/>
                  </a:lnTo>
                  <a:lnTo>
                    <a:pt x="384642" y="400419"/>
                  </a:lnTo>
                  <a:lnTo>
                    <a:pt x="370345" y="399673"/>
                  </a:lnTo>
                  <a:lnTo>
                    <a:pt x="356048" y="398926"/>
                  </a:lnTo>
                  <a:lnTo>
                    <a:pt x="342005" y="397434"/>
                  </a:lnTo>
                  <a:lnTo>
                    <a:pt x="327708" y="395940"/>
                  </a:lnTo>
                  <a:lnTo>
                    <a:pt x="313921" y="393950"/>
                  </a:lnTo>
                  <a:lnTo>
                    <a:pt x="300134" y="391462"/>
                  </a:lnTo>
                  <a:lnTo>
                    <a:pt x="286603" y="388726"/>
                  </a:lnTo>
                  <a:lnTo>
                    <a:pt x="275959" y="386181"/>
                  </a:lnTo>
                  <a:lnTo>
                    <a:pt x="268221" y="383998"/>
                  </a:lnTo>
                  <a:lnTo>
                    <a:pt x="260051" y="381510"/>
                  </a:lnTo>
                  <a:lnTo>
                    <a:pt x="273072" y="385491"/>
                  </a:lnTo>
                  <a:lnTo>
                    <a:pt x="275959" y="386181"/>
                  </a:lnTo>
                  <a:lnTo>
                    <a:pt x="277922" y="386735"/>
                  </a:lnTo>
                  <a:lnTo>
                    <a:pt x="291199" y="389970"/>
                  </a:lnTo>
                  <a:lnTo>
                    <a:pt x="307794" y="393950"/>
                  </a:lnTo>
                  <a:lnTo>
                    <a:pt x="327452" y="397931"/>
                  </a:lnTo>
                  <a:lnTo>
                    <a:pt x="338175" y="399922"/>
                  </a:lnTo>
                  <a:lnTo>
                    <a:pt x="349409" y="401912"/>
                  </a:lnTo>
                  <a:lnTo>
                    <a:pt x="361153" y="403903"/>
                  </a:lnTo>
                  <a:lnTo>
                    <a:pt x="373919" y="405395"/>
                  </a:lnTo>
                  <a:lnTo>
                    <a:pt x="386940" y="407137"/>
                  </a:lnTo>
                  <a:lnTo>
                    <a:pt x="400471" y="408879"/>
                  </a:lnTo>
                  <a:lnTo>
                    <a:pt x="414514" y="409873"/>
                  </a:lnTo>
                  <a:lnTo>
                    <a:pt x="428811" y="410869"/>
                  </a:lnTo>
                  <a:lnTo>
                    <a:pt x="443874" y="411615"/>
                  </a:lnTo>
                  <a:lnTo>
                    <a:pt x="458937" y="412113"/>
                  </a:lnTo>
                  <a:lnTo>
                    <a:pt x="474767" y="412113"/>
                  </a:lnTo>
                  <a:lnTo>
                    <a:pt x="490595" y="412113"/>
                  </a:lnTo>
                  <a:lnTo>
                    <a:pt x="506680" y="411117"/>
                  </a:lnTo>
                  <a:lnTo>
                    <a:pt x="523020" y="410371"/>
                  </a:lnTo>
                  <a:lnTo>
                    <a:pt x="539615" y="408879"/>
                  </a:lnTo>
                  <a:lnTo>
                    <a:pt x="556210" y="406888"/>
                  </a:lnTo>
                  <a:lnTo>
                    <a:pt x="573316" y="404400"/>
                  </a:lnTo>
                  <a:lnTo>
                    <a:pt x="590166" y="401415"/>
                  </a:lnTo>
                  <a:lnTo>
                    <a:pt x="607272" y="397682"/>
                  </a:lnTo>
                  <a:lnTo>
                    <a:pt x="624122" y="393452"/>
                  </a:lnTo>
                  <a:lnTo>
                    <a:pt x="623998" y="393332"/>
                  </a:lnTo>
                  <a:lnTo>
                    <a:pt x="658092" y="407678"/>
                  </a:lnTo>
                  <a:lnTo>
                    <a:pt x="674402" y="414825"/>
                  </a:lnTo>
                  <a:lnTo>
                    <a:pt x="690965" y="424013"/>
                  </a:lnTo>
                  <a:lnTo>
                    <a:pt x="707274" y="434223"/>
                  </a:lnTo>
                  <a:lnTo>
                    <a:pt x="723583" y="444432"/>
                  </a:lnTo>
                  <a:lnTo>
                    <a:pt x="739892" y="455407"/>
                  </a:lnTo>
                  <a:lnTo>
                    <a:pt x="755691" y="466382"/>
                  </a:lnTo>
                  <a:lnTo>
                    <a:pt x="771490" y="477868"/>
                  </a:lnTo>
                  <a:lnTo>
                    <a:pt x="787290" y="489864"/>
                  </a:lnTo>
                  <a:lnTo>
                    <a:pt x="802324" y="502116"/>
                  </a:lnTo>
                  <a:lnTo>
                    <a:pt x="817614" y="514877"/>
                  </a:lnTo>
                  <a:lnTo>
                    <a:pt x="832904" y="527383"/>
                  </a:lnTo>
                  <a:lnTo>
                    <a:pt x="847429" y="540656"/>
                  </a:lnTo>
                  <a:lnTo>
                    <a:pt x="862209" y="553928"/>
                  </a:lnTo>
                  <a:lnTo>
                    <a:pt x="876479" y="567711"/>
                  </a:lnTo>
                  <a:lnTo>
                    <a:pt x="890750" y="581494"/>
                  </a:lnTo>
                  <a:lnTo>
                    <a:pt x="904510" y="595532"/>
                  </a:lnTo>
                  <a:lnTo>
                    <a:pt x="918271" y="609824"/>
                  </a:lnTo>
                  <a:lnTo>
                    <a:pt x="931776" y="624118"/>
                  </a:lnTo>
                  <a:lnTo>
                    <a:pt x="945282" y="638666"/>
                  </a:lnTo>
                  <a:lnTo>
                    <a:pt x="958279" y="653470"/>
                  </a:lnTo>
                  <a:lnTo>
                    <a:pt x="971275" y="668018"/>
                  </a:lnTo>
                  <a:lnTo>
                    <a:pt x="972984" y="670038"/>
                  </a:lnTo>
                  <a:lnTo>
                    <a:pt x="969848" y="672265"/>
                  </a:lnTo>
                  <a:lnTo>
                    <a:pt x="960418" y="678161"/>
                  </a:lnTo>
                  <a:lnTo>
                    <a:pt x="950989" y="683800"/>
                  </a:lnTo>
                  <a:lnTo>
                    <a:pt x="941305" y="689183"/>
                  </a:lnTo>
                  <a:lnTo>
                    <a:pt x="931110" y="694565"/>
                  </a:lnTo>
                  <a:lnTo>
                    <a:pt x="920662" y="699435"/>
                  </a:lnTo>
                  <a:lnTo>
                    <a:pt x="909958" y="704050"/>
                  </a:lnTo>
                  <a:lnTo>
                    <a:pt x="898999" y="708407"/>
                  </a:lnTo>
                  <a:lnTo>
                    <a:pt x="887786" y="712765"/>
                  </a:lnTo>
                  <a:lnTo>
                    <a:pt x="876573" y="716609"/>
                  </a:lnTo>
                  <a:lnTo>
                    <a:pt x="865105" y="720455"/>
                  </a:lnTo>
                  <a:lnTo>
                    <a:pt x="853126" y="724043"/>
                  </a:lnTo>
                  <a:lnTo>
                    <a:pt x="841148" y="727119"/>
                  </a:lnTo>
                  <a:lnTo>
                    <a:pt x="828916" y="730195"/>
                  </a:lnTo>
                  <a:lnTo>
                    <a:pt x="816937" y="733271"/>
                  </a:lnTo>
                  <a:lnTo>
                    <a:pt x="804196" y="735834"/>
                  </a:lnTo>
                  <a:lnTo>
                    <a:pt x="791962" y="738398"/>
                  </a:lnTo>
                  <a:lnTo>
                    <a:pt x="779220" y="740961"/>
                  </a:lnTo>
                  <a:lnTo>
                    <a:pt x="766478" y="743011"/>
                  </a:lnTo>
                  <a:lnTo>
                    <a:pt x="753990" y="745062"/>
                  </a:lnTo>
                  <a:lnTo>
                    <a:pt x="727996" y="748650"/>
                  </a:lnTo>
                  <a:lnTo>
                    <a:pt x="702510" y="751470"/>
                  </a:lnTo>
                  <a:lnTo>
                    <a:pt x="676516" y="753777"/>
                  </a:lnTo>
                  <a:lnTo>
                    <a:pt x="651031" y="755828"/>
                  </a:lnTo>
                  <a:lnTo>
                    <a:pt x="625546" y="757109"/>
                  </a:lnTo>
                  <a:lnTo>
                    <a:pt x="600826" y="757878"/>
                  </a:lnTo>
                  <a:lnTo>
                    <a:pt x="576360" y="758391"/>
                  </a:lnTo>
                  <a:lnTo>
                    <a:pt x="552659" y="758648"/>
                  </a:lnTo>
                  <a:lnTo>
                    <a:pt x="529978" y="758391"/>
                  </a:lnTo>
                  <a:lnTo>
                    <a:pt x="508060" y="757878"/>
                  </a:lnTo>
                  <a:lnTo>
                    <a:pt x="486908" y="757109"/>
                  </a:lnTo>
                  <a:lnTo>
                    <a:pt x="467030" y="756597"/>
                  </a:lnTo>
                  <a:lnTo>
                    <a:pt x="448680" y="755572"/>
                  </a:lnTo>
                  <a:lnTo>
                    <a:pt x="431605" y="754290"/>
                  </a:lnTo>
                  <a:lnTo>
                    <a:pt x="402043" y="752239"/>
                  </a:lnTo>
                  <a:lnTo>
                    <a:pt x="379871" y="750445"/>
                  </a:lnTo>
                  <a:lnTo>
                    <a:pt x="361012" y="748394"/>
                  </a:lnTo>
                  <a:lnTo>
                    <a:pt x="383184" y="750957"/>
                  </a:lnTo>
                  <a:lnTo>
                    <a:pt x="404846" y="753521"/>
                  </a:lnTo>
                  <a:lnTo>
                    <a:pt x="426253" y="755828"/>
                  </a:lnTo>
                  <a:lnTo>
                    <a:pt x="447151" y="757622"/>
                  </a:lnTo>
                  <a:lnTo>
                    <a:pt x="467794" y="759416"/>
                  </a:lnTo>
                  <a:lnTo>
                    <a:pt x="487672" y="760698"/>
                  </a:lnTo>
                  <a:lnTo>
                    <a:pt x="507041" y="762236"/>
                  </a:lnTo>
                  <a:lnTo>
                    <a:pt x="526155" y="763261"/>
                  </a:lnTo>
                  <a:lnTo>
                    <a:pt x="544758" y="764287"/>
                  </a:lnTo>
                  <a:lnTo>
                    <a:pt x="562853" y="765055"/>
                  </a:lnTo>
                  <a:lnTo>
                    <a:pt x="580437" y="765568"/>
                  </a:lnTo>
                  <a:lnTo>
                    <a:pt x="598022" y="765824"/>
                  </a:lnTo>
                  <a:lnTo>
                    <a:pt x="631153" y="766081"/>
                  </a:lnTo>
                  <a:lnTo>
                    <a:pt x="662754" y="765568"/>
                  </a:lnTo>
                  <a:lnTo>
                    <a:pt x="692826" y="764800"/>
                  </a:lnTo>
                  <a:lnTo>
                    <a:pt x="720860" y="763005"/>
                  </a:lnTo>
                  <a:lnTo>
                    <a:pt x="747619" y="761211"/>
                  </a:lnTo>
                  <a:lnTo>
                    <a:pt x="772849" y="758648"/>
                  </a:lnTo>
                  <a:lnTo>
                    <a:pt x="796295" y="755828"/>
                  </a:lnTo>
                  <a:lnTo>
                    <a:pt x="818721" y="752239"/>
                  </a:lnTo>
                  <a:lnTo>
                    <a:pt x="839110" y="748907"/>
                  </a:lnTo>
                  <a:lnTo>
                    <a:pt x="858223" y="745318"/>
                  </a:lnTo>
                  <a:lnTo>
                    <a:pt x="876063" y="741217"/>
                  </a:lnTo>
                  <a:lnTo>
                    <a:pt x="892628" y="737372"/>
                  </a:lnTo>
                  <a:lnTo>
                    <a:pt x="907664" y="733015"/>
                  </a:lnTo>
                  <a:lnTo>
                    <a:pt x="921426" y="729170"/>
                  </a:lnTo>
                  <a:lnTo>
                    <a:pt x="933659" y="724812"/>
                  </a:lnTo>
                  <a:lnTo>
                    <a:pt x="944872" y="720967"/>
                  </a:lnTo>
                  <a:lnTo>
                    <a:pt x="955066" y="716866"/>
                  </a:lnTo>
                  <a:lnTo>
                    <a:pt x="963731" y="713278"/>
                  </a:lnTo>
                  <a:lnTo>
                    <a:pt x="971376" y="709945"/>
                  </a:lnTo>
                  <a:lnTo>
                    <a:pt x="978003" y="706869"/>
                  </a:lnTo>
                  <a:lnTo>
                    <a:pt x="983609" y="704050"/>
                  </a:lnTo>
                  <a:lnTo>
                    <a:pt x="987687" y="701486"/>
                  </a:lnTo>
                  <a:lnTo>
                    <a:pt x="993293" y="697898"/>
                  </a:lnTo>
                  <a:lnTo>
                    <a:pt x="995332" y="696872"/>
                  </a:lnTo>
                  <a:lnTo>
                    <a:pt x="995172" y="696579"/>
                  </a:lnTo>
                  <a:lnTo>
                    <a:pt x="996248" y="697881"/>
                  </a:lnTo>
                  <a:lnTo>
                    <a:pt x="1008734" y="712940"/>
                  </a:lnTo>
                  <a:lnTo>
                    <a:pt x="1020456" y="727744"/>
                  </a:lnTo>
                  <a:lnTo>
                    <a:pt x="1032433" y="742802"/>
                  </a:lnTo>
                  <a:lnTo>
                    <a:pt x="1043900" y="757861"/>
                  </a:lnTo>
                  <a:lnTo>
                    <a:pt x="1055112" y="772920"/>
                  </a:lnTo>
                  <a:lnTo>
                    <a:pt x="1066070" y="787724"/>
                  </a:lnTo>
                  <a:lnTo>
                    <a:pt x="1087221" y="817331"/>
                  </a:lnTo>
                  <a:lnTo>
                    <a:pt x="1107352" y="846428"/>
                  </a:lnTo>
                  <a:lnTo>
                    <a:pt x="1126719" y="875270"/>
                  </a:lnTo>
                  <a:lnTo>
                    <a:pt x="1144812" y="902835"/>
                  </a:lnTo>
                  <a:lnTo>
                    <a:pt x="1161885" y="929890"/>
                  </a:lnTo>
                  <a:lnTo>
                    <a:pt x="1177685" y="955924"/>
                  </a:lnTo>
                  <a:lnTo>
                    <a:pt x="1192464" y="980682"/>
                  </a:lnTo>
                  <a:lnTo>
                    <a:pt x="1205970" y="1003908"/>
                  </a:lnTo>
                  <a:lnTo>
                    <a:pt x="1218202" y="1026114"/>
                  </a:lnTo>
                  <a:lnTo>
                    <a:pt x="1228486" y="1044197"/>
                  </a:lnTo>
                  <a:lnTo>
                    <a:pt x="1221960" y="1046293"/>
                  </a:lnTo>
                  <a:lnTo>
                    <a:pt x="1208948" y="1050335"/>
                  </a:lnTo>
                  <a:lnTo>
                    <a:pt x="1192874" y="1054630"/>
                  </a:lnTo>
                  <a:lnTo>
                    <a:pt x="1174248" y="1059683"/>
                  </a:lnTo>
                  <a:lnTo>
                    <a:pt x="1153327" y="1064988"/>
                  </a:lnTo>
                  <a:lnTo>
                    <a:pt x="1130364" y="1070546"/>
                  </a:lnTo>
                  <a:lnTo>
                    <a:pt x="1105870" y="1075852"/>
                  </a:lnTo>
                  <a:lnTo>
                    <a:pt x="1092858" y="1078378"/>
                  </a:lnTo>
                  <a:lnTo>
                    <a:pt x="1079845" y="1080652"/>
                  </a:lnTo>
                  <a:lnTo>
                    <a:pt x="1066323" y="1082925"/>
                  </a:lnTo>
                  <a:lnTo>
                    <a:pt x="1052800" y="1085199"/>
                  </a:lnTo>
                  <a:lnTo>
                    <a:pt x="1039023" y="1086968"/>
                  </a:lnTo>
                  <a:lnTo>
                    <a:pt x="1025245" y="1088736"/>
                  </a:lnTo>
                  <a:lnTo>
                    <a:pt x="1011212" y="1089999"/>
                  </a:lnTo>
                  <a:lnTo>
                    <a:pt x="997180" y="1091263"/>
                  </a:lnTo>
                  <a:lnTo>
                    <a:pt x="982891" y="1092273"/>
                  </a:lnTo>
                  <a:lnTo>
                    <a:pt x="968858" y="1093031"/>
                  </a:lnTo>
                  <a:lnTo>
                    <a:pt x="954826" y="1093283"/>
                  </a:lnTo>
                  <a:lnTo>
                    <a:pt x="944213" y="1093283"/>
                  </a:lnTo>
                  <a:lnTo>
                    <a:pt x="923188" y="1092273"/>
                  </a:lnTo>
                  <a:lnTo>
                    <a:pt x="913748" y="1091768"/>
                  </a:lnTo>
                  <a:lnTo>
                    <a:pt x="927270" y="1092526"/>
                  </a:lnTo>
                  <a:lnTo>
                    <a:pt x="941048" y="1093283"/>
                  </a:lnTo>
                  <a:lnTo>
                    <a:pt x="944213" y="1093283"/>
                  </a:lnTo>
                  <a:lnTo>
                    <a:pt x="949467" y="1093536"/>
                  </a:lnTo>
                  <a:lnTo>
                    <a:pt x="967838" y="1094042"/>
                  </a:lnTo>
                  <a:lnTo>
                    <a:pt x="989015" y="1094294"/>
                  </a:lnTo>
                  <a:lnTo>
                    <a:pt x="1012233" y="1094547"/>
                  </a:lnTo>
                  <a:lnTo>
                    <a:pt x="1037747" y="1094294"/>
                  </a:lnTo>
                  <a:lnTo>
                    <a:pt x="1064282" y="1093536"/>
                  </a:lnTo>
                  <a:lnTo>
                    <a:pt x="1092093" y="1092020"/>
                  </a:lnTo>
                  <a:lnTo>
                    <a:pt x="1106125" y="1091263"/>
                  </a:lnTo>
                  <a:lnTo>
                    <a:pt x="1120158" y="1089999"/>
                  </a:lnTo>
                  <a:lnTo>
                    <a:pt x="1134446" y="1088736"/>
                  </a:lnTo>
                  <a:lnTo>
                    <a:pt x="1148734" y="1086968"/>
                  </a:lnTo>
                  <a:lnTo>
                    <a:pt x="1162767" y="1085452"/>
                  </a:lnTo>
                  <a:lnTo>
                    <a:pt x="1176800" y="1083431"/>
                  </a:lnTo>
                  <a:lnTo>
                    <a:pt x="1190577" y="1081157"/>
                  </a:lnTo>
                  <a:lnTo>
                    <a:pt x="1203845" y="1078631"/>
                  </a:lnTo>
                  <a:lnTo>
                    <a:pt x="1217112" y="1075599"/>
                  </a:lnTo>
                  <a:lnTo>
                    <a:pt x="1229870" y="1072567"/>
                  </a:lnTo>
                  <a:lnTo>
                    <a:pt x="1242098" y="1069288"/>
                  </a:lnTo>
                  <a:lnTo>
                    <a:pt x="1248526" y="1081245"/>
                  </a:lnTo>
                  <a:lnTo>
                    <a:pt x="1262032" y="1107789"/>
                  </a:lnTo>
                  <a:lnTo>
                    <a:pt x="1268437" y="1120820"/>
                  </a:lnTo>
                  <a:lnTo>
                    <a:pt x="1260187" y="1125914"/>
                  </a:lnTo>
                  <a:lnTo>
                    <a:pt x="1250238" y="1128209"/>
                  </a:lnTo>
                  <a:lnTo>
                    <a:pt x="1238504" y="1130504"/>
                  </a:lnTo>
                  <a:lnTo>
                    <a:pt x="1222432" y="1133819"/>
                  </a:lnTo>
                  <a:lnTo>
                    <a:pt x="1202024" y="1137390"/>
                  </a:lnTo>
                  <a:lnTo>
                    <a:pt x="1178556" y="1140960"/>
                  </a:lnTo>
                  <a:lnTo>
                    <a:pt x="1151260" y="1144530"/>
                  </a:lnTo>
                  <a:lnTo>
                    <a:pt x="1136209" y="1146060"/>
                  </a:lnTo>
                  <a:lnTo>
                    <a:pt x="1120648" y="1147591"/>
                  </a:lnTo>
                  <a:lnTo>
                    <a:pt x="1104321" y="1148866"/>
                  </a:lnTo>
                  <a:lnTo>
                    <a:pt x="1087485" y="1150141"/>
                  </a:lnTo>
                  <a:lnTo>
                    <a:pt x="1070139" y="1151161"/>
                  </a:lnTo>
                  <a:lnTo>
                    <a:pt x="1051771" y="1151671"/>
                  </a:lnTo>
                  <a:lnTo>
                    <a:pt x="1032894" y="1152181"/>
                  </a:lnTo>
                  <a:lnTo>
                    <a:pt x="1013762" y="1152691"/>
                  </a:lnTo>
                  <a:lnTo>
                    <a:pt x="993609" y="1152181"/>
                  </a:lnTo>
                  <a:lnTo>
                    <a:pt x="973456" y="1151926"/>
                  </a:lnTo>
                  <a:lnTo>
                    <a:pt x="952793" y="1151161"/>
                  </a:lnTo>
                  <a:lnTo>
                    <a:pt x="931620" y="1149886"/>
                  </a:lnTo>
                  <a:lnTo>
                    <a:pt x="910192" y="1148100"/>
                  </a:lnTo>
                  <a:lnTo>
                    <a:pt x="888508" y="1146060"/>
                  </a:lnTo>
                  <a:lnTo>
                    <a:pt x="866315" y="1143255"/>
                  </a:lnTo>
                  <a:lnTo>
                    <a:pt x="844121" y="1140195"/>
                  </a:lnTo>
                  <a:lnTo>
                    <a:pt x="821673" y="1136625"/>
                  </a:lnTo>
                  <a:lnTo>
                    <a:pt x="798969" y="1132034"/>
                  </a:lnTo>
                  <a:lnTo>
                    <a:pt x="817336" y="1113673"/>
                  </a:lnTo>
                  <a:lnTo>
                    <a:pt x="809938" y="1112143"/>
                  </a:lnTo>
                  <a:lnTo>
                    <a:pt x="801010" y="1109848"/>
                  </a:lnTo>
                  <a:lnTo>
                    <a:pt x="788510" y="1106533"/>
                  </a:lnTo>
                  <a:lnTo>
                    <a:pt x="773459" y="1102452"/>
                  </a:lnTo>
                  <a:lnTo>
                    <a:pt x="755347" y="1097096"/>
                  </a:lnTo>
                  <a:lnTo>
                    <a:pt x="735194" y="1090721"/>
                  </a:lnTo>
                  <a:lnTo>
                    <a:pt x="712236" y="1083325"/>
                  </a:lnTo>
                  <a:lnTo>
                    <a:pt x="687491" y="1074655"/>
                  </a:lnTo>
                  <a:lnTo>
                    <a:pt x="660706" y="1064454"/>
                  </a:lnTo>
                  <a:lnTo>
                    <a:pt x="646930" y="1059099"/>
                  </a:lnTo>
                  <a:lnTo>
                    <a:pt x="632644" y="1053233"/>
                  </a:lnTo>
                  <a:lnTo>
                    <a:pt x="617849" y="1047368"/>
                  </a:lnTo>
                  <a:lnTo>
                    <a:pt x="603053" y="1040482"/>
                  </a:lnTo>
                  <a:lnTo>
                    <a:pt x="587747" y="1033851"/>
                  </a:lnTo>
                  <a:lnTo>
                    <a:pt x="572186" y="1026711"/>
                  </a:lnTo>
                  <a:lnTo>
                    <a:pt x="556625" y="1019061"/>
                  </a:lnTo>
                  <a:lnTo>
                    <a:pt x="540809" y="1011155"/>
                  </a:lnTo>
                  <a:lnTo>
                    <a:pt x="524738" y="1002739"/>
                  </a:lnTo>
                  <a:lnTo>
                    <a:pt x="508412" y="994069"/>
                  </a:lnTo>
                  <a:lnTo>
                    <a:pt x="492086" y="985143"/>
                  </a:lnTo>
                  <a:lnTo>
                    <a:pt x="475759" y="975707"/>
                  </a:lnTo>
                  <a:lnTo>
                    <a:pt x="531115" y="961426"/>
                  </a:lnTo>
                  <a:lnTo>
                    <a:pt x="523972" y="958621"/>
                  </a:lnTo>
                  <a:lnTo>
                    <a:pt x="515299" y="954795"/>
                  </a:lnTo>
                  <a:lnTo>
                    <a:pt x="503820" y="949950"/>
                  </a:lnTo>
                  <a:lnTo>
                    <a:pt x="489790" y="942810"/>
                  </a:lnTo>
                  <a:lnTo>
                    <a:pt x="481881" y="938474"/>
                  </a:lnTo>
                  <a:lnTo>
                    <a:pt x="473718" y="934139"/>
                  </a:lnTo>
                  <a:lnTo>
                    <a:pt x="464790" y="928784"/>
                  </a:lnTo>
                  <a:lnTo>
                    <a:pt x="455351" y="923173"/>
                  </a:lnTo>
                  <a:lnTo>
                    <a:pt x="445913" y="916798"/>
                  </a:lnTo>
                  <a:lnTo>
                    <a:pt x="435709" y="910167"/>
                  </a:lnTo>
                  <a:lnTo>
                    <a:pt x="425505" y="902517"/>
                  </a:lnTo>
                  <a:lnTo>
                    <a:pt x="414790" y="894611"/>
                  </a:lnTo>
                  <a:lnTo>
                    <a:pt x="404076" y="886195"/>
                  </a:lnTo>
                  <a:lnTo>
                    <a:pt x="393107" y="877014"/>
                  </a:lnTo>
                  <a:lnTo>
                    <a:pt x="381883" y="867068"/>
                  </a:lnTo>
                  <a:lnTo>
                    <a:pt x="370658" y="856613"/>
                  </a:lnTo>
                  <a:lnTo>
                    <a:pt x="359434" y="845392"/>
                  </a:lnTo>
                  <a:lnTo>
                    <a:pt x="347955" y="833661"/>
                  </a:lnTo>
                  <a:lnTo>
                    <a:pt x="336476" y="821165"/>
                  </a:lnTo>
                  <a:lnTo>
                    <a:pt x="325506" y="807904"/>
                  </a:lnTo>
                  <a:lnTo>
                    <a:pt x="314282" y="793878"/>
                  </a:lnTo>
                  <a:lnTo>
                    <a:pt x="303312" y="778831"/>
                  </a:lnTo>
                  <a:lnTo>
                    <a:pt x="292343" y="763530"/>
                  </a:lnTo>
                  <a:lnTo>
                    <a:pt x="281884" y="747209"/>
                  </a:lnTo>
                  <a:lnTo>
                    <a:pt x="271425" y="730123"/>
                  </a:lnTo>
                  <a:lnTo>
                    <a:pt x="266323" y="721197"/>
                  </a:lnTo>
                  <a:lnTo>
                    <a:pt x="261731" y="712271"/>
                  </a:lnTo>
                  <a:lnTo>
                    <a:pt x="312751" y="701815"/>
                  </a:lnTo>
                  <a:lnTo>
                    <a:pt x="312751" y="679374"/>
                  </a:lnTo>
                  <a:lnTo>
                    <a:pt x="309945" y="678099"/>
                  </a:lnTo>
                  <a:lnTo>
                    <a:pt x="306373" y="676314"/>
                  </a:lnTo>
                  <a:lnTo>
                    <a:pt x="301527" y="674019"/>
                  </a:lnTo>
                  <a:lnTo>
                    <a:pt x="295405" y="670448"/>
                  </a:lnTo>
                  <a:lnTo>
                    <a:pt x="288262" y="666367"/>
                  </a:lnTo>
                  <a:lnTo>
                    <a:pt x="280099" y="661012"/>
                  </a:lnTo>
                  <a:lnTo>
                    <a:pt x="271170" y="654637"/>
                  </a:lnTo>
                  <a:lnTo>
                    <a:pt x="260966" y="647241"/>
                  </a:lnTo>
                  <a:lnTo>
                    <a:pt x="250252" y="638826"/>
                  </a:lnTo>
                  <a:lnTo>
                    <a:pt x="239028" y="628625"/>
                  </a:lnTo>
                  <a:lnTo>
                    <a:pt x="227038" y="617404"/>
                  </a:lnTo>
                  <a:lnTo>
                    <a:pt x="220661" y="611029"/>
                  </a:lnTo>
                  <a:lnTo>
                    <a:pt x="214538" y="604653"/>
                  </a:lnTo>
                  <a:lnTo>
                    <a:pt x="208161" y="597767"/>
                  </a:lnTo>
                  <a:lnTo>
                    <a:pt x="201528" y="590627"/>
                  </a:lnTo>
                  <a:lnTo>
                    <a:pt x="195151" y="582721"/>
                  </a:lnTo>
                  <a:lnTo>
                    <a:pt x="188263" y="574815"/>
                  </a:lnTo>
                  <a:lnTo>
                    <a:pt x="181886" y="566145"/>
                  </a:lnTo>
                  <a:lnTo>
                    <a:pt x="175253" y="557219"/>
                  </a:lnTo>
                  <a:lnTo>
                    <a:pt x="168365" y="548038"/>
                  </a:lnTo>
                  <a:lnTo>
                    <a:pt x="161733" y="538092"/>
                  </a:lnTo>
                  <a:lnTo>
                    <a:pt x="154590" y="528147"/>
                  </a:lnTo>
                  <a:lnTo>
                    <a:pt x="147702" y="517436"/>
                  </a:lnTo>
                  <a:lnTo>
                    <a:pt x="141070" y="505960"/>
                  </a:lnTo>
                  <a:lnTo>
                    <a:pt x="134182" y="494484"/>
                  </a:lnTo>
                  <a:lnTo>
                    <a:pt x="127550" y="482499"/>
                  </a:lnTo>
                  <a:lnTo>
                    <a:pt x="120662" y="470002"/>
                  </a:lnTo>
                  <a:lnTo>
                    <a:pt x="114029" y="456741"/>
                  </a:lnTo>
                  <a:lnTo>
                    <a:pt x="107397" y="443225"/>
                  </a:lnTo>
                  <a:lnTo>
                    <a:pt x="101019" y="429199"/>
                  </a:lnTo>
                  <a:lnTo>
                    <a:pt x="94642" y="414918"/>
                  </a:lnTo>
                  <a:lnTo>
                    <a:pt x="88009" y="399617"/>
                  </a:lnTo>
                  <a:lnTo>
                    <a:pt x="81887" y="383806"/>
                  </a:lnTo>
                  <a:lnTo>
                    <a:pt x="75765" y="367739"/>
                  </a:lnTo>
                  <a:lnTo>
                    <a:pt x="69898" y="350908"/>
                  </a:lnTo>
                  <a:lnTo>
                    <a:pt x="63775" y="333821"/>
                  </a:lnTo>
                  <a:lnTo>
                    <a:pt x="58163" y="315715"/>
                  </a:lnTo>
                  <a:lnTo>
                    <a:pt x="52551" y="297098"/>
                  </a:lnTo>
                  <a:lnTo>
                    <a:pt x="47193" y="278227"/>
                  </a:lnTo>
                  <a:lnTo>
                    <a:pt x="42091" y="258590"/>
                  </a:lnTo>
                  <a:lnTo>
                    <a:pt x="36990" y="238189"/>
                  </a:lnTo>
                  <a:lnTo>
                    <a:pt x="32398" y="217532"/>
                  </a:lnTo>
                  <a:lnTo>
                    <a:pt x="27551" y="195856"/>
                  </a:lnTo>
                  <a:lnTo>
                    <a:pt x="23215" y="173414"/>
                  </a:lnTo>
                  <a:lnTo>
                    <a:pt x="19133" y="150717"/>
                  </a:lnTo>
                  <a:lnTo>
                    <a:pt x="15306" y="127256"/>
                  </a:lnTo>
                  <a:lnTo>
                    <a:pt x="11735" y="103029"/>
                  </a:lnTo>
                  <a:lnTo>
                    <a:pt x="8419" y="78292"/>
                  </a:lnTo>
                  <a:lnTo>
                    <a:pt x="5357" y="53044"/>
                  </a:lnTo>
                  <a:lnTo>
                    <a:pt x="2551" y="26777"/>
                  </a:lnTo>
                  <a:close/>
                </a:path>
              </a:pathLst>
            </a:custGeom>
            <a:gradFill>
              <a:gsLst>
                <a:gs pos="0">
                  <a:srgbClr val="234C06"/>
                </a:gs>
                <a:gs pos="46600">
                  <a:srgbClr val="8CC066"/>
                </a:gs>
                <a:gs pos="100000">
                  <a:srgbClr val="4C870C"/>
                </a:gs>
              </a:gsLst>
              <a:lin ang="5400000" scaled="1"/>
            </a:gradFill>
            <a:ln>
              <a:noFill/>
            </a:ln>
          </p:spPr>
          <p:txBody>
            <a:bodyPr wrap="square" anchor="ctr">
              <a:noAutofit/>
              <a:scene3d>
                <a:camera prst="orthographicFront"/>
                <a:lightRig rig="threePt" dir="t"/>
              </a:scene3d>
              <a:sp3d>
                <a:contourClr>
                  <a:srgbClr val="FFFFFF"/>
                </a:contourClr>
              </a:sp3d>
            </a:bodyPr>
            <a:lstStyle/>
            <a:p>
              <a:pPr algn="ctr">
                <a:defRPr/>
              </a:pPr>
              <a:endParaRPr lang="zh-CN" altLang="en-US">
                <a:solidFill>
                  <a:srgbClr val="FFFFFF"/>
                </a:solidFill>
              </a:endParaRPr>
            </a:p>
          </p:txBody>
        </p:sp>
        <p:sp>
          <p:nvSpPr>
            <p:cNvPr id="47" name="矩形 46"/>
            <p:cNvSpPr/>
            <p:nvPr/>
          </p:nvSpPr>
          <p:spPr>
            <a:xfrm>
              <a:off x="3684403" y="5720161"/>
              <a:ext cx="2014566" cy="307777"/>
            </a:xfrm>
            <a:prstGeom prst="rect">
              <a:avLst/>
            </a:prstGeom>
          </p:spPr>
          <p:txBody>
            <a:bodyPr wrap="square">
              <a:spAutoFit/>
            </a:bodyPr>
            <a:lstStyle/>
            <a:p>
              <a:pPr fontAlgn="base">
                <a:spcBef>
                  <a:spcPct val="0"/>
                </a:spcBef>
                <a:spcAft>
                  <a:spcPct val="0"/>
                </a:spcAft>
                <a:buFont typeface="Arial" pitchFamily="34" charset="0"/>
              </a:pPr>
              <a:r>
                <a:rPr lang="zh-CN" altLang="en-US" sz="1400" b="1" dirty="0">
                  <a:solidFill>
                    <a:srgbClr val="4C870C"/>
                  </a:solidFill>
                  <a:latin typeface="方正正纤黑简体" panose="02000000000000000000" pitchFamily="2" charset="-122"/>
                  <a:ea typeface="方正正纤黑简体" panose="02000000000000000000" pitchFamily="2" charset="-122"/>
                  <a:cs typeface="Times New Roman" pitchFamily="18" charset="0"/>
                </a:rPr>
                <a:t>学校：新北区实验中学</a:t>
              </a:r>
              <a:endParaRPr lang="en-US" altLang="zh-CN" sz="1400" b="1" dirty="0">
                <a:solidFill>
                  <a:srgbClr val="4C870C"/>
                </a:solidFill>
                <a:latin typeface="方正正纤黑简体" panose="02000000000000000000" pitchFamily="2" charset="-122"/>
                <a:ea typeface="方正正纤黑简体" panose="02000000000000000000" pitchFamily="2" charset="-122"/>
                <a:cs typeface="Times New Roman" pitchFamily="18" charset="0"/>
              </a:endParaRPr>
            </a:p>
          </p:txBody>
        </p:sp>
        <p:sp>
          <p:nvSpPr>
            <p:cNvPr id="50" name="任意多边形 49"/>
            <p:cNvSpPr>
              <a:spLocks/>
            </p:cNvSpPr>
            <p:nvPr/>
          </p:nvSpPr>
          <p:spPr bwMode="auto">
            <a:xfrm rot="10800000" flipV="1">
              <a:off x="3287242" y="5726555"/>
              <a:ext cx="340579" cy="294987"/>
            </a:xfrm>
            <a:custGeom>
              <a:avLst/>
              <a:gdLst>
                <a:gd name="connsiteX0" fmla="*/ 1281270 w 1330849"/>
                <a:gd name="connsiteY0" fmla="*/ 1113269 h 1152691"/>
                <a:gd name="connsiteX1" fmla="*/ 1281904 w 1330849"/>
                <a:gd name="connsiteY1" fmla="*/ 1128719 h 1152691"/>
                <a:gd name="connsiteX2" fmla="*/ 1282199 w 1330849"/>
                <a:gd name="connsiteY2" fmla="*/ 1129600 h 1152691"/>
                <a:gd name="connsiteX3" fmla="*/ 1273322 w 1330849"/>
                <a:gd name="connsiteY3" fmla="*/ 1135585 h 1152691"/>
                <a:gd name="connsiteX4" fmla="*/ 1271960 w 1330849"/>
                <a:gd name="connsiteY4" fmla="*/ 1131505 h 1152691"/>
                <a:gd name="connsiteX5" fmla="*/ 1268640 w 1330849"/>
                <a:gd name="connsiteY5" fmla="*/ 1121056 h 1152691"/>
                <a:gd name="connsiteX6" fmla="*/ 1303365 w 1330849"/>
                <a:gd name="connsiteY6" fmla="*/ 1099647 h 1152691"/>
                <a:gd name="connsiteX7" fmla="*/ 1310270 w 1330849"/>
                <a:gd name="connsiteY7" fmla="*/ 1115659 h 1152691"/>
                <a:gd name="connsiteX8" fmla="*/ 1299715 w 1330849"/>
                <a:gd name="connsiteY8" fmla="*/ 1117790 h 1152691"/>
                <a:gd name="connsiteX9" fmla="*/ 1286983 w 1330849"/>
                <a:gd name="connsiteY9" fmla="*/ 1126375 h 1152691"/>
                <a:gd name="connsiteX10" fmla="*/ 1283139 w 1330849"/>
                <a:gd name="connsiteY10" fmla="*/ 1112116 h 1152691"/>
                <a:gd name="connsiteX11" fmla="*/ 0 w 1330849"/>
                <a:gd name="connsiteY11" fmla="*/ 0 h 1152691"/>
                <a:gd name="connsiteX12" fmla="*/ 1276 w 1330849"/>
                <a:gd name="connsiteY12" fmla="*/ 1275 h 1152691"/>
                <a:gd name="connsiteX13" fmla="*/ 5613 w 1330849"/>
                <a:gd name="connsiteY13" fmla="*/ 5101 h 1152691"/>
                <a:gd name="connsiteX14" fmla="*/ 12500 w 1330849"/>
                <a:gd name="connsiteY14" fmla="*/ 10966 h 1152691"/>
                <a:gd name="connsiteX15" fmla="*/ 22449 w 1330849"/>
                <a:gd name="connsiteY15" fmla="*/ 18617 h 1152691"/>
                <a:gd name="connsiteX16" fmla="*/ 28317 w 1330849"/>
                <a:gd name="connsiteY16" fmla="*/ 22952 h 1152691"/>
                <a:gd name="connsiteX17" fmla="*/ 35204 w 1330849"/>
                <a:gd name="connsiteY17" fmla="*/ 27543 h 1152691"/>
                <a:gd name="connsiteX18" fmla="*/ 42857 w 1330849"/>
                <a:gd name="connsiteY18" fmla="*/ 32388 h 1152691"/>
                <a:gd name="connsiteX19" fmla="*/ 51020 w 1330849"/>
                <a:gd name="connsiteY19" fmla="*/ 37744 h 1152691"/>
                <a:gd name="connsiteX20" fmla="*/ 59949 w 1330849"/>
                <a:gd name="connsiteY20" fmla="*/ 43099 h 1152691"/>
                <a:gd name="connsiteX21" fmla="*/ 69387 w 1330849"/>
                <a:gd name="connsiteY21" fmla="*/ 48454 h 1152691"/>
                <a:gd name="connsiteX22" fmla="*/ 79846 w 1330849"/>
                <a:gd name="connsiteY22" fmla="*/ 54065 h 1152691"/>
                <a:gd name="connsiteX23" fmla="*/ 91070 w 1330849"/>
                <a:gd name="connsiteY23" fmla="*/ 59675 h 1152691"/>
                <a:gd name="connsiteX24" fmla="*/ 103060 w 1330849"/>
                <a:gd name="connsiteY24" fmla="*/ 65030 h 1152691"/>
                <a:gd name="connsiteX25" fmla="*/ 115815 w 1330849"/>
                <a:gd name="connsiteY25" fmla="*/ 70641 h 1152691"/>
                <a:gd name="connsiteX26" fmla="*/ 129336 w 1330849"/>
                <a:gd name="connsiteY26" fmla="*/ 76507 h 1152691"/>
                <a:gd name="connsiteX27" fmla="*/ 143621 w 1330849"/>
                <a:gd name="connsiteY27" fmla="*/ 81352 h 1152691"/>
                <a:gd name="connsiteX28" fmla="*/ 158416 w 1330849"/>
                <a:gd name="connsiteY28" fmla="*/ 86707 h 1152691"/>
                <a:gd name="connsiteX29" fmla="*/ 174488 w 1330849"/>
                <a:gd name="connsiteY29" fmla="*/ 91552 h 1152691"/>
                <a:gd name="connsiteX30" fmla="*/ 191069 w 1330849"/>
                <a:gd name="connsiteY30" fmla="*/ 96398 h 1152691"/>
                <a:gd name="connsiteX31" fmla="*/ 208416 w 1330849"/>
                <a:gd name="connsiteY31" fmla="*/ 100478 h 1152691"/>
                <a:gd name="connsiteX32" fmla="*/ 226783 w 1330849"/>
                <a:gd name="connsiteY32" fmla="*/ 104814 h 1152691"/>
                <a:gd name="connsiteX33" fmla="*/ 245915 w 1330849"/>
                <a:gd name="connsiteY33" fmla="*/ 108129 h 1152691"/>
                <a:gd name="connsiteX34" fmla="*/ 265558 w 1330849"/>
                <a:gd name="connsiteY34" fmla="*/ 111699 h 1152691"/>
                <a:gd name="connsiteX35" fmla="*/ 286221 w 1330849"/>
                <a:gd name="connsiteY35" fmla="*/ 113994 h 1152691"/>
                <a:gd name="connsiteX36" fmla="*/ 307394 w 1330849"/>
                <a:gd name="connsiteY36" fmla="*/ 116289 h 1152691"/>
                <a:gd name="connsiteX37" fmla="*/ 329843 w 1330849"/>
                <a:gd name="connsiteY37" fmla="*/ 118074 h 1152691"/>
                <a:gd name="connsiteX38" fmla="*/ 341322 w 1330849"/>
                <a:gd name="connsiteY38" fmla="*/ 118585 h 1152691"/>
                <a:gd name="connsiteX39" fmla="*/ 352802 w 1330849"/>
                <a:gd name="connsiteY39" fmla="*/ 118840 h 1152691"/>
                <a:gd name="connsiteX40" fmla="*/ 364791 w 1330849"/>
                <a:gd name="connsiteY40" fmla="*/ 119095 h 1152691"/>
                <a:gd name="connsiteX41" fmla="*/ 376781 w 1330849"/>
                <a:gd name="connsiteY41" fmla="*/ 119350 h 1152691"/>
                <a:gd name="connsiteX42" fmla="*/ 425505 w 1330849"/>
                <a:gd name="connsiteY42" fmla="*/ 119350 h 1152691"/>
                <a:gd name="connsiteX43" fmla="*/ 474483 w 1330849"/>
                <a:gd name="connsiteY43" fmla="*/ 119350 h 1152691"/>
                <a:gd name="connsiteX44" fmla="*/ 523462 w 1330849"/>
                <a:gd name="connsiteY44" fmla="*/ 120370 h 1152691"/>
                <a:gd name="connsiteX45" fmla="*/ 547697 w 1330849"/>
                <a:gd name="connsiteY45" fmla="*/ 120880 h 1152691"/>
                <a:gd name="connsiteX46" fmla="*/ 571931 w 1330849"/>
                <a:gd name="connsiteY46" fmla="*/ 121645 h 1152691"/>
                <a:gd name="connsiteX47" fmla="*/ 596166 w 1330849"/>
                <a:gd name="connsiteY47" fmla="*/ 122920 h 1152691"/>
                <a:gd name="connsiteX48" fmla="*/ 620145 w 1330849"/>
                <a:gd name="connsiteY48" fmla="*/ 123940 h 1152691"/>
                <a:gd name="connsiteX49" fmla="*/ 643869 w 1330849"/>
                <a:gd name="connsiteY49" fmla="*/ 125725 h 1152691"/>
                <a:gd name="connsiteX50" fmla="*/ 667338 w 1330849"/>
                <a:gd name="connsiteY50" fmla="*/ 127511 h 1152691"/>
                <a:gd name="connsiteX51" fmla="*/ 690552 w 1330849"/>
                <a:gd name="connsiteY51" fmla="*/ 130060 h 1152691"/>
                <a:gd name="connsiteX52" fmla="*/ 713511 w 1330849"/>
                <a:gd name="connsiteY52" fmla="*/ 132611 h 1152691"/>
                <a:gd name="connsiteX53" fmla="*/ 736214 w 1330849"/>
                <a:gd name="connsiteY53" fmla="*/ 136181 h 1152691"/>
                <a:gd name="connsiteX54" fmla="*/ 758408 w 1330849"/>
                <a:gd name="connsiteY54" fmla="*/ 139752 h 1152691"/>
                <a:gd name="connsiteX55" fmla="*/ 780346 w 1330849"/>
                <a:gd name="connsiteY55" fmla="*/ 144086 h 1152691"/>
                <a:gd name="connsiteX56" fmla="*/ 802030 w 1330849"/>
                <a:gd name="connsiteY56" fmla="*/ 148422 h 1152691"/>
                <a:gd name="connsiteX57" fmla="*/ 812489 w 1330849"/>
                <a:gd name="connsiteY57" fmla="*/ 150972 h 1152691"/>
                <a:gd name="connsiteX58" fmla="*/ 823203 w 1330849"/>
                <a:gd name="connsiteY58" fmla="*/ 153778 h 1152691"/>
                <a:gd name="connsiteX59" fmla="*/ 833662 w 1330849"/>
                <a:gd name="connsiteY59" fmla="*/ 156582 h 1152691"/>
                <a:gd name="connsiteX60" fmla="*/ 843866 w 1330849"/>
                <a:gd name="connsiteY60" fmla="*/ 159643 h 1152691"/>
                <a:gd name="connsiteX61" fmla="*/ 854070 w 1330849"/>
                <a:gd name="connsiteY61" fmla="*/ 162703 h 1152691"/>
                <a:gd name="connsiteX62" fmla="*/ 864019 w 1330849"/>
                <a:gd name="connsiteY62" fmla="*/ 166274 h 1152691"/>
                <a:gd name="connsiteX63" fmla="*/ 873968 w 1330849"/>
                <a:gd name="connsiteY63" fmla="*/ 169589 h 1152691"/>
                <a:gd name="connsiteX64" fmla="*/ 883916 w 1330849"/>
                <a:gd name="connsiteY64" fmla="*/ 173159 h 1152691"/>
                <a:gd name="connsiteX65" fmla="*/ 893355 w 1330849"/>
                <a:gd name="connsiteY65" fmla="*/ 177239 h 1152691"/>
                <a:gd name="connsiteX66" fmla="*/ 903049 w 1330849"/>
                <a:gd name="connsiteY66" fmla="*/ 181064 h 1152691"/>
                <a:gd name="connsiteX67" fmla="*/ 912233 w 1330849"/>
                <a:gd name="connsiteY67" fmla="*/ 185400 h 1152691"/>
                <a:gd name="connsiteX68" fmla="*/ 921671 w 1330849"/>
                <a:gd name="connsiteY68" fmla="*/ 189480 h 1152691"/>
                <a:gd name="connsiteX69" fmla="*/ 930600 w 1330849"/>
                <a:gd name="connsiteY69" fmla="*/ 194326 h 1152691"/>
                <a:gd name="connsiteX70" fmla="*/ 939528 w 1330849"/>
                <a:gd name="connsiteY70" fmla="*/ 199171 h 1152691"/>
                <a:gd name="connsiteX71" fmla="*/ 948456 w 1330849"/>
                <a:gd name="connsiteY71" fmla="*/ 204016 h 1152691"/>
                <a:gd name="connsiteX72" fmla="*/ 956875 w 1330849"/>
                <a:gd name="connsiteY72" fmla="*/ 209117 h 1152691"/>
                <a:gd name="connsiteX73" fmla="*/ 965293 w 1330849"/>
                <a:gd name="connsiteY73" fmla="*/ 214727 h 1152691"/>
                <a:gd name="connsiteX74" fmla="*/ 973456 w 1330849"/>
                <a:gd name="connsiteY74" fmla="*/ 220082 h 1152691"/>
                <a:gd name="connsiteX75" fmla="*/ 981619 w 1330849"/>
                <a:gd name="connsiteY75" fmla="*/ 225948 h 1152691"/>
                <a:gd name="connsiteX76" fmla="*/ 989527 w 1330849"/>
                <a:gd name="connsiteY76" fmla="*/ 231813 h 1152691"/>
                <a:gd name="connsiteX77" fmla="*/ 997435 w 1330849"/>
                <a:gd name="connsiteY77" fmla="*/ 237934 h 1152691"/>
                <a:gd name="connsiteX78" fmla="*/ 1004578 w 1330849"/>
                <a:gd name="connsiteY78" fmla="*/ 244564 h 1152691"/>
                <a:gd name="connsiteX79" fmla="*/ 1012231 w 1330849"/>
                <a:gd name="connsiteY79" fmla="*/ 251195 h 1152691"/>
                <a:gd name="connsiteX80" fmla="*/ 1019374 w 1330849"/>
                <a:gd name="connsiteY80" fmla="*/ 258081 h 1152691"/>
                <a:gd name="connsiteX81" fmla="*/ 1026262 w 1330849"/>
                <a:gd name="connsiteY81" fmla="*/ 265221 h 1152691"/>
                <a:gd name="connsiteX82" fmla="*/ 1033149 w 1330849"/>
                <a:gd name="connsiteY82" fmla="*/ 272616 h 1152691"/>
                <a:gd name="connsiteX83" fmla="*/ 1039527 w 1330849"/>
                <a:gd name="connsiteY83" fmla="*/ 280268 h 1152691"/>
                <a:gd name="connsiteX84" fmla="*/ 1046159 w 1330849"/>
                <a:gd name="connsiteY84" fmla="*/ 288173 h 1152691"/>
                <a:gd name="connsiteX85" fmla="*/ 1046159 w 1330849"/>
                <a:gd name="connsiteY85" fmla="*/ 238954 h 1152691"/>
                <a:gd name="connsiteX86" fmla="*/ 1052281 w 1330849"/>
                <a:gd name="connsiteY86" fmla="*/ 245075 h 1152691"/>
                <a:gd name="connsiteX87" fmla="*/ 1059679 w 1330849"/>
                <a:gd name="connsiteY87" fmla="*/ 252980 h 1152691"/>
                <a:gd name="connsiteX88" fmla="*/ 1068863 w 1330849"/>
                <a:gd name="connsiteY88" fmla="*/ 263946 h 1152691"/>
                <a:gd name="connsiteX89" fmla="*/ 1080343 w 1330849"/>
                <a:gd name="connsiteY89" fmla="*/ 277462 h 1152691"/>
                <a:gd name="connsiteX90" fmla="*/ 1093352 w 1330849"/>
                <a:gd name="connsiteY90" fmla="*/ 293783 h 1152691"/>
                <a:gd name="connsiteX91" fmla="*/ 1100495 w 1330849"/>
                <a:gd name="connsiteY91" fmla="*/ 302964 h 1152691"/>
                <a:gd name="connsiteX92" fmla="*/ 1107893 w 1330849"/>
                <a:gd name="connsiteY92" fmla="*/ 312910 h 1152691"/>
                <a:gd name="connsiteX93" fmla="*/ 1115036 w 1330849"/>
                <a:gd name="connsiteY93" fmla="*/ 323366 h 1152691"/>
                <a:gd name="connsiteX94" fmla="*/ 1122689 w 1330849"/>
                <a:gd name="connsiteY94" fmla="*/ 334331 h 1152691"/>
                <a:gd name="connsiteX95" fmla="*/ 1130597 w 1330849"/>
                <a:gd name="connsiteY95" fmla="*/ 346062 h 1152691"/>
                <a:gd name="connsiteX96" fmla="*/ 1138505 w 1330849"/>
                <a:gd name="connsiteY96" fmla="*/ 358558 h 1152691"/>
                <a:gd name="connsiteX97" fmla="*/ 1146413 w 1330849"/>
                <a:gd name="connsiteY97" fmla="*/ 371309 h 1152691"/>
                <a:gd name="connsiteX98" fmla="*/ 1154321 w 1330849"/>
                <a:gd name="connsiteY98" fmla="*/ 384825 h 1152691"/>
                <a:gd name="connsiteX99" fmla="*/ 1162229 w 1330849"/>
                <a:gd name="connsiteY99" fmla="*/ 398597 h 1152691"/>
                <a:gd name="connsiteX100" fmla="*/ 1170137 w 1330849"/>
                <a:gd name="connsiteY100" fmla="*/ 413133 h 1152691"/>
                <a:gd name="connsiteX101" fmla="*/ 1177535 w 1330849"/>
                <a:gd name="connsiteY101" fmla="*/ 428179 h 1152691"/>
                <a:gd name="connsiteX102" fmla="*/ 1184933 w 1330849"/>
                <a:gd name="connsiteY102" fmla="*/ 443480 h 1152691"/>
                <a:gd name="connsiteX103" fmla="*/ 1192331 w 1330849"/>
                <a:gd name="connsiteY103" fmla="*/ 459547 h 1152691"/>
                <a:gd name="connsiteX104" fmla="*/ 1199218 w 1330849"/>
                <a:gd name="connsiteY104" fmla="*/ 476123 h 1152691"/>
                <a:gd name="connsiteX105" fmla="*/ 1206106 w 1330849"/>
                <a:gd name="connsiteY105" fmla="*/ 493209 h 1152691"/>
                <a:gd name="connsiteX106" fmla="*/ 1212228 w 1330849"/>
                <a:gd name="connsiteY106" fmla="*/ 510551 h 1152691"/>
                <a:gd name="connsiteX107" fmla="*/ 1218351 w 1330849"/>
                <a:gd name="connsiteY107" fmla="*/ 528402 h 1152691"/>
                <a:gd name="connsiteX108" fmla="*/ 1223708 w 1330849"/>
                <a:gd name="connsiteY108" fmla="*/ 546508 h 1152691"/>
                <a:gd name="connsiteX109" fmla="*/ 1228810 w 1330849"/>
                <a:gd name="connsiteY109" fmla="*/ 565380 h 1152691"/>
                <a:gd name="connsiteX110" fmla="*/ 1233402 w 1330849"/>
                <a:gd name="connsiteY110" fmla="*/ 584761 h 1152691"/>
                <a:gd name="connsiteX111" fmla="*/ 1256105 w 1330849"/>
                <a:gd name="connsiteY111" fmla="*/ 561810 h 1152691"/>
                <a:gd name="connsiteX112" fmla="*/ 1261462 w 1330849"/>
                <a:gd name="connsiteY112" fmla="*/ 577621 h 1152691"/>
                <a:gd name="connsiteX113" fmla="*/ 1267585 w 1330849"/>
                <a:gd name="connsiteY113" fmla="*/ 596237 h 1152691"/>
                <a:gd name="connsiteX114" fmla="*/ 1274983 w 1330849"/>
                <a:gd name="connsiteY114" fmla="*/ 620974 h 1152691"/>
                <a:gd name="connsiteX115" fmla="*/ 1283911 w 1330849"/>
                <a:gd name="connsiteY115" fmla="*/ 650811 h 1152691"/>
                <a:gd name="connsiteX116" fmla="*/ 1288248 w 1330849"/>
                <a:gd name="connsiteY116" fmla="*/ 667388 h 1152691"/>
                <a:gd name="connsiteX117" fmla="*/ 1292840 w 1330849"/>
                <a:gd name="connsiteY117" fmla="*/ 685239 h 1152691"/>
                <a:gd name="connsiteX118" fmla="*/ 1297431 w 1330849"/>
                <a:gd name="connsiteY118" fmla="*/ 703856 h 1152691"/>
                <a:gd name="connsiteX119" fmla="*/ 1302023 w 1330849"/>
                <a:gd name="connsiteY119" fmla="*/ 723237 h 1152691"/>
                <a:gd name="connsiteX120" fmla="*/ 1306360 w 1330849"/>
                <a:gd name="connsiteY120" fmla="*/ 743384 h 1152691"/>
                <a:gd name="connsiteX121" fmla="*/ 1310696 w 1330849"/>
                <a:gd name="connsiteY121" fmla="*/ 764296 h 1152691"/>
                <a:gd name="connsiteX122" fmla="*/ 1314778 w 1330849"/>
                <a:gd name="connsiteY122" fmla="*/ 785462 h 1152691"/>
                <a:gd name="connsiteX123" fmla="*/ 1318349 w 1330849"/>
                <a:gd name="connsiteY123" fmla="*/ 807139 h 1152691"/>
                <a:gd name="connsiteX124" fmla="*/ 1321921 w 1330849"/>
                <a:gd name="connsiteY124" fmla="*/ 829071 h 1152691"/>
                <a:gd name="connsiteX125" fmla="*/ 1324727 w 1330849"/>
                <a:gd name="connsiteY125" fmla="*/ 851257 h 1152691"/>
                <a:gd name="connsiteX126" fmla="*/ 1327278 w 1330849"/>
                <a:gd name="connsiteY126" fmla="*/ 873699 h 1152691"/>
                <a:gd name="connsiteX127" fmla="*/ 1328808 w 1330849"/>
                <a:gd name="connsiteY127" fmla="*/ 896141 h 1152691"/>
                <a:gd name="connsiteX128" fmla="*/ 1330339 w 1330849"/>
                <a:gd name="connsiteY128" fmla="*/ 918328 h 1152691"/>
                <a:gd name="connsiteX129" fmla="*/ 1330594 w 1330849"/>
                <a:gd name="connsiteY129" fmla="*/ 929549 h 1152691"/>
                <a:gd name="connsiteX130" fmla="*/ 1330849 w 1330849"/>
                <a:gd name="connsiteY130" fmla="*/ 940514 h 1152691"/>
                <a:gd name="connsiteX131" fmla="*/ 1330849 w 1330849"/>
                <a:gd name="connsiteY131" fmla="*/ 951480 h 1152691"/>
                <a:gd name="connsiteX132" fmla="*/ 1330594 w 1330849"/>
                <a:gd name="connsiteY132" fmla="*/ 962446 h 1152691"/>
                <a:gd name="connsiteX133" fmla="*/ 1330339 w 1330849"/>
                <a:gd name="connsiteY133" fmla="*/ 973157 h 1152691"/>
                <a:gd name="connsiteX134" fmla="*/ 1329829 w 1330849"/>
                <a:gd name="connsiteY134" fmla="*/ 983868 h 1152691"/>
                <a:gd name="connsiteX135" fmla="*/ 1328808 w 1330849"/>
                <a:gd name="connsiteY135" fmla="*/ 994324 h 1152691"/>
                <a:gd name="connsiteX136" fmla="*/ 1327788 w 1330849"/>
                <a:gd name="connsiteY136" fmla="*/ 1004780 h 1152691"/>
                <a:gd name="connsiteX137" fmla="*/ 1326768 w 1330849"/>
                <a:gd name="connsiteY137" fmla="*/ 1015236 h 1152691"/>
                <a:gd name="connsiteX138" fmla="*/ 1324982 w 1330849"/>
                <a:gd name="connsiteY138" fmla="*/ 1025436 h 1152691"/>
                <a:gd name="connsiteX139" fmla="*/ 1323196 w 1330849"/>
                <a:gd name="connsiteY139" fmla="*/ 1035127 h 1152691"/>
                <a:gd name="connsiteX140" fmla="*/ 1321410 w 1330849"/>
                <a:gd name="connsiteY140" fmla="*/ 1045073 h 1152691"/>
                <a:gd name="connsiteX141" fmla="*/ 1319114 w 1330849"/>
                <a:gd name="connsiteY141" fmla="*/ 1054508 h 1152691"/>
                <a:gd name="connsiteX142" fmla="*/ 1316563 w 1330849"/>
                <a:gd name="connsiteY142" fmla="*/ 1063944 h 1152691"/>
                <a:gd name="connsiteX143" fmla="*/ 1313757 w 1330849"/>
                <a:gd name="connsiteY143" fmla="*/ 1073125 h 1152691"/>
                <a:gd name="connsiteX144" fmla="*/ 1310696 w 1330849"/>
                <a:gd name="connsiteY144" fmla="*/ 1082306 h 1152691"/>
                <a:gd name="connsiteX145" fmla="*/ 1307125 w 1330849"/>
                <a:gd name="connsiteY145" fmla="*/ 1090721 h 1152691"/>
                <a:gd name="connsiteX146" fmla="*/ 1303554 w 1330849"/>
                <a:gd name="connsiteY146" fmla="*/ 1099137 h 1152691"/>
                <a:gd name="connsiteX147" fmla="*/ 1303118 w 1330849"/>
                <a:gd name="connsiteY147" fmla="*/ 1099406 h 1152691"/>
                <a:gd name="connsiteX148" fmla="*/ 1298218 w 1330849"/>
                <a:gd name="connsiteY148" fmla="*/ 1087626 h 1152691"/>
                <a:gd name="connsiteX149" fmla="*/ 1292866 w 1330849"/>
                <a:gd name="connsiteY149" fmla="*/ 1075374 h 1152691"/>
                <a:gd name="connsiteX150" fmla="*/ 1287005 w 1330849"/>
                <a:gd name="connsiteY150" fmla="*/ 1062612 h 1152691"/>
                <a:gd name="connsiteX151" fmla="*/ 1280889 w 1330849"/>
                <a:gd name="connsiteY151" fmla="*/ 1049851 h 1152691"/>
                <a:gd name="connsiteX152" fmla="*/ 1274264 w 1330849"/>
                <a:gd name="connsiteY152" fmla="*/ 1037089 h 1152691"/>
                <a:gd name="connsiteX153" fmla="*/ 1267638 w 1330849"/>
                <a:gd name="connsiteY153" fmla="*/ 1024072 h 1152691"/>
                <a:gd name="connsiteX154" fmla="*/ 1260503 w 1330849"/>
                <a:gd name="connsiteY154" fmla="*/ 1010800 h 1152691"/>
                <a:gd name="connsiteX155" fmla="*/ 1253113 w 1330849"/>
                <a:gd name="connsiteY155" fmla="*/ 997528 h 1152691"/>
                <a:gd name="connsiteX156" fmla="*/ 1245723 w 1330849"/>
                <a:gd name="connsiteY156" fmla="*/ 984000 h 1152691"/>
                <a:gd name="connsiteX157" fmla="*/ 1237823 w 1330849"/>
                <a:gd name="connsiteY157" fmla="*/ 970473 h 1152691"/>
                <a:gd name="connsiteX158" fmla="*/ 1229669 w 1330849"/>
                <a:gd name="connsiteY158" fmla="*/ 956690 h 1152691"/>
                <a:gd name="connsiteX159" fmla="*/ 1220750 w 1330849"/>
                <a:gd name="connsiteY159" fmla="*/ 943162 h 1152691"/>
                <a:gd name="connsiteX160" fmla="*/ 1216870 w 1330849"/>
                <a:gd name="connsiteY160" fmla="*/ 936989 h 1152691"/>
                <a:gd name="connsiteX161" fmla="*/ 1239066 w 1330849"/>
                <a:gd name="connsiteY161" fmla="*/ 666113 h 1152691"/>
                <a:gd name="connsiteX162" fmla="*/ 1196179 w 1330849"/>
                <a:gd name="connsiteY162" fmla="*/ 904812 h 1152691"/>
                <a:gd name="connsiteX163" fmla="*/ 1184565 w 1330849"/>
                <a:gd name="connsiteY163" fmla="*/ 887521 h 1152691"/>
                <a:gd name="connsiteX164" fmla="*/ 1165198 w 1330849"/>
                <a:gd name="connsiteY164" fmla="*/ 859700 h 1152691"/>
                <a:gd name="connsiteX165" fmla="*/ 1144812 w 1330849"/>
                <a:gd name="connsiteY165" fmla="*/ 831879 h 1152691"/>
                <a:gd name="connsiteX166" fmla="*/ 1124171 w 1330849"/>
                <a:gd name="connsiteY166" fmla="*/ 803804 h 1152691"/>
                <a:gd name="connsiteX167" fmla="*/ 1102765 w 1330849"/>
                <a:gd name="connsiteY167" fmla="*/ 776239 h 1152691"/>
                <a:gd name="connsiteX168" fmla="*/ 1080341 w 1330849"/>
                <a:gd name="connsiteY168" fmla="*/ 748673 h 1152691"/>
                <a:gd name="connsiteX169" fmla="*/ 1065217 w 1330849"/>
                <a:gd name="connsiteY169" fmla="*/ 730427 h 1152691"/>
                <a:gd name="connsiteX170" fmla="*/ 1067674 w 1330849"/>
                <a:gd name="connsiteY170" fmla="*/ 703626 h 1152691"/>
                <a:gd name="connsiteX171" fmla="*/ 1068959 w 1330849"/>
                <a:gd name="connsiteY171" fmla="*/ 683746 h 1152691"/>
                <a:gd name="connsiteX172" fmla="*/ 1070757 w 1330849"/>
                <a:gd name="connsiteY172" fmla="*/ 661064 h 1152691"/>
                <a:gd name="connsiteX173" fmla="*/ 1072556 w 1330849"/>
                <a:gd name="connsiteY173" fmla="*/ 635324 h 1152691"/>
                <a:gd name="connsiteX174" fmla="*/ 1073841 w 1330849"/>
                <a:gd name="connsiteY174" fmla="*/ 607290 h 1152691"/>
                <a:gd name="connsiteX175" fmla="*/ 1074869 w 1330849"/>
                <a:gd name="connsiteY175" fmla="*/ 576962 h 1152691"/>
                <a:gd name="connsiteX176" fmla="*/ 1075640 w 1330849"/>
                <a:gd name="connsiteY176" fmla="*/ 545359 h 1152691"/>
                <a:gd name="connsiteX177" fmla="*/ 1075897 w 1330849"/>
                <a:gd name="connsiteY177" fmla="*/ 512228 h 1152691"/>
                <a:gd name="connsiteX178" fmla="*/ 1075640 w 1330849"/>
                <a:gd name="connsiteY178" fmla="*/ 478587 h 1152691"/>
                <a:gd name="connsiteX179" fmla="*/ 1075383 w 1330849"/>
                <a:gd name="connsiteY179" fmla="*/ 461512 h 1152691"/>
                <a:gd name="connsiteX180" fmla="*/ 1074612 w 1330849"/>
                <a:gd name="connsiteY180" fmla="*/ 444436 h 1152691"/>
                <a:gd name="connsiteX181" fmla="*/ 1073841 w 1330849"/>
                <a:gd name="connsiteY181" fmla="*/ 427361 h 1152691"/>
                <a:gd name="connsiteX182" fmla="*/ 1072813 w 1330849"/>
                <a:gd name="connsiteY182" fmla="*/ 410285 h 1152691"/>
                <a:gd name="connsiteX183" fmla="*/ 1071528 w 1330849"/>
                <a:gd name="connsiteY183" fmla="*/ 393465 h 1152691"/>
                <a:gd name="connsiteX184" fmla="*/ 1070243 w 1330849"/>
                <a:gd name="connsiteY184" fmla="*/ 376899 h 1152691"/>
                <a:gd name="connsiteX185" fmla="*/ 1068445 w 1330849"/>
                <a:gd name="connsiteY185" fmla="*/ 360079 h 1152691"/>
                <a:gd name="connsiteX186" fmla="*/ 1066132 w 1330849"/>
                <a:gd name="connsiteY186" fmla="*/ 343768 h 1152691"/>
                <a:gd name="connsiteX187" fmla="*/ 1066646 w 1330849"/>
                <a:gd name="connsiteY187" fmla="*/ 355746 h 1152691"/>
                <a:gd name="connsiteX188" fmla="*/ 1067674 w 1330849"/>
                <a:gd name="connsiteY188" fmla="*/ 387858 h 1152691"/>
                <a:gd name="connsiteX189" fmla="*/ 1067931 w 1330849"/>
                <a:gd name="connsiteY189" fmla="*/ 410030 h 1152691"/>
                <a:gd name="connsiteX190" fmla="*/ 1067931 w 1330849"/>
                <a:gd name="connsiteY190" fmla="*/ 435006 h 1152691"/>
                <a:gd name="connsiteX191" fmla="*/ 1067931 w 1330849"/>
                <a:gd name="connsiteY191" fmla="*/ 463041 h 1152691"/>
                <a:gd name="connsiteX192" fmla="*/ 1067674 w 1330849"/>
                <a:gd name="connsiteY192" fmla="*/ 492349 h 1152691"/>
                <a:gd name="connsiteX193" fmla="*/ 1066646 w 1330849"/>
                <a:gd name="connsiteY193" fmla="*/ 523442 h 1152691"/>
                <a:gd name="connsiteX194" fmla="*/ 1065618 w 1330849"/>
                <a:gd name="connsiteY194" fmla="*/ 555044 h 1152691"/>
                <a:gd name="connsiteX195" fmla="*/ 1063563 w 1330849"/>
                <a:gd name="connsiteY195" fmla="*/ 586136 h 1152691"/>
                <a:gd name="connsiteX196" fmla="*/ 1062535 w 1330849"/>
                <a:gd name="connsiteY196" fmla="*/ 601938 h 1152691"/>
                <a:gd name="connsiteX197" fmla="*/ 1061250 w 1330849"/>
                <a:gd name="connsiteY197" fmla="*/ 617229 h 1152691"/>
                <a:gd name="connsiteX198" fmla="*/ 1059708 w 1330849"/>
                <a:gd name="connsiteY198" fmla="*/ 632010 h 1152691"/>
                <a:gd name="connsiteX199" fmla="*/ 1057909 w 1330849"/>
                <a:gd name="connsiteY199" fmla="*/ 646792 h 1152691"/>
                <a:gd name="connsiteX200" fmla="*/ 1056368 w 1330849"/>
                <a:gd name="connsiteY200" fmla="*/ 660809 h 1152691"/>
                <a:gd name="connsiteX201" fmla="*/ 1054055 w 1330849"/>
                <a:gd name="connsiteY201" fmla="*/ 674317 h 1152691"/>
                <a:gd name="connsiteX202" fmla="*/ 1051742 w 1330849"/>
                <a:gd name="connsiteY202" fmla="*/ 687315 h 1152691"/>
                <a:gd name="connsiteX203" fmla="*/ 1049173 w 1330849"/>
                <a:gd name="connsiteY203" fmla="*/ 699293 h 1152691"/>
                <a:gd name="connsiteX204" fmla="*/ 1046819 w 1330849"/>
                <a:gd name="connsiteY204" fmla="*/ 708631 h 1152691"/>
                <a:gd name="connsiteX205" fmla="*/ 1035236 w 1330849"/>
                <a:gd name="connsiteY205" fmla="*/ 695074 h 1152691"/>
                <a:gd name="connsiteX206" fmla="*/ 1012047 w 1330849"/>
                <a:gd name="connsiteY206" fmla="*/ 669039 h 1152691"/>
                <a:gd name="connsiteX207" fmla="*/ 988603 w 1330849"/>
                <a:gd name="connsiteY207" fmla="*/ 643261 h 1152691"/>
                <a:gd name="connsiteX208" fmla="*/ 965414 w 1330849"/>
                <a:gd name="connsiteY208" fmla="*/ 618503 h 1152691"/>
                <a:gd name="connsiteX209" fmla="*/ 941715 w 1330849"/>
                <a:gd name="connsiteY209" fmla="*/ 594256 h 1152691"/>
                <a:gd name="connsiteX210" fmla="*/ 918271 w 1330849"/>
                <a:gd name="connsiteY210" fmla="*/ 571029 h 1152691"/>
                <a:gd name="connsiteX211" fmla="*/ 895081 w 1330849"/>
                <a:gd name="connsiteY211" fmla="*/ 548568 h 1152691"/>
                <a:gd name="connsiteX212" fmla="*/ 871892 w 1330849"/>
                <a:gd name="connsiteY212" fmla="*/ 527383 h 1152691"/>
                <a:gd name="connsiteX213" fmla="*/ 849213 w 1330849"/>
                <a:gd name="connsiteY213" fmla="*/ 507475 h 1152691"/>
                <a:gd name="connsiteX214" fmla="*/ 838000 w 1330849"/>
                <a:gd name="connsiteY214" fmla="*/ 497521 h 1152691"/>
                <a:gd name="connsiteX215" fmla="*/ 826533 w 1330849"/>
                <a:gd name="connsiteY215" fmla="*/ 488332 h 1152691"/>
                <a:gd name="connsiteX216" fmla="*/ 815576 w 1330849"/>
                <a:gd name="connsiteY216" fmla="*/ 479144 h 1152691"/>
                <a:gd name="connsiteX217" fmla="*/ 804618 w 1330849"/>
                <a:gd name="connsiteY217" fmla="*/ 470722 h 1152691"/>
                <a:gd name="connsiteX218" fmla="*/ 795547 w 1330849"/>
                <a:gd name="connsiteY218" fmla="*/ 463748 h 1152691"/>
                <a:gd name="connsiteX219" fmla="*/ 795407 w 1330849"/>
                <a:gd name="connsiteY219" fmla="*/ 462547 h 1152691"/>
                <a:gd name="connsiteX220" fmla="*/ 793063 w 1330849"/>
                <a:gd name="connsiteY220" fmla="*/ 443612 h 1152691"/>
                <a:gd name="connsiteX221" fmla="*/ 789939 w 1330849"/>
                <a:gd name="connsiteY221" fmla="*/ 420582 h 1152691"/>
                <a:gd name="connsiteX222" fmla="*/ 786294 w 1330849"/>
                <a:gd name="connsiteY222" fmla="*/ 395250 h 1152691"/>
                <a:gd name="connsiteX223" fmla="*/ 781867 w 1330849"/>
                <a:gd name="connsiteY223" fmla="*/ 370430 h 1152691"/>
                <a:gd name="connsiteX224" fmla="*/ 779784 w 1330849"/>
                <a:gd name="connsiteY224" fmla="*/ 358404 h 1152691"/>
                <a:gd name="connsiteX225" fmla="*/ 777441 w 1330849"/>
                <a:gd name="connsiteY225" fmla="*/ 347401 h 1152691"/>
                <a:gd name="connsiteX226" fmla="*/ 775358 w 1330849"/>
                <a:gd name="connsiteY226" fmla="*/ 337166 h 1152691"/>
                <a:gd name="connsiteX227" fmla="*/ 773014 w 1330849"/>
                <a:gd name="connsiteY227" fmla="*/ 328466 h 1152691"/>
                <a:gd name="connsiteX228" fmla="*/ 775358 w 1330849"/>
                <a:gd name="connsiteY228" fmla="*/ 341772 h 1152691"/>
                <a:gd name="connsiteX229" fmla="*/ 777180 w 1330849"/>
                <a:gd name="connsiteY229" fmla="*/ 356357 h 1152691"/>
                <a:gd name="connsiteX230" fmla="*/ 779263 w 1330849"/>
                <a:gd name="connsiteY230" fmla="*/ 375036 h 1152691"/>
                <a:gd name="connsiteX231" fmla="*/ 780305 w 1330849"/>
                <a:gd name="connsiteY231" fmla="*/ 385271 h 1152691"/>
                <a:gd name="connsiteX232" fmla="*/ 781346 w 1330849"/>
                <a:gd name="connsiteY232" fmla="*/ 396018 h 1152691"/>
                <a:gd name="connsiteX233" fmla="*/ 781867 w 1330849"/>
                <a:gd name="connsiteY233" fmla="*/ 407277 h 1152691"/>
                <a:gd name="connsiteX234" fmla="*/ 782127 w 1330849"/>
                <a:gd name="connsiteY234" fmla="*/ 418280 h 1152691"/>
                <a:gd name="connsiteX235" fmla="*/ 782388 w 1330849"/>
                <a:gd name="connsiteY235" fmla="*/ 429539 h 1152691"/>
                <a:gd name="connsiteX236" fmla="*/ 782127 w 1330849"/>
                <a:gd name="connsiteY236" fmla="*/ 440797 h 1152691"/>
                <a:gd name="connsiteX237" fmla="*/ 781346 w 1330849"/>
                <a:gd name="connsiteY237" fmla="*/ 451800 h 1152691"/>
                <a:gd name="connsiteX238" fmla="*/ 781186 w 1330849"/>
                <a:gd name="connsiteY238" fmla="*/ 453088 h 1152691"/>
                <a:gd name="connsiteX239" fmla="*/ 772510 w 1330849"/>
                <a:gd name="connsiteY239" fmla="*/ 446729 h 1152691"/>
                <a:gd name="connsiteX240" fmla="*/ 762317 w 1330849"/>
                <a:gd name="connsiteY240" fmla="*/ 439838 h 1152691"/>
                <a:gd name="connsiteX241" fmla="*/ 752123 w 1330849"/>
                <a:gd name="connsiteY241" fmla="*/ 432947 h 1152691"/>
                <a:gd name="connsiteX242" fmla="*/ 741930 w 1330849"/>
                <a:gd name="connsiteY242" fmla="*/ 426565 h 1152691"/>
                <a:gd name="connsiteX243" fmla="*/ 731993 w 1330849"/>
                <a:gd name="connsiteY243" fmla="*/ 420695 h 1152691"/>
                <a:gd name="connsiteX244" fmla="*/ 722563 w 1330849"/>
                <a:gd name="connsiteY244" fmla="*/ 415080 h 1152691"/>
                <a:gd name="connsiteX245" fmla="*/ 713135 w 1330849"/>
                <a:gd name="connsiteY245" fmla="*/ 409975 h 1152691"/>
                <a:gd name="connsiteX246" fmla="*/ 703961 w 1330849"/>
                <a:gd name="connsiteY246" fmla="*/ 405126 h 1152691"/>
                <a:gd name="connsiteX247" fmla="*/ 695042 w 1330849"/>
                <a:gd name="connsiteY247" fmla="*/ 400787 h 1152691"/>
                <a:gd name="connsiteX248" fmla="*/ 686123 w 1330849"/>
                <a:gd name="connsiteY248" fmla="*/ 397213 h 1152691"/>
                <a:gd name="connsiteX249" fmla="*/ 677714 w 1330849"/>
                <a:gd name="connsiteY249" fmla="*/ 393896 h 1152691"/>
                <a:gd name="connsiteX250" fmla="*/ 669560 w 1330849"/>
                <a:gd name="connsiteY250" fmla="*/ 391088 h 1152691"/>
                <a:gd name="connsiteX251" fmla="*/ 653506 w 1330849"/>
                <a:gd name="connsiteY251" fmla="*/ 385983 h 1152691"/>
                <a:gd name="connsiteX252" fmla="*/ 637196 w 1330849"/>
                <a:gd name="connsiteY252" fmla="*/ 380624 h 1152691"/>
                <a:gd name="connsiteX253" fmla="*/ 620633 w 1330849"/>
                <a:gd name="connsiteY253" fmla="*/ 374753 h 1152691"/>
                <a:gd name="connsiteX254" fmla="*/ 603814 w 1330849"/>
                <a:gd name="connsiteY254" fmla="*/ 368882 h 1152691"/>
                <a:gd name="connsiteX255" fmla="*/ 569667 w 1330849"/>
                <a:gd name="connsiteY255" fmla="*/ 355865 h 1152691"/>
                <a:gd name="connsiteX256" fmla="*/ 535521 w 1330849"/>
                <a:gd name="connsiteY256" fmla="*/ 342593 h 1152691"/>
                <a:gd name="connsiteX257" fmla="*/ 501119 w 1330849"/>
                <a:gd name="connsiteY257" fmla="*/ 328811 h 1152691"/>
                <a:gd name="connsiteX258" fmla="*/ 467227 w 1330849"/>
                <a:gd name="connsiteY258" fmla="*/ 314772 h 1152691"/>
                <a:gd name="connsiteX259" fmla="*/ 445917 w 1330849"/>
                <a:gd name="connsiteY259" fmla="*/ 305697 h 1152691"/>
                <a:gd name="connsiteX260" fmla="*/ 395685 w 1330849"/>
                <a:gd name="connsiteY260" fmla="*/ 221358 h 1152691"/>
                <a:gd name="connsiteX261" fmla="*/ 438286 w 1330849"/>
                <a:gd name="connsiteY261" fmla="*/ 302447 h 1152691"/>
                <a:gd name="connsiteX262" fmla="*/ 434864 w 1330849"/>
                <a:gd name="connsiteY262" fmla="*/ 300990 h 1152691"/>
                <a:gd name="connsiteX263" fmla="*/ 403775 w 1330849"/>
                <a:gd name="connsiteY263" fmla="*/ 287462 h 1152691"/>
                <a:gd name="connsiteX264" fmla="*/ 374725 w 1330849"/>
                <a:gd name="connsiteY264" fmla="*/ 274445 h 1152691"/>
                <a:gd name="connsiteX265" fmla="*/ 347968 w 1330849"/>
                <a:gd name="connsiteY265" fmla="*/ 262449 h 1152691"/>
                <a:gd name="connsiteX266" fmla="*/ 303883 w 1330849"/>
                <a:gd name="connsiteY266" fmla="*/ 242030 h 1152691"/>
                <a:gd name="connsiteX267" fmla="*/ 274578 w 1330849"/>
                <a:gd name="connsiteY267" fmla="*/ 228503 h 1152691"/>
                <a:gd name="connsiteX268" fmla="*/ 264130 w 1330849"/>
                <a:gd name="connsiteY268" fmla="*/ 223398 h 1152691"/>
                <a:gd name="connsiteX269" fmla="*/ 265914 w 1330849"/>
                <a:gd name="connsiteY269" fmla="*/ 225185 h 1152691"/>
                <a:gd name="connsiteX270" fmla="*/ 268462 w 1330849"/>
                <a:gd name="connsiteY270" fmla="*/ 226716 h 1152691"/>
                <a:gd name="connsiteX271" fmla="*/ 274323 w 1330849"/>
                <a:gd name="connsiteY271" fmla="*/ 231311 h 1152691"/>
                <a:gd name="connsiteX272" fmla="*/ 282223 w 1330849"/>
                <a:gd name="connsiteY272" fmla="*/ 236160 h 1152691"/>
                <a:gd name="connsiteX273" fmla="*/ 291397 w 1330849"/>
                <a:gd name="connsiteY273" fmla="*/ 241520 h 1152691"/>
                <a:gd name="connsiteX274" fmla="*/ 302354 w 1330849"/>
                <a:gd name="connsiteY274" fmla="*/ 247390 h 1152691"/>
                <a:gd name="connsiteX275" fmla="*/ 314841 w 1330849"/>
                <a:gd name="connsiteY275" fmla="*/ 253771 h 1152691"/>
                <a:gd name="connsiteX276" fmla="*/ 342617 w 1330849"/>
                <a:gd name="connsiteY276" fmla="*/ 267554 h 1152691"/>
                <a:gd name="connsiteX277" fmla="*/ 374470 w 1330849"/>
                <a:gd name="connsiteY277" fmla="*/ 282868 h 1152691"/>
                <a:gd name="connsiteX278" fmla="*/ 409126 w 1330849"/>
                <a:gd name="connsiteY278" fmla="*/ 298948 h 1152691"/>
                <a:gd name="connsiteX279" fmla="*/ 445057 w 1330849"/>
                <a:gd name="connsiteY279" fmla="*/ 315538 h 1152691"/>
                <a:gd name="connsiteX280" fmla="*/ 482262 w 1330849"/>
                <a:gd name="connsiteY280" fmla="*/ 331873 h 1152691"/>
                <a:gd name="connsiteX281" fmla="*/ 518447 w 1330849"/>
                <a:gd name="connsiteY281" fmla="*/ 347953 h 1152691"/>
                <a:gd name="connsiteX282" fmla="*/ 553613 w 1330849"/>
                <a:gd name="connsiteY282" fmla="*/ 363267 h 1152691"/>
                <a:gd name="connsiteX283" fmla="*/ 596504 w 1330849"/>
                <a:gd name="connsiteY283" fmla="*/ 381628 h 1152691"/>
                <a:gd name="connsiteX284" fmla="*/ 595528 w 1330849"/>
                <a:gd name="connsiteY284" fmla="*/ 381510 h 1152691"/>
                <a:gd name="connsiteX285" fmla="*/ 586847 w 1330849"/>
                <a:gd name="connsiteY285" fmla="*/ 383252 h 1152691"/>
                <a:gd name="connsiteX286" fmla="*/ 576379 w 1330849"/>
                <a:gd name="connsiteY286" fmla="*/ 385242 h 1152691"/>
                <a:gd name="connsiteX287" fmla="*/ 562593 w 1330849"/>
                <a:gd name="connsiteY287" fmla="*/ 387482 h 1152691"/>
                <a:gd name="connsiteX288" fmla="*/ 545232 w 1330849"/>
                <a:gd name="connsiteY288" fmla="*/ 390467 h 1152691"/>
                <a:gd name="connsiteX289" fmla="*/ 525573 w 1330849"/>
                <a:gd name="connsiteY289" fmla="*/ 392706 h 1152691"/>
                <a:gd name="connsiteX290" fmla="*/ 503361 w 1330849"/>
                <a:gd name="connsiteY290" fmla="*/ 395692 h 1152691"/>
                <a:gd name="connsiteX291" fmla="*/ 479362 w 1330849"/>
                <a:gd name="connsiteY291" fmla="*/ 397682 h 1152691"/>
                <a:gd name="connsiteX292" fmla="*/ 466341 w 1330849"/>
                <a:gd name="connsiteY292" fmla="*/ 398678 h 1152691"/>
                <a:gd name="connsiteX293" fmla="*/ 453320 w 1330849"/>
                <a:gd name="connsiteY293" fmla="*/ 399424 h 1152691"/>
                <a:gd name="connsiteX294" fmla="*/ 440044 w 1330849"/>
                <a:gd name="connsiteY294" fmla="*/ 400171 h 1152691"/>
                <a:gd name="connsiteX295" fmla="*/ 426257 w 1330849"/>
                <a:gd name="connsiteY295" fmla="*/ 400419 h 1152691"/>
                <a:gd name="connsiteX296" fmla="*/ 412471 w 1330849"/>
                <a:gd name="connsiteY296" fmla="*/ 400668 h 1152691"/>
                <a:gd name="connsiteX297" fmla="*/ 398684 w 1330849"/>
                <a:gd name="connsiteY297" fmla="*/ 400668 h 1152691"/>
                <a:gd name="connsiteX298" fmla="*/ 384642 w 1330849"/>
                <a:gd name="connsiteY298" fmla="*/ 400419 h 1152691"/>
                <a:gd name="connsiteX299" fmla="*/ 370345 w 1330849"/>
                <a:gd name="connsiteY299" fmla="*/ 399673 h 1152691"/>
                <a:gd name="connsiteX300" fmla="*/ 356048 w 1330849"/>
                <a:gd name="connsiteY300" fmla="*/ 398926 h 1152691"/>
                <a:gd name="connsiteX301" fmla="*/ 342005 w 1330849"/>
                <a:gd name="connsiteY301" fmla="*/ 397434 h 1152691"/>
                <a:gd name="connsiteX302" fmla="*/ 327708 w 1330849"/>
                <a:gd name="connsiteY302" fmla="*/ 395940 h 1152691"/>
                <a:gd name="connsiteX303" fmla="*/ 313921 w 1330849"/>
                <a:gd name="connsiteY303" fmla="*/ 393950 h 1152691"/>
                <a:gd name="connsiteX304" fmla="*/ 300134 w 1330849"/>
                <a:gd name="connsiteY304" fmla="*/ 391462 h 1152691"/>
                <a:gd name="connsiteX305" fmla="*/ 286603 w 1330849"/>
                <a:gd name="connsiteY305" fmla="*/ 388726 h 1152691"/>
                <a:gd name="connsiteX306" fmla="*/ 275959 w 1330849"/>
                <a:gd name="connsiteY306" fmla="*/ 386181 h 1152691"/>
                <a:gd name="connsiteX307" fmla="*/ 268221 w 1330849"/>
                <a:gd name="connsiteY307" fmla="*/ 383998 h 1152691"/>
                <a:gd name="connsiteX308" fmla="*/ 260051 w 1330849"/>
                <a:gd name="connsiteY308" fmla="*/ 381510 h 1152691"/>
                <a:gd name="connsiteX309" fmla="*/ 273072 w 1330849"/>
                <a:gd name="connsiteY309" fmla="*/ 385491 h 1152691"/>
                <a:gd name="connsiteX310" fmla="*/ 275959 w 1330849"/>
                <a:gd name="connsiteY310" fmla="*/ 386181 h 1152691"/>
                <a:gd name="connsiteX311" fmla="*/ 277922 w 1330849"/>
                <a:gd name="connsiteY311" fmla="*/ 386735 h 1152691"/>
                <a:gd name="connsiteX312" fmla="*/ 291199 w 1330849"/>
                <a:gd name="connsiteY312" fmla="*/ 389970 h 1152691"/>
                <a:gd name="connsiteX313" fmla="*/ 307794 w 1330849"/>
                <a:gd name="connsiteY313" fmla="*/ 393950 h 1152691"/>
                <a:gd name="connsiteX314" fmla="*/ 327452 w 1330849"/>
                <a:gd name="connsiteY314" fmla="*/ 397931 h 1152691"/>
                <a:gd name="connsiteX315" fmla="*/ 338175 w 1330849"/>
                <a:gd name="connsiteY315" fmla="*/ 399922 h 1152691"/>
                <a:gd name="connsiteX316" fmla="*/ 349409 w 1330849"/>
                <a:gd name="connsiteY316" fmla="*/ 401912 h 1152691"/>
                <a:gd name="connsiteX317" fmla="*/ 361153 w 1330849"/>
                <a:gd name="connsiteY317" fmla="*/ 403903 h 1152691"/>
                <a:gd name="connsiteX318" fmla="*/ 373919 w 1330849"/>
                <a:gd name="connsiteY318" fmla="*/ 405395 h 1152691"/>
                <a:gd name="connsiteX319" fmla="*/ 386940 w 1330849"/>
                <a:gd name="connsiteY319" fmla="*/ 407137 h 1152691"/>
                <a:gd name="connsiteX320" fmla="*/ 400471 w 1330849"/>
                <a:gd name="connsiteY320" fmla="*/ 408879 h 1152691"/>
                <a:gd name="connsiteX321" fmla="*/ 414514 w 1330849"/>
                <a:gd name="connsiteY321" fmla="*/ 409873 h 1152691"/>
                <a:gd name="connsiteX322" fmla="*/ 428811 w 1330849"/>
                <a:gd name="connsiteY322" fmla="*/ 410869 h 1152691"/>
                <a:gd name="connsiteX323" fmla="*/ 443874 w 1330849"/>
                <a:gd name="connsiteY323" fmla="*/ 411615 h 1152691"/>
                <a:gd name="connsiteX324" fmla="*/ 458937 w 1330849"/>
                <a:gd name="connsiteY324" fmla="*/ 412113 h 1152691"/>
                <a:gd name="connsiteX325" fmla="*/ 474767 w 1330849"/>
                <a:gd name="connsiteY325" fmla="*/ 412113 h 1152691"/>
                <a:gd name="connsiteX326" fmla="*/ 490595 w 1330849"/>
                <a:gd name="connsiteY326" fmla="*/ 412113 h 1152691"/>
                <a:gd name="connsiteX327" fmla="*/ 506680 w 1330849"/>
                <a:gd name="connsiteY327" fmla="*/ 411117 h 1152691"/>
                <a:gd name="connsiteX328" fmla="*/ 523020 w 1330849"/>
                <a:gd name="connsiteY328" fmla="*/ 410371 h 1152691"/>
                <a:gd name="connsiteX329" fmla="*/ 539615 w 1330849"/>
                <a:gd name="connsiteY329" fmla="*/ 408879 h 1152691"/>
                <a:gd name="connsiteX330" fmla="*/ 556210 w 1330849"/>
                <a:gd name="connsiteY330" fmla="*/ 406888 h 1152691"/>
                <a:gd name="connsiteX331" fmla="*/ 573316 w 1330849"/>
                <a:gd name="connsiteY331" fmla="*/ 404400 h 1152691"/>
                <a:gd name="connsiteX332" fmla="*/ 590166 w 1330849"/>
                <a:gd name="connsiteY332" fmla="*/ 401415 h 1152691"/>
                <a:gd name="connsiteX333" fmla="*/ 607272 w 1330849"/>
                <a:gd name="connsiteY333" fmla="*/ 397682 h 1152691"/>
                <a:gd name="connsiteX334" fmla="*/ 624122 w 1330849"/>
                <a:gd name="connsiteY334" fmla="*/ 393452 h 1152691"/>
                <a:gd name="connsiteX335" fmla="*/ 623998 w 1330849"/>
                <a:gd name="connsiteY335" fmla="*/ 393332 h 1152691"/>
                <a:gd name="connsiteX336" fmla="*/ 658092 w 1330849"/>
                <a:gd name="connsiteY336" fmla="*/ 407678 h 1152691"/>
                <a:gd name="connsiteX337" fmla="*/ 674402 w 1330849"/>
                <a:gd name="connsiteY337" fmla="*/ 414825 h 1152691"/>
                <a:gd name="connsiteX338" fmla="*/ 690965 w 1330849"/>
                <a:gd name="connsiteY338" fmla="*/ 424013 h 1152691"/>
                <a:gd name="connsiteX339" fmla="*/ 707274 w 1330849"/>
                <a:gd name="connsiteY339" fmla="*/ 434223 h 1152691"/>
                <a:gd name="connsiteX340" fmla="*/ 723583 w 1330849"/>
                <a:gd name="connsiteY340" fmla="*/ 444432 h 1152691"/>
                <a:gd name="connsiteX341" fmla="*/ 739892 w 1330849"/>
                <a:gd name="connsiteY341" fmla="*/ 455407 h 1152691"/>
                <a:gd name="connsiteX342" fmla="*/ 755691 w 1330849"/>
                <a:gd name="connsiteY342" fmla="*/ 466382 h 1152691"/>
                <a:gd name="connsiteX343" fmla="*/ 771490 w 1330849"/>
                <a:gd name="connsiteY343" fmla="*/ 477868 h 1152691"/>
                <a:gd name="connsiteX344" fmla="*/ 787290 w 1330849"/>
                <a:gd name="connsiteY344" fmla="*/ 489864 h 1152691"/>
                <a:gd name="connsiteX345" fmla="*/ 802324 w 1330849"/>
                <a:gd name="connsiteY345" fmla="*/ 502116 h 1152691"/>
                <a:gd name="connsiteX346" fmla="*/ 817614 w 1330849"/>
                <a:gd name="connsiteY346" fmla="*/ 514877 h 1152691"/>
                <a:gd name="connsiteX347" fmla="*/ 832904 w 1330849"/>
                <a:gd name="connsiteY347" fmla="*/ 527383 h 1152691"/>
                <a:gd name="connsiteX348" fmla="*/ 847429 w 1330849"/>
                <a:gd name="connsiteY348" fmla="*/ 540656 h 1152691"/>
                <a:gd name="connsiteX349" fmla="*/ 862209 w 1330849"/>
                <a:gd name="connsiteY349" fmla="*/ 553928 h 1152691"/>
                <a:gd name="connsiteX350" fmla="*/ 876479 w 1330849"/>
                <a:gd name="connsiteY350" fmla="*/ 567711 h 1152691"/>
                <a:gd name="connsiteX351" fmla="*/ 890750 w 1330849"/>
                <a:gd name="connsiteY351" fmla="*/ 581494 h 1152691"/>
                <a:gd name="connsiteX352" fmla="*/ 904510 w 1330849"/>
                <a:gd name="connsiteY352" fmla="*/ 595532 h 1152691"/>
                <a:gd name="connsiteX353" fmla="*/ 918271 w 1330849"/>
                <a:gd name="connsiteY353" fmla="*/ 609824 h 1152691"/>
                <a:gd name="connsiteX354" fmla="*/ 931776 w 1330849"/>
                <a:gd name="connsiteY354" fmla="*/ 624118 h 1152691"/>
                <a:gd name="connsiteX355" fmla="*/ 945282 w 1330849"/>
                <a:gd name="connsiteY355" fmla="*/ 638666 h 1152691"/>
                <a:gd name="connsiteX356" fmla="*/ 958279 w 1330849"/>
                <a:gd name="connsiteY356" fmla="*/ 653470 h 1152691"/>
                <a:gd name="connsiteX357" fmla="*/ 971275 w 1330849"/>
                <a:gd name="connsiteY357" fmla="*/ 668018 h 1152691"/>
                <a:gd name="connsiteX358" fmla="*/ 972984 w 1330849"/>
                <a:gd name="connsiteY358" fmla="*/ 670038 h 1152691"/>
                <a:gd name="connsiteX359" fmla="*/ 969848 w 1330849"/>
                <a:gd name="connsiteY359" fmla="*/ 672265 h 1152691"/>
                <a:gd name="connsiteX360" fmla="*/ 960418 w 1330849"/>
                <a:gd name="connsiteY360" fmla="*/ 678161 h 1152691"/>
                <a:gd name="connsiteX361" fmla="*/ 950989 w 1330849"/>
                <a:gd name="connsiteY361" fmla="*/ 683800 h 1152691"/>
                <a:gd name="connsiteX362" fmla="*/ 941305 w 1330849"/>
                <a:gd name="connsiteY362" fmla="*/ 689183 h 1152691"/>
                <a:gd name="connsiteX363" fmla="*/ 931110 w 1330849"/>
                <a:gd name="connsiteY363" fmla="*/ 694565 h 1152691"/>
                <a:gd name="connsiteX364" fmla="*/ 920662 w 1330849"/>
                <a:gd name="connsiteY364" fmla="*/ 699435 h 1152691"/>
                <a:gd name="connsiteX365" fmla="*/ 909958 w 1330849"/>
                <a:gd name="connsiteY365" fmla="*/ 704050 h 1152691"/>
                <a:gd name="connsiteX366" fmla="*/ 898999 w 1330849"/>
                <a:gd name="connsiteY366" fmla="*/ 708407 h 1152691"/>
                <a:gd name="connsiteX367" fmla="*/ 887786 w 1330849"/>
                <a:gd name="connsiteY367" fmla="*/ 712765 h 1152691"/>
                <a:gd name="connsiteX368" fmla="*/ 876573 w 1330849"/>
                <a:gd name="connsiteY368" fmla="*/ 716609 h 1152691"/>
                <a:gd name="connsiteX369" fmla="*/ 865105 w 1330849"/>
                <a:gd name="connsiteY369" fmla="*/ 720455 h 1152691"/>
                <a:gd name="connsiteX370" fmla="*/ 853126 w 1330849"/>
                <a:gd name="connsiteY370" fmla="*/ 724043 h 1152691"/>
                <a:gd name="connsiteX371" fmla="*/ 841148 w 1330849"/>
                <a:gd name="connsiteY371" fmla="*/ 727119 h 1152691"/>
                <a:gd name="connsiteX372" fmla="*/ 828916 w 1330849"/>
                <a:gd name="connsiteY372" fmla="*/ 730195 h 1152691"/>
                <a:gd name="connsiteX373" fmla="*/ 816937 w 1330849"/>
                <a:gd name="connsiteY373" fmla="*/ 733271 h 1152691"/>
                <a:gd name="connsiteX374" fmla="*/ 804196 w 1330849"/>
                <a:gd name="connsiteY374" fmla="*/ 735834 h 1152691"/>
                <a:gd name="connsiteX375" fmla="*/ 791962 w 1330849"/>
                <a:gd name="connsiteY375" fmla="*/ 738398 h 1152691"/>
                <a:gd name="connsiteX376" fmla="*/ 779220 w 1330849"/>
                <a:gd name="connsiteY376" fmla="*/ 740961 h 1152691"/>
                <a:gd name="connsiteX377" fmla="*/ 766478 w 1330849"/>
                <a:gd name="connsiteY377" fmla="*/ 743011 h 1152691"/>
                <a:gd name="connsiteX378" fmla="*/ 753990 w 1330849"/>
                <a:gd name="connsiteY378" fmla="*/ 745062 h 1152691"/>
                <a:gd name="connsiteX379" fmla="*/ 727996 w 1330849"/>
                <a:gd name="connsiteY379" fmla="*/ 748650 h 1152691"/>
                <a:gd name="connsiteX380" fmla="*/ 702510 w 1330849"/>
                <a:gd name="connsiteY380" fmla="*/ 751470 h 1152691"/>
                <a:gd name="connsiteX381" fmla="*/ 676516 w 1330849"/>
                <a:gd name="connsiteY381" fmla="*/ 753777 h 1152691"/>
                <a:gd name="connsiteX382" fmla="*/ 651031 w 1330849"/>
                <a:gd name="connsiteY382" fmla="*/ 755828 h 1152691"/>
                <a:gd name="connsiteX383" fmla="*/ 625546 w 1330849"/>
                <a:gd name="connsiteY383" fmla="*/ 757109 h 1152691"/>
                <a:gd name="connsiteX384" fmla="*/ 600826 w 1330849"/>
                <a:gd name="connsiteY384" fmla="*/ 757878 h 1152691"/>
                <a:gd name="connsiteX385" fmla="*/ 576360 w 1330849"/>
                <a:gd name="connsiteY385" fmla="*/ 758391 h 1152691"/>
                <a:gd name="connsiteX386" fmla="*/ 552659 w 1330849"/>
                <a:gd name="connsiteY386" fmla="*/ 758648 h 1152691"/>
                <a:gd name="connsiteX387" fmla="*/ 529978 w 1330849"/>
                <a:gd name="connsiteY387" fmla="*/ 758391 h 1152691"/>
                <a:gd name="connsiteX388" fmla="*/ 508060 w 1330849"/>
                <a:gd name="connsiteY388" fmla="*/ 757878 h 1152691"/>
                <a:gd name="connsiteX389" fmla="*/ 486908 w 1330849"/>
                <a:gd name="connsiteY389" fmla="*/ 757109 h 1152691"/>
                <a:gd name="connsiteX390" fmla="*/ 467030 w 1330849"/>
                <a:gd name="connsiteY390" fmla="*/ 756597 h 1152691"/>
                <a:gd name="connsiteX391" fmla="*/ 448680 w 1330849"/>
                <a:gd name="connsiteY391" fmla="*/ 755572 h 1152691"/>
                <a:gd name="connsiteX392" fmla="*/ 431605 w 1330849"/>
                <a:gd name="connsiteY392" fmla="*/ 754290 h 1152691"/>
                <a:gd name="connsiteX393" fmla="*/ 402043 w 1330849"/>
                <a:gd name="connsiteY393" fmla="*/ 752239 h 1152691"/>
                <a:gd name="connsiteX394" fmla="*/ 379871 w 1330849"/>
                <a:gd name="connsiteY394" fmla="*/ 750445 h 1152691"/>
                <a:gd name="connsiteX395" fmla="*/ 361012 w 1330849"/>
                <a:gd name="connsiteY395" fmla="*/ 748394 h 1152691"/>
                <a:gd name="connsiteX396" fmla="*/ 383184 w 1330849"/>
                <a:gd name="connsiteY396" fmla="*/ 750957 h 1152691"/>
                <a:gd name="connsiteX397" fmla="*/ 404846 w 1330849"/>
                <a:gd name="connsiteY397" fmla="*/ 753521 h 1152691"/>
                <a:gd name="connsiteX398" fmla="*/ 426253 w 1330849"/>
                <a:gd name="connsiteY398" fmla="*/ 755828 h 1152691"/>
                <a:gd name="connsiteX399" fmla="*/ 447151 w 1330849"/>
                <a:gd name="connsiteY399" fmla="*/ 757622 h 1152691"/>
                <a:gd name="connsiteX400" fmla="*/ 467794 w 1330849"/>
                <a:gd name="connsiteY400" fmla="*/ 759416 h 1152691"/>
                <a:gd name="connsiteX401" fmla="*/ 487672 w 1330849"/>
                <a:gd name="connsiteY401" fmla="*/ 760698 h 1152691"/>
                <a:gd name="connsiteX402" fmla="*/ 507041 w 1330849"/>
                <a:gd name="connsiteY402" fmla="*/ 762236 h 1152691"/>
                <a:gd name="connsiteX403" fmla="*/ 526155 w 1330849"/>
                <a:gd name="connsiteY403" fmla="*/ 763261 h 1152691"/>
                <a:gd name="connsiteX404" fmla="*/ 544758 w 1330849"/>
                <a:gd name="connsiteY404" fmla="*/ 764287 h 1152691"/>
                <a:gd name="connsiteX405" fmla="*/ 562853 w 1330849"/>
                <a:gd name="connsiteY405" fmla="*/ 765055 h 1152691"/>
                <a:gd name="connsiteX406" fmla="*/ 580437 w 1330849"/>
                <a:gd name="connsiteY406" fmla="*/ 765568 h 1152691"/>
                <a:gd name="connsiteX407" fmla="*/ 598022 w 1330849"/>
                <a:gd name="connsiteY407" fmla="*/ 765824 h 1152691"/>
                <a:gd name="connsiteX408" fmla="*/ 631153 w 1330849"/>
                <a:gd name="connsiteY408" fmla="*/ 766081 h 1152691"/>
                <a:gd name="connsiteX409" fmla="*/ 662754 w 1330849"/>
                <a:gd name="connsiteY409" fmla="*/ 765568 h 1152691"/>
                <a:gd name="connsiteX410" fmla="*/ 692826 w 1330849"/>
                <a:gd name="connsiteY410" fmla="*/ 764800 h 1152691"/>
                <a:gd name="connsiteX411" fmla="*/ 720860 w 1330849"/>
                <a:gd name="connsiteY411" fmla="*/ 763005 h 1152691"/>
                <a:gd name="connsiteX412" fmla="*/ 747619 w 1330849"/>
                <a:gd name="connsiteY412" fmla="*/ 761211 h 1152691"/>
                <a:gd name="connsiteX413" fmla="*/ 772849 w 1330849"/>
                <a:gd name="connsiteY413" fmla="*/ 758648 h 1152691"/>
                <a:gd name="connsiteX414" fmla="*/ 796295 w 1330849"/>
                <a:gd name="connsiteY414" fmla="*/ 755828 h 1152691"/>
                <a:gd name="connsiteX415" fmla="*/ 818721 w 1330849"/>
                <a:gd name="connsiteY415" fmla="*/ 752239 h 1152691"/>
                <a:gd name="connsiteX416" fmla="*/ 839110 w 1330849"/>
                <a:gd name="connsiteY416" fmla="*/ 748907 h 1152691"/>
                <a:gd name="connsiteX417" fmla="*/ 858223 w 1330849"/>
                <a:gd name="connsiteY417" fmla="*/ 745318 h 1152691"/>
                <a:gd name="connsiteX418" fmla="*/ 876063 w 1330849"/>
                <a:gd name="connsiteY418" fmla="*/ 741217 h 1152691"/>
                <a:gd name="connsiteX419" fmla="*/ 892628 w 1330849"/>
                <a:gd name="connsiteY419" fmla="*/ 737372 h 1152691"/>
                <a:gd name="connsiteX420" fmla="*/ 907664 w 1330849"/>
                <a:gd name="connsiteY420" fmla="*/ 733015 h 1152691"/>
                <a:gd name="connsiteX421" fmla="*/ 921426 w 1330849"/>
                <a:gd name="connsiteY421" fmla="*/ 729170 h 1152691"/>
                <a:gd name="connsiteX422" fmla="*/ 933659 w 1330849"/>
                <a:gd name="connsiteY422" fmla="*/ 724812 h 1152691"/>
                <a:gd name="connsiteX423" fmla="*/ 944872 w 1330849"/>
                <a:gd name="connsiteY423" fmla="*/ 720967 h 1152691"/>
                <a:gd name="connsiteX424" fmla="*/ 955066 w 1330849"/>
                <a:gd name="connsiteY424" fmla="*/ 716866 h 1152691"/>
                <a:gd name="connsiteX425" fmla="*/ 963731 w 1330849"/>
                <a:gd name="connsiteY425" fmla="*/ 713278 h 1152691"/>
                <a:gd name="connsiteX426" fmla="*/ 971376 w 1330849"/>
                <a:gd name="connsiteY426" fmla="*/ 709945 h 1152691"/>
                <a:gd name="connsiteX427" fmla="*/ 978003 w 1330849"/>
                <a:gd name="connsiteY427" fmla="*/ 706869 h 1152691"/>
                <a:gd name="connsiteX428" fmla="*/ 983609 w 1330849"/>
                <a:gd name="connsiteY428" fmla="*/ 704050 h 1152691"/>
                <a:gd name="connsiteX429" fmla="*/ 987687 w 1330849"/>
                <a:gd name="connsiteY429" fmla="*/ 701486 h 1152691"/>
                <a:gd name="connsiteX430" fmla="*/ 993293 w 1330849"/>
                <a:gd name="connsiteY430" fmla="*/ 697898 h 1152691"/>
                <a:gd name="connsiteX431" fmla="*/ 995332 w 1330849"/>
                <a:gd name="connsiteY431" fmla="*/ 696872 h 1152691"/>
                <a:gd name="connsiteX432" fmla="*/ 995172 w 1330849"/>
                <a:gd name="connsiteY432" fmla="*/ 696579 h 1152691"/>
                <a:gd name="connsiteX433" fmla="*/ 996248 w 1330849"/>
                <a:gd name="connsiteY433" fmla="*/ 697881 h 1152691"/>
                <a:gd name="connsiteX434" fmla="*/ 1008734 w 1330849"/>
                <a:gd name="connsiteY434" fmla="*/ 712940 h 1152691"/>
                <a:gd name="connsiteX435" fmla="*/ 1020456 w 1330849"/>
                <a:gd name="connsiteY435" fmla="*/ 727744 h 1152691"/>
                <a:gd name="connsiteX436" fmla="*/ 1032433 w 1330849"/>
                <a:gd name="connsiteY436" fmla="*/ 742802 h 1152691"/>
                <a:gd name="connsiteX437" fmla="*/ 1043900 w 1330849"/>
                <a:gd name="connsiteY437" fmla="*/ 757861 h 1152691"/>
                <a:gd name="connsiteX438" fmla="*/ 1055112 w 1330849"/>
                <a:gd name="connsiteY438" fmla="*/ 772920 h 1152691"/>
                <a:gd name="connsiteX439" fmla="*/ 1066070 w 1330849"/>
                <a:gd name="connsiteY439" fmla="*/ 787724 h 1152691"/>
                <a:gd name="connsiteX440" fmla="*/ 1087221 w 1330849"/>
                <a:gd name="connsiteY440" fmla="*/ 817331 h 1152691"/>
                <a:gd name="connsiteX441" fmla="*/ 1107352 w 1330849"/>
                <a:gd name="connsiteY441" fmla="*/ 846428 h 1152691"/>
                <a:gd name="connsiteX442" fmla="*/ 1126719 w 1330849"/>
                <a:gd name="connsiteY442" fmla="*/ 875270 h 1152691"/>
                <a:gd name="connsiteX443" fmla="*/ 1144812 w 1330849"/>
                <a:gd name="connsiteY443" fmla="*/ 902835 h 1152691"/>
                <a:gd name="connsiteX444" fmla="*/ 1161885 w 1330849"/>
                <a:gd name="connsiteY444" fmla="*/ 929890 h 1152691"/>
                <a:gd name="connsiteX445" fmla="*/ 1177685 w 1330849"/>
                <a:gd name="connsiteY445" fmla="*/ 955924 h 1152691"/>
                <a:gd name="connsiteX446" fmla="*/ 1192464 w 1330849"/>
                <a:gd name="connsiteY446" fmla="*/ 980682 h 1152691"/>
                <a:gd name="connsiteX447" fmla="*/ 1205970 w 1330849"/>
                <a:gd name="connsiteY447" fmla="*/ 1003908 h 1152691"/>
                <a:gd name="connsiteX448" fmla="*/ 1218202 w 1330849"/>
                <a:gd name="connsiteY448" fmla="*/ 1026114 h 1152691"/>
                <a:gd name="connsiteX449" fmla="*/ 1228486 w 1330849"/>
                <a:gd name="connsiteY449" fmla="*/ 1044197 h 1152691"/>
                <a:gd name="connsiteX450" fmla="*/ 1221960 w 1330849"/>
                <a:gd name="connsiteY450" fmla="*/ 1046293 h 1152691"/>
                <a:gd name="connsiteX451" fmla="*/ 1208948 w 1330849"/>
                <a:gd name="connsiteY451" fmla="*/ 1050335 h 1152691"/>
                <a:gd name="connsiteX452" fmla="*/ 1192874 w 1330849"/>
                <a:gd name="connsiteY452" fmla="*/ 1054630 h 1152691"/>
                <a:gd name="connsiteX453" fmla="*/ 1174248 w 1330849"/>
                <a:gd name="connsiteY453" fmla="*/ 1059683 h 1152691"/>
                <a:gd name="connsiteX454" fmla="*/ 1153327 w 1330849"/>
                <a:gd name="connsiteY454" fmla="*/ 1064988 h 1152691"/>
                <a:gd name="connsiteX455" fmla="*/ 1130364 w 1330849"/>
                <a:gd name="connsiteY455" fmla="*/ 1070546 h 1152691"/>
                <a:gd name="connsiteX456" fmla="*/ 1105870 w 1330849"/>
                <a:gd name="connsiteY456" fmla="*/ 1075852 h 1152691"/>
                <a:gd name="connsiteX457" fmla="*/ 1092858 w 1330849"/>
                <a:gd name="connsiteY457" fmla="*/ 1078378 h 1152691"/>
                <a:gd name="connsiteX458" fmla="*/ 1079845 w 1330849"/>
                <a:gd name="connsiteY458" fmla="*/ 1080652 h 1152691"/>
                <a:gd name="connsiteX459" fmla="*/ 1066323 w 1330849"/>
                <a:gd name="connsiteY459" fmla="*/ 1082925 h 1152691"/>
                <a:gd name="connsiteX460" fmla="*/ 1052800 w 1330849"/>
                <a:gd name="connsiteY460" fmla="*/ 1085199 h 1152691"/>
                <a:gd name="connsiteX461" fmla="*/ 1039023 w 1330849"/>
                <a:gd name="connsiteY461" fmla="*/ 1086968 h 1152691"/>
                <a:gd name="connsiteX462" fmla="*/ 1025245 w 1330849"/>
                <a:gd name="connsiteY462" fmla="*/ 1088736 h 1152691"/>
                <a:gd name="connsiteX463" fmla="*/ 1011212 w 1330849"/>
                <a:gd name="connsiteY463" fmla="*/ 1089999 h 1152691"/>
                <a:gd name="connsiteX464" fmla="*/ 997180 w 1330849"/>
                <a:gd name="connsiteY464" fmla="*/ 1091263 h 1152691"/>
                <a:gd name="connsiteX465" fmla="*/ 982891 w 1330849"/>
                <a:gd name="connsiteY465" fmla="*/ 1092273 h 1152691"/>
                <a:gd name="connsiteX466" fmla="*/ 968858 w 1330849"/>
                <a:gd name="connsiteY466" fmla="*/ 1093031 h 1152691"/>
                <a:gd name="connsiteX467" fmla="*/ 954826 w 1330849"/>
                <a:gd name="connsiteY467" fmla="*/ 1093283 h 1152691"/>
                <a:gd name="connsiteX468" fmla="*/ 944213 w 1330849"/>
                <a:gd name="connsiteY468" fmla="*/ 1093283 h 1152691"/>
                <a:gd name="connsiteX469" fmla="*/ 923188 w 1330849"/>
                <a:gd name="connsiteY469" fmla="*/ 1092273 h 1152691"/>
                <a:gd name="connsiteX470" fmla="*/ 913748 w 1330849"/>
                <a:gd name="connsiteY470" fmla="*/ 1091768 h 1152691"/>
                <a:gd name="connsiteX471" fmla="*/ 927270 w 1330849"/>
                <a:gd name="connsiteY471" fmla="*/ 1092526 h 1152691"/>
                <a:gd name="connsiteX472" fmla="*/ 941048 w 1330849"/>
                <a:gd name="connsiteY472" fmla="*/ 1093283 h 1152691"/>
                <a:gd name="connsiteX473" fmla="*/ 944213 w 1330849"/>
                <a:gd name="connsiteY473" fmla="*/ 1093283 h 1152691"/>
                <a:gd name="connsiteX474" fmla="*/ 949467 w 1330849"/>
                <a:gd name="connsiteY474" fmla="*/ 1093536 h 1152691"/>
                <a:gd name="connsiteX475" fmla="*/ 967838 w 1330849"/>
                <a:gd name="connsiteY475" fmla="*/ 1094042 h 1152691"/>
                <a:gd name="connsiteX476" fmla="*/ 989015 w 1330849"/>
                <a:gd name="connsiteY476" fmla="*/ 1094294 h 1152691"/>
                <a:gd name="connsiteX477" fmla="*/ 1012233 w 1330849"/>
                <a:gd name="connsiteY477" fmla="*/ 1094547 h 1152691"/>
                <a:gd name="connsiteX478" fmla="*/ 1037747 w 1330849"/>
                <a:gd name="connsiteY478" fmla="*/ 1094294 h 1152691"/>
                <a:gd name="connsiteX479" fmla="*/ 1064282 w 1330849"/>
                <a:gd name="connsiteY479" fmla="*/ 1093536 h 1152691"/>
                <a:gd name="connsiteX480" fmla="*/ 1092093 w 1330849"/>
                <a:gd name="connsiteY480" fmla="*/ 1092020 h 1152691"/>
                <a:gd name="connsiteX481" fmla="*/ 1106125 w 1330849"/>
                <a:gd name="connsiteY481" fmla="*/ 1091263 h 1152691"/>
                <a:gd name="connsiteX482" fmla="*/ 1120158 w 1330849"/>
                <a:gd name="connsiteY482" fmla="*/ 1089999 h 1152691"/>
                <a:gd name="connsiteX483" fmla="*/ 1134446 w 1330849"/>
                <a:gd name="connsiteY483" fmla="*/ 1088736 h 1152691"/>
                <a:gd name="connsiteX484" fmla="*/ 1148734 w 1330849"/>
                <a:gd name="connsiteY484" fmla="*/ 1086968 h 1152691"/>
                <a:gd name="connsiteX485" fmla="*/ 1162767 w 1330849"/>
                <a:gd name="connsiteY485" fmla="*/ 1085452 h 1152691"/>
                <a:gd name="connsiteX486" fmla="*/ 1176800 w 1330849"/>
                <a:gd name="connsiteY486" fmla="*/ 1083431 h 1152691"/>
                <a:gd name="connsiteX487" fmla="*/ 1190577 w 1330849"/>
                <a:gd name="connsiteY487" fmla="*/ 1081157 h 1152691"/>
                <a:gd name="connsiteX488" fmla="*/ 1203845 w 1330849"/>
                <a:gd name="connsiteY488" fmla="*/ 1078631 h 1152691"/>
                <a:gd name="connsiteX489" fmla="*/ 1217112 w 1330849"/>
                <a:gd name="connsiteY489" fmla="*/ 1075599 h 1152691"/>
                <a:gd name="connsiteX490" fmla="*/ 1229870 w 1330849"/>
                <a:gd name="connsiteY490" fmla="*/ 1072567 h 1152691"/>
                <a:gd name="connsiteX491" fmla="*/ 1242098 w 1330849"/>
                <a:gd name="connsiteY491" fmla="*/ 1069288 h 1152691"/>
                <a:gd name="connsiteX492" fmla="*/ 1248526 w 1330849"/>
                <a:gd name="connsiteY492" fmla="*/ 1081245 h 1152691"/>
                <a:gd name="connsiteX493" fmla="*/ 1262032 w 1330849"/>
                <a:gd name="connsiteY493" fmla="*/ 1107789 h 1152691"/>
                <a:gd name="connsiteX494" fmla="*/ 1268437 w 1330849"/>
                <a:gd name="connsiteY494" fmla="*/ 1120820 h 1152691"/>
                <a:gd name="connsiteX495" fmla="*/ 1260187 w 1330849"/>
                <a:gd name="connsiteY495" fmla="*/ 1125914 h 1152691"/>
                <a:gd name="connsiteX496" fmla="*/ 1250238 w 1330849"/>
                <a:gd name="connsiteY496" fmla="*/ 1128209 h 1152691"/>
                <a:gd name="connsiteX497" fmla="*/ 1238504 w 1330849"/>
                <a:gd name="connsiteY497" fmla="*/ 1130504 h 1152691"/>
                <a:gd name="connsiteX498" fmla="*/ 1222432 w 1330849"/>
                <a:gd name="connsiteY498" fmla="*/ 1133819 h 1152691"/>
                <a:gd name="connsiteX499" fmla="*/ 1202024 w 1330849"/>
                <a:gd name="connsiteY499" fmla="*/ 1137390 h 1152691"/>
                <a:gd name="connsiteX500" fmla="*/ 1178556 w 1330849"/>
                <a:gd name="connsiteY500" fmla="*/ 1140960 h 1152691"/>
                <a:gd name="connsiteX501" fmla="*/ 1151260 w 1330849"/>
                <a:gd name="connsiteY501" fmla="*/ 1144530 h 1152691"/>
                <a:gd name="connsiteX502" fmla="*/ 1136209 w 1330849"/>
                <a:gd name="connsiteY502" fmla="*/ 1146060 h 1152691"/>
                <a:gd name="connsiteX503" fmla="*/ 1120648 w 1330849"/>
                <a:gd name="connsiteY503" fmla="*/ 1147591 h 1152691"/>
                <a:gd name="connsiteX504" fmla="*/ 1104321 w 1330849"/>
                <a:gd name="connsiteY504" fmla="*/ 1148866 h 1152691"/>
                <a:gd name="connsiteX505" fmla="*/ 1087485 w 1330849"/>
                <a:gd name="connsiteY505" fmla="*/ 1150141 h 1152691"/>
                <a:gd name="connsiteX506" fmla="*/ 1070139 w 1330849"/>
                <a:gd name="connsiteY506" fmla="*/ 1151161 h 1152691"/>
                <a:gd name="connsiteX507" fmla="*/ 1051771 w 1330849"/>
                <a:gd name="connsiteY507" fmla="*/ 1151671 h 1152691"/>
                <a:gd name="connsiteX508" fmla="*/ 1032894 w 1330849"/>
                <a:gd name="connsiteY508" fmla="*/ 1152181 h 1152691"/>
                <a:gd name="connsiteX509" fmla="*/ 1013762 w 1330849"/>
                <a:gd name="connsiteY509" fmla="*/ 1152691 h 1152691"/>
                <a:gd name="connsiteX510" fmla="*/ 993609 w 1330849"/>
                <a:gd name="connsiteY510" fmla="*/ 1152181 h 1152691"/>
                <a:gd name="connsiteX511" fmla="*/ 973456 w 1330849"/>
                <a:gd name="connsiteY511" fmla="*/ 1151926 h 1152691"/>
                <a:gd name="connsiteX512" fmla="*/ 952793 w 1330849"/>
                <a:gd name="connsiteY512" fmla="*/ 1151161 h 1152691"/>
                <a:gd name="connsiteX513" fmla="*/ 931620 w 1330849"/>
                <a:gd name="connsiteY513" fmla="*/ 1149886 h 1152691"/>
                <a:gd name="connsiteX514" fmla="*/ 910192 w 1330849"/>
                <a:gd name="connsiteY514" fmla="*/ 1148100 h 1152691"/>
                <a:gd name="connsiteX515" fmla="*/ 888508 w 1330849"/>
                <a:gd name="connsiteY515" fmla="*/ 1146060 h 1152691"/>
                <a:gd name="connsiteX516" fmla="*/ 866315 w 1330849"/>
                <a:gd name="connsiteY516" fmla="*/ 1143255 h 1152691"/>
                <a:gd name="connsiteX517" fmla="*/ 844121 w 1330849"/>
                <a:gd name="connsiteY517" fmla="*/ 1140195 h 1152691"/>
                <a:gd name="connsiteX518" fmla="*/ 821673 w 1330849"/>
                <a:gd name="connsiteY518" fmla="*/ 1136625 h 1152691"/>
                <a:gd name="connsiteX519" fmla="*/ 798969 w 1330849"/>
                <a:gd name="connsiteY519" fmla="*/ 1132034 h 1152691"/>
                <a:gd name="connsiteX520" fmla="*/ 817336 w 1330849"/>
                <a:gd name="connsiteY520" fmla="*/ 1113673 h 1152691"/>
                <a:gd name="connsiteX521" fmla="*/ 809938 w 1330849"/>
                <a:gd name="connsiteY521" fmla="*/ 1112143 h 1152691"/>
                <a:gd name="connsiteX522" fmla="*/ 801010 w 1330849"/>
                <a:gd name="connsiteY522" fmla="*/ 1109848 h 1152691"/>
                <a:gd name="connsiteX523" fmla="*/ 788510 w 1330849"/>
                <a:gd name="connsiteY523" fmla="*/ 1106533 h 1152691"/>
                <a:gd name="connsiteX524" fmla="*/ 773459 w 1330849"/>
                <a:gd name="connsiteY524" fmla="*/ 1102452 h 1152691"/>
                <a:gd name="connsiteX525" fmla="*/ 755347 w 1330849"/>
                <a:gd name="connsiteY525" fmla="*/ 1097096 h 1152691"/>
                <a:gd name="connsiteX526" fmla="*/ 735194 w 1330849"/>
                <a:gd name="connsiteY526" fmla="*/ 1090721 h 1152691"/>
                <a:gd name="connsiteX527" fmla="*/ 712236 w 1330849"/>
                <a:gd name="connsiteY527" fmla="*/ 1083325 h 1152691"/>
                <a:gd name="connsiteX528" fmla="*/ 687491 w 1330849"/>
                <a:gd name="connsiteY528" fmla="*/ 1074655 h 1152691"/>
                <a:gd name="connsiteX529" fmla="*/ 660706 w 1330849"/>
                <a:gd name="connsiteY529" fmla="*/ 1064454 h 1152691"/>
                <a:gd name="connsiteX530" fmla="*/ 646930 w 1330849"/>
                <a:gd name="connsiteY530" fmla="*/ 1059099 h 1152691"/>
                <a:gd name="connsiteX531" fmla="*/ 632644 w 1330849"/>
                <a:gd name="connsiteY531" fmla="*/ 1053233 h 1152691"/>
                <a:gd name="connsiteX532" fmla="*/ 617849 w 1330849"/>
                <a:gd name="connsiteY532" fmla="*/ 1047368 h 1152691"/>
                <a:gd name="connsiteX533" fmla="*/ 603053 w 1330849"/>
                <a:gd name="connsiteY533" fmla="*/ 1040482 h 1152691"/>
                <a:gd name="connsiteX534" fmla="*/ 587747 w 1330849"/>
                <a:gd name="connsiteY534" fmla="*/ 1033851 h 1152691"/>
                <a:gd name="connsiteX535" fmla="*/ 572186 w 1330849"/>
                <a:gd name="connsiteY535" fmla="*/ 1026711 h 1152691"/>
                <a:gd name="connsiteX536" fmla="*/ 556625 w 1330849"/>
                <a:gd name="connsiteY536" fmla="*/ 1019061 h 1152691"/>
                <a:gd name="connsiteX537" fmla="*/ 540809 w 1330849"/>
                <a:gd name="connsiteY537" fmla="*/ 1011155 h 1152691"/>
                <a:gd name="connsiteX538" fmla="*/ 524738 w 1330849"/>
                <a:gd name="connsiteY538" fmla="*/ 1002739 h 1152691"/>
                <a:gd name="connsiteX539" fmla="*/ 508412 w 1330849"/>
                <a:gd name="connsiteY539" fmla="*/ 994069 h 1152691"/>
                <a:gd name="connsiteX540" fmla="*/ 492086 w 1330849"/>
                <a:gd name="connsiteY540" fmla="*/ 985143 h 1152691"/>
                <a:gd name="connsiteX541" fmla="*/ 475759 w 1330849"/>
                <a:gd name="connsiteY541" fmla="*/ 975707 h 1152691"/>
                <a:gd name="connsiteX542" fmla="*/ 531115 w 1330849"/>
                <a:gd name="connsiteY542" fmla="*/ 961426 h 1152691"/>
                <a:gd name="connsiteX543" fmla="*/ 523972 w 1330849"/>
                <a:gd name="connsiteY543" fmla="*/ 958621 h 1152691"/>
                <a:gd name="connsiteX544" fmla="*/ 515299 w 1330849"/>
                <a:gd name="connsiteY544" fmla="*/ 954795 h 1152691"/>
                <a:gd name="connsiteX545" fmla="*/ 503820 w 1330849"/>
                <a:gd name="connsiteY545" fmla="*/ 949950 h 1152691"/>
                <a:gd name="connsiteX546" fmla="*/ 489790 w 1330849"/>
                <a:gd name="connsiteY546" fmla="*/ 942810 h 1152691"/>
                <a:gd name="connsiteX547" fmla="*/ 481881 w 1330849"/>
                <a:gd name="connsiteY547" fmla="*/ 938474 h 1152691"/>
                <a:gd name="connsiteX548" fmla="*/ 473718 w 1330849"/>
                <a:gd name="connsiteY548" fmla="*/ 934139 h 1152691"/>
                <a:gd name="connsiteX549" fmla="*/ 464790 w 1330849"/>
                <a:gd name="connsiteY549" fmla="*/ 928784 h 1152691"/>
                <a:gd name="connsiteX550" fmla="*/ 455351 w 1330849"/>
                <a:gd name="connsiteY550" fmla="*/ 923173 h 1152691"/>
                <a:gd name="connsiteX551" fmla="*/ 445913 w 1330849"/>
                <a:gd name="connsiteY551" fmla="*/ 916798 h 1152691"/>
                <a:gd name="connsiteX552" fmla="*/ 435709 w 1330849"/>
                <a:gd name="connsiteY552" fmla="*/ 910167 h 1152691"/>
                <a:gd name="connsiteX553" fmla="*/ 425505 w 1330849"/>
                <a:gd name="connsiteY553" fmla="*/ 902517 h 1152691"/>
                <a:gd name="connsiteX554" fmla="*/ 414790 w 1330849"/>
                <a:gd name="connsiteY554" fmla="*/ 894611 h 1152691"/>
                <a:gd name="connsiteX555" fmla="*/ 404076 w 1330849"/>
                <a:gd name="connsiteY555" fmla="*/ 886195 h 1152691"/>
                <a:gd name="connsiteX556" fmla="*/ 393107 w 1330849"/>
                <a:gd name="connsiteY556" fmla="*/ 877014 h 1152691"/>
                <a:gd name="connsiteX557" fmla="*/ 381883 w 1330849"/>
                <a:gd name="connsiteY557" fmla="*/ 867068 h 1152691"/>
                <a:gd name="connsiteX558" fmla="*/ 370658 w 1330849"/>
                <a:gd name="connsiteY558" fmla="*/ 856613 h 1152691"/>
                <a:gd name="connsiteX559" fmla="*/ 359434 w 1330849"/>
                <a:gd name="connsiteY559" fmla="*/ 845392 h 1152691"/>
                <a:gd name="connsiteX560" fmla="*/ 347955 w 1330849"/>
                <a:gd name="connsiteY560" fmla="*/ 833661 h 1152691"/>
                <a:gd name="connsiteX561" fmla="*/ 336476 w 1330849"/>
                <a:gd name="connsiteY561" fmla="*/ 821165 h 1152691"/>
                <a:gd name="connsiteX562" fmla="*/ 325506 w 1330849"/>
                <a:gd name="connsiteY562" fmla="*/ 807904 h 1152691"/>
                <a:gd name="connsiteX563" fmla="*/ 314282 w 1330849"/>
                <a:gd name="connsiteY563" fmla="*/ 793878 h 1152691"/>
                <a:gd name="connsiteX564" fmla="*/ 303312 w 1330849"/>
                <a:gd name="connsiteY564" fmla="*/ 778831 h 1152691"/>
                <a:gd name="connsiteX565" fmla="*/ 292343 w 1330849"/>
                <a:gd name="connsiteY565" fmla="*/ 763530 h 1152691"/>
                <a:gd name="connsiteX566" fmla="*/ 281884 w 1330849"/>
                <a:gd name="connsiteY566" fmla="*/ 747209 h 1152691"/>
                <a:gd name="connsiteX567" fmla="*/ 271425 w 1330849"/>
                <a:gd name="connsiteY567" fmla="*/ 730123 h 1152691"/>
                <a:gd name="connsiteX568" fmla="*/ 266323 w 1330849"/>
                <a:gd name="connsiteY568" fmla="*/ 721197 h 1152691"/>
                <a:gd name="connsiteX569" fmla="*/ 261731 w 1330849"/>
                <a:gd name="connsiteY569" fmla="*/ 712271 h 1152691"/>
                <a:gd name="connsiteX570" fmla="*/ 312751 w 1330849"/>
                <a:gd name="connsiteY570" fmla="*/ 701815 h 1152691"/>
                <a:gd name="connsiteX571" fmla="*/ 312751 w 1330849"/>
                <a:gd name="connsiteY571" fmla="*/ 679374 h 1152691"/>
                <a:gd name="connsiteX572" fmla="*/ 309945 w 1330849"/>
                <a:gd name="connsiteY572" fmla="*/ 678099 h 1152691"/>
                <a:gd name="connsiteX573" fmla="*/ 306373 w 1330849"/>
                <a:gd name="connsiteY573" fmla="*/ 676314 h 1152691"/>
                <a:gd name="connsiteX574" fmla="*/ 301527 w 1330849"/>
                <a:gd name="connsiteY574" fmla="*/ 674019 h 1152691"/>
                <a:gd name="connsiteX575" fmla="*/ 295405 w 1330849"/>
                <a:gd name="connsiteY575" fmla="*/ 670448 h 1152691"/>
                <a:gd name="connsiteX576" fmla="*/ 288262 w 1330849"/>
                <a:gd name="connsiteY576" fmla="*/ 666367 h 1152691"/>
                <a:gd name="connsiteX577" fmla="*/ 280099 w 1330849"/>
                <a:gd name="connsiteY577" fmla="*/ 661012 h 1152691"/>
                <a:gd name="connsiteX578" fmla="*/ 271170 w 1330849"/>
                <a:gd name="connsiteY578" fmla="*/ 654637 h 1152691"/>
                <a:gd name="connsiteX579" fmla="*/ 260966 w 1330849"/>
                <a:gd name="connsiteY579" fmla="*/ 647241 h 1152691"/>
                <a:gd name="connsiteX580" fmla="*/ 250252 w 1330849"/>
                <a:gd name="connsiteY580" fmla="*/ 638826 h 1152691"/>
                <a:gd name="connsiteX581" fmla="*/ 239028 w 1330849"/>
                <a:gd name="connsiteY581" fmla="*/ 628625 h 1152691"/>
                <a:gd name="connsiteX582" fmla="*/ 227038 w 1330849"/>
                <a:gd name="connsiteY582" fmla="*/ 617404 h 1152691"/>
                <a:gd name="connsiteX583" fmla="*/ 220661 w 1330849"/>
                <a:gd name="connsiteY583" fmla="*/ 611029 h 1152691"/>
                <a:gd name="connsiteX584" fmla="*/ 214538 w 1330849"/>
                <a:gd name="connsiteY584" fmla="*/ 604653 h 1152691"/>
                <a:gd name="connsiteX585" fmla="*/ 208161 w 1330849"/>
                <a:gd name="connsiteY585" fmla="*/ 597767 h 1152691"/>
                <a:gd name="connsiteX586" fmla="*/ 201528 w 1330849"/>
                <a:gd name="connsiteY586" fmla="*/ 590627 h 1152691"/>
                <a:gd name="connsiteX587" fmla="*/ 195151 w 1330849"/>
                <a:gd name="connsiteY587" fmla="*/ 582721 h 1152691"/>
                <a:gd name="connsiteX588" fmla="*/ 188263 w 1330849"/>
                <a:gd name="connsiteY588" fmla="*/ 574815 h 1152691"/>
                <a:gd name="connsiteX589" fmla="*/ 181886 w 1330849"/>
                <a:gd name="connsiteY589" fmla="*/ 566145 h 1152691"/>
                <a:gd name="connsiteX590" fmla="*/ 175253 w 1330849"/>
                <a:gd name="connsiteY590" fmla="*/ 557219 h 1152691"/>
                <a:gd name="connsiteX591" fmla="*/ 168365 w 1330849"/>
                <a:gd name="connsiteY591" fmla="*/ 548038 h 1152691"/>
                <a:gd name="connsiteX592" fmla="*/ 161733 w 1330849"/>
                <a:gd name="connsiteY592" fmla="*/ 538092 h 1152691"/>
                <a:gd name="connsiteX593" fmla="*/ 154590 w 1330849"/>
                <a:gd name="connsiteY593" fmla="*/ 528147 h 1152691"/>
                <a:gd name="connsiteX594" fmla="*/ 147702 w 1330849"/>
                <a:gd name="connsiteY594" fmla="*/ 517436 h 1152691"/>
                <a:gd name="connsiteX595" fmla="*/ 141070 w 1330849"/>
                <a:gd name="connsiteY595" fmla="*/ 505960 h 1152691"/>
                <a:gd name="connsiteX596" fmla="*/ 134182 w 1330849"/>
                <a:gd name="connsiteY596" fmla="*/ 494484 h 1152691"/>
                <a:gd name="connsiteX597" fmla="*/ 127550 w 1330849"/>
                <a:gd name="connsiteY597" fmla="*/ 482499 h 1152691"/>
                <a:gd name="connsiteX598" fmla="*/ 120662 w 1330849"/>
                <a:gd name="connsiteY598" fmla="*/ 470002 h 1152691"/>
                <a:gd name="connsiteX599" fmla="*/ 114029 w 1330849"/>
                <a:gd name="connsiteY599" fmla="*/ 456741 h 1152691"/>
                <a:gd name="connsiteX600" fmla="*/ 107397 w 1330849"/>
                <a:gd name="connsiteY600" fmla="*/ 443225 h 1152691"/>
                <a:gd name="connsiteX601" fmla="*/ 101019 w 1330849"/>
                <a:gd name="connsiteY601" fmla="*/ 429199 h 1152691"/>
                <a:gd name="connsiteX602" fmla="*/ 94642 w 1330849"/>
                <a:gd name="connsiteY602" fmla="*/ 414918 h 1152691"/>
                <a:gd name="connsiteX603" fmla="*/ 88009 w 1330849"/>
                <a:gd name="connsiteY603" fmla="*/ 399617 h 1152691"/>
                <a:gd name="connsiteX604" fmla="*/ 81887 w 1330849"/>
                <a:gd name="connsiteY604" fmla="*/ 383806 h 1152691"/>
                <a:gd name="connsiteX605" fmla="*/ 75765 w 1330849"/>
                <a:gd name="connsiteY605" fmla="*/ 367739 h 1152691"/>
                <a:gd name="connsiteX606" fmla="*/ 69898 w 1330849"/>
                <a:gd name="connsiteY606" fmla="*/ 350908 h 1152691"/>
                <a:gd name="connsiteX607" fmla="*/ 63775 w 1330849"/>
                <a:gd name="connsiteY607" fmla="*/ 333821 h 1152691"/>
                <a:gd name="connsiteX608" fmla="*/ 58163 w 1330849"/>
                <a:gd name="connsiteY608" fmla="*/ 315715 h 1152691"/>
                <a:gd name="connsiteX609" fmla="*/ 52551 w 1330849"/>
                <a:gd name="connsiteY609" fmla="*/ 297098 h 1152691"/>
                <a:gd name="connsiteX610" fmla="*/ 47193 w 1330849"/>
                <a:gd name="connsiteY610" fmla="*/ 278227 h 1152691"/>
                <a:gd name="connsiteX611" fmla="*/ 42091 w 1330849"/>
                <a:gd name="connsiteY611" fmla="*/ 258590 h 1152691"/>
                <a:gd name="connsiteX612" fmla="*/ 36990 w 1330849"/>
                <a:gd name="connsiteY612" fmla="*/ 238189 h 1152691"/>
                <a:gd name="connsiteX613" fmla="*/ 32398 w 1330849"/>
                <a:gd name="connsiteY613" fmla="*/ 217532 h 1152691"/>
                <a:gd name="connsiteX614" fmla="*/ 27551 w 1330849"/>
                <a:gd name="connsiteY614" fmla="*/ 195856 h 1152691"/>
                <a:gd name="connsiteX615" fmla="*/ 23215 w 1330849"/>
                <a:gd name="connsiteY615" fmla="*/ 173414 h 1152691"/>
                <a:gd name="connsiteX616" fmla="*/ 19133 w 1330849"/>
                <a:gd name="connsiteY616" fmla="*/ 150717 h 1152691"/>
                <a:gd name="connsiteX617" fmla="*/ 15306 w 1330849"/>
                <a:gd name="connsiteY617" fmla="*/ 127256 h 1152691"/>
                <a:gd name="connsiteX618" fmla="*/ 11735 w 1330849"/>
                <a:gd name="connsiteY618" fmla="*/ 103029 h 1152691"/>
                <a:gd name="connsiteX619" fmla="*/ 8419 w 1330849"/>
                <a:gd name="connsiteY619" fmla="*/ 78292 h 1152691"/>
                <a:gd name="connsiteX620" fmla="*/ 5357 w 1330849"/>
                <a:gd name="connsiteY620" fmla="*/ 53044 h 1152691"/>
                <a:gd name="connsiteX621" fmla="*/ 2551 w 1330849"/>
                <a:gd name="connsiteY621" fmla="*/ 26777 h 1152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Lst>
              <a:rect l="l" t="t" r="r" b="b"/>
              <a:pathLst>
                <a:path w="1330849" h="1152691">
                  <a:moveTo>
                    <a:pt x="1281270" y="1113269"/>
                  </a:moveTo>
                  <a:lnTo>
                    <a:pt x="1281904" y="1128719"/>
                  </a:lnTo>
                  <a:lnTo>
                    <a:pt x="1282199" y="1129600"/>
                  </a:lnTo>
                  <a:lnTo>
                    <a:pt x="1273322" y="1135585"/>
                  </a:lnTo>
                  <a:lnTo>
                    <a:pt x="1271960" y="1131505"/>
                  </a:lnTo>
                  <a:lnTo>
                    <a:pt x="1268640" y="1121056"/>
                  </a:lnTo>
                  <a:close/>
                  <a:moveTo>
                    <a:pt x="1303365" y="1099647"/>
                  </a:moveTo>
                  <a:lnTo>
                    <a:pt x="1310270" y="1115659"/>
                  </a:lnTo>
                  <a:lnTo>
                    <a:pt x="1299715" y="1117790"/>
                  </a:lnTo>
                  <a:lnTo>
                    <a:pt x="1286983" y="1126375"/>
                  </a:lnTo>
                  <a:lnTo>
                    <a:pt x="1283139" y="1112116"/>
                  </a:lnTo>
                  <a:close/>
                  <a:moveTo>
                    <a:pt x="0" y="0"/>
                  </a:moveTo>
                  <a:lnTo>
                    <a:pt x="1276" y="1275"/>
                  </a:lnTo>
                  <a:lnTo>
                    <a:pt x="5613" y="5101"/>
                  </a:lnTo>
                  <a:lnTo>
                    <a:pt x="12500" y="10966"/>
                  </a:lnTo>
                  <a:lnTo>
                    <a:pt x="22449" y="18617"/>
                  </a:lnTo>
                  <a:lnTo>
                    <a:pt x="28317" y="22952"/>
                  </a:lnTo>
                  <a:lnTo>
                    <a:pt x="35204" y="27543"/>
                  </a:lnTo>
                  <a:lnTo>
                    <a:pt x="42857" y="32388"/>
                  </a:lnTo>
                  <a:lnTo>
                    <a:pt x="51020" y="37744"/>
                  </a:lnTo>
                  <a:lnTo>
                    <a:pt x="59949" y="43099"/>
                  </a:lnTo>
                  <a:lnTo>
                    <a:pt x="69387" y="48454"/>
                  </a:lnTo>
                  <a:lnTo>
                    <a:pt x="79846" y="54065"/>
                  </a:lnTo>
                  <a:lnTo>
                    <a:pt x="91070" y="59675"/>
                  </a:lnTo>
                  <a:lnTo>
                    <a:pt x="103060" y="65030"/>
                  </a:lnTo>
                  <a:lnTo>
                    <a:pt x="115815" y="70641"/>
                  </a:lnTo>
                  <a:lnTo>
                    <a:pt x="129336" y="76507"/>
                  </a:lnTo>
                  <a:lnTo>
                    <a:pt x="143621" y="81352"/>
                  </a:lnTo>
                  <a:lnTo>
                    <a:pt x="158416" y="86707"/>
                  </a:lnTo>
                  <a:lnTo>
                    <a:pt x="174488" y="91552"/>
                  </a:lnTo>
                  <a:lnTo>
                    <a:pt x="191069" y="96398"/>
                  </a:lnTo>
                  <a:lnTo>
                    <a:pt x="208416" y="100478"/>
                  </a:lnTo>
                  <a:lnTo>
                    <a:pt x="226783" y="104814"/>
                  </a:lnTo>
                  <a:lnTo>
                    <a:pt x="245915" y="108129"/>
                  </a:lnTo>
                  <a:lnTo>
                    <a:pt x="265558" y="111699"/>
                  </a:lnTo>
                  <a:lnTo>
                    <a:pt x="286221" y="113994"/>
                  </a:lnTo>
                  <a:lnTo>
                    <a:pt x="307394" y="116289"/>
                  </a:lnTo>
                  <a:lnTo>
                    <a:pt x="329843" y="118074"/>
                  </a:lnTo>
                  <a:lnTo>
                    <a:pt x="341322" y="118585"/>
                  </a:lnTo>
                  <a:lnTo>
                    <a:pt x="352802" y="118840"/>
                  </a:lnTo>
                  <a:lnTo>
                    <a:pt x="364791" y="119095"/>
                  </a:lnTo>
                  <a:lnTo>
                    <a:pt x="376781" y="119350"/>
                  </a:lnTo>
                  <a:lnTo>
                    <a:pt x="425505" y="119350"/>
                  </a:lnTo>
                  <a:lnTo>
                    <a:pt x="474483" y="119350"/>
                  </a:lnTo>
                  <a:lnTo>
                    <a:pt x="523462" y="120370"/>
                  </a:lnTo>
                  <a:lnTo>
                    <a:pt x="547697" y="120880"/>
                  </a:lnTo>
                  <a:lnTo>
                    <a:pt x="571931" y="121645"/>
                  </a:lnTo>
                  <a:lnTo>
                    <a:pt x="596166" y="122920"/>
                  </a:lnTo>
                  <a:lnTo>
                    <a:pt x="620145" y="123940"/>
                  </a:lnTo>
                  <a:lnTo>
                    <a:pt x="643869" y="125725"/>
                  </a:lnTo>
                  <a:lnTo>
                    <a:pt x="667338" y="127511"/>
                  </a:lnTo>
                  <a:lnTo>
                    <a:pt x="690552" y="130060"/>
                  </a:lnTo>
                  <a:lnTo>
                    <a:pt x="713511" y="132611"/>
                  </a:lnTo>
                  <a:lnTo>
                    <a:pt x="736214" y="136181"/>
                  </a:lnTo>
                  <a:lnTo>
                    <a:pt x="758408" y="139752"/>
                  </a:lnTo>
                  <a:lnTo>
                    <a:pt x="780346" y="144086"/>
                  </a:lnTo>
                  <a:lnTo>
                    <a:pt x="802030" y="148422"/>
                  </a:lnTo>
                  <a:lnTo>
                    <a:pt x="812489" y="150972"/>
                  </a:lnTo>
                  <a:lnTo>
                    <a:pt x="823203" y="153778"/>
                  </a:lnTo>
                  <a:lnTo>
                    <a:pt x="833662" y="156582"/>
                  </a:lnTo>
                  <a:lnTo>
                    <a:pt x="843866" y="159643"/>
                  </a:lnTo>
                  <a:lnTo>
                    <a:pt x="854070" y="162703"/>
                  </a:lnTo>
                  <a:lnTo>
                    <a:pt x="864019" y="166274"/>
                  </a:lnTo>
                  <a:lnTo>
                    <a:pt x="873968" y="169589"/>
                  </a:lnTo>
                  <a:lnTo>
                    <a:pt x="883916" y="173159"/>
                  </a:lnTo>
                  <a:lnTo>
                    <a:pt x="893355" y="177239"/>
                  </a:lnTo>
                  <a:lnTo>
                    <a:pt x="903049" y="181064"/>
                  </a:lnTo>
                  <a:lnTo>
                    <a:pt x="912233" y="185400"/>
                  </a:lnTo>
                  <a:lnTo>
                    <a:pt x="921671" y="189480"/>
                  </a:lnTo>
                  <a:lnTo>
                    <a:pt x="930600" y="194326"/>
                  </a:lnTo>
                  <a:lnTo>
                    <a:pt x="939528" y="199171"/>
                  </a:lnTo>
                  <a:lnTo>
                    <a:pt x="948456" y="204016"/>
                  </a:lnTo>
                  <a:lnTo>
                    <a:pt x="956875" y="209117"/>
                  </a:lnTo>
                  <a:lnTo>
                    <a:pt x="965293" y="214727"/>
                  </a:lnTo>
                  <a:lnTo>
                    <a:pt x="973456" y="220082"/>
                  </a:lnTo>
                  <a:lnTo>
                    <a:pt x="981619" y="225948"/>
                  </a:lnTo>
                  <a:lnTo>
                    <a:pt x="989527" y="231813"/>
                  </a:lnTo>
                  <a:lnTo>
                    <a:pt x="997435" y="237934"/>
                  </a:lnTo>
                  <a:lnTo>
                    <a:pt x="1004578" y="244564"/>
                  </a:lnTo>
                  <a:lnTo>
                    <a:pt x="1012231" y="251195"/>
                  </a:lnTo>
                  <a:lnTo>
                    <a:pt x="1019374" y="258081"/>
                  </a:lnTo>
                  <a:lnTo>
                    <a:pt x="1026262" y="265221"/>
                  </a:lnTo>
                  <a:lnTo>
                    <a:pt x="1033149" y="272616"/>
                  </a:lnTo>
                  <a:lnTo>
                    <a:pt x="1039527" y="280268"/>
                  </a:lnTo>
                  <a:lnTo>
                    <a:pt x="1046159" y="288173"/>
                  </a:lnTo>
                  <a:lnTo>
                    <a:pt x="1046159" y="238954"/>
                  </a:lnTo>
                  <a:lnTo>
                    <a:pt x="1052281" y="245075"/>
                  </a:lnTo>
                  <a:lnTo>
                    <a:pt x="1059679" y="252980"/>
                  </a:lnTo>
                  <a:lnTo>
                    <a:pt x="1068863" y="263946"/>
                  </a:lnTo>
                  <a:lnTo>
                    <a:pt x="1080343" y="277462"/>
                  </a:lnTo>
                  <a:lnTo>
                    <a:pt x="1093352" y="293783"/>
                  </a:lnTo>
                  <a:lnTo>
                    <a:pt x="1100495" y="302964"/>
                  </a:lnTo>
                  <a:lnTo>
                    <a:pt x="1107893" y="312910"/>
                  </a:lnTo>
                  <a:lnTo>
                    <a:pt x="1115036" y="323366"/>
                  </a:lnTo>
                  <a:lnTo>
                    <a:pt x="1122689" y="334331"/>
                  </a:lnTo>
                  <a:lnTo>
                    <a:pt x="1130597" y="346062"/>
                  </a:lnTo>
                  <a:lnTo>
                    <a:pt x="1138505" y="358558"/>
                  </a:lnTo>
                  <a:lnTo>
                    <a:pt x="1146413" y="371309"/>
                  </a:lnTo>
                  <a:lnTo>
                    <a:pt x="1154321" y="384825"/>
                  </a:lnTo>
                  <a:lnTo>
                    <a:pt x="1162229" y="398597"/>
                  </a:lnTo>
                  <a:lnTo>
                    <a:pt x="1170137" y="413133"/>
                  </a:lnTo>
                  <a:lnTo>
                    <a:pt x="1177535" y="428179"/>
                  </a:lnTo>
                  <a:lnTo>
                    <a:pt x="1184933" y="443480"/>
                  </a:lnTo>
                  <a:lnTo>
                    <a:pt x="1192331" y="459547"/>
                  </a:lnTo>
                  <a:lnTo>
                    <a:pt x="1199218" y="476123"/>
                  </a:lnTo>
                  <a:lnTo>
                    <a:pt x="1206106" y="493209"/>
                  </a:lnTo>
                  <a:lnTo>
                    <a:pt x="1212228" y="510551"/>
                  </a:lnTo>
                  <a:lnTo>
                    <a:pt x="1218351" y="528402"/>
                  </a:lnTo>
                  <a:lnTo>
                    <a:pt x="1223708" y="546508"/>
                  </a:lnTo>
                  <a:lnTo>
                    <a:pt x="1228810" y="565380"/>
                  </a:lnTo>
                  <a:lnTo>
                    <a:pt x="1233402" y="584761"/>
                  </a:lnTo>
                  <a:lnTo>
                    <a:pt x="1256105" y="561810"/>
                  </a:lnTo>
                  <a:lnTo>
                    <a:pt x="1261462" y="577621"/>
                  </a:lnTo>
                  <a:lnTo>
                    <a:pt x="1267585" y="596237"/>
                  </a:lnTo>
                  <a:lnTo>
                    <a:pt x="1274983" y="620974"/>
                  </a:lnTo>
                  <a:lnTo>
                    <a:pt x="1283911" y="650811"/>
                  </a:lnTo>
                  <a:lnTo>
                    <a:pt x="1288248" y="667388"/>
                  </a:lnTo>
                  <a:lnTo>
                    <a:pt x="1292840" y="685239"/>
                  </a:lnTo>
                  <a:lnTo>
                    <a:pt x="1297431" y="703856"/>
                  </a:lnTo>
                  <a:lnTo>
                    <a:pt x="1302023" y="723237"/>
                  </a:lnTo>
                  <a:lnTo>
                    <a:pt x="1306360" y="743384"/>
                  </a:lnTo>
                  <a:lnTo>
                    <a:pt x="1310696" y="764296"/>
                  </a:lnTo>
                  <a:lnTo>
                    <a:pt x="1314778" y="785462"/>
                  </a:lnTo>
                  <a:lnTo>
                    <a:pt x="1318349" y="807139"/>
                  </a:lnTo>
                  <a:lnTo>
                    <a:pt x="1321921" y="829071"/>
                  </a:lnTo>
                  <a:lnTo>
                    <a:pt x="1324727" y="851257"/>
                  </a:lnTo>
                  <a:lnTo>
                    <a:pt x="1327278" y="873699"/>
                  </a:lnTo>
                  <a:lnTo>
                    <a:pt x="1328808" y="896141"/>
                  </a:lnTo>
                  <a:lnTo>
                    <a:pt x="1330339" y="918328"/>
                  </a:lnTo>
                  <a:lnTo>
                    <a:pt x="1330594" y="929549"/>
                  </a:lnTo>
                  <a:lnTo>
                    <a:pt x="1330849" y="940514"/>
                  </a:lnTo>
                  <a:lnTo>
                    <a:pt x="1330849" y="951480"/>
                  </a:lnTo>
                  <a:lnTo>
                    <a:pt x="1330594" y="962446"/>
                  </a:lnTo>
                  <a:lnTo>
                    <a:pt x="1330339" y="973157"/>
                  </a:lnTo>
                  <a:lnTo>
                    <a:pt x="1329829" y="983868"/>
                  </a:lnTo>
                  <a:lnTo>
                    <a:pt x="1328808" y="994324"/>
                  </a:lnTo>
                  <a:lnTo>
                    <a:pt x="1327788" y="1004780"/>
                  </a:lnTo>
                  <a:lnTo>
                    <a:pt x="1326768" y="1015236"/>
                  </a:lnTo>
                  <a:lnTo>
                    <a:pt x="1324982" y="1025436"/>
                  </a:lnTo>
                  <a:lnTo>
                    <a:pt x="1323196" y="1035127"/>
                  </a:lnTo>
                  <a:lnTo>
                    <a:pt x="1321410" y="1045073"/>
                  </a:lnTo>
                  <a:lnTo>
                    <a:pt x="1319114" y="1054508"/>
                  </a:lnTo>
                  <a:lnTo>
                    <a:pt x="1316563" y="1063944"/>
                  </a:lnTo>
                  <a:lnTo>
                    <a:pt x="1313757" y="1073125"/>
                  </a:lnTo>
                  <a:lnTo>
                    <a:pt x="1310696" y="1082306"/>
                  </a:lnTo>
                  <a:lnTo>
                    <a:pt x="1307125" y="1090721"/>
                  </a:lnTo>
                  <a:lnTo>
                    <a:pt x="1303554" y="1099137"/>
                  </a:lnTo>
                  <a:lnTo>
                    <a:pt x="1303118" y="1099406"/>
                  </a:lnTo>
                  <a:lnTo>
                    <a:pt x="1298218" y="1087626"/>
                  </a:lnTo>
                  <a:lnTo>
                    <a:pt x="1292866" y="1075374"/>
                  </a:lnTo>
                  <a:lnTo>
                    <a:pt x="1287005" y="1062612"/>
                  </a:lnTo>
                  <a:lnTo>
                    <a:pt x="1280889" y="1049851"/>
                  </a:lnTo>
                  <a:lnTo>
                    <a:pt x="1274264" y="1037089"/>
                  </a:lnTo>
                  <a:lnTo>
                    <a:pt x="1267638" y="1024072"/>
                  </a:lnTo>
                  <a:lnTo>
                    <a:pt x="1260503" y="1010800"/>
                  </a:lnTo>
                  <a:lnTo>
                    <a:pt x="1253113" y="997528"/>
                  </a:lnTo>
                  <a:lnTo>
                    <a:pt x="1245723" y="984000"/>
                  </a:lnTo>
                  <a:lnTo>
                    <a:pt x="1237823" y="970473"/>
                  </a:lnTo>
                  <a:lnTo>
                    <a:pt x="1229669" y="956690"/>
                  </a:lnTo>
                  <a:lnTo>
                    <a:pt x="1220750" y="943162"/>
                  </a:lnTo>
                  <a:lnTo>
                    <a:pt x="1216870" y="936989"/>
                  </a:lnTo>
                  <a:lnTo>
                    <a:pt x="1239066" y="666113"/>
                  </a:lnTo>
                  <a:lnTo>
                    <a:pt x="1196179" y="904812"/>
                  </a:lnTo>
                  <a:lnTo>
                    <a:pt x="1184565" y="887521"/>
                  </a:lnTo>
                  <a:lnTo>
                    <a:pt x="1165198" y="859700"/>
                  </a:lnTo>
                  <a:lnTo>
                    <a:pt x="1144812" y="831879"/>
                  </a:lnTo>
                  <a:lnTo>
                    <a:pt x="1124171" y="803804"/>
                  </a:lnTo>
                  <a:lnTo>
                    <a:pt x="1102765" y="776239"/>
                  </a:lnTo>
                  <a:lnTo>
                    <a:pt x="1080341" y="748673"/>
                  </a:lnTo>
                  <a:lnTo>
                    <a:pt x="1065217" y="730427"/>
                  </a:lnTo>
                  <a:lnTo>
                    <a:pt x="1067674" y="703626"/>
                  </a:lnTo>
                  <a:lnTo>
                    <a:pt x="1068959" y="683746"/>
                  </a:lnTo>
                  <a:lnTo>
                    <a:pt x="1070757" y="661064"/>
                  </a:lnTo>
                  <a:lnTo>
                    <a:pt x="1072556" y="635324"/>
                  </a:lnTo>
                  <a:lnTo>
                    <a:pt x="1073841" y="607290"/>
                  </a:lnTo>
                  <a:lnTo>
                    <a:pt x="1074869" y="576962"/>
                  </a:lnTo>
                  <a:lnTo>
                    <a:pt x="1075640" y="545359"/>
                  </a:lnTo>
                  <a:lnTo>
                    <a:pt x="1075897" y="512228"/>
                  </a:lnTo>
                  <a:lnTo>
                    <a:pt x="1075640" y="478587"/>
                  </a:lnTo>
                  <a:lnTo>
                    <a:pt x="1075383" y="461512"/>
                  </a:lnTo>
                  <a:lnTo>
                    <a:pt x="1074612" y="444436"/>
                  </a:lnTo>
                  <a:lnTo>
                    <a:pt x="1073841" y="427361"/>
                  </a:lnTo>
                  <a:lnTo>
                    <a:pt x="1072813" y="410285"/>
                  </a:lnTo>
                  <a:lnTo>
                    <a:pt x="1071528" y="393465"/>
                  </a:lnTo>
                  <a:lnTo>
                    <a:pt x="1070243" y="376899"/>
                  </a:lnTo>
                  <a:lnTo>
                    <a:pt x="1068445" y="360079"/>
                  </a:lnTo>
                  <a:lnTo>
                    <a:pt x="1066132" y="343768"/>
                  </a:lnTo>
                  <a:lnTo>
                    <a:pt x="1066646" y="355746"/>
                  </a:lnTo>
                  <a:lnTo>
                    <a:pt x="1067674" y="387858"/>
                  </a:lnTo>
                  <a:lnTo>
                    <a:pt x="1067931" y="410030"/>
                  </a:lnTo>
                  <a:lnTo>
                    <a:pt x="1067931" y="435006"/>
                  </a:lnTo>
                  <a:lnTo>
                    <a:pt x="1067931" y="463041"/>
                  </a:lnTo>
                  <a:lnTo>
                    <a:pt x="1067674" y="492349"/>
                  </a:lnTo>
                  <a:lnTo>
                    <a:pt x="1066646" y="523442"/>
                  </a:lnTo>
                  <a:lnTo>
                    <a:pt x="1065618" y="555044"/>
                  </a:lnTo>
                  <a:lnTo>
                    <a:pt x="1063563" y="586136"/>
                  </a:lnTo>
                  <a:lnTo>
                    <a:pt x="1062535" y="601938"/>
                  </a:lnTo>
                  <a:lnTo>
                    <a:pt x="1061250" y="617229"/>
                  </a:lnTo>
                  <a:lnTo>
                    <a:pt x="1059708" y="632010"/>
                  </a:lnTo>
                  <a:lnTo>
                    <a:pt x="1057909" y="646792"/>
                  </a:lnTo>
                  <a:lnTo>
                    <a:pt x="1056368" y="660809"/>
                  </a:lnTo>
                  <a:lnTo>
                    <a:pt x="1054055" y="674317"/>
                  </a:lnTo>
                  <a:lnTo>
                    <a:pt x="1051742" y="687315"/>
                  </a:lnTo>
                  <a:lnTo>
                    <a:pt x="1049173" y="699293"/>
                  </a:lnTo>
                  <a:lnTo>
                    <a:pt x="1046819" y="708631"/>
                  </a:lnTo>
                  <a:lnTo>
                    <a:pt x="1035236" y="695074"/>
                  </a:lnTo>
                  <a:lnTo>
                    <a:pt x="1012047" y="669039"/>
                  </a:lnTo>
                  <a:lnTo>
                    <a:pt x="988603" y="643261"/>
                  </a:lnTo>
                  <a:lnTo>
                    <a:pt x="965414" y="618503"/>
                  </a:lnTo>
                  <a:lnTo>
                    <a:pt x="941715" y="594256"/>
                  </a:lnTo>
                  <a:lnTo>
                    <a:pt x="918271" y="571029"/>
                  </a:lnTo>
                  <a:lnTo>
                    <a:pt x="895081" y="548568"/>
                  </a:lnTo>
                  <a:lnTo>
                    <a:pt x="871892" y="527383"/>
                  </a:lnTo>
                  <a:lnTo>
                    <a:pt x="849213" y="507475"/>
                  </a:lnTo>
                  <a:lnTo>
                    <a:pt x="838000" y="497521"/>
                  </a:lnTo>
                  <a:lnTo>
                    <a:pt x="826533" y="488332"/>
                  </a:lnTo>
                  <a:lnTo>
                    <a:pt x="815576" y="479144"/>
                  </a:lnTo>
                  <a:lnTo>
                    <a:pt x="804618" y="470722"/>
                  </a:lnTo>
                  <a:lnTo>
                    <a:pt x="795547" y="463748"/>
                  </a:lnTo>
                  <a:lnTo>
                    <a:pt x="795407" y="462547"/>
                  </a:lnTo>
                  <a:lnTo>
                    <a:pt x="793063" y="443612"/>
                  </a:lnTo>
                  <a:lnTo>
                    <a:pt x="789939" y="420582"/>
                  </a:lnTo>
                  <a:lnTo>
                    <a:pt x="786294" y="395250"/>
                  </a:lnTo>
                  <a:lnTo>
                    <a:pt x="781867" y="370430"/>
                  </a:lnTo>
                  <a:lnTo>
                    <a:pt x="779784" y="358404"/>
                  </a:lnTo>
                  <a:lnTo>
                    <a:pt x="777441" y="347401"/>
                  </a:lnTo>
                  <a:lnTo>
                    <a:pt x="775358" y="337166"/>
                  </a:lnTo>
                  <a:lnTo>
                    <a:pt x="773014" y="328466"/>
                  </a:lnTo>
                  <a:lnTo>
                    <a:pt x="775358" y="341772"/>
                  </a:lnTo>
                  <a:lnTo>
                    <a:pt x="777180" y="356357"/>
                  </a:lnTo>
                  <a:lnTo>
                    <a:pt x="779263" y="375036"/>
                  </a:lnTo>
                  <a:lnTo>
                    <a:pt x="780305" y="385271"/>
                  </a:lnTo>
                  <a:lnTo>
                    <a:pt x="781346" y="396018"/>
                  </a:lnTo>
                  <a:lnTo>
                    <a:pt x="781867" y="407277"/>
                  </a:lnTo>
                  <a:lnTo>
                    <a:pt x="782127" y="418280"/>
                  </a:lnTo>
                  <a:lnTo>
                    <a:pt x="782388" y="429539"/>
                  </a:lnTo>
                  <a:lnTo>
                    <a:pt x="782127" y="440797"/>
                  </a:lnTo>
                  <a:lnTo>
                    <a:pt x="781346" y="451800"/>
                  </a:lnTo>
                  <a:lnTo>
                    <a:pt x="781186" y="453088"/>
                  </a:lnTo>
                  <a:lnTo>
                    <a:pt x="772510" y="446729"/>
                  </a:lnTo>
                  <a:lnTo>
                    <a:pt x="762317" y="439838"/>
                  </a:lnTo>
                  <a:lnTo>
                    <a:pt x="752123" y="432947"/>
                  </a:lnTo>
                  <a:lnTo>
                    <a:pt x="741930" y="426565"/>
                  </a:lnTo>
                  <a:lnTo>
                    <a:pt x="731993" y="420695"/>
                  </a:lnTo>
                  <a:lnTo>
                    <a:pt x="722563" y="415080"/>
                  </a:lnTo>
                  <a:lnTo>
                    <a:pt x="713135" y="409975"/>
                  </a:lnTo>
                  <a:lnTo>
                    <a:pt x="703961" y="405126"/>
                  </a:lnTo>
                  <a:lnTo>
                    <a:pt x="695042" y="400787"/>
                  </a:lnTo>
                  <a:lnTo>
                    <a:pt x="686123" y="397213"/>
                  </a:lnTo>
                  <a:lnTo>
                    <a:pt x="677714" y="393896"/>
                  </a:lnTo>
                  <a:lnTo>
                    <a:pt x="669560" y="391088"/>
                  </a:lnTo>
                  <a:lnTo>
                    <a:pt x="653506" y="385983"/>
                  </a:lnTo>
                  <a:lnTo>
                    <a:pt x="637196" y="380624"/>
                  </a:lnTo>
                  <a:lnTo>
                    <a:pt x="620633" y="374753"/>
                  </a:lnTo>
                  <a:lnTo>
                    <a:pt x="603814" y="368882"/>
                  </a:lnTo>
                  <a:lnTo>
                    <a:pt x="569667" y="355865"/>
                  </a:lnTo>
                  <a:lnTo>
                    <a:pt x="535521" y="342593"/>
                  </a:lnTo>
                  <a:lnTo>
                    <a:pt x="501119" y="328811"/>
                  </a:lnTo>
                  <a:lnTo>
                    <a:pt x="467227" y="314772"/>
                  </a:lnTo>
                  <a:lnTo>
                    <a:pt x="445917" y="305697"/>
                  </a:lnTo>
                  <a:lnTo>
                    <a:pt x="395685" y="221358"/>
                  </a:lnTo>
                  <a:lnTo>
                    <a:pt x="438286" y="302447"/>
                  </a:lnTo>
                  <a:lnTo>
                    <a:pt x="434864" y="300990"/>
                  </a:lnTo>
                  <a:lnTo>
                    <a:pt x="403775" y="287462"/>
                  </a:lnTo>
                  <a:lnTo>
                    <a:pt x="374725" y="274445"/>
                  </a:lnTo>
                  <a:lnTo>
                    <a:pt x="347968" y="262449"/>
                  </a:lnTo>
                  <a:lnTo>
                    <a:pt x="303883" y="242030"/>
                  </a:lnTo>
                  <a:lnTo>
                    <a:pt x="274578" y="228503"/>
                  </a:lnTo>
                  <a:lnTo>
                    <a:pt x="264130" y="223398"/>
                  </a:lnTo>
                  <a:lnTo>
                    <a:pt x="265914" y="225185"/>
                  </a:lnTo>
                  <a:lnTo>
                    <a:pt x="268462" y="226716"/>
                  </a:lnTo>
                  <a:lnTo>
                    <a:pt x="274323" y="231311"/>
                  </a:lnTo>
                  <a:lnTo>
                    <a:pt x="282223" y="236160"/>
                  </a:lnTo>
                  <a:lnTo>
                    <a:pt x="291397" y="241520"/>
                  </a:lnTo>
                  <a:lnTo>
                    <a:pt x="302354" y="247390"/>
                  </a:lnTo>
                  <a:lnTo>
                    <a:pt x="314841" y="253771"/>
                  </a:lnTo>
                  <a:lnTo>
                    <a:pt x="342617" y="267554"/>
                  </a:lnTo>
                  <a:lnTo>
                    <a:pt x="374470" y="282868"/>
                  </a:lnTo>
                  <a:lnTo>
                    <a:pt x="409126" y="298948"/>
                  </a:lnTo>
                  <a:lnTo>
                    <a:pt x="445057" y="315538"/>
                  </a:lnTo>
                  <a:lnTo>
                    <a:pt x="482262" y="331873"/>
                  </a:lnTo>
                  <a:lnTo>
                    <a:pt x="518447" y="347953"/>
                  </a:lnTo>
                  <a:lnTo>
                    <a:pt x="553613" y="363267"/>
                  </a:lnTo>
                  <a:lnTo>
                    <a:pt x="596504" y="381628"/>
                  </a:lnTo>
                  <a:lnTo>
                    <a:pt x="595528" y="381510"/>
                  </a:lnTo>
                  <a:lnTo>
                    <a:pt x="586847" y="383252"/>
                  </a:lnTo>
                  <a:lnTo>
                    <a:pt x="576379" y="385242"/>
                  </a:lnTo>
                  <a:lnTo>
                    <a:pt x="562593" y="387482"/>
                  </a:lnTo>
                  <a:lnTo>
                    <a:pt x="545232" y="390467"/>
                  </a:lnTo>
                  <a:lnTo>
                    <a:pt x="525573" y="392706"/>
                  </a:lnTo>
                  <a:lnTo>
                    <a:pt x="503361" y="395692"/>
                  </a:lnTo>
                  <a:lnTo>
                    <a:pt x="479362" y="397682"/>
                  </a:lnTo>
                  <a:lnTo>
                    <a:pt x="466341" y="398678"/>
                  </a:lnTo>
                  <a:lnTo>
                    <a:pt x="453320" y="399424"/>
                  </a:lnTo>
                  <a:lnTo>
                    <a:pt x="440044" y="400171"/>
                  </a:lnTo>
                  <a:lnTo>
                    <a:pt x="426257" y="400419"/>
                  </a:lnTo>
                  <a:lnTo>
                    <a:pt x="412471" y="400668"/>
                  </a:lnTo>
                  <a:lnTo>
                    <a:pt x="398684" y="400668"/>
                  </a:lnTo>
                  <a:lnTo>
                    <a:pt x="384642" y="400419"/>
                  </a:lnTo>
                  <a:lnTo>
                    <a:pt x="370345" y="399673"/>
                  </a:lnTo>
                  <a:lnTo>
                    <a:pt x="356048" y="398926"/>
                  </a:lnTo>
                  <a:lnTo>
                    <a:pt x="342005" y="397434"/>
                  </a:lnTo>
                  <a:lnTo>
                    <a:pt x="327708" y="395940"/>
                  </a:lnTo>
                  <a:lnTo>
                    <a:pt x="313921" y="393950"/>
                  </a:lnTo>
                  <a:lnTo>
                    <a:pt x="300134" y="391462"/>
                  </a:lnTo>
                  <a:lnTo>
                    <a:pt x="286603" y="388726"/>
                  </a:lnTo>
                  <a:lnTo>
                    <a:pt x="275959" y="386181"/>
                  </a:lnTo>
                  <a:lnTo>
                    <a:pt x="268221" y="383998"/>
                  </a:lnTo>
                  <a:lnTo>
                    <a:pt x="260051" y="381510"/>
                  </a:lnTo>
                  <a:lnTo>
                    <a:pt x="273072" y="385491"/>
                  </a:lnTo>
                  <a:lnTo>
                    <a:pt x="275959" y="386181"/>
                  </a:lnTo>
                  <a:lnTo>
                    <a:pt x="277922" y="386735"/>
                  </a:lnTo>
                  <a:lnTo>
                    <a:pt x="291199" y="389970"/>
                  </a:lnTo>
                  <a:lnTo>
                    <a:pt x="307794" y="393950"/>
                  </a:lnTo>
                  <a:lnTo>
                    <a:pt x="327452" y="397931"/>
                  </a:lnTo>
                  <a:lnTo>
                    <a:pt x="338175" y="399922"/>
                  </a:lnTo>
                  <a:lnTo>
                    <a:pt x="349409" y="401912"/>
                  </a:lnTo>
                  <a:lnTo>
                    <a:pt x="361153" y="403903"/>
                  </a:lnTo>
                  <a:lnTo>
                    <a:pt x="373919" y="405395"/>
                  </a:lnTo>
                  <a:lnTo>
                    <a:pt x="386940" y="407137"/>
                  </a:lnTo>
                  <a:lnTo>
                    <a:pt x="400471" y="408879"/>
                  </a:lnTo>
                  <a:lnTo>
                    <a:pt x="414514" y="409873"/>
                  </a:lnTo>
                  <a:lnTo>
                    <a:pt x="428811" y="410869"/>
                  </a:lnTo>
                  <a:lnTo>
                    <a:pt x="443874" y="411615"/>
                  </a:lnTo>
                  <a:lnTo>
                    <a:pt x="458937" y="412113"/>
                  </a:lnTo>
                  <a:lnTo>
                    <a:pt x="474767" y="412113"/>
                  </a:lnTo>
                  <a:lnTo>
                    <a:pt x="490595" y="412113"/>
                  </a:lnTo>
                  <a:lnTo>
                    <a:pt x="506680" y="411117"/>
                  </a:lnTo>
                  <a:lnTo>
                    <a:pt x="523020" y="410371"/>
                  </a:lnTo>
                  <a:lnTo>
                    <a:pt x="539615" y="408879"/>
                  </a:lnTo>
                  <a:lnTo>
                    <a:pt x="556210" y="406888"/>
                  </a:lnTo>
                  <a:lnTo>
                    <a:pt x="573316" y="404400"/>
                  </a:lnTo>
                  <a:lnTo>
                    <a:pt x="590166" y="401415"/>
                  </a:lnTo>
                  <a:lnTo>
                    <a:pt x="607272" y="397682"/>
                  </a:lnTo>
                  <a:lnTo>
                    <a:pt x="624122" y="393452"/>
                  </a:lnTo>
                  <a:lnTo>
                    <a:pt x="623998" y="393332"/>
                  </a:lnTo>
                  <a:lnTo>
                    <a:pt x="658092" y="407678"/>
                  </a:lnTo>
                  <a:lnTo>
                    <a:pt x="674402" y="414825"/>
                  </a:lnTo>
                  <a:lnTo>
                    <a:pt x="690965" y="424013"/>
                  </a:lnTo>
                  <a:lnTo>
                    <a:pt x="707274" y="434223"/>
                  </a:lnTo>
                  <a:lnTo>
                    <a:pt x="723583" y="444432"/>
                  </a:lnTo>
                  <a:lnTo>
                    <a:pt x="739892" y="455407"/>
                  </a:lnTo>
                  <a:lnTo>
                    <a:pt x="755691" y="466382"/>
                  </a:lnTo>
                  <a:lnTo>
                    <a:pt x="771490" y="477868"/>
                  </a:lnTo>
                  <a:lnTo>
                    <a:pt x="787290" y="489864"/>
                  </a:lnTo>
                  <a:lnTo>
                    <a:pt x="802324" y="502116"/>
                  </a:lnTo>
                  <a:lnTo>
                    <a:pt x="817614" y="514877"/>
                  </a:lnTo>
                  <a:lnTo>
                    <a:pt x="832904" y="527383"/>
                  </a:lnTo>
                  <a:lnTo>
                    <a:pt x="847429" y="540656"/>
                  </a:lnTo>
                  <a:lnTo>
                    <a:pt x="862209" y="553928"/>
                  </a:lnTo>
                  <a:lnTo>
                    <a:pt x="876479" y="567711"/>
                  </a:lnTo>
                  <a:lnTo>
                    <a:pt x="890750" y="581494"/>
                  </a:lnTo>
                  <a:lnTo>
                    <a:pt x="904510" y="595532"/>
                  </a:lnTo>
                  <a:lnTo>
                    <a:pt x="918271" y="609824"/>
                  </a:lnTo>
                  <a:lnTo>
                    <a:pt x="931776" y="624118"/>
                  </a:lnTo>
                  <a:lnTo>
                    <a:pt x="945282" y="638666"/>
                  </a:lnTo>
                  <a:lnTo>
                    <a:pt x="958279" y="653470"/>
                  </a:lnTo>
                  <a:lnTo>
                    <a:pt x="971275" y="668018"/>
                  </a:lnTo>
                  <a:lnTo>
                    <a:pt x="972984" y="670038"/>
                  </a:lnTo>
                  <a:lnTo>
                    <a:pt x="969848" y="672265"/>
                  </a:lnTo>
                  <a:lnTo>
                    <a:pt x="960418" y="678161"/>
                  </a:lnTo>
                  <a:lnTo>
                    <a:pt x="950989" y="683800"/>
                  </a:lnTo>
                  <a:lnTo>
                    <a:pt x="941305" y="689183"/>
                  </a:lnTo>
                  <a:lnTo>
                    <a:pt x="931110" y="694565"/>
                  </a:lnTo>
                  <a:lnTo>
                    <a:pt x="920662" y="699435"/>
                  </a:lnTo>
                  <a:lnTo>
                    <a:pt x="909958" y="704050"/>
                  </a:lnTo>
                  <a:lnTo>
                    <a:pt x="898999" y="708407"/>
                  </a:lnTo>
                  <a:lnTo>
                    <a:pt x="887786" y="712765"/>
                  </a:lnTo>
                  <a:lnTo>
                    <a:pt x="876573" y="716609"/>
                  </a:lnTo>
                  <a:lnTo>
                    <a:pt x="865105" y="720455"/>
                  </a:lnTo>
                  <a:lnTo>
                    <a:pt x="853126" y="724043"/>
                  </a:lnTo>
                  <a:lnTo>
                    <a:pt x="841148" y="727119"/>
                  </a:lnTo>
                  <a:lnTo>
                    <a:pt x="828916" y="730195"/>
                  </a:lnTo>
                  <a:lnTo>
                    <a:pt x="816937" y="733271"/>
                  </a:lnTo>
                  <a:lnTo>
                    <a:pt x="804196" y="735834"/>
                  </a:lnTo>
                  <a:lnTo>
                    <a:pt x="791962" y="738398"/>
                  </a:lnTo>
                  <a:lnTo>
                    <a:pt x="779220" y="740961"/>
                  </a:lnTo>
                  <a:lnTo>
                    <a:pt x="766478" y="743011"/>
                  </a:lnTo>
                  <a:lnTo>
                    <a:pt x="753990" y="745062"/>
                  </a:lnTo>
                  <a:lnTo>
                    <a:pt x="727996" y="748650"/>
                  </a:lnTo>
                  <a:lnTo>
                    <a:pt x="702510" y="751470"/>
                  </a:lnTo>
                  <a:lnTo>
                    <a:pt x="676516" y="753777"/>
                  </a:lnTo>
                  <a:lnTo>
                    <a:pt x="651031" y="755828"/>
                  </a:lnTo>
                  <a:lnTo>
                    <a:pt x="625546" y="757109"/>
                  </a:lnTo>
                  <a:lnTo>
                    <a:pt x="600826" y="757878"/>
                  </a:lnTo>
                  <a:lnTo>
                    <a:pt x="576360" y="758391"/>
                  </a:lnTo>
                  <a:lnTo>
                    <a:pt x="552659" y="758648"/>
                  </a:lnTo>
                  <a:lnTo>
                    <a:pt x="529978" y="758391"/>
                  </a:lnTo>
                  <a:lnTo>
                    <a:pt x="508060" y="757878"/>
                  </a:lnTo>
                  <a:lnTo>
                    <a:pt x="486908" y="757109"/>
                  </a:lnTo>
                  <a:lnTo>
                    <a:pt x="467030" y="756597"/>
                  </a:lnTo>
                  <a:lnTo>
                    <a:pt x="448680" y="755572"/>
                  </a:lnTo>
                  <a:lnTo>
                    <a:pt x="431605" y="754290"/>
                  </a:lnTo>
                  <a:lnTo>
                    <a:pt x="402043" y="752239"/>
                  </a:lnTo>
                  <a:lnTo>
                    <a:pt x="379871" y="750445"/>
                  </a:lnTo>
                  <a:lnTo>
                    <a:pt x="361012" y="748394"/>
                  </a:lnTo>
                  <a:lnTo>
                    <a:pt x="383184" y="750957"/>
                  </a:lnTo>
                  <a:lnTo>
                    <a:pt x="404846" y="753521"/>
                  </a:lnTo>
                  <a:lnTo>
                    <a:pt x="426253" y="755828"/>
                  </a:lnTo>
                  <a:lnTo>
                    <a:pt x="447151" y="757622"/>
                  </a:lnTo>
                  <a:lnTo>
                    <a:pt x="467794" y="759416"/>
                  </a:lnTo>
                  <a:lnTo>
                    <a:pt x="487672" y="760698"/>
                  </a:lnTo>
                  <a:lnTo>
                    <a:pt x="507041" y="762236"/>
                  </a:lnTo>
                  <a:lnTo>
                    <a:pt x="526155" y="763261"/>
                  </a:lnTo>
                  <a:lnTo>
                    <a:pt x="544758" y="764287"/>
                  </a:lnTo>
                  <a:lnTo>
                    <a:pt x="562853" y="765055"/>
                  </a:lnTo>
                  <a:lnTo>
                    <a:pt x="580437" y="765568"/>
                  </a:lnTo>
                  <a:lnTo>
                    <a:pt x="598022" y="765824"/>
                  </a:lnTo>
                  <a:lnTo>
                    <a:pt x="631153" y="766081"/>
                  </a:lnTo>
                  <a:lnTo>
                    <a:pt x="662754" y="765568"/>
                  </a:lnTo>
                  <a:lnTo>
                    <a:pt x="692826" y="764800"/>
                  </a:lnTo>
                  <a:lnTo>
                    <a:pt x="720860" y="763005"/>
                  </a:lnTo>
                  <a:lnTo>
                    <a:pt x="747619" y="761211"/>
                  </a:lnTo>
                  <a:lnTo>
                    <a:pt x="772849" y="758648"/>
                  </a:lnTo>
                  <a:lnTo>
                    <a:pt x="796295" y="755828"/>
                  </a:lnTo>
                  <a:lnTo>
                    <a:pt x="818721" y="752239"/>
                  </a:lnTo>
                  <a:lnTo>
                    <a:pt x="839110" y="748907"/>
                  </a:lnTo>
                  <a:lnTo>
                    <a:pt x="858223" y="745318"/>
                  </a:lnTo>
                  <a:lnTo>
                    <a:pt x="876063" y="741217"/>
                  </a:lnTo>
                  <a:lnTo>
                    <a:pt x="892628" y="737372"/>
                  </a:lnTo>
                  <a:lnTo>
                    <a:pt x="907664" y="733015"/>
                  </a:lnTo>
                  <a:lnTo>
                    <a:pt x="921426" y="729170"/>
                  </a:lnTo>
                  <a:lnTo>
                    <a:pt x="933659" y="724812"/>
                  </a:lnTo>
                  <a:lnTo>
                    <a:pt x="944872" y="720967"/>
                  </a:lnTo>
                  <a:lnTo>
                    <a:pt x="955066" y="716866"/>
                  </a:lnTo>
                  <a:lnTo>
                    <a:pt x="963731" y="713278"/>
                  </a:lnTo>
                  <a:lnTo>
                    <a:pt x="971376" y="709945"/>
                  </a:lnTo>
                  <a:lnTo>
                    <a:pt x="978003" y="706869"/>
                  </a:lnTo>
                  <a:lnTo>
                    <a:pt x="983609" y="704050"/>
                  </a:lnTo>
                  <a:lnTo>
                    <a:pt x="987687" y="701486"/>
                  </a:lnTo>
                  <a:lnTo>
                    <a:pt x="993293" y="697898"/>
                  </a:lnTo>
                  <a:lnTo>
                    <a:pt x="995332" y="696872"/>
                  </a:lnTo>
                  <a:lnTo>
                    <a:pt x="995172" y="696579"/>
                  </a:lnTo>
                  <a:lnTo>
                    <a:pt x="996248" y="697881"/>
                  </a:lnTo>
                  <a:lnTo>
                    <a:pt x="1008734" y="712940"/>
                  </a:lnTo>
                  <a:lnTo>
                    <a:pt x="1020456" y="727744"/>
                  </a:lnTo>
                  <a:lnTo>
                    <a:pt x="1032433" y="742802"/>
                  </a:lnTo>
                  <a:lnTo>
                    <a:pt x="1043900" y="757861"/>
                  </a:lnTo>
                  <a:lnTo>
                    <a:pt x="1055112" y="772920"/>
                  </a:lnTo>
                  <a:lnTo>
                    <a:pt x="1066070" y="787724"/>
                  </a:lnTo>
                  <a:lnTo>
                    <a:pt x="1087221" y="817331"/>
                  </a:lnTo>
                  <a:lnTo>
                    <a:pt x="1107352" y="846428"/>
                  </a:lnTo>
                  <a:lnTo>
                    <a:pt x="1126719" y="875270"/>
                  </a:lnTo>
                  <a:lnTo>
                    <a:pt x="1144812" y="902835"/>
                  </a:lnTo>
                  <a:lnTo>
                    <a:pt x="1161885" y="929890"/>
                  </a:lnTo>
                  <a:lnTo>
                    <a:pt x="1177685" y="955924"/>
                  </a:lnTo>
                  <a:lnTo>
                    <a:pt x="1192464" y="980682"/>
                  </a:lnTo>
                  <a:lnTo>
                    <a:pt x="1205970" y="1003908"/>
                  </a:lnTo>
                  <a:lnTo>
                    <a:pt x="1218202" y="1026114"/>
                  </a:lnTo>
                  <a:lnTo>
                    <a:pt x="1228486" y="1044197"/>
                  </a:lnTo>
                  <a:lnTo>
                    <a:pt x="1221960" y="1046293"/>
                  </a:lnTo>
                  <a:lnTo>
                    <a:pt x="1208948" y="1050335"/>
                  </a:lnTo>
                  <a:lnTo>
                    <a:pt x="1192874" y="1054630"/>
                  </a:lnTo>
                  <a:lnTo>
                    <a:pt x="1174248" y="1059683"/>
                  </a:lnTo>
                  <a:lnTo>
                    <a:pt x="1153327" y="1064988"/>
                  </a:lnTo>
                  <a:lnTo>
                    <a:pt x="1130364" y="1070546"/>
                  </a:lnTo>
                  <a:lnTo>
                    <a:pt x="1105870" y="1075852"/>
                  </a:lnTo>
                  <a:lnTo>
                    <a:pt x="1092858" y="1078378"/>
                  </a:lnTo>
                  <a:lnTo>
                    <a:pt x="1079845" y="1080652"/>
                  </a:lnTo>
                  <a:lnTo>
                    <a:pt x="1066323" y="1082925"/>
                  </a:lnTo>
                  <a:lnTo>
                    <a:pt x="1052800" y="1085199"/>
                  </a:lnTo>
                  <a:lnTo>
                    <a:pt x="1039023" y="1086968"/>
                  </a:lnTo>
                  <a:lnTo>
                    <a:pt x="1025245" y="1088736"/>
                  </a:lnTo>
                  <a:lnTo>
                    <a:pt x="1011212" y="1089999"/>
                  </a:lnTo>
                  <a:lnTo>
                    <a:pt x="997180" y="1091263"/>
                  </a:lnTo>
                  <a:lnTo>
                    <a:pt x="982891" y="1092273"/>
                  </a:lnTo>
                  <a:lnTo>
                    <a:pt x="968858" y="1093031"/>
                  </a:lnTo>
                  <a:lnTo>
                    <a:pt x="954826" y="1093283"/>
                  </a:lnTo>
                  <a:lnTo>
                    <a:pt x="944213" y="1093283"/>
                  </a:lnTo>
                  <a:lnTo>
                    <a:pt x="923188" y="1092273"/>
                  </a:lnTo>
                  <a:lnTo>
                    <a:pt x="913748" y="1091768"/>
                  </a:lnTo>
                  <a:lnTo>
                    <a:pt x="927270" y="1092526"/>
                  </a:lnTo>
                  <a:lnTo>
                    <a:pt x="941048" y="1093283"/>
                  </a:lnTo>
                  <a:lnTo>
                    <a:pt x="944213" y="1093283"/>
                  </a:lnTo>
                  <a:lnTo>
                    <a:pt x="949467" y="1093536"/>
                  </a:lnTo>
                  <a:lnTo>
                    <a:pt x="967838" y="1094042"/>
                  </a:lnTo>
                  <a:lnTo>
                    <a:pt x="989015" y="1094294"/>
                  </a:lnTo>
                  <a:lnTo>
                    <a:pt x="1012233" y="1094547"/>
                  </a:lnTo>
                  <a:lnTo>
                    <a:pt x="1037747" y="1094294"/>
                  </a:lnTo>
                  <a:lnTo>
                    <a:pt x="1064282" y="1093536"/>
                  </a:lnTo>
                  <a:lnTo>
                    <a:pt x="1092093" y="1092020"/>
                  </a:lnTo>
                  <a:lnTo>
                    <a:pt x="1106125" y="1091263"/>
                  </a:lnTo>
                  <a:lnTo>
                    <a:pt x="1120158" y="1089999"/>
                  </a:lnTo>
                  <a:lnTo>
                    <a:pt x="1134446" y="1088736"/>
                  </a:lnTo>
                  <a:lnTo>
                    <a:pt x="1148734" y="1086968"/>
                  </a:lnTo>
                  <a:lnTo>
                    <a:pt x="1162767" y="1085452"/>
                  </a:lnTo>
                  <a:lnTo>
                    <a:pt x="1176800" y="1083431"/>
                  </a:lnTo>
                  <a:lnTo>
                    <a:pt x="1190577" y="1081157"/>
                  </a:lnTo>
                  <a:lnTo>
                    <a:pt x="1203845" y="1078631"/>
                  </a:lnTo>
                  <a:lnTo>
                    <a:pt x="1217112" y="1075599"/>
                  </a:lnTo>
                  <a:lnTo>
                    <a:pt x="1229870" y="1072567"/>
                  </a:lnTo>
                  <a:lnTo>
                    <a:pt x="1242098" y="1069288"/>
                  </a:lnTo>
                  <a:lnTo>
                    <a:pt x="1248526" y="1081245"/>
                  </a:lnTo>
                  <a:lnTo>
                    <a:pt x="1262032" y="1107789"/>
                  </a:lnTo>
                  <a:lnTo>
                    <a:pt x="1268437" y="1120820"/>
                  </a:lnTo>
                  <a:lnTo>
                    <a:pt x="1260187" y="1125914"/>
                  </a:lnTo>
                  <a:lnTo>
                    <a:pt x="1250238" y="1128209"/>
                  </a:lnTo>
                  <a:lnTo>
                    <a:pt x="1238504" y="1130504"/>
                  </a:lnTo>
                  <a:lnTo>
                    <a:pt x="1222432" y="1133819"/>
                  </a:lnTo>
                  <a:lnTo>
                    <a:pt x="1202024" y="1137390"/>
                  </a:lnTo>
                  <a:lnTo>
                    <a:pt x="1178556" y="1140960"/>
                  </a:lnTo>
                  <a:lnTo>
                    <a:pt x="1151260" y="1144530"/>
                  </a:lnTo>
                  <a:lnTo>
                    <a:pt x="1136209" y="1146060"/>
                  </a:lnTo>
                  <a:lnTo>
                    <a:pt x="1120648" y="1147591"/>
                  </a:lnTo>
                  <a:lnTo>
                    <a:pt x="1104321" y="1148866"/>
                  </a:lnTo>
                  <a:lnTo>
                    <a:pt x="1087485" y="1150141"/>
                  </a:lnTo>
                  <a:lnTo>
                    <a:pt x="1070139" y="1151161"/>
                  </a:lnTo>
                  <a:lnTo>
                    <a:pt x="1051771" y="1151671"/>
                  </a:lnTo>
                  <a:lnTo>
                    <a:pt x="1032894" y="1152181"/>
                  </a:lnTo>
                  <a:lnTo>
                    <a:pt x="1013762" y="1152691"/>
                  </a:lnTo>
                  <a:lnTo>
                    <a:pt x="993609" y="1152181"/>
                  </a:lnTo>
                  <a:lnTo>
                    <a:pt x="973456" y="1151926"/>
                  </a:lnTo>
                  <a:lnTo>
                    <a:pt x="952793" y="1151161"/>
                  </a:lnTo>
                  <a:lnTo>
                    <a:pt x="931620" y="1149886"/>
                  </a:lnTo>
                  <a:lnTo>
                    <a:pt x="910192" y="1148100"/>
                  </a:lnTo>
                  <a:lnTo>
                    <a:pt x="888508" y="1146060"/>
                  </a:lnTo>
                  <a:lnTo>
                    <a:pt x="866315" y="1143255"/>
                  </a:lnTo>
                  <a:lnTo>
                    <a:pt x="844121" y="1140195"/>
                  </a:lnTo>
                  <a:lnTo>
                    <a:pt x="821673" y="1136625"/>
                  </a:lnTo>
                  <a:lnTo>
                    <a:pt x="798969" y="1132034"/>
                  </a:lnTo>
                  <a:lnTo>
                    <a:pt x="817336" y="1113673"/>
                  </a:lnTo>
                  <a:lnTo>
                    <a:pt x="809938" y="1112143"/>
                  </a:lnTo>
                  <a:lnTo>
                    <a:pt x="801010" y="1109848"/>
                  </a:lnTo>
                  <a:lnTo>
                    <a:pt x="788510" y="1106533"/>
                  </a:lnTo>
                  <a:lnTo>
                    <a:pt x="773459" y="1102452"/>
                  </a:lnTo>
                  <a:lnTo>
                    <a:pt x="755347" y="1097096"/>
                  </a:lnTo>
                  <a:lnTo>
                    <a:pt x="735194" y="1090721"/>
                  </a:lnTo>
                  <a:lnTo>
                    <a:pt x="712236" y="1083325"/>
                  </a:lnTo>
                  <a:lnTo>
                    <a:pt x="687491" y="1074655"/>
                  </a:lnTo>
                  <a:lnTo>
                    <a:pt x="660706" y="1064454"/>
                  </a:lnTo>
                  <a:lnTo>
                    <a:pt x="646930" y="1059099"/>
                  </a:lnTo>
                  <a:lnTo>
                    <a:pt x="632644" y="1053233"/>
                  </a:lnTo>
                  <a:lnTo>
                    <a:pt x="617849" y="1047368"/>
                  </a:lnTo>
                  <a:lnTo>
                    <a:pt x="603053" y="1040482"/>
                  </a:lnTo>
                  <a:lnTo>
                    <a:pt x="587747" y="1033851"/>
                  </a:lnTo>
                  <a:lnTo>
                    <a:pt x="572186" y="1026711"/>
                  </a:lnTo>
                  <a:lnTo>
                    <a:pt x="556625" y="1019061"/>
                  </a:lnTo>
                  <a:lnTo>
                    <a:pt x="540809" y="1011155"/>
                  </a:lnTo>
                  <a:lnTo>
                    <a:pt x="524738" y="1002739"/>
                  </a:lnTo>
                  <a:lnTo>
                    <a:pt x="508412" y="994069"/>
                  </a:lnTo>
                  <a:lnTo>
                    <a:pt x="492086" y="985143"/>
                  </a:lnTo>
                  <a:lnTo>
                    <a:pt x="475759" y="975707"/>
                  </a:lnTo>
                  <a:lnTo>
                    <a:pt x="531115" y="961426"/>
                  </a:lnTo>
                  <a:lnTo>
                    <a:pt x="523972" y="958621"/>
                  </a:lnTo>
                  <a:lnTo>
                    <a:pt x="515299" y="954795"/>
                  </a:lnTo>
                  <a:lnTo>
                    <a:pt x="503820" y="949950"/>
                  </a:lnTo>
                  <a:lnTo>
                    <a:pt x="489790" y="942810"/>
                  </a:lnTo>
                  <a:lnTo>
                    <a:pt x="481881" y="938474"/>
                  </a:lnTo>
                  <a:lnTo>
                    <a:pt x="473718" y="934139"/>
                  </a:lnTo>
                  <a:lnTo>
                    <a:pt x="464790" y="928784"/>
                  </a:lnTo>
                  <a:lnTo>
                    <a:pt x="455351" y="923173"/>
                  </a:lnTo>
                  <a:lnTo>
                    <a:pt x="445913" y="916798"/>
                  </a:lnTo>
                  <a:lnTo>
                    <a:pt x="435709" y="910167"/>
                  </a:lnTo>
                  <a:lnTo>
                    <a:pt x="425505" y="902517"/>
                  </a:lnTo>
                  <a:lnTo>
                    <a:pt x="414790" y="894611"/>
                  </a:lnTo>
                  <a:lnTo>
                    <a:pt x="404076" y="886195"/>
                  </a:lnTo>
                  <a:lnTo>
                    <a:pt x="393107" y="877014"/>
                  </a:lnTo>
                  <a:lnTo>
                    <a:pt x="381883" y="867068"/>
                  </a:lnTo>
                  <a:lnTo>
                    <a:pt x="370658" y="856613"/>
                  </a:lnTo>
                  <a:lnTo>
                    <a:pt x="359434" y="845392"/>
                  </a:lnTo>
                  <a:lnTo>
                    <a:pt x="347955" y="833661"/>
                  </a:lnTo>
                  <a:lnTo>
                    <a:pt x="336476" y="821165"/>
                  </a:lnTo>
                  <a:lnTo>
                    <a:pt x="325506" y="807904"/>
                  </a:lnTo>
                  <a:lnTo>
                    <a:pt x="314282" y="793878"/>
                  </a:lnTo>
                  <a:lnTo>
                    <a:pt x="303312" y="778831"/>
                  </a:lnTo>
                  <a:lnTo>
                    <a:pt x="292343" y="763530"/>
                  </a:lnTo>
                  <a:lnTo>
                    <a:pt x="281884" y="747209"/>
                  </a:lnTo>
                  <a:lnTo>
                    <a:pt x="271425" y="730123"/>
                  </a:lnTo>
                  <a:lnTo>
                    <a:pt x="266323" y="721197"/>
                  </a:lnTo>
                  <a:lnTo>
                    <a:pt x="261731" y="712271"/>
                  </a:lnTo>
                  <a:lnTo>
                    <a:pt x="312751" y="701815"/>
                  </a:lnTo>
                  <a:lnTo>
                    <a:pt x="312751" y="679374"/>
                  </a:lnTo>
                  <a:lnTo>
                    <a:pt x="309945" y="678099"/>
                  </a:lnTo>
                  <a:lnTo>
                    <a:pt x="306373" y="676314"/>
                  </a:lnTo>
                  <a:lnTo>
                    <a:pt x="301527" y="674019"/>
                  </a:lnTo>
                  <a:lnTo>
                    <a:pt x="295405" y="670448"/>
                  </a:lnTo>
                  <a:lnTo>
                    <a:pt x="288262" y="666367"/>
                  </a:lnTo>
                  <a:lnTo>
                    <a:pt x="280099" y="661012"/>
                  </a:lnTo>
                  <a:lnTo>
                    <a:pt x="271170" y="654637"/>
                  </a:lnTo>
                  <a:lnTo>
                    <a:pt x="260966" y="647241"/>
                  </a:lnTo>
                  <a:lnTo>
                    <a:pt x="250252" y="638826"/>
                  </a:lnTo>
                  <a:lnTo>
                    <a:pt x="239028" y="628625"/>
                  </a:lnTo>
                  <a:lnTo>
                    <a:pt x="227038" y="617404"/>
                  </a:lnTo>
                  <a:lnTo>
                    <a:pt x="220661" y="611029"/>
                  </a:lnTo>
                  <a:lnTo>
                    <a:pt x="214538" y="604653"/>
                  </a:lnTo>
                  <a:lnTo>
                    <a:pt x="208161" y="597767"/>
                  </a:lnTo>
                  <a:lnTo>
                    <a:pt x="201528" y="590627"/>
                  </a:lnTo>
                  <a:lnTo>
                    <a:pt x="195151" y="582721"/>
                  </a:lnTo>
                  <a:lnTo>
                    <a:pt x="188263" y="574815"/>
                  </a:lnTo>
                  <a:lnTo>
                    <a:pt x="181886" y="566145"/>
                  </a:lnTo>
                  <a:lnTo>
                    <a:pt x="175253" y="557219"/>
                  </a:lnTo>
                  <a:lnTo>
                    <a:pt x="168365" y="548038"/>
                  </a:lnTo>
                  <a:lnTo>
                    <a:pt x="161733" y="538092"/>
                  </a:lnTo>
                  <a:lnTo>
                    <a:pt x="154590" y="528147"/>
                  </a:lnTo>
                  <a:lnTo>
                    <a:pt x="147702" y="517436"/>
                  </a:lnTo>
                  <a:lnTo>
                    <a:pt x="141070" y="505960"/>
                  </a:lnTo>
                  <a:lnTo>
                    <a:pt x="134182" y="494484"/>
                  </a:lnTo>
                  <a:lnTo>
                    <a:pt x="127550" y="482499"/>
                  </a:lnTo>
                  <a:lnTo>
                    <a:pt x="120662" y="470002"/>
                  </a:lnTo>
                  <a:lnTo>
                    <a:pt x="114029" y="456741"/>
                  </a:lnTo>
                  <a:lnTo>
                    <a:pt x="107397" y="443225"/>
                  </a:lnTo>
                  <a:lnTo>
                    <a:pt x="101019" y="429199"/>
                  </a:lnTo>
                  <a:lnTo>
                    <a:pt x="94642" y="414918"/>
                  </a:lnTo>
                  <a:lnTo>
                    <a:pt x="88009" y="399617"/>
                  </a:lnTo>
                  <a:lnTo>
                    <a:pt x="81887" y="383806"/>
                  </a:lnTo>
                  <a:lnTo>
                    <a:pt x="75765" y="367739"/>
                  </a:lnTo>
                  <a:lnTo>
                    <a:pt x="69898" y="350908"/>
                  </a:lnTo>
                  <a:lnTo>
                    <a:pt x="63775" y="333821"/>
                  </a:lnTo>
                  <a:lnTo>
                    <a:pt x="58163" y="315715"/>
                  </a:lnTo>
                  <a:lnTo>
                    <a:pt x="52551" y="297098"/>
                  </a:lnTo>
                  <a:lnTo>
                    <a:pt x="47193" y="278227"/>
                  </a:lnTo>
                  <a:lnTo>
                    <a:pt x="42091" y="258590"/>
                  </a:lnTo>
                  <a:lnTo>
                    <a:pt x="36990" y="238189"/>
                  </a:lnTo>
                  <a:lnTo>
                    <a:pt x="32398" y="217532"/>
                  </a:lnTo>
                  <a:lnTo>
                    <a:pt x="27551" y="195856"/>
                  </a:lnTo>
                  <a:lnTo>
                    <a:pt x="23215" y="173414"/>
                  </a:lnTo>
                  <a:lnTo>
                    <a:pt x="19133" y="150717"/>
                  </a:lnTo>
                  <a:lnTo>
                    <a:pt x="15306" y="127256"/>
                  </a:lnTo>
                  <a:lnTo>
                    <a:pt x="11735" y="103029"/>
                  </a:lnTo>
                  <a:lnTo>
                    <a:pt x="8419" y="78292"/>
                  </a:lnTo>
                  <a:lnTo>
                    <a:pt x="5357" y="53044"/>
                  </a:lnTo>
                  <a:lnTo>
                    <a:pt x="2551" y="26777"/>
                  </a:lnTo>
                  <a:close/>
                </a:path>
              </a:pathLst>
            </a:custGeom>
            <a:gradFill>
              <a:gsLst>
                <a:gs pos="0">
                  <a:srgbClr val="234C06"/>
                </a:gs>
                <a:gs pos="46600">
                  <a:srgbClr val="8CC066"/>
                </a:gs>
                <a:gs pos="100000">
                  <a:srgbClr val="4C870C"/>
                </a:gs>
              </a:gsLst>
              <a:lin ang="5400000" scaled="1"/>
            </a:gradFill>
            <a:ln>
              <a:noFill/>
            </a:ln>
          </p:spPr>
          <p:txBody>
            <a:bodyPr wrap="square" anchor="ctr">
              <a:noAutofit/>
              <a:scene3d>
                <a:camera prst="orthographicFront"/>
                <a:lightRig rig="threePt" dir="t"/>
              </a:scene3d>
              <a:sp3d>
                <a:contourClr>
                  <a:srgbClr val="FFFFFF"/>
                </a:contourClr>
              </a:sp3d>
            </a:bodyPr>
            <a:lstStyle/>
            <a:p>
              <a:pPr algn="ctr">
                <a:defRPr/>
              </a:pPr>
              <a:endParaRPr lang="zh-CN" altLang="en-US">
                <a:solidFill>
                  <a:srgbClr val="FFFFFF"/>
                </a:solidFill>
              </a:endParaRPr>
            </a:p>
          </p:txBody>
        </p:sp>
      </p:grpSp>
    </p:spTree>
    <p:extLst>
      <p:ext uri="{BB962C8B-B14F-4D97-AF65-F5344CB8AC3E}">
        <p14:creationId xmlns:p14="http://schemas.microsoft.com/office/powerpoint/2010/main" val="3634582897"/>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42" presetClass="entr" presetSubtype="0"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anim calcmode="lin" valueType="num">
                                      <p:cBhvr>
                                        <p:cTn id="13" dur="500" fill="hold"/>
                                        <p:tgtEl>
                                          <p:spTgt spid="4"/>
                                        </p:tgtEl>
                                        <p:attrNameLst>
                                          <p:attrName>ppt_x</p:attrName>
                                        </p:attrNameLst>
                                      </p:cBhvr>
                                      <p:tavLst>
                                        <p:tav tm="0">
                                          <p:val>
                                            <p:strVal val="#ppt_x"/>
                                          </p:val>
                                        </p:tav>
                                        <p:tav tm="100000">
                                          <p:val>
                                            <p:strVal val="#ppt_x"/>
                                          </p:val>
                                        </p:tav>
                                      </p:tavLst>
                                    </p:anim>
                                    <p:anim calcmode="lin" valueType="num">
                                      <p:cBhvr>
                                        <p:cTn id="14" dur="5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1062"/>
            <a:ext cx="12192000" cy="6855204"/>
          </a:xfrm>
          <a:prstGeom prst="rect">
            <a:avLst/>
          </a:prstGeom>
        </p:spPr>
      </p:pic>
      <p:sp>
        <p:nvSpPr>
          <p:cNvPr id="6" name="矩形 5"/>
          <p:cNvSpPr/>
          <p:nvPr/>
        </p:nvSpPr>
        <p:spPr>
          <a:xfrm>
            <a:off x="0" y="504823"/>
            <a:ext cx="245364" cy="498475"/>
          </a:xfrm>
          <a:prstGeom prst="rect">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410737" y="504823"/>
            <a:ext cx="181356" cy="498475"/>
          </a:xfrm>
          <a:prstGeom prst="rect">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nvSpPr>
        <p:spPr>
          <a:xfrm>
            <a:off x="757466" y="504823"/>
            <a:ext cx="133350" cy="498475"/>
          </a:xfrm>
          <a:prstGeom prst="rect">
            <a:avLst/>
          </a:prstGeom>
          <a:solidFill>
            <a:srgbClr val="87BF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矩形 1"/>
          <p:cNvSpPr/>
          <p:nvPr/>
        </p:nvSpPr>
        <p:spPr>
          <a:xfrm>
            <a:off x="890815" y="461673"/>
            <a:ext cx="7673081" cy="584775"/>
          </a:xfrm>
          <a:prstGeom prst="rect">
            <a:avLst/>
          </a:prstGeom>
        </p:spPr>
        <p:txBody>
          <a:bodyPr wrap="square">
            <a:spAutoFit/>
          </a:bodyPr>
          <a:lstStyle/>
          <a:p>
            <a:pPr fontAlgn="base">
              <a:spcBef>
                <a:spcPct val="0"/>
              </a:spcBef>
              <a:spcAft>
                <a:spcPct val="0"/>
              </a:spcAft>
            </a:pPr>
            <a:r>
              <a:rPr lang="zh-CN" altLang="zh-CN" sz="3200" b="1" dirty="0">
                <a:solidFill>
                  <a:srgbClr val="4C870C"/>
                </a:solidFill>
                <a:latin typeface="方正正纤黑简体" panose="02000000000000000000" pitchFamily="2" charset="-122"/>
                <a:ea typeface="方正正纤黑简体" panose="02000000000000000000" pitchFamily="2" charset="-122"/>
                <a:cs typeface="Times New Roman" pitchFamily="18" charset="0"/>
              </a:rPr>
              <a:t>四、比较辨析式追问，培养理性判断思维。</a:t>
            </a:r>
          </a:p>
        </p:txBody>
      </p:sp>
      <p:grpSp>
        <p:nvGrpSpPr>
          <p:cNvPr id="13" name="组合 12"/>
          <p:cNvGrpSpPr/>
          <p:nvPr/>
        </p:nvGrpSpPr>
        <p:grpSpPr>
          <a:xfrm>
            <a:off x="8370215" y="3542"/>
            <a:ext cx="3821785" cy="2729174"/>
            <a:chOff x="2751153" y="-157165"/>
            <a:chExt cx="7707359" cy="5503901"/>
          </a:xfrm>
        </p:grpSpPr>
        <p:sp>
          <p:nvSpPr>
            <p:cNvPr id="14" name="Freeform 1504"/>
            <p:cNvSpPr>
              <a:spLocks/>
            </p:cNvSpPr>
            <p:nvPr/>
          </p:nvSpPr>
          <p:spPr bwMode="auto">
            <a:xfrm>
              <a:off x="7964534" y="-157165"/>
              <a:ext cx="1798648" cy="2655906"/>
            </a:xfrm>
            <a:custGeom>
              <a:avLst/>
              <a:gdLst>
                <a:gd name="T0" fmla="*/ 447 w 479"/>
                <a:gd name="T1" fmla="*/ 108 h 707"/>
                <a:gd name="T2" fmla="*/ 438 w 479"/>
                <a:gd name="T3" fmla="*/ 136 h 707"/>
                <a:gd name="T4" fmla="*/ 400 w 479"/>
                <a:gd name="T5" fmla="*/ 200 h 707"/>
                <a:gd name="T6" fmla="*/ 384 w 479"/>
                <a:gd name="T7" fmla="*/ 252 h 707"/>
                <a:gd name="T8" fmla="*/ 386 w 479"/>
                <a:gd name="T9" fmla="*/ 290 h 707"/>
                <a:gd name="T10" fmla="*/ 378 w 479"/>
                <a:gd name="T11" fmla="*/ 337 h 707"/>
                <a:gd name="T12" fmla="*/ 383 w 479"/>
                <a:gd name="T13" fmla="*/ 310 h 707"/>
                <a:gd name="T14" fmla="*/ 378 w 479"/>
                <a:gd name="T15" fmla="*/ 279 h 707"/>
                <a:gd name="T16" fmla="*/ 353 w 479"/>
                <a:gd name="T17" fmla="*/ 287 h 707"/>
                <a:gd name="T18" fmla="*/ 300 w 479"/>
                <a:gd name="T19" fmla="*/ 392 h 707"/>
                <a:gd name="T20" fmla="*/ 266 w 479"/>
                <a:gd name="T21" fmla="*/ 494 h 707"/>
                <a:gd name="T22" fmla="*/ 179 w 479"/>
                <a:gd name="T23" fmla="*/ 580 h 707"/>
                <a:gd name="T24" fmla="*/ 89 w 479"/>
                <a:gd name="T25" fmla="*/ 646 h 707"/>
                <a:gd name="T26" fmla="*/ 24 w 479"/>
                <a:gd name="T27" fmla="*/ 703 h 707"/>
                <a:gd name="T28" fmla="*/ 11 w 479"/>
                <a:gd name="T29" fmla="*/ 663 h 707"/>
                <a:gd name="T30" fmla="*/ 33 w 479"/>
                <a:gd name="T31" fmla="*/ 655 h 707"/>
                <a:gd name="T32" fmla="*/ 88 w 479"/>
                <a:gd name="T33" fmla="*/ 600 h 707"/>
                <a:gd name="T34" fmla="*/ 185 w 479"/>
                <a:gd name="T35" fmla="*/ 533 h 707"/>
                <a:gd name="T36" fmla="*/ 240 w 479"/>
                <a:gd name="T37" fmla="*/ 467 h 707"/>
                <a:gd name="T38" fmla="*/ 263 w 479"/>
                <a:gd name="T39" fmla="*/ 379 h 707"/>
                <a:gd name="T40" fmla="*/ 334 w 479"/>
                <a:gd name="T41" fmla="*/ 250 h 707"/>
                <a:gd name="T42" fmla="*/ 362 w 479"/>
                <a:gd name="T43" fmla="*/ 193 h 707"/>
                <a:gd name="T44" fmla="*/ 324 w 479"/>
                <a:gd name="T45" fmla="*/ 198 h 707"/>
                <a:gd name="T46" fmla="*/ 280 w 479"/>
                <a:gd name="T47" fmla="*/ 240 h 707"/>
                <a:gd name="T48" fmla="*/ 218 w 479"/>
                <a:gd name="T49" fmla="*/ 333 h 707"/>
                <a:gd name="T50" fmla="*/ 249 w 479"/>
                <a:gd name="T51" fmla="*/ 293 h 707"/>
                <a:gd name="T52" fmla="*/ 288 w 479"/>
                <a:gd name="T53" fmla="*/ 214 h 707"/>
                <a:gd name="T54" fmla="*/ 197 w 479"/>
                <a:gd name="T55" fmla="*/ 282 h 707"/>
                <a:gd name="T56" fmla="*/ 297 w 479"/>
                <a:gd name="T57" fmla="*/ 204 h 707"/>
                <a:gd name="T58" fmla="*/ 298 w 479"/>
                <a:gd name="T59" fmla="*/ 198 h 707"/>
                <a:gd name="T60" fmla="*/ 232 w 479"/>
                <a:gd name="T61" fmla="*/ 200 h 707"/>
                <a:gd name="T62" fmla="*/ 310 w 479"/>
                <a:gd name="T63" fmla="*/ 188 h 707"/>
                <a:gd name="T64" fmla="*/ 345 w 479"/>
                <a:gd name="T65" fmla="*/ 181 h 707"/>
                <a:gd name="T66" fmla="*/ 371 w 479"/>
                <a:gd name="T67" fmla="*/ 173 h 707"/>
                <a:gd name="T68" fmla="*/ 401 w 479"/>
                <a:gd name="T69" fmla="*/ 123 h 707"/>
                <a:gd name="T70" fmla="*/ 413 w 479"/>
                <a:gd name="T71" fmla="*/ 91 h 707"/>
                <a:gd name="T72" fmla="*/ 479 w 479"/>
                <a:gd name="T73"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9" h="707">
                  <a:moveTo>
                    <a:pt x="479" y="0"/>
                  </a:moveTo>
                  <a:cubicBezTo>
                    <a:pt x="476" y="30"/>
                    <a:pt x="452" y="97"/>
                    <a:pt x="447" y="108"/>
                  </a:cubicBezTo>
                  <a:cubicBezTo>
                    <a:pt x="445" y="112"/>
                    <a:pt x="441" y="117"/>
                    <a:pt x="441" y="122"/>
                  </a:cubicBezTo>
                  <a:cubicBezTo>
                    <a:pt x="440" y="127"/>
                    <a:pt x="440" y="133"/>
                    <a:pt x="438" y="136"/>
                  </a:cubicBezTo>
                  <a:cubicBezTo>
                    <a:pt x="432" y="146"/>
                    <a:pt x="426" y="155"/>
                    <a:pt x="421" y="164"/>
                  </a:cubicBezTo>
                  <a:cubicBezTo>
                    <a:pt x="414" y="176"/>
                    <a:pt x="408" y="188"/>
                    <a:pt x="400" y="200"/>
                  </a:cubicBezTo>
                  <a:cubicBezTo>
                    <a:pt x="394" y="209"/>
                    <a:pt x="394" y="224"/>
                    <a:pt x="390" y="234"/>
                  </a:cubicBezTo>
                  <a:cubicBezTo>
                    <a:pt x="388" y="241"/>
                    <a:pt x="387" y="246"/>
                    <a:pt x="384" y="252"/>
                  </a:cubicBezTo>
                  <a:cubicBezTo>
                    <a:pt x="384" y="256"/>
                    <a:pt x="384" y="259"/>
                    <a:pt x="383" y="264"/>
                  </a:cubicBezTo>
                  <a:cubicBezTo>
                    <a:pt x="381" y="273"/>
                    <a:pt x="385" y="281"/>
                    <a:pt x="386" y="290"/>
                  </a:cubicBezTo>
                  <a:cubicBezTo>
                    <a:pt x="387" y="298"/>
                    <a:pt x="385" y="307"/>
                    <a:pt x="386" y="315"/>
                  </a:cubicBezTo>
                  <a:cubicBezTo>
                    <a:pt x="386" y="322"/>
                    <a:pt x="379" y="330"/>
                    <a:pt x="378" y="337"/>
                  </a:cubicBezTo>
                  <a:cubicBezTo>
                    <a:pt x="378" y="338"/>
                    <a:pt x="377" y="338"/>
                    <a:pt x="377" y="337"/>
                  </a:cubicBezTo>
                  <a:cubicBezTo>
                    <a:pt x="378" y="328"/>
                    <a:pt x="383" y="320"/>
                    <a:pt x="383" y="310"/>
                  </a:cubicBezTo>
                  <a:cubicBezTo>
                    <a:pt x="382" y="302"/>
                    <a:pt x="384" y="295"/>
                    <a:pt x="381" y="287"/>
                  </a:cubicBezTo>
                  <a:cubicBezTo>
                    <a:pt x="379" y="285"/>
                    <a:pt x="378" y="282"/>
                    <a:pt x="378" y="279"/>
                  </a:cubicBezTo>
                  <a:cubicBezTo>
                    <a:pt x="377" y="274"/>
                    <a:pt x="375" y="269"/>
                    <a:pt x="373" y="265"/>
                  </a:cubicBezTo>
                  <a:cubicBezTo>
                    <a:pt x="366" y="272"/>
                    <a:pt x="359" y="278"/>
                    <a:pt x="353" y="287"/>
                  </a:cubicBezTo>
                  <a:cubicBezTo>
                    <a:pt x="339" y="312"/>
                    <a:pt x="339" y="343"/>
                    <a:pt x="322" y="367"/>
                  </a:cubicBezTo>
                  <a:cubicBezTo>
                    <a:pt x="316" y="377"/>
                    <a:pt x="307" y="383"/>
                    <a:pt x="300" y="392"/>
                  </a:cubicBezTo>
                  <a:cubicBezTo>
                    <a:pt x="289" y="404"/>
                    <a:pt x="292" y="414"/>
                    <a:pt x="291" y="429"/>
                  </a:cubicBezTo>
                  <a:cubicBezTo>
                    <a:pt x="290" y="453"/>
                    <a:pt x="284" y="477"/>
                    <a:pt x="266" y="494"/>
                  </a:cubicBezTo>
                  <a:cubicBezTo>
                    <a:pt x="249" y="510"/>
                    <a:pt x="230" y="515"/>
                    <a:pt x="222" y="539"/>
                  </a:cubicBezTo>
                  <a:cubicBezTo>
                    <a:pt x="214" y="563"/>
                    <a:pt x="203" y="572"/>
                    <a:pt x="179" y="580"/>
                  </a:cubicBezTo>
                  <a:cubicBezTo>
                    <a:pt x="156" y="588"/>
                    <a:pt x="139" y="607"/>
                    <a:pt x="120" y="621"/>
                  </a:cubicBezTo>
                  <a:cubicBezTo>
                    <a:pt x="110" y="628"/>
                    <a:pt x="97" y="636"/>
                    <a:pt x="89" y="646"/>
                  </a:cubicBezTo>
                  <a:cubicBezTo>
                    <a:pt x="83" y="653"/>
                    <a:pt x="79" y="663"/>
                    <a:pt x="72" y="669"/>
                  </a:cubicBezTo>
                  <a:cubicBezTo>
                    <a:pt x="58" y="681"/>
                    <a:pt x="42" y="698"/>
                    <a:pt x="24" y="703"/>
                  </a:cubicBezTo>
                  <a:cubicBezTo>
                    <a:pt x="10" y="707"/>
                    <a:pt x="0" y="694"/>
                    <a:pt x="3" y="682"/>
                  </a:cubicBezTo>
                  <a:cubicBezTo>
                    <a:pt x="4" y="675"/>
                    <a:pt x="8" y="669"/>
                    <a:pt x="11" y="663"/>
                  </a:cubicBezTo>
                  <a:cubicBezTo>
                    <a:pt x="15" y="652"/>
                    <a:pt x="25" y="651"/>
                    <a:pt x="33" y="655"/>
                  </a:cubicBezTo>
                  <a:cubicBezTo>
                    <a:pt x="33" y="655"/>
                    <a:pt x="33" y="655"/>
                    <a:pt x="33" y="655"/>
                  </a:cubicBezTo>
                  <a:cubicBezTo>
                    <a:pt x="40" y="651"/>
                    <a:pt x="47" y="644"/>
                    <a:pt x="51" y="638"/>
                  </a:cubicBezTo>
                  <a:cubicBezTo>
                    <a:pt x="60" y="622"/>
                    <a:pt x="73" y="611"/>
                    <a:pt x="88" y="600"/>
                  </a:cubicBezTo>
                  <a:cubicBezTo>
                    <a:pt x="106" y="587"/>
                    <a:pt x="124" y="573"/>
                    <a:pt x="140" y="558"/>
                  </a:cubicBezTo>
                  <a:cubicBezTo>
                    <a:pt x="152" y="548"/>
                    <a:pt x="180" y="549"/>
                    <a:pt x="185" y="533"/>
                  </a:cubicBezTo>
                  <a:cubicBezTo>
                    <a:pt x="191" y="515"/>
                    <a:pt x="199" y="498"/>
                    <a:pt x="213" y="486"/>
                  </a:cubicBezTo>
                  <a:cubicBezTo>
                    <a:pt x="221" y="479"/>
                    <a:pt x="233" y="475"/>
                    <a:pt x="240" y="467"/>
                  </a:cubicBezTo>
                  <a:cubicBezTo>
                    <a:pt x="248" y="459"/>
                    <a:pt x="249" y="453"/>
                    <a:pt x="251" y="442"/>
                  </a:cubicBezTo>
                  <a:cubicBezTo>
                    <a:pt x="256" y="420"/>
                    <a:pt x="249" y="399"/>
                    <a:pt x="263" y="379"/>
                  </a:cubicBezTo>
                  <a:cubicBezTo>
                    <a:pt x="274" y="362"/>
                    <a:pt x="293" y="351"/>
                    <a:pt x="299" y="332"/>
                  </a:cubicBezTo>
                  <a:cubicBezTo>
                    <a:pt x="307" y="303"/>
                    <a:pt x="313" y="274"/>
                    <a:pt x="334" y="250"/>
                  </a:cubicBezTo>
                  <a:cubicBezTo>
                    <a:pt x="341" y="242"/>
                    <a:pt x="350" y="237"/>
                    <a:pt x="354" y="226"/>
                  </a:cubicBezTo>
                  <a:cubicBezTo>
                    <a:pt x="357" y="215"/>
                    <a:pt x="359" y="204"/>
                    <a:pt x="362" y="193"/>
                  </a:cubicBezTo>
                  <a:cubicBezTo>
                    <a:pt x="363" y="189"/>
                    <a:pt x="365" y="185"/>
                    <a:pt x="367" y="182"/>
                  </a:cubicBezTo>
                  <a:cubicBezTo>
                    <a:pt x="352" y="187"/>
                    <a:pt x="338" y="192"/>
                    <a:pt x="324" y="198"/>
                  </a:cubicBezTo>
                  <a:cubicBezTo>
                    <a:pt x="319" y="200"/>
                    <a:pt x="314" y="202"/>
                    <a:pt x="308" y="204"/>
                  </a:cubicBezTo>
                  <a:cubicBezTo>
                    <a:pt x="296" y="213"/>
                    <a:pt x="286" y="223"/>
                    <a:pt x="280" y="240"/>
                  </a:cubicBezTo>
                  <a:cubicBezTo>
                    <a:pt x="275" y="255"/>
                    <a:pt x="269" y="265"/>
                    <a:pt x="260" y="278"/>
                  </a:cubicBezTo>
                  <a:cubicBezTo>
                    <a:pt x="247" y="297"/>
                    <a:pt x="237" y="319"/>
                    <a:pt x="218" y="333"/>
                  </a:cubicBezTo>
                  <a:cubicBezTo>
                    <a:pt x="218" y="333"/>
                    <a:pt x="217" y="333"/>
                    <a:pt x="218" y="333"/>
                  </a:cubicBezTo>
                  <a:cubicBezTo>
                    <a:pt x="230" y="323"/>
                    <a:pt x="241" y="306"/>
                    <a:pt x="249" y="293"/>
                  </a:cubicBezTo>
                  <a:cubicBezTo>
                    <a:pt x="258" y="276"/>
                    <a:pt x="268" y="264"/>
                    <a:pt x="273" y="245"/>
                  </a:cubicBezTo>
                  <a:cubicBezTo>
                    <a:pt x="276" y="233"/>
                    <a:pt x="281" y="222"/>
                    <a:pt x="288" y="214"/>
                  </a:cubicBezTo>
                  <a:cubicBezTo>
                    <a:pt x="253" y="230"/>
                    <a:pt x="218" y="253"/>
                    <a:pt x="198" y="283"/>
                  </a:cubicBezTo>
                  <a:cubicBezTo>
                    <a:pt x="198" y="283"/>
                    <a:pt x="197" y="283"/>
                    <a:pt x="197" y="282"/>
                  </a:cubicBezTo>
                  <a:cubicBezTo>
                    <a:pt x="219" y="247"/>
                    <a:pt x="260" y="222"/>
                    <a:pt x="297" y="204"/>
                  </a:cubicBezTo>
                  <a:cubicBezTo>
                    <a:pt x="297" y="204"/>
                    <a:pt x="297" y="204"/>
                    <a:pt x="297" y="204"/>
                  </a:cubicBezTo>
                  <a:cubicBezTo>
                    <a:pt x="300" y="201"/>
                    <a:pt x="304" y="198"/>
                    <a:pt x="308" y="195"/>
                  </a:cubicBezTo>
                  <a:cubicBezTo>
                    <a:pt x="305" y="196"/>
                    <a:pt x="301" y="197"/>
                    <a:pt x="298" y="198"/>
                  </a:cubicBezTo>
                  <a:cubicBezTo>
                    <a:pt x="277" y="203"/>
                    <a:pt x="254" y="202"/>
                    <a:pt x="232" y="201"/>
                  </a:cubicBezTo>
                  <a:cubicBezTo>
                    <a:pt x="231" y="201"/>
                    <a:pt x="231" y="200"/>
                    <a:pt x="232" y="200"/>
                  </a:cubicBezTo>
                  <a:cubicBezTo>
                    <a:pt x="245" y="198"/>
                    <a:pt x="258" y="198"/>
                    <a:pt x="271" y="198"/>
                  </a:cubicBezTo>
                  <a:cubicBezTo>
                    <a:pt x="286" y="197"/>
                    <a:pt x="297" y="193"/>
                    <a:pt x="310" y="188"/>
                  </a:cubicBezTo>
                  <a:cubicBezTo>
                    <a:pt x="318" y="185"/>
                    <a:pt x="326" y="186"/>
                    <a:pt x="334" y="183"/>
                  </a:cubicBezTo>
                  <a:cubicBezTo>
                    <a:pt x="338" y="182"/>
                    <a:pt x="342" y="181"/>
                    <a:pt x="345" y="181"/>
                  </a:cubicBezTo>
                  <a:cubicBezTo>
                    <a:pt x="350" y="179"/>
                    <a:pt x="356" y="178"/>
                    <a:pt x="361" y="176"/>
                  </a:cubicBezTo>
                  <a:cubicBezTo>
                    <a:pt x="364" y="175"/>
                    <a:pt x="368" y="174"/>
                    <a:pt x="371" y="173"/>
                  </a:cubicBezTo>
                  <a:cubicBezTo>
                    <a:pt x="375" y="166"/>
                    <a:pt x="380" y="159"/>
                    <a:pt x="384" y="153"/>
                  </a:cubicBezTo>
                  <a:cubicBezTo>
                    <a:pt x="389" y="143"/>
                    <a:pt x="394" y="132"/>
                    <a:pt x="401" y="123"/>
                  </a:cubicBezTo>
                  <a:cubicBezTo>
                    <a:pt x="404" y="120"/>
                    <a:pt x="405" y="109"/>
                    <a:pt x="406" y="105"/>
                  </a:cubicBezTo>
                  <a:cubicBezTo>
                    <a:pt x="408" y="100"/>
                    <a:pt x="409" y="95"/>
                    <a:pt x="413" y="91"/>
                  </a:cubicBezTo>
                  <a:cubicBezTo>
                    <a:pt x="429" y="70"/>
                    <a:pt x="435" y="33"/>
                    <a:pt x="437" y="0"/>
                  </a:cubicBezTo>
                  <a:lnTo>
                    <a:pt x="4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505"/>
            <p:cNvSpPr>
              <a:spLocks/>
            </p:cNvSpPr>
            <p:nvPr/>
          </p:nvSpPr>
          <p:spPr bwMode="auto">
            <a:xfrm>
              <a:off x="8115348" y="1046168"/>
              <a:ext cx="2343164" cy="2125677"/>
            </a:xfrm>
            <a:custGeom>
              <a:avLst/>
              <a:gdLst>
                <a:gd name="T0" fmla="*/ 624 w 624"/>
                <a:gd name="T1" fmla="*/ 82 h 566"/>
                <a:gd name="T2" fmla="*/ 591 w 624"/>
                <a:gd name="T3" fmla="*/ 128 h 566"/>
                <a:gd name="T4" fmla="*/ 541 w 624"/>
                <a:gd name="T5" fmla="*/ 153 h 566"/>
                <a:gd name="T6" fmla="*/ 454 w 624"/>
                <a:gd name="T7" fmla="*/ 229 h 566"/>
                <a:gd name="T8" fmla="*/ 428 w 624"/>
                <a:gd name="T9" fmla="*/ 288 h 566"/>
                <a:gd name="T10" fmla="*/ 418 w 624"/>
                <a:gd name="T11" fmla="*/ 357 h 566"/>
                <a:gd name="T12" fmla="*/ 416 w 624"/>
                <a:gd name="T13" fmla="*/ 387 h 566"/>
                <a:gd name="T14" fmla="*/ 403 w 624"/>
                <a:gd name="T15" fmla="*/ 486 h 566"/>
                <a:gd name="T16" fmla="*/ 395 w 624"/>
                <a:gd name="T17" fmla="*/ 541 h 566"/>
                <a:gd name="T18" fmla="*/ 413 w 624"/>
                <a:gd name="T19" fmla="*/ 442 h 566"/>
                <a:gd name="T20" fmla="*/ 393 w 624"/>
                <a:gd name="T21" fmla="*/ 433 h 566"/>
                <a:gd name="T22" fmla="*/ 371 w 624"/>
                <a:gd name="T23" fmla="*/ 510 h 566"/>
                <a:gd name="T24" fmla="*/ 409 w 624"/>
                <a:gd name="T25" fmla="*/ 364 h 566"/>
                <a:gd name="T26" fmla="*/ 403 w 624"/>
                <a:gd name="T27" fmla="*/ 298 h 566"/>
                <a:gd name="T28" fmla="*/ 413 w 624"/>
                <a:gd name="T29" fmla="*/ 257 h 566"/>
                <a:gd name="T30" fmla="*/ 410 w 624"/>
                <a:gd name="T31" fmla="*/ 259 h 566"/>
                <a:gd name="T32" fmla="*/ 401 w 624"/>
                <a:gd name="T33" fmla="*/ 278 h 566"/>
                <a:gd name="T34" fmla="*/ 398 w 624"/>
                <a:gd name="T35" fmla="*/ 282 h 566"/>
                <a:gd name="T36" fmla="*/ 398 w 624"/>
                <a:gd name="T37" fmla="*/ 283 h 566"/>
                <a:gd name="T38" fmla="*/ 376 w 624"/>
                <a:gd name="T39" fmla="*/ 323 h 566"/>
                <a:gd name="T40" fmla="*/ 337 w 624"/>
                <a:gd name="T41" fmla="*/ 430 h 566"/>
                <a:gd name="T42" fmla="*/ 239 w 624"/>
                <a:gd name="T43" fmla="*/ 534 h 566"/>
                <a:gd name="T44" fmla="*/ 135 w 624"/>
                <a:gd name="T45" fmla="*/ 550 h 566"/>
                <a:gd name="T46" fmla="*/ 114 w 624"/>
                <a:gd name="T47" fmla="*/ 563 h 566"/>
                <a:gd name="T48" fmla="*/ 82 w 624"/>
                <a:gd name="T49" fmla="*/ 551 h 566"/>
                <a:gd name="T50" fmla="*/ 74 w 624"/>
                <a:gd name="T51" fmla="*/ 545 h 566"/>
                <a:gd name="T52" fmla="*/ 85 w 624"/>
                <a:gd name="T53" fmla="*/ 524 h 566"/>
                <a:gd name="T54" fmla="*/ 86 w 624"/>
                <a:gd name="T55" fmla="*/ 524 h 566"/>
                <a:gd name="T56" fmla="*/ 89 w 624"/>
                <a:gd name="T57" fmla="*/ 525 h 566"/>
                <a:gd name="T58" fmla="*/ 107 w 624"/>
                <a:gd name="T59" fmla="*/ 531 h 566"/>
                <a:gd name="T60" fmla="*/ 212 w 624"/>
                <a:gd name="T61" fmla="*/ 503 h 566"/>
                <a:gd name="T62" fmla="*/ 299 w 624"/>
                <a:gd name="T63" fmla="*/ 453 h 566"/>
                <a:gd name="T64" fmla="*/ 322 w 624"/>
                <a:gd name="T65" fmla="*/ 352 h 566"/>
                <a:gd name="T66" fmla="*/ 330 w 624"/>
                <a:gd name="T67" fmla="*/ 330 h 566"/>
                <a:gd name="T68" fmla="*/ 292 w 624"/>
                <a:gd name="T69" fmla="*/ 360 h 566"/>
                <a:gd name="T70" fmla="*/ 235 w 624"/>
                <a:gd name="T71" fmla="*/ 422 h 566"/>
                <a:gd name="T72" fmla="*/ 210 w 624"/>
                <a:gd name="T73" fmla="*/ 447 h 566"/>
                <a:gd name="T74" fmla="*/ 67 w 624"/>
                <a:gd name="T75" fmla="*/ 524 h 566"/>
                <a:gd name="T76" fmla="*/ 5 w 624"/>
                <a:gd name="T77" fmla="*/ 510 h 566"/>
                <a:gd name="T78" fmla="*/ 40 w 624"/>
                <a:gd name="T79" fmla="*/ 495 h 566"/>
                <a:gd name="T80" fmla="*/ 66 w 624"/>
                <a:gd name="T81" fmla="*/ 477 h 566"/>
                <a:gd name="T82" fmla="*/ 111 w 624"/>
                <a:gd name="T83" fmla="*/ 437 h 566"/>
                <a:gd name="T84" fmla="*/ 207 w 624"/>
                <a:gd name="T85" fmla="*/ 388 h 566"/>
                <a:gd name="T86" fmla="*/ 226 w 624"/>
                <a:gd name="T87" fmla="*/ 375 h 566"/>
                <a:gd name="T88" fmla="*/ 250 w 624"/>
                <a:gd name="T89" fmla="*/ 340 h 566"/>
                <a:gd name="T90" fmla="*/ 337 w 624"/>
                <a:gd name="T91" fmla="*/ 256 h 566"/>
                <a:gd name="T92" fmla="*/ 404 w 624"/>
                <a:gd name="T93" fmla="*/ 204 h 566"/>
                <a:gd name="T94" fmla="*/ 460 w 624"/>
                <a:gd name="T95" fmla="*/ 146 h 566"/>
                <a:gd name="T96" fmla="*/ 489 w 624"/>
                <a:gd name="T97" fmla="*/ 119 h 566"/>
                <a:gd name="T98" fmla="*/ 355 w 624"/>
                <a:gd name="T99" fmla="*/ 108 h 566"/>
                <a:gd name="T100" fmla="*/ 387 w 624"/>
                <a:gd name="T101" fmla="*/ 104 h 566"/>
                <a:gd name="T102" fmla="*/ 483 w 624"/>
                <a:gd name="T103" fmla="*/ 107 h 566"/>
                <a:gd name="T104" fmla="*/ 551 w 624"/>
                <a:gd name="T105" fmla="*/ 67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4" h="566">
                  <a:moveTo>
                    <a:pt x="624" y="0"/>
                  </a:moveTo>
                  <a:cubicBezTo>
                    <a:pt x="624" y="82"/>
                    <a:pt x="624" y="82"/>
                    <a:pt x="624" y="82"/>
                  </a:cubicBezTo>
                  <a:cubicBezTo>
                    <a:pt x="620" y="89"/>
                    <a:pt x="616" y="95"/>
                    <a:pt x="615" y="98"/>
                  </a:cubicBezTo>
                  <a:cubicBezTo>
                    <a:pt x="613" y="112"/>
                    <a:pt x="603" y="121"/>
                    <a:pt x="591" y="128"/>
                  </a:cubicBezTo>
                  <a:cubicBezTo>
                    <a:pt x="581" y="133"/>
                    <a:pt x="570" y="136"/>
                    <a:pt x="559" y="142"/>
                  </a:cubicBezTo>
                  <a:cubicBezTo>
                    <a:pt x="553" y="145"/>
                    <a:pt x="547" y="150"/>
                    <a:pt x="541" y="153"/>
                  </a:cubicBezTo>
                  <a:cubicBezTo>
                    <a:pt x="522" y="160"/>
                    <a:pt x="506" y="179"/>
                    <a:pt x="494" y="195"/>
                  </a:cubicBezTo>
                  <a:cubicBezTo>
                    <a:pt x="484" y="208"/>
                    <a:pt x="468" y="220"/>
                    <a:pt x="454" y="229"/>
                  </a:cubicBezTo>
                  <a:cubicBezTo>
                    <a:pt x="451" y="240"/>
                    <a:pt x="446" y="252"/>
                    <a:pt x="444" y="258"/>
                  </a:cubicBezTo>
                  <a:cubicBezTo>
                    <a:pt x="441" y="270"/>
                    <a:pt x="433" y="277"/>
                    <a:pt x="428" y="288"/>
                  </a:cubicBezTo>
                  <a:cubicBezTo>
                    <a:pt x="425" y="295"/>
                    <a:pt x="424" y="307"/>
                    <a:pt x="423" y="315"/>
                  </a:cubicBezTo>
                  <a:cubicBezTo>
                    <a:pt x="422" y="329"/>
                    <a:pt x="421" y="343"/>
                    <a:pt x="418" y="357"/>
                  </a:cubicBezTo>
                  <a:cubicBezTo>
                    <a:pt x="417" y="359"/>
                    <a:pt x="417" y="361"/>
                    <a:pt x="416" y="364"/>
                  </a:cubicBezTo>
                  <a:cubicBezTo>
                    <a:pt x="419" y="372"/>
                    <a:pt x="415" y="377"/>
                    <a:pt x="416" y="387"/>
                  </a:cubicBezTo>
                  <a:cubicBezTo>
                    <a:pt x="416" y="403"/>
                    <a:pt x="419" y="421"/>
                    <a:pt x="417" y="437"/>
                  </a:cubicBezTo>
                  <a:cubicBezTo>
                    <a:pt x="414" y="455"/>
                    <a:pt x="409" y="470"/>
                    <a:pt x="403" y="486"/>
                  </a:cubicBezTo>
                  <a:cubicBezTo>
                    <a:pt x="397" y="505"/>
                    <a:pt x="395" y="521"/>
                    <a:pt x="396" y="541"/>
                  </a:cubicBezTo>
                  <a:cubicBezTo>
                    <a:pt x="396" y="541"/>
                    <a:pt x="395" y="541"/>
                    <a:pt x="395" y="541"/>
                  </a:cubicBezTo>
                  <a:cubicBezTo>
                    <a:pt x="394" y="526"/>
                    <a:pt x="393" y="512"/>
                    <a:pt x="397" y="498"/>
                  </a:cubicBezTo>
                  <a:cubicBezTo>
                    <a:pt x="403" y="479"/>
                    <a:pt x="411" y="462"/>
                    <a:pt x="413" y="442"/>
                  </a:cubicBezTo>
                  <a:cubicBezTo>
                    <a:pt x="414" y="427"/>
                    <a:pt x="410" y="410"/>
                    <a:pt x="408" y="394"/>
                  </a:cubicBezTo>
                  <a:cubicBezTo>
                    <a:pt x="403" y="407"/>
                    <a:pt x="399" y="420"/>
                    <a:pt x="393" y="433"/>
                  </a:cubicBezTo>
                  <a:cubicBezTo>
                    <a:pt x="382" y="458"/>
                    <a:pt x="377" y="483"/>
                    <a:pt x="372" y="510"/>
                  </a:cubicBezTo>
                  <a:cubicBezTo>
                    <a:pt x="371" y="510"/>
                    <a:pt x="371" y="510"/>
                    <a:pt x="371" y="510"/>
                  </a:cubicBezTo>
                  <a:cubicBezTo>
                    <a:pt x="367" y="465"/>
                    <a:pt x="394" y="422"/>
                    <a:pt x="406" y="378"/>
                  </a:cubicBezTo>
                  <a:cubicBezTo>
                    <a:pt x="405" y="374"/>
                    <a:pt x="406" y="368"/>
                    <a:pt x="409" y="364"/>
                  </a:cubicBezTo>
                  <a:cubicBezTo>
                    <a:pt x="409" y="363"/>
                    <a:pt x="409" y="362"/>
                    <a:pt x="409" y="360"/>
                  </a:cubicBezTo>
                  <a:cubicBezTo>
                    <a:pt x="414" y="331"/>
                    <a:pt x="407" y="321"/>
                    <a:pt x="403" y="298"/>
                  </a:cubicBezTo>
                  <a:cubicBezTo>
                    <a:pt x="402" y="286"/>
                    <a:pt x="406" y="276"/>
                    <a:pt x="410" y="265"/>
                  </a:cubicBezTo>
                  <a:cubicBezTo>
                    <a:pt x="411" y="263"/>
                    <a:pt x="412" y="260"/>
                    <a:pt x="413" y="257"/>
                  </a:cubicBezTo>
                  <a:cubicBezTo>
                    <a:pt x="412" y="257"/>
                    <a:pt x="411" y="258"/>
                    <a:pt x="410" y="259"/>
                  </a:cubicBezTo>
                  <a:cubicBezTo>
                    <a:pt x="410" y="259"/>
                    <a:pt x="410" y="259"/>
                    <a:pt x="410" y="259"/>
                  </a:cubicBezTo>
                  <a:cubicBezTo>
                    <a:pt x="409" y="264"/>
                    <a:pt x="407" y="268"/>
                    <a:pt x="404" y="273"/>
                  </a:cubicBezTo>
                  <a:cubicBezTo>
                    <a:pt x="404" y="275"/>
                    <a:pt x="403" y="276"/>
                    <a:pt x="401" y="278"/>
                  </a:cubicBezTo>
                  <a:cubicBezTo>
                    <a:pt x="401" y="278"/>
                    <a:pt x="401" y="278"/>
                    <a:pt x="400" y="279"/>
                  </a:cubicBezTo>
                  <a:cubicBezTo>
                    <a:pt x="400" y="280"/>
                    <a:pt x="399" y="281"/>
                    <a:pt x="398" y="282"/>
                  </a:cubicBezTo>
                  <a:cubicBezTo>
                    <a:pt x="398" y="282"/>
                    <a:pt x="398" y="282"/>
                    <a:pt x="398" y="282"/>
                  </a:cubicBezTo>
                  <a:cubicBezTo>
                    <a:pt x="398" y="282"/>
                    <a:pt x="398" y="283"/>
                    <a:pt x="398" y="283"/>
                  </a:cubicBezTo>
                  <a:cubicBezTo>
                    <a:pt x="397" y="290"/>
                    <a:pt x="391" y="297"/>
                    <a:pt x="388" y="303"/>
                  </a:cubicBezTo>
                  <a:cubicBezTo>
                    <a:pt x="384" y="310"/>
                    <a:pt x="380" y="317"/>
                    <a:pt x="376" y="323"/>
                  </a:cubicBezTo>
                  <a:cubicBezTo>
                    <a:pt x="367" y="336"/>
                    <a:pt x="361" y="351"/>
                    <a:pt x="351" y="364"/>
                  </a:cubicBezTo>
                  <a:cubicBezTo>
                    <a:pt x="338" y="380"/>
                    <a:pt x="337" y="410"/>
                    <a:pt x="337" y="430"/>
                  </a:cubicBezTo>
                  <a:cubicBezTo>
                    <a:pt x="338" y="452"/>
                    <a:pt x="323" y="468"/>
                    <a:pt x="315" y="487"/>
                  </a:cubicBezTo>
                  <a:cubicBezTo>
                    <a:pt x="304" y="515"/>
                    <a:pt x="269" y="534"/>
                    <a:pt x="239" y="534"/>
                  </a:cubicBezTo>
                  <a:cubicBezTo>
                    <a:pt x="218" y="534"/>
                    <a:pt x="199" y="540"/>
                    <a:pt x="178" y="545"/>
                  </a:cubicBezTo>
                  <a:cubicBezTo>
                    <a:pt x="164" y="548"/>
                    <a:pt x="149" y="547"/>
                    <a:pt x="135" y="550"/>
                  </a:cubicBezTo>
                  <a:cubicBezTo>
                    <a:pt x="135" y="550"/>
                    <a:pt x="135" y="550"/>
                    <a:pt x="135" y="550"/>
                  </a:cubicBezTo>
                  <a:cubicBezTo>
                    <a:pt x="130" y="555"/>
                    <a:pt x="121" y="562"/>
                    <a:pt x="114" y="563"/>
                  </a:cubicBezTo>
                  <a:cubicBezTo>
                    <a:pt x="103" y="566"/>
                    <a:pt x="92" y="558"/>
                    <a:pt x="83" y="551"/>
                  </a:cubicBezTo>
                  <a:cubicBezTo>
                    <a:pt x="82" y="551"/>
                    <a:pt x="82" y="551"/>
                    <a:pt x="82" y="551"/>
                  </a:cubicBezTo>
                  <a:cubicBezTo>
                    <a:pt x="81" y="551"/>
                    <a:pt x="81" y="551"/>
                    <a:pt x="81" y="551"/>
                  </a:cubicBezTo>
                  <a:cubicBezTo>
                    <a:pt x="78" y="550"/>
                    <a:pt x="75" y="548"/>
                    <a:pt x="74" y="545"/>
                  </a:cubicBezTo>
                  <a:cubicBezTo>
                    <a:pt x="68" y="537"/>
                    <a:pt x="71" y="523"/>
                    <a:pt x="83" y="524"/>
                  </a:cubicBezTo>
                  <a:cubicBezTo>
                    <a:pt x="84" y="524"/>
                    <a:pt x="84" y="524"/>
                    <a:pt x="85" y="524"/>
                  </a:cubicBezTo>
                  <a:cubicBezTo>
                    <a:pt x="85" y="524"/>
                    <a:pt x="86" y="524"/>
                    <a:pt x="86" y="524"/>
                  </a:cubicBezTo>
                  <a:cubicBezTo>
                    <a:pt x="86" y="524"/>
                    <a:pt x="86" y="524"/>
                    <a:pt x="86" y="524"/>
                  </a:cubicBezTo>
                  <a:cubicBezTo>
                    <a:pt x="87" y="524"/>
                    <a:pt x="87" y="524"/>
                    <a:pt x="87" y="524"/>
                  </a:cubicBezTo>
                  <a:cubicBezTo>
                    <a:pt x="88" y="524"/>
                    <a:pt x="88" y="525"/>
                    <a:pt x="89" y="525"/>
                  </a:cubicBezTo>
                  <a:cubicBezTo>
                    <a:pt x="95" y="527"/>
                    <a:pt x="101" y="529"/>
                    <a:pt x="107" y="532"/>
                  </a:cubicBezTo>
                  <a:cubicBezTo>
                    <a:pt x="107" y="531"/>
                    <a:pt x="107" y="531"/>
                    <a:pt x="107" y="531"/>
                  </a:cubicBezTo>
                  <a:cubicBezTo>
                    <a:pt x="114" y="518"/>
                    <a:pt x="136" y="515"/>
                    <a:pt x="149" y="515"/>
                  </a:cubicBezTo>
                  <a:cubicBezTo>
                    <a:pt x="171" y="514"/>
                    <a:pt x="191" y="507"/>
                    <a:pt x="212" y="503"/>
                  </a:cubicBezTo>
                  <a:cubicBezTo>
                    <a:pt x="233" y="500"/>
                    <a:pt x="251" y="501"/>
                    <a:pt x="271" y="490"/>
                  </a:cubicBezTo>
                  <a:cubicBezTo>
                    <a:pt x="287" y="482"/>
                    <a:pt x="290" y="469"/>
                    <a:pt x="299" y="453"/>
                  </a:cubicBezTo>
                  <a:cubicBezTo>
                    <a:pt x="312" y="432"/>
                    <a:pt x="305" y="410"/>
                    <a:pt x="311" y="387"/>
                  </a:cubicBezTo>
                  <a:cubicBezTo>
                    <a:pt x="314" y="376"/>
                    <a:pt x="318" y="363"/>
                    <a:pt x="322" y="352"/>
                  </a:cubicBezTo>
                  <a:cubicBezTo>
                    <a:pt x="325" y="345"/>
                    <a:pt x="329" y="340"/>
                    <a:pt x="330" y="334"/>
                  </a:cubicBezTo>
                  <a:cubicBezTo>
                    <a:pt x="330" y="332"/>
                    <a:pt x="330" y="331"/>
                    <a:pt x="330" y="330"/>
                  </a:cubicBezTo>
                  <a:cubicBezTo>
                    <a:pt x="329" y="331"/>
                    <a:pt x="329" y="331"/>
                    <a:pt x="328" y="332"/>
                  </a:cubicBezTo>
                  <a:cubicBezTo>
                    <a:pt x="317" y="342"/>
                    <a:pt x="303" y="350"/>
                    <a:pt x="292" y="360"/>
                  </a:cubicBezTo>
                  <a:cubicBezTo>
                    <a:pt x="282" y="369"/>
                    <a:pt x="277" y="381"/>
                    <a:pt x="269" y="393"/>
                  </a:cubicBezTo>
                  <a:cubicBezTo>
                    <a:pt x="260" y="406"/>
                    <a:pt x="248" y="413"/>
                    <a:pt x="235" y="422"/>
                  </a:cubicBezTo>
                  <a:cubicBezTo>
                    <a:pt x="223" y="430"/>
                    <a:pt x="223" y="430"/>
                    <a:pt x="223" y="430"/>
                  </a:cubicBezTo>
                  <a:cubicBezTo>
                    <a:pt x="219" y="436"/>
                    <a:pt x="215" y="442"/>
                    <a:pt x="210" y="447"/>
                  </a:cubicBezTo>
                  <a:cubicBezTo>
                    <a:pt x="191" y="465"/>
                    <a:pt x="163" y="470"/>
                    <a:pt x="142" y="484"/>
                  </a:cubicBezTo>
                  <a:cubicBezTo>
                    <a:pt x="119" y="499"/>
                    <a:pt x="95" y="519"/>
                    <a:pt x="67" y="524"/>
                  </a:cubicBezTo>
                  <a:cubicBezTo>
                    <a:pt x="54" y="526"/>
                    <a:pt x="46" y="534"/>
                    <a:pt x="33" y="530"/>
                  </a:cubicBezTo>
                  <a:cubicBezTo>
                    <a:pt x="23" y="527"/>
                    <a:pt x="13" y="517"/>
                    <a:pt x="5" y="510"/>
                  </a:cubicBezTo>
                  <a:cubicBezTo>
                    <a:pt x="0" y="505"/>
                    <a:pt x="2" y="494"/>
                    <a:pt x="9" y="493"/>
                  </a:cubicBezTo>
                  <a:cubicBezTo>
                    <a:pt x="15" y="492"/>
                    <a:pt x="31" y="495"/>
                    <a:pt x="40" y="495"/>
                  </a:cubicBezTo>
                  <a:cubicBezTo>
                    <a:pt x="41" y="493"/>
                    <a:pt x="42" y="492"/>
                    <a:pt x="44" y="491"/>
                  </a:cubicBezTo>
                  <a:cubicBezTo>
                    <a:pt x="54" y="488"/>
                    <a:pt x="57" y="482"/>
                    <a:pt x="66" y="477"/>
                  </a:cubicBezTo>
                  <a:cubicBezTo>
                    <a:pt x="80" y="468"/>
                    <a:pt x="85" y="465"/>
                    <a:pt x="96" y="453"/>
                  </a:cubicBezTo>
                  <a:cubicBezTo>
                    <a:pt x="101" y="448"/>
                    <a:pt x="106" y="442"/>
                    <a:pt x="111" y="437"/>
                  </a:cubicBezTo>
                  <a:cubicBezTo>
                    <a:pt x="134" y="419"/>
                    <a:pt x="165" y="416"/>
                    <a:pt x="189" y="400"/>
                  </a:cubicBezTo>
                  <a:cubicBezTo>
                    <a:pt x="195" y="396"/>
                    <a:pt x="201" y="392"/>
                    <a:pt x="207" y="388"/>
                  </a:cubicBezTo>
                  <a:cubicBezTo>
                    <a:pt x="210" y="385"/>
                    <a:pt x="214" y="382"/>
                    <a:pt x="218" y="379"/>
                  </a:cubicBezTo>
                  <a:cubicBezTo>
                    <a:pt x="221" y="378"/>
                    <a:pt x="224" y="376"/>
                    <a:pt x="226" y="375"/>
                  </a:cubicBezTo>
                  <a:cubicBezTo>
                    <a:pt x="226" y="375"/>
                    <a:pt x="226" y="375"/>
                    <a:pt x="227" y="375"/>
                  </a:cubicBezTo>
                  <a:cubicBezTo>
                    <a:pt x="238" y="367"/>
                    <a:pt x="241" y="350"/>
                    <a:pt x="250" y="340"/>
                  </a:cubicBezTo>
                  <a:cubicBezTo>
                    <a:pt x="267" y="321"/>
                    <a:pt x="289" y="307"/>
                    <a:pt x="308" y="290"/>
                  </a:cubicBezTo>
                  <a:cubicBezTo>
                    <a:pt x="320" y="281"/>
                    <a:pt x="326" y="267"/>
                    <a:pt x="337" y="256"/>
                  </a:cubicBezTo>
                  <a:cubicBezTo>
                    <a:pt x="347" y="247"/>
                    <a:pt x="358" y="241"/>
                    <a:pt x="369" y="232"/>
                  </a:cubicBezTo>
                  <a:cubicBezTo>
                    <a:pt x="381" y="223"/>
                    <a:pt x="392" y="213"/>
                    <a:pt x="404" y="204"/>
                  </a:cubicBezTo>
                  <a:cubicBezTo>
                    <a:pt x="413" y="197"/>
                    <a:pt x="429" y="192"/>
                    <a:pt x="435" y="182"/>
                  </a:cubicBezTo>
                  <a:cubicBezTo>
                    <a:pt x="444" y="170"/>
                    <a:pt x="451" y="158"/>
                    <a:pt x="460" y="146"/>
                  </a:cubicBezTo>
                  <a:cubicBezTo>
                    <a:pt x="468" y="135"/>
                    <a:pt x="481" y="129"/>
                    <a:pt x="492" y="121"/>
                  </a:cubicBezTo>
                  <a:cubicBezTo>
                    <a:pt x="491" y="120"/>
                    <a:pt x="490" y="120"/>
                    <a:pt x="489" y="119"/>
                  </a:cubicBezTo>
                  <a:cubicBezTo>
                    <a:pt x="473" y="113"/>
                    <a:pt x="457" y="115"/>
                    <a:pt x="440" y="114"/>
                  </a:cubicBezTo>
                  <a:cubicBezTo>
                    <a:pt x="412" y="111"/>
                    <a:pt x="383" y="100"/>
                    <a:pt x="355" y="108"/>
                  </a:cubicBezTo>
                  <a:cubicBezTo>
                    <a:pt x="354" y="108"/>
                    <a:pt x="354" y="108"/>
                    <a:pt x="355" y="108"/>
                  </a:cubicBezTo>
                  <a:cubicBezTo>
                    <a:pt x="365" y="105"/>
                    <a:pt x="376" y="103"/>
                    <a:pt x="387" y="104"/>
                  </a:cubicBezTo>
                  <a:cubicBezTo>
                    <a:pt x="405" y="106"/>
                    <a:pt x="422" y="105"/>
                    <a:pt x="440" y="105"/>
                  </a:cubicBezTo>
                  <a:cubicBezTo>
                    <a:pt x="454" y="106"/>
                    <a:pt x="469" y="104"/>
                    <a:pt x="483" y="107"/>
                  </a:cubicBezTo>
                  <a:cubicBezTo>
                    <a:pt x="495" y="110"/>
                    <a:pt x="503" y="106"/>
                    <a:pt x="512" y="103"/>
                  </a:cubicBezTo>
                  <a:cubicBezTo>
                    <a:pt x="524" y="90"/>
                    <a:pt x="538" y="77"/>
                    <a:pt x="551" y="67"/>
                  </a:cubicBezTo>
                  <a:cubicBezTo>
                    <a:pt x="563" y="58"/>
                    <a:pt x="604" y="15"/>
                    <a:pt x="62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28"/>
            <p:cNvSpPr>
              <a:spLocks/>
            </p:cNvSpPr>
            <p:nvPr/>
          </p:nvSpPr>
          <p:spPr bwMode="auto">
            <a:xfrm>
              <a:off x="7104104" y="3025795"/>
              <a:ext cx="1430346" cy="1862150"/>
            </a:xfrm>
            <a:custGeom>
              <a:avLst/>
              <a:gdLst>
                <a:gd name="T0" fmla="*/ 34 w 381"/>
                <a:gd name="T1" fmla="*/ 441 h 496"/>
                <a:gd name="T2" fmla="*/ 41 w 381"/>
                <a:gd name="T3" fmla="*/ 425 h 496"/>
                <a:gd name="T4" fmla="*/ 56 w 381"/>
                <a:gd name="T5" fmla="*/ 373 h 496"/>
                <a:gd name="T6" fmla="*/ 66 w 381"/>
                <a:gd name="T7" fmla="*/ 353 h 496"/>
                <a:gd name="T8" fmla="*/ 97 w 381"/>
                <a:gd name="T9" fmla="*/ 331 h 496"/>
                <a:gd name="T10" fmla="*/ 76 w 381"/>
                <a:gd name="T11" fmla="*/ 364 h 496"/>
                <a:gd name="T12" fmla="*/ 108 w 381"/>
                <a:gd name="T13" fmla="*/ 325 h 496"/>
                <a:gd name="T14" fmla="*/ 142 w 381"/>
                <a:gd name="T15" fmla="*/ 254 h 496"/>
                <a:gd name="T16" fmla="*/ 120 w 381"/>
                <a:gd name="T17" fmla="*/ 345 h 496"/>
                <a:gd name="T18" fmla="*/ 146 w 381"/>
                <a:gd name="T19" fmla="*/ 281 h 496"/>
                <a:gd name="T20" fmla="*/ 164 w 381"/>
                <a:gd name="T21" fmla="*/ 216 h 496"/>
                <a:gd name="T22" fmla="*/ 209 w 381"/>
                <a:gd name="T23" fmla="*/ 154 h 496"/>
                <a:gd name="T24" fmla="*/ 240 w 381"/>
                <a:gd name="T25" fmla="*/ 111 h 496"/>
                <a:gd name="T26" fmla="*/ 266 w 381"/>
                <a:gd name="T27" fmla="*/ 82 h 496"/>
                <a:gd name="T28" fmla="*/ 310 w 381"/>
                <a:gd name="T29" fmla="*/ 48 h 496"/>
                <a:gd name="T30" fmla="*/ 319 w 381"/>
                <a:gd name="T31" fmla="*/ 52 h 496"/>
                <a:gd name="T32" fmla="*/ 301 w 381"/>
                <a:gd name="T33" fmla="*/ 106 h 496"/>
                <a:gd name="T34" fmla="*/ 277 w 381"/>
                <a:gd name="T35" fmla="*/ 169 h 496"/>
                <a:gd name="T36" fmla="*/ 273 w 381"/>
                <a:gd name="T37" fmla="*/ 196 h 496"/>
                <a:gd name="T38" fmla="*/ 295 w 381"/>
                <a:gd name="T39" fmla="*/ 120 h 496"/>
                <a:gd name="T40" fmla="*/ 327 w 381"/>
                <a:gd name="T41" fmla="*/ 43 h 496"/>
                <a:gd name="T42" fmla="*/ 381 w 381"/>
                <a:gd name="T43" fmla="*/ 40 h 496"/>
                <a:gd name="T44" fmla="*/ 322 w 381"/>
                <a:gd name="T45" fmla="*/ 20 h 496"/>
                <a:gd name="T46" fmla="*/ 279 w 381"/>
                <a:gd name="T47" fmla="*/ 34 h 496"/>
                <a:gd name="T48" fmla="*/ 266 w 381"/>
                <a:gd name="T49" fmla="*/ 55 h 496"/>
                <a:gd name="T50" fmla="*/ 243 w 381"/>
                <a:gd name="T51" fmla="*/ 61 h 496"/>
                <a:gd name="T52" fmla="*/ 197 w 381"/>
                <a:gd name="T53" fmla="*/ 71 h 496"/>
                <a:gd name="T54" fmla="*/ 141 w 381"/>
                <a:gd name="T55" fmla="*/ 109 h 496"/>
                <a:gd name="T56" fmla="*/ 98 w 381"/>
                <a:gd name="T57" fmla="*/ 140 h 496"/>
                <a:gd name="T58" fmla="*/ 145 w 381"/>
                <a:gd name="T59" fmla="*/ 113 h 496"/>
                <a:gd name="T60" fmla="*/ 159 w 381"/>
                <a:gd name="T61" fmla="*/ 113 h 496"/>
                <a:gd name="T62" fmla="*/ 88 w 381"/>
                <a:gd name="T63" fmla="*/ 158 h 496"/>
                <a:gd name="T64" fmla="*/ 156 w 381"/>
                <a:gd name="T65" fmla="*/ 124 h 496"/>
                <a:gd name="T66" fmla="*/ 208 w 381"/>
                <a:gd name="T67" fmla="*/ 81 h 496"/>
                <a:gd name="T68" fmla="*/ 244 w 381"/>
                <a:gd name="T69" fmla="*/ 75 h 496"/>
                <a:gd name="T70" fmla="*/ 197 w 381"/>
                <a:gd name="T71" fmla="*/ 125 h 496"/>
                <a:gd name="T72" fmla="*/ 130 w 381"/>
                <a:gd name="T73" fmla="*/ 169 h 496"/>
                <a:gd name="T74" fmla="*/ 198 w 381"/>
                <a:gd name="T75" fmla="*/ 149 h 496"/>
                <a:gd name="T76" fmla="*/ 158 w 381"/>
                <a:gd name="T77" fmla="*/ 213 h 496"/>
                <a:gd name="T78" fmla="*/ 143 w 381"/>
                <a:gd name="T79" fmla="*/ 242 h 496"/>
                <a:gd name="T80" fmla="*/ 126 w 381"/>
                <a:gd name="T81" fmla="*/ 286 h 496"/>
                <a:gd name="T82" fmla="*/ 114 w 381"/>
                <a:gd name="T83" fmla="*/ 286 h 496"/>
                <a:gd name="T84" fmla="*/ 98 w 381"/>
                <a:gd name="T85" fmla="*/ 288 h 496"/>
                <a:gd name="T86" fmla="*/ 68 w 381"/>
                <a:gd name="T87" fmla="*/ 301 h 496"/>
                <a:gd name="T88" fmla="*/ 113 w 381"/>
                <a:gd name="T89" fmla="*/ 290 h 496"/>
                <a:gd name="T90" fmla="*/ 106 w 381"/>
                <a:gd name="T91" fmla="*/ 321 h 496"/>
                <a:gd name="T92" fmla="*/ 86 w 381"/>
                <a:gd name="T93" fmla="*/ 331 h 496"/>
                <a:gd name="T94" fmla="*/ 73 w 381"/>
                <a:gd name="T95" fmla="*/ 345 h 496"/>
                <a:gd name="T96" fmla="*/ 51 w 381"/>
                <a:gd name="T97" fmla="*/ 351 h 496"/>
                <a:gd name="T98" fmla="*/ 0 w 381"/>
                <a:gd name="T99" fmla="*/ 434 h 496"/>
                <a:gd name="T100" fmla="*/ 48 w 381"/>
                <a:gd name="T101" fmla="*/ 356 h 496"/>
                <a:gd name="T102" fmla="*/ 60 w 381"/>
                <a:gd name="T103" fmla="*/ 354 h 496"/>
                <a:gd name="T104" fmla="*/ 43 w 381"/>
                <a:gd name="T105" fmla="*/ 408 h 496"/>
                <a:gd name="T106" fmla="*/ 36 w 381"/>
                <a:gd name="T107" fmla="*/ 457 h 496"/>
                <a:gd name="T108" fmla="*/ 25 w 381"/>
                <a:gd name="T109" fmla="*/ 49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1" h="496">
                  <a:moveTo>
                    <a:pt x="25" y="496"/>
                  </a:moveTo>
                  <a:cubicBezTo>
                    <a:pt x="48" y="485"/>
                    <a:pt x="35" y="461"/>
                    <a:pt x="34" y="441"/>
                  </a:cubicBezTo>
                  <a:cubicBezTo>
                    <a:pt x="33" y="437"/>
                    <a:pt x="34" y="431"/>
                    <a:pt x="39" y="430"/>
                  </a:cubicBezTo>
                  <a:cubicBezTo>
                    <a:pt x="41" y="429"/>
                    <a:pt x="41" y="428"/>
                    <a:pt x="41" y="425"/>
                  </a:cubicBezTo>
                  <a:cubicBezTo>
                    <a:pt x="44" y="417"/>
                    <a:pt x="45" y="409"/>
                    <a:pt x="47" y="401"/>
                  </a:cubicBezTo>
                  <a:cubicBezTo>
                    <a:pt x="50" y="391"/>
                    <a:pt x="52" y="382"/>
                    <a:pt x="56" y="373"/>
                  </a:cubicBezTo>
                  <a:cubicBezTo>
                    <a:pt x="58" y="369"/>
                    <a:pt x="60" y="365"/>
                    <a:pt x="62" y="361"/>
                  </a:cubicBezTo>
                  <a:cubicBezTo>
                    <a:pt x="63" y="358"/>
                    <a:pt x="64" y="355"/>
                    <a:pt x="66" y="353"/>
                  </a:cubicBezTo>
                  <a:cubicBezTo>
                    <a:pt x="71" y="353"/>
                    <a:pt x="75" y="350"/>
                    <a:pt x="78" y="347"/>
                  </a:cubicBezTo>
                  <a:cubicBezTo>
                    <a:pt x="84" y="342"/>
                    <a:pt x="89" y="331"/>
                    <a:pt x="97" y="331"/>
                  </a:cubicBezTo>
                  <a:cubicBezTo>
                    <a:pt x="98" y="331"/>
                    <a:pt x="98" y="331"/>
                    <a:pt x="98" y="331"/>
                  </a:cubicBezTo>
                  <a:cubicBezTo>
                    <a:pt x="90" y="341"/>
                    <a:pt x="81" y="352"/>
                    <a:pt x="76" y="364"/>
                  </a:cubicBezTo>
                  <a:cubicBezTo>
                    <a:pt x="75" y="366"/>
                    <a:pt x="79" y="368"/>
                    <a:pt x="79" y="366"/>
                  </a:cubicBezTo>
                  <a:cubicBezTo>
                    <a:pt x="86" y="350"/>
                    <a:pt x="97" y="338"/>
                    <a:pt x="108" y="325"/>
                  </a:cubicBezTo>
                  <a:cubicBezTo>
                    <a:pt x="118" y="313"/>
                    <a:pt x="125" y="299"/>
                    <a:pt x="131" y="285"/>
                  </a:cubicBezTo>
                  <a:cubicBezTo>
                    <a:pt x="135" y="274"/>
                    <a:pt x="138" y="264"/>
                    <a:pt x="142" y="254"/>
                  </a:cubicBezTo>
                  <a:cubicBezTo>
                    <a:pt x="142" y="259"/>
                    <a:pt x="142" y="263"/>
                    <a:pt x="142" y="268"/>
                  </a:cubicBezTo>
                  <a:cubicBezTo>
                    <a:pt x="140" y="294"/>
                    <a:pt x="136" y="324"/>
                    <a:pt x="120" y="345"/>
                  </a:cubicBezTo>
                  <a:cubicBezTo>
                    <a:pt x="119" y="346"/>
                    <a:pt x="121" y="348"/>
                    <a:pt x="123" y="347"/>
                  </a:cubicBezTo>
                  <a:cubicBezTo>
                    <a:pt x="137" y="328"/>
                    <a:pt x="141" y="303"/>
                    <a:pt x="146" y="281"/>
                  </a:cubicBezTo>
                  <a:cubicBezTo>
                    <a:pt x="149" y="272"/>
                    <a:pt x="149" y="264"/>
                    <a:pt x="150" y="255"/>
                  </a:cubicBezTo>
                  <a:cubicBezTo>
                    <a:pt x="152" y="243"/>
                    <a:pt x="158" y="223"/>
                    <a:pt x="164" y="216"/>
                  </a:cubicBezTo>
                  <a:cubicBezTo>
                    <a:pt x="171" y="210"/>
                    <a:pt x="178" y="203"/>
                    <a:pt x="184" y="194"/>
                  </a:cubicBezTo>
                  <a:cubicBezTo>
                    <a:pt x="192" y="181"/>
                    <a:pt x="201" y="168"/>
                    <a:pt x="209" y="154"/>
                  </a:cubicBezTo>
                  <a:cubicBezTo>
                    <a:pt x="213" y="147"/>
                    <a:pt x="217" y="140"/>
                    <a:pt x="222" y="133"/>
                  </a:cubicBezTo>
                  <a:cubicBezTo>
                    <a:pt x="227" y="125"/>
                    <a:pt x="234" y="119"/>
                    <a:pt x="240" y="111"/>
                  </a:cubicBezTo>
                  <a:cubicBezTo>
                    <a:pt x="244" y="105"/>
                    <a:pt x="247" y="99"/>
                    <a:pt x="252" y="93"/>
                  </a:cubicBezTo>
                  <a:cubicBezTo>
                    <a:pt x="256" y="88"/>
                    <a:pt x="261" y="85"/>
                    <a:pt x="266" y="82"/>
                  </a:cubicBezTo>
                  <a:cubicBezTo>
                    <a:pt x="271" y="78"/>
                    <a:pt x="274" y="74"/>
                    <a:pt x="276" y="68"/>
                  </a:cubicBezTo>
                  <a:cubicBezTo>
                    <a:pt x="287" y="60"/>
                    <a:pt x="298" y="53"/>
                    <a:pt x="310" y="48"/>
                  </a:cubicBezTo>
                  <a:cubicBezTo>
                    <a:pt x="314" y="46"/>
                    <a:pt x="317" y="45"/>
                    <a:pt x="321" y="44"/>
                  </a:cubicBezTo>
                  <a:cubicBezTo>
                    <a:pt x="320" y="46"/>
                    <a:pt x="319" y="49"/>
                    <a:pt x="319" y="52"/>
                  </a:cubicBezTo>
                  <a:cubicBezTo>
                    <a:pt x="318" y="59"/>
                    <a:pt x="318" y="67"/>
                    <a:pt x="316" y="74"/>
                  </a:cubicBezTo>
                  <a:cubicBezTo>
                    <a:pt x="313" y="86"/>
                    <a:pt x="308" y="96"/>
                    <a:pt x="301" y="106"/>
                  </a:cubicBezTo>
                  <a:cubicBezTo>
                    <a:pt x="293" y="120"/>
                    <a:pt x="284" y="133"/>
                    <a:pt x="279" y="149"/>
                  </a:cubicBezTo>
                  <a:cubicBezTo>
                    <a:pt x="277" y="155"/>
                    <a:pt x="276" y="162"/>
                    <a:pt x="277" y="169"/>
                  </a:cubicBezTo>
                  <a:cubicBezTo>
                    <a:pt x="278" y="178"/>
                    <a:pt x="283" y="190"/>
                    <a:pt x="272" y="195"/>
                  </a:cubicBezTo>
                  <a:cubicBezTo>
                    <a:pt x="272" y="195"/>
                    <a:pt x="272" y="196"/>
                    <a:pt x="273" y="196"/>
                  </a:cubicBezTo>
                  <a:cubicBezTo>
                    <a:pt x="282" y="191"/>
                    <a:pt x="280" y="180"/>
                    <a:pt x="278" y="171"/>
                  </a:cubicBezTo>
                  <a:cubicBezTo>
                    <a:pt x="275" y="152"/>
                    <a:pt x="285" y="135"/>
                    <a:pt x="295" y="120"/>
                  </a:cubicBezTo>
                  <a:cubicBezTo>
                    <a:pt x="304" y="106"/>
                    <a:pt x="315" y="91"/>
                    <a:pt x="321" y="75"/>
                  </a:cubicBezTo>
                  <a:cubicBezTo>
                    <a:pt x="325" y="65"/>
                    <a:pt x="324" y="53"/>
                    <a:pt x="327" y="43"/>
                  </a:cubicBezTo>
                  <a:cubicBezTo>
                    <a:pt x="331" y="42"/>
                    <a:pt x="334" y="42"/>
                    <a:pt x="337" y="41"/>
                  </a:cubicBezTo>
                  <a:cubicBezTo>
                    <a:pt x="352" y="36"/>
                    <a:pt x="366" y="39"/>
                    <a:pt x="381" y="40"/>
                  </a:cubicBezTo>
                  <a:cubicBezTo>
                    <a:pt x="343" y="0"/>
                    <a:pt x="343" y="0"/>
                    <a:pt x="343" y="0"/>
                  </a:cubicBezTo>
                  <a:cubicBezTo>
                    <a:pt x="336" y="6"/>
                    <a:pt x="331" y="14"/>
                    <a:pt x="322" y="20"/>
                  </a:cubicBezTo>
                  <a:cubicBezTo>
                    <a:pt x="316" y="23"/>
                    <a:pt x="307" y="21"/>
                    <a:pt x="301" y="23"/>
                  </a:cubicBezTo>
                  <a:cubicBezTo>
                    <a:pt x="294" y="26"/>
                    <a:pt x="287" y="37"/>
                    <a:pt x="279" y="34"/>
                  </a:cubicBezTo>
                  <a:cubicBezTo>
                    <a:pt x="276" y="33"/>
                    <a:pt x="271" y="35"/>
                    <a:pt x="270" y="39"/>
                  </a:cubicBezTo>
                  <a:cubicBezTo>
                    <a:pt x="269" y="44"/>
                    <a:pt x="267" y="50"/>
                    <a:pt x="266" y="55"/>
                  </a:cubicBezTo>
                  <a:cubicBezTo>
                    <a:pt x="264" y="56"/>
                    <a:pt x="263" y="56"/>
                    <a:pt x="262" y="56"/>
                  </a:cubicBezTo>
                  <a:cubicBezTo>
                    <a:pt x="255" y="60"/>
                    <a:pt x="251" y="62"/>
                    <a:pt x="243" y="61"/>
                  </a:cubicBezTo>
                  <a:cubicBezTo>
                    <a:pt x="236" y="61"/>
                    <a:pt x="231" y="64"/>
                    <a:pt x="225" y="67"/>
                  </a:cubicBezTo>
                  <a:cubicBezTo>
                    <a:pt x="216" y="72"/>
                    <a:pt x="207" y="69"/>
                    <a:pt x="197" y="71"/>
                  </a:cubicBezTo>
                  <a:cubicBezTo>
                    <a:pt x="189" y="73"/>
                    <a:pt x="182" y="78"/>
                    <a:pt x="176" y="83"/>
                  </a:cubicBezTo>
                  <a:cubicBezTo>
                    <a:pt x="164" y="91"/>
                    <a:pt x="153" y="101"/>
                    <a:pt x="141" y="109"/>
                  </a:cubicBezTo>
                  <a:cubicBezTo>
                    <a:pt x="126" y="119"/>
                    <a:pt x="112" y="130"/>
                    <a:pt x="98" y="139"/>
                  </a:cubicBezTo>
                  <a:cubicBezTo>
                    <a:pt x="97" y="139"/>
                    <a:pt x="98" y="140"/>
                    <a:pt x="98" y="140"/>
                  </a:cubicBezTo>
                  <a:cubicBezTo>
                    <a:pt x="105" y="136"/>
                    <a:pt x="111" y="132"/>
                    <a:pt x="117" y="128"/>
                  </a:cubicBezTo>
                  <a:cubicBezTo>
                    <a:pt x="126" y="122"/>
                    <a:pt x="136" y="118"/>
                    <a:pt x="145" y="113"/>
                  </a:cubicBezTo>
                  <a:cubicBezTo>
                    <a:pt x="154" y="107"/>
                    <a:pt x="162" y="100"/>
                    <a:pt x="171" y="94"/>
                  </a:cubicBezTo>
                  <a:cubicBezTo>
                    <a:pt x="166" y="101"/>
                    <a:pt x="162" y="108"/>
                    <a:pt x="159" y="113"/>
                  </a:cubicBezTo>
                  <a:cubicBezTo>
                    <a:pt x="150" y="125"/>
                    <a:pt x="140" y="134"/>
                    <a:pt x="126" y="140"/>
                  </a:cubicBezTo>
                  <a:cubicBezTo>
                    <a:pt x="113" y="145"/>
                    <a:pt x="100" y="150"/>
                    <a:pt x="88" y="158"/>
                  </a:cubicBezTo>
                  <a:cubicBezTo>
                    <a:pt x="86" y="159"/>
                    <a:pt x="88" y="162"/>
                    <a:pt x="90" y="161"/>
                  </a:cubicBezTo>
                  <a:cubicBezTo>
                    <a:pt x="110" y="146"/>
                    <a:pt x="139" y="144"/>
                    <a:pt x="156" y="124"/>
                  </a:cubicBezTo>
                  <a:cubicBezTo>
                    <a:pt x="165" y="114"/>
                    <a:pt x="173" y="97"/>
                    <a:pt x="184" y="86"/>
                  </a:cubicBezTo>
                  <a:cubicBezTo>
                    <a:pt x="191" y="82"/>
                    <a:pt x="200" y="80"/>
                    <a:pt x="208" y="81"/>
                  </a:cubicBezTo>
                  <a:cubicBezTo>
                    <a:pt x="216" y="82"/>
                    <a:pt x="222" y="80"/>
                    <a:pt x="229" y="78"/>
                  </a:cubicBezTo>
                  <a:cubicBezTo>
                    <a:pt x="234" y="76"/>
                    <a:pt x="238" y="74"/>
                    <a:pt x="244" y="75"/>
                  </a:cubicBezTo>
                  <a:cubicBezTo>
                    <a:pt x="246" y="75"/>
                    <a:pt x="247" y="76"/>
                    <a:pt x="249" y="76"/>
                  </a:cubicBezTo>
                  <a:cubicBezTo>
                    <a:pt x="232" y="93"/>
                    <a:pt x="215" y="110"/>
                    <a:pt x="197" y="125"/>
                  </a:cubicBezTo>
                  <a:cubicBezTo>
                    <a:pt x="177" y="141"/>
                    <a:pt x="155" y="157"/>
                    <a:pt x="129" y="164"/>
                  </a:cubicBezTo>
                  <a:cubicBezTo>
                    <a:pt x="126" y="165"/>
                    <a:pt x="127" y="170"/>
                    <a:pt x="130" y="169"/>
                  </a:cubicBezTo>
                  <a:cubicBezTo>
                    <a:pt x="161" y="162"/>
                    <a:pt x="187" y="145"/>
                    <a:pt x="211" y="126"/>
                  </a:cubicBezTo>
                  <a:cubicBezTo>
                    <a:pt x="206" y="133"/>
                    <a:pt x="202" y="141"/>
                    <a:pt x="198" y="149"/>
                  </a:cubicBezTo>
                  <a:cubicBezTo>
                    <a:pt x="188" y="168"/>
                    <a:pt x="179" y="189"/>
                    <a:pt x="164" y="205"/>
                  </a:cubicBezTo>
                  <a:cubicBezTo>
                    <a:pt x="162" y="208"/>
                    <a:pt x="160" y="210"/>
                    <a:pt x="158" y="213"/>
                  </a:cubicBezTo>
                  <a:cubicBezTo>
                    <a:pt x="158" y="213"/>
                    <a:pt x="157" y="213"/>
                    <a:pt x="157" y="214"/>
                  </a:cubicBezTo>
                  <a:cubicBezTo>
                    <a:pt x="147" y="220"/>
                    <a:pt x="144" y="231"/>
                    <a:pt x="143" y="242"/>
                  </a:cubicBezTo>
                  <a:cubicBezTo>
                    <a:pt x="137" y="255"/>
                    <a:pt x="133" y="270"/>
                    <a:pt x="127" y="283"/>
                  </a:cubicBezTo>
                  <a:cubicBezTo>
                    <a:pt x="127" y="284"/>
                    <a:pt x="127" y="285"/>
                    <a:pt x="126" y="286"/>
                  </a:cubicBezTo>
                  <a:cubicBezTo>
                    <a:pt x="126" y="286"/>
                    <a:pt x="120" y="286"/>
                    <a:pt x="114" y="286"/>
                  </a:cubicBezTo>
                  <a:cubicBezTo>
                    <a:pt x="114" y="286"/>
                    <a:pt x="114" y="286"/>
                    <a:pt x="114" y="286"/>
                  </a:cubicBezTo>
                  <a:cubicBezTo>
                    <a:pt x="113" y="286"/>
                    <a:pt x="111" y="287"/>
                    <a:pt x="110" y="286"/>
                  </a:cubicBezTo>
                  <a:cubicBezTo>
                    <a:pt x="105" y="287"/>
                    <a:pt x="100" y="287"/>
                    <a:pt x="98" y="288"/>
                  </a:cubicBezTo>
                  <a:cubicBezTo>
                    <a:pt x="86" y="291"/>
                    <a:pt x="81" y="305"/>
                    <a:pt x="68" y="300"/>
                  </a:cubicBezTo>
                  <a:cubicBezTo>
                    <a:pt x="67" y="300"/>
                    <a:pt x="67" y="301"/>
                    <a:pt x="68" y="301"/>
                  </a:cubicBezTo>
                  <a:cubicBezTo>
                    <a:pt x="77" y="305"/>
                    <a:pt x="83" y="301"/>
                    <a:pt x="90" y="295"/>
                  </a:cubicBezTo>
                  <a:cubicBezTo>
                    <a:pt x="97" y="291"/>
                    <a:pt x="106" y="291"/>
                    <a:pt x="113" y="290"/>
                  </a:cubicBezTo>
                  <a:cubicBezTo>
                    <a:pt x="116" y="290"/>
                    <a:pt x="120" y="291"/>
                    <a:pt x="124" y="291"/>
                  </a:cubicBezTo>
                  <a:cubicBezTo>
                    <a:pt x="119" y="302"/>
                    <a:pt x="113" y="312"/>
                    <a:pt x="106" y="321"/>
                  </a:cubicBezTo>
                  <a:cubicBezTo>
                    <a:pt x="104" y="324"/>
                    <a:pt x="102" y="328"/>
                    <a:pt x="93" y="327"/>
                  </a:cubicBezTo>
                  <a:cubicBezTo>
                    <a:pt x="90" y="326"/>
                    <a:pt x="88" y="330"/>
                    <a:pt x="86" y="331"/>
                  </a:cubicBezTo>
                  <a:cubicBezTo>
                    <a:pt x="81" y="336"/>
                    <a:pt x="78" y="341"/>
                    <a:pt x="73" y="345"/>
                  </a:cubicBezTo>
                  <a:cubicBezTo>
                    <a:pt x="73" y="345"/>
                    <a:pt x="73" y="345"/>
                    <a:pt x="73" y="345"/>
                  </a:cubicBezTo>
                  <a:cubicBezTo>
                    <a:pt x="69" y="346"/>
                    <a:pt x="65" y="347"/>
                    <a:pt x="63" y="350"/>
                  </a:cubicBezTo>
                  <a:cubicBezTo>
                    <a:pt x="59" y="350"/>
                    <a:pt x="55" y="350"/>
                    <a:pt x="51" y="351"/>
                  </a:cubicBezTo>
                  <a:cubicBezTo>
                    <a:pt x="44" y="353"/>
                    <a:pt x="39" y="356"/>
                    <a:pt x="34" y="360"/>
                  </a:cubicBezTo>
                  <a:cubicBezTo>
                    <a:pt x="13" y="378"/>
                    <a:pt x="5" y="409"/>
                    <a:pt x="0" y="434"/>
                  </a:cubicBezTo>
                  <a:cubicBezTo>
                    <a:pt x="0" y="436"/>
                    <a:pt x="2" y="436"/>
                    <a:pt x="2" y="435"/>
                  </a:cubicBezTo>
                  <a:cubicBezTo>
                    <a:pt x="8" y="407"/>
                    <a:pt x="20" y="369"/>
                    <a:pt x="48" y="356"/>
                  </a:cubicBezTo>
                  <a:cubicBezTo>
                    <a:pt x="52" y="354"/>
                    <a:pt x="56" y="354"/>
                    <a:pt x="60" y="354"/>
                  </a:cubicBezTo>
                  <a:cubicBezTo>
                    <a:pt x="60" y="354"/>
                    <a:pt x="60" y="354"/>
                    <a:pt x="60" y="354"/>
                  </a:cubicBezTo>
                  <a:cubicBezTo>
                    <a:pt x="57" y="364"/>
                    <a:pt x="52" y="373"/>
                    <a:pt x="49" y="383"/>
                  </a:cubicBezTo>
                  <a:cubicBezTo>
                    <a:pt x="47" y="391"/>
                    <a:pt x="45" y="400"/>
                    <a:pt x="43" y="408"/>
                  </a:cubicBezTo>
                  <a:cubicBezTo>
                    <a:pt x="42" y="414"/>
                    <a:pt x="42" y="426"/>
                    <a:pt x="36" y="429"/>
                  </a:cubicBezTo>
                  <a:cubicBezTo>
                    <a:pt x="29" y="433"/>
                    <a:pt x="34" y="451"/>
                    <a:pt x="36" y="457"/>
                  </a:cubicBezTo>
                  <a:cubicBezTo>
                    <a:pt x="39" y="473"/>
                    <a:pt x="41" y="488"/>
                    <a:pt x="25" y="496"/>
                  </a:cubicBezTo>
                  <a:cubicBezTo>
                    <a:pt x="25" y="496"/>
                    <a:pt x="25" y="496"/>
                    <a:pt x="25" y="49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759"/>
            <p:cNvSpPr>
              <a:spLocks noEditPoints="1"/>
            </p:cNvSpPr>
            <p:nvPr/>
          </p:nvSpPr>
          <p:spPr bwMode="auto">
            <a:xfrm>
              <a:off x="2751153" y="1958988"/>
              <a:ext cx="5694397" cy="3387748"/>
            </a:xfrm>
            <a:custGeom>
              <a:avLst/>
              <a:gdLst>
                <a:gd name="T0" fmla="*/ 134 w 1516"/>
                <a:gd name="T1" fmla="*/ 855 h 902"/>
                <a:gd name="T2" fmla="*/ 331 w 1516"/>
                <a:gd name="T3" fmla="*/ 736 h 902"/>
                <a:gd name="T4" fmla="*/ 276 w 1516"/>
                <a:gd name="T5" fmla="*/ 879 h 902"/>
                <a:gd name="T6" fmla="*/ 396 w 1516"/>
                <a:gd name="T7" fmla="*/ 776 h 902"/>
                <a:gd name="T8" fmla="*/ 559 w 1516"/>
                <a:gd name="T9" fmla="*/ 578 h 902"/>
                <a:gd name="T10" fmla="*/ 579 w 1516"/>
                <a:gd name="T11" fmla="*/ 636 h 902"/>
                <a:gd name="T12" fmla="*/ 785 w 1516"/>
                <a:gd name="T13" fmla="*/ 514 h 902"/>
                <a:gd name="T14" fmla="*/ 1013 w 1516"/>
                <a:gd name="T15" fmla="*/ 307 h 902"/>
                <a:gd name="T16" fmla="*/ 1084 w 1516"/>
                <a:gd name="T17" fmla="*/ 349 h 902"/>
                <a:gd name="T18" fmla="*/ 1108 w 1516"/>
                <a:gd name="T19" fmla="*/ 402 h 902"/>
                <a:gd name="T20" fmla="*/ 1143 w 1516"/>
                <a:gd name="T21" fmla="*/ 353 h 902"/>
                <a:gd name="T22" fmla="*/ 1174 w 1516"/>
                <a:gd name="T23" fmla="*/ 363 h 902"/>
                <a:gd name="T24" fmla="*/ 1261 w 1516"/>
                <a:gd name="T25" fmla="*/ 221 h 902"/>
                <a:gd name="T26" fmla="*/ 1296 w 1516"/>
                <a:gd name="T27" fmla="*/ 207 h 902"/>
                <a:gd name="T28" fmla="*/ 1292 w 1516"/>
                <a:gd name="T29" fmla="*/ 88 h 902"/>
                <a:gd name="T30" fmla="*/ 1360 w 1516"/>
                <a:gd name="T31" fmla="*/ 123 h 902"/>
                <a:gd name="T32" fmla="*/ 1182 w 1516"/>
                <a:gd name="T33" fmla="*/ 143 h 902"/>
                <a:gd name="T34" fmla="*/ 1080 w 1516"/>
                <a:gd name="T35" fmla="*/ 104 h 902"/>
                <a:gd name="T36" fmla="*/ 1170 w 1516"/>
                <a:gd name="T37" fmla="*/ 146 h 902"/>
                <a:gd name="T38" fmla="*/ 960 w 1516"/>
                <a:gd name="T39" fmla="*/ 74 h 902"/>
                <a:gd name="T40" fmla="*/ 780 w 1516"/>
                <a:gd name="T41" fmla="*/ 34 h 902"/>
                <a:gd name="T42" fmla="*/ 869 w 1516"/>
                <a:gd name="T43" fmla="*/ 90 h 902"/>
                <a:gd name="T44" fmla="*/ 901 w 1516"/>
                <a:gd name="T45" fmla="*/ 166 h 902"/>
                <a:gd name="T46" fmla="*/ 871 w 1516"/>
                <a:gd name="T47" fmla="*/ 217 h 902"/>
                <a:gd name="T48" fmla="*/ 1037 w 1516"/>
                <a:gd name="T49" fmla="*/ 200 h 902"/>
                <a:gd name="T50" fmla="*/ 1166 w 1516"/>
                <a:gd name="T51" fmla="*/ 188 h 902"/>
                <a:gd name="T52" fmla="*/ 880 w 1516"/>
                <a:gd name="T53" fmla="*/ 254 h 902"/>
                <a:gd name="T54" fmla="*/ 643 w 1516"/>
                <a:gd name="T55" fmla="*/ 152 h 902"/>
                <a:gd name="T56" fmla="*/ 561 w 1516"/>
                <a:gd name="T57" fmla="*/ 151 h 902"/>
                <a:gd name="T58" fmla="*/ 584 w 1516"/>
                <a:gd name="T59" fmla="*/ 225 h 902"/>
                <a:gd name="T60" fmla="*/ 488 w 1516"/>
                <a:gd name="T61" fmla="*/ 239 h 902"/>
                <a:gd name="T62" fmla="*/ 429 w 1516"/>
                <a:gd name="T63" fmla="*/ 258 h 902"/>
                <a:gd name="T64" fmla="*/ 397 w 1516"/>
                <a:gd name="T65" fmla="*/ 244 h 902"/>
                <a:gd name="T66" fmla="*/ 350 w 1516"/>
                <a:gd name="T67" fmla="*/ 307 h 902"/>
                <a:gd name="T68" fmla="*/ 273 w 1516"/>
                <a:gd name="T69" fmla="*/ 408 h 902"/>
                <a:gd name="T70" fmla="*/ 179 w 1516"/>
                <a:gd name="T71" fmla="*/ 452 h 902"/>
                <a:gd name="T72" fmla="*/ 186 w 1516"/>
                <a:gd name="T73" fmla="*/ 547 h 902"/>
                <a:gd name="T74" fmla="*/ 247 w 1516"/>
                <a:gd name="T75" fmla="*/ 505 h 902"/>
                <a:gd name="T76" fmla="*/ 356 w 1516"/>
                <a:gd name="T77" fmla="*/ 403 h 902"/>
                <a:gd name="T78" fmla="*/ 433 w 1516"/>
                <a:gd name="T79" fmla="*/ 312 h 902"/>
                <a:gd name="T80" fmla="*/ 449 w 1516"/>
                <a:gd name="T81" fmla="*/ 375 h 902"/>
                <a:gd name="T82" fmla="*/ 370 w 1516"/>
                <a:gd name="T83" fmla="*/ 459 h 902"/>
                <a:gd name="T84" fmla="*/ 457 w 1516"/>
                <a:gd name="T85" fmla="*/ 556 h 902"/>
                <a:gd name="T86" fmla="*/ 592 w 1516"/>
                <a:gd name="T87" fmla="*/ 530 h 902"/>
                <a:gd name="T88" fmla="*/ 357 w 1516"/>
                <a:gd name="T89" fmla="*/ 702 h 902"/>
                <a:gd name="T90" fmla="*/ 234 w 1516"/>
                <a:gd name="T91" fmla="*/ 719 h 902"/>
                <a:gd name="T92" fmla="*/ 260 w 1516"/>
                <a:gd name="T93" fmla="*/ 736 h 902"/>
                <a:gd name="T94" fmla="*/ 173 w 1516"/>
                <a:gd name="T95" fmla="*/ 755 h 902"/>
                <a:gd name="T96" fmla="*/ 28 w 1516"/>
                <a:gd name="T97" fmla="*/ 837 h 902"/>
                <a:gd name="T98" fmla="*/ 8 w 1516"/>
                <a:gd name="T99" fmla="*/ 901 h 902"/>
                <a:gd name="T100" fmla="*/ 436 w 1516"/>
                <a:gd name="T101" fmla="*/ 386 h 902"/>
                <a:gd name="T102" fmla="*/ 422 w 1516"/>
                <a:gd name="T103" fmla="*/ 434 h 902"/>
                <a:gd name="T104" fmla="*/ 508 w 1516"/>
                <a:gd name="T105" fmla="*/ 442 h 902"/>
                <a:gd name="T106" fmla="*/ 610 w 1516"/>
                <a:gd name="T107" fmla="*/ 480 h 902"/>
                <a:gd name="T108" fmla="*/ 577 w 1516"/>
                <a:gd name="T109" fmla="*/ 269 h 902"/>
                <a:gd name="T110" fmla="*/ 681 w 1516"/>
                <a:gd name="T111" fmla="*/ 327 h 902"/>
                <a:gd name="T112" fmla="*/ 943 w 1516"/>
                <a:gd name="T113" fmla="*/ 345 h 902"/>
                <a:gd name="T114" fmla="*/ 809 w 1516"/>
                <a:gd name="T115" fmla="*/ 357 h 902"/>
                <a:gd name="T116" fmla="*/ 830 w 1516"/>
                <a:gd name="T117" fmla="*/ 457 h 902"/>
                <a:gd name="T118" fmla="*/ 683 w 1516"/>
                <a:gd name="T119" fmla="*/ 469 h 902"/>
                <a:gd name="T120" fmla="*/ 588 w 1516"/>
                <a:gd name="T121" fmla="*/ 431 h 902"/>
                <a:gd name="T122" fmla="*/ 655 w 1516"/>
                <a:gd name="T123" fmla="*/ 561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6" h="902">
                  <a:moveTo>
                    <a:pt x="8" y="901"/>
                  </a:moveTo>
                  <a:cubicBezTo>
                    <a:pt x="39" y="874"/>
                    <a:pt x="61" y="840"/>
                    <a:pt x="92" y="815"/>
                  </a:cubicBezTo>
                  <a:cubicBezTo>
                    <a:pt x="95" y="814"/>
                    <a:pt x="100" y="810"/>
                    <a:pt x="100" y="809"/>
                  </a:cubicBezTo>
                  <a:cubicBezTo>
                    <a:pt x="133" y="785"/>
                    <a:pt x="174" y="775"/>
                    <a:pt x="212" y="760"/>
                  </a:cubicBezTo>
                  <a:cubicBezTo>
                    <a:pt x="212" y="760"/>
                    <a:pt x="222" y="757"/>
                    <a:pt x="228" y="755"/>
                  </a:cubicBezTo>
                  <a:cubicBezTo>
                    <a:pt x="245" y="750"/>
                    <a:pt x="260" y="750"/>
                    <a:pt x="267" y="748"/>
                  </a:cubicBezTo>
                  <a:cubicBezTo>
                    <a:pt x="259" y="759"/>
                    <a:pt x="251" y="769"/>
                    <a:pt x="238" y="775"/>
                  </a:cubicBezTo>
                  <a:cubicBezTo>
                    <a:pt x="217" y="786"/>
                    <a:pt x="194" y="792"/>
                    <a:pt x="172" y="802"/>
                  </a:cubicBezTo>
                  <a:cubicBezTo>
                    <a:pt x="160" y="808"/>
                    <a:pt x="149" y="815"/>
                    <a:pt x="145" y="828"/>
                  </a:cubicBezTo>
                  <a:cubicBezTo>
                    <a:pt x="145" y="831"/>
                    <a:pt x="144" y="835"/>
                    <a:pt x="144" y="838"/>
                  </a:cubicBezTo>
                  <a:cubicBezTo>
                    <a:pt x="143" y="843"/>
                    <a:pt x="137" y="850"/>
                    <a:pt x="134" y="855"/>
                  </a:cubicBezTo>
                  <a:cubicBezTo>
                    <a:pt x="127" y="866"/>
                    <a:pt x="120" y="876"/>
                    <a:pt x="111" y="886"/>
                  </a:cubicBezTo>
                  <a:cubicBezTo>
                    <a:pt x="111" y="886"/>
                    <a:pt x="112" y="887"/>
                    <a:pt x="112" y="886"/>
                  </a:cubicBezTo>
                  <a:cubicBezTo>
                    <a:pt x="118" y="879"/>
                    <a:pt x="124" y="871"/>
                    <a:pt x="130" y="863"/>
                  </a:cubicBezTo>
                  <a:cubicBezTo>
                    <a:pt x="135" y="856"/>
                    <a:pt x="145" y="847"/>
                    <a:pt x="146" y="838"/>
                  </a:cubicBezTo>
                  <a:cubicBezTo>
                    <a:pt x="147" y="833"/>
                    <a:pt x="147" y="828"/>
                    <a:pt x="150" y="823"/>
                  </a:cubicBezTo>
                  <a:cubicBezTo>
                    <a:pt x="152" y="818"/>
                    <a:pt x="160" y="813"/>
                    <a:pt x="165" y="810"/>
                  </a:cubicBezTo>
                  <a:cubicBezTo>
                    <a:pt x="174" y="805"/>
                    <a:pt x="185" y="801"/>
                    <a:pt x="194" y="798"/>
                  </a:cubicBezTo>
                  <a:cubicBezTo>
                    <a:pt x="213" y="792"/>
                    <a:pt x="233" y="786"/>
                    <a:pt x="249" y="776"/>
                  </a:cubicBezTo>
                  <a:cubicBezTo>
                    <a:pt x="261" y="769"/>
                    <a:pt x="269" y="758"/>
                    <a:pt x="275" y="746"/>
                  </a:cubicBezTo>
                  <a:cubicBezTo>
                    <a:pt x="283" y="744"/>
                    <a:pt x="290" y="742"/>
                    <a:pt x="297" y="741"/>
                  </a:cubicBezTo>
                  <a:cubicBezTo>
                    <a:pt x="309" y="740"/>
                    <a:pt x="320" y="740"/>
                    <a:pt x="331" y="736"/>
                  </a:cubicBezTo>
                  <a:cubicBezTo>
                    <a:pt x="345" y="730"/>
                    <a:pt x="358" y="719"/>
                    <a:pt x="369" y="709"/>
                  </a:cubicBezTo>
                  <a:cubicBezTo>
                    <a:pt x="369" y="709"/>
                    <a:pt x="374" y="705"/>
                    <a:pt x="374" y="704"/>
                  </a:cubicBezTo>
                  <a:cubicBezTo>
                    <a:pt x="385" y="695"/>
                    <a:pt x="395" y="684"/>
                    <a:pt x="406" y="675"/>
                  </a:cubicBezTo>
                  <a:cubicBezTo>
                    <a:pt x="420" y="663"/>
                    <a:pt x="435" y="651"/>
                    <a:pt x="450" y="639"/>
                  </a:cubicBezTo>
                  <a:cubicBezTo>
                    <a:pt x="454" y="636"/>
                    <a:pt x="457" y="633"/>
                    <a:pt x="461" y="630"/>
                  </a:cubicBezTo>
                  <a:cubicBezTo>
                    <a:pt x="460" y="632"/>
                    <a:pt x="458" y="633"/>
                    <a:pt x="457" y="635"/>
                  </a:cubicBezTo>
                  <a:cubicBezTo>
                    <a:pt x="440" y="661"/>
                    <a:pt x="430" y="692"/>
                    <a:pt x="418" y="719"/>
                  </a:cubicBezTo>
                  <a:cubicBezTo>
                    <a:pt x="411" y="736"/>
                    <a:pt x="404" y="751"/>
                    <a:pt x="393" y="765"/>
                  </a:cubicBezTo>
                  <a:cubicBezTo>
                    <a:pt x="387" y="773"/>
                    <a:pt x="383" y="781"/>
                    <a:pt x="379" y="790"/>
                  </a:cubicBezTo>
                  <a:cubicBezTo>
                    <a:pt x="361" y="803"/>
                    <a:pt x="356" y="814"/>
                    <a:pt x="343" y="829"/>
                  </a:cubicBezTo>
                  <a:cubicBezTo>
                    <a:pt x="325" y="849"/>
                    <a:pt x="301" y="867"/>
                    <a:pt x="276" y="879"/>
                  </a:cubicBezTo>
                  <a:cubicBezTo>
                    <a:pt x="276" y="879"/>
                    <a:pt x="276" y="880"/>
                    <a:pt x="277" y="880"/>
                  </a:cubicBezTo>
                  <a:cubicBezTo>
                    <a:pt x="296" y="872"/>
                    <a:pt x="312" y="860"/>
                    <a:pt x="329" y="847"/>
                  </a:cubicBezTo>
                  <a:cubicBezTo>
                    <a:pt x="339" y="841"/>
                    <a:pt x="347" y="833"/>
                    <a:pt x="354" y="824"/>
                  </a:cubicBezTo>
                  <a:cubicBezTo>
                    <a:pt x="361" y="815"/>
                    <a:pt x="366" y="807"/>
                    <a:pt x="375" y="801"/>
                  </a:cubicBezTo>
                  <a:cubicBezTo>
                    <a:pt x="374" y="803"/>
                    <a:pt x="374" y="805"/>
                    <a:pt x="373" y="807"/>
                  </a:cubicBezTo>
                  <a:cubicBezTo>
                    <a:pt x="367" y="826"/>
                    <a:pt x="360" y="843"/>
                    <a:pt x="348" y="859"/>
                  </a:cubicBezTo>
                  <a:cubicBezTo>
                    <a:pt x="339" y="872"/>
                    <a:pt x="328" y="883"/>
                    <a:pt x="318" y="895"/>
                  </a:cubicBezTo>
                  <a:cubicBezTo>
                    <a:pt x="317" y="896"/>
                    <a:pt x="318" y="897"/>
                    <a:pt x="319" y="896"/>
                  </a:cubicBezTo>
                  <a:cubicBezTo>
                    <a:pt x="342" y="875"/>
                    <a:pt x="361" y="849"/>
                    <a:pt x="375" y="821"/>
                  </a:cubicBezTo>
                  <a:cubicBezTo>
                    <a:pt x="378" y="813"/>
                    <a:pt x="381" y="804"/>
                    <a:pt x="385" y="796"/>
                  </a:cubicBezTo>
                  <a:cubicBezTo>
                    <a:pt x="386" y="793"/>
                    <a:pt x="392" y="782"/>
                    <a:pt x="396" y="776"/>
                  </a:cubicBezTo>
                  <a:cubicBezTo>
                    <a:pt x="405" y="763"/>
                    <a:pt x="414" y="750"/>
                    <a:pt x="421" y="735"/>
                  </a:cubicBezTo>
                  <a:cubicBezTo>
                    <a:pt x="429" y="717"/>
                    <a:pt x="436" y="698"/>
                    <a:pt x="445" y="680"/>
                  </a:cubicBezTo>
                  <a:cubicBezTo>
                    <a:pt x="443" y="695"/>
                    <a:pt x="444" y="707"/>
                    <a:pt x="445" y="723"/>
                  </a:cubicBezTo>
                  <a:cubicBezTo>
                    <a:pt x="445" y="726"/>
                    <a:pt x="450" y="750"/>
                    <a:pt x="450" y="752"/>
                  </a:cubicBezTo>
                  <a:cubicBezTo>
                    <a:pt x="450" y="752"/>
                    <a:pt x="450" y="752"/>
                    <a:pt x="450" y="751"/>
                  </a:cubicBezTo>
                  <a:cubicBezTo>
                    <a:pt x="445" y="700"/>
                    <a:pt x="446" y="690"/>
                    <a:pt x="454" y="667"/>
                  </a:cubicBezTo>
                  <a:cubicBezTo>
                    <a:pt x="454" y="666"/>
                    <a:pt x="459" y="655"/>
                    <a:pt x="459" y="654"/>
                  </a:cubicBezTo>
                  <a:cubicBezTo>
                    <a:pt x="466" y="643"/>
                    <a:pt x="474" y="633"/>
                    <a:pt x="482" y="623"/>
                  </a:cubicBezTo>
                  <a:cubicBezTo>
                    <a:pt x="492" y="611"/>
                    <a:pt x="504" y="599"/>
                    <a:pt x="518" y="591"/>
                  </a:cubicBezTo>
                  <a:cubicBezTo>
                    <a:pt x="524" y="588"/>
                    <a:pt x="531" y="585"/>
                    <a:pt x="537" y="583"/>
                  </a:cubicBezTo>
                  <a:cubicBezTo>
                    <a:pt x="545" y="581"/>
                    <a:pt x="552" y="579"/>
                    <a:pt x="559" y="578"/>
                  </a:cubicBezTo>
                  <a:cubicBezTo>
                    <a:pt x="557" y="580"/>
                    <a:pt x="555" y="582"/>
                    <a:pt x="552" y="583"/>
                  </a:cubicBezTo>
                  <a:cubicBezTo>
                    <a:pt x="546" y="588"/>
                    <a:pt x="539" y="592"/>
                    <a:pt x="534" y="597"/>
                  </a:cubicBezTo>
                  <a:cubicBezTo>
                    <a:pt x="528" y="603"/>
                    <a:pt x="526" y="612"/>
                    <a:pt x="525" y="620"/>
                  </a:cubicBezTo>
                  <a:cubicBezTo>
                    <a:pt x="525" y="622"/>
                    <a:pt x="527" y="622"/>
                    <a:pt x="528" y="621"/>
                  </a:cubicBezTo>
                  <a:cubicBezTo>
                    <a:pt x="529" y="610"/>
                    <a:pt x="532" y="601"/>
                    <a:pt x="542" y="595"/>
                  </a:cubicBezTo>
                  <a:cubicBezTo>
                    <a:pt x="550" y="589"/>
                    <a:pt x="558" y="585"/>
                    <a:pt x="565" y="579"/>
                  </a:cubicBezTo>
                  <a:cubicBezTo>
                    <a:pt x="567" y="578"/>
                    <a:pt x="568" y="577"/>
                    <a:pt x="569" y="576"/>
                  </a:cubicBezTo>
                  <a:cubicBezTo>
                    <a:pt x="586" y="573"/>
                    <a:pt x="605" y="572"/>
                    <a:pt x="623" y="571"/>
                  </a:cubicBezTo>
                  <a:cubicBezTo>
                    <a:pt x="626" y="571"/>
                    <a:pt x="629" y="571"/>
                    <a:pt x="632" y="571"/>
                  </a:cubicBezTo>
                  <a:cubicBezTo>
                    <a:pt x="634" y="572"/>
                    <a:pt x="635" y="572"/>
                    <a:pt x="636" y="572"/>
                  </a:cubicBezTo>
                  <a:cubicBezTo>
                    <a:pt x="618" y="595"/>
                    <a:pt x="599" y="615"/>
                    <a:pt x="579" y="636"/>
                  </a:cubicBezTo>
                  <a:cubicBezTo>
                    <a:pt x="562" y="654"/>
                    <a:pt x="542" y="669"/>
                    <a:pt x="534" y="693"/>
                  </a:cubicBezTo>
                  <a:cubicBezTo>
                    <a:pt x="534" y="694"/>
                    <a:pt x="535" y="695"/>
                    <a:pt x="536" y="694"/>
                  </a:cubicBezTo>
                  <a:cubicBezTo>
                    <a:pt x="544" y="671"/>
                    <a:pt x="565" y="656"/>
                    <a:pt x="582" y="639"/>
                  </a:cubicBezTo>
                  <a:cubicBezTo>
                    <a:pt x="603" y="618"/>
                    <a:pt x="624" y="597"/>
                    <a:pt x="642" y="573"/>
                  </a:cubicBezTo>
                  <a:cubicBezTo>
                    <a:pt x="648" y="573"/>
                    <a:pt x="653" y="574"/>
                    <a:pt x="659" y="574"/>
                  </a:cubicBezTo>
                  <a:cubicBezTo>
                    <a:pt x="656" y="578"/>
                    <a:pt x="653" y="582"/>
                    <a:pt x="651" y="586"/>
                  </a:cubicBezTo>
                  <a:cubicBezTo>
                    <a:pt x="643" y="599"/>
                    <a:pt x="635" y="612"/>
                    <a:pt x="626" y="624"/>
                  </a:cubicBezTo>
                  <a:cubicBezTo>
                    <a:pt x="625" y="625"/>
                    <a:pt x="626" y="627"/>
                    <a:pt x="628" y="626"/>
                  </a:cubicBezTo>
                  <a:cubicBezTo>
                    <a:pt x="638" y="618"/>
                    <a:pt x="645" y="607"/>
                    <a:pt x="654" y="598"/>
                  </a:cubicBezTo>
                  <a:cubicBezTo>
                    <a:pt x="662" y="588"/>
                    <a:pt x="675" y="581"/>
                    <a:pt x="683" y="571"/>
                  </a:cubicBezTo>
                  <a:cubicBezTo>
                    <a:pt x="721" y="562"/>
                    <a:pt x="756" y="538"/>
                    <a:pt x="785" y="514"/>
                  </a:cubicBezTo>
                  <a:cubicBezTo>
                    <a:pt x="801" y="500"/>
                    <a:pt x="816" y="485"/>
                    <a:pt x="831" y="470"/>
                  </a:cubicBezTo>
                  <a:cubicBezTo>
                    <a:pt x="833" y="468"/>
                    <a:pt x="836" y="465"/>
                    <a:pt x="838" y="463"/>
                  </a:cubicBezTo>
                  <a:cubicBezTo>
                    <a:pt x="841" y="460"/>
                    <a:pt x="844" y="458"/>
                    <a:pt x="846" y="455"/>
                  </a:cubicBezTo>
                  <a:cubicBezTo>
                    <a:pt x="848" y="454"/>
                    <a:pt x="849" y="453"/>
                    <a:pt x="850" y="451"/>
                  </a:cubicBezTo>
                  <a:cubicBezTo>
                    <a:pt x="858" y="445"/>
                    <a:pt x="865" y="438"/>
                    <a:pt x="873" y="431"/>
                  </a:cubicBezTo>
                  <a:cubicBezTo>
                    <a:pt x="888" y="418"/>
                    <a:pt x="902" y="403"/>
                    <a:pt x="917" y="389"/>
                  </a:cubicBezTo>
                  <a:cubicBezTo>
                    <a:pt x="929" y="377"/>
                    <a:pt x="942" y="364"/>
                    <a:pt x="956" y="352"/>
                  </a:cubicBezTo>
                  <a:cubicBezTo>
                    <a:pt x="963" y="346"/>
                    <a:pt x="969" y="339"/>
                    <a:pt x="975" y="332"/>
                  </a:cubicBezTo>
                  <a:cubicBezTo>
                    <a:pt x="976" y="331"/>
                    <a:pt x="977" y="329"/>
                    <a:pt x="978" y="327"/>
                  </a:cubicBezTo>
                  <a:cubicBezTo>
                    <a:pt x="982" y="324"/>
                    <a:pt x="985" y="322"/>
                    <a:pt x="989" y="319"/>
                  </a:cubicBezTo>
                  <a:cubicBezTo>
                    <a:pt x="997" y="313"/>
                    <a:pt x="1005" y="310"/>
                    <a:pt x="1013" y="307"/>
                  </a:cubicBezTo>
                  <a:cubicBezTo>
                    <a:pt x="1017" y="306"/>
                    <a:pt x="1021" y="306"/>
                    <a:pt x="1024" y="305"/>
                  </a:cubicBezTo>
                  <a:cubicBezTo>
                    <a:pt x="1029" y="304"/>
                    <a:pt x="1034" y="303"/>
                    <a:pt x="1039" y="301"/>
                  </a:cubicBezTo>
                  <a:cubicBezTo>
                    <a:pt x="1039" y="301"/>
                    <a:pt x="1040" y="301"/>
                    <a:pt x="1040" y="301"/>
                  </a:cubicBezTo>
                  <a:cubicBezTo>
                    <a:pt x="1055" y="299"/>
                    <a:pt x="1070" y="293"/>
                    <a:pt x="1084" y="289"/>
                  </a:cubicBezTo>
                  <a:cubicBezTo>
                    <a:pt x="1092" y="286"/>
                    <a:pt x="1099" y="284"/>
                    <a:pt x="1106" y="281"/>
                  </a:cubicBezTo>
                  <a:cubicBezTo>
                    <a:pt x="1116" y="278"/>
                    <a:pt x="1125" y="275"/>
                    <a:pt x="1135" y="271"/>
                  </a:cubicBezTo>
                  <a:cubicBezTo>
                    <a:pt x="1152" y="266"/>
                    <a:pt x="1169" y="260"/>
                    <a:pt x="1186" y="253"/>
                  </a:cubicBezTo>
                  <a:cubicBezTo>
                    <a:pt x="1184" y="255"/>
                    <a:pt x="1183" y="257"/>
                    <a:pt x="1181" y="259"/>
                  </a:cubicBezTo>
                  <a:cubicBezTo>
                    <a:pt x="1174" y="269"/>
                    <a:pt x="1167" y="278"/>
                    <a:pt x="1160" y="287"/>
                  </a:cubicBezTo>
                  <a:cubicBezTo>
                    <a:pt x="1139" y="302"/>
                    <a:pt x="1118" y="320"/>
                    <a:pt x="1100" y="340"/>
                  </a:cubicBezTo>
                  <a:cubicBezTo>
                    <a:pt x="1095" y="343"/>
                    <a:pt x="1090" y="346"/>
                    <a:pt x="1084" y="349"/>
                  </a:cubicBezTo>
                  <a:cubicBezTo>
                    <a:pt x="1076" y="354"/>
                    <a:pt x="1069" y="362"/>
                    <a:pt x="1058" y="363"/>
                  </a:cubicBezTo>
                  <a:cubicBezTo>
                    <a:pt x="1057" y="363"/>
                    <a:pt x="1057" y="364"/>
                    <a:pt x="1058" y="364"/>
                  </a:cubicBezTo>
                  <a:cubicBezTo>
                    <a:pt x="1067" y="365"/>
                    <a:pt x="1074" y="362"/>
                    <a:pt x="1082" y="357"/>
                  </a:cubicBezTo>
                  <a:cubicBezTo>
                    <a:pt x="1084" y="355"/>
                    <a:pt x="1087" y="354"/>
                    <a:pt x="1090" y="352"/>
                  </a:cubicBezTo>
                  <a:cubicBezTo>
                    <a:pt x="1085" y="359"/>
                    <a:pt x="1038" y="435"/>
                    <a:pt x="1034" y="442"/>
                  </a:cubicBezTo>
                  <a:cubicBezTo>
                    <a:pt x="1033" y="442"/>
                    <a:pt x="1033" y="442"/>
                    <a:pt x="1033" y="442"/>
                  </a:cubicBezTo>
                  <a:cubicBezTo>
                    <a:pt x="1035" y="441"/>
                    <a:pt x="1079" y="380"/>
                    <a:pt x="1082" y="376"/>
                  </a:cubicBezTo>
                  <a:cubicBezTo>
                    <a:pt x="1097" y="352"/>
                    <a:pt x="1119" y="332"/>
                    <a:pt x="1142" y="315"/>
                  </a:cubicBezTo>
                  <a:cubicBezTo>
                    <a:pt x="1139" y="320"/>
                    <a:pt x="1140" y="325"/>
                    <a:pt x="1138" y="330"/>
                  </a:cubicBezTo>
                  <a:cubicBezTo>
                    <a:pt x="1125" y="352"/>
                    <a:pt x="1126" y="358"/>
                    <a:pt x="1115" y="380"/>
                  </a:cubicBezTo>
                  <a:cubicBezTo>
                    <a:pt x="1113" y="383"/>
                    <a:pt x="1106" y="405"/>
                    <a:pt x="1108" y="402"/>
                  </a:cubicBezTo>
                  <a:cubicBezTo>
                    <a:pt x="1121" y="381"/>
                    <a:pt x="1128" y="357"/>
                    <a:pt x="1140" y="336"/>
                  </a:cubicBezTo>
                  <a:cubicBezTo>
                    <a:pt x="1141" y="333"/>
                    <a:pt x="1143" y="330"/>
                    <a:pt x="1145" y="328"/>
                  </a:cubicBezTo>
                  <a:cubicBezTo>
                    <a:pt x="1143" y="332"/>
                    <a:pt x="1142" y="338"/>
                    <a:pt x="1140" y="343"/>
                  </a:cubicBezTo>
                  <a:cubicBezTo>
                    <a:pt x="1138" y="350"/>
                    <a:pt x="1133" y="356"/>
                    <a:pt x="1131" y="363"/>
                  </a:cubicBezTo>
                  <a:cubicBezTo>
                    <a:pt x="1128" y="375"/>
                    <a:pt x="1122" y="385"/>
                    <a:pt x="1121" y="398"/>
                  </a:cubicBezTo>
                  <a:cubicBezTo>
                    <a:pt x="1120" y="410"/>
                    <a:pt x="1119" y="421"/>
                    <a:pt x="1117" y="433"/>
                  </a:cubicBezTo>
                  <a:cubicBezTo>
                    <a:pt x="1117" y="434"/>
                    <a:pt x="1117" y="434"/>
                    <a:pt x="1117" y="434"/>
                  </a:cubicBezTo>
                  <a:cubicBezTo>
                    <a:pt x="1123" y="425"/>
                    <a:pt x="1122" y="414"/>
                    <a:pt x="1123" y="404"/>
                  </a:cubicBezTo>
                  <a:cubicBezTo>
                    <a:pt x="1124" y="398"/>
                    <a:pt x="1124" y="392"/>
                    <a:pt x="1126" y="386"/>
                  </a:cubicBezTo>
                  <a:cubicBezTo>
                    <a:pt x="1128" y="381"/>
                    <a:pt x="1133" y="377"/>
                    <a:pt x="1135" y="373"/>
                  </a:cubicBezTo>
                  <a:cubicBezTo>
                    <a:pt x="1138" y="366"/>
                    <a:pt x="1139" y="359"/>
                    <a:pt x="1143" y="353"/>
                  </a:cubicBezTo>
                  <a:cubicBezTo>
                    <a:pt x="1147" y="347"/>
                    <a:pt x="1149" y="341"/>
                    <a:pt x="1151" y="334"/>
                  </a:cubicBezTo>
                  <a:cubicBezTo>
                    <a:pt x="1152" y="327"/>
                    <a:pt x="1154" y="321"/>
                    <a:pt x="1157" y="315"/>
                  </a:cubicBezTo>
                  <a:cubicBezTo>
                    <a:pt x="1160" y="308"/>
                    <a:pt x="1166" y="304"/>
                    <a:pt x="1170" y="298"/>
                  </a:cubicBezTo>
                  <a:cubicBezTo>
                    <a:pt x="1170" y="298"/>
                    <a:pt x="1170" y="298"/>
                    <a:pt x="1170" y="297"/>
                  </a:cubicBezTo>
                  <a:cubicBezTo>
                    <a:pt x="1177" y="289"/>
                    <a:pt x="1185" y="281"/>
                    <a:pt x="1192" y="273"/>
                  </a:cubicBezTo>
                  <a:cubicBezTo>
                    <a:pt x="1194" y="270"/>
                    <a:pt x="1197" y="267"/>
                    <a:pt x="1199" y="264"/>
                  </a:cubicBezTo>
                  <a:cubicBezTo>
                    <a:pt x="1197" y="273"/>
                    <a:pt x="1194" y="282"/>
                    <a:pt x="1191" y="291"/>
                  </a:cubicBezTo>
                  <a:cubicBezTo>
                    <a:pt x="1188" y="301"/>
                    <a:pt x="1185" y="311"/>
                    <a:pt x="1182" y="321"/>
                  </a:cubicBezTo>
                  <a:cubicBezTo>
                    <a:pt x="1181" y="326"/>
                    <a:pt x="1178" y="331"/>
                    <a:pt x="1178" y="336"/>
                  </a:cubicBezTo>
                  <a:cubicBezTo>
                    <a:pt x="1178" y="336"/>
                    <a:pt x="1179" y="337"/>
                    <a:pt x="1179" y="337"/>
                  </a:cubicBezTo>
                  <a:cubicBezTo>
                    <a:pt x="1179" y="337"/>
                    <a:pt x="1175" y="359"/>
                    <a:pt x="1174" y="363"/>
                  </a:cubicBezTo>
                  <a:cubicBezTo>
                    <a:pt x="1174" y="363"/>
                    <a:pt x="1175" y="363"/>
                    <a:pt x="1175" y="363"/>
                  </a:cubicBezTo>
                  <a:cubicBezTo>
                    <a:pt x="1177" y="354"/>
                    <a:pt x="1179" y="345"/>
                    <a:pt x="1181" y="335"/>
                  </a:cubicBezTo>
                  <a:cubicBezTo>
                    <a:pt x="1181" y="334"/>
                    <a:pt x="1180" y="334"/>
                    <a:pt x="1180" y="334"/>
                  </a:cubicBezTo>
                  <a:cubicBezTo>
                    <a:pt x="1183" y="331"/>
                    <a:pt x="1185" y="323"/>
                    <a:pt x="1186" y="318"/>
                  </a:cubicBezTo>
                  <a:cubicBezTo>
                    <a:pt x="1189" y="309"/>
                    <a:pt x="1192" y="301"/>
                    <a:pt x="1195" y="292"/>
                  </a:cubicBezTo>
                  <a:cubicBezTo>
                    <a:pt x="1197" y="284"/>
                    <a:pt x="1200" y="276"/>
                    <a:pt x="1202" y="268"/>
                  </a:cubicBezTo>
                  <a:cubicBezTo>
                    <a:pt x="1204" y="263"/>
                    <a:pt x="1206" y="257"/>
                    <a:pt x="1210" y="253"/>
                  </a:cubicBezTo>
                  <a:cubicBezTo>
                    <a:pt x="1210" y="252"/>
                    <a:pt x="1210" y="252"/>
                    <a:pt x="1210" y="252"/>
                  </a:cubicBezTo>
                  <a:cubicBezTo>
                    <a:pt x="1214" y="248"/>
                    <a:pt x="1218" y="245"/>
                    <a:pt x="1223" y="242"/>
                  </a:cubicBezTo>
                  <a:cubicBezTo>
                    <a:pt x="1233" y="234"/>
                    <a:pt x="1246" y="228"/>
                    <a:pt x="1258" y="223"/>
                  </a:cubicBezTo>
                  <a:cubicBezTo>
                    <a:pt x="1259" y="222"/>
                    <a:pt x="1260" y="222"/>
                    <a:pt x="1261" y="221"/>
                  </a:cubicBezTo>
                  <a:cubicBezTo>
                    <a:pt x="1287" y="235"/>
                    <a:pt x="1316" y="241"/>
                    <a:pt x="1344" y="250"/>
                  </a:cubicBezTo>
                  <a:cubicBezTo>
                    <a:pt x="1373" y="259"/>
                    <a:pt x="1403" y="274"/>
                    <a:pt x="1434" y="274"/>
                  </a:cubicBezTo>
                  <a:cubicBezTo>
                    <a:pt x="1446" y="274"/>
                    <a:pt x="1458" y="272"/>
                    <a:pt x="1470" y="269"/>
                  </a:cubicBezTo>
                  <a:cubicBezTo>
                    <a:pt x="1485" y="267"/>
                    <a:pt x="1501" y="268"/>
                    <a:pt x="1516" y="267"/>
                  </a:cubicBezTo>
                  <a:cubicBezTo>
                    <a:pt x="1496" y="238"/>
                    <a:pt x="1496" y="238"/>
                    <a:pt x="1496" y="238"/>
                  </a:cubicBezTo>
                  <a:cubicBezTo>
                    <a:pt x="1489" y="238"/>
                    <a:pt x="1482" y="239"/>
                    <a:pt x="1475" y="240"/>
                  </a:cubicBezTo>
                  <a:cubicBezTo>
                    <a:pt x="1463" y="242"/>
                    <a:pt x="1451" y="245"/>
                    <a:pt x="1438" y="246"/>
                  </a:cubicBezTo>
                  <a:cubicBezTo>
                    <a:pt x="1425" y="247"/>
                    <a:pt x="1412" y="244"/>
                    <a:pt x="1400" y="239"/>
                  </a:cubicBezTo>
                  <a:cubicBezTo>
                    <a:pt x="1383" y="232"/>
                    <a:pt x="1365" y="227"/>
                    <a:pt x="1347" y="222"/>
                  </a:cubicBezTo>
                  <a:cubicBezTo>
                    <a:pt x="1331" y="217"/>
                    <a:pt x="1314" y="212"/>
                    <a:pt x="1297" y="207"/>
                  </a:cubicBezTo>
                  <a:cubicBezTo>
                    <a:pt x="1297" y="207"/>
                    <a:pt x="1296" y="207"/>
                    <a:pt x="1296" y="207"/>
                  </a:cubicBezTo>
                  <a:cubicBezTo>
                    <a:pt x="1296" y="206"/>
                    <a:pt x="1297" y="206"/>
                    <a:pt x="1298" y="206"/>
                  </a:cubicBezTo>
                  <a:cubicBezTo>
                    <a:pt x="1300" y="205"/>
                    <a:pt x="1301" y="204"/>
                    <a:pt x="1303" y="203"/>
                  </a:cubicBezTo>
                  <a:cubicBezTo>
                    <a:pt x="1317" y="197"/>
                    <a:pt x="1330" y="190"/>
                    <a:pt x="1344" y="183"/>
                  </a:cubicBezTo>
                  <a:cubicBezTo>
                    <a:pt x="1347" y="182"/>
                    <a:pt x="1350" y="182"/>
                    <a:pt x="1353" y="182"/>
                  </a:cubicBezTo>
                  <a:cubicBezTo>
                    <a:pt x="1372" y="179"/>
                    <a:pt x="1388" y="162"/>
                    <a:pt x="1402" y="151"/>
                  </a:cubicBezTo>
                  <a:cubicBezTo>
                    <a:pt x="1409" y="145"/>
                    <a:pt x="1416" y="139"/>
                    <a:pt x="1423" y="134"/>
                  </a:cubicBezTo>
                  <a:cubicBezTo>
                    <a:pt x="1400" y="101"/>
                    <a:pt x="1400" y="101"/>
                    <a:pt x="1400" y="101"/>
                  </a:cubicBezTo>
                  <a:cubicBezTo>
                    <a:pt x="1395" y="105"/>
                    <a:pt x="1390" y="110"/>
                    <a:pt x="1384" y="114"/>
                  </a:cubicBezTo>
                  <a:cubicBezTo>
                    <a:pt x="1379" y="116"/>
                    <a:pt x="1373" y="120"/>
                    <a:pt x="1366" y="120"/>
                  </a:cubicBezTo>
                  <a:cubicBezTo>
                    <a:pt x="1366" y="107"/>
                    <a:pt x="1358" y="105"/>
                    <a:pt x="1345" y="104"/>
                  </a:cubicBezTo>
                  <a:cubicBezTo>
                    <a:pt x="1326" y="103"/>
                    <a:pt x="1311" y="89"/>
                    <a:pt x="1292" y="88"/>
                  </a:cubicBezTo>
                  <a:cubicBezTo>
                    <a:pt x="1293" y="71"/>
                    <a:pt x="1287" y="62"/>
                    <a:pt x="1269" y="61"/>
                  </a:cubicBezTo>
                  <a:cubicBezTo>
                    <a:pt x="1255" y="60"/>
                    <a:pt x="1243" y="60"/>
                    <a:pt x="1230" y="55"/>
                  </a:cubicBezTo>
                  <a:cubicBezTo>
                    <a:pt x="1217" y="49"/>
                    <a:pt x="1204" y="41"/>
                    <a:pt x="1192" y="34"/>
                  </a:cubicBezTo>
                  <a:cubicBezTo>
                    <a:pt x="1191" y="34"/>
                    <a:pt x="1191" y="34"/>
                    <a:pt x="1191" y="34"/>
                  </a:cubicBezTo>
                  <a:cubicBezTo>
                    <a:pt x="1209" y="45"/>
                    <a:pt x="1228" y="59"/>
                    <a:pt x="1249" y="62"/>
                  </a:cubicBezTo>
                  <a:cubicBezTo>
                    <a:pt x="1256" y="63"/>
                    <a:pt x="1263" y="63"/>
                    <a:pt x="1271" y="64"/>
                  </a:cubicBezTo>
                  <a:cubicBezTo>
                    <a:pt x="1286" y="65"/>
                    <a:pt x="1290" y="76"/>
                    <a:pt x="1288" y="90"/>
                  </a:cubicBezTo>
                  <a:cubicBezTo>
                    <a:pt x="1287" y="91"/>
                    <a:pt x="1288" y="92"/>
                    <a:pt x="1290" y="92"/>
                  </a:cubicBezTo>
                  <a:cubicBezTo>
                    <a:pt x="1304" y="92"/>
                    <a:pt x="1317" y="100"/>
                    <a:pt x="1330" y="105"/>
                  </a:cubicBezTo>
                  <a:cubicBezTo>
                    <a:pt x="1335" y="107"/>
                    <a:pt x="1339" y="108"/>
                    <a:pt x="1344" y="109"/>
                  </a:cubicBezTo>
                  <a:cubicBezTo>
                    <a:pt x="1353" y="110"/>
                    <a:pt x="1361" y="111"/>
                    <a:pt x="1360" y="123"/>
                  </a:cubicBezTo>
                  <a:cubicBezTo>
                    <a:pt x="1360" y="125"/>
                    <a:pt x="1362" y="126"/>
                    <a:pt x="1363" y="126"/>
                  </a:cubicBezTo>
                  <a:cubicBezTo>
                    <a:pt x="1366" y="127"/>
                    <a:pt x="1370" y="127"/>
                    <a:pt x="1373" y="126"/>
                  </a:cubicBezTo>
                  <a:cubicBezTo>
                    <a:pt x="1358" y="145"/>
                    <a:pt x="1345" y="167"/>
                    <a:pt x="1318" y="164"/>
                  </a:cubicBezTo>
                  <a:cubicBezTo>
                    <a:pt x="1314" y="164"/>
                    <a:pt x="1311" y="166"/>
                    <a:pt x="1309" y="169"/>
                  </a:cubicBezTo>
                  <a:cubicBezTo>
                    <a:pt x="1303" y="177"/>
                    <a:pt x="1296" y="184"/>
                    <a:pt x="1288" y="190"/>
                  </a:cubicBezTo>
                  <a:cubicBezTo>
                    <a:pt x="1281" y="191"/>
                    <a:pt x="1275" y="192"/>
                    <a:pt x="1269" y="195"/>
                  </a:cubicBezTo>
                  <a:cubicBezTo>
                    <a:pt x="1269" y="195"/>
                    <a:pt x="1269" y="195"/>
                    <a:pt x="1269" y="195"/>
                  </a:cubicBezTo>
                  <a:cubicBezTo>
                    <a:pt x="1259" y="189"/>
                    <a:pt x="1250" y="183"/>
                    <a:pt x="1241" y="177"/>
                  </a:cubicBezTo>
                  <a:cubicBezTo>
                    <a:pt x="1229" y="169"/>
                    <a:pt x="1217" y="161"/>
                    <a:pt x="1202" y="159"/>
                  </a:cubicBezTo>
                  <a:cubicBezTo>
                    <a:pt x="1201" y="159"/>
                    <a:pt x="1200" y="159"/>
                    <a:pt x="1199" y="158"/>
                  </a:cubicBezTo>
                  <a:cubicBezTo>
                    <a:pt x="1195" y="153"/>
                    <a:pt x="1183" y="143"/>
                    <a:pt x="1182" y="143"/>
                  </a:cubicBezTo>
                  <a:cubicBezTo>
                    <a:pt x="1176" y="138"/>
                    <a:pt x="1169" y="136"/>
                    <a:pt x="1164" y="130"/>
                  </a:cubicBezTo>
                  <a:cubicBezTo>
                    <a:pt x="1158" y="123"/>
                    <a:pt x="1152" y="114"/>
                    <a:pt x="1147" y="106"/>
                  </a:cubicBezTo>
                  <a:cubicBezTo>
                    <a:pt x="1135" y="88"/>
                    <a:pt x="1115" y="76"/>
                    <a:pt x="1099" y="62"/>
                  </a:cubicBezTo>
                  <a:cubicBezTo>
                    <a:pt x="1098" y="61"/>
                    <a:pt x="1097" y="62"/>
                    <a:pt x="1098" y="63"/>
                  </a:cubicBezTo>
                  <a:cubicBezTo>
                    <a:pt x="1114" y="79"/>
                    <a:pt x="1133" y="91"/>
                    <a:pt x="1146" y="110"/>
                  </a:cubicBezTo>
                  <a:cubicBezTo>
                    <a:pt x="1149" y="116"/>
                    <a:pt x="1154" y="127"/>
                    <a:pt x="1161" y="135"/>
                  </a:cubicBezTo>
                  <a:cubicBezTo>
                    <a:pt x="1160" y="135"/>
                    <a:pt x="1158" y="136"/>
                    <a:pt x="1157" y="136"/>
                  </a:cubicBezTo>
                  <a:cubicBezTo>
                    <a:pt x="1153" y="135"/>
                    <a:pt x="1120" y="121"/>
                    <a:pt x="1091" y="109"/>
                  </a:cubicBezTo>
                  <a:cubicBezTo>
                    <a:pt x="1091" y="109"/>
                    <a:pt x="1090" y="109"/>
                    <a:pt x="1090" y="109"/>
                  </a:cubicBezTo>
                  <a:cubicBezTo>
                    <a:pt x="1090" y="108"/>
                    <a:pt x="1089" y="108"/>
                    <a:pt x="1088" y="107"/>
                  </a:cubicBezTo>
                  <a:cubicBezTo>
                    <a:pt x="1086" y="106"/>
                    <a:pt x="1083" y="106"/>
                    <a:pt x="1080" y="104"/>
                  </a:cubicBezTo>
                  <a:cubicBezTo>
                    <a:pt x="1080" y="104"/>
                    <a:pt x="1080" y="104"/>
                    <a:pt x="1081" y="105"/>
                  </a:cubicBezTo>
                  <a:cubicBezTo>
                    <a:pt x="1070" y="100"/>
                    <a:pt x="1060" y="96"/>
                    <a:pt x="1054" y="93"/>
                  </a:cubicBezTo>
                  <a:cubicBezTo>
                    <a:pt x="1054" y="94"/>
                    <a:pt x="1054" y="94"/>
                    <a:pt x="1054" y="94"/>
                  </a:cubicBezTo>
                  <a:cubicBezTo>
                    <a:pt x="1074" y="104"/>
                    <a:pt x="1135" y="135"/>
                    <a:pt x="1137" y="135"/>
                  </a:cubicBezTo>
                  <a:cubicBezTo>
                    <a:pt x="1141" y="137"/>
                    <a:pt x="1144" y="138"/>
                    <a:pt x="1148" y="139"/>
                  </a:cubicBezTo>
                  <a:cubicBezTo>
                    <a:pt x="1141" y="141"/>
                    <a:pt x="1134" y="143"/>
                    <a:pt x="1126" y="141"/>
                  </a:cubicBezTo>
                  <a:cubicBezTo>
                    <a:pt x="1112" y="139"/>
                    <a:pt x="1099" y="135"/>
                    <a:pt x="1088" y="127"/>
                  </a:cubicBezTo>
                  <a:cubicBezTo>
                    <a:pt x="1087" y="126"/>
                    <a:pt x="1086" y="128"/>
                    <a:pt x="1087" y="128"/>
                  </a:cubicBezTo>
                  <a:cubicBezTo>
                    <a:pt x="1099" y="138"/>
                    <a:pt x="1113" y="143"/>
                    <a:pt x="1128" y="146"/>
                  </a:cubicBezTo>
                  <a:cubicBezTo>
                    <a:pt x="1138" y="147"/>
                    <a:pt x="1147" y="144"/>
                    <a:pt x="1155" y="141"/>
                  </a:cubicBezTo>
                  <a:cubicBezTo>
                    <a:pt x="1160" y="143"/>
                    <a:pt x="1165" y="144"/>
                    <a:pt x="1170" y="146"/>
                  </a:cubicBezTo>
                  <a:cubicBezTo>
                    <a:pt x="1177" y="149"/>
                    <a:pt x="1183" y="153"/>
                    <a:pt x="1188" y="158"/>
                  </a:cubicBezTo>
                  <a:cubicBezTo>
                    <a:pt x="1179" y="159"/>
                    <a:pt x="1171" y="160"/>
                    <a:pt x="1162" y="163"/>
                  </a:cubicBezTo>
                  <a:cubicBezTo>
                    <a:pt x="1149" y="166"/>
                    <a:pt x="1136" y="170"/>
                    <a:pt x="1122" y="170"/>
                  </a:cubicBezTo>
                  <a:cubicBezTo>
                    <a:pt x="1109" y="170"/>
                    <a:pt x="1097" y="166"/>
                    <a:pt x="1084" y="164"/>
                  </a:cubicBezTo>
                  <a:cubicBezTo>
                    <a:pt x="1082" y="163"/>
                    <a:pt x="1080" y="163"/>
                    <a:pt x="1078" y="163"/>
                  </a:cubicBezTo>
                  <a:cubicBezTo>
                    <a:pt x="1069" y="160"/>
                    <a:pt x="1061" y="157"/>
                    <a:pt x="1054" y="161"/>
                  </a:cubicBezTo>
                  <a:cubicBezTo>
                    <a:pt x="1045" y="155"/>
                    <a:pt x="1026" y="136"/>
                    <a:pt x="1025" y="136"/>
                  </a:cubicBezTo>
                  <a:cubicBezTo>
                    <a:pt x="1020" y="131"/>
                    <a:pt x="1015" y="125"/>
                    <a:pt x="1011" y="119"/>
                  </a:cubicBezTo>
                  <a:cubicBezTo>
                    <a:pt x="1003" y="109"/>
                    <a:pt x="995" y="99"/>
                    <a:pt x="986" y="91"/>
                  </a:cubicBezTo>
                  <a:cubicBezTo>
                    <a:pt x="973" y="81"/>
                    <a:pt x="973" y="81"/>
                    <a:pt x="970" y="80"/>
                  </a:cubicBezTo>
                  <a:cubicBezTo>
                    <a:pt x="966" y="78"/>
                    <a:pt x="963" y="76"/>
                    <a:pt x="960" y="74"/>
                  </a:cubicBezTo>
                  <a:cubicBezTo>
                    <a:pt x="940" y="60"/>
                    <a:pt x="923" y="43"/>
                    <a:pt x="905" y="27"/>
                  </a:cubicBezTo>
                  <a:cubicBezTo>
                    <a:pt x="899" y="22"/>
                    <a:pt x="888" y="9"/>
                    <a:pt x="879" y="10"/>
                  </a:cubicBezTo>
                  <a:cubicBezTo>
                    <a:pt x="871" y="11"/>
                    <a:pt x="866" y="6"/>
                    <a:pt x="862" y="0"/>
                  </a:cubicBezTo>
                  <a:cubicBezTo>
                    <a:pt x="864" y="4"/>
                    <a:pt x="867" y="7"/>
                    <a:pt x="871" y="10"/>
                  </a:cubicBezTo>
                  <a:cubicBezTo>
                    <a:pt x="875" y="13"/>
                    <a:pt x="880" y="11"/>
                    <a:pt x="885" y="15"/>
                  </a:cubicBezTo>
                  <a:cubicBezTo>
                    <a:pt x="893" y="21"/>
                    <a:pt x="900" y="27"/>
                    <a:pt x="908" y="34"/>
                  </a:cubicBezTo>
                  <a:cubicBezTo>
                    <a:pt x="919" y="44"/>
                    <a:pt x="930" y="55"/>
                    <a:pt x="942" y="65"/>
                  </a:cubicBezTo>
                  <a:cubicBezTo>
                    <a:pt x="913" y="52"/>
                    <a:pt x="882" y="43"/>
                    <a:pt x="852" y="38"/>
                  </a:cubicBezTo>
                  <a:cubicBezTo>
                    <a:pt x="851" y="37"/>
                    <a:pt x="850" y="38"/>
                    <a:pt x="850" y="39"/>
                  </a:cubicBezTo>
                  <a:cubicBezTo>
                    <a:pt x="837" y="63"/>
                    <a:pt x="798" y="36"/>
                    <a:pt x="780" y="32"/>
                  </a:cubicBezTo>
                  <a:cubicBezTo>
                    <a:pt x="779" y="32"/>
                    <a:pt x="779" y="34"/>
                    <a:pt x="780" y="34"/>
                  </a:cubicBezTo>
                  <a:cubicBezTo>
                    <a:pt x="799" y="38"/>
                    <a:pt x="818" y="53"/>
                    <a:pt x="838" y="50"/>
                  </a:cubicBezTo>
                  <a:cubicBezTo>
                    <a:pt x="845" y="49"/>
                    <a:pt x="850" y="41"/>
                    <a:pt x="857" y="43"/>
                  </a:cubicBezTo>
                  <a:cubicBezTo>
                    <a:pt x="871" y="47"/>
                    <a:pt x="886" y="51"/>
                    <a:pt x="900" y="56"/>
                  </a:cubicBezTo>
                  <a:cubicBezTo>
                    <a:pt x="932" y="66"/>
                    <a:pt x="963" y="80"/>
                    <a:pt x="987" y="103"/>
                  </a:cubicBezTo>
                  <a:cubicBezTo>
                    <a:pt x="991" y="106"/>
                    <a:pt x="994" y="110"/>
                    <a:pt x="996" y="113"/>
                  </a:cubicBezTo>
                  <a:cubicBezTo>
                    <a:pt x="993" y="111"/>
                    <a:pt x="989" y="109"/>
                    <a:pt x="986" y="107"/>
                  </a:cubicBezTo>
                  <a:cubicBezTo>
                    <a:pt x="970" y="100"/>
                    <a:pt x="953" y="94"/>
                    <a:pt x="936" y="89"/>
                  </a:cubicBezTo>
                  <a:cubicBezTo>
                    <a:pt x="922" y="85"/>
                    <a:pt x="906" y="80"/>
                    <a:pt x="891" y="81"/>
                  </a:cubicBezTo>
                  <a:cubicBezTo>
                    <a:pt x="871" y="81"/>
                    <a:pt x="854" y="106"/>
                    <a:pt x="834" y="91"/>
                  </a:cubicBezTo>
                  <a:cubicBezTo>
                    <a:pt x="834" y="91"/>
                    <a:pt x="834" y="91"/>
                    <a:pt x="834" y="91"/>
                  </a:cubicBezTo>
                  <a:cubicBezTo>
                    <a:pt x="846" y="100"/>
                    <a:pt x="857" y="96"/>
                    <a:pt x="869" y="90"/>
                  </a:cubicBezTo>
                  <a:cubicBezTo>
                    <a:pt x="883" y="83"/>
                    <a:pt x="894" y="83"/>
                    <a:pt x="909" y="86"/>
                  </a:cubicBezTo>
                  <a:cubicBezTo>
                    <a:pt x="927" y="90"/>
                    <a:pt x="945" y="96"/>
                    <a:pt x="961" y="102"/>
                  </a:cubicBezTo>
                  <a:cubicBezTo>
                    <a:pt x="978" y="109"/>
                    <a:pt x="1010" y="133"/>
                    <a:pt x="1020" y="144"/>
                  </a:cubicBezTo>
                  <a:cubicBezTo>
                    <a:pt x="1027" y="152"/>
                    <a:pt x="1034" y="158"/>
                    <a:pt x="1042" y="165"/>
                  </a:cubicBezTo>
                  <a:cubicBezTo>
                    <a:pt x="1030" y="167"/>
                    <a:pt x="1019" y="170"/>
                    <a:pt x="1008" y="172"/>
                  </a:cubicBezTo>
                  <a:cubicBezTo>
                    <a:pt x="1003" y="171"/>
                    <a:pt x="997" y="173"/>
                    <a:pt x="992" y="173"/>
                  </a:cubicBezTo>
                  <a:cubicBezTo>
                    <a:pt x="979" y="175"/>
                    <a:pt x="967" y="179"/>
                    <a:pt x="954" y="180"/>
                  </a:cubicBezTo>
                  <a:cubicBezTo>
                    <a:pt x="940" y="181"/>
                    <a:pt x="930" y="170"/>
                    <a:pt x="917" y="168"/>
                  </a:cubicBezTo>
                  <a:cubicBezTo>
                    <a:pt x="899" y="164"/>
                    <a:pt x="885" y="155"/>
                    <a:pt x="874" y="141"/>
                  </a:cubicBezTo>
                  <a:cubicBezTo>
                    <a:pt x="873" y="139"/>
                    <a:pt x="871" y="141"/>
                    <a:pt x="872" y="142"/>
                  </a:cubicBezTo>
                  <a:cubicBezTo>
                    <a:pt x="880" y="153"/>
                    <a:pt x="889" y="161"/>
                    <a:pt x="901" y="166"/>
                  </a:cubicBezTo>
                  <a:cubicBezTo>
                    <a:pt x="910" y="171"/>
                    <a:pt x="920" y="173"/>
                    <a:pt x="929" y="178"/>
                  </a:cubicBezTo>
                  <a:cubicBezTo>
                    <a:pt x="932" y="180"/>
                    <a:pt x="935" y="182"/>
                    <a:pt x="938" y="184"/>
                  </a:cubicBezTo>
                  <a:cubicBezTo>
                    <a:pt x="936" y="184"/>
                    <a:pt x="934" y="185"/>
                    <a:pt x="931" y="185"/>
                  </a:cubicBezTo>
                  <a:cubicBezTo>
                    <a:pt x="922" y="186"/>
                    <a:pt x="914" y="188"/>
                    <a:pt x="905" y="189"/>
                  </a:cubicBezTo>
                  <a:cubicBezTo>
                    <a:pt x="895" y="191"/>
                    <a:pt x="882" y="196"/>
                    <a:pt x="872" y="194"/>
                  </a:cubicBezTo>
                  <a:cubicBezTo>
                    <a:pt x="839" y="189"/>
                    <a:pt x="812" y="167"/>
                    <a:pt x="786" y="150"/>
                  </a:cubicBezTo>
                  <a:cubicBezTo>
                    <a:pt x="785" y="150"/>
                    <a:pt x="784" y="150"/>
                    <a:pt x="785" y="151"/>
                  </a:cubicBezTo>
                  <a:cubicBezTo>
                    <a:pt x="810" y="171"/>
                    <a:pt x="835" y="190"/>
                    <a:pt x="866" y="199"/>
                  </a:cubicBezTo>
                  <a:cubicBezTo>
                    <a:pt x="877" y="202"/>
                    <a:pt x="888" y="200"/>
                    <a:pt x="900" y="198"/>
                  </a:cubicBezTo>
                  <a:cubicBezTo>
                    <a:pt x="898" y="200"/>
                    <a:pt x="896" y="202"/>
                    <a:pt x="894" y="205"/>
                  </a:cubicBezTo>
                  <a:cubicBezTo>
                    <a:pt x="888" y="211"/>
                    <a:pt x="879" y="214"/>
                    <a:pt x="871" y="217"/>
                  </a:cubicBezTo>
                  <a:cubicBezTo>
                    <a:pt x="855" y="223"/>
                    <a:pt x="838" y="222"/>
                    <a:pt x="822" y="218"/>
                  </a:cubicBezTo>
                  <a:cubicBezTo>
                    <a:pt x="822" y="217"/>
                    <a:pt x="822" y="218"/>
                    <a:pt x="822" y="218"/>
                  </a:cubicBezTo>
                  <a:cubicBezTo>
                    <a:pt x="837" y="224"/>
                    <a:pt x="851" y="225"/>
                    <a:pt x="866" y="222"/>
                  </a:cubicBezTo>
                  <a:cubicBezTo>
                    <a:pt x="875" y="220"/>
                    <a:pt x="883" y="216"/>
                    <a:pt x="891" y="212"/>
                  </a:cubicBezTo>
                  <a:cubicBezTo>
                    <a:pt x="898" y="207"/>
                    <a:pt x="904" y="200"/>
                    <a:pt x="911" y="196"/>
                  </a:cubicBezTo>
                  <a:cubicBezTo>
                    <a:pt x="912" y="196"/>
                    <a:pt x="914" y="195"/>
                    <a:pt x="915" y="195"/>
                  </a:cubicBezTo>
                  <a:cubicBezTo>
                    <a:pt x="937" y="192"/>
                    <a:pt x="958" y="190"/>
                    <a:pt x="980" y="189"/>
                  </a:cubicBezTo>
                  <a:cubicBezTo>
                    <a:pt x="995" y="188"/>
                    <a:pt x="1010" y="189"/>
                    <a:pt x="1024" y="186"/>
                  </a:cubicBezTo>
                  <a:cubicBezTo>
                    <a:pt x="1041" y="183"/>
                    <a:pt x="1055" y="180"/>
                    <a:pt x="1071" y="182"/>
                  </a:cubicBezTo>
                  <a:cubicBezTo>
                    <a:pt x="1070" y="183"/>
                    <a:pt x="1069" y="183"/>
                    <a:pt x="1068" y="184"/>
                  </a:cubicBezTo>
                  <a:cubicBezTo>
                    <a:pt x="1058" y="190"/>
                    <a:pt x="1048" y="196"/>
                    <a:pt x="1037" y="200"/>
                  </a:cubicBezTo>
                  <a:cubicBezTo>
                    <a:pt x="1036" y="199"/>
                    <a:pt x="998" y="209"/>
                    <a:pt x="981" y="214"/>
                  </a:cubicBezTo>
                  <a:cubicBezTo>
                    <a:pt x="974" y="216"/>
                    <a:pt x="977" y="226"/>
                    <a:pt x="984" y="224"/>
                  </a:cubicBezTo>
                  <a:cubicBezTo>
                    <a:pt x="994" y="221"/>
                    <a:pt x="1006" y="219"/>
                    <a:pt x="1017" y="216"/>
                  </a:cubicBezTo>
                  <a:cubicBezTo>
                    <a:pt x="1009" y="224"/>
                    <a:pt x="1001" y="231"/>
                    <a:pt x="995" y="241"/>
                  </a:cubicBezTo>
                  <a:cubicBezTo>
                    <a:pt x="994" y="242"/>
                    <a:pt x="997" y="244"/>
                    <a:pt x="998" y="242"/>
                  </a:cubicBezTo>
                  <a:cubicBezTo>
                    <a:pt x="1005" y="231"/>
                    <a:pt x="1015" y="223"/>
                    <a:pt x="1025" y="214"/>
                  </a:cubicBezTo>
                  <a:cubicBezTo>
                    <a:pt x="1036" y="212"/>
                    <a:pt x="1047" y="209"/>
                    <a:pt x="1058" y="205"/>
                  </a:cubicBezTo>
                  <a:cubicBezTo>
                    <a:pt x="1070" y="200"/>
                    <a:pt x="1079" y="192"/>
                    <a:pt x="1092" y="188"/>
                  </a:cubicBezTo>
                  <a:cubicBezTo>
                    <a:pt x="1093" y="188"/>
                    <a:pt x="1094" y="188"/>
                    <a:pt x="1096" y="188"/>
                  </a:cubicBezTo>
                  <a:cubicBezTo>
                    <a:pt x="1105" y="190"/>
                    <a:pt x="1114" y="192"/>
                    <a:pt x="1123" y="193"/>
                  </a:cubicBezTo>
                  <a:cubicBezTo>
                    <a:pt x="1138" y="194"/>
                    <a:pt x="1152" y="191"/>
                    <a:pt x="1166" y="188"/>
                  </a:cubicBezTo>
                  <a:cubicBezTo>
                    <a:pt x="1179" y="184"/>
                    <a:pt x="1191" y="182"/>
                    <a:pt x="1204" y="186"/>
                  </a:cubicBezTo>
                  <a:cubicBezTo>
                    <a:pt x="1217" y="190"/>
                    <a:pt x="1229" y="200"/>
                    <a:pt x="1241" y="209"/>
                  </a:cubicBezTo>
                  <a:cubicBezTo>
                    <a:pt x="1239" y="209"/>
                    <a:pt x="1238" y="210"/>
                    <a:pt x="1237" y="211"/>
                  </a:cubicBezTo>
                  <a:cubicBezTo>
                    <a:pt x="1226" y="217"/>
                    <a:pt x="1214" y="222"/>
                    <a:pt x="1203" y="227"/>
                  </a:cubicBezTo>
                  <a:cubicBezTo>
                    <a:pt x="1187" y="232"/>
                    <a:pt x="1170" y="237"/>
                    <a:pt x="1154" y="244"/>
                  </a:cubicBezTo>
                  <a:cubicBezTo>
                    <a:pt x="1145" y="246"/>
                    <a:pt x="1136" y="248"/>
                    <a:pt x="1127" y="249"/>
                  </a:cubicBezTo>
                  <a:cubicBezTo>
                    <a:pt x="1109" y="252"/>
                    <a:pt x="1091" y="254"/>
                    <a:pt x="1072" y="256"/>
                  </a:cubicBezTo>
                  <a:cubicBezTo>
                    <a:pt x="1056" y="258"/>
                    <a:pt x="1040" y="263"/>
                    <a:pt x="1023" y="262"/>
                  </a:cubicBezTo>
                  <a:cubicBezTo>
                    <a:pt x="997" y="262"/>
                    <a:pt x="974" y="246"/>
                    <a:pt x="948" y="245"/>
                  </a:cubicBezTo>
                  <a:cubicBezTo>
                    <a:pt x="939" y="245"/>
                    <a:pt x="930" y="249"/>
                    <a:pt x="922" y="252"/>
                  </a:cubicBezTo>
                  <a:cubicBezTo>
                    <a:pt x="908" y="257"/>
                    <a:pt x="895" y="258"/>
                    <a:pt x="880" y="254"/>
                  </a:cubicBezTo>
                  <a:cubicBezTo>
                    <a:pt x="866" y="250"/>
                    <a:pt x="853" y="243"/>
                    <a:pt x="839" y="238"/>
                  </a:cubicBezTo>
                  <a:cubicBezTo>
                    <a:pt x="823" y="232"/>
                    <a:pt x="807" y="228"/>
                    <a:pt x="791" y="224"/>
                  </a:cubicBezTo>
                  <a:cubicBezTo>
                    <a:pt x="784" y="222"/>
                    <a:pt x="777" y="220"/>
                    <a:pt x="770" y="219"/>
                  </a:cubicBezTo>
                  <a:cubicBezTo>
                    <a:pt x="761" y="213"/>
                    <a:pt x="750" y="211"/>
                    <a:pt x="741" y="207"/>
                  </a:cubicBezTo>
                  <a:cubicBezTo>
                    <a:pt x="730" y="203"/>
                    <a:pt x="719" y="198"/>
                    <a:pt x="708" y="192"/>
                  </a:cubicBezTo>
                  <a:cubicBezTo>
                    <a:pt x="692" y="184"/>
                    <a:pt x="675" y="175"/>
                    <a:pt x="659" y="167"/>
                  </a:cubicBezTo>
                  <a:cubicBezTo>
                    <a:pt x="655" y="164"/>
                    <a:pt x="652" y="162"/>
                    <a:pt x="649" y="158"/>
                  </a:cubicBezTo>
                  <a:cubicBezTo>
                    <a:pt x="644" y="149"/>
                    <a:pt x="640" y="138"/>
                    <a:pt x="637" y="129"/>
                  </a:cubicBezTo>
                  <a:cubicBezTo>
                    <a:pt x="632" y="117"/>
                    <a:pt x="626" y="108"/>
                    <a:pt x="614" y="103"/>
                  </a:cubicBezTo>
                  <a:cubicBezTo>
                    <a:pt x="614" y="103"/>
                    <a:pt x="614" y="104"/>
                    <a:pt x="614" y="104"/>
                  </a:cubicBezTo>
                  <a:cubicBezTo>
                    <a:pt x="632" y="113"/>
                    <a:pt x="635" y="135"/>
                    <a:pt x="643" y="152"/>
                  </a:cubicBezTo>
                  <a:cubicBezTo>
                    <a:pt x="645" y="156"/>
                    <a:pt x="647" y="159"/>
                    <a:pt x="650" y="163"/>
                  </a:cubicBezTo>
                  <a:cubicBezTo>
                    <a:pt x="646" y="161"/>
                    <a:pt x="642" y="159"/>
                    <a:pt x="637" y="157"/>
                  </a:cubicBezTo>
                  <a:cubicBezTo>
                    <a:pt x="622" y="150"/>
                    <a:pt x="604" y="146"/>
                    <a:pt x="589" y="138"/>
                  </a:cubicBezTo>
                  <a:cubicBezTo>
                    <a:pt x="571" y="128"/>
                    <a:pt x="561" y="111"/>
                    <a:pt x="552" y="93"/>
                  </a:cubicBezTo>
                  <a:cubicBezTo>
                    <a:pt x="552" y="92"/>
                    <a:pt x="550" y="93"/>
                    <a:pt x="550" y="94"/>
                  </a:cubicBezTo>
                  <a:cubicBezTo>
                    <a:pt x="558" y="111"/>
                    <a:pt x="567" y="126"/>
                    <a:pt x="581" y="137"/>
                  </a:cubicBezTo>
                  <a:cubicBezTo>
                    <a:pt x="596" y="148"/>
                    <a:pt x="615" y="154"/>
                    <a:pt x="632" y="162"/>
                  </a:cubicBezTo>
                  <a:cubicBezTo>
                    <a:pt x="646" y="169"/>
                    <a:pt x="659" y="177"/>
                    <a:pt x="672" y="185"/>
                  </a:cubicBezTo>
                  <a:cubicBezTo>
                    <a:pt x="645" y="184"/>
                    <a:pt x="605" y="182"/>
                    <a:pt x="607" y="168"/>
                  </a:cubicBezTo>
                  <a:cubicBezTo>
                    <a:pt x="608" y="168"/>
                    <a:pt x="607" y="167"/>
                    <a:pt x="607" y="167"/>
                  </a:cubicBezTo>
                  <a:cubicBezTo>
                    <a:pt x="592" y="159"/>
                    <a:pt x="577" y="155"/>
                    <a:pt x="561" y="151"/>
                  </a:cubicBezTo>
                  <a:cubicBezTo>
                    <a:pt x="560" y="150"/>
                    <a:pt x="559" y="152"/>
                    <a:pt x="561" y="153"/>
                  </a:cubicBezTo>
                  <a:cubicBezTo>
                    <a:pt x="572" y="156"/>
                    <a:pt x="584" y="160"/>
                    <a:pt x="595" y="164"/>
                  </a:cubicBezTo>
                  <a:cubicBezTo>
                    <a:pt x="601" y="167"/>
                    <a:pt x="603" y="167"/>
                    <a:pt x="605" y="173"/>
                  </a:cubicBezTo>
                  <a:cubicBezTo>
                    <a:pt x="607" y="179"/>
                    <a:pt x="615" y="182"/>
                    <a:pt x="621" y="184"/>
                  </a:cubicBezTo>
                  <a:cubicBezTo>
                    <a:pt x="640" y="190"/>
                    <a:pt x="662" y="191"/>
                    <a:pt x="683" y="192"/>
                  </a:cubicBezTo>
                  <a:cubicBezTo>
                    <a:pt x="688" y="195"/>
                    <a:pt x="692" y="197"/>
                    <a:pt x="696" y="200"/>
                  </a:cubicBezTo>
                  <a:cubicBezTo>
                    <a:pt x="684" y="200"/>
                    <a:pt x="672" y="205"/>
                    <a:pt x="661" y="210"/>
                  </a:cubicBezTo>
                  <a:cubicBezTo>
                    <a:pt x="661" y="210"/>
                    <a:pt x="661" y="210"/>
                    <a:pt x="661" y="210"/>
                  </a:cubicBezTo>
                  <a:cubicBezTo>
                    <a:pt x="643" y="211"/>
                    <a:pt x="626" y="210"/>
                    <a:pt x="608" y="213"/>
                  </a:cubicBezTo>
                  <a:cubicBezTo>
                    <a:pt x="601" y="214"/>
                    <a:pt x="595" y="217"/>
                    <a:pt x="590" y="221"/>
                  </a:cubicBezTo>
                  <a:cubicBezTo>
                    <a:pt x="588" y="222"/>
                    <a:pt x="586" y="224"/>
                    <a:pt x="584" y="225"/>
                  </a:cubicBezTo>
                  <a:cubicBezTo>
                    <a:pt x="584" y="225"/>
                    <a:pt x="584" y="225"/>
                    <a:pt x="584" y="225"/>
                  </a:cubicBezTo>
                  <a:cubicBezTo>
                    <a:pt x="574" y="226"/>
                    <a:pt x="565" y="229"/>
                    <a:pt x="555" y="225"/>
                  </a:cubicBezTo>
                  <a:cubicBezTo>
                    <a:pt x="548" y="222"/>
                    <a:pt x="541" y="217"/>
                    <a:pt x="533" y="215"/>
                  </a:cubicBezTo>
                  <a:cubicBezTo>
                    <a:pt x="532" y="215"/>
                    <a:pt x="531" y="217"/>
                    <a:pt x="532" y="217"/>
                  </a:cubicBezTo>
                  <a:cubicBezTo>
                    <a:pt x="542" y="221"/>
                    <a:pt x="551" y="227"/>
                    <a:pt x="560" y="231"/>
                  </a:cubicBezTo>
                  <a:cubicBezTo>
                    <a:pt x="560" y="231"/>
                    <a:pt x="561" y="232"/>
                    <a:pt x="561" y="232"/>
                  </a:cubicBezTo>
                  <a:cubicBezTo>
                    <a:pt x="544" y="231"/>
                    <a:pt x="526" y="233"/>
                    <a:pt x="509" y="232"/>
                  </a:cubicBezTo>
                  <a:cubicBezTo>
                    <a:pt x="503" y="232"/>
                    <a:pt x="497" y="232"/>
                    <a:pt x="492" y="234"/>
                  </a:cubicBezTo>
                  <a:cubicBezTo>
                    <a:pt x="485" y="236"/>
                    <a:pt x="481" y="241"/>
                    <a:pt x="474" y="241"/>
                  </a:cubicBezTo>
                  <a:cubicBezTo>
                    <a:pt x="474" y="241"/>
                    <a:pt x="473" y="241"/>
                    <a:pt x="474" y="241"/>
                  </a:cubicBezTo>
                  <a:cubicBezTo>
                    <a:pt x="479" y="242"/>
                    <a:pt x="483" y="240"/>
                    <a:pt x="488" y="239"/>
                  </a:cubicBezTo>
                  <a:cubicBezTo>
                    <a:pt x="495" y="237"/>
                    <a:pt x="501" y="237"/>
                    <a:pt x="508" y="237"/>
                  </a:cubicBezTo>
                  <a:cubicBezTo>
                    <a:pt x="527" y="238"/>
                    <a:pt x="546" y="237"/>
                    <a:pt x="565" y="238"/>
                  </a:cubicBezTo>
                  <a:cubicBezTo>
                    <a:pt x="571" y="238"/>
                    <a:pt x="575" y="238"/>
                    <a:pt x="581" y="236"/>
                  </a:cubicBezTo>
                  <a:cubicBezTo>
                    <a:pt x="590" y="232"/>
                    <a:pt x="596" y="223"/>
                    <a:pt x="606" y="221"/>
                  </a:cubicBezTo>
                  <a:cubicBezTo>
                    <a:pt x="619" y="217"/>
                    <a:pt x="634" y="217"/>
                    <a:pt x="648" y="218"/>
                  </a:cubicBezTo>
                  <a:cubicBezTo>
                    <a:pt x="643" y="221"/>
                    <a:pt x="638" y="224"/>
                    <a:pt x="633" y="228"/>
                  </a:cubicBezTo>
                  <a:cubicBezTo>
                    <a:pt x="619" y="236"/>
                    <a:pt x="602" y="241"/>
                    <a:pt x="586" y="247"/>
                  </a:cubicBezTo>
                  <a:cubicBezTo>
                    <a:pt x="572" y="253"/>
                    <a:pt x="558" y="258"/>
                    <a:pt x="545" y="266"/>
                  </a:cubicBezTo>
                  <a:cubicBezTo>
                    <a:pt x="527" y="275"/>
                    <a:pt x="512" y="276"/>
                    <a:pt x="493" y="273"/>
                  </a:cubicBezTo>
                  <a:cubicBezTo>
                    <a:pt x="481" y="272"/>
                    <a:pt x="461" y="275"/>
                    <a:pt x="443" y="276"/>
                  </a:cubicBezTo>
                  <a:cubicBezTo>
                    <a:pt x="437" y="270"/>
                    <a:pt x="434" y="262"/>
                    <a:pt x="429" y="258"/>
                  </a:cubicBezTo>
                  <a:cubicBezTo>
                    <a:pt x="429" y="257"/>
                    <a:pt x="428" y="257"/>
                    <a:pt x="428" y="257"/>
                  </a:cubicBezTo>
                  <a:cubicBezTo>
                    <a:pt x="428" y="257"/>
                    <a:pt x="428" y="256"/>
                    <a:pt x="428" y="256"/>
                  </a:cubicBezTo>
                  <a:cubicBezTo>
                    <a:pt x="427" y="256"/>
                    <a:pt x="426" y="256"/>
                    <a:pt x="426" y="255"/>
                  </a:cubicBezTo>
                  <a:cubicBezTo>
                    <a:pt x="424" y="255"/>
                    <a:pt x="423" y="254"/>
                    <a:pt x="422" y="253"/>
                  </a:cubicBezTo>
                  <a:cubicBezTo>
                    <a:pt x="422" y="253"/>
                    <a:pt x="422" y="253"/>
                    <a:pt x="422" y="253"/>
                  </a:cubicBezTo>
                  <a:cubicBezTo>
                    <a:pt x="422" y="253"/>
                    <a:pt x="422" y="253"/>
                    <a:pt x="422" y="253"/>
                  </a:cubicBezTo>
                  <a:cubicBezTo>
                    <a:pt x="417" y="251"/>
                    <a:pt x="410" y="249"/>
                    <a:pt x="405" y="247"/>
                  </a:cubicBezTo>
                  <a:cubicBezTo>
                    <a:pt x="405" y="247"/>
                    <a:pt x="404" y="247"/>
                    <a:pt x="404" y="247"/>
                  </a:cubicBezTo>
                  <a:cubicBezTo>
                    <a:pt x="404" y="247"/>
                    <a:pt x="403" y="247"/>
                    <a:pt x="403" y="246"/>
                  </a:cubicBezTo>
                  <a:cubicBezTo>
                    <a:pt x="402" y="246"/>
                    <a:pt x="401" y="246"/>
                    <a:pt x="400" y="246"/>
                  </a:cubicBezTo>
                  <a:cubicBezTo>
                    <a:pt x="399" y="245"/>
                    <a:pt x="398" y="245"/>
                    <a:pt x="397" y="244"/>
                  </a:cubicBezTo>
                  <a:cubicBezTo>
                    <a:pt x="396" y="244"/>
                    <a:pt x="395" y="244"/>
                    <a:pt x="394" y="244"/>
                  </a:cubicBezTo>
                  <a:cubicBezTo>
                    <a:pt x="385" y="240"/>
                    <a:pt x="375" y="238"/>
                    <a:pt x="366" y="234"/>
                  </a:cubicBezTo>
                  <a:cubicBezTo>
                    <a:pt x="359" y="232"/>
                    <a:pt x="350" y="235"/>
                    <a:pt x="344" y="236"/>
                  </a:cubicBezTo>
                  <a:cubicBezTo>
                    <a:pt x="343" y="236"/>
                    <a:pt x="344" y="236"/>
                    <a:pt x="344" y="236"/>
                  </a:cubicBezTo>
                  <a:cubicBezTo>
                    <a:pt x="352" y="234"/>
                    <a:pt x="360" y="236"/>
                    <a:pt x="368" y="239"/>
                  </a:cubicBezTo>
                  <a:cubicBezTo>
                    <a:pt x="378" y="243"/>
                    <a:pt x="389" y="246"/>
                    <a:pt x="399" y="250"/>
                  </a:cubicBezTo>
                  <a:cubicBezTo>
                    <a:pt x="409" y="254"/>
                    <a:pt x="420" y="258"/>
                    <a:pt x="428" y="266"/>
                  </a:cubicBezTo>
                  <a:cubicBezTo>
                    <a:pt x="431" y="270"/>
                    <a:pt x="433" y="275"/>
                    <a:pt x="437" y="277"/>
                  </a:cubicBezTo>
                  <a:cubicBezTo>
                    <a:pt x="434" y="277"/>
                    <a:pt x="430" y="277"/>
                    <a:pt x="427" y="277"/>
                  </a:cubicBezTo>
                  <a:cubicBezTo>
                    <a:pt x="415" y="278"/>
                    <a:pt x="404" y="278"/>
                    <a:pt x="395" y="283"/>
                  </a:cubicBezTo>
                  <a:cubicBezTo>
                    <a:pt x="387" y="286"/>
                    <a:pt x="369" y="295"/>
                    <a:pt x="350" y="307"/>
                  </a:cubicBezTo>
                  <a:cubicBezTo>
                    <a:pt x="330" y="313"/>
                    <a:pt x="306" y="310"/>
                    <a:pt x="289" y="323"/>
                  </a:cubicBezTo>
                  <a:cubicBezTo>
                    <a:pt x="288" y="324"/>
                    <a:pt x="289" y="325"/>
                    <a:pt x="289" y="324"/>
                  </a:cubicBezTo>
                  <a:cubicBezTo>
                    <a:pt x="301" y="316"/>
                    <a:pt x="313" y="318"/>
                    <a:pt x="327" y="317"/>
                  </a:cubicBezTo>
                  <a:cubicBezTo>
                    <a:pt x="330" y="316"/>
                    <a:pt x="334" y="316"/>
                    <a:pt x="338" y="315"/>
                  </a:cubicBezTo>
                  <a:cubicBezTo>
                    <a:pt x="326" y="324"/>
                    <a:pt x="314" y="334"/>
                    <a:pt x="307" y="345"/>
                  </a:cubicBezTo>
                  <a:cubicBezTo>
                    <a:pt x="306" y="347"/>
                    <a:pt x="308" y="348"/>
                    <a:pt x="310" y="347"/>
                  </a:cubicBezTo>
                  <a:cubicBezTo>
                    <a:pt x="325" y="325"/>
                    <a:pt x="350" y="314"/>
                    <a:pt x="373" y="303"/>
                  </a:cubicBezTo>
                  <a:cubicBezTo>
                    <a:pt x="363" y="318"/>
                    <a:pt x="357" y="335"/>
                    <a:pt x="348" y="351"/>
                  </a:cubicBezTo>
                  <a:cubicBezTo>
                    <a:pt x="346" y="354"/>
                    <a:pt x="344" y="358"/>
                    <a:pt x="341" y="361"/>
                  </a:cubicBezTo>
                  <a:cubicBezTo>
                    <a:pt x="328" y="377"/>
                    <a:pt x="305" y="393"/>
                    <a:pt x="293" y="400"/>
                  </a:cubicBezTo>
                  <a:cubicBezTo>
                    <a:pt x="287" y="403"/>
                    <a:pt x="280" y="406"/>
                    <a:pt x="273" y="408"/>
                  </a:cubicBezTo>
                  <a:cubicBezTo>
                    <a:pt x="261" y="413"/>
                    <a:pt x="250" y="419"/>
                    <a:pt x="238" y="424"/>
                  </a:cubicBezTo>
                  <a:cubicBezTo>
                    <a:pt x="237" y="425"/>
                    <a:pt x="235" y="426"/>
                    <a:pt x="233" y="426"/>
                  </a:cubicBezTo>
                  <a:cubicBezTo>
                    <a:pt x="223" y="425"/>
                    <a:pt x="213" y="424"/>
                    <a:pt x="203" y="424"/>
                  </a:cubicBezTo>
                  <a:cubicBezTo>
                    <a:pt x="186" y="423"/>
                    <a:pt x="170" y="427"/>
                    <a:pt x="153" y="427"/>
                  </a:cubicBezTo>
                  <a:cubicBezTo>
                    <a:pt x="152" y="427"/>
                    <a:pt x="152" y="428"/>
                    <a:pt x="153" y="428"/>
                  </a:cubicBezTo>
                  <a:cubicBezTo>
                    <a:pt x="167" y="429"/>
                    <a:pt x="181" y="428"/>
                    <a:pt x="195" y="428"/>
                  </a:cubicBezTo>
                  <a:cubicBezTo>
                    <a:pt x="203" y="428"/>
                    <a:pt x="211" y="431"/>
                    <a:pt x="219" y="432"/>
                  </a:cubicBezTo>
                  <a:cubicBezTo>
                    <a:pt x="208" y="436"/>
                    <a:pt x="198" y="440"/>
                    <a:pt x="186" y="443"/>
                  </a:cubicBezTo>
                  <a:cubicBezTo>
                    <a:pt x="174" y="447"/>
                    <a:pt x="156" y="452"/>
                    <a:pt x="143" y="446"/>
                  </a:cubicBezTo>
                  <a:cubicBezTo>
                    <a:pt x="140" y="445"/>
                    <a:pt x="138" y="449"/>
                    <a:pt x="141" y="451"/>
                  </a:cubicBezTo>
                  <a:cubicBezTo>
                    <a:pt x="152" y="457"/>
                    <a:pt x="167" y="454"/>
                    <a:pt x="179" y="452"/>
                  </a:cubicBezTo>
                  <a:cubicBezTo>
                    <a:pt x="198" y="448"/>
                    <a:pt x="217" y="442"/>
                    <a:pt x="235" y="435"/>
                  </a:cubicBezTo>
                  <a:cubicBezTo>
                    <a:pt x="254" y="428"/>
                    <a:pt x="272" y="422"/>
                    <a:pt x="291" y="415"/>
                  </a:cubicBezTo>
                  <a:cubicBezTo>
                    <a:pt x="292" y="415"/>
                    <a:pt x="293" y="415"/>
                    <a:pt x="294" y="414"/>
                  </a:cubicBezTo>
                  <a:cubicBezTo>
                    <a:pt x="286" y="428"/>
                    <a:pt x="283" y="444"/>
                    <a:pt x="276" y="458"/>
                  </a:cubicBezTo>
                  <a:cubicBezTo>
                    <a:pt x="265" y="480"/>
                    <a:pt x="237" y="495"/>
                    <a:pt x="216" y="507"/>
                  </a:cubicBezTo>
                  <a:cubicBezTo>
                    <a:pt x="189" y="523"/>
                    <a:pt x="158" y="534"/>
                    <a:pt x="127" y="539"/>
                  </a:cubicBezTo>
                  <a:cubicBezTo>
                    <a:pt x="125" y="539"/>
                    <a:pt x="126" y="542"/>
                    <a:pt x="128" y="542"/>
                  </a:cubicBezTo>
                  <a:cubicBezTo>
                    <a:pt x="158" y="539"/>
                    <a:pt x="187" y="531"/>
                    <a:pt x="214" y="517"/>
                  </a:cubicBezTo>
                  <a:cubicBezTo>
                    <a:pt x="214" y="517"/>
                    <a:pt x="240" y="499"/>
                    <a:pt x="249" y="494"/>
                  </a:cubicBezTo>
                  <a:cubicBezTo>
                    <a:pt x="246" y="497"/>
                    <a:pt x="228" y="510"/>
                    <a:pt x="217" y="519"/>
                  </a:cubicBezTo>
                  <a:cubicBezTo>
                    <a:pt x="207" y="527"/>
                    <a:pt x="196" y="538"/>
                    <a:pt x="186" y="547"/>
                  </a:cubicBezTo>
                  <a:cubicBezTo>
                    <a:pt x="177" y="555"/>
                    <a:pt x="170" y="565"/>
                    <a:pt x="161" y="572"/>
                  </a:cubicBezTo>
                  <a:cubicBezTo>
                    <a:pt x="159" y="574"/>
                    <a:pt x="161" y="576"/>
                    <a:pt x="163" y="575"/>
                  </a:cubicBezTo>
                  <a:cubicBezTo>
                    <a:pt x="165" y="573"/>
                    <a:pt x="168" y="570"/>
                    <a:pt x="170" y="567"/>
                  </a:cubicBezTo>
                  <a:cubicBezTo>
                    <a:pt x="176" y="560"/>
                    <a:pt x="185" y="554"/>
                    <a:pt x="193" y="548"/>
                  </a:cubicBezTo>
                  <a:cubicBezTo>
                    <a:pt x="202" y="541"/>
                    <a:pt x="210" y="534"/>
                    <a:pt x="218" y="527"/>
                  </a:cubicBezTo>
                  <a:cubicBezTo>
                    <a:pt x="215" y="533"/>
                    <a:pt x="212" y="539"/>
                    <a:pt x="209" y="545"/>
                  </a:cubicBezTo>
                  <a:cubicBezTo>
                    <a:pt x="203" y="558"/>
                    <a:pt x="201" y="574"/>
                    <a:pt x="191" y="584"/>
                  </a:cubicBezTo>
                  <a:cubicBezTo>
                    <a:pt x="190" y="586"/>
                    <a:pt x="192" y="587"/>
                    <a:pt x="193" y="586"/>
                  </a:cubicBezTo>
                  <a:cubicBezTo>
                    <a:pt x="201" y="578"/>
                    <a:pt x="204" y="565"/>
                    <a:pt x="209" y="554"/>
                  </a:cubicBezTo>
                  <a:cubicBezTo>
                    <a:pt x="215" y="542"/>
                    <a:pt x="222" y="529"/>
                    <a:pt x="230" y="518"/>
                  </a:cubicBezTo>
                  <a:cubicBezTo>
                    <a:pt x="236" y="514"/>
                    <a:pt x="242" y="510"/>
                    <a:pt x="247" y="505"/>
                  </a:cubicBezTo>
                  <a:cubicBezTo>
                    <a:pt x="256" y="498"/>
                    <a:pt x="262" y="488"/>
                    <a:pt x="270" y="480"/>
                  </a:cubicBezTo>
                  <a:cubicBezTo>
                    <a:pt x="276" y="474"/>
                    <a:pt x="281" y="467"/>
                    <a:pt x="285" y="460"/>
                  </a:cubicBezTo>
                  <a:cubicBezTo>
                    <a:pt x="290" y="450"/>
                    <a:pt x="293" y="439"/>
                    <a:pt x="298" y="429"/>
                  </a:cubicBezTo>
                  <a:cubicBezTo>
                    <a:pt x="303" y="418"/>
                    <a:pt x="311" y="409"/>
                    <a:pt x="319" y="400"/>
                  </a:cubicBezTo>
                  <a:cubicBezTo>
                    <a:pt x="330" y="392"/>
                    <a:pt x="340" y="382"/>
                    <a:pt x="347" y="370"/>
                  </a:cubicBezTo>
                  <a:cubicBezTo>
                    <a:pt x="350" y="367"/>
                    <a:pt x="353" y="363"/>
                    <a:pt x="356" y="359"/>
                  </a:cubicBezTo>
                  <a:cubicBezTo>
                    <a:pt x="362" y="352"/>
                    <a:pt x="366" y="342"/>
                    <a:pt x="370" y="333"/>
                  </a:cubicBezTo>
                  <a:cubicBezTo>
                    <a:pt x="366" y="349"/>
                    <a:pt x="359" y="364"/>
                    <a:pt x="354" y="378"/>
                  </a:cubicBezTo>
                  <a:cubicBezTo>
                    <a:pt x="354" y="378"/>
                    <a:pt x="354" y="378"/>
                    <a:pt x="355" y="379"/>
                  </a:cubicBezTo>
                  <a:cubicBezTo>
                    <a:pt x="356" y="383"/>
                    <a:pt x="357" y="387"/>
                    <a:pt x="357" y="392"/>
                  </a:cubicBezTo>
                  <a:cubicBezTo>
                    <a:pt x="357" y="396"/>
                    <a:pt x="356" y="399"/>
                    <a:pt x="356" y="403"/>
                  </a:cubicBezTo>
                  <a:cubicBezTo>
                    <a:pt x="355" y="412"/>
                    <a:pt x="355" y="419"/>
                    <a:pt x="349" y="427"/>
                  </a:cubicBezTo>
                  <a:cubicBezTo>
                    <a:pt x="349" y="427"/>
                    <a:pt x="349" y="428"/>
                    <a:pt x="349" y="427"/>
                  </a:cubicBezTo>
                  <a:cubicBezTo>
                    <a:pt x="359" y="415"/>
                    <a:pt x="359" y="397"/>
                    <a:pt x="359" y="382"/>
                  </a:cubicBezTo>
                  <a:cubicBezTo>
                    <a:pt x="358" y="371"/>
                    <a:pt x="366" y="358"/>
                    <a:pt x="370" y="348"/>
                  </a:cubicBezTo>
                  <a:cubicBezTo>
                    <a:pt x="373" y="339"/>
                    <a:pt x="380" y="326"/>
                    <a:pt x="379" y="316"/>
                  </a:cubicBezTo>
                  <a:cubicBezTo>
                    <a:pt x="384" y="306"/>
                    <a:pt x="391" y="297"/>
                    <a:pt x="401" y="292"/>
                  </a:cubicBezTo>
                  <a:cubicBezTo>
                    <a:pt x="412" y="286"/>
                    <a:pt x="429" y="289"/>
                    <a:pt x="442" y="288"/>
                  </a:cubicBezTo>
                  <a:cubicBezTo>
                    <a:pt x="448" y="287"/>
                    <a:pt x="454" y="286"/>
                    <a:pt x="459" y="285"/>
                  </a:cubicBezTo>
                  <a:cubicBezTo>
                    <a:pt x="458" y="285"/>
                    <a:pt x="457" y="286"/>
                    <a:pt x="455" y="287"/>
                  </a:cubicBezTo>
                  <a:cubicBezTo>
                    <a:pt x="445" y="292"/>
                    <a:pt x="438" y="302"/>
                    <a:pt x="430" y="310"/>
                  </a:cubicBezTo>
                  <a:cubicBezTo>
                    <a:pt x="429" y="311"/>
                    <a:pt x="431" y="314"/>
                    <a:pt x="433" y="312"/>
                  </a:cubicBezTo>
                  <a:cubicBezTo>
                    <a:pt x="441" y="304"/>
                    <a:pt x="449" y="295"/>
                    <a:pt x="461" y="290"/>
                  </a:cubicBezTo>
                  <a:cubicBezTo>
                    <a:pt x="466" y="287"/>
                    <a:pt x="472" y="285"/>
                    <a:pt x="477" y="283"/>
                  </a:cubicBezTo>
                  <a:cubicBezTo>
                    <a:pt x="479" y="283"/>
                    <a:pt x="481" y="283"/>
                    <a:pt x="484" y="283"/>
                  </a:cubicBezTo>
                  <a:cubicBezTo>
                    <a:pt x="497" y="285"/>
                    <a:pt x="509" y="287"/>
                    <a:pt x="522" y="286"/>
                  </a:cubicBezTo>
                  <a:cubicBezTo>
                    <a:pt x="531" y="285"/>
                    <a:pt x="538" y="282"/>
                    <a:pt x="546" y="278"/>
                  </a:cubicBezTo>
                  <a:cubicBezTo>
                    <a:pt x="547" y="277"/>
                    <a:pt x="549" y="277"/>
                    <a:pt x="550" y="276"/>
                  </a:cubicBezTo>
                  <a:cubicBezTo>
                    <a:pt x="548" y="278"/>
                    <a:pt x="546" y="280"/>
                    <a:pt x="544" y="282"/>
                  </a:cubicBezTo>
                  <a:cubicBezTo>
                    <a:pt x="535" y="290"/>
                    <a:pt x="530" y="300"/>
                    <a:pt x="523" y="310"/>
                  </a:cubicBezTo>
                  <a:cubicBezTo>
                    <a:pt x="512" y="326"/>
                    <a:pt x="501" y="342"/>
                    <a:pt x="489" y="358"/>
                  </a:cubicBezTo>
                  <a:cubicBezTo>
                    <a:pt x="483" y="362"/>
                    <a:pt x="477" y="359"/>
                    <a:pt x="470" y="362"/>
                  </a:cubicBezTo>
                  <a:cubicBezTo>
                    <a:pt x="462" y="366"/>
                    <a:pt x="456" y="371"/>
                    <a:pt x="449" y="375"/>
                  </a:cubicBezTo>
                  <a:cubicBezTo>
                    <a:pt x="444" y="377"/>
                    <a:pt x="438" y="380"/>
                    <a:pt x="433" y="383"/>
                  </a:cubicBezTo>
                  <a:cubicBezTo>
                    <a:pt x="431" y="382"/>
                    <a:pt x="403" y="362"/>
                    <a:pt x="400" y="360"/>
                  </a:cubicBezTo>
                  <a:cubicBezTo>
                    <a:pt x="402" y="362"/>
                    <a:pt x="425" y="380"/>
                    <a:pt x="426" y="381"/>
                  </a:cubicBezTo>
                  <a:cubicBezTo>
                    <a:pt x="427" y="383"/>
                    <a:pt x="427" y="384"/>
                    <a:pt x="428" y="385"/>
                  </a:cubicBezTo>
                  <a:cubicBezTo>
                    <a:pt x="428" y="385"/>
                    <a:pt x="428" y="385"/>
                    <a:pt x="428" y="385"/>
                  </a:cubicBezTo>
                  <a:cubicBezTo>
                    <a:pt x="420" y="391"/>
                    <a:pt x="414" y="400"/>
                    <a:pt x="408" y="407"/>
                  </a:cubicBezTo>
                  <a:cubicBezTo>
                    <a:pt x="397" y="423"/>
                    <a:pt x="386" y="439"/>
                    <a:pt x="374" y="454"/>
                  </a:cubicBezTo>
                  <a:cubicBezTo>
                    <a:pt x="369" y="451"/>
                    <a:pt x="365" y="448"/>
                    <a:pt x="359" y="446"/>
                  </a:cubicBezTo>
                  <a:cubicBezTo>
                    <a:pt x="358" y="445"/>
                    <a:pt x="357" y="447"/>
                    <a:pt x="359" y="448"/>
                  </a:cubicBezTo>
                  <a:cubicBezTo>
                    <a:pt x="364" y="450"/>
                    <a:pt x="368" y="453"/>
                    <a:pt x="373" y="455"/>
                  </a:cubicBezTo>
                  <a:cubicBezTo>
                    <a:pt x="372" y="457"/>
                    <a:pt x="371" y="458"/>
                    <a:pt x="370" y="459"/>
                  </a:cubicBezTo>
                  <a:cubicBezTo>
                    <a:pt x="355" y="477"/>
                    <a:pt x="337" y="491"/>
                    <a:pt x="319" y="505"/>
                  </a:cubicBezTo>
                  <a:cubicBezTo>
                    <a:pt x="318" y="506"/>
                    <a:pt x="319" y="506"/>
                    <a:pt x="319" y="506"/>
                  </a:cubicBezTo>
                  <a:cubicBezTo>
                    <a:pt x="337" y="495"/>
                    <a:pt x="353" y="484"/>
                    <a:pt x="367" y="468"/>
                  </a:cubicBezTo>
                  <a:cubicBezTo>
                    <a:pt x="370" y="465"/>
                    <a:pt x="373" y="461"/>
                    <a:pt x="376" y="458"/>
                  </a:cubicBezTo>
                  <a:cubicBezTo>
                    <a:pt x="386" y="465"/>
                    <a:pt x="396" y="473"/>
                    <a:pt x="407" y="480"/>
                  </a:cubicBezTo>
                  <a:cubicBezTo>
                    <a:pt x="428" y="491"/>
                    <a:pt x="451" y="487"/>
                    <a:pt x="473" y="483"/>
                  </a:cubicBezTo>
                  <a:cubicBezTo>
                    <a:pt x="493" y="480"/>
                    <a:pt x="512" y="476"/>
                    <a:pt x="531" y="474"/>
                  </a:cubicBezTo>
                  <a:cubicBezTo>
                    <a:pt x="527" y="476"/>
                    <a:pt x="524" y="479"/>
                    <a:pt x="521" y="482"/>
                  </a:cubicBezTo>
                  <a:cubicBezTo>
                    <a:pt x="511" y="491"/>
                    <a:pt x="504" y="499"/>
                    <a:pt x="493" y="507"/>
                  </a:cubicBezTo>
                  <a:cubicBezTo>
                    <a:pt x="486" y="513"/>
                    <a:pt x="479" y="520"/>
                    <a:pt x="473" y="527"/>
                  </a:cubicBezTo>
                  <a:cubicBezTo>
                    <a:pt x="467" y="536"/>
                    <a:pt x="463" y="547"/>
                    <a:pt x="457" y="556"/>
                  </a:cubicBezTo>
                  <a:cubicBezTo>
                    <a:pt x="456" y="557"/>
                    <a:pt x="457" y="559"/>
                    <a:pt x="458" y="557"/>
                  </a:cubicBezTo>
                  <a:cubicBezTo>
                    <a:pt x="465" y="550"/>
                    <a:pt x="470" y="541"/>
                    <a:pt x="476" y="533"/>
                  </a:cubicBezTo>
                  <a:cubicBezTo>
                    <a:pt x="483" y="521"/>
                    <a:pt x="494" y="515"/>
                    <a:pt x="505" y="507"/>
                  </a:cubicBezTo>
                  <a:cubicBezTo>
                    <a:pt x="512" y="502"/>
                    <a:pt x="518" y="497"/>
                    <a:pt x="524" y="491"/>
                  </a:cubicBezTo>
                  <a:cubicBezTo>
                    <a:pt x="529" y="487"/>
                    <a:pt x="544" y="474"/>
                    <a:pt x="551" y="471"/>
                  </a:cubicBezTo>
                  <a:cubicBezTo>
                    <a:pt x="551" y="471"/>
                    <a:pt x="551" y="471"/>
                    <a:pt x="552" y="471"/>
                  </a:cubicBezTo>
                  <a:cubicBezTo>
                    <a:pt x="563" y="470"/>
                    <a:pt x="574" y="474"/>
                    <a:pt x="585" y="479"/>
                  </a:cubicBezTo>
                  <a:cubicBezTo>
                    <a:pt x="596" y="483"/>
                    <a:pt x="607" y="487"/>
                    <a:pt x="618" y="491"/>
                  </a:cubicBezTo>
                  <a:cubicBezTo>
                    <a:pt x="636" y="497"/>
                    <a:pt x="653" y="503"/>
                    <a:pt x="670" y="507"/>
                  </a:cubicBezTo>
                  <a:cubicBezTo>
                    <a:pt x="659" y="518"/>
                    <a:pt x="645" y="518"/>
                    <a:pt x="629" y="517"/>
                  </a:cubicBezTo>
                  <a:cubicBezTo>
                    <a:pt x="614" y="516"/>
                    <a:pt x="601" y="518"/>
                    <a:pt x="592" y="530"/>
                  </a:cubicBezTo>
                  <a:cubicBezTo>
                    <a:pt x="585" y="537"/>
                    <a:pt x="580" y="546"/>
                    <a:pt x="575" y="555"/>
                  </a:cubicBezTo>
                  <a:cubicBezTo>
                    <a:pt x="573" y="559"/>
                    <a:pt x="571" y="563"/>
                    <a:pt x="569" y="566"/>
                  </a:cubicBezTo>
                  <a:cubicBezTo>
                    <a:pt x="561" y="567"/>
                    <a:pt x="554" y="569"/>
                    <a:pt x="547" y="571"/>
                  </a:cubicBezTo>
                  <a:cubicBezTo>
                    <a:pt x="517" y="578"/>
                    <a:pt x="488" y="590"/>
                    <a:pt x="466" y="611"/>
                  </a:cubicBezTo>
                  <a:cubicBezTo>
                    <a:pt x="455" y="622"/>
                    <a:pt x="438" y="639"/>
                    <a:pt x="425" y="646"/>
                  </a:cubicBezTo>
                  <a:cubicBezTo>
                    <a:pt x="398" y="661"/>
                    <a:pt x="327" y="651"/>
                    <a:pt x="299" y="645"/>
                  </a:cubicBezTo>
                  <a:cubicBezTo>
                    <a:pt x="293" y="643"/>
                    <a:pt x="331" y="654"/>
                    <a:pt x="336" y="655"/>
                  </a:cubicBezTo>
                  <a:cubicBezTo>
                    <a:pt x="360" y="661"/>
                    <a:pt x="388" y="664"/>
                    <a:pt x="413" y="659"/>
                  </a:cubicBezTo>
                  <a:cubicBezTo>
                    <a:pt x="403" y="668"/>
                    <a:pt x="392" y="677"/>
                    <a:pt x="382" y="687"/>
                  </a:cubicBezTo>
                  <a:cubicBezTo>
                    <a:pt x="378" y="691"/>
                    <a:pt x="373" y="695"/>
                    <a:pt x="369" y="699"/>
                  </a:cubicBezTo>
                  <a:cubicBezTo>
                    <a:pt x="364" y="702"/>
                    <a:pt x="360" y="702"/>
                    <a:pt x="357" y="702"/>
                  </a:cubicBezTo>
                  <a:cubicBezTo>
                    <a:pt x="355" y="701"/>
                    <a:pt x="332" y="695"/>
                    <a:pt x="325" y="694"/>
                  </a:cubicBezTo>
                  <a:cubicBezTo>
                    <a:pt x="320" y="693"/>
                    <a:pt x="347" y="702"/>
                    <a:pt x="352" y="705"/>
                  </a:cubicBezTo>
                  <a:cubicBezTo>
                    <a:pt x="354" y="706"/>
                    <a:pt x="357" y="707"/>
                    <a:pt x="360" y="708"/>
                  </a:cubicBezTo>
                  <a:cubicBezTo>
                    <a:pt x="355" y="711"/>
                    <a:pt x="350" y="715"/>
                    <a:pt x="346" y="719"/>
                  </a:cubicBezTo>
                  <a:cubicBezTo>
                    <a:pt x="343" y="721"/>
                    <a:pt x="343" y="721"/>
                    <a:pt x="343" y="721"/>
                  </a:cubicBezTo>
                  <a:cubicBezTo>
                    <a:pt x="327" y="729"/>
                    <a:pt x="310" y="732"/>
                    <a:pt x="292" y="732"/>
                  </a:cubicBezTo>
                  <a:cubicBezTo>
                    <a:pt x="290" y="731"/>
                    <a:pt x="288" y="731"/>
                    <a:pt x="286" y="731"/>
                  </a:cubicBezTo>
                  <a:cubicBezTo>
                    <a:pt x="271" y="730"/>
                    <a:pt x="256" y="727"/>
                    <a:pt x="243" y="722"/>
                  </a:cubicBezTo>
                  <a:cubicBezTo>
                    <a:pt x="234" y="715"/>
                    <a:pt x="231" y="705"/>
                    <a:pt x="225" y="696"/>
                  </a:cubicBezTo>
                  <a:cubicBezTo>
                    <a:pt x="223" y="694"/>
                    <a:pt x="220" y="696"/>
                    <a:pt x="221" y="698"/>
                  </a:cubicBezTo>
                  <a:cubicBezTo>
                    <a:pt x="226" y="705"/>
                    <a:pt x="229" y="712"/>
                    <a:pt x="234" y="719"/>
                  </a:cubicBezTo>
                  <a:cubicBezTo>
                    <a:pt x="220" y="715"/>
                    <a:pt x="205" y="714"/>
                    <a:pt x="191" y="713"/>
                  </a:cubicBezTo>
                  <a:cubicBezTo>
                    <a:pt x="187" y="712"/>
                    <a:pt x="183" y="712"/>
                    <a:pt x="178" y="711"/>
                  </a:cubicBezTo>
                  <a:cubicBezTo>
                    <a:pt x="173" y="711"/>
                    <a:pt x="171" y="705"/>
                    <a:pt x="168" y="702"/>
                  </a:cubicBezTo>
                  <a:cubicBezTo>
                    <a:pt x="159" y="691"/>
                    <a:pt x="146" y="684"/>
                    <a:pt x="137" y="672"/>
                  </a:cubicBezTo>
                  <a:cubicBezTo>
                    <a:pt x="137" y="671"/>
                    <a:pt x="136" y="672"/>
                    <a:pt x="136" y="673"/>
                  </a:cubicBezTo>
                  <a:cubicBezTo>
                    <a:pt x="142" y="682"/>
                    <a:pt x="150" y="688"/>
                    <a:pt x="158" y="695"/>
                  </a:cubicBezTo>
                  <a:cubicBezTo>
                    <a:pt x="164" y="701"/>
                    <a:pt x="169" y="706"/>
                    <a:pt x="172" y="713"/>
                  </a:cubicBezTo>
                  <a:cubicBezTo>
                    <a:pt x="173" y="715"/>
                    <a:pt x="178" y="715"/>
                    <a:pt x="178" y="715"/>
                  </a:cubicBezTo>
                  <a:cubicBezTo>
                    <a:pt x="189" y="718"/>
                    <a:pt x="202" y="719"/>
                    <a:pt x="213" y="721"/>
                  </a:cubicBezTo>
                  <a:cubicBezTo>
                    <a:pt x="227" y="723"/>
                    <a:pt x="239" y="729"/>
                    <a:pt x="252" y="734"/>
                  </a:cubicBezTo>
                  <a:cubicBezTo>
                    <a:pt x="255" y="735"/>
                    <a:pt x="257" y="735"/>
                    <a:pt x="260" y="736"/>
                  </a:cubicBezTo>
                  <a:cubicBezTo>
                    <a:pt x="255" y="737"/>
                    <a:pt x="250" y="739"/>
                    <a:pt x="245" y="740"/>
                  </a:cubicBezTo>
                  <a:cubicBezTo>
                    <a:pt x="234" y="743"/>
                    <a:pt x="224" y="748"/>
                    <a:pt x="213" y="752"/>
                  </a:cubicBezTo>
                  <a:cubicBezTo>
                    <a:pt x="204" y="755"/>
                    <a:pt x="192" y="751"/>
                    <a:pt x="182" y="751"/>
                  </a:cubicBezTo>
                  <a:cubicBezTo>
                    <a:pt x="182" y="751"/>
                    <a:pt x="182" y="751"/>
                    <a:pt x="181" y="751"/>
                  </a:cubicBezTo>
                  <a:cubicBezTo>
                    <a:pt x="176" y="751"/>
                    <a:pt x="172" y="750"/>
                    <a:pt x="166" y="750"/>
                  </a:cubicBezTo>
                  <a:cubicBezTo>
                    <a:pt x="151" y="751"/>
                    <a:pt x="135" y="752"/>
                    <a:pt x="120" y="749"/>
                  </a:cubicBezTo>
                  <a:cubicBezTo>
                    <a:pt x="103" y="745"/>
                    <a:pt x="86" y="724"/>
                    <a:pt x="68" y="732"/>
                  </a:cubicBezTo>
                  <a:cubicBezTo>
                    <a:pt x="66" y="733"/>
                    <a:pt x="67" y="736"/>
                    <a:pt x="69" y="735"/>
                  </a:cubicBezTo>
                  <a:cubicBezTo>
                    <a:pt x="80" y="730"/>
                    <a:pt x="94" y="740"/>
                    <a:pt x="104" y="745"/>
                  </a:cubicBezTo>
                  <a:cubicBezTo>
                    <a:pt x="114" y="751"/>
                    <a:pt x="122" y="753"/>
                    <a:pt x="134" y="754"/>
                  </a:cubicBezTo>
                  <a:cubicBezTo>
                    <a:pt x="147" y="756"/>
                    <a:pt x="160" y="754"/>
                    <a:pt x="173" y="755"/>
                  </a:cubicBezTo>
                  <a:cubicBezTo>
                    <a:pt x="184" y="756"/>
                    <a:pt x="191" y="757"/>
                    <a:pt x="202" y="759"/>
                  </a:cubicBezTo>
                  <a:cubicBezTo>
                    <a:pt x="196" y="761"/>
                    <a:pt x="190" y="763"/>
                    <a:pt x="184" y="764"/>
                  </a:cubicBezTo>
                  <a:cubicBezTo>
                    <a:pt x="173" y="767"/>
                    <a:pt x="162" y="771"/>
                    <a:pt x="151" y="776"/>
                  </a:cubicBezTo>
                  <a:cubicBezTo>
                    <a:pt x="130" y="784"/>
                    <a:pt x="110" y="792"/>
                    <a:pt x="91" y="807"/>
                  </a:cubicBezTo>
                  <a:cubicBezTo>
                    <a:pt x="89" y="808"/>
                    <a:pt x="88" y="810"/>
                    <a:pt x="86" y="811"/>
                  </a:cubicBezTo>
                  <a:cubicBezTo>
                    <a:pt x="79" y="814"/>
                    <a:pt x="72" y="818"/>
                    <a:pt x="66" y="821"/>
                  </a:cubicBezTo>
                  <a:cubicBezTo>
                    <a:pt x="63" y="822"/>
                    <a:pt x="61" y="823"/>
                    <a:pt x="58" y="824"/>
                  </a:cubicBezTo>
                  <a:cubicBezTo>
                    <a:pt x="58" y="824"/>
                    <a:pt x="58" y="823"/>
                    <a:pt x="58" y="823"/>
                  </a:cubicBezTo>
                  <a:cubicBezTo>
                    <a:pt x="57" y="824"/>
                    <a:pt x="55" y="825"/>
                    <a:pt x="53" y="826"/>
                  </a:cubicBezTo>
                  <a:cubicBezTo>
                    <a:pt x="53" y="826"/>
                    <a:pt x="53" y="826"/>
                    <a:pt x="53" y="826"/>
                  </a:cubicBezTo>
                  <a:cubicBezTo>
                    <a:pt x="45" y="829"/>
                    <a:pt x="36" y="832"/>
                    <a:pt x="28" y="837"/>
                  </a:cubicBezTo>
                  <a:cubicBezTo>
                    <a:pt x="28" y="837"/>
                    <a:pt x="28" y="837"/>
                    <a:pt x="28" y="837"/>
                  </a:cubicBezTo>
                  <a:cubicBezTo>
                    <a:pt x="27" y="837"/>
                    <a:pt x="27" y="837"/>
                    <a:pt x="26" y="838"/>
                  </a:cubicBezTo>
                  <a:cubicBezTo>
                    <a:pt x="26" y="838"/>
                    <a:pt x="26" y="838"/>
                    <a:pt x="26" y="838"/>
                  </a:cubicBezTo>
                  <a:cubicBezTo>
                    <a:pt x="16" y="845"/>
                    <a:pt x="6" y="852"/>
                    <a:pt x="1" y="864"/>
                  </a:cubicBezTo>
                  <a:cubicBezTo>
                    <a:pt x="0" y="865"/>
                    <a:pt x="2" y="866"/>
                    <a:pt x="2" y="865"/>
                  </a:cubicBezTo>
                  <a:cubicBezTo>
                    <a:pt x="7" y="853"/>
                    <a:pt x="17" y="847"/>
                    <a:pt x="27" y="840"/>
                  </a:cubicBezTo>
                  <a:cubicBezTo>
                    <a:pt x="27" y="840"/>
                    <a:pt x="27" y="840"/>
                    <a:pt x="28" y="840"/>
                  </a:cubicBezTo>
                  <a:cubicBezTo>
                    <a:pt x="40" y="836"/>
                    <a:pt x="51" y="831"/>
                    <a:pt x="63" y="827"/>
                  </a:cubicBezTo>
                  <a:cubicBezTo>
                    <a:pt x="66" y="826"/>
                    <a:pt x="69" y="825"/>
                    <a:pt x="72" y="824"/>
                  </a:cubicBezTo>
                  <a:cubicBezTo>
                    <a:pt x="47" y="846"/>
                    <a:pt x="26" y="873"/>
                    <a:pt x="6" y="899"/>
                  </a:cubicBezTo>
                  <a:cubicBezTo>
                    <a:pt x="5" y="900"/>
                    <a:pt x="7" y="902"/>
                    <a:pt x="8" y="901"/>
                  </a:cubicBezTo>
                  <a:close/>
                  <a:moveTo>
                    <a:pt x="499" y="357"/>
                  </a:moveTo>
                  <a:cubicBezTo>
                    <a:pt x="491" y="377"/>
                    <a:pt x="483" y="397"/>
                    <a:pt x="471" y="414"/>
                  </a:cubicBezTo>
                  <a:cubicBezTo>
                    <a:pt x="470" y="413"/>
                    <a:pt x="469" y="412"/>
                    <a:pt x="468" y="411"/>
                  </a:cubicBezTo>
                  <a:cubicBezTo>
                    <a:pt x="465" y="408"/>
                    <a:pt x="463" y="405"/>
                    <a:pt x="459" y="403"/>
                  </a:cubicBezTo>
                  <a:cubicBezTo>
                    <a:pt x="474" y="389"/>
                    <a:pt x="487" y="373"/>
                    <a:pt x="499" y="357"/>
                  </a:cubicBezTo>
                  <a:close/>
                  <a:moveTo>
                    <a:pt x="451" y="380"/>
                  </a:moveTo>
                  <a:cubicBezTo>
                    <a:pt x="459" y="376"/>
                    <a:pt x="466" y="369"/>
                    <a:pt x="474" y="367"/>
                  </a:cubicBezTo>
                  <a:cubicBezTo>
                    <a:pt x="478" y="366"/>
                    <a:pt x="481" y="366"/>
                    <a:pt x="483" y="366"/>
                  </a:cubicBezTo>
                  <a:cubicBezTo>
                    <a:pt x="474" y="377"/>
                    <a:pt x="464" y="389"/>
                    <a:pt x="454" y="399"/>
                  </a:cubicBezTo>
                  <a:cubicBezTo>
                    <a:pt x="454" y="399"/>
                    <a:pt x="453" y="399"/>
                    <a:pt x="453" y="398"/>
                  </a:cubicBezTo>
                  <a:cubicBezTo>
                    <a:pt x="447" y="394"/>
                    <a:pt x="442" y="390"/>
                    <a:pt x="436" y="386"/>
                  </a:cubicBezTo>
                  <a:cubicBezTo>
                    <a:pt x="441" y="384"/>
                    <a:pt x="446" y="382"/>
                    <a:pt x="451" y="380"/>
                  </a:cubicBezTo>
                  <a:close/>
                  <a:moveTo>
                    <a:pt x="558" y="463"/>
                  </a:moveTo>
                  <a:cubicBezTo>
                    <a:pt x="532" y="462"/>
                    <a:pt x="506" y="469"/>
                    <a:pt x="480" y="473"/>
                  </a:cubicBezTo>
                  <a:cubicBezTo>
                    <a:pt x="457" y="477"/>
                    <a:pt x="431" y="486"/>
                    <a:pt x="409" y="476"/>
                  </a:cubicBezTo>
                  <a:cubicBezTo>
                    <a:pt x="397" y="470"/>
                    <a:pt x="388" y="463"/>
                    <a:pt x="378" y="456"/>
                  </a:cubicBezTo>
                  <a:cubicBezTo>
                    <a:pt x="387" y="444"/>
                    <a:pt x="395" y="432"/>
                    <a:pt x="403" y="420"/>
                  </a:cubicBezTo>
                  <a:cubicBezTo>
                    <a:pt x="409" y="412"/>
                    <a:pt x="415" y="404"/>
                    <a:pt x="422" y="396"/>
                  </a:cubicBezTo>
                  <a:cubicBezTo>
                    <a:pt x="424" y="393"/>
                    <a:pt x="428" y="390"/>
                    <a:pt x="431" y="388"/>
                  </a:cubicBezTo>
                  <a:cubicBezTo>
                    <a:pt x="437" y="394"/>
                    <a:pt x="444" y="398"/>
                    <a:pt x="451" y="403"/>
                  </a:cubicBezTo>
                  <a:cubicBezTo>
                    <a:pt x="441" y="413"/>
                    <a:pt x="431" y="422"/>
                    <a:pt x="420" y="430"/>
                  </a:cubicBezTo>
                  <a:cubicBezTo>
                    <a:pt x="418" y="432"/>
                    <a:pt x="420" y="435"/>
                    <a:pt x="422" y="434"/>
                  </a:cubicBezTo>
                  <a:cubicBezTo>
                    <a:pt x="434" y="425"/>
                    <a:pt x="446" y="416"/>
                    <a:pt x="456" y="406"/>
                  </a:cubicBezTo>
                  <a:cubicBezTo>
                    <a:pt x="458" y="408"/>
                    <a:pt x="461" y="409"/>
                    <a:pt x="463" y="411"/>
                  </a:cubicBezTo>
                  <a:cubicBezTo>
                    <a:pt x="465" y="413"/>
                    <a:pt x="467" y="415"/>
                    <a:pt x="469" y="417"/>
                  </a:cubicBezTo>
                  <a:cubicBezTo>
                    <a:pt x="461" y="428"/>
                    <a:pt x="451" y="438"/>
                    <a:pt x="438" y="445"/>
                  </a:cubicBezTo>
                  <a:cubicBezTo>
                    <a:pt x="438" y="445"/>
                    <a:pt x="438" y="447"/>
                    <a:pt x="439" y="447"/>
                  </a:cubicBezTo>
                  <a:cubicBezTo>
                    <a:pt x="452" y="440"/>
                    <a:pt x="462" y="430"/>
                    <a:pt x="471" y="419"/>
                  </a:cubicBezTo>
                  <a:cubicBezTo>
                    <a:pt x="473" y="421"/>
                    <a:pt x="474" y="423"/>
                    <a:pt x="477" y="425"/>
                  </a:cubicBezTo>
                  <a:cubicBezTo>
                    <a:pt x="481" y="429"/>
                    <a:pt x="487" y="430"/>
                    <a:pt x="493" y="432"/>
                  </a:cubicBezTo>
                  <a:cubicBezTo>
                    <a:pt x="502" y="434"/>
                    <a:pt x="510" y="431"/>
                    <a:pt x="519" y="435"/>
                  </a:cubicBezTo>
                  <a:cubicBezTo>
                    <a:pt x="522" y="436"/>
                    <a:pt x="525" y="438"/>
                    <a:pt x="528" y="439"/>
                  </a:cubicBezTo>
                  <a:cubicBezTo>
                    <a:pt x="522" y="440"/>
                    <a:pt x="515" y="441"/>
                    <a:pt x="508" y="442"/>
                  </a:cubicBezTo>
                  <a:cubicBezTo>
                    <a:pt x="495" y="442"/>
                    <a:pt x="482" y="442"/>
                    <a:pt x="469" y="440"/>
                  </a:cubicBezTo>
                  <a:cubicBezTo>
                    <a:pt x="466" y="440"/>
                    <a:pt x="465" y="444"/>
                    <a:pt x="468" y="444"/>
                  </a:cubicBezTo>
                  <a:cubicBezTo>
                    <a:pt x="480" y="446"/>
                    <a:pt x="492" y="447"/>
                    <a:pt x="505" y="447"/>
                  </a:cubicBezTo>
                  <a:cubicBezTo>
                    <a:pt x="515" y="447"/>
                    <a:pt x="528" y="448"/>
                    <a:pt x="538" y="445"/>
                  </a:cubicBezTo>
                  <a:cubicBezTo>
                    <a:pt x="539" y="446"/>
                    <a:pt x="540" y="447"/>
                    <a:pt x="542" y="448"/>
                  </a:cubicBezTo>
                  <a:cubicBezTo>
                    <a:pt x="549" y="453"/>
                    <a:pt x="556" y="459"/>
                    <a:pt x="563" y="464"/>
                  </a:cubicBezTo>
                  <a:cubicBezTo>
                    <a:pt x="561" y="463"/>
                    <a:pt x="560" y="463"/>
                    <a:pt x="558" y="463"/>
                  </a:cubicBezTo>
                  <a:close/>
                  <a:moveTo>
                    <a:pt x="588" y="431"/>
                  </a:moveTo>
                  <a:cubicBezTo>
                    <a:pt x="599" y="437"/>
                    <a:pt x="607" y="446"/>
                    <a:pt x="614" y="456"/>
                  </a:cubicBezTo>
                  <a:cubicBezTo>
                    <a:pt x="622" y="468"/>
                    <a:pt x="630" y="481"/>
                    <a:pt x="642" y="490"/>
                  </a:cubicBezTo>
                  <a:cubicBezTo>
                    <a:pt x="631" y="487"/>
                    <a:pt x="621" y="483"/>
                    <a:pt x="610" y="480"/>
                  </a:cubicBezTo>
                  <a:cubicBezTo>
                    <a:pt x="604" y="478"/>
                    <a:pt x="592" y="468"/>
                    <a:pt x="589" y="466"/>
                  </a:cubicBezTo>
                  <a:cubicBezTo>
                    <a:pt x="576" y="459"/>
                    <a:pt x="562" y="452"/>
                    <a:pt x="549" y="444"/>
                  </a:cubicBezTo>
                  <a:cubicBezTo>
                    <a:pt x="536" y="436"/>
                    <a:pt x="522" y="428"/>
                    <a:pt x="507" y="428"/>
                  </a:cubicBezTo>
                  <a:cubicBezTo>
                    <a:pt x="492" y="428"/>
                    <a:pt x="482" y="425"/>
                    <a:pt x="473" y="416"/>
                  </a:cubicBezTo>
                  <a:cubicBezTo>
                    <a:pt x="478" y="409"/>
                    <a:pt x="482" y="402"/>
                    <a:pt x="486" y="394"/>
                  </a:cubicBezTo>
                  <a:cubicBezTo>
                    <a:pt x="492" y="384"/>
                    <a:pt x="497" y="373"/>
                    <a:pt x="503" y="362"/>
                  </a:cubicBezTo>
                  <a:cubicBezTo>
                    <a:pt x="506" y="355"/>
                    <a:pt x="507" y="349"/>
                    <a:pt x="511" y="343"/>
                  </a:cubicBezTo>
                  <a:cubicBezTo>
                    <a:pt x="511" y="342"/>
                    <a:pt x="512" y="342"/>
                    <a:pt x="512" y="341"/>
                  </a:cubicBezTo>
                  <a:cubicBezTo>
                    <a:pt x="518" y="334"/>
                    <a:pt x="523" y="326"/>
                    <a:pt x="529" y="319"/>
                  </a:cubicBezTo>
                  <a:cubicBezTo>
                    <a:pt x="536" y="310"/>
                    <a:pt x="543" y="300"/>
                    <a:pt x="551" y="292"/>
                  </a:cubicBezTo>
                  <a:cubicBezTo>
                    <a:pt x="559" y="283"/>
                    <a:pt x="566" y="274"/>
                    <a:pt x="577" y="269"/>
                  </a:cubicBezTo>
                  <a:cubicBezTo>
                    <a:pt x="584" y="265"/>
                    <a:pt x="604" y="255"/>
                    <a:pt x="616" y="249"/>
                  </a:cubicBezTo>
                  <a:cubicBezTo>
                    <a:pt x="622" y="246"/>
                    <a:pt x="628" y="244"/>
                    <a:pt x="634" y="241"/>
                  </a:cubicBezTo>
                  <a:cubicBezTo>
                    <a:pt x="647" y="234"/>
                    <a:pt x="658" y="225"/>
                    <a:pt x="671" y="219"/>
                  </a:cubicBezTo>
                  <a:cubicBezTo>
                    <a:pt x="694" y="206"/>
                    <a:pt x="716" y="214"/>
                    <a:pt x="739" y="222"/>
                  </a:cubicBezTo>
                  <a:cubicBezTo>
                    <a:pt x="762" y="230"/>
                    <a:pt x="785" y="235"/>
                    <a:pt x="808" y="241"/>
                  </a:cubicBezTo>
                  <a:cubicBezTo>
                    <a:pt x="771" y="249"/>
                    <a:pt x="740" y="282"/>
                    <a:pt x="711" y="305"/>
                  </a:cubicBezTo>
                  <a:cubicBezTo>
                    <a:pt x="705" y="309"/>
                    <a:pt x="686" y="327"/>
                    <a:pt x="680" y="321"/>
                  </a:cubicBezTo>
                  <a:cubicBezTo>
                    <a:pt x="676" y="316"/>
                    <a:pt x="668" y="313"/>
                    <a:pt x="662" y="314"/>
                  </a:cubicBezTo>
                  <a:cubicBezTo>
                    <a:pt x="640" y="315"/>
                    <a:pt x="623" y="331"/>
                    <a:pt x="605" y="340"/>
                  </a:cubicBezTo>
                  <a:cubicBezTo>
                    <a:pt x="604" y="340"/>
                    <a:pt x="605" y="341"/>
                    <a:pt x="605" y="341"/>
                  </a:cubicBezTo>
                  <a:cubicBezTo>
                    <a:pt x="626" y="331"/>
                    <a:pt x="662" y="302"/>
                    <a:pt x="681" y="327"/>
                  </a:cubicBezTo>
                  <a:cubicBezTo>
                    <a:pt x="681" y="328"/>
                    <a:pt x="682" y="328"/>
                    <a:pt x="683" y="328"/>
                  </a:cubicBezTo>
                  <a:cubicBezTo>
                    <a:pt x="727" y="304"/>
                    <a:pt x="769" y="247"/>
                    <a:pt x="822" y="245"/>
                  </a:cubicBezTo>
                  <a:cubicBezTo>
                    <a:pt x="841" y="251"/>
                    <a:pt x="859" y="259"/>
                    <a:pt x="877" y="266"/>
                  </a:cubicBezTo>
                  <a:cubicBezTo>
                    <a:pt x="896" y="272"/>
                    <a:pt x="913" y="268"/>
                    <a:pt x="931" y="262"/>
                  </a:cubicBezTo>
                  <a:cubicBezTo>
                    <a:pt x="952" y="255"/>
                    <a:pt x="969" y="264"/>
                    <a:pt x="989" y="270"/>
                  </a:cubicBezTo>
                  <a:cubicBezTo>
                    <a:pt x="1015" y="278"/>
                    <a:pt x="1037" y="277"/>
                    <a:pt x="1063" y="273"/>
                  </a:cubicBezTo>
                  <a:cubicBezTo>
                    <a:pt x="1069" y="272"/>
                    <a:pt x="1075" y="272"/>
                    <a:pt x="1080" y="271"/>
                  </a:cubicBezTo>
                  <a:cubicBezTo>
                    <a:pt x="1065" y="277"/>
                    <a:pt x="1049" y="282"/>
                    <a:pt x="1033" y="287"/>
                  </a:cubicBezTo>
                  <a:cubicBezTo>
                    <a:pt x="1020" y="290"/>
                    <a:pt x="1003" y="293"/>
                    <a:pt x="993" y="302"/>
                  </a:cubicBezTo>
                  <a:cubicBezTo>
                    <a:pt x="981" y="303"/>
                    <a:pt x="971" y="318"/>
                    <a:pt x="964" y="326"/>
                  </a:cubicBezTo>
                  <a:cubicBezTo>
                    <a:pt x="958" y="333"/>
                    <a:pt x="951" y="339"/>
                    <a:pt x="943" y="345"/>
                  </a:cubicBezTo>
                  <a:cubicBezTo>
                    <a:pt x="942" y="345"/>
                    <a:pt x="941" y="345"/>
                    <a:pt x="939" y="346"/>
                  </a:cubicBezTo>
                  <a:cubicBezTo>
                    <a:pt x="931" y="350"/>
                    <a:pt x="924" y="354"/>
                    <a:pt x="915" y="357"/>
                  </a:cubicBezTo>
                  <a:cubicBezTo>
                    <a:pt x="902" y="356"/>
                    <a:pt x="892" y="355"/>
                    <a:pt x="880" y="348"/>
                  </a:cubicBezTo>
                  <a:cubicBezTo>
                    <a:pt x="868" y="340"/>
                    <a:pt x="857" y="330"/>
                    <a:pt x="845" y="323"/>
                  </a:cubicBezTo>
                  <a:cubicBezTo>
                    <a:pt x="845" y="322"/>
                    <a:pt x="845" y="323"/>
                    <a:pt x="845" y="323"/>
                  </a:cubicBezTo>
                  <a:cubicBezTo>
                    <a:pt x="858" y="333"/>
                    <a:pt x="869" y="345"/>
                    <a:pt x="882" y="354"/>
                  </a:cubicBezTo>
                  <a:cubicBezTo>
                    <a:pt x="885" y="356"/>
                    <a:pt x="889" y="359"/>
                    <a:pt x="892" y="361"/>
                  </a:cubicBezTo>
                  <a:cubicBezTo>
                    <a:pt x="889" y="361"/>
                    <a:pt x="886" y="361"/>
                    <a:pt x="883" y="360"/>
                  </a:cubicBezTo>
                  <a:cubicBezTo>
                    <a:pt x="874" y="360"/>
                    <a:pt x="866" y="359"/>
                    <a:pt x="858" y="360"/>
                  </a:cubicBezTo>
                  <a:cubicBezTo>
                    <a:pt x="849" y="361"/>
                    <a:pt x="765" y="333"/>
                    <a:pt x="756" y="329"/>
                  </a:cubicBezTo>
                  <a:cubicBezTo>
                    <a:pt x="754" y="328"/>
                    <a:pt x="806" y="356"/>
                    <a:pt x="809" y="357"/>
                  </a:cubicBezTo>
                  <a:cubicBezTo>
                    <a:pt x="822" y="363"/>
                    <a:pt x="842" y="377"/>
                    <a:pt x="851" y="378"/>
                  </a:cubicBezTo>
                  <a:cubicBezTo>
                    <a:pt x="851" y="378"/>
                    <a:pt x="852" y="378"/>
                    <a:pt x="853" y="378"/>
                  </a:cubicBezTo>
                  <a:cubicBezTo>
                    <a:pt x="842" y="384"/>
                    <a:pt x="831" y="392"/>
                    <a:pt x="819" y="397"/>
                  </a:cubicBezTo>
                  <a:cubicBezTo>
                    <a:pt x="816" y="399"/>
                    <a:pt x="817" y="405"/>
                    <a:pt x="821" y="403"/>
                  </a:cubicBezTo>
                  <a:cubicBezTo>
                    <a:pt x="841" y="395"/>
                    <a:pt x="858" y="381"/>
                    <a:pt x="880" y="379"/>
                  </a:cubicBezTo>
                  <a:cubicBezTo>
                    <a:pt x="880" y="379"/>
                    <a:pt x="880" y="379"/>
                    <a:pt x="880" y="379"/>
                  </a:cubicBezTo>
                  <a:cubicBezTo>
                    <a:pt x="881" y="379"/>
                    <a:pt x="881" y="379"/>
                    <a:pt x="882" y="379"/>
                  </a:cubicBezTo>
                  <a:cubicBezTo>
                    <a:pt x="891" y="379"/>
                    <a:pt x="900" y="378"/>
                    <a:pt x="909" y="376"/>
                  </a:cubicBezTo>
                  <a:cubicBezTo>
                    <a:pt x="900" y="387"/>
                    <a:pt x="891" y="398"/>
                    <a:pt x="881" y="408"/>
                  </a:cubicBezTo>
                  <a:cubicBezTo>
                    <a:pt x="870" y="420"/>
                    <a:pt x="857" y="431"/>
                    <a:pt x="845" y="442"/>
                  </a:cubicBezTo>
                  <a:cubicBezTo>
                    <a:pt x="840" y="447"/>
                    <a:pt x="835" y="452"/>
                    <a:pt x="830" y="457"/>
                  </a:cubicBezTo>
                  <a:cubicBezTo>
                    <a:pt x="822" y="462"/>
                    <a:pt x="815" y="466"/>
                    <a:pt x="806" y="470"/>
                  </a:cubicBezTo>
                  <a:cubicBezTo>
                    <a:pt x="800" y="473"/>
                    <a:pt x="793" y="476"/>
                    <a:pt x="786" y="479"/>
                  </a:cubicBezTo>
                  <a:cubicBezTo>
                    <a:pt x="780" y="478"/>
                    <a:pt x="774" y="478"/>
                    <a:pt x="768" y="478"/>
                  </a:cubicBezTo>
                  <a:cubicBezTo>
                    <a:pt x="759" y="478"/>
                    <a:pt x="750" y="476"/>
                    <a:pt x="740" y="477"/>
                  </a:cubicBezTo>
                  <a:cubicBezTo>
                    <a:pt x="725" y="477"/>
                    <a:pt x="710" y="469"/>
                    <a:pt x="695" y="465"/>
                  </a:cubicBezTo>
                  <a:cubicBezTo>
                    <a:pt x="691" y="465"/>
                    <a:pt x="688" y="464"/>
                    <a:pt x="684" y="463"/>
                  </a:cubicBezTo>
                  <a:cubicBezTo>
                    <a:pt x="678" y="463"/>
                    <a:pt x="692" y="471"/>
                    <a:pt x="670" y="467"/>
                  </a:cubicBezTo>
                  <a:cubicBezTo>
                    <a:pt x="664" y="466"/>
                    <a:pt x="658" y="462"/>
                    <a:pt x="654" y="457"/>
                  </a:cubicBezTo>
                  <a:cubicBezTo>
                    <a:pt x="647" y="450"/>
                    <a:pt x="641" y="441"/>
                    <a:pt x="635" y="432"/>
                  </a:cubicBezTo>
                  <a:cubicBezTo>
                    <a:pt x="635" y="432"/>
                    <a:pt x="635" y="432"/>
                    <a:pt x="635" y="432"/>
                  </a:cubicBezTo>
                  <a:cubicBezTo>
                    <a:pt x="645" y="447"/>
                    <a:pt x="661" y="476"/>
                    <a:pt x="683" y="469"/>
                  </a:cubicBezTo>
                  <a:cubicBezTo>
                    <a:pt x="690" y="467"/>
                    <a:pt x="704" y="474"/>
                    <a:pt x="711" y="476"/>
                  </a:cubicBezTo>
                  <a:cubicBezTo>
                    <a:pt x="716" y="478"/>
                    <a:pt x="720" y="480"/>
                    <a:pt x="724" y="481"/>
                  </a:cubicBezTo>
                  <a:cubicBezTo>
                    <a:pt x="728" y="482"/>
                    <a:pt x="731" y="486"/>
                    <a:pt x="734" y="486"/>
                  </a:cubicBezTo>
                  <a:cubicBezTo>
                    <a:pt x="741" y="486"/>
                    <a:pt x="750" y="488"/>
                    <a:pt x="758" y="489"/>
                  </a:cubicBezTo>
                  <a:cubicBezTo>
                    <a:pt x="754" y="490"/>
                    <a:pt x="750" y="492"/>
                    <a:pt x="745" y="493"/>
                  </a:cubicBezTo>
                  <a:cubicBezTo>
                    <a:pt x="727" y="499"/>
                    <a:pt x="708" y="504"/>
                    <a:pt x="688" y="502"/>
                  </a:cubicBezTo>
                  <a:cubicBezTo>
                    <a:pt x="681" y="501"/>
                    <a:pt x="674" y="500"/>
                    <a:pt x="667" y="498"/>
                  </a:cubicBezTo>
                  <a:cubicBezTo>
                    <a:pt x="649" y="494"/>
                    <a:pt x="625" y="465"/>
                    <a:pt x="612" y="448"/>
                  </a:cubicBezTo>
                  <a:cubicBezTo>
                    <a:pt x="597" y="429"/>
                    <a:pt x="575" y="426"/>
                    <a:pt x="558" y="412"/>
                  </a:cubicBezTo>
                  <a:cubicBezTo>
                    <a:pt x="558" y="411"/>
                    <a:pt x="557" y="412"/>
                    <a:pt x="558" y="412"/>
                  </a:cubicBezTo>
                  <a:cubicBezTo>
                    <a:pt x="566" y="420"/>
                    <a:pt x="577" y="425"/>
                    <a:pt x="588" y="431"/>
                  </a:cubicBezTo>
                  <a:close/>
                  <a:moveTo>
                    <a:pt x="599" y="530"/>
                  </a:moveTo>
                  <a:cubicBezTo>
                    <a:pt x="610" y="520"/>
                    <a:pt x="629" y="524"/>
                    <a:pt x="642" y="524"/>
                  </a:cubicBezTo>
                  <a:cubicBezTo>
                    <a:pt x="656" y="525"/>
                    <a:pt x="668" y="520"/>
                    <a:pt x="677" y="509"/>
                  </a:cubicBezTo>
                  <a:cubicBezTo>
                    <a:pt x="680" y="510"/>
                    <a:pt x="687" y="510"/>
                    <a:pt x="688" y="510"/>
                  </a:cubicBezTo>
                  <a:cubicBezTo>
                    <a:pt x="709" y="514"/>
                    <a:pt x="732" y="509"/>
                    <a:pt x="752" y="502"/>
                  </a:cubicBezTo>
                  <a:cubicBezTo>
                    <a:pt x="768" y="497"/>
                    <a:pt x="784" y="492"/>
                    <a:pt x="799" y="486"/>
                  </a:cubicBezTo>
                  <a:cubicBezTo>
                    <a:pt x="799" y="486"/>
                    <a:pt x="798" y="486"/>
                    <a:pt x="798" y="487"/>
                  </a:cubicBezTo>
                  <a:cubicBezTo>
                    <a:pt x="787" y="496"/>
                    <a:pt x="777" y="506"/>
                    <a:pt x="766" y="516"/>
                  </a:cubicBezTo>
                  <a:cubicBezTo>
                    <a:pt x="757" y="523"/>
                    <a:pt x="749" y="530"/>
                    <a:pt x="739" y="536"/>
                  </a:cubicBezTo>
                  <a:cubicBezTo>
                    <a:pt x="720" y="549"/>
                    <a:pt x="711" y="552"/>
                    <a:pt x="690" y="555"/>
                  </a:cubicBezTo>
                  <a:cubicBezTo>
                    <a:pt x="678" y="557"/>
                    <a:pt x="667" y="559"/>
                    <a:pt x="655" y="561"/>
                  </a:cubicBezTo>
                  <a:cubicBezTo>
                    <a:pt x="642" y="562"/>
                    <a:pt x="629" y="558"/>
                    <a:pt x="617" y="560"/>
                  </a:cubicBezTo>
                  <a:cubicBezTo>
                    <a:pt x="604" y="562"/>
                    <a:pt x="590" y="563"/>
                    <a:pt x="577" y="565"/>
                  </a:cubicBezTo>
                  <a:cubicBezTo>
                    <a:pt x="577" y="565"/>
                    <a:pt x="577" y="565"/>
                    <a:pt x="577" y="565"/>
                  </a:cubicBezTo>
                  <a:cubicBezTo>
                    <a:pt x="584" y="553"/>
                    <a:pt x="589" y="540"/>
                    <a:pt x="599" y="5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2425"/>
            <p:cNvSpPr>
              <a:spLocks noEditPoints="1"/>
            </p:cNvSpPr>
            <p:nvPr/>
          </p:nvSpPr>
          <p:spPr bwMode="auto">
            <a:xfrm>
              <a:off x="6759615" y="-157165"/>
              <a:ext cx="3649684" cy="2663844"/>
            </a:xfrm>
            <a:custGeom>
              <a:avLst/>
              <a:gdLst>
                <a:gd name="T0" fmla="*/ 927 w 972"/>
                <a:gd name="T1" fmla="*/ 597 h 709"/>
                <a:gd name="T2" fmla="*/ 884 w 972"/>
                <a:gd name="T3" fmla="*/ 589 h 709"/>
                <a:gd name="T4" fmla="*/ 869 w 972"/>
                <a:gd name="T5" fmla="*/ 578 h 709"/>
                <a:gd name="T6" fmla="*/ 821 w 972"/>
                <a:gd name="T7" fmla="*/ 555 h 709"/>
                <a:gd name="T8" fmla="*/ 815 w 972"/>
                <a:gd name="T9" fmla="*/ 550 h 709"/>
                <a:gd name="T10" fmla="*/ 659 w 972"/>
                <a:gd name="T11" fmla="*/ 491 h 709"/>
                <a:gd name="T12" fmla="*/ 780 w 972"/>
                <a:gd name="T13" fmla="*/ 459 h 709"/>
                <a:gd name="T14" fmla="*/ 753 w 972"/>
                <a:gd name="T15" fmla="*/ 454 h 709"/>
                <a:gd name="T16" fmla="*/ 711 w 972"/>
                <a:gd name="T17" fmla="*/ 478 h 709"/>
                <a:gd name="T18" fmla="*/ 629 w 972"/>
                <a:gd name="T19" fmla="*/ 439 h 709"/>
                <a:gd name="T20" fmla="*/ 425 w 972"/>
                <a:gd name="T21" fmla="*/ 379 h 709"/>
                <a:gd name="T22" fmla="*/ 486 w 972"/>
                <a:gd name="T23" fmla="*/ 366 h 709"/>
                <a:gd name="T24" fmla="*/ 676 w 972"/>
                <a:gd name="T25" fmla="*/ 404 h 709"/>
                <a:gd name="T26" fmla="*/ 604 w 972"/>
                <a:gd name="T27" fmla="*/ 386 h 709"/>
                <a:gd name="T28" fmla="*/ 706 w 972"/>
                <a:gd name="T29" fmla="*/ 362 h 709"/>
                <a:gd name="T30" fmla="*/ 692 w 972"/>
                <a:gd name="T31" fmla="*/ 341 h 709"/>
                <a:gd name="T32" fmla="*/ 588 w 972"/>
                <a:gd name="T33" fmla="*/ 381 h 709"/>
                <a:gd name="T34" fmla="*/ 442 w 972"/>
                <a:gd name="T35" fmla="*/ 346 h 709"/>
                <a:gd name="T36" fmla="*/ 439 w 972"/>
                <a:gd name="T37" fmla="*/ 342 h 709"/>
                <a:gd name="T38" fmla="*/ 389 w 972"/>
                <a:gd name="T39" fmla="*/ 335 h 709"/>
                <a:gd name="T40" fmla="*/ 349 w 972"/>
                <a:gd name="T41" fmla="*/ 278 h 709"/>
                <a:gd name="T42" fmla="*/ 268 w 972"/>
                <a:gd name="T43" fmla="*/ 180 h 709"/>
                <a:gd name="T44" fmla="*/ 142 w 972"/>
                <a:gd name="T45" fmla="*/ 74 h 709"/>
                <a:gd name="T46" fmla="*/ 155 w 972"/>
                <a:gd name="T47" fmla="*/ 110 h 709"/>
                <a:gd name="T48" fmla="*/ 296 w 972"/>
                <a:gd name="T49" fmla="*/ 262 h 709"/>
                <a:gd name="T50" fmla="*/ 296 w 972"/>
                <a:gd name="T51" fmla="*/ 333 h 709"/>
                <a:gd name="T52" fmla="*/ 260 w 972"/>
                <a:gd name="T53" fmla="*/ 388 h 709"/>
                <a:gd name="T54" fmla="*/ 90 w 972"/>
                <a:gd name="T55" fmla="*/ 433 h 709"/>
                <a:gd name="T56" fmla="*/ 245 w 972"/>
                <a:gd name="T57" fmla="*/ 405 h 709"/>
                <a:gd name="T58" fmla="*/ 212 w 972"/>
                <a:gd name="T59" fmla="*/ 438 h 709"/>
                <a:gd name="T60" fmla="*/ 276 w 972"/>
                <a:gd name="T61" fmla="*/ 376 h 709"/>
                <a:gd name="T62" fmla="*/ 279 w 972"/>
                <a:gd name="T63" fmla="*/ 383 h 709"/>
                <a:gd name="T64" fmla="*/ 323 w 972"/>
                <a:gd name="T65" fmla="*/ 287 h 709"/>
                <a:gd name="T66" fmla="*/ 366 w 972"/>
                <a:gd name="T67" fmla="*/ 341 h 709"/>
                <a:gd name="T68" fmla="*/ 412 w 972"/>
                <a:gd name="T69" fmla="*/ 401 h 709"/>
                <a:gd name="T70" fmla="*/ 420 w 972"/>
                <a:gd name="T71" fmla="*/ 443 h 709"/>
                <a:gd name="T72" fmla="*/ 460 w 972"/>
                <a:gd name="T73" fmla="*/ 508 h 709"/>
                <a:gd name="T74" fmla="*/ 479 w 972"/>
                <a:gd name="T75" fmla="*/ 627 h 709"/>
                <a:gd name="T76" fmla="*/ 465 w 972"/>
                <a:gd name="T77" fmla="*/ 525 h 709"/>
                <a:gd name="T78" fmla="*/ 556 w 972"/>
                <a:gd name="T79" fmla="*/ 609 h 709"/>
                <a:gd name="T80" fmla="*/ 632 w 972"/>
                <a:gd name="T81" fmla="*/ 645 h 709"/>
                <a:gd name="T82" fmla="*/ 509 w 972"/>
                <a:gd name="T83" fmla="*/ 453 h 709"/>
                <a:gd name="T84" fmla="*/ 572 w 972"/>
                <a:gd name="T85" fmla="*/ 431 h 709"/>
                <a:gd name="T86" fmla="*/ 678 w 972"/>
                <a:gd name="T87" fmla="*/ 521 h 709"/>
                <a:gd name="T88" fmla="*/ 740 w 972"/>
                <a:gd name="T89" fmla="*/ 597 h 709"/>
                <a:gd name="T90" fmla="*/ 795 w 972"/>
                <a:gd name="T91" fmla="*/ 709 h 709"/>
                <a:gd name="T92" fmla="*/ 752 w 972"/>
                <a:gd name="T93" fmla="*/ 611 h 709"/>
                <a:gd name="T94" fmla="*/ 751 w 972"/>
                <a:gd name="T95" fmla="*/ 602 h 709"/>
                <a:gd name="T96" fmla="*/ 743 w 972"/>
                <a:gd name="T97" fmla="*/ 547 h 709"/>
                <a:gd name="T98" fmla="*/ 830 w 972"/>
                <a:gd name="T99" fmla="*/ 609 h 709"/>
                <a:gd name="T100" fmla="*/ 824 w 972"/>
                <a:gd name="T101" fmla="*/ 565 h 709"/>
                <a:gd name="T102" fmla="*/ 926 w 972"/>
                <a:gd name="T103" fmla="*/ 626 h 709"/>
                <a:gd name="T104" fmla="*/ 921 w 972"/>
                <a:gd name="T105" fmla="*/ 615 h 709"/>
                <a:gd name="T106" fmla="*/ 497 w 972"/>
                <a:gd name="T107" fmla="*/ 448 h 709"/>
                <a:gd name="T108" fmla="*/ 449 w 972"/>
                <a:gd name="T109" fmla="*/ 455 h 709"/>
                <a:gd name="T110" fmla="*/ 474 w 972"/>
                <a:gd name="T111" fmla="*/ 419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2" h="709">
                  <a:moveTo>
                    <a:pt x="918" y="599"/>
                  </a:moveTo>
                  <a:cubicBezTo>
                    <a:pt x="926" y="598"/>
                    <a:pt x="933" y="598"/>
                    <a:pt x="941" y="599"/>
                  </a:cubicBezTo>
                  <a:cubicBezTo>
                    <a:pt x="948" y="600"/>
                    <a:pt x="956" y="598"/>
                    <a:pt x="963" y="597"/>
                  </a:cubicBezTo>
                  <a:cubicBezTo>
                    <a:pt x="963" y="597"/>
                    <a:pt x="963" y="597"/>
                    <a:pt x="963" y="597"/>
                  </a:cubicBezTo>
                  <a:cubicBezTo>
                    <a:pt x="950" y="600"/>
                    <a:pt x="939" y="598"/>
                    <a:pt x="927" y="597"/>
                  </a:cubicBezTo>
                  <a:cubicBezTo>
                    <a:pt x="920" y="596"/>
                    <a:pt x="913" y="598"/>
                    <a:pt x="906" y="596"/>
                  </a:cubicBezTo>
                  <a:cubicBezTo>
                    <a:pt x="902" y="595"/>
                    <a:pt x="895" y="594"/>
                    <a:pt x="891" y="591"/>
                  </a:cubicBezTo>
                  <a:cubicBezTo>
                    <a:pt x="891" y="591"/>
                    <a:pt x="891" y="591"/>
                    <a:pt x="890" y="590"/>
                  </a:cubicBezTo>
                  <a:cubicBezTo>
                    <a:pt x="890" y="590"/>
                    <a:pt x="889" y="590"/>
                    <a:pt x="889" y="590"/>
                  </a:cubicBezTo>
                  <a:cubicBezTo>
                    <a:pt x="887" y="590"/>
                    <a:pt x="886" y="589"/>
                    <a:pt x="884" y="589"/>
                  </a:cubicBezTo>
                  <a:cubicBezTo>
                    <a:pt x="884" y="589"/>
                    <a:pt x="884" y="589"/>
                    <a:pt x="883" y="589"/>
                  </a:cubicBezTo>
                  <a:cubicBezTo>
                    <a:pt x="883" y="588"/>
                    <a:pt x="882" y="587"/>
                    <a:pt x="881" y="587"/>
                  </a:cubicBezTo>
                  <a:cubicBezTo>
                    <a:pt x="879" y="587"/>
                    <a:pt x="878" y="587"/>
                    <a:pt x="877" y="587"/>
                  </a:cubicBezTo>
                  <a:cubicBezTo>
                    <a:pt x="875" y="586"/>
                    <a:pt x="874" y="585"/>
                    <a:pt x="872" y="584"/>
                  </a:cubicBezTo>
                  <a:cubicBezTo>
                    <a:pt x="870" y="583"/>
                    <a:pt x="871" y="579"/>
                    <a:pt x="869" y="578"/>
                  </a:cubicBezTo>
                  <a:cubicBezTo>
                    <a:pt x="866" y="576"/>
                    <a:pt x="862" y="574"/>
                    <a:pt x="859" y="572"/>
                  </a:cubicBezTo>
                  <a:cubicBezTo>
                    <a:pt x="854" y="570"/>
                    <a:pt x="850" y="567"/>
                    <a:pt x="846" y="565"/>
                  </a:cubicBezTo>
                  <a:cubicBezTo>
                    <a:pt x="841" y="563"/>
                    <a:pt x="837" y="562"/>
                    <a:pt x="833" y="560"/>
                  </a:cubicBezTo>
                  <a:cubicBezTo>
                    <a:pt x="830" y="559"/>
                    <a:pt x="827" y="556"/>
                    <a:pt x="824" y="556"/>
                  </a:cubicBezTo>
                  <a:cubicBezTo>
                    <a:pt x="823" y="556"/>
                    <a:pt x="822" y="556"/>
                    <a:pt x="821" y="555"/>
                  </a:cubicBezTo>
                  <a:cubicBezTo>
                    <a:pt x="822" y="555"/>
                    <a:pt x="823" y="555"/>
                    <a:pt x="823" y="555"/>
                  </a:cubicBezTo>
                  <a:cubicBezTo>
                    <a:pt x="832" y="554"/>
                    <a:pt x="842" y="555"/>
                    <a:pt x="851" y="554"/>
                  </a:cubicBezTo>
                  <a:cubicBezTo>
                    <a:pt x="851" y="554"/>
                    <a:pt x="851" y="553"/>
                    <a:pt x="851" y="553"/>
                  </a:cubicBezTo>
                  <a:cubicBezTo>
                    <a:pt x="839" y="554"/>
                    <a:pt x="828" y="553"/>
                    <a:pt x="817" y="551"/>
                  </a:cubicBezTo>
                  <a:cubicBezTo>
                    <a:pt x="816" y="551"/>
                    <a:pt x="816" y="550"/>
                    <a:pt x="815" y="550"/>
                  </a:cubicBezTo>
                  <a:cubicBezTo>
                    <a:pt x="812" y="550"/>
                    <a:pt x="809" y="549"/>
                    <a:pt x="806" y="549"/>
                  </a:cubicBezTo>
                  <a:cubicBezTo>
                    <a:pt x="799" y="548"/>
                    <a:pt x="791" y="546"/>
                    <a:pt x="784" y="545"/>
                  </a:cubicBezTo>
                  <a:cubicBezTo>
                    <a:pt x="761" y="540"/>
                    <a:pt x="739" y="536"/>
                    <a:pt x="717" y="527"/>
                  </a:cubicBezTo>
                  <a:cubicBezTo>
                    <a:pt x="697" y="519"/>
                    <a:pt x="677" y="508"/>
                    <a:pt x="661" y="493"/>
                  </a:cubicBezTo>
                  <a:cubicBezTo>
                    <a:pt x="660" y="492"/>
                    <a:pt x="659" y="491"/>
                    <a:pt x="659" y="491"/>
                  </a:cubicBezTo>
                  <a:cubicBezTo>
                    <a:pt x="663" y="485"/>
                    <a:pt x="671" y="485"/>
                    <a:pt x="678" y="486"/>
                  </a:cubicBezTo>
                  <a:cubicBezTo>
                    <a:pt x="690" y="488"/>
                    <a:pt x="700" y="489"/>
                    <a:pt x="712" y="487"/>
                  </a:cubicBezTo>
                  <a:cubicBezTo>
                    <a:pt x="724" y="486"/>
                    <a:pt x="734" y="484"/>
                    <a:pt x="745" y="479"/>
                  </a:cubicBezTo>
                  <a:cubicBezTo>
                    <a:pt x="757" y="473"/>
                    <a:pt x="769" y="466"/>
                    <a:pt x="781" y="460"/>
                  </a:cubicBezTo>
                  <a:cubicBezTo>
                    <a:pt x="781" y="460"/>
                    <a:pt x="781" y="459"/>
                    <a:pt x="780" y="459"/>
                  </a:cubicBezTo>
                  <a:cubicBezTo>
                    <a:pt x="769" y="462"/>
                    <a:pt x="760" y="467"/>
                    <a:pt x="749" y="472"/>
                  </a:cubicBezTo>
                  <a:cubicBezTo>
                    <a:pt x="738" y="478"/>
                    <a:pt x="728" y="481"/>
                    <a:pt x="716" y="482"/>
                  </a:cubicBezTo>
                  <a:cubicBezTo>
                    <a:pt x="716" y="482"/>
                    <a:pt x="716" y="482"/>
                    <a:pt x="716" y="482"/>
                  </a:cubicBezTo>
                  <a:cubicBezTo>
                    <a:pt x="720" y="480"/>
                    <a:pt x="723" y="475"/>
                    <a:pt x="726" y="473"/>
                  </a:cubicBezTo>
                  <a:cubicBezTo>
                    <a:pt x="735" y="466"/>
                    <a:pt x="745" y="461"/>
                    <a:pt x="753" y="454"/>
                  </a:cubicBezTo>
                  <a:cubicBezTo>
                    <a:pt x="772" y="439"/>
                    <a:pt x="789" y="420"/>
                    <a:pt x="809" y="408"/>
                  </a:cubicBezTo>
                  <a:cubicBezTo>
                    <a:pt x="810" y="408"/>
                    <a:pt x="809" y="407"/>
                    <a:pt x="809" y="407"/>
                  </a:cubicBezTo>
                  <a:cubicBezTo>
                    <a:pt x="789" y="419"/>
                    <a:pt x="774" y="438"/>
                    <a:pt x="754" y="449"/>
                  </a:cubicBezTo>
                  <a:cubicBezTo>
                    <a:pt x="743" y="456"/>
                    <a:pt x="732" y="462"/>
                    <a:pt x="721" y="469"/>
                  </a:cubicBezTo>
                  <a:cubicBezTo>
                    <a:pt x="717" y="472"/>
                    <a:pt x="715" y="476"/>
                    <a:pt x="711" y="478"/>
                  </a:cubicBezTo>
                  <a:cubicBezTo>
                    <a:pt x="708" y="480"/>
                    <a:pt x="706" y="481"/>
                    <a:pt x="704" y="483"/>
                  </a:cubicBezTo>
                  <a:cubicBezTo>
                    <a:pt x="693" y="483"/>
                    <a:pt x="682" y="482"/>
                    <a:pt x="671" y="480"/>
                  </a:cubicBezTo>
                  <a:cubicBezTo>
                    <a:pt x="667" y="479"/>
                    <a:pt x="666" y="479"/>
                    <a:pt x="661" y="480"/>
                  </a:cubicBezTo>
                  <a:cubicBezTo>
                    <a:pt x="658" y="481"/>
                    <a:pt x="656" y="483"/>
                    <a:pt x="653" y="485"/>
                  </a:cubicBezTo>
                  <a:cubicBezTo>
                    <a:pt x="642" y="472"/>
                    <a:pt x="635" y="456"/>
                    <a:pt x="629" y="439"/>
                  </a:cubicBezTo>
                  <a:cubicBezTo>
                    <a:pt x="627" y="430"/>
                    <a:pt x="622" y="423"/>
                    <a:pt x="614" y="418"/>
                  </a:cubicBezTo>
                  <a:cubicBezTo>
                    <a:pt x="604" y="412"/>
                    <a:pt x="588" y="415"/>
                    <a:pt x="577" y="418"/>
                  </a:cubicBezTo>
                  <a:cubicBezTo>
                    <a:pt x="563" y="421"/>
                    <a:pt x="546" y="417"/>
                    <a:pt x="532" y="415"/>
                  </a:cubicBezTo>
                  <a:cubicBezTo>
                    <a:pt x="517" y="413"/>
                    <a:pt x="502" y="411"/>
                    <a:pt x="488" y="409"/>
                  </a:cubicBezTo>
                  <a:cubicBezTo>
                    <a:pt x="465" y="405"/>
                    <a:pt x="444" y="393"/>
                    <a:pt x="425" y="379"/>
                  </a:cubicBezTo>
                  <a:cubicBezTo>
                    <a:pt x="415" y="373"/>
                    <a:pt x="406" y="365"/>
                    <a:pt x="397" y="358"/>
                  </a:cubicBezTo>
                  <a:cubicBezTo>
                    <a:pt x="398" y="358"/>
                    <a:pt x="399" y="358"/>
                    <a:pt x="400" y="358"/>
                  </a:cubicBezTo>
                  <a:cubicBezTo>
                    <a:pt x="406" y="358"/>
                    <a:pt x="413" y="357"/>
                    <a:pt x="419" y="357"/>
                  </a:cubicBezTo>
                  <a:cubicBezTo>
                    <a:pt x="427" y="358"/>
                    <a:pt x="436" y="361"/>
                    <a:pt x="444" y="361"/>
                  </a:cubicBezTo>
                  <a:cubicBezTo>
                    <a:pt x="458" y="362"/>
                    <a:pt x="473" y="361"/>
                    <a:pt x="486" y="366"/>
                  </a:cubicBezTo>
                  <a:cubicBezTo>
                    <a:pt x="496" y="368"/>
                    <a:pt x="502" y="375"/>
                    <a:pt x="510" y="381"/>
                  </a:cubicBezTo>
                  <a:cubicBezTo>
                    <a:pt x="516" y="386"/>
                    <a:pt x="524" y="388"/>
                    <a:pt x="532" y="389"/>
                  </a:cubicBezTo>
                  <a:cubicBezTo>
                    <a:pt x="548" y="393"/>
                    <a:pt x="565" y="394"/>
                    <a:pt x="581" y="396"/>
                  </a:cubicBezTo>
                  <a:cubicBezTo>
                    <a:pt x="599" y="398"/>
                    <a:pt x="619" y="397"/>
                    <a:pt x="636" y="403"/>
                  </a:cubicBezTo>
                  <a:cubicBezTo>
                    <a:pt x="648" y="408"/>
                    <a:pt x="663" y="405"/>
                    <a:pt x="676" y="404"/>
                  </a:cubicBezTo>
                  <a:cubicBezTo>
                    <a:pt x="697" y="403"/>
                    <a:pt x="717" y="399"/>
                    <a:pt x="737" y="394"/>
                  </a:cubicBezTo>
                  <a:cubicBezTo>
                    <a:pt x="796" y="381"/>
                    <a:pt x="907" y="357"/>
                    <a:pt x="752" y="388"/>
                  </a:cubicBezTo>
                  <a:cubicBezTo>
                    <a:pt x="722" y="395"/>
                    <a:pt x="682" y="401"/>
                    <a:pt x="652" y="400"/>
                  </a:cubicBezTo>
                  <a:cubicBezTo>
                    <a:pt x="646" y="399"/>
                    <a:pt x="634" y="390"/>
                    <a:pt x="627" y="389"/>
                  </a:cubicBezTo>
                  <a:cubicBezTo>
                    <a:pt x="619" y="387"/>
                    <a:pt x="612" y="387"/>
                    <a:pt x="604" y="386"/>
                  </a:cubicBezTo>
                  <a:cubicBezTo>
                    <a:pt x="601" y="386"/>
                    <a:pt x="597" y="386"/>
                    <a:pt x="594" y="385"/>
                  </a:cubicBezTo>
                  <a:cubicBezTo>
                    <a:pt x="595" y="385"/>
                    <a:pt x="597" y="384"/>
                    <a:pt x="599" y="384"/>
                  </a:cubicBezTo>
                  <a:cubicBezTo>
                    <a:pt x="611" y="383"/>
                    <a:pt x="624" y="381"/>
                    <a:pt x="636" y="379"/>
                  </a:cubicBezTo>
                  <a:cubicBezTo>
                    <a:pt x="660" y="375"/>
                    <a:pt x="683" y="371"/>
                    <a:pt x="706" y="362"/>
                  </a:cubicBezTo>
                  <a:cubicBezTo>
                    <a:pt x="707" y="362"/>
                    <a:pt x="706" y="362"/>
                    <a:pt x="706" y="362"/>
                  </a:cubicBezTo>
                  <a:cubicBezTo>
                    <a:pt x="684" y="368"/>
                    <a:pt x="661" y="370"/>
                    <a:pt x="638" y="374"/>
                  </a:cubicBezTo>
                  <a:cubicBezTo>
                    <a:pt x="644" y="370"/>
                    <a:pt x="650" y="368"/>
                    <a:pt x="656" y="365"/>
                  </a:cubicBezTo>
                  <a:cubicBezTo>
                    <a:pt x="663" y="362"/>
                    <a:pt x="669" y="359"/>
                    <a:pt x="675" y="355"/>
                  </a:cubicBezTo>
                  <a:cubicBezTo>
                    <a:pt x="681" y="350"/>
                    <a:pt x="685" y="344"/>
                    <a:pt x="692" y="341"/>
                  </a:cubicBezTo>
                  <a:cubicBezTo>
                    <a:pt x="692" y="341"/>
                    <a:pt x="692" y="340"/>
                    <a:pt x="692" y="341"/>
                  </a:cubicBezTo>
                  <a:cubicBezTo>
                    <a:pt x="680" y="346"/>
                    <a:pt x="669" y="354"/>
                    <a:pt x="657" y="360"/>
                  </a:cubicBezTo>
                  <a:cubicBezTo>
                    <a:pt x="647" y="365"/>
                    <a:pt x="635" y="369"/>
                    <a:pt x="626" y="375"/>
                  </a:cubicBezTo>
                  <a:cubicBezTo>
                    <a:pt x="626" y="375"/>
                    <a:pt x="626" y="375"/>
                    <a:pt x="626" y="375"/>
                  </a:cubicBezTo>
                  <a:cubicBezTo>
                    <a:pt x="618" y="377"/>
                    <a:pt x="610" y="378"/>
                    <a:pt x="602" y="379"/>
                  </a:cubicBezTo>
                  <a:cubicBezTo>
                    <a:pt x="597" y="379"/>
                    <a:pt x="592" y="380"/>
                    <a:pt x="588" y="381"/>
                  </a:cubicBezTo>
                  <a:cubicBezTo>
                    <a:pt x="586" y="382"/>
                    <a:pt x="583" y="384"/>
                    <a:pt x="580" y="384"/>
                  </a:cubicBezTo>
                  <a:cubicBezTo>
                    <a:pt x="572" y="383"/>
                    <a:pt x="563" y="382"/>
                    <a:pt x="554" y="381"/>
                  </a:cubicBezTo>
                  <a:cubicBezTo>
                    <a:pt x="538" y="379"/>
                    <a:pt x="522" y="377"/>
                    <a:pt x="509" y="365"/>
                  </a:cubicBezTo>
                  <a:cubicBezTo>
                    <a:pt x="499" y="356"/>
                    <a:pt x="487" y="352"/>
                    <a:pt x="474" y="349"/>
                  </a:cubicBezTo>
                  <a:cubicBezTo>
                    <a:pt x="464" y="347"/>
                    <a:pt x="453" y="347"/>
                    <a:pt x="442" y="346"/>
                  </a:cubicBezTo>
                  <a:cubicBezTo>
                    <a:pt x="448" y="342"/>
                    <a:pt x="453" y="339"/>
                    <a:pt x="459" y="336"/>
                  </a:cubicBezTo>
                  <a:cubicBezTo>
                    <a:pt x="478" y="327"/>
                    <a:pt x="499" y="318"/>
                    <a:pt x="518" y="307"/>
                  </a:cubicBezTo>
                  <a:cubicBezTo>
                    <a:pt x="518" y="307"/>
                    <a:pt x="518" y="307"/>
                    <a:pt x="518" y="307"/>
                  </a:cubicBezTo>
                  <a:cubicBezTo>
                    <a:pt x="500" y="315"/>
                    <a:pt x="483" y="324"/>
                    <a:pt x="465" y="331"/>
                  </a:cubicBezTo>
                  <a:cubicBezTo>
                    <a:pt x="456" y="335"/>
                    <a:pt x="448" y="339"/>
                    <a:pt x="439" y="342"/>
                  </a:cubicBezTo>
                  <a:cubicBezTo>
                    <a:pt x="436" y="343"/>
                    <a:pt x="433" y="344"/>
                    <a:pt x="430" y="344"/>
                  </a:cubicBezTo>
                  <a:cubicBezTo>
                    <a:pt x="429" y="343"/>
                    <a:pt x="429" y="343"/>
                    <a:pt x="428" y="343"/>
                  </a:cubicBezTo>
                  <a:cubicBezTo>
                    <a:pt x="420" y="341"/>
                    <a:pt x="412" y="338"/>
                    <a:pt x="403" y="336"/>
                  </a:cubicBezTo>
                  <a:cubicBezTo>
                    <a:pt x="400" y="336"/>
                    <a:pt x="396" y="336"/>
                    <a:pt x="392" y="335"/>
                  </a:cubicBezTo>
                  <a:cubicBezTo>
                    <a:pt x="389" y="335"/>
                    <a:pt x="387" y="333"/>
                    <a:pt x="389" y="335"/>
                  </a:cubicBezTo>
                  <a:cubicBezTo>
                    <a:pt x="386" y="332"/>
                    <a:pt x="382" y="330"/>
                    <a:pt x="378" y="331"/>
                  </a:cubicBezTo>
                  <a:cubicBezTo>
                    <a:pt x="377" y="331"/>
                    <a:pt x="376" y="330"/>
                    <a:pt x="375" y="330"/>
                  </a:cubicBezTo>
                  <a:cubicBezTo>
                    <a:pt x="373" y="328"/>
                    <a:pt x="372" y="327"/>
                    <a:pt x="371" y="325"/>
                  </a:cubicBezTo>
                  <a:cubicBezTo>
                    <a:pt x="366" y="316"/>
                    <a:pt x="364" y="306"/>
                    <a:pt x="361" y="297"/>
                  </a:cubicBezTo>
                  <a:cubicBezTo>
                    <a:pt x="358" y="291"/>
                    <a:pt x="355" y="281"/>
                    <a:pt x="349" y="278"/>
                  </a:cubicBezTo>
                  <a:cubicBezTo>
                    <a:pt x="339" y="273"/>
                    <a:pt x="328" y="270"/>
                    <a:pt x="318" y="265"/>
                  </a:cubicBezTo>
                  <a:cubicBezTo>
                    <a:pt x="313" y="263"/>
                    <a:pt x="309" y="256"/>
                    <a:pt x="306" y="252"/>
                  </a:cubicBezTo>
                  <a:cubicBezTo>
                    <a:pt x="302" y="247"/>
                    <a:pt x="299" y="241"/>
                    <a:pt x="296" y="236"/>
                  </a:cubicBezTo>
                  <a:cubicBezTo>
                    <a:pt x="291" y="226"/>
                    <a:pt x="289" y="216"/>
                    <a:pt x="285" y="206"/>
                  </a:cubicBezTo>
                  <a:cubicBezTo>
                    <a:pt x="281" y="196"/>
                    <a:pt x="275" y="188"/>
                    <a:pt x="268" y="180"/>
                  </a:cubicBezTo>
                  <a:cubicBezTo>
                    <a:pt x="260" y="170"/>
                    <a:pt x="250" y="163"/>
                    <a:pt x="241" y="155"/>
                  </a:cubicBezTo>
                  <a:cubicBezTo>
                    <a:pt x="229" y="143"/>
                    <a:pt x="218" y="131"/>
                    <a:pt x="206" y="119"/>
                  </a:cubicBezTo>
                  <a:cubicBezTo>
                    <a:pt x="199" y="113"/>
                    <a:pt x="194" y="105"/>
                    <a:pt x="187" y="98"/>
                  </a:cubicBezTo>
                  <a:cubicBezTo>
                    <a:pt x="182" y="94"/>
                    <a:pt x="177" y="87"/>
                    <a:pt x="171" y="84"/>
                  </a:cubicBezTo>
                  <a:cubicBezTo>
                    <a:pt x="162" y="80"/>
                    <a:pt x="152" y="77"/>
                    <a:pt x="142" y="74"/>
                  </a:cubicBezTo>
                  <a:cubicBezTo>
                    <a:pt x="75" y="50"/>
                    <a:pt x="69" y="12"/>
                    <a:pt x="63" y="0"/>
                  </a:cubicBezTo>
                  <a:cubicBezTo>
                    <a:pt x="0" y="1"/>
                    <a:pt x="0" y="1"/>
                    <a:pt x="0" y="1"/>
                  </a:cubicBezTo>
                  <a:cubicBezTo>
                    <a:pt x="20" y="45"/>
                    <a:pt x="71" y="77"/>
                    <a:pt x="103" y="92"/>
                  </a:cubicBezTo>
                  <a:cubicBezTo>
                    <a:pt x="116" y="98"/>
                    <a:pt x="127" y="104"/>
                    <a:pt x="141" y="107"/>
                  </a:cubicBezTo>
                  <a:cubicBezTo>
                    <a:pt x="146" y="108"/>
                    <a:pt x="150" y="109"/>
                    <a:pt x="155" y="110"/>
                  </a:cubicBezTo>
                  <a:cubicBezTo>
                    <a:pt x="164" y="113"/>
                    <a:pt x="173" y="122"/>
                    <a:pt x="181" y="128"/>
                  </a:cubicBezTo>
                  <a:cubicBezTo>
                    <a:pt x="196" y="137"/>
                    <a:pt x="210" y="148"/>
                    <a:pt x="223" y="159"/>
                  </a:cubicBezTo>
                  <a:cubicBezTo>
                    <a:pt x="235" y="169"/>
                    <a:pt x="247" y="179"/>
                    <a:pt x="258" y="190"/>
                  </a:cubicBezTo>
                  <a:cubicBezTo>
                    <a:pt x="267" y="200"/>
                    <a:pt x="273" y="213"/>
                    <a:pt x="277" y="226"/>
                  </a:cubicBezTo>
                  <a:cubicBezTo>
                    <a:pt x="282" y="239"/>
                    <a:pt x="287" y="250"/>
                    <a:pt x="296" y="262"/>
                  </a:cubicBezTo>
                  <a:cubicBezTo>
                    <a:pt x="299" y="267"/>
                    <a:pt x="304" y="273"/>
                    <a:pt x="309" y="277"/>
                  </a:cubicBezTo>
                  <a:cubicBezTo>
                    <a:pt x="310" y="277"/>
                    <a:pt x="311" y="278"/>
                    <a:pt x="312" y="278"/>
                  </a:cubicBezTo>
                  <a:cubicBezTo>
                    <a:pt x="313" y="280"/>
                    <a:pt x="313" y="281"/>
                    <a:pt x="314" y="282"/>
                  </a:cubicBezTo>
                  <a:cubicBezTo>
                    <a:pt x="315" y="293"/>
                    <a:pt x="312" y="301"/>
                    <a:pt x="306" y="311"/>
                  </a:cubicBezTo>
                  <a:cubicBezTo>
                    <a:pt x="302" y="318"/>
                    <a:pt x="297" y="324"/>
                    <a:pt x="296" y="333"/>
                  </a:cubicBezTo>
                  <a:cubicBezTo>
                    <a:pt x="294" y="345"/>
                    <a:pt x="292" y="353"/>
                    <a:pt x="283" y="361"/>
                  </a:cubicBezTo>
                  <a:cubicBezTo>
                    <a:pt x="282" y="362"/>
                    <a:pt x="282" y="363"/>
                    <a:pt x="281" y="363"/>
                  </a:cubicBezTo>
                  <a:cubicBezTo>
                    <a:pt x="281" y="363"/>
                    <a:pt x="280" y="364"/>
                    <a:pt x="280" y="364"/>
                  </a:cubicBezTo>
                  <a:cubicBezTo>
                    <a:pt x="279" y="364"/>
                    <a:pt x="279" y="365"/>
                    <a:pt x="279" y="365"/>
                  </a:cubicBezTo>
                  <a:cubicBezTo>
                    <a:pt x="272" y="372"/>
                    <a:pt x="267" y="381"/>
                    <a:pt x="260" y="388"/>
                  </a:cubicBezTo>
                  <a:cubicBezTo>
                    <a:pt x="257" y="391"/>
                    <a:pt x="254" y="394"/>
                    <a:pt x="251" y="398"/>
                  </a:cubicBezTo>
                  <a:cubicBezTo>
                    <a:pt x="243" y="404"/>
                    <a:pt x="232" y="405"/>
                    <a:pt x="222" y="406"/>
                  </a:cubicBezTo>
                  <a:cubicBezTo>
                    <a:pt x="209" y="408"/>
                    <a:pt x="196" y="412"/>
                    <a:pt x="183" y="416"/>
                  </a:cubicBezTo>
                  <a:cubicBezTo>
                    <a:pt x="168" y="420"/>
                    <a:pt x="152" y="422"/>
                    <a:pt x="136" y="425"/>
                  </a:cubicBezTo>
                  <a:cubicBezTo>
                    <a:pt x="120" y="427"/>
                    <a:pt x="105" y="432"/>
                    <a:pt x="90" y="433"/>
                  </a:cubicBezTo>
                  <a:cubicBezTo>
                    <a:pt x="89" y="433"/>
                    <a:pt x="89" y="433"/>
                    <a:pt x="90" y="433"/>
                  </a:cubicBezTo>
                  <a:cubicBezTo>
                    <a:pt x="107" y="433"/>
                    <a:pt x="125" y="428"/>
                    <a:pt x="143" y="425"/>
                  </a:cubicBezTo>
                  <a:cubicBezTo>
                    <a:pt x="158" y="423"/>
                    <a:pt x="173" y="421"/>
                    <a:pt x="188" y="417"/>
                  </a:cubicBezTo>
                  <a:cubicBezTo>
                    <a:pt x="203" y="413"/>
                    <a:pt x="218" y="410"/>
                    <a:pt x="234" y="407"/>
                  </a:cubicBezTo>
                  <a:cubicBezTo>
                    <a:pt x="237" y="407"/>
                    <a:pt x="241" y="406"/>
                    <a:pt x="245" y="405"/>
                  </a:cubicBezTo>
                  <a:cubicBezTo>
                    <a:pt x="234" y="416"/>
                    <a:pt x="223" y="428"/>
                    <a:pt x="211" y="436"/>
                  </a:cubicBezTo>
                  <a:cubicBezTo>
                    <a:pt x="192" y="448"/>
                    <a:pt x="174" y="459"/>
                    <a:pt x="153" y="467"/>
                  </a:cubicBezTo>
                  <a:cubicBezTo>
                    <a:pt x="153" y="467"/>
                    <a:pt x="153" y="468"/>
                    <a:pt x="153" y="468"/>
                  </a:cubicBezTo>
                  <a:cubicBezTo>
                    <a:pt x="163" y="464"/>
                    <a:pt x="172" y="461"/>
                    <a:pt x="181" y="456"/>
                  </a:cubicBezTo>
                  <a:cubicBezTo>
                    <a:pt x="192" y="451"/>
                    <a:pt x="202" y="443"/>
                    <a:pt x="212" y="438"/>
                  </a:cubicBezTo>
                  <a:cubicBezTo>
                    <a:pt x="222" y="432"/>
                    <a:pt x="230" y="423"/>
                    <a:pt x="238" y="415"/>
                  </a:cubicBezTo>
                  <a:cubicBezTo>
                    <a:pt x="242" y="411"/>
                    <a:pt x="247" y="406"/>
                    <a:pt x="251" y="402"/>
                  </a:cubicBezTo>
                  <a:cubicBezTo>
                    <a:pt x="253" y="401"/>
                    <a:pt x="255" y="399"/>
                    <a:pt x="256" y="397"/>
                  </a:cubicBezTo>
                  <a:cubicBezTo>
                    <a:pt x="260" y="393"/>
                    <a:pt x="264" y="389"/>
                    <a:pt x="268" y="385"/>
                  </a:cubicBezTo>
                  <a:cubicBezTo>
                    <a:pt x="271" y="382"/>
                    <a:pt x="273" y="379"/>
                    <a:pt x="276" y="376"/>
                  </a:cubicBezTo>
                  <a:cubicBezTo>
                    <a:pt x="275" y="383"/>
                    <a:pt x="271" y="390"/>
                    <a:pt x="268" y="396"/>
                  </a:cubicBezTo>
                  <a:cubicBezTo>
                    <a:pt x="262" y="409"/>
                    <a:pt x="267" y="423"/>
                    <a:pt x="264" y="436"/>
                  </a:cubicBezTo>
                  <a:cubicBezTo>
                    <a:pt x="264" y="436"/>
                    <a:pt x="264" y="437"/>
                    <a:pt x="264" y="436"/>
                  </a:cubicBezTo>
                  <a:cubicBezTo>
                    <a:pt x="268" y="425"/>
                    <a:pt x="265" y="414"/>
                    <a:pt x="268" y="403"/>
                  </a:cubicBezTo>
                  <a:cubicBezTo>
                    <a:pt x="270" y="396"/>
                    <a:pt x="276" y="390"/>
                    <a:pt x="279" y="383"/>
                  </a:cubicBezTo>
                  <a:cubicBezTo>
                    <a:pt x="281" y="379"/>
                    <a:pt x="281" y="374"/>
                    <a:pt x="282" y="370"/>
                  </a:cubicBezTo>
                  <a:cubicBezTo>
                    <a:pt x="285" y="366"/>
                    <a:pt x="288" y="363"/>
                    <a:pt x="291" y="360"/>
                  </a:cubicBezTo>
                  <a:cubicBezTo>
                    <a:pt x="299" y="351"/>
                    <a:pt x="299" y="342"/>
                    <a:pt x="302" y="330"/>
                  </a:cubicBezTo>
                  <a:cubicBezTo>
                    <a:pt x="305" y="320"/>
                    <a:pt x="313" y="312"/>
                    <a:pt x="317" y="303"/>
                  </a:cubicBezTo>
                  <a:cubicBezTo>
                    <a:pt x="319" y="297"/>
                    <a:pt x="319" y="291"/>
                    <a:pt x="323" y="287"/>
                  </a:cubicBezTo>
                  <a:cubicBezTo>
                    <a:pt x="324" y="286"/>
                    <a:pt x="325" y="285"/>
                    <a:pt x="325" y="283"/>
                  </a:cubicBezTo>
                  <a:cubicBezTo>
                    <a:pt x="326" y="284"/>
                    <a:pt x="326" y="284"/>
                    <a:pt x="326" y="284"/>
                  </a:cubicBezTo>
                  <a:cubicBezTo>
                    <a:pt x="330" y="285"/>
                    <a:pt x="341" y="287"/>
                    <a:pt x="343" y="291"/>
                  </a:cubicBezTo>
                  <a:cubicBezTo>
                    <a:pt x="346" y="296"/>
                    <a:pt x="348" y="303"/>
                    <a:pt x="350" y="308"/>
                  </a:cubicBezTo>
                  <a:cubicBezTo>
                    <a:pt x="354" y="321"/>
                    <a:pt x="359" y="331"/>
                    <a:pt x="366" y="341"/>
                  </a:cubicBezTo>
                  <a:cubicBezTo>
                    <a:pt x="367" y="345"/>
                    <a:pt x="369" y="348"/>
                    <a:pt x="372" y="350"/>
                  </a:cubicBezTo>
                  <a:cubicBezTo>
                    <a:pt x="377" y="356"/>
                    <a:pt x="382" y="361"/>
                    <a:pt x="388" y="367"/>
                  </a:cubicBezTo>
                  <a:cubicBezTo>
                    <a:pt x="391" y="370"/>
                    <a:pt x="394" y="372"/>
                    <a:pt x="397" y="375"/>
                  </a:cubicBezTo>
                  <a:cubicBezTo>
                    <a:pt x="396" y="376"/>
                    <a:pt x="396" y="378"/>
                    <a:pt x="397" y="379"/>
                  </a:cubicBezTo>
                  <a:cubicBezTo>
                    <a:pt x="402" y="387"/>
                    <a:pt x="408" y="392"/>
                    <a:pt x="412" y="401"/>
                  </a:cubicBezTo>
                  <a:cubicBezTo>
                    <a:pt x="414" y="405"/>
                    <a:pt x="416" y="409"/>
                    <a:pt x="419" y="413"/>
                  </a:cubicBezTo>
                  <a:cubicBezTo>
                    <a:pt x="416" y="421"/>
                    <a:pt x="417" y="431"/>
                    <a:pt x="416" y="439"/>
                  </a:cubicBezTo>
                  <a:cubicBezTo>
                    <a:pt x="416" y="450"/>
                    <a:pt x="408" y="462"/>
                    <a:pt x="401" y="470"/>
                  </a:cubicBezTo>
                  <a:cubicBezTo>
                    <a:pt x="401" y="470"/>
                    <a:pt x="401" y="471"/>
                    <a:pt x="402" y="470"/>
                  </a:cubicBezTo>
                  <a:cubicBezTo>
                    <a:pt x="408" y="463"/>
                    <a:pt x="418" y="452"/>
                    <a:pt x="420" y="443"/>
                  </a:cubicBezTo>
                  <a:cubicBezTo>
                    <a:pt x="422" y="435"/>
                    <a:pt x="423" y="428"/>
                    <a:pt x="424" y="421"/>
                  </a:cubicBezTo>
                  <a:cubicBezTo>
                    <a:pt x="433" y="434"/>
                    <a:pt x="438" y="449"/>
                    <a:pt x="444" y="463"/>
                  </a:cubicBezTo>
                  <a:cubicBezTo>
                    <a:pt x="447" y="471"/>
                    <a:pt x="450" y="479"/>
                    <a:pt x="454" y="487"/>
                  </a:cubicBezTo>
                  <a:cubicBezTo>
                    <a:pt x="454" y="487"/>
                    <a:pt x="454" y="488"/>
                    <a:pt x="455" y="489"/>
                  </a:cubicBezTo>
                  <a:cubicBezTo>
                    <a:pt x="457" y="495"/>
                    <a:pt x="460" y="501"/>
                    <a:pt x="460" y="508"/>
                  </a:cubicBezTo>
                  <a:cubicBezTo>
                    <a:pt x="461" y="514"/>
                    <a:pt x="461" y="520"/>
                    <a:pt x="461" y="526"/>
                  </a:cubicBezTo>
                  <a:cubicBezTo>
                    <a:pt x="461" y="538"/>
                    <a:pt x="462" y="550"/>
                    <a:pt x="466" y="562"/>
                  </a:cubicBezTo>
                  <a:cubicBezTo>
                    <a:pt x="470" y="573"/>
                    <a:pt x="473" y="584"/>
                    <a:pt x="476" y="596"/>
                  </a:cubicBezTo>
                  <a:cubicBezTo>
                    <a:pt x="477" y="600"/>
                    <a:pt x="477" y="605"/>
                    <a:pt x="478" y="609"/>
                  </a:cubicBezTo>
                  <a:cubicBezTo>
                    <a:pt x="479" y="615"/>
                    <a:pt x="483" y="622"/>
                    <a:pt x="479" y="627"/>
                  </a:cubicBezTo>
                  <a:cubicBezTo>
                    <a:pt x="479" y="628"/>
                    <a:pt x="480" y="628"/>
                    <a:pt x="480" y="628"/>
                  </a:cubicBezTo>
                  <a:cubicBezTo>
                    <a:pt x="483" y="622"/>
                    <a:pt x="480" y="615"/>
                    <a:pt x="479" y="609"/>
                  </a:cubicBezTo>
                  <a:cubicBezTo>
                    <a:pt x="477" y="604"/>
                    <a:pt x="478" y="598"/>
                    <a:pt x="477" y="592"/>
                  </a:cubicBezTo>
                  <a:cubicBezTo>
                    <a:pt x="475" y="585"/>
                    <a:pt x="474" y="578"/>
                    <a:pt x="472" y="571"/>
                  </a:cubicBezTo>
                  <a:cubicBezTo>
                    <a:pt x="468" y="556"/>
                    <a:pt x="465" y="541"/>
                    <a:pt x="465" y="525"/>
                  </a:cubicBezTo>
                  <a:cubicBezTo>
                    <a:pt x="465" y="518"/>
                    <a:pt x="466" y="509"/>
                    <a:pt x="465" y="501"/>
                  </a:cubicBezTo>
                  <a:cubicBezTo>
                    <a:pt x="477" y="514"/>
                    <a:pt x="488" y="526"/>
                    <a:pt x="500" y="537"/>
                  </a:cubicBezTo>
                  <a:cubicBezTo>
                    <a:pt x="517" y="551"/>
                    <a:pt x="530" y="568"/>
                    <a:pt x="546" y="583"/>
                  </a:cubicBezTo>
                  <a:cubicBezTo>
                    <a:pt x="549" y="592"/>
                    <a:pt x="552" y="600"/>
                    <a:pt x="555" y="609"/>
                  </a:cubicBezTo>
                  <a:cubicBezTo>
                    <a:pt x="556" y="610"/>
                    <a:pt x="556" y="609"/>
                    <a:pt x="556" y="609"/>
                  </a:cubicBezTo>
                  <a:cubicBezTo>
                    <a:pt x="553" y="601"/>
                    <a:pt x="551" y="593"/>
                    <a:pt x="548" y="585"/>
                  </a:cubicBezTo>
                  <a:cubicBezTo>
                    <a:pt x="552" y="589"/>
                    <a:pt x="557" y="593"/>
                    <a:pt x="562" y="596"/>
                  </a:cubicBezTo>
                  <a:cubicBezTo>
                    <a:pt x="573" y="604"/>
                    <a:pt x="585" y="607"/>
                    <a:pt x="597" y="611"/>
                  </a:cubicBezTo>
                  <a:cubicBezTo>
                    <a:pt x="613" y="616"/>
                    <a:pt x="626" y="630"/>
                    <a:pt x="632" y="645"/>
                  </a:cubicBezTo>
                  <a:cubicBezTo>
                    <a:pt x="632" y="646"/>
                    <a:pt x="632" y="646"/>
                    <a:pt x="632" y="645"/>
                  </a:cubicBezTo>
                  <a:cubicBezTo>
                    <a:pt x="627" y="634"/>
                    <a:pt x="621" y="625"/>
                    <a:pt x="611" y="618"/>
                  </a:cubicBezTo>
                  <a:cubicBezTo>
                    <a:pt x="600" y="609"/>
                    <a:pt x="588" y="604"/>
                    <a:pt x="575" y="597"/>
                  </a:cubicBezTo>
                  <a:cubicBezTo>
                    <a:pt x="563" y="590"/>
                    <a:pt x="553" y="580"/>
                    <a:pt x="543" y="569"/>
                  </a:cubicBezTo>
                  <a:cubicBezTo>
                    <a:pt x="534" y="543"/>
                    <a:pt x="525" y="517"/>
                    <a:pt x="517" y="490"/>
                  </a:cubicBezTo>
                  <a:cubicBezTo>
                    <a:pt x="513" y="478"/>
                    <a:pt x="512" y="465"/>
                    <a:pt x="509" y="453"/>
                  </a:cubicBezTo>
                  <a:cubicBezTo>
                    <a:pt x="508" y="447"/>
                    <a:pt x="503" y="442"/>
                    <a:pt x="499" y="438"/>
                  </a:cubicBezTo>
                  <a:cubicBezTo>
                    <a:pt x="497" y="436"/>
                    <a:pt x="494" y="435"/>
                    <a:pt x="492" y="434"/>
                  </a:cubicBezTo>
                  <a:cubicBezTo>
                    <a:pt x="487" y="433"/>
                    <a:pt x="485" y="426"/>
                    <a:pt x="483" y="421"/>
                  </a:cubicBezTo>
                  <a:cubicBezTo>
                    <a:pt x="489" y="422"/>
                    <a:pt x="495" y="423"/>
                    <a:pt x="500" y="423"/>
                  </a:cubicBezTo>
                  <a:cubicBezTo>
                    <a:pt x="525" y="425"/>
                    <a:pt x="548" y="431"/>
                    <a:pt x="572" y="431"/>
                  </a:cubicBezTo>
                  <a:cubicBezTo>
                    <a:pt x="578" y="431"/>
                    <a:pt x="584" y="429"/>
                    <a:pt x="590" y="428"/>
                  </a:cubicBezTo>
                  <a:cubicBezTo>
                    <a:pt x="595" y="427"/>
                    <a:pt x="600" y="428"/>
                    <a:pt x="606" y="428"/>
                  </a:cubicBezTo>
                  <a:cubicBezTo>
                    <a:pt x="616" y="429"/>
                    <a:pt x="618" y="445"/>
                    <a:pt x="621" y="452"/>
                  </a:cubicBezTo>
                  <a:cubicBezTo>
                    <a:pt x="626" y="469"/>
                    <a:pt x="635" y="484"/>
                    <a:pt x="647" y="496"/>
                  </a:cubicBezTo>
                  <a:cubicBezTo>
                    <a:pt x="656" y="506"/>
                    <a:pt x="666" y="514"/>
                    <a:pt x="678" y="521"/>
                  </a:cubicBezTo>
                  <a:cubicBezTo>
                    <a:pt x="678" y="522"/>
                    <a:pt x="678" y="522"/>
                    <a:pt x="678" y="523"/>
                  </a:cubicBezTo>
                  <a:cubicBezTo>
                    <a:pt x="682" y="533"/>
                    <a:pt x="690" y="542"/>
                    <a:pt x="694" y="553"/>
                  </a:cubicBezTo>
                  <a:cubicBezTo>
                    <a:pt x="699" y="565"/>
                    <a:pt x="711" y="572"/>
                    <a:pt x="721" y="578"/>
                  </a:cubicBezTo>
                  <a:cubicBezTo>
                    <a:pt x="728" y="582"/>
                    <a:pt x="734" y="589"/>
                    <a:pt x="740" y="596"/>
                  </a:cubicBezTo>
                  <a:cubicBezTo>
                    <a:pt x="740" y="596"/>
                    <a:pt x="740" y="596"/>
                    <a:pt x="740" y="597"/>
                  </a:cubicBezTo>
                  <a:cubicBezTo>
                    <a:pt x="745" y="604"/>
                    <a:pt x="747" y="610"/>
                    <a:pt x="748" y="619"/>
                  </a:cubicBezTo>
                  <a:cubicBezTo>
                    <a:pt x="750" y="630"/>
                    <a:pt x="754" y="639"/>
                    <a:pt x="759" y="648"/>
                  </a:cubicBezTo>
                  <a:cubicBezTo>
                    <a:pt x="762" y="653"/>
                    <a:pt x="765" y="658"/>
                    <a:pt x="768" y="663"/>
                  </a:cubicBezTo>
                  <a:cubicBezTo>
                    <a:pt x="772" y="670"/>
                    <a:pt x="774" y="677"/>
                    <a:pt x="778" y="684"/>
                  </a:cubicBezTo>
                  <a:cubicBezTo>
                    <a:pt x="783" y="693"/>
                    <a:pt x="787" y="703"/>
                    <a:pt x="795" y="709"/>
                  </a:cubicBezTo>
                  <a:cubicBezTo>
                    <a:pt x="795" y="709"/>
                    <a:pt x="795" y="709"/>
                    <a:pt x="795" y="709"/>
                  </a:cubicBezTo>
                  <a:cubicBezTo>
                    <a:pt x="785" y="701"/>
                    <a:pt x="779" y="683"/>
                    <a:pt x="774" y="671"/>
                  </a:cubicBezTo>
                  <a:cubicBezTo>
                    <a:pt x="771" y="662"/>
                    <a:pt x="765" y="653"/>
                    <a:pt x="761" y="644"/>
                  </a:cubicBezTo>
                  <a:cubicBezTo>
                    <a:pt x="757" y="636"/>
                    <a:pt x="754" y="629"/>
                    <a:pt x="753" y="620"/>
                  </a:cubicBezTo>
                  <a:cubicBezTo>
                    <a:pt x="753" y="617"/>
                    <a:pt x="752" y="614"/>
                    <a:pt x="752" y="611"/>
                  </a:cubicBezTo>
                  <a:cubicBezTo>
                    <a:pt x="755" y="615"/>
                    <a:pt x="759" y="618"/>
                    <a:pt x="763" y="621"/>
                  </a:cubicBezTo>
                  <a:cubicBezTo>
                    <a:pt x="770" y="625"/>
                    <a:pt x="778" y="625"/>
                    <a:pt x="785" y="629"/>
                  </a:cubicBezTo>
                  <a:cubicBezTo>
                    <a:pt x="786" y="630"/>
                    <a:pt x="787" y="629"/>
                    <a:pt x="786" y="628"/>
                  </a:cubicBezTo>
                  <a:cubicBezTo>
                    <a:pt x="779" y="624"/>
                    <a:pt x="771" y="623"/>
                    <a:pt x="765" y="618"/>
                  </a:cubicBezTo>
                  <a:cubicBezTo>
                    <a:pt x="759" y="614"/>
                    <a:pt x="755" y="608"/>
                    <a:pt x="751" y="602"/>
                  </a:cubicBezTo>
                  <a:cubicBezTo>
                    <a:pt x="742" y="588"/>
                    <a:pt x="729" y="577"/>
                    <a:pt x="719" y="571"/>
                  </a:cubicBezTo>
                  <a:cubicBezTo>
                    <a:pt x="713" y="567"/>
                    <a:pt x="707" y="561"/>
                    <a:pt x="703" y="555"/>
                  </a:cubicBezTo>
                  <a:cubicBezTo>
                    <a:pt x="700" y="549"/>
                    <a:pt x="699" y="543"/>
                    <a:pt x="696" y="537"/>
                  </a:cubicBezTo>
                  <a:cubicBezTo>
                    <a:pt x="695" y="535"/>
                    <a:pt x="694" y="532"/>
                    <a:pt x="693" y="529"/>
                  </a:cubicBezTo>
                  <a:cubicBezTo>
                    <a:pt x="709" y="537"/>
                    <a:pt x="726" y="543"/>
                    <a:pt x="743" y="547"/>
                  </a:cubicBezTo>
                  <a:cubicBezTo>
                    <a:pt x="760" y="552"/>
                    <a:pt x="779" y="555"/>
                    <a:pt x="797" y="557"/>
                  </a:cubicBezTo>
                  <a:cubicBezTo>
                    <a:pt x="800" y="559"/>
                    <a:pt x="802" y="562"/>
                    <a:pt x="804" y="566"/>
                  </a:cubicBezTo>
                  <a:cubicBezTo>
                    <a:pt x="807" y="570"/>
                    <a:pt x="808" y="574"/>
                    <a:pt x="810" y="578"/>
                  </a:cubicBezTo>
                  <a:cubicBezTo>
                    <a:pt x="815" y="590"/>
                    <a:pt x="825" y="597"/>
                    <a:pt x="829" y="609"/>
                  </a:cubicBezTo>
                  <a:cubicBezTo>
                    <a:pt x="829" y="609"/>
                    <a:pt x="830" y="609"/>
                    <a:pt x="830" y="609"/>
                  </a:cubicBezTo>
                  <a:cubicBezTo>
                    <a:pt x="826" y="596"/>
                    <a:pt x="819" y="586"/>
                    <a:pt x="814" y="574"/>
                  </a:cubicBezTo>
                  <a:cubicBezTo>
                    <a:pt x="811" y="569"/>
                    <a:pt x="809" y="562"/>
                    <a:pt x="806" y="557"/>
                  </a:cubicBezTo>
                  <a:cubicBezTo>
                    <a:pt x="806" y="557"/>
                    <a:pt x="806" y="557"/>
                    <a:pt x="806" y="557"/>
                  </a:cubicBezTo>
                  <a:cubicBezTo>
                    <a:pt x="817" y="555"/>
                    <a:pt x="813" y="561"/>
                    <a:pt x="818" y="564"/>
                  </a:cubicBezTo>
                  <a:cubicBezTo>
                    <a:pt x="820" y="565"/>
                    <a:pt x="822" y="564"/>
                    <a:pt x="824" y="565"/>
                  </a:cubicBezTo>
                  <a:cubicBezTo>
                    <a:pt x="827" y="567"/>
                    <a:pt x="831" y="571"/>
                    <a:pt x="834" y="572"/>
                  </a:cubicBezTo>
                  <a:cubicBezTo>
                    <a:pt x="838" y="573"/>
                    <a:pt x="842" y="573"/>
                    <a:pt x="845" y="575"/>
                  </a:cubicBezTo>
                  <a:cubicBezTo>
                    <a:pt x="850" y="579"/>
                    <a:pt x="860" y="580"/>
                    <a:pt x="862" y="585"/>
                  </a:cubicBezTo>
                  <a:cubicBezTo>
                    <a:pt x="866" y="591"/>
                    <a:pt x="871" y="594"/>
                    <a:pt x="878" y="596"/>
                  </a:cubicBezTo>
                  <a:cubicBezTo>
                    <a:pt x="897" y="603"/>
                    <a:pt x="911" y="612"/>
                    <a:pt x="926" y="626"/>
                  </a:cubicBezTo>
                  <a:cubicBezTo>
                    <a:pt x="933" y="631"/>
                    <a:pt x="940" y="637"/>
                    <a:pt x="947" y="642"/>
                  </a:cubicBezTo>
                  <a:cubicBezTo>
                    <a:pt x="955" y="647"/>
                    <a:pt x="964" y="648"/>
                    <a:pt x="971" y="653"/>
                  </a:cubicBezTo>
                  <a:cubicBezTo>
                    <a:pt x="971" y="653"/>
                    <a:pt x="972" y="652"/>
                    <a:pt x="971" y="652"/>
                  </a:cubicBezTo>
                  <a:cubicBezTo>
                    <a:pt x="964" y="647"/>
                    <a:pt x="956" y="645"/>
                    <a:pt x="948" y="640"/>
                  </a:cubicBezTo>
                  <a:cubicBezTo>
                    <a:pt x="939" y="633"/>
                    <a:pt x="930" y="623"/>
                    <a:pt x="921" y="615"/>
                  </a:cubicBezTo>
                  <a:cubicBezTo>
                    <a:pt x="914" y="609"/>
                    <a:pt x="907" y="603"/>
                    <a:pt x="899" y="597"/>
                  </a:cubicBezTo>
                  <a:cubicBezTo>
                    <a:pt x="898" y="597"/>
                    <a:pt x="897" y="596"/>
                    <a:pt x="896" y="595"/>
                  </a:cubicBezTo>
                  <a:cubicBezTo>
                    <a:pt x="897" y="595"/>
                    <a:pt x="898" y="596"/>
                    <a:pt x="899" y="596"/>
                  </a:cubicBezTo>
                  <a:cubicBezTo>
                    <a:pt x="906" y="597"/>
                    <a:pt x="911" y="599"/>
                    <a:pt x="918" y="599"/>
                  </a:cubicBezTo>
                  <a:close/>
                  <a:moveTo>
                    <a:pt x="497" y="448"/>
                  </a:moveTo>
                  <a:cubicBezTo>
                    <a:pt x="509" y="459"/>
                    <a:pt x="508" y="478"/>
                    <a:pt x="513" y="493"/>
                  </a:cubicBezTo>
                  <a:cubicBezTo>
                    <a:pt x="521" y="517"/>
                    <a:pt x="530" y="541"/>
                    <a:pt x="539" y="566"/>
                  </a:cubicBezTo>
                  <a:cubicBezTo>
                    <a:pt x="529" y="555"/>
                    <a:pt x="520" y="544"/>
                    <a:pt x="509" y="534"/>
                  </a:cubicBezTo>
                  <a:cubicBezTo>
                    <a:pt x="497" y="523"/>
                    <a:pt x="485" y="512"/>
                    <a:pt x="474" y="499"/>
                  </a:cubicBezTo>
                  <a:cubicBezTo>
                    <a:pt x="462" y="486"/>
                    <a:pt x="456" y="471"/>
                    <a:pt x="449" y="455"/>
                  </a:cubicBezTo>
                  <a:cubicBezTo>
                    <a:pt x="443" y="440"/>
                    <a:pt x="438" y="425"/>
                    <a:pt x="429" y="413"/>
                  </a:cubicBezTo>
                  <a:cubicBezTo>
                    <a:pt x="424" y="406"/>
                    <a:pt x="422" y="399"/>
                    <a:pt x="418" y="392"/>
                  </a:cubicBezTo>
                  <a:cubicBezTo>
                    <a:pt x="418" y="391"/>
                    <a:pt x="417" y="391"/>
                    <a:pt x="417" y="390"/>
                  </a:cubicBezTo>
                  <a:cubicBezTo>
                    <a:pt x="427" y="397"/>
                    <a:pt x="437" y="403"/>
                    <a:pt x="448" y="409"/>
                  </a:cubicBezTo>
                  <a:cubicBezTo>
                    <a:pt x="456" y="413"/>
                    <a:pt x="465" y="416"/>
                    <a:pt x="474" y="419"/>
                  </a:cubicBezTo>
                  <a:cubicBezTo>
                    <a:pt x="473" y="420"/>
                    <a:pt x="473" y="421"/>
                    <a:pt x="473" y="422"/>
                  </a:cubicBezTo>
                  <a:cubicBezTo>
                    <a:pt x="474" y="429"/>
                    <a:pt x="478" y="436"/>
                    <a:pt x="483" y="441"/>
                  </a:cubicBezTo>
                  <a:cubicBezTo>
                    <a:pt x="486" y="445"/>
                    <a:pt x="492" y="445"/>
                    <a:pt x="497" y="448"/>
                  </a:cubicBezTo>
                  <a:close/>
                </a:path>
              </a:pathLst>
            </a:custGeom>
            <a:solidFill>
              <a:srgbClr val="0505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组合 18"/>
          <p:cNvGrpSpPr/>
          <p:nvPr/>
        </p:nvGrpSpPr>
        <p:grpSpPr>
          <a:xfrm>
            <a:off x="8039598" y="1"/>
            <a:ext cx="4115375" cy="3547846"/>
            <a:chOff x="3405137" y="511175"/>
            <a:chExt cx="8299439" cy="7154910"/>
          </a:xfrm>
        </p:grpSpPr>
        <p:sp>
          <p:nvSpPr>
            <p:cNvPr id="20" name="Freeform 1348"/>
            <p:cNvSpPr>
              <a:spLocks/>
            </p:cNvSpPr>
            <p:nvPr/>
          </p:nvSpPr>
          <p:spPr bwMode="auto">
            <a:xfrm>
              <a:off x="5995952" y="2516199"/>
              <a:ext cx="60325" cy="41275"/>
            </a:xfrm>
            <a:custGeom>
              <a:avLst/>
              <a:gdLst>
                <a:gd name="T0" fmla="*/ 6 w 16"/>
                <a:gd name="T1" fmla="*/ 10 h 11"/>
                <a:gd name="T2" fmla="*/ 9 w 16"/>
                <a:gd name="T3" fmla="*/ 10 h 11"/>
                <a:gd name="T4" fmla="*/ 13 w 16"/>
                <a:gd name="T5" fmla="*/ 10 h 11"/>
                <a:gd name="T6" fmla="*/ 14 w 16"/>
                <a:gd name="T7" fmla="*/ 10 h 11"/>
                <a:gd name="T8" fmla="*/ 16 w 16"/>
                <a:gd name="T9" fmla="*/ 10 h 11"/>
                <a:gd name="T10" fmla="*/ 15 w 16"/>
                <a:gd name="T11" fmla="*/ 7 h 11"/>
                <a:gd name="T12" fmla="*/ 14 w 16"/>
                <a:gd name="T13" fmla="*/ 4 h 11"/>
                <a:gd name="T14" fmla="*/ 11 w 16"/>
                <a:gd name="T15" fmla="*/ 1 h 11"/>
                <a:gd name="T16" fmla="*/ 7 w 16"/>
                <a:gd name="T17" fmla="*/ 0 h 11"/>
                <a:gd name="T18" fmla="*/ 6 w 16"/>
                <a:gd name="T19" fmla="*/ 0 h 11"/>
                <a:gd name="T20" fmla="*/ 6 w 16"/>
                <a:gd name="T21" fmla="*/ 0 h 11"/>
                <a:gd name="T22" fmla="*/ 6 w 16"/>
                <a:gd name="T23" fmla="*/ 0 h 11"/>
                <a:gd name="T24" fmla="*/ 6 w 16"/>
                <a:gd name="T25" fmla="*/ 0 h 11"/>
                <a:gd name="T26" fmla="*/ 6 w 16"/>
                <a:gd name="T27" fmla="*/ 0 h 11"/>
                <a:gd name="T28" fmla="*/ 5 w 16"/>
                <a:gd name="T29" fmla="*/ 0 h 11"/>
                <a:gd name="T30" fmla="*/ 5 w 16"/>
                <a:gd name="T31" fmla="*/ 0 h 11"/>
                <a:gd name="T32" fmla="*/ 4 w 16"/>
                <a:gd name="T33" fmla="*/ 1 h 11"/>
                <a:gd name="T34" fmla="*/ 3 w 16"/>
                <a:gd name="T35" fmla="*/ 5 h 11"/>
                <a:gd name="T36" fmla="*/ 1 w 16"/>
                <a:gd name="T37" fmla="*/ 4 h 11"/>
                <a:gd name="T38" fmla="*/ 0 w 16"/>
                <a:gd name="T39" fmla="*/ 2 h 11"/>
                <a:gd name="T40" fmla="*/ 0 w 16"/>
                <a:gd name="T41" fmla="*/ 2 h 11"/>
                <a:gd name="T42" fmla="*/ 0 w 16"/>
                <a:gd name="T43" fmla="*/ 2 h 11"/>
                <a:gd name="T44" fmla="*/ 0 w 16"/>
                <a:gd name="T45" fmla="*/ 2 h 11"/>
                <a:gd name="T46" fmla="*/ 0 w 16"/>
                <a:gd name="T47" fmla="*/ 2 h 11"/>
                <a:gd name="T48" fmla="*/ 0 w 16"/>
                <a:gd name="T49" fmla="*/ 4 h 11"/>
                <a:gd name="T50" fmla="*/ 2 w 16"/>
                <a:gd name="T51" fmla="*/ 4 h 11"/>
                <a:gd name="T52" fmla="*/ 3 w 16"/>
                <a:gd name="T53" fmla="*/ 5 h 11"/>
                <a:gd name="T54" fmla="*/ 3 w 16"/>
                <a:gd name="T55" fmla="*/ 6 h 11"/>
                <a:gd name="T56" fmla="*/ 3 w 16"/>
                <a:gd name="T57" fmla="*/ 7 h 11"/>
                <a:gd name="T58" fmla="*/ 3 w 16"/>
                <a:gd name="T59" fmla="*/ 7 h 11"/>
                <a:gd name="T60" fmla="*/ 3 w 16"/>
                <a:gd name="T61" fmla="*/ 8 h 11"/>
                <a:gd name="T62" fmla="*/ 3 w 16"/>
                <a:gd name="T63" fmla="*/ 8 h 11"/>
                <a:gd name="T64" fmla="*/ 3 w 16"/>
                <a:gd name="T65" fmla="*/ 8 h 11"/>
                <a:gd name="T66" fmla="*/ 4 w 16"/>
                <a:gd name="T67" fmla="*/ 9 h 11"/>
                <a:gd name="T68" fmla="*/ 5 w 16"/>
                <a:gd name="T69" fmla="*/ 10 h 11"/>
                <a:gd name="T70" fmla="*/ 6 w 16"/>
                <a:gd name="T7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6" y="10"/>
                  </a:moveTo>
                  <a:cubicBezTo>
                    <a:pt x="7" y="11"/>
                    <a:pt x="8" y="10"/>
                    <a:pt x="9" y="10"/>
                  </a:cubicBezTo>
                  <a:cubicBezTo>
                    <a:pt x="10" y="10"/>
                    <a:pt x="11" y="10"/>
                    <a:pt x="13" y="10"/>
                  </a:cubicBezTo>
                  <a:cubicBezTo>
                    <a:pt x="13" y="10"/>
                    <a:pt x="14" y="10"/>
                    <a:pt x="14" y="10"/>
                  </a:cubicBezTo>
                  <a:cubicBezTo>
                    <a:pt x="15" y="10"/>
                    <a:pt x="16" y="10"/>
                    <a:pt x="16" y="10"/>
                  </a:cubicBezTo>
                  <a:cubicBezTo>
                    <a:pt x="15" y="9"/>
                    <a:pt x="15" y="8"/>
                    <a:pt x="15" y="7"/>
                  </a:cubicBezTo>
                  <a:cubicBezTo>
                    <a:pt x="15" y="6"/>
                    <a:pt x="14" y="5"/>
                    <a:pt x="14" y="4"/>
                  </a:cubicBezTo>
                  <a:cubicBezTo>
                    <a:pt x="14" y="3"/>
                    <a:pt x="13" y="2"/>
                    <a:pt x="11" y="1"/>
                  </a:cubicBezTo>
                  <a:cubicBezTo>
                    <a:pt x="10" y="0"/>
                    <a:pt x="9" y="0"/>
                    <a:pt x="7" y="0"/>
                  </a:cubicBezTo>
                  <a:cubicBezTo>
                    <a:pt x="7" y="0"/>
                    <a:pt x="7" y="0"/>
                    <a:pt x="6" y="0"/>
                  </a:cubicBezTo>
                  <a:cubicBezTo>
                    <a:pt x="6" y="0"/>
                    <a:pt x="6" y="0"/>
                    <a:pt x="6" y="0"/>
                  </a:cubicBezTo>
                  <a:cubicBezTo>
                    <a:pt x="6" y="0"/>
                    <a:pt x="6" y="0"/>
                    <a:pt x="6" y="0"/>
                  </a:cubicBezTo>
                  <a:cubicBezTo>
                    <a:pt x="6" y="0"/>
                    <a:pt x="6" y="0"/>
                    <a:pt x="6" y="0"/>
                  </a:cubicBezTo>
                  <a:cubicBezTo>
                    <a:pt x="6" y="0"/>
                    <a:pt x="6" y="0"/>
                    <a:pt x="6" y="0"/>
                  </a:cubicBezTo>
                  <a:cubicBezTo>
                    <a:pt x="6" y="0"/>
                    <a:pt x="6" y="0"/>
                    <a:pt x="5" y="0"/>
                  </a:cubicBezTo>
                  <a:cubicBezTo>
                    <a:pt x="5" y="0"/>
                    <a:pt x="5" y="0"/>
                    <a:pt x="5" y="0"/>
                  </a:cubicBezTo>
                  <a:cubicBezTo>
                    <a:pt x="4" y="1"/>
                    <a:pt x="4" y="1"/>
                    <a:pt x="4" y="1"/>
                  </a:cubicBezTo>
                  <a:cubicBezTo>
                    <a:pt x="3" y="2"/>
                    <a:pt x="3" y="3"/>
                    <a:pt x="3" y="5"/>
                  </a:cubicBezTo>
                  <a:cubicBezTo>
                    <a:pt x="2" y="5"/>
                    <a:pt x="1" y="4"/>
                    <a:pt x="1" y="4"/>
                  </a:cubicBezTo>
                  <a:cubicBezTo>
                    <a:pt x="0" y="3"/>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4"/>
                  </a:cubicBezTo>
                  <a:cubicBezTo>
                    <a:pt x="1" y="4"/>
                    <a:pt x="1" y="4"/>
                    <a:pt x="2" y="4"/>
                  </a:cubicBezTo>
                  <a:cubicBezTo>
                    <a:pt x="2" y="5"/>
                    <a:pt x="2" y="5"/>
                    <a:pt x="3" y="5"/>
                  </a:cubicBezTo>
                  <a:cubicBezTo>
                    <a:pt x="3" y="5"/>
                    <a:pt x="3" y="6"/>
                    <a:pt x="3" y="6"/>
                  </a:cubicBezTo>
                  <a:cubicBezTo>
                    <a:pt x="3" y="6"/>
                    <a:pt x="3" y="7"/>
                    <a:pt x="3" y="7"/>
                  </a:cubicBezTo>
                  <a:cubicBezTo>
                    <a:pt x="3" y="7"/>
                    <a:pt x="3" y="7"/>
                    <a:pt x="3" y="7"/>
                  </a:cubicBezTo>
                  <a:cubicBezTo>
                    <a:pt x="3" y="8"/>
                    <a:pt x="3" y="8"/>
                    <a:pt x="3" y="8"/>
                  </a:cubicBezTo>
                  <a:cubicBezTo>
                    <a:pt x="3" y="8"/>
                    <a:pt x="3" y="8"/>
                    <a:pt x="3" y="8"/>
                  </a:cubicBezTo>
                  <a:cubicBezTo>
                    <a:pt x="3" y="8"/>
                    <a:pt x="3" y="8"/>
                    <a:pt x="3" y="8"/>
                  </a:cubicBezTo>
                  <a:cubicBezTo>
                    <a:pt x="3" y="9"/>
                    <a:pt x="3" y="9"/>
                    <a:pt x="4" y="9"/>
                  </a:cubicBezTo>
                  <a:cubicBezTo>
                    <a:pt x="4" y="9"/>
                    <a:pt x="4" y="10"/>
                    <a:pt x="5" y="10"/>
                  </a:cubicBezTo>
                  <a:cubicBezTo>
                    <a:pt x="5" y="10"/>
                    <a:pt x="6" y="10"/>
                    <a:pt x="6" y="1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357"/>
            <p:cNvSpPr>
              <a:spLocks/>
            </p:cNvSpPr>
            <p:nvPr/>
          </p:nvSpPr>
          <p:spPr bwMode="auto">
            <a:xfrm>
              <a:off x="7851751" y="1704981"/>
              <a:ext cx="68263" cy="104776"/>
            </a:xfrm>
            <a:custGeom>
              <a:avLst/>
              <a:gdLst>
                <a:gd name="T0" fmla="*/ 18 w 18"/>
                <a:gd name="T1" fmla="*/ 14 h 28"/>
                <a:gd name="T2" fmla="*/ 15 w 18"/>
                <a:gd name="T3" fmla="*/ 9 h 28"/>
                <a:gd name="T4" fmla="*/ 12 w 18"/>
                <a:gd name="T5" fmla="*/ 5 h 28"/>
                <a:gd name="T6" fmla="*/ 11 w 18"/>
                <a:gd name="T7" fmla="*/ 2 h 28"/>
                <a:gd name="T8" fmla="*/ 12 w 18"/>
                <a:gd name="T9" fmla="*/ 0 h 28"/>
                <a:gd name="T10" fmla="*/ 7 w 18"/>
                <a:gd name="T11" fmla="*/ 3 h 28"/>
                <a:gd name="T12" fmla="*/ 4 w 18"/>
                <a:gd name="T13" fmla="*/ 7 h 28"/>
                <a:gd name="T14" fmla="*/ 1 w 18"/>
                <a:gd name="T15" fmla="*/ 13 h 28"/>
                <a:gd name="T16" fmla="*/ 1 w 18"/>
                <a:gd name="T17" fmla="*/ 19 h 28"/>
                <a:gd name="T18" fmla="*/ 11 w 18"/>
                <a:gd name="T19" fmla="*/ 23 h 28"/>
                <a:gd name="T20" fmla="*/ 11 w 18"/>
                <a:gd name="T21" fmla="*/ 25 h 28"/>
                <a:gd name="T22" fmla="*/ 10 w 18"/>
                <a:gd name="T23" fmla="*/ 27 h 28"/>
                <a:gd name="T24" fmla="*/ 10 w 18"/>
                <a:gd name="T25" fmla="*/ 28 h 28"/>
                <a:gd name="T26" fmla="*/ 10 w 18"/>
                <a:gd name="T27" fmla="*/ 28 h 28"/>
                <a:gd name="T28" fmla="*/ 9 w 18"/>
                <a:gd name="T29" fmla="*/ 28 h 28"/>
                <a:gd name="T30" fmla="*/ 9 w 18"/>
                <a:gd name="T31" fmla="*/ 28 h 28"/>
                <a:gd name="T32" fmla="*/ 9 w 18"/>
                <a:gd name="T33" fmla="*/ 28 h 28"/>
                <a:gd name="T34" fmla="*/ 10 w 18"/>
                <a:gd name="T35" fmla="*/ 28 h 28"/>
                <a:gd name="T36" fmla="*/ 10 w 18"/>
                <a:gd name="T37" fmla="*/ 28 h 28"/>
                <a:gd name="T38" fmla="*/ 10 w 18"/>
                <a:gd name="T39" fmla="*/ 28 h 28"/>
                <a:gd name="T40" fmla="*/ 10 w 18"/>
                <a:gd name="T41" fmla="*/ 28 h 28"/>
                <a:gd name="T42" fmla="*/ 11 w 18"/>
                <a:gd name="T43" fmla="*/ 26 h 28"/>
                <a:gd name="T44" fmla="*/ 11 w 18"/>
                <a:gd name="T45" fmla="*/ 23 h 28"/>
                <a:gd name="T46" fmla="*/ 17 w 18"/>
                <a:gd name="T47" fmla="*/ 19 h 28"/>
                <a:gd name="T48" fmla="*/ 18 w 18"/>
                <a:gd name="T4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8">
                  <a:moveTo>
                    <a:pt x="18" y="14"/>
                  </a:moveTo>
                  <a:cubicBezTo>
                    <a:pt x="17" y="12"/>
                    <a:pt x="16" y="11"/>
                    <a:pt x="15" y="9"/>
                  </a:cubicBezTo>
                  <a:cubicBezTo>
                    <a:pt x="14" y="8"/>
                    <a:pt x="13" y="7"/>
                    <a:pt x="12" y="5"/>
                  </a:cubicBezTo>
                  <a:cubicBezTo>
                    <a:pt x="12" y="5"/>
                    <a:pt x="12" y="4"/>
                    <a:pt x="11" y="2"/>
                  </a:cubicBezTo>
                  <a:cubicBezTo>
                    <a:pt x="11" y="1"/>
                    <a:pt x="12" y="0"/>
                    <a:pt x="12" y="0"/>
                  </a:cubicBezTo>
                  <a:cubicBezTo>
                    <a:pt x="10" y="1"/>
                    <a:pt x="9" y="2"/>
                    <a:pt x="7" y="3"/>
                  </a:cubicBezTo>
                  <a:cubicBezTo>
                    <a:pt x="6" y="5"/>
                    <a:pt x="5" y="6"/>
                    <a:pt x="4" y="7"/>
                  </a:cubicBezTo>
                  <a:cubicBezTo>
                    <a:pt x="2" y="8"/>
                    <a:pt x="1" y="11"/>
                    <a:pt x="1" y="13"/>
                  </a:cubicBezTo>
                  <a:cubicBezTo>
                    <a:pt x="0" y="15"/>
                    <a:pt x="1" y="17"/>
                    <a:pt x="1" y="19"/>
                  </a:cubicBezTo>
                  <a:cubicBezTo>
                    <a:pt x="3" y="22"/>
                    <a:pt x="7" y="24"/>
                    <a:pt x="11" y="23"/>
                  </a:cubicBezTo>
                  <a:cubicBezTo>
                    <a:pt x="11" y="24"/>
                    <a:pt x="11" y="25"/>
                    <a:pt x="11" y="25"/>
                  </a:cubicBezTo>
                  <a:cubicBezTo>
                    <a:pt x="11" y="26"/>
                    <a:pt x="10" y="26"/>
                    <a:pt x="10" y="27"/>
                  </a:cubicBezTo>
                  <a:cubicBezTo>
                    <a:pt x="10" y="27"/>
                    <a:pt x="10" y="27"/>
                    <a:pt x="10" y="28"/>
                  </a:cubicBezTo>
                  <a:cubicBezTo>
                    <a:pt x="10" y="28"/>
                    <a:pt x="10" y="28"/>
                    <a:pt x="10"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1" y="27"/>
                    <a:pt x="11" y="27"/>
                    <a:pt x="11" y="26"/>
                  </a:cubicBezTo>
                  <a:cubicBezTo>
                    <a:pt x="11" y="25"/>
                    <a:pt x="11" y="24"/>
                    <a:pt x="11" y="23"/>
                  </a:cubicBezTo>
                  <a:cubicBezTo>
                    <a:pt x="14" y="22"/>
                    <a:pt x="16" y="21"/>
                    <a:pt x="17" y="19"/>
                  </a:cubicBezTo>
                  <a:cubicBezTo>
                    <a:pt x="18" y="17"/>
                    <a:pt x="18" y="15"/>
                    <a:pt x="18" y="1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397"/>
            <p:cNvSpPr>
              <a:spLocks/>
            </p:cNvSpPr>
            <p:nvPr/>
          </p:nvSpPr>
          <p:spPr bwMode="auto">
            <a:xfrm>
              <a:off x="7180235" y="2568587"/>
              <a:ext cx="217489" cy="244477"/>
            </a:xfrm>
            <a:custGeom>
              <a:avLst/>
              <a:gdLst>
                <a:gd name="T0" fmla="*/ 9 w 58"/>
                <a:gd name="T1" fmla="*/ 15 h 65"/>
                <a:gd name="T2" fmla="*/ 6 w 58"/>
                <a:gd name="T3" fmla="*/ 35 h 65"/>
                <a:gd name="T4" fmla="*/ 14 w 58"/>
                <a:gd name="T5" fmla="*/ 46 h 65"/>
                <a:gd name="T6" fmla="*/ 28 w 58"/>
                <a:gd name="T7" fmla="*/ 51 h 65"/>
                <a:gd name="T8" fmla="*/ 41 w 58"/>
                <a:gd name="T9" fmla="*/ 54 h 65"/>
                <a:gd name="T10" fmla="*/ 49 w 58"/>
                <a:gd name="T11" fmla="*/ 60 h 65"/>
                <a:gd name="T12" fmla="*/ 53 w 58"/>
                <a:gd name="T13" fmla="*/ 65 h 65"/>
                <a:gd name="T14" fmla="*/ 55 w 58"/>
                <a:gd name="T15" fmla="*/ 57 h 65"/>
                <a:gd name="T16" fmla="*/ 57 w 58"/>
                <a:gd name="T17" fmla="*/ 49 h 65"/>
                <a:gd name="T18" fmla="*/ 58 w 58"/>
                <a:gd name="T19" fmla="*/ 34 h 65"/>
                <a:gd name="T20" fmla="*/ 52 w 58"/>
                <a:gd name="T21" fmla="*/ 15 h 65"/>
                <a:gd name="T22" fmla="*/ 39 w 58"/>
                <a:gd name="T23" fmla="*/ 3 h 65"/>
                <a:gd name="T24" fmla="*/ 22 w 58"/>
                <a:gd name="T25" fmla="*/ 3 h 65"/>
                <a:gd name="T26" fmla="*/ 9 w 58"/>
                <a:gd name="T27" fmla="*/ 14 h 65"/>
                <a:gd name="T28" fmla="*/ 5 w 58"/>
                <a:gd name="T29" fmla="*/ 10 h 65"/>
                <a:gd name="T30" fmla="*/ 1 w 58"/>
                <a:gd name="T31" fmla="*/ 1 h 65"/>
                <a:gd name="T32" fmla="*/ 0 w 58"/>
                <a:gd name="T33" fmla="*/ 1 h 65"/>
                <a:gd name="T34" fmla="*/ 3 w 58"/>
                <a:gd name="T35" fmla="*/ 8 h 65"/>
                <a:gd name="T36" fmla="*/ 9 w 58"/>
                <a:gd name="T37"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65">
                  <a:moveTo>
                    <a:pt x="9" y="15"/>
                  </a:moveTo>
                  <a:cubicBezTo>
                    <a:pt x="5" y="22"/>
                    <a:pt x="3" y="29"/>
                    <a:pt x="6" y="35"/>
                  </a:cubicBezTo>
                  <a:cubicBezTo>
                    <a:pt x="7" y="39"/>
                    <a:pt x="11" y="44"/>
                    <a:pt x="14" y="46"/>
                  </a:cubicBezTo>
                  <a:cubicBezTo>
                    <a:pt x="18" y="49"/>
                    <a:pt x="23" y="49"/>
                    <a:pt x="28" y="51"/>
                  </a:cubicBezTo>
                  <a:cubicBezTo>
                    <a:pt x="32" y="52"/>
                    <a:pt x="36" y="52"/>
                    <a:pt x="41" y="54"/>
                  </a:cubicBezTo>
                  <a:cubicBezTo>
                    <a:pt x="43" y="55"/>
                    <a:pt x="46" y="57"/>
                    <a:pt x="49" y="60"/>
                  </a:cubicBezTo>
                  <a:cubicBezTo>
                    <a:pt x="51" y="62"/>
                    <a:pt x="53" y="65"/>
                    <a:pt x="53" y="65"/>
                  </a:cubicBezTo>
                  <a:cubicBezTo>
                    <a:pt x="53" y="63"/>
                    <a:pt x="54" y="60"/>
                    <a:pt x="55" y="57"/>
                  </a:cubicBezTo>
                  <a:cubicBezTo>
                    <a:pt x="55" y="55"/>
                    <a:pt x="56" y="52"/>
                    <a:pt x="57" y="49"/>
                  </a:cubicBezTo>
                  <a:cubicBezTo>
                    <a:pt x="58" y="44"/>
                    <a:pt x="58" y="39"/>
                    <a:pt x="58" y="34"/>
                  </a:cubicBezTo>
                  <a:cubicBezTo>
                    <a:pt x="58" y="28"/>
                    <a:pt x="56" y="21"/>
                    <a:pt x="52" y="15"/>
                  </a:cubicBezTo>
                  <a:cubicBezTo>
                    <a:pt x="49" y="10"/>
                    <a:pt x="44" y="5"/>
                    <a:pt x="39" y="3"/>
                  </a:cubicBezTo>
                  <a:cubicBezTo>
                    <a:pt x="34" y="0"/>
                    <a:pt x="28" y="0"/>
                    <a:pt x="22" y="3"/>
                  </a:cubicBezTo>
                  <a:cubicBezTo>
                    <a:pt x="17" y="5"/>
                    <a:pt x="13" y="10"/>
                    <a:pt x="9" y="14"/>
                  </a:cubicBezTo>
                  <a:cubicBezTo>
                    <a:pt x="8" y="13"/>
                    <a:pt x="6" y="11"/>
                    <a:pt x="5" y="10"/>
                  </a:cubicBezTo>
                  <a:cubicBezTo>
                    <a:pt x="3" y="7"/>
                    <a:pt x="2" y="4"/>
                    <a:pt x="1" y="1"/>
                  </a:cubicBezTo>
                  <a:cubicBezTo>
                    <a:pt x="0" y="1"/>
                    <a:pt x="0" y="1"/>
                    <a:pt x="0" y="1"/>
                  </a:cubicBezTo>
                  <a:cubicBezTo>
                    <a:pt x="0" y="3"/>
                    <a:pt x="1" y="6"/>
                    <a:pt x="3" y="8"/>
                  </a:cubicBezTo>
                  <a:cubicBezTo>
                    <a:pt x="5" y="11"/>
                    <a:pt x="7" y="14"/>
                    <a:pt x="9"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506"/>
            <p:cNvSpPr>
              <a:spLocks/>
            </p:cNvSpPr>
            <p:nvPr/>
          </p:nvSpPr>
          <p:spPr bwMode="auto">
            <a:xfrm>
              <a:off x="8888395" y="4195786"/>
              <a:ext cx="179389" cy="130176"/>
            </a:xfrm>
            <a:custGeom>
              <a:avLst/>
              <a:gdLst>
                <a:gd name="T0" fmla="*/ 8 w 48"/>
                <a:gd name="T1" fmla="*/ 6 h 35"/>
                <a:gd name="T2" fmla="*/ 2 w 48"/>
                <a:gd name="T3" fmla="*/ 16 h 35"/>
                <a:gd name="T4" fmla="*/ 1 w 48"/>
                <a:gd name="T5" fmla="*/ 25 h 35"/>
                <a:gd name="T6" fmla="*/ 0 w 48"/>
                <a:gd name="T7" fmla="*/ 35 h 35"/>
                <a:gd name="T8" fmla="*/ 14 w 48"/>
                <a:gd name="T9" fmla="*/ 32 h 35"/>
                <a:gd name="T10" fmla="*/ 24 w 48"/>
                <a:gd name="T11" fmla="*/ 30 h 35"/>
                <a:gd name="T12" fmla="*/ 31 w 48"/>
                <a:gd name="T13" fmla="*/ 26 h 35"/>
                <a:gd name="T14" fmla="*/ 35 w 48"/>
                <a:gd name="T15" fmla="*/ 17 h 35"/>
                <a:gd name="T16" fmla="*/ 35 w 48"/>
                <a:gd name="T17" fmla="*/ 7 h 35"/>
                <a:gd name="T18" fmla="*/ 40 w 48"/>
                <a:gd name="T19" fmla="*/ 7 h 35"/>
                <a:gd name="T20" fmla="*/ 47 w 48"/>
                <a:gd name="T21" fmla="*/ 11 h 35"/>
                <a:gd name="T22" fmla="*/ 48 w 48"/>
                <a:gd name="T23" fmla="*/ 11 h 35"/>
                <a:gd name="T24" fmla="*/ 42 w 48"/>
                <a:gd name="T25" fmla="*/ 7 h 35"/>
                <a:gd name="T26" fmla="*/ 34 w 48"/>
                <a:gd name="T27" fmla="*/ 7 h 35"/>
                <a:gd name="T28" fmla="*/ 30 w 48"/>
                <a:gd name="T29" fmla="*/ 2 h 35"/>
                <a:gd name="T30" fmla="*/ 21 w 48"/>
                <a:gd name="T31" fmla="*/ 0 h 35"/>
                <a:gd name="T32" fmla="*/ 8 w 48"/>
                <a:gd name="T33"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35">
                  <a:moveTo>
                    <a:pt x="8" y="6"/>
                  </a:moveTo>
                  <a:cubicBezTo>
                    <a:pt x="4" y="9"/>
                    <a:pt x="3" y="13"/>
                    <a:pt x="2" y="16"/>
                  </a:cubicBezTo>
                  <a:cubicBezTo>
                    <a:pt x="1" y="19"/>
                    <a:pt x="1" y="22"/>
                    <a:pt x="1" y="25"/>
                  </a:cubicBezTo>
                  <a:cubicBezTo>
                    <a:pt x="1" y="28"/>
                    <a:pt x="0" y="35"/>
                    <a:pt x="0" y="35"/>
                  </a:cubicBezTo>
                  <a:cubicBezTo>
                    <a:pt x="4" y="32"/>
                    <a:pt x="10" y="33"/>
                    <a:pt x="14" y="32"/>
                  </a:cubicBezTo>
                  <a:cubicBezTo>
                    <a:pt x="17" y="32"/>
                    <a:pt x="21" y="31"/>
                    <a:pt x="24" y="30"/>
                  </a:cubicBezTo>
                  <a:cubicBezTo>
                    <a:pt x="27" y="29"/>
                    <a:pt x="29" y="28"/>
                    <a:pt x="31" y="26"/>
                  </a:cubicBezTo>
                  <a:cubicBezTo>
                    <a:pt x="34" y="23"/>
                    <a:pt x="35" y="21"/>
                    <a:pt x="35" y="17"/>
                  </a:cubicBezTo>
                  <a:cubicBezTo>
                    <a:pt x="36" y="14"/>
                    <a:pt x="36" y="10"/>
                    <a:pt x="35" y="7"/>
                  </a:cubicBezTo>
                  <a:cubicBezTo>
                    <a:pt x="37" y="7"/>
                    <a:pt x="39" y="7"/>
                    <a:pt x="40" y="7"/>
                  </a:cubicBezTo>
                  <a:cubicBezTo>
                    <a:pt x="43" y="8"/>
                    <a:pt x="46" y="9"/>
                    <a:pt x="47" y="11"/>
                  </a:cubicBezTo>
                  <a:cubicBezTo>
                    <a:pt x="47" y="11"/>
                    <a:pt x="47" y="11"/>
                    <a:pt x="48" y="11"/>
                  </a:cubicBezTo>
                  <a:cubicBezTo>
                    <a:pt x="47" y="10"/>
                    <a:pt x="45" y="8"/>
                    <a:pt x="42" y="7"/>
                  </a:cubicBezTo>
                  <a:cubicBezTo>
                    <a:pt x="39" y="6"/>
                    <a:pt x="36" y="6"/>
                    <a:pt x="34" y="7"/>
                  </a:cubicBezTo>
                  <a:cubicBezTo>
                    <a:pt x="33" y="5"/>
                    <a:pt x="32" y="3"/>
                    <a:pt x="30" y="2"/>
                  </a:cubicBezTo>
                  <a:cubicBezTo>
                    <a:pt x="27" y="0"/>
                    <a:pt x="24" y="0"/>
                    <a:pt x="21" y="0"/>
                  </a:cubicBezTo>
                  <a:cubicBezTo>
                    <a:pt x="17" y="1"/>
                    <a:pt x="11" y="4"/>
                    <a:pt x="8" y="6"/>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507"/>
            <p:cNvSpPr>
              <a:spLocks/>
            </p:cNvSpPr>
            <p:nvPr/>
          </p:nvSpPr>
          <p:spPr bwMode="auto">
            <a:xfrm>
              <a:off x="8715357" y="4171973"/>
              <a:ext cx="228601" cy="293690"/>
            </a:xfrm>
            <a:custGeom>
              <a:avLst/>
              <a:gdLst>
                <a:gd name="T0" fmla="*/ 4 w 61"/>
                <a:gd name="T1" fmla="*/ 31 h 78"/>
                <a:gd name="T2" fmla="*/ 2 w 61"/>
                <a:gd name="T3" fmla="*/ 52 h 78"/>
                <a:gd name="T4" fmla="*/ 8 w 61"/>
                <a:gd name="T5" fmla="*/ 67 h 78"/>
                <a:gd name="T6" fmla="*/ 10 w 61"/>
                <a:gd name="T7" fmla="*/ 70 h 78"/>
                <a:gd name="T8" fmla="*/ 14 w 61"/>
                <a:gd name="T9" fmla="*/ 74 h 78"/>
                <a:gd name="T10" fmla="*/ 19 w 61"/>
                <a:gd name="T11" fmla="*/ 78 h 78"/>
                <a:gd name="T12" fmla="*/ 20 w 61"/>
                <a:gd name="T13" fmla="*/ 74 h 78"/>
                <a:gd name="T14" fmla="*/ 23 w 61"/>
                <a:gd name="T15" fmla="*/ 72 h 78"/>
                <a:gd name="T16" fmla="*/ 33 w 61"/>
                <a:gd name="T17" fmla="*/ 67 h 78"/>
                <a:gd name="T18" fmla="*/ 56 w 61"/>
                <a:gd name="T19" fmla="*/ 42 h 78"/>
                <a:gd name="T20" fmla="*/ 44 w 61"/>
                <a:gd name="T21" fmla="*/ 12 h 78"/>
                <a:gd name="T22" fmla="*/ 50 w 61"/>
                <a:gd name="T23" fmla="*/ 6 h 78"/>
                <a:gd name="T24" fmla="*/ 61 w 61"/>
                <a:gd name="T25" fmla="*/ 2 h 78"/>
                <a:gd name="T26" fmla="*/ 61 w 61"/>
                <a:gd name="T27" fmla="*/ 0 h 78"/>
                <a:gd name="T28" fmla="*/ 43 w 61"/>
                <a:gd name="T29" fmla="*/ 12 h 78"/>
                <a:gd name="T30" fmla="*/ 19 w 61"/>
                <a:gd name="T31" fmla="*/ 13 h 78"/>
                <a:gd name="T32" fmla="*/ 4 w 61"/>
                <a:gd name="T33" fmla="*/ 3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78">
                  <a:moveTo>
                    <a:pt x="4" y="31"/>
                  </a:moveTo>
                  <a:cubicBezTo>
                    <a:pt x="0" y="38"/>
                    <a:pt x="1" y="45"/>
                    <a:pt x="2" y="52"/>
                  </a:cubicBezTo>
                  <a:cubicBezTo>
                    <a:pt x="3" y="58"/>
                    <a:pt x="5" y="63"/>
                    <a:pt x="8" y="67"/>
                  </a:cubicBezTo>
                  <a:cubicBezTo>
                    <a:pt x="9" y="68"/>
                    <a:pt x="9" y="69"/>
                    <a:pt x="10" y="70"/>
                  </a:cubicBezTo>
                  <a:cubicBezTo>
                    <a:pt x="11" y="72"/>
                    <a:pt x="12" y="73"/>
                    <a:pt x="14" y="74"/>
                  </a:cubicBezTo>
                  <a:cubicBezTo>
                    <a:pt x="16" y="77"/>
                    <a:pt x="19" y="78"/>
                    <a:pt x="19" y="78"/>
                  </a:cubicBezTo>
                  <a:cubicBezTo>
                    <a:pt x="18" y="76"/>
                    <a:pt x="19" y="75"/>
                    <a:pt x="20" y="74"/>
                  </a:cubicBezTo>
                  <a:cubicBezTo>
                    <a:pt x="21" y="74"/>
                    <a:pt x="22" y="73"/>
                    <a:pt x="23" y="72"/>
                  </a:cubicBezTo>
                  <a:cubicBezTo>
                    <a:pt x="26" y="70"/>
                    <a:pt x="30" y="69"/>
                    <a:pt x="33" y="67"/>
                  </a:cubicBezTo>
                  <a:cubicBezTo>
                    <a:pt x="42" y="62"/>
                    <a:pt x="52" y="53"/>
                    <a:pt x="56" y="42"/>
                  </a:cubicBezTo>
                  <a:cubicBezTo>
                    <a:pt x="60" y="31"/>
                    <a:pt x="54" y="18"/>
                    <a:pt x="44" y="12"/>
                  </a:cubicBezTo>
                  <a:cubicBezTo>
                    <a:pt x="46" y="10"/>
                    <a:pt x="48" y="8"/>
                    <a:pt x="50" y="6"/>
                  </a:cubicBezTo>
                  <a:cubicBezTo>
                    <a:pt x="54" y="4"/>
                    <a:pt x="57" y="3"/>
                    <a:pt x="61" y="2"/>
                  </a:cubicBezTo>
                  <a:cubicBezTo>
                    <a:pt x="61" y="0"/>
                    <a:pt x="61" y="0"/>
                    <a:pt x="61" y="0"/>
                  </a:cubicBezTo>
                  <a:cubicBezTo>
                    <a:pt x="57" y="1"/>
                    <a:pt x="47" y="7"/>
                    <a:pt x="43" y="12"/>
                  </a:cubicBezTo>
                  <a:cubicBezTo>
                    <a:pt x="36" y="8"/>
                    <a:pt x="27" y="7"/>
                    <a:pt x="19" y="13"/>
                  </a:cubicBezTo>
                  <a:cubicBezTo>
                    <a:pt x="14" y="17"/>
                    <a:pt x="7" y="24"/>
                    <a:pt x="4"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508"/>
            <p:cNvSpPr>
              <a:spLocks/>
            </p:cNvSpPr>
            <p:nvPr/>
          </p:nvSpPr>
          <p:spPr bwMode="auto">
            <a:xfrm>
              <a:off x="8621694" y="4075135"/>
              <a:ext cx="233364" cy="161926"/>
            </a:xfrm>
            <a:custGeom>
              <a:avLst/>
              <a:gdLst>
                <a:gd name="T0" fmla="*/ 29 w 62"/>
                <a:gd name="T1" fmla="*/ 7 h 43"/>
                <a:gd name="T2" fmla="*/ 22 w 62"/>
                <a:gd name="T3" fmla="*/ 9 h 43"/>
                <a:gd name="T4" fmla="*/ 11 w 62"/>
                <a:gd name="T5" fmla="*/ 6 h 43"/>
                <a:gd name="T6" fmla="*/ 5 w 62"/>
                <a:gd name="T7" fmla="*/ 3 h 43"/>
                <a:gd name="T8" fmla="*/ 1 w 62"/>
                <a:gd name="T9" fmla="*/ 0 h 43"/>
                <a:gd name="T10" fmla="*/ 0 w 62"/>
                <a:gd name="T11" fmla="*/ 11 h 43"/>
                <a:gd name="T12" fmla="*/ 0 w 62"/>
                <a:gd name="T13" fmla="*/ 17 h 43"/>
                <a:gd name="T14" fmla="*/ 1 w 62"/>
                <a:gd name="T15" fmla="*/ 21 h 43"/>
                <a:gd name="T16" fmla="*/ 2 w 62"/>
                <a:gd name="T17" fmla="*/ 25 h 43"/>
                <a:gd name="T18" fmla="*/ 8 w 62"/>
                <a:gd name="T19" fmla="*/ 35 h 43"/>
                <a:gd name="T20" fmla="*/ 19 w 62"/>
                <a:gd name="T21" fmla="*/ 41 h 43"/>
                <a:gd name="T22" fmla="*/ 31 w 62"/>
                <a:gd name="T23" fmla="*/ 43 h 43"/>
                <a:gd name="T24" fmla="*/ 39 w 62"/>
                <a:gd name="T25" fmla="*/ 41 h 43"/>
                <a:gd name="T26" fmla="*/ 48 w 62"/>
                <a:gd name="T27" fmla="*/ 31 h 43"/>
                <a:gd name="T28" fmla="*/ 47 w 62"/>
                <a:gd name="T29" fmla="*/ 18 h 43"/>
                <a:gd name="T30" fmla="*/ 53 w 62"/>
                <a:gd name="T31" fmla="*/ 17 h 43"/>
                <a:gd name="T32" fmla="*/ 62 w 62"/>
                <a:gd name="T33" fmla="*/ 20 h 43"/>
                <a:gd name="T34" fmla="*/ 62 w 62"/>
                <a:gd name="T35" fmla="*/ 19 h 43"/>
                <a:gd name="T36" fmla="*/ 55 w 62"/>
                <a:gd name="T37" fmla="*/ 17 h 43"/>
                <a:gd name="T38" fmla="*/ 47 w 62"/>
                <a:gd name="T39" fmla="*/ 17 h 43"/>
                <a:gd name="T40" fmla="*/ 41 w 62"/>
                <a:gd name="T41" fmla="*/ 11 h 43"/>
                <a:gd name="T42" fmla="*/ 34 w 62"/>
                <a:gd name="T43" fmla="*/ 7 h 43"/>
                <a:gd name="T44" fmla="*/ 32 w 62"/>
                <a:gd name="T45" fmla="*/ 6 h 43"/>
                <a:gd name="T46" fmla="*/ 31 w 62"/>
                <a:gd name="T47" fmla="*/ 6 h 43"/>
                <a:gd name="T48" fmla="*/ 30 w 62"/>
                <a:gd name="T49" fmla="*/ 6 h 43"/>
                <a:gd name="T50" fmla="*/ 29 w 62"/>
                <a:gd name="T5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2" h="43">
                  <a:moveTo>
                    <a:pt x="29" y="7"/>
                  </a:moveTo>
                  <a:cubicBezTo>
                    <a:pt x="28" y="8"/>
                    <a:pt x="25" y="9"/>
                    <a:pt x="22" y="9"/>
                  </a:cubicBezTo>
                  <a:cubicBezTo>
                    <a:pt x="18" y="8"/>
                    <a:pt x="15" y="7"/>
                    <a:pt x="11" y="6"/>
                  </a:cubicBezTo>
                  <a:cubicBezTo>
                    <a:pt x="10" y="6"/>
                    <a:pt x="7" y="4"/>
                    <a:pt x="5" y="3"/>
                  </a:cubicBezTo>
                  <a:cubicBezTo>
                    <a:pt x="2" y="1"/>
                    <a:pt x="1" y="0"/>
                    <a:pt x="1" y="0"/>
                  </a:cubicBezTo>
                  <a:cubicBezTo>
                    <a:pt x="1" y="3"/>
                    <a:pt x="1" y="7"/>
                    <a:pt x="0" y="11"/>
                  </a:cubicBezTo>
                  <a:cubicBezTo>
                    <a:pt x="0" y="13"/>
                    <a:pt x="0" y="15"/>
                    <a:pt x="0" y="17"/>
                  </a:cubicBezTo>
                  <a:cubicBezTo>
                    <a:pt x="0" y="18"/>
                    <a:pt x="0" y="20"/>
                    <a:pt x="1" y="21"/>
                  </a:cubicBezTo>
                  <a:cubicBezTo>
                    <a:pt x="1" y="22"/>
                    <a:pt x="1" y="24"/>
                    <a:pt x="2" y="25"/>
                  </a:cubicBezTo>
                  <a:cubicBezTo>
                    <a:pt x="3" y="28"/>
                    <a:pt x="5" y="32"/>
                    <a:pt x="8" y="35"/>
                  </a:cubicBezTo>
                  <a:cubicBezTo>
                    <a:pt x="11" y="38"/>
                    <a:pt x="15" y="40"/>
                    <a:pt x="19" y="41"/>
                  </a:cubicBezTo>
                  <a:cubicBezTo>
                    <a:pt x="23" y="43"/>
                    <a:pt x="28" y="43"/>
                    <a:pt x="31" y="43"/>
                  </a:cubicBezTo>
                  <a:cubicBezTo>
                    <a:pt x="34" y="43"/>
                    <a:pt x="37" y="42"/>
                    <a:pt x="39" y="41"/>
                  </a:cubicBezTo>
                  <a:cubicBezTo>
                    <a:pt x="44" y="39"/>
                    <a:pt x="47" y="35"/>
                    <a:pt x="48" y="31"/>
                  </a:cubicBezTo>
                  <a:cubicBezTo>
                    <a:pt x="49" y="26"/>
                    <a:pt x="48" y="22"/>
                    <a:pt x="47" y="18"/>
                  </a:cubicBezTo>
                  <a:cubicBezTo>
                    <a:pt x="49" y="17"/>
                    <a:pt x="51" y="17"/>
                    <a:pt x="53" y="17"/>
                  </a:cubicBezTo>
                  <a:cubicBezTo>
                    <a:pt x="56" y="18"/>
                    <a:pt x="59" y="19"/>
                    <a:pt x="62" y="20"/>
                  </a:cubicBezTo>
                  <a:cubicBezTo>
                    <a:pt x="62" y="20"/>
                    <a:pt x="62" y="20"/>
                    <a:pt x="62" y="19"/>
                  </a:cubicBezTo>
                  <a:cubicBezTo>
                    <a:pt x="61" y="18"/>
                    <a:pt x="58" y="18"/>
                    <a:pt x="55" y="17"/>
                  </a:cubicBezTo>
                  <a:cubicBezTo>
                    <a:pt x="52" y="17"/>
                    <a:pt x="49" y="17"/>
                    <a:pt x="47" y="17"/>
                  </a:cubicBezTo>
                  <a:cubicBezTo>
                    <a:pt x="45" y="15"/>
                    <a:pt x="44" y="12"/>
                    <a:pt x="41" y="11"/>
                  </a:cubicBezTo>
                  <a:cubicBezTo>
                    <a:pt x="39" y="9"/>
                    <a:pt x="37" y="8"/>
                    <a:pt x="34" y="7"/>
                  </a:cubicBezTo>
                  <a:cubicBezTo>
                    <a:pt x="33" y="7"/>
                    <a:pt x="32" y="7"/>
                    <a:pt x="32" y="6"/>
                  </a:cubicBezTo>
                  <a:cubicBezTo>
                    <a:pt x="31" y="6"/>
                    <a:pt x="31" y="6"/>
                    <a:pt x="31" y="6"/>
                  </a:cubicBezTo>
                  <a:cubicBezTo>
                    <a:pt x="30" y="6"/>
                    <a:pt x="30" y="6"/>
                    <a:pt x="30" y="6"/>
                  </a:cubicBezTo>
                  <a:cubicBezTo>
                    <a:pt x="30" y="6"/>
                    <a:pt x="30" y="7"/>
                    <a:pt x="29"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509"/>
            <p:cNvSpPr>
              <a:spLocks/>
            </p:cNvSpPr>
            <p:nvPr/>
          </p:nvSpPr>
          <p:spPr bwMode="auto">
            <a:xfrm>
              <a:off x="8910620" y="3976709"/>
              <a:ext cx="109538" cy="76201"/>
            </a:xfrm>
            <a:custGeom>
              <a:avLst/>
              <a:gdLst>
                <a:gd name="T0" fmla="*/ 17 w 29"/>
                <a:gd name="T1" fmla="*/ 2 h 20"/>
                <a:gd name="T2" fmla="*/ 11 w 29"/>
                <a:gd name="T3" fmla="*/ 1 h 20"/>
                <a:gd name="T4" fmla="*/ 6 w 29"/>
                <a:gd name="T5" fmla="*/ 1 h 20"/>
                <a:gd name="T6" fmla="*/ 2 w 29"/>
                <a:gd name="T7" fmla="*/ 1 h 20"/>
                <a:gd name="T8" fmla="*/ 0 w 29"/>
                <a:gd name="T9" fmla="*/ 0 h 20"/>
                <a:gd name="T10" fmla="*/ 2 w 29"/>
                <a:gd name="T11" fmla="*/ 5 h 20"/>
                <a:gd name="T12" fmla="*/ 3 w 29"/>
                <a:gd name="T13" fmla="*/ 10 h 20"/>
                <a:gd name="T14" fmla="*/ 15 w 29"/>
                <a:gd name="T15" fmla="*/ 20 h 20"/>
                <a:gd name="T16" fmla="*/ 21 w 29"/>
                <a:gd name="T17" fmla="*/ 18 h 20"/>
                <a:gd name="T18" fmla="*/ 24 w 29"/>
                <a:gd name="T19" fmla="*/ 13 h 20"/>
                <a:gd name="T20" fmla="*/ 26 w 29"/>
                <a:gd name="T21" fmla="*/ 14 h 20"/>
                <a:gd name="T22" fmla="*/ 29 w 29"/>
                <a:gd name="T23" fmla="*/ 15 h 20"/>
                <a:gd name="T24" fmla="*/ 29 w 29"/>
                <a:gd name="T25" fmla="*/ 14 h 20"/>
                <a:gd name="T26" fmla="*/ 27 w 29"/>
                <a:gd name="T27" fmla="*/ 14 h 20"/>
                <a:gd name="T28" fmla="*/ 24 w 29"/>
                <a:gd name="T29" fmla="*/ 12 h 20"/>
                <a:gd name="T30" fmla="*/ 22 w 29"/>
                <a:gd name="T31" fmla="*/ 5 h 20"/>
                <a:gd name="T32" fmla="*/ 17 w 29"/>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20">
                  <a:moveTo>
                    <a:pt x="17" y="2"/>
                  </a:moveTo>
                  <a:cubicBezTo>
                    <a:pt x="15" y="1"/>
                    <a:pt x="13" y="1"/>
                    <a:pt x="11" y="1"/>
                  </a:cubicBezTo>
                  <a:cubicBezTo>
                    <a:pt x="9" y="1"/>
                    <a:pt x="8" y="1"/>
                    <a:pt x="6" y="1"/>
                  </a:cubicBezTo>
                  <a:cubicBezTo>
                    <a:pt x="5" y="1"/>
                    <a:pt x="4" y="1"/>
                    <a:pt x="2" y="1"/>
                  </a:cubicBezTo>
                  <a:cubicBezTo>
                    <a:pt x="1" y="0"/>
                    <a:pt x="0" y="0"/>
                    <a:pt x="0" y="0"/>
                  </a:cubicBezTo>
                  <a:cubicBezTo>
                    <a:pt x="1" y="2"/>
                    <a:pt x="1" y="3"/>
                    <a:pt x="2" y="5"/>
                  </a:cubicBezTo>
                  <a:cubicBezTo>
                    <a:pt x="2" y="7"/>
                    <a:pt x="3" y="9"/>
                    <a:pt x="3" y="10"/>
                  </a:cubicBezTo>
                  <a:cubicBezTo>
                    <a:pt x="5" y="14"/>
                    <a:pt x="10" y="19"/>
                    <a:pt x="15" y="20"/>
                  </a:cubicBezTo>
                  <a:cubicBezTo>
                    <a:pt x="17" y="20"/>
                    <a:pt x="19" y="20"/>
                    <a:pt x="21" y="18"/>
                  </a:cubicBezTo>
                  <a:cubicBezTo>
                    <a:pt x="23" y="17"/>
                    <a:pt x="23" y="15"/>
                    <a:pt x="24" y="13"/>
                  </a:cubicBezTo>
                  <a:cubicBezTo>
                    <a:pt x="25" y="13"/>
                    <a:pt x="25" y="13"/>
                    <a:pt x="26" y="14"/>
                  </a:cubicBezTo>
                  <a:cubicBezTo>
                    <a:pt x="27" y="14"/>
                    <a:pt x="28" y="15"/>
                    <a:pt x="29" y="15"/>
                  </a:cubicBezTo>
                  <a:cubicBezTo>
                    <a:pt x="29" y="14"/>
                    <a:pt x="29" y="14"/>
                    <a:pt x="29" y="14"/>
                  </a:cubicBezTo>
                  <a:cubicBezTo>
                    <a:pt x="29" y="14"/>
                    <a:pt x="28" y="14"/>
                    <a:pt x="27" y="14"/>
                  </a:cubicBezTo>
                  <a:cubicBezTo>
                    <a:pt x="26" y="13"/>
                    <a:pt x="25" y="13"/>
                    <a:pt x="24" y="12"/>
                  </a:cubicBezTo>
                  <a:cubicBezTo>
                    <a:pt x="24" y="10"/>
                    <a:pt x="24" y="7"/>
                    <a:pt x="22" y="5"/>
                  </a:cubicBezTo>
                  <a:cubicBezTo>
                    <a:pt x="21" y="4"/>
                    <a:pt x="19" y="2"/>
                    <a:pt x="17"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510"/>
            <p:cNvSpPr>
              <a:spLocks/>
            </p:cNvSpPr>
            <p:nvPr/>
          </p:nvSpPr>
          <p:spPr bwMode="auto">
            <a:xfrm>
              <a:off x="9155097" y="3833833"/>
              <a:ext cx="60325" cy="98426"/>
            </a:xfrm>
            <a:custGeom>
              <a:avLst/>
              <a:gdLst>
                <a:gd name="T0" fmla="*/ 14 w 16"/>
                <a:gd name="T1" fmla="*/ 6 h 26"/>
                <a:gd name="T2" fmla="*/ 9 w 16"/>
                <a:gd name="T3" fmla="*/ 3 h 26"/>
                <a:gd name="T4" fmla="*/ 5 w 16"/>
                <a:gd name="T5" fmla="*/ 2 h 26"/>
                <a:gd name="T6" fmla="*/ 2 w 16"/>
                <a:gd name="T7" fmla="*/ 1 h 26"/>
                <a:gd name="T8" fmla="*/ 0 w 16"/>
                <a:gd name="T9" fmla="*/ 0 h 26"/>
                <a:gd name="T10" fmla="*/ 1 w 16"/>
                <a:gd name="T11" fmla="*/ 8 h 26"/>
                <a:gd name="T12" fmla="*/ 1 w 16"/>
                <a:gd name="T13" fmla="*/ 13 h 26"/>
                <a:gd name="T14" fmla="*/ 3 w 16"/>
                <a:gd name="T15" fmla="*/ 17 h 26"/>
                <a:gd name="T16" fmla="*/ 7 w 16"/>
                <a:gd name="T17" fmla="*/ 19 h 26"/>
                <a:gd name="T18" fmla="*/ 12 w 16"/>
                <a:gd name="T19" fmla="*/ 20 h 26"/>
                <a:gd name="T20" fmla="*/ 11 w 16"/>
                <a:gd name="T21" fmla="*/ 23 h 26"/>
                <a:gd name="T22" fmla="*/ 8 w 16"/>
                <a:gd name="T23" fmla="*/ 25 h 26"/>
                <a:gd name="T24" fmla="*/ 9 w 16"/>
                <a:gd name="T25" fmla="*/ 26 h 26"/>
                <a:gd name="T26" fmla="*/ 11 w 16"/>
                <a:gd name="T27" fmla="*/ 24 h 26"/>
                <a:gd name="T28" fmla="*/ 12 w 16"/>
                <a:gd name="T29" fmla="*/ 20 h 26"/>
                <a:gd name="T30" fmla="*/ 16 w 16"/>
                <a:gd name="T31" fmla="*/ 14 h 26"/>
                <a:gd name="T32" fmla="*/ 14 w 16"/>
                <a:gd name="T33"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6">
                  <a:moveTo>
                    <a:pt x="14" y="6"/>
                  </a:moveTo>
                  <a:cubicBezTo>
                    <a:pt x="13" y="4"/>
                    <a:pt x="11" y="4"/>
                    <a:pt x="9" y="3"/>
                  </a:cubicBezTo>
                  <a:cubicBezTo>
                    <a:pt x="8" y="2"/>
                    <a:pt x="6" y="2"/>
                    <a:pt x="5" y="2"/>
                  </a:cubicBezTo>
                  <a:cubicBezTo>
                    <a:pt x="4" y="2"/>
                    <a:pt x="3" y="1"/>
                    <a:pt x="2" y="1"/>
                  </a:cubicBezTo>
                  <a:cubicBezTo>
                    <a:pt x="1" y="1"/>
                    <a:pt x="0" y="0"/>
                    <a:pt x="0" y="0"/>
                  </a:cubicBezTo>
                  <a:cubicBezTo>
                    <a:pt x="1" y="3"/>
                    <a:pt x="1" y="6"/>
                    <a:pt x="1" y="8"/>
                  </a:cubicBezTo>
                  <a:cubicBezTo>
                    <a:pt x="1" y="10"/>
                    <a:pt x="1" y="12"/>
                    <a:pt x="1" y="13"/>
                  </a:cubicBezTo>
                  <a:cubicBezTo>
                    <a:pt x="2" y="15"/>
                    <a:pt x="2" y="16"/>
                    <a:pt x="3" y="17"/>
                  </a:cubicBezTo>
                  <a:cubicBezTo>
                    <a:pt x="4" y="18"/>
                    <a:pt x="5" y="19"/>
                    <a:pt x="7" y="19"/>
                  </a:cubicBezTo>
                  <a:cubicBezTo>
                    <a:pt x="8" y="20"/>
                    <a:pt x="10" y="20"/>
                    <a:pt x="12" y="20"/>
                  </a:cubicBezTo>
                  <a:cubicBezTo>
                    <a:pt x="12" y="21"/>
                    <a:pt x="12" y="22"/>
                    <a:pt x="11" y="23"/>
                  </a:cubicBezTo>
                  <a:cubicBezTo>
                    <a:pt x="11" y="24"/>
                    <a:pt x="10" y="25"/>
                    <a:pt x="8" y="25"/>
                  </a:cubicBezTo>
                  <a:cubicBezTo>
                    <a:pt x="9" y="26"/>
                    <a:pt x="9" y="26"/>
                    <a:pt x="9" y="26"/>
                  </a:cubicBezTo>
                  <a:cubicBezTo>
                    <a:pt x="9" y="26"/>
                    <a:pt x="10" y="25"/>
                    <a:pt x="11" y="24"/>
                  </a:cubicBezTo>
                  <a:cubicBezTo>
                    <a:pt x="12" y="22"/>
                    <a:pt x="12" y="21"/>
                    <a:pt x="12" y="20"/>
                  </a:cubicBezTo>
                  <a:cubicBezTo>
                    <a:pt x="14" y="19"/>
                    <a:pt x="16" y="17"/>
                    <a:pt x="16" y="14"/>
                  </a:cubicBezTo>
                  <a:cubicBezTo>
                    <a:pt x="16" y="11"/>
                    <a:pt x="15" y="8"/>
                    <a:pt x="14"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511"/>
            <p:cNvSpPr>
              <a:spLocks/>
            </p:cNvSpPr>
            <p:nvPr/>
          </p:nvSpPr>
          <p:spPr bwMode="auto">
            <a:xfrm>
              <a:off x="9278922" y="3852883"/>
              <a:ext cx="33338" cy="52388"/>
            </a:xfrm>
            <a:custGeom>
              <a:avLst/>
              <a:gdLst>
                <a:gd name="T0" fmla="*/ 8 w 9"/>
                <a:gd name="T1" fmla="*/ 4 h 14"/>
                <a:gd name="T2" fmla="*/ 6 w 9"/>
                <a:gd name="T3" fmla="*/ 1 h 14"/>
                <a:gd name="T4" fmla="*/ 3 w 9"/>
                <a:gd name="T5" fmla="*/ 1 h 14"/>
                <a:gd name="T6" fmla="*/ 1 w 9"/>
                <a:gd name="T7" fmla="*/ 1 h 14"/>
                <a:gd name="T8" fmla="*/ 0 w 9"/>
                <a:gd name="T9" fmla="*/ 1 h 14"/>
                <a:gd name="T10" fmla="*/ 1 w 9"/>
                <a:gd name="T11" fmla="*/ 3 h 14"/>
                <a:gd name="T12" fmla="*/ 1 w 9"/>
                <a:gd name="T13" fmla="*/ 4 h 14"/>
                <a:gd name="T14" fmla="*/ 1 w 9"/>
                <a:gd name="T15" fmla="*/ 6 h 14"/>
                <a:gd name="T16" fmla="*/ 1 w 9"/>
                <a:gd name="T17" fmla="*/ 9 h 14"/>
                <a:gd name="T18" fmla="*/ 4 w 9"/>
                <a:gd name="T19" fmla="*/ 11 h 14"/>
                <a:gd name="T20" fmla="*/ 6 w 9"/>
                <a:gd name="T21" fmla="*/ 11 h 14"/>
                <a:gd name="T22" fmla="*/ 7 w 9"/>
                <a:gd name="T23" fmla="*/ 12 h 14"/>
                <a:gd name="T24" fmla="*/ 6 w 9"/>
                <a:gd name="T25" fmla="*/ 14 h 14"/>
                <a:gd name="T26" fmla="*/ 7 w 9"/>
                <a:gd name="T27" fmla="*/ 14 h 14"/>
                <a:gd name="T28" fmla="*/ 7 w 9"/>
                <a:gd name="T29" fmla="*/ 11 h 14"/>
                <a:gd name="T30" fmla="*/ 9 w 9"/>
                <a:gd name="T31" fmla="*/ 8 h 14"/>
                <a:gd name="T32" fmla="*/ 8 w 9"/>
                <a:gd name="T3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4">
                  <a:moveTo>
                    <a:pt x="8" y="4"/>
                  </a:moveTo>
                  <a:cubicBezTo>
                    <a:pt x="8" y="2"/>
                    <a:pt x="7" y="1"/>
                    <a:pt x="6" y="1"/>
                  </a:cubicBezTo>
                  <a:cubicBezTo>
                    <a:pt x="5" y="0"/>
                    <a:pt x="4" y="0"/>
                    <a:pt x="3" y="1"/>
                  </a:cubicBezTo>
                  <a:cubicBezTo>
                    <a:pt x="3" y="1"/>
                    <a:pt x="2" y="1"/>
                    <a:pt x="1" y="1"/>
                  </a:cubicBezTo>
                  <a:cubicBezTo>
                    <a:pt x="1" y="1"/>
                    <a:pt x="0" y="1"/>
                    <a:pt x="0" y="1"/>
                  </a:cubicBezTo>
                  <a:cubicBezTo>
                    <a:pt x="1" y="1"/>
                    <a:pt x="1" y="2"/>
                    <a:pt x="1" y="3"/>
                  </a:cubicBezTo>
                  <a:cubicBezTo>
                    <a:pt x="1" y="3"/>
                    <a:pt x="1" y="4"/>
                    <a:pt x="1" y="4"/>
                  </a:cubicBezTo>
                  <a:cubicBezTo>
                    <a:pt x="1" y="5"/>
                    <a:pt x="0" y="5"/>
                    <a:pt x="1" y="6"/>
                  </a:cubicBezTo>
                  <a:cubicBezTo>
                    <a:pt x="1" y="7"/>
                    <a:pt x="1" y="8"/>
                    <a:pt x="1" y="9"/>
                  </a:cubicBezTo>
                  <a:cubicBezTo>
                    <a:pt x="2" y="10"/>
                    <a:pt x="3" y="11"/>
                    <a:pt x="4" y="11"/>
                  </a:cubicBezTo>
                  <a:cubicBezTo>
                    <a:pt x="5" y="11"/>
                    <a:pt x="6" y="11"/>
                    <a:pt x="6" y="11"/>
                  </a:cubicBezTo>
                  <a:cubicBezTo>
                    <a:pt x="7" y="11"/>
                    <a:pt x="7" y="12"/>
                    <a:pt x="7" y="12"/>
                  </a:cubicBezTo>
                  <a:cubicBezTo>
                    <a:pt x="7" y="13"/>
                    <a:pt x="7" y="13"/>
                    <a:pt x="6" y="14"/>
                  </a:cubicBezTo>
                  <a:cubicBezTo>
                    <a:pt x="7" y="14"/>
                    <a:pt x="7" y="14"/>
                    <a:pt x="7" y="14"/>
                  </a:cubicBezTo>
                  <a:cubicBezTo>
                    <a:pt x="7" y="13"/>
                    <a:pt x="7" y="12"/>
                    <a:pt x="7" y="11"/>
                  </a:cubicBezTo>
                  <a:cubicBezTo>
                    <a:pt x="8" y="10"/>
                    <a:pt x="9" y="9"/>
                    <a:pt x="9" y="8"/>
                  </a:cubicBezTo>
                  <a:cubicBezTo>
                    <a:pt x="9" y="7"/>
                    <a:pt x="9" y="5"/>
                    <a:pt x="8" y="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512"/>
            <p:cNvSpPr>
              <a:spLocks/>
            </p:cNvSpPr>
            <p:nvPr/>
          </p:nvSpPr>
          <p:spPr bwMode="auto">
            <a:xfrm>
              <a:off x="8872520" y="3841771"/>
              <a:ext cx="184151" cy="120651"/>
            </a:xfrm>
            <a:custGeom>
              <a:avLst/>
              <a:gdLst>
                <a:gd name="T0" fmla="*/ 27 w 49"/>
                <a:gd name="T1" fmla="*/ 2 h 32"/>
                <a:gd name="T2" fmla="*/ 16 w 49"/>
                <a:gd name="T3" fmla="*/ 1 h 32"/>
                <a:gd name="T4" fmla="*/ 8 w 49"/>
                <a:gd name="T5" fmla="*/ 4 h 32"/>
                <a:gd name="T6" fmla="*/ 3 w 49"/>
                <a:gd name="T7" fmla="*/ 6 h 32"/>
                <a:gd name="T8" fmla="*/ 0 w 49"/>
                <a:gd name="T9" fmla="*/ 7 h 32"/>
                <a:gd name="T10" fmla="*/ 0 w 49"/>
                <a:gd name="T11" fmla="*/ 7 h 32"/>
                <a:gd name="T12" fmla="*/ 2 w 49"/>
                <a:gd name="T13" fmla="*/ 9 h 32"/>
                <a:gd name="T14" fmla="*/ 4 w 49"/>
                <a:gd name="T15" fmla="*/ 12 h 32"/>
                <a:gd name="T16" fmla="*/ 8 w 49"/>
                <a:gd name="T17" fmla="*/ 19 h 32"/>
                <a:gd name="T18" fmla="*/ 25 w 49"/>
                <a:gd name="T19" fmla="*/ 32 h 32"/>
                <a:gd name="T20" fmla="*/ 35 w 49"/>
                <a:gd name="T21" fmla="*/ 29 h 32"/>
                <a:gd name="T22" fmla="*/ 40 w 49"/>
                <a:gd name="T23" fmla="*/ 21 h 32"/>
                <a:gd name="T24" fmla="*/ 44 w 49"/>
                <a:gd name="T25" fmla="*/ 23 h 32"/>
                <a:gd name="T26" fmla="*/ 49 w 49"/>
                <a:gd name="T27" fmla="*/ 26 h 32"/>
                <a:gd name="T28" fmla="*/ 49 w 49"/>
                <a:gd name="T29" fmla="*/ 25 h 32"/>
                <a:gd name="T30" fmla="*/ 47 w 49"/>
                <a:gd name="T31" fmla="*/ 24 h 32"/>
                <a:gd name="T32" fmla="*/ 45 w 49"/>
                <a:gd name="T33" fmla="*/ 23 h 32"/>
                <a:gd name="T34" fmla="*/ 40 w 49"/>
                <a:gd name="T35" fmla="*/ 20 h 32"/>
                <a:gd name="T36" fmla="*/ 37 w 49"/>
                <a:gd name="T37" fmla="*/ 8 h 32"/>
                <a:gd name="T38" fmla="*/ 27 w 49"/>
                <a:gd name="T3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2">
                  <a:moveTo>
                    <a:pt x="27" y="2"/>
                  </a:moveTo>
                  <a:cubicBezTo>
                    <a:pt x="23" y="0"/>
                    <a:pt x="20" y="1"/>
                    <a:pt x="16" y="1"/>
                  </a:cubicBezTo>
                  <a:cubicBezTo>
                    <a:pt x="13" y="2"/>
                    <a:pt x="11" y="3"/>
                    <a:pt x="8" y="4"/>
                  </a:cubicBezTo>
                  <a:cubicBezTo>
                    <a:pt x="7" y="5"/>
                    <a:pt x="5" y="5"/>
                    <a:pt x="3" y="6"/>
                  </a:cubicBezTo>
                  <a:cubicBezTo>
                    <a:pt x="2" y="6"/>
                    <a:pt x="1" y="6"/>
                    <a:pt x="0" y="7"/>
                  </a:cubicBezTo>
                  <a:cubicBezTo>
                    <a:pt x="0" y="7"/>
                    <a:pt x="0" y="7"/>
                    <a:pt x="0" y="7"/>
                  </a:cubicBezTo>
                  <a:cubicBezTo>
                    <a:pt x="0" y="7"/>
                    <a:pt x="1" y="8"/>
                    <a:pt x="2" y="9"/>
                  </a:cubicBezTo>
                  <a:cubicBezTo>
                    <a:pt x="3" y="10"/>
                    <a:pt x="3" y="11"/>
                    <a:pt x="4" y="12"/>
                  </a:cubicBezTo>
                  <a:cubicBezTo>
                    <a:pt x="5" y="15"/>
                    <a:pt x="6" y="17"/>
                    <a:pt x="8" y="19"/>
                  </a:cubicBezTo>
                  <a:cubicBezTo>
                    <a:pt x="11" y="24"/>
                    <a:pt x="18" y="30"/>
                    <a:pt x="25" y="32"/>
                  </a:cubicBezTo>
                  <a:cubicBezTo>
                    <a:pt x="29" y="32"/>
                    <a:pt x="32" y="31"/>
                    <a:pt x="35" y="29"/>
                  </a:cubicBezTo>
                  <a:cubicBezTo>
                    <a:pt x="38" y="27"/>
                    <a:pt x="39" y="24"/>
                    <a:pt x="40" y="21"/>
                  </a:cubicBezTo>
                  <a:cubicBezTo>
                    <a:pt x="41" y="21"/>
                    <a:pt x="43" y="22"/>
                    <a:pt x="44" y="23"/>
                  </a:cubicBezTo>
                  <a:cubicBezTo>
                    <a:pt x="46" y="24"/>
                    <a:pt x="47" y="25"/>
                    <a:pt x="49" y="26"/>
                  </a:cubicBezTo>
                  <a:cubicBezTo>
                    <a:pt x="49" y="25"/>
                    <a:pt x="49" y="25"/>
                    <a:pt x="49" y="25"/>
                  </a:cubicBezTo>
                  <a:cubicBezTo>
                    <a:pt x="49" y="25"/>
                    <a:pt x="48" y="25"/>
                    <a:pt x="47" y="24"/>
                  </a:cubicBezTo>
                  <a:cubicBezTo>
                    <a:pt x="47" y="24"/>
                    <a:pt x="46" y="23"/>
                    <a:pt x="45" y="23"/>
                  </a:cubicBezTo>
                  <a:cubicBezTo>
                    <a:pt x="43" y="22"/>
                    <a:pt x="42" y="21"/>
                    <a:pt x="40" y="20"/>
                  </a:cubicBezTo>
                  <a:cubicBezTo>
                    <a:pt x="41" y="16"/>
                    <a:pt x="40" y="11"/>
                    <a:pt x="37" y="8"/>
                  </a:cubicBezTo>
                  <a:cubicBezTo>
                    <a:pt x="35" y="6"/>
                    <a:pt x="31" y="3"/>
                    <a:pt x="27" y="2"/>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513"/>
            <p:cNvSpPr>
              <a:spLocks/>
            </p:cNvSpPr>
            <p:nvPr/>
          </p:nvSpPr>
          <p:spPr bwMode="auto">
            <a:xfrm>
              <a:off x="8677256" y="4184673"/>
              <a:ext cx="211139" cy="160339"/>
            </a:xfrm>
            <a:custGeom>
              <a:avLst/>
              <a:gdLst>
                <a:gd name="T0" fmla="*/ 11 w 56"/>
                <a:gd name="T1" fmla="*/ 6 h 43"/>
                <a:gd name="T2" fmla="*/ 1 w 56"/>
                <a:gd name="T3" fmla="*/ 19 h 43"/>
                <a:gd name="T4" fmla="*/ 0 w 56"/>
                <a:gd name="T5" fmla="*/ 31 h 43"/>
                <a:gd name="T6" fmla="*/ 0 w 56"/>
                <a:gd name="T7" fmla="*/ 38 h 43"/>
                <a:gd name="T8" fmla="*/ 0 w 56"/>
                <a:gd name="T9" fmla="*/ 43 h 43"/>
                <a:gd name="T10" fmla="*/ 8 w 56"/>
                <a:gd name="T11" fmla="*/ 40 h 43"/>
                <a:gd name="T12" fmla="*/ 16 w 56"/>
                <a:gd name="T13" fmla="*/ 40 h 43"/>
                <a:gd name="T14" fmla="*/ 29 w 56"/>
                <a:gd name="T15" fmla="*/ 39 h 43"/>
                <a:gd name="T16" fmla="*/ 41 w 56"/>
                <a:gd name="T17" fmla="*/ 33 h 43"/>
                <a:gd name="T18" fmla="*/ 46 w 56"/>
                <a:gd name="T19" fmla="*/ 20 h 43"/>
                <a:gd name="T20" fmla="*/ 42 w 56"/>
                <a:gd name="T21" fmla="*/ 8 h 43"/>
                <a:gd name="T22" fmla="*/ 48 w 56"/>
                <a:gd name="T23" fmla="*/ 6 h 43"/>
                <a:gd name="T24" fmla="*/ 56 w 56"/>
                <a:gd name="T25" fmla="*/ 5 h 43"/>
                <a:gd name="T26" fmla="*/ 56 w 56"/>
                <a:gd name="T27" fmla="*/ 4 h 43"/>
                <a:gd name="T28" fmla="*/ 50 w 56"/>
                <a:gd name="T29" fmla="*/ 5 h 43"/>
                <a:gd name="T30" fmla="*/ 42 w 56"/>
                <a:gd name="T31" fmla="*/ 7 h 43"/>
                <a:gd name="T32" fmla="*/ 27 w 56"/>
                <a:gd name="T33" fmla="*/ 0 h 43"/>
                <a:gd name="T34" fmla="*/ 11 w 56"/>
                <a:gd name="T35"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43">
                  <a:moveTo>
                    <a:pt x="11" y="6"/>
                  </a:moveTo>
                  <a:cubicBezTo>
                    <a:pt x="6" y="10"/>
                    <a:pt x="3" y="14"/>
                    <a:pt x="1" y="19"/>
                  </a:cubicBezTo>
                  <a:cubicBezTo>
                    <a:pt x="0" y="23"/>
                    <a:pt x="0" y="27"/>
                    <a:pt x="0" y="31"/>
                  </a:cubicBezTo>
                  <a:cubicBezTo>
                    <a:pt x="0" y="33"/>
                    <a:pt x="0" y="36"/>
                    <a:pt x="0" y="38"/>
                  </a:cubicBezTo>
                  <a:cubicBezTo>
                    <a:pt x="0" y="41"/>
                    <a:pt x="0" y="43"/>
                    <a:pt x="0" y="43"/>
                  </a:cubicBezTo>
                  <a:cubicBezTo>
                    <a:pt x="2" y="41"/>
                    <a:pt x="5" y="40"/>
                    <a:pt x="8" y="40"/>
                  </a:cubicBezTo>
                  <a:cubicBezTo>
                    <a:pt x="11" y="40"/>
                    <a:pt x="14" y="40"/>
                    <a:pt x="16" y="40"/>
                  </a:cubicBezTo>
                  <a:cubicBezTo>
                    <a:pt x="20" y="40"/>
                    <a:pt x="24" y="40"/>
                    <a:pt x="29" y="39"/>
                  </a:cubicBezTo>
                  <a:cubicBezTo>
                    <a:pt x="33" y="38"/>
                    <a:pt x="37" y="36"/>
                    <a:pt x="41" y="33"/>
                  </a:cubicBezTo>
                  <a:cubicBezTo>
                    <a:pt x="44" y="29"/>
                    <a:pt x="46" y="25"/>
                    <a:pt x="46" y="20"/>
                  </a:cubicBezTo>
                  <a:cubicBezTo>
                    <a:pt x="47" y="16"/>
                    <a:pt x="45" y="12"/>
                    <a:pt x="42" y="8"/>
                  </a:cubicBezTo>
                  <a:cubicBezTo>
                    <a:pt x="44" y="7"/>
                    <a:pt x="46" y="6"/>
                    <a:pt x="48" y="6"/>
                  </a:cubicBezTo>
                  <a:cubicBezTo>
                    <a:pt x="51" y="5"/>
                    <a:pt x="54" y="5"/>
                    <a:pt x="56" y="5"/>
                  </a:cubicBezTo>
                  <a:cubicBezTo>
                    <a:pt x="56" y="4"/>
                    <a:pt x="56" y="4"/>
                    <a:pt x="56" y="4"/>
                  </a:cubicBezTo>
                  <a:cubicBezTo>
                    <a:pt x="55" y="4"/>
                    <a:pt x="52" y="4"/>
                    <a:pt x="50" y="5"/>
                  </a:cubicBezTo>
                  <a:cubicBezTo>
                    <a:pt x="47" y="6"/>
                    <a:pt x="44" y="6"/>
                    <a:pt x="42" y="7"/>
                  </a:cubicBezTo>
                  <a:cubicBezTo>
                    <a:pt x="38" y="3"/>
                    <a:pt x="33" y="0"/>
                    <a:pt x="27" y="0"/>
                  </a:cubicBezTo>
                  <a:cubicBezTo>
                    <a:pt x="22" y="1"/>
                    <a:pt x="15" y="3"/>
                    <a:pt x="11" y="6"/>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514"/>
            <p:cNvSpPr>
              <a:spLocks/>
            </p:cNvSpPr>
            <p:nvPr/>
          </p:nvSpPr>
          <p:spPr bwMode="auto">
            <a:xfrm>
              <a:off x="8250216" y="4657752"/>
              <a:ext cx="247651" cy="96838"/>
            </a:xfrm>
            <a:custGeom>
              <a:avLst/>
              <a:gdLst>
                <a:gd name="T0" fmla="*/ 27 w 66"/>
                <a:gd name="T1" fmla="*/ 0 h 26"/>
                <a:gd name="T2" fmla="*/ 16 w 66"/>
                <a:gd name="T3" fmla="*/ 5 h 26"/>
                <a:gd name="T4" fmla="*/ 9 w 66"/>
                <a:gd name="T5" fmla="*/ 10 h 26"/>
                <a:gd name="T6" fmla="*/ 4 w 66"/>
                <a:gd name="T7" fmla="*/ 13 h 26"/>
                <a:gd name="T8" fmla="*/ 0 w 66"/>
                <a:gd name="T9" fmla="*/ 14 h 26"/>
                <a:gd name="T10" fmla="*/ 9 w 66"/>
                <a:gd name="T11" fmla="*/ 18 h 26"/>
                <a:gd name="T12" fmla="*/ 18 w 66"/>
                <a:gd name="T13" fmla="*/ 22 h 26"/>
                <a:gd name="T14" fmla="*/ 43 w 66"/>
                <a:gd name="T15" fmla="*/ 24 h 26"/>
                <a:gd name="T16" fmla="*/ 53 w 66"/>
                <a:gd name="T17" fmla="*/ 9 h 26"/>
                <a:gd name="T18" fmla="*/ 59 w 66"/>
                <a:gd name="T19" fmla="*/ 9 h 26"/>
                <a:gd name="T20" fmla="*/ 63 w 66"/>
                <a:gd name="T21" fmla="*/ 10 h 26"/>
                <a:gd name="T22" fmla="*/ 63 w 66"/>
                <a:gd name="T23" fmla="*/ 10 h 26"/>
                <a:gd name="T24" fmla="*/ 64 w 66"/>
                <a:gd name="T25" fmla="*/ 10 h 26"/>
                <a:gd name="T26" fmla="*/ 64 w 66"/>
                <a:gd name="T27" fmla="*/ 10 h 26"/>
                <a:gd name="T28" fmla="*/ 64 w 66"/>
                <a:gd name="T29" fmla="*/ 10 h 26"/>
                <a:gd name="T30" fmla="*/ 64 w 66"/>
                <a:gd name="T31" fmla="*/ 10 h 26"/>
                <a:gd name="T32" fmla="*/ 65 w 66"/>
                <a:gd name="T33" fmla="*/ 11 h 26"/>
                <a:gd name="T34" fmla="*/ 66 w 66"/>
                <a:gd name="T35" fmla="*/ 12 h 26"/>
                <a:gd name="T36" fmla="*/ 65 w 66"/>
                <a:gd name="T37" fmla="*/ 13 h 26"/>
                <a:gd name="T38" fmla="*/ 65 w 66"/>
                <a:gd name="T39" fmla="*/ 14 h 26"/>
                <a:gd name="T40" fmla="*/ 64 w 66"/>
                <a:gd name="T41" fmla="*/ 14 h 26"/>
                <a:gd name="T42" fmla="*/ 64 w 66"/>
                <a:gd name="T43" fmla="*/ 14 h 26"/>
                <a:gd name="T44" fmla="*/ 64 w 66"/>
                <a:gd name="T45" fmla="*/ 14 h 26"/>
                <a:gd name="T46" fmla="*/ 63 w 66"/>
                <a:gd name="T47" fmla="*/ 14 h 26"/>
                <a:gd name="T48" fmla="*/ 63 w 66"/>
                <a:gd name="T49" fmla="*/ 14 h 26"/>
                <a:gd name="T50" fmla="*/ 61 w 66"/>
                <a:gd name="T51" fmla="*/ 14 h 26"/>
                <a:gd name="T52" fmla="*/ 61 w 66"/>
                <a:gd name="T53" fmla="*/ 14 h 26"/>
                <a:gd name="T54" fmla="*/ 63 w 66"/>
                <a:gd name="T55" fmla="*/ 15 h 26"/>
                <a:gd name="T56" fmla="*/ 64 w 66"/>
                <a:gd name="T57" fmla="*/ 15 h 26"/>
                <a:gd name="T58" fmla="*/ 64 w 66"/>
                <a:gd name="T59" fmla="*/ 15 h 26"/>
                <a:gd name="T60" fmla="*/ 64 w 66"/>
                <a:gd name="T61" fmla="*/ 15 h 26"/>
                <a:gd name="T62" fmla="*/ 64 w 66"/>
                <a:gd name="T63" fmla="*/ 15 h 26"/>
                <a:gd name="T64" fmla="*/ 65 w 66"/>
                <a:gd name="T65" fmla="*/ 15 h 26"/>
                <a:gd name="T66" fmla="*/ 65 w 66"/>
                <a:gd name="T67" fmla="*/ 15 h 26"/>
                <a:gd name="T68" fmla="*/ 65 w 66"/>
                <a:gd name="T69" fmla="*/ 15 h 26"/>
                <a:gd name="T70" fmla="*/ 66 w 66"/>
                <a:gd name="T71" fmla="*/ 14 h 26"/>
                <a:gd name="T72" fmla="*/ 66 w 66"/>
                <a:gd name="T73" fmla="*/ 12 h 26"/>
                <a:gd name="T74" fmla="*/ 66 w 66"/>
                <a:gd name="T75" fmla="*/ 11 h 26"/>
                <a:gd name="T76" fmla="*/ 65 w 66"/>
                <a:gd name="T77" fmla="*/ 10 h 26"/>
                <a:gd name="T78" fmla="*/ 64 w 66"/>
                <a:gd name="T79" fmla="*/ 10 h 26"/>
                <a:gd name="T80" fmla="*/ 64 w 66"/>
                <a:gd name="T81" fmla="*/ 10 h 26"/>
                <a:gd name="T82" fmla="*/ 64 w 66"/>
                <a:gd name="T83" fmla="*/ 10 h 26"/>
                <a:gd name="T84" fmla="*/ 64 w 66"/>
                <a:gd name="T85" fmla="*/ 10 h 26"/>
                <a:gd name="T86" fmla="*/ 63 w 66"/>
                <a:gd name="T87" fmla="*/ 10 h 26"/>
                <a:gd name="T88" fmla="*/ 62 w 66"/>
                <a:gd name="T89" fmla="*/ 9 h 26"/>
                <a:gd name="T90" fmla="*/ 60 w 66"/>
                <a:gd name="T91" fmla="*/ 9 h 26"/>
                <a:gd name="T92" fmla="*/ 52 w 66"/>
                <a:gd name="T93" fmla="*/ 9 h 26"/>
                <a:gd name="T94" fmla="*/ 41 w 66"/>
                <a:gd name="T95" fmla="*/ 1 h 26"/>
                <a:gd name="T96" fmla="*/ 27 w 66"/>
                <a:gd name="T9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 h="26">
                  <a:moveTo>
                    <a:pt x="27" y="0"/>
                  </a:moveTo>
                  <a:cubicBezTo>
                    <a:pt x="22" y="1"/>
                    <a:pt x="19" y="3"/>
                    <a:pt x="16" y="5"/>
                  </a:cubicBezTo>
                  <a:cubicBezTo>
                    <a:pt x="13" y="6"/>
                    <a:pt x="11" y="8"/>
                    <a:pt x="9" y="10"/>
                  </a:cubicBezTo>
                  <a:cubicBezTo>
                    <a:pt x="8" y="11"/>
                    <a:pt x="6" y="12"/>
                    <a:pt x="4" y="13"/>
                  </a:cubicBezTo>
                  <a:cubicBezTo>
                    <a:pt x="2" y="14"/>
                    <a:pt x="0" y="14"/>
                    <a:pt x="0" y="14"/>
                  </a:cubicBezTo>
                  <a:cubicBezTo>
                    <a:pt x="3" y="16"/>
                    <a:pt x="6" y="17"/>
                    <a:pt x="9" y="18"/>
                  </a:cubicBezTo>
                  <a:cubicBezTo>
                    <a:pt x="12" y="20"/>
                    <a:pt x="15" y="21"/>
                    <a:pt x="18" y="22"/>
                  </a:cubicBezTo>
                  <a:cubicBezTo>
                    <a:pt x="25" y="25"/>
                    <a:pt x="36" y="26"/>
                    <a:pt x="43" y="24"/>
                  </a:cubicBezTo>
                  <a:cubicBezTo>
                    <a:pt x="52" y="21"/>
                    <a:pt x="55" y="15"/>
                    <a:pt x="53" y="9"/>
                  </a:cubicBezTo>
                  <a:cubicBezTo>
                    <a:pt x="55" y="9"/>
                    <a:pt x="57" y="9"/>
                    <a:pt x="59" y="9"/>
                  </a:cubicBezTo>
                  <a:cubicBezTo>
                    <a:pt x="60" y="9"/>
                    <a:pt x="61" y="10"/>
                    <a:pt x="63" y="10"/>
                  </a:cubicBezTo>
                  <a:cubicBezTo>
                    <a:pt x="63" y="10"/>
                    <a:pt x="63" y="10"/>
                    <a:pt x="63" y="10"/>
                  </a:cubicBezTo>
                  <a:cubicBezTo>
                    <a:pt x="63" y="10"/>
                    <a:pt x="63" y="10"/>
                    <a:pt x="64" y="10"/>
                  </a:cubicBezTo>
                  <a:cubicBezTo>
                    <a:pt x="64" y="10"/>
                    <a:pt x="64" y="10"/>
                    <a:pt x="64" y="10"/>
                  </a:cubicBezTo>
                  <a:cubicBezTo>
                    <a:pt x="64" y="10"/>
                    <a:pt x="64" y="10"/>
                    <a:pt x="64" y="10"/>
                  </a:cubicBezTo>
                  <a:cubicBezTo>
                    <a:pt x="64" y="10"/>
                    <a:pt x="64" y="10"/>
                    <a:pt x="64" y="10"/>
                  </a:cubicBezTo>
                  <a:cubicBezTo>
                    <a:pt x="64" y="10"/>
                    <a:pt x="64" y="11"/>
                    <a:pt x="65" y="11"/>
                  </a:cubicBezTo>
                  <a:cubicBezTo>
                    <a:pt x="65" y="11"/>
                    <a:pt x="66" y="12"/>
                    <a:pt x="66" y="12"/>
                  </a:cubicBezTo>
                  <a:cubicBezTo>
                    <a:pt x="66" y="13"/>
                    <a:pt x="66" y="13"/>
                    <a:pt x="65" y="13"/>
                  </a:cubicBezTo>
                  <a:cubicBezTo>
                    <a:pt x="65" y="14"/>
                    <a:pt x="65" y="14"/>
                    <a:pt x="65" y="14"/>
                  </a:cubicBezTo>
                  <a:cubicBezTo>
                    <a:pt x="64" y="14"/>
                    <a:pt x="64" y="14"/>
                    <a:pt x="64" y="14"/>
                  </a:cubicBezTo>
                  <a:cubicBezTo>
                    <a:pt x="64" y="14"/>
                    <a:pt x="64" y="14"/>
                    <a:pt x="64" y="14"/>
                  </a:cubicBezTo>
                  <a:cubicBezTo>
                    <a:pt x="64" y="14"/>
                    <a:pt x="64" y="14"/>
                    <a:pt x="64" y="14"/>
                  </a:cubicBezTo>
                  <a:cubicBezTo>
                    <a:pt x="64" y="14"/>
                    <a:pt x="64" y="14"/>
                    <a:pt x="63" y="14"/>
                  </a:cubicBezTo>
                  <a:cubicBezTo>
                    <a:pt x="63" y="14"/>
                    <a:pt x="63" y="14"/>
                    <a:pt x="63" y="14"/>
                  </a:cubicBezTo>
                  <a:cubicBezTo>
                    <a:pt x="62" y="14"/>
                    <a:pt x="62" y="14"/>
                    <a:pt x="61" y="14"/>
                  </a:cubicBezTo>
                  <a:cubicBezTo>
                    <a:pt x="61" y="14"/>
                    <a:pt x="61" y="14"/>
                    <a:pt x="61" y="14"/>
                  </a:cubicBezTo>
                  <a:cubicBezTo>
                    <a:pt x="61" y="15"/>
                    <a:pt x="62" y="15"/>
                    <a:pt x="63" y="15"/>
                  </a:cubicBezTo>
                  <a:cubicBezTo>
                    <a:pt x="63" y="15"/>
                    <a:pt x="64" y="15"/>
                    <a:pt x="64" y="15"/>
                  </a:cubicBezTo>
                  <a:cubicBezTo>
                    <a:pt x="64" y="15"/>
                    <a:pt x="64" y="15"/>
                    <a:pt x="64" y="15"/>
                  </a:cubicBezTo>
                  <a:cubicBezTo>
                    <a:pt x="64" y="15"/>
                    <a:pt x="64" y="15"/>
                    <a:pt x="64" y="15"/>
                  </a:cubicBezTo>
                  <a:cubicBezTo>
                    <a:pt x="64" y="15"/>
                    <a:pt x="64" y="15"/>
                    <a:pt x="64" y="15"/>
                  </a:cubicBezTo>
                  <a:cubicBezTo>
                    <a:pt x="65" y="15"/>
                    <a:pt x="65" y="15"/>
                    <a:pt x="65" y="15"/>
                  </a:cubicBezTo>
                  <a:cubicBezTo>
                    <a:pt x="65" y="15"/>
                    <a:pt x="65" y="15"/>
                    <a:pt x="65" y="15"/>
                  </a:cubicBezTo>
                  <a:cubicBezTo>
                    <a:pt x="65" y="15"/>
                    <a:pt x="65" y="15"/>
                    <a:pt x="65" y="15"/>
                  </a:cubicBezTo>
                  <a:cubicBezTo>
                    <a:pt x="65" y="15"/>
                    <a:pt x="66" y="14"/>
                    <a:pt x="66" y="14"/>
                  </a:cubicBezTo>
                  <a:cubicBezTo>
                    <a:pt x="66" y="13"/>
                    <a:pt x="66" y="13"/>
                    <a:pt x="66" y="12"/>
                  </a:cubicBezTo>
                  <a:cubicBezTo>
                    <a:pt x="66" y="12"/>
                    <a:pt x="66" y="12"/>
                    <a:pt x="66" y="11"/>
                  </a:cubicBezTo>
                  <a:cubicBezTo>
                    <a:pt x="66" y="11"/>
                    <a:pt x="65" y="10"/>
                    <a:pt x="65" y="10"/>
                  </a:cubicBezTo>
                  <a:cubicBezTo>
                    <a:pt x="65" y="10"/>
                    <a:pt x="65" y="10"/>
                    <a:pt x="64" y="10"/>
                  </a:cubicBezTo>
                  <a:cubicBezTo>
                    <a:pt x="64" y="10"/>
                    <a:pt x="64" y="10"/>
                    <a:pt x="64" y="10"/>
                  </a:cubicBezTo>
                  <a:cubicBezTo>
                    <a:pt x="64" y="10"/>
                    <a:pt x="64" y="10"/>
                    <a:pt x="64" y="10"/>
                  </a:cubicBezTo>
                  <a:cubicBezTo>
                    <a:pt x="64" y="10"/>
                    <a:pt x="64" y="10"/>
                    <a:pt x="64" y="10"/>
                  </a:cubicBezTo>
                  <a:cubicBezTo>
                    <a:pt x="63" y="10"/>
                    <a:pt x="63" y="10"/>
                    <a:pt x="63" y="10"/>
                  </a:cubicBezTo>
                  <a:cubicBezTo>
                    <a:pt x="62" y="9"/>
                    <a:pt x="62" y="9"/>
                    <a:pt x="62" y="9"/>
                  </a:cubicBezTo>
                  <a:cubicBezTo>
                    <a:pt x="62" y="9"/>
                    <a:pt x="61" y="9"/>
                    <a:pt x="60" y="9"/>
                  </a:cubicBezTo>
                  <a:cubicBezTo>
                    <a:pt x="58" y="9"/>
                    <a:pt x="55" y="8"/>
                    <a:pt x="52" y="9"/>
                  </a:cubicBezTo>
                  <a:cubicBezTo>
                    <a:pt x="51" y="5"/>
                    <a:pt x="47" y="2"/>
                    <a:pt x="41" y="1"/>
                  </a:cubicBezTo>
                  <a:cubicBezTo>
                    <a:pt x="37" y="0"/>
                    <a:pt x="31" y="0"/>
                    <a:pt x="27"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515"/>
            <p:cNvSpPr>
              <a:spLocks/>
            </p:cNvSpPr>
            <p:nvPr/>
          </p:nvSpPr>
          <p:spPr bwMode="auto">
            <a:xfrm>
              <a:off x="8599468" y="4699027"/>
              <a:ext cx="261939" cy="374653"/>
            </a:xfrm>
            <a:custGeom>
              <a:avLst/>
              <a:gdLst>
                <a:gd name="T0" fmla="*/ 3 w 70"/>
                <a:gd name="T1" fmla="*/ 42 h 100"/>
                <a:gd name="T2" fmla="*/ 3 w 70"/>
                <a:gd name="T3" fmla="*/ 67 h 100"/>
                <a:gd name="T4" fmla="*/ 12 w 70"/>
                <a:gd name="T5" fmla="*/ 84 h 100"/>
                <a:gd name="T6" fmla="*/ 18 w 70"/>
                <a:gd name="T7" fmla="*/ 94 h 100"/>
                <a:gd name="T8" fmla="*/ 22 w 70"/>
                <a:gd name="T9" fmla="*/ 100 h 100"/>
                <a:gd name="T10" fmla="*/ 30 w 70"/>
                <a:gd name="T11" fmla="*/ 89 h 100"/>
                <a:gd name="T12" fmla="*/ 42 w 70"/>
                <a:gd name="T13" fmla="*/ 81 h 100"/>
                <a:gd name="T14" fmla="*/ 56 w 70"/>
                <a:gd name="T15" fmla="*/ 68 h 100"/>
                <a:gd name="T16" fmla="*/ 66 w 70"/>
                <a:gd name="T17" fmla="*/ 50 h 100"/>
                <a:gd name="T18" fmla="*/ 49 w 70"/>
                <a:gd name="T19" fmla="*/ 15 h 100"/>
                <a:gd name="T20" fmla="*/ 56 w 70"/>
                <a:gd name="T21" fmla="*/ 8 h 100"/>
                <a:gd name="T22" fmla="*/ 68 w 70"/>
                <a:gd name="T23" fmla="*/ 2 h 100"/>
                <a:gd name="T24" fmla="*/ 67 w 70"/>
                <a:gd name="T25" fmla="*/ 0 h 100"/>
                <a:gd name="T26" fmla="*/ 48 w 70"/>
                <a:gd name="T27" fmla="*/ 15 h 100"/>
                <a:gd name="T28" fmla="*/ 20 w 70"/>
                <a:gd name="T29" fmla="*/ 19 h 100"/>
                <a:gd name="T30" fmla="*/ 3 w 70"/>
                <a:gd name="T31" fmla="*/ 4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 h="100">
                  <a:moveTo>
                    <a:pt x="3" y="42"/>
                  </a:moveTo>
                  <a:cubicBezTo>
                    <a:pt x="0" y="51"/>
                    <a:pt x="1" y="59"/>
                    <a:pt x="3" y="67"/>
                  </a:cubicBezTo>
                  <a:cubicBezTo>
                    <a:pt x="5" y="74"/>
                    <a:pt x="8" y="79"/>
                    <a:pt x="12" y="84"/>
                  </a:cubicBezTo>
                  <a:cubicBezTo>
                    <a:pt x="13" y="86"/>
                    <a:pt x="15" y="90"/>
                    <a:pt x="18" y="94"/>
                  </a:cubicBezTo>
                  <a:cubicBezTo>
                    <a:pt x="20" y="97"/>
                    <a:pt x="22" y="100"/>
                    <a:pt x="22" y="100"/>
                  </a:cubicBezTo>
                  <a:cubicBezTo>
                    <a:pt x="23" y="96"/>
                    <a:pt x="26" y="92"/>
                    <a:pt x="30" y="89"/>
                  </a:cubicBezTo>
                  <a:cubicBezTo>
                    <a:pt x="34" y="86"/>
                    <a:pt x="38" y="84"/>
                    <a:pt x="42" y="81"/>
                  </a:cubicBezTo>
                  <a:cubicBezTo>
                    <a:pt x="47" y="78"/>
                    <a:pt x="52" y="73"/>
                    <a:pt x="56" y="68"/>
                  </a:cubicBezTo>
                  <a:cubicBezTo>
                    <a:pt x="61" y="63"/>
                    <a:pt x="64" y="57"/>
                    <a:pt x="66" y="50"/>
                  </a:cubicBezTo>
                  <a:cubicBezTo>
                    <a:pt x="70" y="36"/>
                    <a:pt x="61" y="22"/>
                    <a:pt x="49" y="15"/>
                  </a:cubicBezTo>
                  <a:cubicBezTo>
                    <a:pt x="51" y="13"/>
                    <a:pt x="53" y="10"/>
                    <a:pt x="56" y="8"/>
                  </a:cubicBezTo>
                  <a:cubicBezTo>
                    <a:pt x="60" y="5"/>
                    <a:pt x="64" y="3"/>
                    <a:pt x="68" y="2"/>
                  </a:cubicBezTo>
                  <a:cubicBezTo>
                    <a:pt x="67" y="0"/>
                    <a:pt x="67" y="0"/>
                    <a:pt x="67" y="0"/>
                  </a:cubicBezTo>
                  <a:cubicBezTo>
                    <a:pt x="63" y="1"/>
                    <a:pt x="52" y="9"/>
                    <a:pt x="48" y="15"/>
                  </a:cubicBezTo>
                  <a:cubicBezTo>
                    <a:pt x="39" y="11"/>
                    <a:pt x="29" y="11"/>
                    <a:pt x="20" y="19"/>
                  </a:cubicBezTo>
                  <a:cubicBezTo>
                    <a:pt x="13" y="24"/>
                    <a:pt x="7" y="34"/>
                    <a:pt x="3" y="4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516"/>
            <p:cNvSpPr>
              <a:spLocks/>
            </p:cNvSpPr>
            <p:nvPr/>
          </p:nvSpPr>
          <p:spPr bwMode="auto">
            <a:xfrm>
              <a:off x="8888395" y="4759352"/>
              <a:ext cx="146051" cy="201614"/>
            </a:xfrm>
            <a:custGeom>
              <a:avLst/>
              <a:gdLst>
                <a:gd name="T0" fmla="*/ 7 w 39"/>
                <a:gd name="T1" fmla="*/ 41 h 54"/>
                <a:gd name="T2" fmla="*/ 18 w 39"/>
                <a:gd name="T3" fmla="*/ 49 h 54"/>
                <a:gd name="T4" fmla="*/ 28 w 39"/>
                <a:gd name="T5" fmla="*/ 52 h 54"/>
                <a:gd name="T6" fmla="*/ 35 w 39"/>
                <a:gd name="T7" fmla="*/ 53 h 54"/>
                <a:gd name="T8" fmla="*/ 38 w 39"/>
                <a:gd name="T9" fmla="*/ 54 h 54"/>
                <a:gd name="T10" fmla="*/ 39 w 39"/>
                <a:gd name="T11" fmla="*/ 54 h 54"/>
                <a:gd name="T12" fmla="*/ 38 w 39"/>
                <a:gd name="T13" fmla="*/ 50 h 54"/>
                <a:gd name="T14" fmla="*/ 38 w 39"/>
                <a:gd name="T15" fmla="*/ 46 h 54"/>
                <a:gd name="T16" fmla="*/ 38 w 39"/>
                <a:gd name="T17" fmla="*/ 37 h 54"/>
                <a:gd name="T18" fmla="*/ 30 w 39"/>
                <a:gd name="T19" fmla="*/ 13 h 54"/>
                <a:gd name="T20" fmla="*/ 19 w 39"/>
                <a:gd name="T21" fmla="*/ 8 h 54"/>
                <a:gd name="T22" fmla="*/ 8 w 39"/>
                <a:gd name="T23" fmla="*/ 12 h 54"/>
                <a:gd name="T24" fmla="*/ 6 w 39"/>
                <a:gd name="T25" fmla="*/ 7 h 54"/>
                <a:gd name="T26" fmla="*/ 5 w 39"/>
                <a:gd name="T27" fmla="*/ 3 h 54"/>
                <a:gd name="T28" fmla="*/ 5 w 39"/>
                <a:gd name="T29" fmla="*/ 0 h 54"/>
                <a:gd name="T30" fmla="*/ 4 w 39"/>
                <a:gd name="T31" fmla="*/ 0 h 54"/>
                <a:gd name="T32" fmla="*/ 4 w 39"/>
                <a:gd name="T33" fmla="*/ 2 h 54"/>
                <a:gd name="T34" fmla="*/ 5 w 39"/>
                <a:gd name="T35" fmla="*/ 5 h 54"/>
                <a:gd name="T36" fmla="*/ 7 w 39"/>
                <a:gd name="T37" fmla="*/ 13 h 54"/>
                <a:gd name="T38" fmla="*/ 1 w 39"/>
                <a:gd name="T39" fmla="*/ 27 h 54"/>
                <a:gd name="T40" fmla="*/ 7 w 39"/>
                <a:gd name="T41"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54">
                  <a:moveTo>
                    <a:pt x="7" y="41"/>
                  </a:moveTo>
                  <a:cubicBezTo>
                    <a:pt x="10" y="46"/>
                    <a:pt x="14" y="48"/>
                    <a:pt x="18" y="49"/>
                  </a:cubicBezTo>
                  <a:cubicBezTo>
                    <a:pt x="21" y="51"/>
                    <a:pt x="25" y="52"/>
                    <a:pt x="28" y="52"/>
                  </a:cubicBezTo>
                  <a:cubicBezTo>
                    <a:pt x="30" y="52"/>
                    <a:pt x="32" y="53"/>
                    <a:pt x="35" y="53"/>
                  </a:cubicBezTo>
                  <a:cubicBezTo>
                    <a:pt x="36" y="54"/>
                    <a:pt x="37" y="54"/>
                    <a:pt x="38" y="54"/>
                  </a:cubicBezTo>
                  <a:cubicBezTo>
                    <a:pt x="39" y="54"/>
                    <a:pt x="39" y="54"/>
                    <a:pt x="39" y="54"/>
                  </a:cubicBezTo>
                  <a:cubicBezTo>
                    <a:pt x="39" y="53"/>
                    <a:pt x="38" y="52"/>
                    <a:pt x="38" y="50"/>
                  </a:cubicBezTo>
                  <a:cubicBezTo>
                    <a:pt x="38" y="49"/>
                    <a:pt x="38" y="48"/>
                    <a:pt x="38" y="46"/>
                  </a:cubicBezTo>
                  <a:cubicBezTo>
                    <a:pt x="38" y="43"/>
                    <a:pt x="38" y="40"/>
                    <a:pt x="38" y="37"/>
                  </a:cubicBezTo>
                  <a:cubicBezTo>
                    <a:pt x="38" y="29"/>
                    <a:pt x="36" y="19"/>
                    <a:pt x="30" y="13"/>
                  </a:cubicBezTo>
                  <a:cubicBezTo>
                    <a:pt x="27" y="10"/>
                    <a:pt x="23" y="9"/>
                    <a:pt x="19" y="8"/>
                  </a:cubicBezTo>
                  <a:cubicBezTo>
                    <a:pt x="15" y="8"/>
                    <a:pt x="11" y="10"/>
                    <a:pt x="8" y="12"/>
                  </a:cubicBezTo>
                  <a:cubicBezTo>
                    <a:pt x="7" y="11"/>
                    <a:pt x="6" y="9"/>
                    <a:pt x="6" y="7"/>
                  </a:cubicBezTo>
                  <a:cubicBezTo>
                    <a:pt x="5" y="6"/>
                    <a:pt x="5" y="4"/>
                    <a:pt x="5" y="3"/>
                  </a:cubicBezTo>
                  <a:cubicBezTo>
                    <a:pt x="5" y="2"/>
                    <a:pt x="5" y="1"/>
                    <a:pt x="5" y="0"/>
                  </a:cubicBezTo>
                  <a:cubicBezTo>
                    <a:pt x="4" y="0"/>
                    <a:pt x="4" y="0"/>
                    <a:pt x="4" y="0"/>
                  </a:cubicBezTo>
                  <a:cubicBezTo>
                    <a:pt x="4" y="0"/>
                    <a:pt x="4" y="1"/>
                    <a:pt x="4" y="2"/>
                  </a:cubicBezTo>
                  <a:cubicBezTo>
                    <a:pt x="4" y="3"/>
                    <a:pt x="4" y="4"/>
                    <a:pt x="5" y="5"/>
                  </a:cubicBezTo>
                  <a:cubicBezTo>
                    <a:pt x="5" y="8"/>
                    <a:pt x="6" y="11"/>
                    <a:pt x="7" y="13"/>
                  </a:cubicBezTo>
                  <a:cubicBezTo>
                    <a:pt x="3" y="16"/>
                    <a:pt x="0" y="21"/>
                    <a:pt x="1" y="27"/>
                  </a:cubicBezTo>
                  <a:cubicBezTo>
                    <a:pt x="2" y="32"/>
                    <a:pt x="4" y="38"/>
                    <a:pt x="7" y="4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517"/>
            <p:cNvSpPr>
              <a:spLocks/>
            </p:cNvSpPr>
            <p:nvPr/>
          </p:nvSpPr>
          <p:spPr bwMode="auto">
            <a:xfrm>
              <a:off x="8767744" y="4754590"/>
              <a:ext cx="134938" cy="82551"/>
            </a:xfrm>
            <a:custGeom>
              <a:avLst/>
              <a:gdLst>
                <a:gd name="T0" fmla="*/ 15 w 36"/>
                <a:gd name="T1" fmla="*/ 1 h 22"/>
                <a:gd name="T2" fmla="*/ 9 w 36"/>
                <a:gd name="T3" fmla="*/ 6 h 22"/>
                <a:gd name="T4" fmla="*/ 5 w 36"/>
                <a:gd name="T5" fmla="*/ 11 h 22"/>
                <a:gd name="T6" fmla="*/ 0 w 36"/>
                <a:gd name="T7" fmla="*/ 17 h 22"/>
                <a:gd name="T8" fmla="*/ 11 w 36"/>
                <a:gd name="T9" fmla="*/ 21 h 22"/>
                <a:gd name="T10" fmla="*/ 20 w 36"/>
                <a:gd name="T11" fmla="*/ 22 h 22"/>
                <a:gd name="T12" fmla="*/ 29 w 36"/>
                <a:gd name="T13" fmla="*/ 19 h 22"/>
                <a:gd name="T14" fmla="*/ 33 w 36"/>
                <a:gd name="T15" fmla="*/ 11 h 22"/>
                <a:gd name="T16" fmla="*/ 30 w 36"/>
                <a:gd name="T17" fmla="*/ 5 h 22"/>
                <a:gd name="T18" fmla="*/ 32 w 36"/>
                <a:gd name="T19" fmla="*/ 3 h 22"/>
                <a:gd name="T20" fmla="*/ 36 w 36"/>
                <a:gd name="T21" fmla="*/ 1 h 22"/>
                <a:gd name="T22" fmla="*/ 36 w 36"/>
                <a:gd name="T23" fmla="*/ 0 h 22"/>
                <a:gd name="T24" fmla="*/ 33 w 36"/>
                <a:gd name="T25" fmla="*/ 2 h 22"/>
                <a:gd name="T26" fmla="*/ 30 w 36"/>
                <a:gd name="T27" fmla="*/ 4 h 22"/>
                <a:gd name="T28" fmla="*/ 26 w 36"/>
                <a:gd name="T29" fmla="*/ 2 h 22"/>
                <a:gd name="T30" fmla="*/ 22 w 36"/>
                <a:gd name="T31" fmla="*/ 0 h 22"/>
                <a:gd name="T32" fmla="*/ 15 w 36"/>
                <a:gd name="T33"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2">
                  <a:moveTo>
                    <a:pt x="15" y="1"/>
                  </a:moveTo>
                  <a:cubicBezTo>
                    <a:pt x="12" y="2"/>
                    <a:pt x="11" y="4"/>
                    <a:pt x="9" y="6"/>
                  </a:cubicBezTo>
                  <a:cubicBezTo>
                    <a:pt x="7" y="8"/>
                    <a:pt x="6" y="9"/>
                    <a:pt x="5" y="11"/>
                  </a:cubicBezTo>
                  <a:cubicBezTo>
                    <a:pt x="4" y="13"/>
                    <a:pt x="0" y="17"/>
                    <a:pt x="0" y="17"/>
                  </a:cubicBezTo>
                  <a:cubicBezTo>
                    <a:pt x="4" y="17"/>
                    <a:pt x="7" y="19"/>
                    <a:pt x="11" y="21"/>
                  </a:cubicBezTo>
                  <a:cubicBezTo>
                    <a:pt x="13" y="22"/>
                    <a:pt x="16" y="22"/>
                    <a:pt x="20" y="22"/>
                  </a:cubicBezTo>
                  <a:cubicBezTo>
                    <a:pt x="23" y="22"/>
                    <a:pt x="26" y="21"/>
                    <a:pt x="29" y="19"/>
                  </a:cubicBezTo>
                  <a:cubicBezTo>
                    <a:pt x="32" y="17"/>
                    <a:pt x="34" y="14"/>
                    <a:pt x="33" y="11"/>
                  </a:cubicBezTo>
                  <a:cubicBezTo>
                    <a:pt x="33" y="9"/>
                    <a:pt x="32" y="7"/>
                    <a:pt x="30" y="5"/>
                  </a:cubicBezTo>
                  <a:cubicBezTo>
                    <a:pt x="31" y="4"/>
                    <a:pt x="32" y="3"/>
                    <a:pt x="32" y="3"/>
                  </a:cubicBezTo>
                  <a:cubicBezTo>
                    <a:pt x="34" y="2"/>
                    <a:pt x="35" y="2"/>
                    <a:pt x="36" y="1"/>
                  </a:cubicBezTo>
                  <a:cubicBezTo>
                    <a:pt x="36" y="0"/>
                    <a:pt x="36" y="0"/>
                    <a:pt x="36" y="0"/>
                  </a:cubicBezTo>
                  <a:cubicBezTo>
                    <a:pt x="35" y="1"/>
                    <a:pt x="34" y="2"/>
                    <a:pt x="33" y="2"/>
                  </a:cubicBezTo>
                  <a:cubicBezTo>
                    <a:pt x="32" y="3"/>
                    <a:pt x="30" y="4"/>
                    <a:pt x="30" y="4"/>
                  </a:cubicBezTo>
                  <a:cubicBezTo>
                    <a:pt x="28" y="3"/>
                    <a:pt x="27" y="2"/>
                    <a:pt x="26" y="2"/>
                  </a:cubicBezTo>
                  <a:cubicBezTo>
                    <a:pt x="25" y="1"/>
                    <a:pt x="24" y="0"/>
                    <a:pt x="22" y="0"/>
                  </a:cubicBezTo>
                  <a:cubicBezTo>
                    <a:pt x="20" y="0"/>
                    <a:pt x="17" y="0"/>
                    <a:pt x="15" y="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518"/>
            <p:cNvSpPr>
              <a:spLocks/>
            </p:cNvSpPr>
            <p:nvPr/>
          </p:nvSpPr>
          <p:spPr bwMode="auto">
            <a:xfrm>
              <a:off x="9009046" y="4495825"/>
              <a:ext cx="363540" cy="236539"/>
            </a:xfrm>
            <a:custGeom>
              <a:avLst/>
              <a:gdLst>
                <a:gd name="T0" fmla="*/ 52 w 97"/>
                <a:gd name="T1" fmla="*/ 63 h 63"/>
                <a:gd name="T2" fmla="*/ 66 w 97"/>
                <a:gd name="T3" fmla="*/ 62 h 63"/>
                <a:gd name="T4" fmla="*/ 78 w 97"/>
                <a:gd name="T5" fmla="*/ 57 h 63"/>
                <a:gd name="T6" fmla="*/ 91 w 97"/>
                <a:gd name="T7" fmla="*/ 42 h 63"/>
                <a:gd name="T8" fmla="*/ 95 w 97"/>
                <a:gd name="T9" fmla="*/ 32 h 63"/>
                <a:gd name="T10" fmla="*/ 97 w 97"/>
                <a:gd name="T11" fmla="*/ 25 h 63"/>
                <a:gd name="T12" fmla="*/ 87 w 97"/>
                <a:gd name="T13" fmla="*/ 24 h 63"/>
                <a:gd name="T14" fmla="*/ 79 w 97"/>
                <a:gd name="T15" fmla="*/ 16 h 63"/>
                <a:gd name="T16" fmla="*/ 66 w 97"/>
                <a:gd name="T17" fmla="*/ 6 h 63"/>
                <a:gd name="T18" fmla="*/ 46 w 97"/>
                <a:gd name="T19" fmla="*/ 0 h 63"/>
                <a:gd name="T20" fmla="*/ 36 w 97"/>
                <a:gd name="T21" fmla="*/ 2 h 63"/>
                <a:gd name="T22" fmla="*/ 27 w 97"/>
                <a:gd name="T23" fmla="*/ 8 h 63"/>
                <a:gd name="T24" fmla="*/ 16 w 97"/>
                <a:gd name="T25" fmla="*/ 25 h 63"/>
                <a:gd name="T26" fmla="*/ 7 w 97"/>
                <a:gd name="T27" fmla="*/ 18 h 63"/>
                <a:gd name="T28" fmla="*/ 3 w 97"/>
                <a:gd name="T29" fmla="*/ 11 h 63"/>
                <a:gd name="T30" fmla="*/ 2 w 97"/>
                <a:gd name="T31" fmla="*/ 3 h 63"/>
                <a:gd name="T32" fmla="*/ 0 w 97"/>
                <a:gd name="T33" fmla="*/ 3 h 63"/>
                <a:gd name="T34" fmla="*/ 1 w 97"/>
                <a:gd name="T35" fmla="*/ 9 h 63"/>
                <a:gd name="T36" fmla="*/ 4 w 97"/>
                <a:gd name="T37" fmla="*/ 16 h 63"/>
                <a:gd name="T38" fmla="*/ 16 w 97"/>
                <a:gd name="T39" fmla="*/ 26 h 63"/>
                <a:gd name="T40" fmla="*/ 17 w 97"/>
                <a:gd name="T41" fmla="*/ 40 h 63"/>
                <a:gd name="T42" fmla="*/ 21 w 97"/>
                <a:gd name="T43" fmla="*/ 46 h 63"/>
                <a:gd name="T44" fmla="*/ 23 w 97"/>
                <a:gd name="T45" fmla="*/ 49 h 63"/>
                <a:gd name="T46" fmla="*/ 26 w 97"/>
                <a:gd name="T47" fmla="*/ 52 h 63"/>
                <a:gd name="T48" fmla="*/ 37 w 97"/>
                <a:gd name="T49" fmla="*/ 58 h 63"/>
                <a:gd name="T50" fmla="*/ 52 w 97"/>
                <a:gd name="T5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7" h="63">
                  <a:moveTo>
                    <a:pt x="52" y="63"/>
                  </a:moveTo>
                  <a:cubicBezTo>
                    <a:pt x="57" y="63"/>
                    <a:pt x="62" y="63"/>
                    <a:pt x="66" y="62"/>
                  </a:cubicBezTo>
                  <a:cubicBezTo>
                    <a:pt x="71" y="61"/>
                    <a:pt x="74" y="59"/>
                    <a:pt x="78" y="57"/>
                  </a:cubicBezTo>
                  <a:cubicBezTo>
                    <a:pt x="85" y="53"/>
                    <a:pt x="88" y="48"/>
                    <a:pt x="91" y="42"/>
                  </a:cubicBezTo>
                  <a:cubicBezTo>
                    <a:pt x="92" y="40"/>
                    <a:pt x="94" y="36"/>
                    <a:pt x="95" y="32"/>
                  </a:cubicBezTo>
                  <a:cubicBezTo>
                    <a:pt x="97" y="29"/>
                    <a:pt x="97" y="25"/>
                    <a:pt x="97" y="25"/>
                  </a:cubicBezTo>
                  <a:cubicBezTo>
                    <a:pt x="94" y="27"/>
                    <a:pt x="90" y="26"/>
                    <a:pt x="87" y="24"/>
                  </a:cubicBezTo>
                  <a:cubicBezTo>
                    <a:pt x="84" y="22"/>
                    <a:pt x="82" y="18"/>
                    <a:pt x="79" y="16"/>
                  </a:cubicBezTo>
                  <a:cubicBezTo>
                    <a:pt x="76" y="13"/>
                    <a:pt x="71" y="9"/>
                    <a:pt x="66" y="6"/>
                  </a:cubicBezTo>
                  <a:cubicBezTo>
                    <a:pt x="60" y="3"/>
                    <a:pt x="53" y="1"/>
                    <a:pt x="46" y="0"/>
                  </a:cubicBezTo>
                  <a:cubicBezTo>
                    <a:pt x="42" y="0"/>
                    <a:pt x="39" y="1"/>
                    <a:pt x="36" y="2"/>
                  </a:cubicBezTo>
                  <a:cubicBezTo>
                    <a:pt x="33" y="3"/>
                    <a:pt x="30" y="5"/>
                    <a:pt x="27" y="8"/>
                  </a:cubicBezTo>
                  <a:cubicBezTo>
                    <a:pt x="22" y="12"/>
                    <a:pt x="18" y="18"/>
                    <a:pt x="16" y="25"/>
                  </a:cubicBezTo>
                  <a:cubicBezTo>
                    <a:pt x="13" y="23"/>
                    <a:pt x="9" y="21"/>
                    <a:pt x="7" y="18"/>
                  </a:cubicBezTo>
                  <a:cubicBezTo>
                    <a:pt x="5" y="16"/>
                    <a:pt x="4" y="13"/>
                    <a:pt x="3" y="11"/>
                  </a:cubicBezTo>
                  <a:cubicBezTo>
                    <a:pt x="2" y="8"/>
                    <a:pt x="1" y="6"/>
                    <a:pt x="2" y="3"/>
                  </a:cubicBezTo>
                  <a:cubicBezTo>
                    <a:pt x="1" y="3"/>
                    <a:pt x="1" y="3"/>
                    <a:pt x="0" y="3"/>
                  </a:cubicBezTo>
                  <a:cubicBezTo>
                    <a:pt x="0" y="4"/>
                    <a:pt x="0" y="6"/>
                    <a:pt x="1" y="9"/>
                  </a:cubicBezTo>
                  <a:cubicBezTo>
                    <a:pt x="1" y="11"/>
                    <a:pt x="2" y="13"/>
                    <a:pt x="4" y="16"/>
                  </a:cubicBezTo>
                  <a:cubicBezTo>
                    <a:pt x="8" y="21"/>
                    <a:pt x="12" y="24"/>
                    <a:pt x="16" y="26"/>
                  </a:cubicBezTo>
                  <a:cubicBezTo>
                    <a:pt x="15" y="30"/>
                    <a:pt x="15" y="35"/>
                    <a:pt x="17" y="40"/>
                  </a:cubicBezTo>
                  <a:cubicBezTo>
                    <a:pt x="18" y="42"/>
                    <a:pt x="19" y="44"/>
                    <a:pt x="21" y="46"/>
                  </a:cubicBezTo>
                  <a:cubicBezTo>
                    <a:pt x="22" y="47"/>
                    <a:pt x="22" y="48"/>
                    <a:pt x="23" y="49"/>
                  </a:cubicBezTo>
                  <a:cubicBezTo>
                    <a:pt x="24" y="50"/>
                    <a:pt x="25" y="51"/>
                    <a:pt x="26" y="52"/>
                  </a:cubicBezTo>
                  <a:cubicBezTo>
                    <a:pt x="29" y="54"/>
                    <a:pt x="33" y="56"/>
                    <a:pt x="37" y="58"/>
                  </a:cubicBezTo>
                  <a:cubicBezTo>
                    <a:pt x="42" y="60"/>
                    <a:pt x="47" y="62"/>
                    <a:pt x="52" y="6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519"/>
            <p:cNvSpPr>
              <a:spLocks/>
            </p:cNvSpPr>
            <p:nvPr/>
          </p:nvSpPr>
          <p:spPr bwMode="auto">
            <a:xfrm>
              <a:off x="8531205" y="4713314"/>
              <a:ext cx="285752" cy="161926"/>
            </a:xfrm>
            <a:custGeom>
              <a:avLst/>
              <a:gdLst>
                <a:gd name="T0" fmla="*/ 29 w 76"/>
                <a:gd name="T1" fmla="*/ 3 h 43"/>
                <a:gd name="T2" fmla="*/ 19 w 76"/>
                <a:gd name="T3" fmla="*/ 13 h 43"/>
                <a:gd name="T4" fmla="*/ 12 w 76"/>
                <a:gd name="T5" fmla="*/ 23 h 43"/>
                <a:gd name="T6" fmla="*/ 6 w 76"/>
                <a:gd name="T7" fmla="*/ 29 h 43"/>
                <a:gd name="T8" fmla="*/ 0 w 76"/>
                <a:gd name="T9" fmla="*/ 32 h 43"/>
                <a:gd name="T10" fmla="*/ 14 w 76"/>
                <a:gd name="T11" fmla="*/ 36 h 43"/>
                <a:gd name="T12" fmla="*/ 25 w 76"/>
                <a:gd name="T13" fmla="*/ 40 h 43"/>
                <a:gd name="T14" fmla="*/ 57 w 76"/>
                <a:gd name="T15" fmla="*/ 36 h 43"/>
                <a:gd name="T16" fmla="*/ 64 w 76"/>
                <a:gd name="T17" fmla="*/ 23 h 43"/>
                <a:gd name="T18" fmla="*/ 61 w 76"/>
                <a:gd name="T19" fmla="*/ 10 h 43"/>
                <a:gd name="T20" fmla="*/ 67 w 76"/>
                <a:gd name="T21" fmla="*/ 8 h 43"/>
                <a:gd name="T22" fmla="*/ 76 w 76"/>
                <a:gd name="T23" fmla="*/ 8 h 43"/>
                <a:gd name="T24" fmla="*/ 76 w 76"/>
                <a:gd name="T25" fmla="*/ 6 h 43"/>
                <a:gd name="T26" fmla="*/ 69 w 76"/>
                <a:gd name="T27" fmla="*/ 7 h 43"/>
                <a:gd name="T28" fmla="*/ 60 w 76"/>
                <a:gd name="T29" fmla="*/ 9 h 43"/>
                <a:gd name="T30" fmla="*/ 45 w 76"/>
                <a:gd name="T31" fmla="*/ 0 h 43"/>
                <a:gd name="T32" fmla="*/ 29 w 76"/>
                <a:gd name="T33"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43">
                  <a:moveTo>
                    <a:pt x="29" y="3"/>
                  </a:moveTo>
                  <a:cubicBezTo>
                    <a:pt x="24" y="5"/>
                    <a:pt x="22" y="9"/>
                    <a:pt x="19" y="13"/>
                  </a:cubicBezTo>
                  <a:cubicBezTo>
                    <a:pt x="16" y="16"/>
                    <a:pt x="14" y="20"/>
                    <a:pt x="12" y="23"/>
                  </a:cubicBezTo>
                  <a:cubicBezTo>
                    <a:pt x="11" y="24"/>
                    <a:pt x="9" y="27"/>
                    <a:pt x="6" y="29"/>
                  </a:cubicBezTo>
                  <a:cubicBezTo>
                    <a:pt x="3" y="31"/>
                    <a:pt x="0" y="32"/>
                    <a:pt x="0" y="32"/>
                  </a:cubicBezTo>
                  <a:cubicBezTo>
                    <a:pt x="6" y="33"/>
                    <a:pt x="10" y="34"/>
                    <a:pt x="14" y="36"/>
                  </a:cubicBezTo>
                  <a:cubicBezTo>
                    <a:pt x="17" y="38"/>
                    <a:pt x="21" y="39"/>
                    <a:pt x="25" y="40"/>
                  </a:cubicBezTo>
                  <a:cubicBezTo>
                    <a:pt x="35" y="43"/>
                    <a:pt x="48" y="42"/>
                    <a:pt x="57" y="36"/>
                  </a:cubicBezTo>
                  <a:cubicBezTo>
                    <a:pt x="61" y="33"/>
                    <a:pt x="64" y="28"/>
                    <a:pt x="64" y="23"/>
                  </a:cubicBezTo>
                  <a:cubicBezTo>
                    <a:pt x="65" y="19"/>
                    <a:pt x="63" y="14"/>
                    <a:pt x="61" y="10"/>
                  </a:cubicBezTo>
                  <a:cubicBezTo>
                    <a:pt x="63" y="9"/>
                    <a:pt x="65" y="8"/>
                    <a:pt x="67" y="8"/>
                  </a:cubicBezTo>
                  <a:cubicBezTo>
                    <a:pt x="70" y="7"/>
                    <a:pt x="73" y="7"/>
                    <a:pt x="76" y="8"/>
                  </a:cubicBezTo>
                  <a:cubicBezTo>
                    <a:pt x="76" y="6"/>
                    <a:pt x="76" y="6"/>
                    <a:pt x="76" y="6"/>
                  </a:cubicBezTo>
                  <a:cubicBezTo>
                    <a:pt x="75" y="6"/>
                    <a:pt x="72" y="7"/>
                    <a:pt x="69" y="7"/>
                  </a:cubicBezTo>
                  <a:cubicBezTo>
                    <a:pt x="66" y="7"/>
                    <a:pt x="63" y="8"/>
                    <a:pt x="60" y="9"/>
                  </a:cubicBezTo>
                  <a:cubicBezTo>
                    <a:pt x="57" y="4"/>
                    <a:pt x="52" y="0"/>
                    <a:pt x="45" y="0"/>
                  </a:cubicBezTo>
                  <a:cubicBezTo>
                    <a:pt x="40" y="0"/>
                    <a:pt x="34" y="1"/>
                    <a:pt x="29" y="3"/>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520"/>
            <p:cNvSpPr>
              <a:spLocks/>
            </p:cNvSpPr>
            <p:nvPr/>
          </p:nvSpPr>
          <p:spPr bwMode="auto">
            <a:xfrm>
              <a:off x="8748694" y="4605364"/>
              <a:ext cx="184151" cy="100013"/>
            </a:xfrm>
            <a:custGeom>
              <a:avLst/>
              <a:gdLst>
                <a:gd name="T0" fmla="*/ 24 w 49"/>
                <a:gd name="T1" fmla="*/ 1 h 27"/>
                <a:gd name="T2" fmla="*/ 16 w 49"/>
                <a:gd name="T3" fmla="*/ 2 h 27"/>
                <a:gd name="T4" fmla="*/ 8 w 49"/>
                <a:gd name="T5" fmla="*/ 5 h 27"/>
                <a:gd name="T6" fmla="*/ 4 w 49"/>
                <a:gd name="T7" fmla="*/ 6 h 27"/>
                <a:gd name="T8" fmla="*/ 0 w 49"/>
                <a:gd name="T9" fmla="*/ 6 h 27"/>
                <a:gd name="T10" fmla="*/ 5 w 49"/>
                <a:gd name="T11" fmla="*/ 12 h 27"/>
                <a:gd name="T12" fmla="*/ 9 w 49"/>
                <a:gd name="T13" fmla="*/ 19 h 27"/>
                <a:gd name="T14" fmla="*/ 19 w 49"/>
                <a:gd name="T15" fmla="*/ 25 h 27"/>
                <a:gd name="T16" fmla="*/ 29 w 49"/>
                <a:gd name="T17" fmla="*/ 26 h 27"/>
                <a:gd name="T18" fmla="*/ 39 w 49"/>
                <a:gd name="T19" fmla="*/ 13 h 27"/>
                <a:gd name="T20" fmla="*/ 43 w 49"/>
                <a:gd name="T21" fmla="*/ 14 h 27"/>
                <a:gd name="T22" fmla="*/ 48 w 49"/>
                <a:gd name="T23" fmla="*/ 17 h 27"/>
                <a:gd name="T24" fmla="*/ 49 w 49"/>
                <a:gd name="T25" fmla="*/ 17 h 27"/>
                <a:gd name="T26" fmla="*/ 39 w 49"/>
                <a:gd name="T27" fmla="*/ 13 h 27"/>
                <a:gd name="T28" fmla="*/ 33 w 49"/>
                <a:gd name="T29" fmla="*/ 3 h 27"/>
                <a:gd name="T30" fmla="*/ 24 w 49"/>
                <a:gd name="T3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27">
                  <a:moveTo>
                    <a:pt x="24" y="1"/>
                  </a:moveTo>
                  <a:cubicBezTo>
                    <a:pt x="21" y="0"/>
                    <a:pt x="18" y="2"/>
                    <a:pt x="16" y="2"/>
                  </a:cubicBezTo>
                  <a:cubicBezTo>
                    <a:pt x="13" y="3"/>
                    <a:pt x="11" y="4"/>
                    <a:pt x="8" y="5"/>
                  </a:cubicBezTo>
                  <a:cubicBezTo>
                    <a:pt x="8" y="5"/>
                    <a:pt x="5" y="6"/>
                    <a:pt x="4" y="6"/>
                  </a:cubicBezTo>
                  <a:cubicBezTo>
                    <a:pt x="2" y="6"/>
                    <a:pt x="0" y="6"/>
                    <a:pt x="0" y="6"/>
                  </a:cubicBezTo>
                  <a:cubicBezTo>
                    <a:pt x="2" y="8"/>
                    <a:pt x="3" y="10"/>
                    <a:pt x="5" y="12"/>
                  </a:cubicBezTo>
                  <a:cubicBezTo>
                    <a:pt x="6" y="14"/>
                    <a:pt x="7" y="17"/>
                    <a:pt x="9" y="19"/>
                  </a:cubicBezTo>
                  <a:cubicBezTo>
                    <a:pt x="12" y="21"/>
                    <a:pt x="15" y="24"/>
                    <a:pt x="19" y="25"/>
                  </a:cubicBezTo>
                  <a:cubicBezTo>
                    <a:pt x="22" y="26"/>
                    <a:pt x="26" y="27"/>
                    <a:pt x="29" y="26"/>
                  </a:cubicBezTo>
                  <a:cubicBezTo>
                    <a:pt x="36" y="25"/>
                    <a:pt x="39" y="19"/>
                    <a:pt x="39" y="13"/>
                  </a:cubicBezTo>
                  <a:cubicBezTo>
                    <a:pt x="41" y="13"/>
                    <a:pt x="42" y="13"/>
                    <a:pt x="43" y="14"/>
                  </a:cubicBezTo>
                  <a:cubicBezTo>
                    <a:pt x="45" y="15"/>
                    <a:pt x="47" y="16"/>
                    <a:pt x="48" y="17"/>
                  </a:cubicBezTo>
                  <a:cubicBezTo>
                    <a:pt x="49" y="17"/>
                    <a:pt x="49" y="17"/>
                    <a:pt x="49" y="17"/>
                  </a:cubicBezTo>
                  <a:cubicBezTo>
                    <a:pt x="47" y="15"/>
                    <a:pt x="42" y="13"/>
                    <a:pt x="39" y="13"/>
                  </a:cubicBezTo>
                  <a:cubicBezTo>
                    <a:pt x="39" y="9"/>
                    <a:pt x="37" y="5"/>
                    <a:pt x="33" y="3"/>
                  </a:cubicBezTo>
                  <a:cubicBezTo>
                    <a:pt x="30" y="2"/>
                    <a:pt x="26" y="1"/>
                    <a:pt x="24"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521"/>
            <p:cNvSpPr>
              <a:spLocks/>
            </p:cNvSpPr>
            <p:nvPr/>
          </p:nvSpPr>
          <p:spPr bwMode="auto">
            <a:xfrm>
              <a:off x="8959833" y="4451375"/>
              <a:ext cx="225426" cy="404815"/>
            </a:xfrm>
            <a:custGeom>
              <a:avLst/>
              <a:gdLst>
                <a:gd name="T0" fmla="*/ 0 w 60"/>
                <a:gd name="T1" fmla="*/ 55 h 108"/>
                <a:gd name="T2" fmla="*/ 6 w 60"/>
                <a:gd name="T3" fmla="*/ 74 h 108"/>
                <a:gd name="T4" fmla="*/ 13 w 60"/>
                <a:gd name="T5" fmla="*/ 89 h 108"/>
                <a:gd name="T6" fmla="*/ 15 w 60"/>
                <a:gd name="T7" fmla="*/ 94 h 108"/>
                <a:gd name="T8" fmla="*/ 15 w 60"/>
                <a:gd name="T9" fmla="*/ 100 h 108"/>
                <a:gd name="T10" fmla="*/ 12 w 60"/>
                <a:gd name="T11" fmla="*/ 108 h 108"/>
                <a:gd name="T12" fmla="*/ 15 w 60"/>
                <a:gd name="T13" fmla="*/ 107 h 108"/>
                <a:gd name="T14" fmla="*/ 17 w 60"/>
                <a:gd name="T15" fmla="*/ 106 h 108"/>
                <a:gd name="T16" fmla="*/ 22 w 60"/>
                <a:gd name="T17" fmla="*/ 103 h 108"/>
                <a:gd name="T18" fmla="*/ 26 w 60"/>
                <a:gd name="T19" fmla="*/ 99 h 108"/>
                <a:gd name="T20" fmla="*/ 30 w 60"/>
                <a:gd name="T21" fmla="*/ 96 h 108"/>
                <a:gd name="T22" fmla="*/ 44 w 60"/>
                <a:gd name="T23" fmla="*/ 84 h 108"/>
                <a:gd name="T24" fmla="*/ 57 w 60"/>
                <a:gd name="T25" fmla="*/ 39 h 108"/>
                <a:gd name="T26" fmla="*/ 45 w 60"/>
                <a:gd name="T27" fmla="*/ 22 h 108"/>
                <a:gd name="T28" fmla="*/ 26 w 60"/>
                <a:gd name="T29" fmla="*/ 20 h 108"/>
                <a:gd name="T30" fmla="*/ 26 w 60"/>
                <a:gd name="T31" fmla="*/ 11 h 108"/>
                <a:gd name="T32" fmla="*/ 27 w 60"/>
                <a:gd name="T33" fmla="*/ 5 h 108"/>
                <a:gd name="T34" fmla="*/ 29 w 60"/>
                <a:gd name="T35" fmla="*/ 0 h 108"/>
                <a:gd name="T36" fmla="*/ 27 w 60"/>
                <a:gd name="T37" fmla="*/ 0 h 108"/>
                <a:gd name="T38" fmla="*/ 27 w 60"/>
                <a:gd name="T39" fmla="*/ 3 h 108"/>
                <a:gd name="T40" fmla="*/ 26 w 60"/>
                <a:gd name="T41" fmla="*/ 9 h 108"/>
                <a:gd name="T42" fmla="*/ 25 w 60"/>
                <a:gd name="T43" fmla="*/ 20 h 108"/>
                <a:gd name="T44" fmla="*/ 5 w 60"/>
                <a:gd name="T45" fmla="*/ 35 h 108"/>
                <a:gd name="T46" fmla="*/ 0 w 60"/>
                <a:gd name="T47" fmla="*/ 5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108">
                  <a:moveTo>
                    <a:pt x="0" y="55"/>
                  </a:moveTo>
                  <a:cubicBezTo>
                    <a:pt x="0" y="62"/>
                    <a:pt x="3" y="68"/>
                    <a:pt x="6" y="74"/>
                  </a:cubicBezTo>
                  <a:cubicBezTo>
                    <a:pt x="8" y="79"/>
                    <a:pt x="11" y="84"/>
                    <a:pt x="13" y="89"/>
                  </a:cubicBezTo>
                  <a:cubicBezTo>
                    <a:pt x="14" y="90"/>
                    <a:pt x="14" y="92"/>
                    <a:pt x="15" y="94"/>
                  </a:cubicBezTo>
                  <a:cubicBezTo>
                    <a:pt x="15" y="96"/>
                    <a:pt x="15" y="98"/>
                    <a:pt x="15" y="100"/>
                  </a:cubicBezTo>
                  <a:cubicBezTo>
                    <a:pt x="14" y="105"/>
                    <a:pt x="12" y="108"/>
                    <a:pt x="12" y="108"/>
                  </a:cubicBezTo>
                  <a:cubicBezTo>
                    <a:pt x="13" y="108"/>
                    <a:pt x="14" y="107"/>
                    <a:pt x="15" y="107"/>
                  </a:cubicBezTo>
                  <a:cubicBezTo>
                    <a:pt x="16" y="107"/>
                    <a:pt x="16" y="106"/>
                    <a:pt x="17" y="106"/>
                  </a:cubicBezTo>
                  <a:cubicBezTo>
                    <a:pt x="19" y="105"/>
                    <a:pt x="20" y="104"/>
                    <a:pt x="22" y="103"/>
                  </a:cubicBezTo>
                  <a:cubicBezTo>
                    <a:pt x="23" y="102"/>
                    <a:pt x="25" y="100"/>
                    <a:pt x="26" y="99"/>
                  </a:cubicBezTo>
                  <a:cubicBezTo>
                    <a:pt x="30" y="96"/>
                    <a:pt x="30" y="96"/>
                    <a:pt x="30" y="96"/>
                  </a:cubicBezTo>
                  <a:cubicBezTo>
                    <a:pt x="35" y="92"/>
                    <a:pt x="40" y="88"/>
                    <a:pt x="44" y="84"/>
                  </a:cubicBezTo>
                  <a:cubicBezTo>
                    <a:pt x="54" y="72"/>
                    <a:pt x="60" y="54"/>
                    <a:pt x="57" y="39"/>
                  </a:cubicBezTo>
                  <a:cubicBezTo>
                    <a:pt x="56" y="31"/>
                    <a:pt x="51" y="26"/>
                    <a:pt x="45" y="22"/>
                  </a:cubicBezTo>
                  <a:cubicBezTo>
                    <a:pt x="39" y="19"/>
                    <a:pt x="32" y="19"/>
                    <a:pt x="26" y="20"/>
                  </a:cubicBezTo>
                  <a:cubicBezTo>
                    <a:pt x="25" y="17"/>
                    <a:pt x="26" y="14"/>
                    <a:pt x="26" y="11"/>
                  </a:cubicBezTo>
                  <a:cubicBezTo>
                    <a:pt x="26" y="9"/>
                    <a:pt x="27" y="7"/>
                    <a:pt x="27" y="5"/>
                  </a:cubicBezTo>
                  <a:cubicBezTo>
                    <a:pt x="28" y="4"/>
                    <a:pt x="29" y="2"/>
                    <a:pt x="29" y="0"/>
                  </a:cubicBezTo>
                  <a:cubicBezTo>
                    <a:pt x="28" y="0"/>
                    <a:pt x="27" y="0"/>
                    <a:pt x="27" y="0"/>
                  </a:cubicBezTo>
                  <a:cubicBezTo>
                    <a:pt x="27" y="1"/>
                    <a:pt x="27" y="2"/>
                    <a:pt x="27" y="3"/>
                  </a:cubicBezTo>
                  <a:cubicBezTo>
                    <a:pt x="26" y="5"/>
                    <a:pt x="26" y="7"/>
                    <a:pt x="26" y="9"/>
                  </a:cubicBezTo>
                  <a:cubicBezTo>
                    <a:pt x="25" y="12"/>
                    <a:pt x="24" y="17"/>
                    <a:pt x="25" y="20"/>
                  </a:cubicBezTo>
                  <a:cubicBezTo>
                    <a:pt x="16" y="22"/>
                    <a:pt x="8" y="26"/>
                    <a:pt x="5" y="35"/>
                  </a:cubicBezTo>
                  <a:cubicBezTo>
                    <a:pt x="2" y="40"/>
                    <a:pt x="0" y="49"/>
                    <a:pt x="0" y="5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522"/>
            <p:cNvSpPr>
              <a:spLocks/>
            </p:cNvSpPr>
            <p:nvPr/>
          </p:nvSpPr>
          <p:spPr bwMode="auto">
            <a:xfrm>
              <a:off x="9458311" y="4248174"/>
              <a:ext cx="120651" cy="165101"/>
            </a:xfrm>
            <a:custGeom>
              <a:avLst/>
              <a:gdLst>
                <a:gd name="T0" fmla="*/ 5 w 32"/>
                <a:gd name="T1" fmla="*/ 30 h 44"/>
                <a:gd name="T2" fmla="*/ 13 w 32"/>
                <a:gd name="T3" fmla="*/ 38 h 44"/>
                <a:gd name="T4" fmla="*/ 21 w 32"/>
                <a:gd name="T5" fmla="*/ 41 h 44"/>
                <a:gd name="T6" fmla="*/ 26 w 32"/>
                <a:gd name="T7" fmla="*/ 43 h 44"/>
                <a:gd name="T8" fmla="*/ 29 w 32"/>
                <a:gd name="T9" fmla="*/ 44 h 44"/>
                <a:gd name="T10" fmla="*/ 30 w 32"/>
                <a:gd name="T11" fmla="*/ 44 h 44"/>
                <a:gd name="T12" fmla="*/ 29 w 32"/>
                <a:gd name="T13" fmla="*/ 41 h 44"/>
                <a:gd name="T14" fmla="*/ 30 w 32"/>
                <a:gd name="T15" fmla="*/ 37 h 44"/>
                <a:gd name="T16" fmla="*/ 31 w 32"/>
                <a:gd name="T17" fmla="*/ 30 h 44"/>
                <a:gd name="T18" fmla="*/ 25 w 32"/>
                <a:gd name="T19" fmla="*/ 8 h 44"/>
                <a:gd name="T20" fmla="*/ 15 w 32"/>
                <a:gd name="T21" fmla="*/ 4 h 44"/>
                <a:gd name="T22" fmla="*/ 6 w 32"/>
                <a:gd name="T23" fmla="*/ 8 h 44"/>
                <a:gd name="T24" fmla="*/ 4 w 32"/>
                <a:gd name="T25" fmla="*/ 4 h 44"/>
                <a:gd name="T26" fmla="*/ 1 w 32"/>
                <a:gd name="T27" fmla="*/ 0 h 44"/>
                <a:gd name="T28" fmla="*/ 0 w 32"/>
                <a:gd name="T29" fmla="*/ 1 h 44"/>
                <a:gd name="T30" fmla="*/ 2 w 32"/>
                <a:gd name="T31" fmla="*/ 2 h 44"/>
                <a:gd name="T32" fmla="*/ 3 w 32"/>
                <a:gd name="T33" fmla="*/ 4 h 44"/>
                <a:gd name="T34" fmla="*/ 5 w 32"/>
                <a:gd name="T35" fmla="*/ 6 h 44"/>
                <a:gd name="T36" fmla="*/ 6 w 32"/>
                <a:gd name="T37" fmla="*/ 8 h 44"/>
                <a:gd name="T38" fmla="*/ 1 w 32"/>
                <a:gd name="T39" fmla="*/ 19 h 44"/>
                <a:gd name="T40" fmla="*/ 5 w 32"/>
                <a:gd name="T41"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44">
                  <a:moveTo>
                    <a:pt x="5" y="30"/>
                  </a:moveTo>
                  <a:cubicBezTo>
                    <a:pt x="7" y="34"/>
                    <a:pt x="10" y="36"/>
                    <a:pt x="13" y="38"/>
                  </a:cubicBezTo>
                  <a:cubicBezTo>
                    <a:pt x="15" y="39"/>
                    <a:pt x="18" y="40"/>
                    <a:pt x="21" y="41"/>
                  </a:cubicBezTo>
                  <a:cubicBezTo>
                    <a:pt x="22" y="41"/>
                    <a:pt x="24" y="42"/>
                    <a:pt x="26" y="43"/>
                  </a:cubicBezTo>
                  <a:cubicBezTo>
                    <a:pt x="27" y="43"/>
                    <a:pt x="28" y="44"/>
                    <a:pt x="29" y="44"/>
                  </a:cubicBezTo>
                  <a:cubicBezTo>
                    <a:pt x="29" y="44"/>
                    <a:pt x="30" y="44"/>
                    <a:pt x="30" y="44"/>
                  </a:cubicBezTo>
                  <a:cubicBezTo>
                    <a:pt x="29" y="43"/>
                    <a:pt x="29" y="42"/>
                    <a:pt x="29" y="41"/>
                  </a:cubicBezTo>
                  <a:cubicBezTo>
                    <a:pt x="29" y="40"/>
                    <a:pt x="29" y="39"/>
                    <a:pt x="30" y="37"/>
                  </a:cubicBezTo>
                  <a:cubicBezTo>
                    <a:pt x="30" y="35"/>
                    <a:pt x="31" y="32"/>
                    <a:pt x="31" y="30"/>
                  </a:cubicBezTo>
                  <a:cubicBezTo>
                    <a:pt x="32" y="23"/>
                    <a:pt x="31" y="14"/>
                    <a:pt x="25" y="8"/>
                  </a:cubicBezTo>
                  <a:cubicBezTo>
                    <a:pt x="23" y="5"/>
                    <a:pt x="19" y="3"/>
                    <a:pt x="15" y="4"/>
                  </a:cubicBezTo>
                  <a:cubicBezTo>
                    <a:pt x="12" y="4"/>
                    <a:pt x="9" y="6"/>
                    <a:pt x="6" y="8"/>
                  </a:cubicBezTo>
                  <a:cubicBezTo>
                    <a:pt x="6" y="7"/>
                    <a:pt x="5" y="5"/>
                    <a:pt x="4" y="4"/>
                  </a:cubicBezTo>
                  <a:cubicBezTo>
                    <a:pt x="3" y="3"/>
                    <a:pt x="2" y="1"/>
                    <a:pt x="1" y="0"/>
                  </a:cubicBezTo>
                  <a:cubicBezTo>
                    <a:pt x="0" y="1"/>
                    <a:pt x="0" y="1"/>
                    <a:pt x="0" y="1"/>
                  </a:cubicBezTo>
                  <a:cubicBezTo>
                    <a:pt x="1" y="1"/>
                    <a:pt x="1" y="2"/>
                    <a:pt x="2" y="2"/>
                  </a:cubicBezTo>
                  <a:cubicBezTo>
                    <a:pt x="2" y="2"/>
                    <a:pt x="3" y="3"/>
                    <a:pt x="3" y="4"/>
                  </a:cubicBezTo>
                  <a:cubicBezTo>
                    <a:pt x="4" y="5"/>
                    <a:pt x="4" y="5"/>
                    <a:pt x="5" y="6"/>
                  </a:cubicBezTo>
                  <a:cubicBezTo>
                    <a:pt x="5" y="7"/>
                    <a:pt x="6" y="8"/>
                    <a:pt x="6" y="8"/>
                  </a:cubicBezTo>
                  <a:cubicBezTo>
                    <a:pt x="3" y="11"/>
                    <a:pt x="1" y="15"/>
                    <a:pt x="1" y="19"/>
                  </a:cubicBezTo>
                  <a:cubicBezTo>
                    <a:pt x="1" y="23"/>
                    <a:pt x="3" y="27"/>
                    <a:pt x="5" y="3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523"/>
            <p:cNvSpPr>
              <a:spLocks/>
            </p:cNvSpPr>
            <p:nvPr/>
          </p:nvSpPr>
          <p:spPr bwMode="auto">
            <a:xfrm>
              <a:off x="9526574" y="4124348"/>
              <a:ext cx="120651" cy="88901"/>
            </a:xfrm>
            <a:custGeom>
              <a:avLst/>
              <a:gdLst>
                <a:gd name="T0" fmla="*/ 11 w 32"/>
                <a:gd name="T1" fmla="*/ 22 h 24"/>
                <a:gd name="T2" fmla="*/ 20 w 32"/>
                <a:gd name="T3" fmla="*/ 24 h 24"/>
                <a:gd name="T4" fmla="*/ 26 w 32"/>
                <a:gd name="T5" fmla="*/ 22 h 24"/>
                <a:gd name="T6" fmla="*/ 30 w 32"/>
                <a:gd name="T7" fmla="*/ 21 h 24"/>
                <a:gd name="T8" fmla="*/ 32 w 32"/>
                <a:gd name="T9" fmla="*/ 19 h 24"/>
                <a:gd name="T10" fmla="*/ 29 w 32"/>
                <a:gd name="T11" fmla="*/ 16 h 24"/>
                <a:gd name="T12" fmla="*/ 28 w 32"/>
                <a:gd name="T13" fmla="*/ 12 h 24"/>
                <a:gd name="T14" fmla="*/ 24 w 32"/>
                <a:gd name="T15" fmla="*/ 6 h 24"/>
                <a:gd name="T16" fmla="*/ 18 w 32"/>
                <a:gd name="T17" fmla="*/ 1 h 24"/>
                <a:gd name="T18" fmla="*/ 11 w 32"/>
                <a:gd name="T19" fmla="*/ 1 h 24"/>
                <a:gd name="T20" fmla="*/ 5 w 32"/>
                <a:gd name="T21" fmla="*/ 6 h 24"/>
                <a:gd name="T22" fmla="*/ 3 w 32"/>
                <a:gd name="T23" fmla="*/ 4 h 24"/>
                <a:gd name="T24" fmla="*/ 0 w 32"/>
                <a:gd name="T25" fmla="*/ 1 h 24"/>
                <a:gd name="T26" fmla="*/ 0 w 32"/>
                <a:gd name="T27" fmla="*/ 1 h 24"/>
                <a:gd name="T28" fmla="*/ 2 w 32"/>
                <a:gd name="T29" fmla="*/ 4 h 24"/>
                <a:gd name="T30" fmla="*/ 5 w 32"/>
                <a:gd name="T31" fmla="*/ 6 h 24"/>
                <a:gd name="T32" fmla="*/ 5 w 32"/>
                <a:gd name="T33" fmla="*/ 15 h 24"/>
                <a:gd name="T34" fmla="*/ 11 w 32"/>
                <a:gd name="T35"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24">
                  <a:moveTo>
                    <a:pt x="11" y="22"/>
                  </a:moveTo>
                  <a:cubicBezTo>
                    <a:pt x="14" y="24"/>
                    <a:pt x="17" y="24"/>
                    <a:pt x="20" y="24"/>
                  </a:cubicBezTo>
                  <a:cubicBezTo>
                    <a:pt x="22" y="24"/>
                    <a:pt x="24" y="23"/>
                    <a:pt x="26" y="22"/>
                  </a:cubicBezTo>
                  <a:cubicBezTo>
                    <a:pt x="27" y="22"/>
                    <a:pt x="29" y="22"/>
                    <a:pt x="30" y="21"/>
                  </a:cubicBezTo>
                  <a:cubicBezTo>
                    <a:pt x="31" y="20"/>
                    <a:pt x="32" y="19"/>
                    <a:pt x="32" y="19"/>
                  </a:cubicBezTo>
                  <a:cubicBezTo>
                    <a:pt x="31" y="19"/>
                    <a:pt x="30" y="18"/>
                    <a:pt x="29" y="16"/>
                  </a:cubicBezTo>
                  <a:cubicBezTo>
                    <a:pt x="29" y="15"/>
                    <a:pt x="28" y="13"/>
                    <a:pt x="28" y="12"/>
                  </a:cubicBezTo>
                  <a:cubicBezTo>
                    <a:pt x="27" y="10"/>
                    <a:pt x="26" y="8"/>
                    <a:pt x="24" y="6"/>
                  </a:cubicBezTo>
                  <a:cubicBezTo>
                    <a:pt x="23" y="4"/>
                    <a:pt x="21" y="2"/>
                    <a:pt x="18" y="1"/>
                  </a:cubicBezTo>
                  <a:cubicBezTo>
                    <a:pt x="16" y="0"/>
                    <a:pt x="13" y="0"/>
                    <a:pt x="11" y="1"/>
                  </a:cubicBezTo>
                  <a:cubicBezTo>
                    <a:pt x="8" y="2"/>
                    <a:pt x="7" y="4"/>
                    <a:pt x="5" y="6"/>
                  </a:cubicBezTo>
                  <a:cubicBezTo>
                    <a:pt x="5" y="5"/>
                    <a:pt x="4" y="5"/>
                    <a:pt x="3" y="4"/>
                  </a:cubicBezTo>
                  <a:cubicBezTo>
                    <a:pt x="2" y="3"/>
                    <a:pt x="1" y="2"/>
                    <a:pt x="0" y="1"/>
                  </a:cubicBezTo>
                  <a:cubicBezTo>
                    <a:pt x="0" y="1"/>
                    <a:pt x="0" y="1"/>
                    <a:pt x="0" y="1"/>
                  </a:cubicBezTo>
                  <a:cubicBezTo>
                    <a:pt x="0" y="2"/>
                    <a:pt x="1" y="3"/>
                    <a:pt x="2" y="4"/>
                  </a:cubicBezTo>
                  <a:cubicBezTo>
                    <a:pt x="3" y="4"/>
                    <a:pt x="4" y="6"/>
                    <a:pt x="5" y="6"/>
                  </a:cubicBezTo>
                  <a:cubicBezTo>
                    <a:pt x="4" y="9"/>
                    <a:pt x="3" y="12"/>
                    <a:pt x="5" y="15"/>
                  </a:cubicBezTo>
                  <a:cubicBezTo>
                    <a:pt x="6" y="18"/>
                    <a:pt x="9" y="21"/>
                    <a:pt x="11" y="2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524"/>
            <p:cNvSpPr>
              <a:spLocks/>
            </p:cNvSpPr>
            <p:nvPr/>
          </p:nvSpPr>
          <p:spPr bwMode="auto">
            <a:xfrm>
              <a:off x="9320198" y="4295799"/>
              <a:ext cx="138113" cy="125413"/>
            </a:xfrm>
            <a:custGeom>
              <a:avLst/>
              <a:gdLst>
                <a:gd name="T0" fmla="*/ 12 w 37"/>
                <a:gd name="T1" fmla="*/ 12 h 33"/>
                <a:gd name="T2" fmla="*/ 10 w 37"/>
                <a:gd name="T3" fmla="*/ 18 h 33"/>
                <a:gd name="T4" fmla="*/ 7 w 37"/>
                <a:gd name="T5" fmla="*/ 24 h 33"/>
                <a:gd name="T6" fmla="*/ 4 w 37"/>
                <a:gd name="T7" fmla="*/ 27 h 33"/>
                <a:gd name="T8" fmla="*/ 0 w 37"/>
                <a:gd name="T9" fmla="*/ 28 h 33"/>
                <a:gd name="T10" fmla="*/ 9 w 37"/>
                <a:gd name="T11" fmla="*/ 32 h 33"/>
                <a:gd name="T12" fmla="*/ 18 w 37"/>
                <a:gd name="T13" fmla="*/ 33 h 33"/>
                <a:gd name="T14" fmla="*/ 29 w 37"/>
                <a:gd name="T15" fmla="*/ 28 h 33"/>
                <a:gd name="T16" fmla="*/ 35 w 37"/>
                <a:gd name="T17" fmla="*/ 20 h 33"/>
                <a:gd name="T18" fmla="*/ 35 w 37"/>
                <a:gd name="T19" fmla="*/ 12 h 33"/>
                <a:gd name="T20" fmla="*/ 29 w 37"/>
                <a:gd name="T21" fmla="*/ 6 h 33"/>
                <a:gd name="T22" fmla="*/ 32 w 37"/>
                <a:gd name="T23" fmla="*/ 3 h 33"/>
                <a:gd name="T24" fmla="*/ 37 w 37"/>
                <a:gd name="T25" fmla="*/ 1 h 33"/>
                <a:gd name="T26" fmla="*/ 37 w 37"/>
                <a:gd name="T27" fmla="*/ 0 h 33"/>
                <a:gd name="T28" fmla="*/ 33 w 37"/>
                <a:gd name="T29" fmla="*/ 2 h 33"/>
                <a:gd name="T30" fmla="*/ 29 w 37"/>
                <a:gd name="T31" fmla="*/ 5 h 33"/>
                <a:gd name="T32" fmla="*/ 18 w 37"/>
                <a:gd name="T33" fmla="*/ 6 h 33"/>
                <a:gd name="T34" fmla="*/ 12 w 37"/>
                <a:gd name="T35"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3">
                  <a:moveTo>
                    <a:pt x="12" y="12"/>
                  </a:moveTo>
                  <a:cubicBezTo>
                    <a:pt x="11" y="14"/>
                    <a:pt x="11" y="16"/>
                    <a:pt x="10" y="18"/>
                  </a:cubicBezTo>
                  <a:cubicBezTo>
                    <a:pt x="10" y="20"/>
                    <a:pt x="9" y="22"/>
                    <a:pt x="7" y="24"/>
                  </a:cubicBezTo>
                  <a:cubicBezTo>
                    <a:pt x="7" y="25"/>
                    <a:pt x="5" y="26"/>
                    <a:pt x="4" y="27"/>
                  </a:cubicBezTo>
                  <a:cubicBezTo>
                    <a:pt x="2" y="28"/>
                    <a:pt x="0" y="28"/>
                    <a:pt x="0" y="28"/>
                  </a:cubicBezTo>
                  <a:cubicBezTo>
                    <a:pt x="3" y="29"/>
                    <a:pt x="5" y="31"/>
                    <a:pt x="9" y="32"/>
                  </a:cubicBezTo>
                  <a:cubicBezTo>
                    <a:pt x="11" y="33"/>
                    <a:pt x="15" y="33"/>
                    <a:pt x="18" y="33"/>
                  </a:cubicBezTo>
                  <a:cubicBezTo>
                    <a:pt x="22" y="32"/>
                    <a:pt x="26" y="30"/>
                    <a:pt x="29" y="28"/>
                  </a:cubicBezTo>
                  <a:cubicBezTo>
                    <a:pt x="32" y="25"/>
                    <a:pt x="34" y="23"/>
                    <a:pt x="35" y="20"/>
                  </a:cubicBezTo>
                  <a:cubicBezTo>
                    <a:pt x="36" y="17"/>
                    <a:pt x="36" y="14"/>
                    <a:pt x="35" y="12"/>
                  </a:cubicBezTo>
                  <a:cubicBezTo>
                    <a:pt x="34" y="9"/>
                    <a:pt x="32" y="7"/>
                    <a:pt x="29" y="6"/>
                  </a:cubicBezTo>
                  <a:cubicBezTo>
                    <a:pt x="30" y="4"/>
                    <a:pt x="31" y="3"/>
                    <a:pt x="32" y="3"/>
                  </a:cubicBezTo>
                  <a:cubicBezTo>
                    <a:pt x="34" y="1"/>
                    <a:pt x="36" y="1"/>
                    <a:pt x="37" y="1"/>
                  </a:cubicBezTo>
                  <a:cubicBezTo>
                    <a:pt x="37" y="0"/>
                    <a:pt x="37" y="0"/>
                    <a:pt x="37" y="0"/>
                  </a:cubicBezTo>
                  <a:cubicBezTo>
                    <a:pt x="36" y="0"/>
                    <a:pt x="35" y="1"/>
                    <a:pt x="33" y="2"/>
                  </a:cubicBezTo>
                  <a:cubicBezTo>
                    <a:pt x="31" y="3"/>
                    <a:pt x="30" y="4"/>
                    <a:pt x="29" y="5"/>
                  </a:cubicBezTo>
                  <a:cubicBezTo>
                    <a:pt x="25" y="4"/>
                    <a:pt x="21" y="4"/>
                    <a:pt x="18" y="6"/>
                  </a:cubicBezTo>
                  <a:cubicBezTo>
                    <a:pt x="15" y="7"/>
                    <a:pt x="13" y="10"/>
                    <a:pt x="12" y="12"/>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525"/>
            <p:cNvSpPr>
              <a:spLocks/>
            </p:cNvSpPr>
            <p:nvPr/>
          </p:nvSpPr>
          <p:spPr bwMode="auto">
            <a:xfrm>
              <a:off x="9350360" y="4391050"/>
              <a:ext cx="79375" cy="112713"/>
            </a:xfrm>
            <a:custGeom>
              <a:avLst/>
              <a:gdLst>
                <a:gd name="T0" fmla="*/ 1 w 21"/>
                <a:gd name="T1" fmla="*/ 12 h 30"/>
                <a:gd name="T2" fmla="*/ 0 w 21"/>
                <a:gd name="T3" fmla="*/ 18 h 30"/>
                <a:gd name="T4" fmla="*/ 0 w 21"/>
                <a:gd name="T5" fmla="*/ 24 h 30"/>
                <a:gd name="T6" fmla="*/ 0 w 21"/>
                <a:gd name="T7" fmla="*/ 30 h 30"/>
                <a:gd name="T8" fmla="*/ 9 w 21"/>
                <a:gd name="T9" fmla="*/ 26 h 30"/>
                <a:gd name="T10" fmla="*/ 15 w 21"/>
                <a:gd name="T11" fmla="*/ 23 h 30"/>
                <a:gd name="T12" fmla="*/ 20 w 21"/>
                <a:gd name="T13" fmla="*/ 16 h 30"/>
                <a:gd name="T14" fmla="*/ 19 w 21"/>
                <a:gd name="T15" fmla="*/ 9 h 30"/>
                <a:gd name="T16" fmla="*/ 13 w 21"/>
                <a:gd name="T17" fmla="*/ 6 h 30"/>
                <a:gd name="T18" fmla="*/ 14 w 21"/>
                <a:gd name="T19" fmla="*/ 4 h 30"/>
                <a:gd name="T20" fmla="*/ 15 w 21"/>
                <a:gd name="T21" fmla="*/ 1 h 30"/>
                <a:gd name="T22" fmla="*/ 15 w 21"/>
                <a:gd name="T23" fmla="*/ 0 h 30"/>
                <a:gd name="T24" fmla="*/ 14 w 21"/>
                <a:gd name="T25" fmla="*/ 3 h 30"/>
                <a:gd name="T26" fmla="*/ 13 w 21"/>
                <a:gd name="T27" fmla="*/ 6 h 30"/>
                <a:gd name="T28" fmla="*/ 6 w 21"/>
                <a:gd name="T29" fmla="*/ 7 h 30"/>
                <a:gd name="T30" fmla="*/ 1 w 21"/>
                <a:gd name="T31"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 y="12"/>
                  </a:moveTo>
                  <a:cubicBezTo>
                    <a:pt x="0" y="14"/>
                    <a:pt x="0" y="16"/>
                    <a:pt x="0" y="18"/>
                  </a:cubicBezTo>
                  <a:cubicBezTo>
                    <a:pt x="0" y="20"/>
                    <a:pt x="0" y="22"/>
                    <a:pt x="0" y="24"/>
                  </a:cubicBezTo>
                  <a:cubicBezTo>
                    <a:pt x="0" y="25"/>
                    <a:pt x="0" y="30"/>
                    <a:pt x="0" y="30"/>
                  </a:cubicBezTo>
                  <a:cubicBezTo>
                    <a:pt x="3" y="28"/>
                    <a:pt x="6" y="28"/>
                    <a:pt x="9" y="26"/>
                  </a:cubicBezTo>
                  <a:cubicBezTo>
                    <a:pt x="11" y="26"/>
                    <a:pt x="14" y="24"/>
                    <a:pt x="15" y="23"/>
                  </a:cubicBezTo>
                  <a:cubicBezTo>
                    <a:pt x="17" y="21"/>
                    <a:pt x="19" y="19"/>
                    <a:pt x="20" y="16"/>
                  </a:cubicBezTo>
                  <a:cubicBezTo>
                    <a:pt x="21" y="13"/>
                    <a:pt x="20" y="11"/>
                    <a:pt x="19" y="9"/>
                  </a:cubicBezTo>
                  <a:cubicBezTo>
                    <a:pt x="17" y="7"/>
                    <a:pt x="15" y="7"/>
                    <a:pt x="13" y="6"/>
                  </a:cubicBezTo>
                  <a:cubicBezTo>
                    <a:pt x="13" y="5"/>
                    <a:pt x="14" y="5"/>
                    <a:pt x="14" y="4"/>
                  </a:cubicBezTo>
                  <a:cubicBezTo>
                    <a:pt x="14" y="3"/>
                    <a:pt x="15" y="2"/>
                    <a:pt x="15" y="1"/>
                  </a:cubicBezTo>
                  <a:cubicBezTo>
                    <a:pt x="15" y="0"/>
                    <a:pt x="15" y="0"/>
                    <a:pt x="15" y="0"/>
                  </a:cubicBezTo>
                  <a:cubicBezTo>
                    <a:pt x="14" y="1"/>
                    <a:pt x="14" y="2"/>
                    <a:pt x="14" y="3"/>
                  </a:cubicBezTo>
                  <a:cubicBezTo>
                    <a:pt x="14" y="4"/>
                    <a:pt x="13" y="5"/>
                    <a:pt x="13" y="6"/>
                  </a:cubicBezTo>
                  <a:cubicBezTo>
                    <a:pt x="10" y="6"/>
                    <a:pt x="8" y="6"/>
                    <a:pt x="6" y="7"/>
                  </a:cubicBezTo>
                  <a:cubicBezTo>
                    <a:pt x="4" y="8"/>
                    <a:pt x="2" y="10"/>
                    <a:pt x="1"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526"/>
            <p:cNvSpPr>
              <a:spLocks/>
            </p:cNvSpPr>
            <p:nvPr/>
          </p:nvSpPr>
          <p:spPr bwMode="auto">
            <a:xfrm>
              <a:off x="8602643" y="5175280"/>
              <a:ext cx="195264" cy="349252"/>
            </a:xfrm>
            <a:custGeom>
              <a:avLst/>
              <a:gdLst>
                <a:gd name="T0" fmla="*/ 0 w 52"/>
                <a:gd name="T1" fmla="*/ 48 h 93"/>
                <a:gd name="T2" fmla="*/ 5 w 52"/>
                <a:gd name="T3" fmla="*/ 66 h 93"/>
                <a:gd name="T4" fmla="*/ 13 w 52"/>
                <a:gd name="T5" fmla="*/ 79 h 93"/>
                <a:gd name="T6" fmla="*/ 20 w 52"/>
                <a:gd name="T7" fmla="*/ 93 h 93"/>
                <a:gd name="T8" fmla="*/ 38 w 52"/>
                <a:gd name="T9" fmla="*/ 73 h 93"/>
                <a:gd name="T10" fmla="*/ 48 w 52"/>
                <a:gd name="T11" fmla="*/ 57 h 93"/>
                <a:gd name="T12" fmla="*/ 51 w 52"/>
                <a:gd name="T13" fmla="*/ 37 h 93"/>
                <a:gd name="T14" fmla="*/ 42 w 52"/>
                <a:gd name="T15" fmla="*/ 22 h 93"/>
                <a:gd name="T16" fmla="*/ 25 w 52"/>
                <a:gd name="T17" fmla="*/ 18 h 93"/>
                <a:gd name="T18" fmla="*/ 26 w 52"/>
                <a:gd name="T19" fmla="*/ 11 h 93"/>
                <a:gd name="T20" fmla="*/ 29 w 52"/>
                <a:gd name="T21" fmla="*/ 1 h 93"/>
                <a:gd name="T22" fmla="*/ 28 w 52"/>
                <a:gd name="T23" fmla="*/ 0 h 93"/>
                <a:gd name="T24" fmla="*/ 26 w 52"/>
                <a:gd name="T25" fmla="*/ 9 h 93"/>
                <a:gd name="T26" fmla="*/ 24 w 52"/>
                <a:gd name="T27" fmla="*/ 18 h 93"/>
                <a:gd name="T28" fmla="*/ 14 w 52"/>
                <a:gd name="T29" fmla="*/ 22 h 93"/>
                <a:gd name="T30" fmla="*/ 6 w 52"/>
                <a:gd name="T31" fmla="*/ 29 h 93"/>
                <a:gd name="T32" fmla="*/ 0 w 52"/>
                <a:gd name="T33" fmla="*/ 4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93">
                  <a:moveTo>
                    <a:pt x="0" y="48"/>
                  </a:moveTo>
                  <a:cubicBezTo>
                    <a:pt x="0" y="54"/>
                    <a:pt x="2" y="60"/>
                    <a:pt x="5" y="66"/>
                  </a:cubicBezTo>
                  <a:cubicBezTo>
                    <a:pt x="7" y="70"/>
                    <a:pt x="9" y="75"/>
                    <a:pt x="13" y="79"/>
                  </a:cubicBezTo>
                  <a:cubicBezTo>
                    <a:pt x="15" y="82"/>
                    <a:pt x="20" y="93"/>
                    <a:pt x="20" y="93"/>
                  </a:cubicBezTo>
                  <a:cubicBezTo>
                    <a:pt x="23" y="84"/>
                    <a:pt x="32" y="80"/>
                    <a:pt x="38" y="73"/>
                  </a:cubicBezTo>
                  <a:cubicBezTo>
                    <a:pt x="42" y="69"/>
                    <a:pt x="45" y="63"/>
                    <a:pt x="48" y="57"/>
                  </a:cubicBezTo>
                  <a:cubicBezTo>
                    <a:pt x="51" y="51"/>
                    <a:pt x="52" y="44"/>
                    <a:pt x="51" y="37"/>
                  </a:cubicBezTo>
                  <a:cubicBezTo>
                    <a:pt x="50" y="30"/>
                    <a:pt x="47" y="25"/>
                    <a:pt x="42" y="22"/>
                  </a:cubicBezTo>
                  <a:cubicBezTo>
                    <a:pt x="37" y="18"/>
                    <a:pt x="31" y="18"/>
                    <a:pt x="25" y="18"/>
                  </a:cubicBezTo>
                  <a:cubicBezTo>
                    <a:pt x="25" y="16"/>
                    <a:pt x="25" y="13"/>
                    <a:pt x="26" y="11"/>
                  </a:cubicBezTo>
                  <a:cubicBezTo>
                    <a:pt x="27" y="7"/>
                    <a:pt x="28" y="4"/>
                    <a:pt x="29" y="1"/>
                  </a:cubicBezTo>
                  <a:cubicBezTo>
                    <a:pt x="28" y="0"/>
                    <a:pt x="28" y="0"/>
                    <a:pt x="28" y="0"/>
                  </a:cubicBezTo>
                  <a:cubicBezTo>
                    <a:pt x="27" y="2"/>
                    <a:pt x="26" y="5"/>
                    <a:pt x="26" y="9"/>
                  </a:cubicBezTo>
                  <a:cubicBezTo>
                    <a:pt x="25" y="12"/>
                    <a:pt x="24" y="16"/>
                    <a:pt x="24" y="18"/>
                  </a:cubicBezTo>
                  <a:cubicBezTo>
                    <a:pt x="20" y="19"/>
                    <a:pt x="17" y="20"/>
                    <a:pt x="14" y="22"/>
                  </a:cubicBezTo>
                  <a:cubicBezTo>
                    <a:pt x="11" y="24"/>
                    <a:pt x="8" y="26"/>
                    <a:pt x="6" y="29"/>
                  </a:cubicBezTo>
                  <a:cubicBezTo>
                    <a:pt x="3" y="34"/>
                    <a:pt x="1" y="42"/>
                    <a:pt x="0" y="4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527"/>
            <p:cNvSpPr>
              <a:spLocks/>
            </p:cNvSpPr>
            <p:nvPr/>
          </p:nvSpPr>
          <p:spPr bwMode="auto">
            <a:xfrm>
              <a:off x="8505805" y="5111780"/>
              <a:ext cx="231776" cy="423865"/>
            </a:xfrm>
            <a:custGeom>
              <a:avLst/>
              <a:gdLst>
                <a:gd name="T0" fmla="*/ 1 w 62"/>
                <a:gd name="T1" fmla="*/ 57 h 113"/>
                <a:gd name="T2" fmla="*/ 6 w 62"/>
                <a:gd name="T3" fmla="*/ 77 h 113"/>
                <a:gd name="T4" fmla="*/ 14 w 62"/>
                <a:gd name="T5" fmla="*/ 93 h 113"/>
                <a:gd name="T6" fmla="*/ 16 w 62"/>
                <a:gd name="T7" fmla="*/ 104 h 113"/>
                <a:gd name="T8" fmla="*/ 15 w 62"/>
                <a:gd name="T9" fmla="*/ 113 h 113"/>
                <a:gd name="T10" fmla="*/ 31 w 62"/>
                <a:gd name="T11" fmla="*/ 100 h 113"/>
                <a:gd name="T12" fmla="*/ 45 w 62"/>
                <a:gd name="T13" fmla="*/ 88 h 113"/>
                <a:gd name="T14" fmla="*/ 57 w 62"/>
                <a:gd name="T15" fmla="*/ 68 h 113"/>
                <a:gd name="T16" fmla="*/ 60 w 62"/>
                <a:gd name="T17" fmla="*/ 58 h 113"/>
                <a:gd name="T18" fmla="*/ 61 w 62"/>
                <a:gd name="T19" fmla="*/ 53 h 113"/>
                <a:gd name="T20" fmla="*/ 61 w 62"/>
                <a:gd name="T21" fmla="*/ 53 h 113"/>
                <a:gd name="T22" fmla="*/ 61 w 62"/>
                <a:gd name="T23" fmla="*/ 53 h 113"/>
                <a:gd name="T24" fmla="*/ 61 w 62"/>
                <a:gd name="T25" fmla="*/ 52 h 113"/>
                <a:gd name="T26" fmla="*/ 61 w 62"/>
                <a:gd name="T27" fmla="*/ 52 h 113"/>
                <a:gd name="T28" fmla="*/ 61 w 62"/>
                <a:gd name="T29" fmla="*/ 50 h 113"/>
                <a:gd name="T30" fmla="*/ 62 w 62"/>
                <a:gd name="T31" fmla="*/ 47 h 113"/>
                <a:gd name="T32" fmla="*/ 59 w 62"/>
                <a:gd name="T33" fmla="*/ 37 h 113"/>
                <a:gd name="T34" fmla="*/ 52 w 62"/>
                <a:gd name="T35" fmla="*/ 29 h 113"/>
                <a:gd name="T36" fmla="*/ 34 w 62"/>
                <a:gd name="T37" fmla="*/ 21 h 113"/>
                <a:gd name="T38" fmla="*/ 37 w 62"/>
                <a:gd name="T39" fmla="*/ 12 h 113"/>
                <a:gd name="T40" fmla="*/ 42 w 62"/>
                <a:gd name="T41" fmla="*/ 6 h 113"/>
                <a:gd name="T42" fmla="*/ 47 w 62"/>
                <a:gd name="T43" fmla="*/ 2 h 113"/>
                <a:gd name="T44" fmla="*/ 46 w 62"/>
                <a:gd name="T45" fmla="*/ 0 h 113"/>
                <a:gd name="T46" fmla="*/ 44 w 62"/>
                <a:gd name="T47" fmla="*/ 1 h 113"/>
                <a:gd name="T48" fmla="*/ 42 w 62"/>
                <a:gd name="T49" fmla="*/ 4 h 113"/>
                <a:gd name="T50" fmla="*/ 38 w 62"/>
                <a:gd name="T51" fmla="*/ 9 h 113"/>
                <a:gd name="T52" fmla="*/ 33 w 62"/>
                <a:gd name="T53" fmla="*/ 21 h 113"/>
                <a:gd name="T54" fmla="*/ 19 w 62"/>
                <a:gd name="T55" fmla="*/ 24 h 113"/>
                <a:gd name="T56" fmla="*/ 14 w 62"/>
                <a:gd name="T57" fmla="*/ 28 h 113"/>
                <a:gd name="T58" fmla="*/ 11 w 62"/>
                <a:gd name="T59" fmla="*/ 30 h 113"/>
                <a:gd name="T60" fmla="*/ 9 w 62"/>
                <a:gd name="T61" fmla="*/ 33 h 113"/>
                <a:gd name="T62" fmla="*/ 9 w 62"/>
                <a:gd name="T63" fmla="*/ 33 h 113"/>
                <a:gd name="T64" fmla="*/ 9 w 62"/>
                <a:gd name="T65" fmla="*/ 33 h 113"/>
                <a:gd name="T66" fmla="*/ 8 w 62"/>
                <a:gd name="T67" fmla="*/ 34 h 113"/>
                <a:gd name="T68" fmla="*/ 8 w 62"/>
                <a:gd name="T69" fmla="*/ 35 h 113"/>
                <a:gd name="T70" fmla="*/ 6 w 62"/>
                <a:gd name="T71" fmla="*/ 38 h 113"/>
                <a:gd name="T72" fmla="*/ 4 w 62"/>
                <a:gd name="T73" fmla="*/ 45 h 113"/>
                <a:gd name="T74" fmla="*/ 1 w 62"/>
                <a:gd name="T75" fmla="*/ 5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 h="113">
                  <a:moveTo>
                    <a:pt x="1" y="57"/>
                  </a:moveTo>
                  <a:cubicBezTo>
                    <a:pt x="0" y="65"/>
                    <a:pt x="3" y="70"/>
                    <a:pt x="6" y="77"/>
                  </a:cubicBezTo>
                  <a:cubicBezTo>
                    <a:pt x="8" y="82"/>
                    <a:pt x="11" y="87"/>
                    <a:pt x="14" y="93"/>
                  </a:cubicBezTo>
                  <a:cubicBezTo>
                    <a:pt x="15" y="95"/>
                    <a:pt x="16" y="99"/>
                    <a:pt x="16" y="104"/>
                  </a:cubicBezTo>
                  <a:cubicBezTo>
                    <a:pt x="16" y="108"/>
                    <a:pt x="15" y="113"/>
                    <a:pt x="15" y="113"/>
                  </a:cubicBezTo>
                  <a:cubicBezTo>
                    <a:pt x="21" y="108"/>
                    <a:pt x="26" y="104"/>
                    <a:pt x="31" y="100"/>
                  </a:cubicBezTo>
                  <a:cubicBezTo>
                    <a:pt x="36" y="96"/>
                    <a:pt x="41" y="92"/>
                    <a:pt x="45" y="88"/>
                  </a:cubicBezTo>
                  <a:cubicBezTo>
                    <a:pt x="50" y="82"/>
                    <a:pt x="54" y="75"/>
                    <a:pt x="57" y="68"/>
                  </a:cubicBezTo>
                  <a:cubicBezTo>
                    <a:pt x="59" y="65"/>
                    <a:pt x="60" y="61"/>
                    <a:pt x="60" y="58"/>
                  </a:cubicBezTo>
                  <a:cubicBezTo>
                    <a:pt x="61" y="56"/>
                    <a:pt x="61" y="55"/>
                    <a:pt x="61" y="53"/>
                  </a:cubicBezTo>
                  <a:cubicBezTo>
                    <a:pt x="61" y="53"/>
                    <a:pt x="61" y="53"/>
                    <a:pt x="61" y="53"/>
                  </a:cubicBezTo>
                  <a:cubicBezTo>
                    <a:pt x="61" y="53"/>
                    <a:pt x="61" y="53"/>
                    <a:pt x="61" y="53"/>
                  </a:cubicBezTo>
                  <a:cubicBezTo>
                    <a:pt x="61" y="53"/>
                    <a:pt x="61" y="53"/>
                    <a:pt x="61" y="52"/>
                  </a:cubicBezTo>
                  <a:cubicBezTo>
                    <a:pt x="61" y="52"/>
                    <a:pt x="61" y="52"/>
                    <a:pt x="61" y="52"/>
                  </a:cubicBezTo>
                  <a:cubicBezTo>
                    <a:pt x="61" y="51"/>
                    <a:pt x="61" y="51"/>
                    <a:pt x="61" y="50"/>
                  </a:cubicBezTo>
                  <a:cubicBezTo>
                    <a:pt x="62" y="49"/>
                    <a:pt x="62" y="48"/>
                    <a:pt x="62" y="47"/>
                  </a:cubicBezTo>
                  <a:cubicBezTo>
                    <a:pt x="61" y="43"/>
                    <a:pt x="60" y="40"/>
                    <a:pt x="59" y="37"/>
                  </a:cubicBezTo>
                  <a:cubicBezTo>
                    <a:pt x="57" y="34"/>
                    <a:pt x="55" y="31"/>
                    <a:pt x="52" y="29"/>
                  </a:cubicBezTo>
                  <a:cubicBezTo>
                    <a:pt x="47" y="25"/>
                    <a:pt x="40" y="22"/>
                    <a:pt x="34" y="21"/>
                  </a:cubicBezTo>
                  <a:cubicBezTo>
                    <a:pt x="34" y="18"/>
                    <a:pt x="36" y="15"/>
                    <a:pt x="37" y="12"/>
                  </a:cubicBezTo>
                  <a:cubicBezTo>
                    <a:pt x="39" y="10"/>
                    <a:pt x="40" y="8"/>
                    <a:pt x="42" y="6"/>
                  </a:cubicBezTo>
                  <a:cubicBezTo>
                    <a:pt x="43" y="5"/>
                    <a:pt x="45" y="3"/>
                    <a:pt x="47" y="2"/>
                  </a:cubicBezTo>
                  <a:cubicBezTo>
                    <a:pt x="47" y="1"/>
                    <a:pt x="46" y="1"/>
                    <a:pt x="46" y="0"/>
                  </a:cubicBezTo>
                  <a:cubicBezTo>
                    <a:pt x="46" y="0"/>
                    <a:pt x="45" y="1"/>
                    <a:pt x="44" y="1"/>
                  </a:cubicBezTo>
                  <a:cubicBezTo>
                    <a:pt x="44" y="2"/>
                    <a:pt x="43" y="3"/>
                    <a:pt x="42" y="4"/>
                  </a:cubicBezTo>
                  <a:cubicBezTo>
                    <a:pt x="41" y="5"/>
                    <a:pt x="39" y="7"/>
                    <a:pt x="38" y="9"/>
                  </a:cubicBezTo>
                  <a:cubicBezTo>
                    <a:pt x="36" y="13"/>
                    <a:pt x="33" y="18"/>
                    <a:pt x="33" y="21"/>
                  </a:cubicBezTo>
                  <a:cubicBezTo>
                    <a:pt x="28" y="21"/>
                    <a:pt x="24" y="22"/>
                    <a:pt x="19" y="24"/>
                  </a:cubicBezTo>
                  <a:cubicBezTo>
                    <a:pt x="17" y="25"/>
                    <a:pt x="16" y="26"/>
                    <a:pt x="14" y="28"/>
                  </a:cubicBezTo>
                  <a:cubicBezTo>
                    <a:pt x="13" y="29"/>
                    <a:pt x="12" y="29"/>
                    <a:pt x="11" y="30"/>
                  </a:cubicBezTo>
                  <a:cubicBezTo>
                    <a:pt x="10" y="31"/>
                    <a:pt x="10" y="32"/>
                    <a:pt x="9" y="33"/>
                  </a:cubicBezTo>
                  <a:cubicBezTo>
                    <a:pt x="9" y="33"/>
                    <a:pt x="9" y="33"/>
                    <a:pt x="9" y="33"/>
                  </a:cubicBezTo>
                  <a:cubicBezTo>
                    <a:pt x="9" y="33"/>
                    <a:pt x="9" y="33"/>
                    <a:pt x="9" y="33"/>
                  </a:cubicBezTo>
                  <a:cubicBezTo>
                    <a:pt x="8" y="34"/>
                    <a:pt x="8" y="34"/>
                    <a:pt x="8" y="34"/>
                  </a:cubicBezTo>
                  <a:cubicBezTo>
                    <a:pt x="8" y="34"/>
                    <a:pt x="8" y="35"/>
                    <a:pt x="8" y="35"/>
                  </a:cubicBezTo>
                  <a:cubicBezTo>
                    <a:pt x="7" y="36"/>
                    <a:pt x="7" y="37"/>
                    <a:pt x="6" y="38"/>
                  </a:cubicBezTo>
                  <a:cubicBezTo>
                    <a:pt x="5" y="41"/>
                    <a:pt x="4" y="43"/>
                    <a:pt x="4" y="45"/>
                  </a:cubicBezTo>
                  <a:cubicBezTo>
                    <a:pt x="2" y="49"/>
                    <a:pt x="1" y="54"/>
                    <a:pt x="1" y="5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529"/>
            <p:cNvSpPr>
              <a:spLocks/>
            </p:cNvSpPr>
            <p:nvPr/>
          </p:nvSpPr>
          <p:spPr bwMode="auto">
            <a:xfrm>
              <a:off x="8772507" y="4806978"/>
              <a:ext cx="146051" cy="225427"/>
            </a:xfrm>
            <a:custGeom>
              <a:avLst/>
              <a:gdLst>
                <a:gd name="T0" fmla="*/ 3 w 39"/>
                <a:gd name="T1" fmla="*/ 44 h 60"/>
                <a:gd name="T2" fmla="*/ 13 w 39"/>
                <a:gd name="T3" fmla="*/ 56 h 60"/>
                <a:gd name="T4" fmla="*/ 25 w 39"/>
                <a:gd name="T5" fmla="*/ 60 h 60"/>
                <a:gd name="T6" fmla="*/ 31 w 39"/>
                <a:gd name="T7" fmla="*/ 60 h 60"/>
                <a:gd name="T8" fmla="*/ 35 w 39"/>
                <a:gd name="T9" fmla="*/ 59 h 60"/>
                <a:gd name="T10" fmla="*/ 34 w 39"/>
                <a:gd name="T11" fmla="*/ 54 h 60"/>
                <a:gd name="T12" fmla="*/ 36 w 39"/>
                <a:gd name="T13" fmla="*/ 46 h 60"/>
                <a:gd name="T14" fmla="*/ 35 w 39"/>
                <a:gd name="T15" fmla="*/ 23 h 60"/>
                <a:gd name="T16" fmla="*/ 26 w 39"/>
                <a:gd name="T17" fmla="*/ 15 h 60"/>
                <a:gd name="T18" fmla="*/ 13 w 39"/>
                <a:gd name="T19" fmla="*/ 14 h 60"/>
                <a:gd name="T20" fmla="*/ 14 w 39"/>
                <a:gd name="T21" fmla="*/ 8 h 60"/>
                <a:gd name="T22" fmla="*/ 16 w 39"/>
                <a:gd name="T23" fmla="*/ 0 h 60"/>
                <a:gd name="T24" fmla="*/ 15 w 39"/>
                <a:gd name="T25" fmla="*/ 0 h 60"/>
                <a:gd name="T26" fmla="*/ 13 w 39"/>
                <a:gd name="T27" fmla="*/ 6 h 60"/>
                <a:gd name="T28" fmla="*/ 13 w 39"/>
                <a:gd name="T29" fmla="*/ 14 h 60"/>
                <a:gd name="T30" fmla="*/ 1 w 39"/>
                <a:gd name="T31" fmla="*/ 27 h 60"/>
                <a:gd name="T32" fmla="*/ 3 w 39"/>
                <a:gd name="T33"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60">
                  <a:moveTo>
                    <a:pt x="3" y="44"/>
                  </a:moveTo>
                  <a:cubicBezTo>
                    <a:pt x="5" y="50"/>
                    <a:pt x="9" y="54"/>
                    <a:pt x="13" y="56"/>
                  </a:cubicBezTo>
                  <a:cubicBezTo>
                    <a:pt x="17" y="59"/>
                    <a:pt x="21" y="60"/>
                    <a:pt x="25" y="60"/>
                  </a:cubicBezTo>
                  <a:cubicBezTo>
                    <a:pt x="26" y="60"/>
                    <a:pt x="29" y="60"/>
                    <a:pt x="31" y="60"/>
                  </a:cubicBezTo>
                  <a:cubicBezTo>
                    <a:pt x="34" y="60"/>
                    <a:pt x="35" y="59"/>
                    <a:pt x="35" y="59"/>
                  </a:cubicBezTo>
                  <a:cubicBezTo>
                    <a:pt x="34" y="58"/>
                    <a:pt x="34" y="56"/>
                    <a:pt x="34" y="54"/>
                  </a:cubicBezTo>
                  <a:cubicBezTo>
                    <a:pt x="35" y="51"/>
                    <a:pt x="36" y="49"/>
                    <a:pt x="36" y="46"/>
                  </a:cubicBezTo>
                  <a:cubicBezTo>
                    <a:pt x="38" y="40"/>
                    <a:pt x="39" y="31"/>
                    <a:pt x="35" y="23"/>
                  </a:cubicBezTo>
                  <a:cubicBezTo>
                    <a:pt x="33" y="19"/>
                    <a:pt x="30" y="16"/>
                    <a:pt x="26" y="15"/>
                  </a:cubicBezTo>
                  <a:cubicBezTo>
                    <a:pt x="22" y="13"/>
                    <a:pt x="17" y="13"/>
                    <a:pt x="13" y="14"/>
                  </a:cubicBezTo>
                  <a:cubicBezTo>
                    <a:pt x="13" y="12"/>
                    <a:pt x="13" y="10"/>
                    <a:pt x="14" y="8"/>
                  </a:cubicBezTo>
                  <a:cubicBezTo>
                    <a:pt x="14" y="5"/>
                    <a:pt x="15" y="3"/>
                    <a:pt x="16" y="0"/>
                  </a:cubicBezTo>
                  <a:cubicBezTo>
                    <a:pt x="15" y="0"/>
                    <a:pt x="15" y="0"/>
                    <a:pt x="15" y="0"/>
                  </a:cubicBezTo>
                  <a:cubicBezTo>
                    <a:pt x="15" y="1"/>
                    <a:pt x="14" y="3"/>
                    <a:pt x="13" y="6"/>
                  </a:cubicBezTo>
                  <a:cubicBezTo>
                    <a:pt x="13" y="9"/>
                    <a:pt x="12" y="12"/>
                    <a:pt x="13" y="14"/>
                  </a:cubicBezTo>
                  <a:cubicBezTo>
                    <a:pt x="7" y="16"/>
                    <a:pt x="3" y="20"/>
                    <a:pt x="1" y="27"/>
                  </a:cubicBezTo>
                  <a:cubicBezTo>
                    <a:pt x="0" y="32"/>
                    <a:pt x="1" y="39"/>
                    <a:pt x="3" y="4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530"/>
            <p:cNvSpPr>
              <a:spLocks/>
            </p:cNvSpPr>
            <p:nvPr/>
          </p:nvSpPr>
          <p:spPr bwMode="auto">
            <a:xfrm>
              <a:off x="8759807" y="5002241"/>
              <a:ext cx="203201" cy="342902"/>
            </a:xfrm>
            <a:custGeom>
              <a:avLst/>
              <a:gdLst>
                <a:gd name="T0" fmla="*/ 3 w 54"/>
                <a:gd name="T1" fmla="*/ 66 h 91"/>
                <a:gd name="T2" fmla="*/ 18 w 54"/>
                <a:gd name="T3" fmla="*/ 84 h 91"/>
                <a:gd name="T4" fmla="*/ 35 w 54"/>
                <a:gd name="T5" fmla="*/ 89 h 91"/>
                <a:gd name="T6" fmla="*/ 45 w 54"/>
                <a:gd name="T7" fmla="*/ 90 h 91"/>
                <a:gd name="T8" fmla="*/ 51 w 54"/>
                <a:gd name="T9" fmla="*/ 91 h 91"/>
                <a:gd name="T10" fmla="*/ 49 w 54"/>
                <a:gd name="T11" fmla="*/ 80 h 91"/>
                <a:gd name="T12" fmla="*/ 52 w 54"/>
                <a:gd name="T13" fmla="*/ 69 h 91"/>
                <a:gd name="T14" fmla="*/ 54 w 54"/>
                <a:gd name="T15" fmla="*/ 54 h 91"/>
                <a:gd name="T16" fmla="*/ 51 w 54"/>
                <a:gd name="T17" fmla="*/ 38 h 91"/>
                <a:gd name="T18" fmla="*/ 39 w 54"/>
                <a:gd name="T19" fmla="*/ 25 h 91"/>
                <a:gd name="T20" fmla="*/ 21 w 54"/>
                <a:gd name="T21" fmla="*/ 21 h 91"/>
                <a:gd name="T22" fmla="*/ 23 w 54"/>
                <a:gd name="T23" fmla="*/ 12 h 91"/>
                <a:gd name="T24" fmla="*/ 30 w 54"/>
                <a:gd name="T25" fmla="*/ 1 h 91"/>
                <a:gd name="T26" fmla="*/ 28 w 54"/>
                <a:gd name="T27" fmla="*/ 0 h 91"/>
                <a:gd name="T28" fmla="*/ 23 w 54"/>
                <a:gd name="T29" fmla="*/ 9 h 91"/>
                <a:gd name="T30" fmla="*/ 20 w 54"/>
                <a:gd name="T31" fmla="*/ 21 h 91"/>
                <a:gd name="T32" fmla="*/ 2 w 54"/>
                <a:gd name="T33" fmla="*/ 39 h 91"/>
                <a:gd name="T34" fmla="*/ 1 w 54"/>
                <a:gd name="T35" fmla="*/ 52 h 91"/>
                <a:gd name="T36" fmla="*/ 3 w 54"/>
                <a:gd name="T37" fmla="*/ 6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91">
                  <a:moveTo>
                    <a:pt x="3" y="66"/>
                  </a:moveTo>
                  <a:cubicBezTo>
                    <a:pt x="6" y="75"/>
                    <a:pt x="12" y="80"/>
                    <a:pt x="18" y="84"/>
                  </a:cubicBezTo>
                  <a:cubicBezTo>
                    <a:pt x="24" y="88"/>
                    <a:pt x="29" y="89"/>
                    <a:pt x="35" y="89"/>
                  </a:cubicBezTo>
                  <a:cubicBezTo>
                    <a:pt x="37" y="89"/>
                    <a:pt x="41" y="90"/>
                    <a:pt x="45" y="90"/>
                  </a:cubicBezTo>
                  <a:cubicBezTo>
                    <a:pt x="48" y="91"/>
                    <a:pt x="51" y="91"/>
                    <a:pt x="51" y="91"/>
                  </a:cubicBezTo>
                  <a:cubicBezTo>
                    <a:pt x="49" y="88"/>
                    <a:pt x="49" y="84"/>
                    <a:pt x="49" y="80"/>
                  </a:cubicBezTo>
                  <a:cubicBezTo>
                    <a:pt x="50" y="76"/>
                    <a:pt x="51" y="72"/>
                    <a:pt x="52" y="69"/>
                  </a:cubicBezTo>
                  <a:cubicBezTo>
                    <a:pt x="53" y="64"/>
                    <a:pt x="54" y="59"/>
                    <a:pt x="54" y="54"/>
                  </a:cubicBezTo>
                  <a:cubicBezTo>
                    <a:pt x="54" y="48"/>
                    <a:pt x="53" y="43"/>
                    <a:pt x="51" y="38"/>
                  </a:cubicBezTo>
                  <a:cubicBezTo>
                    <a:pt x="49" y="32"/>
                    <a:pt x="44" y="28"/>
                    <a:pt x="39" y="25"/>
                  </a:cubicBezTo>
                  <a:cubicBezTo>
                    <a:pt x="34" y="22"/>
                    <a:pt x="27" y="20"/>
                    <a:pt x="21" y="21"/>
                  </a:cubicBezTo>
                  <a:cubicBezTo>
                    <a:pt x="21" y="18"/>
                    <a:pt x="22" y="15"/>
                    <a:pt x="23" y="12"/>
                  </a:cubicBezTo>
                  <a:cubicBezTo>
                    <a:pt x="24" y="8"/>
                    <a:pt x="27" y="4"/>
                    <a:pt x="30" y="1"/>
                  </a:cubicBezTo>
                  <a:cubicBezTo>
                    <a:pt x="29" y="1"/>
                    <a:pt x="29" y="1"/>
                    <a:pt x="28" y="0"/>
                  </a:cubicBezTo>
                  <a:cubicBezTo>
                    <a:pt x="27" y="2"/>
                    <a:pt x="25" y="5"/>
                    <a:pt x="23" y="9"/>
                  </a:cubicBezTo>
                  <a:cubicBezTo>
                    <a:pt x="21" y="13"/>
                    <a:pt x="20" y="18"/>
                    <a:pt x="20" y="21"/>
                  </a:cubicBezTo>
                  <a:cubicBezTo>
                    <a:pt x="12" y="23"/>
                    <a:pt x="4" y="28"/>
                    <a:pt x="2" y="39"/>
                  </a:cubicBezTo>
                  <a:cubicBezTo>
                    <a:pt x="1" y="43"/>
                    <a:pt x="0" y="47"/>
                    <a:pt x="1" y="52"/>
                  </a:cubicBezTo>
                  <a:cubicBezTo>
                    <a:pt x="1" y="57"/>
                    <a:pt x="2" y="62"/>
                    <a:pt x="3" y="6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531"/>
            <p:cNvSpPr>
              <a:spLocks/>
            </p:cNvSpPr>
            <p:nvPr/>
          </p:nvSpPr>
          <p:spPr bwMode="auto">
            <a:xfrm>
              <a:off x="8347054" y="5273706"/>
              <a:ext cx="217489" cy="423865"/>
            </a:xfrm>
            <a:custGeom>
              <a:avLst/>
              <a:gdLst>
                <a:gd name="T0" fmla="*/ 2 w 58"/>
                <a:gd name="T1" fmla="*/ 64 h 113"/>
                <a:gd name="T2" fmla="*/ 6 w 58"/>
                <a:gd name="T3" fmla="*/ 72 h 113"/>
                <a:gd name="T4" fmla="*/ 11 w 58"/>
                <a:gd name="T5" fmla="*/ 79 h 113"/>
                <a:gd name="T6" fmla="*/ 20 w 58"/>
                <a:gd name="T7" fmla="*/ 93 h 113"/>
                <a:gd name="T8" fmla="*/ 22 w 58"/>
                <a:gd name="T9" fmla="*/ 104 h 113"/>
                <a:gd name="T10" fmla="*/ 21 w 58"/>
                <a:gd name="T11" fmla="*/ 113 h 113"/>
                <a:gd name="T12" fmla="*/ 37 w 58"/>
                <a:gd name="T13" fmla="*/ 99 h 113"/>
                <a:gd name="T14" fmla="*/ 50 w 58"/>
                <a:gd name="T15" fmla="*/ 84 h 113"/>
                <a:gd name="T16" fmla="*/ 58 w 58"/>
                <a:gd name="T17" fmla="*/ 58 h 113"/>
                <a:gd name="T18" fmla="*/ 53 w 58"/>
                <a:gd name="T19" fmla="*/ 34 h 113"/>
                <a:gd name="T20" fmla="*/ 37 w 58"/>
                <a:gd name="T21" fmla="*/ 22 h 113"/>
                <a:gd name="T22" fmla="*/ 17 w 58"/>
                <a:gd name="T23" fmla="*/ 23 h 113"/>
                <a:gd name="T24" fmla="*/ 16 w 58"/>
                <a:gd name="T25" fmla="*/ 14 h 113"/>
                <a:gd name="T26" fmla="*/ 19 w 58"/>
                <a:gd name="T27" fmla="*/ 1 h 113"/>
                <a:gd name="T28" fmla="*/ 18 w 58"/>
                <a:gd name="T29" fmla="*/ 0 h 113"/>
                <a:gd name="T30" fmla="*/ 17 w 58"/>
                <a:gd name="T31" fmla="*/ 24 h 113"/>
                <a:gd name="T32" fmla="*/ 1 w 58"/>
                <a:gd name="T33" fmla="*/ 44 h 113"/>
                <a:gd name="T34" fmla="*/ 0 w 58"/>
                <a:gd name="T35" fmla="*/ 54 h 113"/>
                <a:gd name="T36" fmla="*/ 2 w 58"/>
                <a:gd name="T37" fmla="*/ 6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113">
                  <a:moveTo>
                    <a:pt x="2" y="64"/>
                  </a:moveTo>
                  <a:cubicBezTo>
                    <a:pt x="2" y="67"/>
                    <a:pt x="4" y="69"/>
                    <a:pt x="6" y="72"/>
                  </a:cubicBezTo>
                  <a:cubicBezTo>
                    <a:pt x="7" y="74"/>
                    <a:pt x="9" y="76"/>
                    <a:pt x="11" y="79"/>
                  </a:cubicBezTo>
                  <a:cubicBezTo>
                    <a:pt x="14" y="83"/>
                    <a:pt x="17" y="88"/>
                    <a:pt x="20" y="93"/>
                  </a:cubicBezTo>
                  <a:cubicBezTo>
                    <a:pt x="21" y="95"/>
                    <a:pt x="22" y="99"/>
                    <a:pt x="22" y="104"/>
                  </a:cubicBezTo>
                  <a:cubicBezTo>
                    <a:pt x="22" y="108"/>
                    <a:pt x="21" y="113"/>
                    <a:pt x="21" y="113"/>
                  </a:cubicBezTo>
                  <a:cubicBezTo>
                    <a:pt x="27" y="108"/>
                    <a:pt x="32" y="104"/>
                    <a:pt x="37" y="99"/>
                  </a:cubicBezTo>
                  <a:cubicBezTo>
                    <a:pt x="42" y="94"/>
                    <a:pt x="47" y="89"/>
                    <a:pt x="50" y="84"/>
                  </a:cubicBezTo>
                  <a:cubicBezTo>
                    <a:pt x="54" y="76"/>
                    <a:pt x="57" y="67"/>
                    <a:pt x="58" y="58"/>
                  </a:cubicBezTo>
                  <a:cubicBezTo>
                    <a:pt x="58" y="49"/>
                    <a:pt x="57" y="41"/>
                    <a:pt x="53" y="34"/>
                  </a:cubicBezTo>
                  <a:cubicBezTo>
                    <a:pt x="50" y="27"/>
                    <a:pt x="44" y="23"/>
                    <a:pt x="37" y="22"/>
                  </a:cubicBezTo>
                  <a:cubicBezTo>
                    <a:pt x="31" y="20"/>
                    <a:pt x="24" y="21"/>
                    <a:pt x="17" y="23"/>
                  </a:cubicBezTo>
                  <a:cubicBezTo>
                    <a:pt x="17" y="20"/>
                    <a:pt x="16" y="17"/>
                    <a:pt x="16" y="14"/>
                  </a:cubicBezTo>
                  <a:cubicBezTo>
                    <a:pt x="17" y="9"/>
                    <a:pt x="18" y="5"/>
                    <a:pt x="19" y="1"/>
                  </a:cubicBezTo>
                  <a:cubicBezTo>
                    <a:pt x="19" y="0"/>
                    <a:pt x="18" y="0"/>
                    <a:pt x="18" y="0"/>
                  </a:cubicBezTo>
                  <a:cubicBezTo>
                    <a:pt x="16" y="4"/>
                    <a:pt x="15" y="17"/>
                    <a:pt x="17" y="24"/>
                  </a:cubicBezTo>
                  <a:cubicBezTo>
                    <a:pt x="8" y="27"/>
                    <a:pt x="2" y="34"/>
                    <a:pt x="1" y="44"/>
                  </a:cubicBezTo>
                  <a:cubicBezTo>
                    <a:pt x="0" y="47"/>
                    <a:pt x="0" y="51"/>
                    <a:pt x="0" y="54"/>
                  </a:cubicBezTo>
                  <a:cubicBezTo>
                    <a:pt x="1" y="58"/>
                    <a:pt x="1" y="61"/>
                    <a:pt x="2" y="6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532"/>
            <p:cNvSpPr>
              <a:spLocks/>
            </p:cNvSpPr>
            <p:nvPr/>
          </p:nvSpPr>
          <p:spPr bwMode="auto">
            <a:xfrm>
              <a:off x="8242279" y="5210205"/>
              <a:ext cx="269877" cy="273052"/>
            </a:xfrm>
            <a:custGeom>
              <a:avLst/>
              <a:gdLst>
                <a:gd name="T0" fmla="*/ 5 w 72"/>
                <a:gd name="T1" fmla="*/ 21 h 73"/>
                <a:gd name="T2" fmla="*/ 0 w 72"/>
                <a:gd name="T3" fmla="*/ 41 h 73"/>
                <a:gd name="T4" fmla="*/ 3 w 72"/>
                <a:gd name="T5" fmla="*/ 58 h 73"/>
                <a:gd name="T6" fmla="*/ 5 w 72"/>
                <a:gd name="T7" fmla="*/ 67 h 73"/>
                <a:gd name="T8" fmla="*/ 7 w 72"/>
                <a:gd name="T9" fmla="*/ 71 h 73"/>
                <a:gd name="T10" fmla="*/ 8 w 72"/>
                <a:gd name="T11" fmla="*/ 73 h 73"/>
                <a:gd name="T12" fmla="*/ 11 w 72"/>
                <a:gd name="T13" fmla="*/ 69 h 73"/>
                <a:gd name="T14" fmla="*/ 17 w 72"/>
                <a:gd name="T15" fmla="*/ 66 h 73"/>
                <a:gd name="T16" fmla="*/ 29 w 72"/>
                <a:gd name="T17" fmla="*/ 62 h 73"/>
                <a:gd name="T18" fmla="*/ 56 w 72"/>
                <a:gd name="T19" fmla="*/ 40 h 73"/>
                <a:gd name="T20" fmla="*/ 58 w 72"/>
                <a:gd name="T21" fmla="*/ 23 h 73"/>
                <a:gd name="T22" fmla="*/ 49 w 72"/>
                <a:gd name="T23" fmla="*/ 7 h 73"/>
                <a:gd name="T24" fmla="*/ 58 w 72"/>
                <a:gd name="T25" fmla="*/ 3 h 73"/>
                <a:gd name="T26" fmla="*/ 65 w 72"/>
                <a:gd name="T27" fmla="*/ 2 h 73"/>
                <a:gd name="T28" fmla="*/ 71 w 72"/>
                <a:gd name="T29" fmla="*/ 4 h 73"/>
                <a:gd name="T30" fmla="*/ 72 w 72"/>
                <a:gd name="T31" fmla="*/ 3 h 73"/>
                <a:gd name="T32" fmla="*/ 67 w 72"/>
                <a:gd name="T33" fmla="*/ 1 h 73"/>
                <a:gd name="T34" fmla="*/ 60 w 72"/>
                <a:gd name="T35" fmla="*/ 1 h 73"/>
                <a:gd name="T36" fmla="*/ 48 w 72"/>
                <a:gd name="T37" fmla="*/ 7 h 73"/>
                <a:gd name="T38" fmla="*/ 23 w 72"/>
                <a:gd name="T39" fmla="*/ 4 h 73"/>
                <a:gd name="T40" fmla="*/ 5 w 72"/>
                <a:gd name="T41" fmla="*/ 2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73">
                  <a:moveTo>
                    <a:pt x="5" y="21"/>
                  </a:moveTo>
                  <a:cubicBezTo>
                    <a:pt x="0" y="28"/>
                    <a:pt x="0" y="35"/>
                    <a:pt x="0" y="41"/>
                  </a:cubicBezTo>
                  <a:cubicBezTo>
                    <a:pt x="0" y="47"/>
                    <a:pt x="1" y="52"/>
                    <a:pt x="3" y="58"/>
                  </a:cubicBezTo>
                  <a:cubicBezTo>
                    <a:pt x="4" y="59"/>
                    <a:pt x="4" y="64"/>
                    <a:pt x="5" y="67"/>
                  </a:cubicBezTo>
                  <a:cubicBezTo>
                    <a:pt x="6" y="69"/>
                    <a:pt x="6" y="70"/>
                    <a:pt x="7" y="71"/>
                  </a:cubicBezTo>
                  <a:cubicBezTo>
                    <a:pt x="7" y="72"/>
                    <a:pt x="8" y="73"/>
                    <a:pt x="8" y="73"/>
                  </a:cubicBezTo>
                  <a:cubicBezTo>
                    <a:pt x="8" y="72"/>
                    <a:pt x="10" y="70"/>
                    <a:pt x="11" y="69"/>
                  </a:cubicBezTo>
                  <a:cubicBezTo>
                    <a:pt x="13" y="68"/>
                    <a:pt x="15" y="67"/>
                    <a:pt x="17" y="66"/>
                  </a:cubicBezTo>
                  <a:cubicBezTo>
                    <a:pt x="21" y="65"/>
                    <a:pt x="25" y="64"/>
                    <a:pt x="29" y="62"/>
                  </a:cubicBezTo>
                  <a:cubicBezTo>
                    <a:pt x="40" y="58"/>
                    <a:pt x="51" y="50"/>
                    <a:pt x="56" y="40"/>
                  </a:cubicBezTo>
                  <a:cubicBezTo>
                    <a:pt x="59" y="35"/>
                    <a:pt x="59" y="29"/>
                    <a:pt x="58" y="23"/>
                  </a:cubicBezTo>
                  <a:cubicBezTo>
                    <a:pt x="57" y="17"/>
                    <a:pt x="54" y="11"/>
                    <a:pt x="49" y="7"/>
                  </a:cubicBezTo>
                  <a:cubicBezTo>
                    <a:pt x="52" y="5"/>
                    <a:pt x="55" y="4"/>
                    <a:pt x="58" y="3"/>
                  </a:cubicBezTo>
                  <a:cubicBezTo>
                    <a:pt x="60" y="2"/>
                    <a:pt x="62" y="2"/>
                    <a:pt x="65" y="2"/>
                  </a:cubicBezTo>
                  <a:cubicBezTo>
                    <a:pt x="67" y="2"/>
                    <a:pt x="69" y="3"/>
                    <a:pt x="71" y="4"/>
                  </a:cubicBezTo>
                  <a:cubicBezTo>
                    <a:pt x="71" y="4"/>
                    <a:pt x="72" y="3"/>
                    <a:pt x="72" y="3"/>
                  </a:cubicBezTo>
                  <a:cubicBezTo>
                    <a:pt x="71" y="2"/>
                    <a:pt x="69" y="1"/>
                    <a:pt x="67" y="1"/>
                  </a:cubicBezTo>
                  <a:cubicBezTo>
                    <a:pt x="65" y="1"/>
                    <a:pt x="63" y="1"/>
                    <a:pt x="60" y="1"/>
                  </a:cubicBezTo>
                  <a:cubicBezTo>
                    <a:pt x="55" y="2"/>
                    <a:pt x="51" y="4"/>
                    <a:pt x="48" y="7"/>
                  </a:cubicBezTo>
                  <a:cubicBezTo>
                    <a:pt x="42" y="1"/>
                    <a:pt x="33" y="0"/>
                    <a:pt x="23" y="4"/>
                  </a:cubicBezTo>
                  <a:cubicBezTo>
                    <a:pt x="17" y="8"/>
                    <a:pt x="9" y="15"/>
                    <a:pt x="5" y="2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533"/>
            <p:cNvSpPr>
              <a:spLocks/>
            </p:cNvSpPr>
            <p:nvPr/>
          </p:nvSpPr>
          <p:spPr bwMode="auto">
            <a:xfrm>
              <a:off x="8137503" y="5054629"/>
              <a:ext cx="355602" cy="271464"/>
            </a:xfrm>
            <a:custGeom>
              <a:avLst/>
              <a:gdLst>
                <a:gd name="T0" fmla="*/ 16 w 95"/>
                <a:gd name="T1" fmla="*/ 12 h 72"/>
                <a:gd name="T2" fmla="*/ 6 w 95"/>
                <a:gd name="T3" fmla="*/ 23 h 72"/>
                <a:gd name="T4" fmla="*/ 1 w 95"/>
                <a:gd name="T5" fmla="*/ 36 h 72"/>
                <a:gd name="T6" fmla="*/ 3 w 95"/>
                <a:gd name="T7" fmla="*/ 56 h 72"/>
                <a:gd name="T8" fmla="*/ 8 w 95"/>
                <a:gd name="T9" fmla="*/ 66 h 72"/>
                <a:gd name="T10" fmla="*/ 12 w 95"/>
                <a:gd name="T11" fmla="*/ 72 h 72"/>
                <a:gd name="T12" fmla="*/ 20 w 95"/>
                <a:gd name="T13" fmla="*/ 66 h 72"/>
                <a:gd name="T14" fmla="*/ 31 w 95"/>
                <a:gd name="T15" fmla="*/ 65 h 72"/>
                <a:gd name="T16" fmla="*/ 47 w 95"/>
                <a:gd name="T17" fmla="*/ 63 h 72"/>
                <a:gd name="T18" fmla="*/ 65 w 95"/>
                <a:gd name="T19" fmla="*/ 54 h 72"/>
                <a:gd name="T20" fmla="*/ 75 w 95"/>
                <a:gd name="T21" fmla="*/ 35 h 72"/>
                <a:gd name="T22" fmla="*/ 71 w 95"/>
                <a:gd name="T23" fmla="*/ 15 h 72"/>
                <a:gd name="T24" fmla="*/ 81 w 95"/>
                <a:gd name="T25" fmla="*/ 13 h 72"/>
                <a:gd name="T26" fmla="*/ 95 w 95"/>
                <a:gd name="T27" fmla="*/ 14 h 72"/>
                <a:gd name="T28" fmla="*/ 95 w 95"/>
                <a:gd name="T29" fmla="*/ 12 h 72"/>
                <a:gd name="T30" fmla="*/ 84 w 95"/>
                <a:gd name="T31" fmla="*/ 12 h 72"/>
                <a:gd name="T32" fmla="*/ 70 w 95"/>
                <a:gd name="T33" fmla="*/ 14 h 72"/>
                <a:gd name="T34" fmla="*/ 45 w 95"/>
                <a:gd name="T35" fmla="*/ 0 h 72"/>
                <a:gd name="T36" fmla="*/ 30 w 95"/>
                <a:gd name="T37" fmla="*/ 4 h 72"/>
                <a:gd name="T38" fmla="*/ 16 w 95"/>
                <a:gd name="T39" fmla="*/ 1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72">
                  <a:moveTo>
                    <a:pt x="16" y="12"/>
                  </a:moveTo>
                  <a:cubicBezTo>
                    <a:pt x="11" y="15"/>
                    <a:pt x="8" y="19"/>
                    <a:pt x="6" y="23"/>
                  </a:cubicBezTo>
                  <a:cubicBezTo>
                    <a:pt x="4" y="27"/>
                    <a:pt x="2" y="32"/>
                    <a:pt x="1" y="36"/>
                  </a:cubicBezTo>
                  <a:cubicBezTo>
                    <a:pt x="0" y="44"/>
                    <a:pt x="1" y="50"/>
                    <a:pt x="3" y="56"/>
                  </a:cubicBezTo>
                  <a:cubicBezTo>
                    <a:pt x="4" y="58"/>
                    <a:pt x="6" y="63"/>
                    <a:pt x="8" y="66"/>
                  </a:cubicBezTo>
                  <a:cubicBezTo>
                    <a:pt x="10" y="70"/>
                    <a:pt x="12" y="72"/>
                    <a:pt x="12" y="72"/>
                  </a:cubicBezTo>
                  <a:cubicBezTo>
                    <a:pt x="13" y="69"/>
                    <a:pt x="16" y="67"/>
                    <a:pt x="20" y="66"/>
                  </a:cubicBezTo>
                  <a:cubicBezTo>
                    <a:pt x="24" y="65"/>
                    <a:pt x="28" y="66"/>
                    <a:pt x="31" y="65"/>
                  </a:cubicBezTo>
                  <a:cubicBezTo>
                    <a:pt x="36" y="65"/>
                    <a:pt x="42" y="65"/>
                    <a:pt x="47" y="63"/>
                  </a:cubicBezTo>
                  <a:cubicBezTo>
                    <a:pt x="53" y="61"/>
                    <a:pt x="60" y="58"/>
                    <a:pt x="65" y="54"/>
                  </a:cubicBezTo>
                  <a:cubicBezTo>
                    <a:pt x="70" y="49"/>
                    <a:pt x="74" y="43"/>
                    <a:pt x="75" y="35"/>
                  </a:cubicBezTo>
                  <a:cubicBezTo>
                    <a:pt x="76" y="28"/>
                    <a:pt x="74" y="21"/>
                    <a:pt x="71" y="15"/>
                  </a:cubicBezTo>
                  <a:cubicBezTo>
                    <a:pt x="74" y="13"/>
                    <a:pt x="78" y="13"/>
                    <a:pt x="81" y="13"/>
                  </a:cubicBezTo>
                  <a:cubicBezTo>
                    <a:pt x="86" y="12"/>
                    <a:pt x="90" y="13"/>
                    <a:pt x="95" y="14"/>
                  </a:cubicBezTo>
                  <a:cubicBezTo>
                    <a:pt x="95" y="12"/>
                    <a:pt x="95" y="12"/>
                    <a:pt x="95" y="12"/>
                  </a:cubicBezTo>
                  <a:cubicBezTo>
                    <a:pt x="93" y="11"/>
                    <a:pt x="89" y="11"/>
                    <a:pt x="84" y="12"/>
                  </a:cubicBezTo>
                  <a:cubicBezTo>
                    <a:pt x="79" y="12"/>
                    <a:pt x="74" y="12"/>
                    <a:pt x="70" y="14"/>
                  </a:cubicBezTo>
                  <a:cubicBezTo>
                    <a:pt x="66" y="6"/>
                    <a:pt x="57" y="0"/>
                    <a:pt x="45" y="0"/>
                  </a:cubicBezTo>
                  <a:cubicBezTo>
                    <a:pt x="41" y="1"/>
                    <a:pt x="36" y="2"/>
                    <a:pt x="30" y="4"/>
                  </a:cubicBezTo>
                  <a:cubicBezTo>
                    <a:pt x="25" y="6"/>
                    <a:pt x="20" y="9"/>
                    <a:pt x="16"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534"/>
            <p:cNvSpPr>
              <a:spLocks/>
            </p:cNvSpPr>
            <p:nvPr/>
          </p:nvSpPr>
          <p:spPr bwMode="auto">
            <a:xfrm>
              <a:off x="8381980" y="4900641"/>
              <a:ext cx="179389" cy="120651"/>
            </a:xfrm>
            <a:custGeom>
              <a:avLst/>
              <a:gdLst>
                <a:gd name="T0" fmla="*/ 15 w 48"/>
                <a:gd name="T1" fmla="*/ 2 h 32"/>
                <a:gd name="T2" fmla="*/ 6 w 48"/>
                <a:gd name="T3" fmla="*/ 10 h 32"/>
                <a:gd name="T4" fmla="*/ 2 w 48"/>
                <a:gd name="T5" fmla="*/ 19 h 32"/>
                <a:gd name="T6" fmla="*/ 0 w 48"/>
                <a:gd name="T7" fmla="*/ 24 h 32"/>
                <a:gd name="T8" fmla="*/ 0 w 48"/>
                <a:gd name="T9" fmla="*/ 28 h 32"/>
                <a:gd name="T10" fmla="*/ 6 w 48"/>
                <a:gd name="T11" fmla="*/ 28 h 32"/>
                <a:gd name="T12" fmla="*/ 13 w 48"/>
                <a:gd name="T13" fmla="*/ 30 h 32"/>
                <a:gd name="T14" fmla="*/ 31 w 48"/>
                <a:gd name="T15" fmla="*/ 30 h 32"/>
                <a:gd name="T16" fmla="*/ 37 w 48"/>
                <a:gd name="T17" fmla="*/ 23 h 32"/>
                <a:gd name="T18" fmla="*/ 40 w 48"/>
                <a:gd name="T19" fmla="*/ 19 h 32"/>
                <a:gd name="T20" fmla="*/ 42 w 48"/>
                <a:gd name="T21" fmla="*/ 14 h 32"/>
                <a:gd name="T22" fmla="*/ 46 w 48"/>
                <a:gd name="T23" fmla="*/ 17 h 32"/>
                <a:gd name="T24" fmla="*/ 47 w 48"/>
                <a:gd name="T25" fmla="*/ 22 h 32"/>
                <a:gd name="T26" fmla="*/ 45 w 48"/>
                <a:gd name="T27" fmla="*/ 27 h 32"/>
                <a:gd name="T28" fmla="*/ 42 w 48"/>
                <a:gd name="T29" fmla="*/ 29 h 32"/>
                <a:gd name="T30" fmla="*/ 42 w 48"/>
                <a:gd name="T31" fmla="*/ 30 h 32"/>
                <a:gd name="T32" fmla="*/ 45 w 48"/>
                <a:gd name="T33" fmla="*/ 28 h 32"/>
                <a:gd name="T34" fmla="*/ 47 w 48"/>
                <a:gd name="T35" fmla="*/ 24 h 32"/>
                <a:gd name="T36" fmla="*/ 48 w 48"/>
                <a:gd name="T37" fmla="*/ 21 h 32"/>
                <a:gd name="T38" fmla="*/ 47 w 48"/>
                <a:gd name="T39" fmla="*/ 18 h 32"/>
                <a:gd name="T40" fmla="*/ 42 w 48"/>
                <a:gd name="T41" fmla="*/ 14 h 32"/>
                <a:gd name="T42" fmla="*/ 40 w 48"/>
                <a:gd name="T43" fmla="*/ 6 h 32"/>
                <a:gd name="T44" fmla="*/ 31 w 48"/>
                <a:gd name="T45" fmla="*/ 1 h 32"/>
                <a:gd name="T46" fmla="*/ 15 w 48"/>
                <a:gd name="T4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2">
                  <a:moveTo>
                    <a:pt x="15" y="2"/>
                  </a:moveTo>
                  <a:cubicBezTo>
                    <a:pt x="11" y="4"/>
                    <a:pt x="8" y="7"/>
                    <a:pt x="6" y="10"/>
                  </a:cubicBezTo>
                  <a:cubicBezTo>
                    <a:pt x="4" y="13"/>
                    <a:pt x="3" y="16"/>
                    <a:pt x="2" y="19"/>
                  </a:cubicBezTo>
                  <a:cubicBezTo>
                    <a:pt x="2" y="20"/>
                    <a:pt x="1" y="22"/>
                    <a:pt x="0" y="24"/>
                  </a:cubicBezTo>
                  <a:cubicBezTo>
                    <a:pt x="0" y="26"/>
                    <a:pt x="0" y="28"/>
                    <a:pt x="0" y="28"/>
                  </a:cubicBezTo>
                  <a:cubicBezTo>
                    <a:pt x="1" y="27"/>
                    <a:pt x="4" y="27"/>
                    <a:pt x="6" y="28"/>
                  </a:cubicBezTo>
                  <a:cubicBezTo>
                    <a:pt x="8" y="28"/>
                    <a:pt x="11" y="29"/>
                    <a:pt x="13" y="30"/>
                  </a:cubicBezTo>
                  <a:cubicBezTo>
                    <a:pt x="19" y="31"/>
                    <a:pt x="26" y="32"/>
                    <a:pt x="31" y="30"/>
                  </a:cubicBezTo>
                  <a:cubicBezTo>
                    <a:pt x="33" y="28"/>
                    <a:pt x="35" y="26"/>
                    <a:pt x="37" y="23"/>
                  </a:cubicBezTo>
                  <a:cubicBezTo>
                    <a:pt x="38" y="22"/>
                    <a:pt x="39" y="21"/>
                    <a:pt x="40" y="19"/>
                  </a:cubicBezTo>
                  <a:cubicBezTo>
                    <a:pt x="41" y="18"/>
                    <a:pt x="42" y="16"/>
                    <a:pt x="42" y="14"/>
                  </a:cubicBezTo>
                  <a:cubicBezTo>
                    <a:pt x="44" y="15"/>
                    <a:pt x="45" y="16"/>
                    <a:pt x="46" y="17"/>
                  </a:cubicBezTo>
                  <a:cubicBezTo>
                    <a:pt x="47" y="19"/>
                    <a:pt x="47" y="20"/>
                    <a:pt x="47" y="22"/>
                  </a:cubicBezTo>
                  <a:cubicBezTo>
                    <a:pt x="47" y="24"/>
                    <a:pt x="46" y="26"/>
                    <a:pt x="45" y="27"/>
                  </a:cubicBezTo>
                  <a:cubicBezTo>
                    <a:pt x="44" y="28"/>
                    <a:pt x="43" y="28"/>
                    <a:pt x="42" y="29"/>
                  </a:cubicBezTo>
                  <a:cubicBezTo>
                    <a:pt x="42" y="29"/>
                    <a:pt x="42" y="29"/>
                    <a:pt x="42" y="30"/>
                  </a:cubicBezTo>
                  <a:cubicBezTo>
                    <a:pt x="43" y="30"/>
                    <a:pt x="44" y="29"/>
                    <a:pt x="45" y="28"/>
                  </a:cubicBezTo>
                  <a:cubicBezTo>
                    <a:pt x="45" y="27"/>
                    <a:pt x="46" y="26"/>
                    <a:pt x="47" y="24"/>
                  </a:cubicBezTo>
                  <a:cubicBezTo>
                    <a:pt x="47" y="24"/>
                    <a:pt x="48" y="22"/>
                    <a:pt x="48" y="21"/>
                  </a:cubicBezTo>
                  <a:cubicBezTo>
                    <a:pt x="48" y="20"/>
                    <a:pt x="47" y="19"/>
                    <a:pt x="47" y="18"/>
                  </a:cubicBezTo>
                  <a:cubicBezTo>
                    <a:pt x="45" y="16"/>
                    <a:pt x="44" y="14"/>
                    <a:pt x="42" y="14"/>
                  </a:cubicBezTo>
                  <a:cubicBezTo>
                    <a:pt x="43" y="11"/>
                    <a:pt x="42" y="9"/>
                    <a:pt x="40" y="6"/>
                  </a:cubicBezTo>
                  <a:cubicBezTo>
                    <a:pt x="38" y="4"/>
                    <a:pt x="35" y="2"/>
                    <a:pt x="31" y="1"/>
                  </a:cubicBezTo>
                  <a:cubicBezTo>
                    <a:pt x="26" y="0"/>
                    <a:pt x="20" y="1"/>
                    <a:pt x="15"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535"/>
            <p:cNvSpPr>
              <a:spLocks/>
            </p:cNvSpPr>
            <p:nvPr/>
          </p:nvSpPr>
          <p:spPr bwMode="auto">
            <a:xfrm>
              <a:off x="8464530" y="4919691"/>
              <a:ext cx="82550" cy="46038"/>
            </a:xfrm>
            <a:custGeom>
              <a:avLst/>
              <a:gdLst>
                <a:gd name="T0" fmla="*/ 9 w 22"/>
                <a:gd name="T1" fmla="*/ 0 h 12"/>
                <a:gd name="T2" fmla="*/ 6 w 22"/>
                <a:gd name="T3" fmla="*/ 2 h 12"/>
                <a:gd name="T4" fmla="*/ 3 w 22"/>
                <a:gd name="T5" fmla="*/ 5 h 12"/>
                <a:gd name="T6" fmla="*/ 0 w 22"/>
                <a:gd name="T7" fmla="*/ 7 h 12"/>
                <a:gd name="T8" fmla="*/ 6 w 22"/>
                <a:gd name="T9" fmla="*/ 10 h 12"/>
                <a:gd name="T10" fmla="*/ 14 w 22"/>
                <a:gd name="T11" fmla="*/ 11 h 12"/>
                <a:gd name="T12" fmla="*/ 17 w 22"/>
                <a:gd name="T13" fmla="*/ 8 h 12"/>
                <a:gd name="T14" fmla="*/ 17 w 22"/>
                <a:gd name="T15" fmla="*/ 4 h 12"/>
                <a:gd name="T16" fmla="*/ 19 w 22"/>
                <a:gd name="T17" fmla="*/ 4 h 12"/>
                <a:gd name="T18" fmla="*/ 22 w 22"/>
                <a:gd name="T19" fmla="*/ 5 h 12"/>
                <a:gd name="T20" fmla="*/ 22 w 22"/>
                <a:gd name="T21" fmla="*/ 5 h 12"/>
                <a:gd name="T22" fmla="*/ 17 w 22"/>
                <a:gd name="T23" fmla="*/ 4 h 12"/>
                <a:gd name="T24" fmla="*/ 14 w 22"/>
                <a:gd name="T25" fmla="*/ 1 h 12"/>
                <a:gd name="T26" fmla="*/ 9 w 22"/>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2">
                  <a:moveTo>
                    <a:pt x="9" y="0"/>
                  </a:moveTo>
                  <a:cubicBezTo>
                    <a:pt x="8" y="1"/>
                    <a:pt x="7" y="1"/>
                    <a:pt x="6" y="2"/>
                  </a:cubicBezTo>
                  <a:cubicBezTo>
                    <a:pt x="5" y="3"/>
                    <a:pt x="4" y="4"/>
                    <a:pt x="3" y="5"/>
                  </a:cubicBezTo>
                  <a:cubicBezTo>
                    <a:pt x="3" y="6"/>
                    <a:pt x="0" y="7"/>
                    <a:pt x="0" y="7"/>
                  </a:cubicBezTo>
                  <a:cubicBezTo>
                    <a:pt x="2" y="8"/>
                    <a:pt x="4" y="9"/>
                    <a:pt x="6" y="10"/>
                  </a:cubicBezTo>
                  <a:cubicBezTo>
                    <a:pt x="8" y="11"/>
                    <a:pt x="12" y="12"/>
                    <a:pt x="14" y="11"/>
                  </a:cubicBezTo>
                  <a:cubicBezTo>
                    <a:pt x="16" y="11"/>
                    <a:pt x="17" y="10"/>
                    <a:pt x="17" y="8"/>
                  </a:cubicBezTo>
                  <a:cubicBezTo>
                    <a:pt x="18" y="7"/>
                    <a:pt x="18" y="6"/>
                    <a:pt x="17" y="4"/>
                  </a:cubicBezTo>
                  <a:cubicBezTo>
                    <a:pt x="18" y="4"/>
                    <a:pt x="19" y="4"/>
                    <a:pt x="19" y="4"/>
                  </a:cubicBezTo>
                  <a:cubicBezTo>
                    <a:pt x="20" y="4"/>
                    <a:pt x="21" y="5"/>
                    <a:pt x="22" y="5"/>
                  </a:cubicBezTo>
                  <a:cubicBezTo>
                    <a:pt x="22" y="5"/>
                    <a:pt x="22" y="5"/>
                    <a:pt x="22" y="5"/>
                  </a:cubicBezTo>
                  <a:cubicBezTo>
                    <a:pt x="21" y="4"/>
                    <a:pt x="19" y="4"/>
                    <a:pt x="17" y="4"/>
                  </a:cubicBezTo>
                  <a:cubicBezTo>
                    <a:pt x="17" y="3"/>
                    <a:pt x="16" y="1"/>
                    <a:pt x="14" y="1"/>
                  </a:cubicBezTo>
                  <a:cubicBezTo>
                    <a:pt x="13" y="0"/>
                    <a:pt x="11" y="0"/>
                    <a:pt x="9"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536"/>
            <p:cNvSpPr>
              <a:spLocks/>
            </p:cNvSpPr>
            <p:nvPr/>
          </p:nvSpPr>
          <p:spPr bwMode="auto">
            <a:xfrm>
              <a:off x="8564543" y="4894291"/>
              <a:ext cx="82550" cy="93663"/>
            </a:xfrm>
            <a:custGeom>
              <a:avLst/>
              <a:gdLst>
                <a:gd name="T0" fmla="*/ 16 w 22"/>
                <a:gd name="T1" fmla="*/ 6 h 25"/>
                <a:gd name="T2" fmla="*/ 11 w 22"/>
                <a:gd name="T3" fmla="*/ 3 h 25"/>
                <a:gd name="T4" fmla="*/ 5 w 22"/>
                <a:gd name="T5" fmla="*/ 2 h 25"/>
                <a:gd name="T6" fmla="*/ 0 w 22"/>
                <a:gd name="T7" fmla="*/ 0 h 25"/>
                <a:gd name="T8" fmla="*/ 1 w 22"/>
                <a:gd name="T9" fmla="*/ 10 h 25"/>
                <a:gd name="T10" fmla="*/ 8 w 22"/>
                <a:gd name="T11" fmla="*/ 22 h 25"/>
                <a:gd name="T12" fmla="*/ 19 w 22"/>
                <a:gd name="T13" fmla="*/ 19 h 25"/>
                <a:gd name="T14" fmla="*/ 21 w 22"/>
                <a:gd name="T15" fmla="*/ 21 h 25"/>
                <a:gd name="T16" fmla="*/ 22 w 22"/>
                <a:gd name="T17" fmla="*/ 25 h 25"/>
                <a:gd name="T18" fmla="*/ 22 w 22"/>
                <a:gd name="T19" fmla="*/ 25 h 25"/>
                <a:gd name="T20" fmla="*/ 19 w 22"/>
                <a:gd name="T21" fmla="*/ 19 h 25"/>
                <a:gd name="T22" fmla="*/ 20 w 22"/>
                <a:gd name="T23" fmla="*/ 11 h 25"/>
                <a:gd name="T24" fmla="*/ 16 w 22"/>
                <a:gd name="T25"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5">
                  <a:moveTo>
                    <a:pt x="16" y="6"/>
                  </a:moveTo>
                  <a:cubicBezTo>
                    <a:pt x="14" y="4"/>
                    <a:pt x="13" y="4"/>
                    <a:pt x="11" y="3"/>
                  </a:cubicBezTo>
                  <a:cubicBezTo>
                    <a:pt x="9" y="2"/>
                    <a:pt x="7" y="2"/>
                    <a:pt x="5" y="2"/>
                  </a:cubicBezTo>
                  <a:cubicBezTo>
                    <a:pt x="4" y="2"/>
                    <a:pt x="0" y="0"/>
                    <a:pt x="0" y="0"/>
                  </a:cubicBezTo>
                  <a:cubicBezTo>
                    <a:pt x="1" y="3"/>
                    <a:pt x="0" y="7"/>
                    <a:pt x="1" y="10"/>
                  </a:cubicBezTo>
                  <a:cubicBezTo>
                    <a:pt x="2" y="14"/>
                    <a:pt x="4" y="19"/>
                    <a:pt x="8" y="22"/>
                  </a:cubicBezTo>
                  <a:cubicBezTo>
                    <a:pt x="12" y="24"/>
                    <a:pt x="16" y="22"/>
                    <a:pt x="19" y="19"/>
                  </a:cubicBezTo>
                  <a:cubicBezTo>
                    <a:pt x="19" y="20"/>
                    <a:pt x="20" y="20"/>
                    <a:pt x="21" y="21"/>
                  </a:cubicBezTo>
                  <a:cubicBezTo>
                    <a:pt x="21" y="22"/>
                    <a:pt x="22" y="24"/>
                    <a:pt x="22" y="25"/>
                  </a:cubicBezTo>
                  <a:cubicBezTo>
                    <a:pt x="22" y="25"/>
                    <a:pt x="22" y="25"/>
                    <a:pt x="22" y="25"/>
                  </a:cubicBezTo>
                  <a:cubicBezTo>
                    <a:pt x="22" y="23"/>
                    <a:pt x="20" y="20"/>
                    <a:pt x="19" y="19"/>
                  </a:cubicBezTo>
                  <a:cubicBezTo>
                    <a:pt x="20" y="16"/>
                    <a:pt x="21" y="14"/>
                    <a:pt x="20" y="11"/>
                  </a:cubicBezTo>
                  <a:cubicBezTo>
                    <a:pt x="19" y="9"/>
                    <a:pt x="17" y="7"/>
                    <a:pt x="16" y="6"/>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537"/>
            <p:cNvSpPr>
              <a:spLocks/>
            </p:cNvSpPr>
            <p:nvPr/>
          </p:nvSpPr>
          <p:spPr bwMode="auto">
            <a:xfrm>
              <a:off x="8434367" y="4943504"/>
              <a:ext cx="134938" cy="74613"/>
            </a:xfrm>
            <a:custGeom>
              <a:avLst/>
              <a:gdLst>
                <a:gd name="T0" fmla="*/ 14 w 36"/>
                <a:gd name="T1" fmla="*/ 0 h 20"/>
                <a:gd name="T2" fmla="*/ 7 w 36"/>
                <a:gd name="T3" fmla="*/ 4 h 20"/>
                <a:gd name="T4" fmla="*/ 4 w 36"/>
                <a:gd name="T5" fmla="*/ 10 h 20"/>
                <a:gd name="T6" fmla="*/ 0 w 36"/>
                <a:gd name="T7" fmla="*/ 15 h 20"/>
                <a:gd name="T8" fmla="*/ 10 w 36"/>
                <a:gd name="T9" fmla="*/ 18 h 20"/>
                <a:gd name="T10" fmla="*/ 16 w 36"/>
                <a:gd name="T11" fmla="*/ 20 h 20"/>
                <a:gd name="T12" fmla="*/ 21 w 36"/>
                <a:gd name="T13" fmla="*/ 20 h 20"/>
                <a:gd name="T14" fmla="*/ 27 w 36"/>
                <a:gd name="T15" fmla="*/ 17 h 20"/>
                <a:gd name="T16" fmla="*/ 30 w 36"/>
                <a:gd name="T17" fmla="*/ 11 h 20"/>
                <a:gd name="T18" fmla="*/ 34 w 36"/>
                <a:gd name="T19" fmla="*/ 13 h 20"/>
                <a:gd name="T20" fmla="*/ 36 w 36"/>
                <a:gd name="T21" fmla="*/ 18 h 20"/>
                <a:gd name="T22" fmla="*/ 36 w 36"/>
                <a:gd name="T23" fmla="*/ 17 h 20"/>
                <a:gd name="T24" fmla="*/ 34 w 36"/>
                <a:gd name="T25" fmla="*/ 14 h 20"/>
                <a:gd name="T26" fmla="*/ 30 w 36"/>
                <a:gd name="T27" fmla="*/ 10 h 20"/>
                <a:gd name="T28" fmla="*/ 30 w 36"/>
                <a:gd name="T29" fmla="*/ 6 h 20"/>
                <a:gd name="T30" fmla="*/ 25 w 36"/>
                <a:gd name="T31" fmla="*/ 2 h 20"/>
                <a:gd name="T32" fmla="*/ 14 w 36"/>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0">
                  <a:moveTo>
                    <a:pt x="14" y="0"/>
                  </a:moveTo>
                  <a:cubicBezTo>
                    <a:pt x="11" y="1"/>
                    <a:pt x="9" y="3"/>
                    <a:pt x="7" y="4"/>
                  </a:cubicBezTo>
                  <a:cubicBezTo>
                    <a:pt x="6" y="6"/>
                    <a:pt x="5" y="8"/>
                    <a:pt x="4" y="10"/>
                  </a:cubicBezTo>
                  <a:cubicBezTo>
                    <a:pt x="3" y="11"/>
                    <a:pt x="0" y="15"/>
                    <a:pt x="0" y="15"/>
                  </a:cubicBezTo>
                  <a:cubicBezTo>
                    <a:pt x="4" y="15"/>
                    <a:pt x="7" y="17"/>
                    <a:pt x="10" y="18"/>
                  </a:cubicBezTo>
                  <a:cubicBezTo>
                    <a:pt x="12" y="19"/>
                    <a:pt x="14" y="20"/>
                    <a:pt x="16" y="20"/>
                  </a:cubicBezTo>
                  <a:cubicBezTo>
                    <a:pt x="18" y="20"/>
                    <a:pt x="20" y="20"/>
                    <a:pt x="21" y="20"/>
                  </a:cubicBezTo>
                  <a:cubicBezTo>
                    <a:pt x="23" y="20"/>
                    <a:pt x="25" y="18"/>
                    <a:pt x="27" y="17"/>
                  </a:cubicBezTo>
                  <a:cubicBezTo>
                    <a:pt x="28" y="15"/>
                    <a:pt x="30" y="13"/>
                    <a:pt x="30" y="11"/>
                  </a:cubicBezTo>
                  <a:cubicBezTo>
                    <a:pt x="32" y="11"/>
                    <a:pt x="33" y="12"/>
                    <a:pt x="34" y="13"/>
                  </a:cubicBezTo>
                  <a:cubicBezTo>
                    <a:pt x="35" y="14"/>
                    <a:pt x="36" y="16"/>
                    <a:pt x="36" y="18"/>
                  </a:cubicBezTo>
                  <a:cubicBezTo>
                    <a:pt x="36" y="17"/>
                    <a:pt x="36" y="17"/>
                    <a:pt x="36" y="17"/>
                  </a:cubicBezTo>
                  <a:cubicBezTo>
                    <a:pt x="36" y="17"/>
                    <a:pt x="36" y="15"/>
                    <a:pt x="34" y="14"/>
                  </a:cubicBezTo>
                  <a:cubicBezTo>
                    <a:pt x="33" y="12"/>
                    <a:pt x="32" y="11"/>
                    <a:pt x="30" y="10"/>
                  </a:cubicBezTo>
                  <a:cubicBezTo>
                    <a:pt x="31" y="9"/>
                    <a:pt x="31" y="7"/>
                    <a:pt x="30" y="6"/>
                  </a:cubicBezTo>
                  <a:cubicBezTo>
                    <a:pt x="29" y="4"/>
                    <a:pt x="27" y="3"/>
                    <a:pt x="25" y="2"/>
                  </a:cubicBezTo>
                  <a:cubicBezTo>
                    <a:pt x="22" y="0"/>
                    <a:pt x="17" y="0"/>
                    <a:pt x="14"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538"/>
            <p:cNvSpPr>
              <a:spLocks/>
            </p:cNvSpPr>
            <p:nvPr/>
          </p:nvSpPr>
          <p:spPr bwMode="auto">
            <a:xfrm>
              <a:off x="8310542" y="5073679"/>
              <a:ext cx="141288" cy="82551"/>
            </a:xfrm>
            <a:custGeom>
              <a:avLst/>
              <a:gdLst>
                <a:gd name="T0" fmla="*/ 13 w 38"/>
                <a:gd name="T1" fmla="*/ 2 h 22"/>
                <a:gd name="T2" fmla="*/ 7 w 38"/>
                <a:gd name="T3" fmla="*/ 7 h 22"/>
                <a:gd name="T4" fmla="*/ 4 w 38"/>
                <a:gd name="T5" fmla="*/ 12 h 22"/>
                <a:gd name="T6" fmla="*/ 0 w 38"/>
                <a:gd name="T7" fmla="*/ 18 h 22"/>
                <a:gd name="T8" fmla="*/ 11 w 38"/>
                <a:gd name="T9" fmla="*/ 21 h 22"/>
                <a:gd name="T10" fmla="*/ 27 w 38"/>
                <a:gd name="T11" fmla="*/ 19 h 22"/>
                <a:gd name="T12" fmla="*/ 30 w 38"/>
                <a:gd name="T13" fmla="*/ 6 h 22"/>
                <a:gd name="T14" fmla="*/ 33 w 38"/>
                <a:gd name="T15" fmla="*/ 5 h 22"/>
                <a:gd name="T16" fmla="*/ 38 w 38"/>
                <a:gd name="T17" fmla="*/ 5 h 22"/>
                <a:gd name="T18" fmla="*/ 38 w 38"/>
                <a:gd name="T19" fmla="*/ 5 h 22"/>
                <a:gd name="T20" fmla="*/ 30 w 38"/>
                <a:gd name="T21" fmla="*/ 5 h 22"/>
                <a:gd name="T22" fmla="*/ 22 w 38"/>
                <a:gd name="T23" fmla="*/ 0 h 22"/>
                <a:gd name="T24" fmla="*/ 13 w 38"/>
                <a:gd name="T2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2">
                  <a:moveTo>
                    <a:pt x="13" y="2"/>
                  </a:moveTo>
                  <a:cubicBezTo>
                    <a:pt x="10" y="3"/>
                    <a:pt x="9" y="5"/>
                    <a:pt x="7" y="7"/>
                  </a:cubicBezTo>
                  <a:cubicBezTo>
                    <a:pt x="6" y="9"/>
                    <a:pt x="5" y="10"/>
                    <a:pt x="4" y="12"/>
                  </a:cubicBezTo>
                  <a:cubicBezTo>
                    <a:pt x="3" y="14"/>
                    <a:pt x="0" y="18"/>
                    <a:pt x="0" y="18"/>
                  </a:cubicBezTo>
                  <a:cubicBezTo>
                    <a:pt x="4" y="18"/>
                    <a:pt x="7" y="20"/>
                    <a:pt x="11" y="21"/>
                  </a:cubicBezTo>
                  <a:cubicBezTo>
                    <a:pt x="16" y="22"/>
                    <a:pt x="23" y="22"/>
                    <a:pt x="27" y="19"/>
                  </a:cubicBezTo>
                  <a:cubicBezTo>
                    <a:pt x="32" y="16"/>
                    <a:pt x="32" y="10"/>
                    <a:pt x="30" y="6"/>
                  </a:cubicBezTo>
                  <a:cubicBezTo>
                    <a:pt x="31" y="5"/>
                    <a:pt x="32" y="5"/>
                    <a:pt x="33" y="5"/>
                  </a:cubicBezTo>
                  <a:cubicBezTo>
                    <a:pt x="35" y="5"/>
                    <a:pt x="37" y="5"/>
                    <a:pt x="38" y="5"/>
                  </a:cubicBezTo>
                  <a:cubicBezTo>
                    <a:pt x="38" y="5"/>
                    <a:pt x="38" y="5"/>
                    <a:pt x="38" y="5"/>
                  </a:cubicBezTo>
                  <a:cubicBezTo>
                    <a:pt x="37" y="4"/>
                    <a:pt x="32" y="4"/>
                    <a:pt x="30" y="5"/>
                  </a:cubicBezTo>
                  <a:cubicBezTo>
                    <a:pt x="28" y="2"/>
                    <a:pt x="25" y="0"/>
                    <a:pt x="22" y="0"/>
                  </a:cubicBezTo>
                  <a:cubicBezTo>
                    <a:pt x="19" y="0"/>
                    <a:pt x="16" y="1"/>
                    <a:pt x="13"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539"/>
            <p:cNvSpPr>
              <a:spLocks/>
            </p:cNvSpPr>
            <p:nvPr/>
          </p:nvSpPr>
          <p:spPr bwMode="auto">
            <a:xfrm>
              <a:off x="8347054" y="5183218"/>
              <a:ext cx="104776" cy="68263"/>
            </a:xfrm>
            <a:custGeom>
              <a:avLst/>
              <a:gdLst>
                <a:gd name="T0" fmla="*/ 10 w 28"/>
                <a:gd name="T1" fmla="*/ 2 h 18"/>
                <a:gd name="T2" fmla="*/ 6 w 28"/>
                <a:gd name="T3" fmla="*/ 6 h 18"/>
                <a:gd name="T4" fmla="*/ 3 w 28"/>
                <a:gd name="T5" fmla="*/ 10 h 18"/>
                <a:gd name="T6" fmla="*/ 0 w 28"/>
                <a:gd name="T7" fmla="*/ 14 h 18"/>
                <a:gd name="T8" fmla="*/ 9 w 28"/>
                <a:gd name="T9" fmla="*/ 17 h 18"/>
                <a:gd name="T10" fmla="*/ 16 w 28"/>
                <a:gd name="T11" fmla="*/ 17 h 18"/>
                <a:gd name="T12" fmla="*/ 22 w 28"/>
                <a:gd name="T13" fmla="*/ 14 h 18"/>
                <a:gd name="T14" fmla="*/ 25 w 28"/>
                <a:gd name="T15" fmla="*/ 9 h 18"/>
                <a:gd name="T16" fmla="*/ 23 w 28"/>
                <a:gd name="T17" fmla="*/ 3 h 18"/>
                <a:gd name="T18" fmla="*/ 25 w 28"/>
                <a:gd name="T19" fmla="*/ 2 h 18"/>
                <a:gd name="T20" fmla="*/ 28 w 28"/>
                <a:gd name="T21" fmla="*/ 1 h 18"/>
                <a:gd name="T22" fmla="*/ 28 w 28"/>
                <a:gd name="T23" fmla="*/ 1 h 18"/>
                <a:gd name="T24" fmla="*/ 25 w 28"/>
                <a:gd name="T25" fmla="*/ 2 h 18"/>
                <a:gd name="T26" fmla="*/ 22 w 28"/>
                <a:gd name="T27" fmla="*/ 3 h 18"/>
                <a:gd name="T28" fmla="*/ 16 w 28"/>
                <a:gd name="T29" fmla="*/ 0 h 18"/>
                <a:gd name="T30" fmla="*/ 10 w 28"/>
                <a:gd name="T3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8">
                  <a:moveTo>
                    <a:pt x="10" y="2"/>
                  </a:moveTo>
                  <a:cubicBezTo>
                    <a:pt x="8" y="3"/>
                    <a:pt x="7" y="4"/>
                    <a:pt x="6" y="6"/>
                  </a:cubicBezTo>
                  <a:cubicBezTo>
                    <a:pt x="5" y="7"/>
                    <a:pt x="4" y="9"/>
                    <a:pt x="3" y="10"/>
                  </a:cubicBezTo>
                  <a:cubicBezTo>
                    <a:pt x="3" y="11"/>
                    <a:pt x="0" y="14"/>
                    <a:pt x="0" y="14"/>
                  </a:cubicBezTo>
                  <a:cubicBezTo>
                    <a:pt x="3" y="14"/>
                    <a:pt x="6" y="16"/>
                    <a:pt x="9" y="17"/>
                  </a:cubicBezTo>
                  <a:cubicBezTo>
                    <a:pt x="11" y="17"/>
                    <a:pt x="13" y="18"/>
                    <a:pt x="16" y="17"/>
                  </a:cubicBezTo>
                  <a:cubicBezTo>
                    <a:pt x="18" y="17"/>
                    <a:pt x="20" y="16"/>
                    <a:pt x="22" y="14"/>
                  </a:cubicBezTo>
                  <a:cubicBezTo>
                    <a:pt x="24" y="13"/>
                    <a:pt x="25" y="11"/>
                    <a:pt x="25" y="9"/>
                  </a:cubicBezTo>
                  <a:cubicBezTo>
                    <a:pt x="25" y="7"/>
                    <a:pt x="24" y="5"/>
                    <a:pt x="23" y="3"/>
                  </a:cubicBezTo>
                  <a:cubicBezTo>
                    <a:pt x="23" y="3"/>
                    <a:pt x="24" y="2"/>
                    <a:pt x="25" y="2"/>
                  </a:cubicBezTo>
                  <a:cubicBezTo>
                    <a:pt x="26" y="2"/>
                    <a:pt x="27" y="1"/>
                    <a:pt x="28" y="1"/>
                  </a:cubicBezTo>
                  <a:cubicBezTo>
                    <a:pt x="28" y="1"/>
                    <a:pt x="28" y="1"/>
                    <a:pt x="28" y="1"/>
                  </a:cubicBezTo>
                  <a:cubicBezTo>
                    <a:pt x="28" y="1"/>
                    <a:pt x="27" y="1"/>
                    <a:pt x="25" y="2"/>
                  </a:cubicBezTo>
                  <a:cubicBezTo>
                    <a:pt x="24" y="2"/>
                    <a:pt x="23" y="3"/>
                    <a:pt x="22" y="3"/>
                  </a:cubicBezTo>
                  <a:cubicBezTo>
                    <a:pt x="21" y="1"/>
                    <a:pt x="18" y="0"/>
                    <a:pt x="16" y="0"/>
                  </a:cubicBezTo>
                  <a:cubicBezTo>
                    <a:pt x="14" y="0"/>
                    <a:pt x="12" y="1"/>
                    <a:pt x="10"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540"/>
            <p:cNvSpPr>
              <a:spLocks/>
            </p:cNvSpPr>
            <p:nvPr/>
          </p:nvSpPr>
          <p:spPr bwMode="auto">
            <a:xfrm>
              <a:off x="8181953" y="5449920"/>
              <a:ext cx="180976" cy="214314"/>
            </a:xfrm>
            <a:custGeom>
              <a:avLst/>
              <a:gdLst>
                <a:gd name="T0" fmla="*/ 11 w 48"/>
                <a:gd name="T1" fmla="*/ 26 h 57"/>
                <a:gd name="T2" fmla="*/ 10 w 48"/>
                <a:gd name="T3" fmla="*/ 37 h 57"/>
                <a:gd name="T4" fmla="*/ 8 w 48"/>
                <a:gd name="T5" fmla="*/ 47 h 57"/>
                <a:gd name="T6" fmla="*/ 5 w 48"/>
                <a:gd name="T7" fmla="*/ 53 h 57"/>
                <a:gd name="T8" fmla="*/ 0 w 48"/>
                <a:gd name="T9" fmla="*/ 56 h 57"/>
                <a:gd name="T10" fmla="*/ 14 w 48"/>
                <a:gd name="T11" fmla="*/ 57 h 57"/>
                <a:gd name="T12" fmla="*/ 26 w 48"/>
                <a:gd name="T13" fmla="*/ 55 h 57"/>
                <a:gd name="T14" fmla="*/ 41 w 48"/>
                <a:gd name="T15" fmla="*/ 44 h 57"/>
                <a:gd name="T16" fmla="*/ 47 w 48"/>
                <a:gd name="T17" fmla="*/ 29 h 57"/>
                <a:gd name="T18" fmla="*/ 43 w 48"/>
                <a:gd name="T19" fmla="*/ 16 h 57"/>
                <a:gd name="T20" fmla="*/ 31 w 48"/>
                <a:gd name="T21" fmla="*/ 12 h 57"/>
                <a:gd name="T22" fmla="*/ 32 w 48"/>
                <a:gd name="T23" fmla="*/ 7 h 57"/>
                <a:gd name="T24" fmla="*/ 35 w 48"/>
                <a:gd name="T25" fmla="*/ 0 h 57"/>
                <a:gd name="T26" fmla="*/ 34 w 48"/>
                <a:gd name="T27" fmla="*/ 0 h 57"/>
                <a:gd name="T28" fmla="*/ 32 w 48"/>
                <a:gd name="T29" fmla="*/ 6 h 57"/>
                <a:gd name="T30" fmla="*/ 30 w 48"/>
                <a:gd name="T31" fmla="*/ 12 h 57"/>
                <a:gd name="T32" fmla="*/ 23 w 48"/>
                <a:gd name="T33" fmla="*/ 13 h 57"/>
                <a:gd name="T34" fmla="*/ 17 w 48"/>
                <a:gd name="T35" fmla="*/ 17 h 57"/>
                <a:gd name="T36" fmla="*/ 11 w 48"/>
                <a:gd name="T3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57">
                  <a:moveTo>
                    <a:pt x="11" y="26"/>
                  </a:moveTo>
                  <a:cubicBezTo>
                    <a:pt x="9" y="29"/>
                    <a:pt x="10" y="33"/>
                    <a:pt x="10" y="37"/>
                  </a:cubicBezTo>
                  <a:cubicBezTo>
                    <a:pt x="9" y="40"/>
                    <a:pt x="9" y="43"/>
                    <a:pt x="8" y="47"/>
                  </a:cubicBezTo>
                  <a:cubicBezTo>
                    <a:pt x="8" y="48"/>
                    <a:pt x="7" y="51"/>
                    <a:pt x="5" y="53"/>
                  </a:cubicBezTo>
                  <a:cubicBezTo>
                    <a:pt x="3" y="55"/>
                    <a:pt x="0" y="56"/>
                    <a:pt x="0" y="56"/>
                  </a:cubicBezTo>
                  <a:cubicBezTo>
                    <a:pt x="5" y="57"/>
                    <a:pt x="9" y="57"/>
                    <a:pt x="14" y="57"/>
                  </a:cubicBezTo>
                  <a:cubicBezTo>
                    <a:pt x="18" y="57"/>
                    <a:pt x="23" y="56"/>
                    <a:pt x="26" y="55"/>
                  </a:cubicBezTo>
                  <a:cubicBezTo>
                    <a:pt x="32" y="53"/>
                    <a:pt x="37" y="49"/>
                    <a:pt x="41" y="44"/>
                  </a:cubicBezTo>
                  <a:cubicBezTo>
                    <a:pt x="44" y="40"/>
                    <a:pt x="47" y="34"/>
                    <a:pt x="47" y="29"/>
                  </a:cubicBezTo>
                  <a:cubicBezTo>
                    <a:pt x="48" y="23"/>
                    <a:pt x="46" y="19"/>
                    <a:pt x="43" y="16"/>
                  </a:cubicBezTo>
                  <a:cubicBezTo>
                    <a:pt x="39" y="13"/>
                    <a:pt x="35" y="12"/>
                    <a:pt x="31" y="12"/>
                  </a:cubicBezTo>
                  <a:cubicBezTo>
                    <a:pt x="31" y="10"/>
                    <a:pt x="32" y="9"/>
                    <a:pt x="32" y="7"/>
                  </a:cubicBezTo>
                  <a:cubicBezTo>
                    <a:pt x="33" y="5"/>
                    <a:pt x="34" y="3"/>
                    <a:pt x="35" y="0"/>
                  </a:cubicBezTo>
                  <a:cubicBezTo>
                    <a:pt x="34" y="0"/>
                    <a:pt x="34" y="0"/>
                    <a:pt x="34" y="0"/>
                  </a:cubicBezTo>
                  <a:cubicBezTo>
                    <a:pt x="34" y="1"/>
                    <a:pt x="33" y="3"/>
                    <a:pt x="32" y="6"/>
                  </a:cubicBezTo>
                  <a:cubicBezTo>
                    <a:pt x="31" y="8"/>
                    <a:pt x="31" y="10"/>
                    <a:pt x="30" y="12"/>
                  </a:cubicBezTo>
                  <a:cubicBezTo>
                    <a:pt x="28" y="12"/>
                    <a:pt x="25" y="13"/>
                    <a:pt x="23" y="13"/>
                  </a:cubicBezTo>
                  <a:cubicBezTo>
                    <a:pt x="20" y="14"/>
                    <a:pt x="18" y="15"/>
                    <a:pt x="17" y="17"/>
                  </a:cubicBezTo>
                  <a:cubicBezTo>
                    <a:pt x="14" y="19"/>
                    <a:pt x="12" y="23"/>
                    <a:pt x="11" y="26"/>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541"/>
            <p:cNvSpPr>
              <a:spLocks/>
            </p:cNvSpPr>
            <p:nvPr/>
          </p:nvSpPr>
          <p:spPr bwMode="auto">
            <a:xfrm>
              <a:off x="8178778" y="5551520"/>
              <a:ext cx="198439" cy="296865"/>
            </a:xfrm>
            <a:custGeom>
              <a:avLst/>
              <a:gdLst>
                <a:gd name="T0" fmla="*/ 2 w 53"/>
                <a:gd name="T1" fmla="*/ 33 h 79"/>
                <a:gd name="T2" fmla="*/ 1 w 53"/>
                <a:gd name="T3" fmla="*/ 49 h 79"/>
                <a:gd name="T4" fmla="*/ 2 w 53"/>
                <a:gd name="T5" fmla="*/ 63 h 79"/>
                <a:gd name="T6" fmla="*/ 1 w 53"/>
                <a:gd name="T7" fmla="*/ 73 h 79"/>
                <a:gd name="T8" fmla="*/ 0 w 53"/>
                <a:gd name="T9" fmla="*/ 79 h 79"/>
                <a:gd name="T10" fmla="*/ 13 w 53"/>
                <a:gd name="T11" fmla="*/ 74 h 79"/>
                <a:gd name="T12" fmla="*/ 26 w 53"/>
                <a:gd name="T13" fmla="*/ 69 h 79"/>
                <a:gd name="T14" fmla="*/ 42 w 53"/>
                <a:gd name="T15" fmla="*/ 57 h 79"/>
                <a:gd name="T16" fmla="*/ 51 w 53"/>
                <a:gd name="T17" fmla="*/ 40 h 79"/>
                <a:gd name="T18" fmla="*/ 47 w 53"/>
                <a:gd name="T19" fmla="*/ 23 h 79"/>
                <a:gd name="T20" fmla="*/ 34 w 53"/>
                <a:gd name="T21" fmla="*/ 15 h 79"/>
                <a:gd name="T22" fmla="*/ 38 w 53"/>
                <a:gd name="T23" fmla="*/ 8 h 79"/>
                <a:gd name="T24" fmla="*/ 46 w 53"/>
                <a:gd name="T25" fmla="*/ 1 h 79"/>
                <a:gd name="T26" fmla="*/ 45 w 53"/>
                <a:gd name="T27" fmla="*/ 0 h 79"/>
                <a:gd name="T28" fmla="*/ 33 w 53"/>
                <a:gd name="T29" fmla="*/ 14 h 79"/>
                <a:gd name="T30" fmla="*/ 13 w 53"/>
                <a:gd name="T31" fmla="*/ 19 h 79"/>
                <a:gd name="T32" fmla="*/ 2 w 53"/>
                <a:gd name="T33" fmla="*/ 3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79">
                  <a:moveTo>
                    <a:pt x="2" y="33"/>
                  </a:moveTo>
                  <a:cubicBezTo>
                    <a:pt x="0" y="38"/>
                    <a:pt x="1" y="44"/>
                    <a:pt x="1" y="49"/>
                  </a:cubicBezTo>
                  <a:cubicBezTo>
                    <a:pt x="1" y="54"/>
                    <a:pt x="1" y="59"/>
                    <a:pt x="2" y="63"/>
                  </a:cubicBezTo>
                  <a:cubicBezTo>
                    <a:pt x="2" y="65"/>
                    <a:pt x="2" y="69"/>
                    <a:pt x="1" y="73"/>
                  </a:cubicBezTo>
                  <a:cubicBezTo>
                    <a:pt x="1" y="76"/>
                    <a:pt x="0" y="79"/>
                    <a:pt x="0" y="79"/>
                  </a:cubicBezTo>
                  <a:cubicBezTo>
                    <a:pt x="4" y="76"/>
                    <a:pt x="8" y="75"/>
                    <a:pt x="13" y="74"/>
                  </a:cubicBezTo>
                  <a:cubicBezTo>
                    <a:pt x="17" y="72"/>
                    <a:pt x="22" y="71"/>
                    <a:pt x="26" y="69"/>
                  </a:cubicBezTo>
                  <a:cubicBezTo>
                    <a:pt x="32" y="67"/>
                    <a:pt x="38" y="62"/>
                    <a:pt x="42" y="57"/>
                  </a:cubicBezTo>
                  <a:cubicBezTo>
                    <a:pt x="47" y="52"/>
                    <a:pt x="50" y="46"/>
                    <a:pt x="51" y="40"/>
                  </a:cubicBezTo>
                  <a:cubicBezTo>
                    <a:pt x="53" y="34"/>
                    <a:pt x="51" y="28"/>
                    <a:pt x="47" y="23"/>
                  </a:cubicBezTo>
                  <a:cubicBezTo>
                    <a:pt x="44" y="19"/>
                    <a:pt x="39" y="16"/>
                    <a:pt x="34" y="15"/>
                  </a:cubicBezTo>
                  <a:cubicBezTo>
                    <a:pt x="35" y="12"/>
                    <a:pt x="36" y="10"/>
                    <a:pt x="38" y="8"/>
                  </a:cubicBezTo>
                  <a:cubicBezTo>
                    <a:pt x="40" y="5"/>
                    <a:pt x="43" y="3"/>
                    <a:pt x="46" y="1"/>
                  </a:cubicBezTo>
                  <a:cubicBezTo>
                    <a:pt x="45" y="0"/>
                    <a:pt x="45" y="0"/>
                    <a:pt x="45" y="0"/>
                  </a:cubicBezTo>
                  <a:cubicBezTo>
                    <a:pt x="42" y="1"/>
                    <a:pt x="35" y="9"/>
                    <a:pt x="33" y="14"/>
                  </a:cubicBezTo>
                  <a:cubicBezTo>
                    <a:pt x="26" y="13"/>
                    <a:pt x="18" y="14"/>
                    <a:pt x="13" y="19"/>
                  </a:cubicBezTo>
                  <a:cubicBezTo>
                    <a:pt x="9" y="23"/>
                    <a:pt x="5" y="29"/>
                    <a:pt x="2" y="33"/>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542"/>
            <p:cNvSpPr>
              <a:spLocks/>
            </p:cNvSpPr>
            <p:nvPr/>
          </p:nvSpPr>
          <p:spPr bwMode="auto">
            <a:xfrm>
              <a:off x="7956527" y="5667409"/>
              <a:ext cx="101601" cy="173039"/>
            </a:xfrm>
            <a:custGeom>
              <a:avLst/>
              <a:gdLst>
                <a:gd name="T0" fmla="*/ 1 w 27"/>
                <a:gd name="T1" fmla="*/ 31 h 46"/>
                <a:gd name="T2" fmla="*/ 7 w 27"/>
                <a:gd name="T3" fmla="*/ 40 h 46"/>
                <a:gd name="T4" fmla="*/ 15 w 27"/>
                <a:gd name="T5" fmla="*/ 44 h 46"/>
                <a:gd name="T6" fmla="*/ 19 w 27"/>
                <a:gd name="T7" fmla="*/ 45 h 46"/>
                <a:gd name="T8" fmla="*/ 23 w 27"/>
                <a:gd name="T9" fmla="*/ 46 h 46"/>
                <a:gd name="T10" fmla="*/ 22 w 27"/>
                <a:gd name="T11" fmla="*/ 41 h 46"/>
                <a:gd name="T12" fmla="*/ 25 w 27"/>
                <a:gd name="T13" fmla="*/ 36 h 46"/>
                <a:gd name="T14" fmla="*/ 27 w 27"/>
                <a:gd name="T15" fmla="*/ 28 h 46"/>
                <a:gd name="T16" fmla="*/ 26 w 27"/>
                <a:gd name="T17" fmla="*/ 19 h 46"/>
                <a:gd name="T18" fmla="*/ 20 w 27"/>
                <a:gd name="T19" fmla="*/ 12 h 46"/>
                <a:gd name="T20" fmla="*/ 11 w 27"/>
                <a:gd name="T21" fmla="*/ 11 h 46"/>
                <a:gd name="T22" fmla="*/ 11 w 27"/>
                <a:gd name="T23" fmla="*/ 6 h 46"/>
                <a:gd name="T24" fmla="*/ 13 w 27"/>
                <a:gd name="T25" fmla="*/ 1 h 46"/>
                <a:gd name="T26" fmla="*/ 13 w 27"/>
                <a:gd name="T27" fmla="*/ 0 h 46"/>
                <a:gd name="T28" fmla="*/ 11 w 27"/>
                <a:gd name="T29" fmla="*/ 5 h 46"/>
                <a:gd name="T30" fmla="*/ 11 w 27"/>
                <a:gd name="T31" fmla="*/ 11 h 46"/>
                <a:gd name="T32" fmla="*/ 2 w 27"/>
                <a:gd name="T33" fmla="*/ 18 h 46"/>
                <a:gd name="T34" fmla="*/ 1 w 27"/>
                <a:gd name="T35"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46">
                  <a:moveTo>
                    <a:pt x="1" y="31"/>
                  </a:moveTo>
                  <a:cubicBezTo>
                    <a:pt x="2" y="35"/>
                    <a:pt x="5" y="38"/>
                    <a:pt x="7" y="40"/>
                  </a:cubicBezTo>
                  <a:cubicBezTo>
                    <a:pt x="10" y="42"/>
                    <a:pt x="12" y="43"/>
                    <a:pt x="15" y="44"/>
                  </a:cubicBezTo>
                  <a:cubicBezTo>
                    <a:pt x="16" y="44"/>
                    <a:pt x="18" y="45"/>
                    <a:pt x="19" y="45"/>
                  </a:cubicBezTo>
                  <a:cubicBezTo>
                    <a:pt x="21" y="46"/>
                    <a:pt x="23" y="46"/>
                    <a:pt x="23" y="46"/>
                  </a:cubicBezTo>
                  <a:cubicBezTo>
                    <a:pt x="22" y="44"/>
                    <a:pt x="22" y="42"/>
                    <a:pt x="22" y="41"/>
                  </a:cubicBezTo>
                  <a:cubicBezTo>
                    <a:pt x="23" y="39"/>
                    <a:pt x="24" y="37"/>
                    <a:pt x="25" y="36"/>
                  </a:cubicBezTo>
                  <a:cubicBezTo>
                    <a:pt x="25" y="33"/>
                    <a:pt x="26" y="31"/>
                    <a:pt x="27" y="28"/>
                  </a:cubicBezTo>
                  <a:cubicBezTo>
                    <a:pt x="27" y="25"/>
                    <a:pt x="27" y="22"/>
                    <a:pt x="26" y="19"/>
                  </a:cubicBezTo>
                  <a:cubicBezTo>
                    <a:pt x="25" y="15"/>
                    <a:pt x="23" y="13"/>
                    <a:pt x="20" y="12"/>
                  </a:cubicBezTo>
                  <a:cubicBezTo>
                    <a:pt x="17" y="10"/>
                    <a:pt x="14" y="10"/>
                    <a:pt x="11" y="11"/>
                  </a:cubicBezTo>
                  <a:cubicBezTo>
                    <a:pt x="11" y="9"/>
                    <a:pt x="11" y="8"/>
                    <a:pt x="11" y="6"/>
                  </a:cubicBezTo>
                  <a:cubicBezTo>
                    <a:pt x="12" y="4"/>
                    <a:pt x="12" y="3"/>
                    <a:pt x="13" y="1"/>
                  </a:cubicBezTo>
                  <a:cubicBezTo>
                    <a:pt x="13" y="0"/>
                    <a:pt x="13" y="0"/>
                    <a:pt x="13" y="0"/>
                  </a:cubicBezTo>
                  <a:cubicBezTo>
                    <a:pt x="12" y="1"/>
                    <a:pt x="12" y="3"/>
                    <a:pt x="11" y="5"/>
                  </a:cubicBezTo>
                  <a:cubicBezTo>
                    <a:pt x="11" y="7"/>
                    <a:pt x="10" y="9"/>
                    <a:pt x="11" y="11"/>
                  </a:cubicBezTo>
                  <a:cubicBezTo>
                    <a:pt x="7" y="12"/>
                    <a:pt x="3" y="14"/>
                    <a:pt x="2" y="18"/>
                  </a:cubicBezTo>
                  <a:cubicBezTo>
                    <a:pt x="1" y="22"/>
                    <a:pt x="0" y="27"/>
                    <a:pt x="1"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543"/>
            <p:cNvSpPr>
              <a:spLocks/>
            </p:cNvSpPr>
            <p:nvPr/>
          </p:nvSpPr>
          <p:spPr bwMode="auto">
            <a:xfrm>
              <a:off x="8824895" y="4044972"/>
              <a:ext cx="198439" cy="112713"/>
            </a:xfrm>
            <a:custGeom>
              <a:avLst/>
              <a:gdLst>
                <a:gd name="T0" fmla="*/ 25 w 53"/>
                <a:gd name="T1" fmla="*/ 0 h 30"/>
                <a:gd name="T2" fmla="*/ 16 w 53"/>
                <a:gd name="T3" fmla="*/ 4 h 30"/>
                <a:gd name="T4" fmla="*/ 9 w 53"/>
                <a:gd name="T5" fmla="*/ 8 h 30"/>
                <a:gd name="T6" fmla="*/ 4 w 53"/>
                <a:gd name="T7" fmla="*/ 10 h 30"/>
                <a:gd name="T8" fmla="*/ 0 w 53"/>
                <a:gd name="T9" fmla="*/ 10 h 30"/>
                <a:gd name="T10" fmla="*/ 7 w 53"/>
                <a:gd name="T11" fmla="*/ 17 h 30"/>
                <a:gd name="T12" fmla="*/ 13 w 53"/>
                <a:gd name="T13" fmla="*/ 23 h 30"/>
                <a:gd name="T14" fmla="*/ 36 w 53"/>
                <a:gd name="T15" fmla="*/ 27 h 30"/>
                <a:gd name="T16" fmla="*/ 44 w 53"/>
                <a:gd name="T17" fmla="*/ 20 h 30"/>
                <a:gd name="T18" fmla="*/ 43 w 53"/>
                <a:gd name="T19" fmla="*/ 11 h 30"/>
                <a:gd name="T20" fmla="*/ 47 w 53"/>
                <a:gd name="T21" fmla="*/ 10 h 30"/>
                <a:gd name="T22" fmla="*/ 53 w 53"/>
                <a:gd name="T23" fmla="*/ 10 h 30"/>
                <a:gd name="T24" fmla="*/ 53 w 53"/>
                <a:gd name="T25" fmla="*/ 9 h 30"/>
                <a:gd name="T26" fmla="*/ 48 w 53"/>
                <a:gd name="T27" fmla="*/ 10 h 30"/>
                <a:gd name="T28" fmla="*/ 43 w 53"/>
                <a:gd name="T29" fmla="*/ 10 h 30"/>
                <a:gd name="T30" fmla="*/ 35 w 53"/>
                <a:gd name="T31" fmla="*/ 1 h 30"/>
                <a:gd name="T32" fmla="*/ 25 w 53"/>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30">
                  <a:moveTo>
                    <a:pt x="25" y="0"/>
                  </a:moveTo>
                  <a:cubicBezTo>
                    <a:pt x="22" y="1"/>
                    <a:pt x="19" y="2"/>
                    <a:pt x="16" y="4"/>
                  </a:cubicBezTo>
                  <a:cubicBezTo>
                    <a:pt x="14" y="5"/>
                    <a:pt x="12" y="7"/>
                    <a:pt x="9" y="8"/>
                  </a:cubicBezTo>
                  <a:cubicBezTo>
                    <a:pt x="8" y="9"/>
                    <a:pt x="6" y="10"/>
                    <a:pt x="4" y="10"/>
                  </a:cubicBezTo>
                  <a:cubicBezTo>
                    <a:pt x="2" y="10"/>
                    <a:pt x="0" y="10"/>
                    <a:pt x="0" y="10"/>
                  </a:cubicBezTo>
                  <a:cubicBezTo>
                    <a:pt x="2" y="13"/>
                    <a:pt x="5" y="15"/>
                    <a:pt x="7" y="17"/>
                  </a:cubicBezTo>
                  <a:cubicBezTo>
                    <a:pt x="9" y="19"/>
                    <a:pt x="11" y="21"/>
                    <a:pt x="13" y="23"/>
                  </a:cubicBezTo>
                  <a:cubicBezTo>
                    <a:pt x="19" y="27"/>
                    <a:pt x="28" y="30"/>
                    <a:pt x="36" y="27"/>
                  </a:cubicBezTo>
                  <a:cubicBezTo>
                    <a:pt x="40" y="26"/>
                    <a:pt x="43" y="23"/>
                    <a:pt x="44" y="20"/>
                  </a:cubicBezTo>
                  <a:cubicBezTo>
                    <a:pt x="45" y="17"/>
                    <a:pt x="44" y="14"/>
                    <a:pt x="43" y="11"/>
                  </a:cubicBezTo>
                  <a:cubicBezTo>
                    <a:pt x="45" y="10"/>
                    <a:pt x="46" y="10"/>
                    <a:pt x="47" y="10"/>
                  </a:cubicBezTo>
                  <a:cubicBezTo>
                    <a:pt x="49" y="10"/>
                    <a:pt x="51" y="10"/>
                    <a:pt x="53" y="10"/>
                  </a:cubicBezTo>
                  <a:cubicBezTo>
                    <a:pt x="53" y="9"/>
                    <a:pt x="53" y="9"/>
                    <a:pt x="53" y="9"/>
                  </a:cubicBezTo>
                  <a:cubicBezTo>
                    <a:pt x="52" y="9"/>
                    <a:pt x="50" y="9"/>
                    <a:pt x="48" y="10"/>
                  </a:cubicBezTo>
                  <a:cubicBezTo>
                    <a:pt x="47" y="10"/>
                    <a:pt x="45" y="10"/>
                    <a:pt x="43" y="10"/>
                  </a:cubicBezTo>
                  <a:cubicBezTo>
                    <a:pt x="41" y="6"/>
                    <a:pt x="39" y="3"/>
                    <a:pt x="35" y="1"/>
                  </a:cubicBezTo>
                  <a:cubicBezTo>
                    <a:pt x="32" y="0"/>
                    <a:pt x="28" y="0"/>
                    <a:pt x="25" y="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544"/>
            <p:cNvSpPr>
              <a:spLocks/>
            </p:cNvSpPr>
            <p:nvPr/>
          </p:nvSpPr>
          <p:spPr bwMode="auto">
            <a:xfrm>
              <a:off x="9042384" y="3863996"/>
              <a:ext cx="123826" cy="142876"/>
            </a:xfrm>
            <a:custGeom>
              <a:avLst/>
              <a:gdLst>
                <a:gd name="T0" fmla="*/ 25 w 33"/>
                <a:gd name="T1" fmla="*/ 4 h 38"/>
                <a:gd name="T2" fmla="*/ 16 w 33"/>
                <a:gd name="T3" fmla="*/ 1 h 38"/>
                <a:gd name="T4" fmla="*/ 8 w 33"/>
                <a:gd name="T5" fmla="*/ 1 h 38"/>
                <a:gd name="T6" fmla="*/ 4 w 33"/>
                <a:gd name="T7" fmla="*/ 1 h 38"/>
                <a:gd name="T8" fmla="*/ 0 w 33"/>
                <a:gd name="T9" fmla="*/ 0 h 38"/>
                <a:gd name="T10" fmla="*/ 3 w 33"/>
                <a:gd name="T11" fmla="*/ 7 h 38"/>
                <a:gd name="T12" fmla="*/ 4 w 33"/>
                <a:gd name="T13" fmla="*/ 13 h 38"/>
                <a:gd name="T14" fmla="*/ 7 w 33"/>
                <a:gd name="T15" fmla="*/ 21 h 38"/>
                <a:gd name="T16" fmla="*/ 11 w 33"/>
                <a:gd name="T17" fmla="*/ 26 h 38"/>
                <a:gd name="T18" fmla="*/ 14 w 33"/>
                <a:gd name="T19" fmla="*/ 27 h 38"/>
                <a:gd name="T20" fmla="*/ 18 w 33"/>
                <a:gd name="T21" fmla="*/ 28 h 38"/>
                <a:gd name="T22" fmla="*/ 26 w 33"/>
                <a:gd name="T23" fmla="*/ 29 h 38"/>
                <a:gd name="T24" fmla="*/ 25 w 33"/>
                <a:gd name="T25" fmla="*/ 34 h 38"/>
                <a:gd name="T26" fmla="*/ 20 w 33"/>
                <a:gd name="T27" fmla="*/ 38 h 38"/>
                <a:gd name="T28" fmla="*/ 20 w 33"/>
                <a:gd name="T29" fmla="*/ 38 h 38"/>
                <a:gd name="T30" fmla="*/ 25 w 33"/>
                <a:gd name="T31" fmla="*/ 35 h 38"/>
                <a:gd name="T32" fmla="*/ 27 w 33"/>
                <a:gd name="T33" fmla="*/ 28 h 38"/>
                <a:gd name="T34" fmla="*/ 31 w 33"/>
                <a:gd name="T35" fmla="*/ 24 h 38"/>
                <a:gd name="T36" fmla="*/ 32 w 33"/>
                <a:gd name="T37" fmla="*/ 16 h 38"/>
                <a:gd name="T38" fmla="*/ 29 w 33"/>
                <a:gd name="T39" fmla="*/ 9 h 38"/>
                <a:gd name="T40" fmla="*/ 25 w 33"/>
                <a:gd name="T41"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8">
                  <a:moveTo>
                    <a:pt x="25" y="4"/>
                  </a:moveTo>
                  <a:cubicBezTo>
                    <a:pt x="22" y="2"/>
                    <a:pt x="19" y="2"/>
                    <a:pt x="16" y="1"/>
                  </a:cubicBezTo>
                  <a:cubicBezTo>
                    <a:pt x="13" y="1"/>
                    <a:pt x="11" y="1"/>
                    <a:pt x="8" y="1"/>
                  </a:cubicBezTo>
                  <a:cubicBezTo>
                    <a:pt x="7" y="1"/>
                    <a:pt x="5" y="1"/>
                    <a:pt x="4" y="1"/>
                  </a:cubicBezTo>
                  <a:cubicBezTo>
                    <a:pt x="2" y="0"/>
                    <a:pt x="0" y="0"/>
                    <a:pt x="0" y="0"/>
                  </a:cubicBezTo>
                  <a:cubicBezTo>
                    <a:pt x="2" y="2"/>
                    <a:pt x="2" y="4"/>
                    <a:pt x="3" y="7"/>
                  </a:cubicBezTo>
                  <a:cubicBezTo>
                    <a:pt x="3" y="9"/>
                    <a:pt x="4" y="11"/>
                    <a:pt x="4" y="13"/>
                  </a:cubicBezTo>
                  <a:cubicBezTo>
                    <a:pt x="5" y="16"/>
                    <a:pt x="6" y="19"/>
                    <a:pt x="7" y="21"/>
                  </a:cubicBezTo>
                  <a:cubicBezTo>
                    <a:pt x="8" y="23"/>
                    <a:pt x="10" y="25"/>
                    <a:pt x="11" y="26"/>
                  </a:cubicBezTo>
                  <a:cubicBezTo>
                    <a:pt x="12" y="26"/>
                    <a:pt x="13" y="27"/>
                    <a:pt x="14" y="27"/>
                  </a:cubicBezTo>
                  <a:cubicBezTo>
                    <a:pt x="15" y="27"/>
                    <a:pt x="17" y="27"/>
                    <a:pt x="18" y="28"/>
                  </a:cubicBezTo>
                  <a:cubicBezTo>
                    <a:pt x="21" y="28"/>
                    <a:pt x="24" y="29"/>
                    <a:pt x="26" y="29"/>
                  </a:cubicBezTo>
                  <a:cubicBezTo>
                    <a:pt x="26" y="30"/>
                    <a:pt x="26" y="32"/>
                    <a:pt x="25" y="34"/>
                  </a:cubicBezTo>
                  <a:cubicBezTo>
                    <a:pt x="24" y="36"/>
                    <a:pt x="22" y="37"/>
                    <a:pt x="20" y="38"/>
                  </a:cubicBezTo>
                  <a:cubicBezTo>
                    <a:pt x="20" y="38"/>
                    <a:pt x="20" y="38"/>
                    <a:pt x="20" y="38"/>
                  </a:cubicBezTo>
                  <a:cubicBezTo>
                    <a:pt x="21" y="38"/>
                    <a:pt x="23" y="37"/>
                    <a:pt x="25" y="35"/>
                  </a:cubicBezTo>
                  <a:cubicBezTo>
                    <a:pt x="26" y="33"/>
                    <a:pt x="27" y="30"/>
                    <a:pt x="27" y="28"/>
                  </a:cubicBezTo>
                  <a:cubicBezTo>
                    <a:pt x="29" y="28"/>
                    <a:pt x="30" y="26"/>
                    <a:pt x="31" y="24"/>
                  </a:cubicBezTo>
                  <a:cubicBezTo>
                    <a:pt x="32" y="22"/>
                    <a:pt x="33" y="19"/>
                    <a:pt x="32" y="16"/>
                  </a:cubicBezTo>
                  <a:cubicBezTo>
                    <a:pt x="31" y="14"/>
                    <a:pt x="30" y="11"/>
                    <a:pt x="29" y="9"/>
                  </a:cubicBezTo>
                  <a:cubicBezTo>
                    <a:pt x="28" y="7"/>
                    <a:pt x="26" y="6"/>
                    <a:pt x="25" y="4"/>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545"/>
            <p:cNvSpPr>
              <a:spLocks/>
            </p:cNvSpPr>
            <p:nvPr/>
          </p:nvSpPr>
          <p:spPr bwMode="auto">
            <a:xfrm>
              <a:off x="8742344" y="4295799"/>
              <a:ext cx="157163" cy="230189"/>
            </a:xfrm>
            <a:custGeom>
              <a:avLst/>
              <a:gdLst>
                <a:gd name="T0" fmla="*/ 1 w 42"/>
                <a:gd name="T1" fmla="*/ 29 h 61"/>
                <a:gd name="T2" fmla="*/ 4 w 42"/>
                <a:gd name="T3" fmla="*/ 46 h 61"/>
                <a:gd name="T4" fmla="*/ 11 w 42"/>
                <a:gd name="T5" fmla="*/ 55 h 61"/>
                <a:gd name="T6" fmla="*/ 17 w 42"/>
                <a:gd name="T7" fmla="*/ 59 h 61"/>
                <a:gd name="T8" fmla="*/ 21 w 42"/>
                <a:gd name="T9" fmla="*/ 61 h 61"/>
                <a:gd name="T10" fmla="*/ 23 w 42"/>
                <a:gd name="T11" fmla="*/ 55 h 61"/>
                <a:gd name="T12" fmla="*/ 29 w 42"/>
                <a:gd name="T13" fmla="*/ 49 h 61"/>
                <a:gd name="T14" fmla="*/ 41 w 42"/>
                <a:gd name="T15" fmla="*/ 31 h 61"/>
                <a:gd name="T16" fmla="*/ 38 w 42"/>
                <a:gd name="T17" fmla="*/ 18 h 61"/>
                <a:gd name="T18" fmla="*/ 29 w 42"/>
                <a:gd name="T19" fmla="*/ 9 h 61"/>
                <a:gd name="T20" fmla="*/ 34 w 42"/>
                <a:gd name="T21" fmla="*/ 5 h 61"/>
                <a:gd name="T22" fmla="*/ 42 w 42"/>
                <a:gd name="T23" fmla="*/ 1 h 61"/>
                <a:gd name="T24" fmla="*/ 42 w 42"/>
                <a:gd name="T25" fmla="*/ 0 h 61"/>
                <a:gd name="T26" fmla="*/ 35 w 42"/>
                <a:gd name="T27" fmla="*/ 3 h 61"/>
                <a:gd name="T28" fmla="*/ 28 w 42"/>
                <a:gd name="T29" fmla="*/ 9 h 61"/>
                <a:gd name="T30" fmla="*/ 11 w 42"/>
                <a:gd name="T31" fmla="*/ 13 h 61"/>
                <a:gd name="T32" fmla="*/ 1 w 42"/>
                <a:gd name="T3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61">
                  <a:moveTo>
                    <a:pt x="1" y="29"/>
                  </a:moveTo>
                  <a:cubicBezTo>
                    <a:pt x="0" y="36"/>
                    <a:pt x="2" y="41"/>
                    <a:pt x="4" y="46"/>
                  </a:cubicBezTo>
                  <a:cubicBezTo>
                    <a:pt x="6" y="50"/>
                    <a:pt x="8" y="53"/>
                    <a:pt x="11" y="55"/>
                  </a:cubicBezTo>
                  <a:cubicBezTo>
                    <a:pt x="13" y="56"/>
                    <a:pt x="15" y="58"/>
                    <a:pt x="17" y="59"/>
                  </a:cubicBezTo>
                  <a:cubicBezTo>
                    <a:pt x="19" y="61"/>
                    <a:pt x="21" y="61"/>
                    <a:pt x="21" y="61"/>
                  </a:cubicBezTo>
                  <a:cubicBezTo>
                    <a:pt x="20" y="59"/>
                    <a:pt x="22" y="57"/>
                    <a:pt x="23" y="55"/>
                  </a:cubicBezTo>
                  <a:cubicBezTo>
                    <a:pt x="25" y="53"/>
                    <a:pt x="27" y="51"/>
                    <a:pt x="29" y="49"/>
                  </a:cubicBezTo>
                  <a:cubicBezTo>
                    <a:pt x="34" y="45"/>
                    <a:pt x="39" y="38"/>
                    <a:pt x="41" y="31"/>
                  </a:cubicBezTo>
                  <a:cubicBezTo>
                    <a:pt x="41" y="26"/>
                    <a:pt x="40" y="22"/>
                    <a:pt x="38" y="18"/>
                  </a:cubicBezTo>
                  <a:cubicBezTo>
                    <a:pt x="36" y="15"/>
                    <a:pt x="33" y="11"/>
                    <a:pt x="29" y="9"/>
                  </a:cubicBezTo>
                  <a:cubicBezTo>
                    <a:pt x="30" y="8"/>
                    <a:pt x="32" y="6"/>
                    <a:pt x="34" y="5"/>
                  </a:cubicBezTo>
                  <a:cubicBezTo>
                    <a:pt x="36" y="3"/>
                    <a:pt x="39" y="2"/>
                    <a:pt x="42" y="1"/>
                  </a:cubicBezTo>
                  <a:cubicBezTo>
                    <a:pt x="42" y="1"/>
                    <a:pt x="42" y="1"/>
                    <a:pt x="42" y="0"/>
                  </a:cubicBezTo>
                  <a:cubicBezTo>
                    <a:pt x="41" y="0"/>
                    <a:pt x="38" y="2"/>
                    <a:pt x="35" y="3"/>
                  </a:cubicBezTo>
                  <a:cubicBezTo>
                    <a:pt x="32" y="5"/>
                    <a:pt x="30" y="7"/>
                    <a:pt x="28" y="9"/>
                  </a:cubicBezTo>
                  <a:cubicBezTo>
                    <a:pt x="23" y="7"/>
                    <a:pt x="16" y="7"/>
                    <a:pt x="11" y="13"/>
                  </a:cubicBezTo>
                  <a:cubicBezTo>
                    <a:pt x="7" y="16"/>
                    <a:pt x="3" y="24"/>
                    <a:pt x="1" y="29"/>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546"/>
            <p:cNvSpPr>
              <a:spLocks/>
            </p:cNvSpPr>
            <p:nvPr/>
          </p:nvSpPr>
          <p:spPr bwMode="auto">
            <a:xfrm>
              <a:off x="8756632" y="4473600"/>
              <a:ext cx="49213" cy="77788"/>
            </a:xfrm>
            <a:custGeom>
              <a:avLst/>
              <a:gdLst>
                <a:gd name="T0" fmla="*/ 1 w 13"/>
                <a:gd name="T1" fmla="*/ 10 h 21"/>
                <a:gd name="T2" fmla="*/ 1 w 13"/>
                <a:gd name="T3" fmla="*/ 15 h 21"/>
                <a:gd name="T4" fmla="*/ 3 w 13"/>
                <a:gd name="T5" fmla="*/ 18 h 21"/>
                <a:gd name="T6" fmla="*/ 5 w 13"/>
                <a:gd name="T7" fmla="*/ 21 h 21"/>
                <a:gd name="T8" fmla="*/ 9 w 13"/>
                <a:gd name="T9" fmla="*/ 17 h 21"/>
                <a:gd name="T10" fmla="*/ 13 w 13"/>
                <a:gd name="T11" fmla="*/ 9 h 21"/>
                <a:gd name="T12" fmla="*/ 12 w 13"/>
                <a:gd name="T13" fmla="*/ 5 h 21"/>
                <a:gd name="T14" fmla="*/ 8 w 13"/>
                <a:gd name="T15" fmla="*/ 4 h 21"/>
                <a:gd name="T16" fmla="*/ 8 w 13"/>
                <a:gd name="T17" fmla="*/ 2 h 21"/>
                <a:gd name="T18" fmla="*/ 9 w 13"/>
                <a:gd name="T19" fmla="*/ 0 h 21"/>
                <a:gd name="T20" fmla="*/ 9 w 13"/>
                <a:gd name="T21" fmla="*/ 0 h 21"/>
                <a:gd name="T22" fmla="*/ 8 w 13"/>
                <a:gd name="T23" fmla="*/ 2 h 21"/>
                <a:gd name="T24" fmla="*/ 8 w 13"/>
                <a:gd name="T25" fmla="*/ 4 h 21"/>
                <a:gd name="T26" fmla="*/ 3 w 13"/>
                <a:gd name="T27" fmla="*/ 6 h 21"/>
                <a:gd name="T28" fmla="*/ 1 w 13"/>
                <a:gd name="T2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1">
                  <a:moveTo>
                    <a:pt x="1" y="10"/>
                  </a:moveTo>
                  <a:cubicBezTo>
                    <a:pt x="0" y="12"/>
                    <a:pt x="1" y="13"/>
                    <a:pt x="1" y="15"/>
                  </a:cubicBezTo>
                  <a:cubicBezTo>
                    <a:pt x="2" y="16"/>
                    <a:pt x="2" y="17"/>
                    <a:pt x="3" y="18"/>
                  </a:cubicBezTo>
                  <a:cubicBezTo>
                    <a:pt x="3" y="19"/>
                    <a:pt x="5" y="21"/>
                    <a:pt x="5" y="21"/>
                  </a:cubicBezTo>
                  <a:cubicBezTo>
                    <a:pt x="5" y="19"/>
                    <a:pt x="7" y="18"/>
                    <a:pt x="9" y="17"/>
                  </a:cubicBezTo>
                  <a:cubicBezTo>
                    <a:pt x="11" y="15"/>
                    <a:pt x="13" y="13"/>
                    <a:pt x="13" y="9"/>
                  </a:cubicBezTo>
                  <a:cubicBezTo>
                    <a:pt x="13" y="8"/>
                    <a:pt x="13" y="6"/>
                    <a:pt x="12" y="5"/>
                  </a:cubicBezTo>
                  <a:cubicBezTo>
                    <a:pt x="11" y="4"/>
                    <a:pt x="9" y="4"/>
                    <a:pt x="8" y="4"/>
                  </a:cubicBezTo>
                  <a:cubicBezTo>
                    <a:pt x="8" y="3"/>
                    <a:pt x="8" y="3"/>
                    <a:pt x="8" y="2"/>
                  </a:cubicBezTo>
                  <a:cubicBezTo>
                    <a:pt x="9" y="2"/>
                    <a:pt x="9" y="1"/>
                    <a:pt x="9" y="0"/>
                  </a:cubicBezTo>
                  <a:cubicBezTo>
                    <a:pt x="9" y="0"/>
                    <a:pt x="9" y="0"/>
                    <a:pt x="9" y="0"/>
                  </a:cubicBezTo>
                  <a:cubicBezTo>
                    <a:pt x="9" y="0"/>
                    <a:pt x="9" y="1"/>
                    <a:pt x="8" y="2"/>
                  </a:cubicBezTo>
                  <a:cubicBezTo>
                    <a:pt x="8" y="2"/>
                    <a:pt x="8" y="3"/>
                    <a:pt x="8" y="4"/>
                  </a:cubicBezTo>
                  <a:cubicBezTo>
                    <a:pt x="6" y="4"/>
                    <a:pt x="4" y="4"/>
                    <a:pt x="3" y="6"/>
                  </a:cubicBezTo>
                  <a:cubicBezTo>
                    <a:pt x="2" y="7"/>
                    <a:pt x="1" y="9"/>
                    <a:pt x="1" y="1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547"/>
            <p:cNvSpPr>
              <a:spLocks/>
            </p:cNvSpPr>
            <p:nvPr/>
          </p:nvSpPr>
          <p:spPr bwMode="auto">
            <a:xfrm>
              <a:off x="8602643" y="4402162"/>
              <a:ext cx="406402" cy="239714"/>
            </a:xfrm>
            <a:custGeom>
              <a:avLst/>
              <a:gdLst>
                <a:gd name="T0" fmla="*/ 56 w 108"/>
                <a:gd name="T1" fmla="*/ 1 h 64"/>
                <a:gd name="T2" fmla="*/ 44 w 108"/>
                <a:gd name="T3" fmla="*/ 1 h 64"/>
                <a:gd name="T4" fmla="*/ 33 w 108"/>
                <a:gd name="T5" fmla="*/ 4 h 64"/>
                <a:gd name="T6" fmla="*/ 16 w 108"/>
                <a:gd name="T7" fmla="*/ 12 h 64"/>
                <a:gd name="T8" fmla="*/ 7 w 108"/>
                <a:gd name="T9" fmla="*/ 18 h 64"/>
                <a:gd name="T10" fmla="*/ 0 w 108"/>
                <a:gd name="T11" fmla="*/ 22 h 64"/>
                <a:gd name="T12" fmla="*/ 11 w 108"/>
                <a:gd name="T13" fmla="*/ 31 h 64"/>
                <a:gd name="T14" fmla="*/ 20 w 108"/>
                <a:gd name="T15" fmla="*/ 43 h 64"/>
                <a:gd name="T16" fmla="*/ 40 w 108"/>
                <a:gd name="T17" fmla="*/ 58 h 64"/>
                <a:gd name="T18" fmla="*/ 47 w 108"/>
                <a:gd name="T19" fmla="*/ 61 h 64"/>
                <a:gd name="T20" fmla="*/ 50 w 108"/>
                <a:gd name="T21" fmla="*/ 62 h 64"/>
                <a:gd name="T22" fmla="*/ 52 w 108"/>
                <a:gd name="T23" fmla="*/ 62 h 64"/>
                <a:gd name="T24" fmla="*/ 55 w 108"/>
                <a:gd name="T25" fmla="*/ 63 h 64"/>
                <a:gd name="T26" fmla="*/ 73 w 108"/>
                <a:gd name="T27" fmla="*/ 62 h 64"/>
                <a:gd name="T28" fmla="*/ 85 w 108"/>
                <a:gd name="T29" fmla="*/ 54 h 64"/>
                <a:gd name="T30" fmla="*/ 90 w 108"/>
                <a:gd name="T31" fmla="*/ 44 h 64"/>
                <a:gd name="T32" fmla="*/ 85 w 108"/>
                <a:gd name="T33" fmla="*/ 24 h 64"/>
                <a:gd name="T34" fmla="*/ 94 w 108"/>
                <a:gd name="T35" fmla="*/ 21 h 64"/>
                <a:gd name="T36" fmla="*/ 108 w 108"/>
                <a:gd name="T37" fmla="*/ 20 h 64"/>
                <a:gd name="T38" fmla="*/ 108 w 108"/>
                <a:gd name="T39" fmla="*/ 19 h 64"/>
                <a:gd name="T40" fmla="*/ 97 w 108"/>
                <a:gd name="T41" fmla="*/ 20 h 64"/>
                <a:gd name="T42" fmla="*/ 85 w 108"/>
                <a:gd name="T43" fmla="*/ 23 h 64"/>
                <a:gd name="T44" fmla="*/ 77 w 108"/>
                <a:gd name="T45" fmla="*/ 12 h 64"/>
                <a:gd name="T46" fmla="*/ 70 w 108"/>
                <a:gd name="T47" fmla="*/ 6 h 64"/>
                <a:gd name="T48" fmla="*/ 69 w 108"/>
                <a:gd name="T49" fmla="*/ 5 h 64"/>
                <a:gd name="T50" fmla="*/ 68 w 108"/>
                <a:gd name="T51" fmla="*/ 4 h 64"/>
                <a:gd name="T52" fmla="*/ 67 w 108"/>
                <a:gd name="T53" fmla="*/ 4 h 64"/>
                <a:gd name="T54" fmla="*/ 65 w 108"/>
                <a:gd name="T55" fmla="*/ 3 h 64"/>
                <a:gd name="T56" fmla="*/ 56 w 108"/>
                <a:gd name="T57"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64">
                  <a:moveTo>
                    <a:pt x="56" y="1"/>
                  </a:moveTo>
                  <a:cubicBezTo>
                    <a:pt x="52" y="0"/>
                    <a:pt x="48" y="0"/>
                    <a:pt x="44" y="1"/>
                  </a:cubicBezTo>
                  <a:cubicBezTo>
                    <a:pt x="41" y="2"/>
                    <a:pt x="37" y="3"/>
                    <a:pt x="33" y="4"/>
                  </a:cubicBezTo>
                  <a:cubicBezTo>
                    <a:pt x="27" y="5"/>
                    <a:pt x="21" y="9"/>
                    <a:pt x="16" y="12"/>
                  </a:cubicBezTo>
                  <a:cubicBezTo>
                    <a:pt x="15" y="14"/>
                    <a:pt x="10" y="16"/>
                    <a:pt x="7" y="18"/>
                  </a:cubicBezTo>
                  <a:cubicBezTo>
                    <a:pt x="3" y="20"/>
                    <a:pt x="0" y="22"/>
                    <a:pt x="0" y="22"/>
                  </a:cubicBezTo>
                  <a:cubicBezTo>
                    <a:pt x="5" y="23"/>
                    <a:pt x="8" y="27"/>
                    <a:pt x="11" y="31"/>
                  </a:cubicBezTo>
                  <a:cubicBezTo>
                    <a:pt x="14" y="35"/>
                    <a:pt x="17" y="39"/>
                    <a:pt x="20" y="43"/>
                  </a:cubicBezTo>
                  <a:cubicBezTo>
                    <a:pt x="24" y="48"/>
                    <a:pt x="31" y="54"/>
                    <a:pt x="40" y="58"/>
                  </a:cubicBezTo>
                  <a:cubicBezTo>
                    <a:pt x="42" y="59"/>
                    <a:pt x="44" y="60"/>
                    <a:pt x="47" y="61"/>
                  </a:cubicBezTo>
                  <a:cubicBezTo>
                    <a:pt x="48" y="61"/>
                    <a:pt x="49" y="61"/>
                    <a:pt x="50" y="62"/>
                  </a:cubicBezTo>
                  <a:cubicBezTo>
                    <a:pt x="52" y="62"/>
                    <a:pt x="52" y="62"/>
                    <a:pt x="52" y="62"/>
                  </a:cubicBezTo>
                  <a:cubicBezTo>
                    <a:pt x="53" y="62"/>
                    <a:pt x="54" y="62"/>
                    <a:pt x="55" y="63"/>
                  </a:cubicBezTo>
                  <a:cubicBezTo>
                    <a:pt x="61" y="64"/>
                    <a:pt x="67" y="63"/>
                    <a:pt x="73" y="62"/>
                  </a:cubicBezTo>
                  <a:cubicBezTo>
                    <a:pt x="78" y="60"/>
                    <a:pt x="82" y="57"/>
                    <a:pt x="85" y="54"/>
                  </a:cubicBezTo>
                  <a:cubicBezTo>
                    <a:pt x="88" y="51"/>
                    <a:pt x="89" y="48"/>
                    <a:pt x="90" y="44"/>
                  </a:cubicBezTo>
                  <a:cubicBezTo>
                    <a:pt x="91" y="37"/>
                    <a:pt x="89" y="30"/>
                    <a:pt x="85" y="24"/>
                  </a:cubicBezTo>
                  <a:cubicBezTo>
                    <a:pt x="88" y="22"/>
                    <a:pt x="91" y="21"/>
                    <a:pt x="94" y="21"/>
                  </a:cubicBezTo>
                  <a:cubicBezTo>
                    <a:pt x="99" y="20"/>
                    <a:pt x="103" y="20"/>
                    <a:pt x="108" y="20"/>
                  </a:cubicBezTo>
                  <a:cubicBezTo>
                    <a:pt x="108" y="19"/>
                    <a:pt x="108" y="19"/>
                    <a:pt x="108" y="19"/>
                  </a:cubicBezTo>
                  <a:cubicBezTo>
                    <a:pt x="106" y="18"/>
                    <a:pt x="101" y="19"/>
                    <a:pt x="97" y="20"/>
                  </a:cubicBezTo>
                  <a:cubicBezTo>
                    <a:pt x="92" y="20"/>
                    <a:pt x="88" y="21"/>
                    <a:pt x="85" y="23"/>
                  </a:cubicBezTo>
                  <a:cubicBezTo>
                    <a:pt x="83" y="19"/>
                    <a:pt x="80" y="15"/>
                    <a:pt x="77" y="12"/>
                  </a:cubicBezTo>
                  <a:cubicBezTo>
                    <a:pt x="74" y="10"/>
                    <a:pt x="72" y="7"/>
                    <a:pt x="70" y="6"/>
                  </a:cubicBezTo>
                  <a:cubicBezTo>
                    <a:pt x="69" y="5"/>
                    <a:pt x="69" y="5"/>
                    <a:pt x="69" y="5"/>
                  </a:cubicBezTo>
                  <a:cubicBezTo>
                    <a:pt x="68" y="5"/>
                    <a:pt x="68" y="4"/>
                    <a:pt x="68" y="4"/>
                  </a:cubicBezTo>
                  <a:cubicBezTo>
                    <a:pt x="68" y="4"/>
                    <a:pt x="68" y="4"/>
                    <a:pt x="67" y="4"/>
                  </a:cubicBezTo>
                  <a:cubicBezTo>
                    <a:pt x="67" y="4"/>
                    <a:pt x="66" y="4"/>
                    <a:pt x="65" y="3"/>
                  </a:cubicBezTo>
                  <a:cubicBezTo>
                    <a:pt x="62" y="2"/>
                    <a:pt x="59" y="2"/>
                    <a:pt x="56"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548"/>
            <p:cNvSpPr>
              <a:spLocks/>
            </p:cNvSpPr>
            <p:nvPr/>
          </p:nvSpPr>
          <p:spPr bwMode="auto">
            <a:xfrm>
              <a:off x="8358167" y="4660927"/>
              <a:ext cx="327027" cy="198439"/>
            </a:xfrm>
            <a:custGeom>
              <a:avLst/>
              <a:gdLst>
                <a:gd name="T0" fmla="*/ 25 w 87"/>
                <a:gd name="T1" fmla="*/ 3 h 53"/>
                <a:gd name="T2" fmla="*/ 8 w 87"/>
                <a:gd name="T3" fmla="*/ 17 h 53"/>
                <a:gd name="T4" fmla="*/ 2 w 87"/>
                <a:gd name="T5" fmla="*/ 33 h 53"/>
                <a:gd name="T6" fmla="*/ 1 w 87"/>
                <a:gd name="T7" fmla="*/ 43 h 53"/>
                <a:gd name="T8" fmla="*/ 0 w 87"/>
                <a:gd name="T9" fmla="*/ 49 h 53"/>
                <a:gd name="T10" fmla="*/ 11 w 87"/>
                <a:gd name="T11" fmla="*/ 47 h 53"/>
                <a:gd name="T12" fmla="*/ 21 w 87"/>
                <a:gd name="T13" fmla="*/ 50 h 53"/>
                <a:gd name="T14" fmla="*/ 37 w 87"/>
                <a:gd name="T15" fmla="*/ 53 h 53"/>
                <a:gd name="T16" fmla="*/ 55 w 87"/>
                <a:gd name="T17" fmla="*/ 50 h 53"/>
                <a:gd name="T18" fmla="*/ 68 w 87"/>
                <a:gd name="T19" fmla="*/ 36 h 53"/>
                <a:gd name="T20" fmla="*/ 67 w 87"/>
                <a:gd name="T21" fmla="*/ 18 h 53"/>
                <a:gd name="T22" fmla="*/ 76 w 87"/>
                <a:gd name="T23" fmla="*/ 17 h 53"/>
                <a:gd name="T24" fmla="*/ 87 w 87"/>
                <a:gd name="T25" fmla="*/ 18 h 53"/>
                <a:gd name="T26" fmla="*/ 87 w 87"/>
                <a:gd name="T27" fmla="*/ 17 h 53"/>
                <a:gd name="T28" fmla="*/ 78 w 87"/>
                <a:gd name="T29" fmla="*/ 16 h 53"/>
                <a:gd name="T30" fmla="*/ 67 w 87"/>
                <a:gd name="T31" fmla="*/ 17 h 53"/>
                <a:gd name="T32" fmla="*/ 61 w 87"/>
                <a:gd name="T33" fmla="*/ 7 h 53"/>
                <a:gd name="T34" fmla="*/ 50 w 87"/>
                <a:gd name="T35" fmla="*/ 1 h 53"/>
                <a:gd name="T36" fmla="*/ 38 w 87"/>
                <a:gd name="T37" fmla="*/ 0 h 53"/>
                <a:gd name="T38" fmla="*/ 25 w 87"/>
                <a:gd name="T39"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53">
                  <a:moveTo>
                    <a:pt x="25" y="3"/>
                  </a:moveTo>
                  <a:cubicBezTo>
                    <a:pt x="17" y="6"/>
                    <a:pt x="12" y="11"/>
                    <a:pt x="8" y="17"/>
                  </a:cubicBezTo>
                  <a:cubicBezTo>
                    <a:pt x="4" y="22"/>
                    <a:pt x="3" y="28"/>
                    <a:pt x="2" y="33"/>
                  </a:cubicBezTo>
                  <a:cubicBezTo>
                    <a:pt x="2" y="35"/>
                    <a:pt x="1" y="39"/>
                    <a:pt x="1" y="43"/>
                  </a:cubicBezTo>
                  <a:cubicBezTo>
                    <a:pt x="0" y="46"/>
                    <a:pt x="0" y="49"/>
                    <a:pt x="0" y="49"/>
                  </a:cubicBezTo>
                  <a:cubicBezTo>
                    <a:pt x="3" y="47"/>
                    <a:pt x="7" y="47"/>
                    <a:pt x="11" y="47"/>
                  </a:cubicBezTo>
                  <a:cubicBezTo>
                    <a:pt x="14" y="48"/>
                    <a:pt x="18" y="50"/>
                    <a:pt x="21" y="50"/>
                  </a:cubicBezTo>
                  <a:cubicBezTo>
                    <a:pt x="26" y="52"/>
                    <a:pt x="31" y="53"/>
                    <a:pt x="37" y="53"/>
                  </a:cubicBezTo>
                  <a:cubicBezTo>
                    <a:pt x="43" y="53"/>
                    <a:pt x="49" y="52"/>
                    <a:pt x="55" y="50"/>
                  </a:cubicBezTo>
                  <a:cubicBezTo>
                    <a:pt x="62" y="47"/>
                    <a:pt x="66" y="42"/>
                    <a:pt x="68" y="36"/>
                  </a:cubicBezTo>
                  <a:cubicBezTo>
                    <a:pt x="70" y="30"/>
                    <a:pt x="70" y="23"/>
                    <a:pt x="67" y="18"/>
                  </a:cubicBezTo>
                  <a:cubicBezTo>
                    <a:pt x="70" y="17"/>
                    <a:pt x="73" y="17"/>
                    <a:pt x="76" y="17"/>
                  </a:cubicBezTo>
                  <a:cubicBezTo>
                    <a:pt x="80" y="17"/>
                    <a:pt x="83" y="18"/>
                    <a:pt x="87" y="18"/>
                  </a:cubicBezTo>
                  <a:cubicBezTo>
                    <a:pt x="87" y="17"/>
                    <a:pt x="87" y="17"/>
                    <a:pt x="87" y="17"/>
                  </a:cubicBezTo>
                  <a:cubicBezTo>
                    <a:pt x="85" y="16"/>
                    <a:pt x="82" y="16"/>
                    <a:pt x="78" y="16"/>
                  </a:cubicBezTo>
                  <a:cubicBezTo>
                    <a:pt x="74" y="16"/>
                    <a:pt x="70" y="16"/>
                    <a:pt x="67" y="17"/>
                  </a:cubicBezTo>
                  <a:cubicBezTo>
                    <a:pt x="66" y="13"/>
                    <a:pt x="64" y="10"/>
                    <a:pt x="61" y="7"/>
                  </a:cubicBezTo>
                  <a:cubicBezTo>
                    <a:pt x="58" y="4"/>
                    <a:pt x="55" y="2"/>
                    <a:pt x="50" y="1"/>
                  </a:cubicBezTo>
                  <a:cubicBezTo>
                    <a:pt x="47" y="0"/>
                    <a:pt x="43" y="0"/>
                    <a:pt x="38" y="0"/>
                  </a:cubicBezTo>
                  <a:cubicBezTo>
                    <a:pt x="34" y="1"/>
                    <a:pt x="29" y="2"/>
                    <a:pt x="25" y="3"/>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549"/>
            <p:cNvSpPr>
              <a:spLocks/>
            </p:cNvSpPr>
            <p:nvPr/>
          </p:nvSpPr>
          <p:spPr bwMode="auto">
            <a:xfrm>
              <a:off x="8151791" y="4889528"/>
              <a:ext cx="338140" cy="249239"/>
            </a:xfrm>
            <a:custGeom>
              <a:avLst/>
              <a:gdLst>
                <a:gd name="T0" fmla="*/ 17 w 90"/>
                <a:gd name="T1" fmla="*/ 11 h 66"/>
                <a:gd name="T2" fmla="*/ 2 w 90"/>
                <a:gd name="T3" fmla="*/ 32 h 66"/>
                <a:gd name="T4" fmla="*/ 3 w 90"/>
                <a:gd name="T5" fmla="*/ 51 h 66"/>
                <a:gd name="T6" fmla="*/ 4 w 90"/>
                <a:gd name="T7" fmla="*/ 56 h 66"/>
                <a:gd name="T8" fmla="*/ 7 w 90"/>
                <a:gd name="T9" fmla="*/ 61 h 66"/>
                <a:gd name="T10" fmla="*/ 12 w 90"/>
                <a:gd name="T11" fmla="*/ 66 h 66"/>
                <a:gd name="T12" fmla="*/ 13 w 90"/>
                <a:gd name="T13" fmla="*/ 63 h 66"/>
                <a:gd name="T14" fmla="*/ 17 w 90"/>
                <a:gd name="T15" fmla="*/ 62 h 66"/>
                <a:gd name="T16" fmla="*/ 28 w 90"/>
                <a:gd name="T17" fmla="*/ 63 h 66"/>
                <a:gd name="T18" fmla="*/ 46 w 90"/>
                <a:gd name="T19" fmla="*/ 60 h 66"/>
                <a:gd name="T20" fmla="*/ 57 w 90"/>
                <a:gd name="T21" fmla="*/ 55 h 66"/>
                <a:gd name="T22" fmla="*/ 66 w 90"/>
                <a:gd name="T23" fmla="*/ 48 h 66"/>
                <a:gd name="T24" fmla="*/ 71 w 90"/>
                <a:gd name="T25" fmla="*/ 29 h 66"/>
                <a:gd name="T26" fmla="*/ 65 w 90"/>
                <a:gd name="T27" fmla="*/ 10 h 66"/>
                <a:gd name="T28" fmla="*/ 75 w 90"/>
                <a:gd name="T29" fmla="*/ 7 h 66"/>
                <a:gd name="T30" fmla="*/ 89 w 90"/>
                <a:gd name="T31" fmla="*/ 9 h 66"/>
                <a:gd name="T32" fmla="*/ 90 w 90"/>
                <a:gd name="T33" fmla="*/ 8 h 66"/>
                <a:gd name="T34" fmla="*/ 85 w 90"/>
                <a:gd name="T35" fmla="*/ 6 h 66"/>
                <a:gd name="T36" fmla="*/ 78 w 90"/>
                <a:gd name="T37" fmla="*/ 6 h 66"/>
                <a:gd name="T38" fmla="*/ 64 w 90"/>
                <a:gd name="T39" fmla="*/ 9 h 66"/>
                <a:gd name="T40" fmla="*/ 53 w 90"/>
                <a:gd name="T41" fmla="*/ 2 h 66"/>
                <a:gd name="T42" fmla="*/ 38 w 90"/>
                <a:gd name="T43" fmla="*/ 1 h 66"/>
                <a:gd name="T44" fmla="*/ 33 w 90"/>
                <a:gd name="T45" fmla="*/ 3 h 66"/>
                <a:gd name="T46" fmla="*/ 31 w 90"/>
                <a:gd name="T47" fmla="*/ 3 h 66"/>
                <a:gd name="T48" fmla="*/ 28 w 90"/>
                <a:gd name="T49" fmla="*/ 4 h 66"/>
                <a:gd name="T50" fmla="*/ 17 w 90"/>
                <a:gd name="T51" fmla="*/ 1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6">
                  <a:moveTo>
                    <a:pt x="17" y="11"/>
                  </a:moveTo>
                  <a:cubicBezTo>
                    <a:pt x="9" y="17"/>
                    <a:pt x="5" y="24"/>
                    <a:pt x="2" y="32"/>
                  </a:cubicBezTo>
                  <a:cubicBezTo>
                    <a:pt x="0" y="39"/>
                    <a:pt x="0" y="46"/>
                    <a:pt x="3" y="51"/>
                  </a:cubicBezTo>
                  <a:cubicBezTo>
                    <a:pt x="3" y="52"/>
                    <a:pt x="3" y="54"/>
                    <a:pt x="4" y="56"/>
                  </a:cubicBezTo>
                  <a:cubicBezTo>
                    <a:pt x="5" y="58"/>
                    <a:pt x="6" y="60"/>
                    <a:pt x="7" y="61"/>
                  </a:cubicBezTo>
                  <a:cubicBezTo>
                    <a:pt x="9" y="64"/>
                    <a:pt x="12" y="66"/>
                    <a:pt x="12" y="66"/>
                  </a:cubicBezTo>
                  <a:cubicBezTo>
                    <a:pt x="11" y="65"/>
                    <a:pt x="12" y="64"/>
                    <a:pt x="13" y="63"/>
                  </a:cubicBezTo>
                  <a:cubicBezTo>
                    <a:pt x="15" y="62"/>
                    <a:pt x="16" y="62"/>
                    <a:pt x="17" y="62"/>
                  </a:cubicBezTo>
                  <a:cubicBezTo>
                    <a:pt x="21" y="62"/>
                    <a:pt x="24" y="63"/>
                    <a:pt x="28" y="63"/>
                  </a:cubicBezTo>
                  <a:cubicBezTo>
                    <a:pt x="33" y="63"/>
                    <a:pt x="39" y="62"/>
                    <a:pt x="46" y="60"/>
                  </a:cubicBezTo>
                  <a:cubicBezTo>
                    <a:pt x="49" y="59"/>
                    <a:pt x="53" y="57"/>
                    <a:pt x="57" y="55"/>
                  </a:cubicBezTo>
                  <a:cubicBezTo>
                    <a:pt x="61" y="53"/>
                    <a:pt x="63" y="50"/>
                    <a:pt x="66" y="48"/>
                  </a:cubicBezTo>
                  <a:cubicBezTo>
                    <a:pt x="70" y="42"/>
                    <a:pt x="72" y="35"/>
                    <a:pt x="71" y="29"/>
                  </a:cubicBezTo>
                  <a:cubicBezTo>
                    <a:pt x="71" y="22"/>
                    <a:pt x="69" y="15"/>
                    <a:pt x="65" y="10"/>
                  </a:cubicBezTo>
                  <a:cubicBezTo>
                    <a:pt x="68" y="8"/>
                    <a:pt x="71" y="7"/>
                    <a:pt x="75" y="7"/>
                  </a:cubicBezTo>
                  <a:cubicBezTo>
                    <a:pt x="80" y="6"/>
                    <a:pt x="85" y="7"/>
                    <a:pt x="89" y="9"/>
                  </a:cubicBezTo>
                  <a:cubicBezTo>
                    <a:pt x="89" y="9"/>
                    <a:pt x="90" y="8"/>
                    <a:pt x="90" y="8"/>
                  </a:cubicBezTo>
                  <a:cubicBezTo>
                    <a:pt x="89" y="7"/>
                    <a:pt x="87" y="6"/>
                    <a:pt x="85" y="6"/>
                  </a:cubicBezTo>
                  <a:cubicBezTo>
                    <a:pt x="83" y="6"/>
                    <a:pt x="81" y="5"/>
                    <a:pt x="78" y="6"/>
                  </a:cubicBezTo>
                  <a:cubicBezTo>
                    <a:pt x="73" y="6"/>
                    <a:pt x="67" y="7"/>
                    <a:pt x="64" y="9"/>
                  </a:cubicBezTo>
                  <a:cubicBezTo>
                    <a:pt x="61" y="6"/>
                    <a:pt x="57" y="3"/>
                    <a:pt x="53" y="2"/>
                  </a:cubicBezTo>
                  <a:cubicBezTo>
                    <a:pt x="48" y="0"/>
                    <a:pt x="43" y="0"/>
                    <a:pt x="38" y="1"/>
                  </a:cubicBezTo>
                  <a:cubicBezTo>
                    <a:pt x="37" y="2"/>
                    <a:pt x="35" y="2"/>
                    <a:pt x="33" y="3"/>
                  </a:cubicBezTo>
                  <a:cubicBezTo>
                    <a:pt x="32" y="3"/>
                    <a:pt x="32" y="3"/>
                    <a:pt x="31" y="3"/>
                  </a:cubicBezTo>
                  <a:cubicBezTo>
                    <a:pt x="30" y="4"/>
                    <a:pt x="29" y="4"/>
                    <a:pt x="28" y="4"/>
                  </a:cubicBezTo>
                  <a:cubicBezTo>
                    <a:pt x="24" y="6"/>
                    <a:pt x="20" y="8"/>
                    <a:pt x="17" y="1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550"/>
            <p:cNvSpPr>
              <a:spLocks/>
            </p:cNvSpPr>
            <p:nvPr/>
          </p:nvSpPr>
          <p:spPr bwMode="auto">
            <a:xfrm>
              <a:off x="8181953" y="5043517"/>
              <a:ext cx="274639" cy="279402"/>
            </a:xfrm>
            <a:custGeom>
              <a:avLst/>
              <a:gdLst>
                <a:gd name="T0" fmla="*/ 5 w 73"/>
                <a:gd name="T1" fmla="*/ 21 h 74"/>
                <a:gd name="T2" fmla="*/ 0 w 73"/>
                <a:gd name="T3" fmla="*/ 42 h 74"/>
                <a:gd name="T4" fmla="*/ 4 w 73"/>
                <a:gd name="T5" fmla="*/ 57 h 74"/>
                <a:gd name="T6" fmla="*/ 6 w 73"/>
                <a:gd name="T7" fmla="*/ 67 h 74"/>
                <a:gd name="T8" fmla="*/ 8 w 73"/>
                <a:gd name="T9" fmla="*/ 74 h 74"/>
                <a:gd name="T10" fmla="*/ 18 w 73"/>
                <a:gd name="T11" fmla="*/ 66 h 74"/>
                <a:gd name="T12" fmla="*/ 30 w 73"/>
                <a:gd name="T13" fmla="*/ 61 h 74"/>
                <a:gd name="T14" fmla="*/ 45 w 73"/>
                <a:gd name="T15" fmla="*/ 52 h 74"/>
                <a:gd name="T16" fmla="*/ 55 w 73"/>
                <a:gd name="T17" fmla="*/ 41 h 74"/>
                <a:gd name="T18" fmla="*/ 57 w 73"/>
                <a:gd name="T19" fmla="*/ 24 h 74"/>
                <a:gd name="T20" fmla="*/ 50 w 73"/>
                <a:gd name="T21" fmla="*/ 8 h 74"/>
                <a:gd name="T22" fmla="*/ 60 w 73"/>
                <a:gd name="T23" fmla="*/ 4 h 74"/>
                <a:gd name="T24" fmla="*/ 72 w 73"/>
                <a:gd name="T25" fmla="*/ 6 h 74"/>
                <a:gd name="T26" fmla="*/ 73 w 73"/>
                <a:gd name="T27" fmla="*/ 5 h 74"/>
                <a:gd name="T28" fmla="*/ 62 w 73"/>
                <a:gd name="T29" fmla="*/ 3 h 74"/>
                <a:gd name="T30" fmla="*/ 50 w 73"/>
                <a:gd name="T31" fmla="*/ 7 h 74"/>
                <a:gd name="T32" fmla="*/ 39 w 73"/>
                <a:gd name="T33" fmla="*/ 1 h 74"/>
                <a:gd name="T34" fmla="*/ 24 w 73"/>
                <a:gd name="T35" fmla="*/ 3 h 74"/>
                <a:gd name="T36" fmla="*/ 13 w 73"/>
                <a:gd name="T37" fmla="*/ 11 h 74"/>
                <a:gd name="T38" fmla="*/ 5 w 73"/>
                <a:gd name="T39"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3" h="74">
                  <a:moveTo>
                    <a:pt x="5" y="21"/>
                  </a:moveTo>
                  <a:cubicBezTo>
                    <a:pt x="0" y="28"/>
                    <a:pt x="0" y="35"/>
                    <a:pt x="0" y="42"/>
                  </a:cubicBezTo>
                  <a:cubicBezTo>
                    <a:pt x="0" y="47"/>
                    <a:pt x="2" y="52"/>
                    <a:pt x="4" y="57"/>
                  </a:cubicBezTo>
                  <a:cubicBezTo>
                    <a:pt x="5" y="59"/>
                    <a:pt x="6" y="63"/>
                    <a:pt x="6" y="67"/>
                  </a:cubicBezTo>
                  <a:cubicBezTo>
                    <a:pt x="8" y="74"/>
                    <a:pt x="8" y="74"/>
                    <a:pt x="8" y="74"/>
                  </a:cubicBezTo>
                  <a:cubicBezTo>
                    <a:pt x="10" y="70"/>
                    <a:pt x="14" y="67"/>
                    <a:pt x="18" y="66"/>
                  </a:cubicBezTo>
                  <a:cubicBezTo>
                    <a:pt x="22" y="64"/>
                    <a:pt x="27" y="63"/>
                    <a:pt x="30" y="61"/>
                  </a:cubicBezTo>
                  <a:cubicBezTo>
                    <a:pt x="35" y="59"/>
                    <a:pt x="40" y="56"/>
                    <a:pt x="45" y="52"/>
                  </a:cubicBezTo>
                  <a:cubicBezTo>
                    <a:pt x="49" y="49"/>
                    <a:pt x="53" y="45"/>
                    <a:pt x="55" y="41"/>
                  </a:cubicBezTo>
                  <a:cubicBezTo>
                    <a:pt x="58" y="36"/>
                    <a:pt x="58" y="30"/>
                    <a:pt x="57" y="24"/>
                  </a:cubicBezTo>
                  <a:cubicBezTo>
                    <a:pt x="56" y="18"/>
                    <a:pt x="54" y="12"/>
                    <a:pt x="50" y="8"/>
                  </a:cubicBezTo>
                  <a:cubicBezTo>
                    <a:pt x="53" y="6"/>
                    <a:pt x="57" y="5"/>
                    <a:pt x="60" y="4"/>
                  </a:cubicBezTo>
                  <a:cubicBezTo>
                    <a:pt x="64" y="4"/>
                    <a:pt x="69" y="4"/>
                    <a:pt x="72" y="6"/>
                  </a:cubicBezTo>
                  <a:cubicBezTo>
                    <a:pt x="73" y="6"/>
                    <a:pt x="73" y="5"/>
                    <a:pt x="73" y="5"/>
                  </a:cubicBezTo>
                  <a:cubicBezTo>
                    <a:pt x="71" y="4"/>
                    <a:pt x="67" y="3"/>
                    <a:pt x="62" y="3"/>
                  </a:cubicBezTo>
                  <a:cubicBezTo>
                    <a:pt x="58" y="4"/>
                    <a:pt x="53" y="5"/>
                    <a:pt x="50" y="7"/>
                  </a:cubicBezTo>
                  <a:cubicBezTo>
                    <a:pt x="47" y="4"/>
                    <a:pt x="43" y="2"/>
                    <a:pt x="39" y="1"/>
                  </a:cubicBezTo>
                  <a:cubicBezTo>
                    <a:pt x="34" y="0"/>
                    <a:pt x="29" y="1"/>
                    <a:pt x="24" y="3"/>
                  </a:cubicBezTo>
                  <a:cubicBezTo>
                    <a:pt x="21" y="5"/>
                    <a:pt x="17" y="8"/>
                    <a:pt x="13" y="11"/>
                  </a:cubicBezTo>
                  <a:cubicBezTo>
                    <a:pt x="10" y="14"/>
                    <a:pt x="7" y="18"/>
                    <a:pt x="5" y="2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551"/>
            <p:cNvSpPr>
              <a:spLocks/>
            </p:cNvSpPr>
            <p:nvPr/>
          </p:nvSpPr>
          <p:spPr bwMode="auto">
            <a:xfrm>
              <a:off x="8231166" y="5243543"/>
              <a:ext cx="168276" cy="127001"/>
            </a:xfrm>
            <a:custGeom>
              <a:avLst/>
              <a:gdLst>
                <a:gd name="T0" fmla="*/ 8 w 45"/>
                <a:gd name="T1" fmla="*/ 7 h 34"/>
                <a:gd name="T2" fmla="*/ 4 w 45"/>
                <a:gd name="T3" fmla="*/ 17 h 34"/>
                <a:gd name="T4" fmla="*/ 3 w 45"/>
                <a:gd name="T5" fmla="*/ 25 h 34"/>
                <a:gd name="T6" fmla="*/ 2 w 45"/>
                <a:gd name="T7" fmla="*/ 30 h 34"/>
                <a:gd name="T8" fmla="*/ 0 w 45"/>
                <a:gd name="T9" fmla="*/ 34 h 34"/>
                <a:gd name="T10" fmla="*/ 15 w 45"/>
                <a:gd name="T11" fmla="*/ 31 h 34"/>
                <a:gd name="T12" fmla="*/ 25 w 45"/>
                <a:gd name="T13" fmla="*/ 29 h 34"/>
                <a:gd name="T14" fmla="*/ 31 w 45"/>
                <a:gd name="T15" fmla="*/ 24 h 34"/>
                <a:gd name="T16" fmla="*/ 34 w 45"/>
                <a:gd name="T17" fmla="*/ 16 h 34"/>
                <a:gd name="T18" fmla="*/ 34 w 45"/>
                <a:gd name="T19" fmla="*/ 7 h 34"/>
                <a:gd name="T20" fmla="*/ 39 w 45"/>
                <a:gd name="T21" fmla="*/ 7 h 34"/>
                <a:gd name="T22" fmla="*/ 45 w 45"/>
                <a:gd name="T23" fmla="*/ 9 h 34"/>
                <a:gd name="T24" fmla="*/ 45 w 45"/>
                <a:gd name="T25" fmla="*/ 9 h 34"/>
                <a:gd name="T26" fmla="*/ 40 w 45"/>
                <a:gd name="T27" fmla="*/ 6 h 34"/>
                <a:gd name="T28" fmla="*/ 33 w 45"/>
                <a:gd name="T29" fmla="*/ 6 h 34"/>
                <a:gd name="T30" fmla="*/ 29 w 45"/>
                <a:gd name="T31" fmla="*/ 2 h 34"/>
                <a:gd name="T32" fmla="*/ 21 w 45"/>
                <a:gd name="T33" fmla="*/ 1 h 34"/>
                <a:gd name="T34" fmla="*/ 14 w 45"/>
                <a:gd name="T35" fmla="*/ 3 h 34"/>
                <a:gd name="T36" fmla="*/ 8 w 45"/>
                <a:gd name="T37"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34">
                  <a:moveTo>
                    <a:pt x="8" y="7"/>
                  </a:moveTo>
                  <a:cubicBezTo>
                    <a:pt x="5" y="10"/>
                    <a:pt x="4" y="14"/>
                    <a:pt x="4" y="17"/>
                  </a:cubicBezTo>
                  <a:cubicBezTo>
                    <a:pt x="3" y="20"/>
                    <a:pt x="3" y="22"/>
                    <a:pt x="3" y="25"/>
                  </a:cubicBezTo>
                  <a:cubicBezTo>
                    <a:pt x="3" y="26"/>
                    <a:pt x="2" y="28"/>
                    <a:pt x="2" y="30"/>
                  </a:cubicBezTo>
                  <a:cubicBezTo>
                    <a:pt x="1" y="32"/>
                    <a:pt x="0" y="34"/>
                    <a:pt x="0" y="34"/>
                  </a:cubicBezTo>
                  <a:cubicBezTo>
                    <a:pt x="5" y="32"/>
                    <a:pt x="11" y="32"/>
                    <a:pt x="15" y="31"/>
                  </a:cubicBezTo>
                  <a:cubicBezTo>
                    <a:pt x="19" y="31"/>
                    <a:pt x="22" y="30"/>
                    <a:pt x="25" y="29"/>
                  </a:cubicBezTo>
                  <a:cubicBezTo>
                    <a:pt x="27" y="27"/>
                    <a:pt x="30" y="26"/>
                    <a:pt x="31" y="24"/>
                  </a:cubicBezTo>
                  <a:cubicBezTo>
                    <a:pt x="33" y="22"/>
                    <a:pt x="34" y="19"/>
                    <a:pt x="34" y="16"/>
                  </a:cubicBezTo>
                  <a:cubicBezTo>
                    <a:pt x="35" y="13"/>
                    <a:pt x="35" y="10"/>
                    <a:pt x="34" y="7"/>
                  </a:cubicBezTo>
                  <a:cubicBezTo>
                    <a:pt x="35" y="6"/>
                    <a:pt x="37" y="6"/>
                    <a:pt x="39" y="7"/>
                  </a:cubicBezTo>
                  <a:cubicBezTo>
                    <a:pt x="41" y="7"/>
                    <a:pt x="43" y="8"/>
                    <a:pt x="45" y="9"/>
                  </a:cubicBezTo>
                  <a:cubicBezTo>
                    <a:pt x="45" y="9"/>
                    <a:pt x="45" y="9"/>
                    <a:pt x="45" y="9"/>
                  </a:cubicBezTo>
                  <a:cubicBezTo>
                    <a:pt x="44" y="8"/>
                    <a:pt x="42" y="7"/>
                    <a:pt x="40" y="6"/>
                  </a:cubicBezTo>
                  <a:cubicBezTo>
                    <a:pt x="38" y="6"/>
                    <a:pt x="35" y="6"/>
                    <a:pt x="33" y="6"/>
                  </a:cubicBezTo>
                  <a:cubicBezTo>
                    <a:pt x="32" y="4"/>
                    <a:pt x="31" y="3"/>
                    <a:pt x="29" y="2"/>
                  </a:cubicBezTo>
                  <a:cubicBezTo>
                    <a:pt x="26" y="1"/>
                    <a:pt x="24" y="0"/>
                    <a:pt x="21" y="1"/>
                  </a:cubicBezTo>
                  <a:cubicBezTo>
                    <a:pt x="18" y="1"/>
                    <a:pt x="16" y="2"/>
                    <a:pt x="14" y="3"/>
                  </a:cubicBezTo>
                  <a:cubicBezTo>
                    <a:pt x="11" y="5"/>
                    <a:pt x="10" y="6"/>
                    <a:pt x="8" y="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552"/>
            <p:cNvSpPr>
              <a:spLocks/>
            </p:cNvSpPr>
            <p:nvPr/>
          </p:nvSpPr>
          <p:spPr bwMode="auto">
            <a:xfrm>
              <a:off x="8020027" y="5205443"/>
              <a:ext cx="142876" cy="109538"/>
            </a:xfrm>
            <a:custGeom>
              <a:avLst/>
              <a:gdLst>
                <a:gd name="T0" fmla="*/ 8 w 38"/>
                <a:gd name="T1" fmla="*/ 7 h 29"/>
                <a:gd name="T2" fmla="*/ 4 w 38"/>
                <a:gd name="T3" fmla="*/ 15 h 29"/>
                <a:gd name="T4" fmla="*/ 3 w 38"/>
                <a:gd name="T5" fmla="*/ 22 h 29"/>
                <a:gd name="T6" fmla="*/ 2 w 38"/>
                <a:gd name="T7" fmla="*/ 26 h 29"/>
                <a:gd name="T8" fmla="*/ 0 w 38"/>
                <a:gd name="T9" fmla="*/ 29 h 29"/>
                <a:gd name="T10" fmla="*/ 14 w 38"/>
                <a:gd name="T11" fmla="*/ 28 h 29"/>
                <a:gd name="T12" fmla="*/ 23 w 38"/>
                <a:gd name="T13" fmla="*/ 25 h 29"/>
                <a:gd name="T14" fmla="*/ 29 w 38"/>
                <a:gd name="T15" fmla="*/ 20 h 29"/>
                <a:gd name="T16" fmla="*/ 31 w 38"/>
                <a:gd name="T17" fmla="*/ 13 h 29"/>
                <a:gd name="T18" fmla="*/ 28 w 38"/>
                <a:gd name="T19" fmla="*/ 5 h 29"/>
                <a:gd name="T20" fmla="*/ 33 w 38"/>
                <a:gd name="T21" fmla="*/ 3 h 29"/>
                <a:gd name="T22" fmla="*/ 38 w 38"/>
                <a:gd name="T23" fmla="*/ 4 h 29"/>
                <a:gd name="T24" fmla="*/ 38 w 38"/>
                <a:gd name="T25" fmla="*/ 3 h 29"/>
                <a:gd name="T26" fmla="*/ 34 w 38"/>
                <a:gd name="T27" fmla="*/ 3 h 29"/>
                <a:gd name="T28" fmla="*/ 28 w 38"/>
                <a:gd name="T29" fmla="*/ 5 h 29"/>
                <a:gd name="T30" fmla="*/ 17 w 38"/>
                <a:gd name="T31" fmla="*/ 2 h 29"/>
                <a:gd name="T32" fmla="*/ 8 w 38"/>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29">
                  <a:moveTo>
                    <a:pt x="8" y="7"/>
                  </a:moveTo>
                  <a:cubicBezTo>
                    <a:pt x="6" y="9"/>
                    <a:pt x="5" y="12"/>
                    <a:pt x="4" y="15"/>
                  </a:cubicBezTo>
                  <a:cubicBezTo>
                    <a:pt x="3" y="17"/>
                    <a:pt x="3" y="20"/>
                    <a:pt x="3" y="22"/>
                  </a:cubicBezTo>
                  <a:cubicBezTo>
                    <a:pt x="3" y="23"/>
                    <a:pt x="2" y="25"/>
                    <a:pt x="2" y="26"/>
                  </a:cubicBezTo>
                  <a:cubicBezTo>
                    <a:pt x="1" y="28"/>
                    <a:pt x="0" y="29"/>
                    <a:pt x="0" y="29"/>
                  </a:cubicBezTo>
                  <a:cubicBezTo>
                    <a:pt x="5" y="28"/>
                    <a:pt x="10" y="29"/>
                    <a:pt x="14" y="28"/>
                  </a:cubicBezTo>
                  <a:cubicBezTo>
                    <a:pt x="17" y="28"/>
                    <a:pt x="20" y="27"/>
                    <a:pt x="23" y="25"/>
                  </a:cubicBezTo>
                  <a:cubicBezTo>
                    <a:pt x="25" y="24"/>
                    <a:pt x="28" y="22"/>
                    <a:pt x="29" y="20"/>
                  </a:cubicBezTo>
                  <a:cubicBezTo>
                    <a:pt x="31" y="18"/>
                    <a:pt x="31" y="15"/>
                    <a:pt x="31" y="13"/>
                  </a:cubicBezTo>
                  <a:cubicBezTo>
                    <a:pt x="31" y="10"/>
                    <a:pt x="30" y="7"/>
                    <a:pt x="28" y="5"/>
                  </a:cubicBezTo>
                  <a:cubicBezTo>
                    <a:pt x="30" y="4"/>
                    <a:pt x="31" y="4"/>
                    <a:pt x="33" y="3"/>
                  </a:cubicBezTo>
                  <a:cubicBezTo>
                    <a:pt x="35" y="3"/>
                    <a:pt x="36" y="3"/>
                    <a:pt x="38" y="4"/>
                  </a:cubicBezTo>
                  <a:cubicBezTo>
                    <a:pt x="38" y="3"/>
                    <a:pt x="38" y="3"/>
                    <a:pt x="38" y="3"/>
                  </a:cubicBezTo>
                  <a:cubicBezTo>
                    <a:pt x="38" y="3"/>
                    <a:pt x="36" y="3"/>
                    <a:pt x="34" y="3"/>
                  </a:cubicBezTo>
                  <a:cubicBezTo>
                    <a:pt x="32" y="3"/>
                    <a:pt x="30" y="4"/>
                    <a:pt x="28" y="5"/>
                  </a:cubicBezTo>
                  <a:cubicBezTo>
                    <a:pt x="26" y="2"/>
                    <a:pt x="22" y="0"/>
                    <a:pt x="17" y="2"/>
                  </a:cubicBezTo>
                  <a:cubicBezTo>
                    <a:pt x="14" y="3"/>
                    <a:pt x="10" y="5"/>
                    <a:pt x="8"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553"/>
            <p:cNvSpPr>
              <a:spLocks/>
            </p:cNvSpPr>
            <p:nvPr/>
          </p:nvSpPr>
          <p:spPr bwMode="auto">
            <a:xfrm>
              <a:off x="7896202" y="5156230"/>
              <a:ext cx="165101" cy="177801"/>
            </a:xfrm>
            <a:custGeom>
              <a:avLst/>
              <a:gdLst>
                <a:gd name="T0" fmla="*/ 2 w 44"/>
                <a:gd name="T1" fmla="*/ 14 h 47"/>
                <a:gd name="T2" fmla="*/ 1 w 44"/>
                <a:gd name="T3" fmla="*/ 27 h 47"/>
                <a:gd name="T4" fmla="*/ 3 w 44"/>
                <a:gd name="T5" fmla="*/ 37 h 47"/>
                <a:gd name="T6" fmla="*/ 6 w 44"/>
                <a:gd name="T7" fmla="*/ 47 h 47"/>
                <a:gd name="T8" fmla="*/ 20 w 44"/>
                <a:gd name="T9" fmla="*/ 38 h 47"/>
                <a:gd name="T10" fmla="*/ 29 w 44"/>
                <a:gd name="T11" fmla="*/ 32 h 47"/>
                <a:gd name="T12" fmla="*/ 34 w 44"/>
                <a:gd name="T13" fmla="*/ 24 h 47"/>
                <a:gd name="T14" fmla="*/ 34 w 44"/>
                <a:gd name="T15" fmla="*/ 15 h 47"/>
                <a:gd name="T16" fmla="*/ 31 w 44"/>
                <a:gd name="T17" fmla="*/ 4 h 47"/>
                <a:gd name="T18" fmla="*/ 38 w 44"/>
                <a:gd name="T19" fmla="*/ 3 h 47"/>
                <a:gd name="T20" fmla="*/ 44 w 44"/>
                <a:gd name="T21" fmla="*/ 10 h 47"/>
                <a:gd name="T22" fmla="*/ 44 w 44"/>
                <a:gd name="T23" fmla="*/ 10 h 47"/>
                <a:gd name="T24" fmla="*/ 44 w 44"/>
                <a:gd name="T25" fmla="*/ 10 h 47"/>
                <a:gd name="T26" fmla="*/ 44 w 44"/>
                <a:gd name="T27" fmla="*/ 9 h 47"/>
                <a:gd name="T28" fmla="*/ 43 w 44"/>
                <a:gd name="T29" fmla="*/ 7 h 47"/>
                <a:gd name="T30" fmla="*/ 40 w 44"/>
                <a:gd name="T31" fmla="*/ 4 h 47"/>
                <a:gd name="T32" fmla="*/ 35 w 44"/>
                <a:gd name="T33" fmla="*/ 3 h 47"/>
                <a:gd name="T34" fmla="*/ 31 w 44"/>
                <a:gd name="T35" fmla="*/ 4 h 47"/>
                <a:gd name="T36" fmla="*/ 23 w 44"/>
                <a:gd name="T37" fmla="*/ 0 h 47"/>
                <a:gd name="T38" fmla="*/ 14 w 44"/>
                <a:gd name="T39" fmla="*/ 2 h 47"/>
                <a:gd name="T40" fmla="*/ 2 w 44"/>
                <a:gd name="T41" fmla="*/ 1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7">
                  <a:moveTo>
                    <a:pt x="2" y="14"/>
                  </a:moveTo>
                  <a:cubicBezTo>
                    <a:pt x="0" y="19"/>
                    <a:pt x="0" y="23"/>
                    <a:pt x="1" y="27"/>
                  </a:cubicBezTo>
                  <a:cubicBezTo>
                    <a:pt x="1" y="31"/>
                    <a:pt x="2" y="34"/>
                    <a:pt x="3" y="37"/>
                  </a:cubicBezTo>
                  <a:cubicBezTo>
                    <a:pt x="4" y="39"/>
                    <a:pt x="6" y="47"/>
                    <a:pt x="6" y="47"/>
                  </a:cubicBezTo>
                  <a:cubicBezTo>
                    <a:pt x="9" y="42"/>
                    <a:pt x="15" y="40"/>
                    <a:pt x="20" y="38"/>
                  </a:cubicBezTo>
                  <a:cubicBezTo>
                    <a:pt x="23" y="36"/>
                    <a:pt x="26" y="34"/>
                    <a:pt x="29" y="32"/>
                  </a:cubicBezTo>
                  <a:cubicBezTo>
                    <a:pt x="31" y="29"/>
                    <a:pt x="33" y="27"/>
                    <a:pt x="34" y="24"/>
                  </a:cubicBezTo>
                  <a:cubicBezTo>
                    <a:pt x="35" y="21"/>
                    <a:pt x="35" y="18"/>
                    <a:pt x="34" y="15"/>
                  </a:cubicBezTo>
                  <a:cubicBezTo>
                    <a:pt x="34" y="11"/>
                    <a:pt x="33" y="7"/>
                    <a:pt x="31" y="4"/>
                  </a:cubicBezTo>
                  <a:cubicBezTo>
                    <a:pt x="33" y="3"/>
                    <a:pt x="36" y="3"/>
                    <a:pt x="38" y="3"/>
                  </a:cubicBezTo>
                  <a:cubicBezTo>
                    <a:pt x="41" y="4"/>
                    <a:pt x="43" y="7"/>
                    <a:pt x="44" y="10"/>
                  </a:cubicBezTo>
                  <a:cubicBezTo>
                    <a:pt x="44" y="10"/>
                    <a:pt x="44" y="10"/>
                    <a:pt x="44" y="10"/>
                  </a:cubicBezTo>
                  <a:cubicBezTo>
                    <a:pt x="44" y="10"/>
                    <a:pt x="44" y="10"/>
                    <a:pt x="44" y="10"/>
                  </a:cubicBezTo>
                  <a:cubicBezTo>
                    <a:pt x="44" y="9"/>
                    <a:pt x="44" y="9"/>
                    <a:pt x="44" y="9"/>
                  </a:cubicBezTo>
                  <a:cubicBezTo>
                    <a:pt x="44" y="8"/>
                    <a:pt x="43" y="8"/>
                    <a:pt x="43" y="7"/>
                  </a:cubicBezTo>
                  <a:cubicBezTo>
                    <a:pt x="42" y="6"/>
                    <a:pt x="41" y="5"/>
                    <a:pt x="40" y="4"/>
                  </a:cubicBezTo>
                  <a:cubicBezTo>
                    <a:pt x="38" y="3"/>
                    <a:pt x="37" y="3"/>
                    <a:pt x="35" y="3"/>
                  </a:cubicBezTo>
                  <a:cubicBezTo>
                    <a:pt x="33" y="3"/>
                    <a:pt x="32" y="3"/>
                    <a:pt x="31" y="4"/>
                  </a:cubicBezTo>
                  <a:cubicBezTo>
                    <a:pt x="29" y="2"/>
                    <a:pt x="26" y="0"/>
                    <a:pt x="23" y="0"/>
                  </a:cubicBezTo>
                  <a:cubicBezTo>
                    <a:pt x="20" y="0"/>
                    <a:pt x="17" y="1"/>
                    <a:pt x="14" y="2"/>
                  </a:cubicBezTo>
                  <a:cubicBezTo>
                    <a:pt x="9" y="5"/>
                    <a:pt x="5" y="10"/>
                    <a:pt x="2" y="1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554"/>
            <p:cNvSpPr>
              <a:spLocks/>
            </p:cNvSpPr>
            <p:nvPr/>
          </p:nvSpPr>
          <p:spPr bwMode="auto">
            <a:xfrm>
              <a:off x="9548799" y="4394225"/>
              <a:ext cx="71438" cy="112713"/>
            </a:xfrm>
            <a:custGeom>
              <a:avLst/>
              <a:gdLst>
                <a:gd name="T0" fmla="*/ 0 w 19"/>
                <a:gd name="T1" fmla="*/ 0 h 30"/>
                <a:gd name="T2" fmla="*/ 12 w 19"/>
                <a:gd name="T3" fmla="*/ 14 h 30"/>
                <a:gd name="T4" fmla="*/ 15 w 19"/>
                <a:gd name="T5" fmla="*/ 22 h 30"/>
                <a:gd name="T6" fmla="*/ 17 w 19"/>
                <a:gd name="T7" fmla="*/ 30 h 30"/>
                <a:gd name="T8" fmla="*/ 19 w 19"/>
                <a:gd name="T9" fmla="*/ 18 h 30"/>
                <a:gd name="T10" fmla="*/ 12 w 19"/>
                <a:gd name="T11" fmla="*/ 9 h 30"/>
                <a:gd name="T12" fmla="*/ 0 w 1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9" h="30">
                  <a:moveTo>
                    <a:pt x="0" y="0"/>
                  </a:moveTo>
                  <a:cubicBezTo>
                    <a:pt x="4" y="5"/>
                    <a:pt x="9" y="9"/>
                    <a:pt x="12" y="14"/>
                  </a:cubicBezTo>
                  <a:cubicBezTo>
                    <a:pt x="13" y="16"/>
                    <a:pt x="14" y="19"/>
                    <a:pt x="15" y="22"/>
                  </a:cubicBezTo>
                  <a:cubicBezTo>
                    <a:pt x="15" y="25"/>
                    <a:pt x="16" y="28"/>
                    <a:pt x="17" y="30"/>
                  </a:cubicBezTo>
                  <a:cubicBezTo>
                    <a:pt x="18" y="26"/>
                    <a:pt x="18" y="22"/>
                    <a:pt x="19" y="18"/>
                  </a:cubicBezTo>
                  <a:cubicBezTo>
                    <a:pt x="17" y="15"/>
                    <a:pt x="14" y="11"/>
                    <a:pt x="12" y="9"/>
                  </a:cubicBezTo>
                  <a:cubicBezTo>
                    <a:pt x="8" y="6"/>
                    <a:pt x="4" y="3"/>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557"/>
            <p:cNvSpPr>
              <a:spLocks/>
            </p:cNvSpPr>
            <p:nvPr/>
          </p:nvSpPr>
          <p:spPr bwMode="auto">
            <a:xfrm>
              <a:off x="9493236" y="4375175"/>
              <a:ext cx="55563" cy="139701"/>
            </a:xfrm>
            <a:custGeom>
              <a:avLst/>
              <a:gdLst>
                <a:gd name="T0" fmla="*/ 8 w 15"/>
                <a:gd name="T1" fmla="*/ 17 h 37"/>
                <a:gd name="T2" fmla="*/ 11 w 15"/>
                <a:gd name="T3" fmla="*/ 7 h 37"/>
                <a:gd name="T4" fmla="*/ 10 w 15"/>
                <a:gd name="T5" fmla="*/ 0 h 37"/>
                <a:gd name="T6" fmla="*/ 7 w 15"/>
                <a:gd name="T7" fmla="*/ 10 h 37"/>
                <a:gd name="T8" fmla="*/ 2 w 15"/>
                <a:gd name="T9" fmla="*/ 20 h 37"/>
                <a:gd name="T10" fmla="*/ 3 w 15"/>
                <a:gd name="T11" fmla="*/ 31 h 37"/>
                <a:gd name="T12" fmla="*/ 4 w 15"/>
                <a:gd name="T13" fmla="*/ 32 h 37"/>
                <a:gd name="T14" fmla="*/ 15 w 15"/>
                <a:gd name="T15" fmla="*/ 37 h 37"/>
                <a:gd name="T16" fmla="*/ 11 w 15"/>
                <a:gd name="T17" fmla="*/ 33 h 37"/>
                <a:gd name="T18" fmla="*/ 8 w 15"/>
                <a:gd name="T19"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7">
                  <a:moveTo>
                    <a:pt x="8" y="17"/>
                  </a:moveTo>
                  <a:cubicBezTo>
                    <a:pt x="9" y="14"/>
                    <a:pt x="10" y="9"/>
                    <a:pt x="11" y="7"/>
                  </a:cubicBezTo>
                  <a:cubicBezTo>
                    <a:pt x="11" y="5"/>
                    <a:pt x="10" y="0"/>
                    <a:pt x="10" y="0"/>
                  </a:cubicBezTo>
                  <a:cubicBezTo>
                    <a:pt x="10" y="4"/>
                    <a:pt x="9" y="7"/>
                    <a:pt x="7" y="10"/>
                  </a:cubicBezTo>
                  <a:cubicBezTo>
                    <a:pt x="5" y="14"/>
                    <a:pt x="3" y="17"/>
                    <a:pt x="2" y="20"/>
                  </a:cubicBezTo>
                  <a:cubicBezTo>
                    <a:pt x="0" y="24"/>
                    <a:pt x="1" y="27"/>
                    <a:pt x="3" y="31"/>
                  </a:cubicBezTo>
                  <a:cubicBezTo>
                    <a:pt x="3" y="31"/>
                    <a:pt x="3" y="32"/>
                    <a:pt x="4" y="32"/>
                  </a:cubicBezTo>
                  <a:cubicBezTo>
                    <a:pt x="7" y="34"/>
                    <a:pt x="11" y="36"/>
                    <a:pt x="15" y="37"/>
                  </a:cubicBezTo>
                  <a:cubicBezTo>
                    <a:pt x="14" y="36"/>
                    <a:pt x="12" y="35"/>
                    <a:pt x="11" y="33"/>
                  </a:cubicBezTo>
                  <a:cubicBezTo>
                    <a:pt x="6" y="27"/>
                    <a:pt x="6" y="20"/>
                    <a:pt x="8"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558"/>
            <p:cNvSpPr>
              <a:spLocks/>
            </p:cNvSpPr>
            <p:nvPr/>
          </p:nvSpPr>
          <p:spPr bwMode="auto">
            <a:xfrm>
              <a:off x="9493236" y="4319612"/>
              <a:ext cx="115888" cy="206376"/>
            </a:xfrm>
            <a:custGeom>
              <a:avLst/>
              <a:gdLst>
                <a:gd name="T0" fmla="*/ 8 w 31"/>
                <a:gd name="T1" fmla="*/ 34 h 55"/>
                <a:gd name="T2" fmla="*/ 11 w 31"/>
                <a:gd name="T3" fmla="*/ 23 h 55"/>
                <a:gd name="T4" fmla="*/ 12 w 31"/>
                <a:gd name="T5" fmla="*/ 21 h 55"/>
                <a:gd name="T6" fmla="*/ 12 w 31"/>
                <a:gd name="T7" fmla="*/ 20 h 55"/>
                <a:gd name="T8" fmla="*/ 13 w 31"/>
                <a:gd name="T9" fmla="*/ 21 h 55"/>
                <a:gd name="T10" fmla="*/ 13 w 31"/>
                <a:gd name="T11" fmla="*/ 25 h 55"/>
                <a:gd name="T12" fmla="*/ 15 w 31"/>
                <a:gd name="T13" fmla="*/ 32 h 55"/>
                <a:gd name="T14" fmla="*/ 15 w 31"/>
                <a:gd name="T15" fmla="*/ 37 h 55"/>
                <a:gd name="T16" fmla="*/ 17 w 31"/>
                <a:gd name="T17" fmla="*/ 44 h 55"/>
                <a:gd name="T18" fmla="*/ 19 w 31"/>
                <a:gd name="T19" fmla="*/ 48 h 55"/>
                <a:gd name="T20" fmla="*/ 16 w 31"/>
                <a:gd name="T21" fmla="*/ 40 h 55"/>
                <a:gd name="T22" fmla="*/ 16 w 31"/>
                <a:gd name="T23" fmla="*/ 35 h 55"/>
                <a:gd name="T24" fmla="*/ 20 w 31"/>
                <a:gd name="T25" fmla="*/ 43 h 55"/>
                <a:gd name="T26" fmla="*/ 27 w 31"/>
                <a:gd name="T27" fmla="*/ 52 h 55"/>
                <a:gd name="T28" fmla="*/ 29 w 31"/>
                <a:gd name="T29" fmla="*/ 53 h 55"/>
                <a:gd name="T30" fmla="*/ 25 w 31"/>
                <a:gd name="T31" fmla="*/ 49 h 55"/>
                <a:gd name="T32" fmla="*/ 15 w 31"/>
                <a:gd name="T33" fmla="*/ 28 h 55"/>
                <a:gd name="T34" fmla="*/ 15 w 31"/>
                <a:gd name="T35" fmla="*/ 23 h 55"/>
                <a:gd name="T36" fmla="*/ 14 w 31"/>
                <a:gd name="T37" fmla="*/ 20 h 55"/>
                <a:gd name="T38" fmla="*/ 16 w 31"/>
                <a:gd name="T39" fmla="*/ 22 h 55"/>
                <a:gd name="T40" fmla="*/ 24 w 31"/>
                <a:gd name="T41" fmla="*/ 30 h 55"/>
                <a:gd name="T42" fmla="*/ 26 w 31"/>
                <a:gd name="T43" fmla="*/ 33 h 55"/>
                <a:gd name="T44" fmla="*/ 29 w 31"/>
                <a:gd name="T45" fmla="*/ 41 h 55"/>
                <a:gd name="T46" fmla="*/ 29 w 31"/>
                <a:gd name="T47" fmla="*/ 41 h 55"/>
                <a:gd name="T48" fmla="*/ 26 w 31"/>
                <a:gd name="T49" fmla="*/ 33 h 55"/>
                <a:gd name="T50" fmla="*/ 24 w 31"/>
                <a:gd name="T51" fmla="*/ 29 h 55"/>
                <a:gd name="T52" fmla="*/ 15 w 31"/>
                <a:gd name="T53" fmla="*/ 20 h 55"/>
                <a:gd name="T54" fmla="*/ 14 w 31"/>
                <a:gd name="T55" fmla="*/ 18 h 55"/>
                <a:gd name="T56" fmla="*/ 11 w 31"/>
                <a:gd name="T57" fmla="*/ 10 h 55"/>
                <a:gd name="T58" fmla="*/ 14 w 31"/>
                <a:gd name="T59" fmla="*/ 10 h 55"/>
                <a:gd name="T60" fmla="*/ 18 w 31"/>
                <a:gd name="T61" fmla="*/ 12 h 55"/>
                <a:gd name="T62" fmla="*/ 26 w 31"/>
                <a:gd name="T63" fmla="*/ 19 h 55"/>
                <a:gd name="T64" fmla="*/ 31 w 31"/>
                <a:gd name="T65" fmla="*/ 24 h 55"/>
                <a:gd name="T66" fmla="*/ 27 w 31"/>
                <a:gd name="T67" fmla="*/ 18 h 55"/>
                <a:gd name="T68" fmla="*/ 19 w 31"/>
                <a:gd name="T69" fmla="*/ 12 h 55"/>
                <a:gd name="T70" fmla="*/ 15 w 31"/>
                <a:gd name="T71" fmla="*/ 10 h 55"/>
                <a:gd name="T72" fmla="*/ 12 w 31"/>
                <a:gd name="T73" fmla="*/ 9 h 55"/>
                <a:gd name="T74" fmla="*/ 9 w 31"/>
                <a:gd name="T75" fmla="*/ 6 h 55"/>
                <a:gd name="T76" fmla="*/ 8 w 31"/>
                <a:gd name="T77" fmla="*/ 3 h 55"/>
                <a:gd name="T78" fmla="*/ 7 w 31"/>
                <a:gd name="T79" fmla="*/ 3 h 55"/>
                <a:gd name="T80" fmla="*/ 5 w 31"/>
                <a:gd name="T81" fmla="*/ 2 h 55"/>
                <a:gd name="T82" fmla="*/ 8 w 31"/>
                <a:gd name="T83" fmla="*/ 6 h 55"/>
                <a:gd name="T84" fmla="*/ 8 w 31"/>
                <a:gd name="T85" fmla="*/ 7 h 55"/>
                <a:gd name="T86" fmla="*/ 8 w 31"/>
                <a:gd name="T87" fmla="*/ 9 h 55"/>
                <a:gd name="T88" fmla="*/ 8 w 31"/>
                <a:gd name="T89" fmla="*/ 17 h 55"/>
                <a:gd name="T90" fmla="*/ 7 w 31"/>
                <a:gd name="T91" fmla="*/ 20 h 55"/>
                <a:gd name="T92" fmla="*/ 0 w 31"/>
                <a:gd name="T93" fmla="*/ 28 h 55"/>
                <a:gd name="T94" fmla="*/ 5 w 31"/>
                <a:gd name="T95" fmla="*/ 23 h 55"/>
                <a:gd name="T96" fmla="*/ 8 w 31"/>
                <a:gd name="T97" fmla="*/ 19 h 55"/>
                <a:gd name="T98" fmla="*/ 9 w 31"/>
                <a:gd name="T99" fmla="*/ 14 h 55"/>
                <a:gd name="T100" fmla="*/ 9 w 31"/>
                <a:gd name="T101" fmla="*/ 8 h 55"/>
                <a:gd name="T102" fmla="*/ 11 w 31"/>
                <a:gd name="T103" fmla="*/ 14 h 55"/>
                <a:gd name="T104" fmla="*/ 12 w 31"/>
                <a:gd name="T105" fmla="*/ 16 h 55"/>
                <a:gd name="T106" fmla="*/ 11 w 31"/>
                <a:gd name="T107" fmla="*/ 20 h 55"/>
                <a:gd name="T108" fmla="*/ 11 w 31"/>
                <a:gd name="T109" fmla="*/ 21 h 55"/>
                <a:gd name="T110" fmla="*/ 9 w 31"/>
                <a:gd name="T111" fmla="*/ 27 h 55"/>
                <a:gd name="T112" fmla="*/ 7 w 31"/>
                <a:gd name="T113" fmla="*/ 38 h 55"/>
                <a:gd name="T114" fmla="*/ 8 w 31"/>
                <a:gd name="T115"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55">
                  <a:moveTo>
                    <a:pt x="8" y="38"/>
                  </a:moveTo>
                  <a:cubicBezTo>
                    <a:pt x="7" y="37"/>
                    <a:pt x="8" y="36"/>
                    <a:pt x="8" y="34"/>
                  </a:cubicBezTo>
                  <a:cubicBezTo>
                    <a:pt x="8" y="32"/>
                    <a:pt x="9" y="29"/>
                    <a:pt x="10" y="27"/>
                  </a:cubicBezTo>
                  <a:cubicBezTo>
                    <a:pt x="10" y="26"/>
                    <a:pt x="11" y="25"/>
                    <a:pt x="11" y="23"/>
                  </a:cubicBezTo>
                  <a:cubicBezTo>
                    <a:pt x="11" y="23"/>
                    <a:pt x="11" y="22"/>
                    <a:pt x="12" y="22"/>
                  </a:cubicBezTo>
                  <a:cubicBezTo>
                    <a:pt x="12" y="21"/>
                    <a:pt x="12" y="21"/>
                    <a:pt x="12" y="21"/>
                  </a:cubicBezTo>
                  <a:cubicBezTo>
                    <a:pt x="12" y="21"/>
                    <a:pt x="12" y="20"/>
                    <a:pt x="12" y="20"/>
                  </a:cubicBezTo>
                  <a:cubicBezTo>
                    <a:pt x="12" y="20"/>
                    <a:pt x="12" y="20"/>
                    <a:pt x="12" y="20"/>
                  </a:cubicBezTo>
                  <a:cubicBezTo>
                    <a:pt x="12" y="19"/>
                    <a:pt x="13" y="18"/>
                    <a:pt x="13" y="18"/>
                  </a:cubicBezTo>
                  <a:cubicBezTo>
                    <a:pt x="13" y="19"/>
                    <a:pt x="13" y="20"/>
                    <a:pt x="13" y="21"/>
                  </a:cubicBezTo>
                  <a:cubicBezTo>
                    <a:pt x="13" y="21"/>
                    <a:pt x="13" y="22"/>
                    <a:pt x="13" y="23"/>
                  </a:cubicBezTo>
                  <a:cubicBezTo>
                    <a:pt x="13" y="23"/>
                    <a:pt x="13" y="24"/>
                    <a:pt x="13" y="25"/>
                  </a:cubicBezTo>
                  <a:cubicBezTo>
                    <a:pt x="14" y="26"/>
                    <a:pt x="14" y="27"/>
                    <a:pt x="14" y="29"/>
                  </a:cubicBezTo>
                  <a:cubicBezTo>
                    <a:pt x="14" y="30"/>
                    <a:pt x="15" y="31"/>
                    <a:pt x="15" y="32"/>
                  </a:cubicBezTo>
                  <a:cubicBezTo>
                    <a:pt x="15" y="33"/>
                    <a:pt x="15" y="34"/>
                    <a:pt x="15" y="35"/>
                  </a:cubicBezTo>
                  <a:cubicBezTo>
                    <a:pt x="15" y="36"/>
                    <a:pt x="15" y="37"/>
                    <a:pt x="15" y="37"/>
                  </a:cubicBezTo>
                  <a:cubicBezTo>
                    <a:pt x="15" y="38"/>
                    <a:pt x="15" y="39"/>
                    <a:pt x="16" y="40"/>
                  </a:cubicBezTo>
                  <a:cubicBezTo>
                    <a:pt x="16" y="41"/>
                    <a:pt x="16" y="43"/>
                    <a:pt x="17" y="44"/>
                  </a:cubicBezTo>
                  <a:cubicBezTo>
                    <a:pt x="17" y="45"/>
                    <a:pt x="17" y="45"/>
                    <a:pt x="18" y="46"/>
                  </a:cubicBezTo>
                  <a:cubicBezTo>
                    <a:pt x="18" y="47"/>
                    <a:pt x="19" y="47"/>
                    <a:pt x="19" y="48"/>
                  </a:cubicBezTo>
                  <a:cubicBezTo>
                    <a:pt x="18" y="47"/>
                    <a:pt x="17" y="45"/>
                    <a:pt x="17" y="44"/>
                  </a:cubicBezTo>
                  <a:cubicBezTo>
                    <a:pt x="17" y="42"/>
                    <a:pt x="16" y="41"/>
                    <a:pt x="16" y="40"/>
                  </a:cubicBezTo>
                  <a:cubicBezTo>
                    <a:pt x="16" y="39"/>
                    <a:pt x="16" y="38"/>
                    <a:pt x="16" y="37"/>
                  </a:cubicBezTo>
                  <a:cubicBezTo>
                    <a:pt x="16" y="37"/>
                    <a:pt x="16" y="36"/>
                    <a:pt x="16" y="35"/>
                  </a:cubicBezTo>
                  <a:cubicBezTo>
                    <a:pt x="16" y="35"/>
                    <a:pt x="16" y="34"/>
                    <a:pt x="16" y="34"/>
                  </a:cubicBezTo>
                  <a:cubicBezTo>
                    <a:pt x="17" y="37"/>
                    <a:pt x="18" y="40"/>
                    <a:pt x="20" y="43"/>
                  </a:cubicBezTo>
                  <a:cubicBezTo>
                    <a:pt x="21" y="45"/>
                    <a:pt x="23" y="47"/>
                    <a:pt x="24" y="49"/>
                  </a:cubicBezTo>
                  <a:cubicBezTo>
                    <a:pt x="25" y="50"/>
                    <a:pt x="26" y="51"/>
                    <a:pt x="27" y="52"/>
                  </a:cubicBezTo>
                  <a:cubicBezTo>
                    <a:pt x="28" y="53"/>
                    <a:pt x="29" y="54"/>
                    <a:pt x="30" y="55"/>
                  </a:cubicBezTo>
                  <a:cubicBezTo>
                    <a:pt x="30" y="54"/>
                    <a:pt x="29" y="54"/>
                    <a:pt x="29" y="53"/>
                  </a:cubicBezTo>
                  <a:cubicBezTo>
                    <a:pt x="28" y="53"/>
                    <a:pt x="28" y="52"/>
                    <a:pt x="27" y="52"/>
                  </a:cubicBezTo>
                  <a:cubicBezTo>
                    <a:pt x="27" y="51"/>
                    <a:pt x="26" y="50"/>
                    <a:pt x="25" y="49"/>
                  </a:cubicBezTo>
                  <a:cubicBezTo>
                    <a:pt x="24" y="47"/>
                    <a:pt x="22" y="45"/>
                    <a:pt x="21" y="42"/>
                  </a:cubicBezTo>
                  <a:cubicBezTo>
                    <a:pt x="18" y="38"/>
                    <a:pt x="17" y="33"/>
                    <a:pt x="15" y="28"/>
                  </a:cubicBezTo>
                  <a:cubicBezTo>
                    <a:pt x="15" y="27"/>
                    <a:pt x="15" y="26"/>
                    <a:pt x="15" y="25"/>
                  </a:cubicBezTo>
                  <a:cubicBezTo>
                    <a:pt x="15" y="24"/>
                    <a:pt x="15" y="23"/>
                    <a:pt x="15" y="23"/>
                  </a:cubicBezTo>
                  <a:cubicBezTo>
                    <a:pt x="15" y="22"/>
                    <a:pt x="14" y="21"/>
                    <a:pt x="14" y="21"/>
                  </a:cubicBezTo>
                  <a:cubicBezTo>
                    <a:pt x="14" y="21"/>
                    <a:pt x="14" y="21"/>
                    <a:pt x="14" y="20"/>
                  </a:cubicBezTo>
                  <a:cubicBezTo>
                    <a:pt x="14" y="21"/>
                    <a:pt x="14" y="21"/>
                    <a:pt x="15" y="21"/>
                  </a:cubicBezTo>
                  <a:cubicBezTo>
                    <a:pt x="15" y="21"/>
                    <a:pt x="15" y="22"/>
                    <a:pt x="16" y="22"/>
                  </a:cubicBezTo>
                  <a:cubicBezTo>
                    <a:pt x="16" y="23"/>
                    <a:pt x="17" y="24"/>
                    <a:pt x="17" y="24"/>
                  </a:cubicBezTo>
                  <a:cubicBezTo>
                    <a:pt x="19" y="26"/>
                    <a:pt x="22" y="28"/>
                    <a:pt x="24" y="30"/>
                  </a:cubicBezTo>
                  <a:cubicBezTo>
                    <a:pt x="24" y="30"/>
                    <a:pt x="24" y="31"/>
                    <a:pt x="25" y="31"/>
                  </a:cubicBezTo>
                  <a:cubicBezTo>
                    <a:pt x="25" y="32"/>
                    <a:pt x="25" y="33"/>
                    <a:pt x="26" y="33"/>
                  </a:cubicBezTo>
                  <a:cubicBezTo>
                    <a:pt x="26" y="34"/>
                    <a:pt x="27" y="36"/>
                    <a:pt x="28" y="37"/>
                  </a:cubicBezTo>
                  <a:cubicBezTo>
                    <a:pt x="28" y="38"/>
                    <a:pt x="29" y="40"/>
                    <a:pt x="29" y="41"/>
                  </a:cubicBezTo>
                  <a:cubicBezTo>
                    <a:pt x="29" y="42"/>
                    <a:pt x="30" y="44"/>
                    <a:pt x="30" y="45"/>
                  </a:cubicBezTo>
                  <a:cubicBezTo>
                    <a:pt x="30" y="44"/>
                    <a:pt x="30" y="42"/>
                    <a:pt x="29" y="41"/>
                  </a:cubicBezTo>
                  <a:cubicBezTo>
                    <a:pt x="29" y="40"/>
                    <a:pt x="28" y="38"/>
                    <a:pt x="28" y="37"/>
                  </a:cubicBezTo>
                  <a:cubicBezTo>
                    <a:pt x="27" y="36"/>
                    <a:pt x="27" y="34"/>
                    <a:pt x="26" y="33"/>
                  </a:cubicBezTo>
                  <a:cubicBezTo>
                    <a:pt x="26" y="32"/>
                    <a:pt x="26" y="32"/>
                    <a:pt x="25" y="31"/>
                  </a:cubicBezTo>
                  <a:cubicBezTo>
                    <a:pt x="25" y="30"/>
                    <a:pt x="24" y="30"/>
                    <a:pt x="24" y="29"/>
                  </a:cubicBezTo>
                  <a:cubicBezTo>
                    <a:pt x="22" y="27"/>
                    <a:pt x="20" y="25"/>
                    <a:pt x="18" y="23"/>
                  </a:cubicBezTo>
                  <a:cubicBezTo>
                    <a:pt x="17" y="22"/>
                    <a:pt x="16" y="21"/>
                    <a:pt x="15" y="20"/>
                  </a:cubicBezTo>
                  <a:cubicBezTo>
                    <a:pt x="15" y="20"/>
                    <a:pt x="15" y="19"/>
                    <a:pt x="14" y="18"/>
                  </a:cubicBezTo>
                  <a:cubicBezTo>
                    <a:pt x="14" y="18"/>
                    <a:pt x="14" y="18"/>
                    <a:pt x="14" y="18"/>
                  </a:cubicBezTo>
                  <a:cubicBezTo>
                    <a:pt x="14" y="16"/>
                    <a:pt x="13" y="15"/>
                    <a:pt x="13" y="13"/>
                  </a:cubicBezTo>
                  <a:cubicBezTo>
                    <a:pt x="12" y="12"/>
                    <a:pt x="12" y="11"/>
                    <a:pt x="11" y="10"/>
                  </a:cubicBezTo>
                  <a:cubicBezTo>
                    <a:pt x="11" y="10"/>
                    <a:pt x="12" y="10"/>
                    <a:pt x="12" y="10"/>
                  </a:cubicBezTo>
                  <a:cubicBezTo>
                    <a:pt x="12" y="10"/>
                    <a:pt x="13" y="10"/>
                    <a:pt x="14" y="10"/>
                  </a:cubicBezTo>
                  <a:cubicBezTo>
                    <a:pt x="14" y="11"/>
                    <a:pt x="15" y="11"/>
                    <a:pt x="15" y="11"/>
                  </a:cubicBezTo>
                  <a:cubicBezTo>
                    <a:pt x="16" y="11"/>
                    <a:pt x="17" y="12"/>
                    <a:pt x="18" y="12"/>
                  </a:cubicBezTo>
                  <a:cubicBezTo>
                    <a:pt x="19" y="13"/>
                    <a:pt x="20" y="14"/>
                    <a:pt x="21" y="14"/>
                  </a:cubicBezTo>
                  <a:cubicBezTo>
                    <a:pt x="23" y="15"/>
                    <a:pt x="25" y="17"/>
                    <a:pt x="26" y="19"/>
                  </a:cubicBezTo>
                  <a:cubicBezTo>
                    <a:pt x="27" y="20"/>
                    <a:pt x="28" y="20"/>
                    <a:pt x="29" y="21"/>
                  </a:cubicBezTo>
                  <a:cubicBezTo>
                    <a:pt x="29" y="22"/>
                    <a:pt x="30" y="23"/>
                    <a:pt x="31" y="24"/>
                  </a:cubicBezTo>
                  <a:cubicBezTo>
                    <a:pt x="30" y="23"/>
                    <a:pt x="29" y="22"/>
                    <a:pt x="29" y="21"/>
                  </a:cubicBezTo>
                  <a:cubicBezTo>
                    <a:pt x="28" y="20"/>
                    <a:pt x="27" y="19"/>
                    <a:pt x="27" y="18"/>
                  </a:cubicBezTo>
                  <a:cubicBezTo>
                    <a:pt x="25" y="17"/>
                    <a:pt x="23" y="15"/>
                    <a:pt x="22" y="14"/>
                  </a:cubicBezTo>
                  <a:cubicBezTo>
                    <a:pt x="21" y="13"/>
                    <a:pt x="20" y="12"/>
                    <a:pt x="19" y="12"/>
                  </a:cubicBezTo>
                  <a:cubicBezTo>
                    <a:pt x="18" y="11"/>
                    <a:pt x="17" y="11"/>
                    <a:pt x="15" y="10"/>
                  </a:cubicBezTo>
                  <a:cubicBezTo>
                    <a:pt x="15" y="10"/>
                    <a:pt x="15" y="10"/>
                    <a:pt x="15" y="10"/>
                  </a:cubicBezTo>
                  <a:cubicBezTo>
                    <a:pt x="14" y="10"/>
                    <a:pt x="14" y="10"/>
                    <a:pt x="14" y="10"/>
                  </a:cubicBezTo>
                  <a:cubicBezTo>
                    <a:pt x="13" y="9"/>
                    <a:pt x="13" y="9"/>
                    <a:pt x="12" y="9"/>
                  </a:cubicBezTo>
                  <a:cubicBezTo>
                    <a:pt x="12" y="9"/>
                    <a:pt x="11" y="9"/>
                    <a:pt x="11" y="8"/>
                  </a:cubicBezTo>
                  <a:cubicBezTo>
                    <a:pt x="10" y="8"/>
                    <a:pt x="10" y="7"/>
                    <a:pt x="9" y="6"/>
                  </a:cubicBezTo>
                  <a:cubicBezTo>
                    <a:pt x="9" y="5"/>
                    <a:pt x="8" y="5"/>
                    <a:pt x="8" y="4"/>
                  </a:cubicBezTo>
                  <a:cubicBezTo>
                    <a:pt x="8" y="4"/>
                    <a:pt x="8" y="4"/>
                    <a:pt x="8" y="3"/>
                  </a:cubicBezTo>
                  <a:cubicBezTo>
                    <a:pt x="7" y="3"/>
                    <a:pt x="7" y="3"/>
                    <a:pt x="7" y="3"/>
                  </a:cubicBezTo>
                  <a:cubicBezTo>
                    <a:pt x="7" y="3"/>
                    <a:pt x="7" y="3"/>
                    <a:pt x="7" y="3"/>
                  </a:cubicBezTo>
                  <a:cubicBezTo>
                    <a:pt x="6" y="2"/>
                    <a:pt x="5" y="1"/>
                    <a:pt x="4" y="0"/>
                  </a:cubicBezTo>
                  <a:cubicBezTo>
                    <a:pt x="5" y="1"/>
                    <a:pt x="5" y="1"/>
                    <a:pt x="5" y="2"/>
                  </a:cubicBezTo>
                  <a:cubicBezTo>
                    <a:pt x="6" y="2"/>
                    <a:pt x="6" y="3"/>
                    <a:pt x="6" y="3"/>
                  </a:cubicBezTo>
                  <a:cubicBezTo>
                    <a:pt x="7" y="4"/>
                    <a:pt x="7" y="5"/>
                    <a:pt x="8" y="6"/>
                  </a:cubicBezTo>
                  <a:cubicBezTo>
                    <a:pt x="8" y="6"/>
                    <a:pt x="8" y="6"/>
                    <a:pt x="8" y="6"/>
                  </a:cubicBezTo>
                  <a:cubicBezTo>
                    <a:pt x="8" y="6"/>
                    <a:pt x="8" y="7"/>
                    <a:pt x="8" y="7"/>
                  </a:cubicBezTo>
                  <a:cubicBezTo>
                    <a:pt x="8" y="7"/>
                    <a:pt x="8" y="7"/>
                    <a:pt x="8" y="8"/>
                  </a:cubicBezTo>
                  <a:cubicBezTo>
                    <a:pt x="8" y="8"/>
                    <a:pt x="8" y="8"/>
                    <a:pt x="8" y="9"/>
                  </a:cubicBezTo>
                  <a:cubicBezTo>
                    <a:pt x="8" y="9"/>
                    <a:pt x="8" y="10"/>
                    <a:pt x="8" y="10"/>
                  </a:cubicBezTo>
                  <a:cubicBezTo>
                    <a:pt x="8" y="13"/>
                    <a:pt x="8" y="15"/>
                    <a:pt x="8" y="17"/>
                  </a:cubicBezTo>
                  <a:cubicBezTo>
                    <a:pt x="8" y="18"/>
                    <a:pt x="7" y="18"/>
                    <a:pt x="7" y="19"/>
                  </a:cubicBezTo>
                  <a:cubicBezTo>
                    <a:pt x="7" y="19"/>
                    <a:pt x="7" y="20"/>
                    <a:pt x="7" y="20"/>
                  </a:cubicBezTo>
                  <a:cubicBezTo>
                    <a:pt x="6" y="21"/>
                    <a:pt x="6" y="22"/>
                    <a:pt x="5" y="23"/>
                  </a:cubicBezTo>
                  <a:cubicBezTo>
                    <a:pt x="3" y="25"/>
                    <a:pt x="2" y="26"/>
                    <a:pt x="0" y="28"/>
                  </a:cubicBezTo>
                  <a:cubicBezTo>
                    <a:pt x="1" y="27"/>
                    <a:pt x="2" y="27"/>
                    <a:pt x="3" y="26"/>
                  </a:cubicBezTo>
                  <a:cubicBezTo>
                    <a:pt x="4" y="25"/>
                    <a:pt x="4" y="24"/>
                    <a:pt x="5" y="23"/>
                  </a:cubicBezTo>
                  <a:cubicBezTo>
                    <a:pt x="6" y="23"/>
                    <a:pt x="7" y="22"/>
                    <a:pt x="7" y="21"/>
                  </a:cubicBezTo>
                  <a:cubicBezTo>
                    <a:pt x="7" y="20"/>
                    <a:pt x="8" y="19"/>
                    <a:pt x="8" y="19"/>
                  </a:cubicBezTo>
                  <a:cubicBezTo>
                    <a:pt x="8" y="18"/>
                    <a:pt x="8" y="18"/>
                    <a:pt x="8" y="17"/>
                  </a:cubicBezTo>
                  <a:cubicBezTo>
                    <a:pt x="9" y="16"/>
                    <a:pt x="9" y="15"/>
                    <a:pt x="9" y="14"/>
                  </a:cubicBezTo>
                  <a:cubicBezTo>
                    <a:pt x="9" y="13"/>
                    <a:pt x="9" y="11"/>
                    <a:pt x="9" y="10"/>
                  </a:cubicBezTo>
                  <a:cubicBezTo>
                    <a:pt x="9" y="10"/>
                    <a:pt x="9" y="9"/>
                    <a:pt x="9" y="8"/>
                  </a:cubicBezTo>
                  <a:cubicBezTo>
                    <a:pt x="9" y="8"/>
                    <a:pt x="9" y="8"/>
                    <a:pt x="9" y="8"/>
                  </a:cubicBezTo>
                  <a:cubicBezTo>
                    <a:pt x="10" y="10"/>
                    <a:pt x="11" y="12"/>
                    <a:pt x="11" y="14"/>
                  </a:cubicBezTo>
                  <a:cubicBezTo>
                    <a:pt x="12" y="14"/>
                    <a:pt x="12" y="14"/>
                    <a:pt x="12" y="15"/>
                  </a:cubicBezTo>
                  <a:cubicBezTo>
                    <a:pt x="12" y="15"/>
                    <a:pt x="12" y="16"/>
                    <a:pt x="12" y="16"/>
                  </a:cubicBezTo>
                  <a:cubicBezTo>
                    <a:pt x="12" y="17"/>
                    <a:pt x="12" y="18"/>
                    <a:pt x="11" y="20"/>
                  </a:cubicBezTo>
                  <a:cubicBezTo>
                    <a:pt x="11" y="20"/>
                    <a:pt x="11" y="20"/>
                    <a:pt x="11" y="20"/>
                  </a:cubicBezTo>
                  <a:cubicBezTo>
                    <a:pt x="11" y="20"/>
                    <a:pt x="11" y="20"/>
                    <a:pt x="11" y="20"/>
                  </a:cubicBezTo>
                  <a:cubicBezTo>
                    <a:pt x="11" y="21"/>
                    <a:pt x="11" y="21"/>
                    <a:pt x="11" y="21"/>
                  </a:cubicBezTo>
                  <a:cubicBezTo>
                    <a:pt x="11" y="22"/>
                    <a:pt x="10" y="23"/>
                    <a:pt x="10" y="23"/>
                  </a:cubicBezTo>
                  <a:cubicBezTo>
                    <a:pt x="10" y="24"/>
                    <a:pt x="9" y="26"/>
                    <a:pt x="9" y="27"/>
                  </a:cubicBezTo>
                  <a:cubicBezTo>
                    <a:pt x="8" y="29"/>
                    <a:pt x="7" y="32"/>
                    <a:pt x="7" y="34"/>
                  </a:cubicBezTo>
                  <a:cubicBezTo>
                    <a:pt x="7" y="35"/>
                    <a:pt x="7" y="37"/>
                    <a:pt x="7" y="38"/>
                  </a:cubicBezTo>
                  <a:cubicBezTo>
                    <a:pt x="7" y="39"/>
                    <a:pt x="7" y="41"/>
                    <a:pt x="8" y="42"/>
                  </a:cubicBezTo>
                  <a:cubicBezTo>
                    <a:pt x="8" y="41"/>
                    <a:pt x="7" y="39"/>
                    <a:pt x="8" y="3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559"/>
            <p:cNvSpPr>
              <a:spLocks/>
            </p:cNvSpPr>
            <p:nvPr/>
          </p:nvSpPr>
          <p:spPr bwMode="auto">
            <a:xfrm>
              <a:off x="8347054" y="4784752"/>
              <a:ext cx="241301" cy="79376"/>
            </a:xfrm>
            <a:custGeom>
              <a:avLst/>
              <a:gdLst>
                <a:gd name="T0" fmla="*/ 19 w 64"/>
                <a:gd name="T1" fmla="*/ 21 h 21"/>
                <a:gd name="T2" fmla="*/ 23 w 64"/>
                <a:gd name="T3" fmla="*/ 20 h 21"/>
                <a:gd name="T4" fmla="*/ 33 w 64"/>
                <a:gd name="T5" fmla="*/ 16 h 21"/>
                <a:gd name="T6" fmla="*/ 47 w 64"/>
                <a:gd name="T7" fmla="*/ 5 h 21"/>
                <a:gd name="T8" fmla="*/ 58 w 64"/>
                <a:gd name="T9" fmla="*/ 2 h 21"/>
                <a:gd name="T10" fmla="*/ 64 w 64"/>
                <a:gd name="T11" fmla="*/ 0 h 21"/>
                <a:gd name="T12" fmla="*/ 53 w 64"/>
                <a:gd name="T13" fmla="*/ 0 h 21"/>
                <a:gd name="T14" fmla="*/ 24 w 64"/>
                <a:gd name="T15" fmla="*/ 10 h 21"/>
                <a:gd name="T16" fmla="*/ 11 w 64"/>
                <a:gd name="T17" fmla="*/ 13 h 21"/>
                <a:gd name="T18" fmla="*/ 0 w 64"/>
                <a:gd name="T19" fmla="*/ 16 h 21"/>
                <a:gd name="T20" fmla="*/ 0 w 64"/>
                <a:gd name="T21" fmla="*/ 16 h 21"/>
                <a:gd name="T22" fmla="*/ 19 w 64"/>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1">
                  <a:moveTo>
                    <a:pt x="19" y="21"/>
                  </a:moveTo>
                  <a:cubicBezTo>
                    <a:pt x="20" y="21"/>
                    <a:pt x="21" y="21"/>
                    <a:pt x="23" y="20"/>
                  </a:cubicBezTo>
                  <a:cubicBezTo>
                    <a:pt x="26" y="19"/>
                    <a:pt x="30" y="17"/>
                    <a:pt x="33" y="16"/>
                  </a:cubicBezTo>
                  <a:cubicBezTo>
                    <a:pt x="38" y="13"/>
                    <a:pt x="43" y="9"/>
                    <a:pt x="47" y="5"/>
                  </a:cubicBezTo>
                  <a:cubicBezTo>
                    <a:pt x="51" y="3"/>
                    <a:pt x="54" y="2"/>
                    <a:pt x="58" y="2"/>
                  </a:cubicBezTo>
                  <a:cubicBezTo>
                    <a:pt x="60" y="1"/>
                    <a:pt x="62" y="1"/>
                    <a:pt x="64" y="0"/>
                  </a:cubicBezTo>
                  <a:cubicBezTo>
                    <a:pt x="60" y="0"/>
                    <a:pt x="55" y="0"/>
                    <a:pt x="53" y="0"/>
                  </a:cubicBezTo>
                  <a:cubicBezTo>
                    <a:pt x="43" y="1"/>
                    <a:pt x="34" y="6"/>
                    <a:pt x="24" y="10"/>
                  </a:cubicBezTo>
                  <a:cubicBezTo>
                    <a:pt x="20" y="11"/>
                    <a:pt x="16" y="12"/>
                    <a:pt x="11" y="13"/>
                  </a:cubicBezTo>
                  <a:cubicBezTo>
                    <a:pt x="8" y="14"/>
                    <a:pt x="4" y="15"/>
                    <a:pt x="0" y="16"/>
                  </a:cubicBezTo>
                  <a:cubicBezTo>
                    <a:pt x="0" y="16"/>
                    <a:pt x="0" y="16"/>
                    <a:pt x="0" y="16"/>
                  </a:cubicBezTo>
                  <a:cubicBezTo>
                    <a:pt x="7" y="16"/>
                    <a:pt x="13" y="19"/>
                    <a:pt x="19" y="2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4" name="Picture 156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404205" y="4772052"/>
              <a:ext cx="203201"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156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8332767" y="4700614"/>
              <a:ext cx="282577" cy="158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562"/>
            <p:cNvSpPr>
              <a:spLocks/>
            </p:cNvSpPr>
            <p:nvPr/>
          </p:nvSpPr>
          <p:spPr bwMode="auto">
            <a:xfrm>
              <a:off x="8385155" y="4765702"/>
              <a:ext cx="104776" cy="52388"/>
            </a:xfrm>
            <a:custGeom>
              <a:avLst/>
              <a:gdLst>
                <a:gd name="T0" fmla="*/ 15 w 28"/>
                <a:gd name="T1" fmla="*/ 13 h 14"/>
                <a:gd name="T2" fmla="*/ 28 w 28"/>
                <a:gd name="T3" fmla="*/ 8 h 14"/>
                <a:gd name="T4" fmla="*/ 21 w 28"/>
                <a:gd name="T5" fmla="*/ 9 h 14"/>
                <a:gd name="T6" fmla="*/ 15 w 28"/>
                <a:gd name="T7" fmla="*/ 4 h 14"/>
                <a:gd name="T8" fmla="*/ 11 w 28"/>
                <a:gd name="T9" fmla="*/ 0 h 14"/>
                <a:gd name="T10" fmla="*/ 0 w 28"/>
                <a:gd name="T11" fmla="*/ 12 h 14"/>
                <a:gd name="T12" fmla="*/ 15 w 28"/>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28" h="14">
                  <a:moveTo>
                    <a:pt x="15" y="13"/>
                  </a:moveTo>
                  <a:cubicBezTo>
                    <a:pt x="20" y="12"/>
                    <a:pt x="24" y="10"/>
                    <a:pt x="28" y="8"/>
                  </a:cubicBezTo>
                  <a:cubicBezTo>
                    <a:pt x="26" y="9"/>
                    <a:pt x="24" y="9"/>
                    <a:pt x="21" y="9"/>
                  </a:cubicBezTo>
                  <a:cubicBezTo>
                    <a:pt x="18" y="9"/>
                    <a:pt x="16" y="6"/>
                    <a:pt x="15" y="4"/>
                  </a:cubicBezTo>
                  <a:cubicBezTo>
                    <a:pt x="14" y="3"/>
                    <a:pt x="13" y="1"/>
                    <a:pt x="11" y="0"/>
                  </a:cubicBezTo>
                  <a:cubicBezTo>
                    <a:pt x="7" y="3"/>
                    <a:pt x="4" y="8"/>
                    <a:pt x="0" y="12"/>
                  </a:cubicBezTo>
                  <a:cubicBezTo>
                    <a:pt x="5" y="14"/>
                    <a:pt x="11" y="13"/>
                    <a:pt x="15"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563"/>
            <p:cNvSpPr>
              <a:spLocks/>
            </p:cNvSpPr>
            <p:nvPr/>
          </p:nvSpPr>
          <p:spPr bwMode="auto">
            <a:xfrm>
              <a:off x="8493105" y="4759352"/>
              <a:ext cx="207964" cy="119063"/>
            </a:xfrm>
            <a:custGeom>
              <a:avLst/>
              <a:gdLst>
                <a:gd name="T0" fmla="*/ 25 w 55"/>
                <a:gd name="T1" fmla="*/ 7 h 32"/>
                <a:gd name="T2" fmla="*/ 20 w 55"/>
                <a:gd name="T3" fmla="*/ 13 h 32"/>
                <a:gd name="T4" fmla="*/ 15 w 55"/>
                <a:gd name="T5" fmla="*/ 20 h 32"/>
                <a:gd name="T6" fmla="*/ 0 w 55"/>
                <a:gd name="T7" fmla="*/ 32 h 32"/>
                <a:gd name="T8" fmla="*/ 0 w 55"/>
                <a:gd name="T9" fmla="*/ 32 h 32"/>
                <a:gd name="T10" fmla="*/ 20 w 55"/>
                <a:gd name="T11" fmla="*/ 25 h 32"/>
                <a:gd name="T12" fmla="*/ 28 w 55"/>
                <a:gd name="T13" fmla="*/ 7 h 32"/>
                <a:gd name="T14" fmla="*/ 40 w 55"/>
                <a:gd name="T15" fmla="*/ 5 h 32"/>
                <a:gd name="T16" fmla="*/ 48 w 55"/>
                <a:gd name="T17" fmla="*/ 4 h 32"/>
                <a:gd name="T18" fmla="*/ 55 w 55"/>
                <a:gd name="T19" fmla="*/ 2 h 32"/>
                <a:gd name="T20" fmla="*/ 53 w 55"/>
                <a:gd name="T21" fmla="*/ 0 h 32"/>
                <a:gd name="T22" fmla="*/ 48 w 55"/>
                <a:gd name="T23" fmla="*/ 3 h 32"/>
                <a:gd name="T24" fmla="*/ 39 w 55"/>
                <a:gd name="T25" fmla="*/ 4 h 32"/>
                <a:gd name="T26" fmla="*/ 28 w 55"/>
                <a:gd name="T27" fmla="*/ 6 h 32"/>
                <a:gd name="T28" fmla="*/ 25 w 55"/>
                <a:gd name="T29"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32">
                  <a:moveTo>
                    <a:pt x="25" y="7"/>
                  </a:moveTo>
                  <a:cubicBezTo>
                    <a:pt x="23" y="8"/>
                    <a:pt x="21" y="11"/>
                    <a:pt x="20" y="13"/>
                  </a:cubicBezTo>
                  <a:cubicBezTo>
                    <a:pt x="17" y="15"/>
                    <a:pt x="17" y="18"/>
                    <a:pt x="15" y="20"/>
                  </a:cubicBezTo>
                  <a:cubicBezTo>
                    <a:pt x="11" y="26"/>
                    <a:pt x="7" y="30"/>
                    <a:pt x="0" y="32"/>
                  </a:cubicBezTo>
                  <a:cubicBezTo>
                    <a:pt x="0" y="32"/>
                    <a:pt x="0" y="32"/>
                    <a:pt x="0" y="32"/>
                  </a:cubicBezTo>
                  <a:cubicBezTo>
                    <a:pt x="7" y="32"/>
                    <a:pt x="14" y="29"/>
                    <a:pt x="20" y="25"/>
                  </a:cubicBezTo>
                  <a:cubicBezTo>
                    <a:pt x="23" y="22"/>
                    <a:pt x="30" y="14"/>
                    <a:pt x="28" y="7"/>
                  </a:cubicBezTo>
                  <a:cubicBezTo>
                    <a:pt x="32" y="4"/>
                    <a:pt x="36" y="5"/>
                    <a:pt x="40" y="5"/>
                  </a:cubicBezTo>
                  <a:cubicBezTo>
                    <a:pt x="43" y="5"/>
                    <a:pt x="45" y="5"/>
                    <a:pt x="48" y="4"/>
                  </a:cubicBezTo>
                  <a:cubicBezTo>
                    <a:pt x="51" y="4"/>
                    <a:pt x="53" y="3"/>
                    <a:pt x="55" y="2"/>
                  </a:cubicBezTo>
                  <a:cubicBezTo>
                    <a:pt x="54" y="1"/>
                    <a:pt x="54" y="1"/>
                    <a:pt x="53" y="0"/>
                  </a:cubicBezTo>
                  <a:cubicBezTo>
                    <a:pt x="52" y="1"/>
                    <a:pt x="50" y="3"/>
                    <a:pt x="48" y="3"/>
                  </a:cubicBezTo>
                  <a:cubicBezTo>
                    <a:pt x="45" y="4"/>
                    <a:pt x="42" y="4"/>
                    <a:pt x="39" y="4"/>
                  </a:cubicBezTo>
                  <a:cubicBezTo>
                    <a:pt x="35" y="4"/>
                    <a:pt x="31" y="4"/>
                    <a:pt x="28" y="6"/>
                  </a:cubicBezTo>
                  <a:cubicBezTo>
                    <a:pt x="27" y="6"/>
                    <a:pt x="26" y="6"/>
                    <a:pt x="25"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564"/>
            <p:cNvSpPr>
              <a:spLocks noEditPoints="1"/>
            </p:cNvSpPr>
            <p:nvPr/>
          </p:nvSpPr>
          <p:spPr bwMode="auto">
            <a:xfrm>
              <a:off x="8358167" y="4746652"/>
              <a:ext cx="241301" cy="128588"/>
            </a:xfrm>
            <a:custGeom>
              <a:avLst/>
              <a:gdLst>
                <a:gd name="T0" fmla="*/ 38 w 64"/>
                <a:gd name="T1" fmla="*/ 8 h 34"/>
                <a:gd name="T2" fmla="*/ 45 w 64"/>
                <a:gd name="T3" fmla="*/ 9 h 34"/>
                <a:gd name="T4" fmla="*/ 38 w 64"/>
                <a:gd name="T5" fmla="*/ 11 h 34"/>
                <a:gd name="T6" fmla="*/ 34 w 64"/>
                <a:gd name="T7" fmla="*/ 13 h 34"/>
                <a:gd name="T8" fmla="*/ 29 w 64"/>
                <a:gd name="T9" fmla="*/ 14 h 34"/>
                <a:gd name="T10" fmla="*/ 25 w 64"/>
                <a:gd name="T11" fmla="*/ 11 h 34"/>
                <a:gd name="T12" fmla="*/ 24 w 64"/>
                <a:gd name="T13" fmla="*/ 11 h 34"/>
                <a:gd name="T14" fmla="*/ 21 w 64"/>
                <a:gd name="T15" fmla="*/ 8 h 34"/>
                <a:gd name="T16" fmla="*/ 22 w 64"/>
                <a:gd name="T17" fmla="*/ 10 h 34"/>
                <a:gd name="T18" fmla="*/ 24 w 64"/>
                <a:gd name="T19" fmla="*/ 11 h 34"/>
                <a:gd name="T20" fmla="*/ 26 w 64"/>
                <a:gd name="T21" fmla="*/ 14 h 34"/>
                <a:gd name="T22" fmla="*/ 29 w 64"/>
                <a:gd name="T23" fmla="*/ 15 h 34"/>
                <a:gd name="T24" fmla="*/ 27 w 64"/>
                <a:gd name="T25" fmla="*/ 16 h 34"/>
                <a:gd name="T26" fmla="*/ 19 w 64"/>
                <a:gd name="T27" fmla="*/ 18 h 34"/>
                <a:gd name="T28" fmla="*/ 14 w 64"/>
                <a:gd name="T29" fmla="*/ 18 h 34"/>
                <a:gd name="T30" fmla="*/ 9 w 64"/>
                <a:gd name="T31" fmla="*/ 17 h 34"/>
                <a:gd name="T32" fmla="*/ 20 w 64"/>
                <a:gd name="T33" fmla="*/ 19 h 34"/>
                <a:gd name="T34" fmla="*/ 19 w 64"/>
                <a:gd name="T35" fmla="*/ 20 h 34"/>
                <a:gd name="T36" fmla="*/ 8 w 64"/>
                <a:gd name="T37" fmla="*/ 23 h 34"/>
                <a:gd name="T38" fmla="*/ 16 w 64"/>
                <a:gd name="T39" fmla="*/ 22 h 34"/>
                <a:gd name="T40" fmla="*/ 24 w 64"/>
                <a:gd name="T41" fmla="*/ 19 h 34"/>
                <a:gd name="T42" fmla="*/ 39 w 64"/>
                <a:gd name="T43" fmla="*/ 13 h 34"/>
                <a:gd name="T44" fmla="*/ 46 w 64"/>
                <a:gd name="T45" fmla="*/ 11 h 34"/>
                <a:gd name="T46" fmla="*/ 53 w 64"/>
                <a:gd name="T47" fmla="*/ 11 h 34"/>
                <a:gd name="T48" fmla="*/ 46 w 64"/>
                <a:gd name="T49" fmla="*/ 14 h 34"/>
                <a:gd name="T50" fmla="*/ 39 w 64"/>
                <a:gd name="T51" fmla="*/ 19 h 34"/>
                <a:gd name="T52" fmla="*/ 29 w 64"/>
                <a:gd name="T53" fmla="*/ 26 h 34"/>
                <a:gd name="T54" fmla="*/ 19 w 64"/>
                <a:gd name="T55" fmla="*/ 30 h 34"/>
                <a:gd name="T56" fmla="*/ 35 w 64"/>
                <a:gd name="T57" fmla="*/ 23 h 34"/>
                <a:gd name="T58" fmla="*/ 44 w 64"/>
                <a:gd name="T59" fmla="*/ 16 h 34"/>
                <a:gd name="T60" fmla="*/ 49 w 64"/>
                <a:gd name="T61" fmla="*/ 14 h 34"/>
                <a:gd name="T62" fmla="*/ 57 w 64"/>
                <a:gd name="T63" fmla="*/ 11 h 34"/>
                <a:gd name="T64" fmla="*/ 59 w 64"/>
                <a:gd name="T65" fmla="*/ 11 h 34"/>
                <a:gd name="T66" fmla="*/ 53 w 64"/>
                <a:gd name="T67" fmla="*/ 19 h 34"/>
                <a:gd name="T68" fmla="*/ 46 w 64"/>
                <a:gd name="T69" fmla="*/ 29 h 34"/>
                <a:gd name="T70" fmla="*/ 39 w 64"/>
                <a:gd name="T71" fmla="*/ 34 h 34"/>
                <a:gd name="T72" fmla="*/ 49 w 64"/>
                <a:gd name="T73" fmla="*/ 27 h 34"/>
                <a:gd name="T74" fmla="*/ 51 w 64"/>
                <a:gd name="T75" fmla="*/ 24 h 34"/>
                <a:gd name="T76" fmla="*/ 56 w 64"/>
                <a:gd name="T77" fmla="*/ 16 h 34"/>
                <a:gd name="T78" fmla="*/ 61 w 64"/>
                <a:gd name="T79" fmla="*/ 11 h 34"/>
                <a:gd name="T80" fmla="*/ 63 w 64"/>
                <a:gd name="T81" fmla="*/ 9 h 34"/>
                <a:gd name="T82" fmla="*/ 58 w 64"/>
                <a:gd name="T83" fmla="*/ 9 h 34"/>
                <a:gd name="T84" fmla="*/ 55 w 64"/>
                <a:gd name="T85" fmla="*/ 9 h 34"/>
                <a:gd name="T86" fmla="*/ 53 w 64"/>
                <a:gd name="T87" fmla="*/ 7 h 34"/>
                <a:gd name="T88" fmla="*/ 53 w 64"/>
                <a:gd name="T89" fmla="*/ 6 h 34"/>
                <a:gd name="T90" fmla="*/ 48 w 64"/>
                <a:gd name="T91" fmla="*/ 2 h 34"/>
                <a:gd name="T92" fmla="*/ 44 w 64"/>
                <a:gd name="T93" fmla="*/ 0 h 34"/>
                <a:gd name="T94" fmla="*/ 47 w 64"/>
                <a:gd name="T95" fmla="*/ 3 h 34"/>
                <a:gd name="T96" fmla="*/ 52 w 64"/>
                <a:gd name="T97" fmla="*/ 7 h 34"/>
                <a:gd name="T98" fmla="*/ 52 w 64"/>
                <a:gd name="T99" fmla="*/ 7 h 34"/>
                <a:gd name="T100" fmla="*/ 54 w 64"/>
                <a:gd name="T101" fmla="*/ 9 h 34"/>
                <a:gd name="T102" fmla="*/ 46 w 64"/>
                <a:gd name="T103" fmla="*/ 8 h 34"/>
                <a:gd name="T104" fmla="*/ 38 w 64"/>
                <a:gd name="T105" fmla="*/ 7 h 34"/>
                <a:gd name="T106" fmla="*/ 34 w 64"/>
                <a:gd name="T107" fmla="*/ 5 h 34"/>
                <a:gd name="T108" fmla="*/ 28 w 64"/>
                <a:gd name="T109" fmla="*/ 2 h 34"/>
                <a:gd name="T110" fmla="*/ 36 w 64"/>
                <a:gd name="T111" fmla="*/ 7 h 34"/>
                <a:gd name="T112" fmla="*/ 29 w 64"/>
                <a:gd name="T113" fmla="*/ 15 h 34"/>
                <a:gd name="T114" fmla="*/ 30 w 64"/>
                <a:gd name="T115"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34">
                  <a:moveTo>
                    <a:pt x="36" y="7"/>
                  </a:moveTo>
                  <a:cubicBezTo>
                    <a:pt x="37" y="7"/>
                    <a:pt x="38" y="8"/>
                    <a:pt x="38" y="8"/>
                  </a:cubicBezTo>
                  <a:cubicBezTo>
                    <a:pt x="40" y="8"/>
                    <a:pt x="40" y="8"/>
                    <a:pt x="40" y="8"/>
                  </a:cubicBezTo>
                  <a:cubicBezTo>
                    <a:pt x="41" y="8"/>
                    <a:pt x="43" y="9"/>
                    <a:pt x="45" y="9"/>
                  </a:cubicBezTo>
                  <a:cubicBezTo>
                    <a:pt x="44" y="9"/>
                    <a:pt x="43" y="9"/>
                    <a:pt x="42" y="10"/>
                  </a:cubicBezTo>
                  <a:cubicBezTo>
                    <a:pt x="41" y="10"/>
                    <a:pt x="39" y="11"/>
                    <a:pt x="38" y="11"/>
                  </a:cubicBezTo>
                  <a:cubicBezTo>
                    <a:pt x="37" y="12"/>
                    <a:pt x="35" y="12"/>
                    <a:pt x="34" y="13"/>
                  </a:cubicBezTo>
                  <a:cubicBezTo>
                    <a:pt x="34" y="13"/>
                    <a:pt x="34" y="13"/>
                    <a:pt x="34" y="13"/>
                  </a:cubicBezTo>
                  <a:cubicBezTo>
                    <a:pt x="33" y="13"/>
                    <a:pt x="32" y="13"/>
                    <a:pt x="31" y="14"/>
                  </a:cubicBezTo>
                  <a:cubicBezTo>
                    <a:pt x="30" y="14"/>
                    <a:pt x="30" y="14"/>
                    <a:pt x="29" y="14"/>
                  </a:cubicBezTo>
                  <a:cubicBezTo>
                    <a:pt x="28" y="14"/>
                    <a:pt x="27" y="13"/>
                    <a:pt x="27" y="13"/>
                  </a:cubicBezTo>
                  <a:cubicBezTo>
                    <a:pt x="26" y="12"/>
                    <a:pt x="25" y="12"/>
                    <a:pt x="25" y="11"/>
                  </a:cubicBezTo>
                  <a:cubicBezTo>
                    <a:pt x="24" y="11"/>
                    <a:pt x="24" y="11"/>
                    <a:pt x="24" y="11"/>
                  </a:cubicBezTo>
                  <a:cubicBezTo>
                    <a:pt x="24" y="11"/>
                    <a:pt x="24" y="11"/>
                    <a:pt x="24" y="11"/>
                  </a:cubicBezTo>
                  <a:cubicBezTo>
                    <a:pt x="23" y="10"/>
                    <a:pt x="23" y="10"/>
                    <a:pt x="23" y="10"/>
                  </a:cubicBezTo>
                  <a:cubicBezTo>
                    <a:pt x="22" y="9"/>
                    <a:pt x="22" y="8"/>
                    <a:pt x="21" y="8"/>
                  </a:cubicBezTo>
                  <a:cubicBezTo>
                    <a:pt x="21" y="7"/>
                    <a:pt x="20" y="6"/>
                    <a:pt x="20" y="6"/>
                  </a:cubicBezTo>
                  <a:cubicBezTo>
                    <a:pt x="20" y="7"/>
                    <a:pt x="21" y="9"/>
                    <a:pt x="22" y="10"/>
                  </a:cubicBezTo>
                  <a:cubicBezTo>
                    <a:pt x="23" y="10"/>
                    <a:pt x="23" y="11"/>
                    <a:pt x="23" y="11"/>
                  </a:cubicBezTo>
                  <a:cubicBezTo>
                    <a:pt x="23" y="11"/>
                    <a:pt x="24" y="11"/>
                    <a:pt x="24" y="11"/>
                  </a:cubicBezTo>
                  <a:cubicBezTo>
                    <a:pt x="24" y="12"/>
                    <a:pt x="24" y="12"/>
                    <a:pt x="24" y="12"/>
                  </a:cubicBezTo>
                  <a:cubicBezTo>
                    <a:pt x="25" y="12"/>
                    <a:pt x="25" y="13"/>
                    <a:pt x="26" y="14"/>
                  </a:cubicBezTo>
                  <a:cubicBezTo>
                    <a:pt x="27" y="14"/>
                    <a:pt x="28" y="15"/>
                    <a:pt x="29" y="15"/>
                  </a:cubicBezTo>
                  <a:cubicBezTo>
                    <a:pt x="29" y="15"/>
                    <a:pt x="29" y="15"/>
                    <a:pt x="29" y="15"/>
                  </a:cubicBezTo>
                  <a:cubicBezTo>
                    <a:pt x="29" y="15"/>
                    <a:pt x="29" y="15"/>
                    <a:pt x="28" y="15"/>
                  </a:cubicBezTo>
                  <a:cubicBezTo>
                    <a:pt x="28" y="16"/>
                    <a:pt x="27" y="16"/>
                    <a:pt x="27" y="16"/>
                  </a:cubicBezTo>
                  <a:cubicBezTo>
                    <a:pt x="26" y="16"/>
                    <a:pt x="25" y="17"/>
                    <a:pt x="25" y="17"/>
                  </a:cubicBezTo>
                  <a:cubicBezTo>
                    <a:pt x="23" y="17"/>
                    <a:pt x="21" y="18"/>
                    <a:pt x="19" y="18"/>
                  </a:cubicBezTo>
                  <a:cubicBezTo>
                    <a:pt x="19" y="18"/>
                    <a:pt x="18" y="18"/>
                    <a:pt x="17" y="18"/>
                  </a:cubicBezTo>
                  <a:cubicBezTo>
                    <a:pt x="16" y="18"/>
                    <a:pt x="15" y="18"/>
                    <a:pt x="14" y="18"/>
                  </a:cubicBezTo>
                  <a:cubicBezTo>
                    <a:pt x="13" y="18"/>
                    <a:pt x="12" y="18"/>
                    <a:pt x="12" y="18"/>
                  </a:cubicBezTo>
                  <a:cubicBezTo>
                    <a:pt x="11" y="18"/>
                    <a:pt x="10" y="17"/>
                    <a:pt x="9" y="17"/>
                  </a:cubicBezTo>
                  <a:cubicBezTo>
                    <a:pt x="11" y="18"/>
                    <a:pt x="12" y="18"/>
                    <a:pt x="14" y="19"/>
                  </a:cubicBezTo>
                  <a:cubicBezTo>
                    <a:pt x="16" y="19"/>
                    <a:pt x="18" y="19"/>
                    <a:pt x="20" y="19"/>
                  </a:cubicBezTo>
                  <a:cubicBezTo>
                    <a:pt x="21" y="19"/>
                    <a:pt x="22" y="19"/>
                    <a:pt x="23" y="18"/>
                  </a:cubicBezTo>
                  <a:cubicBezTo>
                    <a:pt x="22" y="19"/>
                    <a:pt x="21" y="19"/>
                    <a:pt x="19" y="20"/>
                  </a:cubicBezTo>
                  <a:cubicBezTo>
                    <a:pt x="18" y="20"/>
                    <a:pt x="17" y="21"/>
                    <a:pt x="16" y="21"/>
                  </a:cubicBezTo>
                  <a:cubicBezTo>
                    <a:pt x="13" y="22"/>
                    <a:pt x="10" y="23"/>
                    <a:pt x="8" y="23"/>
                  </a:cubicBezTo>
                  <a:cubicBezTo>
                    <a:pt x="5" y="24"/>
                    <a:pt x="2" y="25"/>
                    <a:pt x="0" y="25"/>
                  </a:cubicBezTo>
                  <a:cubicBezTo>
                    <a:pt x="5" y="25"/>
                    <a:pt x="11" y="24"/>
                    <a:pt x="16" y="22"/>
                  </a:cubicBezTo>
                  <a:cubicBezTo>
                    <a:pt x="17" y="22"/>
                    <a:pt x="19" y="21"/>
                    <a:pt x="20" y="21"/>
                  </a:cubicBezTo>
                  <a:cubicBezTo>
                    <a:pt x="21" y="20"/>
                    <a:pt x="22" y="20"/>
                    <a:pt x="24" y="19"/>
                  </a:cubicBezTo>
                  <a:cubicBezTo>
                    <a:pt x="26" y="18"/>
                    <a:pt x="29" y="17"/>
                    <a:pt x="31" y="16"/>
                  </a:cubicBezTo>
                  <a:cubicBezTo>
                    <a:pt x="34" y="15"/>
                    <a:pt x="36" y="14"/>
                    <a:pt x="39" y="13"/>
                  </a:cubicBezTo>
                  <a:cubicBezTo>
                    <a:pt x="40" y="12"/>
                    <a:pt x="41" y="12"/>
                    <a:pt x="42" y="11"/>
                  </a:cubicBezTo>
                  <a:cubicBezTo>
                    <a:pt x="44" y="11"/>
                    <a:pt x="45" y="11"/>
                    <a:pt x="46" y="11"/>
                  </a:cubicBezTo>
                  <a:cubicBezTo>
                    <a:pt x="48" y="11"/>
                    <a:pt x="49" y="11"/>
                    <a:pt x="50" y="11"/>
                  </a:cubicBezTo>
                  <a:cubicBezTo>
                    <a:pt x="51" y="11"/>
                    <a:pt x="52" y="11"/>
                    <a:pt x="53" y="11"/>
                  </a:cubicBezTo>
                  <a:cubicBezTo>
                    <a:pt x="52" y="12"/>
                    <a:pt x="50" y="12"/>
                    <a:pt x="49" y="13"/>
                  </a:cubicBezTo>
                  <a:cubicBezTo>
                    <a:pt x="48" y="13"/>
                    <a:pt x="47" y="14"/>
                    <a:pt x="46" y="14"/>
                  </a:cubicBezTo>
                  <a:cubicBezTo>
                    <a:pt x="45" y="14"/>
                    <a:pt x="44" y="15"/>
                    <a:pt x="43" y="15"/>
                  </a:cubicBezTo>
                  <a:cubicBezTo>
                    <a:pt x="42" y="16"/>
                    <a:pt x="40" y="18"/>
                    <a:pt x="39" y="19"/>
                  </a:cubicBezTo>
                  <a:cubicBezTo>
                    <a:pt x="37" y="20"/>
                    <a:pt x="36" y="22"/>
                    <a:pt x="34" y="23"/>
                  </a:cubicBezTo>
                  <a:cubicBezTo>
                    <a:pt x="33" y="24"/>
                    <a:pt x="31" y="25"/>
                    <a:pt x="29" y="26"/>
                  </a:cubicBezTo>
                  <a:cubicBezTo>
                    <a:pt x="28" y="27"/>
                    <a:pt x="26" y="28"/>
                    <a:pt x="24" y="29"/>
                  </a:cubicBezTo>
                  <a:cubicBezTo>
                    <a:pt x="22" y="29"/>
                    <a:pt x="20" y="30"/>
                    <a:pt x="19" y="30"/>
                  </a:cubicBezTo>
                  <a:cubicBezTo>
                    <a:pt x="22" y="30"/>
                    <a:pt x="26" y="28"/>
                    <a:pt x="30" y="27"/>
                  </a:cubicBezTo>
                  <a:cubicBezTo>
                    <a:pt x="31" y="26"/>
                    <a:pt x="33" y="25"/>
                    <a:pt x="35" y="23"/>
                  </a:cubicBezTo>
                  <a:cubicBezTo>
                    <a:pt x="36" y="22"/>
                    <a:pt x="38" y="21"/>
                    <a:pt x="39" y="20"/>
                  </a:cubicBezTo>
                  <a:cubicBezTo>
                    <a:pt x="41" y="19"/>
                    <a:pt x="42" y="17"/>
                    <a:pt x="44" y="16"/>
                  </a:cubicBezTo>
                  <a:cubicBezTo>
                    <a:pt x="45" y="16"/>
                    <a:pt x="46" y="15"/>
                    <a:pt x="47" y="15"/>
                  </a:cubicBezTo>
                  <a:cubicBezTo>
                    <a:pt x="47" y="15"/>
                    <a:pt x="48" y="14"/>
                    <a:pt x="49" y="14"/>
                  </a:cubicBezTo>
                  <a:cubicBezTo>
                    <a:pt x="51" y="13"/>
                    <a:pt x="53" y="13"/>
                    <a:pt x="55" y="12"/>
                  </a:cubicBezTo>
                  <a:cubicBezTo>
                    <a:pt x="56" y="12"/>
                    <a:pt x="57" y="11"/>
                    <a:pt x="57" y="11"/>
                  </a:cubicBezTo>
                  <a:cubicBezTo>
                    <a:pt x="58" y="11"/>
                    <a:pt x="58" y="11"/>
                    <a:pt x="58" y="11"/>
                  </a:cubicBezTo>
                  <a:cubicBezTo>
                    <a:pt x="59" y="11"/>
                    <a:pt x="59" y="11"/>
                    <a:pt x="59" y="11"/>
                  </a:cubicBezTo>
                  <a:cubicBezTo>
                    <a:pt x="57" y="13"/>
                    <a:pt x="56" y="14"/>
                    <a:pt x="55" y="16"/>
                  </a:cubicBezTo>
                  <a:cubicBezTo>
                    <a:pt x="54" y="17"/>
                    <a:pt x="53" y="18"/>
                    <a:pt x="53" y="19"/>
                  </a:cubicBezTo>
                  <a:cubicBezTo>
                    <a:pt x="52" y="20"/>
                    <a:pt x="51" y="22"/>
                    <a:pt x="51" y="23"/>
                  </a:cubicBezTo>
                  <a:cubicBezTo>
                    <a:pt x="50" y="25"/>
                    <a:pt x="48" y="28"/>
                    <a:pt x="46" y="29"/>
                  </a:cubicBezTo>
                  <a:cubicBezTo>
                    <a:pt x="45" y="30"/>
                    <a:pt x="44" y="31"/>
                    <a:pt x="43" y="32"/>
                  </a:cubicBezTo>
                  <a:cubicBezTo>
                    <a:pt x="42" y="33"/>
                    <a:pt x="40" y="34"/>
                    <a:pt x="39" y="34"/>
                  </a:cubicBezTo>
                  <a:cubicBezTo>
                    <a:pt x="42" y="33"/>
                    <a:pt x="44" y="32"/>
                    <a:pt x="46" y="30"/>
                  </a:cubicBezTo>
                  <a:cubicBezTo>
                    <a:pt x="47" y="29"/>
                    <a:pt x="48" y="28"/>
                    <a:pt x="49" y="27"/>
                  </a:cubicBezTo>
                  <a:cubicBezTo>
                    <a:pt x="50" y="26"/>
                    <a:pt x="50" y="26"/>
                    <a:pt x="51" y="25"/>
                  </a:cubicBezTo>
                  <a:cubicBezTo>
                    <a:pt x="51" y="25"/>
                    <a:pt x="51" y="25"/>
                    <a:pt x="51" y="24"/>
                  </a:cubicBezTo>
                  <a:cubicBezTo>
                    <a:pt x="51" y="24"/>
                    <a:pt x="52" y="24"/>
                    <a:pt x="52" y="23"/>
                  </a:cubicBezTo>
                  <a:cubicBezTo>
                    <a:pt x="53" y="21"/>
                    <a:pt x="54" y="19"/>
                    <a:pt x="56" y="16"/>
                  </a:cubicBezTo>
                  <a:cubicBezTo>
                    <a:pt x="57" y="15"/>
                    <a:pt x="58" y="14"/>
                    <a:pt x="59" y="13"/>
                  </a:cubicBezTo>
                  <a:cubicBezTo>
                    <a:pt x="59" y="12"/>
                    <a:pt x="60" y="12"/>
                    <a:pt x="61" y="11"/>
                  </a:cubicBezTo>
                  <a:cubicBezTo>
                    <a:pt x="61" y="11"/>
                    <a:pt x="62" y="11"/>
                    <a:pt x="63" y="10"/>
                  </a:cubicBezTo>
                  <a:cubicBezTo>
                    <a:pt x="63" y="10"/>
                    <a:pt x="64" y="10"/>
                    <a:pt x="63" y="9"/>
                  </a:cubicBezTo>
                  <a:cubicBezTo>
                    <a:pt x="63" y="9"/>
                    <a:pt x="63" y="8"/>
                    <a:pt x="62" y="8"/>
                  </a:cubicBezTo>
                  <a:cubicBezTo>
                    <a:pt x="61" y="9"/>
                    <a:pt x="60" y="9"/>
                    <a:pt x="58" y="9"/>
                  </a:cubicBezTo>
                  <a:cubicBezTo>
                    <a:pt x="57" y="9"/>
                    <a:pt x="57" y="9"/>
                    <a:pt x="56" y="9"/>
                  </a:cubicBezTo>
                  <a:cubicBezTo>
                    <a:pt x="56" y="9"/>
                    <a:pt x="56" y="9"/>
                    <a:pt x="55" y="9"/>
                  </a:cubicBezTo>
                  <a:cubicBezTo>
                    <a:pt x="55" y="8"/>
                    <a:pt x="54" y="8"/>
                    <a:pt x="54" y="7"/>
                  </a:cubicBezTo>
                  <a:cubicBezTo>
                    <a:pt x="54" y="7"/>
                    <a:pt x="54" y="7"/>
                    <a:pt x="53" y="7"/>
                  </a:cubicBezTo>
                  <a:cubicBezTo>
                    <a:pt x="53" y="6"/>
                    <a:pt x="53" y="6"/>
                    <a:pt x="53" y="6"/>
                  </a:cubicBezTo>
                  <a:cubicBezTo>
                    <a:pt x="53" y="6"/>
                    <a:pt x="53" y="6"/>
                    <a:pt x="53" y="6"/>
                  </a:cubicBezTo>
                  <a:cubicBezTo>
                    <a:pt x="52" y="5"/>
                    <a:pt x="52" y="5"/>
                    <a:pt x="51" y="4"/>
                  </a:cubicBezTo>
                  <a:cubicBezTo>
                    <a:pt x="50" y="4"/>
                    <a:pt x="49" y="3"/>
                    <a:pt x="48" y="2"/>
                  </a:cubicBezTo>
                  <a:cubicBezTo>
                    <a:pt x="47" y="2"/>
                    <a:pt x="46" y="2"/>
                    <a:pt x="46" y="1"/>
                  </a:cubicBezTo>
                  <a:cubicBezTo>
                    <a:pt x="45" y="1"/>
                    <a:pt x="45" y="1"/>
                    <a:pt x="44" y="0"/>
                  </a:cubicBezTo>
                  <a:cubicBezTo>
                    <a:pt x="45" y="1"/>
                    <a:pt x="45" y="1"/>
                    <a:pt x="46" y="1"/>
                  </a:cubicBezTo>
                  <a:cubicBezTo>
                    <a:pt x="46" y="2"/>
                    <a:pt x="47" y="2"/>
                    <a:pt x="47" y="3"/>
                  </a:cubicBezTo>
                  <a:cubicBezTo>
                    <a:pt x="48" y="3"/>
                    <a:pt x="49" y="4"/>
                    <a:pt x="50" y="5"/>
                  </a:cubicBezTo>
                  <a:cubicBezTo>
                    <a:pt x="51" y="6"/>
                    <a:pt x="51" y="6"/>
                    <a:pt x="52" y="7"/>
                  </a:cubicBezTo>
                  <a:cubicBezTo>
                    <a:pt x="52" y="7"/>
                    <a:pt x="52" y="7"/>
                    <a:pt x="52" y="7"/>
                  </a:cubicBezTo>
                  <a:cubicBezTo>
                    <a:pt x="52" y="7"/>
                    <a:pt x="52" y="7"/>
                    <a:pt x="52" y="7"/>
                  </a:cubicBezTo>
                  <a:cubicBezTo>
                    <a:pt x="53" y="8"/>
                    <a:pt x="53" y="8"/>
                    <a:pt x="53" y="8"/>
                  </a:cubicBezTo>
                  <a:cubicBezTo>
                    <a:pt x="53" y="9"/>
                    <a:pt x="54" y="9"/>
                    <a:pt x="54" y="9"/>
                  </a:cubicBezTo>
                  <a:cubicBezTo>
                    <a:pt x="53" y="9"/>
                    <a:pt x="53" y="9"/>
                    <a:pt x="52" y="9"/>
                  </a:cubicBezTo>
                  <a:cubicBezTo>
                    <a:pt x="46" y="8"/>
                    <a:pt x="46" y="8"/>
                    <a:pt x="46" y="8"/>
                  </a:cubicBezTo>
                  <a:cubicBezTo>
                    <a:pt x="44" y="8"/>
                    <a:pt x="42" y="7"/>
                    <a:pt x="40" y="7"/>
                  </a:cubicBezTo>
                  <a:cubicBezTo>
                    <a:pt x="38" y="7"/>
                    <a:pt x="38" y="7"/>
                    <a:pt x="38" y="7"/>
                  </a:cubicBezTo>
                  <a:cubicBezTo>
                    <a:pt x="38" y="7"/>
                    <a:pt x="37" y="7"/>
                    <a:pt x="37" y="6"/>
                  </a:cubicBezTo>
                  <a:cubicBezTo>
                    <a:pt x="36" y="6"/>
                    <a:pt x="35" y="6"/>
                    <a:pt x="34" y="5"/>
                  </a:cubicBezTo>
                  <a:cubicBezTo>
                    <a:pt x="33" y="5"/>
                    <a:pt x="32" y="5"/>
                    <a:pt x="31" y="4"/>
                  </a:cubicBezTo>
                  <a:cubicBezTo>
                    <a:pt x="30" y="3"/>
                    <a:pt x="29" y="3"/>
                    <a:pt x="28" y="2"/>
                  </a:cubicBezTo>
                  <a:cubicBezTo>
                    <a:pt x="30" y="4"/>
                    <a:pt x="31" y="5"/>
                    <a:pt x="33" y="6"/>
                  </a:cubicBezTo>
                  <a:cubicBezTo>
                    <a:pt x="34" y="6"/>
                    <a:pt x="35" y="7"/>
                    <a:pt x="36" y="7"/>
                  </a:cubicBezTo>
                  <a:close/>
                  <a:moveTo>
                    <a:pt x="30" y="15"/>
                  </a:moveTo>
                  <a:cubicBezTo>
                    <a:pt x="30" y="15"/>
                    <a:pt x="29" y="15"/>
                    <a:pt x="29" y="15"/>
                  </a:cubicBezTo>
                  <a:cubicBezTo>
                    <a:pt x="29" y="15"/>
                    <a:pt x="29" y="15"/>
                    <a:pt x="29" y="15"/>
                  </a:cubicBezTo>
                  <a:cubicBezTo>
                    <a:pt x="29" y="15"/>
                    <a:pt x="30" y="15"/>
                    <a:pt x="30" y="1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565"/>
            <p:cNvSpPr>
              <a:spLocks/>
            </p:cNvSpPr>
            <p:nvPr/>
          </p:nvSpPr>
          <p:spPr bwMode="auto">
            <a:xfrm>
              <a:off x="8493105" y="5235606"/>
              <a:ext cx="23813" cy="79376"/>
            </a:xfrm>
            <a:custGeom>
              <a:avLst/>
              <a:gdLst>
                <a:gd name="T0" fmla="*/ 0 w 6"/>
                <a:gd name="T1" fmla="*/ 0 h 21"/>
                <a:gd name="T2" fmla="*/ 3 w 6"/>
                <a:gd name="T3" fmla="*/ 10 h 21"/>
                <a:gd name="T4" fmla="*/ 2 w 6"/>
                <a:gd name="T5" fmla="*/ 16 h 21"/>
                <a:gd name="T6" fmla="*/ 2 w 6"/>
                <a:gd name="T7" fmla="*/ 21 h 21"/>
                <a:gd name="T8" fmla="*/ 6 w 6"/>
                <a:gd name="T9" fmla="*/ 15 h 21"/>
                <a:gd name="T10" fmla="*/ 5 w 6"/>
                <a:gd name="T11" fmla="*/ 8 h 21"/>
                <a:gd name="T12" fmla="*/ 0 w 6"/>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6" h="21">
                  <a:moveTo>
                    <a:pt x="0" y="0"/>
                  </a:moveTo>
                  <a:cubicBezTo>
                    <a:pt x="1" y="3"/>
                    <a:pt x="3" y="6"/>
                    <a:pt x="3" y="10"/>
                  </a:cubicBezTo>
                  <a:cubicBezTo>
                    <a:pt x="3" y="12"/>
                    <a:pt x="3" y="14"/>
                    <a:pt x="2" y="16"/>
                  </a:cubicBezTo>
                  <a:cubicBezTo>
                    <a:pt x="2" y="17"/>
                    <a:pt x="2" y="19"/>
                    <a:pt x="2" y="21"/>
                  </a:cubicBezTo>
                  <a:cubicBezTo>
                    <a:pt x="3" y="19"/>
                    <a:pt x="5" y="17"/>
                    <a:pt x="6" y="15"/>
                  </a:cubicBezTo>
                  <a:cubicBezTo>
                    <a:pt x="6" y="12"/>
                    <a:pt x="5" y="9"/>
                    <a:pt x="5" y="8"/>
                  </a:cubicBezTo>
                  <a:cubicBezTo>
                    <a:pt x="4" y="5"/>
                    <a:pt x="2" y="2"/>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568"/>
            <p:cNvSpPr>
              <a:spLocks/>
            </p:cNvSpPr>
            <p:nvPr/>
          </p:nvSpPr>
          <p:spPr bwMode="auto">
            <a:xfrm>
              <a:off x="8440717" y="5216555"/>
              <a:ext cx="49213" cy="82551"/>
            </a:xfrm>
            <a:custGeom>
              <a:avLst/>
              <a:gdLst>
                <a:gd name="T0" fmla="*/ 7 w 13"/>
                <a:gd name="T1" fmla="*/ 9 h 22"/>
                <a:gd name="T2" fmla="*/ 11 w 13"/>
                <a:gd name="T3" fmla="*/ 4 h 22"/>
                <a:gd name="T4" fmla="*/ 13 w 13"/>
                <a:gd name="T5" fmla="*/ 0 h 22"/>
                <a:gd name="T6" fmla="*/ 9 w 13"/>
                <a:gd name="T7" fmla="*/ 5 h 22"/>
                <a:gd name="T8" fmla="*/ 3 w 13"/>
                <a:gd name="T9" fmla="*/ 9 h 22"/>
                <a:gd name="T10" fmla="*/ 1 w 13"/>
                <a:gd name="T11" fmla="*/ 15 h 22"/>
                <a:gd name="T12" fmla="*/ 1 w 13"/>
                <a:gd name="T13" fmla="*/ 16 h 22"/>
                <a:gd name="T14" fmla="*/ 6 w 13"/>
                <a:gd name="T15" fmla="*/ 22 h 22"/>
                <a:gd name="T16" fmla="*/ 4 w 13"/>
                <a:gd name="T17" fmla="*/ 19 h 22"/>
                <a:gd name="T18" fmla="*/ 7 w 13"/>
                <a:gd name="T19"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22">
                  <a:moveTo>
                    <a:pt x="7" y="9"/>
                  </a:moveTo>
                  <a:cubicBezTo>
                    <a:pt x="8" y="8"/>
                    <a:pt x="10" y="6"/>
                    <a:pt x="11" y="4"/>
                  </a:cubicBezTo>
                  <a:cubicBezTo>
                    <a:pt x="12" y="3"/>
                    <a:pt x="13" y="0"/>
                    <a:pt x="13" y="0"/>
                  </a:cubicBezTo>
                  <a:cubicBezTo>
                    <a:pt x="12" y="2"/>
                    <a:pt x="10" y="4"/>
                    <a:pt x="9" y="5"/>
                  </a:cubicBezTo>
                  <a:cubicBezTo>
                    <a:pt x="7" y="7"/>
                    <a:pt x="4" y="8"/>
                    <a:pt x="3" y="9"/>
                  </a:cubicBezTo>
                  <a:cubicBezTo>
                    <a:pt x="1" y="11"/>
                    <a:pt x="0" y="13"/>
                    <a:pt x="1" y="15"/>
                  </a:cubicBezTo>
                  <a:cubicBezTo>
                    <a:pt x="1" y="16"/>
                    <a:pt x="1" y="16"/>
                    <a:pt x="1" y="16"/>
                  </a:cubicBezTo>
                  <a:cubicBezTo>
                    <a:pt x="2" y="19"/>
                    <a:pt x="4" y="20"/>
                    <a:pt x="6" y="22"/>
                  </a:cubicBezTo>
                  <a:cubicBezTo>
                    <a:pt x="5" y="21"/>
                    <a:pt x="5" y="20"/>
                    <a:pt x="4" y="19"/>
                  </a:cubicBezTo>
                  <a:cubicBezTo>
                    <a:pt x="4" y="14"/>
                    <a:pt x="5" y="11"/>
                    <a:pt x="7"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569"/>
            <p:cNvSpPr>
              <a:spLocks/>
            </p:cNvSpPr>
            <p:nvPr/>
          </p:nvSpPr>
          <p:spPr bwMode="auto">
            <a:xfrm>
              <a:off x="8456593" y="5180043"/>
              <a:ext cx="66675" cy="142876"/>
            </a:xfrm>
            <a:custGeom>
              <a:avLst/>
              <a:gdLst>
                <a:gd name="T0" fmla="*/ 2 w 18"/>
                <a:gd name="T1" fmla="*/ 20 h 38"/>
                <a:gd name="T2" fmla="*/ 7 w 18"/>
                <a:gd name="T3" fmla="*/ 15 h 38"/>
                <a:gd name="T4" fmla="*/ 8 w 18"/>
                <a:gd name="T5" fmla="*/ 14 h 38"/>
                <a:gd name="T6" fmla="*/ 9 w 18"/>
                <a:gd name="T7" fmla="*/ 13 h 38"/>
                <a:gd name="T8" fmla="*/ 9 w 18"/>
                <a:gd name="T9" fmla="*/ 14 h 38"/>
                <a:gd name="T10" fmla="*/ 8 w 18"/>
                <a:gd name="T11" fmla="*/ 17 h 38"/>
                <a:gd name="T12" fmla="*/ 7 w 18"/>
                <a:gd name="T13" fmla="*/ 21 h 38"/>
                <a:gd name="T14" fmla="*/ 6 w 18"/>
                <a:gd name="T15" fmla="*/ 24 h 38"/>
                <a:gd name="T16" fmla="*/ 5 w 18"/>
                <a:gd name="T17" fmla="*/ 28 h 38"/>
                <a:gd name="T18" fmla="*/ 5 w 18"/>
                <a:gd name="T19" fmla="*/ 31 h 38"/>
                <a:gd name="T20" fmla="*/ 6 w 18"/>
                <a:gd name="T21" fmla="*/ 26 h 38"/>
                <a:gd name="T22" fmla="*/ 7 w 18"/>
                <a:gd name="T23" fmla="*/ 23 h 38"/>
                <a:gd name="T24" fmla="*/ 7 w 18"/>
                <a:gd name="T25" fmla="*/ 29 h 38"/>
                <a:gd name="T26" fmla="*/ 8 w 18"/>
                <a:gd name="T27" fmla="*/ 36 h 38"/>
                <a:gd name="T28" fmla="*/ 9 w 18"/>
                <a:gd name="T29" fmla="*/ 37 h 38"/>
                <a:gd name="T30" fmla="*/ 8 w 18"/>
                <a:gd name="T31" fmla="*/ 33 h 38"/>
                <a:gd name="T32" fmla="*/ 8 w 18"/>
                <a:gd name="T33" fmla="*/ 19 h 38"/>
                <a:gd name="T34" fmla="*/ 9 w 18"/>
                <a:gd name="T35" fmla="*/ 16 h 38"/>
                <a:gd name="T36" fmla="*/ 10 w 18"/>
                <a:gd name="T37" fmla="*/ 14 h 38"/>
                <a:gd name="T38" fmla="*/ 10 w 18"/>
                <a:gd name="T39" fmla="*/ 16 h 38"/>
                <a:gd name="T40" fmla="*/ 12 w 18"/>
                <a:gd name="T41" fmla="*/ 22 h 38"/>
                <a:gd name="T42" fmla="*/ 13 w 18"/>
                <a:gd name="T43" fmla="*/ 25 h 38"/>
                <a:gd name="T44" fmla="*/ 13 w 18"/>
                <a:gd name="T45" fmla="*/ 30 h 38"/>
                <a:gd name="T46" fmla="*/ 13 w 18"/>
                <a:gd name="T47" fmla="*/ 30 h 38"/>
                <a:gd name="T48" fmla="*/ 13 w 18"/>
                <a:gd name="T49" fmla="*/ 25 h 38"/>
                <a:gd name="T50" fmla="*/ 13 w 18"/>
                <a:gd name="T51" fmla="*/ 22 h 38"/>
                <a:gd name="T52" fmla="*/ 10 w 18"/>
                <a:gd name="T53" fmla="*/ 15 h 38"/>
                <a:gd name="T54" fmla="*/ 10 w 18"/>
                <a:gd name="T55" fmla="*/ 13 h 38"/>
                <a:gd name="T56" fmla="*/ 11 w 18"/>
                <a:gd name="T57" fmla="*/ 8 h 38"/>
                <a:gd name="T58" fmla="*/ 12 w 18"/>
                <a:gd name="T59" fmla="*/ 9 h 38"/>
                <a:gd name="T60" fmla="*/ 14 w 18"/>
                <a:gd name="T61" fmla="*/ 11 h 38"/>
                <a:gd name="T62" fmla="*/ 17 w 18"/>
                <a:gd name="T63" fmla="*/ 17 h 38"/>
                <a:gd name="T64" fmla="*/ 18 w 18"/>
                <a:gd name="T65" fmla="*/ 21 h 38"/>
                <a:gd name="T66" fmla="*/ 17 w 18"/>
                <a:gd name="T67" fmla="*/ 17 h 38"/>
                <a:gd name="T68" fmla="*/ 15 w 18"/>
                <a:gd name="T69" fmla="*/ 11 h 38"/>
                <a:gd name="T70" fmla="*/ 13 w 18"/>
                <a:gd name="T71" fmla="*/ 9 h 38"/>
                <a:gd name="T72" fmla="*/ 12 w 18"/>
                <a:gd name="T73" fmla="*/ 7 h 38"/>
                <a:gd name="T74" fmla="*/ 11 w 18"/>
                <a:gd name="T75" fmla="*/ 5 h 38"/>
                <a:gd name="T76" fmla="*/ 11 w 18"/>
                <a:gd name="T77" fmla="*/ 3 h 38"/>
                <a:gd name="T78" fmla="*/ 10 w 18"/>
                <a:gd name="T79" fmla="*/ 3 h 38"/>
                <a:gd name="T80" fmla="*/ 10 w 18"/>
                <a:gd name="T81" fmla="*/ 1 h 38"/>
                <a:gd name="T82" fmla="*/ 10 w 18"/>
                <a:gd name="T83" fmla="*/ 4 h 38"/>
                <a:gd name="T84" fmla="*/ 10 w 18"/>
                <a:gd name="T85" fmla="*/ 5 h 38"/>
                <a:gd name="T86" fmla="*/ 10 w 18"/>
                <a:gd name="T87" fmla="*/ 6 h 38"/>
                <a:gd name="T88" fmla="*/ 7 w 18"/>
                <a:gd name="T89" fmla="*/ 11 h 38"/>
                <a:gd name="T90" fmla="*/ 6 w 18"/>
                <a:gd name="T91" fmla="*/ 12 h 38"/>
                <a:gd name="T92" fmla="*/ 0 w 18"/>
                <a:gd name="T93" fmla="*/ 15 h 38"/>
                <a:gd name="T94" fmla="*/ 4 w 18"/>
                <a:gd name="T95" fmla="*/ 14 h 38"/>
                <a:gd name="T96" fmla="*/ 7 w 18"/>
                <a:gd name="T97" fmla="*/ 12 h 38"/>
                <a:gd name="T98" fmla="*/ 9 w 18"/>
                <a:gd name="T99" fmla="*/ 9 h 38"/>
                <a:gd name="T100" fmla="*/ 10 w 18"/>
                <a:gd name="T101" fmla="*/ 6 h 38"/>
                <a:gd name="T102" fmla="*/ 10 w 18"/>
                <a:gd name="T103" fmla="*/ 10 h 38"/>
                <a:gd name="T104" fmla="*/ 10 w 18"/>
                <a:gd name="T105" fmla="*/ 11 h 38"/>
                <a:gd name="T106" fmla="*/ 8 w 18"/>
                <a:gd name="T107" fmla="*/ 13 h 38"/>
                <a:gd name="T108" fmla="*/ 8 w 18"/>
                <a:gd name="T109" fmla="*/ 14 h 38"/>
                <a:gd name="T110" fmla="*/ 5 w 18"/>
                <a:gd name="T111" fmla="*/ 16 h 38"/>
                <a:gd name="T112" fmla="*/ 1 w 18"/>
                <a:gd name="T113" fmla="*/ 22 h 38"/>
                <a:gd name="T114" fmla="*/ 1 w 18"/>
                <a:gd name="T11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 h="38">
                  <a:moveTo>
                    <a:pt x="1" y="22"/>
                  </a:moveTo>
                  <a:cubicBezTo>
                    <a:pt x="2" y="22"/>
                    <a:pt x="2" y="21"/>
                    <a:pt x="2" y="20"/>
                  </a:cubicBezTo>
                  <a:cubicBezTo>
                    <a:pt x="3" y="19"/>
                    <a:pt x="4" y="18"/>
                    <a:pt x="5" y="17"/>
                  </a:cubicBezTo>
                  <a:cubicBezTo>
                    <a:pt x="6" y="16"/>
                    <a:pt x="7" y="16"/>
                    <a:pt x="7" y="15"/>
                  </a:cubicBezTo>
                  <a:cubicBezTo>
                    <a:pt x="7" y="15"/>
                    <a:pt x="8" y="15"/>
                    <a:pt x="8" y="14"/>
                  </a:cubicBezTo>
                  <a:cubicBezTo>
                    <a:pt x="8" y="14"/>
                    <a:pt x="8" y="14"/>
                    <a:pt x="8" y="14"/>
                  </a:cubicBezTo>
                  <a:cubicBezTo>
                    <a:pt x="8" y="14"/>
                    <a:pt x="9" y="14"/>
                    <a:pt x="9" y="14"/>
                  </a:cubicBezTo>
                  <a:cubicBezTo>
                    <a:pt x="9" y="13"/>
                    <a:pt x="9" y="13"/>
                    <a:pt x="9" y="13"/>
                  </a:cubicBezTo>
                  <a:cubicBezTo>
                    <a:pt x="9" y="13"/>
                    <a:pt x="9" y="13"/>
                    <a:pt x="10" y="12"/>
                  </a:cubicBezTo>
                  <a:cubicBezTo>
                    <a:pt x="9" y="13"/>
                    <a:pt x="9" y="14"/>
                    <a:pt x="9" y="14"/>
                  </a:cubicBezTo>
                  <a:cubicBezTo>
                    <a:pt x="9" y="15"/>
                    <a:pt x="9" y="15"/>
                    <a:pt x="9" y="15"/>
                  </a:cubicBezTo>
                  <a:cubicBezTo>
                    <a:pt x="8" y="16"/>
                    <a:pt x="8" y="16"/>
                    <a:pt x="8" y="17"/>
                  </a:cubicBezTo>
                  <a:cubicBezTo>
                    <a:pt x="8" y="17"/>
                    <a:pt x="8" y="18"/>
                    <a:pt x="8" y="19"/>
                  </a:cubicBezTo>
                  <a:cubicBezTo>
                    <a:pt x="7" y="20"/>
                    <a:pt x="7" y="20"/>
                    <a:pt x="7" y="21"/>
                  </a:cubicBezTo>
                  <a:cubicBezTo>
                    <a:pt x="7" y="21"/>
                    <a:pt x="6" y="22"/>
                    <a:pt x="6" y="23"/>
                  </a:cubicBezTo>
                  <a:cubicBezTo>
                    <a:pt x="6" y="23"/>
                    <a:pt x="6" y="24"/>
                    <a:pt x="6" y="24"/>
                  </a:cubicBezTo>
                  <a:cubicBezTo>
                    <a:pt x="6" y="25"/>
                    <a:pt x="5" y="25"/>
                    <a:pt x="5" y="25"/>
                  </a:cubicBezTo>
                  <a:cubicBezTo>
                    <a:pt x="5" y="26"/>
                    <a:pt x="5" y="27"/>
                    <a:pt x="5" y="28"/>
                  </a:cubicBezTo>
                  <a:cubicBezTo>
                    <a:pt x="5" y="29"/>
                    <a:pt x="5" y="29"/>
                    <a:pt x="5" y="30"/>
                  </a:cubicBezTo>
                  <a:cubicBezTo>
                    <a:pt x="5" y="30"/>
                    <a:pt x="5" y="30"/>
                    <a:pt x="5" y="31"/>
                  </a:cubicBezTo>
                  <a:cubicBezTo>
                    <a:pt x="5" y="30"/>
                    <a:pt x="5" y="29"/>
                    <a:pt x="5" y="28"/>
                  </a:cubicBezTo>
                  <a:cubicBezTo>
                    <a:pt x="5" y="27"/>
                    <a:pt x="5" y="26"/>
                    <a:pt x="6" y="26"/>
                  </a:cubicBezTo>
                  <a:cubicBezTo>
                    <a:pt x="6" y="25"/>
                    <a:pt x="6" y="25"/>
                    <a:pt x="6" y="24"/>
                  </a:cubicBezTo>
                  <a:cubicBezTo>
                    <a:pt x="6" y="24"/>
                    <a:pt x="6" y="23"/>
                    <a:pt x="7" y="23"/>
                  </a:cubicBezTo>
                  <a:cubicBezTo>
                    <a:pt x="7" y="23"/>
                    <a:pt x="7" y="23"/>
                    <a:pt x="7" y="22"/>
                  </a:cubicBezTo>
                  <a:cubicBezTo>
                    <a:pt x="7" y="24"/>
                    <a:pt x="7" y="26"/>
                    <a:pt x="7" y="29"/>
                  </a:cubicBezTo>
                  <a:cubicBezTo>
                    <a:pt x="7" y="30"/>
                    <a:pt x="7" y="32"/>
                    <a:pt x="8" y="33"/>
                  </a:cubicBezTo>
                  <a:cubicBezTo>
                    <a:pt x="8" y="34"/>
                    <a:pt x="8" y="35"/>
                    <a:pt x="8" y="36"/>
                  </a:cubicBezTo>
                  <a:cubicBezTo>
                    <a:pt x="9" y="36"/>
                    <a:pt x="9" y="37"/>
                    <a:pt x="9" y="38"/>
                  </a:cubicBezTo>
                  <a:cubicBezTo>
                    <a:pt x="9" y="37"/>
                    <a:pt x="9" y="37"/>
                    <a:pt x="9" y="37"/>
                  </a:cubicBezTo>
                  <a:cubicBezTo>
                    <a:pt x="9" y="36"/>
                    <a:pt x="9" y="36"/>
                    <a:pt x="9" y="35"/>
                  </a:cubicBezTo>
                  <a:cubicBezTo>
                    <a:pt x="9" y="35"/>
                    <a:pt x="9" y="34"/>
                    <a:pt x="8" y="33"/>
                  </a:cubicBezTo>
                  <a:cubicBezTo>
                    <a:pt x="8" y="32"/>
                    <a:pt x="8" y="30"/>
                    <a:pt x="8" y="28"/>
                  </a:cubicBezTo>
                  <a:cubicBezTo>
                    <a:pt x="7" y="25"/>
                    <a:pt x="8" y="22"/>
                    <a:pt x="8" y="19"/>
                  </a:cubicBezTo>
                  <a:cubicBezTo>
                    <a:pt x="9" y="18"/>
                    <a:pt x="9" y="18"/>
                    <a:pt x="9" y="17"/>
                  </a:cubicBezTo>
                  <a:cubicBezTo>
                    <a:pt x="9" y="16"/>
                    <a:pt x="9" y="16"/>
                    <a:pt x="9" y="16"/>
                  </a:cubicBezTo>
                  <a:cubicBezTo>
                    <a:pt x="10" y="15"/>
                    <a:pt x="10" y="15"/>
                    <a:pt x="10" y="15"/>
                  </a:cubicBezTo>
                  <a:cubicBezTo>
                    <a:pt x="10" y="15"/>
                    <a:pt x="10" y="14"/>
                    <a:pt x="10" y="14"/>
                  </a:cubicBezTo>
                  <a:cubicBezTo>
                    <a:pt x="10" y="14"/>
                    <a:pt x="10" y="15"/>
                    <a:pt x="10" y="15"/>
                  </a:cubicBezTo>
                  <a:cubicBezTo>
                    <a:pt x="10" y="15"/>
                    <a:pt x="10" y="15"/>
                    <a:pt x="10" y="16"/>
                  </a:cubicBezTo>
                  <a:cubicBezTo>
                    <a:pt x="10" y="16"/>
                    <a:pt x="10" y="17"/>
                    <a:pt x="11" y="17"/>
                  </a:cubicBezTo>
                  <a:cubicBezTo>
                    <a:pt x="11" y="19"/>
                    <a:pt x="12" y="20"/>
                    <a:pt x="12" y="22"/>
                  </a:cubicBezTo>
                  <a:cubicBezTo>
                    <a:pt x="13" y="22"/>
                    <a:pt x="13" y="23"/>
                    <a:pt x="13" y="23"/>
                  </a:cubicBezTo>
                  <a:cubicBezTo>
                    <a:pt x="13" y="24"/>
                    <a:pt x="13" y="24"/>
                    <a:pt x="13" y="25"/>
                  </a:cubicBezTo>
                  <a:cubicBezTo>
                    <a:pt x="13" y="26"/>
                    <a:pt x="13" y="26"/>
                    <a:pt x="13" y="27"/>
                  </a:cubicBezTo>
                  <a:cubicBezTo>
                    <a:pt x="13" y="28"/>
                    <a:pt x="13" y="29"/>
                    <a:pt x="13" y="30"/>
                  </a:cubicBezTo>
                  <a:cubicBezTo>
                    <a:pt x="12" y="31"/>
                    <a:pt x="12" y="32"/>
                    <a:pt x="12" y="32"/>
                  </a:cubicBezTo>
                  <a:cubicBezTo>
                    <a:pt x="12" y="32"/>
                    <a:pt x="13" y="31"/>
                    <a:pt x="13" y="30"/>
                  </a:cubicBezTo>
                  <a:cubicBezTo>
                    <a:pt x="13" y="29"/>
                    <a:pt x="13" y="28"/>
                    <a:pt x="13" y="27"/>
                  </a:cubicBezTo>
                  <a:cubicBezTo>
                    <a:pt x="13" y="26"/>
                    <a:pt x="13" y="26"/>
                    <a:pt x="13" y="25"/>
                  </a:cubicBezTo>
                  <a:cubicBezTo>
                    <a:pt x="13" y="24"/>
                    <a:pt x="13" y="24"/>
                    <a:pt x="13" y="23"/>
                  </a:cubicBezTo>
                  <a:cubicBezTo>
                    <a:pt x="13" y="23"/>
                    <a:pt x="13" y="22"/>
                    <a:pt x="13" y="22"/>
                  </a:cubicBezTo>
                  <a:cubicBezTo>
                    <a:pt x="12" y="20"/>
                    <a:pt x="12" y="19"/>
                    <a:pt x="11" y="17"/>
                  </a:cubicBezTo>
                  <a:cubicBezTo>
                    <a:pt x="11" y="16"/>
                    <a:pt x="11" y="15"/>
                    <a:pt x="10" y="15"/>
                  </a:cubicBezTo>
                  <a:cubicBezTo>
                    <a:pt x="10" y="14"/>
                    <a:pt x="10" y="14"/>
                    <a:pt x="10" y="13"/>
                  </a:cubicBezTo>
                  <a:cubicBezTo>
                    <a:pt x="10" y="13"/>
                    <a:pt x="10" y="13"/>
                    <a:pt x="10" y="13"/>
                  </a:cubicBezTo>
                  <a:cubicBezTo>
                    <a:pt x="11" y="12"/>
                    <a:pt x="11" y="11"/>
                    <a:pt x="11" y="10"/>
                  </a:cubicBezTo>
                  <a:cubicBezTo>
                    <a:pt x="11" y="9"/>
                    <a:pt x="11" y="8"/>
                    <a:pt x="11" y="8"/>
                  </a:cubicBezTo>
                  <a:cubicBezTo>
                    <a:pt x="11" y="8"/>
                    <a:pt x="11" y="8"/>
                    <a:pt x="11" y="8"/>
                  </a:cubicBezTo>
                  <a:cubicBezTo>
                    <a:pt x="12" y="8"/>
                    <a:pt x="12" y="8"/>
                    <a:pt x="12" y="9"/>
                  </a:cubicBezTo>
                  <a:cubicBezTo>
                    <a:pt x="12" y="9"/>
                    <a:pt x="13" y="9"/>
                    <a:pt x="13" y="9"/>
                  </a:cubicBezTo>
                  <a:cubicBezTo>
                    <a:pt x="13" y="10"/>
                    <a:pt x="14" y="10"/>
                    <a:pt x="14" y="11"/>
                  </a:cubicBezTo>
                  <a:cubicBezTo>
                    <a:pt x="15" y="11"/>
                    <a:pt x="15" y="12"/>
                    <a:pt x="15" y="13"/>
                  </a:cubicBezTo>
                  <a:cubicBezTo>
                    <a:pt x="16" y="14"/>
                    <a:pt x="17" y="15"/>
                    <a:pt x="17" y="17"/>
                  </a:cubicBezTo>
                  <a:cubicBezTo>
                    <a:pt x="17" y="17"/>
                    <a:pt x="17" y="18"/>
                    <a:pt x="18" y="19"/>
                  </a:cubicBezTo>
                  <a:cubicBezTo>
                    <a:pt x="18" y="19"/>
                    <a:pt x="18" y="20"/>
                    <a:pt x="18" y="21"/>
                  </a:cubicBezTo>
                  <a:cubicBezTo>
                    <a:pt x="18" y="20"/>
                    <a:pt x="18" y="19"/>
                    <a:pt x="18" y="19"/>
                  </a:cubicBezTo>
                  <a:cubicBezTo>
                    <a:pt x="18" y="18"/>
                    <a:pt x="17" y="17"/>
                    <a:pt x="17" y="17"/>
                  </a:cubicBezTo>
                  <a:cubicBezTo>
                    <a:pt x="17" y="15"/>
                    <a:pt x="16" y="14"/>
                    <a:pt x="16" y="12"/>
                  </a:cubicBezTo>
                  <a:cubicBezTo>
                    <a:pt x="15" y="12"/>
                    <a:pt x="15" y="11"/>
                    <a:pt x="15" y="11"/>
                  </a:cubicBezTo>
                  <a:cubicBezTo>
                    <a:pt x="14" y="10"/>
                    <a:pt x="14" y="9"/>
                    <a:pt x="13" y="9"/>
                  </a:cubicBezTo>
                  <a:cubicBezTo>
                    <a:pt x="13" y="9"/>
                    <a:pt x="13" y="9"/>
                    <a:pt x="13" y="9"/>
                  </a:cubicBezTo>
                  <a:cubicBezTo>
                    <a:pt x="13" y="8"/>
                    <a:pt x="13" y="8"/>
                    <a:pt x="12" y="8"/>
                  </a:cubicBezTo>
                  <a:cubicBezTo>
                    <a:pt x="12" y="8"/>
                    <a:pt x="12" y="8"/>
                    <a:pt x="12" y="7"/>
                  </a:cubicBezTo>
                  <a:cubicBezTo>
                    <a:pt x="11" y="7"/>
                    <a:pt x="11" y="7"/>
                    <a:pt x="11" y="7"/>
                  </a:cubicBezTo>
                  <a:cubicBezTo>
                    <a:pt x="11" y="6"/>
                    <a:pt x="11" y="5"/>
                    <a:pt x="11" y="5"/>
                  </a:cubicBezTo>
                  <a:cubicBezTo>
                    <a:pt x="11" y="4"/>
                    <a:pt x="11" y="4"/>
                    <a:pt x="11" y="3"/>
                  </a:cubicBezTo>
                  <a:cubicBezTo>
                    <a:pt x="11" y="3"/>
                    <a:pt x="11" y="3"/>
                    <a:pt x="11" y="3"/>
                  </a:cubicBezTo>
                  <a:cubicBezTo>
                    <a:pt x="11" y="3"/>
                    <a:pt x="11" y="3"/>
                    <a:pt x="11" y="3"/>
                  </a:cubicBezTo>
                  <a:cubicBezTo>
                    <a:pt x="11" y="3"/>
                    <a:pt x="10" y="3"/>
                    <a:pt x="10" y="3"/>
                  </a:cubicBezTo>
                  <a:cubicBezTo>
                    <a:pt x="10" y="2"/>
                    <a:pt x="10" y="1"/>
                    <a:pt x="10" y="0"/>
                  </a:cubicBezTo>
                  <a:cubicBezTo>
                    <a:pt x="10" y="1"/>
                    <a:pt x="10" y="1"/>
                    <a:pt x="10" y="1"/>
                  </a:cubicBezTo>
                  <a:cubicBezTo>
                    <a:pt x="10" y="2"/>
                    <a:pt x="10" y="2"/>
                    <a:pt x="10" y="3"/>
                  </a:cubicBezTo>
                  <a:cubicBezTo>
                    <a:pt x="10" y="3"/>
                    <a:pt x="10" y="4"/>
                    <a:pt x="10" y="4"/>
                  </a:cubicBezTo>
                  <a:cubicBezTo>
                    <a:pt x="10" y="4"/>
                    <a:pt x="10" y="5"/>
                    <a:pt x="10" y="5"/>
                  </a:cubicBezTo>
                  <a:cubicBezTo>
                    <a:pt x="10" y="5"/>
                    <a:pt x="10" y="5"/>
                    <a:pt x="10" y="5"/>
                  </a:cubicBezTo>
                  <a:cubicBezTo>
                    <a:pt x="10" y="5"/>
                    <a:pt x="10" y="5"/>
                    <a:pt x="10" y="6"/>
                  </a:cubicBezTo>
                  <a:cubicBezTo>
                    <a:pt x="10" y="6"/>
                    <a:pt x="10" y="6"/>
                    <a:pt x="10" y="6"/>
                  </a:cubicBezTo>
                  <a:cubicBezTo>
                    <a:pt x="10" y="6"/>
                    <a:pt x="9" y="7"/>
                    <a:pt x="9" y="7"/>
                  </a:cubicBezTo>
                  <a:cubicBezTo>
                    <a:pt x="9" y="8"/>
                    <a:pt x="8" y="10"/>
                    <a:pt x="7" y="11"/>
                  </a:cubicBezTo>
                  <a:cubicBezTo>
                    <a:pt x="7" y="11"/>
                    <a:pt x="7" y="11"/>
                    <a:pt x="6" y="12"/>
                  </a:cubicBezTo>
                  <a:cubicBezTo>
                    <a:pt x="6" y="12"/>
                    <a:pt x="6" y="12"/>
                    <a:pt x="6" y="12"/>
                  </a:cubicBezTo>
                  <a:cubicBezTo>
                    <a:pt x="5" y="13"/>
                    <a:pt x="4" y="13"/>
                    <a:pt x="4" y="13"/>
                  </a:cubicBezTo>
                  <a:cubicBezTo>
                    <a:pt x="2" y="14"/>
                    <a:pt x="1" y="14"/>
                    <a:pt x="0" y="15"/>
                  </a:cubicBezTo>
                  <a:cubicBezTo>
                    <a:pt x="0" y="15"/>
                    <a:pt x="1" y="14"/>
                    <a:pt x="2" y="14"/>
                  </a:cubicBezTo>
                  <a:cubicBezTo>
                    <a:pt x="3" y="14"/>
                    <a:pt x="3" y="14"/>
                    <a:pt x="4" y="14"/>
                  </a:cubicBezTo>
                  <a:cubicBezTo>
                    <a:pt x="5" y="13"/>
                    <a:pt x="5" y="13"/>
                    <a:pt x="6" y="13"/>
                  </a:cubicBezTo>
                  <a:cubicBezTo>
                    <a:pt x="6" y="12"/>
                    <a:pt x="6" y="12"/>
                    <a:pt x="7" y="12"/>
                  </a:cubicBezTo>
                  <a:cubicBezTo>
                    <a:pt x="7" y="12"/>
                    <a:pt x="7" y="11"/>
                    <a:pt x="7" y="11"/>
                  </a:cubicBezTo>
                  <a:cubicBezTo>
                    <a:pt x="8" y="10"/>
                    <a:pt x="8" y="10"/>
                    <a:pt x="9" y="9"/>
                  </a:cubicBezTo>
                  <a:cubicBezTo>
                    <a:pt x="9" y="9"/>
                    <a:pt x="9" y="8"/>
                    <a:pt x="10" y="7"/>
                  </a:cubicBezTo>
                  <a:cubicBezTo>
                    <a:pt x="10" y="7"/>
                    <a:pt x="10" y="7"/>
                    <a:pt x="10" y="6"/>
                  </a:cubicBezTo>
                  <a:cubicBezTo>
                    <a:pt x="10" y="6"/>
                    <a:pt x="10" y="6"/>
                    <a:pt x="10" y="6"/>
                  </a:cubicBezTo>
                  <a:cubicBezTo>
                    <a:pt x="10" y="7"/>
                    <a:pt x="10" y="9"/>
                    <a:pt x="10" y="10"/>
                  </a:cubicBezTo>
                  <a:cubicBezTo>
                    <a:pt x="10" y="10"/>
                    <a:pt x="10" y="10"/>
                    <a:pt x="10" y="10"/>
                  </a:cubicBezTo>
                  <a:cubicBezTo>
                    <a:pt x="10" y="11"/>
                    <a:pt x="10" y="11"/>
                    <a:pt x="10" y="11"/>
                  </a:cubicBezTo>
                  <a:cubicBezTo>
                    <a:pt x="9" y="12"/>
                    <a:pt x="9" y="13"/>
                    <a:pt x="8" y="13"/>
                  </a:cubicBezTo>
                  <a:cubicBezTo>
                    <a:pt x="8" y="13"/>
                    <a:pt x="8" y="13"/>
                    <a:pt x="8" y="13"/>
                  </a:cubicBezTo>
                  <a:cubicBezTo>
                    <a:pt x="8" y="13"/>
                    <a:pt x="8" y="13"/>
                    <a:pt x="8" y="13"/>
                  </a:cubicBezTo>
                  <a:cubicBezTo>
                    <a:pt x="8" y="14"/>
                    <a:pt x="8" y="14"/>
                    <a:pt x="8" y="14"/>
                  </a:cubicBezTo>
                  <a:cubicBezTo>
                    <a:pt x="7" y="14"/>
                    <a:pt x="7" y="14"/>
                    <a:pt x="7" y="15"/>
                  </a:cubicBezTo>
                  <a:cubicBezTo>
                    <a:pt x="6" y="15"/>
                    <a:pt x="6" y="16"/>
                    <a:pt x="5" y="16"/>
                  </a:cubicBezTo>
                  <a:cubicBezTo>
                    <a:pt x="4" y="18"/>
                    <a:pt x="3" y="19"/>
                    <a:pt x="2" y="20"/>
                  </a:cubicBezTo>
                  <a:cubicBezTo>
                    <a:pt x="1" y="21"/>
                    <a:pt x="1" y="21"/>
                    <a:pt x="1" y="22"/>
                  </a:cubicBezTo>
                  <a:cubicBezTo>
                    <a:pt x="1" y="23"/>
                    <a:pt x="0" y="24"/>
                    <a:pt x="0" y="25"/>
                  </a:cubicBezTo>
                  <a:cubicBezTo>
                    <a:pt x="1" y="24"/>
                    <a:pt x="1" y="23"/>
                    <a:pt x="1"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570"/>
            <p:cNvSpPr>
              <a:spLocks/>
            </p:cNvSpPr>
            <p:nvPr/>
          </p:nvSpPr>
          <p:spPr bwMode="auto">
            <a:xfrm>
              <a:off x="8816957" y="5097492"/>
              <a:ext cx="101601" cy="119063"/>
            </a:xfrm>
            <a:custGeom>
              <a:avLst/>
              <a:gdLst>
                <a:gd name="T0" fmla="*/ 0 w 27"/>
                <a:gd name="T1" fmla="*/ 0 h 32"/>
                <a:gd name="T2" fmla="*/ 11 w 27"/>
                <a:gd name="T3" fmla="*/ 18 h 32"/>
                <a:gd name="T4" fmla="*/ 19 w 27"/>
                <a:gd name="T5" fmla="*/ 25 h 32"/>
                <a:gd name="T6" fmla="*/ 27 w 27"/>
                <a:gd name="T7" fmla="*/ 32 h 32"/>
                <a:gd name="T8" fmla="*/ 13 w 27"/>
                <a:gd name="T9" fmla="*/ 28 h 32"/>
                <a:gd name="T10" fmla="*/ 5 w 27"/>
                <a:gd name="T11" fmla="*/ 17 h 32"/>
                <a:gd name="T12" fmla="*/ 0 w 27"/>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27" h="32">
                  <a:moveTo>
                    <a:pt x="0" y="0"/>
                  </a:moveTo>
                  <a:cubicBezTo>
                    <a:pt x="4" y="6"/>
                    <a:pt x="6" y="13"/>
                    <a:pt x="11" y="18"/>
                  </a:cubicBezTo>
                  <a:cubicBezTo>
                    <a:pt x="13" y="21"/>
                    <a:pt x="16" y="23"/>
                    <a:pt x="19" y="25"/>
                  </a:cubicBezTo>
                  <a:cubicBezTo>
                    <a:pt x="22" y="27"/>
                    <a:pt x="25" y="29"/>
                    <a:pt x="27" y="32"/>
                  </a:cubicBezTo>
                  <a:cubicBezTo>
                    <a:pt x="22" y="31"/>
                    <a:pt x="17" y="30"/>
                    <a:pt x="13" y="28"/>
                  </a:cubicBezTo>
                  <a:cubicBezTo>
                    <a:pt x="9" y="25"/>
                    <a:pt x="6" y="19"/>
                    <a:pt x="5" y="17"/>
                  </a:cubicBezTo>
                  <a:cubicBezTo>
                    <a:pt x="3" y="11"/>
                    <a:pt x="2" y="5"/>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573"/>
            <p:cNvSpPr>
              <a:spLocks/>
            </p:cNvSpPr>
            <p:nvPr/>
          </p:nvSpPr>
          <p:spPr bwMode="auto">
            <a:xfrm>
              <a:off x="8801082" y="5059392"/>
              <a:ext cx="153988" cy="85726"/>
            </a:xfrm>
            <a:custGeom>
              <a:avLst/>
              <a:gdLst>
                <a:gd name="T0" fmla="*/ 21 w 41"/>
                <a:gd name="T1" fmla="*/ 6 h 23"/>
                <a:gd name="T2" fmla="*/ 8 w 41"/>
                <a:gd name="T3" fmla="*/ 5 h 23"/>
                <a:gd name="T4" fmla="*/ 0 w 41"/>
                <a:gd name="T5" fmla="*/ 2 h 23"/>
                <a:gd name="T6" fmla="*/ 13 w 41"/>
                <a:gd name="T7" fmla="*/ 2 h 23"/>
                <a:gd name="T8" fmla="*/ 27 w 41"/>
                <a:gd name="T9" fmla="*/ 0 h 23"/>
                <a:gd name="T10" fmla="*/ 39 w 41"/>
                <a:gd name="T11" fmla="*/ 6 h 23"/>
                <a:gd name="T12" fmla="*/ 40 w 41"/>
                <a:gd name="T13" fmla="*/ 8 h 23"/>
                <a:gd name="T14" fmla="*/ 41 w 41"/>
                <a:gd name="T15" fmla="*/ 23 h 23"/>
                <a:gd name="T16" fmla="*/ 38 w 41"/>
                <a:gd name="T17" fmla="*/ 16 h 23"/>
                <a:gd name="T18" fmla="*/ 21 w 41"/>
                <a:gd name="T19"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3">
                  <a:moveTo>
                    <a:pt x="21" y="6"/>
                  </a:moveTo>
                  <a:cubicBezTo>
                    <a:pt x="18" y="6"/>
                    <a:pt x="11" y="6"/>
                    <a:pt x="8" y="5"/>
                  </a:cubicBezTo>
                  <a:cubicBezTo>
                    <a:pt x="5" y="4"/>
                    <a:pt x="0" y="2"/>
                    <a:pt x="0" y="2"/>
                  </a:cubicBezTo>
                  <a:cubicBezTo>
                    <a:pt x="4" y="3"/>
                    <a:pt x="9" y="3"/>
                    <a:pt x="13" y="2"/>
                  </a:cubicBezTo>
                  <a:cubicBezTo>
                    <a:pt x="18" y="2"/>
                    <a:pt x="22" y="1"/>
                    <a:pt x="27" y="0"/>
                  </a:cubicBezTo>
                  <a:cubicBezTo>
                    <a:pt x="32" y="0"/>
                    <a:pt x="36" y="3"/>
                    <a:pt x="39" y="6"/>
                  </a:cubicBezTo>
                  <a:cubicBezTo>
                    <a:pt x="39" y="7"/>
                    <a:pt x="39" y="7"/>
                    <a:pt x="40" y="8"/>
                  </a:cubicBezTo>
                  <a:cubicBezTo>
                    <a:pt x="41" y="13"/>
                    <a:pt x="41" y="18"/>
                    <a:pt x="41" y="23"/>
                  </a:cubicBezTo>
                  <a:cubicBezTo>
                    <a:pt x="40" y="21"/>
                    <a:pt x="39" y="18"/>
                    <a:pt x="38" y="16"/>
                  </a:cubicBezTo>
                  <a:cubicBezTo>
                    <a:pt x="32" y="9"/>
                    <a:pt x="25" y="6"/>
                    <a:pt x="21"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574"/>
            <p:cNvSpPr>
              <a:spLocks/>
            </p:cNvSpPr>
            <p:nvPr/>
          </p:nvSpPr>
          <p:spPr bwMode="auto">
            <a:xfrm>
              <a:off x="8748694" y="5013354"/>
              <a:ext cx="192089" cy="200026"/>
            </a:xfrm>
            <a:custGeom>
              <a:avLst/>
              <a:gdLst>
                <a:gd name="T0" fmla="*/ 37 w 51"/>
                <a:gd name="T1" fmla="*/ 19 h 53"/>
                <a:gd name="T2" fmla="*/ 24 w 51"/>
                <a:gd name="T3" fmla="*/ 18 h 53"/>
                <a:gd name="T4" fmla="*/ 20 w 51"/>
                <a:gd name="T5" fmla="*/ 18 h 53"/>
                <a:gd name="T6" fmla="*/ 19 w 51"/>
                <a:gd name="T7" fmla="*/ 18 h 53"/>
                <a:gd name="T8" fmla="*/ 20 w 51"/>
                <a:gd name="T9" fmla="*/ 19 h 53"/>
                <a:gd name="T10" fmla="*/ 24 w 51"/>
                <a:gd name="T11" fmla="*/ 21 h 53"/>
                <a:gd name="T12" fmla="*/ 31 w 51"/>
                <a:gd name="T13" fmla="*/ 26 h 53"/>
                <a:gd name="T14" fmla="*/ 38 w 51"/>
                <a:gd name="T15" fmla="*/ 29 h 53"/>
                <a:gd name="T16" fmla="*/ 45 w 51"/>
                <a:gd name="T17" fmla="*/ 33 h 53"/>
                <a:gd name="T18" fmla="*/ 48 w 51"/>
                <a:gd name="T19" fmla="*/ 38 h 53"/>
                <a:gd name="T20" fmla="*/ 40 w 51"/>
                <a:gd name="T21" fmla="*/ 31 h 53"/>
                <a:gd name="T22" fmla="*/ 35 w 51"/>
                <a:gd name="T23" fmla="*/ 29 h 53"/>
                <a:gd name="T24" fmla="*/ 42 w 51"/>
                <a:gd name="T25" fmla="*/ 37 h 53"/>
                <a:gd name="T26" fmla="*/ 50 w 51"/>
                <a:gd name="T27" fmla="*/ 49 h 53"/>
                <a:gd name="T28" fmla="*/ 50 w 51"/>
                <a:gd name="T29" fmla="*/ 51 h 53"/>
                <a:gd name="T30" fmla="*/ 46 w 51"/>
                <a:gd name="T31" fmla="*/ 45 h 53"/>
                <a:gd name="T32" fmla="*/ 27 w 51"/>
                <a:gd name="T33" fmla="*/ 25 h 53"/>
                <a:gd name="T34" fmla="*/ 21 w 51"/>
                <a:gd name="T35" fmla="*/ 22 h 53"/>
                <a:gd name="T36" fmla="*/ 19 w 51"/>
                <a:gd name="T37" fmla="*/ 21 h 53"/>
                <a:gd name="T38" fmla="*/ 20 w 51"/>
                <a:gd name="T39" fmla="*/ 23 h 53"/>
                <a:gd name="T40" fmla="*/ 25 w 51"/>
                <a:gd name="T41" fmla="*/ 35 h 53"/>
                <a:gd name="T42" fmla="*/ 28 w 51"/>
                <a:gd name="T43" fmla="*/ 39 h 53"/>
                <a:gd name="T44" fmla="*/ 36 w 51"/>
                <a:gd name="T45" fmla="*/ 46 h 53"/>
                <a:gd name="T46" fmla="*/ 36 w 51"/>
                <a:gd name="T47" fmla="*/ 46 h 53"/>
                <a:gd name="T48" fmla="*/ 28 w 51"/>
                <a:gd name="T49" fmla="*/ 40 h 53"/>
                <a:gd name="T50" fmla="*/ 25 w 51"/>
                <a:gd name="T51" fmla="*/ 35 h 53"/>
                <a:gd name="T52" fmla="*/ 18 w 51"/>
                <a:gd name="T53" fmla="*/ 22 h 53"/>
                <a:gd name="T54" fmla="*/ 16 w 51"/>
                <a:gd name="T55" fmla="*/ 19 h 53"/>
                <a:gd name="T56" fmla="*/ 8 w 51"/>
                <a:gd name="T57" fmla="*/ 12 h 53"/>
                <a:gd name="T58" fmla="*/ 8 w 51"/>
                <a:gd name="T59" fmla="*/ 15 h 53"/>
                <a:gd name="T60" fmla="*/ 8 w 51"/>
                <a:gd name="T61" fmla="*/ 22 h 53"/>
                <a:gd name="T62" fmla="*/ 12 w 51"/>
                <a:gd name="T63" fmla="*/ 34 h 53"/>
                <a:gd name="T64" fmla="*/ 16 w 51"/>
                <a:gd name="T65" fmla="*/ 41 h 53"/>
                <a:gd name="T66" fmla="*/ 11 w 51"/>
                <a:gd name="T67" fmla="*/ 34 h 53"/>
                <a:gd name="T68" fmla="*/ 7 w 51"/>
                <a:gd name="T69" fmla="*/ 22 h 53"/>
                <a:gd name="T70" fmla="*/ 7 w 51"/>
                <a:gd name="T71" fmla="*/ 16 h 53"/>
                <a:gd name="T72" fmla="*/ 7 w 51"/>
                <a:gd name="T73" fmla="*/ 13 h 53"/>
                <a:gd name="T74" fmla="*/ 4 w 51"/>
                <a:gd name="T75" fmla="*/ 9 h 53"/>
                <a:gd name="T76" fmla="*/ 2 w 51"/>
                <a:gd name="T77" fmla="*/ 5 h 53"/>
                <a:gd name="T78" fmla="*/ 2 w 51"/>
                <a:gd name="T79" fmla="*/ 5 h 53"/>
                <a:gd name="T80" fmla="*/ 1 w 51"/>
                <a:gd name="T81" fmla="*/ 2 h 53"/>
                <a:gd name="T82" fmla="*/ 5 w 51"/>
                <a:gd name="T83" fmla="*/ 7 h 53"/>
                <a:gd name="T84" fmla="*/ 6 w 51"/>
                <a:gd name="T85" fmla="*/ 8 h 53"/>
                <a:gd name="T86" fmla="*/ 8 w 51"/>
                <a:gd name="T87" fmla="*/ 9 h 53"/>
                <a:gd name="T88" fmla="*/ 18 w 51"/>
                <a:gd name="T89" fmla="*/ 12 h 53"/>
                <a:gd name="T90" fmla="*/ 22 w 51"/>
                <a:gd name="T91" fmla="*/ 12 h 53"/>
                <a:gd name="T92" fmla="*/ 34 w 51"/>
                <a:gd name="T93" fmla="*/ 7 h 53"/>
                <a:gd name="T94" fmla="*/ 26 w 51"/>
                <a:gd name="T95" fmla="*/ 11 h 53"/>
                <a:gd name="T96" fmla="*/ 20 w 51"/>
                <a:gd name="T97" fmla="*/ 12 h 53"/>
                <a:gd name="T98" fmla="*/ 13 w 51"/>
                <a:gd name="T99" fmla="*/ 12 h 53"/>
                <a:gd name="T100" fmla="*/ 7 w 51"/>
                <a:gd name="T101" fmla="*/ 10 h 53"/>
                <a:gd name="T102" fmla="*/ 12 w 51"/>
                <a:gd name="T103" fmla="*/ 14 h 53"/>
                <a:gd name="T104" fmla="*/ 15 w 51"/>
                <a:gd name="T105" fmla="*/ 16 h 53"/>
                <a:gd name="T106" fmla="*/ 20 w 51"/>
                <a:gd name="T107" fmla="*/ 17 h 53"/>
                <a:gd name="T108" fmla="*/ 21 w 51"/>
                <a:gd name="T109" fmla="*/ 17 h 53"/>
                <a:gd name="T110" fmla="*/ 28 w 51"/>
                <a:gd name="T111" fmla="*/ 17 h 53"/>
                <a:gd name="T112" fmla="*/ 42 w 51"/>
                <a:gd name="T113" fmla="*/ 19 h 53"/>
                <a:gd name="T114" fmla="*/ 42 w 51"/>
                <a:gd name="T115"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53">
                  <a:moveTo>
                    <a:pt x="42" y="20"/>
                  </a:moveTo>
                  <a:cubicBezTo>
                    <a:pt x="40" y="20"/>
                    <a:pt x="39" y="19"/>
                    <a:pt x="37" y="19"/>
                  </a:cubicBezTo>
                  <a:cubicBezTo>
                    <a:pt x="34" y="18"/>
                    <a:pt x="31" y="18"/>
                    <a:pt x="28" y="18"/>
                  </a:cubicBezTo>
                  <a:cubicBezTo>
                    <a:pt x="27" y="18"/>
                    <a:pt x="25" y="18"/>
                    <a:pt x="24" y="18"/>
                  </a:cubicBezTo>
                  <a:cubicBezTo>
                    <a:pt x="23" y="18"/>
                    <a:pt x="22" y="18"/>
                    <a:pt x="21" y="18"/>
                  </a:cubicBezTo>
                  <a:cubicBezTo>
                    <a:pt x="20" y="18"/>
                    <a:pt x="20" y="18"/>
                    <a:pt x="20" y="18"/>
                  </a:cubicBezTo>
                  <a:cubicBezTo>
                    <a:pt x="20" y="18"/>
                    <a:pt x="20" y="18"/>
                    <a:pt x="20" y="18"/>
                  </a:cubicBezTo>
                  <a:cubicBezTo>
                    <a:pt x="19" y="18"/>
                    <a:pt x="19" y="18"/>
                    <a:pt x="19" y="18"/>
                  </a:cubicBezTo>
                  <a:cubicBezTo>
                    <a:pt x="18" y="18"/>
                    <a:pt x="17" y="18"/>
                    <a:pt x="16" y="17"/>
                  </a:cubicBezTo>
                  <a:cubicBezTo>
                    <a:pt x="17" y="18"/>
                    <a:pt x="19" y="19"/>
                    <a:pt x="20" y="19"/>
                  </a:cubicBezTo>
                  <a:cubicBezTo>
                    <a:pt x="20" y="20"/>
                    <a:pt x="21" y="20"/>
                    <a:pt x="22" y="20"/>
                  </a:cubicBezTo>
                  <a:cubicBezTo>
                    <a:pt x="23" y="21"/>
                    <a:pt x="23" y="21"/>
                    <a:pt x="24" y="21"/>
                  </a:cubicBezTo>
                  <a:cubicBezTo>
                    <a:pt x="25" y="22"/>
                    <a:pt x="27" y="23"/>
                    <a:pt x="28" y="24"/>
                  </a:cubicBezTo>
                  <a:cubicBezTo>
                    <a:pt x="29" y="25"/>
                    <a:pt x="30" y="25"/>
                    <a:pt x="31" y="26"/>
                  </a:cubicBezTo>
                  <a:cubicBezTo>
                    <a:pt x="33" y="26"/>
                    <a:pt x="34" y="27"/>
                    <a:pt x="35" y="28"/>
                  </a:cubicBezTo>
                  <a:cubicBezTo>
                    <a:pt x="36" y="28"/>
                    <a:pt x="37" y="28"/>
                    <a:pt x="38" y="29"/>
                  </a:cubicBezTo>
                  <a:cubicBezTo>
                    <a:pt x="39" y="29"/>
                    <a:pt x="39" y="30"/>
                    <a:pt x="40" y="30"/>
                  </a:cubicBezTo>
                  <a:cubicBezTo>
                    <a:pt x="42" y="31"/>
                    <a:pt x="43" y="32"/>
                    <a:pt x="45" y="33"/>
                  </a:cubicBezTo>
                  <a:cubicBezTo>
                    <a:pt x="45" y="34"/>
                    <a:pt x="46" y="35"/>
                    <a:pt x="46" y="35"/>
                  </a:cubicBezTo>
                  <a:cubicBezTo>
                    <a:pt x="47" y="36"/>
                    <a:pt x="47" y="37"/>
                    <a:pt x="48" y="38"/>
                  </a:cubicBezTo>
                  <a:cubicBezTo>
                    <a:pt x="47" y="36"/>
                    <a:pt x="46" y="35"/>
                    <a:pt x="44" y="34"/>
                  </a:cubicBezTo>
                  <a:cubicBezTo>
                    <a:pt x="43" y="33"/>
                    <a:pt x="41" y="32"/>
                    <a:pt x="40" y="31"/>
                  </a:cubicBezTo>
                  <a:cubicBezTo>
                    <a:pt x="39" y="31"/>
                    <a:pt x="38" y="30"/>
                    <a:pt x="37" y="30"/>
                  </a:cubicBezTo>
                  <a:cubicBezTo>
                    <a:pt x="37" y="29"/>
                    <a:pt x="36" y="29"/>
                    <a:pt x="35" y="29"/>
                  </a:cubicBezTo>
                  <a:cubicBezTo>
                    <a:pt x="35" y="28"/>
                    <a:pt x="34" y="28"/>
                    <a:pt x="34" y="28"/>
                  </a:cubicBezTo>
                  <a:cubicBezTo>
                    <a:pt x="37" y="31"/>
                    <a:pt x="40" y="34"/>
                    <a:pt x="42" y="37"/>
                  </a:cubicBezTo>
                  <a:cubicBezTo>
                    <a:pt x="44" y="39"/>
                    <a:pt x="46" y="42"/>
                    <a:pt x="48" y="44"/>
                  </a:cubicBezTo>
                  <a:cubicBezTo>
                    <a:pt x="48" y="46"/>
                    <a:pt x="49" y="47"/>
                    <a:pt x="50" y="49"/>
                  </a:cubicBezTo>
                  <a:cubicBezTo>
                    <a:pt x="50" y="50"/>
                    <a:pt x="51" y="52"/>
                    <a:pt x="51" y="53"/>
                  </a:cubicBezTo>
                  <a:cubicBezTo>
                    <a:pt x="51" y="53"/>
                    <a:pt x="50" y="52"/>
                    <a:pt x="50" y="51"/>
                  </a:cubicBezTo>
                  <a:cubicBezTo>
                    <a:pt x="50" y="50"/>
                    <a:pt x="49" y="50"/>
                    <a:pt x="49" y="49"/>
                  </a:cubicBezTo>
                  <a:cubicBezTo>
                    <a:pt x="48" y="48"/>
                    <a:pt x="47" y="47"/>
                    <a:pt x="46" y="45"/>
                  </a:cubicBezTo>
                  <a:cubicBezTo>
                    <a:pt x="45" y="43"/>
                    <a:pt x="43" y="40"/>
                    <a:pt x="41" y="38"/>
                  </a:cubicBezTo>
                  <a:cubicBezTo>
                    <a:pt x="37" y="33"/>
                    <a:pt x="32" y="29"/>
                    <a:pt x="27" y="25"/>
                  </a:cubicBezTo>
                  <a:cubicBezTo>
                    <a:pt x="26" y="24"/>
                    <a:pt x="25" y="24"/>
                    <a:pt x="23" y="23"/>
                  </a:cubicBezTo>
                  <a:cubicBezTo>
                    <a:pt x="23" y="22"/>
                    <a:pt x="22" y="22"/>
                    <a:pt x="21" y="22"/>
                  </a:cubicBezTo>
                  <a:cubicBezTo>
                    <a:pt x="20" y="21"/>
                    <a:pt x="20" y="21"/>
                    <a:pt x="19" y="21"/>
                  </a:cubicBezTo>
                  <a:cubicBezTo>
                    <a:pt x="19" y="21"/>
                    <a:pt x="19" y="21"/>
                    <a:pt x="19" y="21"/>
                  </a:cubicBezTo>
                  <a:cubicBezTo>
                    <a:pt x="19" y="21"/>
                    <a:pt x="19" y="21"/>
                    <a:pt x="19" y="21"/>
                  </a:cubicBezTo>
                  <a:cubicBezTo>
                    <a:pt x="19" y="22"/>
                    <a:pt x="20" y="22"/>
                    <a:pt x="20" y="23"/>
                  </a:cubicBezTo>
                  <a:cubicBezTo>
                    <a:pt x="21" y="24"/>
                    <a:pt x="21" y="25"/>
                    <a:pt x="21" y="26"/>
                  </a:cubicBezTo>
                  <a:cubicBezTo>
                    <a:pt x="23" y="29"/>
                    <a:pt x="24" y="32"/>
                    <a:pt x="25" y="35"/>
                  </a:cubicBezTo>
                  <a:cubicBezTo>
                    <a:pt x="26" y="36"/>
                    <a:pt x="26" y="37"/>
                    <a:pt x="27" y="37"/>
                  </a:cubicBezTo>
                  <a:cubicBezTo>
                    <a:pt x="27" y="38"/>
                    <a:pt x="28" y="39"/>
                    <a:pt x="28" y="39"/>
                  </a:cubicBezTo>
                  <a:cubicBezTo>
                    <a:pt x="30" y="40"/>
                    <a:pt x="31" y="42"/>
                    <a:pt x="32" y="43"/>
                  </a:cubicBezTo>
                  <a:cubicBezTo>
                    <a:pt x="33" y="44"/>
                    <a:pt x="35" y="45"/>
                    <a:pt x="36" y="46"/>
                  </a:cubicBezTo>
                  <a:cubicBezTo>
                    <a:pt x="37" y="47"/>
                    <a:pt x="39" y="48"/>
                    <a:pt x="40" y="49"/>
                  </a:cubicBezTo>
                  <a:cubicBezTo>
                    <a:pt x="39" y="48"/>
                    <a:pt x="37" y="47"/>
                    <a:pt x="36" y="46"/>
                  </a:cubicBezTo>
                  <a:cubicBezTo>
                    <a:pt x="34" y="45"/>
                    <a:pt x="33" y="44"/>
                    <a:pt x="32" y="43"/>
                  </a:cubicBezTo>
                  <a:cubicBezTo>
                    <a:pt x="30" y="42"/>
                    <a:pt x="29" y="41"/>
                    <a:pt x="28" y="40"/>
                  </a:cubicBezTo>
                  <a:cubicBezTo>
                    <a:pt x="27" y="39"/>
                    <a:pt x="27" y="38"/>
                    <a:pt x="26" y="38"/>
                  </a:cubicBezTo>
                  <a:cubicBezTo>
                    <a:pt x="26" y="37"/>
                    <a:pt x="25" y="36"/>
                    <a:pt x="25" y="35"/>
                  </a:cubicBezTo>
                  <a:cubicBezTo>
                    <a:pt x="23" y="32"/>
                    <a:pt x="22" y="29"/>
                    <a:pt x="21" y="26"/>
                  </a:cubicBezTo>
                  <a:cubicBezTo>
                    <a:pt x="20" y="24"/>
                    <a:pt x="19" y="23"/>
                    <a:pt x="18" y="22"/>
                  </a:cubicBezTo>
                  <a:cubicBezTo>
                    <a:pt x="18" y="21"/>
                    <a:pt x="17" y="20"/>
                    <a:pt x="16" y="20"/>
                  </a:cubicBezTo>
                  <a:cubicBezTo>
                    <a:pt x="16" y="19"/>
                    <a:pt x="16" y="19"/>
                    <a:pt x="16" y="19"/>
                  </a:cubicBezTo>
                  <a:cubicBezTo>
                    <a:pt x="14" y="18"/>
                    <a:pt x="12" y="17"/>
                    <a:pt x="11" y="15"/>
                  </a:cubicBezTo>
                  <a:cubicBezTo>
                    <a:pt x="10" y="15"/>
                    <a:pt x="9" y="13"/>
                    <a:pt x="8" y="12"/>
                  </a:cubicBezTo>
                  <a:cubicBezTo>
                    <a:pt x="8" y="13"/>
                    <a:pt x="8" y="13"/>
                    <a:pt x="8" y="13"/>
                  </a:cubicBezTo>
                  <a:cubicBezTo>
                    <a:pt x="8" y="14"/>
                    <a:pt x="8" y="15"/>
                    <a:pt x="8" y="15"/>
                  </a:cubicBezTo>
                  <a:cubicBezTo>
                    <a:pt x="8" y="16"/>
                    <a:pt x="8" y="17"/>
                    <a:pt x="8" y="17"/>
                  </a:cubicBezTo>
                  <a:cubicBezTo>
                    <a:pt x="7" y="19"/>
                    <a:pt x="8" y="20"/>
                    <a:pt x="8" y="22"/>
                  </a:cubicBezTo>
                  <a:cubicBezTo>
                    <a:pt x="8" y="23"/>
                    <a:pt x="8" y="24"/>
                    <a:pt x="9" y="26"/>
                  </a:cubicBezTo>
                  <a:cubicBezTo>
                    <a:pt x="9" y="28"/>
                    <a:pt x="10" y="31"/>
                    <a:pt x="12" y="34"/>
                  </a:cubicBezTo>
                  <a:cubicBezTo>
                    <a:pt x="12" y="35"/>
                    <a:pt x="13" y="36"/>
                    <a:pt x="14" y="37"/>
                  </a:cubicBezTo>
                  <a:cubicBezTo>
                    <a:pt x="14" y="38"/>
                    <a:pt x="15" y="40"/>
                    <a:pt x="16" y="41"/>
                  </a:cubicBezTo>
                  <a:cubicBezTo>
                    <a:pt x="15" y="40"/>
                    <a:pt x="14" y="39"/>
                    <a:pt x="13" y="37"/>
                  </a:cubicBezTo>
                  <a:cubicBezTo>
                    <a:pt x="13" y="36"/>
                    <a:pt x="12" y="35"/>
                    <a:pt x="11" y="34"/>
                  </a:cubicBezTo>
                  <a:cubicBezTo>
                    <a:pt x="10" y="31"/>
                    <a:pt x="9" y="29"/>
                    <a:pt x="8" y="26"/>
                  </a:cubicBezTo>
                  <a:cubicBezTo>
                    <a:pt x="7" y="25"/>
                    <a:pt x="7" y="23"/>
                    <a:pt x="7" y="22"/>
                  </a:cubicBezTo>
                  <a:cubicBezTo>
                    <a:pt x="7" y="20"/>
                    <a:pt x="6" y="19"/>
                    <a:pt x="6" y="17"/>
                  </a:cubicBezTo>
                  <a:cubicBezTo>
                    <a:pt x="6" y="17"/>
                    <a:pt x="7" y="17"/>
                    <a:pt x="7" y="16"/>
                  </a:cubicBezTo>
                  <a:cubicBezTo>
                    <a:pt x="7" y="16"/>
                    <a:pt x="7" y="16"/>
                    <a:pt x="7" y="15"/>
                  </a:cubicBezTo>
                  <a:cubicBezTo>
                    <a:pt x="7" y="15"/>
                    <a:pt x="7" y="14"/>
                    <a:pt x="7" y="13"/>
                  </a:cubicBezTo>
                  <a:cubicBezTo>
                    <a:pt x="7" y="12"/>
                    <a:pt x="7" y="12"/>
                    <a:pt x="6" y="11"/>
                  </a:cubicBezTo>
                  <a:cubicBezTo>
                    <a:pt x="6" y="10"/>
                    <a:pt x="5" y="9"/>
                    <a:pt x="4" y="9"/>
                  </a:cubicBezTo>
                  <a:cubicBezTo>
                    <a:pt x="4" y="8"/>
                    <a:pt x="3" y="7"/>
                    <a:pt x="3" y="6"/>
                  </a:cubicBezTo>
                  <a:cubicBezTo>
                    <a:pt x="2" y="6"/>
                    <a:pt x="2" y="6"/>
                    <a:pt x="2" y="5"/>
                  </a:cubicBezTo>
                  <a:cubicBezTo>
                    <a:pt x="2" y="5"/>
                    <a:pt x="2" y="5"/>
                    <a:pt x="2" y="5"/>
                  </a:cubicBezTo>
                  <a:cubicBezTo>
                    <a:pt x="2" y="5"/>
                    <a:pt x="2" y="5"/>
                    <a:pt x="2" y="5"/>
                  </a:cubicBezTo>
                  <a:cubicBezTo>
                    <a:pt x="1" y="3"/>
                    <a:pt x="0" y="2"/>
                    <a:pt x="0" y="0"/>
                  </a:cubicBezTo>
                  <a:cubicBezTo>
                    <a:pt x="0" y="1"/>
                    <a:pt x="1" y="2"/>
                    <a:pt x="1" y="2"/>
                  </a:cubicBezTo>
                  <a:cubicBezTo>
                    <a:pt x="2" y="3"/>
                    <a:pt x="2" y="4"/>
                    <a:pt x="2" y="4"/>
                  </a:cubicBezTo>
                  <a:cubicBezTo>
                    <a:pt x="3" y="5"/>
                    <a:pt x="4" y="6"/>
                    <a:pt x="5" y="7"/>
                  </a:cubicBezTo>
                  <a:cubicBezTo>
                    <a:pt x="5" y="7"/>
                    <a:pt x="5" y="7"/>
                    <a:pt x="5" y="7"/>
                  </a:cubicBezTo>
                  <a:cubicBezTo>
                    <a:pt x="5" y="7"/>
                    <a:pt x="6" y="7"/>
                    <a:pt x="6" y="8"/>
                  </a:cubicBezTo>
                  <a:cubicBezTo>
                    <a:pt x="6" y="8"/>
                    <a:pt x="6" y="8"/>
                    <a:pt x="7" y="8"/>
                  </a:cubicBezTo>
                  <a:cubicBezTo>
                    <a:pt x="7" y="8"/>
                    <a:pt x="7" y="8"/>
                    <a:pt x="8" y="9"/>
                  </a:cubicBezTo>
                  <a:cubicBezTo>
                    <a:pt x="8" y="9"/>
                    <a:pt x="9" y="9"/>
                    <a:pt x="10" y="9"/>
                  </a:cubicBezTo>
                  <a:cubicBezTo>
                    <a:pt x="12" y="10"/>
                    <a:pt x="15" y="11"/>
                    <a:pt x="18" y="12"/>
                  </a:cubicBezTo>
                  <a:cubicBezTo>
                    <a:pt x="18" y="12"/>
                    <a:pt x="19" y="12"/>
                    <a:pt x="20" y="12"/>
                  </a:cubicBezTo>
                  <a:cubicBezTo>
                    <a:pt x="21" y="12"/>
                    <a:pt x="21" y="12"/>
                    <a:pt x="22" y="12"/>
                  </a:cubicBezTo>
                  <a:cubicBezTo>
                    <a:pt x="23" y="12"/>
                    <a:pt x="25" y="11"/>
                    <a:pt x="26" y="11"/>
                  </a:cubicBezTo>
                  <a:cubicBezTo>
                    <a:pt x="29" y="10"/>
                    <a:pt x="31" y="9"/>
                    <a:pt x="34" y="7"/>
                  </a:cubicBezTo>
                  <a:cubicBezTo>
                    <a:pt x="32" y="8"/>
                    <a:pt x="31" y="9"/>
                    <a:pt x="30" y="10"/>
                  </a:cubicBezTo>
                  <a:cubicBezTo>
                    <a:pt x="29" y="10"/>
                    <a:pt x="27" y="11"/>
                    <a:pt x="26" y="11"/>
                  </a:cubicBezTo>
                  <a:cubicBezTo>
                    <a:pt x="25" y="12"/>
                    <a:pt x="23" y="12"/>
                    <a:pt x="22" y="12"/>
                  </a:cubicBezTo>
                  <a:cubicBezTo>
                    <a:pt x="21" y="12"/>
                    <a:pt x="20" y="12"/>
                    <a:pt x="20" y="12"/>
                  </a:cubicBezTo>
                  <a:cubicBezTo>
                    <a:pt x="19" y="12"/>
                    <a:pt x="18" y="12"/>
                    <a:pt x="18" y="12"/>
                  </a:cubicBezTo>
                  <a:cubicBezTo>
                    <a:pt x="16" y="12"/>
                    <a:pt x="15" y="12"/>
                    <a:pt x="13" y="12"/>
                  </a:cubicBezTo>
                  <a:cubicBezTo>
                    <a:pt x="12" y="11"/>
                    <a:pt x="11" y="11"/>
                    <a:pt x="9" y="10"/>
                  </a:cubicBezTo>
                  <a:cubicBezTo>
                    <a:pt x="9" y="10"/>
                    <a:pt x="8" y="10"/>
                    <a:pt x="7" y="10"/>
                  </a:cubicBezTo>
                  <a:cubicBezTo>
                    <a:pt x="7" y="9"/>
                    <a:pt x="7" y="9"/>
                    <a:pt x="7" y="9"/>
                  </a:cubicBezTo>
                  <a:cubicBezTo>
                    <a:pt x="9" y="11"/>
                    <a:pt x="10" y="13"/>
                    <a:pt x="12" y="14"/>
                  </a:cubicBezTo>
                  <a:cubicBezTo>
                    <a:pt x="12" y="15"/>
                    <a:pt x="13" y="15"/>
                    <a:pt x="13" y="15"/>
                  </a:cubicBezTo>
                  <a:cubicBezTo>
                    <a:pt x="14" y="15"/>
                    <a:pt x="14" y="16"/>
                    <a:pt x="15" y="16"/>
                  </a:cubicBezTo>
                  <a:cubicBezTo>
                    <a:pt x="16" y="16"/>
                    <a:pt x="18" y="17"/>
                    <a:pt x="19" y="17"/>
                  </a:cubicBezTo>
                  <a:cubicBezTo>
                    <a:pt x="20" y="17"/>
                    <a:pt x="20" y="17"/>
                    <a:pt x="20" y="17"/>
                  </a:cubicBezTo>
                  <a:cubicBezTo>
                    <a:pt x="20" y="17"/>
                    <a:pt x="20" y="17"/>
                    <a:pt x="20" y="17"/>
                  </a:cubicBezTo>
                  <a:cubicBezTo>
                    <a:pt x="21" y="17"/>
                    <a:pt x="21" y="17"/>
                    <a:pt x="21" y="17"/>
                  </a:cubicBezTo>
                  <a:cubicBezTo>
                    <a:pt x="22" y="17"/>
                    <a:pt x="23" y="17"/>
                    <a:pt x="24" y="17"/>
                  </a:cubicBezTo>
                  <a:cubicBezTo>
                    <a:pt x="25" y="17"/>
                    <a:pt x="27" y="17"/>
                    <a:pt x="28" y="17"/>
                  </a:cubicBezTo>
                  <a:cubicBezTo>
                    <a:pt x="31" y="17"/>
                    <a:pt x="35" y="17"/>
                    <a:pt x="38" y="18"/>
                  </a:cubicBezTo>
                  <a:cubicBezTo>
                    <a:pt x="39" y="18"/>
                    <a:pt x="41" y="19"/>
                    <a:pt x="42" y="19"/>
                  </a:cubicBezTo>
                  <a:cubicBezTo>
                    <a:pt x="44" y="20"/>
                    <a:pt x="45" y="21"/>
                    <a:pt x="46" y="22"/>
                  </a:cubicBezTo>
                  <a:cubicBezTo>
                    <a:pt x="45" y="21"/>
                    <a:pt x="43" y="21"/>
                    <a:pt x="42"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575"/>
            <p:cNvSpPr>
              <a:spLocks/>
            </p:cNvSpPr>
            <p:nvPr/>
          </p:nvSpPr>
          <p:spPr bwMode="auto">
            <a:xfrm>
              <a:off x="8332767" y="5392769"/>
              <a:ext cx="49213" cy="153989"/>
            </a:xfrm>
            <a:custGeom>
              <a:avLst/>
              <a:gdLst>
                <a:gd name="T0" fmla="*/ 13 w 13"/>
                <a:gd name="T1" fmla="*/ 0 h 41"/>
                <a:gd name="T2" fmla="*/ 6 w 13"/>
                <a:gd name="T3" fmla="*/ 20 h 41"/>
                <a:gd name="T4" fmla="*/ 6 w 13"/>
                <a:gd name="T5" fmla="*/ 31 h 41"/>
                <a:gd name="T6" fmla="*/ 6 w 13"/>
                <a:gd name="T7" fmla="*/ 41 h 41"/>
                <a:gd name="T8" fmla="*/ 0 w 13"/>
                <a:gd name="T9" fmla="*/ 28 h 41"/>
                <a:gd name="T10" fmla="*/ 4 w 13"/>
                <a:gd name="T11" fmla="*/ 15 h 41"/>
                <a:gd name="T12" fmla="*/ 13 w 1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13" h="41">
                  <a:moveTo>
                    <a:pt x="13" y="0"/>
                  </a:moveTo>
                  <a:cubicBezTo>
                    <a:pt x="11" y="6"/>
                    <a:pt x="7" y="13"/>
                    <a:pt x="6" y="20"/>
                  </a:cubicBezTo>
                  <a:cubicBezTo>
                    <a:pt x="6" y="24"/>
                    <a:pt x="6" y="27"/>
                    <a:pt x="6" y="31"/>
                  </a:cubicBezTo>
                  <a:cubicBezTo>
                    <a:pt x="7" y="34"/>
                    <a:pt x="8" y="38"/>
                    <a:pt x="6" y="41"/>
                  </a:cubicBezTo>
                  <a:cubicBezTo>
                    <a:pt x="4" y="37"/>
                    <a:pt x="2" y="32"/>
                    <a:pt x="0" y="28"/>
                  </a:cubicBezTo>
                  <a:cubicBezTo>
                    <a:pt x="0" y="23"/>
                    <a:pt x="2" y="17"/>
                    <a:pt x="4" y="15"/>
                  </a:cubicBezTo>
                  <a:cubicBezTo>
                    <a:pt x="6" y="9"/>
                    <a:pt x="10" y="5"/>
                    <a:pt x="13"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6" name="Picture 1576"/>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8277204" y="5211793"/>
              <a:ext cx="236539" cy="382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1577"/>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8375630" y="5291168"/>
              <a:ext cx="146051"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Freeform 1578"/>
            <p:cNvSpPr>
              <a:spLocks/>
            </p:cNvSpPr>
            <p:nvPr/>
          </p:nvSpPr>
          <p:spPr bwMode="auto">
            <a:xfrm>
              <a:off x="8396267" y="5364194"/>
              <a:ext cx="82550" cy="165101"/>
            </a:xfrm>
            <a:custGeom>
              <a:avLst/>
              <a:gdLst>
                <a:gd name="T0" fmla="*/ 10 w 22"/>
                <a:gd name="T1" fmla="*/ 18 h 44"/>
                <a:gd name="T2" fmla="*/ 2 w 22"/>
                <a:gd name="T3" fmla="*/ 7 h 44"/>
                <a:gd name="T4" fmla="*/ 0 w 22"/>
                <a:gd name="T5" fmla="*/ 0 h 44"/>
                <a:gd name="T6" fmla="*/ 8 w 22"/>
                <a:gd name="T7" fmla="*/ 10 h 44"/>
                <a:gd name="T8" fmla="*/ 18 w 22"/>
                <a:gd name="T9" fmla="*/ 19 h 44"/>
                <a:gd name="T10" fmla="*/ 22 w 22"/>
                <a:gd name="T11" fmla="*/ 31 h 44"/>
                <a:gd name="T12" fmla="*/ 21 w 22"/>
                <a:gd name="T13" fmla="*/ 33 h 44"/>
                <a:gd name="T14" fmla="*/ 10 w 22"/>
                <a:gd name="T15" fmla="*/ 44 h 44"/>
                <a:gd name="T16" fmla="*/ 13 w 22"/>
                <a:gd name="T17" fmla="*/ 38 h 44"/>
                <a:gd name="T18" fmla="*/ 10 w 22"/>
                <a:gd name="T19"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4">
                  <a:moveTo>
                    <a:pt x="10" y="18"/>
                  </a:moveTo>
                  <a:cubicBezTo>
                    <a:pt x="8" y="15"/>
                    <a:pt x="4" y="10"/>
                    <a:pt x="2" y="7"/>
                  </a:cubicBezTo>
                  <a:cubicBezTo>
                    <a:pt x="1" y="5"/>
                    <a:pt x="0" y="0"/>
                    <a:pt x="0" y="0"/>
                  </a:cubicBezTo>
                  <a:cubicBezTo>
                    <a:pt x="2" y="3"/>
                    <a:pt x="4" y="7"/>
                    <a:pt x="8" y="10"/>
                  </a:cubicBezTo>
                  <a:cubicBezTo>
                    <a:pt x="11" y="13"/>
                    <a:pt x="15" y="16"/>
                    <a:pt x="18" y="19"/>
                  </a:cubicBezTo>
                  <a:cubicBezTo>
                    <a:pt x="22" y="22"/>
                    <a:pt x="22" y="27"/>
                    <a:pt x="22" y="31"/>
                  </a:cubicBezTo>
                  <a:cubicBezTo>
                    <a:pt x="21" y="32"/>
                    <a:pt x="21" y="33"/>
                    <a:pt x="21" y="33"/>
                  </a:cubicBezTo>
                  <a:cubicBezTo>
                    <a:pt x="18" y="37"/>
                    <a:pt x="14" y="41"/>
                    <a:pt x="10" y="44"/>
                  </a:cubicBezTo>
                  <a:cubicBezTo>
                    <a:pt x="11" y="42"/>
                    <a:pt x="13" y="40"/>
                    <a:pt x="13" y="38"/>
                  </a:cubicBezTo>
                  <a:cubicBezTo>
                    <a:pt x="15" y="28"/>
                    <a:pt x="13" y="21"/>
                    <a:pt x="10"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579"/>
            <p:cNvSpPr>
              <a:spLocks/>
            </p:cNvSpPr>
            <p:nvPr/>
          </p:nvSpPr>
          <p:spPr bwMode="auto">
            <a:xfrm>
              <a:off x="8321654" y="5287993"/>
              <a:ext cx="138113" cy="274639"/>
            </a:xfrm>
            <a:custGeom>
              <a:avLst/>
              <a:gdLst>
                <a:gd name="T0" fmla="*/ 31 w 37"/>
                <a:gd name="T1" fmla="*/ 41 h 73"/>
                <a:gd name="T2" fmla="*/ 23 w 37"/>
                <a:gd name="T3" fmla="*/ 29 h 73"/>
                <a:gd name="T4" fmla="*/ 20 w 37"/>
                <a:gd name="T5" fmla="*/ 27 h 73"/>
                <a:gd name="T6" fmla="*/ 20 w 37"/>
                <a:gd name="T7" fmla="*/ 26 h 73"/>
                <a:gd name="T8" fmla="*/ 19 w 37"/>
                <a:gd name="T9" fmla="*/ 27 h 73"/>
                <a:gd name="T10" fmla="*/ 20 w 37"/>
                <a:gd name="T11" fmla="*/ 32 h 73"/>
                <a:gd name="T12" fmla="*/ 21 w 37"/>
                <a:gd name="T13" fmla="*/ 40 h 73"/>
                <a:gd name="T14" fmla="*/ 24 w 37"/>
                <a:gd name="T15" fmla="*/ 47 h 73"/>
                <a:gd name="T16" fmla="*/ 25 w 37"/>
                <a:gd name="T17" fmla="*/ 55 h 73"/>
                <a:gd name="T18" fmla="*/ 23 w 37"/>
                <a:gd name="T19" fmla="*/ 61 h 73"/>
                <a:gd name="T20" fmla="*/ 23 w 37"/>
                <a:gd name="T21" fmla="*/ 50 h 73"/>
                <a:gd name="T22" fmla="*/ 22 w 37"/>
                <a:gd name="T23" fmla="*/ 45 h 73"/>
                <a:gd name="T24" fmla="*/ 21 w 37"/>
                <a:gd name="T25" fmla="*/ 56 h 73"/>
                <a:gd name="T26" fmla="*/ 16 w 37"/>
                <a:gd name="T27" fmla="*/ 69 h 73"/>
                <a:gd name="T28" fmla="*/ 15 w 37"/>
                <a:gd name="T29" fmla="*/ 71 h 73"/>
                <a:gd name="T30" fmla="*/ 17 w 37"/>
                <a:gd name="T31" fmla="*/ 64 h 73"/>
                <a:gd name="T32" fmla="*/ 19 w 37"/>
                <a:gd name="T33" fmla="*/ 37 h 73"/>
                <a:gd name="T34" fmla="*/ 18 w 37"/>
                <a:gd name="T35" fmla="*/ 30 h 73"/>
                <a:gd name="T36" fmla="*/ 17 w 37"/>
                <a:gd name="T37" fmla="*/ 27 h 73"/>
                <a:gd name="T38" fmla="*/ 17 w 37"/>
                <a:gd name="T39" fmla="*/ 30 h 73"/>
                <a:gd name="T40" fmla="*/ 11 w 37"/>
                <a:gd name="T41" fmla="*/ 42 h 73"/>
                <a:gd name="T42" fmla="*/ 10 w 37"/>
                <a:gd name="T43" fmla="*/ 47 h 73"/>
                <a:gd name="T44" fmla="*/ 9 w 37"/>
                <a:gd name="T45" fmla="*/ 57 h 73"/>
                <a:gd name="T46" fmla="*/ 9 w 37"/>
                <a:gd name="T47" fmla="*/ 57 h 73"/>
                <a:gd name="T48" fmla="*/ 9 w 37"/>
                <a:gd name="T49" fmla="*/ 47 h 73"/>
                <a:gd name="T50" fmla="*/ 10 w 37"/>
                <a:gd name="T51" fmla="*/ 42 h 73"/>
                <a:gd name="T52" fmla="*/ 16 w 37"/>
                <a:gd name="T53" fmla="*/ 28 h 73"/>
                <a:gd name="T54" fmla="*/ 17 w 37"/>
                <a:gd name="T55" fmla="*/ 24 h 73"/>
                <a:gd name="T56" fmla="*/ 16 w 37"/>
                <a:gd name="T57" fmla="*/ 14 h 73"/>
                <a:gd name="T58" fmla="*/ 14 w 37"/>
                <a:gd name="T59" fmla="*/ 16 h 73"/>
                <a:gd name="T60" fmla="*/ 10 w 37"/>
                <a:gd name="T61" fmla="*/ 20 h 73"/>
                <a:gd name="T62" fmla="*/ 3 w 37"/>
                <a:gd name="T63" fmla="*/ 31 h 73"/>
                <a:gd name="T64" fmla="*/ 0 w 37"/>
                <a:gd name="T65" fmla="*/ 39 h 73"/>
                <a:gd name="T66" fmla="*/ 2 w 37"/>
                <a:gd name="T67" fmla="*/ 30 h 73"/>
                <a:gd name="T68" fmla="*/ 9 w 37"/>
                <a:gd name="T69" fmla="*/ 19 h 73"/>
                <a:gd name="T70" fmla="*/ 13 w 37"/>
                <a:gd name="T71" fmla="*/ 15 h 73"/>
                <a:gd name="T72" fmla="*/ 15 w 37"/>
                <a:gd name="T73" fmla="*/ 14 h 73"/>
                <a:gd name="T74" fmla="*/ 17 w 37"/>
                <a:gd name="T75" fmla="*/ 9 h 73"/>
                <a:gd name="T76" fmla="*/ 18 w 37"/>
                <a:gd name="T77" fmla="*/ 5 h 73"/>
                <a:gd name="T78" fmla="*/ 18 w 37"/>
                <a:gd name="T79" fmla="*/ 4 h 73"/>
                <a:gd name="T80" fmla="*/ 20 w 37"/>
                <a:gd name="T81" fmla="*/ 2 h 73"/>
                <a:gd name="T82" fmla="*/ 19 w 37"/>
                <a:gd name="T83" fmla="*/ 8 h 73"/>
                <a:gd name="T84" fmla="*/ 19 w 37"/>
                <a:gd name="T85" fmla="*/ 9 h 73"/>
                <a:gd name="T86" fmla="*/ 19 w 37"/>
                <a:gd name="T87" fmla="*/ 11 h 73"/>
                <a:gd name="T88" fmla="*/ 24 w 37"/>
                <a:gd name="T89" fmla="*/ 21 h 73"/>
                <a:gd name="T90" fmla="*/ 26 w 37"/>
                <a:gd name="T91" fmla="*/ 24 h 73"/>
                <a:gd name="T92" fmla="*/ 37 w 37"/>
                <a:gd name="T93" fmla="*/ 30 h 73"/>
                <a:gd name="T94" fmla="*/ 29 w 37"/>
                <a:gd name="T95" fmla="*/ 27 h 73"/>
                <a:gd name="T96" fmla="*/ 24 w 37"/>
                <a:gd name="T97" fmla="*/ 23 h 73"/>
                <a:gd name="T98" fmla="*/ 21 w 37"/>
                <a:gd name="T99" fmla="*/ 17 h 73"/>
                <a:gd name="T100" fmla="*/ 18 w 37"/>
                <a:gd name="T101" fmla="*/ 12 h 73"/>
                <a:gd name="T102" fmla="*/ 18 w 37"/>
                <a:gd name="T103" fmla="*/ 18 h 73"/>
                <a:gd name="T104" fmla="*/ 19 w 37"/>
                <a:gd name="T105" fmla="*/ 21 h 73"/>
                <a:gd name="T106" fmla="*/ 21 w 37"/>
                <a:gd name="T107" fmla="*/ 26 h 73"/>
                <a:gd name="T108" fmla="*/ 22 w 37"/>
                <a:gd name="T109" fmla="*/ 27 h 73"/>
                <a:gd name="T110" fmla="*/ 26 w 37"/>
                <a:gd name="T111" fmla="*/ 32 h 73"/>
                <a:gd name="T112" fmla="*/ 34 w 37"/>
                <a:gd name="T113" fmla="*/ 44 h 73"/>
                <a:gd name="T114" fmla="*/ 33 w 37"/>
                <a:gd name="T11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73">
                  <a:moveTo>
                    <a:pt x="33" y="45"/>
                  </a:moveTo>
                  <a:cubicBezTo>
                    <a:pt x="32" y="43"/>
                    <a:pt x="32" y="42"/>
                    <a:pt x="31" y="41"/>
                  </a:cubicBezTo>
                  <a:cubicBezTo>
                    <a:pt x="29" y="38"/>
                    <a:pt x="28" y="35"/>
                    <a:pt x="26" y="33"/>
                  </a:cubicBezTo>
                  <a:cubicBezTo>
                    <a:pt x="25" y="32"/>
                    <a:pt x="24" y="31"/>
                    <a:pt x="23" y="29"/>
                  </a:cubicBezTo>
                  <a:cubicBezTo>
                    <a:pt x="22" y="29"/>
                    <a:pt x="22" y="28"/>
                    <a:pt x="21" y="28"/>
                  </a:cubicBezTo>
                  <a:cubicBezTo>
                    <a:pt x="20" y="27"/>
                    <a:pt x="20" y="27"/>
                    <a:pt x="20" y="27"/>
                  </a:cubicBezTo>
                  <a:cubicBezTo>
                    <a:pt x="20" y="27"/>
                    <a:pt x="20" y="26"/>
                    <a:pt x="20" y="26"/>
                  </a:cubicBezTo>
                  <a:cubicBezTo>
                    <a:pt x="20" y="26"/>
                    <a:pt x="20" y="26"/>
                    <a:pt x="20" y="26"/>
                  </a:cubicBezTo>
                  <a:cubicBezTo>
                    <a:pt x="19" y="25"/>
                    <a:pt x="19" y="24"/>
                    <a:pt x="18" y="24"/>
                  </a:cubicBezTo>
                  <a:cubicBezTo>
                    <a:pt x="18" y="25"/>
                    <a:pt x="19" y="26"/>
                    <a:pt x="19" y="27"/>
                  </a:cubicBezTo>
                  <a:cubicBezTo>
                    <a:pt x="19" y="28"/>
                    <a:pt x="19" y="29"/>
                    <a:pt x="20" y="30"/>
                  </a:cubicBezTo>
                  <a:cubicBezTo>
                    <a:pt x="20" y="30"/>
                    <a:pt x="20" y="31"/>
                    <a:pt x="20" y="32"/>
                  </a:cubicBezTo>
                  <a:cubicBezTo>
                    <a:pt x="21" y="33"/>
                    <a:pt x="21" y="35"/>
                    <a:pt x="21" y="37"/>
                  </a:cubicBezTo>
                  <a:cubicBezTo>
                    <a:pt x="21" y="38"/>
                    <a:pt x="21" y="39"/>
                    <a:pt x="21" y="40"/>
                  </a:cubicBezTo>
                  <a:cubicBezTo>
                    <a:pt x="22" y="42"/>
                    <a:pt x="23" y="43"/>
                    <a:pt x="23" y="45"/>
                  </a:cubicBezTo>
                  <a:cubicBezTo>
                    <a:pt x="23" y="46"/>
                    <a:pt x="24" y="46"/>
                    <a:pt x="24" y="47"/>
                  </a:cubicBezTo>
                  <a:cubicBezTo>
                    <a:pt x="24" y="48"/>
                    <a:pt x="24" y="49"/>
                    <a:pt x="24" y="50"/>
                  </a:cubicBezTo>
                  <a:cubicBezTo>
                    <a:pt x="24" y="52"/>
                    <a:pt x="25" y="54"/>
                    <a:pt x="25" y="55"/>
                  </a:cubicBezTo>
                  <a:cubicBezTo>
                    <a:pt x="25" y="56"/>
                    <a:pt x="25" y="57"/>
                    <a:pt x="24" y="58"/>
                  </a:cubicBezTo>
                  <a:cubicBezTo>
                    <a:pt x="24" y="59"/>
                    <a:pt x="24" y="60"/>
                    <a:pt x="23" y="61"/>
                  </a:cubicBezTo>
                  <a:cubicBezTo>
                    <a:pt x="24" y="59"/>
                    <a:pt x="24" y="57"/>
                    <a:pt x="24" y="55"/>
                  </a:cubicBezTo>
                  <a:cubicBezTo>
                    <a:pt x="24" y="54"/>
                    <a:pt x="24" y="52"/>
                    <a:pt x="23" y="50"/>
                  </a:cubicBezTo>
                  <a:cubicBezTo>
                    <a:pt x="23" y="49"/>
                    <a:pt x="23" y="48"/>
                    <a:pt x="23" y="47"/>
                  </a:cubicBezTo>
                  <a:cubicBezTo>
                    <a:pt x="23" y="47"/>
                    <a:pt x="22" y="46"/>
                    <a:pt x="22" y="45"/>
                  </a:cubicBezTo>
                  <a:cubicBezTo>
                    <a:pt x="22" y="45"/>
                    <a:pt x="22" y="44"/>
                    <a:pt x="22" y="44"/>
                  </a:cubicBezTo>
                  <a:cubicBezTo>
                    <a:pt x="22" y="48"/>
                    <a:pt x="21" y="52"/>
                    <a:pt x="21" y="56"/>
                  </a:cubicBezTo>
                  <a:cubicBezTo>
                    <a:pt x="20" y="59"/>
                    <a:pt x="19" y="62"/>
                    <a:pt x="18" y="65"/>
                  </a:cubicBezTo>
                  <a:cubicBezTo>
                    <a:pt x="18" y="66"/>
                    <a:pt x="17" y="68"/>
                    <a:pt x="16" y="69"/>
                  </a:cubicBezTo>
                  <a:cubicBezTo>
                    <a:pt x="16" y="71"/>
                    <a:pt x="15" y="72"/>
                    <a:pt x="14" y="73"/>
                  </a:cubicBezTo>
                  <a:cubicBezTo>
                    <a:pt x="14" y="73"/>
                    <a:pt x="15" y="72"/>
                    <a:pt x="15" y="71"/>
                  </a:cubicBezTo>
                  <a:cubicBezTo>
                    <a:pt x="15" y="70"/>
                    <a:pt x="15" y="70"/>
                    <a:pt x="16" y="69"/>
                  </a:cubicBezTo>
                  <a:cubicBezTo>
                    <a:pt x="16" y="67"/>
                    <a:pt x="16" y="66"/>
                    <a:pt x="17" y="64"/>
                  </a:cubicBezTo>
                  <a:cubicBezTo>
                    <a:pt x="18" y="61"/>
                    <a:pt x="19" y="58"/>
                    <a:pt x="19" y="55"/>
                  </a:cubicBezTo>
                  <a:cubicBezTo>
                    <a:pt x="20" y="49"/>
                    <a:pt x="20" y="43"/>
                    <a:pt x="19" y="37"/>
                  </a:cubicBezTo>
                  <a:cubicBezTo>
                    <a:pt x="19" y="35"/>
                    <a:pt x="19" y="34"/>
                    <a:pt x="19" y="32"/>
                  </a:cubicBezTo>
                  <a:cubicBezTo>
                    <a:pt x="18" y="32"/>
                    <a:pt x="18" y="31"/>
                    <a:pt x="18" y="30"/>
                  </a:cubicBezTo>
                  <a:cubicBezTo>
                    <a:pt x="18" y="29"/>
                    <a:pt x="18" y="29"/>
                    <a:pt x="17" y="28"/>
                  </a:cubicBezTo>
                  <a:cubicBezTo>
                    <a:pt x="17" y="28"/>
                    <a:pt x="17" y="28"/>
                    <a:pt x="17" y="27"/>
                  </a:cubicBezTo>
                  <a:cubicBezTo>
                    <a:pt x="17" y="28"/>
                    <a:pt x="17" y="28"/>
                    <a:pt x="17" y="28"/>
                  </a:cubicBezTo>
                  <a:cubicBezTo>
                    <a:pt x="17" y="29"/>
                    <a:pt x="17" y="30"/>
                    <a:pt x="17" y="30"/>
                  </a:cubicBezTo>
                  <a:cubicBezTo>
                    <a:pt x="16" y="31"/>
                    <a:pt x="16" y="32"/>
                    <a:pt x="16" y="33"/>
                  </a:cubicBezTo>
                  <a:cubicBezTo>
                    <a:pt x="14" y="36"/>
                    <a:pt x="12" y="39"/>
                    <a:pt x="11" y="42"/>
                  </a:cubicBezTo>
                  <a:cubicBezTo>
                    <a:pt x="11" y="43"/>
                    <a:pt x="10" y="44"/>
                    <a:pt x="10" y="44"/>
                  </a:cubicBezTo>
                  <a:cubicBezTo>
                    <a:pt x="10" y="45"/>
                    <a:pt x="10" y="46"/>
                    <a:pt x="10" y="47"/>
                  </a:cubicBezTo>
                  <a:cubicBezTo>
                    <a:pt x="9" y="49"/>
                    <a:pt x="9" y="50"/>
                    <a:pt x="9" y="52"/>
                  </a:cubicBezTo>
                  <a:cubicBezTo>
                    <a:pt x="9" y="54"/>
                    <a:pt x="9" y="56"/>
                    <a:pt x="9" y="57"/>
                  </a:cubicBezTo>
                  <a:cubicBezTo>
                    <a:pt x="9" y="59"/>
                    <a:pt x="10" y="61"/>
                    <a:pt x="10" y="62"/>
                  </a:cubicBezTo>
                  <a:cubicBezTo>
                    <a:pt x="10" y="61"/>
                    <a:pt x="9" y="59"/>
                    <a:pt x="9" y="57"/>
                  </a:cubicBezTo>
                  <a:cubicBezTo>
                    <a:pt x="9" y="56"/>
                    <a:pt x="9" y="54"/>
                    <a:pt x="9" y="52"/>
                  </a:cubicBezTo>
                  <a:cubicBezTo>
                    <a:pt x="9" y="50"/>
                    <a:pt x="9" y="49"/>
                    <a:pt x="9" y="47"/>
                  </a:cubicBezTo>
                  <a:cubicBezTo>
                    <a:pt x="9" y="46"/>
                    <a:pt x="9" y="45"/>
                    <a:pt x="9" y="44"/>
                  </a:cubicBezTo>
                  <a:cubicBezTo>
                    <a:pt x="10" y="43"/>
                    <a:pt x="10" y="43"/>
                    <a:pt x="10" y="42"/>
                  </a:cubicBezTo>
                  <a:cubicBezTo>
                    <a:pt x="11" y="38"/>
                    <a:pt x="13" y="35"/>
                    <a:pt x="15" y="32"/>
                  </a:cubicBezTo>
                  <a:cubicBezTo>
                    <a:pt x="15" y="31"/>
                    <a:pt x="16" y="29"/>
                    <a:pt x="16" y="28"/>
                  </a:cubicBezTo>
                  <a:cubicBezTo>
                    <a:pt x="16" y="27"/>
                    <a:pt x="17" y="26"/>
                    <a:pt x="17" y="25"/>
                  </a:cubicBezTo>
                  <a:cubicBezTo>
                    <a:pt x="17" y="25"/>
                    <a:pt x="17" y="24"/>
                    <a:pt x="17" y="24"/>
                  </a:cubicBezTo>
                  <a:cubicBezTo>
                    <a:pt x="16" y="22"/>
                    <a:pt x="16" y="20"/>
                    <a:pt x="16" y="18"/>
                  </a:cubicBezTo>
                  <a:cubicBezTo>
                    <a:pt x="16" y="17"/>
                    <a:pt x="16" y="15"/>
                    <a:pt x="16" y="14"/>
                  </a:cubicBezTo>
                  <a:cubicBezTo>
                    <a:pt x="16" y="14"/>
                    <a:pt x="16" y="14"/>
                    <a:pt x="16" y="14"/>
                  </a:cubicBezTo>
                  <a:cubicBezTo>
                    <a:pt x="15" y="15"/>
                    <a:pt x="15" y="15"/>
                    <a:pt x="14" y="16"/>
                  </a:cubicBezTo>
                  <a:cubicBezTo>
                    <a:pt x="14" y="16"/>
                    <a:pt x="13" y="16"/>
                    <a:pt x="12" y="17"/>
                  </a:cubicBezTo>
                  <a:cubicBezTo>
                    <a:pt x="11" y="18"/>
                    <a:pt x="10" y="19"/>
                    <a:pt x="10" y="20"/>
                  </a:cubicBezTo>
                  <a:cubicBezTo>
                    <a:pt x="9" y="21"/>
                    <a:pt x="8" y="22"/>
                    <a:pt x="7" y="23"/>
                  </a:cubicBezTo>
                  <a:cubicBezTo>
                    <a:pt x="5" y="25"/>
                    <a:pt x="4" y="28"/>
                    <a:pt x="3" y="31"/>
                  </a:cubicBezTo>
                  <a:cubicBezTo>
                    <a:pt x="2" y="32"/>
                    <a:pt x="2" y="33"/>
                    <a:pt x="2" y="34"/>
                  </a:cubicBezTo>
                  <a:cubicBezTo>
                    <a:pt x="1" y="36"/>
                    <a:pt x="1" y="37"/>
                    <a:pt x="0" y="39"/>
                  </a:cubicBezTo>
                  <a:cubicBezTo>
                    <a:pt x="1" y="37"/>
                    <a:pt x="1" y="36"/>
                    <a:pt x="1" y="34"/>
                  </a:cubicBezTo>
                  <a:cubicBezTo>
                    <a:pt x="2" y="33"/>
                    <a:pt x="2" y="32"/>
                    <a:pt x="2" y="30"/>
                  </a:cubicBezTo>
                  <a:cubicBezTo>
                    <a:pt x="3" y="28"/>
                    <a:pt x="5" y="25"/>
                    <a:pt x="6" y="23"/>
                  </a:cubicBezTo>
                  <a:cubicBezTo>
                    <a:pt x="7" y="21"/>
                    <a:pt x="8" y="20"/>
                    <a:pt x="9" y="19"/>
                  </a:cubicBezTo>
                  <a:cubicBezTo>
                    <a:pt x="10" y="18"/>
                    <a:pt x="11" y="17"/>
                    <a:pt x="12" y="16"/>
                  </a:cubicBezTo>
                  <a:cubicBezTo>
                    <a:pt x="12" y="16"/>
                    <a:pt x="12" y="16"/>
                    <a:pt x="13" y="15"/>
                  </a:cubicBezTo>
                  <a:cubicBezTo>
                    <a:pt x="13" y="15"/>
                    <a:pt x="13" y="15"/>
                    <a:pt x="14" y="15"/>
                  </a:cubicBezTo>
                  <a:cubicBezTo>
                    <a:pt x="14" y="14"/>
                    <a:pt x="15" y="14"/>
                    <a:pt x="15" y="14"/>
                  </a:cubicBezTo>
                  <a:cubicBezTo>
                    <a:pt x="16" y="13"/>
                    <a:pt x="16" y="12"/>
                    <a:pt x="17" y="12"/>
                  </a:cubicBezTo>
                  <a:cubicBezTo>
                    <a:pt x="17" y="11"/>
                    <a:pt x="17" y="10"/>
                    <a:pt x="17" y="9"/>
                  </a:cubicBezTo>
                  <a:cubicBezTo>
                    <a:pt x="17" y="8"/>
                    <a:pt x="18" y="7"/>
                    <a:pt x="18" y="6"/>
                  </a:cubicBezTo>
                  <a:cubicBezTo>
                    <a:pt x="18" y="5"/>
                    <a:pt x="18" y="5"/>
                    <a:pt x="18" y="5"/>
                  </a:cubicBezTo>
                  <a:cubicBezTo>
                    <a:pt x="18" y="5"/>
                    <a:pt x="18" y="5"/>
                    <a:pt x="18" y="5"/>
                  </a:cubicBezTo>
                  <a:cubicBezTo>
                    <a:pt x="18" y="5"/>
                    <a:pt x="18" y="4"/>
                    <a:pt x="18" y="4"/>
                  </a:cubicBezTo>
                  <a:cubicBezTo>
                    <a:pt x="19" y="3"/>
                    <a:pt x="19" y="1"/>
                    <a:pt x="20" y="0"/>
                  </a:cubicBezTo>
                  <a:cubicBezTo>
                    <a:pt x="20" y="1"/>
                    <a:pt x="20" y="1"/>
                    <a:pt x="20" y="2"/>
                  </a:cubicBezTo>
                  <a:cubicBezTo>
                    <a:pt x="19" y="3"/>
                    <a:pt x="19" y="4"/>
                    <a:pt x="19" y="4"/>
                  </a:cubicBezTo>
                  <a:cubicBezTo>
                    <a:pt x="19" y="5"/>
                    <a:pt x="19" y="7"/>
                    <a:pt x="19" y="8"/>
                  </a:cubicBezTo>
                  <a:cubicBezTo>
                    <a:pt x="19" y="8"/>
                    <a:pt x="19" y="8"/>
                    <a:pt x="19" y="8"/>
                  </a:cubicBezTo>
                  <a:cubicBezTo>
                    <a:pt x="19" y="9"/>
                    <a:pt x="19" y="9"/>
                    <a:pt x="19" y="9"/>
                  </a:cubicBezTo>
                  <a:cubicBezTo>
                    <a:pt x="19" y="10"/>
                    <a:pt x="19" y="10"/>
                    <a:pt x="19" y="10"/>
                  </a:cubicBezTo>
                  <a:cubicBezTo>
                    <a:pt x="19" y="11"/>
                    <a:pt x="19" y="11"/>
                    <a:pt x="19" y="11"/>
                  </a:cubicBezTo>
                  <a:cubicBezTo>
                    <a:pt x="19" y="12"/>
                    <a:pt x="20" y="13"/>
                    <a:pt x="20" y="13"/>
                  </a:cubicBezTo>
                  <a:cubicBezTo>
                    <a:pt x="21" y="16"/>
                    <a:pt x="22" y="18"/>
                    <a:pt x="24" y="21"/>
                  </a:cubicBezTo>
                  <a:cubicBezTo>
                    <a:pt x="24" y="21"/>
                    <a:pt x="24" y="22"/>
                    <a:pt x="25" y="22"/>
                  </a:cubicBezTo>
                  <a:cubicBezTo>
                    <a:pt x="25" y="23"/>
                    <a:pt x="26" y="24"/>
                    <a:pt x="26" y="24"/>
                  </a:cubicBezTo>
                  <a:cubicBezTo>
                    <a:pt x="27" y="25"/>
                    <a:pt x="28" y="26"/>
                    <a:pt x="29" y="27"/>
                  </a:cubicBezTo>
                  <a:cubicBezTo>
                    <a:pt x="32" y="28"/>
                    <a:pt x="35" y="29"/>
                    <a:pt x="37" y="30"/>
                  </a:cubicBezTo>
                  <a:cubicBezTo>
                    <a:pt x="36" y="30"/>
                    <a:pt x="35" y="29"/>
                    <a:pt x="33" y="29"/>
                  </a:cubicBezTo>
                  <a:cubicBezTo>
                    <a:pt x="32" y="28"/>
                    <a:pt x="31" y="28"/>
                    <a:pt x="29" y="27"/>
                  </a:cubicBezTo>
                  <a:cubicBezTo>
                    <a:pt x="28" y="26"/>
                    <a:pt x="27" y="26"/>
                    <a:pt x="26" y="25"/>
                  </a:cubicBezTo>
                  <a:cubicBezTo>
                    <a:pt x="25" y="24"/>
                    <a:pt x="25" y="23"/>
                    <a:pt x="24" y="23"/>
                  </a:cubicBezTo>
                  <a:cubicBezTo>
                    <a:pt x="24" y="22"/>
                    <a:pt x="23" y="22"/>
                    <a:pt x="23" y="21"/>
                  </a:cubicBezTo>
                  <a:cubicBezTo>
                    <a:pt x="22" y="20"/>
                    <a:pt x="21" y="19"/>
                    <a:pt x="21" y="17"/>
                  </a:cubicBezTo>
                  <a:cubicBezTo>
                    <a:pt x="20" y="16"/>
                    <a:pt x="19" y="15"/>
                    <a:pt x="19" y="14"/>
                  </a:cubicBezTo>
                  <a:cubicBezTo>
                    <a:pt x="19" y="13"/>
                    <a:pt x="18" y="12"/>
                    <a:pt x="18" y="12"/>
                  </a:cubicBezTo>
                  <a:cubicBezTo>
                    <a:pt x="18" y="11"/>
                    <a:pt x="18" y="11"/>
                    <a:pt x="18" y="11"/>
                  </a:cubicBezTo>
                  <a:cubicBezTo>
                    <a:pt x="18" y="14"/>
                    <a:pt x="18" y="16"/>
                    <a:pt x="18" y="18"/>
                  </a:cubicBezTo>
                  <a:cubicBezTo>
                    <a:pt x="18" y="19"/>
                    <a:pt x="18" y="19"/>
                    <a:pt x="18" y="20"/>
                  </a:cubicBezTo>
                  <a:cubicBezTo>
                    <a:pt x="18" y="20"/>
                    <a:pt x="18" y="21"/>
                    <a:pt x="19" y="21"/>
                  </a:cubicBezTo>
                  <a:cubicBezTo>
                    <a:pt x="19" y="23"/>
                    <a:pt x="20" y="24"/>
                    <a:pt x="21" y="25"/>
                  </a:cubicBezTo>
                  <a:cubicBezTo>
                    <a:pt x="21" y="26"/>
                    <a:pt x="21" y="26"/>
                    <a:pt x="21" y="26"/>
                  </a:cubicBezTo>
                  <a:cubicBezTo>
                    <a:pt x="21" y="26"/>
                    <a:pt x="21" y="26"/>
                    <a:pt x="21" y="26"/>
                  </a:cubicBezTo>
                  <a:cubicBezTo>
                    <a:pt x="22" y="27"/>
                    <a:pt x="22" y="27"/>
                    <a:pt x="22" y="27"/>
                  </a:cubicBezTo>
                  <a:cubicBezTo>
                    <a:pt x="22" y="28"/>
                    <a:pt x="23" y="28"/>
                    <a:pt x="23" y="29"/>
                  </a:cubicBezTo>
                  <a:cubicBezTo>
                    <a:pt x="24" y="30"/>
                    <a:pt x="25" y="31"/>
                    <a:pt x="26" y="32"/>
                  </a:cubicBezTo>
                  <a:cubicBezTo>
                    <a:pt x="28" y="35"/>
                    <a:pt x="30" y="37"/>
                    <a:pt x="32" y="40"/>
                  </a:cubicBezTo>
                  <a:cubicBezTo>
                    <a:pt x="33" y="41"/>
                    <a:pt x="33" y="43"/>
                    <a:pt x="34" y="44"/>
                  </a:cubicBezTo>
                  <a:cubicBezTo>
                    <a:pt x="34" y="46"/>
                    <a:pt x="34" y="48"/>
                    <a:pt x="34" y="49"/>
                  </a:cubicBezTo>
                  <a:cubicBezTo>
                    <a:pt x="34" y="48"/>
                    <a:pt x="33" y="46"/>
                    <a:pt x="33" y="4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580"/>
            <p:cNvSpPr>
              <a:spLocks/>
            </p:cNvSpPr>
            <p:nvPr/>
          </p:nvSpPr>
          <p:spPr bwMode="auto">
            <a:xfrm>
              <a:off x="8685194" y="5032404"/>
              <a:ext cx="49213" cy="230189"/>
            </a:xfrm>
            <a:custGeom>
              <a:avLst/>
              <a:gdLst>
                <a:gd name="T0" fmla="*/ 12 w 13"/>
                <a:gd name="T1" fmla="*/ 46 h 61"/>
                <a:gd name="T2" fmla="*/ 13 w 13"/>
                <a:gd name="T3" fmla="*/ 43 h 61"/>
                <a:gd name="T4" fmla="*/ 12 w 13"/>
                <a:gd name="T5" fmla="*/ 32 h 61"/>
                <a:gd name="T6" fmla="*/ 9 w 13"/>
                <a:gd name="T7" fmla="*/ 16 h 61"/>
                <a:gd name="T8" fmla="*/ 10 w 13"/>
                <a:gd name="T9" fmla="*/ 6 h 61"/>
                <a:gd name="T10" fmla="*/ 10 w 13"/>
                <a:gd name="T11" fmla="*/ 0 h 61"/>
                <a:gd name="T12" fmla="*/ 7 w 13"/>
                <a:gd name="T13" fmla="*/ 9 h 61"/>
                <a:gd name="T14" fmla="*/ 4 w 13"/>
                <a:gd name="T15" fmla="*/ 38 h 61"/>
                <a:gd name="T16" fmla="*/ 2 w 13"/>
                <a:gd name="T17" fmla="*/ 51 h 61"/>
                <a:gd name="T18" fmla="*/ 0 w 13"/>
                <a:gd name="T19" fmla="*/ 61 h 61"/>
                <a:gd name="T20" fmla="*/ 0 w 13"/>
                <a:gd name="T21" fmla="*/ 61 h 61"/>
                <a:gd name="T22" fmla="*/ 12 w 13"/>
                <a:gd name="T2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61">
                  <a:moveTo>
                    <a:pt x="12" y="46"/>
                  </a:moveTo>
                  <a:cubicBezTo>
                    <a:pt x="12" y="45"/>
                    <a:pt x="13" y="44"/>
                    <a:pt x="13" y="43"/>
                  </a:cubicBezTo>
                  <a:cubicBezTo>
                    <a:pt x="13" y="39"/>
                    <a:pt x="13" y="36"/>
                    <a:pt x="12" y="32"/>
                  </a:cubicBezTo>
                  <a:cubicBezTo>
                    <a:pt x="12" y="27"/>
                    <a:pt x="10" y="22"/>
                    <a:pt x="9" y="16"/>
                  </a:cubicBezTo>
                  <a:cubicBezTo>
                    <a:pt x="8" y="12"/>
                    <a:pt x="9" y="9"/>
                    <a:pt x="10" y="6"/>
                  </a:cubicBezTo>
                  <a:cubicBezTo>
                    <a:pt x="10" y="4"/>
                    <a:pt x="10" y="2"/>
                    <a:pt x="10" y="0"/>
                  </a:cubicBezTo>
                  <a:cubicBezTo>
                    <a:pt x="9" y="4"/>
                    <a:pt x="7" y="8"/>
                    <a:pt x="7" y="9"/>
                  </a:cubicBezTo>
                  <a:cubicBezTo>
                    <a:pt x="3" y="19"/>
                    <a:pt x="5" y="28"/>
                    <a:pt x="4" y="38"/>
                  </a:cubicBezTo>
                  <a:cubicBezTo>
                    <a:pt x="4" y="42"/>
                    <a:pt x="3" y="46"/>
                    <a:pt x="2" y="51"/>
                  </a:cubicBezTo>
                  <a:cubicBezTo>
                    <a:pt x="2" y="54"/>
                    <a:pt x="1" y="57"/>
                    <a:pt x="0" y="61"/>
                  </a:cubicBezTo>
                  <a:cubicBezTo>
                    <a:pt x="0" y="61"/>
                    <a:pt x="0" y="61"/>
                    <a:pt x="0" y="61"/>
                  </a:cubicBezTo>
                  <a:cubicBezTo>
                    <a:pt x="3" y="55"/>
                    <a:pt x="8" y="51"/>
                    <a:pt x="12" y="4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583"/>
            <p:cNvSpPr>
              <a:spLocks/>
            </p:cNvSpPr>
            <p:nvPr/>
          </p:nvSpPr>
          <p:spPr bwMode="auto">
            <a:xfrm>
              <a:off x="8647094" y="5119717"/>
              <a:ext cx="53975" cy="96838"/>
            </a:xfrm>
            <a:custGeom>
              <a:avLst/>
              <a:gdLst>
                <a:gd name="T0" fmla="*/ 13 w 14"/>
                <a:gd name="T1" fmla="*/ 13 h 26"/>
                <a:gd name="T2" fmla="*/ 14 w 14"/>
                <a:gd name="T3" fmla="*/ 0 h 26"/>
                <a:gd name="T4" fmla="*/ 12 w 14"/>
                <a:gd name="T5" fmla="*/ 7 h 26"/>
                <a:gd name="T6" fmla="*/ 5 w 14"/>
                <a:gd name="T7" fmla="*/ 10 h 26"/>
                <a:gd name="T8" fmla="*/ 0 w 14"/>
                <a:gd name="T9" fmla="*/ 12 h 26"/>
                <a:gd name="T10" fmla="*/ 6 w 14"/>
                <a:gd name="T11" fmla="*/ 26 h 26"/>
                <a:gd name="T12" fmla="*/ 13 w 14"/>
                <a:gd name="T13" fmla="*/ 13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13" y="13"/>
                  </a:moveTo>
                  <a:cubicBezTo>
                    <a:pt x="14" y="9"/>
                    <a:pt x="14" y="5"/>
                    <a:pt x="14" y="0"/>
                  </a:cubicBezTo>
                  <a:cubicBezTo>
                    <a:pt x="13" y="2"/>
                    <a:pt x="13" y="5"/>
                    <a:pt x="12" y="7"/>
                  </a:cubicBezTo>
                  <a:cubicBezTo>
                    <a:pt x="11" y="9"/>
                    <a:pt x="8" y="10"/>
                    <a:pt x="5" y="10"/>
                  </a:cubicBezTo>
                  <a:cubicBezTo>
                    <a:pt x="4" y="11"/>
                    <a:pt x="1" y="11"/>
                    <a:pt x="0" y="12"/>
                  </a:cubicBezTo>
                  <a:cubicBezTo>
                    <a:pt x="2" y="17"/>
                    <a:pt x="4" y="21"/>
                    <a:pt x="6" y="26"/>
                  </a:cubicBezTo>
                  <a:cubicBezTo>
                    <a:pt x="10" y="23"/>
                    <a:pt x="11" y="17"/>
                    <a:pt x="13"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584"/>
            <p:cNvSpPr>
              <a:spLocks/>
            </p:cNvSpPr>
            <p:nvPr/>
          </p:nvSpPr>
          <p:spPr bwMode="auto">
            <a:xfrm>
              <a:off x="8723294" y="4927628"/>
              <a:ext cx="60325" cy="222252"/>
            </a:xfrm>
            <a:custGeom>
              <a:avLst/>
              <a:gdLst>
                <a:gd name="T0" fmla="*/ 0 w 16"/>
                <a:gd name="T1" fmla="*/ 28 h 59"/>
                <a:gd name="T2" fmla="*/ 3 w 16"/>
                <a:gd name="T3" fmla="*/ 34 h 59"/>
                <a:gd name="T4" fmla="*/ 8 w 16"/>
                <a:gd name="T5" fmla="*/ 41 h 59"/>
                <a:gd name="T6" fmla="*/ 13 w 16"/>
                <a:gd name="T7" fmla="*/ 58 h 59"/>
                <a:gd name="T8" fmla="*/ 13 w 16"/>
                <a:gd name="T9" fmla="*/ 59 h 59"/>
                <a:gd name="T10" fmla="*/ 14 w 16"/>
                <a:gd name="T11" fmla="*/ 39 h 59"/>
                <a:gd name="T12" fmla="*/ 1 w 16"/>
                <a:gd name="T13" fmla="*/ 25 h 59"/>
                <a:gd name="T14" fmla="*/ 4 w 16"/>
                <a:gd name="T15" fmla="*/ 14 h 59"/>
                <a:gd name="T16" fmla="*/ 7 w 16"/>
                <a:gd name="T17" fmla="*/ 7 h 59"/>
                <a:gd name="T18" fmla="*/ 7 w 16"/>
                <a:gd name="T19" fmla="*/ 0 h 59"/>
                <a:gd name="T20" fmla="*/ 5 w 16"/>
                <a:gd name="T21" fmla="*/ 0 h 59"/>
                <a:gd name="T22" fmla="*/ 6 w 16"/>
                <a:gd name="T23" fmla="*/ 6 h 59"/>
                <a:gd name="T24" fmla="*/ 3 w 16"/>
                <a:gd name="T25" fmla="*/ 14 h 59"/>
                <a:gd name="T26" fmla="*/ 0 w 16"/>
                <a:gd name="T27" fmla="*/ 25 h 59"/>
                <a:gd name="T28" fmla="*/ 0 w 16"/>
                <a:gd name="T29"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59">
                  <a:moveTo>
                    <a:pt x="0" y="28"/>
                  </a:moveTo>
                  <a:cubicBezTo>
                    <a:pt x="1" y="30"/>
                    <a:pt x="3" y="33"/>
                    <a:pt x="3" y="34"/>
                  </a:cubicBezTo>
                  <a:cubicBezTo>
                    <a:pt x="5" y="37"/>
                    <a:pt x="7" y="39"/>
                    <a:pt x="8" y="41"/>
                  </a:cubicBezTo>
                  <a:cubicBezTo>
                    <a:pt x="12" y="47"/>
                    <a:pt x="14" y="52"/>
                    <a:pt x="13" y="58"/>
                  </a:cubicBezTo>
                  <a:cubicBezTo>
                    <a:pt x="13" y="58"/>
                    <a:pt x="13" y="59"/>
                    <a:pt x="13" y="59"/>
                  </a:cubicBezTo>
                  <a:cubicBezTo>
                    <a:pt x="15" y="52"/>
                    <a:pt x="16" y="45"/>
                    <a:pt x="14" y="39"/>
                  </a:cubicBezTo>
                  <a:cubicBezTo>
                    <a:pt x="13" y="35"/>
                    <a:pt x="8" y="26"/>
                    <a:pt x="1" y="25"/>
                  </a:cubicBezTo>
                  <a:cubicBezTo>
                    <a:pt x="0" y="20"/>
                    <a:pt x="3" y="18"/>
                    <a:pt x="4" y="14"/>
                  </a:cubicBezTo>
                  <a:cubicBezTo>
                    <a:pt x="5" y="12"/>
                    <a:pt x="6" y="9"/>
                    <a:pt x="7" y="7"/>
                  </a:cubicBezTo>
                  <a:cubicBezTo>
                    <a:pt x="7" y="4"/>
                    <a:pt x="7" y="2"/>
                    <a:pt x="7" y="0"/>
                  </a:cubicBezTo>
                  <a:cubicBezTo>
                    <a:pt x="6" y="0"/>
                    <a:pt x="5" y="1"/>
                    <a:pt x="5" y="0"/>
                  </a:cubicBezTo>
                  <a:cubicBezTo>
                    <a:pt x="5" y="2"/>
                    <a:pt x="6" y="4"/>
                    <a:pt x="6" y="6"/>
                  </a:cubicBezTo>
                  <a:cubicBezTo>
                    <a:pt x="5" y="9"/>
                    <a:pt x="4" y="12"/>
                    <a:pt x="3" y="14"/>
                  </a:cubicBezTo>
                  <a:cubicBezTo>
                    <a:pt x="2" y="18"/>
                    <a:pt x="0" y="22"/>
                    <a:pt x="0" y="25"/>
                  </a:cubicBezTo>
                  <a:cubicBezTo>
                    <a:pt x="0" y="26"/>
                    <a:pt x="0" y="27"/>
                    <a:pt x="0" y="2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585"/>
            <p:cNvSpPr>
              <a:spLocks noEditPoints="1"/>
            </p:cNvSpPr>
            <p:nvPr/>
          </p:nvSpPr>
          <p:spPr bwMode="auto">
            <a:xfrm>
              <a:off x="8651856" y="5021292"/>
              <a:ext cx="120651" cy="230189"/>
            </a:xfrm>
            <a:custGeom>
              <a:avLst/>
              <a:gdLst>
                <a:gd name="T0" fmla="*/ 9 w 32"/>
                <a:gd name="T1" fmla="*/ 22 h 61"/>
                <a:gd name="T2" fmla="*/ 13 w 32"/>
                <a:gd name="T3" fmla="*/ 16 h 61"/>
                <a:gd name="T4" fmla="*/ 12 w 32"/>
                <a:gd name="T5" fmla="*/ 23 h 61"/>
                <a:gd name="T6" fmla="*/ 12 w 32"/>
                <a:gd name="T7" fmla="*/ 28 h 61"/>
                <a:gd name="T8" fmla="*/ 11 w 32"/>
                <a:gd name="T9" fmla="*/ 32 h 61"/>
                <a:gd name="T10" fmla="*/ 7 w 32"/>
                <a:gd name="T11" fmla="*/ 35 h 61"/>
                <a:gd name="T12" fmla="*/ 6 w 32"/>
                <a:gd name="T13" fmla="*/ 35 h 61"/>
                <a:gd name="T14" fmla="*/ 3 w 32"/>
                <a:gd name="T15" fmla="*/ 37 h 61"/>
                <a:gd name="T16" fmla="*/ 5 w 32"/>
                <a:gd name="T17" fmla="*/ 36 h 61"/>
                <a:gd name="T18" fmla="*/ 7 w 32"/>
                <a:gd name="T19" fmla="*/ 36 h 61"/>
                <a:gd name="T20" fmla="*/ 10 w 32"/>
                <a:gd name="T21" fmla="*/ 34 h 61"/>
                <a:gd name="T22" fmla="*/ 12 w 32"/>
                <a:gd name="T23" fmla="*/ 32 h 61"/>
                <a:gd name="T24" fmla="*/ 12 w 32"/>
                <a:gd name="T25" fmla="*/ 34 h 61"/>
                <a:gd name="T26" fmla="*/ 11 w 32"/>
                <a:gd name="T27" fmla="*/ 42 h 61"/>
                <a:gd name="T28" fmla="*/ 9 w 32"/>
                <a:gd name="T29" fmla="*/ 46 h 61"/>
                <a:gd name="T30" fmla="*/ 7 w 32"/>
                <a:gd name="T31" fmla="*/ 51 h 61"/>
                <a:gd name="T32" fmla="*/ 12 w 32"/>
                <a:gd name="T33" fmla="*/ 42 h 61"/>
                <a:gd name="T34" fmla="*/ 13 w 32"/>
                <a:gd name="T35" fmla="*/ 42 h 61"/>
                <a:gd name="T36" fmla="*/ 11 w 32"/>
                <a:gd name="T37" fmla="*/ 54 h 61"/>
                <a:gd name="T38" fmla="*/ 13 w 32"/>
                <a:gd name="T39" fmla="*/ 46 h 61"/>
                <a:gd name="T40" fmla="*/ 14 w 32"/>
                <a:gd name="T41" fmla="*/ 39 h 61"/>
                <a:gd name="T42" fmla="*/ 13 w 32"/>
                <a:gd name="T43" fmla="*/ 23 h 61"/>
                <a:gd name="T44" fmla="*/ 15 w 32"/>
                <a:gd name="T45" fmla="*/ 16 h 61"/>
                <a:gd name="T46" fmla="*/ 18 w 32"/>
                <a:gd name="T47" fmla="*/ 10 h 61"/>
                <a:gd name="T48" fmla="*/ 17 w 32"/>
                <a:gd name="T49" fmla="*/ 17 h 61"/>
                <a:gd name="T50" fmla="*/ 19 w 32"/>
                <a:gd name="T51" fmla="*/ 25 h 61"/>
                <a:gd name="T52" fmla="*/ 22 w 32"/>
                <a:gd name="T53" fmla="*/ 36 h 61"/>
                <a:gd name="T54" fmla="*/ 21 w 32"/>
                <a:gd name="T55" fmla="*/ 47 h 61"/>
                <a:gd name="T56" fmla="*/ 21 w 32"/>
                <a:gd name="T57" fmla="*/ 31 h 61"/>
                <a:gd name="T58" fmla="*/ 19 w 32"/>
                <a:gd name="T59" fmla="*/ 20 h 61"/>
                <a:gd name="T60" fmla="*/ 18 w 32"/>
                <a:gd name="T61" fmla="*/ 14 h 61"/>
                <a:gd name="T62" fmla="*/ 19 w 32"/>
                <a:gd name="T63" fmla="*/ 6 h 61"/>
                <a:gd name="T64" fmla="*/ 19 w 32"/>
                <a:gd name="T65" fmla="*/ 5 h 61"/>
                <a:gd name="T66" fmla="*/ 24 w 32"/>
                <a:gd name="T67" fmla="*/ 13 h 61"/>
                <a:gd name="T68" fmla="*/ 31 w 32"/>
                <a:gd name="T69" fmla="*/ 23 h 61"/>
                <a:gd name="T70" fmla="*/ 32 w 32"/>
                <a:gd name="T71" fmla="*/ 31 h 61"/>
                <a:gd name="T72" fmla="*/ 30 w 32"/>
                <a:gd name="T73" fmla="*/ 19 h 61"/>
                <a:gd name="T74" fmla="*/ 28 w 32"/>
                <a:gd name="T75" fmla="*/ 17 h 61"/>
                <a:gd name="T76" fmla="*/ 23 w 32"/>
                <a:gd name="T77" fmla="*/ 9 h 61"/>
                <a:gd name="T78" fmla="*/ 20 w 32"/>
                <a:gd name="T79" fmla="*/ 3 h 61"/>
                <a:gd name="T80" fmla="*/ 20 w 32"/>
                <a:gd name="T81" fmla="*/ 0 h 61"/>
                <a:gd name="T82" fmla="*/ 18 w 32"/>
                <a:gd name="T83" fmla="*/ 5 h 61"/>
                <a:gd name="T84" fmla="*/ 16 w 32"/>
                <a:gd name="T85" fmla="*/ 7 h 61"/>
                <a:gd name="T86" fmla="*/ 14 w 32"/>
                <a:gd name="T87" fmla="*/ 8 h 61"/>
                <a:gd name="T88" fmla="*/ 13 w 32"/>
                <a:gd name="T89" fmla="*/ 8 h 61"/>
                <a:gd name="T90" fmla="*/ 8 w 32"/>
                <a:gd name="T91" fmla="*/ 11 h 61"/>
                <a:gd name="T92" fmla="*/ 5 w 32"/>
                <a:gd name="T93" fmla="*/ 14 h 61"/>
                <a:gd name="T94" fmla="*/ 8 w 32"/>
                <a:gd name="T95" fmla="*/ 12 h 61"/>
                <a:gd name="T96" fmla="*/ 13 w 32"/>
                <a:gd name="T97" fmla="*/ 9 h 61"/>
                <a:gd name="T98" fmla="*/ 14 w 32"/>
                <a:gd name="T99" fmla="*/ 9 h 61"/>
                <a:gd name="T100" fmla="*/ 16 w 32"/>
                <a:gd name="T101" fmla="*/ 9 h 61"/>
                <a:gd name="T102" fmla="*/ 12 w 32"/>
                <a:gd name="T103" fmla="*/ 15 h 61"/>
                <a:gd name="T104" fmla="*/ 8 w 32"/>
                <a:gd name="T105" fmla="*/ 21 h 61"/>
                <a:gd name="T106" fmla="*/ 5 w 32"/>
                <a:gd name="T107" fmla="*/ 25 h 61"/>
                <a:gd name="T108" fmla="*/ 0 w 32"/>
                <a:gd name="T109" fmla="*/ 28 h 61"/>
                <a:gd name="T110" fmla="*/ 8 w 32"/>
                <a:gd name="T111" fmla="*/ 23 h 61"/>
                <a:gd name="T112" fmla="*/ 12 w 32"/>
                <a:gd name="T113" fmla="*/ 32 h 61"/>
                <a:gd name="T114" fmla="*/ 12 w 32"/>
                <a:gd name="T11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 h="61">
                  <a:moveTo>
                    <a:pt x="8" y="23"/>
                  </a:moveTo>
                  <a:cubicBezTo>
                    <a:pt x="8" y="23"/>
                    <a:pt x="9" y="22"/>
                    <a:pt x="9" y="22"/>
                  </a:cubicBezTo>
                  <a:cubicBezTo>
                    <a:pt x="10" y="21"/>
                    <a:pt x="10" y="21"/>
                    <a:pt x="10" y="21"/>
                  </a:cubicBezTo>
                  <a:cubicBezTo>
                    <a:pt x="11" y="19"/>
                    <a:pt x="12" y="18"/>
                    <a:pt x="13" y="16"/>
                  </a:cubicBezTo>
                  <a:cubicBezTo>
                    <a:pt x="12" y="17"/>
                    <a:pt x="12" y="18"/>
                    <a:pt x="12" y="19"/>
                  </a:cubicBezTo>
                  <a:cubicBezTo>
                    <a:pt x="12" y="21"/>
                    <a:pt x="12" y="22"/>
                    <a:pt x="12" y="23"/>
                  </a:cubicBezTo>
                  <a:cubicBezTo>
                    <a:pt x="12" y="25"/>
                    <a:pt x="12" y="26"/>
                    <a:pt x="12" y="27"/>
                  </a:cubicBezTo>
                  <a:cubicBezTo>
                    <a:pt x="12" y="27"/>
                    <a:pt x="12" y="28"/>
                    <a:pt x="12" y="28"/>
                  </a:cubicBezTo>
                  <a:cubicBezTo>
                    <a:pt x="12" y="28"/>
                    <a:pt x="12" y="29"/>
                    <a:pt x="12" y="30"/>
                  </a:cubicBezTo>
                  <a:cubicBezTo>
                    <a:pt x="11" y="31"/>
                    <a:pt x="11" y="31"/>
                    <a:pt x="11" y="32"/>
                  </a:cubicBezTo>
                  <a:cubicBezTo>
                    <a:pt x="10" y="33"/>
                    <a:pt x="10" y="33"/>
                    <a:pt x="9" y="34"/>
                  </a:cubicBezTo>
                  <a:cubicBezTo>
                    <a:pt x="9" y="34"/>
                    <a:pt x="8" y="34"/>
                    <a:pt x="7" y="35"/>
                  </a:cubicBezTo>
                  <a:cubicBezTo>
                    <a:pt x="7" y="35"/>
                    <a:pt x="7" y="35"/>
                    <a:pt x="7" y="35"/>
                  </a:cubicBezTo>
                  <a:cubicBezTo>
                    <a:pt x="6" y="35"/>
                    <a:pt x="6" y="35"/>
                    <a:pt x="6" y="35"/>
                  </a:cubicBezTo>
                  <a:cubicBezTo>
                    <a:pt x="6" y="36"/>
                    <a:pt x="5" y="36"/>
                    <a:pt x="5" y="36"/>
                  </a:cubicBezTo>
                  <a:cubicBezTo>
                    <a:pt x="4" y="36"/>
                    <a:pt x="3" y="36"/>
                    <a:pt x="3" y="37"/>
                  </a:cubicBezTo>
                  <a:cubicBezTo>
                    <a:pt x="2" y="37"/>
                    <a:pt x="1" y="37"/>
                    <a:pt x="0" y="37"/>
                  </a:cubicBezTo>
                  <a:cubicBezTo>
                    <a:pt x="2" y="37"/>
                    <a:pt x="4" y="37"/>
                    <a:pt x="5" y="36"/>
                  </a:cubicBezTo>
                  <a:cubicBezTo>
                    <a:pt x="6" y="36"/>
                    <a:pt x="6" y="36"/>
                    <a:pt x="6" y="36"/>
                  </a:cubicBezTo>
                  <a:cubicBezTo>
                    <a:pt x="7" y="36"/>
                    <a:pt x="7" y="36"/>
                    <a:pt x="7" y="36"/>
                  </a:cubicBezTo>
                  <a:cubicBezTo>
                    <a:pt x="7" y="35"/>
                    <a:pt x="7" y="35"/>
                    <a:pt x="7" y="35"/>
                  </a:cubicBezTo>
                  <a:cubicBezTo>
                    <a:pt x="8" y="35"/>
                    <a:pt x="9" y="35"/>
                    <a:pt x="10" y="34"/>
                  </a:cubicBezTo>
                  <a:cubicBezTo>
                    <a:pt x="10" y="34"/>
                    <a:pt x="11" y="33"/>
                    <a:pt x="12" y="33"/>
                  </a:cubicBezTo>
                  <a:cubicBezTo>
                    <a:pt x="12" y="32"/>
                    <a:pt x="12" y="32"/>
                    <a:pt x="12" y="32"/>
                  </a:cubicBezTo>
                  <a:cubicBezTo>
                    <a:pt x="12" y="32"/>
                    <a:pt x="12" y="33"/>
                    <a:pt x="12" y="33"/>
                  </a:cubicBezTo>
                  <a:cubicBezTo>
                    <a:pt x="12" y="34"/>
                    <a:pt x="12" y="34"/>
                    <a:pt x="12" y="34"/>
                  </a:cubicBezTo>
                  <a:cubicBezTo>
                    <a:pt x="12" y="35"/>
                    <a:pt x="12" y="36"/>
                    <a:pt x="12" y="37"/>
                  </a:cubicBezTo>
                  <a:cubicBezTo>
                    <a:pt x="12" y="38"/>
                    <a:pt x="11" y="40"/>
                    <a:pt x="11" y="42"/>
                  </a:cubicBezTo>
                  <a:cubicBezTo>
                    <a:pt x="11" y="42"/>
                    <a:pt x="10" y="43"/>
                    <a:pt x="10" y="44"/>
                  </a:cubicBezTo>
                  <a:cubicBezTo>
                    <a:pt x="10" y="45"/>
                    <a:pt x="9" y="46"/>
                    <a:pt x="9" y="46"/>
                  </a:cubicBezTo>
                  <a:cubicBezTo>
                    <a:pt x="9" y="47"/>
                    <a:pt x="8" y="48"/>
                    <a:pt x="8" y="48"/>
                  </a:cubicBezTo>
                  <a:cubicBezTo>
                    <a:pt x="7" y="49"/>
                    <a:pt x="7" y="50"/>
                    <a:pt x="7" y="51"/>
                  </a:cubicBezTo>
                  <a:cubicBezTo>
                    <a:pt x="8" y="49"/>
                    <a:pt x="9" y="48"/>
                    <a:pt x="9" y="47"/>
                  </a:cubicBezTo>
                  <a:cubicBezTo>
                    <a:pt x="10" y="45"/>
                    <a:pt x="11" y="44"/>
                    <a:pt x="12" y="42"/>
                  </a:cubicBezTo>
                  <a:cubicBezTo>
                    <a:pt x="12" y="41"/>
                    <a:pt x="12" y="40"/>
                    <a:pt x="13" y="39"/>
                  </a:cubicBezTo>
                  <a:cubicBezTo>
                    <a:pt x="13" y="40"/>
                    <a:pt x="13" y="41"/>
                    <a:pt x="13" y="42"/>
                  </a:cubicBezTo>
                  <a:cubicBezTo>
                    <a:pt x="13" y="44"/>
                    <a:pt x="13" y="45"/>
                    <a:pt x="12" y="46"/>
                  </a:cubicBezTo>
                  <a:cubicBezTo>
                    <a:pt x="12" y="49"/>
                    <a:pt x="12" y="51"/>
                    <a:pt x="11" y="54"/>
                  </a:cubicBezTo>
                  <a:cubicBezTo>
                    <a:pt x="11" y="56"/>
                    <a:pt x="10" y="59"/>
                    <a:pt x="10" y="61"/>
                  </a:cubicBezTo>
                  <a:cubicBezTo>
                    <a:pt x="11" y="56"/>
                    <a:pt x="13" y="51"/>
                    <a:pt x="13" y="46"/>
                  </a:cubicBezTo>
                  <a:cubicBezTo>
                    <a:pt x="13" y="45"/>
                    <a:pt x="14" y="44"/>
                    <a:pt x="14" y="42"/>
                  </a:cubicBezTo>
                  <a:cubicBezTo>
                    <a:pt x="14" y="41"/>
                    <a:pt x="14" y="40"/>
                    <a:pt x="14" y="39"/>
                  </a:cubicBezTo>
                  <a:cubicBezTo>
                    <a:pt x="14" y="36"/>
                    <a:pt x="14" y="33"/>
                    <a:pt x="13" y="31"/>
                  </a:cubicBezTo>
                  <a:cubicBezTo>
                    <a:pt x="13" y="28"/>
                    <a:pt x="13" y="26"/>
                    <a:pt x="13" y="23"/>
                  </a:cubicBezTo>
                  <a:cubicBezTo>
                    <a:pt x="13" y="22"/>
                    <a:pt x="14" y="21"/>
                    <a:pt x="14" y="20"/>
                  </a:cubicBezTo>
                  <a:cubicBezTo>
                    <a:pt x="14" y="18"/>
                    <a:pt x="14" y="17"/>
                    <a:pt x="15" y="16"/>
                  </a:cubicBezTo>
                  <a:cubicBezTo>
                    <a:pt x="15" y="15"/>
                    <a:pt x="16" y="14"/>
                    <a:pt x="16" y="13"/>
                  </a:cubicBezTo>
                  <a:cubicBezTo>
                    <a:pt x="17" y="12"/>
                    <a:pt x="17" y="11"/>
                    <a:pt x="18" y="10"/>
                  </a:cubicBezTo>
                  <a:cubicBezTo>
                    <a:pt x="17" y="11"/>
                    <a:pt x="17" y="13"/>
                    <a:pt x="17" y="14"/>
                  </a:cubicBezTo>
                  <a:cubicBezTo>
                    <a:pt x="17" y="15"/>
                    <a:pt x="17" y="16"/>
                    <a:pt x="17" y="17"/>
                  </a:cubicBezTo>
                  <a:cubicBezTo>
                    <a:pt x="17" y="18"/>
                    <a:pt x="17" y="19"/>
                    <a:pt x="17" y="20"/>
                  </a:cubicBezTo>
                  <a:cubicBezTo>
                    <a:pt x="18" y="22"/>
                    <a:pt x="18" y="24"/>
                    <a:pt x="19" y="25"/>
                  </a:cubicBezTo>
                  <a:cubicBezTo>
                    <a:pt x="19" y="27"/>
                    <a:pt x="20" y="29"/>
                    <a:pt x="21" y="31"/>
                  </a:cubicBezTo>
                  <a:cubicBezTo>
                    <a:pt x="21" y="33"/>
                    <a:pt x="21" y="34"/>
                    <a:pt x="22" y="36"/>
                  </a:cubicBezTo>
                  <a:cubicBezTo>
                    <a:pt x="22" y="38"/>
                    <a:pt x="22" y="40"/>
                    <a:pt x="22" y="42"/>
                  </a:cubicBezTo>
                  <a:cubicBezTo>
                    <a:pt x="22" y="43"/>
                    <a:pt x="22" y="45"/>
                    <a:pt x="21" y="47"/>
                  </a:cubicBezTo>
                  <a:cubicBezTo>
                    <a:pt x="22" y="44"/>
                    <a:pt x="23" y="40"/>
                    <a:pt x="22" y="36"/>
                  </a:cubicBezTo>
                  <a:cubicBezTo>
                    <a:pt x="22" y="34"/>
                    <a:pt x="22" y="32"/>
                    <a:pt x="21" y="31"/>
                  </a:cubicBezTo>
                  <a:cubicBezTo>
                    <a:pt x="21" y="29"/>
                    <a:pt x="20" y="27"/>
                    <a:pt x="20" y="25"/>
                  </a:cubicBezTo>
                  <a:cubicBezTo>
                    <a:pt x="19" y="23"/>
                    <a:pt x="19" y="22"/>
                    <a:pt x="19" y="20"/>
                  </a:cubicBezTo>
                  <a:cubicBezTo>
                    <a:pt x="18" y="19"/>
                    <a:pt x="18" y="18"/>
                    <a:pt x="18" y="17"/>
                  </a:cubicBezTo>
                  <a:cubicBezTo>
                    <a:pt x="18" y="16"/>
                    <a:pt x="18" y="15"/>
                    <a:pt x="18" y="14"/>
                  </a:cubicBezTo>
                  <a:cubicBezTo>
                    <a:pt x="19" y="13"/>
                    <a:pt x="19" y="11"/>
                    <a:pt x="19" y="9"/>
                  </a:cubicBezTo>
                  <a:cubicBezTo>
                    <a:pt x="19" y="8"/>
                    <a:pt x="19" y="7"/>
                    <a:pt x="19" y="6"/>
                  </a:cubicBezTo>
                  <a:cubicBezTo>
                    <a:pt x="19" y="6"/>
                    <a:pt x="19" y="6"/>
                    <a:pt x="19" y="5"/>
                  </a:cubicBezTo>
                  <a:cubicBezTo>
                    <a:pt x="19" y="5"/>
                    <a:pt x="19" y="5"/>
                    <a:pt x="19" y="5"/>
                  </a:cubicBezTo>
                  <a:cubicBezTo>
                    <a:pt x="20" y="7"/>
                    <a:pt x="21" y="8"/>
                    <a:pt x="22" y="10"/>
                  </a:cubicBezTo>
                  <a:cubicBezTo>
                    <a:pt x="23" y="11"/>
                    <a:pt x="24" y="12"/>
                    <a:pt x="24" y="13"/>
                  </a:cubicBezTo>
                  <a:cubicBezTo>
                    <a:pt x="25" y="14"/>
                    <a:pt x="26" y="15"/>
                    <a:pt x="27" y="16"/>
                  </a:cubicBezTo>
                  <a:cubicBezTo>
                    <a:pt x="29" y="18"/>
                    <a:pt x="30" y="21"/>
                    <a:pt x="31" y="23"/>
                  </a:cubicBezTo>
                  <a:cubicBezTo>
                    <a:pt x="31" y="24"/>
                    <a:pt x="31" y="26"/>
                    <a:pt x="32" y="27"/>
                  </a:cubicBezTo>
                  <a:cubicBezTo>
                    <a:pt x="32" y="28"/>
                    <a:pt x="32" y="29"/>
                    <a:pt x="32" y="31"/>
                  </a:cubicBezTo>
                  <a:cubicBezTo>
                    <a:pt x="32" y="28"/>
                    <a:pt x="32" y="25"/>
                    <a:pt x="31" y="23"/>
                  </a:cubicBezTo>
                  <a:cubicBezTo>
                    <a:pt x="31" y="22"/>
                    <a:pt x="30" y="20"/>
                    <a:pt x="30" y="19"/>
                  </a:cubicBezTo>
                  <a:cubicBezTo>
                    <a:pt x="29" y="19"/>
                    <a:pt x="29" y="18"/>
                    <a:pt x="29" y="17"/>
                  </a:cubicBezTo>
                  <a:cubicBezTo>
                    <a:pt x="29" y="17"/>
                    <a:pt x="28" y="17"/>
                    <a:pt x="28" y="17"/>
                  </a:cubicBezTo>
                  <a:cubicBezTo>
                    <a:pt x="28" y="16"/>
                    <a:pt x="28" y="16"/>
                    <a:pt x="28" y="16"/>
                  </a:cubicBezTo>
                  <a:cubicBezTo>
                    <a:pt x="26" y="14"/>
                    <a:pt x="24" y="12"/>
                    <a:pt x="23" y="9"/>
                  </a:cubicBezTo>
                  <a:cubicBezTo>
                    <a:pt x="22" y="8"/>
                    <a:pt x="22" y="7"/>
                    <a:pt x="21" y="6"/>
                  </a:cubicBezTo>
                  <a:cubicBezTo>
                    <a:pt x="21" y="5"/>
                    <a:pt x="20" y="4"/>
                    <a:pt x="20" y="3"/>
                  </a:cubicBezTo>
                  <a:cubicBezTo>
                    <a:pt x="20" y="3"/>
                    <a:pt x="20" y="2"/>
                    <a:pt x="20" y="1"/>
                  </a:cubicBezTo>
                  <a:cubicBezTo>
                    <a:pt x="20" y="1"/>
                    <a:pt x="20" y="0"/>
                    <a:pt x="20" y="0"/>
                  </a:cubicBezTo>
                  <a:cubicBezTo>
                    <a:pt x="19" y="0"/>
                    <a:pt x="19" y="1"/>
                    <a:pt x="18" y="1"/>
                  </a:cubicBezTo>
                  <a:cubicBezTo>
                    <a:pt x="18" y="2"/>
                    <a:pt x="18" y="4"/>
                    <a:pt x="18" y="5"/>
                  </a:cubicBezTo>
                  <a:cubicBezTo>
                    <a:pt x="17" y="6"/>
                    <a:pt x="17" y="6"/>
                    <a:pt x="17" y="7"/>
                  </a:cubicBezTo>
                  <a:cubicBezTo>
                    <a:pt x="17" y="7"/>
                    <a:pt x="16" y="7"/>
                    <a:pt x="16" y="7"/>
                  </a:cubicBezTo>
                  <a:cubicBezTo>
                    <a:pt x="16" y="7"/>
                    <a:pt x="15" y="8"/>
                    <a:pt x="15" y="8"/>
                  </a:cubicBezTo>
                  <a:cubicBezTo>
                    <a:pt x="14" y="8"/>
                    <a:pt x="14" y="8"/>
                    <a:pt x="14" y="8"/>
                  </a:cubicBezTo>
                  <a:cubicBezTo>
                    <a:pt x="13" y="8"/>
                    <a:pt x="13" y="8"/>
                    <a:pt x="13" y="8"/>
                  </a:cubicBezTo>
                  <a:cubicBezTo>
                    <a:pt x="13" y="8"/>
                    <a:pt x="13" y="8"/>
                    <a:pt x="13" y="8"/>
                  </a:cubicBezTo>
                  <a:cubicBezTo>
                    <a:pt x="12" y="9"/>
                    <a:pt x="11" y="9"/>
                    <a:pt x="11" y="9"/>
                  </a:cubicBezTo>
                  <a:cubicBezTo>
                    <a:pt x="10" y="10"/>
                    <a:pt x="9" y="11"/>
                    <a:pt x="8" y="11"/>
                  </a:cubicBezTo>
                  <a:cubicBezTo>
                    <a:pt x="7" y="12"/>
                    <a:pt x="7" y="12"/>
                    <a:pt x="6" y="13"/>
                  </a:cubicBezTo>
                  <a:cubicBezTo>
                    <a:pt x="6" y="13"/>
                    <a:pt x="5" y="14"/>
                    <a:pt x="5" y="14"/>
                  </a:cubicBezTo>
                  <a:cubicBezTo>
                    <a:pt x="5" y="14"/>
                    <a:pt x="6" y="13"/>
                    <a:pt x="6" y="13"/>
                  </a:cubicBezTo>
                  <a:cubicBezTo>
                    <a:pt x="7" y="13"/>
                    <a:pt x="7" y="12"/>
                    <a:pt x="8" y="12"/>
                  </a:cubicBezTo>
                  <a:cubicBezTo>
                    <a:pt x="9" y="11"/>
                    <a:pt x="10" y="11"/>
                    <a:pt x="11" y="10"/>
                  </a:cubicBezTo>
                  <a:cubicBezTo>
                    <a:pt x="12" y="10"/>
                    <a:pt x="12" y="10"/>
                    <a:pt x="13" y="9"/>
                  </a:cubicBezTo>
                  <a:cubicBezTo>
                    <a:pt x="13" y="9"/>
                    <a:pt x="13" y="9"/>
                    <a:pt x="13" y="9"/>
                  </a:cubicBezTo>
                  <a:cubicBezTo>
                    <a:pt x="14" y="9"/>
                    <a:pt x="14" y="9"/>
                    <a:pt x="14" y="9"/>
                  </a:cubicBezTo>
                  <a:cubicBezTo>
                    <a:pt x="14" y="9"/>
                    <a:pt x="15" y="9"/>
                    <a:pt x="15" y="9"/>
                  </a:cubicBezTo>
                  <a:cubicBezTo>
                    <a:pt x="15" y="9"/>
                    <a:pt x="16" y="9"/>
                    <a:pt x="16" y="9"/>
                  </a:cubicBezTo>
                  <a:cubicBezTo>
                    <a:pt x="16" y="9"/>
                    <a:pt x="16" y="10"/>
                    <a:pt x="15" y="10"/>
                  </a:cubicBezTo>
                  <a:cubicBezTo>
                    <a:pt x="12" y="15"/>
                    <a:pt x="12" y="15"/>
                    <a:pt x="12" y="15"/>
                  </a:cubicBezTo>
                  <a:cubicBezTo>
                    <a:pt x="11" y="17"/>
                    <a:pt x="10" y="18"/>
                    <a:pt x="9" y="20"/>
                  </a:cubicBezTo>
                  <a:cubicBezTo>
                    <a:pt x="8" y="21"/>
                    <a:pt x="8" y="21"/>
                    <a:pt x="8" y="21"/>
                  </a:cubicBezTo>
                  <a:cubicBezTo>
                    <a:pt x="8" y="22"/>
                    <a:pt x="8" y="22"/>
                    <a:pt x="7" y="23"/>
                  </a:cubicBezTo>
                  <a:cubicBezTo>
                    <a:pt x="7" y="23"/>
                    <a:pt x="6" y="24"/>
                    <a:pt x="5" y="25"/>
                  </a:cubicBezTo>
                  <a:cubicBezTo>
                    <a:pt x="5" y="26"/>
                    <a:pt x="4" y="26"/>
                    <a:pt x="3" y="27"/>
                  </a:cubicBezTo>
                  <a:cubicBezTo>
                    <a:pt x="2" y="27"/>
                    <a:pt x="1" y="28"/>
                    <a:pt x="0" y="28"/>
                  </a:cubicBezTo>
                  <a:cubicBezTo>
                    <a:pt x="2" y="28"/>
                    <a:pt x="4" y="27"/>
                    <a:pt x="6" y="25"/>
                  </a:cubicBezTo>
                  <a:cubicBezTo>
                    <a:pt x="6" y="25"/>
                    <a:pt x="7" y="24"/>
                    <a:pt x="8" y="23"/>
                  </a:cubicBezTo>
                  <a:close/>
                  <a:moveTo>
                    <a:pt x="12" y="32"/>
                  </a:moveTo>
                  <a:cubicBezTo>
                    <a:pt x="12" y="32"/>
                    <a:pt x="12" y="32"/>
                    <a:pt x="12" y="32"/>
                  </a:cubicBezTo>
                  <a:cubicBezTo>
                    <a:pt x="12" y="32"/>
                    <a:pt x="12" y="32"/>
                    <a:pt x="12" y="32"/>
                  </a:cubicBezTo>
                  <a:cubicBezTo>
                    <a:pt x="12" y="32"/>
                    <a:pt x="12" y="32"/>
                    <a:pt x="12" y="3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586"/>
            <p:cNvSpPr>
              <a:spLocks/>
            </p:cNvSpPr>
            <p:nvPr/>
          </p:nvSpPr>
          <p:spPr bwMode="auto">
            <a:xfrm>
              <a:off x="8404205" y="5054629"/>
              <a:ext cx="165101" cy="95251"/>
            </a:xfrm>
            <a:custGeom>
              <a:avLst/>
              <a:gdLst>
                <a:gd name="T0" fmla="*/ 15 w 44"/>
                <a:gd name="T1" fmla="*/ 25 h 25"/>
                <a:gd name="T2" fmla="*/ 17 w 44"/>
                <a:gd name="T3" fmla="*/ 24 h 25"/>
                <a:gd name="T4" fmla="*/ 24 w 44"/>
                <a:gd name="T5" fmla="*/ 18 h 25"/>
                <a:gd name="T6" fmla="*/ 33 w 44"/>
                <a:gd name="T7" fmla="*/ 8 h 25"/>
                <a:gd name="T8" fmla="*/ 40 w 44"/>
                <a:gd name="T9" fmla="*/ 3 h 25"/>
                <a:gd name="T10" fmla="*/ 44 w 44"/>
                <a:gd name="T11" fmla="*/ 0 h 25"/>
                <a:gd name="T12" fmla="*/ 36 w 44"/>
                <a:gd name="T13" fmla="*/ 3 h 25"/>
                <a:gd name="T14" fmla="*/ 17 w 44"/>
                <a:gd name="T15" fmla="*/ 16 h 25"/>
                <a:gd name="T16" fmla="*/ 8 w 44"/>
                <a:gd name="T17" fmla="*/ 21 h 25"/>
                <a:gd name="T18" fmla="*/ 0 w 44"/>
                <a:gd name="T19" fmla="*/ 25 h 25"/>
                <a:gd name="T20" fmla="*/ 0 w 44"/>
                <a:gd name="T21" fmla="*/ 25 h 25"/>
                <a:gd name="T22" fmla="*/ 15 w 44"/>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25">
                  <a:moveTo>
                    <a:pt x="15" y="25"/>
                  </a:moveTo>
                  <a:cubicBezTo>
                    <a:pt x="16" y="25"/>
                    <a:pt x="17" y="24"/>
                    <a:pt x="17" y="24"/>
                  </a:cubicBezTo>
                  <a:cubicBezTo>
                    <a:pt x="20" y="22"/>
                    <a:pt x="22" y="20"/>
                    <a:pt x="24" y="18"/>
                  </a:cubicBezTo>
                  <a:cubicBezTo>
                    <a:pt x="28" y="15"/>
                    <a:pt x="30" y="11"/>
                    <a:pt x="33" y="8"/>
                  </a:cubicBezTo>
                  <a:cubicBezTo>
                    <a:pt x="35" y="5"/>
                    <a:pt x="37" y="4"/>
                    <a:pt x="40" y="3"/>
                  </a:cubicBezTo>
                  <a:cubicBezTo>
                    <a:pt x="41" y="2"/>
                    <a:pt x="43" y="1"/>
                    <a:pt x="44" y="0"/>
                  </a:cubicBezTo>
                  <a:cubicBezTo>
                    <a:pt x="41" y="1"/>
                    <a:pt x="37" y="2"/>
                    <a:pt x="36" y="3"/>
                  </a:cubicBezTo>
                  <a:cubicBezTo>
                    <a:pt x="28" y="5"/>
                    <a:pt x="23" y="11"/>
                    <a:pt x="17" y="16"/>
                  </a:cubicBezTo>
                  <a:cubicBezTo>
                    <a:pt x="14" y="18"/>
                    <a:pt x="11" y="19"/>
                    <a:pt x="8" y="21"/>
                  </a:cubicBezTo>
                  <a:cubicBezTo>
                    <a:pt x="5" y="22"/>
                    <a:pt x="2" y="23"/>
                    <a:pt x="0" y="25"/>
                  </a:cubicBezTo>
                  <a:cubicBezTo>
                    <a:pt x="0" y="25"/>
                    <a:pt x="0" y="25"/>
                    <a:pt x="0" y="25"/>
                  </a:cubicBezTo>
                  <a:cubicBezTo>
                    <a:pt x="5" y="24"/>
                    <a:pt x="10" y="24"/>
                    <a:pt x="15"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589"/>
            <p:cNvSpPr>
              <a:spLocks/>
            </p:cNvSpPr>
            <p:nvPr/>
          </p:nvSpPr>
          <p:spPr bwMode="auto">
            <a:xfrm>
              <a:off x="8426430" y="5073679"/>
              <a:ext cx="74613" cy="46038"/>
            </a:xfrm>
            <a:custGeom>
              <a:avLst/>
              <a:gdLst>
                <a:gd name="T0" fmla="*/ 11 w 20"/>
                <a:gd name="T1" fmla="*/ 9 h 12"/>
                <a:gd name="T2" fmla="*/ 20 w 20"/>
                <a:gd name="T3" fmla="*/ 3 h 12"/>
                <a:gd name="T4" fmla="*/ 15 w 20"/>
                <a:gd name="T5" fmla="*/ 5 h 12"/>
                <a:gd name="T6" fmla="*/ 9 w 20"/>
                <a:gd name="T7" fmla="*/ 3 h 12"/>
                <a:gd name="T8" fmla="*/ 5 w 20"/>
                <a:gd name="T9" fmla="*/ 0 h 12"/>
                <a:gd name="T10" fmla="*/ 0 w 20"/>
                <a:gd name="T11" fmla="*/ 11 h 12"/>
                <a:gd name="T12" fmla="*/ 11 w 2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11" y="9"/>
                  </a:moveTo>
                  <a:cubicBezTo>
                    <a:pt x="14" y="8"/>
                    <a:pt x="17" y="5"/>
                    <a:pt x="20" y="3"/>
                  </a:cubicBezTo>
                  <a:cubicBezTo>
                    <a:pt x="18" y="4"/>
                    <a:pt x="16" y="5"/>
                    <a:pt x="15" y="5"/>
                  </a:cubicBezTo>
                  <a:cubicBezTo>
                    <a:pt x="12" y="5"/>
                    <a:pt x="10" y="4"/>
                    <a:pt x="9" y="3"/>
                  </a:cubicBezTo>
                  <a:cubicBezTo>
                    <a:pt x="8" y="2"/>
                    <a:pt x="7" y="1"/>
                    <a:pt x="5" y="0"/>
                  </a:cubicBezTo>
                  <a:cubicBezTo>
                    <a:pt x="3" y="3"/>
                    <a:pt x="2" y="7"/>
                    <a:pt x="0" y="11"/>
                  </a:cubicBezTo>
                  <a:cubicBezTo>
                    <a:pt x="3" y="12"/>
                    <a:pt x="8" y="10"/>
                    <a:pt x="11"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590"/>
            <p:cNvSpPr>
              <a:spLocks/>
            </p:cNvSpPr>
            <p:nvPr/>
          </p:nvSpPr>
          <p:spPr bwMode="auto">
            <a:xfrm>
              <a:off x="8520093" y="5013354"/>
              <a:ext cx="127001" cy="131763"/>
            </a:xfrm>
            <a:custGeom>
              <a:avLst/>
              <a:gdLst>
                <a:gd name="T0" fmla="*/ 13 w 34"/>
                <a:gd name="T1" fmla="*/ 11 h 35"/>
                <a:gd name="T2" fmla="*/ 10 w 34"/>
                <a:gd name="T3" fmla="*/ 17 h 35"/>
                <a:gd name="T4" fmla="*/ 8 w 34"/>
                <a:gd name="T5" fmla="*/ 23 h 35"/>
                <a:gd name="T6" fmla="*/ 0 w 34"/>
                <a:gd name="T7" fmla="*/ 35 h 35"/>
                <a:gd name="T8" fmla="*/ 0 w 34"/>
                <a:gd name="T9" fmla="*/ 35 h 35"/>
                <a:gd name="T10" fmla="*/ 13 w 34"/>
                <a:gd name="T11" fmla="*/ 25 h 35"/>
                <a:gd name="T12" fmla="*/ 15 w 34"/>
                <a:gd name="T13" fmla="*/ 11 h 35"/>
                <a:gd name="T14" fmla="*/ 23 w 34"/>
                <a:gd name="T15" fmla="*/ 7 h 35"/>
                <a:gd name="T16" fmla="*/ 30 w 34"/>
                <a:gd name="T17" fmla="*/ 5 h 35"/>
                <a:gd name="T18" fmla="*/ 34 w 34"/>
                <a:gd name="T19" fmla="*/ 1 h 35"/>
                <a:gd name="T20" fmla="*/ 32 w 34"/>
                <a:gd name="T21" fmla="*/ 0 h 35"/>
                <a:gd name="T22" fmla="*/ 29 w 34"/>
                <a:gd name="T23" fmla="*/ 4 h 35"/>
                <a:gd name="T24" fmla="*/ 23 w 34"/>
                <a:gd name="T25" fmla="*/ 6 h 35"/>
                <a:gd name="T26" fmla="*/ 15 w 34"/>
                <a:gd name="T27" fmla="*/ 10 h 35"/>
                <a:gd name="T28" fmla="*/ 13 w 34"/>
                <a:gd name="T2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5">
                  <a:moveTo>
                    <a:pt x="13" y="11"/>
                  </a:moveTo>
                  <a:cubicBezTo>
                    <a:pt x="12" y="13"/>
                    <a:pt x="11" y="15"/>
                    <a:pt x="10" y="17"/>
                  </a:cubicBezTo>
                  <a:cubicBezTo>
                    <a:pt x="9" y="19"/>
                    <a:pt x="9" y="21"/>
                    <a:pt x="8" y="23"/>
                  </a:cubicBezTo>
                  <a:cubicBezTo>
                    <a:pt x="7" y="28"/>
                    <a:pt x="4" y="32"/>
                    <a:pt x="0" y="35"/>
                  </a:cubicBezTo>
                  <a:cubicBezTo>
                    <a:pt x="0" y="35"/>
                    <a:pt x="0" y="35"/>
                    <a:pt x="0" y="35"/>
                  </a:cubicBezTo>
                  <a:cubicBezTo>
                    <a:pt x="5" y="33"/>
                    <a:pt x="9" y="30"/>
                    <a:pt x="13" y="25"/>
                  </a:cubicBezTo>
                  <a:cubicBezTo>
                    <a:pt x="15" y="23"/>
                    <a:pt x="18" y="16"/>
                    <a:pt x="15" y="11"/>
                  </a:cubicBezTo>
                  <a:cubicBezTo>
                    <a:pt x="18" y="8"/>
                    <a:pt x="20" y="8"/>
                    <a:pt x="23" y="7"/>
                  </a:cubicBezTo>
                  <a:cubicBezTo>
                    <a:pt x="26" y="6"/>
                    <a:pt x="28" y="6"/>
                    <a:pt x="30" y="5"/>
                  </a:cubicBezTo>
                  <a:cubicBezTo>
                    <a:pt x="31" y="4"/>
                    <a:pt x="32" y="3"/>
                    <a:pt x="34" y="1"/>
                  </a:cubicBezTo>
                  <a:cubicBezTo>
                    <a:pt x="33" y="1"/>
                    <a:pt x="33" y="1"/>
                    <a:pt x="32" y="0"/>
                  </a:cubicBezTo>
                  <a:cubicBezTo>
                    <a:pt x="32" y="2"/>
                    <a:pt x="31" y="3"/>
                    <a:pt x="29" y="4"/>
                  </a:cubicBezTo>
                  <a:cubicBezTo>
                    <a:pt x="27" y="5"/>
                    <a:pt x="25" y="6"/>
                    <a:pt x="23" y="6"/>
                  </a:cubicBezTo>
                  <a:cubicBezTo>
                    <a:pt x="20" y="7"/>
                    <a:pt x="16" y="8"/>
                    <a:pt x="15" y="10"/>
                  </a:cubicBezTo>
                  <a:cubicBezTo>
                    <a:pt x="14" y="10"/>
                    <a:pt x="13" y="11"/>
                    <a:pt x="13"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591"/>
            <p:cNvSpPr>
              <a:spLocks noEditPoints="1"/>
            </p:cNvSpPr>
            <p:nvPr/>
          </p:nvSpPr>
          <p:spPr bwMode="auto">
            <a:xfrm>
              <a:off x="8410555" y="5043517"/>
              <a:ext cx="166689" cy="101601"/>
            </a:xfrm>
            <a:custGeom>
              <a:avLst/>
              <a:gdLst>
                <a:gd name="T0" fmla="*/ 25 w 44"/>
                <a:gd name="T1" fmla="*/ 6 h 27"/>
                <a:gd name="T2" fmla="*/ 30 w 44"/>
                <a:gd name="T3" fmla="*/ 6 h 27"/>
                <a:gd name="T4" fmla="*/ 25 w 44"/>
                <a:gd name="T5" fmla="*/ 9 h 27"/>
                <a:gd name="T6" fmla="*/ 22 w 44"/>
                <a:gd name="T7" fmla="*/ 11 h 27"/>
                <a:gd name="T8" fmla="*/ 19 w 44"/>
                <a:gd name="T9" fmla="*/ 13 h 27"/>
                <a:gd name="T10" fmla="*/ 15 w 44"/>
                <a:gd name="T11" fmla="*/ 12 h 27"/>
                <a:gd name="T12" fmla="*/ 14 w 44"/>
                <a:gd name="T13" fmla="*/ 11 h 27"/>
                <a:gd name="T14" fmla="*/ 12 w 44"/>
                <a:gd name="T15" fmla="*/ 10 h 27"/>
                <a:gd name="T16" fmla="*/ 13 w 44"/>
                <a:gd name="T17" fmla="*/ 11 h 27"/>
                <a:gd name="T18" fmla="*/ 15 w 44"/>
                <a:gd name="T19" fmla="*/ 12 h 27"/>
                <a:gd name="T20" fmla="*/ 17 w 44"/>
                <a:gd name="T21" fmla="*/ 13 h 27"/>
                <a:gd name="T22" fmla="*/ 20 w 44"/>
                <a:gd name="T23" fmla="*/ 13 h 27"/>
                <a:gd name="T24" fmla="*/ 18 w 44"/>
                <a:gd name="T25" fmla="*/ 15 h 27"/>
                <a:gd name="T26" fmla="*/ 13 w 44"/>
                <a:gd name="T27" fmla="*/ 17 h 27"/>
                <a:gd name="T28" fmla="*/ 9 w 44"/>
                <a:gd name="T29" fmla="*/ 19 h 27"/>
                <a:gd name="T30" fmla="*/ 5 w 44"/>
                <a:gd name="T31" fmla="*/ 19 h 27"/>
                <a:gd name="T32" fmla="*/ 13 w 44"/>
                <a:gd name="T33" fmla="*/ 18 h 27"/>
                <a:gd name="T34" fmla="*/ 13 w 44"/>
                <a:gd name="T35" fmla="*/ 19 h 27"/>
                <a:gd name="T36" fmla="*/ 5 w 44"/>
                <a:gd name="T37" fmla="*/ 24 h 27"/>
                <a:gd name="T38" fmla="*/ 11 w 44"/>
                <a:gd name="T39" fmla="*/ 21 h 27"/>
                <a:gd name="T40" fmla="*/ 16 w 44"/>
                <a:gd name="T41" fmla="*/ 18 h 27"/>
                <a:gd name="T42" fmla="*/ 26 w 44"/>
                <a:gd name="T43" fmla="*/ 10 h 27"/>
                <a:gd name="T44" fmla="*/ 31 w 44"/>
                <a:gd name="T45" fmla="*/ 7 h 27"/>
                <a:gd name="T46" fmla="*/ 36 w 44"/>
                <a:gd name="T47" fmla="*/ 6 h 27"/>
                <a:gd name="T48" fmla="*/ 32 w 44"/>
                <a:gd name="T49" fmla="*/ 9 h 27"/>
                <a:gd name="T50" fmla="*/ 27 w 44"/>
                <a:gd name="T51" fmla="*/ 14 h 27"/>
                <a:gd name="T52" fmla="*/ 22 w 44"/>
                <a:gd name="T53" fmla="*/ 22 h 27"/>
                <a:gd name="T54" fmla="*/ 15 w 44"/>
                <a:gd name="T55" fmla="*/ 27 h 27"/>
                <a:gd name="T56" fmla="*/ 25 w 44"/>
                <a:gd name="T57" fmla="*/ 19 h 27"/>
                <a:gd name="T58" fmla="*/ 31 w 44"/>
                <a:gd name="T59" fmla="*/ 11 h 27"/>
                <a:gd name="T60" fmla="*/ 34 w 44"/>
                <a:gd name="T61" fmla="*/ 9 h 27"/>
                <a:gd name="T62" fmla="*/ 39 w 44"/>
                <a:gd name="T63" fmla="*/ 5 h 27"/>
                <a:gd name="T64" fmla="*/ 40 w 44"/>
                <a:gd name="T65" fmla="*/ 5 h 27"/>
                <a:gd name="T66" fmla="*/ 38 w 44"/>
                <a:gd name="T67" fmla="*/ 12 h 27"/>
                <a:gd name="T68" fmla="*/ 35 w 44"/>
                <a:gd name="T69" fmla="*/ 21 h 27"/>
                <a:gd name="T70" fmla="*/ 31 w 44"/>
                <a:gd name="T71" fmla="*/ 26 h 27"/>
                <a:gd name="T72" fmla="*/ 37 w 44"/>
                <a:gd name="T73" fmla="*/ 18 h 27"/>
                <a:gd name="T74" fmla="*/ 38 w 44"/>
                <a:gd name="T75" fmla="*/ 16 h 27"/>
                <a:gd name="T76" fmla="*/ 40 w 44"/>
                <a:gd name="T77" fmla="*/ 9 h 27"/>
                <a:gd name="T78" fmla="*/ 42 w 44"/>
                <a:gd name="T79" fmla="*/ 4 h 27"/>
                <a:gd name="T80" fmla="*/ 43 w 44"/>
                <a:gd name="T81" fmla="*/ 2 h 27"/>
                <a:gd name="T82" fmla="*/ 40 w 44"/>
                <a:gd name="T83" fmla="*/ 3 h 27"/>
                <a:gd name="T84" fmla="*/ 37 w 44"/>
                <a:gd name="T85" fmla="*/ 4 h 27"/>
                <a:gd name="T86" fmla="*/ 36 w 44"/>
                <a:gd name="T87" fmla="*/ 2 h 27"/>
                <a:gd name="T88" fmla="*/ 35 w 44"/>
                <a:gd name="T89" fmla="*/ 2 h 27"/>
                <a:gd name="T90" fmla="*/ 30 w 44"/>
                <a:gd name="T91" fmla="*/ 0 h 27"/>
                <a:gd name="T92" fmla="*/ 27 w 44"/>
                <a:gd name="T93" fmla="*/ 0 h 27"/>
                <a:gd name="T94" fmla="*/ 30 w 44"/>
                <a:gd name="T95" fmla="*/ 1 h 27"/>
                <a:gd name="T96" fmla="*/ 34 w 44"/>
                <a:gd name="T97" fmla="*/ 3 h 27"/>
                <a:gd name="T98" fmla="*/ 35 w 44"/>
                <a:gd name="T99" fmla="*/ 3 h 27"/>
                <a:gd name="T100" fmla="*/ 36 w 44"/>
                <a:gd name="T101" fmla="*/ 4 h 27"/>
                <a:gd name="T102" fmla="*/ 31 w 44"/>
                <a:gd name="T103" fmla="*/ 5 h 27"/>
                <a:gd name="T104" fmla="*/ 24 w 44"/>
                <a:gd name="T105" fmla="*/ 6 h 27"/>
                <a:gd name="T106" fmla="*/ 21 w 44"/>
                <a:gd name="T107" fmla="*/ 6 h 27"/>
                <a:gd name="T108" fmla="*/ 16 w 44"/>
                <a:gd name="T109" fmla="*/ 4 h 27"/>
                <a:gd name="T110" fmla="*/ 23 w 44"/>
                <a:gd name="T111" fmla="*/ 6 h 27"/>
                <a:gd name="T112" fmla="*/ 20 w 44"/>
                <a:gd name="T113" fmla="*/ 13 h 27"/>
                <a:gd name="T114" fmla="*/ 20 w 44"/>
                <a:gd name="T115"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27">
                  <a:moveTo>
                    <a:pt x="23" y="6"/>
                  </a:moveTo>
                  <a:cubicBezTo>
                    <a:pt x="24" y="6"/>
                    <a:pt x="24" y="6"/>
                    <a:pt x="25" y="6"/>
                  </a:cubicBezTo>
                  <a:cubicBezTo>
                    <a:pt x="26" y="6"/>
                    <a:pt x="26" y="6"/>
                    <a:pt x="26" y="6"/>
                  </a:cubicBezTo>
                  <a:cubicBezTo>
                    <a:pt x="27" y="6"/>
                    <a:pt x="28" y="6"/>
                    <a:pt x="30" y="6"/>
                  </a:cubicBezTo>
                  <a:cubicBezTo>
                    <a:pt x="29" y="6"/>
                    <a:pt x="28" y="7"/>
                    <a:pt x="28" y="7"/>
                  </a:cubicBezTo>
                  <a:cubicBezTo>
                    <a:pt x="27" y="8"/>
                    <a:pt x="26" y="8"/>
                    <a:pt x="25" y="9"/>
                  </a:cubicBezTo>
                  <a:cubicBezTo>
                    <a:pt x="24" y="9"/>
                    <a:pt x="23" y="10"/>
                    <a:pt x="22" y="11"/>
                  </a:cubicBezTo>
                  <a:cubicBezTo>
                    <a:pt x="22" y="11"/>
                    <a:pt x="22" y="11"/>
                    <a:pt x="22" y="11"/>
                  </a:cubicBezTo>
                  <a:cubicBezTo>
                    <a:pt x="22" y="11"/>
                    <a:pt x="21" y="12"/>
                    <a:pt x="21" y="12"/>
                  </a:cubicBezTo>
                  <a:cubicBezTo>
                    <a:pt x="20" y="12"/>
                    <a:pt x="20" y="13"/>
                    <a:pt x="19" y="13"/>
                  </a:cubicBezTo>
                  <a:cubicBezTo>
                    <a:pt x="18" y="13"/>
                    <a:pt x="18" y="12"/>
                    <a:pt x="17" y="12"/>
                  </a:cubicBezTo>
                  <a:cubicBezTo>
                    <a:pt x="17" y="12"/>
                    <a:pt x="16" y="12"/>
                    <a:pt x="15" y="12"/>
                  </a:cubicBezTo>
                  <a:cubicBezTo>
                    <a:pt x="15" y="11"/>
                    <a:pt x="15" y="11"/>
                    <a:pt x="15" y="11"/>
                  </a:cubicBezTo>
                  <a:cubicBezTo>
                    <a:pt x="15" y="11"/>
                    <a:pt x="15" y="11"/>
                    <a:pt x="14" y="11"/>
                  </a:cubicBezTo>
                  <a:cubicBezTo>
                    <a:pt x="14" y="11"/>
                    <a:pt x="14" y="11"/>
                    <a:pt x="14" y="11"/>
                  </a:cubicBezTo>
                  <a:cubicBezTo>
                    <a:pt x="13" y="11"/>
                    <a:pt x="12" y="10"/>
                    <a:pt x="12" y="10"/>
                  </a:cubicBezTo>
                  <a:cubicBezTo>
                    <a:pt x="11" y="9"/>
                    <a:pt x="11" y="9"/>
                    <a:pt x="10" y="9"/>
                  </a:cubicBezTo>
                  <a:cubicBezTo>
                    <a:pt x="11" y="10"/>
                    <a:pt x="12" y="10"/>
                    <a:pt x="13" y="11"/>
                  </a:cubicBezTo>
                  <a:cubicBezTo>
                    <a:pt x="14" y="11"/>
                    <a:pt x="14" y="12"/>
                    <a:pt x="14" y="12"/>
                  </a:cubicBezTo>
                  <a:cubicBezTo>
                    <a:pt x="14" y="12"/>
                    <a:pt x="15" y="12"/>
                    <a:pt x="15" y="12"/>
                  </a:cubicBezTo>
                  <a:cubicBezTo>
                    <a:pt x="15" y="12"/>
                    <a:pt x="15" y="12"/>
                    <a:pt x="15" y="12"/>
                  </a:cubicBezTo>
                  <a:cubicBezTo>
                    <a:pt x="16" y="13"/>
                    <a:pt x="16" y="13"/>
                    <a:pt x="17" y="13"/>
                  </a:cubicBezTo>
                  <a:cubicBezTo>
                    <a:pt x="18" y="13"/>
                    <a:pt x="18" y="13"/>
                    <a:pt x="19" y="13"/>
                  </a:cubicBezTo>
                  <a:cubicBezTo>
                    <a:pt x="19" y="13"/>
                    <a:pt x="19" y="13"/>
                    <a:pt x="20" y="13"/>
                  </a:cubicBezTo>
                  <a:cubicBezTo>
                    <a:pt x="19" y="14"/>
                    <a:pt x="19" y="14"/>
                    <a:pt x="19" y="14"/>
                  </a:cubicBezTo>
                  <a:cubicBezTo>
                    <a:pt x="19" y="14"/>
                    <a:pt x="18" y="14"/>
                    <a:pt x="18" y="15"/>
                  </a:cubicBezTo>
                  <a:cubicBezTo>
                    <a:pt x="17" y="15"/>
                    <a:pt x="17" y="15"/>
                    <a:pt x="16" y="16"/>
                  </a:cubicBezTo>
                  <a:cubicBezTo>
                    <a:pt x="15" y="16"/>
                    <a:pt x="14" y="17"/>
                    <a:pt x="13" y="17"/>
                  </a:cubicBezTo>
                  <a:cubicBezTo>
                    <a:pt x="12" y="18"/>
                    <a:pt x="12" y="18"/>
                    <a:pt x="11" y="18"/>
                  </a:cubicBezTo>
                  <a:cubicBezTo>
                    <a:pt x="10" y="18"/>
                    <a:pt x="10" y="19"/>
                    <a:pt x="9" y="19"/>
                  </a:cubicBezTo>
                  <a:cubicBezTo>
                    <a:pt x="8" y="19"/>
                    <a:pt x="8" y="19"/>
                    <a:pt x="7" y="19"/>
                  </a:cubicBezTo>
                  <a:cubicBezTo>
                    <a:pt x="6" y="19"/>
                    <a:pt x="6" y="19"/>
                    <a:pt x="5" y="19"/>
                  </a:cubicBezTo>
                  <a:cubicBezTo>
                    <a:pt x="6" y="19"/>
                    <a:pt x="8" y="19"/>
                    <a:pt x="9" y="19"/>
                  </a:cubicBezTo>
                  <a:cubicBezTo>
                    <a:pt x="10" y="19"/>
                    <a:pt x="12" y="19"/>
                    <a:pt x="13" y="18"/>
                  </a:cubicBezTo>
                  <a:cubicBezTo>
                    <a:pt x="14" y="18"/>
                    <a:pt x="15" y="18"/>
                    <a:pt x="15" y="17"/>
                  </a:cubicBezTo>
                  <a:cubicBezTo>
                    <a:pt x="15" y="18"/>
                    <a:pt x="14" y="18"/>
                    <a:pt x="13" y="19"/>
                  </a:cubicBezTo>
                  <a:cubicBezTo>
                    <a:pt x="12" y="20"/>
                    <a:pt x="12" y="20"/>
                    <a:pt x="11" y="21"/>
                  </a:cubicBezTo>
                  <a:cubicBezTo>
                    <a:pt x="9" y="22"/>
                    <a:pt x="7" y="23"/>
                    <a:pt x="5" y="24"/>
                  </a:cubicBezTo>
                  <a:cubicBezTo>
                    <a:pt x="4" y="25"/>
                    <a:pt x="2" y="26"/>
                    <a:pt x="0" y="27"/>
                  </a:cubicBezTo>
                  <a:cubicBezTo>
                    <a:pt x="4" y="25"/>
                    <a:pt x="7" y="24"/>
                    <a:pt x="11" y="21"/>
                  </a:cubicBezTo>
                  <a:cubicBezTo>
                    <a:pt x="12" y="21"/>
                    <a:pt x="13" y="20"/>
                    <a:pt x="14" y="20"/>
                  </a:cubicBezTo>
                  <a:cubicBezTo>
                    <a:pt x="15" y="19"/>
                    <a:pt x="15" y="18"/>
                    <a:pt x="16" y="18"/>
                  </a:cubicBezTo>
                  <a:cubicBezTo>
                    <a:pt x="18" y="16"/>
                    <a:pt x="19" y="15"/>
                    <a:pt x="21" y="14"/>
                  </a:cubicBezTo>
                  <a:cubicBezTo>
                    <a:pt x="23" y="12"/>
                    <a:pt x="24" y="11"/>
                    <a:pt x="26" y="10"/>
                  </a:cubicBezTo>
                  <a:cubicBezTo>
                    <a:pt x="27" y="9"/>
                    <a:pt x="28" y="9"/>
                    <a:pt x="28" y="8"/>
                  </a:cubicBezTo>
                  <a:cubicBezTo>
                    <a:pt x="29" y="8"/>
                    <a:pt x="30" y="7"/>
                    <a:pt x="31" y="7"/>
                  </a:cubicBezTo>
                  <a:cubicBezTo>
                    <a:pt x="32" y="7"/>
                    <a:pt x="33" y="6"/>
                    <a:pt x="34" y="6"/>
                  </a:cubicBezTo>
                  <a:cubicBezTo>
                    <a:pt x="35" y="6"/>
                    <a:pt x="36" y="6"/>
                    <a:pt x="36" y="6"/>
                  </a:cubicBezTo>
                  <a:cubicBezTo>
                    <a:pt x="35" y="6"/>
                    <a:pt x="34" y="7"/>
                    <a:pt x="33" y="8"/>
                  </a:cubicBezTo>
                  <a:cubicBezTo>
                    <a:pt x="33" y="8"/>
                    <a:pt x="32" y="9"/>
                    <a:pt x="32" y="9"/>
                  </a:cubicBezTo>
                  <a:cubicBezTo>
                    <a:pt x="31" y="10"/>
                    <a:pt x="30" y="10"/>
                    <a:pt x="30" y="11"/>
                  </a:cubicBezTo>
                  <a:cubicBezTo>
                    <a:pt x="29" y="12"/>
                    <a:pt x="28" y="13"/>
                    <a:pt x="27" y="14"/>
                  </a:cubicBezTo>
                  <a:cubicBezTo>
                    <a:pt x="26" y="16"/>
                    <a:pt x="26" y="17"/>
                    <a:pt x="25" y="18"/>
                  </a:cubicBezTo>
                  <a:cubicBezTo>
                    <a:pt x="24" y="19"/>
                    <a:pt x="23" y="21"/>
                    <a:pt x="22" y="22"/>
                  </a:cubicBezTo>
                  <a:cubicBezTo>
                    <a:pt x="21" y="23"/>
                    <a:pt x="20" y="24"/>
                    <a:pt x="18" y="25"/>
                  </a:cubicBezTo>
                  <a:cubicBezTo>
                    <a:pt x="17" y="25"/>
                    <a:pt x="16" y="26"/>
                    <a:pt x="15" y="27"/>
                  </a:cubicBezTo>
                  <a:cubicBezTo>
                    <a:pt x="17" y="26"/>
                    <a:pt x="20" y="24"/>
                    <a:pt x="22" y="22"/>
                  </a:cubicBezTo>
                  <a:cubicBezTo>
                    <a:pt x="23" y="21"/>
                    <a:pt x="24" y="20"/>
                    <a:pt x="25" y="19"/>
                  </a:cubicBezTo>
                  <a:cubicBezTo>
                    <a:pt x="26" y="17"/>
                    <a:pt x="27" y="16"/>
                    <a:pt x="28" y="15"/>
                  </a:cubicBezTo>
                  <a:cubicBezTo>
                    <a:pt x="29" y="14"/>
                    <a:pt x="30" y="12"/>
                    <a:pt x="31" y="11"/>
                  </a:cubicBezTo>
                  <a:cubicBezTo>
                    <a:pt x="31" y="11"/>
                    <a:pt x="32" y="10"/>
                    <a:pt x="32" y="10"/>
                  </a:cubicBezTo>
                  <a:cubicBezTo>
                    <a:pt x="33" y="10"/>
                    <a:pt x="33" y="9"/>
                    <a:pt x="34" y="9"/>
                  </a:cubicBezTo>
                  <a:cubicBezTo>
                    <a:pt x="35" y="8"/>
                    <a:pt x="36" y="7"/>
                    <a:pt x="38" y="6"/>
                  </a:cubicBezTo>
                  <a:cubicBezTo>
                    <a:pt x="38" y="6"/>
                    <a:pt x="39" y="5"/>
                    <a:pt x="39" y="5"/>
                  </a:cubicBezTo>
                  <a:cubicBezTo>
                    <a:pt x="40" y="5"/>
                    <a:pt x="40" y="5"/>
                    <a:pt x="40" y="5"/>
                  </a:cubicBezTo>
                  <a:cubicBezTo>
                    <a:pt x="40" y="5"/>
                    <a:pt x="40" y="5"/>
                    <a:pt x="40" y="5"/>
                  </a:cubicBezTo>
                  <a:cubicBezTo>
                    <a:pt x="40" y="6"/>
                    <a:pt x="39" y="7"/>
                    <a:pt x="39" y="9"/>
                  </a:cubicBezTo>
                  <a:cubicBezTo>
                    <a:pt x="38" y="10"/>
                    <a:pt x="38" y="11"/>
                    <a:pt x="38" y="12"/>
                  </a:cubicBezTo>
                  <a:cubicBezTo>
                    <a:pt x="37" y="13"/>
                    <a:pt x="37" y="14"/>
                    <a:pt x="37" y="15"/>
                  </a:cubicBezTo>
                  <a:cubicBezTo>
                    <a:pt x="37" y="17"/>
                    <a:pt x="36" y="19"/>
                    <a:pt x="35" y="21"/>
                  </a:cubicBezTo>
                  <a:cubicBezTo>
                    <a:pt x="34" y="22"/>
                    <a:pt x="33" y="22"/>
                    <a:pt x="33" y="23"/>
                  </a:cubicBezTo>
                  <a:cubicBezTo>
                    <a:pt x="32" y="24"/>
                    <a:pt x="31" y="25"/>
                    <a:pt x="31" y="26"/>
                  </a:cubicBezTo>
                  <a:cubicBezTo>
                    <a:pt x="32" y="24"/>
                    <a:pt x="34" y="23"/>
                    <a:pt x="35" y="21"/>
                  </a:cubicBezTo>
                  <a:cubicBezTo>
                    <a:pt x="36" y="20"/>
                    <a:pt x="36" y="19"/>
                    <a:pt x="37" y="18"/>
                  </a:cubicBezTo>
                  <a:cubicBezTo>
                    <a:pt x="37" y="18"/>
                    <a:pt x="37" y="17"/>
                    <a:pt x="37" y="17"/>
                  </a:cubicBezTo>
                  <a:cubicBezTo>
                    <a:pt x="37" y="16"/>
                    <a:pt x="37" y="16"/>
                    <a:pt x="38" y="16"/>
                  </a:cubicBezTo>
                  <a:cubicBezTo>
                    <a:pt x="38" y="16"/>
                    <a:pt x="38" y="15"/>
                    <a:pt x="38" y="15"/>
                  </a:cubicBezTo>
                  <a:cubicBezTo>
                    <a:pt x="38" y="13"/>
                    <a:pt x="39" y="11"/>
                    <a:pt x="40" y="9"/>
                  </a:cubicBezTo>
                  <a:cubicBezTo>
                    <a:pt x="40" y="8"/>
                    <a:pt x="40" y="7"/>
                    <a:pt x="41" y="6"/>
                  </a:cubicBezTo>
                  <a:cubicBezTo>
                    <a:pt x="41" y="5"/>
                    <a:pt x="41" y="5"/>
                    <a:pt x="42" y="4"/>
                  </a:cubicBezTo>
                  <a:cubicBezTo>
                    <a:pt x="42" y="4"/>
                    <a:pt x="43" y="4"/>
                    <a:pt x="43" y="3"/>
                  </a:cubicBezTo>
                  <a:cubicBezTo>
                    <a:pt x="44" y="3"/>
                    <a:pt x="44" y="3"/>
                    <a:pt x="43" y="2"/>
                  </a:cubicBezTo>
                  <a:cubicBezTo>
                    <a:pt x="43" y="2"/>
                    <a:pt x="43" y="2"/>
                    <a:pt x="42" y="2"/>
                  </a:cubicBezTo>
                  <a:cubicBezTo>
                    <a:pt x="42" y="2"/>
                    <a:pt x="41" y="3"/>
                    <a:pt x="40" y="3"/>
                  </a:cubicBezTo>
                  <a:cubicBezTo>
                    <a:pt x="39" y="3"/>
                    <a:pt x="38" y="4"/>
                    <a:pt x="38" y="4"/>
                  </a:cubicBezTo>
                  <a:cubicBezTo>
                    <a:pt x="38" y="4"/>
                    <a:pt x="38" y="4"/>
                    <a:pt x="37" y="4"/>
                  </a:cubicBezTo>
                  <a:cubicBezTo>
                    <a:pt x="37" y="3"/>
                    <a:pt x="37" y="3"/>
                    <a:pt x="36" y="3"/>
                  </a:cubicBezTo>
                  <a:cubicBezTo>
                    <a:pt x="36" y="3"/>
                    <a:pt x="36" y="3"/>
                    <a:pt x="36" y="2"/>
                  </a:cubicBezTo>
                  <a:cubicBezTo>
                    <a:pt x="35" y="2"/>
                    <a:pt x="35" y="2"/>
                    <a:pt x="35" y="2"/>
                  </a:cubicBezTo>
                  <a:cubicBezTo>
                    <a:pt x="35" y="2"/>
                    <a:pt x="35" y="2"/>
                    <a:pt x="35" y="2"/>
                  </a:cubicBezTo>
                  <a:cubicBezTo>
                    <a:pt x="34" y="2"/>
                    <a:pt x="34" y="1"/>
                    <a:pt x="33" y="1"/>
                  </a:cubicBezTo>
                  <a:cubicBezTo>
                    <a:pt x="32" y="1"/>
                    <a:pt x="31" y="1"/>
                    <a:pt x="30" y="0"/>
                  </a:cubicBezTo>
                  <a:cubicBezTo>
                    <a:pt x="30" y="0"/>
                    <a:pt x="29" y="0"/>
                    <a:pt x="29" y="0"/>
                  </a:cubicBezTo>
                  <a:cubicBezTo>
                    <a:pt x="28" y="0"/>
                    <a:pt x="28" y="0"/>
                    <a:pt x="27" y="0"/>
                  </a:cubicBezTo>
                  <a:cubicBezTo>
                    <a:pt x="28" y="0"/>
                    <a:pt x="28" y="0"/>
                    <a:pt x="29" y="0"/>
                  </a:cubicBezTo>
                  <a:cubicBezTo>
                    <a:pt x="29" y="0"/>
                    <a:pt x="30" y="1"/>
                    <a:pt x="30" y="1"/>
                  </a:cubicBezTo>
                  <a:cubicBezTo>
                    <a:pt x="31" y="1"/>
                    <a:pt x="32" y="2"/>
                    <a:pt x="33" y="2"/>
                  </a:cubicBezTo>
                  <a:cubicBezTo>
                    <a:pt x="34" y="2"/>
                    <a:pt x="34" y="2"/>
                    <a:pt x="34" y="3"/>
                  </a:cubicBezTo>
                  <a:cubicBezTo>
                    <a:pt x="35" y="3"/>
                    <a:pt x="35" y="3"/>
                    <a:pt x="35" y="3"/>
                  </a:cubicBezTo>
                  <a:cubicBezTo>
                    <a:pt x="35" y="3"/>
                    <a:pt x="35" y="3"/>
                    <a:pt x="35" y="3"/>
                  </a:cubicBezTo>
                  <a:cubicBezTo>
                    <a:pt x="35" y="3"/>
                    <a:pt x="35" y="3"/>
                    <a:pt x="36" y="4"/>
                  </a:cubicBezTo>
                  <a:cubicBezTo>
                    <a:pt x="36" y="4"/>
                    <a:pt x="36" y="4"/>
                    <a:pt x="36" y="4"/>
                  </a:cubicBezTo>
                  <a:cubicBezTo>
                    <a:pt x="36" y="4"/>
                    <a:pt x="36" y="4"/>
                    <a:pt x="35" y="4"/>
                  </a:cubicBezTo>
                  <a:cubicBezTo>
                    <a:pt x="31" y="5"/>
                    <a:pt x="31" y="5"/>
                    <a:pt x="31" y="5"/>
                  </a:cubicBezTo>
                  <a:cubicBezTo>
                    <a:pt x="29" y="5"/>
                    <a:pt x="27" y="5"/>
                    <a:pt x="26" y="5"/>
                  </a:cubicBezTo>
                  <a:cubicBezTo>
                    <a:pt x="24" y="6"/>
                    <a:pt x="24" y="6"/>
                    <a:pt x="24" y="6"/>
                  </a:cubicBezTo>
                  <a:cubicBezTo>
                    <a:pt x="24" y="6"/>
                    <a:pt x="24" y="6"/>
                    <a:pt x="23" y="6"/>
                  </a:cubicBezTo>
                  <a:cubicBezTo>
                    <a:pt x="22" y="6"/>
                    <a:pt x="22" y="6"/>
                    <a:pt x="21" y="6"/>
                  </a:cubicBezTo>
                  <a:cubicBezTo>
                    <a:pt x="20" y="5"/>
                    <a:pt x="19" y="5"/>
                    <a:pt x="18" y="5"/>
                  </a:cubicBezTo>
                  <a:cubicBezTo>
                    <a:pt x="18" y="5"/>
                    <a:pt x="17" y="5"/>
                    <a:pt x="16" y="4"/>
                  </a:cubicBezTo>
                  <a:cubicBezTo>
                    <a:pt x="17" y="5"/>
                    <a:pt x="19" y="6"/>
                    <a:pt x="21" y="6"/>
                  </a:cubicBezTo>
                  <a:cubicBezTo>
                    <a:pt x="22" y="6"/>
                    <a:pt x="22" y="6"/>
                    <a:pt x="23" y="6"/>
                  </a:cubicBezTo>
                  <a:close/>
                  <a:moveTo>
                    <a:pt x="20" y="13"/>
                  </a:moveTo>
                  <a:cubicBezTo>
                    <a:pt x="20" y="13"/>
                    <a:pt x="20" y="13"/>
                    <a:pt x="20" y="13"/>
                  </a:cubicBezTo>
                  <a:cubicBezTo>
                    <a:pt x="20" y="13"/>
                    <a:pt x="20" y="13"/>
                    <a:pt x="20" y="13"/>
                  </a:cubicBezTo>
                  <a:cubicBezTo>
                    <a:pt x="20" y="13"/>
                    <a:pt x="20" y="13"/>
                    <a:pt x="20" y="1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592"/>
            <p:cNvSpPr>
              <a:spLocks/>
            </p:cNvSpPr>
            <p:nvPr/>
          </p:nvSpPr>
          <p:spPr bwMode="auto">
            <a:xfrm>
              <a:off x="8602643" y="5265768"/>
              <a:ext cx="57150" cy="79376"/>
            </a:xfrm>
            <a:custGeom>
              <a:avLst/>
              <a:gdLst>
                <a:gd name="T0" fmla="*/ 15 w 15"/>
                <a:gd name="T1" fmla="*/ 13 h 21"/>
                <a:gd name="T2" fmla="*/ 14 w 15"/>
                <a:gd name="T3" fmla="*/ 12 h 21"/>
                <a:gd name="T4" fmla="*/ 10 w 15"/>
                <a:gd name="T5" fmla="*/ 9 h 21"/>
                <a:gd name="T6" fmla="*/ 5 w 15"/>
                <a:gd name="T7" fmla="*/ 5 h 21"/>
                <a:gd name="T8" fmla="*/ 2 w 15"/>
                <a:gd name="T9" fmla="*/ 2 h 21"/>
                <a:gd name="T10" fmla="*/ 0 w 15"/>
                <a:gd name="T11" fmla="*/ 0 h 21"/>
                <a:gd name="T12" fmla="*/ 2 w 15"/>
                <a:gd name="T13" fmla="*/ 4 h 21"/>
                <a:gd name="T14" fmla="*/ 10 w 15"/>
                <a:gd name="T15" fmla="*/ 13 h 21"/>
                <a:gd name="T16" fmla="*/ 13 w 15"/>
                <a:gd name="T17" fmla="*/ 17 h 21"/>
                <a:gd name="T18" fmla="*/ 15 w 15"/>
                <a:gd name="T19" fmla="*/ 21 h 21"/>
                <a:gd name="T20" fmla="*/ 15 w 15"/>
                <a:gd name="T21" fmla="*/ 21 h 21"/>
                <a:gd name="T22" fmla="*/ 15 w 15"/>
                <a:gd name="T23"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13"/>
                  </a:moveTo>
                  <a:cubicBezTo>
                    <a:pt x="14" y="13"/>
                    <a:pt x="14" y="13"/>
                    <a:pt x="14" y="12"/>
                  </a:cubicBezTo>
                  <a:cubicBezTo>
                    <a:pt x="13" y="11"/>
                    <a:pt x="12" y="10"/>
                    <a:pt x="10" y="9"/>
                  </a:cubicBezTo>
                  <a:cubicBezTo>
                    <a:pt x="9" y="7"/>
                    <a:pt x="6" y="7"/>
                    <a:pt x="5" y="5"/>
                  </a:cubicBezTo>
                  <a:cubicBezTo>
                    <a:pt x="3" y="4"/>
                    <a:pt x="2" y="3"/>
                    <a:pt x="2" y="2"/>
                  </a:cubicBezTo>
                  <a:cubicBezTo>
                    <a:pt x="1" y="1"/>
                    <a:pt x="1" y="0"/>
                    <a:pt x="0" y="0"/>
                  </a:cubicBezTo>
                  <a:cubicBezTo>
                    <a:pt x="1" y="1"/>
                    <a:pt x="2" y="3"/>
                    <a:pt x="2" y="4"/>
                  </a:cubicBezTo>
                  <a:cubicBezTo>
                    <a:pt x="3" y="8"/>
                    <a:pt x="7" y="10"/>
                    <a:pt x="10" y="13"/>
                  </a:cubicBezTo>
                  <a:cubicBezTo>
                    <a:pt x="11" y="14"/>
                    <a:pt x="12" y="16"/>
                    <a:pt x="13" y="17"/>
                  </a:cubicBezTo>
                  <a:cubicBezTo>
                    <a:pt x="14" y="19"/>
                    <a:pt x="14" y="20"/>
                    <a:pt x="15" y="21"/>
                  </a:cubicBezTo>
                  <a:cubicBezTo>
                    <a:pt x="15" y="21"/>
                    <a:pt x="15" y="21"/>
                    <a:pt x="15" y="21"/>
                  </a:cubicBezTo>
                  <a:cubicBezTo>
                    <a:pt x="15" y="19"/>
                    <a:pt x="15" y="16"/>
                    <a:pt x="15"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99" name="Picture 1593"/>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8588356" y="5251481"/>
              <a:ext cx="88901" cy="7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 name="Picture 1594"/>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8574068" y="5246718"/>
              <a:ext cx="100013"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 name="Freeform 1595"/>
            <p:cNvSpPr>
              <a:spLocks/>
            </p:cNvSpPr>
            <p:nvPr/>
          </p:nvSpPr>
          <p:spPr bwMode="auto">
            <a:xfrm>
              <a:off x="8621694" y="5299106"/>
              <a:ext cx="22225" cy="38100"/>
            </a:xfrm>
            <a:custGeom>
              <a:avLst/>
              <a:gdLst>
                <a:gd name="T0" fmla="*/ 4 w 6"/>
                <a:gd name="T1" fmla="*/ 4 h 10"/>
                <a:gd name="T2" fmla="*/ 0 w 6"/>
                <a:gd name="T3" fmla="*/ 0 h 10"/>
                <a:gd name="T4" fmla="*/ 1 w 6"/>
                <a:gd name="T5" fmla="*/ 2 h 10"/>
                <a:gd name="T6" fmla="*/ 1 w 6"/>
                <a:gd name="T7" fmla="*/ 5 h 10"/>
                <a:gd name="T8" fmla="*/ 0 w 6"/>
                <a:gd name="T9" fmla="*/ 7 h 10"/>
                <a:gd name="T10" fmla="*/ 6 w 6"/>
                <a:gd name="T11" fmla="*/ 10 h 10"/>
                <a:gd name="T12" fmla="*/ 4 w 6"/>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4" y="4"/>
                  </a:moveTo>
                  <a:cubicBezTo>
                    <a:pt x="3" y="2"/>
                    <a:pt x="1" y="1"/>
                    <a:pt x="0" y="0"/>
                  </a:cubicBezTo>
                  <a:cubicBezTo>
                    <a:pt x="1" y="1"/>
                    <a:pt x="1" y="1"/>
                    <a:pt x="1" y="2"/>
                  </a:cubicBezTo>
                  <a:cubicBezTo>
                    <a:pt x="2" y="3"/>
                    <a:pt x="1" y="5"/>
                    <a:pt x="1" y="5"/>
                  </a:cubicBezTo>
                  <a:cubicBezTo>
                    <a:pt x="0" y="6"/>
                    <a:pt x="0" y="7"/>
                    <a:pt x="0" y="7"/>
                  </a:cubicBezTo>
                  <a:cubicBezTo>
                    <a:pt x="1" y="8"/>
                    <a:pt x="4" y="9"/>
                    <a:pt x="6" y="10"/>
                  </a:cubicBezTo>
                  <a:cubicBezTo>
                    <a:pt x="6" y="8"/>
                    <a:pt x="4" y="5"/>
                    <a:pt x="4"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596"/>
            <p:cNvSpPr>
              <a:spLocks/>
            </p:cNvSpPr>
            <p:nvPr/>
          </p:nvSpPr>
          <p:spPr bwMode="auto">
            <a:xfrm>
              <a:off x="8577243" y="5227668"/>
              <a:ext cx="74613" cy="57150"/>
            </a:xfrm>
            <a:custGeom>
              <a:avLst/>
              <a:gdLst>
                <a:gd name="T0" fmla="*/ 7 w 20"/>
                <a:gd name="T1" fmla="*/ 10 h 15"/>
                <a:gd name="T2" fmla="*/ 10 w 20"/>
                <a:gd name="T3" fmla="*/ 11 h 15"/>
                <a:gd name="T4" fmla="*/ 14 w 20"/>
                <a:gd name="T5" fmla="*/ 12 h 15"/>
                <a:gd name="T6" fmla="*/ 20 w 20"/>
                <a:gd name="T7" fmla="*/ 15 h 15"/>
                <a:gd name="T8" fmla="*/ 20 w 20"/>
                <a:gd name="T9" fmla="*/ 15 h 15"/>
                <a:gd name="T10" fmla="*/ 14 w 20"/>
                <a:gd name="T11" fmla="*/ 9 h 15"/>
                <a:gd name="T12" fmla="*/ 7 w 20"/>
                <a:gd name="T13" fmla="*/ 9 h 15"/>
                <a:gd name="T14" fmla="*/ 4 w 20"/>
                <a:gd name="T15" fmla="*/ 5 h 15"/>
                <a:gd name="T16" fmla="*/ 3 w 20"/>
                <a:gd name="T17" fmla="*/ 2 h 15"/>
                <a:gd name="T18" fmla="*/ 1 w 20"/>
                <a:gd name="T19" fmla="*/ 0 h 15"/>
                <a:gd name="T20" fmla="*/ 0 w 20"/>
                <a:gd name="T21" fmla="*/ 0 h 15"/>
                <a:gd name="T22" fmla="*/ 2 w 20"/>
                <a:gd name="T23" fmla="*/ 2 h 15"/>
                <a:gd name="T24" fmla="*/ 4 w 20"/>
                <a:gd name="T25" fmla="*/ 5 h 15"/>
                <a:gd name="T26" fmla="*/ 6 w 20"/>
                <a:gd name="T27" fmla="*/ 9 h 15"/>
                <a:gd name="T28" fmla="*/ 7 w 20"/>
                <a:gd name="T29"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5">
                  <a:moveTo>
                    <a:pt x="7" y="10"/>
                  </a:moveTo>
                  <a:cubicBezTo>
                    <a:pt x="8" y="10"/>
                    <a:pt x="9" y="11"/>
                    <a:pt x="10" y="11"/>
                  </a:cubicBezTo>
                  <a:cubicBezTo>
                    <a:pt x="11" y="12"/>
                    <a:pt x="12" y="11"/>
                    <a:pt x="14" y="12"/>
                  </a:cubicBezTo>
                  <a:cubicBezTo>
                    <a:pt x="16" y="12"/>
                    <a:pt x="18" y="13"/>
                    <a:pt x="20" y="15"/>
                  </a:cubicBezTo>
                  <a:cubicBezTo>
                    <a:pt x="20" y="15"/>
                    <a:pt x="20" y="15"/>
                    <a:pt x="20" y="15"/>
                  </a:cubicBezTo>
                  <a:cubicBezTo>
                    <a:pt x="19" y="13"/>
                    <a:pt x="17" y="11"/>
                    <a:pt x="14" y="9"/>
                  </a:cubicBezTo>
                  <a:cubicBezTo>
                    <a:pt x="13" y="8"/>
                    <a:pt x="9" y="7"/>
                    <a:pt x="7" y="9"/>
                  </a:cubicBezTo>
                  <a:cubicBezTo>
                    <a:pt x="5" y="8"/>
                    <a:pt x="5" y="6"/>
                    <a:pt x="4" y="5"/>
                  </a:cubicBezTo>
                  <a:cubicBezTo>
                    <a:pt x="4" y="4"/>
                    <a:pt x="3" y="3"/>
                    <a:pt x="3" y="2"/>
                  </a:cubicBezTo>
                  <a:cubicBezTo>
                    <a:pt x="2" y="1"/>
                    <a:pt x="1" y="0"/>
                    <a:pt x="1" y="0"/>
                  </a:cubicBezTo>
                  <a:cubicBezTo>
                    <a:pt x="1" y="0"/>
                    <a:pt x="1" y="0"/>
                    <a:pt x="0" y="0"/>
                  </a:cubicBezTo>
                  <a:cubicBezTo>
                    <a:pt x="1" y="1"/>
                    <a:pt x="2" y="1"/>
                    <a:pt x="2" y="2"/>
                  </a:cubicBezTo>
                  <a:cubicBezTo>
                    <a:pt x="3" y="3"/>
                    <a:pt x="3" y="4"/>
                    <a:pt x="4" y="5"/>
                  </a:cubicBezTo>
                  <a:cubicBezTo>
                    <a:pt x="4" y="6"/>
                    <a:pt x="5" y="8"/>
                    <a:pt x="6" y="9"/>
                  </a:cubicBezTo>
                  <a:cubicBezTo>
                    <a:pt x="6" y="9"/>
                    <a:pt x="7" y="10"/>
                    <a:pt x="7"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597"/>
            <p:cNvSpPr>
              <a:spLocks noEditPoints="1"/>
            </p:cNvSpPr>
            <p:nvPr/>
          </p:nvSpPr>
          <p:spPr bwMode="auto">
            <a:xfrm>
              <a:off x="8599468" y="5262593"/>
              <a:ext cx="60325" cy="77788"/>
            </a:xfrm>
            <a:custGeom>
              <a:avLst/>
              <a:gdLst>
                <a:gd name="T0" fmla="*/ 4 w 16"/>
                <a:gd name="T1" fmla="*/ 10 h 21"/>
                <a:gd name="T2" fmla="*/ 3 w 16"/>
                <a:gd name="T3" fmla="*/ 7 h 21"/>
                <a:gd name="T4" fmla="*/ 5 w 16"/>
                <a:gd name="T5" fmla="*/ 9 h 21"/>
                <a:gd name="T6" fmla="*/ 6 w 16"/>
                <a:gd name="T7" fmla="*/ 11 h 21"/>
                <a:gd name="T8" fmla="*/ 7 w 16"/>
                <a:gd name="T9" fmla="*/ 12 h 21"/>
                <a:gd name="T10" fmla="*/ 7 w 16"/>
                <a:gd name="T11" fmla="*/ 14 h 21"/>
                <a:gd name="T12" fmla="*/ 7 w 16"/>
                <a:gd name="T13" fmla="*/ 15 h 21"/>
                <a:gd name="T14" fmla="*/ 6 w 16"/>
                <a:gd name="T15" fmla="*/ 16 h 21"/>
                <a:gd name="T16" fmla="*/ 7 w 16"/>
                <a:gd name="T17" fmla="*/ 15 h 21"/>
                <a:gd name="T18" fmla="*/ 7 w 16"/>
                <a:gd name="T19" fmla="*/ 14 h 21"/>
                <a:gd name="T20" fmla="*/ 8 w 16"/>
                <a:gd name="T21" fmla="*/ 13 h 21"/>
                <a:gd name="T22" fmla="*/ 8 w 16"/>
                <a:gd name="T23" fmla="*/ 12 h 21"/>
                <a:gd name="T24" fmla="*/ 8 w 16"/>
                <a:gd name="T25" fmla="*/ 13 h 21"/>
                <a:gd name="T26" fmla="*/ 10 w 16"/>
                <a:gd name="T27" fmla="*/ 15 h 21"/>
                <a:gd name="T28" fmla="*/ 11 w 16"/>
                <a:gd name="T29" fmla="*/ 17 h 21"/>
                <a:gd name="T30" fmla="*/ 12 w 16"/>
                <a:gd name="T31" fmla="*/ 19 h 21"/>
                <a:gd name="T32" fmla="*/ 11 w 16"/>
                <a:gd name="T33" fmla="*/ 15 h 21"/>
                <a:gd name="T34" fmla="*/ 11 w 16"/>
                <a:gd name="T35" fmla="*/ 15 h 21"/>
                <a:gd name="T36" fmla="*/ 14 w 16"/>
                <a:gd name="T37" fmla="*/ 19 h 21"/>
                <a:gd name="T38" fmla="*/ 12 w 16"/>
                <a:gd name="T39" fmla="*/ 16 h 21"/>
                <a:gd name="T40" fmla="*/ 10 w 16"/>
                <a:gd name="T41" fmla="*/ 13 h 21"/>
                <a:gd name="T42" fmla="*/ 5 w 16"/>
                <a:gd name="T43" fmla="*/ 9 h 21"/>
                <a:gd name="T44" fmla="*/ 4 w 16"/>
                <a:gd name="T45" fmla="*/ 6 h 21"/>
                <a:gd name="T46" fmla="*/ 3 w 16"/>
                <a:gd name="T47" fmla="*/ 4 h 21"/>
                <a:gd name="T48" fmla="*/ 5 w 16"/>
                <a:gd name="T49" fmla="*/ 6 h 21"/>
                <a:gd name="T50" fmla="*/ 8 w 16"/>
                <a:gd name="T51" fmla="*/ 8 h 21"/>
                <a:gd name="T52" fmla="*/ 12 w 16"/>
                <a:gd name="T53" fmla="*/ 10 h 21"/>
                <a:gd name="T54" fmla="*/ 15 w 16"/>
                <a:gd name="T55" fmla="*/ 14 h 21"/>
                <a:gd name="T56" fmla="*/ 10 w 16"/>
                <a:gd name="T57" fmla="*/ 9 h 21"/>
                <a:gd name="T58" fmla="*/ 6 w 16"/>
                <a:gd name="T59" fmla="*/ 6 h 21"/>
                <a:gd name="T60" fmla="*/ 4 w 16"/>
                <a:gd name="T61" fmla="*/ 5 h 21"/>
                <a:gd name="T62" fmla="*/ 2 w 16"/>
                <a:gd name="T63" fmla="*/ 2 h 21"/>
                <a:gd name="T64" fmla="*/ 2 w 16"/>
                <a:gd name="T65" fmla="*/ 2 h 21"/>
                <a:gd name="T66" fmla="*/ 6 w 16"/>
                <a:gd name="T67" fmla="*/ 3 h 21"/>
                <a:gd name="T68" fmla="*/ 11 w 16"/>
                <a:gd name="T69" fmla="*/ 4 h 21"/>
                <a:gd name="T70" fmla="*/ 13 w 16"/>
                <a:gd name="T71" fmla="*/ 5 h 21"/>
                <a:gd name="T72" fmla="*/ 9 w 16"/>
                <a:gd name="T73" fmla="*/ 3 h 21"/>
                <a:gd name="T74" fmla="*/ 8 w 16"/>
                <a:gd name="T75" fmla="*/ 2 h 21"/>
                <a:gd name="T76" fmla="*/ 4 w 16"/>
                <a:gd name="T77" fmla="*/ 2 h 21"/>
                <a:gd name="T78" fmla="*/ 1 w 16"/>
                <a:gd name="T79" fmla="*/ 1 h 21"/>
                <a:gd name="T80" fmla="*/ 0 w 16"/>
                <a:gd name="T81" fmla="*/ 0 h 21"/>
                <a:gd name="T82" fmla="*/ 1 w 16"/>
                <a:gd name="T83" fmla="*/ 2 h 21"/>
                <a:gd name="T84" fmla="*/ 2 w 16"/>
                <a:gd name="T85" fmla="*/ 3 h 21"/>
                <a:gd name="T86" fmla="*/ 1 w 16"/>
                <a:gd name="T87" fmla="*/ 4 h 21"/>
                <a:gd name="T88" fmla="*/ 1 w 16"/>
                <a:gd name="T89" fmla="*/ 5 h 21"/>
                <a:gd name="T90" fmla="*/ 0 w 16"/>
                <a:gd name="T91" fmla="*/ 7 h 21"/>
                <a:gd name="T92" fmla="*/ 0 w 16"/>
                <a:gd name="T93" fmla="*/ 9 h 21"/>
                <a:gd name="T94" fmla="*/ 0 w 16"/>
                <a:gd name="T95" fmla="*/ 7 h 21"/>
                <a:gd name="T96" fmla="*/ 1 w 16"/>
                <a:gd name="T97" fmla="*/ 5 h 21"/>
                <a:gd name="T98" fmla="*/ 1 w 16"/>
                <a:gd name="T99" fmla="*/ 4 h 21"/>
                <a:gd name="T100" fmla="*/ 2 w 16"/>
                <a:gd name="T101" fmla="*/ 4 h 21"/>
                <a:gd name="T102" fmla="*/ 3 w 16"/>
                <a:gd name="T103" fmla="*/ 7 h 21"/>
                <a:gd name="T104" fmla="*/ 3 w 16"/>
                <a:gd name="T105" fmla="*/ 10 h 21"/>
                <a:gd name="T106" fmla="*/ 3 w 16"/>
                <a:gd name="T107" fmla="*/ 12 h 21"/>
                <a:gd name="T108" fmla="*/ 3 w 16"/>
                <a:gd name="T109" fmla="*/ 14 h 21"/>
                <a:gd name="T110" fmla="*/ 4 w 16"/>
                <a:gd name="T111" fmla="*/ 10 h 21"/>
                <a:gd name="T112" fmla="*/ 8 w 16"/>
                <a:gd name="T113" fmla="*/ 12 h 21"/>
                <a:gd name="T114" fmla="*/ 8 w 16"/>
                <a:gd name="T11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 h="21">
                  <a:moveTo>
                    <a:pt x="4" y="10"/>
                  </a:moveTo>
                  <a:cubicBezTo>
                    <a:pt x="4" y="10"/>
                    <a:pt x="4" y="10"/>
                    <a:pt x="4" y="10"/>
                  </a:cubicBezTo>
                  <a:cubicBezTo>
                    <a:pt x="4" y="9"/>
                    <a:pt x="4" y="9"/>
                    <a:pt x="4" y="9"/>
                  </a:cubicBezTo>
                  <a:cubicBezTo>
                    <a:pt x="3" y="8"/>
                    <a:pt x="3" y="8"/>
                    <a:pt x="3" y="7"/>
                  </a:cubicBezTo>
                  <a:cubicBezTo>
                    <a:pt x="3" y="7"/>
                    <a:pt x="4" y="8"/>
                    <a:pt x="4" y="8"/>
                  </a:cubicBezTo>
                  <a:cubicBezTo>
                    <a:pt x="4" y="8"/>
                    <a:pt x="5" y="9"/>
                    <a:pt x="5" y="9"/>
                  </a:cubicBezTo>
                  <a:cubicBezTo>
                    <a:pt x="5" y="10"/>
                    <a:pt x="6" y="10"/>
                    <a:pt x="6" y="10"/>
                  </a:cubicBezTo>
                  <a:cubicBezTo>
                    <a:pt x="6" y="11"/>
                    <a:pt x="6" y="11"/>
                    <a:pt x="6" y="11"/>
                  </a:cubicBezTo>
                  <a:cubicBezTo>
                    <a:pt x="6" y="11"/>
                    <a:pt x="7" y="11"/>
                    <a:pt x="7" y="11"/>
                  </a:cubicBezTo>
                  <a:cubicBezTo>
                    <a:pt x="7" y="12"/>
                    <a:pt x="7" y="12"/>
                    <a:pt x="7" y="12"/>
                  </a:cubicBezTo>
                  <a:cubicBezTo>
                    <a:pt x="7" y="12"/>
                    <a:pt x="7" y="13"/>
                    <a:pt x="7" y="13"/>
                  </a:cubicBezTo>
                  <a:cubicBezTo>
                    <a:pt x="7" y="13"/>
                    <a:pt x="7" y="14"/>
                    <a:pt x="7" y="14"/>
                  </a:cubicBezTo>
                  <a:cubicBezTo>
                    <a:pt x="7" y="14"/>
                    <a:pt x="7" y="14"/>
                    <a:pt x="7" y="14"/>
                  </a:cubicBezTo>
                  <a:cubicBezTo>
                    <a:pt x="7" y="14"/>
                    <a:pt x="7" y="15"/>
                    <a:pt x="7" y="15"/>
                  </a:cubicBezTo>
                  <a:cubicBezTo>
                    <a:pt x="7" y="15"/>
                    <a:pt x="7" y="15"/>
                    <a:pt x="7" y="15"/>
                  </a:cubicBezTo>
                  <a:cubicBezTo>
                    <a:pt x="7" y="15"/>
                    <a:pt x="6" y="16"/>
                    <a:pt x="6" y="16"/>
                  </a:cubicBezTo>
                  <a:cubicBezTo>
                    <a:pt x="6" y="16"/>
                    <a:pt x="6" y="17"/>
                    <a:pt x="6" y="17"/>
                  </a:cubicBezTo>
                  <a:cubicBezTo>
                    <a:pt x="6" y="16"/>
                    <a:pt x="7" y="16"/>
                    <a:pt x="7" y="15"/>
                  </a:cubicBezTo>
                  <a:cubicBezTo>
                    <a:pt x="7" y="15"/>
                    <a:pt x="7" y="15"/>
                    <a:pt x="7" y="15"/>
                  </a:cubicBezTo>
                  <a:cubicBezTo>
                    <a:pt x="7" y="15"/>
                    <a:pt x="7" y="15"/>
                    <a:pt x="7" y="14"/>
                  </a:cubicBezTo>
                  <a:cubicBezTo>
                    <a:pt x="7" y="14"/>
                    <a:pt x="7" y="14"/>
                    <a:pt x="7" y="14"/>
                  </a:cubicBezTo>
                  <a:cubicBezTo>
                    <a:pt x="7" y="14"/>
                    <a:pt x="8" y="14"/>
                    <a:pt x="8" y="13"/>
                  </a:cubicBezTo>
                  <a:cubicBezTo>
                    <a:pt x="8" y="13"/>
                    <a:pt x="8" y="12"/>
                    <a:pt x="8" y="12"/>
                  </a:cubicBezTo>
                  <a:cubicBezTo>
                    <a:pt x="8" y="12"/>
                    <a:pt x="8" y="12"/>
                    <a:pt x="8" y="12"/>
                  </a:cubicBezTo>
                  <a:cubicBezTo>
                    <a:pt x="8" y="12"/>
                    <a:pt x="8" y="12"/>
                    <a:pt x="8" y="12"/>
                  </a:cubicBezTo>
                  <a:cubicBezTo>
                    <a:pt x="8" y="12"/>
                    <a:pt x="8" y="12"/>
                    <a:pt x="8" y="13"/>
                  </a:cubicBezTo>
                  <a:cubicBezTo>
                    <a:pt x="9" y="13"/>
                    <a:pt x="9" y="13"/>
                    <a:pt x="9" y="13"/>
                  </a:cubicBezTo>
                  <a:cubicBezTo>
                    <a:pt x="9" y="14"/>
                    <a:pt x="10" y="14"/>
                    <a:pt x="10" y="15"/>
                  </a:cubicBezTo>
                  <a:cubicBezTo>
                    <a:pt x="10" y="15"/>
                    <a:pt x="10" y="16"/>
                    <a:pt x="11" y="16"/>
                  </a:cubicBezTo>
                  <a:cubicBezTo>
                    <a:pt x="11" y="16"/>
                    <a:pt x="11" y="17"/>
                    <a:pt x="11" y="17"/>
                  </a:cubicBezTo>
                  <a:cubicBezTo>
                    <a:pt x="11" y="17"/>
                    <a:pt x="11" y="18"/>
                    <a:pt x="11" y="18"/>
                  </a:cubicBezTo>
                  <a:cubicBezTo>
                    <a:pt x="11" y="18"/>
                    <a:pt x="11" y="19"/>
                    <a:pt x="12" y="19"/>
                  </a:cubicBezTo>
                  <a:cubicBezTo>
                    <a:pt x="11" y="18"/>
                    <a:pt x="11" y="18"/>
                    <a:pt x="11" y="17"/>
                  </a:cubicBezTo>
                  <a:cubicBezTo>
                    <a:pt x="11" y="16"/>
                    <a:pt x="11" y="16"/>
                    <a:pt x="11" y="15"/>
                  </a:cubicBezTo>
                  <a:cubicBezTo>
                    <a:pt x="10" y="14"/>
                    <a:pt x="10" y="14"/>
                    <a:pt x="10" y="14"/>
                  </a:cubicBezTo>
                  <a:cubicBezTo>
                    <a:pt x="10" y="14"/>
                    <a:pt x="11" y="14"/>
                    <a:pt x="11" y="15"/>
                  </a:cubicBezTo>
                  <a:cubicBezTo>
                    <a:pt x="11" y="15"/>
                    <a:pt x="12" y="16"/>
                    <a:pt x="12" y="16"/>
                  </a:cubicBezTo>
                  <a:cubicBezTo>
                    <a:pt x="13" y="17"/>
                    <a:pt x="13" y="18"/>
                    <a:pt x="14" y="19"/>
                  </a:cubicBezTo>
                  <a:cubicBezTo>
                    <a:pt x="15" y="19"/>
                    <a:pt x="15" y="20"/>
                    <a:pt x="16" y="21"/>
                  </a:cubicBezTo>
                  <a:cubicBezTo>
                    <a:pt x="15" y="19"/>
                    <a:pt x="14" y="17"/>
                    <a:pt x="12" y="16"/>
                  </a:cubicBezTo>
                  <a:cubicBezTo>
                    <a:pt x="12" y="15"/>
                    <a:pt x="12" y="15"/>
                    <a:pt x="11" y="14"/>
                  </a:cubicBezTo>
                  <a:cubicBezTo>
                    <a:pt x="11" y="14"/>
                    <a:pt x="10" y="14"/>
                    <a:pt x="10" y="13"/>
                  </a:cubicBezTo>
                  <a:cubicBezTo>
                    <a:pt x="9" y="13"/>
                    <a:pt x="9" y="12"/>
                    <a:pt x="8" y="11"/>
                  </a:cubicBezTo>
                  <a:cubicBezTo>
                    <a:pt x="7" y="10"/>
                    <a:pt x="6" y="10"/>
                    <a:pt x="5" y="9"/>
                  </a:cubicBezTo>
                  <a:cubicBezTo>
                    <a:pt x="5" y="8"/>
                    <a:pt x="5" y="8"/>
                    <a:pt x="4" y="8"/>
                  </a:cubicBezTo>
                  <a:cubicBezTo>
                    <a:pt x="4" y="7"/>
                    <a:pt x="4" y="7"/>
                    <a:pt x="4" y="6"/>
                  </a:cubicBezTo>
                  <a:cubicBezTo>
                    <a:pt x="3" y="6"/>
                    <a:pt x="3" y="5"/>
                    <a:pt x="3" y="5"/>
                  </a:cubicBezTo>
                  <a:cubicBezTo>
                    <a:pt x="3" y="4"/>
                    <a:pt x="3" y="4"/>
                    <a:pt x="3" y="4"/>
                  </a:cubicBezTo>
                  <a:cubicBezTo>
                    <a:pt x="3" y="4"/>
                    <a:pt x="4" y="5"/>
                    <a:pt x="4" y="5"/>
                  </a:cubicBezTo>
                  <a:cubicBezTo>
                    <a:pt x="4" y="5"/>
                    <a:pt x="5" y="6"/>
                    <a:pt x="5" y="6"/>
                  </a:cubicBezTo>
                  <a:cubicBezTo>
                    <a:pt x="5" y="6"/>
                    <a:pt x="5" y="6"/>
                    <a:pt x="6" y="7"/>
                  </a:cubicBezTo>
                  <a:cubicBezTo>
                    <a:pt x="6" y="7"/>
                    <a:pt x="7" y="7"/>
                    <a:pt x="8" y="8"/>
                  </a:cubicBezTo>
                  <a:cubicBezTo>
                    <a:pt x="8" y="8"/>
                    <a:pt x="9" y="9"/>
                    <a:pt x="10" y="9"/>
                  </a:cubicBezTo>
                  <a:cubicBezTo>
                    <a:pt x="10" y="9"/>
                    <a:pt x="11" y="10"/>
                    <a:pt x="12" y="10"/>
                  </a:cubicBezTo>
                  <a:cubicBezTo>
                    <a:pt x="12" y="11"/>
                    <a:pt x="13" y="11"/>
                    <a:pt x="13" y="12"/>
                  </a:cubicBezTo>
                  <a:cubicBezTo>
                    <a:pt x="14" y="12"/>
                    <a:pt x="15" y="13"/>
                    <a:pt x="15" y="14"/>
                  </a:cubicBezTo>
                  <a:cubicBezTo>
                    <a:pt x="14" y="12"/>
                    <a:pt x="13" y="11"/>
                    <a:pt x="12" y="10"/>
                  </a:cubicBezTo>
                  <a:cubicBezTo>
                    <a:pt x="11" y="9"/>
                    <a:pt x="11" y="9"/>
                    <a:pt x="10" y="9"/>
                  </a:cubicBezTo>
                  <a:cubicBezTo>
                    <a:pt x="9" y="8"/>
                    <a:pt x="9" y="8"/>
                    <a:pt x="8" y="7"/>
                  </a:cubicBezTo>
                  <a:cubicBezTo>
                    <a:pt x="7" y="7"/>
                    <a:pt x="7" y="7"/>
                    <a:pt x="6" y="6"/>
                  </a:cubicBezTo>
                  <a:cubicBezTo>
                    <a:pt x="6" y="6"/>
                    <a:pt x="5" y="6"/>
                    <a:pt x="5" y="5"/>
                  </a:cubicBezTo>
                  <a:cubicBezTo>
                    <a:pt x="5" y="5"/>
                    <a:pt x="5" y="5"/>
                    <a:pt x="4" y="5"/>
                  </a:cubicBezTo>
                  <a:cubicBezTo>
                    <a:pt x="4" y="4"/>
                    <a:pt x="3" y="3"/>
                    <a:pt x="3" y="3"/>
                  </a:cubicBezTo>
                  <a:cubicBezTo>
                    <a:pt x="3" y="3"/>
                    <a:pt x="2" y="2"/>
                    <a:pt x="2" y="2"/>
                  </a:cubicBezTo>
                  <a:cubicBezTo>
                    <a:pt x="2" y="2"/>
                    <a:pt x="2" y="2"/>
                    <a:pt x="2" y="2"/>
                  </a:cubicBezTo>
                  <a:cubicBezTo>
                    <a:pt x="2" y="2"/>
                    <a:pt x="2" y="2"/>
                    <a:pt x="2" y="2"/>
                  </a:cubicBezTo>
                  <a:cubicBezTo>
                    <a:pt x="3" y="2"/>
                    <a:pt x="3" y="2"/>
                    <a:pt x="4" y="2"/>
                  </a:cubicBezTo>
                  <a:cubicBezTo>
                    <a:pt x="5" y="2"/>
                    <a:pt x="5" y="2"/>
                    <a:pt x="6" y="3"/>
                  </a:cubicBezTo>
                  <a:cubicBezTo>
                    <a:pt x="6" y="3"/>
                    <a:pt x="7" y="3"/>
                    <a:pt x="7" y="3"/>
                  </a:cubicBezTo>
                  <a:cubicBezTo>
                    <a:pt x="8" y="3"/>
                    <a:pt x="10" y="3"/>
                    <a:pt x="11" y="4"/>
                  </a:cubicBezTo>
                  <a:cubicBezTo>
                    <a:pt x="11" y="4"/>
                    <a:pt x="12" y="4"/>
                    <a:pt x="12" y="4"/>
                  </a:cubicBezTo>
                  <a:cubicBezTo>
                    <a:pt x="12" y="5"/>
                    <a:pt x="13" y="5"/>
                    <a:pt x="13" y="5"/>
                  </a:cubicBezTo>
                  <a:cubicBezTo>
                    <a:pt x="13" y="5"/>
                    <a:pt x="12" y="4"/>
                    <a:pt x="11" y="3"/>
                  </a:cubicBezTo>
                  <a:cubicBezTo>
                    <a:pt x="10" y="3"/>
                    <a:pt x="10" y="3"/>
                    <a:pt x="9" y="3"/>
                  </a:cubicBezTo>
                  <a:cubicBezTo>
                    <a:pt x="9" y="3"/>
                    <a:pt x="9" y="3"/>
                    <a:pt x="8" y="2"/>
                  </a:cubicBezTo>
                  <a:cubicBezTo>
                    <a:pt x="8" y="2"/>
                    <a:pt x="8" y="2"/>
                    <a:pt x="8" y="2"/>
                  </a:cubicBezTo>
                  <a:cubicBezTo>
                    <a:pt x="8" y="2"/>
                    <a:pt x="8" y="2"/>
                    <a:pt x="7" y="2"/>
                  </a:cubicBezTo>
                  <a:cubicBezTo>
                    <a:pt x="6" y="2"/>
                    <a:pt x="5" y="2"/>
                    <a:pt x="4" y="2"/>
                  </a:cubicBezTo>
                  <a:cubicBezTo>
                    <a:pt x="4" y="2"/>
                    <a:pt x="3" y="1"/>
                    <a:pt x="3" y="1"/>
                  </a:cubicBezTo>
                  <a:cubicBezTo>
                    <a:pt x="2" y="1"/>
                    <a:pt x="2" y="1"/>
                    <a:pt x="1" y="1"/>
                  </a:cubicBezTo>
                  <a:cubicBezTo>
                    <a:pt x="1" y="1"/>
                    <a:pt x="1" y="0"/>
                    <a:pt x="1" y="0"/>
                  </a:cubicBezTo>
                  <a:cubicBezTo>
                    <a:pt x="1" y="0"/>
                    <a:pt x="1" y="0"/>
                    <a:pt x="0" y="0"/>
                  </a:cubicBezTo>
                  <a:cubicBezTo>
                    <a:pt x="0" y="0"/>
                    <a:pt x="0" y="1"/>
                    <a:pt x="0" y="1"/>
                  </a:cubicBezTo>
                  <a:cubicBezTo>
                    <a:pt x="1" y="1"/>
                    <a:pt x="1" y="2"/>
                    <a:pt x="1" y="2"/>
                  </a:cubicBezTo>
                  <a:cubicBezTo>
                    <a:pt x="1" y="2"/>
                    <a:pt x="1" y="3"/>
                    <a:pt x="2" y="3"/>
                  </a:cubicBezTo>
                  <a:cubicBezTo>
                    <a:pt x="2" y="3"/>
                    <a:pt x="2" y="3"/>
                    <a:pt x="2" y="3"/>
                  </a:cubicBezTo>
                  <a:cubicBezTo>
                    <a:pt x="1" y="3"/>
                    <a:pt x="1" y="4"/>
                    <a:pt x="1" y="4"/>
                  </a:cubicBezTo>
                  <a:cubicBezTo>
                    <a:pt x="1" y="4"/>
                    <a:pt x="1" y="4"/>
                    <a:pt x="1" y="4"/>
                  </a:cubicBezTo>
                  <a:cubicBezTo>
                    <a:pt x="1" y="4"/>
                    <a:pt x="1" y="4"/>
                    <a:pt x="1" y="4"/>
                  </a:cubicBezTo>
                  <a:cubicBezTo>
                    <a:pt x="1" y="4"/>
                    <a:pt x="1" y="5"/>
                    <a:pt x="1" y="5"/>
                  </a:cubicBezTo>
                  <a:cubicBezTo>
                    <a:pt x="1" y="5"/>
                    <a:pt x="1" y="5"/>
                    <a:pt x="1" y="5"/>
                  </a:cubicBezTo>
                  <a:cubicBezTo>
                    <a:pt x="0" y="6"/>
                    <a:pt x="0" y="6"/>
                    <a:pt x="0" y="7"/>
                  </a:cubicBezTo>
                  <a:cubicBezTo>
                    <a:pt x="0" y="7"/>
                    <a:pt x="0" y="8"/>
                    <a:pt x="0" y="8"/>
                  </a:cubicBezTo>
                  <a:cubicBezTo>
                    <a:pt x="0" y="8"/>
                    <a:pt x="0" y="8"/>
                    <a:pt x="0" y="9"/>
                  </a:cubicBezTo>
                  <a:cubicBezTo>
                    <a:pt x="0" y="8"/>
                    <a:pt x="0" y="8"/>
                    <a:pt x="0" y="8"/>
                  </a:cubicBezTo>
                  <a:cubicBezTo>
                    <a:pt x="0" y="8"/>
                    <a:pt x="0" y="7"/>
                    <a:pt x="0" y="7"/>
                  </a:cubicBezTo>
                  <a:cubicBezTo>
                    <a:pt x="1" y="7"/>
                    <a:pt x="1" y="6"/>
                    <a:pt x="1" y="6"/>
                  </a:cubicBezTo>
                  <a:cubicBezTo>
                    <a:pt x="1" y="5"/>
                    <a:pt x="1" y="5"/>
                    <a:pt x="1" y="5"/>
                  </a:cubicBezTo>
                  <a:cubicBezTo>
                    <a:pt x="1" y="5"/>
                    <a:pt x="1" y="5"/>
                    <a:pt x="1" y="5"/>
                  </a:cubicBezTo>
                  <a:cubicBezTo>
                    <a:pt x="1" y="4"/>
                    <a:pt x="1" y="4"/>
                    <a:pt x="1" y="4"/>
                  </a:cubicBezTo>
                  <a:cubicBezTo>
                    <a:pt x="1" y="4"/>
                    <a:pt x="2" y="4"/>
                    <a:pt x="2" y="4"/>
                  </a:cubicBezTo>
                  <a:cubicBezTo>
                    <a:pt x="2" y="4"/>
                    <a:pt x="2" y="4"/>
                    <a:pt x="2" y="4"/>
                  </a:cubicBezTo>
                  <a:cubicBezTo>
                    <a:pt x="2" y="4"/>
                    <a:pt x="2" y="4"/>
                    <a:pt x="2" y="4"/>
                  </a:cubicBezTo>
                  <a:cubicBezTo>
                    <a:pt x="3" y="7"/>
                    <a:pt x="3" y="7"/>
                    <a:pt x="3" y="7"/>
                  </a:cubicBezTo>
                  <a:cubicBezTo>
                    <a:pt x="3" y="7"/>
                    <a:pt x="3" y="8"/>
                    <a:pt x="3" y="9"/>
                  </a:cubicBezTo>
                  <a:cubicBezTo>
                    <a:pt x="3" y="10"/>
                    <a:pt x="3" y="10"/>
                    <a:pt x="3" y="10"/>
                  </a:cubicBezTo>
                  <a:cubicBezTo>
                    <a:pt x="3" y="10"/>
                    <a:pt x="3" y="10"/>
                    <a:pt x="3" y="10"/>
                  </a:cubicBezTo>
                  <a:cubicBezTo>
                    <a:pt x="3" y="11"/>
                    <a:pt x="3" y="11"/>
                    <a:pt x="3" y="12"/>
                  </a:cubicBezTo>
                  <a:cubicBezTo>
                    <a:pt x="3" y="12"/>
                    <a:pt x="3" y="13"/>
                    <a:pt x="3" y="13"/>
                  </a:cubicBezTo>
                  <a:cubicBezTo>
                    <a:pt x="3" y="13"/>
                    <a:pt x="3" y="14"/>
                    <a:pt x="3" y="14"/>
                  </a:cubicBezTo>
                  <a:cubicBezTo>
                    <a:pt x="3" y="13"/>
                    <a:pt x="4" y="13"/>
                    <a:pt x="4" y="12"/>
                  </a:cubicBezTo>
                  <a:cubicBezTo>
                    <a:pt x="4" y="11"/>
                    <a:pt x="4" y="11"/>
                    <a:pt x="4" y="10"/>
                  </a:cubicBezTo>
                  <a:close/>
                  <a:moveTo>
                    <a:pt x="8" y="12"/>
                  </a:moveTo>
                  <a:cubicBezTo>
                    <a:pt x="8" y="12"/>
                    <a:pt x="8" y="12"/>
                    <a:pt x="8" y="12"/>
                  </a:cubicBezTo>
                  <a:cubicBezTo>
                    <a:pt x="8" y="12"/>
                    <a:pt x="8" y="12"/>
                    <a:pt x="8" y="12"/>
                  </a:cubicBezTo>
                  <a:cubicBezTo>
                    <a:pt x="8" y="12"/>
                    <a:pt x="8" y="12"/>
                    <a:pt x="8" y="1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598"/>
            <p:cNvSpPr>
              <a:spLocks/>
            </p:cNvSpPr>
            <p:nvPr/>
          </p:nvSpPr>
          <p:spPr bwMode="auto">
            <a:xfrm>
              <a:off x="9196372" y="4443438"/>
              <a:ext cx="134938" cy="187326"/>
            </a:xfrm>
            <a:custGeom>
              <a:avLst/>
              <a:gdLst>
                <a:gd name="T0" fmla="*/ 34 w 36"/>
                <a:gd name="T1" fmla="*/ 31 h 50"/>
                <a:gd name="T2" fmla="*/ 33 w 36"/>
                <a:gd name="T3" fmla="*/ 29 h 50"/>
                <a:gd name="T4" fmla="*/ 25 w 36"/>
                <a:gd name="T5" fmla="*/ 21 h 50"/>
                <a:gd name="T6" fmla="*/ 11 w 36"/>
                <a:gd name="T7" fmla="*/ 12 h 50"/>
                <a:gd name="T8" fmla="*/ 4 w 36"/>
                <a:gd name="T9" fmla="*/ 5 h 50"/>
                <a:gd name="T10" fmla="*/ 0 w 36"/>
                <a:gd name="T11" fmla="*/ 0 h 50"/>
                <a:gd name="T12" fmla="*/ 4 w 36"/>
                <a:gd name="T13" fmla="*/ 9 h 50"/>
                <a:gd name="T14" fmla="*/ 23 w 36"/>
                <a:gd name="T15" fmla="*/ 31 h 50"/>
                <a:gd name="T16" fmla="*/ 31 w 36"/>
                <a:gd name="T17" fmla="*/ 41 h 50"/>
                <a:gd name="T18" fmla="*/ 36 w 36"/>
                <a:gd name="T19" fmla="*/ 50 h 50"/>
                <a:gd name="T20" fmla="*/ 36 w 36"/>
                <a:gd name="T21" fmla="*/ 50 h 50"/>
                <a:gd name="T22" fmla="*/ 34 w 36"/>
                <a:gd name="T23" fmla="*/ 3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50">
                  <a:moveTo>
                    <a:pt x="34" y="31"/>
                  </a:moveTo>
                  <a:cubicBezTo>
                    <a:pt x="34" y="31"/>
                    <a:pt x="33" y="30"/>
                    <a:pt x="33" y="29"/>
                  </a:cubicBezTo>
                  <a:cubicBezTo>
                    <a:pt x="30" y="26"/>
                    <a:pt x="28" y="24"/>
                    <a:pt x="25" y="21"/>
                  </a:cubicBezTo>
                  <a:cubicBezTo>
                    <a:pt x="20" y="18"/>
                    <a:pt x="15" y="15"/>
                    <a:pt x="11" y="12"/>
                  </a:cubicBezTo>
                  <a:cubicBezTo>
                    <a:pt x="8" y="10"/>
                    <a:pt x="6" y="8"/>
                    <a:pt x="4" y="5"/>
                  </a:cubicBezTo>
                  <a:cubicBezTo>
                    <a:pt x="3" y="3"/>
                    <a:pt x="1" y="1"/>
                    <a:pt x="0" y="0"/>
                  </a:cubicBezTo>
                  <a:cubicBezTo>
                    <a:pt x="2" y="3"/>
                    <a:pt x="4" y="7"/>
                    <a:pt x="4" y="9"/>
                  </a:cubicBezTo>
                  <a:cubicBezTo>
                    <a:pt x="8" y="18"/>
                    <a:pt x="16" y="24"/>
                    <a:pt x="23" y="31"/>
                  </a:cubicBezTo>
                  <a:cubicBezTo>
                    <a:pt x="26" y="34"/>
                    <a:pt x="28" y="38"/>
                    <a:pt x="31" y="41"/>
                  </a:cubicBezTo>
                  <a:cubicBezTo>
                    <a:pt x="32" y="44"/>
                    <a:pt x="34" y="47"/>
                    <a:pt x="36" y="50"/>
                  </a:cubicBezTo>
                  <a:cubicBezTo>
                    <a:pt x="36" y="50"/>
                    <a:pt x="36" y="50"/>
                    <a:pt x="36" y="50"/>
                  </a:cubicBezTo>
                  <a:cubicBezTo>
                    <a:pt x="35" y="44"/>
                    <a:pt x="35" y="38"/>
                    <a:pt x="34"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601"/>
            <p:cNvSpPr>
              <a:spLocks/>
            </p:cNvSpPr>
            <p:nvPr/>
          </p:nvSpPr>
          <p:spPr bwMode="auto">
            <a:xfrm>
              <a:off x="9237647" y="4521226"/>
              <a:ext cx="52388" cy="87313"/>
            </a:xfrm>
            <a:custGeom>
              <a:avLst/>
              <a:gdLst>
                <a:gd name="T0" fmla="*/ 10 w 14"/>
                <a:gd name="T1" fmla="*/ 10 h 23"/>
                <a:gd name="T2" fmla="*/ 1 w 14"/>
                <a:gd name="T3" fmla="*/ 0 h 23"/>
                <a:gd name="T4" fmla="*/ 4 w 14"/>
                <a:gd name="T5" fmla="*/ 6 h 23"/>
                <a:gd name="T6" fmla="*/ 2 w 14"/>
                <a:gd name="T7" fmla="*/ 13 h 23"/>
                <a:gd name="T8" fmla="*/ 0 w 14"/>
                <a:gd name="T9" fmla="*/ 18 h 23"/>
                <a:gd name="T10" fmla="*/ 14 w 14"/>
                <a:gd name="T11" fmla="*/ 23 h 23"/>
                <a:gd name="T12" fmla="*/ 10 w 14"/>
                <a:gd name="T13" fmla="*/ 10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10" y="10"/>
                  </a:moveTo>
                  <a:cubicBezTo>
                    <a:pt x="8" y="6"/>
                    <a:pt x="4" y="3"/>
                    <a:pt x="1" y="0"/>
                  </a:cubicBezTo>
                  <a:cubicBezTo>
                    <a:pt x="2" y="2"/>
                    <a:pt x="4" y="4"/>
                    <a:pt x="4" y="6"/>
                  </a:cubicBezTo>
                  <a:cubicBezTo>
                    <a:pt x="5" y="9"/>
                    <a:pt x="4" y="11"/>
                    <a:pt x="2" y="13"/>
                  </a:cubicBezTo>
                  <a:cubicBezTo>
                    <a:pt x="1" y="15"/>
                    <a:pt x="0" y="16"/>
                    <a:pt x="0" y="18"/>
                  </a:cubicBezTo>
                  <a:cubicBezTo>
                    <a:pt x="4" y="20"/>
                    <a:pt x="9" y="22"/>
                    <a:pt x="14" y="23"/>
                  </a:cubicBezTo>
                  <a:cubicBezTo>
                    <a:pt x="14" y="19"/>
                    <a:pt x="11" y="13"/>
                    <a:pt x="10"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602"/>
            <p:cNvSpPr>
              <a:spLocks/>
            </p:cNvSpPr>
            <p:nvPr/>
          </p:nvSpPr>
          <p:spPr bwMode="auto">
            <a:xfrm>
              <a:off x="9136047" y="4349774"/>
              <a:ext cx="176214" cy="138113"/>
            </a:xfrm>
            <a:custGeom>
              <a:avLst/>
              <a:gdLst>
                <a:gd name="T0" fmla="*/ 16 w 47"/>
                <a:gd name="T1" fmla="*/ 25 h 37"/>
                <a:gd name="T2" fmla="*/ 23 w 47"/>
                <a:gd name="T3" fmla="*/ 27 h 37"/>
                <a:gd name="T4" fmla="*/ 32 w 47"/>
                <a:gd name="T5" fmla="*/ 29 h 37"/>
                <a:gd name="T6" fmla="*/ 47 w 47"/>
                <a:gd name="T7" fmla="*/ 37 h 37"/>
                <a:gd name="T8" fmla="*/ 47 w 47"/>
                <a:gd name="T9" fmla="*/ 37 h 37"/>
                <a:gd name="T10" fmla="*/ 33 w 47"/>
                <a:gd name="T11" fmla="*/ 23 h 37"/>
                <a:gd name="T12" fmla="*/ 15 w 47"/>
                <a:gd name="T13" fmla="*/ 22 h 37"/>
                <a:gd name="T14" fmla="*/ 9 w 47"/>
                <a:gd name="T15" fmla="*/ 12 h 37"/>
                <a:gd name="T16" fmla="*/ 6 w 47"/>
                <a:gd name="T17" fmla="*/ 5 h 37"/>
                <a:gd name="T18" fmla="*/ 1 w 47"/>
                <a:gd name="T19" fmla="*/ 0 h 37"/>
                <a:gd name="T20" fmla="*/ 0 w 47"/>
                <a:gd name="T21" fmla="*/ 2 h 37"/>
                <a:gd name="T22" fmla="*/ 5 w 47"/>
                <a:gd name="T23" fmla="*/ 6 h 37"/>
                <a:gd name="T24" fmla="*/ 9 w 47"/>
                <a:gd name="T25" fmla="*/ 13 h 37"/>
                <a:gd name="T26" fmla="*/ 14 w 47"/>
                <a:gd name="T27" fmla="*/ 23 h 37"/>
                <a:gd name="T28" fmla="*/ 16 w 47"/>
                <a:gd name="T29"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7">
                  <a:moveTo>
                    <a:pt x="16" y="25"/>
                  </a:moveTo>
                  <a:cubicBezTo>
                    <a:pt x="18" y="26"/>
                    <a:pt x="21" y="26"/>
                    <a:pt x="23" y="27"/>
                  </a:cubicBezTo>
                  <a:cubicBezTo>
                    <a:pt x="26" y="29"/>
                    <a:pt x="29" y="28"/>
                    <a:pt x="32" y="29"/>
                  </a:cubicBezTo>
                  <a:cubicBezTo>
                    <a:pt x="38" y="30"/>
                    <a:pt x="43" y="32"/>
                    <a:pt x="47" y="37"/>
                  </a:cubicBezTo>
                  <a:cubicBezTo>
                    <a:pt x="47" y="37"/>
                    <a:pt x="47" y="37"/>
                    <a:pt x="47" y="37"/>
                  </a:cubicBezTo>
                  <a:cubicBezTo>
                    <a:pt x="44" y="31"/>
                    <a:pt x="39" y="26"/>
                    <a:pt x="33" y="23"/>
                  </a:cubicBezTo>
                  <a:cubicBezTo>
                    <a:pt x="30" y="21"/>
                    <a:pt x="21" y="18"/>
                    <a:pt x="15" y="22"/>
                  </a:cubicBezTo>
                  <a:cubicBezTo>
                    <a:pt x="11" y="20"/>
                    <a:pt x="11" y="16"/>
                    <a:pt x="9" y="12"/>
                  </a:cubicBezTo>
                  <a:cubicBezTo>
                    <a:pt x="8" y="10"/>
                    <a:pt x="7" y="7"/>
                    <a:pt x="6" y="5"/>
                  </a:cubicBezTo>
                  <a:cubicBezTo>
                    <a:pt x="4" y="3"/>
                    <a:pt x="3" y="2"/>
                    <a:pt x="1" y="0"/>
                  </a:cubicBezTo>
                  <a:cubicBezTo>
                    <a:pt x="1" y="1"/>
                    <a:pt x="1" y="2"/>
                    <a:pt x="0" y="2"/>
                  </a:cubicBezTo>
                  <a:cubicBezTo>
                    <a:pt x="2" y="3"/>
                    <a:pt x="4" y="4"/>
                    <a:pt x="5" y="6"/>
                  </a:cubicBezTo>
                  <a:cubicBezTo>
                    <a:pt x="6" y="8"/>
                    <a:pt x="8" y="11"/>
                    <a:pt x="9" y="13"/>
                  </a:cubicBezTo>
                  <a:cubicBezTo>
                    <a:pt x="10" y="17"/>
                    <a:pt x="11" y="21"/>
                    <a:pt x="14" y="23"/>
                  </a:cubicBezTo>
                  <a:cubicBezTo>
                    <a:pt x="15" y="23"/>
                    <a:pt x="15" y="24"/>
                    <a:pt x="16"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603"/>
            <p:cNvSpPr>
              <a:spLocks noEditPoints="1"/>
            </p:cNvSpPr>
            <p:nvPr/>
          </p:nvSpPr>
          <p:spPr bwMode="auto">
            <a:xfrm>
              <a:off x="9188434" y="4435500"/>
              <a:ext cx="139701" cy="187326"/>
            </a:xfrm>
            <a:custGeom>
              <a:avLst/>
              <a:gdLst>
                <a:gd name="T0" fmla="*/ 8 w 37"/>
                <a:gd name="T1" fmla="*/ 23 h 50"/>
                <a:gd name="T2" fmla="*/ 7 w 37"/>
                <a:gd name="T3" fmla="*/ 16 h 50"/>
                <a:gd name="T4" fmla="*/ 11 w 37"/>
                <a:gd name="T5" fmla="*/ 22 h 50"/>
                <a:gd name="T6" fmla="*/ 14 w 37"/>
                <a:gd name="T7" fmla="*/ 25 h 50"/>
                <a:gd name="T8" fmla="*/ 17 w 37"/>
                <a:gd name="T9" fmla="*/ 28 h 50"/>
                <a:gd name="T10" fmla="*/ 16 w 37"/>
                <a:gd name="T11" fmla="*/ 33 h 50"/>
                <a:gd name="T12" fmla="*/ 16 w 37"/>
                <a:gd name="T13" fmla="*/ 34 h 50"/>
                <a:gd name="T14" fmla="*/ 14 w 37"/>
                <a:gd name="T15" fmla="*/ 37 h 50"/>
                <a:gd name="T16" fmla="*/ 16 w 37"/>
                <a:gd name="T17" fmla="*/ 36 h 50"/>
                <a:gd name="T18" fmla="*/ 17 w 37"/>
                <a:gd name="T19" fmla="*/ 34 h 50"/>
                <a:gd name="T20" fmla="*/ 18 w 37"/>
                <a:gd name="T21" fmla="*/ 31 h 50"/>
                <a:gd name="T22" fmla="*/ 18 w 37"/>
                <a:gd name="T23" fmla="*/ 28 h 50"/>
                <a:gd name="T24" fmla="*/ 19 w 37"/>
                <a:gd name="T25" fmla="*/ 29 h 50"/>
                <a:gd name="T26" fmla="*/ 24 w 37"/>
                <a:gd name="T27" fmla="*/ 35 h 50"/>
                <a:gd name="T28" fmla="*/ 26 w 37"/>
                <a:gd name="T29" fmla="*/ 40 h 50"/>
                <a:gd name="T30" fmla="*/ 27 w 37"/>
                <a:gd name="T31" fmla="*/ 45 h 50"/>
                <a:gd name="T32" fmla="*/ 25 w 37"/>
                <a:gd name="T33" fmla="*/ 35 h 50"/>
                <a:gd name="T34" fmla="*/ 26 w 37"/>
                <a:gd name="T35" fmla="*/ 35 h 50"/>
                <a:gd name="T36" fmla="*/ 33 w 37"/>
                <a:gd name="T37" fmla="*/ 44 h 50"/>
                <a:gd name="T38" fmla="*/ 29 w 37"/>
                <a:gd name="T39" fmla="*/ 37 h 50"/>
                <a:gd name="T40" fmla="*/ 24 w 37"/>
                <a:gd name="T41" fmla="*/ 31 h 50"/>
                <a:gd name="T42" fmla="*/ 12 w 37"/>
                <a:gd name="T43" fmla="*/ 20 h 50"/>
                <a:gd name="T44" fmla="*/ 8 w 37"/>
                <a:gd name="T45" fmla="*/ 14 h 50"/>
                <a:gd name="T46" fmla="*/ 6 w 37"/>
                <a:gd name="T47" fmla="*/ 8 h 50"/>
                <a:gd name="T48" fmla="*/ 11 w 37"/>
                <a:gd name="T49" fmla="*/ 13 h 50"/>
                <a:gd name="T50" fmla="*/ 18 w 37"/>
                <a:gd name="T51" fmla="*/ 18 h 50"/>
                <a:gd name="T52" fmla="*/ 27 w 37"/>
                <a:gd name="T53" fmla="*/ 24 h 50"/>
                <a:gd name="T54" fmla="*/ 35 w 37"/>
                <a:gd name="T55" fmla="*/ 32 h 50"/>
                <a:gd name="T56" fmla="*/ 23 w 37"/>
                <a:gd name="T57" fmla="*/ 20 h 50"/>
                <a:gd name="T58" fmla="*/ 14 w 37"/>
                <a:gd name="T59" fmla="*/ 14 h 50"/>
                <a:gd name="T60" fmla="*/ 10 w 37"/>
                <a:gd name="T61" fmla="*/ 11 h 50"/>
                <a:gd name="T62" fmla="*/ 5 w 37"/>
                <a:gd name="T63" fmla="*/ 4 h 50"/>
                <a:gd name="T64" fmla="*/ 4 w 37"/>
                <a:gd name="T65" fmla="*/ 3 h 50"/>
                <a:gd name="T66" fmla="*/ 13 w 37"/>
                <a:gd name="T67" fmla="*/ 6 h 50"/>
                <a:gd name="T68" fmla="*/ 25 w 37"/>
                <a:gd name="T69" fmla="*/ 8 h 50"/>
                <a:gd name="T70" fmla="*/ 31 w 37"/>
                <a:gd name="T71" fmla="*/ 12 h 50"/>
                <a:gd name="T72" fmla="*/ 21 w 37"/>
                <a:gd name="T73" fmla="*/ 6 h 50"/>
                <a:gd name="T74" fmla="*/ 18 w 37"/>
                <a:gd name="T75" fmla="*/ 5 h 50"/>
                <a:gd name="T76" fmla="*/ 10 w 37"/>
                <a:gd name="T77" fmla="*/ 4 h 50"/>
                <a:gd name="T78" fmla="*/ 3 w 37"/>
                <a:gd name="T79" fmla="*/ 2 h 50"/>
                <a:gd name="T80" fmla="*/ 1 w 37"/>
                <a:gd name="T81" fmla="*/ 0 h 50"/>
                <a:gd name="T82" fmla="*/ 2 w 37"/>
                <a:gd name="T83" fmla="*/ 4 h 50"/>
                <a:gd name="T84" fmla="*/ 3 w 37"/>
                <a:gd name="T85" fmla="*/ 7 h 50"/>
                <a:gd name="T86" fmla="*/ 2 w 37"/>
                <a:gd name="T87" fmla="*/ 10 h 50"/>
                <a:gd name="T88" fmla="*/ 1 w 37"/>
                <a:gd name="T89" fmla="*/ 10 h 50"/>
                <a:gd name="T90" fmla="*/ 0 w 37"/>
                <a:gd name="T91" fmla="*/ 16 h 50"/>
                <a:gd name="T92" fmla="*/ 0 w 37"/>
                <a:gd name="T93" fmla="*/ 20 h 50"/>
                <a:gd name="T94" fmla="*/ 1 w 37"/>
                <a:gd name="T95" fmla="*/ 16 h 50"/>
                <a:gd name="T96" fmla="*/ 2 w 37"/>
                <a:gd name="T97" fmla="*/ 11 h 50"/>
                <a:gd name="T98" fmla="*/ 3 w 37"/>
                <a:gd name="T99" fmla="*/ 10 h 50"/>
                <a:gd name="T100" fmla="*/ 4 w 37"/>
                <a:gd name="T101" fmla="*/ 8 h 50"/>
                <a:gd name="T102" fmla="*/ 6 w 37"/>
                <a:gd name="T103" fmla="*/ 15 h 50"/>
                <a:gd name="T104" fmla="*/ 7 w 37"/>
                <a:gd name="T105" fmla="*/ 23 h 50"/>
                <a:gd name="T106" fmla="*/ 8 w 37"/>
                <a:gd name="T107" fmla="*/ 27 h 50"/>
                <a:gd name="T108" fmla="*/ 7 w 37"/>
                <a:gd name="T109" fmla="*/ 33 h 50"/>
                <a:gd name="T110" fmla="*/ 8 w 37"/>
                <a:gd name="T111" fmla="*/ 24 h 50"/>
                <a:gd name="T112" fmla="*/ 18 w 37"/>
                <a:gd name="T113" fmla="*/ 28 h 50"/>
                <a:gd name="T114" fmla="*/ 18 w 37"/>
                <a:gd name="T115"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50">
                  <a:moveTo>
                    <a:pt x="8" y="24"/>
                  </a:moveTo>
                  <a:cubicBezTo>
                    <a:pt x="8" y="24"/>
                    <a:pt x="8" y="23"/>
                    <a:pt x="8" y="23"/>
                  </a:cubicBezTo>
                  <a:cubicBezTo>
                    <a:pt x="8" y="21"/>
                    <a:pt x="8" y="21"/>
                    <a:pt x="8" y="21"/>
                  </a:cubicBezTo>
                  <a:cubicBezTo>
                    <a:pt x="8" y="19"/>
                    <a:pt x="7" y="18"/>
                    <a:pt x="7" y="16"/>
                  </a:cubicBezTo>
                  <a:cubicBezTo>
                    <a:pt x="8" y="17"/>
                    <a:pt x="8" y="18"/>
                    <a:pt x="9" y="18"/>
                  </a:cubicBezTo>
                  <a:cubicBezTo>
                    <a:pt x="9" y="20"/>
                    <a:pt x="10" y="21"/>
                    <a:pt x="11" y="22"/>
                  </a:cubicBezTo>
                  <a:cubicBezTo>
                    <a:pt x="12" y="23"/>
                    <a:pt x="13" y="24"/>
                    <a:pt x="14" y="24"/>
                  </a:cubicBezTo>
                  <a:cubicBezTo>
                    <a:pt x="14" y="25"/>
                    <a:pt x="14" y="25"/>
                    <a:pt x="14" y="25"/>
                  </a:cubicBezTo>
                  <a:cubicBezTo>
                    <a:pt x="15" y="25"/>
                    <a:pt x="15" y="26"/>
                    <a:pt x="16" y="27"/>
                  </a:cubicBezTo>
                  <a:cubicBezTo>
                    <a:pt x="16" y="27"/>
                    <a:pt x="17" y="28"/>
                    <a:pt x="17" y="28"/>
                  </a:cubicBezTo>
                  <a:cubicBezTo>
                    <a:pt x="17" y="29"/>
                    <a:pt x="17" y="30"/>
                    <a:pt x="17" y="31"/>
                  </a:cubicBezTo>
                  <a:cubicBezTo>
                    <a:pt x="17" y="32"/>
                    <a:pt x="16" y="32"/>
                    <a:pt x="16" y="33"/>
                  </a:cubicBezTo>
                  <a:cubicBezTo>
                    <a:pt x="16" y="34"/>
                    <a:pt x="16" y="34"/>
                    <a:pt x="16" y="34"/>
                  </a:cubicBezTo>
                  <a:cubicBezTo>
                    <a:pt x="16" y="34"/>
                    <a:pt x="16" y="34"/>
                    <a:pt x="16" y="34"/>
                  </a:cubicBezTo>
                  <a:cubicBezTo>
                    <a:pt x="16" y="35"/>
                    <a:pt x="16" y="35"/>
                    <a:pt x="15" y="35"/>
                  </a:cubicBezTo>
                  <a:cubicBezTo>
                    <a:pt x="15" y="36"/>
                    <a:pt x="15" y="37"/>
                    <a:pt x="14" y="37"/>
                  </a:cubicBezTo>
                  <a:cubicBezTo>
                    <a:pt x="14" y="38"/>
                    <a:pt x="13" y="39"/>
                    <a:pt x="13" y="40"/>
                  </a:cubicBezTo>
                  <a:cubicBezTo>
                    <a:pt x="14" y="38"/>
                    <a:pt x="15" y="37"/>
                    <a:pt x="16" y="36"/>
                  </a:cubicBezTo>
                  <a:cubicBezTo>
                    <a:pt x="16" y="35"/>
                    <a:pt x="16" y="35"/>
                    <a:pt x="16" y="34"/>
                  </a:cubicBezTo>
                  <a:cubicBezTo>
                    <a:pt x="17" y="34"/>
                    <a:pt x="17" y="34"/>
                    <a:pt x="17" y="34"/>
                  </a:cubicBezTo>
                  <a:cubicBezTo>
                    <a:pt x="17" y="33"/>
                    <a:pt x="17" y="33"/>
                    <a:pt x="17" y="33"/>
                  </a:cubicBezTo>
                  <a:cubicBezTo>
                    <a:pt x="17" y="33"/>
                    <a:pt x="17" y="32"/>
                    <a:pt x="18" y="31"/>
                  </a:cubicBezTo>
                  <a:cubicBezTo>
                    <a:pt x="18" y="30"/>
                    <a:pt x="18" y="29"/>
                    <a:pt x="18" y="28"/>
                  </a:cubicBezTo>
                  <a:cubicBezTo>
                    <a:pt x="18" y="28"/>
                    <a:pt x="18" y="28"/>
                    <a:pt x="18" y="28"/>
                  </a:cubicBezTo>
                  <a:cubicBezTo>
                    <a:pt x="18" y="28"/>
                    <a:pt x="18" y="28"/>
                    <a:pt x="19" y="28"/>
                  </a:cubicBezTo>
                  <a:cubicBezTo>
                    <a:pt x="19" y="29"/>
                    <a:pt x="19" y="29"/>
                    <a:pt x="19" y="29"/>
                  </a:cubicBezTo>
                  <a:cubicBezTo>
                    <a:pt x="20" y="30"/>
                    <a:pt x="20" y="31"/>
                    <a:pt x="21" y="31"/>
                  </a:cubicBezTo>
                  <a:cubicBezTo>
                    <a:pt x="22" y="33"/>
                    <a:pt x="23" y="34"/>
                    <a:pt x="24" y="35"/>
                  </a:cubicBezTo>
                  <a:cubicBezTo>
                    <a:pt x="24" y="36"/>
                    <a:pt x="24" y="37"/>
                    <a:pt x="25" y="38"/>
                  </a:cubicBezTo>
                  <a:cubicBezTo>
                    <a:pt x="25" y="38"/>
                    <a:pt x="25" y="39"/>
                    <a:pt x="26" y="40"/>
                  </a:cubicBezTo>
                  <a:cubicBezTo>
                    <a:pt x="26" y="41"/>
                    <a:pt x="26" y="41"/>
                    <a:pt x="26" y="42"/>
                  </a:cubicBezTo>
                  <a:cubicBezTo>
                    <a:pt x="27" y="43"/>
                    <a:pt x="27" y="44"/>
                    <a:pt x="27" y="45"/>
                  </a:cubicBezTo>
                  <a:cubicBezTo>
                    <a:pt x="27" y="43"/>
                    <a:pt x="27" y="41"/>
                    <a:pt x="26" y="40"/>
                  </a:cubicBezTo>
                  <a:cubicBezTo>
                    <a:pt x="26" y="38"/>
                    <a:pt x="25" y="36"/>
                    <a:pt x="25" y="35"/>
                  </a:cubicBezTo>
                  <a:cubicBezTo>
                    <a:pt x="24" y="34"/>
                    <a:pt x="24" y="33"/>
                    <a:pt x="23" y="32"/>
                  </a:cubicBezTo>
                  <a:cubicBezTo>
                    <a:pt x="24" y="33"/>
                    <a:pt x="25" y="34"/>
                    <a:pt x="26" y="35"/>
                  </a:cubicBezTo>
                  <a:cubicBezTo>
                    <a:pt x="26" y="36"/>
                    <a:pt x="27" y="36"/>
                    <a:pt x="28" y="37"/>
                  </a:cubicBezTo>
                  <a:cubicBezTo>
                    <a:pt x="30" y="39"/>
                    <a:pt x="31" y="41"/>
                    <a:pt x="33" y="44"/>
                  </a:cubicBezTo>
                  <a:cubicBezTo>
                    <a:pt x="34" y="46"/>
                    <a:pt x="36" y="48"/>
                    <a:pt x="37" y="50"/>
                  </a:cubicBezTo>
                  <a:cubicBezTo>
                    <a:pt x="35" y="45"/>
                    <a:pt x="32" y="41"/>
                    <a:pt x="29" y="37"/>
                  </a:cubicBezTo>
                  <a:cubicBezTo>
                    <a:pt x="28" y="36"/>
                    <a:pt x="27" y="35"/>
                    <a:pt x="26" y="34"/>
                  </a:cubicBezTo>
                  <a:cubicBezTo>
                    <a:pt x="25" y="33"/>
                    <a:pt x="24" y="32"/>
                    <a:pt x="24" y="31"/>
                  </a:cubicBezTo>
                  <a:cubicBezTo>
                    <a:pt x="22" y="29"/>
                    <a:pt x="20" y="28"/>
                    <a:pt x="18" y="26"/>
                  </a:cubicBezTo>
                  <a:cubicBezTo>
                    <a:pt x="16" y="24"/>
                    <a:pt x="14" y="22"/>
                    <a:pt x="12" y="20"/>
                  </a:cubicBezTo>
                  <a:cubicBezTo>
                    <a:pt x="12" y="20"/>
                    <a:pt x="11" y="19"/>
                    <a:pt x="10" y="18"/>
                  </a:cubicBezTo>
                  <a:cubicBezTo>
                    <a:pt x="9" y="16"/>
                    <a:pt x="9" y="15"/>
                    <a:pt x="8" y="14"/>
                  </a:cubicBezTo>
                  <a:cubicBezTo>
                    <a:pt x="8" y="13"/>
                    <a:pt x="7" y="12"/>
                    <a:pt x="7" y="11"/>
                  </a:cubicBezTo>
                  <a:cubicBezTo>
                    <a:pt x="7" y="10"/>
                    <a:pt x="6" y="9"/>
                    <a:pt x="6" y="8"/>
                  </a:cubicBezTo>
                  <a:cubicBezTo>
                    <a:pt x="7" y="9"/>
                    <a:pt x="8" y="10"/>
                    <a:pt x="9" y="11"/>
                  </a:cubicBezTo>
                  <a:cubicBezTo>
                    <a:pt x="10" y="12"/>
                    <a:pt x="10" y="13"/>
                    <a:pt x="11" y="13"/>
                  </a:cubicBezTo>
                  <a:cubicBezTo>
                    <a:pt x="12" y="14"/>
                    <a:pt x="12" y="15"/>
                    <a:pt x="13" y="15"/>
                  </a:cubicBezTo>
                  <a:cubicBezTo>
                    <a:pt x="15" y="16"/>
                    <a:pt x="16" y="17"/>
                    <a:pt x="18" y="18"/>
                  </a:cubicBezTo>
                  <a:cubicBezTo>
                    <a:pt x="20" y="19"/>
                    <a:pt x="21" y="20"/>
                    <a:pt x="23" y="21"/>
                  </a:cubicBezTo>
                  <a:cubicBezTo>
                    <a:pt x="24" y="22"/>
                    <a:pt x="26" y="23"/>
                    <a:pt x="27" y="24"/>
                  </a:cubicBezTo>
                  <a:cubicBezTo>
                    <a:pt x="29" y="25"/>
                    <a:pt x="30" y="26"/>
                    <a:pt x="32" y="27"/>
                  </a:cubicBezTo>
                  <a:cubicBezTo>
                    <a:pt x="33" y="29"/>
                    <a:pt x="34" y="30"/>
                    <a:pt x="35" y="32"/>
                  </a:cubicBezTo>
                  <a:cubicBezTo>
                    <a:pt x="33" y="29"/>
                    <a:pt x="31" y="26"/>
                    <a:pt x="28" y="23"/>
                  </a:cubicBezTo>
                  <a:cubicBezTo>
                    <a:pt x="26" y="22"/>
                    <a:pt x="25" y="21"/>
                    <a:pt x="23" y="20"/>
                  </a:cubicBezTo>
                  <a:cubicBezTo>
                    <a:pt x="22" y="19"/>
                    <a:pt x="20" y="18"/>
                    <a:pt x="18" y="17"/>
                  </a:cubicBezTo>
                  <a:cubicBezTo>
                    <a:pt x="17" y="16"/>
                    <a:pt x="15" y="15"/>
                    <a:pt x="14" y="14"/>
                  </a:cubicBezTo>
                  <a:cubicBezTo>
                    <a:pt x="13" y="14"/>
                    <a:pt x="12" y="13"/>
                    <a:pt x="12" y="13"/>
                  </a:cubicBezTo>
                  <a:cubicBezTo>
                    <a:pt x="11" y="12"/>
                    <a:pt x="10" y="11"/>
                    <a:pt x="10" y="11"/>
                  </a:cubicBezTo>
                  <a:cubicBezTo>
                    <a:pt x="9" y="9"/>
                    <a:pt x="7" y="8"/>
                    <a:pt x="6" y="6"/>
                  </a:cubicBezTo>
                  <a:cubicBezTo>
                    <a:pt x="6" y="6"/>
                    <a:pt x="5" y="5"/>
                    <a:pt x="5" y="4"/>
                  </a:cubicBezTo>
                  <a:cubicBezTo>
                    <a:pt x="4" y="4"/>
                    <a:pt x="4" y="4"/>
                    <a:pt x="4" y="3"/>
                  </a:cubicBezTo>
                  <a:cubicBezTo>
                    <a:pt x="4" y="3"/>
                    <a:pt x="4" y="3"/>
                    <a:pt x="4" y="3"/>
                  </a:cubicBezTo>
                  <a:cubicBezTo>
                    <a:pt x="6" y="4"/>
                    <a:pt x="8" y="4"/>
                    <a:pt x="9" y="5"/>
                  </a:cubicBezTo>
                  <a:cubicBezTo>
                    <a:pt x="11" y="5"/>
                    <a:pt x="12" y="5"/>
                    <a:pt x="13" y="6"/>
                  </a:cubicBezTo>
                  <a:cubicBezTo>
                    <a:pt x="14" y="6"/>
                    <a:pt x="16" y="6"/>
                    <a:pt x="17" y="6"/>
                  </a:cubicBezTo>
                  <a:cubicBezTo>
                    <a:pt x="20" y="6"/>
                    <a:pt x="22" y="7"/>
                    <a:pt x="25" y="8"/>
                  </a:cubicBezTo>
                  <a:cubicBezTo>
                    <a:pt x="26" y="9"/>
                    <a:pt x="27" y="9"/>
                    <a:pt x="28" y="10"/>
                  </a:cubicBezTo>
                  <a:cubicBezTo>
                    <a:pt x="29" y="11"/>
                    <a:pt x="30" y="11"/>
                    <a:pt x="31" y="12"/>
                  </a:cubicBezTo>
                  <a:cubicBezTo>
                    <a:pt x="29" y="10"/>
                    <a:pt x="27" y="9"/>
                    <a:pt x="25" y="8"/>
                  </a:cubicBezTo>
                  <a:cubicBezTo>
                    <a:pt x="24" y="7"/>
                    <a:pt x="22" y="6"/>
                    <a:pt x="21" y="6"/>
                  </a:cubicBezTo>
                  <a:cubicBezTo>
                    <a:pt x="21" y="6"/>
                    <a:pt x="20" y="6"/>
                    <a:pt x="19" y="5"/>
                  </a:cubicBezTo>
                  <a:cubicBezTo>
                    <a:pt x="19" y="5"/>
                    <a:pt x="19" y="5"/>
                    <a:pt x="18" y="5"/>
                  </a:cubicBezTo>
                  <a:cubicBezTo>
                    <a:pt x="18" y="5"/>
                    <a:pt x="18" y="5"/>
                    <a:pt x="17" y="5"/>
                  </a:cubicBezTo>
                  <a:cubicBezTo>
                    <a:pt x="15" y="5"/>
                    <a:pt x="12" y="4"/>
                    <a:pt x="10" y="4"/>
                  </a:cubicBezTo>
                  <a:cubicBezTo>
                    <a:pt x="8" y="3"/>
                    <a:pt x="7" y="3"/>
                    <a:pt x="6" y="3"/>
                  </a:cubicBezTo>
                  <a:cubicBezTo>
                    <a:pt x="5" y="2"/>
                    <a:pt x="4" y="2"/>
                    <a:pt x="3" y="2"/>
                  </a:cubicBezTo>
                  <a:cubicBezTo>
                    <a:pt x="3" y="1"/>
                    <a:pt x="2" y="1"/>
                    <a:pt x="2" y="0"/>
                  </a:cubicBezTo>
                  <a:cubicBezTo>
                    <a:pt x="2" y="0"/>
                    <a:pt x="1" y="0"/>
                    <a:pt x="1" y="0"/>
                  </a:cubicBezTo>
                  <a:cubicBezTo>
                    <a:pt x="0" y="0"/>
                    <a:pt x="0" y="1"/>
                    <a:pt x="0" y="1"/>
                  </a:cubicBezTo>
                  <a:cubicBezTo>
                    <a:pt x="1" y="2"/>
                    <a:pt x="2" y="3"/>
                    <a:pt x="2" y="4"/>
                  </a:cubicBezTo>
                  <a:cubicBezTo>
                    <a:pt x="3" y="5"/>
                    <a:pt x="3" y="6"/>
                    <a:pt x="3" y="6"/>
                  </a:cubicBezTo>
                  <a:cubicBezTo>
                    <a:pt x="3" y="7"/>
                    <a:pt x="3" y="7"/>
                    <a:pt x="3" y="7"/>
                  </a:cubicBezTo>
                  <a:cubicBezTo>
                    <a:pt x="3" y="8"/>
                    <a:pt x="3" y="8"/>
                    <a:pt x="2" y="9"/>
                  </a:cubicBezTo>
                  <a:cubicBezTo>
                    <a:pt x="2" y="9"/>
                    <a:pt x="2" y="9"/>
                    <a:pt x="2" y="10"/>
                  </a:cubicBezTo>
                  <a:cubicBezTo>
                    <a:pt x="2" y="10"/>
                    <a:pt x="2" y="10"/>
                    <a:pt x="2" y="10"/>
                  </a:cubicBezTo>
                  <a:cubicBezTo>
                    <a:pt x="2" y="10"/>
                    <a:pt x="1" y="10"/>
                    <a:pt x="1" y="10"/>
                  </a:cubicBezTo>
                  <a:cubicBezTo>
                    <a:pt x="1" y="11"/>
                    <a:pt x="1" y="12"/>
                    <a:pt x="1" y="12"/>
                  </a:cubicBezTo>
                  <a:cubicBezTo>
                    <a:pt x="0" y="14"/>
                    <a:pt x="0" y="15"/>
                    <a:pt x="0" y="16"/>
                  </a:cubicBezTo>
                  <a:cubicBezTo>
                    <a:pt x="0" y="17"/>
                    <a:pt x="0" y="17"/>
                    <a:pt x="0" y="18"/>
                  </a:cubicBezTo>
                  <a:cubicBezTo>
                    <a:pt x="0" y="19"/>
                    <a:pt x="0" y="19"/>
                    <a:pt x="0" y="20"/>
                  </a:cubicBezTo>
                  <a:cubicBezTo>
                    <a:pt x="0" y="19"/>
                    <a:pt x="0" y="19"/>
                    <a:pt x="0" y="18"/>
                  </a:cubicBezTo>
                  <a:cubicBezTo>
                    <a:pt x="0" y="18"/>
                    <a:pt x="0" y="17"/>
                    <a:pt x="1" y="16"/>
                  </a:cubicBezTo>
                  <a:cubicBezTo>
                    <a:pt x="1" y="15"/>
                    <a:pt x="1" y="14"/>
                    <a:pt x="2" y="13"/>
                  </a:cubicBezTo>
                  <a:cubicBezTo>
                    <a:pt x="2" y="12"/>
                    <a:pt x="2" y="11"/>
                    <a:pt x="2" y="11"/>
                  </a:cubicBezTo>
                  <a:cubicBezTo>
                    <a:pt x="3" y="11"/>
                    <a:pt x="3" y="11"/>
                    <a:pt x="3" y="11"/>
                  </a:cubicBezTo>
                  <a:cubicBezTo>
                    <a:pt x="3" y="10"/>
                    <a:pt x="3" y="10"/>
                    <a:pt x="3" y="10"/>
                  </a:cubicBezTo>
                  <a:cubicBezTo>
                    <a:pt x="3" y="10"/>
                    <a:pt x="3" y="10"/>
                    <a:pt x="3" y="9"/>
                  </a:cubicBezTo>
                  <a:cubicBezTo>
                    <a:pt x="4" y="9"/>
                    <a:pt x="4" y="9"/>
                    <a:pt x="4" y="8"/>
                  </a:cubicBezTo>
                  <a:cubicBezTo>
                    <a:pt x="4" y="9"/>
                    <a:pt x="4" y="9"/>
                    <a:pt x="5" y="10"/>
                  </a:cubicBezTo>
                  <a:cubicBezTo>
                    <a:pt x="6" y="15"/>
                    <a:pt x="6" y="15"/>
                    <a:pt x="6" y="15"/>
                  </a:cubicBezTo>
                  <a:cubicBezTo>
                    <a:pt x="6" y="17"/>
                    <a:pt x="7" y="19"/>
                    <a:pt x="7" y="21"/>
                  </a:cubicBezTo>
                  <a:cubicBezTo>
                    <a:pt x="7" y="23"/>
                    <a:pt x="7" y="23"/>
                    <a:pt x="7" y="23"/>
                  </a:cubicBezTo>
                  <a:cubicBezTo>
                    <a:pt x="7" y="23"/>
                    <a:pt x="8" y="24"/>
                    <a:pt x="8" y="24"/>
                  </a:cubicBezTo>
                  <a:cubicBezTo>
                    <a:pt x="8" y="25"/>
                    <a:pt x="8" y="26"/>
                    <a:pt x="8" y="27"/>
                  </a:cubicBezTo>
                  <a:cubicBezTo>
                    <a:pt x="8" y="28"/>
                    <a:pt x="8" y="29"/>
                    <a:pt x="8" y="30"/>
                  </a:cubicBezTo>
                  <a:cubicBezTo>
                    <a:pt x="7" y="31"/>
                    <a:pt x="7" y="32"/>
                    <a:pt x="7" y="33"/>
                  </a:cubicBezTo>
                  <a:cubicBezTo>
                    <a:pt x="8" y="31"/>
                    <a:pt x="8" y="29"/>
                    <a:pt x="8" y="27"/>
                  </a:cubicBezTo>
                  <a:cubicBezTo>
                    <a:pt x="8" y="26"/>
                    <a:pt x="8" y="25"/>
                    <a:pt x="8" y="24"/>
                  </a:cubicBezTo>
                  <a:close/>
                  <a:moveTo>
                    <a:pt x="18" y="27"/>
                  </a:moveTo>
                  <a:cubicBezTo>
                    <a:pt x="18" y="27"/>
                    <a:pt x="18" y="28"/>
                    <a:pt x="18" y="28"/>
                  </a:cubicBezTo>
                  <a:cubicBezTo>
                    <a:pt x="18" y="28"/>
                    <a:pt x="18" y="28"/>
                    <a:pt x="18" y="28"/>
                  </a:cubicBezTo>
                  <a:cubicBezTo>
                    <a:pt x="18" y="28"/>
                    <a:pt x="18" y="28"/>
                    <a:pt x="18" y="2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604"/>
            <p:cNvSpPr>
              <a:spLocks/>
            </p:cNvSpPr>
            <p:nvPr/>
          </p:nvSpPr>
          <p:spPr bwMode="auto">
            <a:xfrm>
              <a:off x="8704244" y="4443438"/>
              <a:ext cx="60325" cy="142876"/>
            </a:xfrm>
            <a:custGeom>
              <a:avLst/>
              <a:gdLst>
                <a:gd name="T0" fmla="*/ 15 w 16"/>
                <a:gd name="T1" fmla="*/ 38 h 38"/>
                <a:gd name="T2" fmla="*/ 11 w 16"/>
                <a:gd name="T3" fmla="*/ 17 h 38"/>
                <a:gd name="T4" fmla="*/ 5 w 16"/>
                <a:gd name="T5" fmla="*/ 8 h 38"/>
                <a:gd name="T6" fmla="*/ 0 w 16"/>
                <a:gd name="T7" fmla="*/ 0 h 38"/>
                <a:gd name="T8" fmla="*/ 12 w 16"/>
                <a:gd name="T9" fmla="*/ 7 h 38"/>
                <a:gd name="T10" fmla="*/ 16 w 16"/>
                <a:gd name="T11" fmla="*/ 21 h 38"/>
                <a:gd name="T12" fmla="*/ 15 w 16"/>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16" h="38">
                  <a:moveTo>
                    <a:pt x="15" y="38"/>
                  </a:moveTo>
                  <a:cubicBezTo>
                    <a:pt x="14" y="31"/>
                    <a:pt x="14" y="24"/>
                    <a:pt x="11" y="17"/>
                  </a:cubicBezTo>
                  <a:cubicBezTo>
                    <a:pt x="10" y="14"/>
                    <a:pt x="8" y="11"/>
                    <a:pt x="5" y="8"/>
                  </a:cubicBezTo>
                  <a:cubicBezTo>
                    <a:pt x="3" y="6"/>
                    <a:pt x="1" y="3"/>
                    <a:pt x="0" y="0"/>
                  </a:cubicBezTo>
                  <a:cubicBezTo>
                    <a:pt x="4" y="2"/>
                    <a:pt x="8" y="5"/>
                    <a:pt x="12" y="7"/>
                  </a:cubicBezTo>
                  <a:cubicBezTo>
                    <a:pt x="15" y="11"/>
                    <a:pt x="16" y="18"/>
                    <a:pt x="16" y="21"/>
                  </a:cubicBezTo>
                  <a:cubicBezTo>
                    <a:pt x="16" y="27"/>
                    <a:pt x="15" y="32"/>
                    <a:pt x="15" y="3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09" name="Picture 1606"/>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8626456" y="4595839"/>
              <a:ext cx="180976"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607"/>
            <p:cNvSpPr>
              <a:spLocks/>
            </p:cNvSpPr>
            <p:nvPr/>
          </p:nvSpPr>
          <p:spPr bwMode="auto">
            <a:xfrm>
              <a:off x="8632806" y="4499000"/>
              <a:ext cx="131763" cy="120651"/>
            </a:xfrm>
            <a:custGeom>
              <a:avLst/>
              <a:gdLst>
                <a:gd name="T0" fmla="*/ 17 w 35"/>
                <a:gd name="T1" fmla="*/ 22 h 32"/>
                <a:gd name="T2" fmla="*/ 29 w 35"/>
                <a:gd name="T3" fmla="*/ 27 h 32"/>
                <a:gd name="T4" fmla="*/ 35 w 35"/>
                <a:gd name="T5" fmla="*/ 32 h 32"/>
                <a:gd name="T6" fmla="*/ 24 w 35"/>
                <a:gd name="T7" fmla="*/ 27 h 32"/>
                <a:gd name="T8" fmla="*/ 10 w 35"/>
                <a:gd name="T9" fmla="*/ 25 h 32"/>
                <a:gd name="T10" fmla="*/ 1 w 35"/>
                <a:gd name="T11" fmla="*/ 16 h 32"/>
                <a:gd name="T12" fmla="*/ 0 w 35"/>
                <a:gd name="T13" fmla="*/ 14 h 32"/>
                <a:gd name="T14" fmla="*/ 4 w 35"/>
                <a:gd name="T15" fmla="*/ 0 h 32"/>
                <a:gd name="T16" fmla="*/ 5 w 35"/>
                <a:gd name="T17" fmla="*/ 6 h 32"/>
                <a:gd name="T18" fmla="*/ 17 w 35"/>
                <a:gd name="T19"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2">
                  <a:moveTo>
                    <a:pt x="17" y="22"/>
                  </a:moveTo>
                  <a:cubicBezTo>
                    <a:pt x="21" y="23"/>
                    <a:pt x="27" y="25"/>
                    <a:pt x="29" y="27"/>
                  </a:cubicBezTo>
                  <a:cubicBezTo>
                    <a:pt x="32" y="28"/>
                    <a:pt x="35" y="32"/>
                    <a:pt x="35" y="32"/>
                  </a:cubicBezTo>
                  <a:cubicBezTo>
                    <a:pt x="32" y="30"/>
                    <a:pt x="28" y="28"/>
                    <a:pt x="24" y="27"/>
                  </a:cubicBezTo>
                  <a:cubicBezTo>
                    <a:pt x="19" y="26"/>
                    <a:pt x="14" y="26"/>
                    <a:pt x="10" y="25"/>
                  </a:cubicBezTo>
                  <a:cubicBezTo>
                    <a:pt x="5" y="24"/>
                    <a:pt x="2" y="20"/>
                    <a:pt x="1" y="16"/>
                  </a:cubicBezTo>
                  <a:cubicBezTo>
                    <a:pt x="0" y="15"/>
                    <a:pt x="0" y="15"/>
                    <a:pt x="0" y="14"/>
                  </a:cubicBezTo>
                  <a:cubicBezTo>
                    <a:pt x="1" y="9"/>
                    <a:pt x="2" y="4"/>
                    <a:pt x="4" y="0"/>
                  </a:cubicBezTo>
                  <a:cubicBezTo>
                    <a:pt x="4" y="2"/>
                    <a:pt x="4" y="4"/>
                    <a:pt x="5" y="6"/>
                  </a:cubicBezTo>
                  <a:cubicBezTo>
                    <a:pt x="7" y="15"/>
                    <a:pt x="13" y="20"/>
                    <a:pt x="17" y="2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608"/>
            <p:cNvSpPr>
              <a:spLocks/>
            </p:cNvSpPr>
            <p:nvPr/>
          </p:nvSpPr>
          <p:spPr bwMode="auto">
            <a:xfrm>
              <a:off x="8662969" y="4435500"/>
              <a:ext cx="142876" cy="247652"/>
            </a:xfrm>
            <a:custGeom>
              <a:avLst/>
              <a:gdLst>
                <a:gd name="T0" fmla="*/ 7 w 38"/>
                <a:gd name="T1" fmla="*/ 37 h 66"/>
                <a:gd name="T2" fmla="*/ 20 w 38"/>
                <a:gd name="T3" fmla="*/ 42 h 66"/>
                <a:gd name="T4" fmla="*/ 23 w 38"/>
                <a:gd name="T5" fmla="*/ 43 h 66"/>
                <a:gd name="T6" fmla="*/ 24 w 38"/>
                <a:gd name="T7" fmla="*/ 44 h 66"/>
                <a:gd name="T8" fmla="*/ 24 w 38"/>
                <a:gd name="T9" fmla="*/ 42 h 66"/>
                <a:gd name="T10" fmla="*/ 21 w 38"/>
                <a:gd name="T11" fmla="*/ 39 h 66"/>
                <a:gd name="T12" fmla="*/ 15 w 38"/>
                <a:gd name="T13" fmla="*/ 32 h 66"/>
                <a:gd name="T14" fmla="*/ 10 w 38"/>
                <a:gd name="T15" fmla="*/ 27 h 66"/>
                <a:gd name="T16" fmla="*/ 5 w 38"/>
                <a:gd name="T17" fmla="*/ 21 h 66"/>
                <a:gd name="T18" fmla="*/ 4 w 38"/>
                <a:gd name="T19" fmla="*/ 16 h 66"/>
                <a:gd name="T20" fmla="*/ 9 w 38"/>
                <a:gd name="T21" fmla="*/ 25 h 66"/>
                <a:gd name="T22" fmla="*/ 13 w 38"/>
                <a:gd name="T23" fmla="*/ 29 h 66"/>
                <a:gd name="T24" fmla="*/ 8 w 38"/>
                <a:gd name="T25" fmla="*/ 19 h 66"/>
                <a:gd name="T26" fmla="*/ 5 w 38"/>
                <a:gd name="T27" fmla="*/ 5 h 66"/>
                <a:gd name="T28" fmla="*/ 5 w 38"/>
                <a:gd name="T29" fmla="*/ 3 h 66"/>
                <a:gd name="T30" fmla="*/ 7 w 38"/>
                <a:gd name="T31" fmla="*/ 9 h 66"/>
                <a:gd name="T32" fmla="*/ 19 w 38"/>
                <a:gd name="T33" fmla="*/ 34 h 66"/>
                <a:gd name="T34" fmla="*/ 24 w 38"/>
                <a:gd name="T35" fmla="*/ 39 h 66"/>
                <a:gd name="T36" fmla="*/ 25 w 38"/>
                <a:gd name="T37" fmla="*/ 41 h 66"/>
                <a:gd name="T38" fmla="*/ 25 w 38"/>
                <a:gd name="T39" fmla="*/ 38 h 66"/>
                <a:gd name="T40" fmla="*/ 24 w 38"/>
                <a:gd name="T41" fmla="*/ 25 h 66"/>
                <a:gd name="T42" fmla="*/ 22 w 38"/>
                <a:gd name="T43" fmla="*/ 21 h 66"/>
                <a:gd name="T44" fmla="*/ 17 w 38"/>
                <a:gd name="T45" fmla="*/ 12 h 66"/>
                <a:gd name="T46" fmla="*/ 17 w 38"/>
                <a:gd name="T47" fmla="*/ 11 h 66"/>
                <a:gd name="T48" fmla="*/ 23 w 38"/>
                <a:gd name="T49" fmla="*/ 20 h 66"/>
                <a:gd name="T50" fmla="*/ 24 w 38"/>
                <a:gd name="T51" fmla="*/ 25 h 66"/>
                <a:gd name="T52" fmla="*/ 26 w 38"/>
                <a:gd name="T53" fmla="*/ 40 h 66"/>
                <a:gd name="T54" fmla="*/ 28 w 38"/>
                <a:gd name="T55" fmla="*/ 44 h 66"/>
                <a:gd name="T56" fmla="*/ 33 w 38"/>
                <a:gd name="T57" fmla="*/ 52 h 66"/>
                <a:gd name="T58" fmla="*/ 34 w 38"/>
                <a:gd name="T59" fmla="*/ 49 h 66"/>
                <a:gd name="T60" fmla="*/ 36 w 38"/>
                <a:gd name="T61" fmla="*/ 44 h 66"/>
                <a:gd name="T62" fmla="*/ 36 w 38"/>
                <a:gd name="T63" fmla="*/ 31 h 66"/>
                <a:gd name="T64" fmla="*/ 34 w 38"/>
                <a:gd name="T65" fmla="*/ 23 h 66"/>
                <a:gd name="T66" fmla="*/ 37 w 38"/>
                <a:gd name="T67" fmla="*/ 31 h 66"/>
                <a:gd name="T68" fmla="*/ 37 w 38"/>
                <a:gd name="T69" fmla="*/ 44 h 66"/>
                <a:gd name="T70" fmla="*/ 36 w 38"/>
                <a:gd name="T71" fmla="*/ 49 h 66"/>
                <a:gd name="T72" fmla="*/ 35 w 38"/>
                <a:gd name="T73" fmla="*/ 52 h 66"/>
                <a:gd name="T74" fmla="*/ 35 w 38"/>
                <a:gd name="T75" fmla="*/ 57 h 66"/>
                <a:gd name="T76" fmla="*/ 36 w 38"/>
                <a:gd name="T77" fmla="*/ 61 h 66"/>
                <a:gd name="T78" fmla="*/ 37 w 38"/>
                <a:gd name="T79" fmla="*/ 61 h 66"/>
                <a:gd name="T80" fmla="*/ 36 w 38"/>
                <a:gd name="T81" fmla="*/ 64 h 66"/>
                <a:gd name="T82" fmla="*/ 34 w 38"/>
                <a:gd name="T83" fmla="*/ 59 h 66"/>
                <a:gd name="T84" fmla="*/ 34 w 38"/>
                <a:gd name="T85" fmla="*/ 57 h 66"/>
                <a:gd name="T86" fmla="*/ 32 w 38"/>
                <a:gd name="T87" fmla="*/ 56 h 66"/>
                <a:gd name="T88" fmla="*/ 24 w 38"/>
                <a:gd name="T89" fmla="*/ 50 h 66"/>
                <a:gd name="T90" fmla="*/ 20 w 38"/>
                <a:gd name="T91" fmla="*/ 48 h 66"/>
                <a:gd name="T92" fmla="*/ 7 w 38"/>
                <a:gd name="T93" fmla="*/ 49 h 66"/>
                <a:gd name="T94" fmla="*/ 16 w 38"/>
                <a:gd name="T95" fmla="*/ 48 h 66"/>
                <a:gd name="T96" fmla="*/ 22 w 38"/>
                <a:gd name="T97" fmla="*/ 48 h 66"/>
                <a:gd name="T98" fmla="*/ 28 w 38"/>
                <a:gd name="T99" fmla="*/ 51 h 66"/>
                <a:gd name="T100" fmla="*/ 33 w 38"/>
                <a:gd name="T101" fmla="*/ 55 h 66"/>
                <a:gd name="T102" fmla="*/ 30 w 38"/>
                <a:gd name="T103" fmla="*/ 49 h 66"/>
                <a:gd name="T104" fmla="*/ 28 w 38"/>
                <a:gd name="T105" fmla="*/ 47 h 66"/>
                <a:gd name="T106" fmla="*/ 23 w 38"/>
                <a:gd name="T107" fmla="*/ 45 h 66"/>
                <a:gd name="T108" fmla="*/ 22 w 38"/>
                <a:gd name="T109" fmla="*/ 44 h 66"/>
                <a:gd name="T110" fmla="*/ 15 w 38"/>
                <a:gd name="T111" fmla="*/ 42 h 66"/>
                <a:gd name="T112" fmla="*/ 3 w 38"/>
                <a:gd name="T113" fmla="*/ 35 h 66"/>
                <a:gd name="T114" fmla="*/ 4 w 38"/>
                <a:gd name="T115" fmla="*/ 3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66">
                  <a:moveTo>
                    <a:pt x="4" y="34"/>
                  </a:moveTo>
                  <a:cubicBezTo>
                    <a:pt x="5" y="35"/>
                    <a:pt x="6" y="36"/>
                    <a:pt x="7" y="37"/>
                  </a:cubicBezTo>
                  <a:cubicBezTo>
                    <a:pt x="10" y="38"/>
                    <a:pt x="13" y="39"/>
                    <a:pt x="16" y="41"/>
                  </a:cubicBezTo>
                  <a:cubicBezTo>
                    <a:pt x="17" y="41"/>
                    <a:pt x="19" y="42"/>
                    <a:pt x="20" y="42"/>
                  </a:cubicBezTo>
                  <a:cubicBezTo>
                    <a:pt x="21" y="42"/>
                    <a:pt x="21" y="43"/>
                    <a:pt x="22" y="43"/>
                  </a:cubicBezTo>
                  <a:cubicBezTo>
                    <a:pt x="23" y="43"/>
                    <a:pt x="23" y="43"/>
                    <a:pt x="23" y="43"/>
                  </a:cubicBezTo>
                  <a:cubicBezTo>
                    <a:pt x="23" y="43"/>
                    <a:pt x="24" y="43"/>
                    <a:pt x="24" y="43"/>
                  </a:cubicBezTo>
                  <a:cubicBezTo>
                    <a:pt x="24" y="44"/>
                    <a:pt x="24" y="44"/>
                    <a:pt x="24" y="44"/>
                  </a:cubicBezTo>
                  <a:cubicBezTo>
                    <a:pt x="25" y="44"/>
                    <a:pt x="26" y="44"/>
                    <a:pt x="27" y="45"/>
                  </a:cubicBezTo>
                  <a:cubicBezTo>
                    <a:pt x="26" y="44"/>
                    <a:pt x="25" y="43"/>
                    <a:pt x="24" y="42"/>
                  </a:cubicBezTo>
                  <a:cubicBezTo>
                    <a:pt x="24" y="41"/>
                    <a:pt x="23" y="41"/>
                    <a:pt x="22" y="40"/>
                  </a:cubicBezTo>
                  <a:cubicBezTo>
                    <a:pt x="22" y="40"/>
                    <a:pt x="21" y="39"/>
                    <a:pt x="21" y="39"/>
                  </a:cubicBezTo>
                  <a:cubicBezTo>
                    <a:pt x="20" y="38"/>
                    <a:pt x="19" y="36"/>
                    <a:pt x="18" y="35"/>
                  </a:cubicBezTo>
                  <a:cubicBezTo>
                    <a:pt x="17" y="34"/>
                    <a:pt x="16" y="33"/>
                    <a:pt x="15" y="32"/>
                  </a:cubicBezTo>
                  <a:cubicBezTo>
                    <a:pt x="14" y="31"/>
                    <a:pt x="13" y="30"/>
                    <a:pt x="12" y="29"/>
                  </a:cubicBezTo>
                  <a:cubicBezTo>
                    <a:pt x="11" y="29"/>
                    <a:pt x="11" y="28"/>
                    <a:pt x="10" y="27"/>
                  </a:cubicBezTo>
                  <a:cubicBezTo>
                    <a:pt x="9" y="27"/>
                    <a:pt x="9" y="26"/>
                    <a:pt x="8" y="25"/>
                  </a:cubicBezTo>
                  <a:cubicBezTo>
                    <a:pt x="7" y="24"/>
                    <a:pt x="6" y="23"/>
                    <a:pt x="5" y="21"/>
                  </a:cubicBezTo>
                  <a:cubicBezTo>
                    <a:pt x="5" y="20"/>
                    <a:pt x="4" y="19"/>
                    <a:pt x="4" y="19"/>
                  </a:cubicBezTo>
                  <a:cubicBezTo>
                    <a:pt x="4" y="18"/>
                    <a:pt x="4" y="17"/>
                    <a:pt x="4" y="16"/>
                  </a:cubicBezTo>
                  <a:cubicBezTo>
                    <a:pt x="4" y="18"/>
                    <a:pt x="4" y="19"/>
                    <a:pt x="5" y="21"/>
                  </a:cubicBezTo>
                  <a:cubicBezTo>
                    <a:pt x="6" y="22"/>
                    <a:pt x="8" y="24"/>
                    <a:pt x="9" y="25"/>
                  </a:cubicBezTo>
                  <a:cubicBezTo>
                    <a:pt x="9" y="25"/>
                    <a:pt x="10" y="26"/>
                    <a:pt x="11" y="27"/>
                  </a:cubicBezTo>
                  <a:cubicBezTo>
                    <a:pt x="11" y="27"/>
                    <a:pt x="12" y="28"/>
                    <a:pt x="13" y="29"/>
                  </a:cubicBezTo>
                  <a:cubicBezTo>
                    <a:pt x="13" y="29"/>
                    <a:pt x="13" y="29"/>
                    <a:pt x="14" y="29"/>
                  </a:cubicBezTo>
                  <a:cubicBezTo>
                    <a:pt x="12" y="26"/>
                    <a:pt x="10" y="22"/>
                    <a:pt x="8" y="19"/>
                  </a:cubicBezTo>
                  <a:cubicBezTo>
                    <a:pt x="7" y="16"/>
                    <a:pt x="6" y="13"/>
                    <a:pt x="6" y="10"/>
                  </a:cubicBezTo>
                  <a:cubicBezTo>
                    <a:pt x="5" y="8"/>
                    <a:pt x="5" y="7"/>
                    <a:pt x="5" y="5"/>
                  </a:cubicBezTo>
                  <a:cubicBezTo>
                    <a:pt x="5" y="3"/>
                    <a:pt x="5" y="2"/>
                    <a:pt x="5" y="0"/>
                  </a:cubicBezTo>
                  <a:cubicBezTo>
                    <a:pt x="5" y="1"/>
                    <a:pt x="5" y="2"/>
                    <a:pt x="5" y="3"/>
                  </a:cubicBezTo>
                  <a:cubicBezTo>
                    <a:pt x="6" y="3"/>
                    <a:pt x="6" y="4"/>
                    <a:pt x="6" y="5"/>
                  </a:cubicBezTo>
                  <a:cubicBezTo>
                    <a:pt x="6" y="6"/>
                    <a:pt x="7" y="8"/>
                    <a:pt x="7" y="9"/>
                  </a:cubicBezTo>
                  <a:cubicBezTo>
                    <a:pt x="8" y="12"/>
                    <a:pt x="9" y="15"/>
                    <a:pt x="10" y="18"/>
                  </a:cubicBezTo>
                  <a:cubicBezTo>
                    <a:pt x="12" y="24"/>
                    <a:pt x="15" y="29"/>
                    <a:pt x="19" y="34"/>
                  </a:cubicBezTo>
                  <a:cubicBezTo>
                    <a:pt x="20" y="35"/>
                    <a:pt x="21" y="36"/>
                    <a:pt x="22" y="38"/>
                  </a:cubicBezTo>
                  <a:cubicBezTo>
                    <a:pt x="22" y="38"/>
                    <a:pt x="23" y="39"/>
                    <a:pt x="24" y="39"/>
                  </a:cubicBezTo>
                  <a:cubicBezTo>
                    <a:pt x="24" y="40"/>
                    <a:pt x="25" y="40"/>
                    <a:pt x="25" y="41"/>
                  </a:cubicBezTo>
                  <a:cubicBezTo>
                    <a:pt x="25" y="41"/>
                    <a:pt x="25" y="41"/>
                    <a:pt x="25" y="41"/>
                  </a:cubicBezTo>
                  <a:cubicBezTo>
                    <a:pt x="25" y="41"/>
                    <a:pt x="25" y="41"/>
                    <a:pt x="25" y="41"/>
                  </a:cubicBezTo>
                  <a:cubicBezTo>
                    <a:pt x="25" y="40"/>
                    <a:pt x="25" y="39"/>
                    <a:pt x="25" y="38"/>
                  </a:cubicBezTo>
                  <a:cubicBezTo>
                    <a:pt x="25" y="37"/>
                    <a:pt x="24" y="36"/>
                    <a:pt x="24" y="36"/>
                  </a:cubicBezTo>
                  <a:cubicBezTo>
                    <a:pt x="24" y="32"/>
                    <a:pt x="24" y="29"/>
                    <a:pt x="24" y="25"/>
                  </a:cubicBezTo>
                  <a:cubicBezTo>
                    <a:pt x="23" y="25"/>
                    <a:pt x="23" y="24"/>
                    <a:pt x="23" y="23"/>
                  </a:cubicBezTo>
                  <a:cubicBezTo>
                    <a:pt x="23" y="22"/>
                    <a:pt x="22" y="21"/>
                    <a:pt x="22" y="21"/>
                  </a:cubicBezTo>
                  <a:cubicBezTo>
                    <a:pt x="21" y="19"/>
                    <a:pt x="21" y="17"/>
                    <a:pt x="20" y="16"/>
                  </a:cubicBezTo>
                  <a:cubicBezTo>
                    <a:pt x="19" y="14"/>
                    <a:pt x="18" y="13"/>
                    <a:pt x="17" y="12"/>
                  </a:cubicBezTo>
                  <a:cubicBezTo>
                    <a:pt x="16" y="10"/>
                    <a:pt x="15" y="9"/>
                    <a:pt x="14" y="8"/>
                  </a:cubicBezTo>
                  <a:cubicBezTo>
                    <a:pt x="15" y="9"/>
                    <a:pt x="16" y="10"/>
                    <a:pt x="17" y="11"/>
                  </a:cubicBezTo>
                  <a:cubicBezTo>
                    <a:pt x="18" y="13"/>
                    <a:pt x="19" y="14"/>
                    <a:pt x="20" y="16"/>
                  </a:cubicBezTo>
                  <a:cubicBezTo>
                    <a:pt x="21" y="17"/>
                    <a:pt x="22" y="19"/>
                    <a:pt x="23" y="20"/>
                  </a:cubicBezTo>
                  <a:cubicBezTo>
                    <a:pt x="23" y="21"/>
                    <a:pt x="23" y="22"/>
                    <a:pt x="24" y="23"/>
                  </a:cubicBezTo>
                  <a:cubicBezTo>
                    <a:pt x="24" y="24"/>
                    <a:pt x="24" y="24"/>
                    <a:pt x="24" y="25"/>
                  </a:cubicBezTo>
                  <a:cubicBezTo>
                    <a:pt x="25" y="29"/>
                    <a:pt x="25" y="32"/>
                    <a:pt x="25" y="35"/>
                  </a:cubicBezTo>
                  <a:cubicBezTo>
                    <a:pt x="26" y="37"/>
                    <a:pt x="26" y="39"/>
                    <a:pt x="26" y="40"/>
                  </a:cubicBezTo>
                  <a:cubicBezTo>
                    <a:pt x="27" y="41"/>
                    <a:pt x="27" y="42"/>
                    <a:pt x="27" y="43"/>
                  </a:cubicBezTo>
                  <a:cubicBezTo>
                    <a:pt x="27" y="43"/>
                    <a:pt x="28" y="43"/>
                    <a:pt x="28" y="44"/>
                  </a:cubicBezTo>
                  <a:cubicBezTo>
                    <a:pt x="29" y="45"/>
                    <a:pt x="30" y="47"/>
                    <a:pt x="31" y="48"/>
                  </a:cubicBezTo>
                  <a:cubicBezTo>
                    <a:pt x="32" y="50"/>
                    <a:pt x="33" y="51"/>
                    <a:pt x="33" y="52"/>
                  </a:cubicBezTo>
                  <a:cubicBezTo>
                    <a:pt x="33" y="52"/>
                    <a:pt x="33" y="52"/>
                    <a:pt x="33" y="52"/>
                  </a:cubicBezTo>
                  <a:cubicBezTo>
                    <a:pt x="34" y="51"/>
                    <a:pt x="34" y="50"/>
                    <a:pt x="34" y="49"/>
                  </a:cubicBezTo>
                  <a:cubicBezTo>
                    <a:pt x="35" y="49"/>
                    <a:pt x="35" y="48"/>
                    <a:pt x="35" y="48"/>
                  </a:cubicBezTo>
                  <a:cubicBezTo>
                    <a:pt x="35" y="46"/>
                    <a:pt x="36" y="45"/>
                    <a:pt x="36" y="44"/>
                  </a:cubicBezTo>
                  <a:cubicBezTo>
                    <a:pt x="36" y="42"/>
                    <a:pt x="37" y="41"/>
                    <a:pt x="37" y="39"/>
                  </a:cubicBezTo>
                  <a:cubicBezTo>
                    <a:pt x="37" y="37"/>
                    <a:pt x="37" y="34"/>
                    <a:pt x="36" y="31"/>
                  </a:cubicBezTo>
                  <a:cubicBezTo>
                    <a:pt x="36" y="30"/>
                    <a:pt x="36" y="28"/>
                    <a:pt x="35" y="27"/>
                  </a:cubicBezTo>
                  <a:cubicBezTo>
                    <a:pt x="35" y="26"/>
                    <a:pt x="35" y="24"/>
                    <a:pt x="34" y="23"/>
                  </a:cubicBezTo>
                  <a:cubicBezTo>
                    <a:pt x="35" y="24"/>
                    <a:pt x="35" y="26"/>
                    <a:pt x="36" y="27"/>
                  </a:cubicBezTo>
                  <a:cubicBezTo>
                    <a:pt x="36" y="28"/>
                    <a:pt x="36" y="30"/>
                    <a:pt x="37" y="31"/>
                  </a:cubicBezTo>
                  <a:cubicBezTo>
                    <a:pt x="37" y="34"/>
                    <a:pt x="38" y="37"/>
                    <a:pt x="37" y="39"/>
                  </a:cubicBezTo>
                  <a:cubicBezTo>
                    <a:pt x="37" y="41"/>
                    <a:pt x="37" y="42"/>
                    <a:pt x="37" y="44"/>
                  </a:cubicBezTo>
                  <a:cubicBezTo>
                    <a:pt x="37" y="45"/>
                    <a:pt x="36" y="47"/>
                    <a:pt x="36" y="48"/>
                  </a:cubicBezTo>
                  <a:cubicBezTo>
                    <a:pt x="36" y="48"/>
                    <a:pt x="36" y="49"/>
                    <a:pt x="36" y="49"/>
                  </a:cubicBezTo>
                  <a:cubicBezTo>
                    <a:pt x="36" y="49"/>
                    <a:pt x="35" y="50"/>
                    <a:pt x="35" y="50"/>
                  </a:cubicBezTo>
                  <a:cubicBezTo>
                    <a:pt x="35" y="51"/>
                    <a:pt x="35" y="51"/>
                    <a:pt x="35" y="52"/>
                  </a:cubicBezTo>
                  <a:cubicBezTo>
                    <a:pt x="34" y="53"/>
                    <a:pt x="34" y="53"/>
                    <a:pt x="34" y="54"/>
                  </a:cubicBezTo>
                  <a:cubicBezTo>
                    <a:pt x="35" y="55"/>
                    <a:pt x="35" y="56"/>
                    <a:pt x="35" y="57"/>
                  </a:cubicBezTo>
                  <a:cubicBezTo>
                    <a:pt x="36" y="58"/>
                    <a:pt x="36" y="59"/>
                    <a:pt x="36" y="60"/>
                  </a:cubicBezTo>
                  <a:cubicBezTo>
                    <a:pt x="36" y="60"/>
                    <a:pt x="36" y="60"/>
                    <a:pt x="36" y="61"/>
                  </a:cubicBezTo>
                  <a:cubicBezTo>
                    <a:pt x="36" y="61"/>
                    <a:pt x="36" y="61"/>
                    <a:pt x="36" y="61"/>
                  </a:cubicBezTo>
                  <a:cubicBezTo>
                    <a:pt x="36" y="61"/>
                    <a:pt x="36" y="61"/>
                    <a:pt x="37" y="61"/>
                  </a:cubicBezTo>
                  <a:cubicBezTo>
                    <a:pt x="37" y="63"/>
                    <a:pt x="37" y="65"/>
                    <a:pt x="37" y="66"/>
                  </a:cubicBezTo>
                  <a:cubicBezTo>
                    <a:pt x="37" y="65"/>
                    <a:pt x="37" y="65"/>
                    <a:pt x="36" y="64"/>
                  </a:cubicBezTo>
                  <a:cubicBezTo>
                    <a:pt x="36" y="63"/>
                    <a:pt x="36" y="62"/>
                    <a:pt x="36" y="62"/>
                  </a:cubicBezTo>
                  <a:cubicBezTo>
                    <a:pt x="35" y="61"/>
                    <a:pt x="35" y="60"/>
                    <a:pt x="34" y="59"/>
                  </a:cubicBezTo>
                  <a:cubicBezTo>
                    <a:pt x="34" y="58"/>
                    <a:pt x="34" y="58"/>
                    <a:pt x="34" y="58"/>
                  </a:cubicBezTo>
                  <a:cubicBezTo>
                    <a:pt x="34" y="58"/>
                    <a:pt x="34" y="58"/>
                    <a:pt x="34" y="57"/>
                  </a:cubicBezTo>
                  <a:cubicBezTo>
                    <a:pt x="33" y="57"/>
                    <a:pt x="33" y="57"/>
                    <a:pt x="33" y="57"/>
                  </a:cubicBezTo>
                  <a:cubicBezTo>
                    <a:pt x="33" y="56"/>
                    <a:pt x="32" y="56"/>
                    <a:pt x="32" y="56"/>
                  </a:cubicBezTo>
                  <a:cubicBezTo>
                    <a:pt x="32" y="55"/>
                    <a:pt x="31" y="55"/>
                    <a:pt x="31" y="54"/>
                  </a:cubicBezTo>
                  <a:cubicBezTo>
                    <a:pt x="28" y="53"/>
                    <a:pt x="26" y="51"/>
                    <a:pt x="24" y="50"/>
                  </a:cubicBezTo>
                  <a:cubicBezTo>
                    <a:pt x="23" y="50"/>
                    <a:pt x="22" y="49"/>
                    <a:pt x="22" y="49"/>
                  </a:cubicBezTo>
                  <a:cubicBezTo>
                    <a:pt x="21" y="49"/>
                    <a:pt x="20" y="49"/>
                    <a:pt x="20" y="48"/>
                  </a:cubicBezTo>
                  <a:cubicBezTo>
                    <a:pt x="18" y="48"/>
                    <a:pt x="17" y="48"/>
                    <a:pt x="16" y="48"/>
                  </a:cubicBezTo>
                  <a:cubicBezTo>
                    <a:pt x="13" y="48"/>
                    <a:pt x="10" y="49"/>
                    <a:pt x="7" y="49"/>
                  </a:cubicBezTo>
                  <a:cubicBezTo>
                    <a:pt x="9" y="49"/>
                    <a:pt x="10" y="48"/>
                    <a:pt x="11" y="48"/>
                  </a:cubicBezTo>
                  <a:cubicBezTo>
                    <a:pt x="13" y="48"/>
                    <a:pt x="14" y="48"/>
                    <a:pt x="16" y="48"/>
                  </a:cubicBezTo>
                  <a:cubicBezTo>
                    <a:pt x="17" y="47"/>
                    <a:pt x="18" y="48"/>
                    <a:pt x="20" y="48"/>
                  </a:cubicBezTo>
                  <a:cubicBezTo>
                    <a:pt x="21" y="48"/>
                    <a:pt x="21" y="48"/>
                    <a:pt x="22" y="48"/>
                  </a:cubicBezTo>
                  <a:cubicBezTo>
                    <a:pt x="23" y="49"/>
                    <a:pt x="23" y="49"/>
                    <a:pt x="24" y="49"/>
                  </a:cubicBezTo>
                  <a:cubicBezTo>
                    <a:pt x="25" y="50"/>
                    <a:pt x="26" y="51"/>
                    <a:pt x="28" y="51"/>
                  </a:cubicBezTo>
                  <a:cubicBezTo>
                    <a:pt x="29" y="52"/>
                    <a:pt x="30" y="53"/>
                    <a:pt x="31" y="54"/>
                  </a:cubicBezTo>
                  <a:cubicBezTo>
                    <a:pt x="32" y="54"/>
                    <a:pt x="32" y="55"/>
                    <a:pt x="33" y="55"/>
                  </a:cubicBezTo>
                  <a:cubicBezTo>
                    <a:pt x="33" y="55"/>
                    <a:pt x="33" y="55"/>
                    <a:pt x="33" y="55"/>
                  </a:cubicBezTo>
                  <a:cubicBezTo>
                    <a:pt x="32" y="53"/>
                    <a:pt x="31" y="51"/>
                    <a:pt x="30" y="49"/>
                  </a:cubicBezTo>
                  <a:cubicBezTo>
                    <a:pt x="30" y="49"/>
                    <a:pt x="29" y="48"/>
                    <a:pt x="29" y="48"/>
                  </a:cubicBezTo>
                  <a:cubicBezTo>
                    <a:pt x="29" y="48"/>
                    <a:pt x="28" y="47"/>
                    <a:pt x="28" y="47"/>
                  </a:cubicBezTo>
                  <a:cubicBezTo>
                    <a:pt x="27" y="46"/>
                    <a:pt x="25" y="45"/>
                    <a:pt x="24" y="45"/>
                  </a:cubicBezTo>
                  <a:cubicBezTo>
                    <a:pt x="23" y="45"/>
                    <a:pt x="23" y="45"/>
                    <a:pt x="23" y="45"/>
                  </a:cubicBezTo>
                  <a:cubicBezTo>
                    <a:pt x="23" y="44"/>
                    <a:pt x="23" y="44"/>
                    <a:pt x="23" y="44"/>
                  </a:cubicBezTo>
                  <a:cubicBezTo>
                    <a:pt x="22" y="44"/>
                    <a:pt x="22" y="44"/>
                    <a:pt x="22" y="44"/>
                  </a:cubicBezTo>
                  <a:cubicBezTo>
                    <a:pt x="21" y="44"/>
                    <a:pt x="20" y="43"/>
                    <a:pt x="20" y="43"/>
                  </a:cubicBezTo>
                  <a:cubicBezTo>
                    <a:pt x="18" y="43"/>
                    <a:pt x="17" y="42"/>
                    <a:pt x="15" y="42"/>
                  </a:cubicBezTo>
                  <a:cubicBezTo>
                    <a:pt x="12" y="40"/>
                    <a:pt x="9" y="39"/>
                    <a:pt x="7" y="38"/>
                  </a:cubicBezTo>
                  <a:cubicBezTo>
                    <a:pt x="5" y="37"/>
                    <a:pt x="4" y="36"/>
                    <a:pt x="3" y="35"/>
                  </a:cubicBezTo>
                  <a:cubicBezTo>
                    <a:pt x="2" y="34"/>
                    <a:pt x="1" y="32"/>
                    <a:pt x="0" y="31"/>
                  </a:cubicBezTo>
                  <a:cubicBezTo>
                    <a:pt x="1" y="32"/>
                    <a:pt x="2" y="33"/>
                    <a:pt x="4" y="3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609"/>
            <p:cNvSpPr>
              <a:spLocks/>
            </p:cNvSpPr>
            <p:nvPr/>
          </p:nvSpPr>
          <p:spPr bwMode="auto">
            <a:xfrm>
              <a:off x="8550256" y="4638701"/>
              <a:ext cx="109538" cy="63500"/>
            </a:xfrm>
            <a:custGeom>
              <a:avLst/>
              <a:gdLst>
                <a:gd name="T0" fmla="*/ 29 w 29"/>
                <a:gd name="T1" fmla="*/ 17 h 17"/>
                <a:gd name="T2" fmla="*/ 13 w 29"/>
                <a:gd name="T3" fmla="*/ 11 h 17"/>
                <a:gd name="T4" fmla="*/ 6 w 29"/>
                <a:gd name="T5" fmla="*/ 5 h 17"/>
                <a:gd name="T6" fmla="*/ 0 w 29"/>
                <a:gd name="T7" fmla="*/ 0 h 17"/>
                <a:gd name="T8" fmla="*/ 5 w 29"/>
                <a:gd name="T9" fmla="*/ 11 h 17"/>
                <a:gd name="T10" fmla="*/ 15 w 29"/>
                <a:gd name="T11" fmla="*/ 15 h 17"/>
                <a:gd name="T12" fmla="*/ 29 w 29"/>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9" h="17">
                  <a:moveTo>
                    <a:pt x="29" y="17"/>
                  </a:moveTo>
                  <a:cubicBezTo>
                    <a:pt x="24" y="15"/>
                    <a:pt x="18" y="14"/>
                    <a:pt x="13" y="11"/>
                  </a:cubicBezTo>
                  <a:cubicBezTo>
                    <a:pt x="10" y="10"/>
                    <a:pt x="8" y="8"/>
                    <a:pt x="6" y="5"/>
                  </a:cubicBezTo>
                  <a:cubicBezTo>
                    <a:pt x="5" y="3"/>
                    <a:pt x="2" y="1"/>
                    <a:pt x="0" y="0"/>
                  </a:cubicBezTo>
                  <a:cubicBezTo>
                    <a:pt x="1" y="4"/>
                    <a:pt x="3" y="7"/>
                    <a:pt x="5" y="11"/>
                  </a:cubicBezTo>
                  <a:cubicBezTo>
                    <a:pt x="8" y="13"/>
                    <a:pt x="13" y="15"/>
                    <a:pt x="15" y="15"/>
                  </a:cubicBezTo>
                  <a:cubicBezTo>
                    <a:pt x="20" y="16"/>
                    <a:pt x="25" y="16"/>
                    <a:pt x="29"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13" name="Picture 1611"/>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8670906" y="4592664"/>
              <a:ext cx="90488"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Freeform 1612"/>
            <p:cNvSpPr>
              <a:spLocks/>
            </p:cNvSpPr>
            <p:nvPr/>
          </p:nvSpPr>
          <p:spPr bwMode="auto">
            <a:xfrm>
              <a:off x="8602643" y="4592664"/>
              <a:ext cx="82550" cy="117476"/>
            </a:xfrm>
            <a:custGeom>
              <a:avLst/>
              <a:gdLst>
                <a:gd name="T0" fmla="*/ 16 w 22"/>
                <a:gd name="T1" fmla="*/ 15 h 31"/>
                <a:gd name="T2" fmla="*/ 19 w 22"/>
                <a:gd name="T3" fmla="*/ 25 h 31"/>
                <a:gd name="T4" fmla="*/ 22 w 22"/>
                <a:gd name="T5" fmla="*/ 31 h 31"/>
                <a:gd name="T6" fmla="*/ 20 w 22"/>
                <a:gd name="T7" fmla="*/ 21 h 31"/>
                <a:gd name="T8" fmla="*/ 20 w 22"/>
                <a:gd name="T9" fmla="*/ 9 h 31"/>
                <a:gd name="T10" fmla="*/ 13 w 22"/>
                <a:gd name="T11" fmla="*/ 1 h 31"/>
                <a:gd name="T12" fmla="*/ 12 w 22"/>
                <a:gd name="T13" fmla="*/ 0 h 31"/>
                <a:gd name="T14" fmla="*/ 0 w 22"/>
                <a:gd name="T15" fmla="*/ 2 h 31"/>
                <a:gd name="T16" fmla="*/ 5 w 22"/>
                <a:gd name="T17" fmla="*/ 3 h 31"/>
                <a:gd name="T18" fmla="*/ 16 w 2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31">
                  <a:moveTo>
                    <a:pt x="16" y="15"/>
                  </a:moveTo>
                  <a:cubicBezTo>
                    <a:pt x="17" y="18"/>
                    <a:pt x="18" y="23"/>
                    <a:pt x="19" y="25"/>
                  </a:cubicBezTo>
                  <a:cubicBezTo>
                    <a:pt x="19" y="27"/>
                    <a:pt x="22" y="31"/>
                    <a:pt x="22" y="31"/>
                  </a:cubicBezTo>
                  <a:cubicBezTo>
                    <a:pt x="21" y="28"/>
                    <a:pt x="20" y="24"/>
                    <a:pt x="20" y="21"/>
                  </a:cubicBezTo>
                  <a:cubicBezTo>
                    <a:pt x="20" y="17"/>
                    <a:pt x="20" y="13"/>
                    <a:pt x="20" y="9"/>
                  </a:cubicBezTo>
                  <a:cubicBezTo>
                    <a:pt x="19" y="5"/>
                    <a:pt x="16" y="3"/>
                    <a:pt x="13" y="1"/>
                  </a:cubicBezTo>
                  <a:cubicBezTo>
                    <a:pt x="13" y="1"/>
                    <a:pt x="12" y="0"/>
                    <a:pt x="12" y="0"/>
                  </a:cubicBezTo>
                  <a:cubicBezTo>
                    <a:pt x="8" y="0"/>
                    <a:pt x="4" y="1"/>
                    <a:pt x="0" y="2"/>
                  </a:cubicBezTo>
                  <a:cubicBezTo>
                    <a:pt x="2" y="2"/>
                    <a:pt x="4" y="2"/>
                    <a:pt x="5" y="3"/>
                  </a:cubicBezTo>
                  <a:cubicBezTo>
                    <a:pt x="12" y="6"/>
                    <a:pt x="15" y="12"/>
                    <a:pt x="16"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613"/>
            <p:cNvSpPr>
              <a:spLocks/>
            </p:cNvSpPr>
            <p:nvPr/>
          </p:nvSpPr>
          <p:spPr bwMode="auto">
            <a:xfrm>
              <a:off x="8550256" y="4619651"/>
              <a:ext cx="184151" cy="127001"/>
            </a:xfrm>
            <a:custGeom>
              <a:avLst/>
              <a:gdLst>
                <a:gd name="T0" fmla="*/ 29 w 49"/>
                <a:gd name="T1" fmla="*/ 6 h 34"/>
                <a:gd name="T2" fmla="*/ 32 w 49"/>
                <a:gd name="T3" fmla="*/ 17 h 34"/>
                <a:gd name="T4" fmla="*/ 32 w 49"/>
                <a:gd name="T5" fmla="*/ 20 h 34"/>
                <a:gd name="T6" fmla="*/ 32 w 49"/>
                <a:gd name="T7" fmla="*/ 21 h 34"/>
                <a:gd name="T8" fmla="*/ 31 w 49"/>
                <a:gd name="T9" fmla="*/ 20 h 34"/>
                <a:gd name="T10" fmla="*/ 29 w 49"/>
                <a:gd name="T11" fmla="*/ 17 h 34"/>
                <a:gd name="T12" fmla="*/ 24 w 49"/>
                <a:gd name="T13" fmla="*/ 12 h 34"/>
                <a:gd name="T14" fmla="*/ 21 w 49"/>
                <a:gd name="T15" fmla="*/ 7 h 34"/>
                <a:gd name="T16" fmla="*/ 16 w 49"/>
                <a:gd name="T17" fmla="*/ 2 h 34"/>
                <a:gd name="T18" fmla="*/ 12 w 49"/>
                <a:gd name="T19" fmla="*/ 1 h 34"/>
                <a:gd name="T20" fmla="*/ 19 w 49"/>
                <a:gd name="T21" fmla="*/ 6 h 34"/>
                <a:gd name="T22" fmla="*/ 22 w 49"/>
                <a:gd name="T23" fmla="*/ 9 h 34"/>
                <a:gd name="T24" fmla="*/ 14 w 49"/>
                <a:gd name="T25" fmla="*/ 5 h 34"/>
                <a:gd name="T26" fmla="*/ 3 w 49"/>
                <a:gd name="T27" fmla="*/ 1 h 34"/>
                <a:gd name="T28" fmla="*/ 1 w 49"/>
                <a:gd name="T29" fmla="*/ 1 h 34"/>
                <a:gd name="T30" fmla="*/ 7 w 49"/>
                <a:gd name="T31" fmla="*/ 3 h 34"/>
                <a:gd name="T32" fmla="*/ 25 w 49"/>
                <a:gd name="T33" fmla="*/ 15 h 34"/>
                <a:gd name="T34" fmla="*/ 29 w 49"/>
                <a:gd name="T35" fmla="*/ 20 h 34"/>
                <a:gd name="T36" fmla="*/ 30 w 49"/>
                <a:gd name="T37" fmla="*/ 21 h 34"/>
                <a:gd name="T38" fmla="*/ 28 w 49"/>
                <a:gd name="T39" fmla="*/ 20 h 34"/>
                <a:gd name="T40" fmla="*/ 18 w 49"/>
                <a:gd name="T41" fmla="*/ 18 h 34"/>
                <a:gd name="T42" fmla="*/ 14 w 49"/>
                <a:gd name="T43" fmla="*/ 16 h 34"/>
                <a:gd name="T44" fmla="*/ 7 w 49"/>
                <a:gd name="T45" fmla="*/ 11 h 34"/>
                <a:gd name="T46" fmla="*/ 7 w 49"/>
                <a:gd name="T47" fmla="*/ 11 h 34"/>
                <a:gd name="T48" fmla="*/ 14 w 49"/>
                <a:gd name="T49" fmla="*/ 17 h 34"/>
                <a:gd name="T50" fmla="*/ 17 w 49"/>
                <a:gd name="T51" fmla="*/ 19 h 34"/>
                <a:gd name="T52" fmla="*/ 29 w 49"/>
                <a:gd name="T53" fmla="*/ 22 h 34"/>
                <a:gd name="T54" fmla="*/ 32 w 49"/>
                <a:gd name="T55" fmla="*/ 24 h 34"/>
                <a:gd name="T56" fmla="*/ 38 w 49"/>
                <a:gd name="T57" fmla="*/ 29 h 34"/>
                <a:gd name="T58" fmla="*/ 36 w 49"/>
                <a:gd name="T59" fmla="*/ 29 h 34"/>
                <a:gd name="T60" fmla="*/ 31 w 49"/>
                <a:gd name="T61" fmla="*/ 30 h 34"/>
                <a:gd name="T62" fmla="*/ 21 w 49"/>
                <a:gd name="T63" fmla="*/ 29 h 34"/>
                <a:gd name="T64" fmla="*/ 14 w 49"/>
                <a:gd name="T65" fmla="*/ 26 h 34"/>
                <a:gd name="T66" fmla="*/ 21 w 49"/>
                <a:gd name="T67" fmla="*/ 29 h 34"/>
                <a:gd name="T68" fmla="*/ 31 w 49"/>
                <a:gd name="T69" fmla="*/ 31 h 34"/>
                <a:gd name="T70" fmla="*/ 35 w 49"/>
                <a:gd name="T71" fmla="*/ 30 h 34"/>
                <a:gd name="T72" fmla="*/ 38 w 49"/>
                <a:gd name="T73" fmla="*/ 30 h 34"/>
                <a:gd name="T74" fmla="*/ 42 w 49"/>
                <a:gd name="T75" fmla="*/ 31 h 34"/>
                <a:gd name="T76" fmla="*/ 45 w 49"/>
                <a:gd name="T77" fmla="*/ 32 h 34"/>
                <a:gd name="T78" fmla="*/ 45 w 49"/>
                <a:gd name="T79" fmla="*/ 33 h 34"/>
                <a:gd name="T80" fmla="*/ 47 w 49"/>
                <a:gd name="T81" fmla="*/ 33 h 34"/>
                <a:gd name="T82" fmla="*/ 43 w 49"/>
                <a:gd name="T83" fmla="*/ 31 h 34"/>
                <a:gd name="T84" fmla="*/ 42 w 49"/>
                <a:gd name="T85" fmla="*/ 30 h 34"/>
                <a:gd name="T86" fmla="*/ 41 w 49"/>
                <a:gd name="T87" fmla="*/ 28 h 34"/>
                <a:gd name="T88" fmla="*/ 38 w 49"/>
                <a:gd name="T89" fmla="*/ 21 h 34"/>
                <a:gd name="T90" fmla="*/ 37 w 49"/>
                <a:gd name="T91" fmla="*/ 18 h 34"/>
                <a:gd name="T92" fmla="*/ 39 w 49"/>
                <a:gd name="T93" fmla="*/ 8 h 34"/>
                <a:gd name="T94" fmla="*/ 36 w 49"/>
                <a:gd name="T95" fmla="*/ 14 h 34"/>
                <a:gd name="T96" fmla="*/ 36 w 49"/>
                <a:gd name="T97" fmla="*/ 19 h 34"/>
                <a:gd name="T98" fmla="*/ 38 w 49"/>
                <a:gd name="T99" fmla="*/ 24 h 34"/>
                <a:gd name="T100" fmla="*/ 41 w 49"/>
                <a:gd name="T101" fmla="*/ 29 h 34"/>
                <a:gd name="T102" fmla="*/ 36 w 49"/>
                <a:gd name="T103" fmla="*/ 26 h 34"/>
                <a:gd name="T104" fmla="*/ 35 w 49"/>
                <a:gd name="T105" fmla="*/ 24 h 34"/>
                <a:gd name="T106" fmla="*/ 33 w 49"/>
                <a:gd name="T107" fmla="*/ 20 h 34"/>
                <a:gd name="T108" fmla="*/ 33 w 49"/>
                <a:gd name="T109" fmla="*/ 19 h 34"/>
                <a:gd name="T110" fmla="*/ 32 w 49"/>
                <a:gd name="T111" fmla="*/ 13 h 34"/>
                <a:gd name="T112" fmla="*/ 28 w 49"/>
                <a:gd name="T113" fmla="*/ 2 h 34"/>
                <a:gd name="T114" fmla="*/ 27 w 49"/>
                <a:gd name="T115"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 h="34">
                  <a:moveTo>
                    <a:pt x="27" y="3"/>
                  </a:moveTo>
                  <a:cubicBezTo>
                    <a:pt x="28" y="4"/>
                    <a:pt x="28" y="5"/>
                    <a:pt x="29" y="6"/>
                  </a:cubicBezTo>
                  <a:cubicBezTo>
                    <a:pt x="30" y="8"/>
                    <a:pt x="30" y="11"/>
                    <a:pt x="31" y="13"/>
                  </a:cubicBezTo>
                  <a:cubicBezTo>
                    <a:pt x="31" y="15"/>
                    <a:pt x="31" y="16"/>
                    <a:pt x="32" y="17"/>
                  </a:cubicBezTo>
                  <a:cubicBezTo>
                    <a:pt x="32" y="18"/>
                    <a:pt x="32" y="18"/>
                    <a:pt x="32" y="19"/>
                  </a:cubicBezTo>
                  <a:cubicBezTo>
                    <a:pt x="32" y="20"/>
                    <a:pt x="32" y="20"/>
                    <a:pt x="32" y="20"/>
                  </a:cubicBezTo>
                  <a:cubicBezTo>
                    <a:pt x="32" y="20"/>
                    <a:pt x="32" y="20"/>
                    <a:pt x="32" y="20"/>
                  </a:cubicBezTo>
                  <a:cubicBezTo>
                    <a:pt x="32" y="21"/>
                    <a:pt x="32" y="21"/>
                    <a:pt x="32" y="21"/>
                  </a:cubicBezTo>
                  <a:cubicBezTo>
                    <a:pt x="33" y="21"/>
                    <a:pt x="33" y="22"/>
                    <a:pt x="33" y="23"/>
                  </a:cubicBezTo>
                  <a:cubicBezTo>
                    <a:pt x="32" y="22"/>
                    <a:pt x="32" y="21"/>
                    <a:pt x="31" y="20"/>
                  </a:cubicBezTo>
                  <a:cubicBezTo>
                    <a:pt x="31" y="20"/>
                    <a:pt x="30" y="19"/>
                    <a:pt x="30" y="19"/>
                  </a:cubicBezTo>
                  <a:cubicBezTo>
                    <a:pt x="30" y="18"/>
                    <a:pt x="29" y="18"/>
                    <a:pt x="29" y="17"/>
                  </a:cubicBezTo>
                  <a:cubicBezTo>
                    <a:pt x="28" y="16"/>
                    <a:pt x="27" y="15"/>
                    <a:pt x="26" y="14"/>
                  </a:cubicBezTo>
                  <a:cubicBezTo>
                    <a:pt x="26" y="14"/>
                    <a:pt x="25" y="13"/>
                    <a:pt x="24" y="12"/>
                  </a:cubicBezTo>
                  <a:cubicBezTo>
                    <a:pt x="24" y="11"/>
                    <a:pt x="23" y="10"/>
                    <a:pt x="22" y="9"/>
                  </a:cubicBezTo>
                  <a:cubicBezTo>
                    <a:pt x="22" y="8"/>
                    <a:pt x="21" y="8"/>
                    <a:pt x="21" y="7"/>
                  </a:cubicBezTo>
                  <a:cubicBezTo>
                    <a:pt x="20" y="7"/>
                    <a:pt x="20" y="6"/>
                    <a:pt x="19" y="6"/>
                  </a:cubicBezTo>
                  <a:cubicBezTo>
                    <a:pt x="18" y="4"/>
                    <a:pt x="18" y="3"/>
                    <a:pt x="16" y="2"/>
                  </a:cubicBezTo>
                  <a:cubicBezTo>
                    <a:pt x="16" y="2"/>
                    <a:pt x="15" y="2"/>
                    <a:pt x="14" y="1"/>
                  </a:cubicBezTo>
                  <a:cubicBezTo>
                    <a:pt x="14" y="1"/>
                    <a:pt x="13" y="1"/>
                    <a:pt x="12" y="1"/>
                  </a:cubicBezTo>
                  <a:cubicBezTo>
                    <a:pt x="14" y="1"/>
                    <a:pt x="15" y="2"/>
                    <a:pt x="16" y="3"/>
                  </a:cubicBezTo>
                  <a:cubicBezTo>
                    <a:pt x="17" y="4"/>
                    <a:pt x="18" y="5"/>
                    <a:pt x="19" y="6"/>
                  </a:cubicBezTo>
                  <a:cubicBezTo>
                    <a:pt x="19" y="7"/>
                    <a:pt x="20" y="7"/>
                    <a:pt x="20" y="8"/>
                  </a:cubicBezTo>
                  <a:cubicBezTo>
                    <a:pt x="21" y="8"/>
                    <a:pt x="21" y="9"/>
                    <a:pt x="22" y="9"/>
                  </a:cubicBezTo>
                  <a:cubicBezTo>
                    <a:pt x="22" y="10"/>
                    <a:pt x="22" y="10"/>
                    <a:pt x="22" y="10"/>
                  </a:cubicBezTo>
                  <a:cubicBezTo>
                    <a:pt x="20" y="8"/>
                    <a:pt x="17" y="6"/>
                    <a:pt x="14" y="5"/>
                  </a:cubicBezTo>
                  <a:cubicBezTo>
                    <a:pt x="12" y="4"/>
                    <a:pt x="10" y="3"/>
                    <a:pt x="7" y="2"/>
                  </a:cubicBezTo>
                  <a:cubicBezTo>
                    <a:pt x="6" y="1"/>
                    <a:pt x="5" y="1"/>
                    <a:pt x="3" y="1"/>
                  </a:cubicBezTo>
                  <a:cubicBezTo>
                    <a:pt x="2" y="0"/>
                    <a:pt x="1" y="0"/>
                    <a:pt x="0" y="0"/>
                  </a:cubicBezTo>
                  <a:cubicBezTo>
                    <a:pt x="0" y="0"/>
                    <a:pt x="1" y="0"/>
                    <a:pt x="1" y="1"/>
                  </a:cubicBezTo>
                  <a:cubicBezTo>
                    <a:pt x="2" y="1"/>
                    <a:pt x="3" y="1"/>
                    <a:pt x="3" y="1"/>
                  </a:cubicBezTo>
                  <a:cubicBezTo>
                    <a:pt x="4" y="2"/>
                    <a:pt x="6" y="2"/>
                    <a:pt x="7" y="3"/>
                  </a:cubicBezTo>
                  <a:cubicBezTo>
                    <a:pt x="9" y="4"/>
                    <a:pt x="11" y="5"/>
                    <a:pt x="13" y="6"/>
                  </a:cubicBezTo>
                  <a:cubicBezTo>
                    <a:pt x="18" y="8"/>
                    <a:pt x="22" y="12"/>
                    <a:pt x="25" y="15"/>
                  </a:cubicBezTo>
                  <a:cubicBezTo>
                    <a:pt x="26" y="16"/>
                    <a:pt x="27" y="17"/>
                    <a:pt x="28" y="18"/>
                  </a:cubicBezTo>
                  <a:cubicBezTo>
                    <a:pt x="28" y="19"/>
                    <a:pt x="29" y="19"/>
                    <a:pt x="29" y="20"/>
                  </a:cubicBezTo>
                  <a:cubicBezTo>
                    <a:pt x="29" y="20"/>
                    <a:pt x="30" y="21"/>
                    <a:pt x="30" y="21"/>
                  </a:cubicBezTo>
                  <a:cubicBezTo>
                    <a:pt x="30" y="21"/>
                    <a:pt x="30" y="21"/>
                    <a:pt x="30" y="21"/>
                  </a:cubicBezTo>
                  <a:cubicBezTo>
                    <a:pt x="30" y="21"/>
                    <a:pt x="30" y="21"/>
                    <a:pt x="30" y="21"/>
                  </a:cubicBezTo>
                  <a:cubicBezTo>
                    <a:pt x="29" y="21"/>
                    <a:pt x="29" y="21"/>
                    <a:pt x="28" y="20"/>
                  </a:cubicBezTo>
                  <a:cubicBezTo>
                    <a:pt x="27" y="20"/>
                    <a:pt x="27" y="20"/>
                    <a:pt x="26" y="20"/>
                  </a:cubicBezTo>
                  <a:cubicBezTo>
                    <a:pt x="23" y="19"/>
                    <a:pt x="20" y="19"/>
                    <a:pt x="18" y="18"/>
                  </a:cubicBezTo>
                  <a:cubicBezTo>
                    <a:pt x="17" y="18"/>
                    <a:pt x="16" y="18"/>
                    <a:pt x="16" y="17"/>
                  </a:cubicBezTo>
                  <a:cubicBezTo>
                    <a:pt x="15" y="17"/>
                    <a:pt x="15" y="17"/>
                    <a:pt x="14" y="16"/>
                  </a:cubicBezTo>
                  <a:cubicBezTo>
                    <a:pt x="13" y="15"/>
                    <a:pt x="12" y="15"/>
                    <a:pt x="11" y="14"/>
                  </a:cubicBezTo>
                  <a:cubicBezTo>
                    <a:pt x="9" y="13"/>
                    <a:pt x="8" y="12"/>
                    <a:pt x="7" y="11"/>
                  </a:cubicBezTo>
                  <a:cubicBezTo>
                    <a:pt x="6" y="10"/>
                    <a:pt x="5" y="9"/>
                    <a:pt x="4" y="8"/>
                  </a:cubicBezTo>
                  <a:cubicBezTo>
                    <a:pt x="5" y="9"/>
                    <a:pt x="6" y="10"/>
                    <a:pt x="7" y="11"/>
                  </a:cubicBezTo>
                  <a:cubicBezTo>
                    <a:pt x="8" y="12"/>
                    <a:pt x="9" y="13"/>
                    <a:pt x="10" y="14"/>
                  </a:cubicBezTo>
                  <a:cubicBezTo>
                    <a:pt x="11" y="15"/>
                    <a:pt x="13" y="16"/>
                    <a:pt x="14" y="17"/>
                  </a:cubicBezTo>
                  <a:cubicBezTo>
                    <a:pt x="14" y="17"/>
                    <a:pt x="15" y="17"/>
                    <a:pt x="15" y="18"/>
                  </a:cubicBezTo>
                  <a:cubicBezTo>
                    <a:pt x="16" y="18"/>
                    <a:pt x="17" y="18"/>
                    <a:pt x="17" y="19"/>
                  </a:cubicBezTo>
                  <a:cubicBezTo>
                    <a:pt x="20" y="20"/>
                    <a:pt x="23" y="20"/>
                    <a:pt x="26" y="21"/>
                  </a:cubicBezTo>
                  <a:cubicBezTo>
                    <a:pt x="27" y="21"/>
                    <a:pt x="28" y="21"/>
                    <a:pt x="29" y="22"/>
                  </a:cubicBezTo>
                  <a:cubicBezTo>
                    <a:pt x="30" y="22"/>
                    <a:pt x="31" y="23"/>
                    <a:pt x="31" y="23"/>
                  </a:cubicBezTo>
                  <a:cubicBezTo>
                    <a:pt x="32" y="23"/>
                    <a:pt x="32" y="23"/>
                    <a:pt x="32" y="24"/>
                  </a:cubicBezTo>
                  <a:cubicBezTo>
                    <a:pt x="33" y="25"/>
                    <a:pt x="34" y="26"/>
                    <a:pt x="35" y="27"/>
                  </a:cubicBezTo>
                  <a:cubicBezTo>
                    <a:pt x="36" y="28"/>
                    <a:pt x="37" y="28"/>
                    <a:pt x="38" y="29"/>
                  </a:cubicBezTo>
                  <a:cubicBezTo>
                    <a:pt x="38" y="29"/>
                    <a:pt x="38" y="29"/>
                    <a:pt x="38" y="29"/>
                  </a:cubicBezTo>
                  <a:cubicBezTo>
                    <a:pt x="37" y="29"/>
                    <a:pt x="36" y="29"/>
                    <a:pt x="36" y="29"/>
                  </a:cubicBezTo>
                  <a:cubicBezTo>
                    <a:pt x="35" y="30"/>
                    <a:pt x="35" y="30"/>
                    <a:pt x="34" y="30"/>
                  </a:cubicBezTo>
                  <a:cubicBezTo>
                    <a:pt x="33" y="30"/>
                    <a:pt x="32" y="30"/>
                    <a:pt x="31" y="30"/>
                  </a:cubicBezTo>
                  <a:cubicBezTo>
                    <a:pt x="30" y="30"/>
                    <a:pt x="29" y="30"/>
                    <a:pt x="27" y="30"/>
                  </a:cubicBezTo>
                  <a:cubicBezTo>
                    <a:pt x="25" y="30"/>
                    <a:pt x="23" y="30"/>
                    <a:pt x="21" y="29"/>
                  </a:cubicBezTo>
                  <a:cubicBezTo>
                    <a:pt x="20" y="29"/>
                    <a:pt x="19" y="28"/>
                    <a:pt x="18" y="28"/>
                  </a:cubicBezTo>
                  <a:cubicBezTo>
                    <a:pt x="17" y="27"/>
                    <a:pt x="15" y="27"/>
                    <a:pt x="14" y="26"/>
                  </a:cubicBezTo>
                  <a:cubicBezTo>
                    <a:pt x="15" y="27"/>
                    <a:pt x="16" y="27"/>
                    <a:pt x="18" y="28"/>
                  </a:cubicBezTo>
                  <a:cubicBezTo>
                    <a:pt x="19" y="28"/>
                    <a:pt x="20" y="29"/>
                    <a:pt x="21" y="29"/>
                  </a:cubicBezTo>
                  <a:cubicBezTo>
                    <a:pt x="23" y="30"/>
                    <a:pt x="25" y="31"/>
                    <a:pt x="27" y="31"/>
                  </a:cubicBezTo>
                  <a:cubicBezTo>
                    <a:pt x="29" y="31"/>
                    <a:pt x="30" y="31"/>
                    <a:pt x="31" y="31"/>
                  </a:cubicBezTo>
                  <a:cubicBezTo>
                    <a:pt x="32" y="31"/>
                    <a:pt x="33" y="31"/>
                    <a:pt x="34" y="31"/>
                  </a:cubicBezTo>
                  <a:cubicBezTo>
                    <a:pt x="35" y="31"/>
                    <a:pt x="35" y="31"/>
                    <a:pt x="35" y="30"/>
                  </a:cubicBezTo>
                  <a:cubicBezTo>
                    <a:pt x="36" y="30"/>
                    <a:pt x="36" y="30"/>
                    <a:pt x="36" y="30"/>
                  </a:cubicBezTo>
                  <a:cubicBezTo>
                    <a:pt x="37" y="30"/>
                    <a:pt x="37" y="30"/>
                    <a:pt x="38" y="30"/>
                  </a:cubicBezTo>
                  <a:cubicBezTo>
                    <a:pt x="38" y="30"/>
                    <a:pt x="39" y="30"/>
                    <a:pt x="39" y="30"/>
                  </a:cubicBezTo>
                  <a:cubicBezTo>
                    <a:pt x="40" y="30"/>
                    <a:pt x="41" y="31"/>
                    <a:pt x="42" y="31"/>
                  </a:cubicBezTo>
                  <a:cubicBezTo>
                    <a:pt x="42" y="32"/>
                    <a:pt x="43" y="32"/>
                    <a:pt x="44" y="32"/>
                  </a:cubicBezTo>
                  <a:cubicBezTo>
                    <a:pt x="44" y="32"/>
                    <a:pt x="44" y="32"/>
                    <a:pt x="45" y="32"/>
                  </a:cubicBezTo>
                  <a:cubicBezTo>
                    <a:pt x="45" y="32"/>
                    <a:pt x="45" y="32"/>
                    <a:pt x="45" y="32"/>
                  </a:cubicBezTo>
                  <a:cubicBezTo>
                    <a:pt x="45" y="32"/>
                    <a:pt x="45" y="33"/>
                    <a:pt x="45" y="33"/>
                  </a:cubicBezTo>
                  <a:cubicBezTo>
                    <a:pt x="46" y="33"/>
                    <a:pt x="48" y="33"/>
                    <a:pt x="49" y="34"/>
                  </a:cubicBezTo>
                  <a:cubicBezTo>
                    <a:pt x="48" y="33"/>
                    <a:pt x="48" y="33"/>
                    <a:pt x="47" y="33"/>
                  </a:cubicBezTo>
                  <a:cubicBezTo>
                    <a:pt x="47" y="33"/>
                    <a:pt x="46" y="32"/>
                    <a:pt x="46" y="32"/>
                  </a:cubicBezTo>
                  <a:cubicBezTo>
                    <a:pt x="45" y="32"/>
                    <a:pt x="44" y="31"/>
                    <a:pt x="43" y="31"/>
                  </a:cubicBezTo>
                  <a:cubicBezTo>
                    <a:pt x="43" y="30"/>
                    <a:pt x="43" y="30"/>
                    <a:pt x="43" y="30"/>
                  </a:cubicBezTo>
                  <a:cubicBezTo>
                    <a:pt x="43" y="30"/>
                    <a:pt x="43" y="30"/>
                    <a:pt x="42" y="30"/>
                  </a:cubicBezTo>
                  <a:cubicBezTo>
                    <a:pt x="42" y="30"/>
                    <a:pt x="42" y="29"/>
                    <a:pt x="42" y="29"/>
                  </a:cubicBezTo>
                  <a:cubicBezTo>
                    <a:pt x="42" y="29"/>
                    <a:pt x="41" y="29"/>
                    <a:pt x="41" y="28"/>
                  </a:cubicBezTo>
                  <a:cubicBezTo>
                    <a:pt x="41" y="28"/>
                    <a:pt x="41" y="27"/>
                    <a:pt x="40" y="27"/>
                  </a:cubicBezTo>
                  <a:cubicBezTo>
                    <a:pt x="39" y="25"/>
                    <a:pt x="38" y="23"/>
                    <a:pt x="38" y="21"/>
                  </a:cubicBezTo>
                  <a:cubicBezTo>
                    <a:pt x="37" y="20"/>
                    <a:pt x="37" y="20"/>
                    <a:pt x="37" y="19"/>
                  </a:cubicBezTo>
                  <a:cubicBezTo>
                    <a:pt x="37" y="19"/>
                    <a:pt x="37" y="18"/>
                    <a:pt x="37" y="18"/>
                  </a:cubicBezTo>
                  <a:cubicBezTo>
                    <a:pt x="37" y="16"/>
                    <a:pt x="37" y="15"/>
                    <a:pt x="37" y="14"/>
                  </a:cubicBezTo>
                  <a:cubicBezTo>
                    <a:pt x="37" y="12"/>
                    <a:pt x="38" y="10"/>
                    <a:pt x="39" y="8"/>
                  </a:cubicBezTo>
                  <a:cubicBezTo>
                    <a:pt x="38" y="9"/>
                    <a:pt x="38" y="10"/>
                    <a:pt x="37" y="11"/>
                  </a:cubicBezTo>
                  <a:cubicBezTo>
                    <a:pt x="37" y="12"/>
                    <a:pt x="37" y="13"/>
                    <a:pt x="36" y="14"/>
                  </a:cubicBezTo>
                  <a:cubicBezTo>
                    <a:pt x="36" y="15"/>
                    <a:pt x="36" y="16"/>
                    <a:pt x="36" y="18"/>
                  </a:cubicBezTo>
                  <a:cubicBezTo>
                    <a:pt x="36" y="18"/>
                    <a:pt x="36" y="19"/>
                    <a:pt x="36" y="19"/>
                  </a:cubicBezTo>
                  <a:cubicBezTo>
                    <a:pt x="37" y="20"/>
                    <a:pt x="37" y="20"/>
                    <a:pt x="37" y="21"/>
                  </a:cubicBezTo>
                  <a:cubicBezTo>
                    <a:pt x="37" y="22"/>
                    <a:pt x="38" y="23"/>
                    <a:pt x="38" y="24"/>
                  </a:cubicBezTo>
                  <a:cubicBezTo>
                    <a:pt x="39" y="25"/>
                    <a:pt x="39" y="26"/>
                    <a:pt x="40" y="27"/>
                  </a:cubicBezTo>
                  <a:cubicBezTo>
                    <a:pt x="40" y="28"/>
                    <a:pt x="40" y="28"/>
                    <a:pt x="41" y="29"/>
                  </a:cubicBezTo>
                  <a:cubicBezTo>
                    <a:pt x="41" y="29"/>
                    <a:pt x="41" y="29"/>
                    <a:pt x="41" y="29"/>
                  </a:cubicBezTo>
                  <a:cubicBezTo>
                    <a:pt x="39" y="28"/>
                    <a:pt x="38" y="27"/>
                    <a:pt x="36" y="26"/>
                  </a:cubicBezTo>
                  <a:cubicBezTo>
                    <a:pt x="36" y="25"/>
                    <a:pt x="36" y="25"/>
                    <a:pt x="35" y="25"/>
                  </a:cubicBezTo>
                  <a:cubicBezTo>
                    <a:pt x="35" y="25"/>
                    <a:pt x="35" y="24"/>
                    <a:pt x="35" y="24"/>
                  </a:cubicBezTo>
                  <a:cubicBezTo>
                    <a:pt x="34" y="23"/>
                    <a:pt x="33" y="22"/>
                    <a:pt x="33" y="21"/>
                  </a:cubicBezTo>
                  <a:cubicBezTo>
                    <a:pt x="33" y="20"/>
                    <a:pt x="33" y="20"/>
                    <a:pt x="33" y="20"/>
                  </a:cubicBezTo>
                  <a:cubicBezTo>
                    <a:pt x="33" y="20"/>
                    <a:pt x="33" y="20"/>
                    <a:pt x="33" y="20"/>
                  </a:cubicBezTo>
                  <a:cubicBezTo>
                    <a:pt x="33" y="19"/>
                    <a:pt x="33" y="19"/>
                    <a:pt x="33" y="19"/>
                  </a:cubicBezTo>
                  <a:cubicBezTo>
                    <a:pt x="33" y="18"/>
                    <a:pt x="33" y="17"/>
                    <a:pt x="32" y="17"/>
                  </a:cubicBezTo>
                  <a:cubicBezTo>
                    <a:pt x="32" y="16"/>
                    <a:pt x="32" y="14"/>
                    <a:pt x="32" y="13"/>
                  </a:cubicBezTo>
                  <a:cubicBezTo>
                    <a:pt x="31" y="11"/>
                    <a:pt x="31" y="8"/>
                    <a:pt x="30" y="6"/>
                  </a:cubicBezTo>
                  <a:cubicBezTo>
                    <a:pt x="29" y="5"/>
                    <a:pt x="29" y="3"/>
                    <a:pt x="28" y="2"/>
                  </a:cubicBezTo>
                  <a:cubicBezTo>
                    <a:pt x="27" y="1"/>
                    <a:pt x="26" y="1"/>
                    <a:pt x="25" y="0"/>
                  </a:cubicBezTo>
                  <a:cubicBezTo>
                    <a:pt x="26" y="1"/>
                    <a:pt x="27" y="2"/>
                    <a:pt x="27" y="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614"/>
            <p:cNvSpPr>
              <a:spLocks/>
            </p:cNvSpPr>
            <p:nvPr/>
          </p:nvSpPr>
          <p:spPr bwMode="auto">
            <a:xfrm>
              <a:off x="8632806" y="4781577"/>
              <a:ext cx="109538" cy="60325"/>
            </a:xfrm>
            <a:custGeom>
              <a:avLst/>
              <a:gdLst>
                <a:gd name="T0" fmla="*/ 10 w 29"/>
                <a:gd name="T1" fmla="*/ 16 h 16"/>
                <a:gd name="T2" fmla="*/ 11 w 29"/>
                <a:gd name="T3" fmla="*/ 15 h 16"/>
                <a:gd name="T4" fmla="*/ 16 w 29"/>
                <a:gd name="T5" fmla="*/ 11 h 16"/>
                <a:gd name="T6" fmla="*/ 22 w 29"/>
                <a:gd name="T7" fmla="*/ 4 h 16"/>
                <a:gd name="T8" fmla="*/ 26 w 29"/>
                <a:gd name="T9" fmla="*/ 1 h 16"/>
                <a:gd name="T10" fmla="*/ 29 w 29"/>
                <a:gd name="T11" fmla="*/ 0 h 16"/>
                <a:gd name="T12" fmla="*/ 24 w 29"/>
                <a:gd name="T13" fmla="*/ 1 h 16"/>
                <a:gd name="T14" fmla="*/ 11 w 29"/>
                <a:gd name="T15" fmla="*/ 10 h 16"/>
                <a:gd name="T16" fmla="*/ 5 w 29"/>
                <a:gd name="T17" fmla="*/ 13 h 16"/>
                <a:gd name="T18" fmla="*/ 0 w 29"/>
                <a:gd name="T19" fmla="*/ 16 h 16"/>
                <a:gd name="T20" fmla="*/ 0 w 29"/>
                <a:gd name="T21" fmla="*/ 16 h 16"/>
                <a:gd name="T22" fmla="*/ 10 w 29"/>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6">
                  <a:moveTo>
                    <a:pt x="10" y="16"/>
                  </a:moveTo>
                  <a:cubicBezTo>
                    <a:pt x="10" y="16"/>
                    <a:pt x="11" y="15"/>
                    <a:pt x="11" y="15"/>
                  </a:cubicBezTo>
                  <a:cubicBezTo>
                    <a:pt x="13" y="14"/>
                    <a:pt x="15" y="13"/>
                    <a:pt x="16" y="11"/>
                  </a:cubicBezTo>
                  <a:cubicBezTo>
                    <a:pt x="18" y="9"/>
                    <a:pt x="20" y="7"/>
                    <a:pt x="22" y="4"/>
                  </a:cubicBezTo>
                  <a:cubicBezTo>
                    <a:pt x="23" y="3"/>
                    <a:pt x="24" y="2"/>
                    <a:pt x="26" y="1"/>
                  </a:cubicBezTo>
                  <a:cubicBezTo>
                    <a:pt x="27" y="1"/>
                    <a:pt x="28" y="0"/>
                    <a:pt x="29" y="0"/>
                  </a:cubicBezTo>
                  <a:cubicBezTo>
                    <a:pt x="27" y="0"/>
                    <a:pt x="25" y="1"/>
                    <a:pt x="24" y="1"/>
                  </a:cubicBezTo>
                  <a:cubicBezTo>
                    <a:pt x="19" y="3"/>
                    <a:pt x="15" y="7"/>
                    <a:pt x="11" y="10"/>
                  </a:cubicBezTo>
                  <a:cubicBezTo>
                    <a:pt x="9" y="11"/>
                    <a:pt x="7" y="12"/>
                    <a:pt x="5" y="13"/>
                  </a:cubicBezTo>
                  <a:cubicBezTo>
                    <a:pt x="3" y="14"/>
                    <a:pt x="2" y="15"/>
                    <a:pt x="0" y="16"/>
                  </a:cubicBezTo>
                  <a:cubicBezTo>
                    <a:pt x="0" y="16"/>
                    <a:pt x="0" y="16"/>
                    <a:pt x="0" y="16"/>
                  </a:cubicBezTo>
                  <a:cubicBezTo>
                    <a:pt x="3" y="15"/>
                    <a:pt x="7" y="16"/>
                    <a:pt x="10"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617"/>
            <p:cNvSpPr>
              <a:spLocks/>
            </p:cNvSpPr>
            <p:nvPr/>
          </p:nvSpPr>
          <p:spPr bwMode="auto">
            <a:xfrm>
              <a:off x="8647094" y="4792690"/>
              <a:ext cx="49213" cy="30163"/>
            </a:xfrm>
            <a:custGeom>
              <a:avLst/>
              <a:gdLst>
                <a:gd name="T0" fmla="*/ 7 w 13"/>
                <a:gd name="T1" fmla="*/ 6 h 8"/>
                <a:gd name="T2" fmla="*/ 13 w 13"/>
                <a:gd name="T3" fmla="*/ 2 h 8"/>
                <a:gd name="T4" fmla="*/ 10 w 13"/>
                <a:gd name="T5" fmla="*/ 3 h 8"/>
                <a:gd name="T6" fmla="*/ 6 w 13"/>
                <a:gd name="T7" fmla="*/ 1 h 8"/>
                <a:gd name="T8" fmla="*/ 4 w 13"/>
                <a:gd name="T9" fmla="*/ 0 h 8"/>
                <a:gd name="T10" fmla="*/ 0 w 13"/>
                <a:gd name="T11" fmla="*/ 7 h 8"/>
                <a:gd name="T12" fmla="*/ 7 w 13"/>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7" y="6"/>
                  </a:moveTo>
                  <a:cubicBezTo>
                    <a:pt x="9" y="5"/>
                    <a:pt x="11" y="3"/>
                    <a:pt x="13" y="2"/>
                  </a:cubicBezTo>
                  <a:cubicBezTo>
                    <a:pt x="12" y="2"/>
                    <a:pt x="11" y="3"/>
                    <a:pt x="10" y="3"/>
                  </a:cubicBezTo>
                  <a:cubicBezTo>
                    <a:pt x="8" y="3"/>
                    <a:pt x="7" y="2"/>
                    <a:pt x="6" y="1"/>
                  </a:cubicBezTo>
                  <a:cubicBezTo>
                    <a:pt x="5" y="1"/>
                    <a:pt x="4" y="0"/>
                    <a:pt x="4" y="0"/>
                  </a:cubicBezTo>
                  <a:cubicBezTo>
                    <a:pt x="2" y="2"/>
                    <a:pt x="1" y="5"/>
                    <a:pt x="0" y="7"/>
                  </a:cubicBezTo>
                  <a:cubicBezTo>
                    <a:pt x="2" y="8"/>
                    <a:pt x="5" y="6"/>
                    <a:pt x="7"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619"/>
            <p:cNvSpPr>
              <a:spLocks noEditPoints="1"/>
            </p:cNvSpPr>
            <p:nvPr/>
          </p:nvSpPr>
          <p:spPr bwMode="auto">
            <a:xfrm>
              <a:off x="8635981" y="4770465"/>
              <a:ext cx="109538" cy="66675"/>
            </a:xfrm>
            <a:custGeom>
              <a:avLst/>
              <a:gdLst>
                <a:gd name="T0" fmla="*/ 17 w 29"/>
                <a:gd name="T1" fmla="*/ 5 h 18"/>
                <a:gd name="T2" fmla="*/ 20 w 29"/>
                <a:gd name="T3" fmla="*/ 4 h 18"/>
                <a:gd name="T4" fmla="*/ 17 w 29"/>
                <a:gd name="T5" fmla="*/ 6 h 18"/>
                <a:gd name="T6" fmla="*/ 15 w 29"/>
                <a:gd name="T7" fmla="*/ 8 h 18"/>
                <a:gd name="T8" fmla="*/ 13 w 29"/>
                <a:gd name="T9" fmla="*/ 9 h 18"/>
                <a:gd name="T10" fmla="*/ 10 w 29"/>
                <a:gd name="T11" fmla="*/ 8 h 18"/>
                <a:gd name="T12" fmla="*/ 10 w 29"/>
                <a:gd name="T13" fmla="*/ 8 h 18"/>
                <a:gd name="T14" fmla="*/ 8 w 29"/>
                <a:gd name="T15" fmla="*/ 7 h 18"/>
                <a:gd name="T16" fmla="*/ 9 w 29"/>
                <a:gd name="T17" fmla="*/ 8 h 18"/>
                <a:gd name="T18" fmla="*/ 10 w 29"/>
                <a:gd name="T19" fmla="*/ 8 h 18"/>
                <a:gd name="T20" fmla="*/ 11 w 29"/>
                <a:gd name="T21" fmla="*/ 9 h 18"/>
                <a:gd name="T22" fmla="*/ 13 w 29"/>
                <a:gd name="T23" fmla="*/ 9 h 18"/>
                <a:gd name="T24" fmla="*/ 12 w 29"/>
                <a:gd name="T25" fmla="*/ 10 h 18"/>
                <a:gd name="T26" fmla="*/ 9 w 29"/>
                <a:gd name="T27" fmla="*/ 12 h 18"/>
                <a:gd name="T28" fmla="*/ 6 w 29"/>
                <a:gd name="T29" fmla="*/ 13 h 18"/>
                <a:gd name="T30" fmla="*/ 4 w 29"/>
                <a:gd name="T31" fmla="*/ 13 h 18"/>
                <a:gd name="T32" fmla="*/ 9 w 29"/>
                <a:gd name="T33" fmla="*/ 12 h 18"/>
                <a:gd name="T34" fmla="*/ 9 w 29"/>
                <a:gd name="T35" fmla="*/ 13 h 18"/>
                <a:gd name="T36" fmla="*/ 4 w 29"/>
                <a:gd name="T37" fmla="*/ 16 h 18"/>
                <a:gd name="T38" fmla="*/ 8 w 29"/>
                <a:gd name="T39" fmla="*/ 15 h 18"/>
                <a:gd name="T40" fmla="*/ 11 w 29"/>
                <a:gd name="T41" fmla="*/ 12 h 18"/>
                <a:gd name="T42" fmla="*/ 17 w 29"/>
                <a:gd name="T43" fmla="*/ 7 h 18"/>
                <a:gd name="T44" fmla="*/ 21 w 29"/>
                <a:gd name="T45" fmla="*/ 5 h 18"/>
                <a:gd name="T46" fmla="*/ 24 w 29"/>
                <a:gd name="T47" fmla="*/ 4 h 18"/>
                <a:gd name="T48" fmla="*/ 21 w 29"/>
                <a:gd name="T49" fmla="*/ 7 h 18"/>
                <a:gd name="T50" fmla="*/ 18 w 29"/>
                <a:gd name="T51" fmla="*/ 10 h 18"/>
                <a:gd name="T52" fmla="*/ 15 w 29"/>
                <a:gd name="T53" fmla="*/ 15 h 18"/>
                <a:gd name="T54" fmla="*/ 10 w 29"/>
                <a:gd name="T55" fmla="*/ 18 h 18"/>
                <a:gd name="T56" fmla="*/ 17 w 29"/>
                <a:gd name="T57" fmla="*/ 13 h 18"/>
                <a:gd name="T58" fmla="*/ 20 w 29"/>
                <a:gd name="T59" fmla="*/ 8 h 18"/>
                <a:gd name="T60" fmla="*/ 23 w 29"/>
                <a:gd name="T61" fmla="*/ 6 h 18"/>
                <a:gd name="T62" fmla="*/ 26 w 29"/>
                <a:gd name="T63" fmla="*/ 4 h 18"/>
                <a:gd name="T64" fmla="*/ 27 w 29"/>
                <a:gd name="T65" fmla="*/ 4 h 18"/>
                <a:gd name="T66" fmla="*/ 25 w 29"/>
                <a:gd name="T67" fmla="*/ 8 h 18"/>
                <a:gd name="T68" fmla="*/ 23 w 29"/>
                <a:gd name="T69" fmla="*/ 14 h 18"/>
                <a:gd name="T70" fmla="*/ 20 w 29"/>
                <a:gd name="T71" fmla="*/ 17 h 18"/>
                <a:gd name="T72" fmla="*/ 24 w 29"/>
                <a:gd name="T73" fmla="*/ 12 h 18"/>
                <a:gd name="T74" fmla="*/ 25 w 29"/>
                <a:gd name="T75" fmla="*/ 11 h 18"/>
                <a:gd name="T76" fmla="*/ 26 w 29"/>
                <a:gd name="T77" fmla="*/ 7 h 18"/>
                <a:gd name="T78" fmla="*/ 28 w 29"/>
                <a:gd name="T79" fmla="*/ 3 h 18"/>
                <a:gd name="T80" fmla="*/ 29 w 29"/>
                <a:gd name="T81" fmla="*/ 2 h 18"/>
                <a:gd name="T82" fmla="*/ 26 w 29"/>
                <a:gd name="T83" fmla="*/ 3 h 18"/>
                <a:gd name="T84" fmla="*/ 25 w 29"/>
                <a:gd name="T85" fmla="*/ 3 h 18"/>
                <a:gd name="T86" fmla="*/ 24 w 29"/>
                <a:gd name="T87" fmla="*/ 2 h 18"/>
                <a:gd name="T88" fmla="*/ 23 w 29"/>
                <a:gd name="T89" fmla="*/ 2 h 18"/>
                <a:gd name="T90" fmla="*/ 20 w 29"/>
                <a:gd name="T91" fmla="*/ 1 h 18"/>
                <a:gd name="T92" fmla="*/ 18 w 29"/>
                <a:gd name="T93" fmla="*/ 0 h 18"/>
                <a:gd name="T94" fmla="*/ 20 w 29"/>
                <a:gd name="T95" fmla="*/ 1 h 18"/>
                <a:gd name="T96" fmla="*/ 23 w 29"/>
                <a:gd name="T97" fmla="*/ 2 h 18"/>
                <a:gd name="T98" fmla="*/ 23 w 29"/>
                <a:gd name="T99" fmla="*/ 3 h 18"/>
                <a:gd name="T100" fmla="*/ 24 w 29"/>
                <a:gd name="T101" fmla="*/ 3 h 18"/>
                <a:gd name="T102" fmla="*/ 21 w 29"/>
                <a:gd name="T103" fmla="*/ 4 h 18"/>
                <a:gd name="T104" fmla="*/ 16 w 29"/>
                <a:gd name="T105" fmla="*/ 4 h 18"/>
                <a:gd name="T106" fmla="*/ 14 w 29"/>
                <a:gd name="T107" fmla="*/ 4 h 18"/>
                <a:gd name="T108" fmla="*/ 11 w 29"/>
                <a:gd name="T109" fmla="*/ 3 h 18"/>
                <a:gd name="T110" fmla="*/ 16 w 29"/>
                <a:gd name="T111" fmla="*/ 5 h 18"/>
                <a:gd name="T112" fmla="*/ 13 w 29"/>
                <a:gd name="T113" fmla="*/ 9 h 18"/>
                <a:gd name="T114" fmla="*/ 13 w 29"/>
                <a:gd name="T11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18">
                  <a:moveTo>
                    <a:pt x="16" y="5"/>
                  </a:moveTo>
                  <a:cubicBezTo>
                    <a:pt x="16" y="5"/>
                    <a:pt x="16" y="5"/>
                    <a:pt x="17" y="5"/>
                  </a:cubicBezTo>
                  <a:cubicBezTo>
                    <a:pt x="17" y="5"/>
                    <a:pt x="17" y="5"/>
                    <a:pt x="17" y="5"/>
                  </a:cubicBezTo>
                  <a:cubicBezTo>
                    <a:pt x="18" y="5"/>
                    <a:pt x="19" y="4"/>
                    <a:pt x="20" y="4"/>
                  </a:cubicBezTo>
                  <a:cubicBezTo>
                    <a:pt x="20" y="5"/>
                    <a:pt x="19" y="5"/>
                    <a:pt x="19" y="5"/>
                  </a:cubicBezTo>
                  <a:cubicBezTo>
                    <a:pt x="18" y="5"/>
                    <a:pt x="17" y="6"/>
                    <a:pt x="17" y="6"/>
                  </a:cubicBezTo>
                  <a:cubicBezTo>
                    <a:pt x="16" y="7"/>
                    <a:pt x="16" y="7"/>
                    <a:pt x="15" y="8"/>
                  </a:cubicBezTo>
                  <a:cubicBezTo>
                    <a:pt x="15" y="8"/>
                    <a:pt x="15" y="8"/>
                    <a:pt x="15" y="8"/>
                  </a:cubicBezTo>
                  <a:cubicBezTo>
                    <a:pt x="15" y="8"/>
                    <a:pt x="14" y="8"/>
                    <a:pt x="14" y="8"/>
                  </a:cubicBezTo>
                  <a:cubicBezTo>
                    <a:pt x="14" y="9"/>
                    <a:pt x="13" y="9"/>
                    <a:pt x="13" y="9"/>
                  </a:cubicBezTo>
                  <a:cubicBezTo>
                    <a:pt x="12" y="9"/>
                    <a:pt x="12" y="9"/>
                    <a:pt x="12" y="9"/>
                  </a:cubicBezTo>
                  <a:cubicBezTo>
                    <a:pt x="11" y="8"/>
                    <a:pt x="11" y="8"/>
                    <a:pt x="10" y="8"/>
                  </a:cubicBezTo>
                  <a:cubicBezTo>
                    <a:pt x="10" y="8"/>
                    <a:pt x="10" y="8"/>
                    <a:pt x="10" y="8"/>
                  </a:cubicBezTo>
                  <a:cubicBezTo>
                    <a:pt x="10" y="8"/>
                    <a:pt x="10" y="8"/>
                    <a:pt x="10" y="8"/>
                  </a:cubicBezTo>
                  <a:cubicBezTo>
                    <a:pt x="10" y="8"/>
                    <a:pt x="9" y="8"/>
                    <a:pt x="9" y="8"/>
                  </a:cubicBezTo>
                  <a:cubicBezTo>
                    <a:pt x="9" y="7"/>
                    <a:pt x="9" y="7"/>
                    <a:pt x="8" y="7"/>
                  </a:cubicBezTo>
                  <a:cubicBezTo>
                    <a:pt x="8" y="7"/>
                    <a:pt x="8" y="6"/>
                    <a:pt x="7" y="6"/>
                  </a:cubicBezTo>
                  <a:cubicBezTo>
                    <a:pt x="8" y="7"/>
                    <a:pt x="8" y="7"/>
                    <a:pt x="9" y="8"/>
                  </a:cubicBezTo>
                  <a:cubicBezTo>
                    <a:pt x="9" y="8"/>
                    <a:pt x="10" y="8"/>
                    <a:pt x="10" y="8"/>
                  </a:cubicBezTo>
                  <a:cubicBezTo>
                    <a:pt x="10" y="8"/>
                    <a:pt x="10" y="8"/>
                    <a:pt x="10" y="8"/>
                  </a:cubicBezTo>
                  <a:cubicBezTo>
                    <a:pt x="10" y="9"/>
                    <a:pt x="10" y="9"/>
                    <a:pt x="10" y="9"/>
                  </a:cubicBezTo>
                  <a:cubicBezTo>
                    <a:pt x="11" y="9"/>
                    <a:pt x="11" y="9"/>
                    <a:pt x="11" y="9"/>
                  </a:cubicBezTo>
                  <a:cubicBezTo>
                    <a:pt x="12" y="9"/>
                    <a:pt x="12" y="9"/>
                    <a:pt x="13" y="9"/>
                  </a:cubicBezTo>
                  <a:cubicBezTo>
                    <a:pt x="13" y="9"/>
                    <a:pt x="13" y="9"/>
                    <a:pt x="13" y="9"/>
                  </a:cubicBezTo>
                  <a:cubicBezTo>
                    <a:pt x="13" y="9"/>
                    <a:pt x="13" y="10"/>
                    <a:pt x="13" y="10"/>
                  </a:cubicBezTo>
                  <a:cubicBezTo>
                    <a:pt x="13" y="10"/>
                    <a:pt x="12" y="10"/>
                    <a:pt x="12" y="10"/>
                  </a:cubicBezTo>
                  <a:cubicBezTo>
                    <a:pt x="12" y="10"/>
                    <a:pt x="11" y="11"/>
                    <a:pt x="11" y="11"/>
                  </a:cubicBezTo>
                  <a:cubicBezTo>
                    <a:pt x="10" y="11"/>
                    <a:pt x="10" y="12"/>
                    <a:pt x="9" y="12"/>
                  </a:cubicBezTo>
                  <a:cubicBezTo>
                    <a:pt x="8" y="12"/>
                    <a:pt x="8" y="12"/>
                    <a:pt x="8" y="12"/>
                  </a:cubicBezTo>
                  <a:cubicBezTo>
                    <a:pt x="7" y="13"/>
                    <a:pt x="7" y="13"/>
                    <a:pt x="6" y="13"/>
                  </a:cubicBezTo>
                  <a:cubicBezTo>
                    <a:pt x="6" y="13"/>
                    <a:pt x="5" y="13"/>
                    <a:pt x="5" y="13"/>
                  </a:cubicBezTo>
                  <a:cubicBezTo>
                    <a:pt x="5" y="13"/>
                    <a:pt x="4" y="13"/>
                    <a:pt x="4" y="13"/>
                  </a:cubicBezTo>
                  <a:cubicBezTo>
                    <a:pt x="5" y="13"/>
                    <a:pt x="5" y="13"/>
                    <a:pt x="6" y="13"/>
                  </a:cubicBezTo>
                  <a:cubicBezTo>
                    <a:pt x="7" y="13"/>
                    <a:pt x="8" y="13"/>
                    <a:pt x="9" y="12"/>
                  </a:cubicBezTo>
                  <a:cubicBezTo>
                    <a:pt x="9" y="12"/>
                    <a:pt x="10" y="12"/>
                    <a:pt x="10" y="12"/>
                  </a:cubicBezTo>
                  <a:cubicBezTo>
                    <a:pt x="10" y="12"/>
                    <a:pt x="10" y="13"/>
                    <a:pt x="9" y="13"/>
                  </a:cubicBezTo>
                  <a:cubicBezTo>
                    <a:pt x="9" y="13"/>
                    <a:pt x="8" y="14"/>
                    <a:pt x="7" y="14"/>
                  </a:cubicBezTo>
                  <a:cubicBezTo>
                    <a:pt x="6" y="15"/>
                    <a:pt x="5" y="16"/>
                    <a:pt x="4" y="16"/>
                  </a:cubicBezTo>
                  <a:cubicBezTo>
                    <a:pt x="3" y="17"/>
                    <a:pt x="1" y="17"/>
                    <a:pt x="0" y="18"/>
                  </a:cubicBezTo>
                  <a:cubicBezTo>
                    <a:pt x="3" y="17"/>
                    <a:pt x="5" y="16"/>
                    <a:pt x="8" y="15"/>
                  </a:cubicBezTo>
                  <a:cubicBezTo>
                    <a:pt x="8" y="14"/>
                    <a:pt x="9" y="14"/>
                    <a:pt x="9" y="13"/>
                  </a:cubicBezTo>
                  <a:cubicBezTo>
                    <a:pt x="10" y="13"/>
                    <a:pt x="10" y="13"/>
                    <a:pt x="11" y="12"/>
                  </a:cubicBezTo>
                  <a:cubicBezTo>
                    <a:pt x="12" y="11"/>
                    <a:pt x="13" y="10"/>
                    <a:pt x="14" y="10"/>
                  </a:cubicBezTo>
                  <a:cubicBezTo>
                    <a:pt x="15" y="9"/>
                    <a:pt x="16" y="8"/>
                    <a:pt x="17" y="7"/>
                  </a:cubicBezTo>
                  <a:cubicBezTo>
                    <a:pt x="18" y="7"/>
                    <a:pt x="18" y="6"/>
                    <a:pt x="19" y="6"/>
                  </a:cubicBezTo>
                  <a:cubicBezTo>
                    <a:pt x="20" y="6"/>
                    <a:pt x="20" y="5"/>
                    <a:pt x="21" y="5"/>
                  </a:cubicBezTo>
                  <a:cubicBezTo>
                    <a:pt x="22" y="5"/>
                    <a:pt x="22" y="5"/>
                    <a:pt x="23" y="5"/>
                  </a:cubicBezTo>
                  <a:cubicBezTo>
                    <a:pt x="23" y="5"/>
                    <a:pt x="24" y="4"/>
                    <a:pt x="24" y="4"/>
                  </a:cubicBezTo>
                  <a:cubicBezTo>
                    <a:pt x="24" y="5"/>
                    <a:pt x="23" y="5"/>
                    <a:pt x="22" y="6"/>
                  </a:cubicBezTo>
                  <a:cubicBezTo>
                    <a:pt x="22" y="6"/>
                    <a:pt x="22" y="6"/>
                    <a:pt x="21" y="7"/>
                  </a:cubicBezTo>
                  <a:cubicBezTo>
                    <a:pt x="21" y="7"/>
                    <a:pt x="20" y="7"/>
                    <a:pt x="20" y="8"/>
                  </a:cubicBezTo>
                  <a:cubicBezTo>
                    <a:pt x="19" y="8"/>
                    <a:pt x="19" y="9"/>
                    <a:pt x="18" y="10"/>
                  </a:cubicBezTo>
                  <a:cubicBezTo>
                    <a:pt x="18" y="11"/>
                    <a:pt x="17" y="12"/>
                    <a:pt x="17" y="12"/>
                  </a:cubicBezTo>
                  <a:cubicBezTo>
                    <a:pt x="16" y="13"/>
                    <a:pt x="15" y="14"/>
                    <a:pt x="15" y="15"/>
                  </a:cubicBezTo>
                  <a:cubicBezTo>
                    <a:pt x="14" y="15"/>
                    <a:pt x="13" y="16"/>
                    <a:pt x="12" y="17"/>
                  </a:cubicBezTo>
                  <a:cubicBezTo>
                    <a:pt x="12" y="17"/>
                    <a:pt x="11" y="18"/>
                    <a:pt x="10" y="18"/>
                  </a:cubicBezTo>
                  <a:cubicBezTo>
                    <a:pt x="12" y="17"/>
                    <a:pt x="13" y="16"/>
                    <a:pt x="15" y="15"/>
                  </a:cubicBezTo>
                  <a:cubicBezTo>
                    <a:pt x="16" y="14"/>
                    <a:pt x="16" y="13"/>
                    <a:pt x="17" y="13"/>
                  </a:cubicBezTo>
                  <a:cubicBezTo>
                    <a:pt x="18" y="12"/>
                    <a:pt x="18" y="11"/>
                    <a:pt x="19" y="10"/>
                  </a:cubicBezTo>
                  <a:cubicBezTo>
                    <a:pt x="19" y="10"/>
                    <a:pt x="20" y="9"/>
                    <a:pt x="20" y="8"/>
                  </a:cubicBezTo>
                  <a:cubicBezTo>
                    <a:pt x="21" y="8"/>
                    <a:pt x="21" y="7"/>
                    <a:pt x="22" y="7"/>
                  </a:cubicBezTo>
                  <a:cubicBezTo>
                    <a:pt x="22" y="7"/>
                    <a:pt x="22" y="6"/>
                    <a:pt x="23" y="6"/>
                  </a:cubicBezTo>
                  <a:cubicBezTo>
                    <a:pt x="24" y="6"/>
                    <a:pt x="24" y="5"/>
                    <a:pt x="25" y="5"/>
                  </a:cubicBezTo>
                  <a:cubicBezTo>
                    <a:pt x="26" y="4"/>
                    <a:pt x="26" y="4"/>
                    <a:pt x="26" y="4"/>
                  </a:cubicBezTo>
                  <a:cubicBezTo>
                    <a:pt x="27" y="4"/>
                    <a:pt x="27" y="4"/>
                    <a:pt x="27" y="4"/>
                  </a:cubicBezTo>
                  <a:cubicBezTo>
                    <a:pt x="27" y="4"/>
                    <a:pt x="27" y="4"/>
                    <a:pt x="27" y="4"/>
                  </a:cubicBezTo>
                  <a:cubicBezTo>
                    <a:pt x="26" y="4"/>
                    <a:pt x="26" y="5"/>
                    <a:pt x="26" y="6"/>
                  </a:cubicBezTo>
                  <a:cubicBezTo>
                    <a:pt x="26" y="7"/>
                    <a:pt x="25" y="8"/>
                    <a:pt x="25" y="8"/>
                  </a:cubicBezTo>
                  <a:cubicBezTo>
                    <a:pt x="25" y="9"/>
                    <a:pt x="25" y="10"/>
                    <a:pt x="25" y="10"/>
                  </a:cubicBezTo>
                  <a:cubicBezTo>
                    <a:pt x="24" y="12"/>
                    <a:pt x="24" y="13"/>
                    <a:pt x="23" y="14"/>
                  </a:cubicBezTo>
                  <a:cubicBezTo>
                    <a:pt x="23" y="15"/>
                    <a:pt x="22" y="15"/>
                    <a:pt x="22" y="16"/>
                  </a:cubicBezTo>
                  <a:cubicBezTo>
                    <a:pt x="21" y="16"/>
                    <a:pt x="21" y="17"/>
                    <a:pt x="20" y="17"/>
                  </a:cubicBezTo>
                  <a:cubicBezTo>
                    <a:pt x="22" y="16"/>
                    <a:pt x="23" y="15"/>
                    <a:pt x="23" y="14"/>
                  </a:cubicBezTo>
                  <a:cubicBezTo>
                    <a:pt x="24" y="14"/>
                    <a:pt x="24" y="13"/>
                    <a:pt x="24" y="12"/>
                  </a:cubicBezTo>
                  <a:cubicBezTo>
                    <a:pt x="25" y="12"/>
                    <a:pt x="25" y="12"/>
                    <a:pt x="25" y="12"/>
                  </a:cubicBezTo>
                  <a:cubicBezTo>
                    <a:pt x="25" y="11"/>
                    <a:pt x="25" y="11"/>
                    <a:pt x="25" y="11"/>
                  </a:cubicBezTo>
                  <a:cubicBezTo>
                    <a:pt x="25" y="11"/>
                    <a:pt x="25" y="11"/>
                    <a:pt x="25" y="10"/>
                  </a:cubicBezTo>
                  <a:cubicBezTo>
                    <a:pt x="25" y="9"/>
                    <a:pt x="26" y="8"/>
                    <a:pt x="26" y="7"/>
                  </a:cubicBezTo>
                  <a:cubicBezTo>
                    <a:pt x="27" y="6"/>
                    <a:pt x="27" y="5"/>
                    <a:pt x="27" y="5"/>
                  </a:cubicBezTo>
                  <a:cubicBezTo>
                    <a:pt x="27" y="4"/>
                    <a:pt x="28" y="4"/>
                    <a:pt x="28" y="3"/>
                  </a:cubicBezTo>
                  <a:cubicBezTo>
                    <a:pt x="28" y="3"/>
                    <a:pt x="28" y="3"/>
                    <a:pt x="29" y="3"/>
                  </a:cubicBezTo>
                  <a:cubicBezTo>
                    <a:pt x="29" y="3"/>
                    <a:pt x="29" y="2"/>
                    <a:pt x="29" y="2"/>
                  </a:cubicBezTo>
                  <a:cubicBezTo>
                    <a:pt x="29" y="2"/>
                    <a:pt x="29" y="2"/>
                    <a:pt x="28" y="2"/>
                  </a:cubicBezTo>
                  <a:cubicBezTo>
                    <a:pt x="28" y="2"/>
                    <a:pt x="27" y="2"/>
                    <a:pt x="26" y="3"/>
                  </a:cubicBezTo>
                  <a:cubicBezTo>
                    <a:pt x="26" y="3"/>
                    <a:pt x="26" y="3"/>
                    <a:pt x="25" y="3"/>
                  </a:cubicBezTo>
                  <a:cubicBezTo>
                    <a:pt x="25" y="3"/>
                    <a:pt x="25" y="3"/>
                    <a:pt x="25" y="3"/>
                  </a:cubicBezTo>
                  <a:cubicBezTo>
                    <a:pt x="25" y="3"/>
                    <a:pt x="24" y="3"/>
                    <a:pt x="24" y="2"/>
                  </a:cubicBezTo>
                  <a:cubicBezTo>
                    <a:pt x="24" y="2"/>
                    <a:pt x="24" y="2"/>
                    <a:pt x="24" y="2"/>
                  </a:cubicBezTo>
                  <a:cubicBezTo>
                    <a:pt x="24" y="2"/>
                    <a:pt x="24" y="2"/>
                    <a:pt x="24" y="2"/>
                  </a:cubicBezTo>
                  <a:cubicBezTo>
                    <a:pt x="24" y="2"/>
                    <a:pt x="23" y="2"/>
                    <a:pt x="23" y="2"/>
                  </a:cubicBezTo>
                  <a:cubicBezTo>
                    <a:pt x="23" y="2"/>
                    <a:pt x="23" y="1"/>
                    <a:pt x="22" y="1"/>
                  </a:cubicBezTo>
                  <a:cubicBezTo>
                    <a:pt x="22" y="1"/>
                    <a:pt x="21" y="1"/>
                    <a:pt x="20" y="1"/>
                  </a:cubicBezTo>
                  <a:cubicBezTo>
                    <a:pt x="20" y="1"/>
                    <a:pt x="20" y="1"/>
                    <a:pt x="19" y="0"/>
                  </a:cubicBezTo>
                  <a:cubicBezTo>
                    <a:pt x="19" y="0"/>
                    <a:pt x="19" y="0"/>
                    <a:pt x="18" y="0"/>
                  </a:cubicBezTo>
                  <a:cubicBezTo>
                    <a:pt x="19" y="0"/>
                    <a:pt x="19" y="1"/>
                    <a:pt x="19" y="1"/>
                  </a:cubicBezTo>
                  <a:cubicBezTo>
                    <a:pt x="20" y="1"/>
                    <a:pt x="20" y="1"/>
                    <a:pt x="20" y="1"/>
                  </a:cubicBezTo>
                  <a:cubicBezTo>
                    <a:pt x="21" y="1"/>
                    <a:pt x="22" y="2"/>
                    <a:pt x="22" y="2"/>
                  </a:cubicBezTo>
                  <a:cubicBezTo>
                    <a:pt x="22" y="2"/>
                    <a:pt x="23" y="2"/>
                    <a:pt x="23" y="2"/>
                  </a:cubicBezTo>
                  <a:cubicBezTo>
                    <a:pt x="23" y="2"/>
                    <a:pt x="23" y="2"/>
                    <a:pt x="23" y="2"/>
                  </a:cubicBezTo>
                  <a:cubicBezTo>
                    <a:pt x="23" y="3"/>
                    <a:pt x="23" y="3"/>
                    <a:pt x="23" y="3"/>
                  </a:cubicBezTo>
                  <a:cubicBezTo>
                    <a:pt x="24" y="3"/>
                    <a:pt x="24" y="3"/>
                    <a:pt x="24" y="3"/>
                  </a:cubicBezTo>
                  <a:cubicBezTo>
                    <a:pt x="24" y="3"/>
                    <a:pt x="24" y="3"/>
                    <a:pt x="24" y="3"/>
                  </a:cubicBezTo>
                  <a:cubicBezTo>
                    <a:pt x="24" y="3"/>
                    <a:pt x="24" y="3"/>
                    <a:pt x="24" y="3"/>
                  </a:cubicBezTo>
                  <a:cubicBezTo>
                    <a:pt x="21" y="4"/>
                    <a:pt x="21" y="4"/>
                    <a:pt x="21" y="4"/>
                  </a:cubicBezTo>
                  <a:cubicBezTo>
                    <a:pt x="20" y="4"/>
                    <a:pt x="18" y="4"/>
                    <a:pt x="17" y="4"/>
                  </a:cubicBezTo>
                  <a:cubicBezTo>
                    <a:pt x="16" y="4"/>
                    <a:pt x="16" y="4"/>
                    <a:pt x="16" y="4"/>
                  </a:cubicBezTo>
                  <a:cubicBezTo>
                    <a:pt x="16" y="4"/>
                    <a:pt x="16" y="4"/>
                    <a:pt x="16" y="4"/>
                  </a:cubicBezTo>
                  <a:cubicBezTo>
                    <a:pt x="15" y="4"/>
                    <a:pt x="15" y="4"/>
                    <a:pt x="14" y="4"/>
                  </a:cubicBezTo>
                  <a:cubicBezTo>
                    <a:pt x="14" y="4"/>
                    <a:pt x="13" y="4"/>
                    <a:pt x="12" y="4"/>
                  </a:cubicBezTo>
                  <a:cubicBezTo>
                    <a:pt x="12" y="4"/>
                    <a:pt x="11" y="3"/>
                    <a:pt x="11" y="3"/>
                  </a:cubicBezTo>
                  <a:cubicBezTo>
                    <a:pt x="12" y="4"/>
                    <a:pt x="13" y="4"/>
                    <a:pt x="14" y="4"/>
                  </a:cubicBezTo>
                  <a:cubicBezTo>
                    <a:pt x="15" y="5"/>
                    <a:pt x="15" y="5"/>
                    <a:pt x="16" y="5"/>
                  </a:cubicBezTo>
                  <a:close/>
                  <a:moveTo>
                    <a:pt x="13" y="9"/>
                  </a:moveTo>
                  <a:cubicBezTo>
                    <a:pt x="13" y="9"/>
                    <a:pt x="13" y="9"/>
                    <a:pt x="13" y="9"/>
                  </a:cubicBezTo>
                  <a:cubicBezTo>
                    <a:pt x="13" y="9"/>
                    <a:pt x="13" y="9"/>
                    <a:pt x="13" y="9"/>
                  </a:cubicBezTo>
                  <a:cubicBezTo>
                    <a:pt x="13" y="9"/>
                    <a:pt x="13" y="9"/>
                    <a:pt x="13" y="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620"/>
            <p:cNvSpPr>
              <a:spLocks/>
            </p:cNvSpPr>
            <p:nvPr/>
          </p:nvSpPr>
          <p:spPr bwMode="auto">
            <a:xfrm>
              <a:off x="6440455" y="5397532"/>
              <a:ext cx="355602" cy="363540"/>
            </a:xfrm>
            <a:custGeom>
              <a:avLst/>
              <a:gdLst>
                <a:gd name="T0" fmla="*/ 19 w 95"/>
                <a:gd name="T1" fmla="*/ 81 h 97"/>
                <a:gd name="T2" fmla="*/ 44 w 95"/>
                <a:gd name="T3" fmla="*/ 92 h 97"/>
                <a:gd name="T4" fmla="*/ 69 w 95"/>
                <a:gd name="T5" fmla="*/ 94 h 97"/>
                <a:gd name="T6" fmla="*/ 95 w 95"/>
                <a:gd name="T7" fmla="*/ 97 h 97"/>
                <a:gd name="T8" fmla="*/ 93 w 95"/>
                <a:gd name="T9" fmla="*/ 59 h 97"/>
                <a:gd name="T10" fmla="*/ 86 w 95"/>
                <a:gd name="T11" fmla="*/ 32 h 97"/>
                <a:gd name="T12" fmla="*/ 66 w 95"/>
                <a:gd name="T13" fmla="*/ 10 h 97"/>
                <a:gd name="T14" fmla="*/ 38 w 95"/>
                <a:gd name="T15" fmla="*/ 7 h 97"/>
                <a:gd name="T16" fmla="*/ 14 w 95"/>
                <a:gd name="T17" fmla="*/ 24 h 97"/>
                <a:gd name="T18" fmla="*/ 7 w 95"/>
                <a:gd name="T19" fmla="*/ 15 h 97"/>
                <a:gd name="T20" fmla="*/ 2 w 95"/>
                <a:gd name="T21" fmla="*/ 0 h 97"/>
                <a:gd name="T22" fmla="*/ 0 w 95"/>
                <a:gd name="T23" fmla="*/ 0 h 97"/>
                <a:gd name="T24" fmla="*/ 5 w 95"/>
                <a:gd name="T25" fmla="*/ 13 h 97"/>
                <a:gd name="T26" fmla="*/ 14 w 95"/>
                <a:gd name="T27" fmla="*/ 26 h 97"/>
                <a:gd name="T28" fmla="*/ 5 w 95"/>
                <a:gd name="T29" fmla="*/ 42 h 97"/>
                <a:gd name="T30" fmla="*/ 4 w 95"/>
                <a:gd name="T31" fmla="*/ 58 h 97"/>
                <a:gd name="T32" fmla="*/ 10 w 95"/>
                <a:gd name="T33" fmla="*/ 70 h 97"/>
                <a:gd name="T34" fmla="*/ 19 w 95"/>
                <a:gd name="T35"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97">
                  <a:moveTo>
                    <a:pt x="19" y="81"/>
                  </a:moveTo>
                  <a:cubicBezTo>
                    <a:pt x="26" y="88"/>
                    <a:pt x="35" y="90"/>
                    <a:pt x="44" y="92"/>
                  </a:cubicBezTo>
                  <a:cubicBezTo>
                    <a:pt x="53" y="94"/>
                    <a:pt x="61" y="95"/>
                    <a:pt x="69" y="94"/>
                  </a:cubicBezTo>
                  <a:cubicBezTo>
                    <a:pt x="76" y="94"/>
                    <a:pt x="95" y="97"/>
                    <a:pt x="95" y="97"/>
                  </a:cubicBezTo>
                  <a:cubicBezTo>
                    <a:pt x="88" y="86"/>
                    <a:pt x="93" y="72"/>
                    <a:pt x="93" y="59"/>
                  </a:cubicBezTo>
                  <a:cubicBezTo>
                    <a:pt x="92" y="51"/>
                    <a:pt x="90" y="41"/>
                    <a:pt x="86" y="32"/>
                  </a:cubicBezTo>
                  <a:cubicBezTo>
                    <a:pt x="82" y="23"/>
                    <a:pt x="75" y="15"/>
                    <a:pt x="66" y="10"/>
                  </a:cubicBezTo>
                  <a:cubicBezTo>
                    <a:pt x="57" y="4"/>
                    <a:pt x="47" y="4"/>
                    <a:pt x="38" y="7"/>
                  </a:cubicBezTo>
                  <a:cubicBezTo>
                    <a:pt x="29" y="10"/>
                    <a:pt x="21" y="17"/>
                    <a:pt x="14" y="24"/>
                  </a:cubicBezTo>
                  <a:cubicBezTo>
                    <a:pt x="12" y="22"/>
                    <a:pt x="9" y="19"/>
                    <a:pt x="7" y="15"/>
                  </a:cubicBezTo>
                  <a:cubicBezTo>
                    <a:pt x="5" y="11"/>
                    <a:pt x="3" y="5"/>
                    <a:pt x="2" y="0"/>
                  </a:cubicBezTo>
                  <a:cubicBezTo>
                    <a:pt x="0" y="0"/>
                    <a:pt x="0" y="0"/>
                    <a:pt x="0" y="0"/>
                  </a:cubicBezTo>
                  <a:cubicBezTo>
                    <a:pt x="0" y="3"/>
                    <a:pt x="2" y="8"/>
                    <a:pt x="5" y="13"/>
                  </a:cubicBezTo>
                  <a:cubicBezTo>
                    <a:pt x="7" y="18"/>
                    <a:pt x="10" y="23"/>
                    <a:pt x="14" y="26"/>
                  </a:cubicBezTo>
                  <a:cubicBezTo>
                    <a:pt x="10" y="31"/>
                    <a:pt x="7" y="36"/>
                    <a:pt x="5" y="42"/>
                  </a:cubicBezTo>
                  <a:cubicBezTo>
                    <a:pt x="3" y="48"/>
                    <a:pt x="3" y="53"/>
                    <a:pt x="4" y="58"/>
                  </a:cubicBezTo>
                  <a:cubicBezTo>
                    <a:pt x="5" y="62"/>
                    <a:pt x="7" y="66"/>
                    <a:pt x="10" y="70"/>
                  </a:cubicBezTo>
                  <a:cubicBezTo>
                    <a:pt x="12" y="74"/>
                    <a:pt x="15" y="78"/>
                    <a:pt x="19" y="8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621"/>
            <p:cNvSpPr>
              <a:spLocks/>
            </p:cNvSpPr>
            <p:nvPr/>
          </p:nvSpPr>
          <p:spPr bwMode="auto">
            <a:xfrm>
              <a:off x="4438606" y="7385096"/>
              <a:ext cx="157163" cy="280989"/>
            </a:xfrm>
            <a:custGeom>
              <a:avLst/>
              <a:gdLst>
                <a:gd name="T0" fmla="*/ 1 w 42"/>
                <a:gd name="T1" fmla="*/ 43 h 75"/>
                <a:gd name="T2" fmla="*/ 8 w 42"/>
                <a:gd name="T3" fmla="*/ 56 h 75"/>
                <a:gd name="T4" fmla="*/ 17 w 42"/>
                <a:gd name="T5" fmla="*/ 65 h 75"/>
                <a:gd name="T6" fmla="*/ 22 w 42"/>
                <a:gd name="T7" fmla="*/ 70 h 75"/>
                <a:gd name="T8" fmla="*/ 26 w 42"/>
                <a:gd name="T9" fmla="*/ 75 h 75"/>
                <a:gd name="T10" fmla="*/ 36 w 42"/>
                <a:gd name="T11" fmla="*/ 55 h 75"/>
                <a:gd name="T12" fmla="*/ 41 w 42"/>
                <a:gd name="T13" fmla="*/ 42 h 75"/>
                <a:gd name="T14" fmla="*/ 41 w 42"/>
                <a:gd name="T15" fmla="*/ 30 h 75"/>
                <a:gd name="T16" fmla="*/ 34 w 42"/>
                <a:gd name="T17" fmla="*/ 20 h 75"/>
                <a:gd name="T18" fmla="*/ 21 w 42"/>
                <a:gd name="T19" fmla="*/ 13 h 75"/>
                <a:gd name="T20" fmla="*/ 24 w 42"/>
                <a:gd name="T21" fmla="*/ 7 h 75"/>
                <a:gd name="T22" fmla="*/ 32 w 42"/>
                <a:gd name="T23" fmla="*/ 2 h 75"/>
                <a:gd name="T24" fmla="*/ 32 w 42"/>
                <a:gd name="T25" fmla="*/ 0 h 75"/>
                <a:gd name="T26" fmla="*/ 25 w 42"/>
                <a:gd name="T27" fmla="*/ 5 h 75"/>
                <a:gd name="T28" fmla="*/ 20 w 42"/>
                <a:gd name="T29" fmla="*/ 13 h 75"/>
                <a:gd name="T30" fmla="*/ 11 w 42"/>
                <a:gd name="T31" fmla="*/ 15 h 75"/>
                <a:gd name="T32" fmla="*/ 3 w 42"/>
                <a:gd name="T33" fmla="*/ 24 h 75"/>
                <a:gd name="T34" fmla="*/ 1 w 42"/>
                <a:gd name="T35" fmla="*/ 4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75">
                  <a:moveTo>
                    <a:pt x="1" y="43"/>
                  </a:moveTo>
                  <a:cubicBezTo>
                    <a:pt x="1" y="49"/>
                    <a:pt x="4" y="53"/>
                    <a:pt x="8" y="56"/>
                  </a:cubicBezTo>
                  <a:cubicBezTo>
                    <a:pt x="10" y="60"/>
                    <a:pt x="13" y="62"/>
                    <a:pt x="17" y="65"/>
                  </a:cubicBezTo>
                  <a:cubicBezTo>
                    <a:pt x="18" y="66"/>
                    <a:pt x="20" y="68"/>
                    <a:pt x="22" y="70"/>
                  </a:cubicBezTo>
                  <a:cubicBezTo>
                    <a:pt x="24" y="73"/>
                    <a:pt x="26" y="75"/>
                    <a:pt x="26" y="75"/>
                  </a:cubicBezTo>
                  <a:cubicBezTo>
                    <a:pt x="27" y="67"/>
                    <a:pt x="33" y="61"/>
                    <a:pt x="36" y="55"/>
                  </a:cubicBezTo>
                  <a:cubicBezTo>
                    <a:pt x="38" y="51"/>
                    <a:pt x="40" y="47"/>
                    <a:pt x="41" y="42"/>
                  </a:cubicBezTo>
                  <a:cubicBezTo>
                    <a:pt x="42" y="38"/>
                    <a:pt x="42" y="34"/>
                    <a:pt x="41" y="30"/>
                  </a:cubicBezTo>
                  <a:cubicBezTo>
                    <a:pt x="40" y="26"/>
                    <a:pt x="37" y="23"/>
                    <a:pt x="34" y="20"/>
                  </a:cubicBezTo>
                  <a:cubicBezTo>
                    <a:pt x="30" y="17"/>
                    <a:pt x="26" y="14"/>
                    <a:pt x="21" y="13"/>
                  </a:cubicBezTo>
                  <a:cubicBezTo>
                    <a:pt x="22" y="11"/>
                    <a:pt x="23" y="9"/>
                    <a:pt x="24" y="7"/>
                  </a:cubicBezTo>
                  <a:cubicBezTo>
                    <a:pt x="27" y="4"/>
                    <a:pt x="29" y="2"/>
                    <a:pt x="32" y="2"/>
                  </a:cubicBezTo>
                  <a:cubicBezTo>
                    <a:pt x="32" y="1"/>
                    <a:pt x="32" y="1"/>
                    <a:pt x="32" y="0"/>
                  </a:cubicBezTo>
                  <a:cubicBezTo>
                    <a:pt x="30" y="1"/>
                    <a:pt x="28" y="3"/>
                    <a:pt x="25" y="5"/>
                  </a:cubicBezTo>
                  <a:cubicBezTo>
                    <a:pt x="23" y="8"/>
                    <a:pt x="21" y="11"/>
                    <a:pt x="20" y="13"/>
                  </a:cubicBezTo>
                  <a:cubicBezTo>
                    <a:pt x="17" y="13"/>
                    <a:pt x="14" y="14"/>
                    <a:pt x="11" y="15"/>
                  </a:cubicBezTo>
                  <a:cubicBezTo>
                    <a:pt x="8" y="17"/>
                    <a:pt x="5" y="20"/>
                    <a:pt x="3" y="24"/>
                  </a:cubicBezTo>
                  <a:cubicBezTo>
                    <a:pt x="1" y="29"/>
                    <a:pt x="0" y="38"/>
                    <a:pt x="1" y="4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622"/>
            <p:cNvSpPr>
              <a:spLocks/>
            </p:cNvSpPr>
            <p:nvPr/>
          </p:nvSpPr>
          <p:spPr bwMode="auto">
            <a:xfrm>
              <a:off x="6570631" y="2049471"/>
              <a:ext cx="244476" cy="376240"/>
            </a:xfrm>
            <a:custGeom>
              <a:avLst/>
              <a:gdLst>
                <a:gd name="T0" fmla="*/ 2 w 65"/>
                <a:gd name="T1" fmla="*/ 35 h 100"/>
                <a:gd name="T2" fmla="*/ 8 w 65"/>
                <a:gd name="T3" fmla="*/ 66 h 100"/>
                <a:gd name="T4" fmla="*/ 20 w 65"/>
                <a:gd name="T5" fmla="*/ 92 h 100"/>
                <a:gd name="T6" fmla="*/ 22 w 65"/>
                <a:gd name="T7" fmla="*/ 100 h 100"/>
                <a:gd name="T8" fmla="*/ 31 w 65"/>
                <a:gd name="T9" fmla="*/ 88 h 100"/>
                <a:gd name="T10" fmla="*/ 44 w 65"/>
                <a:gd name="T11" fmla="*/ 78 h 100"/>
                <a:gd name="T12" fmla="*/ 59 w 65"/>
                <a:gd name="T13" fmla="*/ 61 h 100"/>
                <a:gd name="T14" fmla="*/ 64 w 65"/>
                <a:gd name="T15" fmla="*/ 38 h 100"/>
                <a:gd name="T16" fmla="*/ 53 w 65"/>
                <a:gd name="T17" fmla="*/ 17 h 100"/>
                <a:gd name="T18" fmla="*/ 32 w 65"/>
                <a:gd name="T19" fmla="*/ 12 h 100"/>
                <a:gd name="T20" fmla="*/ 32 w 65"/>
                <a:gd name="T21" fmla="*/ 6 h 100"/>
                <a:gd name="T22" fmla="*/ 32 w 65"/>
                <a:gd name="T23" fmla="*/ 0 h 100"/>
                <a:gd name="T24" fmla="*/ 30 w 65"/>
                <a:gd name="T25" fmla="*/ 1 h 100"/>
                <a:gd name="T26" fmla="*/ 30 w 65"/>
                <a:gd name="T27" fmla="*/ 5 h 100"/>
                <a:gd name="T28" fmla="*/ 31 w 65"/>
                <a:gd name="T29" fmla="*/ 12 h 100"/>
                <a:gd name="T30" fmla="*/ 25 w 65"/>
                <a:gd name="T31" fmla="*/ 13 h 100"/>
                <a:gd name="T32" fmla="*/ 9 w 65"/>
                <a:gd name="T33" fmla="*/ 20 h 100"/>
                <a:gd name="T34" fmla="*/ 2 w 65"/>
                <a:gd name="T35" fmla="*/ 3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100">
                  <a:moveTo>
                    <a:pt x="2" y="35"/>
                  </a:moveTo>
                  <a:cubicBezTo>
                    <a:pt x="0" y="45"/>
                    <a:pt x="3" y="56"/>
                    <a:pt x="8" y="66"/>
                  </a:cubicBezTo>
                  <a:cubicBezTo>
                    <a:pt x="12" y="73"/>
                    <a:pt x="20" y="83"/>
                    <a:pt x="20" y="92"/>
                  </a:cubicBezTo>
                  <a:cubicBezTo>
                    <a:pt x="21" y="94"/>
                    <a:pt x="22" y="97"/>
                    <a:pt x="22" y="100"/>
                  </a:cubicBezTo>
                  <a:cubicBezTo>
                    <a:pt x="23" y="96"/>
                    <a:pt x="27" y="92"/>
                    <a:pt x="31" y="88"/>
                  </a:cubicBezTo>
                  <a:cubicBezTo>
                    <a:pt x="36" y="85"/>
                    <a:pt x="41" y="81"/>
                    <a:pt x="44" y="78"/>
                  </a:cubicBezTo>
                  <a:cubicBezTo>
                    <a:pt x="49" y="73"/>
                    <a:pt x="55" y="68"/>
                    <a:pt x="59" y="61"/>
                  </a:cubicBezTo>
                  <a:cubicBezTo>
                    <a:pt x="62" y="55"/>
                    <a:pt x="65" y="47"/>
                    <a:pt x="64" y="38"/>
                  </a:cubicBezTo>
                  <a:cubicBezTo>
                    <a:pt x="63" y="28"/>
                    <a:pt x="59" y="21"/>
                    <a:pt x="53" y="17"/>
                  </a:cubicBezTo>
                  <a:cubicBezTo>
                    <a:pt x="47" y="12"/>
                    <a:pt x="40" y="11"/>
                    <a:pt x="32" y="12"/>
                  </a:cubicBezTo>
                  <a:cubicBezTo>
                    <a:pt x="32" y="10"/>
                    <a:pt x="32" y="8"/>
                    <a:pt x="32" y="6"/>
                  </a:cubicBezTo>
                  <a:cubicBezTo>
                    <a:pt x="32" y="0"/>
                    <a:pt x="32" y="0"/>
                    <a:pt x="32" y="0"/>
                  </a:cubicBezTo>
                  <a:cubicBezTo>
                    <a:pt x="30" y="1"/>
                    <a:pt x="30" y="1"/>
                    <a:pt x="30" y="1"/>
                  </a:cubicBezTo>
                  <a:cubicBezTo>
                    <a:pt x="30" y="2"/>
                    <a:pt x="30" y="3"/>
                    <a:pt x="30" y="5"/>
                  </a:cubicBezTo>
                  <a:cubicBezTo>
                    <a:pt x="31" y="12"/>
                    <a:pt x="31" y="12"/>
                    <a:pt x="31" y="12"/>
                  </a:cubicBezTo>
                  <a:cubicBezTo>
                    <a:pt x="29" y="12"/>
                    <a:pt x="27" y="13"/>
                    <a:pt x="25" y="13"/>
                  </a:cubicBezTo>
                  <a:cubicBezTo>
                    <a:pt x="19" y="14"/>
                    <a:pt x="14" y="17"/>
                    <a:pt x="9" y="20"/>
                  </a:cubicBezTo>
                  <a:cubicBezTo>
                    <a:pt x="5" y="24"/>
                    <a:pt x="3" y="29"/>
                    <a:pt x="2" y="35"/>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623"/>
            <p:cNvSpPr>
              <a:spLocks/>
            </p:cNvSpPr>
            <p:nvPr/>
          </p:nvSpPr>
          <p:spPr bwMode="auto">
            <a:xfrm>
              <a:off x="6630956" y="1960570"/>
              <a:ext cx="206376" cy="292102"/>
            </a:xfrm>
            <a:custGeom>
              <a:avLst/>
              <a:gdLst>
                <a:gd name="T0" fmla="*/ 4 w 55"/>
                <a:gd name="T1" fmla="*/ 22 h 78"/>
                <a:gd name="T2" fmla="*/ 2 w 55"/>
                <a:gd name="T3" fmla="*/ 48 h 78"/>
                <a:gd name="T4" fmla="*/ 3 w 55"/>
                <a:gd name="T5" fmla="*/ 71 h 78"/>
                <a:gd name="T6" fmla="*/ 2 w 55"/>
                <a:gd name="T7" fmla="*/ 78 h 78"/>
                <a:gd name="T8" fmla="*/ 13 w 55"/>
                <a:gd name="T9" fmla="*/ 71 h 78"/>
                <a:gd name="T10" fmla="*/ 26 w 55"/>
                <a:gd name="T11" fmla="*/ 67 h 78"/>
                <a:gd name="T12" fmla="*/ 52 w 55"/>
                <a:gd name="T13" fmla="*/ 41 h 78"/>
                <a:gd name="T14" fmla="*/ 35 w 55"/>
                <a:gd name="T15" fmla="*/ 11 h 78"/>
                <a:gd name="T16" fmla="*/ 42 w 55"/>
                <a:gd name="T17" fmla="*/ 1 h 78"/>
                <a:gd name="T18" fmla="*/ 41 w 55"/>
                <a:gd name="T19" fmla="*/ 0 h 78"/>
                <a:gd name="T20" fmla="*/ 34 w 55"/>
                <a:gd name="T21" fmla="*/ 11 h 78"/>
                <a:gd name="T22" fmla="*/ 30 w 55"/>
                <a:gd name="T23" fmla="*/ 10 h 78"/>
                <a:gd name="T24" fmla="*/ 14 w 55"/>
                <a:gd name="T25" fmla="*/ 12 h 78"/>
                <a:gd name="T26" fmla="*/ 4 w 55"/>
                <a:gd name="T27" fmla="*/ 2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78">
                  <a:moveTo>
                    <a:pt x="4" y="22"/>
                  </a:moveTo>
                  <a:cubicBezTo>
                    <a:pt x="0" y="30"/>
                    <a:pt x="0" y="39"/>
                    <a:pt x="2" y="48"/>
                  </a:cubicBezTo>
                  <a:cubicBezTo>
                    <a:pt x="3" y="54"/>
                    <a:pt x="7" y="64"/>
                    <a:pt x="3" y="71"/>
                  </a:cubicBezTo>
                  <a:cubicBezTo>
                    <a:pt x="3" y="73"/>
                    <a:pt x="3" y="75"/>
                    <a:pt x="2" y="78"/>
                  </a:cubicBezTo>
                  <a:cubicBezTo>
                    <a:pt x="4" y="75"/>
                    <a:pt x="8" y="73"/>
                    <a:pt x="13" y="71"/>
                  </a:cubicBezTo>
                  <a:cubicBezTo>
                    <a:pt x="18" y="70"/>
                    <a:pt x="23" y="68"/>
                    <a:pt x="26" y="67"/>
                  </a:cubicBezTo>
                  <a:cubicBezTo>
                    <a:pt x="38" y="61"/>
                    <a:pt x="49" y="53"/>
                    <a:pt x="52" y="41"/>
                  </a:cubicBezTo>
                  <a:cubicBezTo>
                    <a:pt x="55" y="26"/>
                    <a:pt x="47" y="16"/>
                    <a:pt x="35" y="11"/>
                  </a:cubicBezTo>
                  <a:cubicBezTo>
                    <a:pt x="37" y="7"/>
                    <a:pt x="39" y="4"/>
                    <a:pt x="42" y="1"/>
                  </a:cubicBezTo>
                  <a:cubicBezTo>
                    <a:pt x="41" y="0"/>
                    <a:pt x="41" y="0"/>
                    <a:pt x="41" y="0"/>
                  </a:cubicBezTo>
                  <a:cubicBezTo>
                    <a:pt x="39" y="2"/>
                    <a:pt x="36" y="6"/>
                    <a:pt x="34" y="11"/>
                  </a:cubicBezTo>
                  <a:cubicBezTo>
                    <a:pt x="33" y="10"/>
                    <a:pt x="31" y="10"/>
                    <a:pt x="30" y="10"/>
                  </a:cubicBezTo>
                  <a:cubicBezTo>
                    <a:pt x="24" y="9"/>
                    <a:pt x="19" y="9"/>
                    <a:pt x="14" y="12"/>
                  </a:cubicBezTo>
                  <a:cubicBezTo>
                    <a:pt x="10" y="14"/>
                    <a:pt x="6" y="18"/>
                    <a:pt x="4" y="2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624"/>
            <p:cNvSpPr>
              <a:spLocks/>
            </p:cNvSpPr>
            <p:nvPr/>
          </p:nvSpPr>
          <p:spPr bwMode="auto">
            <a:xfrm>
              <a:off x="6292817" y="2087571"/>
              <a:ext cx="165101" cy="192089"/>
            </a:xfrm>
            <a:custGeom>
              <a:avLst/>
              <a:gdLst>
                <a:gd name="T0" fmla="*/ 5 w 44"/>
                <a:gd name="T1" fmla="*/ 13 h 51"/>
                <a:gd name="T2" fmla="*/ 0 w 44"/>
                <a:gd name="T3" fmla="*/ 26 h 51"/>
                <a:gd name="T4" fmla="*/ 1 w 44"/>
                <a:gd name="T5" fmla="*/ 38 h 51"/>
                <a:gd name="T6" fmla="*/ 1 w 44"/>
                <a:gd name="T7" fmla="*/ 51 h 51"/>
                <a:gd name="T8" fmla="*/ 19 w 44"/>
                <a:gd name="T9" fmla="*/ 47 h 51"/>
                <a:gd name="T10" fmla="*/ 32 w 44"/>
                <a:gd name="T11" fmla="*/ 43 h 51"/>
                <a:gd name="T12" fmla="*/ 42 w 44"/>
                <a:gd name="T13" fmla="*/ 33 h 51"/>
                <a:gd name="T14" fmla="*/ 42 w 44"/>
                <a:gd name="T15" fmla="*/ 18 h 51"/>
                <a:gd name="T16" fmla="*/ 32 w 44"/>
                <a:gd name="T17" fmla="*/ 8 h 51"/>
                <a:gd name="T18" fmla="*/ 36 w 44"/>
                <a:gd name="T19" fmla="*/ 4 h 51"/>
                <a:gd name="T20" fmla="*/ 43 w 44"/>
                <a:gd name="T21" fmla="*/ 1 h 51"/>
                <a:gd name="T22" fmla="*/ 42 w 44"/>
                <a:gd name="T23" fmla="*/ 0 h 51"/>
                <a:gd name="T24" fmla="*/ 37 w 44"/>
                <a:gd name="T25" fmla="*/ 3 h 51"/>
                <a:gd name="T26" fmla="*/ 31 w 44"/>
                <a:gd name="T27" fmla="*/ 8 h 51"/>
                <a:gd name="T28" fmla="*/ 15 w 44"/>
                <a:gd name="T29" fmla="*/ 4 h 51"/>
                <a:gd name="T30" fmla="*/ 5 w 44"/>
                <a:gd name="T31"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51">
                  <a:moveTo>
                    <a:pt x="5" y="13"/>
                  </a:moveTo>
                  <a:cubicBezTo>
                    <a:pt x="2" y="16"/>
                    <a:pt x="1" y="21"/>
                    <a:pt x="0" y="26"/>
                  </a:cubicBezTo>
                  <a:cubicBezTo>
                    <a:pt x="0" y="30"/>
                    <a:pt x="0" y="34"/>
                    <a:pt x="1" y="38"/>
                  </a:cubicBezTo>
                  <a:cubicBezTo>
                    <a:pt x="1" y="41"/>
                    <a:pt x="1" y="51"/>
                    <a:pt x="1" y="51"/>
                  </a:cubicBezTo>
                  <a:cubicBezTo>
                    <a:pt x="6" y="47"/>
                    <a:pt x="13" y="48"/>
                    <a:pt x="19" y="47"/>
                  </a:cubicBezTo>
                  <a:cubicBezTo>
                    <a:pt x="23" y="47"/>
                    <a:pt x="27" y="45"/>
                    <a:pt x="32" y="43"/>
                  </a:cubicBezTo>
                  <a:cubicBezTo>
                    <a:pt x="36" y="41"/>
                    <a:pt x="39" y="37"/>
                    <a:pt x="42" y="33"/>
                  </a:cubicBezTo>
                  <a:cubicBezTo>
                    <a:pt x="44" y="28"/>
                    <a:pt x="44" y="23"/>
                    <a:pt x="42" y="18"/>
                  </a:cubicBezTo>
                  <a:cubicBezTo>
                    <a:pt x="40" y="14"/>
                    <a:pt x="36" y="11"/>
                    <a:pt x="32" y="8"/>
                  </a:cubicBezTo>
                  <a:cubicBezTo>
                    <a:pt x="33" y="6"/>
                    <a:pt x="34" y="5"/>
                    <a:pt x="36" y="4"/>
                  </a:cubicBezTo>
                  <a:cubicBezTo>
                    <a:pt x="38" y="3"/>
                    <a:pt x="40" y="1"/>
                    <a:pt x="43" y="1"/>
                  </a:cubicBezTo>
                  <a:cubicBezTo>
                    <a:pt x="42" y="0"/>
                    <a:pt x="42" y="0"/>
                    <a:pt x="42" y="0"/>
                  </a:cubicBezTo>
                  <a:cubicBezTo>
                    <a:pt x="41" y="0"/>
                    <a:pt x="39" y="1"/>
                    <a:pt x="37" y="3"/>
                  </a:cubicBezTo>
                  <a:cubicBezTo>
                    <a:pt x="35" y="4"/>
                    <a:pt x="32" y="6"/>
                    <a:pt x="31" y="8"/>
                  </a:cubicBezTo>
                  <a:cubicBezTo>
                    <a:pt x="26" y="4"/>
                    <a:pt x="20" y="3"/>
                    <a:pt x="15" y="4"/>
                  </a:cubicBezTo>
                  <a:cubicBezTo>
                    <a:pt x="12" y="6"/>
                    <a:pt x="7" y="9"/>
                    <a:pt x="5" y="1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625"/>
            <p:cNvSpPr>
              <a:spLocks/>
            </p:cNvSpPr>
            <p:nvPr/>
          </p:nvSpPr>
          <p:spPr bwMode="auto">
            <a:xfrm>
              <a:off x="6149941" y="1735144"/>
              <a:ext cx="200026" cy="138113"/>
            </a:xfrm>
            <a:custGeom>
              <a:avLst/>
              <a:gdLst>
                <a:gd name="T0" fmla="*/ 32 w 53"/>
                <a:gd name="T1" fmla="*/ 2 h 37"/>
                <a:gd name="T2" fmla="*/ 13 w 53"/>
                <a:gd name="T3" fmla="*/ 5 h 37"/>
                <a:gd name="T4" fmla="*/ 1 w 53"/>
                <a:gd name="T5" fmla="*/ 16 h 37"/>
                <a:gd name="T6" fmla="*/ 0 w 53"/>
                <a:gd name="T7" fmla="*/ 20 h 37"/>
                <a:gd name="T8" fmla="*/ 2 w 53"/>
                <a:gd name="T9" fmla="*/ 19 h 37"/>
                <a:gd name="T10" fmla="*/ 4 w 53"/>
                <a:gd name="T11" fmla="*/ 21 h 37"/>
                <a:gd name="T12" fmla="*/ 9 w 53"/>
                <a:gd name="T13" fmla="*/ 26 h 37"/>
                <a:gd name="T14" fmla="*/ 26 w 53"/>
                <a:gd name="T15" fmla="*/ 36 h 37"/>
                <a:gd name="T16" fmla="*/ 37 w 53"/>
                <a:gd name="T17" fmla="*/ 33 h 37"/>
                <a:gd name="T18" fmla="*/ 44 w 53"/>
                <a:gd name="T19" fmla="*/ 23 h 37"/>
                <a:gd name="T20" fmla="*/ 48 w 53"/>
                <a:gd name="T21" fmla="*/ 25 h 37"/>
                <a:gd name="T22" fmla="*/ 49 w 53"/>
                <a:gd name="T23" fmla="*/ 26 h 37"/>
                <a:gd name="T24" fmla="*/ 50 w 53"/>
                <a:gd name="T25" fmla="*/ 26 h 37"/>
                <a:gd name="T26" fmla="*/ 51 w 53"/>
                <a:gd name="T27" fmla="*/ 27 h 37"/>
                <a:gd name="T28" fmla="*/ 51 w 53"/>
                <a:gd name="T29" fmla="*/ 28 h 37"/>
                <a:gd name="T30" fmla="*/ 51 w 53"/>
                <a:gd name="T31" fmla="*/ 28 h 37"/>
                <a:gd name="T32" fmla="*/ 52 w 53"/>
                <a:gd name="T33" fmla="*/ 29 h 37"/>
                <a:gd name="T34" fmla="*/ 52 w 53"/>
                <a:gd name="T35" fmla="*/ 30 h 37"/>
                <a:gd name="T36" fmla="*/ 52 w 53"/>
                <a:gd name="T37" fmla="*/ 30 h 37"/>
                <a:gd name="T38" fmla="*/ 52 w 53"/>
                <a:gd name="T39" fmla="*/ 31 h 37"/>
                <a:gd name="T40" fmla="*/ 51 w 53"/>
                <a:gd name="T41" fmla="*/ 34 h 37"/>
                <a:gd name="T42" fmla="*/ 49 w 53"/>
                <a:gd name="T43" fmla="*/ 35 h 37"/>
                <a:gd name="T44" fmla="*/ 48 w 53"/>
                <a:gd name="T45" fmla="*/ 35 h 37"/>
                <a:gd name="T46" fmla="*/ 48 w 53"/>
                <a:gd name="T47" fmla="*/ 35 h 37"/>
                <a:gd name="T48" fmla="*/ 46 w 53"/>
                <a:gd name="T49" fmla="*/ 35 h 37"/>
                <a:gd name="T50" fmla="*/ 45 w 53"/>
                <a:gd name="T51" fmla="*/ 35 h 37"/>
                <a:gd name="T52" fmla="*/ 44 w 53"/>
                <a:gd name="T53" fmla="*/ 34 h 37"/>
                <a:gd name="T54" fmla="*/ 43 w 53"/>
                <a:gd name="T55" fmla="*/ 35 h 37"/>
                <a:gd name="T56" fmla="*/ 44 w 53"/>
                <a:gd name="T57" fmla="*/ 36 h 37"/>
                <a:gd name="T58" fmla="*/ 45 w 53"/>
                <a:gd name="T59" fmla="*/ 36 h 37"/>
                <a:gd name="T60" fmla="*/ 46 w 53"/>
                <a:gd name="T61" fmla="*/ 36 h 37"/>
                <a:gd name="T62" fmla="*/ 46 w 53"/>
                <a:gd name="T63" fmla="*/ 36 h 37"/>
                <a:gd name="T64" fmla="*/ 47 w 53"/>
                <a:gd name="T65" fmla="*/ 37 h 37"/>
                <a:gd name="T66" fmla="*/ 48 w 53"/>
                <a:gd name="T67" fmla="*/ 36 h 37"/>
                <a:gd name="T68" fmla="*/ 50 w 53"/>
                <a:gd name="T69" fmla="*/ 36 h 37"/>
                <a:gd name="T70" fmla="*/ 51 w 53"/>
                <a:gd name="T71" fmla="*/ 35 h 37"/>
                <a:gd name="T72" fmla="*/ 52 w 53"/>
                <a:gd name="T73" fmla="*/ 34 h 37"/>
                <a:gd name="T74" fmla="*/ 53 w 53"/>
                <a:gd name="T75" fmla="*/ 33 h 37"/>
                <a:gd name="T76" fmla="*/ 53 w 53"/>
                <a:gd name="T77" fmla="*/ 31 h 37"/>
                <a:gd name="T78" fmla="*/ 53 w 53"/>
                <a:gd name="T79" fmla="*/ 30 h 37"/>
                <a:gd name="T80" fmla="*/ 53 w 53"/>
                <a:gd name="T81" fmla="*/ 30 h 37"/>
                <a:gd name="T82" fmla="*/ 53 w 53"/>
                <a:gd name="T83" fmla="*/ 29 h 37"/>
                <a:gd name="T84" fmla="*/ 52 w 53"/>
                <a:gd name="T85" fmla="*/ 28 h 37"/>
                <a:gd name="T86" fmla="*/ 52 w 53"/>
                <a:gd name="T87" fmla="*/ 27 h 37"/>
                <a:gd name="T88" fmla="*/ 51 w 53"/>
                <a:gd name="T89" fmla="*/ 25 h 37"/>
                <a:gd name="T90" fmla="*/ 49 w 53"/>
                <a:gd name="T91" fmla="*/ 25 h 37"/>
                <a:gd name="T92" fmla="*/ 44 w 53"/>
                <a:gd name="T93" fmla="*/ 22 h 37"/>
                <a:gd name="T94" fmla="*/ 45 w 53"/>
                <a:gd name="T95" fmla="*/ 19 h 37"/>
                <a:gd name="T96" fmla="*/ 32 w 53"/>
                <a:gd name="T9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 h="37">
                  <a:moveTo>
                    <a:pt x="32" y="2"/>
                  </a:moveTo>
                  <a:cubicBezTo>
                    <a:pt x="25" y="0"/>
                    <a:pt x="18" y="2"/>
                    <a:pt x="13" y="5"/>
                  </a:cubicBezTo>
                  <a:cubicBezTo>
                    <a:pt x="9" y="8"/>
                    <a:pt x="4" y="13"/>
                    <a:pt x="1" y="16"/>
                  </a:cubicBezTo>
                  <a:cubicBezTo>
                    <a:pt x="1" y="17"/>
                    <a:pt x="0" y="18"/>
                    <a:pt x="0" y="20"/>
                  </a:cubicBezTo>
                  <a:cubicBezTo>
                    <a:pt x="0" y="19"/>
                    <a:pt x="1" y="19"/>
                    <a:pt x="2" y="19"/>
                  </a:cubicBezTo>
                  <a:cubicBezTo>
                    <a:pt x="2" y="19"/>
                    <a:pt x="3" y="20"/>
                    <a:pt x="4" y="21"/>
                  </a:cubicBezTo>
                  <a:cubicBezTo>
                    <a:pt x="6" y="22"/>
                    <a:pt x="7" y="24"/>
                    <a:pt x="9" y="26"/>
                  </a:cubicBezTo>
                  <a:cubicBezTo>
                    <a:pt x="13" y="31"/>
                    <a:pt x="18" y="36"/>
                    <a:pt x="26" y="36"/>
                  </a:cubicBezTo>
                  <a:cubicBezTo>
                    <a:pt x="30" y="36"/>
                    <a:pt x="34" y="35"/>
                    <a:pt x="37" y="33"/>
                  </a:cubicBezTo>
                  <a:cubicBezTo>
                    <a:pt x="41" y="30"/>
                    <a:pt x="43" y="27"/>
                    <a:pt x="44" y="23"/>
                  </a:cubicBezTo>
                  <a:cubicBezTo>
                    <a:pt x="46" y="23"/>
                    <a:pt x="47" y="24"/>
                    <a:pt x="48" y="25"/>
                  </a:cubicBezTo>
                  <a:cubicBezTo>
                    <a:pt x="49" y="25"/>
                    <a:pt x="49" y="25"/>
                    <a:pt x="49" y="26"/>
                  </a:cubicBezTo>
                  <a:cubicBezTo>
                    <a:pt x="50" y="26"/>
                    <a:pt x="50" y="26"/>
                    <a:pt x="50" y="26"/>
                  </a:cubicBezTo>
                  <a:cubicBezTo>
                    <a:pt x="50" y="26"/>
                    <a:pt x="50" y="27"/>
                    <a:pt x="51" y="27"/>
                  </a:cubicBezTo>
                  <a:cubicBezTo>
                    <a:pt x="51" y="27"/>
                    <a:pt x="51" y="27"/>
                    <a:pt x="51" y="28"/>
                  </a:cubicBezTo>
                  <a:cubicBezTo>
                    <a:pt x="51" y="28"/>
                    <a:pt x="51" y="28"/>
                    <a:pt x="51" y="28"/>
                  </a:cubicBezTo>
                  <a:cubicBezTo>
                    <a:pt x="51" y="28"/>
                    <a:pt x="52" y="29"/>
                    <a:pt x="52" y="29"/>
                  </a:cubicBezTo>
                  <a:cubicBezTo>
                    <a:pt x="52" y="30"/>
                    <a:pt x="52" y="30"/>
                    <a:pt x="52" y="30"/>
                  </a:cubicBezTo>
                  <a:cubicBezTo>
                    <a:pt x="52" y="30"/>
                    <a:pt x="52" y="30"/>
                    <a:pt x="52" y="30"/>
                  </a:cubicBezTo>
                  <a:cubicBezTo>
                    <a:pt x="52" y="31"/>
                    <a:pt x="52" y="31"/>
                    <a:pt x="52" y="31"/>
                  </a:cubicBezTo>
                  <a:cubicBezTo>
                    <a:pt x="52" y="32"/>
                    <a:pt x="51" y="33"/>
                    <a:pt x="51" y="34"/>
                  </a:cubicBezTo>
                  <a:cubicBezTo>
                    <a:pt x="50" y="35"/>
                    <a:pt x="50" y="35"/>
                    <a:pt x="49" y="35"/>
                  </a:cubicBezTo>
                  <a:cubicBezTo>
                    <a:pt x="49" y="35"/>
                    <a:pt x="49" y="35"/>
                    <a:pt x="48" y="35"/>
                  </a:cubicBezTo>
                  <a:cubicBezTo>
                    <a:pt x="48" y="35"/>
                    <a:pt x="48" y="35"/>
                    <a:pt x="48" y="35"/>
                  </a:cubicBezTo>
                  <a:cubicBezTo>
                    <a:pt x="47" y="35"/>
                    <a:pt x="47" y="35"/>
                    <a:pt x="46" y="35"/>
                  </a:cubicBezTo>
                  <a:cubicBezTo>
                    <a:pt x="45" y="35"/>
                    <a:pt x="45" y="35"/>
                    <a:pt x="45" y="35"/>
                  </a:cubicBezTo>
                  <a:cubicBezTo>
                    <a:pt x="44" y="35"/>
                    <a:pt x="44" y="34"/>
                    <a:pt x="44" y="34"/>
                  </a:cubicBezTo>
                  <a:cubicBezTo>
                    <a:pt x="43" y="35"/>
                    <a:pt x="43" y="35"/>
                    <a:pt x="43" y="35"/>
                  </a:cubicBezTo>
                  <a:cubicBezTo>
                    <a:pt x="43" y="35"/>
                    <a:pt x="44" y="36"/>
                    <a:pt x="44" y="36"/>
                  </a:cubicBezTo>
                  <a:cubicBezTo>
                    <a:pt x="44" y="36"/>
                    <a:pt x="44" y="36"/>
                    <a:pt x="45" y="36"/>
                  </a:cubicBezTo>
                  <a:cubicBezTo>
                    <a:pt x="45" y="36"/>
                    <a:pt x="45" y="36"/>
                    <a:pt x="46" y="36"/>
                  </a:cubicBezTo>
                  <a:cubicBezTo>
                    <a:pt x="46" y="36"/>
                    <a:pt x="46" y="36"/>
                    <a:pt x="46" y="36"/>
                  </a:cubicBezTo>
                  <a:cubicBezTo>
                    <a:pt x="47" y="37"/>
                    <a:pt x="47" y="37"/>
                    <a:pt x="47" y="37"/>
                  </a:cubicBezTo>
                  <a:cubicBezTo>
                    <a:pt x="47" y="37"/>
                    <a:pt x="48" y="36"/>
                    <a:pt x="48" y="36"/>
                  </a:cubicBezTo>
                  <a:cubicBezTo>
                    <a:pt x="49" y="36"/>
                    <a:pt x="49" y="36"/>
                    <a:pt x="50" y="36"/>
                  </a:cubicBezTo>
                  <a:cubicBezTo>
                    <a:pt x="50" y="36"/>
                    <a:pt x="50" y="35"/>
                    <a:pt x="51" y="35"/>
                  </a:cubicBezTo>
                  <a:cubicBezTo>
                    <a:pt x="51" y="35"/>
                    <a:pt x="52" y="35"/>
                    <a:pt x="52" y="34"/>
                  </a:cubicBezTo>
                  <a:cubicBezTo>
                    <a:pt x="52" y="34"/>
                    <a:pt x="52" y="33"/>
                    <a:pt x="53" y="33"/>
                  </a:cubicBezTo>
                  <a:cubicBezTo>
                    <a:pt x="53" y="32"/>
                    <a:pt x="53" y="32"/>
                    <a:pt x="53" y="31"/>
                  </a:cubicBezTo>
                  <a:cubicBezTo>
                    <a:pt x="53" y="31"/>
                    <a:pt x="53" y="31"/>
                    <a:pt x="53" y="30"/>
                  </a:cubicBezTo>
                  <a:cubicBezTo>
                    <a:pt x="53" y="30"/>
                    <a:pt x="53" y="30"/>
                    <a:pt x="53" y="30"/>
                  </a:cubicBezTo>
                  <a:cubicBezTo>
                    <a:pt x="53" y="29"/>
                    <a:pt x="53" y="29"/>
                    <a:pt x="53" y="29"/>
                  </a:cubicBezTo>
                  <a:cubicBezTo>
                    <a:pt x="53" y="29"/>
                    <a:pt x="52" y="28"/>
                    <a:pt x="52" y="28"/>
                  </a:cubicBezTo>
                  <a:cubicBezTo>
                    <a:pt x="52" y="27"/>
                    <a:pt x="52" y="27"/>
                    <a:pt x="52" y="27"/>
                  </a:cubicBezTo>
                  <a:cubicBezTo>
                    <a:pt x="51" y="26"/>
                    <a:pt x="51" y="26"/>
                    <a:pt x="51" y="25"/>
                  </a:cubicBezTo>
                  <a:cubicBezTo>
                    <a:pt x="50" y="25"/>
                    <a:pt x="50" y="25"/>
                    <a:pt x="49" y="25"/>
                  </a:cubicBezTo>
                  <a:cubicBezTo>
                    <a:pt x="48" y="24"/>
                    <a:pt x="46" y="23"/>
                    <a:pt x="44" y="22"/>
                  </a:cubicBezTo>
                  <a:cubicBezTo>
                    <a:pt x="45" y="21"/>
                    <a:pt x="45" y="20"/>
                    <a:pt x="45" y="19"/>
                  </a:cubicBezTo>
                  <a:cubicBezTo>
                    <a:pt x="46" y="12"/>
                    <a:pt x="40" y="4"/>
                    <a:pt x="32" y="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626"/>
            <p:cNvSpPr>
              <a:spLocks/>
            </p:cNvSpPr>
            <p:nvPr/>
          </p:nvSpPr>
          <p:spPr bwMode="auto">
            <a:xfrm>
              <a:off x="6165816" y="1944695"/>
              <a:ext cx="296864" cy="277814"/>
            </a:xfrm>
            <a:custGeom>
              <a:avLst/>
              <a:gdLst>
                <a:gd name="T0" fmla="*/ 20 w 79"/>
                <a:gd name="T1" fmla="*/ 10 h 74"/>
                <a:gd name="T2" fmla="*/ 8 w 79"/>
                <a:gd name="T3" fmla="*/ 39 h 74"/>
                <a:gd name="T4" fmla="*/ 3 w 79"/>
                <a:gd name="T5" fmla="*/ 66 h 74"/>
                <a:gd name="T6" fmla="*/ 0 w 79"/>
                <a:gd name="T7" fmla="*/ 74 h 74"/>
                <a:gd name="T8" fmla="*/ 14 w 79"/>
                <a:gd name="T9" fmla="*/ 69 h 74"/>
                <a:gd name="T10" fmla="*/ 30 w 79"/>
                <a:gd name="T11" fmla="*/ 67 h 74"/>
                <a:gd name="T12" fmla="*/ 50 w 79"/>
                <a:gd name="T13" fmla="*/ 62 h 74"/>
                <a:gd name="T14" fmla="*/ 64 w 79"/>
                <a:gd name="T15" fmla="*/ 51 h 74"/>
                <a:gd name="T16" fmla="*/ 69 w 79"/>
                <a:gd name="T17" fmla="*/ 32 h 74"/>
                <a:gd name="T18" fmla="*/ 63 w 79"/>
                <a:gd name="T19" fmla="*/ 12 h 74"/>
                <a:gd name="T20" fmla="*/ 79 w 79"/>
                <a:gd name="T21" fmla="*/ 9 h 74"/>
                <a:gd name="T22" fmla="*/ 79 w 79"/>
                <a:gd name="T23" fmla="*/ 7 h 74"/>
                <a:gd name="T24" fmla="*/ 63 w 79"/>
                <a:gd name="T25" fmla="*/ 11 h 74"/>
                <a:gd name="T26" fmla="*/ 59 w 79"/>
                <a:gd name="T27" fmla="*/ 7 h 74"/>
                <a:gd name="T28" fmla="*/ 40 w 79"/>
                <a:gd name="T29" fmla="*/ 1 h 74"/>
                <a:gd name="T30" fmla="*/ 20 w 79"/>
                <a:gd name="T31" fmla="*/ 1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74">
                  <a:moveTo>
                    <a:pt x="20" y="10"/>
                  </a:moveTo>
                  <a:cubicBezTo>
                    <a:pt x="11" y="18"/>
                    <a:pt x="8" y="28"/>
                    <a:pt x="8" y="39"/>
                  </a:cubicBezTo>
                  <a:cubicBezTo>
                    <a:pt x="7" y="47"/>
                    <a:pt x="9" y="59"/>
                    <a:pt x="3" y="66"/>
                  </a:cubicBezTo>
                  <a:cubicBezTo>
                    <a:pt x="2" y="69"/>
                    <a:pt x="1" y="71"/>
                    <a:pt x="0" y="74"/>
                  </a:cubicBezTo>
                  <a:cubicBezTo>
                    <a:pt x="3" y="71"/>
                    <a:pt x="8" y="70"/>
                    <a:pt x="14" y="69"/>
                  </a:cubicBezTo>
                  <a:cubicBezTo>
                    <a:pt x="20" y="69"/>
                    <a:pt x="26" y="68"/>
                    <a:pt x="30" y="67"/>
                  </a:cubicBezTo>
                  <a:cubicBezTo>
                    <a:pt x="37" y="66"/>
                    <a:pt x="44" y="65"/>
                    <a:pt x="50" y="62"/>
                  </a:cubicBezTo>
                  <a:cubicBezTo>
                    <a:pt x="56" y="60"/>
                    <a:pt x="60" y="56"/>
                    <a:pt x="64" y="51"/>
                  </a:cubicBezTo>
                  <a:cubicBezTo>
                    <a:pt x="67" y="45"/>
                    <a:pt x="69" y="39"/>
                    <a:pt x="69" y="32"/>
                  </a:cubicBezTo>
                  <a:cubicBezTo>
                    <a:pt x="69" y="26"/>
                    <a:pt x="68" y="18"/>
                    <a:pt x="63" y="12"/>
                  </a:cubicBezTo>
                  <a:cubicBezTo>
                    <a:pt x="68" y="9"/>
                    <a:pt x="74" y="8"/>
                    <a:pt x="79" y="9"/>
                  </a:cubicBezTo>
                  <a:cubicBezTo>
                    <a:pt x="79" y="8"/>
                    <a:pt x="79" y="8"/>
                    <a:pt x="79" y="7"/>
                  </a:cubicBezTo>
                  <a:cubicBezTo>
                    <a:pt x="76" y="6"/>
                    <a:pt x="68" y="8"/>
                    <a:pt x="63" y="11"/>
                  </a:cubicBezTo>
                  <a:cubicBezTo>
                    <a:pt x="62" y="10"/>
                    <a:pt x="60" y="8"/>
                    <a:pt x="59" y="7"/>
                  </a:cubicBezTo>
                  <a:cubicBezTo>
                    <a:pt x="54" y="2"/>
                    <a:pt x="47" y="0"/>
                    <a:pt x="40" y="1"/>
                  </a:cubicBezTo>
                  <a:cubicBezTo>
                    <a:pt x="32" y="2"/>
                    <a:pt x="25" y="5"/>
                    <a:pt x="20" y="1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627"/>
            <p:cNvSpPr>
              <a:spLocks/>
            </p:cNvSpPr>
            <p:nvPr/>
          </p:nvSpPr>
          <p:spPr bwMode="auto">
            <a:xfrm>
              <a:off x="5984840" y="1949458"/>
              <a:ext cx="274639" cy="220664"/>
            </a:xfrm>
            <a:custGeom>
              <a:avLst/>
              <a:gdLst>
                <a:gd name="T0" fmla="*/ 15 w 73"/>
                <a:gd name="T1" fmla="*/ 7 h 59"/>
                <a:gd name="T2" fmla="*/ 4 w 73"/>
                <a:gd name="T3" fmla="*/ 24 h 59"/>
                <a:gd name="T4" fmla="*/ 1 w 73"/>
                <a:gd name="T5" fmla="*/ 41 h 59"/>
                <a:gd name="T6" fmla="*/ 0 w 73"/>
                <a:gd name="T7" fmla="*/ 52 h 59"/>
                <a:gd name="T8" fmla="*/ 0 w 73"/>
                <a:gd name="T9" fmla="*/ 58 h 59"/>
                <a:gd name="T10" fmla="*/ 11 w 73"/>
                <a:gd name="T11" fmla="*/ 57 h 59"/>
                <a:gd name="T12" fmla="*/ 23 w 73"/>
                <a:gd name="T13" fmla="*/ 59 h 59"/>
                <a:gd name="T14" fmla="*/ 40 w 73"/>
                <a:gd name="T15" fmla="*/ 58 h 59"/>
                <a:gd name="T16" fmla="*/ 56 w 73"/>
                <a:gd name="T17" fmla="*/ 49 h 59"/>
                <a:gd name="T18" fmla="*/ 62 w 73"/>
                <a:gd name="T19" fmla="*/ 31 h 59"/>
                <a:gd name="T20" fmla="*/ 55 w 73"/>
                <a:gd name="T21" fmla="*/ 12 h 59"/>
                <a:gd name="T22" fmla="*/ 62 w 73"/>
                <a:gd name="T23" fmla="*/ 9 h 59"/>
                <a:gd name="T24" fmla="*/ 73 w 73"/>
                <a:gd name="T25" fmla="*/ 8 h 59"/>
                <a:gd name="T26" fmla="*/ 73 w 73"/>
                <a:gd name="T27" fmla="*/ 7 h 59"/>
                <a:gd name="T28" fmla="*/ 64 w 73"/>
                <a:gd name="T29" fmla="*/ 8 h 59"/>
                <a:gd name="T30" fmla="*/ 54 w 73"/>
                <a:gd name="T31" fmla="*/ 11 h 59"/>
                <a:gd name="T32" fmla="*/ 45 w 73"/>
                <a:gd name="T33" fmla="*/ 3 h 59"/>
                <a:gd name="T34" fmla="*/ 34 w 73"/>
                <a:gd name="T35" fmla="*/ 0 h 59"/>
                <a:gd name="T36" fmla="*/ 15 w 73"/>
                <a:gd name="T37"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59">
                  <a:moveTo>
                    <a:pt x="15" y="7"/>
                  </a:moveTo>
                  <a:cubicBezTo>
                    <a:pt x="9" y="12"/>
                    <a:pt x="6" y="18"/>
                    <a:pt x="4" y="24"/>
                  </a:cubicBezTo>
                  <a:cubicBezTo>
                    <a:pt x="2" y="30"/>
                    <a:pt x="1" y="36"/>
                    <a:pt x="1" y="41"/>
                  </a:cubicBezTo>
                  <a:cubicBezTo>
                    <a:pt x="1" y="43"/>
                    <a:pt x="1" y="48"/>
                    <a:pt x="0" y="52"/>
                  </a:cubicBezTo>
                  <a:cubicBezTo>
                    <a:pt x="0" y="55"/>
                    <a:pt x="0" y="58"/>
                    <a:pt x="0" y="58"/>
                  </a:cubicBezTo>
                  <a:cubicBezTo>
                    <a:pt x="3" y="56"/>
                    <a:pt x="7" y="56"/>
                    <a:pt x="11" y="57"/>
                  </a:cubicBezTo>
                  <a:cubicBezTo>
                    <a:pt x="15" y="57"/>
                    <a:pt x="19" y="58"/>
                    <a:pt x="23" y="59"/>
                  </a:cubicBezTo>
                  <a:cubicBezTo>
                    <a:pt x="28" y="59"/>
                    <a:pt x="34" y="59"/>
                    <a:pt x="40" y="58"/>
                  </a:cubicBezTo>
                  <a:cubicBezTo>
                    <a:pt x="46" y="56"/>
                    <a:pt x="52" y="53"/>
                    <a:pt x="56" y="49"/>
                  </a:cubicBezTo>
                  <a:cubicBezTo>
                    <a:pt x="61" y="44"/>
                    <a:pt x="63" y="37"/>
                    <a:pt x="62" y="31"/>
                  </a:cubicBezTo>
                  <a:cubicBezTo>
                    <a:pt x="62" y="24"/>
                    <a:pt x="59" y="17"/>
                    <a:pt x="55" y="12"/>
                  </a:cubicBezTo>
                  <a:cubicBezTo>
                    <a:pt x="57" y="11"/>
                    <a:pt x="60" y="10"/>
                    <a:pt x="62" y="9"/>
                  </a:cubicBezTo>
                  <a:cubicBezTo>
                    <a:pt x="66" y="8"/>
                    <a:pt x="69" y="8"/>
                    <a:pt x="73" y="8"/>
                  </a:cubicBezTo>
                  <a:cubicBezTo>
                    <a:pt x="73" y="7"/>
                    <a:pt x="73" y="7"/>
                    <a:pt x="73" y="7"/>
                  </a:cubicBezTo>
                  <a:cubicBezTo>
                    <a:pt x="71" y="7"/>
                    <a:pt x="68" y="7"/>
                    <a:pt x="64" y="8"/>
                  </a:cubicBezTo>
                  <a:cubicBezTo>
                    <a:pt x="60" y="9"/>
                    <a:pt x="57" y="10"/>
                    <a:pt x="54" y="11"/>
                  </a:cubicBezTo>
                  <a:cubicBezTo>
                    <a:pt x="52" y="8"/>
                    <a:pt x="49" y="5"/>
                    <a:pt x="45" y="3"/>
                  </a:cubicBezTo>
                  <a:cubicBezTo>
                    <a:pt x="42" y="1"/>
                    <a:pt x="38" y="0"/>
                    <a:pt x="34" y="0"/>
                  </a:cubicBezTo>
                  <a:cubicBezTo>
                    <a:pt x="28" y="0"/>
                    <a:pt x="20" y="4"/>
                    <a:pt x="15"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628"/>
            <p:cNvSpPr>
              <a:spLocks/>
            </p:cNvSpPr>
            <p:nvPr/>
          </p:nvSpPr>
          <p:spPr bwMode="auto">
            <a:xfrm>
              <a:off x="5981665" y="1911357"/>
              <a:ext cx="203201" cy="134938"/>
            </a:xfrm>
            <a:custGeom>
              <a:avLst/>
              <a:gdLst>
                <a:gd name="T0" fmla="*/ 24 w 54"/>
                <a:gd name="T1" fmla="*/ 1 h 36"/>
                <a:gd name="T2" fmla="*/ 14 w 54"/>
                <a:gd name="T3" fmla="*/ 6 h 36"/>
                <a:gd name="T4" fmla="*/ 7 w 54"/>
                <a:gd name="T5" fmla="*/ 14 h 36"/>
                <a:gd name="T6" fmla="*/ 3 w 54"/>
                <a:gd name="T7" fmla="*/ 19 h 36"/>
                <a:gd name="T8" fmla="*/ 0 w 54"/>
                <a:gd name="T9" fmla="*/ 22 h 36"/>
                <a:gd name="T10" fmla="*/ 7 w 54"/>
                <a:gd name="T11" fmla="*/ 25 h 36"/>
                <a:gd name="T12" fmla="*/ 13 w 54"/>
                <a:gd name="T13" fmla="*/ 30 h 36"/>
                <a:gd name="T14" fmla="*/ 23 w 54"/>
                <a:gd name="T15" fmla="*/ 35 h 36"/>
                <a:gd name="T16" fmla="*/ 36 w 54"/>
                <a:gd name="T17" fmla="*/ 34 h 36"/>
                <a:gd name="T18" fmla="*/ 44 w 54"/>
                <a:gd name="T19" fmla="*/ 25 h 36"/>
                <a:gd name="T20" fmla="*/ 43 w 54"/>
                <a:gd name="T21" fmla="*/ 13 h 36"/>
                <a:gd name="T22" fmla="*/ 47 w 54"/>
                <a:gd name="T23" fmla="*/ 13 h 36"/>
                <a:gd name="T24" fmla="*/ 54 w 54"/>
                <a:gd name="T25" fmla="*/ 13 h 36"/>
                <a:gd name="T26" fmla="*/ 53 w 54"/>
                <a:gd name="T27" fmla="*/ 12 h 36"/>
                <a:gd name="T28" fmla="*/ 49 w 54"/>
                <a:gd name="T29" fmla="*/ 12 h 36"/>
                <a:gd name="T30" fmla="*/ 43 w 54"/>
                <a:gd name="T31" fmla="*/ 13 h 36"/>
                <a:gd name="T32" fmla="*/ 35 w 54"/>
                <a:gd name="T33" fmla="*/ 2 h 36"/>
                <a:gd name="T34" fmla="*/ 24 w 54"/>
                <a:gd name="T35"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36">
                  <a:moveTo>
                    <a:pt x="24" y="1"/>
                  </a:moveTo>
                  <a:cubicBezTo>
                    <a:pt x="20" y="1"/>
                    <a:pt x="17" y="4"/>
                    <a:pt x="14" y="6"/>
                  </a:cubicBezTo>
                  <a:cubicBezTo>
                    <a:pt x="11" y="9"/>
                    <a:pt x="9" y="11"/>
                    <a:pt x="7" y="14"/>
                  </a:cubicBezTo>
                  <a:cubicBezTo>
                    <a:pt x="6" y="15"/>
                    <a:pt x="4" y="17"/>
                    <a:pt x="3" y="19"/>
                  </a:cubicBezTo>
                  <a:cubicBezTo>
                    <a:pt x="1" y="21"/>
                    <a:pt x="0" y="22"/>
                    <a:pt x="0" y="22"/>
                  </a:cubicBezTo>
                  <a:cubicBezTo>
                    <a:pt x="2" y="22"/>
                    <a:pt x="5" y="24"/>
                    <a:pt x="7" y="25"/>
                  </a:cubicBezTo>
                  <a:cubicBezTo>
                    <a:pt x="9" y="27"/>
                    <a:pt x="11" y="29"/>
                    <a:pt x="13" y="30"/>
                  </a:cubicBezTo>
                  <a:cubicBezTo>
                    <a:pt x="16" y="32"/>
                    <a:pt x="19" y="34"/>
                    <a:pt x="23" y="35"/>
                  </a:cubicBezTo>
                  <a:cubicBezTo>
                    <a:pt x="27" y="36"/>
                    <a:pt x="32" y="36"/>
                    <a:pt x="36" y="34"/>
                  </a:cubicBezTo>
                  <a:cubicBezTo>
                    <a:pt x="40" y="33"/>
                    <a:pt x="43" y="29"/>
                    <a:pt x="44" y="25"/>
                  </a:cubicBezTo>
                  <a:cubicBezTo>
                    <a:pt x="45" y="21"/>
                    <a:pt x="44" y="17"/>
                    <a:pt x="43" y="13"/>
                  </a:cubicBezTo>
                  <a:cubicBezTo>
                    <a:pt x="45" y="13"/>
                    <a:pt x="46" y="13"/>
                    <a:pt x="47" y="13"/>
                  </a:cubicBezTo>
                  <a:cubicBezTo>
                    <a:pt x="49" y="13"/>
                    <a:pt x="51" y="13"/>
                    <a:pt x="54" y="13"/>
                  </a:cubicBezTo>
                  <a:cubicBezTo>
                    <a:pt x="53" y="12"/>
                    <a:pt x="53" y="12"/>
                    <a:pt x="53" y="12"/>
                  </a:cubicBezTo>
                  <a:cubicBezTo>
                    <a:pt x="52" y="12"/>
                    <a:pt x="50" y="12"/>
                    <a:pt x="49" y="12"/>
                  </a:cubicBezTo>
                  <a:cubicBezTo>
                    <a:pt x="47" y="12"/>
                    <a:pt x="45" y="12"/>
                    <a:pt x="43" y="13"/>
                  </a:cubicBezTo>
                  <a:cubicBezTo>
                    <a:pt x="41" y="7"/>
                    <a:pt x="39" y="3"/>
                    <a:pt x="35" y="2"/>
                  </a:cubicBezTo>
                  <a:cubicBezTo>
                    <a:pt x="32" y="0"/>
                    <a:pt x="27" y="0"/>
                    <a:pt x="24"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629"/>
            <p:cNvSpPr>
              <a:spLocks/>
            </p:cNvSpPr>
            <p:nvPr/>
          </p:nvSpPr>
          <p:spPr bwMode="auto">
            <a:xfrm>
              <a:off x="6518243" y="1771656"/>
              <a:ext cx="508003" cy="307977"/>
            </a:xfrm>
            <a:custGeom>
              <a:avLst/>
              <a:gdLst>
                <a:gd name="T0" fmla="*/ 72 w 135"/>
                <a:gd name="T1" fmla="*/ 1 h 82"/>
                <a:gd name="T2" fmla="*/ 63 w 135"/>
                <a:gd name="T3" fmla="*/ 3 h 82"/>
                <a:gd name="T4" fmla="*/ 54 w 135"/>
                <a:gd name="T5" fmla="*/ 7 h 82"/>
                <a:gd name="T6" fmla="*/ 37 w 135"/>
                <a:gd name="T7" fmla="*/ 19 h 82"/>
                <a:gd name="T8" fmla="*/ 9 w 135"/>
                <a:gd name="T9" fmla="*/ 41 h 82"/>
                <a:gd name="T10" fmla="*/ 0 w 135"/>
                <a:gd name="T11" fmla="*/ 47 h 82"/>
                <a:gd name="T12" fmla="*/ 16 w 135"/>
                <a:gd name="T13" fmla="*/ 54 h 82"/>
                <a:gd name="T14" fmla="*/ 32 w 135"/>
                <a:gd name="T15" fmla="*/ 66 h 82"/>
                <a:gd name="T16" fmla="*/ 59 w 135"/>
                <a:gd name="T17" fmla="*/ 80 h 82"/>
                <a:gd name="T18" fmla="*/ 86 w 135"/>
                <a:gd name="T19" fmla="*/ 79 h 82"/>
                <a:gd name="T20" fmla="*/ 107 w 135"/>
                <a:gd name="T21" fmla="*/ 62 h 82"/>
                <a:gd name="T22" fmla="*/ 114 w 135"/>
                <a:gd name="T23" fmla="*/ 35 h 82"/>
                <a:gd name="T24" fmla="*/ 134 w 135"/>
                <a:gd name="T25" fmla="*/ 42 h 82"/>
                <a:gd name="T26" fmla="*/ 135 w 135"/>
                <a:gd name="T27" fmla="*/ 39 h 82"/>
                <a:gd name="T28" fmla="*/ 126 w 135"/>
                <a:gd name="T29" fmla="*/ 35 h 82"/>
                <a:gd name="T30" fmla="*/ 114 w 135"/>
                <a:gd name="T31" fmla="*/ 34 h 82"/>
                <a:gd name="T32" fmla="*/ 112 w 135"/>
                <a:gd name="T33" fmla="*/ 27 h 82"/>
                <a:gd name="T34" fmla="*/ 96 w 135"/>
                <a:gd name="T35" fmla="*/ 7 h 82"/>
                <a:gd name="T36" fmla="*/ 72 w 135"/>
                <a:gd name="T3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82">
                  <a:moveTo>
                    <a:pt x="72" y="1"/>
                  </a:moveTo>
                  <a:cubicBezTo>
                    <a:pt x="69" y="1"/>
                    <a:pt x="66" y="2"/>
                    <a:pt x="63" y="3"/>
                  </a:cubicBezTo>
                  <a:cubicBezTo>
                    <a:pt x="60" y="4"/>
                    <a:pt x="57" y="6"/>
                    <a:pt x="54" y="7"/>
                  </a:cubicBezTo>
                  <a:cubicBezTo>
                    <a:pt x="48" y="10"/>
                    <a:pt x="42" y="14"/>
                    <a:pt x="37" y="19"/>
                  </a:cubicBezTo>
                  <a:cubicBezTo>
                    <a:pt x="29" y="26"/>
                    <a:pt x="19" y="38"/>
                    <a:pt x="9" y="41"/>
                  </a:cubicBezTo>
                  <a:cubicBezTo>
                    <a:pt x="0" y="47"/>
                    <a:pt x="0" y="47"/>
                    <a:pt x="0" y="47"/>
                  </a:cubicBezTo>
                  <a:cubicBezTo>
                    <a:pt x="5" y="46"/>
                    <a:pt x="10" y="50"/>
                    <a:pt x="16" y="54"/>
                  </a:cubicBezTo>
                  <a:cubicBezTo>
                    <a:pt x="22" y="58"/>
                    <a:pt x="28" y="63"/>
                    <a:pt x="32" y="66"/>
                  </a:cubicBezTo>
                  <a:cubicBezTo>
                    <a:pt x="40" y="72"/>
                    <a:pt x="49" y="77"/>
                    <a:pt x="59" y="80"/>
                  </a:cubicBezTo>
                  <a:cubicBezTo>
                    <a:pt x="69" y="82"/>
                    <a:pt x="78" y="82"/>
                    <a:pt x="86" y="79"/>
                  </a:cubicBezTo>
                  <a:cubicBezTo>
                    <a:pt x="96" y="75"/>
                    <a:pt x="102" y="69"/>
                    <a:pt x="107" y="62"/>
                  </a:cubicBezTo>
                  <a:cubicBezTo>
                    <a:pt x="111" y="54"/>
                    <a:pt x="114" y="45"/>
                    <a:pt x="114" y="35"/>
                  </a:cubicBezTo>
                  <a:cubicBezTo>
                    <a:pt x="121" y="35"/>
                    <a:pt x="128" y="38"/>
                    <a:pt x="134" y="42"/>
                  </a:cubicBezTo>
                  <a:cubicBezTo>
                    <a:pt x="134" y="41"/>
                    <a:pt x="135" y="40"/>
                    <a:pt x="135" y="39"/>
                  </a:cubicBezTo>
                  <a:cubicBezTo>
                    <a:pt x="133" y="38"/>
                    <a:pt x="130" y="37"/>
                    <a:pt x="126" y="35"/>
                  </a:cubicBezTo>
                  <a:cubicBezTo>
                    <a:pt x="122" y="34"/>
                    <a:pt x="118" y="34"/>
                    <a:pt x="114" y="34"/>
                  </a:cubicBezTo>
                  <a:cubicBezTo>
                    <a:pt x="113" y="31"/>
                    <a:pt x="113" y="29"/>
                    <a:pt x="112" y="27"/>
                  </a:cubicBezTo>
                  <a:cubicBezTo>
                    <a:pt x="110" y="18"/>
                    <a:pt x="104" y="11"/>
                    <a:pt x="96" y="7"/>
                  </a:cubicBezTo>
                  <a:cubicBezTo>
                    <a:pt x="88" y="2"/>
                    <a:pt x="79" y="0"/>
                    <a:pt x="72"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630"/>
            <p:cNvSpPr>
              <a:spLocks/>
            </p:cNvSpPr>
            <p:nvPr/>
          </p:nvSpPr>
          <p:spPr bwMode="auto">
            <a:xfrm>
              <a:off x="6672232" y="1689106"/>
              <a:ext cx="296864" cy="211139"/>
            </a:xfrm>
            <a:custGeom>
              <a:avLst/>
              <a:gdLst>
                <a:gd name="T0" fmla="*/ 59 w 79"/>
                <a:gd name="T1" fmla="*/ 5 h 56"/>
                <a:gd name="T2" fmla="*/ 32 w 79"/>
                <a:gd name="T3" fmla="*/ 1 h 56"/>
                <a:gd name="T4" fmla="*/ 7 w 79"/>
                <a:gd name="T5" fmla="*/ 1 h 56"/>
                <a:gd name="T6" fmla="*/ 0 w 79"/>
                <a:gd name="T7" fmla="*/ 0 h 56"/>
                <a:gd name="T8" fmla="*/ 6 w 79"/>
                <a:gd name="T9" fmla="*/ 12 h 56"/>
                <a:gd name="T10" fmla="*/ 10 w 79"/>
                <a:gd name="T11" fmla="*/ 26 h 56"/>
                <a:gd name="T12" fmla="*/ 35 w 79"/>
                <a:gd name="T13" fmla="*/ 54 h 56"/>
                <a:gd name="T14" fmla="*/ 54 w 79"/>
                <a:gd name="T15" fmla="*/ 53 h 56"/>
                <a:gd name="T16" fmla="*/ 68 w 79"/>
                <a:gd name="T17" fmla="*/ 40 h 56"/>
                <a:gd name="T18" fmla="*/ 77 w 79"/>
                <a:gd name="T19" fmla="*/ 50 h 56"/>
                <a:gd name="T20" fmla="*/ 79 w 79"/>
                <a:gd name="T21" fmla="*/ 48 h 56"/>
                <a:gd name="T22" fmla="*/ 68 w 79"/>
                <a:gd name="T23" fmla="*/ 39 h 56"/>
                <a:gd name="T24" fmla="*/ 70 w 79"/>
                <a:gd name="T25" fmla="*/ 35 h 56"/>
                <a:gd name="T26" fmla="*/ 69 w 79"/>
                <a:gd name="T27" fmla="*/ 18 h 56"/>
                <a:gd name="T28" fmla="*/ 59 w 79"/>
                <a:gd name="T29"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56">
                  <a:moveTo>
                    <a:pt x="59" y="5"/>
                  </a:moveTo>
                  <a:cubicBezTo>
                    <a:pt x="51" y="1"/>
                    <a:pt x="41" y="0"/>
                    <a:pt x="32" y="1"/>
                  </a:cubicBezTo>
                  <a:cubicBezTo>
                    <a:pt x="25" y="2"/>
                    <a:pt x="14" y="5"/>
                    <a:pt x="7" y="1"/>
                  </a:cubicBezTo>
                  <a:cubicBezTo>
                    <a:pt x="5" y="1"/>
                    <a:pt x="2" y="0"/>
                    <a:pt x="0" y="0"/>
                  </a:cubicBezTo>
                  <a:cubicBezTo>
                    <a:pt x="2" y="2"/>
                    <a:pt x="4" y="7"/>
                    <a:pt x="6" y="12"/>
                  </a:cubicBezTo>
                  <a:cubicBezTo>
                    <a:pt x="7" y="17"/>
                    <a:pt x="9" y="22"/>
                    <a:pt x="10" y="26"/>
                  </a:cubicBezTo>
                  <a:cubicBezTo>
                    <a:pt x="15" y="39"/>
                    <a:pt x="22" y="51"/>
                    <a:pt x="35" y="54"/>
                  </a:cubicBezTo>
                  <a:cubicBezTo>
                    <a:pt x="42" y="56"/>
                    <a:pt x="49" y="56"/>
                    <a:pt x="54" y="53"/>
                  </a:cubicBezTo>
                  <a:cubicBezTo>
                    <a:pt x="60" y="51"/>
                    <a:pt x="65" y="46"/>
                    <a:pt x="68" y="40"/>
                  </a:cubicBezTo>
                  <a:cubicBezTo>
                    <a:pt x="72" y="42"/>
                    <a:pt x="75" y="46"/>
                    <a:pt x="77" y="50"/>
                  </a:cubicBezTo>
                  <a:cubicBezTo>
                    <a:pt x="79" y="48"/>
                    <a:pt x="79" y="48"/>
                    <a:pt x="79" y="48"/>
                  </a:cubicBezTo>
                  <a:cubicBezTo>
                    <a:pt x="77" y="46"/>
                    <a:pt x="73" y="42"/>
                    <a:pt x="68" y="39"/>
                  </a:cubicBezTo>
                  <a:cubicBezTo>
                    <a:pt x="69" y="38"/>
                    <a:pt x="70" y="36"/>
                    <a:pt x="70" y="35"/>
                  </a:cubicBezTo>
                  <a:cubicBezTo>
                    <a:pt x="72" y="29"/>
                    <a:pt x="72" y="23"/>
                    <a:pt x="69" y="18"/>
                  </a:cubicBezTo>
                  <a:cubicBezTo>
                    <a:pt x="67" y="12"/>
                    <a:pt x="63" y="8"/>
                    <a:pt x="59" y="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631"/>
            <p:cNvSpPr>
              <a:spLocks/>
            </p:cNvSpPr>
            <p:nvPr/>
          </p:nvSpPr>
          <p:spPr bwMode="auto">
            <a:xfrm>
              <a:off x="6837333" y="1658943"/>
              <a:ext cx="244476" cy="230189"/>
            </a:xfrm>
            <a:custGeom>
              <a:avLst/>
              <a:gdLst>
                <a:gd name="T0" fmla="*/ 52 w 65"/>
                <a:gd name="T1" fmla="*/ 14 h 61"/>
                <a:gd name="T2" fmla="*/ 28 w 65"/>
                <a:gd name="T3" fmla="*/ 6 h 61"/>
                <a:gd name="T4" fmla="*/ 6 w 65"/>
                <a:gd name="T5" fmla="*/ 3 h 61"/>
                <a:gd name="T6" fmla="*/ 0 w 65"/>
                <a:gd name="T7" fmla="*/ 0 h 61"/>
                <a:gd name="T8" fmla="*/ 3 w 65"/>
                <a:gd name="T9" fmla="*/ 12 h 61"/>
                <a:gd name="T10" fmla="*/ 5 w 65"/>
                <a:gd name="T11" fmla="*/ 25 h 61"/>
                <a:gd name="T12" fmla="*/ 24 w 65"/>
                <a:gd name="T13" fmla="*/ 55 h 61"/>
                <a:gd name="T14" fmla="*/ 56 w 65"/>
                <a:gd name="T15" fmla="*/ 45 h 61"/>
                <a:gd name="T16" fmla="*/ 64 w 65"/>
                <a:gd name="T17" fmla="*/ 54 h 61"/>
                <a:gd name="T18" fmla="*/ 65 w 65"/>
                <a:gd name="T19" fmla="*/ 53 h 61"/>
                <a:gd name="T20" fmla="*/ 56 w 65"/>
                <a:gd name="T21" fmla="*/ 45 h 61"/>
                <a:gd name="T22" fmla="*/ 58 w 65"/>
                <a:gd name="T23" fmla="*/ 41 h 61"/>
                <a:gd name="T24" fmla="*/ 59 w 65"/>
                <a:gd name="T25" fmla="*/ 26 h 61"/>
                <a:gd name="T26" fmla="*/ 52 w 65"/>
                <a:gd name="T27" fmla="*/ 1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61">
                  <a:moveTo>
                    <a:pt x="52" y="14"/>
                  </a:moveTo>
                  <a:cubicBezTo>
                    <a:pt x="45" y="9"/>
                    <a:pt x="37" y="7"/>
                    <a:pt x="28" y="6"/>
                  </a:cubicBezTo>
                  <a:cubicBezTo>
                    <a:pt x="22" y="6"/>
                    <a:pt x="12" y="7"/>
                    <a:pt x="6" y="3"/>
                  </a:cubicBezTo>
                  <a:cubicBezTo>
                    <a:pt x="4" y="2"/>
                    <a:pt x="2" y="1"/>
                    <a:pt x="0" y="0"/>
                  </a:cubicBezTo>
                  <a:cubicBezTo>
                    <a:pt x="2" y="2"/>
                    <a:pt x="3" y="7"/>
                    <a:pt x="3" y="12"/>
                  </a:cubicBezTo>
                  <a:cubicBezTo>
                    <a:pt x="4" y="17"/>
                    <a:pt x="4" y="22"/>
                    <a:pt x="5" y="25"/>
                  </a:cubicBezTo>
                  <a:cubicBezTo>
                    <a:pt x="7" y="37"/>
                    <a:pt x="13" y="50"/>
                    <a:pt x="24" y="55"/>
                  </a:cubicBezTo>
                  <a:cubicBezTo>
                    <a:pt x="37" y="61"/>
                    <a:pt x="49" y="56"/>
                    <a:pt x="56" y="45"/>
                  </a:cubicBezTo>
                  <a:cubicBezTo>
                    <a:pt x="59" y="48"/>
                    <a:pt x="61" y="51"/>
                    <a:pt x="64" y="54"/>
                  </a:cubicBezTo>
                  <a:cubicBezTo>
                    <a:pt x="65" y="53"/>
                    <a:pt x="65" y="53"/>
                    <a:pt x="65" y="53"/>
                  </a:cubicBezTo>
                  <a:cubicBezTo>
                    <a:pt x="64" y="51"/>
                    <a:pt x="60" y="47"/>
                    <a:pt x="56" y="45"/>
                  </a:cubicBezTo>
                  <a:cubicBezTo>
                    <a:pt x="57" y="43"/>
                    <a:pt x="57" y="42"/>
                    <a:pt x="58" y="41"/>
                  </a:cubicBezTo>
                  <a:cubicBezTo>
                    <a:pt x="60" y="36"/>
                    <a:pt x="61" y="31"/>
                    <a:pt x="59" y="26"/>
                  </a:cubicBezTo>
                  <a:cubicBezTo>
                    <a:pt x="58" y="21"/>
                    <a:pt x="55" y="17"/>
                    <a:pt x="52" y="1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632"/>
            <p:cNvSpPr>
              <a:spLocks/>
            </p:cNvSpPr>
            <p:nvPr/>
          </p:nvSpPr>
          <p:spPr bwMode="auto">
            <a:xfrm>
              <a:off x="6630956" y="1449392"/>
              <a:ext cx="357190" cy="217489"/>
            </a:xfrm>
            <a:custGeom>
              <a:avLst/>
              <a:gdLst>
                <a:gd name="T0" fmla="*/ 57 w 95"/>
                <a:gd name="T1" fmla="*/ 1 h 58"/>
                <a:gd name="T2" fmla="*/ 29 w 95"/>
                <a:gd name="T3" fmla="*/ 10 h 58"/>
                <a:gd name="T4" fmla="*/ 7 w 95"/>
                <a:gd name="T5" fmla="*/ 23 h 58"/>
                <a:gd name="T6" fmla="*/ 0 w 95"/>
                <a:gd name="T7" fmla="*/ 25 h 58"/>
                <a:gd name="T8" fmla="*/ 11 w 95"/>
                <a:gd name="T9" fmla="*/ 33 h 58"/>
                <a:gd name="T10" fmla="*/ 22 w 95"/>
                <a:gd name="T11" fmla="*/ 43 h 58"/>
                <a:gd name="T12" fmla="*/ 38 w 95"/>
                <a:gd name="T13" fmla="*/ 54 h 58"/>
                <a:gd name="T14" fmla="*/ 56 w 95"/>
                <a:gd name="T15" fmla="*/ 57 h 58"/>
                <a:gd name="T16" fmla="*/ 73 w 95"/>
                <a:gd name="T17" fmla="*/ 48 h 58"/>
                <a:gd name="T18" fmla="*/ 82 w 95"/>
                <a:gd name="T19" fmla="*/ 31 h 58"/>
                <a:gd name="T20" fmla="*/ 94 w 95"/>
                <a:gd name="T21" fmla="*/ 38 h 58"/>
                <a:gd name="T22" fmla="*/ 95 w 95"/>
                <a:gd name="T23" fmla="*/ 37 h 58"/>
                <a:gd name="T24" fmla="*/ 82 w 95"/>
                <a:gd name="T25" fmla="*/ 30 h 58"/>
                <a:gd name="T26" fmla="*/ 82 w 95"/>
                <a:gd name="T27" fmla="*/ 25 h 58"/>
                <a:gd name="T28" fmla="*/ 74 w 95"/>
                <a:gd name="T29" fmla="*/ 9 h 58"/>
                <a:gd name="T30" fmla="*/ 57 w 95"/>
                <a:gd name="T31"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58">
                  <a:moveTo>
                    <a:pt x="57" y="1"/>
                  </a:moveTo>
                  <a:cubicBezTo>
                    <a:pt x="46" y="0"/>
                    <a:pt x="37" y="4"/>
                    <a:pt x="29" y="10"/>
                  </a:cubicBezTo>
                  <a:cubicBezTo>
                    <a:pt x="23" y="15"/>
                    <a:pt x="15" y="23"/>
                    <a:pt x="7" y="23"/>
                  </a:cubicBezTo>
                  <a:cubicBezTo>
                    <a:pt x="5" y="24"/>
                    <a:pt x="2" y="25"/>
                    <a:pt x="0" y="25"/>
                  </a:cubicBezTo>
                  <a:cubicBezTo>
                    <a:pt x="3" y="26"/>
                    <a:pt x="7" y="29"/>
                    <a:pt x="11" y="33"/>
                  </a:cubicBezTo>
                  <a:cubicBezTo>
                    <a:pt x="15" y="37"/>
                    <a:pt x="19" y="41"/>
                    <a:pt x="22" y="43"/>
                  </a:cubicBezTo>
                  <a:cubicBezTo>
                    <a:pt x="27" y="48"/>
                    <a:pt x="33" y="52"/>
                    <a:pt x="38" y="54"/>
                  </a:cubicBezTo>
                  <a:cubicBezTo>
                    <a:pt x="44" y="57"/>
                    <a:pt x="50" y="58"/>
                    <a:pt x="56" y="57"/>
                  </a:cubicBezTo>
                  <a:cubicBezTo>
                    <a:pt x="63" y="56"/>
                    <a:pt x="68" y="53"/>
                    <a:pt x="73" y="48"/>
                  </a:cubicBezTo>
                  <a:cubicBezTo>
                    <a:pt x="77" y="44"/>
                    <a:pt x="80" y="38"/>
                    <a:pt x="82" y="31"/>
                  </a:cubicBezTo>
                  <a:cubicBezTo>
                    <a:pt x="86" y="32"/>
                    <a:pt x="91" y="35"/>
                    <a:pt x="94" y="38"/>
                  </a:cubicBezTo>
                  <a:cubicBezTo>
                    <a:pt x="94" y="38"/>
                    <a:pt x="95" y="37"/>
                    <a:pt x="95" y="37"/>
                  </a:cubicBezTo>
                  <a:cubicBezTo>
                    <a:pt x="93" y="34"/>
                    <a:pt x="87" y="31"/>
                    <a:pt x="82" y="30"/>
                  </a:cubicBezTo>
                  <a:cubicBezTo>
                    <a:pt x="82" y="29"/>
                    <a:pt x="82" y="27"/>
                    <a:pt x="82" y="25"/>
                  </a:cubicBezTo>
                  <a:cubicBezTo>
                    <a:pt x="82" y="19"/>
                    <a:pt x="79" y="13"/>
                    <a:pt x="74" y="9"/>
                  </a:cubicBezTo>
                  <a:cubicBezTo>
                    <a:pt x="69" y="4"/>
                    <a:pt x="62" y="1"/>
                    <a:pt x="57" y="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633"/>
            <p:cNvSpPr>
              <a:spLocks/>
            </p:cNvSpPr>
            <p:nvPr/>
          </p:nvSpPr>
          <p:spPr bwMode="auto">
            <a:xfrm>
              <a:off x="4633869" y="6445289"/>
              <a:ext cx="352427" cy="549279"/>
            </a:xfrm>
            <a:custGeom>
              <a:avLst/>
              <a:gdLst>
                <a:gd name="T0" fmla="*/ 1 w 94"/>
                <a:gd name="T1" fmla="*/ 77 h 146"/>
                <a:gd name="T2" fmla="*/ 10 w 94"/>
                <a:gd name="T3" fmla="*/ 112 h 146"/>
                <a:gd name="T4" fmla="*/ 28 w 94"/>
                <a:gd name="T5" fmla="*/ 133 h 146"/>
                <a:gd name="T6" fmla="*/ 40 w 94"/>
                <a:gd name="T7" fmla="*/ 142 h 146"/>
                <a:gd name="T8" fmla="*/ 50 w 94"/>
                <a:gd name="T9" fmla="*/ 146 h 146"/>
                <a:gd name="T10" fmla="*/ 49 w 94"/>
                <a:gd name="T11" fmla="*/ 142 h 146"/>
                <a:gd name="T12" fmla="*/ 50 w 94"/>
                <a:gd name="T13" fmla="*/ 139 h 146"/>
                <a:gd name="T14" fmla="*/ 54 w 94"/>
                <a:gd name="T15" fmla="*/ 131 h 146"/>
                <a:gd name="T16" fmla="*/ 67 w 94"/>
                <a:gd name="T17" fmla="*/ 116 h 146"/>
                <a:gd name="T18" fmla="*/ 82 w 94"/>
                <a:gd name="T19" fmla="*/ 90 h 146"/>
                <a:gd name="T20" fmla="*/ 87 w 94"/>
                <a:gd name="T21" fmla="*/ 75 h 146"/>
                <a:gd name="T22" fmla="*/ 87 w 94"/>
                <a:gd name="T23" fmla="*/ 74 h 146"/>
                <a:gd name="T24" fmla="*/ 88 w 94"/>
                <a:gd name="T25" fmla="*/ 73 h 146"/>
                <a:gd name="T26" fmla="*/ 88 w 94"/>
                <a:gd name="T27" fmla="*/ 71 h 146"/>
                <a:gd name="T28" fmla="*/ 88 w 94"/>
                <a:gd name="T29" fmla="*/ 68 h 146"/>
                <a:gd name="T30" fmla="*/ 88 w 94"/>
                <a:gd name="T31" fmla="*/ 63 h 146"/>
                <a:gd name="T32" fmla="*/ 84 w 94"/>
                <a:gd name="T33" fmla="*/ 52 h 146"/>
                <a:gd name="T34" fmla="*/ 79 w 94"/>
                <a:gd name="T35" fmla="*/ 40 h 146"/>
                <a:gd name="T36" fmla="*/ 61 w 94"/>
                <a:gd name="T37" fmla="*/ 18 h 146"/>
                <a:gd name="T38" fmla="*/ 74 w 94"/>
                <a:gd name="T39" fmla="*/ 8 h 146"/>
                <a:gd name="T40" fmla="*/ 94 w 94"/>
                <a:gd name="T41" fmla="*/ 3 h 146"/>
                <a:gd name="T42" fmla="*/ 94 w 94"/>
                <a:gd name="T43" fmla="*/ 0 h 146"/>
                <a:gd name="T44" fmla="*/ 78 w 94"/>
                <a:gd name="T45" fmla="*/ 5 h 146"/>
                <a:gd name="T46" fmla="*/ 68 w 94"/>
                <a:gd name="T47" fmla="*/ 10 h 146"/>
                <a:gd name="T48" fmla="*/ 60 w 94"/>
                <a:gd name="T49" fmla="*/ 17 h 146"/>
                <a:gd name="T50" fmla="*/ 38 w 94"/>
                <a:gd name="T51" fmla="*/ 16 h 146"/>
                <a:gd name="T52" fmla="*/ 15 w 94"/>
                <a:gd name="T53" fmla="*/ 35 h 146"/>
                <a:gd name="T54" fmla="*/ 10 w 94"/>
                <a:gd name="T55" fmla="*/ 46 h 146"/>
                <a:gd name="T56" fmla="*/ 6 w 94"/>
                <a:gd name="T57" fmla="*/ 56 h 146"/>
                <a:gd name="T58" fmla="*/ 1 w 94"/>
                <a:gd name="T59" fmla="*/ 7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46">
                  <a:moveTo>
                    <a:pt x="1" y="77"/>
                  </a:moveTo>
                  <a:cubicBezTo>
                    <a:pt x="0" y="91"/>
                    <a:pt x="5" y="102"/>
                    <a:pt x="10" y="112"/>
                  </a:cubicBezTo>
                  <a:cubicBezTo>
                    <a:pt x="14" y="121"/>
                    <a:pt x="21" y="127"/>
                    <a:pt x="28" y="133"/>
                  </a:cubicBezTo>
                  <a:cubicBezTo>
                    <a:pt x="30" y="135"/>
                    <a:pt x="35" y="140"/>
                    <a:pt x="40" y="142"/>
                  </a:cubicBezTo>
                  <a:cubicBezTo>
                    <a:pt x="45" y="145"/>
                    <a:pt x="50" y="146"/>
                    <a:pt x="50" y="146"/>
                  </a:cubicBezTo>
                  <a:cubicBezTo>
                    <a:pt x="49" y="145"/>
                    <a:pt x="49" y="143"/>
                    <a:pt x="49" y="142"/>
                  </a:cubicBezTo>
                  <a:cubicBezTo>
                    <a:pt x="49" y="141"/>
                    <a:pt x="49" y="140"/>
                    <a:pt x="50" y="139"/>
                  </a:cubicBezTo>
                  <a:cubicBezTo>
                    <a:pt x="51" y="137"/>
                    <a:pt x="52" y="134"/>
                    <a:pt x="54" y="131"/>
                  </a:cubicBezTo>
                  <a:cubicBezTo>
                    <a:pt x="58" y="126"/>
                    <a:pt x="63" y="121"/>
                    <a:pt x="67" y="116"/>
                  </a:cubicBezTo>
                  <a:cubicBezTo>
                    <a:pt x="73" y="108"/>
                    <a:pt x="78" y="99"/>
                    <a:pt x="82" y="90"/>
                  </a:cubicBezTo>
                  <a:cubicBezTo>
                    <a:pt x="84" y="85"/>
                    <a:pt x="86" y="80"/>
                    <a:pt x="87" y="75"/>
                  </a:cubicBezTo>
                  <a:cubicBezTo>
                    <a:pt x="87" y="74"/>
                    <a:pt x="87" y="74"/>
                    <a:pt x="87" y="74"/>
                  </a:cubicBezTo>
                  <a:cubicBezTo>
                    <a:pt x="87" y="73"/>
                    <a:pt x="87" y="73"/>
                    <a:pt x="88" y="73"/>
                  </a:cubicBezTo>
                  <a:cubicBezTo>
                    <a:pt x="88" y="71"/>
                    <a:pt x="88" y="71"/>
                    <a:pt x="88" y="71"/>
                  </a:cubicBezTo>
                  <a:cubicBezTo>
                    <a:pt x="88" y="70"/>
                    <a:pt x="88" y="69"/>
                    <a:pt x="88" y="68"/>
                  </a:cubicBezTo>
                  <a:cubicBezTo>
                    <a:pt x="88" y="66"/>
                    <a:pt x="88" y="64"/>
                    <a:pt x="88" y="63"/>
                  </a:cubicBezTo>
                  <a:cubicBezTo>
                    <a:pt x="88" y="59"/>
                    <a:pt x="86" y="56"/>
                    <a:pt x="84" y="52"/>
                  </a:cubicBezTo>
                  <a:cubicBezTo>
                    <a:pt x="79" y="40"/>
                    <a:pt x="79" y="40"/>
                    <a:pt x="79" y="40"/>
                  </a:cubicBezTo>
                  <a:cubicBezTo>
                    <a:pt x="75" y="32"/>
                    <a:pt x="69" y="23"/>
                    <a:pt x="61" y="18"/>
                  </a:cubicBezTo>
                  <a:cubicBezTo>
                    <a:pt x="65" y="13"/>
                    <a:pt x="70" y="10"/>
                    <a:pt x="74" y="8"/>
                  </a:cubicBezTo>
                  <a:cubicBezTo>
                    <a:pt x="81" y="5"/>
                    <a:pt x="88" y="3"/>
                    <a:pt x="94" y="3"/>
                  </a:cubicBezTo>
                  <a:cubicBezTo>
                    <a:pt x="94" y="0"/>
                    <a:pt x="94" y="0"/>
                    <a:pt x="94" y="0"/>
                  </a:cubicBezTo>
                  <a:cubicBezTo>
                    <a:pt x="91" y="0"/>
                    <a:pt x="84" y="2"/>
                    <a:pt x="78" y="5"/>
                  </a:cubicBezTo>
                  <a:cubicBezTo>
                    <a:pt x="74" y="7"/>
                    <a:pt x="71" y="8"/>
                    <a:pt x="68" y="10"/>
                  </a:cubicBezTo>
                  <a:cubicBezTo>
                    <a:pt x="65" y="12"/>
                    <a:pt x="62" y="15"/>
                    <a:pt x="60" y="17"/>
                  </a:cubicBezTo>
                  <a:cubicBezTo>
                    <a:pt x="54" y="14"/>
                    <a:pt x="46" y="13"/>
                    <a:pt x="38" y="16"/>
                  </a:cubicBezTo>
                  <a:cubicBezTo>
                    <a:pt x="30" y="19"/>
                    <a:pt x="21" y="26"/>
                    <a:pt x="15" y="35"/>
                  </a:cubicBezTo>
                  <a:cubicBezTo>
                    <a:pt x="13" y="38"/>
                    <a:pt x="11" y="42"/>
                    <a:pt x="10" y="46"/>
                  </a:cubicBezTo>
                  <a:cubicBezTo>
                    <a:pt x="8" y="49"/>
                    <a:pt x="7" y="52"/>
                    <a:pt x="6" y="56"/>
                  </a:cubicBezTo>
                  <a:cubicBezTo>
                    <a:pt x="3" y="63"/>
                    <a:pt x="2" y="70"/>
                    <a:pt x="1" y="7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634"/>
            <p:cNvSpPr>
              <a:spLocks/>
            </p:cNvSpPr>
            <p:nvPr/>
          </p:nvSpPr>
          <p:spPr bwMode="auto">
            <a:xfrm>
              <a:off x="7026246" y="1557342"/>
              <a:ext cx="307977" cy="379415"/>
            </a:xfrm>
            <a:custGeom>
              <a:avLst/>
              <a:gdLst>
                <a:gd name="T0" fmla="*/ 72 w 82"/>
                <a:gd name="T1" fmla="*/ 38 h 101"/>
                <a:gd name="T2" fmla="*/ 56 w 82"/>
                <a:gd name="T3" fmla="*/ 27 h 101"/>
                <a:gd name="T4" fmla="*/ 38 w 82"/>
                <a:gd name="T5" fmla="*/ 22 h 101"/>
                <a:gd name="T6" fmla="*/ 22 w 82"/>
                <a:gd name="T7" fmla="*/ 20 h 101"/>
                <a:gd name="T8" fmla="*/ 14 w 82"/>
                <a:gd name="T9" fmla="*/ 16 h 101"/>
                <a:gd name="T10" fmla="*/ 8 w 82"/>
                <a:gd name="T11" fmla="*/ 9 h 101"/>
                <a:gd name="T12" fmla="*/ 1 w 82"/>
                <a:gd name="T13" fmla="*/ 0 h 101"/>
                <a:gd name="T14" fmla="*/ 1 w 82"/>
                <a:gd name="T15" fmla="*/ 10 h 101"/>
                <a:gd name="T16" fmla="*/ 0 w 82"/>
                <a:gd name="T17" fmla="*/ 23 h 101"/>
                <a:gd name="T18" fmla="*/ 0 w 82"/>
                <a:gd name="T19" fmla="*/ 46 h 101"/>
                <a:gd name="T20" fmla="*/ 6 w 82"/>
                <a:gd name="T21" fmla="*/ 73 h 101"/>
                <a:gd name="T22" fmla="*/ 9 w 82"/>
                <a:gd name="T23" fmla="*/ 78 h 101"/>
                <a:gd name="T24" fmla="*/ 10 w 82"/>
                <a:gd name="T25" fmla="*/ 80 h 101"/>
                <a:gd name="T26" fmla="*/ 11 w 82"/>
                <a:gd name="T27" fmla="*/ 82 h 101"/>
                <a:gd name="T28" fmla="*/ 19 w 82"/>
                <a:gd name="T29" fmla="*/ 91 h 101"/>
                <a:gd name="T30" fmla="*/ 32 w 82"/>
                <a:gd name="T31" fmla="*/ 98 h 101"/>
                <a:gd name="T32" fmla="*/ 46 w 82"/>
                <a:gd name="T33" fmla="*/ 100 h 101"/>
                <a:gd name="T34" fmla="*/ 68 w 82"/>
                <a:gd name="T35" fmla="*/ 88 h 101"/>
                <a:gd name="T36" fmla="*/ 78 w 82"/>
                <a:gd name="T37" fmla="*/ 100 h 101"/>
                <a:gd name="T38" fmla="*/ 79 w 82"/>
                <a:gd name="T39" fmla="*/ 98 h 101"/>
                <a:gd name="T40" fmla="*/ 69 w 82"/>
                <a:gd name="T41" fmla="*/ 87 h 101"/>
                <a:gd name="T42" fmla="*/ 73 w 82"/>
                <a:gd name="T43" fmla="*/ 82 h 101"/>
                <a:gd name="T44" fmla="*/ 81 w 82"/>
                <a:gd name="T45" fmla="*/ 62 h 101"/>
                <a:gd name="T46" fmla="*/ 79 w 82"/>
                <a:gd name="T47" fmla="*/ 50 h 101"/>
                <a:gd name="T48" fmla="*/ 77 w 82"/>
                <a:gd name="T49" fmla="*/ 44 h 101"/>
                <a:gd name="T50" fmla="*/ 72 w 82"/>
                <a:gd name="T51"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1">
                  <a:moveTo>
                    <a:pt x="72" y="38"/>
                  </a:moveTo>
                  <a:cubicBezTo>
                    <a:pt x="67" y="32"/>
                    <a:pt x="62" y="29"/>
                    <a:pt x="56" y="27"/>
                  </a:cubicBezTo>
                  <a:cubicBezTo>
                    <a:pt x="51" y="24"/>
                    <a:pt x="44" y="23"/>
                    <a:pt x="38" y="22"/>
                  </a:cubicBezTo>
                  <a:cubicBezTo>
                    <a:pt x="33" y="22"/>
                    <a:pt x="27" y="21"/>
                    <a:pt x="22" y="20"/>
                  </a:cubicBezTo>
                  <a:cubicBezTo>
                    <a:pt x="19" y="19"/>
                    <a:pt x="16" y="18"/>
                    <a:pt x="14" y="16"/>
                  </a:cubicBezTo>
                  <a:cubicBezTo>
                    <a:pt x="11" y="14"/>
                    <a:pt x="9" y="12"/>
                    <a:pt x="8" y="9"/>
                  </a:cubicBezTo>
                  <a:cubicBezTo>
                    <a:pt x="5" y="6"/>
                    <a:pt x="3" y="3"/>
                    <a:pt x="1" y="0"/>
                  </a:cubicBezTo>
                  <a:cubicBezTo>
                    <a:pt x="1" y="2"/>
                    <a:pt x="1" y="6"/>
                    <a:pt x="1" y="10"/>
                  </a:cubicBezTo>
                  <a:cubicBezTo>
                    <a:pt x="0" y="14"/>
                    <a:pt x="0" y="19"/>
                    <a:pt x="0" y="23"/>
                  </a:cubicBezTo>
                  <a:cubicBezTo>
                    <a:pt x="0" y="32"/>
                    <a:pt x="0" y="41"/>
                    <a:pt x="0" y="46"/>
                  </a:cubicBezTo>
                  <a:cubicBezTo>
                    <a:pt x="1" y="56"/>
                    <a:pt x="3" y="65"/>
                    <a:pt x="6" y="73"/>
                  </a:cubicBezTo>
                  <a:cubicBezTo>
                    <a:pt x="7" y="75"/>
                    <a:pt x="8" y="76"/>
                    <a:pt x="9" y="78"/>
                  </a:cubicBezTo>
                  <a:cubicBezTo>
                    <a:pt x="9" y="79"/>
                    <a:pt x="9" y="79"/>
                    <a:pt x="10" y="80"/>
                  </a:cubicBezTo>
                  <a:cubicBezTo>
                    <a:pt x="10" y="80"/>
                    <a:pt x="10" y="81"/>
                    <a:pt x="11" y="82"/>
                  </a:cubicBezTo>
                  <a:cubicBezTo>
                    <a:pt x="13" y="84"/>
                    <a:pt x="16" y="88"/>
                    <a:pt x="19" y="91"/>
                  </a:cubicBezTo>
                  <a:cubicBezTo>
                    <a:pt x="23" y="94"/>
                    <a:pt x="28" y="97"/>
                    <a:pt x="32" y="98"/>
                  </a:cubicBezTo>
                  <a:cubicBezTo>
                    <a:pt x="37" y="100"/>
                    <a:pt x="41" y="101"/>
                    <a:pt x="46" y="100"/>
                  </a:cubicBezTo>
                  <a:cubicBezTo>
                    <a:pt x="54" y="100"/>
                    <a:pt x="62" y="95"/>
                    <a:pt x="68" y="88"/>
                  </a:cubicBezTo>
                  <a:cubicBezTo>
                    <a:pt x="72" y="92"/>
                    <a:pt x="75" y="96"/>
                    <a:pt x="78" y="100"/>
                  </a:cubicBezTo>
                  <a:cubicBezTo>
                    <a:pt x="79" y="98"/>
                    <a:pt x="79" y="98"/>
                    <a:pt x="79" y="98"/>
                  </a:cubicBezTo>
                  <a:cubicBezTo>
                    <a:pt x="78" y="96"/>
                    <a:pt x="74" y="92"/>
                    <a:pt x="69" y="87"/>
                  </a:cubicBezTo>
                  <a:cubicBezTo>
                    <a:pt x="71" y="85"/>
                    <a:pt x="72" y="84"/>
                    <a:pt x="73" y="82"/>
                  </a:cubicBezTo>
                  <a:cubicBezTo>
                    <a:pt x="78" y="76"/>
                    <a:pt x="81" y="69"/>
                    <a:pt x="81" y="62"/>
                  </a:cubicBezTo>
                  <a:cubicBezTo>
                    <a:pt x="82" y="58"/>
                    <a:pt x="81" y="54"/>
                    <a:pt x="79" y="50"/>
                  </a:cubicBezTo>
                  <a:cubicBezTo>
                    <a:pt x="79" y="48"/>
                    <a:pt x="78" y="47"/>
                    <a:pt x="77" y="44"/>
                  </a:cubicBezTo>
                  <a:cubicBezTo>
                    <a:pt x="75" y="42"/>
                    <a:pt x="74" y="40"/>
                    <a:pt x="72" y="38"/>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635"/>
            <p:cNvSpPr>
              <a:spLocks/>
            </p:cNvSpPr>
            <p:nvPr/>
          </p:nvSpPr>
          <p:spPr bwMode="auto">
            <a:xfrm>
              <a:off x="7258023" y="1639893"/>
              <a:ext cx="217489" cy="268289"/>
            </a:xfrm>
            <a:custGeom>
              <a:avLst/>
              <a:gdLst>
                <a:gd name="T0" fmla="*/ 51 w 58"/>
                <a:gd name="T1" fmla="*/ 27 h 71"/>
                <a:gd name="T2" fmla="*/ 28 w 58"/>
                <a:gd name="T3" fmla="*/ 16 h 71"/>
                <a:gd name="T4" fmla="*/ 17 w 58"/>
                <a:gd name="T5" fmla="*/ 13 h 71"/>
                <a:gd name="T6" fmla="*/ 7 w 58"/>
                <a:gd name="T7" fmla="*/ 6 h 71"/>
                <a:gd name="T8" fmla="*/ 2 w 58"/>
                <a:gd name="T9" fmla="*/ 0 h 71"/>
                <a:gd name="T10" fmla="*/ 1 w 58"/>
                <a:gd name="T11" fmla="*/ 15 h 71"/>
                <a:gd name="T12" fmla="*/ 0 w 58"/>
                <a:gd name="T13" fmla="*/ 30 h 71"/>
                <a:gd name="T14" fmla="*/ 16 w 58"/>
                <a:gd name="T15" fmla="*/ 66 h 71"/>
                <a:gd name="T16" fmla="*/ 34 w 58"/>
                <a:gd name="T17" fmla="*/ 70 h 71"/>
                <a:gd name="T18" fmla="*/ 50 w 58"/>
                <a:gd name="T19" fmla="*/ 61 h 71"/>
                <a:gd name="T20" fmla="*/ 57 w 58"/>
                <a:gd name="T21" fmla="*/ 71 h 71"/>
                <a:gd name="T22" fmla="*/ 58 w 58"/>
                <a:gd name="T23" fmla="*/ 70 h 71"/>
                <a:gd name="T24" fmla="*/ 50 w 58"/>
                <a:gd name="T25" fmla="*/ 60 h 71"/>
                <a:gd name="T26" fmla="*/ 53 w 58"/>
                <a:gd name="T27" fmla="*/ 56 h 71"/>
                <a:gd name="T28" fmla="*/ 57 w 58"/>
                <a:gd name="T29" fmla="*/ 41 h 71"/>
                <a:gd name="T30" fmla="*/ 51 w 58"/>
                <a:gd name="T31"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71">
                  <a:moveTo>
                    <a:pt x="51" y="27"/>
                  </a:moveTo>
                  <a:cubicBezTo>
                    <a:pt x="45" y="21"/>
                    <a:pt x="37" y="18"/>
                    <a:pt x="28" y="16"/>
                  </a:cubicBezTo>
                  <a:cubicBezTo>
                    <a:pt x="25" y="15"/>
                    <a:pt x="21" y="14"/>
                    <a:pt x="17" y="13"/>
                  </a:cubicBezTo>
                  <a:cubicBezTo>
                    <a:pt x="13" y="12"/>
                    <a:pt x="9" y="9"/>
                    <a:pt x="7" y="6"/>
                  </a:cubicBezTo>
                  <a:cubicBezTo>
                    <a:pt x="5" y="4"/>
                    <a:pt x="3" y="3"/>
                    <a:pt x="2" y="0"/>
                  </a:cubicBezTo>
                  <a:cubicBezTo>
                    <a:pt x="3" y="4"/>
                    <a:pt x="2" y="9"/>
                    <a:pt x="1" y="15"/>
                  </a:cubicBezTo>
                  <a:cubicBezTo>
                    <a:pt x="1" y="21"/>
                    <a:pt x="0" y="26"/>
                    <a:pt x="0" y="30"/>
                  </a:cubicBezTo>
                  <a:cubicBezTo>
                    <a:pt x="0" y="44"/>
                    <a:pt x="4" y="58"/>
                    <a:pt x="16" y="66"/>
                  </a:cubicBezTo>
                  <a:cubicBezTo>
                    <a:pt x="22" y="70"/>
                    <a:pt x="28" y="71"/>
                    <a:pt x="34" y="70"/>
                  </a:cubicBezTo>
                  <a:cubicBezTo>
                    <a:pt x="40" y="69"/>
                    <a:pt x="45" y="66"/>
                    <a:pt x="50" y="61"/>
                  </a:cubicBezTo>
                  <a:cubicBezTo>
                    <a:pt x="53" y="64"/>
                    <a:pt x="55" y="67"/>
                    <a:pt x="57" y="71"/>
                  </a:cubicBezTo>
                  <a:cubicBezTo>
                    <a:pt x="58" y="70"/>
                    <a:pt x="58" y="70"/>
                    <a:pt x="58" y="70"/>
                  </a:cubicBezTo>
                  <a:cubicBezTo>
                    <a:pt x="57" y="68"/>
                    <a:pt x="54" y="63"/>
                    <a:pt x="50" y="60"/>
                  </a:cubicBezTo>
                  <a:cubicBezTo>
                    <a:pt x="51" y="59"/>
                    <a:pt x="52" y="58"/>
                    <a:pt x="53" y="56"/>
                  </a:cubicBezTo>
                  <a:cubicBezTo>
                    <a:pt x="56" y="51"/>
                    <a:pt x="57" y="46"/>
                    <a:pt x="57" y="41"/>
                  </a:cubicBezTo>
                  <a:cubicBezTo>
                    <a:pt x="56" y="35"/>
                    <a:pt x="54" y="31"/>
                    <a:pt x="51" y="2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636"/>
            <p:cNvSpPr>
              <a:spLocks/>
            </p:cNvSpPr>
            <p:nvPr/>
          </p:nvSpPr>
          <p:spPr bwMode="auto">
            <a:xfrm>
              <a:off x="7307236" y="2012958"/>
              <a:ext cx="209551" cy="269877"/>
            </a:xfrm>
            <a:custGeom>
              <a:avLst/>
              <a:gdLst>
                <a:gd name="T0" fmla="*/ 55 w 56"/>
                <a:gd name="T1" fmla="*/ 28 h 72"/>
                <a:gd name="T2" fmla="*/ 34 w 56"/>
                <a:gd name="T3" fmla="*/ 5 h 72"/>
                <a:gd name="T4" fmla="*/ 22 w 56"/>
                <a:gd name="T5" fmla="*/ 2 h 72"/>
                <a:gd name="T6" fmla="*/ 11 w 56"/>
                <a:gd name="T7" fmla="*/ 0 h 72"/>
                <a:gd name="T8" fmla="*/ 5 w 56"/>
                <a:gd name="T9" fmla="*/ 1 h 72"/>
                <a:gd name="T10" fmla="*/ 8 w 56"/>
                <a:gd name="T11" fmla="*/ 8 h 72"/>
                <a:gd name="T12" fmla="*/ 6 w 56"/>
                <a:gd name="T13" fmla="*/ 17 h 72"/>
                <a:gd name="T14" fmla="*/ 6 w 56"/>
                <a:gd name="T15" fmla="*/ 46 h 72"/>
                <a:gd name="T16" fmla="*/ 19 w 56"/>
                <a:gd name="T17" fmla="*/ 58 h 72"/>
                <a:gd name="T18" fmla="*/ 37 w 56"/>
                <a:gd name="T19" fmla="*/ 59 h 72"/>
                <a:gd name="T20" fmla="*/ 37 w 56"/>
                <a:gd name="T21" fmla="*/ 72 h 72"/>
                <a:gd name="T22" fmla="*/ 39 w 56"/>
                <a:gd name="T23" fmla="*/ 72 h 72"/>
                <a:gd name="T24" fmla="*/ 38 w 56"/>
                <a:gd name="T25" fmla="*/ 59 h 72"/>
                <a:gd name="T26" fmla="*/ 43 w 56"/>
                <a:gd name="T27" fmla="*/ 58 h 72"/>
                <a:gd name="T28" fmla="*/ 54 w 56"/>
                <a:gd name="T29" fmla="*/ 46 h 72"/>
                <a:gd name="T30" fmla="*/ 55 w 56"/>
                <a:gd name="T31" fmla="*/ 2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72">
                  <a:moveTo>
                    <a:pt x="55" y="28"/>
                  </a:moveTo>
                  <a:cubicBezTo>
                    <a:pt x="52" y="17"/>
                    <a:pt x="43" y="8"/>
                    <a:pt x="34" y="5"/>
                  </a:cubicBezTo>
                  <a:cubicBezTo>
                    <a:pt x="31" y="4"/>
                    <a:pt x="26" y="3"/>
                    <a:pt x="22" y="2"/>
                  </a:cubicBezTo>
                  <a:cubicBezTo>
                    <a:pt x="18" y="2"/>
                    <a:pt x="14" y="1"/>
                    <a:pt x="11" y="0"/>
                  </a:cubicBezTo>
                  <a:cubicBezTo>
                    <a:pt x="9" y="0"/>
                    <a:pt x="7" y="0"/>
                    <a:pt x="5" y="1"/>
                  </a:cubicBezTo>
                  <a:cubicBezTo>
                    <a:pt x="7" y="1"/>
                    <a:pt x="8" y="4"/>
                    <a:pt x="8" y="8"/>
                  </a:cubicBezTo>
                  <a:cubicBezTo>
                    <a:pt x="7" y="11"/>
                    <a:pt x="6" y="15"/>
                    <a:pt x="6" y="17"/>
                  </a:cubicBezTo>
                  <a:cubicBezTo>
                    <a:pt x="3" y="27"/>
                    <a:pt x="0" y="36"/>
                    <a:pt x="6" y="46"/>
                  </a:cubicBezTo>
                  <a:cubicBezTo>
                    <a:pt x="9" y="52"/>
                    <a:pt x="14" y="56"/>
                    <a:pt x="19" y="58"/>
                  </a:cubicBezTo>
                  <a:cubicBezTo>
                    <a:pt x="25" y="61"/>
                    <a:pt x="31" y="61"/>
                    <a:pt x="37" y="59"/>
                  </a:cubicBezTo>
                  <a:cubicBezTo>
                    <a:pt x="38" y="63"/>
                    <a:pt x="38" y="68"/>
                    <a:pt x="37" y="72"/>
                  </a:cubicBezTo>
                  <a:cubicBezTo>
                    <a:pt x="39" y="72"/>
                    <a:pt x="39" y="72"/>
                    <a:pt x="39" y="72"/>
                  </a:cubicBezTo>
                  <a:cubicBezTo>
                    <a:pt x="40" y="69"/>
                    <a:pt x="39" y="64"/>
                    <a:pt x="38" y="59"/>
                  </a:cubicBezTo>
                  <a:cubicBezTo>
                    <a:pt x="40" y="59"/>
                    <a:pt x="41" y="58"/>
                    <a:pt x="43" y="58"/>
                  </a:cubicBezTo>
                  <a:cubicBezTo>
                    <a:pt x="48" y="55"/>
                    <a:pt x="52" y="51"/>
                    <a:pt x="54" y="46"/>
                  </a:cubicBezTo>
                  <a:cubicBezTo>
                    <a:pt x="56" y="40"/>
                    <a:pt x="56" y="34"/>
                    <a:pt x="55" y="2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637"/>
            <p:cNvSpPr>
              <a:spLocks/>
            </p:cNvSpPr>
            <p:nvPr/>
          </p:nvSpPr>
          <p:spPr bwMode="auto">
            <a:xfrm>
              <a:off x="7618387" y="2166947"/>
              <a:ext cx="134938" cy="198439"/>
            </a:xfrm>
            <a:custGeom>
              <a:avLst/>
              <a:gdLst>
                <a:gd name="T0" fmla="*/ 2 w 36"/>
                <a:gd name="T1" fmla="*/ 18 h 53"/>
                <a:gd name="T2" fmla="*/ 5 w 36"/>
                <a:gd name="T3" fmla="*/ 38 h 53"/>
                <a:gd name="T4" fmla="*/ 14 w 36"/>
                <a:gd name="T5" fmla="*/ 50 h 53"/>
                <a:gd name="T6" fmla="*/ 18 w 36"/>
                <a:gd name="T7" fmla="*/ 53 h 53"/>
                <a:gd name="T8" fmla="*/ 20 w 36"/>
                <a:gd name="T9" fmla="*/ 48 h 53"/>
                <a:gd name="T10" fmla="*/ 25 w 36"/>
                <a:gd name="T11" fmla="*/ 43 h 53"/>
                <a:gd name="T12" fmla="*/ 36 w 36"/>
                <a:gd name="T13" fmla="*/ 27 h 53"/>
                <a:gd name="T14" fmla="*/ 34 w 36"/>
                <a:gd name="T15" fmla="*/ 16 h 53"/>
                <a:gd name="T16" fmla="*/ 25 w 36"/>
                <a:gd name="T17" fmla="*/ 7 h 53"/>
                <a:gd name="T18" fmla="*/ 29 w 36"/>
                <a:gd name="T19" fmla="*/ 3 h 53"/>
                <a:gd name="T20" fmla="*/ 34 w 36"/>
                <a:gd name="T21" fmla="*/ 1 h 53"/>
                <a:gd name="T22" fmla="*/ 33 w 36"/>
                <a:gd name="T23" fmla="*/ 0 h 53"/>
                <a:gd name="T24" fmla="*/ 29 w 36"/>
                <a:gd name="T25" fmla="*/ 2 h 53"/>
                <a:gd name="T26" fmla="*/ 25 w 36"/>
                <a:gd name="T27" fmla="*/ 7 h 53"/>
                <a:gd name="T28" fmla="*/ 22 w 36"/>
                <a:gd name="T29" fmla="*/ 5 h 53"/>
                <a:gd name="T30" fmla="*/ 10 w 36"/>
                <a:gd name="T31" fmla="*/ 8 h 53"/>
                <a:gd name="T32" fmla="*/ 2 w 36"/>
                <a:gd name="T33"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53">
                  <a:moveTo>
                    <a:pt x="2" y="18"/>
                  </a:moveTo>
                  <a:cubicBezTo>
                    <a:pt x="0" y="25"/>
                    <a:pt x="1" y="32"/>
                    <a:pt x="5" y="38"/>
                  </a:cubicBezTo>
                  <a:cubicBezTo>
                    <a:pt x="7" y="42"/>
                    <a:pt x="13" y="47"/>
                    <a:pt x="14" y="50"/>
                  </a:cubicBezTo>
                  <a:cubicBezTo>
                    <a:pt x="15" y="51"/>
                    <a:pt x="16" y="52"/>
                    <a:pt x="18" y="53"/>
                  </a:cubicBezTo>
                  <a:cubicBezTo>
                    <a:pt x="17" y="52"/>
                    <a:pt x="18" y="50"/>
                    <a:pt x="20" y="48"/>
                  </a:cubicBezTo>
                  <a:cubicBezTo>
                    <a:pt x="21" y="46"/>
                    <a:pt x="24" y="44"/>
                    <a:pt x="25" y="43"/>
                  </a:cubicBezTo>
                  <a:cubicBezTo>
                    <a:pt x="30" y="38"/>
                    <a:pt x="35" y="34"/>
                    <a:pt x="36" y="27"/>
                  </a:cubicBezTo>
                  <a:cubicBezTo>
                    <a:pt x="36" y="23"/>
                    <a:pt x="35" y="19"/>
                    <a:pt x="34" y="16"/>
                  </a:cubicBezTo>
                  <a:cubicBezTo>
                    <a:pt x="32" y="13"/>
                    <a:pt x="29" y="9"/>
                    <a:pt x="25" y="7"/>
                  </a:cubicBezTo>
                  <a:cubicBezTo>
                    <a:pt x="26" y="6"/>
                    <a:pt x="27" y="4"/>
                    <a:pt x="29" y="3"/>
                  </a:cubicBezTo>
                  <a:cubicBezTo>
                    <a:pt x="30" y="2"/>
                    <a:pt x="32" y="2"/>
                    <a:pt x="34" y="1"/>
                  </a:cubicBezTo>
                  <a:cubicBezTo>
                    <a:pt x="33" y="1"/>
                    <a:pt x="33" y="1"/>
                    <a:pt x="33" y="0"/>
                  </a:cubicBezTo>
                  <a:cubicBezTo>
                    <a:pt x="32" y="0"/>
                    <a:pt x="30" y="1"/>
                    <a:pt x="29" y="2"/>
                  </a:cubicBezTo>
                  <a:cubicBezTo>
                    <a:pt x="27" y="4"/>
                    <a:pt x="26" y="5"/>
                    <a:pt x="25" y="7"/>
                  </a:cubicBezTo>
                  <a:cubicBezTo>
                    <a:pt x="24" y="6"/>
                    <a:pt x="23" y="6"/>
                    <a:pt x="22" y="5"/>
                  </a:cubicBezTo>
                  <a:cubicBezTo>
                    <a:pt x="18" y="4"/>
                    <a:pt x="14" y="5"/>
                    <a:pt x="10" y="8"/>
                  </a:cubicBezTo>
                  <a:cubicBezTo>
                    <a:pt x="6" y="10"/>
                    <a:pt x="3" y="14"/>
                    <a:pt x="2" y="1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638"/>
            <p:cNvSpPr>
              <a:spLocks/>
            </p:cNvSpPr>
            <p:nvPr/>
          </p:nvSpPr>
          <p:spPr bwMode="auto">
            <a:xfrm>
              <a:off x="7078634" y="1295403"/>
              <a:ext cx="247651" cy="255589"/>
            </a:xfrm>
            <a:custGeom>
              <a:avLst/>
              <a:gdLst>
                <a:gd name="T0" fmla="*/ 51 w 66"/>
                <a:gd name="T1" fmla="*/ 20 h 68"/>
                <a:gd name="T2" fmla="*/ 28 w 66"/>
                <a:gd name="T3" fmla="*/ 13 h 68"/>
                <a:gd name="T4" fmla="*/ 16 w 66"/>
                <a:gd name="T5" fmla="*/ 11 h 68"/>
                <a:gd name="T6" fmla="*/ 6 w 66"/>
                <a:gd name="T7" fmla="*/ 5 h 68"/>
                <a:gd name="T8" fmla="*/ 0 w 66"/>
                <a:gd name="T9" fmla="*/ 0 h 68"/>
                <a:gd name="T10" fmla="*/ 1 w 66"/>
                <a:gd name="T11" fmla="*/ 14 h 68"/>
                <a:gd name="T12" fmla="*/ 2 w 66"/>
                <a:gd name="T13" fmla="*/ 30 h 68"/>
                <a:gd name="T14" fmla="*/ 8 w 66"/>
                <a:gd name="T15" fmla="*/ 50 h 68"/>
                <a:gd name="T16" fmla="*/ 24 w 66"/>
                <a:gd name="T17" fmla="*/ 65 h 68"/>
                <a:gd name="T18" fmla="*/ 44 w 66"/>
                <a:gd name="T19" fmla="*/ 65 h 68"/>
                <a:gd name="T20" fmla="*/ 56 w 66"/>
                <a:gd name="T21" fmla="*/ 51 h 68"/>
                <a:gd name="T22" fmla="*/ 65 w 66"/>
                <a:gd name="T23" fmla="*/ 57 h 68"/>
                <a:gd name="T24" fmla="*/ 66 w 66"/>
                <a:gd name="T25" fmla="*/ 56 h 68"/>
                <a:gd name="T26" fmla="*/ 56 w 66"/>
                <a:gd name="T27" fmla="*/ 50 h 68"/>
                <a:gd name="T28" fmla="*/ 57 w 66"/>
                <a:gd name="T29" fmla="*/ 46 h 68"/>
                <a:gd name="T30" fmla="*/ 58 w 66"/>
                <a:gd name="T31" fmla="*/ 31 h 68"/>
                <a:gd name="T32" fmla="*/ 51 w 66"/>
                <a:gd name="T33"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68">
                  <a:moveTo>
                    <a:pt x="51" y="20"/>
                  </a:moveTo>
                  <a:cubicBezTo>
                    <a:pt x="45" y="16"/>
                    <a:pt x="37" y="14"/>
                    <a:pt x="28" y="13"/>
                  </a:cubicBezTo>
                  <a:cubicBezTo>
                    <a:pt x="25" y="13"/>
                    <a:pt x="20" y="12"/>
                    <a:pt x="16" y="11"/>
                  </a:cubicBezTo>
                  <a:cubicBezTo>
                    <a:pt x="12" y="10"/>
                    <a:pt x="8" y="8"/>
                    <a:pt x="6" y="5"/>
                  </a:cubicBezTo>
                  <a:cubicBezTo>
                    <a:pt x="4" y="3"/>
                    <a:pt x="2" y="2"/>
                    <a:pt x="0" y="0"/>
                  </a:cubicBezTo>
                  <a:cubicBezTo>
                    <a:pt x="2" y="3"/>
                    <a:pt x="1" y="8"/>
                    <a:pt x="1" y="14"/>
                  </a:cubicBezTo>
                  <a:cubicBezTo>
                    <a:pt x="1" y="20"/>
                    <a:pt x="1" y="26"/>
                    <a:pt x="2" y="30"/>
                  </a:cubicBezTo>
                  <a:cubicBezTo>
                    <a:pt x="2" y="37"/>
                    <a:pt x="4" y="44"/>
                    <a:pt x="8" y="50"/>
                  </a:cubicBezTo>
                  <a:cubicBezTo>
                    <a:pt x="12" y="57"/>
                    <a:pt x="17" y="62"/>
                    <a:pt x="24" y="65"/>
                  </a:cubicBezTo>
                  <a:cubicBezTo>
                    <a:pt x="31" y="68"/>
                    <a:pt x="38" y="67"/>
                    <a:pt x="44" y="65"/>
                  </a:cubicBezTo>
                  <a:cubicBezTo>
                    <a:pt x="49" y="62"/>
                    <a:pt x="53" y="57"/>
                    <a:pt x="56" y="51"/>
                  </a:cubicBezTo>
                  <a:cubicBezTo>
                    <a:pt x="59" y="53"/>
                    <a:pt x="62" y="55"/>
                    <a:pt x="65" y="57"/>
                  </a:cubicBezTo>
                  <a:cubicBezTo>
                    <a:pt x="66" y="56"/>
                    <a:pt x="66" y="56"/>
                    <a:pt x="66" y="56"/>
                  </a:cubicBezTo>
                  <a:cubicBezTo>
                    <a:pt x="64" y="54"/>
                    <a:pt x="60" y="52"/>
                    <a:pt x="56" y="50"/>
                  </a:cubicBezTo>
                  <a:cubicBezTo>
                    <a:pt x="56" y="49"/>
                    <a:pt x="57" y="47"/>
                    <a:pt x="57" y="46"/>
                  </a:cubicBezTo>
                  <a:cubicBezTo>
                    <a:pt x="59" y="41"/>
                    <a:pt x="59" y="35"/>
                    <a:pt x="58" y="31"/>
                  </a:cubicBezTo>
                  <a:cubicBezTo>
                    <a:pt x="57" y="27"/>
                    <a:pt x="54" y="23"/>
                    <a:pt x="51" y="2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639"/>
            <p:cNvSpPr>
              <a:spLocks/>
            </p:cNvSpPr>
            <p:nvPr/>
          </p:nvSpPr>
          <p:spPr bwMode="auto">
            <a:xfrm>
              <a:off x="7243735" y="1171577"/>
              <a:ext cx="195264" cy="292102"/>
            </a:xfrm>
            <a:custGeom>
              <a:avLst/>
              <a:gdLst>
                <a:gd name="T0" fmla="*/ 51 w 52"/>
                <a:gd name="T1" fmla="*/ 38 h 78"/>
                <a:gd name="T2" fmla="*/ 35 w 52"/>
                <a:gd name="T3" fmla="*/ 19 h 78"/>
                <a:gd name="T4" fmla="*/ 17 w 52"/>
                <a:gd name="T5" fmla="*/ 5 h 78"/>
                <a:gd name="T6" fmla="*/ 13 w 52"/>
                <a:gd name="T7" fmla="*/ 0 h 78"/>
                <a:gd name="T8" fmla="*/ 10 w 52"/>
                <a:gd name="T9" fmla="*/ 11 h 78"/>
                <a:gd name="T10" fmla="*/ 4 w 52"/>
                <a:gd name="T11" fmla="*/ 23 h 78"/>
                <a:gd name="T12" fmla="*/ 0 w 52"/>
                <a:gd name="T13" fmla="*/ 42 h 78"/>
                <a:gd name="T14" fmla="*/ 5 w 52"/>
                <a:gd name="T15" fmla="*/ 61 h 78"/>
                <a:gd name="T16" fmla="*/ 22 w 52"/>
                <a:gd name="T17" fmla="*/ 71 h 78"/>
                <a:gd name="T18" fmla="*/ 39 w 52"/>
                <a:gd name="T19" fmla="*/ 67 h 78"/>
                <a:gd name="T20" fmla="*/ 43 w 52"/>
                <a:gd name="T21" fmla="*/ 78 h 78"/>
                <a:gd name="T22" fmla="*/ 44 w 52"/>
                <a:gd name="T23" fmla="*/ 77 h 78"/>
                <a:gd name="T24" fmla="*/ 39 w 52"/>
                <a:gd name="T25" fmla="*/ 66 h 78"/>
                <a:gd name="T26" fmla="*/ 43 w 52"/>
                <a:gd name="T27" fmla="*/ 64 h 78"/>
                <a:gd name="T28" fmla="*/ 51 w 52"/>
                <a:gd name="T29" fmla="*/ 51 h 78"/>
                <a:gd name="T30" fmla="*/ 51 w 52"/>
                <a:gd name="T31" fmla="*/ 3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78">
                  <a:moveTo>
                    <a:pt x="51" y="38"/>
                  </a:moveTo>
                  <a:cubicBezTo>
                    <a:pt x="48" y="31"/>
                    <a:pt x="42" y="25"/>
                    <a:pt x="35" y="19"/>
                  </a:cubicBezTo>
                  <a:cubicBezTo>
                    <a:pt x="29" y="16"/>
                    <a:pt x="20" y="11"/>
                    <a:pt x="17" y="5"/>
                  </a:cubicBezTo>
                  <a:cubicBezTo>
                    <a:pt x="13" y="0"/>
                    <a:pt x="13" y="0"/>
                    <a:pt x="13" y="0"/>
                  </a:cubicBezTo>
                  <a:cubicBezTo>
                    <a:pt x="14" y="3"/>
                    <a:pt x="12" y="7"/>
                    <a:pt x="10" y="11"/>
                  </a:cubicBezTo>
                  <a:cubicBezTo>
                    <a:pt x="8" y="15"/>
                    <a:pt x="6" y="20"/>
                    <a:pt x="4" y="23"/>
                  </a:cubicBezTo>
                  <a:cubicBezTo>
                    <a:pt x="2" y="29"/>
                    <a:pt x="0" y="35"/>
                    <a:pt x="0" y="42"/>
                  </a:cubicBezTo>
                  <a:cubicBezTo>
                    <a:pt x="0" y="48"/>
                    <a:pt x="1" y="55"/>
                    <a:pt x="5" y="61"/>
                  </a:cubicBezTo>
                  <a:cubicBezTo>
                    <a:pt x="10" y="67"/>
                    <a:pt x="16" y="71"/>
                    <a:pt x="22" y="71"/>
                  </a:cubicBezTo>
                  <a:cubicBezTo>
                    <a:pt x="27" y="72"/>
                    <a:pt x="33" y="70"/>
                    <a:pt x="39" y="67"/>
                  </a:cubicBezTo>
                  <a:cubicBezTo>
                    <a:pt x="41" y="70"/>
                    <a:pt x="42" y="74"/>
                    <a:pt x="43" y="78"/>
                  </a:cubicBezTo>
                  <a:cubicBezTo>
                    <a:pt x="44" y="77"/>
                    <a:pt x="44" y="77"/>
                    <a:pt x="44" y="77"/>
                  </a:cubicBezTo>
                  <a:cubicBezTo>
                    <a:pt x="44" y="75"/>
                    <a:pt x="42" y="70"/>
                    <a:pt x="39" y="66"/>
                  </a:cubicBezTo>
                  <a:cubicBezTo>
                    <a:pt x="41" y="65"/>
                    <a:pt x="42" y="65"/>
                    <a:pt x="43" y="64"/>
                  </a:cubicBezTo>
                  <a:cubicBezTo>
                    <a:pt x="47" y="60"/>
                    <a:pt x="50" y="56"/>
                    <a:pt x="51" y="51"/>
                  </a:cubicBezTo>
                  <a:cubicBezTo>
                    <a:pt x="52" y="47"/>
                    <a:pt x="52" y="43"/>
                    <a:pt x="51" y="3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640"/>
            <p:cNvSpPr>
              <a:spLocks/>
            </p:cNvSpPr>
            <p:nvPr/>
          </p:nvSpPr>
          <p:spPr bwMode="auto">
            <a:xfrm>
              <a:off x="7458049" y="1119189"/>
              <a:ext cx="195264" cy="296865"/>
            </a:xfrm>
            <a:custGeom>
              <a:avLst/>
              <a:gdLst>
                <a:gd name="T0" fmla="*/ 50 w 52"/>
                <a:gd name="T1" fmla="*/ 54 h 79"/>
                <a:gd name="T2" fmla="*/ 47 w 52"/>
                <a:gd name="T3" fmla="*/ 28 h 79"/>
                <a:gd name="T4" fmla="*/ 39 w 52"/>
                <a:gd name="T5" fmla="*/ 6 h 79"/>
                <a:gd name="T6" fmla="*/ 37 w 52"/>
                <a:gd name="T7" fmla="*/ 0 h 79"/>
                <a:gd name="T8" fmla="*/ 20 w 52"/>
                <a:gd name="T9" fmla="*/ 15 h 79"/>
                <a:gd name="T10" fmla="*/ 0 w 52"/>
                <a:gd name="T11" fmla="*/ 45 h 79"/>
                <a:gd name="T12" fmla="*/ 7 w 52"/>
                <a:gd name="T13" fmla="*/ 63 h 79"/>
                <a:gd name="T14" fmla="*/ 23 w 52"/>
                <a:gd name="T15" fmla="*/ 69 h 79"/>
                <a:gd name="T16" fmla="*/ 22 w 52"/>
                <a:gd name="T17" fmla="*/ 74 h 79"/>
                <a:gd name="T18" fmla="*/ 21 w 52"/>
                <a:gd name="T19" fmla="*/ 79 h 79"/>
                <a:gd name="T20" fmla="*/ 23 w 52"/>
                <a:gd name="T21" fmla="*/ 79 h 79"/>
                <a:gd name="T22" fmla="*/ 23 w 52"/>
                <a:gd name="T23" fmla="*/ 75 h 79"/>
                <a:gd name="T24" fmla="*/ 24 w 52"/>
                <a:gd name="T25" fmla="*/ 69 h 79"/>
                <a:gd name="T26" fmla="*/ 28 w 52"/>
                <a:gd name="T27" fmla="*/ 69 h 79"/>
                <a:gd name="T28" fmla="*/ 42 w 52"/>
                <a:gd name="T29" fmla="*/ 65 h 79"/>
                <a:gd name="T30" fmla="*/ 50 w 52"/>
                <a:gd name="T31" fmla="*/ 5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79">
                  <a:moveTo>
                    <a:pt x="50" y="54"/>
                  </a:moveTo>
                  <a:cubicBezTo>
                    <a:pt x="52" y="45"/>
                    <a:pt x="51" y="36"/>
                    <a:pt x="47" y="28"/>
                  </a:cubicBezTo>
                  <a:cubicBezTo>
                    <a:pt x="45" y="22"/>
                    <a:pt x="39" y="13"/>
                    <a:pt x="39" y="6"/>
                  </a:cubicBezTo>
                  <a:cubicBezTo>
                    <a:pt x="37" y="0"/>
                    <a:pt x="37" y="0"/>
                    <a:pt x="37" y="0"/>
                  </a:cubicBezTo>
                  <a:cubicBezTo>
                    <a:pt x="37" y="5"/>
                    <a:pt x="25" y="11"/>
                    <a:pt x="20" y="15"/>
                  </a:cubicBezTo>
                  <a:cubicBezTo>
                    <a:pt x="10" y="22"/>
                    <a:pt x="1" y="31"/>
                    <a:pt x="0" y="45"/>
                  </a:cubicBezTo>
                  <a:cubicBezTo>
                    <a:pt x="0" y="53"/>
                    <a:pt x="2" y="59"/>
                    <a:pt x="7" y="63"/>
                  </a:cubicBezTo>
                  <a:cubicBezTo>
                    <a:pt x="11" y="67"/>
                    <a:pt x="17" y="69"/>
                    <a:pt x="23" y="69"/>
                  </a:cubicBezTo>
                  <a:cubicBezTo>
                    <a:pt x="23" y="71"/>
                    <a:pt x="23" y="73"/>
                    <a:pt x="22" y="74"/>
                  </a:cubicBezTo>
                  <a:cubicBezTo>
                    <a:pt x="22" y="76"/>
                    <a:pt x="22" y="77"/>
                    <a:pt x="21" y="79"/>
                  </a:cubicBezTo>
                  <a:cubicBezTo>
                    <a:pt x="23" y="79"/>
                    <a:pt x="23" y="79"/>
                    <a:pt x="23" y="79"/>
                  </a:cubicBezTo>
                  <a:cubicBezTo>
                    <a:pt x="23" y="78"/>
                    <a:pt x="23" y="76"/>
                    <a:pt x="23" y="75"/>
                  </a:cubicBezTo>
                  <a:cubicBezTo>
                    <a:pt x="24" y="69"/>
                    <a:pt x="24" y="69"/>
                    <a:pt x="24" y="69"/>
                  </a:cubicBezTo>
                  <a:cubicBezTo>
                    <a:pt x="25" y="69"/>
                    <a:pt x="27" y="69"/>
                    <a:pt x="28" y="69"/>
                  </a:cubicBezTo>
                  <a:cubicBezTo>
                    <a:pt x="34" y="69"/>
                    <a:pt x="38" y="68"/>
                    <a:pt x="42" y="65"/>
                  </a:cubicBezTo>
                  <a:cubicBezTo>
                    <a:pt x="46" y="62"/>
                    <a:pt x="48" y="58"/>
                    <a:pt x="50" y="5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641"/>
            <p:cNvSpPr>
              <a:spLocks/>
            </p:cNvSpPr>
            <p:nvPr/>
          </p:nvSpPr>
          <p:spPr bwMode="auto">
            <a:xfrm>
              <a:off x="4652920" y="6208750"/>
              <a:ext cx="431803" cy="327027"/>
            </a:xfrm>
            <a:custGeom>
              <a:avLst/>
              <a:gdLst>
                <a:gd name="T0" fmla="*/ 47 w 115"/>
                <a:gd name="T1" fmla="*/ 16 h 87"/>
                <a:gd name="T2" fmla="*/ 30 w 115"/>
                <a:gd name="T3" fmla="*/ 34 h 87"/>
                <a:gd name="T4" fmla="*/ 18 w 115"/>
                <a:gd name="T5" fmla="*/ 53 h 87"/>
                <a:gd name="T6" fmla="*/ 9 w 115"/>
                <a:gd name="T7" fmla="*/ 63 h 87"/>
                <a:gd name="T8" fmla="*/ 0 w 115"/>
                <a:gd name="T9" fmla="*/ 70 h 87"/>
                <a:gd name="T10" fmla="*/ 22 w 115"/>
                <a:gd name="T11" fmla="*/ 76 h 87"/>
                <a:gd name="T12" fmla="*/ 42 w 115"/>
                <a:gd name="T13" fmla="*/ 84 h 87"/>
                <a:gd name="T14" fmla="*/ 74 w 115"/>
                <a:gd name="T15" fmla="*/ 84 h 87"/>
                <a:gd name="T16" fmla="*/ 105 w 115"/>
                <a:gd name="T17" fmla="*/ 68 h 87"/>
                <a:gd name="T18" fmla="*/ 114 w 115"/>
                <a:gd name="T19" fmla="*/ 52 h 87"/>
                <a:gd name="T20" fmla="*/ 113 w 115"/>
                <a:gd name="T21" fmla="*/ 37 h 87"/>
                <a:gd name="T22" fmla="*/ 105 w 115"/>
                <a:gd name="T23" fmla="*/ 27 h 87"/>
                <a:gd name="T24" fmla="*/ 94 w 115"/>
                <a:gd name="T25" fmla="*/ 20 h 87"/>
                <a:gd name="T26" fmla="*/ 98 w 115"/>
                <a:gd name="T27" fmla="*/ 13 h 87"/>
                <a:gd name="T28" fmla="*/ 105 w 115"/>
                <a:gd name="T29" fmla="*/ 1 h 87"/>
                <a:gd name="T30" fmla="*/ 103 w 115"/>
                <a:gd name="T31" fmla="*/ 0 h 87"/>
                <a:gd name="T32" fmla="*/ 98 w 115"/>
                <a:gd name="T33" fmla="*/ 10 h 87"/>
                <a:gd name="T34" fmla="*/ 93 w 115"/>
                <a:gd name="T35" fmla="*/ 19 h 87"/>
                <a:gd name="T36" fmla="*/ 79 w 115"/>
                <a:gd name="T37" fmla="*/ 12 h 87"/>
                <a:gd name="T38" fmla="*/ 68 w 115"/>
                <a:gd name="T39" fmla="*/ 9 h 87"/>
                <a:gd name="T40" fmla="*/ 58 w 115"/>
                <a:gd name="T41" fmla="*/ 11 h 87"/>
                <a:gd name="T42" fmla="*/ 47 w 115"/>
                <a:gd name="T43" fmla="*/ 1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87">
                  <a:moveTo>
                    <a:pt x="47" y="16"/>
                  </a:moveTo>
                  <a:cubicBezTo>
                    <a:pt x="40" y="20"/>
                    <a:pt x="36" y="27"/>
                    <a:pt x="30" y="34"/>
                  </a:cubicBezTo>
                  <a:cubicBezTo>
                    <a:pt x="26" y="40"/>
                    <a:pt x="22" y="46"/>
                    <a:pt x="18" y="53"/>
                  </a:cubicBezTo>
                  <a:cubicBezTo>
                    <a:pt x="17" y="55"/>
                    <a:pt x="13" y="60"/>
                    <a:pt x="9" y="63"/>
                  </a:cubicBezTo>
                  <a:cubicBezTo>
                    <a:pt x="5" y="67"/>
                    <a:pt x="0" y="70"/>
                    <a:pt x="0" y="70"/>
                  </a:cubicBezTo>
                  <a:cubicBezTo>
                    <a:pt x="8" y="71"/>
                    <a:pt x="15" y="73"/>
                    <a:pt x="22" y="76"/>
                  </a:cubicBezTo>
                  <a:cubicBezTo>
                    <a:pt x="28" y="79"/>
                    <a:pt x="35" y="82"/>
                    <a:pt x="42" y="84"/>
                  </a:cubicBezTo>
                  <a:cubicBezTo>
                    <a:pt x="51" y="86"/>
                    <a:pt x="62" y="87"/>
                    <a:pt x="74" y="84"/>
                  </a:cubicBezTo>
                  <a:cubicBezTo>
                    <a:pt x="85" y="82"/>
                    <a:pt x="97" y="77"/>
                    <a:pt x="105" y="68"/>
                  </a:cubicBezTo>
                  <a:cubicBezTo>
                    <a:pt x="109" y="63"/>
                    <a:pt x="112" y="57"/>
                    <a:pt x="114" y="52"/>
                  </a:cubicBezTo>
                  <a:cubicBezTo>
                    <a:pt x="115" y="47"/>
                    <a:pt x="115" y="41"/>
                    <a:pt x="113" y="37"/>
                  </a:cubicBezTo>
                  <a:cubicBezTo>
                    <a:pt x="111" y="33"/>
                    <a:pt x="109" y="29"/>
                    <a:pt x="105" y="27"/>
                  </a:cubicBezTo>
                  <a:cubicBezTo>
                    <a:pt x="102" y="24"/>
                    <a:pt x="98" y="22"/>
                    <a:pt x="94" y="20"/>
                  </a:cubicBezTo>
                  <a:cubicBezTo>
                    <a:pt x="95" y="17"/>
                    <a:pt x="97" y="15"/>
                    <a:pt x="98" y="13"/>
                  </a:cubicBezTo>
                  <a:cubicBezTo>
                    <a:pt x="100" y="9"/>
                    <a:pt x="103" y="5"/>
                    <a:pt x="105" y="1"/>
                  </a:cubicBezTo>
                  <a:cubicBezTo>
                    <a:pt x="103" y="0"/>
                    <a:pt x="103" y="0"/>
                    <a:pt x="103" y="0"/>
                  </a:cubicBezTo>
                  <a:cubicBezTo>
                    <a:pt x="101" y="2"/>
                    <a:pt x="100" y="7"/>
                    <a:pt x="98" y="10"/>
                  </a:cubicBezTo>
                  <a:cubicBezTo>
                    <a:pt x="97" y="14"/>
                    <a:pt x="94" y="17"/>
                    <a:pt x="93" y="19"/>
                  </a:cubicBezTo>
                  <a:cubicBezTo>
                    <a:pt x="88" y="17"/>
                    <a:pt x="83" y="14"/>
                    <a:pt x="79" y="12"/>
                  </a:cubicBezTo>
                  <a:cubicBezTo>
                    <a:pt x="75" y="10"/>
                    <a:pt x="72" y="9"/>
                    <a:pt x="68" y="9"/>
                  </a:cubicBezTo>
                  <a:cubicBezTo>
                    <a:pt x="65" y="9"/>
                    <a:pt x="62" y="10"/>
                    <a:pt x="58" y="11"/>
                  </a:cubicBezTo>
                  <a:cubicBezTo>
                    <a:pt x="55" y="12"/>
                    <a:pt x="51" y="14"/>
                    <a:pt x="47" y="16"/>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642"/>
            <p:cNvSpPr>
              <a:spLocks/>
            </p:cNvSpPr>
            <p:nvPr/>
          </p:nvSpPr>
          <p:spPr bwMode="auto">
            <a:xfrm>
              <a:off x="7235798" y="1370016"/>
              <a:ext cx="431803" cy="522291"/>
            </a:xfrm>
            <a:custGeom>
              <a:avLst/>
              <a:gdLst>
                <a:gd name="T0" fmla="*/ 105 w 115"/>
                <a:gd name="T1" fmla="*/ 41 h 139"/>
                <a:gd name="T2" fmla="*/ 83 w 115"/>
                <a:gd name="T3" fmla="*/ 20 h 139"/>
                <a:gd name="T4" fmla="*/ 57 w 115"/>
                <a:gd name="T5" fmla="*/ 12 h 139"/>
                <a:gd name="T6" fmla="*/ 12 w 115"/>
                <a:gd name="T7" fmla="*/ 4 h 139"/>
                <a:gd name="T8" fmla="*/ 0 w 115"/>
                <a:gd name="T9" fmla="*/ 0 h 139"/>
                <a:gd name="T10" fmla="*/ 7 w 115"/>
                <a:gd name="T11" fmla="*/ 22 h 139"/>
                <a:gd name="T12" fmla="*/ 8 w 115"/>
                <a:gd name="T13" fmla="*/ 46 h 139"/>
                <a:gd name="T14" fmla="*/ 11 w 115"/>
                <a:gd name="T15" fmla="*/ 76 h 139"/>
                <a:gd name="T16" fmla="*/ 24 w 115"/>
                <a:gd name="T17" fmla="*/ 99 h 139"/>
                <a:gd name="T18" fmla="*/ 37 w 115"/>
                <a:gd name="T19" fmla="*/ 108 h 139"/>
                <a:gd name="T20" fmla="*/ 52 w 115"/>
                <a:gd name="T21" fmla="*/ 114 h 139"/>
                <a:gd name="T22" fmla="*/ 87 w 115"/>
                <a:gd name="T23" fmla="*/ 113 h 139"/>
                <a:gd name="T24" fmla="*/ 86 w 115"/>
                <a:gd name="T25" fmla="*/ 139 h 139"/>
                <a:gd name="T26" fmla="*/ 89 w 115"/>
                <a:gd name="T27" fmla="*/ 139 h 139"/>
                <a:gd name="T28" fmla="*/ 90 w 115"/>
                <a:gd name="T29" fmla="*/ 128 h 139"/>
                <a:gd name="T30" fmla="*/ 88 w 115"/>
                <a:gd name="T31" fmla="*/ 112 h 139"/>
                <a:gd name="T32" fmla="*/ 96 w 115"/>
                <a:gd name="T33" fmla="*/ 108 h 139"/>
                <a:gd name="T34" fmla="*/ 108 w 115"/>
                <a:gd name="T35" fmla="*/ 96 h 139"/>
                <a:gd name="T36" fmla="*/ 113 w 115"/>
                <a:gd name="T37" fmla="*/ 78 h 139"/>
                <a:gd name="T38" fmla="*/ 105 w 115"/>
                <a:gd name="T39" fmla="*/ 4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39">
                  <a:moveTo>
                    <a:pt x="105" y="41"/>
                  </a:moveTo>
                  <a:cubicBezTo>
                    <a:pt x="99" y="31"/>
                    <a:pt x="91" y="25"/>
                    <a:pt x="83" y="20"/>
                  </a:cubicBezTo>
                  <a:cubicBezTo>
                    <a:pt x="75" y="16"/>
                    <a:pt x="66" y="13"/>
                    <a:pt x="57" y="12"/>
                  </a:cubicBezTo>
                  <a:cubicBezTo>
                    <a:pt x="44" y="10"/>
                    <a:pt x="24" y="12"/>
                    <a:pt x="12" y="4"/>
                  </a:cubicBezTo>
                  <a:cubicBezTo>
                    <a:pt x="8" y="3"/>
                    <a:pt x="4" y="2"/>
                    <a:pt x="0" y="0"/>
                  </a:cubicBezTo>
                  <a:cubicBezTo>
                    <a:pt x="4" y="4"/>
                    <a:pt x="6" y="13"/>
                    <a:pt x="7" y="22"/>
                  </a:cubicBezTo>
                  <a:cubicBezTo>
                    <a:pt x="8" y="31"/>
                    <a:pt x="7" y="40"/>
                    <a:pt x="8" y="46"/>
                  </a:cubicBezTo>
                  <a:cubicBezTo>
                    <a:pt x="8" y="57"/>
                    <a:pt x="9" y="68"/>
                    <a:pt x="11" y="76"/>
                  </a:cubicBezTo>
                  <a:cubicBezTo>
                    <a:pt x="13" y="85"/>
                    <a:pt x="17" y="93"/>
                    <a:pt x="24" y="99"/>
                  </a:cubicBezTo>
                  <a:cubicBezTo>
                    <a:pt x="28" y="102"/>
                    <a:pt x="32" y="105"/>
                    <a:pt x="37" y="108"/>
                  </a:cubicBezTo>
                  <a:cubicBezTo>
                    <a:pt x="42" y="110"/>
                    <a:pt x="47" y="112"/>
                    <a:pt x="52" y="114"/>
                  </a:cubicBezTo>
                  <a:cubicBezTo>
                    <a:pt x="63" y="116"/>
                    <a:pt x="75" y="117"/>
                    <a:pt x="87" y="113"/>
                  </a:cubicBezTo>
                  <a:cubicBezTo>
                    <a:pt x="89" y="121"/>
                    <a:pt x="88" y="131"/>
                    <a:pt x="86" y="139"/>
                  </a:cubicBezTo>
                  <a:cubicBezTo>
                    <a:pt x="87" y="139"/>
                    <a:pt x="88" y="139"/>
                    <a:pt x="89" y="139"/>
                  </a:cubicBezTo>
                  <a:cubicBezTo>
                    <a:pt x="90" y="137"/>
                    <a:pt x="91" y="133"/>
                    <a:pt x="90" y="128"/>
                  </a:cubicBezTo>
                  <a:cubicBezTo>
                    <a:pt x="90" y="123"/>
                    <a:pt x="90" y="117"/>
                    <a:pt x="88" y="112"/>
                  </a:cubicBezTo>
                  <a:cubicBezTo>
                    <a:pt x="91" y="111"/>
                    <a:pt x="94" y="110"/>
                    <a:pt x="96" y="108"/>
                  </a:cubicBezTo>
                  <a:cubicBezTo>
                    <a:pt x="101" y="105"/>
                    <a:pt x="105" y="101"/>
                    <a:pt x="108" y="96"/>
                  </a:cubicBezTo>
                  <a:cubicBezTo>
                    <a:pt x="111" y="91"/>
                    <a:pt x="113" y="85"/>
                    <a:pt x="113" y="78"/>
                  </a:cubicBezTo>
                  <a:cubicBezTo>
                    <a:pt x="115" y="65"/>
                    <a:pt x="111" y="51"/>
                    <a:pt x="105" y="4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643"/>
            <p:cNvSpPr>
              <a:spLocks/>
            </p:cNvSpPr>
            <p:nvPr/>
          </p:nvSpPr>
          <p:spPr bwMode="auto">
            <a:xfrm>
              <a:off x="7599337" y="1644656"/>
              <a:ext cx="98426" cy="146051"/>
            </a:xfrm>
            <a:custGeom>
              <a:avLst/>
              <a:gdLst>
                <a:gd name="T0" fmla="*/ 26 w 26"/>
                <a:gd name="T1" fmla="*/ 24 h 39"/>
                <a:gd name="T2" fmla="*/ 23 w 26"/>
                <a:gd name="T3" fmla="*/ 14 h 39"/>
                <a:gd name="T4" fmla="*/ 21 w 26"/>
                <a:gd name="T5" fmla="*/ 9 h 39"/>
                <a:gd name="T6" fmla="*/ 23 w 26"/>
                <a:gd name="T7" fmla="*/ 3 h 39"/>
                <a:gd name="T8" fmla="*/ 25 w 26"/>
                <a:gd name="T9" fmla="*/ 0 h 39"/>
                <a:gd name="T10" fmla="*/ 17 w 26"/>
                <a:gd name="T11" fmla="*/ 2 h 39"/>
                <a:gd name="T12" fmla="*/ 10 w 26"/>
                <a:gd name="T13" fmla="*/ 6 h 39"/>
                <a:gd name="T14" fmla="*/ 1 w 26"/>
                <a:gd name="T15" fmla="*/ 26 h 39"/>
                <a:gd name="T16" fmla="*/ 7 w 26"/>
                <a:gd name="T17" fmla="*/ 34 h 39"/>
                <a:gd name="T18" fmla="*/ 16 w 26"/>
                <a:gd name="T19" fmla="*/ 34 h 39"/>
                <a:gd name="T20" fmla="*/ 17 w 26"/>
                <a:gd name="T21" fmla="*/ 39 h 39"/>
                <a:gd name="T22" fmla="*/ 18 w 26"/>
                <a:gd name="T23" fmla="*/ 39 h 39"/>
                <a:gd name="T24" fmla="*/ 16 w 26"/>
                <a:gd name="T25" fmla="*/ 34 h 39"/>
                <a:gd name="T26" fmla="*/ 19 w 26"/>
                <a:gd name="T27" fmla="*/ 33 h 39"/>
                <a:gd name="T28" fmla="*/ 26 w 26"/>
                <a:gd name="T29"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9">
                  <a:moveTo>
                    <a:pt x="26" y="24"/>
                  </a:moveTo>
                  <a:cubicBezTo>
                    <a:pt x="26" y="21"/>
                    <a:pt x="24" y="18"/>
                    <a:pt x="23" y="14"/>
                  </a:cubicBezTo>
                  <a:cubicBezTo>
                    <a:pt x="22" y="12"/>
                    <a:pt x="21" y="11"/>
                    <a:pt x="21" y="9"/>
                  </a:cubicBezTo>
                  <a:cubicBezTo>
                    <a:pt x="21" y="7"/>
                    <a:pt x="21" y="4"/>
                    <a:pt x="23" y="3"/>
                  </a:cubicBezTo>
                  <a:cubicBezTo>
                    <a:pt x="23" y="2"/>
                    <a:pt x="24" y="1"/>
                    <a:pt x="25" y="0"/>
                  </a:cubicBezTo>
                  <a:cubicBezTo>
                    <a:pt x="23" y="1"/>
                    <a:pt x="20" y="1"/>
                    <a:pt x="17" y="2"/>
                  </a:cubicBezTo>
                  <a:cubicBezTo>
                    <a:pt x="14" y="3"/>
                    <a:pt x="11" y="5"/>
                    <a:pt x="10" y="6"/>
                  </a:cubicBezTo>
                  <a:cubicBezTo>
                    <a:pt x="4" y="11"/>
                    <a:pt x="0" y="19"/>
                    <a:pt x="1" y="26"/>
                  </a:cubicBezTo>
                  <a:cubicBezTo>
                    <a:pt x="3" y="30"/>
                    <a:pt x="5" y="33"/>
                    <a:pt x="7" y="34"/>
                  </a:cubicBezTo>
                  <a:cubicBezTo>
                    <a:pt x="10" y="35"/>
                    <a:pt x="13" y="35"/>
                    <a:pt x="16" y="34"/>
                  </a:cubicBezTo>
                  <a:cubicBezTo>
                    <a:pt x="17" y="36"/>
                    <a:pt x="17" y="37"/>
                    <a:pt x="17" y="39"/>
                  </a:cubicBezTo>
                  <a:cubicBezTo>
                    <a:pt x="18" y="39"/>
                    <a:pt x="18" y="39"/>
                    <a:pt x="18" y="39"/>
                  </a:cubicBezTo>
                  <a:cubicBezTo>
                    <a:pt x="18" y="38"/>
                    <a:pt x="17" y="36"/>
                    <a:pt x="16" y="34"/>
                  </a:cubicBezTo>
                  <a:cubicBezTo>
                    <a:pt x="17" y="33"/>
                    <a:pt x="18" y="33"/>
                    <a:pt x="19" y="33"/>
                  </a:cubicBezTo>
                  <a:cubicBezTo>
                    <a:pt x="23" y="31"/>
                    <a:pt x="26" y="27"/>
                    <a:pt x="26" y="2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644"/>
            <p:cNvSpPr>
              <a:spLocks/>
            </p:cNvSpPr>
            <p:nvPr/>
          </p:nvSpPr>
          <p:spPr bwMode="auto">
            <a:xfrm>
              <a:off x="7716813" y="1531942"/>
              <a:ext cx="220664" cy="341315"/>
            </a:xfrm>
            <a:custGeom>
              <a:avLst/>
              <a:gdLst>
                <a:gd name="T0" fmla="*/ 59 w 59"/>
                <a:gd name="T1" fmla="*/ 50 h 91"/>
                <a:gd name="T2" fmla="*/ 54 w 59"/>
                <a:gd name="T3" fmla="*/ 34 h 91"/>
                <a:gd name="T4" fmla="*/ 49 w 59"/>
                <a:gd name="T5" fmla="*/ 19 h 91"/>
                <a:gd name="T6" fmla="*/ 48 w 59"/>
                <a:gd name="T7" fmla="*/ 8 h 91"/>
                <a:gd name="T8" fmla="*/ 50 w 59"/>
                <a:gd name="T9" fmla="*/ 0 h 91"/>
                <a:gd name="T10" fmla="*/ 34 w 59"/>
                <a:gd name="T11" fmla="*/ 7 h 91"/>
                <a:gd name="T12" fmla="*/ 19 w 59"/>
                <a:gd name="T13" fmla="*/ 15 h 91"/>
                <a:gd name="T14" fmla="*/ 5 w 59"/>
                <a:gd name="T15" fmla="*/ 32 h 91"/>
                <a:gd name="T16" fmla="*/ 1 w 59"/>
                <a:gd name="T17" fmla="*/ 50 h 91"/>
                <a:gd name="T18" fmla="*/ 10 w 59"/>
                <a:gd name="T19" fmla="*/ 66 h 91"/>
                <a:gd name="T20" fmla="*/ 27 w 59"/>
                <a:gd name="T21" fmla="*/ 75 h 91"/>
                <a:gd name="T22" fmla="*/ 23 w 59"/>
                <a:gd name="T23" fmla="*/ 83 h 91"/>
                <a:gd name="T24" fmla="*/ 13 w 59"/>
                <a:gd name="T25" fmla="*/ 90 h 91"/>
                <a:gd name="T26" fmla="*/ 13 w 59"/>
                <a:gd name="T27" fmla="*/ 91 h 91"/>
                <a:gd name="T28" fmla="*/ 22 w 59"/>
                <a:gd name="T29" fmla="*/ 85 h 91"/>
                <a:gd name="T30" fmla="*/ 28 w 59"/>
                <a:gd name="T31" fmla="*/ 76 h 91"/>
                <a:gd name="T32" fmla="*/ 41 w 59"/>
                <a:gd name="T33" fmla="*/ 75 h 91"/>
                <a:gd name="T34" fmla="*/ 52 w 59"/>
                <a:gd name="T35" fmla="*/ 68 h 91"/>
                <a:gd name="T36" fmla="*/ 57 w 59"/>
                <a:gd name="T37" fmla="*/ 59 h 91"/>
                <a:gd name="T38" fmla="*/ 59 w 59"/>
                <a:gd name="T39"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91">
                  <a:moveTo>
                    <a:pt x="59" y="50"/>
                  </a:moveTo>
                  <a:cubicBezTo>
                    <a:pt x="59" y="44"/>
                    <a:pt x="57" y="40"/>
                    <a:pt x="54" y="34"/>
                  </a:cubicBezTo>
                  <a:cubicBezTo>
                    <a:pt x="53" y="29"/>
                    <a:pt x="51" y="24"/>
                    <a:pt x="49" y="19"/>
                  </a:cubicBezTo>
                  <a:cubicBezTo>
                    <a:pt x="48" y="17"/>
                    <a:pt x="48" y="12"/>
                    <a:pt x="48" y="8"/>
                  </a:cubicBezTo>
                  <a:cubicBezTo>
                    <a:pt x="49" y="4"/>
                    <a:pt x="50" y="0"/>
                    <a:pt x="50" y="0"/>
                  </a:cubicBezTo>
                  <a:cubicBezTo>
                    <a:pt x="45" y="3"/>
                    <a:pt x="40" y="5"/>
                    <a:pt x="34" y="7"/>
                  </a:cubicBezTo>
                  <a:cubicBezTo>
                    <a:pt x="29" y="10"/>
                    <a:pt x="23" y="12"/>
                    <a:pt x="19" y="15"/>
                  </a:cubicBezTo>
                  <a:cubicBezTo>
                    <a:pt x="13" y="20"/>
                    <a:pt x="8" y="26"/>
                    <a:pt x="5" y="32"/>
                  </a:cubicBezTo>
                  <a:cubicBezTo>
                    <a:pt x="2" y="38"/>
                    <a:pt x="0" y="45"/>
                    <a:pt x="1" y="50"/>
                  </a:cubicBezTo>
                  <a:cubicBezTo>
                    <a:pt x="1" y="56"/>
                    <a:pt x="5" y="62"/>
                    <a:pt x="10" y="66"/>
                  </a:cubicBezTo>
                  <a:cubicBezTo>
                    <a:pt x="14" y="70"/>
                    <a:pt x="21" y="74"/>
                    <a:pt x="27" y="75"/>
                  </a:cubicBezTo>
                  <a:cubicBezTo>
                    <a:pt x="26" y="78"/>
                    <a:pt x="25" y="81"/>
                    <a:pt x="23" y="83"/>
                  </a:cubicBezTo>
                  <a:cubicBezTo>
                    <a:pt x="20" y="86"/>
                    <a:pt x="16" y="89"/>
                    <a:pt x="13" y="90"/>
                  </a:cubicBezTo>
                  <a:cubicBezTo>
                    <a:pt x="13" y="90"/>
                    <a:pt x="13" y="91"/>
                    <a:pt x="13" y="91"/>
                  </a:cubicBezTo>
                  <a:cubicBezTo>
                    <a:pt x="15" y="91"/>
                    <a:pt x="19" y="88"/>
                    <a:pt x="22" y="85"/>
                  </a:cubicBezTo>
                  <a:cubicBezTo>
                    <a:pt x="25" y="82"/>
                    <a:pt x="27" y="79"/>
                    <a:pt x="28" y="76"/>
                  </a:cubicBezTo>
                  <a:cubicBezTo>
                    <a:pt x="33" y="77"/>
                    <a:pt x="37" y="76"/>
                    <a:pt x="41" y="75"/>
                  </a:cubicBezTo>
                  <a:cubicBezTo>
                    <a:pt x="45" y="74"/>
                    <a:pt x="49" y="71"/>
                    <a:pt x="52" y="68"/>
                  </a:cubicBezTo>
                  <a:cubicBezTo>
                    <a:pt x="54" y="65"/>
                    <a:pt x="55" y="62"/>
                    <a:pt x="57" y="59"/>
                  </a:cubicBezTo>
                  <a:cubicBezTo>
                    <a:pt x="58" y="56"/>
                    <a:pt x="59" y="53"/>
                    <a:pt x="59" y="5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645"/>
            <p:cNvSpPr>
              <a:spLocks/>
            </p:cNvSpPr>
            <p:nvPr/>
          </p:nvSpPr>
          <p:spPr bwMode="auto">
            <a:xfrm>
              <a:off x="7753326" y="1185865"/>
              <a:ext cx="161926" cy="169864"/>
            </a:xfrm>
            <a:custGeom>
              <a:avLst/>
              <a:gdLst>
                <a:gd name="T0" fmla="*/ 38 w 43"/>
                <a:gd name="T1" fmla="*/ 13 h 45"/>
                <a:gd name="T2" fmla="*/ 21 w 43"/>
                <a:gd name="T3" fmla="*/ 3 h 45"/>
                <a:gd name="T4" fmla="*/ 5 w 43"/>
                <a:gd name="T5" fmla="*/ 1 h 45"/>
                <a:gd name="T6" fmla="*/ 0 w 43"/>
                <a:gd name="T7" fmla="*/ 0 h 45"/>
                <a:gd name="T8" fmla="*/ 3 w 43"/>
                <a:gd name="T9" fmla="*/ 7 h 45"/>
                <a:gd name="T10" fmla="*/ 3 w 43"/>
                <a:gd name="T11" fmla="*/ 15 h 45"/>
                <a:gd name="T12" fmla="*/ 10 w 43"/>
                <a:gd name="T13" fmla="*/ 37 h 45"/>
                <a:gd name="T14" fmla="*/ 34 w 43"/>
                <a:gd name="T15" fmla="*/ 37 h 45"/>
                <a:gd name="T16" fmla="*/ 38 w 43"/>
                <a:gd name="T17" fmla="*/ 45 h 45"/>
                <a:gd name="T18" fmla="*/ 39 w 43"/>
                <a:gd name="T19" fmla="*/ 45 h 45"/>
                <a:gd name="T20" fmla="*/ 35 w 43"/>
                <a:gd name="T21" fmla="*/ 37 h 45"/>
                <a:gd name="T22" fmla="*/ 37 w 43"/>
                <a:gd name="T23" fmla="*/ 35 h 45"/>
                <a:gd name="T24" fmla="*/ 38 w 43"/>
                <a:gd name="T25"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5">
                  <a:moveTo>
                    <a:pt x="38" y="13"/>
                  </a:moveTo>
                  <a:cubicBezTo>
                    <a:pt x="34" y="8"/>
                    <a:pt x="28" y="4"/>
                    <a:pt x="21" y="3"/>
                  </a:cubicBezTo>
                  <a:cubicBezTo>
                    <a:pt x="16" y="2"/>
                    <a:pt x="9" y="3"/>
                    <a:pt x="5" y="1"/>
                  </a:cubicBezTo>
                  <a:cubicBezTo>
                    <a:pt x="3" y="1"/>
                    <a:pt x="2" y="0"/>
                    <a:pt x="0" y="0"/>
                  </a:cubicBezTo>
                  <a:cubicBezTo>
                    <a:pt x="2" y="1"/>
                    <a:pt x="3" y="4"/>
                    <a:pt x="3" y="7"/>
                  </a:cubicBezTo>
                  <a:cubicBezTo>
                    <a:pt x="3" y="10"/>
                    <a:pt x="3" y="13"/>
                    <a:pt x="3" y="15"/>
                  </a:cubicBezTo>
                  <a:cubicBezTo>
                    <a:pt x="3" y="23"/>
                    <a:pt x="4" y="31"/>
                    <a:pt x="10" y="37"/>
                  </a:cubicBezTo>
                  <a:cubicBezTo>
                    <a:pt x="18" y="43"/>
                    <a:pt x="27" y="43"/>
                    <a:pt x="34" y="37"/>
                  </a:cubicBezTo>
                  <a:cubicBezTo>
                    <a:pt x="36" y="40"/>
                    <a:pt x="37" y="42"/>
                    <a:pt x="38" y="45"/>
                  </a:cubicBezTo>
                  <a:cubicBezTo>
                    <a:pt x="39" y="45"/>
                    <a:pt x="39" y="45"/>
                    <a:pt x="39" y="45"/>
                  </a:cubicBezTo>
                  <a:cubicBezTo>
                    <a:pt x="38" y="43"/>
                    <a:pt x="37" y="40"/>
                    <a:pt x="35" y="37"/>
                  </a:cubicBezTo>
                  <a:cubicBezTo>
                    <a:pt x="36" y="36"/>
                    <a:pt x="36" y="35"/>
                    <a:pt x="37" y="35"/>
                  </a:cubicBezTo>
                  <a:cubicBezTo>
                    <a:pt x="43" y="29"/>
                    <a:pt x="43" y="20"/>
                    <a:pt x="38" y="1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646"/>
            <p:cNvSpPr>
              <a:spLocks/>
            </p:cNvSpPr>
            <p:nvPr/>
          </p:nvSpPr>
          <p:spPr bwMode="auto">
            <a:xfrm>
              <a:off x="7889852" y="1141415"/>
              <a:ext cx="101601" cy="153989"/>
            </a:xfrm>
            <a:custGeom>
              <a:avLst/>
              <a:gdLst>
                <a:gd name="T0" fmla="*/ 27 w 27"/>
                <a:gd name="T1" fmla="*/ 22 h 41"/>
                <a:gd name="T2" fmla="*/ 21 w 27"/>
                <a:gd name="T3" fmla="*/ 11 h 41"/>
                <a:gd name="T4" fmla="*/ 13 w 27"/>
                <a:gd name="T5" fmla="*/ 3 h 41"/>
                <a:gd name="T6" fmla="*/ 11 w 27"/>
                <a:gd name="T7" fmla="*/ 0 h 41"/>
                <a:gd name="T8" fmla="*/ 6 w 27"/>
                <a:gd name="T9" fmla="*/ 10 h 41"/>
                <a:gd name="T10" fmla="*/ 2 w 27"/>
                <a:gd name="T11" fmla="*/ 27 h 41"/>
                <a:gd name="T12" fmla="*/ 16 w 27"/>
                <a:gd name="T13" fmla="*/ 35 h 41"/>
                <a:gd name="T14" fmla="*/ 16 w 27"/>
                <a:gd name="T15" fmla="*/ 40 h 41"/>
                <a:gd name="T16" fmla="*/ 17 w 27"/>
                <a:gd name="T17" fmla="*/ 41 h 41"/>
                <a:gd name="T18" fmla="*/ 17 w 27"/>
                <a:gd name="T19" fmla="*/ 35 h 41"/>
                <a:gd name="T20" fmla="*/ 19 w 27"/>
                <a:gd name="T21" fmla="*/ 34 h 41"/>
                <a:gd name="T22" fmla="*/ 27 w 27"/>
                <a:gd name="T23"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41">
                  <a:moveTo>
                    <a:pt x="27" y="22"/>
                  </a:moveTo>
                  <a:cubicBezTo>
                    <a:pt x="26" y="18"/>
                    <a:pt x="24" y="14"/>
                    <a:pt x="21" y="11"/>
                  </a:cubicBezTo>
                  <a:cubicBezTo>
                    <a:pt x="18" y="8"/>
                    <a:pt x="14" y="6"/>
                    <a:pt x="13" y="3"/>
                  </a:cubicBezTo>
                  <a:cubicBezTo>
                    <a:pt x="11" y="0"/>
                    <a:pt x="11" y="0"/>
                    <a:pt x="11" y="0"/>
                  </a:cubicBezTo>
                  <a:cubicBezTo>
                    <a:pt x="12" y="3"/>
                    <a:pt x="7" y="8"/>
                    <a:pt x="6" y="10"/>
                  </a:cubicBezTo>
                  <a:cubicBezTo>
                    <a:pt x="3" y="15"/>
                    <a:pt x="0" y="21"/>
                    <a:pt x="2" y="27"/>
                  </a:cubicBezTo>
                  <a:cubicBezTo>
                    <a:pt x="5" y="33"/>
                    <a:pt x="10" y="36"/>
                    <a:pt x="16" y="35"/>
                  </a:cubicBezTo>
                  <a:cubicBezTo>
                    <a:pt x="17" y="37"/>
                    <a:pt x="17" y="39"/>
                    <a:pt x="16" y="40"/>
                  </a:cubicBezTo>
                  <a:cubicBezTo>
                    <a:pt x="17" y="41"/>
                    <a:pt x="17" y="41"/>
                    <a:pt x="17" y="41"/>
                  </a:cubicBezTo>
                  <a:cubicBezTo>
                    <a:pt x="17" y="39"/>
                    <a:pt x="17" y="37"/>
                    <a:pt x="17" y="35"/>
                  </a:cubicBezTo>
                  <a:cubicBezTo>
                    <a:pt x="18" y="34"/>
                    <a:pt x="18" y="34"/>
                    <a:pt x="19" y="34"/>
                  </a:cubicBezTo>
                  <a:cubicBezTo>
                    <a:pt x="24" y="32"/>
                    <a:pt x="27" y="27"/>
                    <a:pt x="27" y="2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647"/>
            <p:cNvSpPr>
              <a:spLocks/>
            </p:cNvSpPr>
            <p:nvPr/>
          </p:nvSpPr>
          <p:spPr bwMode="auto">
            <a:xfrm>
              <a:off x="7942239" y="1336678"/>
              <a:ext cx="214314" cy="173039"/>
            </a:xfrm>
            <a:custGeom>
              <a:avLst/>
              <a:gdLst>
                <a:gd name="T0" fmla="*/ 37 w 57"/>
                <a:gd name="T1" fmla="*/ 41 h 46"/>
                <a:gd name="T2" fmla="*/ 46 w 57"/>
                <a:gd name="T3" fmla="*/ 22 h 46"/>
                <a:gd name="T4" fmla="*/ 48 w 57"/>
                <a:gd name="T5" fmla="*/ 13 h 46"/>
                <a:gd name="T6" fmla="*/ 53 w 57"/>
                <a:gd name="T7" fmla="*/ 5 h 46"/>
                <a:gd name="T8" fmla="*/ 57 w 57"/>
                <a:gd name="T9" fmla="*/ 0 h 46"/>
                <a:gd name="T10" fmla="*/ 52 w 57"/>
                <a:gd name="T11" fmla="*/ 1 h 46"/>
                <a:gd name="T12" fmla="*/ 45 w 57"/>
                <a:gd name="T13" fmla="*/ 1 h 46"/>
                <a:gd name="T14" fmla="*/ 33 w 57"/>
                <a:gd name="T15" fmla="*/ 1 h 46"/>
                <a:gd name="T16" fmla="*/ 7 w 57"/>
                <a:gd name="T17" fmla="*/ 13 h 46"/>
                <a:gd name="T18" fmla="*/ 3 w 57"/>
                <a:gd name="T19" fmla="*/ 27 h 46"/>
                <a:gd name="T20" fmla="*/ 10 w 57"/>
                <a:gd name="T21" fmla="*/ 40 h 46"/>
                <a:gd name="T22" fmla="*/ 0 w 57"/>
                <a:gd name="T23" fmla="*/ 44 h 46"/>
                <a:gd name="T24" fmla="*/ 1 w 57"/>
                <a:gd name="T25" fmla="*/ 46 h 46"/>
                <a:gd name="T26" fmla="*/ 10 w 57"/>
                <a:gd name="T27" fmla="*/ 40 h 46"/>
                <a:gd name="T28" fmla="*/ 13 w 57"/>
                <a:gd name="T29" fmla="*/ 42 h 46"/>
                <a:gd name="T30" fmla="*/ 25 w 57"/>
                <a:gd name="T31" fmla="*/ 46 h 46"/>
                <a:gd name="T32" fmla="*/ 37 w 57"/>
                <a:gd name="T33"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46">
                  <a:moveTo>
                    <a:pt x="37" y="41"/>
                  </a:moveTo>
                  <a:cubicBezTo>
                    <a:pt x="43" y="36"/>
                    <a:pt x="45" y="29"/>
                    <a:pt x="46" y="22"/>
                  </a:cubicBezTo>
                  <a:cubicBezTo>
                    <a:pt x="47" y="19"/>
                    <a:pt x="47" y="16"/>
                    <a:pt x="48" y="13"/>
                  </a:cubicBezTo>
                  <a:cubicBezTo>
                    <a:pt x="48" y="10"/>
                    <a:pt x="50" y="6"/>
                    <a:pt x="53" y="5"/>
                  </a:cubicBezTo>
                  <a:cubicBezTo>
                    <a:pt x="54" y="3"/>
                    <a:pt x="56" y="2"/>
                    <a:pt x="57" y="0"/>
                  </a:cubicBezTo>
                  <a:cubicBezTo>
                    <a:pt x="56" y="1"/>
                    <a:pt x="54" y="1"/>
                    <a:pt x="52" y="1"/>
                  </a:cubicBezTo>
                  <a:cubicBezTo>
                    <a:pt x="49" y="1"/>
                    <a:pt x="47" y="1"/>
                    <a:pt x="45" y="1"/>
                  </a:cubicBezTo>
                  <a:cubicBezTo>
                    <a:pt x="40" y="1"/>
                    <a:pt x="36" y="1"/>
                    <a:pt x="33" y="1"/>
                  </a:cubicBezTo>
                  <a:cubicBezTo>
                    <a:pt x="23" y="2"/>
                    <a:pt x="13" y="4"/>
                    <a:pt x="7" y="13"/>
                  </a:cubicBezTo>
                  <a:cubicBezTo>
                    <a:pt x="4" y="17"/>
                    <a:pt x="3" y="22"/>
                    <a:pt x="3" y="27"/>
                  </a:cubicBezTo>
                  <a:cubicBezTo>
                    <a:pt x="4" y="31"/>
                    <a:pt x="6" y="36"/>
                    <a:pt x="10" y="40"/>
                  </a:cubicBezTo>
                  <a:cubicBezTo>
                    <a:pt x="7" y="42"/>
                    <a:pt x="4" y="43"/>
                    <a:pt x="0" y="44"/>
                  </a:cubicBezTo>
                  <a:cubicBezTo>
                    <a:pt x="0" y="45"/>
                    <a:pt x="0" y="45"/>
                    <a:pt x="1" y="46"/>
                  </a:cubicBezTo>
                  <a:cubicBezTo>
                    <a:pt x="3" y="45"/>
                    <a:pt x="7" y="43"/>
                    <a:pt x="10" y="40"/>
                  </a:cubicBezTo>
                  <a:cubicBezTo>
                    <a:pt x="11" y="41"/>
                    <a:pt x="12" y="42"/>
                    <a:pt x="13" y="42"/>
                  </a:cubicBezTo>
                  <a:cubicBezTo>
                    <a:pt x="17" y="45"/>
                    <a:pt x="21" y="46"/>
                    <a:pt x="25" y="46"/>
                  </a:cubicBezTo>
                  <a:cubicBezTo>
                    <a:pt x="30" y="45"/>
                    <a:pt x="34" y="44"/>
                    <a:pt x="37" y="4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648"/>
            <p:cNvSpPr>
              <a:spLocks/>
            </p:cNvSpPr>
            <p:nvPr/>
          </p:nvSpPr>
          <p:spPr bwMode="auto">
            <a:xfrm>
              <a:off x="7956527" y="1516067"/>
              <a:ext cx="211139" cy="153989"/>
            </a:xfrm>
            <a:custGeom>
              <a:avLst/>
              <a:gdLst>
                <a:gd name="T0" fmla="*/ 39 w 56"/>
                <a:gd name="T1" fmla="*/ 34 h 41"/>
                <a:gd name="T2" fmla="*/ 43 w 56"/>
                <a:gd name="T3" fmla="*/ 25 h 41"/>
                <a:gd name="T4" fmla="*/ 47 w 56"/>
                <a:gd name="T5" fmla="*/ 15 h 41"/>
                <a:gd name="T6" fmla="*/ 51 w 56"/>
                <a:gd name="T7" fmla="*/ 9 h 41"/>
                <a:gd name="T8" fmla="*/ 56 w 56"/>
                <a:gd name="T9" fmla="*/ 7 h 41"/>
                <a:gd name="T10" fmla="*/ 50 w 56"/>
                <a:gd name="T11" fmla="*/ 5 h 41"/>
                <a:gd name="T12" fmla="*/ 44 w 56"/>
                <a:gd name="T13" fmla="*/ 3 h 41"/>
                <a:gd name="T14" fmla="*/ 33 w 56"/>
                <a:gd name="T15" fmla="*/ 1 h 41"/>
                <a:gd name="T16" fmla="*/ 19 w 56"/>
                <a:gd name="T17" fmla="*/ 3 h 41"/>
                <a:gd name="T18" fmla="*/ 9 w 56"/>
                <a:gd name="T19" fmla="*/ 10 h 41"/>
                <a:gd name="T20" fmla="*/ 7 w 56"/>
                <a:gd name="T21" fmla="*/ 22 h 41"/>
                <a:gd name="T22" fmla="*/ 13 w 56"/>
                <a:gd name="T23" fmla="*/ 34 h 41"/>
                <a:gd name="T24" fmla="*/ 8 w 56"/>
                <a:gd name="T25" fmla="*/ 36 h 41"/>
                <a:gd name="T26" fmla="*/ 0 w 56"/>
                <a:gd name="T27" fmla="*/ 37 h 41"/>
                <a:gd name="T28" fmla="*/ 0 w 56"/>
                <a:gd name="T29" fmla="*/ 38 h 41"/>
                <a:gd name="T30" fmla="*/ 7 w 56"/>
                <a:gd name="T31" fmla="*/ 37 h 41"/>
                <a:gd name="T32" fmla="*/ 13 w 56"/>
                <a:gd name="T33" fmla="*/ 35 h 41"/>
                <a:gd name="T34" fmla="*/ 28 w 56"/>
                <a:gd name="T35" fmla="*/ 40 h 41"/>
                <a:gd name="T36" fmla="*/ 39 w 56"/>
                <a:gd name="T3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41">
                  <a:moveTo>
                    <a:pt x="39" y="34"/>
                  </a:moveTo>
                  <a:cubicBezTo>
                    <a:pt x="41" y="32"/>
                    <a:pt x="42" y="28"/>
                    <a:pt x="43" y="25"/>
                  </a:cubicBezTo>
                  <a:cubicBezTo>
                    <a:pt x="44" y="21"/>
                    <a:pt x="45" y="18"/>
                    <a:pt x="47" y="15"/>
                  </a:cubicBezTo>
                  <a:cubicBezTo>
                    <a:pt x="47" y="13"/>
                    <a:pt x="49" y="11"/>
                    <a:pt x="51" y="9"/>
                  </a:cubicBezTo>
                  <a:cubicBezTo>
                    <a:pt x="54" y="8"/>
                    <a:pt x="56" y="7"/>
                    <a:pt x="56" y="7"/>
                  </a:cubicBezTo>
                  <a:cubicBezTo>
                    <a:pt x="54" y="6"/>
                    <a:pt x="52" y="5"/>
                    <a:pt x="50" y="5"/>
                  </a:cubicBezTo>
                  <a:cubicBezTo>
                    <a:pt x="48" y="4"/>
                    <a:pt x="46" y="3"/>
                    <a:pt x="44" y="3"/>
                  </a:cubicBezTo>
                  <a:cubicBezTo>
                    <a:pt x="41" y="2"/>
                    <a:pt x="37" y="1"/>
                    <a:pt x="33" y="1"/>
                  </a:cubicBezTo>
                  <a:cubicBezTo>
                    <a:pt x="29" y="0"/>
                    <a:pt x="24" y="1"/>
                    <a:pt x="19" y="3"/>
                  </a:cubicBezTo>
                  <a:cubicBezTo>
                    <a:pt x="15" y="5"/>
                    <a:pt x="12" y="7"/>
                    <a:pt x="9" y="10"/>
                  </a:cubicBezTo>
                  <a:cubicBezTo>
                    <a:pt x="7" y="14"/>
                    <a:pt x="6" y="18"/>
                    <a:pt x="7" y="22"/>
                  </a:cubicBezTo>
                  <a:cubicBezTo>
                    <a:pt x="8" y="27"/>
                    <a:pt x="10" y="31"/>
                    <a:pt x="13" y="34"/>
                  </a:cubicBezTo>
                  <a:cubicBezTo>
                    <a:pt x="12" y="35"/>
                    <a:pt x="10" y="36"/>
                    <a:pt x="8" y="36"/>
                  </a:cubicBezTo>
                  <a:cubicBezTo>
                    <a:pt x="5" y="37"/>
                    <a:pt x="3" y="37"/>
                    <a:pt x="0" y="37"/>
                  </a:cubicBezTo>
                  <a:cubicBezTo>
                    <a:pt x="0" y="37"/>
                    <a:pt x="0" y="37"/>
                    <a:pt x="0" y="38"/>
                  </a:cubicBezTo>
                  <a:cubicBezTo>
                    <a:pt x="2" y="38"/>
                    <a:pt x="4" y="38"/>
                    <a:pt x="7" y="37"/>
                  </a:cubicBezTo>
                  <a:cubicBezTo>
                    <a:pt x="9" y="37"/>
                    <a:pt x="12" y="36"/>
                    <a:pt x="13" y="35"/>
                  </a:cubicBezTo>
                  <a:cubicBezTo>
                    <a:pt x="17" y="39"/>
                    <a:pt x="23" y="41"/>
                    <a:pt x="28" y="40"/>
                  </a:cubicBezTo>
                  <a:cubicBezTo>
                    <a:pt x="32" y="39"/>
                    <a:pt x="36" y="37"/>
                    <a:pt x="39" y="3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649"/>
            <p:cNvSpPr>
              <a:spLocks/>
            </p:cNvSpPr>
            <p:nvPr/>
          </p:nvSpPr>
          <p:spPr bwMode="auto">
            <a:xfrm>
              <a:off x="8013677" y="1682756"/>
              <a:ext cx="173039" cy="127001"/>
            </a:xfrm>
            <a:custGeom>
              <a:avLst/>
              <a:gdLst>
                <a:gd name="T0" fmla="*/ 33 w 46"/>
                <a:gd name="T1" fmla="*/ 31 h 34"/>
                <a:gd name="T2" fmla="*/ 39 w 46"/>
                <a:gd name="T3" fmla="*/ 22 h 34"/>
                <a:gd name="T4" fmla="*/ 42 w 46"/>
                <a:gd name="T5" fmla="*/ 14 h 34"/>
                <a:gd name="T6" fmla="*/ 46 w 46"/>
                <a:gd name="T7" fmla="*/ 5 h 34"/>
                <a:gd name="T8" fmla="*/ 32 w 46"/>
                <a:gd name="T9" fmla="*/ 2 h 34"/>
                <a:gd name="T10" fmla="*/ 13 w 46"/>
                <a:gd name="T11" fmla="*/ 5 h 34"/>
                <a:gd name="T12" fmla="*/ 11 w 46"/>
                <a:gd name="T13" fmla="*/ 25 h 34"/>
                <a:gd name="T14" fmla="*/ 7 w 46"/>
                <a:gd name="T15" fmla="*/ 27 h 34"/>
                <a:gd name="T16" fmla="*/ 1 w 46"/>
                <a:gd name="T17" fmla="*/ 26 h 34"/>
                <a:gd name="T18" fmla="*/ 0 w 46"/>
                <a:gd name="T19" fmla="*/ 27 h 34"/>
                <a:gd name="T20" fmla="*/ 11 w 46"/>
                <a:gd name="T21" fmla="*/ 26 h 34"/>
                <a:gd name="T22" fmla="*/ 22 w 46"/>
                <a:gd name="T23" fmla="*/ 33 h 34"/>
                <a:gd name="T24" fmla="*/ 33 w 46"/>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34">
                  <a:moveTo>
                    <a:pt x="33" y="31"/>
                  </a:moveTo>
                  <a:cubicBezTo>
                    <a:pt x="36" y="29"/>
                    <a:pt x="38" y="26"/>
                    <a:pt x="39" y="22"/>
                  </a:cubicBezTo>
                  <a:cubicBezTo>
                    <a:pt x="41" y="20"/>
                    <a:pt x="42" y="17"/>
                    <a:pt x="42" y="14"/>
                  </a:cubicBezTo>
                  <a:cubicBezTo>
                    <a:pt x="43" y="11"/>
                    <a:pt x="46" y="5"/>
                    <a:pt x="46" y="5"/>
                  </a:cubicBezTo>
                  <a:cubicBezTo>
                    <a:pt x="41" y="6"/>
                    <a:pt x="37" y="3"/>
                    <a:pt x="32" y="2"/>
                  </a:cubicBezTo>
                  <a:cubicBezTo>
                    <a:pt x="26" y="0"/>
                    <a:pt x="18" y="1"/>
                    <a:pt x="13" y="5"/>
                  </a:cubicBezTo>
                  <a:cubicBezTo>
                    <a:pt x="7" y="10"/>
                    <a:pt x="7" y="19"/>
                    <a:pt x="11" y="25"/>
                  </a:cubicBezTo>
                  <a:cubicBezTo>
                    <a:pt x="10" y="26"/>
                    <a:pt x="8" y="26"/>
                    <a:pt x="7" y="27"/>
                  </a:cubicBezTo>
                  <a:cubicBezTo>
                    <a:pt x="5" y="27"/>
                    <a:pt x="3" y="26"/>
                    <a:pt x="1" y="26"/>
                  </a:cubicBezTo>
                  <a:cubicBezTo>
                    <a:pt x="0" y="27"/>
                    <a:pt x="0" y="27"/>
                    <a:pt x="0" y="27"/>
                  </a:cubicBezTo>
                  <a:cubicBezTo>
                    <a:pt x="3" y="27"/>
                    <a:pt x="8" y="27"/>
                    <a:pt x="11" y="26"/>
                  </a:cubicBezTo>
                  <a:cubicBezTo>
                    <a:pt x="14" y="30"/>
                    <a:pt x="17" y="33"/>
                    <a:pt x="22" y="33"/>
                  </a:cubicBezTo>
                  <a:cubicBezTo>
                    <a:pt x="25" y="34"/>
                    <a:pt x="30" y="32"/>
                    <a:pt x="33"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650"/>
            <p:cNvSpPr>
              <a:spLocks/>
            </p:cNvSpPr>
            <p:nvPr/>
          </p:nvSpPr>
          <p:spPr bwMode="auto">
            <a:xfrm>
              <a:off x="8050190" y="1752606"/>
              <a:ext cx="147638" cy="214314"/>
            </a:xfrm>
            <a:custGeom>
              <a:avLst/>
              <a:gdLst>
                <a:gd name="T0" fmla="*/ 38 w 39"/>
                <a:gd name="T1" fmla="*/ 34 h 57"/>
                <a:gd name="T2" fmla="*/ 37 w 39"/>
                <a:gd name="T3" fmla="*/ 22 h 57"/>
                <a:gd name="T4" fmla="*/ 34 w 39"/>
                <a:gd name="T5" fmla="*/ 12 h 57"/>
                <a:gd name="T6" fmla="*/ 33 w 39"/>
                <a:gd name="T7" fmla="*/ 5 h 57"/>
                <a:gd name="T8" fmla="*/ 34 w 39"/>
                <a:gd name="T9" fmla="*/ 0 h 57"/>
                <a:gd name="T10" fmla="*/ 29 w 39"/>
                <a:gd name="T11" fmla="*/ 3 h 57"/>
                <a:gd name="T12" fmla="*/ 24 w 39"/>
                <a:gd name="T13" fmla="*/ 5 h 57"/>
                <a:gd name="T14" fmla="*/ 15 w 39"/>
                <a:gd name="T15" fmla="*/ 9 h 57"/>
                <a:gd name="T16" fmla="*/ 0 w 39"/>
                <a:gd name="T17" fmla="*/ 29 h 57"/>
                <a:gd name="T18" fmla="*/ 5 w 39"/>
                <a:gd name="T19" fmla="*/ 41 h 57"/>
                <a:gd name="T20" fmla="*/ 16 w 39"/>
                <a:gd name="T21" fmla="*/ 47 h 57"/>
                <a:gd name="T22" fmla="*/ 14 w 39"/>
                <a:gd name="T23" fmla="*/ 51 h 57"/>
                <a:gd name="T24" fmla="*/ 13 w 39"/>
                <a:gd name="T25" fmla="*/ 54 h 57"/>
                <a:gd name="T26" fmla="*/ 11 w 39"/>
                <a:gd name="T27" fmla="*/ 56 h 57"/>
                <a:gd name="T28" fmla="*/ 12 w 39"/>
                <a:gd name="T29" fmla="*/ 57 h 57"/>
                <a:gd name="T30" fmla="*/ 14 w 39"/>
                <a:gd name="T31" fmla="*/ 52 h 57"/>
                <a:gd name="T32" fmla="*/ 17 w 39"/>
                <a:gd name="T33" fmla="*/ 47 h 57"/>
                <a:gd name="T34" fmla="*/ 32 w 39"/>
                <a:gd name="T35" fmla="*/ 44 h 57"/>
                <a:gd name="T36" fmla="*/ 38 w 39"/>
                <a:gd name="T37" fmla="*/ 3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57">
                  <a:moveTo>
                    <a:pt x="38" y="34"/>
                  </a:moveTo>
                  <a:cubicBezTo>
                    <a:pt x="39" y="30"/>
                    <a:pt x="38" y="26"/>
                    <a:pt x="37" y="22"/>
                  </a:cubicBezTo>
                  <a:cubicBezTo>
                    <a:pt x="36" y="19"/>
                    <a:pt x="35" y="16"/>
                    <a:pt x="34" y="12"/>
                  </a:cubicBezTo>
                  <a:cubicBezTo>
                    <a:pt x="33" y="11"/>
                    <a:pt x="33" y="8"/>
                    <a:pt x="33" y="5"/>
                  </a:cubicBezTo>
                  <a:cubicBezTo>
                    <a:pt x="33" y="2"/>
                    <a:pt x="34" y="0"/>
                    <a:pt x="34" y="0"/>
                  </a:cubicBezTo>
                  <a:cubicBezTo>
                    <a:pt x="33" y="1"/>
                    <a:pt x="31" y="2"/>
                    <a:pt x="29" y="3"/>
                  </a:cubicBezTo>
                  <a:cubicBezTo>
                    <a:pt x="27" y="4"/>
                    <a:pt x="26" y="4"/>
                    <a:pt x="24" y="5"/>
                  </a:cubicBezTo>
                  <a:cubicBezTo>
                    <a:pt x="21" y="6"/>
                    <a:pt x="18" y="7"/>
                    <a:pt x="15" y="9"/>
                  </a:cubicBezTo>
                  <a:cubicBezTo>
                    <a:pt x="8" y="13"/>
                    <a:pt x="1" y="21"/>
                    <a:pt x="0" y="29"/>
                  </a:cubicBezTo>
                  <a:cubicBezTo>
                    <a:pt x="0" y="34"/>
                    <a:pt x="2" y="38"/>
                    <a:pt x="5" y="41"/>
                  </a:cubicBezTo>
                  <a:cubicBezTo>
                    <a:pt x="8" y="44"/>
                    <a:pt x="12" y="46"/>
                    <a:pt x="16" y="47"/>
                  </a:cubicBezTo>
                  <a:cubicBezTo>
                    <a:pt x="16" y="48"/>
                    <a:pt x="15" y="50"/>
                    <a:pt x="14" y="51"/>
                  </a:cubicBezTo>
                  <a:cubicBezTo>
                    <a:pt x="14" y="52"/>
                    <a:pt x="13" y="53"/>
                    <a:pt x="13" y="54"/>
                  </a:cubicBezTo>
                  <a:cubicBezTo>
                    <a:pt x="12" y="55"/>
                    <a:pt x="11" y="55"/>
                    <a:pt x="11" y="56"/>
                  </a:cubicBezTo>
                  <a:cubicBezTo>
                    <a:pt x="12" y="57"/>
                    <a:pt x="12" y="57"/>
                    <a:pt x="12" y="57"/>
                  </a:cubicBezTo>
                  <a:cubicBezTo>
                    <a:pt x="12" y="56"/>
                    <a:pt x="13" y="54"/>
                    <a:pt x="14" y="52"/>
                  </a:cubicBezTo>
                  <a:cubicBezTo>
                    <a:pt x="15" y="51"/>
                    <a:pt x="17" y="49"/>
                    <a:pt x="17" y="47"/>
                  </a:cubicBezTo>
                  <a:cubicBezTo>
                    <a:pt x="23" y="48"/>
                    <a:pt x="28" y="48"/>
                    <a:pt x="32" y="44"/>
                  </a:cubicBezTo>
                  <a:cubicBezTo>
                    <a:pt x="34" y="42"/>
                    <a:pt x="37" y="38"/>
                    <a:pt x="38" y="3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651"/>
            <p:cNvSpPr>
              <a:spLocks/>
            </p:cNvSpPr>
            <p:nvPr/>
          </p:nvSpPr>
          <p:spPr bwMode="auto">
            <a:xfrm>
              <a:off x="5178385" y="5114955"/>
              <a:ext cx="473078" cy="312740"/>
            </a:xfrm>
            <a:custGeom>
              <a:avLst/>
              <a:gdLst>
                <a:gd name="T0" fmla="*/ 44 w 126"/>
                <a:gd name="T1" fmla="*/ 1 h 83"/>
                <a:gd name="T2" fmla="*/ 20 w 126"/>
                <a:gd name="T3" fmla="*/ 19 h 83"/>
                <a:gd name="T4" fmla="*/ 8 w 126"/>
                <a:gd name="T5" fmla="*/ 41 h 83"/>
                <a:gd name="T6" fmla="*/ 3 w 126"/>
                <a:gd name="T7" fmla="*/ 55 h 83"/>
                <a:gd name="T8" fmla="*/ 0 w 126"/>
                <a:gd name="T9" fmla="*/ 64 h 83"/>
                <a:gd name="T10" fmla="*/ 15 w 126"/>
                <a:gd name="T11" fmla="*/ 67 h 83"/>
                <a:gd name="T12" fmla="*/ 29 w 126"/>
                <a:gd name="T13" fmla="*/ 75 h 83"/>
                <a:gd name="T14" fmla="*/ 51 w 126"/>
                <a:gd name="T15" fmla="*/ 82 h 83"/>
                <a:gd name="T16" fmla="*/ 54 w 126"/>
                <a:gd name="T17" fmla="*/ 83 h 83"/>
                <a:gd name="T18" fmla="*/ 56 w 126"/>
                <a:gd name="T19" fmla="*/ 83 h 83"/>
                <a:gd name="T20" fmla="*/ 58 w 126"/>
                <a:gd name="T21" fmla="*/ 83 h 83"/>
                <a:gd name="T22" fmla="*/ 66 w 126"/>
                <a:gd name="T23" fmla="*/ 82 h 83"/>
                <a:gd name="T24" fmla="*/ 78 w 126"/>
                <a:gd name="T25" fmla="*/ 78 h 83"/>
                <a:gd name="T26" fmla="*/ 94 w 126"/>
                <a:gd name="T27" fmla="*/ 58 h 83"/>
                <a:gd name="T28" fmla="*/ 97 w 126"/>
                <a:gd name="T29" fmla="*/ 29 h 83"/>
                <a:gd name="T30" fmla="*/ 110 w 126"/>
                <a:gd name="T31" fmla="*/ 31 h 83"/>
                <a:gd name="T32" fmla="*/ 124 w 126"/>
                <a:gd name="T33" fmla="*/ 43 h 83"/>
                <a:gd name="T34" fmla="*/ 126 w 126"/>
                <a:gd name="T35" fmla="*/ 42 h 83"/>
                <a:gd name="T36" fmla="*/ 121 w 126"/>
                <a:gd name="T37" fmla="*/ 37 h 83"/>
                <a:gd name="T38" fmla="*/ 114 w 126"/>
                <a:gd name="T39" fmla="*/ 32 h 83"/>
                <a:gd name="T40" fmla="*/ 97 w 126"/>
                <a:gd name="T41" fmla="*/ 28 h 83"/>
                <a:gd name="T42" fmla="*/ 88 w 126"/>
                <a:gd name="T43" fmla="*/ 11 h 83"/>
                <a:gd name="T44" fmla="*/ 73 w 126"/>
                <a:gd name="T45" fmla="*/ 1 h 83"/>
                <a:gd name="T46" fmla="*/ 66 w 126"/>
                <a:gd name="T47" fmla="*/ 0 h 83"/>
                <a:gd name="T48" fmla="*/ 60 w 126"/>
                <a:gd name="T49" fmla="*/ 0 h 83"/>
                <a:gd name="T50" fmla="*/ 58 w 126"/>
                <a:gd name="T51" fmla="*/ 0 h 83"/>
                <a:gd name="T52" fmla="*/ 56 w 126"/>
                <a:gd name="T53" fmla="*/ 0 h 83"/>
                <a:gd name="T54" fmla="*/ 52 w 126"/>
                <a:gd name="T55" fmla="*/ 0 h 83"/>
                <a:gd name="T56" fmla="*/ 44 w 126"/>
                <a:gd name="T57"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6" h="83">
                  <a:moveTo>
                    <a:pt x="44" y="1"/>
                  </a:moveTo>
                  <a:cubicBezTo>
                    <a:pt x="33" y="4"/>
                    <a:pt x="26" y="11"/>
                    <a:pt x="20" y="19"/>
                  </a:cubicBezTo>
                  <a:cubicBezTo>
                    <a:pt x="14" y="26"/>
                    <a:pt x="11" y="33"/>
                    <a:pt x="8" y="41"/>
                  </a:cubicBezTo>
                  <a:cubicBezTo>
                    <a:pt x="7" y="44"/>
                    <a:pt x="5" y="50"/>
                    <a:pt x="3" y="55"/>
                  </a:cubicBezTo>
                  <a:cubicBezTo>
                    <a:pt x="1" y="60"/>
                    <a:pt x="0" y="64"/>
                    <a:pt x="0" y="64"/>
                  </a:cubicBezTo>
                  <a:cubicBezTo>
                    <a:pt x="5" y="62"/>
                    <a:pt x="10" y="64"/>
                    <a:pt x="15" y="67"/>
                  </a:cubicBezTo>
                  <a:cubicBezTo>
                    <a:pt x="20" y="69"/>
                    <a:pt x="25" y="73"/>
                    <a:pt x="29" y="75"/>
                  </a:cubicBezTo>
                  <a:cubicBezTo>
                    <a:pt x="35" y="78"/>
                    <a:pt x="43" y="81"/>
                    <a:pt x="51" y="82"/>
                  </a:cubicBezTo>
                  <a:cubicBezTo>
                    <a:pt x="52" y="82"/>
                    <a:pt x="53" y="82"/>
                    <a:pt x="54" y="83"/>
                  </a:cubicBezTo>
                  <a:cubicBezTo>
                    <a:pt x="56" y="83"/>
                    <a:pt x="56" y="83"/>
                    <a:pt x="56" y="83"/>
                  </a:cubicBezTo>
                  <a:cubicBezTo>
                    <a:pt x="57" y="83"/>
                    <a:pt x="57" y="83"/>
                    <a:pt x="58" y="83"/>
                  </a:cubicBezTo>
                  <a:cubicBezTo>
                    <a:pt x="61" y="83"/>
                    <a:pt x="64" y="83"/>
                    <a:pt x="66" y="82"/>
                  </a:cubicBezTo>
                  <a:cubicBezTo>
                    <a:pt x="71" y="82"/>
                    <a:pt x="75" y="80"/>
                    <a:pt x="78" y="78"/>
                  </a:cubicBezTo>
                  <a:cubicBezTo>
                    <a:pt x="86" y="74"/>
                    <a:pt x="91" y="67"/>
                    <a:pt x="94" y="58"/>
                  </a:cubicBezTo>
                  <a:cubicBezTo>
                    <a:pt x="97" y="49"/>
                    <a:pt x="99" y="39"/>
                    <a:pt x="97" y="29"/>
                  </a:cubicBezTo>
                  <a:cubicBezTo>
                    <a:pt x="101" y="29"/>
                    <a:pt x="106" y="30"/>
                    <a:pt x="110" y="31"/>
                  </a:cubicBezTo>
                  <a:cubicBezTo>
                    <a:pt x="116" y="34"/>
                    <a:pt x="121" y="38"/>
                    <a:pt x="124" y="43"/>
                  </a:cubicBezTo>
                  <a:cubicBezTo>
                    <a:pt x="124" y="42"/>
                    <a:pt x="125" y="42"/>
                    <a:pt x="126" y="42"/>
                  </a:cubicBezTo>
                  <a:cubicBezTo>
                    <a:pt x="125" y="40"/>
                    <a:pt x="124" y="38"/>
                    <a:pt x="121" y="37"/>
                  </a:cubicBezTo>
                  <a:cubicBezTo>
                    <a:pt x="119" y="35"/>
                    <a:pt x="117" y="33"/>
                    <a:pt x="114" y="32"/>
                  </a:cubicBezTo>
                  <a:cubicBezTo>
                    <a:pt x="108" y="29"/>
                    <a:pt x="101" y="28"/>
                    <a:pt x="97" y="28"/>
                  </a:cubicBezTo>
                  <a:cubicBezTo>
                    <a:pt x="95" y="22"/>
                    <a:pt x="93" y="16"/>
                    <a:pt x="88" y="11"/>
                  </a:cubicBezTo>
                  <a:cubicBezTo>
                    <a:pt x="84" y="7"/>
                    <a:pt x="79" y="3"/>
                    <a:pt x="73" y="1"/>
                  </a:cubicBezTo>
                  <a:cubicBezTo>
                    <a:pt x="70" y="1"/>
                    <a:pt x="68" y="0"/>
                    <a:pt x="66" y="0"/>
                  </a:cubicBezTo>
                  <a:cubicBezTo>
                    <a:pt x="64" y="0"/>
                    <a:pt x="61" y="0"/>
                    <a:pt x="60" y="0"/>
                  </a:cubicBezTo>
                  <a:cubicBezTo>
                    <a:pt x="58" y="0"/>
                    <a:pt x="58" y="0"/>
                    <a:pt x="58" y="0"/>
                  </a:cubicBezTo>
                  <a:cubicBezTo>
                    <a:pt x="56" y="0"/>
                    <a:pt x="56" y="0"/>
                    <a:pt x="56" y="0"/>
                  </a:cubicBezTo>
                  <a:cubicBezTo>
                    <a:pt x="55" y="0"/>
                    <a:pt x="53" y="0"/>
                    <a:pt x="52" y="0"/>
                  </a:cubicBezTo>
                  <a:cubicBezTo>
                    <a:pt x="49" y="0"/>
                    <a:pt x="47" y="1"/>
                    <a:pt x="44"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652"/>
            <p:cNvSpPr>
              <a:spLocks/>
            </p:cNvSpPr>
            <p:nvPr/>
          </p:nvSpPr>
          <p:spPr bwMode="auto">
            <a:xfrm>
              <a:off x="5426037" y="4646639"/>
              <a:ext cx="307977" cy="225427"/>
            </a:xfrm>
            <a:custGeom>
              <a:avLst/>
              <a:gdLst>
                <a:gd name="T0" fmla="*/ 45 w 82"/>
                <a:gd name="T1" fmla="*/ 2 h 60"/>
                <a:gd name="T2" fmla="*/ 24 w 82"/>
                <a:gd name="T3" fmla="*/ 5 h 60"/>
                <a:gd name="T4" fmla="*/ 10 w 82"/>
                <a:gd name="T5" fmla="*/ 15 h 60"/>
                <a:gd name="T6" fmla="*/ 3 w 82"/>
                <a:gd name="T7" fmla="*/ 22 h 60"/>
                <a:gd name="T8" fmla="*/ 0 w 82"/>
                <a:gd name="T9" fmla="*/ 28 h 60"/>
                <a:gd name="T10" fmla="*/ 7 w 82"/>
                <a:gd name="T11" fmla="*/ 33 h 60"/>
                <a:gd name="T12" fmla="*/ 12 w 82"/>
                <a:gd name="T13" fmla="*/ 42 h 60"/>
                <a:gd name="T14" fmla="*/ 24 w 82"/>
                <a:gd name="T15" fmla="*/ 54 h 60"/>
                <a:gd name="T16" fmla="*/ 41 w 82"/>
                <a:gd name="T17" fmla="*/ 60 h 60"/>
                <a:gd name="T18" fmla="*/ 59 w 82"/>
                <a:gd name="T19" fmla="*/ 52 h 60"/>
                <a:gd name="T20" fmla="*/ 67 w 82"/>
                <a:gd name="T21" fmla="*/ 35 h 60"/>
                <a:gd name="T22" fmla="*/ 74 w 82"/>
                <a:gd name="T23" fmla="*/ 37 h 60"/>
                <a:gd name="T24" fmla="*/ 82 w 82"/>
                <a:gd name="T25" fmla="*/ 42 h 60"/>
                <a:gd name="T26" fmla="*/ 82 w 82"/>
                <a:gd name="T27" fmla="*/ 40 h 60"/>
                <a:gd name="T28" fmla="*/ 76 w 82"/>
                <a:gd name="T29" fmla="*/ 37 h 60"/>
                <a:gd name="T30" fmla="*/ 68 w 82"/>
                <a:gd name="T31" fmla="*/ 34 h 60"/>
                <a:gd name="T32" fmla="*/ 68 w 82"/>
                <a:gd name="T33" fmla="*/ 21 h 60"/>
                <a:gd name="T34" fmla="*/ 63 w 82"/>
                <a:gd name="T35" fmla="*/ 11 h 60"/>
                <a:gd name="T36" fmla="*/ 45 w 82"/>
                <a:gd name="T3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60">
                  <a:moveTo>
                    <a:pt x="45" y="2"/>
                  </a:moveTo>
                  <a:cubicBezTo>
                    <a:pt x="37" y="0"/>
                    <a:pt x="31" y="2"/>
                    <a:pt x="24" y="5"/>
                  </a:cubicBezTo>
                  <a:cubicBezTo>
                    <a:pt x="19" y="7"/>
                    <a:pt x="14" y="11"/>
                    <a:pt x="10" y="15"/>
                  </a:cubicBezTo>
                  <a:cubicBezTo>
                    <a:pt x="9" y="17"/>
                    <a:pt x="5" y="19"/>
                    <a:pt x="3" y="22"/>
                  </a:cubicBezTo>
                  <a:cubicBezTo>
                    <a:pt x="1" y="25"/>
                    <a:pt x="0" y="28"/>
                    <a:pt x="0" y="28"/>
                  </a:cubicBezTo>
                  <a:cubicBezTo>
                    <a:pt x="2" y="27"/>
                    <a:pt x="5" y="30"/>
                    <a:pt x="7" y="33"/>
                  </a:cubicBezTo>
                  <a:cubicBezTo>
                    <a:pt x="9" y="36"/>
                    <a:pt x="10" y="39"/>
                    <a:pt x="12" y="42"/>
                  </a:cubicBezTo>
                  <a:cubicBezTo>
                    <a:pt x="15" y="46"/>
                    <a:pt x="19" y="50"/>
                    <a:pt x="24" y="54"/>
                  </a:cubicBezTo>
                  <a:cubicBezTo>
                    <a:pt x="29" y="57"/>
                    <a:pt x="35" y="59"/>
                    <a:pt x="41" y="60"/>
                  </a:cubicBezTo>
                  <a:cubicBezTo>
                    <a:pt x="48" y="60"/>
                    <a:pt x="55" y="57"/>
                    <a:pt x="59" y="52"/>
                  </a:cubicBezTo>
                  <a:cubicBezTo>
                    <a:pt x="64" y="48"/>
                    <a:pt x="66" y="41"/>
                    <a:pt x="67" y="35"/>
                  </a:cubicBezTo>
                  <a:cubicBezTo>
                    <a:pt x="70" y="35"/>
                    <a:pt x="72" y="36"/>
                    <a:pt x="74" y="37"/>
                  </a:cubicBezTo>
                  <a:cubicBezTo>
                    <a:pt x="76" y="39"/>
                    <a:pt x="79" y="41"/>
                    <a:pt x="82" y="42"/>
                  </a:cubicBezTo>
                  <a:cubicBezTo>
                    <a:pt x="82" y="40"/>
                    <a:pt x="82" y="40"/>
                    <a:pt x="82" y="40"/>
                  </a:cubicBezTo>
                  <a:cubicBezTo>
                    <a:pt x="81" y="40"/>
                    <a:pt x="78" y="39"/>
                    <a:pt x="76" y="37"/>
                  </a:cubicBezTo>
                  <a:cubicBezTo>
                    <a:pt x="73" y="36"/>
                    <a:pt x="70" y="34"/>
                    <a:pt x="68" y="34"/>
                  </a:cubicBezTo>
                  <a:cubicBezTo>
                    <a:pt x="68" y="29"/>
                    <a:pt x="68" y="25"/>
                    <a:pt x="68" y="21"/>
                  </a:cubicBezTo>
                  <a:cubicBezTo>
                    <a:pt x="67" y="17"/>
                    <a:pt x="66" y="14"/>
                    <a:pt x="63" y="11"/>
                  </a:cubicBezTo>
                  <a:cubicBezTo>
                    <a:pt x="59" y="7"/>
                    <a:pt x="51" y="3"/>
                    <a:pt x="45" y="2"/>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653"/>
            <p:cNvSpPr>
              <a:spLocks/>
            </p:cNvSpPr>
            <p:nvPr/>
          </p:nvSpPr>
          <p:spPr bwMode="auto">
            <a:xfrm>
              <a:off x="3732164" y="5972211"/>
              <a:ext cx="0" cy="317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654"/>
            <p:cNvSpPr>
              <a:spLocks/>
            </p:cNvSpPr>
            <p:nvPr/>
          </p:nvSpPr>
          <p:spPr bwMode="auto">
            <a:xfrm>
              <a:off x="3728989" y="5972211"/>
              <a:ext cx="3175" cy="3175"/>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0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0 w 1"/>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 h="1">
                  <a:moveTo>
                    <a:pt x="0" y="1"/>
                  </a:move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655"/>
            <p:cNvSpPr>
              <a:spLocks/>
            </p:cNvSpPr>
            <p:nvPr/>
          </p:nvSpPr>
          <p:spPr bwMode="auto">
            <a:xfrm>
              <a:off x="6157879" y="5156230"/>
              <a:ext cx="371477" cy="560391"/>
            </a:xfrm>
            <a:custGeom>
              <a:avLst/>
              <a:gdLst>
                <a:gd name="T0" fmla="*/ 7 w 99"/>
                <a:gd name="T1" fmla="*/ 101 h 149"/>
                <a:gd name="T2" fmla="*/ 30 w 99"/>
                <a:gd name="T3" fmla="*/ 124 h 149"/>
                <a:gd name="T4" fmla="*/ 56 w 99"/>
                <a:gd name="T5" fmla="*/ 136 h 149"/>
                <a:gd name="T6" fmla="*/ 82 w 99"/>
                <a:gd name="T7" fmla="*/ 149 h 149"/>
                <a:gd name="T8" fmla="*/ 95 w 99"/>
                <a:gd name="T9" fmla="*/ 108 h 149"/>
                <a:gd name="T10" fmla="*/ 99 w 99"/>
                <a:gd name="T11" fmla="*/ 78 h 149"/>
                <a:gd name="T12" fmla="*/ 89 w 99"/>
                <a:gd name="T13" fmla="*/ 48 h 149"/>
                <a:gd name="T14" fmla="*/ 87 w 99"/>
                <a:gd name="T15" fmla="*/ 45 h 149"/>
                <a:gd name="T16" fmla="*/ 85 w 99"/>
                <a:gd name="T17" fmla="*/ 43 h 149"/>
                <a:gd name="T18" fmla="*/ 84 w 99"/>
                <a:gd name="T19" fmla="*/ 42 h 149"/>
                <a:gd name="T20" fmla="*/ 78 w 99"/>
                <a:gd name="T21" fmla="*/ 39 h 149"/>
                <a:gd name="T22" fmla="*/ 63 w 99"/>
                <a:gd name="T23" fmla="*/ 34 h 149"/>
                <a:gd name="T24" fmla="*/ 30 w 99"/>
                <a:gd name="T25" fmla="*/ 35 h 149"/>
                <a:gd name="T26" fmla="*/ 30 w 99"/>
                <a:gd name="T27" fmla="*/ 20 h 149"/>
                <a:gd name="T28" fmla="*/ 40 w 99"/>
                <a:gd name="T29" fmla="*/ 2 h 149"/>
                <a:gd name="T30" fmla="*/ 38 w 99"/>
                <a:gd name="T31" fmla="*/ 0 h 149"/>
                <a:gd name="T32" fmla="*/ 30 w 99"/>
                <a:gd name="T33" fmla="*/ 15 h 149"/>
                <a:gd name="T34" fmla="*/ 28 w 99"/>
                <a:gd name="T35" fmla="*/ 35 h 149"/>
                <a:gd name="T36" fmla="*/ 10 w 99"/>
                <a:gd name="T37" fmla="*/ 48 h 149"/>
                <a:gd name="T38" fmla="*/ 4 w 99"/>
                <a:gd name="T39" fmla="*/ 58 h 149"/>
                <a:gd name="T40" fmla="*/ 1 w 99"/>
                <a:gd name="T41" fmla="*/ 68 h 149"/>
                <a:gd name="T42" fmla="*/ 7 w 99"/>
                <a:gd name="T43" fmla="*/ 10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9" h="149">
                  <a:moveTo>
                    <a:pt x="7" y="101"/>
                  </a:moveTo>
                  <a:cubicBezTo>
                    <a:pt x="12" y="112"/>
                    <a:pt x="21" y="118"/>
                    <a:pt x="30" y="124"/>
                  </a:cubicBezTo>
                  <a:cubicBezTo>
                    <a:pt x="38" y="130"/>
                    <a:pt x="47" y="133"/>
                    <a:pt x="56" y="136"/>
                  </a:cubicBezTo>
                  <a:cubicBezTo>
                    <a:pt x="63" y="138"/>
                    <a:pt x="82" y="149"/>
                    <a:pt x="82" y="149"/>
                  </a:cubicBezTo>
                  <a:cubicBezTo>
                    <a:pt x="80" y="135"/>
                    <a:pt x="90" y="121"/>
                    <a:pt x="95" y="108"/>
                  </a:cubicBezTo>
                  <a:cubicBezTo>
                    <a:pt x="98" y="99"/>
                    <a:pt x="99" y="88"/>
                    <a:pt x="99" y="78"/>
                  </a:cubicBezTo>
                  <a:cubicBezTo>
                    <a:pt x="98" y="67"/>
                    <a:pt x="95" y="56"/>
                    <a:pt x="89" y="48"/>
                  </a:cubicBezTo>
                  <a:cubicBezTo>
                    <a:pt x="88" y="47"/>
                    <a:pt x="88" y="46"/>
                    <a:pt x="87" y="45"/>
                  </a:cubicBezTo>
                  <a:cubicBezTo>
                    <a:pt x="86" y="44"/>
                    <a:pt x="86" y="44"/>
                    <a:pt x="85" y="43"/>
                  </a:cubicBezTo>
                  <a:cubicBezTo>
                    <a:pt x="85" y="43"/>
                    <a:pt x="84" y="43"/>
                    <a:pt x="84" y="42"/>
                  </a:cubicBezTo>
                  <a:cubicBezTo>
                    <a:pt x="82" y="41"/>
                    <a:pt x="80" y="40"/>
                    <a:pt x="78" y="39"/>
                  </a:cubicBezTo>
                  <a:cubicBezTo>
                    <a:pt x="73" y="37"/>
                    <a:pt x="68" y="35"/>
                    <a:pt x="63" y="34"/>
                  </a:cubicBezTo>
                  <a:cubicBezTo>
                    <a:pt x="52" y="32"/>
                    <a:pt x="40" y="31"/>
                    <a:pt x="30" y="35"/>
                  </a:cubicBezTo>
                  <a:cubicBezTo>
                    <a:pt x="29" y="30"/>
                    <a:pt x="29" y="24"/>
                    <a:pt x="30" y="20"/>
                  </a:cubicBezTo>
                  <a:cubicBezTo>
                    <a:pt x="32" y="13"/>
                    <a:pt x="36" y="7"/>
                    <a:pt x="40" y="2"/>
                  </a:cubicBezTo>
                  <a:cubicBezTo>
                    <a:pt x="40" y="2"/>
                    <a:pt x="39" y="1"/>
                    <a:pt x="38" y="0"/>
                  </a:cubicBezTo>
                  <a:cubicBezTo>
                    <a:pt x="36" y="3"/>
                    <a:pt x="32" y="8"/>
                    <a:pt x="30" y="15"/>
                  </a:cubicBezTo>
                  <a:cubicBezTo>
                    <a:pt x="28" y="22"/>
                    <a:pt x="27" y="30"/>
                    <a:pt x="28" y="35"/>
                  </a:cubicBezTo>
                  <a:cubicBezTo>
                    <a:pt x="21" y="38"/>
                    <a:pt x="15" y="42"/>
                    <a:pt x="10" y="48"/>
                  </a:cubicBezTo>
                  <a:cubicBezTo>
                    <a:pt x="7" y="51"/>
                    <a:pt x="6" y="54"/>
                    <a:pt x="4" y="58"/>
                  </a:cubicBezTo>
                  <a:cubicBezTo>
                    <a:pt x="3" y="61"/>
                    <a:pt x="2" y="64"/>
                    <a:pt x="1" y="68"/>
                  </a:cubicBezTo>
                  <a:cubicBezTo>
                    <a:pt x="0" y="78"/>
                    <a:pt x="2" y="92"/>
                    <a:pt x="7" y="10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656"/>
            <p:cNvSpPr>
              <a:spLocks/>
            </p:cNvSpPr>
            <p:nvPr/>
          </p:nvSpPr>
          <p:spPr bwMode="auto">
            <a:xfrm>
              <a:off x="5564150" y="4559326"/>
              <a:ext cx="417515" cy="312740"/>
            </a:xfrm>
            <a:custGeom>
              <a:avLst/>
              <a:gdLst>
                <a:gd name="T0" fmla="*/ 70 w 111"/>
                <a:gd name="T1" fmla="*/ 4 h 83"/>
                <a:gd name="T2" fmla="*/ 44 w 111"/>
                <a:gd name="T3" fmla="*/ 3 h 83"/>
                <a:gd name="T4" fmla="*/ 22 w 111"/>
                <a:gd name="T5" fmla="*/ 9 h 83"/>
                <a:gd name="T6" fmla="*/ 9 w 111"/>
                <a:gd name="T7" fmla="*/ 13 h 83"/>
                <a:gd name="T8" fmla="*/ 0 w 111"/>
                <a:gd name="T9" fmla="*/ 15 h 83"/>
                <a:gd name="T10" fmla="*/ 14 w 111"/>
                <a:gd name="T11" fmla="*/ 46 h 83"/>
                <a:gd name="T12" fmla="*/ 28 w 111"/>
                <a:gd name="T13" fmla="*/ 67 h 83"/>
                <a:gd name="T14" fmla="*/ 51 w 111"/>
                <a:gd name="T15" fmla="*/ 81 h 83"/>
                <a:gd name="T16" fmla="*/ 76 w 111"/>
                <a:gd name="T17" fmla="*/ 74 h 83"/>
                <a:gd name="T18" fmla="*/ 91 w 111"/>
                <a:gd name="T19" fmla="*/ 52 h 83"/>
                <a:gd name="T20" fmla="*/ 100 w 111"/>
                <a:gd name="T21" fmla="*/ 58 h 83"/>
                <a:gd name="T22" fmla="*/ 109 w 111"/>
                <a:gd name="T23" fmla="*/ 69 h 83"/>
                <a:gd name="T24" fmla="*/ 111 w 111"/>
                <a:gd name="T25" fmla="*/ 68 h 83"/>
                <a:gd name="T26" fmla="*/ 103 w 111"/>
                <a:gd name="T27" fmla="*/ 59 h 83"/>
                <a:gd name="T28" fmla="*/ 92 w 111"/>
                <a:gd name="T29" fmla="*/ 51 h 83"/>
                <a:gd name="T30" fmla="*/ 95 w 111"/>
                <a:gd name="T31" fmla="*/ 34 h 83"/>
                <a:gd name="T32" fmla="*/ 90 w 111"/>
                <a:gd name="T33" fmla="*/ 20 h 83"/>
                <a:gd name="T34" fmla="*/ 70 w 111"/>
                <a:gd name="T35" fmla="*/ 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83">
                  <a:moveTo>
                    <a:pt x="70" y="4"/>
                  </a:moveTo>
                  <a:cubicBezTo>
                    <a:pt x="62" y="0"/>
                    <a:pt x="53" y="2"/>
                    <a:pt x="44" y="3"/>
                  </a:cubicBezTo>
                  <a:cubicBezTo>
                    <a:pt x="37" y="4"/>
                    <a:pt x="30" y="6"/>
                    <a:pt x="22" y="9"/>
                  </a:cubicBezTo>
                  <a:cubicBezTo>
                    <a:pt x="20" y="10"/>
                    <a:pt x="14" y="11"/>
                    <a:pt x="9" y="13"/>
                  </a:cubicBezTo>
                  <a:cubicBezTo>
                    <a:pt x="0" y="15"/>
                    <a:pt x="0" y="15"/>
                    <a:pt x="0" y="15"/>
                  </a:cubicBezTo>
                  <a:cubicBezTo>
                    <a:pt x="9" y="22"/>
                    <a:pt x="9" y="36"/>
                    <a:pt x="14" y="46"/>
                  </a:cubicBezTo>
                  <a:cubicBezTo>
                    <a:pt x="17" y="53"/>
                    <a:pt x="21" y="61"/>
                    <a:pt x="28" y="67"/>
                  </a:cubicBezTo>
                  <a:cubicBezTo>
                    <a:pt x="34" y="74"/>
                    <a:pt x="42" y="79"/>
                    <a:pt x="51" y="81"/>
                  </a:cubicBezTo>
                  <a:cubicBezTo>
                    <a:pt x="60" y="83"/>
                    <a:pt x="69" y="80"/>
                    <a:pt x="76" y="74"/>
                  </a:cubicBezTo>
                  <a:cubicBezTo>
                    <a:pt x="83" y="69"/>
                    <a:pt x="88" y="61"/>
                    <a:pt x="91" y="52"/>
                  </a:cubicBezTo>
                  <a:cubicBezTo>
                    <a:pt x="95" y="54"/>
                    <a:pt x="98" y="56"/>
                    <a:pt x="100" y="58"/>
                  </a:cubicBezTo>
                  <a:cubicBezTo>
                    <a:pt x="104" y="61"/>
                    <a:pt x="107" y="65"/>
                    <a:pt x="109" y="69"/>
                  </a:cubicBezTo>
                  <a:cubicBezTo>
                    <a:pt x="111" y="68"/>
                    <a:pt x="111" y="68"/>
                    <a:pt x="111" y="68"/>
                  </a:cubicBezTo>
                  <a:cubicBezTo>
                    <a:pt x="110" y="66"/>
                    <a:pt x="106" y="62"/>
                    <a:pt x="103" y="59"/>
                  </a:cubicBezTo>
                  <a:cubicBezTo>
                    <a:pt x="99" y="56"/>
                    <a:pt x="95" y="52"/>
                    <a:pt x="92" y="51"/>
                  </a:cubicBezTo>
                  <a:cubicBezTo>
                    <a:pt x="94" y="45"/>
                    <a:pt x="95" y="40"/>
                    <a:pt x="95" y="34"/>
                  </a:cubicBezTo>
                  <a:cubicBezTo>
                    <a:pt x="94" y="29"/>
                    <a:pt x="93" y="24"/>
                    <a:pt x="90" y="20"/>
                  </a:cubicBezTo>
                  <a:cubicBezTo>
                    <a:pt x="86" y="14"/>
                    <a:pt x="78" y="8"/>
                    <a:pt x="70" y="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657"/>
            <p:cNvSpPr>
              <a:spLocks/>
            </p:cNvSpPr>
            <p:nvPr/>
          </p:nvSpPr>
          <p:spPr bwMode="auto">
            <a:xfrm>
              <a:off x="5294273" y="4841903"/>
              <a:ext cx="473078" cy="292102"/>
            </a:xfrm>
            <a:custGeom>
              <a:avLst/>
              <a:gdLst>
                <a:gd name="T0" fmla="*/ 43 w 126"/>
                <a:gd name="T1" fmla="*/ 7 h 78"/>
                <a:gd name="T2" fmla="*/ 35 w 126"/>
                <a:gd name="T3" fmla="*/ 16 h 78"/>
                <a:gd name="T4" fmla="*/ 30 w 126"/>
                <a:gd name="T5" fmla="*/ 26 h 78"/>
                <a:gd name="T6" fmla="*/ 21 w 126"/>
                <a:gd name="T7" fmla="*/ 45 h 78"/>
                <a:gd name="T8" fmla="*/ 10 w 126"/>
                <a:gd name="T9" fmla="*/ 54 h 78"/>
                <a:gd name="T10" fmla="*/ 0 w 126"/>
                <a:gd name="T11" fmla="*/ 59 h 78"/>
                <a:gd name="T12" fmla="*/ 11 w 126"/>
                <a:gd name="T13" fmla="*/ 64 h 78"/>
                <a:gd name="T14" fmla="*/ 23 w 126"/>
                <a:gd name="T15" fmla="*/ 69 h 78"/>
                <a:gd name="T16" fmla="*/ 44 w 126"/>
                <a:gd name="T17" fmla="*/ 76 h 78"/>
                <a:gd name="T18" fmla="*/ 69 w 126"/>
                <a:gd name="T19" fmla="*/ 77 h 78"/>
                <a:gd name="T20" fmla="*/ 73 w 126"/>
                <a:gd name="T21" fmla="*/ 76 h 78"/>
                <a:gd name="T22" fmla="*/ 75 w 126"/>
                <a:gd name="T23" fmla="*/ 76 h 78"/>
                <a:gd name="T24" fmla="*/ 78 w 126"/>
                <a:gd name="T25" fmla="*/ 75 h 78"/>
                <a:gd name="T26" fmla="*/ 87 w 126"/>
                <a:gd name="T27" fmla="*/ 70 h 78"/>
                <a:gd name="T28" fmla="*/ 100 w 126"/>
                <a:gd name="T29" fmla="*/ 50 h 78"/>
                <a:gd name="T30" fmla="*/ 100 w 126"/>
                <a:gd name="T31" fmla="*/ 24 h 78"/>
                <a:gd name="T32" fmla="*/ 111 w 126"/>
                <a:gd name="T33" fmla="*/ 24 h 78"/>
                <a:gd name="T34" fmla="*/ 125 w 126"/>
                <a:gd name="T35" fmla="*/ 31 h 78"/>
                <a:gd name="T36" fmla="*/ 126 w 126"/>
                <a:gd name="T37" fmla="*/ 29 h 78"/>
                <a:gd name="T38" fmla="*/ 114 w 126"/>
                <a:gd name="T39" fmla="*/ 24 h 78"/>
                <a:gd name="T40" fmla="*/ 99 w 126"/>
                <a:gd name="T41" fmla="*/ 23 h 78"/>
                <a:gd name="T42" fmla="*/ 75 w 126"/>
                <a:gd name="T43" fmla="*/ 1 h 78"/>
                <a:gd name="T44" fmla="*/ 67 w 126"/>
                <a:gd name="T45" fmla="*/ 0 h 78"/>
                <a:gd name="T46" fmla="*/ 63 w 126"/>
                <a:gd name="T47" fmla="*/ 1 h 78"/>
                <a:gd name="T48" fmla="*/ 61 w 126"/>
                <a:gd name="T49" fmla="*/ 1 h 78"/>
                <a:gd name="T50" fmla="*/ 59 w 126"/>
                <a:gd name="T51" fmla="*/ 2 h 78"/>
                <a:gd name="T52" fmla="*/ 43 w 126"/>
                <a:gd name="T53" fmla="*/ 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78">
                  <a:moveTo>
                    <a:pt x="43" y="7"/>
                  </a:moveTo>
                  <a:cubicBezTo>
                    <a:pt x="39" y="9"/>
                    <a:pt x="37" y="12"/>
                    <a:pt x="35" y="16"/>
                  </a:cubicBezTo>
                  <a:cubicBezTo>
                    <a:pt x="33" y="19"/>
                    <a:pt x="32" y="22"/>
                    <a:pt x="30" y="26"/>
                  </a:cubicBezTo>
                  <a:cubicBezTo>
                    <a:pt x="27" y="32"/>
                    <a:pt x="25" y="38"/>
                    <a:pt x="21" y="45"/>
                  </a:cubicBezTo>
                  <a:cubicBezTo>
                    <a:pt x="19" y="47"/>
                    <a:pt x="15" y="51"/>
                    <a:pt x="10" y="54"/>
                  </a:cubicBezTo>
                  <a:cubicBezTo>
                    <a:pt x="5" y="57"/>
                    <a:pt x="0" y="59"/>
                    <a:pt x="0" y="59"/>
                  </a:cubicBezTo>
                  <a:cubicBezTo>
                    <a:pt x="4" y="60"/>
                    <a:pt x="8" y="62"/>
                    <a:pt x="11" y="64"/>
                  </a:cubicBezTo>
                  <a:cubicBezTo>
                    <a:pt x="15" y="66"/>
                    <a:pt x="19" y="67"/>
                    <a:pt x="23" y="69"/>
                  </a:cubicBezTo>
                  <a:cubicBezTo>
                    <a:pt x="30" y="72"/>
                    <a:pt x="38" y="75"/>
                    <a:pt x="44" y="76"/>
                  </a:cubicBezTo>
                  <a:cubicBezTo>
                    <a:pt x="53" y="78"/>
                    <a:pt x="63" y="78"/>
                    <a:pt x="69" y="77"/>
                  </a:cubicBezTo>
                  <a:cubicBezTo>
                    <a:pt x="71" y="77"/>
                    <a:pt x="72" y="76"/>
                    <a:pt x="73" y="76"/>
                  </a:cubicBezTo>
                  <a:cubicBezTo>
                    <a:pt x="75" y="76"/>
                    <a:pt x="75" y="76"/>
                    <a:pt x="75" y="76"/>
                  </a:cubicBezTo>
                  <a:cubicBezTo>
                    <a:pt x="76" y="75"/>
                    <a:pt x="77" y="75"/>
                    <a:pt x="78" y="75"/>
                  </a:cubicBezTo>
                  <a:cubicBezTo>
                    <a:pt x="81" y="74"/>
                    <a:pt x="84" y="72"/>
                    <a:pt x="87" y="70"/>
                  </a:cubicBezTo>
                  <a:cubicBezTo>
                    <a:pt x="93" y="66"/>
                    <a:pt x="97" y="59"/>
                    <a:pt x="100" y="50"/>
                  </a:cubicBezTo>
                  <a:cubicBezTo>
                    <a:pt x="102" y="42"/>
                    <a:pt x="102" y="32"/>
                    <a:pt x="100" y="24"/>
                  </a:cubicBezTo>
                  <a:cubicBezTo>
                    <a:pt x="103" y="23"/>
                    <a:pt x="107" y="23"/>
                    <a:pt x="111" y="24"/>
                  </a:cubicBezTo>
                  <a:cubicBezTo>
                    <a:pt x="116" y="25"/>
                    <a:pt x="121" y="28"/>
                    <a:pt x="125" y="31"/>
                  </a:cubicBezTo>
                  <a:cubicBezTo>
                    <a:pt x="125" y="30"/>
                    <a:pt x="125" y="30"/>
                    <a:pt x="126" y="29"/>
                  </a:cubicBezTo>
                  <a:cubicBezTo>
                    <a:pt x="124" y="27"/>
                    <a:pt x="119" y="25"/>
                    <a:pt x="114" y="24"/>
                  </a:cubicBezTo>
                  <a:cubicBezTo>
                    <a:pt x="109" y="23"/>
                    <a:pt x="103" y="22"/>
                    <a:pt x="99" y="23"/>
                  </a:cubicBezTo>
                  <a:cubicBezTo>
                    <a:pt x="96" y="12"/>
                    <a:pt x="87" y="2"/>
                    <a:pt x="75" y="1"/>
                  </a:cubicBezTo>
                  <a:cubicBezTo>
                    <a:pt x="72" y="0"/>
                    <a:pt x="70" y="0"/>
                    <a:pt x="67" y="0"/>
                  </a:cubicBezTo>
                  <a:cubicBezTo>
                    <a:pt x="66" y="0"/>
                    <a:pt x="65" y="1"/>
                    <a:pt x="63" y="1"/>
                  </a:cubicBezTo>
                  <a:cubicBezTo>
                    <a:pt x="63" y="1"/>
                    <a:pt x="62" y="1"/>
                    <a:pt x="61" y="1"/>
                  </a:cubicBezTo>
                  <a:cubicBezTo>
                    <a:pt x="60" y="1"/>
                    <a:pt x="59" y="1"/>
                    <a:pt x="59" y="2"/>
                  </a:cubicBezTo>
                  <a:cubicBezTo>
                    <a:pt x="52" y="3"/>
                    <a:pt x="47" y="5"/>
                    <a:pt x="43" y="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658"/>
            <p:cNvSpPr>
              <a:spLocks/>
            </p:cNvSpPr>
            <p:nvPr/>
          </p:nvSpPr>
          <p:spPr bwMode="auto">
            <a:xfrm>
              <a:off x="5594313" y="5221318"/>
              <a:ext cx="255589" cy="385765"/>
            </a:xfrm>
            <a:custGeom>
              <a:avLst/>
              <a:gdLst>
                <a:gd name="T0" fmla="*/ 4 w 68"/>
                <a:gd name="T1" fmla="*/ 68 h 103"/>
                <a:gd name="T2" fmla="*/ 20 w 68"/>
                <a:gd name="T3" fmla="*/ 84 h 103"/>
                <a:gd name="T4" fmla="*/ 37 w 68"/>
                <a:gd name="T5" fmla="*/ 92 h 103"/>
                <a:gd name="T6" fmla="*/ 48 w 68"/>
                <a:gd name="T7" fmla="*/ 98 h 103"/>
                <a:gd name="T8" fmla="*/ 55 w 68"/>
                <a:gd name="T9" fmla="*/ 103 h 103"/>
                <a:gd name="T10" fmla="*/ 64 w 68"/>
                <a:gd name="T11" fmla="*/ 74 h 103"/>
                <a:gd name="T12" fmla="*/ 68 w 68"/>
                <a:gd name="T13" fmla="*/ 53 h 103"/>
                <a:gd name="T14" fmla="*/ 62 w 68"/>
                <a:gd name="T15" fmla="*/ 34 h 103"/>
                <a:gd name="T16" fmla="*/ 45 w 68"/>
                <a:gd name="T17" fmla="*/ 23 h 103"/>
                <a:gd name="T18" fmla="*/ 22 w 68"/>
                <a:gd name="T19" fmla="*/ 23 h 103"/>
                <a:gd name="T20" fmla="*/ 22 w 68"/>
                <a:gd name="T21" fmla="*/ 13 h 103"/>
                <a:gd name="T22" fmla="*/ 28 w 68"/>
                <a:gd name="T23" fmla="*/ 1 h 103"/>
                <a:gd name="T24" fmla="*/ 27 w 68"/>
                <a:gd name="T25" fmla="*/ 0 h 103"/>
                <a:gd name="T26" fmla="*/ 22 w 68"/>
                <a:gd name="T27" fmla="*/ 10 h 103"/>
                <a:gd name="T28" fmla="*/ 21 w 68"/>
                <a:gd name="T29" fmla="*/ 23 h 103"/>
                <a:gd name="T30" fmla="*/ 1 w 68"/>
                <a:gd name="T31" fmla="*/ 44 h 103"/>
                <a:gd name="T32" fmla="*/ 4 w 68"/>
                <a:gd name="T33" fmla="*/ 6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103">
                  <a:moveTo>
                    <a:pt x="4" y="68"/>
                  </a:moveTo>
                  <a:cubicBezTo>
                    <a:pt x="8" y="76"/>
                    <a:pt x="14" y="80"/>
                    <a:pt x="20" y="84"/>
                  </a:cubicBezTo>
                  <a:cubicBezTo>
                    <a:pt x="25" y="88"/>
                    <a:pt x="31" y="90"/>
                    <a:pt x="37" y="92"/>
                  </a:cubicBezTo>
                  <a:cubicBezTo>
                    <a:pt x="40" y="93"/>
                    <a:pt x="44" y="96"/>
                    <a:pt x="48" y="98"/>
                  </a:cubicBezTo>
                  <a:cubicBezTo>
                    <a:pt x="52" y="101"/>
                    <a:pt x="55" y="103"/>
                    <a:pt x="55" y="103"/>
                  </a:cubicBezTo>
                  <a:cubicBezTo>
                    <a:pt x="54" y="93"/>
                    <a:pt x="61" y="83"/>
                    <a:pt x="64" y="74"/>
                  </a:cubicBezTo>
                  <a:cubicBezTo>
                    <a:pt x="67" y="67"/>
                    <a:pt x="68" y="60"/>
                    <a:pt x="68" y="53"/>
                  </a:cubicBezTo>
                  <a:cubicBezTo>
                    <a:pt x="67" y="46"/>
                    <a:pt x="66" y="40"/>
                    <a:pt x="62" y="34"/>
                  </a:cubicBezTo>
                  <a:cubicBezTo>
                    <a:pt x="59" y="29"/>
                    <a:pt x="52" y="25"/>
                    <a:pt x="45" y="23"/>
                  </a:cubicBezTo>
                  <a:cubicBezTo>
                    <a:pt x="38" y="21"/>
                    <a:pt x="30" y="21"/>
                    <a:pt x="22" y="23"/>
                  </a:cubicBezTo>
                  <a:cubicBezTo>
                    <a:pt x="22" y="20"/>
                    <a:pt x="22" y="16"/>
                    <a:pt x="22" y="13"/>
                  </a:cubicBezTo>
                  <a:cubicBezTo>
                    <a:pt x="23" y="9"/>
                    <a:pt x="25" y="5"/>
                    <a:pt x="28" y="1"/>
                  </a:cubicBezTo>
                  <a:cubicBezTo>
                    <a:pt x="27" y="0"/>
                    <a:pt x="27" y="0"/>
                    <a:pt x="27" y="0"/>
                  </a:cubicBezTo>
                  <a:cubicBezTo>
                    <a:pt x="25" y="2"/>
                    <a:pt x="23" y="6"/>
                    <a:pt x="22" y="10"/>
                  </a:cubicBezTo>
                  <a:cubicBezTo>
                    <a:pt x="21" y="15"/>
                    <a:pt x="20" y="20"/>
                    <a:pt x="21" y="23"/>
                  </a:cubicBezTo>
                  <a:cubicBezTo>
                    <a:pt x="11" y="26"/>
                    <a:pt x="3" y="33"/>
                    <a:pt x="1" y="44"/>
                  </a:cubicBezTo>
                  <a:cubicBezTo>
                    <a:pt x="0" y="51"/>
                    <a:pt x="2" y="61"/>
                    <a:pt x="4" y="6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659"/>
            <p:cNvSpPr>
              <a:spLocks/>
            </p:cNvSpPr>
            <p:nvPr/>
          </p:nvSpPr>
          <p:spPr bwMode="auto">
            <a:xfrm>
              <a:off x="5297448" y="5438807"/>
              <a:ext cx="365127" cy="511179"/>
            </a:xfrm>
            <a:custGeom>
              <a:avLst/>
              <a:gdLst>
                <a:gd name="T0" fmla="*/ 3 w 97"/>
                <a:gd name="T1" fmla="*/ 52 h 136"/>
                <a:gd name="T2" fmla="*/ 2 w 97"/>
                <a:gd name="T3" fmla="*/ 80 h 136"/>
                <a:gd name="T4" fmla="*/ 6 w 97"/>
                <a:gd name="T5" fmla="*/ 107 h 136"/>
                <a:gd name="T6" fmla="*/ 8 w 97"/>
                <a:gd name="T7" fmla="*/ 124 h 136"/>
                <a:gd name="T8" fmla="*/ 8 w 97"/>
                <a:gd name="T9" fmla="*/ 136 h 136"/>
                <a:gd name="T10" fmla="*/ 28 w 97"/>
                <a:gd name="T11" fmla="*/ 127 h 136"/>
                <a:gd name="T12" fmla="*/ 50 w 97"/>
                <a:gd name="T13" fmla="*/ 122 h 136"/>
                <a:gd name="T14" fmla="*/ 79 w 97"/>
                <a:gd name="T15" fmla="*/ 103 h 136"/>
                <a:gd name="T16" fmla="*/ 95 w 97"/>
                <a:gd name="T17" fmla="*/ 70 h 136"/>
                <a:gd name="T18" fmla="*/ 84 w 97"/>
                <a:gd name="T19" fmla="*/ 40 h 136"/>
                <a:gd name="T20" fmla="*/ 55 w 97"/>
                <a:gd name="T21" fmla="*/ 26 h 136"/>
                <a:gd name="T22" fmla="*/ 60 w 97"/>
                <a:gd name="T23" fmla="*/ 15 h 136"/>
                <a:gd name="T24" fmla="*/ 72 w 97"/>
                <a:gd name="T25" fmla="*/ 2 h 136"/>
                <a:gd name="T26" fmla="*/ 70 w 97"/>
                <a:gd name="T27" fmla="*/ 0 h 136"/>
                <a:gd name="T28" fmla="*/ 61 w 97"/>
                <a:gd name="T29" fmla="*/ 12 h 136"/>
                <a:gd name="T30" fmla="*/ 53 w 97"/>
                <a:gd name="T31" fmla="*/ 26 h 136"/>
                <a:gd name="T32" fmla="*/ 33 w 97"/>
                <a:gd name="T33" fmla="*/ 26 h 136"/>
                <a:gd name="T34" fmla="*/ 18 w 97"/>
                <a:gd name="T35" fmla="*/ 32 h 136"/>
                <a:gd name="T36" fmla="*/ 9 w 97"/>
                <a:gd name="T37" fmla="*/ 41 h 136"/>
                <a:gd name="T38" fmla="*/ 3 w 97"/>
                <a:gd name="T39" fmla="*/ 5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7" h="136">
                  <a:moveTo>
                    <a:pt x="3" y="52"/>
                  </a:moveTo>
                  <a:cubicBezTo>
                    <a:pt x="0" y="60"/>
                    <a:pt x="1" y="70"/>
                    <a:pt x="2" y="80"/>
                  </a:cubicBezTo>
                  <a:cubicBezTo>
                    <a:pt x="2" y="89"/>
                    <a:pt x="4" y="98"/>
                    <a:pt x="6" y="107"/>
                  </a:cubicBezTo>
                  <a:cubicBezTo>
                    <a:pt x="7" y="110"/>
                    <a:pt x="8" y="118"/>
                    <a:pt x="8" y="124"/>
                  </a:cubicBezTo>
                  <a:cubicBezTo>
                    <a:pt x="8" y="130"/>
                    <a:pt x="8" y="136"/>
                    <a:pt x="8" y="136"/>
                  </a:cubicBezTo>
                  <a:cubicBezTo>
                    <a:pt x="13" y="131"/>
                    <a:pt x="20" y="129"/>
                    <a:pt x="28" y="127"/>
                  </a:cubicBezTo>
                  <a:cubicBezTo>
                    <a:pt x="35" y="126"/>
                    <a:pt x="43" y="125"/>
                    <a:pt x="50" y="122"/>
                  </a:cubicBezTo>
                  <a:cubicBezTo>
                    <a:pt x="60" y="118"/>
                    <a:pt x="71" y="112"/>
                    <a:pt x="79" y="103"/>
                  </a:cubicBezTo>
                  <a:cubicBezTo>
                    <a:pt x="87" y="93"/>
                    <a:pt x="94" y="82"/>
                    <a:pt x="95" y="70"/>
                  </a:cubicBezTo>
                  <a:cubicBezTo>
                    <a:pt x="97" y="58"/>
                    <a:pt x="92" y="47"/>
                    <a:pt x="84" y="40"/>
                  </a:cubicBezTo>
                  <a:cubicBezTo>
                    <a:pt x="76" y="33"/>
                    <a:pt x="65" y="28"/>
                    <a:pt x="55" y="26"/>
                  </a:cubicBezTo>
                  <a:cubicBezTo>
                    <a:pt x="56" y="22"/>
                    <a:pt x="58" y="19"/>
                    <a:pt x="60" y="15"/>
                  </a:cubicBezTo>
                  <a:cubicBezTo>
                    <a:pt x="63" y="10"/>
                    <a:pt x="67" y="6"/>
                    <a:pt x="72" y="2"/>
                  </a:cubicBezTo>
                  <a:cubicBezTo>
                    <a:pt x="70" y="0"/>
                    <a:pt x="70" y="0"/>
                    <a:pt x="70" y="0"/>
                  </a:cubicBezTo>
                  <a:cubicBezTo>
                    <a:pt x="67" y="2"/>
                    <a:pt x="64" y="7"/>
                    <a:pt x="61" y="12"/>
                  </a:cubicBezTo>
                  <a:cubicBezTo>
                    <a:pt x="57" y="17"/>
                    <a:pt x="54" y="22"/>
                    <a:pt x="53" y="26"/>
                  </a:cubicBezTo>
                  <a:cubicBezTo>
                    <a:pt x="46" y="25"/>
                    <a:pt x="39" y="25"/>
                    <a:pt x="33" y="26"/>
                  </a:cubicBezTo>
                  <a:cubicBezTo>
                    <a:pt x="27" y="27"/>
                    <a:pt x="22" y="29"/>
                    <a:pt x="18" y="32"/>
                  </a:cubicBezTo>
                  <a:cubicBezTo>
                    <a:pt x="15" y="34"/>
                    <a:pt x="12" y="37"/>
                    <a:pt x="9" y="41"/>
                  </a:cubicBezTo>
                  <a:cubicBezTo>
                    <a:pt x="7" y="44"/>
                    <a:pt x="5" y="48"/>
                    <a:pt x="3" y="5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660"/>
            <p:cNvSpPr>
              <a:spLocks/>
            </p:cNvSpPr>
            <p:nvPr/>
          </p:nvSpPr>
          <p:spPr bwMode="auto">
            <a:xfrm>
              <a:off x="5076785" y="5453095"/>
              <a:ext cx="420690" cy="552454"/>
            </a:xfrm>
            <a:custGeom>
              <a:avLst/>
              <a:gdLst>
                <a:gd name="T0" fmla="*/ 6 w 112"/>
                <a:gd name="T1" fmla="*/ 49 h 147"/>
                <a:gd name="T2" fmla="*/ 1 w 112"/>
                <a:gd name="T3" fmla="*/ 83 h 147"/>
                <a:gd name="T4" fmla="*/ 5 w 112"/>
                <a:gd name="T5" fmla="*/ 114 h 147"/>
                <a:gd name="T6" fmla="*/ 6 w 112"/>
                <a:gd name="T7" fmla="*/ 133 h 147"/>
                <a:gd name="T8" fmla="*/ 6 w 112"/>
                <a:gd name="T9" fmla="*/ 147 h 147"/>
                <a:gd name="T10" fmla="*/ 30 w 112"/>
                <a:gd name="T11" fmla="*/ 138 h 147"/>
                <a:gd name="T12" fmla="*/ 55 w 112"/>
                <a:gd name="T13" fmla="*/ 133 h 147"/>
                <a:gd name="T14" fmla="*/ 87 w 112"/>
                <a:gd name="T15" fmla="*/ 115 h 147"/>
                <a:gd name="T16" fmla="*/ 108 w 112"/>
                <a:gd name="T17" fmla="*/ 84 h 147"/>
                <a:gd name="T18" fmla="*/ 102 w 112"/>
                <a:gd name="T19" fmla="*/ 49 h 147"/>
                <a:gd name="T20" fmla="*/ 73 w 112"/>
                <a:gd name="T21" fmla="*/ 26 h 147"/>
                <a:gd name="T22" fmla="*/ 82 w 112"/>
                <a:gd name="T23" fmla="*/ 14 h 147"/>
                <a:gd name="T24" fmla="*/ 98 w 112"/>
                <a:gd name="T25" fmla="*/ 3 h 147"/>
                <a:gd name="T26" fmla="*/ 96 w 112"/>
                <a:gd name="T27" fmla="*/ 0 h 147"/>
                <a:gd name="T28" fmla="*/ 83 w 112"/>
                <a:gd name="T29" fmla="*/ 11 h 147"/>
                <a:gd name="T30" fmla="*/ 71 w 112"/>
                <a:gd name="T31" fmla="*/ 25 h 147"/>
                <a:gd name="T32" fmla="*/ 49 w 112"/>
                <a:gd name="T33" fmla="*/ 20 h 147"/>
                <a:gd name="T34" fmla="*/ 29 w 112"/>
                <a:gd name="T35" fmla="*/ 25 h 147"/>
                <a:gd name="T36" fmla="*/ 6 w 112"/>
                <a:gd name="T37" fmla="*/ 4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147">
                  <a:moveTo>
                    <a:pt x="6" y="49"/>
                  </a:moveTo>
                  <a:cubicBezTo>
                    <a:pt x="0" y="60"/>
                    <a:pt x="1" y="71"/>
                    <a:pt x="1" y="83"/>
                  </a:cubicBezTo>
                  <a:cubicBezTo>
                    <a:pt x="1" y="93"/>
                    <a:pt x="3" y="103"/>
                    <a:pt x="5" y="114"/>
                  </a:cubicBezTo>
                  <a:cubicBezTo>
                    <a:pt x="6" y="118"/>
                    <a:pt x="7" y="126"/>
                    <a:pt x="6" y="133"/>
                  </a:cubicBezTo>
                  <a:cubicBezTo>
                    <a:pt x="6" y="141"/>
                    <a:pt x="6" y="147"/>
                    <a:pt x="6" y="147"/>
                  </a:cubicBezTo>
                  <a:cubicBezTo>
                    <a:pt x="13" y="142"/>
                    <a:pt x="21" y="140"/>
                    <a:pt x="30" y="138"/>
                  </a:cubicBezTo>
                  <a:cubicBezTo>
                    <a:pt x="38" y="136"/>
                    <a:pt x="47" y="135"/>
                    <a:pt x="55" y="133"/>
                  </a:cubicBezTo>
                  <a:cubicBezTo>
                    <a:pt x="66" y="129"/>
                    <a:pt x="78" y="123"/>
                    <a:pt x="87" y="115"/>
                  </a:cubicBezTo>
                  <a:cubicBezTo>
                    <a:pt x="97" y="107"/>
                    <a:pt x="105" y="96"/>
                    <a:pt x="108" y="84"/>
                  </a:cubicBezTo>
                  <a:cubicBezTo>
                    <a:pt x="112" y="71"/>
                    <a:pt x="109" y="59"/>
                    <a:pt x="102" y="49"/>
                  </a:cubicBezTo>
                  <a:cubicBezTo>
                    <a:pt x="95" y="38"/>
                    <a:pt x="84" y="31"/>
                    <a:pt x="73" y="26"/>
                  </a:cubicBezTo>
                  <a:cubicBezTo>
                    <a:pt x="75" y="22"/>
                    <a:pt x="78" y="18"/>
                    <a:pt x="82" y="14"/>
                  </a:cubicBezTo>
                  <a:cubicBezTo>
                    <a:pt x="86" y="10"/>
                    <a:pt x="92" y="6"/>
                    <a:pt x="98" y="3"/>
                  </a:cubicBezTo>
                  <a:cubicBezTo>
                    <a:pt x="96" y="0"/>
                    <a:pt x="96" y="0"/>
                    <a:pt x="96" y="0"/>
                  </a:cubicBezTo>
                  <a:cubicBezTo>
                    <a:pt x="93" y="2"/>
                    <a:pt x="88" y="6"/>
                    <a:pt x="83" y="11"/>
                  </a:cubicBezTo>
                  <a:cubicBezTo>
                    <a:pt x="78" y="15"/>
                    <a:pt x="74" y="20"/>
                    <a:pt x="71" y="25"/>
                  </a:cubicBezTo>
                  <a:cubicBezTo>
                    <a:pt x="64" y="22"/>
                    <a:pt x="56" y="20"/>
                    <a:pt x="49" y="20"/>
                  </a:cubicBezTo>
                  <a:cubicBezTo>
                    <a:pt x="42" y="20"/>
                    <a:pt x="35" y="21"/>
                    <a:pt x="29" y="25"/>
                  </a:cubicBezTo>
                  <a:cubicBezTo>
                    <a:pt x="20" y="30"/>
                    <a:pt x="11" y="40"/>
                    <a:pt x="6" y="49"/>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661"/>
            <p:cNvSpPr>
              <a:spLocks/>
            </p:cNvSpPr>
            <p:nvPr/>
          </p:nvSpPr>
          <p:spPr bwMode="auto">
            <a:xfrm>
              <a:off x="4918034" y="5389594"/>
              <a:ext cx="395290" cy="469903"/>
            </a:xfrm>
            <a:custGeom>
              <a:avLst/>
              <a:gdLst>
                <a:gd name="T0" fmla="*/ 4 w 105"/>
                <a:gd name="T1" fmla="*/ 48 h 125"/>
                <a:gd name="T2" fmla="*/ 6 w 105"/>
                <a:gd name="T3" fmla="*/ 80 h 125"/>
                <a:gd name="T4" fmla="*/ 19 w 105"/>
                <a:gd name="T5" fmla="*/ 103 h 125"/>
                <a:gd name="T6" fmla="*/ 27 w 105"/>
                <a:gd name="T7" fmla="*/ 116 h 125"/>
                <a:gd name="T8" fmla="*/ 32 w 105"/>
                <a:gd name="T9" fmla="*/ 125 h 125"/>
                <a:gd name="T10" fmla="*/ 64 w 105"/>
                <a:gd name="T11" fmla="*/ 101 h 125"/>
                <a:gd name="T12" fmla="*/ 84 w 105"/>
                <a:gd name="T13" fmla="*/ 84 h 125"/>
                <a:gd name="T14" fmla="*/ 95 w 105"/>
                <a:gd name="T15" fmla="*/ 63 h 125"/>
                <a:gd name="T16" fmla="*/ 90 w 105"/>
                <a:gd name="T17" fmla="*/ 38 h 125"/>
                <a:gd name="T18" fmla="*/ 71 w 105"/>
                <a:gd name="T19" fmla="*/ 14 h 125"/>
                <a:gd name="T20" fmla="*/ 84 w 105"/>
                <a:gd name="T21" fmla="*/ 5 h 125"/>
                <a:gd name="T22" fmla="*/ 104 w 105"/>
                <a:gd name="T23" fmla="*/ 4 h 125"/>
                <a:gd name="T24" fmla="*/ 105 w 105"/>
                <a:gd name="T25" fmla="*/ 1 h 125"/>
                <a:gd name="T26" fmla="*/ 88 w 105"/>
                <a:gd name="T27" fmla="*/ 3 h 125"/>
                <a:gd name="T28" fmla="*/ 70 w 105"/>
                <a:gd name="T29" fmla="*/ 13 h 125"/>
                <a:gd name="T30" fmla="*/ 50 w 105"/>
                <a:gd name="T31" fmla="*/ 8 h 125"/>
                <a:gd name="T32" fmla="*/ 28 w 105"/>
                <a:gd name="T33" fmla="*/ 16 h 125"/>
                <a:gd name="T34" fmla="*/ 14 w 105"/>
                <a:gd name="T35" fmla="*/ 31 h 125"/>
                <a:gd name="T36" fmla="*/ 4 w 105"/>
                <a:gd name="T37" fmla="*/ 4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125">
                  <a:moveTo>
                    <a:pt x="4" y="48"/>
                  </a:moveTo>
                  <a:cubicBezTo>
                    <a:pt x="0" y="60"/>
                    <a:pt x="3" y="70"/>
                    <a:pt x="6" y="80"/>
                  </a:cubicBezTo>
                  <a:cubicBezTo>
                    <a:pt x="9" y="89"/>
                    <a:pt x="13" y="96"/>
                    <a:pt x="19" y="103"/>
                  </a:cubicBezTo>
                  <a:cubicBezTo>
                    <a:pt x="21" y="105"/>
                    <a:pt x="24" y="111"/>
                    <a:pt x="27" y="116"/>
                  </a:cubicBezTo>
                  <a:cubicBezTo>
                    <a:pt x="32" y="125"/>
                    <a:pt x="32" y="125"/>
                    <a:pt x="32" y="125"/>
                  </a:cubicBezTo>
                  <a:cubicBezTo>
                    <a:pt x="38" y="113"/>
                    <a:pt x="54" y="108"/>
                    <a:pt x="64" y="101"/>
                  </a:cubicBezTo>
                  <a:cubicBezTo>
                    <a:pt x="71" y="96"/>
                    <a:pt x="78" y="90"/>
                    <a:pt x="84" y="84"/>
                  </a:cubicBezTo>
                  <a:cubicBezTo>
                    <a:pt x="89" y="78"/>
                    <a:pt x="93" y="71"/>
                    <a:pt x="95" y="63"/>
                  </a:cubicBezTo>
                  <a:cubicBezTo>
                    <a:pt x="96" y="55"/>
                    <a:pt x="94" y="46"/>
                    <a:pt x="90" y="38"/>
                  </a:cubicBezTo>
                  <a:cubicBezTo>
                    <a:pt x="86" y="29"/>
                    <a:pt x="80" y="20"/>
                    <a:pt x="71" y="14"/>
                  </a:cubicBezTo>
                  <a:cubicBezTo>
                    <a:pt x="75" y="10"/>
                    <a:pt x="79" y="7"/>
                    <a:pt x="84" y="5"/>
                  </a:cubicBezTo>
                  <a:cubicBezTo>
                    <a:pt x="91" y="3"/>
                    <a:pt x="98" y="2"/>
                    <a:pt x="104" y="4"/>
                  </a:cubicBezTo>
                  <a:cubicBezTo>
                    <a:pt x="104" y="3"/>
                    <a:pt x="104" y="2"/>
                    <a:pt x="105" y="1"/>
                  </a:cubicBezTo>
                  <a:cubicBezTo>
                    <a:pt x="102" y="0"/>
                    <a:pt x="95" y="0"/>
                    <a:pt x="88" y="3"/>
                  </a:cubicBezTo>
                  <a:cubicBezTo>
                    <a:pt x="81" y="5"/>
                    <a:pt x="74" y="9"/>
                    <a:pt x="70" y="13"/>
                  </a:cubicBezTo>
                  <a:cubicBezTo>
                    <a:pt x="64" y="10"/>
                    <a:pt x="57" y="7"/>
                    <a:pt x="50" y="8"/>
                  </a:cubicBezTo>
                  <a:cubicBezTo>
                    <a:pt x="43" y="8"/>
                    <a:pt x="35" y="11"/>
                    <a:pt x="28" y="16"/>
                  </a:cubicBezTo>
                  <a:cubicBezTo>
                    <a:pt x="23" y="20"/>
                    <a:pt x="18" y="25"/>
                    <a:pt x="14" y="31"/>
                  </a:cubicBezTo>
                  <a:cubicBezTo>
                    <a:pt x="9" y="37"/>
                    <a:pt x="6" y="43"/>
                    <a:pt x="4" y="4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662"/>
            <p:cNvSpPr>
              <a:spLocks/>
            </p:cNvSpPr>
            <p:nvPr/>
          </p:nvSpPr>
          <p:spPr bwMode="auto">
            <a:xfrm>
              <a:off x="4614819" y="5472145"/>
              <a:ext cx="349252" cy="522291"/>
            </a:xfrm>
            <a:custGeom>
              <a:avLst/>
              <a:gdLst>
                <a:gd name="T0" fmla="*/ 0 w 93"/>
                <a:gd name="T1" fmla="*/ 71 h 139"/>
                <a:gd name="T2" fmla="*/ 12 w 93"/>
                <a:gd name="T3" fmla="*/ 102 h 139"/>
                <a:gd name="T4" fmla="*/ 32 w 93"/>
                <a:gd name="T5" fmla="*/ 121 h 139"/>
                <a:gd name="T6" fmla="*/ 44 w 93"/>
                <a:gd name="T7" fmla="*/ 131 h 139"/>
                <a:gd name="T8" fmla="*/ 52 w 93"/>
                <a:gd name="T9" fmla="*/ 139 h 139"/>
                <a:gd name="T10" fmla="*/ 61 w 93"/>
                <a:gd name="T11" fmla="*/ 122 h 139"/>
                <a:gd name="T12" fmla="*/ 74 w 93"/>
                <a:gd name="T13" fmla="*/ 108 h 139"/>
                <a:gd name="T14" fmla="*/ 88 w 93"/>
                <a:gd name="T15" fmla="*/ 87 h 139"/>
                <a:gd name="T16" fmla="*/ 92 w 93"/>
                <a:gd name="T17" fmla="*/ 64 h 139"/>
                <a:gd name="T18" fmla="*/ 79 w 93"/>
                <a:gd name="T19" fmla="*/ 40 h 139"/>
                <a:gd name="T20" fmla="*/ 52 w 93"/>
                <a:gd name="T21" fmla="*/ 23 h 139"/>
                <a:gd name="T22" fmla="*/ 60 w 93"/>
                <a:gd name="T23" fmla="*/ 11 h 139"/>
                <a:gd name="T24" fmla="*/ 77 w 93"/>
                <a:gd name="T25" fmla="*/ 3 h 139"/>
                <a:gd name="T26" fmla="*/ 76 w 93"/>
                <a:gd name="T27" fmla="*/ 0 h 139"/>
                <a:gd name="T28" fmla="*/ 62 w 93"/>
                <a:gd name="T29" fmla="*/ 8 h 139"/>
                <a:gd name="T30" fmla="*/ 51 w 93"/>
                <a:gd name="T31" fmla="*/ 22 h 139"/>
                <a:gd name="T32" fmla="*/ 30 w 93"/>
                <a:gd name="T33" fmla="*/ 22 h 139"/>
                <a:gd name="T34" fmla="*/ 12 w 93"/>
                <a:gd name="T35" fmla="*/ 35 h 139"/>
                <a:gd name="T36" fmla="*/ 0 w 93"/>
                <a:gd name="T37" fmla="*/ 7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139">
                  <a:moveTo>
                    <a:pt x="0" y="71"/>
                  </a:moveTo>
                  <a:cubicBezTo>
                    <a:pt x="0" y="84"/>
                    <a:pt x="6" y="93"/>
                    <a:pt x="12" y="102"/>
                  </a:cubicBezTo>
                  <a:cubicBezTo>
                    <a:pt x="17" y="110"/>
                    <a:pt x="24" y="115"/>
                    <a:pt x="32" y="121"/>
                  </a:cubicBezTo>
                  <a:cubicBezTo>
                    <a:pt x="34" y="123"/>
                    <a:pt x="40" y="127"/>
                    <a:pt x="44" y="131"/>
                  </a:cubicBezTo>
                  <a:cubicBezTo>
                    <a:pt x="52" y="139"/>
                    <a:pt x="52" y="139"/>
                    <a:pt x="52" y="139"/>
                  </a:cubicBezTo>
                  <a:cubicBezTo>
                    <a:pt x="53" y="133"/>
                    <a:pt x="56" y="127"/>
                    <a:pt x="61" y="122"/>
                  </a:cubicBezTo>
                  <a:cubicBezTo>
                    <a:pt x="65" y="117"/>
                    <a:pt x="70" y="113"/>
                    <a:pt x="74" y="108"/>
                  </a:cubicBezTo>
                  <a:cubicBezTo>
                    <a:pt x="80" y="102"/>
                    <a:pt x="85" y="95"/>
                    <a:pt x="88" y="87"/>
                  </a:cubicBezTo>
                  <a:cubicBezTo>
                    <a:pt x="91" y="80"/>
                    <a:pt x="93" y="72"/>
                    <a:pt x="92" y="64"/>
                  </a:cubicBezTo>
                  <a:cubicBezTo>
                    <a:pt x="91" y="55"/>
                    <a:pt x="86" y="47"/>
                    <a:pt x="79" y="40"/>
                  </a:cubicBezTo>
                  <a:cubicBezTo>
                    <a:pt x="72" y="32"/>
                    <a:pt x="62" y="26"/>
                    <a:pt x="52" y="23"/>
                  </a:cubicBezTo>
                  <a:cubicBezTo>
                    <a:pt x="54" y="18"/>
                    <a:pt x="57" y="14"/>
                    <a:pt x="60" y="11"/>
                  </a:cubicBezTo>
                  <a:cubicBezTo>
                    <a:pt x="65" y="7"/>
                    <a:pt x="71" y="4"/>
                    <a:pt x="77" y="3"/>
                  </a:cubicBezTo>
                  <a:cubicBezTo>
                    <a:pt x="77" y="2"/>
                    <a:pt x="77" y="1"/>
                    <a:pt x="76" y="0"/>
                  </a:cubicBezTo>
                  <a:cubicBezTo>
                    <a:pt x="73" y="1"/>
                    <a:pt x="68" y="3"/>
                    <a:pt x="62" y="8"/>
                  </a:cubicBezTo>
                  <a:cubicBezTo>
                    <a:pt x="57" y="12"/>
                    <a:pt x="52" y="18"/>
                    <a:pt x="51" y="22"/>
                  </a:cubicBezTo>
                  <a:cubicBezTo>
                    <a:pt x="44" y="20"/>
                    <a:pt x="37" y="20"/>
                    <a:pt x="30" y="22"/>
                  </a:cubicBezTo>
                  <a:cubicBezTo>
                    <a:pt x="23" y="24"/>
                    <a:pt x="17" y="29"/>
                    <a:pt x="12" y="35"/>
                  </a:cubicBezTo>
                  <a:cubicBezTo>
                    <a:pt x="5" y="45"/>
                    <a:pt x="0" y="60"/>
                    <a:pt x="0" y="7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663"/>
            <p:cNvSpPr>
              <a:spLocks/>
            </p:cNvSpPr>
            <p:nvPr/>
          </p:nvSpPr>
          <p:spPr bwMode="auto">
            <a:xfrm>
              <a:off x="5060910" y="5400707"/>
              <a:ext cx="206376" cy="323852"/>
            </a:xfrm>
            <a:custGeom>
              <a:avLst/>
              <a:gdLst>
                <a:gd name="T0" fmla="*/ 0 w 55"/>
                <a:gd name="T1" fmla="*/ 42 h 86"/>
                <a:gd name="T2" fmla="*/ 6 w 55"/>
                <a:gd name="T3" fmla="*/ 57 h 86"/>
                <a:gd name="T4" fmla="*/ 15 w 55"/>
                <a:gd name="T5" fmla="*/ 70 h 86"/>
                <a:gd name="T6" fmla="*/ 20 w 55"/>
                <a:gd name="T7" fmla="*/ 79 h 86"/>
                <a:gd name="T8" fmla="*/ 22 w 55"/>
                <a:gd name="T9" fmla="*/ 86 h 86"/>
                <a:gd name="T10" fmla="*/ 31 w 55"/>
                <a:gd name="T11" fmla="*/ 76 h 86"/>
                <a:gd name="T12" fmla="*/ 42 w 55"/>
                <a:gd name="T13" fmla="*/ 67 h 86"/>
                <a:gd name="T14" fmla="*/ 52 w 55"/>
                <a:gd name="T15" fmla="*/ 50 h 86"/>
                <a:gd name="T16" fmla="*/ 53 w 55"/>
                <a:gd name="T17" fmla="*/ 30 h 86"/>
                <a:gd name="T18" fmla="*/ 40 w 55"/>
                <a:gd name="T19" fmla="*/ 16 h 86"/>
                <a:gd name="T20" fmla="*/ 21 w 55"/>
                <a:gd name="T21" fmla="*/ 16 h 86"/>
                <a:gd name="T22" fmla="*/ 21 w 55"/>
                <a:gd name="T23" fmla="*/ 9 h 86"/>
                <a:gd name="T24" fmla="*/ 23 w 55"/>
                <a:gd name="T25" fmla="*/ 0 h 86"/>
                <a:gd name="T26" fmla="*/ 21 w 55"/>
                <a:gd name="T27" fmla="*/ 0 h 86"/>
                <a:gd name="T28" fmla="*/ 20 w 55"/>
                <a:gd name="T29" fmla="*/ 8 h 86"/>
                <a:gd name="T30" fmla="*/ 21 w 55"/>
                <a:gd name="T31" fmla="*/ 16 h 86"/>
                <a:gd name="T32" fmla="*/ 10 w 55"/>
                <a:gd name="T33" fmla="*/ 21 h 86"/>
                <a:gd name="T34" fmla="*/ 3 w 55"/>
                <a:gd name="T35" fmla="*/ 27 h 86"/>
                <a:gd name="T36" fmla="*/ 0 w 55"/>
                <a:gd name="T37" fmla="*/ 4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86">
                  <a:moveTo>
                    <a:pt x="0" y="42"/>
                  </a:moveTo>
                  <a:cubicBezTo>
                    <a:pt x="0" y="47"/>
                    <a:pt x="3" y="52"/>
                    <a:pt x="6" y="57"/>
                  </a:cubicBezTo>
                  <a:cubicBezTo>
                    <a:pt x="9" y="62"/>
                    <a:pt x="12" y="66"/>
                    <a:pt x="15" y="70"/>
                  </a:cubicBezTo>
                  <a:cubicBezTo>
                    <a:pt x="16" y="72"/>
                    <a:pt x="18" y="75"/>
                    <a:pt x="20" y="79"/>
                  </a:cubicBezTo>
                  <a:cubicBezTo>
                    <a:pt x="21" y="82"/>
                    <a:pt x="22" y="86"/>
                    <a:pt x="22" y="86"/>
                  </a:cubicBezTo>
                  <a:cubicBezTo>
                    <a:pt x="24" y="82"/>
                    <a:pt x="28" y="79"/>
                    <a:pt x="31" y="76"/>
                  </a:cubicBezTo>
                  <a:cubicBezTo>
                    <a:pt x="35" y="73"/>
                    <a:pt x="39" y="70"/>
                    <a:pt x="42" y="67"/>
                  </a:cubicBezTo>
                  <a:cubicBezTo>
                    <a:pt x="46" y="63"/>
                    <a:pt x="50" y="57"/>
                    <a:pt x="52" y="50"/>
                  </a:cubicBezTo>
                  <a:cubicBezTo>
                    <a:pt x="54" y="44"/>
                    <a:pt x="55" y="36"/>
                    <a:pt x="53" y="30"/>
                  </a:cubicBezTo>
                  <a:cubicBezTo>
                    <a:pt x="51" y="23"/>
                    <a:pt x="46" y="18"/>
                    <a:pt x="40" y="16"/>
                  </a:cubicBezTo>
                  <a:cubicBezTo>
                    <a:pt x="34" y="14"/>
                    <a:pt x="27" y="14"/>
                    <a:pt x="21" y="16"/>
                  </a:cubicBezTo>
                  <a:cubicBezTo>
                    <a:pt x="21" y="14"/>
                    <a:pt x="21" y="12"/>
                    <a:pt x="21" y="9"/>
                  </a:cubicBezTo>
                  <a:cubicBezTo>
                    <a:pt x="21" y="6"/>
                    <a:pt x="22" y="3"/>
                    <a:pt x="23" y="0"/>
                  </a:cubicBezTo>
                  <a:cubicBezTo>
                    <a:pt x="21" y="0"/>
                    <a:pt x="21" y="0"/>
                    <a:pt x="21" y="0"/>
                  </a:cubicBezTo>
                  <a:cubicBezTo>
                    <a:pt x="21" y="2"/>
                    <a:pt x="21" y="5"/>
                    <a:pt x="20" y="8"/>
                  </a:cubicBezTo>
                  <a:cubicBezTo>
                    <a:pt x="20" y="11"/>
                    <a:pt x="20" y="14"/>
                    <a:pt x="21" y="16"/>
                  </a:cubicBezTo>
                  <a:cubicBezTo>
                    <a:pt x="17" y="17"/>
                    <a:pt x="13" y="19"/>
                    <a:pt x="10" y="21"/>
                  </a:cubicBezTo>
                  <a:cubicBezTo>
                    <a:pt x="7" y="22"/>
                    <a:pt x="4" y="24"/>
                    <a:pt x="3" y="27"/>
                  </a:cubicBezTo>
                  <a:cubicBezTo>
                    <a:pt x="1" y="31"/>
                    <a:pt x="0" y="37"/>
                    <a:pt x="0" y="4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664"/>
            <p:cNvSpPr>
              <a:spLocks/>
            </p:cNvSpPr>
            <p:nvPr/>
          </p:nvSpPr>
          <p:spPr bwMode="auto">
            <a:xfrm>
              <a:off x="4337005" y="5483257"/>
              <a:ext cx="427040" cy="409578"/>
            </a:xfrm>
            <a:custGeom>
              <a:avLst/>
              <a:gdLst>
                <a:gd name="T0" fmla="*/ 19 w 114"/>
                <a:gd name="T1" fmla="*/ 23 h 109"/>
                <a:gd name="T2" fmla="*/ 8 w 114"/>
                <a:gd name="T3" fmla="*/ 52 h 109"/>
                <a:gd name="T4" fmla="*/ 7 w 114"/>
                <a:gd name="T5" fmla="*/ 80 h 109"/>
                <a:gd name="T6" fmla="*/ 4 w 114"/>
                <a:gd name="T7" fmla="*/ 97 h 109"/>
                <a:gd name="T8" fmla="*/ 0 w 114"/>
                <a:gd name="T9" fmla="*/ 109 h 109"/>
                <a:gd name="T10" fmla="*/ 24 w 114"/>
                <a:gd name="T11" fmla="*/ 105 h 109"/>
                <a:gd name="T12" fmla="*/ 48 w 114"/>
                <a:gd name="T13" fmla="*/ 105 h 109"/>
                <a:gd name="T14" fmla="*/ 77 w 114"/>
                <a:gd name="T15" fmla="*/ 96 h 109"/>
                <a:gd name="T16" fmla="*/ 83 w 114"/>
                <a:gd name="T17" fmla="*/ 93 h 109"/>
                <a:gd name="T18" fmla="*/ 85 w 114"/>
                <a:gd name="T19" fmla="*/ 91 h 109"/>
                <a:gd name="T20" fmla="*/ 87 w 114"/>
                <a:gd name="T21" fmla="*/ 90 h 109"/>
                <a:gd name="T22" fmla="*/ 89 w 114"/>
                <a:gd name="T23" fmla="*/ 88 h 109"/>
                <a:gd name="T24" fmla="*/ 103 w 114"/>
                <a:gd name="T25" fmla="*/ 73 h 109"/>
                <a:gd name="T26" fmla="*/ 107 w 114"/>
                <a:gd name="T27" fmla="*/ 57 h 109"/>
                <a:gd name="T28" fmla="*/ 103 w 114"/>
                <a:gd name="T29" fmla="*/ 41 h 109"/>
                <a:gd name="T30" fmla="*/ 83 w 114"/>
                <a:gd name="T31" fmla="*/ 16 h 109"/>
                <a:gd name="T32" fmla="*/ 94 w 114"/>
                <a:gd name="T33" fmla="*/ 7 h 109"/>
                <a:gd name="T34" fmla="*/ 114 w 114"/>
                <a:gd name="T35" fmla="*/ 4 h 109"/>
                <a:gd name="T36" fmla="*/ 114 w 114"/>
                <a:gd name="T37" fmla="*/ 1 h 109"/>
                <a:gd name="T38" fmla="*/ 97 w 114"/>
                <a:gd name="T39" fmla="*/ 4 h 109"/>
                <a:gd name="T40" fmla="*/ 81 w 114"/>
                <a:gd name="T41" fmla="*/ 15 h 109"/>
                <a:gd name="T42" fmla="*/ 62 w 114"/>
                <a:gd name="T43" fmla="*/ 7 h 109"/>
                <a:gd name="T44" fmla="*/ 45 w 114"/>
                <a:gd name="T45" fmla="*/ 6 h 109"/>
                <a:gd name="T46" fmla="*/ 40 w 114"/>
                <a:gd name="T47" fmla="*/ 8 h 109"/>
                <a:gd name="T48" fmla="*/ 39 w 114"/>
                <a:gd name="T49" fmla="*/ 8 h 109"/>
                <a:gd name="T50" fmla="*/ 39 w 114"/>
                <a:gd name="T51" fmla="*/ 8 h 109"/>
                <a:gd name="T52" fmla="*/ 39 w 114"/>
                <a:gd name="T53" fmla="*/ 8 h 109"/>
                <a:gd name="T54" fmla="*/ 38 w 114"/>
                <a:gd name="T55" fmla="*/ 8 h 109"/>
                <a:gd name="T56" fmla="*/ 37 w 114"/>
                <a:gd name="T57" fmla="*/ 9 h 109"/>
                <a:gd name="T58" fmla="*/ 33 w 114"/>
                <a:gd name="T59" fmla="*/ 12 h 109"/>
                <a:gd name="T60" fmla="*/ 19 w 114"/>
                <a:gd name="T61" fmla="*/ 2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 h="109">
                  <a:moveTo>
                    <a:pt x="19" y="23"/>
                  </a:moveTo>
                  <a:cubicBezTo>
                    <a:pt x="11" y="32"/>
                    <a:pt x="10" y="42"/>
                    <a:pt x="8" y="52"/>
                  </a:cubicBezTo>
                  <a:cubicBezTo>
                    <a:pt x="7" y="61"/>
                    <a:pt x="7" y="70"/>
                    <a:pt x="7" y="80"/>
                  </a:cubicBezTo>
                  <a:cubicBezTo>
                    <a:pt x="7" y="83"/>
                    <a:pt x="6" y="91"/>
                    <a:pt x="4" y="97"/>
                  </a:cubicBezTo>
                  <a:cubicBezTo>
                    <a:pt x="2" y="103"/>
                    <a:pt x="0" y="109"/>
                    <a:pt x="0" y="109"/>
                  </a:cubicBezTo>
                  <a:cubicBezTo>
                    <a:pt x="7" y="106"/>
                    <a:pt x="15" y="105"/>
                    <a:pt x="24" y="105"/>
                  </a:cubicBezTo>
                  <a:cubicBezTo>
                    <a:pt x="32" y="105"/>
                    <a:pt x="40" y="106"/>
                    <a:pt x="48" y="105"/>
                  </a:cubicBezTo>
                  <a:cubicBezTo>
                    <a:pt x="58" y="104"/>
                    <a:pt x="68" y="100"/>
                    <a:pt x="77" y="96"/>
                  </a:cubicBezTo>
                  <a:cubicBezTo>
                    <a:pt x="79" y="95"/>
                    <a:pt x="81" y="94"/>
                    <a:pt x="83" y="93"/>
                  </a:cubicBezTo>
                  <a:cubicBezTo>
                    <a:pt x="84" y="92"/>
                    <a:pt x="85" y="92"/>
                    <a:pt x="85" y="91"/>
                  </a:cubicBezTo>
                  <a:cubicBezTo>
                    <a:pt x="86" y="91"/>
                    <a:pt x="86" y="90"/>
                    <a:pt x="87" y="90"/>
                  </a:cubicBezTo>
                  <a:cubicBezTo>
                    <a:pt x="87" y="89"/>
                    <a:pt x="88" y="89"/>
                    <a:pt x="89" y="88"/>
                  </a:cubicBezTo>
                  <a:cubicBezTo>
                    <a:pt x="95" y="84"/>
                    <a:pt x="100" y="79"/>
                    <a:pt x="103" y="73"/>
                  </a:cubicBezTo>
                  <a:cubicBezTo>
                    <a:pt x="106" y="68"/>
                    <a:pt x="107" y="62"/>
                    <a:pt x="107" y="57"/>
                  </a:cubicBezTo>
                  <a:cubicBezTo>
                    <a:pt x="107" y="52"/>
                    <a:pt x="105" y="46"/>
                    <a:pt x="103" y="41"/>
                  </a:cubicBezTo>
                  <a:cubicBezTo>
                    <a:pt x="99" y="32"/>
                    <a:pt x="92" y="22"/>
                    <a:pt x="83" y="16"/>
                  </a:cubicBezTo>
                  <a:cubicBezTo>
                    <a:pt x="86" y="12"/>
                    <a:pt x="90" y="9"/>
                    <a:pt x="94" y="7"/>
                  </a:cubicBezTo>
                  <a:cubicBezTo>
                    <a:pt x="100" y="4"/>
                    <a:pt x="107" y="3"/>
                    <a:pt x="114" y="4"/>
                  </a:cubicBezTo>
                  <a:cubicBezTo>
                    <a:pt x="113" y="3"/>
                    <a:pt x="114" y="2"/>
                    <a:pt x="114" y="1"/>
                  </a:cubicBezTo>
                  <a:cubicBezTo>
                    <a:pt x="110" y="0"/>
                    <a:pt x="103" y="2"/>
                    <a:pt x="97" y="4"/>
                  </a:cubicBezTo>
                  <a:cubicBezTo>
                    <a:pt x="91" y="7"/>
                    <a:pt x="85" y="11"/>
                    <a:pt x="81" y="15"/>
                  </a:cubicBezTo>
                  <a:cubicBezTo>
                    <a:pt x="75" y="11"/>
                    <a:pt x="69" y="8"/>
                    <a:pt x="62" y="7"/>
                  </a:cubicBezTo>
                  <a:cubicBezTo>
                    <a:pt x="56" y="5"/>
                    <a:pt x="49" y="6"/>
                    <a:pt x="45" y="6"/>
                  </a:cubicBezTo>
                  <a:cubicBezTo>
                    <a:pt x="43" y="7"/>
                    <a:pt x="41" y="7"/>
                    <a:pt x="40" y="8"/>
                  </a:cubicBezTo>
                  <a:cubicBezTo>
                    <a:pt x="39" y="8"/>
                    <a:pt x="39" y="8"/>
                    <a:pt x="39" y="8"/>
                  </a:cubicBezTo>
                  <a:cubicBezTo>
                    <a:pt x="39" y="8"/>
                    <a:pt x="39" y="8"/>
                    <a:pt x="39" y="8"/>
                  </a:cubicBezTo>
                  <a:cubicBezTo>
                    <a:pt x="39" y="8"/>
                    <a:pt x="39" y="8"/>
                    <a:pt x="39" y="8"/>
                  </a:cubicBezTo>
                  <a:cubicBezTo>
                    <a:pt x="38" y="8"/>
                    <a:pt x="38" y="8"/>
                    <a:pt x="38" y="8"/>
                  </a:cubicBezTo>
                  <a:cubicBezTo>
                    <a:pt x="37" y="9"/>
                    <a:pt x="37" y="9"/>
                    <a:pt x="37" y="9"/>
                  </a:cubicBezTo>
                  <a:cubicBezTo>
                    <a:pt x="36" y="10"/>
                    <a:pt x="34" y="11"/>
                    <a:pt x="33" y="12"/>
                  </a:cubicBezTo>
                  <a:cubicBezTo>
                    <a:pt x="27" y="15"/>
                    <a:pt x="22" y="19"/>
                    <a:pt x="19" y="23"/>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666"/>
            <p:cNvSpPr>
              <a:spLocks/>
            </p:cNvSpPr>
            <p:nvPr/>
          </p:nvSpPr>
          <p:spPr bwMode="auto">
            <a:xfrm>
              <a:off x="4141741" y="5532470"/>
              <a:ext cx="217489" cy="142876"/>
            </a:xfrm>
            <a:custGeom>
              <a:avLst/>
              <a:gdLst>
                <a:gd name="T0" fmla="*/ 31 w 58"/>
                <a:gd name="T1" fmla="*/ 0 h 38"/>
                <a:gd name="T2" fmla="*/ 21 w 58"/>
                <a:gd name="T3" fmla="*/ 3 h 38"/>
                <a:gd name="T4" fmla="*/ 12 w 58"/>
                <a:gd name="T5" fmla="*/ 6 h 38"/>
                <a:gd name="T6" fmla="*/ 5 w 58"/>
                <a:gd name="T7" fmla="*/ 6 h 38"/>
                <a:gd name="T8" fmla="*/ 0 w 58"/>
                <a:gd name="T9" fmla="*/ 5 h 38"/>
                <a:gd name="T10" fmla="*/ 4 w 58"/>
                <a:gd name="T11" fmla="*/ 15 h 38"/>
                <a:gd name="T12" fmla="*/ 9 w 58"/>
                <a:gd name="T13" fmla="*/ 25 h 38"/>
                <a:gd name="T14" fmla="*/ 20 w 58"/>
                <a:gd name="T15" fmla="*/ 34 h 38"/>
                <a:gd name="T16" fmla="*/ 33 w 58"/>
                <a:gd name="T17" fmla="*/ 37 h 38"/>
                <a:gd name="T18" fmla="*/ 43 w 58"/>
                <a:gd name="T19" fmla="*/ 31 h 38"/>
                <a:gd name="T20" fmla="*/ 47 w 58"/>
                <a:gd name="T21" fmla="*/ 19 h 38"/>
                <a:gd name="T22" fmla="*/ 52 w 58"/>
                <a:gd name="T23" fmla="*/ 21 h 38"/>
                <a:gd name="T24" fmla="*/ 57 w 58"/>
                <a:gd name="T25" fmla="*/ 27 h 38"/>
                <a:gd name="T26" fmla="*/ 58 w 58"/>
                <a:gd name="T27" fmla="*/ 26 h 38"/>
                <a:gd name="T28" fmla="*/ 54 w 58"/>
                <a:gd name="T29" fmla="*/ 21 h 38"/>
                <a:gd name="T30" fmla="*/ 47 w 58"/>
                <a:gd name="T31" fmla="*/ 18 h 38"/>
                <a:gd name="T32" fmla="*/ 42 w 58"/>
                <a:gd name="T33" fmla="*/ 4 h 38"/>
                <a:gd name="T34" fmla="*/ 31 w 5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38">
                  <a:moveTo>
                    <a:pt x="31" y="0"/>
                  </a:moveTo>
                  <a:cubicBezTo>
                    <a:pt x="28" y="0"/>
                    <a:pt x="25" y="2"/>
                    <a:pt x="21" y="3"/>
                  </a:cubicBezTo>
                  <a:cubicBezTo>
                    <a:pt x="18" y="4"/>
                    <a:pt x="15" y="5"/>
                    <a:pt x="12" y="6"/>
                  </a:cubicBezTo>
                  <a:cubicBezTo>
                    <a:pt x="10" y="6"/>
                    <a:pt x="7" y="7"/>
                    <a:pt x="5" y="6"/>
                  </a:cubicBezTo>
                  <a:cubicBezTo>
                    <a:pt x="2" y="6"/>
                    <a:pt x="0" y="5"/>
                    <a:pt x="0" y="5"/>
                  </a:cubicBezTo>
                  <a:cubicBezTo>
                    <a:pt x="2" y="8"/>
                    <a:pt x="3" y="12"/>
                    <a:pt x="4" y="15"/>
                  </a:cubicBezTo>
                  <a:cubicBezTo>
                    <a:pt x="5" y="19"/>
                    <a:pt x="7" y="22"/>
                    <a:pt x="9" y="25"/>
                  </a:cubicBezTo>
                  <a:cubicBezTo>
                    <a:pt x="12" y="29"/>
                    <a:pt x="16" y="32"/>
                    <a:pt x="20" y="34"/>
                  </a:cubicBezTo>
                  <a:cubicBezTo>
                    <a:pt x="24" y="37"/>
                    <a:pt x="29" y="38"/>
                    <a:pt x="33" y="37"/>
                  </a:cubicBezTo>
                  <a:cubicBezTo>
                    <a:pt x="37" y="37"/>
                    <a:pt x="40" y="34"/>
                    <a:pt x="43" y="31"/>
                  </a:cubicBezTo>
                  <a:cubicBezTo>
                    <a:pt x="45" y="27"/>
                    <a:pt x="47" y="23"/>
                    <a:pt x="47" y="19"/>
                  </a:cubicBezTo>
                  <a:cubicBezTo>
                    <a:pt x="49" y="19"/>
                    <a:pt x="51" y="20"/>
                    <a:pt x="52" y="21"/>
                  </a:cubicBezTo>
                  <a:cubicBezTo>
                    <a:pt x="55" y="22"/>
                    <a:pt x="56" y="24"/>
                    <a:pt x="57" y="27"/>
                  </a:cubicBezTo>
                  <a:cubicBezTo>
                    <a:pt x="58" y="27"/>
                    <a:pt x="58" y="26"/>
                    <a:pt x="58" y="26"/>
                  </a:cubicBezTo>
                  <a:cubicBezTo>
                    <a:pt x="58" y="25"/>
                    <a:pt x="56" y="23"/>
                    <a:pt x="54" y="21"/>
                  </a:cubicBezTo>
                  <a:cubicBezTo>
                    <a:pt x="52" y="20"/>
                    <a:pt x="49" y="19"/>
                    <a:pt x="47" y="18"/>
                  </a:cubicBezTo>
                  <a:cubicBezTo>
                    <a:pt x="48" y="13"/>
                    <a:pt x="46" y="7"/>
                    <a:pt x="42" y="4"/>
                  </a:cubicBezTo>
                  <a:cubicBezTo>
                    <a:pt x="39" y="2"/>
                    <a:pt x="34" y="0"/>
                    <a:pt x="31"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67"/>
            <p:cNvSpPr>
              <a:spLocks/>
            </p:cNvSpPr>
            <p:nvPr/>
          </p:nvSpPr>
          <p:spPr bwMode="auto">
            <a:xfrm>
              <a:off x="7029421" y="3132153"/>
              <a:ext cx="382590" cy="423865"/>
            </a:xfrm>
            <a:custGeom>
              <a:avLst/>
              <a:gdLst>
                <a:gd name="T0" fmla="*/ 94 w 102"/>
                <a:gd name="T1" fmla="*/ 30 h 113"/>
                <a:gd name="T2" fmla="*/ 72 w 102"/>
                <a:gd name="T3" fmla="*/ 7 h 113"/>
                <a:gd name="T4" fmla="*/ 46 w 102"/>
                <a:gd name="T5" fmla="*/ 1 h 113"/>
                <a:gd name="T6" fmla="*/ 26 w 102"/>
                <a:gd name="T7" fmla="*/ 6 h 113"/>
                <a:gd name="T8" fmla="*/ 9 w 102"/>
                <a:gd name="T9" fmla="*/ 12 h 113"/>
                <a:gd name="T10" fmla="*/ 0 w 102"/>
                <a:gd name="T11" fmla="*/ 17 h 113"/>
                <a:gd name="T12" fmla="*/ 10 w 102"/>
                <a:gd name="T13" fmla="*/ 25 h 113"/>
                <a:gd name="T14" fmla="*/ 12 w 102"/>
                <a:gd name="T15" fmla="*/ 39 h 113"/>
                <a:gd name="T16" fmla="*/ 12 w 102"/>
                <a:gd name="T17" fmla="*/ 58 h 113"/>
                <a:gd name="T18" fmla="*/ 21 w 102"/>
                <a:gd name="T19" fmla="*/ 75 h 113"/>
                <a:gd name="T20" fmla="*/ 45 w 102"/>
                <a:gd name="T21" fmla="*/ 91 h 113"/>
                <a:gd name="T22" fmla="*/ 74 w 102"/>
                <a:gd name="T23" fmla="*/ 91 h 113"/>
                <a:gd name="T24" fmla="*/ 74 w 102"/>
                <a:gd name="T25" fmla="*/ 113 h 113"/>
                <a:gd name="T26" fmla="*/ 77 w 102"/>
                <a:gd name="T27" fmla="*/ 113 h 113"/>
                <a:gd name="T28" fmla="*/ 76 w 102"/>
                <a:gd name="T29" fmla="*/ 91 h 113"/>
                <a:gd name="T30" fmla="*/ 83 w 102"/>
                <a:gd name="T31" fmla="*/ 88 h 113"/>
                <a:gd name="T32" fmla="*/ 99 w 102"/>
                <a:gd name="T33" fmla="*/ 64 h 113"/>
                <a:gd name="T34" fmla="*/ 94 w 102"/>
                <a:gd name="T35" fmla="*/ 3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113">
                  <a:moveTo>
                    <a:pt x="94" y="30"/>
                  </a:moveTo>
                  <a:cubicBezTo>
                    <a:pt x="89" y="20"/>
                    <a:pt x="81" y="12"/>
                    <a:pt x="72" y="7"/>
                  </a:cubicBezTo>
                  <a:cubicBezTo>
                    <a:pt x="64" y="2"/>
                    <a:pt x="54" y="0"/>
                    <a:pt x="46" y="1"/>
                  </a:cubicBezTo>
                  <a:cubicBezTo>
                    <a:pt x="40" y="1"/>
                    <a:pt x="33" y="3"/>
                    <a:pt x="26" y="6"/>
                  </a:cubicBezTo>
                  <a:cubicBezTo>
                    <a:pt x="20" y="8"/>
                    <a:pt x="14" y="11"/>
                    <a:pt x="9" y="12"/>
                  </a:cubicBezTo>
                  <a:cubicBezTo>
                    <a:pt x="6" y="14"/>
                    <a:pt x="3" y="15"/>
                    <a:pt x="0" y="17"/>
                  </a:cubicBezTo>
                  <a:cubicBezTo>
                    <a:pt x="4" y="16"/>
                    <a:pt x="8" y="20"/>
                    <a:pt x="10" y="25"/>
                  </a:cubicBezTo>
                  <a:cubicBezTo>
                    <a:pt x="12" y="30"/>
                    <a:pt x="12" y="36"/>
                    <a:pt x="12" y="39"/>
                  </a:cubicBezTo>
                  <a:cubicBezTo>
                    <a:pt x="12" y="46"/>
                    <a:pt x="12" y="52"/>
                    <a:pt x="12" y="58"/>
                  </a:cubicBezTo>
                  <a:cubicBezTo>
                    <a:pt x="13" y="63"/>
                    <a:pt x="16" y="69"/>
                    <a:pt x="21" y="75"/>
                  </a:cubicBezTo>
                  <a:cubicBezTo>
                    <a:pt x="28" y="82"/>
                    <a:pt x="36" y="88"/>
                    <a:pt x="45" y="91"/>
                  </a:cubicBezTo>
                  <a:cubicBezTo>
                    <a:pt x="54" y="94"/>
                    <a:pt x="64" y="94"/>
                    <a:pt x="74" y="91"/>
                  </a:cubicBezTo>
                  <a:cubicBezTo>
                    <a:pt x="76" y="98"/>
                    <a:pt x="76" y="106"/>
                    <a:pt x="74" y="113"/>
                  </a:cubicBezTo>
                  <a:cubicBezTo>
                    <a:pt x="75" y="113"/>
                    <a:pt x="76" y="113"/>
                    <a:pt x="77" y="113"/>
                  </a:cubicBezTo>
                  <a:cubicBezTo>
                    <a:pt x="78" y="109"/>
                    <a:pt x="78" y="99"/>
                    <a:pt x="76" y="91"/>
                  </a:cubicBezTo>
                  <a:cubicBezTo>
                    <a:pt x="78" y="90"/>
                    <a:pt x="81" y="89"/>
                    <a:pt x="83" y="88"/>
                  </a:cubicBezTo>
                  <a:cubicBezTo>
                    <a:pt x="91" y="83"/>
                    <a:pt x="97" y="75"/>
                    <a:pt x="99" y="64"/>
                  </a:cubicBezTo>
                  <a:cubicBezTo>
                    <a:pt x="102" y="53"/>
                    <a:pt x="100" y="41"/>
                    <a:pt x="94" y="3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668"/>
            <p:cNvSpPr>
              <a:spLocks/>
            </p:cNvSpPr>
            <p:nvPr/>
          </p:nvSpPr>
          <p:spPr bwMode="auto">
            <a:xfrm>
              <a:off x="6905596" y="3151204"/>
              <a:ext cx="344490" cy="344490"/>
            </a:xfrm>
            <a:custGeom>
              <a:avLst/>
              <a:gdLst>
                <a:gd name="T0" fmla="*/ 69 w 92"/>
                <a:gd name="T1" fmla="*/ 6 h 92"/>
                <a:gd name="T2" fmla="*/ 42 w 92"/>
                <a:gd name="T3" fmla="*/ 2 h 92"/>
                <a:gd name="T4" fmla="*/ 20 w 92"/>
                <a:gd name="T5" fmla="*/ 8 h 92"/>
                <a:gd name="T6" fmla="*/ 8 w 92"/>
                <a:gd name="T7" fmla="*/ 13 h 92"/>
                <a:gd name="T8" fmla="*/ 0 w 92"/>
                <a:gd name="T9" fmla="*/ 17 h 92"/>
                <a:gd name="T10" fmla="*/ 8 w 92"/>
                <a:gd name="T11" fmla="*/ 29 h 92"/>
                <a:gd name="T12" fmla="*/ 12 w 92"/>
                <a:gd name="T13" fmla="*/ 43 h 92"/>
                <a:gd name="T14" fmla="*/ 20 w 92"/>
                <a:gd name="T15" fmla="*/ 61 h 92"/>
                <a:gd name="T16" fmla="*/ 34 w 92"/>
                <a:gd name="T17" fmla="*/ 73 h 92"/>
                <a:gd name="T18" fmla="*/ 57 w 92"/>
                <a:gd name="T19" fmla="*/ 75 h 92"/>
                <a:gd name="T20" fmla="*/ 80 w 92"/>
                <a:gd name="T21" fmla="*/ 64 h 92"/>
                <a:gd name="T22" fmla="*/ 84 w 92"/>
                <a:gd name="T23" fmla="*/ 75 h 92"/>
                <a:gd name="T24" fmla="*/ 82 w 92"/>
                <a:gd name="T25" fmla="*/ 91 h 92"/>
                <a:gd name="T26" fmla="*/ 84 w 92"/>
                <a:gd name="T27" fmla="*/ 92 h 92"/>
                <a:gd name="T28" fmla="*/ 86 w 92"/>
                <a:gd name="T29" fmla="*/ 78 h 92"/>
                <a:gd name="T30" fmla="*/ 81 w 92"/>
                <a:gd name="T31" fmla="*/ 63 h 92"/>
                <a:gd name="T32" fmla="*/ 90 w 92"/>
                <a:gd name="T33" fmla="*/ 49 h 92"/>
                <a:gd name="T34" fmla="*/ 89 w 92"/>
                <a:gd name="T35" fmla="*/ 31 h 92"/>
                <a:gd name="T36" fmla="*/ 69 w 92"/>
                <a:gd name="T37"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2">
                  <a:moveTo>
                    <a:pt x="69" y="6"/>
                  </a:moveTo>
                  <a:cubicBezTo>
                    <a:pt x="60" y="0"/>
                    <a:pt x="50" y="1"/>
                    <a:pt x="42" y="2"/>
                  </a:cubicBezTo>
                  <a:cubicBezTo>
                    <a:pt x="34" y="2"/>
                    <a:pt x="27" y="5"/>
                    <a:pt x="20" y="8"/>
                  </a:cubicBezTo>
                  <a:cubicBezTo>
                    <a:pt x="18" y="9"/>
                    <a:pt x="12" y="11"/>
                    <a:pt x="8" y="13"/>
                  </a:cubicBezTo>
                  <a:cubicBezTo>
                    <a:pt x="3" y="15"/>
                    <a:pt x="0" y="17"/>
                    <a:pt x="0" y="17"/>
                  </a:cubicBezTo>
                  <a:cubicBezTo>
                    <a:pt x="4" y="19"/>
                    <a:pt x="6" y="24"/>
                    <a:pt x="8" y="29"/>
                  </a:cubicBezTo>
                  <a:cubicBezTo>
                    <a:pt x="10" y="34"/>
                    <a:pt x="10" y="39"/>
                    <a:pt x="12" y="43"/>
                  </a:cubicBezTo>
                  <a:cubicBezTo>
                    <a:pt x="14" y="50"/>
                    <a:pt x="17" y="56"/>
                    <a:pt x="20" y="61"/>
                  </a:cubicBezTo>
                  <a:cubicBezTo>
                    <a:pt x="24" y="66"/>
                    <a:pt x="28" y="71"/>
                    <a:pt x="34" y="73"/>
                  </a:cubicBezTo>
                  <a:cubicBezTo>
                    <a:pt x="41" y="76"/>
                    <a:pt x="48" y="76"/>
                    <a:pt x="57" y="75"/>
                  </a:cubicBezTo>
                  <a:cubicBezTo>
                    <a:pt x="65" y="73"/>
                    <a:pt x="74" y="70"/>
                    <a:pt x="80" y="64"/>
                  </a:cubicBezTo>
                  <a:cubicBezTo>
                    <a:pt x="82" y="68"/>
                    <a:pt x="84" y="72"/>
                    <a:pt x="84" y="75"/>
                  </a:cubicBezTo>
                  <a:cubicBezTo>
                    <a:pt x="85" y="81"/>
                    <a:pt x="84" y="86"/>
                    <a:pt x="82" y="91"/>
                  </a:cubicBezTo>
                  <a:cubicBezTo>
                    <a:pt x="83" y="91"/>
                    <a:pt x="84" y="91"/>
                    <a:pt x="84" y="92"/>
                  </a:cubicBezTo>
                  <a:cubicBezTo>
                    <a:pt x="86" y="89"/>
                    <a:pt x="86" y="84"/>
                    <a:pt x="86" y="78"/>
                  </a:cubicBezTo>
                  <a:cubicBezTo>
                    <a:pt x="85" y="73"/>
                    <a:pt x="84" y="67"/>
                    <a:pt x="81" y="63"/>
                  </a:cubicBezTo>
                  <a:cubicBezTo>
                    <a:pt x="86" y="60"/>
                    <a:pt x="89" y="55"/>
                    <a:pt x="90" y="49"/>
                  </a:cubicBezTo>
                  <a:cubicBezTo>
                    <a:pt x="92" y="44"/>
                    <a:pt x="92" y="37"/>
                    <a:pt x="89" y="31"/>
                  </a:cubicBezTo>
                  <a:cubicBezTo>
                    <a:pt x="86" y="22"/>
                    <a:pt x="77" y="11"/>
                    <a:pt x="69"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69"/>
            <p:cNvSpPr>
              <a:spLocks/>
            </p:cNvSpPr>
            <p:nvPr/>
          </p:nvSpPr>
          <p:spPr bwMode="auto">
            <a:xfrm>
              <a:off x="7288185" y="3267092"/>
              <a:ext cx="206376" cy="312740"/>
            </a:xfrm>
            <a:custGeom>
              <a:avLst/>
              <a:gdLst>
                <a:gd name="T0" fmla="*/ 54 w 55"/>
                <a:gd name="T1" fmla="*/ 47 h 83"/>
                <a:gd name="T2" fmla="*/ 51 w 55"/>
                <a:gd name="T3" fmla="*/ 31 h 83"/>
                <a:gd name="T4" fmla="*/ 46 w 55"/>
                <a:gd name="T5" fmla="*/ 17 h 83"/>
                <a:gd name="T6" fmla="*/ 44 w 55"/>
                <a:gd name="T7" fmla="*/ 7 h 83"/>
                <a:gd name="T8" fmla="*/ 44 w 55"/>
                <a:gd name="T9" fmla="*/ 0 h 83"/>
                <a:gd name="T10" fmla="*/ 31 w 55"/>
                <a:gd name="T11" fmla="*/ 8 h 83"/>
                <a:gd name="T12" fmla="*/ 19 w 55"/>
                <a:gd name="T13" fmla="*/ 14 h 83"/>
                <a:gd name="T14" fmla="*/ 1 w 55"/>
                <a:gd name="T15" fmla="*/ 45 h 83"/>
                <a:gd name="T16" fmla="*/ 9 w 55"/>
                <a:gd name="T17" fmla="*/ 61 h 83"/>
                <a:gd name="T18" fmla="*/ 26 w 55"/>
                <a:gd name="T19" fmla="*/ 68 h 83"/>
                <a:gd name="T20" fmla="*/ 23 w 55"/>
                <a:gd name="T21" fmla="*/ 75 h 83"/>
                <a:gd name="T22" fmla="*/ 17 w 55"/>
                <a:gd name="T23" fmla="*/ 82 h 83"/>
                <a:gd name="T24" fmla="*/ 18 w 55"/>
                <a:gd name="T25" fmla="*/ 83 h 83"/>
                <a:gd name="T26" fmla="*/ 23 w 55"/>
                <a:gd name="T27" fmla="*/ 77 h 83"/>
                <a:gd name="T28" fmla="*/ 27 w 55"/>
                <a:gd name="T29" fmla="*/ 68 h 83"/>
                <a:gd name="T30" fmla="*/ 47 w 55"/>
                <a:gd name="T31" fmla="*/ 62 h 83"/>
                <a:gd name="T32" fmla="*/ 54 w 55"/>
                <a:gd name="T33" fmla="*/ 4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83">
                  <a:moveTo>
                    <a:pt x="54" y="47"/>
                  </a:moveTo>
                  <a:cubicBezTo>
                    <a:pt x="55" y="41"/>
                    <a:pt x="53" y="36"/>
                    <a:pt x="51" y="31"/>
                  </a:cubicBezTo>
                  <a:cubicBezTo>
                    <a:pt x="50" y="26"/>
                    <a:pt x="48" y="22"/>
                    <a:pt x="46" y="17"/>
                  </a:cubicBezTo>
                  <a:cubicBezTo>
                    <a:pt x="45" y="15"/>
                    <a:pt x="44" y="11"/>
                    <a:pt x="44" y="7"/>
                  </a:cubicBezTo>
                  <a:cubicBezTo>
                    <a:pt x="43" y="3"/>
                    <a:pt x="44" y="0"/>
                    <a:pt x="44" y="0"/>
                  </a:cubicBezTo>
                  <a:cubicBezTo>
                    <a:pt x="40" y="3"/>
                    <a:pt x="36" y="5"/>
                    <a:pt x="31" y="8"/>
                  </a:cubicBezTo>
                  <a:cubicBezTo>
                    <a:pt x="27" y="10"/>
                    <a:pt x="23" y="12"/>
                    <a:pt x="19" y="14"/>
                  </a:cubicBezTo>
                  <a:cubicBezTo>
                    <a:pt x="9" y="21"/>
                    <a:pt x="0" y="33"/>
                    <a:pt x="1" y="45"/>
                  </a:cubicBezTo>
                  <a:cubicBezTo>
                    <a:pt x="1" y="52"/>
                    <a:pt x="4" y="57"/>
                    <a:pt x="9" y="61"/>
                  </a:cubicBezTo>
                  <a:cubicBezTo>
                    <a:pt x="14" y="65"/>
                    <a:pt x="20" y="67"/>
                    <a:pt x="26" y="68"/>
                  </a:cubicBezTo>
                  <a:cubicBezTo>
                    <a:pt x="25" y="70"/>
                    <a:pt x="25" y="73"/>
                    <a:pt x="23" y="75"/>
                  </a:cubicBezTo>
                  <a:cubicBezTo>
                    <a:pt x="22" y="78"/>
                    <a:pt x="20" y="80"/>
                    <a:pt x="17" y="82"/>
                  </a:cubicBezTo>
                  <a:cubicBezTo>
                    <a:pt x="18" y="83"/>
                    <a:pt x="18" y="83"/>
                    <a:pt x="18" y="83"/>
                  </a:cubicBezTo>
                  <a:cubicBezTo>
                    <a:pt x="20" y="82"/>
                    <a:pt x="21" y="80"/>
                    <a:pt x="23" y="77"/>
                  </a:cubicBezTo>
                  <a:cubicBezTo>
                    <a:pt x="25" y="74"/>
                    <a:pt x="26" y="71"/>
                    <a:pt x="27" y="68"/>
                  </a:cubicBezTo>
                  <a:cubicBezTo>
                    <a:pt x="35" y="69"/>
                    <a:pt x="43" y="67"/>
                    <a:pt x="47" y="62"/>
                  </a:cubicBezTo>
                  <a:cubicBezTo>
                    <a:pt x="51" y="58"/>
                    <a:pt x="53" y="52"/>
                    <a:pt x="54" y="4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670"/>
            <p:cNvSpPr>
              <a:spLocks/>
            </p:cNvSpPr>
            <p:nvPr/>
          </p:nvSpPr>
          <p:spPr bwMode="auto">
            <a:xfrm>
              <a:off x="7464399" y="2868627"/>
              <a:ext cx="184151" cy="200026"/>
            </a:xfrm>
            <a:custGeom>
              <a:avLst/>
              <a:gdLst>
                <a:gd name="T0" fmla="*/ 8 w 49"/>
                <a:gd name="T1" fmla="*/ 20 h 53"/>
                <a:gd name="T2" fmla="*/ 8 w 49"/>
                <a:gd name="T3" fmla="*/ 31 h 53"/>
                <a:gd name="T4" fmla="*/ 8 w 49"/>
                <a:gd name="T5" fmla="*/ 36 h 53"/>
                <a:gd name="T6" fmla="*/ 7 w 49"/>
                <a:gd name="T7" fmla="*/ 42 h 53"/>
                <a:gd name="T8" fmla="*/ 4 w 49"/>
                <a:gd name="T9" fmla="*/ 48 h 53"/>
                <a:gd name="T10" fmla="*/ 1 w 49"/>
                <a:gd name="T11" fmla="*/ 51 h 53"/>
                <a:gd name="T12" fmla="*/ 0 w 49"/>
                <a:gd name="T13" fmla="*/ 52 h 53"/>
                <a:gd name="T14" fmla="*/ 13 w 49"/>
                <a:gd name="T15" fmla="*/ 53 h 53"/>
                <a:gd name="T16" fmla="*/ 26 w 49"/>
                <a:gd name="T17" fmla="*/ 51 h 53"/>
                <a:gd name="T18" fmla="*/ 40 w 49"/>
                <a:gd name="T19" fmla="*/ 43 h 53"/>
                <a:gd name="T20" fmla="*/ 47 w 49"/>
                <a:gd name="T21" fmla="*/ 31 h 53"/>
                <a:gd name="T22" fmla="*/ 33 w 49"/>
                <a:gd name="T23" fmla="*/ 10 h 53"/>
                <a:gd name="T24" fmla="*/ 36 w 49"/>
                <a:gd name="T25" fmla="*/ 5 h 53"/>
                <a:gd name="T26" fmla="*/ 43 w 49"/>
                <a:gd name="T27" fmla="*/ 1 h 53"/>
                <a:gd name="T28" fmla="*/ 43 w 49"/>
                <a:gd name="T29" fmla="*/ 0 h 53"/>
                <a:gd name="T30" fmla="*/ 32 w 49"/>
                <a:gd name="T31" fmla="*/ 9 h 53"/>
                <a:gd name="T32" fmla="*/ 15 w 49"/>
                <a:gd name="T33" fmla="*/ 10 h 53"/>
                <a:gd name="T34" fmla="*/ 8 w 49"/>
                <a:gd name="T35"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53">
                  <a:moveTo>
                    <a:pt x="8" y="20"/>
                  </a:moveTo>
                  <a:cubicBezTo>
                    <a:pt x="6" y="23"/>
                    <a:pt x="7" y="27"/>
                    <a:pt x="8" y="31"/>
                  </a:cubicBezTo>
                  <a:cubicBezTo>
                    <a:pt x="8" y="32"/>
                    <a:pt x="8" y="34"/>
                    <a:pt x="8" y="36"/>
                  </a:cubicBezTo>
                  <a:cubicBezTo>
                    <a:pt x="8" y="38"/>
                    <a:pt x="7" y="40"/>
                    <a:pt x="7" y="42"/>
                  </a:cubicBezTo>
                  <a:cubicBezTo>
                    <a:pt x="7" y="43"/>
                    <a:pt x="6" y="46"/>
                    <a:pt x="4" y="48"/>
                  </a:cubicBezTo>
                  <a:cubicBezTo>
                    <a:pt x="3" y="49"/>
                    <a:pt x="2" y="50"/>
                    <a:pt x="1" y="51"/>
                  </a:cubicBezTo>
                  <a:cubicBezTo>
                    <a:pt x="0" y="51"/>
                    <a:pt x="0" y="52"/>
                    <a:pt x="0" y="52"/>
                  </a:cubicBezTo>
                  <a:cubicBezTo>
                    <a:pt x="4" y="52"/>
                    <a:pt x="8" y="53"/>
                    <a:pt x="13" y="53"/>
                  </a:cubicBezTo>
                  <a:cubicBezTo>
                    <a:pt x="18" y="53"/>
                    <a:pt x="22" y="53"/>
                    <a:pt x="26" y="51"/>
                  </a:cubicBezTo>
                  <a:cubicBezTo>
                    <a:pt x="31" y="50"/>
                    <a:pt x="36" y="47"/>
                    <a:pt x="40" y="43"/>
                  </a:cubicBezTo>
                  <a:cubicBezTo>
                    <a:pt x="43" y="39"/>
                    <a:pt x="46" y="35"/>
                    <a:pt x="47" y="31"/>
                  </a:cubicBezTo>
                  <a:cubicBezTo>
                    <a:pt x="49" y="22"/>
                    <a:pt x="41" y="13"/>
                    <a:pt x="33" y="10"/>
                  </a:cubicBezTo>
                  <a:cubicBezTo>
                    <a:pt x="34" y="8"/>
                    <a:pt x="35" y="6"/>
                    <a:pt x="36" y="5"/>
                  </a:cubicBezTo>
                  <a:cubicBezTo>
                    <a:pt x="38" y="3"/>
                    <a:pt x="40" y="2"/>
                    <a:pt x="43" y="1"/>
                  </a:cubicBezTo>
                  <a:cubicBezTo>
                    <a:pt x="43" y="0"/>
                    <a:pt x="43" y="0"/>
                    <a:pt x="43" y="0"/>
                  </a:cubicBezTo>
                  <a:cubicBezTo>
                    <a:pt x="40" y="1"/>
                    <a:pt x="34" y="6"/>
                    <a:pt x="32" y="9"/>
                  </a:cubicBezTo>
                  <a:cubicBezTo>
                    <a:pt x="26" y="7"/>
                    <a:pt x="20" y="7"/>
                    <a:pt x="15" y="10"/>
                  </a:cubicBezTo>
                  <a:cubicBezTo>
                    <a:pt x="12" y="13"/>
                    <a:pt x="9" y="17"/>
                    <a:pt x="8"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671"/>
            <p:cNvSpPr>
              <a:spLocks/>
            </p:cNvSpPr>
            <p:nvPr/>
          </p:nvSpPr>
          <p:spPr bwMode="auto">
            <a:xfrm>
              <a:off x="7134197" y="2541599"/>
              <a:ext cx="334965" cy="384178"/>
            </a:xfrm>
            <a:custGeom>
              <a:avLst/>
              <a:gdLst>
                <a:gd name="T0" fmla="*/ 72 w 89"/>
                <a:gd name="T1" fmla="*/ 11 h 102"/>
                <a:gd name="T2" fmla="*/ 46 w 89"/>
                <a:gd name="T3" fmla="*/ 1 h 102"/>
                <a:gd name="T4" fmla="*/ 23 w 89"/>
                <a:gd name="T5" fmla="*/ 2 h 102"/>
                <a:gd name="T6" fmla="*/ 0 w 89"/>
                <a:gd name="T7" fmla="*/ 3 h 102"/>
                <a:gd name="T8" fmla="*/ 6 w 89"/>
                <a:gd name="T9" fmla="*/ 36 h 102"/>
                <a:gd name="T10" fmla="*/ 11 w 89"/>
                <a:gd name="T11" fmla="*/ 56 h 102"/>
                <a:gd name="T12" fmla="*/ 22 w 89"/>
                <a:gd name="T13" fmla="*/ 70 h 102"/>
                <a:gd name="T14" fmla="*/ 44 w 89"/>
                <a:gd name="T15" fmla="*/ 76 h 102"/>
                <a:gd name="T16" fmla="*/ 70 w 89"/>
                <a:gd name="T17" fmla="*/ 73 h 102"/>
                <a:gd name="T18" fmla="*/ 71 w 89"/>
                <a:gd name="T19" fmla="*/ 86 h 102"/>
                <a:gd name="T20" fmla="*/ 63 w 89"/>
                <a:gd name="T21" fmla="*/ 100 h 102"/>
                <a:gd name="T22" fmla="*/ 64 w 89"/>
                <a:gd name="T23" fmla="*/ 102 h 102"/>
                <a:gd name="T24" fmla="*/ 71 w 89"/>
                <a:gd name="T25" fmla="*/ 89 h 102"/>
                <a:gd name="T26" fmla="*/ 71 w 89"/>
                <a:gd name="T27" fmla="*/ 73 h 102"/>
                <a:gd name="T28" fmla="*/ 84 w 89"/>
                <a:gd name="T29" fmla="*/ 60 h 102"/>
                <a:gd name="T30" fmla="*/ 88 w 89"/>
                <a:gd name="T31" fmla="*/ 41 h 102"/>
                <a:gd name="T32" fmla="*/ 81 w 89"/>
                <a:gd name="T33" fmla="*/ 24 h 102"/>
                <a:gd name="T34" fmla="*/ 72 w 89"/>
                <a:gd name="T35" fmla="*/ 1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102">
                  <a:moveTo>
                    <a:pt x="72" y="11"/>
                  </a:moveTo>
                  <a:cubicBezTo>
                    <a:pt x="64" y="3"/>
                    <a:pt x="55" y="2"/>
                    <a:pt x="46" y="1"/>
                  </a:cubicBezTo>
                  <a:cubicBezTo>
                    <a:pt x="38" y="0"/>
                    <a:pt x="31" y="1"/>
                    <a:pt x="23" y="2"/>
                  </a:cubicBezTo>
                  <a:cubicBezTo>
                    <a:pt x="17" y="3"/>
                    <a:pt x="0" y="3"/>
                    <a:pt x="0" y="3"/>
                  </a:cubicBezTo>
                  <a:cubicBezTo>
                    <a:pt x="7" y="12"/>
                    <a:pt x="5" y="25"/>
                    <a:pt x="6" y="36"/>
                  </a:cubicBezTo>
                  <a:cubicBezTo>
                    <a:pt x="7" y="43"/>
                    <a:pt x="9" y="50"/>
                    <a:pt x="11" y="56"/>
                  </a:cubicBezTo>
                  <a:cubicBezTo>
                    <a:pt x="14" y="62"/>
                    <a:pt x="17" y="67"/>
                    <a:pt x="22" y="70"/>
                  </a:cubicBezTo>
                  <a:cubicBezTo>
                    <a:pt x="28" y="74"/>
                    <a:pt x="35" y="76"/>
                    <a:pt x="44" y="76"/>
                  </a:cubicBezTo>
                  <a:cubicBezTo>
                    <a:pt x="52" y="77"/>
                    <a:pt x="62" y="77"/>
                    <a:pt x="70" y="73"/>
                  </a:cubicBezTo>
                  <a:cubicBezTo>
                    <a:pt x="71" y="77"/>
                    <a:pt x="72" y="82"/>
                    <a:pt x="71" y="86"/>
                  </a:cubicBezTo>
                  <a:cubicBezTo>
                    <a:pt x="70" y="92"/>
                    <a:pt x="67" y="97"/>
                    <a:pt x="63" y="100"/>
                  </a:cubicBezTo>
                  <a:cubicBezTo>
                    <a:pt x="63" y="101"/>
                    <a:pt x="64" y="101"/>
                    <a:pt x="64" y="102"/>
                  </a:cubicBezTo>
                  <a:cubicBezTo>
                    <a:pt x="67" y="100"/>
                    <a:pt x="69" y="95"/>
                    <a:pt x="71" y="89"/>
                  </a:cubicBezTo>
                  <a:cubicBezTo>
                    <a:pt x="73" y="84"/>
                    <a:pt x="73" y="77"/>
                    <a:pt x="71" y="73"/>
                  </a:cubicBezTo>
                  <a:cubicBezTo>
                    <a:pt x="77" y="70"/>
                    <a:pt x="81" y="66"/>
                    <a:pt x="84" y="60"/>
                  </a:cubicBezTo>
                  <a:cubicBezTo>
                    <a:pt x="87" y="55"/>
                    <a:pt x="89" y="48"/>
                    <a:pt x="88" y="41"/>
                  </a:cubicBezTo>
                  <a:cubicBezTo>
                    <a:pt x="87" y="35"/>
                    <a:pt x="84" y="29"/>
                    <a:pt x="81" y="24"/>
                  </a:cubicBezTo>
                  <a:cubicBezTo>
                    <a:pt x="79" y="19"/>
                    <a:pt x="75" y="14"/>
                    <a:pt x="72" y="1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672"/>
            <p:cNvSpPr>
              <a:spLocks/>
            </p:cNvSpPr>
            <p:nvPr/>
          </p:nvSpPr>
          <p:spPr bwMode="auto">
            <a:xfrm>
              <a:off x="6965921" y="2808301"/>
              <a:ext cx="415928" cy="279402"/>
            </a:xfrm>
            <a:custGeom>
              <a:avLst/>
              <a:gdLst>
                <a:gd name="T0" fmla="*/ 56 w 111"/>
                <a:gd name="T1" fmla="*/ 3 h 74"/>
                <a:gd name="T2" fmla="*/ 31 w 111"/>
                <a:gd name="T3" fmla="*/ 24 h 74"/>
                <a:gd name="T4" fmla="*/ 22 w 111"/>
                <a:gd name="T5" fmla="*/ 36 h 74"/>
                <a:gd name="T6" fmla="*/ 9 w 111"/>
                <a:gd name="T7" fmla="*/ 45 h 74"/>
                <a:gd name="T8" fmla="*/ 0 w 111"/>
                <a:gd name="T9" fmla="*/ 49 h 74"/>
                <a:gd name="T10" fmla="*/ 17 w 111"/>
                <a:gd name="T11" fmla="*/ 56 h 74"/>
                <a:gd name="T12" fmla="*/ 34 w 111"/>
                <a:gd name="T13" fmla="*/ 64 h 74"/>
                <a:gd name="T14" fmla="*/ 84 w 111"/>
                <a:gd name="T15" fmla="*/ 64 h 74"/>
                <a:gd name="T16" fmla="*/ 98 w 111"/>
                <a:gd name="T17" fmla="*/ 44 h 74"/>
                <a:gd name="T18" fmla="*/ 95 w 111"/>
                <a:gd name="T19" fmla="*/ 21 h 74"/>
                <a:gd name="T20" fmla="*/ 111 w 111"/>
                <a:gd name="T21" fmla="*/ 18 h 74"/>
                <a:gd name="T22" fmla="*/ 111 w 111"/>
                <a:gd name="T23" fmla="*/ 16 h 74"/>
                <a:gd name="T24" fmla="*/ 95 w 111"/>
                <a:gd name="T25" fmla="*/ 20 h 74"/>
                <a:gd name="T26" fmla="*/ 92 w 111"/>
                <a:gd name="T27" fmla="*/ 15 h 74"/>
                <a:gd name="T28" fmla="*/ 75 w 111"/>
                <a:gd name="T29" fmla="*/ 3 h 74"/>
                <a:gd name="T30" fmla="*/ 56 w 111"/>
                <a:gd name="T31"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74">
                  <a:moveTo>
                    <a:pt x="56" y="3"/>
                  </a:moveTo>
                  <a:cubicBezTo>
                    <a:pt x="46" y="6"/>
                    <a:pt x="38" y="14"/>
                    <a:pt x="31" y="24"/>
                  </a:cubicBezTo>
                  <a:cubicBezTo>
                    <a:pt x="28" y="27"/>
                    <a:pt x="25" y="32"/>
                    <a:pt x="22" y="36"/>
                  </a:cubicBezTo>
                  <a:cubicBezTo>
                    <a:pt x="18" y="40"/>
                    <a:pt x="14" y="44"/>
                    <a:pt x="9" y="45"/>
                  </a:cubicBezTo>
                  <a:cubicBezTo>
                    <a:pt x="6" y="47"/>
                    <a:pt x="3" y="48"/>
                    <a:pt x="0" y="49"/>
                  </a:cubicBezTo>
                  <a:cubicBezTo>
                    <a:pt x="5" y="49"/>
                    <a:pt x="11" y="52"/>
                    <a:pt x="17" y="56"/>
                  </a:cubicBezTo>
                  <a:cubicBezTo>
                    <a:pt x="23" y="59"/>
                    <a:pt x="29" y="63"/>
                    <a:pt x="34" y="64"/>
                  </a:cubicBezTo>
                  <a:cubicBezTo>
                    <a:pt x="50" y="71"/>
                    <a:pt x="69" y="74"/>
                    <a:pt x="84" y="64"/>
                  </a:cubicBezTo>
                  <a:cubicBezTo>
                    <a:pt x="92" y="59"/>
                    <a:pt x="97" y="52"/>
                    <a:pt x="98" y="44"/>
                  </a:cubicBezTo>
                  <a:cubicBezTo>
                    <a:pt x="100" y="37"/>
                    <a:pt x="99" y="29"/>
                    <a:pt x="95" y="21"/>
                  </a:cubicBezTo>
                  <a:cubicBezTo>
                    <a:pt x="100" y="19"/>
                    <a:pt x="106" y="18"/>
                    <a:pt x="111" y="18"/>
                  </a:cubicBezTo>
                  <a:cubicBezTo>
                    <a:pt x="111" y="16"/>
                    <a:pt x="111" y="16"/>
                    <a:pt x="111" y="16"/>
                  </a:cubicBezTo>
                  <a:cubicBezTo>
                    <a:pt x="107" y="16"/>
                    <a:pt x="101" y="17"/>
                    <a:pt x="95" y="20"/>
                  </a:cubicBezTo>
                  <a:cubicBezTo>
                    <a:pt x="94" y="18"/>
                    <a:pt x="93" y="17"/>
                    <a:pt x="92" y="15"/>
                  </a:cubicBezTo>
                  <a:cubicBezTo>
                    <a:pt x="88" y="9"/>
                    <a:pt x="81" y="5"/>
                    <a:pt x="75" y="3"/>
                  </a:cubicBezTo>
                  <a:cubicBezTo>
                    <a:pt x="69" y="1"/>
                    <a:pt x="62" y="0"/>
                    <a:pt x="56" y="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673"/>
            <p:cNvSpPr>
              <a:spLocks/>
            </p:cNvSpPr>
            <p:nvPr/>
          </p:nvSpPr>
          <p:spPr bwMode="auto">
            <a:xfrm>
              <a:off x="7772376" y="3038490"/>
              <a:ext cx="153988" cy="217489"/>
            </a:xfrm>
            <a:custGeom>
              <a:avLst/>
              <a:gdLst>
                <a:gd name="T0" fmla="*/ 40 w 41"/>
                <a:gd name="T1" fmla="*/ 30 h 58"/>
                <a:gd name="T2" fmla="*/ 36 w 41"/>
                <a:gd name="T3" fmla="*/ 16 h 58"/>
                <a:gd name="T4" fmla="*/ 28 w 41"/>
                <a:gd name="T5" fmla="*/ 7 h 58"/>
                <a:gd name="T6" fmla="*/ 23 w 41"/>
                <a:gd name="T7" fmla="*/ 2 h 58"/>
                <a:gd name="T8" fmla="*/ 19 w 41"/>
                <a:gd name="T9" fmla="*/ 0 h 58"/>
                <a:gd name="T10" fmla="*/ 16 w 41"/>
                <a:gd name="T11" fmla="*/ 6 h 58"/>
                <a:gd name="T12" fmla="*/ 9 w 41"/>
                <a:gd name="T13" fmla="*/ 11 h 58"/>
                <a:gd name="T14" fmla="*/ 0 w 41"/>
                <a:gd name="T15" fmla="*/ 29 h 58"/>
                <a:gd name="T16" fmla="*/ 16 w 41"/>
                <a:gd name="T17" fmla="*/ 49 h 58"/>
                <a:gd name="T18" fmla="*/ 13 w 41"/>
                <a:gd name="T19" fmla="*/ 53 h 58"/>
                <a:gd name="T20" fmla="*/ 5 w 41"/>
                <a:gd name="T21" fmla="*/ 57 h 58"/>
                <a:gd name="T22" fmla="*/ 6 w 41"/>
                <a:gd name="T23" fmla="*/ 58 h 58"/>
                <a:gd name="T24" fmla="*/ 17 w 41"/>
                <a:gd name="T25" fmla="*/ 49 h 58"/>
                <a:gd name="T26" fmla="*/ 34 w 41"/>
                <a:gd name="T27" fmla="*/ 45 h 58"/>
                <a:gd name="T28" fmla="*/ 40 w 41"/>
                <a:gd name="T29"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58">
                  <a:moveTo>
                    <a:pt x="40" y="30"/>
                  </a:moveTo>
                  <a:cubicBezTo>
                    <a:pt x="41" y="24"/>
                    <a:pt x="39" y="20"/>
                    <a:pt x="36" y="16"/>
                  </a:cubicBezTo>
                  <a:cubicBezTo>
                    <a:pt x="34" y="12"/>
                    <a:pt x="31" y="9"/>
                    <a:pt x="28" y="7"/>
                  </a:cubicBezTo>
                  <a:cubicBezTo>
                    <a:pt x="27" y="6"/>
                    <a:pt x="25" y="4"/>
                    <a:pt x="23" y="2"/>
                  </a:cubicBezTo>
                  <a:cubicBezTo>
                    <a:pt x="21" y="1"/>
                    <a:pt x="19" y="0"/>
                    <a:pt x="19" y="0"/>
                  </a:cubicBezTo>
                  <a:cubicBezTo>
                    <a:pt x="19" y="2"/>
                    <a:pt x="17" y="4"/>
                    <a:pt x="16" y="6"/>
                  </a:cubicBezTo>
                  <a:cubicBezTo>
                    <a:pt x="14" y="8"/>
                    <a:pt x="11" y="9"/>
                    <a:pt x="9" y="11"/>
                  </a:cubicBezTo>
                  <a:cubicBezTo>
                    <a:pt x="4" y="15"/>
                    <a:pt x="0" y="22"/>
                    <a:pt x="0" y="29"/>
                  </a:cubicBezTo>
                  <a:cubicBezTo>
                    <a:pt x="0" y="37"/>
                    <a:pt x="7" y="46"/>
                    <a:pt x="16" y="49"/>
                  </a:cubicBezTo>
                  <a:cubicBezTo>
                    <a:pt x="15" y="50"/>
                    <a:pt x="14" y="52"/>
                    <a:pt x="13" y="53"/>
                  </a:cubicBezTo>
                  <a:cubicBezTo>
                    <a:pt x="10" y="55"/>
                    <a:pt x="8" y="57"/>
                    <a:pt x="5" y="57"/>
                  </a:cubicBezTo>
                  <a:cubicBezTo>
                    <a:pt x="6" y="58"/>
                    <a:pt x="6" y="58"/>
                    <a:pt x="6" y="58"/>
                  </a:cubicBezTo>
                  <a:cubicBezTo>
                    <a:pt x="9" y="58"/>
                    <a:pt x="15" y="53"/>
                    <a:pt x="17" y="49"/>
                  </a:cubicBezTo>
                  <a:cubicBezTo>
                    <a:pt x="23" y="51"/>
                    <a:pt x="29" y="50"/>
                    <a:pt x="34" y="45"/>
                  </a:cubicBezTo>
                  <a:cubicBezTo>
                    <a:pt x="37" y="41"/>
                    <a:pt x="40" y="35"/>
                    <a:pt x="40" y="3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674"/>
            <p:cNvSpPr>
              <a:spLocks/>
            </p:cNvSpPr>
            <p:nvPr/>
          </p:nvSpPr>
          <p:spPr bwMode="auto">
            <a:xfrm>
              <a:off x="7731101" y="2813064"/>
              <a:ext cx="255589" cy="285752"/>
            </a:xfrm>
            <a:custGeom>
              <a:avLst/>
              <a:gdLst>
                <a:gd name="T0" fmla="*/ 65 w 68"/>
                <a:gd name="T1" fmla="*/ 55 h 76"/>
                <a:gd name="T2" fmla="*/ 66 w 68"/>
                <a:gd name="T3" fmla="*/ 34 h 76"/>
                <a:gd name="T4" fmla="*/ 60 w 68"/>
                <a:gd name="T5" fmla="*/ 18 h 76"/>
                <a:gd name="T6" fmla="*/ 55 w 68"/>
                <a:gd name="T7" fmla="*/ 0 h 76"/>
                <a:gd name="T8" fmla="*/ 32 w 68"/>
                <a:gd name="T9" fmla="*/ 13 h 76"/>
                <a:gd name="T10" fmla="*/ 18 w 68"/>
                <a:gd name="T11" fmla="*/ 21 h 76"/>
                <a:gd name="T12" fmla="*/ 9 w 68"/>
                <a:gd name="T13" fmla="*/ 34 h 76"/>
                <a:gd name="T14" fmla="*/ 10 w 68"/>
                <a:gd name="T15" fmla="*/ 51 h 76"/>
                <a:gd name="T16" fmla="*/ 21 w 68"/>
                <a:gd name="T17" fmla="*/ 69 h 76"/>
                <a:gd name="T18" fmla="*/ 13 w 68"/>
                <a:gd name="T19" fmla="*/ 73 h 76"/>
                <a:gd name="T20" fmla="*/ 1 w 68"/>
                <a:gd name="T21" fmla="*/ 73 h 76"/>
                <a:gd name="T22" fmla="*/ 0 w 68"/>
                <a:gd name="T23" fmla="*/ 75 h 76"/>
                <a:gd name="T24" fmla="*/ 11 w 68"/>
                <a:gd name="T25" fmla="*/ 75 h 76"/>
                <a:gd name="T26" fmla="*/ 22 w 68"/>
                <a:gd name="T27" fmla="*/ 70 h 76"/>
                <a:gd name="T28" fmla="*/ 34 w 68"/>
                <a:gd name="T29" fmla="*/ 75 h 76"/>
                <a:gd name="T30" fmla="*/ 48 w 68"/>
                <a:gd name="T31" fmla="*/ 73 h 76"/>
                <a:gd name="T32" fmla="*/ 65 w 68"/>
                <a:gd name="T33" fmla="*/ 5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76">
                  <a:moveTo>
                    <a:pt x="65" y="55"/>
                  </a:moveTo>
                  <a:cubicBezTo>
                    <a:pt x="68" y="47"/>
                    <a:pt x="67" y="41"/>
                    <a:pt x="66" y="34"/>
                  </a:cubicBezTo>
                  <a:cubicBezTo>
                    <a:pt x="65" y="28"/>
                    <a:pt x="63" y="23"/>
                    <a:pt x="60" y="18"/>
                  </a:cubicBezTo>
                  <a:cubicBezTo>
                    <a:pt x="58" y="14"/>
                    <a:pt x="55" y="0"/>
                    <a:pt x="55" y="0"/>
                  </a:cubicBezTo>
                  <a:cubicBezTo>
                    <a:pt x="50" y="8"/>
                    <a:pt x="39" y="9"/>
                    <a:pt x="32" y="13"/>
                  </a:cubicBezTo>
                  <a:cubicBezTo>
                    <a:pt x="27" y="15"/>
                    <a:pt x="22" y="18"/>
                    <a:pt x="18" y="21"/>
                  </a:cubicBezTo>
                  <a:cubicBezTo>
                    <a:pt x="14" y="25"/>
                    <a:pt x="11" y="29"/>
                    <a:pt x="9" y="34"/>
                  </a:cubicBezTo>
                  <a:cubicBezTo>
                    <a:pt x="8" y="39"/>
                    <a:pt x="8" y="45"/>
                    <a:pt x="10" y="51"/>
                  </a:cubicBezTo>
                  <a:cubicBezTo>
                    <a:pt x="12" y="58"/>
                    <a:pt x="16" y="64"/>
                    <a:pt x="21" y="69"/>
                  </a:cubicBezTo>
                  <a:cubicBezTo>
                    <a:pt x="19" y="71"/>
                    <a:pt x="16" y="72"/>
                    <a:pt x="13" y="73"/>
                  </a:cubicBezTo>
                  <a:cubicBezTo>
                    <a:pt x="9" y="74"/>
                    <a:pt x="4" y="74"/>
                    <a:pt x="1" y="73"/>
                  </a:cubicBezTo>
                  <a:cubicBezTo>
                    <a:pt x="0" y="74"/>
                    <a:pt x="0" y="74"/>
                    <a:pt x="0" y="75"/>
                  </a:cubicBezTo>
                  <a:cubicBezTo>
                    <a:pt x="2" y="76"/>
                    <a:pt x="6" y="76"/>
                    <a:pt x="11" y="75"/>
                  </a:cubicBezTo>
                  <a:cubicBezTo>
                    <a:pt x="15" y="74"/>
                    <a:pt x="19" y="72"/>
                    <a:pt x="22" y="70"/>
                  </a:cubicBezTo>
                  <a:cubicBezTo>
                    <a:pt x="25" y="73"/>
                    <a:pt x="29" y="75"/>
                    <a:pt x="34" y="75"/>
                  </a:cubicBezTo>
                  <a:cubicBezTo>
                    <a:pt x="38" y="76"/>
                    <a:pt x="43" y="75"/>
                    <a:pt x="48" y="73"/>
                  </a:cubicBezTo>
                  <a:cubicBezTo>
                    <a:pt x="55" y="69"/>
                    <a:pt x="62" y="61"/>
                    <a:pt x="65" y="5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675"/>
            <p:cNvSpPr>
              <a:spLocks/>
            </p:cNvSpPr>
            <p:nvPr/>
          </p:nvSpPr>
          <p:spPr bwMode="auto">
            <a:xfrm>
              <a:off x="7386611" y="3033728"/>
              <a:ext cx="119063" cy="166689"/>
            </a:xfrm>
            <a:custGeom>
              <a:avLst/>
              <a:gdLst>
                <a:gd name="T0" fmla="*/ 32 w 32"/>
                <a:gd name="T1" fmla="*/ 19 h 44"/>
                <a:gd name="T2" fmla="*/ 27 w 32"/>
                <a:gd name="T3" fmla="*/ 9 h 44"/>
                <a:gd name="T4" fmla="*/ 19 w 32"/>
                <a:gd name="T5" fmla="*/ 4 h 44"/>
                <a:gd name="T6" fmla="*/ 14 w 32"/>
                <a:gd name="T7" fmla="*/ 1 h 44"/>
                <a:gd name="T8" fmla="*/ 11 w 32"/>
                <a:gd name="T9" fmla="*/ 0 h 44"/>
                <a:gd name="T10" fmla="*/ 10 w 32"/>
                <a:gd name="T11" fmla="*/ 5 h 44"/>
                <a:gd name="T12" fmla="*/ 6 w 32"/>
                <a:gd name="T13" fmla="*/ 10 h 44"/>
                <a:gd name="T14" fmla="*/ 1 w 32"/>
                <a:gd name="T15" fmla="*/ 23 h 44"/>
                <a:gd name="T16" fmla="*/ 6 w 32"/>
                <a:gd name="T17" fmla="*/ 31 h 44"/>
                <a:gd name="T18" fmla="*/ 15 w 32"/>
                <a:gd name="T19" fmla="*/ 37 h 44"/>
                <a:gd name="T20" fmla="*/ 12 w 32"/>
                <a:gd name="T21" fmla="*/ 41 h 44"/>
                <a:gd name="T22" fmla="*/ 6 w 32"/>
                <a:gd name="T23" fmla="*/ 43 h 44"/>
                <a:gd name="T24" fmla="*/ 6 w 32"/>
                <a:gd name="T25" fmla="*/ 44 h 44"/>
                <a:gd name="T26" fmla="*/ 11 w 32"/>
                <a:gd name="T27" fmla="*/ 42 h 44"/>
                <a:gd name="T28" fmla="*/ 15 w 32"/>
                <a:gd name="T29" fmla="*/ 37 h 44"/>
                <a:gd name="T30" fmla="*/ 28 w 32"/>
                <a:gd name="T31" fmla="*/ 33 h 44"/>
                <a:gd name="T32" fmla="*/ 32 w 32"/>
                <a:gd name="T33"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44">
                  <a:moveTo>
                    <a:pt x="32" y="19"/>
                  </a:moveTo>
                  <a:cubicBezTo>
                    <a:pt x="32" y="15"/>
                    <a:pt x="29" y="11"/>
                    <a:pt x="27" y="9"/>
                  </a:cubicBezTo>
                  <a:cubicBezTo>
                    <a:pt x="25" y="6"/>
                    <a:pt x="22" y="5"/>
                    <a:pt x="19" y="4"/>
                  </a:cubicBezTo>
                  <a:cubicBezTo>
                    <a:pt x="18" y="3"/>
                    <a:pt x="16" y="2"/>
                    <a:pt x="14" y="1"/>
                  </a:cubicBezTo>
                  <a:cubicBezTo>
                    <a:pt x="12" y="1"/>
                    <a:pt x="11" y="0"/>
                    <a:pt x="11" y="0"/>
                  </a:cubicBezTo>
                  <a:cubicBezTo>
                    <a:pt x="11" y="2"/>
                    <a:pt x="11" y="4"/>
                    <a:pt x="10" y="5"/>
                  </a:cubicBezTo>
                  <a:cubicBezTo>
                    <a:pt x="8" y="7"/>
                    <a:pt x="7" y="8"/>
                    <a:pt x="6" y="10"/>
                  </a:cubicBezTo>
                  <a:cubicBezTo>
                    <a:pt x="3" y="13"/>
                    <a:pt x="0" y="18"/>
                    <a:pt x="1" y="23"/>
                  </a:cubicBezTo>
                  <a:cubicBezTo>
                    <a:pt x="2" y="26"/>
                    <a:pt x="3" y="28"/>
                    <a:pt x="6" y="31"/>
                  </a:cubicBezTo>
                  <a:cubicBezTo>
                    <a:pt x="8" y="33"/>
                    <a:pt x="11" y="36"/>
                    <a:pt x="15" y="37"/>
                  </a:cubicBezTo>
                  <a:cubicBezTo>
                    <a:pt x="14" y="38"/>
                    <a:pt x="13" y="40"/>
                    <a:pt x="12" y="41"/>
                  </a:cubicBezTo>
                  <a:cubicBezTo>
                    <a:pt x="10" y="42"/>
                    <a:pt x="8" y="43"/>
                    <a:pt x="6" y="43"/>
                  </a:cubicBezTo>
                  <a:cubicBezTo>
                    <a:pt x="6" y="43"/>
                    <a:pt x="6" y="44"/>
                    <a:pt x="6" y="44"/>
                  </a:cubicBezTo>
                  <a:cubicBezTo>
                    <a:pt x="7" y="44"/>
                    <a:pt x="9" y="43"/>
                    <a:pt x="11" y="42"/>
                  </a:cubicBezTo>
                  <a:cubicBezTo>
                    <a:pt x="13" y="40"/>
                    <a:pt x="14" y="39"/>
                    <a:pt x="15" y="37"/>
                  </a:cubicBezTo>
                  <a:cubicBezTo>
                    <a:pt x="20" y="38"/>
                    <a:pt x="25" y="37"/>
                    <a:pt x="28" y="33"/>
                  </a:cubicBezTo>
                  <a:cubicBezTo>
                    <a:pt x="31" y="29"/>
                    <a:pt x="32" y="23"/>
                    <a:pt x="32" y="1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676"/>
            <p:cNvSpPr>
              <a:spLocks/>
            </p:cNvSpPr>
            <p:nvPr/>
          </p:nvSpPr>
          <p:spPr bwMode="auto">
            <a:xfrm>
              <a:off x="7386611" y="2524137"/>
              <a:ext cx="115888" cy="160339"/>
            </a:xfrm>
            <a:custGeom>
              <a:avLst/>
              <a:gdLst>
                <a:gd name="T0" fmla="*/ 30 w 31"/>
                <a:gd name="T1" fmla="*/ 27 h 43"/>
                <a:gd name="T2" fmla="*/ 30 w 31"/>
                <a:gd name="T3" fmla="*/ 18 h 43"/>
                <a:gd name="T4" fmla="*/ 29 w 31"/>
                <a:gd name="T5" fmla="*/ 9 h 43"/>
                <a:gd name="T6" fmla="*/ 28 w 31"/>
                <a:gd name="T7" fmla="*/ 4 h 43"/>
                <a:gd name="T8" fmla="*/ 29 w 31"/>
                <a:gd name="T9" fmla="*/ 0 h 43"/>
                <a:gd name="T10" fmla="*/ 14 w 31"/>
                <a:gd name="T11" fmla="*/ 5 h 43"/>
                <a:gd name="T12" fmla="*/ 5 w 31"/>
                <a:gd name="T13" fmla="*/ 12 h 43"/>
                <a:gd name="T14" fmla="*/ 0 w 31"/>
                <a:gd name="T15" fmla="*/ 24 h 43"/>
                <a:gd name="T16" fmla="*/ 6 w 31"/>
                <a:gd name="T17" fmla="*/ 35 h 43"/>
                <a:gd name="T18" fmla="*/ 16 w 31"/>
                <a:gd name="T19" fmla="*/ 35 h 43"/>
                <a:gd name="T20" fmla="*/ 16 w 31"/>
                <a:gd name="T21" fmla="*/ 38 h 43"/>
                <a:gd name="T22" fmla="*/ 16 w 31"/>
                <a:gd name="T23" fmla="*/ 43 h 43"/>
                <a:gd name="T24" fmla="*/ 17 w 31"/>
                <a:gd name="T25" fmla="*/ 43 h 43"/>
                <a:gd name="T26" fmla="*/ 17 w 31"/>
                <a:gd name="T27" fmla="*/ 39 h 43"/>
                <a:gd name="T28" fmla="*/ 17 w 31"/>
                <a:gd name="T29" fmla="*/ 35 h 43"/>
                <a:gd name="T30" fmla="*/ 23 w 31"/>
                <a:gd name="T31" fmla="*/ 34 h 43"/>
                <a:gd name="T32" fmla="*/ 27 w 31"/>
                <a:gd name="T33" fmla="*/ 33 h 43"/>
                <a:gd name="T34" fmla="*/ 30 w 31"/>
                <a:gd name="T3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43">
                  <a:moveTo>
                    <a:pt x="30" y="27"/>
                  </a:moveTo>
                  <a:cubicBezTo>
                    <a:pt x="31" y="24"/>
                    <a:pt x="31" y="21"/>
                    <a:pt x="30" y="18"/>
                  </a:cubicBezTo>
                  <a:cubicBezTo>
                    <a:pt x="30" y="15"/>
                    <a:pt x="29" y="12"/>
                    <a:pt x="29" y="9"/>
                  </a:cubicBezTo>
                  <a:cubicBezTo>
                    <a:pt x="29" y="8"/>
                    <a:pt x="28" y="6"/>
                    <a:pt x="28" y="4"/>
                  </a:cubicBezTo>
                  <a:cubicBezTo>
                    <a:pt x="28" y="2"/>
                    <a:pt x="29" y="0"/>
                    <a:pt x="29" y="0"/>
                  </a:cubicBezTo>
                  <a:cubicBezTo>
                    <a:pt x="25" y="3"/>
                    <a:pt x="19" y="3"/>
                    <a:pt x="14" y="5"/>
                  </a:cubicBezTo>
                  <a:cubicBezTo>
                    <a:pt x="11" y="6"/>
                    <a:pt x="7" y="8"/>
                    <a:pt x="5" y="12"/>
                  </a:cubicBezTo>
                  <a:cubicBezTo>
                    <a:pt x="2" y="15"/>
                    <a:pt x="0" y="19"/>
                    <a:pt x="0" y="24"/>
                  </a:cubicBezTo>
                  <a:cubicBezTo>
                    <a:pt x="0" y="29"/>
                    <a:pt x="2" y="33"/>
                    <a:pt x="6" y="35"/>
                  </a:cubicBezTo>
                  <a:cubicBezTo>
                    <a:pt x="9" y="36"/>
                    <a:pt x="13" y="36"/>
                    <a:pt x="16" y="35"/>
                  </a:cubicBezTo>
                  <a:cubicBezTo>
                    <a:pt x="16" y="36"/>
                    <a:pt x="16" y="37"/>
                    <a:pt x="16" y="38"/>
                  </a:cubicBezTo>
                  <a:cubicBezTo>
                    <a:pt x="16" y="40"/>
                    <a:pt x="16" y="42"/>
                    <a:pt x="16" y="43"/>
                  </a:cubicBezTo>
                  <a:cubicBezTo>
                    <a:pt x="17" y="43"/>
                    <a:pt x="17" y="43"/>
                    <a:pt x="17" y="43"/>
                  </a:cubicBezTo>
                  <a:cubicBezTo>
                    <a:pt x="17" y="42"/>
                    <a:pt x="17" y="41"/>
                    <a:pt x="17" y="39"/>
                  </a:cubicBezTo>
                  <a:cubicBezTo>
                    <a:pt x="17" y="37"/>
                    <a:pt x="17" y="36"/>
                    <a:pt x="17" y="35"/>
                  </a:cubicBezTo>
                  <a:cubicBezTo>
                    <a:pt x="19" y="34"/>
                    <a:pt x="21" y="34"/>
                    <a:pt x="23" y="34"/>
                  </a:cubicBezTo>
                  <a:cubicBezTo>
                    <a:pt x="25" y="33"/>
                    <a:pt x="26" y="33"/>
                    <a:pt x="27" y="33"/>
                  </a:cubicBezTo>
                  <a:cubicBezTo>
                    <a:pt x="28" y="32"/>
                    <a:pt x="29" y="29"/>
                    <a:pt x="30" y="2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677"/>
            <p:cNvSpPr>
              <a:spLocks/>
            </p:cNvSpPr>
            <p:nvPr/>
          </p:nvSpPr>
          <p:spPr bwMode="auto">
            <a:xfrm>
              <a:off x="7516787" y="2538424"/>
              <a:ext cx="184151" cy="266702"/>
            </a:xfrm>
            <a:custGeom>
              <a:avLst/>
              <a:gdLst>
                <a:gd name="T0" fmla="*/ 47 w 49"/>
                <a:gd name="T1" fmla="*/ 21 h 71"/>
                <a:gd name="T2" fmla="*/ 34 w 49"/>
                <a:gd name="T3" fmla="*/ 8 h 71"/>
                <a:gd name="T4" fmla="*/ 20 w 49"/>
                <a:gd name="T5" fmla="*/ 4 h 71"/>
                <a:gd name="T6" fmla="*/ 12 w 49"/>
                <a:gd name="T7" fmla="*/ 2 h 71"/>
                <a:gd name="T8" fmla="*/ 6 w 49"/>
                <a:gd name="T9" fmla="*/ 0 h 71"/>
                <a:gd name="T10" fmla="*/ 3 w 49"/>
                <a:gd name="T11" fmla="*/ 20 h 71"/>
                <a:gd name="T12" fmla="*/ 0 w 49"/>
                <a:gd name="T13" fmla="*/ 31 h 71"/>
                <a:gd name="T14" fmla="*/ 3 w 49"/>
                <a:gd name="T15" fmla="*/ 42 h 71"/>
                <a:gd name="T16" fmla="*/ 13 w 49"/>
                <a:gd name="T17" fmla="*/ 51 h 71"/>
                <a:gd name="T18" fmla="*/ 29 w 49"/>
                <a:gd name="T19" fmla="*/ 57 h 71"/>
                <a:gd name="T20" fmla="*/ 26 w 49"/>
                <a:gd name="T21" fmla="*/ 64 h 71"/>
                <a:gd name="T22" fmla="*/ 18 w 49"/>
                <a:gd name="T23" fmla="*/ 70 h 71"/>
                <a:gd name="T24" fmla="*/ 18 w 49"/>
                <a:gd name="T25" fmla="*/ 71 h 71"/>
                <a:gd name="T26" fmla="*/ 25 w 49"/>
                <a:gd name="T27" fmla="*/ 66 h 71"/>
                <a:gd name="T28" fmla="*/ 30 w 49"/>
                <a:gd name="T29" fmla="*/ 57 h 71"/>
                <a:gd name="T30" fmla="*/ 40 w 49"/>
                <a:gd name="T31" fmla="*/ 54 h 71"/>
                <a:gd name="T32" fmla="*/ 48 w 49"/>
                <a:gd name="T33" fmla="*/ 43 h 71"/>
                <a:gd name="T34" fmla="*/ 49 w 49"/>
                <a:gd name="T35" fmla="*/ 32 h 71"/>
                <a:gd name="T36" fmla="*/ 47 w 49"/>
                <a:gd name="T37" fmla="*/ 2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71">
                  <a:moveTo>
                    <a:pt x="47" y="21"/>
                  </a:moveTo>
                  <a:cubicBezTo>
                    <a:pt x="44" y="14"/>
                    <a:pt x="39" y="11"/>
                    <a:pt x="34" y="8"/>
                  </a:cubicBezTo>
                  <a:cubicBezTo>
                    <a:pt x="29" y="6"/>
                    <a:pt x="25" y="5"/>
                    <a:pt x="20" y="4"/>
                  </a:cubicBezTo>
                  <a:cubicBezTo>
                    <a:pt x="18" y="4"/>
                    <a:pt x="15" y="3"/>
                    <a:pt x="12" y="2"/>
                  </a:cubicBezTo>
                  <a:cubicBezTo>
                    <a:pt x="6" y="0"/>
                    <a:pt x="6" y="0"/>
                    <a:pt x="6" y="0"/>
                  </a:cubicBezTo>
                  <a:cubicBezTo>
                    <a:pt x="9" y="7"/>
                    <a:pt x="4" y="14"/>
                    <a:pt x="3" y="20"/>
                  </a:cubicBezTo>
                  <a:cubicBezTo>
                    <a:pt x="1" y="24"/>
                    <a:pt x="1" y="28"/>
                    <a:pt x="0" y="31"/>
                  </a:cubicBezTo>
                  <a:cubicBezTo>
                    <a:pt x="0" y="35"/>
                    <a:pt x="1" y="39"/>
                    <a:pt x="3" y="42"/>
                  </a:cubicBezTo>
                  <a:cubicBezTo>
                    <a:pt x="5" y="45"/>
                    <a:pt x="9" y="48"/>
                    <a:pt x="13" y="51"/>
                  </a:cubicBezTo>
                  <a:cubicBezTo>
                    <a:pt x="18" y="54"/>
                    <a:pt x="23" y="56"/>
                    <a:pt x="29" y="57"/>
                  </a:cubicBezTo>
                  <a:cubicBezTo>
                    <a:pt x="28" y="59"/>
                    <a:pt x="27" y="62"/>
                    <a:pt x="26" y="64"/>
                  </a:cubicBezTo>
                  <a:cubicBezTo>
                    <a:pt x="24" y="67"/>
                    <a:pt x="21" y="69"/>
                    <a:pt x="18" y="70"/>
                  </a:cubicBezTo>
                  <a:cubicBezTo>
                    <a:pt x="18" y="70"/>
                    <a:pt x="18" y="71"/>
                    <a:pt x="18" y="71"/>
                  </a:cubicBezTo>
                  <a:cubicBezTo>
                    <a:pt x="20" y="71"/>
                    <a:pt x="23" y="69"/>
                    <a:pt x="25" y="66"/>
                  </a:cubicBezTo>
                  <a:cubicBezTo>
                    <a:pt x="27" y="63"/>
                    <a:pt x="29" y="60"/>
                    <a:pt x="30" y="57"/>
                  </a:cubicBezTo>
                  <a:cubicBezTo>
                    <a:pt x="34" y="57"/>
                    <a:pt x="37" y="56"/>
                    <a:pt x="40" y="54"/>
                  </a:cubicBezTo>
                  <a:cubicBezTo>
                    <a:pt x="44" y="51"/>
                    <a:pt x="46" y="48"/>
                    <a:pt x="48" y="43"/>
                  </a:cubicBezTo>
                  <a:cubicBezTo>
                    <a:pt x="49" y="40"/>
                    <a:pt x="49" y="36"/>
                    <a:pt x="49" y="32"/>
                  </a:cubicBezTo>
                  <a:cubicBezTo>
                    <a:pt x="49" y="28"/>
                    <a:pt x="48" y="24"/>
                    <a:pt x="47" y="2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678"/>
            <p:cNvSpPr>
              <a:spLocks/>
            </p:cNvSpPr>
            <p:nvPr/>
          </p:nvSpPr>
          <p:spPr bwMode="auto">
            <a:xfrm>
              <a:off x="7769201" y="2549537"/>
              <a:ext cx="206376" cy="211139"/>
            </a:xfrm>
            <a:custGeom>
              <a:avLst/>
              <a:gdLst>
                <a:gd name="T0" fmla="*/ 45 w 55"/>
                <a:gd name="T1" fmla="*/ 37 h 56"/>
                <a:gd name="T2" fmla="*/ 47 w 55"/>
                <a:gd name="T3" fmla="*/ 25 h 56"/>
                <a:gd name="T4" fmla="*/ 48 w 55"/>
                <a:gd name="T5" fmla="*/ 12 h 56"/>
                <a:gd name="T6" fmla="*/ 51 w 55"/>
                <a:gd name="T7" fmla="*/ 5 h 56"/>
                <a:gd name="T8" fmla="*/ 55 w 55"/>
                <a:gd name="T9" fmla="*/ 0 h 56"/>
                <a:gd name="T10" fmla="*/ 41 w 55"/>
                <a:gd name="T11" fmla="*/ 0 h 56"/>
                <a:gd name="T12" fmla="*/ 28 w 55"/>
                <a:gd name="T13" fmla="*/ 1 h 56"/>
                <a:gd name="T14" fmla="*/ 12 w 55"/>
                <a:gd name="T15" fmla="*/ 8 h 56"/>
                <a:gd name="T16" fmla="*/ 3 w 55"/>
                <a:gd name="T17" fmla="*/ 21 h 56"/>
                <a:gd name="T18" fmla="*/ 16 w 55"/>
                <a:gd name="T19" fmla="*/ 46 h 56"/>
                <a:gd name="T20" fmla="*/ 12 w 55"/>
                <a:gd name="T21" fmla="*/ 50 h 56"/>
                <a:gd name="T22" fmla="*/ 5 w 55"/>
                <a:gd name="T23" fmla="*/ 54 h 56"/>
                <a:gd name="T24" fmla="*/ 5 w 55"/>
                <a:gd name="T25" fmla="*/ 56 h 56"/>
                <a:gd name="T26" fmla="*/ 17 w 55"/>
                <a:gd name="T27" fmla="*/ 46 h 56"/>
                <a:gd name="T28" fmla="*/ 35 w 55"/>
                <a:gd name="T29" fmla="*/ 47 h 56"/>
                <a:gd name="T30" fmla="*/ 45 w 55"/>
                <a:gd name="T31"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6">
                  <a:moveTo>
                    <a:pt x="45" y="37"/>
                  </a:moveTo>
                  <a:cubicBezTo>
                    <a:pt x="47" y="34"/>
                    <a:pt x="46" y="29"/>
                    <a:pt x="47" y="25"/>
                  </a:cubicBezTo>
                  <a:cubicBezTo>
                    <a:pt x="47" y="21"/>
                    <a:pt x="47" y="17"/>
                    <a:pt x="48" y="12"/>
                  </a:cubicBezTo>
                  <a:cubicBezTo>
                    <a:pt x="48" y="11"/>
                    <a:pt x="49" y="7"/>
                    <a:pt x="51" y="5"/>
                  </a:cubicBezTo>
                  <a:cubicBezTo>
                    <a:pt x="53" y="2"/>
                    <a:pt x="55" y="0"/>
                    <a:pt x="55" y="0"/>
                  </a:cubicBezTo>
                  <a:cubicBezTo>
                    <a:pt x="50" y="0"/>
                    <a:pt x="45" y="0"/>
                    <a:pt x="41" y="0"/>
                  </a:cubicBezTo>
                  <a:cubicBezTo>
                    <a:pt x="36" y="0"/>
                    <a:pt x="32" y="0"/>
                    <a:pt x="28" y="1"/>
                  </a:cubicBezTo>
                  <a:cubicBezTo>
                    <a:pt x="22" y="2"/>
                    <a:pt x="17" y="5"/>
                    <a:pt x="12" y="8"/>
                  </a:cubicBezTo>
                  <a:cubicBezTo>
                    <a:pt x="8" y="12"/>
                    <a:pt x="5" y="16"/>
                    <a:pt x="3" y="21"/>
                  </a:cubicBezTo>
                  <a:cubicBezTo>
                    <a:pt x="0" y="31"/>
                    <a:pt x="7" y="41"/>
                    <a:pt x="16" y="46"/>
                  </a:cubicBezTo>
                  <a:cubicBezTo>
                    <a:pt x="15" y="48"/>
                    <a:pt x="14" y="49"/>
                    <a:pt x="12" y="50"/>
                  </a:cubicBezTo>
                  <a:cubicBezTo>
                    <a:pt x="10" y="52"/>
                    <a:pt x="7" y="53"/>
                    <a:pt x="5" y="54"/>
                  </a:cubicBezTo>
                  <a:cubicBezTo>
                    <a:pt x="5" y="55"/>
                    <a:pt x="5" y="55"/>
                    <a:pt x="5" y="56"/>
                  </a:cubicBezTo>
                  <a:cubicBezTo>
                    <a:pt x="8" y="55"/>
                    <a:pt x="15" y="50"/>
                    <a:pt x="17" y="46"/>
                  </a:cubicBezTo>
                  <a:cubicBezTo>
                    <a:pt x="23" y="49"/>
                    <a:pt x="30" y="50"/>
                    <a:pt x="35" y="47"/>
                  </a:cubicBezTo>
                  <a:cubicBezTo>
                    <a:pt x="39" y="45"/>
                    <a:pt x="43" y="41"/>
                    <a:pt x="45" y="3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680"/>
            <p:cNvSpPr>
              <a:spLocks/>
            </p:cNvSpPr>
            <p:nvPr/>
          </p:nvSpPr>
          <p:spPr bwMode="auto">
            <a:xfrm>
              <a:off x="7585050" y="3046428"/>
              <a:ext cx="222251" cy="223839"/>
            </a:xfrm>
            <a:custGeom>
              <a:avLst/>
              <a:gdLst>
                <a:gd name="T0" fmla="*/ 4 w 59"/>
                <a:gd name="T1" fmla="*/ 15 h 60"/>
                <a:gd name="T2" fmla="*/ 1 w 59"/>
                <a:gd name="T3" fmla="*/ 31 h 60"/>
                <a:gd name="T4" fmla="*/ 2 w 59"/>
                <a:gd name="T5" fmla="*/ 45 h 60"/>
                <a:gd name="T6" fmla="*/ 1 w 59"/>
                <a:gd name="T7" fmla="*/ 54 h 60"/>
                <a:gd name="T8" fmla="*/ 0 w 59"/>
                <a:gd name="T9" fmla="*/ 60 h 60"/>
                <a:gd name="T10" fmla="*/ 12 w 59"/>
                <a:gd name="T11" fmla="*/ 56 h 60"/>
                <a:gd name="T12" fmla="*/ 24 w 59"/>
                <a:gd name="T13" fmla="*/ 54 h 60"/>
                <a:gd name="T14" fmla="*/ 39 w 59"/>
                <a:gd name="T15" fmla="*/ 48 h 60"/>
                <a:gd name="T16" fmla="*/ 47 w 59"/>
                <a:gd name="T17" fmla="*/ 38 h 60"/>
                <a:gd name="T18" fmla="*/ 48 w 59"/>
                <a:gd name="T19" fmla="*/ 23 h 60"/>
                <a:gd name="T20" fmla="*/ 41 w 59"/>
                <a:gd name="T21" fmla="*/ 8 h 60"/>
                <a:gd name="T22" fmla="*/ 48 w 59"/>
                <a:gd name="T23" fmla="*/ 5 h 60"/>
                <a:gd name="T24" fmla="*/ 58 w 59"/>
                <a:gd name="T25" fmla="*/ 7 h 60"/>
                <a:gd name="T26" fmla="*/ 59 w 59"/>
                <a:gd name="T27" fmla="*/ 6 h 60"/>
                <a:gd name="T28" fmla="*/ 50 w 59"/>
                <a:gd name="T29" fmla="*/ 4 h 60"/>
                <a:gd name="T30" fmla="*/ 40 w 59"/>
                <a:gd name="T31" fmla="*/ 7 h 60"/>
                <a:gd name="T32" fmla="*/ 30 w 59"/>
                <a:gd name="T33" fmla="*/ 1 h 60"/>
                <a:gd name="T34" fmla="*/ 18 w 59"/>
                <a:gd name="T35" fmla="*/ 2 h 60"/>
                <a:gd name="T36" fmla="*/ 4 w 59"/>
                <a:gd name="T37"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60">
                  <a:moveTo>
                    <a:pt x="4" y="15"/>
                  </a:moveTo>
                  <a:cubicBezTo>
                    <a:pt x="0" y="20"/>
                    <a:pt x="1" y="25"/>
                    <a:pt x="1" y="31"/>
                  </a:cubicBezTo>
                  <a:cubicBezTo>
                    <a:pt x="0" y="35"/>
                    <a:pt x="1" y="40"/>
                    <a:pt x="2" y="45"/>
                  </a:cubicBezTo>
                  <a:cubicBezTo>
                    <a:pt x="2" y="46"/>
                    <a:pt x="2" y="50"/>
                    <a:pt x="1" y="54"/>
                  </a:cubicBezTo>
                  <a:cubicBezTo>
                    <a:pt x="1" y="57"/>
                    <a:pt x="0" y="60"/>
                    <a:pt x="0" y="60"/>
                  </a:cubicBezTo>
                  <a:cubicBezTo>
                    <a:pt x="4" y="58"/>
                    <a:pt x="8" y="57"/>
                    <a:pt x="12" y="56"/>
                  </a:cubicBezTo>
                  <a:cubicBezTo>
                    <a:pt x="16" y="56"/>
                    <a:pt x="21" y="55"/>
                    <a:pt x="24" y="54"/>
                  </a:cubicBezTo>
                  <a:cubicBezTo>
                    <a:pt x="29" y="53"/>
                    <a:pt x="35" y="51"/>
                    <a:pt x="39" y="48"/>
                  </a:cubicBezTo>
                  <a:cubicBezTo>
                    <a:pt x="43" y="45"/>
                    <a:pt x="46" y="42"/>
                    <a:pt x="47" y="38"/>
                  </a:cubicBezTo>
                  <a:cubicBezTo>
                    <a:pt x="49" y="34"/>
                    <a:pt x="49" y="29"/>
                    <a:pt x="48" y="23"/>
                  </a:cubicBezTo>
                  <a:cubicBezTo>
                    <a:pt x="46" y="18"/>
                    <a:pt x="44" y="12"/>
                    <a:pt x="41" y="8"/>
                  </a:cubicBezTo>
                  <a:cubicBezTo>
                    <a:pt x="43" y="6"/>
                    <a:pt x="46" y="5"/>
                    <a:pt x="48" y="5"/>
                  </a:cubicBezTo>
                  <a:cubicBezTo>
                    <a:pt x="52" y="5"/>
                    <a:pt x="56" y="5"/>
                    <a:pt x="58" y="7"/>
                  </a:cubicBezTo>
                  <a:cubicBezTo>
                    <a:pt x="59" y="7"/>
                    <a:pt x="59" y="6"/>
                    <a:pt x="59" y="6"/>
                  </a:cubicBezTo>
                  <a:cubicBezTo>
                    <a:pt x="58" y="5"/>
                    <a:pt x="54" y="4"/>
                    <a:pt x="50" y="4"/>
                  </a:cubicBezTo>
                  <a:cubicBezTo>
                    <a:pt x="46" y="4"/>
                    <a:pt x="42" y="5"/>
                    <a:pt x="40" y="7"/>
                  </a:cubicBezTo>
                  <a:cubicBezTo>
                    <a:pt x="37" y="4"/>
                    <a:pt x="34" y="2"/>
                    <a:pt x="30" y="1"/>
                  </a:cubicBezTo>
                  <a:cubicBezTo>
                    <a:pt x="27" y="0"/>
                    <a:pt x="22" y="1"/>
                    <a:pt x="18" y="2"/>
                  </a:cubicBezTo>
                  <a:cubicBezTo>
                    <a:pt x="12" y="5"/>
                    <a:pt x="6" y="10"/>
                    <a:pt x="4"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681"/>
            <p:cNvSpPr>
              <a:spLocks/>
            </p:cNvSpPr>
            <p:nvPr/>
          </p:nvSpPr>
          <p:spPr bwMode="auto">
            <a:xfrm>
              <a:off x="7340573" y="2816239"/>
              <a:ext cx="112713" cy="104776"/>
            </a:xfrm>
            <a:custGeom>
              <a:avLst/>
              <a:gdLst>
                <a:gd name="T0" fmla="*/ 7 w 30"/>
                <a:gd name="T1" fmla="*/ 7 h 28"/>
                <a:gd name="T2" fmla="*/ 5 w 30"/>
                <a:gd name="T3" fmla="*/ 14 h 28"/>
                <a:gd name="T4" fmla="*/ 3 w 30"/>
                <a:gd name="T5" fmla="*/ 20 h 28"/>
                <a:gd name="T6" fmla="*/ 1 w 30"/>
                <a:gd name="T7" fmla="*/ 24 h 28"/>
                <a:gd name="T8" fmla="*/ 0 w 30"/>
                <a:gd name="T9" fmla="*/ 27 h 28"/>
                <a:gd name="T10" fmla="*/ 6 w 30"/>
                <a:gd name="T11" fmla="*/ 27 h 28"/>
                <a:gd name="T12" fmla="*/ 13 w 30"/>
                <a:gd name="T13" fmla="*/ 28 h 28"/>
                <a:gd name="T14" fmla="*/ 21 w 30"/>
                <a:gd name="T15" fmla="*/ 25 h 28"/>
                <a:gd name="T16" fmla="*/ 27 w 30"/>
                <a:gd name="T17" fmla="*/ 19 h 28"/>
                <a:gd name="T18" fmla="*/ 22 w 30"/>
                <a:gd name="T19" fmla="*/ 5 h 28"/>
                <a:gd name="T20" fmla="*/ 24 w 30"/>
                <a:gd name="T21" fmla="*/ 3 h 28"/>
                <a:gd name="T22" fmla="*/ 28 w 30"/>
                <a:gd name="T23" fmla="*/ 1 h 28"/>
                <a:gd name="T24" fmla="*/ 28 w 30"/>
                <a:gd name="T25" fmla="*/ 0 h 28"/>
                <a:gd name="T26" fmla="*/ 21 w 30"/>
                <a:gd name="T27" fmla="*/ 5 h 28"/>
                <a:gd name="T28" fmla="*/ 12 w 30"/>
                <a:gd name="T29" fmla="*/ 3 h 28"/>
                <a:gd name="T30" fmla="*/ 7 w 30"/>
                <a:gd name="T31"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28">
                  <a:moveTo>
                    <a:pt x="7" y="7"/>
                  </a:moveTo>
                  <a:cubicBezTo>
                    <a:pt x="5" y="9"/>
                    <a:pt x="5" y="11"/>
                    <a:pt x="5" y="14"/>
                  </a:cubicBezTo>
                  <a:cubicBezTo>
                    <a:pt x="4" y="16"/>
                    <a:pt x="4" y="18"/>
                    <a:pt x="3" y="20"/>
                  </a:cubicBezTo>
                  <a:cubicBezTo>
                    <a:pt x="3" y="21"/>
                    <a:pt x="2" y="23"/>
                    <a:pt x="1" y="24"/>
                  </a:cubicBezTo>
                  <a:cubicBezTo>
                    <a:pt x="1" y="26"/>
                    <a:pt x="0" y="27"/>
                    <a:pt x="0" y="27"/>
                  </a:cubicBezTo>
                  <a:cubicBezTo>
                    <a:pt x="2" y="27"/>
                    <a:pt x="4" y="27"/>
                    <a:pt x="6" y="27"/>
                  </a:cubicBezTo>
                  <a:cubicBezTo>
                    <a:pt x="8" y="28"/>
                    <a:pt x="11" y="28"/>
                    <a:pt x="13" y="28"/>
                  </a:cubicBezTo>
                  <a:cubicBezTo>
                    <a:pt x="16" y="28"/>
                    <a:pt x="19" y="27"/>
                    <a:pt x="21" y="25"/>
                  </a:cubicBezTo>
                  <a:cubicBezTo>
                    <a:pt x="24" y="23"/>
                    <a:pt x="26" y="21"/>
                    <a:pt x="27" y="19"/>
                  </a:cubicBezTo>
                  <a:cubicBezTo>
                    <a:pt x="30" y="13"/>
                    <a:pt x="26" y="8"/>
                    <a:pt x="22" y="5"/>
                  </a:cubicBezTo>
                  <a:cubicBezTo>
                    <a:pt x="22" y="4"/>
                    <a:pt x="23" y="3"/>
                    <a:pt x="24" y="3"/>
                  </a:cubicBezTo>
                  <a:cubicBezTo>
                    <a:pt x="25" y="2"/>
                    <a:pt x="27" y="1"/>
                    <a:pt x="28" y="1"/>
                  </a:cubicBezTo>
                  <a:cubicBezTo>
                    <a:pt x="28" y="0"/>
                    <a:pt x="28" y="0"/>
                    <a:pt x="28" y="0"/>
                  </a:cubicBezTo>
                  <a:cubicBezTo>
                    <a:pt x="27" y="1"/>
                    <a:pt x="23" y="3"/>
                    <a:pt x="21" y="5"/>
                  </a:cubicBezTo>
                  <a:cubicBezTo>
                    <a:pt x="18" y="3"/>
                    <a:pt x="15" y="2"/>
                    <a:pt x="12" y="3"/>
                  </a:cubicBezTo>
                  <a:cubicBezTo>
                    <a:pt x="10" y="4"/>
                    <a:pt x="8" y="6"/>
                    <a:pt x="7"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682"/>
            <p:cNvSpPr>
              <a:spLocks/>
            </p:cNvSpPr>
            <p:nvPr/>
          </p:nvSpPr>
          <p:spPr bwMode="auto">
            <a:xfrm>
              <a:off x="6229317" y="2962290"/>
              <a:ext cx="236539" cy="320677"/>
            </a:xfrm>
            <a:custGeom>
              <a:avLst/>
              <a:gdLst>
                <a:gd name="T0" fmla="*/ 56 w 63"/>
                <a:gd name="T1" fmla="*/ 16 h 85"/>
                <a:gd name="T2" fmla="*/ 46 w 63"/>
                <a:gd name="T3" fmla="*/ 6 h 85"/>
                <a:gd name="T4" fmla="*/ 34 w 63"/>
                <a:gd name="T5" fmla="*/ 1 h 85"/>
                <a:gd name="T6" fmla="*/ 15 w 63"/>
                <a:gd name="T7" fmla="*/ 4 h 85"/>
                <a:gd name="T8" fmla="*/ 6 w 63"/>
                <a:gd name="T9" fmla="*/ 8 h 85"/>
                <a:gd name="T10" fmla="*/ 0 w 63"/>
                <a:gd name="T11" fmla="*/ 12 h 85"/>
                <a:gd name="T12" fmla="*/ 4 w 63"/>
                <a:gd name="T13" fmla="*/ 19 h 85"/>
                <a:gd name="T14" fmla="*/ 2 w 63"/>
                <a:gd name="T15" fmla="*/ 28 h 85"/>
                <a:gd name="T16" fmla="*/ 1 w 63"/>
                <a:gd name="T17" fmla="*/ 39 h 85"/>
                <a:gd name="T18" fmla="*/ 6 w 63"/>
                <a:gd name="T19" fmla="*/ 51 h 85"/>
                <a:gd name="T20" fmla="*/ 21 w 63"/>
                <a:gd name="T21" fmla="*/ 62 h 85"/>
                <a:gd name="T22" fmla="*/ 42 w 63"/>
                <a:gd name="T23" fmla="*/ 65 h 85"/>
                <a:gd name="T24" fmla="*/ 40 w 63"/>
                <a:gd name="T25" fmla="*/ 74 h 85"/>
                <a:gd name="T26" fmla="*/ 33 w 63"/>
                <a:gd name="T27" fmla="*/ 84 h 85"/>
                <a:gd name="T28" fmla="*/ 35 w 63"/>
                <a:gd name="T29" fmla="*/ 85 h 85"/>
                <a:gd name="T30" fmla="*/ 40 w 63"/>
                <a:gd name="T31" fmla="*/ 76 h 85"/>
                <a:gd name="T32" fmla="*/ 43 w 63"/>
                <a:gd name="T33" fmla="*/ 64 h 85"/>
                <a:gd name="T34" fmla="*/ 62 w 63"/>
                <a:gd name="T35" fmla="*/ 45 h 85"/>
                <a:gd name="T36" fmla="*/ 62 w 63"/>
                <a:gd name="T37" fmla="*/ 31 h 85"/>
                <a:gd name="T38" fmla="*/ 56 w 63"/>
                <a:gd name="T39" fmla="*/ 1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85">
                  <a:moveTo>
                    <a:pt x="56" y="16"/>
                  </a:moveTo>
                  <a:cubicBezTo>
                    <a:pt x="53" y="11"/>
                    <a:pt x="50" y="8"/>
                    <a:pt x="46" y="6"/>
                  </a:cubicBezTo>
                  <a:cubicBezTo>
                    <a:pt x="42" y="3"/>
                    <a:pt x="38" y="2"/>
                    <a:pt x="34" y="1"/>
                  </a:cubicBezTo>
                  <a:cubicBezTo>
                    <a:pt x="27" y="0"/>
                    <a:pt x="21" y="1"/>
                    <a:pt x="15" y="4"/>
                  </a:cubicBezTo>
                  <a:cubicBezTo>
                    <a:pt x="13" y="4"/>
                    <a:pt x="9" y="6"/>
                    <a:pt x="6" y="8"/>
                  </a:cubicBezTo>
                  <a:cubicBezTo>
                    <a:pt x="2" y="10"/>
                    <a:pt x="0" y="12"/>
                    <a:pt x="0" y="12"/>
                  </a:cubicBezTo>
                  <a:cubicBezTo>
                    <a:pt x="3" y="13"/>
                    <a:pt x="4" y="16"/>
                    <a:pt x="4" y="19"/>
                  </a:cubicBezTo>
                  <a:cubicBezTo>
                    <a:pt x="4" y="23"/>
                    <a:pt x="3" y="26"/>
                    <a:pt x="2" y="28"/>
                  </a:cubicBezTo>
                  <a:cubicBezTo>
                    <a:pt x="2" y="32"/>
                    <a:pt x="1" y="35"/>
                    <a:pt x="1" y="39"/>
                  </a:cubicBezTo>
                  <a:cubicBezTo>
                    <a:pt x="2" y="43"/>
                    <a:pt x="3" y="47"/>
                    <a:pt x="6" y="51"/>
                  </a:cubicBezTo>
                  <a:cubicBezTo>
                    <a:pt x="9" y="56"/>
                    <a:pt x="14" y="60"/>
                    <a:pt x="21" y="62"/>
                  </a:cubicBezTo>
                  <a:cubicBezTo>
                    <a:pt x="27" y="65"/>
                    <a:pt x="35" y="66"/>
                    <a:pt x="42" y="65"/>
                  </a:cubicBezTo>
                  <a:cubicBezTo>
                    <a:pt x="42" y="68"/>
                    <a:pt x="41" y="71"/>
                    <a:pt x="40" y="74"/>
                  </a:cubicBezTo>
                  <a:cubicBezTo>
                    <a:pt x="39" y="78"/>
                    <a:pt x="36" y="81"/>
                    <a:pt x="33" y="84"/>
                  </a:cubicBezTo>
                  <a:cubicBezTo>
                    <a:pt x="35" y="85"/>
                    <a:pt x="35" y="85"/>
                    <a:pt x="35" y="85"/>
                  </a:cubicBezTo>
                  <a:cubicBezTo>
                    <a:pt x="36" y="84"/>
                    <a:pt x="39" y="80"/>
                    <a:pt x="40" y="76"/>
                  </a:cubicBezTo>
                  <a:cubicBezTo>
                    <a:pt x="42" y="72"/>
                    <a:pt x="43" y="68"/>
                    <a:pt x="43" y="64"/>
                  </a:cubicBezTo>
                  <a:cubicBezTo>
                    <a:pt x="52" y="63"/>
                    <a:pt x="60" y="57"/>
                    <a:pt x="62" y="45"/>
                  </a:cubicBezTo>
                  <a:cubicBezTo>
                    <a:pt x="63" y="41"/>
                    <a:pt x="63" y="36"/>
                    <a:pt x="62" y="31"/>
                  </a:cubicBezTo>
                  <a:cubicBezTo>
                    <a:pt x="61" y="25"/>
                    <a:pt x="59" y="20"/>
                    <a:pt x="56" y="1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683"/>
            <p:cNvSpPr>
              <a:spLocks/>
            </p:cNvSpPr>
            <p:nvPr/>
          </p:nvSpPr>
          <p:spPr bwMode="auto">
            <a:xfrm>
              <a:off x="6465856" y="2678126"/>
              <a:ext cx="214314" cy="292102"/>
            </a:xfrm>
            <a:custGeom>
              <a:avLst/>
              <a:gdLst>
                <a:gd name="T0" fmla="*/ 57 w 57"/>
                <a:gd name="T1" fmla="*/ 33 h 78"/>
                <a:gd name="T2" fmla="*/ 49 w 57"/>
                <a:gd name="T3" fmla="*/ 13 h 78"/>
                <a:gd name="T4" fmla="*/ 34 w 57"/>
                <a:gd name="T5" fmla="*/ 3 h 78"/>
                <a:gd name="T6" fmla="*/ 25 w 57"/>
                <a:gd name="T7" fmla="*/ 0 h 78"/>
                <a:gd name="T8" fmla="*/ 19 w 57"/>
                <a:gd name="T9" fmla="*/ 0 h 78"/>
                <a:gd name="T10" fmla="*/ 17 w 57"/>
                <a:gd name="T11" fmla="*/ 7 h 78"/>
                <a:gd name="T12" fmla="*/ 10 w 57"/>
                <a:gd name="T13" fmla="*/ 14 h 78"/>
                <a:gd name="T14" fmla="*/ 3 w 57"/>
                <a:gd name="T15" fmla="*/ 24 h 78"/>
                <a:gd name="T16" fmla="*/ 1 w 57"/>
                <a:gd name="T17" fmla="*/ 38 h 78"/>
                <a:gd name="T18" fmla="*/ 25 w 57"/>
                <a:gd name="T19" fmla="*/ 64 h 78"/>
                <a:gd name="T20" fmla="*/ 21 w 57"/>
                <a:gd name="T21" fmla="*/ 70 h 78"/>
                <a:gd name="T22" fmla="*/ 17 w 57"/>
                <a:gd name="T23" fmla="*/ 74 h 78"/>
                <a:gd name="T24" fmla="*/ 13 w 57"/>
                <a:gd name="T25" fmla="*/ 77 h 78"/>
                <a:gd name="T26" fmla="*/ 13 w 57"/>
                <a:gd name="T27" fmla="*/ 77 h 78"/>
                <a:gd name="T28" fmla="*/ 14 w 57"/>
                <a:gd name="T29" fmla="*/ 78 h 78"/>
                <a:gd name="T30" fmla="*/ 14 w 57"/>
                <a:gd name="T31" fmla="*/ 78 h 78"/>
                <a:gd name="T32" fmla="*/ 14 w 57"/>
                <a:gd name="T33" fmla="*/ 78 h 78"/>
                <a:gd name="T34" fmla="*/ 15 w 57"/>
                <a:gd name="T35" fmla="*/ 77 h 78"/>
                <a:gd name="T36" fmla="*/ 17 w 57"/>
                <a:gd name="T37" fmla="*/ 76 h 78"/>
                <a:gd name="T38" fmla="*/ 20 w 57"/>
                <a:gd name="T39" fmla="*/ 73 h 78"/>
                <a:gd name="T40" fmla="*/ 26 w 57"/>
                <a:gd name="T41" fmla="*/ 64 h 78"/>
                <a:gd name="T42" fmla="*/ 50 w 57"/>
                <a:gd name="T43" fmla="*/ 56 h 78"/>
                <a:gd name="T44" fmla="*/ 57 w 57"/>
                <a:gd name="T45" fmla="*/ 3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8">
                  <a:moveTo>
                    <a:pt x="57" y="33"/>
                  </a:moveTo>
                  <a:cubicBezTo>
                    <a:pt x="57" y="24"/>
                    <a:pt x="53" y="18"/>
                    <a:pt x="49" y="13"/>
                  </a:cubicBezTo>
                  <a:cubicBezTo>
                    <a:pt x="45" y="8"/>
                    <a:pt x="40" y="5"/>
                    <a:pt x="34" y="3"/>
                  </a:cubicBezTo>
                  <a:cubicBezTo>
                    <a:pt x="32" y="3"/>
                    <a:pt x="28" y="1"/>
                    <a:pt x="25" y="0"/>
                  </a:cubicBezTo>
                  <a:cubicBezTo>
                    <a:pt x="22" y="0"/>
                    <a:pt x="19" y="0"/>
                    <a:pt x="19" y="0"/>
                  </a:cubicBezTo>
                  <a:cubicBezTo>
                    <a:pt x="20" y="2"/>
                    <a:pt x="19" y="5"/>
                    <a:pt x="17" y="7"/>
                  </a:cubicBezTo>
                  <a:cubicBezTo>
                    <a:pt x="15" y="10"/>
                    <a:pt x="12" y="12"/>
                    <a:pt x="10" y="14"/>
                  </a:cubicBezTo>
                  <a:cubicBezTo>
                    <a:pt x="8" y="17"/>
                    <a:pt x="5" y="20"/>
                    <a:pt x="3" y="24"/>
                  </a:cubicBezTo>
                  <a:cubicBezTo>
                    <a:pt x="1" y="29"/>
                    <a:pt x="0" y="33"/>
                    <a:pt x="1" y="38"/>
                  </a:cubicBezTo>
                  <a:cubicBezTo>
                    <a:pt x="2" y="49"/>
                    <a:pt x="13" y="60"/>
                    <a:pt x="25" y="64"/>
                  </a:cubicBezTo>
                  <a:cubicBezTo>
                    <a:pt x="24" y="66"/>
                    <a:pt x="23" y="69"/>
                    <a:pt x="21" y="70"/>
                  </a:cubicBezTo>
                  <a:cubicBezTo>
                    <a:pt x="20" y="72"/>
                    <a:pt x="19" y="73"/>
                    <a:pt x="17" y="74"/>
                  </a:cubicBezTo>
                  <a:cubicBezTo>
                    <a:pt x="16" y="75"/>
                    <a:pt x="14" y="76"/>
                    <a:pt x="13" y="77"/>
                  </a:cubicBezTo>
                  <a:cubicBezTo>
                    <a:pt x="13" y="77"/>
                    <a:pt x="13" y="77"/>
                    <a:pt x="13" y="77"/>
                  </a:cubicBezTo>
                  <a:cubicBezTo>
                    <a:pt x="13" y="78"/>
                    <a:pt x="14" y="78"/>
                    <a:pt x="14" y="78"/>
                  </a:cubicBezTo>
                  <a:cubicBezTo>
                    <a:pt x="14" y="78"/>
                    <a:pt x="14" y="78"/>
                    <a:pt x="14" y="78"/>
                  </a:cubicBezTo>
                  <a:cubicBezTo>
                    <a:pt x="14" y="78"/>
                    <a:pt x="14" y="78"/>
                    <a:pt x="14" y="78"/>
                  </a:cubicBezTo>
                  <a:cubicBezTo>
                    <a:pt x="14" y="77"/>
                    <a:pt x="15" y="77"/>
                    <a:pt x="15" y="77"/>
                  </a:cubicBezTo>
                  <a:cubicBezTo>
                    <a:pt x="15" y="77"/>
                    <a:pt x="16" y="76"/>
                    <a:pt x="17" y="76"/>
                  </a:cubicBezTo>
                  <a:cubicBezTo>
                    <a:pt x="18" y="75"/>
                    <a:pt x="19" y="74"/>
                    <a:pt x="20" y="73"/>
                  </a:cubicBezTo>
                  <a:cubicBezTo>
                    <a:pt x="23" y="70"/>
                    <a:pt x="25" y="67"/>
                    <a:pt x="26" y="64"/>
                  </a:cubicBezTo>
                  <a:cubicBezTo>
                    <a:pt x="35" y="66"/>
                    <a:pt x="44" y="64"/>
                    <a:pt x="50" y="56"/>
                  </a:cubicBezTo>
                  <a:cubicBezTo>
                    <a:pt x="54" y="51"/>
                    <a:pt x="57" y="41"/>
                    <a:pt x="57" y="3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684"/>
            <p:cNvSpPr>
              <a:spLocks/>
            </p:cNvSpPr>
            <p:nvPr/>
          </p:nvSpPr>
          <p:spPr bwMode="auto">
            <a:xfrm>
              <a:off x="6451568" y="2951177"/>
              <a:ext cx="160338" cy="123826"/>
            </a:xfrm>
            <a:custGeom>
              <a:avLst/>
              <a:gdLst>
                <a:gd name="T0" fmla="*/ 29 w 43"/>
                <a:gd name="T1" fmla="*/ 29 h 33"/>
                <a:gd name="T2" fmla="*/ 34 w 43"/>
                <a:gd name="T3" fmla="*/ 21 h 33"/>
                <a:gd name="T4" fmla="*/ 37 w 43"/>
                <a:gd name="T5" fmla="*/ 13 h 33"/>
                <a:gd name="T6" fmla="*/ 40 w 43"/>
                <a:gd name="T7" fmla="*/ 8 h 33"/>
                <a:gd name="T8" fmla="*/ 43 w 43"/>
                <a:gd name="T9" fmla="*/ 5 h 33"/>
                <a:gd name="T10" fmla="*/ 34 w 43"/>
                <a:gd name="T11" fmla="*/ 4 h 33"/>
                <a:gd name="T12" fmla="*/ 27 w 43"/>
                <a:gd name="T13" fmla="*/ 1 h 33"/>
                <a:gd name="T14" fmla="*/ 7 w 43"/>
                <a:gd name="T15" fmla="*/ 8 h 33"/>
                <a:gd name="T16" fmla="*/ 4 w 43"/>
                <a:gd name="T17" fmla="*/ 18 h 33"/>
                <a:gd name="T18" fmla="*/ 9 w 43"/>
                <a:gd name="T19" fmla="*/ 27 h 33"/>
                <a:gd name="T20" fmla="*/ 6 w 43"/>
                <a:gd name="T21" fmla="*/ 29 h 33"/>
                <a:gd name="T22" fmla="*/ 0 w 43"/>
                <a:gd name="T23" fmla="*/ 30 h 33"/>
                <a:gd name="T24" fmla="*/ 1 w 43"/>
                <a:gd name="T25" fmla="*/ 31 h 33"/>
                <a:gd name="T26" fmla="*/ 5 w 43"/>
                <a:gd name="T27" fmla="*/ 30 h 33"/>
                <a:gd name="T28" fmla="*/ 9 w 43"/>
                <a:gd name="T29" fmla="*/ 27 h 33"/>
                <a:gd name="T30" fmla="*/ 20 w 43"/>
                <a:gd name="T31" fmla="*/ 33 h 33"/>
                <a:gd name="T32" fmla="*/ 29 w 43"/>
                <a:gd name="T33"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3">
                  <a:moveTo>
                    <a:pt x="29" y="29"/>
                  </a:moveTo>
                  <a:cubicBezTo>
                    <a:pt x="31" y="27"/>
                    <a:pt x="32" y="24"/>
                    <a:pt x="34" y="21"/>
                  </a:cubicBezTo>
                  <a:cubicBezTo>
                    <a:pt x="35" y="19"/>
                    <a:pt x="36" y="16"/>
                    <a:pt x="37" y="13"/>
                  </a:cubicBezTo>
                  <a:cubicBezTo>
                    <a:pt x="37" y="12"/>
                    <a:pt x="38" y="10"/>
                    <a:pt x="40" y="8"/>
                  </a:cubicBezTo>
                  <a:cubicBezTo>
                    <a:pt x="41" y="7"/>
                    <a:pt x="43" y="5"/>
                    <a:pt x="43" y="5"/>
                  </a:cubicBezTo>
                  <a:cubicBezTo>
                    <a:pt x="40" y="5"/>
                    <a:pt x="37" y="4"/>
                    <a:pt x="34" y="4"/>
                  </a:cubicBezTo>
                  <a:cubicBezTo>
                    <a:pt x="32" y="3"/>
                    <a:pt x="29" y="2"/>
                    <a:pt x="27" y="1"/>
                  </a:cubicBezTo>
                  <a:cubicBezTo>
                    <a:pt x="20" y="0"/>
                    <a:pt x="11" y="2"/>
                    <a:pt x="7" y="8"/>
                  </a:cubicBezTo>
                  <a:cubicBezTo>
                    <a:pt x="4" y="11"/>
                    <a:pt x="3" y="14"/>
                    <a:pt x="4" y="18"/>
                  </a:cubicBezTo>
                  <a:cubicBezTo>
                    <a:pt x="5" y="21"/>
                    <a:pt x="7" y="24"/>
                    <a:pt x="9" y="27"/>
                  </a:cubicBezTo>
                  <a:cubicBezTo>
                    <a:pt x="8" y="28"/>
                    <a:pt x="7" y="29"/>
                    <a:pt x="6" y="29"/>
                  </a:cubicBezTo>
                  <a:cubicBezTo>
                    <a:pt x="4" y="30"/>
                    <a:pt x="2" y="30"/>
                    <a:pt x="0" y="30"/>
                  </a:cubicBezTo>
                  <a:cubicBezTo>
                    <a:pt x="1" y="31"/>
                    <a:pt x="1" y="31"/>
                    <a:pt x="1" y="31"/>
                  </a:cubicBezTo>
                  <a:cubicBezTo>
                    <a:pt x="1" y="31"/>
                    <a:pt x="3" y="30"/>
                    <a:pt x="5" y="30"/>
                  </a:cubicBezTo>
                  <a:cubicBezTo>
                    <a:pt x="6" y="29"/>
                    <a:pt x="8" y="28"/>
                    <a:pt x="9" y="27"/>
                  </a:cubicBezTo>
                  <a:cubicBezTo>
                    <a:pt x="13" y="31"/>
                    <a:pt x="16" y="33"/>
                    <a:pt x="20" y="33"/>
                  </a:cubicBezTo>
                  <a:cubicBezTo>
                    <a:pt x="23" y="32"/>
                    <a:pt x="26" y="31"/>
                    <a:pt x="29" y="2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685"/>
            <p:cNvSpPr>
              <a:spLocks/>
            </p:cNvSpPr>
            <p:nvPr/>
          </p:nvSpPr>
          <p:spPr bwMode="auto">
            <a:xfrm>
              <a:off x="5861014" y="3233754"/>
              <a:ext cx="146051" cy="146051"/>
            </a:xfrm>
            <a:custGeom>
              <a:avLst/>
              <a:gdLst>
                <a:gd name="T0" fmla="*/ 29 w 39"/>
                <a:gd name="T1" fmla="*/ 5 h 39"/>
                <a:gd name="T2" fmla="*/ 19 w 39"/>
                <a:gd name="T3" fmla="*/ 3 h 39"/>
                <a:gd name="T4" fmla="*/ 10 w 39"/>
                <a:gd name="T5" fmla="*/ 3 h 39"/>
                <a:gd name="T6" fmla="*/ 4 w 39"/>
                <a:gd name="T7" fmla="*/ 2 h 39"/>
                <a:gd name="T8" fmla="*/ 0 w 39"/>
                <a:gd name="T9" fmla="*/ 0 h 39"/>
                <a:gd name="T10" fmla="*/ 2 w 39"/>
                <a:gd name="T11" fmla="*/ 9 h 39"/>
                <a:gd name="T12" fmla="*/ 3 w 39"/>
                <a:gd name="T13" fmla="*/ 18 h 39"/>
                <a:gd name="T14" fmla="*/ 15 w 39"/>
                <a:gd name="T15" fmla="*/ 34 h 39"/>
                <a:gd name="T16" fmla="*/ 25 w 39"/>
                <a:gd name="T17" fmla="*/ 34 h 39"/>
                <a:gd name="T18" fmla="*/ 34 w 39"/>
                <a:gd name="T19" fmla="*/ 28 h 39"/>
                <a:gd name="T20" fmla="*/ 36 w 39"/>
                <a:gd name="T21" fmla="*/ 30 h 39"/>
                <a:gd name="T22" fmla="*/ 36 w 39"/>
                <a:gd name="T23" fmla="*/ 31 h 39"/>
                <a:gd name="T24" fmla="*/ 37 w 39"/>
                <a:gd name="T25" fmla="*/ 35 h 39"/>
                <a:gd name="T26" fmla="*/ 36 w 39"/>
                <a:gd name="T27" fmla="*/ 37 h 39"/>
                <a:gd name="T28" fmla="*/ 34 w 39"/>
                <a:gd name="T29" fmla="*/ 38 h 39"/>
                <a:gd name="T30" fmla="*/ 32 w 39"/>
                <a:gd name="T31" fmla="*/ 39 h 39"/>
                <a:gd name="T32" fmla="*/ 29 w 39"/>
                <a:gd name="T33" fmla="*/ 38 h 39"/>
                <a:gd name="T34" fmla="*/ 27 w 39"/>
                <a:gd name="T35" fmla="*/ 35 h 39"/>
                <a:gd name="T36" fmla="*/ 26 w 39"/>
                <a:gd name="T37" fmla="*/ 36 h 39"/>
                <a:gd name="T38" fmla="*/ 28 w 39"/>
                <a:gd name="T39" fmla="*/ 38 h 39"/>
                <a:gd name="T40" fmla="*/ 29 w 39"/>
                <a:gd name="T41" fmla="*/ 39 h 39"/>
                <a:gd name="T42" fmla="*/ 32 w 39"/>
                <a:gd name="T43" fmla="*/ 39 h 39"/>
                <a:gd name="T44" fmla="*/ 36 w 39"/>
                <a:gd name="T45" fmla="*/ 38 h 39"/>
                <a:gd name="T46" fmla="*/ 37 w 39"/>
                <a:gd name="T47" fmla="*/ 35 h 39"/>
                <a:gd name="T48" fmla="*/ 37 w 39"/>
                <a:gd name="T49" fmla="*/ 33 h 39"/>
                <a:gd name="T50" fmla="*/ 36 w 39"/>
                <a:gd name="T51" fmla="*/ 30 h 39"/>
                <a:gd name="T52" fmla="*/ 34 w 39"/>
                <a:gd name="T53" fmla="*/ 27 h 39"/>
                <a:gd name="T54" fmla="*/ 36 w 39"/>
                <a:gd name="T55" fmla="*/ 13 h 39"/>
                <a:gd name="T56" fmla="*/ 29 w 39"/>
                <a:gd name="T5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39">
                  <a:moveTo>
                    <a:pt x="29" y="5"/>
                  </a:moveTo>
                  <a:cubicBezTo>
                    <a:pt x="26" y="3"/>
                    <a:pt x="23" y="3"/>
                    <a:pt x="19" y="3"/>
                  </a:cubicBezTo>
                  <a:cubicBezTo>
                    <a:pt x="16" y="3"/>
                    <a:pt x="13" y="3"/>
                    <a:pt x="10" y="3"/>
                  </a:cubicBezTo>
                  <a:cubicBezTo>
                    <a:pt x="9" y="3"/>
                    <a:pt x="6" y="3"/>
                    <a:pt x="4" y="2"/>
                  </a:cubicBezTo>
                  <a:cubicBezTo>
                    <a:pt x="2" y="1"/>
                    <a:pt x="0" y="0"/>
                    <a:pt x="0" y="0"/>
                  </a:cubicBezTo>
                  <a:cubicBezTo>
                    <a:pt x="1" y="3"/>
                    <a:pt x="1" y="6"/>
                    <a:pt x="2" y="9"/>
                  </a:cubicBezTo>
                  <a:cubicBezTo>
                    <a:pt x="2" y="12"/>
                    <a:pt x="2" y="15"/>
                    <a:pt x="3" y="18"/>
                  </a:cubicBezTo>
                  <a:cubicBezTo>
                    <a:pt x="4" y="25"/>
                    <a:pt x="9" y="32"/>
                    <a:pt x="15" y="34"/>
                  </a:cubicBezTo>
                  <a:cubicBezTo>
                    <a:pt x="18" y="35"/>
                    <a:pt x="21" y="35"/>
                    <a:pt x="25" y="34"/>
                  </a:cubicBezTo>
                  <a:cubicBezTo>
                    <a:pt x="28" y="32"/>
                    <a:pt x="32" y="30"/>
                    <a:pt x="34" y="28"/>
                  </a:cubicBezTo>
                  <a:cubicBezTo>
                    <a:pt x="35" y="28"/>
                    <a:pt x="35" y="29"/>
                    <a:pt x="36" y="30"/>
                  </a:cubicBezTo>
                  <a:cubicBezTo>
                    <a:pt x="36" y="30"/>
                    <a:pt x="36" y="31"/>
                    <a:pt x="36" y="31"/>
                  </a:cubicBezTo>
                  <a:cubicBezTo>
                    <a:pt x="37" y="32"/>
                    <a:pt x="37" y="33"/>
                    <a:pt x="37" y="35"/>
                  </a:cubicBezTo>
                  <a:cubicBezTo>
                    <a:pt x="37" y="35"/>
                    <a:pt x="36" y="36"/>
                    <a:pt x="36" y="37"/>
                  </a:cubicBezTo>
                  <a:cubicBezTo>
                    <a:pt x="35" y="38"/>
                    <a:pt x="35" y="38"/>
                    <a:pt x="34" y="38"/>
                  </a:cubicBezTo>
                  <a:cubicBezTo>
                    <a:pt x="33" y="39"/>
                    <a:pt x="32" y="39"/>
                    <a:pt x="32" y="39"/>
                  </a:cubicBezTo>
                  <a:cubicBezTo>
                    <a:pt x="30" y="39"/>
                    <a:pt x="30" y="38"/>
                    <a:pt x="29" y="38"/>
                  </a:cubicBezTo>
                  <a:cubicBezTo>
                    <a:pt x="28" y="37"/>
                    <a:pt x="28" y="36"/>
                    <a:pt x="27" y="35"/>
                  </a:cubicBezTo>
                  <a:cubicBezTo>
                    <a:pt x="26" y="36"/>
                    <a:pt x="26" y="36"/>
                    <a:pt x="26" y="36"/>
                  </a:cubicBezTo>
                  <a:cubicBezTo>
                    <a:pt x="27" y="37"/>
                    <a:pt x="27" y="37"/>
                    <a:pt x="28" y="38"/>
                  </a:cubicBezTo>
                  <a:cubicBezTo>
                    <a:pt x="28" y="38"/>
                    <a:pt x="29" y="38"/>
                    <a:pt x="29" y="39"/>
                  </a:cubicBezTo>
                  <a:cubicBezTo>
                    <a:pt x="30" y="39"/>
                    <a:pt x="31" y="39"/>
                    <a:pt x="32" y="39"/>
                  </a:cubicBezTo>
                  <a:cubicBezTo>
                    <a:pt x="33" y="39"/>
                    <a:pt x="34" y="39"/>
                    <a:pt x="36" y="38"/>
                  </a:cubicBezTo>
                  <a:cubicBezTo>
                    <a:pt x="36" y="37"/>
                    <a:pt x="37" y="36"/>
                    <a:pt x="37" y="35"/>
                  </a:cubicBezTo>
                  <a:cubicBezTo>
                    <a:pt x="37" y="34"/>
                    <a:pt x="37" y="34"/>
                    <a:pt x="37" y="33"/>
                  </a:cubicBezTo>
                  <a:cubicBezTo>
                    <a:pt x="37" y="32"/>
                    <a:pt x="37" y="31"/>
                    <a:pt x="36" y="30"/>
                  </a:cubicBezTo>
                  <a:cubicBezTo>
                    <a:pt x="36" y="29"/>
                    <a:pt x="35" y="28"/>
                    <a:pt x="34" y="27"/>
                  </a:cubicBezTo>
                  <a:cubicBezTo>
                    <a:pt x="38" y="23"/>
                    <a:pt x="39" y="18"/>
                    <a:pt x="36" y="13"/>
                  </a:cubicBezTo>
                  <a:cubicBezTo>
                    <a:pt x="35" y="10"/>
                    <a:pt x="32" y="7"/>
                    <a:pt x="29" y="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686"/>
            <p:cNvSpPr>
              <a:spLocks/>
            </p:cNvSpPr>
            <p:nvPr/>
          </p:nvSpPr>
          <p:spPr bwMode="auto">
            <a:xfrm>
              <a:off x="5861014" y="3417906"/>
              <a:ext cx="57150" cy="60325"/>
            </a:xfrm>
            <a:custGeom>
              <a:avLst/>
              <a:gdLst>
                <a:gd name="T0" fmla="*/ 12 w 15"/>
                <a:gd name="T1" fmla="*/ 1 h 16"/>
                <a:gd name="T2" fmla="*/ 8 w 15"/>
                <a:gd name="T3" fmla="*/ 0 h 16"/>
                <a:gd name="T4" fmla="*/ 4 w 15"/>
                <a:gd name="T5" fmla="*/ 0 h 16"/>
                <a:gd name="T6" fmla="*/ 0 w 15"/>
                <a:gd name="T7" fmla="*/ 0 h 16"/>
                <a:gd name="T8" fmla="*/ 1 w 15"/>
                <a:gd name="T9" fmla="*/ 6 h 16"/>
                <a:gd name="T10" fmla="*/ 4 w 15"/>
                <a:gd name="T11" fmla="*/ 12 h 16"/>
                <a:gd name="T12" fmla="*/ 8 w 15"/>
                <a:gd name="T13" fmla="*/ 12 h 16"/>
                <a:gd name="T14" fmla="*/ 12 w 15"/>
                <a:gd name="T15" fmla="*/ 11 h 16"/>
                <a:gd name="T16" fmla="*/ 13 w 15"/>
                <a:gd name="T17" fmla="*/ 13 h 16"/>
                <a:gd name="T18" fmla="*/ 12 w 15"/>
                <a:gd name="T19" fmla="*/ 16 h 16"/>
                <a:gd name="T20" fmla="*/ 12 w 15"/>
                <a:gd name="T21" fmla="*/ 16 h 16"/>
                <a:gd name="T22" fmla="*/ 12 w 15"/>
                <a:gd name="T23" fmla="*/ 11 h 16"/>
                <a:gd name="T24" fmla="*/ 15 w 15"/>
                <a:gd name="T25" fmla="*/ 6 h 16"/>
                <a:gd name="T26" fmla="*/ 12 w 15"/>
                <a:gd name="T2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6">
                  <a:moveTo>
                    <a:pt x="12" y="1"/>
                  </a:moveTo>
                  <a:cubicBezTo>
                    <a:pt x="11" y="0"/>
                    <a:pt x="9" y="0"/>
                    <a:pt x="8" y="0"/>
                  </a:cubicBezTo>
                  <a:cubicBezTo>
                    <a:pt x="6" y="0"/>
                    <a:pt x="5" y="0"/>
                    <a:pt x="4" y="0"/>
                  </a:cubicBezTo>
                  <a:cubicBezTo>
                    <a:pt x="3" y="0"/>
                    <a:pt x="0" y="0"/>
                    <a:pt x="0" y="0"/>
                  </a:cubicBezTo>
                  <a:cubicBezTo>
                    <a:pt x="1" y="2"/>
                    <a:pt x="1" y="4"/>
                    <a:pt x="1" y="6"/>
                  </a:cubicBezTo>
                  <a:cubicBezTo>
                    <a:pt x="2" y="8"/>
                    <a:pt x="3" y="10"/>
                    <a:pt x="4" y="12"/>
                  </a:cubicBezTo>
                  <a:cubicBezTo>
                    <a:pt x="5" y="12"/>
                    <a:pt x="7" y="12"/>
                    <a:pt x="8" y="12"/>
                  </a:cubicBezTo>
                  <a:cubicBezTo>
                    <a:pt x="9" y="12"/>
                    <a:pt x="11" y="12"/>
                    <a:pt x="12" y="11"/>
                  </a:cubicBezTo>
                  <a:cubicBezTo>
                    <a:pt x="13" y="12"/>
                    <a:pt x="13" y="13"/>
                    <a:pt x="13" y="13"/>
                  </a:cubicBezTo>
                  <a:cubicBezTo>
                    <a:pt x="13" y="14"/>
                    <a:pt x="12" y="15"/>
                    <a:pt x="12" y="16"/>
                  </a:cubicBezTo>
                  <a:cubicBezTo>
                    <a:pt x="12" y="16"/>
                    <a:pt x="12" y="16"/>
                    <a:pt x="12" y="16"/>
                  </a:cubicBezTo>
                  <a:cubicBezTo>
                    <a:pt x="13" y="15"/>
                    <a:pt x="13" y="12"/>
                    <a:pt x="12" y="11"/>
                  </a:cubicBezTo>
                  <a:cubicBezTo>
                    <a:pt x="14" y="10"/>
                    <a:pt x="15" y="8"/>
                    <a:pt x="15" y="6"/>
                  </a:cubicBezTo>
                  <a:cubicBezTo>
                    <a:pt x="14" y="4"/>
                    <a:pt x="13" y="2"/>
                    <a:pt x="12"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687"/>
            <p:cNvSpPr>
              <a:spLocks/>
            </p:cNvSpPr>
            <p:nvPr/>
          </p:nvSpPr>
          <p:spPr bwMode="auto">
            <a:xfrm>
              <a:off x="6019765" y="2752739"/>
              <a:ext cx="217489" cy="236539"/>
            </a:xfrm>
            <a:custGeom>
              <a:avLst/>
              <a:gdLst>
                <a:gd name="T0" fmla="*/ 46 w 58"/>
                <a:gd name="T1" fmla="*/ 8 h 63"/>
                <a:gd name="T2" fmla="*/ 30 w 58"/>
                <a:gd name="T3" fmla="*/ 1 h 63"/>
                <a:gd name="T4" fmla="*/ 15 w 58"/>
                <a:gd name="T5" fmla="*/ 1 h 63"/>
                <a:gd name="T6" fmla="*/ 6 w 58"/>
                <a:gd name="T7" fmla="*/ 2 h 63"/>
                <a:gd name="T8" fmla="*/ 0 w 58"/>
                <a:gd name="T9" fmla="*/ 2 h 63"/>
                <a:gd name="T10" fmla="*/ 3 w 58"/>
                <a:gd name="T11" fmla="*/ 12 h 63"/>
                <a:gd name="T12" fmla="*/ 3 w 58"/>
                <a:gd name="T13" fmla="*/ 23 h 63"/>
                <a:gd name="T14" fmla="*/ 16 w 58"/>
                <a:gd name="T15" fmla="*/ 49 h 63"/>
                <a:gd name="T16" fmla="*/ 47 w 58"/>
                <a:gd name="T17" fmla="*/ 45 h 63"/>
                <a:gd name="T18" fmla="*/ 50 w 58"/>
                <a:gd name="T19" fmla="*/ 52 h 63"/>
                <a:gd name="T20" fmla="*/ 51 w 58"/>
                <a:gd name="T21" fmla="*/ 57 h 63"/>
                <a:gd name="T22" fmla="*/ 51 w 58"/>
                <a:gd name="T23" fmla="*/ 59 h 63"/>
                <a:gd name="T24" fmla="*/ 51 w 58"/>
                <a:gd name="T25" fmla="*/ 59 h 63"/>
                <a:gd name="T26" fmla="*/ 51 w 58"/>
                <a:gd name="T27" fmla="*/ 60 h 63"/>
                <a:gd name="T28" fmla="*/ 50 w 58"/>
                <a:gd name="T29" fmla="*/ 60 h 63"/>
                <a:gd name="T30" fmla="*/ 50 w 58"/>
                <a:gd name="T31" fmla="*/ 60 h 63"/>
                <a:gd name="T32" fmla="*/ 48 w 58"/>
                <a:gd name="T33" fmla="*/ 61 h 63"/>
                <a:gd name="T34" fmla="*/ 48 w 58"/>
                <a:gd name="T35" fmla="*/ 61 h 63"/>
                <a:gd name="T36" fmla="*/ 48 w 58"/>
                <a:gd name="T37" fmla="*/ 61 h 63"/>
                <a:gd name="T38" fmla="*/ 48 w 58"/>
                <a:gd name="T39" fmla="*/ 61 h 63"/>
                <a:gd name="T40" fmla="*/ 45 w 58"/>
                <a:gd name="T41" fmla="*/ 62 h 63"/>
                <a:gd name="T42" fmla="*/ 45 w 58"/>
                <a:gd name="T43" fmla="*/ 63 h 63"/>
                <a:gd name="T44" fmla="*/ 45 w 58"/>
                <a:gd name="T45" fmla="*/ 63 h 63"/>
                <a:gd name="T46" fmla="*/ 45 w 58"/>
                <a:gd name="T47" fmla="*/ 63 h 63"/>
                <a:gd name="T48" fmla="*/ 45 w 58"/>
                <a:gd name="T49" fmla="*/ 62 h 63"/>
                <a:gd name="T50" fmla="*/ 45 w 58"/>
                <a:gd name="T51" fmla="*/ 62 h 63"/>
                <a:gd name="T52" fmla="*/ 45 w 58"/>
                <a:gd name="T53" fmla="*/ 61 h 63"/>
                <a:gd name="T54" fmla="*/ 44 w 58"/>
                <a:gd name="T55" fmla="*/ 61 h 63"/>
                <a:gd name="T56" fmla="*/ 44 w 58"/>
                <a:gd name="T57" fmla="*/ 62 h 63"/>
                <a:gd name="T58" fmla="*/ 43 w 58"/>
                <a:gd name="T59" fmla="*/ 63 h 63"/>
                <a:gd name="T60" fmla="*/ 43 w 58"/>
                <a:gd name="T61" fmla="*/ 63 h 63"/>
                <a:gd name="T62" fmla="*/ 43 w 58"/>
                <a:gd name="T63" fmla="*/ 63 h 63"/>
                <a:gd name="T64" fmla="*/ 45 w 58"/>
                <a:gd name="T65" fmla="*/ 62 h 63"/>
                <a:gd name="T66" fmla="*/ 47 w 58"/>
                <a:gd name="T67" fmla="*/ 62 h 63"/>
                <a:gd name="T68" fmla="*/ 48 w 58"/>
                <a:gd name="T69" fmla="*/ 62 h 63"/>
                <a:gd name="T70" fmla="*/ 48 w 58"/>
                <a:gd name="T71" fmla="*/ 61 h 63"/>
                <a:gd name="T72" fmla="*/ 48 w 58"/>
                <a:gd name="T73" fmla="*/ 61 h 63"/>
                <a:gd name="T74" fmla="*/ 49 w 58"/>
                <a:gd name="T75" fmla="*/ 61 h 63"/>
                <a:gd name="T76" fmla="*/ 50 w 58"/>
                <a:gd name="T77" fmla="*/ 60 h 63"/>
                <a:gd name="T78" fmla="*/ 52 w 58"/>
                <a:gd name="T79" fmla="*/ 59 h 63"/>
                <a:gd name="T80" fmla="*/ 52 w 58"/>
                <a:gd name="T81" fmla="*/ 59 h 63"/>
                <a:gd name="T82" fmla="*/ 52 w 58"/>
                <a:gd name="T83" fmla="*/ 58 h 63"/>
                <a:gd name="T84" fmla="*/ 52 w 58"/>
                <a:gd name="T85" fmla="*/ 54 h 63"/>
                <a:gd name="T86" fmla="*/ 48 w 58"/>
                <a:gd name="T87" fmla="*/ 45 h 63"/>
                <a:gd name="T88" fmla="*/ 56 w 58"/>
                <a:gd name="T89" fmla="*/ 25 h 63"/>
                <a:gd name="T90" fmla="*/ 46 w 58"/>
                <a:gd name="T91" fmla="*/ 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63">
                  <a:moveTo>
                    <a:pt x="46" y="8"/>
                  </a:moveTo>
                  <a:cubicBezTo>
                    <a:pt x="42" y="3"/>
                    <a:pt x="36" y="2"/>
                    <a:pt x="30" y="1"/>
                  </a:cubicBezTo>
                  <a:cubicBezTo>
                    <a:pt x="25" y="0"/>
                    <a:pt x="20" y="1"/>
                    <a:pt x="15" y="1"/>
                  </a:cubicBezTo>
                  <a:cubicBezTo>
                    <a:pt x="13" y="2"/>
                    <a:pt x="9" y="2"/>
                    <a:pt x="6" y="2"/>
                  </a:cubicBezTo>
                  <a:cubicBezTo>
                    <a:pt x="2" y="2"/>
                    <a:pt x="0" y="2"/>
                    <a:pt x="0" y="2"/>
                  </a:cubicBezTo>
                  <a:cubicBezTo>
                    <a:pt x="2" y="5"/>
                    <a:pt x="2" y="8"/>
                    <a:pt x="3" y="12"/>
                  </a:cubicBezTo>
                  <a:cubicBezTo>
                    <a:pt x="3" y="16"/>
                    <a:pt x="2" y="20"/>
                    <a:pt x="3" y="23"/>
                  </a:cubicBezTo>
                  <a:cubicBezTo>
                    <a:pt x="3" y="32"/>
                    <a:pt x="7" y="44"/>
                    <a:pt x="16" y="49"/>
                  </a:cubicBezTo>
                  <a:cubicBezTo>
                    <a:pt x="25" y="56"/>
                    <a:pt x="38" y="53"/>
                    <a:pt x="47" y="45"/>
                  </a:cubicBezTo>
                  <a:cubicBezTo>
                    <a:pt x="49" y="47"/>
                    <a:pt x="50" y="50"/>
                    <a:pt x="50" y="52"/>
                  </a:cubicBezTo>
                  <a:cubicBezTo>
                    <a:pt x="51" y="54"/>
                    <a:pt x="51" y="55"/>
                    <a:pt x="51" y="57"/>
                  </a:cubicBezTo>
                  <a:cubicBezTo>
                    <a:pt x="51" y="58"/>
                    <a:pt x="51" y="59"/>
                    <a:pt x="51" y="59"/>
                  </a:cubicBezTo>
                  <a:cubicBezTo>
                    <a:pt x="51" y="59"/>
                    <a:pt x="51" y="59"/>
                    <a:pt x="51" y="59"/>
                  </a:cubicBezTo>
                  <a:cubicBezTo>
                    <a:pt x="51" y="60"/>
                    <a:pt x="51" y="60"/>
                    <a:pt x="51" y="60"/>
                  </a:cubicBezTo>
                  <a:cubicBezTo>
                    <a:pt x="50" y="60"/>
                    <a:pt x="50" y="60"/>
                    <a:pt x="50" y="60"/>
                  </a:cubicBezTo>
                  <a:cubicBezTo>
                    <a:pt x="50" y="60"/>
                    <a:pt x="50" y="60"/>
                    <a:pt x="50" y="60"/>
                  </a:cubicBezTo>
                  <a:cubicBezTo>
                    <a:pt x="48" y="61"/>
                    <a:pt x="48" y="61"/>
                    <a:pt x="48" y="61"/>
                  </a:cubicBezTo>
                  <a:cubicBezTo>
                    <a:pt x="48" y="61"/>
                    <a:pt x="48" y="61"/>
                    <a:pt x="48" y="61"/>
                  </a:cubicBezTo>
                  <a:cubicBezTo>
                    <a:pt x="48" y="61"/>
                    <a:pt x="48" y="61"/>
                    <a:pt x="48" y="61"/>
                  </a:cubicBezTo>
                  <a:cubicBezTo>
                    <a:pt x="48" y="61"/>
                    <a:pt x="48" y="62"/>
                    <a:pt x="48" y="61"/>
                  </a:cubicBezTo>
                  <a:cubicBezTo>
                    <a:pt x="47" y="62"/>
                    <a:pt x="46" y="62"/>
                    <a:pt x="45" y="62"/>
                  </a:cubicBezTo>
                  <a:cubicBezTo>
                    <a:pt x="45" y="63"/>
                    <a:pt x="45" y="63"/>
                    <a:pt x="45" y="63"/>
                  </a:cubicBezTo>
                  <a:cubicBezTo>
                    <a:pt x="45" y="63"/>
                    <a:pt x="45" y="63"/>
                    <a:pt x="45" y="63"/>
                  </a:cubicBezTo>
                  <a:cubicBezTo>
                    <a:pt x="45" y="63"/>
                    <a:pt x="45" y="63"/>
                    <a:pt x="45" y="63"/>
                  </a:cubicBezTo>
                  <a:cubicBezTo>
                    <a:pt x="45" y="62"/>
                    <a:pt x="45" y="62"/>
                    <a:pt x="45" y="62"/>
                  </a:cubicBezTo>
                  <a:cubicBezTo>
                    <a:pt x="45" y="62"/>
                    <a:pt x="45" y="62"/>
                    <a:pt x="45" y="62"/>
                  </a:cubicBezTo>
                  <a:cubicBezTo>
                    <a:pt x="45" y="61"/>
                    <a:pt x="45" y="61"/>
                    <a:pt x="45" y="61"/>
                  </a:cubicBezTo>
                  <a:cubicBezTo>
                    <a:pt x="44" y="61"/>
                    <a:pt x="44" y="61"/>
                    <a:pt x="44" y="61"/>
                  </a:cubicBezTo>
                  <a:cubicBezTo>
                    <a:pt x="44" y="61"/>
                    <a:pt x="44" y="62"/>
                    <a:pt x="44" y="62"/>
                  </a:cubicBezTo>
                  <a:cubicBezTo>
                    <a:pt x="43" y="62"/>
                    <a:pt x="43" y="63"/>
                    <a:pt x="43" y="63"/>
                  </a:cubicBezTo>
                  <a:cubicBezTo>
                    <a:pt x="43" y="63"/>
                    <a:pt x="43" y="63"/>
                    <a:pt x="43" y="63"/>
                  </a:cubicBezTo>
                  <a:cubicBezTo>
                    <a:pt x="43" y="63"/>
                    <a:pt x="43" y="63"/>
                    <a:pt x="43" y="63"/>
                  </a:cubicBezTo>
                  <a:cubicBezTo>
                    <a:pt x="45" y="62"/>
                    <a:pt x="45" y="62"/>
                    <a:pt x="45" y="62"/>
                  </a:cubicBezTo>
                  <a:cubicBezTo>
                    <a:pt x="46" y="62"/>
                    <a:pt x="46" y="62"/>
                    <a:pt x="47" y="62"/>
                  </a:cubicBezTo>
                  <a:cubicBezTo>
                    <a:pt x="47" y="62"/>
                    <a:pt x="47" y="62"/>
                    <a:pt x="48" y="62"/>
                  </a:cubicBezTo>
                  <a:cubicBezTo>
                    <a:pt x="48" y="61"/>
                    <a:pt x="48" y="62"/>
                    <a:pt x="48" y="61"/>
                  </a:cubicBezTo>
                  <a:cubicBezTo>
                    <a:pt x="48" y="61"/>
                    <a:pt x="48" y="61"/>
                    <a:pt x="48" y="61"/>
                  </a:cubicBezTo>
                  <a:cubicBezTo>
                    <a:pt x="48" y="61"/>
                    <a:pt x="49" y="61"/>
                    <a:pt x="49" y="61"/>
                  </a:cubicBezTo>
                  <a:cubicBezTo>
                    <a:pt x="49" y="60"/>
                    <a:pt x="50" y="60"/>
                    <a:pt x="50" y="60"/>
                  </a:cubicBezTo>
                  <a:cubicBezTo>
                    <a:pt x="52" y="59"/>
                    <a:pt x="52" y="59"/>
                    <a:pt x="52" y="59"/>
                  </a:cubicBezTo>
                  <a:cubicBezTo>
                    <a:pt x="52" y="59"/>
                    <a:pt x="52" y="59"/>
                    <a:pt x="52" y="59"/>
                  </a:cubicBezTo>
                  <a:cubicBezTo>
                    <a:pt x="52" y="59"/>
                    <a:pt x="52" y="59"/>
                    <a:pt x="52" y="58"/>
                  </a:cubicBezTo>
                  <a:cubicBezTo>
                    <a:pt x="52" y="57"/>
                    <a:pt x="52" y="55"/>
                    <a:pt x="52" y="54"/>
                  </a:cubicBezTo>
                  <a:cubicBezTo>
                    <a:pt x="51" y="50"/>
                    <a:pt x="50" y="47"/>
                    <a:pt x="48" y="45"/>
                  </a:cubicBezTo>
                  <a:cubicBezTo>
                    <a:pt x="54" y="40"/>
                    <a:pt x="58" y="33"/>
                    <a:pt x="56" y="25"/>
                  </a:cubicBezTo>
                  <a:cubicBezTo>
                    <a:pt x="55" y="19"/>
                    <a:pt x="51" y="12"/>
                    <a:pt x="46" y="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688"/>
            <p:cNvSpPr>
              <a:spLocks/>
            </p:cNvSpPr>
            <p:nvPr/>
          </p:nvSpPr>
          <p:spPr bwMode="auto">
            <a:xfrm>
              <a:off x="5775289" y="2895615"/>
              <a:ext cx="244476" cy="165101"/>
            </a:xfrm>
            <a:custGeom>
              <a:avLst/>
              <a:gdLst>
                <a:gd name="T0" fmla="*/ 37 w 65"/>
                <a:gd name="T1" fmla="*/ 1 h 44"/>
                <a:gd name="T2" fmla="*/ 25 w 65"/>
                <a:gd name="T3" fmla="*/ 3 h 44"/>
                <a:gd name="T4" fmla="*/ 13 w 65"/>
                <a:gd name="T5" fmla="*/ 6 h 44"/>
                <a:gd name="T6" fmla="*/ 5 w 65"/>
                <a:gd name="T7" fmla="*/ 6 h 44"/>
                <a:gd name="T8" fmla="*/ 0 w 65"/>
                <a:gd name="T9" fmla="*/ 4 h 44"/>
                <a:gd name="T10" fmla="*/ 4 w 65"/>
                <a:gd name="T11" fmla="*/ 16 h 44"/>
                <a:gd name="T12" fmla="*/ 9 w 65"/>
                <a:gd name="T13" fmla="*/ 28 h 44"/>
                <a:gd name="T14" fmla="*/ 21 w 65"/>
                <a:gd name="T15" fmla="*/ 39 h 44"/>
                <a:gd name="T16" fmla="*/ 35 w 65"/>
                <a:gd name="T17" fmla="*/ 44 h 44"/>
                <a:gd name="T18" fmla="*/ 54 w 65"/>
                <a:gd name="T19" fmla="*/ 24 h 44"/>
                <a:gd name="T20" fmla="*/ 59 w 65"/>
                <a:gd name="T21" fmla="*/ 26 h 44"/>
                <a:gd name="T22" fmla="*/ 62 w 65"/>
                <a:gd name="T23" fmla="*/ 29 h 44"/>
                <a:gd name="T24" fmla="*/ 64 w 65"/>
                <a:gd name="T25" fmla="*/ 31 h 44"/>
                <a:gd name="T26" fmla="*/ 64 w 65"/>
                <a:gd name="T27" fmla="*/ 32 h 44"/>
                <a:gd name="T28" fmla="*/ 65 w 65"/>
                <a:gd name="T29" fmla="*/ 32 h 44"/>
                <a:gd name="T30" fmla="*/ 64 w 65"/>
                <a:gd name="T31" fmla="*/ 33 h 44"/>
                <a:gd name="T32" fmla="*/ 64 w 65"/>
                <a:gd name="T33" fmla="*/ 32 h 44"/>
                <a:gd name="T34" fmla="*/ 65 w 65"/>
                <a:gd name="T35" fmla="*/ 31 h 44"/>
                <a:gd name="T36" fmla="*/ 65 w 65"/>
                <a:gd name="T37" fmla="*/ 31 h 44"/>
                <a:gd name="T38" fmla="*/ 65 w 65"/>
                <a:gd name="T39" fmla="*/ 31 h 44"/>
                <a:gd name="T40" fmla="*/ 64 w 65"/>
                <a:gd name="T41" fmla="*/ 29 h 44"/>
                <a:gd name="T42" fmla="*/ 61 w 65"/>
                <a:gd name="T43" fmla="*/ 27 h 44"/>
                <a:gd name="T44" fmla="*/ 54 w 65"/>
                <a:gd name="T45" fmla="*/ 23 h 44"/>
                <a:gd name="T46" fmla="*/ 49 w 65"/>
                <a:gd name="T47" fmla="*/ 6 h 44"/>
                <a:gd name="T48" fmla="*/ 37 w 65"/>
                <a:gd name="T4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4">
                  <a:moveTo>
                    <a:pt x="37" y="1"/>
                  </a:moveTo>
                  <a:cubicBezTo>
                    <a:pt x="33" y="0"/>
                    <a:pt x="29" y="2"/>
                    <a:pt x="25" y="3"/>
                  </a:cubicBezTo>
                  <a:cubicBezTo>
                    <a:pt x="21" y="4"/>
                    <a:pt x="18" y="5"/>
                    <a:pt x="13" y="6"/>
                  </a:cubicBezTo>
                  <a:cubicBezTo>
                    <a:pt x="12" y="7"/>
                    <a:pt x="8" y="7"/>
                    <a:pt x="5" y="6"/>
                  </a:cubicBezTo>
                  <a:cubicBezTo>
                    <a:pt x="2" y="5"/>
                    <a:pt x="0" y="4"/>
                    <a:pt x="0" y="4"/>
                  </a:cubicBezTo>
                  <a:cubicBezTo>
                    <a:pt x="1" y="8"/>
                    <a:pt x="3" y="12"/>
                    <a:pt x="4" y="16"/>
                  </a:cubicBezTo>
                  <a:cubicBezTo>
                    <a:pt x="6" y="21"/>
                    <a:pt x="7" y="25"/>
                    <a:pt x="9" y="28"/>
                  </a:cubicBezTo>
                  <a:cubicBezTo>
                    <a:pt x="12" y="32"/>
                    <a:pt x="16" y="36"/>
                    <a:pt x="21" y="39"/>
                  </a:cubicBezTo>
                  <a:cubicBezTo>
                    <a:pt x="25" y="42"/>
                    <a:pt x="30" y="44"/>
                    <a:pt x="35" y="44"/>
                  </a:cubicBezTo>
                  <a:cubicBezTo>
                    <a:pt x="45" y="43"/>
                    <a:pt x="52" y="34"/>
                    <a:pt x="54" y="24"/>
                  </a:cubicBezTo>
                  <a:cubicBezTo>
                    <a:pt x="56" y="24"/>
                    <a:pt x="57" y="25"/>
                    <a:pt x="59" y="26"/>
                  </a:cubicBezTo>
                  <a:cubicBezTo>
                    <a:pt x="60" y="27"/>
                    <a:pt x="61" y="28"/>
                    <a:pt x="62" y="29"/>
                  </a:cubicBezTo>
                  <a:cubicBezTo>
                    <a:pt x="63" y="30"/>
                    <a:pt x="63" y="30"/>
                    <a:pt x="64" y="31"/>
                  </a:cubicBezTo>
                  <a:cubicBezTo>
                    <a:pt x="64" y="31"/>
                    <a:pt x="64" y="31"/>
                    <a:pt x="64" y="32"/>
                  </a:cubicBezTo>
                  <a:cubicBezTo>
                    <a:pt x="65" y="32"/>
                    <a:pt x="65" y="32"/>
                    <a:pt x="65" y="32"/>
                  </a:cubicBezTo>
                  <a:cubicBezTo>
                    <a:pt x="65" y="32"/>
                    <a:pt x="64" y="33"/>
                    <a:pt x="64" y="33"/>
                  </a:cubicBezTo>
                  <a:cubicBezTo>
                    <a:pt x="64" y="32"/>
                    <a:pt x="64" y="32"/>
                    <a:pt x="64" y="32"/>
                  </a:cubicBezTo>
                  <a:cubicBezTo>
                    <a:pt x="64" y="32"/>
                    <a:pt x="64" y="31"/>
                    <a:pt x="65" y="31"/>
                  </a:cubicBezTo>
                  <a:cubicBezTo>
                    <a:pt x="65" y="31"/>
                    <a:pt x="65" y="31"/>
                    <a:pt x="65" y="31"/>
                  </a:cubicBezTo>
                  <a:cubicBezTo>
                    <a:pt x="65" y="31"/>
                    <a:pt x="65" y="31"/>
                    <a:pt x="65" y="31"/>
                  </a:cubicBezTo>
                  <a:cubicBezTo>
                    <a:pt x="65" y="30"/>
                    <a:pt x="65" y="30"/>
                    <a:pt x="64" y="29"/>
                  </a:cubicBezTo>
                  <a:cubicBezTo>
                    <a:pt x="63" y="28"/>
                    <a:pt x="62" y="28"/>
                    <a:pt x="61" y="27"/>
                  </a:cubicBezTo>
                  <a:cubicBezTo>
                    <a:pt x="58" y="25"/>
                    <a:pt x="56" y="24"/>
                    <a:pt x="54" y="23"/>
                  </a:cubicBezTo>
                  <a:cubicBezTo>
                    <a:pt x="55" y="17"/>
                    <a:pt x="53" y="10"/>
                    <a:pt x="49" y="6"/>
                  </a:cubicBezTo>
                  <a:cubicBezTo>
                    <a:pt x="46" y="4"/>
                    <a:pt x="41" y="1"/>
                    <a:pt x="37"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689"/>
            <p:cNvSpPr>
              <a:spLocks/>
            </p:cNvSpPr>
            <p:nvPr/>
          </p:nvSpPr>
          <p:spPr bwMode="auto">
            <a:xfrm>
              <a:off x="5918165" y="2324111"/>
              <a:ext cx="396877" cy="638179"/>
            </a:xfrm>
            <a:custGeom>
              <a:avLst/>
              <a:gdLst>
                <a:gd name="T0" fmla="*/ 106 w 106"/>
                <a:gd name="T1" fmla="*/ 84 h 170"/>
                <a:gd name="T2" fmla="*/ 94 w 106"/>
                <a:gd name="T3" fmla="*/ 56 h 170"/>
                <a:gd name="T4" fmla="*/ 78 w 106"/>
                <a:gd name="T5" fmla="*/ 30 h 170"/>
                <a:gd name="T6" fmla="*/ 70 w 106"/>
                <a:gd name="T7" fmla="*/ 13 h 170"/>
                <a:gd name="T8" fmla="*/ 66 w 106"/>
                <a:gd name="T9" fmla="*/ 0 h 170"/>
                <a:gd name="T10" fmla="*/ 47 w 106"/>
                <a:gd name="T11" fmla="*/ 17 h 170"/>
                <a:gd name="T12" fmla="*/ 26 w 106"/>
                <a:gd name="T13" fmla="*/ 34 h 170"/>
                <a:gd name="T14" fmla="*/ 5 w 106"/>
                <a:gd name="T15" fmla="*/ 69 h 170"/>
                <a:gd name="T16" fmla="*/ 4 w 106"/>
                <a:gd name="T17" fmla="*/ 108 h 170"/>
                <a:gd name="T18" fmla="*/ 8 w 106"/>
                <a:gd name="T19" fmla="*/ 117 h 170"/>
                <a:gd name="T20" fmla="*/ 11 w 106"/>
                <a:gd name="T21" fmla="*/ 121 h 170"/>
                <a:gd name="T22" fmla="*/ 12 w 106"/>
                <a:gd name="T23" fmla="*/ 121 h 170"/>
                <a:gd name="T24" fmla="*/ 12 w 106"/>
                <a:gd name="T25" fmla="*/ 122 h 170"/>
                <a:gd name="T26" fmla="*/ 13 w 106"/>
                <a:gd name="T27" fmla="*/ 123 h 170"/>
                <a:gd name="T28" fmla="*/ 14 w 106"/>
                <a:gd name="T29" fmla="*/ 125 h 170"/>
                <a:gd name="T30" fmla="*/ 22 w 106"/>
                <a:gd name="T31" fmla="*/ 130 h 170"/>
                <a:gd name="T32" fmla="*/ 30 w 106"/>
                <a:gd name="T33" fmla="*/ 134 h 170"/>
                <a:gd name="T34" fmla="*/ 66 w 106"/>
                <a:gd name="T35" fmla="*/ 135 h 170"/>
                <a:gd name="T36" fmla="*/ 64 w 106"/>
                <a:gd name="T37" fmla="*/ 152 h 170"/>
                <a:gd name="T38" fmla="*/ 46 w 106"/>
                <a:gd name="T39" fmla="*/ 168 h 170"/>
                <a:gd name="T40" fmla="*/ 47 w 106"/>
                <a:gd name="T41" fmla="*/ 169 h 170"/>
                <a:gd name="T42" fmla="*/ 47 w 106"/>
                <a:gd name="T43" fmla="*/ 170 h 170"/>
                <a:gd name="T44" fmla="*/ 51 w 106"/>
                <a:gd name="T45" fmla="*/ 169 h 170"/>
                <a:gd name="T46" fmla="*/ 56 w 106"/>
                <a:gd name="T47" fmla="*/ 167 h 170"/>
                <a:gd name="T48" fmla="*/ 63 w 106"/>
                <a:gd name="T49" fmla="*/ 157 h 170"/>
                <a:gd name="T50" fmla="*/ 67 w 106"/>
                <a:gd name="T51" fmla="*/ 145 h 170"/>
                <a:gd name="T52" fmla="*/ 67 w 106"/>
                <a:gd name="T53" fmla="*/ 134 h 170"/>
                <a:gd name="T54" fmla="*/ 78 w 106"/>
                <a:gd name="T55" fmla="*/ 130 h 170"/>
                <a:gd name="T56" fmla="*/ 88 w 106"/>
                <a:gd name="T57" fmla="*/ 125 h 170"/>
                <a:gd name="T58" fmla="*/ 90 w 106"/>
                <a:gd name="T59" fmla="*/ 123 h 170"/>
                <a:gd name="T60" fmla="*/ 91 w 106"/>
                <a:gd name="T61" fmla="*/ 123 h 170"/>
                <a:gd name="T62" fmla="*/ 92 w 106"/>
                <a:gd name="T63" fmla="*/ 122 h 170"/>
                <a:gd name="T64" fmla="*/ 96 w 106"/>
                <a:gd name="T65" fmla="*/ 119 h 170"/>
                <a:gd name="T66" fmla="*/ 101 w 106"/>
                <a:gd name="T67" fmla="*/ 111 h 170"/>
                <a:gd name="T68" fmla="*/ 105 w 106"/>
                <a:gd name="T69" fmla="*/ 97 h 170"/>
                <a:gd name="T70" fmla="*/ 106 w 106"/>
                <a:gd name="T71" fmla="*/ 8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70">
                  <a:moveTo>
                    <a:pt x="106" y="84"/>
                  </a:moveTo>
                  <a:cubicBezTo>
                    <a:pt x="105" y="74"/>
                    <a:pt x="99" y="66"/>
                    <a:pt x="94" y="56"/>
                  </a:cubicBezTo>
                  <a:cubicBezTo>
                    <a:pt x="89" y="47"/>
                    <a:pt x="84" y="39"/>
                    <a:pt x="78" y="30"/>
                  </a:cubicBezTo>
                  <a:cubicBezTo>
                    <a:pt x="76" y="27"/>
                    <a:pt x="73" y="19"/>
                    <a:pt x="70" y="13"/>
                  </a:cubicBezTo>
                  <a:cubicBezTo>
                    <a:pt x="68" y="6"/>
                    <a:pt x="66" y="0"/>
                    <a:pt x="66" y="0"/>
                  </a:cubicBezTo>
                  <a:cubicBezTo>
                    <a:pt x="62" y="7"/>
                    <a:pt x="55" y="12"/>
                    <a:pt x="47" y="17"/>
                  </a:cubicBezTo>
                  <a:cubicBezTo>
                    <a:pt x="40" y="22"/>
                    <a:pt x="32" y="27"/>
                    <a:pt x="26" y="34"/>
                  </a:cubicBezTo>
                  <a:cubicBezTo>
                    <a:pt x="17" y="43"/>
                    <a:pt x="9" y="55"/>
                    <a:pt x="5" y="69"/>
                  </a:cubicBezTo>
                  <a:cubicBezTo>
                    <a:pt x="1" y="82"/>
                    <a:pt x="0" y="97"/>
                    <a:pt x="4" y="108"/>
                  </a:cubicBezTo>
                  <a:cubicBezTo>
                    <a:pt x="5" y="112"/>
                    <a:pt x="7" y="114"/>
                    <a:pt x="8" y="117"/>
                  </a:cubicBezTo>
                  <a:cubicBezTo>
                    <a:pt x="9" y="118"/>
                    <a:pt x="10" y="119"/>
                    <a:pt x="11" y="121"/>
                  </a:cubicBezTo>
                  <a:cubicBezTo>
                    <a:pt x="12" y="121"/>
                    <a:pt x="12" y="121"/>
                    <a:pt x="12" y="121"/>
                  </a:cubicBezTo>
                  <a:cubicBezTo>
                    <a:pt x="12" y="121"/>
                    <a:pt x="12" y="121"/>
                    <a:pt x="12" y="122"/>
                  </a:cubicBezTo>
                  <a:cubicBezTo>
                    <a:pt x="12" y="122"/>
                    <a:pt x="12" y="122"/>
                    <a:pt x="13" y="123"/>
                  </a:cubicBezTo>
                  <a:cubicBezTo>
                    <a:pt x="13" y="124"/>
                    <a:pt x="14" y="124"/>
                    <a:pt x="14" y="125"/>
                  </a:cubicBezTo>
                  <a:cubicBezTo>
                    <a:pt x="17" y="127"/>
                    <a:pt x="19" y="129"/>
                    <a:pt x="22" y="130"/>
                  </a:cubicBezTo>
                  <a:cubicBezTo>
                    <a:pt x="24" y="132"/>
                    <a:pt x="27" y="133"/>
                    <a:pt x="30" y="134"/>
                  </a:cubicBezTo>
                  <a:cubicBezTo>
                    <a:pt x="41" y="137"/>
                    <a:pt x="54" y="138"/>
                    <a:pt x="66" y="135"/>
                  </a:cubicBezTo>
                  <a:cubicBezTo>
                    <a:pt x="66" y="140"/>
                    <a:pt x="66" y="146"/>
                    <a:pt x="64" y="152"/>
                  </a:cubicBezTo>
                  <a:cubicBezTo>
                    <a:pt x="61" y="160"/>
                    <a:pt x="55" y="166"/>
                    <a:pt x="46" y="168"/>
                  </a:cubicBezTo>
                  <a:cubicBezTo>
                    <a:pt x="46" y="168"/>
                    <a:pt x="47" y="169"/>
                    <a:pt x="47" y="169"/>
                  </a:cubicBezTo>
                  <a:cubicBezTo>
                    <a:pt x="47" y="170"/>
                    <a:pt x="47" y="170"/>
                    <a:pt x="47" y="170"/>
                  </a:cubicBezTo>
                  <a:cubicBezTo>
                    <a:pt x="49" y="170"/>
                    <a:pt x="50" y="170"/>
                    <a:pt x="51" y="169"/>
                  </a:cubicBezTo>
                  <a:cubicBezTo>
                    <a:pt x="53" y="169"/>
                    <a:pt x="54" y="168"/>
                    <a:pt x="56" y="167"/>
                  </a:cubicBezTo>
                  <a:cubicBezTo>
                    <a:pt x="58" y="164"/>
                    <a:pt x="61" y="161"/>
                    <a:pt x="63" y="157"/>
                  </a:cubicBezTo>
                  <a:cubicBezTo>
                    <a:pt x="65" y="153"/>
                    <a:pt x="66" y="149"/>
                    <a:pt x="67" y="145"/>
                  </a:cubicBezTo>
                  <a:cubicBezTo>
                    <a:pt x="68" y="141"/>
                    <a:pt x="68" y="137"/>
                    <a:pt x="67" y="134"/>
                  </a:cubicBezTo>
                  <a:cubicBezTo>
                    <a:pt x="71" y="133"/>
                    <a:pt x="75" y="132"/>
                    <a:pt x="78" y="130"/>
                  </a:cubicBezTo>
                  <a:cubicBezTo>
                    <a:pt x="82" y="128"/>
                    <a:pt x="85" y="126"/>
                    <a:pt x="88" y="125"/>
                  </a:cubicBezTo>
                  <a:cubicBezTo>
                    <a:pt x="89" y="124"/>
                    <a:pt x="89" y="124"/>
                    <a:pt x="90" y="123"/>
                  </a:cubicBezTo>
                  <a:cubicBezTo>
                    <a:pt x="90" y="123"/>
                    <a:pt x="91" y="123"/>
                    <a:pt x="91" y="123"/>
                  </a:cubicBezTo>
                  <a:cubicBezTo>
                    <a:pt x="91" y="123"/>
                    <a:pt x="92" y="123"/>
                    <a:pt x="92" y="122"/>
                  </a:cubicBezTo>
                  <a:cubicBezTo>
                    <a:pt x="93" y="121"/>
                    <a:pt x="95" y="120"/>
                    <a:pt x="96" y="119"/>
                  </a:cubicBezTo>
                  <a:cubicBezTo>
                    <a:pt x="98" y="116"/>
                    <a:pt x="100" y="114"/>
                    <a:pt x="101" y="111"/>
                  </a:cubicBezTo>
                  <a:cubicBezTo>
                    <a:pt x="103" y="107"/>
                    <a:pt x="105" y="102"/>
                    <a:pt x="105" y="97"/>
                  </a:cubicBezTo>
                  <a:cubicBezTo>
                    <a:pt x="106" y="93"/>
                    <a:pt x="106" y="88"/>
                    <a:pt x="106" y="8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690"/>
            <p:cNvSpPr>
              <a:spLocks/>
            </p:cNvSpPr>
            <p:nvPr/>
          </p:nvSpPr>
          <p:spPr bwMode="auto">
            <a:xfrm>
              <a:off x="5580025" y="2749564"/>
              <a:ext cx="382590" cy="242889"/>
            </a:xfrm>
            <a:custGeom>
              <a:avLst/>
              <a:gdLst>
                <a:gd name="T0" fmla="*/ 49 w 102"/>
                <a:gd name="T1" fmla="*/ 0 h 65"/>
                <a:gd name="T2" fmla="*/ 43 w 102"/>
                <a:gd name="T3" fmla="*/ 3 h 65"/>
                <a:gd name="T4" fmla="*/ 36 w 102"/>
                <a:gd name="T5" fmla="*/ 8 h 65"/>
                <a:gd name="T6" fmla="*/ 19 w 102"/>
                <a:gd name="T7" fmla="*/ 12 h 65"/>
                <a:gd name="T8" fmla="*/ 8 w 102"/>
                <a:gd name="T9" fmla="*/ 10 h 65"/>
                <a:gd name="T10" fmla="*/ 0 w 102"/>
                <a:gd name="T11" fmla="*/ 6 h 65"/>
                <a:gd name="T12" fmla="*/ 4 w 102"/>
                <a:gd name="T13" fmla="*/ 26 h 65"/>
                <a:gd name="T14" fmla="*/ 14 w 102"/>
                <a:gd name="T15" fmla="*/ 45 h 65"/>
                <a:gd name="T16" fmla="*/ 38 w 102"/>
                <a:gd name="T17" fmla="*/ 62 h 65"/>
                <a:gd name="T18" fmla="*/ 61 w 102"/>
                <a:gd name="T19" fmla="*/ 63 h 65"/>
                <a:gd name="T20" fmla="*/ 76 w 102"/>
                <a:gd name="T21" fmla="*/ 49 h 65"/>
                <a:gd name="T22" fmla="*/ 81 w 102"/>
                <a:gd name="T23" fmla="*/ 27 h 65"/>
                <a:gd name="T24" fmla="*/ 90 w 102"/>
                <a:gd name="T25" fmla="*/ 30 h 65"/>
                <a:gd name="T26" fmla="*/ 100 w 102"/>
                <a:gd name="T27" fmla="*/ 40 h 65"/>
                <a:gd name="T28" fmla="*/ 102 w 102"/>
                <a:gd name="T29" fmla="*/ 39 h 65"/>
                <a:gd name="T30" fmla="*/ 93 w 102"/>
                <a:gd name="T31" fmla="*/ 31 h 65"/>
                <a:gd name="T32" fmla="*/ 81 w 102"/>
                <a:gd name="T33" fmla="*/ 26 h 65"/>
                <a:gd name="T34" fmla="*/ 77 w 102"/>
                <a:gd name="T35" fmla="*/ 13 h 65"/>
                <a:gd name="T36" fmla="*/ 66 w 102"/>
                <a:gd name="T37" fmla="*/ 3 h 65"/>
                <a:gd name="T38" fmla="*/ 57 w 102"/>
                <a:gd name="T39" fmla="*/ 0 h 65"/>
                <a:gd name="T40" fmla="*/ 49 w 102"/>
                <a:gd name="T4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65">
                  <a:moveTo>
                    <a:pt x="49" y="0"/>
                  </a:moveTo>
                  <a:cubicBezTo>
                    <a:pt x="47" y="1"/>
                    <a:pt x="45" y="2"/>
                    <a:pt x="43" y="3"/>
                  </a:cubicBezTo>
                  <a:cubicBezTo>
                    <a:pt x="41" y="5"/>
                    <a:pt x="39" y="7"/>
                    <a:pt x="36" y="8"/>
                  </a:cubicBezTo>
                  <a:cubicBezTo>
                    <a:pt x="31" y="10"/>
                    <a:pt x="26" y="11"/>
                    <a:pt x="19" y="12"/>
                  </a:cubicBezTo>
                  <a:cubicBezTo>
                    <a:pt x="17" y="12"/>
                    <a:pt x="12" y="11"/>
                    <a:pt x="8" y="10"/>
                  </a:cubicBezTo>
                  <a:cubicBezTo>
                    <a:pt x="3" y="8"/>
                    <a:pt x="0" y="6"/>
                    <a:pt x="0" y="6"/>
                  </a:cubicBezTo>
                  <a:cubicBezTo>
                    <a:pt x="1" y="12"/>
                    <a:pt x="2" y="19"/>
                    <a:pt x="4" y="26"/>
                  </a:cubicBezTo>
                  <a:cubicBezTo>
                    <a:pt x="6" y="33"/>
                    <a:pt x="9" y="40"/>
                    <a:pt x="14" y="45"/>
                  </a:cubicBezTo>
                  <a:cubicBezTo>
                    <a:pt x="21" y="54"/>
                    <a:pt x="30" y="59"/>
                    <a:pt x="38" y="62"/>
                  </a:cubicBezTo>
                  <a:cubicBezTo>
                    <a:pt x="47" y="64"/>
                    <a:pt x="55" y="65"/>
                    <a:pt x="61" y="63"/>
                  </a:cubicBezTo>
                  <a:cubicBezTo>
                    <a:pt x="68" y="60"/>
                    <a:pt x="72" y="55"/>
                    <a:pt x="76" y="49"/>
                  </a:cubicBezTo>
                  <a:cubicBezTo>
                    <a:pt x="79" y="42"/>
                    <a:pt x="81" y="35"/>
                    <a:pt x="81" y="27"/>
                  </a:cubicBezTo>
                  <a:cubicBezTo>
                    <a:pt x="84" y="28"/>
                    <a:pt x="88" y="29"/>
                    <a:pt x="90" y="30"/>
                  </a:cubicBezTo>
                  <a:cubicBezTo>
                    <a:pt x="95" y="32"/>
                    <a:pt x="98" y="36"/>
                    <a:pt x="100" y="40"/>
                  </a:cubicBezTo>
                  <a:cubicBezTo>
                    <a:pt x="100" y="40"/>
                    <a:pt x="101" y="39"/>
                    <a:pt x="102" y="39"/>
                  </a:cubicBezTo>
                  <a:cubicBezTo>
                    <a:pt x="101" y="37"/>
                    <a:pt x="97" y="33"/>
                    <a:pt x="93" y="31"/>
                  </a:cubicBezTo>
                  <a:cubicBezTo>
                    <a:pt x="89" y="28"/>
                    <a:pt x="84" y="26"/>
                    <a:pt x="81" y="26"/>
                  </a:cubicBezTo>
                  <a:cubicBezTo>
                    <a:pt x="81" y="21"/>
                    <a:pt x="79" y="17"/>
                    <a:pt x="77" y="13"/>
                  </a:cubicBezTo>
                  <a:cubicBezTo>
                    <a:pt x="74" y="9"/>
                    <a:pt x="70" y="5"/>
                    <a:pt x="66" y="3"/>
                  </a:cubicBezTo>
                  <a:cubicBezTo>
                    <a:pt x="63" y="2"/>
                    <a:pt x="60" y="1"/>
                    <a:pt x="57" y="0"/>
                  </a:cubicBezTo>
                  <a:cubicBezTo>
                    <a:pt x="54" y="0"/>
                    <a:pt x="51" y="0"/>
                    <a:pt x="49"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691"/>
            <p:cNvSpPr>
              <a:spLocks/>
            </p:cNvSpPr>
            <p:nvPr/>
          </p:nvSpPr>
          <p:spPr bwMode="auto">
            <a:xfrm>
              <a:off x="5091072" y="3921147"/>
              <a:ext cx="150813" cy="96838"/>
            </a:xfrm>
            <a:custGeom>
              <a:avLst/>
              <a:gdLst>
                <a:gd name="T0" fmla="*/ 22 w 40"/>
                <a:gd name="T1" fmla="*/ 0 h 26"/>
                <a:gd name="T2" fmla="*/ 15 w 40"/>
                <a:gd name="T3" fmla="*/ 2 h 26"/>
                <a:gd name="T4" fmla="*/ 8 w 40"/>
                <a:gd name="T5" fmla="*/ 4 h 26"/>
                <a:gd name="T6" fmla="*/ 3 w 40"/>
                <a:gd name="T7" fmla="*/ 4 h 26"/>
                <a:gd name="T8" fmla="*/ 0 w 40"/>
                <a:gd name="T9" fmla="*/ 4 h 26"/>
                <a:gd name="T10" fmla="*/ 3 w 40"/>
                <a:gd name="T11" fmla="*/ 10 h 26"/>
                <a:gd name="T12" fmla="*/ 6 w 40"/>
                <a:gd name="T13" fmla="*/ 17 h 26"/>
                <a:gd name="T14" fmla="*/ 13 w 40"/>
                <a:gd name="T15" fmla="*/ 23 h 26"/>
                <a:gd name="T16" fmla="*/ 23 w 40"/>
                <a:gd name="T17" fmla="*/ 25 h 26"/>
                <a:gd name="T18" fmla="*/ 30 w 40"/>
                <a:gd name="T19" fmla="*/ 21 h 26"/>
                <a:gd name="T20" fmla="*/ 32 w 40"/>
                <a:gd name="T21" fmla="*/ 12 h 26"/>
                <a:gd name="T22" fmla="*/ 35 w 40"/>
                <a:gd name="T23" fmla="*/ 13 h 26"/>
                <a:gd name="T24" fmla="*/ 40 w 40"/>
                <a:gd name="T25" fmla="*/ 15 h 26"/>
                <a:gd name="T26" fmla="*/ 40 w 40"/>
                <a:gd name="T27" fmla="*/ 15 h 26"/>
                <a:gd name="T28" fmla="*/ 32 w 40"/>
                <a:gd name="T29" fmla="*/ 12 h 26"/>
                <a:gd name="T30" fmla="*/ 28 w 40"/>
                <a:gd name="T31" fmla="*/ 2 h 26"/>
                <a:gd name="T32" fmla="*/ 22 w 40"/>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6">
                  <a:moveTo>
                    <a:pt x="22" y="0"/>
                  </a:moveTo>
                  <a:cubicBezTo>
                    <a:pt x="20" y="0"/>
                    <a:pt x="17" y="1"/>
                    <a:pt x="15" y="2"/>
                  </a:cubicBezTo>
                  <a:cubicBezTo>
                    <a:pt x="13" y="2"/>
                    <a:pt x="10" y="3"/>
                    <a:pt x="8" y="4"/>
                  </a:cubicBezTo>
                  <a:cubicBezTo>
                    <a:pt x="7" y="4"/>
                    <a:pt x="5" y="4"/>
                    <a:pt x="3" y="4"/>
                  </a:cubicBezTo>
                  <a:cubicBezTo>
                    <a:pt x="1" y="4"/>
                    <a:pt x="0" y="4"/>
                    <a:pt x="0" y="4"/>
                  </a:cubicBezTo>
                  <a:cubicBezTo>
                    <a:pt x="1" y="5"/>
                    <a:pt x="2" y="8"/>
                    <a:pt x="3" y="10"/>
                  </a:cubicBezTo>
                  <a:cubicBezTo>
                    <a:pt x="4" y="12"/>
                    <a:pt x="4" y="15"/>
                    <a:pt x="6" y="17"/>
                  </a:cubicBezTo>
                  <a:cubicBezTo>
                    <a:pt x="8" y="19"/>
                    <a:pt x="10" y="22"/>
                    <a:pt x="13" y="23"/>
                  </a:cubicBezTo>
                  <a:cubicBezTo>
                    <a:pt x="16" y="25"/>
                    <a:pt x="20" y="26"/>
                    <a:pt x="23" y="25"/>
                  </a:cubicBezTo>
                  <a:cubicBezTo>
                    <a:pt x="26" y="25"/>
                    <a:pt x="29" y="23"/>
                    <a:pt x="30" y="21"/>
                  </a:cubicBezTo>
                  <a:cubicBezTo>
                    <a:pt x="32" y="18"/>
                    <a:pt x="32" y="15"/>
                    <a:pt x="32" y="12"/>
                  </a:cubicBezTo>
                  <a:cubicBezTo>
                    <a:pt x="33" y="12"/>
                    <a:pt x="34" y="12"/>
                    <a:pt x="35" y="13"/>
                  </a:cubicBezTo>
                  <a:cubicBezTo>
                    <a:pt x="37" y="13"/>
                    <a:pt x="38" y="14"/>
                    <a:pt x="40" y="15"/>
                  </a:cubicBezTo>
                  <a:cubicBezTo>
                    <a:pt x="40" y="15"/>
                    <a:pt x="40" y="15"/>
                    <a:pt x="40" y="15"/>
                  </a:cubicBezTo>
                  <a:cubicBezTo>
                    <a:pt x="39" y="14"/>
                    <a:pt x="34" y="12"/>
                    <a:pt x="32" y="12"/>
                  </a:cubicBezTo>
                  <a:cubicBezTo>
                    <a:pt x="32" y="8"/>
                    <a:pt x="30" y="4"/>
                    <a:pt x="28" y="2"/>
                  </a:cubicBezTo>
                  <a:cubicBezTo>
                    <a:pt x="26" y="1"/>
                    <a:pt x="24" y="0"/>
                    <a:pt x="22"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692"/>
            <p:cNvSpPr>
              <a:spLocks/>
            </p:cNvSpPr>
            <p:nvPr/>
          </p:nvSpPr>
          <p:spPr bwMode="auto">
            <a:xfrm>
              <a:off x="5076785" y="3478231"/>
              <a:ext cx="206376" cy="220664"/>
            </a:xfrm>
            <a:custGeom>
              <a:avLst/>
              <a:gdLst>
                <a:gd name="T0" fmla="*/ 44 w 55"/>
                <a:gd name="T1" fmla="*/ 10 h 59"/>
                <a:gd name="T2" fmla="*/ 29 w 55"/>
                <a:gd name="T3" fmla="*/ 5 h 59"/>
                <a:gd name="T4" fmla="*/ 15 w 55"/>
                <a:gd name="T5" fmla="*/ 4 h 59"/>
                <a:gd name="T6" fmla="*/ 6 w 55"/>
                <a:gd name="T7" fmla="*/ 2 h 59"/>
                <a:gd name="T8" fmla="*/ 0 w 55"/>
                <a:gd name="T9" fmla="*/ 0 h 59"/>
                <a:gd name="T10" fmla="*/ 2 w 55"/>
                <a:gd name="T11" fmla="*/ 12 h 59"/>
                <a:gd name="T12" fmla="*/ 1 w 55"/>
                <a:gd name="T13" fmla="*/ 24 h 59"/>
                <a:gd name="T14" fmla="*/ 17 w 55"/>
                <a:gd name="T15" fmla="*/ 52 h 59"/>
                <a:gd name="T16" fmla="*/ 47 w 55"/>
                <a:gd name="T17" fmla="*/ 44 h 59"/>
                <a:gd name="T18" fmla="*/ 50 w 55"/>
                <a:gd name="T19" fmla="*/ 50 h 59"/>
                <a:gd name="T20" fmla="*/ 52 w 55"/>
                <a:gd name="T21" fmla="*/ 59 h 59"/>
                <a:gd name="T22" fmla="*/ 53 w 55"/>
                <a:gd name="T23" fmla="*/ 59 h 59"/>
                <a:gd name="T24" fmla="*/ 53 w 55"/>
                <a:gd name="T25" fmla="*/ 59 h 59"/>
                <a:gd name="T26" fmla="*/ 53 w 55"/>
                <a:gd name="T27" fmla="*/ 59 h 59"/>
                <a:gd name="T28" fmla="*/ 53 w 55"/>
                <a:gd name="T29" fmla="*/ 58 h 59"/>
                <a:gd name="T30" fmla="*/ 53 w 55"/>
                <a:gd name="T31" fmla="*/ 58 h 59"/>
                <a:gd name="T32" fmla="*/ 53 w 55"/>
                <a:gd name="T33" fmla="*/ 56 h 59"/>
                <a:gd name="T34" fmla="*/ 52 w 55"/>
                <a:gd name="T35" fmla="*/ 52 h 59"/>
                <a:gd name="T36" fmla="*/ 47 w 55"/>
                <a:gd name="T37" fmla="*/ 44 h 59"/>
                <a:gd name="T38" fmla="*/ 53 w 55"/>
                <a:gd name="T39" fmla="*/ 24 h 59"/>
                <a:gd name="T40" fmla="*/ 44 w 55"/>
                <a:gd name="T41"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 h="59">
                  <a:moveTo>
                    <a:pt x="44" y="10"/>
                  </a:moveTo>
                  <a:cubicBezTo>
                    <a:pt x="39" y="7"/>
                    <a:pt x="34" y="6"/>
                    <a:pt x="29" y="5"/>
                  </a:cubicBezTo>
                  <a:cubicBezTo>
                    <a:pt x="24" y="4"/>
                    <a:pt x="19" y="4"/>
                    <a:pt x="15" y="4"/>
                  </a:cubicBezTo>
                  <a:cubicBezTo>
                    <a:pt x="13" y="4"/>
                    <a:pt x="9" y="3"/>
                    <a:pt x="6" y="2"/>
                  </a:cubicBezTo>
                  <a:cubicBezTo>
                    <a:pt x="3" y="1"/>
                    <a:pt x="0" y="0"/>
                    <a:pt x="0" y="0"/>
                  </a:cubicBezTo>
                  <a:cubicBezTo>
                    <a:pt x="1" y="4"/>
                    <a:pt x="2" y="8"/>
                    <a:pt x="2" y="12"/>
                  </a:cubicBezTo>
                  <a:cubicBezTo>
                    <a:pt x="1" y="16"/>
                    <a:pt x="1" y="21"/>
                    <a:pt x="1" y="24"/>
                  </a:cubicBezTo>
                  <a:cubicBezTo>
                    <a:pt x="2" y="35"/>
                    <a:pt x="8" y="47"/>
                    <a:pt x="17" y="52"/>
                  </a:cubicBezTo>
                  <a:cubicBezTo>
                    <a:pt x="26" y="57"/>
                    <a:pt x="39" y="53"/>
                    <a:pt x="47" y="44"/>
                  </a:cubicBezTo>
                  <a:cubicBezTo>
                    <a:pt x="48" y="46"/>
                    <a:pt x="49" y="48"/>
                    <a:pt x="50" y="50"/>
                  </a:cubicBezTo>
                  <a:cubicBezTo>
                    <a:pt x="52" y="53"/>
                    <a:pt x="52" y="56"/>
                    <a:pt x="52" y="59"/>
                  </a:cubicBezTo>
                  <a:cubicBezTo>
                    <a:pt x="53" y="59"/>
                    <a:pt x="53" y="59"/>
                    <a:pt x="53" y="59"/>
                  </a:cubicBezTo>
                  <a:cubicBezTo>
                    <a:pt x="53" y="59"/>
                    <a:pt x="53" y="59"/>
                    <a:pt x="53" y="59"/>
                  </a:cubicBezTo>
                  <a:cubicBezTo>
                    <a:pt x="53" y="59"/>
                    <a:pt x="53" y="59"/>
                    <a:pt x="53" y="59"/>
                  </a:cubicBezTo>
                  <a:cubicBezTo>
                    <a:pt x="53" y="59"/>
                    <a:pt x="53" y="59"/>
                    <a:pt x="53" y="58"/>
                  </a:cubicBezTo>
                  <a:cubicBezTo>
                    <a:pt x="53" y="58"/>
                    <a:pt x="53" y="58"/>
                    <a:pt x="53" y="58"/>
                  </a:cubicBezTo>
                  <a:cubicBezTo>
                    <a:pt x="53" y="57"/>
                    <a:pt x="53" y="57"/>
                    <a:pt x="53" y="56"/>
                  </a:cubicBezTo>
                  <a:cubicBezTo>
                    <a:pt x="53" y="55"/>
                    <a:pt x="52" y="53"/>
                    <a:pt x="52" y="52"/>
                  </a:cubicBezTo>
                  <a:cubicBezTo>
                    <a:pt x="50" y="49"/>
                    <a:pt x="49" y="46"/>
                    <a:pt x="47" y="44"/>
                  </a:cubicBezTo>
                  <a:cubicBezTo>
                    <a:pt x="52" y="38"/>
                    <a:pt x="55" y="31"/>
                    <a:pt x="53" y="24"/>
                  </a:cubicBezTo>
                  <a:cubicBezTo>
                    <a:pt x="51" y="19"/>
                    <a:pt x="47" y="14"/>
                    <a:pt x="44" y="1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693"/>
            <p:cNvSpPr>
              <a:spLocks/>
            </p:cNvSpPr>
            <p:nvPr/>
          </p:nvSpPr>
          <p:spPr bwMode="auto">
            <a:xfrm>
              <a:off x="5440324" y="3341705"/>
              <a:ext cx="120651" cy="184151"/>
            </a:xfrm>
            <a:custGeom>
              <a:avLst/>
              <a:gdLst>
                <a:gd name="T0" fmla="*/ 30 w 32"/>
                <a:gd name="T1" fmla="*/ 16 h 49"/>
                <a:gd name="T2" fmla="*/ 22 w 32"/>
                <a:gd name="T3" fmla="*/ 8 h 49"/>
                <a:gd name="T4" fmla="*/ 13 w 32"/>
                <a:gd name="T5" fmla="*/ 4 h 49"/>
                <a:gd name="T6" fmla="*/ 8 w 32"/>
                <a:gd name="T7" fmla="*/ 2 h 49"/>
                <a:gd name="T8" fmla="*/ 5 w 32"/>
                <a:gd name="T9" fmla="*/ 0 h 49"/>
                <a:gd name="T10" fmla="*/ 1 w 32"/>
                <a:gd name="T11" fmla="*/ 14 h 49"/>
                <a:gd name="T12" fmla="*/ 0 w 32"/>
                <a:gd name="T13" fmla="*/ 23 h 49"/>
                <a:gd name="T14" fmla="*/ 2 w 32"/>
                <a:gd name="T15" fmla="*/ 30 h 49"/>
                <a:gd name="T16" fmla="*/ 9 w 32"/>
                <a:gd name="T17" fmla="*/ 36 h 49"/>
                <a:gd name="T18" fmla="*/ 19 w 32"/>
                <a:gd name="T19" fmla="*/ 39 h 49"/>
                <a:gd name="T20" fmla="*/ 17 w 32"/>
                <a:gd name="T21" fmla="*/ 44 h 49"/>
                <a:gd name="T22" fmla="*/ 12 w 32"/>
                <a:gd name="T23" fmla="*/ 48 h 49"/>
                <a:gd name="T24" fmla="*/ 12 w 32"/>
                <a:gd name="T25" fmla="*/ 49 h 49"/>
                <a:gd name="T26" fmla="*/ 17 w 32"/>
                <a:gd name="T27" fmla="*/ 45 h 49"/>
                <a:gd name="T28" fmla="*/ 20 w 32"/>
                <a:gd name="T29" fmla="*/ 39 h 49"/>
                <a:gd name="T30" fmla="*/ 27 w 32"/>
                <a:gd name="T31" fmla="*/ 37 h 49"/>
                <a:gd name="T32" fmla="*/ 31 w 32"/>
                <a:gd name="T33" fmla="*/ 30 h 49"/>
                <a:gd name="T34" fmla="*/ 30 w 32"/>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49">
                  <a:moveTo>
                    <a:pt x="30" y="16"/>
                  </a:moveTo>
                  <a:cubicBezTo>
                    <a:pt x="28" y="12"/>
                    <a:pt x="25" y="10"/>
                    <a:pt x="22" y="8"/>
                  </a:cubicBezTo>
                  <a:cubicBezTo>
                    <a:pt x="19" y="6"/>
                    <a:pt x="17" y="5"/>
                    <a:pt x="13" y="4"/>
                  </a:cubicBezTo>
                  <a:cubicBezTo>
                    <a:pt x="12" y="4"/>
                    <a:pt x="10" y="3"/>
                    <a:pt x="8" y="2"/>
                  </a:cubicBezTo>
                  <a:cubicBezTo>
                    <a:pt x="6" y="1"/>
                    <a:pt x="5" y="0"/>
                    <a:pt x="5" y="0"/>
                  </a:cubicBezTo>
                  <a:cubicBezTo>
                    <a:pt x="6" y="5"/>
                    <a:pt x="2" y="10"/>
                    <a:pt x="1" y="14"/>
                  </a:cubicBezTo>
                  <a:cubicBezTo>
                    <a:pt x="0" y="17"/>
                    <a:pt x="0" y="20"/>
                    <a:pt x="0" y="23"/>
                  </a:cubicBezTo>
                  <a:cubicBezTo>
                    <a:pt x="0" y="26"/>
                    <a:pt x="0" y="28"/>
                    <a:pt x="2" y="30"/>
                  </a:cubicBezTo>
                  <a:cubicBezTo>
                    <a:pt x="3" y="33"/>
                    <a:pt x="6" y="34"/>
                    <a:pt x="9" y="36"/>
                  </a:cubicBezTo>
                  <a:cubicBezTo>
                    <a:pt x="12" y="38"/>
                    <a:pt x="16" y="39"/>
                    <a:pt x="19" y="39"/>
                  </a:cubicBezTo>
                  <a:cubicBezTo>
                    <a:pt x="19" y="41"/>
                    <a:pt x="18" y="43"/>
                    <a:pt x="17" y="44"/>
                  </a:cubicBezTo>
                  <a:cubicBezTo>
                    <a:pt x="16" y="46"/>
                    <a:pt x="14" y="47"/>
                    <a:pt x="12" y="48"/>
                  </a:cubicBezTo>
                  <a:cubicBezTo>
                    <a:pt x="12" y="48"/>
                    <a:pt x="12" y="49"/>
                    <a:pt x="12" y="49"/>
                  </a:cubicBezTo>
                  <a:cubicBezTo>
                    <a:pt x="13" y="49"/>
                    <a:pt x="15" y="47"/>
                    <a:pt x="17" y="45"/>
                  </a:cubicBezTo>
                  <a:cubicBezTo>
                    <a:pt x="18" y="44"/>
                    <a:pt x="20" y="41"/>
                    <a:pt x="20" y="39"/>
                  </a:cubicBezTo>
                  <a:cubicBezTo>
                    <a:pt x="22" y="39"/>
                    <a:pt x="25" y="38"/>
                    <a:pt x="27" y="37"/>
                  </a:cubicBezTo>
                  <a:cubicBezTo>
                    <a:pt x="29" y="35"/>
                    <a:pt x="30" y="33"/>
                    <a:pt x="31" y="30"/>
                  </a:cubicBezTo>
                  <a:cubicBezTo>
                    <a:pt x="32" y="25"/>
                    <a:pt x="31" y="19"/>
                    <a:pt x="30" y="1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694"/>
            <p:cNvSpPr>
              <a:spLocks/>
            </p:cNvSpPr>
            <p:nvPr/>
          </p:nvSpPr>
          <p:spPr bwMode="auto">
            <a:xfrm>
              <a:off x="5602250" y="3398855"/>
              <a:ext cx="131763" cy="146051"/>
            </a:xfrm>
            <a:custGeom>
              <a:avLst/>
              <a:gdLst>
                <a:gd name="T0" fmla="*/ 33 w 35"/>
                <a:gd name="T1" fmla="*/ 28 h 39"/>
                <a:gd name="T2" fmla="*/ 34 w 35"/>
                <a:gd name="T3" fmla="*/ 17 h 39"/>
                <a:gd name="T4" fmla="*/ 31 w 35"/>
                <a:gd name="T5" fmla="*/ 9 h 39"/>
                <a:gd name="T6" fmla="*/ 28 w 35"/>
                <a:gd name="T7" fmla="*/ 0 h 39"/>
                <a:gd name="T8" fmla="*/ 17 w 35"/>
                <a:gd name="T9" fmla="*/ 6 h 39"/>
                <a:gd name="T10" fmla="*/ 10 w 35"/>
                <a:gd name="T11" fmla="*/ 11 h 39"/>
                <a:gd name="T12" fmla="*/ 6 w 35"/>
                <a:gd name="T13" fmla="*/ 17 h 39"/>
                <a:gd name="T14" fmla="*/ 6 w 35"/>
                <a:gd name="T15" fmla="*/ 26 h 39"/>
                <a:gd name="T16" fmla="*/ 11 w 35"/>
                <a:gd name="T17" fmla="*/ 34 h 39"/>
                <a:gd name="T18" fmla="*/ 7 w 35"/>
                <a:gd name="T19" fmla="*/ 36 h 39"/>
                <a:gd name="T20" fmla="*/ 1 w 35"/>
                <a:gd name="T21" fmla="*/ 36 h 39"/>
                <a:gd name="T22" fmla="*/ 0 w 35"/>
                <a:gd name="T23" fmla="*/ 37 h 39"/>
                <a:gd name="T24" fmla="*/ 6 w 35"/>
                <a:gd name="T25" fmla="*/ 37 h 39"/>
                <a:gd name="T26" fmla="*/ 11 w 35"/>
                <a:gd name="T27" fmla="*/ 35 h 39"/>
                <a:gd name="T28" fmla="*/ 24 w 35"/>
                <a:gd name="T29" fmla="*/ 37 h 39"/>
                <a:gd name="T30" fmla="*/ 33 w 35"/>
                <a:gd name="T31"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9">
                  <a:moveTo>
                    <a:pt x="33" y="28"/>
                  </a:moveTo>
                  <a:cubicBezTo>
                    <a:pt x="35" y="24"/>
                    <a:pt x="34" y="21"/>
                    <a:pt x="34" y="17"/>
                  </a:cubicBezTo>
                  <a:cubicBezTo>
                    <a:pt x="33" y="14"/>
                    <a:pt x="32" y="12"/>
                    <a:pt x="31" y="9"/>
                  </a:cubicBezTo>
                  <a:cubicBezTo>
                    <a:pt x="30" y="7"/>
                    <a:pt x="28" y="0"/>
                    <a:pt x="28" y="0"/>
                  </a:cubicBezTo>
                  <a:cubicBezTo>
                    <a:pt x="26" y="4"/>
                    <a:pt x="20" y="5"/>
                    <a:pt x="17" y="6"/>
                  </a:cubicBezTo>
                  <a:cubicBezTo>
                    <a:pt x="14" y="8"/>
                    <a:pt x="12" y="9"/>
                    <a:pt x="10" y="11"/>
                  </a:cubicBezTo>
                  <a:cubicBezTo>
                    <a:pt x="8" y="12"/>
                    <a:pt x="6" y="14"/>
                    <a:pt x="6" y="17"/>
                  </a:cubicBezTo>
                  <a:cubicBezTo>
                    <a:pt x="5" y="19"/>
                    <a:pt x="5" y="22"/>
                    <a:pt x="6" y="26"/>
                  </a:cubicBezTo>
                  <a:cubicBezTo>
                    <a:pt x="7" y="29"/>
                    <a:pt x="8" y="32"/>
                    <a:pt x="11" y="34"/>
                  </a:cubicBezTo>
                  <a:cubicBezTo>
                    <a:pt x="10" y="35"/>
                    <a:pt x="8" y="36"/>
                    <a:pt x="7" y="36"/>
                  </a:cubicBezTo>
                  <a:cubicBezTo>
                    <a:pt x="5" y="37"/>
                    <a:pt x="2" y="37"/>
                    <a:pt x="1" y="36"/>
                  </a:cubicBezTo>
                  <a:cubicBezTo>
                    <a:pt x="0" y="37"/>
                    <a:pt x="0" y="37"/>
                    <a:pt x="0" y="37"/>
                  </a:cubicBezTo>
                  <a:cubicBezTo>
                    <a:pt x="1" y="37"/>
                    <a:pt x="3" y="37"/>
                    <a:pt x="6" y="37"/>
                  </a:cubicBezTo>
                  <a:cubicBezTo>
                    <a:pt x="8" y="37"/>
                    <a:pt x="10" y="36"/>
                    <a:pt x="11" y="35"/>
                  </a:cubicBezTo>
                  <a:cubicBezTo>
                    <a:pt x="14" y="38"/>
                    <a:pt x="19" y="39"/>
                    <a:pt x="24" y="37"/>
                  </a:cubicBezTo>
                  <a:cubicBezTo>
                    <a:pt x="28" y="35"/>
                    <a:pt x="32" y="31"/>
                    <a:pt x="33" y="2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695"/>
            <p:cNvSpPr>
              <a:spLocks/>
            </p:cNvSpPr>
            <p:nvPr/>
          </p:nvSpPr>
          <p:spPr bwMode="auto">
            <a:xfrm>
              <a:off x="4997409" y="3751283"/>
              <a:ext cx="252414" cy="173039"/>
            </a:xfrm>
            <a:custGeom>
              <a:avLst/>
              <a:gdLst>
                <a:gd name="T0" fmla="*/ 32 w 67"/>
                <a:gd name="T1" fmla="*/ 1 h 46"/>
                <a:gd name="T2" fmla="*/ 17 w 67"/>
                <a:gd name="T3" fmla="*/ 6 h 46"/>
                <a:gd name="T4" fmla="*/ 7 w 67"/>
                <a:gd name="T5" fmla="*/ 16 h 46"/>
                <a:gd name="T6" fmla="*/ 3 w 67"/>
                <a:gd name="T7" fmla="*/ 22 h 46"/>
                <a:gd name="T8" fmla="*/ 0 w 67"/>
                <a:gd name="T9" fmla="*/ 26 h 46"/>
                <a:gd name="T10" fmla="*/ 7 w 67"/>
                <a:gd name="T11" fmla="*/ 30 h 46"/>
                <a:gd name="T12" fmla="*/ 13 w 67"/>
                <a:gd name="T13" fmla="*/ 36 h 46"/>
                <a:gd name="T14" fmla="*/ 22 w 67"/>
                <a:gd name="T15" fmla="*/ 43 h 46"/>
                <a:gd name="T16" fmla="*/ 35 w 67"/>
                <a:gd name="T17" fmla="*/ 46 h 46"/>
                <a:gd name="T18" fmla="*/ 48 w 67"/>
                <a:gd name="T19" fmla="*/ 39 h 46"/>
                <a:gd name="T20" fmla="*/ 55 w 67"/>
                <a:gd name="T21" fmla="*/ 26 h 46"/>
                <a:gd name="T22" fmla="*/ 60 w 67"/>
                <a:gd name="T23" fmla="*/ 29 h 46"/>
                <a:gd name="T24" fmla="*/ 66 w 67"/>
                <a:gd name="T25" fmla="*/ 35 h 46"/>
                <a:gd name="T26" fmla="*/ 67 w 67"/>
                <a:gd name="T27" fmla="*/ 34 h 46"/>
                <a:gd name="T28" fmla="*/ 55 w 67"/>
                <a:gd name="T29" fmla="*/ 25 h 46"/>
                <a:gd name="T30" fmla="*/ 49 w 67"/>
                <a:gd name="T31" fmla="*/ 7 h 46"/>
                <a:gd name="T32" fmla="*/ 32 w 67"/>
                <a:gd name="T3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6">
                  <a:moveTo>
                    <a:pt x="32" y="1"/>
                  </a:moveTo>
                  <a:cubicBezTo>
                    <a:pt x="26" y="0"/>
                    <a:pt x="21" y="3"/>
                    <a:pt x="17" y="6"/>
                  </a:cubicBezTo>
                  <a:cubicBezTo>
                    <a:pt x="13" y="8"/>
                    <a:pt x="10" y="12"/>
                    <a:pt x="7" y="16"/>
                  </a:cubicBezTo>
                  <a:cubicBezTo>
                    <a:pt x="7" y="17"/>
                    <a:pt x="4" y="19"/>
                    <a:pt x="3" y="22"/>
                  </a:cubicBezTo>
                  <a:cubicBezTo>
                    <a:pt x="1" y="24"/>
                    <a:pt x="0" y="26"/>
                    <a:pt x="0" y="26"/>
                  </a:cubicBezTo>
                  <a:cubicBezTo>
                    <a:pt x="2" y="26"/>
                    <a:pt x="5" y="28"/>
                    <a:pt x="7" y="30"/>
                  </a:cubicBezTo>
                  <a:cubicBezTo>
                    <a:pt x="9" y="32"/>
                    <a:pt x="11" y="34"/>
                    <a:pt x="13" y="36"/>
                  </a:cubicBezTo>
                  <a:cubicBezTo>
                    <a:pt x="16" y="39"/>
                    <a:pt x="19" y="41"/>
                    <a:pt x="22" y="43"/>
                  </a:cubicBezTo>
                  <a:cubicBezTo>
                    <a:pt x="26" y="45"/>
                    <a:pt x="30" y="46"/>
                    <a:pt x="35" y="46"/>
                  </a:cubicBezTo>
                  <a:cubicBezTo>
                    <a:pt x="40" y="46"/>
                    <a:pt x="44" y="43"/>
                    <a:pt x="48" y="39"/>
                  </a:cubicBezTo>
                  <a:cubicBezTo>
                    <a:pt x="51" y="36"/>
                    <a:pt x="53" y="31"/>
                    <a:pt x="55" y="26"/>
                  </a:cubicBezTo>
                  <a:cubicBezTo>
                    <a:pt x="57" y="26"/>
                    <a:pt x="58" y="27"/>
                    <a:pt x="60" y="29"/>
                  </a:cubicBezTo>
                  <a:cubicBezTo>
                    <a:pt x="62" y="30"/>
                    <a:pt x="64" y="33"/>
                    <a:pt x="66" y="35"/>
                  </a:cubicBezTo>
                  <a:cubicBezTo>
                    <a:pt x="67" y="34"/>
                    <a:pt x="67" y="34"/>
                    <a:pt x="67" y="34"/>
                  </a:cubicBezTo>
                  <a:cubicBezTo>
                    <a:pt x="65" y="32"/>
                    <a:pt x="59" y="26"/>
                    <a:pt x="55" y="25"/>
                  </a:cubicBezTo>
                  <a:cubicBezTo>
                    <a:pt x="56" y="18"/>
                    <a:pt x="55" y="12"/>
                    <a:pt x="49" y="7"/>
                  </a:cubicBezTo>
                  <a:cubicBezTo>
                    <a:pt x="45" y="4"/>
                    <a:pt x="38" y="1"/>
                    <a:pt x="32"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696"/>
            <p:cNvSpPr>
              <a:spLocks/>
            </p:cNvSpPr>
            <p:nvPr/>
          </p:nvSpPr>
          <p:spPr bwMode="auto">
            <a:xfrm>
              <a:off x="4876758" y="2989278"/>
              <a:ext cx="406402" cy="439741"/>
            </a:xfrm>
            <a:custGeom>
              <a:avLst/>
              <a:gdLst>
                <a:gd name="T0" fmla="*/ 77 w 108"/>
                <a:gd name="T1" fmla="*/ 8 h 117"/>
                <a:gd name="T2" fmla="*/ 60 w 108"/>
                <a:gd name="T3" fmla="*/ 1 h 117"/>
                <a:gd name="T4" fmla="*/ 44 w 108"/>
                <a:gd name="T5" fmla="*/ 0 h 117"/>
                <a:gd name="T6" fmla="*/ 22 w 108"/>
                <a:gd name="T7" fmla="*/ 7 h 117"/>
                <a:gd name="T8" fmla="*/ 9 w 108"/>
                <a:gd name="T9" fmla="*/ 13 h 117"/>
                <a:gd name="T10" fmla="*/ 0 w 108"/>
                <a:gd name="T11" fmla="*/ 17 h 117"/>
                <a:gd name="T12" fmla="*/ 15 w 108"/>
                <a:gd name="T13" fmla="*/ 28 h 117"/>
                <a:gd name="T14" fmla="*/ 24 w 108"/>
                <a:gd name="T15" fmla="*/ 44 h 117"/>
                <a:gd name="T16" fmla="*/ 35 w 108"/>
                <a:gd name="T17" fmla="*/ 62 h 117"/>
                <a:gd name="T18" fmla="*/ 49 w 108"/>
                <a:gd name="T19" fmla="*/ 77 h 117"/>
                <a:gd name="T20" fmla="*/ 70 w 108"/>
                <a:gd name="T21" fmla="*/ 85 h 117"/>
                <a:gd name="T22" fmla="*/ 93 w 108"/>
                <a:gd name="T23" fmla="*/ 83 h 117"/>
                <a:gd name="T24" fmla="*/ 94 w 108"/>
                <a:gd name="T25" fmla="*/ 98 h 117"/>
                <a:gd name="T26" fmla="*/ 87 w 108"/>
                <a:gd name="T27" fmla="*/ 116 h 117"/>
                <a:gd name="T28" fmla="*/ 88 w 108"/>
                <a:gd name="T29" fmla="*/ 117 h 117"/>
                <a:gd name="T30" fmla="*/ 94 w 108"/>
                <a:gd name="T31" fmla="*/ 102 h 117"/>
                <a:gd name="T32" fmla="*/ 95 w 108"/>
                <a:gd name="T33" fmla="*/ 82 h 117"/>
                <a:gd name="T34" fmla="*/ 106 w 108"/>
                <a:gd name="T35" fmla="*/ 68 h 117"/>
                <a:gd name="T36" fmla="*/ 105 w 108"/>
                <a:gd name="T37" fmla="*/ 44 h 117"/>
                <a:gd name="T38" fmla="*/ 93 w 108"/>
                <a:gd name="T39" fmla="*/ 24 h 117"/>
                <a:gd name="T40" fmla="*/ 77 w 108"/>
                <a:gd name="T41" fmla="*/ 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8" h="117">
                  <a:moveTo>
                    <a:pt x="77" y="8"/>
                  </a:moveTo>
                  <a:cubicBezTo>
                    <a:pt x="71" y="4"/>
                    <a:pt x="65" y="2"/>
                    <a:pt x="60" y="1"/>
                  </a:cubicBezTo>
                  <a:cubicBezTo>
                    <a:pt x="55" y="0"/>
                    <a:pt x="49" y="0"/>
                    <a:pt x="44" y="0"/>
                  </a:cubicBezTo>
                  <a:cubicBezTo>
                    <a:pt x="36" y="1"/>
                    <a:pt x="29" y="4"/>
                    <a:pt x="22" y="7"/>
                  </a:cubicBezTo>
                  <a:cubicBezTo>
                    <a:pt x="20" y="9"/>
                    <a:pt x="14" y="11"/>
                    <a:pt x="9" y="13"/>
                  </a:cubicBezTo>
                  <a:cubicBezTo>
                    <a:pt x="4" y="15"/>
                    <a:pt x="0" y="17"/>
                    <a:pt x="0" y="17"/>
                  </a:cubicBezTo>
                  <a:cubicBezTo>
                    <a:pt x="7" y="19"/>
                    <a:pt x="11" y="23"/>
                    <a:pt x="15" y="28"/>
                  </a:cubicBezTo>
                  <a:cubicBezTo>
                    <a:pt x="18" y="33"/>
                    <a:pt x="21" y="39"/>
                    <a:pt x="24" y="44"/>
                  </a:cubicBezTo>
                  <a:cubicBezTo>
                    <a:pt x="27" y="50"/>
                    <a:pt x="31" y="57"/>
                    <a:pt x="35" y="62"/>
                  </a:cubicBezTo>
                  <a:cubicBezTo>
                    <a:pt x="39" y="68"/>
                    <a:pt x="44" y="73"/>
                    <a:pt x="49" y="77"/>
                  </a:cubicBezTo>
                  <a:cubicBezTo>
                    <a:pt x="54" y="81"/>
                    <a:pt x="62" y="84"/>
                    <a:pt x="70" y="85"/>
                  </a:cubicBezTo>
                  <a:cubicBezTo>
                    <a:pt x="77" y="87"/>
                    <a:pt x="86" y="87"/>
                    <a:pt x="93" y="83"/>
                  </a:cubicBezTo>
                  <a:cubicBezTo>
                    <a:pt x="95" y="88"/>
                    <a:pt x="95" y="93"/>
                    <a:pt x="94" y="98"/>
                  </a:cubicBezTo>
                  <a:cubicBezTo>
                    <a:pt x="93" y="105"/>
                    <a:pt x="90" y="111"/>
                    <a:pt x="87" y="116"/>
                  </a:cubicBezTo>
                  <a:cubicBezTo>
                    <a:pt x="87" y="116"/>
                    <a:pt x="88" y="117"/>
                    <a:pt x="88" y="117"/>
                  </a:cubicBezTo>
                  <a:cubicBezTo>
                    <a:pt x="90" y="115"/>
                    <a:pt x="93" y="109"/>
                    <a:pt x="94" y="102"/>
                  </a:cubicBezTo>
                  <a:cubicBezTo>
                    <a:pt x="96" y="96"/>
                    <a:pt x="96" y="88"/>
                    <a:pt x="95" y="82"/>
                  </a:cubicBezTo>
                  <a:cubicBezTo>
                    <a:pt x="99" y="80"/>
                    <a:pt x="103" y="75"/>
                    <a:pt x="106" y="68"/>
                  </a:cubicBezTo>
                  <a:cubicBezTo>
                    <a:pt x="108" y="62"/>
                    <a:pt x="108" y="54"/>
                    <a:pt x="105" y="44"/>
                  </a:cubicBezTo>
                  <a:cubicBezTo>
                    <a:pt x="103" y="38"/>
                    <a:pt x="99" y="30"/>
                    <a:pt x="93" y="24"/>
                  </a:cubicBezTo>
                  <a:cubicBezTo>
                    <a:pt x="88" y="17"/>
                    <a:pt x="82" y="12"/>
                    <a:pt x="77" y="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697"/>
            <p:cNvSpPr>
              <a:spLocks/>
            </p:cNvSpPr>
            <p:nvPr/>
          </p:nvSpPr>
          <p:spPr bwMode="auto">
            <a:xfrm>
              <a:off x="5448262" y="3121041"/>
              <a:ext cx="225426" cy="300040"/>
            </a:xfrm>
            <a:custGeom>
              <a:avLst/>
              <a:gdLst>
                <a:gd name="T0" fmla="*/ 58 w 60"/>
                <a:gd name="T1" fmla="*/ 23 h 80"/>
                <a:gd name="T2" fmla="*/ 44 w 60"/>
                <a:gd name="T3" fmla="*/ 6 h 80"/>
                <a:gd name="T4" fmla="*/ 27 w 60"/>
                <a:gd name="T5" fmla="*/ 1 h 80"/>
                <a:gd name="T6" fmla="*/ 17 w 60"/>
                <a:gd name="T7" fmla="*/ 0 h 80"/>
                <a:gd name="T8" fmla="*/ 10 w 60"/>
                <a:gd name="T9" fmla="*/ 0 h 80"/>
                <a:gd name="T10" fmla="*/ 11 w 60"/>
                <a:gd name="T11" fmla="*/ 9 h 80"/>
                <a:gd name="T12" fmla="*/ 6 w 60"/>
                <a:gd name="T13" fmla="*/ 18 h 80"/>
                <a:gd name="T14" fmla="*/ 4 w 60"/>
                <a:gd name="T15" fmla="*/ 43 h 80"/>
                <a:gd name="T16" fmla="*/ 15 w 60"/>
                <a:gd name="T17" fmla="*/ 56 h 80"/>
                <a:gd name="T18" fmla="*/ 33 w 60"/>
                <a:gd name="T19" fmla="*/ 63 h 80"/>
                <a:gd name="T20" fmla="*/ 30 w 60"/>
                <a:gd name="T21" fmla="*/ 71 h 80"/>
                <a:gd name="T22" fmla="*/ 20 w 60"/>
                <a:gd name="T23" fmla="*/ 79 h 80"/>
                <a:gd name="T24" fmla="*/ 21 w 60"/>
                <a:gd name="T25" fmla="*/ 80 h 80"/>
                <a:gd name="T26" fmla="*/ 29 w 60"/>
                <a:gd name="T27" fmla="*/ 74 h 80"/>
                <a:gd name="T28" fmla="*/ 34 w 60"/>
                <a:gd name="T29" fmla="*/ 63 h 80"/>
                <a:gd name="T30" fmla="*/ 47 w 60"/>
                <a:gd name="T31" fmla="*/ 61 h 80"/>
                <a:gd name="T32" fmla="*/ 57 w 60"/>
                <a:gd name="T33" fmla="*/ 50 h 80"/>
                <a:gd name="T34" fmla="*/ 59 w 60"/>
                <a:gd name="T35" fmla="*/ 37 h 80"/>
                <a:gd name="T36" fmla="*/ 58 w 60"/>
                <a:gd name="T37" fmla="*/ 2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80">
                  <a:moveTo>
                    <a:pt x="58" y="23"/>
                  </a:moveTo>
                  <a:cubicBezTo>
                    <a:pt x="56" y="14"/>
                    <a:pt x="50" y="10"/>
                    <a:pt x="44" y="6"/>
                  </a:cubicBezTo>
                  <a:cubicBezTo>
                    <a:pt x="38" y="2"/>
                    <a:pt x="33" y="1"/>
                    <a:pt x="27" y="1"/>
                  </a:cubicBezTo>
                  <a:cubicBezTo>
                    <a:pt x="25" y="0"/>
                    <a:pt x="20" y="0"/>
                    <a:pt x="17" y="0"/>
                  </a:cubicBezTo>
                  <a:cubicBezTo>
                    <a:pt x="13" y="0"/>
                    <a:pt x="10" y="0"/>
                    <a:pt x="10" y="0"/>
                  </a:cubicBezTo>
                  <a:cubicBezTo>
                    <a:pt x="12" y="2"/>
                    <a:pt x="12" y="6"/>
                    <a:pt x="11" y="9"/>
                  </a:cubicBezTo>
                  <a:cubicBezTo>
                    <a:pt x="10" y="12"/>
                    <a:pt x="8" y="15"/>
                    <a:pt x="6" y="18"/>
                  </a:cubicBezTo>
                  <a:cubicBezTo>
                    <a:pt x="3" y="26"/>
                    <a:pt x="0" y="34"/>
                    <a:pt x="4" y="43"/>
                  </a:cubicBezTo>
                  <a:cubicBezTo>
                    <a:pt x="6" y="48"/>
                    <a:pt x="10" y="52"/>
                    <a:pt x="15" y="56"/>
                  </a:cubicBezTo>
                  <a:cubicBezTo>
                    <a:pt x="20" y="60"/>
                    <a:pt x="27" y="63"/>
                    <a:pt x="33" y="63"/>
                  </a:cubicBezTo>
                  <a:cubicBezTo>
                    <a:pt x="33" y="66"/>
                    <a:pt x="31" y="69"/>
                    <a:pt x="30" y="71"/>
                  </a:cubicBezTo>
                  <a:cubicBezTo>
                    <a:pt x="27" y="75"/>
                    <a:pt x="24" y="77"/>
                    <a:pt x="20" y="79"/>
                  </a:cubicBezTo>
                  <a:cubicBezTo>
                    <a:pt x="20" y="79"/>
                    <a:pt x="21" y="79"/>
                    <a:pt x="21" y="80"/>
                  </a:cubicBezTo>
                  <a:cubicBezTo>
                    <a:pt x="23" y="79"/>
                    <a:pt x="26" y="77"/>
                    <a:pt x="29" y="74"/>
                  </a:cubicBezTo>
                  <a:cubicBezTo>
                    <a:pt x="31" y="70"/>
                    <a:pt x="34" y="67"/>
                    <a:pt x="34" y="63"/>
                  </a:cubicBezTo>
                  <a:cubicBezTo>
                    <a:pt x="39" y="64"/>
                    <a:pt x="43" y="63"/>
                    <a:pt x="47" y="61"/>
                  </a:cubicBezTo>
                  <a:cubicBezTo>
                    <a:pt x="51" y="59"/>
                    <a:pt x="54" y="55"/>
                    <a:pt x="57" y="50"/>
                  </a:cubicBezTo>
                  <a:cubicBezTo>
                    <a:pt x="58" y="46"/>
                    <a:pt x="59" y="42"/>
                    <a:pt x="59" y="37"/>
                  </a:cubicBezTo>
                  <a:cubicBezTo>
                    <a:pt x="60" y="32"/>
                    <a:pt x="59" y="27"/>
                    <a:pt x="58" y="2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698"/>
            <p:cNvSpPr>
              <a:spLocks/>
            </p:cNvSpPr>
            <p:nvPr/>
          </p:nvSpPr>
          <p:spPr bwMode="auto">
            <a:xfrm>
              <a:off x="6432518" y="3657620"/>
              <a:ext cx="134938" cy="131763"/>
            </a:xfrm>
            <a:custGeom>
              <a:avLst/>
              <a:gdLst>
                <a:gd name="T0" fmla="*/ 24 w 36"/>
                <a:gd name="T1" fmla="*/ 1 h 35"/>
                <a:gd name="T2" fmla="*/ 14 w 36"/>
                <a:gd name="T3" fmla="*/ 2 h 35"/>
                <a:gd name="T4" fmla="*/ 6 w 36"/>
                <a:gd name="T5" fmla="*/ 6 h 35"/>
                <a:gd name="T6" fmla="*/ 2 w 36"/>
                <a:gd name="T7" fmla="*/ 9 h 35"/>
                <a:gd name="T8" fmla="*/ 0 w 36"/>
                <a:gd name="T9" fmla="*/ 11 h 35"/>
                <a:gd name="T10" fmla="*/ 6 w 36"/>
                <a:gd name="T11" fmla="*/ 20 h 35"/>
                <a:gd name="T12" fmla="*/ 10 w 36"/>
                <a:gd name="T13" fmla="*/ 25 h 35"/>
                <a:gd name="T14" fmla="*/ 15 w 36"/>
                <a:gd name="T15" fmla="*/ 28 h 35"/>
                <a:gd name="T16" fmla="*/ 23 w 36"/>
                <a:gd name="T17" fmla="*/ 28 h 35"/>
                <a:gd name="T18" fmla="*/ 32 w 36"/>
                <a:gd name="T19" fmla="*/ 24 h 35"/>
                <a:gd name="T20" fmla="*/ 34 w 36"/>
                <a:gd name="T21" fmla="*/ 29 h 35"/>
                <a:gd name="T22" fmla="*/ 32 w 36"/>
                <a:gd name="T23" fmla="*/ 34 h 35"/>
                <a:gd name="T24" fmla="*/ 33 w 36"/>
                <a:gd name="T25" fmla="*/ 35 h 35"/>
                <a:gd name="T26" fmla="*/ 34 w 36"/>
                <a:gd name="T27" fmla="*/ 30 h 35"/>
                <a:gd name="T28" fmla="*/ 33 w 36"/>
                <a:gd name="T29" fmla="*/ 24 h 35"/>
                <a:gd name="T30" fmla="*/ 36 w 36"/>
                <a:gd name="T31" fmla="*/ 18 h 35"/>
                <a:gd name="T32" fmla="*/ 35 w 36"/>
                <a:gd name="T33" fmla="*/ 10 h 35"/>
                <a:gd name="T34" fmla="*/ 24 w 36"/>
                <a:gd name="T35"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35">
                  <a:moveTo>
                    <a:pt x="24" y="1"/>
                  </a:moveTo>
                  <a:cubicBezTo>
                    <a:pt x="20" y="0"/>
                    <a:pt x="17" y="0"/>
                    <a:pt x="14" y="2"/>
                  </a:cubicBezTo>
                  <a:cubicBezTo>
                    <a:pt x="11" y="2"/>
                    <a:pt x="9" y="4"/>
                    <a:pt x="6" y="6"/>
                  </a:cubicBezTo>
                  <a:cubicBezTo>
                    <a:pt x="6" y="7"/>
                    <a:pt x="4" y="8"/>
                    <a:pt x="2" y="9"/>
                  </a:cubicBezTo>
                  <a:cubicBezTo>
                    <a:pt x="1" y="10"/>
                    <a:pt x="0" y="11"/>
                    <a:pt x="0" y="11"/>
                  </a:cubicBezTo>
                  <a:cubicBezTo>
                    <a:pt x="3" y="12"/>
                    <a:pt x="5" y="17"/>
                    <a:pt x="6" y="20"/>
                  </a:cubicBezTo>
                  <a:cubicBezTo>
                    <a:pt x="7" y="22"/>
                    <a:pt x="9" y="24"/>
                    <a:pt x="10" y="25"/>
                  </a:cubicBezTo>
                  <a:cubicBezTo>
                    <a:pt x="12" y="27"/>
                    <a:pt x="13" y="28"/>
                    <a:pt x="15" y="28"/>
                  </a:cubicBezTo>
                  <a:cubicBezTo>
                    <a:pt x="17" y="29"/>
                    <a:pt x="20" y="28"/>
                    <a:pt x="23" y="28"/>
                  </a:cubicBezTo>
                  <a:cubicBezTo>
                    <a:pt x="26" y="27"/>
                    <a:pt x="30" y="26"/>
                    <a:pt x="32" y="24"/>
                  </a:cubicBezTo>
                  <a:cubicBezTo>
                    <a:pt x="33" y="25"/>
                    <a:pt x="33" y="27"/>
                    <a:pt x="34" y="29"/>
                  </a:cubicBezTo>
                  <a:cubicBezTo>
                    <a:pt x="34" y="31"/>
                    <a:pt x="33" y="33"/>
                    <a:pt x="32" y="34"/>
                  </a:cubicBezTo>
                  <a:cubicBezTo>
                    <a:pt x="32" y="35"/>
                    <a:pt x="32" y="35"/>
                    <a:pt x="33" y="35"/>
                  </a:cubicBezTo>
                  <a:cubicBezTo>
                    <a:pt x="33" y="34"/>
                    <a:pt x="34" y="32"/>
                    <a:pt x="34" y="30"/>
                  </a:cubicBezTo>
                  <a:cubicBezTo>
                    <a:pt x="34" y="28"/>
                    <a:pt x="33" y="25"/>
                    <a:pt x="33" y="24"/>
                  </a:cubicBezTo>
                  <a:cubicBezTo>
                    <a:pt x="34" y="22"/>
                    <a:pt x="35" y="20"/>
                    <a:pt x="36" y="18"/>
                  </a:cubicBezTo>
                  <a:cubicBezTo>
                    <a:pt x="36" y="16"/>
                    <a:pt x="36" y="13"/>
                    <a:pt x="35" y="10"/>
                  </a:cubicBezTo>
                  <a:cubicBezTo>
                    <a:pt x="33" y="7"/>
                    <a:pt x="28" y="3"/>
                    <a:pt x="24"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699"/>
            <p:cNvSpPr>
              <a:spLocks/>
            </p:cNvSpPr>
            <p:nvPr/>
          </p:nvSpPr>
          <p:spPr bwMode="auto">
            <a:xfrm>
              <a:off x="6688107" y="3857646"/>
              <a:ext cx="250827" cy="157164"/>
            </a:xfrm>
            <a:custGeom>
              <a:avLst/>
              <a:gdLst>
                <a:gd name="T0" fmla="*/ 31 w 67"/>
                <a:gd name="T1" fmla="*/ 1 h 42"/>
                <a:gd name="T2" fmla="*/ 21 w 67"/>
                <a:gd name="T3" fmla="*/ 7 h 42"/>
                <a:gd name="T4" fmla="*/ 13 w 67"/>
                <a:gd name="T5" fmla="*/ 14 h 42"/>
                <a:gd name="T6" fmla="*/ 6 w 67"/>
                <a:gd name="T7" fmla="*/ 17 h 42"/>
                <a:gd name="T8" fmla="*/ 1 w 67"/>
                <a:gd name="T9" fmla="*/ 17 h 42"/>
                <a:gd name="T10" fmla="*/ 9 w 67"/>
                <a:gd name="T11" fmla="*/ 27 h 42"/>
                <a:gd name="T12" fmla="*/ 18 w 67"/>
                <a:gd name="T13" fmla="*/ 34 h 42"/>
                <a:gd name="T14" fmla="*/ 44 w 67"/>
                <a:gd name="T15" fmla="*/ 39 h 42"/>
                <a:gd name="T16" fmla="*/ 52 w 67"/>
                <a:gd name="T17" fmla="*/ 29 h 42"/>
                <a:gd name="T18" fmla="*/ 54 w 67"/>
                <a:gd name="T19" fmla="*/ 16 h 42"/>
                <a:gd name="T20" fmla="*/ 60 w 67"/>
                <a:gd name="T21" fmla="*/ 17 h 42"/>
                <a:gd name="T22" fmla="*/ 63 w 67"/>
                <a:gd name="T23" fmla="*/ 19 h 42"/>
                <a:gd name="T24" fmla="*/ 65 w 67"/>
                <a:gd name="T25" fmla="*/ 21 h 42"/>
                <a:gd name="T26" fmla="*/ 66 w 67"/>
                <a:gd name="T27" fmla="*/ 23 h 42"/>
                <a:gd name="T28" fmla="*/ 65 w 67"/>
                <a:gd name="T29" fmla="*/ 25 h 42"/>
                <a:gd name="T30" fmla="*/ 64 w 67"/>
                <a:gd name="T31" fmla="*/ 27 h 42"/>
                <a:gd name="T32" fmla="*/ 62 w 67"/>
                <a:gd name="T33" fmla="*/ 28 h 42"/>
                <a:gd name="T34" fmla="*/ 60 w 67"/>
                <a:gd name="T35" fmla="*/ 28 h 42"/>
                <a:gd name="T36" fmla="*/ 60 w 67"/>
                <a:gd name="T37" fmla="*/ 29 h 42"/>
                <a:gd name="T38" fmla="*/ 63 w 67"/>
                <a:gd name="T39" fmla="*/ 28 h 42"/>
                <a:gd name="T40" fmla="*/ 65 w 67"/>
                <a:gd name="T41" fmla="*/ 27 h 42"/>
                <a:gd name="T42" fmla="*/ 66 w 67"/>
                <a:gd name="T43" fmla="*/ 25 h 42"/>
                <a:gd name="T44" fmla="*/ 66 w 67"/>
                <a:gd name="T45" fmla="*/ 22 h 42"/>
                <a:gd name="T46" fmla="*/ 65 w 67"/>
                <a:gd name="T47" fmla="*/ 19 h 42"/>
                <a:gd name="T48" fmla="*/ 63 w 67"/>
                <a:gd name="T49" fmla="*/ 18 h 42"/>
                <a:gd name="T50" fmla="*/ 58 w 67"/>
                <a:gd name="T51" fmla="*/ 16 h 42"/>
                <a:gd name="T52" fmla="*/ 54 w 67"/>
                <a:gd name="T53" fmla="*/ 15 h 42"/>
                <a:gd name="T54" fmla="*/ 44 w 67"/>
                <a:gd name="T55" fmla="*/ 2 h 42"/>
                <a:gd name="T56" fmla="*/ 31 w 67"/>
                <a:gd name="T5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42">
                  <a:moveTo>
                    <a:pt x="31" y="1"/>
                  </a:moveTo>
                  <a:cubicBezTo>
                    <a:pt x="27" y="2"/>
                    <a:pt x="24" y="5"/>
                    <a:pt x="21" y="7"/>
                  </a:cubicBezTo>
                  <a:cubicBezTo>
                    <a:pt x="18" y="10"/>
                    <a:pt x="16" y="12"/>
                    <a:pt x="13" y="14"/>
                  </a:cubicBezTo>
                  <a:cubicBezTo>
                    <a:pt x="12" y="15"/>
                    <a:pt x="9" y="17"/>
                    <a:pt x="6" y="17"/>
                  </a:cubicBezTo>
                  <a:cubicBezTo>
                    <a:pt x="3" y="17"/>
                    <a:pt x="0" y="17"/>
                    <a:pt x="1" y="17"/>
                  </a:cubicBezTo>
                  <a:cubicBezTo>
                    <a:pt x="3" y="20"/>
                    <a:pt x="6" y="23"/>
                    <a:pt x="9" y="27"/>
                  </a:cubicBezTo>
                  <a:cubicBezTo>
                    <a:pt x="12" y="30"/>
                    <a:pt x="15" y="32"/>
                    <a:pt x="18" y="34"/>
                  </a:cubicBezTo>
                  <a:cubicBezTo>
                    <a:pt x="26" y="39"/>
                    <a:pt x="36" y="42"/>
                    <a:pt x="44" y="39"/>
                  </a:cubicBezTo>
                  <a:cubicBezTo>
                    <a:pt x="48" y="37"/>
                    <a:pt x="50" y="33"/>
                    <a:pt x="52" y="29"/>
                  </a:cubicBezTo>
                  <a:cubicBezTo>
                    <a:pt x="54" y="25"/>
                    <a:pt x="55" y="20"/>
                    <a:pt x="54" y="16"/>
                  </a:cubicBezTo>
                  <a:cubicBezTo>
                    <a:pt x="56" y="16"/>
                    <a:pt x="58" y="16"/>
                    <a:pt x="60" y="17"/>
                  </a:cubicBezTo>
                  <a:cubicBezTo>
                    <a:pt x="61" y="17"/>
                    <a:pt x="62" y="18"/>
                    <a:pt x="63" y="19"/>
                  </a:cubicBezTo>
                  <a:cubicBezTo>
                    <a:pt x="64" y="19"/>
                    <a:pt x="64" y="20"/>
                    <a:pt x="65" y="21"/>
                  </a:cubicBezTo>
                  <a:cubicBezTo>
                    <a:pt x="66" y="22"/>
                    <a:pt x="66" y="22"/>
                    <a:pt x="66" y="23"/>
                  </a:cubicBezTo>
                  <a:cubicBezTo>
                    <a:pt x="66" y="24"/>
                    <a:pt x="66" y="25"/>
                    <a:pt x="65" y="25"/>
                  </a:cubicBezTo>
                  <a:cubicBezTo>
                    <a:pt x="65" y="26"/>
                    <a:pt x="64" y="27"/>
                    <a:pt x="64" y="27"/>
                  </a:cubicBezTo>
                  <a:cubicBezTo>
                    <a:pt x="63" y="27"/>
                    <a:pt x="63" y="27"/>
                    <a:pt x="62" y="28"/>
                  </a:cubicBezTo>
                  <a:cubicBezTo>
                    <a:pt x="62" y="28"/>
                    <a:pt x="61" y="28"/>
                    <a:pt x="60" y="28"/>
                  </a:cubicBezTo>
                  <a:cubicBezTo>
                    <a:pt x="60" y="28"/>
                    <a:pt x="60" y="28"/>
                    <a:pt x="60" y="29"/>
                  </a:cubicBezTo>
                  <a:cubicBezTo>
                    <a:pt x="61" y="29"/>
                    <a:pt x="62" y="29"/>
                    <a:pt x="63" y="28"/>
                  </a:cubicBezTo>
                  <a:cubicBezTo>
                    <a:pt x="64" y="28"/>
                    <a:pt x="64" y="28"/>
                    <a:pt x="65" y="27"/>
                  </a:cubicBezTo>
                  <a:cubicBezTo>
                    <a:pt x="65" y="27"/>
                    <a:pt x="66" y="26"/>
                    <a:pt x="66" y="25"/>
                  </a:cubicBezTo>
                  <a:cubicBezTo>
                    <a:pt x="67" y="24"/>
                    <a:pt x="67" y="23"/>
                    <a:pt x="66" y="22"/>
                  </a:cubicBezTo>
                  <a:cubicBezTo>
                    <a:pt x="66" y="21"/>
                    <a:pt x="65" y="20"/>
                    <a:pt x="65" y="19"/>
                  </a:cubicBezTo>
                  <a:cubicBezTo>
                    <a:pt x="64" y="19"/>
                    <a:pt x="63" y="18"/>
                    <a:pt x="63" y="18"/>
                  </a:cubicBezTo>
                  <a:cubicBezTo>
                    <a:pt x="61" y="16"/>
                    <a:pt x="59" y="16"/>
                    <a:pt x="58" y="16"/>
                  </a:cubicBezTo>
                  <a:cubicBezTo>
                    <a:pt x="56" y="15"/>
                    <a:pt x="55" y="15"/>
                    <a:pt x="54" y="15"/>
                  </a:cubicBezTo>
                  <a:cubicBezTo>
                    <a:pt x="53" y="9"/>
                    <a:pt x="49" y="4"/>
                    <a:pt x="44" y="2"/>
                  </a:cubicBezTo>
                  <a:cubicBezTo>
                    <a:pt x="40" y="0"/>
                    <a:pt x="34" y="0"/>
                    <a:pt x="31"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700"/>
            <p:cNvSpPr>
              <a:spLocks/>
            </p:cNvSpPr>
            <p:nvPr/>
          </p:nvSpPr>
          <p:spPr bwMode="auto">
            <a:xfrm>
              <a:off x="7007196" y="3797321"/>
              <a:ext cx="77788" cy="104776"/>
            </a:xfrm>
            <a:custGeom>
              <a:avLst/>
              <a:gdLst>
                <a:gd name="T0" fmla="*/ 20 w 21"/>
                <a:gd name="T1" fmla="*/ 8 h 28"/>
                <a:gd name="T2" fmla="*/ 14 w 21"/>
                <a:gd name="T3" fmla="*/ 3 h 28"/>
                <a:gd name="T4" fmla="*/ 9 w 21"/>
                <a:gd name="T5" fmla="*/ 1 h 28"/>
                <a:gd name="T6" fmla="*/ 3 w 21"/>
                <a:gd name="T7" fmla="*/ 0 h 28"/>
                <a:gd name="T8" fmla="*/ 1 w 21"/>
                <a:gd name="T9" fmla="*/ 8 h 28"/>
                <a:gd name="T10" fmla="*/ 0 w 21"/>
                <a:gd name="T11" fmla="*/ 12 h 28"/>
                <a:gd name="T12" fmla="*/ 1 w 21"/>
                <a:gd name="T13" fmla="*/ 16 h 28"/>
                <a:gd name="T14" fmla="*/ 6 w 21"/>
                <a:gd name="T15" fmla="*/ 20 h 28"/>
                <a:gd name="T16" fmla="*/ 12 w 21"/>
                <a:gd name="T17" fmla="*/ 23 h 28"/>
                <a:gd name="T18" fmla="*/ 10 w 21"/>
                <a:gd name="T19" fmla="*/ 26 h 28"/>
                <a:gd name="T20" fmla="*/ 6 w 21"/>
                <a:gd name="T21" fmla="*/ 28 h 28"/>
                <a:gd name="T22" fmla="*/ 6 w 21"/>
                <a:gd name="T23" fmla="*/ 28 h 28"/>
                <a:gd name="T24" fmla="*/ 10 w 21"/>
                <a:gd name="T25" fmla="*/ 27 h 28"/>
                <a:gd name="T26" fmla="*/ 12 w 21"/>
                <a:gd name="T27" fmla="*/ 23 h 28"/>
                <a:gd name="T28" fmla="*/ 17 w 21"/>
                <a:gd name="T29" fmla="*/ 22 h 28"/>
                <a:gd name="T30" fmla="*/ 20 w 21"/>
                <a:gd name="T31" fmla="*/ 17 h 28"/>
                <a:gd name="T32" fmla="*/ 20 w 21"/>
                <a:gd name="T33"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8">
                  <a:moveTo>
                    <a:pt x="20" y="8"/>
                  </a:moveTo>
                  <a:cubicBezTo>
                    <a:pt x="18" y="5"/>
                    <a:pt x="16" y="4"/>
                    <a:pt x="14" y="3"/>
                  </a:cubicBezTo>
                  <a:cubicBezTo>
                    <a:pt x="12" y="2"/>
                    <a:pt x="11" y="1"/>
                    <a:pt x="9" y="1"/>
                  </a:cubicBezTo>
                  <a:cubicBezTo>
                    <a:pt x="7" y="1"/>
                    <a:pt x="3" y="0"/>
                    <a:pt x="3" y="0"/>
                  </a:cubicBezTo>
                  <a:cubicBezTo>
                    <a:pt x="4" y="2"/>
                    <a:pt x="2" y="5"/>
                    <a:pt x="1" y="8"/>
                  </a:cubicBezTo>
                  <a:cubicBezTo>
                    <a:pt x="1" y="9"/>
                    <a:pt x="1" y="11"/>
                    <a:pt x="0" y="12"/>
                  </a:cubicBezTo>
                  <a:cubicBezTo>
                    <a:pt x="0" y="14"/>
                    <a:pt x="1" y="15"/>
                    <a:pt x="1" y="16"/>
                  </a:cubicBezTo>
                  <a:cubicBezTo>
                    <a:pt x="2" y="18"/>
                    <a:pt x="4" y="19"/>
                    <a:pt x="6" y="20"/>
                  </a:cubicBezTo>
                  <a:cubicBezTo>
                    <a:pt x="7" y="21"/>
                    <a:pt x="10" y="23"/>
                    <a:pt x="12" y="23"/>
                  </a:cubicBezTo>
                  <a:cubicBezTo>
                    <a:pt x="12" y="24"/>
                    <a:pt x="11" y="25"/>
                    <a:pt x="10" y="26"/>
                  </a:cubicBezTo>
                  <a:cubicBezTo>
                    <a:pt x="9" y="27"/>
                    <a:pt x="8" y="28"/>
                    <a:pt x="6" y="28"/>
                  </a:cubicBezTo>
                  <a:cubicBezTo>
                    <a:pt x="6" y="28"/>
                    <a:pt x="6" y="28"/>
                    <a:pt x="6" y="28"/>
                  </a:cubicBezTo>
                  <a:cubicBezTo>
                    <a:pt x="7" y="28"/>
                    <a:pt x="9" y="28"/>
                    <a:pt x="10" y="27"/>
                  </a:cubicBezTo>
                  <a:cubicBezTo>
                    <a:pt x="11" y="26"/>
                    <a:pt x="12" y="24"/>
                    <a:pt x="12" y="23"/>
                  </a:cubicBezTo>
                  <a:cubicBezTo>
                    <a:pt x="14" y="23"/>
                    <a:pt x="15" y="23"/>
                    <a:pt x="17" y="22"/>
                  </a:cubicBezTo>
                  <a:cubicBezTo>
                    <a:pt x="18" y="21"/>
                    <a:pt x="19" y="19"/>
                    <a:pt x="20" y="17"/>
                  </a:cubicBezTo>
                  <a:cubicBezTo>
                    <a:pt x="21" y="14"/>
                    <a:pt x="21" y="10"/>
                    <a:pt x="20" y="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701"/>
            <p:cNvSpPr>
              <a:spLocks/>
            </p:cNvSpPr>
            <p:nvPr/>
          </p:nvSpPr>
          <p:spPr bwMode="auto">
            <a:xfrm>
              <a:off x="7208810" y="3687782"/>
              <a:ext cx="128588" cy="150814"/>
            </a:xfrm>
            <a:custGeom>
              <a:avLst/>
              <a:gdLst>
                <a:gd name="T0" fmla="*/ 29 w 34"/>
                <a:gd name="T1" fmla="*/ 5 h 40"/>
                <a:gd name="T2" fmla="*/ 18 w 34"/>
                <a:gd name="T3" fmla="*/ 0 h 40"/>
                <a:gd name="T4" fmla="*/ 9 w 34"/>
                <a:gd name="T5" fmla="*/ 0 h 40"/>
                <a:gd name="T6" fmla="*/ 0 w 34"/>
                <a:gd name="T7" fmla="*/ 1 h 40"/>
                <a:gd name="T8" fmla="*/ 2 w 34"/>
                <a:gd name="T9" fmla="*/ 13 h 40"/>
                <a:gd name="T10" fmla="*/ 3 w 34"/>
                <a:gd name="T11" fmla="*/ 20 h 40"/>
                <a:gd name="T12" fmla="*/ 5 w 34"/>
                <a:gd name="T13" fmla="*/ 23 h 40"/>
                <a:gd name="T14" fmla="*/ 8 w 34"/>
                <a:gd name="T15" fmla="*/ 25 h 40"/>
                <a:gd name="T16" fmla="*/ 12 w 34"/>
                <a:gd name="T17" fmla="*/ 27 h 40"/>
                <a:gd name="T18" fmla="*/ 22 w 34"/>
                <a:gd name="T19" fmla="*/ 32 h 40"/>
                <a:gd name="T20" fmla="*/ 19 w 34"/>
                <a:gd name="T21" fmla="*/ 36 h 40"/>
                <a:gd name="T22" fmla="*/ 13 w 34"/>
                <a:gd name="T23" fmla="*/ 39 h 40"/>
                <a:gd name="T24" fmla="*/ 13 w 34"/>
                <a:gd name="T25" fmla="*/ 40 h 40"/>
                <a:gd name="T26" fmla="*/ 18 w 34"/>
                <a:gd name="T27" fmla="*/ 38 h 40"/>
                <a:gd name="T28" fmla="*/ 22 w 34"/>
                <a:gd name="T29" fmla="*/ 32 h 40"/>
                <a:gd name="T30" fmla="*/ 29 w 34"/>
                <a:gd name="T31" fmla="*/ 30 h 40"/>
                <a:gd name="T32" fmla="*/ 34 w 34"/>
                <a:gd name="T33" fmla="*/ 21 h 40"/>
                <a:gd name="T34" fmla="*/ 32 w 34"/>
                <a:gd name="T35" fmla="*/ 12 h 40"/>
                <a:gd name="T36" fmla="*/ 29 w 34"/>
                <a:gd name="T37"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0">
                  <a:moveTo>
                    <a:pt x="29" y="5"/>
                  </a:moveTo>
                  <a:cubicBezTo>
                    <a:pt x="26" y="1"/>
                    <a:pt x="22" y="1"/>
                    <a:pt x="18" y="0"/>
                  </a:cubicBezTo>
                  <a:cubicBezTo>
                    <a:pt x="15" y="0"/>
                    <a:pt x="12" y="0"/>
                    <a:pt x="9" y="0"/>
                  </a:cubicBezTo>
                  <a:cubicBezTo>
                    <a:pt x="7" y="1"/>
                    <a:pt x="0" y="1"/>
                    <a:pt x="0" y="1"/>
                  </a:cubicBezTo>
                  <a:cubicBezTo>
                    <a:pt x="3" y="4"/>
                    <a:pt x="2" y="10"/>
                    <a:pt x="2" y="13"/>
                  </a:cubicBezTo>
                  <a:cubicBezTo>
                    <a:pt x="2" y="16"/>
                    <a:pt x="3" y="19"/>
                    <a:pt x="3" y="20"/>
                  </a:cubicBezTo>
                  <a:cubicBezTo>
                    <a:pt x="4" y="22"/>
                    <a:pt x="4" y="23"/>
                    <a:pt x="5" y="23"/>
                  </a:cubicBezTo>
                  <a:cubicBezTo>
                    <a:pt x="6" y="24"/>
                    <a:pt x="7" y="24"/>
                    <a:pt x="8" y="25"/>
                  </a:cubicBezTo>
                  <a:cubicBezTo>
                    <a:pt x="10" y="26"/>
                    <a:pt x="11" y="26"/>
                    <a:pt x="12" y="27"/>
                  </a:cubicBezTo>
                  <a:cubicBezTo>
                    <a:pt x="15" y="29"/>
                    <a:pt x="18" y="31"/>
                    <a:pt x="22" y="32"/>
                  </a:cubicBezTo>
                  <a:cubicBezTo>
                    <a:pt x="21" y="34"/>
                    <a:pt x="20" y="35"/>
                    <a:pt x="19" y="36"/>
                  </a:cubicBezTo>
                  <a:cubicBezTo>
                    <a:pt x="17" y="38"/>
                    <a:pt x="15" y="39"/>
                    <a:pt x="13" y="39"/>
                  </a:cubicBezTo>
                  <a:cubicBezTo>
                    <a:pt x="13" y="40"/>
                    <a:pt x="13" y="40"/>
                    <a:pt x="13" y="40"/>
                  </a:cubicBezTo>
                  <a:cubicBezTo>
                    <a:pt x="14" y="40"/>
                    <a:pt x="16" y="39"/>
                    <a:pt x="18" y="38"/>
                  </a:cubicBezTo>
                  <a:cubicBezTo>
                    <a:pt x="20" y="36"/>
                    <a:pt x="22" y="34"/>
                    <a:pt x="22" y="32"/>
                  </a:cubicBezTo>
                  <a:cubicBezTo>
                    <a:pt x="25" y="32"/>
                    <a:pt x="27" y="32"/>
                    <a:pt x="29" y="30"/>
                  </a:cubicBezTo>
                  <a:cubicBezTo>
                    <a:pt x="32" y="28"/>
                    <a:pt x="33" y="25"/>
                    <a:pt x="34" y="21"/>
                  </a:cubicBezTo>
                  <a:cubicBezTo>
                    <a:pt x="34" y="18"/>
                    <a:pt x="33" y="15"/>
                    <a:pt x="32" y="12"/>
                  </a:cubicBezTo>
                  <a:cubicBezTo>
                    <a:pt x="31" y="9"/>
                    <a:pt x="30" y="7"/>
                    <a:pt x="29" y="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702"/>
            <p:cNvSpPr>
              <a:spLocks/>
            </p:cNvSpPr>
            <p:nvPr/>
          </p:nvSpPr>
          <p:spPr bwMode="auto">
            <a:xfrm>
              <a:off x="6746845" y="3533794"/>
              <a:ext cx="169864" cy="115888"/>
            </a:xfrm>
            <a:custGeom>
              <a:avLst/>
              <a:gdLst>
                <a:gd name="T0" fmla="*/ 12 w 45"/>
                <a:gd name="T1" fmla="*/ 2 h 31"/>
                <a:gd name="T2" fmla="*/ 5 w 45"/>
                <a:gd name="T3" fmla="*/ 11 h 31"/>
                <a:gd name="T4" fmla="*/ 3 w 45"/>
                <a:gd name="T5" fmla="*/ 19 h 31"/>
                <a:gd name="T6" fmla="*/ 0 w 45"/>
                <a:gd name="T7" fmla="*/ 28 h 31"/>
                <a:gd name="T8" fmla="*/ 13 w 45"/>
                <a:gd name="T9" fmla="*/ 30 h 31"/>
                <a:gd name="T10" fmla="*/ 21 w 45"/>
                <a:gd name="T11" fmla="*/ 31 h 31"/>
                <a:gd name="T12" fmla="*/ 28 w 45"/>
                <a:gd name="T13" fmla="*/ 29 h 31"/>
                <a:gd name="T14" fmla="*/ 33 w 45"/>
                <a:gd name="T15" fmla="*/ 22 h 31"/>
                <a:gd name="T16" fmla="*/ 35 w 45"/>
                <a:gd name="T17" fmla="*/ 12 h 31"/>
                <a:gd name="T18" fmla="*/ 40 w 45"/>
                <a:gd name="T19" fmla="*/ 13 h 31"/>
                <a:gd name="T20" fmla="*/ 44 w 45"/>
                <a:gd name="T21" fmla="*/ 18 h 31"/>
                <a:gd name="T22" fmla="*/ 45 w 45"/>
                <a:gd name="T23" fmla="*/ 18 h 31"/>
                <a:gd name="T24" fmla="*/ 41 w 45"/>
                <a:gd name="T25" fmla="*/ 13 h 31"/>
                <a:gd name="T26" fmla="*/ 35 w 45"/>
                <a:gd name="T27" fmla="*/ 11 h 31"/>
                <a:gd name="T28" fmla="*/ 33 w 45"/>
                <a:gd name="T29" fmla="*/ 5 h 31"/>
                <a:gd name="T30" fmla="*/ 26 w 45"/>
                <a:gd name="T31" fmla="*/ 1 h 31"/>
                <a:gd name="T32" fmla="*/ 12 w 45"/>
                <a:gd name="T33"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31">
                  <a:moveTo>
                    <a:pt x="12" y="2"/>
                  </a:moveTo>
                  <a:cubicBezTo>
                    <a:pt x="8" y="4"/>
                    <a:pt x="7" y="7"/>
                    <a:pt x="5" y="11"/>
                  </a:cubicBezTo>
                  <a:cubicBezTo>
                    <a:pt x="4" y="13"/>
                    <a:pt x="3" y="16"/>
                    <a:pt x="3" y="19"/>
                  </a:cubicBezTo>
                  <a:cubicBezTo>
                    <a:pt x="2" y="21"/>
                    <a:pt x="0" y="28"/>
                    <a:pt x="0" y="28"/>
                  </a:cubicBezTo>
                  <a:cubicBezTo>
                    <a:pt x="4" y="26"/>
                    <a:pt x="9" y="29"/>
                    <a:pt x="13" y="30"/>
                  </a:cubicBezTo>
                  <a:cubicBezTo>
                    <a:pt x="16" y="31"/>
                    <a:pt x="18" y="31"/>
                    <a:pt x="21" y="31"/>
                  </a:cubicBezTo>
                  <a:cubicBezTo>
                    <a:pt x="23" y="31"/>
                    <a:pt x="26" y="30"/>
                    <a:pt x="28" y="29"/>
                  </a:cubicBezTo>
                  <a:cubicBezTo>
                    <a:pt x="30" y="27"/>
                    <a:pt x="31" y="25"/>
                    <a:pt x="33" y="22"/>
                  </a:cubicBezTo>
                  <a:cubicBezTo>
                    <a:pt x="34" y="19"/>
                    <a:pt x="35" y="15"/>
                    <a:pt x="35" y="12"/>
                  </a:cubicBezTo>
                  <a:cubicBezTo>
                    <a:pt x="37" y="12"/>
                    <a:pt x="39" y="12"/>
                    <a:pt x="40" y="13"/>
                  </a:cubicBezTo>
                  <a:cubicBezTo>
                    <a:pt x="42" y="14"/>
                    <a:pt x="43" y="16"/>
                    <a:pt x="44" y="18"/>
                  </a:cubicBezTo>
                  <a:cubicBezTo>
                    <a:pt x="45" y="18"/>
                    <a:pt x="45" y="18"/>
                    <a:pt x="45" y="18"/>
                  </a:cubicBezTo>
                  <a:cubicBezTo>
                    <a:pt x="45" y="17"/>
                    <a:pt x="43" y="15"/>
                    <a:pt x="41" y="13"/>
                  </a:cubicBezTo>
                  <a:cubicBezTo>
                    <a:pt x="39" y="12"/>
                    <a:pt x="37" y="11"/>
                    <a:pt x="35" y="11"/>
                  </a:cubicBezTo>
                  <a:cubicBezTo>
                    <a:pt x="35" y="9"/>
                    <a:pt x="34" y="6"/>
                    <a:pt x="33" y="5"/>
                  </a:cubicBezTo>
                  <a:cubicBezTo>
                    <a:pt x="31" y="3"/>
                    <a:pt x="29" y="1"/>
                    <a:pt x="26" y="1"/>
                  </a:cubicBezTo>
                  <a:cubicBezTo>
                    <a:pt x="22" y="0"/>
                    <a:pt x="16" y="1"/>
                    <a:pt x="12"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703"/>
            <p:cNvSpPr>
              <a:spLocks/>
            </p:cNvSpPr>
            <p:nvPr/>
          </p:nvSpPr>
          <p:spPr bwMode="auto">
            <a:xfrm>
              <a:off x="7175472" y="3819546"/>
              <a:ext cx="82551" cy="123826"/>
            </a:xfrm>
            <a:custGeom>
              <a:avLst/>
              <a:gdLst>
                <a:gd name="T0" fmla="*/ 22 w 22"/>
                <a:gd name="T1" fmla="*/ 11 h 33"/>
                <a:gd name="T2" fmla="*/ 17 w 22"/>
                <a:gd name="T3" fmla="*/ 5 h 33"/>
                <a:gd name="T4" fmla="*/ 11 w 22"/>
                <a:gd name="T5" fmla="*/ 2 h 33"/>
                <a:gd name="T6" fmla="*/ 7 w 22"/>
                <a:gd name="T7" fmla="*/ 0 h 33"/>
                <a:gd name="T8" fmla="*/ 5 w 22"/>
                <a:gd name="T9" fmla="*/ 0 h 33"/>
                <a:gd name="T10" fmla="*/ 2 w 22"/>
                <a:gd name="T11" fmla="*/ 8 h 33"/>
                <a:gd name="T12" fmla="*/ 0 w 22"/>
                <a:gd name="T13" fmla="*/ 13 h 33"/>
                <a:gd name="T14" fmla="*/ 1 w 22"/>
                <a:gd name="T15" fmla="*/ 20 h 33"/>
                <a:gd name="T16" fmla="*/ 6 w 22"/>
                <a:gd name="T17" fmla="*/ 25 h 33"/>
                <a:gd name="T18" fmla="*/ 14 w 22"/>
                <a:gd name="T19" fmla="*/ 26 h 33"/>
                <a:gd name="T20" fmla="*/ 14 w 22"/>
                <a:gd name="T21" fmla="*/ 29 h 33"/>
                <a:gd name="T22" fmla="*/ 12 w 22"/>
                <a:gd name="T23" fmla="*/ 33 h 33"/>
                <a:gd name="T24" fmla="*/ 13 w 22"/>
                <a:gd name="T25" fmla="*/ 33 h 33"/>
                <a:gd name="T26" fmla="*/ 14 w 22"/>
                <a:gd name="T27" fmla="*/ 25 h 33"/>
                <a:gd name="T28" fmla="*/ 22 w 22"/>
                <a:gd name="T29" fmla="*/ 20 h 33"/>
                <a:gd name="T30" fmla="*/ 22 w 22"/>
                <a:gd name="T31"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33">
                  <a:moveTo>
                    <a:pt x="22" y="11"/>
                  </a:moveTo>
                  <a:cubicBezTo>
                    <a:pt x="21" y="8"/>
                    <a:pt x="19" y="7"/>
                    <a:pt x="17" y="5"/>
                  </a:cubicBezTo>
                  <a:cubicBezTo>
                    <a:pt x="15" y="3"/>
                    <a:pt x="13" y="2"/>
                    <a:pt x="11" y="2"/>
                  </a:cubicBezTo>
                  <a:cubicBezTo>
                    <a:pt x="10" y="2"/>
                    <a:pt x="9" y="1"/>
                    <a:pt x="7" y="0"/>
                  </a:cubicBezTo>
                  <a:cubicBezTo>
                    <a:pt x="6" y="0"/>
                    <a:pt x="5" y="0"/>
                    <a:pt x="5" y="0"/>
                  </a:cubicBezTo>
                  <a:cubicBezTo>
                    <a:pt x="6" y="2"/>
                    <a:pt x="3" y="5"/>
                    <a:pt x="2" y="8"/>
                  </a:cubicBezTo>
                  <a:cubicBezTo>
                    <a:pt x="1" y="9"/>
                    <a:pt x="0" y="11"/>
                    <a:pt x="0" y="13"/>
                  </a:cubicBezTo>
                  <a:cubicBezTo>
                    <a:pt x="0" y="16"/>
                    <a:pt x="0" y="18"/>
                    <a:pt x="1" y="20"/>
                  </a:cubicBezTo>
                  <a:cubicBezTo>
                    <a:pt x="2" y="23"/>
                    <a:pt x="4" y="24"/>
                    <a:pt x="6" y="25"/>
                  </a:cubicBezTo>
                  <a:cubicBezTo>
                    <a:pt x="9" y="26"/>
                    <a:pt x="11" y="26"/>
                    <a:pt x="14" y="26"/>
                  </a:cubicBezTo>
                  <a:cubicBezTo>
                    <a:pt x="14" y="27"/>
                    <a:pt x="14" y="28"/>
                    <a:pt x="14" y="29"/>
                  </a:cubicBezTo>
                  <a:cubicBezTo>
                    <a:pt x="14" y="30"/>
                    <a:pt x="13" y="31"/>
                    <a:pt x="12" y="33"/>
                  </a:cubicBezTo>
                  <a:cubicBezTo>
                    <a:pt x="13" y="33"/>
                    <a:pt x="13" y="33"/>
                    <a:pt x="13" y="33"/>
                  </a:cubicBezTo>
                  <a:cubicBezTo>
                    <a:pt x="14" y="31"/>
                    <a:pt x="15" y="28"/>
                    <a:pt x="14" y="25"/>
                  </a:cubicBezTo>
                  <a:cubicBezTo>
                    <a:pt x="18" y="25"/>
                    <a:pt x="20" y="23"/>
                    <a:pt x="22" y="20"/>
                  </a:cubicBezTo>
                  <a:cubicBezTo>
                    <a:pt x="22" y="18"/>
                    <a:pt x="22" y="14"/>
                    <a:pt x="22" y="1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704"/>
            <p:cNvSpPr>
              <a:spLocks/>
            </p:cNvSpPr>
            <p:nvPr/>
          </p:nvSpPr>
          <p:spPr bwMode="auto">
            <a:xfrm>
              <a:off x="7145310" y="4171973"/>
              <a:ext cx="101601" cy="128588"/>
            </a:xfrm>
            <a:custGeom>
              <a:avLst/>
              <a:gdLst>
                <a:gd name="T0" fmla="*/ 0 w 27"/>
                <a:gd name="T1" fmla="*/ 17 h 34"/>
                <a:gd name="T2" fmla="*/ 4 w 27"/>
                <a:gd name="T3" fmla="*/ 26 h 34"/>
                <a:gd name="T4" fmla="*/ 10 w 27"/>
                <a:gd name="T5" fmla="*/ 30 h 34"/>
                <a:gd name="T6" fmla="*/ 14 w 27"/>
                <a:gd name="T7" fmla="*/ 33 h 34"/>
                <a:gd name="T8" fmla="*/ 17 w 27"/>
                <a:gd name="T9" fmla="*/ 34 h 34"/>
                <a:gd name="T10" fmla="*/ 18 w 27"/>
                <a:gd name="T11" fmla="*/ 30 h 34"/>
                <a:gd name="T12" fmla="*/ 22 w 27"/>
                <a:gd name="T13" fmla="*/ 26 h 34"/>
                <a:gd name="T14" fmla="*/ 26 w 27"/>
                <a:gd name="T15" fmla="*/ 12 h 34"/>
                <a:gd name="T16" fmla="*/ 21 w 27"/>
                <a:gd name="T17" fmla="*/ 6 h 34"/>
                <a:gd name="T18" fmla="*/ 13 w 27"/>
                <a:gd name="T19" fmla="*/ 3 h 34"/>
                <a:gd name="T20" fmla="*/ 13 w 27"/>
                <a:gd name="T21" fmla="*/ 1 h 34"/>
                <a:gd name="T22" fmla="*/ 13 w 27"/>
                <a:gd name="T23" fmla="*/ 0 h 34"/>
                <a:gd name="T24" fmla="*/ 13 w 27"/>
                <a:gd name="T25" fmla="*/ 0 h 34"/>
                <a:gd name="T26" fmla="*/ 13 w 27"/>
                <a:gd name="T27" fmla="*/ 0 h 34"/>
                <a:gd name="T28" fmla="*/ 13 w 27"/>
                <a:gd name="T29" fmla="*/ 0 h 34"/>
                <a:gd name="T30" fmla="*/ 13 w 27"/>
                <a:gd name="T31" fmla="*/ 0 h 34"/>
                <a:gd name="T32" fmla="*/ 14 w 27"/>
                <a:gd name="T33" fmla="*/ 0 h 34"/>
                <a:gd name="T34" fmla="*/ 15 w 27"/>
                <a:gd name="T35" fmla="*/ 0 h 34"/>
                <a:gd name="T36" fmla="*/ 16 w 27"/>
                <a:gd name="T37" fmla="*/ 0 h 34"/>
                <a:gd name="T38" fmla="*/ 16 w 27"/>
                <a:gd name="T39" fmla="*/ 0 h 34"/>
                <a:gd name="T40" fmla="*/ 17 w 27"/>
                <a:gd name="T41" fmla="*/ 0 h 34"/>
                <a:gd name="T42" fmla="*/ 17 w 27"/>
                <a:gd name="T43" fmla="*/ 0 h 34"/>
                <a:gd name="T44" fmla="*/ 18 w 27"/>
                <a:gd name="T45" fmla="*/ 1 h 34"/>
                <a:gd name="T46" fmla="*/ 19 w 27"/>
                <a:gd name="T47" fmla="*/ 2 h 34"/>
                <a:gd name="T48" fmla="*/ 19 w 27"/>
                <a:gd name="T49" fmla="*/ 2 h 34"/>
                <a:gd name="T50" fmla="*/ 18 w 27"/>
                <a:gd name="T51" fmla="*/ 2 h 34"/>
                <a:gd name="T52" fmla="*/ 15 w 27"/>
                <a:gd name="T53" fmla="*/ 3 h 34"/>
                <a:gd name="T54" fmla="*/ 16 w 27"/>
                <a:gd name="T55" fmla="*/ 4 h 34"/>
                <a:gd name="T56" fmla="*/ 17 w 27"/>
                <a:gd name="T57" fmla="*/ 3 h 34"/>
                <a:gd name="T58" fmla="*/ 18 w 27"/>
                <a:gd name="T59" fmla="*/ 3 h 34"/>
                <a:gd name="T60" fmla="*/ 19 w 27"/>
                <a:gd name="T61" fmla="*/ 2 h 34"/>
                <a:gd name="T62" fmla="*/ 19 w 27"/>
                <a:gd name="T63" fmla="*/ 2 h 34"/>
                <a:gd name="T64" fmla="*/ 19 w 27"/>
                <a:gd name="T65" fmla="*/ 2 h 34"/>
                <a:gd name="T66" fmla="*/ 19 w 27"/>
                <a:gd name="T67" fmla="*/ 2 h 34"/>
                <a:gd name="T68" fmla="*/ 18 w 27"/>
                <a:gd name="T69" fmla="*/ 2 h 34"/>
                <a:gd name="T70" fmla="*/ 17 w 27"/>
                <a:gd name="T71" fmla="*/ 1 h 34"/>
                <a:gd name="T72" fmla="*/ 17 w 27"/>
                <a:gd name="T73" fmla="*/ 1 h 34"/>
                <a:gd name="T74" fmla="*/ 17 w 27"/>
                <a:gd name="T75" fmla="*/ 0 h 34"/>
                <a:gd name="T76" fmla="*/ 17 w 27"/>
                <a:gd name="T77" fmla="*/ 0 h 34"/>
                <a:gd name="T78" fmla="*/ 17 w 27"/>
                <a:gd name="T79" fmla="*/ 0 h 34"/>
                <a:gd name="T80" fmla="*/ 17 w 27"/>
                <a:gd name="T81" fmla="*/ 0 h 34"/>
                <a:gd name="T82" fmla="*/ 16 w 27"/>
                <a:gd name="T83" fmla="*/ 0 h 34"/>
                <a:gd name="T84" fmla="*/ 15 w 27"/>
                <a:gd name="T85" fmla="*/ 0 h 34"/>
                <a:gd name="T86" fmla="*/ 13 w 27"/>
                <a:gd name="T87" fmla="*/ 0 h 34"/>
                <a:gd name="T88" fmla="*/ 13 w 27"/>
                <a:gd name="T89" fmla="*/ 0 h 34"/>
                <a:gd name="T90" fmla="*/ 13 w 27"/>
                <a:gd name="T91" fmla="*/ 0 h 34"/>
                <a:gd name="T92" fmla="*/ 13 w 27"/>
                <a:gd name="T93" fmla="*/ 1 h 34"/>
                <a:gd name="T94" fmla="*/ 12 w 27"/>
                <a:gd name="T95" fmla="*/ 3 h 34"/>
                <a:gd name="T96" fmla="*/ 2 w 27"/>
                <a:gd name="T97" fmla="*/ 7 h 34"/>
                <a:gd name="T98" fmla="*/ 0 w 27"/>
                <a:gd name="T9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4">
                  <a:moveTo>
                    <a:pt x="0" y="17"/>
                  </a:moveTo>
                  <a:cubicBezTo>
                    <a:pt x="0" y="21"/>
                    <a:pt x="2" y="23"/>
                    <a:pt x="4" y="26"/>
                  </a:cubicBezTo>
                  <a:cubicBezTo>
                    <a:pt x="6" y="28"/>
                    <a:pt x="8" y="29"/>
                    <a:pt x="10" y="30"/>
                  </a:cubicBezTo>
                  <a:cubicBezTo>
                    <a:pt x="11" y="31"/>
                    <a:pt x="12" y="32"/>
                    <a:pt x="14" y="33"/>
                  </a:cubicBezTo>
                  <a:cubicBezTo>
                    <a:pt x="15" y="34"/>
                    <a:pt x="17" y="34"/>
                    <a:pt x="17" y="34"/>
                  </a:cubicBezTo>
                  <a:cubicBezTo>
                    <a:pt x="16" y="33"/>
                    <a:pt x="17" y="31"/>
                    <a:pt x="18" y="30"/>
                  </a:cubicBezTo>
                  <a:cubicBezTo>
                    <a:pt x="19" y="29"/>
                    <a:pt x="21" y="27"/>
                    <a:pt x="22" y="26"/>
                  </a:cubicBezTo>
                  <a:cubicBezTo>
                    <a:pt x="24" y="23"/>
                    <a:pt x="27" y="17"/>
                    <a:pt x="26" y="12"/>
                  </a:cubicBezTo>
                  <a:cubicBezTo>
                    <a:pt x="25" y="10"/>
                    <a:pt x="23" y="7"/>
                    <a:pt x="21" y="6"/>
                  </a:cubicBezTo>
                  <a:cubicBezTo>
                    <a:pt x="19" y="4"/>
                    <a:pt x="16" y="3"/>
                    <a:pt x="13" y="3"/>
                  </a:cubicBezTo>
                  <a:cubicBezTo>
                    <a:pt x="13" y="2"/>
                    <a:pt x="13" y="2"/>
                    <a:pt x="13" y="1"/>
                  </a:cubicBezTo>
                  <a:cubicBezTo>
                    <a:pt x="13" y="1"/>
                    <a:pt x="13" y="1"/>
                    <a:pt x="13" y="0"/>
                  </a:cubicBezTo>
                  <a:cubicBezTo>
                    <a:pt x="13" y="0"/>
                    <a:pt x="13" y="0"/>
                    <a:pt x="13" y="0"/>
                  </a:cubicBezTo>
                  <a:cubicBezTo>
                    <a:pt x="13" y="0"/>
                    <a:pt x="13" y="0"/>
                    <a:pt x="13" y="0"/>
                  </a:cubicBezTo>
                  <a:cubicBezTo>
                    <a:pt x="13" y="0"/>
                    <a:pt x="13" y="0"/>
                    <a:pt x="13" y="0"/>
                  </a:cubicBezTo>
                  <a:cubicBezTo>
                    <a:pt x="13" y="0"/>
                    <a:pt x="13" y="0"/>
                    <a:pt x="13" y="0"/>
                  </a:cubicBezTo>
                  <a:cubicBezTo>
                    <a:pt x="14" y="0"/>
                    <a:pt x="14" y="0"/>
                    <a:pt x="14" y="0"/>
                  </a:cubicBezTo>
                  <a:cubicBezTo>
                    <a:pt x="15" y="0"/>
                    <a:pt x="15" y="0"/>
                    <a:pt x="15" y="0"/>
                  </a:cubicBezTo>
                  <a:cubicBezTo>
                    <a:pt x="16" y="0"/>
                    <a:pt x="16" y="0"/>
                    <a:pt x="16" y="0"/>
                  </a:cubicBezTo>
                  <a:cubicBezTo>
                    <a:pt x="16" y="0"/>
                    <a:pt x="16" y="0"/>
                    <a:pt x="16" y="0"/>
                  </a:cubicBezTo>
                  <a:cubicBezTo>
                    <a:pt x="17" y="0"/>
                    <a:pt x="17" y="0"/>
                    <a:pt x="17" y="0"/>
                  </a:cubicBezTo>
                  <a:cubicBezTo>
                    <a:pt x="17" y="0"/>
                    <a:pt x="17" y="0"/>
                    <a:pt x="17" y="0"/>
                  </a:cubicBezTo>
                  <a:cubicBezTo>
                    <a:pt x="17" y="0"/>
                    <a:pt x="17" y="1"/>
                    <a:pt x="18" y="1"/>
                  </a:cubicBezTo>
                  <a:cubicBezTo>
                    <a:pt x="19" y="2"/>
                    <a:pt x="19" y="2"/>
                    <a:pt x="19" y="2"/>
                  </a:cubicBezTo>
                  <a:cubicBezTo>
                    <a:pt x="19" y="2"/>
                    <a:pt x="19" y="2"/>
                    <a:pt x="19" y="2"/>
                  </a:cubicBezTo>
                  <a:cubicBezTo>
                    <a:pt x="18" y="2"/>
                    <a:pt x="18" y="2"/>
                    <a:pt x="18" y="2"/>
                  </a:cubicBezTo>
                  <a:cubicBezTo>
                    <a:pt x="17" y="3"/>
                    <a:pt x="16" y="3"/>
                    <a:pt x="15" y="3"/>
                  </a:cubicBezTo>
                  <a:cubicBezTo>
                    <a:pt x="16" y="4"/>
                    <a:pt x="16" y="4"/>
                    <a:pt x="16" y="4"/>
                  </a:cubicBezTo>
                  <a:cubicBezTo>
                    <a:pt x="16" y="4"/>
                    <a:pt x="17" y="4"/>
                    <a:pt x="17" y="3"/>
                  </a:cubicBezTo>
                  <a:cubicBezTo>
                    <a:pt x="18" y="3"/>
                    <a:pt x="18" y="3"/>
                    <a:pt x="18" y="3"/>
                  </a:cubicBezTo>
                  <a:cubicBezTo>
                    <a:pt x="18" y="2"/>
                    <a:pt x="18" y="2"/>
                    <a:pt x="19" y="2"/>
                  </a:cubicBezTo>
                  <a:cubicBezTo>
                    <a:pt x="19" y="2"/>
                    <a:pt x="19" y="2"/>
                    <a:pt x="19" y="2"/>
                  </a:cubicBezTo>
                  <a:cubicBezTo>
                    <a:pt x="19" y="2"/>
                    <a:pt x="19" y="2"/>
                    <a:pt x="19" y="2"/>
                  </a:cubicBezTo>
                  <a:cubicBezTo>
                    <a:pt x="19" y="2"/>
                    <a:pt x="19" y="2"/>
                    <a:pt x="19" y="2"/>
                  </a:cubicBezTo>
                  <a:cubicBezTo>
                    <a:pt x="18" y="2"/>
                    <a:pt x="18" y="2"/>
                    <a:pt x="18" y="2"/>
                  </a:cubicBezTo>
                  <a:cubicBezTo>
                    <a:pt x="18" y="1"/>
                    <a:pt x="18"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5" y="0"/>
                    <a:pt x="15" y="0"/>
                  </a:cubicBezTo>
                  <a:cubicBezTo>
                    <a:pt x="14" y="0"/>
                    <a:pt x="14" y="0"/>
                    <a:pt x="13" y="0"/>
                  </a:cubicBezTo>
                  <a:cubicBezTo>
                    <a:pt x="13" y="0"/>
                    <a:pt x="13" y="0"/>
                    <a:pt x="13" y="0"/>
                  </a:cubicBezTo>
                  <a:cubicBezTo>
                    <a:pt x="13" y="0"/>
                    <a:pt x="13" y="0"/>
                    <a:pt x="13" y="0"/>
                  </a:cubicBezTo>
                  <a:cubicBezTo>
                    <a:pt x="13" y="0"/>
                    <a:pt x="13" y="1"/>
                    <a:pt x="13" y="1"/>
                  </a:cubicBezTo>
                  <a:cubicBezTo>
                    <a:pt x="12" y="2"/>
                    <a:pt x="12" y="2"/>
                    <a:pt x="12" y="3"/>
                  </a:cubicBezTo>
                  <a:cubicBezTo>
                    <a:pt x="8" y="3"/>
                    <a:pt x="5" y="4"/>
                    <a:pt x="2" y="7"/>
                  </a:cubicBezTo>
                  <a:cubicBezTo>
                    <a:pt x="1" y="10"/>
                    <a:pt x="0" y="14"/>
                    <a:pt x="0" y="1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705"/>
            <p:cNvSpPr>
              <a:spLocks/>
            </p:cNvSpPr>
            <p:nvPr/>
          </p:nvSpPr>
          <p:spPr bwMode="auto">
            <a:xfrm>
              <a:off x="6608731" y="3740170"/>
              <a:ext cx="153988" cy="184151"/>
            </a:xfrm>
            <a:custGeom>
              <a:avLst/>
              <a:gdLst>
                <a:gd name="T0" fmla="*/ 2 w 41"/>
                <a:gd name="T1" fmla="*/ 13 h 49"/>
                <a:gd name="T2" fmla="*/ 1 w 41"/>
                <a:gd name="T3" fmla="*/ 27 h 49"/>
                <a:gd name="T4" fmla="*/ 4 w 41"/>
                <a:gd name="T5" fmla="*/ 38 h 49"/>
                <a:gd name="T6" fmla="*/ 6 w 41"/>
                <a:gd name="T7" fmla="*/ 45 h 49"/>
                <a:gd name="T8" fmla="*/ 8 w 41"/>
                <a:gd name="T9" fmla="*/ 49 h 49"/>
                <a:gd name="T10" fmla="*/ 14 w 41"/>
                <a:gd name="T11" fmla="*/ 45 h 49"/>
                <a:gd name="T12" fmla="*/ 23 w 41"/>
                <a:gd name="T13" fmla="*/ 42 h 49"/>
                <a:gd name="T14" fmla="*/ 40 w 41"/>
                <a:gd name="T15" fmla="*/ 26 h 49"/>
                <a:gd name="T16" fmla="*/ 38 w 41"/>
                <a:gd name="T17" fmla="*/ 13 h 49"/>
                <a:gd name="T18" fmla="*/ 28 w 41"/>
                <a:gd name="T19" fmla="*/ 4 h 49"/>
                <a:gd name="T20" fmla="*/ 31 w 41"/>
                <a:gd name="T21" fmla="*/ 0 h 49"/>
                <a:gd name="T22" fmla="*/ 32 w 41"/>
                <a:gd name="T23" fmla="*/ 0 h 49"/>
                <a:gd name="T24" fmla="*/ 32 w 41"/>
                <a:gd name="T25" fmla="*/ 0 h 49"/>
                <a:gd name="T26" fmla="*/ 32 w 41"/>
                <a:gd name="T27" fmla="*/ 0 h 49"/>
                <a:gd name="T28" fmla="*/ 34 w 41"/>
                <a:gd name="T29" fmla="*/ 1 h 49"/>
                <a:gd name="T30" fmla="*/ 36 w 41"/>
                <a:gd name="T31" fmla="*/ 1 h 49"/>
                <a:gd name="T32" fmla="*/ 36 w 41"/>
                <a:gd name="T33" fmla="*/ 1 h 49"/>
                <a:gd name="T34" fmla="*/ 36 w 41"/>
                <a:gd name="T35" fmla="*/ 2 h 49"/>
                <a:gd name="T36" fmla="*/ 36 w 41"/>
                <a:gd name="T37" fmla="*/ 4 h 49"/>
                <a:gd name="T38" fmla="*/ 37 w 41"/>
                <a:gd name="T39" fmla="*/ 5 h 49"/>
                <a:gd name="T40" fmla="*/ 37 w 41"/>
                <a:gd name="T41" fmla="*/ 5 h 49"/>
                <a:gd name="T42" fmla="*/ 36 w 41"/>
                <a:gd name="T43" fmla="*/ 5 h 49"/>
                <a:gd name="T44" fmla="*/ 33 w 41"/>
                <a:gd name="T45" fmla="*/ 5 h 49"/>
                <a:gd name="T46" fmla="*/ 33 w 41"/>
                <a:gd name="T47" fmla="*/ 6 h 49"/>
                <a:gd name="T48" fmla="*/ 35 w 41"/>
                <a:gd name="T49" fmla="*/ 6 h 49"/>
                <a:gd name="T50" fmla="*/ 37 w 41"/>
                <a:gd name="T51" fmla="*/ 6 h 49"/>
                <a:gd name="T52" fmla="*/ 37 w 41"/>
                <a:gd name="T53" fmla="*/ 6 h 49"/>
                <a:gd name="T54" fmla="*/ 37 w 41"/>
                <a:gd name="T55" fmla="*/ 6 h 49"/>
                <a:gd name="T56" fmla="*/ 37 w 41"/>
                <a:gd name="T57" fmla="*/ 6 h 49"/>
                <a:gd name="T58" fmla="*/ 37 w 41"/>
                <a:gd name="T59" fmla="*/ 6 h 49"/>
                <a:gd name="T60" fmla="*/ 37 w 41"/>
                <a:gd name="T61" fmla="*/ 5 h 49"/>
                <a:gd name="T62" fmla="*/ 36 w 41"/>
                <a:gd name="T63" fmla="*/ 3 h 49"/>
                <a:gd name="T64" fmla="*/ 36 w 41"/>
                <a:gd name="T65" fmla="*/ 1 h 49"/>
                <a:gd name="T66" fmla="*/ 32 w 41"/>
                <a:gd name="T67" fmla="*/ 0 h 49"/>
                <a:gd name="T68" fmla="*/ 31 w 41"/>
                <a:gd name="T69" fmla="*/ 0 h 49"/>
                <a:gd name="T70" fmla="*/ 31 w 41"/>
                <a:gd name="T71" fmla="*/ 0 h 49"/>
                <a:gd name="T72" fmla="*/ 31 w 41"/>
                <a:gd name="T73" fmla="*/ 0 h 49"/>
                <a:gd name="T74" fmla="*/ 31 w 41"/>
                <a:gd name="T75" fmla="*/ 0 h 49"/>
                <a:gd name="T76" fmla="*/ 30 w 41"/>
                <a:gd name="T77" fmla="*/ 1 h 49"/>
                <a:gd name="T78" fmla="*/ 28 w 41"/>
                <a:gd name="T79" fmla="*/ 3 h 49"/>
                <a:gd name="T80" fmla="*/ 11 w 41"/>
                <a:gd name="T81" fmla="*/ 3 h 49"/>
                <a:gd name="T82" fmla="*/ 2 w 41"/>
                <a:gd name="T83"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 h="49">
                  <a:moveTo>
                    <a:pt x="2" y="13"/>
                  </a:moveTo>
                  <a:cubicBezTo>
                    <a:pt x="0" y="18"/>
                    <a:pt x="0" y="22"/>
                    <a:pt x="1" y="27"/>
                  </a:cubicBezTo>
                  <a:cubicBezTo>
                    <a:pt x="1" y="31"/>
                    <a:pt x="2" y="34"/>
                    <a:pt x="4" y="38"/>
                  </a:cubicBezTo>
                  <a:cubicBezTo>
                    <a:pt x="5" y="39"/>
                    <a:pt x="5" y="42"/>
                    <a:pt x="6" y="45"/>
                  </a:cubicBezTo>
                  <a:cubicBezTo>
                    <a:pt x="7" y="47"/>
                    <a:pt x="8" y="49"/>
                    <a:pt x="8" y="49"/>
                  </a:cubicBezTo>
                  <a:cubicBezTo>
                    <a:pt x="9" y="47"/>
                    <a:pt x="12" y="46"/>
                    <a:pt x="14" y="45"/>
                  </a:cubicBezTo>
                  <a:cubicBezTo>
                    <a:pt x="17" y="44"/>
                    <a:pt x="20" y="43"/>
                    <a:pt x="23" y="42"/>
                  </a:cubicBezTo>
                  <a:cubicBezTo>
                    <a:pt x="30" y="39"/>
                    <a:pt x="37" y="34"/>
                    <a:pt x="40" y="26"/>
                  </a:cubicBezTo>
                  <a:cubicBezTo>
                    <a:pt x="41" y="21"/>
                    <a:pt x="40" y="17"/>
                    <a:pt x="38" y="13"/>
                  </a:cubicBezTo>
                  <a:cubicBezTo>
                    <a:pt x="36" y="9"/>
                    <a:pt x="32" y="6"/>
                    <a:pt x="28" y="4"/>
                  </a:cubicBezTo>
                  <a:cubicBezTo>
                    <a:pt x="29" y="2"/>
                    <a:pt x="30" y="1"/>
                    <a:pt x="31" y="0"/>
                  </a:cubicBezTo>
                  <a:cubicBezTo>
                    <a:pt x="32" y="0"/>
                    <a:pt x="32" y="0"/>
                    <a:pt x="32" y="0"/>
                  </a:cubicBezTo>
                  <a:cubicBezTo>
                    <a:pt x="32" y="0"/>
                    <a:pt x="32" y="0"/>
                    <a:pt x="32" y="0"/>
                  </a:cubicBezTo>
                  <a:cubicBezTo>
                    <a:pt x="32" y="0"/>
                    <a:pt x="32" y="0"/>
                    <a:pt x="32" y="0"/>
                  </a:cubicBezTo>
                  <a:cubicBezTo>
                    <a:pt x="33" y="1"/>
                    <a:pt x="33" y="1"/>
                    <a:pt x="34" y="1"/>
                  </a:cubicBezTo>
                  <a:cubicBezTo>
                    <a:pt x="35" y="1"/>
                    <a:pt x="36" y="1"/>
                    <a:pt x="36" y="1"/>
                  </a:cubicBezTo>
                  <a:cubicBezTo>
                    <a:pt x="36" y="1"/>
                    <a:pt x="36" y="1"/>
                    <a:pt x="36" y="1"/>
                  </a:cubicBezTo>
                  <a:cubicBezTo>
                    <a:pt x="36" y="1"/>
                    <a:pt x="36" y="2"/>
                    <a:pt x="36" y="2"/>
                  </a:cubicBezTo>
                  <a:cubicBezTo>
                    <a:pt x="36" y="2"/>
                    <a:pt x="36" y="3"/>
                    <a:pt x="36" y="4"/>
                  </a:cubicBezTo>
                  <a:cubicBezTo>
                    <a:pt x="37" y="5"/>
                    <a:pt x="37" y="5"/>
                    <a:pt x="37" y="5"/>
                  </a:cubicBezTo>
                  <a:cubicBezTo>
                    <a:pt x="37" y="5"/>
                    <a:pt x="37" y="5"/>
                    <a:pt x="37" y="5"/>
                  </a:cubicBezTo>
                  <a:cubicBezTo>
                    <a:pt x="37" y="5"/>
                    <a:pt x="36" y="5"/>
                    <a:pt x="36" y="5"/>
                  </a:cubicBezTo>
                  <a:cubicBezTo>
                    <a:pt x="35" y="5"/>
                    <a:pt x="34" y="5"/>
                    <a:pt x="33" y="5"/>
                  </a:cubicBezTo>
                  <a:cubicBezTo>
                    <a:pt x="33" y="6"/>
                    <a:pt x="33" y="6"/>
                    <a:pt x="33" y="6"/>
                  </a:cubicBezTo>
                  <a:cubicBezTo>
                    <a:pt x="33" y="6"/>
                    <a:pt x="34" y="6"/>
                    <a:pt x="35" y="6"/>
                  </a:cubicBezTo>
                  <a:cubicBezTo>
                    <a:pt x="36" y="6"/>
                    <a:pt x="36" y="6"/>
                    <a:pt x="37" y="6"/>
                  </a:cubicBezTo>
                  <a:cubicBezTo>
                    <a:pt x="37" y="6"/>
                    <a:pt x="37" y="6"/>
                    <a:pt x="37" y="6"/>
                  </a:cubicBezTo>
                  <a:cubicBezTo>
                    <a:pt x="37" y="6"/>
                    <a:pt x="37" y="6"/>
                    <a:pt x="37" y="6"/>
                  </a:cubicBezTo>
                  <a:cubicBezTo>
                    <a:pt x="37" y="6"/>
                    <a:pt x="37" y="6"/>
                    <a:pt x="37" y="6"/>
                  </a:cubicBezTo>
                  <a:cubicBezTo>
                    <a:pt x="37" y="6"/>
                    <a:pt x="37" y="6"/>
                    <a:pt x="37" y="6"/>
                  </a:cubicBezTo>
                  <a:cubicBezTo>
                    <a:pt x="37" y="5"/>
                    <a:pt x="37" y="5"/>
                    <a:pt x="37" y="5"/>
                  </a:cubicBezTo>
                  <a:cubicBezTo>
                    <a:pt x="37" y="4"/>
                    <a:pt x="36" y="3"/>
                    <a:pt x="36" y="3"/>
                  </a:cubicBezTo>
                  <a:cubicBezTo>
                    <a:pt x="36" y="2"/>
                    <a:pt x="36" y="1"/>
                    <a:pt x="36" y="1"/>
                  </a:cubicBezTo>
                  <a:cubicBezTo>
                    <a:pt x="36" y="2"/>
                    <a:pt x="34" y="1"/>
                    <a:pt x="32" y="0"/>
                  </a:cubicBezTo>
                  <a:cubicBezTo>
                    <a:pt x="31" y="0"/>
                    <a:pt x="31" y="0"/>
                    <a:pt x="31" y="0"/>
                  </a:cubicBezTo>
                  <a:cubicBezTo>
                    <a:pt x="31" y="0"/>
                    <a:pt x="31" y="0"/>
                    <a:pt x="31" y="0"/>
                  </a:cubicBezTo>
                  <a:cubicBezTo>
                    <a:pt x="31" y="0"/>
                    <a:pt x="31" y="0"/>
                    <a:pt x="31" y="0"/>
                  </a:cubicBezTo>
                  <a:cubicBezTo>
                    <a:pt x="31" y="0"/>
                    <a:pt x="31" y="0"/>
                    <a:pt x="31" y="0"/>
                  </a:cubicBezTo>
                  <a:cubicBezTo>
                    <a:pt x="30" y="0"/>
                    <a:pt x="30" y="0"/>
                    <a:pt x="30" y="1"/>
                  </a:cubicBezTo>
                  <a:cubicBezTo>
                    <a:pt x="29" y="2"/>
                    <a:pt x="28" y="2"/>
                    <a:pt x="28" y="3"/>
                  </a:cubicBezTo>
                  <a:cubicBezTo>
                    <a:pt x="22" y="0"/>
                    <a:pt x="16" y="0"/>
                    <a:pt x="11" y="3"/>
                  </a:cubicBezTo>
                  <a:cubicBezTo>
                    <a:pt x="8" y="5"/>
                    <a:pt x="4" y="9"/>
                    <a:pt x="2" y="1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706"/>
            <p:cNvSpPr>
              <a:spLocks/>
            </p:cNvSpPr>
            <p:nvPr/>
          </p:nvSpPr>
          <p:spPr bwMode="auto">
            <a:xfrm>
              <a:off x="7048472" y="3579832"/>
              <a:ext cx="179389" cy="266702"/>
            </a:xfrm>
            <a:custGeom>
              <a:avLst/>
              <a:gdLst>
                <a:gd name="T0" fmla="*/ 1 w 48"/>
                <a:gd name="T1" fmla="*/ 31 h 71"/>
                <a:gd name="T2" fmla="*/ 4 w 48"/>
                <a:gd name="T3" fmla="*/ 47 h 71"/>
                <a:gd name="T4" fmla="*/ 11 w 48"/>
                <a:gd name="T5" fmla="*/ 58 h 71"/>
                <a:gd name="T6" fmla="*/ 18 w 48"/>
                <a:gd name="T7" fmla="*/ 71 h 71"/>
                <a:gd name="T8" fmla="*/ 35 w 48"/>
                <a:gd name="T9" fmla="*/ 57 h 71"/>
                <a:gd name="T10" fmla="*/ 44 w 48"/>
                <a:gd name="T11" fmla="*/ 47 h 71"/>
                <a:gd name="T12" fmla="*/ 48 w 48"/>
                <a:gd name="T13" fmla="*/ 34 h 71"/>
                <a:gd name="T14" fmla="*/ 43 w 48"/>
                <a:gd name="T15" fmla="*/ 21 h 71"/>
                <a:gd name="T16" fmla="*/ 30 w 48"/>
                <a:gd name="T17" fmla="*/ 11 h 71"/>
                <a:gd name="T18" fmla="*/ 34 w 48"/>
                <a:gd name="T19" fmla="*/ 6 h 71"/>
                <a:gd name="T20" fmla="*/ 43 w 48"/>
                <a:gd name="T21" fmla="*/ 1 h 71"/>
                <a:gd name="T22" fmla="*/ 43 w 48"/>
                <a:gd name="T23" fmla="*/ 0 h 71"/>
                <a:gd name="T24" fmla="*/ 35 w 48"/>
                <a:gd name="T25" fmla="*/ 4 h 71"/>
                <a:gd name="T26" fmla="*/ 29 w 48"/>
                <a:gd name="T27" fmla="*/ 11 h 71"/>
                <a:gd name="T28" fmla="*/ 9 w 48"/>
                <a:gd name="T29" fmla="*/ 15 h 71"/>
                <a:gd name="T30" fmla="*/ 1 w 48"/>
                <a:gd name="T31"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71">
                  <a:moveTo>
                    <a:pt x="1" y="31"/>
                  </a:moveTo>
                  <a:cubicBezTo>
                    <a:pt x="0" y="37"/>
                    <a:pt x="2" y="42"/>
                    <a:pt x="4" y="47"/>
                  </a:cubicBezTo>
                  <a:cubicBezTo>
                    <a:pt x="6" y="51"/>
                    <a:pt x="9" y="54"/>
                    <a:pt x="11" y="58"/>
                  </a:cubicBezTo>
                  <a:cubicBezTo>
                    <a:pt x="14" y="61"/>
                    <a:pt x="18" y="71"/>
                    <a:pt x="18" y="71"/>
                  </a:cubicBezTo>
                  <a:cubicBezTo>
                    <a:pt x="21" y="64"/>
                    <a:pt x="29" y="61"/>
                    <a:pt x="35" y="57"/>
                  </a:cubicBezTo>
                  <a:cubicBezTo>
                    <a:pt x="38" y="54"/>
                    <a:pt x="42" y="51"/>
                    <a:pt x="44" y="47"/>
                  </a:cubicBezTo>
                  <a:cubicBezTo>
                    <a:pt x="47" y="43"/>
                    <a:pt x="48" y="39"/>
                    <a:pt x="48" y="34"/>
                  </a:cubicBezTo>
                  <a:cubicBezTo>
                    <a:pt x="48" y="30"/>
                    <a:pt x="46" y="25"/>
                    <a:pt x="43" y="21"/>
                  </a:cubicBezTo>
                  <a:cubicBezTo>
                    <a:pt x="40" y="17"/>
                    <a:pt x="35" y="13"/>
                    <a:pt x="30" y="11"/>
                  </a:cubicBezTo>
                  <a:cubicBezTo>
                    <a:pt x="31" y="9"/>
                    <a:pt x="33" y="7"/>
                    <a:pt x="34" y="6"/>
                  </a:cubicBezTo>
                  <a:cubicBezTo>
                    <a:pt x="37" y="3"/>
                    <a:pt x="40" y="2"/>
                    <a:pt x="43" y="1"/>
                  </a:cubicBezTo>
                  <a:cubicBezTo>
                    <a:pt x="43" y="0"/>
                    <a:pt x="43" y="0"/>
                    <a:pt x="43" y="0"/>
                  </a:cubicBezTo>
                  <a:cubicBezTo>
                    <a:pt x="41" y="1"/>
                    <a:pt x="38" y="2"/>
                    <a:pt x="35" y="4"/>
                  </a:cubicBezTo>
                  <a:cubicBezTo>
                    <a:pt x="33" y="6"/>
                    <a:pt x="30" y="9"/>
                    <a:pt x="29" y="11"/>
                  </a:cubicBezTo>
                  <a:cubicBezTo>
                    <a:pt x="23" y="8"/>
                    <a:pt x="15" y="9"/>
                    <a:pt x="9" y="15"/>
                  </a:cubicBezTo>
                  <a:cubicBezTo>
                    <a:pt x="5" y="19"/>
                    <a:pt x="2" y="26"/>
                    <a:pt x="1"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707"/>
            <p:cNvSpPr>
              <a:spLocks/>
            </p:cNvSpPr>
            <p:nvPr/>
          </p:nvSpPr>
          <p:spPr bwMode="auto">
            <a:xfrm>
              <a:off x="6518243" y="3454418"/>
              <a:ext cx="274639" cy="285752"/>
            </a:xfrm>
            <a:custGeom>
              <a:avLst/>
              <a:gdLst>
                <a:gd name="T0" fmla="*/ 47 w 73"/>
                <a:gd name="T1" fmla="*/ 4 h 76"/>
                <a:gd name="T2" fmla="*/ 26 w 73"/>
                <a:gd name="T3" fmla="*/ 2 h 76"/>
                <a:gd name="T4" fmla="*/ 12 w 73"/>
                <a:gd name="T5" fmla="*/ 9 h 76"/>
                <a:gd name="T6" fmla="*/ 4 w 73"/>
                <a:gd name="T7" fmla="*/ 15 h 76"/>
                <a:gd name="T8" fmla="*/ 0 w 73"/>
                <a:gd name="T9" fmla="*/ 19 h 76"/>
                <a:gd name="T10" fmla="*/ 2 w 73"/>
                <a:gd name="T11" fmla="*/ 20 h 76"/>
                <a:gd name="T12" fmla="*/ 4 w 73"/>
                <a:gd name="T13" fmla="*/ 22 h 76"/>
                <a:gd name="T14" fmla="*/ 7 w 73"/>
                <a:gd name="T15" fmla="*/ 27 h 76"/>
                <a:gd name="T16" fmla="*/ 13 w 73"/>
                <a:gd name="T17" fmla="*/ 38 h 76"/>
                <a:gd name="T18" fmla="*/ 22 w 73"/>
                <a:gd name="T19" fmla="*/ 51 h 76"/>
                <a:gd name="T20" fmla="*/ 34 w 73"/>
                <a:gd name="T21" fmla="*/ 60 h 76"/>
                <a:gd name="T22" fmla="*/ 50 w 73"/>
                <a:gd name="T23" fmla="*/ 60 h 76"/>
                <a:gd name="T24" fmla="*/ 67 w 73"/>
                <a:gd name="T25" fmla="*/ 52 h 76"/>
                <a:gd name="T26" fmla="*/ 71 w 73"/>
                <a:gd name="T27" fmla="*/ 62 h 76"/>
                <a:gd name="T28" fmla="*/ 69 w 73"/>
                <a:gd name="T29" fmla="*/ 74 h 76"/>
                <a:gd name="T30" fmla="*/ 71 w 73"/>
                <a:gd name="T31" fmla="*/ 76 h 76"/>
                <a:gd name="T32" fmla="*/ 73 w 73"/>
                <a:gd name="T33" fmla="*/ 71 h 76"/>
                <a:gd name="T34" fmla="*/ 73 w 73"/>
                <a:gd name="T35" fmla="*/ 64 h 76"/>
                <a:gd name="T36" fmla="*/ 67 w 73"/>
                <a:gd name="T37" fmla="*/ 51 h 76"/>
                <a:gd name="T38" fmla="*/ 72 w 73"/>
                <a:gd name="T39" fmla="*/ 39 h 76"/>
                <a:gd name="T40" fmla="*/ 68 w 73"/>
                <a:gd name="T41" fmla="*/ 24 h 76"/>
                <a:gd name="T42" fmla="*/ 59 w 73"/>
                <a:gd name="T43" fmla="*/ 12 h 76"/>
                <a:gd name="T44" fmla="*/ 47 w 73"/>
                <a:gd name="T45"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 h="76">
                  <a:moveTo>
                    <a:pt x="47" y="4"/>
                  </a:moveTo>
                  <a:cubicBezTo>
                    <a:pt x="39" y="0"/>
                    <a:pt x="33" y="1"/>
                    <a:pt x="26" y="2"/>
                  </a:cubicBezTo>
                  <a:cubicBezTo>
                    <a:pt x="20" y="3"/>
                    <a:pt x="16" y="6"/>
                    <a:pt x="12" y="9"/>
                  </a:cubicBezTo>
                  <a:cubicBezTo>
                    <a:pt x="10" y="10"/>
                    <a:pt x="7" y="12"/>
                    <a:pt x="4" y="15"/>
                  </a:cubicBezTo>
                  <a:cubicBezTo>
                    <a:pt x="2" y="17"/>
                    <a:pt x="1" y="19"/>
                    <a:pt x="0" y="19"/>
                  </a:cubicBezTo>
                  <a:cubicBezTo>
                    <a:pt x="1" y="20"/>
                    <a:pt x="2" y="20"/>
                    <a:pt x="2" y="20"/>
                  </a:cubicBezTo>
                  <a:cubicBezTo>
                    <a:pt x="3" y="21"/>
                    <a:pt x="3" y="21"/>
                    <a:pt x="4" y="22"/>
                  </a:cubicBezTo>
                  <a:cubicBezTo>
                    <a:pt x="5" y="23"/>
                    <a:pt x="6" y="25"/>
                    <a:pt x="7" y="27"/>
                  </a:cubicBezTo>
                  <a:cubicBezTo>
                    <a:pt x="9" y="30"/>
                    <a:pt x="11" y="35"/>
                    <a:pt x="13" y="38"/>
                  </a:cubicBezTo>
                  <a:cubicBezTo>
                    <a:pt x="15" y="43"/>
                    <a:pt x="18" y="47"/>
                    <a:pt x="22" y="51"/>
                  </a:cubicBezTo>
                  <a:cubicBezTo>
                    <a:pt x="25" y="55"/>
                    <a:pt x="29" y="59"/>
                    <a:pt x="34" y="60"/>
                  </a:cubicBezTo>
                  <a:cubicBezTo>
                    <a:pt x="39" y="62"/>
                    <a:pt x="44" y="61"/>
                    <a:pt x="50" y="60"/>
                  </a:cubicBezTo>
                  <a:cubicBezTo>
                    <a:pt x="56" y="59"/>
                    <a:pt x="62" y="56"/>
                    <a:pt x="67" y="52"/>
                  </a:cubicBezTo>
                  <a:cubicBezTo>
                    <a:pt x="69" y="55"/>
                    <a:pt x="70" y="58"/>
                    <a:pt x="71" y="62"/>
                  </a:cubicBezTo>
                  <a:cubicBezTo>
                    <a:pt x="72" y="67"/>
                    <a:pt x="72" y="71"/>
                    <a:pt x="69" y="74"/>
                  </a:cubicBezTo>
                  <a:cubicBezTo>
                    <a:pt x="70" y="75"/>
                    <a:pt x="70" y="75"/>
                    <a:pt x="71" y="76"/>
                  </a:cubicBezTo>
                  <a:cubicBezTo>
                    <a:pt x="72" y="75"/>
                    <a:pt x="72" y="73"/>
                    <a:pt x="73" y="71"/>
                  </a:cubicBezTo>
                  <a:cubicBezTo>
                    <a:pt x="73" y="69"/>
                    <a:pt x="73" y="67"/>
                    <a:pt x="73" y="64"/>
                  </a:cubicBezTo>
                  <a:cubicBezTo>
                    <a:pt x="72" y="59"/>
                    <a:pt x="70" y="54"/>
                    <a:pt x="67" y="51"/>
                  </a:cubicBezTo>
                  <a:cubicBezTo>
                    <a:pt x="70" y="48"/>
                    <a:pt x="72" y="44"/>
                    <a:pt x="72" y="39"/>
                  </a:cubicBezTo>
                  <a:cubicBezTo>
                    <a:pt x="72" y="34"/>
                    <a:pt x="71" y="29"/>
                    <a:pt x="68" y="24"/>
                  </a:cubicBezTo>
                  <a:cubicBezTo>
                    <a:pt x="66" y="20"/>
                    <a:pt x="62" y="16"/>
                    <a:pt x="59" y="12"/>
                  </a:cubicBezTo>
                  <a:cubicBezTo>
                    <a:pt x="55" y="9"/>
                    <a:pt x="51" y="6"/>
                    <a:pt x="47" y="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1708"/>
            <p:cNvSpPr>
              <a:spLocks/>
            </p:cNvSpPr>
            <p:nvPr/>
          </p:nvSpPr>
          <p:spPr bwMode="auto">
            <a:xfrm>
              <a:off x="7123085" y="4048147"/>
              <a:ext cx="109538" cy="136526"/>
            </a:xfrm>
            <a:custGeom>
              <a:avLst/>
              <a:gdLst>
                <a:gd name="T0" fmla="*/ 2 w 29"/>
                <a:gd name="T1" fmla="*/ 10 h 36"/>
                <a:gd name="T2" fmla="*/ 0 w 29"/>
                <a:gd name="T3" fmla="*/ 19 h 36"/>
                <a:gd name="T4" fmla="*/ 1 w 29"/>
                <a:gd name="T5" fmla="*/ 28 h 36"/>
                <a:gd name="T6" fmla="*/ 2 w 29"/>
                <a:gd name="T7" fmla="*/ 36 h 36"/>
                <a:gd name="T8" fmla="*/ 14 w 29"/>
                <a:gd name="T9" fmla="*/ 32 h 36"/>
                <a:gd name="T10" fmla="*/ 28 w 29"/>
                <a:gd name="T11" fmla="*/ 21 h 36"/>
                <a:gd name="T12" fmla="*/ 27 w 29"/>
                <a:gd name="T13" fmla="*/ 12 h 36"/>
                <a:gd name="T14" fmla="*/ 21 w 29"/>
                <a:gd name="T15" fmla="*/ 5 h 36"/>
                <a:gd name="T16" fmla="*/ 23 w 29"/>
                <a:gd name="T17" fmla="*/ 3 h 36"/>
                <a:gd name="T18" fmla="*/ 25 w 29"/>
                <a:gd name="T19" fmla="*/ 1 h 36"/>
                <a:gd name="T20" fmla="*/ 28 w 29"/>
                <a:gd name="T21" fmla="*/ 0 h 36"/>
                <a:gd name="T22" fmla="*/ 27 w 29"/>
                <a:gd name="T23" fmla="*/ 0 h 36"/>
                <a:gd name="T24" fmla="*/ 24 w 29"/>
                <a:gd name="T25" fmla="*/ 2 h 36"/>
                <a:gd name="T26" fmla="*/ 20 w 29"/>
                <a:gd name="T27" fmla="*/ 5 h 36"/>
                <a:gd name="T28" fmla="*/ 9 w 29"/>
                <a:gd name="T29" fmla="*/ 3 h 36"/>
                <a:gd name="T30" fmla="*/ 2 w 29"/>
                <a:gd name="T31"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36">
                  <a:moveTo>
                    <a:pt x="2" y="10"/>
                  </a:moveTo>
                  <a:cubicBezTo>
                    <a:pt x="0" y="13"/>
                    <a:pt x="0" y="16"/>
                    <a:pt x="0" y="19"/>
                  </a:cubicBezTo>
                  <a:cubicBezTo>
                    <a:pt x="0" y="22"/>
                    <a:pt x="1" y="25"/>
                    <a:pt x="1" y="28"/>
                  </a:cubicBezTo>
                  <a:cubicBezTo>
                    <a:pt x="2" y="30"/>
                    <a:pt x="2" y="36"/>
                    <a:pt x="2" y="36"/>
                  </a:cubicBezTo>
                  <a:cubicBezTo>
                    <a:pt x="5" y="33"/>
                    <a:pt x="10" y="33"/>
                    <a:pt x="14" y="32"/>
                  </a:cubicBezTo>
                  <a:cubicBezTo>
                    <a:pt x="20" y="31"/>
                    <a:pt x="26" y="27"/>
                    <a:pt x="28" y="21"/>
                  </a:cubicBezTo>
                  <a:cubicBezTo>
                    <a:pt x="29" y="18"/>
                    <a:pt x="29" y="15"/>
                    <a:pt x="27" y="12"/>
                  </a:cubicBezTo>
                  <a:cubicBezTo>
                    <a:pt x="26" y="9"/>
                    <a:pt x="24" y="7"/>
                    <a:pt x="21" y="5"/>
                  </a:cubicBezTo>
                  <a:cubicBezTo>
                    <a:pt x="22" y="4"/>
                    <a:pt x="22" y="3"/>
                    <a:pt x="23" y="3"/>
                  </a:cubicBezTo>
                  <a:cubicBezTo>
                    <a:pt x="24" y="2"/>
                    <a:pt x="25" y="2"/>
                    <a:pt x="25" y="1"/>
                  </a:cubicBezTo>
                  <a:cubicBezTo>
                    <a:pt x="26" y="1"/>
                    <a:pt x="27" y="1"/>
                    <a:pt x="28" y="0"/>
                  </a:cubicBezTo>
                  <a:cubicBezTo>
                    <a:pt x="27" y="0"/>
                    <a:pt x="27" y="0"/>
                    <a:pt x="27" y="0"/>
                  </a:cubicBezTo>
                  <a:cubicBezTo>
                    <a:pt x="26" y="0"/>
                    <a:pt x="25" y="1"/>
                    <a:pt x="24" y="2"/>
                  </a:cubicBezTo>
                  <a:cubicBezTo>
                    <a:pt x="23" y="3"/>
                    <a:pt x="21" y="4"/>
                    <a:pt x="20" y="5"/>
                  </a:cubicBezTo>
                  <a:cubicBezTo>
                    <a:pt x="17" y="3"/>
                    <a:pt x="13" y="2"/>
                    <a:pt x="9" y="3"/>
                  </a:cubicBezTo>
                  <a:cubicBezTo>
                    <a:pt x="6" y="5"/>
                    <a:pt x="3" y="8"/>
                    <a:pt x="2" y="1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1709"/>
            <p:cNvSpPr>
              <a:spLocks/>
            </p:cNvSpPr>
            <p:nvPr/>
          </p:nvSpPr>
          <p:spPr bwMode="auto">
            <a:xfrm>
              <a:off x="5316499" y="4289449"/>
              <a:ext cx="247652" cy="374653"/>
            </a:xfrm>
            <a:custGeom>
              <a:avLst/>
              <a:gdLst>
                <a:gd name="T0" fmla="*/ 1 w 66"/>
                <a:gd name="T1" fmla="*/ 45 h 100"/>
                <a:gd name="T2" fmla="*/ 4 w 66"/>
                <a:gd name="T3" fmla="*/ 65 h 100"/>
                <a:gd name="T4" fmla="*/ 12 w 66"/>
                <a:gd name="T5" fmla="*/ 82 h 100"/>
                <a:gd name="T6" fmla="*/ 19 w 66"/>
                <a:gd name="T7" fmla="*/ 100 h 100"/>
                <a:gd name="T8" fmla="*/ 44 w 66"/>
                <a:gd name="T9" fmla="*/ 84 h 100"/>
                <a:gd name="T10" fmla="*/ 60 w 66"/>
                <a:gd name="T11" fmla="*/ 67 h 100"/>
                <a:gd name="T12" fmla="*/ 66 w 66"/>
                <a:gd name="T13" fmla="*/ 45 h 100"/>
                <a:gd name="T14" fmla="*/ 55 w 66"/>
                <a:gd name="T15" fmla="*/ 25 h 100"/>
                <a:gd name="T16" fmla="*/ 33 w 66"/>
                <a:gd name="T17" fmla="*/ 19 h 100"/>
                <a:gd name="T18" fmla="*/ 35 w 66"/>
                <a:gd name="T19" fmla="*/ 11 h 100"/>
                <a:gd name="T20" fmla="*/ 41 w 66"/>
                <a:gd name="T21" fmla="*/ 1 h 100"/>
                <a:gd name="T22" fmla="*/ 39 w 66"/>
                <a:gd name="T23" fmla="*/ 0 h 100"/>
                <a:gd name="T24" fmla="*/ 35 w 66"/>
                <a:gd name="T25" fmla="*/ 9 h 100"/>
                <a:gd name="T26" fmla="*/ 32 w 66"/>
                <a:gd name="T27" fmla="*/ 19 h 100"/>
                <a:gd name="T28" fmla="*/ 19 w 66"/>
                <a:gd name="T29" fmla="*/ 21 h 100"/>
                <a:gd name="T30" fmla="*/ 9 w 66"/>
                <a:gd name="T31" fmla="*/ 27 h 100"/>
                <a:gd name="T32" fmla="*/ 1 w 66"/>
                <a:gd name="T33" fmla="*/ 4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100">
                  <a:moveTo>
                    <a:pt x="1" y="45"/>
                  </a:moveTo>
                  <a:cubicBezTo>
                    <a:pt x="0" y="51"/>
                    <a:pt x="2" y="58"/>
                    <a:pt x="4" y="65"/>
                  </a:cubicBezTo>
                  <a:cubicBezTo>
                    <a:pt x="6" y="71"/>
                    <a:pt x="9" y="76"/>
                    <a:pt x="12" y="82"/>
                  </a:cubicBezTo>
                  <a:cubicBezTo>
                    <a:pt x="15" y="86"/>
                    <a:pt x="19" y="100"/>
                    <a:pt x="19" y="100"/>
                  </a:cubicBezTo>
                  <a:cubicBezTo>
                    <a:pt x="24" y="92"/>
                    <a:pt x="36" y="89"/>
                    <a:pt x="44" y="84"/>
                  </a:cubicBezTo>
                  <a:cubicBezTo>
                    <a:pt x="50" y="80"/>
                    <a:pt x="55" y="74"/>
                    <a:pt x="60" y="67"/>
                  </a:cubicBezTo>
                  <a:cubicBezTo>
                    <a:pt x="64" y="61"/>
                    <a:pt x="66" y="52"/>
                    <a:pt x="66" y="45"/>
                  </a:cubicBezTo>
                  <a:cubicBezTo>
                    <a:pt x="66" y="36"/>
                    <a:pt x="61" y="29"/>
                    <a:pt x="55" y="25"/>
                  </a:cubicBezTo>
                  <a:cubicBezTo>
                    <a:pt x="49" y="21"/>
                    <a:pt x="41" y="19"/>
                    <a:pt x="33" y="19"/>
                  </a:cubicBezTo>
                  <a:cubicBezTo>
                    <a:pt x="34" y="17"/>
                    <a:pt x="34" y="14"/>
                    <a:pt x="35" y="11"/>
                  </a:cubicBezTo>
                  <a:cubicBezTo>
                    <a:pt x="36" y="8"/>
                    <a:pt x="38" y="4"/>
                    <a:pt x="41" y="1"/>
                  </a:cubicBezTo>
                  <a:cubicBezTo>
                    <a:pt x="39" y="0"/>
                    <a:pt x="39" y="0"/>
                    <a:pt x="39" y="0"/>
                  </a:cubicBezTo>
                  <a:cubicBezTo>
                    <a:pt x="38" y="2"/>
                    <a:pt x="36" y="6"/>
                    <a:pt x="35" y="9"/>
                  </a:cubicBezTo>
                  <a:cubicBezTo>
                    <a:pt x="34" y="13"/>
                    <a:pt x="32" y="16"/>
                    <a:pt x="32" y="19"/>
                  </a:cubicBezTo>
                  <a:cubicBezTo>
                    <a:pt x="27" y="19"/>
                    <a:pt x="23" y="20"/>
                    <a:pt x="19" y="21"/>
                  </a:cubicBezTo>
                  <a:cubicBezTo>
                    <a:pt x="15" y="23"/>
                    <a:pt x="11" y="24"/>
                    <a:pt x="9" y="27"/>
                  </a:cubicBezTo>
                  <a:cubicBezTo>
                    <a:pt x="5" y="31"/>
                    <a:pt x="2" y="38"/>
                    <a:pt x="1" y="4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710"/>
            <p:cNvSpPr>
              <a:spLocks/>
            </p:cNvSpPr>
            <p:nvPr/>
          </p:nvSpPr>
          <p:spPr bwMode="auto">
            <a:xfrm>
              <a:off x="5208548" y="4443438"/>
              <a:ext cx="119063" cy="157164"/>
            </a:xfrm>
            <a:custGeom>
              <a:avLst/>
              <a:gdLst>
                <a:gd name="T0" fmla="*/ 1 w 32"/>
                <a:gd name="T1" fmla="*/ 15 h 42"/>
                <a:gd name="T2" fmla="*/ 1 w 32"/>
                <a:gd name="T3" fmla="*/ 25 h 42"/>
                <a:gd name="T4" fmla="*/ 2 w 32"/>
                <a:gd name="T5" fmla="*/ 33 h 42"/>
                <a:gd name="T6" fmla="*/ 3 w 32"/>
                <a:gd name="T7" fmla="*/ 38 h 42"/>
                <a:gd name="T8" fmla="*/ 2 w 32"/>
                <a:gd name="T9" fmla="*/ 42 h 42"/>
                <a:gd name="T10" fmla="*/ 9 w 32"/>
                <a:gd name="T11" fmla="*/ 40 h 42"/>
                <a:gd name="T12" fmla="*/ 17 w 32"/>
                <a:gd name="T13" fmla="*/ 38 h 42"/>
                <a:gd name="T14" fmla="*/ 30 w 32"/>
                <a:gd name="T15" fmla="*/ 23 h 42"/>
                <a:gd name="T16" fmla="*/ 20 w 32"/>
                <a:gd name="T17" fmla="*/ 7 h 42"/>
                <a:gd name="T18" fmla="*/ 22 w 32"/>
                <a:gd name="T19" fmla="*/ 4 h 42"/>
                <a:gd name="T20" fmla="*/ 27 w 32"/>
                <a:gd name="T21" fmla="*/ 1 h 42"/>
                <a:gd name="T22" fmla="*/ 27 w 32"/>
                <a:gd name="T23" fmla="*/ 0 h 42"/>
                <a:gd name="T24" fmla="*/ 19 w 32"/>
                <a:gd name="T25" fmla="*/ 7 h 42"/>
                <a:gd name="T26" fmla="*/ 7 w 32"/>
                <a:gd name="T27" fmla="*/ 8 h 42"/>
                <a:gd name="T28" fmla="*/ 1 w 32"/>
                <a:gd name="T29"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2">
                  <a:moveTo>
                    <a:pt x="1" y="15"/>
                  </a:moveTo>
                  <a:cubicBezTo>
                    <a:pt x="0" y="18"/>
                    <a:pt x="1" y="21"/>
                    <a:pt x="1" y="25"/>
                  </a:cubicBezTo>
                  <a:cubicBezTo>
                    <a:pt x="1" y="27"/>
                    <a:pt x="2" y="30"/>
                    <a:pt x="2" y="33"/>
                  </a:cubicBezTo>
                  <a:cubicBezTo>
                    <a:pt x="3" y="34"/>
                    <a:pt x="3" y="36"/>
                    <a:pt x="3" y="38"/>
                  </a:cubicBezTo>
                  <a:cubicBezTo>
                    <a:pt x="3" y="41"/>
                    <a:pt x="2" y="42"/>
                    <a:pt x="2" y="42"/>
                  </a:cubicBezTo>
                  <a:cubicBezTo>
                    <a:pt x="4" y="41"/>
                    <a:pt x="7" y="40"/>
                    <a:pt x="9" y="40"/>
                  </a:cubicBezTo>
                  <a:cubicBezTo>
                    <a:pt x="12" y="39"/>
                    <a:pt x="15" y="39"/>
                    <a:pt x="17" y="38"/>
                  </a:cubicBezTo>
                  <a:cubicBezTo>
                    <a:pt x="23" y="35"/>
                    <a:pt x="29" y="29"/>
                    <a:pt x="30" y="23"/>
                  </a:cubicBezTo>
                  <a:cubicBezTo>
                    <a:pt x="32" y="16"/>
                    <a:pt x="26" y="10"/>
                    <a:pt x="20" y="7"/>
                  </a:cubicBezTo>
                  <a:cubicBezTo>
                    <a:pt x="20" y="6"/>
                    <a:pt x="21" y="5"/>
                    <a:pt x="22" y="4"/>
                  </a:cubicBezTo>
                  <a:cubicBezTo>
                    <a:pt x="24" y="2"/>
                    <a:pt x="25" y="1"/>
                    <a:pt x="27" y="1"/>
                  </a:cubicBezTo>
                  <a:cubicBezTo>
                    <a:pt x="27" y="0"/>
                    <a:pt x="27" y="0"/>
                    <a:pt x="27" y="0"/>
                  </a:cubicBezTo>
                  <a:cubicBezTo>
                    <a:pt x="25" y="1"/>
                    <a:pt x="21" y="4"/>
                    <a:pt x="19" y="7"/>
                  </a:cubicBezTo>
                  <a:cubicBezTo>
                    <a:pt x="15" y="5"/>
                    <a:pt x="10" y="5"/>
                    <a:pt x="7" y="8"/>
                  </a:cubicBezTo>
                  <a:cubicBezTo>
                    <a:pt x="5" y="10"/>
                    <a:pt x="2" y="13"/>
                    <a:pt x="1"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711"/>
            <p:cNvSpPr>
              <a:spLocks/>
            </p:cNvSpPr>
            <p:nvPr/>
          </p:nvSpPr>
          <p:spPr bwMode="auto">
            <a:xfrm>
              <a:off x="5759414" y="3692545"/>
              <a:ext cx="98426" cy="138113"/>
            </a:xfrm>
            <a:custGeom>
              <a:avLst/>
              <a:gdLst>
                <a:gd name="T0" fmla="*/ 1 w 26"/>
                <a:gd name="T1" fmla="*/ 22 h 37"/>
                <a:gd name="T2" fmla="*/ 5 w 26"/>
                <a:gd name="T3" fmla="*/ 30 h 37"/>
                <a:gd name="T4" fmla="*/ 12 w 26"/>
                <a:gd name="T5" fmla="*/ 34 h 37"/>
                <a:gd name="T6" fmla="*/ 16 w 26"/>
                <a:gd name="T7" fmla="*/ 36 h 37"/>
                <a:gd name="T8" fmla="*/ 19 w 26"/>
                <a:gd name="T9" fmla="*/ 37 h 37"/>
                <a:gd name="T10" fmla="*/ 19 w 26"/>
                <a:gd name="T11" fmla="*/ 32 h 37"/>
                <a:gd name="T12" fmla="*/ 22 w 26"/>
                <a:gd name="T13" fmla="*/ 28 h 37"/>
                <a:gd name="T14" fmla="*/ 25 w 26"/>
                <a:gd name="T15" fmla="*/ 17 h 37"/>
                <a:gd name="T16" fmla="*/ 12 w 26"/>
                <a:gd name="T17" fmla="*/ 7 h 37"/>
                <a:gd name="T18" fmla="*/ 14 w 26"/>
                <a:gd name="T19" fmla="*/ 4 h 37"/>
                <a:gd name="T20" fmla="*/ 18 w 26"/>
                <a:gd name="T21" fmla="*/ 1 h 37"/>
                <a:gd name="T22" fmla="*/ 17 w 26"/>
                <a:gd name="T23" fmla="*/ 0 h 37"/>
                <a:gd name="T24" fmla="*/ 12 w 26"/>
                <a:gd name="T25" fmla="*/ 7 h 37"/>
                <a:gd name="T26" fmla="*/ 2 w 26"/>
                <a:gd name="T27" fmla="*/ 12 h 37"/>
                <a:gd name="T28" fmla="*/ 1 w 26"/>
                <a:gd name="T29"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7">
                  <a:moveTo>
                    <a:pt x="1" y="22"/>
                  </a:moveTo>
                  <a:cubicBezTo>
                    <a:pt x="1" y="26"/>
                    <a:pt x="3" y="28"/>
                    <a:pt x="5" y="30"/>
                  </a:cubicBezTo>
                  <a:cubicBezTo>
                    <a:pt x="7" y="32"/>
                    <a:pt x="9" y="33"/>
                    <a:pt x="12" y="34"/>
                  </a:cubicBezTo>
                  <a:cubicBezTo>
                    <a:pt x="13" y="34"/>
                    <a:pt x="14" y="35"/>
                    <a:pt x="16" y="36"/>
                  </a:cubicBezTo>
                  <a:cubicBezTo>
                    <a:pt x="17" y="36"/>
                    <a:pt x="19" y="37"/>
                    <a:pt x="19" y="37"/>
                  </a:cubicBezTo>
                  <a:cubicBezTo>
                    <a:pt x="18" y="35"/>
                    <a:pt x="19" y="34"/>
                    <a:pt x="19" y="32"/>
                  </a:cubicBezTo>
                  <a:cubicBezTo>
                    <a:pt x="20" y="31"/>
                    <a:pt x="21" y="29"/>
                    <a:pt x="22" y="28"/>
                  </a:cubicBezTo>
                  <a:cubicBezTo>
                    <a:pt x="24" y="25"/>
                    <a:pt x="26" y="21"/>
                    <a:pt x="25" y="17"/>
                  </a:cubicBezTo>
                  <a:cubicBezTo>
                    <a:pt x="23" y="12"/>
                    <a:pt x="18" y="8"/>
                    <a:pt x="12" y="7"/>
                  </a:cubicBezTo>
                  <a:cubicBezTo>
                    <a:pt x="13" y="6"/>
                    <a:pt x="13" y="5"/>
                    <a:pt x="14" y="4"/>
                  </a:cubicBezTo>
                  <a:cubicBezTo>
                    <a:pt x="15" y="3"/>
                    <a:pt x="16" y="2"/>
                    <a:pt x="18" y="1"/>
                  </a:cubicBezTo>
                  <a:cubicBezTo>
                    <a:pt x="17" y="0"/>
                    <a:pt x="17" y="0"/>
                    <a:pt x="17" y="0"/>
                  </a:cubicBezTo>
                  <a:cubicBezTo>
                    <a:pt x="16" y="1"/>
                    <a:pt x="12" y="5"/>
                    <a:pt x="12" y="7"/>
                  </a:cubicBezTo>
                  <a:cubicBezTo>
                    <a:pt x="8" y="7"/>
                    <a:pt x="4" y="8"/>
                    <a:pt x="2" y="12"/>
                  </a:cubicBezTo>
                  <a:cubicBezTo>
                    <a:pt x="1" y="15"/>
                    <a:pt x="0" y="19"/>
                    <a:pt x="1" y="2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712"/>
            <p:cNvSpPr>
              <a:spLocks/>
            </p:cNvSpPr>
            <p:nvPr/>
          </p:nvSpPr>
          <p:spPr bwMode="auto">
            <a:xfrm>
              <a:off x="5406987" y="3932259"/>
              <a:ext cx="115888" cy="142876"/>
            </a:xfrm>
            <a:custGeom>
              <a:avLst/>
              <a:gdLst>
                <a:gd name="T0" fmla="*/ 4 w 31"/>
                <a:gd name="T1" fmla="*/ 30 h 38"/>
                <a:gd name="T2" fmla="*/ 13 w 31"/>
                <a:gd name="T3" fmla="*/ 36 h 38"/>
                <a:gd name="T4" fmla="*/ 22 w 31"/>
                <a:gd name="T5" fmla="*/ 37 h 38"/>
                <a:gd name="T6" fmla="*/ 30 w 31"/>
                <a:gd name="T7" fmla="*/ 38 h 38"/>
                <a:gd name="T8" fmla="*/ 30 w 31"/>
                <a:gd name="T9" fmla="*/ 26 h 38"/>
                <a:gd name="T10" fmla="*/ 25 w 31"/>
                <a:gd name="T11" fmla="*/ 10 h 38"/>
                <a:gd name="T12" fmla="*/ 7 w 31"/>
                <a:gd name="T13" fmla="*/ 9 h 38"/>
                <a:gd name="T14" fmla="*/ 6 w 31"/>
                <a:gd name="T15" fmla="*/ 5 h 38"/>
                <a:gd name="T16" fmla="*/ 6 w 31"/>
                <a:gd name="T17" fmla="*/ 0 h 38"/>
                <a:gd name="T18" fmla="*/ 6 w 31"/>
                <a:gd name="T19" fmla="*/ 0 h 38"/>
                <a:gd name="T20" fmla="*/ 7 w 31"/>
                <a:gd name="T21" fmla="*/ 10 h 38"/>
                <a:gd name="T22" fmla="*/ 0 w 31"/>
                <a:gd name="T23" fmla="*/ 20 h 38"/>
                <a:gd name="T24" fmla="*/ 4 w 31"/>
                <a:gd name="T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8">
                  <a:moveTo>
                    <a:pt x="4" y="30"/>
                  </a:moveTo>
                  <a:cubicBezTo>
                    <a:pt x="7" y="33"/>
                    <a:pt x="10" y="35"/>
                    <a:pt x="13" y="36"/>
                  </a:cubicBezTo>
                  <a:cubicBezTo>
                    <a:pt x="16" y="37"/>
                    <a:pt x="19" y="37"/>
                    <a:pt x="22" y="37"/>
                  </a:cubicBezTo>
                  <a:cubicBezTo>
                    <a:pt x="24" y="37"/>
                    <a:pt x="30" y="38"/>
                    <a:pt x="30" y="38"/>
                  </a:cubicBezTo>
                  <a:cubicBezTo>
                    <a:pt x="28" y="34"/>
                    <a:pt x="30" y="30"/>
                    <a:pt x="30" y="26"/>
                  </a:cubicBezTo>
                  <a:cubicBezTo>
                    <a:pt x="31" y="20"/>
                    <a:pt x="29" y="14"/>
                    <a:pt x="25" y="10"/>
                  </a:cubicBezTo>
                  <a:cubicBezTo>
                    <a:pt x="21" y="5"/>
                    <a:pt x="13" y="6"/>
                    <a:pt x="7" y="9"/>
                  </a:cubicBezTo>
                  <a:cubicBezTo>
                    <a:pt x="6" y="8"/>
                    <a:pt x="6" y="7"/>
                    <a:pt x="6" y="5"/>
                  </a:cubicBezTo>
                  <a:cubicBezTo>
                    <a:pt x="6" y="3"/>
                    <a:pt x="6" y="2"/>
                    <a:pt x="6" y="0"/>
                  </a:cubicBezTo>
                  <a:cubicBezTo>
                    <a:pt x="6" y="0"/>
                    <a:pt x="6" y="0"/>
                    <a:pt x="6" y="0"/>
                  </a:cubicBezTo>
                  <a:cubicBezTo>
                    <a:pt x="5" y="2"/>
                    <a:pt x="5" y="7"/>
                    <a:pt x="7" y="10"/>
                  </a:cubicBezTo>
                  <a:cubicBezTo>
                    <a:pt x="3" y="12"/>
                    <a:pt x="0" y="16"/>
                    <a:pt x="0" y="20"/>
                  </a:cubicBezTo>
                  <a:cubicBezTo>
                    <a:pt x="1" y="23"/>
                    <a:pt x="2" y="28"/>
                    <a:pt x="4" y="3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1713"/>
            <p:cNvSpPr>
              <a:spLocks/>
            </p:cNvSpPr>
            <p:nvPr/>
          </p:nvSpPr>
          <p:spPr bwMode="auto">
            <a:xfrm>
              <a:off x="6259479" y="4421212"/>
              <a:ext cx="150813" cy="231777"/>
            </a:xfrm>
            <a:custGeom>
              <a:avLst/>
              <a:gdLst>
                <a:gd name="T0" fmla="*/ 1 w 40"/>
                <a:gd name="T1" fmla="*/ 34 h 62"/>
                <a:gd name="T2" fmla="*/ 7 w 40"/>
                <a:gd name="T3" fmla="*/ 43 h 62"/>
                <a:gd name="T4" fmla="*/ 15 w 40"/>
                <a:gd name="T5" fmla="*/ 51 h 62"/>
                <a:gd name="T6" fmla="*/ 18 w 40"/>
                <a:gd name="T7" fmla="*/ 57 h 62"/>
                <a:gd name="T8" fmla="*/ 20 w 40"/>
                <a:gd name="T9" fmla="*/ 62 h 62"/>
                <a:gd name="T10" fmla="*/ 27 w 40"/>
                <a:gd name="T11" fmla="*/ 53 h 62"/>
                <a:gd name="T12" fmla="*/ 33 w 40"/>
                <a:gd name="T13" fmla="*/ 46 h 62"/>
                <a:gd name="T14" fmla="*/ 36 w 40"/>
                <a:gd name="T15" fmla="*/ 19 h 62"/>
                <a:gd name="T16" fmla="*/ 26 w 40"/>
                <a:gd name="T17" fmla="*/ 11 h 62"/>
                <a:gd name="T18" fmla="*/ 13 w 40"/>
                <a:gd name="T19" fmla="*/ 12 h 62"/>
                <a:gd name="T20" fmla="*/ 13 w 40"/>
                <a:gd name="T21" fmla="*/ 7 h 62"/>
                <a:gd name="T22" fmla="*/ 15 w 40"/>
                <a:gd name="T23" fmla="*/ 0 h 62"/>
                <a:gd name="T24" fmla="*/ 14 w 40"/>
                <a:gd name="T25" fmla="*/ 0 h 62"/>
                <a:gd name="T26" fmla="*/ 13 w 40"/>
                <a:gd name="T27" fmla="*/ 5 h 62"/>
                <a:gd name="T28" fmla="*/ 13 w 40"/>
                <a:gd name="T29" fmla="*/ 12 h 62"/>
                <a:gd name="T30" fmla="*/ 1 w 40"/>
                <a:gd name="T31" fmla="*/ 22 h 62"/>
                <a:gd name="T32" fmla="*/ 1 w 40"/>
                <a:gd name="T33" fmla="*/ 3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2">
                  <a:moveTo>
                    <a:pt x="1" y="34"/>
                  </a:moveTo>
                  <a:cubicBezTo>
                    <a:pt x="2" y="37"/>
                    <a:pt x="5" y="40"/>
                    <a:pt x="7" y="43"/>
                  </a:cubicBezTo>
                  <a:cubicBezTo>
                    <a:pt x="9" y="46"/>
                    <a:pt x="12" y="48"/>
                    <a:pt x="15" y="51"/>
                  </a:cubicBezTo>
                  <a:cubicBezTo>
                    <a:pt x="16" y="52"/>
                    <a:pt x="17" y="55"/>
                    <a:pt x="18" y="57"/>
                  </a:cubicBezTo>
                  <a:cubicBezTo>
                    <a:pt x="19" y="60"/>
                    <a:pt x="20" y="62"/>
                    <a:pt x="20" y="62"/>
                  </a:cubicBezTo>
                  <a:cubicBezTo>
                    <a:pt x="22" y="59"/>
                    <a:pt x="24" y="56"/>
                    <a:pt x="27" y="53"/>
                  </a:cubicBezTo>
                  <a:cubicBezTo>
                    <a:pt x="29" y="51"/>
                    <a:pt x="31" y="48"/>
                    <a:pt x="33" y="46"/>
                  </a:cubicBezTo>
                  <a:cubicBezTo>
                    <a:pt x="38" y="38"/>
                    <a:pt x="40" y="27"/>
                    <a:pt x="36" y="19"/>
                  </a:cubicBezTo>
                  <a:cubicBezTo>
                    <a:pt x="34" y="15"/>
                    <a:pt x="31" y="12"/>
                    <a:pt x="26" y="11"/>
                  </a:cubicBezTo>
                  <a:cubicBezTo>
                    <a:pt x="22" y="10"/>
                    <a:pt x="17" y="11"/>
                    <a:pt x="13" y="12"/>
                  </a:cubicBezTo>
                  <a:cubicBezTo>
                    <a:pt x="13" y="10"/>
                    <a:pt x="13" y="9"/>
                    <a:pt x="13" y="7"/>
                  </a:cubicBezTo>
                  <a:cubicBezTo>
                    <a:pt x="13" y="4"/>
                    <a:pt x="14" y="2"/>
                    <a:pt x="15" y="0"/>
                  </a:cubicBezTo>
                  <a:cubicBezTo>
                    <a:pt x="14" y="0"/>
                    <a:pt x="14" y="0"/>
                    <a:pt x="14" y="0"/>
                  </a:cubicBezTo>
                  <a:cubicBezTo>
                    <a:pt x="13" y="1"/>
                    <a:pt x="13" y="3"/>
                    <a:pt x="13" y="5"/>
                  </a:cubicBezTo>
                  <a:cubicBezTo>
                    <a:pt x="12" y="8"/>
                    <a:pt x="12" y="10"/>
                    <a:pt x="13" y="12"/>
                  </a:cubicBezTo>
                  <a:cubicBezTo>
                    <a:pt x="7" y="14"/>
                    <a:pt x="3" y="17"/>
                    <a:pt x="1" y="22"/>
                  </a:cubicBezTo>
                  <a:cubicBezTo>
                    <a:pt x="0" y="26"/>
                    <a:pt x="0" y="30"/>
                    <a:pt x="1" y="3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1714"/>
            <p:cNvSpPr>
              <a:spLocks/>
            </p:cNvSpPr>
            <p:nvPr/>
          </p:nvSpPr>
          <p:spPr bwMode="auto">
            <a:xfrm>
              <a:off x="6226142" y="4432325"/>
              <a:ext cx="52388" cy="77788"/>
            </a:xfrm>
            <a:custGeom>
              <a:avLst/>
              <a:gdLst>
                <a:gd name="T0" fmla="*/ 0 w 14"/>
                <a:gd name="T1" fmla="*/ 10 h 21"/>
                <a:gd name="T2" fmla="*/ 1 w 14"/>
                <a:gd name="T3" fmla="*/ 14 h 21"/>
                <a:gd name="T4" fmla="*/ 3 w 14"/>
                <a:gd name="T5" fmla="*/ 17 h 21"/>
                <a:gd name="T6" fmla="*/ 5 w 14"/>
                <a:gd name="T7" fmla="*/ 21 h 21"/>
                <a:gd name="T8" fmla="*/ 10 w 14"/>
                <a:gd name="T9" fmla="*/ 17 h 21"/>
                <a:gd name="T10" fmla="*/ 14 w 14"/>
                <a:gd name="T11" fmla="*/ 9 h 21"/>
                <a:gd name="T12" fmla="*/ 7 w 14"/>
                <a:gd name="T13" fmla="*/ 4 h 21"/>
                <a:gd name="T14" fmla="*/ 8 w 14"/>
                <a:gd name="T15" fmla="*/ 2 h 21"/>
                <a:gd name="T16" fmla="*/ 10 w 14"/>
                <a:gd name="T17" fmla="*/ 0 h 21"/>
                <a:gd name="T18" fmla="*/ 9 w 14"/>
                <a:gd name="T19" fmla="*/ 0 h 21"/>
                <a:gd name="T20" fmla="*/ 7 w 14"/>
                <a:gd name="T21" fmla="*/ 4 h 21"/>
                <a:gd name="T22" fmla="*/ 2 w 14"/>
                <a:gd name="T23" fmla="*/ 5 h 21"/>
                <a:gd name="T24" fmla="*/ 0 w 14"/>
                <a:gd name="T2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1">
                  <a:moveTo>
                    <a:pt x="0" y="10"/>
                  </a:moveTo>
                  <a:cubicBezTo>
                    <a:pt x="0" y="11"/>
                    <a:pt x="0" y="13"/>
                    <a:pt x="1" y="14"/>
                  </a:cubicBezTo>
                  <a:cubicBezTo>
                    <a:pt x="2" y="15"/>
                    <a:pt x="2" y="16"/>
                    <a:pt x="3" y="17"/>
                  </a:cubicBezTo>
                  <a:cubicBezTo>
                    <a:pt x="4" y="18"/>
                    <a:pt x="5" y="21"/>
                    <a:pt x="5" y="21"/>
                  </a:cubicBezTo>
                  <a:cubicBezTo>
                    <a:pt x="6" y="19"/>
                    <a:pt x="8" y="19"/>
                    <a:pt x="10" y="17"/>
                  </a:cubicBezTo>
                  <a:cubicBezTo>
                    <a:pt x="12" y="16"/>
                    <a:pt x="14" y="12"/>
                    <a:pt x="14" y="9"/>
                  </a:cubicBezTo>
                  <a:cubicBezTo>
                    <a:pt x="14" y="6"/>
                    <a:pt x="11" y="4"/>
                    <a:pt x="7" y="4"/>
                  </a:cubicBezTo>
                  <a:cubicBezTo>
                    <a:pt x="7" y="3"/>
                    <a:pt x="8" y="2"/>
                    <a:pt x="8" y="2"/>
                  </a:cubicBezTo>
                  <a:cubicBezTo>
                    <a:pt x="8" y="1"/>
                    <a:pt x="9" y="0"/>
                    <a:pt x="10" y="0"/>
                  </a:cubicBezTo>
                  <a:cubicBezTo>
                    <a:pt x="9" y="0"/>
                    <a:pt x="9" y="0"/>
                    <a:pt x="9" y="0"/>
                  </a:cubicBezTo>
                  <a:cubicBezTo>
                    <a:pt x="9" y="0"/>
                    <a:pt x="7" y="2"/>
                    <a:pt x="7" y="4"/>
                  </a:cubicBezTo>
                  <a:cubicBezTo>
                    <a:pt x="5" y="3"/>
                    <a:pt x="3" y="4"/>
                    <a:pt x="2" y="5"/>
                  </a:cubicBezTo>
                  <a:cubicBezTo>
                    <a:pt x="1" y="6"/>
                    <a:pt x="0" y="8"/>
                    <a:pt x="0" y="1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1715"/>
            <p:cNvSpPr>
              <a:spLocks/>
            </p:cNvSpPr>
            <p:nvPr/>
          </p:nvSpPr>
          <p:spPr bwMode="auto">
            <a:xfrm>
              <a:off x="5819739" y="3687782"/>
              <a:ext cx="134938" cy="200026"/>
            </a:xfrm>
            <a:custGeom>
              <a:avLst/>
              <a:gdLst>
                <a:gd name="T0" fmla="*/ 3 w 36"/>
                <a:gd name="T1" fmla="*/ 39 h 53"/>
                <a:gd name="T2" fmla="*/ 12 w 36"/>
                <a:gd name="T3" fmla="*/ 46 h 53"/>
                <a:gd name="T4" fmla="*/ 22 w 36"/>
                <a:gd name="T5" fmla="*/ 50 h 53"/>
                <a:gd name="T6" fmla="*/ 32 w 36"/>
                <a:gd name="T7" fmla="*/ 53 h 53"/>
                <a:gd name="T8" fmla="*/ 35 w 36"/>
                <a:gd name="T9" fmla="*/ 38 h 53"/>
                <a:gd name="T10" fmla="*/ 36 w 36"/>
                <a:gd name="T11" fmla="*/ 28 h 53"/>
                <a:gd name="T12" fmla="*/ 33 w 36"/>
                <a:gd name="T13" fmla="*/ 20 h 53"/>
                <a:gd name="T14" fmla="*/ 24 w 36"/>
                <a:gd name="T15" fmla="*/ 13 h 53"/>
                <a:gd name="T16" fmla="*/ 12 w 36"/>
                <a:gd name="T17" fmla="*/ 13 h 53"/>
                <a:gd name="T18" fmla="*/ 12 w 36"/>
                <a:gd name="T19" fmla="*/ 8 h 53"/>
                <a:gd name="T20" fmla="*/ 13 w 36"/>
                <a:gd name="T21" fmla="*/ 4 h 53"/>
                <a:gd name="T22" fmla="*/ 13 w 36"/>
                <a:gd name="T23" fmla="*/ 3 h 53"/>
                <a:gd name="T24" fmla="*/ 14 w 36"/>
                <a:gd name="T25" fmla="*/ 2 h 53"/>
                <a:gd name="T26" fmla="*/ 14 w 36"/>
                <a:gd name="T27" fmla="*/ 2 h 53"/>
                <a:gd name="T28" fmla="*/ 14 w 36"/>
                <a:gd name="T29" fmla="*/ 2 h 53"/>
                <a:gd name="T30" fmla="*/ 15 w 36"/>
                <a:gd name="T31" fmla="*/ 1 h 53"/>
                <a:gd name="T32" fmla="*/ 16 w 36"/>
                <a:gd name="T33" fmla="*/ 1 h 53"/>
                <a:gd name="T34" fmla="*/ 17 w 36"/>
                <a:gd name="T35" fmla="*/ 1 h 53"/>
                <a:gd name="T36" fmla="*/ 17 w 36"/>
                <a:gd name="T37" fmla="*/ 1 h 53"/>
                <a:gd name="T38" fmla="*/ 18 w 36"/>
                <a:gd name="T39" fmla="*/ 2 h 53"/>
                <a:gd name="T40" fmla="*/ 19 w 36"/>
                <a:gd name="T41" fmla="*/ 3 h 53"/>
                <a:gd name="T42" fmla="*/ 19 w 36"/>
                <a:gd name="T43" fmla="*/ 4 h 53"/>
                <a:gd name="T44" fmla="*/ 20 w 36"/>
                <a:gd name="T45" fmla="*/ 4 h 53"/>
                <a:gd name="T46" fmla="*/ 20 w 36"/>
                <a:gd name="T47" fmla="*/ 3 h 53"/>
                <a:gd name="T48" fmla="*/ 20 w 36"/>
                <a:gd name="T49" fmla="*/ 2 h 53"/>
                <a:gd name="T50" fmla="*/ 19 w 36"/>
                <a:gd name="T51" fmla="*/ 1 h 53"/>
                <a:gd name="T52" fmla="*/ 19 w 36"/>
                <a:gd name="T53" fmla="*/ 1 h 53"/>
                <a:gd name="T54" fmla="*/ 17 w 36"/>
                <a:gd name="T55" fmla="*/ 0 h 53"/>
                <a:gd name="T56" fmla="*/ 15 w 36"/>
                <a:gd name="T57" fmla="*/ 0 h 53"/>
                <a:gd name="T58" fmla="*/ 14 w 36"/>
                <a:gd name="T59" fmla="*/ 0 h 53"/>
                <a:gd name="T60" fmla="*/ 14 w 36"/>
                <a:gd name="T61" fmla="*/ 1 h 53"/>
                <a:gd name="T62" fmla="*/ 13 w 36"/>
                <a:gd name="T63" fmla="*/ 2 h 53"/>
                <a:gd name="T64" fmla="*/ 12 w 36"/>
                <a:gd name="T65" fmla="*/ 3 h 53"/>
                <a:gd name="T66" fmla="*/ 12 w 36"/>
                <a:gd name="T67" fmla="*/ 5 h 53"/>
                <a:gd name="T68" fmla="*/ 12 w 36"/>
                <a:gd name="T69" fmla="*/ 7 h 53"/>
                <a:gd name="T70" fmla="*/ 11 w 36"/>
                <a:gd name="T71" fmla="*/ 13 h 53"/>
                <a:gd name="T72" fmla="*/ 4 w 36"/>
                <a:gd name="T73" fmla="*/ 16 h 53"/>
                <a:gd name="T74" fmla="*/ 1 w 36"/>
                <a:gd name="T75" fmla="*/ 24 h 53"/>
                <a:gd name="T76" fmla="*/ 3 w 36"/>
                <a:gd name="T7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53">
                  <a:moveTo>
                    <a:pt x="3" y="39"/>
                  </a:moveTo>
                  <a:cubicBezTo>
                    <a:pt x="5" y="43"/>
                    <a:pt x="9" y="45"/>
                    <a:pt x="12" y="46"/>
                  </a:cubicBezTo>
                  <a:cubicBezTo>
                    <a:pt x="15" y="48"/>
                    <a:pt x="19" y="49"/>
                    <a:pt x="22" y="50"/>
                  </a:cubicBezTo>
                  <a:cubicBezTo>
                    <a:pt x="25" y="50"/>
                    <a:pt x="32" y="53"/>
                    <a:pt x="32" y="53"/>
                  </a:cubicBezTo>
                  <a:cubicBezTo>
                    <a:pt x="31" y="48"/>
                    <a:pt x="34" y="43"/>
                    <a:pt x="35" y="38"/>
                  </a:cubicBezTo>
                  <a:cubicBezTo>
                    <a:pt x="36" y="35"/>
                    <a:pt x="36" y="31"/>
                    <a:pt x="36" y="28"/>
                  </a:cubicBezTo>
                  <a:cubicBezTo>
                    <a:pt x="35" y="25"/>
                    <a:pt x="35" y="22"/>
                    <a:pt x="33" y="20"/>
                  </a:cubicBezTo>
                  <a:cubicBezTo>
                    <a:pt x="31" y="17"/>
                    <a:pt x="28" y="15"/>
                    <a:pt x="24" y="13"/>
                  </a:cubicBezTo>
                  <a:cubicBezTo>
                    <a:pt x="20" y="12"/>
                    <a:pt x="16" y="12"/>
                    <a:pt x="12" y="13"/>
                  </a:cubicBezTo>
                  <a:cubicBezTo>
                    <a:pt x="12" y="12"/>
                    <a:pt x="11" y="10"/>
                    <a:pt x="12" y="8"/>
                  </a:cubicBezTo>
                  <a:cubicBezTo>
                    <a:pt x="12" y="7"/>
                    <a:pt x="12" y="6"/>
                    <a:pt x="13" y="4"/>
                  </a:cubicBezTo>
                  <a:cubicBezTo>
                    <a:pt x="13" y="3"/>
                    <a:pt x="13" y="3"/>
                    <a:pt x="13" y="3"/>
                  </a:cubicBezTo>
                  <a:cubicBezTo>
                    <a:pt x="13" y="3"/>
                    <a:pt x="14" y="3"/>
                    <a:pt x="14" y="2"/>
                  </a:cubicBezTo>
                  <a:cubicBezTo>
                    <a:pt x="14" y="2"/>
                    <a:pt x="14" y="2"/>
                    <a:pt x="14" y="2"/>
                  </a:cubicBezTo>
                  <a:cubicBezTo>
                    <a:pt x="14" y="2"/>
                    <a:pt x="14" y="2"/>
                    <a:pt x="14" y="2"/>
                  </a:cubicBezTo>
                  <a:cubicBezTo>
                    <a:pt x="14" y="2"/>
                    <a:pt x="14" y="1"/>
                    <a:pt x="15" y="1"/>
                  </a:cubicBezTo>
                  <a:cubicBezTo>
                    <a:pt x="15" y="1"/>
                    <a:pt x="16" y="1"/>
                    <a:pt x="16" y="1"/>
                  </a:cubicBezTo>
                  <a:cubicBezTo>
                    <a:pt x="16" y="1"/>
                    <a:pt x="17" y="1"/>
                    <a:pt x="17" y="1"/>
                  </a:cubicBezTo>
                  <a:cubicBezTo>
                    <a:pt x="17" y="1"/>
                    <a:pt x="17" y="1"/>
                    <a:pt x="17" y="1"/>
                  </a:cubicBezTo>
                  <a:cubicBezTo>
                    <a:pt x="18" y="1"/>
                    <a:pt x="18" y="1"/>
                    <a:pt x="18" y="2"/>
                  </a:cubicBezTo>
                  <a:cubicBezTo>
                    <a:pt x="19" y="2"/>
                    <a:pt x="19" y="3"/>
                    <a:pt x="19" y="3"/>
                  </a:cubicBezTo>
                  <a:cubicBezTo>
                    <a:pt x="19" y="3"/>
                    <a:pt x="19" y="4"/>
                    <a:pt x="19" y="4"/>
                  </a:cubicBezTo>
                  <a:cubicBezTo>
                    <a:pt x="19" y="4"/>
                    <a:pt x="19" y="4"/>
                    <a:pt x="20" y="4"/>
                  </a:cubicBezTo>
                  <a:cubicBezTo>
                    <a:pt x="20" y="4"/>
                    <a:pt x="20" y="3"/>
                    <a:pt x="20" y="3"/>
                  </a:cubicBezTo>
                  <a:cubicBezTo>
                    <a:pt x="20" y="3"/>
                    <a:pt x="20" y="2"/>
                    <a:pt x="20" y="2"/>
                  </a:cubicBezTo>
                  <a:cubicBezTo>
                    <a:pt x="20" y="2"/>
                    <a:pt x="20" y="2"/>
                    <a:pt x="19" y="1"/>
                  </a:cubicBezTo>
                  <a:cubicBezTo>
                    <a:pt x="19" y="1"/>
                    <a:pt x="19" y="1"/>
                    <a:pt x="19" y="1"/>
                  </a:cubicBezTo>
                  <a:cubicBezTo>
                    <a:pt x="19" y="0"/>
                    <a:pt x="18" y="0"/>
                    <a:pt x="17" y="0"/>
                  </a:cubicBezTo>
                  <a:cubicBezTo>
                    <a:pt x="16" y="0"/>
                    <a:pt x="16" y="0"/>
                    <a:pt x="15" y="0"/>
                  </a:cubicBezTo>
                  <a:cubicBezTo>
                    <a:pt x="15" y="0"/>
                    <a:pt x="15" y="0"/>
                    <a:pt x="14" y="0"/>
                  </a:cubicBezTo>
                  <a:cubicBezTo>
                    <a:pt x="14" y="1"/>
                    <a:pt x="14" y="1"/>
                    <a:pt x="14" y="1"/>
                  </a:cubicBezTo>
                  <a:cubicBezTo>
                    <a:pt x="13" y="2"/>
                    <a:pt x="13" y="2"/>
                    <a:pt x="13" y="2"/>
                  </a:cubicBezTo>
                  <a:cubicBezTo>
                    <a:pt x="13" y="3"/>
                    <a:pt x="13" y="3"/>
                    <a:pt x="12" y="3"/>
                  </a:cubicBezTo>
                  <a:cubicBezTo>
                    <a:pt x="12" y="5"/>
                    <a:pt x="12" y="5"/>
                    <a:pt x="12" y="5"/>
                  </a:cubicBezTo>
                  <a:cubicBezTo>
                    <a:pt x="12" y="5"/>
                    <a:pt x="12" y="6"/>
                    <a:pt x="12" y="7"/>
                  </a:cubicBezTo>
                  <a:cubicBezTo>
                    <a:pt x="11" y="9"/>
                    <a:pt x="11" y="12"/>
                    <a:pt x="11" y="13"/>
                  </a:cubicBezTo>
                  <a:cubicBezTo>
                    <a:pt x="9" y="14"/>
                    <a:pt x="6" y="14"/>
                    <a:pt x="4" y="16"/>
                  </a:cubicBezTo>
                  <a:cubicBezTo>
                    <a:pt x="2" y="18"/>
                    <a:pt x="1" y="21"/>
                    <a:pt x="1" y="24"/>
                  </a:cubicBezTo>
                  <a:cubicBezTo>
                    <a:pt x="0" y="28"/>
                    <a:pt x="1" y="35"/>
                    <a:pt x="3" y="3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1716"/>
            <p:cNvSpPr>
              <a:spLocks/>
            </p:cNvSpPr>
            <p:nvPr/>
          </p:nvSpPr>
          <p:spPr bwMode="auto">
            <a:xfrm>
              <a:off x="5841964" y="4341837"/>
              <a:ext cx="255589" cy="296865"/>
            </a:xfrm>
            <a:custGeom>
              <a:avLst/>
              <a:gdLst>
                <a:gd name="T0" fmla="*/ 19 w 68"/>
                <a:gd name="T1" fmla="*/ 35 h 79"/>
                <a:gd name="T2" fmla="*/ 11 w 68"/>
                <a:gd name="T3" fmla="*/ 51 h 79"/>
                <a:gd name="T4" fmla="*/ 7 w 68"/>
                <a:gd name="T5" fmla="*/ 65 h 79"/>
                <a:gd name="T6" fmla="*/ 4 w 68"/>
                <a:gd name="T7" fmla="*/ 73 h 79"/>
                <a:gd name="T8" fmla="*/ 0 w 68"/>
                <a:gd name="T9" fmla="*/ 79 h 79"/>
                <a:gd name="T10" fmla="*/ 8 w 68"/>
                <a:gd name="T11" fmla="*/ 76 h 79"/>
                <a:gd name="T12" fmla="*/ 16 w 68"/>
                <a:gd name="T13" fmla="*/ 75 h 79"/>
                <a:gd name="T14" fmla="*/ 31 w 68"/>
                <a:gd name="T15" fmla="*/ 72 h 79"/>
                <a:gd name="T16" fmla="*/ 50 w 68"/>
                <a:gd name="T17" fmla="*/ 62 h 79"/>
                <a:gd name="T18" fmla="*/ 65 w 68"/>
                <a:gd name="T19" fmla="*/ 44 h 79"/>
                <a:gd name="T20" fmla="*/ 66 w 68"/>
                <a:gd name="T21" fmla="*/ 25 h 79"/>
                <a:gd name="T22" fmla="*/ 54 w 68"/>
                <a:gd name="T23" fmla="*/ 17 h 79"/>
                <a:gd name="T24" fmla="*/ 57 w 68"/>
                <a:gd name="T25" fmla="*/ 10 h 79"/>
                <a:gd name="T26" fmla="*/ 59 w 68"/>
                <a:gd name="T27" fmla="*/ 0 h 79"/>
                <a:gd name="T28" fmla="*/ 58 w 68"/>
                <a:gd name="T29" fmla="*/ 0 h 79"/>
                <a:gd name="T30" fmla="*/ 57 w 68"/>
                <a:gd name="T31" fmla="*/ 8 h 79"/>
                <a:gd name="T32" fmla="*/ 53 w 68"/>
                <a:gd name="T33" fmla="*/ 17 h 79"/>
                <a:gd name="T34" fmla="*/ 44 w 68"/>
                <a:gd name="T35" fmla="*/ 17 h 79"/>
                <a:gd name="T36" fmla="*/ 34 w 68"/>
                <a:gd name="T37" fmla="*/ 21 h 79"/>
                <a:gd name="T38" fmla="*/ 19 w 68"/>
                <a:gd name="T39" fmla="*/ 3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79">
                  <a:moveTo>
                    <a:pt x="19" y="35"/>
                  </a:moveTo>
                  <a:cubicBezTo>
                    <a:pt x="15" y="40"/>
                    <a:pt x="13" y="46"/>
                    <a:pt x="11" y="51"/>
                  </a:cubicBezTo>
                  <a:cubicBezTo>
                    <a:pt x="9" y="56"/>
                    <a:pt x="8" y="60"/>
                    <a:pt x="7" y="65"/>
                  </a:cubicBezTo>
                  <a:cubicBezTo>
                    <a:pt x="7" y="66"/>
                    <a:pt x="6" y="70"/>
                    <a:pt x="4" y="73"/>
                  </a:cubicBezTo>
                  <a:cubicBezTo>
                    <a:pt x="2" y="76"/>
                    <a:pt x="0" y="79"/>
                    <a:pt x="0" y="79"/>
                  </a:cubicBezTo>
                  <a:cubicBezTo>
                    <a:pt x="3" y="78"/>
                    <a:pt x="6" y="77"/>
                    <a:pt x="8" y="76"/>
                  </a:cubicBezTo>
                  <a:cubicBezTo>
                    <a:pt x="11" y="76"/>
                    <a:pt x="13" y="75"/>
                    <a:pt x="16" y="75"/>
                  </a:cubicBezTo>
                  <a:cubicBezTo>
                    <a:pt x="21" y="74"/>
                    <a:pt x="26" y="73"/>
                    <a:pt x="31" y="72"/>
                  </a:cubicBezTo>
                  <a:cubicBezTo>
                    <a:pt x="37" y="70"/>
                    <a:pt x="44" y="66"/>
                    <a:pt x="50" y="62"/>
                  </a:cubicBezTo>
                  <a:cubicBezTo>
                    <a:pt x="56" y="57"/>
                    <a:pt x="62" y="51"/>
                    <a:pt x="65" y="44"/>
                  </a:cubicBezTo>
                  <a:cubicBezTo>
                    <a:pt x="68" y="37"/>
                    <a:pt x="68" y="30"/>
                    <a:pt x="66" y="25"/>
                  </a:cubicBezTo>
                  <a:cubicBezTo>
                    <a:pt x="63" y="20"/>
                    <a:pt x="58" y="18"/>
                    <a:pt x="54" y="17"/>
                  </a:cubicBezTo>
                  <a:cubicBezTo>
                    <a:pt x="55" y="15"/>
                    <a:pt x="56" y="12"/>
                    <a:pt x="57" y="10"/>
                  </a:cubicBezTo>
                  <a:cubicBezTo>
                    <a:pt x="58" y="7"/>
                    <a:pt x="59" y="4"/>
                    <a:pt x="59" y="0"/>
                  </a:cubicBezTo>
                  <a:cubicBezTo>
                    <a:pt x="58" y="0"/>
                    <a:pt x="58" y="0"/>
                    <a:pt x="58" y="0"/>
                  </a:cubicBezTo>
                  <a:cubicBezTo>
                    <a:pt x="58" y="2"/>
                    <a:pt x="58" y="5"/>
                    <a:pt x="57" y="8"/>
                  </a:cubicBezTo>
                  <a:cubicBezTo>
                    <a:pt x="56" y="11"/>
                    <a:pt x="54" y="14"/>
                    <a:pt x="53" y="17"/>
                  </a:cubicBezTo>
                  <a:cubicBezTo>
                    <a:pt x="50" y="17"/>
                    <a:pt x="47" y="17"/>
                    <a:pt x="44" y="17"/>
                  </a:cubicBezTo>
                  <a:cubicBezTo>
                    <a:pt x="40" y="18"/>
                    <a:pt x="37" y="19"/>
                    <a:pt x="34" y="21"/>
                  </a:cubicBezTo>
                  <a:cubicBezTo>
                    <a:pt x="29" y="25"/>
                    <a:pt x="23" y="30"/>
                    <a:pt x="19" y="3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1717"/>
            <p:cNvSpPr>
              <a:spLocks/>
            </p:cNvSpPr>
            <p:nvPr/>
          </p:nvSpPr>
          <p:spPr bwMode="auto">
            <a:xfrm>
              <a:off x="5853077" y="4089423"/>
              <a:ext cx="433390" cy="447678"/>
            </a:xfrm>
            <a:custGeom>
              <a:avLst/>
              <a:gdLst>
                <a:gd name="T0" fmla="*/ 87 w 115"/>
                <a:gd name="T1" fmla="*/ 7 h 119"/>
                <a:gd name="T2" fmla="*/ 54 w 115"/>
                <a:gd name="T3" fmla="*/ 0 h 119"/>
                <a:gd name="T4" fmla="*/ 27 w 115"/>
                <a:gd name="T5" fmla="*/ 7 h 119"/>
                <a:gd name="T6" fmla="*/ 11 w 115"/>
                <a:gd name="T7" fmla="*/ 10 h 119"/>
                <a:gd name="T8" fmla="*/ 0 w 115"/>
                <a:gd name="T9" fmla="*/ 12 h 119"/>
                <a:gd name="T10" fmla="*/ 10 w 115"/>
                <a:gd name="T11" fmla="*/ 30 h 119"/>
                <a:gd name="T12" fmla="*/ 14 w 115"/>
                <a:gd name="T13" fmla="*/ 50 h 119"/>
                <a:gd name="T14" fmla="*/ 24 w 115"/>
                <a:gd name="T15" fmla="*/ 72 h 119"/>
                <a:gd name="T16" fmla="*/ 38 w 115"/>
                <a:gd name="T17" fmla="*/ 85 h 119"/>
                <a:gd name="T18" fmla="*/ 48 w 115"/>
                <a:gd name="T19" fmla="*/ 87 h 119"/>
                <a:gd name="T20" fmla="*/ 62 w 115"/>
                <a:gd name="T21" fmla="*/ 88 h 119"/>
                <a:gd name="T22" fmla="*/ 94 w 115"/>
                <a:gd name="T23" fmla="*/ 86 h 119"/>
                <a:gd name="T24" fmla="*/ 92 w 115"/>
                <a:gd name="T25" fmla="*/ 102 h 119"/>
                <a:gd name="T26" fmla="*/ 76 w 115"/>
                <a:gd name="T27" fmla="*/ 117 h 119"/>
                <a:gd name="T28" fmla="*/ 78 w 115"/>
                <a:gd name="T29" fmla="*/ 119 h 119"/>
                <a:gd name="T30" fmla="*/ 91 w 115"/>
                <a:gd name="T31" fmla="*/ 107 h 119"/>
                <a:gd name="T32" fmla="*/ 96 w 115"/>
                <a:gd name="T33" fmla="*/ 96 h 119"/>
                <a:gd name="T34" fmla="*/ 96 w 115"/>
                <a:gd name="T35" fmla="*/ 85 h 119"/>
                <a:gd name="T36" fmla="*/ 111 w 115"/>
                <a:gd name="T37" fmla="*/ 69 h 119"/>
                <a:gd name="T38" fmla="*/ 112 w 115"/>
                <a:gd name="T39" fmla="*/ 42 h 119"/>
                <a:gd name="T40" fmla="*/ 101 w 115"/>
                <a:gd name="T41" fmla="*/ 22 h 119"/>
                <a:gd name="T42" fmla="*/ 87 w 115"/>
                <a:gd name="T43" fmla="*/ 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9">
                  <a:moveTo>
                    <a:pt x="87" y="7"/>
                  </a:moveTo>
                  <a:cubicBezTo>
                    <a:pt x="76" y="0"/>
                    <a:pt x="65" y="0"/>
                    <a:pt x="54" y="0"/>
                  </a:cubicBezTo>
                  <a:cubicBezTo>
                    <a:pt x="45" y="1"/>
                    <a:pt x="36" y="3"/>
                    <a:pt x="27" y="7"/>
                  </a:cubicBezTo>
                  <a:cubicBezTo>
                    <a:pt x="24" y="8"/>
                    <a:pt x="17" y="9"/>
                    <a:pt x="11" y="10"/>
                  </a:cubicBezTo>
                  <a:cubicBezTo>
                    <a:pt x="5" y="11"/>
                    <a:pt x="0" y="12"/>
                    <a:pt x="0" y="12"/>
                  </a:cubicBezTo>
                  <a:cubicBezTo>
                    <a:pt x="5" y="17"/>
                    <a:pt x="8" y="23"/>
                    <a:pt x="10" y="30"/>
                  </a:cubicBezTo>
                  <a:cubicBezTo>
                    <a:pt x="12" y="37"/>
                    <a:pt x="13" y="44"/>
                    <a:pt x="14" y="50"/>
                  </a:cubicBezTo>
                  <a:cubicBezTo>
                    <a:pt x="16" y="58"/>
                    <a:pt x="20" y="66"/>
                    <a:pt x="24" y="72"/>
                  </a:cubicBezTo>
                  <a:cubicBezTo>
                    <a:pt x="28" y="79"/>
                    <a:pt x="32" y="83"/>
                    <a:pt x="38" y="85"/>
                  </a:cubicBezTo>
                  <a:cubicBezTo>
                    <a:pt x="41" y="87"/>
                    <a:pt x="44" y="87"/>
                    <a:pt x="48" y="87"/>
                  </a:cubicBezTo>
                  <a:cubicBezTo>
                    <a:pt x="62" y="88"/>
                    <a:pt x="62" y="88"/>
                    <a:pt x="62" y="88"/>
                  </a:cubicBezTo>
                  <a:cubicBezTo>
                    <a:pt x="72" y="89"/>
                    <a:pt x="84" y="90"/>
                    <a:pt x="94" y="86"/>
                  </a:cubicBezTo>
                  <a:cubicBezTo>
                    <a:pt x="95" y="91"/>
                    <a:pt x="95" y="97"/>
                    <a:pt x="92" y="102"/>
                  </a:cubicBezTo>
                  <a:cubicBezTo>
                    <a:pt x="89" y="110"/>
                    <a:pt x="83" y="114"/>
                    <a:pt x="76" y="117"/>
                  </a:cubicBezTo>
                  <a:cubicBezTo>
                    <a:pt x="77" y="117"/>
                    <a:pt x="77" y="118"/>
                    <a:pt x="78" y="119"/>
                  </a:cubicBezTo>
                  <a:cubicBezTo>
                    <a:pt x="81" y="118"/>
                    <a:pt x="87" y="114"/>
                    <a:pt x="91" y="107"/>
                  </a:cubicBezTo>
                  <a:cubicBezTo>
                    <a:pt x="93" y="103"/>
                    <a:pt x="95" y="100"/>
                    <a:pt x="96" y="96"/>
                  </a:cubicBezTo>
                  <a:cubicBezTo>
                    <a:pt x="96" y="92"/>
                    <a:pt x="96" y="88"/>
                    <a:pt x="96" y="85"/>
                  </a:cubicBezTo>
                  <a:cubicBezTo>
                    <a:pt x="102" y="82"/>
                    <a:pt x="108" y="77"/>
                    <a:pt x="111" y="69"/>
                  </a:cubicBezTo>
                  <a:cubicBezTo>
                    <a:pt x="114" y="61"/>
                    <a:pt x="115" y="52"/>
                    <a:pt x="112" y="42"/>
                  </a:cubicBezTo>
                  <a:cubicBezTo>
                    <a:pt x="110" y="35"/>
                    <a:pt x="106" y="28"/>
                    <a:pt x="101" y="22"/>
                  </a:cubicBezTo>
                  <a:cubicBezTo>
                    <a:pt x="97" y="16"/>
                    <a:pt x="91" y="11"/>
                    <a:pt x="87"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1718"/>
            <p:cNvSpPr>
              <a:spLocks/>
            </p:cNvSpPr>
            <p:nvPr/>
          </p:nvSpPr>
          <p:spPr bwMode="auto">
            <a:xfrm>
              <a:off x="6007065" y="4965729"/>
              <a:ext cx="282577" cy="390528"/>
            </a:xfrm>
            <a:custGeom>
              <a:avLst/>
              <a:gdLst>
                <a:gd name="T0" fmla="*/ 3 w 75"/>
                <a:gd name="T1" fmla="*/ 39 h 104"/>
                <a:gd name="T2" fmla="*/ 2 w 75"/>
                <a:gd name="T3" fmla="*/ 62 h 104"/>
                <a:gd name="T4" fmla="*/ 7 w 75"/>
                <a:gd name="T5" fmla="*/ 82 h 104"/>
                <a:gd name="T6" fmla="*/ 8 w 75"/>
                <a:gd name="T7" fmla="*/ 95 h 104"/>
                <a:gd name="T8" fmla="*/ 9 w 75"/>
                <a:gd name="T9" fmla="*/ 104 h 104"/>
                <a:gd name="T10" fmla="*/ 24 w 75"/>
                <a:gd name="T11" fmla="*/ 97 h 104"/>
                <a:gd name="T12" fmla="*/ 41 w 75"/>
                <a:gd name="T13" fmla="*/ 92 h 104"/>
                <a:gd name="T14" fmla="*/ 61 w 75"/>
                <a:gd name="T15" fmla="*/ 77 h 104"/>
                <a:gd name="T16" fmla="*/ 73 w 75"/>
                <a:gd name="T17" fmla="*/ 55 h 104"/>
                <a:gd name="T18" fmla="*/ 66 w 75"/>
                <a:gd name="T19" fmla="*/ 31 h 104"/>
                <a:gd name="T20" fmla="*/ 45 w 75"/>
                <a:gd name="T21" fmla="*/ 19 h 104"/>
                <a:gd name="T22" fmla="*/ 49 w 75"/>
                <a:gd name="T23" fmla="*/ 11 h 104"/>
                <a:gd name="T24" fmla="*/ 58 w 75"/>
                <a:gd name="T25" fmla="*/ 2 h 104"/>
                <a:gd name="T26" fmla="*/ 57 w 75"/>
                <a:gd name="T27" fmla="*/ 0 h 104"/>
                <a:gd name="T28" fmla="*/ 50 w 75"/>
                <a:gd name="T29" fmla="*/ 9 h 104"/>
                <a:gd name="T30" fmla="*/ 43 w 75"/>
                <a:gd name="T31" fmla="*/ 19 h 104"/>
                <a:gd name="T32" fmla="*/ 28 w 75"/>
                <a:gd name="T33" fmla="*/ 18 h 104"/>
                <a:gd name="T34" fmla="*/ 16 w 75"/>
                <a:gd name="T35" fmla="*/ 22 h 104"/>
                <a:gd name="T36" fmla="*/ 3 w 75"/>
                <a:gd name="T37" fmla="*/ 3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104">
                  <a:moveTo>
                    <a:pt x="3" y="39"/>
                  </a:moveTo>
                  <a:cubicBezTo>
                    <a:pt x="0" y="46"/>
                    <a:pt x="2" y="54"/>
                    <a:pt x="2" y="62"/>
                  </a:cubicBezTo>
                  <a:cubicBezTo>
                    <a:pt x="3" y="69"/>
                    <a:pt x="5" y="75"/>
                    <a:pt x="7" y="82"/>
                  </a:cubicBezTo>
                  <a:cubicBezTo>
                    <a:pt x="7" y="84"/>
                    <a:pt x="8" y="90"/>
                    <a:pt x="8" y="95"/>
                  </a:cubicBezTo>
                  <a:cubicBezTo>
                    <a:pt x="9" y="100"/>
                    <a:pt x="9" y="104"/>
                    <a:pt x="9" y="104"/>
                  </a:cubicBezTo>
                  <a:cubicBezTo>
                    <a:pt x="13" y="100"/>
                    <a:pt x="18" y="98"/>
                    <a:pt x="24" y="97"/>
                  </a:cubicBezTo>
                  <a:cubicBezTo>
                    <a:pt x="30" y="95"/>
                    <a:pt x="36" y="94"/>
                    <a:pt x="41" y="92"/>
                  </a:cubicBezTo>
                  <a:cubicBezTo>
                    <a:pt x="48" y="89"/>
                    <a:pt x="55" y="84"/>
                    <a:pt x="61" y="77"/>
                  </a:cubicBezTo>
                  <a:cubicBezTo>
                    <a:pt x="68" y="71"/>
                    <a:pt x="72" y="63"/>
                    <a:pt x="73" y="55"/>
                  </a:cubicBezTo>
                  <a:cubicBezTo>
                    <a:pt x="75" y="46"/>
                    <a:pt x="72" y="37"/>
                    <a:pt x="66" y="31"/>
                  </a:cubicBezTo>
                  <a:cubicBezTo>
                    <a:pt x="61" y="25"/>
                    <a:pt x="53" y="21"/>
                    <a:pt x="45" y="19"/>
                  </a:cubicBezTo>
                  <a:cubicBezTo>
                    <a:pt x="46" y="16"/>
                    <a:pt x="47" y="14"/>
                    <a:pt x="49" y="11"/>
                  </a:cubicBezTo>
                  <a:cubicBezTo>
                    <a:pt x="51" y="7"/>
                    <a:pt x="55" y="4"/>
                    <a:pt x="58" y="2"/>
                  </a:cubicBezTo>
                  <a:cubicBezTo>
                    <a:pt x="57" y="0"/>
                    <a:pt x="57" y="0"/>
                    <a:pt x="57" y="0"/>
                  </a:cubicBezTo>
                  <a:cubicBezTo>
                    <a:pt x="55" y="2"/>
                    <a:pt x="52" y="5"/>
                    <a:pt x="50" y="9"/>
                  </a:cubicBezTo>
                  <a:cubicBezTo>
                    <a:pt x="47" y="12"/>
                    <a:pt x="44" y="16"/>
                    <a:pt x="43" y="19"/>
                  </a:cubicBezTo>
                  <a:cubicBezTo>
                    <a:pt x="38" y="18"/>
                    <a:pt x="33" y="17"/>
                    <a:pt x="28" y="18"/>
                  </a:cubicBezTo>
                  <a:cubicBezTo>
                    <a:pt x="23" y="18"/>
                    <a:pt x="19" y="20"/>
                    <a:pt x="16" y="22"/>
                  </a:cubicBezTo>
                  <a:cubicBezTo>
                    <a:pt x="11" y="26"/>
                    <a:pt x="6" y="33"/>
                    <a:pt x="3" y="3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719"/>
            <p:cNvSpPr>
              <a:spLocks/>
            </p:cNvSpPr>
            <p:nvPr/>
          </p:nvSpPr>
          <p:spPr bwMode="auto">
            <a:xfrm>
              <a:off x="6638894" y="4721252"/>
              <a:ext cx="307977" cy="390528"/>
            </a:xfrm>
            <a:custGeom>
              <a:avLst/>
              <a:gdLst>
                <a:gd name="T0" fmla="*/ 11 w 82"/>
                <a:gd name="T1" fmla="*/ 88 h 104"/>
                <a:gd name="T2" fmla="*/ 36 w 82"/>
                <a:gd name="T3" fmla="*/ 102 h 104"/>
                <a:gd name="T4" fmla="*/ 59 w 82"/>
                <a:gd name="T5" fmla="*/ 103 h 104"/>
                <a:gd name="T6" fmla="*/ 73 w 82"/>
                <a:gd name="T7" fmla="*/ 102 h 104"/>
                <a:gd name="T8" fmla="*/ 82 w 82"/>
                <a:gd name="T9" fmla="*/ 102 h 104"/>
                <a:gd name="T10" fmla="*/ 78 w 82"/>
                <a:gd name="T11" fmla="*/ 87 h 104"/>
                <a:gd name="T12" fmla="*/ 80 w 82"/>
                <a:gd name="T13" fmla="*/ 72 h 104"/>
                <a:gd name="T14" fmla="*/ 78 w 82"/>
                <a:gd name="T15" fmla="*/ 52 h 104"/>
                <a:gd name="T16" fmla="*/ 68 w 82"/>
                <a:gd name="T17" fmla="*/ 34 h 104"/>
                <a:gd name="T18" fmla="*/ 47 w 82"/>
                <a:gd name="T19" fmla="*/ 25 h 104"/>
                <a:gd name="T20" fmla="*/ 20 w 82"/>
                <a:gd name="T21" fmla="*/ 27 h 104"/>
                <a:gd name="T22" fmla="*/ 20 w 82"/>
                <a:gd name="T23" fmla="*/ 16 h 104"/>
                <a:gd name="T24" fmla="*/ 26 w 82"/>
                <a:gd name="T25" fmla="*/ 1 h 104"/>
                <a:gd name="T26" fmla="*/ 24 w 82"/>
                <a:gd name="T27" fmla="*/ 0 h 104"/>
                <a:gd name="T28" fmla="*/ 19 w 82"/>
                <a:gd name="T29" fmla="*/ 12 h 104"/>
                <a:gd name="T30" fmla="*/ 19 w 82"/>
                <a:gd name="T31" fmla="*/ 28 h 104"/>
                <a:gd name="T32" fmla="*/ 5 w 82"/>
                <a:gd name="T33" fmla="*/ 39 h 104"/>
                <a:gd name="T34" fmla="*/ 0 w 82"/>
                <a:gd name="T35" fmla="*/ 56 h 104"/>
                <a:gd name="T36" fmla="*/ 11 w 82"/>
                <a:gd name="T37" fmla="*/ 8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104">
                  <a:moveTo>
                    <a:pt x="11" y="88"/>
                  </a:moveTo>
                  <a:cubicBezTo>
                    <a:pt x="18" y="97"/>
                    <a:pt x="27" y="100"/>
                    <a:pt x="36" y="102"/>
                  </a:cubicBezTo>
                  <a:cubicBezTo>
                    <a:pt x="44" y="104"/>
                    <a:pt x="51" y="104"/>
                    <a:pt x="59" y="103"/>
                  </a:cubicBezTo>
                  <a:cubicBezTo>
                    <a:pt x="62" y="103"/>
                    <a:pt x="68" y="103"/>
                    <a:pt x="73" y="102"/>
                  </a:cubicBezTo>
                  <a:cubicBezTo>
                    <a:pt x="78" y="102"/>
                    <a:pt x="82" y="102"/>
                    <a:pt x="82" y="102"/>
                  </a:cubicBezTo>
                  <a:cubicBezTo>
                    <a:pt x="79" y="98"/>
                    <a:pt x="78" y="93"/>
                    <a:pt x="78" y="87"/>
                  </a:cubicBezTo>
                  <a:cubicBezTo>
                    <a:pt x="78" y="82"/>
                    <a:pt x="79" y="76"/>
                    <a:pt x="80" y="72"/>
                  </a:cubicBezTo>
                  <a:cubicBezTo>
                    <a:pt x="80" y="65"/>
                    <a:pt x="79" y="58"/>
                    <a:pt x="78" y="52"/>
                  </a:cubicBezTo>
                  <a:cubicBezTo>
                    <a:pt x="76" y="45"/>
                    <a:pt x="73" y="39"/>
                    <a:pt x="68" y="34"/>
                  </a:cubicBezTo>
                  <a:cubicBezTo>
                    <a:pt x="63" y="29"/>
                    <a:pt x="56" y="26"/>
                    <a:pt x="47" y="25"/>
                  </a:cubicBezTo>
                  <a:cubicBezTo>
                    <a:pt x="38" y="24"/>
                    <a:pt x="29" y="24"/>
                    <a:pt x="20" y="27"/>
                  </a:cubicBezTo>
                  <a:cubicBezTo>
                    <a:pt x="19" y="24"/>
                    <a:pt x="19" y="19"/>
                    <a:pt x="20" y="16"/>
                  </a:cubicBezTo>
                  <a:cubicBezTo>
                    <a:pt x="20" y="10"/>
                    <a:pt x="23" y="5"/>
                    <a:pt x="26" y="1"/>
                  </a:cubicBezTo>
                  <a:cubicBezTo>
                    <a:pt x="26" y="1"/>
                    <a:pt x="25" y="0"/>
                    <a:pt x="24" y="0"/>
                  </a:cubicBezTo>
                  <a:cubicBezTo>
                    <a:pt x="22" y="2"/>
                    <a:pt x="20" y="7"/>
                    <a:pt x="19" y="12"/>
                  </a:cubicBezTo>
                  <a:cubicBezTo>
                    <a:pt x="18" y="18"/>
                    <a:pt x="18" y="24"/>
                    <a:pt x="19" y="28"/>
                  </a:cubicBezTo>
                  <a:cubicBezTo>
                    <a:pt x="14" y="30"/>
                    <a:pt x="9" y="34"/>
                    <a:pt x="5" y="39"/>
                  </a:cubicBezTo>
                  <a:cubicBezTo>
                    <a:pt x="2" y="43"/>
                    <a:pt x="0" y="50"/>
                    <a:pt x="0" y="56"/>
                  </a:cubicBezTo>
                  <a:cubicBezTo>
                    <a:pt x="0" y="67"/>
                    <a:pt x="5" y="80"/>
                    <a:pt x="11" y="8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1720"/>
            <p:cNvSpPr>
              <a:spLocks/>
            </p:cNvSpPr>
            <p:nvPr/>
          </p:nvSpPr>
          <p:spPr bwMode="auto">
            <a:xfrm>
              <a:off x="6897658" y="4699027"/>
              <a:ext cx="198439" cy="217489"/>
            </a:xfrm>
            <a:custGeom>
              <a:avLst/>
              <a:gdLst>
                <a:gd name="T0" fmla="*/ 10 w 53"/>
                <a:gd name="T1" fmla="*/ 46 h 58"/>
                <a:gd name="T2" fmla="*/ 24 w 53"/>
                <a:gd name="T3" fmla="*/ 52 h 58"/>
                <a:gd name="T4" fmla="*/ 38 w 53"/>
                <a:gd name="T5" fmla="*/ 54 h 58"/>
                <a:gd name="T6" fmla="*/ 47 w 53"/>
                <a:gd name="T7" fmla="*/ 55 h 58"/>
                <a:gd name="T8" fmla="*/ 53 w 53"/>
                <a:gd name="T9" fmla="*/ 58 h 58"/>
                <a:gd name="T10" fmla="*/ 51 w 53"/>
                <a:gd name="T11" fmla="*/ 46 h 58"/>
                <a:gd name="T12" fmla="*/ 52 w 53"/>
                <a:gd name="T13" fmla="*/ 34 h 58"/>
                <a:gd name="T14" fmla="*/ 38 w 53"/>
                <a:gd name="T15" fmla="*/ 7 h 58"/>
                <a:gd name="T16" fmla="*/ 22 w 53"/>
                <a:gd name="T17" fmla="*/ 5 h 58"/>
                <a:gd name="T18" fmla="*/ 8 w 53"/>
                <a:gd name="T19" fmla="*/ 14 h 58"/>
                <a:gd name="T20" fmla="*/ 5 w 53"/>
                <a:gd name="T21" fmla="*/ 8 h 58"/>
                <a:gd name="T22" fmla="*/ 2 w 53"/>
                <a:gd name="T23" fmla="*/ 0 h 58"/>
                <a:gd name="T24" fmla="*/ 1 w 53"/>
                <a:gd name="T25" fmla="*/ 1 h 58"/>
                <a:gd name="T26" fmla="*/ 3 w 53"/>
                <a:gd name="T27" fmla="*/ 7 h 58"/>
                <a:gd name="T28" fmla="*/ 8 w 53"/>
                <a:gd name="T29" fmla="*/ 14 h 58"/>
                <a:gd name="T30" fmla="*/ 2 w 53"/>
                <a:gd name="T31" fmla="*/ 33 h 58"/>
                <a:gd name="T32" fmla="*/ 10 w 53"/>
                <a:gd name="T33"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58">
                  <a:moveTo>
                    <a:pt x="10" y="46"/>
                  </a:moveTo>
                  <a:cubicBezTo>
                    <a:pt x="14" y="50"/>
                    <a:pt x="19" y="51"/>
                    <a:pt x="24" y="52"/>
                  </a:cubicBezTo>
                  <a:cubicBezTo>
                    <a:pt x="29" y="53"/>
                    <a:pt x="33" y="54"/>
                    <a:pt x="38" y="54"/>
                  </a:cubicBezTo>
                  <a:cubicBezTo>
                    <a:pt x="40" y="54"/>
                    <a:pt x="43" y="54"/>
                    <a:pt x="47" y="55"/>
                  </a:cubicBezTo>
                  <a:cubicBezTo>
                    <a:pt x="50" y="56"/>
                    <a:pt x="53" y="58"/>
                    <a:pt x="53" y="58"/>
                  </a:cubicBezTo>
                  <a:cubicBezTo>
                    <a:pt x="51" y="53"/>
                    <a:pt x="51" y="50"/>
                    <a:pt x="51" y="46"/>
                  </a:cubicBezTo>
                  <a:cubicBezTo>
                    <a:pt x="51" y="42"/>
                    <a:pt x="52" y="38"/>
                    <a:pt x="52" y="34"/>
                  </a:cubicBezTo>
                  <a:cubicBezTo>
                    <a:pt x="51" y="24"/>
                    <a:pt x="47" y="13"/>
                    <a:pt x="38" y="7"/>
                  </a:cubicBezTo>
                  <a:cubicBezTo>
                    <a:pt x="33" y="4"/>
                    <a:pt x="27" y="3"/>
                    <a:pt x="22" y="5"/>
                  </a:cubicBezTo>
                  <a:cubicBezTo>
                    <a:pt x="17" y="6"/>
                    <a:pt x="12" y="10"/>
                    <a:pt x="8" y="14"/>
                  </a:cubicBezTo>
                  <a:cubicBezTo>
                    <a:pt x="7" y="12"/>
                    <a:pt x="6" y="10"/>
                    <a:pt x="5" y="8"/>
                  </a:cubicBezTo>
                  <a:cubicBezTo>
                    <a:pt x="3" y="6"/>
                    <a:pt x="3" y="3"/>
                    <a:pt x="2" y="0"/>
                  </a:cubicBezTo>
                  <a:cubicBezTo>
                    <a:pt x="1" y="1"/>
                    <a:pt x="1" y="1"/>
                    <a:pt x="1" y="1"/>
                  </a:cubicBezTo>
                  <a:cubicBezTo>
                    <a:pt x="1" y="2"/>
                    <a:pt x="2" y="5"/>
                    <a:pt x="3" y="7"/>
                  </a:cubicBezTo>
                  <a:cubicBezTo>
                    <a:pt x="5" y="10"/>
                    <a:pt x="6" y="13"/>
                    <a:pt x="8" y="14"/>
                  </a:cubicBezTo>
                  <a:cubicBezTo>
                    <a:pt x="3" y="20"/>
                    <a:pt x="0" y="26"/>
                    <a:pt x="2" y="33"/>
                  </a:cubicBezTo>
                  <a:cubicBezTo>
                    <a:pt x="3" y="37"/>
                    <a:pt x="6" y="43"/>
                    <a:pt x="10" y="4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1721"/>
            <p:cNvSpPr>
              <a:spLocks/>
            </p:cNvSpPr>
            <p:nvPr/>
          </p:nvSpPr>
          <p:spPr bwMode="auto">
            <a:xfrm>
              <a:off x="5921340" y="5953161"/>
              <a:ext cx="239714" cy="352427"/>
            </a:xfrm>
            <a:custGeom>
              <a:avLst/>
              <a:gdLst>
                <a:gd name="T0" fmla="*/ 2 w 64"/>
                <a:gd name="T1" fmla="*/ 39 h 94"/>
                <a:gd name="T2" fmla="*/ 3 w 64"/>
                <a:gd name="T3" fmla="*/ 58 h 94"/>
                <a:gd name="T4" fmla="*/ 9 w 64"/>
                <a:gd name="T5" fmla="*/ 75 h 94"/>
                <a:gd name="T6" fmla="*/ 11 w 64"/>
                <a:gd name="T7" fmla="*/ 86 h 94"/>
                <a:gd name="T8" fmla="*/ 12 w 64"/>
                <a:gd name="T9" fmla="*/ 94 h 94"/>
                <a:gd name="T10" fmla="*/ 24 w 64"/>
                <a:gd name="T11" fmla="*/ 87 h 94"/>
                <a:gd name="T12" fmla="*/ 39 w 64"/>
                <a:gd name="T13" fmla="*/ 81 h 94"/>
                <a:gd name="T14" fmla="*/ 56 w 64"/>
                <a:gd name="T15" fmla="*/ 66 h 94"/>
                <a:gd name="T16" fmla="*/ 64 w 64"/>
                <a:gd name="T17" fmla="*/ 45 h 94"/>
                <a:gd name="T18" fmla="*/ 55 w 64"/>
                <a:gd name="T19" fmla="*/ 27 h 94"/>
                <a:gd name="T20" fmla="*/ 36 w 64"/>
                <a:gd name="T21" fmla="*/ 17 h 94"/>
                <a:gd name="T22" fmla="*/ 40 w 64"/>
                <a:gd name="T23" fmla="*/ 10 h 94"/>
                <a:gd name="T24" fmla="*/ 48 w 64"/>
                <a:gd name="T25" fmla="*/ 1 h 94"/>
                <a:gd name="T26" fmla="*/ 47 w 64"/>
                <a:gd name="T27" fmla="*/ 0 h 94"/>
                <a:gd name="T28" fmla="*/ 35 w 64"/>
                <a:gd name="T29" fmla="*/ 17 h 94"/>
                <a:gd name="T30" fmla="*/ 11 w 64"/>
                <a:gd name="T31" fmla="*/ 23 h 94"/>
                <a:gd name="T32" fmla="*/ 2 w 64"/>
                <a:gd name="T3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94">
                  <a:moveTo>
                    <a:pt x="2" y="39"/>
                  </a:moveTo>
                  <a:cubicBezTo>
                    <a:pt x="0" y="45"/>
                    <a:pt x="2" y="51"/>
                    <a:pt x="3" y="58"/>
                  </a:cubicBezTo>
                  <a:cubicBezTo>
                    <a:pt x="4" y="64"/>
                    <a:pt x="6" y="69"/>
                    <a:pt x="9" y="75"/>
                  </a:cubicBezTo>
                  <a:cubicBezTo>
                    <a:pt x="9" y="77"/>
                    <a:pt x="10" y="82"/>
                    <a:pt x="11" y="86"/>
                  </a:cubicBezTo>
                  <a:cubicBezTo>
                    <a:pt x="11" y="90"/>
                    <a:pt x="12" y="94"/>
                    <a:pt x="12" y="94"/>
                  </a:cubicBezTo>
                  <a:cubicBezTo>
                    <a:pt x="15" y="91"/>
                    <a:pt x="20" y="89"/>
                    <a:pt x="24" y="87"/>
                  </a:cubicBezTo>
                  <a:cubicBezTo>
                    <a:pt x="29" y="85"/>
                    <a:pt x="35" y="84"/>
                    <a:pt x="39" y="81"/>
                  </a:cubicBezTo>
                  <a:cubicBezTo>
                    <a:pt x="45" y="78"/>
                    <a:pt x="51" y="73"/>
                    <a:pt x="56" y="66"/>
                  </a:cubicBezTo>
                  <a:cubicBezTo>
                    <a:pt x="61" y="60"/>
                    <a:pt x="64" y="52"/>
                    <a:pt x="64" y="45"/>
                  </a:cubicBezTo>
                  <a:cubicBezTo>
                    <a:pt x="64" y="38"/>
                    <a:pt x="61" y="31"/>
                    <a:pt x="55" y="27"/>
                  </a:cubicBezTo>
                  <a:cubicBezTo>
                    <a:pt x="50" y="22"/>
                    <a:pt x="43" y="19"/>
                    <a:pt x="36" y="17"/>
                  </a:cubicBezTo>
                  <a:cubicBezTo>
                    <a:pt x="37" y="15"/>
                    <a:pt x="38" y="12"/>
                    <a:pt x="40" y="10"/>
                  </a:cubicBezTo>
                  <a:cubicBezTo>
                    <a:pt x="42" y="6"/>
                    <a:pt x="45" y="3"/>
                    <a:pt x="48" y="1"/>
                  </a:cubicBezTo>
                  <a:cubicBezTo>
                    <a:pt x="47" y="0"/>
                    <a:pt x="47" y="0"/>
                    <a:pt x="47" y="0"/>
                  </a:cubicBezTo>
                  <a:cubicBezTo>
                    <a:pt x="44" y="2"/>
                    <a:pt x="36" y="11"/>
                    <a:pt x="35" y="17"/>
                  </a:cubicBezTo>
                  <a:cubicBezTo>
                    <a:pt x="26" y="16"/>
                    <a:pt x="16" y="18"/>
                    <a:pt x="11" y="23"/>
                  </a:cubicBezTo>
                  <a:cubicBezTo>
                    <a:pt x="7" y="27"/>
                    <a:pt x="3" y="34"/>
                    <a:pt x="2" y="3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1722"/>
            <p:cNvSpPr>
              <a:spLocks/>
            </p:cNvSpPr>
            <p:nvPr/>
          </p:nvSpPr>
          <p:spPr bwMode="auto">
            <a:xfrm>
              <a:off x="5676863" y="5032404"/>
              <a:ext cx="373065" cy="296865"/>
            </a:xfrm>
            <a:custGeom>
              <a:avLst/>
              <a:gdLst>
                <a:gd name="T0" fmla="*/ 35 w 99"/>
                <a:gd name="T1" fmla="*/ 76 h 79"/>
                <a:gd name="T2" fmla="*/ 59 w 99"/>
                <a:gd name="T3" fmla="*/ 74 h 79"/>
                <a:gd name="T4" fmla="*/ 78 w 99"/>
                <a:gd name="T5" fmla="*/ 65 h 79"/>
                <a:gd name="T6" fmla="*/ 90 w 99"/>
                <a:gd name="T7" fmla="*/ 61 h 79"/>
                <a:gd name="T8" fmla="*/ 99 w 99"/>
                <a:gd name="T9" fmla="*/ 59 h 79"/>
                <a:gd name="T10" fmla="*/ 88 w 99"/>
                <a:gd name="T11" fmla="*/ 45 h 79"/>
                <a:gd name="T12" fmla="*/ 80 w 99"/>
                <a:gd name="T13" fmla="*/ 29 h 79"/>
                <a:gd name="T14" fmla="*/ 66 w 99"/>
                <a:gd name="T15" fmla="*/ 13 h 79"/>
                <a:gd name="T16" fmla="*/ 49 w 99"/>
                <a:gd name="T17" fmla="*/ 5 h 79"/>
                <a:gd name="T18" fmla="*/ 29 w 99"/>
                <a:gd name="T19" fmla="*/ 10 h 79"/>
                <a:gd name="T20" fmla="*/ 9 w 99"/>
                <a:gd name="T21" fmla="*/ 25 h 79"/>
                <a:gd name="T22" fmla="*/ 3 w 99"/>
                <a:gd name="T23" fmla="*/ 16 h 79"/>
                <a:gd name="T24" fmla="*/ 2 w 99"/>
                <a:gd name="T25" fmla="*/ 0 h 79"/>
                <a:gd name="T26" fmla="*/ 0 w 99"/>
                <a:gd name="T27" fmla="*/ 0 h 79"/>
                <a:gd name="T28" fmla="*/ 1 w 99"/>
                <a:gd name="T29" fmla="*/ 13 h 79"/>
                <a:gd name="T30" fmla="*/ 9 w 99"/>
                <a:gd name="T31" fmla="*/ 27 h 79"/>
                <a:gd name="T32" fmla="*/ 4 w 99"/>
                <a:gd name="T33" fmla="*/ 42 h 79"/>
                <a:gd name="T34" fmla="*/ 10 w 99"/>
                <a:gd name="T35" fmla="*/ 59 h 79"/>
                <a:gd name="T36" fmla="*/ 22 w 99"/>
                <a:gd name="T37" fmla="*/ 70 h 79"/>
                <a:gd name="T38" fmla="*/ 35 w 99"/>
                <a:gd name="T39"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9" h="79">
                  <a:moveTo>
                    <a:pt x="35" y="76"/>
                  </a:moveTo>
                  <a:cubicBezTo>
                    <a:pt x="44" y="79"/>
                    <a:pt x="51" y="76"/>
                    <a:pt x="59" y="74"/>
                  </a:cubicBezTo>
                  <a:cubicBezTo>
                    <a:pt x="65" y="72"/>
                    <a:pt x="71" y="68"/>
                    <a:pt x="78" y="65"/>
                  </a:cubicBezTo>
                  <a:cubicBezTo>
                    <a:pt x="80" y="64"/>
                    <a:pt x="85" y="62"/>
                    <a:pt x="90" y="61"/>
                  </a:cubicBezTo>
                  <a:cubicBezTo>
                    <a:pt x="95" y="60"/>
                    <a:pt x="99" y="59"/>
                    <a:pt x="99" y="59"/>
                  </a:cubicBezTo>
                  <a:cubicBezTo>
                    <a:pt x="94" y="55"/>
                    <a:pt x="91" y="50"/>
                    <a:pt x="88" y="45"/>
                  </a:cubicBezTo>
                  <a:cubicBezTo>
                    <a:pt x="86" y="40"/>
                    <a:pt x="83" y="34"/>
                    <a:pt x="80" y="29"/>
                  </a:cubicBezTo>
                  <a:cubicBezTo>
                    <a:pt x="76" y="23"/>
                    <a:pt x="71" y="17"/>
                    <a:pt x="66" y="13"/>
                  </a:cubicBezTo>
                  <a:cubicBezTo>
                    <a:pt x="61" y="9"/>
                    <a:pt x="55" y="6"/>
                    <a:pt x="49" y="5"/>
                  </a:cubicBezTo>
                  <a:cubicBezTo>
                    <a:pt x="43" y="5"/>
                    <a:pt x="36" y="7"/>
                    <a:pt x="29" y="10"/>
                  </a:cubicBezTo>
                  <a:cubicBezTo>
                    <a:pt x="22" y="14"/>
                    <a:pt x="14" y="19"/>
                    <a:pt x="9" y="25"/>
                  </a:cubicBezTo>
                  <a:cubicBezTo>
                    <a:pt x="7" y="23"/>
                    <a:pt x="4" y="19"/>
                    <a:pt x="3" y="16"/>
                  </a:cubicBezTo>
                  <a:cubicBezTo>
                    <a:pt x="1" y="11"/>
                    <a:pt x="1" y="5"/>
                    <a:pt x="2" y="0"/>
                  </a:cubicBezTo>
                  <a:cubicBezTo>
                    <a:pt x="2" y="0"/>
                    <a:pt x="1" y="0"/>
                    <a:pt x="0" y="0"/>
                  </a:cubicBezTo>
                  <a:cubicBezTo>
                    <a:pt x="0" y="3"/>
                    <a:pt x="0" y="8"/>
                    <a:pt x="1" y="13"/>
                  </a:cubicBezTo>
                  <a:cubicBezTo>
                    <a:pt x="3" y="18"/>
                    <a:pt x="6" y="24"/>
                    <a:pt x="9" y="27"/>
                  </a:cubicBezTo>
                  <a:cubicBezTo>
                    <a:pt x="6" y="31"/>
                    <a:pt x="4" y="37"/>
                    <a:pt x="4" y="42"/>
                  </a:cubicBezTo>
                  <a:cubicBezTo>
                    <a:pt x="4" y="48"/>
                    <a:pt x="6" y="54"/>
                    <a:pt x="10" y="59"/>
                  </a:cubicBezTo>
                  <a:cubicBezTo>
                    <a:pt x="13" y="63"/>
                    <a:pt x="17" y="67"/>
                    <a:pt x="22" y="70"/>
                  </a:cubicBezTo>
                  <a:cubicBezTo>
                    <a:pt x="26" y="73"/>
                    <a:pt x="31" y="75"/>
                    <a:pt x="35" y="7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1723"/>
            <p:cNvSpPr>
              <a:spLocks/>
            </p:cNvSpPr>
            <p:nvPr/>
          </p:nvSpPr>
          <p:spPr bwMode="auto">
            <a:xfrm>
              <a:off x="5670513" y="5576920"/>
              <a:ext cx="225426" cy="323852"/>
            </a:xfrm>
            <a:custGeom>
              <a:avLst/>
              <a:gdLst>
                <a:gd name="T0" fmla="*/ 4 w 60"/>
                <a:gd name="T1" fmla="*/ 58 h 86"/>
                <a:gd name="T2" fmla="*/ 18 w 60"/>
                <a:gd name="T3" fmla="*/ 72 h 86"/>
                <a:gd name="T4" fmla="*/ 34 w 60"/>
                <a:gd name="T5" fmla="*/ 78 h 86"/>
                <a:gd name="T6" fmla="*/ 50 w 60"/>
                <a:gd name="T7" fmla="*/ 86 h 86"/>
                <a:gd name="T8" fmla="*/ 49 w 60"/>
                <a:gd name="T9" fmla="*/ 83 h 86"/>
                <a:gd name="T10" fmla="*/ 50 w 60"/>
                <a:gd name="T11" fmla="*/ 80 h 86"/>
                <a:gd name="T12" fmla="*/ 51 w 60"/>
                <a:gd name="T13" fmla="*/ 73 h 86"/>
                <a:gd name="T14" fmla="*/ 56 w 60"/>
                <a:gd name="T15" fmla="*/ 61 h 86"/>
                <a:gd name="T16" fmla="*/ 55 w 60"/>
                <a:gd name="T17" fmla="*/ 29 h 86"/>
                <a:gd name="T18" fmla="*/ 40 w 60"/>
                <a:gd name="T19" fmla="*/ 19 h 86"/>
                <a:gd name="T20" fmla="*/ 21 w 60"/>
                <a:gd name="T21" fmla="*/ 17 h 86"/>
                <a:gd name="T22" fmla="*/ 22 w 60"/>
                <a:gd name="T23" fmla="*/ 8 h 86"/>
                <a:gd name="T24" fmla="*/ 26 w 60"/>
                <a:gd name="T25" fmla="*/ 3 h 86"/>
                <a:gd name="T26" fmla="*/ 33 w 60"/>
                <a:gd name="T27" fmla="*/ 1 h 86"/>
                <a:gd name="T28" fmla="*/ 33 w 60"/>
                <a:gd name="T29" fmla="*/ 1 h 86"/>
                <a:gd name="T30" fmla="*/ 33 w 60"/>
                <a:gd name="T31" fmla="*/ 1 h 86"/>
                <a:gd name="T32" fmla="*/ 30 w 60"/>
                <a:gd name="T33" fmla="*/ 0 h 86"/>
                <a:gd name="T34" fmla="*/ 28 w 60"/>
                <a:gd name="T35" fmla="*/ 1 h 86"/>
                <a:gd name="T36" fmla="*/ 23 w 60"/>
                <a:gd name="T37" fmla="*/ 5 h 86"/>
                <a:gd name="T38" fmla="*/ 20 w 60"/>
                <a:gd name="T39" fmla="*/ 12 h 86"/>
                <a:gd name="T40" fmla="*/ 20 w 60"/>
                <a:gd name="T41" fmla="*/ 18 h 86"/>
                <a:gd name="T42" fmla="*/ 2 w 60"/>
                <a:gd name="T43" fmla="*/ 35 h 86"/>
                <a:gd name="T44" fmla="*/ 4 w 60"/>
                <a:gd name="T45"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86">
                  <a:moveTo>
                    <a:pt x="4" y="58"/>
                  </a:moveTo>
                  <a:cubicBezTo>
                    <a:pt x="7" y="65"/>
                    <a:pt x="13" y="68"/>
                    <a:pt x="18" y="72"/>
                  </a:cubicBezTo>
                  <a:cubicBezTo>
                    <a:pt x="23" y="75"/>
                    <a:pt x="28" y="77"/>
                    <a:pt x="34" y="78"/>
                  </a:cubicBezTo>
                  <a:cubicBezTo>
                    <a:pt x="38" y="80"/>
                    <a:pt x="50" y="86"/>
                    <a:pt x="50" y="86"/>
                  </a:cubicBezTo>
                  <a:cubicBezTo>
                    <a:pt x="50" y="85"/>
                    <a:pt x="49" y="84"/>
                    <a:pt x="49" y="83"/>
                  </a:cubicBezTo>
                  <a:cubicBezTo>
                    <a:pt x="49" y="82"/>
                    <a:pt x="50" y="81"/>
                    <a:pt x="50" y="80"/>
                  </a:cubicBezTo>
                  <a:cubicBezTo>
                    <a:pt x="50" y="77"/>
                    <a:pt x="51" y="75"/>
                    <a:pt x="51" y="73"/>
                  </a:cubicBezTo>
                  <a:cubicBezTo>
                    <a:pt x="53" y="69"/>
                    <a:pt x="55" y="65"/>
                    <a:pt x="56" y="61"/>
                  </a:cubicBezTo>
                  <a:cubicBezTo>
                    <a:pt x="60" y="51"/>
                    <a:pt x="60" y="38"/>
                    <a:pt x="55" y="29"/>
                  </a:cubicBezTo>
                  <a:cubicBezTo>
                    <a:pt x="52" y="25"/>
                    <a:pt x="46" y="21"/>
                    <a:pt x="40" y="19"/>
                  </a:cubicBezTo>
                  <a:cubicBezTo>
                    <a:pt x="34" y="17"/>
                    <a:pt x="27" y="16"/>
                    <a:pt x="21" y="17"/>
                  </a:cubicBezTo>
                  <a:cubicBezTo>
                    <a:pt x="21" y="15"/>
                    <a:pt x="21" y="11"/>
                    <a:pt x="22" y="8"/>
                  </a:cubicBezTo>
                  <a:cubicBezTo>
                    <a:pt x="23" y="6"/>
                    <a:pt x="25" y="4"/>
                    <a:pt x="26" y="3"/>
                  </a:cubicBezTo>
                  <a:cubicBezTo>
                    <a:pt x="28" y="1"/>
                    <a:pt x="31" y="0"/>
                    <a:pt x="33" y="1"/>
                  </a:cubicBezTo>
                  <a:cubicBezTo>
                    <a:pt x="33" y="1"/>
                    <a:pt x="33" y="1"/>
                    <a:pt x="33" y="1"/>
                  </a:cubicBezTo>
                  <a:cubicBezTo>
                    <a:pt x="33" y="1"/>
                    <a:pt x="33" y="1"/>
                    <a:pt x="33" y="1"/>
                  </a:cubicBezTo>
                  <a:cubicBezTo>
                    <a:pt x="32" y="0"/>
                    <a:pt x="31" y="0"/>
                    <a:pt x="30" y="0"/>
                  </a:cubicBezTo>
                  <a:cubicBezTo>
                    <a:pt x="29" y="0"/>
                    <a:pt x="28" y="0"/>
                    <a:pt x="28" y="1"/>
                  </a:cubicBezTo>
                  <a:cubicBezTo>
                    <a:pt x="26" y="1"/>
                    <a:pt x="24" y="3"/>
                    <a:pt x="23" y="5"/>
                  </a:cubicBezTo>
                  <a:cubicBezTo>
                    <a:pt x="22" y="7"/>
                    <a:pt x="21" y="10"/>
                    <a:pt x="20" y="12"/>
                  </a:cubicBezTo>
                  <a:cubicBezTo>
                    <a:pt x="20" y="14"/>
                    <a:pt x="20" y="16"/>
                    <a:pt x="20" y="18"/>
                  </a:cubicBezTo>
                  <a:cubicBezTo>
                    <a:pt x="11" y="20"/>
                    <a:pt x="4" y="26"/>
                    <a:pt x="2" y="35"/>
                  </a:cubicBezTo>
                  <a:cubicBezTo>
                    <a:pt x="0" y="42"/>
                    <a:pt x="2" y="52"/>
                    <a:pt x="4" y="5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1724"/>
            <p:cNvSpPr>
              <a:spLocks/>
            </p:cNvSpPr>
            <p:nvPr/>
          </p:nvSpPr>
          <p:spPr bwMode="auto">
            <a:xfrm>
              <a:off x="6248367" y="5626133"/>
              <a:ext cx="274639" cy="401640"/>
            </a:xfrm>
            <a:custGeom>
              <a:avLst/>
              <a:gdLst>
                <a:gd name="T0" fmla="*/ 0 w 73"/>
                <a:gd name="T1" fmla="*/ 54 h 107"/>
                <a:gd name="T2" fmla="*/ 9 w 73"/>
                <a:gd name="T3" fmla="*/ 75 h 107"/>
                <a:gd name="T4" fmla="*/ 22 w 73"/>
                <a:gd name="T5" fmla="*/ 91 h 107"/>
                <a:gd name="T6" fmla="*/ 31 w 73"/>
                <a:gd name="T7" fmla="*/ 101 h 107"/>
                <a:gd name="T8" fmla="*/ 37 w 73"/>
                <a:gd name="T9" fmla="*/ 107 h 107"/>
                <a:gd name="T10" fmla="*/ 45 w 73"/>
                <a:gd name="T11" fmla="*/ 95 h 107"/>
                <a:gd name="T12" fmla="*/ 57 w 73"/>
                <a:gd name="T13" fmla="*/ 85 h 107"/>
                <a:gd name="T14" fmla="*/ 69 w 73"/>
                <a:gd name="T15" fmla="*/ 65 h 107"/>
                <a:gd name="T16" fmla="*/ 71 w 73"/>
                <a:gd name="T17" fmla="*/ 38 h 107"/>
                <a:gd name="T18" fmla="*/ 64 w 73"/>
                <a:gd name="T19" fmla="*/ 26 h 107"/>
                <a:gd name="T20" fmla="*/ 53 w 73"/>
                <a:gd name="T21" fmla="*/ 19 h 107"/>
                <a:gd name="T22" fmla="*/ 29 w 73"/>
                <a:gd name="T23" fmla="*/ 20 h 107"/>
                <a:gd name="T24" fmla="*/ 28 w 73"/>
                <a:gd name="T25" fmla="*/ 12 h 107"/>
                <a:gd name="T26" fmla="*/ 28 w 73"/>
                <a:gd name="T27" fmla="*/ 0 h 107"/>
                <a:gd name="T28" fmla="*/ 26 w 73"/>
                <a:gd name="T29" fmla="*/ 1 h 107"/>
                <a:gd name="T30" fmla="*/ 27 w 73"/>
                <a:gd name="T31" fmla="*/ 10 h 107"/>
                <a:gd name="T32" fmla="*/ 28 w 73"/>
                <a:gd name="T33" fmla="*/ 20 h 107"/>
                <a:gd name="T34" fmla="*/ 14 w 73"/>
                <a:gd name="T35" fmla="*/ 26 h 107"/>
                <a:gd name="T36" fmla="*/ 5 w 73"/>
                <a:gd name="T37" fmla="*/ 33 h 107"/>
                <a:gd name="T38" fmla="*/ 2 w 73"/>
                <a:gd name="T39" fmla="*/ 43 h 107"/>
                <a:gd name="T40" fmla="*/ 0 w 73"/>
                <a:gd name="T41" fmla="*/ 5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 h="107">
                  <a:moveTo>
                    <a:pt x="0" y="54"/>
                  </a:moveTo>
                  <a:cubicBezTo>
                    <a:pt x="1" y="62"/>
                    <a:pt x="5" y="68"/>
                    <a:pt x="9" y="75"/>
                  </a:cubicBezTo>
                  <a:cubicBezTo>
                    <a:pt x="13" y="82"/>
                    <a:pt x="17" y="87"/>
                    <a:pt x="22" y="91"/>
                  </a:cubicBezTo>
                  <a:cubicBezTo>
                    <a:pt x="24" y="93"/>
                    <a:pt x="28" y="97"/>
                    <a:pt x="31" y="101"/>
                  </a:cubicBezTo>
                  <a:cubicBezTo>
                    <a:pt x="34" y="105"/>
                    <a:pt x="37" y="107"/>
                    <a:pt x="37" y="107"/>
                  </a:cubicBezTo>
                  <a:cubicBezTo>
                    <a:pt x="37" y="103"/>
                    <a:pt x="41" y="99"/>
                    <a:pt x="45" y="95"/>
                  </a:cubicBezTo>
                  <a:cubicBezTo>
                    <a:pt x="49" y="92"/>
                    <a:pt x="53" y="89"/>
                    <a:pt x="57" y="85"/>
                  </a:cubicBezTo>
                  <a:cubicBezTo>
                    <a:pt x="62" y="80"/>
                    <a:pt x="66" y="73"/>
                    <a:pt x="69" y="65"/>
                  </a:cubicBezTo>
                  <a:cubicBezTo>
                    <a:pt x="72" y="56"/>
                    <a:pt x="73" y="47"/>
                    <a:pt x="71" y="38"/>
                  </a:cubicBezTo>
                  <a:cubicBezTo>
                    <a:pt x="69" y="33"/>
                    <a:pt x="67" y="29"/>
                    <a:pt x="64" y="26"/>
                  </a:cubicBezTo>
                  <a:cubicBezTo>
                    <a:pt x="61" y="22"/>
                    <a:pt x="57" y="20"/>
                    <a:pt x="53" y="19"/>
                  </a:cubicBezTo>
                  <a:cubicBezTo>
                    <a:pt x="45" y="16"/>
                    <a:pt x="37" y="17"/>
                    <a:pt x="29" y="20"/>
                  </a:cubicBezTo>
                  <a:cubicBezTo>
                    <a:pt x="28" y="17"/>
                    <a:pt x="28" y="15"/>
                    <a:pt x="28" y="12"/>
                  </a:cubicBezTo>
                  <a:cubicBezTo>
                    <a:pt x="28" y="8"/>
                    <a:pt x="28" y="4"/>
                    <a:pt x="28" y="0"/>
                  </a:cubicBezTo>
                  <a:cubicBezTo>
                    <a:pt x="26" y="1"/>
                    <a:pt x="26" y="1"/>
                    <a:pt x="26" y="1"/>
                  </a:cubicBezTo>
                  <a:cubicBezTo>
                    <a:pt x="26" y="3"/>
                    <a:pt x="27" y="7"/>
                    <a:pt x="27" y="10"/>
                  </a:cubicBezTo>
                  <a:cubicBezTo>
                    <a:pt x="27" y="14"/>
                    <a:pt x="27" y="17"/>
                    <a:pt x="28" y="20"/>
                  </a:cubicBezTo>
                  <a:cubicBezTo>
                    <a:pt x="23" y="22"/>
                    <a:pt x="18" y="24"/>
                    <a:pt x="14" y="26"/>
                  </a:cubicBezTo>
                  <a:cubicBezTo>
                    <a:pt x="10" y="28"/>
                    <a:pt x="7" y="30"/>
                    <a:pt x="5" y="33"/>
                  </a:cubicBezTo>
                  <a:cubicBezTo>
                    <a:pt x="3" y="36"/>
                    <a:pt x="2" y="39"/>
                    <a:pt x="2" y="43"/>
                  </a:cubicBezTo>
                  <a:cubicBezTo>
                    <a:pt x="1" y="46"/>
                    <a:pt x="0" y="50"/>
                    <a:pt x="0" y="5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1725"/>
            <p:cNvSpPr>
              <a:spLocks/>
            </p:cNvSpPr>
            <p:nvPr/>
          </p:nvSpPr>
          <p:spPr bwMode="auto">
            <a:xfrm>
              <a:off x="7037359" y="4506938"/>
              <a:ext cx="176214" cy="247652"/>
            </a:xfrm>
            <a:custGeom>
              <a:avLst/>
              <a:gdLst>
                <a:gd name="T0" fmla="*/ 3 w 47"/>
                <a:gd name="T1" fmla="*/ 39 h 66"/>
                <a:gd name="T2" fmla="*/ 13 w 47"/>
                <a:gd name="T3" fmla="*/ 48 h 66"/>
                <a:gd name="T4" fmla="*/ 24 w 47"/>
                <a:gd name="T5" fmla="*/ 55 h 66"/>
                <a:gd name="T6" fmla="*/ 31 w 47"/>
                <a:gd name="T7" fmla="*/ 61 h 66"/>
                <a:gd name="T8" fmla="*/ 34 w 47"/>
                <a:gd name="T9" fmla="*/ 66 h 66"/>
                <a:gd name="T10" fmla="*/ 39 w 47"/>
                <a:gd name="T11" fmla="*/ 55 h 66"/>
                <a:gd name="T12" fmla="*/ 45 w 47"/>
                <a:gd name="T13" fmla="*/ 44 h 66"/>
                <a:gd name="T14" fmla="*/ 47 w 47"/>
                <a:gd name="T15" fmla="*/ 27 h 66"/>
                <a:gd name="T16" fmla="*/ 40 w 47"/>
                <a:gd name="T17" fmla="*/ 10 h 66"/>
                <a:gd name="T18" fmla="*/ 24 w 47"/>
                <a:gd name="T19" fmla="*/ 4 h 66"/>
                <a:gd name="T20" fmla="*/ 11 w 47"/>
                <a:gd name="T21" fmla="*/ 12 h 66"/>
                <a:gd name="T22" fmla="*/ 8 w 47"/>
                <a:gd name="T23" fmla="*/ 8 h 66"/>
                <a:gd name="T24" fmla="*/ 4 w 47"/>
                <a:gd name="T25" fmla="*/ 0 h 66"/>
                <a:gd name="T26" fmla="*/ 3 w 47"/>
                <a:gd name="T27" fmla="*/ 1 h 66"/>
                <a:gd name="T28" fmla="*/ 6 w 47"/>
                <a:gd name="T29" fmla="*/ 7 h 66"/>
                <a:gd name="T30" fmla="*/ 10 w 47"/>
                <a:gd name="T31" fmla="*/ 12 h 66"/>
                <a:gd name="T32" fmla="*/ 4 w 47"/>
                <a:gd name="T33" fmla="*/ 20 h 66"/>
                <a:gd name="T34" fmla="*/ 0 w 47"/>
                <a:gd name="T35" fmla="*/ 27 h 66"/>
                <a:gd name="T36" fmla="*/ 3 w 47"/>
                <a:gd name="T37" fmla="*/ 3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66">
                  <a:moveTo>
                    <a:pt x="3" y="39"/>
                  </a:moveTo>
                  <a:cubicBezTo>
                    <a:pt x="5" y="43"/>
                    <a:pt x="9" y="45"/>
                    <a:pt x="13" y="48"/>
                  </a:cubicBezTo>
                  <a:cubicBezTo>
                    <a:pt x="17" y="51"/>
                    <a:pt x="20" y="53"/>
                    <a:pt x="24" y="55"/>
                  </a:cubicBezTo>
                  <a:cubicBezTo>
                    <a:pt x="26" y="56"/>
                    <a:pt x="29" y="59"/>
                    <a:pt x="31" y="61"/>
                  </a:cubicBezTo>
                  <a:cubicBezTo>
                    <a:pt x="33" y="63"/>
                    <a:pt x="34" y="66"/>
                    <a:pt x="34" y="66"/>
                  </a:cubicBezTo>
                  <a:cubicBezTo>
                    <a:pt x="35" y="62"/>
                    <a:pt x="37" y="58"/>
                    <a:pt x="39" y="55"/>
                  </a:cubicBezTo>
                  <a:cubicBezTo>
                    <a:pt x="41" y="51"/>
                    <a:pt x="43" y="48"/>
                    <a:pt x="45" y="44"/>
                  </a:cubicBezTo>
                  <a:cubicBezTo>
                    <a:pt x="46" y="39"/>
                    <a:pt x="47" y="33"/>
                    <a:pt x="47" y="27"/>
                  </a:cubicBezTo>
                  <a:cubicBezTo>
                    <a:pt x="46" y="21"/>
                    <a:pt x="44" y="15"/>
                    <a:pt x="40" y="10"/>
                  </a:cubicBezTo>
                  <a:cubicBezTo>
                    <a:pt x="36" y="5"/>
                    <a:pt x="30" y="3"/>
                    <a:pt x="24" y="4"/>
                  </a:cubicBezTo>
                  <a:cubicBezTo>
                    <a:pt x="19" y="5"/>
                    <a:pt x="14" y="8"/>
                    <a:pt x="11" y="12"/>
                  </a:cubicBezTo>
                  <a:cubicBezTo>
                    <a:pt x="9" y="10"/>
                    <a:pt x="8" y="9"/>
                    <a:pt x="8" y="8"/>
                  </a:cubicBezTo>
                  <a:cubicBezTo>
                    <a:pt x="7" y="5"/>
                    <a:pt x="6" y="3"/>
                    <a:pt x="4" y="0"/>
                  </a:cubicBezTo>
                  <a:cubicBezTo>
                    <a:pt x="3" y="1"/>
                    <a:pt x="3" y="1"/>
                    <a:pt x="3" y="1"/>
                  </a:cubicBezTo>
                  <a:cubicBezTo>
                    <a:pt x="4" y="2"/>
                    <a:pt x="5" y="5"/>
                    <a:pt x="6" y="7"/>
                  </a:cubicBezTo>
                  <a:cubicBezTo>
                    <a:pt x="8" y="9"/>
                    <a:pt x="9" y="11"/>
                    <a:pt x="10" y="12"/>
                  </a:cubicBezTo>
                  <a:cubicBezTo>
                    <a:pt x="7" y="15"/>
                    <a:pt x="5" y="17"/>
                    <a:pt x="4" y="20"/>
                  </a:cubicBezTo>
                  <a:cubicBezTo>
                    <a:pt x="2" y="22"/>
                    <a:pt x="1" y="24"/>
                    <a:pt x="0" y="27"/>
                  </a:cubicBezTo>
                  <a:cubicBezTo>
                    <a:pt x="0" y="30"/>
                    <a:pt x="1" y="35"/>
                    <a:pt x="3" y="39"/>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1726"/>
            <p:cNvSpPr>
              <a:spLocks/>
            </p:cNvSpPr>
            <p:nvPr/>
          </p:nvSpPr>
          <p:spPr bwMode="auto">
            <a:xfrm>
              <a:off x="6680169" y="4679977"/>
              <a:ext cx="225426" cy="311152"/>
            </a:xfrm>
            <a:custGeom>
              <a:avLst/>
              <a:gdLst>
                <a:gd name="T0" fmla="*/ 2 w 60"/>
                <a:gd name="T1" fmla="*/ 31 h 83"/>
                <a:gd name="T2" fmla="*/ 2 w 60"/>
                <a:gd name="T3" fmla="*/ 49 h 83"/>
                <a:gd name="T4" fmla="*/ 7 w 60"/>
                <a:gd name="T5" fmla="*/ 65 h 83"/>
                <a:gd name="T6" fmla="*/ 9 w 60"/>
                <a:gd name="T7" fmla="*/ 75 h 83"/>
                <a:gd name="T8" fmla="*/ 9 w 60"/>
                <a:gd name="T9" fmla="*/ 83 h 83"/>
                <a:gd name="T10" fmla="*/ 15 w 60"/>
                <a:gd name="T11" fmla="*/ 78 h 83"/>
                <a:gd name="T12" fmla="*/ 22 w 60"/>
                <a:gd name="T13" fmla="*/ 76 h 83"/>
                <a:gd name="T14" fmla="*/ 35 w 60"/>
                <a:gd name="T15" fmla="*/ 71 h 83"/>
                <a:gd name="T16" fmla="*/ 50 w 60"/>
                <a:gd name="T17" fmla="*/ 59 h 83"/>
                <a:gd name="T18" fmla="*/ 59 w 60"/>
                <a:gd name="T19" fmla="*/ 40 h 83"/>
                <a:gd name="T20" fmla="*/ 52 w 60"/>
                <a:gd name="T21" fmla="*/ 21 h 83"/>
                <a:gd name="T22" fmla="*/ 34 w 60"/>
                <a:gd name="T23" fmla="*/ 13 h 83"/>
                <a:gd name="T24" fmla="*/ 35 w 60"/>
                <a:gd name="T25" fmla="*/ 10 h 83"/>
                <a:gd name="T26" fmla="*/ 36 w 60"/>
                <a:gd name="T27" fmla="*/ 7 h 83"/>
                <a:gd name="T28" fmla="*/ 37 w 60"/>
                <a:gd name="T29" fmla="*/ 3 h 83"/>
                <a:gd name="T30" fmla="*/ 37 w 60"/>
                <a:gd name="T31" fmla="*/ 0 h 83"/>
                <a:gd name="T32" fmla="*/ 35 w 60"/>
                <a:gd name="T33" fmla="*/ 0 h 83"/>
                <a:gd name="T34" fmla="*/ 36 w 60"/>
                <a:gd name="T35" fmla="*/ 2 h 83"/>
                <a:gd name="T36" fmla="*/ 36 w 60"/>
                <a:gd name="T37" fmla="*/ 5 h 83"/>
                <a:gd name="T38" fmla="*/ 35 w 60"/>
                <a:gd name="T39" fmla="*/ 9 h 83"/>
                <a:gd name="T40" fmla="*/ 34 w 60"/>
                <a:gd name="T41" fmla="*/ 11 h 83"/>
                <a:gd name="T42" fmla="*/ 33 w 60"/>
                <a:gd name="T43" fmla="*/ 13 h 83"/>
                <a:gd name="T44" fmla="*/ 21 w 60"/>
                <a:gd name="T45" fmla="*/ 12 h 83"/>
                <a:gd name="T46" fmla="*/ 12 w 60"/>
                <a:gd name="T47" fmla="*/ 16 h 83"/>
                <a:gd name="T48" fmla="*/ 6 w 60"/>
                <a:gd name="T49" fmla="*/ 22 h 83"/>
                <a:gd name="T50" fmla="*/ 2 w 60"/>
                <a:gd name="T51" fmla="*/ 3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83">
                  <a:moveTo>
                    <a:pt x="2" y="31"/>
                  </a:moveTo>
                  <a:cubicBezTo>
                    <a:pt x="0" y="37"/>
                    <a:pt x="1" y="43"/>
                    <a:pt x="2" y="49"/>
                  </a:cubicBezTo>
                  <a:cubicBezTo>
                    <a:pt x="3" y="55"/>
                    <a:pt x="5" y="60"/>
                    <a:pt x="7" y="65"/>
                  </a:cubicBezTo>
                  <a:cubicBezTo>
                    <a:pt x="8" y="67"/>
                    <a:pt x="9" y="71"/>
                    <a:pt x="9" y="75"/>
                  </a:cubicBezTo>
                  <a:cubicBezTo>
                    <a:pt x="10" y="79"/>
                    <a:pt x="9" y="83"/>
                    <a:pt x="9" y="83"/>
                  </a:cubicBezTo>
                  <a:cubicBezTo>
                    <a:pt x="11" y="81"/>
                    <a:pt x="13" y="80"/>
                    <a:pt x="15" y="78"/>
                  </a:cubicBezTo>
                  <a:cubicBezTo>
                    <a:pt x="18" y="77"/>
                    <a:pt x="20" y="76"/>
                    <a:pt x="22" y="76"/>
                  </a:cubicBezTo>
                  <a:cubicBezTo>
                    <a:pt x="26" y="74"/>
                    <a:pt x="31" y="73"/>
                    <a:pt x="35" y="71"/>
                  </a:cubicBezTo>
                  <a:cubicBezTo>
                    <a:pt x="40" y="68"/>
                    <a:pt x="46" y="64"/>
                    <a:pt x="50" y="59"/>
                  </a:cubicBezTo>
                  <a:cubicBezTo>
                    <a:pt x="55" y="53"/>
                    <a:pt x="58" y="47"/>
                    <a:pt x="59" y="40"/>
                  </a:cubicBezTo>
                  <a:cubicBezTo>
                    <a:pt x="60" y="33"/>
                    <a:pt x="57" y="26"/>
                    <a:pt x="52" y="21"/>
                  </a:cubicBezTo>
                  <a:cubicBezTo>
                    <a:pt x="48" y="16"/>
                    <a:pt x="41" y="14"/>
                    <a:pt x="34" y="13"/>
                  </a:cubicBezTo>
                  <a:cubicBezTo>
                    <a:pt x="35" y="12"/>
                    <a:pt x="35" y="11"/>
                    <a:pt x="35" y="10"/>
                  </a:cubicBezTo>
                  <a:cubicBezTo>
                    <a:pt x="36" y="9"/>
                    <a:pt x="36" y="8"/>
                    <a:pt x="36" y="7"/>
                  </a:cubicBezTo>
                  <a:cubicBezTo>
                    <a:pt x="37" y="6"/>
                    <a:pt x="37" y="4"/>
                    <a:pt x="37" y="3"/>
                  </a:cubicBezTo>
                  <a:cubicBezTo>
                    <a:pt x="37" y="2"/>
                    <a:pt x="37" y="1"/>
                    <a:pt x="37" y="0"/>
                  </a:cubicBezTo>
                  <a:cubicBezTo>
                    <a:pt x="35" y="0"/>
                    <a:pt x="35" y="0"/>
                    <a:pt x="35" y="0"/>
                  </a:cubicBezTo>
                  <a:cubicBezTo>
                    <a:pt x="35" y="0"/>
                    <a:pt x="36" y="1"/>
                    <a:pt x="36" y="2"/>
                  </a:cubicBezTo>
                  <a:cubicBezTo>
                    <a:pt x="36" y="3"/>
                    <a:pt x="36" y="4"/>
                    <a:pt x="36" y="5"/>
                  </a:cubicBezTo>
                  <a:cubicBezTo>
                    <a:pt x="36" y="7"/>
                    <a:pt x="35" y="8"/>
                    <a:pt x="35" y="9"/>
                  </a:cubicBezTo>
                  <a:cubicBezTo>
                    <a:pt x="34" y="10"/>
                    <a:pt x="34" y="11"/>
                    <a:pt x="34" y="11"/>
                  </a:cubicBezTo>
                  <a:cubicBezTo>
                    <a:pt x="34" y="12"/>
                    <a:pt x="34" y="12"/>
                    <a:pt x="33" y="13"/>
                  </a:cubicBezTo>
                  <a:cubicBezTo>
                    <a:pt x="29" y="12"/>
                    <a:pt x="25" y="12"/>
                    <a:pt x="21" y="12"/>
                  </a:cubicBezTo>
                  <a:cubicBezTo>
                    <a:pt x="18" y="13"/>
                    <a:pt x="14" y="14"/>
                    <a:pt x="12" y="16"/>
                  </a:cubicBezTo>
                  <a:cubicBezTo>
                    <a:pt x="10" y="17"/>
                    <a:pt x="8" y="20"/>
                    <a:pt x="6" y="22"/>
                  </a:cubicBezTo>
                  <a:cubicBezTo>
                    <a:pt x="4" y="25"/>
                    <a:pt x="3" y="28"/>
                    <a:pt x="2" y="3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1727"/>
            <p:cNvSpPr>
              <a:spLocks/>
            </p:cNvSpPr>
            <p:nvPr/>
          </p:nvSpPr>
          <p:spPr bwMode="auto">
            <a:xfrm>
              <a:off x="6575394" y="4954616"/>
              <a:ext cx="220664" cy="330202"/>
            </a:xfrm>
            <a:custGeom>
              <a:avLst/>
              <a:gdLst>
                <a:gd name="T0" fmla="*/ 0 w 59"/>
                <a:gd name="T1" fmla="*/ 40 h 88"/>
                <a:gd name="T2" fmla="*/ 6 w 59"/>
                <a:gd name="T3" fmla="*/ 58 h 88"/>
                <a:gd name="T4" fmla="*/ 16 w 59"/>
                <a:gd name="T5" fmla="*/ 71 h 88"/>
                <a:gd name="T6" fmla="*/ 21 w 59"/>
                <a:gd name="T7" fmla="*/ 81 h 88"/>
                <a:gd name="T8" fmla="*/ 23 w 59"/>
                <a:gd name="T9" fmla="*/ 88 h 88"/>
                <a:gd name="T10" fmla="*/ 28 w 59"/>
                <a:gd name="T11" fmla="*/ 82 h 88"/>
                <a:gd name="T12" fmla="*/ 33 w 59"/>
                <a:gd name="T13" fmla="*/ 77 h 88"/>
                <a:gd name="T14" fmla="*/ 44 w 59"/>
                <a:gd name="T15" fmla="*/ 68 h 88"/>
                <a:gd name="T16" fmla="*/ 55 w 59"/>
                <a:gd name="T17" fmla="*/ 52 h 88"/>
                <a:gd name="T18" fmla="*/ 58 w 59"/>
                <a:gd name="T19" fmla="*/ 32 h 88"/>
                <a:gd name="T20" fmla="*/ 46 w 59"/>
                <a:gd name="T21" fmla="*/ 16 h 88"/>
                <a:gd name="T22" fmla="*/ 26 w 59"/>
                <a:gd name="T23" fmla="*/ 14 h 88"/>
                <a:gd name="T24" fmla="*/ 26 w 59"/>
                <a:gd name="T25" fmla="*/ 11 h 88"/>
                <a:gd name="T26" fmla="*/ 26 w 59"/>
                <a:gd name="T27" fmla="*/ 8 h 88"/>
                <a:gd name="T28" fmla="*/ 26 w 59"/>
                <a:gd name="T29" fmla="*/ 3 h 88"/>
                <a:gd name="T30" fmla="*/ 25 w 59"/>
                <a:gd name="T31" fmla="*/ 0 h 88"/>
                <a:gd name="T32" fmla="*/ 23 w 59"/>
                <a:gd name="T33" fmla="*/ 1 h 88"/>
                <a:gd name="T34" fmla="*/ 25 w 59"/>
                <a:gd name="T35" fmla="*/ 3 h 88"/>
                <a:gd name="T36" fmla="*/ 26 w 59"/>
                <a:gd name="T37" fmla="*/ 6 h 88"/>
                <a:gd name="T38" fmla="*/ 25 w 59"/>
                <a:gd name="T39" fmla="*/ 10 h 88"/>
                <a:gd name="T40" fmla="*/ 25 w 59"/>
                <a:gd name="T41" fmla="*/ 12 h 88"/>
                <a:gd name="T42" fmla="*/ 25 w 59"/>
                <a:gd name="T43" fmla="*/ 14 h 88"/>
                <a:gd name="T44" fmla="*/ 14 w 59"/>
                <a:gd name="T45" fmla="*/ 17 h 88"/>
                <a:gd name="T46" fmla="*/ 5 w 59"/>
                <a:gd name="T47" fmla="*/ 23 h 88"/>
                <a:gd name="T48" fmla="*/ 2 w 59"/>
                <a:gd name="T49" fmla="*/ 31 h 88"/>
                <a:gd name="T50" fmla="*/ 0 w 59"/>
                <a:gd name="T51" fmla="*/ 4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88">
                  <a:moveTo>
                    <a:pt x="0" y="40"/>
                  </a:moveTo>
                  <a:cubicBezTo>
                    <a:pt x="0" y="47"/>
                    <a:pt x="3" y="52"/>
                    <a:pt x="6" y="58"/>
                  </a:cubicBezTo>
                  <a:cubicBezTo>
                    <a:pt x="9" y="63"/>
                    <a:pt x="12" y="67"/>
                    <a:pt x="16" y="71"/>
                  </a:cubicBezTo>
                  <a:cubicBezTo>
                    <a:pt x="17" y="73"/>
                    <a:pt x="19" y="77"/>
                    <a:pt x="21" y="81"/>
                  </a:cubicBezTo>
                  <a:cubicBezTo>
                    <a:pt x="23" y="84"/>
                    <a:pt x="23" y="88"/>
                    <a:pt x="23" y="88"/>
                  </a:cubicBezTo>
                  <a:cubicBezTo>
                    <a:pt x="25" y="85"/>
                    <a:pt x="26" y="83"/>
                    <a:pt x="28" y="82"/>
                  </a:cubicBezTo>
                  <a:cubicBezTo>
                    <a:pt x="29" y="80"/>
                    <a:pt x="31" y="78"/>
                    <a:pt x="33" y="77"/>
                  </a:cubicBezTo>
                  <a:cubicBezTo>
                    <a:pt x="37" y="74"/>
                    <a:pt x="41" y="72"/>
                    <a:pt x="44" y="68"/>
                  </a:cubicBezTo>
                  <a:cubicBezTo>
                    <a:pt x="49" y="64"/>
                    <a:pt x="53" y="59"/>
                    <a:pt x="55" y="52"/>
                  </a:cubicBezTo>
                  <a:cubicBezTo>
                    <a:pt x="58" y="46"/>
                    <a:pt x="59" y="39"/>
                    <a:pt x="58" y="32"/>
                  </a:cubicBezTo>
                  <a:cubicBezTo>
                    <a:pt x="57" y="25"/>
                    <a:pt x="52" y="19"/>
                    <a:pt x="46" y="16"/>
                  </a:cubicBezTo>
                  <a:cubicBezTo>
                    <a:pt x="40" y="13"/>
                    <a:pt x="33" y="13"/>
                    <a:pt x="26" y="14"/>
                  </a:cubicBezTo>
                  <a:cubicBezTo>
                    <a:pt x="26" y="13"/>
                    <a:pt x="26" y="12"/>
                    <a:pt x="26" y="11"/>
                  </a:cubicBezTo>
                  <a:cubicBezTo>
                    <a:pt x="26" y="10"/>
                    <a:pt x="26" y="9"/>
                    <a:pt x="26" y="8"/>
                  </a:cubicBezTo>
                  <a:cubicBezTo>
                    <a:pt x="26" y="6"/>
                    <a:pt x="26" y="5"/>
                    <a:pt x="26" y="3"/>
                  </a:cubicBezTo>
                  <a:cubicBezTo>
                    <a:pt x="26" y="2"/>
                    <a:pt x="25" y="1"/>
                    <a:pt x="25" y="0"/>
                  </a:cubicBezTo>
                  <a:cubicBezTo>
                    <a:pt x="23" y="1"/>
                    <a:pt x="23" y="1"/>
                    <a:pt x="23" y="1"/>
                  </a:cubicBezTo>
                  <a:cubicBezTo>
                    <a:pt x="23" y="1"/>
                    <a:pt x="24" y="2"/>
                    <a:pt x="25" y="3"/>
                  </a:cubicBezTo>
                  <a:cubicBezTo>
                    <a:pt x="25" y="3"/>
                    <a:pt x="26" y="5"/>
                    <a:pt x="26" y="6"/>
                  </a:cubicBezTo>
                  <a:cubicBezTo>
                    <a:pt x="26" y="7"/>
                    <a:pt x="26" y="9"/>
                    <a:pt x="25" y="10"/>
                  </a:cubicBezTo>
                  <a:cubicBezTo>
                    <a:pt x="25" y="11"/>
                    <a:pt x="25" y="11"/>
                    <a:pt x="25" y="12"/>
                  </a:cubicBezTo>
                  <a:cubicBezTo>
                    <a:pt x="25" y="13"/>
                    <a:pt x="25" y="13"/>
                    <a:pt x="25" y="14"/>
                  </a:cubicBezTo>
                  <a:cubicBezTo>
                    <a:pt x="21" y="15"/>
                    <a:pt x="17" y="15"/>
                    <a:pt x="14" y="17"/>
                  </a:cubicBezTo>
                  <a:cubicBezTo>
                    <a:pt x="10" y="18"/>
                    <a:pt x="7" y="20"/>
                    <a:pt x="5" y="23"/>
                  </a:cubicBezTo>
                  <a:cubicBezTo>
                    <a:pt x="4" y="25"/>
                    <a:pt x="3" y="28"/>
                    <a:pt x="2" y="31"/>
                  </a:cubicBezTo>
                  <a:cubicBezTo>
                    <a:pt x="1" y="34"/>
                    <a:pt x="1" y="37"/>
                    <a:pt x="0" y="4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1728"/>
            <p:cNvSpPr>
              <a:spLocks/>
            </p:cNvSpPr>
            <p:nvPr/>
          </p:nvSpPr>
          <p:spPr bwMode="auto">
            <a:xfrm>
              <a:off x="6427755" y="4619651"/>
              <a:ext cx="263527" cy="288927"/>
            </a:xfrm>
            <a:custGeom>
              <a:avLst/>
              <a:gdLst>
                <a:gd name="T0" fmla="*/ 57 w 70"/>
                <a:gd name="T1" fmla="*/ 20 h 77"/>
                <a:gd name="T2" fmla="*/ 39 w 70"/>
                <a:gd name="T3" fmla="*/ 11 h 77"/>
                <a:gd name="T4" fmla="*/ 21 w 70"/>
                <a:gd name="T5" fmla="*/ 7 h 77"/>
                <a:gd name="T6" fmla="*/ 9 w 70"/>
                <a:gd name="T7" fmla="*/ 4 h 77"/>
                <a:gd name="T8" fmla="*/ 2 w 70"/>
                <a:gd name="T9" fmla="*/ 0 h 77"/>
                <a:gd name="T10" fmla="*/ 3 w 70"/>
                <a:gd name="T11" fmla="*/ 9 h 77"/>
                <a:gd name="T12" fmla="*/ 2 w 70"/>
                <a:gd name="T13" fmla="*/ 17 h 77"/>
                <a:gd name="T14" fmla="*/ 1 w 70"/>
                <a:gd name="T15" fmla="*/ 32 h 77"/>
                <a:gd name="T16" fmla="*/ 4 w 70"/>
                <a:gd name="T17" fmla="*/ 53 h 77"/>
                <a:gd name="T18" fmla="*/ 18 w 70"/>
                <a:gd name="T19" fmla="*/ 71 h 77"/>
                <a:gd name="T20" fmla="*/ 40 w 70"/>
                <a:gd name="T21" fmla="*/ 75 h 77"/>
                <a:gd name="T22" fmla="*/ 58 w 70"/>
                <a:gd name="T23" fmla="*/ 61 h 77"/>
                <a:gd name="T24" fmla="*/ 60 w 70"/>
                <a:gd name="T25" fmla="*/ 63 h 77"/>
                <a:gd name="T26" fmla="*/ 62 w 70"/>
                <a:gd name="T27" fmla="*/ 66 h 77"/>
                <a:gd name="T28" fmla="*/ 66 w 70"/>
                <a:gd name="T29" fmla="*/ 69 h 77"/>
                <a:gd name="T30" fmla="*/ 69 w 70"/>
                <a:gd name="T31" fmla="*/ 70 h 77"/>
                <a:gd name="T32" fmla="*/ 70 w 70"/>
                <a:gd name="T33" fmla="*/ 69 h 77"/>
                <a:gd name="T34" fmla="*/ 68 w 70"/>
                <a:gd name="T35" fmla="*/ 68 h 77"/>
                <a:gd name="T36" fmla="*/ 64 w 70"/>
                <a:gd name="T37" fmla="*/ 67 h 77"/>
                <a:gd name="T38" fmla="*/ 61 w 70"/>
                <a:gd name="T39" fmla="*/ 63 h 77"/>
                <a:gd name="T40" fmla="*/ 60 w 70"/>
                <a:gd name="T41" fmla="*/ 62 h 77"/>
                <a:gd name="T42" fmla="*/ 58 w 70"/>
                <a:gd name="T43" fmla="*/ 60 h 77"/>
                <a:gd name="T44" fmla="*/ 65 w 70"/>
                <a:gd name="T45" fmla="*/ 49 h 77"/>
                <a:gd name="T46" fmla="*/ 67 w 70"/>
                <a:gd name="T47" fmla="*/ 37 h 77"/>
                <a:gd name="T48" fmla="*/ 63 w 70"/>
                <a:gd name="T49" fmla="*/ 28 h 77"/>
                <a:gd name="T50" fmla="*/ 57 w 70"/>
                <a:gd name="T51" fmla="*/ 2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 h="77">
                  <a:moveTo>
                    <a:pt x="57" y="20"/>
                  </a:moveTo>
                  <a:cubicBezTo>
                    <a:pt x="52" y="15"/>
                    <a:pt x="46" y="13"/>
                    <a:pt x="39" y="11"/>
                  </a:cubicBezTo>
                  <a:cubicBezTo>
                    <a:pt x="33" y="9"/>
                    <a:pt x="27" y="8"/>
                    <a:pt x="21" y="7"/>
                  </a:cubicBezTo>
                  <a:cubicBezTo>
                    <a:pt x="18" y="7"/>
                    <a:pt x="13" y="6"/>
                    <a:pt x="9" y="4"/>
                  </a:cubicBezTo>
                  <a:cubicBezTo>
                    <a:pt x="5" y="3"/>
                    <a:pt x="2" y="0"/>
                    <a:pt x="2" y="0"/>
                  </a:cubicBezTo>
                  <a:cubicBezTo>
                    <a:pt x="2" y="3"/>
                    <a:pt x="3" y="6"/>
                    <a:pt x="3" y="9"/>
                  </a:cubicBezTo>
                  <a:cubicBezTo>
                    <a:pt x="3" y="11"/>
                    <a:pt x="3" y="14"/>
                    <a:pt x="2" y="17"/>
                  </a:cubicBezTo>
                  <a:cubicBezTo>
                    <a:pt x="2" y="22"/>
                    <a:pt x="1" y="27"/>
                    <a:pt x="1" y="32"/>
                  </a:cubicBezTo>
                  <a:cubicBezTo>
                    <a:pt x="0" y="39"/>
                    <a:pt x="2" y="46"/>
                    <a:pt x="4" y="53"/>
                  </a:cubicBezTo>
                  <a:cubicBezTo>
                    <a:pt x="7" y="60"/>
                    <a:pt x="12" y="67"/>
                    <a:pt x="18" y="71"/>
                  </a:cubicBezTo>
                  <a:cubicBezTo>
                    <a:pt x="25" y="76"/>
                    <a:pt x="33" y="77"/>
                    <a:pt x="40" y="75"/>
                  </a:cubicBezTo>
                  <a:cubicBezTo>
                    <a:pt x="47" y="73"/>
                    <a:pt x="53" y="67"/>
                    <a:pt x="58" y="61"/>
                  </a:cubicBezTo>
                  <a:cubicBezTo>
                    <a:pt x="58" y="62"/>
                    <a:pt x="59" y="63"/>
                    <a:pt x="60" y="63"/>
                  </a:cubicBezTo>
                  <a:cubicBezTo>
                    <a:pt x="61" y="64"/>
                    <a:pt x="62" y="65"/>
                    <a:pt x="62" y="66"/>
                  </a:cubicBezTo>
                  <a:cubicBezTo>
                    <a:pt x="64" y="67"/>
                    <a:pt x="65" y="68"/>
                    <a:pt x="66" y="69"/>
                  </a:cubicBezTo>
                  <a:cubicBezTo>
                    <a:pt x="67" y="70"/>
                    <a:pt x="68" y="70"/>
                    <a:pt x="69" y="70"/>
                  </a:cubicBezTo>
                  <a:cubicBezTo>
                    <a:pt x="70" y="69"/>
                    <a:pt x="70" y="69"/>
                    <a:pt x="70" y="69"/>
                  </a:cubicBezTo>
                  <a:cubicBezTo>
                    <a:pt x="70" y="69"/>
                    <a:pt x="69" y="69"/>
                    <a:pt x="68" y="68"/>
                  </a:cubicBezTo>
                  <a:cubicBezTo>
                    <a:pt x="67" y="68"/>
                    <a:pt x="65" y="68"/>
                    <a:pt x="64" y="67"/>
                  </a:cubicBezTo>
                  <a:cubicBezTo>
                    <a:pt x="63" y="66"/>
                    <a:pt x="62" y="64"/>
                    <a:pt x="61" y="63"/>
                  </a:cubicBezTo>
                  <a:cubicBezTo>
                    <a:pt x="61" y="63"/>
                    <a:pt x="60" y="62"/>
                    <a:pt x="60" y="62"/>
                  </a:cubicBezTo>
                  <a:cubicBezTo>
                    <a:pt x="59" y="61"/>
                    <a:pt x="59" y="61"/>
                    <a:pt x="58" y="60"/>
                  </a:cubicBezTo>
                  <a:cubicBezTo>
                    <a:pt x="61" y="56"/>
                    <a:pt x="63" y="52"/>
                    <a:pt x="65" y="49"/>
                  </a:cubicBezTo>
                  <a:cubicBezTo>
                    <a:pt x="67" y="45"/>
                    <a:pt x="67" y="41"/>
                    <a:pt x="67" y="37"/>
                  </a:cubicBezTo>
                  <a:cubicBezTo>
                    <a:pt x="66" y="34"/>
                    <a:pt x="65" y="31"/>
                    <a:pt x="63" y="28"/>
                  </a:cubicBezTo>
                  <a:cubicBezTo>
                    <a:pt x="61" y="25"/>
                    <a:pt x="59" y="22"/>
                    <a:pt x="57" y="2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1729"/>
            <p:cNvSpPr>
              <a:spLocks/>
            </p:cNvSpPr>
            <p:nvPr/>
          </p:nvSpPr>
          <p:spPr bwMode="auto">
            <a:xfrm>
              <a:off x="6218204" y="4754590"/>
              <a:ext cx="266702" cy="334965"/>
            </a:xfrm>
            <a:custGeom>
              <a:avLst/>
              <a:gdLst>
                <a:gd name="T0" fmla="*/ 11 w 71"/>
                <a:gd name="T1" fmla="*/ 76 h 89"/>
                <a:gd name="T2" fmla="*/ 32 w 71"/>
                <a:gd name="T3" fmla="*/ 87 h 89"/>
                <a:gd name="T4" fmla="*/ 51 w 71"/>
                <a:gd name="T5" fmla="*/ 87 h 89"/>
                <a:gd name="T6" fmla="*/ 63 w 71"/>
                <a:gd name="T7" fmla="*/ 87 h 89"/>
                <a:gd name="T8" fmla="*/ 71 w 71"/>
                <a:gd name="T9" fmla="*/ 87 h 89"/>
                <a:gd name="T10" fmla="*/ 67 w 71"/>
                <a:gd name="T11" fmla="*/ 74 h 89"/>
                <a:gd name="T12" fmla="*/ 68 w 71"/>
                <a:gd name="T13" fmla="*/ 60 h 89"/>
                <a:gd name="T14" fmla="*/ 65 w 71"/>
                <a:gd name="T15" fmla="*/ 44 h 89"/>
                <a:gd name="T16" fmla="*/ 58 w 71"/>
                <a:gd name="T17" fmla="*/ 32 h 89"/>
                <a:gd name="T18" fmla="*/ 42 w 71"/>
                <a:gd name="T19" fmla="*/ 24 h 89"/>
                <a:gd name="T20" fmla="*/ 19 w 71"/>
                <a:gd name="T21" fmla="*/ 23 h 89"/>
                <a:gd name="T22" fmla="*/ 21 w 71"/>
                <a:gd name="T23" fmla="*/ 12 h 89"/>
                <a:gd name="T24" fmla="*/ 31 w 71"/>
                <a:gd name="T25" fmla="*/ 2 h 89"/>
                <a:gd name="T26" fmla="*/ 30 w 71"/>
                <a:gd name="T27" fmla="*/ 0 h 89"/>
                <a:gd name="T28" fmla="*/ 22 w 71"/>
                <a:gd name="T29" fmla="*/ 9 h 89"/>
                <a:gd name="T30" fmla="*/ 18 w 71"/>
                <a:gd name="T31" fmla="*/ 23 h 89"/>
                <a:gd name="T32" fmla="*/ 5 w 71"/>
                <a:gd name="T33" fmla="*/ 31 h 89"/>
                <a:gd name="T34" fmla="*/ 0 w 71"/>
                <a:gd name="T35" fmla="*/ 48 h 89"/>
                <a:gd name="T36" fmla="*/ 3 w 71"/>
                <a:gd name="T37" fmla="*/ 63 h 89"/>
                <a:gd name="T38" fmla="*/ 11 w 71"/>
                <a:gd name="T39" fmla="*/ 7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89">
                  <a:moveTo>
                    <a:pt x="11" y="76"/>
                  </a:moveTo>
                  <a:cubicBezTo>
                    <a:pt x="17" y="84"/>
                    <a:pt x="24" y="86"/>
                    <a:pt x="32" y="87"/>
                  </a:cubicBezTo>
                  <a:cubicBezTo>
                    <a:pt x="39" y="89"/>
                    <a:pt x="45" y="88"/>
                    <a:pt x="51" y="87"/>
                  </a:cubicBezTo>
                  <a:cubicBezTo>
                    <a:pt x="54" y="87"/>
                    <a:pt x="59" y="87"/>
                    <a:pt x="63" y="87"/>
                  </a:cubicBezTo>
                  <a:cubicBezTo>
                    <a:pt x="71" y="87"/>
                    <a:pt x="71" y="87"/>
                    <a:pt x="71" y="87"/>
                  </a:cubicBezTo>
                  <a:cubicBezTo>
                    <a:pt x="68" y="83"/>
                    <a:pt x="67" y="78"/>
                    <a:pt x="67" y="74"/>
                  </a:cubicBezTo>
                  <a:cubicBezTo>
                    <a:pt x="67" y="69"/>
                    <a:pt x="68" y="64"/>
                    <a:pt x="68" y="60"/>
                  </a:cubicBezTo>
                  <a:cubicBezTo>
                    <a:pt x="67" y="55"/>
                    <a:pt x="67" y="49"/>
                    <a:pt x="65" y="44"/>
                  </a:cubicBezTo>
                  <a:cubicBezTo>
                    <a:pt x="64" y="39"/>
                    <a:pt x="62" y="35"/>
                    <a:pt x="58" y="32"/>
                  </a:cubicBezTo>
                  <a:cubicBezTo>
                    <a:pt x="55" y="29"/>
                    <a:pt x="49" y="26"/>
                    <a:pt x="42" y="24"/>
                  </a:cubicBezTo>
                  <a:cubicBezTo>
                    <a:pt x="35" y="22"/>
                    <a:pt x="27" y="21"/>
                    <a:pt x="19" y="23"/>
                  </a:cubicBezTo>
                  <a:cubicBezTo>
                    <a:pt x="19" y="19"/>
                    <a:pt x="20" y="15"/>
                    <a:pt x="21" y="12"/>
                  </a:cubicBezTo>
                  <a:cubicBezTo>
                    <a:pt x="23" y="7"/>
                    <a:pt x="27" y="4"/>
                    <a:pt x="31" y="2"/>
                  </a:cubicBezTo>
                  <a:cubicBezTo>
                    <a:pt x="30" y="1"/>
                    <a:pt x="30" y="1"/>
                    <a:pt x="30" y="0"/>
                  </a:cubicBezTo>
                  <a:cubicBezTo>
                    <a:pt x="28" y="1"/>
                    <a:pt x="24" y="4"/>
                    <a:pt x="22" y="9"/>
                  </a:cubicBezTo>
                  <a:cubicBezTo>
                    <a:pt x="19" y="13"/>
                    <a:pt x="18" y="19"/>
                    <a:pt x="18" y="23"/>
                  </a:cubicBezTo>
                  <a:cubicBezTo>
                    <a:pt x="13" y="24"/>
                    <a:pt x="9" y="27"/>
                    <a:pt x="5" y="31"/>
                  </a:cubicBezTo>
                  <a:cubicBezTo>
                    <a:pt x="2" y="35"/>
                    <a:pt x="0" y="41"/>
                    <a:pt x="0" y="48"/>
                  </a:cubicBezTo>
                  <a:cubicBezTo>
                    <a:pt x="0" y="53"/>
                    <a:pt x="1" y="58"/>
                    <a:pt x="3" y="63"/>
                  </a:cubicBezTo>
                  <a:cubicBezTo>
                    <a:pt x="5" y="68"/>
                    <a:pt x="8" y="73"/>
                    <a:pt x="11" y="7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1730"/>
            <p:cNvSpPr>
              <a:spLocks/>
            </p:cNvSpPr>
            <p:nvPr/>
          </p:nvSpPr>
          <p:spPr bwMode="auto">
            <a:xfrm>
              <a:off x="4629107" y="4191023"/>
              <a:ext cx="436565" cy="334965"/>
            </a:xfrm>
            <a:custGeom>
              <a:avLst/>
              <a:gdLst>
                <a:gd name="T0" fmla="*/ 35 w 116"/>
                <a:gd name="T1" fmla="*/ 7 h 89"/>
                <a:gd name="T2" fmla="*/ 17 w 116"/>
                <a:gd name="T3" fmla="*/ 30 h 89"/>
                <a:gd name="T4" fmla="*/ 8 w 116"/>
                <a:gd name="T5" fmla="*/ 54 h 89"/>
                <a:gd name="T6" fmla="*/ 3 w 116"/>
                <a:gd name="T7" fmla="*/ 69 h 89"/>
                <a:gd name="T8" fmla="*/ 0 w 116"/>
                <a:gd name="T9" fmla="*/ 79 h 89"/>
                <a:gd name="T10" fmla="*/ 18 w 116"/>
                <a:gd name="T11" fmla="*/ 80 h 89"/>
                <a:gd name="T12" fmla="*/ 37 w 116"/>
                <a:gd name="T13" fmla="*/ 87 h 89"/>
                <a:gd name="T14" fmla="*/ 65 w 116"/>
                <a:gd name="T15" fmla="*/ 88 h 89"/>
                <a:gd name="T16" fmla="*/ 93 w 116"/>
                <a:gd name="T17" fmla="*/ 75 h 89"/>
                <a:gd name="T18" fmla="*/ 104 w 116"/>
                <a:gd name="T19" fmla="*/ 47 h 89"/>
                <a:gd name="T20" fmla="*/ 92 w 116"/>
                <a:gd name="T21" fmla="*/ 19 h 89"/>
                <a:gd name="T22" fmla="*/ 101 w 116"/>
                <a:gd name="T23" fmla="*/ 14 h 89"/>
                <a:gd name="T24" fmla="*/ 116 w 116"/>
                <a:gd name="T25" fmla="*/ 11 h 89"/>
                <a:gd name="T26" fmla="*/ 115 w 116"/>
                <a:gd name="T27" fmla="*/ 9 h 89"/>
                <a:gd name="T28" fmla="*/ 103 w 116"/>
                <a:gd name="T29" fmla="*/ 12 h 89"/>
                <a:gd name="T30" fmla="*/ 91 w 116"/>
                <a:gd name="T31" fmla="*/ 18 h 89"/>
                <a:gd name="T32" fmla="*/ 77 w 116"/>
                <a:gd name="T33" fmla="*/ 5 h 89"/>
                <a:gd name="T34" fmla="*/ 62 w 116"/>
                <a:gd name="T35" fmla="*/ 0 h 89"/>
                <a:gd name="T36" fmla="*/ 49 w 116"/>
                <a:gd name="T37" fmla="*/ 2 h 89"/>
                <a:gd name="T38" fmla="*/ 35 w 116"/>
                <a:gd name="T39"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6" h="89">
                  <a:moveTo>
                    <a:pt x="35" y="7"/>
                  </a:moveTo>
                  <a:cubicBezTo>
                    <a:pt x="26" y="13"/>
                    <a:pt x="22" y="21"/>
                    <a:pt x="17" y="30"/>
                  </a:cubicBezTo>
                  <a:cubicBezTo>
                    <a:pt x="12" y="38"/>
                    <a:pt x="10" y="46"/>
                    <a:pt x="8" y="54"/>
                  </a:cubicBezTo>
                  <a:cubicBezTo>
                    <a:pt x="8" y="58"/>
                    <a:pt x="5" y="64"/>
                    <a:pt x="3" y="69"/>
                  </a:cubicBezTo>
                  <a:cubicBezTo>
                    <a:pt x="2" y="75"/>
                    <a:pt x="0" y="79"/>
                    <a:pt x="0" y="79"/>
                  </a:cubicBezTo>
                  <a:cubicBezTo>
                    <a:pt x="6" y="77"/>
                    <a:pt x="12" y="78"/>
                    <a:pt x="18" y="80"/>
                  </a:cubicBezTo>
                  <a:cubicBezTo>
                    <a:pt x="24" y="82"/>
                    <a:pt x="30" y="85"/>
                    <a:pt x="37" y="87"/>
                  </a:cubicBezTo>
                  <a:cubicBezTo>
                    <a:pt x="45" y="89"/>
                    <a:pt x="55" y="89"/>
                    <a:pt x="65" y="88"/>
                  </a:cubicBezTo>
                  <a:cubicBezTo>
                    <a:pt x="75" y="86"/>
                    <a:pt x="85" y="82"/>
                    <a:pt x="93" y="75"/>
                  </a:cubicBezTo>
                  <a:cubicBezTo>
                    <a:pt x="101" y="67"/>
                    <a:pt x="105" y="57"/>
                    <a:pt x="104" y="47"/>
                  </a:cubicBezTo>
                  <a:cubicBezTo>
                    <a:pt x="103" y="37"/>
                    <a:pt x="98" y="27"/>
                    <a:pt x="92" y="19"/>
                  </a:cubicBezTo>
                  <a:cubicBezTo>
                    <a:pt x="95" y="17"/>
                    <a:pt x="98" y="15"/>
                    <a:pt x="101" y="14"/>
                  </a:cubicBezTo>
                  <a:cubicBezTo>
                    <a:pt x="106" y="13"/>
                    <a:pt x="111" y="12"/>
                    <a:pt x="116" y="11"/>
                  </a:cubicBezTo>
                  <a:cubicBezTo>
                    <a:pt x="115" y="9"/>
                    <a:pt x="115" y="9"/>
                    <a:pt x="115" y="9"/>
                  </a:cubicBezTo>
                  <a:cubicBezTo>
                    <a:pt x="113" y="9"/>
                    <a:pt x="108" y="11"/>
                    <a:pt x="103" y="12"/>
                  </a:cubicBezTo>
                  <a:cubicBezTo>
                    <a:pt x="99" y="14"/>
                    <a:pt x="94" y="16"/>
                    <a:pt x="91" y="18"/>
                  </a:cubicBezTo>
                  <a:cubicBezTo>
                    <a:pt x="87" y="13"/>
                    <a:pt x="82" y="8"/>
                    <a:pt x="77" y="5"/>
                  </a:cubicBezTo>
                  <a:cubicBezTo>
                    <a:pt x="72" y="2"/>
                    <a:pt x="68" y="0"/>
                    <a:pt x="62" y="0"/>
                  </a:cubicBezTo>
                  <a:cubicBezTo>
                    <a:pt x="58" y="0"/>
                    <a:pt x="54" y="0"/>
                    <a:pt x="49" y="2"/>
                  </a:cubicBezTo>
                  <a:cubicBezTo>
                    <a:pt x="44" y="3"/>
                    <a:pt x="39" y="5"/>
                    <a:pt x="35"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1731"/>
            <p:cNvSpPr>
              <a:spLocks/>
            </p:cNvSpPr>
            <p:nvPr/>
          </p:nvSpPr>
          <p:spPr bwMode="auto">
            <a:xfrm>
              <a:off x="4468768" y="5167343"/>
              <a:ext cx="149226" cy="131763"/>
            </a:xfrm>
            <a:custGeom>
              <a:avLst/>
              <a:gdLst>
                <a:gd name="T0" fmla="*/ 28 w 40"/>
                <a:gd name="T1" fmla="*/ 4 h 35"/>
                <a:gd name="T2" fmla="*/ 19 w 40"/>
                <a:gd name="T3" fmla="*/ 3 h 35"/>
                <a:gd name="T4" fmla="*/ 10 w 40"/>
                <a:gd name="T5" fmla="*/ 3 h 35"/>
                <a:gd name="T6" fmla="*/ 4 w 40"/>
                <a:gd name="T7" fmla="*/ 2 h 35"/>
                <a:gd name="T8" fmla="*/ 0 w 40"/>
                <a:gd name="T9" fmla="*/ 0 h 35"/>
                <a:gd name="T10" fmla="*/ 2 w 40"/>
                <a:gd name="T11" fmla="*/ 8 h 35"/>
                <a:gd name="T12" fmla="*/ 2 w 40"/>
                <a:gd name="T13" fmla="*/ 17 h 35"/>
                <a:gd name="T14" fmla="*/ 7 w 40"/>
                <a:gd name="T15" fmla="*/ 27 h 35"/>
                <a:gd name="T16" fmla="*/ 16 w 40"/>
                <a:gd name="T17" fmla="*/ 33 h 35"/>
                <a:gd name="T18" fmla="*/ 26 w 40"/>
                <a:gd name="T19" fmla="*/ 32 h 35"/>
                <a:gd name="T20" fmla="*/ 34 w 40"/>
                <a:gd name="T21" fmla="*/ 25 h 35"/>
                <a:gd name="T22" fmla="*/ 37 w 40"/>
                <a:gd name="T23" fmla="*/ 28 h 35"/>
                <a:gd name="T24" fmla="*/ 39 w 40"/>
                <a:gd name="T25" fmla="*/ 34 h 35"/>
                <a:gd name="T26" fmla="*/ 40 w 40"/>
                <a:gd name="T27" fmla="*/ 34 h 35"/>
                <a:gd name="T28" fmla="*/ 34 w 40"/>
                <a:gd name="T29" fmla="*/ 24 h 35"/>
                <a:gd name="T30" fmla="*/ 35 w 40"/>
                <a:gd name="T31" fmla="*/ 11 h 35"/>
                <a:gd name="T32" fmla="*/ 28 w 40"/>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35">
                  <a:moveTo>
                    <a:pt x="28" y="4"/>
                  </a:moveTo>
                  <a:cubicBezTo>
                    <a:pt x="25" y="3"/>
                    <a:pt x="22" y="3"/>
                    <a:pt x="19" y="3"/>
                  </a:cubicBezTo>
                  <a:cubicBezTo>
                    <a:pt x="16" y="2"/>
                    <a:pt x="13" y="2"/>
                    <a:pt x="10" y="3"/>
                  </a:cubicBezTo>
                  <a:cubicBezTo>
                    <a:pt x="8" y="3"/>
                    <a:pt x="6" y="2"/>
                    <a:pt x="4" y="2"/>
                  </a:cubicBezTo>
                  <a:cubicBezTo>
                    <a:pt x="2" y="1"/>
                    <a:pt x="0" y="0"/>
                    <a:pt x="0" y="0"/>
                  </a:cubicBezTo>
                  <a:cubicBezTo>
                    <a:pt x="1" y="3"/>
                    <a:pt x="1" y="6"/>
                    <a:pt x="2" y="8"/>
                  </a:cubicBezTo>
                  <a:cubicBezTo>
                    <a:pt x="2" y="11"/>
                    <a:pt x="2" y="14"/>
                    <a:pt x="2" y="17"/>
                  </a:cubicBezTo>
                  <a:cubicBezTo>
                    <a:pt x="3" y="20"/>
                    <a:pt x="5" y="24"/>
                    <a:pt x="7" y="27"/>
                  </a:cubicBezTo>
                  <a:cubicBezTo>
                    <a:pt x="10" y="30"/>
                    <a:pt x="13" y="32"/>
                    <a:pt x="16" y="33"/>
                  </a:cubicBezTo>
                  <a:cubicBezTo>
                    <a:pt x="19" y="35"/>
                    <a:pt x="23" y="34"/>
                    <a:pt x="26" y="32"/>
                  </a:cubicBezTo>
                  <a:cubicBezTo>
                    <a:pt x="29" y="31"/>
                    <a:pt x="32" y="28"/>
                    <a:pt x="34" y="25"/>
                  </a:cubicBezTo>
                  <a:cubicBezTo>
                    <a:pt x="35" y="26"/>
                    <a:pt x="36" y="27"/>
                    <a:pt x="37" y="28"/>
                  </a:cubicBezTo>
                  <a:cubicBezTo>
                    <a:pt x="38" y="30"/>
                    <a:pt x="39" y="32"/>
                    <a:pt x="39" y="34"/>
                  </a:cubicBezTo>
                  <a:cubicBezTo>
                    <a:pt x="40" y="34"/>
                    <a:pt x="40" y="34"/>
                    <a:pt x="40" y="34"/>
                  </a:cubicBezTo>
                  <a:cubicBezTo>
                    <a:pt x="39" y="32"/>
                    <a:pt x="37" y="26"/>
                    <a:pt x="34" y="24"/>
                  </a:cubicBezTo>
                  <a:cubicBezTo>
                    <a:pt x="36" y="20"/>
                    <a:pt x="37" y="15"/>
                    <a:pt x="35" y="11"/>
                  </a:cubicBezTo>
                  <a:cubicBezTo>
                    <a:pt x="33" y="9"/>
                    <a:pt x="30" y="6"/>
                    <a:pt x="28" y="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1732"/>
            <p:cNvSpPr>
              <a:spLocks/>
            </p:cNvSpPr>
            <p:nvPr/>
          </p:nvSpPr>
          <p:spPr bwMode="auto">
            <a:xfrm>
              <a:off x="4208417" y="4492650"/>
              <a:ext cx="338140" cy="220664"/>
            </a:xfrm>
            <a:custGeom>
              <a:avLst/>
              <a:gdLst>
                <a:gd name="T0" fmla="*/ 48 w 90"/>
                <a:gd name="T1" fmla="*/ 1 h 59"/>
                <a:gd name="T2" fmla="*/ 31 w 90"/>
                <a:gd name="T3" fmla="*/ 5 h 59"/>
                <a:gd name="T4" fmla="*/ 16 w 90"/>
                <a:gd name="T5" fmla="*/ 12 h 59"/>
                <a:gd name="T6" fmla="*/ 7 w 90"/>
                <a:gd name="T7" fmla="*/ 17 h 59"/>
                <a:gd name="T8" fmla="*/ 0 w 90"/>
                <a:gd name="T9" fmla="*/ 19 h 59"/>
                <a:gd name="T10" fmla="*/ 16 w 90"/>
                <a:gd name="T11" fmla="*/ 41 h 59"/>
                <a:gd name="T12" fmla="*/ 31 w 90"/>
                <a:gd name="T13" fmla="*/ 54 h 59"/>
                <a:gd name="T14" fmla="*/ 50 w 90"/>
                <a:gd name="T15" fmla="*/ 58 h 59"/>
                <a:gd name="T16" fmla="*/ 67 w 90"/>
                <a:gd name="T17" fmla="*/ 49 h 59"/>
                <a:gd name="T18" fmla="*/ 73 w 90"/>
                <a:gd name="T19" fmla="*/ 30 h 59"/>
                <a:gd name="T20" fmla="*/ 80 w 90"/>
                <a:gd name="T21" fmla="*/ 32 h 59"/>
                <a:gd name="T22" fmla="*/ 89 w 90"/>
                <a:gd name="T23" fmla="*/ 38 h 59"/>
                <a:gd name="T24" fmla="*/ 90 w 90"/>
                <a:gd name="T25" fmla="*/ 37 h 59"/>
                <a:gd name="T26" fmla="*/ 82 w 90"/>
                <a:gd name="T27" fmla="*/ 32 h 59"/>
                <a:gd name="T28" fmla="*/ 73 w 90"/>
                <a:gd name="T29" fmla="*/ 29 h 59"/>
                <a:gd name="T30" fmla="*/ 65 w 90"/>
                <a:gd name="T31" fmla="*/ 7 h 59"/>
                <a:gd name="T32" fmla="*/ 48 w 90"/>
                <a:gd name="T3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59">
                  <a:moveTo>
                    <a:pt x="48" y="1"/>
                  </a:moveTo>
                  <a:cubicBezTo>
                    <a:pt x="42" y="0"/>
                    <a:pt x="37" y="2"/>
                    <a:pt x="31" y="5"/>
                  </a:cubicBezTo>
                  <a:cubicBezTo>
                    <a:pt x="25" y="7"/>
                    <a:pt x="21" y="9"/>
                    <a:pt x="16" y="12"/>
                  </a:cubicBezTo>
                  <a:cubicBezTo>
                    <a:pt x="14" y="14"/>
                    <a:pt x="10" y="15"/>
                    <a:pt x="7" y="17"/>
                  </a:cubicBezTo>
                  <a:cubicBezTo>
                    <a:pt x="3" y="18"/>
                    <a:pt x="0" y="19"/>
                    <a:pt x="0" y="19"/>
                  </a:cubicBezTo>
                  <a:cubicBezTo>
                    <a:pt x="7" y="24"/>
                    <a:pt x="10" y="34"/>
                    <a:pt x="16" y="41"/>
                  </a:cubicBezTo>
                  <a:cubicBezTo>
                    <a:pt x="20" y="46"/>
                    <a:pt x="25" y="50"/>
                    <a:pt x="31" y="54"/>
                  </a:cubicBezTo>
                  <a:cubicBezTo>
                    <a:pt x="37" y="57"/>
                    <a:pt x="44" y="59"/>
                    <a:pt x="50" y="58"/>
                  </a:cubicBezTo>
                  <a:cubicBezTo>
                    <a:pt x="57" y="58"/>
                    <a:pt x="63" y="54"/>
                    <a:pt x="67" y="49"/>
                  </a:cubicBezTo>
                  <a:cubicBezTo>
                    <a:pt x="71" y="43"/>
                    <a:pt x="72" y="36"/>
                    <a:pt x="73" y="30"/>
                  </a:cubicBezTo>
                  <a:cubicBezTo>
                    <a:pt x="75" y="30"/>
                    <a:pt x="78" y="31"/>
                    <a:pt x="80" y="32"/>
                  </a:cubicBezTo>
                  <a:cubicBezTo>
                    <a:pt x="83" y="33"/>
                    <a:pt x="86" y="36"/>
                    <a:pt x="89" y="38"/>
                  </a:cubicBezTo>
                  <a:cubicBezTo>
                    <a:pt x="90" y="37"/>
                    <a:pt x="90" y="37"/>
                    <a:pt x="90" y="37"/>
                  </a:cubicBezTo>
                  <a:cubicBezTo>
                    <a:pt x="89" y="35"/>
                    <a:pt x="86" y="34"/>
                    <a:pt x="82" y="32"/>
                  </a:cubicBezTo>
                  <a:cubicBezTo>
                    <a:pt x="79" y="30"/>
                    <a:pt x="76" y="29"/>
                    <a:pt x="73" y="29"/>
                  </a:cubicBezTo>
                  <a:cubicBezTo>
                    <a:pt x="73" y="20"/>
                    <a:pt x="71" y="12"/>
                    <a:pt x="65" y="7"/>
                  </a:cubicBezTo>
                  <a:cubicBezTo>
                    <a:pt x="61" y="4"/>
                    <a:pt x="54" y="1"/>
                    <a:pt x="48"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1733"/>
            <p:cNvSpPr>
              <a:spLocks/>
            </p:cNvSpPr>
            <p:nvPr/>
          </p:nvSpPr>
          <p:spPr bwMode="auto">
            <a:xfrm>
              <a:off x="4175079" y="5180043"/>
              <a:ext cx="157163" cy="179389"/>
            </a:xfrm>
            <a:custGeom>
              <a:avLst/>
              <a:gdLst>
                <a:gd name="T0" fmla="*/ 36 w 42"/>
                <a:gd name="T1" fmla="*/ 12 h 48"/>
                <a:gd name="T2" fmla="*/ 25 w 42"/>
                <a:gd name="T3" fmla="*/ 5 h 48"/>
                <a:gd name="T4" fmla="*/ 14 w 42"/>
                <a:gd name="T5" fmla="*/ 3 h 48"/>
                <a:gd name="T6" fmla="*/ 2 w 42"/>
                <a:gd name="T7" fmla="*/ 0 h 48"/>
                <a:gd name="T8" fmla="*/ 1 w 42"/>
                <a:gd name="T9" fmla="*/ 18 h 48"/>
                <a:gd name="T10" fmla="*/ 2 w 42"/>
                <a:gd name="T11" fmla="*/ 31 h 48"/>
                <a:gd name="T12" fmla="*/ 10 w 42"/>
                <a:gd name="T13" fmla="*/ 43 h 48"/>
                <a:gd name="T14" fmla="*/ 24 w 42"/>
                <a:gd name="T15" fmla="*/ 45 h 48"/>
                <a:gd name="T16" fmla="*/ 35 w 42"/>
                <a:gd name="T17" fmla="*/ 37 h 48"/>
                <a:gd name="T18" fmla="*/ 38 w 42"/>
                <a:gd name="T19" fmla="*/ 41 h 48"/>
                <a:gd name="T20" fmla="*/ 41 w 42"/>
                <a:gd name="T21" fmla="*/ 48 h 48"/>
                <a:gd name="T22" fmla="*/ 42 w 42"/>
                <a:gd name="T23" fmla="*/ 48 h 48"/>
                <a:gd name="T24" fmla="*/ 39 w 42"/>
                <a:gd name="T25" fmla="*/ 42 h 48"/>
                <a:gd name="T26" fmla="*/ 35 w 42"/>
                <a:gd name="T27" fmla="*/ 37 h 48"/>
                <a:gd name="T28" fmla="*/ 40 w 42"/>
                <a:gd name="T29" fmla="*/ 29 h 48"/>
                <a:gd name="T30" fmla="*/ 41 w 42"/>
                <a:gd name="T31" fmla="*/ 23 h 48"/>
                <a:gd name="T32" fmla="*/ 36 w 42"/>
                <a:gd name="T33"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8">
                  <a:moveTo>
                    <a:pt x="36" y="12"/>
                  </a:moveTo>
                  <a:cubicBezTo>
                    <a:pt x="33" y="9"/>
                    <a:pt x="29" y="7"/>
                    <a:pt x="25" y="5"/>
                  </a:cubicBezTo>
                  <a:cubicBezTo>
                    <a:pt x="21" y="4"/>
                    <a:pt x="17" y="3"/>
                    <a:pt x="14" y="3"/>
                  </a:cubicBezTo>
                  <a:cubicBezTo>
                    <a:pt x="11" y="3"/>
                    <a:pt x="2" y="0"/>
                    <a:pt x="2" y="0"/>
                  </a:cubicBezTo>
                  <a:cubicBezTo>
                    <a:pt x="4" y="5"/>
                    <a:pt x="1" y="12"/>
                    <a:pt x="1" y="18"/>
                  </a:cubicBezTo>
                  <a:cubicBezTo>
                    <a:pt x="0" y="21"/>
                    <a:pt x="1" y="26"/>
                    <a:pt x="2" y="31"/>
                  </a:cubicBezTo>
                  <a:cubicBezTo>
                    <a:pt x="4" y="35"/>
                    <a:pt x="7" y="40"/>
                    <a:pt x="10" y="43"/>
                  </a:cubicBezTo>
                  <a:cubicBezTo>
                    <a:pt x="15" y="46"/>
                    <a:pt x="20" y="46"/>
                    <a:pt x="24" y="45"/>
                  </a:cubicBezTo>
                  <a:cubicBezTo>
                    <a:pt x="28" y="44"/>
                    <a:pt x="32" y="41"/>
                    <a:pt x="35" y="37"/>
                  </a:cubicBezTo>
                  <a:cubicBezTo>
                    <a:pt x="36" y="38"/>
                    <a:pt x="37" y="40"/>
                    <a:pt x="38" y="41"/>
                  </a:cubicBezTo>
                  <a:cubicBezTo>
                    <a:pt x="39" y="43"/>
                    <a:pt x="40" y="46"/>
                    <a:pt x="41" y="48"/>
                  </a:cubicBezTo>
                  <a:cubicBezTo>
                    <a:pt x="42" y="48"/>
                    <a:pt x="42" y="48"/>
                    <a:pt x="42" y="48"/>
                  </a:cubicBezTo>
                  <a:cubicBezTo>
                    <a:pt x="42" y="46"/>
                    <a:pt x="40" y="44"/>
                    <a:pt x="39" y="42"/>
                  </a:cubicBezTo>
                  <a:cubicBezTo>
                    <a:pt x="38" y="40"/>
                    <a:pt x="37" y="38"/>
                    <a:pt x="35" y="37"/>
                  </a:cubicBezTo>
                  <a:cubicBezTo>
                    <a:pt x="37" y="34"/>
                    <a:pt x="39" y="32"/>
                    <a:pt x="40" y="29"/>
                  </a:cubicBezTo>
                  <a:cubicBezTo>
                    <a:pt x="41" y="27"/>
                    <a:pt x="41" y="25"/>
                    <a:pt x="41" y="23"/>
                  </a:cubicBezTo>
                  <a:cubicBezTo>
                    <a:pt x="41" y="19"/>
                    <a:pt x="38" y="15"/>
                    <a:pt x="36"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1734"/>
            <p:cNvSpPr>
              <a:spLocks/>
            </p:cNvSpPr>
            <p:nvPr/>
          </p:nvSpPr>
          <p:spPr bwMode="auto">
            <a:xfrm>
              <a:off x="4521156" y="4830790"/>
              <a:ext cx="209551" cy="325440"/>
            </a:xfrm>
            <a:custGeom>
              <a:avLst/>
              <a:gdLst>
                <a:gd name="T0" fmla="*/ 55 w 56"/>
                <a:gd name="T1" fmla="*/ 40 h 87"/>
                <a:gd name="T2" fmla="*/ 47 w 56"/>
                <a:gd name="T3" fmla="*/ 25 h 87"/>
                <a:gd name="T4" fmla="*/ 37 w 56"/>
                <a:gd name="T5" fmla="*/ 14 h 87"/>
                <a:gd name="T6" fmla="*/ 32 w 56"/>
                <a:gd name="T7" fmla="*/ 6 h 87"/>
                <a:gd name="T8" fmla="*/ 29 w 56"/>
                <a:gd name="T9" fmla="*/ 0 h 87"/>
                <a:gd name="T10" fmla="*/ 21 w 56"/>
                <a:gd name="T11" fmla="*/ 11 h 87"/>
                <a:gd name="T12" fmla="*/ 11 w 56"/>
                <a:gd name="T13" fmla="*/ 20 h 87"/>
                <a:gd name="T14" fmla="*/ 3 w 56"/>
                <a:gd name="T15" fmla="*/ 54 h 87"/>
                <a:gd name="T16" fmla="*/ 15 w 56"/>
                <a:gd name="T17" fmla="*/ 67 h 87"/>
                <a:gd name="T18" fmla="*/ 34 w 56"/>
                <a:gd name="T19" fmla="*/ 70 h 87"/>
                <a:gd name="T20" fmla="*/ 33 w 56"/>
                <a:gd name="T21" fmla="*/ 77 h 87"/>
                <a:gd name="T22" fmla="*/ 28 w 56"/>
                <a:gd name="T23" fmla="*/ 86 h 87"/>
                <a:gd name="T24" fmla="*/ 29 w 56"/>
                <a:gd name="T25" fmla="*/ 87 h 87"/>
                <a:gd name="T26" fmla="*/ 34 w 56"/>
                <a:gd name="T27" fmla="*/ 69 h 87"/>
                <a:gd name="T28" fmla="*/ 53 w 56"/>
                <a:gd name="T29" fmla="*/ 58 h 87"/>
                <a:gd name="T30" fmla="*/ 55 w 56"/>
                <a:gd name="T31"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87">
                  <a:moveTo>
                    <a:pt x="55" y="40"/>
                  </a:moveTo>
                  <a:cubicBezTo>
                    <a:pt x="54" y="35"/>
                    <a:pt x="51" y="30"/>
                    <a:pt x="47" y="25"/>
                  </a:cubicBezTo>
                  <a:cubicBezTo>
                    <a:pt x="44" y="21"/>
                    <a:pt x="41" y="18"/>
                    <a:pt x="37" y="14"/>
                  </a:cubicBezTo>
                  <a:cubicBezTo>
                    <a:pt x="36" y="13"/>
                    <a:pt x="33" y="9"/>
                    <a:pt x="32" y="6"/>
                  </a:cubicBezTo>
                  <a:cubicBezTo>
                    <a:pt x="30" y="3"/>
                    <a:pt x="29" y="0"/>
                    <a:pt x="29" y="0"/>
                  </a:cubicBezTo>
                  <a:cubicBezTo>
                    <a:pt x="27" y="4"/>
                    <a:pt x="24" y="7"/>
                    <a:pt x="21" y="11"/>
                  </a:cubicBezTo>
                  <a:cubicBezTo>
                    <a:pt x="17" y="14"/>
                    <a:pt x="14" y="17"/>
                    <a:pt x="11" y="20"/>
                  </a:cubicBezTo>
                  <a:cubicBezTo>
                    <a:pt x="4" y="30"/>
                    <a:pt x="0" y="43"/>
                    <a:pt x="3" y="54"/>
                  </a:cubicBezTo>
                  <a:cubicBezTo>
                    <a:pt x="5" y="60"/>
                    <a:pt x="10" y="65"/>
                    <a:pt x="15" y="67"/>
                  </a:cubicBezTo>
                  <a:cubicBezTo>
                    <a:pt x="21" y="70"/>
                    <a:pt x="27" y="70"/>
                    <a:pt x="34" y="70"/>
                  </a:cubicBezTo>
                  <a:cubicBezTo>
                    <a:pt x="34" y="72"/>
                    <a:pt x="33" y="75"/>
                    <a:pt x="33" y="77"/>
                  </a:cubicBezTo>
                  <a:cubicBezTo>
                    <a:pt x="32" y="80"/>
                    <a:pt x="30" y="83"/>
                    <a:pt x="28" y="86"/>
                  </a:cubicBezTo>
                  <a:cubicBezTo>
                    <a:pt x="29" y="87"/>
                    <a:pt x="29" y="87"/>
                    <a:pt x="29" y="87"/>
                  </a:cubicBezTo>
                  <a:cubicBezTo>
                    <a:pt x="31" y="84"/>
                    <a:pt x="35" y="75"/>
                    <a:pt x="34" y="69"/>
                  </a:cubicBezTo>
                  <a:cubicBezTo>
                    <a:pt x="42" y="68"/>
                    <a:pt x="50" y="64"/>
                    <a:pt x="53" y="58"/>
                  </a:cubicBezTo>
                  <a:cubicBezTo>
                    <a:pt x="55" y="53"/>
                    <a:pt x="56" y="45"/>
                    <a:pt x="55" y="4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1735"/>
            <p:cNvSpPr>
              <a:spLocks/>
            </p:cNvSpPr>
            <p:nvPr/>
          </p:nvSpPr>
          <p:spPr bwMode="auto">
            <a:xfrm>
              <a:off x="4722770" y="4545038"/>
              <a:ext cx="188914" cy="288927"/>
            </a:xfrm>
            <a:custGeom>
              <a:avLst/>
              <a:gdLst>
                <a:gd name="T0" fmla="*/ 1 w 50"/>
                <a:gd name="T1" fmla="*/ 37 h 77"/>
                <a:gd name="T2" fmla="*/ 5 w 50"/>
                <a:gd name="T3" fmla="*/ 52 h 77"/>
                <a:gd name="T4" fmla="*/ 13 w 50"/>
                <a:gd name="T5" fmla="*/ 64 h 77"/>
                <a:gd name="T6" fmla="*/ 21 w 50"/>
                <a:gd name="T7" fmla="*/ 77 h 77"/>
                <a:gd name="T8" fmla="*/ 37 w 50"/>
                <a:gd name="T9" fmla="*/ 62 h 77"/>
                <a:gd name="T10" fmla="*/ 46 w 50"/>
                <a:gd name="T11" fmla="*/ 49 h 77"/>
                <a:gd name="T12" fmla="*/ 49 w 50"/>
                <a:gd name="T13" fmla="*/ 33 h 77"/>
                <a:gd name="T14" fmla="*/ 41 w 50"/>
                <a:gd name="T15" fmla="*/ 20 h 77"/>
                <a:gd name="T16" fmla="*/ 25 w 50"/>
                <a:gd name="T17" fmla="*/ 15 h 77"/>
                <a:gd name="T18" fmla="*/ 26 w 50"/>
                <a:gd name="T19" fmla="*/ 9 h 77"/>
                <a:gd name="T20" fmla="*/ 32 w 50"/>
                <a:gd name="T21" fmla="*/ 1 h 77"/>
                <a:gd name="T22" fmla="*/ 31 w 50"/>
                <a:gd name="T23" fmla="*/ 0 h 77"/>
                <a:gd name="T24" fmla="*/ 27 w 50"/>
                <a:gd name="T25" fmla="*/ 7 h 77"/>
                <a:gd name="T26" fmla="*/ 24 w 50"/>
                <a:gd name="T27" fmla="*/ 15 h 77"/>
                <a:gd name="T28" fmla="*/ 6 w 50"/>
                <a:gd name="T29" fmla="*/ 23 h 77"/>
                <a:gd name="T30" fmla="*/ 1 w 50"/>
                <a:gd name="T31" fmla="*/ 3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77">
                  <a:moveTo>
                    <a:pt x="1" y="37"/>
                  </a:moveTo>
                  <a:cubicBezTo>
                    <a:pt x="0" y="43"/>
                    <a:pt x="3" y="47"/>
                    <a:pt x="5" y="52"/>
                  </a:cubicBezTo>
                  <a:cubicBezTo>
                    <a:pt x="7" y="57"/>
                    <a:pt x="10" y="60"/>
                    <a:pt x="13" y="64"/>
                  </a:cubicBezTo>
                  <a:cubicBezTo>
                    <a:pt x="15" y="67"/>
                    <a:pt x="21" y="77"/>
                    <a:pt x="21" y="77"/>
                  </a:cubicBezTo>
                  <a:cubicBezTo>
                    <a:pt x="23" y="70"/>
                    <a:pt x="31" y="67"/>
                    <a:pt x="37" y="62"/>
                  </a:cubicBezTo>
                  <a:cubicBezTo>
                    <a:pt x="40" y="59"/>
                    <a:pt x="44" y="55"/>
                    <a:pt x="46" y="49"/>
                  </a:cubicBezTo>
                  <a:cubicBezTo>
                    <a:pt x="49" y="44"/>
                    <a:pt x="50" y="39"/>
                    <a:pt x="49" y="33"/>
                  </a:cubicBezTo>
                  <a:cubicBezTo>
                    <a:pt x="49" y="27"/>
                    <a:pt x="45" y="23"/>
                    <a:pt x="41" y="20"/>
                  </a:cubicBezTo>
                  <a:cubicBezTo>
                    <a:pt x="36" y="17"/>
                    <a:pt x="30" y="15"/>
                    <a:pt x="25" y="15"/>
                  </a:cubicBezTo>
                  <a:cubicBezTo>
                    <a:pt x="25" y="13"/>
                    <a:pt x="26" y="11"/>
                    <a:pt x="26" y="9"/>
                  </a:cubicBezTo>
                  <a:cubicBezTo>
                    <a:pt x="28" y="6"/>
                    <a:pt x="30" y="3"/>
                    <a:pt x="32" y="1"/>
                  </a:cubicBezTo>
                  <a:cubicBezTo>
                    <a:pt x="31" y="0"/>
                    <a:pt x="31" y="0"/>
                    <a:pt x="31" y="0"/>
                  </a:cubicBezTo>
                  <a:cubicBezTo>
                    <a:pt x="30" y="1"/>
                    <a:pt x="28" y="4"/>
                    <a:pt x="27" y="7"/>
                  </a:cubicBezTo>
                  <a:cubicBezTo>
                    <a:pt x="25" y="10"/>
                    <a:pt x="24" y="13"/>
                    <a:pt x="24" y="15"/>
                  </a:cubicBezTo>
                  <a:cubicBezTo>
                    <a:pt x="17" y="15"/>
                    <a:pt x="10" y="17"/>
                    <a:pt x="6" y="23"/>
                  </a:cubicBezTo>
                  <a:cubicBezTo>
                    <a:pt x="3" y="26"/>
                    <a:pt x="1" y="32"/>
                    <a:pt x="1" y="3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1736"/>
            <p:cNvSpPr>
              <a:spLocks/>
            </p:cNvSpPr>
            <p:nvPr/>
          </p:nvSpPr>
          <p:spPr bwMode="auto">
            <a:xfrm>
              <a:off x="4930734" y="4457725"/>
              <a:ext cx="231776" cy="373065"/>
            </a:xfrm>
            <a:custGeom>
              <a:avLst/>
              <a:gdLst>
                <a:gd name="T0" fmla="*/ 0 w 62"/>
                <a:gd name="T1" fmla="*/ 45 h 99"/>
                <a:gd name="T2" fmla="*/ 5 w 62"/>
                <a:gd name="T3" fmla="*/ 65 h 99"/>
                <a:gd name="T4" fmla="*/ 14 w 62"/>
                <a:gd name="T5" fmla="*/ 80 h 99"/>
                <a:gd name="T6" fmla="*/ 18 w 62"/>
                <a:gd name="T7" fmla="*/ 91 h 99"/>
                <a:gd name="T8" fmla="*/ 20 w 62"/>
                <a:gd name="T9" fmla="*/ 97 h 99"/>
                <a:gd name="T10" fmla="*/ 20 w 62"/>
                <a:gd name="T11" fmla="*/ 99 h 99"/>
                <a:gd name="T12" fmla="*/ 26 w 62"/>
                <a:gd name="T13" fmla="*/ 92 h 99"/>
                <a:gd name="T14" fmla="*/ 32 w 62"/>
                <a:gd name="T15" fmla="*/ 87 h 99"/>
                <a:gd name="T16" fmla="*/ 44 w 62"/>
                <a:gd name="T17" fmla="*/ 76 h 99"/>
                <a:gd name="T18" fmla="*/ 57 w 62"/>
                <a:gd name="T19" fmla="*/ 56 h 99"/>
                <a:gd name="T20" fmla="*/ 60 w 62"/>
                <a:gd name="T21" fmla="*/ 31 h 99"/>
                <a:gd name="T22" fmla="*/ 55 w 62"/>
                <a:gd name="T23" fmla="*/ 18 h 99"/>
                <a:gd name="T24" fmla="*/ 46 w 62"/>
                <a:gd name="T25" fmla="*/ 11 h 99"/>
                <a:gd name="T26" fmla="*/ 25 w 62"/>
                <a:gd name="T27" fmla="*/ 14 h 99"/>
                <a:gd name="T28" fmla="*/ 23 w 62"/>
                <a:gd name="T29" fmla="*/ 7 h 99"/>
                <a:gd name="T30" fmla="*/ 18 w 62"/>
                <a:gd name="T31" fmla="*/ 0 h 99"/>
                <a:gd name="T32" fmla="*/ 16 w 62"/>
                <a:gd name="T33" fmla="*/ 0 h 99"/>
                <a:gd name="T34" fmla="*/ 21 w 62"/>
                <a:gd name="T35" fmla="*/ 6 h 99"/>
                <a:gd name="T36" fmla="*/ 24 w 62"/>
                <a:gd name="T37" fmla="*/ 14 h 99"/>
                <a:gd name="T38" fmla="*/ 13 w 62"/>
                <a:gd name="T39" fmla="*/ 19 h 99"/>
                <a:gd name="T40" fmla="*/ 5 w 62"/>
                <a:gd name="T41" fmla="*/ 26 h 99"/>
                <a:gd name="T42" fmla="*/ 2 w 62"/>
                <a:gd name="T43" fmla="*/ 35 h 99"/>
                <a:gd name="T44" fmla="*/ 0 w 62"/>
                <a:gd name="T45" fmla="*/ 4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99">
                  <a:moveTo>
                    <a:pt x="0" y="45"/>
                  </a:moveTo>
                  <a:cubicBezTo>
                    <a:pt x="0" y="52"/>
                    <a:pt x="3" y="58"/>
                    <a:pt x="5" y="65"/>
                  </a:cubicBezTo>
                  <a:cubicBezTo>
                    <a:pt x="7" y="70"/>
                    <a:pt x="10" y="75"/>
                    <a:pt x="14" y="80"/>
                  </a:cubicBezTo>
                  <a:cubicBezTo>
                    <a:pt x="15" y="82"/>
                    <a:pt x="17" y="87"/>
                    <a:pt x="18" y="91"/>
                  </a:cubicBezTo>
                  <a:cubicBezTo>
                    <a:pt x="19" y="93"/>
                    <a:pt x="19" y="95"/>
                    <a:pt x="20" y="97"/>
                  </a:cubicBezTo>
                  <a:cubicBezTo>
                    <a:pt x="20" y="98"/>
                    <a:pt x="20" y="99"/>
                    <a:pt x="20" y="99"/>
                  </a:cubicBezTo>
                  <a:cubicBezTo>
                    <a:pt x="22" y="96"/>
                    <a:pt x="24" y="94"/>
                    <a:pt x="26" y="92"/>
                  </a:cubicBezTo>
                  <a:cubicBezTo>
                    <a:pt x="27" y="90"/>
                    <a:pt x="30" y="88"/>
                    <a:pt x="32" y="87"/>
                  </a:cubicBezTo>
                  <a:cubicBezTo>
                    <a:pt x="36" y="83"/>
                    <a:pt x="41" y="80"/>
                    <a:pt x="44" y="76"/>
                  </a:cubicBezTo>
                  <a:cubicBezTo>
                    <a:pt x="49" y="71"/>
                    <a:pt x="54" y="64"/>
                    <a:pt x="57" y="56"/>
                  </a:cubicBezTo>
                  <a:cubicBezTo>
                    <a:pt x="60" y="48"/>
                    <a:pt x="62" y="39"/>
                    <a:pt x="60" y="31"/>
                  </a:cubicBezTo>
                  <a:cubicBezTo>
                    <a:pt x="59" y="26"/>
                    <a:pt x="58" y="22"/>
                    <a:pt x="55" y="18"/>
                  </a:cubicBezTo>
                  <a:cubicBezTo>
                    <a:pt x="52" y="15"/>
                    <a:pt x="49" y="13"/>
                    <a:pt x="46" y="11"/>
                  </a:cubicBezTo>
                  <a:cubicBezTo>
                    <a:pt x="39" y="9"/>
                    <a:pt x="32" y="11"/>
                    <a:pt x="25" y="14"/>
                  </a:cubicBezTo>
                  <a:cubicBezTo>
                    <a:pt x="25" y="11"/>
                    <a:pt x="24" y="9"/>
                    <a:pt x="23" y="7"/>
                  </a:cubicBezTo>
                  <a:cubicBezTo>
                    <a:pt x="21" y="4"/>
                    <a:pt x="20" y="2"/>
                    <a:pt x="18" y="0"/>
                  </a:cubicBezTo>
                  <a:cubicBezTo>
                    <a:pt x="16" y="0"/>
                    <a:pt x="16" y="0"/>
                    <a:pt x="16" y="0"/>
                  </a:cubicBezTo>
                  <a:cubicBezTo>
                    <a:pt x="17" y="1"/>
                    <a:pt x="19" y="3"/>
                    <a:pt x="21" y="6"/>
                  </a:cubicBezTo>
                  <a:cubicBezTo>
                    <a:pt x="23" y="8"/>
                    <a:pt x="24" y="12"/>
                    <a:pt x="24" y="14"/>
                  </a:cubicBezTo>
                  <a:cubicBezTo>
                    <a:pt x="20" y="16"/>
                    <a:pt x="16" y="17"/>
                    <a:pt x="13" y="19"/>
                  </a:cubicBezTo>
                  <a:cubicBezTo>
                    <a:pt x="10" y="21"/>
                    <a:pt x="7" y="23"/>
                    <a:pt x="5" y="26"/>
                  </a:cubicBezTo>
                  <a:cubicBezTo>
                    <a:pt x="4" y="28"/>
                    <a:pt x="3" y="31"/>
                    <a:pt x="2" y="35"/>
                  </a:cubicBezTo>
                  <a:cubicBezTo>
                    <a:pt x="1" y="38"/>
                    <a:pt x="0" y="42"/>
                    <a:pt x="0" y="4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1737"/>
            <p:cNvSpPr>
              <a:spLocks/>
            </p:cNvSpPr>
            <p:nvPr/>
          </p:nvSpPr>
          <p:spPr bwMode="auto">
            <a:xfrm>
              <a:off x="4032203" y="4735540"/>
              <a:ext cx="357190" cy="319090"/>
            </a:xfrm>
            <a:custGeom>
              <a:avLst/>
              <a:gdLst>
                <a:gd name="T0" fmla="*/ 15 w 95"/>
                <a:gd name="T1" fmla="*/ 14 h 85"/>
                <a:gd name="T2" fmla="*/ 2 w 95"/>
                <a:gd name="T3" fmla="*/ 39 h 85"/>
                <a:gd name="T4" fmla="*/ 2 w 95"/>
                <a:gd name="T5" fmla="*/ 62 h 85"/>
                <a:gd name="T6" fmla="*/ 3 w 95"/>
                <a:gd name="T7" fmla="*/ 76 h 85"/>
                <a:gd name="T8" fmla="*/ 5 w 95"/>
                <a:gd name="T9" fmla="*/ 85 h 85"/>
                <a:gd name="T10" fmla="*/ 18 w 95"/>
                <a:gd name="T11" fmla="*/ 81 h 85"/>
                <a:gd name="T12" fmla="*/ 34 w 95"/>
                <a:gd name="T13" fmla="*/ 82 h 85"/>
                <a:gd name="T14" fmla="*/ 55 w 95"/>
                <a:gd name="T15" fmla="*/ 78 h 85"/>
                <a:gd name="T16" fmla="*/ 75 w 95"/>
                <a:gd name="T17" fmla="*/ 65 h 85"/>
                <a:gd name="T18" fmla="*/ 82 w 95"/>
                <a:gd name="T19" fmla="*/ 40 h 85"/>
                <a:gd name="T20" fmla="*/ 71 w 95"/>
                <a:gd name="T21" fmla="*/ 16 h 85"/>
                <a:gd name="T22" fmla="*/ 80 w 95"/>
                <a:gd name="T23" fmla="*/ 12 h 85"/>
                <a:gd name="T24" fmla="*/ 95 w 95"/>
                <a:gd name="T25" fmla="*/ 10 h 85"/>
                <a:gd name="T26" fmla="*/ 95 w 95"/>
                <a:gd name="T27" fmla="*/ 8 h 85"/>
                <a:gd name="T28" fmla="*/ 83 w 95"/>
                <a:gd name="T29" fmla="*/ 10 h 85"/>
                <a:gd name="T30" fmla="*/ 70 w 95"/>
                <a:gd name="T31" fmla="*/ 15 h 85"/>
                <a:gd name="T32" fmla="*/ 57 w 95"/>
                <a:gd name="T33" fmla="*/ 4 h 85"/>
                <a:gd name="T34" fmla="*/ 41 w 95"/>
                <a:gd name="T35" fmla="*/ 1 h 85"/>
                <a:gd name="T36" fmla="*/ 28 w 95"/>
                <a:gd name="T37" fmla="*/ 6 h 85"/>
                <a:gd name="T38" fmla="*/ 15 w 95"/>
                <a:gd name="T39" fmla="*/ 1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85">
                  <a:moveTo>
                    <a:pt x="15" y="14"/>
                  </a:moveTo>
                  <a:cubicBezTo>
                    <a:pt x="7" y="21"/>
                    <a:pt x="4" y="30"/>
                    <a:pt x="2" y="39"/>
                  </a:cubicBezTo>
                  <a:cubicBezTo>
                    <a:pt x="0" y="47"/>
                    <a:pt x="1" y="54"/>
                    <a:pt x="2" y="62"/>
                  </a:cubicBezTo>
                  <a:cubicBezTo>
                    <a:pt x="2" y="65"/>
                    <a:pt x="3" y="71"/>
                    <a:pt x="3" y="76"/>
                  </a:cubicBezTo>
                  <a:cubicBezTo>
                    <a:pt x="4" y="81"/>
                    <a:pt x="5" y="85"/>
                    <a:pt x="5" y="85"/>
                  </a:cubicBezTo>
                  <a:cubicBezTo>
                    <a:pt x="8" y="82"/>
                    <a:pt x="13" y="81"/>
                    <a:pt x="18" y="81"/>
                  </a:cubicBezTo>
                  <a:cubicBezTo>
                    <a:pt x="24" y="81"/>
                    <a:pt x="29" y="82"/>
                    <a:pt x="34" y="82"/>
                  </a:cubicBezTo>
                  <a:cubicBezTo>
                    <a:pt x="41" y="82"/>
                    <a:pt x="48" y="81"/>
                    <a:pt x="55" y="78"/>
                  </a:cubicBezTo>
                  <a:cubicBezTo>
                    <a:pt x="62" y="76"/>
                    <a:pt x="70" y="71"/>
                    <a:pt x="75" y="65"/>
                  </a:cubicBezTo>
                  <a:cubicBezTo>
                    <a:pt x="81" y="58"/>
                    <a:pt x="83" y="49"/>
                    <a:pt x="82" y="40"/>
                  </a:cubicBezTo>
                  <a:cubicBezTo>
                    <a:pt x="81" y="32"/>
                    <a:pt x="77" y="23"/>
                    <a:pt x="71" y="16"/>
                  </a:cubicBezTo>
                  <a:cubicBezTo>
                    <a:pt x="74" y="14"/>
                    <a:pt x="77" y="12"/>
                    <a:pt x="80" y="12"/>
                  </a:cubicBezTo>
                  <a:cubicBezTo>
                    <a:pt x="85" y="10"/>
                    <a:pt x="90" y="10"/>
                    <a:pt x="95" y="10"/>
                  </a:cubicBezTo>
                  <a:cubicBezTo>
                    <a:pt x="95" y="8"/>
                    <a:pt x="95" y="8"/>
                    <a:pt x="95" y="8"/>
                  </a:cubicBezTo>
                  <a:cubicBezTo>
                    <a:pt x="92" y="8"/>
                    <a:pt x="88" y="9"/>
                    <a:pt x="83" y="10"/>
                  </a:cubicBezTo>
                  <a:cubicBezTo>
                    <a:pt x="78" y="11"/>
                    <a:pt x="73" y="13"/>
                    <a:pt x="70" y="15"/>
                  </a:cubicBezTo>
                  <a:cubicBezTo>
                    <a:pt x="66" y="10"/>
                    <a:pt x="62" y="7"/>
                    <a:pt x="57" y="4"/>
                  </a:cubicBezTo>
                  <a:cubicBezTo>
                    <a:pt x="52" y="2"/>
                    <a:pt x="47" y="0"/>
                    <a:pt x="41" y="1"/>
                  </a:cubicBezTo>
                  <a:cubicBezTo>
                    <a:pt x="37" y="2"/>
                    <a:pt x="33" y="3"/>
                    <a:pt x="28" y="6"/>
                  </a:cubicBezTo>
                  <a:cubicBezTo>
                    <a:pt x="23" y="8"/>
                    <a:pt x="19" y="11"/>
                    <a:pt x="15" y="1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1738"/>
            <p:cNvSpPr>
              <a:spLocks/>
            </p:cNvSpPr>
            <p:nvPr/>
          </p:nvSpPr>
          <p:spPr bwMode="auto">
            <a:xfrm>
              <a:off x="4213179" y="4589489"/>
              <a:ext cx="382590" cy="390528"/>
            </a:xfrm>
            <a:custGeom>
              <a:avLst/>
              <a:gdLst>
                <a:gd name="T0" fmla="*/ 5 w 102"/>
                <a:gd name="T1" fmla="*/ 32 h 104"/>
                <a:gd name="T2" fmla="*/ 0 w 102"/>
                <a:gd name="T3" fmla="*/ 52 h 104"/>
                <a:gd name="T4" fmla="*/ 4 w 102"/>
                <a:gd name="T5" fmla="*/ 69 h 104"/>
                <a:gd name="T6" fmla="*/ 20 w 102"/>
                <a:gd name="T7" fmla="*/ 90 h 104"/>
                <a:gd name="T8" fmla="*/ 33 w 102"/>
                <a:gd name="T9" fmla="*/ 99 h 104"/>
                <a:gd name="T10" fmla="*/ 41 w 102"/>
                <a:gd name="T11" fmla="*/ 104 h 104"/>
                <a:gd name="T12" fmla="*/ 48 w 102"/>
                <a:gd name="T13" fmla="*/ 92 h 104"/>
                <a:gd name="T14" fmla="*/ 60 w 102"/>
                <a:gd name="T15" fmla="*/ 87 h 104"/>
                <a:gd name="T16" fmla="*/ 73 w 102"/>
                <a:gd name="T17" fmla="*/ 81 h 104"/>
                <a:gd name="T18" fmla="*/ 84 w 102"/>
                <a:gd name="T19" fmla="*/ 67 h 104"/>
                <a:gd name="T20" fmla="*/ 87 w 102"/>
                <a:gd name="T21" fmla="*/ 41 h 104"/>
                <a:gd name="T22" fmla="*/ 74 w 102"/>
                <a:gd name="T23" fmla="*/ 14 h 104"/>
                <a:gd name="T24" fmla="*/ 85 w 102"/>
                <a:gd name="T25" fmla="*/ 9 h 104"/>
                <a:gd name="T26" fmla="*/ 102 w 102"/>
                <a:gd name="T27" fmla="*/ 8 h 104"/>
                <a:gd name="T28" fmla="*/ 102 w 102"/>
                <a:gd name="T29" fmla="*/ 6 h 104"/>
                <a:gd name="T30" fmla="*/ 73 w 102"/>
                <a:gd name="T31" fmla="*/ 13 h 104"/>
                <a:gd name="T32" fmla="*/ 57 w 102"/>
                <a:gd name="T33" fmla="*/ 2 h 104"/>
                <a:gd name="T34" fmla="*/ 37 w 102"/>
                <a:gd name="T35" fmla="*/ 3 h 104"/>
                <a:gd name="T36" fmla="*/ 19 w 102"/>
                <a:gd name="T37" fmla="*/ 14 h 104"/>
                <a:gd name="T38" fmla="*/ 5 w 102"/>
                <a:gd name="T39"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2" h="104">
                  <a:moveTo>
                    <a:pt x="5" y="32"/>
                  </a:moveTo>
                  <a:cubicBezTo>
                    <a:pt x="1" y="39"/>
                    <a:pt x="0" y="46"/>
                    <a:pt x="0" y="52"/>
                  </a:cubicBezTo>
                  <a:cubicBezTo>
                    <a:pt x="0" y="58"/>
                    <a:pt x="2" y="64"/>
                    <a:pt x="4" y="69"/>
                  </a:cubicBezTo>
                  <a:cubicBezTo>
                    <a:pt x="7" y="79"/>
                    <a:pt x="13" y="85"/>
                    <a:pt x="20" y="90"/>
                  </a:cubicBezTo>
                  <a:cubicBezTo>
                    <a:pt x="23" y="92"/>
                    <a:pt x="28" y="96"/>
                    <a:pt x="33" y="99"/>
                  </a:cubicBezTo>
                  <a:cubicBezTo>
                    <a:pt x="37" y="102"/>
                    <a:pt x="41" y="104"/>
                    <a:pt x="41" y="104"/>
                  </a:cubicBezTo>
                  <a:cubicBezTo>
                    <a:pt x="41" y="99"/>
                    <a:pt x="44" y="94"/>
                    <a:pt x="48" y="92"/>
                  </a:cubicBezTo>
                  <a:cubicBezTo>
                    <a:pt x="51" y="89"/>
                    <a:pt x="56" y="88"/>
                    <a:pt x="60" y="87"/>
                  </a:cubicBezTo>
                  <a:cubicBezTo>
                    <a:pt x="64" y="85"/>
                    <a:pt x="69" y="84"/>
                    <a:pt x="73" y="81"/>
                  </a:cubicBezTo>
                  <a:cubicBezTo>
                    <a:pt x="77" y="78"/>
                    <a:pt x="81" y="73"/>
                    <a:pt x="84" y="67"/>
                  </a:cubicBezTo>
                  <a:cubicBezTo>
                    <a:pt x="88" y="60"/>
                    <a:pt x="89" y="50"/>
                    <a:pt x="87" y="41"/>
                  </a:cubicBezTo>
                  <a:cubicBezTo>
                    <a:pt x="85" y="31"/>
                    <a:pt x="80" y="21"/>
                    <a:pt x="74" y="14"/>
                  </a:cubicBezTo>
                  <a:cubicBezTo>
                    <a:pt x="77" y="12"/>
                    <a:pt x="81" y="10"/>
                    <a:pt x="85" y="9"/>
                  </a:cubicBezTo>
                  <a:cubicBezTo>
                    <a:pt x="91" y="7"/>
                    <a:pt x="96" y="7"/>
                    <a:pt x="102" y="8"/>
                  </a:cubicBezTo>
                  <a:cubicBezTo>
                    <a:pt x="102" y="6"/>
                    <a:pt x="102" y="6"/>
                    <a:pt x="102" y="6"/>
                  </a:cubicBezTo>
                  <a:cubicBezTo>
                    <a:pt x="96" y="5"/>
                    <a:pt x="80" y="7"/>
                    <a:pt x="73" y="13"/>
                  </a:cubicBezTo>
                  <a:cubicBezTo>
                    <a:pt x="68" y="8"/>
                    <a:pt x="63" y="4"/>
                    <a:pt x="57" y="2"/>
                  </a:cubicBezTo>
                  <a:cubicBezTo>
                    <a:pt x="51" y="0"/>
                    <a:pt x="44" y="0"/>
                    <a:pt x="37" y="3"/>
                  </a:cubicBezTo>
                  <a:cubicBezTo>
                    <a:pt x="31" y="5"/>
                    <a:pt x="25" y="9"/>
                    <a:pt x="19" y="14"/>
                  </a:cubicBezTo>
                  <a:cubicBezTo>
                    <a:pt x="14" y="19"/>
                    <a:pt x="8" y="26"/>
                    <a:pt x="5" y="32"/>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1739"/>
            <p:cNvSpPr>
              <a:spLocks/>
            </p:cNvSpPr>
            <p:nvPr/>
          </p:nvSpPr>
          <p:spPr bwMode="auto">
            <a:xfrm>
              <a:off x="4287792" y="3725883"/>
              <a:ext cx="376240" cy="558804"/>
            </a:xfrm>
            <a:custGeom>
              <a:avLst/>
              <a:gdLst>
                <a:gd name="T0" fmla="*/ 96 w 100"/>
                <a:gd name="T1" fmla="*/ 60 h 149"/>
                <a:gd name="T2" fmla="*/ 77 w 100"/>
                <a:gd name="T3" fmla="*/ 36 h 149"/>
                <a:gd name="T4" fmla="*/ 54 w 100"/>
                <a:gd name="T5" fmla="*/ 19 h 149"/>
                <a:gd name="T6" fmla="*/ 40 w 100"/>
                <a:gd name="T7" fmla="*/ 8 h 149"/>
                <a:gd name="T8" fmla="*/ 30 w 100"/>
                <a:gd name="T9" fmla="*/ 0 h 149"/>
                <a:gd name="T10" fmla="*/ 22 w 100"/>
                <a:gd name="T11" fmla="*/ 19 h 149"/>
                <a:gd name="T12" fmla="*/ 9 w 100"/>
                <a:gd name="T13" fmla="*/ 38 h 149"/>
                <a:gd name="T14" fmla="*/ 2 w 100"/>
                <a:gd name="T15" fmla="*/ 55 h 149"/>
                <a:gd name="T16" fmla="*/ 0 w 100"/>
                <a:gd name="T17" fmla="*/ 75 h 149"/>
                <a:gd name="T18" fmla="*/ 3 w 100"/>
                <a:gd name="T19" fmla="*/ 97 h 149"/>
                <a:gd name="T20" fmla="*/ 14 w 100"/>
                <a:gd name="T21" fmla="*/ 117 h 149"/>
                <a:gd name="T22" fmla="*/ 18 w 100"/>
                <a:gd name="T23" fmla="*/ 121 h 149"/>
                <a:gd name="T24" fmla="*/ 20 w 100"/>
                <a:gd name="T25" fmla="*/ 123 h 149"/>
                <a:gd name="T26" fmla="*/ 22 w 100"/>
                <a:gd name="T27" fmla="*/ 124 h 149"/>
                <a:gd name="T28" fmla="*/ 27 w 100"/>
                <a:gd name="T29" fmla="*/ 128 h 149"/>
                <a:gd name="T30" fmla="*/ 31 w 100"/>
                <a:gd name="T31" fmla="*/ 130 h 149"/>
                <a:gd name="T32" fmla="*/ 49 w 100"/>
                <a:gd name="T33" fmla="*/ 130 h 149"/>
                <a:gd name="T34" fmla="*/ 78 w 100"/>
                <a:gd name="T35" fmla="*/ 112 h 149"/>
                <a:gd name="T36" fmla="*/ 86 w 100"/>
                <a:gd name="T37" fmla="*/ 126 h 149"/>
                <a:gd name="T38" fmla="*/ 83 w 100"/>
                <a:gd name="T39" fmla="*/ 148 h 149"/>
                <a:gd name="T40" fmla="*/ 85 w 100"/>
                <a:gd name="T41" fmla="*/ 149 h 149"/>
                <a:gd name="T42" fmla="*/ 88 w 100"/>
                <a:gd name="T43" fmla="*/ 141 h 149"/>
                <a:gd name="T44" fmla="*/ 88 w 100"/>
                <a:gd name="T45" fmla="*/ 130 h 149"/>
                <a:gd name="T46" fmla="*/ 84 w 100"/>
                <a:gd name="T47" fmla="*/ 119 h 149"/>
                <a:gd name="T48" fmla="*/ 79 w 100"/>
                <a:gd name="T49" fmla="*/ 111 h 149"/>
                <a:gd name="T50" fmla="*/ 86 w 100"/>
                <a:gd name="T51" fmla="*/ 102 h 149"/>
                <a:gd name="T52" fmla="*/ 91 w 100"/>
                <a:gd name="T53" fmla="*/ 93 h 149"/>
                <a:gd name="T54" fmla="*/ 94 w 100"/>
                <a:gd name="T55" fmla="*/ 90 h 149"/>
                <a:gd name="T56" fmla="*/ 95 w 100"/>
                <a:gd name="T57" fmla="*/ 89 h 149"/>
                <a:gd name="T58" fmla="*/ 96 w 100"/>
                <a:gd name="T59" fmla="*/ 87 h 149"/>
                <a:gd name="T60" fmla="*/ 99 w 100"/>
                <a:gd name="T61" fmla="*/ 81 h 149"/>
                <a:gd name="T62" fmla="*/ 99 w 100"/>
                <a:gd name="T63" fmla="*/ 72 h 149"/>
                <a:gd name="T64" fmla="*/ 96 w 100"/>
                <a:gd name="T65" fmla="*/ 6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149">
                  <a:moveTo>
                    <a:pt x="96" y="60"/>
                  </a:moveTo>
                  <a:cubicBezTo>
                    <a:pt x="92" y="52"/>
                    <a:pt x="85" y="44"/>
                    <a:pt x="77" y="36"/>
                  </a:cubicBezTo>
                  <a:cubicBezTo>
                    <a:pt x="70" y="29"/>
                    <a:pt x="62" y="24"/>
                    <a:pt x="54" y="19"/>
                  </a:cubicBezTo>
                  <a:cubicBezTo>
                    <a:pt x="51" y="17"/>
                    <a:pt x="45" y="12"/>
                    <a:pt x="40" y="8"/>
                  </a:cubicBezTo>
                  <a:cubicBezTo>
                    <a:pt x="35" y="3"/>
                    <a:pt x="30" y="0"/>
                    <a:pt x="30" y="0"/>
                  </a:cubicBezTo>
                  <a:cubicBezTo>
                    <a:pt x="30" y="7"/>
                    <a:pt x="27" y="13"/>
                    <a:pt x="22" y="19"/>
                  </a:cubicBezTo>
                  <a:cubicBezTo>
                    <a:pt x="18" y="25"/>
                    <a:pt x="12" y="31"/>
                    <a:pt x="9" y="38"/>
                  </a:cubicBezTo>
                  <a:cubicBezTo>
                    <a:pt x="6" y="43"/>
                    <a:pt x="4" y="49"/>
                    <a:pt x="2" y="55"/>
                  </a:cubicBezTo>
                  <a:cubicBezTo>
                    <a:pt x="1" y="61"/>
                    <a:pt x="0" y="68"/>
                    <a:pt x="0" y="75"/>
                  </a:cubicBezTo>
                  <a:cubicBezTo>
                    <a:pt x="0" y="82"/>
                    <a:pt x="1" y="90"/>
                    <a:pt x="3" y="97"/>
                  </a:cubicBezTo>
                  <a:cubicBezTo>
                    <a:pt x="6" y="105"/>
                    <a:pt x="9" y="111"/>
                    <a:pt x="14" y="117"/>
                  </a:cubicBezTo>
                  <a:cubicBezTo>
                    <a:pt x="15" y="118"/>
                    <a:pt x="16" y="120"/>
                    <a:pt x="18" y="121"/>
                  </a:cubicBezTo>
                  <a:cubicBezTo>
                    <a:pt x="18" y="121"/>
                    <a:pt x="19" y="122"/>
                    <a:pt x="20" y="123"/>
                  </a:cubicBezTo>
                  <a:cubicBezTo>
                    <a:pt x="22" y="124"/>
                    <a:pt x="22" y="124"/>
                    <a:pt x="22" y="124"/>
                  </a:cubicBezTo>
                  <a:cubicBezTo>
                    <a:pt x="23" y="126"/>
                    <a:pt x="25" y="127"/>
                    <a:pt x="27" y="128"/>
                  </a:cubicBezTo>
                  <a:cubicBezTo>
                    <a:pt x="28" y="129"/>
                    <a:pt x="30" y="129"/>
                    <a:pt x="31" y="130"/>
                  </a:cubicBezTo>
                  <a:cubicBezTo>
                    <a:pt x="37" y="131"/>
                    <a:pt x="43" y="131"/>
                    <a:pt x="49" y="130"/>
                  </a:cubicBezTo>
                  <a:cubicBezTo>
                    <a:pt x="60" y="127"/>
                    <a:pt x="70" y="120"/>
                    <a:pt x="78" y="112"/>
                  </a:cubicBezTo>
                  <a:cubicBezTo>
                    <a:pt x="81" y="116"/>
                    <a:pt x="84" y="120"/>
                    <a:pt x="86" y="126"/>
                  </a:cubicBezTo>
                  <a:cubicBezTo>
                    <a:pt x="88" y="134"/>
                    <a:pt x="87" y="142"/>
                    <a:pt x="83" y="148"/>
                  </a:cubicBezTo>
                  <a:cubicBezTo>
                    <a:pt x="84" y="148"/>
                    <a:pt x="85" y="149"/>
                    <a:pt x="85" y="149"/>
                  </a:cubicBezTo>
                  <a:cubicBezTo>
                    <a:pt x="87" y="147"/>
                    <a:pt x="88" y="145"/>
                    <a:pt x="88" y="141"/>
                  </a:cubicBezTo>
                  <a:cubicBezTo>
                    <a:pt x="89" y="138"/>
                    <a:pt x="89" y="134"/>
                    <a:pt x="88" y="130"/>
                  </a:cubicBezTo>
                  <a:cubicBezTo>
                    <a:pt x="87" y="126"/>
                    <a:pt x="86" y="122"/>
                    <a:pt x="84" y="119"/>
                  </a:cubicBezTo>
                  <a:cubicBezTo>
                    <a:pt x="83" y="115"/>
                    <a:pt x="81" y="113"/>
                    <a:pt x="79" y="111"/>
                  </a:cubicBezTo>
                  <a:cubicBezTo>
                    <a:pt x="82" y="108"/>
                    <a:pt x="84" y="105"/>
                    <a:pt x="86" y="102"/>
                  </a:cubicBezTo>
                  <a:cubicBezTo>
                    <a:pt x="88" y="99"/>
                    <a:pt x="90" y="96"/>
                    <a:pt x="91" y="93"/>
                  </a:cubicBezTo>
                  <a:cubicBezTo>
                    <a:pt x="92" y="92"/>
                    <a:pt x="93" y="91"/>
                    <a:pt x="94" y="90"/>
                  </a:cubicBezTo>
                  <a:cubicBezTo>
                    <a:pt x="95" y="89"/>
                    <a:pt x="95" y="89"/>
                    <a:pt x="95" y="89"/>
                  </a:cubicBezTo>
                  <a:cubicBezTo>
                    <a:pt x="96" y="88"/>
                    <a:pt x="96" y="88"/>
                    <a:pt x="96" y="87"/>
                  </a:cubicBezTo>
                  <a:cubicBezTo>
                    <a:pt x="98" y="85"/>
                    <a:pt x="98" y="83"/>
                    <a:pt x="99" y="81"/>
                  </a:cubicBezTo>
                  <a:cubicBezTo>
                    <a:pt x="100" y="78"/>
                    <a:pt x="100" y="75"/>
                    <a:pt x="99" y="72"/>
                  </a:cubicBezTo>
                  <a:cubicBezTo>
                    <a:pt x="98" y="68"/>
                    <a:pt x="97" y="64"/>
                    <a:pt x="96" y="6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1740"/>
            <p:cNvSpPr>
              <a:spLocks/>
            </p:cNvSpPr>
            <p:nvPr/>
          </p:nvSpPr>
          <p:spPr bwMode="auto">
            <a:xfrm>
              <a:off x="4486231" y="4413275"/>
              <a:ext cx="455615" cy="319090"/>
            </a:xfrm>
            <a:custGeom>
              <a:avLst/>
              <a:gdLst>
                <a:gd name="T0" fmla="*/ 44 w 121"/>
                <a:gd name="T1" fmla="*/ 4 h 85"/>
                <a:gd name="T2" fmla="*/ 23 w 121"/>
                <a:gd name="T3" fmla="*/ 23 h 85"/>
                <a:gd name="T4" fmla="*/ 12 w 121"/>
                <a:gd name="T5" fmla="*/ 45 h 85"/>
                <a:gd name="T6" fmla="*/ 5 w 121"/>
                <a:gd name="T7" fmla="*/ 58 h 85"/>
                <a:gd name="T8" fmla="*/ 0 w 121"/>
                <a:gd name="T9" fmla="*/ 67 h 85"/>
                <a:gd name="T10" fmla="*/ 17 w 121"/>
                <a:gd name="T11" fmla="*/ 71 h 85"/>
                <a:gd name="T12" fmla="*/ 34 w 121"/>
                <a:gd name="T13" fmla="*/ 80 h 85"/>
                <a:gd name="T14" fmla="*/ 61 w 121"/>
                <a:gd name="T15" fmla="*/ 85 h 85"/>
                <a:gd name="T16" fmla="*/ 89 w 121"/>
                <a:gd name="T17" fmla="*/ 76 h 85"/>
                <a:gd name="T18" fmla="*/ 104 w 121"/>
                <a:gd name="T19" fmla="*/ 51 h 85"/>
                <a:gd name="T20" fmla="*/ 96 w 121"/>
                <a:gd name="T21" fmla="*/ 23 h 85"/>
                <a:gd name="T22" fmla="*/ 106 w 121"/>
                <a:gd name="T23" fmla="*/ 20 h 85"/>
                <a:gd name="T24" fmla="*/ 121 w 121"/>
                <a:gd name="T25" fmla="*/ 18 h 85"/>
                <a:gd name="T26" fmla="*/ 120 w 121"/>
                <a:gd name="T27" fmla="*/ 16 h 85"/>
                <a:gd name="T28" fmla="*/ 108 w 121"/>
                <a:gd name="T29" fmla="*/ 18 h 85"/>
                <a:gd name="T30" fmla="*/ 95 w 121"/>
                <a:gd name="T31" fmla="*/ 22 h 85"/>
                <a:gd name="T32" fmla="*/ 84 w 121"/>
                <a:gd name="T33" fmla="*/ 8 h 85"/>
                <a:gd name="T34" fmla="*/ 70 w 121"/>
                <a:gd name="T35" fmla="*/ 1 h 85"/>
                <a:gd name="T36" fmla="*/ 58 w 121"/>
                <a:gd name="T37" fmla="*/ 1 h 85"/>
                <a:gd name="T38" fmla="*/ 44 w 121"/>
                <a:gd name="T39"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85">
                  <a:moveTo>
                    <a:pt x="44" y="4"/>
                  </a:moveTo>
                  <a:cubicBezTo>
                    <a:pt x="35" y="8"/>
                    <a:pt x="29" y="15"/>
                    <a:pt x="23" y="23"/>
                  </a:cubicBezTo>
                  <a:cubicBezTo>
                    <a:pt x="18" y="30"/>
                    <a:pt x="15" y="37"/>
                    <a:pt x="12" y="45"/>
                  </a:cubicBezTo>
                  <a:cubicBezTo>
                    <a:pt x="11" y="48"/>
                    <a:pt x="7" y="53"/>
                    <a:pt x="5" y="58"/>
                  </a:cubicBezTo>
                  <a:cubicBezTo>
                    <a:pt x="2" y="63"/>
                    <a:pt x="0" y="67"/>
                    <a:pt x="0" y="67"/>
                  </a:cubicBezTo>
                  <a:cubicBezTo>
                    <a:pt x="6" y="66"/>
                    <a:pt x="11" y="68"/>
                    <a:pt x="17" y="71"/>
                  </a:cubicBezTo>
                  <a:cubicBezTo>
                    <a:pt x="23" y="74"/>
                    <a:pt x="28" y="77"/>
                    <a:pt x="34" y="80"/>
                  </a:cubicBezTo>
                  <a:cubicBezTo>
                    <a:pt x="42" y="83"/>
                    <a:pt x="51" y="85"/>
                    <a:pt x="61" y="85"/>
                  </a:cubicBezTo>
                  <a:cubicBezTo>
                    <a:pt x="71" y="85"/>
                    <a:pt x="81" y="82"/>
                    <a:pt x="89" y="76"/>
                  </a:cubicBezTo>
                  <a:cubicBezTo>
                    <a:pt x="99" y="70"/>
                    <a:pt x="103" y="61"/>
                    <a:pt x="104" y="51"/>
                  </a:cubicBezTo>
                  <a:cubicBezTo>
                    <a:pt x="104" y="41"/>
                    <a:pt x="101" y="31"/>
                    <a:pt x="96" y="23"/>
                  </a:cubicBezTo>
                  <a:cubicBezTo>
                    <a:pt x="99" y="21"/>
                    <a:pt x="102" y="20"/>
                    <a:pt x="106" y="20"/>
                  </a:cubicBezTo>
                  <a:cubicBezTo>
                    <a:pt x="111" y="19"/>
                    <a:pt x="115" y="18"/>
                    <a:pt x="121" y="18"/>
                  </a:cubicBezTo>
                  <a:cubicBezTo>
                    <a:pt x="120" y="16"/>
                    <a:pt x="120" y="16"/>
                    <a:pt x="120" y="16"/>
                  </a:cubicBezTo>
                  <a:cubicBezTo>
                    <a:pt x="117" y="16"/>
                    <a:pt x="113" y="17"/>
                    <a:pt x="108" y="18"/>
                  </a:cubicBezTo>
                  <a:cubicBezTo>
                    <a:pt x="103" y="19"/>
                    <a:pt x="99" y="20"/>
                    <a:pt x="95" y="22"/>
                  </a:cubicBezTo>
                  <a:cubicBezTo>
                    <a:pt x="92" y="16"/>
                    <a:pt x="88" y="12"/>
                    <a:pt x="84" y="8"/>
                  </a:cubicBezTo>
                  <a:cubicBezTo>
                    <a:pt x="80" y="4"/>
                    <a:pt x="76" y="1"/>
                    <a:pt x="70" y="1"/>
                  </a:cubicBezTo>
                  <a:cubicBezTo>
                    <a:pt x="67" y="0"/>
                    <a:pt x="62" y="0"/>
                    <a:pt x="58" y="1"/>
                  </a:cubicBezTo>
                  <a:cubicBezTo>
                    <a:pt x="53" y="1"/>
                    <a:pt x="48" y="3"/>
                    <a:pt x="44" y="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1741"/>
            <p:cNvSpPr>
              <a:spLocks/>
            </p:cNvSpPr>
            <p:nvPr/>
          </p:nvSpPr>
          <p:spPr bwMode="auto">
            <a:xfrm>
              <a:off x="6330917" y="3808433"/>
              <a:ext cx="168276" cy="228602"/>
            </a:xfrm>
            <a:custGeom>
              <a:avLst/>
              <a:gdLst>
                <a:gd name="T0" fmla="*/ 1 w 45"/>
                <a:gd name="T1" fmla="*/ 40 h 61"/>
                <a:gd name="T2" fmla="*/ 11 w 45"/>
                <a:gd name="T3" fmla="*/ 55 h 61"/>
                <a:gd name="T4" fmla="*/ 23 w 45"/>
                <a:gd name="T5" fmla="*/ 60 h 61"/>
                <a:gd name="T6" fmla="*/ 31 w 45"/>
                <a:gd name="T7" fmla="*/ 61 h 61"/>
                <a:gd name="T8" fmla="*/ 36 w 45"/>
                <a:gd name="T9" fmla="*/ 61 h 61"/>
                <a:gd name="T10" fmla="*/ 36 w 45"/>
                <a:gd name="T11" fmla="*/ 54 h 61"/>
                <a:gd name="T12" fmla="*/ 40 w 45"/>
                <a:gd name="T13" fmla="*/ 48 h 61"/>
                <a:gd name="T14" fmla="*/ 44 w 45"/>
                <a:gd name="T15" fmla="*/ 40 h 61"/>
                <a:gd name="T16" fmla="*/ 44 w 45"/>
                <a:gd name="T17" fmla="*/ 30 h 61"/>
                <a:gd name="T18" fmla="*/ 37 w 45"/>
                <a:gd name="T19" fmla="*/ 19 h 61"/>
                <a:gd name="T20" fmla="*/ 23 w 45"/>
                <a:gd name="T21" fmla="*/ 12 h 61"/>
                <a:gd name="T22" fmla="*/ 26 w 45"/>
                <a:gd name="T23" fmla="*/ 6 h 61"/>
                <a:gd name="T24" fmla="*/ 33 w 45"/>
                <a:gd name="T25" fmla="*/ 1 h 61"/>
                <a:gd name="T26" fmla="*/ 33 w 45"/>
                <a:gd name="T27" fmla="*/ 0 h 61"/>
                <a:gd name="T28" fmla="*/ 27 w 45"/>
                <a:gd name="T29" fmla="*/ 4 h 61"/>
                <a:gd name="T30" fmla="*/ 22 w 45"/>
                <a:gd name="T31" fmla="*/ 12 h 61"/>
                <a:gd name="T32" fmla="*/ 4 w 45"/>
                <a:gd name="T33" fmla="*/ 20 h 61"/>
                <a:gd name="T34" fmla="*/ 1 w 45"/>
                <a:gd name="T35" fmla="*/ 29 h 61"/>
                <a:gd name="T36" fmla="*/ 1 w 45"/>
                <a:gd name="T37"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61">
                  <a:moveTo>
                    <a:pt x="1" y="40"/>
                  </a:moveTo>
                  <a:cubicBezTo>
                    <a:pt x="2" y="47"/>
                    <a:pt x="6" y="52"/>
                    <a:pt x="11" y="55"/>
                  </a:cubicBezTo>
                  <a:cubicBezTo>
                    <a:pt x="15" y="58"/>
                    <a:pt x="19" y="60"/>
                    <a:pt x="23" y="60"/>
                  </a:cubicBezTo>
                  <a:cubicBezTo>
                    <a:pt x="25" y="60"/>
                    <a:pt x="28" y="61"/>
                    <a:pt x="31" y="61"/>
                  </a:cubicBezTo>
                  <a:cubicBezTo>
                    <a:pt x="34" y="61"/>
                    <a:pt x="36" y="61"/>
                    <a:pt x="36" y="61"/>
                  </a:cubicBezTo>
                  <a:cubicBezTo>
                    <a:pt x="35" y="59"/>
                    <a:pt x="35" y="57"/>
                    <a:pt x="36" y="54"/>
                  </a:cubicBezTo>
                  <a:cubicBezTo>
                    <a:pt x="37" y="52"/>
                    <a:pt x="39" y="50"/>
                    <a:pt x="40" y="48"/>
                  </a:cubicBezTo>
                  <a:cubicBezTo>
                    <a:pt x="42" y="45"/>
                    <a:pt x="43" y="43"/>
                    <a:pt x="44" y="40"/>
                  </a:cubicBezTo>
                  <a:cubicBezTo>
                    <a:pt x="45" y="37"/>
                    <a:pt x="45" y="33"/>
                    <a:pt x="44" y="30"/>
                  </a:cubicBezTo>
                  <a:cubicBezTo>
                    <a:pt x="43" y="26"/>
                    <a:pt x="40" y="22"/>
                    <a:pt x="37" y="19"/>
                  </a:cubicBezTo>
                  <a:cubicBezTo>
                    <a:pt x="33" y="15"/>
                    <a:pt x="28" y="13"/>
                    <a:pt x="23" y="12"/>
                  </a:cubicBezTo>
                  <a:cubicBezTo>
                    <a:pt x="24" y="10"/>
                    <a:pt x="25" y="8"/>
                    <a:pt x="26" y="6"/>
                  </a:cubicBezTo>
                  <a:cubicBezTo>
                    <a:pt x="28" y="4"/>
                    <a:pt x="31" y="2"/>
                    <a:pt x="33" y="1"/>
                  </a:cubicBezTo>
                  <a:cubicBezTo>
                    <a:pt x="33" y="0"/>
                    <a:pt x="33" y="0"/>
                    <a:pt x="33" y="0"/>
                  </a:cubicBezTo>
                  <a:cubicBezTo>
                    <a:pt x="31" y="0"/>
                    <a:pt x="29" y="2"/>
                    <a:pt x="27" y="4"/>
                  </a:cubicBezTo>
                  <a:cubicBezTo>
                    <a:pt x="25" y="7"/>
                    <a:pt x="23" y="9"/>
                    <a:pt x="22" y="12"/>
                  </a:cubicBezTo>
                  <a:cubicBezTo>
                    <a:pt x="15" y="11"/>
                    <a:pt x="8" y="13"/>
                    <a:pt x="4" y="20"/>
                  </a:cubicBezTo>
                  <a:cubicBezTo>
                    <a:pt x="3" y="22"/>
                    <a:pt x="2" y="26"/>
                    <a:pt x="1" y="29"/>
                  </a:cubicBezTo>
                  <a:cubicBezTo>
                    <a:pt x="0" y="33"/>
                    <a:pt x="0" y="37"/>
                    <a:pt x="1" y="4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1742"/>
            <p:cNvSpPr>
              <a:spLocks/>
            </p:cNvSpPr>
            <p:nvPr/>
          </p:nvSpPr>
          <p:spPr bwMode="auto">
            <a:xfrm>
              <a:off x="6507131" y="4130698"/>
              <a:ext cx="244476" cy="342902"/>
            </a:xfrm>
            <a:custGeom>
              <a:avLst/>
              <a:gdLst>
                <a:gd name="T0" fmla="*/ 65 w 65"/>
                <a:gd name="T1" fmla="*/ 35 h 91"/>
                <a:gd name="T2" fmla="*/ 54 w 65"/>
                <a:gd name="T3" fmla="*/ 16 h 91"/>
                <a:gd name="T4" fmla="*/ 38 w 65"/>
                <a:gd name="T5" fmla="*/ 7 h 91"/>
                <a:gd name="T6" fmla="*/ 29 w 65"/>
                <a:gd name="T7" fmla="*/ 2 h 91"/>
                <a:gd name="T8" fmla="*/ 22 w 65"/>
                <a:gd name="T9" fmla="*/ 0 h 91"/>
                <a:gd name="T10" fmla="*/ 21 w 65"/>
                <a:gd name="T11" fmla="*/ 5 h 91"/>
                <a:gd name="T12" fmla="*/ 18 w 65"/>
                <a:gd name="T13" fmla="*/ 11 h 91"/>
                <a:gd name="T14" fmla="*/ 10 w 65"/>
                <a:gd name="T15" fmla="*/ 22 h 91"/>
                <a:gd name="T16" fmla="*/ 2 w 65"/>
                <a:gd name="T17" fmla="*/ 37 h 91"/>
                <a:gd name="T18" fmla="*/ 1 w 65"/>
                <a:gd name="T19" fmla="*/ 52 h 91"/>
                <a:gd name="T20" fmla="*/ 12 w 65"/>
                <a:gd name="T21" fmla="*/ 66 h 91"/>
                <a:gd name="T22" fmla="*/ 31 w 65"/>
                <a:gd name="T23" fmla="*/ 75 h 91"/>
                <a:gd name="T24" fmla="*/ 25 w 65"/>
                <a:gd name="T25" fmla="*/ 84 h 91"/>
                <a:gd name="T26" fmla="*/ 11 w 65"/>
                <a:gd name="T27" fmla="*/ 90 h 91"/>
                <a:gd name="T28" fmla="*/ 11 w 65"/>
                <a:gd name="T29" fmla="*/ 91 h 91"/>
                <a:gd name="T30" fmla="*/ 16 w 65"/>
                <a:gd name="T31" fmla="*/ 90 h 91"/>
                <a:gd name="T32" fmla="*/ 23 w 65"/>
                <a:gd name="T33" fmla="*/ 87 h 91"/>
                <a:gd name="T34" fmla="*/ 32 w 65"/>
                <a:gd name="T35" fmla="*/ 75 h 91"/>
                <a:gd name="T36" fmla="*/ 47 w 65"/>
                <a:gd name="T37" fmla="*/ 73 h 91"/>
                <a:gd name="T38" fmla="*/ 59 w 65"/>
                <a:gd name="T39" fmla="*/ 61 h 91"/>
                <a:gd name="T40" fmla="*/ 64 w 65"/>
                <a:gd name="T41" fmla="*/ 48 h 91"/>
                <a:gd name="T42" fmla="*/ 65 w 65"/>
                <a:gd name="T43" fmla="*/ 3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91">
                  <a:moveTo>
                    <a:pt x="65" y="35"/>
                  </a:moveTo>
                  <a:cubicBezTo>
                    <a:pt x="64" y="26"/>
                    <a:pt x="59" y="21"/>
                    <a:pt x="54" y="16"/>
                  </a:cubicBezTo>
                  <a:cubicBezTo>
                    <a:pt x="49" y="12"/>
                    <a:pt x="44" y="9"/>
                    <a:pt x="38" y="7"/>
                  </a:cubicBezTo>
                  <a:cubicBezTo>
                    <a:pt x="36" y="6"/>
                    <a:pt x="32" y="4"/>
                    <a:pt x="29" y="2"/>
                  </a:cubicBezTo>
                  <a:cubicBezTo>
                    <a:pt x="25" y="0"/>
                    <a:pt x="22" y="0"/>
                    <a:pt x="22" y="0"/>
                  </a:cubicBezTo>
                  <a:cubicBezTo>
                    <a:pt x="22" y="1"/>
                    <a:pt x="22" y="3"/>
                    <a:pt x="21" y="5"/>
                  </a:cubicBezTo>
                  <a:cubicBezTo>
                    <a:pt x="20" y="7"/>
                    <a:pt x="19" y="9"/>
                    <a:pt x="18" y="11"/>
                  </a:cubicBezTo>
                  <a:cubicBezTo>
                    <a:pt x="16" y="15"/>
                    <a:pt x="12" y="18"/>
                    <a:pt x="10" y="22"/>
                  </a:cubicBezTo>
                  <a:cubicBezTo>
                    <a:pt x="7" y="26"/>
                    <a:pt x="4" y="32"/>
                    <a:pt x="2" y="37"/>
                  </a:cubicBezTo>
                  <a:cubicBezTo>
                    <a:pt x="1" y="42"/>
                    <a:pt x="0" y="48"/>
                    <a:pt x="1" y="52"/>
                  </a:cubicBezTo>
                  <a:cubicBezTo>
                    <a:pt x="3" y="58"/>
                    <a:pt x="7" y="62"/>
                    <a:pt x="12" y="66"/>
                  </a:cubicBezTo>
                  <a:cubicBezTo>
                    <a:pt x="18" y="70"/>
                    <a:pt x="24" y="74"/>
                    <a:pt x="31" y="75"/>
                  </a:cubicBezTo>
                  <a:cubicBezTo>
                    <a:pt x="30" y="78"/>
                    <a:pt x="28" y="82"/>
                    <a:pt x="25" y="84"/>
                  </a:cubicBezTo>
                  <a:cubicBezTo>
                    <a:pt x="21" y="88"/>
                    <a:pt x="16" y="90"/>
                    <a:pt x="11" y="90"/>
                  </a:cubicBezTo>
                  <a:cubicBezTo>
                    <a:pt x="11" y="90"/>
                    <a:pt x="11" y="91"/>
                    <a:pt x="11" y="91"/>
                  </a:cubicBezTo>
                  <a:cubicBezTo>
                    <a:pt x="13" y="91"/>
                    <a:pt x="14" y="91"/>
                    <a:pt x="16" y="90"/>
                  </a:cubicBezTo>
                  <a:cubicBezTo>
                    <a:pt x="19" y="90"/>
                    <a:pt x="21" y="88"/>
                    <a:pt x="23" y="87"/>
                  </a:cubicBezTo>
                  <a:cubicBezTo>
                    <a:pt x="28" y="83"/>
                    <a:pt x="31" y="79"/>
                    <a:pt x="32" y="75"/>
                  </a:cubicBezTo>
                  <a:cubicBezTo>
                    <a:pt x="37" y="76"/>
                    <a:pt x="42" y="75"/>
                    <a:pt x="47" y="73"/>
                  </a:cubicBezTo>
                  <a:cubicBezTo>
                    <a:pt x="52" y="70"/>
                    <a:pt x="61" y="59"/>
                    <a:pt x="59" y="61"/>
                  </a:cubicBezTo>
                  <a:cubicBezTo>
                    <a:pt x="61" y="57"/>
                    <a:pt x="63" y="53"/>
                    <a:pt x="64" y="48"/>
                  </a:cubicBezTo>
                  <a:cubicBezTo>
                    <a:pt x="65" y="43"/>
                    <a:pt x="65" y="39"/>
                    <a:pt x="65" y="3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1743"/>
            <p:cNvSpPr>
              <a:spLocks/>
            </p:cNvSpPr>
            <p:nvPr/>
          </p:nvSpPr>
          <p:spPr bwMode="auto">
            <a:xfrm>
              <a:off x="6322980" y="3932259"/>
              <a:ext cx="214314" cy="319090"/>
            </a:xfrm>
            <a:custGeom>
              <a:avLst/>
              <a:gdLst>
                <a:gd name="T0" fmla="*/ 56 w 57"/>
                <a:gd name="T1" fmla="*/ 41 h 85"/>
                <a:gd name="T2" fmla="*/ 50 w 57"/>
                <a:gd name="T3" fmla="*/ 24 h 85"/>
                <a:gd name="T4" fmla="*/ 39 w 57"/>
                <a:gd name="T5" fmla="*/ 12 h 85"/>
                <a:gd name="T6" fmla="*/ 32 w 57"/>
                <a:gd name="T7" fmla="*/ 5 h 85"/>
                <a:gd name="T8" fmla="*/ 28 w 57"/>
                <a:gd name="T9" fmla="*/ 0 h 85"/>
                <a:gd name="T10" fmla="*/ 13 w 57"/>
                <a:gd name="T11" fmla="*/ 18 h 85"/>
                <a:gd name="T12" fmla="*/ 1 w 57"/>
                <a:gd name="T13" fmla="*/ 48 h 85"/>
                <a:gd name="T14" fmla="*/ 11 w 57"/>
                <a:gd name="T15" fmla="*/ 63 h 85"/>
                <a:gd name="T16" fmla="*/ 29 w 57"/>
                <a:gd name="T17" fmla="*/ 69 h 85"/>
                <a:gd name="T18" fmla="*/ 27 w 57"/>
                <a:gd name="T19" fmla="*/ 77 h 85"/>
                <a:gd name="T20" fmla="*/ 24 w 57"/>
                <a:gd name="T21" fmla="*/ 81 h 85"/>
                <a:gd name="T22" fmla="*/ 21 w 57"/>
                <a:gd name="T23" fmla="*/ 85 h 85"/>
                <a:gd name="T24" fmla="*/ 22 w 57"/>
                <a:gd name="T25" fmla="*/ 85 h 85"/>
                <a:gd name="T26" fmla="*/ 24 w 57"/>
                <a:gd name="T27" fmla="*/ 82 h 85"/>
                <a:gd name="T28" fmla="*/ 26 w 57"/>
                <a:gd name="T29" fmla="*/ 79 h 85"/>
                <a:gd name="T30" fmla="*/ 30 w 57"/>
                <a:gd name="T31" fmla="*/ 70 h 85"/>
                <a:gd name="T32" fmla="*/ 51 w 57"/>
                <a:gd name="T33" fmla="*/ 61 h 85"/>
                <a:gd name="T34" fmla="*/ 56 w 57"/>
                <a:gd name="T35" fmla="*/ 4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85">
                  <a:moveTo>
                    <a:pt x="56" y="41"/>
                  </a:moveTo>
                  <a:cubicBezTo>
                    <a:pt x="57" y="35"/>
                    <a:pt x="53" y="29"/>
                    <a:pt x="50" y="24"/>
                  </a:cubicBezTo>
                  <a:cubicBezTo>
                    <a:pt x="47" y="19"/>
                    <a:pt x="43" y="15"/>
                    <a:pt x="39" y="12"/>
                  </a:cubicBezTo>
                  <a:cubicBezTo>
                    <a:pt x="38" y="11"/>
                    <a:pt x="35" y="7"/>
                    <a:pt x="32" y="5"/>
                  </a:cubicBezTo>
                  <a:cubicBezTo>
                    <a:pt x="28" y="0"/>
                    <a:pt x="28" y="0"/>
                    <a:pt x="28" y="0"/>
                  </a:cubicBezTo>
                  <a:cubicBezTo>
                    <a:pt x="27" y="7"/>
                    <a:pt x="18" y="12"/>
                    <a:pt x="13" y="18"/>
                  </a:cubicBezTo>
                  <a:cubicBezTo>
                    <a:pt x="6" y="25"/>
                    <a:pt x="0" y="37"/>
                    <a:pt x="1" y="48"/>
                  </a:cubicBezTo>
                  <a:cubicBezTo>
                    <a:pt x="2" y="54"/>
                    <a:pt x="6" y="60"/>
                    <a:pt x="11" y="63"/>
                  </a:cubicBezTo>
                  <a:cubicBezTo>
                    <a:pt x="16" y="67"/>
                    <a:pt x="23" y="69"/>
                    <a:pt x="29" y="69"/>
                  </a:cubicBezTo>
                  <a:cubicBezTo>
                    <a:pt x="28" y="72"/>
                    <a:pt x="28" y="74"/>
                    <a:pt x="27" y="77"/>
                  </a:cubicBezTo>
                  <a:cubicBezTo>
                    <a:pt x="26" y="78"/>
                    <a:pt x="25" y="80"/>
                    <a:pt x="24" y="81"/>
                  </a:cubicBezTo>
                  <a:cubicBezTo>
                    <a:pt x="23" y="82"/>
                    <a:pt x="22" y="83"/>
                    <a:pt x="21" y="85"/>
                  </a:cubicBezTo>
                  <a:cubicBezTo>
                    <a:pt x="21" y="85"/>
                    <a:pt x="22" y="85"/>
                    <a:pt x="22" y="85"/>
                  </a:cubicBezTo>
                  <a:cubicBezTo>
                    <a:pt x="22" y="85"/>
                    <a:pt x="23" y="84"/>
                    <a:pt x="24" y="82"/>
                  </a:cubicBezTo>
                  <a:cubicBezTo>
                    <a:pt x="25" y="81"/>
                    <a:pt x="25" y="80"/>
                    <a:pt x="26" y="79"/>
                  </a:cubicBezTo>
                  <a:cubicBezTo>
                    <a:pt x="28" y="76"/>
                    <a:pt x="30" y="72"/>
                    <a:pt x="30" y="70"/>
                  </a:cubicBezTo>
                  <a:cubicBezTo>
                    <a:pt x="38" y="70"/>
                    <a:pt x="46" y="67"/>
                    <a:pt x="51" y="61"/>
                  </a:cubicBezTo>
                  <a:cubicBezTo>
                    <a:pt x="54" y="56"/>
                    <a:pt x="56" y="48"/>
                    <a:pt x="56" y="4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1744"/>
            <p:cNvSpPr>
              <a:spLocks/>
            </p:cNvSpPr>
            <p:nvPr/>
          </p:nvSpPr>
          <p:spPr bwMode="auto">
            <a:xfrm>
              <a:off x="6349967" y="3995760"/>
              <a:ext cx="303214" cy="481016"/>
            </a:xfrm>
            <a:custGeom>
              <a:avLst/>
              <a:gdLst>
                <a:gd name="T0" fmla="*/ 80 w 81"/>
                <a:gd name="T1" fmla="*/ 69 h 128"/>
                <a:gd name="T2" fmla="*/ 74 w 81"/>
                <a:gd name="T3" fmla="*/ 46 h 128"/>
                <a:gd name="T4" fmla="*/ 64 w 81"/>
                <a:gd name="T5" fmla="*/ 25 h 128"/>
                <a:gd name="T6" fmla="*/ 61 w 81"/>
                <a:gd name="T7" fmla="*/ 11 h 128"/>
                <a:gd name="T8" fmla="*/ 62 w 81"/>
                <a:gd name="T9" fmla="*/ 0 h 128"/>
                <a:gd name="T10" fmla="*/ 43 w 81"/>
                <a:gd name="T11" fmla="*/ 12 h 128"/>
                <a:gd name="T12" fmla="*/ 24 w 81"/>
                <a:gd name="T13" fmla="*/ 23 h 128"/>
                <a:gd name="T14" fmla="*/ 6 w 81"/>
                <a:gd name="T15" fmla="*/ 46 h 128"/>
                <a:gd name="T16" fmla="*/ 1 w 81"/>
                <a:gd name="T17" fmla="*/ 59 h 128"/>
                <a:gd name="T18" fmla="*/ 0 w 81"/>
                <a:gd name="T19" fmla="*/ 66 h 128"/>
                <a:gd name="T20" fmla="*/ 0 w 81"/>
                <a:gd name="T21" fmla="*/ 68 h 128"/>
                <a:gd name="T22" fmla="*/ 0 w 81"/>
                <a:gd name="T23" fmla="*/ 68 h 128"/>
                <a:gd name="T24" fmla="*/ 0 w 81"/>
                <a:gd name="T25" fmla="*/ 69 h 128"/>
                <a:gd name="T26" fmla="*/ 0 w 81"/>
                <a:gd name="T27" fmla="*/ 74 h 128"/>
                <a:gd name="T28" fmla="*/ 5 w 81"/>
                <a:gd name="T29" fmla="*/ 87 h 128"/>
                <a:gd name="T30" fmla="*/ 15 w 81"/>
                <a:gd name="T31" fmla="*/ 95 h 128"/>
                <a:gd name="T32" fmla="*/ 41 w 81"/>
                <a:gd name="T33" fmla="*/ 103 h 128"/>
                <a:gd name="T34" fmla="*/ 36 w 81"/>
                <a:gd name="T35" fmla="*/ 115 h 128"/>
                <a:gd name="T36" fmla="*/ 30 w 81"/>
                <a:gd name="T37" fmla="*/ 122 h 128"/>
                <a:gd name="T38" fmla="*/ 22 w 81"/>
                <a:gd name="T39" fmla="*/ 125 h 128"/>
                <a:gd name="T40" fmla="*/ 23 w 81"/>
                <a:gd name="T41" fmla="*/ 128 h 128"/>
                <a:gd name="T42" fmla="*/ 35 w 81"/>
                <a:gd name="T43" fmla="*/ 119 h 128"/>
                <a:gd name="T44" fmla="*/ 42 w 81"/>
                <a:gd name="T45" fmla="*/ 103 h 128"/>
                <a:gd name="T46" fmla="*/ 59 w 81"/>
                <a:gd name="T47" fmla="*/ 99 h 128"/>
                <a:gd name="T48" fmla="*/ 66 w 81"/>
                <a:gd name="T49" fmla="*/ 95 h 128"/>
                <a:gd name="T50" fmla="*/ 69 w 81"/>
                <a:gd name="T51" fmla="*/ 93 h 128"/>
                <a:gd name="T52" fmla="*/ 70 w 81"/>
                <a:gd name="T53" fmla="*/ 92 h 128"/>
                <a:gd name="T54" fmla="*/ 71 w 81"/>
                <a:gd name="T55" fmla="*/ 92 h 128"/>
                <a:gd name="T56" fmla="*/ 71 w 81"/>
                <a:gd name="T57" fmla="*/ 92 h 128"/>
                <a:gd name="T58" fmla="*/ 71 w 81"/>
                <a:gd name="T59" fmla="*/ 91 h 128"/>
                <a:gd name="T60" fmla="*/ 80 w 81"/>
                <a:gd name="T61" fmla="*/ 6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1" h="128">
                  <a:moveTo>
                    <a:pt x="80" y="69"/>
                  </a:moveTo>
                  <a:cubicBezTo>
                    <a:pt x="81" y="61"/>
                    <a:pt x="77" y="54"/>
                    <a:pt x="74" y="46"/>
                  </a:cubicBezTo>
                  <a:cubicBezTo>
                    <a:pt x="71" y="39"/>
                    <a:pt x="68" y="32"/>
                    <a:pt x="64" y="25"/>
                  </a:cubicBezTo>
                  <a:cubicBezTo>
                    <a:pt x="63" y="22"/>
                    <a:pt x="62" y="17"/>
                    <a:pt x="61" y="11"/>
                  </a:cubicBezTo>
                  <a:cubicBezTo>
                    <a:pt x="61" y="5"/>
                    <a:pt x="62" y="0"/>
                    <a:pt x="62" y="0"/>
                  </a:cubicBezTo>
                  <a:cubicBezTo>
                    <a:pt x="55" y="5"/>
                    <a:pt x="49" y="9"/>
                    <a:pt x="43" y="12"/>
                  </a:cubicBezTo>
                  <a:cubicBezTo>
                    <a:pt x="36" y="16"/>
                    <a:pt x="29" y="19"/>
                    <a:pt x="24" y="23"/>
                  </a:cubicBezTo>
                  <a:cubicBezTo>
                    <a:pt x="17" y="29"/>
                    <a:pt x="10" y="37"/>
                    <a:pt x="6" y="46"/>
                  </a:cubicBezTo>
                  <a:cubicBezTo>
                    <a:pt x="4" y="50"/>
                    <a:pt x="2" y="54"/>
                    <a:pt x="1" y="59"/>
                  </a:cubicBezTo>
                  <a:cubicBezTo>
                    <a:pt x="1" y="61"/>
                    <a:pt x="0" y="64"/>
                    <a:pt x="0" y="66"/>
                  </a:cubicBezTo>
                  <a:cubicBezTo>
                    <a:pt x="0" y="68"/>
                    <a:pt x="0" y="68"/>
                    <a:pt x="0" y="68"/>
                  </a:cubicBezTo>
                  <a:cubicBezTo>
                    <a:pt x="0" y="68"/>
                    <a:pt x="0" y="68"/>
                    <a:pt x="0" y="68"/>
                  </a:cubicBezTo>
                  <a:cubicBezTo>
                    <a:pt x="0" y="69"/>
                    <a:pt x="0" y="69"/>
                    <a:pt x="0" y="69"/>
                  </a:cubicBezTo>
                  <a:cubicBezTo>
                    <a:pt x="0" y="71"/>
                    <a:pt x="0" y="72"/>
                    <a:pt x="0" y="74"/>
                  </a:cubicBezTo>
                  <a:cubicBezTo>
                    <a:pt x="0" y="79"/>
                    <a:pt x="2" y="83"/>
                    <a:pt x="5" y="87"/>
                  </a:cubicBezTo>
                  <a:cubicBezTo>
                    <a:pt x="8" y="90"/>
                    <a:pt x="11" y="93"/>
                    <a:pt x="15" y="95"/>
                  </a:cubicBezTo>
                  <a:cubicBezTo>
                    <a:pt x="23" y="100"/>
                    <a:pt x="32" y="103"/>
                    <a:pt x="41" y="103"/>
                  </a:cubicBezTo>
                  <a:cubicBezTo>
                    <a:pt x="40" y="107"/>
                    <a:pt x="39" y="112"/>
                    <a:pt x="36" y="115"/>
                  </a:cubicBezTo>
                  <a:cubicBezTo>
                    <a:pt x="35" y="118"/>
                    <a:pt x="32" y="120"/>
                    <a:pt x="30" y="122"/>
                  </a:cubicBezTo>
                  <a:cubicBezTo>
                    <a:pt x="27" y="124"/>
                    <a:pt x="25" y="125"/>
                    <a:pt x="22" y="125"/>
                  </a:cubicBezTo>
                  <a:cubicBezTo>
                    <a:pt x="22" y="126"/>
                    <a:pt x="22" y="127"/>
                    <a:pt x="23" y="128"/>
                  </a:cubicBezTo>
                  <a:cubicBezTo>
                    <a:pt x="25" y="127"/>
                    <a:pt x="31" y="124"/>
                    <a:pt x="35" y="119"/>
                  </a:cubicBezTo>
                  <a:cubicBezTo>
                    <a:pt x="39" y="114"/>
                    <a:pt x="42" y="108"/>
                    <a:pt x="42" y="103"/>
                  </a:cubicBezTo>
                  <a:cubicBezTo>
                    <a:pt x="48" y="103"/>
                    <a:pt x="54" y="102"/>
                    <a:pt x="59" y="99"/>
                  </a:cubicBezTo>
                  <a:cubicBezTo>
                    <a:pt x="62" y="98"/>
                    <a:pt x="64" y="97"/>
                    <a:pt x="66" y="95"/>
                  </a:cubicBezTo>
                  <a:cubicBezTo>
                    <a:pt x="67" y="95"/>
                    <a:pt x="68" y="94"/>
                    <a:pt x="69" y="93"/>
                  </a:cubicBezTo>
                  <a:cubicBezTo>
                    <a:pt x="70" y="92"/>
                    <a:pt x="70" y="92"/>
                    <a:pt x="70" y="92"/>
                  </a:cubicBezTo>
                  <a:cubicBezTo>
                    <a:pt x="71" y="92"/>
                    <a:pt x="71" y="92"/>
                    <a:pt x="71" y="92"/>
                  </a:cubicBezTo>
                  <a:cubicBezTo>
                    <a:pt x="71" y="92"/>
                    <a:pt x="71" y="92"/>
                    <a:pt x="71" y="92"/>
                  </a:cubicBezTo>
                  <a:cubicBezTo>
                    <a:pt x="71" y="91"/>
                    <a:pt x="71" y="91"/>
                    <a:pt x="71" y="91"/>
                  </a:cubicBezTo>
                  <a:cubicBezTo>
                    <a:pt x="76" y="85"/>
                    <a:pt x="79" y="76"/>
                    <a:pt x="80" y="69"/>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1745"/>
            <p:cNvSpPr>
              <a:spLocks/>
            </p:cNvSpPr>
            <p:nvPr/>
          </p:nvSpPr>
          <p:spPr bwMode="auto">
            <a:xfrm>
              <a:off x="7642200" y="3887809"/>
              <a:ext cx="165101" cy="212726"/>
            </a:xfrm>
            <a:custGeom>
              <a:avLst/>
              <a:gdLst>
                <a:gd name="T0" fmla="*/ 2 w 44"/>
                <a:gd name="T1" fmla="*/ 38 h 57"/>
                <a:gd name="T2" fmla="*/ 10 w 44"/>
                <a:gd name="T3" fmla="*/ 49 h 57"/>
                <a:gd name="T4" fmla="*/ 21 w 44"/>
                <a:gd name="T5" fmla="*/ 54 h 57"/>
                <a:gd name="T6" fmla="*/ 39 w 44"/>
                <a:gd name="T7" fmla="*/ 57 h 57"/>
                <a:gd name="T8" fmla="*/ 44 w 44"/>
                <a:gd name="T9" fmla="*/ 57 h 57"/>
                <a:gd name="T10" fmla="*/ 41 w 44"/>
                <a:gd name="T11" fmla="*/ 50 h 57"/>
                <a:gd name="T12" fmla="*/ 42 w 44"/>
                <a:gd name="T13" fmla="*/ 41 h 57"/>
                <a:gd name="T14" fmla="*/ 42 w 44"/>
                <a:gd name="T15" fmla="*/ 31 h 57"/>
                <a:gd name="T16" fmla="*/ 39 w 44"/>
                <a:gd name="T17" fmla="*/ 21 h 57"/>
                <a:gd name="T18" fmla="*/ 29 w 44"/>
                <a:gd name="T19" fmla="*/ 12 h 57"/>
                <a:gd name="T20" fmla="*/ 15 w 44"/>
                <a:gd name="T21" fmla="*/ 11 h 57"/>
                <a:gd name="T22" fmla="*/ 16 w 44"/>
                <a:gd name="T23" fmla="*/ 1 h 57"/>
                <a:gd name="T24" fmla="*/ 14 w 44"/>
                <a:gd name="T25" fmla="*/ 0 h 57"/>
                <a:gd name="T26" fmla="*/ 14 w 44"/>
                <a:gd name="T27" fmla="*/ 11 h 57"/>
                <a:gd name="T28" fmla="*/ 10 w 44"/>
                <a:gd name="T29" fmla="*/ 12 h 57"/>
                <a:gd name="T30" fmla="*/ 1 w 44"/>
                <a:gd name="T31" fmla="*/ 22 h 57"/>
                <a:gd name="T32" fmla="*/ 2 w 44"/>
                <a:gd name="T33"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57">
                  <a:moveTo>
                    <a:pt x="2" y="38"/>
                  </a:moveTo>
                  <a:cubicBezTo>
                    <a:pt x="4" y="43"/>
                    <a:pt x="7" y="46"/>
                    <a:pt x="10" y="49"/>
                  </a:cubicBezTo>
                  <a:cubicBezTo>
                    <a:pt x="13" y="52"/>
                    <a:pt x="17" y="53"/>
                    <a:pt x="21" y="54"/>
                  </a:cubicBezTo>
                  <a:cubicBezTo>
                    <a:pt x="26" y="55"/>
                    <a:pt x="34" y="55"/>
                    <a:pt x="39" y="57"/>
                  </a:cubicBezTo>
                  <a:cubicBezTo>
                    <a:pt x="41" y="57"/>
                    <a:pt x="43" y="57"/>
                    <a:pt x="44" y="57"/>
                  </a:cubicBezTo>
                  <a:cubicBezTo>
                    <a:pt x="42" y="56"/>
                    <a:pt x="41" y="53"/>
                    <a:pt x="41" y="50"/>
                  </a:cubicBezTo>
                  <a:cubicBezTo>
                    <a:pt x="41" y="47"/>
                    <a:pt x="41" y="43"/>
                    <a:pt x="42" y="41"/>
                  </a:cubicBezTo>
                  <a:cubicBezTo>
                    <a:pt x="42" y="37"/>
                    <a:pt x="43" y="34"/>
                    <a:pt x="42" y="31"/>
                  </a:cubicBezTo>
                  <a:cubicBezTo>
                    <a:pt x="42" y="27"/>
                    <a:pt x="41" y="24"/>
                    <a:pt x="39" y="21"/>
                  </a:cubicBezTo>
                  <a:cubicBezTo>
                    <a:pt x="36" y="17"/>
                    <a:pt x="33" y="14"/>
                    <a:pt x="29" y="12"/>
                  </a:cubicBezTo>
                  <a:cubicBezTo>
                    <a:pt x="24" y="10"/>
                    <a:pt x="20" y="10"/>
                    <a:pt x="15" y="11"/>
                  </a:cubicBezTo>
                  <a:cubicBezTo>
                    <a:pt x="14" y="7"/>
                    <a:pt x="15" y="4"/>
                    <a:pt x="16" y="1"/>
                  </a:cubicBezTo>
                  <a:cubicBezTo>
                    <a:pt x="14" y="0"/>
                    <a:pt x="14" y="0"/>
                    <a:pt x="14" y="0"/>
                  </a:cubicBezTo>
                  <a:cubicBezTo>
                    <a:pt x="14" y="2"/>
                    <a:pt x="13" y="7"/>
                    <a:pt x="14" y="11"/>
                  </a:cubicBezTo>
                  <a:cubicBezTo>
                    <a:pt x="13" y="11"/>
                    <a:pt x="12" y="12"/>
                    <a:pt x="10" y="12"/>
                  </a:cubicBezTo>
                  <a:cubicBezTo>
                    <a:pt x="6" y="14"/>
                    <a:pt x="3" y="18"/>
                    <a:pt x="1" y="22"/>
                  </a:cubicBezTo>
                  <a:cubicBezTo>
                    <a:pt x="0" y="27"/>
                    <a:pt x="0" y="33"/>
                    <a:pt x="2" y="3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1746"/>
            <p:cNvSpPr>
              <a:spLocks/>
            </p:cNvSpPr>
            <p:nvPr/>
          </p:nvSpPr>
          <p:spPr bwMode="auto">
            <a:xfrm>
              <a:off x="7837464" y="3871934"/>
              <a:ext cx="254002" cy="176214"/>
            </a:xfrm>
            <a:custGeom>
              <a:avLst/>
              <a:gdLst>
                <a:gd name="T0" fmla="*/ 37 w 68"/>
                <a:gd name="T1" fmla="*/ 2 h 47"/>
                <a:gd name="T2" fmla="*/ 37 w 68"/>
                <a:gd name="T3" fmla="*/ 2 h 47"/>
                <a:gd name="T4" fmla="*/ 36 w 68"/>
                <a:gd name="T5" fmla="*/ 3 h 47"/>
                <a:gd name="T6" fmla="*/ 35 w 68"/>
                <a:gd name="T7" fmla="*/ 7 h 47"/>
                <a:gd name="T8" fmla="*/ 33 w 68"/>
                <a:gd name="T9" fmla="*/ 10 h 47"/>
                <a:gd name="T10" fmla="*/ 33 w 68"/>
                <a:gd name="T11" fmla="*/ 10 h 47"/>
                <a:gd name="T12" fmla="*/ 37 w 68"/>
                <a:gd name="T13" fmla="*/ 4 h 47"/>
                <a:gd name="T14" fmla="*/ 37 w 68"/>
                <a:gd name="T15" fmla="*/ 4 h 47"/>
                <a:gd name="T16" fmla="*/ 36 w 68"/>
                <a:gd name="T17" fmla="*/ 4 h 47"/>
                <a:gd name="T18" fmla="*/ 34 w 68"/>
                <a:gd name="T19" fmla="*/ 4 h 47"/>
                <a:gd name="T20" fmla="*/ 31 w 68"/>
                <a:gd name="T21" fmla="*/ 5 h 47"/>
                <a:gd name="T22" fmla="*/ 24 w 68"/>
                <a:gd name="T23" fmla="*/ 8 h 47"/>
                <a:gd name="T24" fmla="*/ 9 w 68"/>
                <a:gd name="T25" fmla="*/ 7 h 47"/>
                <a:gd name="T26" fmla="*/ 0 w 68"/>
                <a:gd name="T27" fmla="*/ 2 h 47"/>
                <a:gd name="T28" fmla="*/ 1 w 68"/>
                <a:gd name="T29" fmla="*/ 9 h 47"/>
                <a:gd name="T30" fmla="*/ 4 w 68"/>
                <a:gd name="T31" fmla="*/ 22 h 47"/>
                <a:gd name="T32" fmla="*/ 10 w 68"/>
                <a:gd name="T33" fmla="*/ 34 h 47"/>
                <a:gd name="T34" fmla="*/ 15 w 68"/>
                <a:gd name="T35" fmla="*/ 39 h 47"/>
                <a:gd name="T36" fmla="*/ 15 w 68"/>
                <a:gd name="T37" fmla="*/ 39 h 47"/>
                <a:gd name="T38" fmla="*/ 15 w 68"/>
                <a:gd name="T39" fmla="*/ 39 h 47"/>
                <a:gd name="T40" fmla="*/ 15 w 68"/>
                <a:gd name="T41" fmla="*/ 39 h 47"/>
                <a:gd name="T42" fmla="*/ 16 w 68"/>
                <a:gd name="T43" fmla="*/ 40 h 47"/>
                <a:gd name="T44" fmla="*/ 26 w 68"/>
                <a:gd name="T45" fmla="*/ 45 h 47"/>
                <a:gd name="T46" fmla="*/ 45 w 68"/>
                <a:gd name="T47" fmla="*/ 46 h 47"/>
                <a:gd name="T48" fmla="*/ 60 w 68"/>
                <a:gd name="T49" fmla="*/ 19 h 47"/>
                <a:gd name="T50" fmla="*/ 66 w 68"/>
                <a:gd name="T51" fmla="*/ 20 h 47"/>
                <a:gd name="T52" fmla="*/ 68 w 68"/>
                <a:gd name="T53" fmla="*/ 22 h 47"/>
                <a:gd name="T54" fmla="*/ 66 w 68"/>
                <a:gd name="T55" fmla="*/ 23 h 47"/>
                <a:gd name="T56" fmla="*/ 65 w 68"/>
                <a:gd name="T57" fmla="*/ 24 h 47"/>
                <a:gd name="T58" fmla="*/ 66 w 68"/>
                <a:gd name="T59" fmla="*/ 22 h 47"/>
                <a:gd name="T60" fmla="*/ 67 w 68"/>
                <a:gd name="T61" fmla="*/ 21 h 47"/>
                <a:gd name="T62" fmla="*/ 68 w 68"/>
                <a:gd name="T63" fmla="*/ 20 h 47"/>
                <a:gd name="T64" fmla="*/ 63 w 68"/>
                <a:gd name="T65" fmla="*/ 18 h 47"/>
                <a:gd name="T66" fmla="*/ 58 w 68"/>
                <a:gd name="T67"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47">
                  <a:moveTo>
                    <a:pt x="39" y="1"/>
                  </a:moveTo>
                  <a:cubicBezTo>
                    <a:pt x="38" y="1"/>
                    <a:pt x="38" y="2"/>
                    <a:pt x="37" y="2"/>
                  </a:cubicBezTo>
                  <a:cubicBezTo>
                    <a:pt x="37" y="2"/>
                    <a:pt x="37" y="2"/>
                    <a:pt x="37" y="2"/>
                  </a:cubicBezTo>
                  <a:cubicBezTo>
                    <a:pt x="37" y="2"/>
                    <a:pt x="37" y="2"/>
                    <a:pt x="37" y="2"/>
                  </a:cubicBezTo>
                  <a:cubicBezTo>
                    <a:pt x="37" y="2"/>
                    <a:pt x="37" y="2"/>
                    <a:pt x="37" y="2"/>
                  </a:cubicBezTo>
                  <a:cubicBezTo>
                    <a:pt x="36" y="3"/>
                    <a:pt x="36" y="3"/>
                    <a:pt x="36" y="3"/>
                  </a:cubicBezTo>
                  <a:cubicBezTo>
                    <a:pt x="36" y="4"/>
                    <a:pt x="36" y="5"/>
                    <a:pt x="35" y="5"/>
                  </a:cubicBezTo>
                  <a:cubicBezTo>
                    <a:pt x="35" y="6"/>
                    <a:pt x="35" y="7"/>
                    <a:pt x="35" y="7"/>
                  </a:cubicBezTo>
                  <a:cubicBezTo>
                    <a:pt x="34" y="8"/>
                    <a:pt x="34" y="8"/>
                    <a:pt x="34" y="9"/>
                  </a:cubicBezTo>
                  <a:cubicBezTo>
                    <a:pt x="33" y="10"/>
                    <a:pt x="33" y="10"/>
                    <a:pt x="33" y="10"/>
                  </a:cubicBezTo>
                  <a:cubicBezTo>
                    <a:pt x="33" y="10"/>
                    <a:pt x="33" y="10"/>
                    <a:pt x="33" y="10"/>
                  </a:cubicBezTo>
                  <a:cubicBezTo>
                    <a:pt x="33" y="10"/>
                    <a:pt x="33" y="10"/>
                    <a:pt x="33" y="10"/>
                  </a:cubicBezTo>
                  <a:cubicBezTo>
                    <a:pt x="33" y="10"/>
                    <a:pt x="33" y="10"/>
                    <a:pt x="33" y="10"/>
                  </a:cubicBezTo>
                  <a:cubicBezTo>
                    <a:pt x="29" y="16"/>
                    <a:pt x="38" y="3"/>
                    <a:pt x="37" y="4"/>
                  </a:cubicBezTo>
                  <a:cubicBezTo>
                    <a:pt x="37" y="4"/>
                    <a:pt x="37" y="4"/>
                    <a:pt x="37" y="4"/>
                  </a:cubicBezTo>
                  <a:cubicBezTo>
                    <a:pt x="37" y="4"/>
                    <a:pt x="37" y="4"/>
                    <a:pt x="37" y="4"/>
                  </a:cubicBezTo>
                  <a:cubicBezTo>
                    <a:pt x="37" y="4"/>
                    <a:pt x="37" y="4"/>
                    <a:pt x="37" y="4"/>
                  </a:cubicBezTo>
                  <a:cubicBezTo>
                    <a:pt x="36" y="4"/>
                    <a:pt x="36" y="4"/>
                    <a:pt x="36" y="4"/>
                  </a:cubicBezTo>
                  <a:cubicBezTo>
                    <a:pt x="35" y="4"/>
                    <a:pt x="35" y="4"/>
                    <a:pt x="35" y="4"/>
                  </a:cubicBezTo>
                  <a:cubicBezTo>
                    <a:pt x="34" y="4"/>
                    <a:pt x="34" y="4"/>
                    <a:pt x="34" y="4"/>
                  </a:cubicBezTo>
                  <a:cubicBezTo>
                    <a:pt x="33" y="4"/>
                    <a:pt x="33" y="5"/>
                    <a:pt x="32" y="5"/>
                  </a:cubicBezTo>
                  <a:cubicBezTo>
                    <a:pt x="31" y="5"/>
                    <a:pt x="31" y="5"/>
                    <a:pt x="31" y="5"/>
                  </a:cubicBezTo>
                  <a:cubicBezTo>
                    <a:pt x="31" y="6"/>
                    <a:pt x="30" y="6"/>
                    <a:pt x="29" y="6"/>
                  </a:cubicBezTo>
                  <a:cubicBezTo>
                    <a:pt x="28" y="7"/>
                    <a:pt x="26" y="7"/>
                    <a:pt x="24" y="8"/>
                  </a:cubicBezTo>
                  <a:cubicBezTo>
                    <a:pt x="22" y="9"/>
                    <a:pt x="18" y="9"/>
                    <a:pt x="15" y="9"/>
                  </a:cubicBezTo>
                  <a:cubicBezTo>
                    <a:pt x="13" y="8"/>
                    <a:pt x="11" y="8"/>
                    <a:pt x="9" y="7"/>
                  </a:cubicBezTo>
                  <a:cubicBezTo>
                    <a:pt x="8" y="6"/>
                    <a:pt x="6" y="6"/>
                    <a:pt x="5" y="5"/>
                  </a:cubicBezTo>
                  <a:cubicBezTo>
                    <a:pt x="3" y="4"/>
                    <a:pt x="1" y="3"/>
                    <a:pt x="0" y="2"/>
                  </a:cubicBezTo>
                  <a:cubicBezTo>
                    <a:pt x="1" y="3"/>
                    <a:pt x="1" y="5"/>
                    <a:pt x="1" y="6"/>
                  </a:cubicBezTo>
                  <a:cubicBezTo>
                    <a:pt x="1" y="7"/>
                    <a:pt x="1" y="8"/>
                    <a:pt x="1" y="9"/>
                  </a:cubicBezTo>
                  <a:cubicBezTo>
                    <a:pt x="2" y="10"/>
                    <a:pt x="2" y="11"/>
                    <a:pt x="2" y="13"/>
                  </a:cubicBezTo>
                  <a:cubicBezTo>
                    <a:pt x="2" y="16"/>
                    <a:pt x="3" y="19"/>
                    <a:pt x="4" y="22"/>
                  </a:cubicBezTo>
                  <a:cubicBezTo>
                    <a:pt x="4" y="24"/>
                    <a:pt x="6" y="27"/>
                    <a:pt x="7" y="29"/>
                  </a:cubicBezTo>
                  <a:cubicBezTo>
                    <a:pt x="8" y="30"/>
                    <a:pt x="9" y="32"/>
                    <a:pt x="10" y="34"/>
                  </a:cubicBezTo>
                  <a:cubicBezTo>
                    <a:pt x="12" y="35"/>
                    <a:pt x="13" y="36"/>
                    <a:pt x="14" y="38"/>
                  </a:cubicBezTo>
                  <a:cubicBezTo>
                    <a:pt x="14" y="38"/>
                    <a:pt x="14" y="38"/>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40"/>
                    <a:pt x="16" y="40"/>
                    <a:pt x="16" y="40"/>
                  </a:cubicBezTo>
                  <a:cubicBezTo>
                    <a:pt x="17" y="41"/>
                    <a:pt x="18" y="41"/>
                    <a:pt x="20" y="42"/>
                  </a:cubicBezTo>
                  <a:cubicBezTo>
                    <a:pt x="22" y="43"/>
                    <a:pt x="24" y="44"/>
                    <a:pt x="26" y="45"/>
                  </a:cubicBezTo>
                  <a:cubicBezTo>
                    <a:pt x="30" y="46"/>
                    <a:pt x="33" y="47"/>
                    <a:pt x="36" y="47"/>
                  </a:cubicBezTo>
                  <a:cubicBezTo>
                    <a:pt x="40" y="47"/>
                    <a:pt x="43" y="47"/>
                    <a:pt x="45" y="46"/>
                  </a:cubicBezTo>
                  <a:cubicBezTo>
                    <a:pt x="52" y="43"/>
                    <a:pt x="55" y="39"/>
                    <a:pt x="58" y="35"/>
                  </a:cubicBezTo>
                  <a:cubicBezTo>
                    <a:pt x="60" y="30"/>
                    <a:pt x="61" y="25"/>
                    <a:pt x="60" y="19"/>
                  </a:cubicBezTo>
                  <a:cubicBezTo>
                    <a:pt x="61" y="19"/>
                    <a:pt x="62" y="19"/>
                    <a:pt x="63" y="19"/>
                  </a:cubicBezTo>
                  <a:cubicBezTo>
                    <a:pt x="64" y="19"/>
                    <a:pt x="65" y="20"/>
                    <a:pt x="66" y="20"/>
                  </a:cubicBezTo>
                  <a:cubicBezTo>
                    <a:pt x="67" y="20"/>
                    <a:pt x="67" y="20"/>
                    <a:pt x="68" y="21"/>
                  </a:cubicBezTo>
                  <a:cubicBezTo>
                    <a:pt x="68" y="21"/>
                    <a:pt x="68" y="22"/>
                    <a:pt x="68" y="22"/>
                  </a:cubicBezTo>
                  <a:cubicBezTo>
                    <a:pt x="67" y="22"/>
                    <a:pt x="67" y="22"/>
                    <a:pt x="67" y="23"/>
                  </a:cubicBezTo>
                  <a:cubicBezTo>
                    <a:pt x="66" y="23"/>
                    <a:pt x="66" y="23"/>
                    <a:pt x="66" y="23"/>
                  </a:cubicBezTo>
                  <a:cubicBezTo>
                    <a:pt x="66" y="23"/>
                    <a:pt x="66" y="23"/>
                    <a:pt x="66" y="24"/>
                  </a:cubicBezTo>
                  <a:cubicBezTo>
                    <a:pt x="65" y="24"/>
                    <a:pt x="65" y="24"/>
                    <a:pt x="65" y="24"/>
                  </a:cubicBezTo>
                  <a:cubicBezTo>
                    <a:pt x="65" y="24"/>
                    <a:pt x="65" y="23"/>
                    <a:pt x="65" y="23"/>
                  </a:cubicBezTo>
                  <a:cubicBezTo>
                    <a:pt x="66" y="22"/>
                    <a:pt x="66" y="22"/>
                    <a:pt x="66" y="22"/>
                  </a:cubicBezTo>
                  <a:cubicBezTo>
                    <a:pt x="66" y="22"/>
                    <a:pt x="66" y="21"/>
                    <a:pt x="66" y="21"/>
                  </a:cubicBezTo>
                  <a:cubicBezTo>
                    <a:pt x="67" y="21"/>
                    <a:pt x="67" y="21"/>
                    <a:pt x="67" y="21"/>
                  </a:cubicBezTo>
                  <a:cubicBezTo>
                    <a:pt x="67" y="21"/>
                    <a:pt x="67" y="21"/>
                    <a:pt x="68" y="21"/>
                  </a:cubicBezTo>
                  <a:cubicBezTo>
                    <a:pt x="68" y="21"/>
                    <a:pt x="68" y="20"/>
                    <a:pt x="68" y="20"/>
                  </a:cubicBezTo>
                  <a:cubicBezTo>
                    <a:pt x="68" y="20"/>
                    <a:pt x="68" y="19"/>
                    <a:pt x="67" y="19"/>
                  </a:cubicBezTo>
                  <a:cubicBezTo>
                    <a:pt x="66" y="19"/>
                    <a:pt x="65" y="19"/>
                    <a:pt x="63" y="18"/>
                  </a:cubicBezTo>
                  <a:cubicBezTo>
                    <a:pt x="62" y="18"/>
                    <a:pt x="61" y="18"/>
                    <a:pt x="59" y="19"/>
                  </a:cubicBezTo>
                  <a:cubicBezTo>
                    <a:pt x="59" y="17"/>
                    <a:pt x="59" y="16"/>
                    <a:pt x="58" y="15"/>
                  </a:cubicBezTo>
                  <a:cubicBezTo>
                    <a:pt x="55" y="5"/>
                    <a:pt x="44" y="0"/>
                    <a:pt x="39" y="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1747"/>
            <p:cNvSpPr>
              <a:spLocks/>
            </p:cNvSpPr>
            <p:nvPr/>
          </p:nvSpPr>
          <p:spPr bwMode="auto">
            <a:xfrm>
              <a:off x="7780314" y="4022747"/>
              <a:ext cx="315914" cy="307977"/>
            </a:xfrm>
            <a:custGeom>
              <a:avLst/>
              <a:gdLst>
                <a:gd name="T0" fmla="*/ 9 w 84"/>
                <a:gd name="T1" fmla="*/ 17 h 82"/>
                <a:gd name="T2" fmla="*/ 1 w 84"/>
                <a:gd name="T3" fmla="*/ 32 h 82"/>
                <a:gd name="T4" fmla="*/ 1 w 84"/>
                <a:gd name="T5" fmla="*/ 47 h 82"/>
                <a:gd name="T6" fmla="*/ 10 w 84"/>
                <a:gd name="T7" fmla="*/ 67 h 82"/>
                <a:gd name="T8" fmla="*/ 19 w 84"/>
                <a:gd name="T9" fmla="*/ 77 h 82"/>
                <a:gd name="T10" fmla="*/ 25 w 84"/>
                <a:gd name="T11" fmla="*/ 82 h 82"/>
                <a:gd name="T12" fmla="*/ 32 w 84"/>
                <a:gd name="T13" fmla="*/ 74 h 82"/>
                <a:gd name="T14" fmla="*/ 42 w 84"/>
                <a:gd name="T15" fmla="*/ 73 h 82"/>
                <a:gd name="T16" fmla="*/ 55 w 84"/>
                <a:gd name="T17" fmla="*/ 70 h 82"/>
                <a:gd name="T18" fmla="*/ 71 w 84"/>
                <a:gd name="T19" fmla="*/ 58 h 82"/>
                <a:gd name="T20" fmla="*/ 76 w 84"/>
                <a:gd name="T21" fmla="*/ 34 h 82"/>
                <a:gd name="T22" fmla="*/ 63 w 84"/>
                <a:gd name="T23" fmla="*/ 13 h 82"/>
                <a:gd name="T24" fmla="*/ 71 w 84"/>
                <a:gd name="T25" fmla="*/ 8 h 82"/>
                <a:gd name="T26" fmla="*/ 84 w 84"/>
                <a:gd name="T27" fmla="*/ 4 h 82"/>
                <a:gd name="T28" fmla="*/ 83 w 84"/>
                <a:gd name="T29" fmla="*/ 2 h 82"/>
                <a:gd name="T30" fmla="*/ 73 w 84"/>
                <a:gd name="T31" fmla="*/ 6 h 82"/>
                <a:gd name="T32" fmla="*/ 63 w 84"/>
                <a:gd name="T33" fmla="*/ 12 h 82"/>
                <a:gd name="T34" fmla="*/ 50 w 84"/>
                <a:gd name="T35" fmla="*/ 3 h 82"/>
                <a:gd name="T36" fmla="*/ 36 w 84"/>
                <a:gd name="T37" fmla="*/ 1 h 82"/>
                <a:gd name="T38" fmla="*/ 22 w 84"/>
                <a:gd name="T39" fmla="*/ 7 h 82"/>
                <a:gd name="T40" fmla="*/ 9 w 84"/>
                <a:gd name="T41" fmla="*/ 1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82">
                  <a:moveTo>
                    <a:pt x="9" y="17"/>
                  </a:moveTo>
                  <a:cubicBezTo>
                    <a:pt x="5" y="22"/>
                    <a:pt x="3" y="27"/>
                    <a:pt x="1" y="32"/>
                  </a:cubicBezTo>
                  <a:cubicBezTo>
                    <a:pt x="0" y="37"/>
                    <a:pt x="0" y="43"/>
                    <a:pt x="1" y="47"/>
                  </a:cubicBezTo>
                  <a:cubicBezTo>
                    <a:pt x="1" y="56"/>
                    <a:pt x="5" y="62"/>
                    <a:pt x="10" y="67"/>
                  </a:cubicBezTo>
                  <a:cubicBezTo>
                    <a:pt x="12" y="69"/>
                    <a:pt x="15" y="74"/>
                    <a:pt x="19" y="77"/>
                  </a:cubicBezTo>
                  <a:cubicBezTo>
                    <a:pt x="22" y="80"/>
                    <a:pt x="25" y="82"/>
                    <a:pt x="25" y="82"/>
                  </a:cubicBezTo>
                  <a:cubicBezTo>
                    <a:pt x="25" y="78"/>
                    <a:pt x="28" y="75"/>
                    <a:pt x="32" y="74"/>
                  </a:cubicBezTo>
                  <a:cubicBezTo>
                    <a:pt x="35" y="73"/>
                    <a:pt x="39" y="73"/>
                    <a:pt x="42" y="73"/>
                  </a:cubicBezTo>
                  <a:cubicBezTo>
                    <a:pt x="46" y="73"/>
                    <a:pt x="50" y="73"/>
                    <a:pt x="55" y="70"/>
                  </a:cubicBezTo>
                  <a:cubicBezTo>
                    <a:pt x="60" y="68"/>
                    <a:pt x="66" y="64"/>
                    <a:pt x="71" y="58"/>
                  </a:cubicBezTo>
                  <a:cubicBezTo>
                    <a:pt x="76" y="51"/>
                    <a:pt x="77" y="42"/>
                    <a:pt x="76" y="34"/>
                  </a:cubicBezTo>
                  <a:cubicBezTo>
                    <a:pt x="74" y="26"/>
                    <a:pt x="69" y="18"/>
                    <a:pt x="63" y="13"/>
                  </a:cubicBezTo>
                  <a:cubicBezTo>
                    <a:pt x="66" y="11"/>
                    <a:pt x="68" y="9"/>
                    <a:pt x="71" y="8"/>
                  </a:cubicBezTo>
                  <a:cubicBezTo>
                    <a:pt x="75" y="6"/>
                    <a:pt x="79" y="5"/>
                    <a:pt x="84" y="4"/>
                  </a:cubicBezTo>
                  <a:cubicBezTo>
                    <a:pt x="83" y="2"/>
                    <a:pt x="83" y="2"/>
                    <a:pt x="83" y="2"/>
                  </a:cubicBezTo>
                  <a:cubicBezTo>
                    <a:pt x="80" y="3"/>
                    <a:pt x="77" y="4"/>
                    <a:pt x="73" y="6"/>
                  </a:cubicBezTo>
                  <a:cubicBezTo>
                    <a:pt x="69" y="8"/>
                    <a:pt x="65" y="9"/>
                    <a:pt x="63" y="12"/>
                  </a:cubicBezTo>
                  <a:cubicBezTo>
                    <a:pt x="59" y="8"/>
                    <a:pt x="54" y="5"/>
                    <a:pt x="50" y="3"/>
                  </a:cubicBezTo>
                  <a:cubicBezTo>
                    <a:pt x="46" y="1"/>
                    <a:pt x="41" y="0"/>
                    <a:pt x="36" y="1"/>
                  </a:cubicBezTo>
                  <a:cubicBezTo>
                    <a:pt x="32" y="2"/>
                    <a:pt x="27" y="4"/>
                    <a:pt x="22" y="7"/>
                  </a:cubicBezTo>
                  <a:cubicBezTo>
                    <a:pt x="18" y="9"/>
                    <a:pt x="13" y="13"/>
                    <a:pt x="9" y="1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1748"/>
            <p:cNvSpPr>
              <a:spLocks/>
            </p:cNvSpPr>
            <p:nvPr/>
          </p:nvSpPr>
          <p:spPr bwMode="auto">
            <a:xfrm>
              <a:off x="7926364" y="4097360"/>
              <a:ext cx="165101" cy="236539"/>
            </a:xfrm>
            <a:custGeom>
              <a:avLst/>
              <a:gdLst>
                <a:gd name="T0" fmla="*/ 1 w 44"/>
                <a:gd name="T1" fmla="*/ 42 h 63"/>
                <a:gd name="T2" fmla="*/ 11 w 44"/>
                <a:gd name="T3" fmla="*/ 55 h 63"/>
                <a:gd name="T4" fmla="*/ 23 w 44"/>
                <a:gd name="T5" fmla="*/ 61 h 63"/>
                <a:gd name="T6" fmla="*/ 31 w 44"/>
                <a:gd name="T7" fmla="*/ 62 h 63"/>
                <a:gd name="T8" fmla="*/ 36 w 44"/>
                <a:gd name="T9" fmla="*/ 63 h 63"/>
                <a:gd name="T10" fmla="*/ 35 w 44"/>
                <a:gd name="T11" fmla="*/ 60 h 63"/>
                <a:gd name="T12" fmla="*/ 37 w 44"/>
                <a:gd name="T13" fmla="*/ 56 h 63"/>
                <a:gd name="T14" fmla="*/ 40 w 44"/>
                <a:gd name="T15" fmla="*/ 48 h 63"/>
                <a:gd name="T16" fmla="*/ 44 w 44"/>
                <a:gd name="T17" fmla="*/ 38 h 63"/>
                <a:gd name="T18" fmla="*/ 43 w 44"/>
                <a:gd name="T19" fmla="*/ 28 h 63"/>
                <a:gd name="T20" fmla="*/ 34 w 44"/>
                <a:gd name="T21" fmla="*/ 18 h 63"/>
                <a:gd name="T22" fmla="*/ 20 w 44"/>
                <a:gd name="T23" fmla="*/ 13 h 63"/>
                <a:gd name="T24" fmla="*/ 23 w 44"/>
                <a:gd name="T25" fmla="*/ 6 h 63"/>
                <a:gd name="T26" fmla="*/ 32 w 44"/>
                <a:gd name="T27" fmla="*/ 1 h 63"/>
                <a:gd name="T28" fmla="*/ 31 w 44"/>
                <a:gd name="T29" fmla="*/ 0 h 63"/>
                <a:gd name="T30" fmla="*/ 24 w 44"/>
                <a:gd name="T31" fmla="*/ 4 h 63"/>
                <a:gd name="T32" fmla="*/ 19 w 44"/>
                <a:gd name="T33" fmla="*/ 12 h 63"/>
                <a:gd name="T34" fmla="*/ 10 w 44"/>
                <a:gd name="T35" fmla="*/ 15 h 63"/>
                <a:gd name="T36" fmla="*/ 3 w 44"/>
                <a:gd name="T37" fmla="*/ 23 h 63"/>
                <a:gd name="T38" fmla="*/ 1 w 44"/>
                <a:gd name="T39"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63">
                  <a:moveTo>
                    <a:pt x="1" y="42"/>
                  </a:moveTo>
                  <a:cubicBezTo>
                    <a:pt x="3" y="49"/>
                    <a:pt x="7" y="52"/>
                    <a:pt x="11" y="55"/>
                  </a:cubicBezTo>
                  <a:cubicBezTo>
                    <a:pt x="15" y="58"/>
                    <a:pt x="19" y="60"/>
                    <a:pt x="23" y="61"/>
                  </a:cubicBezTo>
                  <a:cubicBezTo>
                    <a:pt x="25" y="61"/>
                    <a:pt x="28" y="62"/>
                    <a:pt x="31" y="62"/>
                  </a:cubicBezTo>
                  <a:cubicBezTo>
                    <a:pt x="34" y="63"/>
                    <a:pt x="36" y="63"/>
                    <a:pt x="36" y="63"/>
                  </a:cubicBezTo>
                  <a:cubicBezTo>
                    <a:pt x="35" y="62"/>
                    <a:pt x="35" y="61"/>
                    <a:pt x="35" y="60"/>
                  </a:cubicBezTo>
                  <a:cubicBezTo>
                    <a:pt x="36" y="58"/>
                    <a:pt x="36" y="57"/>
                    <a:pt x="37" y="56"/>
                  </a:cubicBezTo>
                  <a:cubicBezTo>
                    <a:pt x="38" y="53"/>
                    <a:pt x="39" y="51"/>
                    <a:pt x="40" y="48"/>
                  </a:cubicBezTo>
                  <a:cubicBezTo>
                    <a:pt x="42" y="45"/>
                    <a:pt x="43" y="42"/>
                    <a:pt x="44" y="38"/>
                  </a:cubicBezTo>
                  <a:cubicBezTo>
                    <a:pt x="44" y="34"/>
                    <a:pt x="44" y="31"/>
                    <a:pt x="43" y="28"/>
                  </a:cubicBezTo>
                  <a:cubicBezTo>
                    <a:pt x="41" y="24"/>
                    <a:pt x="38" y="21"/>
                    <a:pt x="34" y="18"/>
                  </a:cubicBezTo>
                  <a:cubicBezTo>
                    <a:pt x="30" y="15"/>
                    <a:pt x="25" y="13"/>
                    <a:pt x="20" y="13"/>
                  </a:cubicBezTo>
                  <a:cubicBezTo>
                    <a:pt x="21" y="10"/>
                    <a:pt x="22" y="8"/>
                    <a:pt x="23" y="6"/>
                  </a:cubicBezTo>
                  <a:cubicBezTo>
                    <a:pt x="25" y="4"/>
                    <a:pt x="29" y="2"/>
                    <a:pt x="32" y="1"/>
                  </a:cubicBezTo>
                  <a:cubicBezTo>
                    <a:pt x="32" y="1"/>
                    <a:pt x="31" y="1"/>
                    <a:pt x="31" y="0"/>
                  </a:cubicBezTo>
                  <a:cubicBezTo>
                    <a:pt x="30" y="0"/>
                    <a:pt x="27" y="2"/>
                    <a:pt x="24" y="4"/>
                  </a:cubicBezTo>
                  <a:cubicBezTo>
                    <a:pt x="22" y="7"/>
                    <a:pt x="20" y="10"/>
                    <a:pt x="19" y="12"/>
                  </a:cubicBezTo>
                  <a:cubicBezTo>
                    <a:pt x="16" y="12"/>
                    <a:pt x="13" y="13"/>
                    <a:pt x="10" y="15"/>
                  </a:cubicBezTo>
                  <a:cubicBezTo>
                    <a:pt x="7" y="16"/>
                    <a:pt x="4" y="19"/>
                    <a:pt x="3" y="23"/>
                  </a:cubicBezTo>
                  <a:cubicBezTo>
                    <a:pt x="0" y="29"/>
                    <a:pt x="0" y="37"/>
                    <a:pt x="1" y="42"/>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1749"/>
            <p:cNvSpPr>
              <a:spLocks/>
            </p:cNvSpPr>
            <p:nvPr/>
          </p:nvSpPr>
          <p:spPr bwMode="auto">
            <a:xfrm>
              <a:off x="8058128" y="4067198"/>
              <a:ext cx="98426" cy="142876"/>
            </a:xfrm>
            <a:custGeom>
              <a:avLst/>
              <a:gdLst>
                <a:gd name="T0" fmla="*/ 1 w 26"/>
                <a:gd name="T1" fmla="*/ 22 h 38"/>
                <a:gd name="T2" fmla="*/ 5 w 26"/>
                <a:gd name="T3" fmla="*/ 29 h 38"/>
                <a:gd name="T4" fmla="*/ 11 w 26"/>
                <a:gd name="T5" fmla="*/ 33 h 38"/>
                <a:gd name="T6" fmla="*/ 16 w 26"/>
                <a:gd name="T7" fmla="*/ 38 h 38"/>
                <a:gd name="T8" fmla="*/ 22 w 26"/>
                <a:gd name="T9" fmla="*/ 29 h 38"/>
                <a:gd name="T10" fmla="*/ 24 w 26"/>
                <a:gd name="T11" fmla="*/ 14 h 38"/>
                <a:gd name="T12" fmla="*/ 10 w 26"/>
                <a:gd name="T13" fmla="*/ 7 h 38"/>
                <a:gd name="T14" fmla="*/ 10 w 26"/>
                <a:gd name="T15" fmla="*/ 4 h 38"/>
                <a:gd name="T16" fmla="*/ 12 w 26"/>
                <a:gd name="T17" fmla="*/ 0 h 38"/>
                <a:gd name="T18" fmla="*/ 12 w 26"/>
                <a:gd name="T19" fmla="*/ 0 h 38"/>
                <a:gd name="T20" fmla="*/ 10 w 26"/>
                <a:gd name="T21" fmla="*/ 8 h 38"/>
                <a:gd name="T22" fmla="*/ 2 w 26"/>
                <a:gd name="T23" fmla="*/ 13 h 38"/>
                <a:gd name="T24" fmla="*/ 1 w 26"/>
                <a:gd name="T2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8">
                  <a:moveTo>
                    <a:pt x="1" y="22"/>
                  </a:moveTo>
                  <a:cubicBezTo>
                    <a:pt x="1" y="25"/>
                    <a:pt x="3" y="27"/>
                    <a:pt x="5" y="29"/>
                  </a:cubicBezTo>
                  <a:cubicBezTo>
                    <a:pt x="7" y="30"/>
                    <a:pt x="9" y="32"/>
                    <a:pt x="11" y="33"/>
                  </a:cubicBezTo>
                  <a:cubicBezTo>
                    <a:pt x="12" y="34"/>
                    <a:pt x="16" y="38"/>
                    <a:pt x="16" y="38"/>
                  </a:cubicBezTo>
                  <a:cubicBezTo>
                    <a:pt x="16" y="35"/>
                    <a:pt x="20" y="32"/>
                    <a:pt x="22" y="29"/>
                  </a:cubicBezTo>
                  <a:cubicBezTo>
                    <a:pt x="24" y="25"/>
                    <a:pt x="26" y="19"/>
                    <a:pt x="24" y="14"/>
                  </a:cubicBezTo>
                  <a:cubicBezTo>
                    <a:pt x="22" y="9"/>
                    <a:pt x="16" y="6"/>
                    <a:pt x="10" y="7"/>
                  </a:cubicBezTo>
                  <a:cubicBezTo>
                    <a:pt x="10" y="6"/>
                    <a:pt x="10" y="5"/>
                    <a:pt x="10" y="4"/>
                  </a:cubicBezTo>
                  <a:cubicBezTo>
                    <a:pt x="11" y="3"/>
                    <a:pt x="12" y="1"/>
                    <a:pt x="12" y="0"/>
                  </a:cubicBezTo>
                  <a:cubicBezTo>
                    <a:pt x="12" y="0"/>
                    <a:pt x="12" y="0"/>
                    <a:pt x="12" y="0"/>
                  </a:cubicBezTo>
                  <a:cubicBezTo>
                    <a:pt x="11" y="1"/>
                    <a:pt x="9" y="5"/>
                    <a:pt x="10" y="8"/>
                  </a:cubicBezTo>
                  <a:cubicBezTo>
                    <a:pt x="6" y="8"/>
                    <a:pt x="3" y="10"/>
                    <a:pt x="2" y="13"/>
                  </a:cubicBezTo>
                  <a:cubicBezTo>
                    <a:pt x="1" y="16"/>
                    <a:pt x="0" y="19"/>
                    <a:pt x="1" y="2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1750"/>
            <p:cNvSpPr>
              <a:spLocks/>
            </p:cNvSpPr>
            <p:nvPr/>
          </p:nvSpPr>
          <p:spPr bwMode="auto">
            <a:xfrm>
              <a:off x="7799364" y="4289449"/>
              <a:ext cx="176214" cy="255589"/>
            </a:xfrm>
            <a:custGeom>
              <a:avLst/>
              <a:gdLst>
                <a:gd name="T0" fmla="*/ 1 w 47"/>
                <a:gd name="T1" fmla="*/ 33 h 68"/>
                <a:gd name="T2" fmla="*/ 5 w 47"/>
                <a:gd name="T3" fmla="*/ 49 h 68"/>
                <a:gd name="T4" fmla="*/ 14 w 47"/>
                <a:gd name="T5" fmla="*/ 59 h 68"/>
                <a:gd name="T6" fmla="*/ 21 w 47"/>
                <a:gd name="T7" fmla="*/ 64 h 68"/>
                <a:gd name="T8" fmla="*/ 25 w 47"/>
                <a:gd name="T9" fmla="*/ 68 h 68"/>
                <a:gd name="T10" fmla="*/ 29 w 47"/>
                <a:gd name="T11" fmla="*/ 60 h 68"/>
                <a:gd name="T12" fmla="*/ 36 w 47"/>
                <a:gd name="T13" fmla="*/ 55 h 68"/>
                <a:gd name="T14" fmla="*/ 47 w 47"/>
                <a:gd name="T15" fmla="*/ 33 h 68"/>
                <a:gd name="T16" fmla="*/ 28 w 47"/>
                <a:gd name="T17" fmla="*/ 11 h 68"/>
                <a:gd name="T18" fmla="*/ 32 w 47"/>
                <a:gd name="T19" fmla="*/ 6 h 68"/>
                <a:gd name="T20" fmla="*/ 41 w 47"/>
                <a:gd name="T21" fmla="*/ 1 h 68"/>
                <a:gd name="T22" fmla="*/ 40 w 47"/>
                <a:gd name="T23" fmla="*/ 0 h 68"/>
                <a:gd name="T24" fmla="*/ 28 w 47"/>
                <a:gd name="T25" fmla="*/ 11 h 68"/>
                <a:gd name="T26" fmla="*/ 8 w 47"/>
                <a:gd name="T27" fmla="*/ 16 h 68"/>
                <a:gd name="T28" fmla="*/ 1 w 47"/>
                <a:gd name="T2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68">
                  <a:moveTo>
                    <a:pt x="1" y="33"/>
                  </a:moveTo>
                  <a:cubicBezTo>
                    <a:pt x="0" y="39"/>
                    <a:pt x="2" y="44"/>
                    <a:pt x="5" y="49"/>
                  </a:cubicBezTo>
                  <a:cubicBezTo>
                    <a:pt x="8" y="53"/>
                    <a:pt x="11" y="56"/>
                    <a:pt x="14" y="59"/>
                  </a:cubicBezTo>
                  <a:cubicBezTo>
                    <a:pt x="16" y="60"/>
                    <a:pt x="18" y="63"/>
                    <a:pt x="21" y="64"/>
                  </a:cubicBezTo>
                  <a:cubicBezTo>
                    <a:pt x="23" y="66"/>
                    <a:pt x="25" y="68"/>
                    <a:pt x="25" y="68"/>
                  </a:cubicBezTo>
                  <a:cubicBezTo>
                    <a:pt x="25" y="65"/>
                    <a:pt x="27" y="62"/>
                    <a:pt x="29" y="60"/>
                  </a:cubicBezTo>
                  <a:cubicBezTo>
                    <a:pt x="31" y="58"/>
                    <a:pt x="34" y="56"/>
                    <a:pt x="36" y="55"/>
                  </a:cubicBezTo>
                  <a:cubicBezTo>
                    <a:pt x="42" y="49"/>
                    <a:pt x="47" y="42"/>
                    <a:pt x="47" y="33"/>
                  </a:cubicBezTo>
                  <a:cubicBezTo>
                    <a:pt x="47" y="24"/>
                    <a:pt x="38" y="15"/>
                    <a:pt x="28" y="11"/>
                  </a:cubicBezTo>
                  <a:cubicBezTo>
                    <a:pt x="29" y="9"/>
                    <a:pt x="31" y="7"/>
                    <a:pt x="32" y="6"/>
                  </a:cubicBezTo>
                  <a:cubicBezTo>
                    <a:pt x="35" y="4"/>
                    <a:pt x="37" y="2"/>
                    <a:pt x="41" y="1"/>
                  </a:cubicBezTo>
                  <a:cubicBezTo>
                    <a:pt x="40" y="1"/>
                    <a:pt x="40" y="1"/>
                    <a:pt x="40" y="0"/>
                  </a:cubicBezTo>
                  <a:cubicBezTo>
                    <a:pt x="37" y="1"/>
                    <a:pt x="30" y="7"/>
                    <a:pt x="28" y="11"/>
                  </a:cubicBezTo>
                  <a:cubicBezTo>
                    <a:pt x="21" y="9"/>
                    <a:pt x="14" y="10"/>
                    <a:pt x="8" y="16"/>
                  </a:cubicBezTo>
                  <a:cubicBezTo>
                    <a:pt x="5" y="20"/>
                    <a:pt x="2" y="27"/>
                    <a:pt x="1" y="3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1751"/>
            <p:cNvSpPr>
              <a:spLocks/>
            </p:cNvSpPr>
            <p:nvPr/>
          </p:nvSpPr>
          <p:spPr bwMode="auto">
            <a:xfrm>
              <a:off x="8143853" y="4064023"/>
              <a:ext cx="106363" cy="107951"/>
            </a:xfrm>
            <a:custGeom>
              <a:avLst/>
              <a:gdLst>
                <a:gd name="T0" fmla="*/ 4 w 28"/>
                <a:gd name="T1" fmla="*/ 7 h 29"/>
                <a:gd name="T2" fmla="*/ 1 w 28"/>
                <a:gd name="T3" fmla="*/ 14 h 29"/>
                <a:gd name="T4" fmla="*/ 1 w 28"/>
                <a:gd name="T5" fmla="*/ 22 h 29"/>
                <a:gd name="T6" fmla="*/ 0 w 28"/>
                <a:gd name="T7" fmla="*/ 29 h 29"/>
                <a:gd name="T8" fmla="*/ 12 w 28"/>
                <a:gd name="T9" fmla="*/ 28 h 29"/>
                <a:gd name="T10" fmla="*/ 20 w 28"/>
                <a:gd name="T11" fmla="*/ 26 h 29"/>
                <a:gd name="T12" fmla="*/ 26 w 28"/>
                <a:gd name="T13" fmla="*/ 20 h 29"/>
                <a:gd name="T14" fmla="*/ 26 w 28"/>
                <a:gd name="T15" fmla="*/ 11 h 29"/>
                <a:gd name="T16" fmla="*/ 21 w 28"/>
                <a:gd name="T17" fmla="*/ 5 h 29"/>
                <a:gd name="T18" fmla="*/ 23 w 28"/>
                <a:gd name="T19" fmla="*/ 2 h 29"/>
                <a:gd name="T20" fmla="*/ 28 w 28"/>
                <a:gd name="T21" fmla="*/ 1 h 29"/>
                <a:gd name="T22" fmla="*/ 27 w 28"/>
                <a:gd name="T23" fmla="*/ 0 h 29"/>
                <a:gd name="T24" fmla="*/ 20 w 28"/>
                <a:gd name="T25" fmla="*/ 4 h 29"/>
                <a:gd name="T26" fmla="*/ 11 w 28"/>
                <a:gd name="T27" fmla="*/ 2 h 29"/>
                <a:gd name="T28" fmla="*/ 4 w 28"/>
                <a:gd name="T29"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9">
                  <a:moveTo>
                    <a:pt x="4" y="7"/>
                  </a:moveTo>
                  <a:cubicBezTo>
                    <a:pt x="2" y="9"/>
                    <a:pt x="2" y="12"/>
                    <a:pt x="1" y="14"/>
                  </a:cubicBezTo>
                  <a:cubicBezTo>
                    <a:pt x="1" y="17"/>
                    <a:pt x="1" y="19"/>
                    <a:pt x="1" y="22"/>
                  </a:cubicBezTo>
                  <a:cubicBezTo>
                    <a:pt x="1" y="24"/>
                    <a:pt x="0" y="29"/>
                    <a:pt x="0" y="29"/>
                  </a:cubicBezTo>
                  <a:cubicBezTo>
                    <a:pt x="3" y="27"/>
                    <a:pt x="8" y="29"/>
                    <a:pt x="12" y="28"/>
                  </a:cubicBezTo>
                  <a:cubicBezTo>
                    <a:pt x="14" y="28"/>
                    <a:pt x="17" y="27"/>
                    <a:pt x="20" y="26"/>
                  </a:cubicBezTo>
                  <a:cubicBezTo>
                    <a:pt x="22" y="24"/>
                    <a:pt x="25" y="22"/>
                    <a:pt x="26" y="20"/>
                  </a:cubicBezTo>
                  <a:cubicBezTo>
                    <a:pt x="27" y="17"/>
                    <a:pt x="27" y="14"/>
                    <a:pt x="26" y="11"/>
                  </a:cubicBezTo>
                  <a:cubicBezTo>
                    <a:pt x="25" y="9"/>
                    <a:pt x="23" y="6"/>
                    <a:pt x="21" y="5"/>
                  </a:cubicBezTo>
                  <a:cubicBezTo>
                    <a:pt x="21" y="4"/>
                    <a:pt x="22" y="3"/>
                    <a:pt x="23" y="2"/>
                  </a:cubicBezTo>
                  <a:cubicBezTo>
                    <a:pt x="25" y="2"/>
                    <a:pt x="26" y="1"/>
                    <a:pt x="28" y="1"/>
                  </a:cubicBezTo>
                  <a:cubicBezTo>
                    <a:pt x="27" y="0"/>
                    <a:pt x="27" y="0"/>
                    <a:pt x="27" y="0"/>
                  </a:cubicBezTo>
                  <a:cubicBezTo>
                    <a:pt x="26" y="0"/>
                    <a:pt x="22" y="3"/>
                    <a:pt x="20" y="4"/>
                  </a:cubicBezTo>
                  <a:cubicBezTo>
                    <a:pt x="17" y="2"/>
                    <a:pt x="14" y="1"/>
                    <a:pt x="11" y="2"/>
                  </a:cubicBezTo>
                  <a:cubicBezTo>
                    <a:pt x="8" y="3"/>
                    <a:pt x="6" y="5"/>
                    <a:pt x="4" y="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1752"/>
            <p:cNvSpPr>
              <a:spLocks/>
            </p:cNvSpPr>
            <p:nvPr/>
          </p:nvSpPr>
          <p:spPr bwMode="auto">
            <a:xfrm>
              <a:off x="8297842" y="3962422"/>
              <a:ext cx="180976" cy="179389"/>
            </a:xfrm>
            <a:custGeom>
              <a:avLst/>
              <a:gdLst>
                <a:gd name="T0" fmla="*/ 13 w 48"/>
                <a:gd name="T1" fmla="*/ 45 h 48"/>
                <a:gd name="T2" fmla="*/ 27 w 48"/>
                <a:gd name="T3" fmla="*/ 46 h 48"/>
                <a:gd name="T4" fmla="*/ 37 w 48"/>
                <a:gd name="T5" fmla="*/ 42 h 48"/>
                <a:gd name="T6" fmla="*/ 48 w 48"/>
                <a:gd name="T7" fmla="*/ 38 h 48"/>
                <a:gd name="T8" fmla="*/ 40 w 48"/>
                <a:gd name="T9" fmla="*/ 25 h 48"/>
                <a:gd name="T10" fmla="*/ 36 w 48"/>
                <a:gd name="T11" fmla="*/ 17 h 48"/>
                <a:gd name="T12" fmla="*/ 31 w 48"/>
                <a:gd name="T13" fmla="*/ 13 h 48"/>
                <a:gd name="T14" fmla="*/ 21 w 48"/>
                <a:gd name="T15" fmla="*/ 11 h 48"/>
                <a:gd name="T16" fmla="*/ 8 w 48"/>
                <a:gd name="T17" fmla="*/ 13 h 48"/>
                <a:gd name="T18" fmla="*/ 8 w 48"/>
                <a:gd name="T19" fmla="*/ 7 h 48"/>
                <a:gd name="T20" fmla="*/ 10 w 48"/>
                <a:gd name="T21" fmla="*/ 0 h 48"/>
                <a:gd name="T22" fmla="*/ 9 w 48"/>
                <a:gd name="T23" fmla="*/ 0 h 48"/>
                <a:gd name="T24" fmla="*/ 7 w 48"/>
                <a:gd name="T25" fmla="*/ 6 h 48"/>
                <a:gd name="T26" fmla="*/ 8 w 48"/>
                <a:gd name="T27" fmla="*/ 13 h 48"/>
                <a:gd name="T28" fmla="*/ 2 w 48"/>
                <a:gd name="T29" fmla="*/ 19 h 48"/>
                <a:gd name="T30" fmla="*/ 1 w 48"/>
                <a:gd name="T31" fmla="*/ 30 h 48"/>
                <a:gd name="T32" fmla="*/ 6 w 48"/>
                <a:gd name="T33" fmla="*/ 39 h 48"/>
                <a:gd name="T34" fmla="*/ 13 w 48"/>
                <a:gd name="T3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48">
                  <a:moveTo>
                    <a:pt x="13" y="45"/>
                  </a:moveTo>
                  <a:cubicBezTo>
                    <a:pt x="18" y="48"/>
                    <a:pt x="23" y="47"/>
                    <a:pt x="27" y="46"/>
                  </a:cubicBezTo>
                  <a:cubicBezTo>
                    <a:pt x="31" y="46"/>
                    <a:pt x="34" y="44"/>
                    <a:pt x="37" y="42"/>
                  </a:cubicBezTo>
                  <a:cubicBezTo>
                    <a:pt x="40" y="41"/>
                    <a:pt x="48" y="38"/>
                    <a:pt x="48" y="38"/>
                  </a:cubicBezTo>
                  <a:cubicBezTo>
                    <a:pt x="43" y="35"/>
                    <a:pt x="42" y="29"/>
                    <a:pt x="40" y="25"/>
                  </a:cubicBezTo>
                  <a:cubicBezTo>
                    <a:pt x="39" y="22"/>
                    <a:pt x="37" y="19"/>
                    <a:pt x="36" y="17"/>
                  </a:cubicBezTo>
                  <a:cubicBezTo>
                    <a:pt x="35" y="15"/>
                    <a:pt x="34" y="14"/>
                    <a:pt x="31" y="13"/>
                  </a:cubicBezTo>
                  <a:cubicBezTo>
                    <a:pt x="29" y="12"/>
                    <a:pt x="25" y="11"/>
                    <a:pt x="21" y="11"/>
                  </a:cubicBezTo>
                  <a:cubicBezTo>
                    <a:pt x="17" y="11"/>
                    <a:pt x="12" y="11"/>
                    <a:pt x="8" y="13"/>
                  </a:cubicBezTo>
                  <a:cubicBezTo>
                    <a:pt x="8" y="11"/>
                    <a:pt x="7" y="9"/>
                    <a:pt x="8" y="7"/>
                  </a:cubicBezTo>
                  <a:cubicBezTo>
                    <a:pt x="8" y="5"/>
                    <a:pt x="9" y="2"/>
                    <a:pt x="10" y="0"/>
                  </a:cubicBezTo>
                  <a:cubicBezTo>
                    <a:pt x="9" y="0"/>
                    <a:pt x="9" y="0"/>
                    <a:pt x="9" y="0"/>
                  </a:cubicBezTo>
                  <a:cubicBezTo>
                    <a:pt x="9" y="1"/>
                    <a:pt x="8" y="3"/>
                    <a:pt x="7" y="6"/>
                  </a:cubicBezTo>
                  <a:cubicBezTo>
                    <a:pt x="7" y="8"/>
                    <a:pt x="7" y="11"/>
                    <a:pt x="8" y="13"/>
                  </a:cubicBezTo>
                  <a:cubicBezTo>
                    <a:pt x="5" y="15"/>
                    <a:pt x="3" y="17"/>
                    <a:pt x="2" y="19"/>
                  </a:cubicBezTo>
                  <a:cubicBezTo>
                    <a:pt x="0" y="22"/>
                    <a:pt x="0" y="26"/>
                    <a:pt x="1" y="30"/>
                  </a:cubicBezTo>
                  <a:cubicBezTo>
                    <a:pt x="2" y="33"/>
                    <a:pt x="4" y="36"/>
                    <a:pt x="6" y="39"/>
                  </a:cubicBezTo>
                  <a:cubicBezTo>
                    <a:pt x="8" y="41"/>
                    <a:pt x="11" y="43"/>
                    <a:pt x="13" y="4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1753"/>
            <p:cNvSpPr>
              <a:spLocks/>
            </p:cNvSpPr>
            <p:nvPr/>
          </p:nvSpPr>
          <p:spPr bwMode="auto">
            <a:xfrm>
              <a:off x="8220054" y="4086248"/>
              <a:ext cx="206376" cy="319090"/>
            </a:xfrm>
            <a:custGeom>
              <a:avLst/>
              <a:gdLst>
                <a:gd name="T0" fmla="*/ 7 w 55"/>
                <a:gd name="T1" fmla="*/ 57 h 85"/>
                <a:gd name="T2" fmla="*/ 13 w 55"/>
                <a:gd name="T3" fmla="*/ 60 h 85"/>
                <a:gd name="T4" fmla="*/ 19 w 55"/>
                <a:gd name="T5" fmla="*/ 63 h 85"/>
                <a:gd name="T6" fmla="*/ 32 w 55"/>
                <a:gd name="T7" fmla="*/ 71 h 85"/>
                <a:gd name="T8" fmla="*/ 38 w 55"/>
                <a:gd name="T9" fmla="*/ 78 h 85"/>
                <a:gd name="T10" fmla="*/ 40 w 55"/>
                <a:gd name="T11" fmla="*/ 85 h 85"/>
                <a:gd name="T12" fmla="*/ 48 w 55"/>
                <a:gd name="T13" fmla="*/ 71 h 85"/>
                <a:gd name="T14" fmla="*/ 54 w 55"/>
                <a:gd name="T15" fmla="*/ 55 h 85"/>
                <a:gd name="T16" fmla="*/ 53 w 55"/>
                <a:gd name="T17" fmla="*/ 34 h 85"/>
                <a:gd name="T18" fmla="*/ 44 w 55"/>
                <a:gd name="T19" fmla="*/ 21 h 85"/>
                <a:gd name="T20" fmla="*/ 29 w 55"/>
                <a:gd name="T21" fmla="*/ 17 h 85"/>
                <a:gd name="T22" fmla="*/ 12 w 55"/>
                <a:gd name="T23" fmla="*/ 20 h 85"/>
                <a:gd name="T24" fmla="*/ 11 w 55"/>
                <a:gd name="T25" fmla="*/ 11 h 85"/>
                <a:gd name="T26" fmla="*/ 17 w 55"/>
                <a:gd name="T27" fmla="*/ 1 h 85"/>
                <a:gd name="T28" fmla="*/ 16 w 55"/>
                <a:gd name="T29" fmla="*/ 0 h 85"/>
                <a:gd name="T30" fmla="*/ 11 w 55"/>
                <a:gd name="T31" fmla="*/ 9 h 85"/>
                <a:gd name="T32" fmla="*/ 11 w 55"/>
                <a:gd name="T33" fmla="*/ 20 h 85"/>
                <a:gd name="T34" fmla="*/ 3 w 55"/>
                <a:gd name="T35" fmla="*/ 29 h 85"/>
                <a:gd name="T36" fmla="*/ 1 w 55"/>
                <a:gd name="T37" fmla="*/ 41 h 85"/>
                <a:gd name="T38" fmla="*/ 3 w 55"/>
                <a:gd name="T39" fmla="*/ 50 h 85"/>
                <a:gd name="T40" fmla="*/ 7 w 55"/>
                <a:gd name="T41"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 h="85">
                  <a:moveTo>
                    <a:pt x="7" y="57"/>
                  </a:moveTo>
                  <a:cubicBezTo>
                    <a:pt x="9" y="59"/>
                    <a:pt x="11" y="60"/>
                    <a:pt x="13" y="60"/>
                  </a:cubicBezTo>
                  <a:cubicBezTo>
                    <a:pt x="15" y="61"/>
                    <a:pt x="17" y="62"/>
                    <a:pt x="19" y="63"/>
                  </a:cubicBezTo>
                  <a:cubicBezTo>
                    <a:pt x="23" y="65"/>
                    <a:pt x="28" y="68"/>
                    <a:pt x="32" y="71"/>
                  </a:cubicBezTo>
                  <a:cubicBezTo>
                    <a:pt x="33" y="72"/>
                    <a:pt x="36" y="75"/>
                    <a:pt x="38" y="78"/>
                  </a:cubicBezTo>
                  <a:cubicBezTo>
                    <a:pt x="39" y="82"/>
                    <a:pt x="40" y="85"/>
                    <a:pt x="40" y="85"/>
                  </a:cubicBezTo>
                  <a:cubicBezTo>
                    <a:pt x="42" y="80"/>
                    <a:pt x="46" y="76"/>
                    <a:pt x="48" y="71"/>
                  </a:cubicBezTo>
                  <a:cubicBezTo>
                    <a:pt x="51" y="66"/>
                    <a:pt x="53" y="61"/>
                    <a:pt x="54" y="55"/>
                  </a:cubicBezTo>
                  <a:cubicBezTo>
                    <a:pt x="55" y="48"/>
                    <a:pt x="55" y="41"/>
                    <a:pt x="53" y="34"/>
                  </a:cubicBezTo>
                  <a:cubicBezTo>
                    <a:pt x="51" y="28"/>
                    <a:pt x="48" y="24"/>
                    <a:pt x="44" y="21"/>
                  </a:cubicBezTo>
                  <a:cubicBezTo>
                    <a:pt x="40" y="18"/>
                    <a:pt x="35" y="17"/>
                    <a:pt x="29" y="17"/>
                  </a:cubicBezTo>
                  <a:cubicBezTo>
                    <a:pt x="24" y="17"/>
                    <a:pt x="17" y="17"/>
                    <a:pt x="12" y="20"/>
                  </a:cubicBezTo>
                  <a:cubicBezTo>
                    <a:pt x="11" y="17"/>
                    <a:pt x="11" y="14"/>
                    <a:pt x="11" y="11"/>
                  </a:cubicBezTo>
                  <a:cubicBezTo>
                    <a:pt x="12" y="7"/>
                    <a:pt x="14" y="3"/>
                    <a:pt x="17" y="1"/>
                  </a:cubicBezTo>
                  <a:cubicBezTo>
                    <a:pt x="16" y="1"/>
                    <a:pt x="16" y="0"/>
                    <a:pt x="16" y="0"/>
                  </a:cubicBezTo>
                  <a:cubicBezTo>
                    <a:pt x="14" y="1"/>
                    <a:pt x="12" y="5"/>
                    <a:pt x="11" y="9"/>
                  </a:cubicBezTo>
                  <a:cubicBezTo>
                    <a:pt x="10" y="13"/>
                    <a:pt x="10" y="17"/>
                    <a:pt x="11" y="20"/>
                  </a:cubicBezTo>
                  <a:cubicBezTo>
                    <a:pt x="8" y="22"/>
                    <a:pt x="5" y="25"/>
                    <a:pt x="3" y="29"/>
                  </a:cubicBezTo>
                  <a:cubicBezTo>
                    <a:pt x="1" y="33"/>
                    <a:pt x="0" y="37"/>
                    <a:pt x="1" y="41"/>
                  </a:cubicBezTo>
                  <a:cubicBezTo>
                    <a:pt x="1" y="44"/>
                    <a:pt x="2" y="48"/>
                    <a:pt x="3" y="50"/>
                  </a:cubicBezTo>
                  <a:cubicBezTo>
                    <a:pt x="5" y="53"/>
                    <a:pt x="6" y="55"/>
                    <a:pt x="7" y="5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1754"/>
            <p:cNvSpPr>
              <a:spLocks/>
            </p:cNvSpPr>
            <p:nvPr/>
          </p:nvSpPr>
          <p:spPr bwMode="auto">
            <a:xfrm>
              <a:off x="8151791" y="4221186"/>
              <a:ext cx="90488" cy="131763"/>
            </a:xfrm>
            <a:custGeom>
              <a:avLst/>
              <a:gdLst>
                <a:gd name="T0" fmla="*/ 1 w 24"/>
                <a:gd name="T1" fmla="*/ 15 h 35"/>
                <a:gd name="T2" fmla="*/ 2 w 24"/>
                <a:gd name="T3" fmla="*/ 23 h 35"/>
                <a:gd name="T4" fmla="*/ 5 w 24"/>
                <a:gd name="T5" fmla="*/ 29 h 35"/>
                <a:gd name="T6" fmla="*/ 8 w 24"/>
                <a:gd name="T7" fmla="*/ 35 h 35"/>
                <a:gd name="T8" fmla="*/ 16 w 24"/>
                <a:gd name="T9" fmla="*/ 30 h 35"/>
                <a:gd name="T10" fmla="*/ 24 w 24"/>
                <a:gd name="T11" fmla="*/ 18 h 35"/>
                <a:gd name="T12" fmla="*/ 21 w 24"/>
                <a:gd name="T13" fmla="*/ 10 h 35"/>
                <a:gd name="T14" fmla="*/ 14 w 24"/>
                <a:gd name="T15" fmla="*/ 7 h 35"/>
                <a:gd name="T16" fmla="*/ 16 w 24"/>
                <a:gd name="T17" fmla="*/ 4 h 35"/>
                <a:gd name="T18" fmla="*/ 19 w 24"/>
                <a:gd name="T19" fmla="*/ 1 h 35"/>
                <a:gd name="T20" fmla="*/ 18 w 24"/>
                <a:gd name="T21" fmla="*/ 0 h 35"/>
                <a:gd name="T22" fmla="*/ 14 w 24"/>
                <a:gd name="T23" fmla="*/ 6 h 35"/>
                <a:gd name="T24" fmla="*/ 5 w 24"/>
                <a:gd name="T25" fmla="*/ 8 h 35"/>
                <a:gd name="T26" fmla="*/ 1 w 24"/>
                <a:gd name="T27"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5">
                  <a:moveTo>
                    <a:pt x="1" y="15"/>
                  </a:moveTo>
                  <a:cubicBezTo>
                    <a:pt x="0" y="18"/>
                    <a:pt x="1" y="20"/>
                    <a:pt x="2" y="23"/>
                  </a:cubicBezTo>
                  <a:cubicBezTo>
                    <a:pt x="2" y="25"/>
                    <a:pt x="3" y="27"/>
                    <a:pt x="5" y="29"/>
                  </a:cubicBezTo>
                  <a:cubicBezTo>
                    <a:pt x="6" y="30"/>
                    <a:pt x="8" y="35"/>
                    <a:pt x="8" y="35"/>
                  </a:cubicBezTo>
                  <a:cubicBezTo>
                    <a:pt x="9" y="32"/>
                    <a:pt x="13" y="31"/>
                    <a:pt x="16" y="30"/>
                  </a:cubicBezTo>
                  <a:cubicBezTo>
                    <a:pt x="20" y="27"/>
                    <a:pt x="24" y="23"/>
                    <a:pt x="24" y="18"/>
                  </a:cubicBezTo>
                  <a:cubicBezTo>
                    <a:pt x="24" y="15"/>
                    <a:pt x="23" y="12"/>
                    <a:pt x="21" y="10"/>
                  </a:cubicBezTo>
                  <a:cubicBezTo>
                    <a:pt x="20" y="8"/>
                    <a:pt x="17" y="7"/>
                    <a:pt x="14" y="7"/>
                  </a:cubicBezTo>
                  <a:cubicBezTo>
                    <a:pt x="15" y="6"/>
                    <a:pt x="15" y="5"/>
                    <a:pt x="16" y="4"/>
                  </a:cubicBezTo>
                  <a:cubicBezTo>
                    <a:pt x="17" y="3"/>
                    <a:pt x="18" y="2"/>
                    <a:pt x="19" y="1"/>
                  </a:cubicBezTo>
                  <a:cubicBezTo>
                    <a:pt x="18" y="0"/>
                    <a:pt x="18" y="0"/>
                    <a:pt x="18" y="0"/>
                  </a:cubicBezTo>
                  <a:cubicBezTo>
                    <a:pt x="17" y="1"/>
                    <a:pt x="15" y="4"/>
                    <a:pt x="14" y="6"/>
                  </a:cubicBezTo>
                  <a:cubicBezTo>
                    <a:pt x="11" y="6"/>
                    <a:pt x="7" y="6"/>
                    <a:pt x="5" y="8"/>
                  </a:cubicBezTo>
                  <a:cubicBezTo>
                    <a:pt x="3" y="10"/>
                    <a:pt x="2" y="13"/>
                    <a:pt x="1"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1755"/>
            <p:cNvSpPr>
              <a:spLocks/>
            </p:cNvSpPr>
            <p:nvPr/>
          </p:nvSpPr>
          <p:spPr bwMode="auto">
            <a:xfrm>
              <a:off x="8440718" y="3868759"/>
              <a:ext cx="153988" cy="187326"/>
            </a:xfrm>
            <a:custGeom>
              <a:avLst/>
              <a:gdLst>
                <a:gd name="T0" fmla="*/ 6 w 41"/>
                <a:gd name="T1" fmla="*/ 43 h 50"/>
                <a:gd name="T2" fmla="*/ 18 w 41"/>
                <a:gd name="T3" fmla="*/ 49 h 50"/>
                <a:gd name="T4" fmla="*/ 29 w 41"/>
                <a:gd name="T5" fmla="*/ 49 h 50"/>
                <a:gd name="T6" fmla="*/ 41 w 41"/>
                <a:gd name="T7" fmla="*/ 49 h 50"/>
                <a:gd name="T8" fmla="*/ 38 w 41"/>
                <a:gd name="T9" fmla="*/ 34 h 50"/>
                <a:gd name="T10" fmla="*/ 37 w 41"/>
                <a:gd name="T11" fmla="*/ 24 h 50"/>
                <a:gd name="T12" fmla="*/ 33 w 41"/>
                <a:gd name="T13" fmla="*/ 17 h 50"/>
                <a:gd name="T14" fmla="*/ 23 w 41"/>
                <a:gd name="T15" fmla="*/ 13 h 50"/>
                <a:gd name="T16" fmla="*/ 10 w 41"/>
                <a:gd name="T17" fmla="*/ 13 h 50"/>
                <a:gd name="T18" fmla="*/ 10 w 41"/>
                <a:gd name="T19" fmla="*/ 8 h 50"/>
                <a:gd name="T20" fmla="*/ 14 w 41"/>
                <a:gd name="T21" fmla="*/ 1 h 50"/>
                <a:gd name="T22" fmla="*/ 13 w 41"/>
                <a:gd name="T23" fmla="*/ 0 h 50"/>
                <a:gd name="T24" fmla="*/ 10 w 41"/>
                <a:gd name="T25" fmla="*/ 6 h 50"/>
                <a:gd name="T26" fmla="*/ 10 w 41"/>
                <a:gd name="T27" fmla="*/ 14 h 50"/>
                <a:gd name="T28" fmla="*/ 3 w 41"/>
                <a:gd name="T29" fmla="*/ 18 h 50"/>
                <a:gd name="T30" fmla="*/ 0 w 41"/>
                <a:gd name="T31" fmla="*/ 27 h 50"/>
                <a:gd name="T32" fmla="*/ 6 w 41"/>
                <a:gd name="T3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0">
                  <a:moveTo>
                    <a:pt x="6" y="43"/>
                  </a:moveTo>
                  <a:cubicBezTo>
                    <a:pt x="10" y="48"/>
                    <a:pt x="14" y="48"/>
                    <a:pt x="18" y="49"/>
                  </a:cubicBezTo>
                  <a:cubicBezTo>
                    <a:pt x="22" y="50"/>
                    <a:pt x="26" y="50"/>
                    <a:pt x="29" y="49"/>
                  </a:cubicBezTo>
                  <a:cubicBezTo>
                    <a:pt x="32" y="49"/>
                    <a:pt x="41" y="49"/>
                    <a:pt x="41" y="49"/>
                  </a:cubicBezTo>
                  <a:cubicBezTo>
                    <a:pt x="37" y="45"/>
                    <a:pt x="39" y="38"/>
                    <a:pt x="38" y="34"/>
                  </a:cubicBezTo>
                  <a:cubicBezTo>
                    <a:pt x="38" y="30"/>
                    <a:pt x="38" y="27"/>
                    <a:pt x="37" y="24"/>
                  </a:cubicBezTo>
                  <a:cubicBezTo>
                    <a:pt x="36" y="22"/>
                    <a:pt x="35" y="19"/>
                    <a:pt x="33" y="17"/>
                  </a:cubicBezTo>
                  <a:cubicBezTo>
                    <a:pt x="31" y="15"/>
                    <a:pt x="27" y="14"/>
                    <a:pt x="23" y="13"/>
                  </a:cubicBezTo>
                  <a:cubicBezTo>
                    <a:pt x="19" y="12"/>
                    <a:pt x="14" y="12"/>
                    <a:pt x="10" y="13"/>
                  </a:cubicBezTo>
                  <a:cubicBezTo>
                    <a:pt x="10" y="12"/>
                    <a:pt x="10" y="10"/>
                    <a:pt x="10" y="8"/>
                  </a:cubicBezTo>
                  <a:cubicBezTo>
                    <a:pt x="11" y="5"/>
                    <a:pt x="12" y="3"/>
                    <a:pt x="14" y="1"/>
                  </a:cubicBezTo>
                  <a:cubicBezTo>
                    <a:pt x="13" y="0"/>
                    <a:pt x="13" y="0"/>
                    <a:pt x="13" y="0"/>
                  </a:cubicBezTo>
                  <a:cubicBezTo>
                    <a:pt x="12" y="1"/>
                    <a:pt x="11" y="4"/>
                    <a:pt x="10" y="6"/>
                  </a:cubicBezTo>
                  <a:cubicBezTo>
                    <a:pt x="9" y="9"/>
                    <a:pt x="9" y="12"/>
                    <a:pt x="10" y="14"/>
                  </a:cubicBezTo>
                  <a:cubicBezTo>
                    <a:pt x="7" y="15"/>
                    <a:pt x="5" y="16"/>
                    <a:pt x="3" y="18"/>
                  </a:cubicBezTo>
                  <a:cubicBezTo>
                    <a:pt x="1" y="21"/>
                    <a:pt x="0" y="24"/>
                    <a:pt x="0" y="27"/>
                  </a:cubicBezTo>
                  <a:cubicBezTo>
                    <a:pt x="0" y="33"/>
                    <a:pt x="3" y="40"/>
                    <a:pt x="6" y="4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1756"/>
            <p:cNvSpPr>
              <a:spLocks/>
            </p:cNvSpPr>
            <p:nvPr/>
          </p:nvSpPr>
          <p:spPr bwMode="auto">
            <a:xfrm>
              <a:off x="8516918" y="3775096"/>
              <a:ext cx="85726" cy="93663"/>
            </a:xfrm>
            <a:custGeom>
              <a:avLst/>
              <a:gdLst>
                <a:gd name="T0" fmla="*/ 5 w 23"/>
                <a:gd name="T1" fmla="*/ 22 h 25"/>
                <a:gd name="T2" fmla="*/ 12 w 23"/>
                <a:gd name="T3" fmla="*/ 25 h 25"/>
                <a:gd name="T4" fmla="*/ 18 w 23"/>
                <a:gd name="T5" fmla="*/ 24 h 25"/>
                <a:gd name="T6" fmla="*/ 21 w 23"/>
                <a:gd name="T7" fmla="*/ 23 h 25"/>
                <a:gd name="T8" fmla="*/ 23 w 23"/>
                <a:gd name="T9" fmla="*/ 22 h 25"/>
                <a:gd name="T10" fmla="*/ 21 w 23"/>
                <a:gd name="T11" fmla="*/ 15 h 25"/>
                <a:gd name="T12" fmla="*/ 17 w 23"/>
                <a:gd name="T13" fmla="*/ 7 h 25"/>
                <a:gd name="T14" fmla="*/ 12 w 23"/>
                <a:gd name="T15" fmla="*/ 5 h 25"/>
                <a:gd name="T16" fmla="*/ 5 w 23"/>
                <a:gd name="T17" fmla="*/ 7 h 25"/>
                <a:gd name="T18" fmla="*/ 5 w 23"/>
                <a:gd name="T19" fmla="*/ 4 h 25"/>
                <a:gd name="T20" fmla="*/ 6 w 23"/>
                <a:gd name="T21" fmla="*/ 0 h 25"/>
                <a:gd name="T22" fmla="*/ 5 w 23"/>
                <a:gd name="T23" fmla="*/ 0 h 25"/>
                <a:gd name="T24" fmla="*/ 4 w 23"/>
                <a:gd name="T25" fmla="*/ 3 h 25"/>
                <a:gd name="T26" fmla="*/ 5 w 23"/>
                <a:gd name="T27" fmla="*/ 7 h 25"/>
                <a:gd name="T28" fmla="*/ 1 w 23"/>
                <a:gd name="T29" fmla="*/ 15 h 25"/>
                <a:gd name="T30" fmla="*/ 5 w 23"/>
                <a:gd name="T31"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5" y="22"/>
                  </a:moveTo>
                  <a:cubicBezTo>
                    <a:pt x="7" y="24"/>
                    <a:pt x="10" y="25"/>
                    <a:pt x="12" y="25"/>
                  </a:cubicBezTo>
                  <a:cubicBezTo>
                    <a:pt x="14" y="25"/>
                    <a:pt x="16" y="25"/>
                    <a:pt x="18" y="24"/>
                  </a:cubicBezTo>
                  <a:cubicBezTo>
                    <a:pt x="18" y="24"/>
                    <a:pt x="20" y="23"/>
                    <a:pt x="21" y="23"/>
                  </a:cubicBezTo>
                  <a:cubicBezTo>
                    <a:pt x="22" y="23"/>
                    <a:pt x="23" y="22"/>
                    <a:pt x="23" y="22"/>
                  </a:cubicBezTo>
                  <a:cubicBezTo>
                    <a:pt x="21" y="21"/>
                    <a:pt x="21" y="18"/>
                    <a:pt x="21" y="15"/>
                  </a:cubicBezTo>
                  <a:cubicBezTo>
                    <a:pt x="21" y="12"/>
                    <a:pt x="20" y="9"/>
                    <a:pt x="17" y="7"/>
                  </a:cubicBezTo>
                  <a:cubicBezTo>
                    <a:pt x="16" y="6"/>
                    <a:pt x="14" y="5"/>
                    <a:pt x="12" y="5"/>
                  </a:cubicBezTo>
                  <a:cubicBezTo>
                    <a:pt x="9" y="5"/>
                    <a:pt x="7" y="6"/>
                    <a:pt x="5" y="7"/>
                  </a:cubicBezTo>
                  <a:cubicBezTo>
                    <a:pt x="5" y="6"/>
                    <a:pt x="5" y="5"/>
                    <a:pt x="5" y="4"/>
                  </a:cubicBezTo>
                  <a:cubicBezTo>
                    <a:pt x="5" y="2"/>
                    <a:pt x="5" y="1"/>
                    <a:pt x="6" y="0"/>
                  </a:cubicBezTo>
                  <a:cubicBezTo>
                    <a:pt x="5" y="0"/>
                    <a:pt x="5" y="0"/>
                    <a:pt x="5" y="0"/>
                  </a:cubicBezTo>
                  <a:cubicBezTo>
                    <a:pt x="5" y="0"/>
                    <a:pt x="5" y="2"/>
                    <a:pt x="4" y="3"/>
                  </a:cubicBezTo>
                  <a:cubicBezTo>
                    <a:pt x="4" y="4"/>
                    <a:pt x="4" y="6"/>
                    <a:pt x="5" y="7"/>
                  </a:cubicBezTo>
                  <a:cubicBezTo>
                    <a:pt x="2" y="8"/>
                    <a:pt x="0" y="11"/>
                    <a:pt x="1" y="15"/>
                  </a:cubicBezTo>
                  <a:cubicBezTo>
                    <a:pt x="1" y="17"/>
                    <a:pt x="3" y="20"/>
                    <a:pt x="5" y="22"/>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1757"/>
            <p:cNvSpPr>
              <a:spLocks/>
            </p:cNvSpPr>
            <p:nvPr/>
          </p:nvSpPr>
          <p:spPr bwMode="auto">
            <a:xfrm>
              <a:off x="8550256" y="3695720"/>
              <a:ext cx="71438" cy="63500"/>
            </a:xfrm>
            <a:custGeom>
              <a:avLst/>
              <a:gdLst>
                <a:gd name="T0" fmla="*/ 6 w 19"/>
                <a:gd name="T1" fmla="*/ 15 h 17"/>
                <a:gd name="T2" fmla="*/ 10 w 19"/>
                <a:gd name="T3" fmla="*/ 15 h 17"/>
                <a:gd name="T4" fmla="*/ 15 w 19"/>
                <a:gd name="T5" fmla="*/ 15 h 17"/>
                <a:gd name="T6" fmla="*/ 17 w 19"/>
                <a:gd name="T7" fmla="*/ 16 h 17"/>
                <a:gd name="T8" fmla="*/ 19 w 19"/>
                <a:gd name="T9" fmla="*/ 17 h 17"/>
                <a:gd name="T10" fmla="*/ 18 w 19"/>
                <a:gd name="T11" fmla="*/ 8 h 17"/>
                <a:gd name="T12" fmla="*/ 12 w 19"/>
                <a:gd name="T13" fmla="*/ 1 h 17"/>
                <a:gd name="T14" fmla="*/ 3 w 19"/>
                <a:gd name="T15" fmla="*/ 5 h 17"/>
                <a:gd name="T16" fmla="*/ 1 w 19"/>
                <a:gd name="T17" fmla="*/ 3 h 17"/>
                <a:gd name="T18" fmla="*/ 1 w 19"/>
                <a:gd name="T19" fmla="*/ 0 h 17"/>
                <a:gd name="T20" fmla="*/ 0 w 19"/>
                <a:gd name="T21" fmla="*/ 0 h 17"/>
                <a:gd name="T22" fmla="*/ 3 w 19"/>
                <a:gd name="T23" fmla="*/ 5 h 17"/>
                <a:gd name="T24" fmla="*/ 3 w 19"/>
                <a:gd name="T25" fmla="*/ 11 h 17"/>
                <a:gd name="T26" fmla="*/ 6 w 19"/>
                <a:gd name="T2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7">
                  <a:moveTo>
                    <a:pt x="6" y="15"/>
                  </a:moveTo>
                  <a:cubicBezTo>
                    <a:pt x="7" y="15"/>
                    <a:pt x="9" y="15"/>
                    <a:pt x="10" y="15"/>
                  </a:cubicBezTo>
                  <a:cubicBezTo>
                    <a:pt x="12" y="15"/>
                    <a:pt x="13" y="15"/>
                    <a:pt x="15" y="15"/>
                  </a:cubicBezTo>
                  <a:cubicBezTo>
                    <a:pt x="15" y="15"/>
                    <a:pt x="16" y="16"/>
                    <a:pt x="17" y="16"/>
                  </a:cubicBezTo>
                  <a:cubicBezTo>
                    <a:pt x="18" y="16"/>
                    <a:pt x="19" y="17"/>
                    <a:pt x="19" y="17"/>
                  </a:cubicBezTo>
                  <a:cubicBezTo>
                    <a:pt x="18" y="14"/>
                    <a:pt x="19" y="11"/>
                    <a:pt x="18" y="8"/>
                  </a:cubicBezTo>
                  <a:cubicBezTo>
                    <a:pt x="17" y="5"/>
                    <a:pt x="15" y="1"/>
                    <a:pt x="12" y="1"/>
                  </a:cubicBezTo>
                  <a:cubicBezTo>
                    <a:pt x="8" y="0"/>
                    <a:pt x="5" y="2"/>
                    <a:pt x="3" y="5"/>
                  </a:cubicBezTo>
                  <a:cubicBezTo>
                    <a:pt x="2" y="4"/>
                    <a:pt x="2" y="4"/>
                    <a:pt x="1" y="3"/>
                  </a:cubicBezTo>
                  <a:cubicBezTo>
                    <a:pt x="1" y="2"/>
                    <a:pt x="1" y="1"/>
                    <a:pt x="1" y="0"/>
                  </a:cubicBezTo>
                  <a:cubicBezTo>
                    <a:pt x="0" y="0"/>
                    <a:pt x="0" y="0"/>
                    <a:pt x="0" y="0"/>
                  </a:cubicBezTo>
                  <a:cubicBezTo>
                    <a:pt x="0" y="1"/>
                    <a:pt x="2" y="4"/>
                    <a:pt x="3" y="5"/>
                  </a:cubicBezTo>
                  <a:cubicBezTo>
                    <a:pt x="2" y="7"/>
                    <a:pt x="1" y="9"/>
                    <a:pt x="3" y="11"/>
                  </a:cubicBezTo>
                  <a:cubicBezTo>
                    <a:pt x="3" y="13"/>
                    <a:pt x="5" y="14"/>
                    <a:pt x="6"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1758"/>
            <p:cNvSpPr>
              <a:spLocks/>
            </p:cNvSpPr>
            <p:nvPr/>
          </p:nvSpPr>
          <p:spPr bwMode="auto">
            <a:xfrm>
              <a:off x="8396267" y="3778271"/>
              <a:ext cx="115888" cy="120651"/>
            </a:xfrm>
            <a:custGeom>
              <a:avLst/>
              <a:gdLst>
                <a:gd name="T0" fmla="*/ 3 w 31"/>
                <a:gd name="T1" fmla="*/ 7 h 32"/>
                <a:gd name="T2" fmla="*/ 0 w 31"/>
                <a:gd name="T3" fmla="*/ 16 h 32"/>
                <a:gd name="T4" fmla="*/ 0 w 31"/>
                <a:gd name="T5" fmla="*/ 24 h 32"/>
                <a:gd name="T6" fmla="*/ 0 w 31"/>
                <a:gd name="T7" fmla="*/ 32 h 32"/>
                <a:gd name="T8" fmla="*/ 12 w 31"/>
                <a:gd name="T9" fmla="*/ 30 h 32"/>
                <a:gd name="T10" fmla="*/ 26 w 31"/>
                <a:gd name="T11" fmla="*/ 22 h 32"/>
                <a:gd name="T12" fmla="*/ 23 w 31"/>
                <a:gd name="T13" fmla="*/ 5 h 32"/>
                <a:gd name="T14" fmla="*/ 26 w 31"/>
                <a:gd name="T15" fmla="*/ 3 h 32"/>
                <a:gd name="T16" fmla="*/ 31 w 31"/>
                <a:gd name="T17" fmla="*/ 2 h 32"/>
                <a:gd name="T18" fmla="*/ 31 w 31"/>
                <a:gd name="T19" fmla="*/ 2 h 32"/>
                <a:gd name="T20" fmla="*/ 22 w 31"/>
                <a:gd name="T21" fmla="*/ 5 h 32"/>
                <a:gd name="T22" fmla="*/ 11 w 31"/>
                <a:gd name="T23" fmla="*/ 1 h 32"/>
                <a:gd name="T24" fmla="*/ 3 w 31"/>
                <a:gd name="T25"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 y="7"/>
                  </a:moveTo>
                  <a:cubicBezTo>
                    <a:pt x="1" y="10"/>
                    <a:pt x="0" y="13"/>
                    <a:pt x="0" y="16"/>
                  </a:cubicBezTo>
                  <a:cubicBezTo>
                    <a:pt x="0" y="19"/>
                    <a:pt x="0" y="21"/>
                    <a:pt x="0" y="24"/>
                  </a:cubicBezTo>
                  <a:cubicBezTo>
                    <a:pt x="1" y="26"/>
                    <a:pt x="0" y="32"/>
                    <a:pt x="0" y="32"/>
                  </a:cubicBezTo>
                  <a:cubicBezTo>
                    <a:pt x="4" y="30"/>
                    <a:pt x="8" y="31"/>
                    <a:pt x="12" y="30"/>
                  </a:cubicBezTo>
                  <a:cubicBezTo>
                    <a:pt x="17" y="29"/>
                    <a:pt x="23" y="27"/>
                    <a:pt x="26" y="22"/>
                  </a:cubicBezTo>
                  <a:cubicBezTo>
                    <a:pt x="29" y="17"/>
                    <a:pt x="27" y="9"/>
                    <a:pt x="23" y="5"/>
                  </a:cubicBezTo>
                  <a:cubicBezTo>
                    <a:pt x="24" y="4"/>
                    <a:pt x="25" y="4"/>
                    <a:pt x="26" y="3"/>
                  </a:cubicBezTo>
                  <a:cubicBezTo>
                    <a:pt x="28" y="2"/>
                    <a:pt x="30" y="2"/>
                    <a:pt x="31" y="2"/>
                  </a:cubicBezTo>
                  <a:cubicBezTo>
                    <a:pt x="31" y="2"/>
                    <a:pt x="31" y="2"/>
                    <a:pt x="31" y="2"/>
                  </a:cubicBezTo>
                  <a:cubicBezTo>
                    <a:pt x="29" y="1"/>
                    <a:pt x="24" y="3"/>
                    <a:pt x="22" y="5"/>
                  </a:cubicBezTo>
                  <a:cubicBezTo>
                    <a:pt x="19" y="2"/>
                    <a:pt x="15" y="0"/>
                    <a:pt x="11" y="1"/>
                  </a:cubicBezTo>
                  <a:cubicBezTo>
                    <a:pt x="9" y="2"/>
                    <a:pt x="5" y="5"/>
                    <a:pt x="3" y="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1760"/>
            <p:cNvSpPr>
              <a:spLocks/>
            </p:cNvSpPr>
            <p:nvPr/>
          </p:nvSpPr>
          <p:spPr bwMode="auto">
            <a:xfrm>
              <a:off x="4268742" y="5213380"/>
              <a:ext cx="195264" cy="220664"/>
            </a:xfrm>
            <a:custGeom>
              <a:avLst/>
              <a:gdLst>
                <a:gd name="T0" fmla="*/ 41 w 52"/>
                <a:gd name="T1" fmla="*/ 9 h 59"/>
                <a:gd name="T2" fmla="*/ 27 w 52"/>
                <a:gd name="T3" fmla="*/ 4 h 59"/>
                <a:gd name="T4" fmla="*/ 14 w 52"/>
                <a:gd name="T5" fmla="*/ 3 h 59"/>
                <a:gd name="T6" fmla="*/ 6 w 52"/>
                <a:gd name="T7" fmla="*/ 2 h 59"/>
                <a:gd name="T8" fmla="*/ 0 w 52"/>
                <a:gd name="T9" fmla="*/ 0 h 59"/>
                <a:gd name="T10" fmla="*/ 2 w 52"/>
                <a:gd name="T11" fmla="*/ 11 h 59"/>
                <a:gd name="T12" fmla="*/ 2 w 52"/>
                <a:gd name="T13" fmla="*/ 23 h 59"/>
                <a:gd name="T14" fmla="*/ 6 w 52"/>
                <a:gd name="T15" fmla="*/ 37 h 59"/>
                <a:gd name="T16" fmla="*/ 15 w 52"/>
                <a:gd name="T17" fmla="*/ 47 h 59"/>
                <a:gd name="T18" fmla="*/ 29 w 52"/>
                <a:gd name="T19" fmla="*/ 49 h 59"/>
                <a:gd name="T20" fmla="*/ 43 w 52"/>
                <a:gd name="T21" fmla="*/ 43 h 59"/>
                <a:gd name="T22" fmla="*/ 45 w 52"/>
                <a:gd name="T23" fmla="*/ 49 h 59"/>
                <a:gd name="T24" fmla="*/ 44 w 52"/>
                <a:gd name="T25" fmla="*/ 58 h 59"/>
                <a:gd name="T26" fmla="*/ 46 w 52"/>
                <a:gd name="T27" fmla="*/ 59 h 59"/>
                <a:gd name="T28" fmla="*/ 46 w 52"/>
                <a:gd name="T29" fmla="*/ 51 h 59"/>
                <a:gd name="T30" fmla="*/ 44 w 52"/>
                <a:gd name="T31" fmla="*/ 42 h 59"/>
                <a:gd name="T32" fmla="*/ 50 w 52"/>
                <a:gd name="T33" fmla="*/ 23 h 59"/>
                <a:gd name="T34" fmla="*/ 41 w 52"/>
                <a:gd name="T35"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59">
                  <a:moveTo>
                    <a:pt x="41" y="9"/>
                  </a:moveTo>
                  <a:cubicBezTo>
                    <a:pt x="37" y="6"/>
                    <a:pt x="32" y="5"/>
                    <a:pt x="27" y="4"/>
                  </a:cubicBezTo>
                  <a:cubicBezTo>
                    <a:pt x="23" y="4"/>
                    <a:pt x="19" y="4"/>
                    <a:pt x="14" y="3"/>
                  </a:cubicBezTo>
                  <a:cubicBezTo>
                    <a:pt x="12" y="3"/>
                    <a:pt x="9" y="3"/>
                    <a:pt x="6" y="2"/>
                  </a:cubicBezTo>
                  <a:cubicBezTo>
                    <a:pt x="3" y="1"/>
                    <a:pt x="0" y="0"/>
                    <a:pt x="0" y="0"/>
                  </a:cubicBezTo>
                  <a:cubicBezTo>
                    <a:pt x="2" y="4"/>
                    <a:pt x="2" y="7"/>
                    <a:pt x="2" y="11"/>
                  </a:cubicBezTo>
                  <a:cubicBezTo>
                    <a:pt x="2" y="15"/>
                    <a:pt x="1" y="19"/>
                    <a:pt x="2" y="23"/>
                  </a:cubicBezTo>
                  <a:cubicBezTo>
                    <a:pt x="2" y="27"/>
                    <a:pt x="4" y="33"/>
                    <a:pt x="6" y="37"/>
                  </a:cubicBezTo>
                  <a:cubicBezTo>
                    <a:pt x="8" y="41"/>
                    <a:pt x="11" y="45"/>
                    <a:pt x="15" y="47"/>
                  </a:cubicBezTo>
                  <a:cubicBezTo>
                    <a:pt x="19" y="49"/>
                    <a:pt x="24" y="49"/>
                    <a:pt x="29" y="49"/>
                  </a:cubicBezTo>
                  <a:cubicBezTo>
                    <a:pt x="34" y="48"/>
                    <a:pt x="39" y="46"/>
                    <a:pt x="43" y="43"/>
                  </a:cubicBezTo>
                  <a:cubicBezTo>
                    <a:pt x="44" y="45"/>
                    <a:pt x="45" y="47"/>
                    <a:pt x="45" y="49"/>
                  </a:cubicBezTo>
                  <a:cubicBezTo>
                    <a:pt x="46" y="52"/>
                    <a:pt x="45" y="56"/>
                    <a:pt x="44" y="58"/>
                  </a:cubicBezTo>
                  <a:cubicBezTo>
                    <a:pt x="46" y="59"/>
                    <a:pt x="46" y="59"/>
                    <a:pt x="46" y="59"/>
                  </a:cubicBezTo>
                  <a:cubicBezTo>
                    <a:pt x="46" y="57"/>
                    <a:pt x="47" y="54"/>
                    <a:pt x="46" y="51"/>
                  </a:cubicBezTo>
                  <a:cubicBezTo>
                    <a:pt x="46" y="48"/>
                    <a:pt x="45" y="44"/>
                    <a:pt x="44" y="42"/>
                  </a:cubicBezTo>
                  <a:cubicBezTo>
                    <a:pt x="49" y="38"/>
                    <a:pt x="52" y="31"/>
                    <a:pt x="50" y="23"/>
                  </a:cubicBezTo>
                  <a:cubicBezTo>
                    <a:pt x="48" y="18"/>
                    <a:pt x="44" y="12"/>
                    <a:pt x="41" y="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1761"/>
            <p:cNvSpPr>
              <a:spLocks/>
            </p:cNvSpPr>
            <p:nvPr/>
          </p:nvSpPr>
          <p:spPr bwMode="auto">
            <a:xfrm>
              <a:off x="6965921" y="2216160"/>
              <a:ext cx="228601" cy="231777"/>
            </a:xfrm>
            <a:custGeom>
              <a:avLst/>
              <a:gdLst>
                <a:gd name="T0" fmla="*/ 53 w 61"/>
                <a:gd name="T1" fmla="*/ 13 h 62"/>
                <a:gd name="T2" fmla="*/ 28 w 61"/>
                <a:gd name="T3" fmla="*/ 4 h 62"/>
                <a:gd name="T4" fmla="*/ 18 w 61"/>
                <a:gd name="T5" fmla="*/ 5 h 62"/>
                <a:gd name="T6" fmla="*/ 7 w 61"/>
                <a:gd name="T7" fmla="*/ 3 h 62"/>
                <a:gd name="T8" fmla="*/ 0 w 61"/>
                <a:gd name="T9" fmla="*/ 0 h 62"/>
                <a:gd name="T10" fmla="*/ 3 w 61"/>
                <a:gd name="T11" fmla="*/ 5 h 62"/>
                <a:gd name="T12" fmla="*/ 5 w 61"/>
                <a:gd name="T13" fmla="*/ 12 h 62"/>
                <a:gd name="T14" fmla="*/ 8 w 61"/>
                <a:gd name="T15" fmla="*/ 24 h 62"/>
                <a:gd name="T16" fmla="*/ 22 w 61"/>
                <a:gd name="T17" fmla="*/ 48 h 62"/>
                <a:gd name="T18" fmla="*/ 36 w 61"/>
                <a:gd name="T19" fmla="*/ 51 h 62"/>
                <a:gd name="T20" fmla="*/ 52 w 61"/>
                <a:gd name="T21" fmla="*/ 48 h 62"/>
                <a:gd name="T22" fmla="*/ 50 w 61"/>
                <a:gd name="T23" fmla="*/ 62 h 62"/>
                <a:gd name="T24" fmla="*/ 52 w 61"/>
                <a:gd name="T25" fmla="*/ 62 h 62"/>
                <a:gd name="T26" fmla="*/ 53 w 61"/>
                <a:gd name="T27" fmla="*/ 61 h 62"/>
                <a:gd name="T28" fmla="*/ 53 w 61"/>
                <a:gd name="T29" fmla="*/ 60 h 62"/>
                <a:gd name="T30" fmla="*/ 54 w 61"/>
                <a:gd name="T31" fmla="*/ 56 h 62"/>
                <a:gd name="T32" fmla="*/ 53 w 61"/>
                <a:gd name="T33" fmla="*/ 48 h 62"/>
                <a:gd name="T34" fmla="*/ 56 w 61"/>
                <a:gd name="T35" fmla="*/ 45 h 62"/>
                <a:gd name="T36" fmla="*/ 60 w 61"/>
                <a:gd name="T37" fmla="*/ 28 h 62"/>
                <a:gd name="T38" fmla="*/ 53 w 61"/>
                <a:gd name="T39"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2">
                  <a:moveTo>
                    <a:pt x="53" y="13"/>
                  </a:moveTo>
                  <a:cubicBezTo>
                    <a:pt x="46" y="6"/>
                    <a:pt x="37" y="4"/>
                    <a:pt x="28" y="4"/>
                  </a:cubicBezTo>
                  <a:cubicBezTo>
                    <a:pt x="25" y="4"/>
                    <a:pt x="21" y="5"/>
                    <a:pt x="18" y="5"/>
                  </a:cubicBezTo>
                  <a:cubicBezTo>
                    <a:pt x="14" y="5"/>
                    <a:pt x="10" y="5"/>
                    <a:pt x="7" y="3"/>
                  </a:cubicBezTo>
                  <a:cubicBezTo>
                    <a:pt x="5" y="2"/>
                    <a:pt x="2" y="1"/>
                    <a:pt x="0" y="0"/>
                  </a:cubicBezTo>
                  <a:cubicBezTo>
                    <a:pt x="1" y="1"/>
                    <a:pt x="2" y="3"/>
                    <a:pt x="3" y="5"/>
                  </a:cubicBezTo>
                  <a:cubicBezTo>
                    <a:pt x="4" y="7"/>
                    <a:pt x="5" y="10"/>
                    <a:pt x="5" y="12"/>
                  </a:cubicBezTo>
                  <a:cubicBezTo>
                    <a:pt x="6" y="16"/>
                    <a:pt x="7" y="21"/>
                    <a:pt x="8" y="24"/>
                  </a:cubicBezTo>
                  <a:cubicBezTo>
                    <a:pt x="10" y="34"/>
                    <a:pt x="14" y="44"/>
                    <a:pt x="22" y="48"/>
                  </a:cubicBezTo>
                  <a:cubicBezTo>
                    <a:pt x="26" y="50"/>
                    <a:pt x="31" y="51"/>
                    <a:pt x="36" y="51"/>
                  </a:cubicBezTo>
                  <a:cubicBezTo>
                    <a:pt x="41" y="51"/>
                    <a:pt x="46" y="51"/>
                    <a:pt x="52" y="48"/>
                  </a:cubicBezTo>
                  <a:cubicBezTo>
                    <a:pt x="53" y="53"/>
                    <a:pt x="53" y="58"/>
                    <a:pt x="50" y="62"/>
                  </a:cubicBezTo>
                  <a:cubicBezTo>
                    <a:pt x="51" y="62"/>
                    <a:pt x="51" y="62"/>
                    <a:pt x="52" y="62"/>
                  </a:cubicBezTo>
                  <a:cubicBezTo>
                    <a:pt x="52" y="62"/>
                    <a:pt x="52" y="62"/>
                    <a:pt x="53" y="61"/>
                  </a:cubicBezTo>
                  <a:cubicBezTo>
                    <a:pt x="53" y="61"/>
                    <a:pt x="53" y="60"/>
                    <a:pt x="53" y="60"/>
                  </a:cubicBezTo>
                  <a:cubicBezTo>
                    <a:pt x="54" y="59"/>
                    <a:pt x="54" y="58"/>
                    <a:pt x="54" y="56"/>
                  </a:cubicBezTo>
                  <a:cubicBezTo>
                    <a:pt x="54" y="54"/>
                    <a:pt x="54" y="51"/>
                    <a:pt x="53" y="48"/>
                  </a:cubicBezTo>
                  <a:cubicBezTo>
                    <a:pt x="54" y="47"/>
                    <a:pt x="55" y="46"/>
                    <a:pt x="56" y="45"/>
                  </a:cubicBezTo>
                  <a:cubicBezTo>
                    <a:pt x="60" y="41"/>
                    <a:pt x="61" y="34"/>
                    <a:pt x="60" y="28"/>
                  </a:cubicBezTo>
                  <a:cubicBezTo>
                    <a:pt x="59" y="22"/>
                    <a:pt x="57" y="16"/>
                    <a:pt x="53" y="1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1762"/>
            <p:cNvSpPr>
              <a:spLocks/>
            </p:cNvSpPr>
            <p:nvPr/>
          </p:nvSpPr>
          <p:spPr bwMode="auto">
            <a:xfrm>
              <a:off x="5541925" y="4187848"/>
              <a:ext cx="187326" cy="277814"/>
            </a:xfrm>
            <a:custGeom>
              <a:avLst/>
              <a:gdLst>
                <a:gd name="T0" fmla="*/ 0 w 50"/>
                <a:gd name="T1" fmla="*/ 42 h 74"/>
                <a:gd name="T2" fmla="*/ 8 w 50"/>
                <a:gd name="T3" fmla="*/ 57 h 74"/>
                <a:gd name="T4" fmla="*/ 19 w 50"/>
                <a:gd name="T5" fmla="*/ 67 h 74"/>
                <a:gd name="T6" fmla="*/ 26 w 50"/>
                <a:gd name="T7" fmla="*/ 72 h 74"/>
                <a:gd name="T8" fmla="*/ 31 w 50"/>
                <a:gd name="T9" fmla="*/ 74 h 74"/>
                <a:gd name="T10" fmla="*/ 35 w 50"/>
                <a:gd name="T11" fmla="*/ 66 h 74"/>
                <a:gd name="T12" fmla="*/ 41 w 50"/>
                <a:gd name="T13" fmla="*/ 58 h 74"/>
                <a:gd name="T14" fmla="*/ 48 w 50"/>
                <a:gd name="T15" fmla="*/ 45 h 74"/>
                <a:gd name="T16" fmla="*/ 48 w 50"/>
                <a:gd name="T17" fmla="*/ 28 h 74"/>
                <a:gd name="T18" fmla="*/ 37 w 50"/>
                <a:gd name="T19" fmla="*/ 16 h 74"/>
                <a:gd name="T20" fmla="*/ 20 w 50"/>
                <a:gd name="T21" fmla="*/ 15 h 74"/>
                <a:gd name="T22" fmla="*/ 20 w 50"/>
                <a:gd name="T23" fmla="*/ 9 h 74"/>
                <a:gd name="T24" fmla="*/ 22 w 50"/>
                <a:gd name="T25" fmla="*/ 0 h 74"/>
                <a:gd name="T26" fmla="*/ 20 w 50"/>
                <a:gd name="T27" fmla="*/ 0 h 74"/>
                <a:gd name="T28" fmla="*/ 19 w 50"/>
                <a:gd name="T29" fmla="*/ 7 h 74"/>
                <a:gd name="T30" fmla="*/ 19 w 50"/>
                <a:gd name="T31" fmla="*/ 15 h 74"/>
                <a:gd name="T32" fmla="*/ 9 w 50"/>
                <a:gd name="T33" fmla="*/ 19 h 74"/>
                <a:gd name="T34" fmla="*/ 3 w 50"/>
                <a:gd name="T35" fmla="*/ 25 h 74"/>
                <a:gd name="T36" fmla="*/ 0 w 50"/>
                <a:gd name="T37" fmla="*/ 33 h 74"/>
                <a:gd name="T38" fmla="*/ 0 w 50"/>
                <a:gd name="T39" fmla="*/ 4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74">
                  <a:moveTo>
                    <a:pt x="0" y="42"/>
                  </a:moveTo>
                  <a:cubicBezTo>
                    <a:pt x="0" y="48"/>
                    <a:pt x="4" y="53"/>
                    <a:pt x="8" y="57"/>
                  </a:cubicBezTo>
                  <a:cubicBezTo>
                    <a:pt x="11" y="61"/>
                    <a:pt x="15" y="64"/>
                    <a:pt x="19" y="67"/>
                  </a:cubicBezTo>
                  <a:cubicBezTo>
                    <a:pt x="21" y="68"/>
                    <a:pt x="24" y="70"/>
                    <a:pt x="26" y="72"/>
                  </a:cubicBezTo>
                  <a:cubicBezTo>
                    <a:pt x="29" y="73"/>
                    <a:pt x="31" y="74"/>
                    <a:pt x="31" y="74"/>
                  </a:cubicBezTo>
                  <a:cubicBezTo>
                    <a:pt x="31" y="72"/>
                    <a:pt x="32" y="69"/>
                    <a:pt x="35" y="66"/>
                  </a:cubicBezTo>
                  <a:cubicBezTo>
                    <a:pt x="37" y="63"/>
                    <a:pt x="39" y="61"/>
                    <a:pt x="41" y="58"/>
                  </a:cubicBezTo>
                  <a:cubicBezTo>
                    <a:pt x="44" y="55"/>
                    <a:pt x="47" y="51"/>
                    <a:pt x="48" y="45"/>
                  </a:cubicBezTo>
                  <a:cubicBezTo>
                    <a:pt x="49" y="40"/>
                    <a:pt x="50" y="34"/>
                    <a:pt x="48" y="28"/>
                  </a:cubicBezTo>
                  <a:cubicBezTo>
                    <a:pt x="47" y="22"/>
                    <a:pt x="42" y="18"/>
                    <a:pt x="37" y="16"/>
                  </a:cubicBezTo>
                  <a:cubicBezTo>
                    <a:pt x="31" y="14"/>
                    <a:pt x="25" y="14"/>
                    <a:pt x="20" y="15"/>
                  </a:cubicBezTo>
                  <a:cubicBezTo>
                    <a:pt x="19" y="13"/>
                    <a:pt x="19" y="11"/>
                    <a:pt x="20" y="9"/>
                  </a:cubicBezTo>
                  <a:cubicBezTo>
                    <a:pt x="20" y="6"/>
                    <a:pt x="21" y="3"/>
                    <a:pt x="22" y="0"/>
                  </a:cubicBezTo>
                  <a:cubicBezTo>
                    <a:pt x="20" y="0"/>
                    <a:pt x="20" y="0"/>
                    <a:pt x="20" y="0"/>
                  </a:cubicBezTo>
                  <a:cubicBezTo>
                    <a:pt x="20" y="2"/>
                    <a:pt x="20" y="5"/>
                    <a:pt x="19" y="7"/>
                  </a:cubicBezTo>
                  <a:cubicBezTo>
                    <a:pt x="19" y="10"/>
                    <a:pt x="18" y="13"/>
                    <a:pt x="19" y="15"/>
                  </a:cubicBezTo>
                  <a:cubicBezTo>
                    <a:pt x="15" y="16"/>
                    <a:pt x="12" y="18"/>
                    <a:pt x="9" y="19"/>
                  </a:cubicBezTo>
                  <a:cubicBezTo>
                    <a:pt x="6" y="21"/>
                    <a:pt x="4" y="23"/>
                    <a:pt x="3" y="25"/>
                  </a:cubicBezTo>
                  <a:cubicBezTo>
                    <a:pt x="2" y="27"/>
                    <a:pt x="1" y="30"/>
                    <a:pt x="0" y="33"/>
                  </a:cubicBezTo>
                  <a:cubicBezTo>
                    <a:pt x="0" y="36"/>
                    <a:pt x="0" y="39"/>
                    <a:pt x="0" y="4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1763"/>
            <p:cNvSpPr>
              <a:spLocks/>
            </p:cNvSpPr>
            <p:nvPr/>
          </p:nvSpPr>
          <p:spPr bwMode="auto">
            <a:xfrm>
              <a:off x="4972009" y="4029097"/>
              <a:ext cx="228601" cy="150814"/>
            </a:xfrm>
            <a:custGeom>
              <a:avLst/>
              <a:gdLst>
                <a:gd name="T0" fmla="*/ 32 w 61"/>
                <a:gd name="T1" fmla="*/ 0 h 40"/>
                <a:gd name="T2" fmla="*/ 21 w 61"/>
                <a:gd name="T3" fmla="*/ 5 h 40"/>
                <a:gd name="T4" fmla="*/ 12 w 61"/>
                <a:gd name="T5" fmla="*/ 10 h 40"/>
                <a:gd name="T6" fmla="*/ 6 w 61"/>
                <a:gd name="T7" fmla="*/ 12 h 40"/>
                <a:gd name="T8" fmla="*/ 0 w 61"/>
                <a:gd name="T9" fmla="*/ 12 h 40"/>
                <a:gd name="T10" fmla="*/ 7 w 61"/>
                <a:gd name="T11" fmla="*/ 21 h 40"/>
                <a:gd name="T12" fmla="*/ 13 w 61"/>
                <a:gd name="T13" fmla="*/ 29 h 40"/>
                <a:gd name="T14" fmla="*/ 39 w 61"/>
                <a:gd name="T15" fmla="*/ 37 h 40"/>
                <a:gd name="T16" fmla="*/ 48 w 61"/>
                <a:gd name="T17" fmla="*/ 29 h 40"/>
                <a:gd name="T18" fmla="*/ 50 w 61"/>
                <a:gd name="T19" fmla="*/ 16 h 40"/>
                <a:gd name="T20" fmla="*/ 54 w 61"/>
                <a:gd name="T21" fmla="*/ 17 h 40"/>
                <a:gd name="T22" fmla="*/ 61 w 61"/>
                <a:gd name="T23" fmla="*/ 19 h 40"/>
                <a:gd name="T24" fmla="*/ 61 w 61"/>
                <a:gd name="T25" fmla="*/ 18 h 40"/>
                <a:gd name="T26" fmla="*/ 56 w 61"/>
                <a:gd name="T27" fmla="*/ 17 h 40"/>
                <a:gd name="T28" fmla="*/ 50 w 61"/>
                <a:gd name="T29" fmla="*/ 16 h 40"/>
                <a:gd name="T30" fmla="*/ 42 w 61"/>
                <a:gd name="T31" fmla="*/ 3 h 40"/>
                <a:gd name="T32" fmla="*/ 32 w 61"/>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40">
                  <a:moveTo>
                    <a:pt x="32" y="0"/>
                  </a:moveTo>
                  <a:cubicBezTo>
                    <a:pt x="28" y="1"/>
                    <a:pt x="25" y="3"/>
                    <a:pt x="21" y="5"/>
                  </a:cubicBezTo>
                  <a:cubicBezTo>
                    <a:pt x="18" y="6"/>
                    <a:pt x="15" y="8"/>
                    <a:pt x="12" y="10"/>
                  </a:cubicBezTo>
                  <a:cubicBezTo>
                    <a:pt x="11" y="11"/>
                    <a:pt x="8" y="12"/>
                    <a:pt x="6" y="12"/>
                  </a:cubicBezTo>
                  <a:cubicBezTo>
                    <a:pt x="3" y="13"/>
                    <a:pt x="0" y="12"/>
                    <a:pt x="0" y="12"/>
                  </a:cubicBezTo>
                  <a:cubicBezTo>
                    <a:pt x="3" y="15"/>
                    <a:pt x="5" y="18"/>
                    <a:pt x="7" y="21"/>
                  </a:cubicBezTo>
                  <a:cubicBezTo>
                    <a:pt x="9" y="24"/>
                    <a:pt x="11" y="27"/>
                    <a:pt x="13" y="29"/>
                  </a:cubicBezTo>
                  <a:cubicBezTo>
                    <a:pt x="20" y="35"/>
                    <a:pt x="30" y="40"/>
                    <a:pt x="39" y="37"/>
                  </a:cubicBezTo>
                  <a:cubicBezTo>
                    <a:pt x="43" y="36"/>
                    <a:pt x="46" y="33"/>
                    <a:pt x="48" y="29"/>
                  </a:cubicBezTo>
                  <a:cubicBezTo>
                    <a:pt x="50" y="25"/>
                    <a:pt x="50" y="21"/>
                    <a:pt x="50" y="16"/>
                  </a:cubicBezTo>
                  <a:cubicBezTo>
                    <a:pt x="51" y="16"/>
                    <a:pt x="53" y="16"/>
                    <a:pt x="54" y="17"/>
                  </a:cubicBezTo>
                  <a:cubicBezTo>
                    <a:pt x="57" y="17"/>
                    <a:pt x="59" y="18"/>
                    <a:pt x="61" y="19"/>
                  </a:cubicBezTo>
                  <a:cubicBezTo>
                    <a:pt x="61" y="18"/>
                    <a:pt x="61" y="18"/>
                    <a:pt x="61" y="18"/>
                  </a:cubicBezTo>
                  <a:cubicBezTo>
                    <a:pt x="60" y="18"/>
                    <a:pt x="58" y="17"/>
                    <a:pt x="56" y="17"/>
                  </a:cubicBezTo>
                  <a:cubicBezTo>
                    <a:pt x="54" y="16"/>
                    <a:pt x="51" y="16"/>
                    <a:pt x="50" y="16"/>
                  </a:cubicBezTo>
                  <a:cubicBezTo>
                    <a:pt x="49" y="10"/>
                    <a:pt x="46" y="5"/>
                    <a:pt x="42" y="3"/>
                  </a:cubicBezTo>
                  <a:cubicBezTo>
                    <a:pt x="39" y="1"/>
                    <a:pt x="35" y="0"/>
                    <a:pt x="32"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1764"/>
            <p:cNvSpPr>
              <a:spLocks/>
            </p:cNvSpPr>
            <p:nvPr/>
          </p:nvSpPr>
          <p:spPr bwMode="auto">
            <a:xfrm>
              <a:off x="7164360" y="2032009"/>
              <a:ext cx="38100" cy="146051"/>
            </a:xfrm>
            <a:custGeom>
              <a:avLst/>
              <a:gdLst>
                <a:gd name="T0" fmla="*/ 2 w 10"/>
                <a:gd name="T1" fmla="*/ 39 h 39"/>
                <a:gd name="T2" fmla="*/ 5 w 10"/>
                <a:gd name="T3" fmla="*/ 19 h 39"/>
                <a:gd name="T4" fmla="*/ 2 w 10"/>
                <a:gd name="T5" fmla="*/ 9 h 39"/>
                <a:gd name="T6" fmla="*/ 0 w 10"/>
                <a:gd name="T7" fmla="*/ 0 h 39"/>
                <a:gd name="T8" fmla="*/ 9 w 10"/>
                <a:gd name="T9" fmla="*/ 10 h 39"/>
                <a:gd name="T10" fmla="*/ 8 w 10"/>
                <a:gd name="T11" fmla="*/ 24 h 39"/>
                <a:gd name="T12" fmla="*/ 2 w 10"/>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10" h="39">
                  <a:moveTo>
                    <a:pt x="2" y="39"/>
                  </a:moveTo>
                  <a:cubicBezTo>
                    <a:pt x="3" y="33"/>
                    <a:pt x="5" y="26"/>
                    <a:pt x="5" y="19"/>
                  </a:cubicBezTo>
                  <a:cubicBezTo>
                    <a:pt x="4" y="16"/>
                    <a:pt x="3" y="12"/>
                    <a:pt x="2" y="9"/>
                  </a:cubicBezTo>
                  <a:cubicBezTo>
                    <a:pt x="1" y="6"/>
                    <a:pt x="0" y="3"/>
                    <a:pt x="0" y="0"/>
                  </a:cubicBezTo>
                  <a:cubicBezTo>
                    <a:pt x="3" y="3"/>
                    <a:pt x="6" y="7"/>
                    <a:pt x="9" y="10"/>
                  </a:cubicBezTo>
                  <a:cubicBezTo>
                    <a:pt x="10" y="15"/>
                    <a:pt x="8" y="21"/>
                    <a:pt x="8" y="24"/>
                  </a:cubicBezTo>
                  <a:cubicBezTo>
                    <a:pt x="6" y="29"/>
                    <a:pt x="4" y="34"/>
                    <a:pt x="2" y="3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1767"/>
            <p:cNvSpPr>
              <a:spLocks/>
            </p:cNvSpPr>
            <p:nvPr/>
          </p:nvSpPr>
          <p:spPr bwMode="auto">
            <a:xfrm>
              <a:off x="7067522" y="2065346"/>
              <a:ext cx="96838" cy="142876"/>
            </a:xfrm>
            <a:custGeom>
              <a:avLst/>
              <a:gdLst>
                <a:gd name="T0" fmla="*/ 13 w 26"/>
                <a:gd name="T1" fmla="*/ 24 h 38"/>
                <a:gd name="T2" fmla="*/ 22 w 26"/>
                <a:gd name="T3" fmla="*/ 32 h 38"/>
                <a:gd name="T4" fmla="*/ 26 w 26"/>
                <a:gd name="T5" fmla="*/ 38 h 38"/>
                <a:gd name="T6" fmla="*/ 17 w 26"/>
                <a:gd name="T7" fmla="*/ 31 h 38"/>
                <a:gd name="T8" fmla="*/ 5 w 26"/>
                <a:gd name="T9" fmla="*/ 24 h 38"/>
                <a:gd name="T10" fmla="*/ 0 w 26"/>
                <a:gd name="T11" fmla="*/ 13 h 38"/>
                <a:gd name="T12" fmla="*/ 0 w 26"/>
                <a:gd name="T13" fmla="*/ 11 h 38"/>
                <a:gd name="T14" fmla="*/ 8 w 26"/>
                <a:gd name="T15" fmla="*/ 0 h 38"/>
                <a:gd name="T16" fmla="*/ 6 w 26"/>
                <a:gd name="T17" fmla="*/ 6 h 38"/>
                <a:gd name="T18" fmla="*/ 13 w 26"/>
                <a:gd name="T19"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8">
                  <a:moveTo>
                    <a:pt x="13" y="24"/>
                  </a:moveTo>
                  <a:cubicBezTo>
                    <a:pt x="16" y="26"/>
                    <a:pt x="20" y="29"/>
                    <a:pt x="22" y="32"/>
                  </a:cubicBezTo>
                  <a:cubicBezTo>
                    <a:pt x="24" y="34"/>
                    <a:pt x="26" y="38"/>
                    <a:pt x="26" y="38"/>
                  </a:cubicBezTo>
                  <a:cubicBezTo>
                    <a:pt x="24" y="35"/>
                    <a:pt x="20" y="33"/>
                    <a:pt x="17" y="31"/>
                  </a:cubicBezTo>
                  <a:cubicBezTo>
                    <a:pt x="13" y="28"/>
                    <a:pt x="9" y="27"/>
                    <a:pt x="5" y="24"/>
                  </a:cubicBezTo>
                  <a:cubicBezTo>
                    <a:pt x="1" y="22"/>
                    <a:pt x="0" y="17"/>
                    <a:pt x="0" y="13"/>
                  </a:cubicBezTo>
                  <a:cubicBezTo>
                    <a:pt x="0" y="13"/>
                    <a:pt x="0" y="12"/>
                    <a:pt x="0" y="11"/>
                  </a:cubicBezTo>
                  <a:cubicBezTo>
                    <a:pt x="2" y="7"/>
                    <a:pt x="5" y="3"/>
                    <a:pt x="8" y="0"/>
                  </a:cubicBezTo>
                  <a:cubicBezTo>
                    <a:pt x="7" y="2"/>
                    <a:pt x="6" y="4"/>
                    <a:pt x="6" y="6"/>
                  </a:cubicBezTo>
                  <a:cubicBezTo>
                    <a:pt x="6" y="15"/>
                    <a:pt x="10" y="21"/>
                    <a:pt x="13" y="2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1768"/>
            <p:cNvSpPr>
              <a:spLocks/>
            </p:cNvSpPr>
            <p:nvPr/>
          </p:nvSpPr>
          <p:spPr bwMode="auto">
            <a:xfrm>
              <a:off x="7092922" y="2019308"/>
              <a:ext cx="123826" cy="260352"/>
            </a:xfrm>
            <a:custGeom>
              <a:avLst/>
              <a:gdLst>
                <a:gd name="T0" fmla="*/ 5 w 33"/>
                <a:gd name="T1" fmla="*/ 33 h 69"/>
                <a:gd name="T2" fmla="*/ 15 w 33"/>
                <a:gd name="T3" fmla="*/ 42 h 69"/>
                <a:gd name="T4" fmla="*/ 17 w 33"/>
                <a:gd name="T5" fmla="*/ 44 h 69"/>
                <a:gd name="T6" fmla="*/ 18 w 33"/>
                <a:gd name="T7" fmla="*/ 45 h 69"/>
                <a:gd name="T8" fmla="*/ 18 w 33"/>
                <a:gd name="T9" fmla="*/ 43 h 69"/>
                <a:gd name="T10" fmla="*/ 16 w 33"/>
                <a:gd name="T11" fmla="*/ 39 h 69"/>
                <a:gd name="T12" fmla="*/ 14 w 33"/>
                <a:gd name="T13" fmla="*/ 32 h 69"/>
                <a:gd name="T14" fmla="*/ 10 w 33"/>
                <a:gd name="T15" fmla="*/ 26 h 69"/>
                <a:gd name="T16" fmla="*/ 8 w 33"/>
                <a:gd name="T17" fmla="*/ 18 h 69"/>
                <a:gd name="T18" fmla="*/ 8 w 33"/>
                <a:gd name="T19" fmla="*/ 13 h 69"/>
                <a:gd name="T20" fmla="*/ 10 w 33"/>
                <a:gd name="T21" fmla="*/ 23 h 69"/>
                <a:gd name="T22" fmla="*/ 12 w 33"/>
                <a:gd name="T23" fmla="*/ 27 h 69"/>
                <a:gd name="T24" fmla="*/ 11 w 33"/>
                <a:gd name="T25" fmla="*/ 17 h 69"/>
                <a:gd name="T26" fmla="*/ 12 w 33"/>
                <a:gd name="T27" fmla="*/ 4 h 69"/>
                <a:gd name="T28" fmla="*/ 14 w 33"/>
                <a:gd name="T29" fmla="*/ 2 h 69"/>
                <a:gd name="T30" fmla="*/ 13 w 33"/>
                <a:gd name="T31" fmla="*/ 8 h 69"/>
                <a:gd name="T32" fmla="*/ 16 w 33"/>
                <a:gd name="T33" fmla="*/ 34 h 69"/>
                <a:gd name="T34" fmla="*/ 19 w 33"/>
                <a:gd name="T35" fmla="*/ 40 h 69"/>
                <a:gd name="T36" fmla="*/ 20 w 33"/>
                <a:gd name="T37" fmla="*/ 43 h 69"/>
                <a:gd name="T38" fmla="*/ 20 w 33"/>
                <a:gd name="T39" fmla="*/ 40 h 69"/>
                <a:gd name="T40" fmla="*/ 23 w 33"/>
                <a:gd name="T41" fmla="*/ 28 h 69"/>
                <a:gd name="T42" fmla="*/ 23 w 33"/>
                <a:gd name="T43" fmla="*/ 23 h 69"/>
                <a:gd name="T44" fmla="*/ 21 w 33"/>
                <a:gd name="T45" fmla="*/ 13 h 69"/>
                <a:gd name="T46" fmla="*/ 22 w 33"/>
                <a:gd name="T47" fmla="*/ 13 h 69"/>
                <a:gd name="T48" fmla="*/ 24 w 33"/>
                <a:gd name="T49" fmla="*/ 23 h 69"/>
                <a:gd name="T50" fmla="*/ 24 w 33"/>
                <a:gd name="T51" fmla="*/ 28 h 69"/>
                <a:gd name="T52" fmla="*/ 21 w 33"/>
                <a:gd name="T53" fmla="*/ 42 h 69"/>
                <a:gd name="T54" fmla="*/ 21 w 33"/>
                <a:gd name="T55" fmla="*/ 46 h 69"/>
                <a:gd name="T56" fmla="*/ 24 w 33"/>
                <a:gd name="T57" fmla="*/ 55 h 69"/>
                <a:gd name="T58" fmla="*/ 25 w 33"/>
                <a:gd name="T59" fmla="*/ 53 h 69"/>
                <a:gd name="T60" fmla="*/ 29 w 33"/>
                <a:gd name="T61" fmla="*/ 48 h 69"/>
                <a:gd name="T62" fmla="*/ 33 w 33"/>
                <a:gd name="T63" fmla="*/ 37 h 69"/>
                <a:gd name="T64" fmla="*/ 33 w 33"/>
                <a:gd name="T65" fmla="*/ 29 h 69"/>
                <a:gd name="T66" fmla="*/ 33 w 33"/>
                <a:gd name="T67" fmla="*/ 37 h 69"/>
                <a:gd name="T68" fmla="*/ 29 w 33"/>
                <a:gd name="T69" fmla="*/ 49 h 69"/>
                <a:gd name="T70" fmla="*/ 27 w 33"/>
                <a:gd name="T71" fmla="*/ 53 h 69"/>
                <a:gd name="T72" fmla="*/ 25 w 33"/>
                <a:gd name="T73" fmla="*/ 55 h 69"/>
                <a:gd name="T74" fmla="*/ 24 w 33"/>
                <a:gd name="T75" fmla="*/ 60 h 69"/>
                <a:gd name="T76" fmla="*/ 24 w 33"/>
                <a:gd name="T77" fmla="*/ 64 h 69"/>
                <a:gd name="T78" fmla="*/ 24 w 33"/>
                <a:gd name="T79" fmla="*/ 64 h 69"/>
                <a:gd name="T80" fmla="*/ 23 w 33"/>
                <a:gd name="T81" fmla="*/ 67 h 69"/>
                <a:gd name="T82" fmla="*/ 23 w 33"/>
                <a:gd name="T83" fmla="*/ 61 h 69"/>
                <a:gd name="T84" fmla="*/ 22 w 33"/>
                <a:gd name="T85" fmla="*/ 60 h 69"/>
                <a:gd name="T86" fmla="*/ 21 w 33"/>
                <a:gd name="T87" fmla="*/ 58 h 69"/>
                <a:gd name="T88" fmla="*/ 15 w 33"/>
                <a:gd name="T89" fmla="*/ 50 h 69"/>
                <a:gd name="T90" fmla="*/ 12 w 33"/>
                <a:gd name="T91" fmla="*/ 48 h 69"/>
                <a:gd name="T92" fmla="*/ 1 w 33"/>
                <a:gd name="T93" fmla="*/ 44 h 69"/>
                <a:gd name="T94" fmla="*/ 9 w 33"/>
                <a:gd name="T95" fmla="*/ 45 h 69"/>
                <a:gd name="T96" fmla="*/ 14 w 33"/>
                <a:gd name="T97" fmla="*/ 48 h 69"/>
                <a:gd name="T98" fmla="*/ 19 w 33"/>
                <a:gd name="T99" fmla="*/ 53 h 69"/>
                <a:gd name="T100" fmla="*/ 22 w 33"/>
                <a:gd name="T101" fmla="*/ 58 h 69"/>
                <a:gd name="T102" fmla="*/ 21 w 33"/>
                <a:gd name="T103" fmla="*/ 51 h 69"/>
                <a:gd name="T104" fmla="*/ 20 w 33"/>
                <a:gd name="T105" fmla="*/ 49 h 69"/>
                <a:gd name="T106" fmla="*/ 17 w 33"/>
                <a:gd name="T107" fmla="*/ 45 h 69"/>
                <a:gd name="T108" fmla="*/ 16 w 33"/>
                <a:gd name="T109" fmla="*/ 44 h 69"/>
                <a:gd name="T110" fmla="*/ 11 w 33"/>
                <a:gd name="T111" fmla="*/ 40 h 69"/>
                <a:gd name="T112" fmla="*/ 1 w 33"/>
                <a:gd name="T113" fmla="*/ 30 h 69"/>
                <a:gd name="T114" fmla="*/ 2 w 33"/>
                <a:gd name="T11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9">
                  <a:moveTo>
                    <a:pt x="2" y="30"/>
                  </a:moveTo>
                  <a:cubicBezTo>
                    <a:pt x="3" y="31"/>
                    <a:pt x="4" y="32"/>
                    <a:pt x="5" y="33"/>
                  </a:cubicBezTo>
                  <a:cubicBezTo>
                    <a:pt x="7" y="35"/>
                    <a:pt x="9" y="37"/>
                    <a:pt x="11" y="39"/>
                  </a:cubicBezTo>
                  <a:cubicBezTo>
                    <a:pt x="12" y="40"/>
                    <a:pt x="14" y="41"/>
                    <a:pt x="15" y="42"/>
                  </a:cubicBezTo>
                  <a:cubicBezTo>
                    <a:pt x="15" y="42"/>
                    <a:pt x="16" y="43"/>
                    <a:pt x="16" y="43"/>
                  </a:cubicBezTo>
                  <a:cubicBezTo>
                    <a:pt x="17" y="44"/>
                    <a:pt x="17" y="44"/>
                    <a:pt x="17" y="44"/>
                  </a:cubicBezTo>
                  <a:cubicBezTo>
                    <a:pt x="17" y="44"/>
                    <a:pt x="18" y="44"/>
                    <a:pt x="18" y="44"/>
                  </a:cubicBezTo>
                  <a:cubicBezTo>
                    <a:pt x="18" y="45"/>
                    <a:pt x="18" y="45"/>
                    <a:pt x="18" y="45"/>
                  </a:cubicBezTo>
                  <a:cubicBezTo>
                    <a:pt x="19" y="45"/>
                    <a:pt x="19" y="46"/>
                    <a:pt x="20" y="46"/>
                  </a:cubicBezTo>
                  <a:cubicBezTo>
                    <a:pt x="19" y="45"/>
                    <a:pt x="19" y="44"/>
                    <a:pt x="18" y="43"/>
                  </a:cubicBezTo>
                  <a:cubicBezTo>
                    <a:pt x="18" y="42"/>
                    <a:pt x="18" y="42"/>
                    <a:pt x="17" y="41"/>
                  </a:cubicBezTo>
                  <a:cubicBezTo>
                    <a:pt x="17" y="40"/>
                    <a:pt x="17" y="40"/>
                    <a:pt x="16" y="39"/>
                  </a:cubicBezTo>
                  <a:cubicBezTo>
                    <a:pt x="16" y="38"/>
                    <a:pt x="15" y="36"/>
                    <a:pt x="15" y="35"/>
                  </a:cubicBezTo>
                  <a:cubicBezTo>
                    <a:pt x="14" y="34"/>
                    <a:pt x="14" y="33"/>
                    <a:pt x="14" y="32"/>
                  </a:cubicBezTo>
                  <a:cubicBezTo>
                    <a:pt x="13" y="30"/>
                    <a:pt x="12" y="29"/>
                    <a:pt x="11" y="28"/>
                  </a:cubicBezTo>
                  <a:cubicBezTo>
                    <a:pt x="11" y="27"/>
                    <a:pt x="10" y="26"/>
                    <a:pt x="10" y="26"/>
                  </a:cubicBezTo>
                  <a:cubicBezTo>
                    <a:pt x="10" y="25"/>
                    <a:pt x="9" y="24"/>
                    <a:pt x="9" y="23"/>
                  </a:cubicBezTo>
                  <a:cubicBezTo>
                    <a:pt x="9" y="22"/>
                    <a:pt x="8" y="20"/>
                    <a:pt x="8" y="18"/>
                  </a:cubicBezTo>
                  <a:cubicBezTo>
                    <a:pt x="7" y="17"/>
                    <a:pt x="7" y="17"/>
                    <a:pt x="7" y="16"/>
                  </a:cubicBezTo>
                  <a:cubicBezTo>
                    <a:pt x="7" y="15"/>
                    <a:pt x="8" y="14"/>
                    <a:pt x="8" y="13"/>
                  </a:cubicBezTo>
                  <a:cubicBezTo>
                    <a:pt x="7" y="15"/>
                    <a:pt x="7" y="17"/>
                    <a:pt x="8" y="18"/>
                  </a:cubicBezTo>
                  <a:cubicBezTo>
                    <a:pt x="8" y="20"/>
                    <a:pt x="9" y="21"/>
                    <a:pt x="10" y="23"/>
                  </a:cubicBezTo>
                  <a:cubicBezTo>
                    <a:pt x="10" y="24"/>
                    <a:pt x="10" y="24"/>
                    <a:pt x="11" y="25"/>
                  </a:cubicBezTo>
                  <a:cubicBezTo>
                    <a:pt x="11" y="26"/>
                    <a:pt x="12" y="27"/>
                    <a:pt x="12" y="27"/>
                  </a:cubicBezTo>
                  <a:cubicBezTo>
                    <a:pt x="12" y="28"/>
                    <a:pt x="13" y="28"/>
                    <a:pt x="13" y="29"/>
                  </a:cubicBezTo>
                  <a:cubicBezTo>
                    <a:pt x="12" y="25"/>
                    <a:pt x="11" y="21"/>
                    <a:pt x="11" y="17"/>
                  </a:cubicBezTo>
                  <a:cubicBezTo>
                    <a:pt x="11" y="14"/>
                    <a:pt x="11" y="11"/>
                    <a:pt x="12" y="8"/>
                  </a:cubicBezTo>
                  <a:cubicBezTo>
                    <a:pt x="12" y="7"/>
                    <a:pt x="12" y="5"/>
                    <a:pt x="12" y="4"/>
                  </a:cubicBezTo>
                  <a:cubicBezTo>
                    <a:pt x="13" y="2"/>
                    <a:pt x="13" y="1"/>
                    <a:pt x="14" y="0"/>
                  </a:cubicBezTo>
                  <a:cubicBezTo>
                    <a:pt x="14" y="0"/>
                    <a:pt x="14" y="1"/>
                    <a:pt x="14" y="2"/>
                  </a:cubicBezTo>
                  <a:cubicBezTo>
                    <a:pt x="13" y="2"/>
                    <a:pt x="13" y="3"/>
                    <a:pt x="13" y="4"/>
                  </a:cubicBezTo>
                  <a:cubicBezTo>
                    <a:pt x="13" y="5"/>
                    <a:pt x="13" y="7"/>
                    <a:pt x="13" y="8"/>
                  </a:cubicBezTo>
                  <a:cubicBezTo>
                    <a:pt x="13" y="11"/>
                    <a:pt x="13" y="14"/>
                    <a:pt x="13" y="17"/>
                  </a:cubicBezTo>
                  <a:cubicBezTo>
                    <a:pt x="13" y="23"/>
                    <a:pt x="14" y="29"/>
                    <a:pt x="16" y="34"/>
                  </a:cubicBezTo>
                  <a:cubicBezTo>
                    <a:pt x="17" y="36"/>
                    <a:pt x="17" y="37"/>
                    <a:pt x="18" y="38"/>
                  </a:cubicBezTo>
                  <a:cubicBezTo>
                    <a:pt x="18" y="39"/>
                    <a:pt x="18" y="40"/>
                    <a:pt x="19" y="40"/>
                  </a:cubicBezTo>
                  <a:cubicBezTo>
                    <a:pt x="19" y="41"/>
                    <a:pt x="19" y="42"/>
                    <a:pt x="20" y="42"/>
                  </a:cubicBezTo>
                  <a:cubicBezTo>
                    <a:pt x="20" y="42"/>
                    <a:pt x="20" y="43"/>
                    <a:pt x="20" y="43"/>
                  </a:cubicBezTo>
                  <a:cubicBezTo>
                    <a:pt x="20" y="43"/>
                    <a:pt x="20" y="42"/>
                    <a:pt x="20" y="42"/>
                  </a:cubicBezTo>
                  <a:cubicBezTo>
                    <a:pt x="20" y="41"/>
                    <a:pt x="20" y="41"/>
                    <a:pt x="20" y="40"/>
                  </a:cubicBezTo>
                  <a:cubicBezTo>
                    <a:pt x="20" y="39"/>
                    <a:pt x="20" y="38"/>
                    <a:pt x="21" y="37"/>
                  </a:cubicBezTo>
                  <a:cubicBezTo>
                    <a:pt x="21" y="34"/>
                    <a:pt x="23" y="31"/>
                    <a:pt x="23" y="28"/>
                  </a:cubicBezTo>
                  <a:cubicBezTo>
                    <a:pt x="23" y="27"/>
                    <a:pt x="23" y="26"/>
                    <a:pt x="23" y="26"/>
                  </a:cubicBezTo>
                  <a:cubicBezTo>
                    <a:pt x="23" y="25"/>
                    <a:pt x="23" y="24"/>
                    <a:pt x="23" y="23"/>
                  </a:cubicBezTo>
                  <a:cubicBezTo>
                    <a:pt x="23" y="21"/>
                    <a:pt x="23" y="20"/>
                    <a:pt x="22" y="18"/>
                  </a:cubicBezTo>
                  <a:cubicBezTo>
                    <a:pt x="22" y="17"/>
                    <a:pt x="22" y="15"/>
                    <a:pt x="21" y="13"/>
                  </a:cubicBezTo>
                  <a:cubicBezTo>
                    <a:pt x="21" y="12"/>
                    <a:pt x="20" y="10"/>
                    <a:pt x="20" y="9"/>
                  </a:cubicBezTo>
                  <a:cubicBezTo>
                    <a:pt x="21" y="10"/>
                    <a:pt x="21" y="12"/>
                    <a:pt x="22" y="13"/>
                  </a:cubicBezTo>
                  <a:cubicBezTo>
                    <a:pt x="22" y="15"/>
                    <a:pt x="23" y="17"/>
                    <a:pt x="23" y="18"/>
                  </a:cubicBezTo>
                  <a:cubicBezTo>
                    <a:pt x="23" y="20"/>
                    <a:pt x="24" y="21"/>
                    <a:pt x="24" y="23"/>
                  </a:cubicBezTo>
                  <a:cubicBezTo>
                    <a:pt x="24" y="24"/>
                    <a:pt x="24" y="25"/>
                    <a:pt x="24" y="26"/>
                  </a:cubicBezTo>
                  <a:cubicBezTo>
                    <a:pt x="24" y="26"/>
                    <a:pt x="24" y="27"/>
                    <a:pt x="24" y="28"/>
                  </a:cubicBezTo>
                  <a:cubicBezTo>
                    <a:pt x="23" y="31"/>
                    <a:pt x="22" y="34"/>
                    <a:pt x="22" y="38"/>
                  </a:cubicBezTo>
                  <a:cubicBezTo>
                    <a:pt x="21" y="39"/>
                    <a:pt x="21" y="41"/>
                    <a:pt x="21" y="42"/>
                  </a:cubicBezTo>
                  <a:cubicBezTo>
                    <a:pt x="21" y="43"/>
                    <a:pt x="21" y="44"/>
                    <a:pt x="21" y="45"/>
                  </a:cubicBezTo>
                  <a:cubicBezTo>
                    <a:pt x="21" y="45"/>
                    <a:pt x="21" y="45"/>
                    <a:pt x="21" y="46"/>
                  </a:cubicBezTo>
                  <a:cubicBezTo>
                    <a:pt x="22" y="48"/>
                    <a:pt x="22" y="49"/>
                    <a:pt x="23" y="51"/>
                  </a:cubicBezTo>
                  <a:cubicBezTo>
                    <a:pt x="23" y="52"/>
                    <a:pt x="23" y="54"/>
                    <a:pt x="24" y="55"/>
                  </a:cubicBezTo>
                  <a:cubicBezTo>
                    <a:pt x="24" y="55"/>
                    <a:pt x="24" y="55"/>
                    <a:pt x="24" y="55"/>
                  </a:cubicBezTo>
                  <a:cubicBezTo>
                    <a:pt x="24" y="54"/>
                    <a:pt x="25" y="53"/>
                    <a:pt x="25" y="53"/>
                  </a:cubicBezTo>
                  <a:cubicBezTo>
                    <a:pt x="26" y="52"/>
                    <a:pt x="26" y="52"/>
                    <a:pt x="27" y="51"/>
                  </a:cubicBezTo>
                  <a:cubicBezTo>
                    <a:pt x="27" y="50"/>
                    <a:pt x="28" y="49"/>
                    <a:pt x="29" y="48"/>
                  </a:cubicBezTo>
                  <a:cubicBezTo>
                    <a:pt x="29" y="47"/>
                    <a:pt x="30" y="46"/>
                    <a:pt x="30" y="45"/>
                  </a:cubicBezTo>
                  <a:cubicBezTo>
                    <a:pt x="31" y="42"/>
                    <a:pt x="32" y="40"/>
                    <a:pt x="33" y="37"/>
                  </a:cubicBezTo>
                  <a:cubicBezTo>
                    <a:pt x="33" y="36"/>
                    <a:pt x="33" y="34"/>
                    <a:pt x="33" y="33"/>
                  </a:cubicBezTo>
                  <a:cubicBezTo>
                    <a:pt x="33" y="32"/>
                    <a:pt x="33" y="30"/>
                    <a:pt x="33" y="29"/>
                  </a:cubicBezTo>
                  <a:cubicBezTo>
                    <a:pt x="33" y="30"/>
                    <a:pt x="33" y="32"/>
                    <a:pt x="33" y="33"/>
                  </a:cubicBezTo>
                  <a:cubicBezTo>
                    <a:pt x="33" y="34"/>
                    <a:pt x="33" y="36"/>
                    <a:pt x="33" y="37"/>
                  </a:cubicBezTo>
                  <a:cubicBezTo>
                    <a:pt x="33" y="40"/>
                    <a:pt x="32" y="42"/>
                    <a:pt x="31" y="45"/>
                  </a:cubicBezTo>
                  <a:cubicBezTo>
                    <a:pt x="31" y="46"/>
                    <a:pt x="30" y="47"/>
                    <a:pt x="29" y="49"/>
                  </a:cubicBezTo>
                  <a:cubicBezTo>
                    <a:pt x="29" y="50"/>
                    <a:pt x="28" y="51"/>
                    <a:pt x="27" y="52"/>
                  </a:cubicBezTo>
                  <a:cubicBezTo>
                    <a:pt x="27" y="52"/>
                    <a:pt x="27" y="53"/>
                    <a:pt x="27" y="53"/>
                  </a:cubicBezTo>
                  <a:cubicBezTo>
                    <a:pt x="26" y="53"/>
                    <a:pt x="26" y="53"/>
                    <a:pt x="26" y="54"/>
                  </a:cubicBezTo>
                  <a:cubicBezTo>
                    <a:pt x="26" y="54"/>
                    <a:pt x="25" y="55"/>
                    <a:pt x="25" y="55"/>
                  </a:cubicBezTo>
                  <a:cubicBezTo>
                    <a:pt x="24" y="56"/>
                    <a:pt x="24" y="56"/>
                    <a:pt x="24" y="57"/>
                  </a:cubicBezTo>
                  <a:cubicBezTo>
                    <a:pt x="24" y="58"/>
                    <a:pt x="24" y="59"/>
                    <a:pt x="24" y="60"/>
                  </a:cubicBezTo>
                  <a:cubicBezTo>
                    <a:pt x="24" y="61"/>
                    <a:pt x="24" y="62"/>
                    <a:pt x="24" y="63"/>
                  </a:cubicBezTo>
                  <a:cubicBezTo>
                    <a:pt x="24" y="63"/>
                    <a:pt x="24" y="63"/>
                    <a:pt x="24" y="64"/>
                  </a:cubicBezTo>
                  <a:cubicBezTo>
                    <a:pt x="24" y="64"/>
                    <a:pt x="24" y="64"/>
                    <a:pt x="24" y="64"/>
                  </a:cubicBezTo>
                  <a:cubicBezTo>
                    <a:pt x="24" y="64"/>
                    <a:pt x="24" y="64"/>
                    <a:pt x="24" y="64"/>
                  </a:cubicBezTo>
                  <a:cubicBezTo>
                    <a:pt x="23" y="66"/>
                    <a:pt x="23" y="67"/>
                    <a:pt x="23" y="69"/>
                  </a:cubicBezTo>
                  <a:cubicBezTo>
                    <a:pt x="23" y="68"/>
                    <a:pt x="23" y="67"/>
                    <a:pt x="23" y="67"/>
                  </a:cubicBezTo>
                  <a:cubicBezTo>
                    <a:pt x="23" y="66"/>
                    <a:pt x="23" y="65"/>
                    <a:pt x="23" y="64"/>
                  </a:cubicBezTo>
                  <a:cubicBezTo>
                    <a:pt x="23" y="63"/>
                    <a:pt x="23" y="62"/>
                    <a:pt x="23" y="61"/>
                  </a:cubicBezTo>
                  <a:cubicBezTo>
                    <a:pt x="23" y="61"/>
                    <a:pt x="22" y="61"/>
                    <a:pt x="22" y="61"/>
                  </a:cubicBezTo>
                  <a:cubicBezTo>
                    <a:pt x="22" y="60"/>
                    <a:pt x="22" y="60"/>
                    <a:pt x="22" y="60"/>
                  </a:cubicBezTo>
                  <a:cubicBezTo>
                    <a:pt x="22" y="60"/>
                    <a:pt x="22" y="59"/>
                    <a:pt x="22" y="59"/>
                  </a:cubicBezTo>
                  <a:cubicBezTo>
                    <a:pt x="22" y="59"/>
                    <a:pt x="22" y="58"/>
                    <a:pt x="21" y="58"/>
                  </a:cubicBezTo>
                  <a:cubicBezTo>
                    <a:pt x="21" y="57"/>
                    <a:pt x="21" y="57"/>
                    <a:pt x="20" y="56"/>
                  </a:cubicBezTo>
                  <a:cubicBezTo>
                    <a:pt x="19" y="54"/>
                    <a:pt x="17" y="52"/>
                    <a:pt x="15" y="50"/>
                  </a:cubicBezTo>
                  <a:cubicBezTo>
                    <a:pt x="15" y="50"/>
                    <a:pt x="15" y="49"/>
                    <a:pt x="14" y="49"/>
                  </a:cubicBezTo>
                  <a:cubicBezTo>
                    <a:pt x="14" y="48"/>
                    <a:pt x="13" y="48"/>
                    <a:pt x="12" y="48"/>
                  </a:cubicBezTo>
                  <a:cubicBezTo>
                    <a:pt x="11" y="47"/>
                    <a:pt x="10" y="46"/>
                    <a:pt x="9" y="46"/>
                  </a:cubicBezTo>
                  <a:cubicBezTo>
                    <a:pt x="6" y="45"/>
                    <a:pt x="4" y="45"/>
                    <a:pt x="1" y="44"/>
                  </a:cubicBezTo>
                  <a:cubicBezTo>
                    <a:pt x="2" y="44"/>
                    <a:pt x="4" y="45"/>
                    <a:pt x="5" y="45"/>
                  </a:cubicBezTo>
                  <a:cubicBezTo>
                    <a:pt x="6" y="45"/>
                    <a:pt x="8" y="45"/>
                    <a:pt x="9" y="45"/>
                  </a:cubicBezTo>
                  <a:cubicBezTo>
                    <a:pt x="10" y="46"/>
                    <a:pt x="12" y="46"/>
                    <a:pt x="13" y="47"/>
                  </a:cubicBezTo>
                  <a:cubicBezTo>
                    <a:pt x="13" y="47"/>
                    <a:pt x="14" y="48"/>
                    <a:pt x="14" y="48"/>
                  </a:cubicBezTo>
                  <a:cubicBezTo>
                    <a:pt x="15" y="49"/>
                    <a:pt x="15" y="49"/>
                    <a:pt x="16" y="50"/>
                  </a:cubicBezTo>
                  <a:cubicBezTo>
                    <a:pt x="17" y="51"/>
                    <a:pt x="18" y="52"/>
                    <a:pt x="19" y="53"/>
                  </a:cubicBezTo>
                  <a:cubicBezTo>
                    <a:pt x="20" y="54"/>
                    <a:pt x="20" y="55"/>
                    <a:pt x="21" y="56"/>
                  </a:cubicBezTo>
                  <a:cubicBezTo>
                    <a:pt x="22" y="56"/>
                    <a:pt x="22" y="57"/>
                    <a:pt x="22" y="58"/>
                  </a:cubicBezTo>
                  <a:cubicBezTo>
                    <a:pt x="22" y="58"/>
                    <a:pt x="22" y="58"/>
                    <a:pt x="22" y="58"/>
                  </a:cubicBezTo>
                  <a:cubicBezTo>
                    <a:pt x="22" y="56"/>
                    <a:pt x="22" y="53"/>
                    <a:pt x="21" y="51"/>
                  </a:cubicBezTo>
                  <a:cubicBezTo>
                    <a:pt x="21" y="51"/>
                    <a:pt x="21" y="50"/>
                    <a:pt x="21" y="50"/>
                  </a:cubicBezTo>
                  <a:cubicBezTo>
                    <a:pt x="21" y="50"/>
                    <a:pt x="20" y="49"/>
                    <a:pt x="20" y="49"/>
                  </a:cubicBezTo>
                  <a:cubicBezTo>
                    <a:pt x="19" y="47"/>
                    <a:pt x="19" y="46"/>
                    <a:pt x="17" y="45"/>
                  </a:cubicBezTo>
                  <a:cubicBezTo>
                    <a:pt x="17" y="45"/>
                    <a:pt x="17" y="45"/>
                    <a:pt x="17" y="45"/>
                  </a:cubicBezTo>
                  <a:cubicBezTo>
                    <a:pt x="17" y="45"/>
                    <a:pt x="17" y="45"/>
                    <a:pt x="17" y="45"/>
                  </a:cubicBezTo>
                  <a:cubicBezTo>
                    <a:pt x="16" y="44"/>
                    <a:pt x="16" y="44"/>
                    <a:pt x="16" y="44"/>
                  </a:cubicBezTo>
                  <a:cubicBezTo>
                    <a:pt x="15" y="44"/>
                    <a:pt x="15" y="43"/>
                    <a:pt x="14" y="43"/>
                  </a:cubicBezTo>
                  <a:cubicBezTo>
                    <a:pt x="13" y="42"/>
                    <a:pt x="12" y="41"/>
                    <a:pt x="11" y="40"/>
                  </a:cubicBezTo>
                  <a:cubicBezTo>
                    <a:pt x="8" y="38"/>
                    <a:pt x="6" y="36"/>
                    <a:pt x="4" y="34"/>
                  </a:cubicBezTo>
                  <a:cubicBezTo>
                    <a:pt x="3" y="33"/>
                    <a:pt x="2" y="32"/>
                    <a:pt x="1" y="30"/>
                  </a:cubicBezTo>
                  <a:cubicBezTo>
                    <a:pt x="1" y="29"/>
                    <a:pt x="0" y="27"/>
                    <a:pt x="0" y="26"/>
                  </a:cubicBezTo>
                  <a:cubicBezTo>
                    <a:pt x="1" y="27"/>
                    <a:pt x="1" y="29"/>
                    <a:pt x="2" y="3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1769"/>
            <p:cNvSpPr>
              <a:spLocks/>
            </p:cNvSpPr>
            <p:nvPr/>
          </p:nvSpPr>
          <p:spPr bwMode="auto">
            <a:xfrm>
              <a:off x="7351686" y="1776419"/>
              <a:ext cx="46038" cy="146051"/>
            </a:xfrm>
            <a:custGeom>
              <a:avLst/>
              <a:gdLst>
                <a:gd name="T0" fmla="*/ 12 w 12"/>
                <a:gd name="T1" fmla="*/ 39 h 39"/>
                <a:gd name="T2" fmla="*/ 6 w 12"/>
                <a:gd name="T3" fmla="*/ 19 h 39"/>
                <a:gd name="T4" fmla="*/ 7 w 12"/>
                <a:gd name="T5" fmla="*/ 9 h 39"/>
                <a:gd name="T6" fmla="*/ 7 w 12"/>
                <a:gd name="T7" fmla="*/ 0 h 39"/>
                <a:gd name="T8" fmla="*/ 0 w 12"/>
                <a:gd name="T9" fmla="*/ 11 h 39"/>
                <a:gd name="T10" fmla="*/ 4 w 12"/>
                <a:gd name="T11" fmla="*/ 24 h 39"/>
                <a:gd name="T12" fmla="*/ 12 w 12"/>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2" y="39"/>
                  </a:moveTo>
                  <a:cubicBezTo>
                    <a:pt x="10" y="32"/>
                    <a:pt x="7" y="26"/>
                    <a:pt x="6" y="19"/>
                  </a:cubicBezTo>
                  <a:cubicBezTo>
                    <a:pt x="6" y="16"/>
                    <a:pt x="6" y="12"/>
                    <a:pt x="7" y="9"/>
                  </a:cubicBezTo>
                  <a:cubicBezTo>
                    <a:pt x="7" y="6"/>
                    <a:pt x="8" y="2"/>
                    <a:pt x="7" y="0"/>
                  </a:cubicBezTo>
                  <a:cubicBezTo>
                    <a:pt x="5" y="3"/>
                    <a:pt x="3" y="7"/>
                    <a:pt x="0" y="11"/>
                  </a:cubicBezTo>
                  <a:cubicBezTo>
                    <a:pt x="0" y="16"/>
                    <a:pt x="3" y="22"/>
                    <a:pt x="4" y="24"/>
                  </a:cubicBezTo>
                  <a:cubicBezTo>
                    <a:pt x="6" y="29"/>
                    <a:pt x="9" y="34"/>
                    <a:pt x="12" y="3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1772"/>
            <p:cNvSpPr>
              <a:spLocks/>
            </p:cNvSpPr>
            <p:nvPr/>
          </p:nvSpPr>
          <p:spPr bwMode="auto">
            <a:xfrm>
              <a:off x="7408836" y="1795469"/>
              <a:ext cx="82551" cy="153989"/>
            </a:xfrm>
            <a:custGeom>
              <a:avLst/>
              <a:gdLst>
                <a:gd name="T0" fmla="*/ 11 w 22"/>
                <a:gd name="T1" fmla="*/ 25 h 41"/>
                <a:gd name="T2" fmla="*/ 3 w 22"/>
                <a:gd name="T3" fmla="*/ 34 h 41"/>
                <a:gd name="T4" fmla="*/ 0 w 22"/>
                <a:gd name="T5" fmla="*/ 41 h 41"/>
                <a:gd name="T6" fmla="*/ 8 w 22"/>
                <a:gd name="T7" fmla="*/ 32 h 41"/>
                <a:gd name="T8" fmla="*/ 19 w 22"/>
                <a:gd name="T9" fmla="*/ 24 h 41"/>
                <a:gd name="T10" fmla="*/ 22 w 22"/>
                <a:gd name="T11" fmla="*/ 12 h 41"/>
                <a:gd name="T12" fmla="*/ 22 w 22"/>
                <a:gd name="T13" fmla="*/ 10 h 41"/>
                <a:gd name="T14" fmla="*/ 12 w 22"/>
                <a:gd name="T15" fmla="*/ 0 h 41"/>
                <a:gd name="T16" fmla="*/ 14 w 22"/>
                <a:gd name="T17" fmla="*/ 6 h 41"/>
                <a:gd name="T18" fmla="*/ 11 w 22"/>
                <a:gd name="T19"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1">
                  <a:moveTo>
                    <a:pt x="11" y="25"/>
                  </a:moveTo>
                  <a:cubicBezTo>
                    <a:pt x="8" y="27"/>
                    <a:pt x="4" y="32"/>
                    <a:pt x="3" y="34"/>
                  </a:cubicBezTo>
                  <a:cubicBezTo>
                    <a:pt x="1" y="36"/>
                    <a:pt x="0" y="41"/>
                    <a:pt x="0" y="41"/>
                  </a:cubicBezTo>
                  <a:cubicBezTo>
                    <a:pt x="2" y="38"/>
                    <a:pt x="5" y="35"/>
                    <a:pt x="8" y="32"/>
                  </a:cubicBezTo>
                  <a:cubicBezTo>
                    <a:pt x="11" y="29"/>
                    <a:pt x="15" y="27"/>
                    <a:pt x="19" y="24"/>
                  </a:cubicBezTo>
                  <a:cubicBezTo>
                    <a:pt x="22" y="21"/>
                    <a:pt x="22" y="16"/>
                    <a:pt x="22" y="12"/>
                  </a:cubicBezTo>
                  <a:cubicBezTo>
                    <a:pt x="22" y="12"/>
                    <a:pt x="22" y="11"/>
                    <a:pt x="22" y="10"/>
                  </a:cubicBezTo>
                  <a:cubicBezTo>
                    <a:pt x="19" y="7"/>
                    <a:pt x="15" y="3"/>
                    <a:pt x="12" y="0"/>
                  </a:cubicBezTo>
                  <a:cubicBezTo>
                    <a:pt x="13" y="2"/>
                    <a:pt x="14" y="4"/>
                    <a:pt x="14" y="6"/>
                  </a:cubicBezTo>
                  <a:cubicBezTo>
                    <a:pt x="16" y="15"/>
                    <a:pt x="13" y="22"/>
                    <a:pt x="11"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1773"/>
            <p:cNvSpPr>
              <a:spLocks/>
            </p:cNvSpPr>
            <p:nvPr/>
          </p:nvSpPr>
          <p:spPr bwMode="auto">
            <a:xfrm>
              <a:off x="7345336" y="1757369"/>
              <a:ext cx="127001" cy="261939"/>
            </a:xfrm>
            <a:custGeom>
              <a:avLst/>
              <a:gdLst>
                <a:gd name="T0" fmla="*/ 28 w 34"/>
                <a:gd name="T1" fmla="*/ 32 h 70"/>
                <a:gd name="T2" fmla="*/ 20 w 34"/>
                <a:gd name="T3" fmla="*/ 42 h 70"/>
                <a:gd name="T4" fmla="*/ 18 w 34"/>
                <a:gd name="T5" fmla="*/ 45 h 70"/>
                <a:gd name="T6" fmla="*/ 17 w 34"/>
                <a:gd name="T7" fmla="*/ 46 h 70"/>
                <a:gd name="T8" fmla="*/ 17 w 34"/>
                <a:gd name="T9" fmla="*/ 44 h 70"/>
                <a:gd name="T10" fmla="*/ 18 w 34"/>
                <a:gd name="T11" fmla="*/ 40 h 70"/>
                <a:gd name="T12" fmla="*/ 20 w 34"/>
                <a:gd name="T13" fmla="*/ 32 h 70"/>
                <a:gd name="T14" fmla="*/ 22 w 34"/>
                <a:gd name="T15" fmla="*/ 25 h 70"/>
                <a:gd name="T16" fmla="*/ 23 w 34"/>
                <a:gd name="T17" fmla="*/ 18 h 70"/>
                <a:gd name="T18" fmla="*/ 22 w 34"/>
                <a:gd name="T19" fmla="*/ 13 h 70"/>
                <a:gd name="T20" fmla="*/ 22 w 34"/>
                <a:gd name="T21" fmla="*/ 23 h 70"/>
                <a:gd name="T22" fmla="*/ 20 w 34"/>
                <a:gd name="T23" fmla="*/ 28 h 70"/>
                <a:gd name="T24" fmla="*/ 19 w 34"/>
                <a:gd name="T25" fmla="*/ 17 h 70"/>
                <a:gd name="T26" fmla="*/ 16 w 34"/>
                <a:gd name="T27" fmla="*/ 4 h 70"/>
                <a:gd name="T28" fmla="*/ 15 w 34"/>
                <a:gd name="T29" fmla="*/ 3 h 70"/>
                <a:gd name="T30" fmla="*/ 16 w 34"/>
                <a:gd name="T31" fmla="*/ 9 h 70"/>
                <a:gd name="T32" fmla="*/ 17 w 34"/>
                <a:gd name="T33" fmla="*/ 35 h 70"/>
                <a:gd name="T34" fmla="*/ 16 w 34"/>
                <a:gd name="T35" fmla="*/ 42 h 70"/>
                <a:gd name="T36" fmla="*/ 15 w 34"/>
                <a:gd name="T37" fmla="*/ 44 h 70"/>
                <a:gd name="T38" fmla="*/ 14 w 34"/>
                <a:gd name="T39" fmla="*/ 41 h 70"/>
                <a:gd name="T40" fmla="*/ 10 w 34"/>
                <a:gd name="T41" fmla="*/ 30 h 70"/>
                <a:gd name="T42" fmla="*/ 9 w 34"/>
                <a:gd name="T43" fmla="*/ 25 h 70"/>
                <a:gd name="T44" fmla="*/ 9 w 34"/>
                <a:gd name="T45" fmla="*/ 15 h 70"/>
                <a:gd name="T46" fmla="*/ 9 w 34"/>
                <a:gd name="T47" fmla="*/ 15 h 70"/>
                <a:gd name="T48" fmla="*/ 8 w 34"/>
                <a:gd name="T49" fmla="*/ 25 h 70"/>
                <a:gd name="T50" fmla="*/ 9 w 34"/>
                <a:gd name="T51" fmla="*/ 30 h 70"/>
                <a:gd name="T52" fmla="*/ 14 w 34"/>
                <a:gd name="T53" fmla="*/ 44 h 70"/>
                <a:gd name="T54" fmla="*/ 14 w 34"/>
                <a:gd name="T55" fmla="*/ 47 h 70"/>
                <a:gd name="T56" fmla="*/ 14 w 34"/>
                <a:gd name="T57" fmla="*/ 57 h 70"/>
                <a:gd name="T58" fmla="*/ 12 w 34"/>
                <a:gd name="T59" fmla="*/ 55 h 70"/>
                <a:gd name="T60" fmla="*/ 7 w 34"/>
                <a:gd name="T61" fmla="*/ 51 h 70"/>
                <a:gd name="T62" fmla="*/ 2 w 34"/>
                <a:gd name="T63" fmla="*/ 41 h 70"/>
                <a:gd name="T64" fmla="*/ 0 w 34"/>
                <a:gd name="T65" fmla="*/ 33 h 70"/>
                <a:gd name="T66" fmla="*/ 1 w 34"/>
                <a:gd name="T67" fmla="*/ 41 h 70"/>
                <a:gd name="T68" fmla="*/ 7 w 34"/>
                <a:gd name="T69" fmla="*/ 51 h 70"/>
                <a:gd name="T70" fmla="*/ 10 w 34"/>
                <a:gd name="T71" fmla="*/ 55 h 70"/>
                <a:gd name="T72" fmla="*/ 12 w 34"/>
                <a:gd name="T73" fmla="*/ 57 h 70"/>
                <a:gd name="T74" fmla="*/ 14 w 34"/>
                <a:gd name="T75" fmla="*/ 62 h 70"/>
                <a:gd name="T76" fmla="*/ 15 w 34"/>
                <a:gd name="T77" fmla="*/ 65 h 70"/>
                <a:gd name="T78" fmla="*/ 15 w 34"/>
                <a:gd name="T79" fmla="*/ 66 h 70"/>
                <a:gd name="T80" fmla="*/ 16 w 34"/>
                <a:gd name="T81" fmla="*/ 68 h 70"/>
                <a:gd name="T82" fmla="*/ 16 w 34"/>
                <a:gd name="T83" fmla="*/ 63 h 70"/>
                <a:gd name="T84" fmla="*/ 16 w 34"/>
                <a:gd name="T85" fmla="*/ 61 h 70"/>
                <a:gd name="T86" fmla="*/ 16 w 34"/>
                <a:gd name="T87" fmla="*/ 59 h 70"/>
                <a:gd name="T88" fmla="*/ 21 w 34"/>
                <a:gd name="T89" fmla="*/ 51 h 70"/>
                <a:gd name="T90" fmla="*/ 23 w 34"/>
                <a:gd name="T91" fmla="*/ 48 h 70"/>
                <a:gd name="T92" fmla="*/ 34 w 34"/>
                <a:gd name="T93" fmla="*/ 42 h 70"/>
                <a:gd name="T94" fmla="*/ 26 w 34"/>
                <a:gd name="T95" fmla="*/ 45 h 70"/>
                <a:gd name="T96" fmla="*/ 21 w 34"/>
                <a:gd name="T97" fmla="*/ 49 h 70"/>
                <a:gd name="T98" fmla="*/ 18 w 34"/>
                <a:gd name="T99" fmla="*/ 54 h 70"/>
                <a:gd name="T100" fmla="*/ 15 w 34"/>
                <a:gd name="T101" fmla="*/ 59 h 70"/>
                <a:gd name="T102" fmla="*/ 15 w 34"/>
                <a:gd name="T103" fmla="*/ 53 h 70"/>
                <a:gd name="T104" fmla="*/ 16 w 34"/>
                <a:gd name="T105" fmla="*/ 50 h 70"/>
                <a:gd name="T106" fmla="*/ 18 w 34"/>
                <a:gd name="T107" fmla="*/ 46 h 70"/>
                <a:gd name="T108" fmla="*/ 19 w 34"/>
                <a:gd name="T109" fmla="*/ 45 h 70"/>
                <a:gd name="T110" fmla="*/ 24 w 34"/>
                <a:gd name="T111" fmla="*/ 40 h 70"/>
                <a:gd name="T112" fmla="*/ 31 w 34"/>
                <a:gd name="T113" fmla="*/ 29 h 70"/>
                <a:gd name="T114" fmla="*/ 30 w 34"/>
                <a:gd name="T11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70">
                  <a:moveTo>
                    <a:pt x="30" y="28"/>
                  </a:moveTo>
                  <a:cubicBezTo>
                    <a:pt x="30" y="30"/>
                    <a:pt x="29" y="31"/>
                    <a:pt x="28" y="32"/>
                  </a:cubicBezTo>
                  <a:cubicBezTo>
                    <a:pt x="27" y="35"/>
                    <a:pt x="25" y="37"/>
                    <a:pt x="23" y="39"/>
                  </a:cubicBezTo>
                  <a:cubicBezTo>
                    <a:pt x="22" y="40"/>
                    <a:pt x="21" y="41"/>
                    <a:pt x="20" y="42"/>
                  </a:cubicBezTo>
                  <a:cubicBezTo>
                    <a:pt x="20" y="43"/>
                    <a:pt x="19" y="43"/>
                    <a:pt x="19" y="44"/>
                  </a:cubicBezTo>
                  <a:cubicBezTo>
                    <a:pt x="18" y="45"/>
                    <a:pt x="18" y="45"/>
                    <a:pt x="18" y="45"/>
                  </a:cubicBezTo>
                  <a:cubicBezTo>
                    <a:pt x="18" y="45"/>
                    <a:pt x="18" y="45"/>
                    <a:pt x="18" y="45"/>
                  </a:cubicBezTo>
                  <a:cubicBezTo>
                    <a:pt x="17" y="46"/>
                    <a:pt x="17" y="46"/>
                    <a:pt x="17" y="46"/>
                  </a:cubicBezTo>
                  <a:cubicBezTo>
                    <a:pt x="17" y="46"/>
                    <a:pt x="16" y="47"/>
                    <a:pt x="16" y="48"/>
                  </a:cubicBezTo>
                  <a:cubicBezTo>
                    <a:pt x="16" y="46"/>
                    <a:pt x="16" y="45"/>
                    <a:pt x="17" y="44"/>
                  </a:cubicBezTo>
                  <a:cubicBezTo>
                    <a:pt x="17" y="43"/>
                    <a:pt x="17" y="43"/>
                    <a:pt x="17" y="42"/>
                  </a:cubicBezTo>
                  <a:cubicBezTo>
                    <a:pt x="18" y="41"/>
                    <a:pt x="18" y="41"/>
                    <a:pt x="18" y="40"/>
                  </a:cubicBezTo>
                  <a:cubicBezTo>
                    <a:pt x="18" y="38"/>
                    <a:pt x="19" y="37"/>
                    <a:pt x="19" y="35"/>
                  </a:cubicBezTo>
                  <a:cubicBezTo>
                    <a:pt x="19" y="34"/>
                    <a:pt x="19" y="33"/>
                    <a:pt x="20" y="32"/>
                  </a:cubicBezTo>
                  <a:cubicBezTo>
                    <a:pt x="20" y="31"/>
                    <a:pt x="21" y="29"/>
                    <a:pt x="21" y="28"/>
                  </a:cubicBezTo>
                  <a:cubicBezTo>
                    <a:pt x="21" y="27"/>
                    <a:pt x="22" y="26"/>
                    <a:pt x="22" y="25"/>
                  </a:cubicBezTo>
                  <a:cubicBezTo>
                    <a:pt x="22" y="25"/>
                    <a:pt x="22" y="24"/>
                    <a:pt x="22" y="23"/>
                  </a:cubicBezTo>
                  <a:cubicBezTo>
                    <a:pt x="23" y="21"/>
                    <a:pt x="23" y="20"/>
                    <a:pt x="23" y="18"/>
                  </a:cubicBezTo>
                  <a:cubicBezTo>
                    <a:pt x="23" y="17"/>
                    <a:pt x="23" y="16"/>
                    <a:pt x="23" y="15"/>
                  </a:cubicBezTo>
                  <a:cubicBezTo>
                    <a:pt x="23" y="14"/>
                    <a:pt x="23" y="14"/>
                    <a:pt x="22" y="13"/>
                  </a:cubicBezTo>
                  <a:cubicBezTo>
                    <a:pt x="23" y="14"/>
                    <a:pt x="23" y="16"/>
                    <a:pt x="23" y="18"/>
                  </a:cubicBezTo>
                  <a:cubicBezTo>
                    <a:pt x="23" y="20"/>
                    <a:pt x="22" y="21"/>
                    <a:pt x="22" y="23"/>
                  </a:cubicBezTo>
                  <a:cubicBezTo>
                    <a:pt x="22" y="24"/>
                    <a:pt x="21" y="24"/>
                    <a:pt x="21" y="25"/>
                  </a:cubicBezTo>
                  <a:cubicBezTo>
                    <a:pt x="21" y="26"/>
                    <a:pt x="21" y="27"/>
                    <a:pt x="20" y="28"/>
                  </a:cubicBezTo>
                  <a:cubicBezTo>
                    <a:pt x="20" y="28"/>
                    <a:pt x="20" y="28"/>
                    <a:pt x="20" y="29"/>
                  </a:cubicBezTo>
                  <a:cubicBezTo>
                    <a:pt x="20" y="25"/>
                    <a:pt x="20" y="21"/>
                    <a:pt x="19" y="17"/>
                  </a:cubicBezTo>
                  <a:cubicBezTo>
                    <a:pt x="19" y="14"/>
                    <a:pt x="18" y="12"/>
                    <a:pt x="18" y="9"/>
                  </a:cubicBezTo>
                  <a:cubicBezTo>
                    <a:pt x="17" y="7"/>
                    <a:pt x="17" y="6"/>
                    <a:pt x="16" y="4"/>
                  </a:cubicBezTo>
                  <a:cubicBezTo>
                    <a:pt x="15" y="3"/>
                    <a:pt x="15" y="2"/>
                    <a:pt x="14" y="0"/>
                  </a:cubicBezTo>
                  <a:cubicBezTo>
                    <a:pt x="14" y="1"/>
                    <a:pt x="14" y="2"/>
                    <a:pt x="15" y="3"/>
                  </a:cubicBezTo>
                  <a:cubicBezTo>
                    <a:pt x="15" y="3"/>
                    <a:pt x="15" y="4"/>
                    <a:pt x="15" y="5"/>
                  </a:cubicBezTo>
                  <a:cubicBezTo>
                    <a:pt x="16" y="6"/>
                    <a:pt x="16" y="8"/>
                    <a:pt x="16" y="9"/>
                  </a:cubicBezTo>
                  <a:cubicBezTo>
                    <a:pt x="17" y="12"/>
                    <a:pt x="17" y="15"/>
                    <a:pt x="18" y="18"/>
                  </a:cubicBezTo>
                  <a:cubicBezTo>
                    <a:pt x="19" y="23"/>
                    <a:pt x="19" y="29"/>
                    <a:pt x="17" y="35"/>
                  </a:cubicBezTo>
                  <a:cubicBezTo>
                    <a:pt x="17" y="37"/>
                    <a:pt x="17" y="38"/>
                    <a:pt x="17" y="39"/>
                  </a:cubicBezTo>
                  <a:cubicBezTo>
                    <a:pt x="16" y="40"/>
                    <a:pt x="16" y="41"/>
                    <a:pt x="16" y="42"/>
                  </a:cubicBezTo>
                  <a:cubicBezTo>
                    <a:pt x="16" y="42"/>
                    <a:pt x="15" y="43"/>
                    <a:pt x="15" y="44"/>
                  </a:cubicBezTo>
                  <a:cubicBezTo>
                    <a:pt x="15" y="44"/>
                    <a:pt x="15" y="44"/>
                    <a:pt x="15" y="44"/>
                  </a:cubicBezTo>
                  <a:cubicBezTo>
                    <a:pt x="15" y="44"/>
                    <a:pt x="15" y="44"/>
                    <a:pt x="15" y="44"/>
                  </a:cubicBezTo>
                  <a:cubicBezTo>
                    <a:pt x="15" y="43"/>
                    <a:pt x="15" y="42"/>
                    <a:pt x="14" y="41"/>
                  </a:cubicBezTo>
                  <a:cubicBezTo>
                    <a:pt x="14" y="40"/>
                    <a:pt x="14" y="40"/>
                    <a:pt x="14" y="39"/>
                  </a:cubicBezTo>
                  <a:cubicBezTo>
                    <a:pt x="12" y="36"/>
                    <a:pt x="11" y="33"/>
                    <a:pt x="10" y="30"/>
                  </a:cubicBezTo>
                  <a:cubicBezTo>
                    <a:pt x="9" y="29"/>
                    <a:pt x="9" y="28"/>
                    <a:pt x="9" y="28"/>
                  </a:cubicBezTo>
                  <a:cubicBezTo>
                    <a:pt x="9" y="27"/>
                    <a:pt x="9" y="26"/>
                    <a:pt x="9" y="25"/>
                  </a:cubicBezTo>
                  <a:cubicBezTo>
                    <a:pt x="9" y="24"/>
                    <a:pt x="8" y="22"/>
                    <a:pt x="8" y="20"/>
                  </a:cubicBezTo>
                  <a:cubicBezTo>
                    <a:pt x="9" y="19"/>
                    <a:pt x="9" y="17"/>
                    <a:pt x="9" y="15"/>
                  </a:cubicBezTo>
                  <a:cubicBezTo>
                    <a:pt x="9" y="14"/>
                    <a:pt x="9" y="12"/>
                    <a:pt x="10" y="11"/>
                  </a:cubicBezTo>
                  <a:cubicBezTo>
                    <a:pt x="9" y="12"/>
                    <a:pt x="9" y="14"/>
                    <a:pt x="9" y="15"/>
                  </a:cubicBezTo>
                  <a:cubicBezTo>
                    <a:pt x="8" y="17"/>
                    <a:pt x="8" y="19"/>
                    <a:pt x="8" y="20"/>
                  </a:cubicBezTo>
                  <a:cubicBezTo>
                    <a:pt x="8" y="22"/>
                    <a:pt x="8" y="24"/>
                    <a:pt x="8" y="25"/>
                  </a:cubicBezTo>
                  <a:cubicBezTo>
                    <a:pt x="8" y="26"/>
                    <a:pt x="8" y="27"/>
                    <a:pt x="8" y="28"/>
                  </a:cubicBezTo>
                  <a:cubicBezTo>
                    <a:pt x="8" y="29"/>
                    <a:pt x="9" y="29"/>
                    <a:pt x="9" y="30"/>
                  </a:cubicBezTo>
                  <a:cubicBezTo>
                    <a:pt x="10" y="33"/>
                    <a:pt x="11" y="36"/>
                    <a:pt x="13" y="39"/>
                  </a:cubicBezTo>
                  <a:cubicBezTo>
                    <a:pt x="13" y="41"/>
                    <a:pt x="14" y="42"/>
                    <a:pt x="14" y="44"/>
                  </a:cubicBezTo>
                  <a:cubicBezTo>
                    <a:pt x="14" y="45"/>
                    <a:pt x="14" y="45"/>
                    <a:pt x="14" y="46"/>
                  </a:cubicBezTo>
                  <a:cubicBezTo>
                    <a:pt x="14" y="47"/>
                    <a:pt x="14" y="47"/>
                    <a:pt x="14" y="47"/>
                  </a:cubicBezTo>
                  <a:cubicBezTo>
                    <a:pt x="14" y="49"/>
                    <a:pt x="14" y="51"/>
                    <a:pt x="14" y="53"/>
                  </a:cubicBezTo>
                  <a:cubicBezTo>
                    <a:pt x="14" y="54"/>
                    <a:pt x="14" y="55"/>
                    <a:pt x="14" y="57"/>
                  </a:cubicBezTo>
                  <a:cubicBezTo>
                    <a:pt x="13" y="57"/>
                    <a:pt x="13" y="57"/>
                    <a:pt x="13" y="56"/>
                  </a:cubicBezTo>
                  <a:cubicBezTo>
                    <a:pt x="13" y="56"/>
                    <a:pt x="12" y="55"/>
                    <a:pt x="12" y="55"/>
                  </a:cubicBezTo>
                  <a:cubicBezTo>
                    <a:pt x="11" y="55"/>
                    <a:pt x="11" y="54"/>
                    <a:pt x="10" y="54"/>
                  </a:cubicBezTo>
                  <a:cubicBezTo>
                    <a:pt x="9" y="53"/>
                    <a:pt x="8" y="52"/>
                    <a:pt x="7" y="51"/>
                  </a:cubicBezTo>
                  <a:cubicBezTo>
                    <a:pt x="7" y="50"/>
                    <a:pt x="6" y="49"/>
                    <a:pt x="5" y="48"/>
                  </a:cubicBezTo>
                  <a:cubicBezTo>
                    <a:pt x="4" y="45"/>
                    <a:pt x="2" y="43"/>
                    <a:pt x="2" y="41"/>
                  </a:cubicBezTo>
                  <a:cubicBezTo>
                    <a:pt x="1" y="39"/>
                    <a:pt x="1" y="38"/>
                    <a:pt x="0" y="37"/>
                  </a:cubicBezTo>
                  <a:cubicBezTo>
                    <a:pt x="0" y="35"/>
                    <a:pt x="0" y="34"/>
                    <a:pt x="0" y="33"/>
                  </a:cubicBezTo>
                  <a:cubicBezTo>
                    <a:pt x="0" y="34"/>
                    <a:pt x="0" y="35"/>
                    <a:pt x="0" y="37"/>
                  </a:cubicBezTo>
                  <a:cubicBezTo>
                    <a:pt x="0" y="38"/>
                    <a:pt x="1" y="39"/>
                    <a:pt x="1" y="41"/>
                  </a:cubicBezTo>
                  <a:cubicBezTo>
                    <a:pt x="2" y="43"/>
                    <a:pt x="3" y="46"/>
                    <a:pt x="4" y="48"/>
                  </a:cubicBezTo>
                  <a:cubicBezTo>
                    <a:pt x="5" y="49"/>
                    <a:pt x="6" y="50"/>
                    <a:pt x="7" y="51"/>
                  </a:cubicBezTo>
                  <a:cubicBezTo>
                    <a:pt x="8" y="53"/>
                    <a:pt x="8" y="54"/>
                    <a:pt x="9" y="54"/>
                  </a:cubicBezTo>
                  <a:cubicBezTo>
                    <a:pt x="10" y="55"/>
                    <a:pt x="10" y="55"/>
                    <a:pt x="10" y="55"/>
                  </a:cubicBezTo>
                  <a:cubicBezTo>
                    <a:pt x="10" y="55"/>
                    <a:pt x="11" y="56"/>
                    <a:pt x="11" y="56"/>
                  </a:cubicBezTo>
                  <a:cubicBezTo>
                    <a:pt x="11" y="56"/>
                    <a:pt x="12" y="57"/>
                    <a:pt x="12" y="57"/>
                  </a:cubicBezTo>
                  <a:cubicBezTo>
                    <a:pt x="13" y="58"/>
                    <a:pt x="13" y="58"/>
                    <a:pt x="14" y="59"/>
                  </a:cubicBezTo>
                  <a:cubicBezTo>
                    <a:pt x="14" y="60"/>
                    <a:pt x="14" y="61"/>
                    <a:pt x="14" y="62"/>
                  </a:cubicBezTo>
                  <a:cubicBezTo>
                    <a:pt x="14" y="63"/>
                    <a:pt x="14" y="64"/>
                    <a:pt x="15" y="65"/>
                  </a:cubicBezTo>
                  <a:cubicBezTo>
                    <a:pt x="15" y="65"/>
                    <a:pt x="15" y="65"/>
                    <a:pt x="15" y="65"/>
                  </a:cubicBezTo>
                  <a:cubicBezTo>
                    <a:pt x="15" y="65"/>
                    <a:pt x="15" y="65"/>
                    <a:pt x="15" y="65"/>
                  </a:cubicBezTo>
                  <a:cubicBezTo>
                    <a:pt x="15" y="66"/>
                    <a:pt x="15" y="66"/>
                    <a:pt x="15" y="66"/>
                  </a:cubicBezTo>
                  <a:cubicBezTo>
                    <a:pt x="16" y="68"/>
                    <a:pt x="16" y="69"/>
                    <a:pt x="17" y="70"/>
                  </a:cubicBezTo>
                  <a:cubicBezTo>
                    <a:pt x="17" y="70"/>
                    <a:pt x="16" y="69"/>
                    <a:pt x="16" y="68"/>
                  </a:cubicBezTo>
                  <a:cubicBezTo>
                    <a:pt x="16" y="67"/>
                    <a:pt x="16" y="67"/>
                    <a:pt x="16" y="66"/>
                  </a:cubicBezTo>
                  <a:cubicBezTo>
                    <a:pt x="16" y="65"/>
                    <a:pt x="16" y="64"/>
                    <a:pt x="16" y="63"/>
                  </a:cubicBezTo>
                  <a:cubicBezTo>
                    <a:pt x="16" y="63"/>
                    <a:pt x="16" y="62"/>
                    <a:pt x="16" y="62"/>
                  </a:cubicBezTo>
                  <a:cubicBezTo>
                    <a:pt x="16" y="62"/>
                    <a:pt x="16" y="62"/>
                    <a:pt x="16" y="61"/>
                  </a:cubicBezTo>
                  <a:cubicBezTo>
                    <a:pt x="16" y="61"/>
                    <a:pt x="16" y="61"/>
                    <a:pt x="16" y="60"/>
                  </a:cubicBezTo>
                  <a:cubicBezTo>
                    <a:pt x="16" y="60"/>
                    <a:pt x="16" y="60"/>
                    <a:pt x="16" y="59"/>
                  </a:cubicBezTo>
                  <a:cubicBezTo>
                    <a:pt x="16" y="59"/>
                    <a:pt x="17" y="58"/>
                    <a:pt x="17" y="58"/>
                  </a:cubicBezTo>
                  <a:cubicBezTo>
                    <a:pt x="18" y="55"/>
                    <a:pt x="19" y="53"/>
                    <a:pt x="21" y="51"/>
                  </a:cubicBezTo>
                  <a:cubicBezTo>
                    <a:pt x="21" y="50"/>
                    <a:pt x="22" y="50"/>
                    <a:pt x="22" y="49"/>
                  </a:cubicBezTo>
                  <a:cubicBezTo>
                    <a:pt x="22" y="48"/>
                    <a:pt x="23" y="48"/>
                    <a:pt x="23" y="48"/>
                  </a:cubicBezTo>
                  <a:cubicBezTo>
                    <a:pt x="24" y="47"/>
                    <a:pt x="25" y="46"/>
                    <a:pt x="27" y="45"/>
                  </a:cubicBezTo>
                  <a:cubicBezTo>
                    <a:pt x="29" y="44"/>
                    <a:pt x="31" y="43"/>
                    <a:pt x="34" y="42"/>
                  </a:cubicBezTo>
                  <a:cubicBezTo>
                    <a:pt x="33" y="43"/>
                    <a:pt x="31" y="43"/>
                    <a:pt x="30" y="43"/>
                  </a:cubicBezTo>
                  <a:cubicBezTo>
                    <a:pt x="29" y="44"/>
                    <a:pt x="28" y="44"/>
                    <a:pt x="26" y="45"/>
                  </a:cubicBezTo>
                  <a:cubicBezTo>
                    <a:pt x="25" y="45"/>
                    <a:pt x="24" y="46"/>
                    <a:pt x="23" y="47"/>
                  </a:cubicBezTo>
                  <a:cubicBezTo>
                    <a:pt x="22" y="48"/>
                    <a:pt x="22" y="48"/>
                    <a:pt x="21" y="49"/>
                  </a:cubicBezTo>
                  <a:cubicBezTo>
                    <a:pt x="21" y="49"/>
                    <a:pt x="21" y="50"/>
                    <a:pt x="20" y="50"/>
                  </a:cubicBezTo>
                  <a:cubicBezTo>
                    <a:pt x="19" y="51"/>
                    <a:pt x="19" y="52"/>
                    <a:pt x="18" y="54"/>
                  </a:cubicBezTo>
                  <a:cubicBezTo>
                    <a:pt x="17" y="55"/>
                    <a:pt x="17" y="56"/>
                    <a:pt x="16" y="57"/>
                  </a:cubicBezTo>
                  <a:cubicBezTo>
                    <a:pt x="16" y="58"/>
                    <a:pt x="16" y="58"/>
                    <a:pt x="15" y="59"/>
                  </a:cubicBezTo>
                  <a:cubicBezTo>
                    <a:pt x="15" y="59"/>
                    <a:pt x="15" y="59"/>
                    <a:pt x="15" y="59"/>
                  </a:cubicBezTo>
                  <a:cubicBezTo>
                    <a:pt x="15" y="57"/>
                    <a:pt x="15" y="55"/>
                    <a:pt x="15" y="53"/>
                  </a:cubicBezTo>
                  <a:cubicBezTo>
                    <a:pt x="15" y="52"/>
                    <a:pt x="15" y="52"/>
                    <a:pt x="15" y="51"/>
                  </a:cubicBezTo>
                  <a:cubicBezTo>
                    <a:pt x="16" y="51"/>
                    <a:pt x="16" y="50"/>
                    <a:pt x="16" y="50"/>
                  </a:cubicBezTo>
                  <a:cubicBezTo>
                    <a:pt x="16" y="49"/>
                    <a:pt x="17" y="47"/>
                    <a:pt x="18" y="46"/>
                  </a:cubicBezTo>
                  <a:cubicBezTo>
                    <a:pt x="18" y="46"/>
                    <a:pt x="18" y="46"/>
                    <a:pt x="18" y="46"/>
                  </a:cubicBezTo>
                  <a:cubicBezTo>
                    <a:pt x="19" y="46"/>
                    <a:pt x="19" y="46"/>
                    <a:pt x="19" y="46"/>
                  </a:cubicBezTo>
                  <a:cubicBezTo>
                    <a:pt x="19" y="45"/>
                    <a:pt x="19" y="45"/>
                    <a:pt x="19" y="45"/>
                  </a:cubicBezTo>
                  <a:cubicBezTo>
                    <a:pt x="20" y="44"/>
                    <a:pt x="20" y="44"/>
                    <a:pt x="21" y="43"/>
                  </a:cubicBezTo>
                  <a:cubicBezTo>
                    <a:pt x="22" y="42"/>
                    <a:pt x="23" y="41"/>
                    <a:pt x="24" y="40"/>
                  </a:cubicBezTo>
                  <a:cubicBezTo>
                    <a:pt x="26" y="38"/>
                    <a:pt x="28" y="35"/>
                    <a:pt x="29" y="33"/>
                  </a:cubicBezTo>
                  <a:cubicBezTo>
                    <a:pt x="30" y="31"/>
                    <a:pt x="31" y="30"/>
                    <a:pt x="31" y="29"/>
                  </a:cubicBezTo>
                  <a:cubicBezTo>
                    <a:pt x="32" y="27"/>
                    <a:pt x="32" y="26"/>
                    <a:pt x="32" y="24"/>
                  </a:cubicBezTo>
                  <a:cubicBezTo>
                    <a:pt x="31" y="26"/>
                    <a:pt x="31" y="27"/>
                    <a:pt x="30" y="2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1774"/>
            <p:cNvSpPr>
              <a:spLocks/>
            </p:cNvSpPr>
            <p:nvPr/>
          </p:nvSpPr>
          <p:spPr bwMode="auto">
            <a:xfrm>
              <a:off x="4884696" y="5054629"/>
              <a:ext cx="117476" cy="173039"/>
            </a:xfrm>
            <a:custGeom>
              <a:avLst/>
              <a:gdLst>
                <a:gd name="T0" fmla="*/ 31 w 31"/>
                <a:gd name="T1" fmla="*/ 24 h 46"/>
                <a:gd name="T2" fmla="*/ 27 w 31"/>
                <a:gd name="T3" fmla="*/ 15 h 46"/>
                <a:gd name="T4" fmla="*/ 22 w 31"/>
                <a:gd name="T5" fmla="*/ 8 h 46"/>
                <a:gd name="T6" fmla="*/ 19 w 31"/>
                <a:gd name="T7" fmla="*/ 4 h 46"/>
                <a:gd name="T8" fmla="*/ 17 w 31"/>
                <a:gd name="T9" fmla="*/ 0 h 46"/>
                <a:gd name="T10" fmla="*/ 7 w 31"/>
                <a:gd name="T11" fmla="*/ 11 h 46"/>
                <a:gd name="T12" fmla="*/ 2 w 31"/>
                <a:gd name="T13" fmla="*/ 18 h 46"/>
                <a:gd name="T14" fmla="*/ 1 w 31"/>
                <a:gd name="T15" fmla="*/ 25 h 46"/>
                <a:gd name="T16" fmla="*/ 5 w 31"/>
                <a:gd name="T17" fmla="*/ 33 h 46"/>
                <a:gd name="T18" fmla="*/ 13 w 31"/>
                <a:gd name="T19" fmla="*/ 40 h 46"/>
                <a:gd name="T20" fmla="*/ 9 w 31"/>
                <a:gd name="T21" fmla="*/ 43 h 46"/>
                <a:gd name="T22" fmla="*/ 3 w 31"/>
                <a:gd name="T23" fmla="*/ 45 h 46"/>
                <a:gd name="T24" fmla="*/ 3 w 31"/>
                <a:gd name="T25" fmla="*/ 46 h 46"/>
                <a:gd name="T26" fmla="*/ 8 w 31"/>
                <a:gd name="T27" fmla="*/ 44 h 46"/>
                <a:gd name="T28" fmla="*/ 13 w 31"/>
                <a:gd name="T29" fmla="*/ 40 h 46"/>
                <a:gd name="T30" fmla="*/ 20 w 31"/>
                <a:gd name="T31" fmla="*/ 41 h 46"/>
                <a:gd name="T32" fmla="*/ 27 w 31"/>
                <a:gd name="T33" fmla="*/ 36 h 46"/>
                <a:gd name="T34" fmla="*/ 31 w 31"/>
                <a:gd name="T35"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46">
                  <a:moveTo>
                    <a:pt x="31" y="24"/>
                  </a:moveTo>
                  <a:cubicBezTo>
                    <a:pt x="31" y="20"/>
                    <a:pt x="29" y="18"/>
                    <a:pt x="27" y="15"/>
                  </a:cubicBezTo>
                  <a:cubicBezTo>
                    <a:pt x="26" y="12"/>
                    <a:pt x="24" y="10"/>
                    <a:pt x="22" y="8"/>
                  </a:cubicBezTo>
                  <a:cubicBezTo>
                    <a:pt x="21" y="7"/>
                    <a:pt x="20" y="5"/>
                    <a:pt x="19" y="4"/>
                  </a:cubicBezTo>
                  <a:cubicBezTo>
                    <a:pt x="18" y="2"/>
                    <a:pt x="17" y="0"/>
                    <a:pt x="17" y="0"/>
                  </a:cubicBezTo>
                  <a:cubicBezTo>
                    <a:pt x="15" y="5"/>
                    <a:pt x="10" y="7"/>
                    <a:pt x="7" y="11"/>
                  </a:cubicBezTo>
                  <a:cubicBezTo>
                    <a:pt x="5" y="13"/>
                    <a:pt x="3" y="16"/>
                    <a:pt x="2" y="18"/>
                  </a:cubicBezTo>
                  <a:cubicBezTo>
                    <a:pt x="1" y="21"/>
                    <a:pt x="0" y="23"/>
                    <a:pt x="1" y="25"/>
                  </a:cubicBezTo>
                  <a:cubicBezTo>
                    <a:pt x="1" y="28"/>
                    <a:pt x="3" y="31"/>
                    <a:pt x="5" y="33"/>
                  </a:cubicBezTo>
                  <a:cubicBezTo>
                    <a:pt x="7" y="36"/>
                    <a:pt x="10" y="38"/>
                    <a:pt x="13" y="40"/>
                  </a:cubicBezTo>
                  <a:cubicBezTo>
                    <a:pt x="12" y="41"/>
                    <a:pt x="11" y="42"/>
                    <a:pt x="9" y="43"/>
                  </a:cubicBezTo>
                  <a:cubicBezTo>
                    <a:pt x="7" y="45"/>
                    <a:pt x="5" y="45"/>
                    <a:pt x="3" y="45"/>
                  </a:cubicBezTo>
                  <a:cubicBezTo>
                    <a:pt x="3" y="46"/>
                    <a:pt x="3" y="46"/>
                    <a:pt x="3" y="46"/>
                  </a:cubicBezTo>
                  <a:cubicBezTo>
                    <a:pt x="4" y="46"/>
                    <a:pt x="6" y="45"/>
                    <a:pt x="8" y="44"/>
                  </a:cubicBezTo>
                  <a:cubicBezTo>
                    <a:pt x="10" y="43"/>
                    <a:pt x="12" y="42"/>
                    <a:pt x="13" y="40"/>
                  </a:cubicBezTo>
                  <a:cubicBezTo>
                    <a:pt x="15" y="41"/>
                    <a:pt x="18" y="41"/>
                    <a:pt x="20" y="41"/>
                  </a:cubicBezTo>
                  <a:cubicBezTo>
                    <a:pt x="22" y="40"/>
                    <a:pt x="25" y="38"/>
                    <a:pt x="27" y="36"/>
                  </a:cubicBezTo>
                  <a:cubicBezTo>
                    <a:pt x="29" y="33"/>
                    <a:pt x="31" y="28"/>
                    <a:pt x="31" y="2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1775"/>
            <p:cNvSpPr>
              <a:spLocks/>
            </p:cNvSpPr>
            <p:nvPr/>
          </p:nvSpPr>
          <p:spPr bwMode="auto">
            <a:xfrm>
              <a:off x="6281704" y="2767026"/>
              <a:ext cx="217489" cy="260352"/>
            </a:xfrm>
            <a:custGeom>
              <a:avLst/>
              <a:gdLst>
                <a:gd name="T0" fmla="*/ 48 w 58"/>
                <a:gd name="T1" fmla="*/ 9 h 69"/>
                <a:gd name="T2" fmla="*/ 31 w 58"/>
                <a:gd name="T3" fmla="*/ 1 h 69"/>
                <a:gd name="T4" fmla="*/ 16 w 58"/>
                <a:gd name="T5" fmla="*/ 1 h 69"/>
                <a:gd name="T6" fmla="*/ 6 w 58"/>
                <a:gd name="T7" fmla="*/ 1 h 69"/>
                <a:gd name="T8" fmla="*/ 2 w 58"/>
                <a:gd name="T9" fmla="*/ 1 h 69"/>
                <a:gd name="T10" fmla="*/ 0 w 58"/>
                <a:gd name="T11" fmla="*/ 1 h 69"/>
                <a:gd name="T12" fmla="*/ 2 w 58"/>
                <a:gd name="T13" fmla="*/ 6 h 69"/>
                <a:gd name="T14" fmla="*/ 3 w 58"/>
                <a:gd name="T15" fmla="*/ 11 h 69"/>
                <a:gd name="T16" fmla="*/ 2 w 58"/>
                <a:gd name="T17" fmla="*/ 23 h 69"/>
                <a:gd name="T18" fmla="*/ 5 w 58"/>
                <a:gd name="T19" fmla="*/ 37 h 69"/>
                <a:gd name="T20" fmla="*/ 12 w 58"/>
                <a:gd name="T21" fmla="*/ 48 h 69"/>
                <a:gd name="T22" fmla="*/ 27 w 58"/>
                <a:gd name="T23" fmla="*/ 53 h 69"/>
                <a:gd name="T24" fmla="*/ 45 w 58"/>
                <a:gd name="T25" fmla="*/ 50 h 69"/>
                <a:gd name="T26" fmla="*/ 45 w 58"/>
                <a:gd name="T27" fmla="*/ 59 h 69"/>
                <a:gd name="T28" fmla="*/ 37 w 58"/>
                <a:gd name="T29" fmla="*/ 68 h 69"/>
                <a:gd name="T30" fmla="*/ 38 w 58"/>
                <a:gd name="T31" fmla="*/ 69 h 69"/>
                <a:gd name="T32" fmla="*/ 42 w 58"/>
                <a:gd name="T33" fmla="*/ 67 h 69"/>
                <a:gd name="T34" fmla="*/ 45 w 58"/>
                <a:gd name="T35" fmla="*/ 62 h 69"/>
                <a:gd name="T36" fmla="*/ 47 w 58"/>
                <a:gd name="T37" fmla="*/ 55 h 69"/>
                <a:gd name="T38" fmla="*/ 46 w 58"/>
                <a:gd name="T39" fmla="*/ 50 h 69"/>
                <a:gd name="T40" fmla="*/ 55 w 58"/>
                <a:gd name="T41" fmla="*/ 42 h 69"/>
                <a:gd name="T42" fmla="*/ 57 w 58"/>
                <a:gd name="T43" fmla="*/ 29 h 69"/>
                <a:gd name="T44" fmla="*/ 48 w 58"/>
                <a:gd name="T45" fmla="*/ 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69">
                  <a:moveTo>
                    <a:pt x="48" y="9"/>
                  </a:moveTo>
                  <a:cubicBezTo>
                    <a:pt x="43" y="4"/>
                    <a:pt x="37" y="2"/>
                    <a:pt x="31" y="1"/>
                  </a:cubicBezTo>
                  <a:cubicBezTo>
                    <a:pt x="26" y="0"/>
                    <a:pt x="21" y="0"/>
                    <a:pt x="16" y="1"/>
                  </a:cubicBezTo>
                  <a:cubicBezTo>
                    <a:pt x="14" y="1"/>
                    <a:pt x="10" y="1"/>
                    <a:pt x="6" y="1"/>
                  </a:cubicBezTo>
                  <a:cubicBezTo>
                    <a:pt x="4" y="1"/>
                    <a:pt x="3" y="1"/>
                    <a:pt x="2" y="1"/>
                  </a:cubicBezTo>
                  <a:cubicBezTo>
                    <a:pt x="1" y="1"/>
                    <a:pt x="0" y="2"/>
                    <a:pt x="0" y="1"/>
                  </a:cubicBezTo>
                  <a:cubicBezTo>
                    <a:pt x="1" y="2"/>
                    <a:pt x="2" y="4"/>
                    <a:pt x="2" y="6"/>
                  </a:cubicBezTo>
                  <a:cubicBezTo>
                    <a:pt x="2" y="7"/>
                    <a:pt x="3" y="9"/>
                    <a:pt x="3" y="11"/>
                  </a:cubicBezTo>
                  <a:cubicBezTo>
                    <a:pt x="3" y="15"/>
                    <a:pt x="2" y="19"/>
                    <a:pt x="2" y="23"/>
                  </a:cubicBezTo>
                  <a:cubicBezTo>
                    <a:pt x="2" y="27"/>
                    <a:pt x="3" y="32"/>
                    <a:pt x="5" y="37"/>
                  </a:cubicBezTo>
                  <a:cubicBezTo>
                    <a:pt x="6" y="42"/>
                    <a:pt x="9" y="45"/>
                    <a:pt x="12" y="48"/>
                  </a:cubicBezTo>
                  <a:cubicBezTo>
                    <a:pt x="16" y="51"/>
                    <a:pt x="21" y="52"/>
                    <a:pt x="27" y="53"/>
                  </a:cubicBezTo>
                  <a:cubicBezTo>
                    <a:pt x="33" y="53"/>
                    <a:pt x="40" y="53"/>
                    <a:pt x="45" y="50"/>
                  </a:cubicBezTo>
                  <a:cubicBezTo>
                    <a:pt x="46" y="53"/>
                    <a:pt x="46" y="56"/>
                    <a:pt x="45" y="59"/>
                  </a:cubicBezTo>
                  <a:cubicBezTo>
                    <a:pt x="44" y="64"/>
                    <a:pt x="42" y="67"/>
                    <a:pt x="37" y="68"/>
                  </a:cubicBezTo>
                  <a:cubicBezTo>
                    <a:pt x="38" y="69"/>
                    <a:pt x="38" y="69"/>
                    <a:pt x="38" y="69"/>
                  </a:cubicBezTo>
                  <a:cubicBezTo>
                    <a:pt x="39" y="69"/>
                    <a:pt x="41" y="68"/>
                    <a:pt x="42" y="67"/>
                  </a:cubicBezTo>
                  <a:cubicBezTo>
                    <a:pt x="43" y="66"/>
                    <a:pt x="45" y="64"/>
                    <a:pt x="45" y="62"/>
                  </a:cubicBezTo>
                  <a:cubicBezTo>
                    <a:pt x="46" y="60"/>
                    <a:pt x="47" y="58"/>
                    <a:pt x="47" y="55"/>
                  </a:cubicBezTo>
                  <a:cubicBezTo>
                    <a:pt x="47" y="53"/>
                    <a:pt x="46" y="51"/>
                    <a:pt x="46" y="50"/>
                  </a:cubicBezTo>
                  <a:cubicBezTo>
                    <a:pt x="50" y="48"/>
                    <a:pt x="53" y="45"/>
                    <a:pt x="55" y="42"/>
                  </a:cubicBezTo>
                  <a:cubicBezTo>
                    <a:pt x="57" y="38"/>
                    <a:pt x="58" y="34"/>
                    <a:pt x="57" y="29"/>
                  </a:cubicBezTo>
                  <a:cubicBezTo>
                    <a:pt x="56" y="22"/>
                    <a:pt x="52" y="14"/>
                    <a:pt x="48" y="9"/>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1776"/>
            <p:cNvSpPr>
              <a:spLocks/>
            </p:cNvSpPr>
            <p:nvPr/>
          </p:nvSpPr>
          <p:spPr bwMode="auto">
            <a:xfrm>
              <a:off x="6676994" y="3181366"/>
              <a:ext cx="100013" cy="149226"/>
            </a:xfrm>
            <a:custGeom>
              <a:avLst/>
              <a:gdLst>
                <a:gd name="T0" fmla="*/ 27 w 27"/>
                <a:gd name="T1" fmla="*/ 19 h 40"/>
                <a:gd name="T2" fmla="*/ 23 w 27"/>
                <a:gd name="T3" fmla="*/ 11 h 40"/>
                <a:gd name="T4" fmla="*/ 18 w 27"/>
                <a:gd name="T5" fmla="*/ 5 h 40"/>
                <a:gd name="T6" fmla="*/ 12 w 27"/>
                <a:gd name="T7" fmla="*/ 0 h 40"/>
                <a:gd name="T8" fmla="*/ 5 w 27"/>
                <a:gd name="T9" fmla="*/ 9 h 40"/>
                <a:gd name="T10" fmla="*/ 1 w 27"/>
                <a:gd name="T11" fmla="*/ 22 h 40"/>
                <a:gd name="T12" fmla="*/ 5 w 27"/>
                <a:gd name="T13" fmla="*/ 29 h 40"/>
                <a:gd name="T14" fmla="*/ 13 w 27"/>
                <a:gd name="T15" fmla="*/ 33 h 40"/>
                <a:gd name="T16" fmla="*/ 11 w 27"/>
                <a:gd name="T17" fmla="*/ 37 h 40"/>
                <a:gd name="T18" fmla="*/ 6 w 27"/>
                <a:gd name="T19" fmla="*/ 40 h 40"/>
                <a:gd name="T20" fmla="*/ 7 w 27"/>
                <a:gd name="T21" fmla="*/ 40 h 40"/>
                <a:gd name="T22" fmla="*/ 13 w 27"/>
                <a:gd name="T23" fmla="*/ 33 h 40"/>
                <a:gd name="T24" fmla="*/ 24 w 27"/>
                <a:gd name="T25" fmla="*/ 29 h 40"/>
                <a:gd name="T26" fmla="*/ 27 w 27"/>
                <a:gd name="T27"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40">
                  <a:moveTo>
                    <a:pt x="27" y="19"/>
                  </a:moveTo>
                  <a:cubicBezTo>
                    <a:pt x="27" y="16"/>
                    <a:pt x="25" y="13"/>
                    <a:pt x="23" y="11"/>
                  </a:cubicBezTo>
                  <a:cubicBezTo>
                    <a:pt x="22" y="8"/>
                    <a:pt x="20" y="7"/>
                    <a:pt x="18" y="5"/>
                  </a:cubicBezTo>
                  <a:cubicBezTo>
                    <a:pt x="16" y="4"/>
                    <a:pt x="12" y="0"/>
                    <a:pt x="12" y="0"/>
                  </a:cubicBezTo>
                  <a:cubicBezTo>
                    <a:pt x="11" y="4"/>
                    <a:pt x="8" y="6"/>
                    <a:pt x="5" y="9"/>
                  </a:cubicBezTo>
                  <a:cubicBezTo>
                    <a:pt x="2" y="13"/>
                    <a:pt x="0" y="18"/>
                    <a:pt x="1" y="22"/>
                  </a:cubicBezTo>
                  <a:cubicBezTo>
                    <a:pt x="1" y="25"/>
                    <a:pt x="3" y="27"/>
                    <a:pt x="5" y="29"/>
                  </a:cubicBezTo>
                  <a:cubicBezTo>
                    <a:pt x="7" y="31"/>
                    <a:pt x="10" y="33"/>
                    <a:pt x="13" y="33"/>
                  </a:cubicBezTo>
                  <a:cubicBezTo>
                    <a:pt x="12" y="35"/>
                    <a:pt x="12" y="36"/>
                    <a:pt x="11" y="37"/>
                  </a:cubicBezTo>
                  <a:cubicBezTo>
                    <a:pt x="10" y="38"/>
                    <a:pt x="8" y="39"/>
                    <a:pt x="6" y="40"/>
                  </a:cubicBezTo>
                  <a:cubicBezTo>
                    <a:pt x="7" y="40"/>
                    <a:pt x="7" y="40"/>
                    <a:pt x="7" y="40"/>
                  </a:cubicBezTo>
                  <a:cubicBezTo>
                    <a:pt x="9" y="40"/>
                    <a:pt x="12" y="36"/>
                    <a:pt x="13" y="33"/>
                  </a:cubicBezTo>
                  <a:cubicBezTo>
                    <a:pt x="17" y="34"/>
                    <a:pt x="21" y="33"/>
                    <a:pt x="24" y="29"/>
                  </a:cubicBezTo>
                  <a:cubicBezTo>
                    <a:pt x="26" y="27"/>
                    <a:pt x="27" y="22"/>
                    <a:pt x="27" y="1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1777"/>
            <p:cNvSpPr>
              <a:spLocks/>
            </p:cNvSpPr>
            <p:nvPr/>
          </p:nvSpPr>
          <p:spPr bwMode="auto">
            <a:xfrm>
              <a:off x="6161054" y="3838596"/>
              <a:ext cx="211139" cy="206376"/>
            </a:xfrm>
            <a:custGeom>
              <a:avLst/>
              <a:gdLst>
                <a:gd name="T0" fmla="*/ 3 w 56"/>
                <a:gd name="T1" fmla="*/ 15 h 55"/>
                <a:gd name="T2" fmla="*/ 2 w 56"/>
                <a:gd name="T3" fmla="*/ 32 h 55"/>
                <a:gd name="T4" fmla="*/ 7 w 56"/>
                <a:gd name="T5" fmla="*/ 45 h 55"/>
                <a:gd name="T6" fmla="*/ 11 w 56"/>
                <a:gd name="T7" fmla="*/ 51 h 55"/>
                <a:gd name="T8" fmla="*/ 15 w 56"/>
                <a:gd name="T9" fmla="*/ 55 h 55"/>
                <a:gd name="T10" fmla="*/ 15 w 56"/>
                <a:gd name="T11" fmla="*/ 53 h 55"/>
                <a:gd name="T12" fmla="*/ 16 w 56"/>
                <a:gd name="T13" fmla="*/ 52 h 55"/>
                <a:gd name="T14" fmla="*/ 20 w 56"/>
                <a:gd name="T15" fmla="*/ 51 h 55"/>
                <a:gd name="T16" fmla="*/ 28 w 56"/>
                <a:gd name="T17" fmla="*/ 48 h 55"/>
                <a:gd name="T18" fmla="*/ 45 w 56"/>
                <a:gd name="T19" fmla="*/ 34 h 55"/>
                <a:gd name="T20" fmla="*/ 45 w 56"/>
                <a:gd name="T21" fmla="*/ 20 h 55"/>
                <a:gd name="T22" fmla="*/ 39 w 56"/>
                <a:gd name="T23" fmla="*/ 6 h 55"/>
                <a:gd name="T24" fmla="*/ 46 w 56"/>
                <a:gd name="T25" fmla="*/ 4 h 55"/>
                <a:gd name="T26" fmla="*/ 55 w 56"/>
                <a:gd name="T27" fmla="*/ 6 h 55"/>
                <a:gd name="T28" fmla="*/ 56 w 56"/>
                <a:gd name="T29" fmla="*/ 5 h 55"/>
                <a:gd name="T30" fmla="*/ 48 w 56"/>
                <a:gd name="T31" fmla="*/ 3 h 55"/>
                <a:gd name="T32" fmla="*/ 38 w 56"/>
                <a:gd name="T33" fmla="*/ 6 h 55"/>
                <a:gd name="T34" fmla="*/ 29 w 56"/>
                <a:gd name="T35" fmla="*/ 1 h 55"/>
                <a:gd name="T36" fmla="*/ 18 w 56"/>
                <a:gd name="T37" fmla="*/ 2 h 55"/>
                <a:gd name="T38" fmla="*/ 3 w 56"/>
                <a:gd name="T39" fmla="*/ 1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 h="55">
                  <a:moveTo>
                    <a:pt x="3" y="15"/>
                  </a:moveTo>
                  <a:cubicBezTo>
                    <a:pt x="0" y="21"/>
                    <a:pt x="1" y="27"/>
                    <a:pt x="2" y="32"/>
                  </a:cubicBezTo>
                  <a:cubicBezTo>
                    <a:pt x="2" y="37"/>
                    <a:pt x="4" y="41"/>
                    <a:pt x="7" y="45"/>
                  </a:cubicBezTo>
                  <a:cubicBezTo>
                    <a:pt x="8" y="46"/>
                    <a:pt x="9" y="49"/>
                    <a:pt x="11" y="51"/>
                  </a:cubicBezTo>
                  <a:cubicBezTo>
                    <a:pt x="13" y="53"/>
                    <a:pt x="15" y="55"/>
                    <a:pt x="15" y="55"/>
                  </a:cubicBezTo>
                  <a:cubicBezTo>
                    <a:pt x="15" y="54"/>
                    <a:pt x="15" y="54"/>
                    <a:pt x="15" y="53"/>
                  </a:cubicBezTo>
                  <a:cubicBezTo>
                    <a:pt x="16" y="53"/>
                    <a:pt x="16" y="53"/>
                    <a:pt x="16" y="52"/>
                  </a:cubicBezTo>
                  <a:cubicBezTo>
                    <a:pt x="17" y="52"/>
                    <a:pt x="18" y="51"/>
                    <a:pt x="20" y="51"/>
                  </a:cubicBezTo>
                  <a:cubicBezTo>
                    <a:pt x="22" y="50"/>
                    <a:pt x="26" y="49"/>
                    <a:pt x="28" y="48"/>
                  </a:cubicBezTo>
                  <a:cubicBezTo>
                    <a:pt x="35" y="45"/>
                    <a:pt x="42" y="41"/>
                    <a:pt x="45" y="34"/>
                  </a:cubicBezTo>
                  <a:cubicBezTo>
                    <a:pt x="47" y="30"/>
                    <a:pt x="46" y="25"/>
                    <a:pt x="45" y="20"/>
                  </a:cubicBezTo>
                  <a:cubicBezTo>
                    <a:pt x="44" y="16"/>
                    <a:pt x="42" y="10"/>
                    <a:pt x="39" y="6"/>
                  </a:cubicBezTo>
                  <a:cubicBezTo>
                    <a:pt x="41" y="5"/>
                    <a:pt x="43" y="4"/>
                    <a:pt x="46" y="4"/>
                  </a:cubicBezTo>
                  <a:cubicBezTo>
                    <a:pt x="49" y="3"/>
                    <a:pt x="53" y="4"/>
                    <a:pt x="55" y="6"/>
                  </a:cubicBezTo>
                  <a:cubicBezTo>
                    <a:pt x="56" y="6"/>
                    <a:pt x="56" y="6"/>
                    <a:pt x="56" y="5"/>
                  </a:cubicBezTo>
                  <a:cubicBezTo>
                    <a:pt x="55" y="4"/>
                    <a:pt x="52" y="3"/>
                    <a:pt x="48" y="3"/>
                  </a:cubicBezTo>
                  <a:cubicBezTo>
                    <a:pt x="44" y="3"/>
                    <a:pt x="40" y="4"/>
                    <a:pt x="38" y="6"/>
                  </a:cubicBezTo>
                  <a:cubicBezTo>
                    <a:pt x="36" y="3"/>
                    <a:pt x="33" y="1"/>
                    <a:pt x="29" y="1"/>
                  </a:cubicBezTo>
                  <a:cubicBezTo>
                    <a:pt x="26" y="0"/>
                    <a:pt x="22" y="0"/>
                    <a:pt x="18" y="2"/>
                  </a:cubicBezTo>
                  <a:cubicBezTo>
                    <a:pt x="12" y="4"/>
                    <a:pt x="6" y="10"/>
                    <a:pt x="3"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1778"/>
            <p:cNvSpPr>
              <a:spLocks/>
            </p:cNvSpPr>
            <p:nvPr/>
          </p:nvSpPr>
          <p:spPr bwMode="auto">
            <a:xfrm>
              <a:off x="6127716" y="3382980"/>
              <a:ext cx="49213" cy="60325"/>
            </a:xfrm>
            <a:custGeom>
              <a:avLst/>
              <a:gdLst>
                <a:gd name="T0" fmla="*/ 11 w 13"/>
                <a:gd name="T1" fmla="*/ 3 h 16"/>
                <a:gd name="T2" fmla="*/ 7 w 13"/>
                <a:gd name="T3" fmla="*/ 1 h 16"/>
                <a:gd name="T4" fmla="*/ 4 w 13"/>
                <a:gd name="T5" fmla="*/ 0 h 16"/>
                <a:gd name="T6" fmla="*/ 0 w 13"/>
                <a:gd name="T7" fmla="*/ 0 h 16"/>
                <a:gd name="T8" fmla="*/ 1 w 13"/>
                <a:gd name="T9" fmla="*/ 5 h 16"/>
                <a:gd name="T10" fmla="*/ 3 w 13"/>
                <a:gd name="T11" fmla="*/ 11 h 16"/>
                <a:gd name="T12" fmla="*/ 10 w 13"/>
                <a:gd name="T13" fmla="*/ 12 h 16"/>
                <a:gd name="T14" fmla="*/ 10 w 13"/>
                <a:gd name="T15" fmla="*/ 13 h 16"/>
                <a:gd name="T16" fmla="*/ 9 w 13"/>
                <a:gd name="T17" fmla="*/ 16 h 16"/>
                <a:gd name="T18" fmla="*/ 9 w 13"/>
                <a:gd name="T19" fmla="*/ 16 h 16"/>
                <a:gd name="T20" fmla="*/ 10 w 13"/>
                <a:gd name="T21" fmla="*/ 12 h 16"/>
                <a:gd name="T22" fmla="*/ 13 w 13"/>
                <a:gd name="T23" fmla="*/ 7 h 16"/>
                <a:gd name="T24" fmla="*/ 11 w 13"/>
                <a:gd name="T25"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6">
                  <a:moveTo>
                    <a:pt x="11" y="3"/>
                  </a:moveTo>
                  <a:cubicBezTo>
                    <a:pt x="10" y="1"/>
                    <a:pt x="9" y="1"/>
                    <a:pt x="7" y="1"/>
                  </a:cubicBezTo>
                  <a:cubicBezTo>
                    <a:pt x="6" y="0"/>
                    <a:pt x="5" y="0"/>
                    <a:pt x="4" y="0"/>
                  </a:cubicBezTo>
                  <a:cubicBezTo>
                    <a:pt x="3" y="1"/>
                    <a:pt x="0" y="0"/>
                    <a:pt x="0" y="0"/>
                  </a:cubicBezTo>
                  <a:cubicBezTo>
                    <a:pt x="1" y="2"/>
                    <a:pt x="1" y="4"/>
                    <a:pt x="1" y="5"/>
                  </a:cubicBezTo>
                  <a:cubicBezTo>
                    <a:pt x="1" y="7"/>
                    <a:pt x="1" y="9"/>
                    <a:pt x="3" y="11"/>
                  </a:cubicBezTo>
                  <a:cubicBezTo>
                    <a:pt x="4" y="12"/>
                    <a:pt x="7" y="13"/>
                    <a:pt x="10" y="12"/>
                  </a:cubicBezTo>
                  <a:cubicBezTo>
                    <a:pt x="10" y="12"/>
                    <a:pt x="10" y="13"/>
                    <a:pt x="10" y="13"/>
                  </a:cubicBezTo>
                  <a:cubicBezTo>
                    <a:pt x="10" y="14"/>
                    <a:pt x="9" y="15"/>
                    <a:pt x="9" y="16"/>
                  </a:cubicBezTo>
                  <a:cubicBezTo>
                    <a:pt x="9" y="16"/>
                    <a:pt x="9" y="16"/>
                    <a:pt x="9" y="16"/>
                  </a:cubicBezTo>
                  <a:cubicBezTo>
                    <a:pt x="9" y="15"/>
                    <a:pt x="10" y="13"/>
                    <a:pt x="10" y="12"/>
                  </a:cubicBezTo>
                  <a:cubicBezTo>
                    <a:pt x="11" y="11"/>
                    <a:pt x="13" y="10"/>
                    <a:pt x="13" y="7"/>
                  </a:cubicBezTo>
                  <a:cubicBezTo>
                    <a:pt x="13" y="6"/>
                    <a:pt x="12" y="4"/>
                    <a:pt x="11" y="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1779"/>
            <p:cNvSpPr>
              <a:spLocks/>
            </p:cNvSpPr>
            <p:nvPr/>
          </p:nvSpPr>
          <p:spPr bwMode="auto">
            <a:xfrm>
              <a:off x="5700676" y="4202136"/>
              <a:ext cx="58738" cy="90488"/>
            </a:xfrm>
            <a:custGeom>
              <a:avLst/>
              <a:gdLst>
                <a:gd name="T0" fmla="*/ 0 w 16"/>
                <a:gd name="T1" fmla="*/ 13 h 24"/>
                <a:gd name="T2" fmla="*/ 3 w 16"/>
                <a:gd name="T3" fmla="*/ 17 h 24"/>
                <a:gd name="T4" fmla="*/ 6 w 16"/>
                <a:gd name="T5" fmla="*/ 20 h 24"/>
                <a:gd name="T6" fmla="*/ 8 w 16"/>
                <a:gd name="T7" fmla="*/ 22 h 24"/>
                <a:gd name="T8" fmla="*/ 9 w 16"/>
                <a:gd name="T9" fmla="*/ 24 h 24"/>
                <a:gd name="T10" fmla="*/ 13 w 16"/>
                <a:gd name="T11" fmla="*/ 18 h 24"/>
                <a:gd name="T12" fmla="*/ 14 w 16"/>
                <a:gd name="T13" fmla="*/ 9 h 24"/>
                <a:gd name="T14" fmla="*/ 6 w 16"/>
                <a:gd name="T15" fmla="*/ 5 h 24"/>
                <a:gd name="T16" fmla="*/ 7 w 16"/>
                <a:gd name="T17" fmla="*/ 2 h 24"/>
                <a:gd name="T18" fmla="*/ 8 w 16"/>
                <a:gd name="T19" fmla="*/ 0 h 24"/>
                <a:gd name="T20" fmla="*/ 8 w 16"/>
                <a:gd name="T21" fmla="*/ 0 h 24"/>
                <a:gd name="T22" fmla="*/ 6 w 16"/>
                <a:gd name="T23" fmla="*/ 5 h 24"/>
                <a:gd name="T24" fmla="*/ 1 w 16"/>
                <a:gd name="T25" fmla="*/ 8 h 24"/>
                <a:gd name="T26" fmla="*/ 0 w 16"/>
                <a:gd name="T2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4">
                  <a:moveTo>
                    <a:pt x="0" y="13"/>
                  </a:moveTo>
                  <a:cubicBezTo>
                    <a:pt x="1" y="15"/>
                    <a:pt x="2" y="16"/>
                    <a:pt x="3" y="17"/>
                  </a:cubicBezTo>
                  <a:cubicBezTo>
                    <a:pt x="4" y="18"/>
                    <a:pt x="5" y="19"/>
                    <a:pt x="6" y="20"/>
                  </a:cubicBezTo>
                  <a:cubicBezTo>
                    <a:pt x="6" y="20"/>
                    <a:pt x="7" y="21"/>
                    <a:pt x="8" y="22"/>
                  </a:cubicBezTo>
                  <a:cubicBezTo>
                    <a:pt x="8" y="23"/>
                    <a:pt x="9" y="24"/>
                    <a:pt x="9" y="24"/>
                  </a:cubicBezTo>
                  <a:cubicBezTo>
                    <a:pt x="9" y="21"/>
                    <a:pt x="11" y="20"/>
                    <a:pt x="13" y="18"/>
                  </a:cubicBezTo>
                  <a:cubicBezTo>
                    <a:pt x="14" y="15"/>
                    <a:pt x="16" y="12"/>
                    <a:pt x="14" y="9"/>
                  </a:cubicBezTo>
                  <a:cubicBezTo>
                    <a:pt x="13" y="6"/>
                    <a:pt x="10" y="4"/>
                    <a:pt x="6" y="5"/>
                  </a:cubicBezTo>
                  <a:cubicBezTo>
                    <a:pt x="6" y="4"/>
                    <a:pt x="6" y="3"/>
                    <a:pt x="7" y="2"/>
                  </a:cubicBezTo>
                  <a:cubicBezTo>
                    <a:pt x="7" y="2"/>
                    <a:pt x="7" y="1"/>
                    <a:pt x="8" y="0"/>
                  </a:cubicBezTo>
                  <a:cubicBezTo>
                    <a:pt x="8" y="0"/>
                    <a:pt x="8" y="0"/>
                    <a:pt x="8" y="0"/>
                  </a:cubicBezTo>
                  <a:cubicBezTo>
                    <a:pt x="7" y="1"/>
                    <a:pt x="6" y="3"/>
                    <a:pt x="6" y="5"/>
                  </a:cubicBezTo>
                  <a:cubicBezTo>
                    <a:pt x="4" y="5"/>
                    <a:pt x="2" y="6"/>
                    <a:pt x="1" y="8"/>
                  </a:cubicBezTo>
                  <a:cubicBezTo>
                    <a:pt x="0" y="9"/>
                    <a:pt x="0" y="11"/>
                    <a:pt x="0" y="1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1780"/>
            <p:cNvSpPr>
              <a:spLocks/>
            </p:cNvSpPr>
            <p:nvPr/>
          </p:nvSpPr>
          <p:spPr bwMode="auto">
            <a:xfrm>
              <a:off x="6078503" y="4408512"/>
              <a:ext cx="53975" cy="79376"/>
            </a:xfrm>
            <a:custGeom>
              <a:avLst/>
              <a:gdLst>
                <a:gd name="T0" fmla="*/ 1 w 14"/>
                <a:gd name="T1" fmla="*/ 12 h 21"/>
                <a:gd name="T2" fmla="*/ 3 w 14"/>
                <a:gd name="T3" fmla="*/ 16 h 21"/>
                <a:gd name="T4" fmla="*/ 6 w 14"/>
                <a:gd name="T5" fmla="*/ 18 h 21"/>
                <a:gd name="T6" fmla="*/ 9 w 14"/>
                <a:gd name="T7" fmla="*/ 21 h 21"/>
                <a:gd name="T8" fmla="*/ 12 w 14"/>
                <a:gd name="T9" fmla="*/ 16 h 21"/>
                <a:gd name="T10" fmla="*/ 13 w 14"/>
                <a:gd name="T11" fmla="*/ 8 h 21"/>
                <a:gd name="T12" fmla="*/ 6 w 14"/>
                <a:gd name="T13" fmla="*/ 4 h 21"/>
                <a:gd name="T14" fmla="*/ 6 w 14"/>
                <a:gd name="T15" fmla="*/ 2 h 21"/>
                <a:gd name="T16" fmla="*/ 7 w 14"/>
                <a:gd name="T17" fmla="*/ 0 h 21"/>
                <a:gd name="T18" fmla="*/ 7 w 14"/>
                <a:gd name="T19" fmla="*/ 0 h 21"/>
                <a:gd name="T20" fmla="*/ 5 w 14"/>
                <a:gd name="T21" fmla="*/ 4 h 21"/>
                <a:gd name="T22" fmla="*/ 1 w 14"/>
                <a:gd name="T23" fmla="*/ 7 h 21"/>
                <a:gd name="T24" fmla="*/ 1 w 14"/>
                <a:gd name="T2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1">
                  <a:moveTo>
                    <a:pt x="1" y="12"/>
                  </a:moveTo>
                  <a:cubicBezTo>
                    <a:pt x="1" y="13"/>
                    <a:pt x="2" y="14"/>
                    <a:pt x="3" y="16"/>
                  </a:cubicBezTo>
                  <a:cubicBezTo>
                    <a:pt x="4" y="17"/>
                    <a:pt x="5" y="17"/>
                    <a:pt x="6" y="18"/>
                  </a:cubicBezTo>
                  <a:cubicBezTo>
                    <a:pt x="7" y="19"/>
                    <a:pt x="9" y="21"/>
                    <a:pt x="9" y="21"/>
                  </a:cubicBezTo>
                  <a:cubicBezTo>
                    <a:pt x="9" y="19"/>
                    <a:pt x="11" y="17"/>
                    <a:pt x="12" y="16"/>
                  </a:cubicBezTo>
                  <a:cubicBezTo>
                    <a:pt x="13" y="14"/>
                    <a:pt x="14" y="10"/>
                    <a:pt x="13" y="8"/>
                  </a:cubicBezTo>
                  <a:cubicBezTo>
                    <a:pt x="12" y="5"/>
                    <a:pt x="9" y="4"/>
                    <a:pt x="6" y="4"/>
                  </a:cubicBezTo>
                  <a:cubicBezTo>
                    <a:pt x="6" y="4"/>
                    <a:pt x="6" y="3"/>
                    <a:pt x="6" y="2"/>
                  </a:cubicBezTo>
                  <a:cubicBezTo>
                    <a:pt x="6" y="2"/>
                    <a:pt x="6" y="1"/>
                    <a:pt x="7" y="0"/>
                  </a:cubicBezTo>
                  <a:cubicBezTo>
                    <a:pt x="7" y="0"/>
                    <a:pt x="7" y="0"/>
                    <a:pt x="7" y="0"/>
                  </a:cubicBezTo>
                  <a:cubicBezTo>
                    <a:pt x="6" y="1"/>
                    <a:pt x="5" y="3"/>
                    <a:pt x="5" y="4"/>
                  </a:cubicBezTo>
                  <a:cubicBezTo>
                    <a:pt x="3" y="5"/>
                    <a:pt x="2" y="6"/>
                    <a:pt x="1" y="7"/>
                  </a:cubicBezTo>
                  <a:cubicBezTo>
                    <a:pt x="1" y="9"/>
                    <a:pt x="0" y="10"/>
                    <a:pt x="1"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1781"/>
            <p:cNvSpPr>
              <a:spLocks/>
            </p:cNvSpPr>
            <p:nvPr/>
          </p:nvSpPr>
          <p:spPr bwMode="auto">
            <a:xfrm>
              <a:off x="6281704" y="4462488"/>
              <a:ext cx="180976" cy="261939"/>
            </a:xfrm>
            <a:custGeom>
              <a:avLst/>
              <a:gdLst>
                <a:gd name="T0" fmla="*/ 1 w 48"/>
                <a:gd name="T1" fmla="*/ 32 h 70"/>
                <a:gd name="T2" fmla="*/ 4 w 48"/>
                <a:gd name="T3" fmla="*/ 47 h 70"/>
                <a:gd name="T4" fmla="*/ 11 w 48"/>
                <a:gd name="T5" fmla="*/ 59 h 70"/>
                <a:gd name="T6" fmla="*/ 16 w 48"/>
                <a:gd name="T7" fmla="*/ 66 h 70"/>
                <a:gd name="T8" fmla="*/ 19 w 48"/>
                <a:gd name="T9" fmla="*/ 70 h 70"/>
                <a:gd name="T10" fmla="*/ 21 w 48"/>
                <a:gd name="T11" fmla="*/ 67 h 70"/>
                <a:gd name="T12" fmla="*/ 25 w 48"/>
                <a:gd name="T13" fmla="*/ 63 h 70"/>
                <a:gd name="T14" fmla="*/ 34 w 48"/>
                <a:gd name="T15" fmla="*/ 58 h 70"/>
                <a:gd name="T16" fmla="*/ 48 w 48"/>
                <a:gd name="T17" fmla="*/ 34 h 70"/>
                <a:gd name="T18" fmla="*/ 29 w 48"/>
                <a:gd name="T19" fmla="*/ 12 h 70"/>
                <a:gd name="T20" fmla="*/ 33 w 48"/>
                <a:gd name="T21" fmla="*/ 6 h 70"/>
                <a:gd name="T22" fmla="*/ 37 w 48"/>
                <a:gd name="T23" fmla="*/ 3 h 70"/>
                <a:gd name="T24" fmla="*/ 41 w 48"/>
                <a:gd name="T25" fmla="*/ 2 h 70"/>
                <a:gd name="T26" fmla="*/ 41 w 48"/>
                <a:gd name="T27" fmla="*/ 1 h 70"/>
                <a:gd name="T28" fmla="*/ 38 w 48"/>
                <a:gd name="T29" fmla="*/ 2 h 70"/>
                <a:gd name="T30" fmla="*/ 34 w 48"/>
                <a:gd name="T31" fmla="*/ 5 h 70"/>
                <a:gd name="T32" fmla="*/ 28 w 48"/>
                <a:gd name="T33" fmla="*/ 12 h 70"/>
                <a:gd name="T34" fmla="*/ 9 w 48"/>
                <a:gd name="T35" fmla="*/ 16 h 70"/>
                <a:gd name="T36" fmla="*/ 1 w 48"/>
                <a:gd name="T37" fmla="*/ 3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70">
                  <a:moveTo>
                    <a:pt x="1" y="32"/>
                  </a:moveTo>
                  <a:cubicBezTo>
                    <a:pt x="0" y="37"/>
                    <a:pt x="2" y="42"/>
                    <a:pt x="4" y="47"/>
                  </a:cubicBezTo>
                  <a:cubicBezTo>
                    <a:pt x="6" y="52"/>
                    <a:pt x="8" y="55"/>
                    <a:pt x="11" y="59"/>
                  </a:cubicBezTo>
                  <a:cubicBezTo>
                    <a:pt x="12" y="60"/>
                    <a:pt x="14" y="63"/>
                    <a:pt x="16" y="66"/>
                  </a:cubicBezTo>
                  <a:cubicBezTo>
                    <a:pt x="17" y="68"/>
                    <a:pt x="19" y="70"/>
                    <a:pt x="19" y="70"/>
                  </a:cubicBezTo>
                  <a:cubicBezTo>
                    <a:pt x="19" y="69"/>
                    <a:pt x="20" y="68"/>
                    <a:pt x="21" y="67"/>
                  </a:cubicBezTo>
                  <a:cubicBezTo>
                    <a:pt x="22" y="65"/>
                    <a:pt x="24" y="64"/>
                    <a:pt x="25" y="63"/>
                  </a:cubicBezTo>
                  <a:cubicBezTo>
                    <a:pt x="28" y="61"/>
                    <a:pt x="31" y="60"/>
                    <a:pt x="34" y="58"/>
                  </a:cubicBezTo>
                  <a:cubicBezTo>
                    <a:pt x="41" y="52"/>
                    <a:pt x="48" y="44"/>
                    <a:pt x="48" y="34"/>
                  </a:cubicBezTo>
                  <a:cubicBezTo>
                    <a:pt x="48" y="25"/>
                    <a:pt x="39" y="15"/>
                    <a:pt x="29" y="12"/>
                  </a:cubicBezTo>
                  <a:cubicBezTo>
                    <a:pt x="30" y="10"/>
                    <a:pt x="31" y="8"/>
                    <a:pt x="33" y="6"/>
                  </a:cubicBezTo>
                  <a:cubicBezTo>
                    <a:pt x="34" y="5"/>
                    <a:pt x="35" y="4"/>
                    <a:pt x="37" y="3"/>
                  </a:cubicBezTo>
                  <a:cubicBezTo>
                    <a:pt x="38" y="3"/>
                    <a:pt x="40" y="2"/>
                    <a:pt x="41" y="2"/>
                  </a:cubicBezTo>
                  <a:cubicBezTo>
                    <a:pt x="41" y="1"/>
                    <a:pt x="41" y="1"/>
                    <a:pt x="41" y="1"/>
                  </a:cubicBezTo>
                  <a:cubicBezTo>
                    <a:pt x="40" y="0"/>
                    <a:pt x="39" y="1"/>
                    <a:pt x="38" y="2"/>
                  </a:cubicBezTo>
                  <a:cubicBezTo>
                    <a:pt x="36" y="3"/>
                    <a:pt x="35" y="4"/>
                    <a:pt x="34" y="5"/>
                  </a:cubicBezTo>
                  <a:cubicBezTo>
                    <a:pt x="31" y="7"/>
                    <a:pt x="29" y="10"/>
                    <a:pt x="28" y="12"/>
                  </a:cubicBezTo>
                  <a:cubicBezTo>
                    <a:pt x="21" y="10"/>
                    <a:pt x="14" y="11"/>
                    <a:pt x="9" y="16"/>
                  </a:cubicBezTo>
                  <a:cubicBezTo>
                    <a:pt x="5" y="20"/>
                    <a:pt x="2" y="26"/>
                    <a:pt x="1" y="32"/>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1782"/>
            <p:cNvSpPr>
              <a:spLocks/>
            </p:cNvSpPr>
            <p:nvPr/>
          </p:nvSpPr>
          <p:spPr bwMode="auto">
            <a:xfrm>
              <a:off x="6965921" y="4116410"/>
              <a:ext cx="168276" cy="203201"/>
            </a:xfrm>
            <a:custGeom>
              <a:avLst/>
              <a:gdLst>
                <a:gd name="T0" fmla="*/ 2 w 45"/>
                <a:gd name="T1" fmla="*/ 17 h 54"/>
                <a:gd name="T2" fmla="*/ 2 w 45"/>
                <a:gd name="T3" fmla="*/ 33 h 54"/>
                <a:gd name="T4" fmla="*/ 7 w 45"/>
                <a:gd name="T5" fmla="*/ 44 h 54"/>
                <a:gd name="T6" fmla="*/ 12 w 45"/>
                <a:gd name="T7" fmla="*/ 50 h 54"/>
                <a:gd name="T8" fmla="*/ 15 w 45"/>
                <a:gd name="T9" fmla="*/ 54 h 54"/>
                <a:gd name="T10" fmla="*/ 20 w 45"/>
                <a:gd name="T11" fmla="*/ 49 h 54"/>
                <a:gd name="T12" fmla="*/ 27 w 45"/>
                <a:gd name="T13" fmla="*/ 46 h 54"/>
                <a:gd name="T14" fmla="*/ 36 w 45"/>
                <a:gd name="T15" fmla="*/ 40 h 54"/>
                <a:gd name="T16" fmla="*/ 42 w 45"/>
                <a:gd name="T17" fmla="*/ 31 h 54"/>
                <a:gd name="T18" fmla="*/ 33 w 45"/>
                <a:gd name="T19" fmla="*/ 7 h 54"/>
                <a:gd name="T20" fmla="*/ 37 w 45"/>
                <a:gd name="T21" fmla="*/ 3 h 54"/>
                <a:gd name="T22" fmla="*/ 45 w 45"/>
                <a:gd name="T23" fmla="*/ 1 h 54"/>
                <a:gd name="T24" fmla="*/ 45 w 45"/>
                <a:gd name="T25" fmla="*/ 0 h 54"/>
                <a:gd name="T26" fmla="*/ 32 w 45"/>
                <a:gd name="T27" fmla="*/ 6 h 54"/>
                <a:gd name="T28" fmla="*/ 14 w 45"/>
                <a:gd name="T29" fmla="*/ 4 h 54"/>
                <a:gd name="T30" fmla="*/ 2 w 45"/>
                <a:gd name="T31"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4">
                  <a:moveTo>
                    <a:pt x="2" y="17"/>
                  </a:moveTo>
                  <a:cubicBezTo>
                    <a:pt x="0" y="23"/>
                    <a:pt x="0" y="28"/>
                    <a:pt x="2" y="33"/>
                  </a:cubicBezTo>
                  <a:cubicBezTo>
                    <a:pt x="3" y="38"/>
                    <a:pt x="5" y="41"/>
                    <a:pt x="7" y="44"/>
                  </a:cubicBezTo>
                  <a:cubicBezTo>
                    <a:pt x="8" y="46"/>
                    <a:pt x="10" y="48"/>
                    <a:pt x="12" y="50"/>
                  </a:cubicBezTo>
                  <a:cubicBezTo>
                    <a:pt x="13" y="53"/>
                    <a:pt x="15" y="54"/>
                    <a:pt x="15" y="54"/>
                  </a:cubicBezTo>
                  <a:cubicBezTo>
                    <a:pt x="15" y="52"/>
                    <a:pt x="18" y="50"/>
                    <a:pt x="20" y="49"/>
                  </a:cubicBezTo>
                  <a:cubicBezTo>
                    <a:pt x="22" y="47"/>
                    <a:pt x="25" y="47"/>
                    <a:pt x="27" y="46"/>
                  </a:cubicBezTo>
                  <a:cubicBezTo>
                    <a:pt x="30" y="44"/>
                    <a:pt x="33" y="43"/>
                    <a:pt x="36" y="40"/>
                  </a:cubicBezTo>
                  <a:cubicBezTo>
                    <a:pt x="39" y="38"/>
                    <a:pt x="41" y="35"/>
                    <a:pt x="42" y="31"/>
                  </a:cubicBezTo>
                  <a:cubicBezTo>
                    <a:pt x="45" y="23"/>
                    <a:pt x="40" y="12"/>
                    <a:pt x="33" y="7"/>
                  </a:cubicBezTo>
                  <a:cubicBezTo>
                    <a:pt x="34" y="5"/>
                    <a:pt x="36" y="4"/>
                    <a:pt x="37" y="3"/>
                  </a:cubicBezTo>
                  <a:cubicBezTo>
                    <a:pt x="40" y="2"/>
                    <a:pt x="42" y="1"/>
                    <a:pt x="45" y="1"/>
                  </a:cubicBezTo>
                  <a:cubicBezTo>
                    <a:pt x="45" y="0"/>
                    <a:pt x="45" y="0"/>
                    <a:pt x="45" y="0"/>
                  </a:cubicBezTo>
                  <a:cubicBezTo>
                    <a:pt x="42" y="0"/>
                    <a:pt x="35" y="3"/>
                    <a:pt x="32" y="6"/>
                  </a:cubicBezTo>
                  <a:cubicBezTo>
                    <a:pt x="27" y="3"/>
                    <a:pt x="20" y="1"/>
                    <a:pt x="14" y="4"/>
                  </a:cubicBezTo>
                  <a:cubicBezTo>
                    <a:pt x="10" y="7"/>
                    <a:pt x="5" y="12"/>
                    <a:pt x="2" y="1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1783"/>
            <p:cNvSpPr>
              <a:spLocks/>
            </p:cNvSpPr>
            <p:nvPr/>
          </p:nvSpPr>
          <p:spPr bwMode="auto">
            <a:xfrm>
              <a:off x="7002434" y="4083073"/>
              <a:ext cx="123826" cy="82551"/>
            </a:xfrm>
            <a:custGeom>
              <a:avLst/>
              <a:gdLst>
                <a:gd name="T0" fmla="*/ 19 w 33"/>
                <a:gd name="T1" fmla="*/ 0 h 22"/>
                <a:gd name="T2" fmla="*/ 13 w 33"/>
                <a:gd name="T3" fmla="*/ 2 h 22"/>
                <a:gd name="T4" fmla="*/ 7 w 33"/>
                <a:gd name="T5" fmla="*/ 4 h 22"/>
                <a:gd name="T6" fmla="*/ 3 w 33"/>
                <a:gd name="T7" fmla="*/ 4 h 22"/>
                <a:gd name="T8" fmla="*/ 0 w 33"/>
                <a:gd name="T9" fmla="*/ 4 h 22"/>
                <a:gd name="T10" fmla="*/ 3 w 33"/>
                <a:gd name="T11" fmla="*/ 10 h 22"/>
                <a:gd name="T12" fmla="*/ 6 w 33"/>
                <a:gd name="T13" fmla="*/ 15 h 22"/>
                <a:gd name="T14" fmla="*/ 14 w 33"/>
                <a:gd name="T15" fmla="*/ 21 h 22"/>
                <a:gd name="T16" fmla="*/ 23 w 33"/>
                <a:gd name="T17" fmla="*/ 21 h 22"/>
                <a:gd name="T18" fmla="*/ 29 w 33"/>
                <a:gd name="T19" fmla="*/ 15 h 22"/>
                <a:gd name="T20" fmla="*/ 27 w 33"/>
                <a:gd name="T21" fmla="*/ 8 h 22"/>
                <a:gd name="T22" fmla="*/ 30 w 33"/>
                <a:gd name="T23" fmla="*/ 7 h 22"/>
                <a:gd name="T24" fmla="*/ 33 w 33"/>
                <a:gd name="T25" fmla="*/ 6 h 22"/>
                <a:gd name="T26" fmla="*/ 33 w 33"/>
                <a:gd name="T27" fmla="*/ 6 h 22"/>
                <a:gd name="T28" fmla="*/ 30 w 33"/>
                <a:gd name="T29" fmla="*/ 7 h 22"/>
                <a:gd name="T30" fmla="*/ 27 w 33"/>
                <a:gd name="T31" fmla="*/ 8 h 22"/>
                <a:gd name="T32" fmla="*/ 25 w 33"/>
                <a:gd name="T33" fmla="*/ 4 h 22"/>
                <a:gd name="T34" fmla="*/ 23 w 33"/>
                <a:gd name="T35" fmla="*/ 1 h 22"/>
                <a:gd name="T36" fmla="*/ 19 w 33"/>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2">
                  <a:moveTo>
                    <a:pt x="19" y="0"/>
                  </a:moveTo>
                  <a:cubicBezTo>
                    <a:pt x="17" y="0"/>
                    <a:pt x="15" y="1"/>
                    <a:pt x="13" y="2"/>
                  </a:cubicBezTo>
                  <a:cubicBezTo>
                    <a:pt x="11" y="3"/>
                    <a:pt x="9" y="3"/>
                    <a:pt x="7" y="4"/>
                  </a:cubicBezTo>
                  <a:cubicBezTo>
                    <a:pt x="7" y="4"/>
                    <a:pt x="5" y="5"/>
                    <a:pt x="3" y="4"/>
                  </a:cubicBezTo>
                  <a:cubicBezTo>
                    <a:pt x="2" y="4"/>
                    <a:pt x="0" y="4"/>
                    <a:pt x="0" y="4"/>
                  </a:cubicBezTo>
                  <a:cubicBezTo>
                    <a:pt x="2" y="6"/>
                    <a:pt x="2" y="8"/>
                    <a:pt x="3" y="10"/>
                  </a:cubicBezTo>
                  <a:cubicBezTo>
                    <a:pt x="4" y="12"/>
                    <a:pt x="5" y="14"/>
                    <a:pt x="6" y="15"/>
                  </a:cubicBezTo>
                  <a:cubicBezTo>
                    <a:pt x="8" y="18"/>
                    <a:pt x="11" y="20"/>
                    <a:pt x="14" y="21"/>
                  </a:cubicBezTo>
                  <a:cubicBezTo>
                    <a:pt x="17" y="22"/>
                    <a:pt x="20" y="22"/>
                    <a:pt x="23" y="21"/>
                  </a:cubicBezTo>
                  <a:cubicBezTo>
                    <a:pt x="27" y="20"/>
                    <a:pt x="29" y="18"/>
                    <a:pt x="29" y="15"/>
                  </a:cubicBezTo>
                  <a:cubicBezTo>
                    <a:pt x="29" y="13"/>
                    <a:pt x="28" y="10"/>
                    <a:pt x="27" y="8"/>
                  </a:cubicBezTo>
                  <a:cubicBezTo>
                    <a:pt x="28" y="8"/>
                    <a:pt x="29" y="7"/>
                    <a:pt x="30" y="7"/>
                  </a:cubicBezTo>
                  <a:cubicBezTo>
                    <a:pt x="33" y="6"/>
                    <a:pt x="33" y="6"/>
                    <a:pt x="33" y="6"/>
                  </a:cubicBezTo>
                  <a:cubicBezTo>
                    <a:pt x="33" y="6"/>
                    <a:pt x="33" y="6"/>
                    <a:pt x="33" y="6"/>
                  </a:cubicBezTo>
                  <a:cubicBezTo>
                    <a:pt x="32" y="6"/>
                    <a:pt x="31" y="6"/>
                    <a:pt x="30" y="7"/>
                  </a:cubicBezTo>
                  <a:cubicBezTo>
                    <a:pt x="29" y="7"/>
                    <a:pt x="28" y="7"/>
                    <a:pt x="27" y="8"/>
                  </a:cubicBezTo>
                  <a:cubicBezTo>
                    <a:pt x="25" y="4"/>
                    <a:pt x="25" y="4"/>
                    <a:pt x="25" y="4"/>
                  </a:cubicBezTo>
                  <a:cubicBezTo>
                    <a:pt x="24" y="3"/>
                    <a:pt x="24" y="2"/>
                    <a:pt x="23" y="1"/>
                  </a:cubicBezTo>
                  <a:cubicBezTo>
                    <a:pt x="22" y="0"/>
                    <a:pt x="20" y="0"/>
                    <a:pt x="19"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1784"/>
            <p:cNvSpPr>
              <a:spLocks/>
            </p:cNvSpPr>
            <p:nvPr/>
          </p:nvSpPr>
          <p:spPr bwMode="auto">
            <a:xfrm>
              <a:off x="6984971" y="3910034"/>
              <a:ext cx="119063" cy="115888"/>
            </a:xfrm>
            <a:custGeom>
              <a:avLst/>
              <a:gdLst>
                <a:gd name="T0" fmla="*/ 3 w 32"/>
                <a:gd name="T1" fmla="*/ 7 h 31"/>
                <a:gd name="T2" fmla="*/ 0 w 32"/>
                <a:gd name="T3" fmla="*/ 17 h 31"/>
                <a:gd name="T4" fmla="*/ 2 w 32"/>
                <a:gd name="T5" fmla="*/ 24 h 31"/>
                <a:gd name="T6" fmla="*/ 3 w 32"/>
                <a:gd name="T7" fmla="*/ 28 h 31"/>
                <a:gd name="T8" fmla="*/ 5 w 32"/>
                <a:gd name="T9" fmla="*/ 31 h 31"/>
                <a:gd name="T10" fmla="*/ 9 w 32"/>
                <a:gd name="T11" fmla="*/ 29 h 31"/>
                <a:gd name="T12" fmla="*/ 14 w 32"/>
                <a:gd name="T13" fmla="*/ 28 h 31"/>
                <a:gd name="T14" fmla="*/ 24 w 32"/>
                <a:gd name="T15" fmla="*/ 22 h 31"/>
                <a:gd name="T16" fmla="*/ 25 w 32"/>
                <a:gd name="T17" fmla="*/ 14 h 31"/>
                <a:gd name="T18" fmla="*/ 23 w 32"/>
                <a:gd name="T19" fmla="*/ 6 h 31"/>
                <a:gd name="T20" fmla="*/ 27 w 32"/>
                <a:gd name="T21" fmla="*/ 5 h 31"/>
                <a:gd name="T22" fmla="*/ 32 w 32"/>
                <a:gd name="T23" fmla="*/ 6 h 31"/>
                <a:gd name="T24" fmla="*/ 32 w 32"/>
                <a:gd name="T25" fmla="*/ 5 h 31"/>
                <a:gd name="T26" fmla="*/ 28 w 32"/>
                <a:gd name="T27" fmla="*/ 4 h 31"/>
                <a:gd name="T28" fmla="*/ 23 w 32"/>
                <a:gd name="T29" fmla="*/ 5 h 31"/>
                <a:gd name="T30" fmla="*/ 12 w 32"/>
                <a:gd name="T31" fmla="*/ 1 h 31"/>
                <a:gd name="T32" fmla="*/ 3 w 32"/>
                <a:gd name="T33"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1">
                  <a:moveTo>
                    <a:pt x="3" y="7"/>
                  </a:moveTo>
                  <a:cubicBezTo>
                    <a:pt x="0" y="10"/>
                    <a:pt x="0" y="14"/>
                    <a:pt x="0" y="17"/>
                  </a:cubicBezTo>
                  <a:cubicBezTo>
                    <a:pt x="0" y="19"/>
                    <a:pt x="1" y="22"/>
                    <a:pt x="2" y="24"/>
                  </a:cubicBezTo>
                  <a:cubicBezTo>
                    <a:pt x="2" y="25"/>
                    <a:pt x="3" y="27"/>
                    <a:pt x="3" y="28"/>
                  </a:cubicBezTo>
                  <a:cubicBezTo>
                    <a:pt x="4" y="30"/>
                    <a:pt x="5" y="31"/>
                    <a:pt x="5" y="31"/>
                  </a:cubicBezTo>
                  <a:cubicBezTo>
                    <a:pt x="5" y="30"/>
                    <a:pt x="7" y="29"/>
                    <a:pt x="9" y="29"/>
                  </a:cubicBezTo>
                  <a:cubicBezTo>
                    <a:pt x="10" y="28"/>
                    <a:pt x="12" y="28"/>
                    <a:pt x="14" y="28"/>
                  </a:cubicBezTo>
                  <a:cubicBezTo>
                    <a:pt x="18" y="27"/>
                    <a:pt x="22" y="25"/>
                    <a:pt x="24" y="22"/>
                  </a:cubicBezTo>
                  <a:cubicBezTo>
                    <a:pt x="25" y="20"/>
                    <a:pt x="26" y="17"/>
                    <a:pt x="25" y="14"/>
                  </a:cubicBezTo>
                  <a:cubicBezTo>
                    <a:pt x="25" y="11"/>
                    <a:pt x="24" y="8"/>
                    <a:pt x="23" y="6"/>
                  </a:cubicBezTo>
                  <a:cubicBezTo>
                    <a:pt x="24" y="5"/>
                    <a:pt x="25" y="5"/>
                    <a:pt x="27" y="5"/>
                  </a:cubicBezTo>
                  <a:cubicBezTo>
                    <a:pt x="28" y="5"/>
                    <a:pt x="30" y="5"/>
                    <a:pt x="32" y="6"/>
                  </a:cubicBezTo>
                  <a:cubicBezTo>
                    <a:pt x="32" y="5"/>
                    <a:pt x="32" y="5"/>
                    <a:pt x="32" y="5"/>
                  </a:cubicBezTo>
                  <a:cubicBezTo>
                    <a:pt x="31" y="5"/>
                    <a:pt x="29" y="4"/>
                    <a:pt x="28" y="4"/>
                  </a:cubicBezTo>
                  <a:cubicBezTo>
                    <a:pt x="26" y="4"/>
                    <a:pt x="24" y="5"/>
                    <a:pt x="23" y="5"/>
                  </a:cubicBezTo>
                  <a:cubicBezTo>
                    <a:pt x="20" y="2"/>
                    <a:pt x="17" y="0"/>
                    <a:pt x="12" y="1"/>
                  </a:cubicBezTo>
                  <a:cubicBezTo>
                    <a:pt x="9" y="2"/>
                    <a:pt x="5" y="5"/>
                    <a:pt x="3"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1785"/>
            <p:cNvSpPr>
              <a:spLocks/>
            </p:cNvSpPr>
            <p:nvPr/>
          </p:nvSpPr>
          <p:spPr bwMode="auto">
            <a:xfrm>
              <a:off x="6965921" y="3289317"/>
              <a:ext cx="214314" cy="161926"/>
            </a:xfrm>
            <a:custGeom>
              <a:avLst/>
              <a:gdLst>
                <a:gd name="T0" fmla="*/ 37 w 57"/>
                <a:gd name="T1" fmla="*/ 2 h 43"/>
                <a:gd name="T2" fmla="*/ 25 w 57"/>
                <a:gd name="T3" fmla="*/ 1 h 43"/>
                <a:gd name="T4" fmla="*/ 13 w 57"/>
                <a:gd name="T5" fmla="*/ 1 h 43"/>
                <a:gd name="T6" fmla="*/ 6 w 57"/>
                <a:gd name="T7" fmla="*/ 1 h 43"/>
                <a:gd name="T8" fmla="*/ 0 w 57"/>
                <a:gd name="T9" fmla="*/ 0 h 43"/>
                <a:gd name="T10" fmla="*/ 3 w 57"/>
                <a:gd name="T11" fmla="*/ 9 h 43"/>
                <a:gd name="T12" fmla="*/ 4 w 57"/>
                <a:gd name="T13" fmla="*/ 20 h 43"/>
                <a:gd name="T14" fmla="*/ 12 w 57"/>
                <a:gd name="T15" fmla="*/ 33 h 43"/>
                <a:gd name="T16" fmla="*/ 25 w 57"/>
                <a:gd name="T17" fmla="*/ 42 h 43"/>
                <a:gd name="T18" fmla="*/ 39 w 57"/>
                <a:gd name="T19" fmla="*/ 38 h 43"/>
                <a:gd name="T20" fmla="*/ 46 w 57"/>
                <a:gd name="T21" fmla="*/ 26 h 43"/>
                <a:gd name="T22" fmla="*/ 51 w 57"/>
                <a:gd name="T23" fmla="*/ 29 h 43"/>
                <a:gd name="T24" fmla="*/ 56 w 57"/>
                <a:gd name="T25" fmla="*/ 35 h 43"/>
                <a:gd name="T26" fmla="*/ 57 w 57"/>
                <a:gd name="T27" fmla="*/ 35 h 43"/>
                <a:gd name="T28" fmla="*/ 52 w 57"/>
                <a:gd name="T29" fmla="*/ 30 h 43"/>
                <a:gd name="T30" fmla="*/ 46 w 57"/>
                <a:gd name="T31" fmla="*/ 26 h 43"/>
                <a:gd name="T32" fmla="*/ 46 w 57"/>
                <a:gd name="T33" fmla="*/ 10 h 43"/>
                <a:gd name="T34" fmla="*/ 37 w 57"/>
                <a:gd name="T35"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43">
                  <a:moveTo>
                    <a:pt x="37" y="2"/>
                  </a:moveTo>
                  <a:cubicBezTo>
                    <a:pt x="34" y="0"/>
                    <a:pt x="29" y="1"/>
                    <a:pt x="25" y="1"/>
                  </a:cubicBezTo>
                  <a:cubicBezTo>
                    <a:pt x="21" y="0"/>
                    <a:pt x="17" y="1"/>
                    <a:pt x="13" y="1"/>
                  </a:cubicBezTo>
                  <a:cubicBezTo>
                    <a:pt x="12" y="1"/>
                    <a:pt x="8" y="1"/>
                    <a:pt x="6" y="1"/>
                  </a:cubicBezTo>
                  <a:cubicBezTo>
                    <a:pt x="3" y="0"/>
                    <a:pt x="0" y="0"/>
                    <a:pt x="0" y="0"/>
                  </a:cubicBezTo>
                  <a:cubicBezTo>
                    <a:pt x="2" y="3"/>
                    <a:pt x="3" y="6"/>
                    <a:pt x="3" y="9"/>
                  </a:cubicBezTo>
                  <a:cubicBezTo>
                    <a:pt x="3" y="13"/>
                    <a:pt x="4" y="17"/>
                    <a:pt x="4" y="20"/>
                  </a:cubicBezTo>
                  <a:cubicBezTo>
                    <a:pt x="6" y="24"/>
                    <a:pt x="8" y="29"/>
                    <a:pt x="12" y="33"/>
                  </a:cubicBezTo>
                  <a:cubicBezTo>
                    <a:pt x="16" y="37"/>
                    <a:pt x="20" y="40"/>
                    <a:pt x="25" y="42"/>
                  </a:cubicBezTo>
                  <a:cubicBezTo>
                    <a:pt x="30" y="43"/>
                    <a:pt x="35" y="41"/>
                    <a:pt x="39" y="38"/>
                  </a:cubicBezTo>
                  <a:cubicBezTo>
                    <a:pt x="42" y="35"/>
                    <a:pt x="45" y="31"/>
                    <a:pt x="46" y="26"/>
                  </a:cubicBezTo>
                  <a:cubicBezTo>
                    <a:pt x="48" y="27"/>
                    <a:pt x="50" y="28"/>
                    <a:pt x="51" y="29"/>
                  </a:cubicBezTo>
                  <a:cubicBezTo>
                    <a:pt x="53" y="31"/>
                    <a:pt x="55" y="33"/>
                    <a:pt x="56" y="35"/>
                  </a:cubicBezTo>
                  <a:cubicBezTo>
                    <a:pt x="57" y="35"/>
                    <a:pt x="57" y="35"/>
                    <a:pt x="57" y="35"/>
                  </a:cubicBezTo>
                  <a:cubicBezTo>
                    <a:pt x="56" y="33"/>
                    <a:pt x="54" y="32"/>
                    <a:pt x="52" y="30"/>
                  </a:cubicBezTo>
                  <a:cubicBezTo>
                    <a:pt x="50" y="28"/>
                    <a:pt x="48" y="26"/>
                    <a:pt x="46" y="26"/>
                  </a:cubicBezTo>
                  <a:cubicBezTo>
                    <a:pt x="48" y="20"/>
                    <a:pt x="48" y="14"/>
                    <a:pt x="46" y="10"/>
                  </a:cubicBezTo>
                  <a:cubicBezTo>
                    <a:pt x="44" y="7"/>
                    <a:pt x="40" y="4"/>
                    <a:pt x="37"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1786"/>
            <p:cNvSpPr>
              <a:spLocks/>
            </p:cNvSpPr>
            <p:nvPr/>
          </p:nvSpPr>
          <p:spPr bwMode="auto">
            <a:xfrm>
              <a:off x="7096097" y="3116279"/>
              <a:ext cx="147638" cy="169864"/>
            </a:xfrm>
            <a:custGeom>
              <a:avLst/>
              <a:gdLst>
                <a:gd name="T0" fmla="*/ 32 w 39"/>
                <a:gd name="T1" fmla="*/ 5 h 45"/>
                <a:gd name="T2" fmla="*/ 20 w 39"/>
                <a:gd name="T3" fmla="*/ 0 h 45"/>
                <a:gd name="T4" fmla="*/ 10 w 39"/>
                <a:gd name="T5" fmla="*/ 1 h 45"/>
                <a:gd name="T6" fmla="*/ 4 w 39"/>
                <a:gd name="T7" fmla="*/ 3 h 45"/>
                <a:gd name="T8" fmla="*/ 0 w 39"/>
                <a:gd name="T9" fmla="*/ 4 h 45"/>
                <a:gd name="T10" fmla="*/ 3 w 39"/>
                <a:gd name="T11" fmla="*/ 10 h 45"/>
                <a:gd name="T12" fmla="*/ 3 w 39"/>
                <a:gd name="T13" fmla="*/ 16 h 45"/>
                <a:gd name="T14" fmla="*/ 5 w 39"/>
                <a:gd name="T15" fmla="*/ 24 h 45"/>
                <a:gd name="T16" fmla="*/ 9 w 39"/>
                <a:gd name="T17" fmla="*/ 31 h 45"/>
                <a:gd name="T18" fmla="*/ 19 w 39"/>
                <a:gd name="T19" fmla="*/ 34 h 45"/>
                <a:gd name="T20" fmla="*/ 31 w 39"/>
                <a:gd name="T21" fmla="*/ 33 h 45"/>
                <a:gd name="T22" fmla="*/ 31 w 39"/>
                <a:gd name="T23" fmla="*/ 38 h 45"/>
                <a:gd name="T24" fmla="*/ 27 w 39"/>
                <a:gd name="T25" fmla="*/ 45 h 45"/>
                <a:gd name="T26" fmla="*/ 28 w 39"/>
                <a:gd name="T27" fmla="*/ 45 h 45"/>
                <a:gd name="T28" fmla="*/ 31 w 39"/>
                <a:gd name="T29" fmla="*/ 40 h 45"/>
                <a:gd name="T30" fmla="*/ 31 w 39"/>
                <a:gd name="T31" fmla="*/ 33 h 45"/>
                <a:gd name="T32" fmla="*/ 37 w 39"/>
                <a:gd name="T33" fmla="*/ 28 h 45"/>
                <a:gd name="T34" fmla="*/ 39 w 39"/>
                <a:gd name="T35" fmla="*/ 19 h 45"/>
                <a:gd name="T36" fmla="*/ 32 w 39"/>
                <a:gd name="T3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45">
                  <a:moveTo>
                    <a:pt x="32" y="5"/>
                  </a:moveTo>
                  <a:cubicBezTo>
                    <a:pt x="29" y="1"/>
                    <a:pt x="24" y="0"/>
                    <a:pt x="20" y="0"/>
                  </a:cubicBezTo>
                  <a:cubicBezTo>
                    <a:pt x="17" y="0"/>
                    <a:pt x="13" y="0"/>
                    <a:pt x="10" y="1"/>
                  </a:cubicBezTo>
                  <a:cubicBezTo>
                    <a:pt x="9" y="2"/>
                    <a:pt x="6" y="2"/>
                    <a:pt x="4" y="3"/>
                  </a:cubicBezTo>
                  <a:cubicBezTo>
                    <a:pt x="2" y="3"/>
                    <a:pt x="0" y="4"/>
                    <a:pt x="0" y="4"/>
                  </a:cubicBezTo>
                  <a:cubicBezTo>
                    <a:pt x="2" y="5"/>
                    <a:pt x="3" y="7"/>
                    <a:pt x="3" y="10"/>
                  </a:cubicBezTo>
                  <a:cubicBezTo>
                    <a:pt x="3" y="12"/>
                    <a:pt x="3" y="14"/>
                    <a:pt x="3" y="16"/>
                  </a:cubicBezTo>
                  <a:cubicBezTo>
                    <a:pt x="3" y="19"/>
                    <a:pt x="4" y="22"/>
                    <a:pt x="5" y="24"/>
                  </a:cubicBezTo>
                  <a:cubicBezTo>
                    <a:pt x="6" y="27"/>
                    <a:pt x="7" y="29"/>
                    <a:pt x="9" y="31"/>
                  </a:cubicBezTo>
                  <a:cubicBezTo>
                    <a:pt x="12" y="33"/>
                    <a:pt x="15" y="34"/>
                    <a:pt x="19" y="34"/>
                  </a:cubicBezTo>
                  <a:cubicBezTo>
                    <a:pt x="23" y="35"/>
                    <a:pt x="27" y="34"/>
                    <a:pt x="31" y="33"/>
                  </a:cubicBezTo>
                  <a:cubicBezTo>
                    <a:pt x="31" y="35"/>
                    <a:pt x="31" y="37"/>
                    <a:pt x="31" y="38"/>
                  </a:cubicBezTo>
                  <a:cubicBezTo>
                    <a:pt x="30" y="41"/>
                    <a:pt x="29" y="43"/>
                    <a:pt x="27" y="45"/>
                  </a:cubicBezTo>
                  <a:cubicBezTo>
                    <a:pt x="28" y="45"/>
                    <a:pt x="28" y="45"/>
                    <a:pt x="28" y="45"/>
                  </a:cubicBezTo>
                  <a:cubicBezTo>
                    <a:pt x="29" y="45"/>
                    <a:pt x="30" y="42"/>
                    <a:pt x="31" y="40"/>
                  </a:cubicBezTo>
                  <a:cubicBezTo>
                    <a:pt x="31" y="37"/>
                    <a:pt x="32" y="35"/>
                    <a:pt x="31" y="33"/>
                  </a:cubicBezTo>
                  <a:cubicBezTo>
                    <a:pt x="34" y="32"/>
                    <a:pt x="36" y="30"/>
                    <a:pt x="37" y="28"/>
                  </a:cubicBezTo>
                  <a:cubicBezTo>
                    <a:pt x="39" y="25"/>
                    <a:pt x="39" y="22"/>
                    <a:pt x="39" y="19"/>
                  </a:cubicBezTo>
                  <a:cubicBezTo>
                    <a:pt x="38" y="14"/>
                    <a:pt x="35" y="8"/>
                    <a:pt x="32" y="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1787"/>
            <p:cNvSpPr>
              <a:spLocks/>
            </p:cNvSpPr>
            <p:nvPr/>
          </p:nvSpPr>
          <p:spPr bwMode="auto">
            <a:xfrm>
              <a:off x="6894483" y="3016265"/>
              <a:ext cx="206376" cy="187326"/>
            </a:xfrm>
            <a:custGeom>
              <a:avLst/>
              <a:gdLst>
                <a:gd name="T0" fmla="*/ 38 w 55"/>
                <a:gd name="T1" fmla="*/ 3 h 50"/>
                <a:gd name="T2" fmla="*/ 23 w 55"/>
                <a:gd name="T3" fmla="*/ 3 h 50"/>
                <a:gd name="T4" fmla="*/ 12 w 55"/>
                <a:gd name="T5" fmla="*/ 8 h 50"/>
                <a:gd name="T6" fmla="*/ 0 w 55"/>
                <a:gd name="T7" fmla="*/ 14 h 50"/>
                <a:gd name="T8" fmla="*/ 10 w 55"/>
                <a:gd name="T9" fmla="*/ 29 h 50"/>
                <a:gd name="T10" fmla="*/ 16 w 55"/>
                <a:gd name="T11" fmla="*/ 38 h 50"/>
                <a:gd name="T12" fmla="*/ 24 w 55"/>
                <a:gd name="T13" fmla="*/ 43 h 50"/>
                <a:gd name="T14" fmla="*/ 37 w 55"/>
                <a:gd name="T15" fmla="*/ 42 h 50"/>
                <a:gd name="T16" fmla="*/ 49 w 55"/>
                <a:gd name="T17" fmla="*/ 35 h 50"/>
                <a:gd name="T18" fmla="*/ 52 w 55"/>
                <a:gd name="T19" fmla="*/ 41 h 50"/>
                <a:gd name="T20" fmla="*/ 52 w 55"/>
                <a:gd name="T21" fmla="*/ 50 h 50"/>
                <a:gd name="T22" fmla="*/ 54 w 55"/>
                <a:gd name="T23" fmla="*/ 50 h 50"/>
                <a:gd name="T24" fmla="*/ 53 w 55"/>
                <a:gd name="T25" fmla="*/ 43 h 50"/>
                <a:gd name="T26" fmla="*/ 50 w 55"/>
                <a:gd name="T27" fmla="*/ 35 h 50"/>
                <a:gd name="T28" fmla="*/ 55 w 55"/>
                <a:gd name="T29" fmla="*/ 26 h 50"/>
                <a:gd name="T30" fmla="*/ 53 w 55"/>
                <a:gd name="T31" fmla="*/ 16 h 50"/>
                <a:gd name="T32" fmla="*/ 47 w 55"/>
                <a:gd name="T33" fmla="*/ 8 h 50"/>
                <a:gd name="T34" fmla="*/ 38 w 55"/>
                <a:gd name="T35"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0">
                  <a:moveTo>
                    <a:pt x="38" y="3"/>
                  </a:moveTo>
                  <a:cubicBezTo>
                    <a:pt x="33" y="0"/>
                    <a:pt x="28" y="2"/>
                    <a:pt x="23" y="3"/>
                  </a:cubicBezTo>
                  <a:cubicBezTo>
                    <a:pt x="19" y="4"/>
                    <a:pt x="15" y="6"/>
                    <a:pt x="12" y="8"/>
                  </a:cubicBezTo>
                  <a:cubicBezTo>
                    <a:pt x="9" y="10"/>
                    <a:pt x="0" y="14"/>
                    <a:pt x="0" y="14"/>
                  </a:cubicBezTo>
                  <a:cubicBezTo>
                    <a:pt x="6" y="17"/>
                    <a:pt x="8" y="24"/>
                    <a:pt x="10" y="29"/>
                  </a:cubicBezTo>
                  <a:cubicBezTo>
                    <a:pt x="12" y="32"/>
                    <a:pt x="14" y="35"/>
                    <a:pt x="16" y="38"/>
                  </a:cubicBezTo>
                  <a:cubicBezTo>
                    <a:pt x="18" y="40"/>
                    <a:pt x="21" y="42"/>
                    <a:pt x="24" y="43"/>
                  </a:cubicBezTo>
                  <a:cubicBezTo>
                    <a:pt x="28" y="44"/>
                    <a:pt x="32" y="44"/>
                    <a:pt x="37" y="42"/>
                  </a:cubicBezTo>
                  <a:cubicBezTo>
                    <a:pt x="41" y="41"/>
                    <a:pt x="46" y="39"/>
                    <a:pt x="49" y="35"/>
                  </a:cubicBezTo>
                  <a:cubicBezTo>
                    <a:pt x="51" y="37"/>
                    <a:pt x="52" y="39"/>
                    <a:pt x="52" y="41"/>
                  </a:cubicBezTo>
                  <a:cubicBezTo>
                    <a:pt x="53" y="44"/>
                    <a:pt x="53" y="47"/>
                    <a:pt x="52" y="50"/>
                  </a:cubicBezTo>
                  <a:cubicBezTo>
                    <a:pt x="54" y="50"/>
                    <a:pt x="54" y="50"/>
                    <a:pt x="54" y="50"/>
                  </a:cubicBezTo>
                  <a:cubicBezTo>
                    <a:pt x="54" y="48"/>
                    <a:pt x="54" y="46"/>
                    <a:pt x="53" y="43"/>
                  </a:cubicBezTo>
                  <a:cubicBezTo>
                    <a:pt x="53" y="40"/>
                    <a:pt x="51" y="37"/>
                    <a:pt x="50" y="35"/>
                  </a:cubicBezTo>
                  <a:cubicBezTo>
                    <a:pt x="52" y="33"/>
                    <a:pt x="54" y="30"/>
                    <a:pt x="55" y="26"/>
                  </a:cubicBezTo>
                  <a:cubicBezTo>
                    <a:pt x="55" y="23"/>
                    <a:pt x="55" y="20"/>
                    <a:pt x="53" y="16"/>
                  </a:cubicBezTo>
                  <a:cubicBezTo>
                    <a:pt x="51" y="13"/>
                    <a:pt x="49" y="11"/>
                    <a:pt x="47" y="8"/>
                  </a:cubicBezTo>
                  <a:cubicBezTo>
                    <a:pt x="44" y="6"/>
                    <a:pt x="41" y="4"/>
                    <a:pt x="38" y="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1788"/>
            <p:cNvSpPr>
              <a:spLocks/>
            </p:cNvSpPr>
            <p:nvPr/>
          </p:nvSpPr>
          <p:spPr bwMode="auto">
            <a:xfrm>
              <a:off x="7161185" y="2955940"/>
              <a:ext cx="82551" cy="115888"/>
            </a:xfrm>
            <a:custGeom>
              <a:avLst/>
              <a:gdLst>
                <a:gd name="T0" fmla="*/ 0 w 22"/>
                <a:gd name="T1" fmla="*/ 20 h 31"/>
                <a:gd name="T2" fmla="*/ 5 w 22"/>
                <a:gd name="T3" fmla="*/ 27 h 31"/>
                <a:gd name="T4" fmla="*/ 12 w 22"/>
                <a:gd name="T5" fmla="*/ 29 h 31"/>
                <a:gd name="T6" fmla="*/ 15 w 22"/>
                <a:gd name="T7" fmla="*/ 30 h 31"/>
                <a:gd name="T8" fmla="*/ 18 w 22"/>
                <a:gd name="T9" fmla="*/ 31 h 31"/>
                <a:gd name="T10" fmla="*/ 18 w 22"/>
                <a:gd name="T11" fmla="*/ 27 h 31"/>
                <a:gd name="T12" fmla="*/ 20 w 22"/>
                <a:gd name="T13" fmla="*/ 23 h 31"/>
                <a:gd name="T14" fmla="*/ 22 w 22"/>
                <a:gd name="T15" fmla="*/ 19 h 31"/>
                <a:gd name="T16" fmla="*/ 22 w 22"/>
                <a:gd name="T17" fmla="*/ 15 h 31"/>
                <a:gd name="T18" fmla="*/ 18 w 22"/>
                <a:gd name="T19" fmla="*/ 10 h 31"/>
                <a:gd name="T20" fmla="*/ 12 w 22"/>
                <a:gd name="T21" fmla="*/ 5 h 31"/>
                <a:gd name="T22" fmla="*/ 14 w 22"/>
                <a:gd name="T23" fmla="*/ 2 h 31"/>
                <a:gd name="T24" fmla="*/ 19 w 22"/>
                <a:gd name="T25" fmla="*/ 1 h 31"/>
                <a:gd name="T26" fmla="*/ 19 w 22"/>
                <a:gd name="T27" fmla="*/ 0 h 31"/>
                <a:gd name="T28" fmla="*/ 15 w 22"/>
                <a:gd name="T29" fmla="*/ 2 h 31"/>
                <a:gd name="T30" fmla="*/ 12 w 22"/>
                <a:gd name="T31" fmla="*/ 5 h 31"/>
                <a:gd name="T32" fmla="*/ 2 w 22"/>
                <a:gd name="T33" fmla="*/ 9 h 31"/>
                <a:gd name="T34" fmla="*/ 0 w 22"/>
                <a:gd name="T35"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1">
                  <a:moveTo>
                    <a:pt x="0" y="20"/>
                  </a:moveTo>
                  <a:cubicBezTo>
                    <a:pt x="1" y="23"/>
                    <a:pt x="3" y="25"/>
                    <a:pt x="5" y="27"/>
                  </a:cubicBezTo>
                  <a:cubicBezTo>
                    <a:pt x="7" y="28"/>
                    <a:pt x="9" y="29"/>
                    <a:pt x="12" y="29"/>
                  </a:cubicBezTo>
                  <a:cubicBezTo>
                    <a:pt x="12" y="30"/>
                    <a:pt x="14" y="30"/>
                    <a:pt x="15" y="30"/>
                  </a:cubicBezTo>
                  <a:cubicBezTo>
                    <a:pt x="17" y="31"/>
                    <a:pt x="18" y="31"/>
                    <a:pt x="18" y="31"/>
                  </a:cubicBezTo>
                  <a:cubicBezTo>
                    <a:pt x="17" y="30"/>
                    <a:pt x="17" y="28"/>
                    <a:pt x="18" y="27"/>
                  </a:cubicBezTo>
                  <a:cubicBezTo>
                    <a:pt x="19" y="26"/>
                    <a:pt x="19" y="24"/>
                    <a:pt x="20" y="23"/>
                  </a:cubicBezTo>
                  <a:cubicBezTo>
                    <a:pt x="21" y="22"/>
                    <a:pt x="21" y="20"/>
                    <a:pt x="22" y="19"/>
                  </a:cubicBezTo>
                  <a:cubicBezTo>
                    <a:pt x="22" y="18"/>
                    <a:pt x="22" y="16"/>
                    <a:pt x="22" y="15"/>
                  </a:cubicBezTo>
                  <a:cubicBezTo>
                    <a:pt x="21" y="13"/>
                    <a:pt x="20" y="11"/>
                    <a:pt x="18" y="10"/>
                  </a:cubicBezTo>
                  <a:cubicBezTo>
                    <a:pt x="16" y="8"/>
                    <a:pt x="14" y="6"/>
                    <a:pt x="12" y="5"/>
                  </a:cubicBezTo>
                  <a:cubicBezTo>
                    <a:pt x="13" y="4"/>
                    <a:pt x="13" y="3"/>
                    <a:pt x="14" y="2"/>
                  </a:cubicBezTo>
                  <a:cubicBezTo>
                    <a:pt x="16" y="1"/>
                    <a:pt x="17" y="1"/>
                    <a:pt x="19" y="1"/>
                  </a:cubicBezTo>
                  <a:cubicBezTo>
                    <a:pt x="19" y="0"/>
                    <a:pt x="19" y="0"/>
                    <a:pt x="19" y="0"/>
                  </a:cubicBezTo>
                  <a:cubicBezTo>
                    <a:pt x="18" y="0"/>
                    <a:pt x="17" y="1"/>
                    <a:pt x="15" y="2"/>
                  </a:cubicBezTo>
                  <a:cubicBezTo>
                    <a:pt x="14" y="2"/>
                    <a:pt x="12" y="4"/>
                    <a:pt x="12" y="5"/>
                  </a:cubicBezTo>
                  <a:cubicBezTo>
                    <a:pt x="8" y="4"/>
                    <a:pt x="4" y="5"/>
                    <a:pt x="2" y="9"/>
                  </a:cubicBezTo>
                  <a:cubicBezTo>
                    <a:pt x="0" y="12"/>
                    <a:pt x="0" y="17"/>
                    <a:pt x="0"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1789"/>
            <p:cNvSpPr>
              <a:spLocks/>
            </p:cNvSpPr>
            <p:nvPr/>
          </p:nvSpPr>
          <p:spPr bwMode="auto">
            <a:xfrm>
              <a:off x="6784945" y="2703526"/>
              <a:ext cx="315914" cy="206376"/>
            </a:xfrm>
            <a:custGeom>
              <a:avLst/>
              <a:gdLst>
                <a:gd name="T0" fmla="*/ 48 w 84"/>
                <a:gd name="T1" fmla="*/ 2 h 55"/>
                <a:gd name="T2" fmla="*/ 28 w 84"/>
                <a:gd name="T3" fmla="*/ 15 h 55"/>
                <a:gd name="T4" fmla="*/ 20 w 84"/>
                <a:gd name="T5" fmla="*/ 23 h 55"/>
                <a:gd name="T6" fmla="*/ 7 w 84"/>
                <a:gd name="T7" fmla="*/ 25 h 55"/>
                <a:gd name="T8" fmla="*/ 0 w 84"/>
                <a:gd name="T9" fmla="*/ 24 h 55"/>
                <a:gd name="T10" fmla="*/ 11 w 84"/>
                <a:gd name="T11" fmla="*/ 36 h 55"/>
                <a:gd name="T12" fmla="*/ 25 w 84"/>
                <a:gd name="T13" fmla="*/ 46 h 55"/>
                <a:gd name="T14" fmla="*/ 45 w 84"/>
                <a:gd name="T15" fmla="*/ 54 h 55"/>
                <a:gd name="T16" fmla="*/ 66 w 84"/>
                <a:gd name="T17" fmla="*/ 50 h 55"/>
                <a:gd name="T18" fmla="*/ 79 w 84"/>
                <a:gd name="T19" fmla="*/ 34 h 55"/>
                <a:gd name="T20" fmla="*/ 74 w 84"/>
                <a:gd name="T21" fmla="*/ 17 h 55"/>
                <a:gd name="T22" fmla="*/ 79 w 84"/>
                <a:gd name="T23" fmla="*/ 14 h 55"/>
                <a:gd name="T24" fmla="*/ 84 w 84"/>
                <a:gd name="T25" fmla="*/ 13 h 55"/>
                <a:gd name="T26" fmla="*/ 83 w 84"/>
                <a:gd name="T27" fmla="*/ 11 h 55"/>
                <a:gd name="T28" fmla="*/ 81 w 84"/>
                <a:gd name="T29" fmla="*/ 12 h 55"/>
                <a:gd name="T30" fmla="*/ 79 w 84"/>
                <a:gd name="T31" fmla="*/ 13 h 55"/>
                <a:gd name="T32" fmla="*/ 74 w 84"/>
                <a:gd name="T33" fmla="*/ 16 h 55"/>
                <a:gd name="T34" fmla="*/ 71 w 84"/>
                <a:gd name="T35" fmla="*/ 12 h 55"/>
                <a:gd name="T36" fmla="*/ 48 w 84"/>
                <a:gd name="T3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55">
                  <a:moveTo>
                    <a:pt x="48" y="2"/>
                  </a:moveTo>
                  <a:cubicBezTo>
                    <a:pt x="40" y="4"/>
                    <a:pt x="35" y="9"/>
                    <a:pt x="28" y="15"/>
                  </a:cubicBezTo>
                  <a:cubicBezTo>
                    <a:pt x="26" y="18"/>
                    <a:pt x="23" y="21"/>
                    <a:pt x="20" y="23"/>
                  </a:cubicBezTo>
                  <a:cubicBezTo>
                    <a:pt x="16" y="25"/>
                    <a:pt x="12" y="27"/>
                    <a:pt x="7" y="25"/>
                  </a:cubicBezTo>
                  <a:cubicBezTo>
                    <a:pt x="5" y="25"/>
                    <a:pt x="2" y="25"/>
                    <a:pt x="0" y="24"/>
                  </a:cubicBezTo>
                  <a:cubicBezTo>
                    <a:pt x="3" y="27"/>
                    <a:pt x="6" y="31"/>
                    <a:pt x="11" y="36"/>
                  </a:cubicBezTo>
                  <a:cubicBezTo>
                    <a:pt x="16" y="41"/>
                    <a:pt x="21" y="44"/>
                    <a:pt x="25" y="46"/>
                  </a:cubicBezTo>
                  <a:cubicBezTo>
                    <a:pt x="31" y="50"/>
                    <a:pt x="38" y="53"/>
                    <a:pt x="45" y="54"/>
                  </a:cubicBezTo>
                  <a:cubicBezTo>
                    <a:pt x="52" y="55"/>
                    <a:pt x="59" y="54"/>
                    <a:pt x="66" y="50"/>
                  </a:cubicBezTo>
                  <a:cubicBezTo>
                    <a:pt x="73" y="46"/>
                    <a:pt x="77" y="40"/>
                    <a:pt x="79" y="34"/>
                  </a:cubicBezTo>
                  <a:cubicBezTo>
                    <a:pt x="80" y="28"/>
                    <a:pt x="78" y="22"/>
                    <a:pt x="74" y="17"/>
                  </a:cubicBezTo>
                  <a:cubicBezTo>
                    <a:pt x="76" y="16"/>
                    <a:pt x="78" y="15"/>
                    <a:pt x="79" y="14"/>
                  </a:cubicBezTo>
                  <a:cubicBezTo>
                    <a:pt x="81" y="14"/>
                    <a:pt x="82" y="13"/>
                    <a:pt x="84" y="13"/>
                  </a:cubicBezTo>
                  <a:cubicBezTo>
                    <a:pt x="83" y="11"/>
                    <a:pt x="83" y="11"/>
                    <a:pt x="83" y="11"/>
                  </a:cubicBezTo>
                  <a:cubicBezTo>
                    <a:pt x="82" y="11"/>
                    <a:pt x="82" y="11"/>
                    <a:pt x="81" y="12"/>
                  </a:cubicBezTo>
                  <a:cubicBezTo>
                    <a:pt x="81" y="12"/>
                    <a:pt x="80" y="12"/>
                    <a:pt x="79" y="13"/>
                  </a:cubicBezTo>
                  <a:cubicBezTo>
                    <a:pt x="74" y="16"/>
                    <a:pt x="74" y="16"/>
                    <a:pt x="74" y="16"/>
                  </a:cubicBezTo>
                  <a:cubicBezTo>
                    <a:pt x="73" y="15"/>
                    <a:pt x="72" y="13"/>
                    <a:pt x="71" y="12"/>
                  </a:cubicBezTo>
                  <a:cubicBezTo>
                    <a:pt x="65" y="3"/>
                    <a:pt x="56" y="0"/>
                    <a:pt x="48" y="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1790"/>
            <p:cNvSpPr>
              <a:spLocks/>
            </p:cNvSpPr>
            <p:nvPr/>
          </p:nvSpPr>
          <p:spPr bwMode="auto">
            <a:xfrm>
              <a:off x="6900833" y="2662250"/>
              <a:ext cx="101601" cy="68263"/>
            </a:xfrm>
            <a:custGeom>
              <a:avLst/>
              <a:gdLst>
                <a:gd name="T0" fmla="*/ 15 w 27"/>
                <a:gd name="T1" fmla="*/ 0 h 18"/>
                <a:gd name="T2" fmla="*/ 9 w 27"/>
                <a:gd name="T3" fmla="*/ 1 h 18"/>
                <a:gd name="T4" fmla="*/ 5 w 27"/>
                <a:gd name="T5" fmla="*/ 4 h 18"/>
                <a:gd name="T6" fmla="*/ 0 w 27"/>
                <a:gd name="T7" fmla="*/ 6 h 18"/>
                <a:gd name="T8" fmla="*/ 5 w 27"/>
                <a:gd name="T9" fmla="*/ 13 h 18"/>
                <a:gd name="T10" fmla="*/ 14 w 27"/>
                <a:gd name="T11" fmla="*/ 18 h 18"/>
                <a:gd name="T12" fmla="*/ 19 w 27"/>
                <a:gd name="T13" fmla="*/ 16 h 18"/>
                <a:gd name="T14" fmla="*/ 23 w 27"/>
                <a:gd name="T15" fmla="*/ 11 h 18"/>
                <a:gd name="T16" fmla="*/ 25 w 27"/>
                <a:gd name="T17" fmla="*/ 13 h 18"/>
                <a:gd name="T18" fmla="*/ 27 w 27"/>
                <a:gd name="T19" fmla="*/ 16 h 18"/>
                <a:gd name="T20" fmla="*/ 27 w 27"/>
                <a:gd name="T21" fmla="*/ 16 h 18"/>
                <a:gd name="T22" fmla="*/ 23 w 27"/>
                <a:gd name="T23" fmla="*/ 11 h 18"/>
                <a:gd name="T24" fmla="*/ 22 w 27"/>
                <a:gd name="T25" fmla="*/ 3 h 18"/>
                <a:gd name="T26" fmla="*/ 15 w 27"/>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15" y="0"/>
                  </a:moveTo>
                  <a:cubicBezTo>
                    <a:pt x="13" y="0"/>
                    <a:pt x="11" y="0"/>
                    <a:pt x="9" y="1"/>
                  </a:cubicBezTo>
                  <a:cubicBezTo>
                    <a:pt x="8" y="2"/>
                    <a:pt x="6" y="3"/>
                    <a:pt x="5" y="4"/>
                  </a:cubicBezTo>
                  <a:cubicBezTo>
                    <a:pt x="4" y="5"/>
                    <a:pt x="0" y="6"/>
                    <a:pt x="0" y="6"/>
                  </a:cubicBezTo>
                  <a:cubicBezTo>
                    <a:pt x="2" y="8"/>
                    <a:pt x="3" y="11"/>
                    <a:pt x="5" y="13"/>
                  </a:cubicBezTo>
                  <a:cubicBezTo>
                    <a:pt x="7" y="16"/>
                    <a:pt x="11" y="18"/>
                    <a:pt x="14" y="18"/>
                  </a:cubicBezTo>
                  <a:cubicBezTo>
                    <a:pt x="16" y="18"/>
                    <a:pt x="18" y="17"/>
                    <a:pt x="19" y="16"/>
                  </a:cubicBezTo>
                  <a:cubicBezTo>
                    <a:pt x="21" y="15"/>
                    <a:pt x="22" y="13"/>
                    <a:pt x="23" y="11"/>
                  </a:cubicBezTo>
                  <a:cubicBezTo>
                    <a:pt x="24" y="12"/>
                    <a:pt x="25" y="12"/>
                    <a:pt x="25" y="13"/>
                  </a:cubicBezTo>
                  <a:cubicBezTo>
                    <a:pt x="26" y="14"/>
                    <a:pt x="27" y="15"/>
                    <a:pt x="27" y="16"/>
                  </a:cubicBezTo>
                  <a:cubicBezTo>
                    <a:pt x="27" y="16"/>
                    <a:pt x="27" y="16"/>
                    <a:pt x="27" y="16"/>
                  </a:cubicBezTo>
                  <a:cubicBezTo>
                    <a:pt x="27" y="15"/>
                    <a:pt x="25" y="12"/>
                    <a:pt x="23" y="11"/>
                  </a:cubicBezTo>
                  <a:cubicBezTo>
                    <a:pt x="24" y="8"/>
                    <a:pt x="24" y="5"/>
                    <a:pt x="22" y="3"/>
                  </a:cubicBezTo>
                  <a:cubicBezTo>
                    <a:pt x="20" y="1"/>
                    <a:pt x="17" y="0"/>
                    <a:pt x="15"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1791"/>
            <p:cNvSpPr>
              <a:spLocks/>
            </p:cNvSpPr>
            <p:nvPr/>
          </p:nvSpPr>
          <p:spPr bwMode="auto">
            <a:xfrm>
              <a:off x="7096097" y="2640025"/>
              <a:ext cx="147638" cy="161926"/>
            </a:xfrm>
            <a:custGeom>
              <a:avLst/>
              <a:gdLst>
                <a:gd name="T0" fmla="*/ 29 w 39"/>
                <a:gd name="T1" fmla="*/ 3 h 43"/>
                <a:gd name="T2" fmla="*/ 17 w 39"/>
                <a:gd name="T3" fmla="*/ 1 h 43"/>
                <a:gd name="T4" fmla="*/ 7 w 39"/>
                <a:gd name="T5" fmla="*/ 4 h 43"/>
                <a:gd name="T6" fmla="*/ 2 w 39"/>
                <a:gd name="T7" fmla="*/ 7 h 43"/>
                <a:gd name="T8" fmla="*/ 0 w 39"/>
                <a:gd name="T9" fmla="*/ 9 h 43"/>
                <a:gd name="T10" fmla="*/ 3 w 39"/>
                <a:gd name="T11" fmla="*/ 13 h 43"/>
                <a:gd name="T12" fmla="*/ 4 w 39"/>
                <a:gd name="T13" fmla="*/ 19 h 43"/>
                <a:gd name="T14" fmla="*/ 7 w 39"/>
                <a:gd name="T15" fmla="*/ 26 h 43"/>
                <a:gd name="T16" fmla="*/ 12 w 39"/>
                <a:gd name="T17" fmla="*/ 31 h 43"/>
                <a:gd name="T18" fmla="*/ 21 w 39"/>
                <a:gd name="T19" fmla="*/ 32 h 43"/>
                <a:gd name="T20" fmla="*/ 32 w 39"/>
                <a:gd name="T21" fmla="*/ 30 h 43"/>
                <a:gd name="T22" fmla="*/ 32 w 39"/>
                <a:gd name="T23" fmla="*/ 36 h 43"/>
                <a:gd name="T24" fmla="*/ 28 w 39"/>
                <a:gd name="T25" fmla="*/ 42 h 43"/>
                <a:gd name="T26" fmla="*/ 29 w 39"/>
                <a:gd name="T27" fmla="*/ 43 h 43"/>
                <a:gd name="T28" fmla="*/ 32 w 39"/>
                <a:gd name="T29" fmla="*/ 37 h 43"/>
                <a:gd name="T30" fmla="*/ 32 w 39"/>
                <a:gd name="T31" fmla="*/ 30 h 43"/>
                <a:gd name="T32" fmla="*/ 38 w 39"/>
                <a:gd name="T33" fmla="*/ 24 h 43"/>
                <a:gd name="T34" fmla="*/ 38 w 39"/>
                <a:gd name="T35" fmla="*/ 16 h 43"/>
                <a:gd name="T36" fmla="*/ 29 w 39"/>
                <a:gd name="T37"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43">
                  <a:moveTo>
                    <a:pt x="29" y="3"/>
                  </a:moveTo>
                  <a:cubicBezTo>
                    <a:pt x="25" y="0"/>
                    <a:pt x="21" y="0"/>
                    <a:pt x="17" y="1"/>
                  </a:cubicBezTo>
                  <a:cubicBezTo>
                    <a:pt x="13" y="1"/>
                    <a:pt x="10" y="2"/>
                    <a:pt x="7" y="4"/>
                  </a:cubicBezTo>
                  <a:cubicBezTo>
                    <a:pt x="6" y="5"/>
                    <a:pt x="4" y="6"/>
                    <a:pt x="2" y="7"/>
                  </a:cubicBezTo>
                  <a:cubicBezTo>
                    <a:pt x="1" y="8"/>
                    <a:pt x="0" y="9"/>
                    <a:pt x="0" y="9"/>
                  </a:cubicBezTo>
                  <a:cubicBezTo>
                    <a:pt x="1" y="10"/>
                    <a:pt x="2" y="11"/>
                    <a:pt x="3" y="13"/>
                  </a:cubicBezTo>
                  <a:cubicBezTo>
                    <a:pt x="4" y="15"/>
                    <a:pt x="4" y="17"/>
                    <a:pt x="4" y="19"/>
                  </a:cubicBezTo>
                  <a:cubicBezTo>
                    <a:pt x="5" y="22"/>
                    <a:pt x="6" y="24"/>
                    <a:pt x="7" y="26"/>
                  </a:cubicBezTo>
                  <a:cubicBezTo>
                    <a:pt x="8" y="28"/>
                    <a:pt x="10" y="30"/>
                    <a:pt x="12" y="31"/>
                  </a:cubicBezTo>
                  <a:cubicBezTo>
                    <a:pt x="14" y="32"/>
                    <a:pt x="17" y="32"/>
                    <a:pt x="21" y="32"/>
                  </a:cubicBezTo>
                  <a:cubicBezTo>
                    <a:pt x="25" y="32"/>
                    <a:pt x="29" y="32"/>
                    <a:pt x="32" y="30"/>
                  </a:cubicBezTo>
                  <a:cubicBezTo>
                    <a:pt x="32" y="32"/>
                    <a:pt x="33" y="34"/>
                    <a:pt x="32" y="36"/>
                  </a:cubicBezTo>
                  <a:cubicBezTo>
                    <a:pt x="32" y="38"/>
                    <a:pt x="30" y="41"/>
                    <a:pt x="28" y="42"/>
                  </a:cubicBezTo>
                  <a:cubicBezTo>
                    <a:pt x="28" y="42"/>
                    <a:pt x="29" y="42"/>
                    <a:pt x="29" y="43"/>
                  </a:cubicBezTo>
                  <a:cubicBezTo>
                    <a:pt x="30" y="42"/>
                    <a:pt x="31" y="40"/>
                    <a:pt x="32" y="37"/>
                  </a:cubicBezTo>
                  <a:cubicBezTo>
                    <a:pt x="33" y="35"/>
                    <a:pt x="33" y="32"/>
                    <a:pt x="32" y="30"/>
                  </a:cubicBezTo>
                  <a:cubicBezTo>
                    <a:pt x="35" y="29"/>
                    <a:pt x="36" y="27"/>
                    <a:pt x="38" y="24"/>
                  </a:cubicBezTo>
                  <a:cubicBezTo>
                    <a:pt x="39" y="22"/>
                    <a:pt x="39" y="19"/>
                    <a:pt x="38" y="16"/>
                  </a:cubicBezTo>
                  <a:cubicBezTo>
                    <a:pt x="37" y="11"/>
                    <a:pt x="32" y="6"/>
                    <a:pt x="29" y="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1792"/>
            <p:cNvSpPr>
              <a:spLocks/>
            </p:cNvSpPr>
            <p:nvPr/>
          </p:nvSpPr>
          <p:spPr bwMode="auto">
            <a:xfrm>
              <a:off x="7235798" y="2406661"/>
              <a:ext cx="150813" cy="225427"/>
            </a:xfrm>
            <a:custGeom>
              <a:avLst/>
              <a:gdLst>
                <a:gd name="T0" fmla="*/ 36 w 40"/>
                <a:gd name="T1" fmla="*/ 20 h 60"/>
                <a:gd name="T2" fmla="*/ 26 w 40"/>
                <a:gd name="T3" fmla="*/ 14 h 60"/>
                <a:gd name="T4" fmla="*/ 17 w 40"/>
                <a:gd name="T5" fmla="*/ 9 h 60"/>
                <a:gd name="T6" fmla="*/ 12 w 40"/>
                <a:gd name="T7" fmla="*/ 4 h 60"/>
                <a:gd name="T8" fmla="*/ 9 w 40"/>
                <a:gd name="T9" fmla="*/ 0 h 60"/>
                <a:gd name="T10" fmla="*/ 5 w 40"/>
                <a:gd name="T11" fmla="*/ 10 h 60"/>
                <a:gd name="T12" fmla="*/ 1 w 40"/>
                <a:gd name="T13" fmla="*/ 21 h 60"/>
                <a:gd name="T14" fmla="*/ 1 w 40"/>
                <a:gd name="T15" fmla="*/ 35 h 60"/>
                <a:gd name="T16" fmla="*/ 7 w 40"/>
                <a:gd name="T17" fmla="*/ 46 h 60"/>
                <a:gd name="T18" fmla="*/ 19 w 40"/>
                <a:gd name="T19" fmla="*/ 50 h 60"/>
                <a:gd name="T20" fmla="*/ 31 w 40"/>
                <a:gd name="T21" fmla="*/ 47 h 60"/>
                <a:gd name="T22" fmla="*/ 33 w 40"/>
                <a:gd name="T23" fmla="*/ 52 h 60"/>
                <a:gd name="T24" fmla="*/ 31 w 40"/>
                <a:gd name="T25" fmla="*/ 60 h 60"/>
                <a:gd name="T26" fmla="*/ 32 w 40"/>
                <a:gd name="T27" fmla="*/ 60 h 60"/>
                <a:gd name="T28" fmla="*/ 33 w 40"/>
                <a:gd name="T29" fmla="*/ 54 h 60"/>
                <a:gd name="T30" fmla="*/ 32 w 40"/>
                <a:gd name="T31" fmla="*/ 46 h 60"/>
                <a:gd name="T32" fmla="*/ 40 w 40"/>
                <a:gd name="T33" fmla="*/ 32 h 60"/>
                <a:gd name="T34" fmla="*/ 36 w 40"/>
                <a:gd name="T35"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60">
                  <a:moveTo>
                    <a:pt x="36" y="20"/>
                  </a:moveTo>
                  <a:cubicBezTo>
                    <a:pt x="33" y="17"/>
                    <a:pt x="30" y="16"/>
                    <a:pt x="26" y="14"/>
                  </a:cubicBezTo>
                  <a:cubicBezTo>
                    <a:pt x="23" y="12"/>
                    <a:pt x="20" y="11"/>
                    <a:pt x="17" y="9"/>
                  </a:cubicBezTo>
                  <a:cubicBezTo>
                    <a:pt x="16" y="8"/>
                    <a:pt x="13" y="6"/>
                    <a:pt x="12" y="4"/>
                  </a:cubicBezTo>
                  <a:cubicBezTo>
                    <a:pt x="10" y="2"/>
                    <a:pt x="9" y="0"/>
                    <a:pt x="9" y="0"/>
                  </a:cubicBezTo>
                  <a:cubicBezTo>
                    <a:pt x="8" y="4"/>
                    <a:pt x="6" y="7"/>
                    <a:pt x="5" y="10"/>
                  </a:cubicBezTo>
                  <a:cubicBezTo>
                    <a:pt x="3" y="14"/>
                    <a:pt x="2" y="17"/>
                    <a:pt x="1" y="21"/>
                  </a:cubicBezTo>
                  <a:cubicBezTo>
                    <a:pt x="0" y="25"/>
                    <a:pt x="0" y="31"/>
                    <a:pt x="1" y="35"/>
                  </a:cubicBezTo>
                  <a:cubicBezTo>
                    <a:pt x="2" y="40"/>
                    <a:pt x="4" y="44"/>
                    <a:pt x="7" y="46"/>
                  </a:cubicBezTo>
                  <a:cubicBezTo>
                    <a:pt x="10" y="49"/>
                    <a:pt x="14" y="50"/>
                    <a:pt x="19" y="50"/>
                  </a:cubicBezTo>
                  <a:cubicBezTo>
                    <a:pt x="23" y="50"/>
                    <a:pt x="28" y="49"/>
                    <a:pt x="31" y="47"/>
                  </a:cubicBezTo>
                  <a:cubicBezTo>
                    <a:pt x="32" y="48"/>
                    <a:pt x="33" y="50"/>
                    <a:pt x="33" y="52"/>
                  </a:cubicBezTo>
                  <a:cubicBezTo>
                    <a:pt x="33" y="55"/>
                    <a:pt x="32" y="58"/>
                    <a:pt x="31" y="60"/>
                  </a:cubicBezTo>
                  <a:cubicBezTo>
                    <a:pt x="32" y="60"/>
                    <a:pt x="32" y="60"/>
                    <a:pt x="32" y="60"/>
                  </a:cubicBezTo>
                  <a:cubicBezTo>
                    <a:pt x="33" y="59"/>
                    <a:pt x="33" y="57"/>
                    <a:pt x="33" y="54"/>
                  </a:cubicBezTo>
                  <a:cubicBezTo>
                    <a:pt x="33" y="51"/>
                    <a:pt x="33" y="48"/>
                    <a:pt x="32" y="46"/>
                  </a:cubicBezTo>
                  <a:cubicBezTo>
                    <a:pt x="37" y="43"/>
                    <a:pt x="40" y="38"/>
                    <a:pt x="40" y="32"/>
                  </a:cubicBezTo>
                  <a:cubicBezTo>
                    <a:pt x="40" y="27"/>
                    <a:pt x="38" y="23"/>
                    <a:pt x="36"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1793"/>
            <p:cNvSpPr>
              <a:spLocks/>
            </p:cNvSpPr>
            <p:nvPr/>
          </p:nvSpPr>
          <p:spPr bwMode="auto">
            <a:xfrm>
              <a:off x="7708876" y="2767026"/>
              <a:ext cx="176214" cy="150814"/>
            </a:xfrm>
            <a:custGeom>
              <a:avLst/>
              <a:gdLst>
                <a:gd name="T0" fmla="*/ 38 w 47"/>
                <a:gd name="T1" fmla="*/ 33 h 40"/>
                <a:gd name="T2" fmla="*/ 43 w 47"/>
                <a:gd name="T3" fmla="*/ 22 h 40"/>
                <a:gd name="T4" fmla="*/ 44 w 47"/>
                <a:gd name="T5" fmla="*/ 11 h 40"/>
                <a:gd name="T6" fmla="*/ 47 w 47"/>
                <a:gd name="T7" fmla="*/ 0 h 40"/>
                <a:gd name="T8" fmla="*/ 29 w 47"/>
                <a:gd name="T9" fmla="*/ 0 h 40"/>
                <a:gd name="T10" fmla="*/ 8 w 47"/>
                <a:gd name="T11" fmla="*/ 10 h 40"/>
                <a:gd name="T12" fmla="*/ 12 w 47"/>
                <a:gd name="T13" fmla="*/ 33 h 40"/>
                <a:gd name="T14" fmla="*/ 7 w 47"/>
                <a:gd name="T15" fmla="*/ 36 h 40"/>
                <a:gd name="T16" fmla="*/ 0 w 47"/>
                <a:gd name="T17" fmla="*/ 37 h 40"/>
                <a:gd name="T18" fmla="*/ 0 w 47"/>
                <a:gd name="T19" fmla="*/ 38 h 40"/>
                <a:gd name="T20" fmla="*/ 12 w 47"/>
                <a:gd name="T21" fmla="*/ 34 h 40"/>
                <a:gd name="T22" fmla="*/ 27 w 47"/>
                <a:gd name="T23" fmla="*/ 39 h 40"/>
                <a:gd name="T24" fmla="*/ 38 w 47"/>
                <a:gd name="T2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40">
                  <a:moveTo>
                    <a:pt x="38" y="33"/>
                  </a:moveTo>
                  <a:cubicBezTo>
                    <a:pt x="41" y="30"/>
                    <a:pt x="42" y="26"/>
                    <a:pt x="43" y="22"/>
                  </a:cubicBezTo>
                  <a:cubicBezTo>
                    <a:pt x="44" y="18"/>
                    <a:pt x="44" y="15"/>
                    <a:pt x="44" y="11"/>
                  </a:cubicBezTo>
                  <a:cubicBezTo>
                    <a:pt x="44" y="8"/>
                    <a:pt x="47" y="0"/>
                    <a:pt x="47" y="0"/>
                  </a:cubicBezTo>
                  <a:cubicBezTo>
                    <a:pt x="41" y="2"/>
                    <a:pt x="35" y="0"/>
                    <a:pt x="29" y="0"/>
                  </a:cubicBezTo>
                  <a:cubicBezTo>
                    <a:pt x="22" y="0"/>
                    <a:pt x="12" y="4"/>
                    <a:pt x="8" y="10"/>
                  </a:cubicBezTo>
                  <a:cubicBezTo>
                    <a:pt x="3" y="17"/>
                    <a:pt x="6" y="27"/>
                    <a:pt x="12" y="33"/>
                  </a:cubicBezTo>
                  <a:cubicBezTo>
                    <a:pt x="10" y="34"/>
                    <a:pt x="9" y="35"/>
                    <a:pt x="7" y="36"/>
                  </a:cubicBezTo>
                  <a:cubicBezTo>
                    <a:pt x="5" y="37"/>
                    <a:pt x="3" y="37"/>
                    <a:pt x="0" y="37"/>
                  </a:cubicBezTo>
                  <a:cubicBezTo>
                    <a:pt x="0" y="38"/>
                    <a:pt x="0" y="38"/>
                    <a:pt x="0" y="38"/>
                  </a:cubicBezTo>
                  <a:cubicBezTo>
                    <a:pt x="3" y="38"/>
                    <a:pt x="9" y="36"/>
                    <a:pt x="12" y="34"/>
                  </a:cubicBezTo>
                  <a:cubicBezTo>
                    <a:pt x="16" y="38"/>
                    <a:pt x="22" y="40"/>
                    <a:pt x="27" y="39"/>
                  </a:cubicBezTo>
                  <a:cubicBezTo>
                    <a:pt x="30" y="38"/>
                    <a:pt x="35" y="35"/>
                    <a:pt x="38" y="3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1794"/>
            <p:cNvSpPr>
              <a:spLocks/>
            </p:cNvSpPr>
            <p:nvPr/>
          </p:nvSpPr>
          <p:spPr bwMode="auto">
            <a:xfrm>
              <a:off x="7156422" y="3128979"/>
              <a:ext cx="214314" cy="141288"/>
            </a:xfrm>
            <a:custGeom>
              <a:avLst/>
              <a:gdLst>
                <a:gd name="T0" fmla="*/ 30 w 57"/>
                <a:gd name="T1" fmla="*/ 0 h 38"/>
                <a:gd name="T2" fmla="*/ 20 w 57"/>
                <a:gd name="T3" fmla="*/ 5 h 38"/>
                <a:gd name="T4" fmla="*/ 11 w 57"/>
                <a:gd name="T5" fmla="*/ 10 h 38"/>
                <a:gd name="T6" fmla="*/ 5 w 57"/>
                <a:gd name="T7" fmla="*/ 12 h 38"/>
                <a:gd name="T8" fmla="*/ 0 w 57"/>
                <a:gd name="T9" fmla="*/ 12 h 38"/>
                <a:gd name="T10" fmla="*/ 3 w 57"/>
                <a:gd name="T11" fmla="*/ 17 h 38"/>
                <a:gd name="T12" fmla="*/ 7 w 57"/>
                <a:gd name="T13" fmla="*/ 21 h 38"/>
                <a:gd name="T14" fmla="*/ 14 w 57"/>
                <a:gd name="T15" fmla="*/ 29 h 38"/>
                <a:gd name="T16" fmla="*/ 36 w 57"/>
                <a:gd name="T17" fmla="*/ 36 h 38"/>
                <a:gd name="T18" fmla="*/ 45 w 57"/>
                <a:gd name="T19" fmla="*/ 29 h 38"/>
                <a:gd name="T20" fmla="*/ 49 w 57"/>
                <a:gd name="T21" fmla="*/ 18 h 38"/>
                <a:gd name="T22" fmla="*/ 52 w 57"/>
                <a:gd name="T23" fmla="*/ 19 h 38"/>
                <a:gd name="T24" fmla="*/ 54 w 57"/>
                <a:gd name="T25" fmla="*/ 20 h 38"/>
                <a:gd name="T26" fmla="*/ 55 w 57"/>
                <a:gd name="T27" fmla="*/ 21 h 38"/>
                <a:gd name="T28" fmla="*/ 56 w 57"/>
                <a:gd name="T29" fmla="*/ 23 h 38"/>
                <a:gd name="T30" fmla="*/ 56 w 57"/>
                <a:gd name="T31" fmla="*/ 26 h 38"/>
                <a:gd name="T32" fmla="*/ 55 w 57"/>
                <a:gd name="T33" fmla="*/ 29 h 38"/>
                <a:gd name="T34" fmla="*/ 53 w 57"/>
                <a:gd name="T35" fmla="*/ 29 h 38"/>
                <a:gd name="T36" fmla="*/ 52 w 57"/>
                <a:gd name="T37" fmla="*/ 30 h 38"/>
                <a:gd name="T38" fmla="*/ 50 w 57"/>
                <a:gd name="T39" fmla="*/ 30 h 38"/>
                <a:gd name="T40" fmla="*/ 46 w 57"/>
                <a:gd name="T41" fmla="*/ 29 h 38"/>
                <a:gd name="T42" fmla="*/ 46 w 57"/>
                <a:gd name="T43" fmla="*/ 29 h 38"/>
                <a:gd name="T44" fmla="*/ 48 w 57"/>
                <a:gd name="T45" fmla="*/ 30 h 38"/>
                <a:gd name="T46" fmla="*/ 52 w 57"/>
                <a:gd name="T47" fmla="*/ 30 h 38"/>
                <a:gd name="T48" fmla="*/ 54 w 57"/>
                <a:gd name="T49" fmla="*/ 29 h 38"/>
                <a:gd name="T50" fmla="*/ 56 w 57"/>
                <a:gd name="T51" fmla="*/ 27 h 38"/>
                <a:gd name="T52" fmla="*/ 57 w 57"/>
                <a:gd name="T53" fmla="*/ 26 h 38"/>
                <a:gd name="T54" fmla="*/ 57 w 57"/>
                <a:gd name="T55" fmla="*/ 25 h 38"/>
                <a:gd name="T56" fmla="*/ 57 w 57"/>
                <a:gd name="T57" fmla="*/ 23 h 38"/>
                <a:gd name="T58" fmla="*/ 55 w 57"/>
                <a:gd name="T59" fmla="*/ 20 h 38"/>
                <a:gd name="T60" fmla="*/ 54 w 57"/>
                <a:gd name="T61" fmla="*/ 19 h 38"/>
                <a:gd name="T62" fmla="*/ 53 w 57"/>
                <a:gd name="T63" fmla="*/ 18 h 38"/>
                <a:gd name="T64" fmla="*/ 49 w 57"/>
                <a:gd name="T65" fmla="*/ 17 h 38"/>
                <a:gd name="T66" fmla="*/ 42 w 57"/>
                <a:gd name="T67" fmla="*/ 3 h 38"/>
                <a:gd name="T68" fmla="*/ 30 w 57"/>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38">
                  <a:moveTo>
                    <a:pt x="30" y="0"/>
                  </a:moveTo>
                  <a:cubicBezTo>
                    <a:pt x="26" y="0"/>
                    <a:pt x="23" y="3"/>
                    <a:pt x="20" y="5"/>
                  </a:cubicBezTo>
                  <a:cubicBezTo>
                    <a:pt x="17" y="6"/>
                    <a:pt x="14" y="9"/>
                    <a:pt x="11" y="10"/>
                  </a:cubicBezTo>
                  <a:cubicBezTo>
                    <a:pt x="10" y="11"/>
                    <a:pt x="7" y="12"/>
                    <a:pt x="5" y="12"/>
                  </a:cubicBezTo>
                  <a:cubicBezTo>
                    <a:pt x="2" y="13"/>
                    <a:pt x="0" y="12"/>
                    <a:pt x="0" y="12"/>
                  </a:cubicBezTo>
                  <a:cubicBezTo>
                    <a:pt x="1" y="14"/>
                    <a:pt x="2" y="15"/>
                    <a:pt x="3" y="17"/>
                  </a:cubicBezTo>
                  <a:cubicBezTo>
                    <a:pt x="7" y="21"/>
                    <a:pt x="7" y="21"/>
                    <a:pt x="7" y="21"/>
                  </a:cubicBezTo>
                  <a:cubicBezTo>
                    <a:pt x="9" y="24"/>
                    <a:pt x="11" y="27"/>
                    <a:pt x="14" y="29"/>
                  </a:cubicBezTo>
                  <a:cubicBezTo>
                    <a:pt x="20" y="34"/>
                    <a:pt x="29" y="38"/>
                    <a:pt x="36" y="36"/>
                  </a:cubicBezTo>
                  <a:cubicBezTo>
                    <a:pt x="39" y="35"/>
                    <a:pt x="42" y="33"/>
                    <a:pt x="45" y="29"/>
                  </a:cubicBezTo>
                  <a:cubicBezTo>
                    <a:pt x="47" y="26"/>
                    <a:pt x="48" y="22"/>
                    <a:pt x="49" y="18"/>
                  </a:cubicBezTo>
                  <a:cubicBezTo>
                    <a:pt x="50" y="18"/>
                    <a:pt x="51" y="18"/>
                    <a:pt x="52" y="19"/>
                  </a:cubicBezTo>
                  <a:cubicBezTo>
                    <a:pt x="52" y="19"/>
                    <a:pt x="53" y="19"/>
                    <a:pt x="54" y="20"/>
                  </a:cubicBezTo>
                  <a:cubicBezTo>
                    <a:pt x="54" y="20"/>
                    <a:pt x="54" y="20"/>
                    <a:pt x="55" y="21"/>
                  </a:cubicBezTo>
                  <a:cubicBezTo>
                    <a:pt x="55" y="21"/>
                    <a:pt x="56" y="22"/>
                    <a:pt x="56" y="23"/>
                  </a:cubicBezTo>
                  <a:cubicBezTo>
                    <a:pt x="56" y="24"/>
                    <a:pt x="57" y="25"/>
                    <a:pt x="56" y="26"/>
                  </a:cubicBezTo>
                  <a:cubicBezTo>
                    <a:pt x="56" y="27"/>
                    <a:pt x="55" y="28"/>
                    <a:pt x="55" y="29"/>
                  </a:cubicBezTo>
                  <a:cubicBezTo>
                    <a:pt x="54" y="29"/>
                    <a:pt x="54" y="29"/>
                    <a:pt x="53" y="29"/>
                  </a:cubicBezTo>
                  <a:cubicBezTo>
                    <a:pt x="53" y="30"/>
                    <a:pt x="52" y="30"/>
                    <a:pt x="52" y="30"/>
                  </a:cubicBezTo>
                  <a:cubicBezTo>
                    <a:pt x="51" y="30"/>
                    <a:pt x="50" y="30"/>
                    <a:pt x="50" y="30"/>
                  </a:cubicBezTo>
                  <a:cubicBezTo>
                    <a:pt x="48" y="29"/>
                    <a:pt x="47" y="29"/>
                    <a:pt x="46" y="29"/>
                  </a:cubicBezTo>
                  <a:cubicBezTo>
                    <a:pt x="46" y="29"/>
                    <a:pt x="46" y="29"/>
                    <a:pt x="46" y="29"/>
                  </a:cubicBezTo>
                  <a:cubicBezTo>
                    <a:pt x="46" y="30"/>
                    <a:pt x="47" y="30"/>
                    <a:pt x="48" y="30"/>
                  </a:cubicBezTo>
                  <a:cubicBezTo>
                    <a:pt x="49" y="30"/>
                    <a:pt x="51" y="31"/>
                    <a:pt x="52" y="30"/>
                  </a:cubicBezTo>
                  <a:cubicBezTo>
                    <a:pt x="53" y="30"/>
                    <a:pt x="54" y="30"/>
                    <a:pt x="54" y="29"/>
                  </a:cubicBezTo>
                  <a:cubicBezTo>
                    <a:pt x="55" y="29"/>
                    <a:pt x="56" y="28"/>
                    <a:pt x="56" y="27"/>
                  </a:cubicBezTo>
                  <a:cubicBezTo>
                    <a:pt x="56" y="27"/>
                    <a:pt x="56" y="27"/>
                    <a:pt x="57" y="26"/>
                  </a:cubicBezTo>
                  <a:cubicBezTo>
                    <a:pt x="57" y="26"/>
                    <a:pt x="57" y="26"/>
                    <a:pt x="57" y="25"/>
                  </a:cubicBezTo>
                  <a:cubicBezTo>
                    <a:pt x="57" y="24"/>
                    <a:pt x="57" y="23"/>
                    <a:pt x="57" y="23"/>
                  </a:cubicBezTo>
                  <a:cubicBezTo>
                    <a:pt x="56" y="21"/>
                    <a:pt x="55" y="21"/>
                    <a:pt x="55" y="20"/>
                  </a:cubicBezTo>
                  <a:cubicBezTo>
                    <a:pt x="55" y="20"/>
                    <a:pt x="54" y="20"/>
                    <a:pt x="54" y="19"/>
                  </a:cubicBezTo>
                  <a:cubicBezTo>
                    <a:pt x="53" y="19"/>
                    <a:pt x="53" y="19"/>
                    <a:pt x="53" y="18"/>
                  </a:cubicBezTo>
                  <a:cubicBezTo>
                    <a:pt x="51" y="17"/>
                    <a:pt x="50" y="17"/>
                    <a:pt x="49" y="17"/>
                  </a:cubicBezTo>
                  <a:cubicBezTo>
                    <a:pt x="49" y="11"/>
                    <a:pt x="46" y="6"/>
                    <a:pt x="42" y="3"/>
                  </a:cubicBezTo>
                  <a:cubicBezTo>
                    <a:pt x="38" y="1"/>
                    <a:pt x="33" y="0"/>
                    <a:pt x="30"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1795"/>
            <p:cNvSpPr>
              <a:spLocks/>
            </p:cNvSpPr>
            <p:nvPr/>
          </p:nvSpPr>
          <p:spPr bwMode="auto">
            <a:xfrm>
              <a:off x="7021484" y="2936890"/>
              <a:ext cx="150813" cy="195264"/>
            </a:xfrm>
            <a:custGeom>
              <a:avLst/>
              <a:gdLst>
                <a:gd name="T0" fmla="*/ 37 w 40"/>
                <a:gd name="T1" fmla="*/ 14 h 52"/>
                <a:gd name="T2" fmla="*/ 27 w 40"/>
                <a:gd name="T3" fmla="*/ 5 h 52"/>
                <a:gd name="T4" fmla="*/ 16 w 40"/>
                <a:gd name="T5" fmla="*/ 1 h 52"/>
                <a:gd name="T6" fmla="*/ 9 w 40"/>
                <a:gd name="T7" fmla="*/ 0 h 52"/>
                <a:gd name="T8" fmla="*/ 4 w 40"/>
                <a:gd name="T9" fmla="*/ 0 h 52"/>
                <a:gd name="T10" fmla="*/ 5 w 40"/>
                <a:gd name="T11" fmla="*/ 7 h 52"/>
                <a:gd name="T12" fmla="*/ 2 w 40"/>
                <a:gd name="T13" fmla="*/ 14 h 52"/>
                <a:gd name="T14" fmla="*/ 5 w 40"/>
                <a:gd name="T15" fmla="*/ 36 h 52"/>
                <a:gd name="T16" fmla="*/ 15 w 40"/>
                <a:gd name="T17" fmla="*/ 42 h 52"/>
                <a:gd name="T18" fmla="*/ 29 w 40"/>
                <a:gd name="T19" fmla="*/ 41 h 52"/>
                <a:gd name="T20" fmla="*/ 29 w 40"/>
                <a:gd name="T21" fmla="*/ 46 h 52"/>
                <a:gd name="T22" fmla="*/ 29 w 40"/>
                <a:gd name="T23" fmla="*/ 49 h 52"/>
                <a:gd name="T24" fmla="*/ 29 w 40"/>
                <a:gd name="T25" fmla="*/ 51 h 52"/>
                <a:gd name="T26" fmla="*/ 29 w 40"/>
                <a:gd name="T27" fmla="*/ 52 h 52"/>
                <a:gd name="T28" fmla="*/ 30 w 40"/>
                <a:gd name="T29" fmla="*/ 51 h 52"/>
                <a:gd name="T30" fmla="*/ 30 w 40"/>
                <a:gd name="T31" fmla="*/ 51 h 52"/>
                <a:gd name="T32" fmla="*/ 30 w 40"/>
                <a:gd name="T33" fmla="*/ 50 h 52"/>
                <a:gd name="T34" fmla="*/ 30 w 40"/>
                <a:gd name="T35" fmla="*/ 47 h 52"/>
                <a:gd name="T36" fmla="*/ 29 w 40"/>
                <a:gd name="T37" fmla="*/ 41 h 52"/>
                <a:gd name="T38" fmla="*/ 40 w 40"/>
                <a:gd name="T39" fmla="*/ 28 h 52"/>
                <a:gd name="T40" fmla="*/ 37 w 40"/>
                <a:gd name="T41" fmla="*/ 1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52">
                  <a:moveTo>
                    <a:pt x="37" y="14"/>
                  </a:moveTo>
                  <a:cubicBezTo>
                    <a:pt x="35" y="9"/>
                    <a:pt x="31" y="7"/>
                    <a:pt x="27" y="5"/>
                  </a:cubicBezTo>
                  <a:cubicBezTo>
                    <a:pt x="23" y="3"/>
                    <a:pt x="19" y="2"/>
                    <a:pt x="16" y="1"/>
                  </a:cubicBezTo>
                  <a:cubicBezTo>
                    <a:pt x="14" y="1"/>
                    <a:pt x="11" y="1"/>
                    <a:pt x="9" y="0"/>
                  </a:cubicBezTo>
                  <a:cubicBezTo>
                    <a:pt x="6" y="0"/>
                    <a:pt x="4" y="0"/>
                    <a:pt x="4" y="0"/>
                  </a:cubicBezTo>
                  <a:cubicBezTo>
                    <a:pt x="5" y="2"/>
                    <a:pt x="5" y="4"/>
                    <a:pt x="5" y="7"/>
                  </a:cubicBezTo>
                  <a:cubicBezTo>
                    <a:pt x="4" y="9"/>
                    <a:pt x="3" y="12"/>
                    <a:pt x="2" y="14"/>
                  </a:cubicBezTo>
                  <a:cubicBezTo>
                    <a:pt x="0" y="21"/>
                    <a:pt x="0" y="30"/>
                    <a:pt x="5" y="36"/>
                  </a:cubicBezTo>
                  <a:cubicBezTo>
                    <a:pt x="7" y="39"/>
                    <a:pt x="11" y="42"/>
                    <a:pt x="15" y="42"/>
                  </a:cubicBezTo>
                  <a:cubicBezTo>
                    <a:pt x="20" y="43"/>
                    <a:pt x="24" y="43"/>
                    <a:pt x="29" y="41"/>
                  </a:cubicBezTo>
                  <a:cubicBezTo>
                    <a:pt x="29" y="43"/>
                    <a:pt x="29" y="45"/>
                    <a:pt x="29" y="46"/>
                  </a:cubicBezTo>
                  <a:cubicBezTo>
                    <a:pt x="29" y="47"/>
                    <a:pt x="29" y="48"/>
                    <a:pt x="29" y="49"/>
                  </a:cubicBezTo>
                  <a:cubicBezTo>
                    <a:pt x="29" y="50"/>
                    <a:pt x="29" y="51"/>
                    <a:pt x="29" y="51"/>
                  </a:cubicBezTo>
                  <a:cubicBezTo>
                    <a:pt x="29" y="52"/>
                    <a:pt x="29" y="52"/>
                    <a:pt x="29" y="52"/>
                  </a:cubicBezTo>
                  <a:cubicBezTo>
                    <a:pt x="29" y="51"/>
                    <a:pt x="30" y="51"/>
                    <a:pt x="30" y="51"/>
                  </a:cubicBezTo>
                  <a:cubicBezTo>
                    <a:pt x="30" y="51"/>
                    <a:pt x="30" y="51"/>
                    <a:pt x="30" y="51"/>
                  </a:cubicBezTo>
                  <a:cubicBezTo>
                    <a:pt x="30" y="51"/>
                    <a:pt x="30" y="51"/>
                    <a:pt x="30" y="50"/>
                  </a:cubicBezTo>
                  <a:cubicBezTo>
                    <a:pt x="29" y="49"/>
                    <a:pt x="30" y="48"/>
                    <a:pt x="30" y="47"/>
                  </a:cubicBezTo>
                  <a:cubicBezTo>
                    <a:pt x="30" y="45"/>
                    <a:pt x="30" y="43"/>
                    <a:pt x="29" y="41"/>
                  </a:cubicBezTo>
                  <a:cubicBezTo>
                    <a:pt x="35" y="38"/>
                    <a:pt x="39" y="34"/>
                    <a:pt x="40" y="28"/>
                  </a:cubicBezTo>
                  <a:cubicBezTo>
                    <a:pt x="40" y="24"/>
                    <a:pt x="39" y="18"/>
                    <a:pt x="37" y="1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1796"/>
            <p:cNvSpPr>
              <a:spLocks/>
            </p:cNvSpPr>
            <p:nvPr/>
          </p:nvSpPr>
          <p:spPr bwMode="auto">
            <a:xfrm>
              <a:off x="6705569" y="3046428"/>
              <a:ext cx="320677" cy="363540"/>
            </a:xfrm>
            <a:custGeom>
              <a:avLst/>
              <a:gdLst>
                <a:gd name="T0" fmla="*/ 69 w 85"/>
                <a:gd name="T1" fmla="*/ 10 h 97"/>
                <a:gd name="T2" fmla="*/ 43 w 85"/>
                <a:gd name="T3" fmla="*/ 0 h 97"/>
                <a:gd name="T4" fmla="*/ 22 w 85"/>
                <a:gd name="T5" fmla="*/ 3 h 97"/>
                <a:gd name="T6" fmla="*/ 9 w 85"/>
                <a:gd name="T7" fmla="*/ 6 h 97"/>
                <a:gd name="T8" fmla="*/ 0 w 85"/>
                <a:gd name="T9" fmla="*/ 8 h 97"/>
                <a:gd name="T10" fmla="*/ 7 w 85"/>
                <a:gd name="T11" fmla="*/ 21 h 97"/>
                <a:gd name="T12" fmla="*/ 8 w 85"/>
                <a:gd name="T13" fmla="*/ 35 h 97"/>
                <a:gd name="T14" fmla="*/ 12 w 85"/>
                <a:gd name="T15" fmla="*/ 52 h 97"/>
                <a:gd name="T16" fmla="*/ 20 w 85"/>
                <a:gd name="T17" fmla="*/ 63 h 97"/>
                <a:gd name="T18" fmla="*/ 28 w 85"/>
                <a:gd name="T19" fmla="*/ 66 h 97"/>
                <a:gd name="T20" fmla="*/ 38 w 85"/>
                <a:gd name="T21" fmla="*/ 70 h 97"/>
                <a:gd name="T22" fmla="*/ 63 w 85"/>
                <a:gd name="T23" fmla="*/ 72 h 97"/>
                <a:gd name="T24" fmla="*/ 61 w 85"/>
                <a:gd name="T25" fmla="*/ 84 h 97"/>
                <a:gd name="T26" fmla="*/ 49 w 85"/>
                <a:gd name="T27" fmla="*/ 95 h 97"/>
                <a:gd name="T28" fmla="*/ 51 w 85"/>
                <a:gd name="T29" fmla="*/ 97 h 97"/>
                <a:gd name="T30" fmla="*/ 60 w 85"/>
                <a:gd name="T31" fmla="*/ 88 h 97"/>
                <a:gd name="T32" fmla="*/ 64 w 85"/>
                <a:gd name="T33" fmla="*/ 72 h 97"/>
                <a:gd name="T34" fmla="*/ 79 w 85"/>
                <a:gd name="T35" fmla="*/ 63 h 97"/>
                <a:gd name="T36" fmla="*/ 84 w 85"/>
                <a:gd name="T37" fmla="*/ 43 h 97"/>
                <a:gd name="T38" fmla="*/ 79 w 85"/>
                <a:gd name="T39" fmla="*/ 25 h 97"/>
                <a:gd name="T40" fmla="*/ 69 w 85"/>
                <a:gd name="T41"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97">
                  <a:moveTo>
                    <a:pt x="69" y="10"/>
                  </a:moveTo>
                  <a:cubicBezTo>
                    <a:pt x="61" y="2"/>
                    <a:pt x="52" y="1"/>
                    <a:pt x="43" y="0"/>
                  </a:cubicBezTo>
                  <a:cubicBezTo>
                    <a:pt x="36" y="0"/>
                    <a:pt x="29" y="1"/>
                    <a:pt x="22" y="3"/>
                  </a:cubicBezTo>
                  <a:cubicBezTo>
                    <a:pt x="19" y="4"/>
                    <a:pt x="14" y="5"/>
                    <a:pt x="9" y="6"/>
                  </a:cubicBezTo>
                  <a:cubicBezTo>
                    <a:pt x="0" y="8"/>
                    <a:pt x="0" y="8"/>
                    <a:pt x="0" y="8"/>
                  </a:cubicBezTo>
                  <a:cubicBezTo>
                    <a:pt x="4" y="11"/>
                    <a:pt x="6" y="16"/>
                    <a:pt x="7" y="21"/>
                  </a:cubicBezTo>
                  <a:cubicBezTo>
                    <a:pt x="8" y="26"/>
                    <a:pt x="8" y="31"/>
                    <a:pt x="8" y="35"/>
                  </a:cubicBezTo>
                  <a:cubicBezTo>
                    <a:pt x="9" y="41"/>
                    <a:pt x="10" y="47"/>
                    <a:pt x="12" y="52"/>
                  </a:cubicBezTo>
                  <a:cubicBezTo>
                    <a:pt x="14" y="57"/>
                    <a:pt x="16" y="60"/>
                    <a:pt x="20" y="63"/>
                  </a:cubicBezTo>
                  <a:cubicBezTo>
                    <a:pt x="22" y="64"/>
                    <a:pt x="25" y="65"/>
                    <a:pt x="28" y="66"/>
                  </a:cubicBezTo>
                  <a:cubicBezTo>
                    <a:pt x="31" y="68"/>
                    <a:pt x="35" y="69"/>
                    <a:pt x="38" y="70"/>
                  </a:cubicBezTo>
                  <a:cubicBezTo>
                    <a:pt x="46" y="72"/>
                    <a:pt x="55" y="74"/>
                    <a:pt x="63" y="72"/>
                  </a:cubicBezTo>
                  <a:cubicBezTo>
                    <a:pt x="63" y="77"/>
                    <a:pt x="62" y="81"/>
                    <a:pt x="61" y="84"/>
                  </a:cubicBezTo>
                  <a:cubicBezTo>
                    <a:pt x="58" y="90"/>
                    <a:pt x="54" y="93"/>
                    <a:pt x="49" y="95"/>
                  </a:cubicBezTo>
                  <a:cubicBezTo>
                    <a:pt x="50" y="96"/>
                    <a:pt x="50" y="97"/>
                    <a:pt x="51" y="97"/>
                  </a:cubicBezTo>
                  <a:cubicBezTo>
                    <a:pt x="53" y="96"/>
                    <a:pt x="57" y="93"/>
                    <a:pt x="60" y="88"/>
                  </a:cubicBezTo>
                  <a:cubicBezTo>
                    <a:pt x="63" y="83"/>
                    <a:pt x="65" y="77"/>
                    <a:pt x="64" y="72"/>
                  </a:cubicBezTo>
                  <a:cubicBezTo>
                    <a:pt x="70" y="71"/>
                    <a:pt x="75" y="68"/>
                    <a:pt x="79" y="63"/>
                  </a:cubicBezTo>
                  <a:cubicBezTo>
                    <a:pt x="82" y="58"/>
                    <a:pt x="85" y="51"/>
                    <a:pt x="84" y="43"/>
                  </a:cubicBezTo>
                  <a:cubicBezTo>
                    <a:pt x="84" y="37"/>
                    <a:pt x="82" y="30"/>
                    <a:pt x="79" y="25"/>
                  </a:cubicBezTo>
                  <a:cubicBezTo>
                    <a:pt x="76" y="19"/>
                    <a:pt x="72" y="14"/>
                    <a:pt x="69" y="1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1797"/>
            <p:cNvSpPr>
              <a:spLocks/>
            </p:cNvSpPr>
            <p:nvPr/>
          </p:nvSpPr>
          <p:spPr bwMode="auto">
            <a:xfrm>
              <a:off x="5737189" y="2981340"/>
              <a:ext cx="469903" cy="296865"/>
            </a:xfrm>
            <a:custGeom>
              <a:avLst/>
              <a:gdLst>
                <a:gd name="T0" fmla="*/ 61 w 125"/>
                <a:gd name="T1" fmla="*/ 1 h 79"/>
                <a:gd name="T2" fmla="*/ 54 w 125"/>
                <a:gd name="T3" fmla="*/ 6 h 79"/>
                <a:gd name="T4" fmla="*/ 46 w 125"/>
                <a:gd name="T5" fmla="*/ 12 h 79"/>
                <a:gd name="T6" fmla="*/ 25 w 125"/>
                <a:gd name="T7" fmla="*/ 19 h 79"/>
                <a:gd name="T8" fmla="*/ 11 w 125"/>
                <a:gd name="T9" fmla="*/ 18 h 79"/>
                <a:gd name="T10" fmla="*/ 0 w 125"/>
                <a:gd name="T11" fmla="*/ 14 h 79"/>
                <a:gd name="T12" fmla="*/ 4 w 125"/>
                <a:gd name="T13" fmla="*/ 25 h 79"/>
                <a:gd name="T14" fmla="*/ 8 w 125"/>
                <a:gd name="T15" fmla="*/ 38 h 79"/>
                <a:gd name="T16" fmla="*/ 22 w 125"/>
                <a:gd name="T17" fmla="*/ 61 h 79"/>
                <a:gd name="T18" fmla="*/ 38 w 125"/>
                <a:gd name="T19" fmla="*/ 72 h 79"/>
                <a:gd name="T20" fmla="*/ 56 w 125"/>
                <a:gd name="T21" fmla="*/ 78 h 79"/>
                <a:gd name="T22" fmla="*/ 66 w 125"/>
                <a:gd name="T23" fmla="*/ 79 h 79"/>
                <a:gd name="T24" fmla="*/ 70 w 125"/>
                <a:gd name="T25" fmla="*/ 79 h 79"/>
                <a:gd name="T26" fmla="*/ 72 w 125"/>
                <a:gd name="T27" fmla="*/ 79 h 79"/>
                <a:gd name="T28" fmla="*/ 72 w 125"/>
                <a:gd name="T29" fmla="*/ 79 h 79"/>
                <a:gd name="T30" fmla="*/ 74 w 125"/>
                <a:gd name="T31" fmla="*/ 79 h 79"/>
                <a:gd name="T32" fmla="*/ 87 w 125"/>
                <a:gd name="T33" fmla="*/ 74 h 79"/>
                <a:gd name="T34" fmla="*/ 103 w 125"/>
                <a:gd name="T35" fmla="*/ 53 h 79"/>
                <a:gd name="T36" fmla="*/ 100 w 125"/>
                <a:gd name="T37" fmla="*/ 26 h 79"/>
                <a:gd name="T38" fmla="*/ 110 w 125"/>
                <a:gd name="T39" fmla="*/ 24 h 79"/>
                <a:gd name="T40" fmla="*/ 125 w 125"/>
                <a:gd name="T41" fmla="*/ 27 h 79"/>
                <a:gd name="T42" fmla="*/ 125 w 125"/>
                <a:gd name="T43" fmla="*/ 25 h 79"/>
                <a:gd name="T44" fmla="*/ 113 w 125"/>
                <a:gd name="T45" fmla="*/ 23 h 79"/>
                <a:gd name="T46" fmla="*/ 100 w 125"/>
                <a:gd name="T47" fmla="*/ 24 h 79"/>
                <a:gd name="T48" fmla="*/ 78 w 125"/>
                <a:gd name="T49" fmla="*/ 1 h 79"/>
                <a:gd name="T50" fmla="*/ 72 w 125"/>
                <a:gd name="T51" fmla="*/ 0 h 79"/>
                <a:gd name="T52" fmla="*/ 70 w 125"/>
                <a:gd name="T53" fmla="*/ 0 h 79"/>
                <a:gd name="T54" fmla="*/ 69 w 125"/>
                <a:gd name="T55" fmla="*/ 0 h 79"/>
                <a:gd name="T56" fmla="*/ 67 w 125"/>
                <a:gd name="T57" fmla="*/ 0 h 79"/>
                <a:gd name="T58" fmla="*/ 61 w 125"/>
                <a:gd name="T59"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79">
                  <a:moveTo>
                    <a:pt x="61" y="1"/>
                  </a:moveTo>
                  <a:cubicBezTo>
                    <a:pt x="59" y="2"/>
                    <a:pt x="57" y="4"/>
                    <a:pt x="54" y="6"/>
                  </a:cubicBezTo>
                  <a:cubicBezTo>
                    <a:pt x="52" y="8"/>
                    <a:pt x="49" y="10"/>
                    <a:pt x="46" y="12"/>
                  </a:cubicBezTo>
                  <a:cubicBezTo>
                    <a:pt x="40" y="15"/>
                    <a:pt x="33" y="18"/>
                    <a:pt x="25" y="19"/>
                  </a:cubicBezTo>
                  <a:cubicBezTo>
                    <a:pt x="22" y="20"/>
                    <a:pt x="16" y="19"/>
                    <a:pt x="11" y="18"/>
                  </a:cubicBezTo>
                  <a:cubicBezTo>
                    <a:pt x="5" y="16"/>
                    <a:pt x="0" y="14"/>
                    <a:pt x="0" y="14"/>
                  </a:cubicBezTo>
                  <a:cubicBezTo>
                    <a:pt x="2" y="17"/>
                    <a:pt x="3" y="21"/>
                    <a:pt x="4" y="25"/>
                  </a:cubicBezTo>
                  <a:cubicBezTo>
                    <a:pt x="5" y="29"/>
                    <a:pt x="7" y="34"/>
                    <a:pt x="8" y="38"/>
                  </a:cubicBezTo>
                  <a:cubicBezTo>
                    <a:pt x="11" y="46"/>
                    <a:pt x="16" y="55"/>
                    <a:pt x="22" y="61"/>
                  </a:cubicBezTo>
                  <a:cubicBezTo>
                    <a:pt x="26" y="65"/>
                    <a:pt x="32" y="69"/>
                    <a:pt x="38" y="72"/>
                  </a:cubicBezTo>
                  <a:cubicBezTo>
                    <a:pt x="43" y="75"/>
                    <a:pt x="50" y="77"/>
                    <a:pt x="56" y="78"/>
                  </a:cubicBezTo>
                  <a:cubicBezTo>
                    <a:pt x="59" y="79"/>
                    <a:pt x="63" y="79"/>
                    <a:pt x="66" y="79"/>
                  </a:cubicBezTo>
                  <a:cubicBezTo>
                    <a:pt x="67" y="79"/>
                    <a:pt x="69" y="79"/>
                    <a:pt x="70" y="79"/>
                  </a:cubicBezTo>
                  <a:cubicBezTo>
                    <a:pt x="72" y="79"/>
                    <a:pt x="72" y="79"/>
                    <a:pt x="72" y="79"/>
                  </a:cubicBezTo>
                  <a:cubicBezTo>
                    <a:pt x="72" y="79"/>
                    <a:pt x="72" y="79"/>
                    <a:pt x="72" y="79"/>
                  </a:cubicBezTo>
                  <a:cubicBezTo>
                    <a:pt x="73" y="79"/>
                    <a:pt x="74" y="79"/>
                    <a:pt x="74" y="79"/>
                  </a:cubicBezTo>
                  <a:cubicBezTo>
                    <a:pt x="79" y="78"/>
                    <a:pt x="83" y="76"/>
                    <a:pt x="87" y="74"/>
                  </a:cubicBezTo>
                  <a:cubicBezTo>
                    <a:pt x="96" y="70"/>
                    <a:pt x="101" y="62"/>
                    <a:pt x="103" y="53"/>
                  </a:cubicBezTo>
                  <a:cubicBezTo>
                    <a:pt x="104" y="44"/>
                    <a:pt x="103" y="34"/>
                    <a:pt x="100" y="26"/>
                  </a:cubicBezTo>
                  <a:cubicBezTo>
                    <a:pt x="103" y="25"/>
                    <a:pt x="107" y="24"/>
                    <a:pt x="110" y="24"/>
                  </a:cubicBezTo>
                  <a:cubicBezTo>
                    <a:pt x="115" y="25"/>
                    <a:pt x="120" y="26"/>
                    <a:pt x="125" y="27"/>
                  </a:cubicBezTo>
                  <a:cubicBezTo>
                    <a:pt x="125" y="25"/>
                    <a:pt x="125" y="25"/>
                    <a:pt x="125" y="25"/>
                  </a:cubicBezTo>
                  <a:cubicBezTo>
                    <a:pt x="122" y="24"/>
                    <a:pt x="118" y="24"/>
                    <a:pt x="113" y="23"/>
                  </a:cubicBezTo>
                  <a:cubicBezTo>
                    <a:pt x="108" y="23"/>
                    <a:pt x="103" y="23"/>
                    <a:pt x="100" y="24"/>
                  </a:cubicBezTo>
                  <a:cubicBezTo>
                    <a:pt x="95" y="13"/>
                    <a:pt x="88" y="4"/>
                    <a:pt x="78" y="1"/>
                  </a:cubicBezTo>
                  <a:cubicBezTo>
                    <a:pt x="76" y="1"/>
                    <a:pt x="74" y="1"/>
                    <a:pt x="72" y="0"/>
                  </a:cubicBezTo>
                  <a:cubicBezTo>
                    <a:pt x="70" y="0"/>
                    <a:pt x="70" y="0"/>
                    <a:pt x="70" y="0"/>
                  </a:cubicBezTo>
                  <a:cubicBezTo>
                    <a:pt x="69" y="0"/>
                    <a:pt x="69" y="0"/>
                    <a:pt x="69" y="0"/>
                  </a:cubicBezTo>
                  <a:cubicBezTo>
                    <a:pt x="68" y="0"/>
                    <a:pt x="68" y="0"/>
                    <a:pt x="67" y="0"/>
                  </a:cubicBezTo>
                  <a:cubicBezTo>
                    <a:pt x="65" y="0"/>
                    <a:pt x="63" y="1"/>
                    <a:pt x="61"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1798"/>
            <p:cNvSpPr>
              <a:spLocks/>
            </p:cNvSpPr>
            <p:nvPr/>
          </p:nvSpPr>
          <p:spPr bwMode="auto">
            <a:xfrm>
              <a:off x="5824502" y="2632088"/>
              <a:ext cx="295277" cy="301627"/>
            </a:xfrm>
            <a:custGeom>
              <a:avLst/>
              <a:gdLst>
                <a:gd name="T0" fmla="*/ 60 w 79"/>
                <a:gd name="T1" fmla="*/ 20 h 80"/>
                <a:gd name="T2" fmla="*/ 42 w 79"/>
                <a:gd name="T3" fmla="*/ 11 h 80"/>
                <a:gd name="T4" fmla="*/ 23 w 79"/>
                <a:gd name="T5" fmla="*/ 6 h 80"/>
                <a:gd name="T6" fmla="*/ 12 w 79"/>
                <a:gd name="T7" fmla="*/ 3 h 80"/>
                <a:gd name="T8" fmla="*/ 4 w 79"/>
                <a:gd name="T9" fmla="*/ 0 h 80"/>
                <a:gd name="T10" fmla="*/ 0 w 79"/>
                <a:gd name="T11" fmla="*/ 30 h 80"/>
                <a:gd name="T12" fmla="*/ 5 w 79"/>
                <a:gd name="T13" fmla="*/ 56 h 80"/>
                <a:gd name="T14" fmla="*/ 9 w 79"/>
                <a:gd name="T15" fmla="*/ 63 h 80"/>
                <a:gd name="T16" fmla="*/ 14 w 79"/>
                <a:gd name="T17" fmla="*/ 69 h 80"/>
                <a:gd name="T18" fmla="*/ 24 w 79"/>
                <a:gd name="T19" fmla="*/ 76 h 80"/>
                <a:gd name="T20" fmla="*/ 37 w 79"/>
                <a:gd name="T21" fmla="*/ 80 h 80"/>
                <a:gd name="T22" fmla="*/ 49 w 79"/>
                <a:gd name="T23" fmla="*/ 76 h 80"/>
                <a:gd name="T24" fmla="*/ 63 w 79"/>
                <a:gd name="T25" fmla="*/ 58 h 80"/>
                <a:gd name="T26" fmla="*/ 70 w 79"/>
                <a:gd name="T27" fmla="*/ 63 h 80"/>
                <a:gd name="T28" fmla="*/ 78 w 79"/>
                <a:gd name="T29" fmla="*/ 73 h 80"/>
                <a:gd name="T30" fmla="*/ 79 w 79"/>
                <a:gd name="T31" fmla="*/ 72 h 80"/>
                <a:gd name="T32" fmla="*/ 73 w 79"/>
                <a:gd name="T33" fmla="*/ 64 h 80"/>
                <a:gd name="T34" fmla="*/ 63 w 79"/>
                <a:gd name="T35" fmla="*/ 57 h 80"/>
                <a:gd name="T36" fmla="*/ 68 w 79"/>
                <a:gd name="T37" fmla="*/ 43 h 80"/>
                <a:gd name="T38" fmla="*/ 69 w 79"/>
                <a:gd name="T39" fmla="*/ 33 h 80"/>
                <a:gd name="T40" fmla="*/ 67 w 79"/>
                <a:gd name="T41" fmla="*/ 29 h 80"/>
                <a:gd name="T42" fmla="*/ 66 w 79"/>
                <a:gd name="T43" fmla="*/ 27 h 80"/>
                <a:gd name="T44" fmla="*/ 65 w 79"/>
                <a:gd name="T45" fmla="*/ 26 h 80"/>
                <a:gd name="T46" fmla="*/ 60 w 79"/>
                <a:gd name="T47" fmla="*/ 2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80">
                  <a:moveTo>
                    <a:pt x="60" y="20"/>
                  </a:moveTo>
                  <a:cubicBezTo>
                    <a:pt x="56" y="16"/>
                    <a:pt x="49" y="14"/>
                    <a:pt x="42" y="11"/>
                  </a:cubicBezTo>
                  <a:cubicBezTo>
                    <a:pt x="36" y="9"/>
                    <a:pt x="30" y="7"/>
                    <a:pt x="23" y="6"/>
                  </a:cubicBezTo>
                  <a:cubicBezTo>
                    <a:pt x="21" y="6"/>
                    <a:pt x="16" y="4"/>
                    <a:pt x="12" y="3"/>
                  </a:cubicBezTo>
                  <a:cubicBezTo>
                    <a:pt x="4" y="0"/>
                    <a:pt x="4" y="0"/>
                    <a:pt x="4" y="0"/>
                  </a:cubicBezTo>
                  <a:cubicBezTo>
                    <a:pt x="7" y="9"/>
                    <a:pt x="1" y="19"/>
                    <a:pt x="0" y="30"/>
                  </a:cubicBezTo>
                  <a:cubicBezTo>
                    <a:pt x="0" y="38"/>
                    <a:pt x="1" y="47"/>
                    <a:pt x="5" y="56"/>
                  </a:cubicBezTo>
                  <a:cubicBezTo>
                    <a:pt x="7" y="59"/>
                    <a:pt x="8" y="61"/>
                    <a:pt x="9" y="63"/>
                  </a:cubicBezTo>
                  <a:cubicBezTo>
                    <a:pt x="11" y="65"/>
                    <a:pt x="13" y="67"/>
                    <a:pt x="14" y="69"/>
                  </a:cubicBezTo>
                  <a:cubicBezTo>
                    <a:pt x="17" y="71"/>
                    <a:pt x="20" y="74"/>
                    <a:pt x="24" y="76"/>
                  </a:cubicBezTo>
                  <a:cubicBezTo>
                    <a:pt x="28" y="79"/>
                    <a:pt x="33" y="80"/>
                    <a:pt x="37" y="80"/>
                  </a:cubicBezTo>
                  <a:cubicBezTo>
                    <a:pt x="42" y="80"/>
                    <a:pt x="46" y="78"/>
                    <a:pt x="49" y="76"/>
                  </a:cubicBezTo>
                  <a:cubicBezTo>
                    <a:pt x="55" y="72"/>
                    <a:pt x="60" y="65"/>
                    <a:pt x="63" y="58"/>
                  </a:cubicBezTo>
                  <a:cubicBezTo>
                    <a:pt x="65" y="59"/>
                    <a:pt x="68" y="61"/>
                    <a:pt x="70" y="63"/>
                  </a:cubicBezTo>
                  <a:cubicBezTo>
                    <a:pt x="73" y="66"/>
                    <a:pt x="76" y="69"/>
                    <a:pt x="78" y="73"/>
                  </a:cubicBezTo>
                  <a:cubicBezTo>
                    <a:pt x="79" y="72"/>
                    <a:pt x="79" y="72"/>
                    <a:pt x="79" y="72"/>
                  </a:cubicBezTo>
                  <a:cubicBezTo>
                    <a:pt x="78" y="70"/>
                    <a:pt x="76" y="67"/>
                    <a:pt x="73" y="64"/>
                  </a:cubicBezTo>
                  <a:cubicBezTo>
                    <a:pt x="69" y="61"/>
                    <a:pt x="66" y="58"/>
                    <a:pt x="63" y="57"/>
                  </a:cubicBezTo>
                  <a:cubicBezTo>
                    <a:pt x="65" y="52"/>
                    <a:pt x="67" y="47"/>
                    <a:pt x="68" y="43"/>
                  </a:cubicBezTo>
                  <a:cubicBezTo>
                    <a:pt x="69" y="39"/>
                    <a:pt x="70" y="36"/>
                    <a:pt x="69" y="33"/>
                  </a:cubicBezTo>
                  <a:cubicBezTo>
                    <a:pt x="68" y="32"/>
                    <a:pt x="68" y="30"/>
                    <a:pt x="67" y="29"/>
                  </a:cubicBezTo>
                  <a:cubicBezTo>
                    <a:pt x="66" y="27"/>
                    <a:pt x="66" y="27"/>
                    <a:pt x="66" y="27"/>
                  </a:cubicBezTo>
                  <a:cubicBezTo>
                    <a:pt x="65" y="27"/>
                    <a:pt x="65" y="26"/>
                    <a:pt x="65" y="26"/>
                  </a:cubicBezTo>
                  <a:cubicBezTo>
                    <a:pt x="63" y="24"/>
                    <a:pt x="62" y="22"/>
                    <a:pt x="60" y="20"/>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1799"/>
            <p:cNvSpPr>
              <a:spLocks/>
            </p:cNvSpPr>
            <p:nvPr/>
          </p:nvSpPr>
          <p:spPr bwMode="auto">
            <a:xfrm>
              <a:off x="5324436" y="3132154"/>
              <a:ext cx="209551" cy="244477"/>
            </a:xfrm>
            <a:custGeom>
              <a:avLst/>
              <a:gdLst>
                <a:gd name="T0" fmla="*/ 49 w 56"/>
                <a:gd name="T1" fmla="*/ 14 h 65"/>
                <a:gd name="T2" fmla="*/ 33 w 56"/>
                <a:gd name="T3" fmla="*/ 3 h 65"/>
                <a:gd name="T4" fmla="*/ 17 w 56"/>
                <a:gd name="T5" fmla="*/ 1 h 65"/>
                <a:gd name="T6" fmla="*/ 8 w 56"/>
                <a:gd name="T7" fmla="*/ 0 h 65"/>
                <a:gd name="T8" fmla="*/ 2 w 56"/>
                <a:gd name="T9" fmla="*/ 0 h 65"/>
                <a:gd name="T10" fmla="*/ 3 w 56"/>
                <a:gd name="T11" fmla="*/ 10 h 65"/>
                <a:gd name="T12" fmla="*/ 1 w 56"/>
                <a:gd name="T13" fmla="*/ 21 h 65"/>
                <a:gd name="T14" fmla="*/ 9 w 56"/>
                <a:gd name="T15" fmla="*/ 50 h 65"/>
                <a:gd name="T16" fmla="*/ 25 w 56"/>
                <a:gd name="T17" fmla="*/ 57 h 65"/>
                <a:gd name="T18" fmla="*/ 43 w 56"/>
                <a:gd name="T19" fmla="*/ 52 h 65"/>
                <a:gd name="T20" fmla="*/ 45 w 56"/>
                <a:gd name="T21" fmla="*/ 58 h 65"/>
                <a:gd name="T22" fmla="*/ 46 w 56"/>
                <a:gd name="T23" fmla="*/ 63 h 65"/>
                <a:gd name="T24" fmla="*/ 46 w 56"/>
                <a:gd name="T25" fmla="*/ 64 h 65"/>
                <a:gd name="T26" fmla="*/ 47 w 56"/>
                <a:gd name="T27" fmla="*/ 65 h 65"/>
                <a:gd name="T28" fmla="*/ 48 w 56"/>
                <a:gd name="T29" fmla="*/ 63 h 65"/>
                <a:gd name="T30" fmla="*/ 48 w 56"/>
                <a:gd name="T31" fmla="*/ 64 h 65"/>
                <a:gd name="T32" fmla="*/ 47 w 56"/>
                <a:gd name="T33" fmla="*/ 63 h 65"/>
                <a:gd name="T34" fmla="*/ 46 w 56"/>
                <a:gd name="T35" fmla="*/ 60 h 65"/>
                <a:gd name="T36" fmla="*/ 44 w 56"/>
                <a:gd name="T37" fmla="*/ 51 h 65"/>
                <a:gd name="T38" fmla="*/ 56 w 56"/>
                <a:gd name="T39" fmla="*/ 33 h 65"/>
                <a:gd name="T40" fmla="*/ 49 w 56"/>
                <a:gd name="T41" fmla="*/ 1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65">
                  <a:moveTo>
                    <a:pt x="49" y="14"/>
                  </a:moveTo>
                  <a:cubicBezTo>
                    <a:pt x="45" y="8"/>
                    <a:pt x="39" y="5"/>
                    <a:pt x="33" y="3"/>
                  </a:cubicBezTo>
                  <a:cubicBezTo>
                    <a:pt x="28" y="1"/>
                    <a:pt x="23" y="0"/>
                    <a:pt x="17" y="1"/>
                  </a:cubicBezTo>
                  <a:cubicBezTo>
                    <a:pt x="15" y="1"/>
                    <a:pt x="11" y="0"/>
                    <a:pt x="8" y="0"/>
                  </a:cubicBezTo>
                  <a:cubicBezTo>
                    <a:pt x="4" y="0"/>
                    <a:pt x="2" y="0"/>
                    <a:pt x="2" y="0"/>
                  </a:cubicBezTo>
                  <a:cubicBezTo>
                    <a:pt x="4" y="2"/>
                    <a:pt x="4" y="6"/>
                    <a:pt x="3" y="10"/>
                  </a:cubicBezTo>
                  <a:cubicBezTo>
                    <a:pt x="3" y="13"/>
                    <a:pt x="1" y="17"/>
                    <a:pt x="1" y="21"/>
                  </a:cubicBezTo>
                  <a:cubicBezTo>
                    <a:pt x="0" y="30"/>
                    <a:pt x="1" y="42"/>
                    <a:pt x="9" y="50"/>
                  </a:cubicBezTo>
                  <a:cubicBezTo>
                    <a:pt x="13" y="55"/>
                    <a:pt x="19" y="57"/>
                    <a:pt x="25" y="57"/>
                  </a:cubicBezTo>
                  <a:cubicBezTo>
                    <a:pt x="31" y="57"/>
                    <a:pt x="38" y="55"/>
                    <a:pt x="43" y="52"/>
                  </a:cubicBezTo>
                  <a:cubicBezTo>
                    <a:pt x="44" y="54"/>
                    <a:pt x="45" y="56"/>
                    <a:pt x="45" y="58"/>
                  </a:cubicBezTo>
                  <a:cubicBezTo>
                    <a:pt x="45" y="60"/>
                    <a:pt x="45" y="61"/>
                    <a:pt x="46" y="63"/>
                  </a:cubicBezTo>
                  <a:cubicBezTo>
                    <a:pt x="46" y="63"/>
                    <a:pt x="46" y="64"/>
                    <a:pt x="46" y="64"/>
                  </a:cubicBezTo>
                  <a:cubicBezTo>
                    <a:pt x="46" y="65"/>
                    <a:pt x="47" y="65"/>
                    <a:pt x="47" y="65"/>
                  </a:cubicBezTo>
                  <a:cubicBezTo>
                    <a:pt x="47" y="64"/>
                    <a:pt x="48" y="64"/>
                    <a:pt x="48" y="63"/>
                  </a:cubicBezTo>
                  <a:cubicBezTo>
                    <a:pt x="48" y="63"/>
                    <a:pt x="48" y="64"/>
                    <a:pt x="48" y="64"/>
                  </a:cubicBezTo>
                  <a:cubicBezTo>
                    <a:pt x="48" y="64"/>
                    <a:pt x="47" y="64"/>
                    <a:pt x="47" y="63"/>
                  </a:cubicBezTo>
                  <a:cubicBezTo>
                    <a:pt x="46" y="63"/>
                    <a:pt x="46" y="61"/>
                    <a:pt x="46" y="60"/>
                  </a:cubicBezTo>
                  <a:cubicBezTo>
                    <a:pt x="46" y="57"/>
                    <a:pt x="45" y="54"/>
                    <a:pt x="44" y="51"/>
                  </a:cubicBezTo>
                  <a:cubicBezTo>
                    <a:pt x="51" y="47"/>
                    <a:pt x="56" y="41"/>
                    <a:pt x="56" y="33"/>
                  </a:cubicBezTo>
                  <a:cubicBezTo>
                    <a:pt x="55" y="27"/>
                    <a:pt x="53" y="19"/>
                    <a:pt x="49" y="1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1800"/>
            <p:cNvSpPr>
              <a:spLocks/>
            </p:cNvSpPr>
            <p:nvPr/>
          </p:nvSpPr>
          <p:spPr bwMode="auto">
            <a:xfrm>
              <a:off x="5054559" y="3195654"/>
              <a:ext cx="366715" cy="247652"/>
            </a:xfrm>
            <a:custGeom>
              <a:avLst/>
              <a:gdLst>
                <a:gd name="T0" fmla="*/ 57 w 98"/>
                <a:gd name="T1" fmla="*/ 0 h 66"/>
                <a:gd name="T2" fmla="*/ 48 w 98"/>
                <a:gd name="T3" fmla="*/ 1 h 66"/>
                <a:gd name="T4" fmla="*/ 38 w 98"/>
                <a:gd name="T5" fmla="*/ 5 h 66"/>
                <a:gd name="T6" fmla="*/ 21 w 98"/>
                <a:gd name="T7" fmla="*/ 12 h 66"/>
                <a:gd name="T8" fmla="*/ 9 w 98"/>
                <a:gd name="T9" fmla="*/ 13 h 66"/>
                <a:gd name="T10" fmla="*/ 0 w 98"/>
                <a:gd name="T11" fmla="*/ 12 h 66"/>
                <a:gd name="T12" fmla="*/ 9 w 98"/>
                <a:gd name="T13" fmla="*/ 29 h 66"/>
                <a:gd name="T14" fmla="*/ 18 w 98"/>
                <a:gd name="T15" fmla="*/ 45 h 66"/>
                <a:gd name="T16" fmla="*/ 36 w 98"/>
                <a:gd name="T17" fmla="*/ 61 h 66"/>
                <a:gd name="T18" fmla="*/ 53 w 98"/>
                <a:gd name="T19" fmla="*/ 66 h 66"/>
                <a:gd name="T20" fmla="*/ 70 w 98"/>
                <a:gd name="T21" fmla="*/ 58 h 66"/>
                <a:gd name="T22" fmla="*/ 85 w 98"/>
                <a:gd name="T23" fmla="*/ 41 h 66"/>
                <a:gd name="T24" fmla="*/ 93 w 98"/>
                <a:gd name="T25" fmla="*/ 49 h 66"/>
                <a:gd name="T26" fmla="*/ 96 w 98"/>
                <a:gd name="T27" fmla="*/ 63 h 66"/>
                <a:gd name="T28" fmla="*/ 98 w 98"/>
                <a:gd name="T29" fmla="*/ 63 h 66"/>
                <a:gd name="T30" fmla="*/ 95 w 98"/>
                <a:gd name="T31" fmla="*/ 51 h 66"/>
                <a:gd name="T32" fmla="*/ 86 w 98"/>
                <a:gd name="T33" fmla="*/ 40 h 66"/>
                <a:gd name="T34" fmla="*/ 88 w 98"/>
                <a:gd name="T35" fmla="*/ 25 h 66"/>
                <a:gd name="T36" fmla="*/ 79 w 98"/>
                <a:gd name="T37" fmla="*/ 11 h 66"/>
                <a:gd name="T38" fmla="*/ 68 w 98"/>
                <a:gd name="T39" fmla="*/ 4 h 66"/>
                <a:gd name="T40" fmla="*/ 57 w 98"/>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66">
                  <a:moveTo>
                    <a:pt x="57" y="0"/>
                  </a:moveTo>
                  <a:cubicBezTo>
                    <a:pt x="54" y="0"/>
                    <a:pt x="51" y="0"/>
                    <a:pt x="48" y="1"/>
                  </a:cubicBezTo>
                  <a:cubicBezTo>
                    <a:pt x="45" y="2"/>
                    <a:pt x="41" y="4"/>
                    <a:pt x="38" y="5"/>
                  </a:cubicBezTo>
                  <a:cubicBezTo>
                    <a:pt x="33" y="7"/>
                    <a:pt x="27" y="10"/>
                    <a:pt x="21" y="12"/>
                  </a:cubicBezTo>
                  <a:cubicBezTo>
                    <a:pt x="19" y="13"/>
                    <a:pt x="14" y="13"/>
                    <a:pt x="9" y="13"/>
                  </a:cubicBezTo>
                  <a:cubicBezTo>
                    <a:pt x="4" y="13"/>
                    <a:pt x="0" y="12"/>
                    <a:pt x="0" y="12"/>
                  </a:cubicBezTo>
                  <a:cubicBezTo>
                    <a:pt x="4" y="17"/>
                    <a:pt x="6" y="23"/>
                    <a:pt x="9" y="29"/>
                  </a:cubicBezTo>
                  <a:cubicBezTo>
                    <a:pt x="12" y="35"/>
                    <a:pt x="15" y="41"/>
                    <a:pt x="18" y="45"/>
                  </a:cubicBezTo>
                  <a:cubicBezTo>
                    <a:pt x="23" y="52"/>
                    <a:pt x="29" y="57"/>
                    <a:pt x="36" y="61"/>
                  </a:cubicBezTo>
                  <a:cubicBezTo>
                    <a:pt x="42" y="64"/>
                    <a:pt x="47" y="66"/>
                    <a:pt x="53" y="66"/>
                  </a:cubicBezTo>
                  <a:cubicBezTo>
                    <a:pt x="59" y="65"/>
                    <a:pt x="64" y="62"/>
                    <a:pt x="70" y="58"/>
                  </a:cubicBezTo>
                  <a:cubicBezTo>
                    <a:pt x="76" y="54"/>
                    <a:pt x="82" y="48"/>
                    <a:pt x="85" y="41"/>
                  </a:cubicBezTo>
                  <a:cubicBezTo>
                    <a:pt x="88" y="43"/>
                    <a:pt x="91" y="46"/>
                    <a:pt x="93" y="49"/>
                  </a:cubicBezTo>
                  <a:cubicBezTo>
                    <a:pt x="95" y="54"/>
                    <a:pt x="96" y="58"/>
                    <a:pt x="96" y="63"/>
                  </a:cubicBezTo>
                  <a:cubicBezTo>
                    <a:pt x="96" y="63"/>
                    <a:pt x="97" y="63"/>
                    <a:pt x="98" y="63"/>
                  </a:cubicBezTo>
                  <a:cubicBezTo>
                    <a:pt x="98" y="60"/>
                    <a:pt x="97" y="56"/>
                    <a:pt x="95" y="51"/>
                  </a:cubicBezTo>
                  <a:cubicBezTo>
                    <a:pt x="93" y="47"/>
                    <a:pt x="89" y="42"/>
                    <a:pt x="86" y="40"/>
                  </a:cubicBezTo>
                  <a:cubicBezTo>
                    <a:pt x="88" y="36"/>
                    <a:pt x="89" y="30"/>
                    <a:pt x="88" y="25"/>
                  </a:cubicBezTo>
                  <a:cubicBezTo>
                    <a:pt x="87" y="20"/>
                    <a:pt x="84" y="15"/>
                    <a:pt x="79" y="11"/>
                  </a:cubicBezTo>
                  <a:cubicBezTo>
                    <a:pt x="76" y="8"/>
                    <a:pt x="72" y="6"/>
                    <a:pt x="68" y="4"/>
                  </a:cubicBezTo>
                  <a:cubicBezTo>
                    <a:pt x="64" y="2"/>
                    <a:pt x="60" y="1"/>
                    <a:pt x="57"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1801"/>
            <p:cNvSpPr>
              <a:spLocks/>
            </p:cNvSpPr>
            <p:nvPr/>
          </p:nvSpPr>
          <p:spPr bwMode="auto">
            <a:xfrm>
              <a:off x="5087897" y="3454418"/>
              <a:ext cx="217489" cy="139701"/>
            </a:xfrm>
            <a:custGeom>
              <a:avLst/>
              <a:gdLst>
                <a:gd name="T0" fmla="*/ 28 w 58"/>
                <a:gd name="T1" fmla="*/ 0 h 37"/>
                <a:gd name="T2" fmla="*/ 19 w 58"/>
                <a:gd name="T3" fmla="*/ 5 h 37"/>
                <a:gd name="T4" fmla="*/ 11 w 58"/>
                <a:gd name="T5" fmla="*/ 11 h 37"/>
                <a:gd name="T6" fmla="*/ 5 w 58"/>
                <a:gd name="T7" fmla="*/ 14 h 37"/>
                <a:gd name="T8" fmla="*/ 0 w 58"/>
                <a:gd name="T9" fmla="*/ 15 h 37"/>
                <a:gd name="T10" fmla="*/ 8 w 58"/>
                <a:gd name="T11" fmla="*/ 22 h 37"/>
                <a:gd name="T12" fmla="*/ 14 w 58"/>
                <a:gd name="T13" fmla="*/ 29 h 37"/>
                <a:gd name="T14" fmla="*/ 38 w 58"/>
                <a:gd name="T15" fmla="*/ 34 h 37"/>
                <a:gd name="T16" fmla="*/ 48 w 58"/>
                <a:gd name="T17" fmla="*/ 14 h 37"/>
                <a:gd name="T18" fmla="*/ 53 w 58"/>
                <a:gd name="T19" fmla="*/ 15 h 37"/>
                <a:gd name="T20" fmla="*/ 55 w 58"/>
                <a:gd name="T21" fmla="*/ 15 h 37"/>
                <a:gd name="T22" fmla="*/ 56 w 58"/>
                <a:gd name="T23" fmla="*/ 16 h 37"/>
                <a:gd name="T24" fmla="*/ 58 w 58"/>
                <a:gd name="T25" fmla="*/ 18 h 37"/>
                <a:gd name="T26" fmla="*/ 58 w 58"/>
                <a:gd name="T27" fmla="*/ 19 h 37"/>
                <a:gd name="T28" fmla="*/ 57 w 58"/>
                <a:gd name="T29" fmla="*/ 20 h 37"/>
                <a:gd name="T30" fmla="*/ 57 w 58"/>
                <a:gd name="T31" fmla="*/ 19 h 37"/>
                <a:gd name="T32" fmla="*/ 57 w 58"/>
                <a:gd name="T33" fmla="*/ 19 h 37"/>
                <a:gd name="T34" fmla="*/ 58 w 58"/>
                <a:gd name="T35" fmla="*/ 18 h 37"/>
                <a:gd name="T36" fmla="*/ 58 w 58"/>
                <a:gd name="T37" fmla="*/ 17 h 37"/>
                <a:gd name="T38" fmla="*/ 56 w 58"/>
                <a:gd name="T39" fmla="*/ 16 h 37"/>
                <a:gd name="T40" fmla="*/ 54 w 58"/>
                <a:gd name="T41" fmla="*/ 15 h 37"/>
                <a:gd name="T42" fmla="*/ 48 w 58"/>
                <a:gd name="T43" fmla="*/ 13 h 37"/>
                <a:gd name="T44" fmla="*/ 39 w 58"/>
                <a:gd name="T45" fmla="*/ 1 h 37"/>
                <a:gd name="T46" fmla="*/ 28 w 58"/>
                <a:gd name="T4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37">
                  <a:moveTo>
                    <a:pt x="28" y="0"/>
                  </a:moveTo>
                  <a:cubicBezTo>
                    <a:pt x="25" y="1"/>
                    <a:pt x="22" y="3"/>
                    <a:pt x="19" y="5"/>
                  </a:cubicBezTo>
                  <a:cubicBezTo>
                    <a:pt x="16" y="7"/>
                    <a:pt x="14" y="9"/>
                    <a:pt x="11" y="11"/>
                  </a:cubicBezTo>
                  <a:cubicBezTo>
                    <a:pt x="10" y="12"/>
                    <a:pt x="8" y="13"/>
                    <a:pt x="5" y="14"/>
                  </a:cubicBezTo>
                  <a:cubicBezTo>
                    <a:pt x="3" y="15"/>
                    <a:pt x="0" y="15"/>
                    <a:pt x="0" y="15"/>
                  </a:cubicBezTo>
                  <a:cubicBezTo>
                    <a:pt x="3" y="17"/>
                    <a:pt x="5" y="20"/>
                    <a:pt x="8" y="22"/>
                  </a:cubicBezTo>
                  <a:cubicBezTo>
                    <a:pt x="10" y="25"/>
                    <a:pt x="12" y="27"/>
                    <a:pt x="14" y="29"/>
                  </a:cubicBezTo>
                  <a:cubicBezTo>
                    <a:pt x="21" y="34"/>
                    <a:pt x="31" y="37"/>
                    <a:pt x="38" y="34"/>
                  </a:cubicBezTo>
                  <a:cubicBezTo>
                    <a:pt x="46" y="31"/>
                    <a:pt x="49" y="22"/>
                    <a:pt x="48" y="14"/>
                  </a:cubicBezTo>
                  <a:cubicBezTo>
                    <a:pt x="49" y="14"/>
                    <a:pt x="51" y="14"/>
                    <a:pt x="53" y="15"/>
                  </a:cubicBezTo>
                  <a:cubicBezTo>
                    <a:pt x="53" y="15"/>
                    <a:pt x="54" y="15"/>
                    <a:pt x="55" y="15"/>
                  </a:cubicBezTo>
                  <a:cubicBezTo>
                    <a:pt x="55" y="16"/>
                    <a:pt x="56" y="16"/>
                    <a:pt x="56" y="16"/>
                  </a:cubicBezTo>
                  <a:cubicBezTo>
                    <a:pt x="57" y="17"/>
                    <a:pt x="58" y="17"/>
                    <a:pt x="58" y="18"/>
                  </a:cubicBezTo>
                  <a:cubicBezTo>
                    <a:pt x="58" y="18"/>
                    <a:pt x="58" y="19"/>
                    <a:pt x="58" y="19"/>
                  </a:cubicBezTo>
                  <a:cubicBezTo>
                    <a:pt x="57" y="19"/>
                    <a:pt x="57" y="20"/>
                    <a:pt x="57" y="20"/>
                  </a:cubicBezTo>
                  <a:cubicBezTo>
                    <a:pt x="57" y="20"/>
                    <a:pt x="57" y="19"/>
                    <a:pt x="57" y="19"/>
                  </a:cubicBezTo>
                  <a:cubicBezTo>
                    <a:pt x="57" y="19"/>
                    <a:pt x="57" y="19"/>
                    <a:pt x="57" y="19"/>
                  </a:cubicBezTo>
                  <a:cubicBezTo>
                    <a:pt x="57" y="18"/>
                    <a:pt x="57" y="18"/>
                    <a:pt x="58" y="18"/>
                  </a:cubicBezTo>
                  <a:cubicBezTo>
                    <a:pt x="58" y="18"/>
                    <a:pt x="58" y="17"/>
                    <a:pt x="58" y="17"/>
                  </a:cubicBezTo>
                  <a:cubicBezTo>
                    <a:pt x="58" y="16"/>
                    <a:pt x="57" y="16"/>
                    <a:pt x="56" y="16"/>
                  </a:cubicBezTo>
                  <a:cubicBezTo>
                    <a:pt x="56" y="15"/>
                    <a:pt x="55" y="15"/>
                    <a:pt x="54" y="15"/>
                  </a:cubicBezTo>
                  <a:cubicBezTo>
                    <a:pt x="52" y="14"/>
                    <a:pt x="49" y="13"/>
                    <a:pt x="48" y="13"/>
                  </a:cubicBezTo>
                  <a:cubicBezTo>
                    <a:pt x="47" y="8"/>
                    <a:pt x="44" y="3"/>
                    <a:pt x="39" y="1"/>
                  </a:cubicBezTo>
                  <a:cubicBezTo>
                    <a:pt x="36" y="0"/>
                    <a:pt x="31" y="0"/>
                    <a:pt x="28" y="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1802"/>
            <p:cNvSpPr>
              <a:spLocks/>
            </p:cNvSpPr>
            <p:nvPr/>
          </p:nvSpPr>
          <p:spPr bwMode="auto">
            <a:xfrm>
              <a:off x="5324436" y="3519506"/>
              <a:ext cx="157163" cy="138113"/>
            </a:xfrm>
            <a:custGeom>
              <a:avLst/>
              <a:gdLst>
                <a:gd name="T0" fmla="*/ 10 w 42"/>
                <a:gd name="T1" fmla="*/ 6 h 37"/>
                <a:gd name="T2" fmla="*/ 4 w 42"/>
                <a:gd name="T3" fmla="*/ 16 h 37"/>
                <a:gd name="T4" fmla="*/ 2 w 42"/>
                <a:gd name="T5" fmla="*/ 26 h 37"/>
                <a:gd name="T6" fmla="*/ 0 w 42"/>
                <a:gd name="T7" fmla="*/ 36 h 37"/>
                <a:gd name="T8" fmla="*/ 16 w 42"/>
                <a:gd name="T9" fmla="*/ 37 h 37"/>
                <a:gd name="T10" fmla="*/ 27 w 42"/>
                <a:gd name="T11" fmla="*/ 35 h 37"/>
                <a:gd name="T12" fmla="*/ 37 w 42"/>
                <a:gd name="T13" fmla="*/ 28 h 37"/>
                <a:gd name="T14" fmla="*/ 39 w 42"/>
                <a:gd name="T15" fmla="*/ 16 h 37"/>
                <a:gd name="T16" fmla="*/ 33 w 42"/>
                <a:gd name="T17" fmla="*/ 6 h 37"/>
                <a:gd name="T18" fmla="*/ 36 w 42"/>
                <a:gd name="T19" fmla="*/ 3 h 37"/>
                <a:gd name="T20" fmla="*/ 42 w 42"/>
                <a:gd name="T21" fmla="*/ 1 h 37"/>
                <a:gd name="T22" fmla="*/ 41 w 42"/>
                <a:gd name="T23" fmla="*/ 0 h 37"/>
                <a:gd name="T24" fmla="*/ 37 w 42"/>
                <a:gd name="T25" fmla="*/ 2 h 37"/>
                <a:gd name="T26" fmla="*/ 32 w 42"/>
                <a:gd name="T27" fmla="*/ 5 h 37"/>
                <a:gd name="T28" fmla="*/ 19 w 42"/>
                <a:gd name="T29" fmla="*/ 1 h 37"/>
                <a:gd name="T30" fmla="*/ 10 w 42"/>
                <a:gd name="T31"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7">
                  <a:moveTo>
                    <a:pt x="10" y="6"/>
                  </a:moveTo>
                  <a:cubicBezTo>
                    <a:pt x="7" y="8"/>
                    <a:pt x="6" y="12"/>
                    <a:pt x="4" y="16"/>
                  </a:cubicBezTo>
                  <a:cubicBezTo>
                    <a:pt x="3" y="19"/>
                    <a:pt x="3" y="22"/>
                    <a:pt x="2" y="26"/>
                  </a:cubicBezTo>
                  <a:cubicBezTo>
                    <a:pt x="2" y="28"/>
                    <a:pt x="0" y="36"/>
                    <a:pt x="0" y="36"/>
                  </a:cubicBezTo>
                  <a:cubicBezTo>
                    <a:pt x="5" y="34"/>
                    <a:pt x="11" y="37"/>
                    <a:pt x="16" y="37"/>
                  </a:cubicBezTo>
                  <a:cubicBezTo>
                    <a:pt x="19" y="37"/>
                    <a:pt x="23" y="36"/>
                    <a:pt x="27" y="35"/>
                  </a:cubicBezTo>
                  <a:cubicBezTo>
                    <a:pt x="31" y="33"/>
                    <a:pt x="35" y="31"/>
                    <a:pt x="37" y="28"/>
                  </a:cubicBezTo>
                  <a:cubicBezTo>
                    <a:pt x="40" y="24"/>
                    <a:pt x="40" y="20"/>
                    <a:pt x="39" y="16"/>
                  </a:cubicBezTo>
                  <a:cubicBezTo>
                    <a:pt x="38" y="12"/>
                    <a:pt x="36" y="8"/>
                    <a:pt x="33" y="6"/>
                  </a:cubicBezTo>
                  <a:cubicBezTo>
                    <a:pt x="34" y="5"/>
                    <a:pt x="35" y="4"/>
                    <a:pt x="36" y="3"/>
                  </a:cubicBezTo>
                  <a:cubicBezTo>
                    <a:pt x="38" y="2"/>
                    <a:pt x="40" y="1"/>
                    <a:pt x="42" y="1"/>
                  </a:cubicBezTo>
                  <a:cubicBezTo>
                    <a:pt x="41" y="0"/>
                    <a:pt x="41" y="0"/>
                    <a:pt x="41" y="0"/>
                  </a:cubicBezTo>
                  <a:cubicBezTo>
                    <a:pt x="40" y="0"/>
                    <a:pt x="38" y="1"/>
                    <a:pt x="37" y="2"/>
                  </a:cubicBezTo>
                  <a:cubicBezTo>
                    <a:pt x="35" y="3"/>
                    <a:pt x="33" y="4"/>
                    <a:pt x="32" y="5"/>
                  </a:cubicBezTo>
                  <a:cubicBezTo>
                    <a:pt x="28" y="2"/>
                    <a:pt x="24" y="0"/>
                    <a:pt x="19" y="1"/>
                  </a:cubicBezTo>
                  <a:cubicBezTo>
                    <a:pt x="16" y="1"/>
                    <a:pt x="12" y="3"/>
                    <a:pt x="10"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1803"/>
            <p:cNvSpPr>
              <a:spLocks/>
            </p:cNvSpPr>
            <p:nvPr/>
          </p:nvSpPr>
          <p:spPr bwMode="auto">
            <a:xfrm>
              <a:off x="5426037" y="3789383"/>
              <a:ext cx="153988" cy="239714"/>
            </a:xfrm>
            <a:custGeom>
              <a:avLst/>
              <a:gdLst>
                <a:gd name="T0" fmla="*/ 0 w 41"/>
                <a:gd name="T1" fmla="*/ 30 h 64"/>
                <a:gd name="T2" fmla="*/ 5 w 41"/>
                <a:gd name="T3" fmla="*/ 42 h 64"/>
                <a:gd name="T4" fmla="*/ 11 w 41"/>
                <a:gd name="T5" fmla="*/ 51 h 64"/>
                <a:gd name="T6" fmla="*/ 13 w 41"/>
                <a:gd name="T7" fmla="*/ 58 h 64"/>
                <a:gd name="T8" fmla="*/ 13 w 41"/>
                <a:gd name="T9" fmla="*/ 64 h 64"/>
                <a:gd name="T10" fmla="*/ 23 w 41"/>
                <a:gd name="T11" fmla="*/ 56 h 64"/>
                <a:gd name="T12" fmla="*/ 31 w 41"/>
                <a:gd name="T13" fmla="*/ 49 h 64"/>
                <a:gd name="T14" fmla="*/ 39 w 41"/>
                <a:gd name="T15" fmla="*/ 37 h 64"/>
                <a:gd name="T16" fmla="*/ 40 w 41"/>
                <a:gd name="T17" fmla="*/ 25 h 64"/>
                <a:gd name="T18" fmla="*/ 33 w 41"/>
                <a:gd name="T19" fmla="*/ 15 h 64"/>
                <a:gd name="T20" fmla="*/ 20 w 41"/>
                <a:gd name="T21" fmla="*/ 9 h 64"/>
                <a:gd name="T22" fmla="*/ 23 w 41"/>
                <a:gd name="T23" fmla="*/ 3 h 64"/>
                <a:gd name="T24" fmla="*/ 28 w 41"/>
                <a:gd name="T25" fmla="*/ 1 h 64"/>
                <a:gd name="T26" fmla="*/ 33 w 41"/>
                <a:gd name="T27" fmla="*/ 1 h 64"/>
                <a:gd name="T28" fmla="*/ 33 w 41"/>
                <a:gd name="T29" fmla="*/ 1 h 64"/>
                <a:gd name="T30" fmla="*/ 29 w 41"/>
                <a:gd name="T31" fmla="*/ 0 h 64"/>
                <a:gd name="T32" fmla="*/ 25 w 41"/>
                <a:gd name="T33" fmla="*/ 1 h 64"/>
                <a:gd name="T34" fmla="*/ 21 w 41"/>
                <a:gd name="T35" fmla="*/ 5 h 64"/>
                <a:gd name="T36" fmla="*/ 19 w 41"/>
                <a:gd name="T37" fmla="*/ 9 h 64"/>
                <a:gd name="T38" fmla="*/ 3 w 41"/>
                <a:gd name="T39" fmla="*/ 17 h 64"/>
                <a:gd name="T40" fmla="*/ 0 w 41"/>
                <a:gd name="T41" fmla="*/ 3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64">
                  <a:moveTo>
                    <a:pt x="0" y="30"/>
                  </a:moveTo>
                  <a:cubicBezTo>
                    <a:pt x="0" y="35"/>
                    <a:pt x="2" y="38"/>
                    <a:pt x="5" y="42"/>
                  </a:cubicBezTo>
                  <a:cubicBezTo>
                    <a:pt x="6" y="45"/>
                    <a:pt x="9" y="48"/>
                    <a:pt x="11" y="51"/>
                  </a:cubicBezTo>
                  <a:cubicBezTo>
                    <a:pt x="12" y="52"/>
                    <a:pt x="13" y="55"/>
                    <a:pt x="13" y="58"/>
                  </a:cubicBezTo>
                  <a:cubicBezTo>
                    <a:pt x="13" y="61"/>
                    <a:pt x="13" y="64"/>
                    <a:pt x="13" y="64"/>
                  </a:cubicBezTo>
                  <a:cubicBezTo>
                    <a:pt x="16" y="61"/>
                    <a:pt x="19" y="59"/>
                    <a:pt x="23" y="56"/>
                  </a:cubicBezTo>
                  <a:cubicBezTo>
                    <a:pt x="26" y="54"/>
                    <a:pt x="29" y="52"/>
                    <a:pt x="31" y="49"/>
                  </a:cubicBezTo>
                  <a:cubicBezTo>
                    <a:pt x="34" y="46"/>
                    <a:pt x="37" y="41"/>
                    <a:pt x="39" y="37"/>
                  </a:cubicBezTo>
                  <a:cubicBezTo>
                    <a:pt x="40" y="33"/>
                    <a:pt x="41" y="29"/>
                    <a:pt x="40" y="25"/>
                  </a:cubicBezTo>
                  <a:cubicBezTo>
                    <a:pt x="39" y="21"/>
                    <a:pt x="36" y="18"/>
                    <a:pt x="33" y="15"/>
                  </a:cubicBezTo>
                  <a:cubicBezTo>
                    <a:pt x="29" y="12"/>
                    <a:pt x="25" y="10"/>
                    <a:pt x="20" y="9"/>
                  </a:cubicBezTo>
                  <a:cubicBezTo>
                    <a:pt x="21" y="7"/>
                    <a:pt x="22" y="5"/>
                    <a:pt x="23" y="3"/>
                  </a:cubicBezTo>
                  <a:cubicBezTo>
                    <a:pt x="25" y="2"/>
                    <a:pt x="26" y="1"/>
                    <a:pt x="28" y="1"/>
                  </a:cubicBezTo>
                  <a:cubicBezTo>
                    <a:pt x="29" y="0"/>
                    <a:pt x="31" y="0"/>
                    <a:pt x="33" y="1"/>
                  </a:cubicBezTo>
                  <a:cubicBezTo>
                    <a:pt x="33" y="1"/>
                    <a:pt x="33" y="1"/>
                    <a:pt x="33" y="1"/>
                  </a:cubicBezTo>
                  <a:cubicBezTo>
                    <a:pt x="32" y="0"/>
                    <a:pt x="30" y="0"/>
                    <a:pt x="29" y="0"/>
                  </a:cubicBezTo>
                  <a:cubicBezTo>
                    <a:pt x="27" y="0"/>
                    <a:pt x="26" y="0"/>
                    <a:pt x="25" y="1"/>
                  </a:cubicBezTo>
                  <a:cubicBezTo>
                    <a:pt x="23" y="2"/>
                    <a:pt x="22" y="4"/>
                    <a:pt x="21" y="5"/>
                  </a:cubicBezTo>
                  <a:cubicBezTo>
                    <a:pt x="20" y="7"/>
                    <a:pt x="20" y="8"/>
                    <a:pt x="19" y="9"/>
                  </a:cubicBezTo>
                  <a:cubicBezTo>
                    <a:pt x="13" y="8"/>
                    <a:pt x="7" y="11"/>
                    <a:pt x="3" y="17"/>
                  </a:cubicBezTo>
                  <a:cubicBezTo>
                    <a:pt x="1" y="21"/>
                    <a:pt x="0" y="26"/>
                    <a:pt x="0" y="3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1804"/>
            <p:cNvSpPr>
              <a:spLocks/>
            </p:cNvSpPr>
            <p:nvPr/>
          </p:nvSpPr>
          <p:spPr bwMode="auto">
            <a:xfrm>
              <a:off x="5718139" y="3643332"/>
              <a:ext cx="93663" cy="142876"/>
            </a:xfrm>
            <a:custGeom>
              <a:avLst/>
              <a:gdLst>
                <a:gd name="T0" fmla="*/ 1 w 25"/>
                <a:gd name="T1" fmla="*/ 22 h 38"/>
                <a:gd name="T2" fmla="*/ 6 w 25"/>
                <a:gd name="T3" fmla="*/ 27 h 38"/>
                <a:gd name="T4" fmla="*/ 11 w 25"/>
                <a:gd name="T5" fmla="*/ 32 h 38"/>
                <a:gd name="T6" fmla="*/ 14 w 25"/>
                <a:gd name="T7" fmla="*/ 35 h 38"/>
                <a:gd name="T8" fmla="*/ 15 w 25"/>
                <a:gd name="T9" fmla="*/ 38 h 38"/>
                <a:gd name="T10" fmla="*/ 18 w 25"/>
                <a:gd name="T11" fmla="*/ 32 h 38"/>
                <a:gd name="T12" fmla="*/ 22 w 25"/>
                <a:gd name="T13" fmla="*/ 27 h 38"/>
                <a:gd name="T14" fmla="*/ 22 w 25"/>
                <a:gd name="T15" fmla="*/ 10 h 38"/>
                <a:gd name="T16" fmla="*/ 15 w 25"/>
                <a:gd name="T17" fmla="*/ 6 h 38"/>
                <a:gd name="T18" fmla="*/ 7 w 25"/>
                <a:gd name="T19" fmla="*/ 8 h 38"/>
                <a:gd name="T20" fmla="*/ 7 w 25"/>
                <a:gd name="T21" fmla="*/ 4 h 38"/>
                <a:gd name="T22" fmla="*/ 7 w 25"/>
                <a:gd name="T23" fmla="*/ 0 h 38"/>
                <a:gd name="T24" fmla="*/ 7 w 25"/>
                <a:gd name="T25" fmla="*/ 0 h 38"/>
                <a:gd name="T26" fmla="*/ 7 w 25"/>
                <a:gd name="T27" fmla="*/ 8 h 38"/>
                <a:gd name="T28" fmla="*/ 1 w 25"/>
                <a:gd name="T29" fmla="*/ 15 h 38"/>
                <a:gd name="T30" fmla="*/ 1 w 25"/>
                <a:gd name="T31"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8">
                  <a:moveTo>
                    <a:pt x="1" y="22"/>
                  </a:moveTo>
                  <a:cubicBezTo>
                    <a:pt x="2" y="24"/>
                    <a:pt x="4" y="25"/>
                    <a:pt x="6" y="27"/>
                  </a:cubicBezTo>
                  <a:cubicBezTo>
                    <a:pt x="7" y="29"/>
                    <a:pt x="9" y="30"/>
                    <a:pt x="11" y="32"/>
                  </a:cubicBezTo>
                  <a:cubicBezTo>
                    <a:pt x="12" y="32"/>
                    <a:pt x="13" y="34"/>
                    <a:pt x="14" y="35"/>
                  </a:cubicBezTo>
                  <a:cubicBezTo>
                    <a:pt x="15" y="36"/>
                    <a:pt x="15" y="38"/>
                    <a:pt x="15" y="38"/>
                  </a:cubicBezTo>
                  <a:cubicBezTo>
                    <a:pt x="16" y="36"/>
                    <a:pt x="17" y="34"/>
                    <a:pt x="18" y="32"/>
                  </a:cubicBezTo>
                  <a:cubicBezTo>
                    <a:pt x="20" y="31"/>
                    <a:pt x="21" y="29"/>
                    <a:pt x="22" y="27"/>
                  </a:cubicBezTo>
                  <a:cubicBezTo>
                    <a:pt x="25" y="22"/>
                    <a:pt x="25" y="15"/>
                    <a:pt x="22" y="10"/>
                  </a:cubicBezTo>
                  <a:cubicBezTo>
                    <a:pt x="21" y="8"/>
                    <a:pt x="18" y="6"/>
                    <a:pt x="15" y="6"/>
                  </a:cubicBezTo>
                  <a:cubicBezTo>
                    <a:pt x="13" y="6"/>
                    <a:pt x="10" y="6"/>
                    <a:pt x="7" y="8"/>
                  </a:cubicBezTo>
                  <a:cubicBezTo>
                    <a:pt x="7" y="7"/>
                    <a:pt x="7" y="5"/>
                    <a:pt x="7" y="4"/>
                  </a:cubicBezTo>
                  <a:cubicBezTo>
                    <a:pt x="7" y="3"/>
                    <a:pt x="7" y="1"/>
                    <a:pt x="7" y="0"/>
                  </a:cubicBezTo>
                  <a:cubicBezTo>
                    <a:pt x="7" y="0"/>
                    <a:pt x="7" y="0"/>
                    <a:pt x="7" y="0"/>
                  </a:cubicBezTo>
                  <a:cubicBezTo>
                    <a:pt x="6" y="1"/>
                    <a:pt x="6" y="6"/>
                    <a:pt x="7" y="8"/>
                  </a:cubicBezTo>
                  <a:cubicBezTo>
                    <a:pt x="4" y="9"/>
                    <a:pt x="1" y="12"/>
                    <a:pt x="1" y="15"/>
                  </a:cubicBezTo>
                  <a:cubicBezTo>
                    <a:pt x="0" y="17"/>
                    <a:pt x="1" y="20"/>
                    <a:pt x="1" y="2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1805"/>
            <p:cNvSpPr>
              <a:spLocks/>
            </p:cNvSpPr>
            <p:nvPr/>
          </p:nvSpPr>
          <p:spPr bwMode="auto">
            <a:xfrm>
              <a:off x="7329461" y="3616344"/>
              <a:ext cx="233364" cy="323852"/>
            </a:xfrm>
            <a:custGeom>
              <a:avLst/>
              <a:gdLst>
                <a:gd name="T0" fmla="*/ 60 w 62"/>
                <a:gd name="T1" fmla="*/ 33 h 86"/>
                <a:gd name="T2" fmla="*/ 51 w 62"/>
                <a:gd name="T3" fmla="*/ 14 h 86"/>
                <a:gd name="T4" fmla="*/ 35 w 62"/>
                <a:gd name="T5" fmla="*/ 5 h 86"/>
                <a:gd name="T6" fmla="*/ 21 w 62"/>
                <a:gd name="T7" fmla="*/ 3 h 86"/>
                <a:gd name="T8" fmla="*/ 8 w 62"/>
                <a:gd name="T9" fmla="*/ 0 h 86"/>
                <a:gd name="T10" fmla="*/ 1 w 62"/>
                <a:gd name="T11" fmla="*/ 0 h 86"/>
                <a:gd name="T12" fmla="*/ 5 w 62"/>
                <a:gd name="T13" fmla="*/ 10 h 86"/>
                <a:gd name="T14" fmla="*/ 3 w 62"/>
                <a:gd name="T15" fmla="*/ 21 h 86"/>
                <a:gd name="T16" fmla="*/ 0 w 62"/>
                <a:gd name="T17" fmla="*/ 35 h 86"/>
                <a:gd name="T18" fmla="*/ 2 w 62"/>
                <a:gd name="T19" fmla="*/ 47 h 86"/>
                <a:gd name="T20" fmla="*/ 14 w 62"/>
                <a:gd name="T21" fmla="*/ 62 h 86"/>
                <a:gd name="T22" fmla="*/ 32 w 62"/>
                <a:gd name="T23" fmla="*/ 71 h 86"/>
                <a:gd name="T24" fmla="*/ 24 w 62"/>
                <a:gd name="T25" fmla="*/ 85 h 86"/>
                <a:gd name="T26" fmla="*/ 26 w 62"/>
                <a:gd name="T27" fmla="*/ 86 h 86"/>
                <a:gd name="T28" fmla="*/ 33 w 62"/>
                <a:gd name="T29" fmla="*/ 71 h 86"/>
                <a:gd name="T30" fmla="*/ 39 w 62"/>
                <a:gd name="T31" fmla="*/ 71 h 86"/>
                <a:gd name="T32" fmla="*/ 56 w 62"/>
                <a:gd name="T33" fmla="*/ 59 h 86"/>
                <a:gd name="T34" fmla="*/ 60 w 62"/>
                <a:gd name="T3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86">
                  <a:moveTo>
                    <a:pt x="60" y="33"/>
                  </a:moveTo>
                  <a:cubicBezTo>
                    <a:pt x="59" y="25"/>
                    <a:pt x="55" y="19"/>
                    <a:pt x="51" y="14"/>
                  </a:cubicBezTo>
                  <a:cubicBezTo>
                    <a:pt x="46" y="9"/>
                    <a:pt x="41" y="6"/>
                    <a:pt x="35" y="5"/>
                  </a:cubicBezTo>
                  <a:cubicBezTo>
                    <a:pt x="31" y="4"/>
                    <a:pt x="26" y="3"/>
                    <a:pt x="21" y="3"/>
                  </a:cubicBezTo>
                  <a:cubicBezTo>
                    <a:pt x="16" y="2"/>
                    <a:pt x="12" y="2"/>
                    <a:pt x="8" y="0"/>
                  </a:cubicBezTo>
                  <a:cubicBezTo>
                    <a:pt x="6" y="0"/>
                    <a:pt x="4" y="0"/>
                    <a:pt x="1" y="0"/>
                  </a:cubicBezTo>
                  <a:cubicBezTo>
                    <a:pt x="4" y="1"/>
                    <a:pt x="5" y="5"/>
                    <a:pt x="5" y="10"/>
                  </a:cubicBezTo>
                  <a:cubicBezTo>
                    <a:pt x="5" y="14"/>
                    <a:pt x="4" y="19"/>
                    <a:pt x="3" y="21"/>
                  </a:cubicBezTo>
                  <a:cubicBezTo>
                    <a:pt x="2" y="27"/>
                    <a:pt x="1" y="31"/>
                    <a:pt x="0" y="35"/>
                  </a:cubicBezTo>
                  <a:cubicBezTo>
                    <a:pt x="0" y="39"/>
                    <a:pt x="0" y="43"/>
                    <a:pt x="2" y="47"/>
                  </a:cubicBezTo>
                  <a:cubicBezTo>
                    <a:pt x="5" y="52"/>
                    <a:pt x="9" y="57"/>
                    <a:pt x="14" y="62"/>
                  </a:cubicBezTo>
                  <a:cubicBezTo>
                    <a:pt x="19" y="66"/>
                    <a:pt x="25" y="70"/>
                    <a:pt x="32" y="71"/>
                  </a:cubicBezTo>
                  <a:cubicBezTo>
                    <a:pt x="31" y="76"/>
                    <a:pt x="28" y="81"/>
                    <a:pt x="24" y="85"/>
                  </a:cubicBezTo>
                  <a:cubicBezTo>
                    <a:pt x="25" y="85"/>
                    <a:pt x="25" y="85"/>
                    <a:pt x="26" y="86"/>
                  </a:cubicBezTo>
                  <a:cubicBezTo>
                    <a:pt x="28" y="84"/>
                    <a:pt x="32" y="78"/>
                    <a:pt x="33" y="71"/>
                  </a:cubicBezTo>
                  <a:cubicBezTo>
                    <a:pt x="35" y="71"/>
                    <a:pt x="37" y="71"/>
                    <a:pt x="39" y="71"/>
                  </a:cubicBezTo>
                  <a:cubicBezTo>
                    <a:pt x="46" y="71"/>
                    <a:pt x="52" y="66"/>
                    <a:pt x="56" y="59"/>
                  </a:cubicBezTo>
                  <a:cubicBezTo>
                    <a:pt x="61" y="51"/>
                    <a:pt x="62" y="41"/>
                    <a:pt x="60" y="3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1806"/>
            <p:cNvSpPr>
              <a:spLocks/>
            </p:cNvSpPr>
            <p:nvPr/>
          </p:nvSpPr>
          <p:spPr bwMode="auto">
            <a:xfrm>
              <a:off x="6773832" y="3946547"/>
              <a:ext cx="382590" cy="260352"/>
            </a:xfrm>
            <a:custGeom>
              <a:avLst/>
              <a:gdLst>
                <a:gd name="T0" fmla="*/ 40 w 102"/>
                <a:gd name="T1" fmla="*/ 7 h 69"/>
                <a:gd name="T2" fmla="*/ 29 w 102"/>
                <a:gd name="T3" fmla="*/ 22 h 69"/>
                <a:gd name="T4" fmla="*/ 19 w 102"/>
                <a:gd name="T5" fmla="*/ 37 h 69"/>
                <a:gd name="T6" fmla="*/ 9 w 102"/>
                <a:gd name="T7" fmla="*/ 44 h 69"/>
                <a:gd name="T8" fmla="*/ 0 w 102"/>
                <a:gd name="T9" fmla="*/ 47 h 69"/>
                <a:gd name="T10" fmla="*/ 18 w 102"/>
                <a:gd name="T11" fmla="*/ 58 h 69"/>
                <a:gd name="T12" fmla="*/ 36 w 102"/>
                <a:gd name="T13" fmla="*/ 67 h 69"/>
                <a:gd name="T14" fmla="*/ 63 w 102"/>
                <a:gd name="T15" fmla="*/ 67 h 69"/>
                <a:gd name="T16" fmla="*/ 84 w 102"/>
                <a:gd name="T17" fmla="*/ 56 h 69"/>
                <a:gd name="T18" fmla="*/ 91 w 102"/>
                <a:gd name="T19" fmla="*/ 35 h 69"/>
                <a:gd name="T20" fmla="*/ 82 w 102"/>
                <a:gd name="T21" fmla="*/ 14 h 69"/>
                <a:gd name="T22" fmla="*/ 90 w 102"/>
                <a:gd name="T23" fmla="*/ 10 h 69"/>
                <a:gd name="T24" fmla="*/ 102 w 102"/>
                <a:gd name="T25" fmla="*/ 9 h 69"/>
                <a:gd name="T26" fmla="*/ 102 w 102"/>
                <a:gd name="T27" fmla="*/ 7 h 69"/>
                <a:gd name="T28" fmla="*/ 92 w 102"/>
                <a:gd name="T29" fmla="*/ 9 h 69"/>
                <a:gd name="T30" fmla="*/ 81 w 102"/>
                <a:gd name="T31" fmla="*/ 13 h 69"/>
                <a:gd name="T32" fmla="*/ 57 w 102"/>
                <a:gd name="T33" fmla="*/ 1 h 69"/>
                <a:gd name="T34" fmla="*/ 48 w 102"/>
                <a:gd name="T35" fmla="*/ 3 h 69"/>
                <a:gd name="T36" fmla="*/ 40 w 102"/>
                <a:gd name="T37" fmla="*/ 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69">
                  <a:moveTo>
                    <a:pt x="40" y="7"/>
                  </a:moveTo>
                  <a:cubicBezTo>
                    <a:pt x="35" y="10"/>
                    <a:pt x="33" y="16"/>
                    <a:pt x="29" y="22"/>
                  </a:cubicBezTo>
                  <a:cubicBezTo>
                    <a:pt x="26" y="27"/>
                    <a:pt x="23" y="32"/>
                    <a:pt x="19" y="37"/>
                  </a:cubicBezTo>
                  <a:cubicBezTo>
                    <a:pt x="17" y="39"/>
                    <a:pt x="13" y="42"/>
                    <a:pt x="9" y="44"/>
                  </a:cubicBezTo>
                  <a:cubicBezTo>
                    <a:pt x="4" y="46"/>
                    <a:pt x="0" y="47"/>
                    <a:pt x="0" y="47"/>
                  </a:cubicBezTo>
                  <a:cubicBezTo>
                    <a:pt x="6" y="51"/>
                    <a:pt x="12" y="55"/>
                    <a:pt x="18" y="58"/>
                  </a:cubicBezTo>
                  <a:cubicBezTo>
                    <a:pt x="24" y="62"/>
                    <a:pt x="30" y="65"/>
                    <a:pt x="36" y="67"/>
                  </a:cubicBezTo>
                  <a:cubicBezTo>
                    <a:pt x="45" y="69"/>
                    <a:pt x="54" y="69"/>
                    <a:pt x="63" y="67"/>
                  </a:cubicBezTo>
                  <a:cubicBezTo>
                    <a:pt x="71" y="66"/>
                    <a:pt x="79" y="62"/>
                    <a:pt x="84" y="56"/>
                  </a:cubicBezTo>
                  <a:cubicBezTo>
                    <a:pt x="90" y="50"/>
                    <a:pt x="92" y="42"/>
                    <a:pt x="91" y="35"/>
                  </a:cubicBezTo>
                  <a:cubicBezTo>
                    <a:pt x="90" y="27"/>
                    <a:pt x="86" y="20"/>
                    <a:pt x="82" y="14"/>
                  </a:cubicBezTo>
                  <a:cubicBezTo>
                    <a:pt x="84" y="12"/>
                    <a:pt x="87" y="11"/>
                    <a:pt x="90" y="10"/>
                  </a:cubicBezTo>
                  <a:cubicBezTo>
                    <a:pt x="94" y="9"/>
                    <a:pt x="98" y="9"/>
                    <a:pt x="102" y="9"/>
                  </a:cubicBezTo>
                  <a:cubicBezTo>
                    <a:pt x="102" y="7"/>
                    <a:pt x="102" y="7"/>
                    <a:pt x="102" y="7"/>
                  </a:cubicBezTo>
                  <a:cubicBezTo>
                    <a:pt x="100" y="7"/>
                    <a:pt x="96" y="8"/>
                    <a:pt x="92" y="9"/>
                  </a:cubicBezTo>
                  <a:cubicBezTo>
                    <a:pt x="88" y="10"/>
                    <a:pt x="83" y="11"/>
                    <a:pt x="81" y="13"/>
                  </a:cubicBezTo>
                  <a:cubicBezTo>
                    <a:pt x="74" y="5"/>
                    <a:pt x="66" y="0"/>
                    <a:pt x="57" y="1"/>
                  </a:cubicBezTo>
                  <a:cubicBezTo>
                    <a:pt x="54" y="1"/>
                    <a:pt x="51" y="2"/>
                    <a:pt x="48" y="3"/>
                  </a:cubicBezTo>
                  <a:cubicBezTo>
                    <a:pt x="45" y="4"/>
                    <a:pt x="42" y="5"/>
                    <a:pt x="40" y="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1807"/>
            <p:cNvSpPr>
              <a:spLocks/>
            </p:cNvSpPr>
            <p:nvPr/>
          </p:nvSpPr>
          <p:spPr bwMode="auto">
            <a:xfrm>
              <a:off x="8186716" y="3976709"/>
              <a:ext cx="77788" cy="52388"/>
            </a:xfrm>
            <a:custGeom>
              <a:avLst/>
              <a:gdLst>
                <a:gd name="T0" fmla="*/ 12 w 21"/>
                <a:gd name="T1" fmla="*/ 0 h 14"/>
                <a:gd name="T2" fmla="*/ 8 w 21"/>
                <a:gd name="T3" fmla="*/ 1 h 14"/>
                <a:gd name="T4" fmla="*/ 4 w 21"/>
                <a:gd name="T5" fmla="*/ 2 h 14"/>
                <a:gd name="T6" fmla="*/ 0 w 21"/>
                <a:gd name="T7" fmla="*/ 2 h 14"/>
                <a:gd name="T8" fmla="*/ 3 w 21"/>
                <a:gd name="T9" fmla="*/ 9 h 14"/>
                <a:gd name="T10" fmla="*/ 7 w 21"/>
                <a:gd name="T11" fmla="*/ 13 h 14"/>
                <a:gd name="T12" fmla="*/ 13 w 21"/>
                <a:gd name="T13" fmla="*/ 14 h 14"/>
                <a:gd name="T14" fmla="*/ 17 w 21"/>
                <a:gd name="T15" fmla="*/ 11 h 14"/>
                <a:gd name="T16" fmla="*/ 17 w 21"/>
                <a:gd name="T17" fmla="*/ 6 h 14"/>
                <a:gd name="T18" fmla="*/ 19 w 21"/>
                <a:gd name="T19" fmla="*/ 6 h 14"/>
                <a:gd name="T20" fmla="*/ 21 w 21"/>
                <a:gd name="T21" fmla="*/ 7 h 14"/>
                <a:gd name="T22" fmla="*/ 21 w 21"/>
                <a:gd name="T23" fmla="*/ 6 h 14"/>
                <a:gd name="T24" fmla="*/ 17 w 21"/>
                <a:gd name="T25" fmla="*/ 6 h 14"/>
                <a:gd name="T26" fmla="*/ 14 w 21"/>
                <a:gd name="T27" fmla="*/ 1 h 14"/>
                <a:gd name="T28" fmla="*/ 12 w 21"/>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12" y="0"/>
                  </a:moveTo>
                  <a:cubicBezTo>
                    <a:pt x="11" y="0"/>
                    <a:pt x="9" y="1"/>
                    <a:pt x="8" y="1"/>
                  </a:cubicBezTo>
                  <a:cubicBezTo>
                    <a:pt x="7" y="1"/>
                    <a:pt x="5" y="2"/>
                    <a:pt x="4" y="2"/>
                  </a:cubicBezTo>
                  <a:cubicBezTo>
                    <a:pt x="3" y="2"/>
                    <a:pt x="0" y="2"/>
                    <a:pt x="0" y="2"/>
                  </a:cubicBezTo>
                  <a:cubicBezTo>
                    <a:pt x="1" y="4"/>
                    <a:pt x="1" y="7"/>
                    <a:pt x="3" y="9"/>
                  </a:cubicBezTo>
                  <a:cubicBezTo>
                    <a:pt x="4" y="11"/>
                    <a:pt x="5" y="12"/>
                    <a:pt x="7" y="13"/>
                  </a:cubicBezTo>
                  <a:cubicBezTo>
                    <a:pt x="9" y="14"/>
                    <a:pt x="11" y="14"/>
                    <a:pt x="13" y="14"/>
                  </a:cubicBezTo>
                  <a:cubicBezTo>
                    <a:pt x="15" y="13"/>
                    <a:pt x="16" y="12"/>
                    <a:pt x="17" y="11"/>
                  </a:cubicBezTo>
                  <a:cubicBezTo>
                    <a:pt x="17" y="9"/>
                    <a:pt x="17" y="7"/>
                    <a:pt x="17" y="6"/>
                  </a:cubicBezTo>
                  <a:cubicBezTo>
                    <a:pt x="18" y="6"/>
                    <a:pt x="18" y="6"/>
                    <a:pt x="19" y="6"/>
                  </a:cubicBezTo>
                  <a:cubicBezTo>
                    <a:pt x="20" y="6"/>
                    <a:pt x="20" y="6"/>
                    <a:pt x="21" y="7"/>
                  </a:cubicBezTo>
                  <a:cubicBezTo>
                    <a:pt x="21" y="6"/>
                    <a:pt x="21" y="6"/>
                    <a:pt x="21" y="6"/>
                  </a:cubicBezTo>
                  <a:cubicBezTo>
                    <a:pt x="20" y="6"/>
                    <a:pt x="18" y="5"/>
                    <a:pt x="17" y="6"/>
                  </a:cubicBezTo>
                  <a:cubicBezTo>
                    <a:pt x="16" y="4"/>
                    <a:pt x="15" y="2"/>
                    <a:pt x="14" y="1"/>
                  </a:cubicBezTo>
                  <a:cubicBezTo>
                    <a:pt x="13" y="0"/>
                    <a:pt x="12" y="0"/>
                    <a:pt x="12"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1808"/>
            <p:cNvSpPr>
              <a:spLocks/>
            </p:cNvSpPr>
            <p:nvPr/>
          </p:nvSpPr>
          <p:spPr bwMode="auto">
            <a:xfrm>
              <a:off x="7100859" y="4391050"/>
              <a:ext cx="311152" cy="327027"/>
            </a:xfrm>
            <a:custGeom>
              <a:avLst/>
              <a:gdLst>
                <a:gd name="T0" fmla="*/ 20 w 83"/>
                <a:gd name="T1" fmla="*/ 81 h 87"/>
                <a:gd name="T2" fmla="*/ 44 w 83"/>
                <a:gd name="T3" fmla="*/ 86 h 87"/>
                <a:gd name="T4" fmla="*/ 64 w 83"/>
                <a:gd name="T5" fmla="*/ 81 h 87"/>
                <a:gd name="T6" fmla="*/ 75 w 83"/>
                <a:gd name="T7" fmla="*/ 77 h 87"/>
                <a:gd name="T8" fmla="*/ 83 w 83"/>
                <a:gd name="T9" fmla="*/ 75 h 87"/>
                <a:gd name="T10" fmla="*/ 76 w 83"/>
                <a:gd name="T11" fmla="*/ 63 h 87"/>
                <a:gd name="T12" fmla="*/ 72 w 83"/>
                <a:gd name="T13" fmla="*/ 49 h 87"/>
                <a:gd name="T14" fmla="*/ 65 w 83"/>
                <a:gd name="T15" fmla="*/ 33 h 87"/>
                <a:gd name="T16" fmla="*/ 55 w 83"/>
                <a:gd name="T17" fmla="*/ 23 h 87"/>
                <a:gd name="T18" fmla="*/ 35 w 83"/>
                <a:gd name="T19" fmla="*/ 20 h 87"/>
                <a:gd name="T20" fmla="*/ 13 w 83"/>
                <a:gd name="T21" fmla="*/ 26 h 87"/>
                <a:gd name="T22" fmla="*/ 11 w 83"/>
                <a:gd name="T23" fmla="*/ 15 h 87"/>
                <a:gd name="T24" fmla="*/ 18 w 83"/>
                <a:gd name="T25" fmla="*/ 2 h 87"/>
                <a:gd name="T26" fmla="*/ 16 w 83"/>
                <a:gd name="T27" fmla="*/ 0 h 87"/>
                <a:gd name="T28" fmla="*/ 11 w 83"/>
                <a:gd name="T29" fmla="*/ 12 h 87"/>
                <a:gd name="T30" fmla="*/ 12 w 83"/>
                <a:gd name="T31" fmla="*/ 27 h 87"/>
                <a:gd name="T32" fmla="*/ 2 w 83"/>
                <a:gd name="T33" fmla="*/ 39 h 87"/>
                <a:gd name="T34" fmla="*/ 2 w 83"/>
                <a:gd name="T35" fmla="*/ 56 h 87"/>
                <a:gd name="T36" fmla="*/ 9 w 83"/>
                <a:gd name="T37" fmla="*/ 70 h 87"/>
                <a:gd name="T38" fmla="*/ 20 w 83"/>
                <a:gd name="T39"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87">
                  <a:moveTo>
                    <a:pt x="20" y="81"/>
                  </a:moveTo>
                  <a:cubicBezTo>
                    <a:pt x="28" y="87"/>
                    <a:pt x="36" y="86"/>
                    <a:pt x="44" y="86"/>
                  </a:cubicBezTo>
                  <a:cubicBezTo>
                    <a:pt x="51" y="85"/>
                    <a:pt x="57" y="83"/>
                    <a:pt x="64" y="81"/>
                  </a:cubicBezTo>
                  <a:cubicBezTo>
                    <a:pt x="66" y="80"/>
                    <a:pt x="71" y="78"/>
                    <a:pt x="75" y="77"/>
                  </a:cubicBezTo>
                  <a:cubicBezTo>
                    <a:pt x="83" y="75"/>
                    <a:pt x="83" y="75"/>
                    <a:pt x="83" y="75"/>
                  </a:cubicBezTo>
                  <a:cubicBezTo>
                    <a:pt x="79" y="72"/>
                    <a:pt x="77" y="68"/>
                    <a:pt x="76" y="63"/>
                  </a:cubicBezTo>
                  <a:cubicBezTo>
                    <a:pt x="74" y="58"/>
                    <a:pt x="74" y="53"/>
                    <a:pt x="72" y="49"/>
                  </a:cubicBezTo>
                  <a:cubicBezTo>
                    <a:pt x="71" y="43"/>
                    <a:pt x="68" y="38"/>
                    <a:pt x="65" y="33"/>
                  </a:cubicBezTo>
                  <a:cubicBezTo>
                    <a:pt x="63" y="29"/>
                    <a:pt x="59" y="25"/>
                    <a:pt x="55" y="23"/>
                  </a:cubicBezTo>
                  <a:cubicBezTo>
                    <a:pt x="50" y="21"/>
                    <a:pt x="43" y="20"/>
                    <a:pt x="35" y="20"/>
                  </a:cubicBezTo>
                  <a:cubicBezTo>
                    <a:pt x="28" y="21"/>
                    <a:pt x="20" y="22"/>
                    <a:pt x="13" y="26"/>
                  </a:cubicBezTo>
                  <a:cubicBezTo>
                    <a:pt x="12" y="22"/>
                    <a:pt x="11" y="18"/>
                    <a:pt x="11" y="15"/>
                  </a:cubicBezTo>
                  <a:cubicBezTo>
                    <a:pt x="12" y="9"/>
                    <a:pt x="14" y="5"/>
                    <a:pt x="18" y="2"/>
                  </a:cubicBezTo>
                  <a:cubicBezTo>
                    <a:pt x="17" y="1"/>
                    <a:pt x="17" y="1"/>
                    <a:pt x="16" y="0"/>
                  </a:cubicBezTo>
                  <a:cubicBezTo>
                    <a:pt x="14" y="2"/>
                    <a:pt x="12" y="6"/>
                    <a:pt x="11" y="12"/>
                  </a:cubicBezTo>
                  <a:cubicBezTo>
                    <a:pt x="10" y="17"/>
                    <a:pt x="10" y="23"/>
                    <a:pt x="12" y="27"/>
                  </a:cubicBezTo>
                  <a:cubicBezTo>
                    <a:pt x="7" y="29"/>
                    <a:pt x="4" y="33"/>
                    <a:pt x="2" y="39"/>
                  </a:cubicBezTo>
                  <a:cubicBezTo>
                    <a:pt x="0" y="44"/>
                    <a:pt x="0" y="50"/>
                    <a:pt x="2" y="56"/>
                  </a:cubicBezTo>
                  <a:cubicBezTo>
                    <a:pt x="3" y="61"/>
                    <a:pt x="6" y="66"/>
                    <a:pt x="9" y="70"/>
                  </a:cubicBezTo>
                  <a:cubicBezTo>
                    <a:pt x="13" y="75"/>
                    <a:pt x="17" y="79"/>
                    <a:pt x="20" y="81"/>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1809"/>
            <p:cNvSpPr>
              <a:spLocks/>
            </p:cNvSpPr>
            <p:nvPr/>
          </p:nvSpPr>
          <p:spPr bwMode="auto">
            <a:xfrm>
              <a:off x="8024790" y="3068653"/>
              <a:ext cx="104776" cy="66675"/>
            </a:xfrm>
            <a:custGeom>
              <a:avLst/>
              <a:gdLst>
                <a:gd name="T0" fmla="*/ 12 w 28"/>
                <a:gd name="T1" fmla="*/ 1 h 18"/>
                <a:gd name="T2" fmla="*/ 8 w 28"/>
                <a:gd name="T3" fmla="*/ 4 h 18"/>
                <a:gd name="T4" fmla="*/ 5 w 28"/>
                <a:gd name="T5" fmla="*/ 8 h 18"/>
                <a:gd name="T6" fmla="*/ 2 w 28"/>
                <a:gd name="T7" fmla="*/ 10 h 18"/>
                <a:gd name="T8" fmla="*/ 0 w 28"/>
                <a:gd name="T9" fmla="*/ 11 h 18"/>
                <a:gd name="T10" fmla="*/ 4 w 28"/>
                <a:gd name="T11" fmla="*/ 14 h 18"/>
                <a:gd name="T12" fmla="*/ 8 w 28"/>
                <a:gd name="T13" fmla="*/ 16 h 18"/>
                <a:gd name="T14" fmla="*/ 19 w 28"/>
                <a:gd name="T15" fmla="*/ 17 h 18"/>
                <a:gd name="T16" fmla="*/ 22 w 28"/>
                <a:gd name="T17" fmla="*/ 6 h 18"/>
                <a:gd name="T18" fmla="*/ 25 w 28"/>
                <a:gd name="T19" fmla="*/ 6 h 18"/>
                <a:gd name="T20" fmla="*/ 26 w 28"/>
                <a:gd name="T21" fmla="*/ 7 h 18"/>
                <a:gd name="T22" fmla="*/ 28 w 28"/>
                <a:gd name="T23" fmla="*/ 8 h 18"/>
                <a:gd name="T24" fmla="*/ 28 w 28"/>
                <a:gd name="T25" fmla="*/ 8 h 18"/>
                <a:gd name="T26" fmla="*/ 28 w 28"/>
                <a:gd name="T27" fmla="*/ 7 h 18"/>
                <a:gd name="T28" fmla="*/ 28 w 28"/>
                <a:gd name="T29" fmla="*/ 7 h 18"/>
                <a:gd name="T30" fmla="*/ 27 w 28"/>
                <a:gd name="T31" fmla="*/ 7 h 18"/>
                <a:gd name="T32" fmla="*/ 25 w 28"/>
                <a:gd name="T33" fmla="*/ 6 h 18"/>
                <a:gd name="T34" fmla="*/ 22 w 28"/>
                <a:gd name="T35" fmla="*/ 6 h 18"/>
                <a:gd name="T36" fmla="*/ 17 w 28"/>
                <a:gd name="T37" fmla="*/ 1 h 18"/>
                <a:gd name="T38" fmla="*/ 12 w 28"/>
                <a:gd name="T3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8">
                  <a:moveTo>
                    <a:pt x="12" y="1"/>
                  </a:moveTo>
                  <a:cubicBezTo>
                    <a:pt x="10" y="2"/>
                    <a:pt x="9" y="3"/>
                    <a:pt x="8" y="4"/>
                  </a:cubicBezTo>
                  <a:cubicBezTo>
                    <a:pt x="7" y="6"/>
                    <a:pt x="6" y="7"/>
                    <a:pt x="5" y="8"/>
                  </a:cubicBezTo>
                  <a:cubicBezTo>
                    <a:pt x="4" y="9"/>
                    <a:pt x="3" y="10"/>
                    <a:pt x="2" y="10"/>
                  </a:cubicBezTo>
                  <a:cubicBezTo>
                    <a:pt x="1" y="11"/>
                    <a:pt x="0" y="11"/>
                    <a:pt x="0" y="11"/>
                  </a:cubicBezTo>
                  <a:cubicBezTo>
                    <a:pt x="2" y="12"/>
                    <a:pt x="3" y="13"/>
                    <a:pt x="4" y="14"/>
                  </a:cubicBezTo>
                  <a:cubicBezTo>
                    <a:pt x="6" y="15"/>
                    <a:pt x="7" y="15"/>
                    <a:pt x="8" y="16"/>
                  </a:cubicBezTo>
                  <a:cubicBezTo>
                    <a:pt x="11" y="18"/>
                    <a:pt x="16" y="18"/>
                    <a:pt x="19" y="17"/>
                  </a:cubicBezTo>
                  <a:cubicBezTo>
                    <a:pt x="23" y="15"/>
                    <a:pt x="23" y="10"/>
                    <a:pt x="22" y="6"/>
                  </a:cubicBezTo>
                  <a:cubicBezTo>
                    <a:pt x="23" y="6"/>
                    <a:pt x="24" y="6"/>
                    <a:pt x="25" y="6"/>
                  </a:cubicBezTo>
                  <a:cubicBezTo>
                    <a:pt x="25" y="6"/>
                    <a:pt x="26" y="6"/>
                    <a:pt x="26" y="7"/>
                  </a:cubicBezTo>
                  <a:cubicBezTo>
                    <a:pt x="27" y="7"/>
                    <a:pt x="28" y="7"/>
                    <a:pt x="28" y="8"/>
                  </a:cubicBezTo>
                  <a:cubicBezTo>
                    <a:pt x="28" y="8"/>
                    <a:pt x="28" y="8"/>
                    <a:pt x="28" y="8"/>
                  </a:cubicBezTo>
                  <a:cubicBezTo>
                    <a:pt x="28" y="7"/>
                    <a:pt x="28" y="7"/>
                    <a:pt x="28" y="7"/>
                  </a:cubicBezTo>
                  <a:cubicBezTo>
                    <a:pt x="28" y="7"/>
                    <a:pt x="28" y="7"/>
                    <a:pt x="28" y="7"/>
                  </a:cubicBezTo>
                  <a:cubicBezTo>
                    <a:pt x="28" y="7"/>
                    <a:pt x="27" y="7"/>
                    <a:pt x="27" y="7"/>
                  </a:cubicBezTo>
                  <a:cubicBezTo>
                    <a:pt x="27" y="6"/>
                    <a:pt x="26" y="6"/>
                    <a:pt x="25" y="6"/>
                  </a:cubicBezTo>
                  <a:cubicBezTo>
                    <a:pt x="24" y="6"/>
                    <a:pt x="23" y="6"/>
                    <a:pt x="22" y="6"/>
                  </a:cubicBezTo>
                  <a:cubicBezTo>
                    <a:pt x="21" y="3"/>
                    <a:pt x="20" y="1"/>
                    <a:pt x="17" y="1"/>
                  </a:cubicBezTo>
                  <a:cubicBezTo>
                    <a:pt x="16" y="0"/>
                    <a:pt x="13" y="1"/>
                    <a:pt x="12"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1810"/>
            <p:cNvSpPr>
              <a:spLocks/>
            </p:cNvSpPr>
            <p:nvPr/>
          </p:nvSpPr>
          <p:spPr bwMode="auto">
            <a:xfrm>
              <a:off x="8069240" y="2909902"/>
              <a:ext cx="52388" cy="79376"/>
            </a:xfrm>
            <a:custGeom>
              <a:avLst/>
              <a:gdLst>
                <a:gd name="T0" fmla="*/ 13 w 14"/>
                <a:gd name="T1" fmla="*/ 6 h 21"/>
                <a:gd name="T2" fmla="*/ 9 w 14"/>
                <a:gd name="T3" fmla="*/ 3 h 21"/>
                <a:gd name="T4" fmla="*/ 5 w 14"/>
                <a:gd name="T5" fmla="*/ 1 h 21"/>
                <a:gd name="T6" fmla="*/ 1 w 14"/>
                <a:gd name="T7" fmla="*/ 0 h 21"/>
                <a:gd name="T8" fmla="*/ 0 w 14"/>
                <a:gd name="T9" fmla="*/ 6 h 21"/>
                <a:gd name="T10" fmla="*/ 1 w 14"/>
                <a:gd name="T11" fmla="*/ 14 h 21"/>
                <a:gd name="T12" fmla="*/ 10 w 14"/>
                <a:gd name="T13" fmla="*/ 16 h 21"/>
                <a:gd name="T14" fmla="*/ 11 w 14"/>
                <a:gd name="T15" fmla="*/ 18 h 21"/>
                <a:gd name="T16" fmla="*/ 10 w 14"/>
                <a:gd name="T17" fmla="*/ 21 h 21"/>
                <a:gd name="T18" fmla="*/ 10 w 14"/>
                <a:gd name="T19" fmla="*/ 21 h 21"/>
                <a:gd name="T20" fmla="*/ 11 w 14"/>
                <a:gd name="T21" fmla="*/ 16 h 21"/>
                <a:gd name="T22" fmla="*/ 14 w 14"/>
                <a:gd name="T23" fmla="*/ 11 h 21"/>
                <a:gd name="T24" fmla="*/ 13 w 14"/>
                <a:gd name="T25"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1">
                  <a:moveTo>
                    <a:pt x="13" y="6"/>
                  </a:moveTo>
                  <a:cubicBezTo>
                    <a:pt x="12" y="4"/>
                    <a:pt x="11" y="3"/>
                    <a:pt x="9" y="3"/>
                  </a:cubicBezTo>
                  <a:cubicBezTo>
                    <a:pt x="8" y="2"/>
                    <a:pt x="7" y="2"/>
                    <a:pt x="5" y="1"/>
                  </a:cubicBezTo>
                  <a:cubicBezTo>
                    <a:pt x="4" y="1"/>
                    <a:pt x="1" y="0"/>
                    <a:pt x="1" y="0"/>
                  </a:cubicBezTo>
                  <a:cubicBezTo>
                    <a:pt x="2" y="2"/>
                    <a:pt x="1" y="4"/>
                    <a:pt x="0" y="6"/>
                  </a:cubicBezTo>
                  <a:cubicBezTo>
                    <a:pt x="0" y="9"/>
                    <a:pt x="0" y="12"/>
                    <a:pt x="1" y="14"/>
                  </a:cubicBezTo>
                  <a:cubicBezTo>
                    <a:pt x="3" y="17"/>
                    <a:pt x="7" y="17"/>
                    <a:pt x="10" y="16"/>
                  </a:cubicBezTo>
                  <a:cubicBezTo>
                    <a:pt x="10" y="16"/>
                    <a:pt x="11" y="17"/>
                    <a:pt x="11" y="18"/>
                  </a:cubicBezTo>
                  <a:cubicBezTo>
                    <a:pt x="10" y="19"/>
                    <a:pt x="10" y="20"/>
                    <a:pt x="10" y="21"/>
                  </a:cubicBezTo>
                  <a:cubicBezTo>
                    <a:pt x="10" y="21"/>
                    <a:pt x="10" y="21"/>
                    <a:pt x="10" y="21"/>
                  </a:cubicBezTo>
                  <a:cubicBezTo>
                    <a:pt x="11" y="20"/>
                    <a:pt x="11" y="17"/>
                    <a:pt x="11" y="16"/>
                  </a:cubicBezTo>
                  <a:cubicBezTo>
                    <a:pt x="13" y="15"/>
                    <a:pt x="14" y="13"/>
                    <a:pt x="14" y="11"/>
                  </a:cubicBezTo>
                  <a:cubicBezTo>
                    <a:pt x="14" y="9"/>
                    <a:pt x="14" y="7"/>
                    <a:pt x="13"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1811"/>
            <p:cNvSpPr>
              <a:spLocks/>
            </p:cNvSpPr>
            <p:nvPr/>
          </p:nvSpPr>
          <p:spPr bwMode="auto">
            <a:xfrm>
              <a:off x="8189891" y="2579700"/>
              <a:ext cx="134938" cy="180976"/>
            </a:xfrm>
            <a:custGeom>
              <a:avLst/>
              <a:gdLst>
                <a:gd name="T0" fmla="*/ 35 w 36"/>
                <a:gd name="T1" fmla="*/ 25 h 48"/>
                <a:gd name="T2" fmla="*/ 29 w 36"/>
                <a:gd name="T3" fmla="*/ 16 h 48"/>
                <a:gd name="T4" fmla="*/ 22 w 36"/>
                <a:gd name="T5" fmla="*/ 9 h 48"/>
                <a:gd name="T6" fmla="*/ 18 w 36"/>
                <a:gd name="T7" fmla="*/ 4 h 48"/>
                <a:gd name="T8" fmla="*/ 16 w 36"/>
                <a:gd name="T9" fmla="*/ 0 h 48"/>
                <a:gd name="T10" fmla="*/ 14 w 36"/>
                <a:gd name="T11" fmla="*/ 5 h 48"/>
                <a:gd name="T12" fmla="*/ 11 w 36"/>
                <a:gd name="T13" fmla="*/ 8 h 48"/>
                <a:gd name="T14" fmla="*/ 6 w 36"/>
                <a:gd name="T15" fmla="*/ 15 h 48"/>
                <a:gd name="T16" fmla="*/ 2 w 36"/>
                <a:gd name="T17" fmla="*/ 36 h 48"/>
                <a:gd name="T18" fmla="*/ 21 w 36"/>
                <a:gd name="T19" fmla="*/ 45 h 48"/>
                <a:gd name="T20" fmla="*/ 21 w 36"/>
                <a:gd name="T21" fmla="*/ 48 h 48"/>
                <a:gd name="T22" fmla="*/ 21 w 36"/>
                <a:gd name="T23" fmla="*/ 48 h 48"/>
                <a:gd name="T24" fmla="*/ 21 w 36"/>
                <a:gd name="T25" fmla="*/ 48 h 48"/>
                <a:gd name="T26" fmla="*/ 21 w 36"/>
                <a:gd name="T27" fmla="*/ 48 h 48"/>
                <a:gd name="T28" fmla="*/ 21 w 36"/>
                <a:gd name="T29" fmla="*/ 48 h 48"/>
                <a:gd name="T30" fmla="*/ 19 w 36"/>
                <a:gd name="T31" fmla="*/ 48 h 48"/>
                <a:gd name="T32" fmla="*/ 18 w 36"/>
                <a:gd name="T33" fmla="*/ 48 h 48"/>
                <a:gd name="T34" fmla="*/ 17 w 36"/>
                <a:gd name="T35" fmla="*/ 48 h 48"/>
                <a:gd name="T36" fmla="*/ 16 w 36"/>
                <a:gd name="T37" fmla="*/ 48 h 48"/>
                <a:gd name="T38" fmla="*/ 16 w 36"/>
                <a:gd name="T39" fmla="*/ 48 h 48"/>
                <a:gd name="T40" fmla="*/ 14 w 36"/>
                <a:gd name="T41" fmla="*/ 48 h 48"/>
                <a:gd name="T42" fmla="*/ 12 w 36"/>
                <a:gd name="T43" fmla="*/ 48 h 48"/>
                <a:gd name="T44" fmla="*/ 12 w 36"/>
                <a:gd name="T45" fmla="*/ 47 h 48"/>
                <a:gd name="T46" fmla="*/ 12 w 36"/>
                <a:gd name="T47" fmla="*/ 47 h 48"/>
                <a:gd name="T48" fmla="*/ 12 w 36"/>
                <a:gd name="T49" fmla="*/ 47 h 48"/>
                <a:gd name="T50" fmla="*/ 12 w 36"/>
                <a:gd name="T51" fmla="*/ 47 h 48"/>
                <a:gd name="T52" fmla="*/ 12 w 36"/>
                <a:gd name="T53" fmla="*/ 46 h 48"/>
                <a:gd name="T54" fmla="*/ 16 w 36"/>
                <a:gd name="T55" fmla="*/ 41 h 48"/>
                <a:gd name="T56" fmla="*/ 15 w 36"/>
                <a:gd name="T57" fmla="*/ 40 h 48"/>
                <a:gd name="T58" fmla="*/ 12 w 36"/>
                <a:gd name="T59" fmla="*/ 45 h 48"/>
                <a:gd name="T60" fmla="*/ 12 w 36"/>
                <a:gd name="T61" fmla="*/ 47 h 48"/>
                <a:gd name="T62" fmla="*/ 11 w 36"/>
                <a:gd name="T63" fmla="*/ 47 h 48"/>
                <a:gd name="T64" fmla="*/ 11 w 36"/>
                <a:gd name="T65" fmla="*/ 47 h 48"/>
                <a:gd name="T66" fmla="*/ 11 w 36"/>
                <a:gd name="T67" fmla="*/ 47 h 48"/>
                <a:gd name="T68" fmla="*/ 12 w 36"/>
                <a:gd name="T69" fmla="*/ 48 h 48"/>
                <a:gd name="T70" fmla="*/ 14 w 36"/>
                <a:gd name="T71" fmla="*/ 48 h 48"/>
                <a:gd name="T72" fmla="*/ 16 w 36"/>
                <a:gd name="T73" fmla="*/ 48 h 48"/>
                <a:gd name="T74" fmla="*/ 17 w 36"/>
                <a:gd name="T75" fmla="*/ 48 h 48"/>
                <a:gd name="T76" fmla="*/ 18 w 36"/>
                <a:gd name="T77" fmla="*/ 48 h 48"/>
                <a:gd name="T78" fmla="*/ 19 w 36"/>
                <a:gd name="T79" fmla="*/ 48 h 48"/>
                <a:gd name="T80" fmla="*/ 21 w 36"/>
                <a:gd name="T81" fmla="*/ 48 h 48"/>
                <a:gd name="T82" fmla="*/ 22 w 36"/>
                <a:gd name="T83" fmla="*/ 48 h 48"/>
                <a:gd name="T84" fmla="*/ 22 w 36"/>
                <a:gd name="T85" fmla="*/ 48 h 48"/>
                <a:gd name="T86" fmla="*/ 22 w 36"/>
                <a:gd name="T87" fmla="*/ 48 h 48"/>
                <a:gd name="T88" fmla="*/ 22 w 36"/>
                <a:gd name="T89" fmla="*/ 48 h 48"/>
                <a:gd name="T90" fmla="*/ 22 w 36"/>
                <a:gd name="T91" fmla="*/ 45 h 48"/>
                <a:gd name="T92" fmla="*/ 34 w 36"/>
                <a:gd name="T93" fmla="*/ 37 h 48"/>
                <a:gd name="T94" fmla="*/ 35 w 36"/>
                <a:gd name="T95"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48">
                  <a:moveTo>
                    <a:pt x="35" y="25"/>
                  </a:moveTo>
                  <a:cubicBezTo>
                    <a:pt x="34" y="21"/>
                    <a:pt x="32" y="19"/>
                    <a:pt x="29" y="16"/>
                  </a:cubicBezTo>
                  <a:cubicBezTo>
                    <a:pt x="27" y="13"/>
                    <a:pt x="25" y="11"/>
                    <a:pt x="22" y="9"/>
                  </a:cubicBezTo>
                  <a:cubicBezTo>
                    <a:pt x="21" y="8"/>
                    <a:pt x="19" y="6"/>
                    <a:pt x="18" y="4"/>
                  </a:cubicBezTo>
                  <a:cubicBezTo>
                    <a:pt x="16" y="2"/>
                    <a:pt x="16" y="0"/>
                    <a:pt x="16" y="0"/>
                  </a:cubicBezTo>
                  <a:cubicBezTo>
                    <a:pt x="15" y="2"/>
                    <a:pt x="14" y="3"/>
                    <a:pt x="14" y="5"/>
                  </a:cubicBezTo>
                  <a:cubicBezTo>
                    <a:pt x="13" y="6"/>
                    <a:pt x="12" y="7"/>
                    <a:pt x="11" y="8"/>
                  </a:cubicBezTo>
                  <a:cubicBezTo>
                    <a:pt x="9" y="10"/>
                    <a:pt x="7" y="12"/>
                    <a:pt x="6" y="15"/>
                  </a:cubicBezTo>
                  <a:cubicBezTo>
                    <a:pt x="2" y="21"/>
                    <a:pt x="0" y="29"/>
                    <a:pt x="2" y="36"/>
                  </a:cubicBezTo>
                  <a:cubicBezTo>
                    <a:pt x="5" y="43"/>
                    <a:pt x="14" y="46"/>
                    <a:pt x="21" y="45"/>
                  </a:cubicBezTo>
                  <a:cubicBezTo>
                    <a:pt x="21" y="46"/>
                    <a:pt x="21" y="47"/>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19" y="48"/>
                    <a:pt x="19" y="48"/>
                    <a:pt x="19" y="48"/>
                  </a:cubicBezTo>
                  <a:cubicBezTo>
                    <a:pt x="18" y="48"/>
                    <a:pt x="18" y="48"/>
                    <a:pt x="18" y="48"/>
                  </a:cubicBezTo>
                  <a:cubicBezTo>
                    <a:pt x="18" y="48"/>
                    <a:pt x="17" y="48"/>
                    <a:pt x="17" y="48"/>
                  </a:cubicBezTo>
                  <a:cubicBezTo>
                    <a:pt x="17" y="48"/>
                    <a:pt x="16" y="48"/>
                    <a:pt x="16" y="48"/>
                  </a:cubicBezTo>
                  <a:cubicBezTo>
                    <a:pt x="16" y="48"/>
                    <a:pt x="16" y="48"/>
                    <a:pt x="16" y="48"/>
                  </a:cubicBezTo>
                  <a:cubicBezTo>
                    <a:pt x="15" y="48"/>
                    <a:pt x="15" y="48"/>
                    <a:pt x="14" y="48"/>
                  </a:cubicBezTo>
                  <a:cubicBezTo>
                    <a:pt x="12" y="48"/>
                    <a:pt x="12" y="48"/>
                    <a:pt x="12" y="48"/>
                  </a:cubicBezTo>
                  <a:cubicBezTo>
                    <a:pt x="12" y="47"/>
                    <a:pt x="12" y="47"/>
                    <a:pt x="12" y="47"/>
                  </a:cubicBezTo>
                  <a:cubicBezTo>
                    <a:pt x="12" y="47"/>
                    <a:pt x="12" y="47"/>
                    <a:pt x="12" y="47"/>
                  </a:cubicBezTo>
                  <a:cubicBezTo>
                    <a:pt x="12" y="47"/>
                    <a:pt x="12" y="47"/>
                    <a:pt x="12" y="47"/>
                  </a:cubicBezTo>
                  <a:cubicBezTo>
                    <a:pt x="12" y="47"/>
                    <a:pt x="12" y="47"/>
                    <a:pt x="12" y="47"/>
                  </a:cubicBezTo>
                  <a:cubicBezTo>
                    <a:pt x="12" y="46"/>
                    <a:pt x="12" y="46"/>
                    <a:pt x="12" y="46"/>
                  </a:cubicBezTo>
                  <a:cubicBezTo>
                    <a:pt x="13" y="44"/>
                    <a:pt x="14" y="42"/>
                    <a:pt x="16" y="41"/>
                  </a:cubicBezTo>
                  <a:cubicBezTo>
                    <a:pt x="15" y="40"/>
                    <a:pt x="15" y="40"/>
                    <a:pt x="15" y="40"/>
                  </a:cubicBezTo>
                  <a:cubicBezTo>
                    <a:pt x="14" y="41"/>
                    <a:pt x="13" y="43"/>
                    <a:pt x="12" y="45"/>
                  </a:cubicBezTo>
                  <a:cubicBezTo>
                    <a:pt x="12" y="46"/>
                    <a:pt x="12" y="46"/>
                    <a:pt x="12" y="47"/>
                  </a:cubicBezTo>
                  <a:cubicBezTo>
                    <a:pt x="11" y="47"/>
                    <a:pt x="11" y="47"/>
                    <a:pt x="11" y="47"/>
                  </a:cubicBezTo>
                  <a:cubicBezTo>
                    <a:pt x="11" y="47"/>
                    <a:pt x="11" y="47"/>
                    <a:pt x="11" y="47"/>
                  </a:cubicBezTo>
                  <a:cubicBezTo>
                    <a:pt x="11" y="47"/>
                    <a:pt x="11" y="47"/>
                    <a:pt x="11" y="47"/>
                  </a:cubicBezTo>
                  <a:cubicBezTo>
                    <a:pt x="12" y="48"/>
                    <a:pt x="12" y="48"/>
                    <a:pt x="12" y="48"/>
                  </a:cubicBezTo>
                  <a:cubicBezTo>
                    <a:pt x="14" y="48"/>
                    <a:pt x="14" y="48"/>
                    <a:pt x="14" y="48"/>
                  </a:cubicBezTo>
                  <a:cubicBezTo>
                    <a:pt x="15" y="48"/>
                    <a:pt x="15" y="48"/>
                    <a:pt x="16" y="48"/>
                  </a:cubicBezTo>
                  <a:cubicBezTo>
                    <a:pt x="16" y="48"/>
                    <a:pt x="16" y="48"/>
                    <a:pt x="17" y="48"/>
                  </a:cubicBezTo>
                  <a:cubicBezTo>
                    <a:pt x="17" y="48"/>
                    <a:pt x="17" y="48"/>
                    <a:pt x="18" y="48"/>
                  </a:cubicBezTo>
                  <a:cubicBezTo>
                    <a:pt x="19" y="48"/>
                    <a:pt x="19" y="48"/>
                    <a:pt x="19" y="48"/>
                  </a:cubicBezTo>
                  <a:cubicBezTo>
                    <a:pt x="21" y="48"/>
                    <a:pt x="21" y="48"/>
                    <a:pt x="21"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6"/>
                    <a:pt x="22" y="45"/>
                  </a:cubicBezTo>
                  <a:cubicBezTo>
                    <a:pt x="27" y="44"/>
                    <a:pt x="32" y="42"/>
                    <a:pt x="34" y="37"/>
                  </a:cubicBezTo>
                  <a:cubicBezTo>
                    <a:pt x="35" y="34"/>
                    <a:pt x="36" y="29"/>
                    <a:pt x="35" y="2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812"/>
            <p:cNvSpPr>
              <a:spLocks/>
            </p:cNvSpPr>
            <p:nvPr/>
          </p:nvSpPr>
          <p:spPr bwMode="auto">
            <a:xfrm>
              <a:off x="8291492" y="2978165"/>
              <a:ext cx="77788" cy="109538"/>
            </a:xfrm>
            <a:custGeom>
              <a:avLst/>
              <a:gdLst>
                <a:gd name="T0" fmla="*/ 20 w 21"/>
                <a:gd name="T1" fmla="*/ 12 h 29"/>
                <a:gd name="T2" fmla="*/ 17 w 21"/>
                <a:gd name="T3" fmla="*/ 6 h 29"/>
                <a:gd name="T4" fmla="*/ 12 w 21"/>
                <a:gd name="T5" fmla="*/ 3 h 29"/>
                <a:gd name="T6" fmla="*/ 9 w 21"/>
                <a:gd name="T7" fmla="*/ 1 h 29"/>
                <a:gd name="T8" fmla="*/ 7 w 21"/>
                <a:gd name="T9" fmla="*/ 0 h 29"/>
                <a:gd name="T10" fmla="*/ 6 w 21"/>
                <a:gd name="T11" fmla="*/ 3 h 29"/>
                <a:gd name="T12" fmla="*/ 3 w 21"/>
                <a:gd name="T13" fmla="*/ 6 h 29"/>
                <a:gd name="T14" fmla="*/ 1 w 21"/>
                <a:gd name="T15" fmla="*/ 19 h 29"/>
                <a:gd name="T16" fmla="*/ 6 w 21"/>
                <a:gd name="T17" fmla="*/ 23 h 29"/>
                <a:gd name="T18" fmla="*/ 13 w 21"/>
                <a:gd name="T19" fmla="*/ 23 h 29"/>
                <a:gd name="T20" fmla="*/ 13 w 21"/>
                <a:gd name="T21" fmla="*/ 26 h 29"/>
                <a:gd name="T22" fmla="*/ 13 w 21"/>
                <a:gd name="T23" fmla="*/ 29 h 29"/>
                <a:gd name="T24" fmla="*/ 14 w 21"/>
                <a:gd name="T25" fmla="*/ 29 h 29"/>
                <a:gd name="T26" fmla="*/ 14 w 21"/>
                <a:gd name="T27" fmla="*/ 26 h 29"/>
                <a:gd name="T28" fmla="*/ 14 w 21"/>
                <a:gd name="T29" fmla="*/ 23 h 29"/>
                <a:gd name="T30" fmla="*/ 20 w 21"/>
                <a:gd name="T31" fmla="*/ 18 h 29"/>
                <a:gd name="T32" fmla="*/ 20 w 21"/>
                <a:gd name="T3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9">
                  <a:moveTo>
                    <a:pt x="20" y="12"/>
                  </a:moveTo>
                  <a:cubicBezTo>
                    <a:pt x="20" y="9"/>
                    <a:pt x="18" y="8"/>
                    <a:pt x="17" y="6"/>
                  </a:cubicBezTo>
                  <a:cubicBezTo>
                    <a:pt x="15" y="5"/>
                    <a:pt x="14" y="4"/>
                    <a:pt x="12" y="3"/>
                  </a:cubicBezTo>
                  <a:cubicBezTo>
                    <a:pt x="11" y="2"/>
                    <a:pt x="10" y="1"/>
                    <a:pt x="9" y="1"/>
                  </a:cubicBezTo>
                  <a:cubicBezTo>
                    <a:pt x="8" y="0"/>
                    <a:pt x="7" y="0"/>
                    <a:pt x="7" y="0"/>
                  </a:cubicBezTo>
                  <a:cubicBezTo>
                    <a:pt x="7" y="1"/>
                    <a:pt x="7" y="2"/>
                    <a:pt x="6" y="3"/>
                  </a:cubicBezTo>
                  <a:cubicBezTo>
                    <a:pt x="5" y="4"/>
                    <a:pt x="4" y="5"/>
                    <a:pt x="3" y="6"/>
                  </a:cubicBezTo>
                  <a:cubicBezTo>
                    <a:pt x="1" y="10"/>
                    <a:pt x="0" y="14"/>
                    <a:pt x="1" y="19"/>
                  </a:cubicBezTo>
                  <a:cubicBezTo>
                    <a:pt x="2" y="21"/>
                    <a:pt x="4" y="23"/>
                    <a:pt x="6" y="23"/>
                  </a:cubicBezTo>
                  <a:cubicBezTo>
                    <a:pt x="9" y="24"/>
                    <a:pt x="11" y="24"/>
                    <a:pt x="13" y="23"/>
                  </a:cubicBezTo>
                  <a:cubicBezTo>
                    <a:pt x="13" y="24"/>
                    <a:pt x="13" y="25"/>
                    <a:pt x="13" y="26"/>
                  </a:cubicBezTo>
                  <a:cubicBezTo>
                    <a:pt x="13" y="27"/>
                    <a:pt x="13" y="28"/>
                    <a:pt x="13" y="29"/>
                  </a:cubicBezTo>
                  <a:cubicBezTo>
                    <a:pt x="14" y="29"/>
                    <a:pt x="14" y="29"/>
                    <a:pt x="14" y="29"/>
                  </a:cubicBezTo>
                  <a:cubicBezTo>
                    <a:pt x="14" y="28"/>
                    <a:pt x="14" y="27"/>
                    <a:pt x="14" y="26"/>
                  </a:cubicBezTo>
                  <a:cubicBezTo>
                    <a:pt x="14" y="25"/>
                    <a:pt x="14" y="24"/>
                    <a:pt x="14" y="23"/>
                  </a:cubicBezTo>
                  <a:cubicBezTo>
                    <a:pt x="16" y="22"/>
                    <a:pt x="19" y="21"/>
                    <a:pt x="20" y="18"/>
                  </a:cubicBezTo>
                  <a:cubicBezTo>
                    <a:pt x="20" y="17"/>
                    <a:pt x="21" y="14"/>
                    <a:pt x="20"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1813"/>
            <p:cNvSpPr>
              <a:spLocks/>
            </p:cNvSpPr>
            <p:nvPr/>
          </p:nvSpPr>
          <p:spPr bwMode="auto">
            <a:xfrm>
              <a:off x="8369280" y="2835289"/>
              <a:ext cx="131763" cy="165101"/>
            </a:xfrm>
            <a:custGeom>
              <a:avLst/>
              <a:gdLst>
                <a:gd name="T0" fmla="*/ 33 w 35"/>
                <a:gd name="T1" fmla="*/ 28 h 44"/>
                <a:gd name="T2" fmla="*/ 33 w 35"/>
                <a:gd name="T3" fmla="*/ 16 h 44"/>
                <a:gd name="T4" fmla="*/ 28 w 35"/>
                <a:gd name="T5" fmla="*/ 7 h 44"/>
                <a:gd name="T6" fmla="*/ 25 w 35"/>
                <a:gd name="T7" fmla="*/ 3 h 44"/>
                <a:gd name="T8" fmla="*/ 22 w 35"/>
                <a:gd name="T9" fmla="*/ 0 h 44"/>
                <a:gd name="T10" fmla="*/ 18 w 35"/>
                <a:gd name="T11" fmla="*/ 4 h 44"/>
                <a:gd name="T12" fmla="*/ 13 w 35"/>
                <a:gd name="T13" fmla="*/ 7 h 44"/>
                <a:gd name="T14" fmla="*/ 1 w 35"/>
                <a:gd name="T15" fmla="*/ 20 h 44"/>
                <a:gd name="T16" fmla="*/ 11 w 35"/>
                <a:gd name="T17" fmla="*/ 38 h 44"/>
                <a:gd name="T18" fmla="*/ 7 w 35"/>
                <a:gd name="T19" fmla="*/ 41 h 44"/>
                <a:gd name="T20" fmla="*/ 1 w 35"/>
                <a:gd name="T21" fmla="*/ 44 h 44"/>
                <a:gd name="T22" fmla="*/ 2 w 35"/>
                <a:gd name="T23" fmla="*/ 44 h 44"/>
                <a:gd name="T24" fmla="*/ 11 w 35"/>
                <a:gd name="T25" fmla="*/ 38 h 44"/>
                <a:gd name="T26" fmla="*/ 25 w 35"/>
                <a:gd name="T27" fmla="*/ 38 h 44"/>
                <a:gd name="T28" fmla="*/ 33 w 35"/>
                <a:gd name="T29"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44">
                  <a:moveTo>
                    <a:pt x="33" y="28"/>
                  </a:moveTo>
                  <a:cubicBezTo>
                    <a:pt x="35" y="24"/>
                    <a:pt x="34" y="20"/>
                    <a:pt x="33" y="16"/>
                  </a:cubicBezTo>
                  <a:cubicBezTo>
                    <a:pt x="32" y="13"/>
                    <a:pt x="30" y="10"/>
                    <a:pt x="28" y="7"/>
                  </a:cubicBezTo>
                  <a:cubicBezTo>
                    <a:pt x="27" y="7"/>
                    <a:pt x="26" y="4"/>
                    <a:pt x="25" y="3"/>
                  </a:cubicBezTo>
                  <a:cubicBezTo>
                    <a:pt x="24" y="1"/>
                    <a:pt x="22" y="0"/>
                    <a:pt x="22" y="0"/>
                  </a:cubicBezTo>
                  <a:cubicBezTo>
                    <a:pt x="22" y="2"/>
                    <a:pt x="20" y="3"/>
                    <a:pt x="18" y="4"/>
                  </a:cubicBezTo>
                  <a:cubicBezTo>
                    <a:pt x="17" y="5"/>
                    <a:pt x="14" y="6"/>
                    <a:pt x="13" y="7"/>
                  </a:cubicBezTo>
                  <a:cubicBezTo>
                    <a:pt x="8" y="9"/>
                    <a:pt x="3" y="14"/>
                    <a:pt x="1" y="20"/>
                  </a:cubicBezTo>
                  <a:cubicBezTo>
                    <a:pt x="0" y="26"/>
                    <a:pt x="4" y="34"/>
                    <a:pt x="11" y="38"/>
                  </a:cubicBezTo>
                  <a:cubicBezTo>
                    <a:pt x="10" y="39"/>
                    <a:pt x="9" y="40"/>
                    <a:pt x="7" y="41"/>
                  </a:cubicBezTo>
                  <a:cubicBezTo>
                    <a:pt x="6" y="42"/>
                    <a:pt x="4" y="43"/>
                    <a:pt x="1" y="44"/>
                  </a:cubicBezTo>
                  <a:cubicBezTo>
                    <a:pt x="2" y="44"/>
                    <a:pt x="2" y="44"/>
                    <a:pt x="2" y="44"/>
                  </a:cubicBezTo>
                  <a:cubicBezTo>
                    <a:pt x="4" y="44"/>
                    <a:pt x="9" y="41"/>
                    <a:pt x="11" y="38"/>
                  </a:cubicBezTo>
                  <a:cubicBezTo>
                    <a:pt x="16" y="41"/>
                    <a:pt x="21" y="41"/>
                    <a:pt x="25" y="38"/>
                  </a:cubicBezTo>
                  <a:cubicBezTo>
                    <a:pt x="28" y="36"/>
                    <a:pt x="32" y="32"/>
                    <a:pt x="33" y="2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1814"/>
            <p:cNvSpPr>
              <a:spLocks/>
            </p:cNvSpPr>
            <p:nvPr/>
          </p:nvSpPr>
          <p:spPr bwMode="auto">
            <a:xfrm>
              <a:off x="7769201" y="3470293"/>
              <a:ext cx="101601" cy="138113"/>
            </a:xfrm>
            <a:custGeom>
              <a:avLst/>
              <a:gdLst>
                <a:gd name="T0" fmla="*/ 1 w 27"/>
                <a:gd name="T1" fmla="*/ 26 h 37"/>
                <a:gd name="T2" fmla="*/ 8 w 27"/>
                <a:gd name="T3" fmla="*/ 35 h 37"/>
                <a:gd name="T4" fmla="*/ 16 w 27"/>
                <a:gd name="T5" fmla="*/ 37 h 37"/>
                <a:gd name="T6" fmla="*/ 21 w 27"/>
                <a:gd name="T7" fmla="*/ 36 h 37"/>
                <a:gd name="T8" fmla="*/ 24 w 27"/>
                <a:gd name="T9" fmla="*/ 36 h 37"/>
                <a:gd name="T10" fmla="*/ 23 w 27"/>
                <a:gd name="T11" fmla="*/ 32 h 37"/>
                <a:gd name="T12" fmla="*/ 25 w 27"/>
                <a:gd name="T13" fmla="*/ 28 h 37"/>
                <a:gd name="T14" fmla="*/ 27 w 27"/>
                <a:gd name="T15" fmla="*/ 24 h 37"/>
                <a:gd name="T16" fmla="*/ 27 w 27"/>
                <a:gd name="T17" fmla="*/ 19 h 37"/>
                <a:gd name="T18" fmla="*/ 14 w 27"/>
                <a:gd name="T19" fmla="*/ 8 h 37"/>
                <a:gd name="T20" fmla="*/ 16 w 27"/>
                <a:gd name="T21" fmla="*/ 4 h 37"/>
                <a:gd name="T22" fmla="*/ 21 w 27"/>
                <a:gd name="T23" fmla="*/ 1 h 37"/>
                <a:gd name="T24" fmla="*/ 20 w 27"/>
                <a:gd name="T25" fmla="*/ 0 h 37"/>
                <a:gd name="T26" fmla="*/ 14 w 27"/>
                <a:gd name="T27" fmla="*/ 8 h 37"/>
                <a:gd name="T28" fmla="*/ 3 w 27"/>
                <a:gd name="T29" fmla="*/ 12 h 37"/>
                <a:gd name="T30" fmla="*/ 0 w 27"/>
                <a:gd name="T31" fmla="*/ 19 h 37"/>
                <a:gd name="T32" fmla="*/ 1 w 27"/>
                <a:gd name="T33" fmla="*/ 2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7">
                  <a:moveTo>
                    <a:pt x="1" y="26"/>
                  </a:moveTo>
                  <a:cubicBezTo>
                    <a:pt x="2" y="31"/>
                    <a:pt x="5" y="33"/>
                    <a:pt x="8" y="35"/>
                  </a:cubicBezTo>
                  <a:cubicBezTo>
                    <a:pt x="11" y="37"/>
                    <a:pt x="13" y="37"/>
                    <a:pt x="16" y="37"/>
                  </a:cubicBezTo>
                  <a:cubicBezTo>
                    <a:pt x="17" y="37"/>
                    <a:pt x="19" y="37"/>
                    <a:pt x="21" y="36"/>
                  </a:cubicBezTo>
                  <a:cubicBezTo>
                    <a:pt x="22" y="36"/>
                    <a:pt x="24" y="36"/>
                    <a:pt x="24" y="36"/>
                  </a:cubicBezTo>
                  <a:cubicBezTo>
                    <a:pt x="23" y="35"/>
                    <a:pt x="22" y="33"/>
                    <a:pt x="23" y="32"/>
                  </a:cubicBezTo>
                  <a:cubicBezTo>
                    <a:pt x="23" y="30"/>
                    <a:pt x="24" y="29"/>
                    <a:pt x="25" y="28"/>
                  </a:cubicBezTo>
                  <a:cubicBezTo>
                    <a:pt x="25" y="27"/>
                    <a:pt x="26" y="25"/>
                    <a:pt x="27" y="24"/>
                  </a:cubicBezTo>
                  <a:cubicBezTo>
                    <a:pt x="27" y="23"/>
                    <a:pt x="27" y="21"/>
                    <a:pt x="27" y="19"/>
                  </a:cubicBezTo>
                  <a:cubicBezTo>
                    <a:pt x="25" y="14"/>
                    <a:pt x="20" y="9"/>
                    <a:pt x="14" y="8"/>
                  </a:cubicBezTo>
                  <a:cubicBezTo>
                    <a:pt x="15" y="6"/>
                    <a:pt x="15" y="5"/>
                    <a:pt x="16" y="4"/>
                  </a:cubicBezTo>
                  <a:cubicBezTo>
                    <a:pt x="17" y="3"/>
                    <a:pt x="19" y="2"/>
                    <a:pt x="21" y="1"/>
                  </a:cubicBezTo>
                  <a:cubicBezTo>
                    <a:pt x="20" y="0"/>
                    <a:pt x="20" y="0"/>
                    <a:pt x="20" y="0"/>
                  </a:cubicBezTo>
                  <a:cubicBezTo>
                    <a:pt x="18" y="1"/>
                    <a:pt x="15" y="5"/>
                    <a:pt x="14" y="8"/>
                  </a:cubicBezTo>
                  <a:cubicBezTo>
                    <a:pt x="10" y="7"/>
                    <a:pt x="5" y="8"/>
                    <a:pt x="3" y="12"/>
                  </a:cubicBezTo>
                  <a:cubicBezTo>
                    <a:pt x="2" y="14"/>
                    <a:pt x="1" y="16"/>
                    <a:pt x="0" y="19"/>
                  </a:cubicBezTo>
                  <a:cubicBezTo>
                    <a:pt x="0" y="21"/>
                    <a:pt x="0" y="24"/>
                    <a:pt x="1" y="2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1815"/>
            <p:cNvSpPr>
              <a:spLocks/>
            </p:cNvSpPr>
            <p:nvPr/>
          </p:nvSpPr>
          <p:spPr bwMode="auto">
            <a:xfrm>
              <a:off x="7953352" y="3379805"/>
              <a:ext cx="168276" cy="180976"/>
            </a:xfrm>
            <a:custGeom>
              <a:avLst/>
              <a:gdLst>
                <a:gd name="T0" fmla="*/ 10 w 45"/>
                <a:gd name="T1" fmla="*/ 44 h 48"/>
                <a:gd name="T2" fmla="*/ 23 w 45"/>
                <a:gd name="T3" fmla="*/ 48 h 48"/>
                <a:gd name="T4" fmla="*/ 34 w 45"/>
                <a:gd name="T5" fmla="*/ 46 h 48"/>
                <a:gd name="T6" fmla="*/ 41 w 45"/>
                <a:gd name="T7" fmla="*/ 46 h 48"/>
                <a:gd name="T8" fmla="*/ 45 w 45"/>
                <a:gd name="T9" fmla="*/ 46 h 48"/>
                <a:gd name="T10" fmla="*/ 41 w 45"/>
                <a:gd name="T11" fmla="*/ 29 h 48"/>
                <a:gd name="T12" fmla="*/ 37 w 45"/>
                <a:gd name="T13" fmla="*/ 20 h 48"/>
                <a:gd name="T14" fmla="*/ 32 w 45"/>
                <a:gd name="T15" fmla="*/ 14 h 48"/>
                <a:gd name="T16" fmla="*/ 21 w 45"/>
                <a:gd name="T17" fmla="*/ 12 h 48"/>
                <a:gd name="T18" fmla="*/ 9 w 45"/>
                <a:gd name="T19" fmla="*/ 13 h 48"/>
                <a:gd name="T20" fmla="*/ 8 w 45"/>
                <a:gd name="T21" fmla="*/ 7 h 48"/>
                <a:gd name="T22" fmla="*/ 13 w 45"/>
                <a:gd name="T23" fmla="*/ 0 h 48"/>
                <a:gd name="T24" fmla="*/ 12 w 45"/>
                <a:gd name="T25" fmla="*/ 0 h 48"/>
                <a:gd name="T26" fmla="*/ 8 w 45"/>
                <a:gd name="T27" fmla="*/ 5 h 48"/>
                <a:gd name="T28" fmla="*/ 8 w 45"/>
                <a:gd name="T29" fmla="*/ 14 h 48"/>
                <a:gd name="T30" fmla="*/ 2 w 45"/>
                <a:gd name="T31" fmla="*/ 20 h 48"/>
                <a:gd name="T32" fmla="*/ 1 w 45"/>
                <a:gd name="T33" fmla="*/ 30 h 48"/>
                <a:gd name="T34" fmla="*/ 5 w 45"/>
                <a:gd name="T35" fmla="*/ 38 h 48"/>
                <a:gd name="T36" fmla="*/ 10 w 45"/>
                <a:gd name="T3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8">
                  <a:moveTo>
                    <a:pt x="10" y="44"/>
                  </a:moveTo>
                  <a:cubicBezTo>
                    <a:pt x="14" y="47"/>
                    <a:pt x="19" y="47"/>
                    <a:pt x="23" y="48"/>
                  </a:cubicBezTo>
                  <a:cubicBezTo>
                    <a:pt x="27" y="48"/>
                    <a:pt x="30" y="47"/>
                    <a:pt x="34" y="46"/>
                  </a:cubicBezTo>
                  <a:cubicBezTo>
                    <a:pt x="35" y="46"/>
                    <a:pt x="38" y="46"/>
                    <a:pt x="41" y="46"/>
                  </a:cubicBezTo>
                  <a:cubicBezTo>
                    <a:pt x="43" y="46"/>
                    <a:pt x="45" y="46"/>
                    <a:pt x="45" y="46"/>
                  </a:cubicBezTo>
                  <a:cubicBezTo>
                    <a:pt x="42" y="41"/>
                    <a:pt x="42" y="35"/>
                    <a:pt x="41" y="29"/>
                  </a:cubicBezTo>
                  <a:cubicBezTo>
                    <a:pt x="40" y="26"/>
                    <a:pt x="39" y="22"/>
                    <a:pt x="37" y="20"/>
                  </a:cubicBezTo>
                  <a:cubicBezTo>
                    <a:pt x="36" y="17"/>
                    <a:pt x="34" y="15"/>
                    <a:pt x="32" y="14"/>
                  </a:cubicBezTo>
                  <a:cubicBezTo>
                    <a:pt x="29" y="12"/>
                    <a:pt x="26" y="12"/>
                    <a:pt x="21" y="12"/>
                  </a:cubicBezTo>
                  <a:cubicBezTo>
                    <a:pt x="17" y="12"/>
                    <a:pt x="13" y="12"/>
                    <a:pt x="9" y="13"/>
                  </a:cubicBezTo>
                  <a:cubicBezTo>
                    <a:pt x="8" y="11"/>
                    <a:pt x="8" y="9"/>
                    <a:pt x="8" y="7"/>
                  </a:cubicBezTo>
                  <a:cubicBezTo>
                    <a:pt x="9" y="4"/>
                    <a:pt x="11" y="2"/>
                    <a:pt x="13" y="0"/>
                  </a:cubicBezTo>
                  <a:cubicBezTo>
                    <a:pt x="12" y="0"/>
                    <a:pt x="12" y="0"/>
                    <a:pt x="12" y="0"/>
                  </a:cubicBezTo>
                  <a:cubicBezTo>
                    <a:pt x="11" y="0"/>
                    <a:pt x="9" y="3"/>
                    <a:pt x="8" y="5"/>
                  </a:cubicBezTo>
                  <a:cubicBezTo>
                    <a:pt x="8" y="8"/>
                    <a:pt x="7" y="12"/>
                    <a:pt x="8" y="14"/>
                  </a:cubicBezTo>
                  <a:cubicBezTo>
                    <a:pt x="5" y="15"/>
                    <a:pt x="3" y="17"/>
                    <a:pt x="2" y="20"/>
                  </a:cubicBezTo>
                  <a:cubicBezTo>
                    <a:pt x="1" y="23"/>
                    <a:pt x="0" y="26"/>
                    <a:pt x="1" y="30"/>
                  </a:cubicBezTo>
                  <a:cubicBezTo>
                    <a:pt x="2" y="33"/>
                    <a:pt x="3" y="36"/>
                    <a:pt x="5" y="38"/>
                  </a:cubicBezTo>
                  <a:cubicBezTo>
                    <a:pt x="7" y="41"/>
                    <a:pt x="9" y="43"/>
                    <a:pt x="10" y="4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1816"/>
            <p:cNvSpPr>
              <a:spLocks/>
            </p:cNvSpPr>
            <p:nvPr/>
          </p:nvSpPr>
          <p:spPr bwMode="auto">
            <a:xfrm>
              <a:off x="8459768" y="2565412"/>
              <a:ext cx="266702" cy="236539"/>
            </a:xfrm>
            <a:custGeom>
              <a:avLst/>
              <a:gdLst>
                <a:gd name="T0" fmla="*/ 58 w 71"/>
                <a:gd name="T1" fmla="*/ 9 h 63"/>
                <a:gd name="T2" fmla="*/ 27 w 71"/>
                <a:gd name="T3" fmla="*/ 3 h 63"/>
                <a:gd name="T4" fmla="*/ 5 w 71"/>
                <a:gd name="T5" fmla="*/ 13 h 63"/>
                <a:gd name="T6" fmla="*/ 0 w 71"/>
                <a:gd name="T7" fmla="*/ 16 h 63"/>
                <a:gd name="T8" fmla="*/ 7 w 71"/>
                <a:gd name="T9" fmla="*/ 21 h 63"/>
                <a:gd name="T10" fmla="*/ 12 w 71"/>
                <a:gd name="T11" fmla="*/ 31 h 63"/>
                <a:gd name="T12" fmla="*/ 19 w 71"/>
                <a:gd name="T13" fmla="*/ 44 h 63"/>
                <a:gd name="T14" fmla="*/ 28 w 71"/>
                <a:gd name="T15" fmla="*/ 52 h 63"/>
                <a:gd name="T16" fmla="*/ 44 w 71"/>
                <a:gd name="T17" fmla="*/ 54 h 63"/>
                <a:gd name="T18" fmla="*/ 62 w 71"/>
                <a:gd name="T19" fmla="*/ 49 h 63"/>
                <a:gd name="T20" fmla="*/ 64 w 71"/>
                <a:gd name="T21" fmla="*/ 63 h 63"/>
                <a:gd name="T22" fmla="*/ 66 w 71"/>
                <a:gd name="T23" fmla="*/ 63 h 63"/>
                <a:gd name="T24" fmla="*/ 62 w 71"/>
                <a:gd name="T25" fmla="*/ 48 h 63"/>
                <a:gd name="T26" fmla="*/ 66 w 71"/>
                <a:gd name="T27" fmla="*/ 45 h 63"/>
                <a:gd name="T28" fmla="*/ 69 w 71"/>
                <a:gd name="T29" fmla="*/ 27 h 63"/>
                <a:gd name="T30" fmla="*/ 58 w 71"/>
                <a:gd name="T3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63">
                  <a:moveTo>
                    <a:pt x="58" y="9"/>
                  </a:moveTo>
                  <a:cubicBezTo>
                    <a:pt x="48" y="1"/>
                    <a:pt x="37" y="0"/>
                    <a:pt x="27" y="3"/>
                  </a:cubicBezTo>
                  <a:cubicBezTo>
                    <a:pt x="20" y="6"/>
                    <a:pt x="12" y="12"/>
                    <a:pt x="5" y="13"/>
                  </a:cubicBezTo>
                  <a:cubicBezTo>
                    <a:pt x="4" y="14"/>
                    <a:pt x="2" y="14"/>
                    <a:pt x="0" y="16"/>
                  </a:cubicBezTo>
                  <a:cubicBezTo>
                    <a:pt x="2" y="15"/>
                    <a:pt x="5" y="18"/>
                    <a:pt x="7" y="21"/>
                  </a:cubicBezTo>
                  <a:cubicBezTo>
                    <a:pt x="10" y="25"/>
                    <a:pt x="11" y="29"/>
                    <a:pt x="12" y="31"/>
                  </a:cubicBezTo>
                  <a:cubicBezTo>
                    <a:pt x="14" y="36"/>
                    <a:pt x="16" y="40"/>
                    <a:pt x="19" y="44"/>
                  </a:cubicBezTo>
                  <a:cubicBezTo>
                    <a:pt x="21" y="47"/>
                    <a:pt x="24" y="50"/>
                    <a:pt x="28" y="52"/>
                  </a:cubicBezTo>
                  <a:cubicBezTo>
                    <a:pt x="33" y="54"/>
                    <a:pt x="39" y="54"/>
                    <a:pt x="44" y="54"/>
                  </a:cubicBezTo>
                  <a:cubicBezTo>
                    <a:pt x="50" y="54"/>
                    <a:pt x="56" y="53"/>
                    <a:pt x="62" y="49"/>
                  </a:cubicBezTo>
                  <a:cubicBezTo>
                    <a:pt x="64" y="53"/>
                    <a:pt x="65" y="58"/>
                    <a:pt x="64" y="63"/>
                  </a:cubicBezTo>
                  <a:cubicBezTo>
                    <a:pt x="65" y="63"/>
                    <a:pt x="66" y="63"/>
                    <a:pt x="66" y="63"/>
                  </a:cubicBezTo>
                  <a:cubicBezTo>
                    <a:pt x="67" y="60"/>
                    <a:pt x="65" y="53"/>
                    <a:pt x="62" y="48"/>
                  </a:cubicBezTo>
                  <a:cubicBezTo>
                    <a:pt x="64" y="47"/>
                    <a:pt x="65" y="46"/>
                    <a:pt x="66" y="45"/>
                  </a:cubicBezTo>
                  <a:cubicBezTo>
                    <a:pt x="70" y="41"/>
                    <a:pt x="71" y="34"/>
                    <a:pt x="69" y="27"/>
                  </a:cubicBezTo>
                  <a:cubicBezTo>
                    <a:pt x="68" y="20"/>
                    <a:pt x="64" y="13"/>
                    <a:pt x="58" y="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1817"/>
            <p:cNvSpPr>
              <a:spLocks/>
            </p:cNvSpPr>
            <p:nvPr/>
          </p:nvSpPr>
          <p:spPr bwMode="auto">
            <a:xfrm>
              <a:off x="8731232" y="2692413"/>
              <a:ext cx="88901" cy="131763"/>
            </a:xfrm>
            <a:custGeom>
              <a:avLst/>
              <a:gdLst>
                <a:gd name="T0" fmla="*/ 23 w 24"/>
                <a:gd name="T1" fmla="*/ 13 h 35"/>
                <a:gd name="T2" fmla="*/ 18 w 24"/>
                <a:gd name="T3" fmla="*/ 6 h 35"/>
                <a:gd name="T4" fmla="*/ 12 w 24"/>
                <a:gd name="T5" fmla="*/ 3 h 35"/>
                <a:gd name="T6" fmla="*/ 5 w 24"/>
                <a:gd name="T7" fmla="*/ 0 h 35"/>
                <a:gd name="T8" fmla="*/ 2 w 24"/>
                <a:gd name="T9" fmla="*/ 9 h 35"/>
                <a:gd name="T10" fmla="*/ 0 w 24"/>
                <a:gd name="T11" fmla="*/ 14 h 35"/>
                <a:gd name="T12" fmla="*/ 0 w 24"/>
                <a:gd name="T13" fmla="*/ 19 h 35"/>
                <a:gd name="T14" fmla="*/ 4 w 24"/>
                <a:gd name="T15" fmla="*/ 25 h 35"/>
                <a:gd name="T16" fmla="*/ 11 w 24"/>
                <a:gd name="T17" fmla="*/ 29 h 35"/>
                <a:gd name="T18" fmla="*/ 10 w 24"/>
                <a:gd name="T19" fmla="*/ 32 h 35"/>
                <a:gd name="T20" fmla="*/ 5 w 24"/>
                <a:gd name="T21" fmla="*/ 35 h 35"/>
                <a:gd name="T22" fmla="*/ 6 w 24"/>
                <a:gd name="T23" fmla="*/ 35 h 35"/>
                <a:gd name="T24" fmla="*/ 9 w 24"/>
                <a:gd name="T25" fmla="*/ 33 h 35"/>
                <a:gd name="T26" fmla="*/ 12 w 24"/>
                <a:gd name="T27" fmla="*/ 29 h 35"/>
                <a:gd name="T28" fmla="*/ 22 w 24"/>
                <a:gd name="T29" fmla="*/ 24 h 35"/>
                <a:gd name="T30" fmla="*/ 23 w 24"/>
                <a:gd name="T31"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35">
                  <a:moveTo>
                    <a:pt x="23" y="13"/>
                  </a:moveTo>
                  <a:cubicBezTo>
                    <a:pt x="22" y="10"/>
                    <a:pt x="20" y="8"/>
                    <a:pt x="18" y="6"/>
                  </a:cubicBezTo>
                  <a:cubicBezTo>
                    <a:pt x="16" y="5"/>
                    <a:pt x="14" y="4"/>
                    <a:pt x="12" y="3"/>
                  </a:cubicBezTo>
                  <a:cubicBezTo>
                    <a:pt x="10" y="2"/>
                    <a:pt x="5" y="0"/>
                    <a:pt x="5" y="0"/>
                  </a:cubicBezTo>
                  <a:cubicBezTo>
                    <a:pt x="6" y="3"/>
                    <a:pt x="3" y="7"/>
                    <a:pt x="2" y="9"/>
                  </a:cubicBezTo>
                  <a:cubicBezTo>
                    <a:pt x="1" y="11"/>
                    <a:pt x="0" y="13"/>
                    <a:pt x="0" y="14"/>
                  </a:cubicBezTo>
                  <a:cubicBezTo>
                    <a:pt x="0" y="16"/>
                    <a:pt x="0" y="18"/>
                    <a:pt x="0" y="19"/>
                  </a:cubicBezTo>
                  <a:cubicBezTo>
                    <a:pt x="1" y="21"/>
                    <a:pt x="2" y="23"/>
                    <a:pt x="4" y="25"/>
                  </a:cubicBezTo>
                  <a:cubicBezTo>
                    <a:pt x="6" y="27"/>
                    <a:pt x="9" y="28"/>
                    <a:pt x="11" y="29"/>
                  </a:cubicBezTo>
                  <a:cubicBezTo>
                    <a:pt x="11" y="30"/>
                    <a:pt x="10" y="31"/>
                    <a:pt x="10" y="32"/>
                  </a:cubicBezTo>
                  <a:cubicBezTo>
                    <a:pt x="8" y="33"/>
                    <a:pt x="7" y="34"/>
                    <a:pt x="5" y="35"/>
                  </a:cubicBezTo>
                  <a:cubicBezTo>
                    <a:pt x="6" y="35"/>
                    <a:pt x="6" y="35"/>
                    <a:pt x="6" y="35"/>
                  </a:cubicBezTo>
                  <a:cubicBezTo>
                    <a:pt x="6" y="35"/>
                    <a:pt x="8" y="34"/>
                    <a:pt x="9" y="33"/>
                  </a:cubicBezTo>
                  <a:cubicBezTo>
                    <a:pt x="10" y="32"/>
                    <a:pt x="11" y="30"/>
                    <a:pt x="12" y="29"/>
                  </a:cubicBezTo>
                  <a:cubicBezTo>
                    <a:pt x="15" y="30"/>
                    <a:pt x="19" y="29"/>
                    <a:pt x="22" y="24"/>
                  </a:cubicBezTo>
                  <a:cubicBezTo>
                    <a:pt x="23" y="21"/>
                    <a:pt x="24" y="16"/>
                    <a:pt x="23" y="1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1818"/>
            <p:cNvSpPr>
              <a:spLocks/>
            </p:cNvSpPr>
            <p:nvPr/>
          </p:nvSpPr>
          <p:spPr bwMode="auto">
            <a:xfrm>
              <a:off x="8828070" y="2749564"/>
              <a:ext cx="57150" cy="71438"/>
            </a:xfrm>
            <a:custGeom>
              <a:avLst/>
              <a:gdLst>
                <a:gd name="T0" fmla="*/ 14 w 15"/>
                <a:gd name="T1" fmla="*/ 9 h 19"/>
                <a:gd name="T2" fmla="*/ 12 w 15"/>
                <a:gd name="T3" fmla="*/ 4 h 19"/>
                <a:gd name="T4" fmla="*/ 9 w 15"/>
                <a:gd name="T5" fmla="*/ 2 h 19"/>
                <a:gd name="T6" fmla="*/ 7 w 15"/>
                <a:gd name="T7" fmla="*/ 1 h 19"/>
                <a:gd name="T8" fmla="*/ 5 w 15"/>
                <a:gd name="T9" fmla="*/ 0 h 19"/>
                <a:gd name="T10" fmla="*/ 3 w 15"/>
                <a:gd name="T11" fmla="*/ 4 h 19"/>
                <a:gd name="T12" fmla="*/ 0 w 15"/>
                <a:gd name="T13" fmla="*/ 10 h 19"/>
                <a:gd name="T14" fmla="*/ 2 w 15"/>
                <a:gd name="T15" fmla="*/ 13 h 19"/>
                <a:gd name="T16" fmla="*/ 5 w 15"/>
                <a:gd name="T17" fmla="*/ 17 h 19"/>
                <a:gd name="T18" fmla="*/ 4 w 15"/>
                <a:gd name="T19" fmla="*/ 18 h 19"/>
                <a:gd name="T20" fmla="*/ 1 w 15"/>
                <a:gd name="T21" fmla="*/ 19 h 19"/>
                <a:gd name="T22" fmla="*/ 1 w 15"/>
                <a:gd name="T23" fmla="*/ 19 h 19"/>
                <a:gd name="T24" fmla="*/ 3 w 15"/>
                <a:gd name="T25" fmla="*/ 19 h 19"/>
                <a:gd name="T26" fmla="*/ 6 w 15"/>
                <a:gd name="T27" fmla="*/ 17 h 19"/>
                <a:gd name="T28" fmla="*/ 12 w 15"/>
                <a:gd name="T29" fmla="*/ 16 h 19"/>
                <a:gd name="T30" fmla="*/ 14 w 15"/>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9">
                  <a:moveTo>
                    <a:pt x="14" y="9"/>
                  </a:moveTo>
                  <a:cubicBezTo>
                    <a:pt x="15" y="7"/>
                    <a:pt x="13" y="6"/>
                    <a:pt x="12" y="4"/>
                  </a:cubicBezTo>
                  <a:cubicBezTo>
                    <a:pt x="11" y="3"/>
                    <a:pt x="10" y="2"/>
                    <a:pt x="9" y="2"/>
                  </a:cubicBezTo>
                  <a:cubicBezTo>
                    <a:pt x="8" y="2"/>
                    <a:pt x="8" y="1"/>
                    <a:pt x="7" y="1"/>
                  </a:cubicBezTo>
                  <a:cubicBezTo>
                    <a:pt x="6" y="0"/>
                    <a:pt x="5" y="0"/>
                    <a:pt x="5" y="0"/>
                  </a:cubicBezTo>
                  <a:cubicBezTo>
                    <a:pt x="6" y="2"/>
                    <a:pt x="4" y="3"/>
                    <a:pt x="3" y="4"/>
                  </a:cubicBezTo>
                  <a:cubicBezTo>
                    <a:pt x="1" y="6"/>
                    <a:pt x="0" y="8"/>
                    <a:pt x="0" y="10"/>
                  </a:cubicBezTo>
                  <a:cubicBezTo>
                    <a:pt x="1" y="11"/>
                    <a:pt x="1" y="12"/>
                    <a:pt x="2" y="13"/>
                  </a:cubicBezTo>
                  <a:cubicBezTo>
                    <a:pt x="3" y="15"/>
                    <a:pt x="4" y="16"/>
                    <a:pt x="5" y="17"/>
                  </a:cubicBezTo>
                  <a:cubicBezTo>
                    <a:pt x="5" y="17"/>
                    <a:pt x="4" y="18"/>
                    <a:pt x="4" y="18"/>
                  </a:cubicBezTo>
                  <a:cubicBezTo>
                    <a:pt x="3" y="19"/>
                    <a:pt x="2" y="19"/>
                    <a:pt x="1" y="19"/>
                  </a:cubicBezTo>
                  <a:cubicBezTo>
                    <a:pt x="1" y="19"/>
                    <a:pt x="1" y="19"/>
                    <a:pt x="1" y="19"/>
                  </a:cubicBezTo>
                  <a:cubicBezTo>
                    <a:pt x="1" y="19"/>
                    <a:pt x="2" y="19"/>
                    <a:pt x="3" y="19"/>
                  </a:cubicBezTo>
                  <a:cubicBezTo>
                    <a:pt x="4" y="18"/>
                    <a:pt x="5" y="18"/>
                    <a:pt x="6" y="17"/>
                  </a:cubicBezTo>
                  <a:cubicBezTo>
                    <a:pt x="7" y="18"/>
                    <a:pt x="10" y="18"/>
                    <a:pt x="12" y="16"/>
                  </a:cubicBezTo>
                  <a:cubicBezTo>
                    <a:pt x="13" y="14"/>
                    <a:pt x="14" y="11"/>
                    <a:pt x="14" y="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1819"/>
            <p:cNvSpPr>
              <a:spLocks/>
            </p:cNvSpPr>
            <p:nvPr/>
          </p:nvSpPr>
          <p:spPr bwMode="auto">
            <a:xfrm>
              <a:off x="8696307" y="2951177"/>
              <a:ext cx="153988" cy="206376"/>
            </a:xfrm>
            <a:custGeom>
              <a:avLst/>
              <a:gdLst>
                <a:gd name="T0" fmla="*/ 1 w 41"/>
                <a:gd name="T1" fmla="*/ 25 h 55"/>
                <a:gd name="T2" fmla="*/ 4 w 41"/>
                <a:gd name="T3" fmla="*/ 40 h 55"/>
                <a:gd name="T4" fmla="*/ 12 w 41"/>
                <a:gd name="T5" fmla="*/ 48 h 55"/>
                <a:gd name="T6" fmla="*/ 17 w 41"/>
                <a:gd name="T7" fmla="*/ 53 h 55"/>
                <a:gd name="T8" fmla="*/ 21 w 41"/>
                <a:gd name="T9" fmla="*/ 55 h 55"/>
                <a:gd name="T10" fmla="*/ 24 w 41"/>
                <a:gd name="T11" fmla="*/ 49 h 55"/>
                <a:gd name="T12" fmla="*/ 30 w 41"/>
                <a:gd name="T13" fmla="*/ 45 h 55"/>
                <a:gd name="T14" fmla="*/ 41 w 41"/>
                <a:gd name="T15" fmla="*/ 29 h 55"/>
                <a:gd name="T16" fmla="*/ 37 w 41"/>
                <a:gd name="T17" fmla="*/ 17 h 55"/>
                <a:gd name="T18" fmla="*/ 27 w 41"/>
                <a:gd name="T19" fmla="*/ 9 h 55"/>
                <a:gd name="T20" fmla="*/ 30 w 41"/>
                <a:gd name="T21" fmla="*/ 5 h 55"/>
                <a:gd name="T22" fmla="*/ 33 w 41"/>
                <a:gd name="T23" fmla="*/ 3 h 55"/>
                <a:gd name="T24" fmla="*/ 36 w 41"/>
                <a:gd name="T25" fmla="*/ 1 h 55"/>
                <a:gd name="T26" fmla="*/ 35 w 41"/>
                <a:gd name="T27" fmla="*/ 0 h 55"/>
                <a:gd name="T28" fmla="*/ 33 w 41"/>
                <a:gd name="T29" fmla="*/ 1 h 55"/>
                <a:gd name="T30" fmla="*/ 31 w 41"/>
                <a:gd name="T31" fmla="*/ 3 h 55"/>
                <a:gd name="T32" fmla="*/ 26 w 41"/>
                <a:gd name="T33" fmla="*/ 9 h 55"/>
                <a:gd name="T34" fmla="*/ 9 w 41"/>
                <a:gd name="T35" fmla="*/ 11 h 55"/>
                <a:gd name="T36" fmla="*/ 1 w 41"/>
                <a:gd name="T37" fmla="*/ 2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1" y="25"/>
                  </a:moveTo>
                  <a:cubicBezTo>
                    <a:pt x="0" y="31"/>
                    <a:pt x="2" y="35"/>
                    <a:pt x="4" y="40"/>
                  </a:cubicBezTo>
                  <a:cubicBezTo>
                    <a:pt x="6" y="43"/>
                    <a:pt x="9" y="46"/>
                    <a:pt x="12" y="48"/>
                  </a:cubicBezTo>
                  <a:cubicBezTo>
                    <a:pt x="13" y="49"/>
                    <a:pt x="15" y="51"/>
                    <a:pt x="17" y="53"/>
                  </a:cubicBezTo>
                  <a:cubicBezTo>
                    <a:pt x="19" y="54"/>
                    <a:pt x="21" y="55"/>
                    <a:pt x="21" y="55"/>
                  </a:cubicBezTo>
                  <a:cubicBezTo>
                    <a:pt x="21" y="53"/>
                    <a:pt x="22" y="51"/>
                    <a:pt x="24" y="49"/>
                  </a:cubicBezTo>
                  <a:cubicBezTo>
                    <a:pt x="26" y="48"/>
                    <a:pt x="28" y="47"/>
                    <a:pt x="30" y="45"/>
                  </a:cubicBezTo>
                  <a:cubicBezTo>
                    <a:pt x="35" y="42"/>
                    <a:pt x="40" y="36"/>
                    <a:pt x="41" y="29"/>
                  </a:cubicBezTo>
                  <a:cubicBezTo>
                    <a:pt x="41" y="25"/>
                    <a:pt x="40" y="21"/>
                    <a:pt x="37" y="17"/>
                  </a:cubicBezTo>
                  <a:cubicBezTo>
                    <a:pt x="34" y="14"/>
                    <a:pt x="31" y="11"/>
                    <a:pt x="27" y="9"/>
                  </a:cubicBezTo>
                  <a:cubicBezTo>
                    <a:pt x="27" y="7"/>
                    <a:pt x="29" y="6"/>
                    <a:pt x="30" y="5"/>
                  </a:cubicBezTo>
                  <a:cubicBezTo>
                    <a:pt x="31" y="4"/>
                    <a:pt x="32" y="3"/>
                    <a:pt x="33" y="3"/>
                  </a:cubicBezTo>
                  <a:cubicBezTo>
                    <a:pt x="34" y="2"/>
                    <a:pt x="35" y="1"/>
                    <a:pt x="36" y="1"/>
                  </a:cubicBezTo>
                  <a:cubicBezTo>
                    <a:pt x="35" y="1"/>
                    <a:pt x="35" y="0"/>
                    <a:pt x="35" y="0"/>
                  </a:cubicBezTo>
                  <a:cubicBezTo>
                    <a:pt x="34" y="0"/>
                    <a:pt x="34" y="1"/>
                    <a:pt x="33" y="1"/>
                  </a:cubicBezTo>
                  <a:cubicBezTo>
                    <a:pt x="32" y="2"/>
                    <a:pt x="31" y="3"/>
                    <a:pt x="31" y="3"/>
                  </a:cubicBezTo>
                  <a:cubicBezTo>
                    <a:pt x="29" y="5"/>
                    <a:pt x="27" y="7"/>
                    <a:pt x="26" y="9"/>
                  </a:cubicBezTo>
                  <a:cubicBezTo>
                    <a:pt x="20" y="6"/>
                    <a:pt x="14" y="6"/>
                    <a:pt x="9" y="11"/>
                  </a:cubicBezTo>
                  <a:cubicBezTo>
                    <a:pt x="6" y="14"/>
                    <a:pt x="3" y="20"/>
                    <a:pt x="1" y="2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1820"/>
            <p:cNvSpPr>
              <a:spLocks/>
            </p:cNvSpPr>
            <p:nvPr/>
          </p:nvSpPr>
          <p:spPr bwMode="auto">
            <a:xfrm>
              <a:off x="8869345" y="2951177"/>
              <a:ext cx="57150" cy="71438"/>
            </a:xfrm>
            <a:custGeom>
              <a:avLst/>
              <a:gdLst>
                <a:gd name="T0" fmla="*/ 1 w 15"/>
                <a:gd name="T1" fmla="*/ 7 h 19"/>
                <a:gd name="T2" fmla="*/ 2 w 15"/>
                <a:gd name="T3" fmla="*/ 13 h 19"/>
                <a:gd name="T4" fmla="*/ 4 w 15"/>
                <a:gd name="T5" fmla="*/ 16 h 19"/>
                <a:gd name="T6" fmla="*/ 7 w 15"/>
                <a:gd name="T7" fmla="*/ 19 h 19"/>
                <a:gd name="T8" fmla="*/ 9 w 15"/>
                <a:gd name="T9" fmla="*/ 16 h 19"/>
                <a:gd name="T10" fmla="*/ 11 w 15"/>
                <a:gd name="T11" fmla="*/ 14 h 19"/>
                <a:gd name="T12" fmla="*/ 14 w 15"/>
                <a:gd name="T13" fmla="*/ 10 h 19"/>
                <a:gd name="T14" fmla="*/ 10 w 15"/>
                <a:gd name="T15" fmla="*/ 2 h 19"/>
                <a:gd name="T16" fmla="*/ 11 w 15"/>
                <a:gd name="T17" fmla="*/ 1 h 19"/>
                <a:gd name="T18" fmla="*/ 14 w 15"/>
                <a:gd name="T19" fmla="*/ 0 h 19"/>
                <a:gd name="T20" fmla="*/ 14 w 15"/>
                <a:gd name="T21" fmla="*/ 0 h 19"/>
                <a:gd name="T22" fmla="*/ 10 w 15"/>
                <a:gd name="T23" fmla="*/ 2 h 19"/>
                <a:gd name="T24" fmla="*/ 4 w 15"/>
                <a:gd name="T25" fmla="*/ 3 h 19"/>
                <a:gd name="T26" fmla="*/ 1 w 15"/>
                <a:gd name="T2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9">
                  <a:moveTo>
                    <a:pt x="1" y="7"/>
                  </a:moveTo>
                  <a:cubicBezTo>
                    <a:pt x="0" y="9"/>
                    <a:pt x="1" y="12"/>
                    <a:pt x="2" y="13"/>
                  </a:cubicBezTo>
                  <a:cubicBezTo>
                    <a:pt x="2" y="14"/>
                    <a:pt x="3" y="15"/>
                    <a:pt x="4" y="16"/>
                  </a:cubicBezTo>
                  <a:cubicBezTo>
                    <a:pt x="5" y="16"/>
                    <a:pt x="7" y="19"/>
                    <a:pt x="7" y="19"/>
                  </a:cubicBezTo>
                  <a:cubicBezTo>
                    <a:pt x="7" y="18"/>
                    <a:pt x="8" y="17"/>
                    <a:pt x="9" y="16"/>
                  </a:cubicBezTo>
                  <a:cubicBezTo>
                    <a:pt x="9" y="15"/>
                    <a:pt x="10" y="14"/>
                    <a:pt x="11" y="14"/>
                  </a:cubicBezTo>
                  <a:cubicBezTo>
                    <a:pt x="12" y="14"/>
                    <a:pt x="14" y="12"/>
                    <a:pt x="14" y="10"/>
                  </a:cubicBezTo>
                  <a:cubicBezTo>
                    <a:pt x="15" y="7"/>
                    <a:pt x="13" y="4"/>
                    <a:pt x="10" y="2"/>
                  </a:cubicBezTo>
                  <a:cubicBezTo>
                    <a:pt x="10" y="2"/>
                    <a:pt x="11" y="1"/>
                    <a:pt x="11" y="1"/>
                  </a:cubicBezTo>
                  <a:cubicBezTo>
                    <a:pt x="12" y="1"/>
                    <a:pt x="13" y="0"/>
                    <a:pt x="14" y="0"/>
                  </a:cubicBezTo>
                  <a:cubicBezTo>
                    <a:pt x="14" y="0"/>
                    <a:pt x="14" y="0"/>
                    <a:pt x="14" y="0"/>
                  </a:cubicBezTo>
                  <a:cubicBezTo>
                    <a:pt x="13" y="0"/>
                    <a:pt x="10" y="1"/>
                    <a:pt x="10" y="2"/>
                  </a:cubicBezTo>
                  <a:cubicBezTo>
                    <a:pt x="8" y="1"/>
                    <a:pt x="6" y="1"/>
                    <a:pt x="4" y="3"/>
                  </a:cubicBezTo>
                  <a:cubicBezTo>
                    <a:pt x="3" y="3"/>
                    <a:pt x="1" y="5"/>
                    <a:pt x="1"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1821"/>
            <p:cNvSpPr>
              <a:spLocks/>
            </p:cNvSpPr>
            <p:nvPr/>
          </p:nvSpPr>
          <p:spPr bwMode="auto">
            <a:xfrm>
              <a:off x="8599468" y="2827352"/>
              <a:ext cx="206376" cy="203201"/>
            </a:xfrm>
            <a:custGeom>
              <a:avLst/>
              <a:gdLst>
                <a:gd name="T0" fmla="*/ 16 w 55"/>
                <a:gd name="T1" fmla="*/ 13 h 54"/>
                <a:gd name="T2" fmla="*/ 12 w 55"/>
                <a:gd name="T3" fmla="*/ 32 h 54"/>
                <a:gd name="T4" fmla="*/ 11 w 55"/>
                <a:gd name="T5" fmla="*/ 41 h 54"/>
                <a:gd name="T6" fmla="*/ 5 w 55"/>
                <a:gd name="T7" fmla="*/ 49 h 54"/>
                <a:gd name="T8" fmla="*/ 0 w 55"/>
                <a:gd name="T9" fmla="*/ 53 h 54"/>
                <a:gd name="T10" fmla="*/ 6 w 55"/>
                <a:gd name="T11" fmla="*/ 53 h 54"/>
                <a:gd name="T12" fmla="*/ 14 w 55"/>
                <a:gd name="T13" fmla="*/ 54 h 54"/>
                <a:gd name="T14" fmla="*/ 27 w 55"/>
                <a:gd name="T15" fmla="*/ 52 h 54"/>
                <a:gd name="T16" fmla="*/ 43 w 55"/>
                <a:gd name="T17" fmla="*/ 45 h 54"/>
                <a:gd name="T18" fmla="*/ 53 w 55"/>
                <a:gd name="T19" fmla="*/ 34 h 54"/>
                <a:gd name="T20" fmla="*/ 52 w 55"/>
                <a:gd name="T21" fmla="*/ 19 h 54"/>
                <a:gd name="T22" fmla="*/ 43 w 55"/>
                <a:gd name="T23" fmla="*/ 8 h 54"/>
                <a:gd name="T24" fmla="*/ 53 w 55"/>
                <a:gd name="T25" fmla="*/ 1 h 54"/>
                <a:gd name="T26" fmla="*/ 52 w 55"/>
                <a:gd name="T27" fmla="*/ 0 h 54"/>
                <a:gd name="T28" fmla="*/ 48 w 55"/>
                <a:gd name="T29" fmla="*/ 2 h 54"/>
                <a:gd name="T30" fmla="*/ 43 w 55"/>
                <a:gd name="T31" fmla="*/ 7 h 54"/>
                <a:gd name="T32" fmla="*/ 40 w 55"/>
                <a:gd name="T33" fmla="*/ 6 h 54"/>
                <a:gd name="T34" fmla="*/ 26 w 55"/>
                <a:gd name="T35" fmla="*/ 6 h 54"/>
                <a:gd name="T36" fmla="*/ 16 w 55"/>
                <a:gd name="T37"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4">
                  <a:moveTo>
                    <a:pt x="16" y="13"/>
                  </a:moveTo>
                  <a:cubicBezTo>
                    <a:pt x="12" y="19"/>
                    <a:pt x="12" y="25"/>
                    <a:pt x="12" y="32"/>
                  </a:cubicBezTo>
                  <a:cubicBezTo>
                    <a:pt x="12" y="35"/>
                    <a:pt x="12" y="38"/>
                    <a:pt x="11" y="41"/>
                  </a:cubicBezTo>
                  <a:cubicBezTo>
                    <a:pt x="10" y="45"/>
                    <a:pt x="9" y="48"/>
                    <a:pt x="5" y="49"/>
                  </a:cubicBezTo>
                  <a:cubicBezTo>
                    <a:pt x="4" y="51"/>
                    <a:pt x="2" y="52"/>
                    <a:pt x="0" y="53"/>
                  </a:cubicBezTo>
                  <a:cubicBezTo>
                    <a:pt x="2" y="53"/>
                    <a:pt x="4" y="53"/>
                    <a:pt x="6" y="53"/>
                  </a:cubicBezTo>
                  <a:cubicBezTo>
                    <a:pt x="8" y="53"/>
                    <a:pt x="11" y="54"/>
                    <a:pt x="14" y="54"/>
                  </a:cubicBezTo>
                  <a:cubicBezTo>
                    <a:pt x="19" y="54"/>
                    <a:pt x="24" y="53"/>
                    <a:pt x="27" y="52"/>
                  </a:cubicBezTo>
                  <a:cubicBezTo>
                    <a:pt x="33" y="51"/>
                    <a:pt x="39" y="48"/>
                    <a:pt x="43" y="45"/>
                  </a:cubicBezTo>
                  <a:cubicBezTo>
                    <a:pt x="48" y="42"/>
                    <a:pt x="51" y="38"/>
                    <a:pt x="53" y="34"/>
                  </a:cubicBezTo>
                  <a:cubicBezTo>
                    <a:pt x="55" y="28"/>
                    <a:pt x="54" y="23"/>
                    <a:pt x="52" y="19"/>
                  </a:cubicBezTo>
                  <a:cubicBezTo>
                    <a:pt x="51" y="15"/>
                    <a:pt x="48" y="11"/>
                    <a:pt x="43" y="8"/>
                  </a:cubicBezTo>
                  <a:cubicBezTo>
                    <a:pt x="46" y="5"/>
                    <a:pt x="49" y="2"/>
                    <a:pt x="53" y="1"/>
                  </a:cubicBezTo>
                  <a:cubicBezTo>
                    <a:pt x="53" y="1"/>
                    <a:pt x="53" y="0"/>
                    <a:pt x="52" y="0"/>
                  </a:cubicBezTo>
                  <a:cubicBezTo>
                    <a:pt x="51" y="0"/>
                    <a:pt x="49" y="1"/>
                    <a:pt x="48" y="2"/>
                  </a:cubicBezTo>
                  <a:cubicBezTo>
                    <a:pt x="46" y="4"/>
                    <a:pt x="44" y="5"/>
                    <a:pt x="43" y="7"/>
                  </a:cubicBezTo>
                  <a:cubicBezTo>
                    <a:pt x="42" y="7"/>
                    <a:pt x="41" y="6"/>
                    <a:pt x="40" y="6"/>
                  </a:cubicBezTo>
                  <a:cubicBezTo>
                    <a:pt x="35" y="4"/>
                    <a:pt x="30" y="4"/>
                    <a:pt x="26" y="6"/>
                  </a:cubicBezTo>
                  <a:cubicBezTo>
                    <a:pt x="22" y="7"/>
                    <a:pt x="18" y="10"/>
                    <a:pt x="16" y="1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1822"/>
            <p:cNvSpPr>
              <a:spLocks/>
            </p:cNvSpPr>
            <p:nvPr/>
          </p:nvSpPr>
          <p:spPr bwMode="auto">
            <a:xfrm>
              <a:off x="8580418" y="2794014"/>
              <a:ext cx="101601" cy="74613"/>
            </a:xfrm>
            <a:custGeom>
              <a:avLst/>
              <a:gdLst>
                <a:gd name="T0" fmla="*/ 9 w 27"/>
                <a:gd name="T1" fmla="*/ 2 h 20"/>
                <a:gd name="T2" fmla="*/ 5 w 27"/>
                <a:gd name="T3" fmla="*/ 6 h 20"/>
                <a:gd name="T4" fmla="*/ 3 w 27"/>
                <a:gd name="T5" fmla="*/ 12 h 20"/>
                <a:gd name="T6" fmla="*/ 0 w 27"/>
                <a:gd name="T7" fmla="*/ 17 h 20"/>
                <a:gd name="T8" fmla="*/ 9 w 27"/>
                <a:gd name="T9" fmla="*/ 19 h 20"/>
                <a:gd name="T10" fmla="*/ 21 w 27"/>
                <a:gd name="T11" fmla="*/ 17 h 20"/>
                <a:gd name="T12" fmla="*/ 24 w 27"/>
                <a:gd name="T13" fmla="*/ 11 h 20"/>
                <a:gd name="T14" fmla="*/ 21 w 27"/>
                <a:gd name="T15" fmla="*/ 5 h 20"/>
                <a:gd name="T16" fmla="*/ 24 w 27"/>
                <a:gd name="T17" fmla="*/ 4 h 20"/>
                <a:gd name="T18" fmla="*/ 27 w 27"/>
                <a:gd name="T19" fmla="*/ 4 h 20"/>
                <a:gd name="T20" fmla="*/ 27 w 27"/>
                <a:gd name="T21" fmla="*/ 3 h 20"/>
                <a:gd name="T22" fmla="*/ 21 w 27"/>
                <a:gd name="T23" fmla="*/ 4 h 20"/>
                <a:gd name="T24" fmla="*/ 15 w 27"/>
                <a:gd name="T25" fmla="*/ 0 h 20"/>
                <a:gd name="T26" fmla="*/ 9 w 27"/>
                <a:gd name="T2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0">
                  <a:moveTo>
                    <a:pt x="9" y="2"/>
                  </a:moveTo>
                  <a:cubicBezTo>
                    <a:pt x="7" y="3"/>
                    <a:pt x="6" y="5"/>
                    <a:pt x="5" y="6"/>
                  </a:cubicBezTo>
                  <a:cubicBezTo>
                    <a:pt x="4" y="8"/>
                    <a:pt x="3" y="10"/>
                    <a:pt x="3" y="12"/>
                  </a:cubicBezTo>
                  <a:cubicBezTo>
                    <a:pt x="2" y="13"/>
                    <a:pt x="0" y="17"/>
                    <a:pt x="0" y="17"/>
                  </a:cubicBezTo>
                  <a:cubicBezTo>
                    <a:pt x="3" y="16"/>
                    <a:pt x="6" y="18"/>
                    <a:pt x="9" y="19"/>
                  </a:cubicBezTo>
                  <a:cubicBezTo>
                    <a:pt x="12" y="20"/>
                    <a:pt x="17" y="20"/>
                    <a:pt x="21" y="17"/>
                  </a:cubicBezTo>
                  <a:cubicBezTo>
                    <a:pt x="23" y="15"/>
                    <a:pt x="24" y="13"/>
                    <a:pt x="24" y="11"/>
                  </a:cubicBezTo>
                  <a:cubicBezTo>
                    <a:pt x="24" y="9"/>
                    <a:pt x="23" y="7"/>
                    <a:pt x="21" y="5"/>
                  </a:cubicBezTo>
                  <a:cubicBezTo>
                    <a:pt x="22" y="4"/>
                    <a:pt x="23" y="4"/>
                    <a:pt x="24" y="4"/>
                  </a:cubicBezTo>
                  <a:cubicBezTo>
                    <a:pt x="25" y="4"/>
                    <a:pt x="26" y="4"/>
                    <a:pt x="27" y="4"/>
                  </a:cubicBezTo>
                  <a:cubicBezTo>
                    <a:pt x="27" y="3"/>
                    <a:pt x="27" y="3"/>
                    <a:pt x="27" y="3"/>
                  </a:cubicBezTo>
                  <a:cubicBezTo>
                    <a:pt x="26" y="3"/>
                    <a:pt x="23" y="4"/>
                    <a:pt x="21" y="4"/>
                  </a:cubicBezTo>
                  <a:cubicBezTo>
                    <a:pt x="20" y="2"/>
                    <a:pt x="17" y="0"/>
                    <a:pt x="15" y="0"/>
                  </a:cubicBezTo>
                  <a:cubicBezTo>
                    <a:pt x="13" y="0"/>
                    <a:pt x="11" y="1"/>
                    <a:pt x="9"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1823"/>
            <p:cNvSpPr>
              <a:spLocks/>
            </p:cNvSpPr>
            <p:nvPr/>
          </p:nvSpPr>
          <p:spPr bwMode="auto">
            <a:xfrm>
              <a:off x="7431061" y="3406793"/>
              <a:ext cx="101601" cy="153989"/>
            </a:xfrm>
            <a:custGeom>
              <a:avLst/>
              <a:gdLst>
                <a:gd name="T0" fmla="*/ 27 w 27"/>
                <a:gd name="T1" fmla="*/ 20 h 41"/>
                <a:gd name="T2" fmla="*/ 24 w 27"/>
                <a:gd name="T3" fmla="*/ 12 h 41"/>
                <a:gd name="T4" fmla="*/ 19 w 27"/>
                <a:gd name="T5" fmla="*/ 6 h 41"/>
                <a:gd name="T6" fmla="*/ 14 w 27"/>
                <a:gd name="T7" fmla="*/ 0 h 41"/>
                <a:gd name="T8" fmla="*/ 6 w 27"/>
                <a:gd name="T9" fmla="*/ 9 h 41"/>
                <a:gd name="T10" fmla="*/ 1 w 27"/>
                <a:gd name="T11" fmla="*/ 23 h 41"/>
                <a:gd name="T12" fmla="*/ 13 w 27"/>
                <a:gd name="T13" fmla="*/ 34 h 41"/>
                <a:gd name="T14" fmla="*/ 11 w 27"/>
                <a:gd name="T15" fmla="*/ 37 h 41"/>
                <a:gd name="T16" fmla="*/ 7 w 27"/>
                <a:gd name="T17" fmla="*/ 40 h 41"/>
                <a:gd name="T18" fmla="*/ 7 w 27"/>
                <a:gd name="T19" fmla="*/ 41 h 41"/>
                <a:gd name="T20" fmla="*/ 13 w 27"/>
                <a:gd name="T21" fmla="*/ 34 h 41"/>
                <a:gd name="T22" fmla="*/ 24 w 27"/>
                <a:gd name="T23" fmla="*/ 30 h 41"/>
                <a:gd name="T24" fmla="*/ 27 w 27"/>
                <a:gd name="T25"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41">
                  <a:moveTo>
                    <a:pt x="27" y="20"/>
                  </a:moveTo>
                  <a:cubicBezTo>
                    <a:pt x="27" y="17"/>
                    <a:pt x="25" y="15"/>
                    <a:pt x="24" y="12"/>
                  </a:cubicBezTo>
                  <a:cubicBezTo>
                    <a:pt x="22" y="10"/>
                    <a:pt x="21" y="8"/>
                    <a:pt x="19" y="6"/>
                  </a:cubicBezTo>
                  <a:cubicBezTo>
                    <a:pt x="17" y="5"/>
                    <a:pt x="14" y="0"/>
                    <a:pt x="14" y="0"/>
                  </a:cubicBezTo>
                  <a:cubicBezTo>
                    <a:pt x="13" y="4"/>
                    <a:pt x="9" y="6"/>
                    <a:pt x="6" y="9"/>
                  </a:cubicBezTo>
                  <a:cubicBezTo>
                    <a:pt x="3" y="13"/>
                    <a:pt x="0" y="18"/>
                    <a:pt x="1" y="23"/>
                  </a:cubicBezTo>
                  <a:cubicBezTo>
                    <a:pt x="1" y="28"/>
                    <a:pt x="7" y="32"/>
                    <a:pt x="13" y="34"/>
                  </a:cubicBezTo>
                  <a:cubicBezTo>
                    <a:pt x="12" y="35"/>
                    <a:pt x="12" y="36"/>
                    <a:pt x="11" y="37"/>
                  </a:cubicBezTo>
                  <a:cubicBezTo>
                    <a:pt x="10" y="38"/>
                    <a:pt x="9" y="39"/>
                    <a:pt x="7" y="40"/>
                  </a:cubicBezTo>
                  <a:cubicBezTo>
                    <a:pt x="7" y="41"/>
                    <a:pt x="7" y="41"/>
                    <a:pt x="7" y="41"/>
                  </a:cubicBezTo>
                  <a:cubicBezTo>
                    <a:pt x="9" y="40"/>
                    <a:pt x="13" y="36"/>
                    <a:pt x="13" y="34"/>
                  </a:cubicBezTo>
                  <a:cubicBezTo>
                    <a:pt x="17" y="34"/>
                    <a:pt x="21" y="33"/>
                    <a:pt x="24" y="30"/>
                  </a:cubicBezTo>
                  <a:cubicBezTo>
                    <a:pt x="26" y="27"/>
                    <a:pt x="27" y="23"/>
                    <a:pt x="27"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1824"/>
            <p:cNvSpPr>
              <a:spLocks/>
            </p:cNvSpPr>
            <p:nvPr/>
          </p:nvSpPr>
          <p:spPr bwMode="auto">
            <a:xfrm>
              <a:off x="6864320" y="3305192"/>
              <a:ext cx="209551" cy="138113"/>
            </a:xfrm>
            <a:custGeom>
              <a:avLst/>
              <a:gdLst>
                <a:gd name="T0" fmla="*/ 31 w 56"/>
                <a:gd name="T1" fmla="*/ 1 h 37"/>
                <a:gd name="T2" fmla="*/ 20 w 56"/>
                <a:gd name="T3" fmla="*/ 3 h 37"/>
                <a:gd name="T4" fmla="*/ 11 w 56"/>
                <a:gd name="T5" fmla="*/ 7 h 37"/>
                <a:gd name="T6" fmla="*/ 5 w 56"/>
                <a:gd name="T7" fmla="*/ 9 h 37"/>
                <a:gd name="T8" fmla="*/ 0 w 56"/>
                <a:gd name="T9" fmla="*/ 10 h 37"/>
                <a:gd name="T10" fmla="*/ 6 w 56"/>
                <a:gd name="T11" fmla="*/ 17 h 37"/>
                <a:gd name="T12" fmla="*/ 10 w 56"/>
                <a:gd name="T13" fmla="*/ 25 h 37"/>
                <a:gd name="T14" fmla="*/ 31 w 56"/>
                <a:gd name="T15" fmla="*/ 36 h 37"/>
                <a:gd name="T16" fmla="*/ 45 w 56"/>
                <a:gd name="T17" fmla="*/ 19 h 37"/>
                <a:gd name="T18" fmla="*/ 50 w 56"/>
                <a:gd name="T19" fmla="*/ 20 h 37"/>
                <a:gd name="T20" fmla="*/ 55 w 56"/>
                <a:gd name="T21" fmla="*/ 25 h 37"/>
                <a:gd name="T22" fmla="*/ 56 w 56"/>
                <a:gd name="T23" fmla="*/ 24 h 37"/>
                <a:gd name="T24" fmla="*/ 45 w 56"/>
                <a:gd name="T25" fmla="*/ 18 h 37"/>
                <a:gd name="T26" fmla="*/ 41 w 56"/>
                <a:gd name="T27" fmla="*/ 5 h 37"/>
                <a:gd name="T28" fmla="*/ 31 w 56"/>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37">
                  <a:moveTo>
                    <a:pt x="31" y="1"/>
                  </a:moveTo>
                  <a:cubicBezTo>
                    <a:pt x="27" y="0"/>
                    <a:pt x="24" y="2"/>
                    <a:pt x="20" y="3"/>
                  </a:cubicBezTo>
                  <a:cubicBezTo>
                    <a:pt x="17" y="4"/>
                    <a:pt x="14" y="5"/>
                    <a:pt x="11" y="7"/>
                  </a:cubicBezTo>
                  <a:cubicBezTo>
                    <a:pt x="10" y="8"/>
                    <a:pt x="7" y="8"/>
                    <a:pt x="5" y="9"/>
                  </a:cubicBezTo>
                  <a:cubicBezTo>
                    <a:pt x="3" y="9"/>
                    <a:pt x="0" y="10"/>
                    <a:pt x="0" y="10"/>
                  </a:cubicBezTo>
                  <a:cubicBezTo>
                    <a:pt x="3" y="12"/>
                    <a:pt x="4" y="14"/>
                    <a:pt x="6" y="17"/>
                  </a:cubicBezTo>
                  <a:cubicBezTo>
                    <a:pt x="7" y="19"/>
                    <a:pt x="8" y="22"/>
                    <a:pt x="10" y="25"/>
                  </a:cubicBezTo>
                  <a:cubicBezTo>
                    <a:pt x="15" y="31"/>
                    <a:pt x="23" y="37"/>
                    <a:pt x="31" y="36"/>
                  </a:cubicBezTo>
                  <a:cubicBezTo>
                    <a:pt x="39" y="35"/>
                    <a:pt x="45" y="27"/>
                    <a:pt x="45" y="19"/>
                  </a:cubicBezTo>
                  <a:cubicBezTo>
                    <a:pt x="47" y="19"/>
                    <a:pt x="48" y="20"/>
                    <a:pt x="50" y="20"/>
                  </a:cubicBezTo>
                  <a:cubicBezTo>
                    <a:pt x="52" y="22"/>
                    <a:pt x="54" y="23"/>
                    <a:pt x="55" y="25"/>
                  </a:cubicBezTo>
                  <a:cubicBezTo>
                    <a:pt x="56" y="24"/>
                    <a:pt x="56" y="24"/>
                    <a:pt x="56" y="24"/>
                  </a:cubicBezTo>
                  <a:cubicBezTo>
                    <a:pt x="54" y="22"/>
                    <a:pt x="49" y="19"/>
                    <a:pt x="45" y="18"/>
                  </a:cubicBezTo>
                  <a:cubicBezTo>
                    <a:pt x="46" y="13"/>
                    <a:pt x="44" y="8"/>
                    <a:pt x="41" y="5"/>
                  </a:cubicBezTo>
                  <a:cubicBezTo>
                    <a:pt x="38" y="3"/>
                    <a:pt x="34" y="1"/>
                    <a:pt x="31" y="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1825"/>
            <p:cNvSpPr>
              <a:spLocks/>
            </p:cNvSpPr>
            <p:nvPr/>
          </p:nvSpPr>
          <p:spPr bwMode="auto">
            <a:xfrm>
              <a:off x="7502499" y="2087571"/>
              <a:ext cx="280989" cy="423865"/>
            </a:xfrm>
            <a:custGeom>
              <a:avLst/>
              <a:gdLst>
                <a:gd name="T0" fmla="*/ 74 w 75"/>
                <a:gd name="T1" fmla="*/ 40 h 113"/>
                <a:gd name="T2" fmla="*/ 56 w 75"/>
                <a:gd name="T3" fmla="*/ 18 h 113"/>
                <a:gd name="T4" fmla="*/ 36 w 75"/>
                <a:gd name="T5" fmla="*/ 9 h 113"/>
                <a:gd name="T6" fmla="*/ 15 w 75"/>
                <a:gd name="T7" fmla="*/ 0 h 113"/>
                <a:gd name="T8" fmla="*/ 6 w 75"/>
                <a:gd name="T9" fmla="*/ 30 h 113"/>
                <a:gd name="T10" fmla="*/ 1 w 75"/>
                <a:gd name="T11" fmla="*/ 48 h 113"/>
                <a:gd name="T12" fmla="*/ 2 w 75"/>
                <a:gd name="T13" fmla="*/ 64 h 113"/>
                <a:gd name="T14" fmla="*/ 16 w 75"/>
                <a:gd name="T15" fmla="*/ 81 h 113"/>
                <a:gd name="T16" fmla="*/ 39 w 75"/>
                <a:gd name="T17" fmla="*/ 92 h 113"/>
                <a:gd name="T18" fmla="*/ 34 w 75"/>
                <a:gd name="T19" fmla="*/ 102 h 113"/>
                <a:gd name="T20" fmla="*/ 22 w 75"/>
                <a:gd name="T21" fmla="*/ 111 h 113"/>
                <a:gd name="T22" fmla="*/ 24 w 75"/>
                <a:gd name="T23" fmla="*/ 113 h 113"/>
                <a:gd name="T24" fmla="*/ 33 w 75"/>
                <a:gd name="T25" fmla="*/ 105 h 113"/>
                <a:gd name="T26" fmla="*/ 41 w 75"/>
                <a:gd name="T27" fmla="*/ 92 h 113"/>
                <a:gd name="T28" fmla="*/ 58 w 75"/>
                <a:gd name="T29" fmla="*/ 89 h 113"/>
                <a:gd name="T30" fmla="*/ 71 w 75"/>
                <a:gd name="T31" fmla="*/ 76 h 113"/>
                <a:gd name="T32" fmla="*/ 75 w 75"/>
                <a:gd name="T33" fmla="*/ 58 h 113"/>
                <a:gd name="T34" fmla="*/ 74 w 75"/>
                <a:gd name="T35" fmla="*/ 4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13">
                  <a:moveTo>
                    <a:pt x="74" y="40"/>
                  </a:moveTo>
                  <a:cubicBezTo>
                    <a:pt x="71" y="29"/>
                    <a:pt x="63" y="23"/>
                    <a:pt x="56" y="18"/>
                  </a:cubicBezTo>
                  <a:cubicBezTo>
                    <a:pt x="50" y="14"/>
                    <a:pt x="43" y="11"/>
                    <a:pt x="36" y="9"/>
                  </a:cubicBezTo>
                  <a:cubicBezTo>
                    <a:pt x="31" y="8"/>
                    <a:pt x="15" y="0"/>
                    <a:pt x="15" y="0"/>
                  </a:cubicBezTo>
                  <a:cubicBezTo>
                    <a:pt x="18" y="11"/>
                    <a:pt x="10" y="22"/>
                    <a:pt x="6" y="30"/>
                  </a:cubicBezTo>
                  <a:cubicBezTo>
                    <a:pt x="4" y="36"/>
                    <a:pt x="2" y="42"/>
                    <a:pt x="1" y="48"/>
                  </a:cubicBezTo>
                  <a:cubicBezTo>
                    <a:pt x="0" y="53"/>
                    <a:pt x="0" y="58"/>
                    <a:pt x="2" y="64"/>
                  </a:cubicBezTo>
                  <a:cubicBezTo>
                    <a:pt x="4" y="69"/>
                    <a:pt x="9" y="76"/>
                    <a:pt x="16" y="81"/>
                  </a:cubicBezTo>
                  <a:cubicBezTo>
                    <a:pt x="23" y="86"/>
                    <a:pt x="31" y="90"/>
                    <a:pt x="39" y="92"/>
                  </a:cubicBezTo>
                  <a:cubicBezTo>
                    <a:pt x="38" y="95"/>
                    <a:pt x="37" y="99"/>
                    <a:pt x="34" y="102"/>
                  </a:cubicBezTo>
                  <a:cubicBezTo>
                    <a:pt x="31" y="106"/>
                    <a:pt x="27" y="109"/>
                    <a:pt x="22" y="111"/>
                  </a:cubicBezTo>
                  <a:cubicBezTo>
                    <a:pt x="23" y="111"/>
                    <a:pt x="23" y="112"/>
                    <a:pt x="24" y="113"/>
                  </a:cubicBezTo>
                  <a:cubicBezTo>
                    <a:pt x="26" y="112"/>
                    <a:pt x="30" y="109"/>
                    <a:pt x="33" y="105"/>
                  </a:cubicBezTo>
                  <a:cubicBezTo>
                    <a:pt x="37" y="101"/>
                    <a:pt x="40" y="96"/>
                    <a:pt x="41" y="92"/>
                  </a:cubicBezTo>
                  <a:cubicBezTo>
                    <a:pt x="46" y="93"/>
                    <a:pt x="52" y="92"/>
                    <a:pt x="58" y="89"/>
                  </a:cubicBezTo>
                  <a:cubicBezTo>
                    <a:pt x="63" y="87"/>
                    <a:pt x="68" y="82"/>
                    <a:pt x="71" y="76"/>
                  </a:cubicBezTo>
                  <a:cubicBezTo>
                    <a:pt x="73" y="71"/>
                    <a:pt x="74" y="64"/>
                    <a:pt x="75" y="58"/>
                  </a:cubicBezTo>
                  <a:cubicBezTo>
                    <a:pt x="75" y="51"/>
                    <a:pt x="75" y="45"/>
                    <a:pt x="74" y="4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1826"/>
            <p:cNvSpPr>
              <a:spLocks/>
            </p:cNvSpPr>
            <p:nvPr/>
          </p:nvSpPr>
          <p:spPr bwMode="auto">
            <a:xfrm>
              <a:off x="7618388" y="2482862"/>
              <a:ext cx="266702" cy="371478"/>
            </a:xfrm>
            <a:custGeom>
              <a:avLst/>
              <a:gdLst>
                <a:gd name="T0" fmla="*/ 65 w 71"/>
                <a:gd name="T1" fmla="*/ 67 h 99"/>
                <a:gd name="T2" fmla="*/ 59 w 71"/>
                <a:gd name="T3" fmla="*/ 27 h 99"/>
                <a:gd name="T4" fmla="*/ 48 w 71"/>
                <a:gd name="T5" fmla="*/ 15 h 99"/>
                <a:gd name="T6" fmla="*/ 38 w 71"/>
                <a:gd name="T7" fmla="*/ 5 h 99"/>
                <a:gd name="T8" fmla="*/ 32 w 71"/>
                <a:gd name="T9" fmla="*/ 0 h 99"/>
                <a:gd name="T10" fmla="*/ 29 w 71"/>
                <a:gd name="T11" fmla="*/ 10 h 99"/>
                <a:gd name="T12" fmla="*/ 19 w 71"/>
                <a:gd name="T13" fmla="*/ 20 h 99"/>
                <a:gd name="T14" fmla="*/ 7 w 71"/>
                <a:gd name="T15" fmla="*/ 32 h 99"/>
                <a:gd name="T16" fmla="*/ 0 w 71"/>
                <a:gd name="T17" fmla="*/ 48 h 99"/>
                <a:gd name="T18" fmla="*/ 4 w 71"/>
                <a:gd name="T19" fmla="*/ 69 h 99"/>
                <a:gd name="T20" fmla="*/ 18 w 71"/>
                <a:gd name="T21" fmla="*/ 87 h 99"/>
                <a:gd name="T22" fmla="*/ 2 w 71"/>
                <a:gd name="T23" fmla="*/ 97 h 99"/>
                <a:gd name="T24" fmla="*/ 3 w 71"/>
                <a:gd name="T25" fmla="*/ 99 h 99"/>
                <a:gd name="T26" fmla="*/ 11 w 71"/>
                <a:gd name="T27" fmla="*/ 96 h 99"/>
                <a:gd name="T28" fmla="*/ 19 w 71"/>
                <a:gd name="T29" fmla="*/ 88 h 99"/>
                <a:gd name="T30" fmla="*/ 24 w 71"/>
                <a:gd name="T31" fmla="*/ 91 h 99"/>
                <a:gd name="T32" fmla="*/ 48 w 71"/>
                <a:gd name="T33" fmla="*/ 88 h 99"/>
                <a:gd name="T34" fmla="*/ 65 w 71"/>
                <a:gd name="T35" fmla="*/ 6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99">
                  <a:moveTo>
                    <a:pt x="65" y="67"/>
                  </a:moveTo>
                  <a:cubicBezTo>
                    <a:pt x="71" y="52"/>
                    <a:pt x="67" y="37"/>
                    <a:pt x="59" y="27"/>
                  </a:cubicBezTo>
                  <a:cubicBezTo>
                    <a:pt x="57" y="23"/>
                    <a:pt x="52" y="19"/>
                    <a:pt x="48" y="15"/>
                  </a:cubicBezTo>
                  <a:cubicBezTo>
                    <a:pt x="44" y="12"/>
                    <a:pt x="41" y="8"/>
                    <a:pt x="38" y="5"/>
                  </a:cubicBezTo>
                  <a:cubicBezTo>
                    <a:pt x="36" y="3"/>
                    <a:pt x="34" y="1"/>
                    <a:pt x="32" y="0"/>
                  </a:cubicBezTo>
                  <a:cubicBezTo>
                    <a:pt x="34" y="2"/>
                    <a:pt x="32" y="7"/>
                    <a:pt x="29" y="10"/>
                  </a:cubicBezTo>
                  <a:cubicBezTo>
                    <a:pt x="26" y="14"/>
                    <a:pt x="22" y="18"/>
                    <a:pt x="19" y="20"/>
                  </a:cubicBezTo>
                  <a:cubicBezTo>
                    <a:pt x="15" y="24"/>
                    <a:pt x="10" y="28"/>
                    <a:pt x="7" y="32"/>
                  </a:cubicBezTo>
                  <a:cubicBezTo>
                    <a:pt x="3" y="37"/>
                    <a:pt x="1" y="41"/>
                    <a:pt x="0" y="48"/>
                  </a:cubicBezTo>
                  <a:cubicBezTo>
                    <a:pt x="0" y="55"/>
                    <a:pt x="1" y="62"/>
                    <a:pt x="4" y="69"/>
                  </a:cubicBezTo>
                  <a:cubicBezTo>
                    <a:pt x="7" y="76"/>
                    <a:pt x="11" y="82"/>
                    <a:pt x="18" y="87"/>
                  </a:cubicBezTo>
                  <a:cubicBezTo>
                    <a:pt x="14" y="92"/>
                    <a:pt x="8" y="95"/>
                    <a:pt x="2" y="97"/>
                  </a:cubicBezTo>
                  <a:cubicBezTo>
                    <a:pt x="2" y="98"/>
                    <a:pt x="3" y="99"/>
                    <a:pt x="3" y="99"/>
                  </a:cubicBezTo>
                  <a:cubicBezTo>
                    <a:pt x="5" y="99"/>
                    <a:pt x="8" y="98"/>
                    <a:pt x="11" y="96"/>
                  </a:cubicBezTo>
                  <a:cubicBezTo>
                    <a:pt x="14" y="94"/>
                    <a:pt x="16" y="91"/>
                    <a:pt x="19" y="88"/>
                  </a:cubicBezTo>
                  <a:cubicBezTo>
                    <a:pt x="21" y="89"/>
                    <a:pt x="22" y="90"/>
                    <a:pt x="24" y="91"/>
                  </a:cubicBezTo>
                  <a:cubicBezTo>
                    <a:pt x="31" y="94"/>
                    <a:pt x="40" y="92"/>
                    <a:pt x="48" y="88"/>
                  </a:cubicBezTo>
                  <a:cubicBezTo>
                    <a:pt x="55" y="83"/>
                    <a:pt x="62" y="76"/>
                    <a:pt x="65" y="6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1827"/>
            <p:cNvSpPr>
              <a:spLocks/>
            </p:cNvSpPr>
            <p:nvPr/>
          </p:nvSpPr>
          <p:spPr bwMode="auto">
            <a:xfrm>
              <a:off x="7761263" y="2700351"/>
              <a:ext cx="203201" cy="277814"/>
            </a:xfrm>
            <a:custGeom>
              <a:avLst/>
              <a:gdLst>
                <a:gd name="T0" fmla="*/ 47 w 54"/>
                <a:gd name="T1" fmla="*/ 51 h 74"/>
                <a:gd name="T2" fmla="*/ 48 w 54"/>
                <a:gd name="T3" fmla="*/ 28 h 74"/>
                <a:gd name="T4" fmla="*/ 46 w 54"/>
                <a:gd name="T5" fmla="*/ 17 h 74"/>
                <a:gd name="T6" fmla="*/ 47 w 54"/>
                <a:gd name="T7" fmla="*/ 11 h 74"/>
                <a:gd name="T8" fmla="*/ 50 w 54"/>
                <a:gd name="T9" fmla="*/ 6 h 74"/>
                <a:gd name="T10" fmla="*/ 54 w 54"/>
                <a:gd name="T11" fmla="*/ 0 h 74"/>
                <a:gd name="T12" fmla="*/ 48 w 54"/>
                <a:gd name="T13" fmla="*/ 2 h 74"/>
                <a:gd name="T14" fmla="*/ 44 w 54"/>
                <a:gd name="T15" fmla="*/ 3 h 74"/>
                <a:gd name="T16" fmla="*/ 39 w 54"/>
                <a:gd name="T17" fmla="*/ 4 h 74"/>
                <a:gd name="T18" fmla="*/ 25 w 54"/>
                <a:gd name="T19" fmla="*/ 9 h 74"/>
                <a:gd name="T20" fmla="*/ 1 w 54"/>
                <a:gd name="T21" fmla="*/ 37 h 74"/>
                <a:gd name="T22" fmla="*/ 1 w 54"/>
                <a:gd name="T23" fmla="*/ 38 h 74"/>
                <a:gd name="T24" fmla="*/ 0 w 54"/>
                <a:gd name="T25" fmla="*/ 40 h 74"/>
                <a:gd name="T26" fmla="*/ 0 w 54"/>
                <a:gd name="T27" fmla="*/ 44 h 74"/>
                <a:gd name="T28" fmla="*/ 1 w 54"/>
                <a:gd name="T29" fmla="*/ 48 h 74"/>
                <a:gd name="T30" fmla="*/ 6 w 54"/>
                <a:gd name="T31" fmla="*/ 55 h 74"/>
                <a:gd name="T32" fmla="*/ 12 w 54"/>
                <a:gd name="T33" fmla="*/ 60 h 74"/>
                <a:gd name="T34" fmla="*/ 20 w 54"/>
                <a:gd name="T35" fmla="*/ 63 h 74"/>
                <a:gd name="T36" fmla="*/ 16 w 54"/>
                <a:gd name="T37" fmla="*/ 70 h 74"/>
                <a:gd name="T38" fmla="*/ 14 w 54"/>
                <a:gd name="T39" fmla="*/ 72 h 74"/>
                <a:gd name="T40" fmla="*/ 12 w 54"/>
                <a:gd name="T41" fmla="*/ 73 h 74"/>
                <a:gd name="T42" fmla="*/ 11 w 54"/>
                <a:gd name="T43" fmla="*/ 73 h 74"/>
                <a:gd name="T44" fmla="*/ 10 w 54"/>
                <a:gd name="T45" fmla="*/ 73 h 74"/>
                <a:gd name="T46" fmla="*/ 11 w 54"/>
                <a:gd name="T47" fmla="*/ 74 h 74"/>
                <a:gd name="T48" fmla="*/ 11 w 54"/>
                <a:gd name="T49" fmla="*/ 74 h 74"/>
                <a:gd name="T50" fmla="*/ 12 w 54"/>
                <a:gd name="T51" fmla="*/ 74 h 74"/>
                <a:gd name="T52" fmla="*/ 12 w 54"/>
                <a:gd name="T53" fmla="*/ 74 h 74"/>
                <a:gd name="T54" fmla="*/ 12 w 54"/>
                <a:gd name="T55" fmla="*/ 74 h 74"/>
                <a:gd name="T56" fmla="*/ 14 w 54"/>
                <a:gd name="T57" fmla="*/ 73 h 74"/>
                <a:gd name="T58" fmla="*/ 17 w 54"/>
                <a:gd name="T59" fmla="*/ 71 h 74"/>
                <a:gd name="T60" fmla="*/ 19 w 54"/>
                <a:gd name="T61" fmla="*/ 68 h 74"/>
                <a:gd name="T62" fmla="*/ 21 w 54"/>
                <a:gd name="T63" fmla="*/ 63 h 74"/>
                <a:gd name="T64" fmla="*/ 25 w 54"/>
                <a:gd name="T65" fmla="*/ 64 h 74"/>
                <a:gd name="T66" fmla="*/ 33 w 54"/>
                <a:gd name="T67" fmla="*/ 62 h 74"/>
                <a:gd name="T68" fmla="*/ 36 w 54"/>
                <a:gd name="T69" fmla="*/ 61 h 74"/>
                <a:gd name="T70" fmla="*/ 39 w 54"/>
                <a:gd name="T71" fmla="*/ 60 h 74"/>
                <a:gd name="T72" fmla="*/ 39 w 54"/>
                <a:gd name="T73" fmla="*/ 60 h 74"/>
                <a:gd name="T74" fmla="*/ 40 w 54"/>
                <a:gd name="T75" fmla="*/ 60 h 74"/>
                <a:gd name="T76" fmla="*/ 40 w 54"/>
                <a:gd name="T77" fmla="*/ 60 h 74"/>
                <a:gd name="T78" fmla="*/ 41 w 54"/>
                <a:gd name="T79" fmla="*/ 59 h 74"/>
                <a:gd name="T80" fmla="*/ 44 w 54"/>
                <a:gd name="T81" fmla="*/ 56 h 74"/>
                <a:gd name="T82" fmla="*/ 47 w 54"/>
                <a:gd name="T8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 h="74">
                  <a:moveTo>
                    <a:pt x="47" y="51"/>
                  </a:moveTo>
                  <a:cubicBezTo>
                    <a:pt x="50" y="43"/>
                    <a:pt x="49" y="36"/>
                    <a:pt x="48" y="28"/>
                  </a:cubicBezTo>
                  <a:cubicBezTo>
                    <a:pt x="47" y="25"/>
                    <a:pt x="46" y="21"/>
                    <a:pt x="46" y="17"/>
                  </a:cubicBezTo>
                  <a:cubicBezTo>
                    <a:pt x="46" y="15"/>
                    <a:pt x="46" y="13"/>
                    <a:pt x="47" y="11"/>
                  </a:cubicBezTo>
                  <a:cubicBezTo>
                    <a:pt x="47" y="9"/>
                    <a:pt x="48" y="8"/>
                    <a:pt x="50" y="6"/>
                  </a:cubicBezTo>
                  <a:cubicBezTo>
                    <a:pt x="51" y="4"/>
                    <a:pt x="52" y="2"/>
                    <a:pt x="54" y="0"/>
                  </a:cubicBezTo>
                  <a:cubicBezTo>
                    <a:pt x="53" y="1"/>
                    <a:pt x="50" y="2"/>
                    <a:pt x="48" y="2"/>
                  </a:cubicBezTo>
                  <a:cubicBezTo>
                    <a:pt x="44" y="3"/>
                    <a:pt x="44" y="3"/>
                    <a:pt x="44" y="3"/>
                  </a:cubicBezTo>
                  <a:cubicBezTo>
                    <a:pt x="42" y="3"/>
                    <a:pt x="41" y="4"/>
                    <a:pt x="39" y="4"/>
                  </a:cubicBezTo>
                  <a:cubicBezTo>
                    <a:pt x="34" y="6"/>
                    <a:pt x="28" y="8"/>
                    <a:pt x="25" y="9"/>
                  </a:cubicBezTo>
                  <a:cubicBezTo>
                    <a:pt x="13" y="15"/>
                    <a:pt x="2" y="25"/>
                    <a:pt x="1" y="37"/>
                  </a:cubicBezTo>
                  <a:cubicBezTo>
                    <a:pt x="1" y="37"/>
                    <a:pt x="1" y="38"/>
                    <a:pt x="1" y="38"/>
                  </a:cubicBezTo>
                  <a:cubicBezTo>
                    <a:pt x="0" y="39"/>
                    <a:pt x="0" y="40"/>
                    <a:pt x="0" y="40"/>
                  </a:cubicBezTo>
                  <a:cubicBezTo>
                    <a:pt x="0" y="42"/>
                    <a:pt x="0" y="43"/>
                    <a:pt x="0" y="44"/>
                  </a:cubicBezTo>
                  <a:cubicBezTo>
                    <a:pt x="0" y="45"/>
                    <a:pt x="1" y="47"/>
                    <a:pt x="1" y="48"/>
                  </a:cubicBezTo>
                  <a:cubicBezTo>
                    <a:pt x="2" y="51"/>
                    <a:pt x="4" y="53"/>
                    <a:pt x="6" y="55"/>
                  </a:cubicBezTo>
                  <a:cubicBezTo>
                    <a:pt x="8" y="57"/>
                    <a:pt x="10" y="58"/>
                    <a:pt x="12" y="60"/>
                  </a:cubicBezTo>
                  <a:cubicBezTo>
                    <a:pt x="14" y="61"/>
                    <a:pt x="17" y="63"/>
                    <a:pt x="20" y="63"/>
                  </a:cubicBezTo>
                  <a:cubicBezTo>
                    <a:pt x="19" y="66"/>
                    <a:pt x="18" y="68"/>
                    <a:pt x="16" y="70"/>
                  </a:cubicBezTo>
                  <a:cubicBezTo>
                    <a:pt x="16" y="70"/>
                    <a:pt x="15" y="71"/>
                    <a:pt x="14" y="72"/>
                  </a:cubicBezTo>
                  <a:cubicBezTo>
                    <a:pt x="13" y="72"/>
                    <a:pt x="12" y="72"/>
                    <a:pt x="12" y="73"/>
                  </a:cubicBezTo>
                  <a:cubicBezTo>
                    <a:pt x="12" y="73"/>
                    <a:pt x="11" y="73"/>
                    <a:pt x="11" y="73"/>
                  </a:cubicBezTo>
                  <a:cubicBezTo>
                    <a:pt x="11" y="73"/>
                    <a:pt x="10" y="73"/>
                    <a:pt x="10" y="73"/>
                  </a:cubicBezTo>
                  <a:cubicBezTo>
                    <a:pt x="10" y="73"/>
                    <a:pt x="11" y="74"/>
                    <a:pt x="11" y="74"/>
                  </a:cubicBezTo>
                  <a:cubicBezTo>
                    <a:pt x="11" y="74"/>
                    <a:pt x="11" y="74"/>
                    <a:pt x="11" y="74"/>
                  </a:cubicBezTo>
                  <a:cubicBezTo>
                    <a:pt x="12" y="74"/>
                    <a:pt x="12" y="74"/>
                    <a:pt x="12" y="74"/>
                  </a:cubicBezTo>
                  <a:cubicBezTo>
                    <a:pt x="12" y="74"/>
                    <a:pt x="12" y="74"/>
                    <a:pt x="12" y="74"/>
                  </a:cubicBezTo>
                  <a:cubicBezTo>
                    <a:pt x="12" y="74"/>
                    <a:pt x="12" y="74"/>
                    <a:pt x="12" y="74"/>
                  </a:cubicBezTo>
                  <a:cubicBezTo>
                    <a:pt x="13" y="74"/>
                    <a:pt x="13" y="74"/>
                    <a:pt x="14" y="73"/>
                  </a:cubicBezTo>
                  <a:cubicBezTo>
                    <a:pt x="15" y="73"/>
                    <a:pt x="16" y="72"/>
                    <a:pt x="17" y="71"/>
                  </a:cubicBezTo>
                  <a:cubicBezTo>
                    <a:pt x="18" y="70"/>
                    <a:pt x="18" y="69"/>
                    <a:pt x="19" y="68"/>
                  </a:cubicBezTo>
                  <a:cubicBezTo>
                    <a:pt x="20" y="66"/>
                    <a:pt x="21" y="65"/>
                    <a:pt x="21" y="63"/>
                  </a:cubicBezTo>
                  <a:cubicBezTo>
                    <a:pt x="22" y="64"/>
                    <a:pt x="24" y="64"/>
                    <a:pt x="25" y="64"/>
                  </a:cubicBezTo>
                  <a:cubicBezTo>
                    <a:pt x="28" y="64"/>
                    <a:pt x="31" y="63"/>
                    <a:pt x="33" y="62"/>
                  </a:cubicBezTo>
                  <a:cubicBezTo>
                    <a:pt x="34" y="62"/>
                    <a:pt x="35" y="61"/>
                    <a:pt x="36" y="61"/>
                  </a:cubicBezTo>
                  <a:cubicBezTo>
                    <a:pt x="37" y="60"/>
                    <a:pt x="38" y="60"/>
                    <a:pt x="39" y="60"/>
                  </a:cubicBezTo>
                  <a:cubicBezTo>
                    <a:pt x="39" y="60"/>
                    <a:pt x="39" y="60"/>
                    <a:pt x="39" y="60"/>
                  </a:cubicBezTo>
                  <a:cubicBezTo>
                    <a:pt x="39" y="60"/>
                    <a:pt x="39" y="60"/>
                    <a:pt x="40" y="60"/>
                  </a:cubicBezTo>
                  <a:cubicBezTo>
                    <a:pt x="40" y="60"/>
                    <a:pt x="40" y="60"/>
                    <a:pt x="40" y="60"/>
                  </a:cubicBezTo>
                  <a:cubicBezTo>
                    <a:pt x="40" y="59"/>
                    <a:pt x="41" y="59"/>
                    <a:pt x="41" y="59"/>
                  </a:cubicBezTo>
                  <a:cubicBezTo>
                    <a:pt x="42" y="58"/>
                    <a:pt x="43" y="57"/>
                    <a:pt x="44" y="56"/>
                  </a:cubicBezTo>
                  <a:cubicBezTo>
                    <a:pt x="45" y="54"/>
                    <a:pt x="47" y="53"/>
                    <a:pt x="47" y="51"/>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1828"/>
            <p:cNvSpPr>
              <a:spLocks/>
            </p:cNvSpPr>
            <p:nvPr/>
          </p:nvSpPr>
          <p:spPr bwMode="auto">
            <a:xfrm>
              <a:off x="7348511" y="2233622"/>
              <a:ext cx="247652" cy="342902"/>
            </a:xfrm>
            <a:custGeom>
              <a:avLst/>
              <a:gdLst>
                <a:gd name="T0" fmla="*/ 61 w 66"/>
                <a:gd name="T1" fmla="*/ 27 h 91"/>
                <a:gd name="T2" fmla="*/ 45 w 66"/>
                <a:gd name="T3" fmla="*/ 11 h 91"/>
                <a:gd name="T4" fmla="*/ 28 w 66"/>
                <a:gd name="T5" fmla="*/ 5 h 91"/>
                <a:gd name="T6" fmla="*/ 17 w 66"/>
                <a:gd name="T7" fmla="*/ 2 h 91"/>
                <a:gd name="T8" fmla="*/ 9 w 66"/>
                <a:gd name="T9" fmla="*/ 0 h 91"/>
                <a:gd name="T10" fmla="*/ 9 w 66"/>
                <a:gd name="T11" fmla="*/ 12 h 91"/>
                <a:gd name="T12" fmla="*/ 4 w 66"/>
                <a:gd name="T13" fmla="*/ 24 h 91"/>
                <a:gd name="T14" fmla="*/ 6 w 66"/>
                <a:gd name="T15" fmla="*/ 59 h 91"/>
                <a:gd name="T16" fmla="*/ 44 w 66"/>
                <a:gd name="T17" fmla="*/ 71 h 91"/>
                <a:gd name="T18" fmla="*/ 44 w 66"/>
                <a:gd name="T19" fmla="*/ 80 h 91"/>
                <a:gd name="T20" fmla="*/ 39 w 66"/>
                <a:gd name="T21" fmla="*/ 91 h 91"/>
                <a:gd name="T22" fmla="*/ 39 w 66"/>
                <a:gd name="T23" fmla="*/ 91 h 91"/>
                <a:gd name="T24" fmla="*/ 40 w 66"/>
                <a:gd name="T25" fmla="*/ 91 h 91"/>
                <a:gd name="T26" fmla="*/ 41 w 66"/>
                <a:gd name="T27" fmla="*/ 91 h 91"/>
                <a:gd name="T28" fmla="*/ 41 w 66"/>
                <a:gd name="T29" fmla="*/ 91 h 91"/>
                <a:gd name="T30" fmla="*/ 41 w 66"/>
                <a:gd name="T31" fmla="*/ 90 h 91"/>
                <a:gd name="T32" fmla="*/ 42 w 66"/>
                <a:gd name="T33" fmla="*/ 88 h 91"/>
                <a:gd name="T34" fmla="*/ 44 w 66"/>
                <a:gd name="T35" fmla="*/ 83 h 91"/>
                <a:gd name="T36" fmla="*/ 45 w 66"/>
                <a:gd name="T37" fmla="*/ 71 h 91"/>
                <a:gd name="T38" fmla="*/ 64 w 66"/>
                <a:gd name="T39" fmla="*/ 52 h 91"/>
                <a:gd name="T40" fmla="*/ 61 w 66"/>
                <a:gd name="T41" fmla="*/ 2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91">
                  <a:moveTo>
                    <a:pt x="61" y="27"/>
                  </a:moveTo>
                  <a:cubicBezTo>
                    <a:pt x="58" y="20"/>
                    <a:pt x="52" y="15"/>
                    <a:pt x="45" y="11"/>
                  </a:cubicBezTo>
                  <a:cubicBezTo>
                    <a:pt x="40" y="8"/>
                    <a:pt x="34" y="6"/>
                    <a:pt x="28" y="5"/>
                  </a:cubicBezTo>
                  <a:cubicBezTo>
                    <a:pt x="25" y="5"/>
                    <a:pt x="21" y="3"/>
                    <a:pt x="17" y="2"/>
                  </a:cubicBezTo>
                  <a:cubicBezTo>
                    <a:pt x="13" y="1"/>
                    <a:pt x="9" y="0"/>
                    <a:pt x="9" y="0"/>
                  </a:cubicBezTo>
                  <a:cubicBezTo>
                    <a:pt x="11" y="4"/>
                    <a:pt x="10" y="8"/>
                    <a:pt x="9" y="12"/>
                  </a:cubicBezTo>
                  <a:cubicBezTo>
                    <a:pt x="8" y="17"/>
                    <a:pt x="5" y="21"/>
                    <a:pt x="4" y="24"/>
                  </a:cubicBezTo>
                  <a:cubicBezTo>
                    <a:pt x="1" y="35"/>
                    <a:pt x="0" y="49"/>
                    <a:pt x="6" y="59"/>
                  </a:cubicBezTo>
                  <a:cubicBezTo>
                    <a:pt x="13" y="71"/>
                    <a:pt x="30" y="75"/>
                    <a:pt x="44" y="71"/>
                  </a:cubicBezTo>
                  <a:cubicBezTo>
                    <a:pt x="44" y="74"/>
                    <a:pt x="44" y="77"/>
                    <a:pt x="44" y="80"/>
                  </a:cubicBezTo>
                  <a:cubicBezTo>
                    <a:pt x="43" y="84"/>
                    <a:pt x="41" y="88"/>
                    <a:pt x="39" y="91"/>
                  </a:cubicBezTo>
                  <a:cubicBezTo>
                    <a:pt x="39" y="91"/>
                    <a:pt x="39" y="91"/>
                    <a:pt x="39" y="91"/>
                  </a:cubicBezTo>
                  <a:cubicBezTo>
                    <a:pt x="40" y="91"/>
                    <a:pt x="40" y="91"/>
                    <a:pt x="40" y="91"/>
                  </a:cubicBezTo>
                  <a:cubicBezTo>
                    <a:pt x="41" y="91"/>
                    <a:pt x="41" y="91"/>
                    <a:pt x="41" y="91"/>
                  </a:cubicBezTo>
                  <a:cubicBezTo>
                    <a:pt x="41" y="91"/>
                    <a:pt x="41" y="91"/>
                    <a:pt x="41" y="91"/>
                  </a:cubicBezTo>
                  <a:cubicBezTo>
                    <a:pt x="41" y="91"/>
                    <a:pt x="41" y="91"/>
                    <a:pt x="41" y="90"/>
                  </a:cubicBezTo>
                  <a:cubicBezTo>
                    <a:pt x="42" y="90"/>
                    <a:pt x="42" y="89"/>
                    <a:pt x="42" y="88"/>
                  </a:cubicBezTo>
                  <a:cubicBezTo>
                    <a:pt x="43" y="87"/>
                    <a:pt x="44" y="85"/>
                    <a:pt x="44" y="83"/>
                  </a:cubicBezTo>
                  <a:cubicBezTo>
                    <a:pt x="45" y="79"/>
                    <a:pt x="46" y="74"/>
                    <a:pt x="45" y="71"/>
                  </a:cubicBezTo>
                  <a:cubicBezTo>
                    <a:pt x="54" y="68"/>
                    <a:pt x="62" y="62"/>
                    <a:pt x="64" y="52"/>
                  </a:cubicBezTo>
                  <a:cubicBezTo>
                    <a:pt x="66" y="45"/>
                    <a:pt x="64" y="34"/>
                    <a:pt x="61" y="2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1829"/>
            <p:cNvSpPr>
              <a:spLocks/>
            </p:cNvSpPr>
            <p:nvPr/>
          </p:nvSpPr>
          <p:spPr bwMode="auto">
            <a:xfrm>
              <a:off x="7043709" y="2392374"/>
              <a:ext cx="395290" cy="379415"/>
            </a:xfrm>
            <a:custGeom>
              <a:avLst/>
              <a:gdLst>
                <a:gd name="T0" fmla="*/ 77 w 105"/>
                <a:gd name="T1" fmla="*/ 5 h 101"/>
                <a:gd name="T2" fmla="*/ 48 w 105"/>
                <a:gd name="T3" fmla="*/ 2 h 101"/>
                <a:gd name="T4" fmla="*/ 24 w 105"/>
                <a:gd name="T5" fmla="*/ 8 h 101"/>
                <a:gd name="T6" fmla="*/ 10 w 105"/>
                <a:gd name="T7" fmla="*/ 13 h 101"/>
                <a:gd name="T8" fmla="*/ 0 w 105"/>
                <a:gd name="T9" fmla="*/ 16 h 101"/>
                <a:gd name="T10" fmla="*/ 6 w 105"/>
                <a:gd name="T11" fmla="*/ 22 h 101"/>
                <a:gd name="T12" fmla="*/ 9 w 105"/>
                <a:gd name="T13" fmla="*/ 31 h 101"/>
                <a:gd name="T14" fmla="*/ 14 w 105"/>
                <a:gd name="T15" fmla="*/ 48 h 101"/>
                <a:gd name="T16" fmla="*/ 26 w 105"/>
                <a:gd name="T17" fmla="*/ 69 h 101"/>
                <a:gd name="T18" fmla="*/ 43 w 105"/>
                <a:gd name="T19" fmla="*/ 83 h 101"/>
                <a:gd name="T20" fmla="*/ 68 w 105"/>
                <a:gd name="T21" fmla="*/ 82 h 101"/>
                <a:gd name="T22" fmla="*/ 94 w 105"/>
                <a:gd name="T23" fmla="*/ 69 h 101"/>
                <a:gd name="T24" fmla="*/ 97 w 105"/>
                <a:gd name="T25" fmla="*/ 75 h 101"/>
                <a:gd name="T26" fmla="*/ 99 w 105"/>
                <a:gd name="T27" fmla="*/ 82 h 101"/>
                <a:gd name="T28" fmla="*/ 97 w 105"/>
                <a:gd name="T29" fmla="*/ 93 h 101"/>
                <a:gd name="T30" fmla="*/ 91 w 105"/>
                <a:gd name="T31" fmla="*/ 100 h 101"/>
                <a:gd name="T32" fmla="*/ 91 w 105"/>
                <a:gd name="T33" fmla="*/ 101 h 101"/>
                <a:gd name="T34" fmla="*/ 92 w 105"/>
                <a:gd name="T35" fmla="*/ 101 h 101"/>
                <a:gd name="T36" fmla="*/ 93 w 105"/>
                <a:gd name="T37" fmla="*/ 100 h 101"/>
                <a:gd name="T38" fmla="*/ 95 w 105"/>
                <a:gd name="T39" fmla="*/ 99 h 101"/>
                <a:gd name="T40" fmla="*/ 97 w 105"/>
                <a:gd name="T41" fmla="*/ 96 h 101"/>
                <a:gd name="T42" fmla="*/ 100 w 105"/>
                <a:gd name="T43" fmla="*/ 87 h 101"/>
                <a:gd name="T44" fmla="*/ 99 w 105"/>
                <a:gd name="T45" fmla="*/ 76 h 101"/>
                <a:gd name="T46" fmla="*/ 95 w 105"/>
                <a:gd name="T47" fmla="*/ 68 h 101"/>
                <a:gd name="T48" fmla="*/ 104 w 105"/>
                <a:gd name="T49" fmla="*/ 51 h 101"/>
                <a:gd name="T50" fmla="*/ 101 w 105"/>
                <a:gd name="T51" fmla="*/ 31 h 101"/>
                <a:gd name="T52" fmla="*/ 91 w 105"/>
                <a:gd name="T53" fmla="*/ 16 h 101"/>
                <a:gd name="T54" fmla="*/ 77 w 105"/>
                <a:gd name="T55"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5" h="101">
                  <a:moveTo>
                    <a:pt x="77" y="5"/>
                  </a:moveTo>
                  <a:cubicBezTo>
                    <a:pt x="67" y="0"/>
                    <a:pt x="58" y="1"/>
                    <a:pt x="48" y="2"/>
                  </a:cubicBezTo>
                  <a:cubicBezTo>
                    <a:pt x="39" y="2"/>
                    <a:pt x="32" y="5"/>
                    <a:pt x="24" y="8"/>
                  </a:cubicBezTo>
                  <a:cubicBezTo>
                    <a:pt x="21" y="10"/>
                    <a:pt x="15" y="11"/>
                    <a:pt x="10" y="13"/>
                  </a:cubicBezTo>
                  <a:cubicBezTo>
                    <a:pt x="4" y="14"/>
                    <a:pt x="0" y="16"/>
                    <a:pt x="0" y="16"/>
                  </a:cubicBezTo>
                  <a:cubicBezTo>
                    <a:pt x="2" y="17"/>
                    <a:pt x="4" y="20"/>
                    <a:pt x="6" y="22"/>
                  </a:cubicBezTo>
                  <a:cubicBezTo>
                    <a:pt x="7" y="25"/>
                    <a:pt x="8" y="28"/>
                    <a:pt x="9" y="31"/>
                  </a:cubicBezTo>
                  <a:cubicBezTo>
                    <a:pt x="11" y="37"/>
                    <a:pt x="12" y="43"/>
                    <a:pt x="14" y="48"/>
                  </a:cubicBezTo>
                  <a:cubicBezTo>
                    <a:pt x="17" y="56"/>
                    <a:pt x="21" y="63"/>
                    <a:pt x="26" y="69"/>
                  </a:cubicBezTo>
                  <a:cubicBezTo>
                    <a:pt x="30" y="75"/>
                    <a:pt x="36" y="80"/>
                    <a:pt x="43" y="83"/>
                  </a:cubicBezTo>
                  <a:cubicBezTo>
                    <a:pt x="50" y="85"/>
                    <a:pt x="59" y="84"/>
                    <a:pt x="68" y="82"/>
                  </a:cubicBezTo>
                  <a:cubicBezTo>
                    <a:pt x="77" y="80"/>
                    <a:pt x="87" y="76"/>
                    <a:pt x="94" y="69"/>
                  </a:cubicBezTo>
                  <a:cubicBezTo>
                    <a:pt x="95" y="71"/>
                    <a:pt x="96" y="73"/>
                    <a:pt x="97" y="75"/>
                  </a:cubicBezTo>
                  <a:cubicBezTo>
                    <a:pt x="98" y="78"/>
                    <a:pt x="99" y="80"/>
                    <a:pt x="99" y="82"/>
                  </a:cubicBezTo>
                  <a:cubicBezTo>
                    <a:pt x="99" y="86"/>
                    <a:pt x="99" y="89"/>
                    <a:pt x="97" y="93"/>
                  </a:cubicBezTo>
                  <a:cubicBezTo>
                    <a:pt x="96" y="96"/>
                    <a:pt x="94" y="98"/>
                    <a:pt x="91" y="100"/>
                  </a:cubicBezTo>
                  <a:cubicBezTo>
                    <a:pt x="91" y="100"/>
                    <a:pt x="91" y="100"/>
                    <a:pt x="91" y="101"/>
                  </a:cubicBezTo>
                  <a:cubicBezTo>
                    <a:pt x="91" y="101"/>
                    <a:pt x="92" y="101"/>
                    <a:pt x="92" y="101"/>
                  </a:cubicBezTo>
                  <a:cubicBezTo>
                    <a:pt x="92" y="101"/>
                    <a:pt x="93" y="101"/>
                    <a:pt x="93" y="100"/>
                  </a:cubicBezTo>
                  <a:cubicBezTo>
                    <a:pt x="94" y="100"/>
                    <a:pt x="94" y="100"/>
                    <a:pt x="95" y="99"/>
                  </a:cubicBezTo>
                  <a:cubicBezTo>
                    <a:pt x="96" y="98"/>
                    <a:pt x="97" y="97"/>
                    <a:pt x="97" y="96"/>
                  </a:cubicBezTo>
                  <a:cubicBezTo>
                    <a:pt x="99" y="93"/>
                    <a:pt x="100" y="90"/>
                    <a:pt x="100" y="87"/>
                  </a:cubicBezTo>
                  <a:cubicBezTo>
                    <a:pt x="100" y="83"/>
                    <a:pt x="100" y="79"/>
                    <a:pt x="99" y="76"/>
                  </a:cubicBezTo>
                  <a:cubicBezTo>
                    <a:pt x="98" y="73"/>
                    <a:pt x="96" y="70"/>
                    <a:pt x="95" y="68"/>
                  </a:cubicBezTo>
                  <a:cubicBezTo>
                    <a:pt x="99" y="63"/>
                    <a:pt x="103" y="58"/>
                    <a:pt x="104" y="51"/>
                  </a:cubicBezTo>
                  <a:cubicBezTo>
                    <a:pt x="105" y="44"/>
                    <a:pt x="104" y="37"/>
                    <a:pt x="101" y="31"/>
                  </a:cubicBezTo>
                  <a:cubicBezTo>
                    <a:pt x="99" y="26"/>
                    <a:pt x="95" y="21"/>
                    <a:pt x="91" y="16"/>
                  </a:cubicBezTo>
                  <a:cubicBezTo>
                    <a:pt x="86" y="12"/>
                    <a:pt x="82" y="8"/>
                    <a:pt x="77" y="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1830"/>
            <p:cNvSpPr>
              <a:spLocks/>
            </p:cNvSpPr>
            <p:nvPr/>
          </p:nvSpPr>
          <p:spPr bwMode="auto">
            <a:xfrm>
              <a:off x="7002434" y="2678126"/>
              <a:ext cx="293689" cy="195264"/>
            </a:xfrm>
            <a:custGeom>
              <a:avLst/>
              <a:gdLst>
                <a:gd name="T0" fmla="*/ 38 w 78"/>
                <a:gd name="T1" fmla="*/ 0 h 52"/>
                <a:gd name="T2" fmla="*/ 22 w 78"/>
                <a:gd name="T3" fmla="*/ 6 h 52"/>
                <a:gd name="T4" fmla="*/ 11 w 78"/>
                <a:gd name="T5" fmla="*/ 16 h 52"/>
                <a:gd name="T6" fmla="*/ 5 w 78"/>
                <a:gd name="T7" fmla="*/ 22 h 52"/>
                <a:gd name="T8" fmla="*/ 0 w 78"/>
                <a:gd name="T9" fmla="*/ 26 h 52"/>
                <a:gd name="T10" fmla="*/ 16 w 78"/>
                <a:gd name="T11" fmla="*/ 40 h 52"/>
                <a:gd name="T12" fmla="*/ 43 w 78"/>
                <a:gd name="T13" fmla="*/ 50 h 52"/>
                <a:gd name="T14" fmla="*/ 64 w 78"/>
                <a:gd name="T15" fmla="*/ 27 h 52"/>
                <a:gd name="T16" fmla="*/ 70 w 78"/>
                <a:gd name="T17" fmla="*/ 30 h 52"/>
                <a:gd name="T18" fmla="*/ 77 w 78"/>
                <a:gd name="T19" fmla="*/ 37 h 52"/>
                <a:gd name="T20" fmla="*/ 78 w 78"/>
                <a:gd name="T21" fmla="*/ 36 h 52"/>
                <a:gd name="T22" fmla="*/ 64 w 78"/>
                <a:gd name="T23" fmla="*/ 26 h 52"/>
                <a:gd name="T24" fmla="*/ 56 w 78"/>
                <a:gd name="T25" fmla="*/ 6 h 52"/>
                <a:gd name="T26" fmla="*/ 38 w 78"/>
                <a:gd name="T2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52">
                  <a:moveTo>
                    <a:pt x="38" y="0"/>
                  </a:moveTo>
                  <a:cubicBezTo>
                    <a:pt x="32" y="0"/>
                    <a:pt x="27" y="3"/>
                    <a:pt x="22" y="6"/>
                  </a:cubicBezTo>
                  <a:cubicBezTo>
                    <a:pt x="18" y="9"/>
                    <a:pt x="14" y="12"/>
                    <a:pt x="11" y="16"/>
                  </a:cubicBezTo>
                  <a:cubicBezTo>
                    <a:pt x="10" y="17"/>
                    <a:pt x="7" y="20"/>
                    <a:pt x="5" y="22"/>
                  </a:cubicBezTo>
                  <a:cubicBezTo>
                    <a:pt x="0" y="26"/>
                    <a:pt x="0" y="26"/>
                    <a:pt x="0" y="26"/>
                  </a:cubicBezTo>
                  <a:cubicBezTo>
                    <a:pt x="7" y="27"/>
                    <a:pt x="12" y="35"/>
                    <a:pt x="16" y="40"/>
                  </a:cubicBezTo>
                  <a:cubicBezTo>
                    <a:pt x="23" y="46"/>
                    <a:pt x="33" y="52"/>
                    <a:pt x="43" y="50"/>
                  </a:cubicBezTo>
                  <a:cubicBezTo>
                    <a:pt x="53" y="49"/>
                    <a:pt x="62" y="38"/>
                    <a:pt x="64" y="27"/>
                  </a:cubicBezTo>
                  <a:cubicBezTo>
                    <a:pt x="66" y="27"/>
                    <a:pt x="68" y="28"/>
                    <a:pt x="70" y="30"/>
                  </a:cubicBezTo>
                  <a:cubicBezTo>
                    <a:pt x="73" y="32"/>
                    <a:pt x="75" y="34"/>
                    <a:pt x="77" y="37"/>
                  </a:cubicBezTo>
                  <a:cubicBezTo>
                    <a:pt x="78" y="36"/>
                    <a:pt x="78" y="36"/>
                    <a:pt x="78" y="36"/>
                  </a:cubicBezTo>
                  <a:cubicBezTo>
                    <a:pt x="76" y="33"/>
                    <a:pt x="69" y="27"/>
                    <a:pt x="64" y="26"/>
                  </a:cubicBezTo>
                  <a:cubicBezTo>
                    <a:pt x="65" y="18"/>
                    <a:pt x="63" y="11"/>
                    <a:pt x="56" y="6"/>
                  </a:cubicBezTo>
                  <a:cubicBezTo>
                    <a:pt x="52" y="3"/>
                    <a:pt x="44" y="1"/>
                    <a:pt x="38" y="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1831"/>
            <p:cNvSpPr>
              <a:spLocks/>
            </p:cNvSpPr>
            <p:nvPr/>
          </p:nvSpPr>
          <p:spPr bwMode="auto">
            <a:xfrm>
              <a:off x="6072153" y="2595575"/>
              <a:ext cx="250827" cy="379415"/>
            </a:xfrm>
            <a:custGeom>
              <a:avLst/>
              <a:gdLst>
                <a:gd name="T0" fmla="*/ 66 w 67"/>
                <a:gd name="T1" fmla="*/ 38 h 101"/>
                <a:gd name="T2" fmla="*/ 52 w 67"/>
                <a:gd name="T3" fmla="*/ 18 h 101"/>
                <a:gd name="T4" fmla="*/ 35 w 67"/>
                <a:gd name="T5" fmla="*/ 8 h 101"/>
                <a:gd name="T6" fmla="*/ 24 w 67"/>
                <a:gd name="T7" fmla="*/ 3 h 101"/>
                <a:gd name="T8" fmla="*/ 17 w 67"/>
                <a:gd name="T9" fmla="*/ 0 h 101"/>
                <a:gd name="T10" fmla="*/ 14 w 67"/>
                <a:gd name="T11" fmla="*/ 13 h 101"/>
                <a:gd name="T12" fmla="*/ 7 w 67"/>
                <a:gd name="T13" fmla="*/ 24 h 101"/>
                <a:gd name="T14" fmla="*/ 1 w 67"/>
                <a:gd name="T15" fmla="*/ 41 h 101"/>
                <a:gd name="T16" fmla="*/ 2 w 67"/>
                <a:gd name="T17" fmla="*/ 58 h 101"/>
                <a:gd name="T18" fmla="*/ 15 w 67"/>
                <a:gd name="T19" fmla="*/ 73 h 101"/>
                <a:gd name="T20" fmla="*/ 37 w 67"/>
                <a:gd name="T21" fmla="*/ 81 h 101"/>
                <a:gd name="T22" fmla="*/ 33 w 67"/>
                <a:gd name="T23" fmla="*/ 91 h 101"/>
                <a:gd name="T24" fmla="*/ 21 w 67"/>
                <a:gd name="T25" fmla="*/ 99 h 101"/>
                <a:gd name="T26" fmla="*/ 22 w 67"/>
                <a:gd name="T27" fmla="*/ 101 h 101"/>
                <a:gd name="T28" fmla="*/ 31 w 67"/>
                <a:gd name="T29" fmla="*/ 93 h 101"/>
                <a:gd name="T30" fmla="*/ 38 w 67"/>
                <a:gd name="T31" fmla="*/ 81 h 101"/>
                <a:gd name="T32" fmla="*/ 53 w 67"/>
                <a:gd name="T33" fmla="*/ 78 h 101"/>
                <a:gd name="T34" fmla="*/ 63 w 67"/>
                <a:gd name="T35" fmla="*/ 66 h 101"/>
                <a:gd name="T36" fmla="*/ 66 w 67"/>
                <a:gd name="T37" fmla="*/ 52 h 101"/>
                <a:gd name="T38" fmla="*/ 66 w 67"/>
                <a:gd name="T39"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101">
                  <a:moveTo>
                    <a:pt x="66" y="38"/>
                  </a:moveTo>
                  <a:cubicBezTo>
                    <a:pt x="64" y="29"/>
                    <a:pt x="58" y="23"/>
                    <a:pt x="52" y="18"/>
                  </a:cubicBezTo>
                  <a:cubicBezTo>
                    <a:pt x="47" y="14"/>
                    <a:pt x="41" y="11"/>
                    <a:pt x="35" y="8"/>
                  </a:cubicBezTo>
                  <a:cubicBezTo>
                    <a:pt x="33" y="8"/>
                    <a:pt x="28" y="5"/>
                    <a:pt x="24" y="3"/>
                  </a:cubicBezTo>
                  <a:cubicBezTo>
                    <a:pt x="20" y="1"/>
                    <a:pt x="17" y="0"/>
                    <a:pt x="17" y="0"/>
                  </a:cubicBezTo>
                  <a:cubicBezTo>
                    <a:pt x="18" y="4"/>
                    <a:pt x="16" y="8"/>
                    <a:pt x="14" y="13"/>
                  </a:cubicBezTo>
                  <a:cubicBezTo>
                    <a:pt x="12" y="17"/>
                    <a:pt x="9" y="21"/>
                    <a:pt x="7" y="24"/>
                  </a:cubicBezTo>
                  <a:cubicBezTo>
                    <a:pt x="4" y="30"/>
                    <a:pt x="2" y="36"/>
                    <a:pt x="1" y="41"/>
                  </a:cubicBezTo>
                  <a:cubicBezTo>
                    <a:pt x="0" y="47"/>
                    <a:pt x="0" y="53"/>
                    <a:pt x="2" y="58"/>
                  </a:cubicBezTo>
                  <a:cubicBezTo>
                    <a:pt x="4" y="64"/>
                    <a:pt x="9" y="69"/>
                    <a:pt x="15" y="73"/>
                  </a:cubicBezTo>
                  <a:cubicBezTo>
                    <a:pt x="22" y="77"/>
                    <a:pt x="29" y="80"/>
                    <a:pt x="37" y="81"/>
                  </a:cubicBezTo>
                  <a:cubicBezTo>
                    <a:pt x="36" y="84"/>
                    <a:pt x="35" y="88"/>
                    <a:pt x="33" y="91"/>
                  </a:cubicBezTo>
                  <a:cubicBezTo>
                    <a:pt x="30" y="95"/>
                    <a:pt x="26" y="98"/>
                    <a:pt x="21" y="99"/>
                  </a:cubicBezTo>
                  <a:cubicBezTo>
                    <a:pt x="21" y="99"/>
                    <a:pt x="22" y="100"/>
                    <a:pt x="22" y="101"/>
                  </a:cubicBezTo>
                  <a:cubicBezTo>
                    <a:pt x="24" y="100"/>
                    <a:pt x="28" y="97"/>
                    <a:pt x="31" y="93"/>
                  </a:cubicBezTo>
                  <a:cubicBezTo>
                    <a:pt x="35" y="90"/>
                    <a:pt x="37" y="85"/>
                    <a:pt x="38" y="81"/>
                  </a:cubicBezTo>
                  <a:cubicBezTo>
                    <a:pt x="43" y="81"/>
                    <a:pt x="48" y="80"/>
                    <a:pt x="53" y="78"/>
                  </a:cubicBezTo>
                  <a:cubicBezTo>
                    <a:pt x="57" y="75"/>
                    <a:pt x="61" y="71"/>
                    <a:pt x="63" y="66"/>
                  </a:cubicBezTo>
                  <a:cubicBezTo>
                    <a:pt x="65" y="62"/>
                    <a:pt x="66" y="57"/>
                    <a:pt x="66" y="52"/>
                  </a:cubicBezTo>
                  <a:cubicBezTo>
                    <a:pt x="67" y="47"/>
                    <a:pt x="66" y="42"/>
                    <a:pt x="66" y="3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1832"/>
            <p:cNvSpPr>
              <a:spLocks/>
            </p:cNvSpPr>
            <p:nvPr/>
          </p:nvSpPr>
          <p:spPr bwMode="auto">
            <a:xfrm>
              <a:off x="5805452" y="2989278"/>
              <a:ext cx="261939" cy="176214"/>
            </a:xfrm>
            <a:custGeom>
              <a:avLst/>
              <a:gdLst>
                <a:gd name="T0" fmla="*/ 27 w 70"/>
                <a:gd name="T1" fmla="*/ 3 h 47"/>
                <a:gd name="T2" fmla="*/ 18 w 70"/>
                <a:gd name="T3" fmla="*/ 13 h 47"/>
                <a:gd name="T4" fmla="*/ 11 w 70"/>
                <a:gd name="T5" fmla="*/ 24 h 47"/>
                <a:gd name="T6" fmla="*/ 6 w 70"/>
                <a:gd name="T7" fmla="*/ 29 h 47"/>
                <a:gd name="T8" fmla="*/ 0 w 70"/>
                <a:gd name="T9" fmla="*/ 33 h 47"/>
                <a:gd name="T10" fmla="*/ 12 w 70"/>
                <a:gd name="T11" fmla="*/ 38 h 47"/>
                <a:gd name="T12" fmla="*/ 23 w 70"/>
                <a:gd name="T13" fmla="*/ 43 h 47"/>
                <a:gd name="T14" fmla="*/ 54 w 70"/>
                <a:gd name="T15" fmla="*/ 40 h 47"/>
                <a:gd name="T16" fmla="*/ 60 w 70"/>
                <a:gd name="T17" fmla="*/ 26 h 47"/>
                <a:gd name="T18" fmla="*/ 56 w 70"/>
                <a:gd name="T19" fmla="*/ 11 h 47"/>
                <a:gd name="T20" fmla="*/ 62 w 70"/>
                <a:gd name="T21" fmla="*/ 9 h 47"/>
                <a:gd name="T22" fmla="*/ 70 w 70"/>
                <a:gd name="T23" fmla="*/ 10 h 47"/>
                <a:gd name="T24" fmla="*/ 70 w 70"/>
                <a:gd name="T25" fmla="*/ 8 h 47"/>
                <a:gd name="T26" fmla="*/ 63 w 70"/>
                <a:gd name="T27" fmla="*/ 9 h 47"/>
                <a:gd name="T28" fmla="*/ 55 w 70"/>
                <a:gd name="T29" fmla="*/ 11 h 47"/>
                <a:gd name="T30" fmla="*/ 41 w 70"/>
                <a:gd name="T31" fmla="*/ 0 h 47"/>
                <a:gd name="T32" fmla="*/ 27 w 70"/>
                <a:gd name="T33"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47">
                  <a:moveTo>
                    <a:pt x="27" y="3"/>
                  </a:moveTo>
                  <a:cubicBezTo>
                    <a:pt x="23" y="5"/>
                    <a:pt x="21" y="9"/>
                    <a:pt x="18" y="13"/>
                  </a:cubicBezTo>
                  <a:cubicBezTo>
                    <a:pt x="16" y="16"/>
                    <a:pt x="14" y="20"/>
                    <a:pt x="11" y="24"/>
                  </a:cubicBezTo>
                  <a:cubicBezTo>
                    <a:pt x="10" y="25"/>
                    <a:pt x="8" y="27"/>
                    <a:pt x="6" y="29"/>
                  </a:cubicBezTo>
                  <a:cubicBezTo>
                    <a:pt x="3" y="31"/>
                    <a:pt x="0" y="33"/>
                    <a:pt x="0" y="33"/>
                  </a:cubicBezTo>
                  <a:cubicBezTo>
                    <a:pt x="5" y="34"/>
                    <a:pt x="8" y="36"/>
                    <a:pt x="12" y="38"/>
                  </a:cubicBezTo>
                  <a:cubicBezTo>
                    <a:pt x="15" y="40"/>
                    <a:pt x="19" y="42"/>
                    <a:pt x="23" y="43"/>
                  </a:cubicBezTo>
                  <a:cubicBezTo>
                    <a:pt x="32" y="47"/>
                    <a:pt x="46" y="46"/>
                    <a:pt x="54" y="40"/>
                  </a:cubicBezTo>
                  <a:cubicBezTo>
                    <a:pt x="58" y="36"/>
                    <a:pt x="60" y="31"/>
                    <a:pt x="60" y="26"/>
                  </a:cubicBezTo>
                  <a:cubicBezTo>
                    <a:pt x="60" y="21"/>
                    <a:pt x="58" y="16"/>
                    <a:pt x="56" y="11"/>
                  </a:cubicBezTo>
                  <a:cubicBezTo>
                    <a:pt x="58" y="10"/>
                    <a:pt x="60" y="10"/>
                    <a:pt x="62" y="9"/>
                  </a:cubicBezTo>
                  <a:cubicBezTo>
                    <a:pt x="64" y="9"/>
                    <a:pt x="67" y="9"/>
                    <a:pt x="70" y="10"/>
                  </a:cubicBezTo>
                  <a:cubicBezTo>
                    <a:pt x="70" y="8"/>
                    <a:pt x="70" y="8"/>
                    <a:pt x="70" y="8"/>
                  </a:cubicBezTo>
                  <a:cubicBezTo>
                    <a:pt x="68" y="8"/>
                    <a:pt x="66" y="8"/>
                    <a:pt x="63" y="9"/>
                  </a:cubicBezTo>
                  <a:cubicBezTo>
                    <a:pt x="60" y="9"/>
                    <a:pt x="57" y="10"/>
                    <a:pt x="55" y="11"/>
                  </a:cubicBezTo>
                  <a:cubicBezTo>
                    <a:pt x="52" y="5"/>
                    <a:pt x="47" y="1"/>
                    <a:pt x="41" y="0"/>
                  </a:cubicBezTo>
                  <a:cubicBezTo>
                    <a:pt x="37" y="0"/>
                    <a:pt x="31" y="1"/>
                    <a:pt x="27" y="3"/>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1833"/>
            <p:cNvSpPr>
              <a:spLocks/>
            </p:cNvSpPr>
            <p:nvPr/>
          </p:nvSpPr>
          <p:spPr bwMode="auto">
            <a:xfrm>
              <a:off x="5902290" y="3090878"/>
              <a:ext cx="296864" cy="214314"/>
            </a:xfrm>
            <a:custGeom>
              <a:avLst/>
              <a:gdLst>
                <a:gd name="T0" fmla="*/ 17 w 79"/>
                <a:gd name="T1" fmla="*/ 6 h 57"/>
                <a:gd name="T2" fmla="*/ 5 w 79"/>
                <a:gd name="T3" fmla="*/ 22 h 57"/>
                <a:gd name="T4" fmla="*/ 3 w 79"/>
                <a:gd name="T5" fmla="*/ 38 h 57"/>
                <a:gd name="T6" fmla="*/ 1 w 79"/>
                <a:gd name="T7" fmla="*/ 48 h 57"/>
                <a:gd name="T8" fmla="*/ 0 w 79"/>
                <a:gd name="T9" fmla="*/ 55 h 57"/>
                <a:gd name="T10" fmla="*/ 12 w 79"/>
                <a:gd name="T11" fmla="*/ 54 h 57"/>
                <a:gd name="T12" fmla="*/ 23 w 79"/>
                <a:gd name="T13" fmla="*/ 56 h 57"/>
                <a:gd name="T14" fmla="*/ 38 w 79"/>
                <a:gd name="T15" fmla="*/ 56 h 57"/>
                <a:gd name="T16" fmla="*/ 50 w 79"/>
                <a:gd name="T17" fmla="*/ 51 h 57"/>
                <a:gd name="T18" fmla="*/ 58 w 79"/>
                <a:gd name="T19" fmla="*/ 38 h 57"/>
                <a:gd name="T20" fmla="*/ 61 w 79"/>
                <a:gd name="T21" fmla="*/ 19 h 57"/>
                <a:gd name="T22" fmla="*/ 70 w 79"/>
                <a:gd name="T23" fmla="*/ 21 h 57"/>
                <a:gd name="T24" fmla="*/ 78 w 79"/>
                <a:gd name="T25" fmla="*/ 31 h 57"/>
                <a:gd name="T26" fmla="*/ 79 w 79"/>
                <a:gd name="T27" fmla="*/ 30 h 57"/>
                <a:gd name="T28" fmla="*/ 73 w 79"/>
                <a:gd name="T29" fmla="*/ 22 h 57"/>
                <a:gd name="T30" fmla="*/ 61 w 79"/>
                <a:gd name="T31" fmla="*/ 18 h 57"/>
                <a:gd name="T32" fmla="*/ 55 w 79"/>
                <a:gd name="T33" fmla="*/ 6 h 57"/>
                <a:gd name="T34" fmla="*/ 42 w 79"/>
                <a:gd name="T35" fmla="*/ 0 h 57"/>
                <a:gd name="T36" fmla="*/ 29 w 79"/>
                <a:gd name="T37" fmla="*/ 1 h 57"/>
                <a:gd name="T38" fmla="*/ 17 w 79"/>
                <a:gd name="T39"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57">
                  <a:moveTo>
                    <a:pt x="17" y="6"/>
                  </a:moveTo>
                  <a:cubicBezTo>
                    <a:pt x="10" y="10"/>
                    <a:pt x="8" y="16"/>
                    <a:pt x="5" y="22"/>
                  </a:cubicBezTo>
                  <a:cubicBezTo>
                    <a:pt x="3" y="27"/>
                    <a:pt x="3" y="33"/>
                    <a:pt x="3" y="38"/>
                  </a:cubicBezTo>
                  <a:cubicBezTo>
                    <a:pt x="2" y="40"/>
                    <a:pt x="2" y="45"/>
                    <a:pt x="1" y="48"/>
                  </a:cubicBezTo>
                  <a:cubicBezTo>
                    <a:pt x="1" y="52"/>
                    <a:pt x="0" y="55"/>
                    <a:pt x="0" y="55"/>
                  </a:cubicBezTo>
                  <a:cubicBezTo>
                    <a:pt x="4" y="53"/>
                    <a:pt x="8" y="53"/>
                    <a:pt x="12" y="54"/>
                  </a:cubicBezTo>
                  <a:cubicBezTo>
                    <a:pt x="16" y="54"/>
                    <a:pt x="20" y="55"/>
                    <a:pt x="23" y="56"/>
                  </a:cubicBezTo>
                  <a:cubicBezTo>
                    <a:pt x="28" y="57"/>
                    <a:pt x="33" y="57"/>
                    <a:pt x="38" y="56"/>
                  </a:cubicBezTo>
                  <a:cubicBezTo>
                    <a:pt x="42" y="56"/>
                    <a:pt x="46" y="54"/>
                    <a:pt x="50" y="51"/>
                  </a:cubicBezTo>
                  <a:cubicBezTo>
                    <a:pt x="53" y="48"/>
                    <a:pt x="56" y="43"/>
                    <a:pt x="58" y="38"/>
                  </a:cubicBezTo>
                  <a:cubicBezTo>
                    <a:pt x="60" y="32"/>
                    <a:pt x="62" y="25"/>
                    <a:pt x="61" y="19"/>
                  </a:cubicBezTo>
                  <a:cubicBezTo>
                    <a:pt x="64" y="19"/>
                    <a:pt x="67" y="20"/>
                    <a:pt x="70" y="21"/>
                  </a:cubicBezTo>
                  <a:cubicBezTo>
                    <a:pt x="74" y="23"/>
                    <a:pt x="77" y="27"/>
                    <a:pt x="78" y="31"/>
                  </a:cubicBezTo>
                  <a:cubicBezTo>
                    <a:pt x="78" y="30"/>
                    <a:pt x="79" y="30"/>
                    <a:pt x="79" y="30"/>
                  </a:cubicBezTo>
                  <a:cubicBezTo>
                    <a:pt x="79" y="28"/>
                    <a:pt x="77" y="24"/>
                    <a:pt x="73" y="22"/>
                  </a:cubicBezTo>
                  <a:cubicBezTo>
                    <a:pt x="69" y="19"/>
                    <a:pt x="64" y="18"/>
                    <a:pt x="61" y="18"/>
                  </a:cubicBezTo>
                  <a:cubicBezTo>
                    <a:pt x="60" y="13"/>
                    <a:pt x="58" y="9"/>
                    <a:pt x="55" y="6"/>
                  </a:cubicBezTo>
                  <a:cubicBezTo>
                    <a:pt x="52" y="3"/>
                    <a:pt x="47" y="1"/>
                    <a:pt x="42" y="0"/>
                  </a:cubicBezTo>
                  <a:cubicBezTo>
                    <a:pt x="38" y="0"/>
                    <a:pt x="33" y="0"/>
                    <a:pt x="29" y="1"/>
                  </a:cubicBezTo>
                  <a:cubicBezTo>
                    <a:pt x="24" y="2"/>
                    <a:pt x="20" y="4"/>
                    <a:pt x="17" y="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1834"/>
            <p:cNvSpPr>
              <a:spLocks/>
            </p:cNvSpPr>
            <p:nvPr/>
          </p:nvSpPr>
          <p:spPr bwMode="auto">
            <a:xfrm>
              <a:off x="5962615" y="5730909"/>
              <a:ext cx="228601" cy="357190"/>
            </a:xfrm>
            <a:custGeom>
              <a:avLst/>
              <a:gdLst>
                <a:gd name="T0" fmla="*/ 2 w 61"/>
                <a:gd name="T1" fmla="*/ 60 h 95"/>
                <a:gd name="T2" fmla="*/ 15 w 61"/>
                <a:gd name="T3" fmla="*/ 76 h 95"/>
                <a:gd name="T4" fmla="*/ 31 w 61"/>
                <a:gd name="T5" fmla="*/ 85 h 95"/>
                <a:gd name="T6" fmla="*/ 40 w 61"/>
                <a:gd name="T7" fmla="*/ 90 h 95"/>
                <a:gd name="T8" fmla="*/ 47 w 61"/>
                <a:gd name="T9" fmla="*/ 95 h 95"/>
                <a:gd name="T10" fmla="*/ 50 w 61"/>
                <a:gd name="T11" fmla="*/ 81 h 95"/>
                <a:gd name="T12" fmla="*/ 56 w 61"/>
                <a:gd name="T13" fmla="*/ 68 h 95"/>
                <a:gd name="T14" fmla="*/ 60 w 61"/>
                <a:gd name="T15" fmla="*/ 51 h 95"/>
                <a:gd name="T16" fmla="*/ 58 w 61"/>
                <a:gd name="T17" fmla="*/ 36 h 95"/>
                <a:gd name="T18" fmla="*/ 45 w 61"/>
                <a:gd name="T19" fmla="*/ 25 h 95"/>
                <a:gd name="T20" fmla="*/ 25 w 61"/>
                <a:gd name="T21" fmla="*/ 18 h 95"/>
                <a:gd name="T22" fmla="*/ 29 w 61"/>
                <a:gd name="T23" fmla="*/ 9 h 95"/>
                <a:gd name="T24" fmla="*/ 41 w 61"/>
                <a:gd name="T25" fmla="*/ 2 h 95"/>
                <a:gd name="T26" fmla="*/ 41 w 61"/>
                <a:gd name="T27" fmla="*/ 0 h 95"/>
                <a:gd name="T28" fmla="*/ 30 w 61"/>
                <a:gd name="T29" fmla="*/ 6 h 95"/>
                <a:gd name="T30" fmla="*/ 24 w 61"/>
                <a:gd name="T31" fmla="*/ 18 h 95"/>
                <a:gd name="T32" fmla="*/ 10 w 61"/>
                <a:gd name="T33" fmla="*/ 22 h 95"/>
                <a:gd name="T34" fmla="*/ 2 w 61"/>
                <a:gd name="T35" fmla="*/ 35 h 95"/>
                <a:gd name="T36" fmla="*/ 0 w 61"/>
                <a:gd name="T37" fmla="*/ 48 h 95"/>
                <a:gd name="T38" fmla="*/ 2 w 61"/>
                <a:gd name="T39" fmla="*/ 6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95">
                  <a:moveTo>
                    <a:pt x="2" y="60"/>
                  </a:moveTo>
                  <a:cubicBezTo>
                    <a:pt x="4" y="68"/>
                    <a:pt x="10" y="72"/>
                    <a:pt x="15" y="76"/>
                  </a:cubicBezTo>
                  <a:cubicBezTo>
                    <a:pt x="20" y="80"/>
                    <a:pt x="25" y="82"/>
                    <a:pt x="31" y="85"/>
                  </a:cubicBezTo>
                  <a:cubicBezTo>
                    <a:pt x="33" y="85"/>
                    <a:pt x="37" y="88"/>
                    <a:pt x="40" y="90"/>
                  </a:cubicBezTo>
                  <a:cubicBezTo>
                    <a:pt x="44" y="92"/>
                    <a:pt x="47" y="95"/>
                    <a:pt x="47" y="95"/>
                  </a:cubicBezTo>
                  <a:cubicBezTo>
                    <a:pt x="46" y="90"/>
                    <a:pt x="48" y="85"/>
                    <a:pt x="50" y="81"/>
                  </a:cubicBezTo>
                  <a:cubicBezTo>
                    <a:pt x="52" y="76"/>
                    <a:pt x="55" y="72"/>
                    <a:pt x="56" y="68"/>
                  </a:cubicBezTo>
                  <a:cubicBezTo>
                    <a:pt x="58" y="63"/>
                    <a:pt x="60" y="57"/>
                    <a:pt x="60" y="51"/>
                  </a:cubicBezTo>
                  <a:cubicBezTo>
                    <a:pt x="61" y="46"/>
                    <a:pt x="60" y="41"/>
                    <a:pt x="58" y="36"/>
                  </a:cubicBezTo>
                  <a:cubicBezTo>
                    <a:pt x="55" y="32"/>
                    <a:pt x="51" y="28"/>
                    <a:pt x="45" y="25"/>
                  </a:cubicBezTo>
                  <a:cubicBezTo>
                    <a:pt x="39" y="21"/>
                    <a:pt x="32" y="18"/>
                    <a:pt x="25" y="18"/>
                  </a:cubicBezTo>
                  <a:cubicBezTo>
                    <a:pt x="26" y="15"/>
                    <a:pt x="27" y="11"/>
                    <a:pt x="29" y="9"/>
                  </a:cubicBezTo>
                  <a:cubicBezTo>
                    <a:pt x="32" y="4"/>
                    <a:pt x="37" y="2"/>
                    <a:pt x="41" y="2"/>
                  </a:cubicBezTo>
                  <a:cubicBezTo>
                    <a:pt x="41" y="1"/>
                    <a:pt x="41" y="1"/>
                    <a:pt x="41" y="0"/>
                  </a:cubicBezTo>
                  <a:cubicBezTo>
                    <a:pt x="38" y="0"/>
                    <a:pt x="34" y="2"/>
                    <a:pt x="30" y="6"/>
                  </a:cubicBezTo>
                  <a:cubicBezTo>
                    <a:pt x="27" y="9"/>
                    <a:pt x="24" y="14"/>
                    <a:pt x="24" y="18"/>
                  </a:cubicBezTo>
                  <a:cubicBezTo>
                    <a:pt x="19" y="18"/>
                    <a:pt x="14" y="19"/>
                    <a:pt x="10" y="22"/>
                  </a:cubicBezTo>
                  <a:cubicBezTo>
                    <a:pt x="6" y="25"/>
                    <a:pt x="3" y="29"/>
                    <a:pt x="2" y="35"/>
                  </a:cubicBezTo>
                  <a:cubicBezTo>
                    <a:pt x="0" y="39"/>
                    <a:pt x="0" y="43"/>
                    <a:pt x="0" y="48"/>
                  </a:cubicBezTo>
                  <a:cubicBezTo>
                    <a:pt x="0" y="52"/>
                    <a:pt x="1" y="57"/>
                    <a:pt x="2" y="6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1835"/>
            <p:cNvSpPr>
              <a:spLocks/>
            </p:cNvSpPr>
            <p:nvPr/>
          </p:nvSpPr>
          <p:spPr bwMode="auto">
            <a:xfrm>
              <a:off x="4835483" y="3140091"/>
              <a:ext cx="469903" cy="311152"/>
            </a:xfrm>
            <a:custGeom>
              <a:avLst/>
              <a:gdLst>
                <a:gd name="T0" fmla="*/ 55 w 125"/>
                <a:gd name="T1" fmla="*/ 0 h 83"/>
                <a:gd name="T2" fmla="*/ 29 w 125"/>
                <a:gd name="T3" fmla="*/ 14 h 83"/>
                <a:gd name="T4" fmla="*/ 14 w 125"/>
                <a:gd name="T5" fmla="*/ 33 h 83"/>
                <a:gd name="T6" fmla="*/ 6 w 125"/>
                <a:gd name="T7" fmla="*/ 46 h 83"/>
                <a:gd name="T8" fmla="*/ 0 w 125"/>
                <a:gd name="T9" fmla="*/ 54 h 83"/>
                <a:gd name="T10" fmla="*/ 16 w 125"/>
                <a:gd name="T11" fmla="*/ 59 h 83"/>
                <a:gd name="T12" fmla="*/ 30 w 125"/>
                <a:gd name="T13" fmla="*/ 70 h 83"/>
                <a:gd name="T14" fmla="*/ 49 w 125"/>
                <a:gd name="T15" fmla="*/ 80 h 83"/>
                <a:gd name="T16" fmla="*/ 69 w 125"/>
                <a:gd name="T17" fmla="*/ 81 h 83"/>
                <a:gd name="T18" fmla="*/ 90 w 125"/>
                <a:gd name="T19" fmla="*/ 68 h 83"/>
                <a:gd name="T20" fmla="*/ 104 w 125"/>
                <a:gd name="T21" fmla="*/ 43 h 83"/>
                <a:gd name="T22" fmla="*/ 114 w 125"/>
                <a:gd name="T23" fmla="*/ 50 h 83"/>
                <a:gd name="T24" fmla="*/ 123 w 125"/>
                <a:gd name="T25" fmla="*/ 65 h 83"/>
                <a:gd name="T26" fmla="*/ 125 w 125"/>
                <a:gd name="T27" fmla="*/ 64 h 83"/>
                <a:gd name="T28" fmla="*/ 118 w 125"/>
                <a:gd name="T29" fmla="*/ 52 h 83"/>
                <a:gd name="T30" fmla="*/ 104 w 125"/>
                <a:gd name="T31" fmla="*/ 42 h 83"/>
                <a:gd name="T32" fmla="*/ 103 w 125"/>
                <a:gd name="T33" fmla="*/ 23 h 83"/>
                <a:gd name="T34" fmla="*/ 90 w 125"/>
                <a:gd name="T35" fmla="*/ 8 h 83"/>
                <a:gd name="T36" fmla="*/ 73 w 125"/>
                <a:gd name="T37" fmla="*/ 1 h 83"/>
                <a:gd name="T38" fmla="*/ 55 w 125"/>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83">
                  <a:moveTo>
                    <a:pt x="55" y="0"/>
                  </a:moveTo>
                  <a:cubicBezTo>
                    <a:pt x="43" y="1"/>
                    <a:pt x="36" y="7"/>
                    <a:pt x="29" y="14"/>
                  </a:cubicBezTo>
                  <a:cubicBezTo>
                    <a:pt x="22" y="20"/>
                    <a:pt x="18" y="26"/>
                    <a:pt x="14" y="33"/>
                  </a:cubicBezTo>
                  <a:cubicBezTo>
                    <a:pt x="13" y="36"/>
                    <a:pt x="9" y="41"/>
                    <a:pt x="6" y="46"/>
                  </a:cubicBezTo>
                  <a:cubicBezTo>
                    <a:pt x="0" y="54"/>
                    <a:pt x="0" y="54"/>
                    <a:pt x="0" y="54"/>
                  </a:cubicBezTo>
                  <a:cubicBezTo>
                    <a:pt x="6" y="53"/>
                    <a:pt x="11" y="56"/>
                    <a:pt x="16" y="59"/>
                  </a:cubicBezTo>
                  <a:cubicBezTo>
                    <a:pt x="21" y="63"/>
                    <a:pt x="26" y="67"/>
                    <a:pt x="30" y="70"/>
                  </a:cubicBezTo>
                  <a:cubicBezTo>
                    <a:pt x="36" y="74"/>
                    <a:pt x="43" y="78"/>
                    <a:pt x="49" y="80"/>
                  </a:cubicBezTo>
                  <a:cubicBezTo>
                    <a:pt x="56" y="82"/>
                    <a:pt x="63" y="83"/>
                    <a:pt x="69" y="81"/>
                  </a:cubicBezTo>
                  <a:cubicBezTo>
                    <a:pt x="76" y="79"/>
                    <a:pt x="83" y="74"/>
                    <a:pt x="90" y="68"/>
                  </a:cubicBezTo>
                  <a:cubicBezTo>
                    <a:pt x="96" y="61"/>
                    <a:pt x="101" y="52"/>
                    <a:pt x="104" y="43"/>
                  </a:cubicBezTo>
                  <a:cubicBezTo>
                    <a:pt x="108" y="45"/>
                    <a:pt x="112" y="47"/>
                    <a:pt x="114" y="50"/>
                  </a:cubicBezTo>
                  <a:cubicBezTo>
                    <a:pt x="119" y="54"/>
                    <a:pt x="121" y="60"/>
                    <a:pt x="123" y="65"/>
                  </a:cubicBezTo>
                  <a:cubicBezTo>
                    <a:pt x="123" y="65"/>
                    <a:pt x="124" y="65"/>
                    <a:pt x="125" y="64"/>
                  </a:cubicBezTo>
                  <a:cubicBezTo>
                    <a:pt x="124" y="62"/>
                    <a:pt x="122" y="57"/>
                    <a:pt x="118" y="52"/>
                  </a:cubicBezTo>
                  <a:cubicBezTo>
                    <a:pt x="114" y="47"/>
                    <a:pt x="108" y="43"/>
                    <a:pt x="104" y="42"/>
                  </a:cubicBezTo>
                  <a:cubicBezTo>
                    <a:pt x="105" y="36"/>
                    <a:pt x="105" y="29"/>
                    <a:pt x="103" y="23"/>
                  </a:cubicBezTo>
                  <a:cubicBezTo>
                    <a:pt x="101" y="17"/>
                    <a:pt x="96" y="12"/>
                    <a:pt x="90" y="8"/>
                  </a:cubicBezTo>
                  <a:cubicBezTo>
                    <a:pt x="85" y="5"/>
                    <a:pt x="79" y="3"/>
                    <a:pt x="73" y="1"/>
                  </a:cubicBezTo>
                  <a:cubicBezTo>
                    <a:pt x="66" y="0"/>
                    <a:pt x="60" y="0"/>
                    <a:pt x="55" y="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1836"/>
            <p:cNvSpPr>
              <a:spLocks/>
            </p:cNvSpPr>
            <p:nvPr/>
          </p:nvSpPr>
          <p:spPr bwMode="auto">
            <a:xfrm>
              <a:off x="4783095" y="3525856"/>
              <a:ext cx="473078" cy="304802"/>
            </a:xfrm>
            <a:custGeom>
              <a:avLst/>
              <a:gdLst>
                <a:gd name="T0" fmla="*/ 58 w 126"/>
                <a:gd name="T1" fmla="*/ 3 h 81"/>
                <a:gd name="T2" fmla="*/ 51 w 126"/>
                <a:gd name="T3" fmla="*/ 9 h 81"/>
                <a:gd name="T4" fmla="*/ 42 w 126"/>
                <a:gd name="T5" fmla="*/ 17 h 81"/>
                <a:gd name="T6" fmla="*/ 25 w 126"/>
                <a:gd name="T7" fmla="*/ 31 h 81"/>
                <a:gd name="T8" fmla="*/ 19 w 126"/>
                <a:gd name="T9" fmla="*/ 34 h 81"/>
                <a:gd name="T10" fmla="*/ 11 w 126"/>
                <a:gd name="T11" fmla="*/ 36 h 81"/>
                <a:gd name="T12" fmla="*/ 0 w 126"/>
                <a:gd name="T13" fmla="*/ 37 h 81"/>
                <a:gd name="T14" fmla="*/ 16 w 126"/>
                <a:gd name="T15" fmla="*/ 55 h 81"/>
                <a:gd name="T16" fmla="*/ 35 w 126"/>
                <a:gd name="T17" fmla="*/ 72 h 81"/>
                <a:gd name="T18" fmla="*/ 68 w 126"/>
                <a:gd name="T19" fmla="*/ 81 h 81"/>
                <a:gd name="T20" fmla="*/ 84 w 126"/>
                <a:gd name="T21" fmla="*/ 79 h 81"/>
                <a:gd name="T22" fmla="*/ 91 w 126"/>
                <a:gd name="T23" fmla="*/ 77 h 81"/>
                <a:gd name="T24" fmla="*/ 95 w 126"/>
                <a:gd name="T25" fmla="*/ 75 h 81"/>
                <a:gd name="T26" fmla="*/ 97 w 126"/>
                <a:gd name="T27" fmla="*/ 73 h 81"/>
                <a:gd name="T28" fmla="*/ 106 w 126"/>
                <a:gd name="T29" fmla="*/ 63 h 81"/>
                <a:gd name="T30" fmla="*/ 110 w 126"/>
                <a:gd name="T31" fmla="*/ 50 h 81"/>
                <a:gd name="T32" fmla="*/ 104 w 126"/>
                <a:gd name="T33" fmla="*/ 23 h 81"/>
                <a:gd name="T34" fmla="*/ 113 w 126"/>
                <a:gd name="T35" fmla="*/ 20 h 81"/>
                <a:gd name="T36" fmla="*/ 120 w 126"/>
                <a:gd name="T37" fmla="*/ 19 h 81"/>
                <a:gd name="T38" fmla="*/ 126 w 126"/>
                <a:gd name="T39" fmla="*/ 18 h 81"/>
                <a:gd name="T40" fmla="*/ 125 w 126"/>
                <a:gd name="T41" fmla="*/ 15 h 81"/>
                <a:gd name="T42" fmla="*/ 121 w 126"/>
                <a:gd name="T43" fmla="*/ 17 h 81"/>
                <a:gd name="T44" fmla="*/ 115 w 126"/>
                <a:gd name="T45" fmla="*/ 18 h 81"/>
                <a:gd name="T46" fmla="*/ 103 w 126"/>
                <a:gd name="T47" fmla="*/ 21 h 81"/>
                <a:gd name="T48" fmla="*/ 93 w 126"/>
                <a:gd name="T49" fmla="*/ 8 h 81"/>
                <a:gd name="T50" fmla="*/ 78 w 126"/>
                <a:gd name="T51" fmla="*/ 1 h 81"/>
                <a:gd name="T52" fmla="*/ 68 w 126"/>
                <a:gd name="T53" fmla="*/ 1 h 81"/>
                <a:gd name="T54" fmla="*/ 58 w 126"/>
                <a:gd name="T55"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81">
                  <a:moveTo>
                    <a:pt x="58" y="3"/>
                  </a:moveTo>
                  <a:cubicBezTo>
                    <a:pt x="55" y="5"/>
                    <a:pt x="53" y="7"/>
                    <a:pt x="51" y="9"/>
                  </a:cubicBezTo>
                  <a:cubicBezTo>
                    <a:pt x="48" y="12"/>
                    <a:pt x="45" y="15"/>
                    <a:pt x="42" y="17"/>
                  </a:cubicBezTo>
                  <a:cubicBezTo>
                    <a:pt x="37" y="22"/>
                    <a:pt x="32" y="27"/>
                    <a:pt x="25" y="31"/>
                  </a:cubicBezTo>
                  <a:cubicBezTo>
                    <a:pt x="24" y="32"/>
                    <a:pt x="22" y="33"/>
                    <a:pt x="19" y="34"/>
                  </a:cubicBezTo>
                  <a:cubicBezTo>
                    <a:pt x="17" y="35"/>
                    <a:pt x="14" y="36"/>
                    <a:pt x="11" y="36"/>
                  </a:cubicBezTo>
                  <a:cubicBezTo>
                    <a:pt x="5" y="37"/>
                    <a:pt x="0" y="37"/>
                    <a:pt x="0" y="37"/>
                  </a:cubicBezTo>
                  <a:cubicBezTo>
                    <a:pt x="6" y="42"/>
                    <a:pt x="11" y="49"/>
                    <a:pt x="16" y="55"/>
                  </a:cubicBezTo>
                  <a:cubicBezTo>
                    <a:pt x="22" y="62"/>
                    <a:pt x="28" y="68"/>
                    <a:pt x="35" y="72"/>
                  </a:cubicBezTo>
                  <a:cubicBezTo>
                    <a:pt x="44" y="78"/>
                    <a:pt x="56" y="81"/>
                    <a:pt x="68" y="81"/>
                  </a:cubicBezTo>
                  <a:cubicBezTo>
                    <a:pt x="73" y="81"/>
                    <a:pt x="79" y="81"/>
                    <a:pt x="84" y="79"/>
                  </a:cubicBezTo>
                  <a:cubicBezTo>
                    <a:pt x="87" y="79"/>
                    <a:pt x="89" y="78"/>
                    <a:pt x="91" y="77"/>
                  </a:cubicBezTo>
                  <a:cubicBezTo>
                    <a:pt x="92" y="76"/>
                    <a:pt x="94" y="76"/>
                    <a:pt x="95" y="75"/>
                  </a:cubicBezTo>
                  <a:cubicBezTo>
                    <a:pt x="95" y="75"/>
                    <a:pt x="96" y="74"/>
                    <a:pt x="97" y="73"/>
                  </a:cubicBezTo>
                  <a:cubicBezTo>
                    <a:pt x="101" y="70"/>
                    <a:pt x="104" y="67"/>
                    <a:pt x="106" y="63"/>
                  </a:cubicBezTo>
                  <a:cubicBezTo>
                    <a:pt x="109" y="59"/>
                    <a:pt x="110" y="54"/>
                    <a:pt x="110" y="50"/>
                  </a:cubicBezTo>
                  <a:cubicBezTo>
                    <a:pt x="111" y="40"/>
                    <a:pt x="108" y="31"/>
                    <a:pt x="104" y="23"/>
                  </a:cubicBezTo>
                  <a:cubicBezTo>
                    <a:pt x="107" y="21"/>
                    <a:pt x="110" y="20"/>
                    <a:pt x="113" y="20"/>
                  </a:cubicBezTo>
                  <a:cubicBezTo>
                    <a:pt x="115" y="19"/>
                    <a:pt x="117" y="19"/>
                    <a:pt x="120" y="19"/>
                  </a:cubicBezTo>
                  <a:cubicBezTo>
                    <a:pt x="122" y="19"/>
                    <a:pt x="124" y="18"/>
                    <a:pt x="126" y="18"/>
                  </a:cubicBezTo>
                  <a:cubicBezTo>
                    <a:pt x="125" y="17"/>
                    <a:pt x="125" y="16"/>
                    <a:pt x="125" y="15"/>
                  </a:cubicBezTo>
                  <a:cubicBezTo>
                    <a:pt x="124" y="16"/>
                    <a:pt x="123" y="16"/>
                    <a:pt x="121" y="17"/>
                  </a:cubicBezTo>
                  <a:cubicBezTo>
                    <a:pt x="119" y="18"/>
                    <a:pt x="117" y="18"/>
                    <a:pt x="115" y="18"/>
                  </a:cubicBezTo>
                  <a:cubicBezTo>
                    <a:pt x="111" y="19"/>
                    <a:pt x="106" y="20"/>
                    <a:pt x="103" y="21"/>
                  </a:cubicBezTo>
                  <a:cubicBezTo>
                    <a:pt x="100" y="16"/>
                    <a:pt x="97" y="11"/>
                    <a:pt x="93" y="8"/>
                  </a:cubicBezTo>
                  <a:cubicBezTo>
                    <a:pt x="88" y="4"/>
                    <a:pt x="84" y="2"/>
                    <a:pt x="78" y="1"/>
                  </a:cubicBezTo>
                  <a:cubicBezTo>
                    <a:pt x="75" y="0"/>
                    <a:pt x="71" y="1"/>
                    <a:pt x="68" y="1"/>
                  </a:cubicBezTo>
                  <a:cubicBezTo>
                    <a:pt x="64" y="1"/>
                    <a:pt x="61" y="2"/>
                    <a:pt x="58" y="3"/>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1837"/>
            <p:cNvSpPr>
              <a:spLocks/>
            </p:cNvSpPr>
            <p:nvPr/>
          </p:nvSpPr>
          <p:spPr bwMode="auto">
            <a:xfrm>
              <a:off x="4576719" y="3852884"/>
              <a:ext cx="341315" cy="274639"/>
            </a:xfrm>
            <a:custGeom>
              <a:avLst/>
              <a:gdLst>
                <a:gd name="T0" fmla="*/ 63 w 91"/>
                <a:gd name="T1" fmla="*/ 4 h 73"/>
                <a:gd name="T2" fmla="*/ 40 w 91"/>
                <a:gd name="T3" fmla="*/ 2 h 73"/>
                <a:gd name="T4" fmla="*/ 20 w 91"/>
                <a:gd name="T5" fmla="*/ 8 h 73"/>
                <a:gd name="T6" fmla="*/ 0 w 91"/>
                <a:gd name="T7" fmla="*/ 12 h 73"/>
                <a:gd name="T8" fmla="*/ 12 w 91"/>
                <a:gd name="T9" fmla="*/ 40 h 73"/>
                <a:gd name="T10" fmla="*/ 39 w 91"/>
                <a:gd name="T11" fmla="*/ 69 h 73"/>
                <a:gd name="T12" fmla="*/ 61 w 91"/>
                <a:gd name="T13" fmla="*/ 67 h 73"/>
                <a:gd name="T14" fmla="*/ 79 w 91"/>
                <a:gd name="T15" fmla="*/ 52 h 73"/>
                <a:gd name="T16" fmla="*/ 85 w 91"/>
                <a:gd name="T17" fmla="*/ 60 h 73"/>
                <a:gd name="T18" fmla="*/ 89 w 91"/>
                <a:gd name="T19" fmla="*/ 73 h 73"/>
                <a:gd name="T20" fmla="*/ 91 w 91"/>
                <a:gd name="T21" fmla="*/ 73 h 73"/>
                <a:gd name="T22" fmla="*/ 79 w 91"/>
                <a:gd name="T23" fmla="*/ 51 h 73"/>
                <a:gd name="T24" fmla="*/ 82 w 91"/>
                <a:gd name="T25" fmla="*/ 22 h 73"/>
                <a:gd name="T26" fmla="*/ 63 w 91"/>
                <a:gd name="T27" fmla="*/ 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73">
                  <a:moveTo>
                    <a:pt x="63" y="4"/>
                  </a:moveTo>
                  <a:cubicBezTo>
                    <a:pt x="55" y="0"/>
                    <a:pt x="48" y="1"/>
                    <a:pt x="40" y="2"/>
                  </a:cubicBezTo>
                  <a:cubicBezTo>
                    <a:pt x="33" y="3"/>
                    <a:pt x="27" y="5"/>
                    <a:pt x="20" y="8"/>
                  </a:cubicBezTo>
                  <a:cubicBezTo>
                    <a:pt x="16" y="9"/>
                    <a:pt x="0" y="12"/>
                    <a:pt x="0" y="12"/>
                  </a:cubicBezTo>
                  <a:cubicBezTo>
                    <a:pt x="8" y="19"/>
                    <a:pt x="9" y="31"/>
                    <a:pt x="12" y="40"/>
                  </a:cubicBezTo>
                  <a:cubicBezTo>
                    <a:pt x="17" y="52"/>
                    <a:pt x="27" y="65"/>
                    <a:pt x="39" y="69"/>
                  </a:cubicBezTo>
                  <a:cubicBezTo>
                    <a:pt x="46" y="72"/>
                    <a:pt x="54" y="70"/>
                    <a:pt x="61" y="67"/>
                  </a:cubicBezTo>
                  <a:cubicBezTo>
                    <a:pt x="68" y="64"/>
                    <a:pt x="74" y="59"/>
                    <a:pt x="79" y="52"/>
                  </a:cubicBezTo>
                  <a:cubicBezTo>
                    <a:pt x="81" y="54"/>
                    <a:pt x="84" y="57"/>
                    <a:pt x="85" y="60"/>
                  </a:cubicBezTo>
                  <a:cubicBezTo>
                    <a:pt x="87" y="64"/>
                    <a:pt x="88" y="68"/>
                    <a:pt x="89" y="73"/>
                  </a:cubicBezTo>
                  <a:cubicBezTo>
                    <a:pt x="91" y="73"/>
                    <a:pt x="91" y="73"/>
                    <a:pt x="91" y="73"/>
                  </a:cubicBezTo>
                  <a:cubicBezTo>
                    <a:pt x="90" y="68"/>
                    <a:pt x="85" y="56"/>
                    <a:pt x="79" y="51"/>
                  </a:cubicBezTo>
                  <a:cubicBezTo>
                    <a:pt x="85" y="42"/>
                    <a:pt x="87" y="32"/>
                    <a:pt x="82" y="22"/>
                  </a:cubicBezTo>
                  <a:cubicBezTo>
                    <a:pt x="78" y="15"/>
                    <a:pt x="70" y="8"/>
                    <a:pt x="63" y="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1838"/>
            <p:cNvSpPr>
              <a:spLocks/>
            </p:cNvSpPr>
            <p:nvPr/>
          </p:nvSpPr>
          <p:spPr bwMode="auto">
            <a:xfrm>
              <a:off x="3746452" y="4386287"/>
              <a:ext cx="331790" cy="327027"/>
            </a:xfrm>
            <a:custGeom>
              <a:avLst/>
              <a:gdLst>
                <a:gd name="T0" fmla="*/ 5 w 88"/>
                <a:gd name="T1" fmla="*/ 22 h 87"/>
                <a:gd name="T2" fmla="*/ 0 w 88"/>
                <a:gd name="T3" fmla="*/ 37 h 87"/>
                <a:gd name="T4" fmla="*/ 0 w 88"/>
                <a:gd name="T5" fmla="*/ 51 h 87"/>
                <a:gd name="T6" fmla="*/ 9 w 88"/>
                <a:gd name="T7" fmla="*/ 72 h 87"/>
                <a:gd name="T8" fmla="*/ 12 w 88"/>
                <a:gd name="T9" fmla="*/ 77 h 87"/>
                <a:gd name="T10" fmla="*/ 17 w 88"/>
                <a:gd name="T11" fmla="*/ 82 h 87"/>
                <a:gd name="T12" fmla="*/ 24 w 88"/>
                <a:gd name="T13" fmla="*/ 87 h 87"/>
                <a:gd name="T14" fmla="*/ 26 w 88"/>
                <a:gd name="T15" fmla="*/ 83 h 87"/>
                <a:gd name="T16" fmla="*/ 31 w 88"/>
                <a:gd name="T17" fmla="*/ 81 h 87"/>
                <a:gd name="T18" fmla="*/ 43 w 88"/>
                <a:gd name="T19" fmla="*/ 78 h 87"/>
                <a:gd name="T20" fmla="*/ 60 w 88"/>
                <a:gd name="T21" fmla="*/ 70 h 87"/>
                <a:gd name="T22" fmla="*/ 68 w 88"/>
                <a:gd name="T23" fmla="*/ 64 h 87"/>
                <a:gd name="T24" fmla="*/ 71 w 88"/>
                <a:gd name="T25" fmla="*/ 59 h 87"/>
                <a:gd name="T26" fmla="*/ 73 w 88"/>
                <a:gd name="T27" fmla="*/ 57 h 87"/>
                <a:gd name="T28" fmla="*/ 73 w 88"/>
                <a:gd name="T29" fmla="*/ 56 h 87"/>
                <a:gd name="T30" fmla="*/ 74 w 88"/>
                <a:gd name="T31" fmla="*/ 55 h 87"/>
                <a:gd name="T32" fmla="*/ 74 w 88"/>
                <a:gd name="T33" fmla="*/ 54 h 87"/>
                <a:gd name="T34" fmla="*/ 74 w 88"/>
                <a:gd name="T35" fmla="*/ 31 h 87"/>
                <a:gd name="T36" fmla="*/ 61 w 88"/>
                <a:gd name="T37" fmla="*/ 10 h 87"/>
                <a:gd name="T38" fmla="*/ 71 w 88"/>
                <a:gd name="T39" fmla="*/ 4 h 87"/>
                <a:gd name="T40" fmla="*/ 79 w 88"/>
                <a:gd name="T41" fmla="*/ 3 h 87"/>
                <a:gd name="T42" fmla="*/ 87 w 88"/>
                <a:gd name="T43" fmla="*/ 5 h 87"/>
                <a:gd name="T44" fmla="*/ 88 w 88"/>
                <a:gd name="T45" fmla="*/ 3 h 87"/>
                <a:gd name="T46" fmla="*/ 82 w 88"/>
                <a:gd name="T47" fmla="*/ 1 h 87"/>
                <a:gd name="T48" fmla="*/ 74 w 88"/>
                <a:gd name="T49" fmla="*/ 2 h 87"/>
                <a:gd name="T50" fmla="*/ 60 w 88"/>
                <a:gd name="T51" fmla="*/ 9 h 87"/>
                <a:gd name="T52" fmla="*/ 45 w 88"/>
                <a:gd name="T53" fmla="*/ 1 h 87"/>
                <a:gd name="T54" fmla="*/ 36 w 88"/>
                <a:gd name="T55" fmla="*/ 1 h 87"/>
                <a:gd name="T56" fmla="*/ 32 w 88"/>
                <a:gd name="T57" fmla="*/ 1 h 87"/>
                <a:gd name="T58" fmla="*/ 31 w 88"/>
                <a:gd name="T59" fmla="*/ 2 h 87"/>
                <a:gd name="T60" fmla="*/ 30 w 88"/>
                <a:gd name="T61" fmla="*/ 2 h 87"/>
                <a:gd name="T62" fmla="*/ 28 w 88"/>
                <a:gd name="T63" fmla="*/ 3 h 87"/>
                <a:gd name="T64" fmla="*/ 16 w 88"/>
                <a:gd name="T65" fmla="*/ 10 h 87"/>
                <a:gd name="T66" fmla="*/ 5 w 88"/>
                <a:gd name="T67" fmla="*/ 2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7">
                  <a:moveTo>
                    <a:pt x="5" y="22"/>
                  </a:moveTo>
                  <a:cubicBezTo>
                    <a:pt x="2" y="27"/>
                    <a:pt x="1" y="32"/>
                    <a:pt x="0" y="37"/>
                  </a:cubicBezTo>
                  <a:cubicBezTo>
                    <a:pt x="0" y="41"/>
                    <a:pt x="0" y="46"/>
                    <a:pt x="0" y="51"/>
                  </a:cubicBezTo>
                  <a:cubicBezTo>
                    <a:pt x="1" y="59"/>
                    <a:pt x="4" y="66"/>
                    <a:pt x="9" y="72"/>
                  </a:cubicBezTo>
                  <a:cubicBezTo>
                    <a:pt x="10" y="73"/>
                    <a:pt x="11" y="75"/>
                    <a:pt x="12" y="77"/>
                  </a:cubicBezTo>
                  <a:cubicBezTo>
                    <a:pt x="14" y="78"/>
                    <a:pt x="16" y="80"/>
                    <a:pt x="17" y="82"/>
                  </a:cubicBezTo>
                  <a:cubicBezTo>
                    <a:pt x="21" y="85"/>
                    <a:pt x="24" y="87"/>
                    <a:pt x="24" y="87"/>
                  </a:cubicBezTo>
                  <a:cubicBezTo>
                    <a:pt x="24" y="85"/>
                    <a:pt x="25" y="84"/>
                    <a:pt x="26" y="83"/>
                  </a:cubicBezTo>
                  <a:cubicBezTo>
                    <a:pt x="27" y="82"/>
                    <a:pt x="29" y="81"/>
                    <a:pt x="31" y="81"/>
                  </a:cubicBezTo>
                  <a:cubicBezTo>
                    <a:pt x="35" y="80"/>
                    <a:pt x="39" y="79"/>
                    <a:pt x="43" y="78"/>
                  </a:cubicBezTo>
                  <a:cubicBezTo>
                    <a:pt x="49" y="77"/>
                    <a:pt x="55" y="74"/>
                    <a:pt x="60" y="70"/>
                  </a:cubicBezTo>
                  <a:cubicBezTo>
                    <a:pt x="63" y="69"/>
                    <a:pt x="65" y="66"/>
                    <a:pt x="68" y="64"/>
                  </a:cubicBezTo>
                  <a:cubicBezTo>
                    <a:pt x="69" y="62"/>
                    <a:pt x="70" y="61"/>
                    <a:pt x="71" y="59"/>
                  </a:cubicBezTo>
                  <a:cubicBezTo>
                    <a:pt x="72" y="59"/>
                    <a:pt x="72" y="58"/>
                    <a:pt x="73" y="57"/>
                  </a:cubicBezTo>
                  <a:cubicBezTo>
                    <a:pt x="73" y="57"/>
                    <a:pt x="73" y="56"/>
                    <a:pt x="73" y="56"/>
                  </a:cubicBezTo>
                  <a:cubicBezTo>
                    <a:pt x="74" y="55"/>
                    <a:pt x="74" y="55"/>
                    <a:pt x="74" y="55"/>
                  </a:cubicBezTo>
                  <a:cubicBezTo>
                    <a:pt x="74" y="54"/>
                    <a:pt x="74" y="54"/>
                    <a:pt x="74" y="54"/>
                  </a:cubicBezTo>
                  <a:cubicBezTo>
                    <a:pt x="77" y="48"/>
                    <a:pt x="76" y="39"/>
                    <a:pt x="74" y="31"/>
                  </a:cubicBezTo>
                  <a:cubicBezTo>
                    <a:pt x="72" y="23"/>
                    <a:pt x="67" y="15"/>
                    <a:pt x="61" y="10"/>
                  </a:cubicBezTo>
                  <a:cubicBezTo>
                    <a:pt x="64" y="7"/>
                    <a:pt x="67" y="5"/>
                    <a:pt x="71" y="4"/>
                  </a:cubicBezTo>
                  <a:cubicBezTo>
                    <a:pt x="73" y="3"/>
                    <a:pt x="76" y="3"/>
                    <a:pt x="79" y="3"/>
                  </a:cubicBezTo>
                  <a:cubicBezTo>
                    <a:pt x="82" y="3"/>
                    <a:pt x="85" y="3"/>
                    <a:pt x="87" y="5"/>
                  </a:cubicBezTo>
                  <a:cubicBezTo>
                    <a:pt x="87" y="4"/>
                    <a:pt x="87" y="4"/>
                    <a:pt x="88" y="3"/>
                  </a:cubicBezTo>
                  <a:cubicBezTo>
                    <a:pt x="86" y="2"/>
                    <a:pt x="84" y="1"/>
                    <a:pt x="82" y="1"/>
                  </a:cubicBezTo>
                  <a:cubicBezTo>
                    <a:pt x="79" y="1"/>
                    <a:pt x="76" y="1"/>
                    <a:pt x="74" y="2"/>
                  </a:cubicBezTo>
                  <a:cubicBezTo>
                    <a:pt x="68" y="3"/>
                    <a:pt x="63" y="6"/>
                    <a:pt x="60" y="9"/>
                  </a:cubicBezTo>
                  <a:cubicBezTo>
                    <a:pt x="55" y="5"/>
                    <a:pt x="50" y="2"/>
                    <a:pt x="45" y="1"/>
                  </a:cubicBezTo>
                  <a:cubicBezTo>
                    <a:pt x="42" y="0"/>
                    <a:pt x="39" y="0"/>
                    <a:pt x="36" y="1"/>
                  </a:cubicBezTo>
                  <a:cubicBezTo>
                    <a:pt x="35" y="1"/>
                    <a:pt x="34" y="1"/>
                    <a:pt x="32" y="1"/>
                  </a:cubicBezTo>
                  <a:cubicBezTo>
                    <a:pt x="31" y="2"/>
                    <a:pt x="31" y="2"/>
                    <a:pt x="31" y="2"/>
                  </a:cubicBezTo>
                  <a:cubicBezTo>
                    <a:pt x="31" y="2"/>
                    <a:pt x="30" y="2"/>
                    <a:pt x="30" y="2"/>
                  </a:cubicBezTo>
                  <a:cubicBezTo>
                    <a:pt x="29" y="2"/>
                    <a:pt x="29" y="2"/>
                    <a:pt x="28" y="3"/>
                  </a:cubicBezTo>
                  <a:cubicBezTo>
                    <a:pt x="24" y="4"/>
                    <a:pt x="20" y="7"/>
                    <a:pt x="16" y="10"/>
                  </a:cubicBezTo>
                  <a:cubicBezTo>
                    <a:pt x="12" y="14"/>
                    <a:pt x="8" y="18"/>
                    <a:pt x="5" y="2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1839"/>
            <p:cNvSpPr>
              <a:spLocks/>
            </p:cNvSpPr>
            <p:nvPr/>
          </p:nvSpPr>
          <p:spPr bwMode="auto">
            <a:xfrm>
              <a:off x="4314780" y="5216555"/>
              <a:ext cx="303214" cy="263527"/>
            </a:xfrm>
            <a:custGeom>
              <a:avLst/>
              <a:gdLst>
                <a:gd name="T0" fmla="*/ 59 w 81"/>
                <a:gd name="T1" fmla="*/ 6 h 70"/>
                <a:gd name="T2" fmla="*/ 46 w 81"/>
                <a:gd name="T3" fmla="*/ 1 h 70"/>
                <a:gd name="T4" fmla="*/ 34 w 81"/>
                <a:gd name="T5" fmla="*/ 1 h 70"/>
                <a:gd name="T6" fmla="*/ 16 w 81"/>
                <a:gd name="T7" fmla="*/ 9 h 70"/>
                <a:gd name="T8" fmla="*/ 6 w 81"/>
                <a:gd name="T9" fmla="*/ 15 h 70"/>
                <a:gd name="T10" fmla="*/ 0 w 81"/>
                <a:gd name="T11" fmla="*/ 20 h 70"/>
                <a:gd name="T12" fmla="*/ 8 w 81"/>
                <a:gd name="T13" fmla="*/ 28 h 70"/>
                <a:gd name="T14" fmla="*/ 11 w 81"/>
                <a:gd name="T15" fmla="*/ 39 h 70"/>
                <a:gd name="T16" fmla="*/ 16 w 81"/>
                <a:gd name="T17" fmla="*/ 52 h 70"/>
                <a:gd name="T18" fmla="*/ 30 w 81"/>
                <a:gd name="T19" fmla="*/ 65 h 70"/>
                <a:gd name="T20" fmla="*/ 51 w 81"/>
                <a:gd name="T21" fmla="*/ 66 h 70"/>
                <a:gd name="T22" fmla="*/ 69 w 81"/>
                <a:gd name="T23" fmla="*/ 53 h 70"/>
                <a:gd name="T24" fmla="*/ 74 w 81"/>
                <a:gd name="T25" fmla="*/ 59 h 70"/>
                <a:gd name="T26" fmla="*/ 79 w 81"/>
                <a:gd name="T27" fmla="*/ 70 h 70"/>
                <a:gd name="T28" fmla="*/ 81 w 81"/>
                <a:gd name="T29" fmla="*/ 69 h 70"/>
                <a:gd name="T30" fmla="*/ 76 w 81"/>
                <a:gd name="T31" fmla="*/ 60 h 70"/>
                <a:gd name="T32" fmla="*/ 70 w 81"/>
                <a:gd name="T33" fmla="*/ 52 h 70"/>
                <a:gd name="T34" fmla="*/ 76 w 81"/>
                <a:gd name="T35" fmla="*/ 39 h 70"/>
                <a:gd name="T36" fmla="*/ 76 w 81"/>
                <a:gd name="T37" fmla="*/ 26 h 70"/>
                <a:gd name="T38" fmla="*/ 70 w 81"/>
                <a:gd name="T39" fmla="*/ 16 h 70"/>
                <a:gd name="T40" fmla="*/ 59 w 81"/>
                <a:gd name="T41"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70">
                  <a:moveTo>
                    <a:pt x="59" y="6"/>
                  </a:moveTo>
                  <a:cubicBezTo>
                    <a:pt x="55" y="3"/>
                    <a:pt x="51" y="1"/>
                    <a:pt x="46" y="1"/>
                  </a:cubicBezTo>
                  <a:cubicBezTo>
                    <a:pt x="42" y="0"/>
                    <a:pt x="38" y="0"/>
                    <a:pt x="34" y="1"/>
                  </a:cubicBezTo>
                  <a:cubicBezTo>
                    <a:pt x="27" y="2"/>
                    <a:pt x="21" y="5"/>
                    <a:pt x="16" y="9"/>
                  </a:cubicBezTo>
                  <a:cubicBezTo>
                    <a:pt x="14" y="10"/>
                    <a:pt x="10" y="12"/>
                    <a:pt x="6" y="15"/>
                  </a:cubicBezTo>
                  <a:cubicBezTo>
                    <a:pt x="3" y="17"/>
                    <a:pt x="0" y="20"/>
                    <a:pt x="0" y="20"/>
                  </a:cubicBezTo>
                  <a:cubicBezTo>
                    <a:pt x="4" y="21"/>
                    <a:pt x="7" y="24"/>
                    <a:pt x="8" y="28"/>
                  </a:cubicBezTo>
                  <a:cubicBezTo>
                    <a:pt x="10" y="31"/>
                    <a:pt x="10" y="35"/>
                    <a:pt x="11" y="39"/>
                  </a:cubicBezTo>
                  <a:cubicBezTo>
                    <a:pt x="12" y="43"/>
                    <a:pt x="13" y="47"/>
                    <a:pt x="16" y="52"/>
                  </a:cubicBezTo>
                  <a:cubicBezTo>
                    <a:pt x="19" y="57"/>
                    <a:pt x="24" y="61"/>
                    <a:pt x="30" y="65"/>
                  </a:cubicBezTo>
                  <a:cubicBezTo>
                    <a:pt x="36" y="68"/>
                    <a:pt x="44" y="69"/>
                    <a:pt x="51" y="66"/>
                  </a:cubicBezTo>
                  <a:cubicBezTo>
                    <a:pt x="58" y="64"/>
                    <a:pt x="65" y="58"/>
                    <a:pt x="69" y="53"/>
                  </a:cubicBezTo>
                  <a:cubicBezTo>
                    <a:pt x="71" y="55"/>
                    <a:pt x="73" y="57"/>
                    <a:pt x="74" y="59"/>
                  </a:cubicBezTo>
                  <a:cubicBezTo>
                    <a:pt x="76" y="62"/>
                    <a:pt x="78" y="66"/>
                    <a:pt x="79" y="70"/>
                  </a:cubicBezTo>
                  <a:cubicBezTo>
                    <a:pt x="81" y="69"/>
                    <a:pt x="81" y="69"/>
                    <a:pt x="81" y="69"/>
                  </a:cubicBezTo>
                  <a:cubicBezTo>
                    <a:pt x="80" y="67"/>
                    <a:pt x="78" y="64"/>
                    <a:pt x="76" y="60"/>
                  </a:cubicBezTo>
                  <a:cubicBezTo>
                    <a:pt x="74" y="57"/>
                    <a:pt x="72" y="54"/>
                    <a:pt x="70" y="52"/>
                  </a:cubicBezTo>
                  <a:cubicBezTo>
                    <a:pt x="73" y="48"/>
                    <a:pt x="75" y="44"/>
                    <a:pt x="76" y="39"/>
                  </a:cubicBezTo>
                  <a:cubicBezTo>
                    <a:pt x="77" y="35"/>
                    <a:pt x="78" y="31"/>
                    <a:pt x="76" y="26"/>
                  </a:cubicBezTo>
                  <a:cubicBezTo>
                    <a:pt x="75" y="23"/>
                    <a:pt x="73" y="19"/>
                    <a:pt x="70" y="16"/>
                  </a:cubicBezTo>
                  <a:cubicBezTo>
                    <a:pt x="67" y="12"/>
                    <a:pt x="63" y="8"/>
                    <a:pt x="59"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1840"/>
            <p:cNvSpPr>
              <a:spLocks/>
            </p:cNvSpPr>
            <p:nvPr/>
          </p:nvSpPr>
          <p:spPr bwMode="auto">
            <a:xfrm>
              <a:off x="4603707" y="5153055"/>
              <a:ext cx="344490" cy="233364"/>
            </a:xfrm>
            <a:custGeom>
              <a:avLst/>
              <a:gdLst>
                <a:gd name="T0" fmla="*/ 49 w 92"/>
                <a:gd name="T1" fmla="*/ 0 h 62"/>
                <a:gd name="T2" fmla="*/ 29 w 92"/>
                <a:gd name="T3" fmla="*/ 7 h 62"/>
                <a:gd name="T4" fmla="*/ 15 w 92"/>
                <a:gd name="T5" fmla="*/ 19 h 62"/>
                <a:gd name="T6" fmla="*/ 0 w 92"/>
                <a:gd name="T7" fmla="*/ 30 h 62"/>
                <a:gd name="T8" fmla="*/ 21 w 92"/>
                <a:gd name="T9" fmla="*/ 48 h 62"/>
                <a:gd name="T10" fmla="*/ 35 w 92"/>
                <a:gd name="T11" fmla="*/ 58 h 62"/>
                <a:gd name="T12" fmla="*/ 50 w 92"/>
                <a:gd name="T13" fmla="*/ 62 h 62"/>
                <a:gd name="T14" fmla="*/ 66 w 92"/>
                <a:gd name="T15" fmla="*/ 54 h 62"/>
                <a:gd name="T16" fmla="*/ 80 w 92"/>
                <a:gd name="T17" fmla="*/ 38 h 62"/>
                <a:gd name="T18" fmla="*/ 87 w 92"/>
                <a:gd name="T19" fmla="*/ 44 h 62"/>
                <a:gd name="T20" fmla="*/ 90 w 92"/>
                <a:gd name="T21" fmla="*/ 57 h 62"/>
                <a:gd name="T22" fmla="*/ 92 w 92"/>
                <a:gd name="T23" fmla="*/ 57 h 62"/>
                <a:gd name="T24" fmla="*/ 89 w 92"/>
                <a:gd name="T25" fmla="*/ 46 h 62"/>
                <a:gd name="T26" fmla="*/ 80 w 92"/>
                <a:gd name="T27" fmla="*/ 37 h 62"/>
                <a:gd name="T28" fmla="*/ 81 w 92"/>
                <a:gd name="T29" fmla="*/ 23 h 62"/>
                <a:gd name="T30" fmla="*/ 73 w 92"/>
                <a:gd name="T31" fmla="*/ 10 h 62"/>
                <a:gd name="T32" fmla="*/ 49 w 92"/>
                <a:gd name="T3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62">
                  <a:moveTo>
                    <a:pt x="49" y="0"/>
                  </a:moveTo>
                  <a:cubicBezTo>
                    <a:pt x="41" y="0"/>
                    <a:pt x="35" y="3"/>
                    <a:pt x="29" y="7"/>
                  </a:cubicBezTo>
                  <a:cubicBezTo>
                    <a:pt x="23" y="10"/>
                    <a:pt x="19" y="14"/>
                    <a:pt x="15" y="19"/>
                  </a:cubicBezTo>
                  <a:cubicBezTo>
                    <a:pt x="12" y="22"/>
                    <a:pt x="0" y="30"/>
                    <a:pt x="0" y="30"/>
                  </a:cubicBezTo>
                  <a:cubicBezTo>
                    <a:pt x="10" y="33"/>
                    <a:pt x="15" y="42"/>
                    <a:pt x="21" y="48"/>
                  </a:cubicBezTo>
                  <a:cubicBezTo>
                    <a:pt x="25" y="52"/>
                    <a:pt x="30" y="56"/>
                    <a:pt x="35" y="58"/>
                  </a:cubicBezTo>
                  <a:cubicBezTo>
                    <a:pt x="40" y="61"/>
                    <a:pt x="45" y="62"/>
                    <a:pt x="50" y="62"/>
                  </a:cubicBezTo>
                  <a:cubicBezTo>
                    <a:pt x="55" y="62"/>
                    <a:pt x="61" y="59"/>
                    <a:pt x="66" y="54"/>
                  </a:cubicBezTo>
                  <a:cubicBezTo>
                    <a:pt x="72" y="50"/>
                    <a:pt x="77" y="44"/>
                    <a:pt x="80" y="38"/>
                  </a:cubicBezTo>
                  <a:cubicBezTo>
                    <a:pt x="82" y="40"/>
                    <a:pt x="85" y="42"/>
                    <a:pt x="87" y="44"/>
                  </a:cubicBezTo>
                  <a:cubicBezTo>
                    <a:pt x="89" y="48"/>
                    <a:pt x="91" y="53"/>
                    <a:pt x="90" y="57"/>
                  </a:cubicBezTo>
                  <a:cubicBezTo>
                    <a:pt x="91" y="57"/>
                    <a:pt x="92" y="57"/>
                    <a:pt x="92" y="57"/>
                  </a:cubicBezTo>
                  <a:cubicBezTo>
                    <a:pt x="92" y="55"/>
                    <a:pt x="91" y="50"/>
                    <a:pt x="89" y="46"/>
                  </a:cubicBezTo>
                  <a:cubicBezTo>
                    <a:pt x="87" y="42"/>
                    <a:pt x="83" y="39"/>
                    <a:pt x="80" y="37"/>
                  </a:cubicBezTo>
                  <a:cubicBezTo>
                    <a:pt x="82" y="32"/>
                    <a:pt x="82" y="28"/>
                    <a:pt x="81" y="23"/>
                  </a:cubicBezTo>
                  <a:cubicBezTo>
                    <a:pt x="80" y="18"/>
                    <a:pt x="77" y="14"/>
                    <a:pt x="73" y="10"/>
                  </a:cubicBezTo>
                  <a:cubicBezTo>
                    <a:pt x="67" y="5"/>
                    <a:pt x="57" y="1"/>
                    <a:pt x="49" y="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1841"/>
            <p:cNvSpPr>
              <a:spLocks/>
            </p:cNvSpPr>
            <p:nvPr/>
          </p:nvSpPr>
          <p:spPr bwMode="auto">
            <a:xfrm>
              <a:off x="4983122" y="4927628"/>
              <a:ext cx="333377" cy="447678"/>
            </a:xfrm>
            <a:custGeom>
              <a:avLst/>
              <a:gdLst>
                <a:gd name="T0" fmla="*/ 80 w 89"/>
                <a:gd name="T1" fmla="*/ 23 h 119"/>
                <a:gd name="T2" fmla="*/ 67 w 89"/>
                <a:gd name="T3" fmla="*/ 8 h 119"/>
                <a:gd name="T4" fmla="*/ 51 w 89"/>
                <a:gd name="T5" fmla="*/ 2 h 119"/>
                <a:gd name="T6" fmla="*/ 24 w 89"/>
                <a:gd name="T7" fmla="*/ 3 h 119"/>
                <a:gd name="T8" fmla="*/ 9 w 89"/>
                <a:gd name="T9" fmla="*/ 7 h 119"/>
                <a:gd name="T10" fmla="*/ 0 w 89"/>
                <a:gd name="T11" fmla="*/ 10 h 119"/>
                <a:gd name="T12" fmla="*/ 6 w 89"/>
                <a:gd name="T13" fmla="*/ 24 h 119"/>
                <a:gd name="T14" fmla="*/ 4 w 89"/>
                <a:gd name="T15" fmla="*/ 38 h 119"/>
                <a:gd name="T16" fmla="*/ 1 w 89"/>
                <a:gd name="T17" fmla="*/ 53 h 119"/>
                <a:gd name="T18" fmla="*/ 6 w 89"/>
                <a:gd name="T19" fmla="*/ 67 h 119"/>
                <a:gd name="T20" fmla="*/ 25 w 89"/>
                <a:gd name="T21" fmla="*/ 83 h 119"/>
                <a:gd name="T22" fmla="*/ 53 w 89"/>
                <a:gd name="T23" fmla="*/ 94 h 119"/>
                <a:gd name="T24" fmla="*/ 47 w 89"/>
                <a:gd name="T25" fmla="*/ 107 h 119"/>
                <a:gd name="T26" fmla="*/ 32 w 89"/>
                <a:gd name="T27" fmla="*/ 117 h 119"/>
                <a:gd name="T28" fmla="*/ 33 w 89"/>
                <a:gd name="T29" fmla="*/ 119 h 119"/>
                <a:gd name="T30" fmla="*/ 45 w 89"/>
                <a:gd name="T31" fmla="*/ 110 h 119"/>
                <a:gd name="T32" fmla="*/ 54 w 89"/>
                <a:gd name="T33" fmla="*/ 94 h 119"/>
                <a:gd name="T34" fmla="*/ 73 w 89"/>
                <a:gd name="T35" fmla="*/ 89 h 119"/>
                <a:gd name="T36" fmla="*/ 87 w 89"/>
                <a:gd name="T37" fmla="*/ 69 h 119"/>
                <a:gd name="T38" fmla="*/ 88 w 89"/>
                <a:gd name="T39" fmla="*/ 46 h 119"/>
                <a:gd name="T40" fmla="*/ 80 w 89"/>
                <a:gd name="T41" fmla="*/ 2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119">
                  <a:moveTo>
                    <a:pt x="80" y="23"/>
                  </a:moveTo>
                  <a:cubicBezTo>
                    <a:pt x="77" y="16"/>
                    <a:pt x="72" y="12"/>
                    <a:pt x="67" y="8"/>
                  </a:cubicBezTo>
                  <a:cubicBezTo>
                    <a:pt x="61" y="5"/>
                    <a:pt x="56" y="3"/>
                    <a:pt x="51" y="2"/>
                  </a:cubicBezTo>
                  <a:cubicBezTo>
                    <a:pt x="41" y="0"/>
                    <a:pt x="33" y="1"/>
                    <a:pt x="24" y="3"/>
                  </a:cubicBezTo>
                  <a:cubicBezTo>
                    <a:pt x="21" y="4"/>
                    <a:pt x="15" y="5"/>
                    <a:pt x="9" y="7"/>
                  </a:cubicBezTo>
                  <a:cubicBezTo>
                    <a:pt x="4" y="8"/>
                    <a:pt x="0" y="10"/>
                    <a:pt x="0" y="10"/>
                  </a:cubicBezTo>
                  <a:cubicBezTo>
                    <a:pt x="4" y="13"/>
                    <a:pt x="5" y="18"/>
                    <a:pt x="6" y="24"/>
                  </a:cubicBezTo>
                  <a:cubicBezTo>
                    <a:pt x="6" y="29"/>
                    <a:pt x="4" y="34"/>
                    <a:pt x="4" y="38"/>
                  </a:cubicBezTo>
                  <a:cubicBezTo>
                    <a:pt x="2" y="44"/>
                    <a:pt x="1" y="49"/>
                    <a:pt x="1" y="53"/>
                  </a:cubicBezTo>
                  <a:cubicBezTo>
                    <a:pt x="2" y="58"/>
                    <a:pt x="3" y="62"/>
                    <a:pt x="6" y="67"/>
                  </a:cubicBezTo>
                  <a:cubicBezTo>
                    <a:pt x="10" y="72"/>
                    <a:pt x="17" y="78"/>
                    <a:pt x="25" y="83"/>
                  </a:cubicBezTo>
                  <a:cubicBezTo>
                    <a:pt x="33" y="89"/>
                    <a:pt x="43" y="93"/>
                    <a:pt x="53" y="94"/>
                  </a:cubicBezTo>
                  <a:cubicBezTo>
                    <a:pt x="52" y="99"/>
                    <a:pt x="49" y="103"/>
                    <a:pt x="47" y="107"/>
                  </a:cubicBezTo>
                  <a:cubicBezTo>
                    <a:pt x="43" y="112"/>
                    <a:pt x="37" y="115"/>
                    <a:pt x="32" y="117"/>
                  </a:cubicBezTo>
                  <a:cubicBezTo>
                    <a:pt x="32" y="118"/>
                    <a:pt x="32" y="119"/>
                    <a:pt x="33" y="119"/>
                  </a:cubicBezTo>
                  <a:cubicBezTo>
                    <a:pt x="36" y="118"/>
                    <a:pt x="41" y="115"/>
                    <a:pt x="45" y="110"/>
                  </a:cubicBezTo>
                  <a:cubicBezTo>
                    <a:pt x="50" y="105"/>
                    <a:pt x="53" y="99"/>
                    <a:pt x="54" y="94"/>
                  </a:cubicBezTo>
                  <a:cubicBezTo>
                    <a:pt x="61" y="95"/>
                    <a:pt x="68" y="93"/>
                    <a:pt x="73" y="89"/>
                  </a:cubicBezTo>
                  <a:cubicBezTo>
                    <a:pt x="79" y="85"/>
                    <a:pt x="84" y="78"/>
                    <a:pt x="87" y="69"/>
                  </a:cubicBezTo>
                  <a:cubicBezTo>
                    <a:pt x="89" y="62"/>
                    <a:pt x="89" y="54"/>
                    <a:pt x="88" y="46"/>
                  </a:cubicBezTo>
                  <a:cubicBezTo>
                    <a:pt x="87" y="37"/>
                    <a:pt x="84" y="29"/>
                    <a:pt x="80" y="23"/>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1842"/>
            <p:cNvSpPr>
              <a:spLocks/>
            </p:cNvSpPr>
            <p:nvPr/>
          </p:nvSpPr>
          <p:spPr bwMode="auto">
            <a:xfrm>
              <a:off x="4727533" y="5126067"/>
              <a:ext cx="173039" cy="112713"/>
            </a:xfrm>
            <a:custGeom>
              <a:avLst/>
              <a:gdLst>
                <a:gd name="T0" fmla="*/ 23 w 46"/>
                <a:gd name="T1" fmla="*/ 0 h 30"/>
                <a:gd name="T2" fmla="*/ 14 w 46"/>
                <a:gd name="T3" fmla="*/ 3 h 30"/>
                <a:gd name="T4" fmla="*/ 7 w 46"/>
                <a:gd name="T5" fmla="*/ 8 h 30"/>
                <a:gd name="T6" fmla="*/ 3 w 46"/>
                <a:gd name="T7" fmla="*/ 11 h 30"/>
                <a:gd name="T8" fmla="*/ 0 w 46"/>
                <a:gd name="T9" fmla="*/ 13 h 30"/>
                <a:gd name="T10" fmla="*/ 9 w 46"/>
                <a:gd name="T11" fmla="*/ 22 h 30"/>
                <a:gd name="T12" fmla="*/ 26 w 46"/>
                <a:gd name="T13" fmla="*/ 29 h 30"/>
                <a:gd name="T14" fmla="*/ 37 w 46"/>
                <a:gd name="T15" fmla="*/ 15 h 30"/>
                <a:gd name="T16" fmla="*/ 41 w 46"/>
                <a:gd name="T17" fmla="*/ 17 h 30"/>
                <a:gd name="T18" fmla="*/ 45 w 46"/>
                <a:gd name="T19" fmla="*/ 21 h 30"/>
                <a:gd name="T20" fmla="*/ 46 w 46"/>
                <a:gd name="T21" fmla="*/ 21 h 30"/>
                <a:gd name="T22" fmla="*/ 37 w 46"/>
                <a:gd name="T23" fmla="*/ 14 h 30"/>
                <a:gd name="T24" fmla="*/ 33 w 46"/>
                <a:gd name="T25" fmla="*/ 3 h 30"/>
                <a:gd name="T26" fmla="*/ 23 w 46"/>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30">
                  <a:moveTo>
                    <a:pt x="23" y="0"/>
                  </a:moveTo>
                  <a:cubicBezTo>
                    <a:pt x="19" y="0"/>
                    <a:pt x="17" y="2"/>
                    <a:pt x="14" y="3"/>
                  </a:cubicBezTo>
                  <a:cubicBezTo>
                    <a:pt x="12" y="5"/>
                    <a:pt x="10" y="6"/>
                    <a:pt x="7" y="8"/>
                  </a:cubicBezTo>
                  <a:cubicBezTo>
                    <a:pt x="7" y="9"/>
                    <a:pt x="5" y="10"/>
                    <a:pt x="3" y="11"/>
                  </a:cubicBezTo>
                  <a:cubicBezTo>
                    <a:pt x="1" y="12"/>
                    <a:pt x="0" y="13"/>
                    <a:pt x="0" y="13"/>
                  </a:cubicBezTo>
                  <a:cubicBezTo>
                    <a:pt x="4" y="15"/>
                    <a:pt x="6" y="19"/>
                    <a:pt x="9" y="22"/>
                  </a:cubicBezTo>
                  <a:cubicBezTo>
                    <a:pt x="14" y="27"/>
                    <a:pt x="20" y="30"/>
                    <a:pt x="26" y="29"/>
                  </a:cubicBezTo>
                  <a:cubicBezTo>
                    <a:pt x="32" y="28"/>
                    <a:pt x="36" y="22"/>
                    <a:pt x="37" y="15"/>
                  </a:cubicBezTo>
                  <a:cubicBezTo>
                    <a:pt x="39" y="15"/>
                    <a:pt x="40" y="16"/>
                    <a:pt x="41" y="17"/>
                  </a:cubicBezTo>
                  <a:cubicBezTo>
                    <a:pt x="43" y="18"/>
                    <a:pt x="44" y="19"/>
                    <a:pt x="45" y="21"/>
                  </a:cubicBezTo>
                  <a:cubicBezTo>
                    <a:pt x="46" y="21"/>
                    <a:pt x="46" y="21"/>
                    <a:pt x="46" y="21"/>
                  </a:cubicBezTo>
                  <a:cubicBezTo>
                    <a:pt x="45" y="19"/>
                    <a:pt x="40" y="15"/>
                    <a:pt x="37" y="14"/>
                  </a:cubicBezTo>
                  <a:cubicBezTo>
                    <a:pt x="38" y="10"/>
                    <a:pt x="37" y="6"/>
                    <a:pt x="33" y="3"/>
                  </a:cubicBezTo>
                  <a:cubicBezTo>
                    <a:pt x="30" y="1"/>
                    <a:pt x="26" y="0"/>
                    <a:pt x="23"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1843"/>
            <p:cNvSpPr>
              <a:spLocks/>
            </p:cNvSpPr>
            <p:nvPr/>
          </p:nvSpPr>
          <p:spPr bwMode="auto">
            <a:xfrm>
              <a:off x="5764176" y="5483257"/>
              <a:ext cx="409577" cy="319090"/>
            </a:xfrm>
            <a:custGeom>
              <a:avLst/>
              <a:gdLst>
                <a:gd name="T0" fmla="*/ 36 w 109"/>
                <a:gd name="T1" fmla="*/ 81 h 85"/>
                <a:gd name="T2" fmla="*/ 65 w 109"/>
                <a:gd name="T3" fmla="*/ 82 h 85"/>
                <a:gd name="T4" fmla="*/ 87 w 109"/>
                <a:gd name="T5" fmla="*/ 73 h 85"/>
                <a:gd name="T6" fmla="*/ 100 w 109"/>
                <a:gd name="T7" fmla="*/ 67 h 85"/>
                <a:gd name="T8" fmla="*/ 109 w 109"/>
                <a:gd name="T9" fmla="*/ 62 h 85"/>
                <a:gd name="T10" fmla="*/ 98 w 109"/>
                <a:gd name="T11" fmla="*/ 50 h 85"/>
                <a:gd name="T12" fmla="*/ 92 w 109"/>
                <a:gd name="T13" fmla="*/ 34 h 85"/>
                <a:gd name="T14" fmla="*/ 60 w 109"/>
                <a:gd name="T15" fmla="*/ 3 h 85"/>
                <a:gd name="T16" fmla="*/ 35 w 109"/>
                <a:gd name="T17" fmla="*/ 6 h 85"/>
                <a:gd name="T18" fmla="*/ 14 w 109"/>
                <a:gd name="T19" fmla="*/ 24 h 85"/>
                <a:gd name="T20" fmla="*/ 6 w 109"/>
                <a:gd name="T21" fmla="*/ 16 h 85"/>
                <a:gd name="T22" fmla="*/ 2 w 109"/>
                <a:gd name="T23" fmla="*/ 0 h 85"/>
                <a:gd name="T24" fmla="*/ 0 w 109"/>
                <a:gd name="T25" fmla="*/ 0 h 85"/>
                <a:gd name="T26" fmla="*/ 4 w 109"/>
                <a:gd name="T27" fmla="*/ 13 h 85"/>
                <a:gd name="T28" fmla="*/ 13 w 109"/>
                <a:gd name="T29" fmla="*/ 26 h 85"/>
                <a:gd name="T30" fmla="*/ 12 w 109"/>
                <a:gd name="T31" fmla="*/ 60 h 85"/>
                <a:gd name="T32" fmla="*/ 36 w 109"/>
                <a:gd name="T33"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9" h="85">
                  <a:moveTo>
                    <a:pt x="36" y="81"/>
                  </a:moveTo>
                  <a:cubicBezTo>
                    <a:pt x="46" y="85"/>
                    <a:pt x="55" y="84"/>
                    <a:pt x="65" y="82"/>
                  </a:cubicBezTo>
                  <a:cubicBezTo>
                    <a:pt x="73" y="80"/>
                    <a:pt x="80" y="77"/>
                    <a:pt x="87" y="73"/>
                  </a:cubicBezTo>
                  <a:cubicBezTo>
                    <a:pt x="89" y="71"/>
                    <a:pt x="95" y="69"/>
                    <a:pt x="100" y="67"/>
                  </a:cubicBezTo>
                  <a:cubicBezTo>
                    <a:pt x="105" y="64"/>
                    <a:pt x="109" y="62"/>
                    <a:pt x="109" y="62"/>
                  </a:cubicBezTo>
                  <a:cubicBezTo>
                    <a:pt x="104" y="60"/>
                    <a:pt x="101" y="55"/>
                    <a:pt x="98" y="50"/>
                  </a:cubicBezTo>
                  <a:cubicBezTo>
                    <a:pt x="96" y="44"/>
                    <a:pt x="94" y="39"/>
                    <a:pt x="92" y="34"/>
                  </a:cubicBezTo>
                  <a:cubicBezTo>
                    <a:pt x="86" y="20"/>
                    <a:pt x="75" y="7"/>
                    <a:pt x="60" y="3"/>
                  </a:cubicBezTo>
                  <a:cubicBezTo>
                    <a:pt x="52" y="0"/>
                    <a:pt x="43" y="2"/>
                    <a:pt x="35" y="6"/>
                  </a:cubicBezTo>
                  <a:cubicBezTo>
                    <a:pt x="27" y="10"/>
                    <a:pt x="19" y="17"/>
                    <a:pt x="14" y="24"/>
                  </a:cubicBezTo>
                  <a:cubicBezTo>
                    <a:pt x="11" y="22"/>
                    <a:pt x="8" y="19"/>
                    <a:pt x="6" y="16"/>
                  </a:cubicBezTo>
                  <a:cubicBezTo>
                    <a:pt x="3" y="11"/>
                    <a:pt x="2" y="5"/>
                    <a:pt x="2" y="0"/>
                  </a:cubicBezTo>
                  <a:cubicBezTo>
                    <a:pt x="1" y="0"/>
                    <a:pt x="0" y="0"/>
                    <a:pt x="0" y="0"/>
                  </a:cubicBezTo>
                  <a:cubicBezTo>
                    <a:pt x="0" y="3"/>
                    <a:pt x="1" y="8"/>
                    <a:pt x="4" y="13"/>
                  </a:cubicBezTo>
                  <a:cubicBezTo>
                    <a:pt x="6" y="18"/>
                    <a:pt x="10" y="23"/>
                    <a:pt x="13" y="26"/>
                  </a:cubicBezTo>
                  <a:cubicBezTo>
                    <a:pt x="7" y="36"/>
                    <a:pt x="5" y="49"/>
                    <a:pt x="12" y="60"/>
                  </a:cubicBezTo>
                  <a:cubicBezTo>
                    <a:pt x="17" y="68"/>
                    <a:pt x="27" y="77"/>
                    <a:pt x="36" y="8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1844"/>
            <p:cNvSpPr>
              <a:spLocks/>
            </p:cNvSpPr>
            <p:nvPr/>
          </p:nvSpPr>
          <p:spPr bwMode="auto">
            <a:xfrm>
              <a:off x="6168991" y="5029229"/>
              <a:ext cx="296864" cy="401640"/>
            </a:xfrm>
            <a:custGeom>
              <a:avLst/>
              <a:gdLst>
                <a:gd name="T0" fmla="*/ 3 w 79"/>
                <a:gd name="T1" fmla="*/ 76 h 107"/>
                <a:gd name="T2" fmla="*/ 23 w 79"/>
                <a:gd name="T3" fmla="*/ 99 h 107"/>
                <a:gd name="T4" fmla="*/ 46 w 79"/>
                <a:gd name="T5" fmla="*/ 106 h 107"/>
                <a:gd name="T6" fmla="*/ 60 w 79"/>
                <a:gd name="T7" fmla="*/ 106 h 107"/>
                <a:gd name="T8" fmla="*/ 69 w 79"/>
                <a:gd name="T9" fmla="*/ 105 h 107"/>
                <a:gd name="T10" fmla="*/ 68 w 79"/>
                <a:gd name="T11" fmla="*/ 94 h 107"/>
                <a:gd name="T12" fmla="*/ 74 w 79"/>
                <a:gd name="T13" fmla="*/ 81 h 107"/>
                <a:gd name="T14" fmla="*/ 79 w 79"/>
                <a:gd name="T15" fmla="*/ 63 h 107"/>
                <a:gd name="T16" fmla="*/ 78 w 79"/>
                <a:gd name="T17" fmla="*/ 52 h 107"/>
                <a:gd name="T18" fmla="*/ 77 w 79"/>
                <a:gd name="T19" fmla="*/ 47 h 107"/>
                <a:gd name="T20" fmla="*/ 77 w 79"/>
                <a:gd name="T21" fmla="*/ 45 h 107"/>
                <a:gd name="T22" fmla="*/ 77 w 79"/>
                <a:gd name="T23" fmla="*/ 45 h 107"/>
                <a:gd name="T24" fmla="*/ 76 w 79"/>
                <a:gd name="T25" fmla="*/ 45 h 107"/>
                <a:gd name="T26" fmla="*/ 76 w 79"/>
                <a:gd name="T27" fmla="*/ 45 h 107"/>
                <a:gd name="T28" fmla="*/ 75 w 79"/>
                <a:gd name="T29" fmla="*/ 43 h 107"/>
                <a:gd name="T30" fmla="*/ 68 w 79"/>
                <a:gd name="T31" fmla="*/ 35 h 107"/>
                <a:gd name="T32" fmla="*/ 57 w 79"/>
                <a:gd name="T33" fmla="*/ 27 h 107"/>
                <a:gd name="T34" fmla="*/ 31 w 79"/>
                <a:gd name="T35" fmla="*/ 22 h 107"/>
                <a:gd name="T36" fmla="*/ 32 w 79"/>
                <a:gd name="T37" fmla="*/ 12 h 107"/>
                <a:gd name="T38" fmla="*/ 36 w 79"/>
                <a:gd name="T39" fmla="*/ 0 h 107"/>
                <a:gd name="T40" fmla="*/ 33 w 79"/>
                <a:gd name="T41" fmla="*/ 0 h 107"/>
                <a:gd name="T42" fmla="*/ 33 w 79"/>
                <a:gd name="T43" fmla="*/ 4 h 107"/>
                <a:gd name="T44" fmla="*/ 32 w 79"/>
                <a:gd name="T45" fmla="*/ 10 h 107"/>
                <a:gd name="T46" fmla="*/ 30 w 79"/>
                <a:gd name="T47" fmla="*/ 22 h 107"/>
                <a:gd name="T48" fmla="*/ 13 w 79"/>
                <a:gd name="T49" fmla="*/ 27 h 107"/>
                <a:gd name="T50" fmla="*/ 7 w 79"/>
                <a:gd name="T51" fmla="*/ 33 h 107"/>
                <a:gd name="T52" fmla="*/ 2 w 79"/>
                <a:gd name="T53" fmla="*/ 44 h 107"/>
                <a:gd name="T54" fmla="*/ 0 w 79"/>
                <a:gd name="T55" fmla="*/ 59 h 107"/>
                <a:gd name="T56" fmla="*/ 3 w 79"/>
                <a:gd name="T57" fmla="*/ 7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 h="107">
                  <a:moveTo>
                    <a:pt x="3" y="76"/>
                  </a:moveTo>
                  <a:cubicBezTo>
                    <a:pt x="7" y="88"/>
                    <a:pt x="15" y="94"/>
                    <a:pt x="23" y="99"/>
                  </a:cubicBezTo>
                  <a:cubicBezTo>
                    <a:pt x="31" y="104"/>
                    <a:pt x="39" y="106"/>
                    <a:pt x="46" y="106"/>
                  </a:cubicBezTo>
                  <a:cubicBezTo>
                    <a:pt x="49" y="106"/>
                    <a:pt x="55" y="107"/>
                    <a:pt x="60" y="106"/>
                  </a:cubicBezTo>
                  <a:cubicBezTo>
                    <a:pt x="65" y="106"/>
                    <a:pt x="69" y="105"/>
                    <a:pt x="69" y="105"/>
                  </a:cubicBezTo>
                  <a:cubicBezTo>
                    <a:pt x="66" y="102"/>
                    <a:pt x="67" y="98"/>
                    <a:pt x="68" y="94"/>
                  </a:cubicBezTo>
                  <a:cubicBezTo>
                    <a:pt x="70" y="89"/>
                    <a:pt x="72" y="85"/>
                    <a:pt x="74" y="81"/>
                  </a:cubicBezTo>
                  <a:cubicBezTo>
                    <a:pt x="76" y="76"/>
                    <a:pt x="78" y="70"/>
                    <a:pt x="79" y="63"/>
                  </a:cubicBezTo>
                  <a:cubicBezTo>
                    <a:pt x="79" y="60"/>
                    <a:pt x="79" y="56"/>
                    <a:pt x="78" y="52"/>
                  </a:cubicBezTo>
                  <a:cubicBezTo>
                    <a:pt x="78" y="50"/>
                    <a:pt x="78" y="49"/>
                    <a:pt x="77" y="47"/>
                  </a:cubicBezTo>
                  <a:cubicBezTo>
                    <a:pt x="77" y="45"/>
                    <a:pt x="77" y="45"/>
                    <a:pt x="77" y="45"/>
                  </a:cubicBezTo>
                  <a:cubicBezTo>
                    <a:pt x="77" y="45"/>
                    <a:pt x="77" y="45"/>
                    <a:pt x="77" y="45"/>
                  </a:cubicBezTo>
                  <a:cubicBezTo>
                    <a:pt x="76" y="45"/>
                    <a:pt x="76" y="45"/>
                    <a:pt x="76" y="45"/>
                  </a:cubicBezTo>
                  <a:cubicBezTo>
                    <a:pt x="76" y="45"/>
                    <a:pt x="76" y="45"/>
                    <a:pt x="76" y="45"/>
                  </a:cubicBezTo>
                  <a:cubicBezTo>
                    <a:pt x="76" y="44"/>
                    <a:pt x="75" y="44"/>
                    <a:pt x="75" y="43"/>
                  </a:cubicBezTo>
                  <a:cubicBezTo>
                    <a:pt x="73" y="41"/>
                    <a:pt x="71" y="38"/>
                    <a:pt x="68" y="35"/>
                  </a:cubicBezTo>
                  <a:cubicBezTo>
                    <a:pt x="65" y="32"/>
                    <a:pt x="61" y="29"/>
                    <a:pt x="57" y="27"/>
                  </a:cubicBezTo>
                  <a:cubicBezTo>
                    <a:pt x="49" y="22"/>
                    <a:pt x="40" y="21"/>
                    <a:pt x="31" y="22"/>
                  </a:cubicBezTo>
                  <a:cubicBezTo>
                    <a:pt x="31" y="18"/>
                    <a:pt x="31" y="15"/>
                    <a:pt x="32" y="12"/>
                  </a:cubicBezTo>
                  <a:cubicBezTo>
                    <a:pt x="33" y="9"/>
                    <a:pt x="35" y="4"/>
                    <a:pt x="36" y="0"/>
                  </a:cubicBezTo>
                  <a:cubicBezTo>
                    <a:pt x="33" y="0"/>
                    <a:pt x="33" y="0"/>
                    <a:pt x="33" y="0"/>
                  </a:cubicBezTo>
                  <a:cubicBezTo>
                    <a:pt x="33" y="1"/>
                    <a:pt x="33" y="3"/>
                    <a:pt x="33" y="4"/>
                  </a:cubicBezTo>
                  <a:cubicBezTo>
                    <a:pt x="33" y="6"/>
                    <a:pt x="32" y="8"/>
                    <a:pt x="32" y="10"/>
                  </a:cubicBezTo>
                  <a:cubicBezTo>
                    <a:pt x="31" y="14"/>
                    <a:pt x="29" y="18"/>
                    <a:pt x="30" y="22"/>
                  </a:cubicBezTo>
                  <a:cubicBezTo>
                    <a:pt x="24" y="23"/>
                    <a:pt x="18" y="24"/>
                    <a:pt x="13" y="27"/>
                  </a:cubicBezTo>
                  <a:cubicBezTo>
                    <a:pt x="11" y="29"/>
                    <a:pt x="8" y="30"/>
                    <a:pt x="7" y="33"/>
                  </a:cubicBezTo>
                  <a:cubicBezTo>
                    <a:pt x="5" y="36"/>
                    <a:pt x="3" y="39"/>
                    <a:pt x="2" y="44"/>
                  </a:cubicBezTo>
                  <a:cubicBezTo>
                    <a:pt x="1" y="48"/>
                    <a:pt x="0" y="54"/>
                    <a:pt x="0" y="59"/>
                  </a:cubicBezTo>
                  <a:cubicBezTo>
                    <a:pt x="1" y="65"/>
                    <a:pt x="2" y="71"/>
                    <a:pt x="3" y="7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1845"/>
            <p:cNvSpPr>
              <a:spLocks/>
            </p:cNvSpPr>
            <p:nvPr/>
          </p:nvSpPr>
          <p:spPr bwMode="auto">
            <a:xfrm>
              <a:off x="5937215" y="5318156"/>
              <a:ext cx="157163" cy="211139"/>
            </a:xfrm>
            <a:custGeom>
              <a:avLst/>
              <a:gdLst>
                <a:gd name="T0" fmla="*/ 1 w 42"/>
                <a:gd name="T1" fmla="*/ 20 h 56"/>
                <a:gd name="T2" fmla="*/ 2 w 42"/>
                <a:gd name="T3" fmla="*/ 33 h 56"/>
                <a:gd name="T4" fmla="*/ 5 w 42"/>
                <a:gd name="T5" fmla="*/ 43 h 56"/>
                <a:gd name="T6" fmla="*/ 7 w 42"/>
                <a:gd name="T7" fmla="*/ 50 h 56"/>
                <a:gd name="T8" fmla="*/ 6 w 42"/>
                <a:gd name="T9" fmla="*/ 56 h 56"/>
                <a:gd name="T10" fmla="*/ 16 w 42"/>
                <a:gd name="T11" fmla="*/ 50 h 56"/>
                <a:gd name="T12" fmla="*/ 25 w 42"/>
                <a:gd name="T13" fmla="*/ 47 h 56"/>
                <a:gd name="T14" fmla="*/ 40 w 42"/>
                <a:gd name="T15" fmla="*/ 28 h 56"/>
                <a:gd name="T16" fmla="*/ 37 w 42"/>
                <a:gd name="T17" fmla="*/ 16 h 56"/>
                <a:gd name="T18" fmla="*/ 26 w 42"/>
                <a:gd name="T19" fmla="*/ 7 h 56"/>
                <a:gd name="T20" fmla="*/ 31 w 42"/>
                <a:gd name="T21" fmla="*/ 2 h 56"/>
                <a:gd name="T22" fmla="*/ 35 w 42"/>
                <a:gd name="T23" fmla="*/ 1 h 56"/>
                <a:gd name="T24" fmla="*/ 39 w 42"/>
                <a:gd name="T25" fmla="*/ 2 h 56"/>
                <a:gd name="T26" fmla="*/ 41 w 42"/>
                <a:gd name="T27" fmla="*/ 4 h 56"/>
                <a:gd name="T28" fmla="*/ 41 w 42"/>
                <a:gd name="T29" fmla="*/ 7 h 56"/>
                <a:gd name="T30" fmla="*/ 40 w 42"/>
                <a:gd name="T31" fmla="*/ 9 h 56"/>
                <a:gd name="T32" fmla="*/ 41 w 42"/>
                <a:gd name="T33" fmla="*/ 10 h 56"/>
                <a:gd name="T34" fmla="*/ 42 w 42"/>
                <a:gd name="T35" fmla="*/ 7 h 56"/>
                <a:gd name="T36" fmla="*/ 41 w 42"/>
                <a:gd name="T37" fmla="*/ 3 h 56"/>
                <a:gd name="T38" fmla="*/ 40 w 42"/>
                <a:gd name="T39" fmla="*/ 2 h 56"/>
                <a:gd name="T40" fmla="*/ 38 w 42"/>
                <a:gd name="T41" fmla="*/ 0 h 56"/>
                <a:gd name="T42" fmla="*/ 36 w 42"/>
                <a:gd name="T43" fmla="*/ 0 h 56"/>
                <a:gd name="T44" fmla="*/ 34 w 42"/>
                <a:gd name="T45" fmla="*/ 0 h 56"/>
                <a:gd name="T46" fmla="*/ 31 w 42"/>
                <a:gd name="T47" fmla="*/ 2 h 56"/>
                <a:gd name="T48" fmla="*/ 28 w 42"/>
                <a:gd name="T49" fmla="*/ 4 h 56"/>
                <a:gd name="T50" fmla="*/ 26 w 42"/>
                <a:gd name="T51" fmla="*/ 7 h 56"/>
                <a:gd name="T52" fmla="*/ 9 w 42"/>
                <a:gd name="T53" fmla="*/ 8 h 56"/>
                <a:gd name="T54" fmla="*/ 1 w 42"/>
                <a:gd name="T55"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56">
                  <a:moveTo>
                    <a:pt x="1" y="20"/>
                  </a:moveTo>
                  <a:cubicBezTo>
                    <a:pt x="0" y="24"/>
                    <a:pt x="1" y="28"/>
                    <a:pt x="2" y="33"/>
                  </a:cubicBezTo>
                  <a:cubicBezTo>
                    <a:pt x="3" y="36"/>
                    <a:pt x="4" y="40"/>
                    <a:pt x="5" y="43"/>
                  </a:cubicBezTo>
                  <a:cubicBezTo>
                    <a:pt x="6" y="45"/>
                    <a:pt x="7" y="48"/>
                    <a:pt x="7" y="50"/>
                  </a:cubicBezTo>
                  <a:cubicBezTo>
                    <a:pt x="7" y="53"/>
                    <a:pt x="6" y="56"/>
                    <a:pt x="6" y="56"/>
                  </a:cubicBezTo>
                  <a:cubicBezTo>
                    <a:pt x="9" y="53"/>
                    <a:pt x="12" y="52"/>
                    <a:pt x="16" y="50"/>
                  </a:cubicBezTo>
                  <a:cubicBezTo>
                    <a:pt x="19" y="49"/>
                    <a:pt x="22" y="48"/>
                    <a:pt x="25" y="47"/>
                  </a:cubicBezTo>
                  <a:cubicBezTo>
                    <a:pt x="32" y="42"/>
                    <a:pt x="39" y="35"/>
                    <a:pt x="40" y="28"/>
                  </a:cubicBezTo>
                  <a:cubicBezTo>
                    <a:pt x="41" y="23"/>
                    <a:pt x="39" y="19"/>
                    <a:pt x="37" y="16"/>
                  </a:cubicBezTo>
                  <a:cubicBezTo>
                    <a:pt x="34" y="12"/>
                    <a:pt x="31" y="9"/>
                    <a:pt x="26" y="7"/>
                  </a:cubicBezTo>
                  <a:cubicBezTo>
                    <a:pt x="28" y="5"/>
                    <a:pt x="29" y="3"/>
                    <a:pt x="31" y="2"/>
                  </a:cubicBezTo>
                  <a:cubicBezTo>
                    <a:pt x="32" y="2"/>
                    <a:pt x="33" y="1"/>
                    <a:pt x="35" y="1"/>
                  </a:cubicBezTo>
                  <a:cubicBezTo>
                    <a:pt x="36" y="1"/>
                    <a:pt x="38" y="1"/>
                    <a:pt x="39" y="2"/>
                  </a:cubicBezTo>
                  <a:cubicBezTo>
                    <a:pt x="40" y="3"/>
                    <a:pt x="41" y="4"/>
                    <a:pt x="41" y="4"/>
                  </a:cubicBezTo>
                  <a:cubicBezTo>
                    <a:pt x="41" y="6"/>
                    <a:pt x="41" y="6"/>
                    <a:pt x="41" y="7"/>
                  </a:cubicBezTo>
                  <a:cubicBezTo>
                    <a:pt x="41" y="8"/>
                    <a:pt x="40" y="9"/>
                    <a:pt x="40" y="9"/>
                  </a:cubicBezTo>
                  <a:cubicBezTo>
                    <a:pt x="40" y="9"/>
                    <a:pt x="41" y="10"/>
                    <a:pt x="41" y="10"/>
                  </a:cubicBezTo>
                  <a:cubicBezTo>
                    <a:pt x="41" y="9"/>
                    <a:pt x="42" y="8"/>
                    <a:pt x="42" y="7"/>
                  </a:cubicBezTo>
                  <a:cubicBezTo>
                    <a:pt x="42" y="6"/>
                    <a:pt x="42" y="5"/>
                    <a:pt x="41" y="3"/>
                  </a:cubicBezTo>
                  <a:cubicBezTo>
                    <a:pt x="41" y="3"/>
                    <a:pt x="41" y="2"/>
                    <a:pt x="40" y="2"/>
                  </a:cubicBezTo>
                  <a:cubicBezTo>
                    <a:pt x="40" y="1"/>
                    <a:pt x="39" y="1"/>
                    <a:pt x="38" y="0"/>
                  </a:cubicBezTo>
                  <a:cubicBezTo>
                    <a:pt x="37" y="0"/>
                    <a:pt x="37" y="0"/>
                    <a:pt x="36" y="0"/>
                  </a:cubicBezTo>
                  <a:cubicBezTo>
                    <a:pt x="35" y="0"/>
                    <a:pt x="35" y="0"/>
                    <a:pt x="34" y="0"/>
                  </a:cubicBezTo>
                  <a:cubicBezTo>
                    <a:pt x="32" y="1"/>
                    <a:pt x="31" y="1"/>
                    <a:pt x="31" y="2"/>
                  </a:cubicBezTo>
                  <a:cubicBezTo>
                    <a:pt x="30" y="3"/>
                    <a:pt x="29" y="3"/>
                    <a:pt x="28" y="4"/>
                  </a:cubicBezTo>
                  <a:cubicBezTo>
                    <a:pt x="27" y="5"/>
                    <a:pt x="26" y="6"/>
                    <a:pt x="26" y="7"/>
                  </a:cubicBezTo>
                  <a:cubicBezTo>
                    <a:pt x="20" y="4"/>
                    <a:pt x="14" y="4"/>
                    <a:pt x="9" y="8"/>
                  </a:cubicBezTo>
                  <a:cubicBezTo>
                    <a:pt x="5" y="11"/>
                    <a:pt x="2" y="16"/>
                    <a:pt x="1"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1846"/>
            <p:cNvSpPr>
              <a:spLocks/>
            </p:cNvSpPr>
            <p:nvPr/>
          </p:nvSpPr>
          <p:spPr bwMode="auto">
            <a:xfrm>
              <a:off x="5846727" y="5026054"/>
              <a:ext cx="341315" cy="250827"/>
            </a:xfrm>
            <a:custGeom>
              <a:avLst/>
              <a:gdLst>
                <a:gd name="T0" fmla="*/ 38 w 91"/>
                <a:gd name="T1" fmla="*/ 5 h 67"/>
                <a:gd name="T2" fmla="*/ 26 w 91"/>
                <a:gd name="T3" fmla="*/ 20 h 67"/>
                <a:gd name="T4" fmla="*/ 15 w 91"/>
                <a:gd name="T5" fmla="*/ 35 h 67"/>
                <a:gd name="T6" fmla="*/ 7 w 91"/>
                <a:gd name="T7" fmla="*/ 44 h 67"/>
                <a:gd name="T8" fmla="*/ 0 w 91"/>
                <a:gd name="T9" fmla="*/ 49 h 67"/>
                <a:gd name="T10" fmla="*/ 16 w 91"/>
                <a:gd name="T11" fmla="*/ 56 h 67"/>
                <a:gd name="T12" fmla="*/ 32 w 91"/>
                <a:gd name="T13" fmla="*/ 64 h 67"/>
                <a:gd name="T14" fmla="*/ 58 w 91"/>
                <a:gd name="T15" fmla="*/ 66 h 67"/>
                <a:gd name="T16" fmla="*/ 82 w 91"/>
                <a:gd name="T17" fmla="*/ 54 h 67"/>
                <a:gd name="T18" fmla="*/ 88 w 91"/>
                <a:gd name="T19" fmla="*/ 31 h 67"/>
                <a:gd name="T20" fmla="*/ 75 w 91"/>
                <a:gd name="T21" fmla="*/ 13 h 67"/>
                <a:gd name="T22" fmla="*/ 81 w 91"/>
                <a:gd name="T23" fmla="*/ 8 h 67"/>
                <a:gd name="T24" fmla="*/ 91 w 91"/>
                <a:gd name="T25" fmla="*/ 2 h 67"/>
                <a:gd name="T26" fmla="*/ 90 w 91"/>
                <a:gd name="T27" fmla="*/ 1 h 67"/>
                <a:gd name="T28" fmla="*/ 82 w 91"/>
                <a:gd name="T29" fmla="*/ 6 h 67"/>
                <a:gd name="T30" fmla="*/ 74 w 91"/>
                <a:gd name="T31" fmla="*/ 12 h 67"/>
                <a:gd name="T32" fmla="*/ 63 w 91"/>
                <a:gd name="T33" fmla="*/ 4 h 67"/>
                <a:gd name="T34" fmla="*/ 53 w 91"/>
                <a:gd name="T35" fmla="*/ 1 h 67"/>
                <a:gd name="T36" fmla="*/ 45 w 91"/>
                <a:gd name="T37" fmla="*/ 2 h 67"/>
                <a:gd name="T38" fmla="*/ 38 w 91"/>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67">
                  <a:moveTo>
                    <a:pt x="38" y="5"/>
                  </a:moveTo>
                  <a:cubicBezTo>
                    <a:pt x="33" y="8"/>
                    <a:pt x="30" y="14"/>
                    <a:pt x="26" y="20"/>
                  </a:cubicBezTo>
                  <a:cubicBezTo>
                    <a:pt x="22" y="25"/>
                    <a:pt x="19" y="30"/>
                    <a:pt x="15" y="35"/>
                  </a:cubicBezTo>
                  <a:cubicBezTo>
                    <a:pt x="14" y="37"/>
                    <a:pt x="11" y="41"/>
                    <a:pt x="7" y="44"/>
                  </a:cubicBezTo>
                  <a:cubicBezTo>
                    <a:pt x="4" y="47"/>
                    <a:pt x="0" y="49"/>
                    <a:pt x="0" y="49"/>
                  </a:cubicBezTo>
                  <a:cubicBezTo>
                    <a:pt x="6" y="50"/>
                    <a:pt x="11" y="53"/>
                    <a:pt x="16" y="56"/>
                  </a:cubicBezTo>
                  <a:cubicBezTo>
                    <a:pt x="21" y="59"/>
                    <a:pt x="27" y="62"/>
                    <a:pt x="32" y="64"/>
                  </a:cubicBezTo>
                  <a:cubicBezTo>
                    <a:pt x="39" y="67"/>
                    <a:pt x="49" y="67"/>
                    <a:pt x="58" y="66"/>
                  </a:cubicBezTo>
                  <a:cubicBezTo>
                    <a:pt x="67" y="64"/>
                    <a:pt x="76" y="60"/>
                    <a:pt x="82" y="54"/>
                  </a:cubicBezTo>
                  <a:cubicBezTo>
                    <a:pt x="88" y="47"/>
                    <a:pt x="90" y="38"/>
                    <a:pt x="88" y="31"/>
                  </a:cubicBezTo>
                  <a:cubicBezTo>
                    <a:pt x="86" y="23"/>
                    <a:pt x="81" y="17"/>
                    <a:pt x="75" y="13"/>
                  </a:cubicBezTo>
                  <a:cubicBezTo>
                    <a:pt x="77" y="11"/>
                    <a:pt x="79" y="9"/>
                    <a:pt x="81" y="8"/>
                  </a:cubicBezTo>
                  <a:cubicBezTo>
                    <a:pt x="84" y="6"/>
                    <a:pt x="87" y="4"/>
                    <a:pt x="91" y="2"/>
                  </a:cubicBezTo>
                  <a:cubicBezTo>
                    <a:pt x="90" y="1"/>
                    <a:pt x="90" y="1"/>
                    <a:pt x="90" y="1"/>
                  </a:cubicBezTo>
                  <a:cubicBezTo>
                    <a:pt x="88" y="2"/>
                    <a:pt x="85" y="4"/>
                    <a:pt x="82" y="6"/>
                  </a:cubicBezTo>
                  <a:cubicBezTo>
                    <a:pt x="79" y="8"/>
                    <a:pt x="76" y="10"/>
                    <a:pt x="74" y="12"/>
                  </a:cubicBezTo>
                  <a:cubicBezTo>
                    <a:pt x="70" y="9"/>
                    <a:pt x="66" y="6"/>
                    <a:pt x="63" y="4"/>
                  </a:cubicBezTo>
                  <a:cubicBezTo>
                    <a:pt x="59" y="2"/>
                    <a:pt x="56" y="1"/>
                    <a:pt x="53" y="1"/>
                  </a:cubicBezTo>
                  <a:cubicBezTo>
                    <a:pt x="50" y="0"/>
                    <a:pt x="48" y="1"/>
                    <a:pt x="45" y="2"/>
                  </a:cubicBezTo>
                  <a:cubicBezTo>
                    <a:pt x="43" y="3"/>
                    <a:pt x="40" y="4"/>
                    <a:pt x="38" y="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1847"/>
            <p:cNvSpPr>
              <a:spLocks/>
            </p:cNvSpPr>
            <p:nvPr/>
          </p:nvSpPr>
          <p:spPr bwMode="auto">
            <a:xfrm>
              <a:off x="5883240" y="3860821"/>
              <a:ext cx="354015" cy="454028"/>
            </a:xfrm>
            <a:custGeom>
              <a:avLst/>
              <a:gdLst>
                <a:gd name="T0" fmla="*/ 81 w 94"/>
                <a:gd name="T1" fmla="*/ 19 h 121"/>
                <a:gd name="T2" fmla="*/ 53 w 94"/>
                <a:gd name="T3" fmla="*/ 3 h 121"/>
                <a:gd name="T4" fmla="*/ 26 w 94"/>
                <a:gd name="T5" fmla="*/ 1 h 121"/>
                <a:gd name="T6" fmla="*/ 10 w 94"/>
                <a:gd name="T7" fmla="*/ 1 h 121"/>
                <a:gd name="T8" fmla="*/ 0 w 94"/>
                <a:gd name="T9" fmla="*/ 2 h 121"/>
                <a:gd name="T10" fmla="*/ 4 w 94"/>
                <a:gd name="T11" fmla="*/ 19 h 121"/>
                <a:gd name="T12" fmla="*/ 2 w 94"/>
                <a:gd name="T13" fmla="*/ 37 h 121"/>
                <a:gd name="T14" fmla="*/ 4 w 94"/>
                <a:gd name="T15" fmla="*/ 60 h 121"/>
                <a:gd name="T16" fmla="*/ 15 w 94"/>
                <a:gd name="T17" fmla="*/ 79 h 121"/>
                <a:gd name="T18" fmla="*/ 39 w 94"/>
                <a:gd name="T19" fmla="*/ 90 h 121"/>
                <a:gd name="T20" fmla="*/ 69 w 94"/>
                <a:gd name="T21" fmla="*/ 89 h 121"/>
                <a:gd name="T22" fmla="*/ 69 w 94"/>
                <a:gd name="T23" fmla="*/ 103 h 121"/>
                <a:gd name="T24" fmla="*/ 59 w 94"/>
                <a:gd name="T25" fmla="*/ 119 h 121"/>
                <a:gd name="T26" fmla="*/ 61 w 94"/>
                <a:gd name="T27" fmla="*/ 121 h 121"/>
                <a:gd name="T28" fmla="*/ 69 w 94"/>
                <a:gd name="T29" fmla="*/ 107 h 121"/>
                <a:gd name="T30" fmla="*/ 71 w 94"/>
                <a:gd name="T31" fmla="*/ 88 h 121"/>
                <a:gd name="T32" fmla="*/ 87 w 94"/>
                <a:gd name="T33" fmla="*/ 76 h 121"/>
                <a:gd name="T34" fmla="*/ 94 w 94"/>
                <a:gd name="T35" fmla="*/ 55 h 121"/>
                <a:gd name="T36" fmla="*/ 90 w 94"/>
                <a:gd name="T37" fmla="*/ 36 h 121"/>
                <a:gd name="T38" fmla="*/ 81 w 94"/>
                <a:gd name="T39"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21">
                  <a:moveTo>
                    <a:pt x="81" y="19"/>
                  </a:moveTo>
                  <a:cubicBezTo>
                    <a:pt x="73" y="9"/>
                    <a:pt x="63" y="6"/>
                    <a:pt x="53" y="3"/>
                  </a:cubicBezTo>
                  <a:cubicBezTo>
                    <a:pt x="44" y="0"/>
                    <a:pt x="35" y="0"/>
                    <a:pt x="26" y="1"/>
                  </a:cubicBezTo>
                  <a:cubicBezTo>
                    <a:pt x="23" y="2"/>
                    <a:pt x="16" y="1"/>
                    <a:pt x="10" y="1"/>
                  </a:cubicBezTo>
                  <a:cubicBezTo>
                    <a:pt x="5" y="2"/>
                    <a:pt x="0" y="2"/>
                    <a:pt x="0" y="2"/>
                  </a:cubicBezTo>
                  <a:cubicBezTo>
                    <a:pt x="4" y="6"/>
                    <a:pt x="4" y="12"/>
                    <a:pt x="4" y="19"/>
                  </a:cubicBezTo>
                  <a:cubicBezTo>
                    <a:pt x="4" y="25"/>
                    <a:pt x="3" y="31"/>
                    <a:pt x="2" y="37"/>
                  </a:cubicBezTo>
                  <a:cubicBezTo>
                    <a:pt x="2" y="44"/>
                    <a:pt x="2" y="53"/>
                    <a:pt x="4" y="60"/>
                  </a:cubicBezTo>
                  <a:cubicBezTo>
                    <a:pt x="6" y="67"/>
                    <a:pt x="9" y="74"/>
                    <a:pt x="15" y="79"/>
                  </a:cubicBezTo>
                  <a:cubicBezTo>
                    <a:pt x="21" y="85"/>
                    <a:pt x="29" y="88"/>
                    <a:pt x="39" y="90"/>
                  </a:cubicBezTo>
                  <a:cubicBezTo>
                    <a:pt x="49" y="92"/>
                    <a:pt x="60" y="92"/>
                    <a:pt x="69" y="89"/>
                  </a:cubicBezTo>
                  <a:cubicBezTo>
                    <a:pt x="70" y="93"/>
                    <a:pt x="70" y="98"/>
                    <a:pt x="69" y="103"/>
                  </a:cubicBezTo>
                  <a:cubicBezTo>
                    <a:pt x="67" y="109"/>
                    <a:pt x="64" y="115"/>
                    <a:pt x="59" y="119"/>
                  </a:cubicBezTo>
                  <a:cubicBezTo>
                    <a:pt x="59" y="119"/>
                    <a:pt x="60" y="120"/>
                    <a:pt x="61" y="121"/>
                  </a:cubicBezTo>
                  <a:cubicBezTo>
                    <a:pt x="63" y="119"/>
                    <a:pt x="67" y="114"/>
                    <a:pt x="69" y="107"/>
                  </a:cubicBezTo>
                  <a:cubicBezTo>
                    <a:pt x="71" y="100"/>
                    <a:pt x="72" y="93"/>
                    <a:pt x="71" y="88"/>
                  </a:cubicBezTo>
                  <a:cubicBezTo>
                    <a:pt x="77" y="86"/>
                    <a:pt x="83" y="82"/>
                    <a:pt x="87" y="76"/>
                  </a:cubicBezTo>
                  <a:cubicBezTo>
                    <a:pt x="91" y="70"/>
                    <a:pt x="94" y="63"/>
                    <a:pt x="94" y="55"/>
                  </a:cubicBezTo>
                  <a:cubicBezTo>
                    <a:pt x="93" y="49"/>
                    <a:pt x="92" y="42"/>
                    <a:pt x="90" y="36"/>
                  </a:cubicBezTo>
                  <a:cubicBezTo>
                    <a:pt x="87" y="30"/>
                    <a:pt x="84" y="24"/>
                    <a:pt x="81" y="1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1848"/>
            <p:cNvSpPr>
              <a:spLocks/>
            </p:cNvSpPr>
            <p:nvPr/>
          </p:nvSpPr>
          <p:spPr bwMode="auto">
            <a:xfrm>
              <a:off x="6011828" y="3808433"/>
              <a:ext cx="300039" cy="450853"/>
            </a:xfrm>
            <a:custGeom>
              <a:avLst/>
              <a:gdLst>
                <a:gd name="T0" fmla="*/ 77 w 80"/>
                <a:gd name="T1" fmla="*/ 44 h 120"/>
                <a:gd name="T2" fmla="*/ 58 w 80"/>
                <a:gd name="T3" fmla="*/ 23 h 120"/>
                <a:gd name="T4" fmla="*/ 37 w 80"/>
                <a:gd name="T5" fmla="*/ 14 h 120"/>
                <a:gd name="T6" fmla="*/ 24 w 80"/>
                <a:gd name="T7" fmla="*/ 7 h 120"/>
                <a:gd name="T8" fmla="*/ 18 w 80"/>
                <a:gd name="T9" fmla="*/ 2 h 120"/>
                <a:gd name="T10" fmla="*/ 16 w 80"/>
                <a:gd name="T11" fmla="*/ 0 h 120"/>
                <a:gd name="T12" fmla="*/ 15 w 80"/>
                <a:gd name="T13" fmla="*/ 11 h 120"/>
                <a:gd name="T14" fmla="*/ 12 w 80"/>
                <a:gd name="T15" fmla="*/ 20 h 120"/>
                <a:gd name="T16" fmla="*/ 5 w 80"/>
                <a:gd name="T17" fmla="*/ 36 h 120"/>
                <a:gd name="T18" fmla="*/ 1 w 80"/>
                <a:gd name="T19" fmla="*/ 58 h 120"/>
                <a:gd name="T20" fmla="*/ 4 w 80"/>
                <a:gd name="T21" fmla="*/ 77 h 120"/>
                <a:gd name="T22" fmla="*/ 22 w 80"/>
                <a:gd name="T23" fmla="*/ 91 h 120"/>
                <a:gd name="T24" fmla="*/ 47 w 80"/>
                <a:gd name="T25" fmla="*/ 102 h 120"/>
                <a:gd name="T26" fmla="*/ 39 w 80"/>
                <a:gd name="T27" fmla="*/ 114 h 120"/>
                <a:gd name="T28" fmla="*/ 20 w 80"/>
                <a:gd name="T29" fmla="*/ 117 h 120"/>
                <a:gd name="T30" fmla="*/ 20 w 80"/>
                <a:gd name="T31" fmla="*/ 119 h 120"/>
                <a:gd name="T32" fmla="*/ 22 w 80"/>
                <a:gd name="T33" fmla="*/ 119 h 120"/>
                <a:gd name="T34" fmla="*/ 23 w 80"/>
                <a:gd name="T35" fmla="*/ 120 h 120"/>
                <a:gd name="T36" fmla="*/ 27 w 80"/>
                <a:gd name="T37" fmla="*/ 120 h 120"/>
                <a:gd name="T38" fmla="*/ 36 w 80"/>
                <a:gd name="T39" fmla="*/ 117 h 120"/>
                <a:gd name="T40" fmla="*/ 44 w 80"/>
                <a:gd name="T41" fmla="*/ 110 h 120"/>
                <a:gd name="T42" fmla="*/ 48 w 80"/>
                <a:gd name="T43" fmla="*/ 102 h 120"/>
                <a:gd name="T44" fmla="*/ 66 w 80"/>
                <a:gd name="T45" fmla="*/ 96 h 120"/>
                <a:gd name="T46" fmla="*/ 78 w 80"/>
                <a:gd name="T47" fmla="*/ 78 h 120"/>
                <a:gd name="T48" fmla="*/ 80 w 80"/>
                <a:gd name="T49" fmla="*/ 60 h 120"/>
                <a:gd name="T50" fmla="*/ 77 w 80"/>
                <a:gd name="T51" fmla="*/ 4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0" h="120">
                  <a:moveTo>
                    <a:pt x="77" y="44"/>
                  </a:moveTo>
                  <a:cubicBezTo>
                    <a:pt x="73" y="34"/>
                    <a:pt x="66" y="29"/>
                    <a:pt x="58" y="23"/>
                  </a:cubicBezTo>
                  <a:cubicBezTo>
                    <a:pt x="52" y="19"/>
                    <a:pt x="45" y="16"/>
                    <a:pt x="37" y="14"/>
                  </a:cubicBezTo>
                  <a:cubicBezTo>
                    <a:pt x="34" y="13"/>
                    <a:pt x="29" y="10"/>
                    <a:pt x="24" y="7"/>
                  </a:cubicBezTo>
                  <a:cubicBezTo>
                    <a:pt x="22" y="5"/>
                    <a:pt x="20" y="3"/>
                    <a:pt x="18" y="2"/>
                  </a:cubicBezTo>
                  <a:cubicBezTo>
                    <a:pt x="17" y="1"/>
                    <a:pt x="16" y="0"/>
                    <a:pt x="16" y="0"/>
                  </a:cubicBezTo>
                  <a:cubicBezTo>
                    <a:pt x="16" y="4"/>
                    <a:pt x="16" y="7"/>
                    <a:pt x="15" y="11"/>
                  </a:cubicBezTo>
                  <a:cubicBezTo>
                    <a:pt x="15" y="14"/>
                    <a:pt x="14" y="17"/>
                    <a:pt x="12" y="20"/>
                  </a:cubicBezTo>
                  <a:cubicBezTo>
                    <a:pt x="10" y="26"/>
                    <a:pt x="7" y="31"/>
                    <a:pt x="5" y="36"/>
                  </a:cubicBezTo>
                  <a:cubicBezTo>
                    <a:pt x="3" y="43"/>
                    <a:pt x="1" y="51"/>
                    <a:pt x="1" y="58"/>
                  </a:cubicBezTo>
                  <a:cubicBezTo>
                    <a:pt x="0" y="65"/>
                    <a:pt x="1" y="72"/>
                    <a:pt x="4" y="77"/>
                  </a:cubicBezTo>
                  <a:cubicBezTo>
                    <a:pt x="8" y="82"/>
                    <a:pt x="14" y="86"/>
                    <a:pt x="22" y="91"/>
                  </a:cubicBezTo>
                  <a:cubicBezTo>
                    <a:pt x="29" y="95"/>
                    <a:pt x="37" y="101"/>
                    <a:pt x="47" y="102"/>
                  </a:cubicBezTo>
                  <a:cubicBezTo>
                    <a:pt x="45" y="106"/>
                    <a:pt x="43" y="111"/>
                    <a:pt x="39" y="114"/>
                  </a:cubicBezTo>
                  <a:cubicBezTo>
                    <a:pt x="34" y="118"/>
                    <a:pt x="27" y="119"/>
                    <a:pt x="20" y="117"/>
                  </a:cubicBezTo>
                  <a:cubicBezTo>
                    <a:pt x="20" y="118"/>
                    <a:pt x="20" y="118"/>
                    <a:pt x="20" y="119"/>
                  </a:cubicBezTo>
                  <a:cubicBezTo>
                    <a:pt x="21" y="119"/>
                    <a:pt x="21" y="119"/>
                    <a:pt x="22" y="119"/>
                  </a:cubicBezTo>
                  <a:cubicBezTo>
                    <a:pt x="22" y="119"/>
                    <a:pt x="23" y="119"/>
                    <a:pt x="23" y="120"/>
                  </a:cubicBezTo>
                  <a:cubicBezTo>
                    <a:pt x="25" y="120"/>
                    <a:pt x="26" y="120"/>
                    <a:pt x="27" y="120"/>
                  </a:cubicBezTo>
                  <a:cubicBezTo>
                    <a:pt x="30" y="119"/>
                    <a:pt x="33" y="118"/>
                    <a:pt x="36" y="117"/>
                  </a:cubicBezTo>
                  <a:cubicBezTo>
                    <a:pt x="39" y="115"/>
                    <a:pt x="42" y="113"/>
                    <a:pt x="44" y="110"/>
                  </a:cubicBezTo>
                  <a:cubicBezTo>
                    <a:pt x="46" y="107"/>
                    <a:pt x="47" y="104"/>
                    <a:pt x="48" y="102"/>
                  </a:cubicBezTo>
                  <a:cubicBezTo>
                    <a:pt x="54" y="102"/>
                    <a:pt x="61" y="100"/>
                    <a:pt x="66" y="96"/>
                  </a:cubicBezTo>
                  <a:cubicBezTo>
                    <a:pt x="72" y="92"/>
                    <a:pt x="76" y="86"/>
                    <a:pt x="78" y="78"/>
                  </a:cubicBezTo>
                  <a:cubicBezTo>
                    <a:pt x="80" y="73"/>
                    <a:pt x="80" y="66"/>
                    <a:pt x="80" y="60"/>
                  </a:cubicBezTo>
                  <a:cubicBezTo>
                    <a:pt x="80" y="54"/>
                    <a:pt x="79" y="48"/>
                    <a:pt x="77" y="4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1849"/>
            <p:cNvSpPr>
              <a:spLocks/>
            </p:cNvSpPr>
            <p:nvPr/>
          </p:nvSpPr>
          <p:spPr bwMode="auto">
            <a:xfrm>
              <a:off x="5665751" y="3898921"/>
              <a:ext cx="454028" cy="303215"/>
            </a:xfrm>
            <a:custGeom>
              <a:avLst/>
              <a:gdLst>
                <a:gd name="T0" fmla="*/ 68 w 121"/>
                <a:gd name="T1" fmla="*/ 2 h 81"/>
                <a:gd name="T2" fmla="*/ 43 w 121"/>
                <a:gd name="T3" fmla="*/ 8 h 81"/>
                <a:gd name="T4" fmla="*/ 24 w 121"/>
                <a:gd name="T5" fmla="*/ 20 h 81"/>
                <a:gd name="T6" fmla="*/ 11 w 121"/>
                <a:gd name="T7" fmla="*/ 25 h 81"/>
                <a:gd name="T8" fmla="*/ 0 w 121"/>
                <a:gd name="T9" fmla="*/ 26 h 81"/>
                <a:gd name="T10" fmla="*/ 8 w 121"/>
                <a:gd name="T11" fmla="*/ 35 h 81"/>
                <a:gd name="T12" fmla="*/ 14 w 121"/>
                <a:gd name="T13" fmla="*/ 43 h 81"/>
                <a:gd name="T14" fmla="*/ 26 w 121"/>
                <a:gd name="T15" fmla="*/ 60 h 81"/>
                <a:gd name="T16" fmla="*/ 46 w 121"/>
                <a:gd name="T17" fmla="*/ 75 h 81"/>
                <a:gd name="T18" fmla="*/ 68 w 121"/>
                <a:gd name="T19" fmla="*/ 81 h 81"/>
                <a:gd name="T20" fmla="*/ 89 w 121"/>
                <a:gd name="T21" fmla="*/ 70 h 81"/>
                <a:gd name="T22" fmla="*/ 105 w 121"/>
                <a:gd name="T23" fmla="*/ 48 h 81"/>
                <a:gd name="T24" fmla="*/ 115 w 121"/>
                <a:gd name="T25" fmla="*/ 56 h 81"/>
                <a:gd name="T26" fmla="*/ 119 w 121"/>
                <a:gd name="T27" fmla="*/ 74 h 81"/>
                <a:gd name="T28" fmla="*/ 121 w 121"/>
                <a:gd name="T29" fmla="*/ 74 h 81"/>
                <a:gd name="T30" fmla="*/ 121 w 121"/>
                <a:gd name="T31" fmla="*/ 67 h 81"/>
                <a:gd name="T32" fmla="*/ 118 w 121"/>
                <a:gd name="T33" fmla="*/ 59 h 81"/>
                <a:gd name="T34" fmla="*/ 105 w 121"/>
                <a:gd name="T35" fmla="*/ 47 h 81"/>
                <a:gd name="T36" fmla="*/ 106 w 121"/>
                <a:gd name="T37" fmla="*/ 29 h 81"/>
                <a:gd name="T38" fmla="*/ 95 w 121"/>
                <a:gd name="T39" fmla="*/ 13 h 81"/>
                <a:gd name="T40" fmla="*/ 82 w 121"/>
                <a:gd name="T41" fmla="*/ 5 h 81"/>
                <a:gd name="T42" fmla="*/ 68 w 121"/>
                <a:gd name="T43"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1" h="81">
                  <a:moveTo>
                    <a:pt x="68" y="2"/>
                  </a:moveTo>
                  <a:cubicBezTo>
                    <a:pt x="59" y="0"/>
                    <a:pt x="51" y="5"/>
                    <a:pt x="43" y="8"/>
                  </a:cubicBezTo>
                  <a:cubicBezTo>
                    <a:pt x="37" y="12"/>
                    <a:pt x="31" y="16"/>
                    <a:pt x="24" y="20"/>
                  </a:cubicBezTo>
                  <a:cubicBezTo>
                    <a:pt x="22" y="22"/>
                    <a:pt x="16" y="24"/>
                    <a:pt x="11" y="25"/>
                  </a:cubicBezTo>
                  <a:cubicBezTo>
                    <a:pt x="5" y="27"/>
                    <a:pt x="0" y="26"/>
                    <a:pt x="0" y="26"/>
                  </a:cubicBezTo>
                  <a:cubicBezTo>
                    <a:pt x="3" y="29"/>
                    <a:pt x="6" y="32"/>
                    <a:pt x="8" y="35"/>
                  </a:cubicBezTo>
                  <a:cubicBezTo>
                    <a:pt x="10" y="38"/>
                    <a:pt x="12" y="40"/>
                    <a:pt x="14" y="43"/>
                  </a:cubicBezTo>
                  <a:cubicBezTo>
                    <a:pt x="18" y="49"/>
                    <a:pt x="22" y="55"/>
                    <a:pt x="26" y="60"/>
                  </a:cubicBezTo>
                  <a:cubicBezTo>
                    <a:pt x="32" y="66"/>
                    <a:pt x="39" y="71"/>
                    <a:pt x="46" y="75"/>
                  </a:cubicBezTo>
                  <a:cubicBezTo>
                    <a:pt x="53" y="79"/>
                    <a:pt x="61" y="81"/>
                    <a:pt x="68" y="81"/>
                  </a:cubicBezTo>
                  <a:cubicBezTo>
                    <a:pt x="75" y="80"/>
                    <a:pt x="82" y="76"/>
                    <a:pt x="89" y="70"/>
                  </a:cubicBezTo>
                  <a:cubicBezTo>
                    <a:pt x="95" y="64"/>
                    <a:pt x="102" y="57"/>
                    <a:pt x="105" y="48"/>
                  </a:cubicBezTo>
                  <a:cubicBezTo>
                    <a:pt x="108" y="50"/>
                    <a:pt x="112" y="53"/>
                    <a:pt x="115" y="56"/>
                  </a:cubicBezTo>
                  <a:cubicBezTo>
                    <a:pt x="119" y="62"/>
                    <a:pt x="120" y="68"/>
                    <a:pt x="119" y="74"/>
                  </a:cubicBezTo>
                  <a:cubicBezTo>
                    <a:pt x="119" y="74"/>
                    <a:pt x="120" y="74"/>
                    <a:pt x="121" y="74"/>
                  </a:cubicBezTo>
                  <a:cubicBezTo>
                    <a:pt x="121" y="72"/>
                    <a:pt x="121" y="70"/>
                    <a:pt x="121" y="67"/>
                  </a:cubicBezTo>
                  <a:cubicBezTo>
                    <a:pt x="120" y="65"/>
                    <a:pt x="119" y="62"/>
                    <a:pt x="118" y="59"/>
                  </a:cubicBezTo>
                  <a:cubicBezTo>
                    <a:pt x="114" y="53"/>
                    <a:pt x="109" y="49"/>
                    <a:pt x="105" y="47"/>
                  </a:cubicBezTo>
                  <a:cubicBezTo>
                    <a:pt x="107" y="41"/>
                    <a:pt x="107" y="35"/>
                    <a:pt x="106" y="29"/>
                  </a:cubicBezTo>
                  <a:cubicBezTo>
                    <a:pt x="104" y="23"/>
                    <a:pt x="101" y="17"/>
                    <a:pt x="95" y="13"/>
                  </a:cubicBezTo>
                  <a:cubicBezTo>
                    <a:pt x="92" y="10"/>
                    <a:pt x="87" y="7"/>
                    <a:pt x="82" y="5"/>
                  </a:cubicBezTo>
                  <a:cubicBezTo>
                    <a:pt x="77" y="3"/>
                    <a:pt x="72" y="2"/>
                    <a:pt x="68"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1850"/>
            <p:cNvSpPr>
              <a:spLocks/>
            </p:cNvSpPr>
            <p:nvPr/>
          </p:nvSpPr>
          <p:spPr bwMode="auto">
            <a:xfrm>
              <a:off x="5605425" y="4075135"/>
              <a:ext cx="368302" cy="236539"/>
            </a:xfrm>
            <a:custGeom>
              <a:avLst/>
              <a:gdLst>
                <a:gd name="T0" fmla="*/ 47 w 98"/>
                <a:gd name="T1" fmla="*/ 1 h 63"/>
                <a:gd name="T2" fmla="*/ 28 w 98"/>
                <a:gd name="T3" fmla="*/ 8 h 63"/>
                <a:gd name="T4" fmla="*/ 14 w 98"/>
                <a:gd name="T5" fmla="*/ 21 h 63"/>
                <a:gd name="T6" fmla="*/ 0 w 98"/>
                <a:gd name="T7" fmla="*/ 33 h 63"/>
                <a:gd name="T8" fmla="*/ 21 w 98"/>
                <a:gd name="T9" fmla="*/ 50 h 63"/>
                <a:gd name="T10" fmla="*/ 38 w 98"/>
                <a:gd name="T11" fmla="*/ 60 h 63"/>
                <a:gd name="T12" fmla="*/ 40 w 98"/>
                <a:gd name="T13" fmla="*/ 61 h 63"/>
                <a:gd name="T14" fmla="*/ 41 w 98"/>
                <a:gd name="T15" fmla="*/ 61 h 63"/>
                <a:gd name="T16" fmla="*/ 42 w 98"/>
                <a:gd name="T17" fmla="*/ 61 h 63"/>
                <a:gd name="T18" fmla="*/ 44 w 98"/>
                <a:gd name="T19" fmla="*/ 62 h 63"/>
                <a:gd name="T20" fmla="*/ 50 w 98"/>
                <a:gd name="T21" fmla="*/ 63 h 63"/>
                <a:gd name="T22" fmla="*/ 59 w 98"/>
                <a:gd name="T23" fmla="*/ 61 h 63"/>
                <a:gd name="T24" fmla="*/ 74 w 98"/>
                <a:gd name="T25" fmla="*/ 49 h 63"/>
                <a:gd name="T26" fmla="*/ 80 w 98"/>
                <a:gd name="T27" fmla="*/ 29 h 63"/>
                <a:gd name="T28" fmla="*/ 89 w 98"/>
                <a:gd name="T29" fmla="*/ 32 h 63"/>
                <a:gd name="T30" fmla="*/ 92 w 98"/>
                <a:gd name="T31" fmla="*/ 34 h 63"/>
                <a:gd name="T32" fmla="*/ 94 w 98"/>
                <a:gd name="T33" fmla="*/ 36 h 63"/>
                <a:gd name="T34" fmla="*/ 96 w 98"/>
                <a:gd name="T35" fmla="*/ 39 h 63"/>
                <a:gd name="T36" fmla="*/ 96 w 98"/>
                <a:gd name="T37" fmla="*/ 43 h 63"/>
                <a:gd name="T38" fmla="*/ 96 w 98"/>
                <a:gd name="T39" fmla="*/ 43 h 63"/>
                <a:gd name="T40" fmla="*/ 97 w 98"/>
                <a:gd name="T41" fmla="*/ 43 h 63"/>
                <a:gd name="T42" fmla="*/ 98 w 98"/>
                <a:gd name="T43" fmla="*/ 40 h 63"/>
                <a:gd name="T44" fmla="*/ 97 w 98"/>
                <a:gd name="T45" fmla="*/ 38 h 63"/>
                <a:gd name="T46" fmla="*/ 92 w 98"/>
                <a:gd name="T47" fmla="*/ 33 h 63"/>
                <a:gd name="T48" fmla="*/ 80 w 98"/>
                <a:gd name="T49" fmla="*/ 28 h 63"/>
                <a:gd name="T50" fmla="*/ 67 w 98"/>
                <a:gd name="T51" fmla="*/ 5 h 63"/>
                <a:gd name="T52" fmla="*/ 61 w 98"/>
                <a:gd name="T53" fmla="*/ 3 h 63"/>
                <a:gd name="T54" fmla="*/ 59 w 98"/>
                <a:gd name="T55" fmla="*/ 2 h 63"/>
                <a:gd name="T56" fmla="*/ 57 w 98"/>
                <a:gd name="T57" fmla="*/ 2 h 63"/>
                <a:gd name="T58" fmla="*/ 57 w 98"/>
                <a:gd name="T59" fmla="*/ 2 h 63"/>
                <a:gd name="T60" fmla="*/ 57 w 98"/>
                <a:gd name="T61" fmla="*/ 2 h 63"/>
                <a:gd name="T62" fmla="*/ 56 w 98"/>
                <a:gd name="T63" fmla="*/ 1 h 63"/>
                <a:gd name="T64" fmla="*/ 55 w 98"/>
                <a:gd name="T65" fmla="*/ 1 h 63"/>
                <a:gd name="T66" fmla="*/ 52 w 98"/>
                <a:gd name="T67" fmla="*/ 1 h 63"/>
                <a:gd name="T68" fmla="*/ 47 w 98"/>
                <a:gd name="T69"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63">
                  <a:moveTo>
                    <a:pt x="47" y="1"/>
                  </a:moveTo>
                  <a:cubicBezTo>
                    <a:pt x="39" y="1"/>
                    <a:pt x="34" y="5"/>
                    <a:pt x="28" y="8"/>
                  </a:cubicBezTo>
                  <a:cubicBezTo>
                    <a:pt x="23" y="12"/>
                    <a:pt x="18" y="16"/>
                    <a:pt x="14" y="21"/>
                  </a:cubicBezTo>
                  <a:cubicBezTo>
                    <a:pt x="11" y="24"/>
                    <a:pt x="0" y="33"/>
                    <a:pt x="0" y="33"/>
                  </a:cubicBezTo>
                  <a:cubicBezTo>
                    <a:pt x="9" y="35"/>
                    <a:pt x="15" y="44"/>
                    <a:pt x="21" y="50"/>
                  </a:cubicBezTo>
                  <a:cubicBezTo>
                    <a:pt x="26" y="54"/>
                    <a:pt x="32" y="58"/>
                    <a:pt x="38" y="60"/>
                  </a:cubicBezTo>
                  <a:cubicBezTo>
                    <a:pt x="39" y="60"/>
                    <a:pt x="40" y="61"/>
                    <a:pt x="40" y="61"/>
                  </a:cubicBezTo>
                  <a:cubicBezTo>
                    <a:pt x="41" y="61"/>
                    <a:pt x="41" y="61"/>
                    <a:pt x="41" y="61"/>
                  </a:cubicBezTo>
                  <a:cubicBezTo>
                    <a:pt x="42" y="61"/>
                    <a:pt x="42" y="61"/>
                    <a:pt x="42" y="61"/>
                  </a:cubicBezTo>
                  <a:cubicBezTo>
                    <a:pt x="43" y="62"/>
                    <a:pt x="44" y="62"/>
                    <a:pt x="44" y="62"/>
                  </a:cubicBezTo>
                  <a:cubicBezTo>
                    <a:pt x="46" y="62"/>
                    <a:pt x="48" y="63"/>
                    <a:pt x="50" y="63"/>
                  </a:cubicBezTo>
                  <a:cubicBezTo>
                    <a:pt x="53" y="63"/>
                    <a:pt x="56" y="62"/>
                    <a:pt x="59" y="61"/>
                  </a:cubicBezTo>
                  <a:cubicBezTo>
                    <a:pt x="65" y="60"/>
                    <a:pt x="70" y="55"/>
                    <a:pt x="74" y="49"/>
                  </a:cubicBezTo>
                  <a:cubicBezTo>
                    <a:pt x="77" y="43"/>
                    <a:pt x="80" y="36"/>
                    <a:pt x="80" y="29"/>
                  </a:cubicBezTo>
                  <a:cubicBezTo>
                    <a:pt x="83" y="29"/>
                    <a:pt x="86" y="30"/>
                    <a:pt x="89" y="32"/>
                  </a:cubicBezTo>
                  <a:cubicBezTo>
                    <a:pt x="90" y="32"/>
                    <a:pt x="91" y="33"/>
                    <a:pt x="92" y="34"/>
                  </a:cubicBezTo>
                  <a:cubicBezTo>
                    <a:pt x="93" y="35"/>
                    <a:pt x="94" y="35"/>
                    <a:pt x="94" y="36"/>
                  </a:cubicBezTo>
                  <a:cubicBezTo>
                    <a:pt x="95" y="37"/>
                    <a:pt x="96" y="38"/>
                    <a:pt x="96" y="39"/>
                  </a:cubicBezTo>
                  <a:cubicBezTo>
                    <a:pt x="96" y="41"/>
                    <a:pt x="97" y="42"/>
                    <a:pt x="96" y="43"/>
                  </a:cubicBezTo>
                  <a:cubicBezTo>
                    <a:pt x="96" y="43"/>
                    <a:pt x="96" y="43"/>
                    <a:pt x="96" y="43"/>
                  </a:cubicBezTo>
                  <a:cubicBezTo>
                    <a:pt x="96" y="43"/>
                    <a:pt x="96" y="43"/>
                    <a:pt x="97" y="43"/>
                  </a:cubicBezTo>
                  <a:cubicBezTo>
                    <a:pt x="97" y="42"/>
                    <a:pt x="98" y="41"/>
                    <a:pt x="98" y="40"/>
                  </a:cubicBezTo>
                  <a:cubicBezTo>
                    <a:pt x="98" y="39"/>
                    <a:pt x="97" y="38"/>
                    <a:pt x="97" y="38"/>
                  </a:cubicBezTo>
                  <a:cubicBezTo>
                    <a:pt x="96" y="36"/>
                    <a:pt x="94" y="34"/>
                    <a:pt x="92" y="33"/>
                  </a:cubicBezTo>
                  <a:cubicBezTo>
                    <a:pt x="88" y="30"/>
                    <a:pt x="83" y="28"/>
                    <a:pt x="80" y="28"/>
                  </a:cubicBezTo>
                  <a:cubicBezTo>
                    <a:pt x="80" y="18"/>
                    <a:pt x="75" y="9"/>
                    <a:pt x="67" y="5"/>
                  </a:cubicBezTo>
                  <a:cubicBezTo>
                    <a:pt x="65" y="4"/>
                    <a:pt x="63" y="3"/>
                    <a:pt x="61" y="3"/>
                  </a:cubicBezTo>
                  <a:cubicBezTo>
                    <a:pt x="61" y="2"/>
                    <a:pt x="60" y="2"/>
                    <a:pt x="59" y="2"/>
                  </a:cubicBezTo>
                  <a:cubicBezTo>
                    <a:pt x="58" y="2"/>
                    <a:pt x="57" y="2"/>
                    <a:pt x="57" y="2"/>
                  </a:cubicBezTo>
                  <a:cubicBezTo>
                    <a:pt x="57" y="1"/>
                    <a:pt x="57" y="1"/>
                    <a:pt x="57" y="2"/>
                  </a:cubicBezTo>
                  <a:cubicBezTo>
                    <a:pt x="57" y="2"/>
                    <a:pt x="57" y="2"/>
                    <a:pt x="57" y="2"/>
                  </a:cubicBezTo>
                  <a:cubicBezTo>
                    <a:pt x="56" y="1"/>
                    <a:pt x="56" y="1"/>
                    <a:pt x="56" y="1"/>
                  </a:cubicBezTo>
                  <a:cubicBezTo>
                    <a:pt x="55" y="1"/>
                    <a:pt x="55" y="1"/>
                    <a:pt x="55" y="1"/>
                  </a:cubicBezTo>
                  <a:cubicBezTo>
                    <a:pt x="54" y="1"/>
                    <a:pt x="53" y="1"/>
                    <a:pt x="52" y="1"/>
                  </a:cubicBezTo>
                  <a:cubicBezTo>
                    <a:pt x="50" y="1"/>
                    <a:pt x="49" y="0"/>
                    <a:pt x="47"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1851"/>
            <p:cNvSpPr>
              <a:spLocks/>
            </p:cNvSpPr>
            <p:nvPr/>
          </p:nvSpPr>
          <p:spPr bwMode="auto">
            <a:xfrm>
              <a:off x="5516525" y="4292624"/>
              <a:ext cx="401640" cy="252414"/>
            </a:xfrm>
            <a:custGeom>
              <a:avLst/>
              <a:gdLst>
                <a:gd name="T0" fmla="*/ 44 w 107"/>
                <a:gd name="T1" fmla="*/ 3 h 67"/>
                <a:gd name="T2" fmla="*/ 28 w 107"/>
                <a:gd name="T3" fmla="*/ 16 h 67"/>
                <a:gd name="T4" fmla="*/ 16 w 107"/>
                <a:gd name="T5" fmla="*/ 31 h 67"/>
                <a:gd name="T6" fmla="*/ 7 w 107"/>
                <a:gd name="T7" fmla="*/ 39 h 67"/>
                <a:gd name="T8" fmla="*/ 0 w 107"/>
                <a:gd name="T9" fmla="*/ 44 h 67"/>
                <a:gd name="T10" fmla="*/ 16 w 107"/>
                <a:gd name="T11" fmla="*/ 52 h 67"/>
                <a:gd name="T12" fmla="*/ 30 w 107"/>
                <a:gd name="T13" fmla="*/ 61 h 67"/>
                <a:gd name="T14" fmla="*/ 52 w 107"/>
                <a:gd name="T15" fmla="*/ 67 h 67"/>
                <a:gd name="T16" fmla="*/ 73 w 107"/>
                <a:gd name="T17" fmla="*/ 62 h 67"/>
                <a:gd name="T18" fmla="*/ 85 w 107"/>
                <a:gd name="T19" fmla="*/ 22 h 67"/>
                <a:gd name="T20" fmla="*/ 94 w 107"/>
                <a:gd name="T21" fmla="*/ 22 h 67"/>
                <a:gd name="T22" fmla="*/ 106 w 107"/>
                <a:gd name="T23" fmla="*/ 26 h 67"/>
                <a:gd name="T24" fmla="*/ 107 w 107"/>
                <a:gd name="T25" fmla="*/ 25 h 67"/>
                <a:gd name="T26" fmla="*/ 84 w 107"/>
                <a:gd name="T27" fmla="*/ 21 h 67"/>
                <a:gd name="T28" fmla="*/ 65 w 107"/>
                <a:gd name="T29" fmla="*/ 2 h 67"/>
                <a:gd name="T30" fmla="*/ 44 w 107"/>
                <a:gd name="T31"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67">
                  <a:moveTo>
                    <a:pt x="44" y="3"/>
                  </a:moveTo>
                  <a:cubicBezTo>
                    <a:pt x="37" y="5"/>
                    <a:pt x="33" y="11"/>
                    <a:pt x="28" y="16"/>
                  </a:cubicBezTo>
                  <a:cubicBezTo>
                    <a:pt x="24" y="20"/>
                    <a:pt x="20" y="25"/>
                    <a:pt x="16" y="31"/>
                  </a:cubicBezTo>
                  <a:cubicBezTo>
                    <a:pt x="15" y="33"/>
                    <a:pt x="11" y="36"/>
                    <a:pt x="7" y="39"/>
                  </a:cubicBezTo>
                  <a:cubicBezTo>
                    <a:pt x="4" y="42"/>
                    <a:pt x="0" y="44"/>
                    <a:pt x="0" y="44"/>
                  </a:cubicBezTo>
                  <a:cubicBezTo>
                    <a:pt x="6" y="45"/>
                    <a:pt x="11" y="48"/>
                    <a:pt x="16" y="52"/>
                  </a:cubicBezTo>
                  <a:cubicBezTo>
                    <a:pt x="20" y="55"/>
                    <a:pt x="25" y="59"/>
                    <a:pt x="30" y="61"/>
                  </a:cubicBezTo>
                  <a:cubicBezTo>
                    <a:pt x="36" y="64"/>
                    <a:pt x="44" y="66"/>
                    <a:pt x="52" y="67"/>
                  </a:cubicBezTo>
                  <a:cubicBezTo>
                    <a:pt x="60" y="67"/>
                    <a:pt x="67" y="66"/>
                    <a:pt x="73" y="62"/>
                  </a:cubicBezTo>
                  <a:cubicBezTo>
                    <a:pt x="86" y="55"/>
                    <a:pt x="89" y="37"/>
                    <a:pt x="85" y="22"/>
                  </a:cubicBezTo>
                  <a:cubicBezTo>
                    <a:pt x="88" y="22"/>
                    <a:pt x="91" y="21"/>
                    <a:pt x="94" y="22"/>
                  </a:cubicBezTo>
                  <a:cubicBezTo>
                    <a:pt x="98" y="22"/>
                    <a:pt x="102" y="24"/>
                    <a:pt x="106" y="26"/>
                  </a:cubicBezTo>
                  <a:cubicBezTo>
                    <a:pt x="107" y="25"/>
                    <a:pt x="107" y="25"/>
                    <a:pt x="107" y="25"/>
                  </a:cubicBezTo>
                  <a:cubicBezTo>
                    <a:pt x="103" y="22"/>
                    <a:pt x="91" y="20"/>
                    <a:pt x="84" y="21"/>
                  </a:cubicBezTo>
                  <a:cubicBezTo>
                    <a:pt x="81" y="12"/>
                    <a:pt x="74" y="4"/>
                    <a:pt x="65" y="2"/>
                  </a:cubicBezTo>
                  <a:cubicBezTo>
                    <a:pt x="59" y="0"/>
                    <a:pt x="50" y="1"/>
                    <a:pt x="44" y="3"/>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1852"/>
            <p:cNvSpPr>
              <a:spLocks/>
            </p:cNvSpPr>
            <p:nvPr/>
          </p:nvSpPr>
          <p:spPr bwMode="auto">
            <a:xfrm>
              <a:off x="5568913" y="4314849"/>
              <a:ext cx="374652" cy="357190"/>
            </a:xfrm>
            <a:custGeom>
              <a:avLst/>
              <a:gdLst>
                <a:gd name="T0" fmla="*/ 27 w 100"/>
                <a:gd name="T1" fmla="*/ 26 h 95"/>
                <a:gd name="T2" fmla="*/ 25 w 100"/>
                <a:gd name="T3" fmla="*/ 35 h 95"/>
                <a:gd name="T4" fmla="*/ 24 w 100"/>
                <a:gd name="T5" fmla="*/ 46 h 95"/>
                <a:gd name="T6" fmla="*/ 17 w 100"/>
                <a:gd name="T7" fmla="*/ 66 h 95"/>
                <a:gd name="T8" fmla="*/ 8 w 100"/>
                <a:gd name="T9" fmla="*/ 78 h 95"/>
                <a:gd name="T10" fmla="*/ 0 w 100"/>
                <a:gd name="T11" fmla="*/ 85 h 95"/>
                <a:gd name="T12" fmla="*/ 22 w 100"/>
                <a:gd name="T13" fmla="*/ 91 h 95"/>
                <a:gd name="T14" fmla="*/ 48 w 100"/>
                <a:gd name="T15" fmla="*/ 94 h 95"/>
                <a:gd name="T16" fmla="*/ 75 w 100"/>
                <a:gd name="T17" fmla="*/ 86 h 95"/>
                <a:gd name="T18" fmla="*/ 92 w 100"/>
                <a:gd name="T19" fmla="*/ 71 h 95"/>
                <a:gd name="T20" fmla="*/ 93 w 100"/>
                <a:gd name="T21" fmla="*/ 68 h 95"/>
                <a:gd name="T22" fmla="*/ 96 w 100"/>
                <a:gd name="T23" fmla="*/ 64 h 95"/>
                <a:gd name="T24" fmla="*/ 97 w 100"/>
                <a:gd name="T25" fmla="*/ 37 h 95"/>
                <a:gd name="T26" fmla="*/ 79 w 100"/>
                <a:gd name="T27" fmla="*/ 16 h 95"/>
                <a:gd name="T28" fmla="*/ 86 w 100"/>
                <a:gd name="T29" fmla="*/ 10 h 95"/>
                <a:gd name="T30" fmla="*/ 91 w 100"/>
                <a:gd name="T31" fmla="*/ 6 h 95"/>
                <a:gd name="T32" fmla="*/ 94 w 100"/>
                <a:gd name="T33" fmla="*/ 2 h 95"/>
                <a:gd name="T34" fmla="*/ 92 w 100"/>
                <a:gd name="T35" fmla="*/ 0 h 95"/>
                <a:gd name="T36" fmla="*/ 90 w 100"/>
                <a:gd name="T37" fmla="*/ 4 h 95"/>
                <a:gd name="T38" fmla="*/ 87 w 100"/>
                <a:gd name="T39" fmla="*/ 8 h 95"/>
                <a:gd name="T40" fmla="*/ 82 w 100"/>
                <a:gd name="T41" fmla="*/ 11 h 95"/>
                <a:gd name="T42" fmla="*/ 78 w 100"/>
                <a:gd name="T43" fmla="*/ 16 h 95"/>
                <a:gd name="T44" fmla="*/ 62 w 100"/>
                <a:gd name="T45" fmla="*/ 8 h 95"/>
                <a:gd name="T46" fmla="*/ 55 w 100"/>
                <a:gd name="T47" fmla="*/ 7 h 95"/>
                <a:gd name="T48" fmla="*/ 47 w 100"/>
                <a:gd name="T49" fmla="*/ 9 h 95"/>
                <a:gd name="T50" fmla="*/ 44 w 100"/>
                <a:gd name="T51" fmla="*/ 10 h 95"/>
                <a:gd name="T52" fmla="*/ 42 w 100"/>
                <a:gd name="T53" fmla="*/ 12 h 95"/>
                <a:gd name="T54" fmla="*/ 40 w 100"/>
                <a:gd name="T55" fmla="*/ 13 h 95"/>
                <a:gd name="T56" fmla="*/ 27 w 100"/>
                <a:gd name="T57" fmla="*/ 2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95">
                  <a:moveTo>
                    <a:pt x="27" y="26"/>
                  </a:moveTo>
                  <a:cubicBezTo>
                    <a:pt x="25" y="29"/>
                    <a:pt x="25" y="32"/>
                    <a:pt x="25" y="35"/>
                  </a:cubicBezTo>
                  <a:cubicBezTo>
                    <a:pt x="25" y="38"/>
                    <a:pt x="25" y="42"/>
                    <a:pt x="24" y="46"/>
                  </a:cubicBezTo>
                  <a:cubicBezTo>
                    <a:pt x="23" y="52"/>
                    <a:pt x="20" y="59"/>
                    <a:pt x="17" y="66"/>
                  </a:cubicBezTo>
                  <a:cubicBezTo>
                    <a:pt x="16" y="69"/>
                    <a:pt x="12" y="74"/>
                    <a:pt x="8" y="78"/>
                  </a:cubicBezTo>
                  <a:cubicBezTo>
                    <a:pt x="4" y="82"/>
                    <a:pt x="0" y="85"/>
                    <a:pt x="0" y="85"/>
                  </a:cubicBezTo>
                  <a:cubicBezTo>
                    <a:pt x="7" y="86"/>
                    <a:pt x="14" y="89"/>
                    <a:pt x="22" y="91"/>
                  </a:cubicBezTo>
                  <a:cubicBezTo>
                    <a:pt x="30" y="94"/>
                    <a:pt x="39" y="95"/>
                    <a:pt x="48" y="94"/>
                  </a:cubicBezTo>
                  <a:cubicBezTo>
                    <a:pt x="58" y="93"/>
                    <a:pt x="67" y="90"/>
                    <a:pt x="75" y="86"/>
                  </a:cubicBezTo>
                  <a:cubicBezTo>
                    <a:pt x="82" y="81"/>
                    <a:pt x="88" y="76"/>
                    <a:pt x="92" y="71"/>
                  </a:cubicBezTo>
                  <a:cubicBezTo>
                    <a:pt x="92" y="71"/>
                    <a:pt x="93" y="69"/>
                    <a:pt x="93" y="68"/>
                  </a:cubicBezTo>
                  <a:cubicBezTo>
                    <a:pt x="94" y="67"/>
                    <a:pt x="95" y="65"/>
                    <a:pt x="96" y="64"/>
                  </a:cubicBezTo>
                  <a:cubicBezTo>
                    <a:pt x="100" y="55"/>
                    <a:pt x="100" y="45"/>
                    <a:pt x="97" y="37"/>
                  </a:cubicBezTo>
                  <a:cubicBezTo>
                    <a:pt x="93" y="28"/>
                    <a:pt x="86" y="21"/>
                    <a:pt x="79" y="16"/>
                  </a:cubicBezTo>
                  <a:cubicBezTo>
                    <a:pt x="81" y="14"/>
                    <a:pt x="83" y="11"/>
                    <a:pt x="86" y="10"/>
                  </a:cubicBezTo>
                  <a:cubicBezTo>
                    <a:pt x="87" y="9"/>
                    <a:pt x="89" y="7"/>
                    <a:pt x="91" y="6"/>
                  </a:cubicBezTo>
                  <a:cubicBezTo>
                    <a:pt x="92" y="5"/>
                    <a:pt x="93" y="3"/>
                    <a:pt x="94" y="2"/>
                  </a:cubicBezTo>
                  <a:cubicBezTo>
                    <a:pt x="93" y="1"/>
                    <a:pt x="93" y="1"/>
                    <a:pt x="92" y="0"/>
                  </a:cubicBezTo>
                  <a:cubicBezTo>
                    <a:pt x="92" y="1"/>
                    <a:pt x="91" y="2"/>
                    <a:pt x="90" y="4"/>
                  </a:cubicBezTo>
                  <a:cubicBezTo>
                    <a:pt x="90" y="5"/>
                    <a:pt x="88" y="6"/>
                    <a:pt x="87" y="8"/>
                  </a:cubicBezTo>
                  <a:cubicBezTo>
                    <a:pt x="85" y="9"/>
                    <a:pt x="83" y="10"/>
                    <a:pt x="82" y="11"/>
                  </a:cubicBezTo>
                  <a:cubicBezTo>
                    <a:pt x="80" y="13"/>
                    <a:pt x="79" y="14"/>
                    <a:pt x="78" y="16"/>
                  </a:cubicBezTo>
                  <a:cubicBezTo>
                    <a:pt x="73" y="12"/>
                    <a:pt x="68" y="10"/>
                    <a:pt x="62" y="8"/>
                  </a:cubicBezTo>
                  <a:cubicBezTo>
                    <a:pt x="60" y="8"/>
                    <a:pt x="57" y="7"/>
                    <a:pt x="55" y="7"/>
                  </a:cubicBezTo>
                  <a:cubicBezTo>
                    <a:pt x="52" y="7"/>
                    <a:pt x="49" y="8"/>
                    <a:pt x="47" y="9"/>
                  </a:cubicBezTo>
                  <a:cubicBezTo>
                    <a:pt x="46" y="9"/>
                    <a:pt x="45" y="10"/>
                    <a:pt x="44" y="10"/>
                  </a:cubicBezTo>
                  <a:cubicBezTo>
                    <a:pt x="43" y="11"/>
                    <a:pt x="43" y="11"/>
                    <a:pt x="42" y="12"/>
                  </a:cubicBezTo>
                  <a:cubicBezTo>
                    <a:pt x="41" y="12"/>
                    <a:pt x="41" y="13"/>
                    <a:pt x="40" y="13"/>
                  </a:cubicBezTo>
                  <a:cubicBezTo>
                    <a:pt x="34" y="18"/>
                    <a:pt x="29" y="23"/>
                    <a:pt x="27" y="26"/>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1853"/>
            <p:cNvSpPr>
              <a:spLocks/>
            </p:cNvSpPr>
            <p:nvPr/>
          </p:nvSpPr>
          <p:spPr bwMode="auto">
            <a:xfrm>
              <a:off x="3405137" y="5589621"/>
              <a:ext cx="423865" cy="273052"/>
            </a:xfrm>
            <a:custGeom>
              <a:avLst/>
              <a:gdLst>
                <a:gd name="T0" fmla="*/ 61 w 113"/>
                <a:gd name="T1" fmla="*/ 0 h 73"/>
                <a:gd name="T2" fmla="*/ 42 w 113"/>
                <a:gd name="T3" fmla="*/ 6 h 73"/>
                <a:gd name="T4" fmla="*/ 22 w 113"/>
                <a:gd name="T5" fmla="*/ 12 h 73"/>
                <a:gd name="T6" fmla="*/ 9 w 113"/>
                <a:gd name="T7" fmla="*/ 13 h 73"/>
                <a:gd name="T8" fmla="*/ 0 w 113"/>
                <a:gd name="T9" fmla="*/ 12 h 73"/>
                <a:gd name="T10" fmla="*/ 8 w 113"/>
                <a:gd name="T11" fmla="*/ 29 h 73"/>
                <a:gd name="T12" fmla="*/ 17 w 113"/>
                <a:gd name="T13" fmla="*/ 48 h 73"/>
                <a:gd name="T14" fmla="*/ 40 w 113"/>
                <a:gd name="T15" fmla="*/ 67 h 73"/>
                <a:gd name="T16" fmla="*/ 69 w 113"/>
                <a:gd name="T17" fmla="*/ 71 h 73"/>
                <a:gd name="T18" fmla="*/ 88 w 113"/>
                <a:gd name="T19" fmla="*/ 55 h 73"/>
                <a:gd name="T20" fmla="*/ 90 w 113"/>
                <a:gd name="T21" fmla="*/ 31 h 73"/>
                <a:gd name="T22" fmla="*/ 100 w 113"/>
                <a:gd name="T23" fmla="*/ 32 h 73"/>
                <a:gd name="T24" fmla="*/ 113 w 113"/>
                <a:gd name="T25" fmla="*/ 37 h 73"/>
                <a:gd name="T26" fmla="*/ 113 w 113"/>
                <a:gd name="T27" fmla="*/ 35 h 73"/>
                <a:gd name="T28" fmla="*/ 103 w 113"/>
                <a:gd name="T29" fmla="*/ 31 h 73"/>
                <a:gd name="T30" fmla="*/ 90 w 113"/>
                <a:gd name="T31" fmla="*/ 30 h 73"/>
                <a:gd name="T32" fmla="*/ 77 w 113"/>
                <a:gd name="T33" fmla="*/ 5 h 73"/>
                <a:gd name="T34" fmla="*/ 69 w 113"/>
                <a:gd name="T35" fmla="*/ 1 h 73"/>
                <a:gd name="T36" fmla="*/ 61 w 113"/>
                <a:gd name="T3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73">
                  <a:moveTo>
                    <a:pt x="61" y="0"/>
                  </a:moveTo>
                  <a:cubicBezTo>
                    <a:pt x="55" y="0"/>
                    <a:pt x="49" y="3"/>
                    <a:pt x="42" y="6"/>
                  </a:cubicBezTo>
                  <a:cubicBezTo>
                    <a:pt x="36" y="7"/>
                    <a:pt x="29" y="10"/>
                    <a:pt x="22" y="12"/>
                  </a:cubicBezTo>
                  <a:cubicBezTo>
                    <a:pt x="20" y="12"/>
                    <a:pt x="14" y="13"/>
                    <a:pt x="9" y="13"/>
                  </a:cubicBezTo>
                  <a:cubicBezTo>
                    <a:pt x="4" y="12"/>
                    <a:pt x="0" y="12"/>
                    <a:pt x="0" y="12"/>
                  </a:cubicBezTo>
                  <a:cubicBezTo>
                    <a:pt x="4" y="17"/>
                    <a:pt x="6" y="23"/>
                    <a:pt x="8" y="29"/>
                  </a:cubicBezTo>
                  <a:cubicBezTo>
                    <a:pt x="10" y="36"/>
                    <a:pt x="13" y="43"/>
                    <a:pt x="17" y="48"/>
                  </a:cubicBezTo>
                  <a:cubicBezTo>
                    <a:pt x="22" y="56"/>
                    <a:pt x="31" y="63"/>
                    <a:pt x="40" y="67"/>
                  </a:cubicBezTo>
                  <a:cubicBezTo>
                    <a:pt x="50" y="72"/>
                    <a:pt x="60" y="73"/>
                    <a:pt x="69" y="71"/>
                  </a:cubicBezTo>
                  <a:cubicBezTo>
                    <a:pt x="78" y="69"/>
                    <a:pt x="84" y="63"/>
                    <a:pt x="88" y="55"/>
                  </a:cubicBezTo>
                  <a:cubicBezTo>
                    <a:pt x="91" y="48"/>
                    <a:pt x="92" y="39"/>
                    <a:pt x="90" y="31"/>
                  </a:cubicBezTo>
                  <a:cubicBezTo>
                    <a:pt x="94" y="31"/>
                    <a:pt x="97" y="31"/>
                    <a:pt x="100" y="32"/>
                  </a:cubicBezTo>
                  <a:cubicBezTo>
                    <a:pt x="104" y="33"/>
                    <a:pt x="109" y="35"/>
                    <a:pt x="113" y="37"/>
                  </a:cubicBezTo>
                  <a:cubicBezTo>
                    <a:pt x="113" y="35"/>
                    <a:pt x="113" y="35"/>
                    <a:pt x="113" y="35"/>
                  </a:cubicBezTo>
                  <a:cubicBezTo>
                    <a:pt x="111" y="34"/>
                    <a:pt x="107" y="32"/>
                    <a:pt x="103" y="31"/>
                  </a:cubicBezTo>
                  <a:cubicBezTo>
                    <a:pt x="98" y="30"/>
                    <a:pt x="94" y="29"/>
                    <a:pt x="90" y="30"/>
                  </a:cubicBezTo>
                  <a:cubicBezTo>
                    <a:pt x="88" y="19"/>
                    <a:pt x="84" y="9"/>
                    <a:pt x="77" y="5"/>
                  </a:cubicBezTo>
                  <a:cubicBezTo>
                    <a:pt x="74" y="3"/>
                    <a:pt x="72" y="2"/>
                    <a:pt x="69" y="1"/>
                  </a:cubicBezTo>
                  <a:cubicBezTo>
                    <a:pt x="66" y="1"/>
                    <a:pt x="63" y="0"/>
                    <a:pt x="61"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1854"/>
            <p:cNvSpPr>
              <a:spLocks/>
            </p:cNvSpPr>
            <p:nvPr/>
          </p:nvSpPr>
          <p:spPr bwMode="auto">
            <a:xfrm>
              <a:off x="5368886" y="4029097"/>
              <a:ext cx="428628" cy="338140"/>
            </a:xfrm>
            <a:custGeom>
              <a:avLst/>
              <a:gdLst>
                <a:gd name="T0" fmla="*/ 72 w 114"/>
                <a:gd name="T1" fmla="*/ 8 h 90"/>
                <a:gd name="T2" fmla="*/ 48 w 114"/>
                <a:gd name="T3" fmla="*/ 7 h 90"/>
                <a:gd name="T4" fmla="*/ 25 w 114"/>
                <a:gd name="T5" fmla="*/ 8 h 90"/>
                <a:gd name="T6" fmla="*/ 10 w 114"/>
                <a:gd name="T7" fmla="*/ 5 h 90"/>
                <a:gd name="T8" fmla="*/ 0 w 114"/>
                <a:gd name="T9" fmla="*/ 0 h 90"/>
                <a:gd name="T10" fmla="*/ 4 w 114"/>
                <a:gd name="T11" fmla="*/ 24 h 90"/>
                <a:gd name="T12" fmla="*/ 8 w 114"/>
                <a:gd name="T13" fmla="*/ 46 h 90"/>
                <a:gd name="T14" fmla="*/ 25 w 114"/>
                <a:gd name="T15" fmla="*/ 73 h 90"/>
                <a:gd name="T16" fmla="*/ 52 w 114"/>
                <a:gd name="T17" fmla="*/ 88 h 90"/>
                <a:gd name="T18" fmla="*/ 79 w 114"/>
                <a:gd name="T19" fmla="*/ 80 h 90"/>
                <a:gd name="T20" fmla="*/ 92 w 114"/>
                <a:gd name="T21" fmla="*/ 55 h 90"/>
                <a:gd name="T22" fmla="*/ 102 w 114"/>
                <a:gd name="T23" fmla="*/ 59 h 90"/>
                <a:gd name="T24" fmla="*/ 113 w 114"/>
                <a:gd name="T25" fmla="*/ 68 h 90"/>
                <a:gd name="T26" fmla="*/ 114 w 114"/>
                <a:gd name="T27" fmla="*/ 66 h 90"/>
                <a:gd name="T28" fmla="*/ 104 w 114"/>
                <a:gd name="T29" fmla="*/ 59 h 90"/>
                <a:gd name="T30" fmla="*/ 93 w 114"/>
                <a:gd name="T31" fmla="*/ 53 h 90"/>
                <a:gd name="T32" fmla="*/ 94 w 114"/>
                <a:gd name="T33" fmla="*/ 36 h 90"/>
                <a:gd name="T34" fmla="*/ 89 w 114"/>
                <a:gd name="T35" fmla="*/ 22 h 90"/>
                <a:gd name="T36" fmla="*/ 72 w 114"/>
                <a:gd name="T37" fmla="*/ 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90">
                  <a:moveTo>
                    <a:pt x="72" y="8"/>
                  </a:moveTo>
                  <a:cubicBezTo>
                    <a:pt x="65" y="5"/>
                    <a:pt x="57" y="7"/>
                    <a:pt x="48" y="7"/>
                  </a:cubicBezTo>
                  <a:cubicBezTo>
                    <a:pt x="40" y="7"/>
                    <a:pt x="33" y="8"/>
                    <a:pt x="25" y="8"/>
                  </a:cubicBezTo>
                  <a:cubicBezTo>
                    <a:pt x="22" y="8"/>
                    <a:pt x="15" y="7"/>
                    <a:pt x="10" y="5"/>
                  </a:cubicBezTo>
                  <a:cubicBezTo>
                    <a:pt x="4" y="3"/>
                    <a:pt x="0" y="0"/>
                    <a:pt x="0" y="0"/>
                  </a:cubicBezTo>
                  <a:cubicBezTo>
                    <a:pt x="2" y="8"/>
                    <a:pt x="3" y="16"/>
                    <a:pt x="4" y="24"/>
                  </a:cubicBezTo>
                  <a:cubicBezTo>
                    <a:pt x="5" y="32"/>
                    <a:pt x="6" y="40"/>
                    <a:pt x="8" y="46"/>
                  </a:cubicBezTo>
                  <a:cubicBezTo>
                    <a:pt x="11" y="56"/>
                    <a:pt x="17" y="66"/>
                    <a:pt x="25" y="73"/>
                  </a:cubicBezTo>
                  <a:cubicBezTo>
                    <a:pt x="32" y="81"/>
                    <a:pt x="42" y="87"/>
                    <a:pt x="52" y="88"/>
                  </a:cubicBezTo>
                  <a:cubicBezTo>
                    <a:pt x="63" y="90"/>
                    <a:pt x="73" y="87"/>
                    <a:pt x="79" y="80"/>
                  </a:cubicBezTo>
                  <a:cubicBezTo>
                    <a:pt x="86" y="73"/>
                    <a:pt x="90" y="64"/>
                    <a:pt x="92" y="55"/>
                  </a:cubicBezTo>
                  <a:cubicBezTo>
                    <a:pt x="96" y="56"/>
                    <a:pt x="99" y="57"/>
                    <a:pt x="102" y="59"/>
                  </a:cubicBezTo>
                  <a:cubicBezTo>
                    <a:pt x="106" y="61"/>
                    <a:pt x="109" y="65"/>
                    <a:pt x="113" y="68"/>
                  </a:cubicBezTo>
                  <a:cubicBezTo>
                    <a:pt x="114" y="66"/>
                    <a:pt x="114" y="66"/>
                    <a:pt x="114" y="66"/>
                  </a:cubicBezTo>
                  <a:cubicBezTo>
                    <a:pt x="112" y="64"/>
                    <a:pt x="108" y="62"/>
                    <a:pt x="104" y="59"/>
                  </a:cubicBezTo>
                  <a:cubicBezTo>
                    <a:pt x="100" y="57"/>
                    <a:pt x="96" y="54"/>
                    <a:pt x="93" y="53"/>
                  </a:cubicBezTo>
                  <a:cubicBezTo>
                    <a:pt x="94" y="47"/>
                    <a:pt x="94" y="41"/>
                    <a:pt x="94" y="36"/>
                  </a:cubicBezTo>
                  <a:cubicBezTo>
                    <a:pt x="93" y="31"/>
                    <a:pt x="92" y="26"/>
                    <a:pt x="89" y="22"/>
                  </a:cubicBezTo>
                  <a:cubicBezTo>
                    <a:pt x="86" y="16"/>
                    <a:pt x="78" y="11"/>
                    <a:pt x="72" y="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1855"/>
            <p:cNvSpPr>
              <a:spLocks/>
            </p:cNvSpPr>
            <p:nvPr/>
          </p:nvSpPr>
          <p:spPr bwMode="auto">
            <a:xfrm>
              <a:off x="5560975" y="3838596"/>
              <a:ext cx="431803" cy="446091"/>
            </a:xfrm>
            <a:custGeom>
              <a:avLst/>
              <a:gdLst>
                <a:gd name="T0" fmla="*/ 87 w 115"/>
                <a:gd name="T1" fmla="*/ 8 h 119"/>
                <a:gd name="T2" fmla="*/ 55 w 115"/>
                <a:gd name="T3" fmla="*/ 1 h 119"/>
                <a:gd name="T4" fmla="*/ 28 w 115"/>
                <a:gd name="T5" fmla="*/ 7 h 119"/>
                <a:gd name="T6" fmla="*/ 12 w 115"/>
                <a:gd name="T7" fmla="*/ 11 h 119"/>
                <a:gd name="T8" fmla="*/ 0 w 115"/>
                <a:gd name="T9" fmla="*/ 12 h 119"/>
                <a:gd name="T10" fmla="*/ 10 w 115"/>
                <a:gd name="T11" fmla="*/ 30 h 119"/>
                <a:gd name="T12" fmla="*/ 15 w 115"/>
                <a:gd name="T13" fmla="*/ 50 h 119"/>
                <a:gd name="T14" fmla="*/ 24 w 115"/>
                <a:gd name="T15" fmla="*/ 72 h 119"/>
                <a:gd name="T16" fmla="*/ 38 w 115"/>
                <a:gd name="T17" fmla="*/ 86 h 119"/>
                <a:gd name="T18" fmla="*/ 49 w 115"/>
                <a:gd name="T19" fmla="*/ 88 h 119"/>
                <a:gd name="T20" fmla="*/ 63 w 115"/>
                <a:gd name="T21" fmla="*/ 88 h 119"/>
                <a:gd name="T22" fmla="*/ 95 w 115"/>
                <a:gd name="T23" fmla="*/ 86 h 119"/>
                <a:gd name="T24" fmla="*/ 93 w 115"/>
                <a:gd name="T25" fmla="*/ 102 h 119"/>
                <a:gd name="T26" fmla="*/ 77 w 115"/>
                <a:gd name="T27" fmla="*/ 117 h 119"/>
                <a:gd name="T28" fmla="*/ 78 w 115"/>
                <a:gd name="T29" fmla="*/ 119 h 119"/>
                <a:gd name="T30" fmla="*/ 92 w 115"/>
                <a:gd name="T31" fmla="*/ 107 h 119"/>
                <a:gd name="T32" fmla="*/ 96 w 115"/>
                <a:gd name="T33" fmla="*/ 96 h 119"/>
                <a:gd name="T34" fmla="*/ 96 w 115"/>
                <a:gd name="T35" fmla="*/ 85 h 119"/>
                <a:gd name="T36" fmla="*/ 112 w 115"/>
                <a:gd name="T37" fmla="*/ 69 h 119"/>
                <a:gd name="T38" fmla="*/ 112 w 115"/>
                <a:gd name="T39" fmla="*/ 42 h 119"/>
                <a:gd name="T40" fmla="*/ 102 w 115"/>
                <a:gd name="T41" fmla="*/ 22 h 119"/>
                <a:gd name="T42" fmla="*/ 87 w 115"/>
                <a:gd name="T43" fmla="*/ 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9">
                  <a:moveTo>
                    <a:pt x="87" y="8"/>
                  </a:moveTo>
                  <a:cubicBezTo>
                    <a:pt x="76" y="0"/>
                    <a:pt x="65" y="0"/>
                    <a:pt x="55" y="1"/>
                  </a:cubicBezTo>
                  <a:cubicBezTo>
                    <a:pt x="45" y="1"/>
                    <a:pt x="37" y="4"/>
                    <a:pt x="28" y="7"/>
                  </a:cubicBezTo>
                  <a:cubicBezTo>
                    <a:pt x="25" y="8"/>
                    <a:pt x="18" y="9"/>
                    <a:pt x="12" y="11"/>
                  </a:cubicBezTo>
                  <a:cubicBezTo>
                    <a:pt x="6" y="12"/>
                    <a:pt x="0" y="12"/>
                    <a:pt x="0" y="12"/>
                  </a:cubicBezTo>
                  <a:cubicBezTo>
                    <a:pt x="6" y="17"/>
                    <a:pt x="9" y="23"/>
                    <a:pt x="10" y="30"/>
                  </a:cubicBezTo>
                  <a:cubicBezTo>
                    <a:pt x="12" y="37"/>
                    <a:pt x="13" y="44"/>
                    <a:pt x="15" y="50"/>
                  </a:cubicBezTo>
                  <a:cubicBezTo>
                    <a:pt x="17" y="58"/>
                    <a:pt x="20" y="66"/>
                    <a:pt x="24" y="72"/>
                  </a:cubicBezTo>
                  <a:cubicBezTo>
                    <a:pt x="28" y="79"/>
                    <a:pt x="32" y="83"/>
                    <a:pt x="38" y="86"/>
                  </a:cubicBezTo>
                  <a:cubicBezTo>
                    <a:pt x="41" y="87"/>
                    <a:pt x="45" y="87"/>
                    <a:pt x="49" y="88"/>
                  </a:cubicBezTo>
                  <a:cubicBezTo>
                    <a:pt x="63" y="88"/>
                    <a:pt x="63" y="88"/>
                    <a:pt x="63" y="88"/>
                  </a:cubicBezTo>
                  <a:cubicBezTo>
                    <a:pt x="73" y="89"/>
                    <a:pt x="85" y="90"/>
                    <a:pt x="95" y="86"/>
                  </a:cubicBezTo>
                  <a:cubicBezTo>
                    <a:pt x="96" y="91"/>
                    <a:pt x="95" y="98"/>
                    <a:pt x="93" y="102"/>
                  </a:cubicBezTo>
                  <a:cubicBezTo>
                    <a:pt x="90" y="110"/>
                    <a:pt x="84" y="115"/>
                    <a:pt x="77" y="117"/>
                  </a:cubicBezTo>
                  <a:cubicBezTo>
                    <a:pt x="77" y="117"/>
                    <a:pt x="78" y="118"/>
                    <a:pt x="78" y="119"/>
                  </a:cubicBezTo>
                  <a:cubicBezTo>
                    <a:pt x="82" y="118"/>
                    <a:pt x="88" y="114"/>
                    <a:pt x="92" y="107"/>
                  </a:cubicBezTo>
                  <a:cubicBezTo>
                    <a:pt x="94" y="104"/>
                    <a:pt x="96" y="100"/>
                    <a:pt x="96" y="96"/>
                  </a:cubicBezTo>
                  <a:cubicBezTo>
                    <a:pt x="97" y="92"/>
                    <a:pt x="97" y="88"/>
                    <a:pt x="96" y="85"/>
                  </a:cubicBezTo>
                  <a:cubicBezTo>
                    <a:pt x="103" y="82"/>
                    <a:pt x="109" y="77"/>
                    <a:pt x="112" y="69"/>
                  </a:cubicBezTo>
                  <a:cubicBezTo>
                    <a:pt x="115" y="62"/>
                    <a:pt x="115" y="52"/>
                    <a:pt x="112" y="42"/>
                  </a:cubicBezTo>
                  <a:cubicBezTo>
                    <a:pt x="110" y="35"/>
                    <a:pt x="106" y="28"/>
                    <a:pt x="102" y="22"/>
                  </a:cubicBezTo>
                  <a:cubicBezTo>
                    <a:pt x="97" y="16"/>
                    <a:pt x="92" y="11"/>
                    <a:pt x="87" y="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1856"/>
            <p:cNvSpPr>
              <a:spLocks/>
            </p:cNvSpPr>
            <p:nvPr/>
          </p:nvSpPr>
          <p:spPr bwMode="auto">
            <a:xfrm>
              <a:off x="5841964" y="3863996"/>
              <a:ext cx="282577" cy="376240"/>
            </a:xfrm>
            <a:custGeom>
              <a:avLst/>
              <a:gdLst>
                <a:gd name="T0" fmla="*/ 66 w 75"/>
                <a:gd name="T1" fmla="*/ 17 h 100"/>
                <a:gd name="T2" fmla="*/ 43 w 75"/>
                <a:gd name="T3" fmla="*/ 3 h 100"/>
                <a:gd name="T4" fmla="*/ 22 w 75"/>
                <a:gd name="T5" fmla="*/ 1 h 100"/>
                <a:gd name="T6" fmla="*/ 9 w 75"/>
                <a:gd name="T7" fmla="*/ 1 h 100"/>
                <a:gd name="T8" fmla="*/ 0 w 75"/>
                <a:gd name="T9" fmla="*/ 1 h 100"/>
                <a:gd name="T10" fmla="*/ 3 w 75"/>
                <a:gd name="T11" fmla="*/ 14 h 100"/>
                <a:gd name="T12" fmla="*/ 1 w 75"/>
                <a:gd name="T13" fmla="*/ 29 h 100"/>
                <a:gd name="T14" fmla="*/ 1 w 75"/>
                <a:gd name="T15" fmla="*/ 47 h 100"/>
                <a:gd name="T16" fmla="*/ 8 w 75"/>
                <a:gd name="T17" fmla="*/ 61 h 100"/>
                <a:gd name="T18" fmla="*/ 26 w 75"/>
                <a:gd name="T19" fmla="*/ 72 h 100"/>
                <a:gd name="T20" fmla="*/ 50 w 75"/>
                <a:gd name="T21" fmla="*/ 76 h 100"/>
                <a:gd name="T22" fmla="*/ 47 w 75"/>
                <a:gd name="T23" fmla="*/ 88 h 100"/>
                <a:gd name="T24" fmla="*/ 35 w 75"/>
                <a:gd name="T25" fmla="*/ 98 h 100"/>
                <a:gd name="T26" fmla="*/ 35 w 75"/>
                <a:gd name="T27" fmla="*/ 100 h 100"/>
                <a:gd name="T28" fmla="*/ 46 w 75"/>
                <a:gd name="T29" fmla="*/ 91 h 100"/>
                <a:gd name="T30" fmla="*/ 52 w 75"/>
                <a:gd name="T31" fmla="*/ 76 h 100"/>
                <a:gd name="T32" fmla="*/ 67 w 75"/>
                <a:gd name="T33" fmla="*/ 69 h 100"/>
                <a:gd name="T34" fmla="*/ 75 w 75"/>
                <a:gd name="T35" fmla="*/ 51 h 100"/>
                <a:gd name="T36" fmla="*/ 73 w 75"/>
                <a:gd name="T37" fmla="*/ 33 h 100"/>
                <a:gd name="T38" fmla="*/ 66 w 75"/>
                <a:gd name="T39" fmla="*/ 1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100">
                  <a:moveTo>
                    <a:pt x="66" y="17"/>
                  </a:moveTo>
                  <a:cubicBezTo>
                    <a:pt x="60" y="8"/>
                    <a:pt x="52" y="5"/>
                    <a:pt x="43" y="3"/>
                  </a:cubicBezTo>
                  <a:cubicBezTo>
                    <a:pt x="36" y="0"/>
                    <a:pt x="29" y="0"/>
                    <a:pt x="22" y="1"/>
                  </a:cubicBezTo>
                  <a:cubicBezTo>
                    <a:pt x="19" y="1"/>
                    <a:pt x="14" y="1"/>
                    <a:pt x="9" y="1"/>
                  </a:cubicBezTo>
                  <a:cubicBezTo>
                    <a:pt x="4" y="1"/>
                    <a:pt x="0" y="1"/>
                    <a:pt x="0" y="1"/>
                  </a:cubicBezTo>
                  <a:cubicBezTo>
                    <a:pt x="3" y="4"/>
                    <a:pt x="4" y="9"/>
                    <a:pt x="3" y="14"/>
                  </a:cubicBezTo>
                  <a:cubicBezTo>
                    <a:pt x="3" y="20"/>
                    <a:pt x="2" y="25"/>
                    <a:pt x="1" y="29"/>
                  </a:cubicBezTo>
                  <a:cubicBezTo>
                    <a:pt x="1" y="35"/>
                    <a:pt x="1" y="41"/>
                    <a:pt x="1" y="47"/>
                  </a:cubicBezTo>
                  <a:cubicBezTo>
                    <a:pt x="2" y="53"/>
                    <a:pt x="4" y="57"/>
                    <a:pt x="8" y="61"/>
                  </a:cubicBezTo>
                  <a:cubicBezTo>
                    <a:pt x="12" y="65"/>
                    <a:pt x="18" y="68"/>
                    <a:pt x="26" y="72"/>
                  </a:cubicBezTo>
                  <a:cubicBezTo>
                    <a:pt x="33" y="75"/>
                    <a:pt x="42" y="77"/>
                    <a:pt x="50" y="76"/>
                  </a:cubicBezTo>
                  <a:cubicBezTo>
                    <a:pt x="50" y="80"/>
                    <a:pt x="49" y="85"/>
                    <a:pt x="47" y="88"/>
                  </a:cubicBezTo>
                  <a:cubicBezTo>
                    <a:pt x="44" y="93"/>
                    <a:pt x="39" y="96"/>
                    <a:pt x="35" y="98"/>
                  </a:cubicBezTo>
                  <a:cubicBezTo>
                    <a:pt x="35" y="99"/>
                    <a:pt x="35" y="99"/>
                    <a:pt x="35" y="100"/>
                  </a:cubicBezTo>
                  <a:cubicBezTo>
                    <a:pt x="38" y="99"/>
                    <a:pt x="42" y="96"/>
                    <a:pt x="46" y="91"/>
                  </a:cubicBezTo>
                  <a:cubicBezTo>
                    <a:pt x="49" y="87"/>
                    <a:pt x="51" y="80"/>
                    <a:pt x="52" y="76"/>
                  </a:cubicBezTo>
                  <a:cubicBezTo>
                    <a:pt x="57" y="75"/>
                    <a:pt x="62" y="73"/>
                    <a:pt x="67" y="69"/>
                  </a:cubicBezTo>
                  <a:cubicBezTo>
                    <a:pt x="71" y="64"/>
                    <a:pt x="74" y="58"/>
                    <a:pt x="75" y="51"/>
                  </a:cubicBezTo>
                  <a:cubicBezTo>
                    <a:pt x="75" y="45"/>
                    <a:pt x="74" y="39"/>
                    <a:pt x="73" y="33"/>
                  </a:cubicBezTo>
                  <a:cubicBezTo>
                    <a:pt x="71" y="27"/>
                    <a:pt x="69" y="22"/>
                    <a:pt x="66" y="1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1857"/>
            <p:cNvSpPr>
              <a:spLocks/>
            </p:cNvSpPr>
            <p:nvPr/>
          </p:nvSpPr>
          <p:spPr bwMode="auto">
            <a:xfrm>
              <a:off x="6094378" y="3605232"/>
              <a:ext cx="300039" cy="454028"/>
            </a:xfrm>
            <a:custGeom>
              <a:avLst/>
              <a:gdLst>
                <a:gd name="T0" fmla="*/ 79 w 80"/>
                <a:gd name="T1" fmla="*/ 69 h 121"/>
                <a:gd name="T2" fmla="*/ 74 w 80"/>
                <a:gd name="T3" fmla="*/ 45 h 121"/>
                <a:gd name="T4" fmla="*/ 66 w 80"/>
                <a:gd name="T5" fmla="*/ 25 h 121"/>
                <a:gd name="T6" fmla="*/ 64 w 80"/>
                <a:gd name="T7" fmla="*/ 11 h 121"/>
                <a:gd name="T8" fmla="*/ 63 w 80"/>
                <a:gd name="T9" fmla="*/ 0 h 121"/>
                <a:gd name="T10" fmla="*/ 45 w 80"/>
                <a:gd name="T11" fmla="*/ 11 h 121"/>
                <a:gd name="T12" fmla="*/ 27 w 80"/>
                <a:gd name="T13" fmla="*/ 21 h 121"/>
                <a:gd name="T14" fmla="*/ 8 w 80"/>
                <a:gd name="T15" fmla="*/ 41 h 121"/>
                <a:gd name="T16" fmla="*/ 1 w 80"/>
                <a:gd name="T17" fmla="*/ 65 h 121"/>
                <a:gd name="T18" fmla="*/ 12 w 80"/>
                <a:gd name="T19" fmla="*/ 87 h 121"/>
                <a:gd name="T20" fmla="*/ 35 w 80"/>
                <a:gd name="T21" fmla="*/ 101 h 121"/>
                <a:gd name="T22" fmla="*/ 29 w 80"/>
                <a:gd name="T23" fmla="*/ 111 h 121"/>
                <a:gd name="T24" fmla="*/ 15 w 80"/>
                <a:gd name="T25" fmla="*/ 119 h 121"/>
                <a:gd name="T26" fmla="*/ 16 w 80"/>
                <a:gd name="T27" fmla="*/ 121 h 121"/>
                <a:gd name="T28" fmla="*/ 27 w 80"/>
                <a:gd name="T29" fmla="*/ 114 h 121"/>
                <a:gd name="T30" fmla="*/ 36 w 80"/>
                <a:gd name="T31" fmla="*/ 101 h 121"/>
                <a:gd name="T32" fmla="*/ 53 w 80"/>
                <a:gd name="T33" fmla="*/ 101 h 121"/>
                <a:gd name="T34" fmla="*/ 68 w 80"/>
                <a:gd name="T35" fmla="*/ 92 h 121"/>
                <a:gd name="T36" fmla="*/ 75 w 80"/>
                <a:gd name="T37" fmla="*/ 80 h 121"/>
                <a:gd name="T38" fmla="*/ 79 w 80"/>
                <a:gd name="T39" fmla="*/ 6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21">
                  <a:moveTo>
                    <a:pt x="79" y="69"/>
                  </a:moveTo>
                  <a:cubicBezTo>
                    <a:pt x="80" y="61"/>
                    <a:pt x="77" y="54"/>
                    <a:pt x="74" y="45"/>
                  </a:cubicBezTo>
                  <a:cubicBezTo>
                    <a:pt x="72" y="39"/>
                    <a:pt x="69" y="32"/>
                    <a:pt x="66" y="25"/>
                  </a:cubicBezTo>
                  <a:cubicBezTo>
                    <a:pt x="65" y="22"/>
                    <a:pt x="64" y="16"/>
                    <a:pt x="64" y="11"/>
                  </a:cubicBezTo>
                  <a:cubicBezTo>
                    <a:pt x="63" y="5"/>
                    <a:pt x="64" y="0"/>
                    <a:pt x="63" y="0"/>
                  </a:cubicBezTo>
                  <a:cubicBezTo>
                    <a:pt x="58" y="5"/>
                    <a:pt x="52" y="8"/>
                    <a:pt x="45" y="11"/>
                  </a:cubicBezTo>
                  <a:cubicBezTo>
                    <a:pt x="39" y="14"/>
                    <a:pt x="32" y="17"/>
                    <a:pt x="27" y="21"/>
                  </a:cubicBezTo>
                  <a:cubicBezTo>
                    <a:pt x="19" y="26"/>
                    <a:pt x="13" y="33"/>
                    <a:pt x="8" y="41"/>
                  </a:cubicBezTo>
                  <a:cubicBezTo>
                    <a:pt x="3" y="49"/>
                    <a:pt x="0" y="57"/>
                    <a:pt x="1" y="65"/>
                  </a:cubicBezTo>
                  <a:cubicBezTo>
                    <a:pt x="1" y="74"/>
                    <a:pt x="5" y="81"/>
                    <a:pt x="12" y="87"/>
                  </a:cubicBezTo>
                  <a:cubicBezTo>
                    <a:pt x="18" y="93"/>
                    <a:pt x="26" y="98"/>
                    <a:pt x="35" y="101"/>
                  </a:cubicBezTo>
                  <a:cubicBezTo>
                    <a:pt x="33" y="104"/>
                    <a:pt x="31" y="108"/>
                    <a:pt x="29" y="111"/>
                  </a:cubicBezTo>
                  <a:cubicBezTo>
                    <a:pt x="25" y="115"/>
                    <a:pt x="20" y="118"/>
                    <a:pt x="15" y="119"/>
                  </a:cubicBezTo>
                  <a:cubicBezTo>
                    <a:pt x="15" y="120"/>
                    <a:pt x="16" y="121"/>
                    <a:pt x="16" y="121"/>
                  </a:cubicBezTo>
                  <a:cubicBezTo>
                    <a:pt x="19" y="120"/>
                    <a:pt x="23" y="118"/>
                    <a:pt x="27" y="114"/>
                  </a:cubicBezTo>
                  <a:cubicBezTo>
                    <a:pt x="31" y="110"/>
                    <a:pt x="35" y="105"/>
                    <a:pt x="36" y="101"/>
                  </a:cubicBezTo>
                  <a:cubicBezTo>
                    <a:pt x="42" y="102"/>
                    <a:pt x="48" y="102"/>
                    <a:pt x="53" y="101"/>
                  </a:cubicBezTo>
                  <a:cubicBezTo>
                    <a:pt x="59" y="100"/>
                    <a:pt x="64" y="97"/>
                    <a:pt x="68" y="92"/>
                  </a:cubicBezTo>
                  <a:cubicBezTo>
                    <a:pt x="71" y="89"/>
                    <a:pt x="73" y="85"/>
                    <a:pt x="75" y="80"/>
                  </a:cubicBezTo>
                  <a:cubicBezTo>
                    <a:pt x="77" y="76"/>
                    <a:pt x="78" y="72"/>
                    <a:pt x="79" y="69"/>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1858"/>
            <p:cNvSpPr>
              <a:spLocks/>
            </p:cNvSpPr>
            <p:nvPr/>
          </p:nvSpPr>
          <p:spPr bwMode="auto">
            <a:xfrm>
              <a:off x="6026115" y="5194330"/>
              <a:ext cx="266702" cy="376240"/>
            </a:xfrm>
            <a:custGeom>
              <a:avLst/>
              <a:gdLst>
                <a:gd name="T0" fmla="*/ 2 w 71"/>
                <a:gd name="T1" fmla="*/ 63 h 100"/>
                <a:gd name="T2" fmla="*/ 17 w 71"/>
                <a:gd name="T3" fmla="*/ 83 h 100"/>
                <a:gd name="T4" fmla="*/ 35 w 71"/>
                <a:gd name="T5" fmla="*/ 93 h 100"/>
                <a:gd name="T6" fmla="*/ 47 w 71"/>
                <a:gd name="T7" fmla="*/ 98 h 100"/>
                <a:gd name="T8" fmla="*/ 52 w 71"/>
                <a:gd name="T9" fmla="*/ 99 h 100"/>
                <a:gd name="T10" fmla="*/ 54 w 71"/>
                <a:gd name="T11" fmla="*/ 100 h 100"/>
                <a:gd name="T12" fmla="*/ 54 w 71"/>
                <a:gd name="T13" fmla="*/ 99 h 100"/>
                <a:gd name="T14" fmla="*/ 54 w 71"/>
                <a:gd name="T15" fmla="*/ 98 h 100"/>
                <a:gd name="T16" fmla="*/ 54 w 71"/>
                <a:gd name="T17" fmla="*/ 95 h 100"/>
                <a:gd name="T18" fmla="*/ 57 w 71"/>
                <a:gd name="T19" fmla="*/ 88 h 100"/>
                <a:gd name="T20" fmla="*/ 64 w 71"/>
                <a:gd name="T21" fmla="*/ 75 h 100"/>
                <a:gd name="T22" fmla="*/ 70 w 71"/>
                <a:gd name="T23" fmla="*/ 57 h 100"/>
                <a:gd name="T24" fmla="*/ 69 w 71"/>
                <a:gd name="T25" fmla="*/ 40 h 100"/>
                <a:gd name="T26" fmla="*/ 55 w 71"/>
                <a:gd name="T27" fmla="*/ 25 h 100"/>
                <a:gd name="T28" fmla="*/ 32 w 71"/>
                <a:gd name="T29" fmla="*/ 16 h 100"/>
                <a:gd name="T30" fmla="*/ 39 w 71"/>
                <a:gd name="T31" fmla="*/ 5 h 100"/>
                <a:gd name="T32" fmla="*/ 47 w 71"/>
                <a:gd name="T33" fmla="*/ 2 h 100"/>
                <a:gd name="T34" fmla="*/ 56 w 71"/>
                <a:gd name="T35" fmla="*/ 5 h 100"/>
                <a:gd name="T36" fmla="*/ 56 w 71"/>
                <a:gd name="T37" fmla="*/ 4 h 100"/>
                <a:gd name="T38" fmla="*/ 55 w 71"/>
                <a:gd name="T39" fmla="*/ 3 h 100"/>
                <a:gd name="T40" fmla="*/ 54 w 71"/>
                <a:gd name="T41" fmla="*/ 3 h 100"/>
                <a:gd name="T42" fmla="*/ 53 w 71"/>
                <a:gd name="T43" fmla="*/ 2 h 100"/>
                <a:gd name="T44" fmla="*/ 49 w 71"/>
                <a:gd name="T45" fmla="*/ 1 h 100"/>
                <a:gd name="T46" fmla="*/ 41 w 71"/>
                <a:gd name="T47" fmla="*/ 2 h 100"/>
                <a:gd name="T48" fmla="*/ 31 w 71"/>
                <a:gd name="T49" fmla="*/ 15 h 100"/>
                <a:gd name="T50" fmla="*/ 15 w 71"/>
                <a:gd name="T51" fmla="*/ 19 h 100"/>
                <a:gd name="T52" fmla="*/ 4 w 71"/>
                <a:gd name="T53" fmla="*/ 33 h 100"/>
                <a:gd name="T54" fmla="*/ 2 w 71"/>
                <a:gd name="T55" fmla="*/ 6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100">
                  <a:moveTo>
                    <a:pt x="2" y="63"/>
                  </a:moveTo>
                  <a:cubicBezTo>
                    <a:pt x="4" y="72"/>
                    <a:pt x="10" y="78"/>
                    <a:pt x="17" y="83"/>
                  </a:cubicBezTo>
                  <a:cubicBezTo>
                    <a:pt x="22" y="88"/>
                    <a:pt x="28" y="91"/>
                    <a:pt x="35" y="93"/>
                  </a:cubicBezTo>
                  <a:cubicBezTo>
                    <a:pt x="38" y="94"/>
                    <a:pt x="42" y="96"/>
                    <a:pt x="47" y="98"/>
                  </a:cubicBezTo>
                  <a:cubicBezTo>
                    <a:pt x="49" y="99"/>
                    <a:pt x="51" y="99"/>
                    <a:pt x="52" y="99"/>
                  </a:cubicBezTo>
                  <a:cubicBezTo>
                    <a:pt x="53" y="100"/>
                    <a:pt x="54" y="100"/>
                    <a:pt x="54" y="100"/>
                  </a:cubicBezTo>
                  <a:cubicBezTo>
                    <a:pt x="54" y="99"/>
                    <a:pt x="54" y="99"/>
                    <a:pt x="54" y="99"/>
                  </a:cubicBezTo>
                  <a:cubicBezTo>
                    <a:pt x="54" y="98"/>
                    <a:pt x="54" y="98"/>
                    <a:pt x="54" y="98"/>
                  </a:cubicBezTo>
                  <a:cubicBezTo>
                    <a:pt x="54" y="97"/>
                    <a:pt x="54" y="96"/>
                    <a:pt x="54" y="95"/>
                  </a:cubicBezTo>
                  <a:cubicBezTo>
                    <a:pt x="55" y="93"/>
                    <a:pt x="56" y="90"/>
                    <a:pt x="57" y="88"/>
                  </a:cubicBezTo>
                  <a:cubicBezTo>
                    <a:pt x="59" y="84"/>
                    <a:pt x="62" y="80"/>
                    <a:pt x="64" y="75"/>
                  </a:cubicBezTo>
                  <a:cubicBezTo>
                    <a:pt x="67" y="70"/>
                    <a:pt x="69" y="64"/>
                    <a:pt x="70" y="57"/>
                  </a:cubicBezTo>
                  <a:cubicBezTo>
                    <a:pt x="71" y="51"/>
                    <a:pt x="71" y="45"/>
                    <a:pt x="69" y="40"/>
                  </a:cubicBezTo>
                  <a:cubicBezTo>
                    <a:pt x="66" y="34"/>
                    <a:pt x="61" y="30"/>
                    <a:pt x="55" y="25"/>
                  </a:cubicBezTo>
                  <a:cubicBezTo>
                    <a:pt x="48" y="21"/>
                    <a:pt x="40" y="17"/>
                    <a:pt x="32" y="16"/>
                  </a:cubicBezTo>
                  <a:cubicBezTo>
                    <a:pt x="33" y="12"/>
                    <a:pt x="36" y="7"/>
                    <a:pt x="39" y="5"/>
                  </a:cubicBezTo>
                  <a:cubicBezTo>
                    <a:pt x="41" y="3"/>
                    <a:pt x="44" y="2"/>
                    <a:pt x="47" y="2"/>
                  </a:cubicBezTo>
                  <a:cubicBezTo>
                    <a:pt x="50" y="2"/>
                    <a:pt x="53" y="3"/>
                    <a:pt x="56" y="5"/>
                  </a:cubicBezTo>
                  <a:cubicBezTo>
                    <a:pt x="55" y="4"/>
                    <a:pt x="55" y="4"/>
                    <a:pt x="56" y="4"/>
                  </a:cubicBezTo>
                  <a:cubicBezTo>
                    <a:pt x="55" y="3"/>
                    <a:pt x="55" y="3"/>
                    <a:pt x="55" y="3"/>
                  </a:cubicBezTo>
                  <a:cubicBezTo>
                    <a:pt x="55" y="3"/>
                    <a:pt x="54" y="3"/>
                    <a:pt x="54" y="3"/>
                  </a:cubicBezTo>
                  <a:cubicBezTo>
                    <a:pt x="54" y="2"/>
                    <a:pt x="53" y="2"/>
                    <a:pt x="53" y="2"/>
                  </a:cubicBezTo>
                  <a:cubicBezTo>
                    <a:pt x="52" y="2"/>
                    <a:pt x="51" y="1"/>
                    <a:pt x="49" y="1"/>
                  </a:cubicBezTo>
                  <a:cubicBezTo>
                    <a:pt x="47" y="0"/>
                    <a:pt x="44" y="1"/>
                    <a:pt x="41" y="2"/>
                  </a:cubicBezTo>
                  <a:cubicBezTo>
                    <a:pt x="36" y="5"/>
                    <a:pt x="32" y="11"/>
                    <a:pt x="31" y="15"/>
                  </a:cubicBezTo>
                  <a:cubicBezTo>
                    <a:pt x="26" y="15"/>
                    <a:pt x="20" y="16"/>
                    <a:pt x="15" y="19"/>
                  </a:cubicBezTo>
                  <a:cubicBezTo>
                    <a:pt x="10" y="22"/>
                    <a:pt x="6" y="27"/>
                    <a:pt x="4" y="33"/>
                  </a:cubicBezTo>
                  <a:cubicBezTo>
                    <a:pt x="0" y="42"/>
                    <a:pt x="0" y="54"/>
                    <a:pt x="2" y="63"/>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1859"/>
            <p:cNvSpPr>
              <a:spLocks/>
            </p:cNvSpPr>
            <p:nvPr/>
          </p:nvSpPr>
          <p:spPr bwMode="auto">
            <a:xfrm>
              <a:off x="5121235" y="5818222"/>
              <a:ext cx="211139" cy="311152"/>
            </a:xfrm>
            <a:custGeom>
              <a:avLst/>
              <a:gdLst>
                <a:gd name="T0" fmla="*/ 2 w 56"/>
                <a:gd name="T1" fmla="*/ 34 h 83"/>
                <a:gd name="T2" fmla="*/ 3 w 56"/>
                <a:gd name="T3" fmla="*/ 50 h 83"/>
                <a:gd name="T4" fmla="*/ 6 w 56"/>
                <a:gd name="T5" fmla="*/ 65 h 83"/>
                <a:gd name="T6" fmla="*/ 7 w 56"/>
                <a:gd name="T7" fmla="*/ 75 h 83"/>
                <a:gd name="T8" fmla="*/ 6 w 56"/>
                <a:gd name="T9" fmla="*/ 83 h 83"/>
                <a:gd name="T10" fmla="*/ 19 w 56"/>
                <a:gd name="T11" fmla="*/ 77 h 83"/>
                <a:gd name="T12" fmla="*/ 33 w 56"/>
                <a:gd name="T13" fmla="*/ 72 h 83"/>
                <a:gd name="T14" fmla="*/ 49 w 56"/>
                <a:gd name="T15" fmla="*/ 59 h 83"/>
                <a:gd name="T16" fmla="*/ 56 w 56"/>
                <a:gd name="T17" fmla="*/ 40 h 83"/>
                <a:gd name="T18" fmla="*/ 48 w 56"/>
                <a:gd name="T19" fmla="*/ 23 h 83"/>
                <a:gd name="T20" fmla="*/ 31 w 56"/>
                <a:gd name="T21" fmla="*/ 16 h 83"/>
                <a:gd name="T22" fmla="*/ 33 w 56"/>
                <a:gd name="T23" fmla="*/ 9 h 83"/>
                <a:gd name="T24" fmla="*/ 39 w 56"/>
                <a:gd name="T25" fmla="*/ 1 h 83"/>
                <a:gd name="T26" fmla="*/ 38 w 56"/>
                <a:gd name="T27" fmla="*/ 0 h 83"/>
                <a:gd name="T28" fmla="*/ 33 w 56"/>
                <a:gd name="T29" fmla="*/ 7 h 83"/>
                <a:gd name="T30" fmla="*/ 30 w 56"/>
                <a:gd name="T31" fmla="*/ 16 h 83"/>
                <a:gd name="T32" fmla="*/ 9 w 56"/>
                <a:gd name="T33" fmla="*/ 21 h 83"/>
                <a:gd name="T34" fmla="*/ 2 w 56"/>
                <a:gd name="T35" fmla="*/ 3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83">
                  <a:moveTo>
                    <a:pt x="2" y="34"/>
                  </a:moveTo>
                  <a:cubicBezTo>
                    <a:pt x="0" y="39"/>
                    <a:pt x="2" y="45"/>
                    <a:pt x="3" y="50"/>
                  </a:cubicBezTo>
                  <a:cubicBezTo>
                    <a:pt x="4" y="55"/>
                    <a:pt x="5" y="60"/>
                    <a:pt x="6" y="65"/>
                  </a:cubicBezTo>
                  <a:cubicBezTo>
                    <a:pt x="7" y="67"/>
                    <a:pt x="7" y="72"/>
                    <a:pt x="7" y="75"/>
                  </a:cubicBezTo>
                  <a:cubicBezTo>
                    <a:pt x="6" y="79"/>
                    <a:pt x="6" y="83"/>
                    <a:pt x="6" y="83"/>
                  </a:cubicBezTo>
                  <a:cubicBezTo>
                    <a:pt x="10" y="80"/>
                    <a:pt x="14" y="78"/>
                    <a:pt x="19" y="77"/>
                  </a:cubicBezTo>
                  <a:cubicBezTo>
                    <a:pt x="24" y="76"/>
                    <a:pt x="29" y="74"/>
                    <a:pt x="33" y="72"/>
                  </a:cubicBezTo>
                  <a:cubicBezTo>
                    <a:pt x="39" y="69"/>
                    <a:pt x="45" y="65"/>
                    <a:pt x="49" y="59"/>
                  </a:cubicBezTo>
                  <a:cubicBezTo>
                    <a:pt x="53" y="53"/>
                    <a:pt x="56" y="46"/>
                    <a:pt x="56" y="40"/>
                  </a:cubicBezTo>
                  <a:cubicBezTo>
                    <a:pt x="56" y="33"/>
                    <a:pt x="53" y="27"/>
                    <a:pt x="48" y="23"/>
                  </a:cubicBezTo>
                  <a:cubicBezTo>
                    <a:pt x="43" y="19"/>
                    <a:pt x="37" y="17"/>
                    <a:pt x="31" y="16"/>
                  </a:cubicBezTo>
                  <a:cubicBezTo>
                    <a:pt x="31" y="14"/>
                    <a:pt x="32" y="11"/>
                    <a:pt x="33" y="9"/>
                  </a:cubicBezTo>
                  <a:cubicBezTo>
                    <a:pt x="35" y="6"/>
                    <a:pt x="37" y="4"/>
                    <a:pt x="39" y="1"/>
                  </a:cubicBezTo>
                  <a:cubicBezTo>
                    <a:pt x="38" y="0"/>
                    <a:pt x="38" y="0"/>
                    <a:pt x="38" y="0"/>
                  </a:cubicBezTo>
                  <a:cubicBezTo>
                    <a:pt x="37" y="2"/>
                    <a:pt x="35" y="4"/>
                    <a:pt x="33" y="7"/>
                  </a:cubicBezTo>
                  <a:cubicBezTo>
                    <a:pt x="32" y="10"/>
                    <a:pt x="30" y="13"/>
                    <a:pt x="30" y="16"/>
                  </a:cubicBezTo>
                  <a:cubicBezTo>
                    <a:pt x="21" y="15"/>
                    <a:pt x="14" y="17"/>
                    <a:pt x="9" y="21"/>
                  </a:cubicBezTo>
                  <a:cubicBezTo>
                    <a:pt x="6" y="25"/>
                    <a:pt x="3" y="30"/>
                    <a:pt x="2" y="3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1860"/>
            <p:cNvSpPr>
              <a:spLocks/>
            </p:cNvSpPr>
            <p:nvPr/>
          </p:nvSpPr>
          <p:spPr bwMode="auto">
            <a:xfrm>
              <a:off x="4787858" y="5867435"/>
              <a:ext cx="242889" cy="292102"/>
            </a:xfrm>
            <a:custGeom>
              <a:avLst/>
              <a:gdLst>
                <a:gd name="T0" fmla="*/ 4 w 65"/>
                <a:gd name="T1" fmla="*/ 22 h 78"/>
                <a:gd name="T2" fmla="*/ 0 w 65"/>
                <a:gd name="T3" fmla="*/ 42 h 78"/>
                <a:gd name="T4" fmla="*/ 3 w 65"/>
                <a:gd name="T5" fmla="*/ 59 h 78"/>
                <a:gd name="T6" fmla="*/ 4 w 65"/>
                <a:gd name="T7" fmla="*/ 78 h 78"/>
                <a:gd name="T8" fmla="*/ 31 w 65"/>
                <a:gd name="T9" fmla="*/ 70 h 78"/>
                <a:gd name="T10" fmla="*/ 60 w 65"/>
                <a:gd name="T11" fmla="*/ 46 h 78"/>
                <a:gd name="T12" fmla="*/ 46 w 65"/>
                <a:gd name="T13" fmla="*/ 11 h 78"/>
                <a:gd name="T14" fmla="*/ 52 w 65"/>
                <a:gd name="T15" fmla="*/ 5 h 78"/>
                <a:gd name="T16" fmla="*/ 64 w 65"/>
                <a:gd name="T17" fmla="*/ 2 h 78"/>
                <a:gd name="T18" fmla="*/ 64 w 65"/>
                <a:gd name="T19" fmla="*/ 0 h 78"/>
                <a:gd name="T20" fmla="*/ 45 w 65"/>
                <a:gd name="T21" fmla="*/ 10 h 78"/>
                <a:gd name="T22" fmla="*/ 19 w 65"/>
                <a:gd name="T23" fmla="*/ 7 h 78"/>
                <a:gd name="T24" fmla="*/ 4 w 65"/>
                <a:gd name="T25" fmla="*/ 2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78">
                  <a:moveTo>
                    <a:pt x="4" y="22"/>
                  </a:moveTo>
                  <a:cubicBezTo>
                    <a:pt x="0" y="28"/>
                    <a:pt x="0" y="35"/>
                    <a:pt x="0" y="42"/>
                  </a:cubicBezTo>
                  <a:cubicBezTo>
                    <a:pt x="0" y="48"/>
                    <a:pt x="1" y="53"/>
                    <a:pt x="3" y="59"/>
                  </a:cubicBezTo>
                  <a:cubicBezTo>
                    <a:pt x="4" y="64"/>
                    <a:pt x="4" y="78"/>
                    <a:pt x="4" y="78"/>
                  </a:cubicBezTo>
                  <a:cubicBezTo>
                    <a:pt x="11" y="72"/>
                    <a:pt x="22" y="72"/>
                    <a:pt x="31" y="70"/>
                  </a:cubicBezTo>
                  <a:cubicBezTo>
                    <a:pt x="43" y="67"/>
                    <a:pt x="56" y="58"/>
                    <a:pt x="60" y="46"/>
                  </a:cubicBezTo>
                  <a:cubicBezTo>
                    <a:pt x="65" y="34"/>
                    <a:pt x="57" y="19"/>
                    <a:pt x="46" y="11"/>
                  </a:cubicBezTo>
                  <a:cubicBezTo>
                    <a:pt x="48" y="8"/>
                    <a:pt x="50" y="6"/>
                    <a:pt x="52" y="5"/>
                  </a:cubicBezTo>
                  <a:cubicBezTo>
                    <a:pt x="56" y="3"/>
                    <a:pt x="60" y="2"/>
                    <a:pt x="64" y="2"/>
                  </a:cubicBezTo>
                  <a:cubicBezTo>
                    <a:pt x="64" y="0"/>
                    <a:pt x="64" y="0"/>
                    <a:pt x="64" y="0"/>
                  </a:cubicBezTo>
                  <a:cubicBezTo>
                    <a:pt x="59" y="0"/>
                    <a:pt x="49" y="5"/>
                    <a:pt x="45" y="10"/>
                  </a:cubicBezTo>
                  <a:cubicBezTo>
                    <a:pt x="37" y="5"/>
                    <a:pt x="28" y="3"/>
                    <a:pt x="19" y="7"/>
                  </a:cubicBezTo>
                  <a:cubicBezTo>
                    <a:pt x="13" y="10"/>
                    <a:pt x="7" y="16"/>
                    <a:pt x="4" y="2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1861"/>
            <p:cNvSpPr>
              <a:spLocks/>
            </p:cNvSpPr>
            <p:nvPr/>
          </p:nvSpPr>
          <p:spPr bwMode="auto">
            <a:xfrm>
              <a:off x="4321130" y="5878548"/>
              <a:ext cx="323852" cy="476253"/>
            </a:xfrm>
            <a:custGeom>
              <a:avLst/>
              <a:gdLst>
                <a:gd name="T0" fmla="*/ 1 w 86"/>
                <a:gd name="T1" fmla="*/ 78 h 127"/>
                <a:gd name="T2" fmla="*/ 18 w 86"/>
                <a:gd name="T3" fmla="*/ 106 h 127"/>
                <a:gd name="T4" fmla="*/ 40 w 86"/>
                <a:gd name="T5" fmla="*/ 118 h 127"/>
                <a:gd name="T6" fmla="*/ 54 w 86"/>
                <a:gd name="T7" fmla="*/ 124 h 127"/>
                <a:gd name="T8" fmla="*/ 64 w 86"/>
                <a:gd name="T9" fmla="*/ 127 h 127"/>
                <a:gd name="T10" fmla="*/ 66 w 86"/>
                <a:gd name="T11" fmla="*/ 111 h 127"/>
                <a:gd name="T12" fmla="*/ 75 w 86"/>
                <a:gd name="T13" fmla="*/ 98 h 127"/>
                <a:gd name="T14" fmla="*/ 84 w 86"/>
                <a:gd name="T15" fmla="*/ 78 h 127"/>
                <a:gd name="T16" fmla="*/ 84 w 86"/>
                <a:gd name="T17" fmla="*/ 56 h 127"/>
                <a:gd name="T18" fmla="*/ 40 w 86"/>
                <a:gd name="T19" fmla="*/ 25 h 127"/>
                <a:gd name="T20" fmla="*/ 44 w 86"/>
                <a:gd name="T21" fmla="*/ 14 h 127"/>
                <a:gd name="T22" fmla="*/ 56 w 86"/>
                <a:gd name="T23" fmla="*/ 2 h 127"/>
                <a:gd name="T24" fmla="*/ 55 w 86"/>
                <a:gd name="T25" fmla="*/ 0 h 127"/>
                <a:gd name="T26" fmla="*/ 39 w 86"/>
                <a:gd name="T27" fmla="*/ 25 h 127"/>
                <a:gd name="T28" fmla="*/ 6 w 86"/>
                <a:gd name="T29" fmla="*/ 42 h 127"/>
                <a:gd name="T30" fmla="*/ 1 w 86"/>
                <a:gd name="T31" fmla="*/ 60 h 127"/>
                <a:gd name="T32" fmla="*/ 1 w 86"/>
                <a:gd name="T33"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27">
                  <a:moveTo>
                    <a:pt x="1" y="78"/>
                  </a:moveTo>
                  <a:cubicBezTo>
                    <a:pt x="3" y="91"/>
                    <a:pt x="10" y="99"/>
                    <a:pt x="18" y="106"/>
                  </a:cubicBezTo>
                  <a:cubicBezTo>
                    <a:pt x="24" y="112"/>
                    <a:pt x="32" y="115"/>
                    <a:pt x="40" y="118"/>
                  </a:cubicBezTo>
                  <a:cubicBezTo>
                    <a:pt x="43" y="119"/>
                    <a:pt x="49" y="122"/>
                    <a:pt x="54" y="124"/>
                  </a:cubicBezTo>
                  <a:cubicBezTo>
                    <a:pt x="59" y="126"/>
                    <a:pt x="64" y="127"/>
                    <a:pt x="64" y="127"/>
                  </a:cubicBezTo>
                  <a:cubicBezTo>
                    <a:pt x="62" y="122"/>
                    <a:pt x="64" y="116"/>
                    <a:pt x="66" y="111"/>
                  </a:cubicBezTo>
                  <a:cubicBezTo>
                    <a:pt x="69" y="106"/>
                    <a:pt x="73" y="102"/>
                    <a:pt x="75" y="98"/>
                  </a:cubicBezTo>
                  <a:cubicBezTo>
                    <a:pt x="79" y="92"/>
                    <a:pt x="82" y="85"/>
                    <a:pt x="84" y="78"/>
                  </a:cubicBezTo>
                  <a:cubicBezTo>
                    <a:pt x="86" y="71"/>
                    <a:pt x="86" y="64"/>
                    <a:pt x="84" y="56"/>
                  </a:cubicBezTo>
                  <a:cubicBezTo>
                    <a:pt x="79" y="40"/>
                    <a:pt x="60" y="27"/>
                    <a:pt x="40" y="25"/>
                  </a:cubicBezTo>
                  <a:cubicBezTo>
                    <a:pt x="41" y="21"/>
                    <a:pt x="42" y="17"/>
                    <a:pt x="44" y="14"/>
                  </a:cubicBezTo>
                  <a:cubicBezTo>
                    <a:pt x="48" y="9"/>
                    <a:pt x="52" y="5"/>
                    <a:pt x="56" y="2"/>
                  </a:cubicBezTo>
                  <a:cubicBezTo>
                    <a:pt x="56" y="1"/>
                    <a:pt x="55" y="0"/>
                    <a:pt x="55" y="0"/>
                  </a:cubicBezTo>
                  <a:cubicBezTo>
                    <a:pt x="50" y="3"/>
                    <a:pt x="40" y="16"/>
                    <a:pt x="39" y="25"/>
                  </a:cubicBezTo>
                  <a:cubicBezTo>
                    <a:pt x="26" y="25"/>
                    <a:pt x="13" y="29"/>
                    <a:pt x="6" y="42"/>
                  </a:cubicBezTo>
                  <a:cubicBezTo>
                    <a:pt x="4" y="47"/>
                    <a:pt x="2" y="53"/>
                    <a:pt x="1" y="60"/>
                  </a:cubicBezTo>
                  <a:cubicBezTo>
                    <a:pt x="0" y="66"/>
                    <a:pt x="0" y="73"/>
                    <a:pt x="1" y="7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1862"/>
            <p:cNvSpPr>
              <a:spLocks/>
            </p:cNvSpPr>
            <p:nvPr/>
          </p:nvSpPr>
          <p:spPr bwMode="auto">
            <a:xfrm>
              <a:off x="4408443" y="6483389"/>
              <a:ext cx="195264" cy="266702"/>
            </a:xfrm>
            <a:custGeom>
              <a:avLst/>
              <a:gdLst>
                <a:gd name="T0" fmla="*/ 2 w 52"/>
                <a:gd name="T1" fmla="*/ 27 h 71"/>
                <a:gd name="T2" fmla="*/ 1 w 52"/>
                <a:gd name="T3" fmla="*/ 42 h 71"/>
                <a:gd name="T4" fmla="*/ 5 w 52"/>
                <a:gd name="T5" fmla="*/ 56 h 71"/>
                <a:gd name="T6" fmla="*/ 6 w 52"/>
                <a:gd name="T7" fmla="*/ 65 h 71"/>
                <a:gd name="T8" fmla="*/ 7 w 52"/>
                <a:gd name="T9" fmla="*/ 71 h 71"/>
                <a:gd name="T10" fmla="*/ 17 w 52"/>
                <a:gd name="T11" fmla="*/ 66 h 71"/>
                <a:gd name="T12" fmla="*/ 28 w 52"/>
                <a:gd name="T13" fmla="*/ 63 h 71"/>
                <a:gd name="T14" fmla="*/ 42 w 52"/>
                <a:gd name="T15" fmla="*/ 53 h 71"/>
                <a:gd name="T16" fmla="*/ 50 w 52"/>
                <a:gd name="T17" fmla="*/ 38 h 71"/>
                <a:gd name="T18" fmla="*/ 46 w 52"/>
                <a:gd name="T19" fmla="*/ 22 h 71"/>
                <a:gd name="T20" fmla="*/ 31 w 52"/>
                <a:gd name="T21" fmla="*/ 13 h 71"/>
                <a:gd name="T22" fmla="*/ 34 w 52"/>
                <a:gd name="T23" fmla="*/ 8 h 71"/>
                <a:gd name="T24" fmla="*/ 39 w 52"/>
                <a:gd name="T25" fmla="*/ 1 h 71"/>
                <a:gd name="T26" fmla="*/ 38 w 52"/>
                <a:gd name="T27" fmla="*/ 0 h 71"/>
                <a:gd name="T28" fmla="*/ 34 w 52"/>
                <a:gd name="T29" fmla="*/ 6 h 71"/>
                <a:gd name="T30" fmla="*/ 30 w 52"/>
                <a:gd name="T31" fmla="*/ 13 h 71"/>
                <a:gd name="T32" fmla="*/ 20 w 52"/>
                <a:gd name="T33" fmla="*/ 12 h 71"/>
                <a:gd name="T34" fmla="*/ 11 w 52"/>
                <a:gd name="T35" fmla="*/ 14 h 71"/>
                <a:gd name="T36" fmla="*/ 2 w 52"/>
                <a:gd name="T37"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71">
                  <a:moveTo>
                    <a:pt x="2" y="27"/>
                  </a:moveTo>
                  <a:cubicBezTo>
                    <a:pt x="0" y="32"/>
                    <a:pt x="0" y="37"/>
                    <a:pt x="1" y="42"/>
                  </a:cubicBezTo>
                  <a:cubicBezTo>
                    <a:pt x="2" y="47"/>
                    <a:pt x="3" y="52"/>
                    <a:pt x="5" y="56"/>
                  </a:cubicBezTo>
                  <a:cubicBezTo>
                    <a:pt x="5" y="58"/>
                    <a:pt x="6" y="62"/>
                    <a:pt x="6" y="65"/>
                  </a:cubicBezTo>
                  <a:cubicBezTo>
                    <a:pt x="6" y="69"/>
                    <a:pt x="7" y="71"/>
                    <a:pt x="7" y="71"/>
                  </a:cubicBezTo>
                  <a:cubicBezTo>
                    <a:pt x="9" y="69"/>
                    <a:pt x="13" y="67"/>
                    <a:pt x="17" y="66"/>
                  </a:cubicBezTo>
                  <a:cubicBezTo>
                    <a:pt x="21" y="65"/>
                    <a:pt x="25" y="64"/>
                    <a:pt x="28" y="63"/>
                  </a:cubicBezTo>
                  <a:cubicBezTo>
                    <a:pt x="33" y="61"/>
                    <a:pt x="38" y="57"/>
                    <a:pt x="42" y="53"/>
                  </a:cubicBezTo>
                  <a:cubicBezTo>
                    <a:pt x="46" y="49"/>
                    <a:pt x="49" y="44"/>
                    <a:pt x="50" y="38"/>
                  </a:cubicBezTo>
                  <a:cubicBezTo>
                    <a:pt x="52" y="32"/>
                    <a:pt x="50" y="26"/>
                    <a:pt x="46" y="22"/>
                  </a:cubicBezTo>
                  <a:cubicBezTo>
                    <a:pt x="42" y="17"/>
                    <a:pt x="37" y="15"/>
                    <a:pt x="31" y="13"/>
                  </a:cubicBezTo>
                  <a:cubicBezTo>
                    <a:pt x="32" y="11"/>
                    <a:pt x="33" y="9"/>
                    <a:pt x="34" y="8"/>
                  </a:cubicBezTo>
                  <a:cubicBezTo>
                    <a:pt x="35" y="6"/>
                    <a:pt x="37" y="3"/>
                    <a:pt x="39" y="1"/>
                  </a:cubicBezTo>
                  <a:cubicBezTo>
                    <a:pt x="38" y="0"/>
                    <a:pt x="38" y="0"/>
                    <a:pt x="38" y="0"/>
                  </a:cubicBezTo>
                  <a:cubicBezTo>
                    <a:pt x="37" y="2"/>
                    <a:pt x="36" y="4"/>
                    <a:pt x="34" y="6"/>
                  </a:cubicBezTo>
                  <a:cubicBezTo>
                    <a:pt x="33" y="8"/>
                    <a:pt x="31" y="11"/>
                    <a:pt x="30" y="13"/>
                  </a:cubicBezTo>
                  <a:cubicBezTo>
                    <a:pt x="27" y="12"/>
                    <a:pt x="23" y="11"/>
                    <a:pt x="20" y="12"/>
                  </a:cubicBezTo>
                  <a:cubicBezTo>
                    <a:pt x="17" y="12"/>
                    <a:pt x="14" y="12"/>
                    <a:pt x="11" y="14"/>
                  </a:cubicBezTo>
                  <a:cubicBezTo>
                    <a:pt x="8" y="17"/>
                    <a:pt x="4" y="22"/>
                    <a:pt x="2" y="2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1863"/>
            <p:cNvSpPr>
              <a:spLocks/>
            </p:cNvSpPr>
            <p:nvPr/>
          </p:nvSpPr>
          <p:spPr bwMode="auto">
            <a:xfrm>
              <a:off x="4276680" y="6205575"/>
              <a:ext cx="247652" cy="220664"/>
            </a:xfrm>
            <a:custGeom>
              <a:avLst/>
              <a:gdLst>
                <a:gd name="T0" fmla="*/ 24 w 66"/>
                <a:gd name="T1" fmla="*/ 26 h 59"/>
                <a:gd name="T2" fmla="*/ 15 w 66"/>
                <a:gd name="T3" fmla="*/ 38 h 59"/>
                <a:gd name="T4" fmla="*/ 9 w 66"/>
                <a:gd name="T5" fmla="*/ 48 h 59"/>
                <a:gd name="T6" fmla="*/ 4 w 66"/>
                <a:gd name="T7" fmla="*/ 54 h 59"/>
                <a:gd name="T8" fmla="*/ 0 w 66"/>
                <a:gd name="T9" fmla="*/ 58 h 59"/>
                <a:gd name="T10" fmla="*/ 14 w 66"/>
                <a:gd name="T11" fmla="*/ 59 h 59"/>
                <a:gd name="T12" fmla="*/ 27 w 66"/>
                <a:gd name="T13" fmla="*/ 59 h 59"/>
                <a:gd name="T14" fmla="*/ 47 w 66"/>
                <a:gd name="T15" fmla="*/ 53 h 59"/>
                <a:gd name="T16" fmla="*/ 62 w 66"/>
                <a:gd name="T17" fmla="*/ 39 h 59"/>
                <a:gd name="T18" fmla="*/ 64 w 66"/>
                <a:gd name="T19" fmla="*/ 23 h 59"/>
                <a:gd name="T20" fmla="*/ 54 w 66"/>
                <a:gd name="T21" fmla="*/ 15 h 59"/>
                <a:gd name="T22" fmla="*/ 59 w 66"/>
                <a:gd name="T23" fmla="*/ 8 h 59"/>
                <a:gd name="T24" fmla="*/ 66 w 66"/>
                <a:gd name="T25" fmla="*/ 1 h 59"/>
                <a:gd name="T26" fmla="*/ 65 w 66"/>
                <a:gd name="T27" fmla="*/ 0 h 59"/>
                <a:gd name="T28" fmla="*/ 60 w 66"/>
                <a:gd name="T29" fmla="*/ 6 h 59"/>
                <a:gd name="T30" fmla="*/ 54 w 66"/>
                <a:gd name="T31" fmla="*/ 14 h 59"/>
                <a:gd name="T32" fmla="*/ 37 w 66"/>
                <a:gd name="T33" fmla="*/ 17 h 59"/>
                <a:gd name="T34" fmla="*/ 24 w 66"/>
                <a:gd name="T35" fmla="*/ 2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59">
                  <a:moveTo>
                    <a:pt x="24" y="26"/>
                  </a:moveTo>
                  <a:cubicBezTo>
                    <a:pt x="20" y="30"/>
                    <a:pt x="18" y="33"/>
                    <a:pt x="15" y="38"/>
                  </a:cubicBezTo>
                  <a:cubicBezTo>
                    <a:pt x="13" y="41"/>
                    <a:pt x="11" y="44"/>
                    <a:pt x="9" y="48"/>
                  </a:cubicBezTo>
                  <a:cubicBezTo>
                    <a:pt x="8" y="49"/>
                    <a:pt x="6" y="52"/>
                    <a:pt x="4" y="54"/>
                  </a:cubicBezTo>
                  <a:cubicBezTo>
                    <a:pt x="2" y="56"/>
                    <a:pt x="0" y="58"/>
                    <a:pt x="0" y="58"/>
                  </a:cubicBezTo>
                  <a:cubicBezTo>
                    <a:pt x="5" y="58"/>
                    <a:pt x="9" y="58"/>
                    <a:pt x="14" y="59"/>
                  </a:cubicBezTo>
                  <a:cubicBezTo>
                    <a:pt x="18" y="59"/>
                    <a:pt x="23" y="59"/>
                    <a:pt x="27" y="59"/>
                  </a:cubicBezTo>
                  <a:cubicBezTo>
                    <a:pt x="33" y="58"/>
                    <a:pt x="40" y="56"/>
                    <a:pt x="47" y="53"/>
                  </a:cubicBezTo>
                  <a:cubicBezTo>
                    <a:pt x="53" y="49"/>
                    <a:pt x="59" y="44"/>
                    <a:pt x="62" y="39"/>
                  </a:cubicBezTo>
                  <a:cubicBezTo>
                    <a:pt x="65" y="33"/>
                    <a:pt x="65" y="27"/>
                    <a:pt x="64" y="23"/>
                  </a:cubicBezTo>
                  <a:cubicBezTo>
                    <a:pt x="62" y="19"/>
                    <a:pt x="58" y="16"/>
                    <a:pt x="54" y="15"/>
                  </a:cubicBezTo>
                  <a:cubicBezTo>
                    <a:pt x="56" y="12"/>
                    <a:pt x="57" y="10"/>
                    <a:pt x="59" y="8"/>
                  </a:cubicBezTo>
                  <a:cubicBezTo>
                    <a:pt x="61" y="6"/>
                    <a:pt x="63" y="3"/>
                    <a:pt x="66" y="1"/>
                  </a:cubicBezTo>
                  <a:cubicBezTo>
                    <a:pt x="65" y="0"/>
                    <a:pt x="65" y="0"/>
                    <a:pt x="65" y="0"/>
                  </a:cubicBezTo>
                  <a:cubicBezTo>
                    <a:pt x="64" y="1"/>
                    <a:pt x="62" y="4"/>
                    <a:pt x="60" y="6"/>
                  </a:cubicBezTo>
                  <a:cubicBezTo>
                    <a:pt x="57" y="9"/>
                    <a:pt x="55" y="12"/>
                    <a:pt x="54" y="14"/>
                  </a:cubicBezTo>
                  <a:cubicBezTo>
                    <a:pt x="48" y="13"/>
                    <a:pt x="42" y="14"/>
                    <a:pt x="37" y="17"/>
                  </a:cubicBezTo>
                  <a:cubicBezTo>
                    <a:pt x="33" y="19"/>
                    <a:pt x="28" y="23"/>
                    <a:pt x="24" y="26"/>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1864"/>
            <p:cNvSpPr>
              <a:spLocks/>
            </p:cNvSpPr>
            <p:nvPr/>
          </p:nvSpPr>
          <p:spPr bwMode="auto">
            <a:xfrm>
              <a:off x="4945021" y="5859497"/>
              <a:ext cx="101601" cy="277814"/>
            </a:xfrm>
            <a:custGeom>
              <a:avLst/>
              <a:gdLst>
                <a:gd name="T0" fmla="*/ 0 w 27"/>
                <a:gd name="T1" fmla="*/ 0 h 74"/>
                <a:gd name="T2" fmla="*/ 15 w 27"/>
                <a:gd name="T3" fmla="*/ 36 h 74"/>
                <a:gd name="T4" fmla="*/ 16 w 27"/>
                <a:gd name="T5" fmla="*/ 56 h 74"/>
                <a:gd name="T6" fmla="*/ 16 w 27"/>
                <a:gd name="T7" fmla="*/ 74 h 74"/>
                <a:gd name="T8" fmla="*/ 27 w 27"/>
                <a:gd name="T9" fmla="*/ 50 h 74"/>
                <a:gd name="T10" fmla="*/ 18 w 27"/>
                <a:gd name="T11" fmla="*/ 26 h 74"/>
                <a:gd name="T12" fmla="*/ 0 w 27"/>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27" h="74">
                  <a:moveTo>
                    <a:pt x="0" y="0"/>
                  </a:moveTo>
                  <a:cubicBezTo>
                    <a:pt x="4" y="12"/>
                    <a:pt x="12" y="23"/>
                    <a:pt x="15" y="36"/>
                  </a:cubicBezTo>
                  <a:cubicBezTo>
                    <a:pt x="16" y="43"/>
                    <a:pt x="16" y="49"/>
                    <a:pt x="16" y="56"/>
                  </a:cubicBezTo>
                  <a:cubicBezTo>
                    <a:pt x="15" y="62"/>
                    <a:pt x="14" y="68"/>
                    <a:pt x="16" y="74"/>
                  </a:cubicBezTo>
                  <a:cubicBezTo>
                    <a:pt x="20" y="66"/>
                    <a:pt x="24" y="58"/>
                    <a:pt x="27" y="50"/>
                  </a:cubicBezTo>
                  <a:cubicBezTo>
                    <a:pt x="26" y="42"/>
                    <a:pt x="21" y="31"/>
                    <a:pt x="18" y="26"/>
                  </a:cubicBezTo>
                  <a:cubicBezTo>
                    <a:pt x="13" y="17"/>
                    <a:pt x="6" y="9"/>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57" name="Picture 1866"/>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4703720" y="5697571"/>
              <a:ext cx="225426" cy="247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1867"/>
            <p:cNvSpPr>
              <a:spLocks/>
            </p:cNvSpPr>
            <p:nvPr/>
          </p:nvSpPr>
          <p:spPr bwMode="auto">
            <a:xfrm>
              <a:off x="4776745" y="5807110"/>
              <a:ext cx="138113" cy="303215"/>
            </a:xfrm>
            <a:custGeom>
              <a:avLst/>
              <a:gdLst>
                <a:gd name="T0" fmla="*/ 21 w 37"/>
                <a:gd name="T1" fmla="*/ 34 h 81"/>
                <a:gd name="T2" fmla="*/ 34 w 37"/>
                <a:gd name="T3" fmla="*/ 15 h 81"/>
                <a:gd name="T4" fmla="*/ 37 w 37"/>
                <a:gd name="T5" fmla="*/ 0 h 81"/>
                <a:gd name="T6" fmla="*/ 24 w 37"/>
                <a:gd name="T7" fmla="*/ 19 h 81"/>
                <a:gd name="T8" fmla="*/ 6 w 37"/>
                <a:gd name="T9" fmla="*/ 37 h 81"/>
                <a:gd name="T10" fmla="*/ 2 w 37"/>
                <a:gd name="T11" fmla="*/ 60 h 81"/>
                <a:gd name="T12" fmla="*/ 3 w 37"/>
                <a:gd name="T13" fmla="*/ 64 h 81"/>
                <a:gd name="T14" fmla="*/ 24 w 37"/>
                <a:gd name="T15" fmla="*/ 81 h 81"/>
                <a:gd name="T16" fmla="*/ 17 w 37"/>
                <a:gd name="T17" fmla="*/ 70 h 81"/>
                <a:gd name="T18" fmla="*/ 21 w 37"/>
                <a:gd name="T19" fmla="*/ 3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81">
                  <a:moveTo>
                    <a:pt x="21" y="34"/>
                  </a:moveTo>
                  <a:cubicBezTo>
                    <a:pt x="24" y="29"/>
                    <a:pt x="31" y="20"/>
                    <a:pt x="34" y="15"/>
                  </a:cubicBezTo>
                  <a:cubicBezTo>
                    <a:pt x="36" y="10"/>
                    <a:pt x="37" y="0"/>
                    <a:pt x="37" y="0"/>
                  </a:cubicBezTo>
                  <a:cubicBezTo>
                    <a:pt x="34" y="7"/>
                    <a:pt x="30" y="14"/>
                    <a:pt x="24" y="19"/>
                  </a:cubicBezTo>
                  <a:cubicBezTo>
                    <a:pt x="18" y="26"/>
                    <a:pt x="11" y="31"/>
                    <a:pt x="6" y="37"/>
                  </a:cubicBezTo>
                  <a:cubicBezTo>
                    <a:pt x="0" y="44"/>
                    <a:pt x="0" y="52"/>
                    <a:pt x="2" y="60"/>
                  </a:cubicBezTo>
                  <a:cubicBezTo>
                    <a:pt x="2" y="61"/>
                    <a:pt x="2" y="63"/>
                    <a:pt x="3" y="64"/>
                  </a:cubicBezTo>
                  <a:cubicBezTo>
                    <a:pt x="9" y="70"/>
                    <a:pt x="16" y="76"/>
                    <a:pt x="24" y="81"/>
                  </a:cubicBezTo>
                  <a:cubicBezTo>
                    <a:pt x="22" y="78"/>
                    <a:pt x="19" y="74"/>
                    <a:pt x="17" y="70"/>
                  </a:cubicBezTo>
                  <a:cubicBezTo>
                    <a:pt x="12" y="54"/>
                    <a:pt x="16" y="41"/>
                    <a:pt x="21"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1868"/>
            <p:cNvSpPr>
              <a:spLocks/>
            </p:cNvSpPr>
            <p:nvPr/>
          </p:nvSpPr>
          <p:spPr bwMode="auto">
            <a:xfrm>
              <a:off x="4802145" y="5672171"/>
              <a:ext cx="252414" cy="495303"/>
            </a:xfrm>
            <a:custGeom>
              <a:avLst/>
              <a:gdLst>
                <a:gd name="T0" fmla="*/ 13 w 67"/>
                <a:gd name="T1" fmla="*/ 75 h 132"/>
                <a:gd name="T2" fmla="*/ 26 w 67"/>
                <a:gd name="T3" fmla="*/ 54 h 132"/>
                <a:gd name="T4" fmla="*/ 30 w 67"/>
                <a:gd name="T5" fmla="*/ 49 h 132"/>
                <a:gd name="T6" fmla="*/ 31 w 67"/>
                <a:gd name="T7" fmla="*/ 47 h 132"/>
                <a:gd name="T8" fmla="*/ 32 w 67"/>
                <a:gd name="T9" fmla="*/ 50 h 132"/>
                <a:gd name="T10" fmla="*/ 31 w 67"/>
                <a:gd name="T11" fmla="*/ 58 h 132"/>
                <a:gd name="T12" fmla="*/ 30 w 67"/>
                <a:gd name="T13" fmla="*/ 74 h 132"/>
                <a:gd name="T14" fmla="*/ 26 w 67"/>
                <a:gd name="T15" fmla="*/ 87 h 132"/>
                <a:gd name="T16" fmla="*/ 25 w 67"/>
                <a:gd name="T17" fmla="*/ 101 h 132"/>
                <a:gd name="T18" fmla="*/ 29 w 67"/>
                <a:gd name="T19" fmla="*/ 110 h 132"/>
                <a:gd name="T20" fmla="*/ 27 w 67"/>
                <a:gd name="T21" fmla="*/ 92 h 132"/>
                <a:gd name="T22" fmla="*/ 29 w 67"/>
                <a:gd name="T23" fmla="*/ 82 h 132"/>
                <a:gd name="T24" fmla="*/ 33 w 67"/>
                <a:gd name="T25" fmla="*/ 101 h 132"/>
                <a:gd name="T26" fmla="*/ 42 w 67"/>
                <a:gd name="T27" fmla="*/ 125 h 132"/>
                <a:gd name="T28" fmla="*/ 45 w 67"/>
                <a:gd name="T29" fmla="*/ 129 h 132"/>
                <a:gd name="T30" fmla="*/ 41 w 67"/>
                <a:gd name="T31" fmla="*/ 117 h 132"/>
                <a:gd name="T32" fmla="*/ 33 w 67"/>
                <a:gd name="T33" fmla="*/ 67 h 132"/>
                <a:gd name="T34" fmla="*/ 34 w 67"/>
                <a:gd name="T35" fmla="*/ 55 h 132"/>
                <a:gd name="T36" fmla="*/ 35 w 67"/>
                <a:gd name="T37" fmla="*/ 50 h 132"/>
                <a:gd name="T38" fmla="*/ 37 w 67"/>
                <a:gd name="T39" fmla="*/ 55 h 132"/>
                <a:gd name="T40" fmla="*/ 49 w 67"/>
                <a:gd name="T41" fmla="*/ 76 h 132"/>
                <a:gd name="T42" fmla="*/ 52 w 67"/>
                <a:gd name="T43" fmla="*/ 84 h 132"/>
                <a:gd name="T44" fmla="*/ 53 w 67"/>
                <a:gd name="T45" fmla="*/ 103 h 132"/>
                <a:gd name="T46" fmla="*/ 54 w 67"/>
                <a:gd name="T47" fmla="*/ 103 h 132"/>
                <a:gd name="T48" fmla="*/ 53 w 67"/>
                <a:gd name="T49" fmla="*/ 84 h 132"/>
                <a:gd name="T50" fmla="*/ 50 w 67"/>
                <a:gd name="T51" fmla="*/ 75 h 132"/>
                <a:gd name="T52" fmla="*/ 37 w 67"/>
                <a:gd name="T53" fmla="*/ 50 h 132"/>
                <a:gd name="T54" fmla="*/ 36 w 67"/>
                <a:gd name="T55" fmla="*/ 44 h 132"/>
                <a:gd name="T56" fmla="*/ 36 w 67"/>
                <a:gd name="T57" fmla="*/ 25 h 132"/>
                <a:gd name="T58" fmla="*/ 40 w 67"/>
                <a:gd name="T59" fmla="*/ 28 h 132"/>
                <a:gd name="T60" fmla="*/ 49 w 67"/>
                <a:gd name="T61" fmla="*/ 35 h 132"/>
                <a:gd name="T62" fmla="*/ 62 w 67"/>
                <a:gd name="T63" fmla="*/ 54 h 132"/>
                <a:gd name="T64" fmla="*/ 67 w 67"/>
                <a:gd name="T65" fmla="*/ 68 h 132"/>
                <a:gd name="T66" fmla="*/ 63 w 67"/>
                <a:gd name="T67" fmla="*/ 54 h 132"/>
                <a:gd name="T68" fmla="*/ 50 w 67"/>
                <a:gd name="T69" fmla="*/ 34 h 132"/>
                <a:gd name="T70" fmla="*/ 43 w 67"/>
                <a:gd name="T71" fmla="*/ 28 h 132"/>
                <a:gd name="T72" fmla="*/ 38 w 67"/>
                <a:gd name="T73" fmla="*/ 25 h 132"/>
                <a:gd name="T74" fmla="*/ 34 w 67"/>
                <a:gd name="T75" fmla="*/ 16 h 132"/>
                <a:gd name="T76" fmla="*/ 32 w 67"/>
                <a:gd name="T77" fmla="*/ 10 h 132"/>
                <a:gd name="T78" fmla="*/ 31 w 67"/>
                <a:gd name="T79" fmla="*/ 8 h 132"/>
                <a:gd name="T80" fmla="*/ 28 w 67"/>
                <a:gd name="T81" fmla="*/ 4 h 132"/>
                <a:gd name="T82" fmla="*/ 31 w 67"/>
                <a:gd name="T83" fmla="*/ 15 h 132"/>
                <a:gd name="T84" fmla="*/ 31 w 67"/>
                <a:gd name="T85" fmla="*/ 17 h 132"/>
                <a:gd name="T86" fmla="*/ 30 w 67"/>
                <a:gd name="T87" fmla="*/ 21 h 132"/>
                <a:gd name="T88" fmla="*/ 23 w 67"/>
                <a:gd name="T89" fmla="*/ 39 h 132"/>
                <a:gd name="T90" fmla="*/ 19 w 67"/>
                <a:gd name="T91" fmla="*/ 45 h 132"/>
                <a:gd name="T92" fmla="*/ 0 w 67"/>
                <a:gd name="T93" fmla="*/ 57 h 132"/>
                <a:gd name="T94" fmla="*/ 14 w 67"/>
                <a:gd name="T95" fmla="*/ 51 h 132"/>
                <a:gd name="T96" fmla="*/ 22 w 67"/>
                <a:gd name="T97" fmla="*/ 43 h 132"/>
                <a:gd name="T98" fmla="*/ 28 w 67"/>
                <a:gd name="T99" fmla="*/ 32 h 132"/>
                <a:gd name="T100" fmla="*/ 32 w 67"/>
                <a:gd name="T101" fmla="*/ 21 h 132"/>
                <a:gd name="T102" fmla="*/ 33 w 67"/>
                <a:gd name="T103" fmla="*/ 33 h 132"/>
                <a:gd name="T104" fmla="*/ 33 w 67"/>
                <a:gd name="T105" fmla="*/ 39 h 132"/>
                <a:gd name="T106" fmla="*/ 29 w 67"/>
                <a:gd name="T107" fmla="*/ 47 h 132"/>
                <a:gd name="T108" fmla="*/ 27 w 67"/>
                <a:gd name="T109" fmla="*/ 50 h 132"/>
                <a:gd name="T110" fmla="*/ 20 w 67"/>
                <a:gd name="T111" fmla="*/ 60 h 132"/>
                <a:gd name="T112" fmla="*/ 8 w 67"/>
                <a:gd name="T113" fmla="*/ 82 h 132"/>
                <a:gd name="T114" fmla="*/ 10 w 67"/>
                <a:gd name="T115" fmla="*/ 8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132">
                  <a:moveTo>
                    <a:pt x="10" y="83"/>
                  </a:moveTo>
                  <a:cubicBezTo>
                    <a:pt x="10" y="80"/>
                    <a:pt x="11" y="78"/>
                    <a:pt x="13" y="75"/>
                  </a:cubicBezTo>
                  <a:cubicBezTo>
                    <a:pt x="15" y="70"/>
                    <a:pt x="18" y="66"/>
                    <a:pt x="21" y="61"/>
                  </a:cubicBezTo>
                  <a:cubicBezTo>
                    <a:pt x="23" y="59"/>
                    <a:pt x="25" y="56"/>
                    <a:pt x="26" y="54"/>
                  </a:cubicBezTo>
                  <a:cubicBezTo>
                    <a:pt x="27" y="53"/>
                    <a:pt x="28" y="52"/>
                    <a:pt x="29" y="51"/>
                  </a:cubicBezTo>
                  <a:cubicBezTo>
                    <a:pt x="30" y="49"/>
                    <a:pt x="30" y="49"/>
                    <a:pt x="30" y="49"/>
                  </a:cubicBezTo>
                  <a:cubicBezTo>
                    <a:pt x="30" y="49"/>
                    <a:pt x="30" y="48"/>
                    <a:pt x="30" y="48"/>
                  </a:cubicBezTo>
                  <a:cubicBezTo>
                    <a:pt x="31" y="47"/>
                    <a:pt x="31" y="47"/>
                    <a:pt x="31" y="47"/>
                  </a:cubicBezTo>
                  <a:cubicBezTo>
                    <a:pt x="32" y="46"/>
                    <a:pt x="33" y="45"/>
                    <a:pt x="33" y="43"/>
                  </a:cubicBezTo>
                  <a:cubicBezTo>
                    <a:pt x="33" y="46"/>
                    <a:pt x="33" y="48"/>
                    <a:pt x="32" y="50"/>
                  </a:cubicBezTo>
                  <a:cubicBezTo>
                    <a:pt x="32" y="51"/>
                    <a:pt x="32" y="53"/>
                    <a:pt x="32" y="54"/>
                  </a:cubicBezTo>
                  <a:cubicBezTo>
                    <a:pt x="31" y="56"/>
                    <a:pt x="31" y="57"/>
                    <a:pt x="31" y="58"/>
                  </a:cubicBezTo>
                  <a:cubicBezTo>
                    <a:pt x="30" y="61"/>
                    <a:pt x="30" y="64"/>
                    <a:pt x="30" y="67"/>
                  </a:cubicBezTo>
                  <a:cubicBezTo>
                    <a:pt x="30" y="69"/>
                    <a:pt x="30" y="72"/>
                    <a:pt x="30" y="74"/>
                  </a:cubicBezTo>
                  <a:cubicBezTo>
                    <a:pt x="29" y="76"/>
                    <a:pt x="28" y="79"/>
                    <a:pt x="27" y="82"/>
                  </a:cubicBezTo>
                  <a:cubicBezTo>
                    <a:pt x="27" y="83"/>
                    <a:pt x="27" y="85"/>
                    <a:pt x="26" y="87"/>
                  </a:cubicBezTo>
                  <a:cubicBezTo>
                    <a:pt x="26" y="88"/>
                    <a:pt x="26" y="90"/>
                    <a:pt x="26" y="91"/>
                  </a:cubicBezTo>
                  <a:cubicBezTo>
                    <a:pt x="25" y="95"/>
                    <a:pt x="25" y="98"/>
                    <a:pt x="25" y="101"/>
                  </a:cubicBezTo>
                  <a:cubicBezTo>
                    <a:pt x="25" y="103"/>
                    <a:pt x="26" y="105"/>
                    <a:pt x="26" y="106"/>
                  </a:cubicBezTo>
                  <a:cubicBezTo>
                    <a:pt x="27" y="108"/>
                    <a:pt x="28" y="109"/>
                    <a:pt x="29" y="110"/>
                  </a:cubicBezTo>
                  <a:cubicBezTo>
                    <a:pt x="27" y="108"/>
                    <a:pt x="26" y="104"/>
                    <a:pt x="26" y="101"/>
                  </a:cubicBezTo>
                  <a:cubicBezTo>
                    <a:pt x="26" y="98"/>
                    <a:pt x="27" y="95"/>
                    <a:pt x="27" y="92"/>
                  </a:cubicBezTo>
                  <a:cubicBezTo>
                    <a:pt x="27" y="90"/>
                    <a:pt x="28" y="88"/>
                    <a:pt x="28" y="87"/>
                  </a:cubicBezTo>
                  <a:cubicBezTo>
                    <a:pt x="28" y="85"/>
                    <a:pt x="29" y="84"/>
                    <a:pt x="29" y="82"/>
                  </a:cubicBezTo>
                  <a:cubicBezTo>
                    <a:pt x="29" y="81"/>
                    <a:pt x="29" y="81"/>
                    <a:pt x="30" y="80"/>
                  </a:cubicBezTo>
                  <a:cubicBezTo>
                    <a:pt x="30" y="87"/>
                    <a:pt x="31" y="94"/>
                    <a:pt x="33" y="101"/>
                  </a:cubicBezTo>
                  <a:cubicBezTo>
                    <a:pt x="34" y="107"/>
                    <a:pt x="36" y="112"/>
                    <a:pt x="38" y="118"/>
                  </a:cubicBezTo>
                  <a:cubicBezTo>
                    <a:pt x="39" y="120"/>
                    <a:pt x="41" y="123"/>
                    <a:pt x="42" y="125"/>
                  </a:cubicBezTo>
                  <a:cubicBezTo>
                    <a:pt x="43" y="128"/>
                    <a:pt x="45" y="130"/>
                    <a:pt x="47" y="132"/>
                  </a:cubicBezTo>
                  <a:cubicBezTo>
                    <a:pt x="46" y="131"/>
                    <a:pt x="46" y="130"/>
                    <a:pt x="45" y="129"/>
                  </a:cubicBezTo>
                  <a:cubicBezTo>
                    <a:pt x="44" y="127"/>
                    <a:pt x="44" y="126"/>
                    <a:pt x="43" y="125"/>
                  </a:cubicBezTo>
                  <a:cubicBezTo>
                    <a:pt x="42" y="122"/>
                    <a:pt x="42" y="119"/>
                    <a:pt x="41" y="117"/>
                  </a:cubicBezTo>
                  <a:cubicBezTo>
                    <a:pt x="39" y="111"/>
                    <a:pt x="37" y="106"/>
                    <a:pt x="36" y="101"/>
                  </a:cubicBezTo>
                  <a:cubicBezTo>
                    <a:pt x="33" y="90"/>
                    <a:pt x="32" y="78"/>
                    <a:pt x="33" y="67"/>
                  </a:cubicBezTo>
                  <a:cubicBezTo>
                    <a:pt x="33" y="64"/>
                    <a:pt x="33" y="62"/>
                    <a:pt x="34" y="59"/>
                  </a:cubicBezTo>
                  <a:cubicBezTo>
                    <a:pt x="34" y="58"/>
                    <a:pt x="34" y="56"/>
                    <a:pt x="34" y="55"/>
                  </a:cubicBezTo>
                  <a:cubicBezTo>
                    <a:pt x="35" y="53"/>
                    <a:pt x="35" y="52"/>
                    <a:pt x="35" y="51"/>
                  </a:cubicBezTo>
                  <a:cubicBezTo>
                    <a:pt x="35" y="50"/>
                    <a:pt x="35" y="50"/>
                    <a:pt x="35" y="50"/>
                  </a:cubicBezTo>
                  <a:cubicBezTo>
                    <a:pt x="35" y="50"/>
                    <a:pt x="36" y="50"/>
                    <a:pt x="36" y="51"/>
                  </a:cubicBezTo>
                  <a:cubicBezTo>
                    <a:pt x="36" y="52"/>
                    <a:pt x="37" y="54"/>
                    <a:pt x="37" y="55"/>
                  </a:cubicBezTo>
                  <a:cubicBezTo>
                    <a:pt x="38" y="57"/>
                    <a:pt x="39" y="58"/>
                    <a:pt x="39" y="59"/>
                  </a:cubicBezTo>
                  <a:cubicBezTo>
                    <a:pt x="43" y="65"/>
                    <a:pt x="46" y="70"/>
                    <a:pt x="49" y="76"/>
                  </a:cubicBezTo>
                  <a:cubicBezTo>
                    <a:pt x="49" y="77"/>
                    <a:pt x="50" y="78"/>
                    <a:pt x="50" y="80"/>
                  </a:cubicBezTo>
                  <a:cubicBezTo>
                    <a:pt x="51" y="81"/>
                    <a:pt x="51" y="83"/>
                    <a:pt x="52" y="84"/>
                  </a:cubicBezTo>
                  <a:cubicBezTo>
                    <a:pt x="52" y="87"/>
                    <a:pt x="53" y="90"/>
                    <a:pt x="53" y="94"/>
                  </a:cubicBezTo>
                  <a:cubicBezTo>
                    <a:pt x="53" y="97"/>
                    <a:pt x="53" y="100"/>
                    <a:pt x="53" y="103"/>
                  </a:cubicBezTo>
                  <a:cubicBezTo>
                    <a:pt x="53" y="106"/>
                    <a:pt x="53" y="109"/>
                    <a:pt x="53" y="112"/>
                  </a:cubicBezTo>
                  <a:cubicBezTo>
                    <a:pt x="53" y="109"/>
                    <a:pt x="54" y="106"/>
                    <a:pt x="54" y="103"/>
                  </a:cubicBezTo>
                  <a:cubicBezTo>
                    <a:pt x="54" y="100"/>
                    <a:pt x="54" y="97"/>
                    <a:pt x="54" y="93"/>
                  </a:cubicBezTo>
                  <a:cubicBezTo>
                    <a:pt x="54" y="90"/>
                    <a:pt x="53" y="87"/>
                    <a:pt x="53" y="84"/>
                  </a:cubicBezTo>
                  <a:cubicBezTo>
                    <a:pt x="52" y="83"/>
                    <a:pt x="52" y="81"/>
                    <a:pt x="52" y="79"/>
                  </a:cubicBezTo>
                  <a:cubicBezTo>
                    <a:pt x="51" y="78"/>
                    <a:pt x="51" y="76"/>
                    <a:pt x="50" y="75"/>
                  </a:cubicBezTo>
                  <a:cubicBezTo>
                    <a:pt x="48" y="69"/>
                    <a:pt x="44" y="64"/>
                    <a:pt x="41" y="59"/>
                  </a:cubicBezTo>
                  <a:cubicBezTo>
                    <a:pt x="40" y="56"/>
                    <a:pt x="38" y="53"/>
                    <a:pt x="37" y="50"/>
                  </a:cubicBezTo>
                  <a:cubicBezTo>
                    <a:pt x="37" y="49"/>
                    <a:pt x="37" y="47"/>
                    <a:pt x="36" y="46"/>
                  </a:cubicBezTo>
                  <a:cubicBezTo>
                    <a:pt x="36" y="45"/>
                    <a:pt x="36" y="44"/>
                    <a:pt x="36" y="44"/>
                  </a:cubicBezTo>
                  <a:cubicBezTo>
                    <a:pt x="37" y="40"/>
                    <a:pt x="37" y="37"/>
                    <a:pt x="36" y="33"/>
                  </a:cubicBezTo>
                  <a:cubicBezTo>
                    <a:pt x="36" y="31"/>
                    <a:pt x="36" y="28"/>
                    <a:pt x="36" y="25"/>
                  </a:cubicBezTo>
                  <a:cubicBezTo>
                    <a:pt x="36" y="26"/>
                    <a:pt x="36" y="26"/>
                    <a:pt x="37" y="26"/>
                  </a:cubicBezTo>
                  <a:cubicBezTo>
                    <a:pt x="38" y="27"/>
                    <a:pt x="39" y="28"/>
                    <a:pt x="40" y="28"/>
                  </a:cubicBezTo>
                  <a:cubicBezTo>
                    <a:pt x="41" y="29"/>
                    <a:pt x="42" y="30"/>
                    <a:pt x="43" y="30"/>
                  </a:cubicBezTo>
                  <a:cubicBezTo>
                    <a:pt x="45" y="32"/>
                    <a:pt x="47" y="34"/>
                    <a:pt x="49" y="35"/>
                  </a:cubicBezTo>
                  <a:cubicBezTo>
                    <a:pt x="51" y="37"/>
                    <a:pt x="52" y="39"/>
                    <a:pt x="54" y="41"/>
                  </a:cubicBezTo>
                  <a:cubicBezTo>
                    <a:pt x="57" y="45"/>
                    <a:pt x="60" y="49"/>
                    <a:pt x="62" y="54"/>
                  </a:cubicBezTo>
                  <a:cubicBezTo>
                    <a:pt x="63" y="56"/>
                    <a:pt x="64" y="59"/>
                    <a:pt x="65" y="61"/>
                  </a:cubicBezTo>
                  <a:cubicBezTo>
                    <a:pt x="66" y="63"/>
                    <a:pt x="67" y="66"/>
                    <a:pt x="67" y="68"/>
                  </a:cubicBezTo>
                  <a:cubicBezTo>
                    <a:pt x="67" y="66"/>
                    <a:pt x="66" y="63"/>
                    <a:pt x="65" y="61"/>
                  </a:cubicBezTo>
                  <a:cubicBezTo>
                    <a:pt x="65" y="58"/>
                    <a:pt x="64" y="56"/>
                    <a:pt x="63" y="54"/>
                  </a:cubicBezTo>
                  <a:cubicBezTo>
                    <a:pt x="61" y="49"/>
                    <a:pt x="58" y="44"/>
                    <a:pt x="55" y="40"/>
                  </a:cubicBezTo>
                  <a:cubicBezTo>
                    <a:pt x="53" y="38"/>
                    <a:pt x="52" y="36"/>
                    <a:pt x="50" y="34"/>
                  </a:cubicBezTo>
                  <a:cubicBezTo>
                    <a:pt x="48" y="32"/>
                    <a:pt x="46" y="31"/>
                    <a:pt x="44" y="29"/>
                  </a:cubicBezTo>
                  <a:cubicBezTo>
                    <a:pt x="44" y="29"/>
                    <a:pt x="43" y="28"/>
                    <a:pt x="43" y="28"/>
                  </a:cubicBezTo>
                  <a:cubicBezTo>
                    <a:pt x="42" y="27"/>
                    <a:pt x="41" y="27"/>
                    <a:pt x="41" y="27"/>
                  </a:cubicBezTo>
                  <a:cubicBezTo>
                    <a:pt x="40" y="26"/>
                    <a:pt x="39" y="25"/>
                    <a:pt x="38" y="25"/>
                  </a:cubicBezTo>
                  <a:cubicBezTo>
                    <a:pt x="37" y="24"/>
                    <a:pt x="36" y="23"/>
                    <a:pt x="35" y="22"/>
                  </a:cubicBezTo>
                  <a:cubicBezTo>
                    <a:pt x="35" y="20"/>
                    <a:pt x="34" y="18"/>
                    <a:pt x="34" y="16"/>
                  </a:cubicBezTo>
                  <a:cubicBezTo>
                    <a:pt x="33" y="14"/>
                    <a:pt x="33" y="13"/>
                    <a:pt x="32" y="11"/>
                  </a:cubicBezTo>
                  <a:cubicBezTo>
                    <a:pt x="32" y="10"/>
                    <a:pt x="32" y="10"/>
                    <a:pt x="32" y="10"/>
                  </a:cubicBezTo>
                  <a:cubicBezTo>
                    <a:pt x="32" y="10"/>
                    <a:pt x="32" y="10"/>
                    <a:pt x="32" y="10"/>
                  </a:cubicBezTo>
                  <a:cubicBezTo>
                    <a:pt x="31" y="9"/>
                    <a:pt x="31" y="9"/>
                    <a:pt x="31" y="8"/>
                  </a:cubicBezTo>
                  <a:cubicBezTo>
                    <a:pt x="30" y="5"/>
                    <a:pt x="29" y="3"/>
                    <a:pt x="27" y="0"/>
                  </a:cubicBezTo>
                  <a:cubicBezTo>
                    <a:pt x="28" y="2"/>
                    <a:pt x="28" y="3"/>
                    <a:pt x="28" y="4"/>
                  </a:cubicBezTo>
                  <a:cubicBezTo>
                    <a:pt x="29" y="6"/>
                    <a:pt x="29" y="7"/>
                    <a:pt x="29" y="9"/>
                  </a:cubicBezTo>
                  <a:cubicBezTo>
                    <a:pt x="30" y="11"/>
                    <a:pt x="30" y="13"/>
                    <a:pt x="31" y="15"/>
                  </a:cubicBezTo>
                  <a:cubicBezTo>
                    <a:pt x="31" y="15"/>
                    <a:pt x="31" y="15"/>
                    <a:pt x="31" y="16"/>
                  </a:cubicBezTo>
                  <a:cubicBezTo>
                    <a:pt x="31" y="16"/>
                    <a:pt x="31" y="17"/>
                    <a:pt x="31" y="17"/>
                  </a:cubicBezTo>
                  <a:cubicBezTo>
                    <a:pt x="31" y="18"/>
                    <a:pt x="30" y="19"/>
                    <a:pt x="30" y="19"/>
                  </a:cubicBezTo>
                  <a:cubicBezTo>
                    <a:pt x="30" y="20"/>
                    <a:pt x="30" y="20"/>
                    <a:pt x="30" y="21"/>
                  </a:cubicBezTo>
                  <a:cubicBezTo>
                    <a:pt x="30" y="22"/>
                    <a:pt x="30" y="23"/>
                    <a:pt x="29" y="25"/>
                  </a:cubicBezTo>
                  <a:cubicBezTo>
                    <a:pt x="28" y="30"/>
                    <a:pt x="26" y="34"/>
                    <a:pt x="23" y="39"/>
                  </a:cubicBezTo>
                  <a:cubicBezTo>
                    <a:pt x="23" y="40"/>
                    <a:pt x="22" y="41"/>
                    <a:pt x="21" y="42"/>
                  </a:cubicBezTo>
                  <a:cubicBezTo>
                    <a:pt x="21" y="43"/>
                    <a:pt x="20" y="44"/>
                    <a:pt x="19" y="45"/>
                  </a:cubicBezTo>
                  <a:cubicBezTo>
                    <a:pt x="18" y="47"/>
                    <a:pt x="16" y="48"/>
                    <a:pt x="14" y="50"/>
                  </a:cubicBezTo>
                  <a:cubicBezTo>
                    <a:pt x="9" y="53"/>
                    <a:pt x="5" y="55"/>
                    <a:pt x="0" y="57"/>
                  </a:cubicBezTo>
                  <a:cubicBezTo>
                    <a:pt x="2" y="56"/>
                    <a:pt x="5" y="55"/>
                    <a:pt x="7" y="54"/>
                  </a:cubicBezTo>
                  <a:cubicBezTo>
                    <a:pt x="9" y="53"/>
                    <a:pt x="12" y="52"/>
                    <a:pt x="14" y="51"/>
                  </a:cubicBezTo>
                  <a:cubicBezTo>
                    <a:pt x="16" y="49"/>
                    <a:pt x="18" y="48"/>
                    <a:pt x="20" y="46"/>
                  </a:cubicBezTo>
                  <a:cubicBezTo>
                    <a:pt x="21" y="45"/>
                    <a:pt x="22" y="44"/>
                    <a:pt x="22" y="43"/>
                  </a:cubicBezTo>
                  <a:cubicBezTo>
                    <a:pt x="23" y="42"/>
                    <a:pt x="24" y="40"/>
                    <a:pt x="25" y="39"/>
                  </a:cubicBezTo>
                  <a:cubicBezTo>
                    <a:pt x="26" y="37"/>
                    <a:pt x="27" y="35"/>
                    <a:pt x="28" y="32"/>
                  </a:cubicBezTo>
                  <a:cubicBezTo>
                    <a:pt x="29" y="30"/>
                    <a:pt x="30" y="28"/>
                    <a:pt x="31" y="25"/>
                  </a:cubicBezTo>
                  <a:cubicBezTo>
                    <a:pt x="31" y="24"/>
                    <a:pt x="32" y="23"/>
                    <a:pt x="32" y="21"/>
                  </a:cubicBezTo>
                  <a:cubicBezTo>
                    <a:pt x="32" y="21"/>
                    <a:pt x="32" y="21"/>
                    <a:pt x="32" y="21"/>
                  </a:cubicBezTo>
                  <a:cubicBezTo>
                    <a:pt x="33" y="25"/>
                    <a:pt x="33" y="29"/>
                    <a:pt x="33" y="33"/>
                  </a:cubicBezTo>
                  <a:cubicBezTo>
                    <a:pt x="34" y="34"/>
                    <a:pt x="34" y="35"/>
                    <a:pt x="34" y="36"/>
                  </a:cubicBezTo>
                  <a:cubicBezTo>
                    <a:pt x="33" y="37"/>
                    <a:pt x="33" y="38"/>
                    <a:pt x="33" y="39"/>
                  </a:cubicBezTo>
                  <a:cubicBezTo>
                    <a:pt x="32" y="41"/>
                    <a:pt x="31" y="44"/>
                    <a:pt x="29" y="46"/>
                  </a:cubicBezTo>
                  <a:cubicBezTo>
                    <a:pt x="29" y="47"/>
                    <a:pt x="29" y="47"/>
                    <a:pt x="29" y="47"/>
                  </a:cubicBezTo>
                  <a:cubicBezTo>
                    <a:pt x="29" y="47"/>
                    <a:pt x="28" y="48"/>
                    <a:pt x="28" y="48"/>
                  </a:cubicBezTo>
                  <a:cubicBezTo>
                    <a:pt x="27" y="50"/>
                    <a:pt x="27" y="50"/>
                    <a:pt x="27" y="50"/>
                  </a:cubicBezTo>
                  <a:cubicBezTo>
                    <a:pt x="26" y="51"/>
                    <a:pt x="25" y="52"/>
                    <a:pt x="25" y="53"/>
                  </a:cubicBezTo>
                  <a:cubicBezTo>
                    <a:pt x="23" y="55"/>
                    <a:pt x="21" y="58"/>
                    <a:pt x="20" y="60"/>
                  </a:cubicBezTo>
                  <a:cubicBezTo>
                    <a:pt x="16" y="64"/>
                    <a:pt x="13" y="69"/>
                    <a:pt x="11" y="74"/>
                  </a:cubicBezTo>
                  <a:cubicBezTo>
                    <a:pt x="10" y="77"/>
                    <a:pt x="9" y="80"/>
                    <a:pt x="8" y="82"/>
                  </a:cubicBezTo>
                  <a:cubicBezTo>
                    <a:pt x="7" y="85"/>
                    <a:pt x="7" y="88"/>
                    <a:pt x="8" y="91"/>
                  </a:cubicBezTo>
                  <a:cubicBezTo>
                    <a:pt x="8" y="88"/>
                    <a:pt x="9" y="85"/>
                    <a:pt x="10" y="8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1869"/>
            <p:cNvSpPr>
              <a:spLocks/>
            </p:cNvSpPr>
            <p:nvPr/>
          </p:nvSpPr>
          <p:spPr bwMode="auto">
            <a:xfrm>
              <a:off x="5113297" y="3330593"/>
              <a:ext cx="139701" cy="87313"/>
            </a:xfrm>
            <a:custGeom>
              <a:avLst/>
              <a:gdLst>
                <a:gd name="T0" fmla="*/ 37 w 37"/>
                <a:gd name="T1" fmla="*/ 23 h 23"/>
                <a:gd name="T2" fmla="*/ 16 w 37"/>
                <a:gd name="T3" fmla="*/ 15 h 23"/>
                <a:gd name="T4" fmla="*/ 8 w 37"/>
                <a:gd name="T5" fmla="*/ 7 h 23"/>
                <a:gd name="T6" fmla="*/ 0 w 37"/>
                <a:gd name="T7" fmla="*/ 0 h 23"/>
                <a:gd name="T8" fmla="*/ 5 w 37"/>
                <a:gd name="T9" fmla="*/ 14 h 23"/>
                <a:gd name="T10" fmla="*/ 19 w 37"/>
                <a:gd name="T11" fmla="*/ 20 h 23"/>
                <a:gd name="T12" fmla="*/ 37 w 37"/>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37" h="23">
                  <a:moveTo>
                    <a:pt x="37" y="23"/>
                  </a:moveTo>
                  <a:cubicBezTo>
                    <a:pt x="30" y="20"/>
                    <a:pt x="23" y="19"/>
                    <a:pt x="16" y="15"/>
                  </a:cubicBezTo>
                  <a:cubicBezTo>
                    <a:pt x="13" y="13"/>
                    <a:pt x="10" y="10"/>
                    <a:pt x="8" y="7"/>
                  </a:cubicBezTo>
                  <a:cubicBezTo>
                    <a:pt x="6" y="5"/>
                    <a:pt x="3" y="1"/>
                    <a:pt x="0" y="0"/>
                  </a:cubicBezTo>
                  <a:cubicBezTo>
                    <a:pt x="2" y="5"/>
                    <a:pt x="3" y="9"/>
                    <a:pt x="5" y="14"/>
                  </a:cubicBezTo>
                  <a:cubicBezTo>
                    <a:pt x="9" y="17"/>
                    <a:pt x="16" y="19"/>
                    <a:pt x="19" y="20"/>
                  </a:cubicBezTo>
                  <a:cubicBezTo>
                    <a:pt x="25" y="22"/>
                    <a:pt x="31" y="22"/>
                    <a:pt x="37"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61" name="Picture 1871"/>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5273636" y="3298842"/>
              <a:ext cx="112713" cy="179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872"/>
            <p:cNvSpPr>
              <a:spLocks/>
            </p:cNvSpPr>
            <p:nvPr/>
          </p:nvSpPr>
          <p:spPr bwMode="auto">
            <a:xfrm>
              <a:off x="5184735" y="3286142"/>
              <a:ext cx="101601" cy="142876"/>
            </a:xfrm>
            <a:custGeom>
              <a:avLst/>
              <a:gdLst>
                <a:gd name="T0" fmla="*/ 20 w 27"/>
                <a:gd name="T1" fmla="*/ 18 h 38"/>
                <a:gd name="T2" fmla="*/ 23 w 27"/>
                <a:gd name="T3" fmla="*/ 31 h 38"/>
                <a:gd name="T4" fmla="*/ 27 w 27"/>
                <a:gd name="T5" fmla="*/ 38 h 38"/>
                <a:gd name="T6" fmla="*/ 25 w 27"/>
                <a:gd name="T7" fmla="*/ 26 h 38"/>
                <a:gd name="T8" fmla="*/ 25 w 27"/>
                <a:gd name="T9" fmla="*/ 12 h 38"/>
                <a:gd name="T10" fmla="*/ 17 w 27"/>
                <a:gd name="T11" fmla="*/ 1 h 38"/>
                <a:gd name="T12" fmla="*/ 15 w 27"/>
                <a:gd name="T13" fmla="*/ 0 h 38"/>
                <a:gd name="T14" fmla="*/ 0 w 27"/>
                <a:gd name="T15" fmla="*/ 1 h 38"/>
                <a:gd name="T16" fmla="*/ 7 w 27"/>
                <a:gd name="T17" fmla="*/ 3 h 38"/>
                <a:gd name="T18" fmla="*/ 20 w 27"/>
                <a:gd name="T1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8">
                  <a:moveTo>
                    <a:pt x="20" y="18"/>
                  </a:moveTo>
                  <a:cubicBezTo>
                    <a:pt x="21" y="22"/>
                    <a:pt x="22" y="28"/>
                    <a:pt x="23" y="31"/>
                  </a:cubicBezTo>
                  <a:cubicBezTo>
                    <a:pt x="24" y="34"/>
                    <a:pt x="27" y="38"/>
                    <a:pt x="27" y="38"/>
                  </a:cubicBezTo>
                  <a:cubicBezTo>
                    <a:pt x="25" y="34"/>
                    <a:pt x="25" y="30"/>
                    <a:pt x="25" y="26"/>
                  </a:cubicBezTo>
                  <a:cubicBezTo>
                    <a:pt x="25" y="21"/>
                    <a:pt x="25" y="16"/>
                    <a:pt x="25" y="12"/>
                  </a:cubicBezTo>
                  <a:cubicBezTo>
                    <a:pt x="25" y="7"/>
                    <a:pt x="21" y="4"/>
                    <a:pt x="17" y="1"/>
                  </a:cubicBezTo>
                  <a:cubicBezTo>
                    <a:pt x="17" y="1"/>
                    <a:pt x="16" y="0"/>
                    <a:pt x="15" y="0"/>
                  </a:cubicBezTo>
                  <a:cubicBezTo>
                    <a:pt x="10" y="0"/>
                    <a:pt x="5" y="0"/>
                    <a:pt x="0" y="1"/>
                  </a:cubicBezTo>
                  <a:cubicBezTo>
                    <a:pt x="2" y="1"/>
                    <a:pt x="5" y="2"/>
                    <a:pt x="7" y="3"/>
                  </a:cubicBezTo>
                  <a:cubicBezTo>
                    <a:pt x="16" y="7"/>
                    <a:pt x="19" y="14"/>
                    <a:pt x="20"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873"/>
            <p:cNvSpPr>
              <a:spLocks/>
            </p:cNvSpPr>
            <p:nvPr/>
          </p:nvSpPr>
          <p:spPr bwMode="auto">
            <a:xfrm>
              <a:off x="5113297" y="3308367"/>
              <a:ext cx="233364" cy="169864"/>
            </a:xfrm>
            <a:custGeom>
              <a:avLst/>
              <a:gdLst>
                <a:gd name="T0" fmla="*/ 38 w 62"/>
                <a:gd name="T1" fmla="*/ 10 h 45"/>
                <a:gd name="T2" fmla="*/ 41 w 62"/>
                <a:gd name="T3" fmla="*/ 23 h 45"/>
                <a:gd name="T4" fmla="*/ 41 w 62"/>
                <a:gd name="T5" fmla="*/ 27 h 45"/>
                <a:gd name="T6" fmla="*/ 41 w 62"/>
                <a:gd name="T7" fmla="*/ 28 h 45"/>
                <a:gd name="T8" fmla="*/ 40 w 62"/>
                <a:gd name="T9" fmla="*/ 27 h 45"/>
                <a:gd name="T10" fmla="*/ 37 w 62"/>
                <a:gd name="T11" fmla="*/ 23 h 45"/>
                <a:gd name="T12" fmla="*/ 31 w 62"/>
                <a:gd name="T13" fmla="*/ 17 h 45"/>
                <a:gd name="T14" fmla="*/ 27 w 62"/>
                <a:gd name="T15" fmla="*/ 11 h 45"/>
                <a:gd name="T16" fmla="*/ 21 w 62"/>
                <a:gd name="T17" fmla="*/ 4 h 45"/>
                <a:gd name="T18" fmla="*/ 16 w 62"/>
                <a:gd name="T19" fmla="*/ 2 h 45"/>
                <a:gd name="T20" fmla="*/ 25 w 62"/>
                <a:gd name="T21" fmla="*/ 9 h 45"/>
                <a:gd name="T22" fmla="*/ 28 w 62"/>
                <a:gd name="T23" fmla="*/ 13 h 45"/>
                <a:gd name="T24" fmla="*/ 18 w 62"/>
                <a:gd name="T25" fmla="*/ 7 h 45"/>
                <a:gd name="T26" fmla="*/ 5 w 62"/>
                <a:gd name="T27" fmla="*/ 1 h 45"/>
                <a:gd name="T28" fmla="*/ 2 w 62"/>
                <a:gd name="T29" fmla="*/ 1 h 45"/>
                <a:gd name="T30" fmla="*/ 9 w 62"/>
                <a:gd name="T31" fmla="*/ 4 h 45"/>
                <a:gd name="T32" fmla="*/ 32 w 62"/>
                <a:gd name="T33" fmla="*/ 21 h 45"/>
                <a:gd name="T34" fmla="*/ 37 w 62"/>
                <a:gd name="T35" fmla="*/ 26 h 45"/>
                <a:gd name="T36" fmla="*/ 38 w 62"/>
                <a:gd name="T37" fmla="*/ 28 h 45"/>
                <a:gd name="T38" fmla="*/ 35 w 62"/>
                <a:gd name="T39" fmla="*/ 27 h 45"/>
                <a:gd name="T40" fmla="*/ 22 w 62"/>
                <a:gd name="T41" fmla="*/ 23 h 45"/>
                <a:gd name="T42" fmla="*/ 18 w 62"/>
                <a:gd name="T43" fmla="*/ 21 h 45"/>
                <a:gd name="T44" fmla="*/ 9 w 62"/>
                <a:gd name="T45" fmla="*/ 14 h 45"/>
                <a:gd name="T46" fmla="*/ 9 w 62"/>
                <a:gd name="T47" fmla="*/ 14 h 45"/>
                <a:gd name="T48" fmla="*/ 17 w 62"/>
                <a:gd name="T49" fmla="*/ 21 h 45"/>
                <a:gd name="T50" fmla="*/ 22 w 62"/>
                <a:gd name="T51" fmla="*/ 24 h 45"/>
                <a:gd name="T52" fmla="*/ 38 w 62"/>
                <a:gd name="T53" fmla="*/ 29 h 45"/>
                <a:gd name="T54" fmla="*/ 41 w 62"/>
                <a:gd name="T55" fmla="*/ 31 h 45"/>
                <a:gd name="T56" fmla="*/ 48 w 62"/>
                <a:gd name="T57" fmla="*/ 38 h 45"/>
                <a:gd name="T58" fmla="*/ 45 w 62"/>
                <a:gd name="T59" fmla="*/ 39 h 45"/>
                <a:gd name="T60" fmla="*/ 39 w 62"/>
                <a:gd name="T61" fmla="*/ 39 h 45"/>
                <a:gd name="T62" fmla="*/ 26 w 62"/>
                <a:gd name="T63" fmla="*/ 37 h 45"/>
                <a:gd name="T64" fmla="*/ 18 w 62"/>
                <a:gd name="T65" fmla="*/ 33 h 45"/>
                <a:gd name="T66" fmla="*/ 26 w 62"/>
                <a:gd name="T67" fmla="*/ 37 h 45"/>
                <a:gd name="T68" fmla="*/ 39 w 62"/>
                <a:gd name="T69" fmla="*/ 40 h 45"/>
                <a:gd name="T70" fmla="*/ 45 w 62"/>
                <a:gd name="T71" fmla="*/ 40 h 45"/>
                <a:gd name="T72" fmla="*/ 48 w 62"/>
                <a:gd name="T73" fmla="*/ 40 h 45"/>
                <a:gd name="T74" fmla="*/ 53 w 62"/>
                <a:gd name="T75" fmla="*/ 41 h 45"/>
                <a:gd name="T76" fmla="*/ 57 w 62"/>
                <a:gd name="T77" fmla="*/ 43 h 45"/>
                <a:gd name="T78" fmla="*/ 57 w 62"/>
                <a:gd name="T79" fmla="*/ 44 h 45"/>
                <a:gd name="T80" fmla="*/ 60 w 62"/>
                <a:gd name="T81" fmla="*/ 44 h 45"/>
                <a:gd name="T82" fmla="*/ 55 w 62"/>
                <a:gd name="T83" fmla="*/ 41 h 45"/>
                <a:gd name="T84" fmla="*/ 54 w 62"/>
                <a:gd name="T85" fmla="*/ 40 h 45"/>
                <a:gd name="T86" fmla="*/ 53 w 62"/>
                <a:gd name="T87" fmla="*/ 38 h 45"/>
                <a:gd name="T88" fmla="*/ 48 w 62"/>
                <a:gd name="T89" fmla="*/ 29 h 45"/>
                <a:gd name="T90" fmla="*/ 47 w 62"/>
                <a:gd name="T91" fmla="*/ 25 h 45"/>
                <a:gd name="T92" fmla="*/ 50 w 62"/>
                <a:gd name="T93" fmla="*/ 13 h 45"/>
                <a:gd name="T94" fmla="*/ 47 w 62"/>
                <a:gd name="T95" fmla="*/ 20 h 45"/>
                <a:gd name="T96" fmla="*/ 47 w 62"/>
                <a:gd name="T97" fmla="*/ 27 h 45"/>
                <a:gd name="T98" fmla="*/ 49 w 62"/>
                <a:gd name="T99" fmla="*/ 33 h 45"/>
                <a:gd name="T100" fmla="*/ 52 w 62"/>
                <a:gd name="T101" fmla="*/ 39 h 45"/>
                <a:gd name="T102" fmla="*/ 46 w 62"/>
                <a:gd name="T103" fmla="*/ 34 h 45"/>
                <a:gd name="T104" fmla="*/ 44 w 62"/>
                <a:gd name="T105" fmla="*/ 32 h 45"/>
                <a:gd name="T106" fmla="*/ 42 w 62"/>
                <a:gd name="T107" fmla="*/ 27 h 45"/>
                <a:gd name="T108" fmla="*/ 42 w 62"/>
                <a:gd name="T109" fmla="*/ 26 h 45"/>
                <a:gd name="T110" fmla="*/ 41 w 62"/>
                <a:gd name="T111" fmla="*/ 19 h 45"/>
                <a:gd name="T112" fmla="*/ 37 w 62"/>
                <a:gd name="T113" fmla="*/ 5 h 45"/>
                <a:gd name="T114" fmla="*/ 35 w 62"/>
                <a:gd name="T115"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45">
                  <a:moveTo>
                    <a:pt x="35" y="6"/>
                  </a:moveTo>
                  <a:cubicBezTo>
                    <a:pt x="36" y="7"/>
                    <a:pt x="37" y="9"/>
                    <a:pt x="38" y="10"/>
                  </a:cubicBezTo>
                  <a:cubicBezTo>
                    <a:pt x="39" y="13"/>
                    <a:pt x="39" y="16"/>
                    <a:pt x="40" y="19"/>
                  </a:cubicBezTo>
                  <a:cubicBezTo>
                    <a:pt x="40" y="20"/>
                    <a:pt x="40" y="22"/>
                    <a:pt x="41" y="23"/>
                  </a:cubicBezTo>
                  <a:cubicBezTo>
                    <a:pt x="41" y="24"/>
                    <a:pt x="41" y="25"/>
                    <a:pt x="41" y="26"/>
                  </a:cubicBezTo>
                  <a:cubicBezTo>
                    <a:pt x="41" y="27"/>
                    <a:pt x="41" y="27"/>
                    <a:pt x="41" y="27"/>
                  </a:cubicBezTo>
                  <a:cubicBezTo>
                    <a:pt x="41" y="27"/>
                    <a:pt x="41" y="27"/>
                    <a:pt x="41" y="27"/>
                  </a:cubicBezTo>
                  <a:cubicBezTo>
                    <a:pt x="41" y="28"/>
                    <a:pt x="41" y="28"/>
                    <a:pt x="41" y="28"/>
                  </a:cubicBezTo>
                  <a:cubicBezTo>
                    <a:pt x="41" y="29"/>
                    <a:pt x="42" y="30"/>
                    <a:pt x="42" y="30"/>
                  </a:cubicBezTo>
                  <a:cubicBezTo>
                    <a:pt x="41" y="29"/>
                    <a:pt x="40" y="28"/>
                    <a:pt x="40" y="27"/>
                  </a:cubicBezTo>
                  <a:cubicBezTo>
                    <a:pt x="39" y="27"/>
                    <a:pt x="39" y="26"/>
                    <a:pt x="38" y="25"/>
                  </a:cubicBezTo>
                  <a:cubicBezTo>
                    <a:pt x="38" y="25"/>
                    <a:pt x="37" y="24"/>
                    <a:pt x="37" y="23"/>
                  </a:cubicBezTo>
                  <a:cubicBezTo>
                    <a:pt x="36" y="22"/>
                    <a:pt x="35" y="21"/>
                    <a:pt x="34" y="20"/>
                  </a:cubicBezTo>
                  <a:cubicBezTo>
                    <a:pt x="33" y="19"/>
                    <a:pt x="32" y="18"/>
                    <a:pt x="31" y="17"/>
                  </a:cubicBezTo>
                  <a:cubicBezTo>
                    <a:pt x="30" y="15"/>
                    <a:pt x="30" y="14"/>
                    <a:pt x="29" y="13"/>
                  </a:cubicBezTo>
                  <a:cubicBezTo>
                    <a:pt x="28" y="12"/>
                    <a:pt x="28" y="11"/>
                    <a:pt x="27" y="11"/>
                  </a:cubicBezTo>
                  <a:cubicBezTo>
                    <a:pt x="27" y="10"/>
                    <a:pt x="26" y="9"/>
                    <a:pt x="25" y="8"/>
                  </a:cubicBezTo>
                  <a:cubicBezTo>
                    <a:pt x="24" y="7"/>
                    <a:pt x="23" y="6"/>
                    <a:pt x="21" y="4"/>
                  </a:cubicBezTo>
                  <a:cubicBezTo>
                    <a:pt x="21" y="4"/>
                    <a:pt x="20" y="3"/>
                    <a:pt x="19" y="3"/>
                  </a:cubicBezTo>
                  <a:cubicBezTo>
                    <a:pt x="18" y="2"/>
                    <a:pt x="17" y="2"/>
                    <a:pt x="16" y="2"/>
                  </a:cubicBezTo>
                  <a:cubicBezTo>
                    <a:pt x="18" y="2"/>
                    <a:pt x="20" y="3"/>
                    <a:pt x="21" y="5"/>
                  </a:cubicBezTo>
                  <a:cubicBezTo>
                    <a:pt x="22" y="6"/>
                    <a:pt x="24" y="7"/>
                    <a:pt x="25" y="9"/>
                  </a:cubicBezTo>
                  <a:cubicBezTo>
                    <a:pt x="25" y="10"/>
                    <a:pt x="26" y="10"/>
                    <a:pt x="26" y="11"/>
                  </a:cubicBezTo>
                  <a:cubicBezTo>
                    <a:pt x="27" y="12"/>
                    <a:pt x="27" y="13"/>
                    <a:pt x="28" y="13"/>
                  </a:cubicBezTo>
                  <a:cubicBezTo>
                    <a:pt x="28" y="14"/>
                    <a:pt x="28" y="14"/>
                    <a:pt x="29" y="15"/>
                  </a:cubicBezTo>
                  <a:cubicBezTo>
                    <a:pt x="25" y="12"/>
                    <a:pt x="22" y="9"/>
                    <a:pt x="18" y="7"/>
                  </a:cubicBezTo>
                  <a:cubicBezTo>
                    <a:pt x="16" y="5"/>
                    <a:pt x="13" y="4"/>
                    <a:pt x="9" y="2"/>
                  </a:cubicBezTo>
                  <a:cubicBezTo>
                    <a:pt x="8" y="2"/>
                    <a:pt x="6" y="1"/>
                    <a:pt x="5" y="1"/>
                  </a:cubicBezTo>
                  <a:cubicBezTo>
                    <a:pt x="3" y="0"/>
                    <a:pt x="1" y="0"/>
                    <a:pt x="0" y="0"/>
                  </a:cubicBezTo>
                  <a:cubicBezTo>
                    <a:pt x="1" y="0"/>
                    <a:pt x="1" y="0"/>
                    <a:pt x="2" y="1"/>
                  </a:cubicBezTo>
                  <a:cubicBezTo>
                    <a:pt x="3" y="1"/>
                    <a:pt x="4" y="1"/>
                    <a:pt x="4" y="2"/>
                  </a:cubicBezTo>
                  <a:cubicBezTo>
                    <a:pt x="6" y="2"/>
                    <a:pt x="7" y="3"/>
                    <a:pt x="9" y="4"/>
                  </a:cubicBezTo>
                  <a:cubicBezTo>
                    <a:pt x="12" y="5"/>
                    <a:pt x="15" y="7"/>
                    <a:pt x="17" y="8"/>
                  </a:cubicBezTo>
                  <a:cubicBezTo>
                    <a:pt x="23" y="12"/>
                    <a:pt x="28" y="16"/>
                    <a:pt x="32" y="21"/>
                  </a:cubicBezTo>
                  <a:cubicBezTo>
                    <a:pt x="33" y="22"/>
                    <a:pt x="34" y="23"/>
                    <a:pt x="35" y="24"/>
                  </a:cubicBezTo>
                  <a:cubicBezTo>
                    <a:pt x="36" y="25"/>
                    <a:pt x="36" y="26"/>
                    <a:pt x="37" y="26"/>
                  </a:cubicBezTo>
                  <a:cubicBezTo>
                    <a:pt x="37" y="27"/>
                    <a:pt x="38" y="28"/>
                    <a:pt x="38" y="28"/>
                  </a:cubicBezTo>
                  <a:cubicBezTo>
                    <a:pt x="38" y="28"/>
                    <a:pt x="38" y="28"/>
                    <a:pt x="38" y="28"/>
                  </a:cubicBezTo>
                  <a:cubicBezTo>
                    <a:pt x="38" y="28"/>
                    <a:pt x="38" y="28"/>
                    <a:pt x="38" y="28"/>
                  </a:cubicBezTo>
                  <a:cubicBezTo>
                    <a:pt x="37" y="28"/>
                    <a:pt x="36" y="28"/>
                    <a:pt x="35" y="27"/>
                  </a:cubicBezTo>
                  <a:cubicBezTo>
                    <a:pt x="35" y="27"/>
                    <a:pt x="34" y="27"/>
                    <a:pt x="33" y="26"/>
                  </a:cubicBezTo>
                  <a:cubicBezTo>
                    <a:pt x="29" y="25"/>
                    <a:pt x="26" y="25"/>
                    <a:pt x="22" y="23"/>
                  </a:cubicBezTo>
                  <a:cubicBezTo>
                    <a:pt x="21" y="23"/>
                    <a:pt x="21" y="23"/>
                    <a:pt x="20" y="22"/>
                  </a:cubicBezTo>
                  <a:cubicBezTo>
                    <a:pt x="19" y="22"/>
                    <a:pt x="18" y="21"/>
                    <a:pt x="18" y="21"/>
                  </a:cubicBezTo>
                  <a:cubicBezTo>
                    <a:pt x="16" y="20"/>
                    <a:pt x="15" y="19"/>
                    <a:pt x="13" y="18"/>
                  </a:cubicBezTo>
                  <a:cubicBezTo>
                    <a:pt x="12" y="17"/>
                    <a:pt x="10" y="15"/>
                    <a:pt x="9" y="14"/>
                  </a:cubicBezTo>
                  <a:cubicBezTo>
                    <a:pt x="8" y="13"/>
                    <a:pt x="7" y="12"/>
                    <a:pt x="5" y="10"/>
                  </a:cubicBezTo>
                  <a:cubicBezTo>
                    <a:pt x="7" y="12"/>
                    <a:pt x="8" y="13"/>
                    <a:pt x="9" y="14"/>
                  </a:cubicBezTo>
                  <a:cubicBezTo>
                    <a:pt x="10" y="16"/>
                    <a:pt x="12" y="17"/>
                    <a:pt x="13" y="18"/>
                  </a:cubicBezTo>
                  <a:cubicBezTo>
                    <a:pt x="14" y="19"/>
                    <a:pt x="16" y="20"/>
                    <a:pt x="17" y="21"/>
                  </a:cubicBezTo>
                  <a:cubicBezTo>
                    <a:pt x="18" y="22"/>
                    <a:pt x="19" y="22"/>
                    <a:pt x="19" y="23"/>
                  </a:cubicBezTo>
                  <a:cubicBezTo>
                    <a:pt x="20" y="23"/>
                    <a:pt x="21" y="24"/>
                    <a:pt x="22" y="24"/>
                  </a:cubicBezTo>
                  <a:cubicBezTo>
                    <a:pt x="25" y="25"/>
                    <a:pt x="29" y="26"/>
                    <a:pt x="33" y="27"/>
                  </a:cubicBezTo>
                  <a:cubicBezTo>
                    <a:pt x="34" y="28"/>
                    <a:pt x="36" y="28"/>
                    <a:pt x="38" y="29"/>
                  </a:cubicBezTo>
                  <a:cubicBezTo>
                    <a:pt x="38" y="30"/>
                    <a:pt x="39" y="30"/>
                    <a:pt x="40" y="31"/>
                  </a:cubicBezTo>
                  <a:cubicBezTo>
                    <a:pt x="40" y="31"/>
                    <a:pt x="40" y="31"/>
                    <a:pt x="41" y="31"/>
                  </a:cubicBezTo>
                  <a:cubicBezTo>
                    <a:pt x="42" y="33"/>
                    <a:pt x="43" y="34"/>
                    <a:pt x="45" y="36"/>
                  </a:cubicBezTo>
                  <a:cubicBezTo>
                    <a:pt x="46" y="37"/>
                    <a:pt x="47" y="38"/>
                    <a:pt x="48" y="38"/>
                  </a:cubicBezTo>
                  <a:cubicBezTo>
                    <a:pt x="48" y="39"/>
                    <a:pt x="48" y="39"/>
                    <a:pt x="48" y="39"/>
                  </a:cubicBezTo>
                  <a:cubicBezTo>
                    <a:pt x="47" y="39"/>
                    <a:pt x="46" y="39"/>
                    <a:pt x="45" y="39"/>
                  </a:cubicBezTo>
                  <a:cubicBezTo>
                    <a:pt x="45" y="39"/>
                    <a:pt x="44" y="39"/>
                    <a:pt x="43" y="39"/>
                  </a:cubicBezTo>
                  <a:cubicBezTo>
                    <a:pt x="42" y="39"/>
                    <a:pt x="40" y="39"/>
                    <a:pt x="39" y="39"/>
                  </a:cubicBezTo>
                  <a:cubicBezTo>
                    <a:pt x="37" y="39"/>
                    <a:pt x="36" y="39"/>
                    <a:pt x="34" y="39"/>
                  </a:cubicBezTo>
                  <a:cubicBezTo>
                    <a:pt x="31" y="39"/>
                    <a:pt x="29" y="38"/>
                    <a:pt x="26" y="37"/>
                  </a:cubicBezTo>
                  <a:cubicBezTo>
                    <a:pt x="24" y="36"/>
                    <a:pt x="23" y="36"/>
                    <a:pt x="22" y="35"/>
                  </a:cubicBezTo>
                  <a:cubicBezTo>
                    <a:pt x="20" y="35"/>
                    <a:pt x="19" y="34"/>
                    <a:pt x="18" y="33"/>
                  </a:cubicBezTo>
                  <a:cubicBezTo>
                    <a:pt x="19" y="34"/>
                    <a:pt x="20" y="35"/>
                    <a:pt x="22" y="35"/>
                  </a:cubicBezTo>
                  <a:cubicBezTo>
                    <a:pt x="23" y="36"/>
                    <a:pt x="24" y="37"/>
                    <a:pt x="26" y="37"/>
                  </a:cubicBezTo>
                  <a:cubicBezTo>
                    <a:pt x="28" y="38"/>
                    <a:pt x="31" y="39"/>
                    <a:pt x="34" y="40"/>
                  </a:cubicBezTo>
                  <a:cubicBezTo>
                    <a:pt x="36" y="40"/>
                    <a:pt x="37" y="40"/>
                    <a:pt x="39" y="40"/>
                  </a:cubicBezTo>
                  <a:cubicBezTo>
                    <a:pt x="40" y="40"/>
                    <a:pt x="42" y="40"/>
                    <a:pt x="43" y="40"/>
                  </a:cubicBezTo>
                  <a:cubicBezTo>
                    <a:pt x="44" y="40"/>
                    <a:pt x="44" y="40"/>
                    <a:pt x="45" y="40"/>
                  </a:cubicBezTo>
                  <a:cubicBezTo>
                    <a:pt x="45" y="40"/>
                    <a:pt x="45" y="40"/>
                    <a:pt x="46" y="40"/>
                  </a:cubicBezTo>
                  <a:cubicBezTo>
                    <a:pt x="46" y="40"/>
                    <a:pt x="47" y="40"/>
                    <a:pt x="48" y="40"/>
                  </a:cubicBezTo>
                  <a:cubicBezTo>
                    <a:pt x="49" y="40"/>
                    <a:pt x="49" y="40"/>
                    <a:pt x="50" y="40"/>
                  </a:cubicBezTo>
                  <a:cubicBezTo>
                    <a:pt x="51" y="40"/>
                    <a:pt x="52" y="41"/>
                    <a:pt x="53" y="41"/>
                  </a:cubicBezTo>
                  <a:cubicBezTo>
                    <a:pt x="54" y="42"/>
                    <a:pt x="55" y="43"/>
                    <a:pt x="56" y="43"/>
                  </a:cubicBezTo>
                  <a:cubicBezTo>
                    <a:pt x="56" y="43"/>
                    <a:pt x="56" y="43"/>
                    <a:pt x="57" y="43"/>
                  </a:cubicBezTo>
                  <a:cubicBezTo>
                    <a:pt x="57" y="43"/>
                    <a:pt x="57" y="43"/>
                    <a:pt x="57" y="43"/>
                  </a:cubicBezTo>
                  <a:cubicBezTo>
                    <a:pt x="57" y="43"/>
                    <a:pt x="57" y="43"/>
                    <a:pt x="57" y="44"/>
                  </a:cubicBezTo>
                  <a:cubicBezTo>
                    <a:pt x="59" y="44"/>
                    <a:pt x="61" y="45"/>
                    <a:pt x="62" y="45"/>
                  </a:cubicBezTo>
                  <a:cubicBezTo>
                    <a:pt x="62" y="45"/>
                    <a:pt x="61" y="45"/>
                    <a:pt x="60" y="44"/>
                  </a:cubicBezTo>
                  <a:cubicBezTo>
                    <a:pt x="59" y="44"/>
                    <a:pt x="59" y="43"/>
                    <a:pt x="58" y="43"/>
                  </a:cubicBezTo>
                  <a:cubicBezTo>
                    <a:pt x="57" y="42"/>
                    <a:pt x="56" y="42"/>
                    <a:pt x="55" y="41"/>
                  </a:cubicBezTo>
                  <a:cubicBezTo>
                    <a:pt x="55" y="41"/>
                    <a:pt x="55" y="41"/>
                    <a:pt x="55" y="41"/>
                  </a:cubicBezTo>
                  <a:cubicBezTo>
                    <a:pt x="54" y="40"/>
                    <a:pt x="54" y="40"/>
                    <a:pt x="54" y="40"/>
                  </a:cubicBezTo>
                  <a:cubicBezTo>
                    <a:pt x="54" y="40"/>
                    <a:pt x="53" y="39"/>
                    <a:pt x="53" y="39"/>
                  </a:cubicBezTo>
                  <a:cubicBezTo>
                    <a:pt x="53" y="39"/>
                    <a:pt x="53" y="38"/>
                    <a:pt x="53" y="38"/>
                  </a:cubicBezTo>
                  <a:cubicBezTo>
                    <a:pt x="52" y="38"/>
                    <a:pt x="52" y="37"/>
                    <a:pt x="51" y="36"/>
                  </a:cubicBezTo>
                  <a:cubicBezTo>
                    <a:pt x="50" y="34"/>
                    <a:pt x="49" y="31"/>
                    <a:pt x="48" y="29"/>
                  </a:cubicBezTo>
                  <a:cubicBezTo>
                    <a:pt x="48" y="28"/>
                    <a:pt x="48" y="27"/>
                    <a:pt x="48" y="27"/>
                  </a:cubicBezTo>
                  <a:cubicBezTo>
                    <a:pt x="47" y="26"/>
                    <a:pt x="47" y="25"/>
                    <a:pt x="47" y="25"/>
                  </a:cubicBezTo>
                  <a:cubicBezTo>
                    <a:pt x="47" y="23"/>
                    <a:pt x="47" y="22"/>
                    <a:pt x="48" y="20"/>
                  </a:cubicBezTo>
                  <a:cubicBezTo>
                    <a:pt x="48" y="18"/>
                    <a:pt x="49" y="15"/>
                    <a:pt x="50" y="13"/>
                  </a:cubicBezTo>
                  <a:cubicBezTo>
                    <a:pt x="50" y="14"/>
                    <a:pt x="49" y="15"/>
                    <a:pt x="49" y="16"/>
                  </a:cubicBezTo>
                  <a:cubicBezTo>
                    <a:pt x="48" y="18"/>
                    <a:pt x="47" y="19"/>
                    <a:pt x="47" y="20"/>
                  </a:cubicBezTo>
                  <a:cubicBezTo>
                    <a:pt x="47" y="22"/>
                    <a:pt x="47" y="23"/>
                    <a:pt x="47" y="25"/>
                  </a:cubicBezTo>
                  <a:cubicBezTo>
                    <a:pt x="47" y="25"/>
                    <a:pt x="47" y="26"/>
                    <a:pt x="47" y="27"/>
                  </a:cubicBezTo>
                  <a:cubicBezTo>
                    <a:pt x="47" y="27"/>
                    <a:pt x="47" y="28"/>
                    <a:pt x="47" y="29"/>
                  </a:cubicBezTo>
                  <a:cubicBezTo>
                    <a:pt x="48" y="30"/>
                    <a:pt x="48" y="32"/>
                    <a:pt x="49" y="33"/>
                  </a:cubicBezTo>
                  <a:cubicBezTo>
                    <a:pt x="49" y="34"/>
                    <a:pt x="50" y="36"/>
                    <a:pt x="50" y="37"/>
                  </a:cubicBezTo>
                  <a:cubicBezTo>
                    <a:pt x="51" y="37"/>
                    <a:pt x="51" y="38"/>
                    <a:pt x="52" y="39"/>
                  </a:cubicBezTo>
                  <a:cubicBezTo>
                    <a:pt x="52" y="39"/>
                    <a:pt x="52" y="39"/>
                    <a:pt x="52" y="39"/>
                  </a:cubicBezTo>
                  <a:cubicBezTo>
                    <a:pt x="50" y="37"/>
                    <a:pt x="48" y="36"/>
                    <a:pt x="46" y="34"/>
                  </a:cubicBezTo>
                  <a:cubicBezTo>
                    <a:pt x="46" y="34"/>
                    <a:pt x="45" y="34"/>
                    <a:pt x="45" y="33"/>
                  </a:cubicBezTo>
                  <a:cubicBezTo>
                    <a:pt x="45" y="33"/>
                    <a:pt x="44" y="32"/>
                    <a:pt x="44" y="32"/>
                  </a:cubicBezTo>
                  <a:cubicBezTo>
                    <a:pt x="43" y="31"/>
                    <a:pt x="43" y="29"/>
                    <a:pt x="42" y="28"/>
                  </a:cubicBezTo>
                  <a:cubicBezTo>
                    <a:pt x="42" y="27"/>
                    <a:pt x="42" y="27"/>
                    <a:pt x="42" y="27"/>
                  </a:cubicBezTo>
                  <a:cubicBezTo>
                    <a:pt x="42" y="27"/>
                    <a:pt x="42" y="27"/>
                    <a:pt x="42" y="27"/>
                  </a:cubicBezTo>
                  <a:cubicBezTo>
                    <a:pt x="42" y="26"/>
                    <a:pt x="42" y="26"/>
                    <a:pt x="42" y="26"/>
                  </a:cubicBezTo>
                  <a:cubicBezTo>
                    <a:pt x="42" y="25"/>
                    <a:pt x="42" y="24"/>
                    <a:pt x="42" y="23"/>
                  </a:cubicBezTo>
                  <a:cubicBezTo>
                    <a:pt x="41" y="22"/>
                    <a:pt x="41" y="20"/>
                    <a:pt x="41" y="19"/>
                  </a:cubicBezTo>
                  <a:cubicBezTo>
                    <a:pt x="40" y="16"/>
                    <a:pt x="40" y="13"/>
                    <a:pt x="39" y="10"/>
                  </a:cubicBezTo>
                  <a:cubicBezTo>
                    <a:pt x="38" y="8"/>
                    <a:pt x="37" y="7"/>
                    <a:pt x="37" y="5"/>
                  </a:cubicBezTo>
                  <a:cubicBezTo>
                    <a:pt x="35" y="4"/>
                    <a:pt x="34" y="3"/>
                    <a:pt x="33" y="2"/>
                  </a:cubicBezTo>
                  <a:cubicBezTo>
                    <a:pt x="34" y="3"/>
                    <a:pt x="35" y="5"/>
                    <a:pt x="35" y="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1874"/>
            <p:cNvSpPr>
              <a:spLocks/>
            </p:cNvSpPr>
            <p:nvPr/>
          </p:nvSpPr>
          <p:spPr bwMode="auto">
            <a:xfrm>
              <a:off x="4205242" y="4078310"/>
              <a:ext cx="184151" cy="120651"/>
            </a:xfrm>
            <a:custGeom>
              <a:avLst/>
              <a:gdLst>
                <a:gd name="T0" fmla="*/ 49 w 49"/>
                <a:gd name="T1" fmla="*/ 32 h 32"/>
                <a:gd name="T2" fmla="*/ 22 w 49"/>
                <a:gd name="T3" fmla="*/ 20 h 32"/>
                <a:gd name="T4" fmla="*/ 10 w 49"/>
                <a:gd name="T5" fmla="*/ 9 h 32"/>
                <a:gd name="T6" fmla="*/ 0 w 49"/>
                <a:gd name="T7" fmla="*/ 0 h 32"/>
                <a:gd name="T8" fmla="*/ 7 w 49"/>
                <a:gd name="T9" fmla="*/ 19 h 32"/>
                <a:gd name="T10" fmla="*/ 25 w 49"/>
                <a:gd name="T11" fmla="*/ 28 h 32"/>
                <a:gd name="T12" fmla="*/ 49 w 49"/>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9" h="32">
                  <a:moveTo>
                    <a:pt x="49" y="32"/>
                  </a:moveTo>
                  <a:cubicBezTo>
                    <a:pt x="40" y="28"/>
                    <a:pt x="30" y="26"/>
                    <a:pt x="22" y="20"/>
                  </a:cubicBezTo>
                  <a:cubicBezTo>
                    <a:pt x="17" y="17"/>
                    <a:pt x="13" y="14"/>
                    <a:pt x="10" y="9"/>
                  </a:cubicBezTo>
                  <a:cubicBezTo>
                    <a:pt x="7" y="6"/>
                    <a:pt x="4" y="2"/>
                    <a:pt x="0" y="0"/>
                  </a:cubicBezTo>
                  <a:cubicBezTo>
                    <a:pt x="2" y="6"/>
                    <a:pt x="4" y="13"/>
                    <a:pt x="7" y="19"/>
                  </a:cubicBezTo>
                  <a:cubicBezTo>
                    <a:pt x="12" y="23"/>
                    <a:pt x="21" y="27"/>
                    <a:pt x="25" y="28"/>
                  </a:cubicBezTo>
                  <a:cubicBezTo>
                    <a:pt x="33" y="30"/>
                    <a:pt x="41" y="31"/>
                    <a:pt x="49" y="3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65" name="Picture 1876"/>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4421143" y="4029097"/>
              <a:ext cx="134938" cy="249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Freeform 1877"/>
            <p:cNvSpPr>
              <a:spLocks/>
            </p:cNvSpPr>
            <p:nvPr/>
          </p:nvSpPr>
          <p:spPr bwMode="auto">
            <a:xfrm>
              <a:off x="4298905" y="4011635"/>
              <a:ext cx="134938" cy="201614"/>
            </a:xfrm>
            <a:custGeom>
              <a:avLst/>
              <a:gdLst>
                <a:gd name="T0" fmla="*/ 27 w 36"/>
                <a:gd name="T1" fmla="*/ 26 h 54"/>
                <a:gd name="T2" fmla="*/ 30 w 36"/>
                <a:gd name="T3" fmla="*/ 44 h 54"/>
                <a:gd name="T4" fmla="*/ 36 w 36"/>
                <a:gd name="T5" fmla="*/ 54 h 54"/>
                <a:gd name="T6" fmla="*/ 33 w 36"/>
                <a:gd name="T7" fmla="*/ 36 h 54"/>
                <a:gd name="T8" fmla="*/ 34 w 36"/>
                <a:gd name="T9" fmla="*/ 16 h 54"/>
                <a:gd name="T10" fmla="*/ 24 w 36"/>
                <a:gd name="T11" fmla="*/ 1 h 54"/>
                <a:gd name="T12" fmla="*/ 21 w 36"/>
                <a:gd name="T13" fmla="*/ 0 h 54"/>
                <a:gd name="T14" fmla="*/ 0 w 36"/>
                <a:gd name="T15" fmla="*/ 1 h 54"/>
                <a:gd name="T16" fmla="*/ 9 w 36"/>
                <a:gd name="T17" fmla="*/ 4 h 54"/>
                <a:gd name="T18" fmla="*/ 27 w 36"/>
                <a:gd name="T19"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4">
                  <a:moveTo>
                    <a:pt x="27" y="26"/>
                  </a:moveTo>
                  <a:cubicBezTo>
                    <a:pt x="27" y="31"/>
                    <a:pt x="29" y="40"/>
                    <a:pt x="30" y="44"/>
                  </a:cubicBezTo>
                  <a:cubicBezTo>
                    <a:pt x="31" y="48"/>
                    <a:pt x="36" y="54"/>
                    <a:pt x="36" y="54"/>
                  </a:cubicBezTo>
                  <a:cubicBezTo>
                    <a:pt x="34" y="49"/>
                    <a:pt x="33" y="42"/>
                    <a:pt x="33" y="36"/>
                  </a:cubicBezTo>
                  <a:cubicBezTo>
                    <a:pt x="33" y="30"/>
                    <a:pt x="34" y="23"/>
                    <a:pt x="34" y="16"/>
                  </a:cubicBezTo>
                  <a:cubicBezTo>
                    <a:pt x="33" y="10"/>
                    <a:pt x="29" y="5"/>
                    <a:pt x="24" y="1"/>
                  </a:cubicBezTo>
                  <a:cubicBezTo>
                    <a:pt x="23" y="1"/>
                    <a:pt x="22" y="0"/>
                    <a:pt x="21" y="0"/>
                  </a:cubicBezTo>
                  <a:cubicBezTo>
                    <a:pt x="14" y="0"/>
                    <a:pt x="7" y="0"/>
                    <a:pt x="0" y="1"/>
                  </a:cubicBezTo>
                  <a:cubicBezTo>
                    <a:pt x="3" y="2"/>
                    <a:pt x="7" y="3"/>
                    <a:pt x="9" y="4"/>
                  </a:cubicBezTo>
                  <a:cubicBezTo>
                    <a:pt x="21" y="10"/>
                    <a:pt x="26" y="20"/>
                    <a:pt x="27" y="2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78"/>
            <p:cNvSpPr>
              <a:spLocks/>
            </p:cNvSpPr>
            <p:nvPr/>
          </p:nvSpPr>
          <p:spPr bwMode="auto">
            <a:xfrm>
              <a:off x="4205242" y="4044972"/>
              <a:ext cx="307977" cy="239714"/>
            </a:xfrm>
            <a:custGeom>
              <a:avLst/>
              <a:gdLst>
                <a:gd name="T0" fmla="*/ 50 w 82"/>
                <a:gd name="T1" fmla="*/ 14 h 64"/>
                <a:gd name="T2" fmla="*/ 54 w 82"/>
                <a:gd name="T3" fmla="*/ 33 h 64"/>
                <a:gd name="T4" fmla="*/ 54 w 82"/>
                <a:gd name="T5" fmla="*/ 38 h 64"/>
                <a:gd name="T6" fmla="*/ 55 w 82"/>
                <a:gd name="T7" fmla="*/ 39 h 64"/>
                <a:gd name="T8" fmla="*/ 52 w 82"/>
                <a:gd name="T9" fmla="*/ 39 h 64"/>
                <a:gd name="T10" fmla="*/ 49 w 82"/>
                <a:gd name="T11" fmla="*/ 33 h 64"/>
                <a:gd name="T12" fmla="*/ 41 w 82"/>
                <a:gd name="T13" fmla="*/ 24 h 64"/>
                <a:gd name="T14" fmla="*/ 36 w 82"/>
                <a:gd name="T15" fmla="*/ 15 h 64"/>
                <a:gd name="T16" fmla="*/ 29 w 82"/>
                <a:gd name="T17" fmla="*/ 6 h 64"/>
                <a:gd name="T18" fmla="*/ 22 w 82"/>
                <a:gd name="T19" fmla="*/ 3 h 64"/>
                <a:gd name="T20" fmla="*/ 33 w 82"/>
                <a:gd name="T21" fmla="*/ 12 h 64"/>
                <a:gd name="T22" fmla="*/ 37 w 82"/>
                <a:gd name="T23" fmla="*/ 19 h 64"/>
                <a:gd name="T24" fmla="*/ 24 w 82"/>
                <a:gd name="T25" fmla="*/ 10 h 64"/>
                <a:gd name="T26" fmla="*/ 6 w 82"/>
                <a:gd name="T27" fmla="*/ 1 h 64"/>
                <a:gd name="T28" fmla="*/ 3 w 82"/>
                <a:gd name="T29" fmla="*/ 1 h 64"/>
                <a:gd name="T30" fmla="*/ 12 w 82"/>
                <a:gd name="T31" fmla="*/ 6 h 64"/>
                <a:gd name="T32" fmla="*/ 43 w 82"/>
                <a:gd name="T33" fmla="*/ 29 h 64"/>
                <a:gd name="T34" fmla="*/ 49 w 82"/>
                <a:gd name="T35" fmla="*/ 37 h 64"/>
                <a:gd name="T36" fmla="*/ 51 w 82"/>
                <a:gd name="T37" fmla="*/ 40 h 64"/>
                <a:gd name="T38" fmla="*/ 47 w 82"/>
                <a:gd name="T39" fmla="*/ 38 h 64"/>
                <a:gd name="T40" fmla="*/ 29 w 82"/>
                <a:gd name="T41" fmla="*/ 33 h 64"/>
                <a:gd name="T42" fmla="*/ 23 w 82"/>
                <a:gd name="T43" fmla="*/ 30 h 64"/>
                <a:gd name="T44" fmla="*/ 12 w 82"/>
                <a:gd name="T45" fmla="*/ 20 h 64"/>
                <a:gd name="T46" fmla="*/ 12 w 82"/>
                <a:gd name="T47" fmla="*/ 20 h 64"/>
                <a:gd name="T48" fmla="*/ 23 w 82"/>
                <a:gd name="T49" fmla="*/ 30 h 64"/>
                <a:gd name="T50" fmla="*/ 29 w 82"/>
                <a:gd name="T51" fmla="*/ 34 h 64"/>
                <a:gd name="T52" fmla="*/ 49 w 82"/>
                <a:gd name="T53" fmla="*/ 41 h 64"/>
                <a:gd name="T54" fmla="*/ 54 w 82"/>
                <a:gd name="T55" fmla="*/ 44 h 64"/>
                <a:gd name="T56" fmla="*/ 64 w 82"/>
                <a:gd name="T57" fmla="*/ 54 h 64"/>
                <a:gd name="T58" fmla="*/ 60 w 82"/>
                <a:gd name="T59" fmla="*/ 55 h 64"/>
                <a:gd name="T60" fmla="*/ 51 w 82"/>
                <a:gd name="T61" fmla="*/ 56 h 64"/>
                <a:gd name="T62" fmla="*/ 34 w 82"/>
                <a:gd name="T63" fmla="*/ 52 h 64"/>
                <a:gd name="T64" fmla="*/ 23 w 82"/>
                <a:gd name="T65" fmla="*/ 47 h 64"/>
                <a:gd name="T66" fmla="*/ 33 w 82"/>
                <a:gd name="T67" fmla="*/ 53 h 64"/>
                <a:gd name="T68" fmla="*/ 51 w 82"/>
                <a:gd name="T69" fmla="*/ 57 h 64"/>
                <a:gd name="T70" fmla="*/ 59 w 82"/>
                <a:gd name="T71" fmla="*/ 57 h 64"/>
                <a:gd name="T72" fmla="*/ 63 w 82"/>
                <a:gd name="T73" fmla="*/ 56 h 64"/>
                <a:gd name="T74" fmla="*/ 70 w 82"/>
                <a:gd name="T75" fmla="*/ 58 h 64"/>
                <a:gd name="T76" fmla="*/ 75 w 82"/>
                <a:gd name="T77" fmla="*/ 61 h 64"/>
                <a:gd name="T78" fmla="*/ 76 w 82"/>
                <a:gd name="T79" fmla="*/ 61 h 64"/>
                <a:gd name="T80" fmla="*/ 79 w 82"/>
                <a:gd name="T81" fmla="*/ 62 h 64"/>
                <a:gd name="T82" fmla="*/ 72 w 82"/>
                <a:gd name="T83" fmla="*/ 57 h 64"/>
                <a:gd name="T84" fmla="*/ 71 w 82"/>
                <a:gd name="T85" fmla="*/ 56 h 64"/>
                <a:gd name="T86" fmla="*/ 69 w 82"/>
                <a:gd name="T87" fmla="*/ 54 h 64"/>
                <a:gd name="T88" fmla="*/ 64 w 82"/>
                <a:gd name="T89" fmla="*/ 40 h 64"/>
                <a:gd name="T90" fmla="*/ 62 w 82"/>
                <a:gd name="T91" fmla="*/ 34 h 64"/>
                <a:gd name="T92" fmla="*/ 67 w 82"/>
                <a:gd name="T93" fmla="*/ 17 h 64"/>
                <a:gd name="T94" fmla="*/ 62 w 82"/>
                <a:gd name="T95" fmla="*/ 28 h 64"/>
                <a:gd name="T96" fmla="*/ 62 w 82"/>
                <a:gd name="T97" fmla="*/ 37 h 64"/>
                <a:gd name="T98" fmla="*/ 64 w 82"/>
                <a:gd name="T99" fmla="*/ 46 h 64"/>
                <a:gd name="T100" fmla="*/ 68 w 82"/>
                <a:gd name="T101" fmla="*/ 54 h 64"/>
                <a:gd name="T102" fmla="*/ 61 w 82"/>
                <a:gd name="T103" fmla="*/ 48 h 64"/>
                <a:gd name="T104" fmla="*/ 58 w 82"/>
                <a:gd name="T105" fmla="*/ 45 h 64"/>
                <a:gd name="T106" fmla="*/ 56 w 82"/>
                <a:gd name="T107" fmla="*/ 38 h 64"/>
                <a:gd name="T108" fmla="*/ 56 w 82"/>
                <a:gd name="T109" fmla="*/ 36 h 64"/>
                <a:gd name="T110" fmla="*/ 54 w 82"/>
                <a:gd name="T111" fmla="*/ 26 h 64"/>
                <a:gd name="T112" fmla="*/ 49 w 82"/>
                <a:gd name="T113" fmla="*/ 7 h 64"/>
                <a:gd name="T114" fmla="*/ 47 w 82"/>
                <a:gd name="T11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64">
                  <a:moveTo>
                    <a:pt x="47" y="8"/>
                  </a:moveTo>
                  <a:cubicBezTo>
                    <a:pt x="48" y="10"/>
                    <a:pt x="49" y="12"/>
                    <a:pt x="50" y="14"/>
                  </a:cubicBezTo>
                  <a:cubicBezTo>
                    <a:pt x="51" y="18"/>
                    <a:pt x="52" y="22"/>
                    <a:pt x="53" y="26"/>
                  </a:cubicBezTo>
                  <a:cubicBezTo>
                    <a:pt x="53" y="29"/>
                    <a:pt x="53" y="31"/>
                    <a:pt x="54" y="33"/>
                  </a:cubicBezTo>
                  <a:cubicBezTo>
                    <a:pt x="54" y="34"/>
                    <a:pt x="54" y="35"/>
                    <a:pt x="54" y="36"/>
                  </a:cubicBezTo>
                  <a:cubicBezTo>
                    <a:pt x="54" y="38"/>
                    <a:pt x="54" y="38"/>
                    <a:pt x="54" y="38"/>
                  </a:cubicBezTo>
                  <a:cubicBezTo>
                    <a:pt x="54" y="38"/>
                    <a:pt x="54" y="38"/>
                    <a:pt x="54" y="39"/>
                  </a:cubicBezTo>
                  <a:cubicBezTo>
                    <a:pt x="55" y="39"/>
                    <a:pt x="55" y="39"/>
                    <a:pt x="55" y="39"/>
                  </a:cubicBezTo>
                  <a:cubicBezTo>
                    <a:pt x="55" y="41"/>
                    <a:pt x="55" y="42"/>
                    <a:pt x="55" y="43"/>
                  </a:cubicBezTo>
                  <a:cubicBezTo>
                    <a:pt x="54" y="41"/>
                    <a:pt x="53" y="40"/>
                    <a:pt x="52" y="39"/>
                  </a:cubicBezTo>
                  <a:cubicBezTo>
                    <a:pt x="52" y="38"/>
                    <a:pt x="51" y="37"/>
                    <a:pt x="51" y="36"/>
                  </a:cubicBezTo>
                  <a:cubicBezTo>
                    <a:pt x="50" y="35"/>
                    <a:pt x="49" y="34"/>
                    <a:pt x="49" y="33"/>
                  </a:cubicBezTo>
                  <a:cubicBezTo>
                    <a:pt x="47" y="31"/>
                    <a:pt x="46" y="29"/>
                    <a:pt x="45" y="28"/>
                  </a:cubicBezTo>
                  <a:cubicBezTo>
                    <a:pt x="43" y="26"/>
                    <a:pt x="42" y="25"/>
                    <a:pt x="41" y="24"/>
                  </a:cubicBezTo>
                  <a:cubicBezTo>
                    <a:pt x="40" y="22"/>
                    <a:pt x="39" y="20"/>
                    <a:pt x="38" y="18"/>
                  </a:cubicBezTo>
                  <a:cubicBezTo>
                    <a:pt x="37" y="17"/>
                    <a:pt x="37" y="16"/>
                    <a:pt x="36" y="15"/>
                  </a:cubicBezTo>
                  <a:cubicBezTo>
                    <a:pt x="35" y="14"/>
                    <a:pt x="34" y="13"/>
                    <a:pt x="34" y="12"/>
                  </a:cubicBezTo>
                  <a:cubicBezTo>
                    <a:pt x="32" y="10"/>
                    <a:pt x="31" y="8"/>
                    <a:pt x="29" y="6"/>
                  </a:cubicBezTo>
                  <a:cubicBezTo>
                    <a:pt x="28" y="5"/>
                    <a:pt x="27" y="4"/>
                    <a:pt x="25" y="4"/>
                  </a:cubicBezTo>
                  <a:cubicBezTo>
                    <a:pt x="24" y="3"/>
                    <a:pt x="23" y="3"/>
                    <a:pt x="22" y="3"/>
                  </a:cubicBezTo>
                  <a:cubicBezTo>
                    <a:pt x="24" y="3"/>
                    <a:pt x="26" y="5"/>
                    <a:pt x="28" y="6"/>
                  </a:cubicBezTo>
                  <a:cubicBezTo>
                    <a:pt x="30" y="8"/>
                    <a:pt x="31" y="10"/>
                    <a:pt x="33" y="12"/>
                  </a:cubicBezTo>
                  <a:cubicBezTo>
                    <a:pt x="34" y="13"/>
                    <a:pt x="34" y="14"/>
                    <a:pt x="35" y="15"/>
                  </a:cubicBezTo>
                  <a:cubicBezTo>
                    <a:pt x="36" y="16"/>
                    <a:pt x="36" y="18"/>
                    <a:pt x="37" y="19"/>
                  </a:cubicBezTo>
                  <a:cubicBezTo>
                    <a:pt x="37" y="19"/>
                    <a:pt x="37" y="20"/>
                    <a:pt x="38" y="20"/>
                  </a:cubicBezTo>
                  <a:cubicBezTo>
                    <a:pt x="34" y="16"/>
                    <a:pt x="29" y="13"/>
                    <a:pt x="24" y="10"/>
                  </a:cubicBezTo>
                  <a:cubicBezTo>
                    <a:pt x="21" y="8"/>
                    <a:pt x="17" y="5"/>
                    <a:pt x="13" y="3"/>
                  </a:cubicBezTo>
                  <a:cubicBezTo>
                    <a:pt x="11" y="3"/>
                    <a:pt x="8" y="2"/>
                    <a:pt x="6" y="1"/>
                  </a:cubicBezTo>
                  <a:cubicBezTo>
                    <a:pt x="4" y="1"/>
                    <a:pt x="2" y="0"/>
                    <a:pt x="0" y="0"/>
                  </a:cubicBezTo>
                  <a:cubicBezTo>
                    <a:pt x="1" y="0"/>
                    <a:pt x="2" y="1"/>
                    <a:pt x="3" y="1"/>
                  </a:cubicBezTo>
                  <a:cubicBezTo>
                    <a:pt x="4" y="2"/>
                    <a:pt x="5" y="2"/>
                    <a:pt x="6" y="3"/>
                  </a:cubicBezTo>
                  <a:cubicBezTo>
                    <a:pt x="8" y="4"/>
                    <a:pt x="10" y="5"/>
                    <a:pt x="12" y="6"/>
                  </a:cubicBezTo>
                  <a:cubicBezTo>
                    <a:pt x="16" y="7"/>
                    <a:pt x="19" y="10"/>
                    <a:pt x="23" y="12"/>
                  </a:cubicBezTo>
                  <a:cubicBezTo>
                    <a:pt x="31" y="17"/>
                    <a:pt x="37" y="22"/>
                    <a:pt x="43" y="29"/>
                  </a:cubicBezTo>
                  <a:cubicBezTo>
                    <a:pt x="44" y="31"/>
                    <a:pt x="46" y="32"/>
                    <a:pt x="47" y="34"/>
                  </a:cubicBezTo>
                  <a:cubicBezTo>
                    <a:pt x="47" y="35"/>
                    <a:pt x="48" y="36"/>
                    <a:pt x="49" y="37"/>
                  </a:cubicBezTo>
                  <a:cubicBezTo>
                    <a:pt x="49" y="38"/>
                    <a:pt x="50" y="39"/>
                    <a:pt x="50" y="40"/>
                  </a:cubicBezTo>
                  <a:cubicBezTo>
                    <a:pt x="50" y="40"/>
                    <a:pt x="50" y="40"/>
                    <a:pt x="51" y="40"/>
                  </a:cubicBezTo>
                  <a:cubicBezTo>
                    <a:pt x="50" y="40"/>
                    <a:pt x="50" y="40"/>
                    <a:pt x="50" y="40"/>
                  </a:cubicBezTo>
                  <a:cubicBezTo>
                    <a:pt x="49" y="39"/>
                    <a:pt x="48" y="39"/>
                    <a:pt x="47" y="38"/>
                  </a:cubicBezTo>
                  <a:cubicBezTo>
                    <a:pt x="46" y="38"/>
                    <a:pt x="44" y="37"/>
                    <a:pt x="43" y="37"/>
                  </a:cubicBezTo>
                  <a:cubicBezTo>
                    <a:pt x="39" y="36"/>
                    <a:pt x="34" y="35"/>
                    <a:pt x="29" y="33"/>
                  </a:cubicBezTo>
                  <a:cubicBezTo>
                    <a:pt x="28" y="33"/>
                    <a:pt x="27" y="32"/>
                    <a:pt x="26" y="32"/>
                  </a:cubicBezTo>
                  <a:cubicBezTo>
                    <a:pt x="25" y="31"/>
                    <a:pt x="24" y="30"/>
                    <a:pt x="23" y="30"/>
                  </a:cubicBezTo>
                  <a:cubicBezTo>
                    <a:pt x="21" y="28"/>
                    <a:pt x="19" y="27"/>
                    <a:pt x="17" y="25"/>
                  </a:cubicBezTo>
                  <a:cubicBezTo>
                    <a:pt x="15" y="24"/>
                    <a:pt x="14" y="22"/>
                    <a:pt x="12" y="20"/>
                  </a:cubicBezTo>
                  <a:cubicBezTo>
                    <a:pt x="10" y="18"/>
                    <a:pt x="9" y="17"/>
                    <a:pt x="7" y="15"/>
                  </a:cubicBezTo>
                  <a:cubicBezTo>
                    <a:pt x="9" y="17"/>
                    <a:pt x="10" y="19"/>
                    <a:pt x="12" y="20"/>
                  </a:cubicBezTo>
                  <a:cubicBezTo>
                    <a:pt x="13" y="22"/>
                    <a:pt x="15" y="24"/>
                    <a:pt x="17" y="26"/>
                  </a:cubicBezTo>
                  <a:cubicBezTo>
                    <a:pt x="19" y="27"/>
                    <a:pt x="21" y="29"/>
                    <a:pt x="23" y="30"/>
                  </a:cubicBezTo>
                  <a:cubicBezTo>
                    <a:pt x="23" y="31"/>
                    <a:pt x="24" y="32"/>
                    <a:pt x="26" y="32"/>
                  </a:cubicBezTo>
                  <a:cubicBezTo>
                    <a:pt x="27" y="33"/>
                    <a:pt x="28" y="34"/>
                    <a:pt x="29" y="34"/>
                  </a:cubicBezTo>
                  <a:cubicBezTo>
                    <a:pt x="33" y="36"/>
                    <a:pt x="38" y="37"/>
                    <a:pt x="43" y="38"/>
                  </a:cubicBezTo>
                  <a:cubicBezTo>
                    <a:pt x="45" y="39"/>
                    <a:pt x="47" y="40"/>
                    <a:pt x="49" y="41"/>
                  </a:cubicBezTo>
                  <a:cubicBezTo>
                    <a:pt x="50" y="42"/>
                    <a:pt x="51" y="42"/>
                    <a:pt x="52" y="43"/>
                  </a:cubicBezTo>
                  <a:cubicBezTo>
                    <a:pt x="53" y="44"/>
                    <a:pt x="53" y="44"/>
                    <a:pt x="54" y="44"/>
                  </a:cubicBezTo>
                  <a:cubicBezTo>
                    <a:pt x="55" y="46"/>
                    <a:pt x="57" y="48"/>
                    <a:pt x="59" y="50"/>
                  </a:cubicBezTo>
                  <a:cubicBezTo>
                    <a:pt x="61" y="52"/>
                    <a:pt x="62" y="53"/>
                    <a:pt x="64" y="54"/>
                  </a:cubicBezTo>
                  <a:cubicBezTo>
                    <a:pt x="63" y="54"/>
                    <a:pt x="63" y="54"/>
                    <a:pt x="63" y="54"/>
                  </a:cubicBezTo>
                  <a:cubicBezTo>
                    <a:pt x="62" y="54"/>
                    <a:pt x="61" y="55"/>
                    <a:pt x="60" y="55"/>
                  </a:cubicBezTo>
                  <a:cubicBezTo>
                    <a:pt x="59" y="55"/>
                    <a:pt x="58" y="55"/>
                    <a:pt x="57" y="55"/>
                  </a:cubicBezTo>
                  <a:cubicBezTo>
                    <a:pt x="55" y="56"/>
                    <a:pt x="53" y="56"/>
                    <a:pt x="51" y="56"/>
                  </a:cubicBezTo>
                  <a:cubicBezTo>
                    <a:pt x="49" y="56"/>
                    <a:pt x="47" y="55"/>
                    <a:pt x="45" y="55"/>
                  </a:cubicBezTo>
                  <a:cubicBezTo>
                    <a:pt x="41" y="55"/>
                    <a:pt x="37" y="54"/>
                    <a:pt x="34" y="52"/>
                  </a:cubicBezTo>
                  <a:cubicBezTo>
                    <a:pt x="32" y="52"/>
                    <a:pt x="30" y="51"/>
                    <a:pt x="28" y="50"/>
                  </a:cubicBezTo>
                  <a:cubicBezTo>
                    <a:pt x="26" y="49"/>
                    <a:pt x="25" y="48"/>
                    <a:pt x="23" y="47"/>
                  </a:cubicBezTo>
                  <a:cubicBezTo>
                    <a:pt x="25" y="48"/>
                    <a:pt x="26" y="49"/>
                    <a:pt x="28" y="50"/>
                  </a:cubicBezTo>
                  <a:cubicBezTo>
                    <a:pt x="30" y="51"/>
                    <a:pt x="32" y="52"/>
                    <a:pt x="33" y="53"/>
                  </a:cubicBezTo>
                  <a:cubicBezTo>
                    <a:pt x="37" y="54"/>
                    <a:pt x="41" y="56"/>
                    <a:pt x="45" y="56"/>
                  </a:cubicBezTo>
                  <a:cubicBezTo>
                    <a:pt x="47" y="57"/>
                    <a:pt x="49" y="57"/>
                    <a:pt x="51" y="57"/>
                  </a:cubicBezTo>
                  <a:cubicBezTo>
                    <a:pt x="53" y="57"/>
                    <a:pt x="55" y="57"/>
                    <a:pt x="57" y="57"/>
                  </a:cubicBezTo>
                  <a:cubicBezTo>
                    <a:pt x="58" y="57"/>
                    <a:pt x="58" y="57"/>
                    <a:pt x="59" y="57"/>
                  </a:cubicBezTo>
                  <a:cubicBezTo>
                    <a:pt x="59" y="56"/>
                    <a:pt x="60" y="56"/>
                    <a:pt x="60" y="56"/>
                  </a:cubicBezTo>
                  <a:cubicBezTo>
                    <a:pt x="61" y="56"/>
                    <a:pt x="62" y="56"/>
                    <a:pt x="63" y="56"/>
                  </a:cubicBezTo>
                  <a:cubicBezTo>
                    <a:pt x="64" y="56"/>
                    <a:pt x="65" y="56"/>
                    <a:pt x="66" y="56"/>
                  </a:cubicBezTo>
                  <a:cubicBezTo>
                    <a:pt x="67" y="57"/>
                    <a:pt x="68" y="58"/>
                    <a:pt x="70" y="58"/>
                  </a:cubicBezTo>
                  <a:cubicBezTo>
                    <a:pt x="71" y="59"/>
                    <a:pt x="72" y="60"/>
                    <a:pt x="74" y="60"/>
                  </a:cubicBezTo>
                  <a:cubicBezTo>
                    <a:pt x="74" y="61"/>
                    <a:pt x="74" y="61"/>
                    <a:pt x="75" y="61"/>
                  </a:cubicBezTo>
                  <a:cubicBezTo>
                    <a:pt x="75" y="61"/>
                    <a:pt x="75" y="61"/>
                    <a:pt x="75" y="61"/>
                  </a:cubicBezTo>
                  <a:cubicBezTo>
                    <a:pt x="75" y="61"/>
                    <a:pt x="75" y="61"/>
                    <a:pt x="76" y="61"/>
                  </a:cubicBezTo>
                  <a:cubicBezTo>
                    <a:pt x="78" y="62"/>
                    <a:pt x="80" y="63"/>
                    <a:pt x="82" y="64"/>
                  </a:cubicBezTo>
                  <a:cubicBezTo>
                    <a:pt x="81" y="63"/>
                    <a:pt x="80" y="63"/>
                    <a:pt x="79" y="62"/>
                  </a:cubicBezTo>
                  <a:cubicBezTo>
                    <a:pt x="78" y="61"/>
                    <a:pt x="77" y="61"/>
                    <a:pt x="76" y="60"/>
                  </a:cubicBezTo>
                  <a:cubicBezTo>
                    <a:pt x="75" y="59"/>
                    <a:pt x="74" y="58"/>
                    <a:pt x="72" y="57"/>
                  </a:cubicBezTo>
                  <a:cubicBezTo>
                    <a:pt x="72" y="57"/>
                    <a:pt x="72" y="57"/>
                    <a:pt x="72" y="57"/>
                  </a:cubicBezTo>
                  <a:cubicBezTo>
                    <a:pt x="71" y="57"/>
                    <a:pt x="71" y="56"/>
                    <a:pt x="71" y="56"/>
                  </a:cubicBezTo>
                  <a:cubicBezTo>
                    <a:pt x="71" y="56"/>
                    <a:pt x="70" y="55"/>
                    <a:pt x="70" y="55"/>
                  </a:cubicBezTo>
                  <a:cubicBezTo>
                    <a:pt x="70" y="54"/>
                    <a:pt x="70" y="54"/>
                    <a:pt x="69" y="54"/>
                  </a:cubicBezTo>
                  <a:cubicBezTo>
                    <a:pt x="69" y="53"/>
                    <a:pt x="68" y="52"/>
                    <a:pt x="68" y="51"/>
                  </a:cubicBezTo>
                  <a:cubicBezTo>
                    <a:pt x="66" y="48"/>
                    <a:pt x="65" y="44"/>
                    <a:pt x="64" y="40"/>
                  </a:cubicBezTo>
                  <a:cubicBezTo>
                    <a:pt x="63" y="39"/>
                    <a:pt x="63" y="38"/>
                    <a:pt x="63" y="37"/>
                  </a:cubicBezTo>
                  <a:cubicBezTo>
                    <a:pt x="63" y="36"/>
                    <a:pt x="62" y="35"/>
                    <a:pt x="62" y="34"/>
                  </a:cubicBezTo>
                  <a:cubicBezTo>
                    <a:pt x="62" y="32"/>
                    <a:pt x="63" y="30"/>
                    <a:pt x="63" y="28"/>
                  </a:cubicBezTo>
                  <a:cubicBezTo>
                    <a:pt x="64" y="25"/>
                    <a:pt x="65" y="21"/>
                    <a:pt x="67" y="17"/>
                  </a:cubicBezTo>
                  <a:cubicBezTo>
                    <a:pt x="66" y="19"/>
                    <a:pt x="65" y="21"/>
                    <a:pt x="64" y="23"/>
                  </a:cubicBezTo>
                  <a:cubicBezTo>
                    <a:pt x="64" y="24"/>
                    <a:pt x="63" y="26"/>
                    <a:pt x="62" y="28"/>
                  </a:cubicBezTo>
                  <a:cubicBezTo>
                    <a:pt x="62" y="30"/>
                    <a:pt x="62" y="32"/>
                    <a:pt x="62" y="34"/>
                  </a:cubicBezTo>
                  <a:cubicBezTo>
                    <a:pt x="62" y="35"/>
                    <a:pt x="62" y="36"/>
                    <a:pt x="62" y="37"/>
                  </a:cubicBezTo>
                  <a:cubicBezTo>
                    <a:pt x="62" y="38"/>
                    <a:pt x="62" y="39"/>
                    <a:pt x="62" y="40"/>
                  </a:cubicBezTo>
                  <a:cubicBezTo>
                    <a:pt x="63" y="42"/>
                    <a:pt x="63" y="44"/>
                    <a:pt x="64" y="46"/>
                  </a:cubicBezTo>
                  <a:cubicBezTo>
                    <a:pt x="65" y="48"/>
                    <a:pt x="66" y="50"/>
                    <a:pt x="67" y="52"/>
                  </a:cubicBezTo>
                  <a:cubicBezTo>
                    <a:pt x="67" y="53"/>
                    <a:pt x="67" y="54"/>
                    <a:pt x="68" y="54"/>
                  </a:cubicBezTo>
                  <a:cubicBezTo>
                    <a:pt x="68" y="54"/>
                    <a:pt x="68" y="54"/>
                    <a:pt x="68" y="55"/>
                  </a:cubicBezTo>
                  <a:cubicBezTo>
                    <a:pt x="65" y="53"/>
                    <a:pt x="63" y="51"/>
                    <a:pt x="61" y="48"/>
                  </a:cubicBezTo>
                  <a:cubicBezTo>
                    <a:pt x="60" y="48"/>
                    <a:pt x="60" y="47"/>
                    <a:pt x="59" y="47"/>
                  </a:cubicBezTo>
                  <a:cubicBezTo>
                    <a:pt x="59" y="46"/>
                    <a:pt x="58" y="46"/>
                    <a:pt x="58" y="45"/>
                  </a:cubicBezTo>
                  <a:cubicBezTo>
                    <a:pt x="57" y="43"/>
                    <a:pt x="56" y="41"/>
                    <a:pt x="56" y="39"/>
                  </a:cubicBezTo>
                  <a:cubicBezTo>
                    <a:pt x="56" y="38"/>
                    <a:pt x="56" y="38"/>
                    <a:pt x="56" y="38"/>
                  </a:cubicBezTo>
                  <a:cubicBezTo>
                    <a:pt x="56" y="38"/>
                    <a:pt x="56" y="38"/>
                    <a:pt x="56" y="37"/>
                  </a:cubicBezTo>
                  <a:cubicBezTo>
                    <a:pt x="56" y="36"/>
                    <a:pt x="56" y="36"/>
                    <a:pt x="56" y="36"/>
                  </a:cubicBezTo>
                  <a:cubicBezTo>
                    <a:pt x="55" y="35"/>
                    <a:pt x="55" y="34"/>
                    <a:pt x="55" y="33"/>
                  </a:cubicBezTo>
                  <a:cubicBezTo>
                    <a:pt x="55" y="30"/>
                    <a:pt x="54" y="28"/>
                    <a:pt x="54" y="26"/>
                  </a:cubicBezTo>
                  <a:cubicBezTo>
                    <a:pt x="54" y="22"/>
                    <a:pt x="53" y="17"/>
                    <a:pt x="51" y="13"/>
                  </a:cubicBezTo>
                  <a:cubicBezTo>
                    <a:pt x="51" y="11"/>
                    <a:pt x="50" y="9"/>
                    <a:pt x="49" y="7"/>
                  </a:cubicBezTo>
                  <a:cubicBezTo>
                    <a:pt x="47" y="5"/>
                    <a:pt x="46" y="4"/>
                    <a:pt x="44" y="2"/>
                  </a:cubicBezTo>
                  <a:cubicBezTo>
                    <a:pt x="45" y="4"/>
                    <a:pt x="46" y="6"/>
                    <a:pt x="47"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1879"/>
            <p:cNvSpPr>
              <a:spLocks/>
            </p:cNvSpPr>
            <p:nvPr/>
          </p:nvSpPr>
          <p:spPr bwMode="auto">
            <a:xfrm>
              <a:off x="3690889" y="5622958"/>
              <a:ext cx="184151" cy="123826"/>
            </a:xfrm>
            <a:custGeom>
              <a:avLst/>
              <a:gdLst>
                <a:gd name="T0" fmla="*/ 49 w 49"/>
                <a:gd name="T1" fmla="*/ 33 h 33"/>
                <a:gd name="T2" fmla="*/ 22 w 49"/>
                <a:gd name="T3" fmla="*/ 21 h 33"/>
                <a:gd name="T4" fmla="*/ 10 w 49"/>
                <a:gd name="T5" fmla="*/ 10 h 33"/>
                <a:gd name="T6" fmla="*/ 0 w 49"/>
                <a:gd name="T7" fmla="*/ 0 h 33"/>
                <a:gd name="T8" fmla="*/ 7 w 49"/>
                <a:gd name="T9" fmla="*/ 19 h 33"/>
                <a:gd name="T10" fmla="*/ 25 w 49"/>
                <a:gd name="T11" fmla="*/ 28 h 33"/>
                <a:gd name="T12" fmla="*/ 49 w 4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49" h="33">
                  <a:moveTo>
                    <a:pt x="49" y="33"/>
                  </a:moveTo>
                  <a:cubicBezTo>
                    <a:pt x="40" y="29"/>
                    <a:pt x="30" y="26"/>
                    <a:pt x="22" y="21"/>
                  </a:cubicBezTo>
                  <a:cubicBezTo>
                    <a:pt x="17" y="18"/>
                    <a:pt x="14" y="14"/>
                    <a:pt x="10" y="10"/>
                  </a:cubicBezTo>
                  <a:cubicBezTo>
                    <a:pt x="8" y="7"/>
                    <a:pt x="4" y="2"/>
                    <a:pt x="0" y="0"/>
                  </a:cubicBezTo>
                  <a:cubicBezTo>
                    <a:pt x="2" y="7"/>
                    <a:pt x="5" y="13"/>
                    <a:pt x="7" y="19"/>
                  </a:cubicBezTo>
                  <a:cubicBezTo>
                    <a:pt x="12" y="24"/>
                    <a:pt x="21" y="27"/>
                    <a:pt x="25" y="28"/>
                  </a:cubicBezTo>
                  <a:cubicBezTo>
                    <a:pt x="33" y="31"/>
                    <a:pt x="41" y="31"/>
                    <a:pt x="49" y="3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69" name="Picture 1882"/>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3906789" y="5575333"/>
              <a:ext cx="134938" cy="247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0" name="Freeform 1883"/>
            <p:cNvSpPr>
              <a:spLocks/>
            </p:cNvSpPr>
            <p:nvPr/>
          </p:nvSpPr>
          <p:spPr bwMode="auto">
            <a:xfrm>
              <a:off x="3784551" y="5554696"/>
              <a:ext cx="134938" cy="203201"/>
            </a:xfrm>
            <a:custGeom>
              <a:avLst/>
              <a:gdLst>
                <a:gd name="T0" fmla="*/ 27 w 36"/>
                <a:gd name="T1" fmla="*/ 27 h 54"/>
                <a:gd name="T2" fmla="*/ 30 w 36"/>
                <a:gd name="T3" fmla="*/ 45 h 54"/>
                <a:gd name="T4" fmla="*/ 36 w 36"/>
                <a:gd name="T5" fmla="*/ 54 h 54"/>
                <a:gd name="T6" fmla="*/ 33 w 36"/>
                <a:gd name="T7" fmla="*/ 37 h 54"/>
                <a:gd name="T8" fmla="*/ 34 w 36"/>
                <a:gd name="T9" fmla="*/ 17 h 54"/>
                <a:gd name="T10" fmla="*/ 24 w 36"/>
                <a:gd name="T11" fmla="*/ 2 h 54"/>
                <a:gd name="T12" fmla="*/ 21 w 36"/>
                <a:gd name="T13" fmla="*/ 0 h 54"/>
                <a:gd name="T14" fmla="*/ 0 w 36"/>
                <a:gd name="T15" fmla="*/ 2 h 54"/>
                <a:gd name="T16" fmla="*/ 10 w 36"/>
                <a:gd name="T17" fmla="*/ 5 h 54"/>
                <a:gd name="T18" fmla="*/ 27 w 36"/>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4">
                  <a:moveTo>
                    <a:pt x="27" y="27"/>
                  </a:moveTo>
                  <a:cubicBezTo>
                    <a:pt x="28" y="31"/>
                    <a:pt x="29" y="40"/>
                    <a:pt x="30" y="45"/>
                  </a:cubicBezTo>
                  <a:cubicBezTo>
                    <a:pt x="31" y="48"/>
                    <a:pt x="36" y="54"/>
                    <a:pt x="36" y="54"/>
                  </a:cubicBezTo>
                  <a:cubicBezTo>
                    <a:pt x="34" y="49"/>
                    <a:pt x="33" y="43"/>
                    <a:pt x="33" y="37"/>
                  </a:cubicBezTo>
                  <a:cubicBezTo>
                    <a:pt x="33" y="30"/>
                    <a:pt x="34" y="23"/>
                    <a:pt x="34" y="17"/>
                  </a:cubicBezTo>
                  <a:cubicBezTo>
                    <a:pt x="33" y="10"/>
                    <a:pt x="29" y="5"/>
                    <a:pt x="24" y="2"/>
                  </a:cubicBezTo>
                  <a:cubicBezTo>
                    <a:pt x="23" y="1"/>
                    <a:pt x="22" y="1"/>
                    <a:pt x="21" y="0"/>
                  </a:cubicBezTo>
                  <a:cubicBezTo>
                    <a:pt x="14" y="0"/>
                    <a:pt x="7" y="1"/>
                    <a:pt x="0" y="2"/>
                  </a:cubicBezTo>
                  <a:cubicBezTo>
                    <a:pt x="3" y="3"/>
                    <a:pt x="7" y="3"/>
                    <a:pt x="10" y="5"/>
                  </a:cubicBezTo>
                  <a:cubicBezTo>
                    <a:pt x="21" y="11"/>
                    <a:pt x="26" y="20"/>
                    <a:pt x="27"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1884"/>
            <p:cNvSpPr>
              <a:spLocks/>
            </p:cNvSpPr>
            <p:nvPr/>
          </p:nvSpPr>
          <p:spPr bwMode="auto">
            <a:xfrm>
              <a:off x="3690888" y="5589621"/>
              <a:ext cx="307977" cy="239714"/>
            </a:xfrm>
            <a:custGeom>
              <a:avLst/>
              <a:gdLst>
                <a:gd name="T0" fmla="*/ 50 w 82"/>
                <a:gd name="T1" fmla="*/ 14 h 64"/>
                <a:gd name="T2" fmla="*/ 54 w 82"/>
                <a:gd name="T3" fmla="*/ 33 h 64"/>
                <a:gd name="T4" fmla="*/ 54 w 82"/>
                <a:gd name="T5" fmla="*/ 38 h 64"/>
                <a:gd name="T6" fmla="*/ 55 w 82"/>
                <a:gd name="T7" fmla="*/ 40 h 64"/>
                <a:gd name="T8" fmla="*/ 52 w 82"/>
                <a:gd name="T9" fmla="*/ 39 h 64"/>
                <a:gd name="T10" fmla="*/ 49 w 82"/>
                <a:gd name="T11" fmla="*/ 33 h 64"/>
                <a:gd name="T12" fmla="*/ 41 w 82"/>
                <a:gd name="T13" fmla="*/ 24 h 64"/>
                <a:gd name="T14" fmla="*/ 36 w 82"/>
                <a:gd name="T15" fmla="*/ 15 h 64"/>
                <a:gd name="T16" fmla="*/ 29 w 82"/>
                <a:gd name="T17" fmla="*/ 6 h 64"/>
                <a:gd name="T18" fmla="*/ 22 w 82"/>
                <a:gd name="T19" fmla="*/ 3 h 64"/>
                <a:gd name="T20" fmla="*/ 33 w 82"/>
                <a:gd name="T21" fmla="*/ 13 h 64"/>
                <a:gd name="T22" fmla="*/ 37 w 82"/>
                <a:gd name="T23" fmla="*/ 19 h 64"/>
                <a:gd name="T24" fmla="*/ 25 w 82"/>
                <a:gd name="T25" fmla="*/ 10 h 64"/>
                <a:gd name="T26" fmla="*/ 6 w 82"/>
                <a:gd name="T27" fmla="*/ 2 h 64"/>
                <a:gd name="T28" fmla="*/ 3 w 82"/>
                <a:gd name="T29" fmla="*/ 2 h 64"/>
                <a:gd name="T30" fmla="*/ 12 w 82"/>
                <a:gd name="T31" fmla="*/ 6 h 64"/>
                <a:gd name="T32" fmla="*/ 43 w 82"/>
                <a:gd name="T33" fmla="*/ 30 h 64"/>
                <a:gd name="T34" fmla="*/ 49 w 82"/>
                <a:gd name="T35" fmla="*/ 37 h 64"/>
                <a:gd name="T36" fmla="*/ 51 w 82"/>
                <a:gd name="T37" fmla="*/ 41 h 64"/>
                <a:gd name="T38" fmla="*/ 47 w 82"/>
                <a:gd name="T39" fmla="*/ 39 h 64"/>
                <a:gd name="T40" fmla="*/ 29 w 82"/>
                <a:gd name="T41" fmla="*/ 34 h 64"/>
                <a:gd name="T42" fmla="*/ 23 w 82"/>
                <a:gd name="T43" fmla="*/ 30 h 64"/>
                <a:gd name="T44" fmla="*/ 12 w 82"/>
                <a:gd name="T45" fmla="*/ 21 h 64"/>
                <a:gd name="T46" fmla="*/ 12 w 82"/>
                <a:gd name="T47" fmla="*/ 21 h 64"/>
                <a:gd name="T48" fmla="*/ 23 w 82"/>
                <a:gd name="T49" fmla="*/ 31 h 64"/>
                <a:gd name="T50" fmla="*/ 29 w 82"/>
                <a:gd name="T51" fmla="*/ 35 h 64"/>
                <a:gd name="T52" fmla="*/ 50 w 82"/>
                <a:gd name="T53" fmla="*/ 42 h 64"/>
                <a:gd name="T54" fmla="*/ 54 w 82"/>
                <a:gd name="T55" fmla="*/ 45 h 64"/>
                <a:gd name="T56" fmla="*/ 64 w 82"/>
                <a:gd name="T57" fmla="*/ 55 h 64"/>
                <a:gd name="T58" fmla="*/ 60 w 82"/>
                <a:gd name="T59" fmla="*/ 55 h 64"/>
                <a:gd name="T60" fmla="*/ 51 w 82"/>
                <a:gd name="T61" fmla="*/ 56 h 64"/>
                <a:gd name="T62" fmla="*/ 34 w 82"/>
                <a:gd name="T63" fmla="*/ 53 h 64"/>
                <a:gd name="T64" fmla="*/ 23 w 82"/>
                <a:gd name="T65" fmla="*/ 48 h 64"/>
                <a:gd name="T66" fmla="*/ 34 w 82"/>
                <a:gd name="T67" fmla="*/ 53 h 64"/>
                <a:gd name="T68" fmla="*/ 51 w 82"/>
                <a:gd name="T69" fmla="*/ 57 h 64"/>
                <a:gd name="T70" fmla="*/ 59 w 82"/>
                <a:gd name="T71" fmla="*/ 57 h 64"/>
                <a:gd name="T72" fmla="*/ 63 w 82"/>
                <a:gd name="T73" fmla="*/ 56 h 64"/>
                <a:gd name="T74" fmla="*/ 70 w 82"/>
                <a:gd name="T75" fmla="*/ 59 h 64"/>
                <a:gd name="T76" fmla="*/ 75 w 82"/>
                <a:gd name="T77" fmla="*/ 61 h 64"/>
                <a:gd name="T78" fmla="*/ 76 w 82"/>
                <a:gd name="T79" fmla="*/ 62 h 64"/>
                <a:gd name="T80" fmla="*/ 79 w 82"/>
                <a:gd name="T81" fmla="*/ 62 h 64"/>
                <a:gd name="T82" fmla="*/ 72 w 82"/>
                <a:gd name="T83" fmla="*/ 58 h 64"/>
                <a:gd name="T84" fmla="*/ 71 w 82"/>
                <a:gd name="T85" fmla="*/ 56 h 64"/>
                <a:gd name="T86" fmla="*/ 69 w 82"/>
                <a:gd name="T87" fmla="*/ 54 h 64"/>
                <a:gd name="T88" fmla="*/ 64 w 82"/>
                <a:gd name="T89" fmla="*/ 41 h 64"/>
                <a:gd name="T90" fmla="*/ 63 w 82"/>
                <a:gd name="T91" fmla="*/ 35 h 64"/>
                <a:gd name="T92" fmla="*/ 67 w 82"/>
                <a:gd name="T93" fmla="*/ 18 h 64"/>
                <a:gd name="T94" fmla="*/ 62 w 82"/>
                <a:gd name="T95" fmla="*/ 29 h 64"/>
                <a:gd name="T96" fmla="*/ 62 w 82"/>
                <a:gd name="T97" fmla="*/ 38 h 64"/>
                <a:gd name="T98" fmla="*/ 64 w 82"/>
                <a:gd name="T99" fmla="*/ 47 h 64"/>
                <a:gd name="T100" fmla="*/ 68 w 82"/>
                <a:gd name="T101" fmla="*/ 55 h 64"/>
                <a:gd name="T102" fmla="*/ 61 w 82"/>
                <a:gd name="T103" fmla="*/ 49 h 64"/>
                <a:gd name="T104" fmla="*/ 58 w 82"/>
                <a:gd name="T105" fmla="*/ 45 h 64"/>
                <a:gd name="T106" fmla="*/ 56 w 82"/>
                <a:gd name="T107" fmla="*/ 39 h 64"/>
                <a:gd name="T108" fmla="*/ 56 w 82"/>
                <a:gd name="T109" fmla="*/ 36 h 64"/>
                <a:gd name="T110" fmla="*/ 54 w 82"/>
                <a:gd name="T111" fmla="*/ 27 h 64"/>
                <a:gd name="T112" fmla="*/ 49 w 82"/>
                <a:gd name="T113" fmla="*/ 8 h 64"/>
                <a:gd name="T114" fmla="*/ 47 w 82"/>
                <a:gd name="T11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64">
                  <a:moveTo>
                    <a:pt x="47" y="8"/>
                  </a:moveTo>
                  <a:cubicBezTo>
                    <a:pt x="48" y="10"/>
                    <a:pt x="49" y="12"/>
                    <a:pt x="50" y="14"/>
                  </a:cubicBezTo>
                  <a:cubicBezTo>
                    <a:pt x="51" y="18"/>
                    <a:pt x="52" y="23"/>
                    <a:pt x="53" y="27"/>
                  </a:cubicBezTo>
                  <a:cubicBezTo>
                    <a:pt x="53" y="29"/>
                    <a:pt x="53" y="31"/>
                    <a:pt x="54" y="33"/>
                  </a:cubicBezTo>
                  <a:cubicBezTo>
                    <a:pt x="54" y="34"/>
                    <a:pt x="54" y="35"/>
                    <a:pt x="54" y="37"/>
                  </a:cubicBezTo>
                  <a:cubicBezTo>
                    <a:pt x="54" y="38"/>
                    <a:pt x="54" y="38"/>
                    <a:pt x="54" y="38"/>
                  </a:cubicBezTo>
                  <a:cubicBezTo>
                    <a:pt x="54" y="38"/>
                    <a:pt x="55" y="39"/>
                    <a:pt x="55" y="39"/>
                  </a:cubicBezTo>
                  <a:cubicBezTo>
                    <a:pt x="55" y="40"/>
                    <a:pt x="55" y="40"/>
                    <a:pt x="55" y="40"/>
                  </a:cubicBezTo>
                  <a:cubicBezTo>
                    <a:pt x="55" y="41"/>
                    <a:pt x="55" y="42"/>
                    <a:pt x="56" y="43"/>
                  </a:cubicBezTo>
                  <a:cubicBezTo>
                    <a:pt x="54" y="42"/>
                    <a:pt x="53" y="40"/>
                    <a:pt x="52" y="39"/>
                  </a:cubicBezTo>
                  <a:cubicBezTo>
                    <a:pt x="52" y="38"/>
                    <a:pt x="51" y="37"/>
                    <a:pt x="51" y="36"/>
                  </a:cubicBezTo>
                  <a:cubicBezTo>
                    <a:pt x="50" y="35"/>
                    <a:pt x="49" y="34"/>
                    <a:pt x="49" y="33"/>
                  </a:cubicBezTo>
                  <a:cubicBezTo>
                    <a:pt x="48" y="32"/>
                    <a:pt x="46" y="30"/>
                    <a:pt x="45" y="28"/>
                  </a:cubicBezTo>
                  <a:cubicBezTo>
                    <a:pt x="44" y="27"/>
                    <a:pt x="42" y="25"/>
                    <a:pt x="41" y="24"/>
                  </a:cubicBezTo>
                  <a:cubicBezTo>
                    <a:pt x="40" y="22"/>
                    <a:pt x="39" y="20"/>
                    <a:pt x="38" y="18"/>
                  </a:cubicBezTo>
                  <a:cubicBezTo>
                    <a:pt x="38" y="17"/>
                    <a:pt x="37" y="16"/>
                    <a:pt x="36" y="15"/>
                  </a:cubicBezTo>
                  <a:cubicBezTo>
                    <a:pt x="35" y="14"/>
                    <a:pt x="35" y="13"/>
                    <a:pt x="34" y="12"/>
                  </a:cubicBezTo>
                  <a:cubicBezTo>
                    <a:pt x="32" y="10"/>
                    <a:pt x="31" y="8"/>
                    <a:pt x="29" y="6"/>
                  </a:cubicBezTo>
                  <a:cubicBezTo>
                    <a:pt x="28" y="6"/>
                    <a:pt x="27" y="5"/>
                    <a:pt x="26" y="4"/>
                  </a:cubicBezTo>
                  <a:cubicBezTo>
                    <a:pt x="24" y="4"/>
                    <a:pt x="23" y="3"/>
                    <a:pt x="22" y="3"/>
                  </a:cubicBezTo>
                  <a:cubicBezTo>
                    <a:pt x="24" y="4"/>
                    <a:pt x="27" y="5"/>
                    <a:pt x="28" y="7"/>
                  </a:cubicBezTo>
                  <a:cubicBezTo>
                    <a:pt x="30" y="9"/>
                    <a:pt x="31" y="11"/>
                    <a:pt x="33" y="13"/>
                  </a:cubicBezTo>
                  <a:cubicBezTo>
                    <a:pt x="34" y="14"/>
                    <a:pt x="34" y="15"/>
                    <a:pt x="35" y="16"/>
                  </a:cubicBezTo>
                  <a:cubicBezTo>
                    <a:pt x="36" y="17"/>
                    <a:pt x="36" y="18"/>
                    <a:pt x="37" y="19"/>
                  </a:cubicBezTo>
                  <a:cubicBezTo>
                    <a:pt x="37" y="20"/>
                    <a:pt x="38" y="20"/>
                    <a:pt x="38" y="21"/>
                  </a:cubicBezTo>
                  <a:cubicBezTo>
                    <a:pt x="34" y="17"/>
                    <a:pt x="29" y="13"/>
                    <a:pt x="25" y="10"/>
                  </a:cubicBezTo>
                  <a:cubicBezTo>
                    <a:pt x="21" y="8"/>
                    <a:pt x="17" y="6"/>
                    <a:pt x="13" y="4"/>
                  </a:cubicBezTo>
                  <a:cubicBezTo>
                    <a:pt x="11" y="3"/>
                    <a:pt x="9" y="2"/>
                    <a:pt x="6" y="2"/>
                  </a:cubicBezTo>
                  <a:cubicBezTo>
                    <a:pt x="4" y="1"/>
                    <a:pt x="2" y="1"/>
                    <a:pt x="0" y="0"/>
                  </a:cubicBezTo>
                  <a:cubicBezTo>
                    <a:pt x="1" y="1"/>
                    <a:pt x="2" y="1"/>
                    <a:pt x="3" y="2"/>
                  </a:cubicBezTo>
                  <a:cubicBezTo>
                    <a:pt x="4" y="2"/>
                    <a:pt x="5" y="3"/>
                    <a:pt x="6" y="3"/>
                  </a:cubicBezTo>
                  <a:cubicBezTo>
                    <a:pt x="8" y="4"/>
                    <a:pt x="10" y="5"/>
                    <a:pt x="12" y="6"/>
                  </a:cubicBezTo>
                  <a:cubicBezTo>
                    <a:pt x="16" y="8"/>
                    <a:pt x="20" y="10"/>
                    <a:pt x="23" y="12"/>
                  </a:cubicBezTo>
                  <a:cubicBezTo>
                    <a:pt x="31" y="17"/>
                    <a:pt x="37" y="23"/>
                    <a:pt x="43" y="30"/>
                  </a:cubicBezTo>
                  <a:cubicBezTo>
                    <a:pt x="44" y="31"/>
                    <a:pt x="46" y="33"/>
                    <a:pt x="47" y="35"/>
                  </a:cubicBezTo>
                  <a:cubicBezTo>
                    <a:pt x="48" y="36"/>
                    <a:pt x="48" y="37"/>
                    <a:pt x="49" y="37"/>
                  </a:cubicBezTo>
                  <a:cubicBezTo>
                    <a:pt x="49" y="38"/>
                    <a:pt x="50" y="39"/>
                    <a:pt x="50" y="40"/>
                  </a:cubicBezTo>
                  <a:cubicBezTo>
                    <a:pt x="51" y="40"/>
                    <a:pt x="51" y="40"/>
                    <a:pt x="51" y="41"/>
                  </a:cubicBezTo>
                  <a:cubicBezTo>
                    <a:pt x="51" y="41"/>
                    <a:pt x="50" y="40"/>
                    <a:pt x="50" y="40"/>
                  </a:cubicBezTo>
                  <a:cubicBezTo>
                    <a:pt x="49" y="40"/>
                    <a:pt x="48" y="39"/>
                    <a:pt x="47" y="39"/>
                  </a:cubicBezTo>
                  <a:cubicBezTo>
                    <a:pt x="46" y="38"/>
                    <a:pt x="45" y="38"/>
                    <a:pt x="43" y="38"/>
                  </a:cubicBezTo>
                  <a:cubicBezTo>
                    <a:pt x="39" y="36"/>
                    <a:pt x="34" y="35"/>
                    <a:pt x="29" y="34"/>
                  </a:cubicBezTo>
                  <a:cubicBezTo>
                    <a:pt x="28" y="33"/>
                    <a:pt x="27" y="33"/>
                    <a:pt x="26" y="32"/>
                  </a:cubicBezTo>
                  <a:cubicBezTo>
                    <a:pt x="25" y="31"/>
                    <a:pt x="24" y="31"/>
                    <a:pt x="23" y="30"/>
                  </a:cubicBezTo>
                  <a:cubicBezTo>
                    <a:pt x="21" y="29"/>
                    <a:pt x="19" y="27"/>
                    <a:pt x="17" y="26"/>
                  </a:cubicBezTo>
                  <a:cubicBezTo>
                    <a:pt x="16" y="24"/>
                    <a:pt x="14" y="22"/>
                    <a:pt x="12" y="21"/>
                  </a:cubicBezTo>
                  <a:cubicBezTo>
                    <a:pt x="10" y="19"/>
                    <a:pt x="9" y="17"/>
                    <a:pt x="7" y="15"/>
                  </a:cubicBezTo>
                  <a:cubicBezTo>
                    <a:pt x="9" y="17"/>
                    <a:pt x="10" y="19"/>
                    <a:pt x="12" y="21"/>
                  </a:cubicBezTo>
                  <a:cubicBezTo>
                    <a:pt x="13" y="23"/>
                    <a:pt x="15" y="24"/>
                    <a:pt x="17" y="26"/>
                  </a:cubicBezTo>
                  <a:cubicBezTo>
                    <a:pt x="19" y="28"/>
                    <a:pt x="21" y="29"/>
                    <a:pt x="23" y="31"/>
                  </a:cubicBezTo>
                  <a:cubicBezTo>
                    <a:pt x="24" y="32"/>
                    <a:pt x="25" y="32"/>
                    <a:pt x="26" y="33"/>
                  </a:cubicBezTo>
                  <a:cubicBezTo>
                    <a:pt x="27" y="34"/>
                    <a:pt x="28" y="34"/>
                    <a:pt x="29" y="35"/>
                  </a:cubicBezTo>
                  <a:cubicBezTo>
                    <a:pt x="34" y="37"/>
                    <a:pt x="38" y="37"/>
                    <a:pt x="43" y="39"/>
                  </a:cubicBezTo>
                  <a:cubicBezTo>
                    <a:pt x="45" y="40"/>
                    <a:pt x="47" y="41"/>
                    <a:pt x="50" y="42"/>
                  </a:cubicBezTo>
                  <a:cubicBezTo>
                    <a:pt x="51" y="42"/>
                    <a:pt x="52" y="43"/>
                    <a:pt x="52" y="44"/>
                  </a:cubicBezTo>
                  <a:cubicBezTo>
                    <a:pt x="53" y="44"/>
                    <a:pt x="53" y="44"/>
                    <a:pt x="54" y="45"/>
                  </a:cubicBezTo>
                  <a:cubicBezTo>
                    <a:pt x="55" y="47"/>
                    <a:pt x="57" y="49"/>
                    <a:pt x="59" y="51"/>
                  </a:cubicBezTo>
                  <a:cubicBezTo>
                    <a:pt x="61" y="52"/>
                    <a:pt x="62" y="53"/>
                    <a:pt x="64" y="55"/>
                  </a:cubicBezTo>
                  <a:cubicBezTo>
                    <a:pt x="64" y="55"/>
                    <a:pt x="63" y="55"/>
                    <a:pt x="63" y="55"/>
                  </a:cubicBezTo>
                  <a:cubicBezTo>
                    <a:pt x="62" y="55"/>
                    <a:pt x="61" y="55"/>
                    <a:pt x="60" y="55"/>
                  </a:cubicBezTo>
                  <a:cubicBezTo>
                    <a:pt x="59" y="55"/>
                    <a:pt x="58" y="56"/>
                    <a:pt x="57" y="56"/>
                  </a:cubicBezTo>
                  <a:cubicBezTo>
                    <a:pt x="55" y="56"/>
                    <a:pt x="53" y="56"/>
                    <a:pt x="51" y="56"/>
                  </a:cubicBezTo>
                  <a:cubicBezTo>
                    <a:pt x="49" y="56"/>
                    <a:pt x="47" y="56"/>
                    <a:pt x="45" y="56"/>
                  </a:cubicBezTo>
                  <a:cubicBezTo>
                    <a:pt x="41" y="55"/>
                    <a:pt x="38" y="54"/>
                    <a:pt x="34" y="53"/>
                  </a:cubicBezTo>
                  <a:cubicBezTo>
                    <a:pt x="32" y="52"/>
                    <a:pt x="30" y="51"/>
                    <a:pt x="28" y="50"/>
                  </a:cubicBezTo>
                  <a:cubicBezTo>
                    <a:pt x="27" y="50"/>
                    <a:pt x="25" y="49"/>
                    <a:pt x="23" y="48"/>
                  </a:cubicBezTo>
                  <a:cubicBezTo>
                    <a:pt x="25" y="49"/>
                    <a:pt x="26" y="50"/>
                    <a:pt x="28" y="51"/>
                  </a:cubicBezTo>
                  <a:cubicBezTo>
                    <a:pt x="30" y="52"/>
                    <a:pt x="32" y="53"/>
                    <a:pt x="34" y="53"/>
                  </a:cubicBezTo>
                  <a:cubicBezTo>
                    <a:pt x="37" y="55"/>
                    <a:pt x="41" y="56"/>
                    <a:pt x="45" y="57"/>
                  </a:cubicBezTo>
                  <a:cubicBezTo>
                    <a:pt x="47" y="57"/>
                    <a:pt x="49" y="57"/>
                    <a:pt x="51" y="57"/>
                  </a:cubicBezTo>
                  <a:cubicBezTo>
                    <a:pt x="53" y="57"/>
                    <a:pt x="55" y="57"/>
                    <a:pt x="57" y="57"/>
                  </a:cubicBezTo>
                  <a:cubicBezTo>
                    <a:pt x="58" y="57"/>
                    <a:pt x="58" y="57"/>
                    <a:pt x="59" y="57"/>
                  </a:cubicBezTo>
                  <a:cubicBezTo>
                    <a:pt x="59" y="57"/>
                    <a:pt x="60" y="57"/>
                    <a:pt x="60" y="57"/>
                  </a:cubicBezTo>
                  <a:cubicBezTo>
                    <a:pt x="61" y="56"/>
                    <a:pt x="62" y="56"/>
                    <a:pt x="63" y="56"/>
                  </a:cubicBezTo>
                  <a:cubicBezTo>
                    <a:pt x="64" y="56"/>
                    <a:pt x="65" y="56"/>
                    <a:pt x="66" y="56"/>
                  </a:cubicBezTo>
                  <a:cubicBezTo>
                    <a:pt x="67" y="57"/>
                    <a:pt x="69" y="58"/>
                    <a:pt x="70" y="59"/>
                  </a:cubicBezTo>
                  <a:cubicBezTo>
                    <a:pt x="71" y="60"/>
                    <a:pt x="72" y="60"/>
                    <a:pt x="74" y="61"/>
                  </a:cubicBezTo>
                  <a:cubicBezTo>
                    <a:pt x="74" y="61"/>
                    <a:pt x="74" y="61"/>
                    <a:pt x="75" y="61"/>
                  </a:cubicBezTo>
                  <a:cubicBezTo>
                    <a:pt x="75" y="61"/>
                    <a:pt x="75" y="61"/>
                    <a:pt x="75" y="61"/>
                  </a:cubicBezTo>
                  <a:cubicBezTo>
                    <a:pt x="75" y="61"/>
                    <a:pt x="75" y="62"/>
                    <a:pt x="76" y="62"/>
                  </a:cubicBezTo>
                  <a:cubicBezTo>
                    <a:pt x="78" y="63"/>
                    <a:pt x="80" y="63"/>
                    <a:pt x="82" y="64"/>
                  </a:cubicBezTo>
                  <a:cubicBezTo>
                    <a:pt x="81" y="64"/>
                    <a:pt x="80" y="63"/>
                    <a:pt x="79" y="62"/>
                  </a:cubicBezTo>
                  <a:cubicBezTo>
                    <a:pt x="78" y="62"/>
                    <a:pt x="77" y="61"/>
                    <a:pt x="76" y="61"/>
                  </a:cubicBezTo>
                  <a:cubicBezTo>
                    <a:pt x="75" y="60"/>
                    <a:pt x="74" y="59"/>
                    <a:pt x="72" y="58"/>
                  </a:cubicBezTo>
                  <a:cubicBezTo>
                    <a:pt x="72" y="58"/>
                    <a:pt x="72" y="58"/>
                    <a:pt x="72" y="57"/>
                  </a:cubicBezTo>
                  <a:cubicBezTo>
                    <a:pt x="72" y="57"/>
                    <a:pt x="71" y="57"/>
                    <a:pt x="71" y="56"/>
                  </a:cubicBezTo>
                  <a:cubicBezTo>
                    <a:pt x="71" y="56"/>
                    <a:pt x="71" y="56"/>
                    <a:pt x="70" y="55"/>
                  </a:cubicBezTo>
                  <a:cubicBezTo>
                    <a:pt x="70" y="55"/>
                    <a:pt x="70" y="54"/>
                    <a:pt x="69" y="54"/>
                  </a:cubicBezTo>
                  <a:cubicBezTo>
                    <a:pt x="69" y="53"/>
                    <a:pt x="68" y="52"/>
                    <a:pt x="68" y="52"/>
                  </a:cubicBezTo>
                  <a:cubicBezTo>
                    <a:pt x="66" y="48"/>
                    <a:pt x="65" y="44"/>
                    <a:pt x="64" y="41"/>
                  </a:cubicBezTo>
                  <a:cubicBezTo>
                    <a:pt x="63" y="40"/>
                    <a:pt x="63" y="39"/>
                    <a:pt x="63" y="38"/>
                  </a:cubicBezTo>
                  <a:cubicBezTo>
                    <a:pt x="63" y="37"/>
                    <a:pt x="63" y="36"/>
                    <a:pt x="63" y="35"/>
                  </a:cubicBezTo>
                  <a:cubicBezTo>
                    <a:pt x="62" y="33"/>
                    <a:pt x="63" y="31"/>
                    <a:pt x="63" y="29"/>
                  </a:cubicBezTo>
                  <a:cubicBezTo>
                    <a:pt x="64" y="25"/>
                    <a:pt x="66" y="21"/>
                    <a:pt x="67" y="18"/>
                  </a:cubicBezTo>
                  <a:cubicBezTo>
                    <a:pt x="66" y="19"/>
                    <a:pt x="65" y="21"/>
                    <a:pt x="64" y="23"/>
                  </a:cubicBezTo>
                  <a:cubicBezTo>
                    <a:pt x="64" y="25"/>
                    <a:pt x="63" y="27"/>
                    <a:pt x="62" y="29"/>
                  </a:cubicBezTo>
                  <a:cubicBezTo>
                    <a:pt x="62" y="31"/>
                    <a:pt x="62" y="33"/>
                    <a:pt x="62" y="35"/>
                  </a:cubicBezTo>
                  <a:cubicBezTo>
                    <a:pt x="62" y="36"/>
                    <a:pt x="62" y="37"/>
                    <a:pt x="62" y="38"/>
                  </a:cubicBezTo>
                  <a:cubicBezTo>
                    <a:pt x="62" y="39"/>
                    <a:pt x="62" y="40"/>
                    <a:pt x="63" y="41"/>
                  </a:cubicBezTo>
                  <a:cubicBezTo>
                    <a:pt x="63" y="43"/>
                    <a:pt x="64" y="45"/>
                    <a:pt x="64" y="47"/>
                  </a:cubicBezTo>
                  <a:cubicBezTo>
                    <a:pt x="65" y="48"/>
                    <a:pt x="66" y="50"/>
                    <a:pt x="67" y="52"/>
                  </a:cubicBezTo>
                  <a:cubicBezTo>
                    <a:pt x="67" y="53"/>
                    <a:pt x="68" y="54"/>
                    <a:pt x="68" y="55"/>
                  </a:cubicBezTo>
                  <a:cubicBezTo>
                    <a:pt x="68" y="55"/>
                    <a:pt x="68" y="55"/>
                    <a:pt x="68" y="55"/>
                  </a:cubicBezTo>
                  <a:cubicBezTo>
                    <a:pt x="66" y="53"/>
                    <a:pt x="63" y="51"/>
                    <a:pt x="61" y="49"/>
                  </a:cubicBezTo>
                  <a:cubicBezTo>
                    <a:pt x="60" y="48"/>
                    <a:pt x="60" y="48"/>
                    <a:pt x="59" y="47"/>
                  </a:cubicBezTo>
                  <a:cubicBezTo>
                    <a:pt x="59" y="47"/>
                    <a:pt x="59" y="46"/>
                    <a:pt x="58" y="45"/>
                  </a:cubicBezTo>
                  <a:cubicBezTo>
                    <a:pt x="57" y="44"/>
                    <a:pt x="56" y="42"/>
                    <a:pt x="56" y="40"/>
                  </a:cubicBezTo>
                  <a:cubicBezTo>
                    <a:pt x="56" y="39"/>
                    <a:pt x="56" y="39"/>
                    <a:pt x="56" y="39"/>
                  </a:cubicBezTo>
                  <a:cubicBezTo>
                    <a:pt x="56" y="38"/>
                    <a:pt x="56" y="38"/>
                    <a:pt x="56" y="38"/>
                  </a:cubicBezTo>
                  <a:cubicBezTo>
                    <a:pt x="56" y="36"/>
                    <a:pt x="56" y="36"/>
                    <a:pt x="56" y="36"/>
                  </a:cubicBezTo>
                  <a:cubicBezTo>
                    <a:pt x="55" y="35"/>
                    <a:pt x="55" y="34"/>
                    <a:pt x="55" y="33"/>
                  </a:cubicBezTo>
                  <a:cubicBezTo>
                    <a:pt x="55" y="31"/>
                    <a:pt x="55" y="29"/>
                    <a:pt x="54" y="27"/>
                  </a:cubicBezTo>
                  <a:cubicBezTo>
                    <a:pt x="54" y="22"/>
                    <a:pt x="53" y="18"/>
                    <a:pt x="51" y="14"/>
                  </a:cubicBezTo>
                  <a:cubicBezTo>
                    <a:pt x="51" y="12"/>
                    <a:pt x="50" y="9"/>
                    <a:pt x="49" y="8"/>
                  </a:cubicBezTo>
                  <a:cubicBezTo>
                    <a:pt x="47" y="6"/>
                    <a:pt x="46" y="4"/>
                    <a:pt x="44" y="3"/>
                  </a:cubicBezTo>
                  <a:cubicBezTo>
                    <a:pt x="45" y="5"/>
                    <a:pt x="46" y="6"/>
                    <a:pt x="47"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1885"/>
            <p:cNvSpPr>
              <a:spLocks/>
            </p:cNvSpPr>
            <p:nvPr/>
          </p:nvSpPr>
          <p:spPr bwMode="auto">
            <a:xfrm>
              <a:off x="4422730" y="5160993"/>
              <a:ext cx="68263" cy="214314"/>
            </a:xfrm>
            <a:custGeom>
              <a:avLst/>
              <a:gdLst>
                <a:gd name="T0" fmla="*/ 14 w 18"/>
                <a:gd name="T1" fmla="*/ 57 h 57"/>
                <a:gd name="T2" fmla="*/ 12 w 18"/>
                <a:gd name="T3" fmla="*/ 27 h 57"/>
                <a:gd name="T4" fmla="*/ 6 w 18"/>
                <a:gd name="T5" fmla="*/ 12 h 57"/>
                <a:gd name="T6" fmla="*/ 0 w 18"/>
                <a:gd name="T7" fmla="*/ 0 h 57"/>
                <a:gd name="T8" fmla="*/ 16 w 18"/>
                <a:gd name="T9" fmla="*/ 13 h 57"/>
                <a:gd name="T10" fmla="*/ 18 w 18"/>
                <a:gd name="T11" fmla="*/ 32 h 57"/>
                <a:gd name="T12" fmla="*/ 14 w 18"/>
                <a:gd name="T13" fmla="*/ 57 h 57"/>
              </a:gdLst>
              <a:ahLst/>
              <a:cxnLst>
                <a:cxn ang="0">
                  <a:pos x="T0" y="T1"/>
                </a:cxn>
                <a:cxn ang="0">
                  <a:pos x="T2" y="T3"/>
                </a:cxn>
                <a:cxn ang="0">
                  <a:pos x="T4" y="T5"/>
                </a:cxn>
                <a:cxn ang="0">
                  <a:pos x="T6" y="T7"/>
                </a:cxn>
                <a:cxn ang="0">
                  <a:pos x="T8" y="T9"/>
                </a:cxn>
                <a:cxn ang="0">
                  <a:pos x="T10" y="T11"/>
                </a:cxn>
                <a:cxn ang="0">
                  <a:pos x="T12" y="T13"/>
                </a:cxn>
              </a:cxnLst>
              <a:rect l="0" t="0" r="r" b="b"/>
              <a:pathLst>
                <a:path w="18" h="57">
                  <a:moveTo>
                    <a:pt x="14" y="57"/>
                  </a:moveTo>
                  <a:cubicBezTo>
                    <a:pt x="13" y="47"/>
                    <a:pt x="14" y="37"/>
                    <a:pt x="12" y="27"/>
                  </a:cubicBezTo>
                  <a:cubicBezTo>
                    <a:pt x="11" y="22"/>
                    <a:pt x="9" y="17"/>
                    <a:pt x="6" y="12"/>
                  </a:cubicBezTo>
                  <a:cubicBezTo>
                    <a:pt x="4" y="9"/>
                    <a:pt x="1" y="4"/>
                    <a:pt x="0" y="0"/>
                  </a:cubicBezTo>
                  <a:cubicBezTo>
                    <a:pt x="6" y="4"/>
                    <a:pt x="11" y="8"/>
                    <a:pt x="16" y="13"/>
                  </a:cubicBezTo>
                  <a:cubicBezTo>
                    <a:pt x="18" y="19"/>
                    <a:pt x="18" y="28"/>
                    <a:pt x="18" y="32"/>
                  </a:cubicBezTo>
                  <a:cubicBezTo>
                    <a:pt x="17" y="41"/>
                    <a:pt x="15" y="49"/>
                    <a:pt x="14" y="5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73" name="Picture 1887"/>
            <p:cNvPicPr>
              <a:picLocks noChangeAspect="1"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4283029" y="5386419"/>
              <a:ext cx="236539"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4" name="Freeform 1888"/>
            <p:cNvSpPr>
              <a:spLocks/>
            </p:cNvSpPr>
            <p:nvPr/>
          </p:nvSpPr>
          <p:spPr bwMode="auto">
            <a:xfrm>
              <a:off x="4298904" y="5224493"/>
              <a:ext cx="173039" cy="195264"/>
            </a:xfrm>
            <a:custGeom>
              <a:avLst/>
              <a:gdLst>
                <a:gd name="T0" fmla="*/ 23 w 46"/>
                <a:gd name="T1" fmla="*/ 34 h 52"/>
                <a:gd name="T2" fmla="*/ 39 w 46"/>
                <a:gd name="T3" fmla="*/ 43 h 52"/>
                <a:gd name="T4" fmla="*/ 46 w 46"/>
                <a:gd name="T5" fmla="*/ 52 h 52"/>
                <a:gd name="T6" fmla="*/ 30 w 46"/>
                <a:gd name="T7" fmla="*/ 43 h 52"/>
                <a:gd name="T8" fmla="*/ 11 w 46"/>
                <a:gd name="T9" fmla="*/ 37 h 52"/>
                <a:gd name="T10" fmla="*/ 1 w 46"/>
                <a:gd name="T11" fmla="*/ 22 h 52"/>
                <a:gd name="T12" fmla="*/ 0 w 46"/>
                <a:gd name="T13" fmla="*/ 19 h 52"/>
                <a:gd name="T14" fmla="*/ 9 w 46"/>
                <a:gd name="T15" fmla="*/ 0 h 52"/>
                <a:gd name="T16" fmla="*/ 8 w 46"/>
                <a:gd name="T17" fmla="*/ 10 h 52"/>
                <a:gd name="T18" fmla="*/ 23 w 46"/>
                <a:gd name="T19"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2">
                  <a:moveTo>
                    <a:pt x="23" y="34"/>
                  </a:moveTo>
                  <a:cubicBezTo>
                    <a:pt x="27" y="36"/>
                    <a:pt x="35" y="40"/>
                    <a:pt x="39" y="43"/>
                  </a:cubicBezTo>
                  <a:cubicBezTo>
                    <a:pt x="42" y="46"/>
                    <a:pt x="46" y="52"/>
                    <a:pt x="46" y="52"/>
                  </a:cubicBezTo>
                  <a:cubicBezTo>
                    <a:pt x="42" y="48"/>
                    <a:pt x="36" y="46"/>
                    <a:pt x="30" y="43"/>
                  </a:cubicBezTo>
                  <a:cubicBezTo>
                    <a:pt x="24" y="41"/>
                    <a:pt x="18" y="40"/>
                    <a:pt x="11" y="37"/>
                  </a:cubicBezTo>
                  <a:cubicBezTo>
                    <a:pt x="5" y="34"/>
                    <a:pt x="2" y="28"/>
                    <a:pt x="1" y="22"/>
                  </a:cubicBezTo>
                  <a:cubicBezTo>
                    <a:pt x="1" y="21"/>
                    <a:pt x="0" y="20"/>
                    <a:pt x="0" y="19"/>
                  </a:cubicBezTo>
                  <a:cubicBezTo>
                    <a:pt x="3" y="13"/>
                    <a:pt x="6" y="6"/>
                    <a:pt x="9" y="0"/>
                  </a:cubicBezTo>
                  <a:cubicBezTo>
                    <a:pt x="9" y="3"/>
                    <a:pt x="8" y="7"/>
                    <a:pt x="8" y="10"/>
                  </a:cubicBezTo>
                  <a:cubicBezTo>
                    <a:pt x="10" y="23"/>
                    <a:pt x="18" y="31"/>
                    <a:pt x="23"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1889"/>
            <p:cNvSpPr>
              <a:spLocks/>
            </p:cNvSpPr>
            <p:nvPr/>
          </p:nvSpPr>
          <p:spPr bwMode="auto">
            <a:xfrm>
              <a:off x="4344942" y="5145118"/>
              <a:ext cx="190501" cy="373065"/>
            </a:xfrm>
            <a:custGeom>
              <a:avLst/>
              <a:gdLst>
                <a:gd name="T0" fmla="*/ 8 w 51"/>
                <a:gd name="T1" fmla="*/ 52 h 99"/>
                <a:gd name="T2" fmla="*/ 25 w 51"/>
                <a:gd name="T3" fmla="*/ 62 h 99"/>
                <a:gd name="T4" fmla="*/ 29 w 51"/>
                <a:gd name="T5" fmla="*/ 64 h 99"/>
                <a:gd name="T6" fmla="*/ 31 w 51"/>
                <a:gd name="T7" fmla="*/ 65 h 99"/>
                <a:gd name="T8" fmla="*/ 31 w 51"/>
                <a:gd name="T9" fmla="*/ 63 h 99"/>
                <a:gd name="T10" fmla="*/ 27 w 51"/>
                <a:gd name="T11" fmla="*/ 57 h 99"/>
                <a:gd name="T12" fmla="*/ 21 w 51"/>
                <a:gd name="T13" fmla="*/ 47 h 99"/>
                <a:gd name="T14" fmla="*/ 14 w 51"/>
                <a:gd name="T15" fmla="*/ 39 h 99"/>
                <a:gd name="T16" fmla="*/ 9 w 51"/>
                <a:gd name="T17" fmla="*/ 29 h 99"/>
                <a:gd name="T18" fmla="*/ 8 w 51"/>
                <a:gd name="T19" fmla="*/ 22 h 99"/>
                <a:gd name="T20" fmla="*/ 13 w 51"/>
                <a:gd name="T21" fmla="*/ 35 h 99"/>
                <a:gd name="T22" fmla="*/ 18 w 51"/>
                <a:gd name="T23" fmla="*/ 41 h 99"/>
                <a:gd name="T24" fmla="*/ 14 w 51"/>
                <a:gd name="T25" fmla="*/ 27 h 99"/>
                <a:gd name="T26" fmla="*/ 12 w 51"/>
                <a:gd name="T27" fmla="*/ 7 h 99"/>
                <a:gd name="T28" fmla="*/ 13 w 51"/>
                <a:gd name="T29" fmla="*/ 3 h 99"/>
                <a:gd name="T30" fmla="*/ 14 w 51"/>
                <a:gd name="T31" fmla="*/ 13 h 99"/>
                <a:gd name="T32" fmla="*/ 25 w 51"/>
                <a:gd name="T33" fmla="*/ 51 h 99"/>
                <a:gd name="T34" fmla="*/ 31 w 51"/>
                <a:gd name="T35" fmla="*/ 59 h 99"/>
                <a:gd name="T36" fmla="*/ 33 w 51"/>
                <a:gd name="T37" fmla="*/ 62 h 99"/>
                <a:gd name="T38" fmla="*/ 33 w 51"/>
                <a:gd name="T39" fmla="*/ 58 h 99"/>
                <a:gd name="T40" fmla="*/ 34 w 51"/>
                <a:gd name="T41" fmla="*/ 39 h 99"/>
                <a:gd name="T42" fmla="*/ 33 w 51"/>
                <a:gd name="T43" fmla="*/ 32 h 99"/>
                <a:gd name="T44" fmla="*/ 28 w 51"/>
                <a:gd name="T45" fmla="*/ 19 h 99"/>
                <a:gd name="T46" fmla="*/ 28 w 51"/>
                <a:gd name="T47" fmla="*/ 18 h 99"/>
                <a:gd name="T48" fmla="*/ 34 w 51"/>
                <a:gd name="T49" fmla="*/ 32 h 99"/>
                <a:gd name="T50" fmla="*/ 35 w 51"/>
                <a:gd name="T51" fmla="*/ 39 h 99"/>
                <a:gd name="T52" fmla="*/ 34 w 51"/>
                <a:gd name="T53" fmla="*/ 61 h 99"/>
                <a:gd name="T54" fmla="*/ 36 w 51"/>
                <a:gd name="T55" fmla="*/ 66 h 99"/>
                <a:gd name="T56" fmla="*/ 42 w 51"/>
                <a:gd name="T57" fmla="*/ 79 h 99"/>
                <a:gd name="T58" fmla="*/ 44 w 51"/>
                <a:gd name="T59" fmla="*/ 75 h 99"/>
                <a:gd name="T60" fmla="*/ 47 w 51"/>
                <a:gd name="T61" fmla="*/ 68 h 99"/>
                <a:gd name="T62" fmla="*/ 50 w 51"/>
                <a:gd name="T63" fmla="*/ 50 h 99"/>
                <a:gd name="T64" fmla="*/ 49 w 51"/>
                <a:gd name="T65" fmla="*/ 38 h 99"/>
                <a:gd name="T66" fmla="*/ 51 w 51"/>
                <a:gd name="T67" fmla="*/ 50 h 99"/>
                <a:gd name="T68" fmla="*/ 49 w 51"/>
                <a:gd name="T69" fmla="*/ 68 h 99"/>
                <a:gd name="T70" fmla="*/ 46 w 51"/>
                <a:gd name="T71" fmla="*/ 75 h 99"/>
                <a:gd name="T72" fmla="*/ 43 w 51"/>
                <a:gd name="T73" fmla="*/ 79 h 99"/>
                <a:gd name="T74" fmla="*/ 43 w 51"/>
                <a:gd name="T75" fmla="*/ 86 h 99"/>
                <a:gd name="T76" fmla="*/ 44 w 51"/>
                <a:gd name="T77" fmla="*/ 92 h 99"/>
                <a:gd name="T78" fmla="*/ 44 w 51"/>
                <a:gd name="T79" fmla="*/ 93 h 99"/>
                <a:gd name="T80" fmla="*/ 44 w 51"/>
                <a:gd name="T81" fmla="*/ 96 h 99"/>
                <a:gd name="T82" fmla="*/ 42 w 51"/>
                <a:gd name="T83" fmla="*/ 88 h 99"/>
                <a:gd name="T84" fmla="*/ 41 w 51"/>
                <a:gd name="T85" fmla="*/ 86 h 99"/>
                <a:gd name="T86" fmla="*/ 39 w 51"/>
                <a:gd name="T87" fmla="*/ 84 h 99"/>
                <a:gd name="T88" fmla="*/ 28 w 51"/>
                <a:gd name="T89" fmla="*/ 74 h 99"/>
                <a:gd name="T90" fmla="*/ 23 w 51"/>
                <a:gd name="T91" fmla="*/ 71 h 99"/>
                <a:gd name="T92" fmla="*/ 6 w 51"/>
                <a:gd name="T93" fmla="*/ 69 h 99"/>
                <a:gd name="T94" fmla="*/ 18 w 51"/>
                <a:gd name="T95" fmla="*/ 69 h 99"/>
                <a:gd name="T96" fmla="*/ 26 w 51"/>
                <a:gd name="T97" fmla="*/ 71 h 99"/>
                <a:gd name="T98" fmla="*/ 34 w 51"/>
                <a:gd name="T99" fmla="*/ 77 h 99"/>
                <a:gd name="T100" fmla="*/ 40 w 51"/>
                <a:gd name="T101" fmla="*/ 83 h 99"/>
                <a:gd name="T102" fmla="*/ 37 w 51"/>
                <a:gd name="T103" fmla="*/ 74 h 99"/>
                <a:gd name="T104" fmla="*/ 35 w 51"/>
                <a:gd name="T105" fmla="*/ 71 h 99"/>
                <a:gd name="T106" fmla="*/ 29 w 51"/>
                <a:gd name="T107" fmla="*/ 66 h 99"/>
                <a:gd name="T108" fmla="*/ 27 w 51"/>
                <a:gd name="T109" fmla="*/ 65 h 99"/>
                <a:gd name="T110" fmla="*/ 19 w 51"/>
                <a:gd name="T111" fmla="*/ 60 h 99"/>
                <a:gd name="T112" fmla="*/ 3 w 51"/>
                <a:gd name="T113" fmla="*/ 48 h 99"/>
                <a:gd name="T114" fmla="*/ 4 w 51"/>
                <a:gd name="T11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99">
                  <a:moveTo>
                    <a:pt x="4" y="47"/>
                  </a:moveTo>
                  <a:cubicBezTo>
                    <a:pt x="5" y="49"/>
                    <a:pt x="7" y="51"/>
                    <a:pt x="8" y="52"/>
                  </a:cubicBezTo>
                  <a:cubicBezTo>
                    <a:pt x="12" y="55"/>
                    <a:pt x="16" y="57"/>
                    <a:pt x="19" y="59"/>
                  </a:cubicBezTo>
                  <a:cubicBezTo>
                    <a:pt x="21" y="60"/>
                    <a:pt x="23" y="61"/>
                    <a:pt x="25" y="62"/>
                  </a:cubicBezTo>
                  <a:cubicBezTo>
                    <a:pt x="26" y="63"/>
                    <a:pt x="27" y="63"/>
                    <a:pt x="28" y="64"/>
                  </a:cubicBezTo>
                  <a:cubicBezTo>
                    <a:pt x="29" y="64"/>
                    <a:pt x="29" y="64"/>
                    <a:pt x="29" y="64"/>
                  </a:cubicBezTo>
                  <a:cubicBezTo>
                    <a:pt x="30" y="65"/>
                    <a:pt x="30" y="65"/>
                    <a:pt x="30" y="65"/>
                  </a:cubicBezTo>
                  <a:cubicBezTo>
                    <a:pt x="31" y="65"/>
                    <a:pt x="31" y="65"/>
                    <a:pt x="31" y="65"/>
                  </a:cubicBezTo>
                  <a:cubicBezTo>
                    <a:pt x="32" y="66"/>
                    <a:pt x="33" y="67"/>
                    <a:pt x="34" y="67"/>
                  </a:cubicBezTo>
                  <a:cubicBezTo>
                    <a:pt x="33" y="66"/>
                    <a:pt x="32" y="64"/>
                    <a:pt x="31" y="63"/>
                  </a:cubicBezTo>
                  <a:cubicBezTo>
                    <a:pt x="30" y="62"/>
                    <a:pt x="30" y="61"/>
                    <a:pt x="29" y="60"/>
                  </a:cubicBezTo>
                  <a:cubicBezTo>
                    <a:pt x="28" y="59"/>
                    <a:pt x="28" y="58"/>
                    <a:pt x="27" y="57"/>
                  </a:cubicBezTo>
                  <a:cubicBezTo>
                    <a:pt x="26" y="56"/>
                    <a:pt x="24" y="54"/>
                    <a:pt x="23" y="52"/>
                  </a:cubicBezTo>
                  <a:cubicBezTo>
                    <a:pt x="22" y="50"/>
                    <a:pt x="22" y="49"/>
                    <a:pt x="21" y="47"/>
                  </a:cubicBezTo>
                  <a:cubicBezTo>
                    <a:pt x="19" y="46"/>
                    <a:pt x="18" y="44"/>
                    <a:pt x="17" y="42"/>
                  </a:cubicBezTo>
                  <a:cubicBezTo>
                    <a:pt x="16" y="41"/>
                    <a:pt x="15" y="40"/>
                    <a:pt x="14" y="39"/>
                  </a:cubicBezTo>
                  <a:cubicBezTo>
                    <a:pt x="14" y="38"/>
                    <a:pt x="13" y="37"/>
                    <a:pt x="12" y="36"/>
                  </a:cubicBezTo>
                  <a:cubicBezTo>
                    <a:pt x="11" y="34"/>
                    <a:pt x="10" y="32"/>
                    <a:pt x="9" y="29"/>
                  </a:cubicBezTo>
                  <a:cubicBezTo>
                    <a:pt x="8" y="28"/>
                    <a:pt x="8" y="27"/>
                    <a:pt x="8" y="26"/>
                  </a:cubicBezTo>
                  <a:cubicBezTo>
                    <a:pt x="7" y="24"/>
                    <a:pt x="8" y="23"/>
                    <a:pt x="8" y="22"/>
                  </a:cubicBezTo>
                  <a:cubicBezTo>
                    <a:pt x="7" y="24"/>
                    <a:pt x="8" y="27"/>
                    <a:pt x="9" y="29"/>
                  </a:cubicBezTo>
                  <a:cubicBezTo>
                    <a:pt x="10" y="31"/>
                    <a:pt x="12" y="33"/>
                    <a:pt x="13" y="35"/>
                  </a:cubicBezTo>
                  <a:cubicBezTo>
                    <a:pt x="14" y="37"/>
                    <a:pt x="15" y="38"/>
                    <a:pt x="15" y="39"/>
                  </a:cubicBezTo>
                  <a:cubicBezTo>
                    <a:pt x="16" y="40"/>
                    <a:pt x="17" y="40"/>
                    <a:pt x="18" y="41"/>
                  </a:cubicBezTo>
                  <a:cubicBezTo>
                    <a:pt x="18" y="42"/>
                    <a:pt x="18" y="42"/>
                    <a:pt x="19" y="43"/>
                  </a:cubicBezTo>
                  <a:cubicBezTo>
                    <a:pt x="17" y="38"/>
                    <a:pt x="15" y="32"/>
                    <a:pt x="14" y="27"/>
                  </a:cubicBezTo>
                  <a:cubicBezTo>
                    <a:pt x="13" y="22"/>
                    <a:pt x="12" y="18"/>
                    <a:pt x="12" y="13"/>
                  </a:cubicBezTo>
                  <a:cubicBezTo>
                    <a:pt x="12" y="11"/>
                    <a:pt x="12" y="9"/>
                    <a:pt x="12" y="7"/>
                  </a:cubicBezTo>
                  <a:cubicBezTo>
                    <a:pt x="12" y="5"/>
                    <a:pt x="13" y="2"/>
                    <a:pt x="13" y="0"/>
                  </a:cubicBezTo>
                  <a:cubicBezTo>
                    <a:pt x="13" y="1"/>
                    <a:pt x="13" y="2"/>
                    <a:pt x="13" y="3"/>
                  </a:cubicBezTo>
                  <a:cubicBezTo>
                    <a:pt x="13" y="5"/>
                    <a:pt x="13" y="6"/>
                    <a:pt x="13" y="7"/>
                  </a:cubicBezTo>
                  <a:cubicBezTo>
                    <a:pt x="14" y="9"/>
                    <a:pt x="14" y="11"/>
                    <a:pt x="14" y="13"/>
                  </a:cubicBezTo>
                  <a:cubicBezTo>
                    <a:pt x="15" y="18"/>
                    <a:pt x="15" y="22"/>
                    <a:pt x="16" y="26"/>
                  </a:cubicBezTo>
                  <a:cubicBezTo>
                    <a:pt x="18" y="35"/>
                    <a:pt x="21" y="43"/>
                    <a:pt x="25" y="51"/>
                  </a:cubicBezTo>
                  <a:cubicBezTo>
                    <a:pt x="26" y="53"/>
                    <a:pt x="28" y="54"/>
                    <a:pt x="29" y="56"/>
                  </a:cubicBezTo>
                  <a:cubicBezTo>
                    <a:pt x="29" y="57"/>
                    <a:pt x="30" y="58"/>
                    <a:pt x="31" y="59"/>
                  </a:cubicBezTo>
                  <a:cubicBezTo>
                    <a:pt x="31" y="60"/>
                    <a:pt x="32" y="61"/>
                    <a:pt x="33" y="61"/>
                  </a:cubicBezTo>
                  <a:cubicBezTo>
                    <a:pt x="33" y="62"/>
                    <a:pt x="33" y="62"/>
                    <a:pt x="33" y="62"/>
                  </a:cubicBezTo>
                  <a:cubicBezTo>
                    <a:pt x="33" y="62"/>
                    <a:pt x="33" y="61"/>
                    <a:pt x="33" y="61"/>
                  </a:cubicBezTo>
                  <a:cubicBezTo>
                    <a:pt x="33" y="60"/>
                    <a:pt x="33" y="59"/>
                    <a:pt x="33" y="58"/>
                  </a:cubicBezTo>
                  <a:cubicBezTo>
                    <a:pt x="33" y="56"/>
                    <a:pt x="33" y="55"/>
                    <a:pt x="33" y="54"/>
                  </a:cubicBezTo>
                  <a:cubicBezTo>
                    <a:pt x="33" y="49"/>
                    <a:pt x="34" y="44"/>
                    <a:pt x="34" y="39"/>
                  </a:cubicBezTo>
                  <a:cubicBezTo>
                    <a:pt x="34" y="38"/>
                    <a:pt x="34" y="37"/>
                    <a:pt x="33" y="36"/>
                  </a:cubicBezTo>
                  <a:cubicBezTo>
                    <a:pt x="33" y="35"/>
                    <a:pt x="33" y="33"/>
                    <a:pt x="33" y="32"/>
                  </a:cubicBezTo>
                  <a:cubicBezTo>
                    <a:pt x="32" y="30"/>
                    <a:pt x="31" y="28"/>
                    <a:pt x="31" y="25"/>
                  </a:cubicBezTo>
                  <a:cubicBezTo>
                    <a:pt x="30" y="23"/>
                    <a:pt x="29" y="21"/>
                    <a:pt x="28" y="19"/>
                  </a:cubicBezTo>
                  <a:cubicBezTo>
                    <a:pt x="27" y="16"/>
                    <a:pt x="26" y="14"/>
                    <a:pt x="24" y="12"/>
                  </a:cubicBezTo>
                  <a:cubicBezTo>
                    <a:pt x="26" y="14"/>
                    <a:pt x="27" y="16"/>
                    <a:pt x="28" y="18"/>
                  </a:cubicBezTo>
                  <a:cubicBezTo>
                    <a:pt x="29" y="21"/>
                    <a:pt x="30" y="23"/>
                    <a:pt x="31" y="25"/>
                  </a:cubicBezTo>
                  <a:cubicBezTo>
                    <a:pt x="32" y="27"/>
                    <a:pt x="33" y="30"/>
                    <a:pt x="34" y="32"/>
                  </a:cubicBezTo>
                  <a:cubicBezTo>
                    <a:pt x="34" y="33"/>
                    <a:pt x="34" y="34"/>
                    <a:pt x="35" y="36"/>
                  </a:cubicBezTo>
                  <a:cubicBezTo>
                    <a:pt x="35" y="37"/>
                    <a:pt x="35" y="38"/>
                    <a:pt x="35" y="39"/>
                  </a:cubicBezTo>
                  <a:cubicBezTo>
                    <a:pt x="35" y="44"/>
                    <a:pt x="34" y="49"/>
                    <a:pt x="34" y="54"/>
                  </a:cubicBezTo>
                  <a:cubicBezTo>
                    <a:pt x="34" y="56"/>
                    <a:pt x="34" y="59"/>
                    <a:pt x="34" y="61"/>
                  </a:cubicBezTo>
                  <a:cubicBezTo>
                    <a:pt x="35" y="62"/>
                    <a:pt x="35" y="63"/>
                    <a:pt x="35" y="64"/>
                  </a:cubicBezTo>
                  <a:cubicBezTo>
                    <a:pt x="35" y="65"/>
                    <a:pt x="36" y="66"/>
                    <a:pt x="36" y="66"/>
                  </a:cubicBezTo>
                  <a:cubicBezTo>
                    <a:pt x="37" y="68"/>
                    <a:pt x="38" y="71"/>
                    <a:pt x="39" y="73"/>
                  </a:cubicBezTo>
                  <a:cubicBezTo>
                    <a:pt x="40" y="75"/>
                    <a:pt x="41" y="77"/>
                    <a:pt x="42" y="79"/>
                  </a:cubicBezTo>
                  <a:cubicBezTo>
                    <a:pt x="42" y="79"/>
                    <a:pt x="42" y="78"/>
                    <a:pt x="42" y="78"/>
                  </a:cubicBezTo>
                  <a:cubicBezTo>
                    <a:pt x="42" y="77"/>
                    <a:pt x="43" y="76"/>
                    <a:pt x="44" y="75"/>
                  </a:cubicBezTo>
                  <a:cubicBezTo>
                    <a:pt x="44" y="75"/>
                    <a:pt x="45" y="74"/>
                    <a:pt x="45" y="73"/>
                  </a:cubicBezTo>
                  <a:cubicBezTo>
                    <a:pt x="46" y="71"/>
                    <a:pt x="47" y="69"/>
                    <a:pt x="47" y="68"/>
                  </a:cubicBezTo>
                  <a:cubicBezTo>
                    <a:pt x="48" y="66"/>
                    <a:pt x="49" y="64"/>
                    <a:pt x="49" y="62"/>
                  </a:cubicBezTo>
                  <a:cubicBezTo>
                    <a:pt x="50" y="58"/>
                    <a:pt x="50" y="54"/>
                    <a:pt x="50" y="50"/>
                  </a:cubicBezTo>
                  <a:cubicBezTo>
                    <a:pt x="50" y="48"/>
                    <a:pt x="50" y="46"/>
                    <a:pt x="50" y="44"/>
                  </a:cubicBezTo>
                  <a:cubicBezTo>
                    <a:pt x="50" y="42"/>
                    <a:pt x="50" y="40"/>
                    <a:pt x="49" y="38"/>
                  </a:cubicBezTo>
                  <a:cubicBezTo>
                    <a:pt x="50" y="40"/>
                    <a:pt x="50" y="42"/>
                    <a:pt x="50" y="44"/>
                  </a:cubicBezTo>
                  <a:cubicBezTo>
                    <a:pt x="51" y="46"/>
                    <a:pt x="51" y="48"/>
                    <a:pt x="51" y="50"/>
                  </a:cubicBezTo>
                  <a:cubicBezTo>
                    <a:pt x="51" y="54"/>
                    <a:pt x="51" y="58"/>
                    <a:pt x="50" y="62"/>
                  </a:cubicBezTo>
                  <a:cubicBezTo>
                    <a:pt x="50" y="64"/>
                    <a:pt x="49" y="66"/>
                    <a:pt x="49" y="68"/>
                  </a:cubicBezTo>
                  <a:cubicBezTo>
                    <a:pt x="48" y="70"/>
                    <a:pt x="47" y="72"/>
                    <a:pt x="46" y="74"/>
                  </a:cubicBezTo>
                  <a:cubicBezTo>
                    <a:pt x="46" y="74"/>
                    <a:pt x="46" y="75"/>
                    <a:pt x="46" y="75"/>
                  </a:cubicBezTo>
                  <a:cubicBezTo>
                    <a:pt x="45" y="75"/>
                    <a:pt x="45" y="76"/>
                    <a:pt x="45" y="76"/>
                  </a:cubicBezTo>
                  <a:cubicBezTo>
                    <a:pt x="44" y="77"/>
                    <a:pt x="44" y="78"/>
                    <a:pt x="43" y="79"/>
                  </a:cubicBezTo>
                  <a:cubicBezTo>
                    <a:pt x="43" y="80"/>
                    <a:pt x="43" y="81"/>
                    <a:pt x="42" y="82"/>
                  </a:cubicBezTo>
                  <a:cubicBezTo>
                    <a:pt x="43" y="83"/>
                    <a:pt x="43" y="85"/>
                    <a:pt x="43" y="86"/>
                  </a:cubicBezTo>
                  <a:cubicBezTo>
                    <a:pt x="44" y="88"/>
                    <a:pt x="44" y="89"/>
                    <a:pt x="44" y="91"/>
                  </a:cubicBezTo>
                  <a:cubicBezTo>
                    <a:pt x="44" y="91"/>
                    <a:pt x="44" y="91"/>
                    <a:pt x="44" y="92"/>
                  </a:cubicBezTo>
                  <a:cubicBezTo>
                    <a:pt x="44" y="92"/>
                    <a:pt x="44" y="92"/>
                    <a:pt x="44" y="92"/>
                  </a:cubicBezTo>
                  <a:cubicBezTo>
                    <a:pt x="44" y="92"/>
                    <a:pt x="44" y="92"/>
                    <a:pt x="44" y="93"/>
                  </a:cubicBezTo>
                  <a:cubicBezTo>
                    <a:pt x="44" y="95"/>
                    <a:pt x="44" y="97"/>
                    <a:pt x="44" y="99"/>
                  </a:cubicBezTo>
                  <a:cubicBezTo>
                    <a:pt x="44" y="98"/>
                    <a:pt x="44" y="97"/>
                    <a:pt x="44" y="96"/>
                  </a:cubicBezTo>
                  <a:cubicBezTo>
                    <a:pt x="43" y="95"/>
                    <a:pt x="43" y="94"/>
                    <a:pt x="43" y="93"/>
                  </a:cubicBezTo>
                  <a:cubicBezTo>
                    <a:pt x="42" y="91"/>
                    <a:pt x="42" y="90"/>
                    <a:pt x="42" y="88"/>
                  </a:cubicBezTo>
                  <a:cubicBezTo>
                    <a:pt x="42" y="88"/>
                    <a:pt x="42" y="88"/>
                    <a:pt x="41" y="88"/>
                  </a:cubicBezTo>
                  <a:cubicBezTo>
                    <a:pt x="41" y="87"/>
                    <a:pt x="41" y="87"/>
                    <a:pt x="41" y="86"/>
                  </a:cubicBezTo>
                  <a:cubicBezTo>
                    <a:pt x="41" y="86"/>
                    <a:pt x="40" y="86"/>
                    <a:pt x="40" y="85"/>
                  </a:cubicBezTo>
                  <a:cubicBezTo>
                    <a:pt x="40" y="85"/>
                    <a:pt x="39" y="84"/>
                    <a:pt x="39" y="84"/>
                  </a:cubicBezTo>
                  <a:cubicBezTo>
                    <a:pt x="39" y="83"/>
                    <a:pt x="38" y="82"/>
                    <a:pt x="37" y="82"/>
                  </a:cubicBezTo>
                  <a:cubicBezTo>
                    <a:pt x="35" y="79"/>
                    <a:pt x="32" y="76"/>
                    <a:pt x="28" y="74"/>
                  </a:cubicBezTo>
                  <a:cubicBezTo>
                    <a:pt x="28" y="73"/>
                    <a:pt x="27" y="73"/>
                    <a:pt x="26" y="72"/>
                  </a:cubicBezTo>
                  <a:cubicBezTo>
                    <a:pt x="25" y="72"/>
                    <a:pt x="24" y="71"/>
                    <a:pt x="23" y="71"/>
                  </a:cubicBezTo>
                  <a:cubicBezTo>
                    <a:pt x="22" y="70"/>
                    <a:pt x="20" y="70"/>
                    <a:pt x="18" y="69"/>
                  </a:cubicBezTo>
                  <a:cubicBezTo>
                    <a:pt x="14" y="69"/>
                    <a:pt x="10" y="69"/>
                    <a:pt x="6" y="69"/>
                  </a:cubicBezTo>
                  <a:cubicBezTo>
                    <a:pt x="8" y="69"/>
                    <a:pt x="10" y="69"/>
                    <a:pt x="12" y="69"/>
                  </a:cubicBezTo>
                  <a:cubicBezTo>
                    <a:pt x="14" y="69"/>
                    <a:pt x="16" y="69"/>
                    <a:pt x="18" y="69"/>
                  </a:cubicBezTo>
                  <a:cubicBezTo>
                    <a:pt x="20" y="69"/>
                    <a:pt x="22" y="69"/>
                    <a:pt x="24" y="70"/>
                  </a:cubicBezTo>
                  <a:cubicBezTo>
                    <a:pt x="25" y="70"/>
                    <a:pt x="26" y="71"/>
                    <a:pt x="26" y="71"/>
                  </a:cubicBezTo>
                  <a:cubicBezTo>
                    <a:pt x="27" y="72"/>
                    <a:pt x="28" y="72"/>
                    <a:pt x="29" y="73"/>
                  </a:cubicBezTo>
                  <a:cubicBezTo>
                    <a:pt x="31" y="74"/>
                    <a:pt x="32" y="75"/>
                    <a:pt x="34" y="77"/>
                  </a:cubicBezTo>
                  <a:cubicBezTo>
                    <a:pt x="35" y="78"/>
                    <a:pt x="37" y="79"/>
                    <a:pt x="38" y="81"/>
                  </a:cubicBezTo>
                  <a:cubicBezTo>
                    <a:pt x="39" y="81"/>
                    <a:pt x="40" y="82"/>
                    <a:pt x="40" y="83"/>
                  </a:cubicBezTo>
                  <a:cubicBezTo>
                    <a:pt x="40" y="83"/>
                    <a:pt x="40" y="83"/>
                    <a:pt x="40" y="83"/>
                  </a:cubicBezTo>
                  <a:cubicBezTo>
                    <a:pt x="40" y="80"/>
                    <a:pt x="39" y="77"/>
                    <a:pt x="37" y="74"/>
                  </a:cubicBezTo>
                  <a:cubicBezTo>
                    <a:pt x="37" y="73"/>
                    <a:pt x="37" y="73"/>
                    <a:pt x="36" y="72"/>
                  </a:cubicBezTo>
                  <a:cubicBezTo>
                    <a:pt x="36" y="72"/>
                    <a:pt x="35" y="71"/>
                    <a:pt x="35" y="71"/>
                  </a:cubicBezTo>
                  <a:cubicBezTo>
                    <a:pt x="34" y="69"/>
                    <a:pt x="32" y="68"/>
                    <a:pt x="30" y="67"/>
                  </a:cubicBezTo>
                  <a:cubicBezTo>
                    <a:pt x="29" y="66"/>
                    <a:pt x="29" y="66"/>
                    <a:pt x="29" y="66"/>
                  </a:cubicBezTo>
                  <a:cubicBezTo>
                    <a:pt x="29" y="66"/>
                    <a:pt x="29" y="66"/>
                    <a:pt x="29" y="66"/>
                  </a:cubicBezTo>
                  <a:cubicBezTo>
                    <a:pt x="27" y="65"/>
                    <a:pt x="27" y="65"/>
                    <a:pt x="27" y="65"/>
                  </a:cubicBezTo>
                  <a:cubicBezTo>
                    <a:pt x="26" y="64"/>
                    <a:pt x="25" y="64"/>
                    <a:pt x="24" y="63"/>
                  </a:cubicBezTo>
                  <a:cubicBezTo>
                    <a:pt x="23" y="62"/>
                    <a:pt x="21" y="61"/>
                    <a:pt x="19" y="60"/>
                  </a:cubicBezTo>
                  <a:cubicBezTo>
                    <a:pt x="15" y="58"/>
                    <a:pt x="11" y="56"/>
                    <a:pt x="7" y="53"/>
                  </a:cubicBezTo>
                  <a:cubicBezTo>
                    <a:pt x="6" y="52"/>
                    <a:pt x="4" y="50"/>
                    <a:pt x="3" y="48"/>
                  </a:cubicBezTo>
                  <a:cubicBezTo>
                    <a:pt x="1" y="47"/>
                    <a:pt x="0" y="44"/>
                    <a:pt x="0" y="42"/>
                  </a:cubicBezTo>
                  <a:cubicBezTo>
                    <a:pt x="1" y="44"/>
                    <a:pt x="2" y="46"/>
                    <a:pt x="4" y="4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1890"/>
            <p:cNvSpPr>
              <a:spLocks/>
            </p:cNvSpPr>
            <p:nvPr/>
          </p:nvSpPr>
          <p:spPr bwMode="auto">
            <a:xfrm>
              <a:off x="5373648" y="3046428"/>
              <a:ext cx="66675" cy="217489"/>
            </a:xfrm>
            <a:custGeom>
              <a:avLst/>
              <a:gdLst>
                <a:gd name="T0" fmla="*/ 13 w 18"/>
                <a:gd name="T1" fmla="*/ 58 h 58"/>
                <a:gd name="T2" fmla="*/ 12 w 18"/>
                <a:gd name="T3" fmla="*/ 27 h 58"/>
                <a:gd name="T4" fmla="*/ 5 w 18"/>
                <a:gd name="T5" fmla="*/ 13 h 58"/>
                <a:gd name="T6" fmla="*/ 0 w 18"/>
                <a:gd name="T7" fmla="*/ 0 h 58"/>
                <a:gd name="T8" fmla="*/ 15 w 18"/>
                <a:gd name="T9" fmla="*/ 13 h 58"/>
                <a:gd name="T10" fmla="*/ 18 w 18"/>
                <a:gd name="T11" fmla="*/ 33 h 58"/>
                <a:gd name="T12" fmla="*/ 13 w 18"/>
                <a:gd name="T13" fmla="*/ 58 h 58"/>
              </a:gdLst>
              <a:ahLst/>
              <a:cxnLst>
                <a:cxn ang="0">
                  <a:pos x="T0" y="T1"/>
                </a:cxn>
                <a:cxn ang="0">
                  <a:pos x="T2" y="T3"/>
                </a:cxn>
                <a:cxn ang="0">
                  <a:pos x="T4" y="T5"/>
                </a:cxn>
                <a:cxn ang="0">
                  <a:pos x="T6" y="T7"/>
                </a:cxn>
                <a:cxn ang="0">
                  <a:pos x="T8" y="T9"/>
                </a:cxn>
                <a:cxn ang="0">
                  <a:pos x="T10" y="T11"/>
                </a:cxn>
                <a:cxn ang="0">
                  <a:pos x="T12" y="T13"/>
                </a:cxn>
              </a:cxnLst>
              <a:rect l="0" t="0" r="r" b="b"/>
              <a:pathLst>
                <a:path w="18" h="58">
                  <a:moveTo>
                    <a:pt x="13" y="58"/>
                  </a:moveTo>
                  <a:cubicBezTo>
                    <a:pt x="12" y="48"/>
                    <a:pt x="14" y="37"/>
                    <a:pt x="12" y="27"/>
                  </a:cubicBezTo>
                  <a:cubicBezTo>
                    <a:pt x="10" y="22"/>
                    <a:pt x="8" y="17"/>
                    <a:pt x="5" y="13"/>
                  </a:cubicBezTo>
                  <a:cubicBezTo>
                    <a:pt x="3" y="9"/>
                    <a:pt x="0" y="5"/>
                    <a:pt x="0" y="0"/>
                  </a:cubicBezTo>
                  <a:cubicBezTo>
                    <a:pt x="5" y="4"/>
                    <a:pt x="10" y="9"/>
                    <a:pt x="15" y="13"/>
                  </a:cubicBezTo>
                  <a:cubicBezTo>
                    <a:pt x="18" y="19"/>
                    <a:pt x="18" y="29"/>
                    <a:pt x="18" y="33"/>
                  </a:cubicBezTo>
                  <a:cubicBezTo>
                    <a:pt x="17" y="41"/>
                    <a:pt x="14" y="49"/>
                    <a:pt x="13" y="5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77" name="Picture 1892"/>
            <p:cNvPicPr>
              <a:picLocks noChangeAspect="1" noChangeArrowheads="1"/>
            </p:cNvPicPr>
            <p:nvPr/>
          </p:nvPicPr>
          <p:blipFill>
            <a:blip r:embed="rId17" cstate="screen">
              <a:extLst>
                <a:ext uri="{28A0092B-C50C-407E-A947-70E740481C1C}">
                  <a14:useLocalDpi xmlns:a14="http://schemas.microsoft.com/office/drawing/2010/main"/>
                </a:ext>
              </a:extLst>
            </a:blip>
            <a:srcRect/>
            <a:stretch>
              <a:fillRect/>
            </a:stretch>
          </p:blipFill>
          <p:spPr bwMode="auto">
            <a:xfrm>
              <a:off x="5230772" y="3273442"/>
              <a:ext cx="236539"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 name="Freeform 1893"/>
            <p:cNvSpPr>
              <a:spLocks/>
            </p:cNvSpPr>
            <p:nvPr/>
          </p:nvSpPr>
          <p:spPr bwMode="auto">
            <a:xfrm>
              <a:off x="5249823" y="3113104"/>
              <a:ext cx="168276" cy="195264"/>
            </a:xfrm>
            <a:custGeom>
              <a:avLst/>
              <a:gdLst>
                <a:gd name="T0" fmla="*/ 23 w 45"/>
                <a:gd name="T1" fmla="*/ 34 h 52"/>
                <a:gd name="T2" fmla="*/ 38 w 45"/>
                <a:gd name="T3" fmla="*/ 43 h 52"/>
                <a:gd name="T4" fmla="*/ 45 w 45"/>
                <a:gd name="T5" fmla="*/ 52 h 52"/>
                <a:gd name="T6" fmla="*/ 30 w 45"/>
                <a:gd name="T7" fmla="*/ 43 h 52"/>
                <a:gd name="T8" fmla="*/ 11 w 45"/>
                <a:gd name="T9" fmla="*/ 36 h 52"/>
                <a:gd name="T10" fmla="*/ 0 w 45"/>
                <a:gd name="T11" fmla="*/ 22 h 52"/>
                <a:gd name="T12" fmla="*/ 0 w 45"/>
                <a:gd name="T13" fmla="*/ 19 h 52"/>
                <a:gd name="T14" fmla="*/ 9 w 45"/>
                <a:gd name="T15" fmla="*/ 0 h 52"/>
                <a:gd name="T16" fmla="*/ 8 w 45"/>
                <a:gd name="T17" fmla="*/ 9 h 52"/>
                <a:gd name="T18" fmla="*/ 23 w 45"/>
                <a:gd name="T19"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52">
                  <a:moveTo>
                    <a:pt x="23" y="34"/>
                  </a:moveTo>
                  <a:cubicBezTo>
                    <a:pt x="27" y="36"/>
                    <a:pt x="35" y="40"/>
                    <a:pt x="38" y="43"/>
                  </a:cubicBezTo>
                  <a:cubicBezTo>
                    <a:pt x="41" y="45"/>
                    <a:pt x="45" y="52"/>
                    <a:pt x="45" y="52"/>
                  </a:cubicBezTo>
                  <a:cubicBezTo>
                    <a:pt x="41" y="48"/>
                    <a:pt x="36" y="45"/>
                    <a:pt x="30" y="43"/>
                  </a:cubicBezTo>
                  <a:cubicBezTo>
                    <a:pt x="24" y="40"/>
                    <a:pt x="17" y="39"/>
                    <a:pt x="11" y="36"/>
                  </a:cubicBezTo>
                  <a:cubicBezTo>
                    <a:pt x="5" y="34"/>
                    <a:pt x="2" y="28"/>
                    <a:pt x="0" y="22"/>
                  </a:cubicBezTo>
                  <a:cubicBezTo>
                    <a:pt x="0" y="21"/>
                    <a:pt x="0" y="20"/>
                    <a:pt x="0" y="19"/>
                  </a:cubicBezTo>
                  <a:cubicBezTo>
                    <a:pt x="2" y="12"/>
                    <a:pt x="5" y="6"/>
                    <a:pt x="9" y="0"/>
                  </a:cubicBezTo>
                  <a:cubicBezTo>
                    <a:pt x="8" y="3"/>
                    <a:pt x="8" y="6"/>
                    <a:pt x="8" y="9"/>
                  </a:cubicBezTo>
                  <a:cubicBezTo>
                    <a:pt x="10" y="23"/>
                    <a:pt x="17" y="31"/>
                    <a:pt x="23"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1894"/>
            <p:cNvSpPr>
              <a:spLocks/>
            </p:cNvSpPr>
            <p:nvPr/>
          </p:nvSpPr>
          <p:spPr bwMode="auto">
            <a:xfrm>
              <a:off x="5291098" y="3033728"/>
              <a:ext cx="195264" cy="373065"/>
            </a:xfrm>
            <a:custGeom>
              <a:avLst/>
              <a:gdLst>
                <a:gd name="T0" fmla="*/ 9 w 52"/>
                <a:gd name="T1" fmla="*/ 51 h 99"/>
                <a:gd name="T2" fmla="*/ 26 w 52"/>
                <a:gd name="T3" fmla="*/ 62 h 99"/>
                <a:gd name="T4" fmla="*/ 30 w 52"/>
                <a:gd name="T5" fmla="*/ 64 h 99"/>
                <a:gd name="T6" fmla="*/ 31 w 52"/>
                <a:gd name="T7" fmla="*/ 65 h 99"/>
                <a:gd name="T8" fmla="*/ 31 w 52"/>
                <a:gd name="T9" fmla="*/ 62 h 99"/>
                <a:gd name="T10" fmla="*/ 27 w 52"/>
                <a:gd name="T11" fmla="*/ 57 h 99"/>
                <a:gd name="T12" fmla="*/ 21 w 52"/>
                <a:gd name="T13" fmla="*/ 47 h 99"/>
                <a:gd name="T14" fmla="*/ 15 w 52"/>
                <a:gd name="T15" fmla="*/ 39 h 99"/>
                <a:gd name="T16" fmla="*/ 9 w 52"/>
                <a:gd name="T17" fmla="*/ 29 h 99"/>
                <a:gd name="T18" fmla="*/ 8 w 52"/>
                <a:gd name="T19" fmla="*/ 21 h 99"/>
                <a:gd name="T20" fmla="*/ 14 w 52"/>
                <a:gd name="T21" fmla="*/ 35 h 99"/>
                <a:gd name="T22" fmla="*/ 18 w 52"/>
                <a:gd name="T23" fmla="*/ 41 h 99"/>
                <a:gd name="T24" fmla="*/ 14 w 52"/>
                <a:gd name="T25" fmla="*/ 26 h 99"/>
                <a:gd name="T26" fmla="*/ 13 w 52"/>
                <a:gd name="T27" fmla="*/ 6 h 99"/>
                <a:gd name="T28" fmla="*/ 14 w 52"/>
                <a:gd name="T29" fmla="*/ 3 h 99"/>
                <a:gd name="T30" fmla="*/ 15 w 52"/>
                <a:gd name="T31" fmla="*/ 13 h 99"/>
                <a:gd name="T32" fmla="*/ 26 w 52"/>
                <a:gd name="T33" fmla="*/ 50 h 99"/>
                <a:gd name="T34" fmla="*/ 31 w 52"/>
                <a:gd name="T35" fmla="*/ 58 h 99"/>
                <a:gd name="T36" fmla="*/ 34 w 52"/>
                <a:gd name="T37" fmla="*/ 61 h 99"/>
                <a:gd name="T38" fmla="*/ 33 w 52"/>
                <a:gd name="T39" fmla="*/ 57 h 99"/>
                <a:gd name="T40" fmla="*/ 34 w 52"/>
                <a:gd name="T41" fmla="*/ 39 h 99"/>
                <a:gd name="T42" fmla="*/ 33 w 52"/>
                <a:gd name="T43" fmla="*/ 32 h 99"/>
                <a:gd name="T44" fmla="*/ 28 w 52"/>
                <a:gd name="T45" fmla="*/ 18 h 99"/>
                <a:gd name="T46" fmla="*/ 29 w 52"/>
                <a:gd name="T47" fmla="*/ 18 h 99"/>
                <a:gd name="T48" fmla="*/ 34 w 52"/>
                <a:gd name="T49" fmla="*/ 32 h 99"/>
                <a:gd name="T50" fmla="*/ 36 w 52"/>
                <a:gd name="T51" fmla="*/ 39 h 99"/>
                <a:gd name="T52" fmla="*/ 35 w 52"/>
                <a:gd name="T53" fmla="*/ 61 h 99"/>
                <a:gd name="T54" fmla="*/ 36 w 52"/>
                <a:gd name="T55" fmla="*/ 66 h 99"/>
                <a:gd name="T56" fmla="*/ 42 w 52"/>
                <a:gd name="T57" fmla="*/ 79 h 99"/>
                <a:gd name="T58" fmla="*/ 44 w 52"/>
                <a:gd name="T59" fmla="*/ 75 h 99"/>
                <a:gd name="T60" fmla="*/ 48 w 52"/>
                <a:gd name="T61" fmla="*/ 67 h 99"/>
                <a:gd name="T62" fmla="*/ 51 w 52"/>
                <a:gd name="T63" fmla="*/ 50 h 99"/>
                <a:gd name="T64" fmla="*/ 50 w 52"/>
                <a:gd name="T65" fmla="*/ 38 h 99"/>
                <a:gd name="T66" fmla="*/ 52 w 52"/>
                <a:gd name="T67" fmla="*/ 50 h 99"/>
                <a:gd name="T68" fmla="*/ 49 w 52"/>
                <a:gd name="T69" fmla="*/ 68 h 99"/>
                <a:gd name="T70" fmla="*/ 46 w 52"/>
                <a:gd name="T71" fmla="*/ 75 h 99"/>
                <a:gd name="T72" fmla="*/ 44 w 52"/>
                <a:gd name="T73" fmla="*/ 78 h 99"/>
                <a:gd name="T74" fmla="*/ 44 w 52"/>
                <a:gd name="T75" fmla="*/ 86 h 99"/>
                <a:gd name="T76" fmla="*/ 45 w 52"/>
                <a:gd name="T77" fmla="*/ 91 h 99"/>
                <a:gd name="T78" fmla="*/ 45 w 52"/>
                <a:gd name="T79" fmla="*/ 92 h 99"/>
                <a:gd name="T80" fmla="*/ 44 w 52"/>
                <a:gd name="T81" fmla="*/ 96 h 99"/>
                <a:gd name="T82" fmla="*/ 42 w 52"/>
                <a:gd name="T83" fmla="*/ 88 h 99"/>
                <a:gd name="T84" fmla="*/ 41 w 52"/>
                <a:gd name="T85" fmla="*/ 86 h 99"/>
                <a:gd name="T86" fmla="*/ 40 w 52"/>
                <a:gd name="T87" fmla="*/ 84 h 99"/>
                <a:gd name="T88" fmla="*/ 29 w 52"/>
                <a:gd name="T89" fmla="*/ 73 h 99"/>
                <a:gd name="T90" fmla="*/ 24 w 52"/>
                <a:gd name="T91" fmla="*/ 70 h 99"/>
                <a:gd name="T92" fmla="*/ 6 w 52"/>
                <a:gd name="T93" fmla="*/ 69 h 99"/>
                <a:gd name="T94" fmla="*/ 18 w 52"/>
                <a:gd name="T95" fmla="*/ 68 h 99"/>
                <a:gd name="T96" fmla="*/ 27 w 52"/>
                <a:gd name="T97" fmla="*/ 71 h 99"/>
                <a:gd name="T98" fmla="*/ 34 w 52"/>
                <a:gd name="T99" fmla="*/ 76 h 99"/>
                <a:gd name="T100" fmla="*/ 41 w 52"/>
                <a:gd name="T101" fmla="*/ 83 h 99"/>
                <a:gd name="T102" fmla="*/ 38 w 52"/>
                <a:gd name="T103" fmla="*/ 74 h 99"/>
                <a:gd name="T104" fmla="*/ 35 w 52"/>
                <a:gd name="T105" fmla="*/ 70 h 99"/>
                <a:gd name="T106" fmla="*/ 30 w 52"/>
                <a:gd name="T107" fmla="*/ 66 h 99"/>
                <a:gd name="T108" fmla="*/ 28 w 52"/>
                <a:gd name="T109" fmla="*/ 65 h 99"/>
                <a:gd name="T110" fmla="*/ 19 w 52"/>
                <a:gd name="T111" fmla="*/ 60 h 99"/>
                <a:gd name="T112" fmla="*/ 3 w 52"/>
                <a:gd name="T113" fmla="*/ 48 h 99"/>
                <a:gd name="T114" fmla="*/ 4 w 52"/>
                <a:gd name="T11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 h="99">
                  <a:moveTo>
                    <a:pt x="4" y="47"/>
                  </a:moveTo>
                  <a:cubicBezTo>
                    <a:pt x="6" y="49"/>
                    <a:pt x="7" y="50"/>
                    <a:pt x="9" y="51"/>
                  </a:cubicBezTo>
                  <a:cubicBezTo>
                    <a:pt x="12" y="54"/>
                    <a:pt x="16" y="56"/>
                    <a:pt x="20" y="59"/>
                  </a:cubicBezTo>
                  <a:cubicBezTo>
                    <a:pt x="22" y="60"/>
                    <a:pt x="24" y="61"/>
                    <a:pt x="26" y="62"/>
                  </a:cubicBezTo>
                  <a:cubicBezTo>
                    <a:pt x="27" y="62"/>
                    <a:pt x="28" y="63"/>
                    <a:pt x="29" y="63"/>
                  </a:cubicBezTo>
                  <a:cubicBezTo>
                    <a:pt x="30" y="64"/>
                    <a:pt x="30" y="64"/>
                    <a:pt x="30" y="64"/>
                  </a:cubicBezTo>
                  <a:cubicBezTo>
                    <a:pt x="30" y="64"/>
                    <a:pt x="31" y="64"/>
                    <a:pt x="31" y="64"/>
                  </a:cubicBezTo>
                  <a:cubicBezTo>
                    <a:pt x="31" y="65"/>
                    <a:pt x="31" y="65"/>
                    <a:pt x="31" y="65"/>
                  </a:cubicBezTo>
                  <a:cubicBezTo>
                    <a:pt x="33" y="65"/>
                    <a:pt x="34" y="66"/>
                    <a:pt x="34" y="67"/>
                  </a:cubicBezTo>
                  <a:cubicBezTo>
                    <a:pt x="34" y="65"/>
                    <a:pt x="33" y="64"/>
                    <a:pt x="31" y="62"/>
                  </a:cubicBezTo>
                  <a:cubicBezTo>
                    <a:pt x="31" y="62"/>
                    <a:pt x="30" y="61"/>
                    <a:pt x="29" y="60"/>
                  </a:cubicBezTo>
                  <a:cubicBezTo>
                    <a:pt x="29" y="59"/>
                    <a:pt x="28" y="58"/>
                    <a:pt x="27" y="57"/>
                  </a:cubicBezTo>
                  <a:cubicBezTo>
                    <a:pt x="26" y="55"/>
                    <a:pt x="25" y="53"/>
                    <a:pt x="24" y="51"/>
                  </a:cubicBezTo>
                  <a:cubicBezTo>
                    <a:pt x="23" y="50"/>
                    <a:pt x="22" y="48"/>
                    <a:pt x="21" y="47"/>
                  </a:cubicBezTo>
                  <a:cubicBezTo>
                    <a:pt x="20" y="45"/>
                    <a:pt x="18" y="44"/>
                    <a:pt x="17" y="42"/>
                  </a:cubicBezTo>
                  <a:cubicBezTo>
                    <a:pt x="16" y="41"/>
                    <a:pt x="16" y="40"/>
                    <a:pt x="15" y="39"/>
                  </a:cubicBezTo>
                  <a:cubicBezTo>
                    <a:pt x="14" y="38"/>
                    <a:pt x="13" y="37"/>
                    <a:pt x="13" y="36"/>
                  </a:cubicBezTo>
                  <a:cubicBezTo>
                    <a:pt x="11" y="33"/>
                    <a:pt x="10" y="31"/>
                    <a:pt x="9" y="29"/>
                  </a:cubicBezTo>
                  <a:cubicBezTo>
                    <a:pt x="9" y="28"/>
                    <a:pt x="8" y="26"/>
                    <a:pt x="8" y="25"/>
                  </a:cubicBezTo>
                  <a:cubicBezTo>
                    <a:pt x="8" y="24"/>
                    <a:pt x="8" y="23"/>
                    <a:pt x="8" y="21"/>
                  </a:cubicBezTo>
                  <a:cubicBezTo>
                    <a:pt x="8" y="24"/>
                    <a:pt x="9" y="26"/>
                    <a:pt x="10" y="29"/>
                  </a:cubicBezTo>
                  <a:cubicBezTo>
                    <a:pt x="11" y="31"/>
                    <a:pt x="12" y="33"/>
                    <a:pt x="14" y="35"/>
                  </a:cubicBezTo>
                  <a:cubicBezTo>
                    <a:pt x="14" y="36"/>
                    <a:pt x="15" y="37"/>
                    <a:pt x="16" y="38"/>
                  </a:cubicBezTo>
                  <a:cubicBezTo>
                    <a:pt x="17" y="39"/>
                    <a:pt x="17" y="40"/>
                    <a:pt x="18" y="41"/>
                  </a:cubicBezTo>
                  <a:cubicBezTo>
                    <a:pt x="19" y="42"/>
                    <a:pt x="19" y="42"/>
                    <a:pt x="19" y="42"/>
                  </a:cubicBezTo>
                  <a:cubicBezTo>
                    <a:pt x="17" y="37"/>
                    <a:pt x="16" y="32"/>
                    <a:pt x="14" y="26"/>
                  </a:cubicBezTo>
                  <a:cubicBezTo>
                    <a:pt x="13" y="22"/>
                    <a:pt x="13" y="18"/>
                    <a:pt x="12" y="13"/>
                  </a:cubicBezTo>
                  <a:cubicBezTo>
                    <a:pt x="12" y="11"/>
                    <a:pt x="13" y="9"/>
                    <a:pt x="13" y="6"/>
                  </a:cubicBezTo>
                  <a:cubicBezTo>
                    <a:pt x="13" y="4"/>
                    <a:pt x="13" y="2"/>
                    <a:pt x="14" y="0"/>
                  </a:cubicBezTo>
                  <a:cubicBezTo>
                    <a:pt x="14" y="1"/>
                    <a:pt x="14" y="2"/>
                    <a:pt x="14" y="3"/>
                  </a:cubicBezTo>
                  <a:cubicBezTo>
                    <a:pt x="14" y="4"/>
                    <a:pt x="14" y="5"/>
                    <a:pt x="14" y="6"/>
                  </a:cubicBezTo>
                  <a:cubicBezTo>
                    <a:pt x="14" y="9"/>
                    <a:pt x="14" y="11"/>
                    <a:pt x="15" y="13"/>
                  </a:cubicBezTo>
                  <a:cubicBezTo>
                    <a:pt x="15" y="17"/>
                    <a:pt x="16" y="22"/>
                    <a:pt x="17" y="26"/>
                  </a:cubicBezTo>
                  <a:cubicBezTo>
                    <a:pt x="18" y="34"/>
                    <a:pt x="22" y="43"/>
                    <a:pt x="26" y="50"/>
                  </a:cubicBezTo>
                  <a:cubicBezTo>
                    <a:pt x="27" y="52"/>
                    <a:pt x="28" y="54"/>
                    <a:pt x="29" y="56"/>
                  </a:cubicBezTo>
                  <a:cubicBezTo>
                    <a:pt x="30" y="57"/>
                    <a:pt x="31" y="58"/>
                    <a:pt x="31" y="58"/>
                  </a:cubicBezTo>
                  <a:cubicBezTo>
                    <a:pt x="32" y="59"/>
                    <a:pt x="33" y="60"/>
                    <a:pt x="33" y="61"/>
                  </a:cubicBezTo>
                  <a:cubicBezTo>
                    <a:pt x="33" y="61"/>
                    <a:pt x="33" y="61"/>
                    <a:pt x="34" y="61"/>
                  </a:cubicBezTo>
                  <a:cubicBezTo>
                    <a:pt x="34" y="61"/>
                    <a:pt x="34" y="61"/>
                    <a:pt x="33" y="61"/>
                  </a:cubicBezTo>
                  <a:cubicBezTo>
                    <a:pt x="33" y="60"/>
                    <a:pt x="33" y="58"/>
                    <a:pt x="33" y="57"/>
                  </a:cubicBezTo>
                  <a:cubicBezTo>
                    <a:pt x="33" y="56"/>
                    <a:pt x="33" y="55"/>
                    <a:pt x="33" y="53"/>
                  </a:cubicBezTo>
                  <a:cubicBezTo>
                    <a:pt x="34" y="49"/>
                    <a:pt x="35" y="44"/>
                    <a:pt x="34" y="39"/>
                  </a:cubicBezTo>
                  <a:cubicBezTo>
                    <a:pt x="34" y="38"/>
                    <a:pt x="34" y="37"/>
                    <a:pt x="34" y="35"/>
                  </a:cubicBezTo>
                  <a:cubicBezTo>
                    <a:pt x="34" y="34"/>
                    <a:pt x="34" y="33"/>
                    <a:pt x="33" y="32"/>
                  </a:cubicBezTo>
                  <a:cubicBezTo>
                    <a:pt x="33" y="30"/>
                    <a:pt x="32" y="27"/>
                    <a:pt x="31" y="25"/>
                  </a:cubicBezTo>
                  <a:cubicBezTo>
                    <a:pt x="30" y="23"/>
                    <a:pt x="29" y="20"/>
                    <a:pt x="28" y="18"/>
                  </a:cubicBezTo>
                  <a:cubicBezTo>
                    <a:pt x="27" y="16"/>
                    <a:pt x="26" y="14"/>
                    <a:pt x="25" y="12"/>
                  </a:cubicBezTo>
                  <a:cubicBezTo>
                    <a:pt x="26" y="14"/>
                    <a:pt x="27" y="16"/>
                    <a:pt x="29" y="18"/>
                  </a:cubicBezTo>
                  <a:cubicBezTo>
                    <a:pt x="30" y="20"/>
                    <a:pt x="31" y="22"/>
                    <a:pt x="32" y="25"/>
                  </a:cubicBezTo>
                  <a:cubicBezTo>
                    <a:pt x="33" y="27"/>
                    <a:pt x="33" y="29"/>
                    <a:pt x="34" y="32"/>
                  </a:cubicBezTo>
                  <a:cubicBezTo>
                    <a:pt x="34" y="33"/>
                    <a:pt x="35" y="34"/>
                    <a:pt x="35" y="35"/>
                  </a:cubicBezTo>
                  <a:cubicBezTo>
                    <a:pt x="35" y="36"/>
                    <a:pt x="35" y="38"/>
                    <a:pt x="36" y="39"/>
                  </a:cubicBezTo>
                  <a:cubicBezTo>
                    <a:pt x="36" y="44"/>
                    <a:pt x="35" y="49"/>
                    <a:pt x="35" y="54"/>
                  </a:cubicBezTo>
                  <a:cubicBezTo>
                    <a:pt x="35" y="56"/>
                    <a:pt x="35" y="58"/>
                    <a:pt x="35" y="61"/>
                  </a:cubicBezTo>
                  <a:cubicBezTo>
                    <a:pt x="35" y="62"/>
                    <a:pt x="35" y="63"/>
                    <a:pt x="36" y="64"/>
                  </a:cubicBezTo>
                  <a:cubicBezTo>
                    <a:pt x="36" y="65"/>
                    <a:pt x="36" y="65"/>
                    <a:pt x="36" y="66"/>
                  </a:cubicBezTo>
                  <a:cubicBezTo>
                    <a:pt x="38" y="68"/>
                    <a:pt x="39" y="70"/>
                    <a:pt x="40" y="73"/>
                  </a:cubicBezTo>
                  <a:cubicBezTo>
                    <a:pt x="41" y="75"/>
                    <a:pt x="42" y="77"/>
                    <a:pt x="42" y="79"/>
                  </a:cubicBezTo>
                  <a:cubicBezTo>
                    <a:pt x="42" y="78"/>
                    <a:pt x="42" y="78"/>
                    <a:pt x="43" y="78"/>
                  </a:cubicBezTo>
                  <a:cubicBezTo>
                    <a:pt x="43" y="77"/>
                    <a:pt x="44" y="76"/>
                    <a:pt x="44" y="75"/>
                  </a:cubicBezTo>
                  <a:cubicBezTo>
                    <a:pt x="45" y="74"/>
                    <a:pt x="45" y="73"/>
                    <a:pt x="46" y="73"/>
                  </a:cubicBezTo>
                  <a:cubicBezTo>
                    <a:pt x="47" y="71"/>
                    <a:pt x="47" y="69"/>
                    <a:pt x="48" y="67"/>
                  </a:cubicBezTo>
                  <a:cubicBezTo>
                    <a:pt x="49" y="65"/>
                    <a:pt x="49" y="63"/>
                    <a:pt x="50" y="61"/>
                  </a:cubicBezTo>
                  <a:cubicBezTo>
                    <a:pt x="50" y="58"/>
                    <a:pt x="51" y="54"/>
                    <a:pt x="51" y="50"/>
                  </a:cubicBezTo>
                  <a:cubicBezTo>
                    <a:pt x="51" y="48"/>
                    <a:pt x="51" y="46"/>
                    <a:pt x="51" y="44"/>
                  </a:cubicBezTo>
                  <a:cubicBezTo>
                    <a:pt x="50" y="42"/>
                    <a:pt x="50" y="40"/>
                    <a:pt x="50" y="38"/>
                  </a:cubicBezTo>
                  <a:cubicBezTo>
                    <a:pt x="50" y="40"/>
                    <a:pt x="51" y="42"/>
                    <a:pt x="51" y="44"/>
                  </a:cubicBezTo>
                  <a:cubicBezTo>
                    <a:pt x="51" y="46"/>
                    <a:pt x="51" y="48"/>
                    <a:pt x="52" y="50"/>
                  </a:cubicBezTo>
                  <a:cubicBezTo>
                    <a:pt x="52" y="54"/>
                    <a:pt x="51" y="58"/>
                    <a:pt x="51" y="62"/>
                  </a:cubicBezTo>
                  <a:cubicBezTo>
                    <a:pt x="50" y="64"/>
                    <a:pt x="50" y="66"/>
                    <a:pt x="49" y="68"/>
                  </a:cubicBezTo>
                  <a:cubicBezTo>
                    <a:pt x="49" y="69"/>
                    <a:pt x="48" y="71"/>
                    <a:pt x="47" y="73"/>
                  </a:cubicBezTo>
                  <a:cubicBezTo>
                    <a:pt x="47" y="74"/>
                    <a:pt x="46" y="74"/>
                    <a:pt x="46" y="75"/>
                  </a:cubicBezTo>
                  <a:cubicBezTo>
                    <a:pt x="46" y="75"/>
                    <a:pt x="46" y="75"/>
                    <a:pt x="45" y="76"/>
                  </a:cubicBezTo>
                  <a:cubicBezTo>
                    <a:pt x="45" y="77"/>
                    <a:pt x="44" y="78"/>
                    <a:pt x="44" y="78"/>
                  </a:cubicBezTo>
                  <a:cubicBezTo>
                    <a:pt x="44" y="79"/>
                    <a:pt x="43" y="80"/>
                    <a:pt x="43" y="81"/>
                  </a:cubicBezTo>
                  <a:cubicBezTo>
                    <a:pt x="43" y="83"/>
                    <a:pt x="44" y="84"/>
                    <a:pt x="44" y="86"/>
                  </a:cubicBezTo>
                  <a:cubicBezTo>
                    <a:pt x="44" y="87"/>
                    <a:pt x="44" y="89"/>
                    <a:pt x="45" y="90"/>
                  </a:cubicBezTo>
                  <a:cubicBezTo>
                    <a:pt x="45" y="90"/>
                    <a:pt x="45" y="91"/>
                    <a:pt x="45" y="91"/>
                  </a:cubicBezTo>
                  <a:cubicBezTo>
                    <a:pt x="45" y="91"/>
                    <a:pt x="45" y="91"/>
                    <a:pt x="45" y="91"/>
                  </a:cubicBezTo>
                  <a:cubicBezTo>
                    <a:pt x="45" y="91"/>
                    <a:pt x="45" y="92"/>
                    <a:pt x="45" y="92"/>
                  </a:cubicBezTo>
                  <a:cubicBezTo>
                    <a:pt x="45" y="95"/>
                    <a:pt x="45" y="97"/>
                    <a:pt x="45" y="99"/>
                  </a:cubicBezTo>
                  <a:cubicBezTo>
                    <a:pt x="44" y="98"/>
                    <a:pt x="44" y="97"/>
                    <a:pt x="44" y="96"/>
                  </a:cubicBezTo>
                  <a:cubicBezTo>
                    <a:pt x="44" y="95"/>
                    <a:pt x="44" y="94"/>
                    <a:pt x="43" y="92"/>
                  </a:cubicBezTo>
                  <a:cubicBezTo>
                    <a:pt x="43" y="91"/>
                    <a:pt x="43" y="89"/>
                    <a:pt x="42" y="88"/>
                  </a:cubicBezTo>
                  <a:cubicBezTo>
                    <a:pt x="42" y="88"/>
                    <a:pt x="42" y="87"/>
                    <a:pt x="42" y="87"/>
                  </a:cubicBezTo>
                  <a:cubicBezTo>
                    <a:pt x="42" y="87"/>
                    <a:pt x="42" y="86"/>
                    <a:pt x="41" y="86"/>
                  </a:cubicBezTo>
                  <a:cubicBezTo>
                    <a:pt x="41" y="86"/>
                    <a:pt x="41" y="85"/>
                    <a:pt x="41" y="85"/>
                  </a:cubicBezTo>
                  <a:cubicBezTo>
                    <a:pt x="40" y="84"/>
                    <a:pt x="40" y="84"/>
                    <a:pt x="40" y="84"/>
                  </a:cubicBezTo>
                  <a:cubicBezTo>
                    <a:pt x="39" y="83"/>
                    <a:pt x="38" y="82"/>
                    <a:pt x="38" y="81"/>
                  </a:cubicBezTo>
                  <a:cubicBezTo>
                    <a:pt x="35" y="78"/>
                    <a:pt x="32" y="76"/>
                    <a:pt x="29" y="73"/>
                  </a:cubicBezTo>
                  <a:cubicBezTo>
                    <a:pt x="28" y="73"/>
                    <a:pt x="27" y="72"/>
                    <a:pt x="27" y="72"/>
                  </a:cubicBezTo>
                  <a:cubicBezTo>
                    <a:pt x="26" y="71"/>
                    <a:pt x="25" y="71"/>
                    <a:pt x="24" y="70"/>
                  </a:cubicBezTo>
                  <a:cubicBezTo>
                    <a:pt x="22" y="70"/>
                    <a:pt x="20" y="69"/>
                    <a:pt x="18" y="69"/>
                  </a:cubicBezTo>
                  <a:cubicBezTo>
                    <a:pt x="14" y="68"/>
                    <a:pt x="10" y="69"/>
                    <a:pt x="6" y="69"/>
                  </a:cubicBezTo>
                  <a:cubicBezTo>
                    <a:pt x="8" y="68"/>
                    <a:pt x="10" y="68"/>
                    <a:pt x="12" y="68"/>
                  </a:cubicBezTo>
                  <a:cubicBezTo>
                    <a:pt x="14" y="68"/>
                    <a:pt x="16" y="68"/>
                    <a:pt x="18" y="68"/>
                  </a:cubicBezTo>
                  <a:cubicBezTo>
                    <a:pt x="20" y="68"/>
                    <a:pt x="22" y="69"/>
                    <a:pt x="24" y="70"/>
                  </a:cubicBezTo>
                  <a:cubicBezTo>
                    <a:pt x="25" y="70"/>
                    <a:pt x="26" y="70"/>
                    <a:pt x="27" y="71"/>
                  </a:cubicBezTo>
                  <a:cubicBezTo>
                    <a:pt x="28" y="71"/>
                    <a:pt x="29" y="72"/>
                    <a:pt x="30" y="73"/>
                  </a:cubicBezTo>
                  <a:cubicBezTo>
                    <a:pt x="31" y="74"/>
                    <a:pt x="33" y="75"/>
                    <a:pt x="34" y="76"/>
                  </a:cubicBezTo>
                  <a:cubicBezTo>
                    <a:pt x="36" y="77"/>
                    <a:pt x="38" y="79"/>
                    <a:pt x="39" y="80"/>
                  </a:cubicBezTo>
                  <a:cubicBezTo>
                    <a:pt x="40" y="81"/>
                    <a:pt x="40" y="82"/>
                    <a:pt x="41" y="83"/>
                  </a:cubicBezTo>
                  <a:cubicBezTo>
                    <a:pt x="41" y="83"/>
                    <a:pt x="41" y="83"/>
                    <a:pt x="41" y="83"/>
                  </a:cubicBezTo>
                  <a:cubicBezTo>
                    <a:pt x="40" y="80"/>
                    <a:pt x="39" y="77"/>
                    <a:pt x="38" y="74"/>
                  </a:cubicBezTo>
                  <a:cubicBezTo>
                    <a:pt x="38" y="73"/>
                    <a:pt x="37" y="72"/>
                    <a:pt x="37" y="72"/>
                  </a:cubicBezTo>
                  <a:cubicBezTo>
                    <a:pt x="37" y="71"/>
                    <a:pt x="36" y="71"/>
                    <a:pt x="35" y="70"/>
                  </a:cubicBezTo>
                  <a:cubicBezTo>
                    <a:pt x="34" y="69"/>
                    <a:pt x="33" y="67"/>
                    <a:pt x="31" y="66"/>
                  </a:cubicBezTo>
                  <a:cubicBezTo>
                    <a:pt x="30" y="66"/>
                    <a:pt x="30" y="66"/>
                    <a:pt x="30" y="66"/>
                  </a:cubicBezTo>
                  <a:cubicBezTo>
                    <a:pt x="30" y="66"/>
                    <a:pt x="30" y="65"/>
                    <a:pt x="29" y="65"/>
                  </a:cubicBezTo>
                  <a:cubicBezTo>
                    <a:pt x="28" y="65"/>
                    <a:pt x="28" y="65"/>
                    <a:pt x="28" y="65"/>
                  </a:cubicBezTo>
                  <a:cubicBezTo>
                    <a:pt x="27" y="64"/>
                    <a:pt x="26" y="63"/>
                    <a:pt x="25" y="63"/>
                  </a:cubicBezTo>
                  <a:cubicBezTo>
                    <a:pt x="23" y="62"/>
                    <a:pt x="21" y="61"/>
                    <a:pt x="19" y="60"/>
                  </a:cubicBezTo>
                  <a:cubicBezTo>
                    <a:pt x="15" y="58"/>
                    <a:pt x="12" y="55"/>
                    <a:pt x="8" y="53"/>
                  </a:cubicBezTo>
                  <a:cubicBezTo>
                    <a:pt x="6" y="51"/>
                    <a:pt x="5" y="50"/>
                    <a:pt x="3" y="48"/>
                  </a:cubicBezTo>
                  <a:cubicBezTo>
                    <a:pt x="2" y="46"/>
                    <a:pt x="1" y="44"/>
                    <a:pt x="0" y="42"/>
                  </a:cubicBezTo>
                  <a:cubicBezTo>
                    <a:pt x="2" y="44"/>
                    <a:pt x="3" y="45"/>
                    <a:pt x="4" y="4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1895"/>
            <p:cNvSpPr>
              <a:spLocks/>
            </p:cNvSpPr>
            <p:nvPr/>
          </p:nvSpPr>
          <p:spPr bwMode="auto">
            <a:xfrm>
              <a:off x="5203785" y="3467119"/>
              <a:ext cx="180976" cy="123826"/>
            </a:xfrm>
            <a:custGeom>
              <a:avLst/>
              <a:gdLst>
                <a:gd name="T0" fmla="*/ 48 w 48"/>
                <a:gd name="T1" fmla="*/ 33 h 33"/>
                <a:gd name="T2" fmla="*/ 21 w 48"/>
                <a:gd name="T3" fmla="*/ 21 h 33"/>
                <a:gd name="T4" fmla="*/ 10 w 48"/>
                <a:gd name="T5" fmla="*/ 10 h 33"/>
                <a:gd name="T6" fmla="*/ 0 w 48"/>
                <a:gd name="T7" fmla="*/ 0 h 33"/>
                <a:gd name="T8" fmla="*/ 6 w 48"/>
                <a:gd name="T9" fmla="*/ 19 h 33"/>
                <a:gd name="T10" fmla="*/ 24 w 48"/>
                <a:gd name="T11" fmla="*/ 28 h 33"/>
                <a:gd name="T12" fmla="*/ 48 w 48"/>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48" y="33"/>
                  </a:moveTo>
                  <a:cubicBezTo>
                    <a:pt x="39" y="29"/>
                    <a:pt x="29" y="26"/>
                    <a:pt x="21" y="21"/>
                  </a:cubicBezTo>
                  <a:cubicBezTo>
                    <a:pt x="16" y="18"/>
                    <a:pt x="13" y="14"/>
                    <a:pt x="10" y="10"/>
                  </a:cubicBezTo>
                  <a:cubicBezTo>
                    <a:pt x="7" y="6"/>
                    <a:pt x="4" y="2"/>
                    <a:pt x="0" y="0"/>
                  </a:cubicBezTo>
                  <a:cubicBezTo>
                    <a:pt x="2" y="7"/>
                    <a:pt x="4" y="13"/>
                    <a:pt x="6" y="19"/>
                  </a:cubicBezTo>
                  <a:cubicBezTo>
                    <a:pt x="11" y="24"/>
                    <a:pt x="20" y="27"/>
                    <a:pt x="24" y="28"/>
                  </a:cubicBezTo>
                  <a:cubicBezTo>
                    <a:pt x="32" y="31"/>
                    <a:pt x="40" y="31"/>
                    <a:pt x="48" y="3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1898"/>
            <p:cNvSpPr>
              <a:spLocks/>
            </p:cNvSpPr>
            <p:nvPr/>
          </p:nvSpPr>
          <p:spPr bwMode="auto">
            <a:xfrm>
              <a:off x="5294273" y="3398856"/>
              <a:ext cx="134938" cy="203201"/>
            </a:xfrm>
            <a:custGeom>
              <a:avLst/>
              <a:gdLst>
                <a:gd name="T0" fmla="*/ 27 w 36"/>
                <a:gd name="T1" fmla="*/ 26 h 54"/>
                <a:gd name="T2" fmla="*/ 30 w 36"/>
                <a:gd name="T3" fmla="*/ 44 h 54"/>
                <a:gd name="T4" fmla="*/ 36 w 36"/>
                <a:gd name="T5" fmla="*/ 54 h 54"/>
                <a:gd name="T6" fmla="*/ 33 w 36"/>
                <a:gd name="T7" fmla="*/ 37 h 54"/>
                <a:gd name="T8" fmla="*/ 34 w 36"/>
                <a:gd name="T9" fmla="*/ 16 h 54"/>
                <a:gd name="T10" fmla="*/ 24 w 36"/>
                <a:gd name="T11" fmla="*/ 1 h 54"/>
                <a:gd name="T12" fmla="*/ 21 w 36"/>
                <a:gd name="T13" fmla="*/ 0 h 54"/>
                <a:gd name="T14" fmla="*/ 0 w 36"/>
                <a:gd name="T15" fmla="*/ 1 h 54"/>
                <a:gd name="T16" fmla="*/ 10 w 36"/>
                <a:gd name="T17" fmla="*/ 4 h 54"/>
                <a:gd name="T18" fmla="*/ 27 w 36"/>
                <a:gd name="T19"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4">
                  <a:moveTo>
                    <a:pt x="27" y="26"/>
                  </a:moveTo>
                  <a:cubicBezTo>
                    <a:pt x="28" y="31"/>
                    <a:pt x="29" y="40"/>
                    <a:pt x="30" y="44"/>
                  </a:cubicBezTo>
                  <a:cubicBezTo>
                    <a:pt x="31" y="48"/>
                    <a:pt x="36" y="54"/>
                    <a:pt x="36" y="54"/>
                  </a:cubicBezTo>
                  <a:cubicBezTo>
                    <a:pt x="34" y="49"/>
                    <a:pt x="33" y="43"/>
                    <a:pt x="33" y="37"/>
                  </a:cubicBezTo>
                  <a:cubicBezTo>
                    <a:pt x="33" y="30"/>
                    <a:pt x="34" y="23"/>
                    <a:pt x="34" y="16"/>
                  </a:cubicBezTo>
                  <a:cubicBezTo>
                    <a:pt x="33" y="10"/>
                    <a:pt x="29" y="5"/>
                    <a:pt x="24" y="1"/>
                  </a:cubicBezTo>
                  <a:cubicBezTo>
                    <a:pt x="23" y="1"/>
                    <a:pt x="22" y="0"/>
                    <a:pt x="21" y="0"/>
                  </a:cubicBezTo>
                  <a:cubicBezTo>
                    <a:pt x="14" y="0"/>
                    <a:pt x="7" y="0"/>
                    <a:pt x="0" y="1"/>
                  </a:cubicBezTo>
                  <a:cubicBezTo>
                    <a:pt x="3" y="2"/>
                    <a:pt x="7" y="3"/>
                    <a:pt x="10" y="4"/>
                  </a:cubicBezTo>
                  <a:cubicBezTo>
                    <a:pt x="21" y="10"/>
                    <a:pt x="26" y="20"/>
                    <a:pt x="27" y="2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1899"/>
            <p:cNvSpPr>
              <a:spLocks/>
            </p:cNvSpPr>
            <p:nvPr/>
          </p:nvSpPr>
          <p:spPr bwMode="auto">
            <a:xfrm>
              <a:off x="5200610" y="3432193"/>
              <a:ext cx="307977" cy="241302"/>
            </a:xfrm>
            <a:custGeom>
              <a:avLst/>
              <a:gdLst>
                <a:gd name="T0" fmla="*/ 50 w 82"/>
                <a:gd name="T1" fmla="*/ 14 h 64"/>
                <a:gd name="T2" fmla="*/ 54 w 82"/>
                <a:gd name="T3" fmla="*/ 33 h 64"/>
                <a:gd name="T4" fmla="*/ 54 w 82"/>
                <a:gd name="T5" fmla="*/ 38 h 64"/>
                <a:gd name="T6" fmla="*/ 55 w 82"/>
                <a:gd name="T7" fmla="*/ 40 h 64"/>
                <a:gd name="T8" fmla="*/ 52 w 82"/>
                <a:gd name="T9" fmla="*/ 39 h 64"/>
                <a:gd name="T10" fmla="*/ 49 w 82"/>
                <a:gd name="T11" fmla="*/ 33 h 64"/>
                <a:gd name="T12" fmla="*/ 41 w 82"/>
                <a:gd name="T13" fmla="*/ 24 h 64"/>
                <a:gd name="T14" fmla="*/ 36 w 82"/>
                <a:gd name="T15" fmla="*/ 15 h 64"/>
                <a:gd name="T16" fmla="*/ 29 w 82"/>
                <a:gd name="T17" fmla="*/ 6 h 64"/>
                <a:gd name="T18" fmla="*/ 22 w 82"/>
                <a:gd name="T19" fmla="*/ 3 h 64"/>
                <a:gd name="T20" fmla="*/ 33 w 82"/>
                <a:gd name="T21" fmla="*/ 13 h 64"/>
                <a:gd name="T22" fmla="*/ 37 w 82"/>
                <a:gd name="T23" fmla="*/ 19 h 64"/>
                <a:gd name="T24" fmla="*/ 25 w 82"/>
                <a:gd name="T25" fmla="*/ 10 h 64"/>
                <a:gd name="T26" fmla="*/ 7 w 82"/>
                <a:gd name="T27" fmla="*/ 2 h 64"/>
                <a:gd name="T28" fmla="*/ 3 w 82"/>
                <a:gd name="T29" fmla="*/ 1 h 64"/>
                <a:gd name="T30" fmla="*/ 12 w 82"/>
                <a:gd name="T31" fmla="*/ 6 h 64"/>
                <a:gd name="T32" fmla="*/ 43 w 82"/>
                <a:gd name="T33" fmla="*/ 29 h 64"/>
                <a:gd name="T34" fmla="*/ 49 w 82"/>
                <a:gd name="T35" fmla="*/ 37 h 64"/>
                <a:gd name="T36" fmla="*/ 51 w 82"/>
                <a:gd name="T37" fmla="*/ 40 h 64"/>
                <a:gd name="T38" fmla="*/ 47 w 82"/>
                <a:gd name="T39" fmla="*/ 39 h 64"/>
                <a:gd name="T40" fmla="*/ 30 w 82"/>
                <a:gd name="T41" fmla="*/ 33 h 64"/>
                <a:gd name="T42" fmla="*/ 23 w 82"/>
                <a:gd name="T43" fmla="*/ 30 h 64"/>
                <a:gd name="T44" fmla="*/ 12 w 82"/>
                <a:gd name="T45" fmla="*/ 20 h 64"/>
                <a:gd name="T46" fmla="*/ 12 w 82"/>
                <a:gd name="T47" fmla="*/ 21 h 64"/>
                <a:gd name="T48" fmla="*/ 23 w 82"/>
                <a:gd name="T49" fmla="*/ 31 h 64"/>
                <a:gd name="T50" fmla="*/ 29 w 82"/>
                <a:gd name="T51" fmla="*/ 34 h 64"/>
                <a:gd name="T52" fmla="*/ 50 w 82"/>
                <a:gd name="T53" fmla="*/ 42 h 64"/>
                <a:gd name="T54" fmla="*/ 54 w 82"/>
                <a:gd name="T55" fmla="*/ 45 h 64"/>
                <a:gd name="T56" fmla="*/ 64 w 82"/>
                <a:gd name="T57" fmla="*/ 55 h 64"/>
                <a:gd name="T58" fmla="*/ 60 w 82"/>
                <a:gd name="T59" fmla="*/ 55 h 64"/>
                <a:gd name="T60" fmla="*/ 51 w 82"/>
                <a:gd name="T61" fmla="*/ 56 h 64"/>
                <a:gd name="T62" fmla="*/ 34 w 82"/>
                <a:gd name="T63" fmla="*/ 53 h 64"/>
                <a:gd name="T64" fmla="*/ 23 w 82"/>
                <a:gd name="T65" fmla="*/ 48 h 64"/>
                <a:gd name="T66" fmla="*/ 34 w 82"/>
                <a:gd name="T67" fmla="*/ 53 h 64"/>
                <a:gd name="T68" fmla="*/ 51 w 82"/>
                <a:gd name="T69" fmla="*/ 57 h 64"/>
                <a:gd name="T70" fmla="*/ 59 w 82"/>
                <a:gd name="T71" fmla="*/ 57 h 64"/>
                <a:gd name="T72" fmla="*/ 63 w 82"/>
                <a:gd name="T73" fmla="*/ 56 h 64"/>
                <a:gd name="T74" fmla="*/ 70 w 82"/>
                <a:gd name="T75" fmla="*/ 59 h 64"/>
                <a:gd name="T76" fmla="*/ 75 w 82"/>
                <a:gd name="T77" fmla="*/ 61 h 64"/>
                <a:gd name="T78" fmla="*/ 76 w 82"/>
                <a:gd name="T79" fmla="*/ 62 h 64"/>
                <a:gd name="T80" fmla="*/ 79 w 82"/>
                <a:gd name="T81" fmla="*/ 62 h 64"/>
                <a:gd name="T82" fmla="*/ 72 w 82"/>
                <a:gd name="T83" fmla="*/ 58 h 64"/>
                <a:gd name="T84" fmla="*/ 71 w 82"/>
                <a:gd name="T85" fmla="*/ 56 h 64"/>
                <a:gd name="T86" fmla="*/ 69 w 82"/>
                <a:gd name="T87" fmla="*/ 54 h 64"/>
                <a:gd name="T88" fmla="*/ 64 w 82"/>
                <a:gd name="T89" fmla="*/ 40 h 64"/>
                <a:gd name="T90" fmla="*/ 63 w 82"/>
                <a:gd name="T91" fmla="*/ 35 h 64"/>
                <a:gd name="T92" fmla="*/ 67 w 82"/>
                <a:gd name="T93" fmla="*/ 17 h 64"/>
                <a:gd name="T94" fmla="*/ 62 w 82"/>
                <a:gd name="T95" fmla="*/ 28 h 64"/>
                <a:gd name="T96" fmla="*/ 62 w 82"/>
                <a:gd name="T97" fmla="*/ 38 h 64"/>
                <a:gd name="T98" fmla="*/ 64 w 82"/>
                <a:gd name="T99" fmla="*/ 46 h 64"/>
                <a:gd name="T100" fmla="*/ 68 w 82"/>
                <a:gd name="T101" fmla="*/ 55 h 64"/>
                <a:gd name="T102" fmla="*/ 61 w 82"/>
                <a:gd name="T103" fmla="*/ 49 h 64"/>
                <a:gd name="T104" fmla="*/ 58 w 82"/>
                <a:gd name="T105" fmla="*/ 45 h 64"/>
                <a:gd name="T106" fmla="*/ 56 w 82"/>
                <a:gd name="T107" fmla="*/ 39 h 64"/>
                <a:gd name="T108" fmla="*/ 56 w 82"/>
                <a:gd name="T109" fmla="*/ 36 h 64"/>
                <a:gd name="T110" fmla="*/ 54 w 82"/>
                <a:gd name="T111" fmla="*/ 26 h 64"/>
                <a:gd name="T112" fmla="*/ 49 w 82"/>
                <a:gd name="T113" fmla="*/ 7 h 64"/>
                <a:gd name="T114" fmla="*/ 47 w 82"/>
                <a:gd name="T11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64">
                  <a:moveTo>
                    <a:pt x="47" y="8"/>
                  </a:moveTo>
                  <a:cubicBezTo>
                    <a:pt x="49" y="10"/>
                    <a:pt x="49" y="12"/>
                    <a:pt x="50" y="14"/>
                  </a:cubicBezTo>
                  <a:cubicBezTo>
                    <a:pt x="51" y="18"/>
                    <a:pt x="52" y="22"/>
                    <a:pt x="53" y="27"/>
                  </a:cubicBezTo>
                  <a:cubicBezTo>
                    <a:pt x="53" y="29"/>
                    <a:pt x="53" y="31"/>
                    <a:pt x="54" y="33"/>
                  </a:cubicBezTo>
                  <a:cubicBezTo>
                    <a:pt x="54" y="34"/>
                    <a:pt x="54" y="35"/>
                    <a:pt x="54" y="36"/>
                  </a:cubicBezTo>
                  <a:cubicBezTo>
                    <a:pt x="54" y="38"/>
                    <a:pt x="54" y="38"/>
                    <a:pt x="54" y="38"/>
                  </a:cubicBezTo>
                  <a:cubicBezTo>
                    <a:pt x="54" y="38"/>
                    <a:pt x="55" y="39"/>
                    <a:pt x="55" y="39"/>
                  </a:cubicBezTo>
                  <a:cubicBezTo>
                    <a:pt x="55" y="40"/>
                    <a:pt x="55" y="40"/>
                    <a:pt x="55" y="40"/>
                  </a:cubicBezTo>
                  <a:cubicBezTo>
                    <a:pt x="55" y="41"/>
                    <a:pt x="55" y="42"/>
                    <a:pt x="56" y="43"/>
                  </a:cubicBezTo>
                  <a:cubicBezTo>
                    <a:pt x="54" y="42"/>
                    <a:pt x="53" y="40"/>
                    <a:pt x="52" y="39"/>
                  </a:cubicBezTo>
                  <a:cubicBezTo>
                    <a:pt x="52" y="38"/>
                    <a:pt x="51" y="37"/>
                    <a:pt x="51" y="36"/>
                  </a:cubicBezTo>
                  <a:cubicBezTo>
                    <a:pt x="50" y="35"/>
                    <a:pt x="49" y="34"/>
                    <a:pt x="49" y="33"/>
                  </a:cubicBezTo>
                  <a:cubicBezTo>
                    <a:pt x="48" y="31"/>
                    <a:pt x="46" y="30"/>
                    <a:pt x="45" y="28"/>
                  </a:cubicBezTo>
                  <a:cubicBezTo>
                    <a:pt x="44" y="26"/>
                    <a:pt x="43" y="25"/>
                    <a:pt x="41" y="24"/>
                  </a:cubicBezTo>
                  <a:cubicBezTo>
                    <a:pt x="40" y="22"/>
                    <a:pt x="39" y="20"/>
                    <a:pt x="38" y="18"/>
                  </a:cubicBezTo>
                  <a:cubicBezTo>
                    <a:pt x="38" y="17"/>
                    <a:pt x="37" y="16"/>
                    <a:pt x="36" y="15"/>
                  </a:cubicBezTo>
                  <a:cubicBezTo>
                    <a:pt x="36" y="14"/>
                    <a:pt x="35" y="13"/>
                    <a:pt x="34" y="12"/>
                  </a:cubicBezTo>
                  <a:cubicBezTo>
                    <a:pt x="32" y="10"/>
                    <a:pt x="31" y="8"/>
                    <a:pt x="29" y="6"/>
                  </a:cubicBezTo>
                  <a:cubicBezTo>
                    <a:pt x="28" y="5"/>
                    <a:pt x="27" y="4"/>
                    <a:pt x="26" y="4"/>
                  </a:cubicBezTo>
                  <a:cubicBezTo>
                    <a:pt x="25" y="3"/>
                    <a:pt x="23" y="3"/>
                    <a:pt x="22" y="3"/>
                  </a:cubicBezTo>
                  <a:cubicBezTo>
                    <a:pt x="25" y="3"/>
                    <a:pt x="27" y="5"/>
                    <a:pt x="29" y="7"/>
                  </a:cubicBezTo>
                  <a:cubicBezTo>
                    <a:pt x="30" y="8"/>
                    <a:pt x="32" y="10"/>
                    <a:pt x="33" y="13"/>
                  </a:cubicBezTo>
                  <a:cubicBezTo>
                    <a:pt x="34" y="14"/>
                    <a:pt x="35" y="15"/>
                    <a:pt x="35" y="16"/>
                  </a:cubicBezTo>
                  <a:cubicBezTo>
                    <a:pt x="36" y="17"/>
                    <a:pt x="37" y="18"/>
                    <a:pt x="37" y="19"/>
                  </a:cubicBezTo>
                  <a:cubicBezTo>
                    <a:pt x="37" y="19"/>
                    <a:pt x="38" y="20"/>
                    <a:pt x="38" y="21"/>
                  </a:cubicBezTo>
                  <a:cubicBezTo>
                    <a:pt x="34" y="17"/>
                    <a:pt x="30" y="13"/>
                    <a:pt x="25" y="10"/>
                  </a:cubicBezTo>
                  <a:cubicBezTo>
                    <a:pt x="21" y="8"/>
                    <a:pt x="17" y="6"/>
                    <a:pt x="13" y="4"/>
                  </a:cubicBezTo>
                  <a:cubicBezTo>
                    <a:pt x="11" y="3"/>
                    <a:pt x="9" y="2"/>
                    <a:pt x="7" y="2"/>
                  </a:cubicBezTo>
                  <a:cubicBezTo>
                    <a:pt x="5" y="1"/>
                    <a:pt x="2" y="0"/>
                    <a:pt x="0" y="0"/>
                  </a:cubicBezTo>
                  <a:cubicBezTo>
                    <a:pt x="1" y="0"/>
                    <a:pt x="2" y="1"/>
                    <a:pt x="3" y="1"/>
                  </a:cubicBezTo>
                  <a:cubicBezTo>
                    <a:pt x="4" y="2"/>
                    <a:pt x="5" y="2"/>
                    <a:pt x="6" y="3"/>
                  </a:cubicBezTo>
                  <a:cubicBezTo>
                    <a:pt x="8" y="4"/>
                    <a:pt x="10" y="5"/>
                    <a:pt x="12" y="6"/>
                  </a:cubicBezTo>
                  <a:cubicBezTo>
                    <a:pt x="16" y="8"/>
                    <a:pt x="20" y="10"/>
                    <a:pt x="24" y="12"/>
                  </a:cubicBezTo>
                  <a:cubicBezTo>
                    <a:pt x="31" y="17"/>
                    <a:pt x="38" y="23"/>
                    <a:pt x="43" y="29"/>
                  </a:cubicBezTo>
                  <a:cubicBezTo>
                    <a:pt x="44" y="31"/>
                    <a:pt x="46" y="33"/>
                    <a:pt x="47" y="35"/>
                  </a:cubicBezTo>
                  <a:cubicBezTo>
                    <a:pt x="48" y="35"/>
                    <a:pt x="48" y="36"/>
                    <a:pt x="49" y="37"/>
                  </a:cubicBezTo>
                  <a:cubicBezTo>
                    <a:pt x="49" y="38"/>
                    <a:pt x="50" y="39"/>
                    <a:pt x="51" y="40"/>
                  </a:cubicBezTo>
                  <a:cubicBezTo>
                    <a:pt x="51" y="40"/>
                    <a:pt x="51" y="40"/>
                    <a:pt x="51" y="40"/>
                  </a:cubicBezTo>
                  <a:cubicBezTo>
                    <a:pt x="51" y="40"/>
                    <a:pt x="50" y="40"/>
                    <a:pt x="50" y="40"/>
                  </a:cubicBezTo>
                  <a:cubicBezTo>
                    <a:pt x="49" y="40"/>
                    <a:pt x="48" y="39"/>
                    <a:pt x="47" y="39"/>
                  </a:cubicBezTo>
                  <a:cubicBezTo>
                    <a:pt x="46" y="38"/>
                    <a:pt x="45" y="38"/>
                    <a:pt x="43" y="37"/>
                  </a:cubicBezTo>
                  <a:cubicBezTo>
                    <a:pt x="39" y="36"/>
                    <a:pt x="34" y="35"/>
                    <a:pt x="30" y="33"/>
                  </a:cubicBezTo>
                  <a:cubicBezTo>
                    <a:pt x="28" y="33"/>
                    <a:pt x="27" y="32"/>
                    <a:pt x="26" y="32"/>
                  </a:cubicBezTo>
                  <a:cubicBezTo>
                    <a:pt x="25" y="31"/>
                    <a:pt x="24" y="31"/>
                    <a:pt x="23" y="30"/>
                  </a:cubicBezTo>
                  <a:cubicBezTo>
                    <a:pt x="21" y="29"/>
                    <a:pt x="20" y="27"/>
                    <a:pt x="18" y="25"/>
                  </a:cubicBezTo>
                  <a:cubicBezTo>
                    <a:pt x="16" y="24"/>
                    <a:pt x="14" y="22"/>
                    <a:pt x="12" y="20"/>
                  </a:cubicBezTo>
                  <a:cubicBezTo>
                    <a:pt x="11" y="19"/>
                    <a:pt x="9" y="17"/>
                    <a:pt x="8" y="15"/>
                  </a:cubicBezTo>
                  <a:cubicBezTo>
                    <a:pt x="9" y="17"/>
                    <a:pt x="11" y="19"/>
                    <a:pt x="12" y="21"/>
                  </a:cubicBezTo>
                  <a:cubicBezTo>
                    <a:pt x="14" y="23"/>
                    <a:pt x="15" y="24"/>
                    <a:pt x="17" y="26"/>
                  </a:cubicBezTo>
                  <a:cubicBezTo>
                    <a:pt x="19" y="28"/>
                    <a:pt x="21" y="29"/>
                    <a:pt x="23" y="31"/>
                  </a:cubicBezTo>
                  <a:cubicBezTo>
                    <a:pt x="24" y="31"/>
                    <a:pt x="25" y="32"/>
                    <a:pt x="26" y="33"/>
                  </a:cubicBezTo>
                  <a:cubicBezTo>
                    <a:pt x="27" y="33"/>
                    <a:pt x="28" y="34"/>
                    <a:pt x="29" y="34"/>
                  </a:cubicBezTo>
                  <a:cubicBezTo>
                    <a:pt x="34" y="36"/>
                    <a:pt x="39" y="37"/>
                    <a:pt x="43" y="39"/>
                  </a:cubicBezTo>
                  <a:cubicBezTo>
                    <a:pt x="45" y="40"/>
                    <a:pt x="48" y="40"/>
                    <a:pt x="50" y="42"/>
                  </a:cubicBezTo>
                  <a:cubicBezTo>
                    <a:pt x="51" y="42"/>
                    <a:pt x="52" y="43"/>
                    <a:pt x="52" y="44"/>
                  </a:cubicBezTo>
                  <a:cubicBezTo>
                    <a:pt x="53" y="44"/>
                    <a:pt x="53" y="44"/>
                    <a:pt x="54" y="45"/>
                  </a:cubicBezTo>
                  <a:cubicBezTo>
                    <a:pt x="55" y="47"/>
                    <a:pt x="57" y="49"/>
                    <a:pt x="59" y="51"/>
                  </a:cubicBezTo>
                  <a:cubicBezTo>
                    <a:pt x="61" y="52"/>
                    <a:pt x="62" y="53"/>
                    <a:pt x="64" y="55"/>
                  </a:cubicBezTo>
                  <a:cubicBezTo>
                    <a:pt x="64" y="55"/>
                    <a:pt x="63" y="55"/>
                    <a:pt x="63" y="55"/>
                  </a:cubicBezTo>
                  <a:cubicBezTo>
                    <a:pt x="62" y="55"/>
                    <a:pt x="61" y="55"/>
                    <a:pt x="60" y="55"/>
                  </a:cubicBezTo>
                  <a:cubicBezTo>
                    <a:pt x="59" y="55"/>
                    <a:pt x="58" y="56"/>
                    <a:pt x="57" y="56"/>
                  </a:cubicBezTo>
                  <a:cubicBezTo>
                    <a:pt x="55" y="56"/>
                    <a:pt x="53" y="56"/>
                    <a:pt x="51" y="56"/>
                  </a:cubicBezTo>
                  <a:cubicBezTo>
                    <a:pt x="49" y="56"/>
                    <a:pt x="47" y="56"/>
                    <a:pt x="45" y="56"/>
                  </a:cubicBezTo>
                  <a:cubicBezTo>
                    <a:pt x="41" y="55"/>
                    <a:pt x="38" y="54"/>
                    <a:pt x="34" y="53"/>
                  </a:cubicBezTo>
                  <a:cubicBezTo>
                    <a:pt x="32" y="52"/>
                    <a:pt x="30" y="51"/>
                    <a:pt x="28" y="50"/>
                  </a:cubicBezTo>
                  <a:cubicBezTo>
                    <a:pt x="27" y="50"/>
                    <a:pt x="25" y="49"/>
                    <a:pt x="23" y="48"/>
                  </a:cubicBezTo>
                  <a:cubicBezTo>
                    <a:pt x="25" y="49"/>
                    <a:pt x="27" y="50"/>
                    <a:pt x="28" y="51"/>
                  </a:cubicBezTo>
                  <a:cubicBezTo>
                    <a:pt x="30" y="52"/>
                    <a:pt x="32" y="53"/>
                    <a:pt x="34" y="53"/>
                  </a:cubicBezTo>
                  <a:cubicBezTo>
                    <a:pt x="37" y="55"/>
                    <a:pt x="41" y="56"/>
                    <a:pt x="45" y="57"/>
                  </a:cubicBezTo>
                  <a:cubicBezTo>
                    <a:pt x="47" y="57"/>
                    <a:pt x="49" y="57"/>
                    <a:pt x="51" y="57"/>
                  </a:cubicBezTo>
                  <a:cubicBezTo>
                    <a:pt x="53" y="57"/>
                    <a:pt x="55" y="57"/>
                    <a:pt x="57" y="57"/>
                  </a:cubicBezTo>
                  <a:cubicBezTo>
                    <a:pt x="58" y="57"/>
                    <a:pt x="58" y="57"/>
                    <a:pt x="59" y="57"/>
                  </a:cubicBezTo>
                  <a:cubicBezTo>
                    <a:pt x="59" y="57"/>
                    <a:pt x="60" y="57"/>
                    <a:pt x="60" y="57"/>
                  </a:cubicBezTo>
                  <a:cubicBezTo>
                    <a:pt x="61" y="56"/>
                    <a:pt x="62" y="56"/>
                    <a:pt x="63" y="56"/>
                  </a:cubicBezTo>
                  <a:cubicBezTo>
                    <a:pt x="64" y="56"/>
                    <a:pt x="65" y="56"/>
                    <a:pt x="66" y="56"/>
                  </a:cubicBezTo>
                  <a:cubicBezTo>
                    <a:pt x="67" y="57"/>
                    <a:pt x="68" y="58"/>
                    <a:pt x="70" y="59"/>
                  </a:cubicBezTo>
                  <a:cubicBezTo>
                    <a:pt x="71" y="60"/>
                    <a:pt x="72" y="60"/>
                    <a:pt x="74" y="61"/>
                  </a:cubicBezTo>
                  <a:cubicBezTo>
                    <a:pt x="74" y="61"/>
                    <a:pt x="74" y="61"/>
                    <a:pt x="75" y="61"/>
                  </a:cubicBezTo>
                  <a:cubicBezTo>
                    <a:pt x="75" y="61"/>
                    <a:pt x="75" y="61"/>
                    <a:pt x="75" y="61"/>
                  </a:cubicBezTo>
                  <a:cubicBezTo>
                    <a:pt x="75" y="61"/>
                    <a:pt x="75" y="62"/>
                    <a:pt x="76" y="62"/>
                  </a:cubicBezTo>
                  <a:cubicBezTo>
                    <a:pt x="78" y="63"/>
                    <a:pt x="80" y="63"/>
                    <a:pt x="82" y="64"/>
                  </a:cubicBezTo>
                  <a:cubicBezTo>
                    <a:pt x="81" y="64"/>
                    <a:pt x="80" y="63"/>
                    <a:pt x="79" y="62"/>
                  </a:cubicBezTo>
                  <a:cubicBezTo>
                    <a:pt x="78" y="62"/>
                    <a:pt x="77" y="61"/>
                    <a:pt x="76" y="61"/>
                  </a:cubicBezTo>
                  <a:cubicBezTo>
                    <a:pt x="75" y="60"/>
                    <a:pt x="74" y="59"/>
                    <a:pt x="72" y="58"/>
                  </a:cubicBezTo>
                  <a:cubicBezTo>
                    <a:pt x="72" y="58"/>
                    <a:pt x="72" y="58"/>
                    <a:pt x="72" y="57"/>
                  </a:cubicBezTo>
                  <a:cubicBezTo>
                    <a:pt x="72" y="57"/>
                    <a:pt x="71" y="57"/>
                    <a:pt x="71" y="56"/>
                  </a:cubicBezTo>
                  <a:cubicBezTo>
                    <a:pt x="71" y="56"/>
                    <a:pt x="70" y="56"/>
                    <a:pt x="70" y="55"/>
                  </a:cubicBezTo>
                  <a:cubicBezTo>
                    <a:pt x="70" y="55"/>
                    <a:pt x="70" y="54"/>
                    <a:pt x="69" y="54"/>
                  </a:cubicBezTo>
                  <a:cubicBezTo>
                    <a:pt x="69" y="53"/>
                    <a:pt x="68" y="52"/>
                    <a:pt x="68" y="51"/>
                  </a:cubicBezTo>
                  <a:cubicBezTo>
                    <a:pt x="66" y="48"/>
                    <a:pt x="65" y="44"/>
                    <a:pt x="64" y="40"/>
                  </a:cubicBezTo>
                  <a:cubicBezTo>
                    <a:pt x="63" y="39"/>
                    <a:pt x="63" y="38"/>
                    <a:pt x="63" y="37"/>
                  </a:cubicBezTo>
                  <a:cubicBezTo>
                    <a:pt x="63" y="36"/>
                    <a:pt x="63" y="36"/>
                    <a:pt x="63" y="35"/>
                  </a:cubicBezTo>
                  <a:cubicBezTo>
                    <a:pt x="62" y="33"/>
                    <a:pt x="63" y="31"/>
                    <a:pt x="63" y="29"/>
                  </a:cubicBezTo>
                  <a:cubicBezTo>
                    <a:pt x="64" y="25"/>
                    <a:pt x="66" y="21"/>
                    <a:pt x="67" y="17"/>
                  </a:cubicBezTo>
                  <a:cubicBezTo>
                    <a:pt x="66" y="19"/>
                    <a:pt x="65" y="21"/>
                    <a:pt x="64" y="23"/>
                  </a:cubicBezTo>
                  <a:cubicBezTo>
                    <a:pt x="64" y="25"/>
                    <a:pt x="63" y="27"/>
                    <a:pt x="62" y="28"/>
                  </a:cubicBezTo>
                  <a:cubicBezTo>
                    <a:pt x="62" y="30"/>
                    <a:pt x="62" y="33"/>
                    <a:pt x="62" y="35"/>
                  </a:cubicBezTo>
                  <a:cubicBezTo>
                    <a:pt x="62" y="36"/>
                    <a:pt x="62" y="37"/>
                    <a:pt x="62" y="38"/>
                  </a:cubicBezTo>
                  <a:cubicBezTo>
                    <a:pt x="62" y="39"/>
                    <a:pt x="62" y="40"/>
                    <a:pt x="63" y="41"/>
                  </a:cubicBezTo>
                  <a:cubicBezTo>
                    <a:pt x="63" y="43"/>
                    <a:pt x="64" y="45"/>
                    <a:pt x="64" y="46"/>
                  </a:cubicBezTo>
                  <a:cubicBezTo>
                    <a:pt x="65" y="48"/>
                    <a:pt x="66" y="50"/>
                    <a:pt x="67" y="52"/>
                  </a:cubicBezTo>
                  <a:cubicBezTo>
                    <a:pt x="67" y="53"/>
                    <a:pt x="67" y="54"/>
                    <a:pt x="68" y="55"/>
                  </a:cubicBezTo>
                  <a:cubicBezTo>
                    <a:pt x="68" y="55"/>
                    <a:pt x="68" y="55"/>
                    <a:pt x="68" y="55"/>
                  </a:cubicBezTo>
                  <a:cubicBezTo>
                    <a:pt x="66" y="53"/>
                    <a:pt x="63" y="51"/>
                    <a:pt x="61" y="49"/>
                  </a:cubicBezTo>
                  <a:cubicBezTo>
                    <a:pt x="60" y="48"/>
                    <a:pt x="60" y="48"/>
                    <a:pt x="59" y="47"/>
                  </a:cubicBezTo>
                  <a:cubicBezTo>
                    <a:pt x="59" y="47"/>
                    <a:pt x="59" y="46"/>
                    <a:pt x="58" y="45"/>
                  </a:cubicBezTo>
                  <a:cubicBezTo>
                    <a:pt x="57" y="44"/>
                    <a:pt x="56" y="42"/>
                    <a:pt x="56" y="39"/>
                  </a:cubicBezTo>
                  <a:cubicBezTo>
                    <a:pt x="56" y="39"/>
                    <a:pt x="56" y="39"/>
                    <a:pt x="56" y="39"/>
                  </a:cubicBezTo>
                  <a:cubicBezTo>
                    <a:pt x="56" y="38"/>
                    <a:pt x="56" y="38"/>
                    <a:pt x="56" y="38"/>
                  </a:cubicBezTo>
                  <a:cubicBezTo>
                    <a:pt x="56" y="36"/>
                    <a:pt x="56" y="36"/>
                    <a:pt x="56" y="36"/>
                  </a:cubicBezTo>
                  <a:cubicBezTo>
                    <a:pt x="56" y="35"/>
                    <a:pt x="55" y="34"/>
                    <a:pt x="55" y="33"/>
                  </a:cubicBezTo>
                  <a:cubicBezTo>
                    <a:pt x="55" y="31"/>
                    <a:pt x="55" y="29"/>
                    <a:pt x="54" y="26"/>
                  </a:cubicBezTo>
                  <a:cubicBezTo>
                    <a:pt x="54" y="22"/>
                    <a:pt x="53" y="18"/>
                    <a:pt x="52" y="13"/>
                  </a:cubicBezTo>
                  <a:cubicBezTo>
                    <a:pt x="51" y="11"/>
                    <a:pt x="50" y="9"/>
                    <a:pt x="49" y="7"/>
                  </a:cubicBezTo>
                  <a:cubicBezTo>
                    <a:pt x="48" y="5"/>
                    <a:pt x="46" y="4"/>
                    <a:pt x="44" y="2"/>
                  </a:cubicBezTo>
                  <a:cubicBezTo>
                    <a:pt x="46" y="4"/>
                    <a:pt x="47" y="6"/>
                    <a:pt x="47"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1901"/>
            <p:cNvSpPr>
              <a:spLocks/>
            </p:cNvSpPr>
            <p:nvPr/>
          </p:nvSpPr>
          <p:spPr bwMode="auto">
            <a:xfrm>
              <a:off x="4989471" y="3935434"/>
              <a:ext cx="57150" cy="101601"/>
            </a:xfrm>
            <a:custGeom>
              <a:avLst/>
              <a:gdLst>
                <a:gd name="T0" fmla="*/ 15 w 15"/>
                <a:gd name="T1" fmla="*/ 27 h 27"/>
                <a:gd name="T2" fmla="*/ 10 w 15"/>
                <a:gd name="T3" fmla="*/ 12 h 27"/>
                <a:gd name="T4" fmla="*/ 5 w 15"/>
                <a:gd name="T5" fmla="*/ 6 h 27"/>
                <a:gd name="T6" fmla="*/ 0 w 15"/>
                <a:gd name="T7" fmla="*/ 0 h 27"/>
                <a:gd name="T8" fmla="*/ 10 w 15"/>
                <a:gd name="T9" fmla="*/ 4 h 27"/>
                <a:gd name="T10" fmla="*/ 14 w 15"/>
                <a:gd name="T11" fmla="*/ 14 h 27"/>
                <a:gd name="T12" fmla="*/ 15 w 15"/>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5" h="27">
                  <a:moveTo>
                    <a:pt x="15" y="27"/>
                  </a:moveTo>
                  <a:cubicBezTo>
                    <a:pt x="13" y="22"/>
                    <a:pt x="12" y="17"/>
                    <a:pt x="10" y="12"/>
                  </a:cubicBezTo>
                  <a:cubicBezTo>
                    <a:pt x="8" y="10"/>
                    <a:pt x="7" y="8"/>
                    <a:pt x="5" y="6"/>
                  </a:cubicBezTo>
                  <a:cubicBezTo>
                    <a:pt x="3" y="4"/>
                    <a:pt x="1" y="2"/>
                    <a:pt x="0" y="0"/>
                  </a:cubicBezTo>
                  <a:cubicBezTo>
                    <a:pt x="3" y="1"/>
                    <a:pt x="7" y="3"/>
                    <a:pt x="10" y="4"/>
                  </a:cubicBezTo>
                  <a:cubicBezTo>
                    <a:pt x="12" y="7"/>
                    <a:pt x="13" y="12"/>
                    <a:pt x="14" y="14"/>
                  </a:cubicBezTo>
                  <a:cubicBezTo>
                    <a:pt x="14" y="18"/>
                    <a:pt x="14" y="23"/>
                    <a:pt x="15"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84" name="Picture 1903"/>
            <p:cNvPicPr>
              <a:picLocks noChangeAspect="1" noChangeArrowheads="1"/>
            </p:cNvPicPr>
            <p:nvPr/>
          </p:nvPicPr>
          <p:blipFill>
            <a:blip r:embed="rId18" cstate="screen">
              <a:extLst>
                <a:ext uri="{28A0092B-C50C-407E-A947-70E740481C1C}">
                  <a14:useLocalDpi xmlns:a14="http://schemas.microsoft.com/office/drawing/2010/main"/>
                </a:ext>
              </a:extLst>
            </a:blip>
            <a:srcRect/>
            <a:stretch>
              <a:fillRect/>
            </a:stretch>
          </p:blipFill>
          <p:spPr bwMode="auto">
            <a:xfrm>
              <a:off x="4945021" y="4043385"/>
              <a:ext cx="146051" cy="88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1904"/>
            <p:cNvSpPr>
              <a:spLocks/>
            </p:cNvSpPr>
            <p:nvPr/>
          </p:nvSpPr>
          <p:spPr bwMode="auto">
            <a:xfrm>
              <a:off x="4948196" y="3981472"/>
              <a:ext cx="101601" cy="77788"/>
            </a:xfrm>
            <a:custGeom>
              <a:avLst/>
              <a:gdLst>
                <a:gd name="T0" fmla="*/ 13 w 27"/>
                <a:gd name="T1" fmla="*/ 15 h 21"/>
                <a:gd name="T2" fmla="*/ 22 w 27"/>
                <a:gd name="T3" fmla="*/ 18 h 21"/>
                <a:gd name="T4" fmla="*/ 27 w 27"/>
                <a:gd name="T5" fmla="*/ 21 h 21"/>
                <a:gd name="T6" fmla="*/ 18 w 27"/>
                <a:gd name="T7" fmla="*/ 19 h 21"/>
                <a:gd name="T8" fmla="*/ 8 w 27"/>
                <a:gd name="T9" fmla="*/ 18 h 21"/>
                <a:gd name="T10" fmla="*/ 0 w 27"/>
                <a:gd name="T11" fmla="*/ 13 h 21"/>
                <a:gd name="T12" fmla="*/ 0 w 27"/>
                <a:gd name="T13" fmla="*/ 11 h 21"/>
                <a:gd name="T14" fmla="*/ 1 w 27"/>
                <a:gd name="T15" fmla="*/ 0 h 21"/>
                <a:gd name="T16" fmla="*/ 2 w 27"/>
                <a:gd name="T17" fmla="*/ 5 h 21"/>
                <a:gd name="T18" fmla="*/ 13 w 27"/>
                <a:gd name="T1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1">
                  <a:moveTo>
                    <a:pt x="13" y="15"/>
                  </a:moveTo>
                  <a:cubicBezTo>
                    <a:pt x="15" y="16"/>
                    <a:pt x="20" y="17"/>
                    <a:pt x="22" y="18"/>
                  </a:cubicBezTo>
                  <a:cubicBezTo>
                    <a:pt x="24" y="19"/>
                    <a:pt x="27" y="21"/>
                    <a:pt x="27" y="21"/>
                  </a:cubicBezTo>
                  <a:cubicBezTo>
                    <a:pt x="24" y="20"/>
                    <a:pt x="21" y="19"/>
                    <a:pt x="18" y="19"/>
                  </a:cubicBezTo>
                  <a:cubicBezTo>
                    <a:pt x="15" y="19"/>
                    <a:pt x="11" y="19"/>
                    <a:pt x="8" y="18"/>
                  </a:cubicBezTo>
                  <a:cubicBezTo>
                    <a:pt x="4" y="18"/>
                    <a:pt x="2" y="15"/>
                    <a:pt x="0" y="13"/>
                  </a:cubicBezTo>
                  <a:cubicBezTo>
                    <a:pt x="0" y="12"/>
                    <a:pt x="0" y="12"/>
                    <a:pt x="0" y="11"/>
                  </a:cubicBezTo>
                  <a:cubicBezTo>
                    <a:pt x="0" y="7"/>
                    <a:pt x="1" y="4"/>
                    <a:pt x="1" y="0"/>
                  </a:cubicBezTo>
                  <a:cubicBezTo>
                    <a:pt x="2" y="2"/>
                    <a:pt x="2" y="4"/>
                    <a:pt x="2" y="5"/>
                  </a:cubicBezTo>
                  <a:cubicBezTo>
                    <a:pt x="5" y="12"/>
                    <a:pt x="10" y="15"/>
                    <a:pt x="13"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905"/>
            <p:cNvSpPr>
              <a:spLocks/>
            </p:cNvSpPr>
            <p:nvPr/>
          </p:nvSpPr>
          <p:spPr bwMode="auto">
            <a:xfrm>
              <a:off x="4972008" y="3935434"/>
              <a:ext cx="112713" cy="169864"/>
            </a:xfrm>
            <a:custGeom>
              <a:avLst/>
              <a:gdLst>
                <a:gd name="T0" fmla="*/ 5 w 30"/>
                <a:gd name="T1" fmla="*/ 26 h 45"/>
                <a:gd name="T2" fmla="*/ 15 w 30"/>
                <a:gd name="T3" fmla="*/ 29 h 45"/>
                <a:gd name="T4" fmla="*/ 18 w 30"/>
                <a:gd name="T5" fmla="*/ 29 h 45"/>
                <a:gd name="T6" fmla="*/ 18 w 30"/>
                <a:gd name="T7" fmla="*/ 30 h 45"/>
                <a:gd name="T8" fmla="*/ 18 w 30"/>
                <a:gd name="T9" fmla="*/ 29 h 45"/>
                <a:gd name="T10" fmla="*/ 15 w 30"/>
                <a:gd name="T11" fmla="*/ 26 h 45"/>
                <a:gd name="T12" fmla="*/ 11 w 30"/>
                <a:gd name="T13" fmla="*/ 22 h 45"/>
                <a:gd name="T14" fmla="*/ 7 w 30"/>
                <a:gd name="T15" fmla="*/ 19 h 45"/>
                <a:gd name="T16" fmla="*/ 2 w 30"/>
                <a:gd name="T17" fmla="*/ 15 h 45"/>
                <a:gd name="T18" fmla="*/ 1 w 30"/>
                <a:gd name="T19" fmla="*/ 11 h 45"/>
                <a:gd name="T20" fmla="*/ 5 w 30"/>
                <a:gd name="T21" fmla="*/ 17 h 45"/>
                <a:gd name="T22" fmla="*/ 9 w 30"/>
                <a:gd name="T23" fmla="*/ 20 h 45"/>
                <a:gd name="T24" fmla="*/ 5 w 30"/>
                <a:gd name="T25" fmla="*/ 13 h 45"/>
                <a:gd name="T26" fmla="*/ 1 w 30"/>
                <a:gd name="T27" fmla="*/ 3 h 45"/>
                <a:gd name="T28" fmla="*/ 1 w 30"/>
                <a:gd name="T29" fmla="*/ 1 h 45"/>
                <a:gd name="T30" fmla="*/ 3 w 30"/>
                <a:gd name="T31" fmla="*/ 6 h 45"/>
                <a:gd name="T32" fmla="*/ 14 w 30"/>
                <a:gd name="T33" fmla="*/ 23 h 45"/>
                <a:gd name="T34" fmla="*/ 18 w 30"/>
                <a:gd name="T35" fmla="*/ 27 h 45"/>
                <a:gd name="T36" fmla="*/ 19 w 30"/>
                <a:gd name="T37" fmla="*/ 28 h 45"/>
                <a:gd name="T38" fmla="*/ 18 w 30"/>
                <a:gd name="T39" fmla="*/ 26 h 45"/>
                <a:gd name="T40" fmla="*/ 16 w 30"/>
                <a:gd name="T41" fmla="*/ 16 h 45"/>
                <a:gd name="T42" fmla="*/ 15 w 30"/>
                <a:gd name="T43" fmla="*/ 13 h 45"/>
                <a:gd name="T44" fmla="*/ 10 w 30"/>
                <a:gd name="T45" fmla="*/ 7 h 45"/>
                <a:gd name="T46" fmla="*/ 11 w 30"/>
                <a:gd name="T47" fmla="*/ 7 h 45"/>
                <a:gd name="T48" fmla="*/ 15 w 30"/>
                <a:gd name="T49" fmla="*/ 13 h 45"/>
                <a:gd name="T50" fmla="*/ 17 w 30"/>
                <a:gd name="T51" fmla="*/ 16 h 45"/>
                <a:gd name="T52" fmla="*/ 20 w 30"/>
                <a:gd name="T53" fmla="*/ 27 h 45"/>
                <a:gd name="T54" fmla="*/ 21 w 30"/>
                <a:gd name="T55" fmla="*/ 29 h 45"/>
                <a:gd name="T56" fmla="*/ 26 w 30"/>
                <a:gd name="T57" fmla="*/ 35 h 45"/>
                <a:gd name="T58" fmla="*/ 26 w 30"/>
                <a:gd name="T59" fmla="*/ 33 h 45"/>
                <a:gd name="T60" fmla="*/ 27 w 30"/>
                <a:gd name="T61" fmla="*/ 29 h 45"/>
                <a:gd name="T62" fmla="*/ 26 w 30"/>
                <a:gd name="T63" fmla="*/ 19 h 45"/>
                <a:gd name="T64" fmla="*/ 24 w 30"/>
                <a:gd name="T65" fmla="*/ 14 h 45"/>
                <a:gd name="T66" fmla="*/ 26 w 30"/>
                <a:gd name="T67" fmla="*/ 19 h 45"/>
                <a:gd name="T68" fmla="*/ 28 w 30"/>
                <a:gd name="T69" fmla="*/ 29 h 45"/>
                <a:gd name="T70" fmla="*/ 27 w 30"/>
                <a:gd name="T71" fmla="*/ 33 h 45"/>
                <a:gd name="T72" fmla="*/ 27 w 30"/>
                <a:gd name="T73" fmla="*/ 35 h 45"/>
                <a:gd name="T74" fmla="*/ 28 w 30"/>
                <a:gd name="T75" fmla="*/ 38 h 45"/>
                <a:gd name="T76" fmla="*/ 29 w 30"/>
                <a:gd name="T77" fmla="*/ 41 h 45"/>
                <a:gd name="T78" fmla="*/ 29 w 30"/>
                <a:gd name="T79" fmla="*/ 42 h 45"/>
                <a:gd name="T80" fmla="*/ 29 w 30"/>
                <a:gd name="T81" fmla="*/ 43 h 45"/>
                <a:gd name="T82" fmla="*/ 27 w 30"/>
                <a:gd name="T83" fmla="*/ 40 h 45"/>
                <a:gd name="T84" fmla="*/ 26 w 30"/>
                <a:gd name="T85" fmla="*/ 39 h 45"/>
                <a:gd name="T86" fmla="*/ 25 w 30"/>
                <a:gd name="T87" fmla="*/ 38 h 45"/>
                <a:gd name="T88" fmla="*/ 18 w 30"/>
                <a:gd name="T89" fmla="*/ 34 h 45"/>
                <a:gd name="T90" fmla="*/ 16 w 30"/>
                <a:gd name="T91" fmla="*/ 34 h 45"/>
                <a:gd name="T92" fmla="*/ 6 w 30"/>
                <a:gd name="T93" fmla="*/ 35 h 45"/>
                <a:gd name="T94" fmla="*/ 12 w 30"/>
                <a:gd name="T95" fmla="*/ 33 h 45"/>
                <a:gd name="T96" fmla="*/ 17 w 30"/>
                <a:gd name="T97" fmla="*/ 33 h 45"/>
                <a:gd name="T98" fmla="*/ 22 w 30"/>
                <a:gd name="T99" fmla="*/ 35 h 45"/>
                <a:gd name="T100" fmla="*/ 26 w 30"/>
                <a:gd name="T101" fmla="*/ 37 h 45"/>
                <a:gd name="T102" fmla="*/ 23 w 30"/>
                <a:gd name="T103" fmla="*/ 33 h 45"/>
                <a:gd name="T104" fmla="*/ 21 w 30"/>
                <a:gd name="T105" fmla="*/ 32 h 45"/>
                <a:gd name="T106" fmla="*/ 18 w 30"/>
                <a:gd name="T107" fmla="*/ 30 h 45"/>
                <a:gd name="T108" fmla="*/ 17 w 30"/>
                <a:gd name="T109" fmla="*/ 30 h 45"/>
                <a:gd name="T110" fmla="*/ 12 w 30"/>
                <a:gd name="T111" fmla="*/ 29 h 45"/>
                <a:gd name="T112" fmla="*/ 2 w 30"/>
                <a:gd name="T113" fmla="*/ 25 h 45"/>
                <a:gd name="T114" fmla="*/ 2 w 30"/>
                <a:gd name="T115"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45">
                  <a:moveTo>
                    <a:pt x="2" y="25"/>
                  </a:moveTo>
                  <a:cubicBezTo>
                    <a:pt x="3" y="25"/>
                    <a:pt x="4" y="26"/>
                    <a:pt x="5" y="26"/>
                  </a:cubicBezTo>
                  <a:cubicBezTo>
                    <a:pt x="7" y="27"/>
                    <a:pt x="10" y="28"/>
                    <a:pt x="12" y="28"/>
                  </a:cubicBezTo>
                  <a:cubicBezTo>
                    <a:pt x="13" y="28"/>
                    <a:pt x="14" y="29"/>
                    <a:pt x="15" y="29"/>
                  </a:cubicBezTo>
                  <a:cubicBezTo>
                    <a:pt x="16" y="29"/>
                    <a:pt x="16" y="29"/>
                    <a:pt x="17" y="29"/>
                  </a:cubicBezTo>
                  <a:cubicBezTo>
                    <a:pt x="18" y="29"/>
                    <a:pt x="18" y="29"/>
                    <a:pt x="18" y="29"/>
                  </a:cubicBezTo>
                  <a:cubicBezTo>
                    <a:pt x="18" y="30"/>
                    <a:pt x="18" y="30"/>
                    <a:pt x="18" y="30"/>
                  </a:cubicBezTo>
                  <a:cubicBezTo>
                    <a:pt x="18" y="30"/>
                    <a:pt x="18" y="30"/>
                    <a:pt x="18" y="30"/>
                  </a:cubicBezTo>
                  <a:cubicBezTo>
                    <a:pt x="19" y="30"/>
                    <a:pt x="20" y="30"/>
                    <a:pt x="20" y="30"/>
                  </a:cubicBezTo>
                  <a:cubicBezTo>
                    <a:pt x="20" y="30"/>
                    <a:pt x="19" y="29"/>
                    <a:pt x="18" y="29"/>
                  </a:cubicBezTo>
                  <a:cubicBezTo>
                    <a:pt x="18" y="28"/>
                    <a:pt x="17" y="28"/>
                    <a:pt x="17" y="27"/>
                  </a:cubicBezTo>
                  <a:cubicBezTo>
                    <a:pt x="16" y="27"/>
                    <a:pt x="16" y="27"/>
                    <a:pt x="15" y="26"/>
                  </a:cubicBezTo>
                  <a:cubicBezTo>
                    <a:pt x="15" y="26"/>
                    <a:pt x="14" y="25"/>
                    <a:pt x="13" y="24"/>
                  </a:cubicBezTo>
                  <a:cubicBezTo>
                    <a:pt x="12" y="23"/>
                    <a:pt x="12" y="23"/>
                    <a:pt x="11" y="22"/>
                  </a:cubicBezTo>
                  <a:cubicBezTo>
                    <a:pt x="10" y="21"/>
                    <a:pt x="9" y="21"/>
                    <a:pt x="8" y="20"/>
                  </a:cubicBezTo>
                  <a:cubicBezTo>
                    <a:pt x="8" y="20"/>
                    <a:pt x="7" y="19"/>
                    <a:pt x="7" y="19"/>
                  </a:cubicBezTo>
                  <a:cubicBezTo>
                    <a:pt x="6" y="19"/>
                    <a:pt x="6" y="18"/>
                    <a:pt x="5" y="18"/>
                  </a:cubicBezTo>
                  <a:cubicBezTo>
                    <a:pt x="4" y="17"/>
                    <a:pt x="3" y="16"/>
                    <a:pt x="2" y="15"/>
                  </a:cubicBezTo>
                  <a:cubicBezTo>
                    <a:pt x="2" y="14"/>
                    <a:pt x="2" y="14"/>
                    <a:pt x="1" y="13"/>
                  </a:cubicBezTo>
                  <a:cubicBezTo>
                    <a:pt x="1" y="12"/>
                    <a:pt x="1" y="12"/>
                    <a:pt x="1" y="11"/>
                  </a:cubicBezTo>
                  <a:cubicBezTo>
                    <a:pt x="1" y="12"/>
                    <a:pt x="2" y="14"/>
                    <a:pt x="3" y="15"/>
                  </a:cubicBezTo>
                  <a:cubicBezTo>
                    <a:pt x="3" y="16"/>
                    <a:pt x="4" y="16"/>
                    <a:pt x="5" y="17"/>
                  </a:cubicBezTo>
                  <a:cubicBezTo>
                    <a:pt x="6" y="18"/>
                    <a:pt x="6" y="18"/>
                    <a:pt x="7" y="18"/>
                  </a:cubicBezTo>
                  <a:cubicBezTo>
                    <a:pt x="7" y="19"/>
                    <a:pt x="8" y="19"/>
                    <a:pt x="9" y="20"/>
                  </a:cubicBezTo>
                  <a:cubicBezTo>
                    <a:pt x="9" y="20"/>
                    <a:pt x="9" y="20"/>
                    <a:pt x="9" y="20"/>
                  </a:cubicBezTo>
                  <a:cubicBezTo>
                    <a:pt x="8" y="18"/>
                    <a:pt x="6" y="15"/>
                    <a:pt x="5" y="13"/>
                  </a:cubicBezTo>
                  <a:cubicBezTo>
                    <a:pt x="3" y="11"/>
                    <a:pt x="3" y="9"/>
                    <a:pt x="2" y="6"/>
                  </a:cubicBezTo>
                  <a:cubicBezTo>
                    <a:pt x="1" y="5"/>
                    <a:pt x="1" y="4"/>
                    <a:pt x="1" y="3"/>
                  </a:cubicBezTo>
                  <a:cubicBezTo>
                    <a:pt x="1" y="2"/>
                    <a:pt x="1" y="1"/>
                    <a:pt x="1" y="0"/>
                  </a:cubicBezTo>
                  <a:cubicBezTo>
                    <a:pt x="1" y="0"/>
                    <a:pt x="1" y="1"/>
                    <a:pt x="1" y="1"/>
                  </a:cubicBezTo>
                  <a:cubicBezTo>
                    <a:pt x="1" y="2"/>
                    <a:pt x="1" y="2"/>
                    <a:pt x="2" y="3"/>
                  </a:cubicBezTo>
                  <a:cubicBezTo>
                    <a:pt x="2" y="4"/>
                    <a:pt x="2" y="5"/>
                    <a:pt x="3" y="6"/>
                  </a:cubicBezTo>
                  <a:cubicBezTo>
                    <a:pt x="4" y="8"/>
                    <a:pt x="5" y="10"/>
                    <a:pt x="6" y="12"/>
                  </a:cubicBezTo>
                  <a:cubicBezTo>
                    <a:pt x="8" y="16"/>
                    <a:pt x="10" y="20"/>
                    <a:pt x="14" y="23"/>
                  </a:cubicBezTo>
                  <a:cubicBezTo>
                    <a:pt x="14" y="24"/>
                    <a:pt x="15" y="25"/>
                    <a:pt x="16" y="25"/>
                  </a:cubicBezTo>
                  <a:cubicBezTo>
                    <a:pt x="17" y="26"/>
                    <a:pt x="17" y="26"/>
                    <a:pt x="18" y="27"/>
                  </a:cubicBezTo>
                  <a:cubicBezTo>
                    <a:pt x="18" y="27"/>
                    <a:pt x="18" y="27"/>
                    <a:pt x="19" y="28"/>
                  </a:cubicBezTo>
                  <a:cubicBezTo>
                    <a:pt x="19" y="28"/>
                    <a:pt x="19" y="28"/>
                    <a:pt x="19" y="28"/>
                  </a:cubicBezTo>
                  <a:cubicBezTo>
                    <a:pt x="19" y="28"/>
                    <a:pt x="19" y="28"/>
                    <a:pt x="19" y="27"/>
                  </a:cubicBezTo>
                  <a:cubicBezTo>
                    <a:pt x="19" y="27"/>
                    <a:pt x="18" y="26"/>
                    <a:pt x="18" y="26"/>
                  </a:cubicBezTo>
                  <a:cubicBezTo>
                    <a:pt x="18" y="25"/>
                    <a:pt x="18" y="24"/>
                    <a:pt x="18" y="24"/>
                  </a:cubicBezTo>
                  <a:cubicBezTo>
                    <a:pt x="17" y="21"/>
                    <a:pt x="17" y="19"/>
                    <a:pt x="16" y="16"/>
                  </a:cubicBezTo>
                  <a:cubicBezTo>
                    <a:pt x="16" y="16"/>
                    <a:pt x="16" y="15"/>
                    <a:pt x="16" y="15"/>
                  </a:cubicBezTo>
                  <a:cubicBezTo>
                    <a:pt x="15" y="14"/>
                    <a:pt x="15" y="13"/>
                    <a:pt x="15" y="13"/>
                  </a:cubicBezTo>
                  <a:cubicBezTo>
                    <a:pt x="14" y="12"/>
                    <a:pt x="14" y="11"/>
                    <a:pt x="13" y="10"/>
                  </a:cubicBezTo>
                  <a:cubicBezTo>
                    <a:pt x="12" y="9"/>
                    <a:pt x="11" y="8"/>
                    <a:pt x="10" y="7"/>
                  </a:cubicBezTo>
                  <a:cubicBezTo>
                    <a:pt x="10" y="6"/>
                    <a:pt x="9" y="5"/>
                    <a:pt x="8" y="4"/>
                  </a:cubicBezTo>
                  <a:cubicBezTo>
                    <a:pt x="9" y="5"/>
                    <a:pt x="10" y="6"/>
                    <a:pt x="11" y="7"/>
                  </a:cubicBezTo>
                  <a:cubicBezTo>
                    <a:pt x="11" y="8"/>
                    <a:pt x="12" y="9"/>
                    <a:pt x="13" y="10"/>
                  </a:cubicBezTo>
                  <a:cubicBezTo>
                    <a:pt x="14" y="11"/>
                    <a:pt x="15" y="12"/>
                    <a:pt x="15" y="13"/>
                  </a:cubicBezTo>
                  <a:cubicBezTo>
                    <a:pt x="16" y="13"/>
                    <a:pt x="16" y="14"/>
                    <a:pt x="16" y="14"/>
                  </a:cubicBezTo>
                  <a:cubicBezTo>
                    <a:pt x="16" y="15"/>
                    <a:pt x="17" y="16"/>
                    <a:pt x="17" y="16"/>
                  </a:cubicBezTo>
                  <a:cubicBezTo>
                    <a:pt x="18" y="19"/>
                    <a:pt x="18" y="21"/>
                    <a:pt x="19" y="24"/>
                  </a:cubicBezTo>
                  <a:cubicBezTo>
                    <a:pt x="19" y="25"/>
                    <a:pt x="19" y="26"/>
                    <a:pt x="20" y="27"/>
                  </a:cubicBezTo>
                  <a:cubicBezTo>
                    <a:pt x="20" y="28"/>
                    <a:pt x="20" y="28"/>
                    <a:pt x="21" y="29"/>
                  </a:cubicBezTo>
                  <a:cubicBezTo>
                    <a:pt x="21" y="29"/>
                    <a:pt x="21" y="29"/>
                    <a:pt x="21" y="29"/>
                  </a:cubicBezTo>
                  <a:cubicBezTo>
                    <a:pt x="22" y="30"/>
                    <a:pt x="23" y="31"/>
                    <a:pt x="24" y="33"/>
                  </a:cubicBezTo>
                  <a:cubicBezTo>
                    <a:pt x="25" y="33"/>
                    <a:pt x="25" y="34"/>
                    <a:pt x="26" y="35"/>
                  </a:cubicBezTo>
                  <a:cubicBezTo>
                    <a:pt x="26" y="35"/>
                    <a:pt x="26" y="35"/>
                    <a:pt x="26" y="35"/>
                  </a:cubicBezTo>
                  <a:cubicBezTo>
                    <a:pt x="26" y="34"/>
                    <a:pt x="26" y="34"/>
                    <a:pt x="26" y="33"/>
                  </a:cubicBezTo>
                  <a:cubicBezTo>
                    <a:pt x="26" y="33"/>
                    <a:pt x="27" y="32"/>
                    <a:pt x="27" y="32"/>
                  </a:cubicBezTo>
                  <a:cubicBezTo>
                    <a:pt x="27" y="31"/>
                    <a:pt x="27" y="30"/>
                    <a:pt x="27" y="29"/>
                  </a:cubicBezTo>
                  <a:cubicBezTo>
                    <a:pt x="27" y="28"/>
                    <a:pt x="27" y="27"/>
                    <a:pt x="27" y="26"/>
                  </a:cubicBezTo>
                  <a:cubicBezTo>
                    <a:pt x="27" y="23"/>
                    <a:pt x="27" y="21"/>
                    <a:pt x="26" y="19"/>
                  </a:cubicBezTo>
                  <a:cubicBezTo>
                    <a:pt x="26" y="18"/>
                    <a:pt x="26" y="17"/>
                    <a:pt x="25" y="17"/>
                  </a:cubicBezTo>
                  <a:cubicBezTo>
                    <a:pt x="25" y="16"/>
                    <a:pt x="24" y="15"/>
                    <a:pt x="24" y="14"/>
                  </a:cubicBezTo>
                  <a:cubicBezTo>
                    <a:pt x="24" y="15"/>
                    <a:pt x="25" y="15"/>
                    <a:pt x="25" y="16"/>
                  </a:cubicBezTo>
                  <a:cubicBezTo>
                    <a:pt x="26" y="17"/>
                    <a:pt x="26" y="18"/>
                    <a:pt x="26" y="19"/>
                  </a:cubicBezTo>
                  <a:cubicBezTo>
                    <a:pt x="27" y="21"/>
                    <a:pt x="28" y="23"/>
                    <a:pt x="28" y="25"/>
                  </a:cubicBezTo>
                  <a:cubicBezTo>
                    <a:pt x="28" y="27"/>
                    <a:pt x="28" y="28"/>
                    <a:pt x="28" y="29"/>
                  </a:cubicBezTo>
                  <a:cubicBezTo>
                    <a:pt x="28" y="30"/>
                    <a:pt x="28" y="31"/>
                    <a:pt x="27" y="32"/>
                  </a:cubicBezTo>
                  <a:cubicBezTo>
                    <a:pt x="27" y="32"/>
                    <a:pt x="27" y="32"/>
                    <a:pt x="27" y="33"/>
                  </a:cubicBezTo>
                  <a:cubicBezTo>
                    <a:pt x="27" y="33"/>
                    <a:pt x="27" y="33"/>
                    <a:pt x="27" y="33"/>
                  </a:cubicBezTo>
                  <a:cubicBezTo>
                    <a:pt x="27" y="34"/>
                    <a:pt x="27" y="34"/>
                    <a:pt x="27" y="35"/>
                  </a:cubicBezTo>
                  <a:cubicBezTo>
                    <a:pt x="27" y="35"/>
                    <a:pt x="27" y="36"/>
                    <a:pt x="27" y="36"/>
                  </a:cubicBezTo>
                  <a:cubicBezTo>
                    <a:pt x="27" y="37"/>
                    <a:pt x="27" y="38"/>
                    <a:pt x="28" y="38"/>
                  </a:cubicBezTo>
                  <a:cubicBezTo>
                    <a:pt x="28" y="39"/>
                    <a:pt x="28" y="40"/>
                    <a:pt x="29" y="41"/>
                  </a:cubicBezTo>
                  <a:cubicBezTo>
                    <a:pt x="29" y="41"/>
                    <a:pt x="29" y="41"/>
                    <a:pt x="29" y="41"/>
                  </a:cubicBezTo>
                  <a:cubicBezTo>
                    <a:pt x="29" y="41"/>
                    <a:pt x="29" y="41"/>
                    <a:pt x="29" y="41"/>
                  </a:cubicBezTo>
                  <a:cubicBezTo>
                    <a:pt x="29" y="41"/>
                    <a:pt x="29" y="41"/>
                    <a:pt x="29" y="42"/>
                  </a:cubicBezTo>
                  <a:cubicBezTo>
                    <a:pt x="29" y="43"/>
                    <a:pt x="30" y="44"/>
                    <a:pt x="30" y="45"/>
                  </a:cubicBezTo>
                  <a:cubicBezTo>
                    <a:pt x="30" y="45"/>
                    <a:pt x="29" y="44"/>
                    <a:pt x="29" y="43"/>
                  </a:cubicBezTo>
                  <a:cubicBezTo>
                    <a:pt x="29" y="43"/>
                    <a:pt x="29" y="42"/>
                    <a:pt x="28" y="42"/>
                  </a:cubicBezTo>
                  <a:cubicBezTo>
                    <a:pt x="28" y="41"/>
                    <a:pt x="28" y="40"/>
                    <a:pt x="27" y="40"/>
                  </a:cubicBezTo>
                  <a:cubicBezTo>
                    <a:pt x="27" y="40"/>
                    <a:pt x="27" y="40"/>
                    <a:pt x="27" y="39"/>
                  </a:cubicBezTo>
                  <a:cubicBezTo>
                    <a:pt x="27" y="39"/>
                    <a:pt x="27" y="39"/>
                    <a:pt x="26" y="39"/>
                  </a:cubicBezTo>
                  <a:cubicBezTo>
                    <a:pt x="26" y="39"/>
                    <a:pt x="26" y="39"/>
                    <a:pt x="26" y="38"/>
                  </a:cubicBezTo>
                  <a:cubicBezTo>
                    <a:pt x="26" y="38"/>
                    <a:pt x="25" y="38"/>
                    <a:pt x="25" y="38"/>
                  </a:cubicBezTo>
                  <a:cubicBezTo>
                    <a:pt x="25" y="38"/>
                    <a:pt x="24" y="37"/>
                    <a:pt x="24" y="37"/>
                  </a:cubicBezTo>
                  <a:cubicBezTo>
                    <a:pt x="22" y="36"/>
                    <a:pt x="20" y="35"/>
                    <a:pt x="18" y="34"/>
                  </a:cubicBezTo>
                  <a:cubicBezTo>
                    <a:pt x="18" y="34"/>
                    <a:pt x="17" y="34"/>
                    <a:pt x="17" y="34"/>
                  </a:cubicBezTo>
                  <a:cubicBezTo>
                    <a:pt x="17" y="34"/>
                    <a:pt x="16" y="34"/>
                    <a:pt x="16" y="34"/>
                  </a:cubicBezTo>
                  <a:cubicBezTo>
                    <a:pt x="14" y="33"/>
                    <a:pt x="13" y="33"/>
                    <a:pt x="12" y="34"/>
                  </a:cubicBezTo>
                  <a:cubicBezTo>
                    <a:pt x="10" y="34"/>
                    <a:pt x="8" y="35"/>
                    <a:pt x="6" y="35"/>
                  </a:cubicBezTo>
                  <a:cubicBezTo>
                    <a:pt x="7" y="35"/>
                    <a:pt x="8" y="34"/>
                    <a:pt x="9" y="34"/>
                  </a:cubicBezTo>
                  <a:cubicBezTo>
                    <a:pt x="10" y="34"/>
                    <a:pt x="11" y="33"/>
                    <a:pt x="12" y="33"/>
                  </a:cubicBezTo>
                  <a:cubicBezTo>
                    <a:pt x="13" y="33"/>
                    <a:pt x="15" y="33"/>
                    <a:pt x="16" y="33"/>
                  </a:cubicBezTo>
                  <a:cubicBezTo>
                    <a:pt x="16" y="33"/>
                    <a:pt x="17" y="33"/>
                    <a:pt x="17" y="33"/>
                  </a:cubicBezTo>
                  <a:cubicBezTo>
                    <a:pt x="18" y="34"/>
                    <a:pt x="18" y="34"/>
                    <a:pt x="19" y="34"/>
                  </a:cubicBezTo>
                  <a:cubicBezTo>
                    <a:pt x="20" y="34"/>
                    <a:pt x="21" y="35"/>
                    <a:pt x="22" y="35"/>
                  </a:cubicBezTo>
                  <a:cubicBezTo>
                    <a:pt x="23" y="35"/>
                    <a:pt x="23" y="36"/>
                    <a:pt x="24" y="36"/>
                  </a:cubicBezTo>
                  <a:cubicBezTo>
                    <a:pt x="25" y="37"/>
                    <a:pt x="25" y="37"/>
                    <a:pt x="26" y="37"/>
                  </a:cubicBezTo>
                  <a:cubicBezTo>
                    <a:pt x="26" y="37"/>
                    <a:pt x="26" y="37"/>
                    <a:pt x="26" y="37"/>
                  </a:cubicBezTo>
                  <a:cubicBezTo>
                    <a:pt x="25" y="36"/>
                    <a:pt x="24" y="35"/>
                    <a:pt x="23" y="33"/>
                  </a:cubicBezTo>
                  <a:cubicBezTo>
                    <a:pt x="23" y="33"/>
                    <a:pt x="22" y="33"/>
                    <a:pt x="22" y="32"/>
                  </a:cubicBezTo>
                  <a:cubicBezTo>
                    <a:pt x="22" y="32"/>
                    <a:pt x="22" y="32"/>
                    <a:pt x="21" y="32"/>
                  </a:cubicBezTo>
                  <a:cubicBezTo>
                    <a:pt x="20" y="31"/>
                    <a:pt x="19" y="31"/>
                    <a:pt x="18" y="30"/>
                  </a:cubicBezTo>
                  <a:cubicBezTo>
                    <a:pt x="18" y="30"/>
                    <a:pt x="18" y="30"/>
                    <a:pt x="18" y="30"/>
                  </a:cubicBezTo>
                  <a:cubicBezTo>
                    <a:pt x="18" y="30"/>
                    <a:pt x="18" y="30"/>
                    <a:pt x="17" y="30"/>
                  </a:cubicBezTo>
                  <a:cubicBezTo>
                    <a:pt x="17" y="30"/>
                    <a:pt x="17" y="30"/>
                    <a:pt x="17" y="30"/>
                  </a:cubicBezTo>
                  <a:cubicBezTo>
                    <a:pt x="16" y="30"/>
                    <a:pt x="16" y="30"/>
                    <a:pt x="15" y="30"/>
                  </a:cubicBezTo>
                  <a:cubicBezTo>
                    <a:pt x="14" y="29"/>
                    <a:pt x="13" y="29"/>
                    <a:pt x="12" y="29"/>
                  </a:cubicBezTo>
                  <a:cubicBezTo>
                    <a:pt x="9" y="28"/>
                    <a:pt x="7" y="28"/>
                    <a:pt x="5" y="27"/>
                  </a:cubicBezTo>
                  <a:cubicBezTo>
                    <a:pt x="4" y="26"/>
                    <a:pt x="3" y="26"/>
                    <a:pt x="2" y="25"/>
                  </a:cubicBezTo>
                  <a:cubicBezTo>
                    <a:pt x="1" y="24"/>
                    <a:pt x="0" y="24"/>
                    <a:pt x="0" y="23"/>
                  </a:cubicBezTo>
                  <a:cubicBezTo>
                    <a:pt x="1" y="23"/>
                    <a:pt x="2" y="24"/>
                    <a:pt x="2" y="2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1906"/>
            <p:cNvSpPr>
              <a:spLocks/>
            </p:cNvSpPr>
            <p:nvPr/>
          </p:nvSpPr>
          <p:spPr bwMode="auto">
            <a:xfrm>
              <a:off x="5046621" y="4848253"/>
              <a:ext cx="101601" cy="65088"/>
            </a:xfrm>
            <a:custGeom>
              <a:avLst/>
              <a:gdLst>
                <a:gd name="T0" fmla="*/ 27 w 27"/>
                <a:gd name="T1" fmla="*/ 17 h 17"/>
                <a:gd name="T2" fmla="*/ 15 w 27"/>
                <a:gd name="T3" fmla="*/ 6 h 17"/>
                <a:gd name="T4" fmla="*/ 7 w 27"/>
                <a:gd name="T5" fmla="*/ 3 h 17"/>
                <a:gd name="T6" fmla="*/ 0 w 27"/>
                <a:gd name="T7" fmla="*/ 1 h 17"/>
                <a:gd name="T8" fmla="*/ 11 w 27"/>
                <a:gd name="T9" fmla="*/ 0 h 17"/>
                <a:gd name="T10" fmla="*/ 19 w 27"/>
                <a:gd name="T11" fmla="*/ 6 h 17"/>
                <a:gd name="T12" fmla="*/ 27 w 2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7" h="17">
                  <a:moveTo>
                    <a:pt x="27" y="17"/>
                  </a:moveTo>
                  <a:cubicBezTo>
                    <a:pt x="23" y="13"/>
                    <a:pt x="19" y="9"/>
                    <a:pt x="15" y="6"/>
                  </a:cubicBezTo>
                  <a:cubicBezTo>
                    <a:pt x="12" y="5"/>
                    <a:pt x="10" y="4"/>
                    <a:pt x="7" y="3"/>
                  </a:cubicBezTo>
                  <a:cubicBezTo>
                    <a:pt x="5" y="3"/>
                    <a:pt x="2" y="2"/>
                    <a:pt x="0" y="1"/>
                  </a:cubicBezTo>
                  <a:cubicBezTo>
                    <a:pt x="4" y="0"/>
                    <a:pt x="7" y="0"/>
                    <a:pt x="11" y="0"/>
                  </a:cubicBezTo>
                  <a:cubicBezTo>
                    <a:pt x="14" y="1"/>
                    <a:pt x="17" y="4"/>
                    <a:pt x="19" y="6"/>
                  </a:cubicBezTo>
                  <a:cubicBezTo>
                    <a:pt x="22" y="9"/>
                    <a:pt x="24" y="13"/>
                    <a:pt x="27"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88" name="Picture 1907"/>
            <p:cNvPicPr>
              <a:picLocks noChangeAspect="1" noChangeArrowheads="1"/>
            </p:cNvPicPr>
            <p:nvPr/>
          </p:nvPicPr>
          <p:blipFill>
            <a:blip r:embed="rId19" cstate="screen">
              <a:extLst>
                <a:ext uri="{28A0092B-C50C-407E-A947-70E740481C1C}">
                  <a14:useLocalDpi xmlns:a14="http://schemas.microsoft.com/office/drawing/2010/main"/>
                </a:ext>
              </a:extLst>
            </a:blip>
            <a:srcRect/>
            <a:stretch>
              <a:fillRect/>
            </a:stretch>
          </p:blipFill>
          <p:spPr bwMode="auto">
            <a:xfrm>
              <a:off x="5005346" y="4829203"/>
              <a:ext cx="247652" cy="179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 name="Picture 1908"/>
            <p:cNvPicPr>
              <a:picLocks noChangeAspect="1" noChangeArrowheads="1"/>
            </p:cNvPicPr>
            <p:nvPr/>
          </p:nvPicPr>
          <p:blipFill>
            <a:blip r:embed="rId20" cstate="screen">
              <a:extLst>
                <a:ext uri="{28A0092B-C50C-407E-A947-70E740481C1C}">
                  <a14:useLocalDpi xmlns:a14="http://schemas.microsoft.com/office/drawing/2010/main"/>
                </a:ext>
              </a:extLst>
            </a:blip>
            <a:srcRect/>
            <a:stretch>
              <a:fillRect/>
            </a:stretch>
          </p:blipFill>
          <p:spPr bwMode="auto">
            <a:xfrm>
              <a:off x="5076784" y="4922866"/>
              <a:ext cx="134938"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0" name="Freeform 1909"/>
            <p:cNvSpPr>
              <a:spLocks/>
            </p:cNvSpPr>
            <p:nvPr/>
          </p:nvSpPr>
          <p:spPr bwMode="auto">
            <a:xfrm>
              <a:off x="5038684" y="4908579"/>
              <a:ext cx="123826" cy="52388"/>
            </a:xfrm>
            <a:custGeom>
              <a:avLst/>
              <a:gdLst>
                <a:gd name="T0" fmla="*/ 18 w 33"/>
                <a:gd name="T1" fmla="*/ 7 h 14"/>
                <a:gd name="T2" fmla="*/ 27 w 33"/>
                <a:gd name="T3" fmla="*/ 5 h 14"/>
                <a:gd name="T4" fmla="*/ 33 w 33"/>
                <a:gd name="T5" fmla="*/ 5 h 14"/>
                <a:gd name="T6" fmla="*/ 24 w 33"/>
                <a:gd name="T7" fmla="*/ 8 h 14"/>
                <a:gd name="T8" fmla="*/ 15 w 33"/>
                <a:gd name="T9" fmla="*/ 13 h 14"/>
                <a:gd name="T10" fmla="*/ 6 w 33"/>
                <a:gd name="T11" fmla="*/ 11 h 14"/>
                <a:gd name="T12" fmla="*/ 4 w 33"/>
                <a:gd name="T13" fmla="*/ 10 h 14"/>
                <a:gd name="T14" fmla="*/ 0 w 33"/>
                <a:gd name="T15" fmla="*/ 0 h 14"/>
                <a:gd name="T16" fmla="*/ 4 w 33"/>
                <a:gd name="T17" fmla="*/ 4 h 14"/>
                <a:gd name="T18" fmla="*/ 18 w 33"/>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4">
                  <a:moveTo>
                    <a:pt x="18" y="7"/>
                  </a:moveTo>
                  <a:cubicBezTo>
                    <a:pt x="20" y="6"/>
                    <a:pt x="25" y="5"/>
                    <a:pt x="27" y="5"/>
                  </a:cubicBezTo>
                  <a:cubicBezTo>
                    <a:pt x="29" y="4"/>
                    <a:pt x="33" y="5"/>
                    <a:pt x="33" y="5"/>
                  </a:cubicBezTo>
                  <a:cubicBezTo>
                    <a:pt x="30" y="5"/>
                    <a:pt x="27" y="6"/>
                    <a:pt x="24" y="8"/>
                  </a:cubicBezTo>
                  <a:cubicBezTo>
                    <a:pt x="21" y="9"/>
                    <a:pt x="18" y="11"/>
                    <a:pt x="15" y="13"/>
                  </a:cubicBezTo>
                  <a:cubicBezTo>
                    <a:pt x="12" y="14"/>
                    <a:pt x="8" y="13"/>
                    <a:pt x="6" y="11"/>
                  </a:cubicBezTo>
                  <a:cubicBezTo>
                    <a:pt x="5" y="11"/>
                    <a:pt x="5" y="11"/>
                    <a:pt x="4" y="10"/>
                  </a:cubicBezTo>
                  <a:cubicBezTo>
                    <a:pt x="2" y="7"/>
                    <a:pt x="1" y="4"/>
                    <a:pt x="0" y="0"/>
                  </a:cubicBezTo>
                  <a:cubicBezTo>
                    <a:pt x="1" y="1"/>
                    <a:pt x="2" y="3"/>
                    <a:pt x="4" y="4"/>
                  </a:cubicBezTo>
                  <a:cubicBezTo>
                    <a:pt x="9" y="8"/>
                    <a:pt x="15" y="8"/>
                    <a:pt x="18"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910"/>
            <p:cNvSpPr>
              <a:spLocks/>
            </p:cNvSpPr>
            <p:nvPr/>
          </p:nvSpPr>
          <p:spPr bwMode="auto">
            <a:xfrm>
              <a:off x="5030746" y="4859366"/>
              <a:ext cx="180976" cy="101601"/>
            </a:xfrm>
            <a:custGeom>
              <a:avLst/>
              <a:gdLst>
                <a:gd name="T0" fmla="*/ 18 w 48"/>
                <a:gd name="T1" fmla="*/ 20 h 27"/>
                <a:gd name="T2" fmla="*/ 28 w 48"/>
                <a:gd name="T3" fmla="*/ 17 h 27"/>
                <a:gd name="T4" fmla="*/ 30 w 48"/>
                <a:gd name="T5" fmla="*/ 17 h 27"/>
                <a:gd name="T6" fmla="*/ 31 w 48"/>
                <a:gd name="T7" fmla="*/ 16 h 27"/>
                <a:gd name="T8" fmla="*/ 30 w 48"/>
                <a:gd name="T9" fmla="*/ 16 h 27"/>
                <a:gd name="T10" fmla="*/ 27 w 48"/>
                <a:gd name="T11" fmla="*/ 15 h 27"/>
                <a:gd name="T12" fmla="*/ 20 w 48"/>
                <a:gd name="T13" fmla="*/ 14 h 27"/>
                <a:gd name="T14" fmla="*/ 15 w 48"/>
                <a:gd name="T15" fmla="*/ 13 h 27"/>
                <a:gd name="T16" fmla="*/ 9 w 48"/>
                <a:gd name="T17" fmla="*/ 12 h 27"/>
                <a:gd name="T18" fmla="*/ 6 w 48"/>
                <a:gd name="T19" fmla="*/ 9 h 27"/>
                <a:gd name="T20" fmla="*/ 13 w 48"/>
                <a:gd name="T21" fmla="*/ 12 h 27"/>
                <a:gd name="T22" fmla="*/ 17 w 48"/>
                <a:gd name="T23" fmla="*/ 13 h 27"/>
                <a:gd name="T24" fmla="*/ 10 w 48"/>
                <a:gd name="T25" fmla="*/ 9 h 27"/>
                <a:gd name="T26" fmla="*/ 2 w 48"/>
                <a:gd name="T27" fmla="*/ 2 h 27"/>
                <a:gd name="T28" fmla="*/ 1 w 48"/>
                <a:gd name="T29" fmla="*/ 1 h 27"/>
                <a:gd name="T30" fmla="*/ 5 w 48"/>
                <a:gd name="T31" fmla="*/ 4 h 27"/>
                <a:gd name="T32" fmla="*/ 23 w 48"/>
                <a:gd name="T33" fmla="*/ 13 h 27"/>
                <a:gd name="T34" fmla="*/ 28 w 48"/>
                <a:gd name="T35" fmla="*/ 14 h 27"/>
                <a:gd name="T36" fmla="*/ 30 w 48"/>
                <a:gd name="T37" fmla="*/ 14 h 27"/>
                <a:gd name="T38" fmla="*/ 29 w 48"/>
                <a:gd name="T39" fmla="*/ 13 h 27"/>
                <a:gd name="T40" fmla="*/ 22 w 48"/>
                <a:gd name="T41" fmla="*/ 6 h 27"/>
                <a:gd name="T42" fmla="*/ 19 w 48"/>
                <a:gd name="T43" fmla="*/ 4 h 27"/>
                <a:gd name="T44" fmla="*/ 12 w 48"/>
                <a:gd name="T45" fmla="*/ 1 h 27"/>
                <a:gd name="T46" fmla="*/ 12 w 48"/>
                <a:gd name="T47" fmla="*/ 1 h 27"/>
                <a:gd name="T48" fmla="*/ 19 w 48"/>
                <a:gd name="T49" fmla="*/ 3 h 27"/>
                <a:gd name="T50" fmla="*/ 23 w 48"/>
                <a:gd name="T51" fmla="*/ 6 h 27"/>
                <a:gd name="T52" fmla="*/ 31 w 48"/>
                <a:gd name="T53" fmla="*/ 14 h 27"/>
                <a:gd name="T54" fmla="*/ 33 w 48"/>
                <a:gd name="T55" fmla="*/ 15 h 27"/>
                <a:gd name="T56" fmla="*/ 40 w 48"/>
                <a:gd name="T57" fmla="*/ 17 h 27"/>
                <a:gd name="T58" fmla="*/ 39 w 48"/>
                <a:gd name="T59" fmla="*/ 15 h 27"/>
                <a:gd name="T60" fmla="*/ 38 w 48"/>
                <a:gd name="T61" fmla="*/ 11 h 27"/>
                <a:gd name="T62" fmla="*/ 32 w 48"/>
                <a:gd name="T63" fmla="*/ 4 h 27"/>
                <a:gd name="T64" fmla="*/ 27 w 48"/>
                <a:gd name="T65" fmla="*/ 0 h 27"/>
                <a:gd name="T66" fmla="*/ 32 w 48"/>
                <a:gd name="T67" fmla="*/ 3 h 27"/>
                <a:gd name="T68" fmla="*/ 38 w 48"/>
                <a:gd name="T69" fmla="*/ 11 h 27"/>
                <a:gd name="T70" fmla="*/ 40 w 48"/>
                <a:gd name="T71" fmla="*/ 14 h 27"/>
                <a:gd name="T72" fmla="*/ 40 w 48"/>
                <a:gd name="T73" fmla="*/ 17 h 27"/>
                <a:gd name="T74" fmla="*/ 43 w 48"/>
                <a:gd name="T75" fmla="*/ 19 h 27"/>
                <a:gd name="T76" fmla="*/ 45 w 48"/>
                <a:gd name="T77" fmla="*/ 21 h 27"/>
                <a:gd name="T78" fmla="*/ 46 w 48"/>
                <a:gd name="T79" fmla="*/ 21 h 27"/>
                <a:gd name="T80" fmla="*/ 47 w 48"/>
                <a:gd name="T81" fmla="*/ 23 h 27"/>
                <a:gd name="T82" fmla="*/ 43 w 48"/>
                <a:gd name="T83" fmla="*/ 21 h 27"/>
                <a:gd name="T84" fmla="*/ 42 w 48"/>
                <a:gd name="T85" fmla="*/ 20 h 27"/>
                <a:gd name="T86" fmla="*/ 41 w 48"/>
                <a:gd name="T87" fmla="*/ 20 h 27"/>
                <a:gd name="T88" fmla="*/ 33 w 48"/>
                <a:gd name="T89" fmla="*/ 20 h 27"/>
                <a:gd name="T90" fmla="*/ 30 w 48"/>
                <a:gd name="T91" fmla="*/ 21 h 27"/>
                <a:gd name="T92" fmla="*/ 23 w 48"/>
                <a:gd name="T93" fmla="*/ 27 h 27"/>
                <a:gd name="T94" fmla="*/ 27 w 48"/>
                <a:gd name="T95" fmla="*/ 23 h 27"/>
                <a:gd name="T96" fmla="*/ 32 w 48"/>
                <a:gd name="T97" fmla="*/ 20 h 27"/>
                <a:gd name="T98" fmla="*/ 36 w 48"/>
                <a:gd name="T99" fmla="*/ 19 h 27"/>
                <a:gd name="T100" fmla="*/ 41 w 48"/>
                <a:gd name="T101" fmla="*/ 19 h 27"/>
                <a:gd name="T102" fmla="*/ 36 w 48"/>
                <a:gd name="T103" fmla="*/ 17 h 27"/>
                <a:gd name="T104" fmla="*/ 34 w 48"/>
                <a:gd name="T105" fmla="*/ 17 h 27"/>
                <a:gd name="T106" fmla="*/ 31 w 48"/>
                <a:gd name="T107" fmla="*/ 17 h 27"/>
                <a:gd name="T108" fmla="*/ 29 w 48"/>
                <a:gd name="T109" fmla="*/ 18 h 27"/>
                <a:gd name="T110" fmla="*/ 25 w 48"/>
                <a:gd name="T111" fmla="*/ 19 h 27"/>
                <a:gd name="T112" fmla="*/ 14 w 48"/>
                <a:gd name="T113" fmla="*/ 21 h 27"/>
                <a:gd name="T114" fmla="*/ 14 w 48"/>
                <a:gd name="T115"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27">
                  <a:moveTo>
                    <a:pt x="14" y="20"/>
                  </a:moveTo>
                  <a:cubicBezTo>
                    <a:pt x="16" y="20"/>
                    <a:pt x="17" y="20"/>
                    <a:pt x="18" y="20"/>
                  </a:cubicBezTo>
                  <a:cubicBezTo>
                    <a:pt x="20" y="20"/>
                    <a:pt x="22" y="19"/>
                    <a:pt x="24" y="18"/>
                  </a:cubicBezTo>
                  <a:cubicBezTo>
                    <a:pt x="25" y="18"/>
                    <a:pt x="26" y="18"/>
                    <a:pt x="28" y="17"/>
                  </a:cubicBezTo>
                  <a:cubicBezTo>
                    <a:pt x="28" y="17"/>
                    <a:pt x="29" y="17"/>
                    <a:pt x="29" y="17"/>
                  </a:cubicBezTo>
                  <a:cubicBezTo>
                    <a:pt x="30" y="17"/>
                    <a:pt x="30" y="17"/>
                    <a:pt x="30" y="17"/>
                  </a:cubicBezTo>
                  <a:cubicBezTo>
                    <a:pt x="30" y="17"/>
                    <a:pt x="30" y="17"/>
                    <a:pt x="30" y="17"/>
                  </a:cubicBezTo>
                  <a:cubicBezTo>
                    <a:pt x="31" y="16"/>
                    <a:pt x="31" y="16"/>
                    <a:pt x="31" y="16"/>
                  </a:cubicBezTo>
                  <a:cubicBezTo>
                    <a:pt x="31" y="16"/>
                    <a:pt x="32" y="16"/>
                    <a:pt x="33" y="16"/>
                  </a:cubicBezTo>
                  <a:cubicBezTo>
                    <a:pt x="32" y="16"/>
                    <a:pt x="31" y="16"/>
                    <a:pt x="30" y="16"/>
                  </a:cubicBezTo>
                  <a:cubicBezTo>
                    <a:pt x="29" y="15"/>
                    <a:pt x="29" y="15"/>
                    <a:pt x="28" y="15"/>
                  </a:cubicBezTo>
                  <a:cubicBezTo>
                    <a:pt x="28" y="15"/>
                    <a:pt x="27" y="15"/>
                    <a:pt x="27" y="15"/>
                  </a:cubicBezTo>
                  <a:cubicBezTo>
                    <a:pt x="25" y="15"/>
                    <a:pt x="24" y="15"/>
                    <a:pt x="23" y="14"/>
                  </a:cubicBezTo>
                  <a:cubicBezTo>
                    <a:pt x="22" y="14"/>
                    <a:pt x="21" y="14"/>
                    <a:pt x="20" y="14"/>
                  </a:cubicBezTo>
                  <a:cubicBezTo>
                    <a:pt x="19" y="14"/>
                    <a:pt x="18" y="14"/>
                    <a:pt x="17" y="14"/>
                  </a:cubicBezTo>
                  <a:cubicBezTo>
                    <a:pt x="16" y="14"/>
                    <a:pt x="16" y="13"/>
                    <a:pt x="15" y="13"/>
                  </a:cubicBezTo>
                  <a:cubicBezTo>
                    <a:pt x="14" y="13"/>
                    <a:pt x="14" y="13"/>
                    <a:pt x="13" y="13"/>
                  </a:cubicBezTo>
                  <a:cubicBezTo>
                    <a:pt x="12" y="13"/>
                    <a:pt x="11" y="12"/>
                    <a:pt x="9" y="12"/>
                  </a:cubicBezTo>
                  <a:cubicBezTo>
                    <a:pt x="9" y="12"/>
                    <a:pt x="8" y="11"/>
                    <a:pt x="8" y="11"/>
                  </a:cubicBezTo>
                  <a:cubicBezTo>
                    <a:pt x="7" y="10"/>
                    <a:pt x="7" y="10"/>
                    <a:pt x="6" y="9"/>
                  </a:cubicBezTo>
                  <a:cubicBezTo>
                    <a:pt x="7" y="10"/>
                    <a:pt x="8" y="11"/>
                    <a:pt x="9" y="12"/>
                  </a:cubicBezTo>
                  <a:cubicBezTo>
                    <a:pt x="11" y="12"/>
                    <a:pt x="12" y="12"/>
                    <a:pt x="13" y="12"/>
                  </a:cubicBezTo>
                  <a:cubicBezTo>
                    <a:pt x="14" y="12"/>
                    <a:pt x="15" y="13"/>
                    <a:pt x="15" y="13"/>
                  </a:cubicBezTo>
                  <a:cubicBezTo>
                    <a:pt x="16" y="13"/>
                    <a:pt x="16" y="13"/>
                    <a:pt x="17" y="13"/>
                  </a:cubicBezTo>
                  <a:cubicBezTo>
                    <a:pt x="17" y="13"/>
                    <a:pt x="18" y="13"/>
                    <a:pt x="18" y="13"/>
                  </a:cubicBezTo>
                  <a:cubicBezTo>
                    <a:pt x="15" y="12"/>
                    <a:pt x="13" y="11"/>
                    <a:pt x="10" y="9"/>
                  </a:cubicBezTo>
                  <a:cubicBezTo>
                    <a:pt x="8" y="8"/>
                    <a:pt x="6" y="6"/>
                    <a:pt x="5" y="5"/>
                  </a:cubicBezTo>
                  <a:cubicBezTo>
                    <a:pt x="4" y="4"/>
                    <a:pt x="3" y="3"/>
                    <a:pt x="2" y="2"/>
                  </a:cubicBezTo>
                  <a:cubicBezTo>
                    <a:pt x="1" y="2"/>
                    <a:pt x="1" y="1"/>
                    <a:pt x="0" y="0"/>
                  </a:cubicBezTo>
                  <a:cubicBezTo>
                    <a:pt x="0" y="0"/>
                    <a:pt x="1" y="0"/>
                    <a:pt x="1" y="1"/>
                  </a:cubicBezTo>
                  <a:cubicBezTo>
                    <a:pt x="2" y="1"/>
                    <a:pt x="2" y="2"/>
                    <a:pt x="3" y="2"/>
                  </a:cubicBezTo>
                  <a:cubicBezTo>
                    <a:pt x="3" y="3"/>
                    <a:pt x="4" y="3"/>
                    <a:pt x="5" y="4"/>
                  </a:cubicBezTo>
                  <a:cubicBezTo>
                    <a:pt x="7" y="5"/>
                    <a:pt x="9" y="7"/>
                    <a:pt x="11" y="8"/>
                  </a:cubicBezTo>
                  <a:cubicBezTo>
                    <a:pt x="15" y="10"/>
                    <a:pt x="19" y="12"/>
                    <a:pt x="23" y="13"/>
                  </a:cubicBezTo>
                  <a:cubicBezTo>
                    <a:pt x="24" y="14"/>
                    <a:pt x="26" y="14"/>
                    <a:pt x="27" y="14"/>
                  </a:cubicBezTo>
                  <a:cubicBezTo>
                    <a:pt x="27" y="14"/>
                    <a:pt x="28" y="14"/>
                    <a:pt x="28" y="14"/>
                  </a:cubicBezTo>
                  <a:cubicBezTo>
                    <a:pt x="29" y="14"/>
                    <a:pt x="30" y="14"/>
                    <a:pt x="30" y="14"/>
                  </a:cubicBezTo>
                  <a:cubicBezTo>
                    <a:pt x="30" y="14"/>
                    <a:pt x="30" y="14"/>
                    <a:pt x="30" y="14"/>
                  </a:cubicBezTo>
                  <a:cubicBezTo>
                    <a:pt x="30" y="14"/>
                    <a:pt x="30" y="14"/>
                    <a:pt x="30" y="14"/>
                  </a:cubicBezTo>
                  <a:cubicBezTo>
                    <a:pt x="30" y="14"/>
                    <a:pt x="29" y="13"/>
                    <a:pt x="29" y="13"/>
                  </a:cubicBezTo>
                  <a:cubicBezTo>
                    <a:pt x="28" y="13"/>
                    <a:pt x="28" y="12"/>
                    <a:pt x="27" y="12"/>
                  </a:cubicBezTo>
                  <a:cubicBezTo>
                    <a:pt x="25" y="10"/>
                    <a:pt x="24" y="8"/>
                    <a:pt x="22" y="6"/>
                  </a:cubicBezTo>
                  <a:cubicBezTo>
                    <a:pt x="22" y="6"/>
                    <a:pt x="21" y="5"/>
                    <a:pt x="21" y="5"/>
                  </a:cubicBezTo>
                  <a:cubicBezTo>
                    <a:pt x="20" y="5"/>
                    <a:pt x="20" y="4"/>
                    <a:pt x="19" y="4"/>
                  </a:cubicBezTo>
                  <a:cubicBezTo>
                    <a:pt x="18" y="3"/>
                    <a:pt x="17" y="3"/>
                    <a:pt x="16" y="2"/>
                  </a:cubicBezTo>
                  <a:cubicBezTo>
                    <a:pt x="15" y="2"/>
                    <a:pt x="13" y="1"/>
                    <a:pt x="12" y="1"/>
                  </a:cubicBezTo>
                  <a:cubicBezTo>
                    <a:pt x="11" y="0"/>
                    <a:pt x="10" y="0"/>
                    <a:pt x="9" y="0"/>
                  </a:cubicBezTo>
                  <a:cubicBezTo>
                    <a:pt x="10" y="0"/>
                    <a:pt x="11" y="0"/>
                    <a:pt x="12" y="1"/>
                  </a:cubicBezTo>
                  <a:cubicBezTo>
                    <a:pt x="13" y="1"/>
                    <a:pt x="15" y="1"/>
                    <a:pt x="16" y="2"/>
                  </a:cubicBezTo>
                  <a:cubicBezTo>
                    <a:pt x="17" y="2"/>
                    <a:pt x="18" y="3"/>
                    <a:pt x="19" y="3"/>
                  </a:cubicBezTo>
                  <a:cubicBezTo>
                    <a:pt x="20" y="4"/>
                    <a:pt x="20" y="4"/>
                    <a:pt x="21" y="4"/>
                  </a:cubicBezTo>
                  <a:cubicBezTo>
                    <a:pt x="22" y="5"/>
                    <a:pt x="22" y="5"/>
                    <a:pt x="23" y="6"/>
                  </a:cubicBezTo>
                  <a:cubicBezTo>
                    <a:pt x="25" y="7"/>
                    <a:pt x="26" y="9"/>
                    <a:pt x="28" y="11"/>
                  </a:cubicBezTo>
                  <a:cubicBezTo>
                    <a:pt x="29" y="12"/>
                    <a:pt x="30" y="13"/>
                    <a:pt x="31" y="14"/>
                  </a:cubicBezTo>
                  <a:cubicBezTo>
                    <a:pt x="31" y="14"/>
                    <a:pt x="32" y="14"/>
                    <a:pt x="32" y="15"/>
                  </a:cubicBezTo>
                  <a:cubicBezTo>
                    <a:pt x="32" y="15"/>
                    <a:pt x="33" y="15"/>
                    <a:pt x="33" y="15"/>
                  </a:cubicBezTo>
                  <a:cubicBezTo>
                    <a:pt x="34" y="15"/>
                    <a:pt x="36" y="16"/>
                    <a:pt x="37" y="16"/>
                  </a:cubicBezTo>
                  <a:cubicBezTo>
                    <a:pt x="38" y="16"/>
                    <a:pt x="39" y="17"/>
                    <a:pt x="40" y="17"/>
                  </a:cubicBezTo>
                  <a:cubicBezTo>
                    <a:pt x="40" y="17"/>
                    <a:pt x="40" y="17"/>
                    <a:pt x="40" y="17"/>
                  </a:cubicBezTo>
                  <a:cubicBezTo>
                    <a:pt x="39" y="16"/>
                    <a:pt x="39" y="16"/>
                    <a:pt x="39" y="15"/>
                  </a:cubicBezTo>
                  <a:cubicBezTo>
                    <a:pt x="39" y="15"/>
                    <a:pt x="39" y="14"/>
                    <a:pt x="39" y="14"/>
                  </a:cubicBezTo>
                  <a:cubicBezTo>
                    <a:pt x="39" y="13"/>
                    <a:pt x="38" y="12"/>
                    <a:pt x="38" y="11"/>
                  </a:cubicBezTo>
                  <a:cubicBezTo>
                    <a:pt x="37" y="10"/>
                    <a:pt x="37" y="9"/>
                    <a:pt x="36" y="8"/>
                  </a:cubicBezTo>
                  <a:cubicBezTo>
                    <a:pt x="35" y="7"/>
                    <a:pt x="34" y="5"/>
                    <a:pt x="32" y="4"/>
                  </a:cubicBezTo>
                  <a:cubicBezTo>
                    <a:pt x="31" y="3"/>
                    <a:pt x="31" y="2"/>
                    <a:pt x="30" y="2"/>
                  </a:cubicBezTo>
                  <a:cubicBezTo>
                    <a:pt x="29" y="1"/>
                    <a:pt x="28" y="0"/>
                    <a:pt x="27" y="0"/>
                  </a:cubicBezTo>
                  <a:cubicBezTo>
                    <a:pt x="28" y="0"/>
                    <a:pt x="29" y="1"/>
                    <a:pt x="30" y="1"/>
                  </a:cubicBezTo>
                  <a:cubicBezTo>
                    <a:pt x="31" y="2"/>
                    <a:pt x="32" y="3"/>
                    <a:pt x="32" y="3"/>
                  </a:cubicBezTo>
                  <a:cubicBezTo>
                    <a:pt x="34" y="5"/>
                    <a:pt x="35" y="6"/>
                    <a:pt x="37" y="8"/>
                  </a:cubicBezTo>
                  <a:cubicBezTo>
                    <a:pt x="37" y="9"/>
                    <a:pt x="38" y="10"/>
                    <a:pt x="38" y="11"/>
                  </a:cubicBezTo>
                  <a:cubicBezTo>
                    <a:pt x="39" y="12"/>
                    <a:pt x="39" y="13"/>
                    <a:pt x="40" y="14"/>
                  </a:cubicBezTo>
                  <a:cubicBezTo>
                    <a:pt x="40" y="14"/>
                    <a:pt x="40" y="14"/>
                    <a:pt x="40" y="14"/>
                  </a:cubicBezTo>
                  <a:cubicBezTo>
                    <a:pt x="40" y="15"/>
                    <a:pt x="40" y="15"/>
                    <a:pt x="40" y="15"/>
                  </a:cubicBezTo>
                  <a:cubicBezTo>
                    <a:pt x="40" y="16"/>
                    <a:pt x="40" y="16"/>
                    <a:pt x="40" y="17"/>
                  </a:cubicBezTo>
                  <a:cubicBezTo>
                    <a:pt x="41" y="17"/>
                    <a:pt x="41" y="18"/>
                    <a:pt x="41" y="18"/>
                  </a:cubicBezTo>
                  <a:cubicBezTo>
                    <a:pt x="42" y="18"/>
                    <a:pt x="43" y="19"/>
                    <a:pt x="43" y="19"/>
                  </a:cubicBezTo>
                  <a:cubicBezTo>
                    <a:pt x="44" y="20"/>
                    <a:pt x="44" y="20"/>
                    <a:pt x="45" y="21"/>
                  </a:cubicBezTo>
                  <a:cubicBezTo>
                    <a:pt x="45" y="21"/>
                    <a:pt x="45" y="21"/>
                    <a:pt x="45" y="21"/>
                  </a:cubicBezTo>
                  <a:cubicBezTo>
                    <a:pt x="45" y="21"/>
                    <a:pt x="45" y="21"/>
                    <a:pt x="45" y="21"/>
                  </a:cubicBezTo>
                  <a:cubicBezTo>
                    <a:pt x="46" y="21"/>
                    <a:pt x="46" y="21"/>
                    <a:pt x="46" y="21"/>
                  </a:cubicBezTo>
                  <a:cubicBezTo>
                    <a:pt x="47" y="22"/>
                    <a:pt x="48" y="23"/>
                    <a:pt x="48" y="24"/>
                  </a:cubicBezTo>
                  <a:cubicBezTo>
                    <a:pt x="48" y="23"/>
                    <a:pt x="47" y="23"/>
                    <a:pt x="47" y="23"/>
                  </a:cubicBezTo>
                  <a:cubicBezTo>
                    <a:pt x="47" y="23"/>
                    <a:pt x="46" y="22"/>
                    <a:pt x="46" y="22"/>
                  </a:cubicBezTo>
                  <a:cubicBezTo>
                    <a:pt x="45" y="21"/>
                    <a:pt x="44" y="21"/>
                    <a:pt x="43" y="21"/>
                  </a:cubicBezTo>
                  <a:cubicBezTo>
                    <a:pt x="43" y="21"/>
                    <a:pt x="43" y="21"/>
                    <a:pt x="43" y="21"/>
                  </a:cubicBezTo>
                  <a:cubicBezTo>
                    <a:pt x="43" y="20"/>
                    <a:pt x="43" y="20"/>
                    <a:pt x="42" y="20"/>
                  </a:cubicBezTo>
                  <a:cubicBezTo>
                    <a:pt x="42" y="20"/>
                    <a:pt x="42" y="20"/>
                    <a:pt x="42" y="20"/>
                  </a:cubicBezTo>
                  <a:cubicBezTo>
                    <a:pt x="41" y="20"/>
                    <a:pt x="41" y="20"/>
                    <a:pt x="41" y="20"/>
                  </a:cubicBezTo>
                  <a:cubicBezTo>
                    <a:pt x="40" y="20"/>
                    <a:pt x="40" y="20"/>
                    <a:pt x="39" y="20"/>
                  </a:cubicBezTo>
                  <a:cubicBezTo>
                    <a:pt x="37" y="20"/>
                    <a:pt x="35" y="20"/>
                    <a:pt x="33" y="20"/>
                  </a:cubicBezTo>
                  <a:cubicBezTo>
                    <a:pt x="33" y="21"/>
                    <a:pt x="32" y="21"/>
                    <a:pt x="32" y="21"/>
                  </a:cubicBezTo>
                  <a:cubicBezTo>
                    <a:pt x="31" y="21"/>
                    <a:pt x="31" y="21"/>
                    <a:pt x="30" y="21"/>
                  </a:cubicBezTo>
                  <a:cubicBezTo>
                    <a:pt x="29" y="22"/>
                    <a:pt x="28" y="22"/>
                    <a:pt x="28" y="23"/>
                  </a:cubicBezTo>
                  <a:cubicBezTo>
                    <a:pt x="26" y="24"/>
                    <a:pt x="25" y="26"/>
                    <a:pt x="23" y="27"/>
                  </a:cubicBezTo>
                  <a:cubicBezTo>
                    <a:pt x="24" y="26"/>
                    <a:pt x="25" y="26"/>
                    <a:pt x="25" y="25"/>
                  </a:cubicBezTo>
                  <a:cubicBezTo>
                    <a:pt x="26" y="24"/>
                    <a:pt x="27" y="23"/>
                    <a:pt x="27" y="23"/>
                  </a:cubicBezTo>
                  <a:cubicBezTo>
                    <a:pt x="28" y="22"/>
                    <a:pt x="29" y="21"/>
                    <a:pt x="30" y="21"/>
                  </a:cubicBezTo>
                  <a:cubicBezTo>
                    <a:pt x="31" y="21"/>
                    <a:pt x="31" y="20"/>
                    <a:pt x="32" y="20"/>
                  </a:cubicBezTo>
                  <a:cubicBezTo>
                    <a:pt x="32" y="20"/>
                    <a:pt x="33" y="20"/>
                    <a:pt x="33" y="20"/>
                  </a:cubicBezTo>
                  <a:cubicBezTo>
                    <a:pt x="34" y="20"/>
                    <a:pt x="35" y="19"/>
                    <a:pt x="36" y="19"/>
                  </a:cubicBezTo>
                  <a:cubicBezTo>
                    <a:pt x="37" y="19"/>
                    <a:pt x="38" y="19"/>
                    <a:pt x="39" y="19"/>
                  </a:cubicBezTo>
                  <a:cubicBezTo>
                    <a:pt x="40" y="19"/>
                    <a:pt x="40" y="19"/>
                    <a:pt x="41" y="19"/>
                  </a:cubicBezTo>
                  <a:cubicBezTo>
                    <a:pt x="41" y="19"/>
                    <a:pt x="41" y="19"/>
                    <a:pt x="41" y="19"/>
                  </a:cubicBezTo>
                  <a:cubicBezTo>
                    <a:pt x="40" y="19"/>
                    <a:pt x="38" y="18"/>
                    <a:pt x="36" y="17"/>
                  </a:cubicBezTo>
                  <a:cubicBezTo>
                    <a:pt x="36" y="17"/>
                    <a:pt x="36" y="17"/>
                    <a:pt x="35" y="17"/>
                  </a:cubicBezTo>
                  <a:cubicBezTo>
                    <a:pt x="35" y="17"/>
                    <a:pt x="35" y="17"/>
                    <a:pt x="34" y="17"/>
                  </a:cubicBezTo>
                  <a:cubicBezTo>
                    <a:pt x="33" y="17"/>
                    <a:pt x="32" y="17"/>
                    <a:pt x="31" y="17"/>
                  </a:cubicBezTo>
                  <a:cubicBezTo>
                    <a:pt x="31" y="17"/>
                    <a:pt x="31" y="17"/>
                    <a:pt x="31" y="17"/>
                  </a:cubicBezTo>
                  <a:cubicBezTo>
                    <a:pt x="31" y="17"/>
                    <a:pt x="30" y="17"/>
                    <a:pt x="30" y="17"/>
                  </a:cubicBezTo>
                  <a:cubicBezTo>
                    <a:pt x="29" y="18"/>
                    <a:pt x="29" y="18"/>
                    <a:pt x="29" y="18"/>
                  </a:cubicBezTo>
                  <a:cubicBezTo>
                    <a:pt x="29" y="18"/>
                    <a:pt x="28" y="18"/>
                    <a:pt x="28" y="18"/>
                  </a:cubicBezTo>
                  <a:cubicBezTo>
                    <a:pt x="27" y="19"/>
                    <a:pt x="26" y="19"/>
                    <a:pt x="25" y="19"/>
                  </a:cubicBezTo>
                  <a:cubicBezTo>
                    <a:pt x="22" y="20"/>
                    <a:pt x="20" y="21"/>
                    <a:pt x="18" y="21"/>
                  </a:cubicBezTo>
                  <a:cubicBezTo>
                    <a:pt x="17" y="21"/>
                    <a:pt x="16" y="21"/>
                    <a:pt x="14" y="21"/>
                  </a:cubicBezTo>
                  <a:cubicBezTo>
                    <a:pt x="13" y="21"/>
                    <a:pt x="12" y="20"/>
                    <a:pt x="11" y="20"/>
                  </a:cubicBezTo>
                  <a:cubicBezTo>
                    <a:pt x="12" y="20"/>
                    <a:pt x="13" y="20"/>
                    <a:pt x="14"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911"/>
            <p:cNvSpPr>
              <a:spLocks/>
            </p:cNvSpPr>
            <p:nvPr/>
          </p:nvSpPr>
          <p:spPr bwMode="auto">
            <a:xfrm>
              <a:off x="7321523" y="2211397"/>
              <a:ext cx="65088" cy="214314"/>
            </a:xfrm>
            <a:custGeom>
              <a:avLst/>
              <a:gdLst>
                <a:gd name="T0" fmla="*/ 13 w 17"/>
                <a:gd name="T1" fmla="*/ 57 h 57"/>
                <a:gd name="T2" fmla="*/ 11 w 17"/>
                <a:gd name="T3" fmla="*/ 27 h 57"/>
                <a:gd name="T4" fmla="*/ 5 w 17"/>
                <a:gd name="T5" fmla="*/ 13 h 57"/>
                <a:gd name="T6" fmla="*/ 0 w 17"/>
                <a:gd name="T7" fmla="*/ 0 h 57"/>
                <a:gd name="T8" fmla="*/ 15 w 17"/>
                <a:gd name="T9" fmla="*/ 13 h 57"/>
                <a:gd name="T10" fmla="*/ 17 w 17"/>
                <a:gd name="T11" fmla="*/ 33 h 57"/>
                <a:gd name="T12" fmla="*/ 13 w 17"/>
                <a:gd name="T13" fmla="*/ 57 h 57"/>
              </a:gdLst>
              <a:ahLst/>
              <a:cxnLst>
                <a:cxn ang="0">
                  <a:pos x="T0" y="T1"/>
                </a:cxn>
                <a:cxn ang="0">
                  <a:pos x="T2" y="T3"/>
                </a:cxn>
                <a:cxn ang="0">
                  <a:pos x="T4" y="T5"/>
                </a:cxn>
                <a:cxn ang="0">
                  <a:pos x="T6" y="T7"/>
                </a:cxn>
                <a:cxn ang="0">
                  <a:pos x="T8" y="T9"/>
                </a:cxn>
                <a:cxn ang="0">
                  <a:pos x="T10" y="T11"/>
                </a:cxn>
                <a:cxn ang="0">
                  <a:pos x="T12" y="T13"/>
                </a:cxn>
              </a:cxnLst>
              <a:rect l="0" t="0" r="r" b="b"/>
              <a:pathLst>
                <a:path w="17" h="57">
                  <a:moveTo>
                    <a:pt x="13" y="57"/>
                  </a:moveTo>
                  <a:cubicBezTo>
                    <a:pt x="12" y="47"/>
                    <a:pt x="14" y="37"/>
                    <a:pt x="11" y="27"/>
                  </a:cubicBezTo>
                  <a:cubicBezTo>
                    <a:pt x="10" y="22"/>
                    <a:pt x="8" y="17"/>
                    <a:pt x="5" y="13"/>
                  </a:cubicBezTo>
                  <a:cubicBezTo>
                    <a:pt x="3" y="9"/>
                    <a:pt x="0" y="4"/>
                    <a:pt x="0" y="0"/>
                  </a:cubicBezTo>
                  <a:cubicBezTo>
                    <a:pt x="5" y="4"/>
                    <a:pt x="10" y="8"/>
                    <a:pt x="15" y="13"/>
                  </a:cubicBezTo>
                  <a:cubicBezTo>
                    <a:pt x="17" y="19"/>
                    <a:pt x="17" y="29"/>
                    <a:pt x="17" y="33"/>
                  </a:cubicBezTo>
                  <a:cubicBezTo>
                    <a:pt x="17" y="41"/>
                    <a:pt x="14" y="49"/>
                    <a:pt x="13" y="5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93" name="Picture 1913"/>
            <p:cNvPicPr>
              <a:picLocks noChangeAspect="1" noChangeArrowheads="1"/>
            </p:cNvPicPr>
            <p:nvPr/>
          </p:nvPicPr>
          <p:blipFill>
            <a:blip r:embed="rId21" cstate="screen">
              <a:extLst>
                <a:ext uri="{28A0092B-C50C-407E-A947-70E740481C1C}">
                  <a14:useLocalDpi xmlns:a14="http://schemas.microsoft.com/office/drawing/2010/main"/>
                </a:ext>
              </a:extLst>
            </a:blip>
            <a:srcRect/>
            <a:stretch>
              <a:fillRect/>
            </a:stretch>
          </p:blipFill>
          <p:spPr bwMode="auto">
            <a:xfrm>
              <a:off x="7178647" y="2438411"/>
              <a:ext cx="236539"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914"/>
            <p:cNvSpPr>
              <a:spLocks/>
            </p:cNvSpPr>
            <p:nvPr/>
          </p:nvSpPr>
          <p:spPr bwMode="auto">
            <a:xfrm>
              <a:off x="7197697" y="2274898"/>
              <a:ext cx="169864" cy="200026"/>
            </a:xfrm>
            <a:custGeom>
              <a:avLst/>
              <a:gdLst>
                <a:gd name="T0" fmla="*/ 22 w 45"/>
                <a:gd name="T1" fmla="*/ 34 h 53"/>
                <a:gd name="T2" fmla="*/ 38 w 45"/>
                <a:gd name="T3" fmla="*/ 44 h 53"/>
                <a:gd name="T4" fmla="*/ 45 w 45"/>
                <a:gd name="T5" fmla="*/ 53 h 53"/>
                <a:gd name="T6" fmla="*/ 30 w 45"/>
                <a:gd name="T7" fmla="*/ 44 h 53"/>
                <a:gd name="T8" fmla="*/ 11 w 45"/>
                <a:gd name="T9" fmla="*/ 37 h 53"/>
                <a:gd name="T10" fmla="*/ 0 w 45"/>
                <a:gd name="T11" fmla="*/ 23 h 53"/>
                <a:gd name="T12" fmla="*/ 0 w 45"/>
                <a:gd name="T13" fmla="*/ 20 h 53"/>
                <a:gd name="T14" fmla="*/ 8 w 45"/>
                <a:gd name="T15" fmla="*/ 0 h 53"/>
                <a:gd name="T16" fmla="*/ 8 w 45"/>
                <a:gd name="T17" fmla="*/ 10 h 53"/>
                <a:gd name="T18" fmla="*/ 22 w 45"/>
                <a:gd name="T1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53">
                  <a:moveTo>
                    <a:pt x="22" y="34"/>
                  </a:moveTo>
                  <a:cubicBezTo>
                    <a:pt x="26" y="37"/>
                    <a:pt x="34" y="41"/>
                    <a:pt x="38" y="44"/>
                  </a:cubicBezTo>
                  <a:cubicBezTo>
                    <a:pt x="41" y="46"/>
                    <a:pt x="45" y="53"/>
                    <a:pt x="45" y="53"/>
                  </a:cubicBezTo>
                  <a:cubicBezTo>
                    <a:pt x="41" y="49"/>
                    <a:pt x="35" y="46"/>
                    <a:pt x="30" y="44"/>
                  </a:cubicBezTo>
                  <a:cubicBezTo>
                    <a:pt x="23" y="41"/>
                    <a:pt x="17" y="40"/>
                    <a:pt x="11" y="37"/>
                  </a:cubicBezTo>
                  <a:cubicBezTo>
                    <a:pt x="5" y="34"/>
                    <a:pt x="2" y="29"/>
                    <a:pt x="0" y="23"/>
                  </a:cubicBezTo>
                  <a:cubicBezTo>
                    <a:pt x="0" y="22"/>
                    <a:pt x="0" y="21"/>
                    <a:pt x="0" y="20"/>
                  </a:cubicBezTo>
                  <a:cubicBezTo>
                    <a:pt x="2" y="13"/>
                    <a:pt x="5" y="7"/>
                    <a:pt x="8" y="0"/>
                  </a:cubicBezTo>
                  <a:cubicBezTo>
                    <a:pt x="8" y="4"/>
                    <a:pt x="7" y="7"/>
                    <a:pt x="8" y="10"/>
                  </a:cubicBezTo>
                  <a:cubicBezTo>
                    <a:pt x="9" y="23"/>
                    <a:pt x="17" y="31"/>
                    <a:pt x="22"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1915"/>
            <p:cNvSpPr>
              <a:spLocks/>
            </p:cNvSpPr>
            <p:nvPr/>
          </p:nvSpPr>
          <p:spPr bwMode="auto">
            <a:xfrm>
              <a:off x="7238972" y="2200285"/>
              <a:ext cx="192089" cy="371478"/>
            </a:xfrm>
            <a:custGeom>
              <a:avLst/>
              <a:gdLst>
                <a:gd name="T0" fmla="*/ 9 w 51"/>
                <a:gd name="T1" fmla="*/ 51 h 99"/>
                <a:gd name="T2" fmla="*/ 25 w 51"/>
                <a:gd name="T3" fmla="*/ 61 h 99"/>
                <a:gd name="T4" fmla="*/ 30 w 51"/>
                <a:gd name="T5" fmla="*/ 64 h 99"/>
                <a:gd name="T6" fmla="*/ 31 w 51"/>
                <a:gd name="T7" fmla="*/ 65 h 99"/>
                <a:gd name="T8" fmla="*/ 31 w 51"/>
                <a:gd name="T9" fmla="*/ 62 h 99"/>
                <a:gd name="T10" fmla="*/ 27 w 51"/>
                <a:gd name="T11" fmla="*/ 57 h 99"/>
                <a:gd name="T12" fmla="*/ 21 w 51"/>
                <a:gd name="T13" fmla="*/ 46 h 99"/>
                <a:gd name="T14" fmla="*/ 14 w 51"/>
                <a:gd name="T15" fmla="*/ 39 h 99"/>
                <a:gd name="T16" fmla="*/ 9 w 51"/>
                <a:gd name="T17" fmla="*/ 29 h 99"/>
                <a:gd name="T18" fmla="*/ 8 w 51"/>
                <a:gd name="T19" fmla="*/ 21 h 99"/>
                <a:gd name="T20" fmla="*/ 13 w 51"/>
                <a:gd name="T21" fmla="*/ 35 h 99"/>
                <a:gd name="T22" fmla="*/ 18 w 51"/>
                <a:gd name="T23" fmla="*/ 41 h 99"/>
                <a:gd name="T24" fmla="*/ 14 w 51"/>
                <a:gd name="T25" fmla="*/ 26 h 99"/>
                <a:gd name="T26" fmla="*/ 12 w 51"/>
                <a:gd name="T27" fmla="*/ 6 h 99"/>
                <a:gd name="T28" fmla="*/ 13 w 51"/>
                <a:gd name="T29" fmla="*/ 3 h 99"/>
                <a:gd name="T30" fmla="*/ 14 w 51"/>
                <a:gd name="T31" fmla="*/ 13 h 99"/>
                <a:gd name="T32" fmla="*/ 26 w 51"/>
                <a:gd name="T33" fmla="*/ 50 h 99"/>
                <a:gd name="T34" fmla="*/ 31 w 51"/>
                <a:gd name="T35" fmla="*/ 58 h 99"/>
                <a:gd name="T36" fmla="*/ 33 w 51"/>
                <a:gd name="T37" fmla="*/ 61 h 99"/>
                <a:gd name="T38" fmla="*/ 33 w 51"/>
                <a:gd name="T39" fmla="*/ 57 h 99"/>
                <a:gd name="T40" fmla="*/ 34 w 51"/>
                <a:gd name="T41" fmla="*/ 39 h 99"/>
                <a:gd name="T42" fmla="*/ 33 w 51"/>
                <a:gd name="T43" fmla="*/ 32 h 99"/>
                <a:gd name="T44" fmla="*/ 28 w 51"/>
                <a:gd name="T45" fmla="*/ 18 h 99"/>
                <a:gd name="T46" fmla="*/ 28 w 51"/>
                <a:gd name="T47" fmla="*/ 18 h 99"/>
                <a:gd name="T48" fmla="*/ 34 w 51"/>
                <a:gd name="T49" fmla="*/ 31 h 99"/>
                <a:gd name="T50" fmla="*/ 35 w 51"/>
                <a:gd name="T51" fmla="*/ 39 h 99"/>
                <a:gd name="T52" fmla="*/ 35 w 51"/>
                <a:gd name="T53" fmla="*/ 60 h 99"/>
                <a:gd name="T54" fmla="*/ 36 w 51"/>
                <a:gd name="T55" fmla="*/ 65 h 99"/>
                <a:gd name="T56" fmla="*/ 42 w 51"/>
                <a:gd name="T57" fmla="*/ 78 h 99"/>
                <a:gd name="T58" fmla="*/ 44 w 51"/>
                <a:gd name="T59" fmla="*/ 75 h 99"/>
                <a:gd name="T60" fmla="*/ 48 w 51"/>
                <a:gd name="T61" fmla="*/ 67 h 99"/>
                <a:gd name="T62" fmla="*/ 51 w 51"/>
                <a:gd name="T63" fmla="*/ 50 h 99"/>
                <a:gd name="T64" fmla="*/ 50 w 51"/>
                <a:gd name="T65" fmla="*/ 38 h 99"/>
                <a:gd name="T66" fmla="*/ 51 w 51"/>
                <a:gd name="T67" fmla="*/ 50 h 99"/>
                <a:gd name="T68" fmla="*/ 49 w 51"/>
                <a:gd name="T69" fmla="*/ 67 h 99"/>
                <a:gd name="T70" fmla="*/ 46 w 51"/>
                <a:gd name="T71" fmla="*/ 74 h 99"/>
                <a:gd name="T72" fmla="*/ 44 w 51"/>
                <a:gd name="T73" fmla="*/ 78 h 99"/>
                <a:gd name="T74" fmla="*/ 44 w 51"/>
                <a:gd name="T75" fmla="*/ 85 h 99"/>
                <a:gd name="T76" fmla="*/ 44 w 51"/>
                <a:gd name="T77" fmla="*/ 91 h 99"/>
                <a:gd name="T78" fmla="*/ 44 w 51"/>
                <a:gd name="T79" fmla="*/ 92 h 99"/>
                <a:gd name="T80" fmla="*/ 44 w 51"/>
                <a:gd name="T81" fmla="*/ 96 h 99"/>
                <a:gd name="T82" fmla="*/ 42 w 51"/>
                <a:gd name="T83" fmla="*/ 88 h 99"/>
                <a:gd name="T84" fmla="*/ 41 w 51"/>
                <a:gd name="T85" fmla="*/ 86 h 99"/>
                <a:gd name="T86" fmla="*/ 39 w 51"/>
                <a:gd name="T87" fmla="*/ 83 h 99"/>
                <a:gd name="T88" fmla="*/ 29 w 51"/>
                <a:gd name="T89" fmla="*/ 73 h 99"/>
                <a:gd name="T90" fmla="*/ 24 w 51"/>
                <a:gd name="T91" fmla="*/ 70 h 99"/>
                <a:gd name="T92" fmla="*/ 6 w 51"/>
                <a:gd name="T93" fmla="*/ 68 h 99"/>
                <a:gd name="T94" fmla="*/ 18 w 51"/>
                <a:gd name="T95" fmla="*/ 68 h 99"/>
                <a:gd name="T96" fmla="*/ 27 w 51"/>
                <a:gd name="T97" fmla="*/ 71 h 99"/>
                <a:gd name="T98" fmla="*/ 34 w 51"/>
                <a:gd name="T99" fmla="*/ 76 h 99"/>
                <a:gd name="T100" fmla="*/ 41 w 51"/>
                <a:gd name="T101" fmla="*/ 82 h 99"/>
                <a:gd name="T102" fmla="*/ 38 w 51"/>
                <a:gd name="T103" fmla="*/ 73 h 99"/>
                <a:gd name="T104" fmla="*/ 35 w 51"/>
                <a:gd name="T105" fmla="*/ 70 h 99"/>
                <a:gd name="T106" fmla="*/ 30 w 51"/>
                <a:gd name="T107" fmla="*/ 66 h 99"/>
                <a:gd name="T108" fmla="*/ 28 w 51"/>
                <a:gd name="T109" fmla="*/ 64 h 99"/>
                <a:gd name="T110" fmla="*/ 19 w 51"/>
                <a:gd name="T111" fmla="*/ 60 h 99"/>
                <a:gd name="T112" fmla="*/ 3 w 51"/>
                <a:gd name="T113" fmla="*/ 48 h 99"/>
                <a:gd name="T114" fmla="*/ 4 w 51"/>
                <a:gd name="T11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99">
                  <a:moveTo>
                    <a:pt x="4" y="47"/>
                  </a:moveTo>
                  <a:cubicBezTo>
                    <a:pt x="5" y="48"/>
                    <a:pt x="7" y="50"/>
                    <a:pt x="9" y="51"/>
                  </a:cubicBezTo>
                  <a:cubicBezTo>
                    <a:pt x="12" y="54"/>
                    <a:pt x="16" y="56"/>
                    <a:pt x="20" y="58"/>
                  </a:cubicBezTo>
                  <a:cubicBezTo>
                    <a:pt x="22" y="59"/>
                    <a:pt x="23" y="60"/>
                    <a:pt x="25" y="61"/>
                  </a:cubicBezTo>
                  <a:cubicBezTo>
                    <a:pt x="26" y="62"/>
                    <a:pt x="27" y="62"/>
                    <a:pt x="28" y="63"/>
                  </a:cubicBezTo>
                  <a:cubicBezTo>
                    <a:pt x="30" y="64"/>
                    <a:pt x="30" y="64"/>
                    <a:pt x="30" y="64"/>
                  </a:cubicBezTo>
                  <a:cubicBezTo>
                    <a:pt x="30" y="64"/>
                    <a:pt x="30" y="64"/>
                    <a:pt x="30" y="64"/>
                  </a:cubicBezTo>
                  <a:cubicBezTo>
                    <a:pt x="31" y="65"/>
                    <a:pt x="31" y="65"/>
                    <a:pt x="31" y="65"/>
                  </a:cubicBezTo>
                  <a:cubicBezTo>
                    <a:pt x="32" y="65"/>
                    <a:pt x="33" y="66"/>
                    <a:pt x="34" y="67"/>
                  </a:cubicBezTo>
                  <a:cubicBezTo>
                    <a:pt x="33" y="65"/>
                    <a:pt x="32" y="64"/>
                    <a:pt x="31" y="62"/>
                  </a:cubicBezTo>
                  <a:cubicBezTo>
                    <a:pt x="30" y="61"/>
                    <a:pt x="30" y="60"/>
                    <a:pt x="29" y="60"/>
                  </a:cubicBezTo>
                  <a:cubicBezTo>
                    <a:pt x="28" y="59"/>
                    <a:pt x="28" y="58"/>
                    <a:pt x="27" y="57"/>
                  </a:cubicBezTo>
                  <a:cubicBezTo>
                    <a:pt x="26" y="55"/>
                    <a:pt x="25" y="53"/>
                    <a:pt x="24" y="51"/>
                  </a:cubicBezTo>
                  <a:cubicBezTo>
                    <a:pt x="23" y="50"/>
                    <a:pt x="22" y="48"/>
                    <a:pt x="21" y="46"/>
                  </a:cubicBezTo>
                  <a:cubicBezTo>
                    <a:pt x="20" y="45"/>
                    <a:pt x="18" y="43"/>
                    <a:pt x="17" y="42"/>
                  </a:cubicBezTo>
                  <a:cubicBezTo>
                    <a:pt x="16" y="41"/>
                    <a:pt x="15" y="40"/>
                    <a:pt x="14" y="39"/>
                  </a:cubicBezTo>
                  <a:cubicBezTo>
                    <a:pt x="14" y="38"/>
                    <a:pt x="13" y="36"/>
                    <a:pt x="12" y="35"/>
                  </a:cubicBezTo>
                  <a:cubicBezTo>
                    <a:pt x="11" y="33"/>
                    <a:pt x="10" y="31"/>
                    <a:pt x="9" y="29"/>
                  </a:cubicBezTo>
                  <a:cubicBezTo>
                    <a:pt x="8" y="27"/>
                    <a:pt x="8" y="26"/>
                    <a:pt x="8" y="25"/>
                  </a:cubicBezTo>
                  <a:cubicBezTo>
                    <a:pt x="8" y="24"/>
                    <a:pt x="8" y="22"/>
                    <a:pt x="8" y="21"/>
                  </a:cubicBezTo>
                  <a:cubicBezTo>
                    <a:pt x="8" y="24"/>
                    <a:pt x="8" y="26"/>
                    <a:pt x="9" y="28"/>
                  </a:cubicBezTo>
                  <a:cubicBezTo>
                    <a:pt x="11" y="31"/>
                    <a:pt x="12" y="33"/>
                    <a:pt x="13" y="35"/>
                  </a:cubicBezTo>
                  <a:cubicBezTo>
                    <a:pt x="14" y="36"/>
                    <a:pt x="15" y="37"/>
                    <a:pt x="16" y="38"/>
                  </a:cubicBezTo>
                  <a:cubicBezTo>
                    <a:pt x="16" y="39"/>
                    <a:pt x="17" y="40"/>
                    <a:pt x="18" y="41"/>
                  </a:cubicBezTo>
                  <a:cubicBezTo>
                    <a:pt x="18" y="41"/>
                    <a:pt x="19" y="42"/>
                    <a:pt x="19" y="42"/>
                  </a:cubicBezTo>
                  <a:cubicBezTo>
                    <a:pt x="17" y="37"/>
                    <a:pt x="15" y="32"/>
                    <a:pt x="14" y="26"/>
                  </a:cubicBezTo>
                  <a:cubicBezTo>
                    <a:pt x="13" y="22"/>
                    <a:pt x="12" y="17"/>
                    <a:pt x="12" y="13"/>
                  </a:cubicBezTo>
                  <a:cubicBezTo>
                    <a:pt x="12" y="11"/>
                    <a:pt x="12" y="8"/>
                    <a:pt x="12" y="6"/>
                  </a:cubicBezTo>
                  <a:cubicBezTo>
                    <a:pt x="13" y="4"/>
                    <a:pt x="13" y="2"/>
                    <a:pt x="13" y="0"/>
                  </a:cubicBezTo>
                  <a:cubicBezTo>
                    <a:pt x="13" y="1"/>
                    <a:pt x="13" y="2"/>
                    <a:pt x="13" y="3"/>
                  </a:cubicBezTo>
                  <a:cubicBezTo>
                    <a:pt x="13" y="4"/>
                    <a:pt x="14" y="5"/>
                    <a:pt x="14" y="6"/>
                  </a:cubicBezTo>
                  <a:cubicBezTo>
                    <a:pt x="14" y="8"/>
                    <a:pt x="14" y="11"/>
                    <a:pt x="14" y="13"/>
                  </a:cubicBezTo>
                  <a:cubicBezTo>
                    <a:pt x="15" y="17"/>
                    <a:pt x="15" y="21"/>
                    <a:pt x="16" y="26"/>
                  </a:cubicBezTo>
                  <a:cubicBezTo>
                    <a:pt x="18" y="34"/>
                    <a:pt x="21" y="42"/>
                    <a:pt x="26" y="50"/>
                  </a:cubicBezTo>
                  <a:cubicBezTo>
                    <a:pt x="27" y="52"/>
                    <a:pt x="28" y="54"/>
                    <a:pt x="29" y="56"/>
                  </a:cubicBezTo>
                  <a:cubicBezTo>
                    <a:pt x="30" y="56"/>
                    <a:pt x="30" y="57"/>
                    <a:pt x="31" y="58"/>
                  </a:cubicBezTo>
                  <a:cubicBezTo>
                    <a:pt x="32" y="59"/>
                    <a:pt x="32" y="60"/>
                    <a:pt x="33" y="61"/>
                  </a:cubicBezTo>
                  <a:cubicBezTo>
                    <a:pt x="33" y="61"/>
                    <a:pt x="33" y="61"/>
                    <a:pt x="33" y="61"/>
                  </a:cubicBezTo>
                  <a:cubicBezTo>
                    <a:pt x="33" y="61"/>
                    <a:pt x="33" y="61"/>
                    <a:pt x="33" y="61"/>
                  </a:cubicBezTo>
                  <a:cubicBezTo>
                    <a:pt x="33" y="59"/>
                    <a:pt x="33" y="58"/>
                    <a:pt x="33" y="57"/>
                  </a:cubicBezTo>
                  <a:cubicBezTo>
                    <a:pt x="33" y="56"/>
                    <a:pt x="33" y="54"/>
                    <a:pt x="33" y="53"/>
                  </a:cubicBezTo>
                  <a:cubicBezTo>
                    <a:pt x="33" y="48"/>
                    <a:pt x="34" y="44"/>
                    <a:pt x="34" y="39"/>
                  </a:cubicBezTo>
                  <a:cubicBezTo>
                    <a:pt x="34" y="38"/>
                    <a:pt x="34" y="36"/>
                    <a:pt x="34" y="35"/>
                  </a:cubicBezTo>
                  <a:cubicBezTo>
                    <a:pt x="34" y="34"/>
                    <a:pt x="33" y="33"/>
                    <a:pt x="33" y="32"/>
                  </a:cubicBezTo>
                  <a:cubicBezTo>
                    <a:pt x="32" y="29"/>
                    <a:pt x="32" y="27"/>
                    <a:pt x="31" y="25"/>
                  </a:cubicBezTo>
                  <a:cubicBezTo>
                    <a:pt x="30" y="22"/>
                    <a:pt x="29" y="20"/>
                    <a:pt x="28" y="18"/>
                  </a:cubicBezTo>
                  <a:cubicBezTo>
                    <a:pt x="27" y="16"/>
                    <a:pt x="26" y="14"/>
                    <a:pt x="24" y="12"/>
                  </a:cubicBezTo>
                  <a:cubicBezTo>
                    <a:pt x="26" y="14"/>
                    <a:pt x="27" y="16"/>
                    <a:pt x="28" y="18"/>
                  </a:cubicBezTo>
                  <a:cubicBezTo>
                    <a:pt x="29" y="20"/>
                    <a:pt x="30" y="22"/>
                    <a:pt x="31" y="25"/>
                  </a:cubicBezTo>
                  <a:cubicBezTo>
                    <a:pt x="32" y="27"/>
                    <a:pt x="33" y="29"/>
                    <a:pt x="34" y="31"/>
                  </a:cubicBezTo>
                  <a:cubicBezTo>
                    <a:pt x="34" y="33"/>
                    <a:pt x="34" y="34"/>
                    <a:pt x="35" y="35"/>
                  </a:cubicBezTo>
                  <a:cubicBezTo>
                    <a:pt x="35" y="36"/>
                    <a:pt x="35" y="37"/>
                    <a:pt x="35" y="39"/>
                  </a:cubicBezTo>
                  <a:cubicBezTo>
                    <a:pt x="35" y="44"/>
                    <a:pt x="35" y="49"/>
                    <a:pt x="34" y="53"/>
                  </a:cubicBezTo>
                  <a:cubicBezTo>
                    <a:pt x="34" y="56"/>
                    <a:pt x="34" y="58"/>
                    <a:pt x="35" y="60"/>
                  </a:cubicBezTo>
                  <a:cubicBezTo>
                    <a:pt x="35" y="62"/>
                    <a:pt x="35" y="63"/>
                    <a:pt x="35" y="64"/>
                  </a:cubicBezTo>
                  <a:cubicBezTo>
                    <a:pt x="36" y="64"/>
                    <a:pt x="36" y="65"/>
                    <a:pt x="36" y="65"/>
                  </a:cubicBezTo>
                  <a:cubicBezTo>
                    <a:pt x="37" y="68"/>
                    <a:pt x="39" y="70"/>
                    <a:pt x="40" y="73"/>
                  </a:cubicBezTo>
                  <a:cubicBezTo>
                    <a:pt x="40" y="75"/>
                    <a:pt x="41" y="76"/>
                    <a:pt x="42" y="78"/>
                  </a:cubicBezTo>
                  <a:cubicBezTo>
                    <a:pt x="42" y="78"/>
                    <a:pt x="42" y="78"/>
                    <a:pt x="42" y="78"/>
                  </a:cubicBezTo>
                  <a:cubicBezTo>
                    <a:pt x="43" y="77"/>
                    <a:pt x="43" y="76"/>
                    <a:pt x="44" y="75"/>
                  </a:cubicBezTo>
                  <a:cubicBezTo>
                    <a:pt x="44" y="74"/>
                    <a:pt x="45" y="73"/>
                    <a:pt x="45" y="72"/>
                  </a:cubicBezTo>
                  <a:cubicBezTo>
                    <a:pt x="46" y="71"/>
                    <a:pt x="47" y="69"/>
                    <a:pt x="48" y="67"/>
                  </a:cubicBezTo>
                  <a:cubicBezTo>
                    <a:pt x="48" y="65"/>
                    <a:pt x="49" y="63"/>
                    <a:pt x="49" y="61"/>
                  </a:cubicBezTo>
                  <a:cubicBezTo>
                    <a:pt x="50" y="57"/>
                    <a:pt x="51" y="53"/>
                    <a:pt x="51" y="50"/>
                  </a:cubicBezTo>
                  <a:cubicBezTo>
                    <a:pt x="51" y="48"/>
                    <a:pt x="50" y="46"/>
                    <a:pt x="50" y="44"/>
                  </a:cubicBezTo>
                  <a:cubicBezTo>
                    <a:pt x="50" y="42"/>
                    <a:pt x="50" y="40"/>
                    <a:pt x="50" y="38"/>
                  </a:cubicBezTo>
                  <a:cubicBezTo>
                    <a:pt x="50" y="40"/>
                    <a:pt x="50" y="42"/>
                    <a:pt x="51" y="44"/>
                  </a:cubicBezTo>
                  <a:cubicBezTo>
                    <a:pt x="51" y="46"/>
                    <a:pt x="51" y="48"/>
                    <a:pt x="51" y="50"/>
                  </a:cubicBezTo>
                  <a:cubicBezTo>
                    <a:pt x="51" y="54"/>
                    <a:pt x="51" y="58"/>
                    <a:pt x="50" y="62"/>
                  </a:cubicBezTo>
                  <a:cubicBezTo>
                    <a:pt x="50" y="63"/>
                    <a:pt x="49" y="65"/>
                    <a:pt x="49" y="67"/>
                  </a:cubicBezTo>
                  <a:cubicBezTo>
                    <a:pt x="48" y="69"/>
                    <a:pt x="47" y="71"/>
                    <a:pt x="47" y="73"/>
                  </a:cubicBezTo>
                  <a:cubicBezTo>
                    <a:pt x="46" y="73"/>
                    <a:pt x="46" y="74"/>
                    <a:pt x="46" y="74"/>
                  </a:cubicBezTo>
                  <a:cubicBezTo>
                    <a:pt x="46" y="75"/>
                    <a:pt x="45" y="75"/>
                    <a:pt x="45" y="76"/>
                  </a:cubicBezTo>
                  <a:cubicBezTo>
                    <a:pt x="44" y="76"/>
                    <a:pt x="44" y="77"/>
                    <a:pt x="44" y="78"/>
                  </a:cubicBezTo>
                  <a:cubicBezTo>
                    <a:pt x="43" y="79"/>
                    <a:pt x="43" y="80"/>
                    <a:pt x="43" y="81"/>
                  </a:cubicBezTo>
                  <a:cubicBezTo>
                    <a:pt x="43" y="82"/>
                    <a:pt x="43" y="84"/>
                    <a:pt x="44" y="85"/>
                  </a:cubicBezTo>
                  <a:cubicBezTo>
                    <a:pt x="44" y="87"/>
                    <a:pt x="44" y="88"/>
                    <a:pt x="44" y="90"/>
                  </a:cubicBezTo>
                  <a:cubicBezTo>
                    <a:pt x="44" y="90"/>
                    <a:pt x="44" y="91"/>
                    <a:pt x="44" y="91"/>
                  </a:cubicBezTo>
                  <a:cubicBezTo>
                    <a:pt x="44" y="91"/>
                    <a:pt x="44" y="91"/>
                    <a:pt x="44" y="91"/>
                  </a:cubicBezTo>
                  <a:cubicBezTo>
                    <a:pt x="44" y="91"/>
                    <a:pt x="44" y="92"/>
                    <a:pt x="44" y="92"/>
                  </a:cubicBezTo>
                  <a:cubicBezTo>
                    <a:pt x="44" y="94"/>
                    <a:pt x="44" y="97"/>
                    <a:pt x="44" y="99"/>
                  </a:cubicBezTo>
                  <a:cubicBezTo>
                    <a:pt x="44" y="98"/>
                    <a:pt x="44" y="97"/>
                    <a:pt x="44" y="96"/>
                  </a:cubicBezTo>
                  <a:cubicBezTo>
                    <a:pt x="44" y="94"/>
                    <a:pt x="43" y="93"/>
                    <a:pt x="43" y="92"/>
                  </a:cubicBezTo>
                  <a:cubicBezTo>
                    <a:pt x="43" y="91"/>
                    <a:pt x="42" y="89"/>
                    <a:pt x="42" y="88"/>
                  </a:cubicBezTo>
                  <a:cubicBezTo>
                    <a:pt x="42" y="87"/>
                    <a:pt x="42" y="87"/>
                    <a:pt x="42" y="87"/>
                  </a:cubicBezTo>
                  <a:cubicBezTo>
                    <a:pt x="41" y="87"/>
                    <a:pt x="41" y="86"/>
                    <a:pt x="41" y="86"/>
                  </a:cubicBezTo>
                  <a:cubicBezTo>
                    <a:pt x="41" y="85"/>
                    <a:pt x="40" y="85"/>
                    <a:pt x="40" y="85"/>
                  </a:cubicBezTo>
                  <a:cubicBezTo>
                    <a:pt x="40" y="84"/>
                    <a:pt x="40" y="84"/>
                    <a:pt x="39" y="83"/>
                  </a:cubicBezTo>
                  <a:cubicBezTo>
                    <a:pt x="39" y="83"/>
                    <a:pt x="38" y="82"/>
                    <a:pt x="37" y="81"/>
                  </a:cubicBezTo>
                  <a:cubicBezTo>
                    <a:pt x="35" y="78"/>
                    <a:pt x="32" y="76"/>
                    <a:pt x="29" y="73"/>
                  </a:cubicBezTo>
                  <a:cubicBezTo>
                    <a:pt x="28" y="73"/>
                    <a:pt x="27" y="72"/>
                    <a:pt x="26" y="72"/>
                  </a:cubicBezTo>
                  <a:cubicBezTo>
                    <a:pt x="25" y="71"/>
                    <a:pt x="24" y="71"/>
                    <a:pt x="24" y="70"/>
                  </a:cubicBezTo>
                  <a:cubicBezTo>
                    <a:pt x="22" y="69"/>
                    <a:pt x="20" y="69"/>
                    <a:pt x="18" y="69"/>
                  </a:cubicBezTo>
                  <a:cubicBezTo>
                    <a:pt x="14" y="68"/>
                    <a:pt x="10" y="68"/>
                    <a:pt x="6" y="68"/>
                  </a:cubicBezTo>
                  <a:cubicBezTo>
                    <a:pt x="8" y="68"/>
                    <a:pt x="10" y="68"/>
                    <a:pt x="12" y="68"/>
                  </a:cubicBezTo>
                  <a:cubicBezTo>
                    <a:pt x="14" y="68"/>
                    <a:pt x="16" y="68"/>
                    <a:pt x="18" y="68"/>
                  </a:cubicBezTo>
                  <a:cubicBezTo>
                    <a:pt x="20" y="68"/>
                    <a:pt x="22" y="69"/>
                    <a:pt x="24" y="69"/>
                  </a:cubicBezTo>
                  <a:cubicBezTo>
                    <a:pt x="25" y="70"/>
                    <a:pt x="26" y="70"/>
                    <a:pt x="27" y="71"/>
                  </a:cubicBezTo>
                  <a:cubicBezTo>
                    <a:pt x="28" y="71"/>
                    <a:pt x="28" y="72"/>
                    <a:pt x="29" y="72"/>
                  </a:cubicBezTo>
                  <a:cubicBezTo>
                    <a:pt x="31" y="73"/>
                    <a:pt x="33" y="75"/>
                    <a:pt x="34" y="76"/>
                  </a:cubicBezTo>
                  <a:cubicBezTo>
                    <a:pt x="36" y="77"/>
                    <a:pt x="37" y="79"/>
                    <a:pt x="39" y="80"/>
                  </a:cubicBezTo>
                  <a:cubicBezTo>
                    <a:pt x="39" y="81"/>
                    <a:pt x="40" y="82"/>
                    <a:pt x="41" y="82"/>
                  </a:cubicBezTo>
                  <a:cubicBezTo>
                    <a:pt x="41" y="83"/>
                    <a:pt x="41" y="83"/>
                    <a:pt x="41" y="83"/>
                  </a:cubicBezTo>
                  <a:cubicBezTo>
                    <a:pt x="40" y="79"/>
                    <a:pt x="39" y="76"/>
                    <a:pt x="38" y="73"/>
                  </a:cubicBezTo>
                  <a:cubicBezTo>
                    <a:pt x="37" y="73"/>
                    <a:pt x="37" y="72"/>
                    <a:pt x="37" y="72"/>
                  </a:cubicBezTo>
                  <a:cubicBezTo>
                    <a:pt x="36" y="71"/>
                    <a:pt x="36" y="71"/>
                    <a:pt x="35" y="70"/>
                  </a:cubicBezTo>
                  <a:cubicBezTo>
                    <a:pt x="34" y="68"/>
                    <a:pt x="32" y="67"/>
                    <a:pt x="30" y="66"/>
                  </a:cubicBezTo>
                  <a:cubicBezTo>
                    <a:pt x="30" y="66"/>
                    <a:pt x="30" y="66"/>
                    <a:pt x="30" y="66"/>
                  </a:cubicBezTo>
                  <a:cubicBezTo>
                    <a:pt x="29" y="65"/>
                    <a:pt x="29" y="65"/>
                    <a:pt x="29" y="65"/>
                  </a:cubicBezTo>
                  <a:cubicBezTo>
                    <a:pt x="28" y="64"/>
                    <a:pt x="28" y="64"/>
                    <a:pt x="28" y="64"/>
                  </a:cubicBezTo>
                  <a:cubicBezTo>
                    <a:pt x="27" y="64"/>
                    <a:pt x="26" y="63"/>
                    <a:pt x="25" y="63"/>
                  </a:cubicBezTo>
                  <a:cubicBezTo>
                    <a:pt x="23" y="62"/>
                    <a:pt x="21" y="61"/>
                    <a:pt x="19" y="60"/>
                  </a:cubicBezTo>
                  <a:cubicBezTo>
                    <a:pt x="15" y="58"/>
                    <a:pt x="11" y="55"/>
                    <a:pt x="8" y="52"/>
                  </a:cubicBezTo>
                  <a:cubicBezTo>
                    <a:pt x="6" y="51"/>
                    <a:pt x="4" y="50"/>
                    <a:pt x="3" y="48"/>
                  </a:cubicBezTo>
                  <a:cubicBezTo>
                    <a:pt x="2" y="46"/>
                    <a:pt x="1" y="44"/>
                    <a:pt x="0" y="42"/>
                  </a:cubicBezTo>
                  <a:cubicBezTo>
                    <a:pt x="1" y="44"/>
                    <a:pt x="3" y="45"/>
                    <a:pt x="4" y="4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916"/>
            <p:cNvSpPr>
              <a:spLocks/>
            </p:cNvSpPr>
            <p:nvPr/>
          </p:nvSpPr>
          <p:spPr bwMode="auto">
            <a:xfrm>
              <a:off x="8339116" y="2654313"/>
              <a:ext cx="34925" cy="136526"/>
            </a:xfrm>
            <a:custGeom>
              <a:avLst/>
              <a:gdLst>
                <a:gd name="T0" fmla="*/ 0 w 9"/>
                <a:gd name="T1" fmla="*/ 36 h 36"/>
                <a:gd name="T2" fmla="*/ 4 w 9"/>
                <a:gd name="T3" fmla="*/ 18 h 36"/>
                <a:gd name="T4" fmla="*/ 2 w 9"/>
                <a:gd name="T5" fmla="*/ 8 h 36"/>
                <a:gd name="T6" fmla="*/ 1 w 9"/>
                <a:gd name="T7" fmla="*/ 0 h 36"/>
                <a:gd name="T8" fmla="*/ 9 w 9"/>
                <a:gd name="T9" fmla="*/ 10 h 36"/>
                <a:gd name="T10" fmla="*/ 7 w 9"/>
                <a:gd name="T11" fmla="*/ 22 h 36"/>
                <a:gd name="T12" fmla="*/ 0 w 9"/>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9" h="36">
                  <a:moveTo>
                    <a:pt x="0" y="36"/>
                  </a:moveTo>
                  <a:cubicBezTo>
                    <a:pt x="1" y="30"/>
                    <a:pt x="4" y="24"/>
                    <a:pt x="4" y="18"/>
                  </a:cubicBezTo>
                  <a:cubicBezTo>
                    <a:pt x="4" y="15"/>
                    <a:pt x="3" y="11"/>
                    <a:pt x="2" y="8"/>
                  </a:cubicBezTo>
                  <a:cubicBezTo>
                    <a:pt x="2" y="6"/>
                    <a:pt x="1" y="3"/>
                    <a:pt x="1" y="0"/>
                  </a:cubicBezTo>
                  <a:cubicBezTo>
                    <a:pt x="4" y="3"/>
                    <a:pt x="6" y="7"/>
                    <a:pt x="9" y="10"/>
                  </a:cubicBezTo>
                  <a:cubicBezTo>
                    <a:pt x="9" y="14"/>
                    <a:pt x="7" y="20"/>
                    <a:pt x="7" y="22"/>
                  </a:cubicBezTo>
                  <a:cubicBezTo>
                    <a:pt x="5" y="27"/>
                    <a:pt x="2" y="32"/>
                    <a:pt x="0" y="3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1919"/>
            <p:cNvSpPr>
              <a:spLocks/>
            </p:cNvSpPr>
            <p:nvPr/>
          </p:nvSpPr>
          <p:spPr bwMode="auto">
            <a:xfrm>
              <a:off x="8245453" y="2678126"/>
              <a:ext cx="87313" cy="142876"/>
            </a:xfrm>
            <a:custGeom>
              <a:avLst/>
              <a:gdLst>
                <a:gd name="T0" fmla="*/ 12 w 23"/>
                <a:gd name="T1" fmla="*/ 23 h 38"/>
                <a:gd name="T2" fmla="*/ 20 w 23"/>
                <a:gd name="T3" fmla="*/ 31 h 38"/>
                <a:gd name="T4" fmla="*/ 23 w 23"/>
                <a:gd name="T5" fmla="*/ 38 h 38"/>
                <a:gd name="T6" fmla="*/ 15 w 23"/>
                <a:gd name="T7" fmla="*/ 30 h 38"/>
                <a:gd name="T8" fmla="*/ 4 w 23"/>
                <a:gd name="T9" fmla="*/ 23 h 38"/>
                <a:gd name="T10" fmla="*/ 0 w 23"/>
                <a:gd name="T11" fmla="*/ 12 h 38"/>
                <a:gd name="T12" fmla="*/ 1 w 23"/>
                <a:gd name="T13" fmla="*/ 11 h 38"/>
                <a:gd name="T14" fmla="*/ 9 w 23"/>
                <a:gd name="T15" fmla="*/ 0 h 38"/>
                <a:gd name="T16" fmla="*/ 7 w 23"/>
                <a:gd name="T17" fmla="*/ 6 h 38"/>
                <a:gd name="T18" fmla="*/ 12 w 23"/>
                <a:gd name="T19"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38">
                  <a:moveTo>
                    <a:pt x="12" y="23"/>
                  </a:moveTo>
                  <a:cubicBezTo>
                    <a:pt x="14" y="25"/>
                    <a:pt x="18" y="29"/>
                    <a:pt x="20" y="31"/>
                  </a:cubicBezTo>
                  <a:cubicBezTo>
                    <a:pt x="21" y="33"/>
                    <a:pt x="23" y="38"/>
                    <a:pt x="23" y="38"/>
                  </a:cubicBezTo>
                  <a:cubicBezTo>
                    <a:pt x="21" y="34"/>
                    <a:pt x="18" y="32"/>
                    <a:pt x="15" y="30"/>
                  </a:cubicBezTo>
                  <a:cubicBezTo>
                    <a:pt x="11" y="27"/>
                    <a:pt x="8" y="25"/>
                    <a:pt x="4" y="23"/>
                  </a:cubicBezTo>
                  <a:cubicBezTo>
                    <a:pt x="1" y="20"/>
                    <a:pt x="0" y="16"/>
                    <a:pt x="0" y="12"/>
                  </a:cubicBezTo>
                  <a:cubicBezTo>
                    <a:pt x="0" y="12"/>
                    <a:pt x="1" y="11"/>
                    <a:pt x="1" y="11"/>
                  </a:cubicBezTo>
                  <a:cubicBezTo>
                    <a:pt x="3" y="7"/>
                    <a:pt x="6" y="4"/>
                    <a:pt x="9" y="0"/>
                  </a:cubicBezTo>
                  <a:cubicBezTo>
                    <a:pt x="8" y="2"/>
                    <a:pt x="7" y="4"/>
                    <a:pt x="7" y="6"/>
                  </a:cubicBezTo>
                  <a:cubicBezTo>
                    <a:pt x="6" y="14"/>
                    <a:pt x="9" y="20"/>
                    <a:pt x="12"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1920"/>
            <p:cNvSpPr>
              <a:spLocks/>
            </p:cNvSpPr>
            <p:nvPr/>
          </p:nvSpPr>
          <p:spPr bwMode="auto">
            <a:xfrm>
              <a:off x="8272441" y="2640025"/>
              <a:ext cx="112713" cy="244477"/>
            </a:xfrm>
            <a:custGeom>
              <a:avLst/>
              <a:gdLst>
                <a:gd name="T0" fmla="*/ 4 w 30"/>
                <a:gd name="T1" fmla="*/ 31 h 65"/>
                <a:gd name="T2" fmla="*/ 12 w 30"/>
                <a:gd name="T3" fmla="*/ 39 h 65"/>
                <a:gd name="T4" fmla="*/ 14 w 30"/>
                <a:gd name="T5" fmla="*/ 42 h 65"/>
                <a:gd name="T6" fmla="*/ 15 w 30"/>
                <a:gd name="T7" fmla="*/ 42 h 65"/>
                <a:gd name="T8" fmla="*/ 16 w 30"/>
                <a:gd name="T9" fmla="*/ 41 h 65"/>
                <a:gd name="T10" fmla="*/ 14 w 30"/>
                <a:gd name="T11" fmla="*/ 37 h 65"/>
                <a:gd name="T12" fmla="*/ 12 w 30"/>
                <a:gd name="T13" fmla="*/ 30 h 65"/>
                <a:gd name="T14" fmla="*/ 9 w 30"/>
                <a:gd name="T15" fmla="*/ 24 h 65"/>
                <a:gd name="T16" fmla="*/ 8 w 30"/>
                <a:gd name="T17" fmla="*/ 17 h 65"/>
                <a:gd name="T18" fmla="*/ 8 w 30"/>
                <a:gd name="T19" fmla="*/ 13 h 65"/>
                <a:gd name="T20" fmla="*/ 9 w 30"/>
                <a:gd name="T21" fmla="*/ 22 h 65"/>
                <a:gd name="T22" fmla="*/ 11 w 30"/>
                <a:gd name="T23" fmla="*/ 26 h 65"/>
                <a:gd name="T24" fmla="*/ 11 w 30"/>
                <a:gd name="T25" fmla="*/ 16 h 65"/>
                <a:gd name="T26" fmla="*/ 13 w 30"/>
                <a:gd name="T27" fmla="*/ 4 h 65"/>
                <a:gd name="T28" fmla="*/ 14 w 30"/>
                <a:gd name="T29" fmla="*/ 2 h 65"/>
                <a:gd name="T30" fmla="*/ 13 w 30"/>
                <a:gd name="T31" fmla="*/ 8 h 65"/>
                <a:gd name="T32" fmla="*/ 14 w 30"/>
                <a:gd name="T33" fmla="*/ 33 h 65"/>
                <a:gd name="T34" fmla="*/ 16 w 30"/>
                <a:gd name="T35" fmla="*/ 38 h 65"/>
                <a:gd name="T36" fmla="*/ 17 w 30"/>
                <a:gd name="T37" fmla="*/ 41 h 65"/>
                <a:gd name="T38" fmla="*/ 17 w 30"/>
                <a:gd name="T39" fmla="*/ 38 h 65"/>
                <a:gd name="T40" fmla="*/ 21 w 30"/>
                <a:gd name="T41" fmla="*/ 27 h 65"/>
                <a:gd name="T42" fmla="*/ 21 w 30"/>
                <a:gd name="T43" fmla="*/ 23 h 65"/>
                <a:gd name="T44" fmla="*/ 21 w 30"/>
                <a:gd name="T45" fmla="*/ 14 h 65"/>
                <a:gd name="T46" fmla="*/ 21 w 30"/>
                <a:gd name="T47" fmla="*/ 14 h 65"/>
                <a:gd name="T48" fmla="*/ 22 w 30"/>
                <a:gd name="T49" fmla="*/ 23 h 65"/>
                <a:gd name="T50" fmla="*/ 22 w 30"/>
                <a:gd name="T51" fmla="*/ 27 h 65"/>
                <a:gd name="T52" fmla="*/ 18 w 30"/>
                <a:gd name="T53" fmla="*/ 40 h 65"/>
                <a:gd name="T54" fmla="*/ 18 w 30"/>
                <a:gd name="T55" fmla="*/ 44 h 65"/>
                <a:gd name="T56" fmla="*/ 19 w 30"/>
                <a:gd name="T57" fmla="*/ 52 h 65"/>
                <a:gd name="T58" fmla="*/ 21 w 30"/>
                <a:gd name="T59" fmla="*/ 50 h 65"/>
                <a:gd name="T60" fmla="*/ 25 w 30"/>
                <a:gd name="T61" fmla="*/ 46 h 65"/>
                <a:gd name="T62" fmla="*/ 29 w 30"/>
                <a:gd name="T63" fmla="*/ 36 h 65"/>
                <a:gd name="T64" fmla="*/ 30 w 30"/>
                <a:gd name="T65" fmla="*/ 29 h 65"/>
                <a:gd name="T66" fmla="*/ 30 w 30"/>
                <a:gd name="T67" fmla="*/ 36 h 65"/>
                <a:gd name="T68" fmla="*/ 25 w 30"/>
                <a:gd name="T69" fmla="*/ 47 h 65"/>
                <a:gd name="T70" fmla="*/ 22 w 30"/>
                <a:gd name="T71" fmla="*/ 50 h 65"/>
                <a:gd name="T72" fmla="*/ 20 w 30"/>
                <a:gd name="T73" fmla="*/ 52 h 65"/>
                <a:gd name="T74" fmla="*/ 19 w 30"/>
                <a:gd name="T75" fmla="*/ 57 h 65"/>
                <a:gd name="T76" fmla="*/ 19 w 30"/>
                <a:gd name="T77" fmla="*/ 60 h 65"/>
                <a:gd name="T78" fmla="*/ 19 w 30"/>
                <a:gd name="T79" fmla="*/ 61 h 65"/>
                <a:gd name="T80" fmla="*/ 18 w 30"/>
                <a:gd name="T81" fmla="*/ 63 h 65"/>
                <a:gd name="T82" fmla="*/ 18 w 30"/>
                <a:gd name="T83" fmla="*/ 58 h 65"/>
                <a:gd name="T84" fmla="*/ 18 w 30"/>
                <a:gd name="T85" fmla="*/ 57 h 65"/>
                <a:gd name="T86" fmla="*/ 17 w 30"/>
                <a:gd name="T87" fmla="*/ 55 h 65"/>
                <a:gd name="T88" fmla="*/ 12 w 30"/>
                <a:gd name="T89" fmla="*/ 47 h 65"/>
                <a:gd name="T90" fmla="*/ 10 w 30"/>
                <a:gd name="T91" fmla="*/ 44 h 65"/>
                <a:gd name="T92" fmla="*/ 0 w 30"/>
                <a:gd name="T93" fmla="*/ 41 h 65"/>
                <a:gd name="T94" fmla="*/ 7 w 30"/>
                <a:gd name="T95" fmla="*/ 42 h 65"/>
                <a:gd name="T96" fmla="*/ 12 w 30"/>
                <a:gd name="T97" fmla="*/ 45 h 65"/>
                <a:gd name="T98" fmla="*/ 15 w 30"/>
                <a:gd name="T99" fmla="*/ 50 h 65"/>
                <a:gd name="T100" fmla="*/ 18 w 30"/>
                <a:gd name="T101" fmla="*/ 54 h 65"/>
                <a:gd name="T102" fmla="*/ 18 w 30"/>
                <a:gd name="T103" fmla="*/ 49 h 65"/>
                <a:gd name="T104" fmla="*/ 17 w 30"/>
                <a:gd name="T105" fmla="*/ 46 h 65"/>
                <a:gd name="T106" fmla="*/ 14 w 30"/>
                <a:gd name="T107" fmla="*/ 43 h 65"/>
                <a:gd name="T108" fmla="*/ 13 w 30"/>
                <a:gd name="T109" fmla="*/ 42 h 65"/>
                <a:gd name="T110" fmla="*/ 9 w 30"/>
                <a:gd name="T111" fmla="*/ 37 h 65"/>
                <a:gd name="T112" fmla="*/ 1 w 30"/>
                <a:gd name="T113" fmla="*/ 28 h 65"/>
                <a:gd name="T114" fmla="*/ 2 w 30"/>
                <a:gd name="T115"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65">
                  <a:moveTo>
                    <a:pt x="2" y="27"/>
                  </a:moveTo>
                  <a:cubicBezTo>
                    <a:pt x="2" y="28"/>
                    <a:pt x="3" y="30"/>
                    <a:pt x="4" y="31"/>
                  </a:cubicBezTo>
                  <a:cubicBezTo>
                    <a:pt x="5" y="33"/>
                    <a:pt x="7" y="35"/>
                    <a:pt x="9" y="37"/>
                  </a:cubicBezTo>
                  <a:cubicBezTo>
                    <a:pt x="10" y="38"/>
                    <a:pt x="11" y="38"/>
                    <a:pt x="12" y="39"/>
                  </a:cubicBezTo>
                  <a:cubicBezTo>
                    <a:pt x="13" y="40"/>
                    <a:pt x="13" y="40"/>
                    <a:pt x="14" y="41"/>
                  </a:cubicBezTo>
                  <a:cubicBezTo>
                    <a:pt x="14" y="42"/>
                    <a:pt x="14" y="42"/>
                    <a:pt x="14" y="42"/>
                  </a:cubicBezTo>
                  <a:cubicBezTo>
                    <a:pt x="15" y="42"/>
                    <a:pt x="15" y="42"/>
                    <a:pt x="15" y="42"/>
                  </a:cubicBezTo>
                  <a:cubicBezTo>
                    <a:pt x="15" y="42"/>
                    <a:pt x="15" y="42"/>
                    <a:pt x="15" y="42"/>
                  </a:cubicBezTo>
                  <a:cubicBezTo>
                    <a:pt x="16" y="43"/>
                    <a:pt x="16" y="43"/>
                    <a:pt x="17" y="44"/>
                  </a:cubicBezTo>
                  <a:cubicBezTo>
                    <a:pt x="16" y="43"/>
                    <a:pt x="16" y="42"/>
                    <a:pt x="16" y="41"/>
                  </a:cubicBezTo>
                  <a:cubicBezTo>
                    <a:pt x="15" y="40"/>
                    <a:pt x="15" y="40"/>
                    <a:pt x="15" y="39"/>
                  </a:cubicBezTo>
                  <a:cubicBezTo>
                    <a:pt x="14" y="38"/>
                    <a:pt x="14" y="38"/>
                    <a:pt x="14" y="37"/>
                  </a:cubicBezTo>
                  <a:cubicBezTo>
                    <a:pt x="14" y="36"/>
                    <a:pt x="13" y="34"/>
                    <a:pt x="13" y="33"/>
                  </a:cubicBezTo>
                  <a:cubicBezTo>
                    <a:pt x="12" y="32"/>
                    <a:pt x="12" y="31"/>
                    <a:pt x="12" y="30"/>
                  </a:cubicBezTo>
                  <a:cubicBezTo>
                    <a:pt x="11" y="29"/>
                    <a:pt x="11" y="27"/>
                    <a:pt x="10" y="26"/>
                  </a:cubicBezTo>
                  <a:cubicBezTo>
                    <a:pt x="10" y="26"/>
                    <a:pt x="10" y="25"/>
                    <a:pt x="9" y="24"/>
                  </a:cubicBezTo>
                  <a:cubicBezTo>
                    <a:pt x="9" y="23"/>
                    <a:pt x="9" y="23"/>
                    <a:pt x="9" y="22"/>
                  </a:cubicBezTo>
                  <a:cubicBezTo>
                    <a:pt x="8" y="20"/>
                    <a:pt x="8" y="19"/>
                    <a:pt x="8" y="17"/>
                  </a:cubicBezTo>
                  <a:cubicBezTo>
                    <a:pt x="7" y="16"/>
                    <a:pt x="7" y="16"/>
                    <a:pt x="8" y="15"/>
                  </a:cubicBezTo>
                  <a:cubicBezTo>
                    <a:pt x="8" y="14"/>
                    <a:pt x="8" y="13"/>
                    <a:pt x="8" y="13"/>
                  </a:cubicBezTo>
                  <a:cubicBezTo>
                    <a:pt x="8" y="14"/>
                    <a:pt x="8" y="16"/>
                    <a:pt x="8" y="17"/>
                  </a:cubicBezTo>
                  <a:cubicBezTo>
                    <a:pt x="8" y="19"/>
                    <a:pt x="9" y="20"/>
                    <a:pt x="9" y="22"/>
                  </a:cubicBezTo>
                  <a:cubicBezTo>
                    <a:pt x="10" y="22"/>
                    <a:pt x="10" y="23"/>
                    <a:pt x="10" y="24"/>
                  </a:cubicBezTo>
                  <a:cubicBezTo>
                    <a:pt x="10" y="24"/>
                    <a:pt x="11" y="25"/>
                    <a:pt x="11" y="26"/>
                  </a:cubicBezTo>
                  <a:cubicBezTo>
                    <a:pt x="11" y="26"/>
                    <a:pt x="11" y="27"/>
                    <a:pt x="12" y="27"/>
                  </a:cubicBezTo>
                  <a:cubicBezTo>
                    <a:pt x="11" y="23"/>
                    <a:pt x="11" y="20"/>
                    <a:pt x="11" y="16"/>
                  </a:cubicBezTo>
                  <a:cubicBezTo>
                    <a:pt x="11" y="14"/>
                    <a:pt x="12" y="11"/>
                    <a:pt x="12" y="8"/>
                  </a:cubicBezTo>
                  <a:cubicBezTo>
                    <a:pt x="12" y="7"/>
                    <a:pt x="13" y="6"/>
                    <a:pt x="13" y="4"/>
                  </a:cubicBezTo>
                  <a:cubicBezTo>
                    <a:pt x="14" y="3"/>
                    <a:pt x="14" y="2"/>
                    <a:pt x="15" y="0"/>
                  </a:cubicBezTo>
                  <a:cubicBezTo>
                    <a:pt x="15" y="1"/>
                    <a:pt x="15" y="2"/>
                    <a:pt x="14" y="2"/>
                  </a:cubicBezTo>
                  <a:cubicBezTo>
                    <a:pt x="14" y="3"/>
                    <a:pt x="14" y="4"/>
                    <a:pt x="14" y="4"/>
                  </a:cubicBezTo>
                  <a:cubicBezTo>
                    <a:pt x="14" y="6"/>
                    <a:pt x="14" y="7"/>
                    <a:pt x="13" y="8"/>
                  </a:cubicBezTo>
                  <a:cubicBezTo>
                    <a:pt x="13" y="11"/>
                    <a:pt x="13" y="14"/>
                    <a:pt x="13" y="17"/>
                  </a:cubicBezTo>
                  <a:cubicBezTo>
                    <a:pt x="12" y="22"/>
                    <a:pt x="13" y="27"/>
                    <a:pt x="14" y="33"/>
                  </a:cubicBezTo>
                  <a:cubicBezTo>
                    <a:pt x="15" y="34"/>
                    <a:pt x="15" y="35"/>
                    <a:pt x="15" y="36"/>
                  </a:cubicBezTo>
                  <a:cubicBezTo>
                    <a:pt x="16" y="37"/>
                    <a:pt x="16" y="38"/>
                    <a:pt x="16" y="38"/>
                  </a:cubicBezTo>
                  <a:cubicBezTo>
                    <a:pt x="16" y="39"/>
                    <a:pt x="17" y="40"/>
                    <a:pt x="17" y="40"/>
                  </a:cubicBezTo>
                  <a:cubicBezTo>
                    <a:pt x="17" y="40"/>
                    <a:pt x="17" y="40"/>
                    <a:pt x="17" y="41"/>
                  </a:cubicBezTo>
                  <a:cubicBezTo>
                    <a:pt x="17" y="40"/>
                    <a:pt x="17" y="40"/>
                    <a:pt x="17" y="40"/>
                  </a:cubicBezTo>
                  <a:cubicBezTo>
                    <a:pt x="17" y="39"/>
                    <a:pt x="17" y="39"/>
                    <a:pt x="17" y="38"/>
                  </a:cubicBezTo>
                  <a:cubicBezTo>
                    <a:pt x="18" y="37"/>
                    <a:pt x="18" y="36"/>
                    <a:pt x="18" y="36"/>
                  </a:cubicBezTo>
                  <a:cubicBezTo>
                    <a:pt x="19" y="33"/>
                    <a:pt x="20" y="30"/>
                    <a:pt x="21" y="27"/>
                  </a:cubicBezTo>
                  <a:cubicBezTo>
                    <a:pt x="21" y="27"/>
                    <a:pt x="21" y="26"/>
                    <a:pt x="21" y="25"/>
                  </a:cubicBezTo>
                  <a:cubicBezTo>
                    <a:pt x="21" y="24"/>
                    <a:pt x="21" y="24"/>
                    <a:pt x="21" y="23"/>
                  </a:cubicBezTo>
                  <a:cubicBezTo>
                    <a:pt x="22" y="21"/>
                    <a:pt x="21" y="20"/>
                    <a:pt x="21" y="18"/>
                  </a:cubicBezTo>
                  <a:cubicBezTo>
                    <a:pt x="21" y="17"/>
                    <a:pt x="21" y="15"/>
                    <a:pt x="21" y="14"/>
                  </a:cubicBezTo>
                  <a:cubicBezTo>
                    <a:pt x="20" y="12"/>
                    <a:pt x="20" y="11"/>
                    <a:pt x="20" y="9"/>
                  </a:cubicBezTo>
                  <a:cubicBezTo>
                    <a:pt x="20" y="11"/>
                    <a:pt x="21" y="12"/>
                    <a:pt x="21" y="14"/>
                  </a:cubicBezTo>
                  <a:cubicBezTo>
                    <a:pt x="21" y="15"/>
                    <a:pt x="22" y="17"/>
                    <a:pt x="22" y="18"/>
                  </a:cubicBezTo>
                  <a:cubicBezTo>
                    <a:pt x="22" y="20"/>
                    <a:pt x="22" y="21"/>
                    <a:pt x="22" y="23"/>
                  </a:cubicBezTo>
                  <a:cubicBezTo>
                    <a:pt x="22" y="24"/>
                    <a:pt x="22" y="24"/>
                    <a:pt x="22" y="25"/>
                  </a:cubicBezTo>
                  <a:cubicBezTo>
                    <a:pt x="22" y="26"/>
                    <a:pt x="22" y="27"/>
                    <a:pt x="22" y="27"/>
                  </a:cubicBezTo>
                  <a:cubicBezTo>
                    <a:pt x="21" y="30"/>
                    <a:pt x="20" y="33"/>
                    <a:pt x="19" y="36"/>
                  </a:cubicBezTo>
                  <a:cubicBezTo>
                    <a:pt x="18" y="37"/>
                    <a:pt x="18" y="39"/>
                    <a:pt x="18" y="40"/>
                  </a:cubicBezTo>
                  <a:cubicBezTo>
                    <a:pt x="18" y="41"/>
                    <a:pt x="18" y="42"/>
                    <a:pt x="18" y="43"/>
                  </a:cubicBezTo>
                  <a:cubicBezTo>
                    <a:pt x="18" y="43"/>
                    <a:pt x="18" y="43"/>
                    <a:pt x="18" y="44"/>
                  </a:cubicBezTo>
                  <a:cubicBezTo>
                    <a:pt x="18" y="45"/>
                    <a:pt x="19" y="47"/>
                    <a:pt x="19" y="48"/>
                  </a:cubicBezTo>
                  <a:cubicBezTo>
                    <a:pt x="19" y="50"/>
                    <a:pt x="19" y="51"/>
                    <a:pt x="19" y="52"/>
                  </a:cubicBezTo>
                  <a:cubicBezTo>
                    <a:pt x="19" y="52"/>
                    <a:pt x="20" y="52"/>
                    <a:pt x="20" y="52"/>
                  </a:cubicBezTo>
                  <a:cubicBezTo>
                    <a:pt x="20" y="51"/>
                    <a:pt x="21" y="51"/>
                    <a:pt x="21" y="50"/>
                  </a:cubicBezTo>
                  <a:cubicBezTo>
                    <a:pt x="22" y="50"/>
                    <a:pt x="22" y="50"/>
                    <a:pt x="22" y="49"/>
                  </a:cubicBezTo>
                  <a:cubicBezTo>
                    <a:pt x="23" y="48"/>
                    <a:pt x="24" y="47"/>
                    <a:pt x="25" y="46"/>
                  </a:cubicBezTo>
                  <a:cubicBezTo>
                    <a:pt x="25" y="45"/>
                    <a:pt x="26" y="44"/>
                    <a:pt x="27" y="43"/>
                  </a:cubicBezTo>
                  <a:cubicBezTo>
                    <a:pt x="28" y="41"/>
                    <a:pt x="29" y="39"/>
                    <a:pt x="29" y="36"/>
                  </a:cubicBezTo>
                  <a:cubicBezTo>
                    <a:pt x="30" y="35"/>
                    <a:pt x="30" y="34"/>
                    <a:pt x="30" y="33"/>
                  </a:cubicBezTo>
                  <a:cubicBezTo>
                    <a:pt x="30" y="31"/>
                    <a:pt x="30" y="30"/>
                    <a:pt x="30" y="29"/>
                  </a:cubicBezTo>
                  <a:cubicBezTo>
                    <a:pt x="30" y="30"/>
                    <a:pt x="30" y="32"/>
                    <a:pt x="30" y="33"/>
                  </a:cubicBezTo>
                  <a:cubicBezTo>
                    <a:pt x="30" y="34"/>
                    <a:pt x="30" y="35"/>
                    <a:pt x="30" y="36"/>
                  </a:cubicBezTo>
                  <a:cubicBezTo>
                    <a:pt x="29" y="39"/>
                    <a:pt x="28" y="41"/>
                    <a:pt x="27" y="43"/>
                  </a:cubicBezTo>
                  <a:cubicBezTo>
                    <a:pt x="27" y="45"/>
                    <a:pt x="26" y="46"/>
                    <a:pt x="25" y="47"/>
                  </a:cubicBezTo>
                  <a:cubicBezTo>
                    <a:pt x="25" y="48"/>
                    <a:pt x="24" y="49"/>
                    <a:pt x="23" y="50"/>
                  </a:cubicBezTo>
                  <a:cubicBezTo>
                    <a:pt x="23" y="50"/>
                    <a:pt x="23" y="50"/>
                    <a:pt x="22" y="50"/>
                  </a:cubicBezTo>
                  <a:cubicBezTo>
                    <a:pt x="22" y="51"/>
                    <a:pt x="22" y="51"/>
                    <a:pt x="22" y="51"/>
                  </a:cubicBezTo>
                  <a:cubicBezTo>
                    <a:pt x="21" y="52"/>
                    <a:pt x="21" y="52"/>
                    <a:pt x="20" y="52"/>
                  </a:cubicBezTo>
                  <a:cubicBezTo>
                    <a:pt x="20" y="53"/>
                    <a:pt x="20" y="53"/>
                    <a:pt x="19" y="54"/>
                  </a:cubicBezTo>
                  <a:cubicBezTo>
                    <a:pt x="19" y="55"/>
                    <a:pt x="19" y="56"/>
                    <a:pt x="19" y="57"/>
                  </a:cubicBezTo>
                  <a:cubicBezTo>
                    <a:pt x="19" y="58"/>
                    <a:pt x="19" y="59"/>
                    <a:pt x="19" y="60"/>
                  </a:cubicBezTo>
                  <a:cubicBezTo>
                    <a:pt x="19" y="60"/>
                    <a:pt x="19" y="60"/>
                    <a:pt x="19" y="60"/>
                  </a:cubicBezTo>
                  <a:cubicBezTo>
                    <a:pt x="19" y="60"/>
                    <a:pt x="19" y="60"/>
                    <a:pt x="19" y="60"/>
                  </a:cubicBezTo>
                  <a:cubicBezTo>
                    <a:pt x="19" y="60"/>
                    <a:pt x="19" y="61"/>
                    <a:pt x="19" y="61"/>
                  </a:cubicBezTo>
                  <a:cubicBezTo>
                    <a:pt x="18" y="62"/>
                    <a:pt x="18" y="64"/>
                    <a:pt x="18" y="65"/>
                  </a:cubicBezTo>
                  <a:cubicBezTo>
                    <a:pt x="18" y="64"/>
                    <a:pt x="18" y="63"/>
                    <a:pt x="18" y="63"/>
                  </a:cubicBezTo>
                  <a:cubicBezTo>
                    <a:pt x="18" y="62"/>
                    <a:pt x="18" y="61"/>
                    <a:pt x="18" y="61"/>
                  </a:cubicBezTo>
                  <a:cubicBezTo>
                    <a:pt x="18" y="60"/>
                    <a:pt x="18" y="59"/>
                    <a:pt x="18" y="58"/>
                  </a:cubicBezTo>
                  <a:cubicBezTo>
                    <a:pt x="18" y="58"/>
                    <a:pt x="18" y="57"/>
                    <a:pt x="18" y="57"/>
                  </a:cubicBezTo>
                  <a:cubicBezTo>
                    <a:pt x="18" y="57"/>
                    <a:pt x="18" y="57"/>
                    <a:pt x="18" y="57"/>
                  </a:cubicBezTo>
                  <a:cubicBezTo>
                    <a:pt x="18" y="56"/>
                    <a:pt x="18" y="56"/>
                    <a:pt x="17" y="56"/>
                  </a:cubicBezTo>
                  <a:cubicBezTo>
                    <a:pt x="17" y="55"/>
                    <a:pt x="17" y="55"/>
                    <a:pt x="17" y="55"/>
                  </a:cubicBezTo>
                  <a:cubicBezTo>
                    <a:pt x="17" y="54"/>
                    <a:pt x="17" y="54"/>
                    <a:pt x="16" y="53"/>
                  </a:cubicBezTo>
                  <a:cubicBezTo>
                    <a:pt x="15" y="51"/>
                    <a:pt x="14" y="49"/>
                    <a:pt x="12" y="47"/>
                  </a:cubicBezTo>
                  <a:cubicBezTo>
                    <a:pt x="12" y="47"/>
                    <a:pt x="12" y="46"/>
                    <a:pt x="11" y="46"/>
                  </a:cubicBezTo>
                  <a:cubicBezTo>
                    <a:pt x="11" y="45"/>
                    <a:pt x="10" y="45"/>
                    <a:pt x="10" y="44"/>
                  </a:cubicBezTo>
                  <a:cubicBezTo>
                    <a:pt x="9" y="44"/>
                    <a:pt x="8" y="43"/>
                    <a:pt x="7" y="43"/>
                  </a:cubicBezTo>
                  <a:cubicBezTo>
                    <a:pt x="4" y="42"/>
                    <a:pt x="2" y="41"/>
                    <a:pt x="0" y="41"/>
                  </a:cubicBezTo>
                  <a:cubicBezTo>
                    <a:pt x="1" y="41"/>
                    <a:pt x="2" y="41"/>
                    <a:pt x="3" y="41"/>
                  </a:cubicBezTo>
                  <a:cubicBezTo>
                    <a:pt x="4" y="41"/>
                    <a:pt x="6" y="42"/>
                    <a:pt x="7" y="42"/>
                  </a:cubicBezTo>
                  <a:cubicBezTo>
                    <a:pt x="8" y="43"/>
                    <a:pt x="9" y="43"/>
                    <a:pt x="10" y="44"/>
                  </a:cubicBezTo>
                  <a:cubicBezTo>
                    <a:pt x="11" y="44"/>
                    <a:pt x="11" y="45"/>
                    <a:pt x="12" y="45"/>
                  </a:cubicBezTo>
                  <a:cubicBezTo>
                    <a:pt x="12" y="46"/>
                    <a:pt x="12" y="46"/>
                    <a:pt x="13" y="47"/>
                  </a:cubicBezTo>
                  <a:cubicBezTo>
                    <a:pt x="14" y="48"/>
                    <a:pt x="14" y="49"/>
                    <a:pt x="15" y="50"/>
                  </a:cubicBezTo>
                  <a:cubicBezTo>
                    <a:pt x="16" y="51"/>
                    <a:pt x="17" y="52"/>
                    <a:pt x="17" y="53"/>
                  </a:cubicBezTo>
                  <a:cubicBezTo>
                    <a:pt x="17" y="53"/>
                    <a:pt x="18" y="54"/>
                    <a:pt x="18" y="54"/>
                  </a:cubicBezTo>
                  <a:cubicBezTo>
                    <a:pt x="18" y="54"/>
                    <a:pt x="18" y="55"/>
                    <a:pt x="18" y="55"/>
                  </a:cubicBezTo>
                  <a:cubicBezTo>
                    <a:pt x="18" y="53"/>
                    <a:pt x="18" y="51"/>
                    <a:pt x="18" y="49"/>
                  </a:cubicBezTo>
                  <a:cubicBezTo>
                    <a:pt x="18" y="48"/>
                    <a:pt x="17" y="48"/>
                    <a:pt x="17" y="47"/>
                  </a:cubicBezTo>
                  <a:cubicBezTo>
                    <a:pt x="17" y="47"/>
                    <a:pt x="17" y="47"/>
                    <a:pt x="17" y="46"/>
                  </a:cubicBezTo>
                  <a:cubicBezTo>
                    <a:pt x="16" y="45"/>
                    <a:pt x="15" y="44"/>
                    <a:pt x="15" y="43"/>
                  </a:cubicBezTo>
                  <a:cubicBezTo>
                    <a:pt x="14" y="43"/>
                    <a:pt x="14" y="43"/>
                    <a:pt x="14" y="43"/>
                  </a:cubicBezTo>
                  <a:cubicBezTo>
                    <a:pt x="14" y="42"/>
                    <a:pt x="14" y="42"/>
                    <a:pt x="14" y="42"/>
                  </a:cubicBezTo>
                  <a:cubicBezTo>
                    <a:pt x="13" y="42"/>
                    <a:pt x="13" y="42"/>
                    <a:pt x="13" y="42"/>
                  </a:cubicBezTo>
                  <a:cubicBezTo>
                    <a:pt x="13" y="41"/>
                    <a:pt x="12" y="41"/>
                    <a:pt x="12" y="40"/>
                  </a:cubicBezTo>
                  <a:cubicBezTo>
                    <a:pt x="11" y="39"/>
                    <a:pt x="10" y="38"/>
                    <a:pt x="9" y="37"/>
                  </a:cubicBezTo>
                  <a:cubicBezTo>
                    <a:pt x="7" y="35"/>
                    <a:pt x="5" y="33"/>
                    <a:pt x="3" y="31"/>
                  </a:cubicBezTo>
                  <a:cubicBezTo>
                    <a:pt x="2" y="30"/>
                    <a:pt x="2" y="29"/>
                    <a:pt x="1" y="28"/>
                  </a:cubicBezTo>
                  <a:cubicBezTo>
                    <a:pt x="1" y="26"/>
                    <a:pt x="0" y="25"/>
                    <a:pt x="0" y="24"/>
                  </a:cubicBezTo>
                  <a:cubicBezTo>
                    <a:pt x="1" y="25"/>
                    <a:pt x="1" y="26"/>
                    <a:pt x="2" y="2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1921"/>
            <p:cNvSpPr>
              <a:spLocks/>
            </p:cNvSpPr>
            <p:nvPr/>
          </p:nvSpPr>
          <p:spPr bwMode="auto">
            <a:xfrm>
              <a:off x="8174015" y="2986103"/>
              <a:ext cx="53975" cy="119063"/>
            </a:xfrm>
            <a:custGeom>
              <a:avLst/>
              <a:gdLst>
                <a:gd name="T0" fmla="*/ 0 w 14"/>
                <a:gd name="T1" fmla="*/ 32 h 32"/>
                <a:gd name="T2" fmla="*/ 8 w 14"/>
                <a:gd name="T3" fmla="*/ 17 h 32"/>
                <a:gd name="T4" fmla="*/ 9 w 14"/>
                <a:gd name="T5" fmla="*/ 8 h 32"/>
                <a:gd name="T6" fmla="*/ 10 w 14"/>
                <a:gd name="T7" fmla="*/ 0 h 32"/>
                <a:gd name="T8" fmla="*/ 14 w 14"/>
                <a:gd name="T9" fmla="*/ 11 h 32"/>
                <a:gd name="T10" fmla="*/ 9 w 14"/>
                <a:gd name="T11" fmla="*/ 22 h 32"/>
                <a:gd name="T12" fmla="*/ 0 w 1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4" h="32">
                  <a:moveTo>
                    <a:pt x="0" y="32"/>
                  </a:moveTo>
                  <a:cubicBezTo>
                    <a:pt x="2" y="27"/>
                    <a:pt x="6" y="23"/>
                    <a:pt x="8" y="17"/>
                  </a:cubicBezTo>
                  <a:cubicBezTo>
                    <a:pt x="9" y="14"/>
                    <a:pt x="9" y="11"/>
                    <a:pt x="9" y="8"/>
                  </a:cubicBezTo>
                  <a:cubicBezTo>
                    <a:pt x="9" y="6"/>
                    <a:pt x="9" y="2"/>
                    <a:pt x="10" y="0"/>
                  </a:cubicBezTo>
                  <a:cubicBezTo>
                    <a:pt x="11" y="4"/>
                    <a:pt x="13" y="8"/>
                    <a:pt x="14" y="11"/>
                  </a:cubicBezTo>
                  <a:cubicBezTo>
                    <a:pt x="13" y="15"/>
                    <a:pt x="11" y="20"/>
                    <a:pt x="9" y="22"/>
                  </a:cubicBezTo>
                  <a:cubicBezTo>
                    <a:pt x="6" y="26"/>
                    <a:pt x="3" y="29"/>
                    <a:pt x="0" y="3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00" name="Picture 1923"/>
            <p:cNvPicPr>
              <a:picLocks noChangeAspect="1" noChangeArrowheads="1"/>
            </p:cNvPicPr>
            <p:nvPr/>
          </p:nvPicPr>
          <p:blipFill>
            <a:blip r:embed="rId22" cstate="screen">
              <a:extLst>
                <a:ext uri="{28A0092B-C50C-407E-A947-70E740481C1C}">
                  <a14:useLocalDpi xmlns:a14="http://schemas.microsoft.com/office/drawing/2010/main"/>
                </a:ext>
              </a:extLst>
            </a:blip>
            <a:srcRect/>
            <a:stretch>
              <a:fillRect/>
            </a:stretch>
          </p:blipFill>
          <p:spPr bwMode="auto">
            <a:xfrm>
              <a:off x="8056540" y="3049603"/>
              <a:ext cx="111126"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1" name="Freeform 1924"/>
            <p:cNvSpPr>
              <a:spLocks/>
            </p:cNvSpPr>
            <p:nvPr/>
          </p:nvSpPr>
          <p:spPr bwMode="auto">
            <a:xfrm>
              <a:off x="8102578" y="2989278"/>
              <a:ext cx="57150" cy="139701"/>
            </a:xfrm>
            <a:custGeom>
              <a:avLst/>
              <a:gdLst>
                <a:gd name="T0" fmla="*/ 9 w 15"/>
                <a:gd name="T1" fmla="*/ 21 h 37"/>
                <a:gd name="T2" fmla="*/ 14 w 15"/>
                <a:gd name="T3" fmla="*/ 30 h 37"/>
                <a:gd name="T4" fmla="*/ 15 w 15"/>
                <a:gd name="T5" fmla="*/ 37 h 37"/>
                <a:gd name="T6" fmla="*/ 9 w 15"/>
                <a:gd name="T7" fmla="*/ 28 h 37"/>
                <a:gd name="T8" fmla="*/ 2 w 15"/>
                <a:gd name="T9" fmla="*/ 18 h 37"/>
                <a:gd name="T10" fmla="*/ 1 w 15"/>
                <a:gd name="T11" fmla="*/ 8 h 37"/>
                <a:gd name="T12" fmla="*/ 1 w 15"/>
                <a:gd name="T13" fmla="*/ 6 h 37"/>
                <a:gd name="T14" fmla="*/ 12 w 15"/>
                <a:gd name="T15" fmla="*/ 0 h 37"/>
                <a:gd name="T16" fmla="*/ 8 w 15"/>
                <a:gd name="T17" fmla="*/ 4 h 37"/>
                <a:gd name="T18" fmla="*/ 9 w 15"/>
                <a:gd name="T1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7">
                  <a:moveTo>
                    <a:pt x="9" y="21"/>
                  </a:moveTo>
                  <a:cubicBezTo>
                    <a:pt x="10" y="23"/>
                    <a:pt x="13" y="28"/>
                    <a:pt x="14" y="30"/>
                  </a:cubicBezTo>
                  <a:cubicBezTo>
                    <a:pt x="14" y="32"/>
                    <a:pt x="15" y="37"/>
                    <a:pt x="15" y="37"/>
                  </a:cubicBezTo>
                  <a:cubicBezTo>
                    <a:pt x="14" y="34"/>
                    <a:pt x="12" y="31"/>
                    <a:pt x="9" y="28"/>
                  </a:cubicBezTo>
                  <a:cubicBezTo>
                    <a:pt x="7" y="24"/>
                    <a:pt x="4" y="22"/>
                    <a:pt x="2" y="18"/>
                  </a:cubicBezTo>
                  <a:cubicBezTo>
                    <a:pt x="0" y="15"/>
                    <a:pt x="0" y="11"/>
                    <a:pt x="1" y="8"/>
                  </a:cubicBezTo>
                  <a:cubicBezTo>
                    <a:pt x="1" y="7"/>
                    <a:pt x="1" y="7"/>
                    <a:pt x="1" y="6"/>
                  </a:cubicBezTo>
                  <a:cubicBezTo>
                    <a:pt x="5" y="4"/>
                    <a:pt x="8" y="2"/>
                    <a:pt x="12" y="0"/>
                  </a:cubicBezTo>
                  <a:cubicBezTo>
                    <a:pt x="11" y="1"/>
                    <a:pt x="9" y="3"/>
                    <a:pt x="8" y="4"/>
                  </a:cubicBezTo>
                  <a:cubicBezTo>
                    <a:pt x="5" y="11"/>
                    <a:pt x="7" y="17"/>
                    <a:pt x="9" y="2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1925"/>
            <p:cNvSpPr>
              <a:spLocks/>
            </p:cNvSpPr>
            <p:nvPr/>
          </p:nvSpPr>
          <p:spPr bwMode="auto">
            <a:xfrm>
              <a:off x="8110515" y="2970228"/>
              <a:ext cx="117476" cy="217489"/>
            </a:xfrm>
            <a:custGeom>
              <a:avLst/>
              <a:gdLst>
                <a:gd name="T0" fmla="*/ 6 w 31"/>
                <a:gd name="T1" fmla="*/ 23 h 58"/>
                <a:gd name="T2" fmla="*/ 12 w 31"/>
                <a:gd name="T3" fmla="*/ 34 h 58"/>
                <a:gd name="T4" fmla="*/ 13 w 31"/>
                <a:gd name="T5" fmla="*/ 36 h 58"/>
                <a:gd name="T6" fmla="*/ 13 w 31"/>
                <a:gd name="T7" fmla="*/ 37 h 58"/>
                <a:gd name="T8" fmla="*/ 14 w 31"/>
                <a:gd name="T9" fmla="*/ 36 h 58"/>
                <a:gd name="T10" fmla="*/ 14 w 31"/>
                <a:gd name="T11" fmla="*/ 32 h 58"/>
                <a:gd name="T12" fmla="*/ 14 w 31"/>
                <a:gd name="T13" fmla="*/ 25 h 58"/>
                <a:gd name="T14" fmla="*/ 13 w 31"/>
                <a:gd name="T15" fmla="*/ 19 h 58"/>
                <a:gd name="T16" fmla="*/ 13 w 31"/>
                <a:gd name="T17" fmla="*/ 12 h 58"/>
                <a:gd name="T18" fmla="*/ 15 w 31"/>
                <a:gd name="T19" fmla="*/ 9 h 58"/>
                <a:gd name="T20" fmla="*/ 13 w 31"/>
                <a:gd name="T21" fmla="*/ 17 h 58"/>
                <a:gd name="T22" fmla="*/ 14 w 31"/>
                <a:gd name="T23" fmla="*/ 21 h 58"/>
                <a:gd name="T24" fmla="*/ 16 w 31"/>
                <a:gd name="T25" fmla="*/ 13 h 58"/>
                <a:gd name="T26" fmla="*/ 21 w 31"/>
                <a:gd name="T27" fmla="*/ 3 h 58"/>
                <a:gd name="T28" fmla="*/ 23 w 31"/>
                <a:gd name="T29" fmla="*/ 1 h 58"/>
                <a:gd name="T30" fmla="*/ 21 w 31"/>
                <a:gd name="T31" fmla="*/ 6 h 58"/>
                <a:gd name="T32" fmla="*/ 15 w 31"/>
                <a:gd name="T33" fmla="*/ 28 h 58"/>
                <a:gd name="T34" fmla="*/ 15 w 31"/>
                <a:gd name="T35" fmla="*/ 34 h 58"/>
                <a:gd name="T36" fmla="*/ 16 w 31"/>
                <a:gd name="T37" fmla="*/ 36 h 58"/>
                <a:gd name="T38" fmla="*/ 17 w 31"/>
                <a:gd name="T39" fmla="*/ 34 h 58"/>
                <a:gd name="T40" fmla="*/ 23 w 31"/>
                <a:gd name="T41" fmla="*/ 26 h 58"/>
                <a:gd name="T42" fmla="*/ 24 w 31"/>
                <a:gd name="T43" fmla="*/ 22 h 58"/>
                <a:gd name="T44" fmla="*/ 26 w 31"/>
                <a:gd name="T45" fmla="*/ 13 h 58"/>
                <a:gd name="T46" fmla="*/ 26 w 31"/>
                <a:gd name="T47" fmla="*/ 14 h 58"/>
                <a:gd name="T48" fmla="*/ 25 w 31"/>
                <a:gd name="T49" fmla="*/ 22 h 58"/>
                <a:gd name="T50" fmla="*/ 23 w 31"/>
                <a:gd name="T51" fmla="*/ 26 h 58"/>
                <a:gd name="T52" fmla="*/ 16 w 31"/>
                <a:gd name="T53" fmla="*/ 36 h 58"/>
                <a:gd name="T54" fmla="*/ 16 w 31"/>
                <a:gd name="T55" fmla="*/ 39 h 58"/>
                <a:gd name="T56" fmla="*/ 15 w 31"/>
                <a:gd name="T57" fmla="*/ 47 h 58"/>
                <a:gd name="T58" fmla="*/ 17 w 31"/>
                <a:gd name="T59" fmla="*/ 46 h 58"/>
                <a:gd name="T60" fmla="*/ 21 w 31"/>
                <a:gd name="T61" fmla="*/ 44 h 58"/>
                <a:gd name="T62" fmla="*/ 28 w 31"/>
                <a:gd name="T63" fmla="*/ 36 h 58"/>
                <a:gd name="T64" fmla="*/ 31 w 31"/>
                <a:gd name="T65" fmla="*/ 30 h 58"/>
                <a:gd name="T66" fmla="*/ 28 w 31"/>
                <a:gd name="T67" fmla="*/ 36 h 58"/>
                <a:gd name="T68" fmla="*/ 22 w 31"/>
                <a:gd name="T69" fmla="*/ 44 h 58"/>
                <a:gd name="T70" fmla="*/ 18 w 31"/>
                <a:gd name="T71" fmla="*/ 47 h 58"/>
                <a:gd name="T72" fmla="*/ 16 w 31"/>
                <a:gd name="T73" fmla="*/ 48 h 58"/>
                <a:gd name="T74" fmla="*/ 14 w 31"/>
                <a:gd name="T75" fmla="*/ 51 h 58"/>
                <a:gd name="T76" fmla="*/ 12 w 31"/>
                <a:gd name="T77" fmla="*/ 54 h 58"/>
                <a:gd name="T78" fmla="*/ 12 w 31"/>
                <a:gd name="T79" fmla="*/ 55 h 58"/>
                <a:gd name="T80" fmla="*/ 11 w 31"/>
                <a:gd name="T81" fmla="*/ 56 h 58"/>
                <a:gd name="T82" fmla="*/ 12 w 31"/>
                <a:gd name="T83" fmla="*/ 52 h 58"/>
                <a:gd name="T84" fmla="*/ 12 w 31"/>
                <a:gd name="T85" fmla="*/ 51 h 58"/>
                <a:gd name="T86" fmla="*/ 12 w 31"/>
                <a:gd name="T87" fmla="*/ 49 h 58"/>
                <a:gd name="T88" fmla="*/ 10 w 31"/>
                <a:gd name="T89" fmla="*/ 41 h 58"/>
                <a:gd name="T90" fmla="*/ 8 w 31"/>
                <a:gd name="T91" fmla="*/ 37 h 58"/>
                <a:gd name="T92" fmla="*/ 0 w 31"/>
                <a:gd name="T93" fmla="*/ 31 h 58"/>
                <a:gd name="T94" fmla="*/ 6 w 31"/>
                <a:gd name="T95" fmla="*/ 35 h 58"/>
                <a:gd name="T96" fmla="*/ 9 w 31"/>
                <a:gd name="T97" fmla="*/ 39 h 58"/>
                <a:gd name="T98" fmla="*/ 12 w 31"/>
                <a:gd name="T99" fmla="*/ 44 h 58"/>
                <a:gd name="T100" fmla="*/ 13 w 31"/>
                <a:gd name="T101" fmla="*/ 49 h 58"/>
                <a:gd name="T102" fmla="*/ 14 w 31"/>
                <a:gd name="T103" fmla="*/ 44 h 58"/>
                <a:gd name="T104" fmla="*/ 14 w 31"/>
                <a:gd name="T105" fmla="*/ 41 h 58"/>
                <a:gd name="T106" fmla="*/ 12 w 31"/>
                <a:gd name="T107" fmla="*/ 37 h 58"/>
                <a:gd name="T108" fmla="*/ 12 w 31"/>
                <a:gd name="T109" fmla="*/ 36 h 58"/>
                <a:gd name="T110" fmla="*/ 9 w 31"/>
                <a:gd name="T111" fmla="*/ 31 h 58"/>
                <a:gd name="T112" fmla="*/ 4 w 31"/>
                <a:gd name="T113" fmla="*/ 20 h 58"/>
                <a:gd name="T114" fmla="*/ 5 w 31"/>
                <a:gd name="T115" fmla="*/ 2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58">
                  <a:moveTo>
                    <a:pt x="5" y="20"/>
                  </a:moveTo>
                  <a:cubicBezTo>
                    <a:pt x="5" y="21"/>
                    <a:pt x="6" y="22"/>
                    <a:pt x="6" y="23"/>
                  </a:cubicBezTo>
                  <a:cubicBezTo>
                    <a:pt x="7" y="26"/>
                    <a:pt x="8" y="28"/>
                    <a:pt x="10" y="30"/>
                  </a:cubicBezTo>
                  <a:cubicBezTo>
                    <a:pt x="10" y="31"/>
                    <a:pt x="11" y="33"/>
                    <a:pt x="12" y="34"/>
                  </a:cubicBezTo>
                  <a:cubicBezTo>
                    <a:pt x="12" y="34"/>
                    <a:pt x="12" y="35"/>
                    <a:pt x="13" y="35"/>
                  </a:cubicBezTo>
                  <a:cubicBezTo>
                    <a:pt x="13" y="36"/>
                    <a:pt x="13" y="36"/>
                    <a:pt x="13" y="36"/>
                  </a:cubicBezTo>
                  <a:cubicBezTo>
                    <a:pt x="13" y="36"/>
                    <a:pt x="13" y="37"/>
                    <a:pt x="13" y="37"/>
                  </a:cubicBezTo>
                  <a:cubicBezTo>
                    <a:pt x="13" y="37"/>
                    <a:pt x="13" y="37"/>
                    <a:pt x="13" y="37"/>
                  </a:cubicBezTo>
                  <a:cubicBezTo>
                    <a:pt x="14" y="38"/>
                    <a:pt x="14" y="38"/>
                    <a:pt x="14" y="39"/>
                  </a:cubicBezTo>
                  <a:cubicBezTo>
                    <a:pt x="14" y="38"/>
                    <a:pt x="14" y="37"/>
                    <a:pt x="14" y="36"/>
                  </a:cubicBezTo>
                  <a:cubicBezTo>
                    <a:pt x="14" y="35"/>
                    <a:pt x="14" y="35"/>
                    <a:pt x="14" y="34"/>
                  </a:cubicBezTo>
                  <a:cubicBezTo>
                    <a:pt x="14" y="33"/>
                    <a:pt x="14" y="33"/>
                    <a:pt x="14" y="32"/>
                  </a:cubicBezTo>
                  <a:cubicBezTo>
                    <a:pt x="14" y="31"/>
                    <a:pt x="14" y="29"/>
                    <a:pt x="14" y="28"/>
                  </a:cubicBezTo>
                  <a:cubicBezTo>
                    <a:pt x="14" y="27"/>
                    <a:pt x="14" y="26"/>
                    <a:pt x="14" y="25"/>
                  </a:cubicBezTo>
                  <a:cubicBezTo>
                    <a:pt x="13" y="24"/>
                    <a:pt x="13" y="23"/>
                    <a:pt x="13" y="21"/>
                  </a:cubicBezTo>
                  <a:cubicBezTo>
                    <a:pt x="13" y="21"/>
                    <a:pt x="13" y="20"/>
                    <a:pt x="13" y="19"/>
                  </a:cubicBezTo>
                  <a:cubicBezTo>
                    <a:pt x="13" y="18"/>
                    <a:pt x="13" y="18"/>
                    <a:pt x="13" y="17"/>
                  </a:cubicBezTo>
                  <a:cubicBezTo>
                    <a:pt x="13" y="15"/>
                    <a:pt x="13" y="14"/>
                    <a:pt x="13" y="12"/>
                  </a:cubicBezTo>
                  <a:cubicBezTo>
                    <a:pt x="13" y="12"/>
                    <a:pt x="13" y="11"/>
                    <a:pt x="14" y="10"/>
                  </a:cubicBezTo>
                  <a:cubicBezTo>
                    <a:pt x="14" y="10"/>
                    <a:pt x="14" y="9"/>
                    <a:pt x="15" y="9"/>
                  </a:cubicBezTo>
                  <a:cubicBezTo>
                    <a:pt x="14" y="10"/>
                    <a:pt x="13" y="11"/>
                    <a:pt x="13" y="12"/>
                  </a:cubicBezTo>
                  <a:cubicBezTo>
                    <a:pt x="13" y="14"/>
                    <a:pt x="13" y="15"/>
                    <a:pt x="13" y="17"/>
                  </a:cubicBezTo>
                  <a:cubicBezTo>
                    <a:pt x="13" y="18"/>
                    <a:pt x="13" y="18"/>
                    <a:pt x="14" y="19"/>
                  </a:cubicBezTo>
                  <a:cubicBezTo>
                    <a:pt x="14" y="20"/>
                    <a:pt x="14" y="21"/>
                    <a:pt x="14" y="21"/>
                  </a:cubicBezTo>
                  <a:cubicBezTo>
                    <a:pt x="14" y="22"/>
                    <a:pt x="14" y="22"/>
                    <a:pt x="14" y="22"/>
                  </a:cubicBezTo>
                  <a:cubicBezTo>
                    <a:pt x="15" y="19"/>
                    <a:pt x="15" y="16"/>
                    <a:pt x="16" y="13"/>
                  </a:cubicBezTo>
                  <a:cubicBezTo>
                    <a:pt x="17" y="10"/>
                    <a:pt x="18" y="8"/>
                    <a:pt x="19" y="6"/>
                  </a:cubicBezTo>
                  <a:cubicBezTo>
                    <a:pt x="20" y="5"/>
                    <a:pt x="21" y="4"/>
                    <a:pt x="21" y="3"/>
                  </a:cubicBezTo>
                  <a:cubicBezTo>
                    <a:pt x="22" y="2"/>
                    <a:pt x="23" y="1"/>
                    <a:pt x="24" y="0"/>
                  </a:cubicBezTo>
                  <a:cubicBezTo>
                    <a:pt x="24" y="0"/>
                    <a:pt x="23" y="1"/>
                    <a:pt x="23" y="1"/>
                  </a:cubicBezTo>
                  <a:cubicBezTo>
                    <a:pt x="23" y="2"/>
                    <a:pt x="22" y="2"/>
                    <a:pt x="22" y="3"/>
                  </a:cubicBezTo>
                  <a:cubicBezTo>
                    <a:pt x="22" y="4"/>
                    <a:pt x="21" y="5"/>
                    <a:pt x="21" y="6"/>
                  </a:cubicBezTo>
                  <a:cubicBezTo>
                    <a:pt x="19" y="9"/>
                    <a:pt x="18" y="11"/>
                    <a:pt x="18" y="13"/>
                  </a:cubicBezTo>
                  <a:cubicBezTo>
                    <a:pt x="16" y="18"/>
                    <a:pt x="15" y="23"/>
                    <a:pt x="15" y="28"/>
                  </a:cubicBezTo>
                  <a:cubicBezTo>
                    <a:pt x="15" y="30"/>
                    <a:pt x="15" y="31"/>
                    <a:pt x="15" y="32"/>
                  </a:cubicBezTo>
                  <a:cubicBezTo>
                    <a:pt x="15" y="33"/>
                    <a:pt x="15" y="33"/>
                    <a:pt x="15" y="34"/>
                  </a:cubicBezTo>
                  <a:cubicBezTo>
                    <a:pt x="15" y="35"/>
                    <a:pt x="15" y="35"/>
                    <a:pt x="16" y="36"/>
                  </a:cubicBezTo>
                  <a:cubicBezTo>
                    <a:pt x="16" y="36"/>
                    <a:pt x="16" y="36"/>
                    <a:pt x="16" y="36"/>
                  </a:cubicBezTo>
                  <a:cubicBezTo>
                    <a:pt x="16" y="36"/>
                    <a:pt x="16" y="36"/>
                    <a:pt x="16" y="36"/>
                  </a:cubicBezTo>
                  <a:cubicBezTo>
                    <a:pt x="16" y="35"/>
                    <a:pt x="16" y="35"/>
                    <a:pt x="17" y="34"/>
                  </a:cubicBezTo>
                  <a:cubicBezTo>
                    <a:pt x="17" y="33"/>
                    <a:pt x="17" y="33"/>
                    <a:pt x="18" y="32"/>
                  </a:cubicBezTo>
                  <a:cubicBezTo>
                    <a:pt x="19" y="30"/>
                    <a:pt x="21" y="28"/>
                    <a:pt x="23" y="26"/>
                  </a:cubicBezTo>
                  <a:cubicBezTo>
                    <a:pt x="23" y="25"/>
                    <a:pt x="23" y="24"/>
                    <a:pt x="24" y="24"/>
                  </a:cubicBezTo>
                  <a:cubicBezTo>
                    <a:pt x="24" y="23"/>
                    <a:pt x="24" y="22"/>
                    <a:pt x="24" y="22"/>
                  </a:cubicBezTo>
                  <a:cubicBezTo>
                    <a:pt x="25" y="20"/>
                    <a:pt x="25" y="19"/>
                    <a:pt x="25" y="18"/>
                  </a:cubicBezTo>
                  <a:cubicBezTo>
                    <a:pt x="25" y="16"/>
                    <a:pt x="26" y="15"/>
                    <a:pt x="26" y="13"/>
                  </a:cubicBezTo>
                  <a:cubicBezTo>
                    <a:pt x="26" y="12"/>
                    <a:pt x="26" y="11"/>
                    <a:pt x="26" y="9"/>
                  </a:cubicBezTo>
                  <a:cubicBezTo>
                    <a:pt x="26" y="11"/>
                    <a:pt x="26" y="12"/>
                    <a:pt x="26" y="14"/>
                  </a:cubicBezTo>
                  <a:cubicBezTo>
                    <a:pt x="26" y="15"/>
                    <a:pt x="26" y="16"/>
                    <a:pt x="26" y="18"/>
                  </a:cubicBezTo>
                  <a:cubicBezTo>
                    <a:pt x="25" y="19"/>
                    <a:pt x="25" y="21"/>
                    <a:pt x="25" y="22"/>
                  </a:cubicBezTo>
                  <a:cubicBezTo>
                    <a:pt x="25" y="23"/>
                    <a:pt x="24" y="23"/>
                    <a:pt x="24" y="24"/>
                  </a:cubicBezTo>
                  <a:cubicBezTo>
                    <a:pt x="24" y="25"/>
                    <a:pt x="24" y="25"/>
                    <a:pt x="23" y="26"/>
                  </a:cubicBezTo>
                  <a:cubicBezTo>
                    <a:pt x="22" y="28"/>
                    <a:pt x="20" y="30"/>
                    <a:pt x="18" y="33"/>
                  </a:cubicBezTo>
                  <a:cubicBezTo>
                    <a:pt x="18" y="34"/>
                    <a:pt x="17" y="35"/>
                    <a:pt x="16" y="36"/>
                  </a:cubicBezTo>
                  <a:cubicBezTo>
                    <a:pt x="16" y="37"/>
                    <a:pt x="16" y="38"/>
                    <a:pt x="16" y="38"/>
                  </a:cubicBezTo>
                  <a:cubicBezTo>
                    <a:pt x="16" y="39"/>
                    <a:pt x="16" y="39"/>
                    <a:pt x="16" y="39"/>
                  </a:cubicBezTo>
                  <a:cubicBezTo>
                    <a:pt x="16" y="41"/>
                    <a:pt x="16" y="42"/>
                    <a:pt x="15" y="44"/>
                  </a:cubicBezTo>
                  <a:cubicBezTo>
                    <a:pt x="15" y="45"/>
                    <a:pt x="15" y="46"/>
                    <a:pt x="15" y="47"/>
                  </a:cubicBezTo>
                  <a:cubicBezTo>
                    <a:pt x="15" y="47"/>
                    <a:pt x="15" y="47"/>
                    <a:pt x="15" y="47"/>
                  </a:cubicBezTo>
                  <a:cubicBezTo>
                    <a:pt x="16" y="47"/>
                    <a:pt x="16" y="46"/>
                    <a:pt x="17" y="46"/>
                  </a:cubicBezTo>
                  <a:cubicBezTo>
                    <a:pt x="17" y="46"/>
                    <a:pt x="18" y="46"/>
                    <a:pt x="18" y="46"/>
                  </a:cubicBezTo>
                  <a:cubicBezTo>
                    <a:pt x="19" y="45"/>
                    <a:pt x="20" y="44"/>
                    <a:pt x="21" y="44"/>
                  </a:cubicBezTo>
                  <a:cubicBezTo>
                    <a:pt x="22" y="43"/>
                    <a:pt x="23" y="42"/>
                    <a:pt x="24" y="41"/>
                  </a:cubicBezTo>
                  <a:cubicBezTo>
                    <a:pt x="25" y="40"/>
                    <a:pt x="27" y="38"/>
                    <a:pt x="28" y="36"/>
                  </a:cubicBezTo>
                  <a:cubicBezTo>
                    <a:pt x="28" y="35"/>
                    <a:pt x="29" y="34"/>
                    <a:pt x="29" y="33"/>
                  </a:cubicBezTo>
                  <a:cubicBezTo>
                    <a:pt x="30" y="32"/>
                    <a:pt x="30" y="31"/>
                    <a:pt x="31" y="30"/>
                  </a:cubicBezTo>
                  <a:cubicBezTo>
                    <a:pt x="30" y="31"/>
                    <a:pt x="30" y="32"/>
                    <a:pt x="30" y="33"/>
                  </a:cubicBezTo>
                  <a:cubicBezTo>
                    <a:pt x="29" y="34"/>
                    <a:pt x="29" y="35"/>
                    <a:pt x="28" y="36"/>
                  </a:cubicBezTo>
                  <a:cubicBezTo>
                    <a:pt x="27" y="38"/>
                    <a:pt x="26" y="40"/>
                    <a:pt x="24" y="42"/>
                  </a:cubicBezTo>
                  <a:cubicBezTo>
                    <a:pt x="23" y="43"/>
                    <a:pt x="22" y="44"/>
                    <a:pt x="22" y="44"/>
                  </a:cubicBezTo>
                  <a:cubicBezTo>
                    <a:pt x="21" y="45"/>
                    <a:pt x="20" y="46"/>
                    <a:pt x="19" y="46"/>
                  </a:cubicBezTo>
                  <a:cubicBezTo>
                    <a:pt x="18" y="46"/>
                    <a:pt x="18" y="47"/>
                    <a:pt x="18" y="47"/>
                  </a:cubicBezTo>
                  <a:cubicBezTo>
                    <a:pt x="18" y="47"/>
                    <a:pt x="17" y="47"/>
                    <a:pt x="17" y="47"/>
                  </a:cubicBezTo>
                  <a:cubicBezTo>
                    <a:pt x="17" y="47"/>
                    <a:pt x="16" y="48"/>
                    <a:pt x="16" y="48"/>
                  </a:cubicBezTo>
                  <a:cubicBezTo>
                    <a:pt x="15" y="48"/>
                    <a:pt x="15" y="48"/>
                    <a:pt x="14" y="49"/>
                  </a:cubicBezTo>
                  <a:cubicBezTo>
                    <a:pt x="14" y="50"/>
                    <a:pt x="14" y="51"/>
                    <a:pt x="14" y="51"/>
                  </a:cubicBezTo>
                  <a:cubicBezTo>
                    <a:pt x="13" y="52"/>
                    <a:pt x="13" y="53"/>
                    <a:pt x="13" y="54"/>
                  </a:cubicBezTo>
                  <a:cubicBezTo>
                    <a:pt x="12" y="54"/>
                    <a:pt x="12" y="54"/>
                    <a:pt x="12" y="54"/>
                  </a:cubicBezTo>
                  <a:cubicBezTo>
                    <a:pt x="12" y="54"/>
                    <a:pt x="12" y="54"/>
                    <a:pt x="12" y="54"/>
                  </a:cubicBezTo>
                  <a:cubicBezTo>
                    <a:pt x="12" y="54"/>
                    <a:pt x="12" y="55"/>
                    <a:pt x="12" y="55"/>
                  </a:cubicBezTo>
                  <a:cubicBezTo>
                    <a:pt x="11" y="56"/>
                    <a:pt x="11" y="57"/>
                    <a:pt x="10" y="58"/>
                  </a:cubicBezTo>
                  <a:cubicBezTo>
                    <a:pt x="10" y="58"/>
                    <a:pt x="10" y="57"/>
                    <a:pt x="11" y="56"/>
                  </a:cubicBezTo>
                  <a:cubicBezTo>
                    <a:pt x="11" y="56"/>
                    <a:pt x="11" y="55"/>
                    <a:pt x="11" y="55"/>
                  </a:cubicBezTo>
                  <a:cubicBezTo>
                    <a:pt x="12" y="54"/>
                    <a:pt x="12" y="53"/>
                    <a:pt x="12" y="52"/>
                  </a:cubicBezTo>
                  <a:cubicBezTo>
                    <a:pt x="12" y="52"/>
                    <a:pt x="12" y="52"/>
                    <a:pt x="12" y="51"/>
                  </a:cubicBezTo>
                  <a:cubicBezTo>
                    <a:pt x="12" y="51"/>
                    <a:pt x="12" y="51"/>
                    <a:pt x="12" y="51"/>
                  </a:cubicBezTo>
                  <a:cubicBezTo>
                    <a:pt x="12" y="50"/>
                    <a:pt x="12" y="50"/>
                    <a:pt x="12" y="50"/>
                  </a:cubicBezTo>
                  <a:cubicBezTo>
                    <a:pt x="12" y="50"/>
                    <a:pt x="12" y="49"/>
                    <a:pt x="12" y="49"/>
                  </a:cubicBezTo>
                  <a:cubicBezTo>
                    <a:pt x="12" y="48"/>
                    <a:pt x="12" y="48"/>
                    <a:pt x="12" y="47"/>
                  </a:cubicBezTo>
                  <a:cubicBezTo>
                    <a:pt x="11" y="45"/>
                    <a:pt x="11" y="43"/>
                    <a:pt x="10" y="41"/>
                  </a:cubicBezTo>
                  <a:cubicBezTo>
                    <a:pt x="9" y="40"/>
                    <a:pt x="9" y="39"/>
                    <a:pt x="9" y="39"/>
                  </a:cubicBezTo>
                  <a:cubicBezTo>
                    <a:pt x="9" y="38"/>
                    <a:pt x="8" y="38"/>
                    <a:pt x="8" y="37"/>
                  </a:cubicBezTo>
                  <a:cubicBezTo>
                    <a:pt x="7" y="37"/>
                    <a:pt x="6" y="36"/>
                    <a:pt x="6" y="35"/>
                  </a:cubicBezTo>
                  <a:cubicBezTo>
                    <a:pt x="4" y="33"/>
                    <a:pt x="2" y="32"/>
                    <a:pt x="0" y="31"/>
                  </a:cubicBezTo>
                  <a:cubicBezTo>
                    <a:pt x="1" y="31"/>
                    <a:pt x="2" y="32"/>
                    <a:pt x="3" y="33"/>
                  </a:cubicBezTo>
                  <a:cubicBezTo>
                    <a:pt x="4" y="33"/>
                    <a:pt x="5" y="34"/>
                    <a:pt x="6" y="35"/>
                  </a:cubicBezTo>
                  <a:cubicBezTo>
                    <a:pt x="7" y="35"/>
                    <a:pt x="8" y="36"/>
                    <a:pt x="8" y="37"/>
                  </a:cubicBezTo>
                  <a:cubicBezTo>
                    <a:pt x="9" y="38"/>
                    <a:pt x="9" y="38"/>
                    <a:pt x="9" y="39"/>
                  </a:cubicBezTo>
                  <a:cubicBezTo>
                    <a:pt x="10" y="39"/>
                    <a:pt x="10" y="40"/>
                    <a:pt x="10" y="40"/>
                  </a:cubicBezTo>
                  <a:cubicBezTo>
                    <a:pt x="11" y="41"/>
                    <a:pt x="11" y="43"/>
                    <a:pt x="12" y="44"/>
                  </a:cubicBezTo>
                  <a:cubicBezTo>
                    <a:pt x="12" y="45"/>
                    <a:pt x="12" y="46"/>
                    <a:pt x="13" y="47"/>
                  </a:cubicBezTo>
                  <a:cubicBezTo>
                    <a:pt x="13" y="48"/>
                    <a:pt x="13" y="48"/>
                    <a:pt x="13" y="49"/>
                  </a:cubicBezTo>
                  <a:cubicBezTo>
                    <a:pt x="13" y="49"/>
                    <a:pt x="13" y="49"/>
                    <a:pt x="13" y="49"/>
                  </a:cubicBezTo>
                  <a:cubicBezTo>
                    <a:pt x="13" y="47"/>
                    <a:pt x="14" y="45"/>
                    <a:pt x="14" y="44"/>
                  </a:cubicBezTo>
                  <a:cubicBezTo>
                    <a:pt x="14" y="43"/>
                    <a:pt x="14" y="43"/>
                    <a:pt x="14" y="42"/>
                  </a:cubicBezTo>
                  <a:cubicBezTo>
                    <a:pt x="14" y="42"/>
                    <a:pt x="14" y="42"/>
                    <a:pt x="14" y="41"/>
                  </a:cubicBezTo>
                  <a:cubicBezTo>
                    <a:pt x="14" y="40"/>
                    <a:pt x="13" y="39"/>
                    <a:pt x="13" y="38"/>
                  </a:cubicBezTo>
                  <a:cubicBezTo>
                    <a:pt x="12" y="37"/>
                    <a:pt x="12" y="37"/>
                    <a:pt x="12" y="37"/>
                  </a:cubicBezTo>
                  <a:cubicBezTo>
                    <a:pt x="12" y="37"/>
                    <a:pt x="12" y="37"/>
                    <a:pt x="12" y="37"/>
                  </a:cubicBezTo>
                  <a:cubicBezTo>
                    <a:pt x="12" y="36"/>
                    <a:pt x="12" y="36"/>
                    <a:pt x="12" y="36"/>
                  </a:cubicBezTo>
                  <a:cubicBezTo>
                    <a:pt x="11" y="35"/>
                    <a:pt x="11" y="35"/>
                    <a:pt x="11" y="34"/>
                  </a:cubicBezTo>
                  <a:cubicBezTo>
                    <a:pt x="10" y="33"/>
                    <a:pt x="9" y="32"/>
                    <a:pt x="9" y="31"/>
                  </a:cubicBezTo>
                  <a:cubicBezTo>
                    <a:pt x="7" y="28"/>
                    <a:pt x="6" y="26"/>
                    <a:pt x="5" y="24"/>
                  </a:cubicBezTo>
                  <a:cubicBezTo>
                    <a:pt x="5" y="22"/>
                    <a:pt x="4" y="21"/>
                    <a:pt x="4" y="20"/>
                  </a:cubicBezTo>
                  <a:cubicBezTo>
                    <a:pt x="4" y="18"/>
                    <a:pt x="4" y="17"/>
                    <a:pt x="5" y="16"/>
                  </a:cubicBezTo>
                  <a:cubicBezTo>
                    <a:pt x="5" y="17"/>
                    <a:pt x="5" y="18"/>
                    <a:pt x="5"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1926"/>
            <p:cNvSpPr>
              <a:spLocks/>
            </p:cNvSpPr>
            <p:nvPr/>
          </p:nvSpPr>
          <p:spPr bwMode="auto">
            <a:xfrm>
              <a:off x="7123084" y="3706833"/>
              <a:ext cx="38100" cy="104776"/>
            </a:xfrm>
            <a:custGeom>
              <a:avLst/>
              <a:gdLst>
                <a:gd name="T0" fmla="*/ 7 w 10"/>
                <a:gd name="T1" fmla="*/ 28 h 28"/>
                <a:gd name="T2" fmla="*/ 6 w 10"/>
                <a:gd name="T3" fmla="*/ 13 h 28"/>
                <a:gd name="T4" fmla="*/ 3 w 10"/>
                <a:gd name="T5" fmla="*/ 6 h 28"/>
                <a:gd name="T6" fmla="*/ 0 w 10"/>
                <a:gd name="T7" fmla="*/ 0 h 28"/>
                <a:gd name="T8" fmla="*/ 8 w 10"/>
                <a:gd name="T9" fmla="*/ 6 h 28"/>
                <a:gd name="T10" fmla="*/ 9 w 10"/>
                <a:gd name="T11" fmla="*/ 16 h 28"/>
                <a:gd name="T12" fmla="*/ 7 w 10"/>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0" h="28">
                  <a:moveTo>
                    <a:pt x="7" y="28"/>
                  </a:moveTo>
                  <a:cubicBezTo>
                    <a:pt x="7" y="23"/>
                    <a:pt x="8" y="18"/>
                    <a:pt x="6" y="13"/>
                  </a:cubicBezTo>
                  <a:cubicBezTo>
                    <a:pt x="6" y="10"/>
                    <a:pt x="5" y="8"/>
                    <a:pt x="3" y="6"/>
                  </a:cubicBezTo>
                  <a:cubicBezTo>
                    <a:pt x="2" y="4"/>
                    <a:pt x="0" y="2"/>
                    <a:pt x="0" y="0"/>
                  </a:cubicBezTo>
                  <a:cubicBezTo>
                    <a:pt x="3" y="2"/>
                    <a:pt x="6" y="4"/>
                    <a:pt x="8" y="6"/>
                  </a:cubicBezTo>
                  <a:cubicBezTo>
                    <a:pt x="10" y="9"/>
                    <a:pt x="10" y="14"/>
                    <a:pt x="9" y="16"/>
                  </a:cubicBezTo>
                  <a:cubicBezTo>
                    <a:pt x="9" y="20"/>
                    <a:pt x="8" y="24"/>
                    <a:pt x="7" y="2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1929"/>
            <p:cNvSpPr>
              <a:spLocks/>
            </p:cNvSpPr>
            <p:nvPr/>
          </p:nvSpPr>
          <p:spPr bwMode="auto">
            <a:xfrm>
              <a:off x="7059584" y="3736995"/>
              <a:ext cx="90488" cy="96838"/>
            </a:xfrm>
            <a:custGeom>
              <a:avLst/>
              <a:gdLst>
                <a:gd name="T0" fmla="*/ 12 w 24"/>
                <a:gd name="T1" fmla="*/ 17 h 26"/>
                <a:gd name="T2" fmla="*/ 20 w 24"/>
                <a:gd name="T3" fmla="*/ 21 h 26"/>
                <a:gd name="T4" fmla="*/ 24 w 24"/>
                <a:gd name="T5" fmla="*/ 26 h 26"/>
                <a:gd name="T6" fmla="*/ 16 w 24"/>
                <a:gd name="T7" fmla="*/ 21 h 26"/>
                <a:gd name="T8" fmla="*/ 6 w 24"/>
                <a:gd name="T9" fmla="*/ 18 h 26"/>
                <a:gd name="T10" fmla="*/ 1 w 24"/>
                <a:gd name="T11" fmla="*/ 11 h 26"/>
                <a:gd name="T12" fmla="*/ 0 w 24"/>
                <a:gd name="T13" fmla="*/ 9 h 26"/>
                <a:gd name="T14" fmla="*/ 5 w 24"/>
                <a:gd name="T15" fmla="*/ 0 h 26"/>
                <a:gd name="T16" fmla="*/ 5 w 24"/>
                <a:gd name="T17" fmla="*/ 5 h 26"/>
                <a:gd name="T18" fmla="*/ 12 w 24"/>
                <a:gd name="T19"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6">
                  <a:moveTo>
                    <a:pt x="12" y="17"/>
                  </a:moveTo>
                  <a:cubicBezTo>
                    <a:pt x="14" y="18"/>
                    <a:pt x="18" y="20"/>
                    <a:pt x="20" y="21"/>
                  </a:cubicBezTo>
                  <a:cubicBezTo>
                    <a:pt x="22" y="22"/>
                    <a:pt x="24" y="26"/>
                    <a:pt x="24" y="26"/>
                  </a:cubicBezTo>
                  <a:cubicBezTo>
                    <a:pt x="22" y="24"/>
                    <a:pt x="19" y="22"/>
                    <a:pt x="16" y="21"/>
                  </a:cubicBezTo>
                  <a:cubicBezTo>
                    <a:pt x="13" y="20"/>
                    <a:pt x="9" y="19"/>
                    <a:pt x="6" y="18"/>
                  </a:cubicBezTo>
                  <a:cubicBezTo>
                    <a:pt x="3" y="17"/>
                    <a:pt x="2" y="14"/>
                    <a:pt x="1" y="11"/>
                  </a:cubicBezTo>
                  <a:cubicBezTo>
                    <a:pt x="1" y="10"/>
                    <a:pt x="1" y="10"/>
                    <a:pt x="0" y="9"/>
                  </a:cubicBezTo>
                  <a:cubicBezTo>
                    <a:pt x="2" y="6"/>
                    <a:pt x="3" y="3"/>
                    <a:pt x="5" y="0"/>
                  </a:cubicBezTo>
                  <a:cubicBezTo>
                    <a:pt x="5" y="2"/>
                    <a:pt x="4" y="3"/>
                    <a:pt x="5" y="5"/>
                  </a:cubicBezTo>
                  <a:cubicBezTo>
                    <a:pt x="6" y="11"/>
                    <a:pt x="9" y="15"/>
                    <a:pt x="12"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1930"/>
            <p:cNvSpPr>
              <a:spLocks/>
            </p:cNvSpPr>
            <p:nvPr/>
          </p:nvSpPr>
          <p:spPr bwMode="auto">
            <a:xfrm>
              <a:off x="7081809" y="3698895"/>
              <a:ext cx="101601" cy="184151"/>
            </a:xfrm>
            <a:custGeom>
              <a:avLst/>
              <a:gdLst>
                <a:gd name="T0" fmla="*/ 5 w 27"/>
                <a:gd name="T1" fmla="*/ 25 h 49"/>
                <a:gd name="T2" fmla="*/ 14 w 27"/>
                <a:gd name="T3" fmla="*/ 30 h 49"/>
                <a:gd name="T4" fmla="*/ 16 w 27"/>
                <a:gd name="T5" fmla="*/ 31 h 49"/>
                <a:gd name="T6" fmla="*/ 17 w 27"/>
                <a:gd name="T7" fmla="*/ 32 h 49"/>
                <a:gd name="T8" fmla="*/ 16 w 27"/>
                <a:gd name="T9" fmla="*/ 31 h 49"/>
                <a:gd name="T10" fmla="*/ 14 w 27"/>
                <a:gd name="T11" fmla="*/ 28 h 49"/>
                <a:gd name="T12" fmla="*/ 11 w 27"/>
                <a:gd name="T13" fmla="*/ 23 h 49"/>
                <a:gd name="T14" fmla="*/ 8 w 27"/>
                <a:gd name="T15" fmla="*/ 19 h 49"/>
                <a:gd name="T16" fmla="*/ 5 w 27"/>
                <a:gd name="T17" fmla="*/ 14 h 49"/>
                <a:gd name="T18" fmla="*/ 4 w 27"/>
                <a:gd name="T19" fmla="*/ 10 h 49"/>
                <a:gd name="T20" fmla="*/ 7 w 27"/>
                <a:gd name="T21" fmla="*/ 17 h 49"/>
                <a:gd name="T22" fmla="*/ 10 w 27"/>
                <a:gd name="T23" fmla="*/ 20 h 49"/>
                <a:gd name="T24" fmla="*/ 7 w 27"/>
                <a:gd name="T25" fmla="*/ 13 h 49"/>
                <a:gd name="T26" fmla="*/ 7 w 27"/>
                <a:gd name="T27" fmla="*/ 3 h 49"/>
                <a:gd name="T28" fmla="*/ 7 w 27"/>
                <a:gd name="T29" fmla="*/ 1 h 49"/>
                <a:gd name="T30" fmla="*/ 8 w 27"/>
                <a:gd name="T31" fmla="*/ 6 h 49"/>
                <a:gd name="T32" fmla="*/ 14 w 27"/>
                <a:gd name="T33" fmla="*/ 25 h 49"/>
                <a:gd name="T34" fmla="*/ 16 w 27"/>
                <a:gd name="T35" fmla="*/ 29 h 49"/>
                <a:gd name="T36" fmla="*/ 18 w 27"/>
                <a:gd name="T37" fmla="*/ 30 h 49"/>
                <a:gd name="T38" fmla="*/ 17 w 27"/>
                <a:gd name="T39" fmla="*/ 28 h 49"/>
                <a:gd name="T40" fmla="*/ 18 w 27"/>
                <a:gd name="T41" fmla="*/ 19 h 49"/>
                <a:gd name="T42" fmla="*/ 17 w 27"/>
                <a:gd name="T43" fmla="*/ 16 h 49"/>
                <a:gd name="T44" fmla="*/ 15 w 27"/>
                <a:gd name="T45" fmla="*/ 9 h 49"/>
                <a:gd name="T46" fmla="*/ 15 w 27"/>
                <a:gd name="T47" fmla="*/ 9 h 49"/>
                <a:gd name="T48" fmla="*/ 18 w 27"/>
                <a:gd name="T49" fmla="*/ 16 h 49"/>
                <a:gd name="T50" fmla="*/ 18 w 27"/>
                <a:gd name="T51" fmla="*/ 19 h 49"/>
                <a:gd name="T52" fmla="*/ 18 w 27"/>
                <a:gd name="T53" fmla="*/ 30 h 49"/>
                <a:gd name="T54" fmla="*/ 19 w 27"/>
                <a:gd name="T55" fmla="*/ 32 h 49"/>
                <a:gd name="T56" fmla="*/ 22 w 27"/>
                <a:gd name="T57" fmla="*/ 39 h 49"/>
                <a:gd name="T58" fmla="*/ 23 w 27"/>
                <a:gd name="T59" fmla="*/ 37 h 49"/>
                <a:gd name="T60" fmla="*/ 25 w 27"/>
                <a:gd name="T61" fmla="*/ 33 h 49"/>
                <a:gd name="T62" fmla="*/ 26 w 27"/>
                <a:gd name="T63" fmla="*/ 24 h 49"/>
                <a:gd name="T64" fmla="*/ 26 w 27"/>
                <a:gd name="T65" fmla="*/ 19 h 49"/>
                <a:gd name="T66" fmla="*/ 27 w 27"/>
                <a:gd name="T67" fmla="*/ 24 h 49"/>
                <a:gd name="T68" fmla="*/ 26 w 27"/>
                <a:gd name="T69" fmla="*/ 33 h 49"/>
                <a:gd name="T70" fmla="*/ 24 w 27"/>
                <a:gd name="T71" fmla="*/ 37 h 49"/>
                <a:gd name="T72" fmla="*/ 23 w 27"/>
                <a:gd name="T73" fmla="*/ 38 h 49"/>
                <a:gd name="T74" fmla="*/ 23 w 27"/>
                <a:gd name="T75" fmla="*/ 42 h 49"/>
                <a:gd name="T76" fmla="*/ 23 w 27"/>
                <a:gd name="T77" fmla="*/ 45 h 49"/>
                <a:gd name="T78" fmla="*/ 23 w 27"/>
                <a:gd name="T79" fmla="*/ 45 h 49"/>
                <a:gd name="T80" fmla="*/ 23 w 27"/>
                <a:gd name="T81" fmla="*/ 47 h 49"/>
                <a:gd name="T82" fmla="*/ 22 w 27"/>
                <a:gd name="T83" fmla="*/ 43 h 49"/>
                <a:gd name="T84" fmla="*/ 22 w 27"/>
                <a:gd name="T85" fmla="*/ 42 h 49"/>
                <a:gd name="T86" fmla="*/ 21 w 27"/>
                <a:gd name="T87" fmla="*/ 41 h 49"/>
                <a:gd name="T88" fmla="*/ 15 w 27"/>
                <a:gd name="T89" fmla="*/ 36 h 49"/>
                <a:gd name="T90" fmla="*/ 13 w 27"/>
                <a:gd name="T91" fmla="*/ 34 h 49"/>
                <a:gd name="T92" fmla="*/ 4 w 27"/>
                <a:gd name="T93" fmla="*/ 33 h 49"/>
                <a:gd name="T94" fmla="*/ 10 w 27"/>
                <a:gd name="T95" fmla="*/ 33 h 49"/>
                <a:gd name="T96" fmla="*/ 14 w 27"/>
                <a:gd name="T97" fmla="*/ 35 h 49"/>
                <a:gd name="T98" fmla="*/ 18 w 27"/>
                <a:gd name="T99" fmla="*/ 37 h 49"/>
                <a:gd name="T100" fmla="*/ 21 w 27"/>
                <a:gd name="T101" fmla="*/ 41 h 49"/>
                <a:gd name="T102" fmla="*/ 20 w 27"/>
                <a:gd name="T103" fmla="*/ 36 h 49"/>
                <a:gd name="T104" fmla="*/ 19 w 27"/>
                <a:gd name="T105" fmla="*/ 34 h 49"/>
                <a:gd name="T106" fmla="*/ 16 w 27"/>
                <a:gd name="T107" fmla="*/ 32 h 49"/>
                <a:gd name="T108" fmla="*/ 15 w 27"/>
                <a:gd name="T109" fmla="*/ 32 h 49"/>
                <a:gd name="T110" fmla="*/ 10 w 27"/>
                <a:gd name="T111" fmla="*/ 29 h 49"/>
                <a:gd name="T112" fmla="*/ 2 w 27"/>
                <a:gd name="T113" fmla="*/ 23 h 49"/>
                <a:gd name="T114" fmla="*/ 3 w 27"/>
                <a:gd name="T115"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49">
                  <a:moveTo>
                    <a:pt x="3" y="23"/>
                  </a:moveTo>
                  <a:cubicBezTo>
                    <a:pt x="3" y="24"/>
                    <a:pt x="4" y="24"/>
                    <a:pt x="5" y="25"/>
                  </a:cubicBezTo>
                  <a:cubicBezTo>
                    <a:pt x="7" y="26"/>
                    <a:pt x="9" y="28"/>
                    <a:pt x="11" y="29"/>
                  </a:cubicBezTo>
                  <a:cubicBezTo>
                    <a:pt x="12" y="29"/>
                    <a:pt x="13" y="30"/>
                    <a:pt x="14" y="30"/>
                  </a:cubicBezTo>
                  <a:cubicBezTo>
                    <a:pt x="14" y="30"/>
                    <a:pt x="15" y="31"/>
                    <a:pt x="15" y="31"/>
                  </a:cubicBezTo>
                  <a:cubicBezTo>
                    <a:pt x="16" y="31"/>
                    <a:pt x="16" y="31"/>
                    <a:pt x="16" y="31"/>
                  </a:cubicBezTo>
                  <a:cubicBezTo>
                    <a:pt x="16" y="31"/>
                    <a:pt x="16" y="31"/>
                    <a:pt x="16" y="32"/>
                  </a:cubicBezTo>
                  <a:cubicBezTo>
                    <a:pt x="17" y="32"/>
                    <a:pt x="17" y="32"/>
                    <a:pt x="17" y="32"/>
                  </a:cubicBezTo>
                  <a:cubicBezTo>
                    <a:pt x="17" y="32"/>
                    <a:pt x="18" y="32"/>
                    <a:pt x="18" y="33"/>
                  </a:cubicBezTo>
                  <a:cubicBezTo>
                    <a:pt x="18" y="32"/>
                    <a:pt x="17" y="31"/>
                    <a:pt x="16" y="31"/>
                  </a:cubicBezTo>
                  <a:cubicBezTo>
                    <a:pt x="16" y="30"/>
                    <a:pt x="16" y="30"/>
                    <a:pt x="15" y="29"/>
                  </a:cubicBezTo>
                  <a:cubicBezTo>
                    <a:pt x="15" y="29"/>
                    <a:pt x="15" y="28"/>
                    <a:pt x="14" y="28"/>
                  </a:cubicBezTo>
                  <a:cubicBezTo>
                    <a:pt x="14" y="27"/>
                    <a:pt x="13" y="26"/>
                    <a:pt x="13" y="25"/>
                  </a:cubicBezTo>
                  <a:cubicBezTo>
                    <a:pt x="12" y="24"/>
                    <a:pt x="12" y="24"/>
                    <a:pt x="11" y="23"/>
                  </a:cubicBezTo>
                  <a:cubicBezTo>
                    <a:pt x="10" y="22"/>
                    <a:pt x="10" y="21"/>
                    <a:pt x="9" y="20"/>
                  </a:cubicBezTo>
                  <a:cubicBezTo>
                    <a:pt x="9" y="20"/>
                    <a:pt x="8" y="19"/>
                    <a:pt x="8" y="19"/>
                  </a:cubicBezTo>
                  <a:cubicBezTo>
                    <a:pt x="7" y="18"/>
                    <a:pt x="7" y="18"/>
                    <a:pt x="7" y="17"/>
                  </a:cubicBezTo>
                  <a:cubicBezTo>
                    <a:pt x="6" y="16"/>
                    <a:pt x="5" y="15"/>
                    <a:pt x="5" y="14"/>
                  </a:cubicBezTo>
                  <a:cubicBezTo>
                    <a:pt x="5" y="13"/>
                    <a:pt x="4" y="13"/>
                    <a:pt x="4" y="12"/>
                  </a:cubicBezTo>
                  <a:cubicBezTo>
                    <a:pt x="4" y="12"/>
                    <a:pt x="4" y="11"/>
                    <a:pt x="4" y="10"/>
                  </a:cubicBezTo>
                  <a:cubicBezTo>
                    <a:pt x="4" y="12"/>
                    <a:pt x="5" y="13"/>
                    <a:pt x="5" y="14"/>
                  </a:cubicBezTo>
                  <a:cubicBezTo>
                    <a:pt x="6" y="15"/>
                    <a:pt x="6" y="16"/>
                    <a:pt x="7" y="17"/>
                  </a:cubicBezTo>
                  <a:cubicBezTo>
                    <a:pt x="8" y="18"/>
                    <a:pt x="8" y="18"/>
                    <a:pt x="8" y="19"/>
                  </a:cubicBezTo>
                  <a:cubicBezTo>
                    <a:pt x="9" y="19"/>
                    <a:pt x="9" y="20"/>
                    <a:pt x="10" y="20"/>
                  </a:cubicBezTo>
                  <a:cubicBezTo>
                    <a:pt x="10" y="20"/>
                    <a:pt x="10" y="21"/>
                    <a:pt x="10" y="21"/>
                  </a:cubicBezTo>
                  <a:cubicBezTo>
                    <a:pt x="9" y="18"/>
                    <a:pt x="8" y="16"/>
                    <a:pt x="7" y="13"/>
                  </a:cubicBezTo>
                  <a:cubicBezTo>
                    <a:pt x="7" y="11"/>
                    <a:pt x="7" y="9"/>
                    <a:pt x="6" y="6"/>
                  </a:cubicBezTo>
                  <a:cubicBezTo>
                    <a:pt x="6" y="5"/>
                    <a:pt x="6" y="4"/>
                    <a:pt x="7" y="3"/>
                  </a:cubicBezTo>
                  <a:cubicBezTo>
                    <a:pt x="7" y="2"/>
                    <a:pt x="7" y="1"/>
                    <a:pt x="7" y="0"/>
                  </a:cubicBezTo>
                  <a:cubicBezTo>
                    <a:pt x="7" y="0"/>
                    <a:pt x="7" y="1"/>
                    <a:pt x="7" y="1"/>
                  </a:cubicBezTo>
                  <a:cubicBezTo>
                    <a:pt x="7" y="2"/>
                    <a:pt x="7" y="3"/>
                    <a:pt x="7" y="3"/>
                  </a:cubicBezTo>
                  <a:cubicBezTo>
                    <a:pt x="7" y="4"/>
                    <a:pt x="7" y="5"/>
                    <a:pt x="8" y="6"/>
                  </a:cubicBezTo>
                  <a:cubicBezTo>
                    <a:pt x="8" y="8"/>
                    <a:pt x="8" y="11"/>
                    <a:pt x="9" y="13"/>
                  </a:cubicBezTo>
                  <a:cubicBezTo>
                    <a:pt x="10" y="17"/>
                    <a:pt x="11" y="21"/>
                    <a:pt x="14" y="25"/>
                  </a:cubicBezTo>
                  <a:cubicBezTo>
                    <a:pt x="14" y="26"/>
                    <a:pt x="15" y="26"/>
                    <a:pt x="15" y="27"/>
                  </a:cubicBezTo>
                  <a:cubicBezTo>
                    <a:pt x="16" y="28"/>
                    <a:pt x="16" y="28"/>
                    <a:pt x="16" y="29"/>
                  </a:cubicBezTo>
                  <a:cubicBezTo>
                    <a:pt x="17" y="29"/>
                    <a:pt x="17" y="29"/>
                    <a:pt x="17" y="30"/>
                  </a:cubicBezTo>
                  <a:cubicBezTo>
                    <a:pt x="17" y="30"/>
                    <a:pt x="18" y="30"/>
                    <a:pt x="18" y="30"/>
                  </a:cubicBezTo>
                  <a:cubicBezTo>
                    <a:pt x="18" y="30"/>
                    <a:pt x="18" y="30"/>
                    <a:pt x="18" y="30"/>
                  </a:cubicBezTo>
                  <a:cubicBezTo>
                    <a:pt x="17" y="29"/>
                    <a:pt x="17" y="29"/>
                    <a:pt x="17" y="28"/>
                  </a:cubicBezTo>
                  <a:cubicBezTo>
                    <a:pt x="17" y="27"/>
                    <a:pt x="17" y="27"/>
                    <a:pt x="17" y="26"/>
                  </a:cubicBezTo>
                  <a:cubicBezTo>
                    <a:pt x="17" y="24"/>
                    <a:pt x="18" y="21"/>
                    <a:pt x="18" y="19"/>
                  </a:cubicBezTo>
                  <a:cubicBezTo>
                    <a:pt x="18" y="19"/>
                    <a:pt x="18" y="18"/>
                    <a:pt x="18" y="17"/>
                  </a:cubicBezTo>
                  <a:cubicBezTo>
                    <a:pt x="18" y="17"/>
                    <a:pt x="17" y="16"/>
                    <a:pt x="17" y="16"/>
                  </a:cubicBezTo>
                  <a:cubicBezTo>
                    <a:pt x="17" y="15"/>
                    <a:pt x="17" y="13"/>
                    <a:pt x="16" y="12"/>
                  </a:cubicBezTo>
                  <a:cubicBezTo>
                    <a:pt x="16" y="11"/>
                    <a:pt x="15" y="10"/>
                    <a:pt x="15" y="9"/>
                  </a:cubicBezTo>
                  <a:cubicBezTo>
                    <a:pt x="14" y="8"/>
                    <a:pt x="13" y="7"/>
                    <a:pt x="13" y="6"/>
                  </a:cubicBezTo>
                  <a:cubicBezTo>
                    <a:pt x="14" y="7"/>
                    <a:pt x="14" y="8"/>
                    <a:pt x="15" y="9"/>
                  </a:cubicBezTo>
                  <a:cubicBezTo>
                    <a:pt x="15" y="10"/>
                    <a:pt x="16" y="11"/>
                    <a:pt x="16" y="12"/>
                  </a:cubicBezTo>
                  <a:cubicBezTo>
                    <a:pt x="17" y="13"/>
                    <a:pt x="17" y="14"/>
                    <a:pt x="18" y="16"/>
                  </a:cubicBezTo>
                  <a:cubicBezTo>
                    <a:pt x="18" y="16"/>
                    <a:pt x="18" y="17"/>
                    <a:pt x="18" y="17"/>
                  </a:cubicBezTo>
                  <a:cubicBezTo>
                    <a:pt x="18" y="18"/>
                    <a:pt x="18" y="19"/>
                    <a:pt x="18" y="19"/>
                  </a:cubicBezTo>
                  <a:cubicBezTo>
                    <a:pt x="19" y="22"/>
                    <a:pt x="18" y="24"/>
                    <a:pt x="18" y="26"/>
                  </a:cubicBezTo>
                  <a:cubicBezTo>
                    <a:pt x="18" y="27"/>
                    <a:pt x="18" y="29"/>
                    <a:pt x="18" y="30"/>
                  </a:cubicBezTo>
                  <a:cubicBezTo>
                    <a:pt x="18" y="30"/>
                    <a:pt x="19" y="31"/>
                    <a:pt x="19" y="31"/>
                  </a:cubicBezTo>
                  <a:cubicBezTo>
                    <a:pt x="19" y="32"/>
                    <a:pt x="19" y="32"/>
                    <a:pt x="19" y="32"/>
                  </a:cubicBezTo>
                  <a:cubicBezTo>
                    <a:pt x="20" y="33"/>
                    <a:pt x="20" y="35"/>
                    <a:pt x="21" y="36"/>
                  </a:cubicBezTo>
                  <a:cubicBezTo>
                    <a:pt x="21" y="37"/>
                    <a:pt x="22" y="38"/>
                    <a:pt x="22" y="39"/>
                  </a:cubicBezTo>
                  <a:cubicBezTo>
                    <a:pt x="22" y="38"/>
                    <a:pt x="22" y="38"/>
                    <a:pt x="22" y="38"/>
                  </a:cubicBezTo>
                  <a:cubicBezTo>
                    <a:pt x="23" y="38"/>
                    <a:pt x="23" y="37"/>
                    <a:pt x="23" y="37"/>
                  </a:cubicBezTo>
                  <a:cubicBezTo>
                    <a:pt x="23" y="36"/>
                    <a:pt x="24" y="36"/>
                    <a:pt x="24" y="36"/>
                  </a:cubicBezTo>
                  <a:cubicBezTo>
                    <a:pt x="24" y="35"/>
                    <a:pt x="25" y="34"/>
                    <a:pt x="25" y="33"/>
                  </a:cubicBezTo>
                  <a:cubicBezTo>
                    <a:pt x="25" y="32"/>
                    <a:pt x="26" y="31"/>
                    <a:pt x="26" y="30"/>
                  </a:cubicBezTo>
                  <a:cubicBezTo>
                    <a:pt x="26" y="28"/>
                    <a:pt x="26" y="26"/>
                    <a:pt x="26" y="24"/>
                  </a:cubicBezTo>
                  <a:cubicBezTo>
                    <a:pt x="26" y="24"/>
                    <a:pt x="26" y="23"/>
                    <a:pt x="26" y="22"/>
                  </a:cubicBezTo>
                  <a:cubicBezTo>
                    <a:pt x="26" y="21"/>
                    <a:pt x="26" y="20"/>
                    <a:pt x="26" y="19"/>
                  </a:cubicBezTo>
                  <a:cubicBezTo>
                    <a:pt x="26" y="20"/>
                    <a:pt x="26" y="21"/>
                    <a:pt x="26" y="22"/>
                  </a:cubicBezTo>
                  <a:cubicBezTo>
                    <a:pt x="27" y="23"/>
                    <a:pt x="27" y="24"/>
                    <a:pt x="27" y="24"/>
                  </a:cubicBezTo>
                  <a:cubicBezTo>
                    <a:pt x="27" y="26"/>
                    <a:pt x="27" y="28"/>
                    <a:pt x="26" y="30"/>
                  </a:cubicBezTo>
                  <a:cubicBezTo>
                    <a:pt x="26" y="31"/>
                    <a:pt x="26" y="32"/>
                    <a:pt x="26" y="33"/>
                  </a:cubicBezTo>
                  <a:cubicBezTo>
                    <a:pt x="25" y="34"/>
                    <a:pt x="25" y="35"/>
                    <a:pt x="24" y="36"/>
                  </a:cubicBezTo>
                  <a:cubicBezTo>
                    <a:pt x="24" y="36"/>
                    <a:pt x="24" y="36"/>
                    <a:pt x="24" y="37"/>
                  </a:cubicBezTo>
                  <a:cubicBezTo>
                    <a:pt x="24" y="37"/>
                    <a:pt x="24" y="37"/>
                    <a:pt x="24" y="37"/>
                  </a:cubicBezTo>
                  <a:cubicBezTo>
                    <a:pt x="23" y="38"/>
                    <a:pt x="23" y="38"/>
                    <a:pt x="23" y="38"/>
                  </a:cubicBezTo>
                  <a:cubicBezTo>
                    <a:pt x="23" y="39"/>
                    <a:pt x="23" y="39"/>
                    <a:pt x="22" y="40"/>
                  </a:cubicBezTo>
                  <a:cubicBezTo>
                    <a:pt x="23" y="41"/>
                    <a:pt x="23" y="41"/>
                    <a:pt x="23" y="42"/>
                  </a:cubicBezTo>
                  <a:cubicBezTo>
                    <a:pt x="23" y="43"/>
                    <a:pt x="23" y="43"/>
                    <a:pt x="23" y="44"/>
                  </a:cubicBezTo>
                  <a:cubicBezTo>
                    <a:pt x="23" y="44"/>
                    <a:pt x="23" y="45"/>
                    <a:pt x="23" y="45"/>
                  </a:cubicBezTo>
                  <a:cubicBezTo>
                    <a:pt x="23" y="45"/>
                    <a:pt x="23" y="45"/>
                    <a:pt x="23" y="45"/>
                  </a:cubicBezTo>
                  <a:cubicBezTo>
                    <a:pt x="23" y="45"/>
                    <a:pt x="23" y="45"/>
                    <a:pt x="23" y="45"/>
                  </a:cubicBezTo>
                  <a:cubicBezTo>
                    <a:pt x="24" y="46"/>
                    <a:pt x="24" y="47"/>
                    <a:pt x="23" y="49"/>
                  </a:cubicBezTo>
                  <a:cubicBezTo>
                    <a:pt x="23" y="48"/>
                    <a:pt x="23" y="47"/>
                    <a:pt x="23" y="47"/>
                  </a:cubicBezTo>
                  <a:cubicBezTo>
                    <a:pt x="23" y="46"/>
                    <a:pt x="23" y="46"/>
                    <a:pt x="23" y="45"/>
                  </a:cubicBezTo>
                  <a:cubicBezTo>
                    <a:pt x="23" y="45"/>
                    <a:pt x="22" y="44"/>
                    <a:pt x="22" y="43"/>
                  </a:cubicBezTo>
                  <a:cubicBezTo>
                    <a:pt x="22" y="43"/>
                    <a:pt x="22" y="43"/>
                    <a:pt x="22" y="43"/>
                  </a:cubicBezTo>
                  <a:cubicBezTo>
                    <a:pt x="22" y="43"/>
                    <a:pt x="22" y="42"/>
                    <a:pt x="22" y="42"/>
                  </a:cubicBezTo>
                  <a:cubicBezTo>
                    <a:pt x="22" y="42"/>
                    <a:pt x="21" y="42"/>
                    <a:pt x="21" y="42"/>
                  </a:cubicBezTo>
                  <a:cubicBezTo>
                    <a:pt x="21" y="41"/>
                    <a:pt x="21" y="41"/>
                    <a:pt x="21" y="41"/>
                  </a:cubicBezTo>
                  <a:cubicBezTo>
                    <a:pt x="21" y="41"/>
                    <a:pt x="20" y="40"/>
                    <a:pt x="20" y="40"/>
                  </a:cubicBezTo>
                  <a:cubicBezTo>
                    <a:pt x="19" y="38"/>
                    <a:pt x="17" y="37"/>
                    <a:pt x="15" y="36"/>
                  </a:cubicBezTo>
                  <a:cubicBezTo>
                    <a:pt x="15" y="36"/>
                    <a:pt x="14" y="35"/>
                    <a:pt x="14" y="35"/>
                  </a:cubicBezTo>
                  <a:cubicBezTo>
                    <a:pt x="14" y="35"/>
                    <a:pt x="13" y="35"/>
                    <a:pt x="13" y="34"/>
                  </a:cubicBezTo>
                  <a:cubicBezTo>
                    <a:pt x="12" y="34"/>
                    <a:pt x="11" y="34"/>
                    <a:pt x="10" y="34"/>
                  </a:cubicBezTo>
                  <a:cubicBezTo>
                    <a:pt x="8" y="33"/>
                    <a:pt x="6" y="33"/>
                    <a:pt x="4" y="33"/>
                  </a:cubicBezTo>
                  <a:cubicBezTo>
                    <a:pt x="5" y="33"/>
                    <a:pt x="6" y="33"/>
                    <a:pt x="7" y="33"/>
                  </a:cubicBezTo>
                  <a:cubicBezTo>
                    <a:pt x="8" y="33"/>
                    <a:pt x="9" y="33"/>
                    <a:pt x="10" y="33"/>
                  </a:cubicBezTo>
                  <a:cubicBezTo>
                    <a:pt x="11" y="33"/>
                    <a:pt x="12" y="34"/>
                    <a:pt x="13" y="34"/>
                  </a:cubicBezTo>
                  <a:cubicBezTo>
                    <a:pt x="13" y="34"/>
                    <a:pt x="14" y="34"/>
                    <a:pt x="14" y="35"/>
                  </a:cubicBezTo>
                  <a:cubicBezTo>
                    <a:pt x="15" y="35"/>
                    <a:pt x="15" y="35"/>
                    <a:pt x="16" y="36"/>
                  </a:cubicBezTo>
                  <a:cubicBezTo>
                    <a:pt x="16" y="36"/>
                    <a:pt x="17" y="37"/>
                    <a:pt x="18" y="37"/>
                  </a:cubicBezTo>
                  <a:cubicBezTo>
                    <a:pt x="19" y="38"/>
                    <a:pt x="20" y="39"/>
                    <a:pt x="20" y="39"/>
                  </a:cubicBezTo>
                  <a:cubicBezTo>
                    <a:pt x="21" y="40"/>
                    <a:pt x="21" y="40"/>
                    <a:pt x="21" y="41"/>
                  </a:cubicBezTo>
                  <a:cubicBezTo>
                    <a:pt x="21" y="41"/>
                    <a:pt x="21" y="41"/>
                    <a:pt x="21" y="41"/>
                  </a:cubicBezTo>
                  <a:cubicBezTo>
                    <a:pt x="21" y="39"/>
                    <a:pt x="20" y="38"/>
                    <a:pt x="20" y="36"/>
                  </a:cubicBezTo>
                  <a:cubicBezTo>
                    <a:pt x="20" y="36"/>
                    <a:pt x="20" y="36"/>
                    <a:pt x="19" y="35"/>
                  </a:cubicBezTo>
                  <a:cubicBezTo>
                    <a:pt x="19" y="35"/>
                    <a:pt x="19" y="35"/>
                    <a:pt x="19" y="34"/>
                  </a:cubicBezTo>
                  <a:cubicBezTo>
                    <a:pt x="18" y="34"/>
                    <a:pt x="17" y="33"/>
                    <a:pt x="16" y="32"/>
                  </a:cubicBezTo>
                  <a:cubicBezTo>
                    <a:pt x="16" y="32"/>
                    <a:pt x="16" y="32"/>
                    <a:pt x="16" y="32"/>
                  </a:cubicBezTo>
                  <a:cubicBezTo>
                    <a:pt x="16" y="32"/>
                    <a:pt x="16" y="32"/>
                    <a:pt x="15" y="32"/>
                  </a:cubicBezTo>
                  <a:cubicBezTo>
                    <a:pt x="15" y="32"/>
                    <a:pt x="15" y="32"/>
                    <a:pt x="15" y="32"/>
                  </a:cubicBezTo>
                  <a:cubicBezTo>
                    <a:pt x="14" y="31"/>
                    <a:pt x="14" y="31"/>
                    <a:pt x="13" y="31"/>
                  </a:cubicBezTo>
                  <a:cubicBezTo>
                    <a:pt x="12" y="30"/>
                    <a:pt x="11" y="30"/>
                    <a:pt x="10" y="29"/>
                  </a:cubicBezTo>
                  <a:cubicBezTo>
                    <a:pt x="8" y="28"/>
                    <a:pt x="6" y="27"/>
                    <a:pt x="4" y="26"/>
                  </a:cubicBezTo>
                  <a:cubicBezTo>
                    <a:pt x="3" y="25"/>
                    <a:pt x="3" y="24"/>
                    <a:pt x="2" y="23"/>
                  </a:cubicBezTo>
                  <a:cubicBezTo>
                    <a:pt x="1" y="22"/>
                    <a:pt x="1" y="21"/>
                    <a:pt x="0" y="20"/>
                  </a:cubicBezTo>
                  <a:cubicBezTo>
                    <a:pt x="1" y="21"/>
                    <a:pt x="2" y="22"/>
                    <a:pt x="3"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931"/>
            <p:cNvSpPr>
              <a:spLocks/>
            </p:cNvSpPr>
            <p:nvPr/>
          </p:nvSpPr>
          <p:spPr bwMode="auto">
            <a:xfrm>
              <a:off x="4625931" y="5757897"/>
              <a:ext cx="112713" cy="134938"/>
            </a:xfrm>
            <a:custGeom>
              <a:avLst/>
              <a:gdLst>
                <a:gd name="T0" fmla="*/ 30 w 30"/>
                <a:gd name="T1" fmla="*/ 0 h 36"/>
                <a:gd name="T2" fmla="*/ 18 w 30"/>
                <a:gd name="T3" fmla="*/ 21 h 36"/>
                <a:gd name="T4" fmla="*/ 8 w 30"/>
                <a:gd name="T5" fmla="*/ 29 h 36"/>
                <a:gd name="T6" fmla="*/ 0 w 30"/>
                <a:gd name="T7" fmla="*/ 36 h 36"/>
                <a:gd name="T8" fmla="*/ 16 w 30"/>
                <a:gd name="T9" fmla="*/ 33 h 36"/>
                <a:gd name="T10" fmla="*/ 24 w 30"/>
                <a:gd name="T11" fmla="*/ 19 h 36"/>
                <a:gd name="T12" fmla="*/ 30 w 30"/>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30" h="36">
                  <a:moveTo>
                    <a:pt x="30" y="0"/>
                  </a:moveTo>
                  <a:cubicBezTo>
                    <a:pt x="26" y="7"/>
                    <a:pt x="23" y="15"/>
                    <a:pt x="18" y="21"/>
                  </a:cubicBezTo>
                  <a:cubicBezTo>
                    <a:pt x="15" y="24"/>
                    <a:pt x="12" y="27"/>
                    <a:pt x="8" y="29"/>
                  </a:cubicBezTo>
                  <a:cubicBezTo>
                    <a:pt x="6" y="31"/>
                    <a:pt x="2" y="33"/>
                    <a:pt x="0" y="36"/>
                  </a:cubicBezTo>
                  <a:cubicBezTo>
                    <a:pt x="5" y="35"/>
                    <a:pt x="11" y="34"/>
                    <a:pt x="16" y="33"/>
                  </a:cubicBezTo>
                  <a:cubicBezTo>
                    <a:pt x="20" y="29"/>
                    <a:pt x="23" y="22"/>
                    <a:pt x="24" y="19"/>
                  </a:cubicBezTo>
                  <a:cubicBezTo>
                    <a:pt x="27" y="13"/>
                    <a:pt x="28" y="7"/>
                    <a:pt x="3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1934"/>
            <p:cNvSpPr>
              <a:spLocks/>
            </p:cNvSpPr>
            <p:nvPr/>
          </p:nvSpPr>
          <p:spPr bwMode="auto">
            <a:xfrm>
              <a:off x="4584656" y="5719797"/>
              <a:ext cx="168276" cy="93663"/>
            </a:xfrm>
            <a:custGeom>
              <a:avLst/>
              <a:gdLst>
                <a:gd name="T0" fmla="*/ 22 w 45"/>
                <a:gd name="T1" fmla="*/ 6 h 25"/>
                <a:gd name="T2" fmla="*/ 37 w 45"/>
                <a:gd name="T3" fmla="*/ 5 h 25"/>
                <a:gd name="T4" fmla="*/ 45 w 45"/>
                <a:gd name="T5" fmla="*/ 1 h 25"/>
                <a:gd name="T6" fmla="*/ 31 w 45"/>
                <a:gd name="T7" fmla="*/ 2 h 25"/>
                <a:gd name="T8" fmla="*/ 15 w 45"/>
                <a:gd name="T9" fmla="*/ 0 h 25"/>
                <a:gd name="T10" fmla="*/ 2 w 45"/>
                <a:gd name="T11" fmla="*/ 6 h 25"/>
                <a:gd name="T12" fmla="*/ 1 w 45"/>
                <a:gd name="T13" fmla="*/ 8 h 25"/>
                <a:gd name="T14" fmla="*/ 0 w 45"/>
                <a:gd name="T15" fmla="*/ 25 h 25"/>
                <a:gd name="T16" fmla="*/ 3 w 45"/>
                <a:gd name="T17" fmla="*/ 18 h 25"/>
                <a:gd name="T18" fmla="*/ 22 w 45"/>
                <a:gd name="T1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25">
                  <a:moveTo>
                    <a:pt x="22" y="6"/>
                  </a:moveTo>
                  <a:cubicBezTo>
                    <a:pt x="26" y="6"/>
                    <a:pt x="33" y="6"/>
                    <a:pt x="37" y="5"/>
                  </a:cubicBezTo>
                  <a:cubicBezTo>
                    <a:pt x="40" y="4"/>
                    <a:pt x="45" y="1"/>
                    <a:pt x="45" y="1"/>
                  </a:cubicBezTo>
                  <a:cubicBezTo>
                    <a:pt x="41" y="3"/>
                    <a:pt x="36" y="3"/>
                    <a:pt x="31" y="2"/>
                  </a:cubicBezTo>
                  <a:cubicBezTo>
                    <a:pt x="26" y="1"/>
                    <a:pt x="21" y="0"/>
                    <a:pt x="15" y="0"/>
                  </a:cubicBezTo>
                  <a:cubicBezTo>
                    <a:pt x="10" y="0"/>
                    <a:pt x="6" y="2"/>
                    <a:pt x="2" y="6"/>
                  </a:cubicBezTo>
                  <a:cubicBezTo>
                    <a:pt x="2" y="7"/>
                    <a:pt x="1" y="7"/>
                    <a:pt x="1" y="8"/>
                  </a:cubicBezTo>
                  <a:cubicBezTo>
                    <a:pt x="0" y="14"/>
                    <a:pt x="0" y="19"/>
                    <a:pt x="0" y="25"/>
                  </a:cubicBezTo>
                  <a:cubicBezTo>
                    <a:pt x="1" y="23"/>
                    <a:pt x="2" y="20"/>
                    <a:pt x="3" y="18"/>
                  </a:cubicBezTo>
                  <a:cubicBezTo>
                    <a:pt x="9" y="9"/>
                    <a:pt x="17" y="6"/>
                    <a:pt x="22"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1935"/>
            <p:cNvSpPr>
              <a:spLocks/>
            </p:cNvSpPr>
            <p:nvPr/>
          </p:nvSpPr>
          <p:spPr bwMode="auto">
            <a:xfrm>
              <a:off x="4598944" y="5667409"/>
              <a:ext cx="219076" cy="222252"/>
            </a:xfrm>
            <a:custGeom>
              <a:avLst/>
              <a:gdLst>
                <a:gd name="T0" fmla="*/ 15 w 58"/>
                <a:gd name="T1" fmla="*/ 21 h 59"/>
                <a:gd name="T2" fmla="*/ 31 w 58"/>
                <a:gd name="T3" fmla="*/ 20 h 59"/>
                <a:gd name="T4" fmla="*/ 35 w 58"/>
                <a:gd name="T5" fmla="*/ 20 h 59"/>
                <a:gd name="T6" fmla="*/ 36 w 58"/>
                <a:gd name="T7" fmla="*/ 20 h 59"/>
                <a:gd name="T8" fmla="*/ 35 w 58"/>
                <a:gd name="T9" fmla="*/ 22 h 59"/>
                <a:gd name="T10" fmla="*/ 31 w 58"/>
                <a:gd name="T11" fmla="*/ 24 h 59"/>
                <a:gd name="T12" fmla="*/ 22 w 58"/>
                <a:gd name="T13" fmla="*/ 29 h 59"/>
                <a:gd name="T14" fmla="*/ 15 w 58"/>
                <a:gd name="T15" fmla="*/ 32 h 59"/>
                <a:gd name="T16" fmla="*/ 7 w 58"/>
                <a:gd name="T17" fmla="*/ 37 h 59"/>
                <a:gd name="T18" fmla="*/ 4 w 58"/>
                <a:gd name="T19" fmla="*/ 42 h 59"/>
                <a:gd name="T20" fmla="*/ 13 w 58"/>
                <a:gd name="T21" fmla="*/ 35 h 59"/>
                <a:gd name="T22" fmla="*/ 18 w 58"/>
                <a:gd name="T23" fmla="*/ 32 h 59"/>
                <a:gd name="T24" fmla="*/ 10 w 58"/>
                <a:gd name="T25" fmla="*/ 41 h 59"/>
                <a:gd name="T26" fmla="*/ 2 w 58"/>
                <a:gd name="T27" fmla="*/ 54 h 59"/>
                <a:gd name="T28" fmla="*/ 1 w 58"/>
                <a:gd name="T29" fmla="*/ 57 h 59"/>
                <a:gd name="T30" fmla="*/ 5 w 58"/>
                <a:gd name="T31" fmla="*/ 51 h 59"/>
                <a:gd name="T32" fmla="*/ 27 w 58"/>
                <a:gd name="T33" fmla="*/ 28 h 59"/>
                <a:gd name="T34" fmla="*/ 34 w 58"/>
                <a:gd name="T35" fmla="*/ 24 h 59"/>
                <a:gd name="T36" fmla="*/ 36 w 58"/>
                <a:gd name="T37" fmla="*/ 23 h 59"/>
                <a:gd name="T38" fmla="*/ 35 w 58"/>
                <a:gd name="T39" fmla="*/ 26 h 59"/>
                <a:gd name="T40" fmla="*/ 29 w 58"/>
                <a:gd name="T41" fmla="*/ 39 h 59"/>
                <a:gd name="T42" fmla="*/ 25 w 58"/>
                <a:gd name="T43" fmla="*/ 44 h 59"/>
                <a:gd name="T44" fmla="*/ 17 w 58"/>
                <a:gd name="T45" fmla="*/ 52 h 59"/>
                <a:gd name="T46" fmla="*/ 17 w 58"/>
                <a:gd name="T47" fmla="*/ 52 h 59"/>
                <a:gd name="T48" fmla="*/ 26 w 58"/>
                <a:gd name="T49" fmla="*/ 44 h 59"/>
                <a:gd name="T50" fmla="*/ 30 w 58"/>
                <a:gd name="T51" fmla="*/ 40 h 59"/>
                <a:gd name="T52" fmla="*/ 37 w 58"/>
                <a:gd name="T53" fmla="*/ 24 h 59"/>
                <a:gd name="T54" fmla="*/ 40 w 58"/>
                <a:gd name="T55" fmla="*/ 21 h 59"/>
                <a:gd name="T56" fmla="*/ 49 w 58"/>
                <a:gd name="T57" fmla="*/ 14 h 59"/>
                <a:gd name="T58" fmla="*/ 49 w 58"/>
                <a:gd name="T59" fmla="*/ 17 h 59"/>
                <a:gd name="T60" fmla="*/ 49 w 58"/>
                <a:gd name="T61" fmla="*/ 24 h 59"/>
                <a:gd name="T62" fmla="*/ 44 w 58"/>
                <a:gd name="T63" fmla="*/ 38 h 59"/>
                <a:gd name="T64" fmla="*/ 39 w 58"/>
                <a:gd name="T65" fmla="*/ 46 h 59"/>
                <a:gd name="T66" fmla="*/ 45 w 58"/>
                <a:gd name="T67" fmla="*/ 38 h 59"/>
                <a:gd name="T68" fmla="*/ 50 w 58"/>
                <a:gd name="T69" fmla="*/ 24 h 59"/>
                <a:gd name="T70" fmla="*/ 50 w 58"/>
                <a:gd name="T71" fmla="*/ 18 h 59"/>
                <a:gd name="T72" fmla="*/ 50 w 58"/>
                <a:gd name="T73" fmla="*/ 15 h 59"/>
                <a:gd name="T74" fmla="*/ 53 w 58"/>
                <a:gd name="T75" fmla="*/ 10 h 59"/>
                <a:gd name="T76" fmla="*/ 55 w 58"/>
                <a:gd name="T77" fmla="*/ 6 h 59"/>
                <a:gd name="T78" fmla="*/ 55 w 58"/>
                <a:gd name="T79" fmla="*/ 5 h 59"/>
                <a:gd name="T80" fmla="*/ 56 w 58"/>
                <a:gd name="T81" fmla="*/ 3 h 59"/>
                <a:gd name="T82" fmla="*/ 52 w 58"/>
                <a:gd name="T83" fmla="*/ 8 h 59"/>
                <a:gd name="T84" fmla="*/ 51 w 58"/>
                <a:gd name="T85" fmla="*/ 9 h 59"/>
                <a:gd name="T86" fmla="*/ 49 w 58"/>
                <a:gd name="T87" fmla="*/ 10 h 59"/>
                <a:gd name="T88" fmla="*/ 38 w 58"/>
                <a:gd name="T89" fmla="*/ 13 h 59"/>
                <a:gd name="T90" fmla="*/ 33 w 58"/>
                <a:gd name="T91" fmla="*/ 13 h 59"/>
                <a:gd name="T92" fmla="*/ 20 w 58"/>
                <a:gd name="T93" fmla="*/ 8 h 59"/>
                <a:gd name="T94" fmla="*/ 28 w 58"/>
                <a:gd name="T95" fmla="*/ 13 h 59"/>
                <a:gd name="T96" fmla="*/ 35 w 58"/>
                <a:gd name="T97" fmla="*/ 14 h 59"/>
                <a:gd name="T98" fmla="*/ 42 w 58"/>
                <a:gd name="T99" fmla="*/ 13 h 59"/>
                <a:gd name="T100" fmla="*/ 49 w 58"/>
                <a:gd name="T101" fmla="*/ 11 h 59"/>
                <a:gd name="T102" fmla="*/ 44 w 58"/>
                <a:gd name="T103" fmla="*/ 16 h 59"/>
                <a:gd name="T104" fmla="*/ 41 w 58"/>
                <a:gd name="T105" fmla="*/ 18 h 59"/>
                <a:gd name="T106" fmla="*/ 35 w 58"/>
                <a:gd name="T107" fmla="*/ 19 h 59"/>
                <a:gd name="T108" fmla="*/ 34 w 58"/>
                <a:gd name="T109" fmla="*/ 19 h 59"/>
                <a:gd name="T110" fmla="*/ 26 w 58"/>
                <a:gd name="T111" fmla="*/ 19 h 59"/>
                <a:gd name="T112" fmla="*/ 10 w 58"/>
                <a:gd name="T113" fmla="*/ 22 h 59"/>
                <a:gd name="T114" fmla="*/ 11 w 58"/>
                <a:gd name="T115" fmla="*/ 2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59">
                  <a:moveTo>
                    <a:pt x="11" y="23"/>
                  </a:moveTo>
                  <a:cubicBezTo>
                    <a:pt x="12" y="22"/>
                    <a:pt x="14" y="22"/>
                    <a:pt x="15" y="21"/>
                  </a:cubicBezTo>
                  <a:cubicBezTo>
                    <a:pt x="19" y="20"/>
                    <a:pt x="22" y="20"/>
                    <a:pt x="26" y="20"/>
                  </a:cubicBezTo>
                  <a:cubicBezTo>
                    <a:pt x="27" y="20"/>
                    <a:pt x="29" y="20"/>
                    <a:pt x="31" y="20"/>
                  </a:cubicBezTo>
                  <a:cubicBezTo>
                    <a:pt x="32" y="20"/>
                    <a:pt x="33" y="20"/>
                    <a:pt x="34" y="20"/>
                  </a:cubicBezTo>
                  <a:cubicBezTo>
                    <a:pt x="35" y="20"/>
                    <a:pt x="35" y="20"/>
                    <a:pt x="35" y="20"/>
                  </a:cubicBezTo>
                  <a:cubicBezTo>
                    <a:pt x="35" y="20"/>
                    <a:pt x="35" y="20"/>
                    <a:pt x="35" y="20"/>
                  </a:cubicBezTo>
                  <a:cubicBezTo>
                    <a:pt x="36" y="20"/>
                    <a:pt x="36" y="20"/>
                    <a:pt x="36" y="20"/>
                  </a:cubicBezTo>
                  <a:cubicBezTo>
                    <a:pt x="37" y="20"/>
                    <a:pt x="38" y="20"/>
                    <a:pt x="39" y="20"/>
                  </a:cubicBezTo>
                  <a:cubicBezTo>
                    <a:pt x="38" y="20"/>
                    <a:pt x="37" y="21"/>
                    <a:pt x="35" y="22"/>
                  </a:cubicBezTo>
                  <a:cubicBezTo>
                    <a:pt x="35" y="22"/>
                    <a:pt x="34" y="22"/>
                    <a:pt x="33" y="23"/>
                  </a:cubicBezTo>
                  <a:cubicBezTo>
                    <a:pt x="32" y="23"/>
                    <a:pt x="31" y="24"/>
                    <a:pt x="31" y="24"/>
                  </a:cubicBezTo>
                  <a:cubicBezTo>
                    <a:pt x="29" y="25"/>
                    <a:pt x="27" y="26"/>
                    <a:pt x="26" y="27"/>
                  </a:cubicBezTo>
                  <a:cubicBezTo>
                    <a:pt x="25" y="27"/>
                    <a:pt x="24" y="28"/>
                    <a:pt x="22" y="29"/>
                  </a:cubicBezTo>
                  <a:cubicBezTo>
                    <a:pt x="21" y="30"/>
                    <a:pt x="19" y="30"/>
                    <a:pt x="18" y="31"/>
                  </a:cubicBezTo>
                  <a:cubicBezTo>
                    <a:pt x="17" y="31"/>
                    <a:pt x="16" y="32"/>
                    <a:pt x="15" y="32"/>
                  </a:cubicBezTo>
                  <a:cubicBezTo>
                    <a:pt x="14" y="33"/>
                    <a:pt x="13" y="33"/>
                    <a:pt x="12" y="34"/>
                  </a:cubicBezTo>
                  <a:cubicBezTo>
                    <a:pt x="11" y="35"/>
                    <a:pt x="9" y="36"/>
                    <a:pt x="7" y="37"/>
                  </a:cubicBezTo>
                  <a:cubicBezTo>
                    <a:pt x="7" y="38"/>
                    <a:pt x="6" y="39"/>
                    <a:pt x="5" y="40"/>
                  </a:cubicBezTo>
                  <a:cubicBezTo>
                    <a:pt x="5" y="40"/>
                    <a:pt x="4" y="41"/>
                    <a:pt x="4" y="42"/>
                  </a:cubicBezTo>
                  <a:cubicBezTo>
                    <a:pt x="5" y="40"/>
                    <a:pt x="6" y="39"/>
                    <a:pt x="8" y="38"/>
                  </a:cubicBezTo>
                  <a:cubicBezTo>
                    <a:pt x="9" y="36"/>
                    <a:pt x="11" y="36"/>
                    <a:pt x="13" y="35"/>
                  </a:cubicBezTo>
                  <a:cubicBezTo>
                    <a:pt x="14" y="34"/>
                    <a:pt x="15" y="34"/>
                    <a:pt x="15" y="33"/>
                  </a:cubicBezTo>
                  <a:cubicBezTo>
                    <a:pt x="16" y="33"/>
                    <a:pt x="17" y="32"/>
                    <a:pt x="18" y="32"/>
                  </a:cubicBezTo>
                  <a:cubicBezTo>
                    <a:pt x="19" y="32"/>
                    <a:pt x="19" y="32"/>
                    <a:pt x="20" y="31"/>
                  </a:cubicBezTo>
                  <a:cubicBezTo>
                    <a:pt x="16" y="34"/>
                    <a:pt x="13" y="37"/>
                    <a:pt x="10" y="41"/>
                  </a:cubicBezTo>
                  <a:cubicBezTo>
                    <a:pt x="8" y="44"/>
                    <a:pt x="6" y="47"/>
                    <a:pt x="4" y="50"/>
                  </a:cubicBezTo>
                  <a:cubicBezTo>
                    <a:pt x="3" y="51"/>
                    <a:pt x="2" y="53"/>
                    <a:pt x="2" y="54"/>
                  </a:cubicBezTo>
                  <a:cubicBezTo>
                    <a:pt x="1" y="56"/>
                    <a:pt x="0" y="58"/>
                    <a:pt x="0" y="59"/>
                  </a:cubicBezTo>
                  <a:cubicBezTo>
                    <a:pt x="0" y="59"/>
                    <a:pt x="1" y="58"/>
                    <a:pt x="1" y="57"/>
                  </a:cubicBezTo>
                  <a:cubicBezTo>
                    <a:pt x="2" y="56"/>
                    <a:pt x="2" y="56"/>
                    <a:pt x="3" y="55"/>
                  </a:cubicBezTo>
                  <a:cubicBezTo>
                    <a:pt x="3" y="53"/>
                    <a:pt x="4" y="52"/>
                    <a:pt x="5" y="51"/>
                  </a:cubicBezTo>
                  <a:cubicBezTo>
                    <a:pt x="7" y="48"/>
                    <a:pt x="9" y="45"/>
                    <a:pt x="12" y="42"/>
                  </a:cubicBezTo>
                  <a:cubicBezTo>
                    <a:pt x="16" y="37"/>
                    <a:pt x="21" y="32"/>
                    <a:pt x="27" y="28"/>
                  </a:cubicBezTo>
                  <a:cubicBezTo>
                    <a:pt x="28" y="27"/>
                    <a:pt x="30" y="26"/>
                    <a:pt x="31" y="26"/>
                  </a:cubicBezTo>
                  <a:cubicBezTo>
                    <a:pt x="32" y="25"/>
                    <a:pt x="33" y="25"/>
                    <a:pt x="34" y="24"/>
                  </a:cubicBezTo>
                  <a:cubicBezTo>
                    <a:pt x="34" y="24"/>
                    <a:pt x="35" y="24"/>
                    <a:pt x="36" y="23"/>
                  </a:cubicBezTo>
                  <a:cubicBezTo>
                    <a:pt x="36" y="23"/>
                    <a:pt x="36" y="23"/>
                    <a:pt x="36" y="23"/>
                  </a:cubicBezTo>
                  <a:cubicBezTo>
                    <a:pt x="36" y="23"/>
                    <a:pt x="36" y="23"/>
                    <a:pt x="36" y="23"/>
                  </a:cubicBezTo>
                  <a:cubicBezTo>
                    <a:pt x="36" y="24"/>
                    <a:pt x="35" y="25"/>
                    <a:pt x="35" y="26"/>
                  </a:cubicBezTo>
                  <a:cubicBezTo>
                    <a:pt x="34" y="27"/>
                    <a:pt x="34" y="28"/>
                    <a:pt x="33" y="29"/>
                  </a:cubicBezTo>
                  <a:cubicBezTo>
                    <a:pt x="32" y="32"/>
                    <a:pt x="31" y="36"/>
                    <a:pt x="29" y="39"/>
                  </a:cubicBezTo>
                  <a:cubicBezTo>
                    <a:pt x="28" y="40"/>
                    <a:pt x="28" y="41"/>
                    <a:pt x="27" y="42"/>
                  </a:cubicBezTo>
                  <a:cubicBezTo>
                    <a:pt x="27" y="42"/>
                    <a:pt x="26" y="43"/>
                    <a:pt x="25" y="44"/>
                  </a:cubicBezTo>
                  <a:cubicBezTo>
                    <a:pt x="24" y="45"/>
                    <a:pt x="23" y="47"/>
                    <a:pt x="21" y="48"/>
                  </a:cubicBezTo>
                  <a:cubicBezTo>
                    <a:pt x="20" y="49"/>
                    <a:pt x="19" y="51"/>
                    <a:pt x="17" y="52"/>
                  </a:cubicBezTo>
                  <a:cubicBezTo>
                    <a:pt x="15" y="53"/>
                    <a:pt x="14" y="54"/>
                    <a:pt x="12" y="55"/>
                  </a:cubicBezTo>
                  <a:cubicBezTo>
                    <a:pt x="14" y="54"/>
                    <a:pt x="16" y="53"/>
                    <a:pt x="17" y="52"/>
                  </a:cubicBezTo>
                  <a:cubicBezTo>
                    <a:pt x="19" y="51"/>
                    <a:pt x="20" y="50"/>
                    <a:pt x="22" y="48"/>
                  </a:cubicBezTo>
                  <a:cubicBezTo>
                    <a:pt x="23" y="47"/>
                    <a:pt x="25" y="46"/>
                    <a:pt x="26" y="44"/>
                  </a:cubicBezTo>
                  <a:cubicBezTo>
                    <a:pt x="27" y="44"/>
                    <a:pt x="27" y="43"/>
                    <a:pt x="28" y="42"/>
                  </a:cubicBezTo>
                  <a:cubicBezTo>
                    <a:pt x="29" y="41"/>
                    <a:pt x="29" y="41"/>
                    <a:pt x="30" y="40"/>
                  </a:cubicBezTo>
                  <a:cubicBezTo>
                    <a:pt x="32" y="36"/>
                    <a:pt x="33" y="33"/>
                    <a:pt x="34" y="29"/>
                  </a:cubicBezTo>
                  <a:cubicBezTo>
                    <a:pt x="35" y="27"/>
                    <a:pt x="36" y="26"/>
                    <a:pt x="37" y="24"/>
                  </a:cubicBezTo>
                  <a:cubicBezTo>
                    <a:pt x="38" y="23"/>
                    <a:pt x="38" y="23"/>
                    <a:pt x="39" y="22"/>
                  </a:cubicBezTo>
                  <a:cubicBezTo>
                    <a:pt x="39" y="22"/>
                    <a:pt x="40" y="21"/>
                    <a:pt x="40" y="21"/>
                  </a:cubicBezTo>
                  <a:cubicBezTo>
                    <a:pt x="42" y="20"/>
                    <a:pt x="43" y="19"/>
                    <a:pt x="45" y="17"/>
                  </a:cubicBezTo>
                  <a:cubicBezTo>
                    <a:pt x="46" y="16"/>
                    <a:pt x="48" y="15"/>
                    <a:pt x="49" y="14"/>
                  </a:cubicBezTo>
                  <a:cubicBezTo>
                    <a:pt x="49" y="14"/>
                    <a:pt x="49" y="15"/>
                    <a:pt x="49" y="15"/>
                  </a:cubicBezTo>
                  <a:cubicBezTo>
                    <a:pt x="49" y="16"/>
                    <a:pt x="49" y="16"/>
                    <a:pt x="49" y="17"/>
                  </a:cubicBezTo>
                  <a:cubicBezTo>
                    <a:pt x="49" y="18"/>
                    <a:pt x="49" y="19"/>
                    <a:pt x="49" y="20"/>
                  </a:cubicBezTo>
                  <a:cubicBezTo>
                    <a:pt x="49" y="21"/>
                    <a:pt x="49" y="23"/>
                    <a:pt x="49" y="24"/>
                  </a:cubicBezTo>
                  <a:cubicBezTo>
                    <a:pt x="48" y="26"/>
                    <a:pt x="48" y="27"/>
                    <a:pt x="48" y="29"/>
                  </a:cubicBezTo>
                  <a:cubicBezTo>
                    <a:pt x="47" y="32"/>
                    <a:pt x="46" y="35"/>
                    <a:pt x="44" y="38"/>
                  </a:cubicBezTo>
                  <a:cubicBezTo>
                    <a:pt x="44" y="39"/>
                    <a:pt x="43" y="40"/>
                    <a:pt x="42" y="42"/>
                  </a:cubicBezTo>
                  <a:cubicBezTo>
                    <a:pt x="41" y="43"/>
                    <a:pt x="40" y="44"/>
                    <a:pt x="39" y="46"/>
                  </a:cubicBezTo>
                  <a:cubicBezTo>
                    <a:pt x="40" y="44"/>
                    <a:pt x="41" y="43"/>
                    <a:pt x="42" y="42"/>
                  </a:cubicBezTo>
                  <a:cubicBezTo>
                    <a:pt x="43" y="41"/>
                    <a:pt x="44" y="39"/>
                    <a:pt x="45" y="38"/>
                  </a:cubicBezTo>
                  <a:cubicBezTo>
                    <a:pt x="46" y="35"/>
                    <a:pt x="48" y="32"/>
                    <a:pt x="49" y="29"/>
                  </a:cubicBezTo>
                  <a:cubicBezTo>
                    <a:pt x="49" y="28"/>
                    <a:pt x="49" y="26"/>
                    <a:pt x="50" y="24"/>
                  </a:cubicBezTo>
                  <a:cubicBezTo>
                    <a:pt x="50" y="23"/>
                    <a:pt x="50" y="21"/>
                    <a:pt x="50" y="20"/>
                  </a:cubicBezTo>
                  <a:cubicBezTo>
                    <a:pt x="50" y="19"/>
                    <a:pt x="50" y="19"/>
                    <a:pt x="50" y="18"/>
                  </a:cubicBezTo>
                  <a:cubicBezTo>
                    <a:pt x="50" y="18"/>
                    <a:pt x="50" y="18"/>
                    <a:pt x="50" y="17"/>
                  </a:cubicBezTo>
                  <a:cubicBezTo>
                    <a:pt x="50" y="16"/>
                    <a:pt x="50" y="16"/>
                    <a:pt x="50" y="15"/>
                  </a:cubicBezTo>
                  <a:cubicBezTo>
                    <a:pt x="50" y="14"/>
                    <a:pt x="50" y="13"/>
                    <a:pt x="50" y="12"/>
                  </a:cubicBezTo>
                  <a:cubicBezTo>
                    <a:pt x="51" y="12"/>
                    <a:pt x="52" y="11"/>
                    <a:pt x="53" y="10"/>
                  </a:cubicBezTo>
                  <a:cubicBezTo>
                    <a:pt x="53" y="9"/>
                    <a:pt x="54" y="8"/>
                    <a:pt x="55" y="7"/>
                  </a:cubicBezTo>
                  <a:cubicBezTo>
                    <a:pt x="55" y="7"/>
                    <a:pt x="55" y="6"/>
                    <a:pt x="55" y="6"/>
                  </a:cubicBezTo>
                  <a:cubicBezTo>
                    <a:pt x="55" y="6"/>
                    <a:pt x="55" y="6"/>
                    <a:pt x="55" y="6"/>
                  </a:cubicBezTo>
                  <a:cubicBezTo>
                    <a:pt x="55" y="6"/>
                    <a:pt x="55" y="5"/>
                    <a:pt x="55" y="5"/>
                  </a:cubicBezTo>
                  <a:cubicBezTo>
                    <a:pt x="56" y="4"/>
                    <a:pt x="57" y="2"/>
                    <a:pt x="58" y="0"/>
                  </a:cubicBezTo>
                  <a:cubicBezTo>
                    <a:pt x="57" y="1"/>
                    <a:pt x="57" y="2"/>
                    <a:pt x="56" y="3"/>
                  </a:cubicBezTo>
                  <a:cubicBezTo>
                    <a:pt x="56" y="3"/>
                    <a:pt x="55" y="4"/>
                    <a:pt x="55" y="5"/>
                  </a:cubicBezTo>
                  <a:cubicBezTo>
                    <a:pt x="54" y="6"/>
                    <a:pt x="53" y="7"/>
                    <a:pt x="52" y="8"/>
                  </a:cubicBezTo>
                  <a:cubicBezTo>
                    <a:pt x="52" y="8"/>
                    <a:pt x="52" y="8"/>
                    <a:pt x="52" y="8"/>
                  </a:cubicBezTo>
                  <a:cubicBezTo>
                    <a:pt x="51" y="8"/>
                    <a:pt x="51" y="8"/>
                    <a:pt x="51" y="9"/>
                  </a:cubicBezTo>
                  <a:cubicBezTo>
                    <a:pt x="51" y="9"/>
                    <a:pt x="50" y="9"/>
                    <a:pt x="50" y="9"/>
                  </a:cubicBezTo>
                  <a:cubicBezTo>
                    <a:pt x="49" y="9"/>
                    <a:pt x="49" y="9"/>
                    <a:pt x="49" y="10"/>
                  </a:cubicBezTo>
                  <a:cubicBezTo>
                    <a:pt x="48" y="10"/>
                    <a:pt x="47" y="10"/>
                    <a:pt x="47" y="11"/>
                  </a:cubicBezTo>
                  <a:cubicBezTo>
                    <a:pt x="44" y="12"/>
                    <a:pt x="41" y="12"/>
                    <a:pt x="38" y="13"/>
                  </a:cubicBezTo>
                  <a:cubicBezTo>
                    <a:pt x="37" y="13"/>
                    <a:pt x="36" y="13"/>
                    <a:pt x="35" y="13"/>
                  </a:cubicBezTo>
                  <a:cubicBezTo>
                    <a:pt x="34" y="13"/>
                    <a:pt x="34" y="13"/>
                    <a:pt x="33" y="13"/>
                  </a:cubicBezTo>
                  <a:cubicBezTo>
                    <a:pt x="31" y="13"/>
                    <a:pt x="30" y="13"/>
                    <a:pt x="28" y="12"/>
                  </a:cubicBezTo>
                  <a:cubicBezTo>
                    <a:pt x="25" y="11"/>
                    <a:pt x="23" y="10"/>
                    <a:pt x="20" y="8"/>
                  </a:cubicBezTo>
                  <a:cubicBezTo>
                    <a:pt x="21" y="9"/>
                    <a:pt x="22" y="10"/>
                    <a:pt x="24" y="11"/>
                  </a:cubicBezTo>
                  <a:cubicBezTo>
                    <a:pt x="25" y="11"/>
                    <a:pt x="27" y="12"/>
                    <a:pt x="28" y="13"/>
                  </a:cubicBezTo>
                  <a:cubicBezTo>
                    <a:pt x="30" y="13"/>
                    <a:pt x="31" y="14"/>
                    <a:pt x="33" y="14"/>
                  </a:cubicBezTo>
                  <a:cubicBezTo>
                    <a:pt x="34" y="14"/>
                    <a:pt x="34" y="14"/>
                    <a:pt x="35" y="14"/>
                  </a:cubicBezTo>
                  <a:cubicBezTo>
                    <a:pt x="36" y="14"/>
                    <a:pt x="37" y="14"/>
                    <a:pt x="38" y="14"/>
                  </a:cubicBezTo>
                  <a:cubicBezTo>
                    <a:pt x="39" y="14"/>
                    <a:pt x="41" y="13"/>
                    <a:pt x="42" y="13"/>
                  </a:cubicBezTo>
                  <a:cubicBezTo>
                    <a:pt x="44" y="13"/>
                    <a:pt x="46" y="12"/>
                    <a:pt x="47" y="12"/>
                  </a:cubicBezTo>
                  <a:cubicBezTo>
                    <a:pt x="48" y="11"/>
                    <a:pt x="49" y="11"/>
                    <a:pt x="49" y="11"/>
                  </a:cubicBezTo>
                  <a:cubicBezTo>
                    <a:pt x="49" y="11"/>
                    <a:pt x="49" y="11"/>
                    <a:pt x="49" y="11"/>
                  </a:cubicBezTo>
                  <a:cubicBezTo>
                    <a:pt x="48" y="13"/>
                    <a:pt x="46" y="14"/>
                    <a:pt x="44" y="16"/>
                  </a:cubicBezTo>
                  <a:cubicBezTo>
                    <a:pt x="43" y="16"/>
                    <a:pt x="43" y="17"/>
                    <a:pt x="43" y="17"/>
                  </a:cubicBezTo>
                  <a:cubicBezTo>
                    <a:pt x="42" y="17"/>
                    <a:pt x="42" y="17"/>
                    <a:pt x="41" y="18"/>
                  </a:cubicBezTo>
                  <a:cubicBezTo>
                    <a:pt x="39" y="18"/>
                    <a:pt x="38" y="19"/>
                    <a:pt x="36" y="19"/>
                  </a:cubicBezTo>
                  <a:cubicBezTo>
                    <a:pt x="35" y="19"/>
                    <a:pt x="35" y="19"/>
                    <a:pt x="35" y="19"/>
                  </a:cubicBezTo>
                  <a:cubicBezTo>
                    <a:pt x="35" y="19"/>
                    <a:pt x="35" y="19"/>
                    <a:pt x="35" y="19"/>
                  </a:cubicBezTo>
                  <a:cubicBezTo>
                    <a:pt x="34" y="19"/>
                    <a:pt x="34" y="19"/>
                    <a:pt x="34" y="19"/>
                  </a:cubicBezTo>
                  <a:cubicBezTo>
                    <a:pt x="33" y="19"/>
                    <a:pt x="32" y="19"/>
                    <a:pt x="31" y="19"/>
                  </a:cubicBezTo>
                  <a:cubicBezTo>
                    <a:pt x="29" y="19"/>
                    <a:pt x="27" y="19"/>
                    <a:pt x="26" y="19"/>
                  </a:cubicBezTo>
                  <a:cubicBezTo>
                    <a:pt x="22" y="19"/>
                    <a:pt x="19" y="19"/>
                    <a:pt x="15" y="20"/>
                  </a:cubicBezTo>
                  <a:cubicBezTo>
                    <a:pt x="13" y="20"/>
                    <a:pt x="12" y="21"/>
                    <a:pt x="10" y="22"/>
                  </a:cubicBezTo>
                  <a:cubicBezTo>
                    <a:pt x="9" y="22"/>
                    <a:pt x="7" y="24"/>
                    <a:pt x="6" y="25"/>
                  </a:cubicBezTo>
                  <a:cubicBezTo>
                    <a:pt x="7" y="24"/>
                    <a:pt x="9" y="23"/>
                    <a:pt x="11"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1936"/>
            <p:cNvSpPr>
              <a:spLocks/>
            </p:cNvSpPr>
            <p:nvPr/>
          </p:nvSpPr>
          <p:spPr bwMode="auto">
            <a:xfrm>
              <a:off x="5189497" y="4765703"/>
              <a:ext cx="90488" cy="158751"/>
            </a:xfrm>
            <a:custGeom>
              <a:avLst/>
              <a:gdLst>
                <a:gd name="T0" fmla="*/ 24 w 24"/>
                <a:gd name="T1" fmla="*/ 42 h 42"/>
                <a:gd name="T2" fmla="*/ 10 w 24"/>
                <a:gd name="T3" fmla="*/ 23 h 42"/>
                <a:gd name="T4" fmla="*/ 6 w 24"/>
                <a:gd name="T5" fmla="*/ 11 h 42"/>
                <a:gd name="T6" fmla="*/ 2 w 24"/>
                <a:gd name="T7" fmla="*/ 0 h 42"/>
                <a:gd name="T8" fmla="*/ 0 w 24"/>
                <a:gd name="T9" fmla="*/ 16 h 42"/>
                <a:gd name="T10" fmla="*/ 9 w 24"/>
                <a:gd name="T11" fmla="*/ 29 h 42"/>
                <a:gd name="T12" fmla="*/ 24 w 24"/>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24" h="42">
                  <a:moveTo>
                    <a:pt x="24" y="42"/>
                  </a:moveTo>
                  <a:cubicBezTo>
                    <a:pt x="20" y="35"/>
                    <a:pt x="13" y="30"/>
                    <a:pt x="10" y="23"/>
                  </a:cubicBezTo>
                  <a:cubicBezTo>
                    <a:pt x="8" y="19"/>
                    <a:pt x="6" y="15"/>
                    <a:pt x="6" y="11"/>
                  </a:cubicBezTo>
                  <a:cubicBezTo>
                    <a:pt x="5" y="7"/>
                    <a:pt x="4" y="3"/>
                    <a:pt x="2" y="0"/>
                  </a:cubicBezTo>
                  <a:cubicBezTo>
                    <a:pt x="1" y="6"/>
                    <a:pt x="0" y="11"/>
                    <a:pt x="0" y="16"/>
                  </a:cubicBezTo>
                  <a:cubicBezTo>
                    <a:pt x="2" y="21"/>
                    <a:pt x="7" y="27"/>
                    <a:pt x="9" y="29"/>
                  </a:cubicBezTo>
                  <a:cubicBezTo>
                    <a:pt x="14" y="34"/>
                    <a:pt x="19" y="37"/>
                    <a:pt x="24" y="4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10" name="Picture 1938"/>
            <p:cNvPicPr>
              <a:picLocks noChangeAspect="1" noChangeArrowheads="1"/>
            </p:cNvPicPr>
            <p:nvPr/>
          </p:nvPicPr>
          <p:blipFill>
            <a:blip r:embed="rId23" cstate="screen">
              <a:extLst>
                <a:ext uri="{28A0092B-C50C-407E-A947-70E740481C1C}">
                  <a14:useLocalDpi xmlns:a14="http://schemas.microsoft.com/office/drawing/2010/main"/>
                </a:ext>
              </a:extLst>
            </a:blip>
            <a:srcRect/>
            <a:stretch>
              <a:fillRect/>
            </a:stretch>
          </p:blipFill>
          <p:spPr bwMode="auto">
            <a:xfrm>
              <a:off x="5300623" y="4826028"/>
              <a:ext cx="134938"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1" name="Freeform 1939"/>
            <p:cNvSpPr>
              <a:spLocks/>
            </p:cNvSpPr>
            <p:nvPr/>
          </p:nvSpPr>
          <p:spPr bwMode="auto">
            <a:xfrm>
              <a:off x="5286335" y="4759353"/>
              <a:ext cx="76200" cy="190501"/>
            </a:xfrm>
            <a:custGeom>
              <a:avLst/>
              <a:gdLst>
                <a:gd name="T0" fmla="*/ 9 w 20"/>
                <a:gd name="T1" fmla="*/ 28 h 51"/>
                <a:gd name="T2" fmla="*/ 5 w 20"/>
                <a:gd name="T3" fmla="*/ 41 h 51"/>
                <a:gd name="T4" fmla="*/ 5 w 20"/>
                <a:gd name="T5" fmla="*/ 51 h 51"/>
                <a:gd name="T6" fmla="*/ 10 w 20"/>
                <a:gd name="T7" fmla="*/ 37 h 51"/>
                <a:gd name="T8" fmla="*/ 18 w 20"/>
                <a:gd name="T9" fmla="*/ 23 h 51"/>
                <a:gd name="T10" fmla="*/ 17 w 20"/>
                <a:gd name="T11" fmla="*/ 9 h 51"/>
                <a:gd name="T12" fmla="*/ 15 w 20"/>
                <a:gd name="T13" fmla="*/ 7 h 51"/>
                <a:gd name="T14" fmla="*/ 0 w 20"/>
                <a:gd name="T15" fmla="*/ 0 h 51"/>
                <a:gd name="T16" fmla="*/ 6 w 20"/>
                <a:gd name="T17" fmla="*/ 6 h 51"/>
                <a:gd name="T18" fmla="*/ 9 w 20"/>
                <a:gd name="T19" fmla="*/ 2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51">
                  <a:moveTo>
                    <a:pt x="9" y="28"/>
                  </a:moveTo>
                  <a:cubicBezTo>
                    <a:pt x="8" y="31"/>
                    <a:pt x="6" y="38"/>
                    <a:pt x="5" y="41"/>
                  </a:cubicBezTo>
                  <a:cubicBezTo>
                    <a:pt x="4" y="44"/>
                    <a:pt x="5" y="51"/>
                    <a:pt x="5" y="51"/>
                  </a:cubicBezTo>
                  <a:cubicBezTo>
                    <a:pt x="6" y="46"/>
                    <a:pt x="8" y="41"/>
                    <a:pt x="10" y="37"/>
                  </a:cubicBezTo>
                  <a:cubicBezTo>
                    <a:pt x="12" y="32"/>
                    <a:pt x="16" y="28"/>
                    <a:pt x="18" y="23"/>
                  </a:cubicBezTo>
                  <a:cubicBezTo>
                    <a:pt x="20" y="18"/>
                    <a:pt x="19" y="13"/>
                    <a:pt x="17" y="9"/>
                  </a:cubicBezTo>
                  <a:cubicBezTo>
                    <a:pt x="16" y="8"/>
                    <a:pt x="16" y="8"/>
                    <a:pt x="15" y="7"/>
                  </a:cubicBezTo>
                  <a:cubicBezTo>
                    <a:pt x="10" y="4"/>
                    <a:pt x="5" y="2"/>
                    <a:pt x="0" y="0"/>
                  </a:cubicBezTo>
                  <a:cubicBezTo>
                    <a:pt x="2" y="2"/>
                    <a:pt x="4" y="3"/>
                    <a:pt x="6" y="6"/>
                  </a:cubicBezTo>
                  <a:cubicBezTo>
                    <a:pt x="11" y="14"/>
                    <a:pt x="11" y="23"/>
                    <a:pt x="9" y="2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940"/>
            <p:cNvSpPr>
              <a:spLocks/>
            </p:cNvSpPr>
            <p:nvPr/>
          </p:nvSpPr>
          <p:spPr bwMode="auto">
            <a:xfrm>
              <a:off x="5203785" y="4743477"/>
              <a:ext cx="158751" cy="282577"/>
            </a:xfrm>
            <a:custGeom>
              <a:avLst/>
              <a:gdLst>
                <a:gd name="T0" fmla="*/ 31 w 42"/>
                <a:gd name="T1" fmla="*/ 28 h 75"/>
                <a:gd name="T2" fmla="*/ 27 w 42"/>
                <a:gd name="T3" fmla="*/ 43 h 75"/>
                <a:gd name="T4" fmla="*/ 25 w 42"/>
                <a:gd name="T5" fmla="*/ 47 h 75"/>
                <a:gd name="T6" fmla="*/ 25 w 42"/>
                <a:gd name="T7" fmla="*/ 48 h 75"/>
                <a:gd name="T8" fmla="*/ 24 w 42"/>
                <a:gd name="T9" fmla="*/ 47 h 75"/>
                <a:gd name="T10" fmla="*/ 23 w 42"/>
                <a:gd name="T11" fmla="*/ 41 h 75"/>
                <a:gd name="T12" fmla="*/ 21 w 42"/>
                <a:gd name="T13" fmla="*/ 32 h 75"/>
                <a:gd name="T14" fmla="*/ 21 w 42"/>
                <a:gd name="T15" fmla="*/ 24 h 75"/>
                <a:gd name="T16" fmla="*/ 19 w 42"/>
                <a:gd name="T17" fmla="*/ 15 h 75"/>
                <a:gd name="T18" fmla="*/ 16 w 42"/>
                <a:gd name="T19" fmla="*/ 10 h 75"/>
                <a:gd name="T20" fmla="*/ 20 w 42"/>
                <a:gd name="T21" fmla="*/ 21 h 75"/>
                <a:gd name="T22" fmla="*/ 20 w 42"/>
                <a:gd name="T23" fmla="*/ 27 h 75"/>
                <a:gd name="T24" fmla="*/ 15 w 42"/>
                <a:gd name="T25" fmla="*/ 16 h 75"/>
                <a:gd name="T26" fmla="*/ 5 w 42"/>
                <a:gd name="T27" fmla="*/ 3 h 75"/>
                <a:gd name="T28" fmla="*/ 3 w 42"/>
                <a:gd name="T29" fmla="*/ 2 h 75"/>
                <a:gd name="T30" fmla="*/ 8 w 42"/>
                <a:gd name="T31" fmla="*/ 8 h 75"/>
                <a:gd name="T32" fmla="*/ 21 w 42"/>
                <a:gd name="T33" fmla="*/ 36 h 75"/>
                <a:gd name="T34" fmla="*/ 22 w 42"/>
                <a:gd name="T35" fmla="*/ 44 h 75"/>
                <a:gd name="T36" fmla="*/ 22 w 42"/>
                <a:gd name="T37" fmla="*/ 47 h 75"/>
                <a:gd name="T38" fmla="*/ 20 w 42"/>
                <a:gd name="T39" fmla="*/ 44 h 75"/>
                <a:gd name="T40" fmla="*/ 10 w 42"/>
                <a:gd name="T41" fmla="*/ 34 h 75"/>
                <a:gd name="T42" fmla="*/ 7 w 42"/>
                <a:gd name="T43" fmla="*/ 29 h 75"/>
                <a:gd name="T44" fmla="*/ 2 w 42"/>
                <a:gd name="T45" fmla="*/ 19 h 75"/>
                <a:gd name="T46" fmla="*/ 2 w 42"/>
                <a:gd name="T47" fmla="*/ 19 h 75"/>
                <a:gd name="T48" fmla="*/ 6 w 42"/>
                <a:gd name="T49" fmla="*/ 30 h 75"/>
                <a:gd name="T50" fmla="*/ 9 w 42"/>
                <a:gd name="T51" fmla="*/ 35 h 75"/>
                <a:gd name="T52" fmla="*/ 21 w 42"/>
                <a:gd name="T53" fmla="*/ 47 h 75"/>
                <a:gd name="T54" fmla="*/ 22 w 42"/>
                <a:gd name="T55" fmla="*/ 51 h 75"/>
                <a:gd name="T56" fmla="*/ 26 w 42"/>
                <a:gd name="T57" fmla="*/ 62 h 75"/>
                <a:gd name="T58" fmla="*/ 23 w 42"/>
                <a:gd name="T59" fmla="*/ 61 h 75"/>
                <a:gd name="T60" fmla="*/ 16 w 42"/>
                <a:gd name="T61" fmla="*/ 58 h 75"/>
                <a:gd name="T62" fmla="*/ 5 w 42"/>
                <a:gd name="T63" fmla="*/ 49 h 75"/>
                <a:gd name="T64" fmla="*/ 0 w 42"/>
                <a:gd name="T65" fmla="*/ 42 h 75"/>
                <a:gd name="T66" fmla="*/ 5 w 42"/>
                <a:gd name="T67" fmla="*/ 50 h 75"/>
                <a:gd name="T68" fmla="*/ 16 w 42"/>
                <a:gd name="T69" fmla="*/ 59 h 75"/>
                <a:gd name="T70" fmla="*/ 21 w 42"/>
                <a:gd name="T71" fmla="*/ 62 h 75"/>
                <a:gd name="T72" fmla="*/ 25 w 42"/>
                <a:gd name="T73" fmla="*/ 63 h 75"/>
                <a:gd name="T74" fmla="*/ 28 w 42"/>
                <a:gd name="T75" fmla="*/ 67 h 75"/>
                <a:gd name="T76" fmla="*/ 31 w 42"/>
                <a:gd name="T77" fmla="*/ 71 h 75"/>
                <a:gd name="T78" fmla="*/ 31 w 42"/>
                <a:gd name="T79" fmla="*/ 72 h 75"/>
                <a:gd name="T80" fmla="*/ 34 w 42"/>
                <a:gd name="T81" fmla="*/ 73 h 75"/>
                <a:gd name="T82" fmla="*/ 30 w 42"/>
                <a:gd name="T83" fmla="*/ 68 h 75"/>
                <a:gd name="T84" fmla="*/ 30 w 42"/>
                <a:gd name="T85" fmla="*/ 66 h 75"/>
                <a:gd name="T86" fmla="*/ 30 w 42"/>
                <a:gd name="T87" fmla="*/ 64 h 75"/>
                <a:gd name="T88" fmla="*/ 31 w 42"/>
                <a:gd name="T89" fmla="*/ 52 h 75"/>
                <a:gd name="T90" fmla="*/ 32 w 42"/>
                <a:gd name="T91" fmla="*/ 48 h 75"/>
                <a:gd name="T92" fmla="*/ 42 w 42"/>
                <a:gd name="T93" fmla="*/ 37 h 75"/>
                <a:gd name="T94" fmla="*/ 35 w 42"/>
                <a:gd name="T95" fmla="*/ 43 h 75"/>
                <a:gd name="T96" fmla="*/ 31 w 42"/>
                <a:gd name="T97" fmla="*/ 49 h 75"/>
                <a:gd name="T98" fmla="*/ 29 w 42"/>
                <a:gd name="T99" fmla="*/ 56 h 75"/>
                <a:gd name="T100" fmla="*/ 29 w 42"/>
                <a:gd name="T101" fmla="*/ 64 h 75"/>
                <a:gd name="T102" fmla="*/ 26 w 42"/>
                <a:gd name="T103" fmla="*/ 57 h 75"/>
                <a:gd name="T104" fmla="*/ 25 w 42"/>
                <a:gd name="T105" fmla="*/ 53 h 75"/>
                <a:gd name="T106" fmla="*/ 26 w 42"/>
                <a:gd name="T107" fmla="*/ 48 h 75"/>
                <a:gd name="T108" fmla="*/ 27 w 42"/>
                <a:gd name="T109" fmla="*/ 46 h 75"/>
                <a:gd name="T110" fmla="*/ 30 w 42"/>
                <a:gd name="T111" fmla="*/ 39 h 75"/>
                <a:gd name="T112" fmla="*/ 33 w 42"/>
                <a:gd name="T113" fmla="*/ 23 h 75"/>
                <a:gd name="T114" fmla="*/ 32 w 42"/>
                <a:gd name="T115" fmla="*/ 2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75">
                  <a:moveTo>
                    <a:pt x="32" y="23"/>
                  </a:moveTo>
                  <a:cubicBezTo>
                    <a:pt x="32" y="25"/>
                    <a:pt x="32" y="27"/>
                    <a:pt x="31" y="28"/>
                  </a:cubicBezTo>
                  <a:cubicBezTo>
                    <a:pt x="31" y="32"/>
                    <a:pt x="30" y="35"/>
                    <a:pt x="28" y="38"/>
                  </a:cubicBezTo>
                  <a:cubicBezTo>
                    <a:pt x="28" y="40"/>
                    <a:pt x="27" y="42"/>
                    <a:pt x="27" y="43"/>
                  </a:cubicBezTo>
                  <a:cubicBezTo>
                    <a:pt x="26" y="44"/>
                    <a:pt x="26" y="45"/>
                    <a:pt x="26" y="46"/>
                  </a:cubicBezTo>
                  <a:cubicBezTo>
                    <a:pt x="25" y="47"/>
                    <a:pt x="25" y="47"/>
                    <a:pt x="25" y="47"/>
                  </a:cubicBezTo>
                  <a:cubicBezTo>
                    <a:pt x="25" y="47"/>
                    <a:pt x="25" y="47"/>
                    <a:pt x="25" y="48"/>
                  </a:cubicBezTo>
                  <a:cubicBezTo>
                    <a:pt x="25" y="48"/>
                    <a:pt x="25" y="48"/>
                    <a:pt x="25" y="48"/>
                  </a:cubicBezTo>
                  <a:cubicBezTo>
                    <a:pt x="25" y="49"/>
                    <a:pt x="24" y="50"/>
                    <a:pt x="24" y="51"/>
                  </a:cubicBezTo>
                  <a:cubicBezTo>
                    <a:pt x="24" y="50"/>
                    <a:pt x="24" y="48"/>
                    <a:pt x="24" y="47"/>
                  </a:cubicBezTo>
                  <a:cubicBezTo>
                    <a:pt x="24" y="46"/>
                    <a:pt x="24" y="45"/>
                    <a:pt x="23" y="44"/>
                  </a:cubicBezTo>
                  <a:cubicBezTo>
                    <a:pt x="23" y="43"/>
                    <a:pt x="23" y="42"/>
                    <a:pt x="23" y="41"/>
                  </a:cubicBezTo>
                  <a:cubicBezTo>
                    <a:pt x="23" y="40"/>
                    <a:pt x="23" y="38"/>
                    <a:pt x="22" y="36"/>
                  </a:cubicBezTo>
                  <a:cubicBezTo>
                    <a:pt x="22" y="35"/>
                    <a:pt x="22" y="33"/>
                    <a:pt x="21" y="32"/>
                  </a:cubicBezTo>
                  <a:cubicBezTo>
                    <a:pt x="22" y="30"/>
                    <a:pt x="22" y="29"/>
                    <a:pt x="21" y="27"/>
                  </a:cubicBezTo>
                  <a:cubicBezTo>
                    <a:pt x="21" y="26"/>
                    <a:pt x="21" y="25"/>
                    <a:pt x="21" y="24"/>
                  </a:cubicBezTo>
                  <a:cubicBezTo>
                    <a:pt x="21" y="23"/>
                    <a:pt x="21" y="22"/>
                    <a:pt x="21" y="21"/>
                  </a:cubicBezTo>
                  <a:cubicBezTo>
                    <a:pt x="20" y="19"/>
                    <a:pt x="20" y="17"/>
                    <a:pt x="19" y="15"/>
                  </a:cubicBezTo>
                  <a:cubicBezTo>
                    <a:pt x="19" y="14"/>
                    <a:pt x="19" y="13"/>
                    <a:pt x="18" y="12"/>
                  </a:cubicBezTo>
                  <a:cubicBezTo>
                    <a:pt x="17" y="11"/>
                    <a:pt x="17" y="11"/>
                    <a:pt x="16" y="10"/>
                  </a:cubicBezTo>
                  <a:cubicBezTo>
                    <a:pt x="17" y="11"/>
                    <a:pt x="18" y="13"/>
                    <a:pt x="19" y="15"/>
                  </a:cubicBezTo>
                  <a:cubicBezTo>
                    <a:pt x="19" y="17"/>
                    <a:pt x="20" y="19"/>
                    <a:pt x="20" y="21"/>
                  </a:cubicBezTo>
                  <a:cubicBezTo>
                    <a:pt x="20" y="22"/>
                    <a:pt x="20" y="23"/>
                    <a:pt x="20" y="24"/>
                  </a:cubicBezTo>
                  <a:cubicBezTo>
                    <a:pt x="20" y="25"/>
                    <a:pt x="20" y="26"/>
                    <a:pt x="20" y="27"/>
                  </a:cubicBezTo>
                  <a:cubicBezTo>
                    <a:pt x="20" y="27"/>
                    <a:pt x="20" y="28"/>
                    <a:pt x="20" y="28"/>
                  </a:cubicBezTo>
                  <a:cubicBezTo>
                    <a:pt x="19" y="24"/>
                    <a:pt x="17" y="20"/>
                    <a:pt x="15" y="16"/>
                  </a:cubicBezTo>
                  <a:cubicBezTo>
                    <a:pt x="13" y="13"/>
                    <a:pt x="11" y="10"/>
                    <a:pt x="9" y="7"/>
                  </a:cubicBezTo>
                  <a:cubicBezTo>
                    <a:pt x="8" y="6"/>
                    <a:pt x="7" y="5"/>
                    <a:pt x="5" y="3"/>
                  </a:cubicBezTo>
                  <a:cubicBezTo>
                    <a:pt x="4" y="2"/>
                    <a:pt x="3" y="1"/>
                    <a:pt x="1" y="0"/>
                  </a:cubicBezTo>
                  <a:cubicBezTo>
                    <a:pt x="2" y="1"/>
                    <a:pt x="3" y="1"/>
                    <a:pt x="3" y="2"/>
                  </a:cubicBezTo>
                  <a:cubicBezTo>
                    <a:pt x="4" y="3"/>
                    <a:pt x="4" y="3"/>
                    <a:pt x="5" y="4"/>
                  </a:cubicBezTo>
                  <a:cubicBezTo>
                    <a:pt x="6" y="5"/>
                    <a:pt x="7" y="7"/>
                    <a:pt x="8" y="8"/>
                  </a:cubicBezTo>
                  <a:cubicBezTo>
                    <a:pt x="10" y="11"/>
                    <a:pt x="12" y="14"/>
                    <a:pt x="13" y="17"/>
                  </a:cubicBezTo>
                  <a:cubicBezTo>
                    <a:pt x="17" y="23"/>
                    <a:pt x="19" y="30"/>
                    <a:pt x="21" y="36"/>
                  </a:cubicBezTo>
                  <a:cubicBezTo>
                    <a:pt x="21" y="38"/>
                    <a:pt x="21" y="40"/>
                    <a:pt x="21" y="42"/>
                  </a:cubicBezTo>
                  <a:cubicBezTo>
                    <a:pt x="21" y="42"/>
                    <a:pt x="22" y="43"/>
                    <a:pt x="22" y="44"/>
                  </a:cubicBezTo>
                  <a:cubicBezTo>
                    <a:pt x="22" y="45"/>
                    <a:pt x="22" y="46"/>
                    <a:pt x="22" y="47"/>
                  </a:cubicBezTo>
                  <a:cubicBezTo>
                    <a:pt x="22" y="47"/>
                    <a:pt x="22" y="47"/>
                    <a:pt x="22" y="47"/>
                  </a:cubicBezTo>
                  <a:cubicBezTo>
                    <a:pt x="22" y="47"/>
                    <a:pt x="22" y="47"/>
                    <a:pt x="22" y="47"/>
                  </a:cubicBezTo>
                  <a:cubicBezTo>
                    <a:pt x="21" y="46"/>
                    <a:pt x="20" y="45"/>
                    <a:pt x="20" y="44"/>
                  </a:cubicBezTo>
                  <a:cubicBezTo>
                    <a:pt x="19" y="44"/>
                    <a:pt x="19" y="43"/>
                    <a:pt x="18" y="42"/>
                  </a:cubicBezTo>
                  <a:cubicBezTo>
                    <a:pt x="15" y="39"/>
                    <a:pt x="12" y="37"/>
                    <a:pt x="10" y="34"/>
                  </a:cubicBezTo>
                  <a:cubicBezTo>
                    <a:pt x="9" y="33"/>
                    <a:pt x="8" y="33"/>
                    <a:pt x="8" y="32"/>
                  </a:cubicBezTo>
                  <a:cubicBezTo>
                    <a:pt x="7" y="31"/>
                    <a:pt x="7" y="30"/>
                    <a:pt x="7" y="29"/>
                  </a:cubicBezTo>
                  <a:cubicBezTo>
                    <a:pt x="6" y="28"/>
                    <a:pt x="5" y="26"/>
                    <a:pt x="4" y="24"/>
                  </a:cubicBezTo>
                  <a:cubicBezTo>
                    <a:pt x="4" y="22"/>
                    <a:pt x="3" y="20"/>
                    <a:pt x="2" y="19"/>
                  </a:cubicBezTo>
                  <a:cubicBezTo>
                    <a:pt x="2" y="17"/>
                    <a:pt x="1" y="15"/>
                    <a:pt x="1" y="13"/>
                  </a:cubicBezTo>
                  <a:cubicBezTo>
                    <a:pt x="1" y="15"/>
                    <a:pt x="2" y="17"/>
                    <a:pt x="2" y="19"/>
                  </a:cubicBezTo>
                  <a:cubicBezTo>
                    <a:pt x="3" y="21"/>
                    <a:pt x="3" y="22"/>
                    <a:pt x="4" y="24"/>
                  </a:cubicBezTo>
                  <a:cubicBezTo>
                    <a:pt x="4" y="26"/>
                    <a:pt x="5" y="28"/>
                    <a:pt x="6" y="30"/>
                  </a:cubicBezTo>
                  <a:cubicBezTo>
                    <a:pt x="6" y="31"/>
                    <a:pt x="7" y="31"/>
                    <a:pt x="7" y="32"/>
                  </a:cubicBezTo>
                  <a:cubicBezTo>
                    <a:pt x="8" y="33"/>
                    <a:pt x="8" y="34"/>
                    <a:pt x="9" y="35"/>
                  </a:cubicBezTo>
                  <a:cubicBezTo>
                    <a:pt x="11" y="38"/>
                    <a:pt x="14" y="40"/>
                    <a:pt x="17" y="43"/>
                  </a:cubicBezTo>
                  <a:cubicBezTo>
                    <a:pt x="18" y="44"/>
                    <a:pt x="20" y="46"/>
                    <a:pt x="21" y="47"/>
                  </a:cubicBezTo>
                  <a:cubicBezTo>
                    <a:pt x="21" y="48"/>
                    <a:pt x="22" y="49"/>
                    <a:pt x="22" y="50"/>
                  </a:cubicBezTo>
                  <a:cubicBezTo>
                    <a:pt x="22" y="50"/>
                    <a:pt x="22" y="51"/>
                    <a:pt x="22" y="51"/>
                  </a:cubicBezTo>
                  <a:cubicBezTo>
                    <a:pt x="23" y="53"/>
                    <a:pt x="23" y="55"/>
                    <a:pt x="24" y="57"/>
                  </a:cubicBezTo>
                  <a:cubicBezTo>
                    <a:pt x="24" y="59"/>
                    <a:pt x="25" y="61"/>
                    <a:pt x="26" y="62"/>
                  </a:cubicBezTo>
                  <a:cubicBezTo>
                    <a:pt x="26" y="62"/>
                    <a:pt x="25" y="62"/>
                    <a:pt x="25" y="62"/>
                  </a:cubicBezTo>
                  <a:cubicBezTo>
                    <a:pt x="24" y="61"/>
                    <a:pt x="23" y="61"/>
                    <a:pt x="23" y="61"/>
                  </a:cubicBezTo>
                  <a:cubicBezTo>
                    <a:pt x="22" y="61"/>
                    <a:pt x="21" y="60"/>
                    <a:pt x="20" y="60"/>
                  </a:cubicBezTo>
                  <a:cubicBezTo>
                    <a:pt x="19" y="60"/>
                    <a:pt x="18" y="59"/>
                    <a:pt x="16" y="58"/>
                  </a:cubicBezTo>
                  <a:cubicBezTo>
                    <a:pt x="15" y="57"/>
                    <a:pt x="14" y="57"/>
                    <a:pt x="12" y="56"/>
                  </a:cubicBezTo>
                  <a:cubicBezTo>
                    <a:pt x="10" y="54"/>
                    <a:pt x="7" y="52"/>
                    <a:pt x="5" y="49"/>
                  </a:cubicBezTo>
                  <a:cubicBezTo>
                    <a:pt x="4" y="48"/>
                    <a:pt x="3" y="47"/>
                    <a:pt x="2" y="46"/>
                  </a:cubicBezTo>
                  <a:cubicBezTo>
                    <a:pt x="1" y="44"/>
                    <a:pt x="1" y="43"/>
                    <a:pt x="0" y="42"/>
                  </a:cubicBezTo>
                  <a:cubicBezTo>
                    <a:pt x="1" y="43"/>
                    <a:pt x="1" y="44"/>
                    <a:pt x="2" y="46"/>
                  </a:cubicBezTo>
                  <a:cubicBezTo>
                    <a:pt x="3" y="47"/>
                    <a:pt x="4" y="48"/>
                    <a:pt x="5" y="50"/>
                  </a:cubicBezTo>
                  <a:cubicBezTo>
                    <a:pt x="7" y="52"/>
                    <a:pt x="9" y="54"/>
                    <a:pt x="12" y="56"/>
                  </a:cubicBezTo>
                  <a:cubicBezTo>
                    <a:pt x="13" y="57"/>
                    <a:pt x="14" y="58"/>
                    <a:pt x="16" y="59"/>
                  </a:cubicBezTo>
                  <a:cubicBezTo>
                    <a:pt x="17" y="60"/>
                    <a:pt x="19" y="61"/>
                    <a:pt x="20" y="61"/>
                  </a:cubicBezTo>
                  <a:cubicBezTo>
                    <a:pt x="20" y="61"/>
                    <a:pt x="21" y="62"/>
                    <a:pt x="21" y="62"/>
                  </a:cubicBezTo>
                  <a:cubicBezTo>
                    <a:pt x="22" y="62"/>
                    <a:pt x="22" y="62"/>
                    <a:pt x="22" y="62"/>
                  </a:cubicBezTo>
                  <a:cubicBezTo>
                    <a:pt x="23" y="62"/>
                    <a:pt x="24" y="62"/>
                    <a:pt x="25" y="63"/>
                  </a:cubicBezTo>
                  <a:cubicBezTo>
                    <a:pt x="25" y="63"/>
                    <a:pt x="26" y="63"/>
                    <a:pt x="27" y="64"/>
                  </a:cubicBezTo>
                  <a:cubicBezTo>
                    <a:pt x="27" y="65"/>
                    <a:pt x="28" y="66"/>
                    <a:pt x="28" y="67"/>
                  </a:cubicBezTo>
                  <a:cubicBezTo>
                    <a:pt x="29" y="68"/>
                    <a:pt x="30" y="69"/>
                    <a:pt x="30" y="70"/>
                  </a:cubicBezTo>
                  <a:cubicBezTo>
                    <a:pt x="30" y="70"/>
                    <a:pt x="31" y="71"/>
                    <a:pt x="31" y="71"/>
                  </a:cubicBezTo>
                  <a:cubicBezTo>
                    <a:pt x="31" y="71"/>
                    <a:pt x="31" y="71"/>
                    <a:pt x="31" y="71"/>
                  </a:cubicBezTo>
                  <a:cubicBezTo>
                    <a:pt x="31" y="71"/>
                    <a:pt x="31" y="71"/>
                    <a:pt x="31" y="72"/>
                  </a:cubicBezTo>
                  <a:cubicBezTo>
                    <a:pt x="33" y="73"/>
                    <a:pt x="34" y="74"/>
                    <a:pt x="35" y="75"/>
                  </a:cubicBezTo>
                  <a:cubicBezTo>
                    <a:pt x="34" y="75"/>
                    <a:pt x="34" y="74"/>
                    <a:pt x="34" y="73"/>
                  </a:cubicBezTo>
                  <a:cubicBezTo>
                    <a:pt x="33" y="72"/>
                    <a:pt x="33" y="72"/>
                    <a:pt x="32" y="71"/>
                  </a:cubicBezTo>
                  <a:cubicBezTo>
                    <a:pt x="32" y="70"/>
                    <a:pt x="31" y="69"/>
                    <a:pt x="30" y="68"/>
                  </a:cubicBezTo>
                  <a:cubicBezTo>
                    <a:pt x="30" y="67"/>
                    <a:pt x="30" y="67"/>
                    <a:pt x="30" y="67"/>
                  </a:cubicBezTo>
                  <a:cubicBezTo>
                    <a:pt x="30" y="67"/>
                    <a:pt x="30" y="66"/>
                    <a:pt x="30" y="66"/>
                  </a:cubicBezTo>
                  <a:cubicBezTo>
                    <a:pt x="30" y="66"/>
                    <a:pt x="30" y="65"/>
                    <a:pt x="30" y="65"/>
                  </a:cubicBezTo>
                  <a:cubicBezTo>
                    <a:pt x="30" y="64"/>
                    <a:pt x="30" y="64"/>
                    <a:pt x="30" y="64"/>
                  </a:cubicBezTo>
                  <a:cubicBezTo>
                    <a:pt x="30" y="63"/>
                    <a:pt x="30" y="62"/>
                    <a:pt x="30" y="61"/>
                  </a:cubicBezTo>
                  <a:cubicBezTo>
                    <a:pt x="30" y="58"/>
                    <a:pt x="30" y="55"/>
                    <a:pt x="31" y="52"/>
                  </a:cubicBezTo>
                  <a:cubicBezTo>
                    <a:pt x="31" y="51"/>
                    <a:pt x="31" y="50"/>
                    <a:pt x="32" y="50"/>
                  </a:cubicBezTo>
                  <a:cubicBezTo>
                    <a:pt x="32" y="49"/>
                    <a:pt x="32" y="48"/>
                    <a:pt x="32" y="48"/>
                  </a:cubicBezTo>
                  <a:cubicBezTo>
                    <a:pt x="33" y="46"/>
                    <a:pt x="34" y="45"/>
                    <a:pt x="35" y="44"/>
                  </a:cubicBezTo>
                  <a:cubicBezTo>
                    <a:pt x="37" y="41"/>
                    <a:pt x="39" y="39"/>
                    <a:pt x="42" y="37"/>
                  </a:cubicBezTo>
                  <a:cubicBezTo>
                    <a:pt x="41" y="38"/>
                    <a:pt x="39" y="39"/>
                    <a:pt x="38" y="40"/>
                  </a:cubicBezTo>
                  <a:cubicBezTo>
                    <a:pt x="37" y="41"/>
                    <a:pt x="36" y="42"/>
                    <a:pt x="35" y="43"/>
                  </a:cubicBezTo>
                  <a:cubicBezTo>
                    <a:pt x="33" y="45"/>
                    <a:pt x="32" y="46"/>
                    <a:pt x="32" y="47"/>
                  </a:cubicBezTo>
                  <a:cubicBezTo>
                    <a:pt x="31" y="48"/>
                    <a:pt x="31" y="49"/>
                    <a:pt x="31" y="49"/>
                  </a:cubicBezTo>
                  <a:cubicBezTo>
                    <a:pt x="30" y="50"/>
                    <a:pt x="30" y="51"/>
                    <a:pt x="30" y="52"/>
                  </a:cubicBezTo>
                  <a:cubicBezTo>
                    <a:pt x="30" y="53"/>
                    <a:pt x="29" y="55"/>
                    <a:pt x="29" y="56"/>
                  </a:cubicBezTo>
                  <a:cubicBezTo>
                    <a:pt x="29" y="58"/>
                    <a:pt x="29" y="60"/>
                    <a:pt x="29" y="61"/>
                  </a:cubicBezTo>
                  <a:cubicBezTo>
                    <a:pt x="29" y="62"/>
                    <a:pt x="29" y="63"/>
                    <a:pt x="29" y="64"/>
                  </a:cubicBezTo>
                  <a:cubicBezTo>
                    <a:pt x="29" y="64"/>
                    <a:pt x="29" y="64"/>
                    <a:pt x="29" y="64"/>
                  </a:cubicBezTo>
                  <a:cubicBezTo>
                    <a:pt x="28" y="62"/>
                    <a:pt x="27" y="59"/>
                    <a:pt x="26" y="57"/>
                  </a:cubicBezTo>
                  <a:cubicBezTo>
                    <a:pt x="26" y="56"/>
                    <a:pt x="25" y="56"/>
                    <a:pt x="25" y="55"/>
                  </a:cubicBezTo>
                  <a:cubicBezTo>
                    <a:pt x="25" y="55"/>
                    <a:pt x="25" y="54"/>
                    <a:pt x="25" y="53"/>
                  </a:cubicBezTo>
                  <a:cubicBezTo>
                    <a:pt x="25" y="52"/>
                    <a:pt x="25" y="50"/>
                    <a:pt x="26" y="49"/>
                  </a:cubicBezTo>
                  <a:cubicBezTo>
                    <a:pt x="26" y="48"/>
                    <a:pt x="26" y="48"/>
                    <a:pt x="26" y="48"/>
                  </a:cubicBezTo>
                  <a:cubicBezTo>
                    <a:pt x="26" y="48"/>
                    <a:pt x="26" y="48"/>
                    <a:pt x="26" y="47"/>
                  </a:cubicBezTo>
                  <a:cubicBezTo>
                    <a:pt x="27" y="46"/>
                    <a:pt x="27" y="46"/>
                    <a:pt x="27" y="46"/>
                  </a:cubicBezTo>
                  <a:cubicBezTo>
                    <a:pt x="27" y="45"/>
                    <a:pt x="27" y="44"/>
                    <a:pt x="28" y="44"/>
                  </a:cubicBezTo>
                  <a:cubicBezTo>
                    <a:pt x="28" y="42"/>
                    <a:pt x="29" y="40"/>
                    <a:pt x="30" y="39"/>
                  </a:cubicBezTo>
                  <a:cubicBezTo>
                    <a:pt x="31" y="35"/>
                    <a:pt x="32" y="32"/>
                    <a:pt x="33" y="29"/>
                  </a:cubicBezTo>
                  <a:cubicBezTo>
                    <a:pt x="33" y="27"/>
                    <a:pt x="33" y="25"/>
                    <a:pt x="33" y="23"/>
                  </a:cubicBezTo>
                  <a:cubicBezTo>
                    <a:pt x="33" y="22"/>
                    <a:pt x="32" y="20"/>
                    <a:pt x="31" y="18"/>
                  </a:cubicBezTo>
                  <a:cubicBezTo>
                    <a:pt x="32" y="20"/>
                    <a:pt x="32" y="22"/>
                    <a:pt x="32"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1941"/>
            <p:cNvSpPr>
              <a:spLocks/>
            </p:cNvSpPr>
            <p:nvPr/>
          </p:nvSpPr>
          <p:spPr bwMode="auto">
            <a:xfrm>
              <a:off x="4483055" y="4386287"/>
              <a:ext cx="90488" cy="68263"/>
            </a:xfrm>
            <a:custGeom>
              <a:avLst/>
              <a:gdLst>
                <a:gd name="T0" fmla="*/ 24 w 24"/>
                <a:gd name="T1" fmla="*/ 0 h 18"/>
                <a:gd name="T2" fmla="*/ 13 w 24"/>
                <a:gd name="T3" fmla="*/ 11 h 18"/>
                <a:gd name="T4" fmla="*/ 6 w 24"/>
                <a:gd name="T5" fmla="*/ 15 h 18"/>
                <a:gd name="T6" fmla="*/ 0 w 24"/>
                <a:gd name="T7" fmla="*/ 18 h 18"/>
                <a:gd name="T8" fmla="*/ 10 w 24"/>
                <a:gd name="T9" fmla="*/ 18 h 18"/>
                <a:gd name="T10" fmla="*/ 17 w 24"/>
                <a:gd name="T11" fmla="*/ 11 h 18"/>
                <a:gd name="T12" fmla="*/ 24 w 2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4" h="18">
                  <a:moveTo>
                    <a:pt x="24" y="0"/>
                  </a:moveTo>
                  <a:cubicBezTo>
                    <a:pt x="20" y="3"/>
                    <a:pt x="17" y="8"/>
                    <a:pt x="13" y="11"/>
                  </a:cubicBezTo>
                  <a:cubicBezTo>
                    <a:pt x="11" y="13"/>
                    <a:pt x="9" y="14"/>
                    <a:pt x="6" y="15"/>
                  </a:cubicBezTo>
                  <a:cubicBezTo>
                    <a:pt x="4" y="15"/>
                    <a:pt x="1" y="16"/>
                    <a:pt x="0" y="18"/>
                  </a:cubicBezTo>
                  <a:cubicBezTo>
                    <a:pt x="3" y="18"/>
                    <a:pt x="7" y="18"/>
                    <a:pt x="10" y="18"/>
                  </a:cubicBezTo>
                  <a:cubicBezTo>
                    <a:pt x="13" y="16"/>
                    <a:pt x="16" y="12"/>
                    <a:pt x="17" y="11"/>
                  </a:cubicBezTo>
                  <a:cubicBezTo>
                    <a:pt x="20" y="7"/>
                    <a:pt x="22" y="3"/>
                    <a:pt x="24"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1944"/>
            <p:cNvSpPr>
              <a:spLocks/>
            </p:cNvSpPr>
            <p:nvPr/>
          </p:nvSpPr>
          <p:spPr bwMode="auto">
            <a:xfrm>
              <a:off x="4468768" y="4341837"/>
              <a:ext cx="119063" cy="55563"/>
            </a:xfrm>
            <a:custGeom>
              <a:avLst/>
              <a:gdLst>
                <a:gd name="T0" fmla="*/ 17 w 32"/>
                <a:gd name="T1" fmla="*/ 6 h 15"/>
                <a:gd name="T2" fmla="*/ 26 w 32"/>
                <a:gd name="T3" fmla="*/ 8 h 15"/>
                <a:gd name="T4" fmla="*/ 32 w 32"/>
                <a:gd name="T5" fmla="*/ 6 h 15"/>
                <a:gd name="T6" fmla="*/ 23 w 32"/>
                <a:gd name="T7" fmla="*/ 5 h 15"/>
                <a:gd name="T8" fmla="*/ 13 w 32"/>
                <a:gd name="T9" fmla="*/ 1 h 15"/>
                <a:gd name="T10" fmla="*/ 4 w 32"/>
                <a:gd name="T11" fmla="*/ 3 h 15"/>
                <a:gd name="T12" fmla="*/ 3 w 32"/>
                <a:gd name="T13" fmla="*/ 4 h 15"/>
                <a:gd name="T14" fmla="*/ 0 w 32"/>
                <a:gd name="T15" fmla="*/ 15 h 15"/>
                <a:gd name="T16" fmla="*/ 3 w 32"/>
                <a:gd name="T17" fmla="*/ 11 h 15"/>
                <a:gd name="T18" fmla="*/ 17 w 32"/>
                <a:gd name="T1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5">
                  <a:moveTo>
                    <a:pt x="17" y="6"/>
                  </a:moveTo>
                  <a:cubicBezTo>
                    <a:pt x="19" y="7"/>
                    <a:pt x="23" y="8"/>
                    <a:pt x="26" y="8"/>
                  </a:cubicBezTo>
                  <a:cubicBezTo>
                    <a:pt x="28" y="8"/>
                    <a:pt x="32" y="6"/>
                    <a:pt x="32" y="6"/>
                  </a:cubicBezTo>
                  <a:cubicBezTo>
                    <a:pt x="29" y="7"/>
                    <a:pt x="26" y="6"/>
                    <a:pt x="23" y="5"/>
                  </a:cubicBezTo>
                  <a:cubicBezTo>
                    <a:pt x="19" y="4"/>
                    <a:pt x="16" y="2"/>
                    <a:pt x="13" y="1"/>
                  </a:cubicBezTo>
                  <a:cubicBezTo>
                    <a:pt x="10" y="0"/>
                    <a:pt x="7" y="2"/>
                    <a:pt x="4" y="3"/>
                  </a:cubicBezTo>
                  <a:cubicBezTo>
                    <a:pt x="4" y="4"/>
                    <a:pt x="3" y="4"/>
                    <a:pt x="3" y="4"/>
                  </a:cubicBezTo>
                  <a:cubicBezTo>
                    <a:pt x="2" y="8"/>
                    <a:pt x="1" y="11"/>
                    <a:pt x="0" y="15"/>
                  </a:cubicBezTo>
                  <a:cubicBezTo>
                    <a:pt x="1" y="14"/>
                    <a:pt x="2" y="12"/>
                    <a:pt x="3" y="11"/>
                  </a:cubicBezTo>
                  <a:cubicBezTo>
                    <a:pt x="8" y="6"/>
                    <a:pt x="13" y="6"/>
                    <a:pt x="17"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1945"/>
            <p:cNvSpPr>
              <a:spLocks/>
            </p:cNvSpPr>
            <p:nvPr/>
          </p:nvSpPr>
          <p:spPr bwMode="auto">
            <a:xfrm>
              <a:off x="4464005" y="4338662"/>
              <a:ext cx="169864" cy="107951"/>
            </a:xfrm>
            <a:custGeom>
              <a:avLst/>
              <a:gdLst>
                <a:gd name="T0" fmla="*/ 16 w 45"/>
                <a:gd name="T1" fmla="*/ 8 h 29"/>
                <a:gd name="T2" fmla="*/ 25 w 45"/>
                <a:gd name="T3" fmla="*/ 9 h 29"/>
                <a:gd name="T4" fmla="*/ 28 w 45"/>
                <a:gd name="T5" fmla="*/ 10 h 29"/>
                <a:gd name="T6" fmla="*/ 29 w 45"/>
                <a:gd name="T7" fmla="*/ 10 h 29"/>
                <a:gd name="T8" fmla="*/ 28 w 45"/>
                <a:gd name="T9" fmla="*/ 11 h 29"/>
                <a:gd name="T10" fmla="*/ 25 w 45"/>
                <a:gd name="T11" fmla="*/ 11 h 29"/>
                <a:gd name="T12" fmla="*/ 19 w 45"/>
                <a:gd name="T13" fmla="*/ 13 h 29"/>
                <a:gd name="T14" fmla="*/ 14 w 45"/>
                <a:gd name="T15" fmla="*/ 14 h 29"/>
                <a:gd name="T16" fmla="*/ 8 w 45"/>
                <a:gd name="T17" fmla="*/ 16 h 29"/>
                <a:gd name="T18" fmla="*/ 5 w 45"/>
                <a:gd name="T19" fmla="*/ 19 h 29"/>
                <a:gd name="T20" fmla="*/ 12 w 45"/>
                <a:gd name="T21" fmla="*/ 16 h 29"/>
                <a:gd name="T22" fmla="*/ 16 w 45"/>
                <a:gd name="T23" fmla="*/ 15 h 29"/>
                <a:gd name="T24" fmla="*/ 9 w 45"/>
                <a:gd name="T25" fmla="*/ 19 h 29"/>
                <a:gd name="T26" fmla="*/ 2 w 45"/>
                <a:gd name="T27" fmla="*/ 27 h 29"/>
                <a:gd name="T28" fmla="*/ 2 w 45"/>
                <a:gd name="T29" fmla="*/ 28 h 29"/>
                <a:gd name="T30" fmla="*/ 5 w 45"/>
                <a:gd name="T31" fmla="*/ 25 h 29"/>
                <a:gd name="T32" fmla="*/ 22 w 45"/>
                <a:gd name="T33" fmla="*/ 14 h 29"/>
                <a:gd name="T34" fmla="*/ 27 w 45"/>
                <a:gd name="T35" fmla="*/ 12 h 29"/>
                <a:gd name="T36" fmla="*/ 28 w 45"/>
                <a:gd name="T37" fmla="*/ 12 h 29"/>
                <a:gd name="T38" fmla="*/ 27 w 45"/>
                <a:gd name="T39" fmla="*/ 13 h 29"/>
                <a:gd name="T40" fmla="*/ 21 w 45"/>
                <a:gd name="T41" fmla="*/ 21 h 29"/>
                <a:gd name="T42" fmla="*/ 19 w 45"/>
                <a:gd name="T43" fmla="*/ 23 h 29"/>
                <a:gd name="T44" fmla="*/ 12 w 45"/>
                <a:gd name="T45" fmla="*/ 27 h 29"/>
                <a:gd name="T46" fmla="*/ 12 w 45"/>
                <a:gd name="T47" fmla="*/ 27 h 29"/>
                <a:gd name="T48" fmla="*/ 19 w 45"/>
                <a:gd name="T49" fmla="*/ 24 h 29"/>
                <a:gd name="T50" fmla="*/ 22 w 45"/>
                <a:gd name="T51" fmla="*/ 21 h 29"/>
                <a:gd name="T52" fmla="*/ 29 w 45"/>
                <a:gd name="T53" fmla="*/ 12 h 29"/>
                <a:gd name="T54" fmla="*/ 31 w 45"/>
                <a:gd name="T55" fmla="*/ 11 h 29"/>
                <a:gd name="T56" fmla="*/ 38 w 45"/>
                <a:gd name="T57" fmla="*/ 8 h 29"/>
                <a:gd name="T58" fmla="*/ 37 w 45"/>
                <a:gd name="T59" fmla="*/ 10 h 29"/>
                <a:gd name="T60" fmla="*/ 36 w 45"/>
                <a:gd name="T61" fmla="*/ 14 h 29"/>
                <a:gd name="T62" fmla="*/ 31 w 45"/>
                <a:gd name="T63" fmla="*/ 22 h 29"/>
                <a:gd name="T64" fmla="*/ 27 w 45"/>
                <a:gd name="T65" fmla="*/ 26 h 29"/>
                <a:gd name="T66" fmla="*/ 32 w 45"/>
                <a:gd name="T67" fmla="*/ 22 h 29"/>
                <a:gd name="T68" fmla="*/ 37 w 45"/>
                <a:gd name="T69" fmla="*/ 14 h 29"/>
                <a:gd name="T70" fmla="*/ 38 w 45"/>
                <a:gd name="T71" fmla="*/ 11 h 29"/>
                <a:gd name="T72" fmla="*/ 38 w 45"/>
                <a:gd name="T73" fmla="*/ 8 h 29"/>
                <a:gd name="T74" fmla="*/ 41 w 45"/>
                <a:gd name="T75" fmla="*/ 6 h 29"/>
                <a:gd name="T76" fmla="*/ 43 w 45"/>
                <a:gd name="T77" fmla="*/ 4 h 29"/>
                <a:gd name="T78" fmla="*/ 43 w 45"/>
                <a:gd name="T79" fmla="*/ 3 h 29"/>
                <a:gd name="T80" fmla="*/ 44 w 45"/>
                <a:gd name="T81" fmla="*/ 2 h 29"/>
                <a:gd name="T82" fmla="*/ 41 w 45"/>
                <a:gd name="T83" fmla="*/ 4 h 29"/>
                <a:gd name="T84" fmla="*/ 40 w 45"/>
                <a:gd name="T85" fmla="*/ 5 h 29"/>
                <a:gd name="T86" fmla="*/ 38 w 45"/>
                <a:gd name="T87" fmla="*/ 5 h 29"/>
                <a:gd name="T88" fmla="*/ 31 w 45"/>
                <a:gd name="T89" fmla="*/ 5 h 29"/>
                <a:gd name="T90" fmla="*/ 28 w 45"/>
                <a:gd name="T91" fmla="*/ 5 h 29"/>
                <a:gd name="T92" fmla="*/ 20 w 45"/>
                <a:gd name="T93" fmla="*/ 0 h 29"/>
                <a:gd name="T94" fmla="*/ 25 w 45"/>
                <a:gd name="T95" fmla="*/ 4 h 29"/>
                <a:gd name="T96" fmla="*/ 29 w 45"/>
                <a:gd name="T97" fmla="*/ 6 h 29"/>
                <a:gd name="T98" fmla="*/ 34 w 45"/>
                <a:gd name="T99" fmla="*/ 6 h 29"/>
                <a:gd name="T100" fmla="*/ 38 w 45"/>
                <a:gd name="T101" fmla="*/ 6 h 29"/>
                <a:gd name="T102" fmla="*/ 34 w 45"/>
                <a:gd name="T103" fmla="*/ 8 h 29"/>
                <a:gd name="T104" fmla="*/ 32 w 45"/>
                <a:gd name="T105" fmla="*/ 9 h 29"/>
                <a:gd name="T106" fmla="*/ 29 w 45"/>
                <a:gd name="T107" fmla="*/ 9 h 29"/>
                <a:gd name="T108" fmla="*/ 27 w 45"/>
                <a:gd name="T109" fmla="*/ 9 h 29"/>
                <a:gd name="T110" fmla="*/ 22 w 45"/>
                <a:gd name="T111" fmla="*/ 8 h 29"/>
                <a:gd name="T112" fmla="*/ 12 w 45"/>
                <a:gd name="T113" fmla="*/ 7 h 29"/>
                <a:gd name="T114" fmla="*/ 12 w 45"/>
                <a:gd name="T11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 h="29">
                  <a:moveTo>
                    <a:pt x="12" y="8"/>
                  </a:moveTo>
                  <a:cubicBezTo>
                    <a:pt x="13" y="8"/>
                    <a:pt x="14" y="8"/>
                    <a:pt x="16" y="8"/>
                  </a:cubicBezTo>
                  <a:cubicBezTo>
                    <a:pt x="18" y="8"/>
                    <a:pt x="20" y="8"/>
                    <a:pt x="22" y="8"/>
                  </a:cubicBezTo>
                  <a:cubicBezTo>
                    <a:pt x="23" y="9"/>
                    <a:pt x="24" y="9"/>
                    <a:pt x="25" y="9"/>
                  </a:cubicBezTo>
                  <a:cubicBezTo>
                    <a:pt x="26" y="9"/>
                    <a:pt x="27" y="9"/>
                    <a:pt x="27" y="9"/>
                  </a:cubicBezTo>
                  <a:cubicBezTo>
                    <a:pt x="28" y="10"/>
                    <a:pt x="28" y="10"/>
                    <a:pt x="28" y="10"/>
                  </a:cubicBezTo>
                  <a:cubicBezTo>
                    <a:pt x="28" y="10"/>
                    <a:pt x="28" y="10"/>
                    <a:pt x="28" y="10"/>
                  </a:cubicBezTo>
                  <a:cubicBezTo>
                    <a:pt x="29" y="10"/>
                    <a:pt x="29" y="10"/>
                    <a:pt x="29" y="10"/>
                  </a:cubicBezTo>
                  <a:cubicBezTo>
                    <a:pt x="29" y="10"/>
                    <a:pt x="30" y="10"/>
                    <a:pt x="31" y="10"/>
                  </a:cubicBezTo>
                  <a:cubicBezTo>
                    <a:pt x="30" y="10"/>
                    <a:pt x="29" y="10"/>
                    <a:pt x="28" y="11"/>
                  </a:cubicBezTo>
                  <a:cubicBezTo>
                    <a:pt x="27" y="11"/>
                    <a:pt x="27" y="11"/>
                    <a:pt x="26" y="11"/>
                  </a:cubicBezTo>
                  <a:cubicBezTo>
                    <a:pt x="26" y="11"/>
                    <a:pt x="25" y="11"/>
                    <a:pt x="25" y="11"/>
                  </a:cubicBezTo>
                  <a:cubicBezTo>
                    <a:pt x="24" y="12"/>
                    <a:pt x="22" y="12"/>
                    <a:pt x="21" y="12"/>
                  </a:cubicBezTo>
                  <a:cubicBezTo>
                    <a:pt x="21" y="13"/>
                    <a:pt x="20" y="13"/>
                    <a:pt x="19" y="13"/>
                  </a:cubicBezTo>
                  <a:cubicBezTo>
                    <a:pt x="18" y="14"/>
                    <a:pt x="17" y="14"/>
                    <a:pt x="16" y="14"/>
                  </a:cubicBezTo>
                  <a:cubicBezTo>
                    <a:pt x="15" y="14"/>
                    <a:pt x="14" y="14"/>
                    <a:pt x="14" y="14"/>
                  </a:cubicBezTo>
                  <a:cubicBezTo>
                    <a:pt x="13" y="15"/>
                    <a:pt x="12" y="15"/>
                    <a:pt x="12" y="15"/>
                  </a:cubicBezTo>
                  <a:cubicBezTo>
                    <a:pt x="11" y="15"/>
                    <a:pt x="9" y="16"/>
                    <a:pt x="8" y="16"/>
                  </a:cubicBezTo>
                  <a:cubicBezTo>
                    <a:pt x="8" y="17"/>
                    <a:pt x="7" y="17"/>
                    <a:pt x="7" y="18"/>
                  </a:cubicBezTo>
                  <a:cubicBezTo>
                    <a:pt x="6" y="18"/>
                    <a:pt x="6" y="19"/>
                    <a:pt x="5" y="19"/>
                  </a:cubicBezTo>
                  <a:cubicBezTo>
                    <a:pt x="6" y="18"/>
                    <a:pt x="7" y="17"/>
                    <a:pt x="8" y="17"/>
                  </a:cubicBezTo>
                  <a:cubicBezTo>
                    <a:pt x="10" y="16"/>
                    <a:pt x="11" y="16"/>
                    <a:pt x="12" y="16"/>
                  </a:cubicBezTo>
                  <a:cubicBezTo>
                    <a:pt x="13" y="15"/>
                    <a:pt x="13" y="15"/>
                    <a:pt x="14" y="15"/>
                  </a:cubicBezTo>
                  <a:cubicBezTo>
                    <a:pt x="14" y="15"/>
                    <a:pt x="15" y="15"/>
                    <a:pt x="16" y="15"/>
                  </a:cubicBezTo>
                  <a:cubicBezTo>
                    <a:pt x="16" y="15"/>
                    <a:pt x="16" y="15"/>
                    <a:pt x="17" y="15"/>
                  </a:cubicBezTo>
                  <a:cubicBezTo>
                    <a:pt x="14" y="16"/>
                    <a:pt x="12" y="17"/>
                    <a:pt x="9" y="19"/>
                  </a:cubicBezTo>
                  <a:cubicBezTo>
                    <a:pt x="8" y="21"/>
                    <a:pt x="6" y="22"/>
                    <a:pt x="4" y="24"/>
                  </a:cubicBezTo>
                  <a:cubicBezTo>
                    <a:pt x="4" y="25"/>
                    <a:pt x="3" y="26"/>
                    <a:pt x="2" y="27"/>
                  </a:cubicBezTo>
                  <a:cubicBezTo>
                    <a:pt x="2" y="27"/>
                    <a:pt x="1" y="28"/>
                    <a:pt x="0" y="29"/>
                  </a:cubicBezTo>
                  <a:cubicBezTo>
                    <a:pt x="1" y="29"/>
                    <a:pt x="1" y="29"/>
                    <a:pt x="2" y="28"/>
                  </a:cubicBezTo>
                  <a:cubicBezTo>
                    <a:pt x="2" y="28"/>
                    <a:pt x="2" y="27"/>
                    <a:pt x="3" y="27"/>
                  </a:cubicBezTo>
                  <a:cubicBezTo>
                    <a:pt x="3" y="26"/>
                    <a:pt x="4" y="25"/>
                    <a:pt x="5" y="25"/>
                  </a:cubicBezTo>
                  <a:cubicBezTo>
                    <a:pt x="7" y="23"/>
                    <a:pt x="8" y="22"/>
                    <a:pt x="10" y="20"/>
                  </a:cubicBezTo>
                  <a:cubicBezTo>
                    <a:pt x="14" y="17"/>
                    <a:pt x="18" y="15"/>
                    <a:pt x="22" y="14"/>
                  </a:cubicBezTo>
                  <a:cubicBezTo>
                    <a:pt x="23" y="13"/>
                    <a:pt x="24" y="13"/>
                    <a:pt x="25" y="13"/>
                  </a:cubicBezTo>
                  <a:cubicBezTo>
                    <a:pt x="26" y="12"/>
                    <a:pt x="26" y="12"/>
                    <a:pt x="27" y="12"/>
                  </a:cubicBezTo>
                  <a:cubicBezTo>
                    <a:pt x="27" y="12"/>
                    <a:pt x="28" y="12"/>
                    <a:pt x="28" y="12"/>
                  </a:cubicBezTo>
                  <a:cubicBezTo>
                    <a:pt x="28" y="12"/>
                    <a:pt x="28" y="12"/>
                    <a:pt x="28" y="12"/>
                  </a:cubicBezTo>
                  <a:cubicBezTo>
                    <a:pt x="28" y="12"/>
                    <a:pt x="28" y="12"/>
                    <a:pt x="28" y="12"/>
                  </a:cubicBezTo>
                  <a:cubicBezTo>
                    <a:pt x="28" y="12"/>
                    <a:pt x="27" y="13"/>
                    <a:pt x="27" y="13"/>
                  </a:cubicBezTo>
                  <a:cubicBezTo>
                    <a:pt x="27" y="14"/>
                    <a:pt x="26" y="14"/>
                    <a:pt x="26" y="15"/>
                  </a:cubicBezTo>
                  <a:cubicBezTo>
                    <a:pt x="24" y="17"/>
                    <a:pt x="23" y="19"/>
                    <a:pt x="21" y="21"/>
                  </a:cubicBezTo>
                  <a:cubicBezTo>
                    <a:pt x="21" y="21"/>
                    <a:pt x="21" y="22"/>
                    <a:pt x="20" y="22"/>
                  </a:cubicBezTo>
                  <a:cubicBezTo>
                    <a:pt x="20" y="22"/>
                    <a:pt x="19" y="23"/>
                    <a:pt x="19" y="23"/>
                  </a:cubicBezTo>
                  <a:cubicBezTo>
                    <a:pt x="18" y="24"/>
                    <a:pt x="17" y="25"/>
                    <a:pt x="16" y="25"/>
                  </a:cubicBezTo>
                  <a:cubicBezTo>
                    <a:pt x="14" y="26"/>
                    <a:pt x="13" y="26"/>
                    <a:pt x="12" y="27"/>
                  </a:cubicBezTo>
                  <a:cubicBezTo>
                    <a:pt x="11" y="27"/>
                    <a:pt x="10" y="28"/>
                    <a:pt x="9" y="28"/>
                  </a:cubicBezTo>
                  <a:cubicBezTo>
                    <a:pt x="10" y="28"/>
                    <a:pt x="11" y="28"/>
                    <a:pt x="12" y="27"/>
                  </a:cubicBezTo>
                  <a:cubicBezTo>
                    <a:pt x="13" y="27"/>
                    <a:pt x="15" y="26"/>
                    <a:pt x="16" y="26"/>
                  </a:cubicBezTo>
                  <a:cubicBezTo>
                    <a:pt x="17" y="25"/>
                    <a:pt x="18" y="24"/>
                    <a:pt x="19" y="24"/>
                  </a:cubicBezTo>
                  <a:cubicBezTo>
                    <a:pt x="19" y="23"/>
                    <a:pt x="20" y="23"/>
                    <a:pt x="20" y="23"/>
                  </a:cubicBezTo>
                  <a:cubicBezTo>
                    <a:pt x="21" y="22"/>
                    <a:pt x="21" y="22"/>
                    <a:pt x="22" y="21"/>
                  </a:cubicBezTo>
                  <a:cubicBezTo>
                    <a:pt x="24" y="19"/>
                    <a:pt x="25" y="17"/>
                    <a:pt x="26" y="15"/>
                  </a:cubicBezTo>
                  <a:cubicBezTo>
                    <a:pt x="27" y="14"/>
                    <a:pt x="28" y="13"/>
                    <a:pt x="29" y="12"/>
                  </a:cubicBezTo>
                  <a:cubicBezTo>
                    <a:pt x="29" y="12"/>
                    <a:pt x="30" y="12"/>
                    <a:pt x="30" y="11"/>
                  </a:cubicBezTo>
                  <a:cubicBezTo>
                    <a:pt x="31" y="11"/>
                    <a:pt x="31" y="11"/>
                    <a:pt x="31" y="11"/>
                  </a:cubicBezTo>
                  <a:cubicBezTo>
                    <a:pt x="32" y="10"/>
                    <a:pt x="34" y="10"/>
                    <a:pt x="35" y="9"/>
                  </a:cubicBezTo>
                  <a:cubicBezTo>
                    <a:pt x="36" y="9"/>
                    <a:pt x="37" y="8"/>
                    <a:pt x="38" y="8"/>
                  </a:cubicBezTo>
                  <a:cubicBezTo>
                    <a:pt x="38" y="8"/>
                    <a:pt x="37" y="8"/>
                    <a:pt x="37" y="8"/>
                  </a:cubicBezTo>
                  <a:cubicBezTo>
                    <a:pt x="37" y="9"/>
                    <a:pt x="37" y="9"/>
                    <a:pt x="37" y="10"/>
                  </a:cubicBezTo>
                  <a:cubicBezTo>
                    <a:pt x="37" y="10"/>
                    <a:pt x="37" y="11"/>
                    <a:pt x="37" y="11"/>
                  </a:cubicBezTo>
                  <a:cubicBezTo>
                    <a:pt x="37" y="12"/>
                    <a:pt x="36" y="13"/>
                    <a:pt x="36" y="14"/>
                  </a:cubicBezTo>
                  <a:cubicBezTo>
                    <a:pt x="36" y="15"/>
                    <a:pt x="35" y="16"/>
                    <a:pt x="35" y="17"/>
                  </a:cubicBezTo>
                  <a:cubicBezTo>
                    <a:pt x="34" y="19"/>
                    <a:pt x="33" y="20"/>
                    <a:pt x="31" y="22"/>
                  </a:cubicBezTo>
                  <a:cubicBezTo>
                    <a:pt x="31" y="23"/>
                    <a:pt x="30" y="24"/>
                    <a:pt x="29" y="24"/>
                  </a:cubicBezTo>
                  <a:cubicBezTo>
                    <a:pt x="29" y="25"/>
                    <a:pt x="28" y="26"/>
                    <a:pt x="27" y="26"/>
                  </a:cubicBezTo>
                  <a:cubicBezTo>
                    <a:pt x="28" y="26"/>
                    <a:pt x="29" y="25"/>
                    <a:pt x="30" y="24"/>
                  </a:cubicBezTo>
                  <a:cubicBezTo>
                    <a:pt x="30" y="24"/>
                    <a:pt x="31" y="23"/>
                    <a:pt x="32" y="22"/>
                  </a:cubicBezTo>
                  <a:cubicBezTo>
                    <a:pt x="33" y="21"/>
                    <a:pt x="34" y="19"/>
                    <a:pt x="35" y="17"/>
                  </a:cubicBezTo>
                  <a:cubicBezTo>
                    <a:pt x="36" y="16"/>
                    <a:pt x="36" y="15"/>
                    <a:pt x="37" y="14"/>
                  </a:cubicBezTo>
                  <a:cubicBezTo>
                    <a:pt x="37" y="13"/>
                    <a:pt x="37" y="12"/>
                    <a:pt x="38" y="11"/>
                  </a:cubicBezTo>
                  <a:cubicBezTo>
                    <a:pt x="38" y="11"/>
                    <a:pt x="38" y="11"/>
                    <a:pt x="38" y="11"/>
                  </a:cubicBezTo>
                  <a:cubicBezTo>
                    <a:pt x="38" y="10"/>
                    <a:pt x="38" y="10"/>
                    <a:pt x="38" y="10"/>
                  </a:cubicBezTo>
                  <a:cubicBezTo>
                    <a:pt x="38" y="9"/>
                    <a:pt x="38" y="9"/>
                    <a:pt x="38" y="8"/>
                  </a:cubicBezTo>
                  <a:cubicBezTo>
                    <a:pt x="38" y="8"/>
                    <a:pt x="38" y="7"/>
                    <a:pt x="39" y="7"/>
                  </a:cubicBezTo>
                  <a:cubicBezTo>
                    <a:pt x="39" y="7"/>
                    <a:pt x="40" y="6"/>
                    <a:pt x="41" y="6"/>
                  </a:cubicBezTo>
                  <a:cubicBezTo>
                    <a:pt x="41" y="5"/>
                    <a:pt x="42" y="5"/>
                    <a:pt x="42" y="4"/>
                  </a:cubicBezTo>
                  <a:cubicBezTo>
                    <a:pt x="42" y="4"/>
                    <a:pt x="43" y="4"/>
                    <a:pt x="43" y="4"/>
                  </a:cubicBezTo>
                  <a:cubicBezTo>
                    <a:pt x="43" y="4"/>
                    <a:pt x="43" y="4"/>
                    <a:pt x="43" y="4"/>
                  </a:cubicBezTo>
                  <a:cubicBezTo>
                    <a:pt x="43" y="3"/>
                    <a:pt x="43" y="3"/>
                    <a:pt x="43" y="3"/>
                  </a:cubicBezTo>
                  <a:cubicBezTo>
                    <a:pt x="44" y="2"/>
                    <a:pt x="45" y="1"/>
                    <a:pt x="45" y="1"/>
                  </a:cubicBezTo>
                  <a:cubicBezTo>
                    <a:pt x="45" y="1"/>
                    <a:pt x="44" y="1"/>
                    <a:pt x="44" y="2"/>
                  </a:cubicBezTo>
                  <a:cubicBezTo>
                    <a:pt x="43" y="2"/>
                    <a:pt x="43" y="2"/>
                    <a:pt x="43" y="3"/>
                  </a:cubicBezTo>
                  <a:cubicBezTo>
                    <a:pt x="42" y="3"/>
                    <a:pt x="41" y="4"/>
                    <a:pt x="41" y="4"/>
                  </a:cubicBezTo>
                  <a:cubicBezTo>
                    <a:pt x="40" y="4"/>
                    <a:pt x="40" y="4"/>
                    <a:pt x="40" y="4"/>
                  </a:cubicBezTo>
                  <a:cubicBezTo>
                    <a:pt x="40" y="4"/>
                    <a:pt x="40" y="5"/>
                    <a:pt x="40" y="5"/>
                  </a:cubicBezTo>
                  <a:cubicBezTo>
                    <a:pt x="39" y="5"/>
                    <a:pt x="39" y="5"/>
                    <a:pt x="39" y="5"/>
                  </a:cubicBezTo>
                  <a:cubicBezTo>
                    <a:pt x="39" y="5"/>
                    <a:pt x="38" y="5"/>
                    <a:pt x="38" y="5"/>
                  </a:cubicBezTo>
                  <a:cubicBezTo>
                    <a:pt x="38" y="5"/>
                    <a:pt x="37" y="5"/>
                    <a:pt x="37" y="5"/>
                  </a:cubicBezTo>
                  <a:cubicBezTo>
                    <a:pt x="35" y="6"/>
                    <a:pt x="33" y="6"/>
                    <a:pt x="31" y="5"/>
                  </a:cubicBezTo>
                  <a:cubicBezTo>
                    <a:pt x="30" y="5"/>
                    <a:pt x="30" y="5"/>
                    <a:pt x="29" y="5"/>
                  </a:cubicBezTo>
                  <a:cubicBezTo>
                    <a:pt x="29" y="5"/>
                    <a:pt x="28" y="5"/>
                    <a:pt x="28" y="5"/>
                  </a:cubicBezTo>
                  <a:cubicBezTo>
                    <a:pt x="27" y="5"/>
                    <a:pt x="26" y="4"/>
                    <a:pt x="25" y="4"/>
                  </a:cubicBezTo>
                  <a:cubicBezTo>
                    <a:pt x="23" y="3"/>
                    <a:pt x="22" y="1"/>
                    <a:pt x="20" y="0"/>
                  </a:cubicBezTo>
                  <a:cubicBezTo>
                    <a:pt x="21" y="1"/>
                    <a:pt x="22" y="1"/>
                    <a:pt x="22" y="2"/>
                  </a:cubicBezTo>
                  <a:cubicBezTo>
                    <a:pt x="23" y="3"/>
                    <a:pt x="24" y="3"/>
                    <a:pt x="25" y="4"/>
                  </a:cubicBezTo>
                  <a:cubicBezTo>
                    <a:pt x="26" y="5"/>
                    <a:pt x="27" y="5"/>
                    <a:pt x="28" y="5"/>
                  </a:cubicBezTo>
                  <a:cubicBezTo>
                    <a:pt x="28" y="6"/>
                    <a:pt x="29" y="6"/>
                    <a:pt x="29" y="6"/>
                  </a:cubicBezTo>
                  <a:cubicBezTo>
                    <a:pt x="30" y="6"/>
                    <a:pt x="30" y="6"/>
                    <a:pt x="31" y="6"/>
                  </a:cubicBezTo>
                  <a:cubicBezTo>
                    <a:pt x="32" y="6"/>
                    <a:pt x="33" y="6"/>
                    <a:pt x="34" y="6"/>
                  </a:cubicBezTo>
                  <a:cubicBezTo>
                    <a:pt x="35" y="6"/>
                    <a:pt x="36" y="6"/>
                    <a:pt x="37" y="6"/>
                  </a:cubicBezTo>
                  <a:cubicBezTo>
                    <a:pt x="37" y="6"/>
                    <a:pt x="38" y="6"/>
                    <a:pt x="38" y="6"/>
                  </a:cubicBezTo>
                  <a:cubicBezTo>
                    <a:pt x="38" y="6"/>
                    <a:pt x="38" y="6"/>
                    <a:pt x="38" y="6"/>
                  </a:cubicBezTo>
                  <a:cubicBezTo>
                    <a:pt x="37" y="7"/>
                    <a:pt x="36" y="8"/>
                    <a:pt x="34" y="8"/>
                  </a:cubicBezTo>
                  <a:cubicBezTo>
                    <a:pt x="34" y="8"/>
                    <a:pt x="34" y="9"/>
                    <a:pt x="33" y="9"/>
                  </a:cubicBezTo>
                  <a:cubicBezTo>
                    <a:pt x="33" y="9"/>
                    <a:pt x="33" y="9"/>
                    <a:pt x="32" y="9"/>
                  </a:cubicBezTo>
                  <a:cubicBezTo>
                    <a:pt x="31" y="9"/>
                    <a:pt x="30" y="9"/>
                    <a:pt x="29" y="9"/>
                  </a:cubicBezTo>
                  <a:cubicBezTo>
                    <a:pt x="29" y="9"/>
                    <a:pt x="29" y="9"/>
                    <a:pt x="29" y="9"/>
                  </a:cubicBezTo>
                  <a:cubicBezTo>
                    <a:pt x="28" y="9"/>
                    <a:pt x="28" y="9"/>
                    <a:pt x="28" y="9"/>
                  </a:cubicBezTo>
                  <a:cubicBezTo>
                    <a:pt x="27" y="9"/>
                    <a:pt x="27" y="9"/>
                    <a:pt x="27" y="9"/>
                  </a:cubicBezTo>
                  <a:cubicBezTo>
                    <a:pt x="27" y="8"/>
                    <a:pt x="26" y="8"/>
                    <a:pt x="26" y="8"/>
                  </a:cubicBezTo>
                  <a:cubicBezTo>
                    <a:pt x="25" y="8"/>
                    <a:pt x="23" y="8"/>
                    <a:pt x="22" y="8"/>
                  </a:cubicBezTo>
                  <a:cubicBezTo>
                    <a:pt x="20" y="7"/>
                    <a:pt x="18" y="7"/>
                    <a:pt x="16" y="7"/>
                  </a:cubicBezTo>
                  <a:cubicBezTo>
                    <a:pt x="14" y="7"/>
                    <a:pt x="13" y="7"/>
                    <a:pt x="12" y="7"/>
                  </a:cubicBezTo>
                  <a:cubicBezTo>
                    <a:pt x="11" y="7"/>
                    <a:pt x="10" y="8"/>
                    <a:pt x="9" y="9"/>
                  </a:cubicBezTo>
                  <a:cubicBezTo>
                    <a:pt x="10" y="8"/>
                    <a:pt x="11" y="8"/>
                    <a:pt x="12"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1946"/>
            <p:cNvSpPr>
              <a:spLocks/>
            </p:cNvSpPr>
            <p:nvPr/>
          </p:nvSpPr>
          <p:spPr bwMode="auto">
            <a:xfrm>
              <a:off x="4983121" y="4611714"/>
              <a:ext cx="30163" cy="112713"/>
            </a:xfrm>
            <a:custGeom>
              <a:avLst/>
              <a:gdLst>
                <a:gd name="T0" fmla="*/ 4 w 8"/>
                <a:gd name="T1" fmla="*/ 0 h 30"/>
                <a:gd name="T2" fmla="*/ 5 w 8"/>
                <a:gd name="T3" fmla="*/ 16 h 30"/>
                <a:gd name="T4" fmla="*/ 2 w 8"/>
                <a:gd name="T5" fmla="*/ 24 h 30"/>
                <a:gd name="T6" fmla="*/ 0 w 8"/>
                <a:gd name="T7" fmla="*/ 30 h 30"/>
                <a:gd name="T8" fmla="*/ 7 w 8"/>
                <a:gd name="T9" fmla="*/ 23 h 30"/>
                <a:gd name="T10" fmla="*/ 7 w 8"/>
                <a:gd name="T11" fmla="*/ 13 h 30"/>
                <a:gd name="T12" fmla="*/ 4 w 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8" h="30">
                  <a:moveTo>
                    <a:pt x="4" y="0"/>
                  </a:moveTo>
                  <a:cubicBezTo>
                    <a:pt x="4" y="6"/>
                    <a:pt x="5" y="11"/>
                    <a:pt x="5" y="16"/>
                  </a:cubicBezTo>
                  <a:cubicBezTo>
                    <a:pt x="4" y="19"/>
                    <a:pt x="3" y="21"/>
                    <a:pt x="2" y="24"/>
                  </a:cubicBezTo>
                  <a:cubicBezTo>
                    <a:pt x="1" y="26"/>
                    <a:pt x="0" y="28"/>
                    <a:pt x="0" y="30"/>
                  </a:cubicBezTo>
                  <a:cubicBezTo>
                    <a:pt x="2" y="28"/>
                    <a:pt x="5" y="26"/>
                    <a:pt x="7" y="23"/>
                  </a:cubicBezTo>
                  <a:cubicBezTo>
                    <a:pt x="8" y="20"/>
                    <a:pt x="8" y="15"/>
                    <a:pt x="7" y="13"/>
                  </a:cubicBezTo>
                  <a:cubicBezTo>
                    <a:pt x="7" y="9"/>
                    <a:pt x="5" y="5"/>
                    <a:pt x="4"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1949"/>
            <p:cNvSpPr>
              <a:spLocks/>
            </p:cNvSpPr>
            <p:nvPr/>
          </p:nvSpPr>
          <p:spPr bwMode="auto">
            <a:xfrm>
              <a:off x="4911683" y="4589489"/>
              <a:ext cx="82551" cy="104776"/>
            </a:xfrm>
            <a:custGeom>
              <a:avLst/>
              <a:gdLst>
                <a:gd name="T0" fmla="*/ 11 w 22"/>
                <a:gd name="T1" fmla="*/ 10 h 28"/>
                <a:gd name="T2" fmla="*/ 19 w 22"/>
                <a:gd name="T3" fmla="*/ 5 h 28"/>
                <a:gd name="T4" fmla="*/ 22 w 22"/>
                <a:gd name="T5" fmla="*/ 0 h 28"/>
                <a:gd name="T6" fmla="*/ 15 w 22"/>
                <a:gd name="T7" fmla="*/ 5 h 28"/>
                <a:gd name="T8" fmla="*/ 5 w 22"/>
                <a:gd name="T9" fmla="*/ 9 h 28"/>
                <a:gd name="T10" fmla="*/ 0 w 22"/>
                <a:gd name="T11" fmla="*/ 17 h 28"/>
                <a:gd name="T12" fmla="*/ 0 w 22"/>
                <a:gd name="T13" fmla="*/ 19 h 28"/>
                <a:gd name="T14" fmla="*/ 6 w 22"/>
                <a:gd name="T15" fmla="*/ 28 h 28"/>
                <a:gd name="T16" fmla="*/ 5 w 22"/>
                <a:gd name="T17" fmla="*/ 23 h 28"/>
                <a:gd name="T18" fmla="*/ 11 w 22"/>
                <a:gd name="T1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8">
                  <a:moveTo>
                    <a:pt x="11" y="10"/>
                  </a:moveTo>
                  <a:cubicBezTo>
                    <a:pt x="13" y="9"/>
                    <a:pt x="17" y="7"/>
                    <a:pt x="19" y="5"/>
                  </a:cubicBezTo>
                  <a:cubicBezTo>
                    <a:pt x="20" y="4"/>
                    <a:pt x="22" y="0"/>
                    <a:pt x="22" y="0"/>
                  </a:cubicBezTo>
                  <a:cubicBezTo>
                    <a:pt x="20" y="2"/>
                    <a:pt x="18" y="4"/>
                    <a:pt x="15" y="5"/>
                  </a:cubicBezTo>
                  <a:cubicBezTo>
                    <a:pt x="12" y="7"/>
                    <a:pt x="8" y="8"/>
                    <a:pt x="5" y="9"/>
                  </a:cubicBezTo>
                  <a:cubicBezTo>
                    <a:pt x="2" y="11"/>
                    <a:pt x="1" y="14"/>
                    <a:pt x="0" y="17"/>
                  </a:cubicBezTo>
                  <a:cubicBezTo>
                    <a:pt x="0" y="18"/>
                    <a:pt x="0" y="18"/>
                    <a:pt x="0" y="19"/>
                  </a:cubicBezTo>
                  <a:cubicBezTo>
                    <a:pt x="2" y="22"/>
                    <a:pt x="4" y="25"/>
                    <a:pt x="6" y="28"/>
                  </a:cubicBezTo>
                  <a:cubicBezTo>
                    <a:pt x="5" y="27"/>
                    <a:pt x="5" y="25"/>
                    <a:pt x="5" y="23"/>
                  </a:cubicBezTo>
                  <a:cubicBezTo>
                    <a:pt x="5" y="17"/>
                    <a:pt x="9" y="12"/>
                    <a:pt x="1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1950"/>
            <p:cNvSpPr>
              <a:spLocks/>
            </p:cNvSpPr>
            <p:nvPr/>
          </p:nvSpPr>
          <p:spPr bwMode="auto">
            <a:xfrm>
              <a:off x="4933908" y="4537101"/>
              <a:ext cx="96838" cy="195264"/>
            </a:xfrm>
            <a:custGeom>
              <a:avLst/>
              <a:gdLst>
                <a:gd name="T0" fmla="*/ 4 w 26"/>
                <a:gd name="T1" fmla="*/ 26 h 52"/>
                <a:gd name="T2" fmla="*/ 12 w 26"/>
                <a:gd name="T3" fmla="*/ 20 h 52"/>
                <a:gd name="T4" fmla="*/ 14 w 26"/>
                <a:gd name="T5" fmla="*/ 19 h 52"/>
                <a:gd name="T6" fmla="*/ 15 w 26"/>
                <a:gd name="T7" fmla="*/ 18 h 52"/>
                <a:gd name="T8" fmla="*/ 15 w 26"/>
                <a:gd name="T9" fmla="*/ 20 h 52"/>
                <a:gd name="T10" fmla="*/ 13 w 26"/>
                <a:gd name="T11" fmla="*/ 23 h 52"/>
                <a:gd name="T12" fmla="*/ 11 w 26"/>
                <a:gd name="T13" fmla="*/ 28 h 52"/>
                <a:gd name="T14" fmla="*/ 8 w 26"/>
                <a:gd name="T15" fmla="*/ 32 h 52"/>
                <a:gd name="T16" fmla="*/ 5 w 26"/>
                <a:gd name="T17" fmla="*/ 38 h 52"/>
                <a:gd name="T18" fmla="*/ 5 w 26"/>
                <a:gd name="T19" fmla="*/ 42 h 52"/>
                <a:gd name="T20" fmla="*/ 7 w 26"/>
                <a:gd name="T21" fmla="*/ 34 h 52"/>
                <a:gd name="T22" fmla="*/ 9 w 26"/>
                <a:gd name="T23" fmla="*/ 31 h 52"/>
                <a:gd name="T24" fmla="*/ 8 w 26"/>
                <a:gd name="T25" fmla="*/ 39 h 52"/>
                <a:gd name="T26" fmla="*/ 8 w 26"/>
                <a:gd name="T27" fmla="*/ 49 h 52"/>
                <a:gd name="T28" fmla="*/ 8 w 26"/>
                <a:gd name="T29" fmla="*/ 51 h 52"/>
                <a:gd name="T30" fmla="*/ 9 w 26"/>
                <a:gd name="T31" fmla="*/ 46 h 52"/>
                <a:gd name="T32" fmla="*/ 13 w 26"/>
                <a:gd name="T33" fmla="*/ 26 h 52"/>
                <a:gd name="T34" fmla="*/ 15 w 26"/>
                <a:gd name="T35" fmla="*/ 22 h 52"/>
                <a:gd name="T36" fmla="*/ 16 w 26"/>
                <a:gd name="T37" fmla="*/ 20 h 52"/>
                <a:gd name="T38" fmla="*/ 16 w 26"/>
                <a:gd name="T39" fmla="*/ 22 h 52"/>
                <a:gd name="T40" fmla="*/ 18 w 26"/>
                <a:gd name="T41" fmla="*/ 32 h 52"/>
                <a:gd name="T42" fmla="*/ 17 w 26"/>
                <a:gd name="T43" fmla="*/ 35 h 52"/>
                <a:gd name="T44" fmla="*/ 15 w 26"/>
                <a:gd name="T45" fmla="*/ 42 h 52"/>
                <a:gd name="T46" fmla="*/ 15 w 26"/>
                <a:gd name="T47" fmla="*/ 42 h 52"/>
                <a:gd name="T48" fmla="*/ 18 w 26"/>
                <a:gd name="T49" fmla="*/ 35 h 52"/>
                <a:gd name="T50" fmla="*/ 18 w 26"/>
                <a:gd name="T51" fmla="*/ 32 h 52"/>
                <a:gd name="T52" fmla="*/ 17 w 26"/>
                <a:gd name="T53" fmla="*/ 20 h 52"/>
                <a:gd name="T54" fmla="*/ 18 w 26"/>
                <a:gd name="T55" fmla="*/ 18 h 52"/>
                <a:gd name="T56" fmla="*/ 20 w 26"/>
                <a:gd name="T57" fmla="*/ 11 h 52"/>
                <a:gd name="T58" fmla="*/ 21 w 26"/>
                <a:gd name="T59" fmla="*/ 13 h 52"/>
                <a:gd name="T60" fmla="*/ 23 w 26"/>
                <a:gd name="T61" fmla="*/ 17 h 52"/>
                <a:gd name="T62" fmla="*/ 26 w 26"/>
                <a:gd name="T63" fmla="*/ 25 h 52"/>
                <a:gd name="T64" fmla="*/ 26 w 26"/>
                <a:gd name="T65" fmla="*/ 32 h 52"/>
                <a:gd name="T66" fmla="*/ 26 w 26"/>
                <a:gd name="T67" fmla="*/ 25 h 52"/>
                <a:gd name="T68" fmla="*/ 24 w 26"/>
                <a:gd name="T69" fmla="*/ 16 h 52"/>
                <a:gd name="T70" fmla="*/ 22 w 26"/>
                <a:gd name="T71" fmla="*/ 13 h 52"/>
                <a:gd name="T72" fmla="*/ 21 w 26"/>
                <a:gd name="T73" fmla="*/ 11 h 52"/>
                <a:gd name="T74" fmla="*/ 21 w 26"/>
                <a:gd name="T75" fmla="*/ 7 h 52"/>
                <a:gd name="T76" fmla="*/ 21 w 26"/>
                <a:gd name="T77" fmla="*/ 5 h 52"/>
                <a:gd name="T78" fmla="*/ 21 w 26"/>
                <a:gd name="T79" fmla="*/ 4 h 52"/>
                <a:gd name="T80" fmla="*/ 20 w 26"/>
                <a:gd name="T81" fmla="*/ 2 h 52"/>
                <a:gd name="T82" fmla="*/ 20 w 26"/>
                <a:gd name="T83" fmla="*/ 6 h 52"/>
                <a:gd name="T84" fmla="*/ 19 w 26"/>
                <a:gd name="T85" fmla="*/ 7 h 52"/>
                <a:gd name="T86" fmla="*/ 19 w 26"/>
                <a:gd name="T87" fmla="*/ 9 h 52"/>
                <a:gd name="T88" fmla="*/ 14 w 26"/>
                <a:gd name="T89" fmla="*/ 14 h 52"/>
                <a:gd name="T90" fmla="*/ 11 w 26"/>
                <a:gd name="T91" fmla="*/ 16 h 52"/>
                <a:gd name="T92" fmla="*/ 2 w 26"/>
                <a:gd name="T93" fmla="*/ 17 h 52"/>
                <a:gd name="T94" fmla="*/ 8 w 26"/>
                <a:gd name="T95" fmla="*/ 17 h 52"/>
                <a:gd name="T96" fmla="*/ 13 w 26"/>
                <a:gd name="T97" fmla="*/ 15 h 52"/>
                <a:gd name="T98" fmla="*/ 16 w 26"/>
                <a:gd name="T99" fmla="*/ 13 h 52"/>
                <a:gd name="T100" fmla="*/ 19 w 26"/>
                <a:gd name="T101" fmla="*/ 9 h 52"/>
                <a:gd name="T102" fmla="*/ 18 w 26"/>
                <a:gd name="T103" fmla="*/ 14 h 52"/>
                <a:gd name="T104" fmla="*/ 17 w 26"/>
                <a:gd name="T105" fmla="*/ 16 h 52"/>
                <a:gd name="T106" fmla="*/ 14 w 26"/>
                <a:gd name="T107" fmla="*/ 18 h 52"/>
                <a:gd name="T108" fmla="*/ 13 w 26"/>
                <a:gd name="T109" fmla="*/ 19 h 52"/>
                <a:gd name="T110" fmla="*/ 9 w 26"/>
                <a:gd name="T111" fmla="*/ 21 h 52"/>
                <a:gd name="T112" fmla="*/ 1 w 26"/>
                <a:gd name="T113" fmla="*/ 28 h 52"/>
                <a:gd name="T114" fmla="*/ 2 w 26"/>
                <a:gd name="T115"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52">
                  <a:moveTo>
                    <a:pt x="2" y="29"/>
                  </a:moveTo>
                  <a:cubicBezTo>
                    <a:pt x="3" y="28"/>
                    <a:pt x="3" y="27"/>
                    <a:pt x="4" y="26"/>
                  </a:cubicBezTo>
                  <a:cubicBezTo>
                    <a:pt x="6" y="25"/>
                    <a:pt x="8" y="23"/>
                    <a:pt x="9" y="22"/>
                  </a:cubicBezTo>
                  <a:cubicBezTo>
                    <a:pt x="10" y="21"/>
                    <a:pt x="11" y="21"/>
                    <a:pt x="12" y="20"/>
                  </a:cubicBezTo>
                  <a:cubicBezTo>
                    <a:pt x="13" y="20"/>
                    <a:pt x="13" y="20"/>
                    <a:pt x="14" y="19"/>
                  </a:cubicBezTo>
                  <a:cubicBezTo>
                    <a:pt x="14" y="19"/>
                    <a:pt x="14" y="19"/>
                    <a:pt x="14" y="19"/>
                  </a:cubicBezTo>
                  <a:cubicBezTo>
                    <a:pt x="15" y="19"/>
                    <a:pt x="15" y="19"/>
                    <a:pt x="15" y="19"/>
                  </a:cubicBezTo>
                  <a:cubicBezTo>
                    <a:pt x="15" y="18"/>
                    <a:pt x="15" y="18"/>
                    <a:pt x="15" y="18"/>
                  </a:cubicBezTo>
                  <a:cubicBezTo>
                    <a:pt x="16" y="18"/>
                    <a:pt x="16" y="18"/>
                    <a:pt x="17" y="17"/>
                  </a:cubicBezTo>
                  <a:cubicBezTo>
                    <a:pt x="16" y="18"/>
                    <a:pt x="16" y="19"/>
                    <a:pt x="15" y="20"/>
                  </a:cubicBezTo>
                  <a:cubicBezTo>
                    <a:pt x="15" y="20"/>
                    <a:pt x="15" y="21"/>
                    <a:pt x="14" y="21"/>
                  </a:cubicBezTo>
                  <a:cubicBezTo>
                    <a:pt x="14" y="22"/>
                    <a:pt x="14" y="22"/>
                    <a:pt x="13" y="23"/>
                  </a:cubicBezTo>
                  <a:cubicBezTo>
                    <a:pt x="13" y="24"/>
                    <a:pt x="12" y="25"/>
                    <a:pt x="12" y="26"/>
                  </a:cubicBezTo>
                  <a:cubicBezTo>
                    <a:pt x="11" y="26"/>
                    <a:pt x="11" y="27"/>
                    <a:pt x="11" y="28"/>
                  </a:cubicBezTo>
                  <a:cubicBezTo>
                    <a:pt x="10" y="29"/>
                    <a:pt x="9" y="30"/>
                    <a:pt x="9" y="31"/>
                  </a:cubicBezTo>
                  <a:cubicBezTo>
                    <a:pt x="8" y="31"/>
                    <a:pt x="8" y="32"/>
                    <a:pt x="8" y="32"/>
                  </a:cubicBezTo>
                  <a:cubicBezTo>
                    <a:pt x="7" y="33"/>
                    <a:pt x="7" y="34"/>
                    <a:pt x="7" y="34"/>
                  </a:cubicBezTo>
                  <a:cubicBezTo>
                    <a:pt x="6" y="35"/>
                    <a:pt x="5" y="36"/>
                    <a:pt x="5" y="38"/>
                  </a:cubicBezTo>
                  <a:cubicBezTo>
                    <a:pt x="5" y="38"/>
                    <a:pt x="5" y="39"/>
                    <a:pt x="5" y="40"/>
                  </a:cubicBezTo>
                  <a:cubicBezTo>
                    <a:pt x="5" y="40"/>
                    <a:pt x="5" y="41"/>
                    <a:pt x="5" y="42"/>
                  </a:cubicBezTo>
                  <a:cubicBezTo>
                    <a:pt x="5" y="40"/>
                    <a:pt x="5" y="39"/>
                    <a:pt x="5" y="38"/>
                  </a:cubicBezTo>
                  <a:cubicBezTo>
                    <a:pt x="6" y="37"/>
                    <a:pt x="7" y="35"/>
                    <a:pt x="7" y="34"/>
                  </a:cubicBezTo>
                  <a:cubicBezTo>
                    <a:pt x="8" y="34"/>
                    <a:pt x="8" y="33"/>
                    <a:pt x="8" y="33"/>
                  </a:cubicBezTo>
                  <a:cubicBezTo>
                    <a:pt x="9" y="32"/>
                    <a:pt x="9" y="32"/>
                    <a:pt x="9" y="31"/>
                  </a:cubicBezTo>
                  <a:cubicBezTo>
                    <a:pt x="9" y="31"/>
                    <a:pt x="10" y="31"/>
                    <a:pt x="10" y="30"/>
                  </a:cubicBezTo>
                  <a:cubicBezTo>
                    <a:pt x="9" y="33"/>
                    <a:pt x="8" y="36"/>
                    <a:pt x="8" y="39"/>
                  </a:cubicBezTo>
                  <a:cubicBezTo>
                    <a:pt x="8" y="41"/>
                    <a:pt x="7" y="43"/>
                    <a:pt x="7" y="46"/>
                  </a:cubicBezTo>
                  <a:cubicBezTo>
                    <a:pt x="7" y="47"/>
                    <a:pt x="8" y="48"/>
                    <a:pt x="8" y="49"/>
                  </a:cubicBezTo>
                  <a:cubicBezTo>
                    <a:pt x="8" y="50"/>
                    <a:pt x="8" y="51"/>
                    <a:pt x="8" y="52"/>
                  </a:cubicBezTo>
                  <a:cubicBezTo>
                    <a:pt x="8" y="52"/>
                    <a:pt x="8" y="51"/>
                    <a:pt x="8" y="51"/>
                  </a:cubicBezTo>
                  <a:cubicBezTo>
                    <a:pt x="8" y="50"/>
                    <a:pt x="8" y="50"/>
                    <a:pt x="8" y="49"/>
                  </a:cubicBezTo>
                  <a:cubicBezTo>
                    <a:pt x="8" y="48"/>
                    <a:pt x="8" y="47"/>
                    <a:pt x="9" y="46"/>
                  </a:cubicBezTo>
                  <a:cubicBezTo>
                    <a:pt x="9" y="43"/>
                    <a:pt x="9" y="41"/>
                    <a:pt x="9" y="39"/>
                  </a:cubicBezTo>
                  <a:cubicBezTo>
                    <a:pt x="10" y="35"/>
                    <a:pt x="11" y="30"/>
                    <a:pt x="13" y="26"/>
                  </a:cubicBezTo>
                  <a:cubicBezTo>
                    <a:pt x="13" y="25"/>
                    <a:pt x="14" y="24"/>
                    <a:pt x="14" y="23"/>
                  </a:cubicBezTo>
                  <a:cubicBezTo>
                    <a:pt x="15" y="23"/>
                    <a:pt x="15" y="22"/>
                    <a:pt x="15" y="22"/>
                  </a:cubicBezTo>
                  <a:cubicBezTo>
                    <a:pt x="16" y="21"/>
                    <a:pt x="16" y="21"/>
                    <a:pt x="16" y="20"/>
                  </a:cubicBezTo>
                  <a:cubicBezTo>
                    <a:pt x="16" y="20"/>
                    <a:pt x="16" y="20"/>
                    <a:pt x="16" y="20"/>
                  </a:cubicBezTo>
                  <a:cubicBezTo>
                    <a:pt x="16" y="20"/>
                    <a:pt x="16" y="20"/>
                    <a:pt x="16" y="20"/>
                  </a:cubicBezTo>
                  <a:cubicBezTo>
                    <a:pt x="16" y="21"/>
                    <a:pt x="16" y="22"/>
                    <a:pt x="16" y="22"/>
                  </a:cubicBezTo>
                  <a:cubicBezTo>
                    <a:pt x="16" y="23"/>
                    <a:pt x="16" y="24"/>
                    <a:pt x="16" y="24"/>
                  </a:cubicBezTo>
                  <a:cubicBezTo>
                    <a:pt x="17" y="27"/>
                    <a:pt x="17" y="29"/>
                    <a:pt x="18" y="32"/>
                  </a:cubicBezTo>
                  <a:cubicBezTo>
                    <a:pt x="18" y="32"/>
                    <a:pt x="18" y="33"/>
                    <a:pt x="18" y="33"/>
                  </a:cubicBezTo>
                  <a:cubicBezTo>
                    <a:pt x="18" y="34"/>
                    <a:pt x="17" y="35"/>
                    <a:pt x="17" y="35"/>
                  </a:cubicBezTo>
                  <a:cubicBezTo>
                    <a:pt x="17" y="36"/>
                    <a:pt x="17" y="38"/>
                    <a:pt x="16" y="39"/>
                  </a:cubicBezTo>
                  <a:cubicBezTo>
                    <a:pt x="16" y="40"/>
                    <a:pt x="16" y="41"/>
                    <a:pt x="15" y="42"/>
                  </a:cubicBezTo>
                  <a:cubicBezTo>
                    <a:pt x="15" y="44"/>
                    <a:pt x="14" y="45"/>
                    <a:pt x="14" y="46"/>
                  </a:cubicBezTo>
                  <a:cubicBezTo>
                    <a:pt x="14" y="45"/>
                    <a:pt x="15" y="44"/>
                    <a:pt x="15" y="42"/>
                  </a:cubicBezTo>
                  <a:cubicBezTo>
                    <a:pt x="16" y="41"/>
                    <a:pt x="16" y="40"/>
                    <a:pt x="17" y="39"/>
                  </a:cubicBezTo>
                  <a:cubicBezTo>
                    <a:pt x="17" y="38"/>
                    <a:pt x="18" y="37"/>
                    <a:pt x="18" y="35"/>
                  </a:cubicBezTo>
                  <a:cubicBezTo>
                    <a:pt x="18" y="35"/>
                    <a:pt x="18" y="34"/>
                    <a:pt x="18" y="33"/>
                  </a:cubicBezTo>
                  <a:cubicBezTo>
                    <a:pt x="18" y="33"/>
                    <a:pt x="18" y="32"/>
                    <a:pt x="18" y="32"/>
                  </a:cubicBezTo>
                  <a:cubicBezTo>
                    <a:pt x="18" y="29"/>
                    <a:pt x="18" y="27"/>
                    <a:pt x="17" y="24"/>
                  </a:cubicBezTo>
                  <a:cubicBezTo>
                    <a:pt x="17" y="23"/>
                    <a:pt x="17" y="22"/>
                    <a:pt x="17" y="20"/>
                  </a:cubicBezTo>
                  <a:cubicBezTo>
                    <a:pt x="17" y="20"/>
                    <a:pt x="17" y="19"/>
                    <a:pt x="17" y="19"/>
                  </a:cubicBezTo>
                  <a:cubicBezTo>
                    <a:pt x="17" y="18"/>
                    <a:pt x="18" y="18"/>
                    <a:pt x="18" y="18"/>
                  </a:cubicBezTo>
                  <a:cubicBezTo>
                    <a:pt x="18" y="17"/>
                    <a:pt x="19" y="15"/>
                    <a:pt x="19" y="14"/>
                  </a:cubicBezTo>
                  <a:cubicBezTo>
                    <a:pt x="20" y="13"/>
                    <a:pt x="20" y="12"/>
                    <a:pt x="20" y="11"/>
                  </a:cubicBezTo>
                  <a:cubicBezTo>
                    <a:pt x="20" y="11"/>
                    <a:pt x="20" y="11"/>
                    <a:pt x="20" y="11"/>
                  </a:cubicBezTo>
                  <a:cubicBezTo>
                    <a:pt x="21" y="12"/>
                    <a:pt x="21" y="12"/>
                    <a:pt x="21" y="13"/>
                  </a:cubicBezTo>
                  <a:cubicBezTo>
                    <a:pt x="22" y="13"/>
                    <a:pt x="22" y="14"/>
                    <a:pt x="22" y="14"/>
                  </a:cubicBezTo>
                  <a:cubicBezTo>
                    <a:pt x="23" y="15"/>
                    <a:pt x="23" y="16"/>
                    <a:pt x="23" y="17"/>
                  </a:cubicBezTo>
                  <a:cubicBezTo>
                    <a:pt x="24" y="18"/>
                    <a:pt x="24" y="19"/>
                    <a:pt x="25" y="19"/>
                  </a:cubicBezTo>
                  <a:cubicBezTo>
                    <a:pt x="25" y="21"/>
                    <a:pt x="25" y="23"/>
                    <a:pt x="26" y="25"/>
                  </a:cubicBezTo>
                  <a:cubicBezTo>
                    <a:pt x="26" y="26"/>
                    <a:pt x="26" y="27"/>
                    <a:pt x="26" y="28"/>
                  </a:cubicBezTo>
                  <a:cubicBezTo>
                    <a:pt x="26" y="30"/>
                    <a:pt x="26" y="31"/>
                    <a:pt x="26" y="32"/>
                  </a:cubicBezTo>
                  <a:cubicBezTo>
                    <a:pt x="26" y="31"/>
                    <a:pt x="26" y="30"/>
                    <a:pt x="26" y="28"/>
                  </a:cubicBezTo>
                  <a:cubicBezTo>
                    <a:pt x="26" y="27"/>
                    <a:pt x="26" y="26"/>
                    <a:pt x="26" y="25"/>
                  </a:cubicBezTo>
                  <a:cubicBezTo>
                    <a:pt x="26" y="23"/>
                    <a:pt x="26" y="21"/>
                    <a:pt x="25" y="19"/>
                  </a:cubicBezTo>
                  <a:cubicBezTo>
                    <a:pt x="25" y="18"/>
                    <a:pt x="24" y="17"/>
                    <a:pt x="24" y="16"/>
                  </a:cubicBezTo>
                  <a:cubicBezTo>
                    <a:pt x="24" y="15"/>
                    <a:pt x="23" y="14"/>
                    <a:pt x="23" y="14"/>
                  </a:cubicBezTo>
                  <a:cubicBezTo>
                    <a:pt x="23" y="13"/>
                    <a:pt x="22" y="13"/>
                    <a:pt x="22" y="13"/>
                  </a:cubicBezTo>
                  <a:cubicBezTo>
                    <a:pt x="22" y="13"/>
                    <a:pt x="22" y="12"/>
                    <a:pt x="22" y="12"/>
                  </a:cubicBezTo>
                  <a:cubicBezTo>
                    <a:pt x="22" y="12"/>
                    <a:pt x="21" y="11"/>
                    <a:pt x="21" y="11"/>
                  </a:cubicBezTo>
                  <a:cubicBezTo>
                    <a:pt x="21" y="11"/>
                    <a:pt x="21" y="10"/>
                    <a:pt x="20" y="10"/>
                  </a:cubicBezTo>
                  <a:cubicBezTo>
                    <a:pt x="21" y="9"/>
                    <a:pt x="21" y="8"/>
                    <a:pt x="21" y="7"/>
                  </a:cubicBezTo>
                  <a:cubicBezTo>
                    <a:pt x="21" y="7"/>
                    <a:pt x="21" y="6"/>
                    <a:pt x="21" y="5"/>
                  </a:cubicBezTo>
                  <a:cubicBezTo>
                    <a:pt x="21" y="5"/>
                    <a:pt x="21" y="5"/>
                    <a:pt x="21" y="5"/>
                  </a:cubicBezTo>
                  <a:cubicBezTo>
                    <a:pt x="21" y="5"/>
                    <a:pt x="21" y="5"/>
                    <a:pt x="21" y="5"/>
                  </a:cubicBezTo>
                  <a:cubicBezTo>
                    <a:pt x="21" y="4"/>
                    <a:pt x="21" y="4"/>
                    <a:pt x="21" y="4"/>
                  </a:cubicBezTo>
                  <a:cubicBezTo>
                    <a:pt x="21" y="3"/>
                    <a:pt x="21" y="2"/>
                    <a:pt x="21" y="0"/>
                  </a:cubicBezTo>
                  <a:cubicBezTo>
                    <a:pt x="21" y="1"/>
                    <a:pt x="21" y="2"/>
                    <a:pt x="20" y="2"/>
                  </a:cubicBezTo>
                  <a:cubicBezTo>
                    <a:pt x="20" y="3"/>
                    <a:pt x="20" y="3"/>
                    <a:pt x="20" y="4"/>
                  </a:cubicBezTo>
                  <a:cubicBezTo>
                    <a:pt x="20" y="5"/>
                    <a:pt x="20" y="5"/>
                    <a:pt x="20" y="6"/>
                  </a:cubicBezTo>
                  <a:cubicBezTo>
                    <a:pt x="20" y="6"/>
                    <a:pt x="20" y="7"/>
                    <a:pt x="20" y="7"/>
                  </a:cubicBezTo>
                  <a:cubicBezTo>
                    <a:pt x="20" y="7"/>
                    <a:pt x="20" y="7"/>
                    <a:pt x="19" y="7"/>
                  </a:cubicBezTo>
                  <a:cubicBezTo>
                    <a:pt x="19" y="7"/>
                    <a:pt x="19" y="8"/>
                    <a:pt x="19" y="8"/>
                  </a:cubicBezTo>
                  <a:cubicBezTo>
                    <a:pt x="19" y="8"/>
                    <a:pt x="19" y="8"/>
                    <a:pt x="19" y="9"/>
                  </a:cubicBezTo>
                  <a:cubicBezTo>
                    <a:pt x="18" y="9"/>
                    <a:pt x="18" y="9"/>
                    <a:pt x="18" y="10"/>
                  </a:cubicBezTo>
                  <a:cubicBezTo>
                    <a:pt x="17" y="11"/>
                    <a:pt x="15" y="13"/>
                    <a:pt x="14" y="14"/>
                  </a:cubicBezTo>
                  <a:cubicBezTo>
                    <a:pt x="13" y="14"/>
                    <a:pt x="13" y="15"/>
                    <a:pt x="12" y="15"/>
                  </a:cubicBezTo>
                  <a:cubicBezTo>
                    <a:pt x="12" y="15"/>
                    <a:pt x="12" y="16"/>
                    <a:pt x="11" y="16"/>
                  </a:cubicBezTo>
                  <a:cubicBezTo>
                    <a:pt x="10" y="16"/>
                    <a:pt x="9" y="17"/>
                    <a:pt x="8" y="17"/>
                  </a:cubicBezTo>
                  <a:cubicBezTo>
                    <a:pt x="6" y="17"/>
                    <a:pt x="4" y="17"/>
                    <a:pt x="2" y="17"/>
                  </a:cubicBezTo>
                  <a:cubicBezTo>
                    <a:pt x="3" y="17"/>
                    <a:pt x="4" y="17"/>
                    <a:pt x="5" y="17"/>
                  </a:cubicBezTo>
                  <a:cubicBezTo>
                    <a:pt x="6" y="17"/>
                    <a:pt x="7" y="17"/>
                    <a:pt x="8" y="17"/>
                  </a:cubicBezTo>
                  <a:cubicBezTo>
                    <a:pt x="9" y="17"/>
                    <a:pt x="10" y="17"/>
                    <a:pt x="11" y="16"/>
                  </a:cubicBezTo>
                  <a:cubicBezTo>
                    <a:pt x="12" y="16"/>
                    <a:pt x="12" y="16"/>
                    <a:pt x="13" y="15"/>
                  </a:cubicBezTo>
                  <a:cubicBezTo>
                    <a:pt x="13" y="15"/>
                    <a:pt x="14" y="15"/>
                    <a:pt x="14" y="15"/>
                  </a:cubicBezTo>
                  <a:cubicBezTo>
                    <a:pt x="15" y="14"/>
                    <a:pt x="16" y="13"/>
                    <a:pt x="16" y="13"/>
                  </a:cubicBezTo>
                  <a:cubicBezTo>
                    <a:pt x="17" y="12"/>
                    <a:pt x="18" y="11"/>
                    <a:pt x="18" y="10"/>
                  </a:cubicBezTo>
                  <a:cubicBezTo>
                    <a:pt x="19" y="10"/>
                    <a:pt x="19" y="9"/>
                    <a:pt x="19" y="9"/>
                  </a:cubicBezTo>
                  <a:cubicBezTo>
                    <a:pt x="19" y="9"/>
                    <a:pt x="19" y="9"/>
                    <a:pt x="19" y="9"/>
                  </a:cubicBezTo>
                  <a:cubicBezTo>
                    <a:pt x="19" y="11"/>
                    <a:pt x="19" y="12"/>
                    <a:pt x="18" y="14"/>
                  </a:cubicBezTo>
                  <a:cubicBezTo>
                    <a:pt x="18" y="14"/>
                    <a:pt x="18" y="14"/>
                    <a:pt x="18" y="15"/>
                  </a:cubicBezTo>
                  <a:cubicBezTo>
                    <a:pt x="17" y="15"/>
                    <a:pt x="17" y="15"/>
                    <a:pt x="17" y="16"/>
                  </a:cubicBezTo>
                  <a:cubicBezTo>
                    <a:pt x="16" y="16"/>
                    <a:pt x="16" y="17"/>
                    <a:pt x="15" y="18"/>
                  </a:cubicBezTo>
                  <a:cubicBezTo>
                    <a:pt x="14" y="18"/>
                    <a:pt x="14" y="18"/>
                    <a:pt x="14" y="18"/>
                  </a:cubicBezTo>
                  <a:cubicBezTo>
                    <a:pt x="14" y="18"/>
                    <a:pt x="14" y="18"/>
                    <a:pt x="14" y="18"/>
                  </a:cubicBezTo>
                  <a:cubicBezTo>
                    <a:pt x="13" y="19"/>
                    <a:pt x="13" y="19"/>
                    <a:pt x="13" y="19"/>
                  </a:cubicBezTo>
                  <a:cubicBezTo>
                    <a:pt x="13" y="19"/>
                    <a:pt x="12" y="19"/>
                    <a:pt x="12" y="20"/>
                  </a:cubicBezTo>
                  <a:cubicBezTo>
                    <a:pt x="11" y="20"/>
                    <a:pt x="10" y="21"/>
                    <a:pt x="9" y="21"/>
                  </a:cubicBezTo>
                  <a:cubicBezTo>
                    <a:pt x="7" y="23"/>
                    <a:pt x="5" y="24"/>
                    <a:pt x="4" y="26"/>
                  </a:cubicBezTo>
                  <a:cubicBezTo>
                    <a:pt x="3" y="26"/>
                    <a:pt x="2" y="27"/>
                    <a:pt x="1" y="28"/>
                  </a:cubicBezTo>
                  <a:cubicBezTo>
                    <a:pt x="1" y="29"/>
                    <a:pt x="0" y="30"/>
                    <a:pt x="0" y="31"/>
                  </a:cubicBezTo>
                  <a:cubicBezTo>
                    <a:pt x="1" y="30"/>
                    <a:pt x="1" y="29"/>
                    <a:pt x="2" y="2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1951"/>
            <p:cNvSpPr>
              <a:spLocks/>
            </p:cNvSpPr>
            <p:nvPr/>
          </p:nvSpPr>
          <p:spPr bwMode="auto">
            <a:xfrm>
              <a:off x="3968702" y="4210074"/>
              <a:ext cx="112713" cy="30163"/>
            </a:xfrm>
            <a:custGeom>
              <a:avLst/>
              <a:gdLst>
                <a:gd name="T0" fmla="*/ 30 w 30"/>
                <a:gd name="T1" fmla="*/ 3 h 8"/>
                <a:gd name="T2" fmla="*/ 15 w 30"/>
                <a:gd name="T3" fmla="*/ 5 h 8"/>
                <a:gd name="T4" fmla="*/ 7 w 30"/>
                <a:gd name="T5" fmla="*/ 2 h 8"/>
                <a:gd name="T6" fmla="*/ 0 w 30"/>
                <a:gd name="T7" fmla="*/ 0 h 8"/>
                <a:gd name="T8" fmla="*/ 8 w 30"/>
                <a:gd name="T9" fmla="*/ 7 h 8"/>
                <a:gd name="T10" fmla="*/ 18 w 30"/>
                <a:gd name="T11" fmla="*/ 7 h 8"/>
                <a:gd name="T12" fmla="*/ 30 w 30"/>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30" h="8">
                  <a:moveTo>
                    <a:pt x="30" y="3"/>
                  </a:moveTo>
                  <a:cubicBezTo>
                    <a:pt x="25" y="4"/>
                    <a:pt x="20" y="5"/>
                    <a:pt x="15" y="5"/>
                  </a:cubicBezTo>
                  <a:cubicBezTo>
                    <a:pt x="12" y="4"/>
                    <a:pt x="10" y="3"/>
                    <a:pt x="7" y="2"/>
                  </a:cubicBezTo>
                  <a:cubicBezTo>
                    <a:pt x="5" y="1"/>
                    <a:pt x="3" y="0"/>
                    <a:pt x="0" y="0"/>
                  </a:cubicBezTo>
                  <a:cubicBezTo>
                    <a:pt x="3" y="3"/>
                    <a:pt x="5" y="5"/>
                    <a:pt x="8" y="7"/>
                  </a:cubicBezTo>
                  <a:cubicBezTo>
                    <a:pt x="11" y="8"/>
                    <a:pt x="16" y="8"/>
                    <a:pt x="18" y="7"/>
                  </a:cubicBezTo>
                  <a:cubicBezTo>
                    <a:pt x="22" y="6"/>
                    <a:pt x="26" y="5"/>
                    <a:pt x="30" y="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20" name="Picture 1952"/>
            <p:cNvPicPr>
              <a:picLocks noChangeAspect="1" noChangeArrowheads="1"/>
            </p:cNvPicPr>
            <p:nvPr/>
          </p:nvPicPr>
          <p:blipFill>
            <a:blip r:embed="rId24" cstate="screen">
              <a:extLst>
                <a:ext uri="{28A0092B-C50C-407E-A947-70E740481C1C}">
                  <a14:useLocalDpi xmlns:a14="http://schemas.microsoft.com/office/drawing/2010/main"/>
                </a:ext>
              </a:extLst>
            </a:blip>
            <a:srcRect/>
            <a:stretch>
              <a:fillRect/>
            </a:stretch>
          </p:blipFill>
          <p:spPr bwMode="auto">
            <a:xfrm>
              <a:off x="3935365" y="4110061"/>
              <a:ext cx="280989"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1" name="Picture 1953"/>
            <p:cNvPicPr>
              <a:picLocks noChangeAspect="1" noChangeArrowheads="1"/>
            </p:cNvPicPr>
            <p:nvPr/>
          </p:nvPicPr>
          <p:blipFill>
            <a:blip r:embed="rId25" cstate="screen">
              <a:extLst>
                <a:ext uri="{28A0092B-C50C-407E-A947-70E740481C1C}">
                  <a14:useLocalDpi xmlns:a14="http://schemas.microsoft.com/office/drawing/2010/main"/>
                </a:ext>
              </a:extLst>
            </a:blip>
            <a:srcRect/>
            <a:stretch>
              <a:fillRect/>
            </a:stretch>
          </p:blipFill>
          <p:spPr bwMode="auto">
            <a:xfrm>
              <a:off x="4068715" y="4121173"/>
              <a:ext cx="101601"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2" name="Freeform 1954"/>
            <p:cNvSpPr>
              <a:spLocks/>
            </p:cNvSpPr>
            <p:nvPr/>
          </p:nvSpPr>
          <p:spPr bwMode="auto">
            <a:xfrm>
              <a:off x="3998865" y="4138636"/>
              <a:ext cx="109538" cy="79376"/>
            </a:xfrm>
            <a:custGeom>
              <a:avLst/>
              <a:gdLst>
                <a:gd name="T0" fmla="*/ 18 w 29"/>
                <a:gd name="T1" fmla="*/ 11 h 21"/>
                <a:gd name="T2" fmla="*/ 24 w 29"/>
                <a:gd name="T3" fmla="*/ 18 h 21"/>
                <a:gd name="T4" fmla="*/ 29 w 29"/>
                <a:gd name="T5" fmla="*/ 21 h 21"/>
                <a:gd name="T6" fmla="*/ 23 w 29"/>
                <a:gd name="T7" fmla="*/ 14 h 21"/>
                <a:gd name="T8" fmla="*/ 18 w 29"/>
                <a:gd name="T9" fmla="*/ 5 h 21"/>
                <a:gd name="T10" fmla="*/ 10 w 29"/>
                <a:gd name="T11" fmla="*/ 0 h 21"/>
                <a:gd name="T12" fmla="*/ 9 w 29"/>
                <a:gd name="T13" fmla="*/ 0 h 21"/>
                <a:gd name="T14" fmla="*/ 0 w 29"/>
                <a:gd name="T15" fmla="*/ 6 h 21"/>
                <a:gd name="T16" fmla="*/ 5 w 29"/>
                <a:gd name="T17" fmla="*/ 5 h 21"/>
                <a:gd name="T18" fmla="*/ 18 w 29"/>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1">
                  <a:moveTo>
                    <a:pt x="18" y="11"/>
                  </a:moveTo>
                  <a:cubicBezTo>
                    <a:pt x="19" y="13"/>
                    <a:pt x="22" y="17"/>
                    <a:pt x="24" y="18"/>
                  </a:cubicBezTo>
                  <a:cubicBezTo>
                    <a:pt x="25" y="20"/>
                    <a:pt x="29" y="21"/>
                    <a:pt x="29" y="21"/>
                  </a:cubicBezTo>
                  <a:cubicBezTo>
                    <a:pt x="26" y="19"/>
                    <a:pt x="24" y="17"/>
                    <a:pt x="23" y="14"/>
                  </a:cubicBezTo>
                  <a:cubicBezTo>
                    <a:pt x="21" y="11"/>
                    <a:pt x="20" y="8"/>
                    <a:pt x="18" y="5"/>
                  </a:cubicBezTo>
                  <a:cubicBezTo>
                    <a:pt x="17" y="2"/>
                    <a:pt x="14" y="1"/>
                    <a:pt x="10" y="0"/>
                  </a:cubicBezTo>
                  <a:cubicBezTo>
                    <a:pt x="10" y="0"/>
                    <a:pt x="9" y="0"/>
                    <a:pt x="9" y="0"/>
                  </a:cubicBezTo>
                  <a:cubicBezTo>
                    <a:pt x="6" y="2"/>
                    <a:pt x="3" y="4"/>
                    <a:pt x="0" y="6"/>
                  </a:cubicBezTo>
                  <a:cubicBezTo>
                    <a:pt x="1" y="6"/>
                    <a:pt x="3" y="5"/>
                    <a:pt x="5" y="5"/>
                  </a:cubicBezTo>
                  <a:cubicBezTo>
                    <a:pt x="11" y="5"/>
                    <a:pt x="16" y="8"/>
                    <a:pt x="18"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1955"/>
            <p:cNvSpPr>
              <a:spLocks/>
            </p:cNvSpPr>
            <p:nvPr/>
          </p:nvSpPr>
          <p:spPr bwMode="auto">
            <a:xfrm>
              <a:off x="3960765" y="4160861"/>
              <a:ext cx="200026" cy="98426"/>
            </a:xfrm>
            <a:custGeom>
              <a:avLst/>
              <a:gdLst>
                <a:gd name="T0" fmla="*/ 26 w 53"/>
                <a:gd name="T1" fmla="*/ 4 h 26"/>
                <a:gd name="T2" fmla="*/ 32 w 53"/>
                <a:gd name="T3" fmla="*/ 12 h 26"/>
                <a:gd name="T4" fmla="*/ 34 w 53"/>
                <a:gd name="T5" fmla="*/ 14 h 26"/>
                <a:gd name="T6" fmla="*/ 34 w 53"/>
                <a:gd name="T7" fmla="*/ 14 h 26"/>
                <a:gd name="T8" fmla="*/ 33 w 53"/>
                <a:gd name="T9" fmla="*/ 14 h 26"/>
                <a:gd name="T10" fmla="*/ 30 w 53"/>
                <a:gd name="T11" fmla="*/ 13 h 26"/>
                <a:gd name="T12" fmla="*/ 24 w 53"/>
                <a:gd name="T13" fmla="*/ 10 h 26"/>
                <a:gd name="T14" fmla="*/ 20 w 53"/>
                <a:gd name="T15" fmla="*/ 7 h 26"/>
                <a:gd name="T16" fmla="*/ 15 w 53"/>
                <a:gd name="T17" fmla="*/ 5 h 26"/>
                <a:gd name="T18" fmla="*/ 11 w 53"/>
                <a:gd name="T19" fmla="*/ 5 h 26"/>
                <a:gd name="T20" fmla="*/ 18 w 53"/>
                <a:gd name="T21" fmla="*/ 7 h 26"/>
                <a:gd name="T22" fmla="*/ 21 w 53"/>
                <a:gd name="T23" fmla="*/ 9 h 26"/>
                <a:gd name="T24" fmla="*/ 14 w 53"/>
                <a:gd name="T25" fmla="*/ 8 h 26"/>
                <a:gd name="T26" fmla="*/ 3 w 53"/>
                <a:gd name="T27" fmla="*/ 9 h 26"/>
                <a:gd name="T28" fmla="*/ 2 w 53"/>
                <a:gd name="T29" fmla="*/ 9 h 26"/>
                <a:gd name="T30" fmla="*/ 7 w 53"/>
                <a:gd name="T31" fmla="*/ 9 h 26"/>
                <a:gd name="T32" fmla="*/ 27 w 53"/>
                <a:gd name="T33" fmla="*/ 12 h 26"/>
                <a:gd name="T34" fmla="*/ 31 w 53"/>
                <a:gd name="T35" fmla="*/ 15 h 26"/>
                <a:gd name="T36" fmla="*/ 33 w 53"/>
                <a:gd name="T37" fmla="*/ 16 h 26"/>
                <a:gd name="T38" fmla="*/ 30 w 53"/>
                <a:gd name="T39" fmla="*/ 16 h 26"/>
                <a:gd name="T40" fmla="*/ 21 w 53"/>
                <a:gd name="T41" fmla="*/ 17 h 26"/>
                <a:gd name="T42" fmla="*/ 18 w 53"/>
                <a:gd name="T43" fmla="*/ 17 h 26"/>
                <a:gd name="T44" fmla="*/ 10 w 53"/>
                <a:gd name="T45" fmla="*/ 16 h 26"/>
                <a:gd name="T46" fmla="*/ 10 w 53"/>
                <a:gd name="T47" fmla="*/ 16 h 26"/>
                <a:gd name="T48" fmla="*/ 18 w 53"/>
                <a:gd name="T49" fmla="*/ 18 h 26"/>
                <a:gd name="T50" fmla="*/ 21 w 53"/>
                <a:gd name="T51" fmla="*/ 18 h 26"/>
                <a:gd name="T52" fmla="*/ 32 w 53"/>
                <a:gd name="T53" fmla="*/ 16 h 26"/>
                <a:gd name="T54" fmla="*/ 35 w 53"/>
                <a:gd name="T55" fmla="*/ 17 h 26"/>
                <a:gd name="T56" fmla="*/ 42 w 53"/>
                <a:gd name="T57" fmla="*/ 19 h 26"/>
                <a:gd name="T58" fmla="*/ 40 w 53"/>
                <a:gd name="T59" fmla="*/ 20 h 26"/>
                <a:gd name="T60" fmla="*/ 37 w 53"/>
                <a:gd name="T61" fmla="*/ 22 h 26"/>
                <a:gd name="T62" fmla="*/ 28 w 53"/>
                <a:gd name="T63" fmla="*/ 25 h 26"/>
                <a:gd name="T64" fmla="*/ 22 w 53"/>
                <a:gd name="T65" fmla="*/ 25 h 26"/>
                <a:gd name="T66" fmla="*/ 28 w 53"/>
                <a:gd name="T67" fmla="*/ 25 h 26"/>
                <a:gd name="T68" fmla="*/ 37 w 53"/>
                <a:gd name="T69" fmla="*/ 23 h 26"/>
                <a:gd name="T70" fmla="*/ 40 w 53"/>
                <a:gd name="T71" fmla="*/ 21 h 26"/>
                <a:gd name="T72" fmla="*/ 42 w 53"/>
                <a:gd name="T73" fmla="*/ 20 h 26"/>
                <a:gd name="T74" fmla="*/ 46 w 53"/>
                <a:gd name="T75" fmla="*/ 19 h 26"/>
                <a:gd name="T76" fmla="*/ 49 w 53"/>
                <a:gd name="T77" fmla="*/ 19 h 26"/>
                <a:gd name="T78" fmla="*/ 49 w 53"/>
                <a:gd name="T79" fmla="*/ 19 h 26"/>
                <a:gd name="T80" fmla="*/ 51 w 53"/>
                <a:gd name="T81" fmla="*/ 19 h 26"/>
                <a:gd name="T82" fmla="*/ 47 w 53"/>
                <a:gd name="T83" fmla="*/ 18 h 26"/>
                <a:gd name="T84" fmla="*/ 46 w 53"/>
                <a:gd name="T85" fmla="*/ 18 h 26"/>
                <a:gd name="T86" fmla="*/ 44 w 53"/>
                <a:gd name="T87" fmla="*/ 17 h 26"/>
                <a:gd name="T88" fmla="*/ 39 w 53"/>
                <a:gd name="T89" fmla="*/ 12 h 26"/>
                <a:gd name="T90" fmla="*/ 37 w 53"/>
                <a:gd name="T91" fmla="*/ 10 h 26"/>
                <a:gd name="T92" fmla="*/ 35 w 53"/>
                <a:gd name="T93" fmla="*/ 1 h 26"/>
                <a:gd name="T94" fmla="*/ 35 w 53"/>
                <a:gd name="T95" fmla="*/ 7 h 26"/>
                <a:gd name="T96" fmla="*/ 37 w 53"/>
                <a:gd name="T97" fmla="*/ 12 h 26"/>
                <a:gd name="T98" fmla="*/ 40 w 53"/>
                <a:gd name="T99" fmla="*/ 15 h 26"/>
                <a:gd name="T100" fmla="*/ 44 w 53"/>
                <a:gd name="T101" fmla="*/ 18 h 26"/>
                <a:gd name="T102" fmla="*/ 39 w 53"/>
                <a:gd name="T103" fmla="*/ 17 h 26"/>
                <a:gd name="T104" fmla="*/ 37 w 53"/>
                <a:gd name="T105" fmla="*/ 16 h 26"/>
                <a:gd name="T106" fmla="*/ 35 w 53"/>
                <a:gd name="T107" fmla="*/ 13 h 26"/>
                <a:gd name="T108" fmla="*/ 34 w 53"/>
                <a:gd name="T109" fmla="*/ 12 h 26"/>
                <a:gd name="T110" fmla="*/ 31 w 53"/>
                <a:gd name="T111" fmla="*/ 8 h 26"/>
                <a:gd name="T112" fmla="*/ 24 w 53"/>
                <a:gd name="T113" fmla="*/ 1 h 26"/>
                <a:gd name="T114" fmla="*/ 23 w 53"/>
                <a:gd name="T115"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26">
                  <a:moveTo>
                    <a:pt x="23" y="2"/>
                  </a:moveTo>
                  <a:cubicBezTo>
                    <a:pt x="24" y="2"/>
                    <a:pt x="25" y="3"/>
                    <a:pt x="26" y="4"/>
                  </a:cubicBezTo>
                  <a:cubicBezTo>
                    <a:pt x="28" y="5"/>
                    <a:pt x="29" y="7"/>
                    <a:pt x="30" y="9"/>
                  </a:cubicBezTo>
                  <a:cubicBezTo>
                    <a:pt x="31" y="10"/>
                    <a:pt x="32" y="11"/>
                    <a:pt x="32" y="12"/>
                  </a:cubicBezTo>
                  <a:cubicBezTo>
                    <a:pt x="33" y="12"/>
                    <a:pt x="33" y="12"/>
                    <a:pt x="33" y="13"/>
                  </a:cubicBezTo>
                  <a:cubicBezTo>
                    <a:pt x="34" y="14"/>
                    <a:pt x="34" y="14"/>
                    <a:pt x="34" y="14"/>
                  </a:cubicBezTo>
                  <a:cubicBezTo>
                    <a:pt x="34" y="14"/>
                    <a:pt x="34" y="14"/>
                    <a:pt x="34" y="14"/>
                  </a:cubicBezTo>
                  <a:cubicBezTo>
                    <a:pt x="34" y="14"/>
                    <a:pt x="34" y="14"/>
                    <a:pt x="34" y="14"/>
                  </a:cubicBezTo>
                  <a:cubicBezTo>
                    <a:pt x="35" y="15"/>
                    <a:pt x="35" y="15"/>
                    <a:pt x="36" y="16"/>
                  </a:cubicBezTo>
                  <a:cubicBezTo>
                    <a:pt x="35" y="15"/>
                    <a:pt x="34" y="15"/>
                    <a:pt x="33" y="14"/>
                  </a:cubicBezTo>
                  <a:cubicBezTo>
                    <a:pt x="33" y="14"/>
                    <a:pt x="32" y="14"/>
                    <a:pt x="32" y="14"/>
                  </a:cubicBezTo>
                  <a:cubicBezTo>
                    <a:pt x="31" y="13"/>
                    <a:pt x="31" y="13"/>
                    <a:pt x="30" y="13"/>
                  </a:cubicBezTo>
                  <a:cubicBezTo>
                    <a:pt x="29" y="12"/>
                    <a:pt x="28" y="12"/>
                    <a:pt x="27" y="11"/>
                  </a:cubicBezTo>
                  <a:cubicBezTo>
                    <a:pt x="26" y="11"/>
                    <a:pt x="25" y="11"/>
                    <a:pt x="24" y="10"/>
                  </a:cubicBezTo>
                  <a:cubicBezTo>
                    <a:pt x="24" y="10"/>
                    <a:pt x="23" y="9"/>
                    <a:pt x="22" y="8"/>
                  </a:cubicBezTo>
                  <a:cubicBezTo>
                    <a:pt x="21" y="8"/>
                    <a:pt x="21" y="8"/>
                    <a:pt x="20" y="7"/>
                  </a:cubicBezTo>
                  <a:cubicBezTo>
                    <a:pt x="19" y="7"/>
                    <a:pt x="19" y="7"/>
                    <a:pt x="18" y="7"/>
                  </a:cubicBezTo>
                  <a:cubicBezTo>
                    <a:pt x="17" y="6"/>
                    <a:pt x="16" y="6"/>
                    <a:pt x="15" y="5"/>
                  </a:cubicBezTo>
                  <a:cubicBezTo>
                    <a:pt x="14" y="5"/>
                    <a:pt x="13" y="5"/>
                    <a:pt x="13" y="5"/>
                  </a:cubicBezTo>
                  <a:cubicBezTo>
                    <a:pt x="12" y="5"/>
                    <a:pt x="11" y="5"/>
                    <a:pt x="11" y="5"/>
                  </a:cubicBezTo>
                  <a:cubicBezTo>
                    <a:pt x="12" y="5"/>
                    <a:pt x="13" y="5"/>
                    <a:pt x="14" y="6"/>
                  </a:cubicBezTo>
                  <a:cubicBezTo>
                    <a:pt x="16" y="6"/>
                    <a:pt x="17" y="7"/>
                    <a:pt x="18" y="7"/>
                  </a:cubicBezTo>
                  <a:cubicBezTo>
                    <a:pt x="19" y="7"/>
                    <a:pt x="19" y="8"/>
                    <a:pt x="20" y="8"/>
                  </a:cubicBezTo>
                  <a:cubicBezTo>
                    <a:pt x="20" y="8"/>
                    <a:pt x="21" y="9"/>
                    <a:pt x="21" y="9"/>
                  </a:cubicBezTo>
                  <a:cubicBezTo>
                    <a:pt x="22" y="9"/>
                    <a:pt x="22" y="9"/>
                    <a:pt x="22" y="10"/>
                  </a:cubicBezTo>
                  <a:cubicBezTo>
                    <a:pt x="19" y="9"/>
                    <a:pt x="16" y="8"/>
                    <a:pt x="14" y="8"/>
                  </a:cubicBezTo>
                  <a:cubicBezTo>
                    <a:pt x="11" y="8"/>
                    <a:pt x="9" y="8"/>
                    <a:pt x="7" y="8"/>
                  </a:cubicBezTo>
                  <a:cubicBezTo>
                    <a:pt x="6" y="8"/>
                    <a:pt x="4" y="8"/>
                    <a:pt x="3" y="9"/>
                  </a:cubicBezTo>
                  <a:cubicBezTo>
                    <a:pt x="2" y="9"/>
                    <a:pt x="1" y="9"/>
                    <a:pt x="0" y="9"/>
                  </a:cubicBezTo>
                  <a:cubicBezTo>
                    <a:pt x="1" y="9"/>
                    <a:pt x="1" y="9"/>
                    <a:pt x="2" y="9"/>
                  </a:cubicBezTo>
                  <a:cubicBezTo>
                    <a:pt x="2" y="9"/>
                    <a:pt x="3" y="9"/>
                    <a:pt x="3" y="9"/>
                  </a:cubicBezTo>
                  <a:cubicBezTo>
                    <a:pt x="5" y="9"/>
                    <a:pt x="6" y="9"/>
                    <a:pt x="7" y="9"/>
                  </a:cubicBezTo>
                  <a:cubicBezTo>
                    <a:pt x="9" y="9"/>
                    <a:pt x="11" y="9"/>
                    <a:pt x="13" y="9"/>
                  </a:cubicBezTo>
                  <a:cubicBezTo>
                    <a:pt x="18" y="10"/>
                    <a:pt x="22" y="11"/>
                    <a:pt x="27" y="12"/>
                  </a:cubicBezTo>
                  <a:cubicBezTo>
                    <a:pt x="28" y="13"/>
                    <a:pt x="29" y="13"/>
                    <a:pt x="30" y="14"/>
                  </a:cubicBezTo>
                  <a:cubicBezTo>
                    <a:pt x="30" y="14"/>
                    <a:pt x="31" y="14"/>
                    <a:pt x="31" y="15"/>
                  </a:cubicBezTo>
                  <a:cubicBezTo>
                    <a:pt x="31" y="15"/>
                    <a:pt x="32" y="15"/>
                    <a:pt x="32" y="15"/>
                  </a:cubicBezTo>
                  <a:cubicBezTo>
                    <a:pt x="33" y="15"/>
                    <a:pt x="33" y="16"/>
                    <a:pt x="33" y="16"/>
                  </a:cubicBezTo>
                  <a:cubicBezTo>
                    <a:pt x="33" y="16"/>
                    <a:pt x="32" y="16"/>
                    <a:pt x="32" y="16"/>
                  </a:cubicBezTo>
                  <a:cubicBezTo>
                    <a:pt x="32" y="16"/>
                    <a:pt x="31" y="16"/>
                    <a:pt x="30" y="16"/>
                  </a:cubicBezTo>
                  <a:cubicBezTo>
                    <a:pt x="30" y="16"/>
                    <a:pt x="29" y="16"/>
                    <a:pt x="29" y="16"/>
                  </a:cubicBezTo>
                  <a:cubicBezTo>
                    <a:pt x="26" y="16"/>
                    <a:pt x="24" y="17"/>
                    <a:pt x="21" y="17"/>
                  </a:cubicBezTo>
                  <a:cubicBezTo>
                    <a:pt x="21" y="17"/>
                    <a:pt x="20" y="18"/>
                    <a:pt x="19" y="17"/>
                  </a:cubicBezTo>
                  <a:cubicBezTo>
                    <a:pt x="19" y="17"/>
                    <a:pt x="18" y="17"/>
                    <a:pt x="18" y="17"/>
                  </a:cubicBezTo>
                  <a:cubicBezTo>
                    <a:pt x="16" y="17"/>
                    <a:pt x="15" y="17"/>
                    <a:pt x="14" y="17"/>
                  </a:cubicBezTo>
                  <a:cubicBezTo>
                    <a:pt x="13" y="16"/>
                    <a:pt x="12" y="16"/>
                    <a:pt x="10" y="16"/>
                  </a:cubicBezTo>
                  <a:cubicBezTo>
                    <a:pt x="9" y="15"/>
                    <a:pt x="8" y="15"/>
                    <a:pt x="7" y="14"/>
                  </a:cubicBezTo>
                  <a:cubicBezTo>
                    <a:pt x="8" y="15"/>
                    <a:pt x="9" y="15"/>
                    <a:pt x="10" y="16"/>
                  </a:cubicBezTo>
                  <a:cubicBezTo>
                    <a:pt x="11" y="16"/>
                    <a:pt x="13" y="17"/>
                    <a:pt x="14" y="17"/>
                  </a:cubicBezTo>
                  <a:cubicBezTo>
                    <a:pt x="15" y="17"/>
                    <a:pt x="16" y="18"/>
                    <a:pt x="18" y="18"/>
                  </a:cubicBezTo>
                  <a:cubicBezTo>
                    <a:pt x="18" y="18"/>
                    <a:pt x="19" y="18"/>
                    <a:pt x="19" y="18"/>
                  </a:cubicBezTo>
                  <a:cubicBezTo>
                    <a:pt x="20" y="18"/>
                    <a:pt x="21" y="18"/>
                    <a:pt x="21" y="18"/>
                  </a:cubicBezTo>
                  <a:cubicBezTo>
                    <a:pt x="24" y="18"/>
                    <a:pt x="26" y="17"/>
                    <a:pt x="29" y="17"/>
                  </a:cubicBezTo>
                  <a:cubicBezTo>
                    <a:pt x="30" y="16"/>
                    <a:pt x="31" y="16"/>
                    <a:pt x="32" y="16"/>
                  </a:cubicBezTo>
                  <a:cubicBezTo>
                    <a:pt x="33" y="16"/>
                    <a:pt x="34" y="16"/>
                    <a:pt x="34" y="17"/>
                  </a:cubicBezTo>
                  <a:cubicBezTo>
                    <a:pt x="34" y="17"/>
                    <a:pt x="35" y="17"/>
                    <a:pt x="35" y="17"/>
                  </a:cubicBezTo>
                  <a:cubicBezTo>
                    <a:pt x="36" y="17"/>
                    <a:pt x="38" y="18"/>
                    <a:pt x="39" y="18"/>
                  </a:cubicBezTo>
                  <a:cubicBezTo>
                    <a:pt x="40" y="18"/>
                    <a:pt x="41" y="19"/>
                    <a:pt x="42" y="19"/>
                  </a:cubicBezTo>
                  <a:cubicBezTo>
                    <a:pt x="42" y="19"/>
                    <a:pt x="42" y="19"/>
                    <a:pt x="42" y="19"/>
                  </a:cubicBezTo>
                  <a:cubicBezTo>
                    <a:pt x="41" y="19"/>
                    <a:pt x="41" y="20"/>
                    <a:pt x="40" y="20"/>
                  </a:cubicBezTo>
                  <a:cubicBezTo>
                    <a:pt x="40" y="20"/>
                    <a:pt x="40" y="21"/>
                    <a:pt x="39" y="21"/>
                  </a:cubicBezTo>
                  <a:cubicBezTo>
                    <a:pt x="38" y="22"/>
                    <a:pt x="37" y="22"/>
                    <a:pt x="37" y="22"/>
                  </a:cubicBezTo>
                  <a:cubicBezTo>
                    <a:pt x="36" y="23"/>
                    <a:pt x="35" y="23"/>
                    <a:pt x="34" y="24"/>
                  </a:cubicBezTo>
                  <a:cubicBezTo>
                    <a:pt x="32" y="24"/>
                    <a:pt x="30" y="25"/>
                    <a:pt x="28" y="25"/>
                  </a:cubicBezTo>
                  <a:cubicBezTo>
                    <a:pt x="27" y="25"/>
                    <a:pt x="26" y="25"/>
                    <a:pt x="25" y="25"/>
                  </a:cubicBezTo>
                  <a:cubicBezTo>
                    <a:pt x="24" y="25"/>
                    <a:pt x="23" y="25"/>
                    <a:pt x="22" y="25"/>
                  </a:cubicBezTo>
                  <a:cubicBezTo>
                    <a:pt x="23" y="25"/>
                    <a:pt x="24" y="26"/>
                    <a:pt x="25" y="26"/>
                  </a:cubicBezTo>
                  <a:cubicBezTo>
                    <a:pt x="26" y="26"/>
                    <a:pt x="27" y="26"/>
                    <a:pt x="28" y="25"/>
                  </a:cubicBezTo>
                  <a:cubicBezTo>
                    <a:pt x="30" y="25"/>
                    <a:pt x="32" y="25"/>
                    <a:pt x="34" y="24"/>
                  </a:cubicBezTo>
                  <a:cubicBezTo>
                    <a:pt x="35" y="24"/>
                    <a:pt x="36" y="24"/>
                    <a:pt x="37" y="23"/>
                  </a:cubicBezTo>
                  <a:cubicBezTo>
                    <a:pt x="38" y="23"/>
                    <a:pt x="39" y="22"/>
                    <a:pt x="40" y="22"/>
                  </a:cubicBezTo>
                  <a:cubicBezTo>
                    <a:pt x="40" y="21"/>
                    <a:pt x="40" y="21"/>
                    <a:pt x="40" y="21"/>
                  </a:cubicBezTo>
                  <a:cubicBezTo>
                    <a:pt x="40" y="21"/>
                    <a:pt x="41" y="21"/>
                    <a:pt x="41" y="21"/>
                  </a:cubicBezTo>
                  <a:cubicBezTo>
                    <a:pt x="41" y="20"/>
                    <a:pt x="42" y="20"/>
                    <a:pt x="42" y="20"/>
                  </a:cubicBezTo>
                  <a:cubicBezTo>
                    <a:pt x="42" y="19"/>
                    <a:pt x="43" y="19"/>
                    <a:pt x="43" y="19"/>
                  </a:cubicBezTo>
                  <a:cubicBezTo>
                    <a:pt x="44" y="19"/>
                    <a:pt x="45" y="19"/>
                    <a:pt x="46" y="19"/>
                  </a:cubicBezTo>
                  <a:cubicBezTo>
                    <a:pt x="46" y="19"/>
                    <a:pt x="47" y="19"/>
                    <a:pt x="48" y="19"/>
                  </a:cubicBezTo>
                  <a:cubicBezTo>
                    <a:pt x="48" y="19"/>
                    <a:pt x="48" y="19"/>
                    <a:pt x="49" y="19"/>
                  </a:cubicBezTo>
                  <a:cubicBezTo>
                    <a:pt x="49" y="19"/>
                    <a:pt x="49" y="19"/>
                    <a:pt x="49" y="19"/>
                  </a:cubicBezTo>
                  <a:cubicBezTo>
                    <a:pt x="49" y="19"/>
                    <a:pt x="49" y="19"/>
                    <a:pt x="49" y="19"/>
                  </a:cubicBezTo>
                  <a:cubicBezTo>
                    <a:pt x="50" y="19"/>
                    <a:pt x="51" y="19"/>
                    <a:pt x="53" y="19"/>
                  </a:cubicBezTo>
                  <a:cubicBezTo>
                    <a:pt x="52" y="19"/>
                    <a:pt x="51" y="19"/>
                    <a:pt x="51" y="19"/>
                  </a:cubicBezTo>
                  <a:cubicBezTo>
                    <a:pt x="50" y="19"/>
                    <a:pt x="50" y="19"/>
                    <a:pt x="49" y="19"/>
                  </a:cubicBezTo>
                  <a:cubicBezTo>
                    <a:pt x="48" y="18"/>
                    <a:pt x="47" y="18"/>
                    <a:pt x="47" y="18"/>
                  </a:cubicBezTo>
                  <a:cubicBezTo>
                    <a:pt x="47" y="18"/>
                    <a:pt x="46" y="18"/>
                    <a:pt x="46" y="18"/>
                  </a:cubicBezTo>
                  <a:cubicBezTo>
                    <a:pt x="46" y="18"/>
                    <a:pt x="46" y="18"/>
                    <a:pt x="46" y="18"/>
                  </a:cubicBezTo>
                  <a:cubicBezTo>
                    <a:pt x="45" y="18"/>
                    <a:pt x="45" y="18"/>
                    <a:pt x="45" y="18"/>
                  </a:cubicBezTo>
                  <a:cubicBezTo>
                    <a:pt x="45" y="17"/>
                    <a:pt x="45" y="17"/>
                    <a:pt x="44" y="17"/>
                  </a:cubicBezTo>
                  <a:cubicBezTo>
                    <a:pt x="44" y="17"/>
                    <a:pt x="43" y="17"/>
                    <a:pt x="43" y="16"/>
                  </a:cubicBezTo>
                  <a:cubicBezTo>
                    <a:pt x="41" y="15"/>
                    <a:pt x="40" y="14"/>
                    <a:pt x="39" y="12"/>
                  </a:cubicBezTo>
                  <a:cubicBezTo>
                    <a:pt x="38" y="12"/>
                    <a:pt x="38" y="12"/>
                    <a:pt x="38" y="11"/>
                  </a:cubicBezTo>
                  <a:cubicBezTo>
                    <a:pt x="37" y="11"/>
                    <a:pt x="37" y="10"/>
                    <a:pt x="37" y="10"/>
                  </a:cubicBezTo>
                  <a:cubicBezTo>
                    <a:pt x="36" y="9"/>
                    <a:pt x="36" y="8"/>
                    <a:pt x="36" y="7"/>
                  </a:cubicBezTo>
                  <a:cubicBezTo>
                    <a:pt x="35" y="5"/>
                    <a:pt x="35" y="3"/>
                    <a:pt x="35" y="1"/>
                  </a:cubicBezTo>
                  <a:cubicBezTo>
                    <a:pt x="35" y="2"/>
                    <a:pt x="35" y="3"/>
                    <a:pt x="35" y="4"/>
                  </a:cubicBezTo>
                  <a:cubicBezTo>
                    <a:pt x="35" y="5"/>
                    <a:pt x="35" y="6"/>
                    <a:pt x="35" y="7"/>
                  </a:cubicBezTo>
                  <a:cubicBezTo>
                    <a:pt x="35" y="8"/>
                    <a:pt x="36" y="9"/>
                    <a:pt x="36" y="10"/>
                  </a:cubicBezTo>
                  <a:cubicBezTo>
                    <a:pt x="37" y="11"/>
                    <a:pt x="37" y="11"/>
                    <a:pt x="37" y="12"/>
                  </a:cubicBezTo>
                  <a:cubicBezTo>
                    <a:pt x="37" y="12"/>
                    <a:pt x="38" y="12"/>
                    <a:pt x="38" y="13"/>
                  </a:cubicBezTo>
                  <a:cubicBezTo>
                    <a:pt x="39" y="14"/>
                    <a:pt x="39" y="14"/>
                    <a:pt x="40" y="15"/>
                  </a:cubicBezTo>
                  <a:cubicBezTo>
                    <a:pt x="41" y="16"/>
                    <a:pt x="42" y="16"/>
                    <a:pt x="43" y="17"/>
                  </a:cubicBezTo>
                  <a:cubicBezTo>
                    <a:pt x="43" y="17"/>
                    <a:pt x="44" y="18"/>
                    <a:pt x="44" y="18"/>
                  </a:cubicBezTo>
                  <a:cubicBezTo>
                    <a:pt x="44" y="18"/>
                    <a:pt x="44" y="18"/>
                    <a:pt x="44" y="18"/>
                  </a:cubicBezTo>
                  <a:cubicBezTo>
                    <a:pt x="42" y="18"/>
                    <a:pt x="41" y="17"/>
                    <a:pt x="39" y="17"/>
                  </a:cubicBezTo>
                  <a:cubicBezTo>
                    <a:pt x="39" y="17"/>
                    <a:pt x="39" y="17"/>
                    <a:pt x="38" y="17"/>
                  </a:cubicBezTo>
                  <a:cubicBezTo>
                    <a:pt x="38" y="16"/>
                    <a:pt x="38" y="16"/>
                    <a:pt x="37" y="16"/>
                  </a:cubicBezTo>
                  <a:cubicBezTo>
                    <a:pt x="36" y="15"/>
                    <a:pt x="36" y="15"/>
                    <a:pt x="35" y="14"/>
                  </a:cubicBezTo>
                  <a:cubicBezTo>
                    <a:pt x="35" y="13"/>
                    <a:pt x="35" y="13"/>
                    <a:pt x="35" y="13"/>
                  </a:cubicBezTo>
                  <a:cubicBezTo>
                    <a:pt x="35" y="13"/>
                    <a:pt x="34" y="13"/>
                    <a:pt x="34" y="13"/>
                  </a:cubicBezTo>
                  <a:cubicBezTo>
                    <a:pt x="34" y="12"/>
                    <a:pt x="34" y="12"/>
                    <a:pt x="34" y="12"/>
                  </a:cubicBezTo>
                  <a:cubicBezTo>
                    <a:pt x="34" y="12"/>
                    <a:pt x="33" y="12"/>
                    <a:pt x="33" y="11"/>
                  </a:cubicBezTo>
                  <a:cubicBezTo>
                    <a:pt x="32" y="10"/>
                    <a:pt x="32" y="9"/>
                    <a:pt x="31" y="8"/>
                  </a:cubicBezTo>
                  <a:cubicBezTo>
                    <a:pt x="30" y="7"/>
                    <a:pt x="28" y="5"/>
                    <a:pt x="27" y="3"/>
                  </a:cubicBezTo>
                  <a:cubicBezTo>
                    <a:pt x="26" y="2"/>
                    <a:pt x="25" y="2"/>
                    <a:pt x="24" y="1"/>
                  </a:cubicBezTo>
                  <a:cubicBezTo>
                    <a:pt x="23" y="1"/>
                    <a:pt x="22" y="0"/>
                    <a:pt x="21" y="0"/>
                  </a:cubicBezTo>
                  <a:cubicBezTo>
                    <a:pt x="22" y="0"/>
                    <a:pt x="23" y="1"/>
                    <a:pt x="23" y="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1956"/>
            <p:cNvSpPr>
              <a:spLocks/>
            </p:cNvSpPr>
            <p:nvPr/>
          </p:nvSpPr>
          <p:spPr bwMode="auto">
            <a:xfrm>
              <a:off x="5849901" y="5480083"/>
              <a:ext cx="68263" cy="90488"/>
            </a:xfrm>
            <a:custGeom>
              <a:avLst/>
              <a:gdLst>
                <a:gd name="T0" fmla="*/ 0 w 18"/>
                <a:gd name="T1" fmla="*/ 0 h 24"/>
                <a:gd name="T2" fmla="*/ 11 w 18"/>
                <a:gd name="T3" fmla="*/ 10 h 24"/>
                <a:gd name="T4" fmla="*/ 14 w 18"/>
                <a:gd name="T5" fmla="*/ 18 h 24"/>
                <a:gd name="T6" fmla="*/ 18 w 18"/>
                <a:gd name="T7" fmla="*/ 24 h 24"/>
                <a:gd name="T8" fmla="*/ 18 w 18"/>
                <a:gd name="T9" fmla="*/ 14 h 24"/>
                <a:gd name="T10" fmla="*/ 11 w 18"/>
                <a:gd name="T11" fmla="*/ 6 h 24"/>
                <a:gd name="T12" fmla="*/ 0 w 18"/>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18" h="24">
                  <a:moveTo>
                    <a:pt x="0" y="0"/>
                  </a:moveTo>
                  <a:cubicBezTo>
                    <a:pt x="3" y="3"/>
                    <a:pt x="8" y="6"/>
                    <a:pt x="11" y="10"/>
                  </a:cubicBezTo>
                  <a:cubicBezTo>
                    <a:pt x="13" y="13"/>
                    <a:pt x="14" y="15"/>
                    <a:pt x="14" y="18"/>
                  </a:cubicBezTo>
                  <a:cubicBezTo>
                    <a:pt x="15" y="20"/>
                    <a:pt x="16" y="22"/>
                    <a:pt x="18" y="24"/>
                  </a:cubicBezTo>
                  <a:cubicBezTo>
                    <a:pt x="18" y="21"/>
                    <a:pt x="18" y="17"/>
                    <a:pt x="18" y="14"/>
                  </a:cubicBezTo>
                  <a:cubicBezTo>
                    <a:pt x="16" y="11"/>
                    <a:pt x="12" y="7"/>
                    <a:pt x="11" y="6"/>
                  </a:cubicBezTo>
                  <a:cubicBezTo>
                    <a:pt x="7" y="3"/>
                    <a:pt x="3" y="2"/>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25" name="Picture 1958"/>
            <p:cNvPicPr>
              <a:picLocks noChangeAspect="1" noChangeArrowheads="1"/>
            </p:cNvPicPr>
            <p:nvPr/>
          </p:nvPicPr>
          <p:blipFill>
            <a:blip r:embed="rId26" cstate="screen">
              <a:extLst>
                <a:ext uri="{28A0092B-C50C-407E-A947-70E740481C1C}">
                  <a14:useLocalDpi xmlns:a14="http://schemas.microsoft.com/office/drawing/2010/main"/>
                </a:ext>
              </a:extLst>
            </a:blip>
            <a:srcRect/>
            <a:stretch>
              <a:fillRect/>
            </a:stretch>
          </p:blipFill>
          <p:spPr bwMode="auto">
            <a:xfrm>
              <a:off x="5748301" y="5418170"/>
              <a:ext cx="90488"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6" name="Freeform 1959"/>
            <p:cNvSpPr>
              <a:spLocks/>
            </p:cNvSpPr>
            <p:nvPr/>
          </p:nvSpPr>
          <p:spPr bwMode="auto">
            <a:xfrm>
              <a:off x="5805451" y="5464207"/>
              <a:ext cx="55563" cy="120651"/>
            </a:xfrm>
            <a:custGeom>
              <a:avLst/>
              <a:gdLst>
                <a:gd name="T0" fmla="*/ 6 w 15"/>
                <a:gd name="T1" fmla="*/ 15 h 32"/>
                <a:gd name="T2" fmla="*/ 8 w 15"/>
                <a:gd name="T3" fmla="*/ 5 h 32"/>
                <a:gd name="T4" fmla="*/ 7 w 15"/>
                <a:gd name="T5" fmla="*/ 0 h 32"/>
                <a:gd name="T6" fmla="*/ 5 w 15"/>
                <a:gd name="T7" fmla="*/ 9 h 32"/>
                <a:gd name="T8" fmla="*/ 1 w 15"/>
                <a:gd name="T9" fmla="*/ 18 h 32"/>
                <a:gd name="T10" fmla="*/ 3 w 15"/>
                <a:gd name="T11" fmla="*/ 27 h 32"/>
                <a:gd name="T12" fmla="*/ 4 w 15"/>
                <a:gd name="T13" fmla="*/ 28 h 32"/>
                <a:gd name="T14" fmla="*/ 15 w 15"/>
                <a:gd name="T15" fmla="*/ 32 h 32"/>
                <a:gd name="T16" fmla="*/ 11 w 15"/>
                <a:gd name="T17" fmla="*/ 28 h 32"/>
                <a:gd name="T18" fmla="*/ 6 w 15"/>
                <a:gd name="T19"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2">
                  <a:moveTo>
                    <a:pt x="6" y="15"/>
                  </a:moveTo>
                  <a:cubicBezTo>
                    <a:pt x="7" y="12"/>
                    <a:pt x="8" y="8"/>
                    <a:pt x="8" y="5"/>
                  </a:cubicBezTo>
                  <a:cubicBezTo>
                    <a:pt x="8" y="4"/>
                    <a:pt x="7" y="0"/>
                    <a:pt x="7" y="0"/>
                  </a:cubicBezTo>
                  <a:cubicBezTo>
                    <a:pt x="7" y="3"/>
                    <a:pt x="6" y="6"/>
                    <a:pt x="5" y="9"/>
                  </a:cubicBezTo>
                  <a:cubicBezTo>
                    <a:pt x="4" y="12"/>
                    <a:pt x="2" y="15"/>
                    <a:pt x="1" y="18"/>
                  </a:cubicBezTo>
                  <a:cubicBezTo>
                    <a:pt x="0" y="22"/>
                    <a:pt x="1" y="25"/>
                    <a:pt x="3" y="27"/>
                  </a:cubicBezTo>
                  <a:cubicBezTo>
                    <a:pt x="3" y="28"/>
                    <a:pt x="4" y="28"/>
                    <a:pt x="4" y="28"/>
                  </a:cubicBezTo>
                  <a:cubicBezTo>
                    <a:pt x="8" y="30"/>
                    <a:pt x="11" y="31"/>
                    <a:pt x="15" y="32"/>
                  </a:cubicBezTo>
                  <a:cubicBezTo>
                    <a:pt x="13" y="31"/>
                    <a:pt x="12" y="30"/>
                    <a:pt x="11" y="28"/>
                  </a:cubicBezTo>
                  <a:cubicBezTo>
                    <a:pt x="6" y="23"/>
                    <a:pt x="5" y="18"/>
                    <a:pt x="6"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1960"/>
            <p:cNvSpPr>
              <a:spLocks/>
            </p:cNvSpPr>
            <p:nvPr/>
          </p:nvSpPr>
          <p:spPr bwMode="auto">
            <a:xfrm>
              <a:off x="5800688" y="5416582"/>
              <a:ext cx="109538" cy="168276"/>
            </a:xfrm>
            <a:custGeom>
              <a:avLst/>
              <a:gdLst>
                <a:gd name="T0" fmla="*/ 7 w 29"/>
                <a:gd name="T1" fmla="*/ 30 h 45"/>
                <a:gd name="T2" fmla="*/ 9 w 29"/>
                <a:gd name="T3" fmla="*/ 20 h 45"/>
                <a:gd name="T4" fmla="*/ 10 w 29"/>
                <a:gd name="T5" fmla="*/ 17 h 45"/>
                <a:gd name="T6" fmla="*/ 10 w 29"/>
                <a:gd name="T7" fmla="*/ 17 h 45"/>
                <a:gd name="T8" fmla="*/ 11 w 29"/>
                <a:gd name="T9" fmla="*/ 17 h 45"/>
                <a:gd name="T10" fmla="*/ 11 w 29"/>
                <a:gd name="T11" fmla="*/ 21 h 45"/>
                <a:gd name="T12" fmla="*/ 13 w 29"/>
                <a:gd name="T13" fmla="*/ 27 h 45"/>
                <a:gd name="T14" fmla="*/ 14 w 29"/>
                <a:gd name="T15" fmla="*/ 32 h 45"/>
                <a:gd name="T16" fmla="*/ 16 w 29"/>
                <a:gd name="T17" fmla="*/ 37 h 45"/>
                <a:gd name="T18" fmla="*/ 19 w 29"/>
                <a:gd name="T19" fmla="*/ 40 h 45"/>
                <a:gd name="T20" fmla="*/ 15 w 29"/>
                <a:gd name="T21" fmla="*/ 33 h 45"/>
                <a:gd name="T22" fmla="*/ 15 w 29"/>
                <a:gd name="T23" fmla="*/ 30 h 45"/>
                <a:gd name="T24" fmla="*/ 19 w 29"/>
                <a:gd name="T25" fmla="*/ 36 h 45"/>
                <a:gd name="T26" fmla="*/ 26 w 29"/>
                <a:gd name="T27" fmla="*/ 43 h 45"/>
                <a:gd name="T28" fmla="*/ 28 w 29"/>
                <a:gd name="T29" fmla="*/ 44 h 45"/>
                <a:gd name="T30" fmla="*/ 24 w 29"/>
                <a:gd name="T31" fmla="*/ 41 h 45"/>
                <a:gd name="T32" fmla="*/ 14 w 29"/>
                <a:gd name="T33" fmla="*/ 24 h 45"/>
                <a:gd name="T34" fmla="*/ 12 w 29"/>
                <a:gd name="T35" fmla="*/ 19 h 45"/>
                <a:gd name="T36" fmla="*/ 12 w 29"/>
                <a:gd name="T37" fmla="*/ 17 h 45"/>
                <a:gd name="T38" fmla="*/ 13 w 29"/>
                <a:gd name="T39" fmla="*/ 18 h 45"/>
                <a:gd name="T40" fmla="*/ 21 w 29"/>
                <a:gd name="T41" fmla="*/ 24 h 45"/>
                <a:gd name="T42" fmla="*/ 23 w 29"/>
                <a:gd name="T43" fmla="*/ 27 h 45"/>
                <a:gd name="T44" fmla="*/ 27 w 29"/>
                <a:gd name="T45" fmla="*/ 33 h 45"/>
                <a:gd name="T46" fmla="*/ 27 w 29"/>
                <a:gd name="T47" fmla="*/ 33 h 45"/>
                <a:gd name="T48" fmla="*/ 24 w 29"/>
                <a:gd name="T49" fmla="*/ 27 h 45"/>
                <a:gd name="T50" fmla="*/ 21 w 29"/>
                <a:gd name="T51" fmla="*/ 24 h 45"/>
                <a:gd name="T52" fmla="*/ 13 w 29"/>
                <a:gd name="T53" fmla="*/ 17 h 45"/>
                <a:gd name="T54" fmla="*/ 11 w 29"/>
                <a:gd name="T55" fmla="*/ 14 h 45"/>
                <a:gd name="T56" fmla="*/ 8 w 29"/>
                <a:gd name="T57" fmla="*/ 8 h 45"/>
                <a:gd name="T58" fmla="*/ 10 w 29"/>
                <a:gd name="T59" fmla="*/ 8 h 45"/>
                <a:gd name="T60" fmla="*/ 14 w 29"/>
                <a:gd name="T61" fmla="*/ 9 h 45"/>
                <a:gd name="T62" fmla="*/ 22 w 29"/>
                <a:gd name="T63" fmla="*/ 14 h 45"/>
                <a:gd name="T64" fmla="*/ 26 w 29"/>
                <a:gd name="T65" fmla="*/ 18 h 45"/>
                <a:gd name="T66" fmla="*/ 22 w 29"/>
                <a:gd name="T67" fmla="*/ 14 h 45"/>
                <a:gd name="T68" fmla="*/ 15 w 29"/>
                <a:gd name="T69" fmla="*/ 9 h 45"/>
                <a:gd name="T70" fmla="*/ 11 w 29"/>
                <a:gd name="T71" fmla="*/ 8 h 45"/>
                <a:gd name="T72" fmla="*/ 9 w 29"/>
                <a:gd name="T73" fmla="*/ 7 h 45"/>
                <a:gd name="T74" fmla="*/ 6 w 29"/>
                <a:gd name="T75" fmla="*/ 5 h 45"/>
                <a:gd name="T76" fmla="*/ 4 w 29"/>
                <a:gd name="T77" fmla="*/ 3 h 45"/>
                <a:gd name="T78" fmla="*/ 4 w 29"/>
                <a:gd name="T79" fmla="*/ 2 h 45"/>
                <a:gd name="T80" fmla="*/ 2 w 29"/>
                <a:gd name="T81" fmla="*/ 1 h 45"/>
                <a:gd name="T82" fmla="*/ 5 w 29"/>
                <a:gd name="T83" fmla="*/ 5 h 45"/>
                <a:gd name="T84" fmla="*/ 5 w 29"/>
                <a:gd name="T85" fmla="*/ 6 h 45"/>
                <a:gd name="T86" fmla="*/ 5 w 29"/>
                <a:gd name="T87" fmla="*/ 7 h 45"/>
                <a:gd name="T88" fmla="*/ 6 w 29"/>
                <a:gd name="T89" fmla="*/ 15 h 45"/>
                <a:gd name="T90" fmla="*/ 5 w 29"/>
                <a:gd name="T91" fmla="*/ 18 h 45"/>
                <a:gd name="T92" fmla="*/ 0 w 29"/>
                <a:gd name="T93" fmla="*/ 25 h 45"/>
                <a:gd name="T94" fmla="*/ 4 w 29"/>
                <a:gd name="T95" fmla="*/ 20 h 45"/>
                <a:gd name="T96" fmla="*/ 6 w 29"/>
                <a:gd name="T97" fmla="*/ 16 h 45"/>
                <a:gd name="T98" fmla="*/ 6 w 29"/>
                <a:gd name="T99" fmla="*/ 12 h 45"/>
                <a:gd name="T100" fmla="*/ 6 w 29"/>
                <a:gd name="T101" fmla="*/ 7 h 45"/>
                <a:gd name="T102" fmla="*/ 9 w 29"/>
                <a:gd name="T103" fmla="*/ 11 h 45"/>
                <a:gd name="T104" fmla="*/ 9 w 29"/>
                <a:gd name="T105" fmla="*/ 13 h 45"/>
                <a:gd name="T106" fmla="*/ 9 w 29"/>
                <a:gd name="T107" fmla="*/ 17 h 45"/>
                <a:gd name="T108" fmla="*/ 9 w 29"/>
                <a:gd name="T109" fmla="*/ 18 h 45"/>
                <a:gd name="T110" fmla="*/ 8 w 29"/>
                <a:gd name="T111" fmla="*/ 23 h 45"/>
                <a:gd name="T112" fmla="*/ 7 w 29"/>
                <a:gd name="T113" fmla="*/ 33 h 45"/>
                <a:gd name="T114" fmla="*/ 8 w 29"/>
                <a:gd name="T115" fmla="*/ 3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45">
                  <a:moveTo>
                    <a:pt x="8" y="33"/>
                  </a:moveTo>
                  <a:cubicBezTo>
                    <a:pt x="7" y="32"/>
                    <a:pt x="7" y="31"/>
                    <a:pt x="7" y="30"/>
                  </a:cubicBezTo>
                  <a:cubicBezTo>
                    <a:pt x="8" y="28"/>
                    <a:pt x="8" y="25"/>
                    <a:pt x="8" y="23"/>
                  </a:cubicBezTo>
                  <a:cubicBezTo>
                    <a:pt x="9" y="22"/>
                    <a:pt x="9" y="21"/>
                    <a:pt x="9" y="20"/>
                  </a:cubicBezTo>
                  <a:cubicBezTo>
                    <a:pt x="9" y="19"/>
                    <a:pt x="9" y="19"/>
                    <a:pt x="10" y="18"/>
                  </a:cubicBezTo>
                  <a:cubicBezTo>
                    <a:pt x="10" y="17"/>
                    <a:pt x="10" y="17"/>
                    <a:pt x="10" y="17"/>
                  </a:cubicBezTo>
                  <a:cubicBezTo>
                    <a:pt x="10" y="17"/>
                    <a:pt x="10" y="17"/>
                    <a:pt x="10" y="17"/>
                  </a:cubicBezTo>
                  <a:cubicBezTo>
                    <a:pt x="10" y="17"/>
                    <a:pt x="10" y="17"/>
                    <a:pt x="10" y="17"/>
                  </a:cubicBezTo>
                  <a:cubicBezTo>
                    <a:pt x="10" y="16"/>
                    <a:pt x="10" y="15"/>
                    <a:pt x="10" y="15"/>
                  </a:cubicBezTo>
                  <a:cubicBezTo>
                    <a:pt x="10" y="16"/>
                    <a:pt x="11" y="16"/>
                    <a:pt x="11" y="17"/>
                  </a:cubicBezTo>
                  <a:cubicBezTo>
                    <a:pt x="11" y="18"/>
                    <a:pt x="11" y="18"/>
                    <a:pt x="11" y="19"/>
                  </a:cubicBezTo>
                  <a:cubicBezTo>
                    <a:pt x="11" y="20"/>
                    <a:pt x="11" y="20"/>
                    <a:pt x="11" y="21"/>
                  </a:cubicBezTo>
                  <a:cubicBezTo>
                    <a:pt x="12" y="22"/>
                    <a:pt x="12" y="23"/>
                    <a:pt x="12" y="24"/>
                  </a:cubicBezTo>
                  <a:cubicBezTo>
                    <a:pt x="13" y="25"/>
                    <a:pt x="13" y="26"/>
                    <a:pt x="13" y="27"/>
                  </a:cubicBezTo>
                  <a:cubicBezTo>
                    <a:pt x="14" y="28"/>
                    <a:pt x="14" y="29"/>
                    <a:pt x="14" y="30"/>
                  </a:cubicBezTo>
                  <a:cubicBezTo>
                    <a:pt x="14" y="30"/>
                    <a:pt x="14" y="31"/>
                    <a:pt x="14" y="32"/>
                  </a:cubicBezTo>
                  <a:cubicBezTo>
                    <a:pt x="14" y="32"/>
                    <a:pt x="15" y="33"/>
                    <a:pt x="15" y="34"/>
                  </a:cubicBezTo>
                  <a:cubicBezTo>
                    <a:pt x="15" y="35"/>
                    <a:pt x="16" y="36"/>
                    <a:pt x="16" y="37"/>
                  </a:cubicBezTo>
                  <a:cubicBezTo>
                    <a:pt x="17" y="38"/>
                    <a:pt x="17" y="38"/>
                    <a:pt x="17" y="39"/>
                  </a:cubicBezTo>
                  <a:cubicBezTo>
                    <a:pt x="18" y="39"/>
                    <a:pt x="18" y="40"/>
                    <a:pt x="19" y="40"/>
                  </a:cubicBezTo>
                  <a:cubicBezTo>
                    <a:pt x="18" y="39"/>
                    <a:pt x="17" y="38"/>
                    <a:pt x="17" y="37"/>
                  </a:cubicBezTo>
                  <a:cubicBezTo>
                    <a:pt x="16" y="36"/>
                    <a:pt x="16" y="35"/>
                    <a:pt x="15" y="33"/>
                  </a:cubicBezTo>
                  <a:cubicBezTo>
                    <a:pt x="15" y="33"/>
                    <a:pt x="15" y="32"/>
                    <a:pt x="15" y="32"/>
                  </a:cubicBezTo>
                  <a:cubicBezTo>
                    <a:pt x="15" y="31"/>
                    <a:pt x="15" y="30"/>
                    <a:pt x="15" y="30"/>
                  </a:cubicBezTo>
                  <a:cubicBezTo>
                    <a:pt x="15" y="29"/>
                    <a:pt x="14" y="29"/>
                    <a:pt x="14" y="29"/>
                  </a:cubicBezTo>
                  <a:cubicBezTo>
                    <a:pt x="16" y="31"/>
                    <a:pt x="17" y="34"/>
                    <a:pt x="19" y="36"/>
                  </a:cubicBezTo>
                  <a:cubicBezTo>
                    <a:pt x="20" y="38"/>
                    <a:pt x="22" y="40"/>
                    <a:pt x="23" y="41"/>
                  </a:cubicBezTo>
                  <a:cubicBezTo>
                    <a:pt x="24" y="42"/>
                    <a:pt x="25" y="43"/>
                    <a:pt x="26" y="43"/>
                  </a:cubicBezTo>
                  <a:cubicBezTo>
                    <a:pt x="27" y="44"/>
                    <a:pt x="28" y="45"/>
                    <a:pt x="29" y="45"/>
                  </a:cubicBezTo>
                  <a:cubicBezTo>
                    <a:pt x="29" y="45"/>
                    <a:pt x="28" y="45"/>
                    <a:pt x="28" y="44"/>
                  </a:cubicBezTo>
                  <a:cubicBezTo>
                    <a:pt x="27" y="44"/>
                    <a:pt x="27" y="43"/>
                    <a:pt x="27" y="43"/>
                  </a:cubicBezTo>
                  <a:cubicBezTo>
                    <a:pt x="26" y="42"/>
                    <a:pt x="25" y="41"/>
                    <a:pt x="24" y="41"/>
                  </a:cubicBezTo>
                  <a:cubicBezTo>
                    <a:pt x="23" y="39"/>
                    <a:pt x="21" y="37"/>
                    <a:pt x="20" y="35"/>
                  </a:cubicBezTo>
                  <a:cubicBezTo>
                    <a:pt x="17" y="32"/>
                    <a:pt x="15" y="28"/>
                    <a:pt x="14" y="24"/>
                  </a:cubicBezTo>
                  <a:cubicBezTo>
                    <a:pt x="13" y="23"/>
                    <a:pt x="13" y="21"/>
                    <a:pt x="13" y="20"/>
                  </a:cubicBezTo>
                  <a:cubicBezTo>
                    <a:pt x="13" y="20"/>
                    <a:pt x="12" y="19"/>
                    <a:pt x="12" y="19"/>
                  </a:cubicBezTo>
                  <a:cubicBezTo>
                    <a:pt x="12" y="18"/>
                    <a:pt x="12" y="18"/>
                    <a:pt x="12" y="17"/>
                  </a:cubicBezTo>
                  <a:cubicBezTo>
                    <a:pt x="12" y="17"/>
                    <a:pt x="12" y="17"/>
                    <a:pt x="12" y="17"/>
                  </a:cubicBezTo>
                  <a:cubicBezTo>
                    <a:pt x="12" y="17"/>
                    <a:pt x="12" y="17"/>
                    <a:pt x="12" y="17"/>
                  </a:cubicBezTo>
                  <a:cubicBezTo>
                    <a:pt x="12" y="18"/>
                    <a:pt x="13" y="18"/>
                    <a:pt x="13" y="18"/>
                  </a:cubicBezTo>
                  <a:cubicBezTo>
                    <a:pt x="14" y="19"/>
                    <a:pt x="14" y="19"/>
                    <a:pt x="15" y="20"/>
                  </a:cubicBezTo>
                  <a:cubicBezTo>
                    <a:pt x="17" y="21"/>
                    <a:pt x="19" y="22"/>
                    <a:pt x="21" y="24"/>
                  </a:cubicBezTo>
                  <a:cubicBezTo>
                    <a:pt x="21" y="25"/>
                    <a:pt x="22" y="25"/>
                    <a:pt x="22" y="25"/>
                  </a:cubicBezTo>
                  <a:cubicBezTo>
                    <a:pt x="22" y="26"/>
                    <a:pt x="23" y="26"/>
                    <a:pt x="23" y="27"/>
                  </a:cubicBezTo>
                  <a:cubicBezTo>
                    <a:pt x="24" y="28"/>
                    <a:pt x="25" y="29"/>
                    <a:pt x="25" y="30"/>
                  </a:cubicBezTo>
                  <a:cubicBezTo>
                    <a:pt x="26" y="31"/>
                    <a:pt x="26" y="32"/>
                    <a:pt x="27" y="33"/>
                  </a:cubicBezTo>
                  <a:cubicBezTo>
                    <a:pt x="27" y="35"/>
                    <a:pt x="28" y="36"/>
                    <a:pt x="28" y="37"/>
                  </a:cubicBezTo>
                  <a:cubicBezTo>
                    <a:pt x="28" y="36"/>
                    <a:pt x="27" y="35"/>
                    <a:pt x="27" y="33"/>
                  </a:cubicBezTo>
                  <a:cubicBezTo>
                    <a:pt x="27" y="32"/>
                    <a:pt x="26" y="31"/>
                    <a:pt x="25" y="30"/>
                  </a:cubicBezTo>
                  <a:cubicBezTo>
                    <a:pt x="25" y="29"/>
                    <a:pt x="24" y="28"/>
                    <a:pt x="24" y="27"/>
                  </a:cubicBezTo>
                  <a:cubicBezTo>
                    <a:pt x="23" y="26"/>
                    <a:pt x="23" y="26"/>
                    <a:pt x="23" y="25"/>
                  </a:cubicBezTo>
                  <a:cubicBezTo>
                    <a:pt x="22" y="25"/>
                    <a:pt x="22" y="24"/>
                    <a:pt x="21" y="24"/>
                  </a:cubicBezTo>
                  <a:cubicBezTo>
                    <a:pt x="19" y="22"/>
                    <a:pt x="17" y="21"/>
                    <a:pt x="15" y="19"/>
                  </a:cubicBezTo>
                  <a:cubicBezTo>
                    <a:pt x="14" y="18"/>
                    <a:pt x="13" y="18"/>
                    <a:pt x="13" y="17"/>
                  </a:cubicBezTo>
                  <a:cubicBezTo>
                    <a:pt x="12" y="16"/>
                    <a:pt x="12" y="16"/>
                    <a:pt x="12" y="15"/>
                  </a:cubicBezTo>
                  <a:cubicBezTo>
                    <a:pt x="11" y="15"/>
                    <a:pt x="11" y="15"/>
                    <a:pt x="11" y="14"/>
                  </a:cubicBezTo>
                  <a:cubicBezTo>
                    <a:pt x="11" y="13"/>
                    <a:pt x="10" y="12"/>
                    <a:pt x="10" y="11"/>
                  </a:cubicBezTo>
                  <a:cubicBezTo>
                    <a:pt x="9" y="10"/>
                    <a:pt x="9" y="9"/>
                    <a:pt x="8" y="8"/>
                  </a:cubicBezTo>
                  <a:cubicBezTo>
                    <a:pt x="8" y="8"/>
                    <a:pt x="8" y="8"/>
                    <a:pt x="9" y="8"/>
                  </a:cubicBezTo>
                  <a:cubicBezTo>
                    <a:pt x="9" y="8"/>
                    <a:pt x="10" y="8"/>
                    <a:pt x="10" y="8"/>
                  </a:cubicBezTo>
                  <a:cubicBezTo>
                    <a:pt x="11" y="8"/>
                    <a:pt x="11" y="8"/>
                    <a:pt x="12" y="9"/>
                  </a:cubicBezTo>
                  <a:cubicBezTo>
                    <a:pt x="13" y="9"/>
                    <a:pt x="14" y="9"/>
                    <a:pt x="14" y="9"/>
                  </a:cubicBezTo>
                  <a:cubicBezTo>
                    <a:pt x="15" y="10"/>
                    <a:pt x="16" y="10"/>
                    <a:pt x="17" y="11"/>
                  </a:cubicBezTo>
                  <a:cubicBezTo>
                    <a:pt x="19" y="12"/>
                    <a:pt x="21" y="13"/>
                    <a:pt x="22" y="14"/>
                  </a:cubicBezTo>
                  <a:cubicBezTo>
                    <a:pt x="23" y="15"/>
                    <a:pt x="24" y="15"/>
                    <a:pt x="24" y="16"/>
                  </a:cubicBezTo>
                  <a:cubicBezTo>
                    <a:pt x="25" y="17"/>
                    <a:pt x="26" y="18"/>
                    <a:pt x="26" y="18"/>
                  </a:cubicBezTo>
                  <a:cubicBezTo>
                    <a:pt x="26" y="18"/>
                    <a:pt x="25" y="17"/>
                    <a:pt x="25" y="16"/>
                  </a:cubicBezTo>
                  <a:cubicBezTo>
                    <a:pt x="24" y="15"/>
                    <a:pt x="23" y="15"/>
                    <a:pt x="22" y="14"/>
                  </a:cubicBezTo>
                  <a:cubicBezTo>
                    <a:pt x="21" y="12"/>
                    <a:pt x="19" y="11"/>
                    <a:pt x="17" y="10"/>
                  </a:cubicBezTo>
                  <a:cubicBezTo>
                    <a:pt x="17" y="10"/>
                    <a:pt x="16" y="9"/>
                    <a:pt x="15" y="9"/>
                  </a:cubicBezTo>
                  <a:cubicBezTo>
                    <a:pt x="14" y="8"/>
                    <a:pt x="13" y="8"/>
                    <a:pt x="12" y="8"/>
                  </a:cubicBezTo>
                  <a:cubicBezTo>
                    <a:pt x="11" y="8"/>
                    <a:pt x="11" y="8"/>
                    <a:pt x="11" y="8"/>
                  </a:cubicBezTo>
                  <a:cubicBezTo>
                    <a:pt x="11" y="8"/>
                    <a:pt x="10" y="8"/>
                    <a:pt x="10" y="7"/>
                  </a:cubicBezTo>
                  <a:cubicBezTo>
                    <a:pt x="10" y="7"/>
                    <a:pt x="9" y="7"/>
                    <a:pt x="9" y="7"/>
                  </a:cubicBezTo>
                  <a:cubicBezTo>
                    <a:pt x="8" y="7"/>
                    <a:pt x="8" y="7"/>
                    <a:pt x="7" y="7"/>
                  </a:cubicBezTo>
                  <a:cubicBezTo>
                    <a:pt x="7" y="6"/>
                    <a:pt x="6" y="5"/>
                    <a:pt x="6" y="5"/>
                  </a:cubicBezTo>
                  <a:cubicBezTo>
                    <a:pt x="5" y="4"/>
                    <a:pt x="5" y="4"/>
                    <a:pt x="4" y="3"/>
                  </a:cubicBezTo>
                  <a:cubicBezTo>
                    <a:pt x="4" y="3"/>
                    <a:pt x="4" y="3"/>
                    <a:pt x="4" y="3"/>
                  </a:cubicBezTo>
                  <a:cubicBezTo>
                    <a:pt x="4" y="3"/>
                    <a:pt x="4" y="3"/>
                    <a:pt x="4" y="3"/>
                  </a:cubicBezTo>
                  <a:cubicBezTo>
                    <a:pt x="4" y="2"/>
                    <a:pt x="4" y="2"/>
                    <a:pt x="4" y="2"/>
                  </a:cubicBezTo>
                  <a:cubicBezTo>
                    <a:pt x="3" y="1"/>
                    <a:pt x="2" y="1"/>
                    <a:pt x="1" y="0"/>
                  </a:cubicBezTo>
                  <a:cubicBezTo>
                    <a:pt x="1" y="0"/>
                    <a:pt x="2" y="1"/>
                    <a:pt x="2" y="1"/>
                  </a:cubicBezTo>
                  <a:cubicBezTo>
                    <a:pt x="2" y="2"/>
                    <a:pt x="3" y="2"/>
                    <a:pt x="3" y="3"/>
                  </a:cubicBezTo>
                  <a:cubicBezTo>
                    <a:pt x="4" y="3"/>
                    <a:pt x="4" y="4"/>
                    <a:pt x="5" y="5"/>
                  </a:cubicBezTo>
                  <a:cubicBezTo>
                    <a:pt x="5" y="5"/>
                    <a:pt x="5" y="5"/>
                    <a:pt x="5" y="5"/>
                  </a:cubicBezTo>
                  <a:cubicBezTo>
                    <a:pt x="5" y="5"/>
                    <a:pt x="5" y="5"/>
                    <a:pt x="5" y="6"/>
                  </a:cubicBezTo>
                  <a:cubicBezTo>
                    <a:pt x="5" y="6"/>
                    <a:pt x="5" y="6"/>
                    <a:pt x="5" y="6"/>
                  </a:cubicBezTo>
                  <a:cubicBezTo>
                    <a:pt x="5" y="7"/>
                    <a:pt x="5" y="7"/>
                    <a:pt x="5" y="7"/>
                  </a:cubicBezTo>
                  <a:cubicBezTo>
                    <a:pt x="5" y="8"/>
                    <a:pt x="6" y="8"/>
                    <a:pt x="6" y="9"/>
                  </a:cubicBezTo>
                  <a:cubicBezTo>
                    <a:pt x="6" y="11"/>
                    <a:pt x="6" y="13"/>
                    <a:pt x="6" y="15"/>
                  </a:cubicBezTo>
                  <a:cubicBezTo>
                    <a:pt x="6" y="15"/>
                    <a:pt x="6" y="16"/>
                    <a:pt x="5" y="16"/>
                  </a:cubicBezTo>
                  <a:cubicBezTo>
                    <a:pt x="5" y="17"/>
                    <a:pt x="5" y="17"/>
                    <a:pt x="5" y="18"/>
                  </a:cubicBezTo>
                  <a:cubicBezTo>
                    <a:pt x="5" y="19"/>
                    <a:pt x="4" y="19"/>
                    <a:pt x="4" y="20"/>
                  </a:cubicBezTo>
                  <a:cubicBezTo>
                    <a:pt x="3" y="22"/>
                    <a:pt x="1" y="23"/>
                    <a:pt x="0" y="25"/>
                  </a:cubicBezTo>
                  <a:cubicBezTo>
                    <a:pt x="1" y="24"/>
                    <a:pt x="1" y="24"/>
                    <a:pt x="2" y="23"/>
                  </a:cubicBezTo>
                  <a:cubicBezTo>
                    <a:pt x="3" y="22"/>
                    <a:pt x="3" y="21"/>
                    <a:pt x="4" y="20"/>
                  </a:cubicBezTo>
                  <a:cubicBezTo>
                    <a:pt x="5" y="20"/>
                    <a:pt x="5" y="19"/>
                    <a:pt x="6" y="18"/>
                  </a:cubicBezTo>
                  <a:cubicBezTo>
                    <a:pt x="6" y="17"/>
                    <a:pt x="6" y="17"/>
                    <a:pt x="6" y="16"/>
                  </a:cubicBezTo>
                  <a:cubicBezTo>
                    <a:pt x="6" y="16"/>
                    <a:pt x="6" y="15"/>
                    <a:pt x="6" y="15"/>
                  </a:cubicBezTo>
                  <a:cubicBezTo>
                    <a:pt x="6" y="14"/>
                    <a:pt x="6" y="13"/>
                    <a:pt x="6" y="12"/>
                  </a:cubicBezTo>
                  <a:cubicBezTo>
                    <a:pt x="6" y="11"/>
                    <a:pt x="6" y="10"/>
                    <a:pt x="6" y="8"/>
                  </a:cubicBezTo>
                  <a:cubicBezTo>
                    <a:pt x="6" y="8"/>
                    <a:pt x="6" y="7"/>
                    <a:pt x="6" y="7"/>
                  </a:cubicBezTo>
                  <a:cubicBezTo>
                    <a:pt x="6" y="7"/>
                    <a:pt x="6" y="7"/>
                    <a:pt x="6" y="7"/>
                  </a:cubicBezTo>
                  <a:cubicBezTo>
                    <a:pt x="7" y="8"/>
                    <a:pt x="8" y="10"/>
                    <a:pt x="9" y="11"/>
                  </a:cubicBezTo>
                  <a:cubicBezTo>
                    <a:pt x="9" y="11"/>
                    <a:pt x="9" y="12"/>
                    <a:pt x="9" y="12"/>
                  </a:cubicBezTo>
                  <a:cubicBezTo>
                    <a:pt x="9" y="12"/>
                    <a:pt x="9" y="13"/>
                    <a:pt x="9" y="13"/>
                  </a:cubicBezTo>
                  <a:cubicBezTo>
                    <a:pt x="9" y="14"/>
                    <a:pt x="9" y="15"/>
                    <a:pt x="9" y="16"/>
                  </a:cubicBezTo>
                  <a:cubicBezTo>
                    <a:pt x="9" y="17"/>
                    <a:pt x="9" y="17"/>
                    <a:pt x="9" y="17"/>
                  </a:cubicBezTo>
                  <a:cubicBezTo>
                    <a:pt x="9" y="17"/>
                    <a:pt x="9" y="17"/>
                    <a:pt x="9" y="17"/>
                  </a:cubicBezTo>
                  <a:cubicBezTo>
                    <a:pt x="9" y="18"/>
                    <a:pt x="9" y="18"/>
                    <a:pt x="9" y="18"/>
                  </a:cubicBezTo>
                  <a:cubicBezTo>
                    <a:pt x="9" y="19"/>
                    <a:pt x="8" y="19"/>
                    <a:pt x="8" y="20"/>
                  </a:cubicBezTo>
                  <a:cubicBezTo>
                    <a:pt x="8" y="21"/>
                    <a:pt x="8" y="22"/>
                    <a:pt x="8" y="23"/>
                  </a:cubicBezTo>
                  <a:cubicBezTo>
                    <a:pt x="7" y="25"/>
                    <a:pt x="7" y="27"/>
                    <a:pt x="7" y="30"/>
                  </a:cubicBezTo>
                  <a:cubicBezTo>
                    <a:pt x="7" y="31"/>
                    <a:pt x="7" y="32"/>
                    <a:pt x="7" y="33"/>
                  </a:cubicBezTo>
                  <a:cubicBezTo>
                    <a:pt x="7" y="34"/>
                    <a:pt x="8" y="35"/>
                    <a:pt x="8" y="36"/>
                  </a:cubicBezTo>
                  <a:cubicBezTo>
                    <a:pt x="8" y="35"/>
                    <a:pt x="8" y="34"/>
                    <a:pt x="8" y="3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1961"/>
            <p:cNvSpPr>
              <a:spLocks/>
            </p:cNvSpPr>
            <p:nvPr/>
          </p:nvSpPr>
          <p:spPr bwMode="auto">
            <a:xfrm>
              <a:off x="4202066" y="5986499"/>
              <a:ext cx="33338" cy="112713"/>
            </a:xfrm>
            <a:custGeom>
              <a:avLst/>
              <a:gdLst>
                <a:gd name="T0" fmla="*/ 5 w 9"/>
                <a:gd name="T1" fmla="*/ 0 h 30"/>
                <a:gd name="T2" fmla="*/ 5 w 9"/>
                <a:gd name="T3" fmla="*/ 16 h 30"/>
                <a:gd name="T4" fmla="*/ 3 w 9"/>
                <a:gd name="T5" fmla="*/ 23 h 30"/>
                <a:gd name="T6" fmla="*/ 0 w 9"/>
                <a:gd name="T7" fmla="*/ 30 h 30"/>
                <a:gd name="T8" fmla="*/ 8 w 9"/>
                <a:gd name="T9" fmla="*/ 23 h 30"/>
                <a:gd name="T10" fmla="*/ 8 w 9"/>
                <a:gd name="T11" fmla="*/ 13 h 30"/>
                <a:gd name="T12" fmla="*/ 5 w 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9" h="30">
                  <a:moveTo>
                    <a:pt x="5" y="0"/>
                  </a:moveTo>
                  <a:cubicBezTo>
                    <a:pt x="5" y="5"/>
                    <a:pt x="6" y="11"/>
                    <a:pt x="5" y="16"/>
                  </a:cubicBezTo>
                  <a:cubicBezTo>
                    <a:pt x="5" y="18"/>
                    <a:pt x="4" y="21"/>
                    <a:pt x="3" y="23"/>
                  </a:cubicBezTo>
                  <a:cubicBezTo>
                    <a:pt x="2" y="25"/>
                    <a:pt x="0" y="28"/>
                    <a:pt x="0" y="30"/>
                  </a:cubicBezTo>
                  <a:cubicBezTo>
                    <a:pt x="3" y="28"/>
                    <a:pt x="5" y="25"/>
                    <a:pt x="8" y="23"/>
                  </a:cubicBezTo>
                  <a:cubicBezTo>
                    <a:pt x="9" y="19"/>
                    <a:pt x="8" y="15"/>
                    <a:pt x="8" y="13"/>
                  </a:cubicBezTo>
                  <a:cubicBezTo>
                    <a:pt x="7" y="8"/>
                    <a:pt x="6" y="4"/>
                    <a:pt x="5"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29" name="Picture 1963"/>
            <p:cNvPicPr>
              <a:picLocks noChangeAspect="1" noChangeArrowheads="1"/>
            </p:cNvPicPr>
            <p:nvPr/>
          </p:nvPicPr>
          <p:blipFill>
            <a:blip r:embed="rId27" cstate="screen">
              <a:extLst>
                <a:ext uri="{28A0092B-C50C-407E-A947-70E740481C1C}">
                  <a14:useLocalDpi xmlns:a14="http://schemas.microsoft.com/office/drawing/2010/main"/>
                </a:ext>
              </a:extLst>
            </a:blip>
            <a:srcRect/>
            <a:stretch>
              <a:fillRect/>
            </a:stretch>
          </p:blipFill>
          <p:spPr bwMode="auto">
            <a:xfrm>
              <a:off x="4113166" y="5907123"/>
              <a:ext cx="134938"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 name="Freeform 1964"/>
            <p:cNvSpPr>
              <a:spLocks/>
            </p:cNvSpPr>
            <p:nvPr/>
          </p:nvSpPr>
          <p:spPr bwMode="auto">
            <a:xfrm>
              <a:off x="4133803" y="5964273"/>
              <a:ext cx="82551" cy="104776"/>
            </a:xfrm>
            <a:custGeom>
              <a:avLst/>
              <a:gdLst>
                <a:gd name="T0" fmla="*/ 11 w 22"/>
                <a:gd name="T1" fmla="*/ 10 h 28"/>
                <a:gd name="T2" fmla="*/ 19 w 22"/>
                <a:gd name="T3" fmla="*/ 5 h 28"/>
                <a:gd name="T4" fmla="*/ 22 w 22"/>
                <a:gd name="T5" fmla="*/ 0 h 28"/>
                <a:gd name="T6" fmla="*/ 14 w 22"/>
                <a:gd name="T7" fmla="*/ 5 h 28"/>
                <a:gd name="T8" fmla="*/ 5 w 22"/>
                <a:gd name="T9" fmla="*/ 9 h 28"/>
                <a:gd name="T10" fmla="*/ 0 w 22"/>
                <a:gd name="T11" fmla="*/ 17 h 28"/>
                <a:gd name="T12" fmla="*/ 0 w 22"/>
                <a:gd name="T13" fmla="*/ 19 h 28"/>
                <a:gd name="T14" fmla="*/ 5 w 22"/>
                <a:gd name="T15" fmla="*/ 28 h 28"/>
                <a:gd name="T16" fmla="*/ 4 w 22"/>
                <a:gd name="T17" fmla="*/ 23 h 28"/>
                <a:gd name="T18" fmla="*/ 11 w 22"/>
                <a:gd name="T1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8">
                  <a:moveTo>
                    <a:pt x="11" y="10"/>
                  </a:moveTo>
                  <a:cubicBezTo>
                    <a:pt x="13" y="9"/>
                    <a:pt x="17" y="6"/>
                    <a:pt x="19" y="5"/>
                  </a:cubicBezTo>
                  <a:cubicBezTo>
                    <a:pt x="20" y="3"/>
                    <a:pt x="22" y="0"/>
                    <a:pt x="22" y="0"/>
                  </a:cubicBezTo>
                  <a:cubicBezTo>
                    <a:pt x="20" y="2"/>
                    <a:pt x="17" y="4"/>
                    <a:pt x="14" y="5"/>
                  </a:cubicBezTo>
                  <a:cubicBezTo>
                    <a:pt x="11" y="7"/>
                    <a:pt x="8" y="8"/>
                    <a:pt x="5" y="9"/>
                  </a:cubicBezTo>
                  <a:cubicBezTo>
                    <a:pt x="2" y="11"/>
                    <a:pt x="1" y="14"/>
                    <a:pt x="0" y="17"/>
                  </a:cubicBezTo>
                  <a:cubicBezTo>
                    <a:pt x="0" y="18"/>
                    <a:pt x="0" y="18"/>
                    <a:pt x="0" y="19"/>
                  </a:cubicBezTo>
                  <a:cubicBezTo>
                    <a:pt x="1" y="22"/>
                    <a:pt x="3" y="25"/>
                    <a:pt x="5" y="28"/>
                  </a:cubicBezTo>
                  <a:cubicBezTo>
                    <a:pt x="5" y="27"/>
                    <a:pt x="4" y="25"/>
                    <a:pt x="4" y="23"/>
                  </a:cubicBezTo>
                  <a:cubicBezTo>
                    <a:pt x="5" y="16"/>
                    <a:pt x="8" y="12"/>
                    <a:pt x="1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1965"/>
            <p:cNvSpPr>
              <a:spLocks/>
            </p:cNvSpPr>
            <p:nvPr/>
          </p:nvSpPr>
          <p:spPr bwMode="auto">
            <a:xfrm>
              <a:off x="4156028" y="5911886"/>
              <a:ext cx="98426" cy="195264"/>
            </a:xfrm>
            <a:custGeom>
              <a:avLst/>
              <a:gdLst>
                <a:gd name="T0" fmla="*/ 4 w 26"/>
                <a:gd name="T1" fmla="*/ 26 h 52"/>
                <a:gd name="T2" fmla="*/ 12 w 26"/>
                <a:gd name="T3" fmla="*/ 20 h 52"/>
                <a:gd name="T4" fmla="*/ 14 w 26"/>
                <a:gd name="T5" fmla="*/ 19 h 52"/>
                <a:gd name="T6" fmla="*/ 15 w 26"/>
                <a:gd name="T7" fmla="*/ 18 h 52"/>
                <a:gd name="T8" fmla="*/ 15 w 26"/>
                <a:gd name="T9" fmla="*/ 19 h 52"/>
                <a:gd name="T10" fmla="*/ 13 w 26"/>
                <a:gd name="T11" fmla="*/ 22 h 52"/>
                <a:gd name="T12" fmla="*/ 10 w 26"/>
                <a:gd name="T13" fmla="*/ 28 h 52"/>
                <a:gd name="T14" fmla="*/ 7 w 26"/>
                <a:gd name="T15" fmla="*/ 32 h 52"/>
                <a:gd name="T16" fmla="*/ 5 w 26"/>
                <a:gd name="T17" fmla="*/ 37 h 52"/>
                <a:gd name="T18" fmla="*/ 5 w 26"/>
                <a:gd name="T19" fmla="*/ 41 h 52"/>
                <a:gd name="T20" fmla="*/ 7 w 26"/>
                <a:gd name="T21" fmla="*/ 34 h 52"/>
                <a:gd name="T22" fmla="*/ 9 w 26"/>
                <a:gd name="T23" fmla="*/ 31 h 52"/>
                <a:gd name="T24" fmla="*/ 8 w 26"/>
                <a:gd name="T25" fmla="*/ 39 h 52"/>
                <a:gd name="T26" fmla="*/ 8 w 26"/>
                <a:gd name="T27" fmla="*/ 49 h 52"/>
                <a:gd name="T28" fmla="*/ 8 w 26"/>
                <a:gd name="T29" fmla="*/ 50 h 52"/>
                <a:gd name="T30" fmla="*/ 8 w 26"/>
                <a:gd name="T31" fmla="*/ 45 h 52"/>
                <a:gd name="T32" fmla="*/ 12 w 26"/>
                <a:gd name="T33" fmla="*/ 26 h 52"/>
                <a:gd name="T34" fmla="*/ 15 w 26"/>
                <a:gd name="T35" fmla="*/ 21 h 52"/>
                <a:gd name="T36" fmla="*/ 16 w 26"/>
                <a:gd name="T37" fmla="*/ 20 h 52"/>
                <a:gd name="T38" fmla="*/ 16 w 26"/>
                <a:gd name="T39" fmla="*/ 22 h 52"/>
                <a:gd name="T40" fmla="*/ 17 w 26"/>
                <a:gd name="T41" fmla="*/ 31 h 52"/>
                <a:gd name="T42" fmla="*/ 17 w 26"/>
                <a:gd name="T43" fmla="*/ 35 h 52"/>
                <a:gd name="T44" fmla="*/ 15 w 26"/>
                <a:gd name="T45" fmla="*/ 42 h 52"/>
                <a:gd name="T46" fmla="*/ 15 w 26"/>
                <a:gd name="T47" fmla="*/ 42 h 52"/>
                <a:gd name="T48" fmla="*/ 17 w 26"/>
                <a:gd name="T49" fmla="*/ 35 h 52"/>
                <a:gd name="T50" fmla="*/ 18 w 26"/>
                <a:gd name="T51" fmla="*/ 31 h 52"/>
                <a:gd name="T52" fmla="*/ 17 w 26"/>
                <a:gd name="T53" fmla="*/ 20 h 52"/>
                <a:gd name="T54" fmla="*/ 17 w 26"/>
                <a:gd name="T55" fmla="*/ 18 h 52"/>
                <a:gd name="T56" fmla="*/ 20 w 26"/>
                <a:gd name="T57" fmla="*/ 11 h 52"/>
                <a:gd name="T58" fmla="*/ 21 w 26"/>
                <a:gd name="T59" fmla="*/ 12 h 52"/>
                <a:gd name="T60" fmla="*/ 23 w 26"/>
                <a:gd name="T61" fmla="*/ 16 h 52"/>
                <a:gd name="T62" fmla="*/ 25 w 26"/>
                <a:gd name="T63" fmla="*/ 25 h 52"/>
                <a:gd name="T64" fmla="*/ 25 w 26"/>
                <a:gd name="T65" fmla="*/ 31 h 52"/>
                <a:gd name="T66" fmla="*/ 26 w 26"/>
                <a:gd name="T67" fmla="*/ 25 h 52"/>
                <a:gd name="T68" fmla="*/ 24 w 26"/>
                <a:gd name="T69" fmla="*/ 16 h 52"/>
                <a:gd name="T70" fmla="*/ 22 w 26"/>
                <a:gd name="T71" fmla="*/ 13 h 52"/>
                <a:gd name="T72" fmla="*/ 20 w 26"/>
                <a:gd name="T73" fmla="*/ 11 h 52"/>
                <a:gd name="T74" fmla="*/ 20 w 26"/>
                <a:gd name="T75" fmla="*/ 7 h 52"/>
                <a:gd name="T76" fmla="*/ 20 w 26"/>
                <a:gd name="T77" fmla="*/ 4 h 52"/>
                <a:gd name="T78" fmla="*/ 20 w 26"/>
                <a:gd name="T79" fmla="*/ 4 h 52"/>
                <a:gd name="T80" fmla="*/ 20 w 26"/>
                <a:gd name="T81" fmla="*/ 2 h 52"/>
                <a:gd name="T82" fmla="*/ 19 w 26"/>
                <a:gd name="T83" fmla="*/ 6 h 52"/>
                <a:gd name="T84" fmla="*/ 19 w 26"/>
                <a:gd name="T85" fmla="*/ 7 h 52"/>
                <a:gd name="T86" fmla="*/ 18 w 26"/>
                <a:gd name="T87" fmla="*/ 8 h 52"/>
                <a:gd name="T88" fmla="*/ 13 w 26"/>
                <a:gd name="T89" fmla="*/ 14 h 52"/>
                <a:gd name="T90" fmla="*/ 11 w 26"/>
                <a:gd name="T91" fmla="*/ 16 h 52"/>
                <a:gd name="T92" fmla="*/ 2 w 26"/>
                <a:gd name="T93" fmla="*/ 17 h 52"/>
                <a:gd name="T94" fmla="*/ 8 w 26"/>
                <a:gd name="T95" fmla="*/ 17 h 52"/>
                <a:gd name="T96" fmla="*/ 12 w 26"/>
                <a:gd name="T97" fmla="*/ 15 h 52"/>
                <a:gd name="T98" fmla="*/ 16 w 26"/>
                <a:gd name="T99" fmla="*/ 12 h 52"/>
                <a:gd name="T100" fmla="*/ 19 w 26"/>
                <a:gd name="T101" fmla="*/ 9 h 52"/>
                <a:gd name="T102" fmla="*/ 18 w 26"/>
                <a:gd name="T103" fmla="*/ 13 h 52"/>
                <a:gd name="T104" fmla="*/ 16 w 26"/>
                <a:gd name="T105" fmla="*/ 15 h 52"/>
                <a:gd name="T106" fmla="*/ 14 w 26"/>
                <a:gd name="T107" fmla="*/ 18 h 52"/>
                <a:gd name="T108" fmla="*/ 13 w 26"/>
                <a:gd name="T109" fmla="*/ 18 h 52"/>
                <a:gd name="T110" fmla="*/ 9 w 26"/>
                <a:gd name="T111" fmla="*/ 21 h 52"/>
                <a:gd name="T112" fmla="*/ 1 w 26"/>
                <a:gd name="T113" fmla="*/ 28 h 52"/>
                <a:gd name="T114" fmla="*/ 2 w 26"/>
                <a:gd name="T115"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52">
                  <a:moveTo>
                    <a:pt x="2" y="28"/>
                  </a:moveTo>
                  <a:cubicBezTo>
                    <a:pt x="2" y="28"/>
                    <a:pt x="3" y="27"/>
                    <a:pt x="4" y="26"/>
                  </a:cubicBezTo>
                  <a:cubicBezTo>
                    <a:pt x="5" y="24"/>
                    <a:pt x="7" y="23"/>
                    <a:pt x="9" y="22"/>
                  </a:cubicBezTo>
                  <a:cubicBezTo>
                    <a:pt x="10" y="21"/>
                    <a:pt x="11" y="21"/>
                    <a:pt x="12" y="20"/>
                  </a:cubicBezTo>
                  <a:cubicBezTo>
                    <a:pt x="12" y="20"/>
                    <a:pt x="13" y="19"/>
                    <a:pt x="13" y="19"/>
                  </a:cubicBezTo>
                  <a:cubicBezTo>
                    <a:pt x="14" y="19"/>
                    <a:pt x="14" y="19"/>
                    <a:pt x="14" y="19"/>
                  </a:cubicBezTo>
                  <a:cubicBezTo>
                    <a:pt x="14" y="19"/>
                    <a:pt x="14" y="18"/>
                    <a:pt x="14" y="18"/>
                  </a:cubicBezTo>
                  <a:cubicBezTo>
                    <a:pt x="15" y="18"/>
                    <a:pt x="15" y="18"/>
                    <a:pt x="15" y="18"/>
                  </a:cubicBezTo>
                  <a:cubicBezTo>
                    <a:pt x="15" y="18"/>
                    <a:pt x="16" y="17"/>
                    <a:pt x="16" y="17"/>
                  </a:cubicBezTo>
                  <a:cubicBezTo>
                    <a:pt x="16" y="18"/>
                    <a:pt x="15" y="19"/>
                    <a:pt x="15" y="19"/>
                  </a:cubicBezTo>
                  <a:cubicBezTo>
                    <a:pt x="14" y="20"/>
                    <a:pt x="14" y="20"/>
                    <a:pt x="14" y="21"/>
                  </a:cubicBezTo>
                  <a:cubicBezTo>
                    <a:pt x="14" y="21"/>
                    <a:pt x="13" y="22"/>
                    <a:pt x="13" y="22"/>
                  </a:cubicBezTo>
                  <a:cubicBezTo>
                    <a:pt x="12" y="23"/>
                    <a:pt x="12" y="24"/>
                    <a:pt x="11" y="25"/>
                  </a:cubicBezTo>
                  <a:cubicBezTo>
                    <a:pt x="11" y="26"/>
                    <a:pt x="11" y="27"/>
                    <a:pt x="10" y="28"/>
                  </a:cubicBezTo>
                  <a:cubicBezTo>
                    <a:pt x="10" y="29"/>
                    <a:pt x="9" y="30"/>
                    <a:pt x="8" y="30"/>
                  </a:cubicBezTo>
                  <a:cubicBezTo>
                    <a:pt x="8" y="31"/>
                    <a:pt x="8" y="32"/>
                    <a:pt x="7" y="32"/>
                  </a:cubicBezTo>
                  <a:cubicBezTo>
                    <a:pt x="7" y="33"/>
                    <a:pt x="7" y="33"/>
                    <a:pt x="6" y="34"/>
                  </a:cubicBezTo>
                  <a:cubicBezTo>
                    <a:pt x="6" y="35"/>
                    <a:pt x="5" y="36"/>
                    <a:pt x="5" y="37"/>
                  </a:cubicBezTo>
                  <a:cubicBezTo>
                    <a:pt x="5" y="38"/>
                    <a:pt x="4" y="39"/>
                    <a:pt x="4" y="39"/>
                  </a:cubicBezTo>
                  <a:cubicBezTo>
                    <a:pt x="4" y="40"/>
                    <a:pt x="4" y="41"/>
                    <a:pt x="5" y="41"/>
                  </a:cubicBezTo>
                  <a:cubicBezTo>
                    <a:pt x="4" y="40"/>
                    <a:pt x="5" y="39"/>
                    <a:pt x="5" y="38"/>
                  </a:cubicBezTo>
                  <a:cubicBezTo>
                    <a:pt x="6" y="36"/>
                    <a:pt x="6" y="35"/>
                    <a:pt x="7" y="34"/>
                  </a:cubicBezTo>
                  <a:cubicBezTo>
                    <a:pt x="7" y="34"/>
                    <a:pt x="7" y="33"/>
                    <a:pt x="8" y="32"/>
                  </a:cubicBezTo>
                  <a:cubicBezTo>
                    <a:pt x="8" y="32"/>
                    <a:pt x="8" y="31"/>
                    <a:pt x="9" y="31"/>
                  </a:cubicBezTo>
                  <a:cubicBezTo>
                    <a:pt x="9" y="31"/>
                    <a:pt x="9" y="30"/>
                    <a:pt x="9" y="30"/>
                  </a:cubicBezTo>
                  <a:cubicBezTo>
                    <a:pt x="9" y="33"/>
                    <a:pt x="8" y="36"/>
                    <a:pt x="8" y="39"/>
                  </a:cubicBezTo>
                  <a:cubicBezTo>
                    <a:pt x="7" y="41"/>
                    <a:pt x="7" y="43"/>
                    <a:pt x="7" y="45"/>
                  </a:cubicBezTo>
                  <a:cubicBezTo>
                    <a:pt x="7" y="47"/>
                    <a:pt x="7" y="48"/>
                    <a:pt x="8" y="49"/>
                  </a:cubicBezTo>
                  <a:cubicBezTo>
                    <a:pt x="8" y="50"/>
                    <a:pt x="8" y="51"/>
                    <a:pt x="8" y="52"/>
                  </a:cubicBezTo>
                  <a:cubicBezTo>
                    <a:pt x="8" y="52"/>
                    <a:pt x="8" y="51"/>
                    <a:pt x="8" y="50"/>
                  </a:cubicBezTo>
                  <a:cubicBezTo>
                    <a:pt x="8" y="50"/>
                    <a:pt x="8" y="49"/>
                    <a:pt x="8" y="49"/>
                  </a:cubicBezTo>
                  <a:cubicBezTo>
                    <a:pt x="8" y="48"/>
                    <a:pt x="8" y="47"/>
                    <a:pt x="8" y="45"/>
                  </a:cubicBezTo>
                  <a:cubicBezTo>
                    <a:pt x="8" y="43"/>
                    <a:pt x="8" y="41"/>
                    <a:pt x="9" y="39"/>
                  </a:cubicBezTo>
                  <a:cubicBezTo>
                    <a:pt x="9" y="34"/>
                    <a:pt x="10" y="30"/>
                    <a:pt x="12" y="26"/>
                  </a:cubicBezTo>
                  <a:cubicBezTo>
                    <a:pt x="13" y="25"/>
                    <a:pt x="13" y="24"/>
                    <a:pt x="14" y="23"/>
                  </a:cubicBezTo>
                  <a:cubicBezTo>
                    <a:pt x="14" y="22"/>
                    <a:pt x="15" y="22"/>
                    <a:pt x="15" y="21"/>
                  </a:cubicBezTo>
                  <a:cubicBezTo>
                    <a:pt x="15" y="21"/>
                    <a:pt x="15" y="21"/>
                    <a:pt x="16" y="20"/>
                  </a:cubicBezTo>
                  <a:cubicBezTo>
                    <a:pt x="16" y="20"/>
                    <a:pt x="16" y="20"/>
                    <a:pt x="16" y="20"/>
                  </a:cubicBezTo>
                  <a:cubicBezTo>
                    <a:pt x="16" y="20"/>
                    <a:pt x="16" y="20"/>
                    <a:pt x="16" y="20"/>
                  </a:cubicBezTo>
                  <a:cubicBezTo>
                    <a:pt x="16" y="21"/>
                    <a:pt x="16" y="21"/>
                    <a:pt x="16" y="22"/>
                  </a:cubicBezTo>
                  <a:cubicBezTo>
                    <a:pt x="16" y="23"/>
                    <a:pt x="16" y="23"/>
                    <a:pt x="16" y="24"/>
                  </a:cubicBezTo>
                  <a:cubicBezTo>
                    <a:pt x="16" y="26"/>
                    <a:pt x="17" y="29"/>
                    <a:pt x="17" y="31"/>
                  </a:cubicBezTo>
                  <a:cubicBezTo>
                    <a:pt x="17" y="32"/>
                    <a:pt x="17" y="32"/>
                    <a:pt x="17" y="33"/>
                  </a:cubicBezTo>
                  <a:cubicBezTo>
                    <a:pt x="17" y="34"/>
                    <a:pt x="17" y="34"/>
                    <a:pt x="17" y="35"/>
                  </a:cubicBezTo>
                  <a:cubicBezTo>
                    <a:pt x="17" y="36"/>
                    <a:pt x="16" y="37"/>
                    <a:pt x="16" y="39"/>
                  </a:cubicBezTo>
                  <a:cubicBezTo>
                    <a:pt x="16" y="40"/>
                    <a:pt x="15" y="41"/>
                    <a:pt x="15" y="42"/>
                  </a:cubicBezTo>
                  <a:cubicBezTo>
                    <a:pt x="15" y="43"/>
                    <a:pt x="14" y="44"/>
                    <a:pt x="13" y="46"/>
                  </a:cubicBezTo>
                  <a:cubicBezTo>
                    <a:pt x="14" y="44"/>
                    <a:pt x="15" y="43"/>
                    <a:pt x="15" y="42"/>
                  </a:cubicBezTo>
                  <a:cubicBezTo>
                    <a:pt x="16" y="41"/>
                    <a:pt x="16" y="40"/>
                    <a:pt x="16" y="39"/>
                  </a:cubicBezTo>
                  <a:cubicBezTo>
                    <a:pt x="17" y="37"/>
                    <a:pt x="17" y="36"/>
                    <a:pt x="17" y="35"/>
                  </a:cubicBezTo>
                  <a:cubicBezTo>
                    <a:pt x="18" y="34"/>
                    <a:pt x="18" y="34"/>
                    <a:pt x="18" y="33"/>
                  </a:cubicBezTo>
                  <a:cubicBezTo>
                    <a:pt x="18" y="33"/>
                    <a:pt x="18" y="32"/>
                    <a:pt x="18" y="31"/>
                  </a:cubicBezTo>
                  <a:cubicBezTo>
                    <a:pt x="18" y="29"/>
                    <a:pt x="17" y="26"/>
                    <a:pt x="17" y="24"/>
                  </a:cubicBezTo>
                  <a:cubicBezTo>
                    <a:pt x="17" y="23"/>
                    <a:pt x="17" y="21"/>
                    <a:pt x="17" y="20"/>
                  </a:cubicBezTo>
                  <a:cubicBezTo>
                    <a:pt x="17" y="20"/>
                    <a:pt x="17" y="19"/>
                    <a:pt x="17" y="18"/>
                  </a:cubicBezTo>
                  <a:cubicBezTo>
                    <a:pt x="17" y="18"/>
                    <a:pt x="17" y="18"/>
                    <a:pt x="17" y="18"/>
                  </a:cubicBezTo>
                  <a:cubicBezTo>
                    <a:pt x="18" y="16"/>
                    <a:pt x="18" y="15"/>
                    <a:pt x="19" y="14"/>
                  </a:cubicBezTo>
                  <a:cubicBezTo>
                    <a:pt x="19" y="13"/>
                    <a:pt x="19" y="12"/>
                    <a:pt x="20" y="11"/>
                  </a:cubicBezTo>
                  <a:cubicBezTo>
                    <a:pt x="20" y="11"/>
                    <a:pt x="20" y="11"/>
                    <a:pt x="20" y="11"/>
                  </a:cubicBezTo>
                  <a:cubicBezTo>
                    <a:pt x="20" y="12"/>
                    <a:pt x="20" y="12"/>
                    <a:pt x="21" y="12"/>
                  </a:cubicBezTo>
                  <a:cubicBezTo>
                    <a:pt x="21" y="13"/>
                    <a:pt x="21" y="13"/>
                    <a:pt x="22" y="14"/>
                  </a:cubicBezTo>
                  <a:cubicBezTo>
                    <a:pt x="22" y="14"/>
                    <a:pt x="23" y="15"/>
                    <a:pt x="23" y="16"/>
                  </a:cubicBezTo>
                  <a:cubicBezTo>
                    <a:pt x="23" y="17"/>
                    <a:pt x="24" y="18"/>
                    <a:pt x="24" y="19"/>
                  </a:cubicBezTo>
                  <a:cubicBezTo>
                    <a:pt x="25" y="21"/>
                    <a:pt x="25" y="23"/>
                    <a:pt x="25" y="25"/>
                  </a:cubicBezTo>
                  <a:cubicBezTo>
                    <a:pt x="25" y="26"/>
                    <a:pt x="25" y="27"/>
                    <a:pt x="25" y="28"/>
                  </a:cubicBezTo>
                  <a:cubicBezTo>
                    <a:pt x="25" y="29"/>
                    <a:pt x="25" y="30"/>
                    <a:pt x="25" y="31"/>
                  </a:cubicBezTo>
                  <a:cubicBezTo>
                    <a:pt x="25" y="30"/>
                    <a:pt x="25" y="29"/>
                    <a:pt x="25" y="28"/>
                  </a:cubicBezTo>
                  <a:cubicBezTo>
                    <a:pt x="26" y="27"/>
                    <a:pt x="26" y="26"/>
                    <a:pt x="26" y="25"/>
                  </a:cubicBezTo>
                  <a:cubicBezTo>
                    <a:pt x="25" y="23"/>
                    <a:pt x="25" y="21"/>
                    <a:pt x="25" y="19"/>
                  </a:cubicBezTo>
                  <a:cubicBezTo>
                    <a:pt x="24" y="18"/>
                    <a:pt x="24" y="17"/>
                    <a:pt x="24" y="16"/>
                  </a:cubicBezTo>
                  <a:cubicBezTo>
                    <a:pt x="23" y="15"/>
                    <a:pt x="23" y="14"/>
                    <a:pt x="22" y="13"/>
                  </a:cubicBezTo>
                  <a:cubicBezTo>
                    <a:pt x="22" y="13"/>
                    <a:pt x="22" y="13"/>
                    <a:pt x="22" y="13"/>
                  </a:cubicBezTo>
                  <a:cubicBezTo>
                    <a:pt x="22" y="12"/>
                    <a:pt x="21" y="12"/>
                    <a:pt x="21" y="12"/>
                  </a:cubicBezTo>
                  <a:cubicBezTo>
                    <a:pt x="21" y="12"/>
                    <a:pt x="21" y="11"/>
                    <a:pt x="20" y="11"/>
                  </a:cubicBezTo>
                  <a:cubicBezTo>
                    <a:pt x="20" y="10"/>
                    <a:pt x="20" y="10"/>
                    <a:pt x="20" y="9"/>
                  </a:cubicBezTo>
                  <a:cubicBezTo>
                    <a:pt x="20" y="9"/>
                    <a:pt x="20" y="8"/>
                    <a:pt x="20" y="7"/>
                  </a:cubicBezTo>
                  <a:cubicBezTo>
                    <a:pt x="20" y="6"/>
                    <a:pt x="20" y="5"/>
                    <a:pt x="20" y="5"/>
                  </a:cubicBezTo>
                  <a:cubicBezTo>
                    <a:pt x="20" y="5"/>
                    <a:pt x="20" y="4"/>
                    <a:pt x="20" y="4"/>
                  </a:cubicBezTo>
                  <a:cubicBezTo>
                    <a:pt x="20" y="4"/>
                    <a:pt x="20" y="4"/>
                    <a:pt x="20" y="4"/>
                  </a:cubicBezTo>
                  <a:cubicBezTo>
                    <a:pt x="20" y="4"/>
                    <a:pt x="20" y="4"/>
                    <a:pt x="20" y="4"/>
                  </a:cubicBezTo>
                  <a:cubicBezTo>
                    <a:pt x="20" y="2"/>
                    <a:pt x="20" y="1"/>
                    <a:pt x="20" y="0"/>
                  </a:cubicBezTo>
                  <a:cubicBezTo>
                    <a:pt x="20" y="1"/>
                    <a:pt x="20" y="1"/>
                    <a:pt x="20" y="2"/>
                  </a:cubicBezTo>
                  <a:cubicBezTo>
                    <a:pt x="20" y="2"/>
                    <a:pt x="20" y="3"/>
                    <a:pt x="20" y="4"/>
                  </a:cubicBezTo>
                  <a:cubicBezTo>
                    <a:pt x="19" y="4"/>
                    <a:pt x="19" y="5"/>
                    <a:pt x="19" y="6"/>
                  </a:cubicBezTo>
                  <a:cubicBezTo>
                    <a:pt x="19" y="6"/>
                    <a:pt x="19" y="6"/>
                    <a:pt x="19" y="6"/>
                  </a:cubicBezTo>
                  <a:cubicBezTo>
                    <a:pt x="19" y="7"/>
                    <a:pt x="19" y="7"/>
                    <a:pt x="19" y="7"/>
                  </a:cubicBezTo>
                  <a:cubicBezTo>
                    <a:pt x="19" y="7"/>
                    <a:pt x="19" y="7"/>
                    <a:pt x="18" y="8"/>
                  </a:cubicBezTo>
                  <a:cubicBezTo>
                    <a:pt x="18" y="8"/>
                    <a:pt x="18" y="8"/>
                    <a:pt x="18" y="8"/>
                  </a:cubicBezTo>
                  <a:cubicBezTo>
                    <a:pt x="18" y="9"/>
                    <a:pt x="17" y="9"/>
                    <a:pt x="17" y="9"/>
                  </a:cubicBezTo>
                  <a:cubicBezTo>
                    <a:pt x="16" y="11"/>
                    <a:pt x="15" y="13"/>
                    <a:pt x="13" y="14"/>
                  </a:cubicBezTo>
                  <a:cubicBezTo>
                    <a:pt x="13" y="14"/>
                    <a:pt x="12" y="15"/>
                    <a:pt x="12" y="15"/>
                  </a:cubicBezTo>
                  <a:cubicBezTo>
                    <a:pt x="11" y="15"/>
                    <a:pt x="11" y="15"/>
                    <a:pt x="11" y="16"/>
                  </a:cubicBezTo>
                  <a:cubicBezTo>
                    <a:pt x="10" y="16"/>
                    <a:pt x="9" y="16"/>
                    <a:pt x="8" y="17"/>
                  </a:cubicBezTo>
                  <a:cubicBezTo>
                    <a:pt x="6" y="17"/>
                    <a:pt x="4" y="17"/>
                    <a:pt x="2" y="17"/>
                  </a:cubicBezTo>
                  <a:cubicBezTo>
                    <a:pt x="3" y="17"/>
                    <a:pt x="4" y="17"/>
                    <a:pt x="5" y="17"/>
                  </a:cubicBezTo>
                  <a:cubicBezTo>
                    <a:pt x="6" y="17"/>
                    <a:pt x="7" y="17"/>
                    <a:pt x="8" y="17"/>
                  </a:cubicBezTo>
                  <a:cubicBezTo>
                    <a:pt x="9" y="17"/>
                    <a:pt x="10" y="16"/>
                    <a:pt x="11" y="16"/>
                  </a:cubicBezTo>
                  <a:cubicBezTo>
                    <a:pt x="11" y="16"/>
                    <a:pt x="12" y="16"/>
                    <a:pt x="12" y="15"/>
                  </a:cubicBezTo>
                  <a:cubicBezTo>
                    <a:pt x="13" y="15"/>
                    <a:pt x="13" y="15"/>
                    <a:pt x="13" y="14"/>
                  </a:cubicBezTo>
                  <a:cubicBezTo>
                    <a:pt x="14" y="14"/>
                    <a:pt x="15" y="13"/>
                    <a:pt x="16" y="12"/>
                  </a:cubicBezTo>
                  <a:cubicBezTo>
                    <a:pt x="16" y="12"/>
                    <a:pt x="17" y="11"/>
                    <a:pt x="18" y="10"/>
                  </a:cubicBezTo>
                  <a:cubicBezTo>
                    <a:pt x="18" y="10"/>
                    <a:pt x="18" y="9"/>
                    <a:pt x="19" y="9"/>
                  </a:cubicBezTo>
                  <a:cubicBezTo>
                    <a:pt x="19" y="9"/>
                    <a:pt x="19" y="9"/>
                    <a:pt x="19" y="9"/>
                  </a:cubicBezTo>
                  <a:cubicBezTo>
                    <a:pt x="18" y="10"/>
                    <a:pt x="18" y="12"/>
                    <a:pt x="18" y="13"/>
                  </a:cubicBezTo>
                  <a:cubicBezTo>
                    <a:pt x="17" y="14"/>
                    <a:pt x="17" y="14"/>
                    <a:pt x="17" y="14"/>
                  </a:cubicBezTo>
                  <a:cubicBezTo>
                    <a:pt x="17" y="15"/>
                    <a:pt x="17" y="15"/>
                    <a:pt x="16" y="15"/>
                  </a:cubicBezTo>
                  <a:cubicBezTo>
                    <a:pt x="16" y="16"/>
                    <a:pt x="15" y="17"/>
                    <a:pt x="14" y="18"/>
                  </a:cubicBezTo>
                  <a:cubicBezTo>
                    <a:pt x="14" y="18"/>
                    <a:pt x="14" y="18"/>
                    <a:pt x="14" y="18"/>
                  </a:cubicBezTo>
                  <a:cubicBezTo>
                    <a:pt x="14" y="18"/>
                    <a:pt x="14" y="18"/>
                    <a:pt x="14" y="18"/>
                  </a:cubicBezTo>
                  <a:cubicBezTo>
                    <a:pt x="13" y="18"/>
                    <a:pt x="13" y="18"/>
                    <a:pt x="13" y="18"/>
                  </a:cubicBezTo>
                  <a:cubicBezTo>
                    <a:pt x="12" y="19"/>
                    <a:pt x="12" y="19"/>
                    <a:pt x="11" y="19"/>
                  </a:cubicBezTo>
                  <a:cubicBezTo>
                    <a:pt x="10" y="20"/>
                    <a:pt x="10" y="21"/>
                    <a:pt x="9" y="21"/>
                  </a:cubicBezTo>
                  <a:cubicBezTo>
                    <a:pt x="7" y="22"/>
                    <a:pt x="5" y="24"/>
                    <a:pt x="3" y="25"/>
                  </a:cubicBezTo>
                  <a:cubicBezTo>
                    <a:pt x="2" y="26"/>
                    <a:pt x="2" y="27"/>
                    <a:pt x="1" y="28"/>
                  </a:cubicBezTo>
                  <a:cubicBezTo>
                    <a:pt x="0" y="29"/>
                    <a:pt x="0" y="30"/>
                    <a:pt x="0" y="31"/>
                  </a:cubicBezTo>
                  <a:cubicBezTo>
                    <a:pt x="0" y="30"/>
                    <a:pt x="1" y="29"/>
                    <a:pt x="2" y="2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1966"/>
            <p:cNvSpPr>
              <a:spLocks/>
            </p:cNvSpPr>
            <p:nvPr/>
          </p:nvSpPr>
          <p:spPr bwMode="auto">
            <a:xfrm>
              <a:off x="3938540" y="5769010"/>
              <a:ext cx="112713" cy="30163"/>
            </a:xfrm>
            <a:custGeom>
              <a:avLst/>
              <a:gdLst>
                <a:gd name="T0" fmla="*/ 30 w 30"/>
                <a:gd name="T1" fmla="*/ 3 h 8"/>
                <a:gd name="T2" fmla="*/ 15 w 30"/>
                <a:gd name="T3" fmla="*/ 4 h 8"/>
                <a:gd name="T4" fmla="*/ 7 w 30"/>
                <a:gd name="T5" fmla="*/ 2 h 8"/>
                <a:gd name="T6" fmla="*/ 0 w 30"/>
                <a:gd name="T7" fmla="*/ 0 h 8"/>
                <a:gd name="T8" fmla="*/ 8 w 30"/>
                <a:gd name="T9" fmla="*/ 7 h 8"/>
                <a:gd name="T10" fmla="*/ 18 w 30"/>
                <a:gd name="T11" fmla="*/ 7 h 8"/>
                <a:gd name="T12" fmla="*/ 30 w 30"/>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30" h="8">
                  <a:moveTo>
                    <a:pt x="30" y="3"/>
                  </a:moveTo>
                  <a:cubicBezTo>
                    <a:pt x="25" y="3"/>
                    <a:pt x="20" y="5"/>
                    <a:pt x="15" y="4"/>
                  </a:cubicBezTo>
                  <a:cubicBezTo>
                    <a:pt x="12" y="4"/>
                    <a:pt x="10" y="3"/>
                    <a:pt x="7" y="2"/>
                  </a:cubicBezTo>
                  <a:cubicBezTo>
                    <a:pt x="5" y="1"/>
                    <a:pt x="3" y="0"/>
                    <a:pt x="0" y="0"/>
                  </a:cubicBezTo>
                  <a:cubicBezTo>
                    <a:pt x="3" y="3"/>
                    <a:pt x="5" y="5"/>
                    <a:pt x="8" y="7"/>
                  </a:cubicBezTo>
                  <a:cubicBezTo>
                    <a:pt x="11" y="8"/>
                    <a:pt x="16" y="7"/>
                    <a:pt x="18" y="7"/>
                  </a:cubicBezTo>
                  <a:cubicBezTo>
                    <a:pt x="23" y="6"/>
                    <a:pt x="26" y="4"/>
                    <a:pt x="30" y="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33" name="Picture 1968"/>
            <p:cNvPicPr>
              <a:picLocks noChangeAspect="1" noChangeArrowheads="1"/>
            </p:cNvPicPr>
            <p:nvPr/>
          </p:nvPicPr>
          <p:blipFill>
            <a:blip r:embed="rId28" cstate="screen">
              <a:extLst>
                <a:ext uri="{28A0092B-C50C-407E-A947-70E740481C1C}">
                  <a14:useLocalDpi xmlns:a14="http://schemas.microsoft.com/office/drawing/2010/main"/>
                </a:ext>
              </a:extLst>
            </a:blip>
            <a:srcRect/>
            <a:stretch>
              <a:fillRect/>
            </a:stretch>
          </p:blipFill>
          <p:spPr bwMode="auto">
            <a:xfrm>
              <a:off x="4036965" y="5676934"/>
              <a:ext cx="101601"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4" name="Freeform 1969"/>
            <p:cNvSpPr>
              <a:spLocks/>
            </p:cNvSpPr>
            <p:nvPr/>
          </p:nvSpPr>
          <p:spPr bwMode="auto">
            <a:xfrm>
              <a:off x="3965527" y="5697572"/>
              <a:ext cx="112713" cy="74613"/>
            </a:xfrm>
            <a:custGeom>
              <a:avLst/>
              <a:gdLst>
                <a:gd name="T0" fmla="*/ 19 w 30"/>
                <a:gd name="T1" fmla="*/ 10 h 20"/>
                <a:gd name="T2" fmla="*/ 25 w 30"/>
                <a:gd name="T3" fmla="*/ 18 h 20"/>
                <a:gd name="T4" fmla="*/ 30 w 30"/>
                <a:gd name="T5" fmla="*/ 20 h 20"/>
                <a:gd name="T6" fmla="*/ 24 w 30"/>
                <a:gd name="T7" fmla="*/ 13 h 20"/>
                <a:gd name="T8" fmla="*/ 19 w 30"/>
                <a:gd name="T9" fmla="*/ 4 h 20"/>
                <a:gd name="T10" fmla="*/ 11 w 30"/>
                <a:gd name="T11" fmla="*/ 0 h 20"/>
                <a:gd name="T12" fmla="*/ 10 w 30"/>
                <a:gd name="T13" fmla="*/ 0 h 20"/>
                <a:gd name="T14" fmla="*/ 0 w 30"/>
                <a:gd name="T15" fmla="*/ 6 h 20"/>
                <a:gd name="T16" fmla="*/ 5 w 30"/>
                <a:gd name="T17" fmla="*/ 5 h 20"/>
                <a:gd name="T18" fmla="*/ 19 w 30"/>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0">
                  <a:moveTo>
                    <a:pt x="19" y="10"/>
                  </a:moveTo>
                  <a:cubicBezTo>
                    <a:pt x="20" y="12"/>
                    <a:pt x="23" y="16"/>
                    <a:pt x="25" y="18"/>
                  </a:cubicBezTo>
                  <a:cubicBezTo>
                    <a:pt x="26" y="19"/>
                    <a:pt x="30" y="20"/>
                    <a:pt x="30" y="20"/>
                  </a:cubicBezTo>
                  <a:cubicBezTo>
                    <a:pt x="27" y="19"/>
                    <a:pt x="25" y="16"/>
                    <a:pt x="24" y="13"/>
                  </a:cubicBezTo>
                  <a:cubicBezTo>
                    <a:pt x="22" y="10"/>
                    <a:pt x="21" y="7"/>
                    <a:pt x="19" y="4"/>
                  </a:cubicBezTo>
                  <a:cubicBezTo>
                    <a:pt x="17" y="1"/>
                    <a:pt x="14" y="0"/>
                    <a:pt x="11" y="0"/>
                  </a:cubicBezTo>
                  <a:cubicBezTo>
                    <a:pt x="11" y="0"/>
                    <a:pt x="10" y="0"/>
                    <a:pt x="10" y="0"/>
                  </a:cubicBezTo>
                  <a:cubicBezTo>
                    <a:pt x="6" y="1"/>
                    <a:pt x="3" y="4"/>
                    <a:pt x="0" y="6"/>
                  </a:cubicBezTo>
                  <a:cubicBezTo>
                    <a:pt x="2" y="5"/>
                    <a:pt x="4" y="5"/>
                    <a:pt x="5" y="5"/>
                  </a:cubicBezTo>
                  <a:cubicBezTo>
                    <a:pt x="12" y="5"/>
                    <a:pt x="17" y="8"/>
                    <a:pt x="19"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1970"/>
            <p:cNvSpPr>
              <a:spLocks/>
            </p:cNvSpPr>
            <p:nvPr/>
          </p:nvSpPr>
          <p:spPr bwMode="auto">
            <a:xfrm>
              <a:off x="3930602" y="5719797"/>
              <a:ext cx="200026" cy="93663"/>
            </a:xfrm>
            <a:custGeom>
              <a:avLst/>
              <a:gdLst>
                <a:gd name="T0" fmla="*/ 26 w 53"/>
                <a:gd name="T1" fmla="*/ 3 h 25"/>
                <a:gd name="T2" fmla="*/ 32 w 53"/>
                <a:gd name="T3" fmla="*/ 11 h 25"/>
                <a:gd name="T4" fmla="*/ 34 w 53"/>
                <a:gd name="T5" fmla="*/ 13 h 25"/>
                <a:gd name="T6" fmla="*/ 34 w 53"/>
                <a:gd name="T7" fmla="*/ 14 h 25"/>
                <a:gd name="T8" fmla="*/ 33 w 53"/>
                <a:gd name="T9" fmla="*/ 14 h 25"/>
                <a:gd name="T10" fmla="*/ 30 w 53"/>
                <a:gd name="T11" fmla="*/ 12 h 25"/>
                <a:gd name="T12" fmla="*/ 24 w 53"/>
                <a:gd name="T13" fmla="*/ 10 h 25"/>
                <a:gd name="T14" fmla="*/ 20 w 53"/>
                <a:gd name="T15" fmla="*/ 7 h 25"/>
                <a:gd name="T16" fmla="*/ 14 w 53"/>
                <a:gd name="T17" fmla="*/ 5 h 25"/>
                <a:gd name="T18" fmla="*/ 11 w 53"/>
                <a:gd name="T19" fmla="*/ 5 h 25"/>
                <a:gd name="T20" fmla="*/ 18 w 53"/>
                <a:gd name="T21" fmla="*/ 7 h 25"/>
                <a:gd name="T22" fmla="*/ 21 w 53"/>
                <a:gd name="T23" fmla="*/ 9 h 25"/>
                <a:gd name="T24" fmla="*/ 14 w 53"/>
                <a:gd name="T25" fmla="*/ 8 h 25"/>
                <a:gd name="T26" fmla="*/ 3 w 53"/>
                <a:gd name="T27" fmla="*/ 8 h 25"/>
                <a:gd name="T28" fmla="*/ 2 w 53"/>
                <a:gd name="T29" fmla="*/ 9 h 25"/>
                <a:gd name="T30" fmla="*/ 7 w 53"/>
                <a:gd name="T31" fmla="*/ 9 h 25"/>
                <a:gd name="T32" fmla="*/ 27 w 53"/>
                <a:gd name="T33" fmla="*/ 12 h 25"/>
                <a:gd name="T34" fmla="*/ 31 w 53"/>
                <a:gd name="T35" fmla="*/ 14 h 25"/>
                <a:gd name="T36" fmla="*/ 33 w 53"/>
                <a:gd name="T37" fmla="*/ 15 h 25"/>
                <a:gd name="T38" fmla="*/ 31 w 53"/>
                <a:gd name="T39" fmla="*/ 15 h 25"/>
                <a:gd name="T40" fmla="*/ 21 w 53"/>
                <a:gd name="T41" fmla="*/ 17 h 25"/>
                <a:gd name="T42" fmla="*/ 18 w 53"/>
                <a:gd name="T43" fmla="*/ 17 h 25"/>
                <a:gd name="T44" fmla="*/ 10 w 53"/>
                <a:gd name="T45" fmla="*/ 15 h 25"/>
                <a:gd name="T46" fmla="*/ 10 w 53"/>
                <a:gd name="T47" fmla="*/ 16 h 25"/>
                <a:gd name="T48" fmla="*/ 18 w 53"/>
                <a:gd name="T49" fmla="*/ 17 h 25"/>
                <a:gd name="T50" fmla="*/ 21 w 53"/>
                <a:gd name="T51" fmla="*/ 18 h 25"/>
                <a:gd name="T52" fmla="*/ 32 w 53"/>
                <a:gd name="T53" fmla="*/ 16 h 25"/>
                <a:gd name="T54" fmla="*/ 35 w 53"/>
                <a:gd name="T55" fmla="*/ 16 h 25"/>
                <a:gd name="T56" fmla="*/ 42 w 53"/>
                <a:gd name="T57" fmla="*/ 18 h 25"/>
                <a:gd name="T58" fmla="*/ 40 w 53"/>
                <a:gd name="T59" fmla="*/ 19 h 25"/>
                <a:gd name="T60" fmla="*/ 37 w 53"/>
                <a:gd name="T61" fmla="*/ 22 h 25"/>
                <a:gd name="T62" fmla="*/ 28 w 53"/>
                <a:gd name="T63" fmla="*/ 24 h 25"/>
                <a:gd name="T64" fmla="*/ 22 w 53"/>
                <a:gd name="T65" fmla="*/ 25 h 25"/>
                <a:gd name="T66" fmla="*/ 28 w 53"/>
                <a:gd name="T67" fmla="*/ 25 h 25"/>
                <a:gd name="T68" fmla="*/ 37 w 53"/>
                <a:gd name="T69" fmla="*/ 22 h 25"/>
                <a:gd name="T70" fmla="*/ 40 w 53"/>
                <a:gd name="T71" fmla="*/ 20 h 25"/>
                <a:gd name="T72" fmla="*/ 42 w 53"/>
                <a:gd name="T73" fmla="*/ 19 h 25"/>
                <a:gd name="T74" fmla="*/ 46 w 53"/>
                <a:gd name="T75" fmla="*/ 18 h 25"/>
                <a:gd name="T76" fmla="*/ 49 w 53"/>
                <a:gd name="T77" fmla="*/ 18 h 25"/>
                <a:gd name="T78" fmla="*/ 49 w 53"/>
                <a:gd name="T79" fmla="*/ 18 h 25"/>
                <a:gd name="T80" fmla="*/ 51 w 53"/>
                <a:gd name="T81" fmla="*/ 18 h 25"/>
                <a:gd name="T82" fmla="*/ 47 w 53"/>
                <a:gd name="T83" fmla="*/ 17 h 25"/>
                <a:gd name="T84" fmla="*/ 46 w 53"/>
                <a:gd name="T85" fmla="*/ 17 h 25"/>
                <a:gd name="T86" fmla="*/ 44 w 53"/>
                <a:gd name="T87" fmla="*/ 16 h 25"/>
                <a:gd name="T88" fmla="*/ 39 w 53"/>
                <a:gd name="T89" fmla="*/ 12 h 25"/>
                <a:gd name="T90" fmla="*/ 37 w 53"/>
                <a:gd name="T91" fmla="*/ 9 h 25"/>
                <a:gd name="T92" fmla="*/ 34 w 53"/>
                <a:gd name="T93" fmla="*/ 1 h 25"/>
                <a:gd name="T94" fmla="*/ 35 w 53"/>
                <a:gd name="T95" fmla="*/ 7 h 25"/>
                <a:gd name="T96" fmla="*/ 37 w 53"/>
                <a:gd name="T97" fmla="*/ 11 h 25"/>
                <a:gd name="T98" fmla="*/ 40 w 53"/>
                <a:gd name="T99" fmla="*/ 14 h 25"/>
                <a:gd name="T100" fmla="*/ 44 w 53"/>
                <a:gd name="T101" fmla="*/ 17 h 25"/>
                <a:gd name="T102" fmla="*/ 39 w 53"/>
                <a:gd name="T103" fmla="*/ 16 h 25"/>
                <a:gd name="T104" fmla="*/ 37 w 53"/>
                <a:gd name="T105" fmla="*/ 15 h 25"/>
                <a:gd name="T106" fmla="*/ 35 w 53"/>
                <a:gd name="T107" fmla="*/ 13 h 25"/>
                <a:gd name="T108" fmla="*/ 34 w 53"/>
                <a:gd name="T109" fmla="*/ 12 h 25"/>
                <a:gd name="T110" fmla="*/ 31 w 53"/>
                <a:gd name="T111" fmla="*/ 8 h 25"/>
                <a:gd name="T112" fmla="*/ 24 w 53"/>
                <a:gd name="T113" fmla="*/ 0 h 25"/>
                <a:gd name="T114" fmla="*/ 23 w 53"/>
                <a:gd name="T11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25">
                  <a:moveTo>
                    <a:pt x="23" y="1"/>
                  </a:moveTo>
                  <a:cubicBezTo>
                    <a:pt x="24" y="2"/>
                    <a:pt x="25" y="2"/>
                    <a:pt x="26" y="3"/>
                  </a:cubicBezTo>
                  <a:cubicBezTo>
                    <a:pt x="28" y="5"/>
                    <a:pt x="29" y="6"/>
                    <a:pt x="30" y="8"/>
                  </a:cubicBezTo>
                  <a:cubicBezTo>
                    <a:pt x="31" y="9"/>
                    <a:pt x="32" y="10"/>
                    <a:pt x="32" y="11"/>
                  </a:cubicBezTo>
                  <a:cubicBezTo>
                    <a:pt x="33" y="11"/>
                    <a:pt x="33" y="12"/>
                    <a:pt x="33" y="12"/>
                  </a:cubicBezTo>
                  <a:cubicBezTo>
                    <a:pt x="34" y="13"/>
                    <a:pt x="34" y="13"/>
                    <a:pt x="34" y="13"/>
                  </a:cubicBezTo>
                  <a:cubicBezTo>
                    <a:pt x="34" y="13"/>
                    <a:pt x="34" y="13"/>
                    <a:pt x="34" y="13"/>
                  </a:cubicBezTo>
                  <a:cubicBezTo>
                    <a:pt x="34" y="14"/>
                    <a:pt x="34" y="14"/>
                    <a:pt x="34" y="14"/>
                  </a:cubicBezTo>
                  <a:cubicBezTo>
                    <a:pt x="35" y="14"/>
                    <a:pt x="35" y="14"/>
                    <a:pt x="36" y="15"/>
                  </a:cubicBezTo>
                  <a:cubicBezTo>
                    <a:pt x="35" y="15"/>
                    <a:pt x="34" y="14"/>
                    <a:pt x="33" y="14"/>
                  </a:cubicBezTo>
                  <a:cubicBezTo>
                    <a:pt x="33" y="13"/>
                    <a:pt x="32" y="13"/>
                    <a:pt x="32" y="13"/>
                  </a:cubicBezTo>
                  <a:cubicBezTo>
                    <a:pt x="31" y="13"/>
                    <a:pt x="31" y="12"/>
                    <a:pt x="30" y="12"/>
                  </a:cubicBezTo>
                  <a:cubicBezTo>
                    <a:pt x="29" y="12"/>
                    <a:pt x="28" y="11"/>
                    <a:pt x="27" y="11"/>
                  </a:cubicBezTo>
                  <a:cubicBezTo>
                    <a:pt x="26" y="10"/>
                    <a:pt x="25" y="10"/>
                    <a:pt x="24" y="10"/>
                  </a:cubicBezTo>
                  <a:cubicBezTo>
                    <a:pt x="23" y="9"/>
                    <a:pt x="23" y="9"/>
                    <a:pt x="22" y="8"/>
                  </a:cubicBezTo>
                  <a:cubicBezTo>
                    <a:pt x="21" y="8"/>
                    <a:pt x="21" y="7"/>
                    <a:pt x="20" y="7"/>
                  </a:cubicBezTo>
                  <a:cubicBezTo>
                    <a:pt x="19" y="7"/>
                    <a:pt x="19" y="6"/>
                    <a:pt x="18" y="6"/>
                  </a:cubicBezTo>
                  <a:cubicBezTo>
                    <a:pt x="17" y="6"/>
                    <a:pt x="16" y="5"/>
                    <a:pt x="14" y="5"/>
                  </a:cubicBezTo>
                  <a:cubicBezTo>
                    <a:pt x="14" y="5"/>
                    <a:pt x="13" y="5"/>
                    <a:pt x="12" y="5"/>
                  </a:cubicBezTo>
                  <a:cubicBezTo>
                    <a:pt x="12" y="5"/>
                    <a:pt x="11" y="5"/>
                    <a:pt x="11" y="5"/>
                  </a:cubicBezTo>
                  <a:cubicBezTo>
                    <a:pt x="12" y="5"/>
                    <a:pt x="13" y="5"/>
                    <a:pt x="14" y="5"/>
                  </a:cubicBezTo>
                  <a:cubicBezTo>
                    <a:pt x="16" y="6"/>
                    <a:pt x="17" y="6"/>
                    <a:pt x="18" y="7"/>
                  </a:cubicBezTo>
                  <a:cubicBezTo>
                    <a:pt x="18" y="7"/>
                    <a:pt x="19" y="7"/>
                    <a:pt x="20" y="8"/>
                  </a:cubicBezTo>
                  <a:cubicBezTo>
                    <a:pt x="20" y="8"/>
                    <a:pt x="21" y="8"/>
                    <a:pt x="21" y="9"/>
                  </a:cubicBezTo>
                  <a:cubicBezTo>
                    <a:pt x="22" y="9"/>
                    <a:pt x="22" y="9"/>
                    <a:pt x="22" y="9"/>
                  </a:cubicBezTo>
                  <a:cubicBezTo>
                    <a:pt x="19" y="8"/>
                    <a:pt x="16" y="8"/>
                    <a:pt x="14" y="8"/>
                  </a:cubicBezTo>
                  <a:cubicBezTo>
                    <a:pt x="11" y="8"/>
                    <a:pt x="9" y="8"/>
                    <a:pt x="7" y="8"/>
                  </a:cubicBezTo>
                  <a:cubicBezTo>
                    <a:pt x="6" y="8"/>
                    <a:pt x="4" y="8"/>
                    <a:pt x="3" y="8"/>
                  </a:cubicBezTo>
                  <a:cubicBezTo>
                    <a:pt x="2" y="9"/>
                    <a:pt x="1" y="9"/>
                    <a:pt x="0" y="9"/>
                  </a:cubicBezTo>
                  <a:cubicBezTo>
                    <a:pt x="1" y="9"/>
                    <a:pt x="1" y="9"/>
                    <a:pt x="2" y="9"/>
                  </a:cubicBezTo>
                  <a:cubicBezTo>
                    <a:pt x="2" y="9"/>
                    <a:pt x="3" y="9"/>
                    <a:pt x="3" y="9"/>
                  </a:cubicBezTo>
                  <a:cubicBezTo>
                    <a:pt x="4" y="9"/>
                    <a:pt x="6" y="9"/>
                    <a:pt x="7" y="9"/>
                  </a:cubicBezTo>
                  <a:cubicBezTo>
                    <a:pt x="9" y="9"/>
                    <a:pt x="11" y="9"/>
                    <a:pt x="13" y="9"/>
                  </a:cubicBezTo>
                  <a:cubicBezTo>
                    <a:pt x="18" y="9"/>
                    <a:pt x="22" y="10"/>
                    <a:pt x="27" y="12"/>
                  </a:cubicBezTo>
                  <a:cubicBezTo>
                    <a:pt x="28" y="12"/>
                    <a:pt x="29" y="13"/>
                    <a:pt x="30" y="13"/>
                  </a:cubicBezTo>
                  <a:cubicBezTo>
                    <a:pt x="30" y="13"/>
                    <a:pt x="31" y="14"/>
                    <a:pt x="31" y="14"/>
                  </a:cubicBezTo>
                  <a:cubicBezTo>
                    <a:pt x="32" y="14"/>
                    <a:pt x="32" y="14"/>
                    <a:pt x="33" y="15"/>
                  </a:cubicBezTo>
                  <a:cubicBezTo>
                    <a:pt x="33" y="15"/>
                    <a:pt x="33" y="15"/>
                    <a:pt x="33" y="15"/>
                  </a:cubicBezTo>
                  <a:cubicBezTo>
                    <a:pt x="33" y="15"/>
                    <a:pt x="33" y="15"/>
                    <a:pt x="32" y="15"/>
                  </a:cubicBezTo>
                  <a:cubicBezTo>
                    <a:pt x="32" y="15"/>
                    <a:pt x="31" y="15"/>
                    <a:pt x="31" y="15"/>
                  </a:cubicBezTo>
                  <a:cubicBezTo>
                    <a:pt x="30" y="15"/>
                    <a:pt x="29" y="15"/>
                    <a:pt x="29" y="15"/>
                  </a:cubicBezTo>
                  <a:cubicBezTo>
                    <a:pt x="26" y="16"/>
                    <a:pt x="24" y="17"/>
                    <a:pt x="21" y="17"/>
                  </a:cubicBezTo>
                  <a:cubicBezTo>
                    <a:pt x="21" y="17"/>
                    <a:pt x="20" y="17"/>
                    <a:pt x="20" y="17"/>
                  </a:cubicBezTo>
                  <a:cubicBezTo>
                    <a:pt x="19" y="17"/>
                    <a:pt x="18" y="17"/>
                    <a:pt x="18" y="17"/>
                  </a:cubicBezTo>
                  <a:cubicBezTo>
                    <a:pt x="17" y="17"/>
                    <a:pt x="15" y="17"/>
                    <a:pt x="14" y="16"/>
                  </a:cubicBezTo>
                  <a:cubicBezTo>
                    <a:pt x="13" y="16"/>
                    <a:pt x="12" y="16"/>
                    <a:pt x="10" y="15"/>
                  </a:cubicBezTo>
                  <a:cubicBezTo>
                    <a:pt x="9" y="15"/>
                    <a:pt x="8" y="15"/>
                    <a:pt x="7" y="14"/>
                  </a:cubicBezTo>
                  <a:cubicBezTo>
                    <a:pt x="8" y="15"/>
                    <a:pt x="9" y="15"/>
                    <a:pt x="10" y="16"/>
                  </a:cubicBezTo>
                  <a:cubicBezTo>
                    <a:pt x="12" y="16"/>
                    <a:pt x="13" y="16"/>
                    <a:pt x="14" y="17"/>
                  </a:cubicBezTo>
                  <a:cubicBezTo>
                    <a:pt x="15" y="17"/>
                    <a:pt x="16" y="17"/>
                    <a:pt x="18" y="17"/>
                  </a:cubicBezTo>
                  <a:cubicBezTo>
                    <a:pt x="18" y="17"/>
                    <a:pt x="19" y="18"/>
                    <a:pt x="20" y="18"/>
                  </a:cubicBezTo>
                  <a:cubicBezTo>
                    <a:pt x="20" y="18"/>
                    <a:pt x="21" y="18"/>
                    <a:pt x="21" y="18"/>
                  </a:cubicBezTo>
                  <a:cubicBezTo>
                    <a:pt x="24" y="17"/>
                    <a:pt x="26" y="16"/>
                    <a:pt x="29" y="16"/>
                  </a:cubicBezTo>
                  <a:cubicBezTo>
                    <a:pt x="30" y="16"/>
                    <a:pt x="31" y="16"/>
                    <a:pt x="32" y="16"/>
                  </a:cubicBezTo>
                  <a:cubicBezTo>
                    <a:pt x="33" y="16"/>
                    <a:pt x="34" y="16"/>
                    <a:pt x="34" y="16"/>
                  </a:cubicBezTo>
                  <a:cubicBezTo>
                    <a:pt x="35" y="16"/>
                    <a:pt x="35" y="16"/>
                    <a:pt x="35" y="16"/>
                  </a:cubicBezTo>
                  <a:cubicBezTo>
                    <a:pt x="36" y="16"/>
                    <a:pt x="38" y="17"/>
                    <a:pt x="39" y="17"/>
                  </a:cubicBezTo>
                  <a:cubicBezTo>
                    <a:pt x="40" y="18"/>
                    <a:pt x="41" y="18"/>
                    <a:pt x="42" y="18"/>
                  </a:cubicBezTo>
                  <a:cubicBezTo>
                    <a:pt x="42" y="18"/>
                    <a:pt x="42" y="18"/>
                    <a:pt x="42" y="18"/>
                  </a:cubicBezTo>
                  <a:cubicBezTo>
                    <a:pt x="41" y="19"/>
                    <a:pt x="41" y="19"/>
                    <a:pt x="40" y="19"/>
                  </a:cubicBezTo>
                  <a:cubicBezTo>
                    <a:pt x="40" y="20"/>
                    <a:pt x="40" y="20"/>
                    <a:pt x="39" y="20"/>
                  </a:cubicBezTo>
                  <a:cubicBezTo>
                    <a:pt x="38" y="21"/>
                    <a:pt x="38" y="21"/>
                    <a:pt x="37" y="22"/>
                  </a:cubicBezTo>
                  <a:cubicBezTo>
                    <a:pt x="36" y="22"/>
                    <a:pt x="35" y="23"/>
                    <a:pt x="34" y="23"/>
                  </a:cubicBezTo>
                  <a:cubicBezTo>
                    <a:pt x="32" y="24"/>
                    <a:pt x="30" y="24"/>
                    <a:pt x="28" y="24"/>
                  </a:cubicBezTo>
                  <a:cubicBezTo>
                    <a:pt x="27" y="25"/>
                    <a:pt x="26" y="25"/>
                    <a:pt x="25" y="25"/>
                  </a:cubicBezTo>
                  <a:cubicBezTo>
                    <a:pt x="24" y="25"/>
                    <a:pt x="23" y="25"/>
                    <a:pt x="22" y="25"/>
                  </a:cubicBezTo>
                  <a:cubicBezTo>
                    <a:pt x="23" y="25"/>
                    <a:pt x="24" y="25"/>
                    <a:pt x="25" y="25"/>
                  </a:cubicBezTo>
                  <a:cubicBezTo>
                    <a:pt x="26" y="25"/>
                    <a:pt x="27" y="25"/>
                    <a:pt x="28" y="25"/>
                  </a:cubicBezTo>
                  <a:cubicBezTo>
                    <a:pt x="30" y="25"/>
                    <a:pt x="32" y="24"/>
                    <a:pt x="34" y="24"/>
                  </a:cubicBezTo>
                  <a:cubicBezTo>
                    <a:pt x="35" y="23"/>
                    <a:pt x="36" y="23"/>
                    <a:pt x="37" y="22"/>
                  </a:cubicBezTo>
                  <a:cubicBezTo>
                    <a:pt x="38" y="22"/>
                    <a:pt x="39" y="21"/>
                    <a:pt x="40" y="21"/>
                  </a:cubicBezTo>
                  <a:cubicBezTo>
                    <a:pt x="40" y="21"/>
                    <a:pt x="40" y="20"/>
                    <a:pt x="40" y="20"/>
                  </a:cubicBezTo>
                  <a:cubicBezTo>
                    <a:pt x="41" y="20"/>
                    <a:pt x="41" y="20"/>
                    <a:pt x="41" y="20"/>
                  </a:cubicBezTo>
                  <a:cubicBezTo>
                    <a:pt x="41" y="19"/>
                    <a:pt x="42" y="19"/>
                    <a:pt x="42" y="19"/>
                  </a:cubicBezTo>
                  <a:cubicBezTo>
                    <a:pt x="43" y="19"/>
                    <a:pt x="43" y="18"/>
                    <a:pt x="44" y="18"/>
                  </a:cubicBezTo>
                  <a:cubicBezTo>
                    <a:pt x="44" y="18"/>
                    <a:pt x="45" y="18"/>
                    <a:pt x="46" y="18"/>
                  </a:cubicBezTo>
                  <a:cubicBezTo>
                    <a:pt x="47" y="18"/>
                    <a:pt x="47" y="18"/>
                    <a:pt x="48" y="18"/>
                  </a:cubicBezTo>
                  <a:cubicBezTo>
                    <a:pt x="48" y="18"/>
                    <a:pt x="48" y="18"/>
                    <a:pt x="49" y="18"/>
                  </a:cubicBezTo>
                  <a:cubicBezTo>
                    <a:pt x="49" y="18"/>
                    <a:pt x="49" y="18"/>
                    <a:pt x="49" y="18"/>
                  </a:cubicBezTo>
                  <a:cubicBezTo>
                    <a:pt x="49" y="18"/>
                    <a:pt x="49" y="18"/>
                    <a:pt x="49" y="18"/>
                  </a:cubicBezTo>
                  <a:cubicBezTo>
                    <a:pt x="50" y="18"/>
                    <a:pt x="52" y="18"/>
                    <a:pt x="53" y="18"/>
                  </a:cubicBezTo>
                  <a:cubicBezTo>
                    <a:pt x="52" y="18"/>
                    <a:pt x="52" y="18"/>
                    <a:pt x="51" y="18"/>
                  </a:cubicBezTo>
                  <a:cubicBezTo>
                    <a:pt x="50" y="18"/>
                    <a:pt x="50" y="18"/>
                    <a:pt x="49" y="18"/>
                  </a:cubicBezTo>
                  <a:cubicBezTo>
                    <a:pt x="48" y="18"/>
                    <a:pt x="48" y="17"/>
                    <a:pt x="47" y="17"/>
                  </a:cubicBezTo>
                  <a:cubicBezTo>
                    <a:pt x="47" y="17"/>
                    <a:pt x="47" y="17"/>
                    <a:pt x="46" y="17"/>
                  </a:cubicBezTo>
                  <a:cubicBezTo>
                    <a:pt x="46" y="17"/>
                    <a:pt x="46" y="17"/>
                    <a:pt x="46" y="17"/>
                  </a:cubicBezTo>
                  <a:cubicBezTo>
                    <a:pt x="46" y="17"/>
                    <a:pt x="45" y="17"/>
                    <a:pt x="45" y="17"/>
                  </a:cubicBezTo>
                  <a:cubicBezTo>
                    <a:pt x="45" y="17"/>
                    <a:pt x="45" y="16"/>
                    <a:pt x="44" y="16"/>
                  </a:cubicBezTo>
                  <a:cubicBezTo>
                    <a:pt x="44" y="16"/>
                    <a:pt x="44" y="16"/>
                    <a:pt x="43" y="16"/>
                  </a:cubicBezTo>
                  <a:cubicBezTo>
                    <a:pt x="41" y="14"/>
                    <a:pt x="40" y="13"/>
                    <a:pt x="39" y="12"/>
                  </a:cubicBezTo>
                  <a:cubicBezTo>
                    <a:pt x="38" y="11"/>
                    <a:pt x="38" y="11"/>
                    <a:pt x="38" y="11"/>
                  </a:cubicBezTo>
                  <a:cubicBezTo>
                    <a:pt x="37" y="10"/>
                    <a:pt x="37" y="10"/>
                    <a:pt x="37" y="9"/>
                  </a:cubicBezTo>
                  <a:cubicBezTo>
                    <a:pt x="36" y="8"/>
                    <a:pt x="36" y="8"/>
                    <a:pt x="35" y="7"/>
                  </a:cubicBezTo>
                  <a:cubicBezTo>
                    <a:pt x="35" y="5"/>
                    <a:pt x="35" y="3"/>
                    <a:pt x="34" y="1"/>
                  </a:cubicBezTo>
                  <a:cubicBezTo>
                    <a:pt x="34" y="2"/>
                    <a:pt x="35" y="3"/>
                    <a:pt x="35" y="4"/>
                  </a:cubicBezTo>
                  <a:cubicBezTo>
                    <a:pt x="35" y="5"/>
                    <a:pt x="35" y="6"/>
                    <a:pt x="35" y="7"/>
                  </a:cubicBezTo>
                  <a:cubicBezTo>
                    <a:pt x="35" y="8"/>
                    <a:pt x="36" y="9"/>
                    <a:pt x="36" y="10"/>
                  </a:cubicBezTo>
                  <a:cubicBezTo>
                    <a:pt x="36" y="10"/>
                    <a:pt x="37" y="10"/>
                    <a:pt x="37" y="11"/>
                  </a:cubicBezTo>
                  <a:cubicBezTo>
                    <a:pt x="37" y="11"/>
                    <a:pt x="38" y="12"/>
                    <a:pt x="38" y="12"/>
                  </a:cubicBezTo>
                  <a:cubicBezTo>
                    <a:pt x="39" y="13"/>
                    <a:pt x="40" y="14"/>
                    <a:pt x="40" y="14"/>
                  </a:cubicBezTo>
                  <a:cubicBezTo>
                    <a:pt x="41" y="15"/>
                    <a:pt x="42" y="16"/>
                    <a:pt x="43" y="16"/>
                  </a:cubicBezTo>
                  <a:cubicBezTo>
                    <a:pt x="43" y="16"/>
                    <a:pt x="44" y="17"/>
                    <a:pt x="44" y="17"/>
                  </a:cubicBezTo>
                  <a:cubicBezTo>
                    <a:pt x="44" y="17"/>
                    <a:pt x="44" y="17"/>
                    <a:pt x="44" y="17"/>
                  </a:cubicBezTo>
                  <a:cubicBezTo>
                    <a:pt x="43" y="17"/>
                    <a:pt x="41" y="17"/>
                    <a:pt x="39" y="16"/>
                  </a:cubicBezTo>
                  <a:cubicBezTo>
                    <a:pt x="39" y="16"/>
                    <a:pt x="39" y="16"/>
                    <a:pt x="38" y="16"/>
                  </a:cubicBezTo>
                  <a:cubicBezTo>
                    <a:pt x="38" y="16"/>
                    <a:pt x="38" y="15"/>
                    <a:pt x="37" y="15"/>
                  </a:cubicBezTo>
                  <a:cubicBezTo>
                    <a:pt x="36" y="15"/>
                    <a:pt x="36" y="14"/>
                    <a:pt x="35" y="13"/>
                  </a:cubicBezTo>
                  <a:cubicBezTo>
                    <a:pt x="35" y="13"/>
                    <a:pt x="35" y="13"/>
                    <a:pt x="35" y="13"/>
                  </a:cubicBezTo>
                  <a:cubicBezTo>
                    <a:pt x="35" y="13"/>
                    <a:pt x="35" y="13"/>
                    <a:pt x="34" y="12"/>
                  </a:cubicBezTo>
                  <a:cubicBezTo>
                    <a:pt x="34" y="12"/>
                    <a:pt x="34" y="12"/>
                    <a:pt x="34" y="12"/>
                  </a:cubicBezTo>
                  <a:cubicBezTo>
                    <a:pt x="34" y="11"/>
                    <a:pt x="33" y="11"/>
                    <a:pt x="33" y="10"/>
                  </a:cubicBezTo>
                  <a:cubicBezTo>
                    <a:pt x="32" y="9"/>
                    <a:pt x="32" y="9"/>
                    <a:pt x="31" y="8"/>
                  </a:cubicBezTo>
                  <a:cubicBezTo>
                    <a:pt x="30" y="6"/>
                    <a:pt x="28" y="4"/>
                    <a:pt x="26" y="3"/>
                  </a:cubicBezTo>
                  <a:cubicBezTo>
                    <a:pt x="26" y="2"/>
                    <a:pt x="25" y="1"/>
                    <a:pt x="24" y="0"/>
                  </a:cubicBezTo>
                  <a:cubicBezTo>
                    <a:pt x="23" y="0"/>
                    <a:pt x="22" y="0"/>
                    <a:pt x="20" y="0"/>
                  </a:cubicBezTo>
                  <a:cubicBezTo>
                    <a:pt x="21" y="0"/>
                    <a:pt x="22" y="1"/>
                    <a:pt x="23" y="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1971"/>
            <p:cNvSpPr>
              <a:spLocks/>
            </p:cNvSpPr>
            <p:nvPr/>
          </p:nvSpPr>
          <p:spPr bwMode="auto">
            <a:xfrm>
              <a:off x="4167141" y="5400707"/>
              <a:ext cx="139701" cy="112713"/>
            </a:xfrm>
            <a:custGeom>
              <a:avLst/>
              <a:gdLst>
                <a:gd name="T0" fmla="*/ 37 w 37"/>
                <a:gd name="T1" fmla="*/ 30 h 30"/>
                <a:gd name="T2" fmla="*/ 15 w 37"/>
                <a:gd name="T3" fmla="*/ 18 h 30"/>
                <a:gd name="T4" fmla="*/ 7 w 37"/>
                <a:gd name="T5" fmla="*/ 9 h 30"/>
                <a:gd name="T6" fmla="*/ 0 w 37"/>
                <a:gd name="T7" fmla="*/ 0 h 30"/>
                <a:gd name="T8" fmla="*/ 4 w 37"/>
                <a:gd name="T9" fmla="*/ 16 h 30"/>
                <a:gd name="T10" fmla="*/ 17 w 37"/>
                <a:gd name="T11" fmla="*/ 25 h 30"/>
                <a:gd name="T12" fmla="*/ 37 w 37"/>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7" h="30">
                  <a:moveTo>
                    <a:pt x="37" y="30"/>
                  </a:moveTo>
                  <a:cubicBezTo>
                    <a:pt x="30" y="26"/>
                    <a:pt x="22" y="24"/>
                    <a:pt x="15" y="18"/>
                  </a:cubicBezTo>
                  <a:cubicBezTo>
                    <a:pt x="12" y="16"/>
                    <a:pt x="9" y="12"/>
                    <a:pt x="7" y="9"/>
                  </a:cubicBezTo>
                  <a:cubicBezTo>
                    <a:pt x="5" y="6"/>
                    <a:pt x="3" y="2"/>
                    <a:pt x="0" y="0"/>
                  </a:cubicBezTo>
                  <a:cubicBezTo>
                    <a:pt x="1" y="6"/>
                    <a:pt x="2" y="11"/>
                    <a:pt x="4" y="16"/>
                  </a:cubicBezTo>
                  <a:cubicBezTo>
                    <a:pt x="7" y="20"/>
                    <a:pt x="14" y="23"/>
                    <a:pt x="17" y="25"/>
                  </a:cubicBezTo>
                  <a:cubicBezTo>
                    <a:pt x="24" y="27"/>
                    <a:pt x="30" y="28"/>
                    <a:pt x="37" y="3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37" name="Picture 1973"/>
            <p:cNvPicPr>
              <a:picLocks noChangeAspect="1" noChangeArrowheads="1"/>
            </p:cNvPicPr>
            <p:nvPr/>
          </p:nvPicPr>
          <p:blipFill>
            <a:blip r:embed="rId29" cstate="screen">
              <a:extLst>
                <a:ext uri="{28A0092B-C50C-407E-A947-70E740481C1C}">
                  <a14:useLocalDpi xmlns:a14="http://schemas.microsoft.com/office/drawing/2010/main"/>
                </a:ext>
              </a:extLst>
            </a:blip>
            <a:srcRect/>
            <a:stretch>
              <a:fillRect/>
            </a:stretch>
          </p:blipFill>
          <p:spPr bwMode="auto">
            <a:xfrm>
              <a:off x="4330654" y="5373719"/>
              <a:ext cx="112713" cy="214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8" name="Freeform 1974"/>
            <p:cNvSpPr>
              <a:spLocks/>
            </p:cNvSpPr>
            <p:nvPr/>
          </p:nvSpPr>
          <p:spPr bwMode="auto">
            <a:xfrm>
              <a:off x="4246516" y="5356257"/>
              <a:ext cx="98426" cy="173039"/>
            </a:xfrm>
            <a:custGeom>
              <a:avLst/>
              <a:gdLst>
                <a:gd name="T0" fmla="*/ 20 w 26"/>
                <a:gd name="T1" fmla="*/ 23 h 46"/>
                <a:gd name="T2" fmla="*/ 21 w 26"/>
                <a:gd name="T3" fmla="*/ 38 h 46"/>
                <a:gd name="T4" fmla="*/ 25 w 26"/>
                <a:gd name="T5" fmla="*/ 46 h 46"/>
                <a:gd name="T6" fmla="*/ 24 w 26"/>
                <a:gd name="T7" fmla="*/ 32 h 46"/>
                <a:gd name="T8" fmla="*/ 26 w 26"/>
                <a:gd name="T9" fmla="*/ 15 h 46"/>
                <a:gd name="T10" fmla="*/ 19 w 26"/>
                <a:gd name="T11" fmla="*/ 2 h 46"/>
                <a:gd name="T12" fmla="*/ 17 w 26"/>
                <a:gd name="T13" fmla="*/ 1 h 46"/>
                <a:gd name="T14" fmla="*/ 0 w 26"/>
                <a:gd name="T15" fmla="*/ 1 h 46"/>
                <a:gd name="T16" fmla="*/ 7 w 26"/>
                <a:gd name="T17" fmla="*/ 4 h 46"/>
                <a:gd name="T18" fmla="*/ 20 w 2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46">
                  <a:moveTo>
                    <a:pt x="20" y="23"/>
                  </a:moveTo>
                  <a:cubicBezTo>
                    <a:pt x="20" y="27"/>
                    <a:pt x="20" y="34"/>
                    <a:pt x="21" y="38"/>
                  </a:cubicBezTo>
                  <a:cubicBezTo>
                    <a:pt x="22" y="41"/>
                    <a:pt x="25" y="46"/>
                    <a:pt x="25" y="46"/>
                  </a:cubicBezTo>
                  <a:cubicBezTo>
                    <a:pt x="24" y="42"/>
                    <a:pt x="24" y="37"/>
                    <a:pt x="24" y="32"/>
                  </a:cubicBezTo>
                  <a:cubicBezTo>
                    <a:pt x="25" y="26"/>
                    <a:pt x="26" y="21"/>
                    <a:pt x="26" y="15"/>
                  </a:cubicBezTo>
                  <a:cubicBezTo>
                    <a:pt x="26" y="10"/>
                    <a:pt x="23" y="6"/>
                    <a:pt x="19" y="2"/>
                  </a:cubicBezTo>
                  <a:cubicBezTo>
                    <a:pt x="19" y="2"/>
                    <a:pt x="18" y="1"/>
                    <a:pt x="17" y="1"/>
                  </a:cubicBezTo>
                  <a:cubicBezTo>
                    <a:pt x="12" y="0"/>
                    <a:pt x="6" y="0"/>
                    <a:pt x="0" y="1"/>
                  </a:cubicBezTo>
                  <a:cubicBezTo>
                    <a:pt x="2" y="2"/>
                    <a:pt x="5" y="2"/>
                    <a:pt x="7" y="4"/>
                  </a:cubicBezTo>
                  <a:cubicBezTo>
                    <a:pt x="16" y="10"/>
                    <a:pt x="20" y="18"/>
                    <a:pt x="20"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1975"/>
            <p:cNvSpPr>
              <a:spLocks/>
            </p:cNvSpPr>
            <p:nvPr/>
          </p:nvSpPr>
          <p:spPr bwMode="auto">
            <a:xfrm>
              <a:off x="4167141" y="5375307"/>
              <a:ext cx="233364" cy="217489"/>
            </a:xfrm>
            <a:custGeom>
              <a:avLst/>
              <a:gdLst>
                <a:gd name="T0" fmla="*/ 40 w 62"/>
                <a:gd name="T1" fmla="*/ 15 h 58"/>
                <a:gd name="T2" fmla="*/ 41 w 62"/>
                <a:gd name="T3" fmla="*/ 31 h 58"/>
                <a:gd name="T4" fmla="*/ 41 w 62"/>
                <a:gd name="T5" fmla="*/ 35 h 58"/>
                <a:gd name="T6" fmla="*/ 41 w 62"/>
                <a:gd name="T7" fmla="*/ 36 h 58"/>
                <a:gd name="T8" fmla="*/ 40 w 62"/>
                <a:gd name="T9" fmla="*/ 35 h 58"/>
                <a:gd name="T10" fmla="*/ 37 w 62"/>
                <a:gd name="T11" fmla="*/ 30 h 58"/>
                <a:gd name="T12" fmla="*/ 32 w 62"/>
                <a:gd name="T13" fmla="*/ 22 h 58"/>
                <a:gd name="T14" fmla="*/ 28 w 62"/>
                <a:gd name="T15" fmla="*/ 15 h 58"/>
                <a:gd name="T16" fmla="*/ 23 w 62"/>
                <a:gd name="T17" fmla="*/ 7 h 58"/>
                <a:gd name="T18" fmla="*/ 18 w 62"/>
                <a:gd name="T19" fmla="*/ 4 h 58"/>
                <a:gd name="T20" fmla="*/ 26 w 62"/>
                <a:gd name="T21" fmla="*/ 12 h 58"/>
                <a:gd name="T22" fmla="*/ 29 w 62"/>
                <a:gd name="T23" fmla="*/ 18 h 58"/>
                <a:gd name="T24" fmla="*/ 19 w 62"/>
                <a:gd name="T25" fmla="*/ 10 h 58"/>
                <a:gd name="T26" fmla="*/ 5 w 62"/>
                <a:gd name="T27" fmla="*/ 2 h 58"/>
                <a:gd name="T28" fmla="*/ 2 w 62"/>
                <a:gd name="T29" fmla="*/ 1 h 58"/>
                <a:gd name="T30" fmla="*/ 9 w 62"/>
                <a:gd name="T31" fmla="*/ 5 h 58"/>
                <a:gd name="T32" fmla="*/ 33 w 62"/>
                <a:gd name="T33" fmla="*/ 27 h 58"/>
                <a:gd name="T34" fmla="*/ 37 w 62"/>
                <a:gd name="T35" fmla="*/ 34 h 58"/>
                <a:gd name="T36" fmla="*/ 38 w 62"/>
                <a:gd name="T37" fmla="*/ 36 h 58"/>
                <a:gd name="T38" fmla="*/ 35 w 62"/>
                <a:gd name="T39" fmla="*/ 35 h 58"/>
                <a:gd name="T40" fmla="*/ 21 w 62"/>
                <a:gd name="T41" fmla="*/ 29 h 58"/>
                <a:gd name="T42" fmla="*/ 17 w 62"/>
                <a:gd name="T43" fmla="*/ 26 h 58"/>
                <a:gd name="T44" fmla="*/ 8 w 62"/>
                <a:gd name="T45" fmla="*/ 17 h 58"/>
                <a:gd name="T46" fmla="*/ 8 w 62"/>
                <a:gd name="T47" fmla="*/ 17 h 58"/>
                <a:gd name="T48" fmla="*/ 16 w 62"/>
                <a:gd name="T49" fmla="*/ 26 h 58"/>
                <a:gd name="T50" fmla="*/ 21 w 62"/>
                <a:gd name="T51" fmla="*/ 30 h 58"/>
                <a:gd name="T52" fmla="*/ 37 w 62"/>
                <a:gd name="T53" fmla="*/ 37 h 58"/>
                <a:gd name="T54" fmla="*/ 40 w 62"/>
                <a:gd name="T55" fmla="*/ 40 h 58"/>
                <a:gd name="T56" fmla="*/ 48 w 62"/>
                <a:gd name="T57" fmla="*/ 49 h 58"/>
                <a:gd name="T58" fmla="*/ 45 w 62"/>
                <a:gd name="T59" fmla="*/ 49 h 58"/>
                <a:gd name="T60" fmla="*/ 37 w 62"/>
                <a:gd name="T61" fmla="*/ 49 h 58"/>
                <a:gd name="T62" fmla="*/ 23 w 62"/>
                <a:gd name="T63" fmla="*/ 45 h 58"/>
                <a:gd name="T64" fmla="*/ 15 w 62"/>
                <a:gd name="T65" fmla="*/ 40 h 58"/>
                <a:gd name="T66" fmla="*/ 23 w 62"/>
                <a:gd name="T67" fmla="*/ 45 h 58"/>
                <a:gd name="T68" fmla="*/ 37 w 62"/>
                <a:gd name="T69" fmla="*/ 50 h 58"/>
                <a:gd name="T70" fmla="*/ 43 w 62"/>
                <a:gd name="T71" fmla="*/ 50 h 58"/>
                <a:gd name="T72" fmla="*/ 47 w 62"/>
                <a:gd name="T73" fmla="*/ 50 h 58"/>
                <a:gd name="T74" fmla="*/ 52 w 62"/>
                <a:gd name="T75" fmla="*/ 53 h 58"/>
                <a:gd name="T76" fmla="*/ 56 w 62"/>
                <a:gd name="T77" fmla="*/ 55 h 58"/>
                <a:gd name="T78" fmla="*/ 57 w 62"/>
                <a:gd name="T79" fmla="*/ 56 h 58"/>
                <a:gd name="T80" fmla="*/ 60 w 62"/>
                <a:gd name="T81" fmla="*/ 56 h 58"/>
                <a:gd name="T82" fmla="*/ 55 w 62"/>
                <a:gd name="T83" fmla="*/ 52 h 58"/>
                <a:gd name="T84" fmla="*/ 53 w 62"/>
                <a:gd name="T85" fmla="*/ 51 h 58"/>
                <a:gd name="T86" fmla="*/ 52 w 62"/>
                <a:gd name="T87" fmla="*/ 49 h 58"/>
                <a:gd name="T88" fmla="*/ 49 w 62"/>
                <a:gd name="T89" fmla="*/ 37 h 58"/>
                <a:gd name="T90" fmla="*/ 48 w 62"/>
                <a:gd name="T91" fmla="*/ 33 h 58"/>
                <a:gd name="T92" fmla="*/ 53 w 62"/>
                <a:gd name="T93" fmla="*/ 19 h 58"/>
                <a:gd name="T94" fmla="*/ 49 w 62"/>
                <a:gd name="T95" fmla="*/ 28 h 58"/>
                <a:gd name="T96" fmla="*/ 48 w 62"/>
                <a:gd name="T97" fmla="*/ 35 h 58"/>
                <a:gd name="T98" fmla="*/ 49 w 62"/>
                <a:gd name="T99" fmla="*/ 42 h 58"/>
                <a:gd name="T100" fmla="*/ 51 w 62"/>
                <a:gd name="T101" fmla="*/ 49 h 58"/>
                <a:gd name="T102" fmla="*/ 46 w 62"/>
                <a:gd name="T103" fmla="*/ 44 h 58"/>
                <a:gd name="T104" fmla="*/ 44 w 62"/>
                <a:gd name="T105" fmla="*/ 41 h 58"/>
                <a:gd name="T106" fmla="*/ 43 w 62"/>
                <a:gd name="T107" fmla="*/ 35 h 58"/>
                <a:gd name="T108" fmla="*/ 43 w 62"/>
                <a:gd name="T109" fmla="*/ 33 h 58"/>
                <a:gd name="T110" fmla="*/ 42 w 62"/>
                <a:gd name="T111" fmla="*/ 25 h 58"/>
                <a:gd name="T112" fmla="*/ 39 w 62"/>
                <a:gd name="T113" fmla="*/ 9 h 58"/>
                <a:gd name="T114" fmla="*/ 38 w 62"/>
                <a:gd name="T115" fmla="*/ 1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58">
                  <a:moveTo>
                    <a:pt x="38" y="10"/>
                  </a:moveTo>
                  <a:cubicBezTo>
                    <a:pt x="39" y="11"/>
                    <a:pt x="39" y="13"/>
                    <a:pt x="40" y="15"/>
                  </a:cubicBezTo>
                  <a:cubicBezTo>
                    <a:pt x="40" y="18"/>
                    <a:pt x="41" y="22"/>
                    <a:pt x="41" y="25"/>
                  </a:cubicBezTo>
                  <a:cubicBezTo>
                    <a:pt x="41" y="27"/>
                    <a:pt x="41" y="29"/>
                    <a:pt x="41" y="31"/>
                  </a:cubicBezTo>
                  <a:cubicBezTo>
                    <a:pt x="41" y="32"/>
                    <a:pt x="41" y="32"/>
                    <a:pt x="41" y="33"/>
                  </a:cubicBezTo>
                  <a:cubicBezTo>
                    <a:pt x="41" y="35"/>
                    <a:pt x="41" y="35"/>
                    <a:pt x="41" y="35"/>
                  </a:cubicBezTo>
                  <a:cubicBezTo>
                    <a:pt x="41" y="35"/>
                    <a:pt x="41" y="35"/>
                    <a:pt x="41" y="35"/>
                  </a:cubicBezTo>
                  <a:cubicBezTo>
                    <a:pt x="41" y="36"/>
                    <a:pt x="41" y="36"/>
                    <a:pt x="41" y="36"/>
                  </a:cubicBezTo>
                  <a:cubicBezTo>
                    <a:pt x="41" y="37"/>
                    <a:pt x="42" y="38"/>
                    <a:pt x="42" y="39"/>
                  </a:cubicBezTo>
                  <a:cubicBezTo>
                    <a:pt x="41" y="38"/>
                    <a:pt x="40" y="36"/>
                    <a:pt x="40" y="35"/>
                  </a:cubicBezTo>
                  <a:cubicBezTo>
                    <a:pt x="39" y="34"/>
                    <a:pt x="39" y="34"/>
                    <a:pt x="38" y="33"/>
                  </a:cubicBezTo>
                  <a:cubicBezTo>
                    <a:pt x="38" y="32"/>
                    <a:pt x="38" y="31"/>
                    <a:pt x="37" y="30"/>
                  </a:cubicBezTo>
                  <a:cubicBezTo>
                    <a:pt x="36" y="29"/>
                    <a:pt x="35" y="27"/>
                    <a:pt x="34" y="26"/>
                  </a:cubicBezTo>
                  <a:cubicBezTo>
                    <a:pt x="33" y="25"/>
                    <a:pt x="33" y="23"/>
                    <a:pt x="32" y="22"/>
                  </a:cubicBezTo>
                  <a:cubicBezTo>
                    <a:pt x="31" y="21"/>
                    <a:pt x="30" y="19"/>
                    <a:pt x="30" y="17"/>
                  </a:cubicBezTo>
                  <a:cubicBezTo>
                    <a:pt x="29" y="16"/>
                    <a:pt x="29" y="16"/>
                    <a:pt x="28" y="15"/>
                  </a:cubicBezTo>
                  <a:cubicBezTo>
                    <a:pt x="28" y="14"/>
                    <a:pt x="27" y="13"/>
                    <a:pt x="27" y="12"/>
                  </a:cubicBezTo>
                  <a:cubicBezTo>
                    <a:pt x="25" y="10"/>
                    <a:pt x="24" y="8"/>
                    <a:pt x="23" y="7"/>
                  </a:cubicBezTo>
                  <a:cubicBezTo>
                    <a:pt x="22" y="6"/>
                    <a:pt x="21" y="5"/>
                    <a:pt x="21" y="5"/>
                  </a:cubicBezTo>
                  <a:cubicBezTo>
                    <a:pt x="20" y="4"/>
                    <a:pt x="19" y="4"/>
                    <a:pt x="18" y="4"/>
                  </a:cubicBezTo>
                  <a:cubicBezTo>
                    <a:pt x="20" y="4"/>
                    <a:pt x="21" y="6"/>
                    <a:pt x="23" y="7"/>
                  </a:cubicBezTo>
                  <a:cubicBezTo>
                    <a:pt x="24" y="9"/>
                    <a:pt x="25" y="11"/>
                    <a:pt x="26" y="12"/>
                  </a:cubicBezTo>
                  <a:cubicBezTo>
                    <a:pt x="26" y="13"/>
                    <a:pt x="27" y="14"/>
                    <a:pt x="27" y="15"/>
                  </a:cubicBezTo>
                  <a:cubicBezTo>
                    <a:pt x="28" y="16"/>
                    <a:pt x="28" y="17"/>
                    <a:pt x="29" y="18"/>
                  </a:cubicBezTo>
                  <a:cubicBezTo>
                    <a:pt x="29" y="18"/>
                    <a:pt x="29" y="19"/>
                    <a:pt x="29" y="19"/>
                  </a:cubicBezTo>
                  <a:cubicBezTo>
                    <a:pt x="26" y="16"/>
                    <a:pt x="23" y="13"/>
                    <a:pt x="19" y="10"/>
                  </a:cubicBezTo>
                  <a:cubicBezTo>
                    <a:pt x="16" y="8"/>
                    <a:pt x="13" y="6"/>
                    <a:pt x="10" y="4"/>
                  </a:cubicBezTo>
                  <a:cubicBezTo>
                    <a:pt x="8" y="3"/>
                    <a:pt x="7" y="2"/>
                    <a:pt x="5" y="2"/>
                  </a:cubicBezTo>
                  <a:cubicBezTo>
                    <a:pt x="3" y="1"/>
                    <a:pt x="2" y="0"/>
                    <a:pt x="0" y="0"/>
                  </a:cubicBezTo>
                  <a:cubicBezTo>
                    <a:pt x="1" y="0"/>
                    <a:pt x="2" y="1"/>
                    <a:pt x="2" y="1"/>
                  </a:cubicBezTo>
                  <a:cubicBezTo>
                    <a:pt x="3" y="2"/>
                    <a:pt x="4" y="2"/>
                    <a:pt x="5" y="2"/>
                  </a:cubicBezTo>
                  <a:cubicBezTo>
                    <a:pt x="6" y="3"/>
                    <a:pt x="8" y="4"/>
                    <a:pt x="9" y="5"/>
                  </a:cubicBezTo>
                  <a:cubicBezTo>
                    <a:pt x="12" y="7"/>
                    <a:pt x="15" y="9"/>
                    <a:pt x="18" y="11"/>
                  </a:cubicBezTo>
                  <a:cubicBezTo>
                    <a:pt x="24" y="16"/>
                    <a:pt x="29" y="21"/>
                    <a:pt x="33" y="27"/>
                  </a:cubicBezTo>
                  <a:cubicBezTo>
                    <a:pt x="34" y="28"/>
                    <a:pt x="35" y="30"/>
                    <a:pt x="36" y="31"/>
                  </a:cubicBezTo>
                  <a:cubicBezTo>
                    <a:pt x="36" y="32"/>
                    <a:pt x="36" y="33"/>
                    <a:pt x="37" y="34"/>
                  </a:cubicBezTo>
                  <a:cubicBezTo>
                    <a:pt x="37" y="34"/>
                    <a:pt x="38" y="35"/>
                    <a:pt x="38" y="36"/>
                  </a:cubicBezTo>
                  <a:cubicBezTo>
                    <a:pt x="38" y="36"/>
                    <a:pt x="38" y="36"/>
                    <a:pt x="38" y="36"/>
                  </a:cubicBezTo>
                  <a:cubicBezTo>
                    <a:pt x="38" y="36"/>
                    <a:pt x="38" y="36"/>
                    <a:pt x="38" y="36"/>
                  </a:cubicBezTo>
                  <a:cubicBezTo>
                    <a:pt x="37" y="36"/>
                    <a:pt x="36" y="35"/>
                    <a:pt x="35" y="35"/>
                  </a:cubicBezTo>
                  <a:cubicBezTo>
                    <a:pt x="34" y="34"/>
                    <a:pt x="33" y="34"/>
                    <a:pt x="32" y="33"/>
                  </a:cubicBezTo>
                  <a:cubicBezTo>
                    <a:pt x="29" y="32"/>
                    <a:pt x="25" y="31"/>
                    <a:pt x="21" y="29"/>
                  </a:cubicBezTo>
                  <a:cubicBezTo>
                    <a:pt x="21" y="29"/>
                    <a:pt x="20" y="28"/>
                    <a:pt x="19" y="28"/>
                  </a:cubicBezTo>
                  <a:cubicBezTo>
                    <a:pt x="18" y="27"/>
                    <a:pt x="17" y="26"/>
                    <a:pt x="17" y="26"/>
                  </a:cubicBezTo>
                  <a:cubicBezTo>
                    <a:pt x="15" y="24"/>
                    <a:pt x="14" y="23"/>
                    <a:pt x="12" y="22"/>
                  </a:cubicBezTo>
                  <a:cubicBezTo>
                    <a:pt x="11" y="20"/>
                    <a:pt x="10" y="19"/>
                    <a:pt x="8" y="17"/>
                  </a:cubicBezTo>
                  <a:cubicBezTo>
                    <a:pt x="7" y="16"/>
                    <a:pt x="6" y="14"/>
                    <a:pt x="5" y="12"/>
                  </a:cubicBezTo>
                  <a:cubicBezTo>
                    <a:pt x="6" y="14"/>
                    <a:pt x="7" y="16"/>
                    <a:pt x="8" y="17"/>
                  </a:cubicBezTo>
                  <a:cubicBezTo>
                    <a:pt x="9" y="19"/>
                    <a:pt x="11" y="21"/>
                    <a:pt x="12" y="22"/>
                  </a:cubicBezTo>
                  <a:cubicBezTo>
                    <a:pt x="13" y="24"/>
                    <a:pt x="15" y="25"/>
                    <a:pt x="16" y="26"/>
                  </a:cubicBezTo>
                  <a:cubicBezTo>
                    <a:pt x="17" y="27"/>
                    <a:pt x="18" y="28"/>
                    <a:pt x="18" y="28"/>
                  </a:cubicBezTo>
                  <a:cubicBezTo>
                    <a:pt x="19" y="29"/>
                    <a:pt x="20" y="29"/>
                    <a:pt x="21" y="30"/>
                  </a:cubicBezTo>
                  <a:cubicBezTo>
                    <a:pt x="25" y="32"/>
                    <a:pt x="28" y="33"/>
                    <a:pt x="32" y="34"/>
                  </a:cubicBezTo>
                  <a:cubicBezTo>
                    <a:pt x="34" y="35"/>
                    <a:pt x="36" y="36"/>
                    <a:pt x="37" y="37"/>
                  </a:cubicBezTo>
                  <a:cubicBezTo>
                    <a:pt x="38" y="38"/>
                    <a:pt x="39" y="38"/>
                    <a:pt x="39" y="39"/>
                  </a:cubicBezTo>
                  <a:cubicBezTo>
                    <a:pt x="40" y="39"/>
                    <a:pt x="40" y="40"/>
                    <a:pt x="40" y="40"/>
                  </a:cubicBezTo>
                  <a:cubicBezTo>
                    <a:pt x="42" y="42"/>
                    <a:pt x="43" y="44"/>
                    <a:pt x="44" y="45"/>
                  </a:cubicBezTo>
                  <a:cubicBezTo>
                    <a:pt x="45" y="46"/>
                    <a:pt x="47" y="48"/>
                    <a:pt x="48" y="49"/>
                  </a:cubicBezTo>
                  <a:cubicBezTo>
                    <a:pt x="48" y="49"/>
                    <a:pt x="47" y="49"/>
                    <a:pt x="47" y="49"/>
                  </a:cubicBezTo>
                  <a:cubicBezTo>
                    <a:pt x="46" y="49"/>
                    <a:pt x="45" y="49"/>
                    <a:pt x="45" y="49"/>
                  </a:cubicBezTo>
                  <a:cubicBezTo>
                    <a:pt x="44" y="49"/>
                    <a:pt x="43" y="49"/>
                    <a:pt x="42" y="49"/>
                  </a:cubicBezTo>
                  <a:cubicBezTo>
                    <a:pt x="41" y="49"/>
                    <a:pt x="39" y="49"/>
                    <a:pt x="37" y="49"/>
                  </a:cubicBezTo>
                  <a:cubicBezTo>
                    <a:pt x="36" y="49"/>
                    <a:pt x="34" y="49"/>
                    <a:pt x="33" y="48"/>
                  </a:cubicBezTo>
                  <a:cubicBezTo>
                    <a:pt x="29" y="47"/>
                    <a:pt x="26" y="46"/>
                    <a:pt x="23" y="45"/>
                  </a:cubicBezTo>
                  <a:cubicBezTo>
                    <a:pt x="22" y="44"/>
                    <a:pt x="21" y="43"/>
                    <a:pt x="19" y="43"/>
                  </a:cubicBezTo>
                  <a:cubicBezTo>
                    <a:pt x="18" y="42"/>
                    <a:pt x="16" y="41"/>
                    <a:pt x="15" y="40"/>
                  </a:cubicBezTo>
                  <a:cubicBezTo>
                    <a:pt x="16" y="41"/>
                    <a:pt x="18" y="42"/>
                    <a:pt x="19" y="43"/>
                  </a:cubicBezTo>
                  <a:cubicBezTo>
                    <a:pt x="20" y="44"/>
                    <a:pt x="22" y="45"/>
                    <a:pt x="23" y="45"/>
                  </a:cubicBezTo>
                  <a:cubicBezTo>
                    <a:pt x="26" y="47"/>
                    <a:pt x="29" y="48"/>
                    <a:pt x="32" y="49"/>
                  </a:cubicBezTo>
                  <a:cubicBezTo>
                    <a:pt x="34" y="49"/>
                    <a:pt x="36" y="50"/>
                    <a:pt x="37" y="50"/>
                  </a:cubicBezTo>
                  <a:cubicBezTo>
                    <a:pt x="39" y="50"/>
                    <a:pt x="41" y="50"/>
                    <a:pt x="42" y="50"/>
                  </a:cubicBezTo>
                  <a:cubicBezTo>
                    <a:pt x="43" y="50"/>
                    <a:pt x="43" y="50"/>
                    <a:pt x="43" y="50"/>
                  </a:cubicBezTo>
                  <a:cubicBezTo>
                    <a:pt x="44" y="50"/>
                    <a:pt x="44" y="50"/>
                    <a:pt x="45" y="50"/>
                  </a:cubicBezTo>
                  <a:cubicBezTo>
                    <a:pt x="45" y="50"/>
                    <a:pt x="46" y="50"/>
                    <a:pt x="47" y="50"/>
                  </a:cubicBezTo>
                  <a:cubicBezTo>
                    <a:pt x="48" y="50"/>
                    <a:pt x="49" y="50"/>
                    <a:pt x="49" y="50"/>
                  </a:cubicBezTo>
                  <a:cubicBezTo>
                    <a:pt x="50" y="51"/>
                    <a:pt x="51" y="52"/>
                    <a:pt x="52" y="53"/>
                  </a:cubicBezTo>
                  <a:cubicBezTo>
                    <a:pt x="53" y="53"/>
                    <a:pt x="54" y="54"/>
                    <a:pt x="55" y="55"/>
                  </a:cubicBezTo>
                  <a:cubicBezTo>
                    <a:pt x="56" y="55"/>
                    <a:pt x="56" y="55"/>
                    <a:pt x="56" y="55"/>
                  </a:cubicBezTo>
                  <a:cubicBezTo>
                    <a:pt x="56" y="55"/>
                    <a:pt x="56" y="55"/>
                    <a:pt x="56" y="55"/>
                  </a:cubicBezTo>
                  <a:cubicBezTo>
                    <a:pt x="56" y="55"/>
                    <a:pt x="57" y="55"/>
                    <a:pt x="57" y="56"/>
                  </a:cubicBezTo>
                  <a:cubicBezTo>
                    <a:pt x="59" y="56"/>
                    <a:pt x="60" y="57"/>
                    <a:pt x="62" y="58"/>
                  </a:cubicBezTo>
                  <a:cubicBezTo>
                    <a:pt x="61" y="57"/>
                    <a:pt x="60" y="57"/>
                    <a:pt x="60" y="56"/>
                  </a:cubicBezTo>
                  <a:cubicBezTo>
                    <a:pt x="59" y="56"/>
                    <a:pt x="58" y="55"/>
                    <a:pt x="58" y="55"/>
                  </a:cubicBezTo>
                  <a:cubicBezTo>
                    <a:pt x="57" y="54"/>
                    <a:pt x="56" y="53"/>
                    <a:pt x="55" y="52"/>
                  </a:cubicBezTo>
                  <a:cubicBezTo>
                    <a:pt x="54" y="52"/>
                    <a:pt x="54" y="52"/>
                    <a:pt x="54" y="52"/>
                  </a:cubicBezTo>
                  <a:cubicBezTo>
                    <a:pt x="54" y="51"/>
                    <a:pt x="54" y="51"/>
                    <a:pt x="53" y="51"/>
                  </a:cubicBezTo>
                  <a:cubicBezTo>
                    <a:pt x="53" y="50"/>
                    <a:pt x="53" y="50"/>
                    <a:pt x="53" y="50"/>
                  </a:cubicBezTo>
                  <a:cubicBezTo>
                    <a:pt x="53" y="49"/>
                    <a:pt x="52" y="49"/>
                    <a:pt x="52" y="49"/>
                  </a:cubicBezTo>
                  <a:cubicBezTo>
                    <a:pt x="52" y="48"/>
                    <a:pt x="52" y="47"/>
                    <a:pt x="51" y="47"/>
                  </a:cubicBezTo>
                  <a:cubicBezTo>
                    <a:pt x="50" y="44"/>
                    <a:pt x="49" y="40"/>
                    <a:pt x="49" y="37"/>
                  </a:cubicBezTo>
                  <a:cubicBezTo>
                    <a:pt x="49" y="36"/>
                    <a:pt x="48" y="36"/>
                    <a:pt x="48" y="35"/>
                  </a:cubicBezTo>
                  <a:cubicBezTo>
                    <a:pt x="48" y="34"/>
                    <a:pt x="48" y="33"/>
                    <a:pt x="48" y="33"/>
                  </a:cubicBezTo>
                  <a:cubicBezTo>
                    <a:pt x="48" y="31"/>
                    <a:pt x="49" y="29"/>
                    <a:pt x="49" y="28"/>
                  </a:cubicBezTo>
                  <a:cubicBezTo>
                    <a:pt x="50" y="25"/>
                    <a:pt x="52" y="22"/>
                    <a:pt x="53" y="19"/>
                  </a:cubicBezTo>
                  <a:cubicBezTo>
                    <a:pt x="52" y="20"/>
                    <a:pt x="51" y="22"/>
                    <a:pt x="51" y="23"/>
                  </a:cubicBezTo>
                  <a:cubicBezTo>
                    <a:pt x="50" y="25"/>
                    <a:pt x="49" y="26"/>
                    <a:pt x="49" y="28"/>
                  </a:cubicBezTo>
                  <a:cubicBezTo>
                    <a:pt x="48" y="29"/>
                    <a:pt x="48" y="31"/>
                    <a:pt x="48" y="32"/>
                  </a:cubicBezTo>
                  <a:cubicBezTo>
                    <a:pt x="47" y="33"/>
                    <a:pt x="47" y="34"/>
                    <a:pt x="48" y="35"/>
                  </a:cubicBezTo>
                  <a:cubicBezTo>
                    <a:pt x="48" y="36"/>
                    <a:pt x="48" y="37"/>
                    <a:pt x="48" y="37"/>
                  </a:cubicBezTo>
                  <a:cubicBezTo>
                    <a:pt x="48" y="39"/>
                    <a:pt x="48" y="41"/>
                    <a:pt x="49" y="42"/>
                  </a:cubicBezTo>
                  <a:cubicBezTo>
                    <a:pt x="49" y="44"/>
                    <a:pt x="50" y="45"/>
                    <a:pt x="50" y="47"/>
                  </a:cubicBezTo>
                  <a:cubicBezTo>
                    <a:pt x="51" y="48"/>
                    <a:pt x="51" y="49"/>
                    <a:pt x="51" y="49"/>
                  </a:cubicBezTo>
                  <a:cubicBezTo>
                    <a:pt x="51" y="49"/>
                    <a:pt x="51" y="49"/>
                    <a:pt x="51" y="49"/>
                  </a:cubicBezTo>
                  <a:cubicBezTo>
                    <a:pt x="49" y="48"/>
                    <a:pt x="47" y="46"/>
                    <a:pt x="46" y="44"/>
                  </a:cubicBezTo>
                  <a:cubicBezTo>
                    <a:pt x="45" y="43"/>
                    <a:pt x="45" y="43"/>
                    <a:pt x="45" y="43"/>
                  </a:cubicBezTo>
                  <a:cubicBezTo>
                    <a:pt x="44" y="42"/>
                    <a:pt x="44" y="41"/>
                    <a:pt x="44" y="41"/>
                  </a:cubicBezTo>
                  <a:cubicBezTo>
                    <a:pt x="43" y="39"/>
                    <a:pt x="43" y="38"/>
                    <a:pt x="43" y="36"/>
                  </a:cubicBezTo>
                  <a:cubicBezTo>
                    <a:pt x="43" y="35"/>
                    <a:pt x="43" y="35"/>
                    <a:pt x="43" y="35"/>
                  </a:cubicBezTo>
                  <a:cubicBezTo>
                    <a:pt x="43" y="35"/>
                    <a:pt x="43" y="35"/>
                    <a:pt x="43" y="35"/>
                  </a:cubicBezTo>
                  <a:cubicBezTo>
                    <a:pt x="43" y="33"/>
                    <a:pt x="43" y="33"/>
                    <a:pt x="43" y="33"/>
                  </a:cubicBezTo>
                  <a:cubicBezTo>
                    <a:pt x="42" y="32"/>
                    <a:pt x="42" y="32"/>
                    <a:pt x="42" y="31"/>
                  </a:cubicBezTo>
                  <a:cubicBezTo>
                    <a:pt x="42" y="29"/>
                    <a:pt x="42" y="27"/>
                    <a:pt x="42" y="25"/>
                  </a:cubicBezTo>
                  <a:cubicBezTo>
                    <a:pt x="42" y="22"/>
                    <a:pt x="42" y="18"/>
                    <a:pt x="41" y="15"/>
                  </a:cubicBezTo>
                  <a:cubicBezTo>
                    <a:pt x="40" y="13"/>
                    <a:pt x="40" y="11"/>
                    <a:pt x="39" y="9"/>
                  </a:cubicBezTo>
                  <a:cubicBezTo>
                    <a:pt x="38" y="8"/>
                    <a:pt x="37" y="6"/>
                    <a:pt x="36" y="5"/>
                  </a:cubicBezTo>
                  <a:cubicBezTo>
                    <a:pt x="37" y="7"/>
                    <a:pt x="37" y="8"/>
                    <a:pt x="38" y="1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1976"/>
            <p:cNvSpPr>
              <a:spLocks/>
            </p:cNvSpPr>
            <p:nvPr/>
          </p:nvSpPr>
          <p:spPr bwMode="auto">
            <a:xfrm>
              <a:off x="5305385" y="6032536"/>
              <a:ext cx="60325" cy="176214"/>
            </a:xfrm>
            <a:custGeom>
              <a:avLst/>
              <a:gdLst>
                <a:gd name="T0" fmla="*/ 14 w 16"/>
                <a:gd name="T1" fmla="*/ 0 h 47"/>
                <a:gd name="T2" fmla="*/ 11 w 16"/>
                <a:gd name="T3" fmla="*/ 25 h 47"/>
                <a:gd name="T4" fmla="*/ 5 w 16"/>
                <a:gd name="T5" fmla="*/ 37 h 47"/>
                <a:gd name="T6" fmla="*/ 0 w 16"/>
                <a:gd name="T7" fmla="*/ 47 h 47"/>
                <a:gd name="T8" fmla="*/ 13 w 16"/>
                <a:gd name="T9" fmla="*/ 37 h 47"/>
                <a:gd name="T10" fmla="*/ 16 w 16"/>
                <a:gd name="T11" fmla="*/ 21 h 47"/>
                <a:gd name="T12" fmla="*/ 14 w 16"/>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6" h="47">
                  <a:moveTo>
                    <a:pt x="14" y="0"/>
                  </a:moveTo>
                  <a:cubicBezTo>
                    <a:pt x="13" y="8"/>
                    <a:pt x="14" y="17"/>
                    <a:pt x="11" y="25"/>
                  </a:cubicBezTo>
                  <a:cubicBezTo>
                    <a:pt x="10" y="29"/>
                    <a:pt x="8" y="33"/>
                    <a:pt x="5" y="37"/>
                  </a:cubicBezTo>
                  <a:cubicBezTo>
                    <a:pt x="3" y="39"/>
                    <a:pt x="0" y="43"/>
                    <a:pt x="0" y="47"/>
                  </a:cubicBezTo>
                  <a:cubicBezTo>
                    <a:pt x="4" y="44"/>
                    <a:pt x="9" y="40"/>
                    <a:pt x="13" y="37"/>
                  </a:cubicBezTo>
                  <a:cubicBezTo>
                    <a:pt x="16" y="32"/>
                    <a:pt x="16" y="24"/>
                    <a:pt x="16" y="21"/>
                  </a:cubicBezTo>
                  <a:cubicBezTo>
                    <a:pt x="16" y="14"/>
                    <a:pt x="15" y="7"/>
                    <a:pt x="14"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1979"/>
            <p:cNvSpPr>
              <a:spLocks/>
            </p:cNvSpPr>
            <p:nvPr/>
          </p:nvSpPr>
          <p:spPr bwMode="auto">
            <a:xfrm>
              <a:off x="5211722" y="5994436"/>
              <a:ext cx="146051" cy="153989"/>
            </a:xfrm>
            <a:custGeom>
              <a:avLst/>
              <a:gdLst>
                <a:gd name="T0" fmla="*/ 19 w 39"/>
                <a:gd name="T1" fmla="*/ 13 h 41"/>
                <a:gd name="T2" fmla="*/ 33 w 39"/>
                <a:gd name="T3" fmla="*/ 7 h 41"/>
                <a:gd name="T4" fmla="*/ 39 w 39"/>
                <a:gd name="T5" fmla="*/ 0 h 41"/>
                <a:gd name="T6" fmla="*/ 26 w 39"/>
                <a:gd name="T7" fmla="*/ 6 h 41"/>
                <a:gd name="T8" fmla="*/ 10 w 39"/>
                <a:gd name="T9" fmla="*/ 10 h 41"/>
                <a:gd name="T10" fmla="*/ 0 w 39"/>
                <a:gd name="T11" fmla="*/ 22 h 41"/>
                <a:gd name="T12" fmla="*/ 0 w 39"/>
                <a:gd name="T13" fmla="*/ 24 h 41"/>
                <a:gd name="T14" fmla="*/ 6 w 39"/>
                <a:gd name="T15" fmla="*/ 41 h 41"/>
                <a:gd name="T16" fmla="*/ 6 w 39"/>
                <a:gd name="T17" fmla="*/ 33 h 41"/>
                <a:gd name="T18" fmla="*/ 19 w 39"/>
                <a:gd name="T19" fmla="*/ 1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1">
                  <a:moveTo>
                    <a:pt x="19" y="13"/>
                  </a:moveTo>
                  <a:cubicBezTo>
                    <a:pt x="23" y="12"/>
                    <a:pt x="30" y="9"/>
                    <a:pt x="33" y="7"/>
                  </a:cubicBezTo>
                  <a:cubicBezTo>
                    <a:pt x="35" y="5"/>
                    <a:pt x="39" y="0"/>
                    <a:pt x="39" y="0"/>
                  </a:cubicBezTo>
                  <a:cubicBezTo>
                    <a:pt x="36" y="3"/>
                    <a:pt x="31" y="5"/>
                    <a:pt x="26" y="6"/>
                  </a:cubicBezTo>
                  <a:cubicBezTo>
                    <a:pt x="21" y="8"/>
                    <a:pt x="15" y="9"/>
                    <a:pt x="10" y="10"/>
                  </a:cubicBezTo>
                  <a:cubicBezTo>
                    <a:pt x="5" y="12"/>
                    <a:pt x="2" y="17"/>
                    <a:pt x="0" y="22"/>
                  </a:cubicBezTo>
                  <a:cubicBezTo>
                    <a:pt x="0" y="23"/>
                    <a:pt x="0" y="23"/>
                    <a:pt x="0" y="24"/>
                  </a:cubicBezTo>
                  <a:cubicBezTo>
                    <a:pt x="1" y="30"/>
                    <a:pt x="3" y="35"/>
                    <a:pt x="6" y="41"/>
                  </a:cubicBezTo>
                  <a:cubicBezTo>
                    <a:pt x="6" y="38"/>
                    <a:pt x="5" y="35"/>
                    <a:pt x="6" y="33"/>
                  </a:cubicBezTo>
                  <a:cubicBezTo>
                    <a:pt x="8" y="22"/>
                    <a:pt x="15" y="16"/>
                    <a:pt x="19"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1980"/>
            <p:cNvSpPr>
              <a:spLocks/>
            </p:cNvSpPr>
            <p:nvPr/>
          </p:nvSpPr>
          <p:spPr bwMode="auto">
            <a:xfrm>
              <a:off x="5245060" y="5915061"/>
              <a:ext cx="165101" cy="301627"/>
            </a:xfrm>
            <a:custGeom>
              <a:avLst/>
              <a:gdLst>
                <a:gd name="T0" fmla="*/ 8 w 44"/>
                <a:gd name="T1" fmla="*/ 37 h 80"/>
                <a:gd name="T2" fmla="*/ 22 w 44"/>
                <a:gd name="T3" fmla="*/ 29 h 80"/>
                <a:gd name="T4" fmla="*/ 26 w 44"/>
                <a:gd name="T5" fmla="*/ 28 h 80"/>
                <a:gd name="T6" fmla="*/ 27 w 44"/>
                <a:gd name="T7" fmla="*/ 27 h 80"/>
                <a:gd name="T8" fmla="*/ 27 w 44"/>
                <a:gd name="T9" fmla="*/ 29 h 80"/>
                <a:gd name="T10" fmla="*/ 24 w 44"/>
                <a:gd name="T11" fmla="*/ 33 h 80"/>
                <a:gd name="T12" fmla="*/ 18 w 44"/>
                <a:gd name="T13" fmla="*/ 42 h 80"/>
                <a:gd name="T14" fmla="*/ 12 w 44"/>
                <a:gd name="T15" fmla="*/ 48 h 80"/>
                <a:gd name="T16" fmla="*/ 7 w 44"/>
                <a:gd name="T17" fmla="*/ 56 h 80"/>
                <a:gd name="T18" fmla="*/ 6 w 44"/>
                <a:gd name="T19" fmla="*/ 62 h 80"/>
                <a:gd name="T20" fmla="*/ 11 w 44"/>
                <a:gd name="T21" fmla="*/ 51 h 80"/>
                <a:gd name="T22" fmla="*/ 15 w 44"/>
                <a:gd name="T23" fmla="*/ 46 h 80"/>
                <a:gd name="T24" fmla="*/ 11 w 44"/>
                <a:gd name="T25" fmla="*/ 58 h 80"/>
                <a:gd name="T26" fmla="*/ 8 w 44"/>
                <a:gd name="T27" fmla="*/ 75 h 80"/>
                <a:gd name="T28" fmla="*/ 9 w 44"/>
                <a:gd name="T29" fmla="*/ 77 h 80"/>
                <a:gd name="T30" fmla="*/ 10 w 44"/>
                <a:gd name="T31" fmla="*/ 69 h 80"/>
                <a:gd name="T32" fmla="*/ 22 w 44"/>
                <a:gd name="T33" fmla="*/ 39 h 80"/>
                <a:gd name="T34" fmla="*/ 27 w 44"/>
                <a:gd name="T35" fmla="*/ 32 h 80"/>
                <a:gd name="T36" fmla="*/ 29 w 44"/>
                <a:gd name="T37" fmla="*/ 30 h 80"/>
                <a:gd name="T38" fmla="*/ 28 w 44"/>
                <a:gd name="T39" fmla="*/ 34 h 80"/>
                <a:gd name="T40" fmla="*/ 28 w 44"/>
                <a:gd name="T41" fmla="*/ 49 h 80"/>
                <a:gd name="T42" fmla="*/ 27 w 44"/>
                <a:gd name="T43" fmla="*/ 55 h 80"/>
                <a:gd name="T44" fmla="*/ 22 w 44"/>
                <a:gd name="T45" fmla="*/ 66 h 80"/>
                <a:gd name="T46" fmla="*/ 22 w 44"/>
                <a:gd name="T47" fmla="*/ 66 h 80"/>
                <a:gd name="T48" fmla="*/ 28 w 44"/>
                <a:gd name="T49" fmla="*/ 55 h 80"/>
                <a:gd name="T50" fmla="*/ 29 w 44"/>
                <a:gd name="T51" fmla="*/ 49 h 80"/>
                <a:gd name="T52" fmla="*/ 30 w 44"/>
                <a:gd name="T53" fmla="*/ 31 h 80"/>
                <a:gd name="T54" fmla="*/ 32 w 44"/>
                <a:gd name="T55" fmla="*/ 27 h 80"/>
                <a:gd name="T56" fmla="*/ 37 w 44"/>
                <a:gd name="T57" fmla="*/ 16 h 80"/>
                <a:gd name="T58" fmla="*/ 38 w 44"/>
                <a:gd name="T59" fmla="*/ 19 h 80"/>
                <a:gd name="T60" fmla="*/ 41 w 44"/>
                <a:gd name="T61" fmla="*/ 26 h 80"/>
                <a:gd name="T62" fmla="*/ 43 w 44"/>
                <a:gd name="T63" fmla="*/ 41 h 80"/>
                <a:gd name="T64" fmla="*/ 41 w 44"/>
                <a:gd name="T65" fmla="*/ 51 h 80"/>
                <a:gd name="T66" fmla="*/ 43 w 44"/>
                <a:gd name="T67" fmla="*/ 41 h 80"/>
                <a:gd name="T68" fmla="*/ 42 w 44"/>
                <a:gd name="T69" fmla="*/ 26 h 80"/>
                <a:gd name="T70" fmla="*/ 40 w 44"/>
                <a:gd name="T71" fmla="*/ 20 h 80"/>
                <a:gd name="T72" fmla="*/ 39 w 44"/>
                <a:gd name="T73" fmla="*/ 17 h 80"/>
                <a:gd name="T74" fmla="*/ 39 w 44"/>
                <a:gd name="T75" fmla="*/ 11 h 80"/>
                <a:gd name="T76" fmla="*/ 40 w 44"/>
                <a:gd name="T77" fmla="*/ 6 h 80"/>
                <a:gd name="T78" fmla="*/ 40 w 44"/>
                <a:gd name="T79" fmla="*/ 5 h 80"/>
                <a:gd name="T80" fmla="*/ 40 w 44"/>
                <a:gd name="T81" fmla="*/ 2 h 80"/>
                <a:gd name="T82" fmla="*/ 38 w 44"/>
                <a:gd name="T83" fmla="*/ 9 h 80"/>
                <a:gd name="T84" fmla="*/ 37 w 44"/>
                <a:gd name="T85" fmla="*/ 10 h 80"/>
                <a:gd name="T86" fmla="*/ 35 w 44"/>
                <a:gd name="T87" fmla="*/ 12 h 80"/>
                <a:gd name="T88" fmla="*/ 26 w 44"/>
                <a:gd name="T89" fmla="*/ 20 h 80"/>
                <a:gd name="T90" fmla="*/ 21 w 44"/>
                <a:gd name="T91" fmla="*/ 22 h 80"/>
                <a:gd name="T92" fmla="*/ 7 w 44"/>
                <a:gd name="T93" fmla="*/ 23 h 80"/>
                <a:gd name="T94" fmla="*/ 17 w 44"/>
                <a:gd name="T95" fmla="*/ 24 h 80"/>
                <a:gd name="T96" fmla="*/ 24 w 44"/>
                <a:gd name="T97" fmla="*/ 22 h 80"/>
                <a:gd name="T98" fmla="*/ 31 w 44"/>
                <a:gd name="T99" fmla="*/ 18 h 80"/>
                <a:gd name="T100" fmla="*/ 36 w 44"/>
                <a:gd name="T101" fmla="*/ 13 h 80"/>
                <a:gd name="T102" fmla="*/ 33 w 44"/>
                <a:gd name="T103" fmla="*/ 20 h 80"/>
                <a:gd name="T104" fmla="*/ 31 w 44"/>
                <a:gd name="T105" fmla="*/ 23 h 80"/>
                <a:gd name="T106" fmla="*/ 26 w 44"/>
                <a:gd name="T107" fmla="*/ 26 h 80"/>
                <a:gd name="T108" fmla="*/ 24 w 44"/>
                <a:gd name="T109" fmla="*/ 27 h 80"/>
                <a:gd name="T110" fmla="*/ 17 w 44"/>
                <a:gd name="T111" fmla="*/ 31 h 80"/>
                <a:gd name="T112" fmla="*/ 3 w 44"/>
                <a:gd name="T113" fmla="*/ 39 h 80"/>
                <a:gd name="T114" fmla="*/ 4 w 44"/>
                <a:gd name="T115"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80">
                  <a:moveTo>
                    <a:pt x="4" y="40"/>
                  </a:moveTo>
                  <a:cubicBezTo>
                    <a:pt x="5" y="39"/>
                    <a:pt x="7" y="38"/>
                    <a:pt x="8" y="37"/>
                  </a:cubicBezTo>
                  <a:cubicBezTo>
                    <a:pt x="11" y="35"/>
                    <a:pt x="14" y="33"/>
                    <a:pt x="17" y="32"/>
                  </a:cubicBezTo>
                  <a:cubicBezTo>
                    <a:pt x="19" y="31"/>
                    <a:pt x="21" y="30"/>
                    <a:pt x="22" y="29"/>
                  </a:cubicBezTo>
                  <a:cubicBezTo>
                    <a:pt x="23" y="29"/>
                    <a:pt x="24" y="29"/>
                    <a:pt x="25" y="28"/>
                  </a:cubicBezTo>
                  <a:cubicBezTo>
                    <a:pt x="26" y="28"/>
                    <a:pt x="26" y="28"/>
                    <a:pt x="26" y="28"/>
                  </a:cubicBezTo>
                  <a:cubicBezTo>
                    <a:pt x="26" y="28"/>
                    <a:pt x="27" y="28"/>
                    <a:pt x="27" y="27"/>
                  </a:cubicBezTo>
                  <a:cubicBezTo>
                    <a:pt x="27" y="27"/>
                    <a:pt x="27" y="27"/>
                    <a:pt x="27" y="27"/>
                  </a:cubicBezTo>
                  <a:cubicBezTo>
                    <a:pt x="28" y="27"/>
                    <a:pt x="29" y="26"/>
                    <a:pt x="30" y="26"/>
                  </a:cubicBezTo>
                  <a:cubicBezTo>
                    <a:pt x="29" y="27"/>
                    <a:pt x="28" y="28"/>
                    <a:pt x="27" y="29"/>
                  </a:cubicBezTo>
                  <a:cubicBezTo>
                    <a:pt x="27" y="30"/>
                    <a:pt x="26" y="30"/>
                    <a:pt x="25" y="31"/>
                  </a:cubicBezTo>
                  <a:cubicBezTo>
                    <a:pt x="25" y="32"/>
                    <a:pt x="24" y="33"/>
                    <a:pt x="24" y="33"/>
                  </a:cubicBezTo>
                  <a:cubicBezTo>
                    <a:pt x="22" y="35"/>
                    <a:pt x="21" y="36"/>
                    <a:pt x="20" y="38"/>
                  </a:cubicBezTo>
                  <a:cubicBezTo>
                    <a:pt x="19" y="39"/>
                    <a:pt x="19" y="40"/>
                    <a:pt x="18" y="42"/>
                  </a:cubicBezTo>
                  <a:cubicBezTo>
                    <a:pt x="17" y="43"/>
                    <a:pt x="15" y="44"/>
                    <a:pt x="14" y="45"/>
                  </a:cubicBezTo>
                  <a:cubicBezTo>
                    <a:pt x="13" y="46"/>
                    <a:pt x="13" y="47"/>
                    <a:pt x="12" y="48"/>
                  </a:cubicBezTo>
                  <a:cubicBezTo>
                    <a:pt x="11" y="49"/>
                    <a:pt x="11" y="49"/>
                    <a:pt x="10" y="50"/>
                  </a:cubicBezTo>
                  <a:cubicBezTo>
                    <a:pt x="9" y="52"/>
                    <a:pt x="8" y="54"/>
                    <a:pt x="7" y="56"/>
                  </a:cubicBezTo>
                  <a:cubicBezTo>
                    <a:pt x="6" y="57"/>
                    <a:pt x="6" y="58"/>
                    <a:pt x="6" y="59"/>
                  </a:cubicBezTo>
                  <a:cubicBezTo>
                    <a:pt x="6" y="60"/>
                    <a:pt x="5" y="61"/>
                    <a:pt x="6" y="62"/>
                  </a:cubicBezTo>
                  <a:cubicBezTo>
                    <a:pt x="6" y="60"/>
                    <a:pt x="6" y="58"/>
                    <a:pt x="7" y="56"/>
                  </a:cubicBezTo>
                  <a:cubicBezTo>
                    <a:pt x="8" y="54"/>
                    <a:pt x="10" y="52"/>
                    <a:pt x="11" y="51"/>
                  </a:cubicBezTo>
                  <a:cubicBezTo>
                    <a:pt x="12" y="50"/>
                    <a:pt x="12" y="49"/>
                    <a:pt x="13" y="48"/>
                  </a:cubicBezTo>
                  <a:cubicBezTo>
                    <a:pt x="14" y="48"/>
                    <a:pt x="14" y="47"/>
                    <a:pt x="15" y="46"/>
                  </a:cubicBezTo>
                  <a:cubicBezTo>
                    <a:pt x="15" y="46"/>
                    <a:pt x="16" y="45"/>
                    <a:pt x="16" y="45"/>
                  </a:cubicBezTo>
                  <a:cubicBezTo>
                    <a:pt x="14" y="49"/>
                    <a:pt x="12" y="54"/>
                    <a:pt x="11" y="58"/>
                  </a:cubicBezTo>
                  <a:cubicBezTo>
                    <a:pt x="10" y="62"/>
                    <a:pt x="9" y="65"/>
                    <a:pt x="9" y="69"/>
                  </a:cubicBezTo>
                  <a:cubicBezTo>
                    <a:pt x="8" y="71"/>
                    <a:pt x="8" y="73"/>
                    <a:pt x="8" y="75"/>
                  </a:cubicBezTo>
                  <a:cubicBezTo>
                    <a:pt x="8" y="76"/>
                    <a:pt x="8" y="78"/>
                    <a:pt x="9" y="80"/>
                  </a:cubicBezTo>
                  <a:cubicBezTo>
                    <a:pt x="9" y="79"/>
                    <a:pt x="9" y="78"/>
                    <a:pt x="9" y="77"/>
                  </a:cubicBezTo>
                  <a:cubicBezTo>
                    <a:pt x="9" y="76"/>
                    <a:pt x="9" y="76"/>
                    <a:pt x="9" y="75"/>
                  </a:cubicBezTo>
                  <a:cubicBezTo>
                    <a:pt x="10" y="73"/>
                    <a:pt x="10" y="71"/>
                    <a:pt x="10" y="69"/>
                  </a:cubicBezTo>
                  <a:cubicBezTo>
                    <a:pt x="11" y="66"/>
                    <a:pt x="12" y="62"/>
                    <a:pt x="13" y="59"/>
                  </a:cubicBezTo>
                  <a:cubicBezTo>
                    <a:pt x="15" y="52"/>
                    <a:pt x="18" y="45"/>
                    <a:pt x="22" y="39"/>
                  </a:cubicBezTo>
                  <a:cubicBezTo>
                    <a:pt x="23" y="37"/>
                    <a:pt x="24" y="36"/>
                    <a:pt x="25" y="35"/>
                  </a:cubicBezTo>
                  <a:cubicBezTo>
                    <a:pt x="26" y="34"/>
                    <a:pt x="26" y="33"/>
                    <a:pt x="27" y="32"/>
                  </a:cubicBezTo>
                  <a:cubicBezTo>
                    <a:pt x="27" y="32"/>
                    <a:pt x="28" y="31"/>
                    <a:pt x="29" y="30"/>
                  </a:cubicBezTo>
                  <a:cubicBezTo>
                    <a:pt x="29" y="30"/>
                    <a:pt x="29" y="30"/>
                    <a:pt x="29" y="30"/>
                  </a:cubicBezTo>
                  <a:cubicBezTo>
                    <a:pt x="29" y="30"/>
                    <a:pt x="29" y="30"/>
                    <a:pt x="29" y="31"/>
                  </a:cubicBezTo>
                  <a:cubicBezTo>
                    <a:pt x="29" y="32"/>
                    <a:pt x="28" y="33"/>
                    <a:pt x="28" y="34"/>
                  </a:cubicBezTo>
                  <a:cubicBezTo>
                    <a:pt x="28" y="35"/>
                    <a:pt x="28" y="36"/>
                    <a:pt x="28" y="37"/>
                  </a:cubicBezTo>
                  <a:cubicBezTo>
                    <a:pt x="28" y="41"/>
                    <a:pt x="29" y="45"/>
                    <a:pt x="28" y="49"/>
                  </a:cubicBezTo>
                  <a:cubicBezTo>
                    <a:pt x="28" y="50"/>
                    <a:pt x="28" y="51"/>
                    <a:pt x="28" y="52"/>
                  </a:cubicBezTo>
                  <a:cubicBezTo>
                    <a:pt x="28" y="53"/>
                    <a:pt x="27" y="54"/>
                    <a:pt x="27" y="55"/>
                  </a:cubicBezTo>
                  <a:cubicBezTo>
                    <a:pt x="26" y="56"/>
                    <a:pt x="26" y="58"/>
                    <a:pt x="25" y="60"/>
                  </a:cubicBezTo>
                  <a:cubicBezTo>
                    <a:pt x="24" y="62"/>
                    <a:pt x="23" y="64"/>
                    <a:pt x="22" y="66"/>
                  </a:cubicBezTo>
                  <a:cubicBezTo>
                    <a:pt x="21" y="67"/>
                    <a:pt x="20" y="69"/>
                    <a:pt x="19" y="71"/>
                  </a:cubicBezTo>
                  <a:cubicBezTo>
                    <a:pt x="20" y="69"/>
                    <a:pt x="21" y="67"/>
                    <a:pt x="22" y="66"/>
                  </a:cubicBezTo>
                  <a:cubicBezTo>
                    <a:pt x="23" y="64"/>
                    <a:pt x="24" y="62"/>
                    <a:pt x="25" y="60"/>
                  </a:cubicBezTo>
                  <a:cubicBezTo>
                    <a:pt x="26" y="59"/>
                    <a:pt x="27" y="57"/>
                    <a:pt x="28" y="55"/>
                  </a:cubicBezTo>
                  <a:cubicBezTo>
                    <a:pt x="28" y="54"/>
                    <a:pt x="28" y="53"/>
                    <a:pt x="29" y="52"/>
                  </a:cubicBezTo>
                  <a:cubicBezTo>
                    <a:pt x="29" y="51"/>
                    <a:pt x="29" y="50"/>
                    <a:pt x="29" y="49"/>
                  </a:cubicBezTo>
                  <a:cubicBezTo>
                    <a:pt x="30" y="45"/>
                    <a:pt x="29" y="41"/>
                    <a:pt x="29" y="37"/>
                  </a:cubicBezTo>
                  <a:cubicBezTo>
                    <a:pt x="29" y="35"/>
                    <a:pt x="30" y="33"/>
                    <a:pt x="30" y="31"/>
                  </a:cubicBezTo>
                  <a:cubicBezTo>
                    <a:pt x="30" y="30"/>
                    <a:pt x="31" y="29"/>
                    <a:pt x="31" y="28"/>
                  </a:cubicBezTo>
                  <a:cubicBezTo>
                    <a:pt x="31" y="28"/>
                    <a:pt x="31" y="27"/>
                    <a:pt x="32" y="27"/>
                  </a:cubicBezTo>
                  <a:cubicBezTo>
                    <a:pt x="33" y="25"/>
                    <a:pt x="34" y="23"/>
                    <a:pt x="35" y="21"/>
                  </a:cubicBezTo>
                  <a:cubicBezTo>
                    <a:pt x="36" y="19"/>
                    <a:pt x="36" y="18"/>
                    <a:pt x="37" y="16"/>
                  </a:cubicBezTo>
                  <a:cubicBezTo>
                    <a:pt x="37" y="17"/>
                    <a:pt x="37" y="17"/>
                    <a:pt x="37" y="17"/>
                  </a:cubicBezTo>
                  <a:cubicBezTo>
                    <a:pt x="38" y="18"/>
                    <a:pt x="38" y="19"/>
                    <a:pt x="38" y="19"/>
                  </a:cubicBezTo>
                  <a:cubicBezTo>
                    <a:pt x="39" y="20"/>
                    <a:pt x="39" y="21"/>
                    <a:pt x="40" y="22"/>
                  </a:cubicBezTo>
                  <a:cubicBezTo>
                    <a:pt x="40" y="23"/>
                    <a:pt x="41" y="25"/>
                    <a:pt x="41" y="26"/>
                  </a:cubicBezTo>
                  <a:cubicBezTo>
                    <a:pt x="42" y="28"/>
                    <a:pt x="42" y="29"/>
                    <a:pt x="42" y="31"/>
                  </a:cubicBezTo>
                  <a:cubicBezTo>
                    <a:pt x="43" y="34"/>
                    <a:pt x="43" y="38"/>
                    <a:pt x="43" y="41"/>
                  </a:cubicBezTo>
                  <a:cubicBezTo>
                    <a:pt x="42" y="42"/>
                    <a:pt x="42" y="44"/>
                    <a:pt x="42" y="46"/>
                  </a:cubicBezTo>
                  <a:cubicBezTo>
                    <a:pt x="42" y="47"/>
                    <a:pt x="41" y="49"/>
                    <a:pt x="41" y="51"/>
                  </a:cubicBezTo>
                  <a:cubicBezTo>
                    <a:pt x="42" y="49"/>
                    <a:pt x="42" y="47"/>
                    <a:pt x="42" y="46"/>
                  </a:cubicBezTo>
                  <a:cubicBezTo>
                    <a:pt x="43" y="44"/>
                    <a:pt x="43" y="43"/>
                    <a:pt x="43" y="41"/>
                  </a:cubicBezTo>
                  <a:cubicBezTo>
                    <a:pt x="44" y="38"/>
                    <a:pt x="44" y="34"/>
                    <a:pt x="43" y="31"/>
                  </a:cubicBezTo>
                  <a:cubicBezTo>
                    <a:pt x="43" y="29"/>
                    <a:pt x="43" y="28"/>
                    <a:pt x="42" y="26"/>
                  </a:cubicBezTo>
                  <a:cubicBezTo>
                    <a:pt x="42" y="24"/>
                    <a:pt x="41" y="23"/>
                    <a:pt x="41" y="21"/>
                  </a:cubicBezTo>
                  <a:cubicBezTo>
                    <a:pt x="40" y="21"/>
                    <a:pt x="40" y="20"/>
                    <a:pt x="40" y="20"/>
                  </a:cubicBezTo>
                  <a:cubicBezTo>
                    <a:pt x="40" y="20"/>
                    <a:pt x="40" y="19"/>
                    <a:pt x="40" y="19"/>
                  </a:cubicBezTo>
                  <a:cubicBezTo>
                    <a:pt x="39" y="18"/>
                    <a:pt x="39" y="17"/>
                    <a:pt x="39" y="17"/>
                  </a:cubicBezTo>
                  <a:cubicBezTo>
                    <a:pt x="38" y="16"/>
                    <a:pt x="38" y="15"/>
                    <a:pt x="38" y="14"/>
                  </a:cubicBezTo>
                  <a:cubicBezTo>
                    <a:pt x="38" y="13"/>
                    <a:pt x="39" y="12"/>
                    <a:pt x="39" y="11"/>
                  </a:cubicBezTo>
                  <a:cubicBezTo>
                    <a:pt x="39" y="9"/>
                    <a:pt x="40" y="8"/>
                    <a:pt x="40" y="7"/>
                  </a:cubicBezTo>
                  <a:cubicBezTo>
                    <a:pt x="40" y="7"/>
                    <a:pt x="40" y="6"/>
                    <a:pt x="40" y="6"/>
                  </a:cubicBezTo>
                  <a:cubicBezTo>
                    <a:pt x="40" y="6"/>
                    <a:pt x="40" y="6"/>
                    <a:pt x="40" y="6"/>
                  </a:cubicBezTo>
                  <a:cubicBezTo>
                    <a:pt x="40" y="6"/>
                    <a:pt x="40" y="5"/>
                    <a:pt x="40" y="5"/>
                  </a:cubicBezTo>
                  <a:cubicBezTo>
                    <a:pt x="40" y="3"/>
                    <a:pt x="40" y="1"/>
                    <a:pt x="40" y="0"/>
                  </a:cubicBezTo>
                  <a:cubicBezTo>
                    <a:pt x="40" y="0"/>
                    <a:pt x="40" y="1"/>
                    <a:pt x="40" y="2"/>
                  </a:cubicBezTo>
                  <a:cubicBezTo>
                    <a:pt x="39" y="3"/>
                    <a:pt x="39" y="4"/>
                    <a:pt x="39" y="5"/>
                  </a:cubicBezTo>
                  <a:cubicBezTo>
                    <a:pt x="39" y="6"/>
                    <a:pt x="38" y="7"/>
                    <a:pt x="38" y="9"/>
                  </a:cubicBezTo>
                  <a:cubicBezTo>
                    <a:pt x="38" y="9"/>
                    <a:pt x="37" y="9"/>
                    <a:pt x="37" y="9"/>
                  </a:cubicBezTo>
                  <a:cubicBezTo>
                    <a:pt x="37" y="10"/>
                    <a:pt x="37" y="10"/>
                    <a:pt x="37" y="10"/>
                  </a:cubicBezTo>
                  <a:cubicBezTo>
                    <a:pt x="37" y="10"/>
                    <a:pt x="36" y="11"/>
                    <a:pt x="36" y="11"/>
                  </a:cubicBezTo>
                  <a:cubicBezTo>
                    <a:pt x="36" y="11"/>
                    <a:pt x="36" y="12"/>
                    <a:pt x="35" y="12"/>
                  </a:cubicBezTo>
                  <a:cubicBezTo>
                    <a:pt x="35" y="13"/>
                    <a:pt x="34" y="13"/>
                    <a:pt x="34" y="14"/>
                  </a:cubicBezTo>
                  <a:cubicBezTo>
                    <a:pt x="31" y="16"/>
                    <a:pt x="29" y="18"/>
                    <a:pt x="26" y="20"/>
                  </a:cubicBezTo>
                  <a:cubicBezTo>
                    <a:pt x="25" y="20"/>
                    <a:pt x="24" y="21"/>
                    <a:pt x="24" y="21"/>
                  </a:cubicBezTo>
                  <a:cubicBezTo>
                    <a:pt x="23" y="21"/>
                    <a:pt x="22" y="22"/>
                    <a:pt x="21" y="22"/>
                  </a:cubicBezTo>
                  <a:cubicBezTo>
                    <a:pt x="20" y="23"/>
                    <a:pt x="18" y="23"/>
                    <a:pt x="17" y="23"/>
                  </a:cubicBezTo>
                  <a:cubicBezTo>
                    <a:pt x="13" y="23"/>
                    <a:pt x="10" y="23"/>
                    <a:pt x="7" y="23"/>
                  </a:cubicBezTo>
                  <a:cubicBezTo>
                    <a:pt x="8" y="23"/>
                    <a:pt x="10" y="23"/>
                    <a:pt x="12" y="23"/>
                  </a:cubicBezTo>
                  <a:cubicBezTo>
                    <a:pt x="13" y="23"/>
                    <a:pt x="15" y="24"/>
                    <a:pt x="17" y="24"/>
                  </a:cubicBezTo>
                  <a:cubicBezTo>
                    <a:pt x="18" y="23"/>
                    <a:pt x="20" y="23"/>
                    <a:pt x="22" y="23"/>
                  </a:cubicBezTo>
                  <a:cubicBezTo>
                    <a:pt x="23" y="22"/>
                    <a:pt x="23" y="22"/>
                    <a:pt x="24" y="22"/>
                  </a:cubicBezTo>
                  <a:cubicBezTo>
                    <a:pt x="25" y="21"/>
                    <a:pt x="26" y="21"/>
                    <a:pt x="26" y="21"/>
                  </a:cubicBezTo>
                  <a:cubicBezTo>
                    <a:pt x="28" y="20"/>
                    <a:pt x="29" y="19"/>
                    <a:pt x="31" y="18"/>
                  </a:cubicBezTo>
                  <a:cubicBezTo>
                    <a:pt x="32" y="17"/>
                    <a:pt x="33" y="16"/>
                    <a:pt x="34" y="15"/>
                  </a:cubicBezTo>
                  <a:cubicBezTo>
                    <a:pt x="35" y="14"/>
                    <a:pt x="36" y="14"/>
                    <a:pt x="36" y="13"/>
                  </a:cubicBezTo>
                  <a:cubicBezTo>
                    <a:pt x="36" y="13"/>
                    <a:pt x="36" y="13"/>
                    <a:pt x="36" y="13"/>
                  </a:cubicBezTo>
                  <a:cubicBezTo>
                    <a:pt x="35" y="15"/>
                    <a:pt x="34" y="18"/>
                    <a:pt x="33" y="20"/>
                  </a:cubicBezTo>
                  <a:cubicBezTo>
                    <a:pt x="33" y="21"/>
                    <a:pt x="33" y="21"/>
                    <a:pt x="32" y="22"/>
                  </a:cubicBezTo>
                  <a:cubicBezTo>
                    <a:pt x="32" y="22"/>
                    <a:pt x="31" y="23"/>
                    <a:pt x="31" y="23"/>
                  </a:cubicBezTo>
                  <a:cubicBezTo>
                    <a:pt x="30" y="24"/>
                    <a:pt x="28" y="25"/>
                    <a:pt x="27" y="26"/>
                  </a:cubicBezTo>
                  <a:cubicBezTo>
                    <a:pt x="26" y="26"/>
                    <a:pt x="26" y="26"/>
                    <a:pt x="26" y="26"/>
                  </a:cubicBezTo>
                  <a:cubicBezTo>
                    <a:pt x="26" y="26"/>
                    <a:pt x="26" y="26"/>
                    <a:pt x="26" y="27"/>
                  </a:cubicBezTo>
                  <a:cubicBezTo>
                    <a:pt x="24" y="27"/>
                    <a:pt x="24" y="27"/>
                    <a:pt x="24" y="27"/>
                  </a:cubicBezTo>
                  <a:cubicBezTo>
                    <a:pt x="24" y="28"/>
                    <a:pt x="23" y="28"/>
                    <a:pt x="22" y="28"/>
                  </a:cubicBezTo>
                  <a:cubicBezTo>
                    <a:pt x="20" y="29"/>
                    <a:pt x="19" y="30"/>
                    <a:pt x="17" y="31"/>
                  </a:cubicBezTo>
                  <a:cubicBezTo>
                    <a:pt x="14" y="32"/>
                    <a:pt x="10" y="34"/>
                    <a:pt x="7" y="36"/>
                  </a:cubicBezTo>
                  <a:cubicBezTo>
                    <a:pt x="6" y="37"/>
                    <a:pt x="4" y="38"/>
                    <a:pt x="3" y="39"/>
                  </a:cubicBezTo>
                  <a:cubicBezTo>
                    <a:pt x="2" y="41"/>
                    <a:pt x="1" y="43"/>
                    <a:pt x="0" y="44"/>
                  </a:cubicBezTo>
                  <a:cubicBezTo>
                    <a:pt x="1" y="43"/>
                    <a:pt x="3" y="41"/>
                    <a:pt x="4" y="4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1981"/>
            <p:cNvSpPr>
              <a:spLocks/>
            </p:cNvSpPr>
            <p:nvPr/>
          </p:nvSpPr>
          <p:spPr bwMode="auto">
            <a:xfrm>
              <a:off x="3811539" y="6024599"/>
              <a:ext cx="176214" cy="74613"/>
            </a:xfrm>
            <a:custGeom>
              <a:avLst/>
              <a:gdLst>
                <a:gd name="T0" fmla="*/ 47 w 47"/>
                <a:gd name="T1" fmla="*/ 0 h 20"/>
                <a:gd name="T2" fmla="*/ 24 w 47"/>
                <a:gd name="T3" fmla="*/ 11 h 20"/>
                <a:gd name="T4" fmla="*/ 11 w 47"/>
                <a:gd name="T5" fmla="*/ 12 h 20"/>
                <a:gd name="T6" fmla="*/ 0 w 47"/>
                <a:gd name="T7" fmla="*/ 13 h 20"/>
                <a:gd name="T8" fmla="*/ 15 w 47"/>
                <a:gd name="T9" fmla="*/ 20 h 20"/>
                <a:gd name="T10" fmla="*/ 31 w 47"/>
                <a:gd name="T11" fmla="*/ 13 h 20"/>
                <a:gd name="T12" fmla="*/ 47 w 47"/>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47" h="20">
                  <a:moveTo>
                    <a:pt x="47" y="0"/>
                  </a:moveTo>
                  <a:cubicBezTo>
                    <a:pt x="39" y="4"/>
                    <a:pt x="32" y="9"/>
                    <a:pt x="24" y="11"/>
                  </a:cubicBezTo>
                  <a:cubicBezTo>
                    <a:pt x="20" y="12"/>
                    <a:pt x="15" y="13"/>
                    <a:pt x="11" y="12"/>
                  </a:cubicBezTo>
                  <a:cubicBezTo>
                    <a:pt x="7" y="12"/>
                    <a:pt x="3" y="12"/>
                    <a:pt x="0" y="13"/>
                  </a:cubicBezTo>
                  <a:cubicBezTo>
                    <a:pt x="5" y="16"/>
                    <a:pt x="10" y="18"/>
                    <a:pt x="15" y="20"/>
                  </a:cubicBezTo>
                  <a:cubicBezTo>
                    <a:pt x="21" y="19"/>
                    <a:pt x="28" y="15"/>
                    <a:pt x="31" y="13"/>
                  </a:cubicBezTo>
                  <a:cubicBezTo>
                    <a:pt x="36" y="10"/>
                    <a:pt x="41" y="5"/>
                    <a:pt x="47"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44" name="Picture 1982"/>
            <p:cNvPicPr>
              <a:picLocks noChangeAspect="1" noChangeArrowheads="1"/>
            </p:cNvPicPr>
            <p:nvPr/>
          </p:nvPicPr>
          <p:blipFill>
            <a:blip r:embed="rId30" cstate="screen">
              <a:extLst>
                <a:ext uri="{28A0092B-C50C-407E-A947-70E740481C1C}">
                  <a14:useLocalDpi xmlns:a14="http://schemas.microsoft.com/office/drawing/2010/main"/>
                </a:ext>
              </a:extLst>
            </a:blip>
            <a:srcRect/>
            <a:stretch>
              <a:fillRect/>
            </a:stretch>
          </p:blipFill>
          <p:spPr bwMode="auto">
            <a:xfrm>
              <a:off x="3752801" y="5872198"/>
              <a:ext cx="428628" cy="269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5" name="Picture 1983"/>
            <p:cNvPicPr>
              <a:picLocks noChangeAspect="1" noChangeArrowheads="1"/>
            </p:cNvPicPr>
            <p:nvPr/>
          </p:nvPicPr>
          <p:blipFill>
            <a:blip r:embed="rId31" cstate="screen">
              <a:extLst>
                <a:ext uri="{28A0092B-C50C-407E-A947-70E740481C1C}">
                  <a14:useLocalDpi xmlns:a14="http://schemas.microsoft.com/office/drawing/2010/main"/>
                </a:ext>
              </a:extLst>
            </a:blip>
            <a:srcRect/>
            <a:stretch>
              <a:fillRect/>
            </a:stretch>
          </p:blipFill>
          <p:spPr bwMode="auto">
            <a:xfrm>
              <a:off x="3919489" y="5862673"/>
              <a:ext cx="180976"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6" name="Freeform 1984"/>
            <p:cNvSpPr>
              <a:spLocks/>
            </p:cNvSpPr>
            <p:nvPr/>
          </p:nvSpPr>
          <p:spPr bwMode="auto">
            <a:xfrm>
              <a:off x="3822651" y="5922998"/>
              <a:ext cx="198439" cy="82551"/>
            </a:xfrm>
            <a:custGeom>
              <a:avLst/>
              <a:gdLst>
                <a:gd name="T0" fmla="*/ 30 w 53"/>
                <a:gd name="T1" fmla="*/ 13 h 22"/>
                <a:gd name="T2" fmla="*/ 43 w 53"/>
                <a:gd name="T3" fmla="*/ 20 h 22"/>
                <a:gd name="T4" fmla="*/ 53 w 53"/>
                <a:gd name="T5" fmla="*/ 22 h 22"/>
                <a:gd name="T6" fmla="*/ 40 w 53"/>
                <a:gd name="T7" fmla="*/ 14 h 22"/>
                <a:gd name="T8" fmla="*/ 27 w 53"/>
                <a:gd name="T9" fmla="*/ 3 h 22"/>
                <a:gd name="T10" fmla="*/ 13 w 53"/>
                <a:gd name="T11" fmla="*/ 1 h 22"/>
                <a:gd name="T12" fmla="*/ 10 w 53"/>
                <a:gd name="T13" fmla="*/ 2 h 22"/>
                <a:gd name="T14" fmla="*/ 0 w 53"/>
                <a:gd name="T15" fmla="*/ 16 h 22"/>
                <a:gd name="T16" fmla="*/ 7 w 53"/>
                <a:gd name="T17" fmla="*/ 11 h 22"/>
                <a:gd name="T18" fmla="*/ 30 w 53"/>
                <a:gd name="T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22">
                  <a:moveTo>
                    <a:pt x="30" y="13"/>
                  </a:moveTo>
                  <a:cubicBezTo>
                    <a:pt x="33" y="15"/>
                    <a:pt x="40" y="19"/>
                    <a:pt x="43" y="20"/>
                  </a:cubicBezTo>
                  <a:cubicBezTo>
                    <a:pt x="46" y="22"/>
                    <a:pt x="53" y="22"/>
                    <a:pt x="53" y="22"/>
                  </a:cubicBezTo>
                  <a:cubicBezTo>
                    <a:pt x="48" y="21"/>
                    <a:pt x="44" y="18"/>
                    <a:pt x="40" y="14"/>
                  </a:cubicBezTo>
                  <a:cubicBezTo>
                    <a:pt x="36" y="11"/>
                    <a:pt x="32" y="6"/>
                    <a:pt x="27" y="3"/>
                  </a:cubicBezTo>
                  <a:cubicBezTo>
                    <a:pt x="23" y="0"/>
                    <a:pt x="18" y="0"/>
                    <a:pt x="13" y="1"/>
                  </a:cubicBezTo>
                  <a:cubicBezTo>
                    <a:pt x="12" y="1"/>
                    <a:pt x="11" y="1"/>
                    <a:pt x="10" y="2"/>
                  </a:cubicBezTo>
                  <a:cubicBezTo>
                    <a:pt x="6" y="6"/>
                    <a:pt x="3" y="11"/>
                    <a:pt x="0" y="16"/>
                  </a:cubicBezTo>
                  <a:cubicBezTo>
                    <a:pt x="2" y="14"/>
                    <a:pt x="4" y="12"/>
                    <a:pt x="7" y="11"/>
                  </a:cubicBezTo>
                  <a:cubicBezTo>
                    <a:pt x="17" y="8"/>
                    <a:pt x="26" y="10"/>
                    <a:pt x="30"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1985"/>
            <p:cNvSpPr>
              <a:spLocks/>
            </p:cNvSpPr>
            <p:nvPr/>
          </p:nvSpPr>
          <p:spPr bwMode="auto">
            <a:xfrm>
              <a:off x="3787726" y="5934111"/>
              <a:ext cx="320677" cy="165101"/>
            </a:xfrm>
            <a:custGeom>
              <a:avLst/>
              <a:gdLst>
                <a:gd name="T0" fmla="*/ 36 w 85"/>
                <a:gd name="T1" fmla="*/ 9 h 44"/>
                <a:gd name="T2" fmla="*/ 50 w 85"/>
                <a:gd name="T3" fmla="*/ 17 h 44"/>
                <a:gd name="T4" fmla="*/ 53 w 85"/>
                <a:gd name="T5" fmla="*/ 19 h 44"/>
                <a:gd name="T6" fmla="*/ 54 w 85"/>
                <a:gd name="T7" fmla="*/ 20 h 44"/>
                <a:gd name="T8" fmla="*/ 53 w 85"/>
                <a:gd name="T9" fmla="*/ 21 h 44"/>
                <a:gd name="T10" fmla="*/ 47 w 85"/>
                <a:gd name="T11" fmla="*/ 20 h 44"/>
                <a:gd name="T12" fmla="*/ 37 w 85"/>
                <a:gd name="T13" fmla="*/ 20 h 44"/>
                <a:gd name="T14" fmla="*/ 29 w 85"/>
                <a:gd name="T15" fmla="*/ 18 h 44"/>
                <a:gd name="T16" fmla="*/ 19 w 85"/>
                <a:gd name="T17" fmla="*/ 18 h 44"/>
                <a:gd name="T18" fmla="*/ 13 w 85"/>
                <a:gd name="T19" fmla="*/ 20 h 44"/>
                <a:gd name="T20" fmla="*/ 26 w 85"/>
                <a:gd name="T21" fmla="*/ 19 h 44"/>
                <a:gd name="T22" fmla="*/ 32 w 85"/>
                <a:gd name="T23" fmla="*/ 20 h 44"/>
                <a:gd name="T24" fmla="*/ 20 w 85"/>
                <a:gd name="T25" fmla="*/ 23 h 44"/>
                <a:gd name="T26" fmla="*/ 4 w 85"/>
                <a:gd name="T27" fmla="*/ 29 h 44"/>
                <a:gd name="T28" fmla="*/ 2 w 85"/>
                <a:gd name="T29" fmla="*/ 31 h 44"/>
                <a:gd name="T30" fmla="*/ 10 w 85"/>
                <a:gd name="T31" fmla="*/ 28 h 44"/>
                <a:gd name="T32" fmla="*/ 42 w 85"/>
                <a:gd name="T33" fmla="*/ 22 h 44"/>
                <a:gd name="T34" fmla="*/ 50 w 85"/>
                <a:gd name="T35" fmla="*/ 22 h 44"/>
                <a:gd name="T36" fmla="*/ 53 w 85"/>
                <a:gd name="T37" fmla="*/ 23 h 44"/>
                <a:gd name="T38" fmla="*/ 49 w 85"/>
                <a:gd name="T39" fmla="*/ 24 h 44"/>
                <a:gd name="T40" fmla="*/ 37 w 85"/>
                <a:gd name="T41" fmla="*/ 32 h 44"/>
                <a:gd name="T42" fmla="*/ 31 w 85"/>
                <a:gd name="T43" fmla="*/ 34 h 44"/>
                <a:gd name="T44" fmla="*/ 19 w 85"/>
                <a:gd name="T45" fmla="*/ 36 h 44"/>
                <a:gd name="T46" fmla="*/ 19 w 85"/>
                <a:gd name="T47" fmla="*/ 36 h 44"/>
                <a:gd name="T48" fmla="*/ 31 w 85"/>
                <a:gd name="T49" fmla="*/ 35 h 44"/>
                <a:gd name="T50" fmla="*/ 37 w 85"/>
                <a:gd name="T51" fmla="*/ 33 h 44"/>
                <a:gd name="T52" fmla="*/ 53 w 85"/>
                <a:gd name="T53" fmla="*/ 24 h 44"/>
                <a:gd name="T54" fmla="*/ 57 w 85"/>
                <a:gd name="T55" fmla="*/ 23 h 44"/>
                <a:gd name="T56" fmla="*/ 69 w 85"/>
                <a:gd name="T57" fmla="*/ 22 h 44"/>
                <a:gd name="T58" fmla="*/ 67 w 85"/>
                <a:gd name="T59" fmla="*/ 25 h 44"/>
                <a:gd name="T60" fmla="*/ 63 w 85"/>
                <a:gd name="T61" fmla="*/ 31 h 44"/>
                <a:gd name="T62" fmla="*/ 51 w 85"/>
                <a:gd name="T63" fmla="*/ 40 h 44"/>
                <a:gd name="T64" fmla="*/ 42 w 85"/>
                <a:gd name="T65" fmla="*/ 44 h 44"/>
                <a:gd name="T66" fmla="*/ 51 w 85"/>
                <a:gd name="T67" fmla="*/ 41 h 44"/>
                <a:gd name="T68" fmla="*/ 63 w 85"/>
                <a:gd name="T69" fmla="*/ 32 h 44"/>
                <a:gd name="T70" fmla="*/ 67 w 85"/>
                <a:gd name="T71" fmla="*/ 27 h 44"/>
                <a:gd name="T72" fmla="*/ 69 w 85"/>
                <a:gd name="T73" fmla="*/ 24 h 44"/>
                <a:gd name="T74" fmla="*/ 75 w 85"/>
                <a:gd name="T75" fmla="*/ 21 h 44"/>
                <a:gd name="T76" fmla="*/ 79 w 85"/>
                <a:gd name="T77" fmla="*/ 19 h 44"/>
                <a:gd name="T78" fmla="*/ 80 w 85"/>
                <a:gd name="T79" fmla="*/ 19 h 44"/>
                <a:gd name="T80" fmla="*/ 82 w 85"/>
                <a:gd name="T81" fmla="*/ 17 h 44"/>
                <a:gd name="T82" fmla="*/ 75 w 85"/>
                <a:gd name="T83" fmla="*/ 19 h 44"/>
                <a:gd name="T84" fmla="*/ 74 w 85"/>
                <a:gd name="T85" fmla="*/ 19 h 44"/>
                <a:gd name="T86" fmla="*/ 71 w 85"/>
                <a:gd name="T87" fmla="*/ 19 h 44"/>
                <a:gd name="T88" fmla="*/ 60 w 85"/>
                <a:gd name="T89" fmla="*/ 15 h 44"/>
                <a:gd name="T90" fmla="*/ 56 w 85"/>
                <a:gd name="T91" fmla="*/ 12 h 44"/>
                <a:gd name="T92" fmla="*/ 47 w 85"/>
                <a:gd name="T93" fmla="*/ 0 h 44"/>
                <a:gd name="T94" fmla="*/ 52 w 85"/>
                <a:gd name="T95" fmla="*/ 9 h 44"/>
                <a:gd name="T96" fmla="*/ 57 w 85"/>
                <a:gd name="T97" fmla="*/ 14 h 44"/>
                <a:gd name="T98" fmla="*/ 64 w 85"/>
                <a:gd name="T99" fmla="*/ 18 h 44"/>
                <a:gd name="T100" fmla="*/ 71 w 85"/>
                <a:gd name="T101" fmla="*/ 20 h 44"/>
                <a:gd name="T102" fmla="*/ 63 w 85"/>
                <a:gd name="T103" fmla="*/ 21 h 44"/>
                <a:gd name="T104" fmla="*/ 60 w 85"/>
                <a:gd name="T105" fmla="*/ 21 h 44"/>
                <a:gd name="T106" fmla="*/ 55 w 85"/>
                <a:gd name="T107" fmla="*/ 19 h 44"/>
                <a:gd name="T108" fmla="*/ 53 w 85"/>
                <a:gd name="T109" fmla="*/ 17 h 44"/>
                <a:gd name="T110" fmla="*/ 46 w 85"/>
                <a:gd name="T111" fmla="*/ 13 h 44"/>
                <a:gd name="T112" fmla="*/ 31 w 85"/>
                <a:gd name="T113" fmla="*/ 6 h 44"/>
                <a:gd name="T114" fmla="*/ 31 w 85"/>
                <a:gd name="T115" fmla="*/ 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44">
                  <a:moveTo>
                    <a:pt x="31" y="7"/>
                  </a:moveTo>
                  <a:cubicBezTo>
                    <a:pt x="32" y="8"/>
                    <a:pt x="34" y="8"/>
                    <a:pt x="36" y="9"/>
                  </a:cubicBezTo>
                  <a:cubicBezTo>
                    <a:pt x="39" y="10"/>
                    <a:pt x="42" y="12"/>
                    <a:pt x="45" y="14"/>
                  </a:cubicBezTo>
                  <a:cubicBezTo>
                    <a:pt x="47" y="15"/>
                    <a:pt x="48" y="16"/>
                    <a:pt x="50" y="17"/>
                  </a:cubicBezTo>
                  <a:cubicBezTo>
                    <a:pt x="51" y="18"/>
                    <a:pt x="51" y="18"/>
                    <a:pt x="52" y="19"/>
                  </a:cubicBezTo>
                  <a:cubicBezTo>
                    <a:pt x="53" y="19"/>
                    <a:pt x="53" y="19"/>
                    <a:pt x="53" y="19"/>
                  </a:cubicBezTo>
                  <a:cubicBezTo>
                    <a:pt x="53" y="19"/>
                    <a:pt x="54" y="20"/>
                    <a:pt x="54" y="20"/>
                  </a:cubicBezTo>
                  <a:cubicBezTo>
                    <a:pt x="54" y="20"/>
                    <a:pt x="54" y="20"/>
                    <a:pt x="54" y="20"/>
                  </a:cubicBezTo>
                  <a:cubicBezTo>
                    <a:pt x="55" y="21"/>
                    <a:pt x="56" y="21"/>
                    <a:pt x="57" y="21"/>
                  </a:cubicBezTo>
                  <a:cubicBezTo>
                    <a:pt x="56" y="21"/>
                    <a:pt x="54" y="21"/>
                    <a:pt x="53" y="21"/>
                  </a:cubicBezTo>
                  <a:cubicBezTo>
                    <a:pt x="52" y="21"/>
                    <a:pt x="51" y="21"/>
                    <a:pt x="50" y="20"/>
                  </a:cubicBezTo>
                  <a:cubicBezTo>
                    <a:pt x="49" y="20"/>
                    <a:pt x="48" y="20"/>
                    <a:pt x="47" y="20"/>
                  </a:cubicBezTo>
                  <a:cubicBezTo>
                    <a:pt x="45" y="20"/>
                    <a:pt x="43" y="20"/>
                    <a:pt x="42" y="20"/>
                  </a:cubicBezTo>
                  <a:cubicBezTo>
                    <a:pt x="40" y="20"/>
                    <a:pt x="39" y="20"/>
                    <a:pt x="37" y="20"/>
                  </a:cubicBezTo>
                  <a:cubicBezTo>
                    <a:pt x="35" y="19"/>
                    <a:pt x="34" y="19"/>
                    <a:pt x="32" y="19"/>
                  </a:cubicBezTo>
                  <a:cubicBezTo>
                    <a:pt x="31" y="18"/>
                    <a:pt x="30" y="18"/>
                    <a:pt x="29" y="18"/>
                  </a:cubicBezTo>
                  <a:cubicBezTo>
                    <a:pt x="28" y="18"/>
                    <a:pt x="27" y="18"/>
                    <a:pt x="26" y="18"/>
                  </a:cubicBezTo>
                  <a:cubicBezTo>
                    <a:pt x="24" y="18"/>
                    <a:pt x="21" y="18"/>
                    <a:pt x="19" y="18"/>
                  </a:cubicBezTo>
                  <a:cubicBezTo>
                    <a:pt x="18" y="18"/>
                    <a:pt x="17" y="18"/>
                    <a:pt x="16" y="19"/>
                  </a:cubicBezTo>
                  <a:cubicBezTo>
                    <a:pt x="15" y="19"/>
                    <a:pt x="14" y="20"/>
                    <a:pt x="13" y="20"/>
                  </a:cubicBezTo>
                  <a:cubicBezTo>
                    <a:pt x="15" y="19"/>
                    <a:pt x="17" y="19"/>
                    <a:pt x="19" y="18"/>
                  </a:cubicBezTo>
                  <a:cubicBezTo>
                    <a:pt x="21" y="18"/>
                    <a:pt x="23" y="19"/>
                    <a:pt x="26" y="19"/>
                  </a:cubicBezTo>
                  <a:cubicBezTo>
                    <a:pt x="27" y="19"/>
                    <a:pt x="28" y="19"/>
                    <a:pt x="29" y="19"/>
                  </a:cubicBezTo>
                  <a:cubicBezTo>
                    <a:pt x="30" y="19"/>
                    <a:pt x="31" y="19"/>
                    <a:pt x="32" y="20"/>
                  </a:cubicBezTo>
                  <a:cubicBezTo>
                    <a:pt x="32" y="20"/>
                    <a:pt x="33" y="20"/>
                    <a:pt x="33" y="20"/>
                  </a:cubicBezTo>
                  <a:cubicBezTo>
                    <a:pt x="29" y="20"/>
                    <a:pt x="24" y="21"/>
                    <a:pt x="20" y="23"/>
                  </a:cubicBezTo>
                  <a:cubicBezTo>
                    <a:pt x="16" y="24"/>
                    <a:pt x="12" y="25"/>
                    <a:pt x="9" y="27"/>
                  </a:cubicBezTo>
                  <a:cubicBezTo>
                    <a:pt x="7" y="27"/>
                    <a:pt x="6" y="28"/>
                    <a:pt x="4" y="29"/>
                  </a:cubicBezTo>
                  <a:cubicBezTo>
                    <a:pt x="3" y="30"/>
                    <a:pt x="1" y="31"/>
                    <a:pt x="0" y="33"/>
                  </a:cubicBezTo>
                  <a:cubicBezTo>
                    <a:pt x="1" y="32"/>
                    <a:pt x="1" y="32"/>
                    <a:pt x="2" y="31"/>
                  </a:cubicBezTo>
                  <a:cubicBezTo>
                    <a:pt x="3" y="31"/>
                    <a:pt x="4" y="31"/>
                    <a:pt x="5" y="30"/>
                  </a:cubicBezTo>
                  <a:cubicBezTo>
                    <a:pt x="6" y="30"/>
                    <a:pt x="8" y="29"/>
                    <a:pt x="10" y="28"/>
                  </a:cubicBezTo>
                  <a:cubicBezTo>
                    <a:pt x="13" y="27"/>
                    <a:pt x="17" y="26"/>
                    <a:pt x="20" y="25"/>
                  </a:cubicBezTo>
                  <a:cubicBezTo>
                    <a:pt x="27" y="23"/>
                    <a:pt x="34" y="21"/>
                    <a:pt x="42" y="22"/>
                  </a:cubicBezTo>
                  <a:cubicBezTo>
                    <a:pt x="43" y="22"/>
                    <a:pt x="45" y="22"/>
                    <a:pt x="47" y="22"/>
                  </a:cubicBezTo>
                  <a:cubicBezTo>
                    <a:pt x="48" y="22"/>
                    <a:pt x="49" y="22"/>
                    <a:pt x="50" y="22"/>
                  </a:cubicBezTo>
                  <a:cubicBezTo>
                    <a:pt x="51" y="23"/>
                    <a:pt x="51" y="23"/>
                    <a:pt x="52" y="23"/>
                  </a:cubicBezTo>
                  <a:cubicBezTo>
                    <a:pt x="52" y="23"/>
                    <a:pt x="53" y="23"/>
                    <a:pt x="53" y="23"/>
                  </a:cubicBezTo>
                  <a:cubicBezTo>
                    <a:pt x="53" y="23"/>
                    <a:pt x="52" y="23"/>
                    <a:pt x="52" y="23"/>
                  </a:cubicBezTo>
                  <a:cubicBezTo>
                    <a:pt x="51" y="23"/>
                    <a:pt x="50" y="24"/>
                    <a:pt x="49" y="24"/>
                  </a:cubicBezTo>
                  <a:cubicBezTo>
                    <a:pt x="49" y="25"/>
                    <a:pt x="48" y="25"/>
                    <a:pt x="47" y="26"/>
                  </a:cubicBezTo>
                  <a:cubicBezTo>
                    <a:pt x="43" y="28"/>
                    <a:pt x="40" y="31"/>
                    <a:pt x="37" y="32"/>
                  </a:cubicBezTo>
                  <a:cubicBezTo>
                    <a:pt x="36" y="33"/>
                    <a:pt x="35" y="33"/>
                    <a:pt x="34" y="34"/>
                  </a:cubicBezTo>
                  <a:cubicBezTo>
                    <a:pt x="33" y="34"/>
                    <a:pt x="32" y="34"/>
                    <a:pt x="31" y="34"/>
                  </a:cubicBezTo>
                  <a:cubicBezTo>
                    <a:pt x="29" y="35"/>
                    <a:pt x="27" y="35"/>
                    <a:pt x="25" y="35"/>
                  </a:cubicBezTo>
                  <a:cubicBezTo>
                    <a:pt x="23" y="36"/>
                    <a:pt x="21" y="36"/>
                    <a:pt x="19" y="36"/>
                  </a:cubicBezTo>
                  <a:cubicBezTo>
                    <a:pt x="17" y="36"/>
                    <a:pt x="15" y="36"/>
                    <a:pt x="13" y="36"/>
                  </a:cubicBezTo>
                  <a:cubicBezTo>
                    <a:pt x="15" y="36"/>
                    <a:pt x="17" y="36"/>
                    <a:pt x="19" y="36"/>
                  </a:cubicBezTo>
                  <a:cubicBezTo>
                    <a:pt x="21" y="36"/>
                    <a:pt x="23" y="36"/>
                    <a:pt x="25" y="36"/>
                  </a:cubicBezTo>
                  <a:cubicBezTo>
                    <a:pt x="27" y="36"/>
                    <a:pt x="29" y="35"/>
                    <a:pt x="31" y="35"/>
                  </a:cubicBezTo>
                  <a:cubicBezTo>
                    <a:pt x="32" y="35"/>
                    <a:pt x="33" y="35"/>
                    <a:pt x="34" y="34"/>
                  </a:cubicBezTo>
                  <a:cubicBezTo>
                    <a:pt x="35" y="34"/>
                    <a:pt x="36" y="34"/>
                    <a:pt x="37" y="33"/>
                  </a:cubicBezTo>
                  <a:cubicBezTo>
                    <a:pt x="41" y="31"/>
                    <a:pt x="44" y="29"/>
                    <a:pt x="47" y="27"/>
                  </a:cubicBezTo>
                  <a:cubicBezTo>
                    <a:pt x="49" y="26"/>
                    <a:pt x="51" y="25"/>
                    <a:pt x="53" y="24"/>
                  </a:cubicBezTo>
                  <a:cubicBezTo>
                    <a:pt x="54" y="24"/>
                    <a:pt x="55" y="24"/>
                    <a:pt x="56" y="23"/>
                  </a:cubicBezTo>
                  <a:cubicBezTo>
                    <a:pt x="56" y="23"/>
                    <a:pt x="57" y="23"/>
                    <a:pt x="57" y="23"/>
                  </a:cubicBezTo>
                  <a:cubicBezTo>
                    <a:pt x="59" y="23"/>
                    <a:pt x="61" y="23"/>
                    <a:pt x="64" y="23"/>
                  </a:cubicBezTo>
                  <a:cubicBezTo>
                    <a:pt x="65" y="23"/>
                    <a:pt x="67" y="23"/>
                    <a:pt x="69" y="22"/>
                  </a:cubicBezTo>
                  <a:cubicBezTo>
                    <a:pt x="69" y="23"/>
                    <a:pt x="68" y="23"/>
                    <a:pt x="68" y="23"/>
                  </a:cubicBezTo>
                  <a:cubicBezTo>
                    <a:pt x="68" y="24"/>
                    <a:pt x="67" y="24"/>
                    <a:pt x="67" y="25"/>
                  </a:cubicBezTo>
                  <a:cubicBezTo>
                    <a:pt x="66" y="26"/>
                    <a:pt x="66" y="27"/>
                    <a:pt x="66" y="27"/>
                  </a:cubicBezTo>
                  <a:cubicBezTo>
                    <a:pt x="65" y="29"/>
                    <a:pt x="64" y="30"/>
                    <a:pt x="63" y="31"/>
                  </a:cubicBezTo>
                  <a:cubicBezTo>
                    <a:pt x="62" y="32"/>
                    <a:pt x="60" y="33"/>
                    <a:pt x="59" y="35"/>
                  </a:cubicBezTo>
                  <a:cubicBezTo>
                    <a:pt x="57" y="37"/>
                    <a:pt x="54" y="39"/>
                    <a:pt x="51" y="40"/>
                  </a:cubicBezTo>
                  <a:cubicBezTo>
                    <a:pt x="50" y="41"/>
                    <a:pt x="48" y="42"/>
                    <a:pt x="47" y="42"/>
                  </a:cubicBezTo>
                  <a:cubicBezTo>
                    <a:pt x="45" y="43"/>
                    <a:pt x="44" y="44"/>
                    <a:pt x="42" y="44"/>
                  </a:cubicBezTo>
                  <a:cubicBezTo>
                    <a:pt x="44" y="44"/>
                    <a:pt x="45" y="43"/>
                    <a:pt x="47" y="43"/>
                  </a:cubicBezTo>
                  <a:cubicBezTo>
                    <a:pt x="48" y="42"/>
                    <a:pt x="50" y="41"/>
                    <a:pt x="51" y="41"/>
                  </a:cubicBezTo>
                  <a:cubicBezTo>
                    <a:pt x="54" y="39"/>
                    <a:pt x="57" y="37"/>
                    <a:pt x="60" y="35"/>
                  </a:cubicBezTo>
                  <a:cubicBezTo>
                    <a:pt x="61" y="34"/>
                    <a:pt x="62" y="33"/>
                    <a:pt x="63" y="32"/>
                  </a:cubicBezTo>
                  <a:cubicBezTo>
                    <a:pt x="65" y="31"/>
                    <a:pt x="66" y="29"/>
                    <a:pt x="67" y="28"/>
                  </a:cubicBezTo>
                  <a:cubicBezTo>
                    <a:pt x="67" y="28"/>
                    <a:pt x="67" y="27"/>
                    <a:pt x="67" y="27"/>
                  </a:cubicBezTo>
                  <a:cubicBezTo>
                    <a:pt x="68" y="26"/>
                    <a:pt x="68" y="26"/>
                    <a:pt x="68" y="26"/>
                  </a:cubicBezTo>
                  <a:cubicBezTo>
                    <a:pt x="68" y="25"/>
                    <a:pt x="69" y="24"/>
                    <a:pt x="69" y="24"/>
                  </a:cubicBezTo>
                  <a:cubicBezTo>
                    <a:pt x="70" y="23"/>
                    <a:pt x="70" y="22"/>
                    <a:pt x="71" y="22"/>
                  </a:cubicBezTo>
                  <a:cubicBezTo>
                    <a:pt x="72" y="22"/>
                    <a:pt x="73" y="21"/>
                    <a:pt x="75" y="21"/>
                  </a:cubicBezTo>
                  <a:cubicBezTo>
                    <a:pt x="76" y="21"/>
                    <a:pt x="77" y="20"/>
                    <a:pt x="78" y="20"/>
                  </a:cubicBezTo>
                  <a:cubicBezTo>
                    <a:pt x="78" y="19"/>
                    <a:pt x="79" y="19"/>
                    <a:pt x="79" y="19"/>
                  </a:cubicBezTo>
                  <a:cubicBezTo>
                    <a:pt x="79" y="19"/>
                    <a:pt x="79" y="19"/>
                    <a:pt x="79" y="19"/>
                  </a:cubicBezTo>
                  <a:cubicBezTo>
                    <a:pt x="79" y="19"/>
                    <a:pt x="79" y="19"/>
                    <a:pt x="80" y="19"/>
                  </a:cubicBezTo>
                  <a:cubicBezTo>
                    <a:pt x="81" y="18"/>
                    <a:pt x="83" y="17"/>
                    <a:pt x="85" y="16"/>
                  </a:cubicBezTo>
                  <a:cubicBezTo>
                    <a:pt x="84" y="16"/>
                    <a:pt x="83" y="17"/>
                    <a:pt x="82" y="17"/>
                  </a:cubicBezTo>
                  <a:cubicBezTo>
                    <a:pt x="81" y="17"/>
                    <a:pt x="80" y="18"/>
                    <a:pt x="79" y="18"/>
                  </a:cubicBezTo>
                  <a:cubicBezTo>
                    <a:pt x="78" y="18"/>
                    <a:pt x="77" y="18"/>
                    <a:pt x="75" y="19"/>
                  </a:cubicBezTo>
                  <a:cubicBezTo>
                    <a:pt x="75" y="19"/>
                    <a:pt x="75" y="19"/>
                    <a:pt x="75" y="19"/>
                  </a:cubicBezTo>
                  <a:cubicBezTo>
                    <a:pt x="75" y="19"/>
                    <a:pt x="74" y="19"/>
                    <a:pt x="74" y="19"/>
                  </a:cubicBezTo>
                  <a:cubicBezTo>
                    <a:pt x="73" y="19"/>
                    <a:pt x="73" y="19"/>
                    <a:pt x="73" y="19"/>
                  </a:cubicBezTo>
                  <a:cubicBezTo>
                    <a:pt x="72" y="19"/>
                    <a:pt x="72" y="19"/>
                    <a:pt x="71" y="19"/>
                  </a:cubicBezTo>
                  <a:cubicBezTo>
                    <a:pt x="71" y="18"/>
                    <a:pt x="70" y="18"/>
                    <a:pt x="69" y="18"/>
                  </a:cubicBezTo>
                  <a:cubicBezTo>
                    <a:pt x="66" y="17"/>
                    <a:pt x="63" y="16"/>
                    <a:pt x="60" y="15"/>
                  </a:cubicBezTo>
                  <a:cubicBezTo>
                    <a:pt x="59" y="14"/>
                    <a:pt x="58" y="14"/>
                    <a:pt x="58" y="14"/>
                  </a:cubicBezTo>
                  <a:cubicBezTo>
                    <a:pt x="57" y="13"/>
                    <a:pt x="56" y="13"/>
                    <a:pt x="56" y="12"/>
                  </a:cubicBezTo>
                  <a:cubicBezTo>
                    <a:pt x="54" y="11"/>
                    <a:pt x="53" y="10"/>
                    <a:pt x="52" y="9"/>
                  </a:cubicBezTo>
                  <a:cubicBezTo>
                    <a:pt x="50" y="6"/>
                    <a:pt x="49" y="3"/>
                    <a:pt x="47" y="0"/>
                  </a:cubicBezTo>
                  <a:cubicBezTo>
                    <a:pt x="48" y="2"/>
                    <a:pt x="49" y="3"/>
                    <a:pt x="49" y="5"/>
                  </a:cubicBezTo>
                  <a:cubicBezTo>
                    <a:pt x="50" y="6"/>
                    <a:pt x="51" y="8"/>
                    <a:pt x="52" y="9"/>
                  </a:cubicBezTo>
                  <a:cubicBezTo>
                    <a:pt x="53" y="10"/>
                    <a:pt x="54" y="12"/>
                    <a:pt x="55" y="13"/>
                  </a:cubicBezTo>
                  <a:cubicBezTo>
                    <a:pt x="56" y="13"/>
                    <a:pt x="56" y="14"/>
                    <a:pt x="57" y="14"/>
                  </a:cubicBezTo>
                  <a:cubicBezTo>
                    <a:pt x="58" y="15"/>
                    <a:pt x="59" y="15"/>
                    <a:pt x="59" y="16"/>
                  </a:cubicBezTo>
                  <a:cubicBezTo>
                    <a:pt x="61" y="16"/>
                    <a:pt x="62" y="17"/>
                    <a:pt x="64" y="18"/>
                  </a:cubicBezTo>
                  <a:cubicBezTo>
                    <a:pt x="65" y="18"/>
                    <a:pt x="67" y="19"/>
                    <a:pt x="69" y="19"/>
                  </a:cubicBezTo>
                  <a:cubicBezTo>
                    <a:pt x="70" y="19"/>
                    <a:pt x="70" y="20"/>
                    <a:pt x="71" y="20"/>
                  </a:cubicBezTo>
                  <a:cubicBezTo>
                    <a:pt x="71" y="20"/>
                    <a:pt x="71" y="20"/>
                    <a:pt x="71" y="20"/>
                  </a:cubicBezTo>
                  <a:cubicBezTo>
                    <a:pt x="69" y="20"/>
                    <a:pt x="66" y="21"/>
                    <a:pt x="63" y="21"/>
                  </a:cubicBezTo>
                  <a:cubicBezTo>
                    <a:pt x="63" y="21"/>
                    <a:pt x="62" y="21"/>
                    <a:pt x="62" y="21"/>
                  </a:cubicBezTo>
                  <a:cubicBezTo>
                    <a:pt x="61" y="21"/>
                    <a:pt x="61" y="21"/>
                    <a:pt x="60" y="21"/>
                  </a:cubicBezTo>
                  <a:cubicBezTo>
                    <a:pt x="58" y="20"/>
                    <a:pt x="57" y="20"/>
                    <a:pt x="55" y="19"/>
                  </a:cubicBezTo>
                  <a:cubicBezTo>
                    <a:pt x="55" y="19"/>
                    <a:pt x="55" y="19"/>
                    <a:pt x="55" y="19"/>
                  </a:cubicBezTo>
                  <a:cubicBezTo>
                    <a:pt x="54" y="18"/>
                    <a:pt x="54" y="18"/>
                    <a:pt x="54" y="18"/>
                  </a:cubicBezTo>
                  <a:cubicBezTo>
                    <a:pt x="53" y="17"/>
                    <a:pt x="53" y="17"/>
                    <a:pt x="53" y="17"/>
                  </a:cubicBezTo>
                  <a:cubicBezTo>
                    <a:pt x="52" y="17"/>
                    <a:pt x="51" y="16"/>
                    <a:pt x="50" y="16"/>
                  </a:cubicBezTo>
                  <a:cubicBezTo>
                    <a:pt x="49" y="15"/>
                    <a:pt x="47" y="14"/>
                    <a:pt x="46" y="13"/>
                  </a:cubicBezTo>
                  <a:cubicBezTo>
                    <a:pt x="43" y="11"/>
                    <a:pt x="40" y="9"/>
                    <a:pt x="36" y="8"/>
                  </a:cubicBezTo>
                  <a:cubicBezTo>
                    <a:pt x="35" y="7"/>
                    <a:pt x="33" y="6"/>
                    <a:pt x="31" y="6"/>
                  </a:cubicBezTo>
                  <a:cubicBezTo>
                    <a:pt x="29" y="6"/>
                    <a:pt x="27" y="6"/>
                    <a:pt x="25" y="6"/>
                  </a:cubicBezTo>
                  <a:cubicBezTo>
                    <a:pt x="27" y="6"/>
                    <a:pt x="29" y="7"/>
                    <a:pt x="31" y="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1986"/>
            <p:cNvSpPr>
              <a:spLocks/>
            </p:cNvSpPr>
            <p:nvPr/>
          </p:nvSpPr>
          <p:spPr bwMode="auto">
            <a:xfrm>
              <a:off x="6900833" y="4754590"/>
              <a:ext cx="71438" cy="87313"/>
            </a:xfrm>
            <a:custGeom>
              <a:avLst/>
              <a:gdLst>
                <a:gd name="T0" fmla="*/ 0 w 19"/>
                <a:gd name="T1" fmla="*/ 0 h 23"/>
                <a:gd name="T2" fmla="*/ 12 w 19"/>
                <a:gd name="T3" fmla="*/ 10 h 23"/>
                <a:gd name="T4" fmla="*/ 16 w 19"/>
                <a:gd name="T5" fmla="*/ 17 h 23"/>
                <a:gd name="T6" fmla="*/ 19 w 19"/>
                <a:gd name="T7" fmla="*/ 23 h 23"/>
                <a:gd name="T8" fmla="*/ 19 w 19"/>
                <a:gd name="T9" fmla="*/ 13 h 23"/>
                <a:gd name="T10" fmla="*/ 11 w 19"/>
                <a:gd name="T11" fmla="*/ 6 h 23"/>
                <a:gd name="T12" fmla="*/ 0 w 19"/>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9" h="23">
                  <a:moveTo>
                    <a:pt x="0" y="0"/>
                  </a:moveTo>
                  <a:cubicBezTo>
                    <a:pt x="4" y="4"/>
                    <a:pt x="8" y="6"/>
                    <a:pt x="12" y="10"/>
                  </a:cubicBezTo>
                  <a:cubicBezTo>
                    <a:pt x="14" y="12"/>
                    <a:pt x="15" y="15"/>
                    <a:pt x="16" y="17"/>
                  </a:cubicBezTo>
                  <a:cubicBezTo>
                    <a:pt x="17" y="19"/>
                    <a:pt x="18" y="22"/>
                    <a:pt x="19" y="23"/>
                  </a:cubicBezTo>
                  <a:cubicBezTo>
                    <a:pt x="19" y="20"/>
                    <a:pt x="19" y="16"/>
                    <a:pt x="19" y="13"/>
                  </a:cubicBezTo>
                  <a:cubicBezTo>
                    <a:pt x="17" y="10"/>
                    <a:pt x="13" y="7"/>
                    <a:pt x="11" y="6"/>
                  </a:cubicBezTo>
                  <a:cubicBezTo>
                    <a:pt x="8" y="4"/>
                    <a:pt x="4" y="2"/>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49" name="Picture 1988"/>
            <p:cNvPicPr>
              <a:picLocks noChangeAspect="1" noChangeArrowheads="1"/>
            </p:cNvPicPr>
            <p:nvPr/>
          </p:nvPicPr>
          <p:blipFill>
            <a:blip r:embed="rId32" cstate="screen">
              <a:extLst>
                <a:ext uri="{28A0092B-C50C-407E-A947-70E740481C1C}">
                  <a14:useLocalDpi xmlns:a14="http://schemas.microsoft.com/office/drawing/2010/main"/>
                </a:ext>
              </a:extLst>
            </a:blip>
            <a:srcRect/>
            <a:stretch>
              <a:fillRect/>
            </a:stretch>
          </p:blipFill>
          <p:spPr bwMode="auto">
            <a:xfrm>
              <a:off x="6802407" y="4699027"/>
              <a:ext cx="88901" cy="13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 name="Freeform 1989"/>
            <p:cNvSpPr>
              <a:spLocks/>
            </p:cNvSpPr>
            <p:nvPr/>
          </p:nvSpPr>
          <p:spPr bwMode="auto">
            <a:xfrm>
              <a:off x="6864320" y="4743477"/>
              <a:ext cx="55563" cy="115888"/>
            </a:xfrm>
            <a:custGeom>
              <a:avLst/>
              <a:gdLst>
                <a:gd name="T0" fmla="*/ 5 w 15"/>
                <a:gd name="T1" fmla="*/ 15 h 31"/>
                <a:gd name="T2" fmla="*/ 6 w 15"/>
                <a:gd name="T3" fmla="*/ 5 h 31"/>
                <a:gd name="T4" fmla="*/ 5 w 15"/>
                <a:gd name="T5" fmla="*/ 0 h 31"/>
                <a:gd name="T6" fmla="*/ 4 w 15"/>
                <a:gd name="T7" fmla="*/ 9 h 31"/>
                <a:gd name="T8" fmla="*/ 0 w 15"/>
                <a:gd name="T9" fmla="*/ 19 h 31"/>
                <a:gd name="T10" fmla="*/ 3 w 15"/>
                <a:gd name="T11" fmla="*/ 27 h 31"/>
                <a:gd name="T12" fmla="*/ 4 w 15"/>
                <a:gd name="T13" fmla="*/ 28 h 31"/>
                <a:gd name="T14" fmla="*/ 15 w 15"/>
                <a:gd name="T15" fmla="*/ 31 h 31"/>
                <a:gd name="T16" fmla="*/ 10 w 15"/>
                <a:gd name="T17" fmla="*/ 28 h 31"/>
                <a:gd name="T18" fmla="*/ 5 w 15"/>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1">
                  <a:moveTo>
                    <a:pt x="5" y="15"/>
                  </a:moveTo>
                  <a:cubicBezTo>
                    <a:pt x="5" y="12"/>
                    <a:pt x="6" y="8"/>
                    <a:pt x="6" y="5"/>
                  </a:cubicBezTo>
                  <a:cubicBezTo>
                    <a:pt x="6" y="3"/>
                    <a:pt x="5" y="0"/>
                    <a:pt x="5" y="0"/>
                  </a:cubicBezTo>
                  <a:cubicBezTo>
                    <a:pt x="5" y="3"/>
                    <a:pt x="4" y="6"/>
                    <a:pt x="4" y="9"/>
                  </a:cubicBezTo>
                  <a:cubicBezTo>
                    <a:pt x="3" y="12"/>
                    <a:pt x="1" y="15"/>
                    <a:pt x="0" y="19"/>
                  </a:cubicBezTo>
                  <a:cubicBezTo>
                    <a:pt x="0" y="22"/>
                    <a:pt x="1" y="25"/>
                    <a:pt x="3" y="27"/>
                  </a:cubicBezTo>
                  <a:cubicBezTo>
                    <a:pt x="3" y="28"/>
                    <a:pt x="4" y="28"/>
                    <a:pt x="4" y="28"/>
                  </a:cubicBezTo>
                  <a:cubicBezTo>
                    <a:pt x="7" y="30"/>
                    <a:pt x="11" y="30"/>
                    <a:pt x="15" y="31"/>
                  </a:cubicBezTo>
                  <a:cubicBezTo>
                    <a:pt x="13" y="30"/>
                    <a:pt x="12" y="29"/>
                    <a:pt x="10" y="28"/>
                  </a:cubicBezTo>
                  <a:cubicBezTo>
                    <a:pt x="6" y="23"/>
                    <a:pt x="5" y="18"/>
                    <a:pt x="5"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990"/>
            <p:cNvSpPr>
              <a:spLocks/>
            </p:cNvSpPr>
            <p:nvPr/>
          </p:nvSpPr>
          <p:spPr bwMode="auto">
            <a:xfrm>
              <a:off x="6853207" y="4694265"/>
              <a:ext cx="115888" cy="165101"/>
            </a:xfrm>
            <a:custGeom>
              <a:avLst/>
              <a:gdLst>
                <a:gd name="T0" fmla="*/ 9 w 31"/>
                <a:gd name="T1" fmla="*/ 30 h 44"/>
                <a:gd name="T2" fmla="*/ 10 w 31"/>
                <a:gd name="T3" fmla="*/ 20 h 44"/>
                <a:gd name="T4" fmla="*/ 10 w 31"/>
                <a:gd name="T5" fmla="*/ 17 h 44"/>
                <a:gd name="T6" fmla="*/ 10 w 31"/>
                <a:gd name="T7" fmla="*/ 16 h 44"/>
                <a:gd name="T8" fmla="*/ 11 w 31"/>
                <a:gd name="T9" fmla="*/ 17 h 44"/>
                <a:gd name="T10" fmla="*/ 12 w 31"/>
                <a:gd name="T11" fmla="*/ 20 h 44"/>
                <a:gd name="T12" fmla="*/ 14 w 31"/>
                <a:gd name="T13" fmla="*/ 26 h 44"/>
                <a:gd name="T14" fmla="*/ 15 w 31"/>
                <a:gd name="T15" fmla="*/ 31 h 44"/>
                <a:gd name="T16" fmla="*/ 18 w 31"/>
                <a:gd name="T17" fmla="*/ 37 h 44"/>
                <a:gd name="T18" fmla="*/ 21 w 31"/>
                <a:gd name="T19" fmla="*/ 39 h 44"/>
                <a:gd name="T20" fmla="*/ 17 w 31"/>
                <a:gd name="T21" fmla="*/ 33 h 44"/>
                <a:gd name="T22" fmla="*/ 16 w 31"/>
                <a:gd name="T23" fmla="*/ 29 h 44"/>
                <a:gd name="T24" fmla="*/ 20 w 31"/>
                <a:gd name="T25" fmla="*/ 35 h 44"/>
                <a:gd name="T26" fmla="*/ 28 w 31"/>
                <a:gd name="T27" fmla="*/ 42 h 44"/>
                <a:gd name="T28" fmla="*/ 30 w 31"/>
                <a:gd name="T29" fmla="*/ 43 h 44"/>
                <a:gd name="T30" fmla="*/ 26 w 31"/>
                <a:gd name="T31" fmla="*/ 39 h 44"/>
                <a:gd name="T32" fmla="*/ 14 w 31"/>
                <a:gd name="T33" fmla="*/ 23 h 44"/>
                <a:gd name="T34" fmla="*/ 13 w 31"/>
                <a:gd name="T35" fmla="*/ 18 h 44"/>
                <a:gd name="T36" fmla="*/ 12 w 31"/>
                <a:gd name="T37" fmla="*/ 17 h 44"/>
                <a:gd name="T38" fmla="*/ 14 w 31"/>
                <a:gd name="T39" fmla="*/ 18 h 44"/>
                <a:gd name="T40" fmla="*/ 22 w 31"/>
                <a:gd name="T41" fmla="*/ 23 h 44"/>
                <a:gd name="T42" fmla="*/ 24 w 31"/>
                <a:gd name="T43" fmla="*/ 26 h 44"/>
                <a:gd name="T44" fmla="*/ 28 w 31"/>
                <a:gd name="T45" fmla="*/ 32 h 44"/>
                <a:gd name="T46" fmla="*/ 28 w 31"/>
                <a:gd name="T47" fmla="*/ 32 h 44"/>
                <a:gd name="T48" fmla="*/ 24 w 31"/>
                <a:gd name="T49" fmla="*/ 26 h 44"/>
                <a:gd name="T50" fmla="*/ 22 w 31"/>
                <a:gd name="T51" fmla="*/ 23 h 44"/>
                <a:gd name="T52" fmla="*/ 13 w 31"/>
                <a:gd name="T53" fmla="*/ 16 h 44"/>
                <a:gd name="T54" fmla="*/ 11 w 31"/>
                <a:gd name="T55" fmla="*/ 14 h 44"/>
                <a:gd name="T56" fmla="*/ 8 w 31"/>
                <a:gd name="T57" fmla="*/ 8 h 44"/>
                <a:gd name="T58" fmla="*/ 10 w 31"/>
                <a:gd name="T59" fmla="*/ 8 h 44"/>
                <a:gd name="T60" fmla="*/ 14 w 31"/>
                <a:gd name="T61" fmla="*/ 9 h 44"/>
                <a:gd name="T62" fmla="*/ 22 w 31"/>
                <a:gd name="T63" fmla="*/ 13 h 44"/>
                <a:gd name="T64" fmla="*/ 27 w 31"/>
                <a:gd name="T65" fmla="*/ 17 h 44"/>
                <a:gd name="T66" fmla="*/ 22 w 31"/>
                <a:gd name="T67" fmla="*/ 13 h 44"/>
                <a:gd name="T68" fmla="*/ 14 w 31"/>
                <a:gd name="T69" fmla="*/ 8 h 44"/>
                <a:gd name="T70" fmla="*/ 11 w 31"/>
                <a:gd name="T71" fmla="*/ 7 h 44"/>
                <a:gd name="T72" fmla="*/ 8 w 31"/>
                <a:gd name="T73" fmla="*/ 7 h 44"/>
                <a:gd name="T74" fmla="*/ 5 w 31"/>
                <a:gd name="T75" fmla="*/ 5 h 44"/>
                <a:gd name="T76" fmla="*/ 3 w 31"/>
                <a:gd name="T77" fmla="*/ 3 h 44"/>
                <a:gd name="T78" fmla="*/ 3 w 31"/>
                <a:gd name="T79" fmla="*/ 2 h 44"/>
                <a:gd name="T80" fmla="*/ 1 w 31"/>
                <a:gd name="T81" fmla="*/ 2 h 44"/>
                <a:gd name="T82" fmla="*/ 4 w 31"/>
                <a:gd name="T83" fmla="*/ 5 h 44"/>
                <a:gd name="T84" fmla="*/ 5 w 31"/>
                <a:gd name="T85" fmla="*/ 6 h 44"/>
                <a:gd name="T86" fmla="*/ 5 w 31"/>
                <a:gd name="T87" fmla="*/ 7 h 44"/>
                <a:gd name="T88" fmla="*/ 6 w 31"/>
                <a:gd name="T89" fmla="*/ 15 h 44"/>
                <a:gd name="T90" fmla="*/ 5 w 31"/>
                <a:gd name="T91" fmla="*/ 18 h 44"/>
                <a:gd name="T92" fmla="*/ 1 w 31"/>
                <a:gd name="T93" fmla="*/ 25 h 44"/>
                <a:gd name="T94" fmla="*/ 5 w 31"/>
                <a:gd name="T95" fmla="*/ 21 h 44"/>
                <a:gd name="T96" fmla="*/ 6 w 31"/>
                <a:gd name="T97" fmla="*/ 16 h 44"/>
                <a:gd name="T98" fmla="*/ 6 w 31"/>
                <a:gd name="T99" fmla="*/ 12 h 44"/>
                <a:gd name="T100" fmla="*/ 6 w 31"/>
                <a:gd name="T101" fmla="*/ 7 h 44"/>
                <a:gd name="T102" fmla="*/ 8 w 31"/>
                <a:gd name="T103" fmla="*/ 11 h 44"/>
                <a:gd name="T104" fmla="*/ 9 w 31"/>
                <a:gd name="T105" fmla="*/ 13 h 44"/>
                <a:gd name="T106" fmla="*/ 9 w 31"/>
                <a:gd name="T107" fmla="*/ 17 h 44"/>
                <a:gd name="T108" fmla="*/ 9 w 31"/>
                <a:gd name="T109" fmla="*/ 18 h 44"/>
                <a:gd name="T110" fmla="*/ 8 w 31"/>
                <a:gd name="T111" fmla="*/ 23 h 44"/>
                <a:gd name="T112" fmla="*/ 8 w 31"/>
                <a:gd name="T113" fmla="*/ 33 h 44"/>
                <a:gd name="T114" fmla="*/ 9 w 31"/>
                <a:gd name="T115"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44">
                  <a:moveTo>
                    <a:pt x="9" y="33"/>
                  </a:moveTo>
                  <a:cubicBezTo>
                    <a:pt x="9" y="32"/>
                    <a:pt x="9" y="31"/>
                    <a:pt x="9" y="30"/>
                  </a:cubicBezTo>
                  <a:cubicBezTo>
                    <a:pt x="8" y="27"/>
                    <a:pt x="9" y="25"/>
                    <a:pt x="9" y="23"/>
                  </a:cubicBezTo>
                  <a:cubicBezTo>
                    <a:pt x="9" y="22"/>
                    <a:pt x="9" y="21"/>
                    <a:pt x="10" y="20"/>
                  </a:cubicBezTo>
                  <a:cubicBezTo>
                    <a:pt x="10" y="19"/>
                    <a:pt x="10" y="19"/>
                    <a:pt x="10" y="18"/>
                  </a:cubicBezTo>
                  <a:cubicBezTo>
                    <a:pt x="10" y="17"/>
                    <a:pt x="10" y="17"/>
                    <a:pt x="10" y="17"/>
                  </a:cubicBezTo>
                  <a:cubicBezTo>
                    <a:pt x="10" y="17"/>
                    <a:pt x="10" y="17"/>
                    <a:pt x="10" y="17"/>
                  </a:cubicBezTo>
                  <a:cubicBezTo>
                    <a:pt x="10" y="16"/>
                    <a:pt x="10" y="16"/>
                    <a:pt x="10" y="16"/>
                  </a:cubicBezTo>
                  <a:cubicBezTo>
                    <a:pt x="10" y="16"/>
                    <a:pt x="10" y="15"/>
                    <a:pt x="10" y="14"/>
                  </a:cubicBezTo>
                  <a:cubicBezTo>
                    <a:pt x="10" y="15"/>
                    <a:pt x="11" y="16"/>
                    <a:pt x="11" y="17"/>
                  </a:cubicBezTo>
                  <a:cubicBezTo>
                    <a:pt x="11" y="18"/>
                    <a:pt x="11" y="18"/>
                    <a:pt x="11" y="19"/>
                  </a:cubicBezTo>
                  <a:cubicBezTo>
                    <a:pt x="12" y="19"/>
                    <a:pt x="12" y="20"/>
                    <a:pt x="12" y="20"/>
                  </a:cubicBezTo>
                  <a:cubicBezTo>
                    <a:pt x="12" y="21"/>
                    <a:pt x="13" y="23"/>
                    <a:pt x="13" y="24"/>
                  </a:cubicBezTo>
                  <a:cubicBezTo>
                    <a:pt x="14" y="24"/>
                    <a:pt x="14" y="25"/>
                    <a:pt x="14" y="26"/>
                  </a:cubicBezTo>
                  <a:cubicBezTo>
                    <a:pt x="14" y="27"/>
                    <a:pt x="15" y="28"/>
                    <a:pt x="15" y="29"/>
                  </a:cubicBezTo>
                  <a:cubicBezTo>
                    <a:pt x="15" y="30"/>
                    <a:pt x="15" y="31"/>
                    <a:pt x="15" y="31"/>
                  </a:cubicBezTo>
                  <a:cubicBezTo>
                    <a:pt x="16" y="32"/>
                    <a:pt x="16" y="32"/>
                    <a:pt x="16" y="33"/>
                  </a:cubicBezTo>
                  <a:cubicBezTo>
                    <a:pt x="17" y="34"/>
                    <a:pt x="17" y="35"/>
                    <a:pt x="18" y="37"/>
                  </a:cubicBezTo>
                  <a:cubicBezTo>
                    <a:pt x="18" y="37"/>
                    <a:pt x="19" y="38"/>
                    <a:pt x="19" y="38"/>
                  </a:cubicBezTo>
                  <a:cubicBezTo>
                    <a:pt x="20" y="39"/>
                    <a:pt x="20" y="39"/>
                    <a:pt x="21" y="39"/>
                  </a:cubicBezTo>
                  <a:cubicBezTo>
                    <a:pt x="20" y="39"/>
                    <a:pt x="19" y="38"/>
                    <a:pt x="18" y="36"/>
                  </a:cubicBezTo>
                  <a:cubicBezTo>
                    <a:pt x="18" y="35"/>
                    <a:pt x="17" y="34"/>
                    <a:pt x="17" y="33"/>
                  </a:cubicBezTo>
                  <a:cubicBezTo>
                    <a:pt x="17" y="32"/>
                    <a:pt x="16" y="32"/>
                    <a:pt x="16" y="31"/>
                  </a:cubicBezTo>
                  <a:cubicBezTo>
                    <a:pt x="16" y="30"/>
                    <a:pt x="16" y="30"/>
                    <a:pt x="16" y="29"/>
                  </a:cubicBezTo>
                  <a:cubicBezTo>
                    <a:pt x="16" y="29"/>
                    <a:pt x="16" y="28"/>
                    <a:pt x="15" y="28"/>
                  </a:cubicBezTo>
                  <a:cubicBezTo>
                    <a:pt x="17" y="31"/>
                    <a:pt x="19" y="33"/>
                    <a:pt x="20" y="35"/>
                  </a:cubicBezTo>
                  <a:cubicBezTo>
                    <a:pt x="22" y="37"/>
                    <a:pt x="24" y="39"/>
                    <a:pt x="25" y="40"/>
                  </a:cubicBezTo>
                  <a:cubicBezTo>
                    <a:pt x="26" y="41"/>
                    <a:pt x="27" y="42"/>
                    <a:pt x="28" y="42"/>
                  </a:cubicBezTo>
                  <a:cubicBezTo>
                    <a:pt x="29" y="43"/>
                    <a:pt x="30" y="43"/>
                    <a:pt x="31" y="44"/>
                  </a:cubicBezTo>
                  <a:cubicBezTo>
                    <a:pt x="31" y="43"/>
                    <a:pt x="30" y="43"/>
                    <a:pt x="30" y="43"/>
                  </a:cubicBezTo>
                  <a:cubicBezTo>
                    <a:pt x="29" y="42"/>
                    <a:pt x="29" y="42"/>
                    <a:pt x="28" y="42"/>
                  </a:cubicBezTo>
                  <a:cubicBezTo>
                    <a:pt x="28" y="41"/>
                    <a:pt x="27" y="40"/>
                    <a:pt x="26" y="39"/>
                  </a:cubicBezTo>
                  <a:cubicBezTo>
                    <a:pt x="24" y="38"/>
                    <a:pt x="23" y="36"/>
                    <a:pt x="21" y="34"/>
                  </a:cubicBezTo>
                  <a:cubicBezTo>
                    <a:pt x="18" y="31"/>
                    <a:pt x="16" y="27"/>
                    <a:pt x="14" y="23"/>
                  </a:cubicBezTo>
                  <a:cubicBezTo>
                    <a:pt x="14" y="22"/>
                    <a:pt x="13" y="21"/>
                    <a:pt x="13" y="20"/>
                  </a:cubicBezTo>
                  <a:cubicBezTo>
                    <a:pt x="13" y="19"/>
                    <a:pt x="13" y="19"/>
                    <a:pt x="13" y="18"/>
                  </a:cubicBezTo>
                  <a:cubicBezTo>
                    <a:pt x="12" y="18"/>
                    <a:pt x="12" y="17"/>
                    <a:pt x="12" y="17"/>
                  </a:cubicBezTo>
                  <a:cubicBezTo>
                    <a:pt x="12" y="17"/>
                    <a:pt x="12" y="17"/>
                    <a:pt x="12" y="17"/>
                  </a:cubicBezTo>
                  <a:cubicBezTo>
                    <a:pt x="12" y="17"/>
                    <a:pt x="12" y="17"/>
                    <a:pt x="12" y="17"/>
                  </a:cubicBezTo>
                  <a:cubicBezTo>
                    <a:pt x="13" y="17"/>
                    <a:pt x="13" y="18"/>
                    <a:pt x="14" y="18"/>
                  </a:cubicBezTo>
                  <a:cubicBezTo>
                    <a:pt x="14" y="18"/>
                    <a:pt x="15" y="19"/>
                    <a:pt x="15" y="19"/>
                  </a:cubicBezTo>
                  <a:cubicBezTo>
                    <a:pt x="17" y="21"/>
                    <a:pt x="20" y="22"/>
                    <a:pt x="22" y="23"/>
                  </a:cubicBezTo>
                  <a:cubicBezTo>
                    <a:pt x="22" y="24"/>
                    <a:pt x="22" y="24"/>
                    <a:pt x="23" y="24"/>
                  </a:cubicBezTo>
                  <a:cubicBezTo>
                    <a:pt x="23" y="25"/>
                    <a:pt x="24" y="25"/>
                    <a:pt x="24" y="26"/>
                  </a:cubicBezTo>
                  <a:cubicBezTo>
                    <a:pt x="25" y="27"/>
                    <a:pt x="26" y="28"/>
                    <a:pt x="26" y="29"/>
                  </a:cubicBezTo>
                  <a:cubicBezTo>
                    <a:pt x="27" y="30"/>
                    <a:pt x="28" y="31"/>
                    <a:pt x="28" y="32"/>
                  </a:cubicBezTo>
                  <a:cubicBezTo>
                    <a:pt x="29" y="33"/>
                    <a:pt x="29" y="34"/>
                    <a:pt x="30" y="36"/>
                  </a:cubicBezTo>
                  <a:cubicBezTo>
                    <a:pt x="29" y="34"/>
                    <a:pt x="29" y="33"/>
                    <a:pt x="28" y="32"/>
                  </a:cubicBezTo>
                  <a:cubicBezTo>
                    <a:pt x="28" y="31"/>
                    <a:pt x="27" y="30"/>
                    <a:pt x="27" y="29"/>
                  </a:cubicBezTo>
                  <a:cubicBezTo>
                    <a:pt x="26" y="28"/>
                    <a:pt x="25" y="27"/>
                    <a:pt x="24" y="26"/>
                  </a:cubicBezTo>
                  <a:cubicBezTo>
                    <a:pt x="24" y="25"/>
                    <a:pt x="24" y="25"/>
                    <a:pt x="23" y="24"/>
                  </a:cubicBezTo>
                  <a:cubicBezTo>
                    <a:pt x="23" y="24"/>
                    <a:pt x="22" y="23"/>
                    <a:pt x="22" y="23"/>
                  </a:cubicBezTo>
                  <a:cubicBezTo>
                    <a:pt x="20" y="21"/>
                    <a:pt x="18" y="20"/>
                    <a:pt x="16" y="19"/>
                  </a:cubicBezTo>
                  <a:cubicBezTo>
                    <a:pt x="15" y="18"/>
                    <a:pt x="14" y="17"/>
                    <a:pt x="13" y="16"/>
                  </a:cubicBezTo>
                  <a:cubicBezTo>
                    <a:pt x="12" y="16"/>
                    <a:pt x="12" y="15"/>
                    <a:pt x="12" y="15"/>
                  </a:cubicBezTo>
                  <a:cubicBezTo>
                    <a:pt x="12" y="15"/>
                    <a:pt x="11" y="14"/>
                    <a:pt x="11" y="14"/>
                  </a:cubicBezTo>
                  <a:cubicBezTo>
                    <a:pt x="11" y="13"/>
                    <a:pt x="10" y="12"/>
                    <a:pt x="9" y="10"/>
                  </a:cubicBezTo>
                  <a:cubicBezTo>
                    <a:pt x="9" y="9"/>
                    <a:pt x="8" y="9"/>
                    <a:pt x="8" y="8"/>
                  </a:cubicBezTo>
                  <a:cubicBezTo>
                    <a:pt x="8" y="8"/>
                    <a:pt x="8" y="8"/>
                    <a:pt x="8" y="8"/>
                  </a:cubicBezTo>
                  <a:cubicBezTo>
                    <a:pt x="9" y="8"/>
                    <a:pt x="9" y="8"/>
                    <a:pt x="10" y="8"/>
                  </a:cubicBezTo>
                  <a:cubicBezTo>
                    <a:pt x="10" y="8"/>
                    <a:pt x="11" y="8"/>
                    <a:pt x="11" y="8"/>
                  </a:cubicBezTo>
                  <a:cubicBezTo>
                    <a:pt x="12" y="8"/>
                    <a:pt x="13" y="9"/>
                    <a:pt x="14" y="9"/>
                  </a:cubicBezTo>
                  <a:cubicBezTo>
                    <a:pt x="15" y="9"/>
                    <a:pt x="16" y="10"/>
                    <a:pt x="17" y="10"/>
                  </a:cubicBezTo>
                  <a:cubicBezTo>
                    <a:pt x="19" y="11"/>
                    <a:pt x="21" y="12"/>
                    <a:pt x="22" y="13"/>
                  </a:cubicBezTo>
                  <a:cubicBezTo>
                    <a:pt x="23" y="14"/>
                    <a:pt x="24" y="14"/>
                    <a:pt x="25" y="15"/>
                  </a:cubicBezTo>
                  <a:cubicBezTo>
                    <a:pt x="25" y="16"/>
                    <a:pt x="26" y="16"/>
                    <a:pt x="27" y="17"/>
                  </a:cubicBezTo>
                  <a:cubicBezTo>
                    <a:pt x="26" y="16"/>
                    <a:pt x="25" y="16"/>
                    <a:pt x="25" y="15"/>
                  </a:cubicBezTo>
                  <a:cubicBezTo>
                    <a:pt x="24" y="14"/>
                    <a:pt x="23" y="13"/>
                    <a:pt x="22" y="13"/>
                  </a:cubicBezTo>
                  <a:cubicBezTo>
                    <a:pt x="21" y="12"/>
                    <a:pt x="19" y="10"/>
                    <a:pt x="17" y="9"/>
                  </a:cubicBezTo>
                  <a:cubicBezTo>
                    <a:pt x="16" y="9"/>
                    <a:pt x="15" y="9"/>
                    <a:pt x="14" y="8"/>
                  </a:cubicBezTo>
                  <a:cubicBezTo>
                    <a:pt x="13" y="8"/>
                    <a:pt x="12" y="8"/>
                    <a:pt x="11" y="7"/>
                  </a:cubicBezTo>
                  <a:cubicBezTo>
                    <a:pt x="11" y="7"/>
                    <a:pt x="11" y="7"/>
                    <a:pt x="11" y="7"/>
                  </a:cubicBezTo>
                  <a:cubicBezTo>
                    <a:pt x="10" y="7"/>
                    <a:pt x="10" y="7"/>
                    <a:pt x="10" y="7"/>
                  </a:cubicBezTo>
                  <a:cubicBezTo>
                    <a:pt x="9" y="7"/>
                    <a:pt x="9" y="7"/>
                    <a:pt x="8" y="7"/>
                  </a:cubicBezTo>
                  <a:cubicBezTo>
                    <a:pt x="8" y="7"/>
                    <a:pt x="7" y="7"/>
                    <a:pt x="7" y="7"/>
                  </a:cubicBezTo>
                  <a:cubicBezTo>
                    <a:pt x="6" y="6"/>
                    <a:pt x="6" y="5"/>
                    <a:pt x="5" y="5"/>
                  </a:cubicBezTo>
                  <a:cubicBezTo>
                    <a:pt x="5" y="4"/>
                    <a:pt x="4" y="4"/>
                    <a:pt x="4" y="3"/>
                  </a:cubicBezTo>
                  <a:cubicBezTo>
                    <a:pt x="4" y="3"/>
                    <a:pt x="4" y="3"/>
                    <a:pt x="3" y="3"/>
                  </a:cubicBezTo>
                  <a:cubicBezTo>
                    <a:pt x="3" y="3"/>
                    <a:pt x="3" y="3"/>
                    <a:pt x="3" y="3"/>
                  </a:cubicBezTo>
                  <a:cubicBezTo>
                    <a:pt x="3" y="3"/>
                    <a:pt x="3" y="3"/>
                    <a:pt x="3" y="2"/>
                  </a:cubicBezTo>
                  <a:cubicBezTo>
                    <a:pt x="2" y="2"/>
                    <a:pt x="1" y="1"/>
                    <a:pt x="0" y="0"/>
                  </a:cubicBezTo>
                  <a:cubicBezTo>
                    <a:pt x="1" y="1"/>
                    <a:pt x="1" y="1"/>
                    <a:pt x="1" y="2"/>
                  </a:cubicBezTo>
                  <a:cubicBezTo>
                    <a:pt x="2" y="2"/>
                    <a:pt x="2" y="2"/>
                    <a:pt x="2" y="3"/>
                  </a:cubicBezTo>
                  <a:cubicBezTo>
                    <a:pt x="3" y="3"/>
                    <a:pt x="4" y="4"/>
                    <a:pt x="4" y="5"/>
                  </a:cubicBezTo>
                  <a:cubicBezTo>
                    <a:pt x="4" y="5"/>
                    <a:pt x="4" y="5"/>
                    <a:pt x="4" y="5"/>
                  </a:cubicBezTo>
                  <a:cubicBezTo>
                    <a:pt x="4" y="5"/>
                    <a:pt x="4" y="6"/>
                    <a:pt x="5" y="6"/>
                  </a:cubicBezTo>
                  <a:cubicBezTo>
                    <a:pt x="5" y="6"/>
                    <a:pt x="5" y="6"/>
                    <a:pt x="5" y="6"/>
                  </a:cubicBezTo>
                  <a:cubicBezTo>
                    <a:pt x="5" y="7"/>
                    <a:pt x="5" y="7"/>
                    <a:pt x="5" y="7"/>
                  </a:cubicBezTo>
                  <a:cubicBezTo>
                    <a:pt x="5" y="8"/>
                    <a:pt x="5" y="8"/>
                    <a:pt x="5" y="9"/>
                  </a:cubicBezTo>
                  <a:cubicBezTo>
                    <a:pt x="6" y="11"/>
                    <a:pt x="6" y="13"/>
                    <a:pt x="6" y="15"/>
                  </a:cubicBezTo>
                  <a:cubicBezTo>
                    <a:pt x="6" y="15"/>
                    <a:pt x="6" y="16"/>
                    <a:pt x="6" y="16"/>
                  </a:cubicBezTo>
                  <a:cubicBezTo>
                    <a:pt x="6" y="17"/>
                    <a:pt x="6" y="17"/>
                    <a:pt x="5" y="18"/>
                  </a:cubicBezTo>
                  <a:cubicBezTo>
                    <a:pt x="5" y="19"/>
                    <a:pt x="5" y="20"/>
                    <a:pt x="4" y="20"/>
                  </a:cubicBezTo>
                  <a:cubicBezTo>
                    <a:pt x="3" y="22"/>
                    <a:pt x="2" y="24"/>
                    <a:pt x="1" y="25"/>
                  </a:cubicBezTo>
                  <a:cubicBezTo>
                    <a:pt x="1" y="25"/>
                    <a:pt x="2" y="24"/>
                    <a:pt x="3" y="23"/>
                  </a:cubicBezTo>
                  <a:cubicBezTo>
                    <a:pt x="3" y="22"/>
                    <a:pt x="4" y="21"/>
                    <a:pt x="5" y="21"/>
                  </a:cubicBezTo>
                  <a:cubicBezTo>
                    <a:pt x="5" y="20"/>
                    <a:pt x="6" y="19"/>
                    <a:pt x="6" y="18"/>
                  </a:cubicBezTo>
                  <a:cubicBezTo>
                    <a:pt x="6" y="17"/>
                    <a:pt x="6" y="17"/>
                    <a:pt x="6" y="16"/>
                  </a:cubicBezTo>
                  <a:cubicBezTo>
                    <a:pt x="6" y="16"/>
                    <a:pt x="6" y="15"/>
                    <a:pt x="6" y="15"/>
                  </a:cubicBezTo>
                  <a:cubicBezTo>
                    <a:pt x="6" y="14"/>
                    <a:pt x="6" y="13"/>
                    <a:pt x="6" y="12"/>
                  </a:cubicBezTo>
                  <a:cubicBezTo>
                    <a:pt x="6" y="11"/>
                    <a:pt x="6" y="10"/>
                    <a:pt x="6" y="8"/>
                  </a:cubicBezTo>
                  <a:cubicBezTo>
                    <a:pt x="6" y="8"/>
                    <a:pt x="6" y="7"/>
                    <a:pt x="6" y="7"/>
                  </a:cubicBezTo>
                  <a:cubicBezTo>
                    <a:pt x="6" y="7"/>
                    <a:pt x="6" y="7"/>
                    <a:pt x="6" y="7"/>
                  </a:cubicBezTo>
                  <a:cubicBezTo>
                    <a:pt x="7" y="8"/>
                    <a:pt x="8" y="10"/>
                    <a:pt x="8" y="11"/>
                  </a:cubicBezTo>
                  <a:cubicBezTo>
                    <a:pt x="9" y="11"/>
                    <a:pt x="9" y="12"/>
                    <a:pt x="9" y="12"/>
                  </a:cubicBezTo>
                  <a:cubicBezTo>
                    <a:pt x="9" y="12"/>
                    <a:pt x="9" y="13"/>
                    <a:pt x="9" y="13"/>
                  </a:cubicBezTo>
                  <a:cubicBezTo>
                    <a:pt x="9" y="14"/>
                    <a:pt x="9" y="15"/>
                    <a:pt x="9" y="16"/>
                  </a:cubicBezTo>
                  <a:cubicBezTo>
                    <a:pt x="9" y="17"/>
                    <a:pt x="9" y="17"/>
                    <a:pt x="9" y="17"/>
                  </a:cubicBezTo>
                  <a:cubicBezTo>
                    <a:pt x="9" y="17"/>
                    <a:pt x="9" y="17"/>
                    <a:pt x="9" y="17"/>
                  </a:cubicBezTo>
                  <a:cubicBezTo>
                    <a:pt x="9" y="18"/>
                    <a:pt x="9" y="18"/>
                    <a:pt x="9" y="18"/>
                  </a:cubicBezTo>
                  <a:cubicBezTo>
                    <a:pt x="9" y="18"/>
                    <a:pt x="9" y="19"/>
                    <a:pt x="9" y="20"/>
                  </a:cubicBezTo>
                  <a:cubicBezTo>
                    <a:pt x="9" y="21"/>
                    <a:pt x="8" y="22"/>
                    <a:pt x="8" y="23"/>
                  </a:cubicBezTo>
                  <a:cubicBezTo>
                    <a:pt x="8" y="25"/>
                    <a:pt x="8" y="27"/>
                    <a:pt x="8" y="30"/>
                  </a:cubicBezTo>
                  <a:cubicBezTo>
                    <a:pt x="8" y="31"/>
                    <a:pt x="8" y="32"/>
                    <a:pt x="8" y="33"/>
                  </a:cubicBezTo>
                  <a:cubicBezTo>
                    <a:pt x="9" y="34"/>
                    <a:pt x="9" y="35"/>
                    <a:pt x="10" y="36"/>
                  </a:cubicBezTo>
                  <a:cubicBezTo>
                    <a:pt x="9" y="35"/>
                    <a:pt x="9" y="34"/>
                    <a:pt x="9" y="3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991"/>
            <p:cNvSpPr>
              <a:spLocks/>
            </p:cNvSpPr>
            <p:nvPr/>
          </p:nvSpPr>
          <p:spPr bwMode="auto">
            <a:xfrm>
              <a:off x="5167272" y="6219863"/>
              <a:ext cx="190501" cy="300040"/>
            </a:xfrm>
            <a:custGeom>
              <a:avLst/>
              <a:gdLst>
                <a:gd name="T0" fmla="*/ 3 w 51"/>
                <a:gd name="T1" fmla="*/ 42 h 80"/>
                <a:gd name="T2" fmla="*/ 6 w 51"/>
                <a:gd name="T3" fmla="*/ 46 h 80"/>
                <a:gd name="T4" fmla="*/ 9 w 51"/>
                <a:gd name="T5" fmla="*/ 52 h 80"/>
                <a:gd name="T6" fmla="*/ 9 w 51"/>
                <a:gd name="T7" fmla="*/ 66 h 80"/>
                <a:gd name="T8" fmla="*/ 5 w 51"/>
                <a:gd name="T9" fmla="*/ 74 h 80"/>
                <a:gd name="T10" fmla="*/ 2 w 51"/>
                <a:gd name="T11" fmla="*/ 78 h 80"/>
                <a:gd name="T12" fmla="*/ 0 w 51"/>
                <a:gd name="T13" fmla="*/ 79 h 80"/>
                <a:gd name="T14" fmla="*/ 19 w 51"/>
                <a:gd name="T15" fmla="*/ 79 h 80"/>
                <a:gd name="T16" fmla="*/ 37 w 51"/>
                <a:gd name="T17" fmla="*/ 73 h 80"/>
                <a:gd name="T18" fmla="*/ 47 w 51"/>
                <a:gd name="T19" fmla="*/ 62 h 80"/>
                <a:gd name="T20" fmla="*/ 51 w 51"/>
                <a:gd name="T21" fmla="*/ 46 h 80"/>
                <a:gd name="T22" fmla="*/ 50 w 51"/>
                <a:gd name="T23" fmla="*/ 31 h 80"/>
                <a:gd name="T24" fmla="*/ 45 w 51"/>
                <a:gd name="T25" fmla="*/ 21 h 80"/>
                <a:gd name="T26" fmla="*/ 29 w 51"/>
                <a:gd name="T27" fmla="*/ 12 h 80"/>
                <a:gd name="T28" fmla="*/ 13 w 51"/>
                <a:gd name="T29" fmla="*/ 18 h 80"/>
                <a:gd name="T30" fmla="*/ 10 w 51"/>
                <a:gd name="T31" fmla="*/ 11 h 80"/>
                <a:gd name="T32" fmla="*/ 8 w 51"/>
                <a:gd name="T33" fmla="*/ 0 h 80"/>
                <a:gd name="T34" fmla="*/ 7 w 51"/>
                <a:gd name="T35" fmla="*/ 0 h 80"/>
                <a:gd name="T36" fmla="*/ 8 w 51"/>
                <a:gd name="T37" fmla="*/ 9 h 80"/>
                <a:gd name="T38" fmla="*/ 12 w 51"/>
                <a:gd name="T39" fmla="*/ 19 h 80"/>
                <a:gd name="T40" fmla="*/ 1 w 51"/>
                <a:gd name="T41" fmla="*/ 36 h 80"/>
                <a:gd name="T42" fmla="*/ 1 w 51"/>
                <a:gd name="T43" fmla="*/ 39 h 80"/>
                <a:gd name="T44" fmla="*/ 1 w 51"/>
                <a:gd name="T45" fmla="*/ 41 h 80"/>
                <a:gd name="T46" fmla="*/ 1 w 51"/>
                <a:gd name="T47" fmla="*/ 41 h 80"/>
                <a:gd name="T48" fmla="*/ 1 w 51"/>
                <a:gd name="T49" fmla="*/ 41 h 80"/>
                <a:gd name="T50" fmla="*/ 2 w 51"/>
                <a:gd name="T51" fmla="*/ 41 h 80"/>
                <a:gd name="T52" fmla="*/ 3 w 51"/>
                <a:gd name="T53" fmla="*/ 4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80">
                  <a:moveTo>
                    <a:pt x="3" y="42"/>
                  </a:moveTo>
                  <a:cubicBezTo>
                    <a:pt x="4" y="43"/>
                    <a:pt x="5" y="44"/>
                    <a:pt x="6" y="46"/>
                  </a:cubicBezTo>
                  <a:cubicBezTo>
                    <a:pt x="7" y="48"/>
                    <a:pt x="8" y="50"/>
                    <a:pt x="9" y="52"/>
                  </a:cubicBezTo>
                  <a:cubicBezTo>
                    <a:pt x="10" y="56"/>
                    <a:pt x="10" y="61"/>
                    <a:pt x="9" y="66"/>
                  </a:cubicBezTo>
                  <a:cubicBezTo>
                    <a:pt x="9" y="67"/>
                    <a:pt x="8" y="71"/>
                    <a:pt x="5" y="74"/>
                  </a:cubicBezTo>
                  <a:cubicBezTo>
                    <a:pt x="4" y="76"/>
                    <a:pt x="3" y="77"/>
                    <a:pt x="2" y="78"/>
                  </a:cubicBezTo>
                  <a:cubicBezTo>
                    <a:pt x="0" y="79"/>
                    <a:pt x="0" y="79"/>
                    <a:pt x="0" y="79"/>
                  </a:cubicBezTo>
                  <a:cubicBezTo>
                    <a:pt x="6" y="79"/>
                    <a:pt x="12" y="80"/>
                    <a:pt x="19" y="79"/>
                  </a:cubicBezTo>
                  <a:cubicBezTo>
                    <a:pt x="25" y="79"/>
                    <a:pt x="32" y="77"/>
                    <a:pt x="37" y="73"/>
                  </a:cubicBezTo>
                  <a:cubicBezTo>
                    <a:pt x="41" y="70"/>
                    <a:pt x="44" y="67"/>
                    <a:pt x="47" y="62"/>
                  </a:cubicBezTo>
                  <a:cubicBezTo>
                    <a:pt x="49" y="57"/>
                    <a:pt x="51" y="52"/>
                    <a:pt x="51" y="46"/>
                  </a:cubicBezTo>
                  <a:cubicBezTo>
                    <a:pt x="51" y="41"/>
                    <a:pt x="51" y="34"/>
                    <a:pt x="50" y="31"/>
                  </a:cubicBezTo>
                  <a:cubicBezTo>
                    <a:pt x="48" y="27"/>
                    <a:pt x="47" y="23"/>
                    <a:pt x="45" y="21"/>
                  </a:cubicBezTo>
                  <a:cubicBezTo>
                    <a:pt x="40" y="15"/>
                    <a:pt x="34" y="12"/>
                    <a:pt x="29" y="12"/>
                  </a:cubicBezTo>
                  <a:cubicBezTo>
                    <a:pt x="23" y="12"/>
                    <a:pt x="17" y="15"/>
                    <a:pt x="13" y="18"/>
                  </a:cubicBezTo>
                  <a:cubicBezTo>
                    <a:pt x="11" y="16"/>
                    <a:pt x="10" y="13"/>
                    <a:pt x="10" y="11"/>
                  </a:cubicBezTo>
                  <a:cubicBezTo>
                    <a:pt x="9" y="7"/>
                    <a:pt x="8" y="4"/>
                    <a:pt x="8" y="0"/>
                  </a:cubicBezTo>
                  <a:cubicBezTo>
                    <a:pt x="7" y="0"/>
                    <a:pt x="7" y="0"/>
                    <a:pt x="7" y="0"/>
                  </a:cubicBezTo>
                  <a:cubicBezTo>
                    <a:pt x="7" y="2"/>
                    <a:pt x="8" y="6"/>
                    <a:pt x="8" y="9"/>
                  </a:cubicBezTo>
                  <a:cubicBezTo>
                    <a:pt x="9" y="13"/>
                    <a:pt x="10" y="16"/>
                    <a:pt x="12" y="19"/>
                  </a:cubicBezTo>
                  <a:cubicBezTo>
                    <a:pt x="6" y="23"/>
                    <a:pt x="2" y="30"/>
                    <a:pt x="1" y="36"/>
                  </a:cubicBezTo>
                  <a:cubicBezTo>
                    <a:pt x="1" y="37"/>
                    <a:pt x="1" y="38"/>
                    <a:pt x="1" y="39"/>
                  </a:cubicBezTo>
                  <a:cubicBezTo>
                    <a:pt x="1" y="40"/>
                    <a:pt x="1" y="40"/>
                    <a:pt x="1" y="41"/>
                  </a:cubicBezTo>
                  <a:cubicBezTo>
                    <a:pt x="1" y="41"/>
                    <a:pt x="1" y="41"/>
                    <a:pt x="1" y="41"/>
                  </a:cubicBezTo>
                  <a:cubicBezTo>
                    <a:pt x="1" y="41"/>
                    <a:pt x="1" y="41"/>
                    <a:pt x="1" y="41"/>
                  </a:cubicBezTo>
                  <a:cubicBezTo>
                    <a:pt x="1" y="41"/>
                    <a:pt x="1" y="41"/>
                    <a:pt x="2" y="41"/>
                  </a:cubicBezTo>
                  <a:cubicBezTo>
                    <a:pt x="2" y="42"/>
                    <a:pt x="2" y="42"/>
                    <a:pt x="3" y="4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992"/>
            <p:cNvSpPr>
              <a:spLocks/>
            </p:cNvSpPr>
            <p:nvPr/>
          </p:nvSpPr>
          <p:spPr bwMode="auto">
            <a:xfrm>
              <a:off x="4527506" y="6494502"/>
              <a:ext cx="255589" cy="300040"/>
            </a:xfrm>
            <a:custGeom>
              <a:avLst/>
              <a:gdLst>
                <a:gd name="T0" fmla="*/ 3 w 68"/>
                <a:gd name="T1" fmla="*/ 30 h 80"/>
                <a:gd name="T2" fmla="*/ 3 w 68"/>
                <a:gd name="T3" fmla="*/ 53 h 80"/>
                <a:gd name="T4" fmla="*/ 11 w 68"/>
                <a:gd name="T5" fmla="*/ 68 h 80"/>
                <a:gd name="T6" fmla="*/ 18 w 68"/>
                <a:gd name="T7" fmla="*/ 76 h 80"/>
                <a:gd name="T8" fmla="*/ 22 w 68"/>
                <a:gd name="T9" fmla="*/ 80 h 80"/>
                <a:gd name="T10" fmla="*/ 24 w 68"/>
                <a:gd name="T11" fmla="*/ 76 h 80"/>
                <a:gd name="T12" fmla="*/ 28 w 68"/>
                <a:gd name="T13" fmla="*/ 72 h 80"/>
                <a:gd name="T14" fmla="*/ 38 w 68"/>
                <a:gd name="T15" fmla="*/ 66 h 80"/>
                <a:gd name="T16" fmla="*/ 59 w 68"/>
                <a:gd name="T17" fmla="*/ 42 h 80"/>
                <a:gd name="T18" fmla="*/ 58 w 68"/>
                <a:gd name="T19" fmla="*/ 24 h 80"/>
                <a:gd name="T20" fmla="*/ 47 w 68"/>
                <a:gd name="T21" fmla="*/ 9 h 80"/>
                <a:gd name="T22" fmla="*/ 55 w 68"/>
                <a:gd name="T23" fmla="*/ 3 h 80"/>
                <a:gd name="T24" fmla="*/ 68 w 68"/>
                <a:gd name="T25" fmla="*/ 2 h 80"/>
                <a:gd name="T26" fmla="*/ 68 w 68"/>
                <a:gd name="T27" fmla="*/ 0 h 80"/>
                <a:gd name="T28" fmla="*/ 57 w 68"/>
                <a:gd name="T29" fmla="*/ 2 h 80"/>
                <a:gd name="T30" fmla="*/ 46 w 68"/>
                <a:gd name="T31" fmla="*/ 8 h 80"/>
                <a:gd name="T32" fmla="*/ 20 w 68"/>
                <a:gd name="T33" fmla="*/ 9 h 80"/>
                <a:gd name="T34" fmla="*/ 3 w 68"/>
                <a:gd name="T35" fmla="*/ 3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80">
                  <a:moveTo>
                    <a:pt x="3" y="30"/>
                  </a:moveTo>
                  <a:cubicBezTo>
                    <a:pt x="0" y="39"/>
                    <a:pt x="1" y="46"/>
                    <a:pt x="3" y="53"/>
                  </a:cubicBezTo>
                  <a:cubicBezTo>
                    <a:pt x="5" y="59"/>
                    <a:pt x="8" y="64"/>
                    <a:pt x="11" y="68"/>
                  </a:cubicBezTo>
                  <a:cubicBezTo>
                    <a:pt x="13" y="70"/>
                    <a:pt x="15" y="73"/>
                    <a:pt x="18" y="76"/>
                  </a:cubicBezTo>
                  <a:cubicBezTo>
                    <a:pt x="20" y="79"/>
                    <a:pt x="22" y="80"/>
                    <a:pt x="22" y="80"/>
                  </a:cubicBezTo>
                  <a:cubicBezTo>
                    <a:pt x="22" y="79"/>
                    <a:pt x="23" y="77"/>
                    <a:pt x="24" y="76"/>
                  </a:cubicBezTo>
                  <a:cubicBezTo>
                    <a:pt x="25" y="75"/>
                    <a:pt x="27" y="73"/>
                    <a:pt x="28" y="72"/>
                  </a:cubicBezTo>
                  <a:cubicBezTo>
                    <a:pt x="31" y="70"/>
                    <a:pt x="35" y="68"/>
                    <a:pt x="38" y="66"/>
                  </a:cubicBezTo>
                  <a:cubicBezTo>
                    <a:pt x="47" y="61"/>
                    <a:pt x="56" y="52"/>
                    <a:pt x="59" y="42"/>
                  </a:cubicBezTo>
                  <a:cubicBezTo>
                    <a:pt x="61" y="36"/>
                    <a:pt x="60" y="30"/>
                    <a:pt x="58" y="24"/>
                  </a:cubicBezTo>
                  <a:cubicBezTo>
                    <a:pt x="56" y="18"/>
                    <a:pt x="52" y="13"/>
                    <a:pt x="47" y="9"/>
                  </a:cubicBezTo>
                  <a:cubicBezTo>
                    <a:pt x="49" y="7"/>
                    <a:pt x="52" y="5"/>
                    <a:pt x="55" y="3"/>
                  </a:cubicBezTo>
                  <a:cubicBezTo>
                    <a:pt x="59" y="2"/>
                    <a:pt x="64" y="1"/>
                    <a:pt x="68" y="2"/>
                  </a:cubicBezTo>
                  <a:cubicBezTo>
                    <a:pt x="68" y="1"/>
                    <a:pt x="68" y="1"/>
                    <a:pt x="68" y="0"/>
                  </a:cubicBezTo>
                  <a:cubicBezTo>
                    <a:pt x="66" y="0"/>
                    <a:pt x="62" y="0"/>
                    <a:pt x="57" y="2"/>
                  </a:cubicBezTo>
                  <a:cubicBezTo>
                    <a:pt x="53" y="3"/>
                    <a:pt x="48" y="6"/>
                    <a:pt x="46" y="8"/>
                  </a:cubicBezTo>
                  <a:cubicBezTo>
                    <a:pt x="39" y="4"/>
                    <a:pt x="29" y="3"/>
                    <a:pt x="20" y="9"/>
                  </a:cubicBezTo>
                  <a:cubicBezTo>
                    <a:pt x="13" y="14"/>
                    <a:pt x="6" y="23"/>
                    <a:pt x="3" y="3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1993"/>
            <p:cNvSpPr>
              <a:spLocks/>
            </p:cNvSpPr>
            <p:nvPr/>
          </p:nvSpPr>
          <p:spPr bwMode="auto">
            <a:xfrm>
              <a:off x="4532268" y="6865980"/>
              <a:ext cx="198439" cy="330202"/>
            </a:xfrm>
            <a:custGeom>
              <a:avLst/>
              <a:gdLst>
                <a:gd name="T0" fmla="*/ 1 w 53"/>
                <a:gd name="T1" fmla="*/ 54 h 88"/>
                <a:gd name="T2" fmla="*/ 10 w 53"/>
                <a:gd name="T3" fmla="*/ 73 h 88"/>
                <a:gd name="T4" fmla="*/ 24 w 53"/>
                <a:gd name="T5" fmla="*/ 82 h 88"/>
                <a:gd name="T6" fmla="*/ 32 w 53"/>
                <a:gd name="T7" fmla="*/ 86 h 88"/>
                <a:gd name="T8" fmla="*/ 38 w 53"/>
                <a:gd name="T9" fmla="*/ 88 h 88"/>
                <a:gd name="T10" fmla="*/ 39 w 53"/>
                <a:gd name="T11" fmla="*/ 78 h 88"/>
                <a:gd name="T12" fmla="*/ 45 w 53"/>
                <a:gd name="T13" fmla="*/ 69 h 88"/>
                <a:gd name="T14" fmla="*/ 51 w 53"/>
                <a:gd name="T15" fmla="*/ 55 h 88"/>
                <a:gd name="T16" fmla="*/ 52 w 53"/>
                <a:gd name="T17" fmla="*/ 38 h 88"/>
                <a:gd name="T18" fmla="*/ 26 w 53"/>
                <a:gd name="T19" fmla="*/ 18 h 88"/>
                <a:gd name="T20" fmla="*/ 28 w 53"/>
                <a:gd name="T21" fmla="*/ 10 h 88"/>
                <a:gd name="T22" fmla="*/ 35 w 53"/>
                <a:gd name="T23" fmla="*/ 1 h 88"/>
                <a:gd name="T24" fmla="*/ 34 w 53"/>
                <a:gd name="T25" fmla="*/ 0 h 88"/>
                <a:gd name="T26" fmla="*/ 25 w 53"/>
                <a:gd name="T27" fmla="*/ 18 h 88"/>
                <a:gd name="T28" fmla="*/ 5 w 53"/>
                <a:gd name="T29" fmla="*/ 31 h 88"/>
                <a:gd name="T30" fmla="*/ 1 w 53"/>
                <a:gd name="T31" fmla="*/ 5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88">
                  <a:moveTo>
                    <a:pt x="1" y="54"/>
                  </a:moveTo>
                  <a:cubicBezTo>
                    <a:pt x="2" y="62"/>
                    <a:pt x="6" y="68"/>
                    <a:pt x="10" y="73"/>
                  </a:cubicBezTo>
                  <a:cubicBezTo>
                    <a:pt x="14" y="77"/>
                    <a:pt x="19" y="80"/>
                    <a:pt x="24" y="82"/>
                  </a:cubicBezTo>
                  <a:cubicBezTo>
                    <a:pt x="25" y="83"/>
                    <a:pt x="29" y="85"/>
                    <a:pt x="32" y="86"/>
                  </a:cubicBezTo>
                  <a:cubicBezTo>
                    <a:pt x="35" y="88"/>
                    <a:pt x="38" y="88"/>
                    <a:pt x="38" y="88"/>
                  </a:cubicBezTo>
                  <a:cubicBezTo>
                    <a:pt x="37" y="85"/>
                    <a:pt x="38" y="82"/>
                    <a:pt x="39" y="78"/>
                  </a:cubicBezTo>
                  <a:cubicBezTo>
                    <a:pt x="41" y="75"/>
                    <a:pt x="44" y="72"/>
                    <a:pt x="45" y="69"/>
                  </a:cubicBezTo>
                  <a:cubicBezTo>
                    <a:pt x="48" y="65"/>
                    <a:pt x="50" y="60"/>
                    <a:pt x="51" y="55"/>
                  </a:cubicBezTo>
                  <a:cubicBezTo>
                    <a:pt x="52" y="49"/>
                    <a:pt x="53" y="44"/>
                    <a:pt x="52" y="38"/>
                  </a:cubicBezTo>
                  <a:cubicBezTo>
                    <a:pt x="50" y="27"/>
                    <a:pt x="38" y="18"/>
                    <a:pt x="26" y="18"/>
                  </a:cubicBezTo>
                  <a:cubicBezTo>
                    <a:pt x="26" y="16"/>
                    <a:pt x="27" y="13"/>
                    <a:pt x="28" y="10"/>
                  </a:cubicBezTo>
                  <a:cubicBezTo>
                    <a:pt x="30" y="7"/>
                    <a:pt x="32" y="4"/>
                    <a:pt x="35" y="1"/>
                  </a:cubicBezTo>
                  <a:cubicBezTo>
                    <a:pt x="34" y="0"/>
                    <a:pt x="34" y="0"/>
                    <a:pt x="34" y="0"/>
                  </a:cubicBezTo>
                  <a:cubicBezTo>
                    <a:pt x="31" y="3"/>
                    <a:pt x="26" y="12"/>
                    <a:pt x="25" y="18"/>
                  </a:cubicBezTo>
                  <a:cubicBezTo>
                    <a:pt x="17" y="19"/>
                    <a:pt x="9" y="22"/>
                    <a:pt x="5" y="31"/>
                  </a:cubicBezTo>
                  <a:cubicBezTo>
                    <a:pt x="2" y="37"/>
                    <a:pt x="0" y="47"/>
                    <a:pt x="1" y="5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994"/>
            <p:cNvSpPr>
              <a:spLocks/>
            </p:cNvSpPr>
            <p:nvPr/>
          </p:nvSpPr>
          <p:spPr bwMode="auto">
            <a:xfrm>
              <a:off x="6653181" y="5026054"/>
              <a:ext cx="123826" cy="187326"/>
            </a:xfrm>
            <a:custGeom>
              <a:avLst/>
              <a:gdLst>
                <a:gd name="T0" fmla="*/ 0 w 33"/>
                <a:gd name="T1" fmla="*/ 0 h 50"/>
                <a:gd name="T2" fmla="*/ 12 w 33"/>
                <a:gd name="T3" fmla="*/ 28 h 50"/>
                <a:gd name="T4" fmla="*/ 23 w 33"/>
                <a:gd name="T5" fmla="*/ 40 h 50"/>
                <a:gd name="T6" fmla="*/ 33 w 33"/>
                <a:gd name="T7" fmla="*/ 50 h 50"/>
                <a:gd name="T8" fmla="*/ 14 w 33"/>
                <a:gd name="T9" fmla="*/ 43 h 50"/>
                <a:gd name="T10" fmla="*/ 5 w 33"/>
                <a:gd name="T11" fmla="*/ 25 h 50"/>
                <a:gd name="T12" fmla="*/ 0 w 33"/>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33" h="50">
                  <a:moveTo>
                    <a:pt x="0" y="0"/>
                  </a:moveTo>
                  <a:cubicBezTo>
                    <a:pt x="4" y="9"/>
                    <a:pt x="7" y="19"/>
                    <a:pt x="12" y="28"/>
                  </a:cubicBezTo>
                  <a:cubicBezTo>
                    <a:pt x="15" y="33"/>
                    <a:pt x="19" y="36"/>
                    <a:pt x="23" y="40"/>
                  </a:cubicBezTo>
                  <a:cubicBezTo>
                    <a:pt x="27" y="42"/>
                    <a:pt x="31" y="45"/>
                    <a:pt x="33" y="50"/>
                  </a:cubicBezTo>
                  <a:cubicBezTo>
                    <a:pt x="26" y="47"/>
                    <a:pt x="20" y="45"/>
                    <a:pt x="14" y="43"/>
                  </a:cubicBezTo>
                  <a:cubicBezTo>
                    <a:pt x="9" y="38"/>
                    <a:pt x="6" y="29"/>
                    <a:pt x="5" y="25"/>
                  </a:cubicBezTo>
                  <a:cubicBezTo>
                    <a:pt x="2" y="17"/>
                    <a:pt x="2" y="8"/>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56" name="Picture 1996"/>
            <p:cNvPicPr>
              <a:picLocks noChangeAspect="1" noChangeArrowheads="1"/>
            </p:cNvPicPr>
            <p:nvPr/>
          </p:nvPicPr>
          <p:blipFill>
            <a:blip r:embed="rId33" cstate="screen">
              <a:extLst>
                <a:ext uri="{28A0092B-C50C-407E-A947-70E740481C1C}">
                  <a14:useLocalDpi xmlns:a14="http://schemas.microsoft.com/office/drawing/2010/main"/>
                </a:ext>
              </a:extLst>
            </a:blip>
            <a:srcRect/>
            <a:stretch>
              <a:fillRect/>
            </a:stretch>
          </p:blipFill>
          <p:spPr bwMode="auto">
            <a:xfrm>
              <a:off x="6575393" y="4859366"/>
              <a:ext cx="24765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7" name="Freeform 1997"/>
            <p:cNvSpPr>
              <a:spLocks/>
            </p:cNvSpPr>
            <p:nvPr/>
          </p:nvSpPr>
          <p:spPr bwMode="auto">
            <a:xfrm>
              <a:off x="6638894" y="4980017"/>
              <a:ext cx="206376" cy="139701"/>
            </a:xfrm>
            <a:custGeom>
              <a:avLst/>
              <a:gdLst>
                <a:gd name="T0" fmla="*/ 28 w 55"/>
                <a:gd name="T1" fmla="*/ 9 h 37"/>
                <a:gd name="T2" fmla="*/ 10 w 55"/>
                <a:gd name="T3" fmla="*/ 6 h 37"/>
                <a:gd name="T4" fmla="*/ 0 w 55"/>
                <a:gd name="T5" fmla="*/ 0 h 37"/>
                <a:gd name="T6" fmla="*/ 18 w 55"/>
                <a:gd name="T7" fmla="*/ 3 h 37"/>
                <a:gd name="T8" fmla="*/ 38 w 55"/>
                <a:gd name="T9" fmla="*/ 3 h 37"/>
                <a:gd name="T10" fmla="*/ 53 w 55"/>
                <a:gd name="T11" fmla="*/ 13 h 37"/>
                <a:gd name="T12" fmla="*/ 55 w 55"/>
                <a:gd name="T13" fmla="*/ 15 h 37"/>
                <a:gd name="T14" fmla="*/ 54 w 55"/>
                <a:gd name="T15" fmla="*/ 37 h 37"/>
                <a:gd name="T16" fmla="*/ 51 w 55"/>
                <a:gd name="T17" fmla="*/ 27 h 37"/>
                <a:gd name="T18" fmla="*/ 28 w 55"/>
                <a:gd name="T19"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7">
                  <a:moveTo>
                    <a:pt x="28" y="9"/>
                  </a:moveTo>
                  <a:cubicBezTo>
                    <a:pt x="24" y="9"/>
                    <a:pt x="15" y="8"/>
                    <a:pt x="10" y="6"/>
                  </a:cubicBezTo>
                  <a:cubicBezTo>
                    <a:pt x="7" y="5"/>
                    <a:pt x="0" y="0"/>
                    <a:pt x="0" y="0"/>
                  </a:cubicBezTo>
                  <a:cubicBezTo>
                    <a:pt x="6" y="3"/>
                    <a:pt x="12" y="3"/>
                    <a:pt x="18" y="3"/>
                  </a:cubicBezTo>
                  <a:cubicBezTo>
                    <a:pt x="25" y="3"/>
                    <a:pt x="32" y="2"/>
                    <a:pt x="38" y="3"/>
                  </a:cubicBezTo>
                  <a:cubicBezTo>
                    <a:pt x="45" y="3"/>
                    <a:pt x="50" y="8"/>
                    <a:pt x="53" y="13"/>
                  </a:cubicBezTo>
                  <a:cubicBezTo>
                    <a:pt x="54" y="13"/>
                    <a:pt x="55" y="14"/>
                    <a:pt x="55" y="15"/>
                  </a:cubicBezTo>
                  <a:cubicBezTo>
                    <a:pt x="55" y="22"/>
                    <a:pt x="54" y="29"/>
                    <a:pt x="54" y="37"/>
                  </a:cubicBezTo>
                  <a:cubicBezTo>
                    <a:pt x="53" y="33"/>
                    <a:pt x="52" y="30"/>
                    <a:pt x="51" y="27"/>
                  </a:cubicBezTo>
                  <a:cubicBezTo>
                    <a:pt x="44" y="15"/>
                    <a:pt x="35" y="10"/>
                    <a:pt x="28"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998"/>
            <p:cNvSpPr>
              <a:spLocks/>
            </p:cNvSpPr>
            <p:nvPr/>
          </p:nvSpPr>
          <p:spPr bwMode="auto">
            <a:xfrm>
              <a:off x="6570631" y="4900641"/>
              <a:ext cx="241301" cy="312740"/>
            </a:xfrm>
            <a:custGeom>
              <a:avLst/>
              <a:gdLst>
                <a:gd name="T0" fmla="*/ 50 w 64"/>
                <a:gd name="T1" fmla="*/ 32 h 83"/>
                <a:gd name="T2" fmla="*/ 31 w 64"/>
                <a:gd name="T3" fmla="*/ 29 h 83"/>
                <a:gd name="T4" fmla="*/ 26 w 64"/>
                <a:gd name="T5" fmla="*/ 28 h 83"/>
                <a:gd name="T6" fmla="*/ 24 w 64"/>
                <a:gd name="T7" fmla="*/ 28 h 83"/>
                <a:gd name="T8" fmla="*/ 25 w 64"/>
                <a:gd name="T9" fmla="*/ 30 h 83"/>
                <a:gd name="T10" fmla="*/ 31 w 64"/>
                <a:gd name="T11" fmla="*/ 34 h 83"/>
                <a:gd name="T12" fmla="*/ 40 w 64"/>
                <a:gd name="T13" fmla="*/ 41 h 83"/>
                <a:gd name="T14" fmla="*/ 49 w 64"/>
                <a:gd name="T15" fmla="*/ 46 h 83"/>
                <a:gd name="T16" fmla="*/ 58 w 64"/>
                <a:gd name="T17" fmla="*/ 54 h 83"/>
                <a:gd name="T18" fmla="*/ 61 w 64"/>
                <a:gd name="T19" fmla="*/ 61 h 83"/>
                <a:gd name="T20" fmla="*/ 51 w 64"/>
                <a:gd name="T21" fmla="*/ 50 h 83"/>
                <a:gd name="T22" fmla="*/ 45 w 64"/>
                <a:gd name="T23" fmla="*/ 46 h 83"/>
                <a:gd name="T24" fmla="*/ 54 w 64"/>
                <a:gd name="T25" fmla="*/ 58 h 83"/>
                <a:gd name="T26" fmla="*/ 62 w 64"/>
                <a:gd name="T27" fmla="*/ 76 h 83"/>
                <a:gd name="T28" fmla="*/ 63 w 64"/>
                <a:gd name="T29" fmla="*/ 80 h 83"/>
                <a:gd name="T30" fmla="*/ 58 w 64"/>
                <a:gd name="T31" fmla="*/ 71 h 83"/>
                <a:gd name="T32" fmla="*/ 34 w 64"/>
                <a:gd name="T33" fmla="*/ 40 h 83"/>
                <a:gd name="T34" fmla="*/ 26 w 64"/>
                <a:gd name="T35" fmla="*/ 34 h 83"/>
                <a:gd name="T36" fmla="*/ 23 w 64"/>
                <a:gd name="T37" fmla="*/ 32 h 83"/>
                <a:gd name="T38" fmla="*/ 25 w 64"/>
                <a:gd name="T39" fmla="*/ 36 h 83"/>
                <a:gd name="T40" fmla="*/ 30 w 64"/>
                <a:gd name="T41" fmla="*/ 53 h 83"/>
                <a:gd name="T42" fmla="*/ 34 w 64"/>
                <a:gd name="T43" fmla="*/ 60 h 83"/>
                <a:gd name="T44" fmla="*/ 44 w 64"/>
                <a:gd name="T45" fmla="*/ 71 h 83"/>
                <a:gd name="T46" fmla="*/ 43 w 64"/>
                <a:gd name="T47" fmla="*/ 71 h 83"/>
                <a:gd name="T48" fmla="*/ 33 w 64"/>
                <a:gd name="T49" fmla="*/ 60 h 83"/>
                <a:gd name="T50" fmla="*/ 29 w 64"/>
                <a:gd name="T51" fmla="*/ 54 h 83"/>
                <a:gd name="T52" fmla="*/ 22 w 64"/>
                <a:gd name="T53" fmla="*/ 33 h 83"/>
                <a:gd name="T54" fmla="*/ 19 w 64"/>
                <a:gd name="T55" fmla="*/ 29 h 83"/>
                <a:gd name="T56" fmla="*/ 9 w 64"/>
                <a:gd name="T57" fmla="*/ 19 h 83"/>
                <a:gd name="T58" fmla="*/ 9 w 64"/>
                <a:gd name="T59" fmla="*/ 23 h 83"/>
                <a:gd name="T60" fmla="*/ 8 w 64"/>
                <a:gd name="T61" fmla="*/ 31 h 83"/>
                <a:gd name="T62" fmla="*/ 11 w 64"/>
                <a:gd name="T63" fmla="*/ 49 h 83"/>
                <a:gd name="T64" fmla="*/ 16 w 64"/>
                <a:gd name="T65" fmla="*/ 60 h 83"/>
                <a:gd name="T66" fmla="*/ 10 w 64"/>
                <a:gd name="T67" fmla="*/ 49 h 83"/>
                <a:gd name="T68" fmla="*/ 6 w 64"/>
                <a:gd name="T69" fmla="*/ 31 h 83"/>
                <a:gd name="T70" fmla="*/ 7 w 64"/>
                <a:gd name="T71" fmla="*/ 24 h 83"/>
                <a:gd name="T72" fmla="*/ 7 w 64"/>
                <a:gd name="T73" fmla="*/ 19 h 83"/>
                <a:gd name="T74" fmla="*/ 5 w 64"/>
                <a:gd name="T75" fmla="*/ 13 h 83"/>
                <a:gd name="T76" fmla="*/ 2 w 64"/>
                <a:gd name="T77" fmla="*/ 8 h 83"/>
                <a:gd name="T78" fmla="*/ 2 w 64"/>
                <a:gd name="T79" fmla="*/ 7 h 83"/>
                <a:gd name="T80" fmla="*/ 1 w 64"/>
                <a:gd name="T81" fmla="*/ 3 h 83"/>
                <a:gd name="T82" fmla="*/ 6 w 64"/>
                <a:gd name="T83" fmla="*/ 10 h 83"/>
                <a:gd name="T84" fmla="*/ 7 w 64"/>
                <a:gd name="T85" fmla="*/ 11 h 83"/>
                <a:gd name="T86" fmla="*/ 10 w 64"/>
                <a:gd name="T87" fmla="*/ 13 h 83"/>
                <a:gd name="T88" fmla="*/ 23 w 64"/>
                <a:gd name="T89" fmla="*/ 19 h 83"/>
                <a:gd name="T90" fmla="*/ 29 w 64"/>
                <a:gd name="T91" fmla="*/ 20 h 83"/>
                <a:gd name="T92" fmla="*/ 46 w 64"/>
                <a:gd name="T93" fmla="*/ 15 h 83"/>
                <a:gd name="T94" fmla="*/ 35 w 64"/>
                <a:gd name="T95" fmla="*/ 20 h 83"/>
                <a:gd name="T96" fmla="*/ 26 w 64"/>
                <a:gd name="T97" fmla="*/ 20 h 83"/>
                <a:gd name="T98" fmla="*/ 17 w 64"/>
                <a:gd name="T99" fmla="*/ 18 h 83"/>
                <a:gd name="T100" fmla="*/ 9 w 64"/>
                <a:gd name="T101" fmla="*/ 14 h 83"/>
                <a:gd name="T102" fmla="*/ 15 w 64"/>
                <a:gd name="T103" fmla="*/ 22 h 83"/>
                <a:gd name="T104" fmla="*/ 18 w 64"/>
                <a:gd name="T105" fmla="*/ 24 h 83"/>
                <a:gd name="T106" fmla="*/ 25 w 64"/>
                <a:gd name="T107" fmla="*/ 26 h 83"/>
                <a:gd name="T108" fmla="*/ 28 w 64"/>
                <a:gd name="T109" fmla="*/ 27 h 83"/>
                <a:gd name="T110" fmla="*/ 37 w 64"/>
                <a:gd name="T111" fmla="*/ 28 h 83"/>
                <a:gd name="T112" fmla="*/ 57 w 64"/>
                <a:gd name="T113" fmla="*/ 34 h 83"/>
                <a:gd name="T114" fmla="*/ 56 w 64"/>
                <a:gd name="T11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83">
                  <a:moveTo>
                    <a:pt x="56" y="35"/>
                  </a:moveTo>
                  <a:cubicBezTo>
                    <a:pt x="54" y="34"/>
                    <a:pt x="52" y="33"/>
                    <a:pt x="50" y="32"/>
                  </a:cubicBezTo>
                  <a:cubicBezTo>
                    <a:pt x="46" y="31"/>
                    <a:pt x="41" y="30"/>
                    <a:pt x="37" y="30"/>
                  </a:cubicBezTo>
                  <a:cubicBezTo>
                    <a:pt x="35" y="29"/>
                    <a:pt x="33" y="29"/>
                    <a:pt x="31" y="29"/>
                  </a:cubicBezTo>
                  <a:cubicBezTo>
                    <a:pt x="29" y="29"/>
                    <a:pt x="28" y="29"/>
                    <a:pt x="27" y="28"/>
                  </a:cubicBezTo>
                  <a:cubicBezTo>
                    <a:pt x="26" y="28"/>
                    <a:pt x="26" y="28"/>
                    <a:pt x="26" y="28"/>
                  </a:cubicBezTo>
                  <a:cubicBezTo>
                    <a:pt x="25" y="28"/>
                    <a:pt x="25" y="28"/>
                    <a:pt x="25" y="28"/>
                  </a:cubicBezTo>
                  <a:cubicBezTo>
                    <a:pt x="24" y="28"/>
                    <a:pt x="24" y="28"/>
                    <a:pt x="24" y="28"/>
                  </a:cubicBezTo>
                  <a:cubicBezTo>
                    <a:pt x="23" y="28"/>
                    <a:pt x="22" y="27"/>
                    <a:pt x="21" y="27"/>
                  </a:cubicBezTo>
                  <a:cubicBezTo>
                    <a:pt x="22" y="28"/>
                    <a:pt x="23" y="29"/>
                    <a:pt x="25" y="30"/>
                  </a:cubicBezTo>
                  <a:cubicBezTo>
                    <a:pt x="26" y="31"/>
                    <a:pt x="27" y="31"/>
                    <a:pt x="28" y="32"/>
                  </a:cubicBezTo>
                  <a:cubicBezTo>
                    <a:pt x="29" y="32"/>
                    <a:pt x="30" y="33"/>
                    <a:pt x="31" y="34"/>
                  </a:cubicBezTo>
                  <a:cubicBezTo>
                    <a:pt x="32" y="35"/>
                    <a:pt x="34" y="36"/>
                    <a:pt x="36" y="38"/>
                  </a:cubicBezTo>
                  <a:cubicBezTo>
                    <a:pt x="37" y="39"/>
                    <a:pt x="39" y="40"/>
                    <a:pt x="40" y="41"/>
                  </a:cubicBezTo>
                  <a:cubicBezTo>
                    <a:pt x="42" y="42"/>
                    <a:pt x="44" y="43"/>
                    <a:pt x="46" y="44"/>
                  </a:cubicBezTo>
                  <a:cubicBezTo>
                    <a:pt x="47" y="45"/>
                    <a:pt x="48" y="46"/>
                    <a:pt x="49" y="46"/>
                  </a:cubicBezTo>
                  <a:cubicBezTo>
                    <a:pt x="50" y="47"/>
                    <a:pt x="51" y="48"/>
                    <a:pt x="52" y="49"/>
                  </a:cubicBezTo>
                  <a:cubicBezTo>
                    <a:pt x="54" y="50"/>
                    <a:pt x="56" y="52"/>
                    <a:pt x="58" y="54"/>
                  </a:cubicBezTo>
                  <a:cubicBezTo>
                    <a:pt x="59" y="55"/>
                    <a:pt x="59" y="56"/>
                    <a:pt x="60" y="57"/>
                  </a:cubicBezTo>
                  <a:cubicBezTo>
                    <a:pt x="61" y="58"/>
                    <a:pt x="61" y="59"/>
                    <a:pt x="61" y="61"/>
                  </a:cubicBezTo>
                  <a:cubicBezTo>
                    <a:pt x="61" y="58"/>
                    <a:pt x="59" y="56"/>
                    <a:pt x="57" y="54"/>
                  </a:cubicBezTo>
                  <a:cubicBezTo>
                    <a:pt x="55" y="53"/>
                    <a:pt x="53" y="51"/>
                    <a:pt x="51" y="50"/>
                  </a:cubicBezTo>
                  <a:cubicBezTo>
                    <a:pt x="50" y="49"/>
                    <a:pt x="49" y="48"/>
                    <a:pt x="48" y="48"/>
                  </a:cubicBezTo>
                  <a:cubicBezTo>
                    <a:pt x="47" y="47"/>
                    <a:pt x="46" y="46"/>
                    <a:pt x="45" y="46"/>
                  </a:cubicBezTo>
                  <a:cubicBezTo>
                    <a:pt x="44" y="45"/>
                    <a:pt x="44" y="45"/>
                    <a:pt x="43" y="45"/>
                  </a:cubicBezTo>
                  <a:cubicBezTo>
                    <a:pt x="47" y="49"/>
                    <a:pt x="51" y="53"/>
                    <a:pt x="54" y="58"/>
                  </a:cubicBezTo>
                  <a:cubicBezTo>
                    <a:pt x="56" y="62"/>
                    <a:pt x="58" y="66"/>
                    <a:pt x="60" y="70"/>
                  </a:cubicBezTo>
                  <a:cubicBezTo>
                    <a:pt x="61" y="72"/>
                    <a:pt x="62" y="74"/>
                    <a:pt x="62" y="76"/>
                  </a:cubicBezTo>
                  <a:cubicBezTo>
                    <a:pt x="63" y="78"/>
                    <a:pt x="64" y="81"/>
                    <a:pt x="64" y="83"/>
                  </a:cubicBezTo>
                  <a:cubicBezTo>
                    <a:pt x="64" y="82"/>
                    <a:pt x="63" y="81"/>
                    <a:pt x="63" y="80"/>
                  </a:cubicBezTo>
                  <a:cubicBezTo>
                    <a:pt x="62" y="79"/>
                    <a:pt x="62" y="78"/>
                    <a:pt x="61" y="77"/>
                  </a:cubicBezTo>
                  <a:cubicBezTo>
                    <a:pt x="60" y="75"/>
                    <a:pt x="59" y="73"/>
                    <a:pt x="58" y="71"/>
                  </a:cubicBezTo>
                  <a:cubicBezTo>
                    <a:pt x="56" y="67"/>
                    <a:pt x="54" y="63"/>
                    <a:pt x="52" y="59"/>
                  </a:cubicBezTo>
                  <a:cubicBezTo>
                    <a:pt x="47" y="52"/>
                    <a:pt x="41" y="45"/>
                    <a:pt x="34" y="40"/>
                  </a:cubicBezTo>
                  <a:cubicBezTo>
                    <a:pt x="33" y="38"/>
                    <a:pt x="31" y="37"/>
                    <a:pt x="29" y="36"/>
                  </a:cubicBezTo>
                  <a:cubicBezTo>
                    <a:pt x="28" y="35"/>
                    <a:pt x="27" y="34"/>
                    <a:pt x="26" y="34"/>
                  </a:cubicBezTo>
                  <a:cubicBezTo>
                    <a:pt x="26" y="33"/>
                    <a:pt x="25" y="33"/>
                    <a:pt x="24" y="32"/>
                  </a:cubicBezTo>
                  <a:cubicBezTo>
                    <a:pt x="24" y="32"/>
                    <a:pt x="23" y="32"/>
                    <a:pt x="23" y="32"/>
                  </a:cubicBezTo>
                  <a:cubicBezTo>
                    <a:pt x="23" y="32"/>
                    <a:pt x="23" y="32"/>
                    <a:pt x="24" y="32"/>
                  </a:cubicBezTo>
                  <a:cubicBezTo>
                    <a:pt x="24" y="33"/>
                    <a:pt x="25" y="34"/>
                    <a:pt x="25" y="36"/>
                  </a:cubicBezTo>
                  <a:cubicBezTo>
                    <a:pt x="26" y="37"/>
                    <a:pt x="26" y="38"/>
                    <a:pt x="26" y="39"/>
                  </a:cubicBezTo>
                  <a:cubicBezTo>
                    <a:pt x="28" y="44"/>
                    <a:pt x="29" y="49"/>
                    <a:pt x="30" y="53"/>
                  </a:cubicBezTo>
                  <a:cubicBezTo>
                    <a:pt x="31" y="54"/>
                    <a:pt x="31" y="55"/>
                    <a:pt x="32" y="56"/>
                  </a:cubicBezTo>
                  <a:cubicBezTo>
                    <a:pt x="33" y="58"/>
                    <a:pt x="33" y="59"/>
                    <a:pt x="34" y="60"/>
                  </a:cubicBezTo>
                  <a:cubicBezTo>
                    <a:pt x="35" y="62"/>
                    <a:pt x="37" y="63"/>
                    <a:pt x="38" y="65"/>
                  </a:cubicBezTo>
                  <a:cubicBezTo>
                    <a:pt x="40" y="67"/>
                    <a:pt x="42" y="69"/>
                    <a:pt x="44" y="71"/>
                  </a:cubicBezTo>
                  <a:cubicBezTo>
                    <a:pt x="45" y="72"/>
                    <a:pt x="47" y="74"/>
                    <a:pt x="49" y="75"/>
                  </a:cubicBezTo>
                  <a:cubicBezTo>
                    <a:pt x="47" y="74"/>
                    <a:pt x="45" y="73"/>
                    <a:pt x="43" y="71"/>
                  </a:cubicBezTo>
                  <a:cubicBezTo>
                    <a:pt x="41" y="69"/>
                    <a:pt x="40" y="68"/>
                    <a:pt x="38" y="66"/>
                  </a:cubicBezTo>
                  <a:cubicBezTo>
                    <a:pt x="36" y="64"/>
                    <a:pt x="35" y="62"/>
                    <a:pt x="33" y="60"/>
                  </a:cubicBezTo>
                  <a:cubicBezTo>
                    <a:pt x="33" y="59"/>
                    <a:pt x="32" y="58"/>
                    <a:pt x="31" y="57"/>
                  </a:cubicBezTo>
                  <a:cubicBezTo>
                    <a:pt x="30" y="56"/>
                    <a:pt x="30" y="55"/>
                    <a:pt x="29" y="54"/>
                  </a:cubicBezTo>
                  <a:cubicBezTo>
                    <a:pt x="27" y="49"/>
                    <a:pt x="26" y="44"/>
                    <a:pt x="25" y="40"/>
                  </a:cubicBezTo>
                  <a:cubicBezTo>
                    <a:pt x="24" y="37"/>
                    <a:pt x="23" y="35"/>
                    <a:pt x="22" y="33"/>
                  </a:cubicBezTo>
                  <a:cubicBezTo>
                    <a:pt x="22" y="32"/>
                    <a:pt x="21" y="31"/>
                    <a:pt x="20" y="30"/>
                  </a:cubicBezTo>
                  <a:cubicBezTo>
                    <a:pt x="20" y="30"/>
                    <a:pt x="19" y="29"/>
                    <a:pt x="19" y="29"/>
                  </a:cubicBezTo>
                  <a:cubicBezTo>
                    <a:pt x="17" y="27"/>
                    <a:pt x="15" y="25"/>
                    <a:pt x="13" y="23"/>
                  </a:cubicBezTo>
                  <a:cubicBezTo>
                    <a:pt x="12" y="22"/>
                    <a:pt x="10" y="20"/>
                    <a:pt x="9" y="19"/>
                  </a:cubicBezTo>
                  <a:cubicBezTo>
                    <a:pt x="9" y="19"/>
                    <a:pt x="9" y="19"/>
                    <a:pt x="9" y="20"/>
                  </a:cubicBezTo>
                  <a:cubicBezTo>
                    <a:pt x="9" y="21"/>
                    <a:pt x="9" y="22"/>
                    <a:pt x="9" y="23"/>
                  </a:cubicBezTo>
                  <a:cubicBezTo>
                    <a:pt x="8" y="24"/>
                    <a:pt x="8" y="25"/>
                    <a:pt x="8" y="26"/>
                  </a:cubicBezTo>
                  <a:cubicBezTo>
                    <a:pt x="8" y="27"/>
                    <a:pt x="8" y="29"/>
                    <a:pt x="8" y="31"/>
                  </a:cubicBezTo>
                  <a:cubicBezTo>
                    <a:pt x="8" y="33"/>
                    <a:pt x="8" y="35"/>
                    <a:pt x="8" y="37"/>
                  </a:cubicBezTo>
                  <a:cubicBezTo>
                    <a:pt x="9" y="41"/>
                    <a:pt x="10" y="45"/>
                    <a:pt x="11" y="49"/>
                  </a:cubicBezTo>
                  <a:cubicBezTo>
                    <a:pt x="12" y="51"/>
                    <a:pt x="13" y="53"/>
                    <a:pt x="13" y="54"/>
                  </a:cubicBezTo>
                  <a:cubicBezTo>
                    <a:pt x="14" y="56"/>
                    <a:pt x="15" y="58"/>
                    <a:pt x="16" y="60"/>
                  </a:cubicBezTo>
                  <a:cubicBezTo>
                    <a:pt x="15" y="58"/>
                    <a:pt x="14" y="56"/>
                    <a:pt x="13" y="55"/>
                  </a:cubicBezTo>
                  <a:cubicBezTo>
                    <a:pt x="12" y="53"/>
                    <a:pt x="11" y="51"/>
                    <a:pt x="10" y="49"/>
                  </a:cubicBezTo>
                  <a:cubicBezTo>
                    <a:pt x="9" y="45"/>
                    <a:pt x="8" y="42"/>
                    <a:pt x="7" y="38"/>
                  </a:cubicBezTo>
                  <a:cubicBezTo>
                    <a:pt x="7" y="36"/>
                    <a:pt x="6" y="34"/>
                    <a:pt x="6" y="31"/>
                  </a:cubicBezTo>
                  <a:cubicBezTo>
                    <a:pt x="6" y="29"/>
                    <a:pt x="6" y="27"/>
                    <a:pt x="7" y="25"/>
                  </a:cubicBezTo>
                  <a:cubicBezTo>
                    <a:pt x="7" y="25"/>
                    <a:pt x="7" y="24"/>
                    <a:pt x="7" y="24"/>
                  </a:cubicBezTo>
                  <a:cubicBezTo>
                    <a:pt x="7" y="23"/>
                    <a:pt x="7" y="23"/>
                    <a:pt x="7" y="22"/>
                  </a:cubicBezTo>
                  <a:cubicBezTo>
                    <a:pt x="7" y="21"/>
                    <a:pt x="7" y="20"/>
                    <a:pt x="7" y="19"/>
                  </a:cubicBezTo>
                  <a:cubicBezTo>
                    <a:pt x="8" y="18"/>
                    <a:pt x="8" y="17"/>
                    <a:pt x="7" y="16"/>
                  </a:cubicBezTo>
                  <a:cubicBezTo>
                    <a:pt x="7" y="15"/>
                    <a:pt x="6" y="14"/>
                    <a:pt x="5" y="13"/>
                  </a:cubicBezTo>
                  <a:cubicBezTo>
                    <a:pt x="4" y="11"/>
                    <a:pt x="3" y="10"/>
                    <a:pt x="3" y="9"/>
                  </a:cubicBezTo>
                  <a:cubicBezTo>
                    <a:pt x="3" y="8"/>
                    <a:pt x="2" y="8"/>
                    <a:pt x="2" y="8"/>
                  </a:cubicBezTo>
                  <a:cubicBezTo>
                    <a:pt x="2" y="8"/>
                    <a:pt x="2" y="8"/>
                    <a:pt x="2" y="8"/>
                  </a:cubicBezTo>
                  <a:cubicBezTo>
                    <a:pt x="2" y="7"/>
                    <a:pt x="2" y="7"/>
                    <a:pt x="2" y="7"/>
                  </a:cubicBezTo>
                  <a:cubicBezTo>
                    <a:pt x="1" y="4"/>
                    <a:pt x="0" y="2"/>
                    <a:pt x="0" y="0"/>
                  </a:cubicBezTo>
                  <a:cubicBezTo>
                    <a:pt x="0" y="1"/>
                    <a:pt x="1" y="2"/>
                    <a:pt x="1" y="3"/>
                  </a:cubicBezTo>
                  <a:cubicBezTo>
                    <a:pt x="2" y="4"/>
                    <a:pt x="2" y="5"/>
                    <a:pt x="3" y="6"/>
                  </a:cubicBezTo>
                  <a:cubicBezTo>
                    <a:pt x="4" y="7"/>
                    <a:pt x="5" y="9"/>
                    <a:pt x="6" y="10"/>
                  </a:cubicBezTo>
                  <a:cubicBezTo>
                    <a:pt x="6" y="10"/>
                    <a:pt x="6" y="10"/>
                    <a:pt x="6" y="10"/>
                  </a:cubicBezTo>
                  <a:cubicBezTo>
                    <a:pt x="7" y="11"/>
                    <a:pt x="7" y="11"/>
                    <a:pt x="7" y="11"/>
                  </a:cubicBezTo>
                  <a:cubicBezTo>
                    <a:pt x="8" y="12"/>
                    <a:pt x="8" y="12"/>
                    <a:pt x="8" y="12"/>
                  </a:cubicBezTo>
                  <a:cubicBezTo>
                    <a:pt x="9" y="13"/>
                    <a:pt x="9" y="13"/>
                    <a:pt x="10" y="13"/>
                  </a:cubicBezTo>
                  <a:cubicBezTo>
                    <a:pt x="10" y="14"/>
                    <a:pt x="11" y="14"/>
                    <a:pt x="12" y="15"/>
                  </a:cubicBezTo>
                  <a:cubicBezTo>
                    <a:pt x="16" y="16"/>
                    <a:pt x="19" y="18"/>
                    <a:pt x="23" y="19"/>
                  </a:cubicBezTo>
                  <a:cubicBezTo>
                    <a:pt x="24" y="19"/>
                    <a:pt x="25" y="19"/>
                    <a:pt x="26" y="19"/>
                  </a:cubicBezTo>
                  <a:cubicBezTo>
                    <a:pt x="27" y="20"/>
                    <a:pt x="28" y="20"/>
                    <a:pt x="29" y="20"/>
                  </a:cubicBezTo>
                  <a:cubicBezTo>
                    <a:pt x="31" y="20"/>
                    <a:pt x="33" y="20"/>
                    <a:pt x="35" y="19"/>
                  </a:cubicBezTo>
                  <a:cubicBezTo>
                    <a:pt x="39" y="18"/>
                    <a:pt x="43" y="17"/>
                    <a:pt x="46" y="15"/>
                  </a:cubicBezTo>
                  <a:cubicBezTo>
                    <a:pt x="45" y="16"/>
                    <a:pt x="43" y="17"/>
                    <a:pt x="41" y="18"/>
                  </a:cubicBezTo>
                  <a:cubicBezTo>
                    <a:pt x="39" y="19"/>
                    <a:pt x="37" y="19"/>
                    <a:pt x="35" y="20"/>
                  </a:cubicBezTo>
                  <a:cubicBezTo>
                    <a:pt x="33" y="20"/>
                    <a:pt x="31" y="21"/>
                    <a:pt x="29" y="21"/>
                  </a:cubicBezTo>
                  <a:cubicBezTo>
                    <a:pt x="28" y="21"/>
                    <a:pt x="27" y="21"/>
                    <a:pt x="26" y="20"/>
                  </a:cubicBezTo>
                  <a:cubicBezTo>
                    <a:pt x="25" y="20"/>
                    <a:pt x="24" y="20"/>
                    <a:pt x="23" y="20"/>
                  </a:cubicBezTo>
                  <a:cubicBezTo>
                    <a:pt x="21" y="19"/>
                    <a:pt x="19" y="19"/>
                    <a:pt x="17" y="18"/>
                  </a:cubicBezTo>
                  <a:cubicBezTo>
                    <a:pt x="15" y="18"/>
                    <a:pt x="13" y="17"/>
                    <a:pt x="12" y="16"/>
                  </a:cubicBezTo>
                  <a:cubicBezTo>
                    <a:pt x="11" y="15"/>
                    <a:pt x="10" y="15"/>
                    <a:pt x="9" y="14"/>
                  </a:cubicBezTo>
                  <a:cubicBezTo>
                    <a:pt x="9" y="14"/>
                    <a:pt x="9" y="14"/>
                    <a:pt x="9" y="14"/>
                  </a:cubicBezTo>
                  <a:cubicBezTo>
                    <a:pt x="11" y="17"/>
                    <a:pt x="13" y="19"/>
                    <a:pt x="15" y="22"/>
                  </a:cubicBezTo>
                  <a:cubicBezTo>
                    <a:pt x="15" y="22"/>
                    <a:pt x="16" y="23"/>
                    <a:pt x="16" y="23"/>
                  </a:cubicBezTo>
                  <a:cubicBezTo>
                    <a:pt x="17" y="24"/>
                    <a:pt x="18" y="24"/>
                    <a:pt x="18" y="24"/>
                  </a:cubicBezTo>
                  <a:cubicBezTo>
                    <a:pt x="20" y="25"/>
                    <a:pt x="22" y="26"/>
                    <a:pt x="24" y="26"/>
                  </a:cubicBezTo>
                  <a:cubicBezTo>
                    <a:pt x="25" y="26"/>
                    <a:pt x="25" y="26"/>
                    <a:pt x="25" y="26"/>
                  </a:cubicBezTo>
                  <a:cubicBezTo>
                    <a:pt x="25" y="26"/>
                    <a:pt x="26" y="27"/>
                    <a:pt x="26" y="27"/>
                  </a:cubicBezTo>
                  <a:cubicBezTo>
                    <a:pt x="28" y="27"/>
                    <a:pt x="28" y="27"/>
                    <a:pt x="28" y="27"/>
                  </a:cubicBezTo>
                  <a:cubicBezTo>
                    <a:pt x="29" y="27"/>
                    <a:pt x="30" y="27"/>
                    <a:pt x="31" y="27"/>
                  </a:cubicBezTo>
                  <a:cubicBezTo>
                    <a:pt x="33" y="28"/>
                    <a:pt x="35" y="28"/>
                    <a:pt x="37" y="28"/>
                  </a:cubicBezTo>
                  <a:cubicBezTo>
                    <a:pt x="42" y="29"/>
                    <a:pt x="46" y="30"/>
                    <a:pt x="50" y="31"/>
                  </a:cubicBezTo>
                  <a:cubicBezTo>
                    <a:pt x="53" y="32"/>
                    <a:pt x="55" y="33"/>
                    <a:pt x="57" y="34"/>
                  </a:cubicBezTo>
                  <a:cubicBezTo>
                    <a:pt x="58" y="35"/>
                    <a:pt x="60" y="37"/>
                    <a:pt x="61" y="38"/>
                  </a:cubicBezTo>
                  <a:cubicBezTo>
                    <a:pt x="60" y="37"/>
                    <a:pt x="58" y="36"/>
                    <a:pt x="56" y="3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1999"/>
            <p:cNvSpPr>
              <a:spLocks/>
            </p:cNvSpPr>
            <p:nvPr/>
          </p:nvSpPr>
          <p:spPr bwMode="auto">
            <a:xfrm>
              <a:off x="6256304" y="5656296"/>
              <a:ext cx="123826" cy="184151"/>
            </a:xfrm>
            <a:custGeom>
              <a:avLst/>
              <a:gdLst>
                <a:gd name="T0" fmla="*/ 0 w 33"/>
                <a:gd name="T1" fmla="*/ 0 h 49"/>
                <a:gd name="T2" fmla="*/ 12 w 33"/>
                <a:gd name="T3" fmla="*/ 28 h 49"/>
                <a:gd name="T4" fmla="*/ 24 w 33"/>
                <a:gd name="T5" fmla="*/ 39 h 49"/>
                <a:gd name="T6" fmla="*/ 33 w 33"/>
                <a:gd name="T7" fmla="*/ 49 h 49"/>
                <a:gd name="T8" fmla="*/ 14 w 33"/>
                <a:gd name="T9" fmla="*/ 43 h 49"/>
                <a:gd name="T10" fmla="*/ 5 w 33"/>
                <a:gd name="T11" fmla="*/ 25 h 49"/>
                <a:gd name="T12" fmla="*/ 0 w 33"/>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33" h="49">
                  <a:moveTo>
                    <a:pt x="0" y="0"/>
                  </a:moveTo>
                  <a:cubicBezTo>
                    <a:pt x="5" y="9"/>
                    <a:pt x="7" y="19"/>
                    <a:pt x="12" y="28"/>
                  </a:cubicBezTo>
                  <a:cubicBezTo>
                    <a:pt x="15" y="32"/>
                    <a:pt x="19" y="36"/>
                    <a:pt x="24" y="39"/>
                  </a:cubicBezTo>
                  <a:cubicBezTo>
                    <a:pt x="27" y="42"/>
                    <a:pt x="31" y="45"/>
                    <a:pt x="33" y="49"/>
                  </a:cubicBezTo>
                  <a:cubicBezTo>
                    <a:pt x="27" y="47"/>
                    <a:pt x="20" y="45"/>
                    <a:pt x="14" y="43"/>
                  </a:cubicBezTo>
                  <a:cubicBezTo>
                    <a:pt x="9" y="38"/>
                    <a:pt x="6" y="29"/>
                    <a:pt x="5" y="25"/>
                  </a:cubicBezTo>
                  <a:cubicBezTo>
                    <a:pt x="2" y="17"/>
                    <a:pt x="2" y="8"/>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60" name="Picture 2000"/>
            <p:cNvPicPr>
              <a:picLocks noChangeAspect="1" noChangeArrowheads="1"/>
            </p:cNvPicPr>
            <p:nvPr/>
          </p:nvPicPr>
          <p:blipFill>
            <a:blip r:embed="rId34" cstate="screen">
              <a:extLst>
                <a:ext uri="{28A0092B-C50C-407E-A947-70E740481C1C}">
                  <a14:useLocalDpi xmlns:a14="http://schemas.microsoft.com/office/drawing/2010/main"/>
                </a:ext>
              </a:extLst>
            </a:blip>
            <a:srcRect/>
            <a:stretch>
              <a:fillRect/>
            </a:stretch>
          </p:blipFill>
          <p:spPr bwMode="auto">
            <a:xfrm>
              <a:off x="6116603" y="5422932"/>
              <a:ext cx="349252" cy="450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1" name="Picture 2001"/>
            <p:cNvPicPr>
              <a:picLocks noChangeAspect="1" noChangeArrowheads="1"/>
            </p:cNvPicPr>
            <p:nvPr/>
          </p:nvPicPr>
          <p:blipFill>
            <a:blip r:embed="rId35" cstate="screen">
              <a:extLst>
                <a:ext uri="{28A0092B-C50C-407E-A947-70E740481C1C}">
                  <a14:useLocalDpi xmlns:a14="http://schemas.microsoft.com/office/drawing/2010/main"/>
                </a:ext>
              </a:extLst>
            </a:blip>
            <a:srcRect/>
            <a:stretch>
              <a:fillRect/>
            </a:stretch>
          </p:blipFill>
          <p:spPr bwMode="auto">
            <a:xfrm>
              <a:off x="6178516" y="5489608"/>
              <a:ext cx="24765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2" name="Freeform 2002"/>
            <p:cNvSpPr>
              <a:spLocks/>
            </p:cNvSpPr>
            <p:nvPr/>
          </p:nvSpPr>
          <p:spPr bwMode="auto">
            <a:xfrm>
              <a:off x="6245191" y="5611846"/>
              <a:ext cx="201614" cy="134938"/>
            </a:xfrm>
            <a:custGeom>
              <a:avLst/>
              <a:gdLst>
                <a:gd name="T0" fmla="*/ 28 w 54"/>
                <a:gd name="T1" fmla="*/ 9 h 36"/>
                <a:gd name="T2" fmla="*/ 10 w 54"/>
                <a:gd name="T3" fmla="*/ 6 h 36"/>
                <a:gd name="T4" fmla="*/ 0 w 54"/>
                <a:gd name="T5" fmla="*/ 0 h 36"/>
                <a:gd name="T6" fmla="*/ 17 w 54"/>
                <a:gd name="T7" fmla="*/ 3 h 36"/>
                <a:gd name="T8" fmla="*/ 38 w 54"/>
                <a:gd name="T9" fmla="*/ 3 h 36"/>
                <a:gd name="T10" fmla="*/ 53 w 54"/>
                <a:gd name="T11" fmla="*/ 12 h 36"/>
                <a:gd name="T12" fmla="*/ 54 w 54"/>
                <a:gd name="T13" fmla="*/ 15 h 36"/>
                <a:gd name="T14" fmla="*/ 53 w 54"/>
                <a:gd name="T15" fmla="*/ 36 h 36"/>
                <a:gd name="T16" fmla="*/ 50 w 54"/>
                <a:gd name="T17" fmla="*/ 27 h 36"/>
                <a:gd name="T18" fmla="*/ 28 w 54"/>
                <a:gd name="T19"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36">
                  <a:moveTo>
                    <a:pt x="28" y="9"/>
                  </a:moveTo>
                  <a:cubicBezTo>
                    <a:pt x="23" y="9"/>
                    <a:pt x="14" y="8"/>
                    <a:pt x="10" y="6"/>
                  </a:cubicBezTo>
                  <a:cubicBezTo>
                    <a:pt x="6" y="5"/>
                    <a:pt x="0" y="0"/>
                    <a:pt x="0" y="0"/>
                  </a:cubicBezTo>
                  <a:cubicBezTo>
                    <a:pt x="5" y="2"/>
                    <a:pt x="11" y="3"/>
                    <a:pt x="17" y="3"/>
                  </a:cubicBezTo>
                  <a:cubicBezTo>
                    <a:pt x="24" y="3"/>
                    <a:pt x="31" y="2"/>
                    <a:pt x="38" y="3"/>
                  </a:cubicBezTo>
                  <a:cubicBezTo>
                    <a:pt x="44" y="3"/>
                    <a:pt x="49" y="7"/>
                    <a:pt x="53" y="12"/>
                  </a:cubicBezTo>
                  <a:cubicBezTo>
                    <a:pt x="53" y="13"/>
                    <a:pt x="54" y="14"/>
                    <a:pt x="54" y="15"/>
                  </a:cubicBezTo>
                  <a:cubicBezTo>
                    <a:pt x="54" y="22"/>
                    <a:pt x="54" y="29"/>
                    <a:pt x="53" y="36"/>
                  </a:cubicBezTo>
                  <a:cubicBezTo>
                    <a:pt x="52" y="33"/>
                    <a:pt x="51" y="30"/>
                    <a:pt x="50" y="27"/>
                  </a:cubicBezTo>
                  <a:cubicBezTo>
                    <a:pt x="44" y="15"/>
                    <a:pt x="34" y="10"/>
                    <a:pt x="28"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2003"/>
            <p:cNvSpPr>
              <a:spLocks/>
            </p:cNvSpPr>
            <p:nvPr/>
          </p:nvSpPr>
          <p:spPr bwMode="auto">
            <a:xfrm>
              <a:off x="6173753" y="5532470"/>
              <a:ext cx="239714" cy="311152"/>
            </a:xfrm>
            <a:custGeom>
              <a:avLst/>
              <a:gdLst>
                <a:gd name="T0" fmla="*/ 50 w 64"/>
                <a:gd name="T1" fmla="*/ 32 h 83"/>
                <a:gd name="T2" fmla="*/ 31 w 64"/>
                <a:gd name="T3" fmla="*/ 29 h 83"/>
                <a:gd name="T4" fmla="*/ 26 w 64"/>
                <a:gd name="T5" fmla="*/ 28 h 83"/>
                <a:gd name="T6" fmla="*/ 24 w 64"/>
                <a:gd name="T7" fmla="*/ 28 h 83"/>
                <a:gd name="T8" fmla="*/ 25 w 64"/>
                <a:gd name="T9" fmla="*/ 30 h 83"/>
                <a:gd name="T10" fmla="*/ 31 w 64"/>
                <a:gd name="T11" fmla="*/ 34 h 83"/>
                <a:gd name="T12" fmla="*/ 40 w 64"/>
                <a:gd name="T13" fmla="*/ 41 h 83"/>
                <a:gd name="T14" fmla="*/ 49 w 64"/>
                <a:gd name="T15" fmla="*/ 46 h 83"/>
                <a:gd name="T16" fmla="*/ 58 w 64"/>
                <a:gd name="T17" fmla="*/ 54 h 83"/>
                <a:gd name="T18" fmla="*/ 61 w 64"/>
                <a:gd name="T19" fmla="*/ 61 h 83"/>
                <a:gd name="T20" fmla="*/ 52 w 64"/>
                <a:gd name="T21" fmla="*/ 50 h 83"/>
                <a:gd name="T22" fmla="*/ 45 w 64"/>
                <a:gd name="T23" fmla="*/ 45 h 83"/>
                <a:gd name="T24" fmla="*/ 54 w 64"/>
                <a:gd name="T25" fmla="*/ 58 h 83"/>
                <a:gd name="T26" fmla="*/ 63 w 64"/>
                <a:gd name="T27" fmla="*/ 76 h 83"/>
                <a:gd name="T28" fmla="*/ 63 w 64"/>
                <a:gd name="T29" fmla="*/ 80 h 83"/>
                <a:gd name="T30" fmla="*/ 58 w 64"/>
                <a:gd name="T31" fmla="*/ 71 h 83"/>
                <a:gd name="T32" fmla="*/ 35 w 64"/>
                <a:gd name="T33" fmla="*/ 40 h 83"/>
                <a:gd name="T34" fmla="*/ 27 w 64"/>
                <a:gd name="T35" fmla="*/ 34 h 83"/>
                <a:gd name="T36" fmla="*/ 24 w 64"/>
                <a:gd name="T37" fmla="*/ 32 h 83"/>
                <a:gd name="T38" fmla="*/ 25 w 64"/>
                <a:gd name="T39" fmla="*/ 36 h 83"/>
                <a:gd name="T40" fmla="*/ 31 w 64"/>
                <a:gd name="T41" fmla="*/ 53 h 83"/>
                <a:gd name="T42" fmla="*/ 34 w 64"/>
                <a:gd name="T43" fmla="*/ 59 h 83"/>
                <a:gd name="T44" fmla="*/ 44 w 64"/>
                <a:gd name="T45" fmla="*/ 71 h 83"/>
                <a:gd name="T46" fmla="*/ 44 w 64"/>
                <a:gd name="T47" fmla="*/ 71 h 83"/>
                <a:gd name="T48" fmla="*/ 34 w 64"/>
                <a:gd name="T49" fmla="*/ 60 h 83"/>
                <a:gd name="T50" fmla="*/ 30 w 64"/>
                <a:gd name="T51" fmla="*/ 54 h 83"/>
                <a:gd name="T52" fmla="*/ 22 w 64"/>
                <a:gd name="T53" fmla="*/ 33 h 83"/>
                <a:gd name="T54" fmla="*/ 19 w 64"/>
                <a:gd name="T55" fmla="*/ 29 h 83"/>
                <a:gd name="T56" fmla="*/ 9 w 64"/>
                <a:gd name="T57" fmla="*/ 18 h 83"/>
                <a:gd name="T58" fmla="*/ 9 w 64"/>
                <a:gd name="T59" fmla="*/ 23 h 83"/>
                <a:gd name="T60" fmla="*/ 8 w 64"/>
                <a:gd name="T61" fmla="*/ 31 h 83"/>
                <a:gd name="T62" fmla="*/ 11 w 64"/>
                <a:gd name="T63" fmla="*/ 49 h 83"/>
                <a:gd name="T64" fmla="*/ 17 w 64"/>
                <a:gd name="T65" fmla="*/ 60 h 83"/>
                <a:gd name="T66" fmla="*/ 11 w 64"/>
                <a:gd name="T67" fmla="*/ 49 h 83"/>
                <a:gd name="T68" fmla="*/ 7 w 64"/>
                <a:gd name="T69" fmla="*/ 31 h 83"/>
                <a:gd name="T70" fmla="*/ 7 w 64"/>
                <a:gd name="T71" fmla="*/ 24 h 83"/>
                <a:gd name="T72" fmla="*/ 8 w 64"/>
                <a:gd name="T73" fmla="*/ 19 h 83"/>
                <a:gd name="T74" fmla="*/ 5 w 64"/>
                <a:gd name="T75" fmla="*/ 13 h 83"/>
                <a:gd name="T76" fmla="*/ 3 w 64"/>
                <a:gd name="T77" fmla="*/ 8 h 83"/>
                <a:gd name="T78" fmla="*/ 2 w 64"/>
                <a:gd name="T79" fmla="*/ 6 h 83"/>
                <a:gd name="T80" fmla="*/ 1 w 64"/>
                <a:gd name="T81" fmla="*/ 3 h 83"/>
                <a:gd name="T82" fmla="*/ 6 w 64"/>
                <a:gd name="T83" fmla="*/ 10 h 83"/>
                <a:gd name="T84" fmla="*/ 8 w 64"/>
                <a:gd name="T85" fmla="*/ 11 h 83"/>
                <a:gd name="T86" fmla="*/ 10 w 64"/>
                <a:gd name="T87" fmla="*/ 13 h 83"/>
                <a:gd name="T88" fmla="*/ 24 w 64"/>
                <a:gd name="T89" fmla="*/ 19 h 83"/>
                <a:gd name="T90" fmla="*/ 29 w 64"/>
                <a:gd name="T91" fmla="*/ 20 h 83"/>
                <a:gd name="T92" fmla="*/ 47 w 64"/>
                <a:gd name="T93" fmla="*/ 15 h 83"/>
                <a:gd name="T94" fmla="*/ 35 w 64"/>
                <a:gd name="T95" fmla="*/ 20 h 83"/>
                <a:gd name="T96" fmla="*/ 26 w 64"/>
                <a:gd name="T97" fmla="*/ 20 h 83"/>
                <a:gd name="T98" fmla="*/ 17 w 64"/>
                <a:gd name="T99" fmla="*/ 18 h 83"/>
                <a:gd name="T100" fmla="*/ 9 w 64"/>
                <a:gd name="T101" fmla="*/ 14 h 83"/>
                <a:gd name="T102" fmla="*/ 15 w 64"/>
                <a:gd name="T103" fmla="*/ 22 h 83"/>
                <a:gd name="T104" fmla="*/ 19 w 64"/>
                <a:gd name="T105" fmla="*/ 24 h 83"/>
                <a:gd name="T106" fmla="*/ 25 w 64"/>
                <a:gd name="T107" fmla="*/ 26 h 83"/>
                <a:gd name="T108" fmla="*/ 28 w 64"/>
                <a:gd name="T109" fmla="*/ 27 h 83"/>
                <a:gd name="T110" fmla="*/ 38 w 64"/>
                <a:gd name="T111" fmla="*/ 28 h 83"/>
                <a:gd name="T112" fmla="*/ 57 w 64"/>
                <a:gd name="T113" fmla="*/ 34 h 83"/>
                <a:gd name="T114" fmla="*/ 56 w 64"/>
                <a:gd name="T11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83">
                  <a:moveTo>
                    <a:pt x="56" y="35"/>
                  </a:moveTo>
                  <a:cubicBezTo>
                    <a:pt x="54" y="34"/>
                    <a:pt x="52" y="33"/>
                    <a:pt x="50" y="32"/>
                  </a:cubicBezTo>
                  <a:cubicBezTo>
                    <a:pt x="46" y="31"/>
                    <a:pt x="42" y="30"/>
                    <a:pt x="37" y="30"/>
                  </a:cubicBezTo>
                  <a:cubicBezTo>
                    <a:pt x="35" y="29"/>
                    <a:pt x="33" y="29"/>
                    <a:pt x="31" y="29"/>
                  </a:cubicBezTo>
                  <a:cubicBezTo>
                    <a:pt x="30" y="29"/>
                    <a:pt x="29" y="28"/>
                    <a:pt x="28" y="28"/>
                  </a:cubicBezTo>
                  <a:cubicBezTo>
                    <a:pt x="26" y="28"/>
                    <a:pt x="26" y="28"/>
                    <a:pt x="26" y="28"/>
                  </a:cubicBezTo>
                  <a:cubicBezTo>
                    <a:pt x="26" y="28"/>
                    <a:pt x="25" y="28"/>
                    <a:pt x="25" y="28"/>
                  </a:cubicBezTo>
                  <a:cubicBezTo>
                    <a:pt x="24" y="28"/>
                    <a:pt x="24" y="28"/>
                    <a:pt x="24" y="28"/>
                  </a:cubicBezTo>
                  <a:cubicBezTo>
                    <a:pt x="23" y="28"/>
                    <a:pt x="22" y="27"/>
                    <a:pt x="21" y="27"/>
                  </a:cubicBezTo>
                  <a:cubicBezTo>
                    <a:pt x="22" y="28"/>
                    <a:pt x="24" y="29"/>
                    <a:pt x="25" y="30"/>
                  </a:cubicBezTo>
                  <a:cubicBezTo>
                    <a:pt x="26" y="31"/>
                    <a:pt x="27" y="31"/>
                    <a:pt x="28" y="32"/>
                  </a:cubicBezTo>
                  <a:cubicBezTo>
                    <a:pt x="29" y="32"/>
                    <a:pt x="30" y="33"/>
                    <a:pt x="31" y="34"/>
                  </a:cubicBezTo>
                  <a:cubicBezTo>
                    <a:pt x="33" y="35"/>
                    <a:pt x="34" y="36"/>
                    <a:pt x="36" y="38"/>
                  </a:cubicBezTo>
                  <a:cubicBezTo>
                    <a:pt x="38" y="39"/>
                    <a:pt x="39" y="40"/>
                    <a:pt x="40" y="41"/>
                  </a:cubicBezTo>
                  <a:cubicBezTo>
                    <a:pt x="42" y="42"/>
                    <a:pt x="44" y="43"/>
                    <a:pt x="46" y="44"/>
                  </a:cubicBezTo>
                  <a:cubicBezTo>
                    <a:pt x="47" y="45"/>
                    <a:pt x="48" y="46"/>
                    <a:pt x="49" y="46"/>
                  </a:cubicBezTo>
                  <a:cubicBezTo>
                    <a:pt x="50" y="47"/>
                    <a:pt x="51" y="48"/>
                    <a:pt x="52" y="49"/>
                  </a:cubicBezTo>
                  <a:cubicBezTo>
                    <a:pt x="54" y="50"/>
                    <a:pt x="56" y="52"/>
                    <a:pt x="58" y="54"/>
                  </a:cubicBezTo>
                  <a:cubicBezTo>
                    <a:pt x="59" y="55"/>
                    <a:pt x="60" y="56"/>
                    <a:pt x="60" y="57"/>
                  </a:cubicBezTo>
                  <a:cubicBezTo>
                    <a:pt x="61" y="58"/>
                    <a:pt x="61" y="59"/>
                    <a:pt x="61" y="61"/>
                  </a:cubicBezTo>
                  <a:cubicBezTo>
                    <a:pt x="61" y="58"/>
                    <a:pt x="59" y="56"/>
                    <a:pt x="58" y="54"/>
                  </a:cubicBezTo>
                  <a:cubicBezTo>
                    <a:pt x="56" y="52"/>
                    <a:pt x="54" y="51"/>
                    <a:pt x="52" y="50"/>
                  </a:cubicBezTo>
                  <a:cubicBezTo>
                    <a:pt x="51" y="49"/>
                    <a:pt x="50" y="48"/>
                    <a:pt x="48" y="47"/>
                  </a:cubicBezTo>
                  <a:cubicBezTo>
                    <a:pt x="47" y="47"/>
                    <a:pt x="46" y="46"/>
                    <a:pt x="45" y="45"/>
                  </a:cubicBezTo>
                  <a:cubicBezTo>
                    <a:pt x="45" y="45"/>
                    <a:pt x="44" y="45"/>
                    <a:pt x="44" y="45"/>
                  </a:cubicBezTo>
                  <a:cubicBezTo>
                    <a:pt x="47" y="49"/>
                    <a:pt x="51" y="53"/>
                    <a:pt x="54" y="58"/>
                  </a:cubicBezTo>
                  <a:cubicBezTo>
                    <a:pt x="56" y="62"/>
                    <a:pt x="59" y="66"/>
                    <a:pt x="61" y="70"/>
                  </a:cubicBezTo>
                  <a:cubicBezTo>
                    <a:pt x="61" y="72"/>
                    <a:pt x="62" y="74"/>
                    <a:pt x="63" y="76"/>
                  </a:cubicBezTo>
                  <a:cubicBezTo>
                    <a:pt x="63" y="78"/>
                    <a:pt x="64" y="81"/>
                    <a:pt x="64" y="83"/>
                  </a:cubicBezTo>
                  <a:cubicBezTo>
                    <a:pt x="64" y="82"/>
                    <a:pt x="63" y="81"/>
                    <a:pt x="63" y="80"/>
                  </a:cubicBezTo>
                  <a:cubicBezTo>
                    <a:pt x="62" y="79"/>
                    <a:pt x="62" y="78"/>
                    <a:pt x="62" y="77"/>
                  </a:cubicBezTo>
                  <a:cubicBezTo>
                    <a:pt x="61" y="75"/>
                    <a:pt x="60" y="73"/>
                    <a:pt x="58" y="71"/>
                  </a:cubicBezTo>
                  <a:cubicBezTo>
                    <a:pt x="57" y="67"/>
                    <a:pt x="54" y="63"/>
                    <a:pt x="52" y="59"/>
                  </a:cubicBezTo>
                  <a:cubicBezTo>
                    <a:pt x="47" y="52"/>
                    <a:pt x="41" y="45"/>
                    <a:pt x="35" y="40"/>
                  </a:cubicBezTo>
                  <a:cubicBezTo>
                    <a:pt x="33" y="38"/>
                    <a:pt x="31" y="37"/>
                    <a:pt x="29" y="36"/>
                  </a:cubicBezTo>
                  <a:cubicBezTo>
                    <a:pt x="29" y="35"/>
                    <a:pt x="28" y="34"/>
                    <a:pt x="27" y="34"/>
                  </a:cubicBezTo>
                  <a:cubicBezTo>
                    <a:pt x="26" y="33"/>
                    <a:pt x="25" y="33"/>
                    <a:pt x="24" y="32"/>
                  </a:cubicBezTo>
                  <a:cubicBezTo>
                    <a:pt x="24" y="32"/>
                    <a:pt x="24" y="32"/>
                    <a:pt x="24" y="32"/>
                  </a:cubicBezTo>
                  <a:cubicBezTo>
                    <a:pt x="24" y="32"/>
                    <a:pt x="24" y="32"/>
                    <a:pt x="24" y="32"/>
                  </a:cubicBezTo>
                  <a:cubicBezTo>
                    <a:pt x="24" y="33"/>
                    <a:pt x="25" y="34"/>
                    <a:pt x="25" y="36"/>
                  </a:cubicBezTo>
                  <a:cubicBezTo>
                    <a:pt x="26" y="37"/>
                    <a:pt x="26" y="38"/>
                    <a:pt x="27" y="39"/>
                  </a:cubicBezTo>
                  <a:cubicBezTo>
                    <a:pt x="28" y="44"/>
                    <a:pt x="29" y="49"/>
                    <a:pt x="31" y="53"/>
                  </a:cubicBezTo>
                  <a:cubicBezTo>
                    <a:pt x="31" y="54"/>
                    <a:pt x="32" y="55"/>
                    <a:pt x="32" y="56"/>
                  </a:cubicBezTo>
                  <a:cubicBezTo>
                    <a:pt x="33" y="57"/>
                    <a:pt x="34" y="58"/>
                    <a:pt x="34" y="59"/>
                  </a:cubicBezTo>
                  <a:cubicBezTo>
                    <a:pt x="36" y="61"/>
                    <a:pt x="37" y="63"/>
                    <a:pt x="39" y="65"/>
                  </a:cubicBezTo>
                  <a:cubicBezTo>
                    <a:pt x="40" y="67"/>
                    <a:pt x="42" y="69"/>
                    <a:pt x="44" y="71"/>
                  </a:cubicBezTo>
                  <a:cubicBezTo>
                    <a:pt x="46" y="72"/>
                    <a:pt x="47" y="74"/>
                    <a:pt x="49" y="75"/>
                  </a:cubicBezTo>
                  <a:cubicBezTo>
                    <a:pt x="47" y="74"/>
                    <a:pt x="45" y="72"/>
                    <a:pt x="44" y="71"/>
                  </a:cubicBezTo>
                  <a:cubicBezTo>
                    <a:pt x="42" y="69"/>
                    <a:pt x="40" y="67"/>
                    <a:pt x="38" y="66"/>
                  </a:cubicBezTo>
                  <a:cubicBezTo>
                    <a:pt x="37" y="64"/>
                    <a:pt x="35" y="62"/>
                    <a:pt x="34" y="60"/>
                  </a:cubicBezTo>
                  <a:cubicBezTo>
                    <a:pt x="33" y="59"/>
                    <a:pt x="32" y="58"/>
                    <a:pt x="31" y="57"/>
                  </a:cubicBezTo>
                  <a:cubicBezTo>
                    <a:pt x="31" y="56"/>
                    <a:pt x="30" y="55"/>
                    <a:pt x="30" y="54"/>
                  </a:cubicBezTo>
                  <a:cubicBezTo>
                    <a:pt x="28" y="49"/>
                    <a:pt x="27" y="44"/>
                    <a:pt x="25" y="40"/>
                  </a:cubicBezTo>
                  <a:cubicBezTo>
                    <a:pt x="25" y="37"/>
                    <a:pt x="24" y="35"/>
                    <a:pt x="22" y="33"/>
                  </a:cubicBezTo>
                  <a:cubicBezTo>
                    <a:pt x="22" y="32"/>
                    <a:pt x="21" y="31"/>
                    <a:pt x="20" y="30"/>
                  </a:cubicBezTo>
                  <a:cubicBezTo>
                    <a:pt x="20" y="30"/>
                    <a:pt x="20" y="29"/>
                    <a:pt x="19" y="29"/>
                  </a:cubicBezTo>
                  <a:cubicBezTo>
                    <a:pt x="17" y="27"/>
                    <a:pt x="15" y="25"/>
                    <a:pt x="13" y="23"/>
                  </a:cubicBezTo>
                  <a:cubicBezTo>
                    <a:pt x="12" y="22"/>
                    <a:pt x="11" y="20"/>
                    <a:pt x="9" y="18"/>
                  </a:cubicBezTo>
                  <a:cubicBezTo>
                    <a:pt x="9" y="19"/>
                    <a:pt x="9" y="19"/>
                    <a:pt x="9" y="19"/>
                  </a:cubicBezTo>
                  <a:cubicBezTo>
                    <a:pt x="9" y="20"/>
                    <a:pt x="9" y="22"/>
                    <a:pt x="9" y="23"/>
                  </a:cubicBezTo>
                  <a:cubicBezTo>
                    <a:pt x="9" y="24"/>
                    <a:pt x="8" y="24"/>
                    <a:pt x="8" y="25"/>
                  </a:cubicBezTo>
                  <a:cubicBezTo>
                    <a:pt x="8" y="27"/>
                    <a:pt x="8" y="29"/>
                    <a:pt x="8" y="31"/>
                  </a:cubicBezTo>
                  <a:cubicBezTo>
                    <a:pt x="8" y="33"/>
                    <a:pt x="8" y="35"/>
                    <a:pt x="8" y="37"/>
                  </a:cubicBezTo>
                  <a:cubicBezTo>
                    <a:pt x="9" y="41"/>
                    <a:pt x="10" y="45"/>
                    <a:pt x="11" y="49"/>
                  </a:cubicBezTo>
                  <a:cubicBezTo>
                    <a:pt x="12" y="51"/>
                    <a:pt x="13" y="53"/>
                    <a:pt x="14" y="54"/>
                  </a:cubicBezTo>
                  <a:cubicBezTo>
                    <a:pt x="15" y="56"/>
                    <a:pt x="16" y="58"/>
                    <a:pt x="17" y="60"/>
                  </a:cubicBezTo>
                  <a:cubicBezTo>
                    <a:pt x="15" y="58"/>
                    <a:pt x="14" y="56"/>
                    <a:pt x="13" y="55"/>
                  </a:cubicBezTo>
                  <a:cubicBezTo>
                    <a:pt x="12" y="53"/>
                    <a:pt x="12" y="51"/>
                    <a:pt x="11" y="49"/>
                  </a:cubicBezTo>
                  <a:cubicBezTo>
                    <a:pt x="9" y="45"/>
                    <a:pt x="8" y="41"/>
                    <a:pt x="7" y="37"/>
                  </a:cubicBezTo>
                  <a:cubicBezTo>
                    <a:pt x="7" y="35"/>
                    <a:pt x="7" y="33"/>
                    <a:pt x="7" y="31"/>
                  </a:cubicBezTo>
                  <a:cubicBezTo>
                    <a:pt x="7" y="29"/>
                    <a:pt x="7" y="27"/>
                    <a:pt x="7" y="25"/>
                  </a:cubicBezTo>
                  <a:cubicBezTo>
                    <a:pt x="7" y="25"/>
                    <a:pt x="7" y="24"/>
                    <a:pt x="7" y="24"/>
                  </a:cubicBezTo>
                  <a:cubicBezTo>
                    <a:pt x="7" y="23"/>
                    <a:pt x="7" y="23"/>
                    <a:pt x="7" y="22"/>
                  </a:cubicBezTo>
                  <a:cubicBezTo>
                    <a:pt x="8" y="21"/>
                    <a:pt x="8" y="20"/>
                    <a:pt x="8" y="19"/>
                  </a:cubicBezTo>
                  <a:cubicBezTo>
                    <a:pt x="8" y="18"/>
                    <a:pt x="8" y="17"/>
                    <a:pt x="8" y="16"/>
                  </a:cubicBezTo>
                  <a:cubicBezTo>
                    <a:pt x="7" y="15"/>
                    <a:pt x="6" y="14"/>
                    <a:pt x="5" y="13"/>
                  </a:cubicBezTo>
                  <a:cubicBezTo>
                    <a:pt x="4" y="11"/>
                    <a:pt x="4" y="10"/>
                    <a:pt x="3" y="8"/>
                  </a:cubicBezTo>
                  <a:cubicBezTo>
                    <a:pt x="3" y="8"/>
                    <a:pt x="3" y="8"/>
                    <a:pt x="3" y="8"/>
                  </a:cubicBezTo>
                  <a:cubicBezTo>
                    <a:pt x="3" y="8"/>
                    <a:pt x="3" y="8"/>
                    <a:pt x="3" y="8"/>
                  </a:cubicBezTo>
                  <a:cubicBezTo>
                    <a:pt x="2" y="7"/>
                    <a:pt x="2" y="7"/>
                    <a:pt x="2" y="6"/>
                  </a:cubicBezTo>
                  <a:cubicBezTo>
                    <a:pt x="1" y="4"/>
                    <a:pt x="0" y="2"/>
                    <a:pt x="0" y="0"/>
                  </a:cubicBezTo>
                  <a:cubicBezTo>
                    <a:pt x="0" y="1"/>
                    <a:pt x="1" y="2"/>
                    <a:pt x="1" y="3"/>
                  </a:cubicBezTo>
                  <a:cubicBezTo>
                    <a:pt x="2" y="4"/>
                    <a:pt x="3" y="5"/>
                    <a:pt x="3" y="6"/>
                  </a:cubicBezTo>
                  <a:cubicBezTo>
                    <a:pt x="4" y="7"/>
                    <a:pt x="5" y="9"/>
                    <a:pt x="6" y="10"/>
                  </a:cubicBezTo>
                  <a:cubicBezTo>
                    <a:pt x="6" y="10"/>
                    <a:pt x="6" y="10"/>
                    <a:pt x="6" y="10"/>
                  </a:cubicBezTo>
                  <a:cubicBezTo>
                    <a:pt x="7" y="11"/>
                    <a:pt x="7" y="11"/>
                    <a:pt x="8" y="11"/>
                  </a:cubicBezTo>
                  <a:cubicBezTo>
                    <a:pt x="8" y="12"/>
                    <a:pt x="8" y="12"/>
                    <a:pt x="9" y="12"/>
                  </a:cubicBezTo>
                  <a:cubicBezTo>
                    <a:pt x="9" y="12"/>
                    <a:pt x="10" y="13"/>
                    <a:pt x="10" y="13"/>
                  </a:cubicBezTo>
                  <a:cubicBezTo>
                    <a:pt x="11" y="13"/>
                    <a:pt x="12" y="14"/>
                    <a:pt x="12" y="14"/>
                  </a:cubicBezTo>
                  <a:cubicBezTo>
                    <a:pt x="16" y="16"/>
                    <a:pt x="20" y="18"/>
                    <a:pt x="24" y="19"/>
                  </a:cubicBezTo>
                  <a:cubicBezTo>
                    <a:pt x="25" y="19"/>
                    <a:pt x="26" y="19"/>
                    <a:pt x="26" y="19"/>
                  </a:cubicBezTo>
                  <a:cubicBezTo>
                    <a:pt x="27" y="20"/>
                    <a:pt x="28" y="20"/>
                    <a:pt x="29" y="20"/>
                  </a:cubicBezTo>
                  <a:cubicBezTo>
                    <a:pt x="31" y="20"/>
                    <a:pt x="33" y="20"/>
                    <a:pt x="35" y="19"/>
                  </a:cubicBezTo>
                  <a:cubicBezTo>
                    <a:pt x="39" y="18"/>
                    <a:pt x="43" y="17"/>
                    <a:pt x="47" y="15"/>
                  </a:cubicBezTo>
                  <a:cubicBezTo>
                    <a:pt x="45" y="16"/>
                    <a:pt x="43" y="17"/>
                    <a:pt x="41" y="18"/>
                  </a:cubicBezTo>
                  <a:cubicBezTo>
                    <a:pt x="39" y="19"/>
                    <a:pt x="37" y="19"/>
                    <a:pt x="35" y="20"/>
                  </a:cubicBezTo>
                  <a:cubicBezTo>
                    <a:pt x="33" y="20"/>
                    <a:pt x="31" y="21"/>
                    <a:pt x="29" y="21"/>
                  </a:cubicBezTo>
                  <a:cubicBezTo>
                    <a:pt x="28" y="21"/>
                    <a:pt x="27" y="21"/>
                    <a:pt x="26" y="20"/>
                  </a:cubicBezTo>
                  <a:cubicBezTo>
                    <a:pt x="25" y="20"/>
                    <a:pt x="24" y="20"/>
                    <a:pt x="23" y="20"/>
                  </a:cubicBezTo>
                  <a:cubicBezTo>
                    <a:pt x="21" y="19"/>
                    <a:pt x="19" y="19"/>
                    <a:pt x="17" y="18"/>
                  </a:cubicBezTo>
                  <a:cubicBezTo>
                    <a:pt x="16" y="17"/>
                    <a:pt x="14" y="17"/>
                    <a:pt x="12" y="16"/>
                  </a:cubicBezTo>
                  <a:cubicBezTo>
                    <a:pt x="11" y="15"/>
                    <a:pt x="10" y="15"/>
                    <a:pt x="9" y="14"/>
                  </a:cubicBezTo>
                  <a:cubicBezTo>
                    <a:pt x="9" y="14"/>
                    <a:pt x="9" y="14"/>
                    <a:pt x="9" y="14"/>
                  </a:cubicBezTo>
                  <a:cubicBezTo>
                    <a:pt x="11" y="17"/>
                    <a:pt x="13" y="19"/>
                    <a:pt x="15" y="22"/>
                  </a:cubicBezTo>
                  <a:cubicBezTo>
                    <a:pt x="16" y="22"/>
                    <a:pt x="16" y="23"/>
                    <a:pt x="17" y="23"/>
                  </a:cubicBezTo>
                  <a:cubicBezTo>
                    <a:pt x="17" y="23"/>
                    <a:pt x="18" y="24"/>
                    <a:pt x="19" y="24"/>
                  </a:cubicBezTo>
                  <a:cubicBezTo>
                    <a:pt x="20" y="25"/>
                    <a:pt x="22" y="26"/>
                    <a:pt x="25" y="26"/>
                  </a:cubicBezTo>
                  <a:cubicBezTo>
                    <a:pt x="25" y="26"/>
                    <a:pt x="25" y="26"/>
                    <a:pt x="25" y="26"/>
                  </a:cubicBezTo>
                  <a:cubicBezTo>
                    <a:pt x="26" y="26"/>
                    <a:pt x="26" y="26"/>
                    <a:pt x="26" y="26"/>
                  </a:cubicBezTo>
                  <a:cubicBezTo>
                    <a:pt x="28" y="27"/>
                    <a:pt x="28" y="27"/>
                    <a:pt x="28" y="27"/>
                  </a:cubicBezTo>
                  <a:cubicBezTo>
                    <a:pt x="29" y="27"/>
                    <a:pt x="30" y="27"/>
                    <a:pt x="31" y="27"/>
                  </a:cubicBezTo>
                  <a:cubicBezTo>
                    <a:pt x="33" y="27"/>
                    <a:pt x="35" y="28"/>
                    <a:pt x="38" y="28"/>
                  </a:cubicBezTo>
                  <a:cubicBezTo>
                    <a:pt x="42" y="29"/>
                    <a:pt x="46" y="29"/>
                    <a:pt x="51" y="31"/>
                  </a:cubicBezTo>
                  <a:cubicBezTo>
                    <a:pt x="53" y="32"/>
                    <a:pt x="55" y="33"/>
                    <a:pt x="57" y="34"/>
                  </a:cubicBezTo>
                  <a:cubicBezTo>
                    <a:pt x="59" y="35"/>
                    <a:pt x="60" y="37"/>
                    <a:pt x="62" y="38"/>
                  </a:cubicBezTo>
                  <a:cubicBezTo>
                    <a:pt x="60" y="37"/>
                    <a:pt x="58" y="36"/>
                    <a:pt x="56" y="3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2004"/>
            <p:cNvSpPr>
              <a:spLocks/>
            </p:cNvSpPr>
            <p:nvPr/>
          </p:nvSpPr>
          <p:spPr bwMode="auto">
            <a:xfrm>
              <a:off x="7645375" y="2643200"/>
              <a:ext cx="112713" cy="65088"/>
            </a:xfrm>
            <a:custGeom>
              <a:avLst/>
              <a:gdLst>
                <a:gd name="T0" fmla="*/ 0 w 30"/>
                <a:gd name="T1" fmla="*/ 17 h 17"/>
                <a:gd name="T2" fmla="*/ 17 w 30"/>
                <a:gd name="T3" fmla="*/ 11 h 17"/>
                <a:gd name="T4" fmla="*/ 24 w 30"/>
                <a:gd name="T5" fmla="*/ 5 h 17"/>
                <a:gd name="T6" fmla="*/ 30 w 30"/>
                <a:gd name="T7" fmla="*/ 0 h 17"/>
                <a:gd name="T8" fmla="*/ 25 w 30"/>
                <a:gd name="T9" fmla="*/ 11 h 17"/>
                <a:gd name="T10" fmla="*/ 15 w 30"/>
                <a:gd name="T11" fmla="*/ 16 h 17"/>
                <a:gd name="T12" fmla="*/ 0 w 3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17"/>
                  </a:moveTo>
                  <a:cubicBezTo>
                    <a:pt x="6" y="15"/>
                    <a:pt x="12" y="14"/>
                    <a:pt x="17" y="11"/>
                  </a:cubicBezTo>
                  <a:cubicBezTo>
                    <a:pt x="19" y="10"/>
                    <a:pt x="22" y="8"/>
                    <a:pt x="24" y="5"/>
                  </a:cubicBezTo>
                  <a:cubicBezTo>
                    <a:pt x="25" y="3"/>
                    <a:pt x="27" y="1"/>
                    <a:pt x="30" y="0"/>
                  </a:cubicBezTo>
                  <a:cubicBezTo>
                    <a:pt x="28" y="4"/>
                    <a:pt x="27" y="7"/>
                    <a:pt x="25" y="11"/>
                  </a:cubicBezTo>
                  <a:cubicBezTo>
                    <a:pt x="22" y="13"/>
                    <a:pt x="17" y="15"/>
                    <a:pt x="15" y="16"/>
                  </a:cubicBezTo>
                  <a:cubicBezTo>
                    <a:pt x="10" y="17"/>
                    <a:pt x="5" y="17"/>
                    <a:pt x="0"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65" name="Picture 2006"/>
            <p:cNvPicPr>
              <a:picLocks noChangeAspect="1" noChangeArrowheads="1"/>
            </p:cNvPicPr>
            <p:nvPr/>
          </p:nvPicPr>
          <p:blipFill>
            <a:blip r:embed="rId36" cstate="screen">
              <a:extLst>
                <a:ext uri="{28A0092B-C50C-407E-A947-70E740481C1C}">
                  <a14:useLocalDpi xmlns:a14="http://schemas.microsoft.com/office/drawing/2010/main"/>
                </a:ext>
              </a:extLst>
            </a:blip>
            <a:srcRect/>
            <a:stretch>
              <a:fillRect/>
            </a:stretch>
          </p:blipFill>
          <p:spPr bwMode="auto">
            <a:xfrm>
              <a:off x="7539012" y="2600338"/>
              <a:ext cx="90488" cy="158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6" name="Freeform 2007"/>
            <p:cNvSpPr>
              <a:spLocks/>
            </p:cNvSpPr>
            <p:nvPr/>
          </p:nvSpPr>
          <p:spPr bwMode="auto">
            <a:xfrm>
              <a:off x="7618387" y="2598750"/>
              <a:ext cx="87313" cy="115888"/>
            </a:xfrm>
            <a:custGeom>
              <a:avLst/>
              <a:gdLst>
                <a:gd name="T0" fmla="*/ 6 w 23"/>
                <a:gd name="T1" fmla="*/ 15 h 31"/>
                <a:gd name="T2" fmla="*/ 4 w 23"/>
                <a:gd name="T3" fmla="*/ 26 h 31"/>
                <a:gd name="T4" fmla="*/ 0 w 23"/>
                <a:gd name="T5" fmla="*/ 31 h 31"/>
                <a:gd name="T6" fmla="*/ 2 w 23"/>
                <a:gd name="T7" fmla="*/ 21 h 31"/>
                <a:gd name="T8" fmla="*/ 3 w 23"/>
                <a:gd name="T9" fmla="*/ 9 h 31"/>
                <a:gd name="T10" fmla="*/ 9 w 23"/>
                <a:gd name="T11" fmla="*/ 1 h 31"/>
                <a:gd name="T12" fmla="*/ 10 w 23"/>
                <a:gd name="T13" fmla="*/ 0 h 31"/>
                <a:gd name="T14" fmla="*/ 23 w 23"/>
                <a:gd name="T15" fmla="*/ 1 h 31"/>
                <a:gd name="T16" fmla="*/ 17 w 23"/>
                <a:gd name="T17" fmla="*/ 3 h 31"/>
                <a:gd name="T18" fmla="*/ 6 w 23"/>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31">
                  <a:moveTo>
                    <a:pt x="6" y="15"/>
                  </a:moveTo>
                  <a:cubicBezTo>
                    <a:pt x="6" y="18"/>
                    <a:pt x="5" y="23"/>
                    <a:pt x="4" y="26"/>
                  </a:cubicBezTo>
                  <a:cubicBezTo>
                    <a:pt x="3" y="28"/>
                    <a:pt x="0" y="31"/>
                    <a:pt x="0" y="31"/>
                  </a:cubicBezTo>
                  <a:cubicBezTo>
                    <a:pt x="2" y="28"/>
                    <a:pt x="2" y="25"/>
                    <a:pt x="2" y="21"/>
                  </a:cubicBezTo>
                  <a:cubicBezTo>
                    <a:pt x="3" y="17"/>
                    <a:pt x="2" y="13"/>
                    <a:pt x="3" y="9"/>
                  </a:cubicBezTo>
                  <a:cubicBezTo>
                    <a:pt x="3" y="5"/>
                    <a:pt x="6" y="3"/>
                    <a:pt x="9" y="1"/>
                  </a:cubicBezTo>
                  <a:cubicBezTo>
                    <a:pt x="9" y="0"/>
                    <a:pt x="10" y="0"/>
                    <a:pt x="10" y="0"/>
                  </a:cubicBezTo>
                  <a:cubicBezTo>
                    <a:pt x="15" y="0"/>
                    <a:pt x="19" y="1"/>
                    <a:pt x="23" y="1"/>
                  </a:cubicBezTo>
                  <a:cubicBezTo>
                    <a:pt x="21" y="2"/>
                    <a:pt x="19" y="2"/>
                    <a:pt x="17" y="3"/>
                  </a:cubicBezTo>
                  <a:cubicBezTo>
                    <a:pt x="10" y="6"/>
                    <a:pt x="7" y="12"/>
                    <a:pt x="6"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2008"/>
            <p:cNvSpPr>
              <a:spLocks/>
            </p:cNvSpPr>
            <p:nvPr/>
          </p:nvSpPr>
          <p:spPr bwMode="auto">
            <a:xfrm>
              <a:off x="7570762" y="2624150"/>
              <a:ext cx="187326" cy="131763"/>
            </a:xfrm>
            <a:custGeom>
              <a:avLst/>
              <a:gdLst>
                <a:gd name="T0" fmla="*/ 21 w 50"/>
                <a:gd name="T1" fmla="*/ 6 h 35"/>
                <a:gd name="T2" fmla="*/ 18 w 50"/>
                <a:gd name="T3" fmla="*/ 17 h 35"/>
                <a:gd name="T4" fmla="*/ 17 w 50"/>
                <a:gd name="T5" fmla="*/ 20 h 35"/>
                <a:gd name="T6" fmla="*/ 17 w 50"/>
                <a:gd name="T7" fmla="*/ 21 h 35"/>
                <a:gd name="T8" fmla="*/ 18 w 50"/>
                <a:gd name="T9" fmla="*/ 21 h 35"/>
                <a:gd name="T10" fmla="*/ 21 w 50"/>
                <a:gd name="T11" fmla="*/ 18 h 35"/>
                <a:gd name="T12" fmla="*/ 25 w 50"/>
                <a:gd name="T13" fmla="*/ 12 h 35"/>
                <a:gd name="T14" fmla="*/ 29 w 50"/>
                <a:gd name="T15" fmla="*/ 7 h 35"/>
                <a:gd name="T16" fmla="*/ 33 w 50"/>
                <a:gd name="T17" fmla="*/ 2 h 35"/>
                <a:gd name="T18" fmla="*/ 37 w 50"/>
                <a:gd name="T19" fmla="*/ 1 h 35"/>
                <a:gd name="T20" fmla="*/ 31 w 50"/>
                <a:gd name="T21" fmla="*/ 6 h 35"/>
                <a:gd name="T22" fmla="*/ 28 w 50"/>
                <a:gd name="T23" fmla="*/ 10 h 35"/>
                <a:gd name="T24" fmla="*/ 36 w 50"/>
                <a:gd name="T25" fmla="*/ 5 h 35"/>
                <a:gd name="T26" fmla="*/ 46 w 50"/>
                <a:gd name="T27" fmla="*/ 0 h 35"/>
                <a:gd name="T28" fmla="*/ 48 w 50"/>
                <a:gd name="T29" fmla="*/ 0 h 35"/>
                <a:gd name="T30" fmla="*/ 43 w 50"/>
                <a:gd name="T31" fmla="*/ 3 h 35"/>
                <a:gd name="T32" fmla="*/ 24 w 50"/>
                <a:gd name="T33" fmla="*/ 15 h 35"/>
                <a:gd name="T34" fmla="*/ 21 w 50"/>
                <a:gd name="T35" fmla="*/ 20 h 35"/>
                <a:gd name="T36" fmla="*/ 19 w 50"/>
                <a:gd name="T37" fmla="*/ 22 h 35"/>
                <a:gd name="T38" fmla="*/ 22 w 50"/>
                <a:gd name="T39" fmla="*/ 21 h 35"/>
                <a:gd name="T40" fmla="*/ 32 w 50"/>
                <a:gd name="T41" fmla="*/ 18 h 35"/>
                <a:gd name="T42" fmla="*/ 36 w 50"/>
                <a:gd name="T43" fmla="*/ 16 h 35"/>
                <a:gd name="T44" fmla="*/ 43 w 50"/>
                <a:gd name="T45" fmla="*/ 11 h 35"/>
                <a:gd name="T46" fmla="*/ 43 w 50"/>
                <a:gd name="T47" fmla="*/ 11 h 35"/>
                <a:gd name="T48" fmla="*/ 36 w 50"/>
                <a:gd name="T49" fmla="*/ 17 h 35"/>
                <a:gd name="T50" fmla="*/ 32 w 50"/>
                <a:gd name="T51" fmla="*/ 19 h 35"/>
                <a:gd name="T52" fmla="*/ 20 w 50"/>
                <a:gd name="T53" fmla="*/ 22 h 35"/>
                <a:gd name="T54" fmla="*/ 17 w 50"/>
                <a:gd name="T55" fmla="*/ 24 h 35"/>
                <a:gd name="T56" fmla="*/ 11 w 50"/>
                <a:gd name="T57" fmla="*/ 30 h 35"/>
                <a:gd name="T58" fmla="*/ 14 w 50"/>
                <a:gd name="T59" fmla="*/ 30 h 35"/>
                <a:gd name="T60" fmla="*/ 19 w 50"/>
                <a:gd name="T61" fmla="*/ 31 h 35"/>
                <a:gd name="T62" fmla="*/ 29 w 50"/>
                <a:gd name="T63" fmla="*/ 29 h 35"/>
                <a:gd name="T64" fmla="*/ 35 w 50"/>
                <a:gd name="T65" fmla="*/ 27 h 35"/>
                <a:gd name="T66" fmla="*/ 29 w 50"/>
                <a:gd name="T67" fmla="*/ 30 h 35"/>
                <a:gd name="T68" fmla="*/ 19 w 50"/>
                <a:gd name="T69" fmla="*/ 32 h 35"/>
                <a:gd name="T70" fmla="*/ 14 w 50"/>
                <a:gd name="T71" fmla="*/ 31 h 35"/>
                <a:gd name="T72" fmla="*/ 12 w 50"/>
                <a:gd name="T73" fmla="*/ 31 h 35"/>
                <a:gd name="T74" fmla="*/ 8 w 50"/>
                <a:gd name="T75" fmla="*/ 32 h 35"/>
                <a:gd name="T76" fmla="*/ 5 w 50"/>
                <a:gd name="T77" fmla="*/ 33 h 35"/>
                <a:gd name="T78" fmla="*/ 4 w 50"/>
                <a:gd name="T79" fmla="*/ 34 h 35"/>
                <a:gd name="T80" fmla="*/ 2 w 50"/>
                <a:gd name="T81" fmla="*/ 34 h 35"/>
                <a:gd name="T82" fmla="*/ 6 w 50"/>
                <a:gd name="T83" fmla="*/ 31 h 35"/>
                <a:gd name="T84" fmla="*/ 7 w 50"/>
                <a:gd name="T85" fmla="*/ 31 h 35"/>
                <a:gd name="T86" fmla="*/ 8 w 50"/>
                <a:gd name="T87" fmla="*/ 29 h 35"/>
                <a:gd name="T88" fmla="*/ 12 w 50"/>
                <a:gd name="T89" fmla="*/ 21 h 35"/>
                <a:gd name="T90" fmla="*/ 13 w 50"/>
                <a:gd name="T91" fmla="*/ 18 h 35"/>
                <a:gd name="T92" fmla="*/ 11 w 50"/>
                <a:gd name="T93" fmla="*/ 8 h 35"/>
                <a:gd name="T94" fmla="*/ 13 w 50"/>
                <a:gd name="T95" fmla="*/ 14 h 35"/>
                <a:gd name="T96" fmla="*/ 13 w 50"/>
                <a:gd name="T97" fmla="*/ 20 h 35"/>
                <a:gd name="T98" fmla="*/ 11 w 50"/>
                <a:gd name="T99" fmla="*/ 25 h 35"/>
                <a:gd name="T100" fmla="*/ 9 w 50"/>
                <a:gd name="T101" fmla="*/ 30 h 35"/>
                <a:gd name="T102" fmla="*/ 13 w 50"/>
                <a:gd name="T103" fmla="*/ 26 h 35"/>
                <a:gd name="T104" fmla="*/ 15 w 50"/>
                <a:gd name="T105" fmla="*/ 24 h 35"/>
                <a:gd name="T106" fmla="*/ 16 w 50"/>
                <a:gd name="T107" fmla="*/ 21 h 35"/>
                <a:gd name="T108" fmla="*/ 17 w 50"/>
                <a:gd name="T109" fmla="*/ 19 h 35"/>
                <a:gd name="T110" fmla="*/ 18 w 50"/>
                <a:gd name="T111" fmla="*/ 13 h 35"/>
                <a:gd name="T112" fmla="*/ 21 w 50"/>
                <a:gd name="T113" fmla="*/ 2 h 35"/>
                <a:gd name="T114" fmla="*/ 22 w 50"/>
                <a:gd name="T115"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 h="35">
                  <a:moveTo>
                    <a:pt x="22" y="3"/>
                  </a:moveTo>
                  <a:cubicBezTo>
                    <a:pt x="22" y="4"/>
                    <a:pt x="21" y="5"/>
                    <a:pt x="21" y="6"/>
                  </a:cubicBezTo>
                  <a:cubicBezTo>
                    <a:pt x="20" y="9"/>
                    <a:pt x="19" y="11"/>
                    <a:pt x="19" y="14"/>
                  </a:cubicBezTo>
                  <a:cubicBezTo>
                    <a:pt x="18" y="15"/>
                    <a:pt x="18" y="16"/>
                    <a:pt x="18" y="17"/>
                  </a:cubicBezTo>
                  <a:cubicBezTo>
                    <a:pt x="18" y="18"/>
                    <a:pt x="18" y="19"/>
                    <a:pt x="18" y="19"/>
                  </a:cubicBezTo>
                  <a:cubicBezTo>
                    <a:pt x="17" y="20"/>
                    <a:pt x="17" y="20"/>
                    <a:pt x="17" y="20"/>
                  </a:cubicBezTo>
                  <a:cubicBezTo>
                    <a:pt x="17" y="20"/>
                    <a:pt x="17" y="21"/>
                    <a:pt x="17" y="21"/>
                  </a:cubicBezTo>
                  <a:cubicBezTo>
                    <a:pt x="17" y="21"/>
                    <a:pt x="17" y="21"/>
                    <a:pt x="17" y="21"/>
                  </a:cubicBezTo>
                  <a:cubicBezTo>
                    <a:pt x="17" y="22"/>
                    <a:pt x="17" y="23"/>
                    <a:pt x="16" y="23"/>
                  </a:cubicBezTo>
                  <a:cubicBezTo>
                    <a:pt x="17" y="22"/>
                    <a:pt x="18" y="22"/>
                    <a:pt x="18" y="21"/>
                  </a:cubicBezTo>
                  <a:cubicBezTo>
                    <a:pt x="19" y="20"/>
                    <a:pt x="19" y="20"/>
                    <a:pt x="20" y="19"/>
                  </a:cubicBezTo>
                  <a:cubicBezTo>
                    <a:pt x="20" y="19"/>
                    <a:pt x="20" y="18"/>
                    <a:pt x="21" y="18"/>
                  </a:cubicBezTo>
                  <a:cubicBezTo>
                    <a:pt x="22" y="17"/>
                    <a:pt x="22" y="16"/>
                    <a:pt x="23" y="15"/>
                  </a:cubicBezTo>
                  <a:cubicBezTo>
                    <a:pt x="24" y="14"/>
                    <a:pt x="25" y="13"/>
                    <a:pt x="25" y="12"/>
                  </a:cubicBezTo>
                  <a:cubicBezTo>
                    <a:pt x="26" y="11"/>
                    <a:pt x="27" y="10"/>
                    <a:pt x="27" y="9"/>
                  </a:cubicBezTo>
                  <a:cubicBezTo>
                    <a:pt x="28" y="8"/>
                    <a:pt x="28" y="8"/>
                    <a:pt x="29" y="7"/>
                  </a:cubicBezTo>
                  <a:cubicBezTo>
                    <a:pt x="29" y="7"/>
                    <a:pt x="30" y="6"/>
                    <a:pt x="30" y="6"/>
                  </a:cubicBezTo>
                  <a:cubicBezTo>
                    <a:pt x="31" y="4"/>
                    <a:pt x="32" y="3"/>
                    <a:pt x="33" y="2"/>
                  </a:cubicBezTo>
                  <a:cubicBezTo>
                    <a:pt x="34" y="2"/>
                    <a:pt x="34" y="1"/>
                    <a:pt x="35" y="1"/>
                  </a:cubicBezTo>
                  <a:cubicBezTo>
                    <a:pt x="36" y="1"/>
                    <a:pt x="37" y="1"/>
                    <a:pt x="37" y="1"/>
                  </a:cubicBezTo>
                  <a:cubicBezTo>
                    <a:pt x="36" y="1"/>
                    <a:pt x="35" y="2"/>
                    <a:pt x="33" y="3"/>
                  </a:cubicBezTo>
                  <a:cubicBezTo>
                    <a:pt x="32" y="4"/>
                    <a:pt x="32" y="5"/>
                    <a:pt x="31" y="6"/>
                  </a:cubicBezTo>
                  <a:cubicBezTo>
                    <a:pt x="30" y="7"/>
                    <a:pt x="30" y="7"/>
                    <a:pt x="29" y="8"/>
                  </a:cubicBezTo>
                  <a:cubicBezTo>
                    <a:pt x="29" y="8"/>
                    <a:pt x="28" y="9"/>
                    <a:pt x="28" y="10"/>
                  </a:cubicBezTo>
                  <a:cubicBezTo>
                    <a:pt x="28" y="10"/>
                    <a:pt x="28" y="10"/>
                    <a:pt x="27" y="11"/>
                  </a:cubicBezTo>
                  <a:cubicBezTo>
                    <a:pt x="30" y="8"/>
                    <a:pt x="33" y="6"/>
                    <a:pt x="36" y="5"/>
                  </a:cubicBezTo>
                  <a:cubicBezTo>
                    <a:pt x="38" y="3"/>
                    <a:pt x="40" y="2"/>
                    <a:pt x="43" y="1"/>
                  </a:cubicBezTo>
                  <a:cubicBezTo>
                    <a:pt x="44" y="1"/>
                    <a:pt x="45" y="1"/>
                    <a:pt x="46" y="0"/>
                  </a:cubicBezTo>
                  <a:cubicBezTo>
                    <a:pt x="48" y="0"/>
                    <a:pt x="49" y="0"/>
                    <a:pt x="50" y="0"/>
                  </a:cubicBezTo>
                  <a:cubicBezTo>
                    <a:pt x="50" y="0"/>
                    <a:pt x="49" y="0"/>
                    <a:pt x="48" y="0"/>
                  </a:cubicBezTo>
                  <a:cubicBezTo>
                    <a:pt x="48" y="0"/>
                    <a:pt x="47" y="1"/>
                    <a:pt x="47" y="1"/>
                  </a:cubicBezTo>
                  <a:cubicBezTo>
                    <a:pt x="45" y="1"/>
                    <a:pt x="44" y="2"/>
                    <a:pt x="43" y="3"/>
                  </a:cubicBezTo>
                  <a:cubicBezTo>
                    <a:pt x="41" y="4"/>
                    <a:pt x="38" y="5"/>
                    <a:pt x="36" y="6"/>
                  </a:cubicBezTo>
                  <a:cubicBezTo>
                    <a:pt x="32" y="8"/>
                    <a:pt x="28" y="12"/>
                    <a:pt x="24" y="15"/>
                  </a:cubicBezTo>
                  <a:cubicBezTo>
                    <a:pt x="23" y="16"/>
                    <a:pt x="23" y="17"/>
                    <a:pt x="22" y="18"/>
                  </a:cubicBezTo>
                  <a:cubicBezTo>
                    <a:pt x="21" y="19"/>
                    <a:pt x="21" y="19"/>
                    <a:pt x="21" y="20"/>
                  </a:cubicBezTo>
                  <a:cubicBezTo>
                    <a:pt x="20" y="20"/>
                    <a:pt x="20" y="21"/>
                    <a:pt x="20" y="22"/>
                  </a:cubicBezTo>
                  <a:cubicBezTo>
                    <a:pt x="20" y="22"/>
                    <a:pt x="19" y="22"/>
                    <a:pt x="19" y="22"/>
                  </a:cubicBezTo>
                  <a:cubicBezTo>
                    <a:pt x="19" y="22"/>
                    <a:pt x="20" y="22"/>
                    <a:pt x="20" y="22"/>
                  </a:cubicBezTo>
                  <a:cubicBezTo>
                    <a:pt x="20" y="21"/>
                    <a:pt x="21" y="21"/>
                    <a:pt x="22" y="21"/>
                  </a:cubicBezTo>
                  <a:cubicBezTo>
                    <a:pt x="22" y="21"/>
                    <a:pt x="23" y="20"/>
                    <a:pt x="24" y="20"/>
                  </a:cubicBezTo>
                  <a:cubicBezTo>
                    <a:pt x="27" y="19"/>
                    <a:pt x="29" y="19"/>
                    <a:pt x="32" y="18"/>
                  </a:cubicBezTo>
                  <a:cubicBezTo>
                    <a:pt x="33" y="18"/>
                    <a:pt x="33" y="18"/>
                    <a:pt x="34" y="17"/>
                  </a:cubicBezTo>
                  <a:cubicBezTo>
                    <a:pt x="35" y="17"/>
                    <a:pt x="35" y="17"/>
                    <a:pt x="36" y="16"/>
                  </a:cubicBezTo>
                  <a:cubicBezTo>
                    <a:pt x="37" y="16"/>
                    <a:pt x="38" y="15"/>
                    <a:pt x="39" y="14"/>
                  </a:cubicBezTo>
                  <a:cubicBezTo>
                    <a:pt x="40" y="13"/>
                    <a:pt x="42" y="12"/>
                    <a:pt x="43" y="11"/>
                  </a:cubicBezTo>
                  <a:cubicBezTo>
                    <a:pt x="44" y="10"/>
                    <a:pt x="45" y="9"/>
                    <a:pt x="46" y="8"/>
                  </a:cubicBezTo>
                  <a:cubicBezTo>
                    <a:pt x="45" y="9"/>
                    <a:pt x="44" y="10"/>
                    <a:pt x="43" y="11"/>
                  </a:cubicBezTo>
                  <a:cubicBezTo>
                    <a:pt x="42" y="12"/>
                    <a:pt x="41" y="13"/>
                    <a:pt x="40" y="14"/>
                  </a:cubicBezTo>
                  <a:cubicBezTo>
                    <a:pt x="38" y="15"/>
                    <a:pt x="37" y="16"/>
                    <a:pt x="36" y="17"/>
                  </a:cubicBezTo>
                  <a:cubicBezTo>
                    <a:pt x="36" y="17"/>
                    <a:pt x="35" y="18"/>
                    <a:pt x="34" y="18"/>
                  </a:cubicBezTo>
                  <a:cubicBezTo>
                    <a:pt x="34" y="18"/>
                    <a:pt x="33" y="19"/>
                    <a:pt x="32" y="19"/>
                  </a:cubicBezTo>
                  <a:cubicBezTo>
                    <a:pt x="30" y="20"/>
                    <a:pt x="27" y="20"/>
                    <a:pt x="24" y="21"/>
                  </a:cubicBezTo>
                  <a:cubicBezTo>
                    <a:pt x="23" y="21"/>
                    <a:pt x="21" y="22"/>
                    <a:pt x="20" y="22"/>
                  </a:cubicBezTo>
                  <a:cubicBezTo>
                    <a:pt x="19" y="23"/>
                    <a:pt x="19" y="23"/>
                    <a:pt x="18" y="23"/>
                  </a:cubicBezTo>
                  <a:cubicBezTo>
                    <a:pt x="18" y="24"/>
                    <a:pt x="18" y="24"/>
                    <a:pt x="17" y="24"/>
                  </a:cubicBezTo>
                  <a:cubicBezTo>
                    <a:pt x="16" y="25"/>
                    <a:pt x="15" y="26"/>
                    <a:pt x="14" y="27"/>
                  </a:cubicBezTo>
                  <a:cubicBezTo>
                    <a:pt x="13" y="28"/>
                    <a:pt x="12" y="29"/>
                    <a:pt x="11" y="30"/>
                  </a:cubicBezTo>
                  <a:cubicBezTo>
                    <a:pt x="11" y="30"/>
                    <a:pt x="12" y="30"/>
                    <a:pt x="12" y="30"/>
                  </a:cubicBezTo>
                  <a:cubicBezTo>
                    <a:pt x="12" y="30"/>
                    <a:pt x="13" y="30"/>
                    <a:pt x="14" y="30"/>
                  </a:cubicBezTo>
                  <a:cubicBezTo>
                    <a:pt x="14" y="30"/>
                    <a:pt x="15" y="30"/>
                    <a:pt x="15" y="30"/>
                  </a:cubicBezTo>
                  <a:cubicBezTo>
                    <a:pt x="16" y="31"/>
                    <a:pt x="18" y="31"/>
                    <a:pt x="19" y="31"/>
                  </a:cubicBezTo>
                  <a:cubicBezTo>
                    <a:pt x="20" y="31"/>
                    <a:pt x="21" y="31"/>
                    <a:pt x="22" y="31"/>
                  </a:cubicBezTo>
                  <a:cubicBezTo>
                    <a:pt x="25" y="31"/>
                    <a:pt x="27" y="30"/>
                    <a:pt x="29" y="29"/>
                  </a:cubicBezTo>
                  <a:cubicBezTo>
                    <a:pt x="30" y="29"/>
                    <a:pt x="31" y="29"/>
                    <a:pt x="32" y="28"/>
                  </a:cubicBezTo>
                  <a:cubicBezTo>
                    <a:pt x="33" y="28"/>
                    <a:pt x="34" y="27"/>
                    <a:pt x="35" y="27"/>
                  </a:cubicBezTo>
                  <a:cubicBezTo>
                    <a:pt x="34" y="27"/>
                    <a:pt x="33" y="28"/>
                    <a:pt x="32" y="28"/>
                  </a:cubicBezTo>
                  <a:cubicBezTo>
                    <a:pt x="31" y="29"/>
                    <a:pt x="30" y="29"/>
                    <a:pt x="29" y="30"/>
                  </a:cubicBezTo>
                  <a:cubicBezTo>
                    <a:pt x="27" y="31"/>
                    <a:pt x="25" y="31"/>
                    <a:pt x="22" y="31"/>
                  </a:cubicBezTo>
                  <a:cubicBezTo>
                    <a:pt x="21" y="32"/>
                    <a:pt x="20" y="32"/>
                    <a:pt x="19" y="32"/>
                  </a:cubicBezTo>
                  <a:cubicBezTo>
                    <a:pt x="18" y="32"/>
                    <a:pt x="16" y="32"/>
                    <a:pt x="15" y="31"/>
                  </a:cubicBezTo>
                  <a:cubicBezTo>
                    <a:pt x="15" y="31"/>
                    <a:pt x="15" y="31"/>
                    <a:pt x="14" y="31"/>
                  </a:cubicBezTo>
                  <a:cubicBezTo>
                    <a:pt x="14" y="31"/>
                    <a:pt x="14" y="31"/>
                    <a:pt x="13" y="31"/>
                  </a:cubicBezTo>
                  <a:cubicBezTo>
                    <a:pt x="13" y="31"/>
                    <a:pt x="12" y="31"/>
                    <a:pt x="12" y="31"/>
                  </a:cubicBezTo>
                  <a:cubicBezTo>
                    <a:pt x="11" y="31"/>
                    <a:pt x="11" y="31"/>
                    <a:pt x="10" y="31"/>
                  </a:cubicBezTo>
                  <a:cubicBezTo>
                    <a:pt x="9" y="31"/>
                    <a:pt x="8" y="32"/>
                    <a:pt x="8" y="32"/>
                  </a:cubicBezTo>
                  <a:cubicBezTo>
                    <a:pt x="7" y="32"/>
                    <a:pt x="6" y="33"/>
                    <a:pt x="5" y="33"/>
                  </a:cubicBezTo>
                  <a:cubicBezTo>
                    <a:pt x="5" y="33"/>
                    <a:pt x="5" y="33"/>
                    <a:pt x="5" y="33"/>
                  </a:cubicBezTo>
                  <a:cubicBezTo>
                    <a:pt x="5" y="33"/>
                    <a:pt x="5" y="33"/>
                    <a:pt x="5" y="33"/>
                  </a:cubicBezTo>
                  <a:cubicBezTo>
                    <a:pt x="5" y="33"/>
                    <a:pt x="4" y="33"/>
                    <a:pt x="4" y="34"/>
                  </a:cubicBezTo>
                  <a:cubicBezTo>
                    <a:pt x="3" y="34"/>
                    <a:pt x="2" y="34"/>
                    <a:pt x="0" y="35"/>
                  </a:cubicBezTo>
                  <a:cubicBezTo>
                    <a:pt x="1" y="34"/>
                    <a:pt x="2" y="34"/>
                    <a:pt x="2" y="34"/>
                  </a:cubicBezTo>
                  <a:cubicBezTo>
                    <a:pt x="3" y="33"/>
                    <a:pt x="3" y="33"/>
                    <a:pt x="4" y="33"/>
                  </a:cubicBezTo>
                  <a:cubicBezTo>
                    <a:pt x="5" y="32"/>
                    <a:pt x="5" y="32"/>
                    <a:pt x="6" y="31"/>
                  </a:cubicBezTo>
                  <a:cubicBezTo>
                    <a:pt x="6" y="31"/>
                    <a:pt x="6" y="31"/>
                    <a:pt x="6" y="31"/>
                  </a:cubicBezTo>
                  <a:cubicBezTo>
                    <a:pt x="7" y="31"/>
                    <a:pt x="7" y="31"/>
                    <a:pt x="7" y="31"/>
                  </a:cubicBezTo>
                  <a:cubicBezTo>
                    <a:pt x="7" y="30"/>
                    <a:pt x="7" y="30"/>
                    <a:pt x="8" y="30"/>
                  </a:cubicBezTo>
                  <a:cubicBezTo>
                    <a:pt x="8" y="30"/>
                    <a:pt x="8" y="29"/>
                    <a:pt x="8" y="29"/>
                  </a:cubicBezTo>
                  <a:cubicBezTo>
                    <a:pt x="8" y="29"/>
                    <a:pt x="9" y="28"/>
                    <a:pt x="9" y="28"/>
                  </a:cubicBezTo>
                  <a:cubicBezTo>
                    <a:pt x="10" y="26"/>
                    <a:pt x="11" y="24"/>
                    <a:pt x="12" y="21"/>
                  </a:cubicBezTo>
                  <a:cubicBezTo>
                    <a:pt x="12" y="21"/>
                    <a:pt x="12" y="20"/>
                    <a:pt x="12" y="20"/>
                  </a:cubicBezTo>
                  <a:cubicBezTo>
                    <a:pt x="12" y="19"/>
                    <a:pt x="13" y="19"/>
                    <a:pt x="13" y="18"/>
                  </a:cubicBezTo>
                  <a:cubicBezTo>
                    <a:pt x="13" y="17"/>
                    <a:pt x="13" y="16"/>
                    <a:pt x="12" y="15"/>
                  </a:cubicBezTo>
                  <a:cubicBezTo>
                    <a:pt x="12" y="12"/>
                    <a:pt x="11" y="10"/>
                    <a:pt x="11" y="8"/>
                  </a:cubicBezTo>
                  <a:cubicBezTo>
                    <a:pt x="11" y="9"/>
                    <a:pt x="11" y="10"/>
                    <a:pt x="12" y="11"/>
                  </a:cubicBezTo>
                  <a:cubicBezTo>
                    <a:pt x="12" y="12"/>
                    <a:pt x="13" y="13"/>
                    <a:pt x="13" y="14"/>
                  </a:cubicBezTo>
                  <a:cubicBezTo>
                    <a:pt x="13" y="16"/>
                    <a:pt x="13" y="17"/>
                    <a:pt x="13" y="18"/>
                  </a:cubicBezTo>
                  <a:cubicBezTo>
                    <a:pt x="13" y="19"/>
                    <a:pt x="13" y="19"/>
                    <a:pt x="13" y="20"/>
                  </a:cubicBezTo>
                  <a:cubicBezTo>
                    <a:pt x="13" y="20"/>
                    <a:pt x="13" y="21"/>
                    <a:pt x="12" y="22"/>
                  </a:cubicBezTo>
                  <a:cubicBezTo>
                    <a:pt x="12" y="23"/>
                    <a:pt x="12" y="24"/>
                    <a:pt x="11" y="25"/>
                  </a:cubicBezTo>
                  <a:cubicBezTo>
                    <a:pt x="11" y="26"/>
                    <a:pt x="10" y="27"/>
                    <a:pt x="10" y="28"/>
                  </a:cubicBezTo>
                  <a:cubicBezTo>
                    <a:pt x="9" y="29"/>
                    <a:pt x="9" y="29"/>
                    <a:pt x="9" y="30"/>
                  </a:cubicBezTo>
                  <a:cubicBezTo>
                    <a:pt x="9" y="30"/>
                    <a:pt x="9" y="30"/>
                    <a:pt x="9" y="30"/>
                  </a:cubicBezTo>
                  <a:cubicBezTo>
                    <a:pt x="10" y="29"/>
                    <a:pt x="12" y="28"/>
                    <a:pt x="13" y="26"/>
                  </a:cubicBezTo>
                  <a:cubicBezTo>
                    <a:pt x="14" y="26"/>
                    <a:pt x="14" y="26"/>
                    <a:pt x="14" y="26"/>
                  </a:cubicBezTo>
                  <a:cubicBezTo>
                    <a:pt x="14" y="25"/>
                    <a:pt x="15" y="25"/>
                    <a:pt x="15" y="24"/>
                  </a:cubicBezTo>
                  <a:cubicBezTo>
                    <a:pt x="15" y="23"/>
                    <a:pt x="16" y="22"/>
                    <a:pt x="16" y="21"/>
                  </a:cubicBezTo>
                  <a:cubicBezTo>
                    <a:pt x="16" y="21"/>
                    <a:pt x="16" y="21"/>
                    <a:pt x="16" y="21"/>
                  </a:cubicBezTo>
                  <a:cubicBezTo>
                    <a:pt x="16" y="20"/>
                    <a:pt x="16" y="20"/>
                    <a:pt x="16" y="20"/>
                  </a:cubicBezTo>
                  <a:cubicBezTo>
                    <a:pt x="17" y="19"/>
                    <a:pt x="17" y="19"/>
                    <a:pt x="17" y="19"/>
                  </a:cubicBezTo>
                  <a:cubicBezTo>
                    <a:pt x="17" y="19"/>
                    <a:pt x="17" y="18"/>
                    <a:pt x="17" y="17"/>
                  </a:cubicBezTo>
                  <a:cubicBezTo>
                    <a:pt x="17" y="16"/>
                    <a:pt x="17" y="15"/>
                    <a:pt x="18" y="13"/>
                  </a:cubicBezTo>
                  <a:cubicBezTo>
                    <a:pt x="18" y="11"/>
                    <a:pt x="19" y="8"/>
                    <a:pt x="20" y="6"/>
                  </a:cubicBezTo>
                  <a:cubicBezTo>
                    <a:pt x="20" y="5"/>
                    <a:pt x="21" y="4"/>
                    <a:pt x="21" y="2"/>
                  </a:cubicBezTo>
                  <a:cubicBezTo>
                    <a:pt x="22" y="1"/>
                    <a:pt x="23" y="0"/>
                    <a:pt x="24" y="0"/>
                  </a:cubicBezTo>
                  <a:cubicBezTo>
                    <a:pt x="24" y="1"/>
                    <a:pt x="23" y="2"/>
                    <a:pt x="22" y="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2009"/>
            <p:cNvSpPr>
              <a:spLocks/>
            </p:cNvSpPr>
            <p:nvPr/>
          </p:nvSpPr>
          <p:spPr bwMode="auto">
            <a:xfrm>
              <a:off x="5895939" y="5348319"/>
              <a:ext cx="119063" cy="266702"/>
            </a:xfrm>
            <a:custGeom>
              <a:avLst/>
              <a:gdLst>
                <a:gd name="T0" fmla="*/ 32 w 32"/>
                <a:gd name="T1" fmla="*/ 0 h 71"/>
                <a:gd name="T2" fmla="*/ 14 w 32"/>
                <a:gd name="T3" fmla="*/ 34 h 71"/>
                <a:gd name="T4" fmla="*/ 12 w 32"/>
                <a:gd name="T5" fmla="*/ 54 h 71"/>
                <a:gd name="T6" fmla="*/ 11 w 32"/>
                <a:gd name="T7" fmla="*/ 71 h 71"/>
                <a:gd name="T8" fmla="*/ 0 w 32"/>
                <a:gd name="T9" fmla="*/ 48 h 71"/>
                <a:gd name="T10" fmla="*/ 11 w 32"/>
                <a:gd name="T11" fmla="*/ 25 h 71"/>
                <a:gd name="T12" fmla="*/ 32 w 32"/>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32" h="71">
                  <a:moveTo>
                    <a:pt x="32" y="0"/>
                  </a:moveTo>
                  <a:cubicBezTo>
                    <a:pt x="26" y="12"/>
                    <a:pt x="18" y="22"/>
                    <a:pt x="14" y="34"/>
                  </a:cubicBezTo>
                  <a:cubicBezTo>
                    <a:pt x="12" y="41"/>
                    <a:pt x="12" y="47"/>
                    <a:pt x="12" y="54"/>
                  </a:cubicBezTo>
                  <a:cubicBezTo>
                    <a:pt x="13" y="59"/>
                    <a:pt x="13" y="66"/>
                    <a:pt x="11" y="71"/>
                  </a:cubicBezTo>
                  <a:cubicBezTo>
                    <a:pt x="7" y="63"/>
                    <a:pt x="3" y="56"/>
                    <a:pt x="0" y="48"/>
                  </a:cubicBezTo>
                  <a:cubicBezTo>
                    <a:pt x="1" y="40"/>
                    <a:pt x="8" y="30"/>
                    <a:pt x="11" y="25"/>
                  </a:cubicBezTo>
                  <a:cubicBezTo>
                    <a:pt x="17" y="16"/>
                    <a:pt x="25" y="9"/>
                    <a:pt x="32"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69" name="Picture 2011"/>
            <p:cNvPicPr>
              <a:picLocks noChangeAspect="1" noChangeArrowheads="1"/>
            </p:cNvPicPr>
            <p:nvPr/>
          </p:nvPicPr>
          <p:blipFill>
            <a:blip r:embed="rId37" cstate="screen">
              <a:extLst>
                <a:ext uri="{28A0092B-C50C-407E-A947-70E740481C1C}">
                  <a14:useLocalDpi xmlns:a14="http://schemas.microsoft.com/office/drawing/2010/main"/>
                </a:ext>
              </a:extLst>
            </a:blip>
            <a:srcRect/>
            <a:stretch>
              <a:fillRect/>
            </a:stretch>
          </p:blipFill>
          <p:spPr bwMode="auto">
            <a:xfrm>
              <a:off x="6032465" y="5192743"/>
              <a:ext cx="236539" cy="236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0" name="Freeform 2012"/>
            <p:cNvSpPr>
              <a:spLocks/>
            </p:cNvSpPr>
            <p:nvPr/>
          </p:nvSpPr>
          <p:spPr bwMode="auto">
            <a:xfrm>
              <a:off x="6049927" y="5299106"/>
              <a:ext cx="138113" cy="290515"/>
            </a:xfrm>
            <a:custGeom>
              <a:avLst/>
              <a:gdLst>
                <a:gd name="T0" fmla="*/ 16 w 37"/>
                <a:gd name="T1" fmla="*/ 32 h 77"/>
                <a:gd name="T2" fmla="*/ 3 w 37"/>
                <a:gd name="T3" fmla="*/ 14 h 77"/>
                <a:gd name="T4" fmla="*/ 0 w 37"/>
                <a:gd name="T5" fmla="*/ 0 h 77"/>
                <a:gd name="T6" fmla="*/ 13 w 37"/>
                <a:gd name="T7" fmla="*/ 18 h 77"/>
                <a:gd name="T8" fmla="*/ 32 w 37"/>
                <a:gd name="T9" fmla="*/ 35 h 77"/>
                <a:gd name="T10" fmla="*/ 35 w 37"/>
                <a:gd name="T11" fmla="*/ 57 h 77"/>
                <a:gd name="T12" fmla="*/ 34 w 37"/>
                <a:gd name="T13" fmla="*/ 60 h 77"/>
                <a:gd name="T14" fmla="*/ 11 w 37"/>
                <a:gd name="T15" fmla="*/ 77 h 77"/>
                <a:gd name="T16" fmla="*/ 18 w 37"/>
                <a:gd name="T17" fmla="*/ 67 h 77"/>
                <a:gd name="T18" fmla="*/ 16 w 37"/>
                <a:gd name="T19" fmla="*/ 3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77">
                  <a:moveTo>
                    <a:pt x="16" y="32"/>
                  </a:moveTo>
                  <a:cubicBezTo>
                    <a:pt x="12" y="28"/>
                    <a:pt x="5" y="19"/>
                    <a:pt x="3" y="14"/>
                  </a:cubicBezTo>
                  <a:cubicBezTo>
                    <a:pt x="1" y="10"/>
                    <a:pt x="0" y="0"/>
                    <a:pt x="0" y="0"/>
                  </a:cubicBezTo>
                  <a:cubicBezTo>
                    <a:pt x="2" y="7"/>
                    <a:pt x="7" y="13"/>
                    <a:pt x="13" y="18"/>
                  </a:cubicBezTo>
                  <a:cubicBezTo>
                    <a:pt x="19" y="24"/>
                    <a:pt x="26" y="29"/>
                    <a:pt x="32" y="35"/>
                  </a:cubicBezTo>
                  <a:cubicBezTo>
                    <a:pt x="37" y="41"/>
                    <a:pt x="37" y="49"/>
                    <a:pt x="35" y="57"/>
                  </a:cubicBezTo>
                  <a:cubicBezTo>
                    <a:pt x="35" y="58"/>
                    <a:pt x="34" y="59"/>
                    <a:pt x="34" y="60"/>
                  </a:cubicBezTo>
                  <a:cubicBezTo>
                    <a:pt x="27" y="67"/>
                    <a:pt x="19" y="72"/>
                    <a:pt x="11" y="77"/>
                  </a:cubicBezTo>
                  <a:cubicBezTo>
                    <a:pt x="13" y="74"/>
                    <a:pt x="16" y="70"/>
                    <a:pt x="18" y="67"/>
                  </a:cubicBezTo>
                  <a:cubicBezTo>
                    <a:pt x="24" y="51"/>
                    <a:pt x="20" y="38"/>
                    <a:pt x="16" y="3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2013"/>
            <p:cNvSpPr>
              <a:spLocks/>
            </p:cNvSpPr>
            <p:nvPr/>
          </p:nvSpPr>
          <p:spPr bwMode="auto">
            <a:xfrm>
              <a:off x="5891177" y="5172105"/>
              <a:ext cx="274639" cy="473078"/>
            </a:xfrm>
            <a:custGeom>
              <a:avLst/>
              <a:gdLst>
                <a:gd name="T0" fmla="*/ 59 w 73"/>
                <a:gd name="T1" fmla="*/ 71 h 126"/>
                <a:gd name="T2" fmla="*/ 45 w 73"/>
                <a:gd name="T3" fmla="*/ 51 h 126"/>
                <a:gd name="T4" fmla="*/ 41 w 73"/>
                <a:gd name="T5" fmla="*/ 46 h 126"/>
                <a:gd name="T6" fmla="*/ 40 w 73"/>
                <a:gd name="T7" fmla="*/ 45 h 126"/>
                <a:gd name="T8" fmla="*/ 39 w 73"/>
                <a:gd name="T9" fmla="*/ 47 h 126"/>
                <a:gd name="T10" fmla="*/ 40 w 73"/>
                <a:gd name="T11" fmla="*/ 55 h 126"/>
                <a:gd name="T12" fmla="*/ 41 w 73"/>
                <a:gd name="T13" fmla="*/ 70 h 126"/>
                <a:gd name="T14" fmla="*/ 43 w 73"/>
                <a:gd name="T15" fmla="*/ 82 h 126"/>
                <a:gd name="T16" fmla="*/ 44 w 73"/>
                <a:gd name="T17" fmla="*/ 96 h 126"/>
                <a:gd name="T18" fmla="*/ 40 w 73"/>
                <a:gd name="T19" fmla="*/ 105 h 126"/>
                <a:gd name="T20" fmla="*/ 42 w 73"/>
                <a:gd name="T21" fmla="*/ 87 h 126"/>
                <a:gd name="T22" fmla="*/ 41 w 73"/>
                <a:gd name="T23" fmla="*/ 78 h 126"/>
                <a:gd name="T24" fmla="*/ 36 w 73"/>
                <a:gd name="T25" fmla="*/ 96 h 126"/>
                <a:gd name="T26" fmla="*/ 25 w 73"/>
                <a:gd name="T27" fmla="*/ 119 h 126"/>
                <a:gd name="T28" fmla="*/ 22 w 73"/>
                <a:gd name="T29" fmla="*/ 122 h 126"/>
                <a:gd name="T30" fmla="*/ 27 w 73"/>
                <a:gd name="T31" fmla="*/ 111 h 126"/>
                <a:gd name="T32" fmla="*/ 37 w 73"/>
                <a:gd name="T33" fmla="*/ 64 h 126"/>
                <a:gd name="T34" fmla="*/ 36 w 73"/>
                <a:gd name="T35" fmla="*/ 52 h 126"/>
                <a:gd name="T36" fmla="*/ 35 w 73"/>
                <a:gd name="T37" fmla="*/ 47 h 126"/>
                <a:gd name="T38" fmla="*/ 33 w 73"/>
                <a:gd name="T39" fmla="*/ 52 h 126"/>
                <a:gd name="T40" fmla="*/ 20 w 73"/>
                <a:gd name="T41" fmla="*/ 72 h 126"/>
                <a:gd name="T42" fmla="*/ 17 w 73"/>
                <a:gd name="T43" fmla="*/ 80 h 126"/>
                <a:gd name="T44" fmla="*/ 14 w 73"/>
                <a:gd name="T45" fmla="*/ 98 h 126"/>
                <a:gd name="T46" fmla="*/ 13 w 73"/>
                <a:gd name="T47" fmla="*/ 98 h 126"/>
                <a:gd name="T48" fmla="*/ 15 w 73"/>
                <a:gd name="T49" fmla="*/ 80 h 126"/>
                <a:gd name="T50" fmla="*/ 18 w 73"/>
                <a:gd name="T51" fmla="*/ 71 h 126"/>
                <a:gd name="T52" fmla="*/ 33 w 73"/>
                <a:gd name="T53" fmla="*/ 47 h 126"/>
                <a:gd name="T54" fmla="*/ 35 w 73"/>
                <a:gd name="T55" fmla="*/ 41 h 126"/>
                <a:gd name="T56" fmla="*/ 36 w 73"/>
                <a:gd name="T57" fmla="*/ 24 h 126"/>
                <a:gd name="T58" fmla="*/ 31 w 73"/>
                <a:gd name="T59" fmla="*/ 27 h 126"/>
                <a:gd name="T60" fmla="*/ 22 w 73"/>
                <a:gd name="T61" fmla="*/ 33 h 126"/>
                <a:gd name="T62" fmla="*/ 7 w 73"/>
                <a:gd name="T63" fmla="*/ 51 h 126"/>
                <a:gd name="T64" fmla="*/ 0 w 73"/>
                <a:gd name="T65" fmla="*/ 65 h 126"/>
                <a:gd name="T66" fmla="*/ 6 w 73"/>
                <a:gd name="T67" fmla="*/ 51 h 126"/>
                <a:gd name="T68" fmla="*/ 20 w 73"/>
                <a:gd name="T69" fmla="*/ 32 h 126"/>
                <a:gd name="T70" fmla="*/ 29 w 73"/>
                <a:gd name="T71" fmla="*/ 26 h 126"/>
                <a:gd name="T72" fmla="*/ 34 w 73"/>
                <a:gd name="T73" fmla="*/ 23 h 126"/>
                <a:gd name="T74" fmla="*/ 38 w 73"/>
                <a:gd name="T75" fmla="*/ 15 h 126"/>
                <a:gd name="T76" fmla="*/ 41 w 73"/>
                <a:gd name="T77" fmla="*/ 9 h 126"/>
                <a:gd name="T78" fmla="*/ 42 w 73"/>
                <a:gd name="T79" fmla="*/ 7 h 126"/>
                <a:gd name="T80" fmla="*/ 45 w 73"/>
                <a:gd name="T81" fmla="*/ 4 h 126"/>
                <a:gd name="T82" fmla="*/ 42 w 73"/>
                <a:gd name="T83" fmla="*/ 14 h 126"/>
                <a:gd name="T84" fmla="*/ 42 w 73"/>
                <a:gd name="T85" fmla="*/ 16 h 126"/>
                <a:gd name="T86" fmla="*/ 42 w 73"/>
                <a:gd name="T87" fmla="*/ 20 h 126"/>
                <a:gd name="T88" fmla="*/ 49 w 73"/>
                <a:gd name="T89" fmla="*/ 36 h 126"/>
                <a:gd name="T90" fmla="*/ 53 w 73"/>
                <a:gd name="T91" fmla="*/ 42 h 126"/>
                <a:gd name="T92" fmla="*/ 73 w 73"/>
                <a:gd name="T93" fmla="*/ 54 h 126"/>
                <a:gd name="T94" fmla="*/ 58 w 73"/>
                <a:gd name="T95" fmla="*/ 48 h 126"/>
                <a:gd name="T96" fmla="*/ 50 w 73"/>
                <a:gd name="T97" fmla="*/ 40 h 126"/>
                <a:gd name="T98" fmla="*/ 44 w 73"/>
                <a:gd name="T99" fmla="*/ 30 h 126"/>
                <a:gd name="T100" fmla="*/ 40 w 73"/>
                <a:gd name="T101" fmla="*/ 20 h 126"/>
                <a:gd name="T102" fmla="*/ 38 w 73"/>
                <a:gd name="T103" fmla="*/ 31 h 126"/>
                <a:gd name="T104" fmla="*/ 39 w 73"/>
                <a:gd name="T105" fmla="*/ 37 h 126"/>
                <a:gd name="T106" fmla="*/ 43 w 73"/>
                <a:gd name="T107" fmla="*/ 44 h 126"/>
                <a:gd name="T108" fmla="*/ 44 w 73"/>
                <a:gd name="T109" fmla="*/ 47 h 126"/>
                <a:gd name="T110" fmla="*/ 52 w 73"/>
                <a:gd name="T111" fmla="*/ 56 h 126"/>
                <a:gd name="T112" fmla="*/ 64 w 73"/>
                <a:gd name="T113" fmla="*/ 78 h 126"/>
                <a:gd name="T114" fmla="*/ 61 w 73"/>
                <a:gd name="T115" fmla="*/ 7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126">
                  <a:moveTo>
                    <a:pt x="61" y="78"/>
                  </a:moveTo>
                  <a:cubicBezTo>
                    <a:pt x="61" y="76"/>
                    <a:pt x="60" y="73"/>
                    <a:pt x="59" y="71"/>
                  </a:cubicBezTo>
                  <a:cubicBezTo>
                    <a:pt x="56" y="66"/>
                    <a:pt x="53" y="62"/>
                    <a:pt x="50" y="58"/>
                  </a:cubicBezTo>
                  <a:cubicBezTo>
                    <a:pt x="48" y="55"/>
                    <a:pt x="47" y="53"/>
                    <a:pt x="45" y="51"/>
                  </a:cubicBezTo>
                  <a:cubicBezTo>
                    <a:pt x="44" y="50"/>
                    <a:pt x="43" y="49"/>
                    <a:pt x="43" y="48"/>
                  </a:cubicBezTo>
                  <a:cubicBezTo>
                    <a:pt x="41" y="46"/>
                    <a:pt x="41" y="46"/>
                    <a:pt x="41" y="46"/>
                  </a:cubicBezTo>
                  <a:cubicBezTo>
                    <a:pt x="41" y="46"/>
                    <a:pt x="41" y="46"/>
                    <a:pt x="41" y="45"/>
                  </a:cubicBezTo>
                  <a:cubicBezTo>
                    <a:pt x="40" y="45"/>
                    <a:pt x="40" y="45"/>
                    <a:pt x="40" y="45"/>
                  </a:cubicBezTo>
                  <a:cubicBezTo>
                    <a:pt x="39" y="43"/>
                    <a:pt x="38" y="42"/>
                    <a:pt x="38" y="41"/>
                  </a:cubicBezTo>
                  <a:cubicBezTo>
                    <a:pt x="38" y="43"/>
                    <a:pt x="38" y="45"/>
                    <a:pt x="39" y="47"/>
                  </a:cubicBezTo>
                  <a:cubicBezTo>
                    <a:pt x="39" y="49"/>
                    <a:pt x="39" y="50"/>
                    <a:pt x="39" y="51"/>
                  </a:cubicBezTo>
                  <a:cubicBezTo>
                    <a:pt x="40" y="53"/>
                    <a:pt x="40" y="54"/>
                    <a:pt x="40" y="55"/>
                  </a:cubicBezTo>
                  <a:cubicBezTo>
                    <a:pt x="40" y="58"/>
                    <a:pt x="41" y="61"/>
                    <a:pt x="41" y="63"/>
                  </a:cubicBezTo>
                  <a:cubicBezTo>
                    <a:pt x="41" y="66"/>
                    <a:pt x="41" y="68"/>
                    <a:pt x="41" y="70"/>
                  </a:cubicBezTo>
                  <a:cubicBezTo>
                    <a:pt x="41" y="72"/>
                    <a:pt x="42" y="75"/>
                    <a:pt x="43" y="77"/>
                  </a:cubicBezTo>
                  <a:cubicBezTo>
                    <a:pt x="43" y="79"/>
                    <a:pt x="43" y="80"/>
                    <a:pt x="43" y="82"/>
                  </a:cubicBezTo>
                  <a:cubicBezTo>
                    <a:pt x="44" y="84"/>
                    <a:pt x="44" y="85"/>
                    <a:pt x="44" y="87"/>
                  </a:cubicBezTo>
                  <a:cubicBezTo>
                    <a:pt x="44" y="90"/>
                    <a:pt x="44" y="93"/>
                    <a:pt x="44" y="96"/>
                  </a:cubicBezTo>
                  <a:cubicBezTo>
                    <a:pt x="44" y="98"/>
                    <a:pt x="43" y="99"/>
                    <a:pt x="43" y="101"/>
                  </a:cubicBezTo>
                  <a:cubicBezTo>
                    <a:pt x="42" y="102"/>
                    <a:pt x="41" y="103"/>
                    <a:pt x="40" y="105"/>
                  </a:cubicBezTo>
                  <a:cubicBezTo>
                    <a:pt x="42" y="102"/>
                    <a:pt x="43" y="99"/>
                    <a:pt x="43" y="96"/>
                  </a:cubicBezTo>
                  <a:cubicBezTo>
                    <a:pt x="43" y="93"/>
                    <a:pt x="43" y="90"/>
                    <a:pt x="42" y="87"/>
                  </a:cubicBezTo>
                  <a:cubicBezTo>
                    <a:pt x="42" y="85"/>
                    <a:pt x="42" y="84"/>
                    <a:pt x="42" y="82"/>
                  </a:cubicBezTo>
                  <a:cubicBezTo>
                    <a:pt x="41" y="81"/>
                    <a:pt x="41" y="79"/>
                    <a:pt x="41" y="78"/>
                  </a:cubicBezTo>
                  <a:cubicBezTo>
                    <a:pt x="41" y="77"/>
                    <a:pt x="40" y="76"/>
                    <a:pt x="40" y="76"/>
                  </a:cubicBezTo>
                  <a:cubicBezTo>
                    <a:pt x="40" y="82"/>
                    <a:pt x="38" y="89"/>
                    <a:pt x="36" y="96"/>
                  </a:cubicBezTo>
                  <a:cubicBezTo>
                    <a:pt x="34" y="101"/>
                    <a:pt x="32" y="107"/>
                    <a:pt x="30" y="112"/>
                  </a:cubicBezTo>
                  <a:cubicBezTo>
                    <a:pt x="28" y="114"/>
                    <a:pt x="27" y="117"/>
                    <a:pt x="25" y="119"/>
                  </a:cubicBezTo>
                  <a:cubicBezTo>
                    <a:pt x="23" y="121"/>
                    <a:pt x="22" y="124"/>
                    <a:pt x="20" y="126"/>
                  </a:cubicBezTo>
                  <a:cubicBezTo>
                    <a:pt x="20" y="125"/>
                    <a:pt x="21" y="123"/>
                    <a:pt x="22" y="122"/>
                  </a:cubicBezTo>
                  <a:cubicBezTo>
                    <a:pt x="22" y="121"/>
                    <a:pt x="23" y="120"/>
                    <a:pt x="23" y="118"/>
                  </a:cubicBezTo>
                  <a:cubicBezTo>
                    <a:pt x="25" y="116"/>
                    <a:pt x="26" y="113"/>
                    <a:pt x="27" y="111"/>
                  </a:cubicBezTo>
                  <a:cubicBezTo>
                    <a:pt x="29" y="106"/>
                    <a:pt x="31" y="101"/>
                    <a:pt x="33" y="95"/>
                  </a:cubicBezTo>
                  <a:cubicBezTo>
                    <a:pt x="36" y="85"/>
                    <a:pt x="38" y="74"/>
                    <a:pt x="37" y="64"/>
                  </a:cubicBezTo>
                  <a:cubicBezTo>
                    <a:pt x="37" y="61"/>
                    <a:pt x="37" y="58"/>
                    <a:pt x="37" y="56"/>
                  </a:cubicBezTo>
                  <a:cubicBezTo>
                    <a:pt x="37" y="54"/>
                    <a:pt x="36" y="53"/>
                    <a:pt x="36" y="52"/>
                  </a:cubicBezTo>
                  <a:cubicBezTo>
                    <a:pt x="36" y="50"/>
                    <a:pt x="36" y="49"/>
                    <a:pt x="35" y="48"/>
                  </a:cubicBezTo>
                  <a:cubicBezTo>
                    <a:pt x="35" y="48"/>
                    <a:pt x="35" y="47"/>
                    <a:pt x="35" y="47"/>
                  </a:cubicBezTo>
                  <a:cubicBezTo>
                    <a:pt x="35" y="48"/>
                    <a:pt x="35" y="48"/>
                    <a:pt x="35" y="48"/>
                  </a:cubicBezTo>
                  <a:cubicBezTo>
                    <a:pt x="35" y="49"/>
                    <a:pt x="34" y="51"/>
                    <a:pt x="33" y="52"/>
                  </a:cubicBezTo>
                  <a:cubicBezTo>
                    <a:pt x="32" y="54"/>
                    <a:pt x="31" y="55"/>
                    <a:pt x="31" y="56"/>
                  </a:cubicBezTo>
                  <a:cubicBezTo>
                    <a:pt x="27" y="62"/>
                    <a:pt x="23" y="66"/>
                    <a:pt x="20" y="72"/>
                  </a:cubicBezTo>
                  <a:cubicBezTo>
                    <a:pt x="19" y="73"/>
                    <a:pt x="18" y="74"/>
                    <a:pt x="18" y="76"/>
                  </a:cubicBezTo>
                  <a:cubicBezTo>
                    <a:pt x="17" y="77"/>
                    <a:pt x="17" y="79"/>
                    <a:pt x="17" y="80"/>
                  </a:cubicBezTo>
                  <a:cubicBezTo>
                    <a:pt x="16" y="83"/>
                    <a:pt x="15" y="86"/>
                    <a:pt x="15" y="89"/>
                  </a:cubicBezTo>
                  <a:cubicBezTo>
                    <a:pt x="14" y="92"/>
                    <a:pt x="14" y="95"/>
                    <a:pt x="14" y="98"/>
                  </a:cubicBezTo>
                  <a:cubicBezTo>
                    <a:pt x="14" y="101"/>
                    <a:pt x="14" y="104"/>
                    <a:pt x="14" y="107"/>
                  </a:cubicBezTo>
                  <a:cubicBezTo>
                    <a:pt x="13" y="104"/>
                    <a:pt x="13" y="101"/>
                    <a:pt x="13" y="98"/>
                  </a:cubicBezTo>
                  <a:cubicBezTo>
                    <a:pt x="13" y="95"/>
                    <a:pt x="13" y="92"/>
                    <a:pt x="14" y="89"/>
                  </a:cubicBezTo>
                  <a:cubicBezTo>
                    <a:pt x="14" y="86"/>
                    <a:pt x="15" y="83"/>
                    <a:pt x="15" y="80"/>
                  </a:cubicBezTo>
                  <a:cubicBezTo>
                    <a:pt x="16" y="78"/>
                    <a:pt x="16" y="77"/>
                    <a:pt x="16" y="75"/>
                  </a:cubicBezTo>
                  <a:cubicBezTo>
                    <a:pt x="17" y="74"/>
                    <a:pt x="18" y="72"/>
                    <a:pt x="18" y="71"/>
                  </a:cubicBezTo>
                  <a:cubicBezTo>
                    <a:pt x="21" y="65"/>
                    <a:pt x="25" y="61"/>
                    <a:pt x="29" y="55"/>
                  </a:cubicBezTo>
                  <a:cubicBezTo>
                    <a:pt x="31" y="53"/>
                    <a:pt x="32" y="50"/>
                    <a:pt x="33" y="47"/>
                  </a:cubicBezTo>
                  <a:cubicBezTo>
                    <a:pt x="34" y="46"/>
                    <a:pt x="34" y="45"/>
                    <a:pt x="34" y="43"/>
                  </a:cubicBezTo>
                  <a:cubicBezTo>
                    <a:pt x="34" y="42"/>
                    <a:pt x="35" y="42"/>
                    <a:pt x="35" y="41"/>
                  </a:cubicBezTo>
                  <a:cubicBezTo>
                    <a:pt x="35" y="38"/>
                    <a:pt x="35" y="35"/>
                    <a:pt x="35" y="31"/>
                  </a:cubicBezTo>
                  <a:cubicBezTo>
                    <a:pt x="35" y="29"/>
                    <a:pt x="36" y="26"/>
                    <a:pt x="36" y="24"/>
                  </a:cubicBezTo>
                  <a:cubicBezTo>
                    <a:pt x="36" y="24"/>
                    <a:pt x="35" y="24"/>
                    <a:pt x="35" y="25"/>
                  </a:cubicBezTo>
                  <a:cubicBezTo>
                    <a:pt x="34" y="25"/>
                    <a:pt x="33" y="26"/>
                    <a:pt x="31" y="27"/>
                  </a:cubicBezTo>
                  <a:cubicBezTo>
                    <a:pt x="30" y="27"/>
                    <a:pt x="29" y="28"/>
                    <a:pt x="28" y="29"/>
                  </a:cubicBezTo>
                  <a:cubicBezTo>
                    <a:pt x="26" y="30"/>
                    <a:pt x="24" y="32"/>
                    <a:pt x="22" y="33"/>
                  </a:cubicBezTo>
                  <a:cubicBezTo>
                    <a:pt x="20" y="35"/>
                    <a:pt x="18" y="37"/>
                    <a:pt x="16" y="39"/>
                  </a:cubicBezTo>
                  <a:cubicBezTo>
                    <a:pt x="12" y="43"/>
                    <a:pt x="9" y="47"/>
                    <a:pt x="7" y="51"/>
                  </a:cubicBezTo>
                  <a:cubicBezTo>
                    <a:pt x="5" y="53"/>
                    <a:pt x="4" y="56"/>
                    <a:pt x="3" y="58"/>
                  </a:cubicBezTo>
                  <a:cubicBezTo>
                    <a:pt x="2" y="60"/>
                    <a:pt x="1" y="62"/>
                    <a:pt x="0" y="65"/>
                  </a:cubicBezTo>
                  <a:cubicBezTo>
                    <a:pt x="1" y="62"/>
                    <a:pt x="2" y="60"/>
                    <a:pt x="3" y="58"/>
                  </a:cubicBezTo>
                  <a:cubicBezTo>
                    <a:pt x="4" y="55"/>
                    <a:pt x="5" y="53"/>
                    <a:pt x="6" y="51"/>
                  </a:cubicBezTo>
                  <a:cubicBezTo>
                    <a:pt x="8" y="46"/>
                    <a:pt x="11" y="42"/>
                    <a:pt x="15" y="38"/>
                  </a:cubicBezTo>
                  <a:cubicBezTo>
                    <a:pt x="16" y="36"/>
                    <a:pt x="18" y="34"/>
                    <a:pt x="20" y="32"/>
                  </a:cubicBezTo>
                  <a:cubicBezTo>
                    <a:pt x="22" y="30"/>
                    <a:pt x="24" y="29"/>
                    <a:pt x="27" y="27"/>
                  </a:cubicBezTo>
                  <a:cubicBezTo>
                    <a:pt x="27" y="27"/>
                    <a:pt x="28" y="27"/>
                    <a:pt x="29" y="26"/>
                  </a:cubicBezTo>
                  <a:cubicBezTo>
                    <a:pt x="29" y="26"/>
                    <a:pt x="30" y="25"/>
                    <a:pt x="30" y="25"/>
                  </a:cubicBezTo>
                  <a:cubicBezTo>
                    <a:pt x="32" y="24"/>
                    <a:pt x="33" y="24"/>
                    <a:pt x="34" y="23"/>
                  </a:cubicBezTo>
                  <a:cubicBezTo>
                    <a:pt x="35" y="22"/>
                    <a:pt x="36" y="21"/>
                    <a:pt x="37" y="20"/>
                  </a:cubicBezTo>
                  <a:cubicBezTo>
                    <a:pt x="37" y="19"/>
                    <a:pt x="38" y="17"/>
                    <a:pt x="38" y="15"/>
                  </a:cubicBezTo>
                  <a:cubicBezTo>
                    <a:pt x="39" y="13"/>
                    <a:pt x="40" y="12"/>
                    <a:pt x="41" y="10"/>
                  </a:cubicBezTo>
                  <a:cubicBezTo>
                    <a:pt x="41" y="9"/>
                    <a:pt x="41" y="9"/>
                    <a:pt x="41" y="9"/>
                  </a:cubicBezTo>
                  <a:cubicBezTo>
                    <a:pt x="41" y="9"/>
                    <a:pt x="41" y="9"/>
                    <a:pt x="41" y="9"/>
                  </a:cubicBezTo>
                  <a:cubicBezTo>
                    <a:pt x="41" y="8"/>
                    <a:pt x="42" y="8"/>
                    <a:pt x="42" y="7"/>
                  </a:cubicBezTo>
                  <a:cubicBezTo>
                    <a:pt x="43" y="5"/>
                    <a:pt x="45" y="2"/>
                    <a:pt x="46" y="0"/>
                  </a:cubicBezTo>
                  <a:cubicBezTo>
                    <a:pt x="46" y="1"/>
                    <a:pt x="45" y="3"/>
                    <a:pt x="45" y="4"/>
                  </a:cubicBezTo>
                  <a:cubicBezTo>
                    <a:pt x="44" y="5"/>
                    <a:pt x="44" y="6"/>
                    <a:pt x="44" y="8"/>
                  </a:cubicBezTo>
                  <a:cubicBezTo>
                    <a:pt x="43" y="10"/>
                    <a:pt x="42" y="12"/>
                    <a:pt x="42" y="14"/>
                  </a:cubicBezTo>
                  <a:cubicBezTo>
                    <a:pt x="42" y="14"/>
                    <a:pt x="42" y="14"/>
                    <a:pt x="42" y="14"/>
                  </a:cubicBezTo>
                  <a:cubicBezTo>
                    <a:pt x="42" y="15"/>
                    <a:pt x="42" y="16"/>
                    <a:pt x="42" y="16"/>
                  </a:cubicBezTo>
                  <a:cubicBezTo>
                    <a:pt x="42" y="17"/>
                    <a:pt x="42" y="17"/>
                    <a:pt x="42" y="18"/>
                  </a:cubicBezTo>
                  <a:cubicBezTo>
                    <a:pt x="42" y="18"/>
                    <a:pt x="42" y="19"/>
                    <a:pt x="42" y="20"/>
                  </a:cubicBezTo>
                  <a:cubicBezTo>
                    <a:pt x="43" y="21"/>
                    <a:pt x="43" y="22"/>
                    <a:pt x="43" y="23"/>
                  </a:cubicBezTo>
                  <a:cubicBezTo>
                    <a:pt x="44" y="28"/>
                    <a:pt x="46" y="32"/>
                    <a:pt x="49" y="36"/>
                  </a:cubicBezTo>
                  <a:cubicBezTo>
                    <a:pt x="49" y="37"/>
                    <a:pt x="50" y="38"/>
                    <a:pt x="51" y="39"/>
                  </a:cubicBezTo>
                  <a:cubicBezTo>
                    <a:pt x="51" y="40"/>
                    <a:pt x="52" y="41"/>
                    <a:pt x="53" y="42"/>
                  </a:cubicBezTo>
                  <a:cubicBezTo>
                    <a:pt x="55" y="44"/>
                    <a:pt x="57" y="46"/>
                    <a:pt x="59" y="47"/>
                  </a:cubicBezTo>
                  <a:cubicBezTo>
                    <a:pt x="63" y="50"/>
                    <a:pt x="68" y="51"/>
                    <a:pt x="73" y="54"/>
                  </a:cubicBezTo>
                  <a:cubicBezTo>
                    <a:pt x="71" y="53"/>
                    <a:pt x="68" y="52"/>
                    <a:pt x="66" y="51"/>
                  </a:cubicBezTo>
                  <a:cubicBezTo>
                    <a:pt x="63" y="50"/>
                    <a:pt x="61" y="49"/>
                    <a:pt x="58" y="48"/>
                  </a:cubicBezTo>
                  <a:cubicBezTo>
                    <a:pt x="56" y="46"/>
                    <a:pt x="54" y="45"/>
                    <a:pt x="52" y="43"/>
                  </a:cubicBezTo>
                  <a:cubicBezTo>
                    <a:pt x="51" y="42"/>
                    <a:pt x="50" y="41"/>
                    <a:pt x="50" y="40"/>
                  </a:cubicBezTo>
                  <a:cubicBezTo>
                    <a:pt x="49" y="39"/>
                    <a:pt x="48" y="38"/>
                    <a:pt x="47" y="37"/>
                  </a:cubicBezTo>
                  <a:cubicBezTo>
                    <a:pt x="46" y="35"/>
                    <a:pt x="45" y="33"/>
                    <a:pt x="44" y="30"/>
                  </a:cubicBezTo>
                  <a:cubicBezTo>
                    <a:pt x="43" y="28"/>
                    <a:pt x="42" y="26"/>
                    <a:pt x="41" y="24"/>
                  </a:cubicBezTo>
                  <a:cubicBezTo>
                    <a:pt x="41" y="22"/>
                    <a:pt x="41" y="21"/>
                    <a:pt x="40" y="20"/>
                  </a:cubicBezTo>
                  <a:cubicBezTo>
                    <a:pt x="40" y="20"/>
                    <a:pt x="40" y="20"/>
                    <a:pt x="40" y="20"/>
                  </a:cubicBezTo>
                  <a:cubicBezTo>
                    <a:pt x="39" y="24"/>
                    <a:pt x="39" y="28"/>
                    <a:pt x="38" y="31"/>
                  </a:cubicBezTo>
                  <a:cubicBezTo>
                    <a:pt x="38" y="32"/>
                    <a:pt x="38" y="33"/>
                    <a:pt x="38" y="34"/>
                  </a:cubicBezTo>
                  <a:cubicBezTo>
                    <a:pt x="38" y="35"/>
                    <a:pt x="38" y="36"/>
                    <a:pt x="39" y="37"/>
                  </a:cubicBezTo>
                  <a:cubicBezTo>
                    <a:pt x="39" y="39"/>
                    <a:pt x="40" y="41"/>
                    <a:pt x="42" y="44"/>
                  </a:cubicBezTo>
                  <a:cubicBezTo>
                    <a:pt x="43" y="44"/>
                    <a:pt x="43" y="44"/>
                    <a:pt x="43" y="44"/>
                  </a:cubicBezTo>
                  <a:cubicBezTo>
                    <a:pt x="43" y="45"/>
                    <a:pt x="43" y="45"/>
                    <a:pt x="43" y="45"/>
                  </a:cubicBezTo>
                  <a:cubicBezTo>
                    <a:pt x="44" y="47"/>
                    <a:pt x="44" y="47"/>
                    <a:pt x="44" y="47"/>
                  </a:cubicBezTo>
                  <a:cubicBezTo>
                    <a:pt x="45" y="48"/>
                    <a:pt x="46" y="49"/>
                    <a:pt x="47" y="50"/>
                  </a:cubicBezTo>
                  <a:cubicBezTo>
                    <a:pt x="48" y="52"/>
                    <a:pt x="50" y="54"/>
                    <a:pt x="52" y="56"/>
                  </a:cubicBezTo>
                  <a:cubicBezTo>
                    <a:pt x="55" y="61"/>
                    <a:pt x="58" y="65"/>
                    <a:pt x="61" y="70"/>
                  </a:cubicBezTo>
                  <a:cubicBezTo>
                    <a:pt x="62" y="73"/>
                    <a:pt x="63" y="75"/>
                    <a:pt x="64" y="78"/>
                  </a:cubicBezTo>
                  <a:cubicBezTo>
                    <a:pt x="64" y="81"/>
                    <a:pt x="64" y="83"/>
                    <a:pt x="63" y="86"/>
                  </a:cubicBezTo>
                  <a:cubicBezTo>
                    <a:pt x="63" y="83"/>
                    <a:pt x="62" y="81"/>
                    <a:pt x="61" y="7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2014"/>
            <p:cNvSpPr>
              <a:spLocks/>
            </p:cNvSpPr>
            <p:nvPr/>
          </p:nvSpPr>
          <p:spPr bwMode="auto">
            <a:xfrm>
              <a:off x="5387936" y="4113236"/>
              <a:ext cx="247652" cy="104776"/>
            </a:xfrm>
            <a:custGeom>
              <a:avLst/>
              <a:gdLst>
                <a:gd name="T0" fmla="*/ 66 w 66"/>
                <a:gd name="T1" fmla="*/ 28 h 28"/>
                <a:gd name="T2" fmla="*/ 34 w 66"/>
                <a:gd name="T3" fmla="*/ 12 h 28"/>
                <a:gd name="T4" fmla="*/ 16 w 66"/>
                <a:gd name="T5" fmla="*/ 10 h 28"/>
                <a:gd name="T6" fmla="*/ 0 w 66"/>
                <a:gd name="T7" fmla="*/ 8 h 28"/>
                <a:gd name="T8" fmla="*/ 22 w 66"/>
                <a:gd name="T9" fmla="*/ 0 h 28"/>
                <a:gd name="T10" fmla="*/ 44 w 66"/>
                <a:gd name="T11" fmla="*/ 10 h 28"/>
                <a:gd name="T12" fmla="*/ 66 w 6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66" h="28">
                  <a:moveTo>
                    <a:pt x="66" y="28"/>
                  </a:moveTo>
                  <a:cubicBezTo>
                    <a:pt x="56" y="23"/>
                    <a:pt x="46" y="16"/>
                    <a:pt x="34" y="12"/>
                  </a:cubicBezTo>
                  <a:cubicBezTo>
                    <a:pt x="28" y="11"/>
                    <a:pt x="22" y="10"/>
                    <a:pt x="16" y="10"/>
                  </a:cubicBezTo>
                  <a:cubicBezTo>
                    <a:pt x="11" y="10"/>
                    <a:pt x="5" y="11"/>
                    <a:pt x="0" y="8"/>
                  </a:cubicBezTo>
                  <a:cubicBezTo>
                    <a:pt x="7" y="5"/>
                    <a:pt x="15" y="3"/>
                    <a:pt x="22" y="0"/>
                  </a:cubicBezTo>
                  <a:cubicBezTo>
                    <a:pt x="30" y="1"/>
                    <a:pt x="40" y="7"/>
                    <a:pt x="44" y="10"/>
                  </a:cubicBezTo>
                  <a:cubicBezTo>
                    <a:pt x="52" y="15"/>
                    <a:pt x="58" y="22"/>
                    <a:pt x="66" y="2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73" name="Picture 2016"/>
            <p:cNvPicPr>
              <a:picLocks noChangeAspect="1" noChangeArrowheads="1"/>
            </p:cNvPicPr>
            <p:nvPr/>
          </p:nvPicPr>
          <p:blipFill>
            <a:blip r:embed="rId38" cstate="screen">
              <a:extLst>
                <a:ext uri="{28A0092B-C50C-407E-A947-70E740481C1C}">
                  <a14:useLocalDpi xmlns:a14="http://schemas.microsoft.com/office/drawing/2010/main"/>
                </a:ext>
              </a:extLst>
            </a:blip>
            <a:srcRect/>
            <a:stretch>
              <a:fillRect/>
            </a:stretch>
          </p:blipFill>
          <p:spPr bwMode="auto">
            <a:xfrm>
              <a:off x="5543512" y="4237061"/>
              <a:ext cx="236539" cy="20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4" name="Freeform 2017"/>
            <p:cNvSpPr>
              <a:spLocks/>
            </p:cNvSpPr>
            <p:nvPr/>
          </p:nvSpPr>
          <p:spPr bwMode="auto">
            <a:xfrm>
              <a:off x="5403811" y="4248174"/>
              <a:ext cx="277814" cy="115888"/>
            </a:xfrm>
            <a:custGeom>
              <a:avLst/>
              <a:gdLst>
                <a:gd name="T0" fmla="*/ 42 w 74"/>
                <a:gd name="T1" fmla="*/ 13 h 31"/>
                <a:gd name="T2" fmla="*/ 61 w 74"/>
                <a:gd name="T3" fmla="*/ 2 h 31"/>
                <a:gd name="T4" fmla="*/ 74 w 74"/>
                <a:gd name="T5" fmla="*/ 0 h 31"/>
                <a:gd name="T6" fmla="*/ 56 w 74"/>
                <a:gd name="T7" fmla="*/ 11 h 31"/>
                <a:gd name="T8" fmla="*/ 38 w 74"/>
                <a:gd name="T9" fmla="*/ 26 h 31"/>
                <a:gd name="T10" fmla="*/ 18 w 74"/>
                <a:gd name="T11" fmla="*/ 29 h 31"/>
                <a:gd name="T12" fmla="*/ 14 w 74"/>
                <a:gd name="T13" fmla="*/ 27 h 31"/>
                <a:gd name="T14" fmla="*/ 0 w 74"/>
                <a:gd name="T15" fmla="*/ 7 h 31"/>
                <a:gd name="T16" fmla="*/ 9 w 74"/>
                <a:gd name="T17" fmla="*/ 14 h 31"/>
                <a:gd name="T18" fmla="*/ 42 w 74"/>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1">
                  <a:moveTo>
                    <a:pt x="42" y="13"/>
                  </a:moveTo>
                  <a:cubicBezTo>
                    <a:pt x="47" y="10"/>
                    <a:pt x="56" y="4"/>
                    <a:pt x="61" y="2"/>
                  </a:cubicBezTo>
                  <a:cubicBezTo>
                    <a:pt x="65" y="1"/>
                    <a:pt x="74" y="0"/>
                    <a:pt x="74" y="0"/>
                  </a:cubicBezTo>
                  <a:cubicBezTo>
                    <a:pt x="68" y="2"/>
                    <a:pt x="62" y="6"/>
                    <a:pt x="56" y="11"/>
                  </a:cubicBezTo>
                  <a:cubicBezTo>
                    <a:pt x="50" y="16"/>
                    <a:pt x="45" y="22"/>
                    <a:pt x="38" y="26"/>
                  </a:cubicBezTo>
                  <a:cubicBezTo>
                    <a:pt x="32" y="31"/>
                    <a:pt x="24" y="31"/>
                    <a:pt x="18" y="29"/>
                  </a:cubicBezTo>
                  <a:cubicBezTo>
                    <a:pt x="16" y="28"/>
                    <a:pt x="15" y="28"/>
                    <a:pt x="14" y="27"/>
                  </a:cubicBezTo>
                  <a:cubicBezTo>
                    <a:pt x="9" y="21"/>
                    <a:pt x="4" y="14"/>
                    <a:pt x="0" y="7"/>
                  </a:cubicBezTo>
                  <a:cubicBezTo>
                    <a:pt x="3" y="9"/>
                    <a:pt x="6" y="12"/>
                    <a:pt x="9" y="14"/>
                  </a:cubicBezTo>
                  <a:cubicBezTo>
                    <a:pt x="24" y="19"/>
                    <a:pt x="36" y="17"/>
                    <a:pt x="42"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2018"/>
            <p:cNvSpPr>
              <a:spLocks/>
            </p:cNvSpPr>
            <p:nvPr/>
          </p:nvSpPr>
          <p:spPr bwMode="auto">
            <a:xfrm>
              <a:off x="5357773" y="4113236"/>
              <a:ext cx="447678" cy="231777"/>
            </a:xfrm>
            <a:custGeom>
              <a:avLst/>
              <a:gdLst>
                <a:gd name="T0" fmla="*/ 50 w 119"/>
                <a:gd name="T1" fmla="*/ 50 h 62"/>
                <a:gd name="T2" fmla="*/ 70 w 119"/>
                <a:gd name="T3" fmla="*/ 39 h 62"/>
                <a:gd name="T4" fmla="*/ 75 w 119"/>
                <a:gd name="T5" fmla="*/ 36 h 62"/>
                <a:gd name="T6" fmla="*/ 76 w 119"/>
                <a:gd name="T7" fmla="*/ 35 h 62"/>
                <a:gd name="T8" fmla="*/ 74 w 119"/>
                <a:gd name="T9" fmla="*/ 33 h 62"/>
                <a:gd name="T10" fmla="*/ 66 w 119"/>
                <a:gd name="T11" fmla="*/ 34 h 62"/>
                <a:gd name="T12" fmla="*/ 52 w 119"/>
                <a:gd name="T13" fmla="*/ 34 h 62"/>
                <a:gd name="T14" fmla="*/ 40 w 119"/>
                <a:gd name="T15" fmla="*/ 36 h 62"/>
                <a:gd name="T16" fmla="*/ 27 w 119"/>
                <a:gd name="T17" fmla="*/ 36 h 62"/>
                <a:gd name="T18" fmla="*/ 19 w 119"/>
                <a:gd name="T19" fmla="*/ 33 h 62"/>
                <a:gd name="T20" fmla="*/ 36 w 119"/>
                <a:gd name="T21" fmla="*/ 35 h 62"/>
                <a:gd name="T22" fmla="*/ 44 w 119"/>
                <a:gd name="T23" fmla="*/ 34 h 62"/>
                <a:gd name="T24" fmla="*/ 27 w 119"/>
                <a:gd name="T25" fmla="*/ 30 h 62"/>
                <a:gd name="T26" fmla="*/ 6 w 119"/>
                <a:gd name="T27" fmla="*/ 20 h 62"/>
                <a:gd name="T28" fmla="*/ 3 w 119"/>
                <a:gd name="T29" fmla="*/ 17 h 62"/>
                <a:gd name="T30" fmla="*/ 14 w 119"/>
                <a:gd name="T31" fmla="*/ 21 h 62"/>
                <a:gd name="T32" fmla="*/ 58 w 119"/>
                <a:gd name="T33" fmla="*/ 32 h 62"/>
                <a:gd name="T34" fmla="*/ 70 w 119"/>
                <a:gd name="T35" fmla="*/ 31 h 62"/>
                <a:gd name="T36" fmla="*/ 74 w 119"/>
                <a:gd name="T37" fmla="*/ 30 h 62"/>
                <a:gd name="T38" fmla="*/ 70 w 119"/>
                <a:gd name="T39" fmla="*/ 28 h 62"/>
                <a:gd name="T40" fmla="*/ 52 w 119"/>
                <a:gd name="T41" fmla="*/ 17 h 62"/>
                <a:gd name="T42" fmla="*/ 44 w 119"/>
                <a:gd name="T43" fmla="*/ 14 h 62"/>
                <a:gd name="T44" fmla="*/ 27 w 119"/>
                <a:gd name="T45" fmla="*/ 11 h 62"/>
                <a:gd name="T46" fmla="*/ 27 w 119"/>
                <a:gd name="T47" fmla="*/ 10 h 62"/>
                <a:gd name="T48" fmla="*/ 44 w 119"/>
                <a:gd name="T49" fmla="*/ 12 h 62"/>
                <a:gd name="T50" fmla="*/ 52 w 119"/>
                <a:gd name="T51" fmla="*/ 15 h 62"/>
                <a:gd name="T52" fmla="*/ 74 w 119"/>
                <a:gd name="T53" fmla="*/ 29 h 62"/>
                <a:gd name="T54" fmla="*/ 80 w 119"/>
                <a:gd name="T55" fmla="*/ 30 h 62"/>
                <a:gd name="T56" fmla="*/ 97 w 119"/>
                <a:gd name="T57" fmla="*/ 32 h 62"/>
                <a:gd name="T58" fmla="*/ 94 w 119"/>
                <a:gd name="T59" fmla="*/ 28 h 62"/>
                <a:gd name="T60" fmla="*/ 88 w 119"/>
                <a:gd name="T61" fmla="*/ 19 h 62"/>
                <a:gd name="T62" fmla="*/ 72 w 119"/>
                <a:gd name="T63" fmla="*/ 6 h 62"/>
                <a:gd name="T64" fmla="*/ 60 w 119"/>
                <a:gd name="T65" fmla="*/ 0 h 62"/>
                <a:gd name="T66" fmla="*/ 73 w 119"/>
                <a:gd name="T67" fmla="*/ 5 h 62"/>
                <a:gd name="T68" fmla="*/ 89 w 119"/>
                <a:gd name="T69" fmla="*/ 18 h 62"/>
                <a:gd name="T70" fmla="*/ 95 w 119"/>
                <a:gd name="T71" fmla="*/ 25 h 62"/>
                <a:gd name="T72" fmla="*/ 97 w 119"/>
                <a:gd name="T73" fmla="*/ 30 h 62"/>
                <a:gd name="T74" fmla="*/ 105 w 119"/>
                <a:gd name="T75" fmla="*/ 34 h 62"/>
                <a:gd name="T76" fmla="*/ 111 w 119"/>
                <a:gd name="T77" fmla="*/ 36 h 62"/>
                <a:gd name="T78" fmla="*/ 112 w 119"/>
                <a:gd name="T79" fmla="*/ 37 h 62"/>
                <a:gd name="T80" fmla="*/ 115 w 119"/>
                <a:gd name="T81" fmla="*/ 40 h 62"/>
                <a:gd name="T82" fmla="*/ 106 w 119"/>
                <a:gd name="T83" fmla="*/ 37 h 62"/>
                <a:gd name="T84" fmla="*/ 104 w 119"/>
                <a:gd name="T85" fmla="*/ 37 h 62"/>
                <a:gd name="T86" fmla="*/ 100 w 119"/>
                <a:gd name="T87" fmla="*/ 37 h 62"/>
                <a:gd name="T88" fmla="*/ 84 w 119"/>
                <a:gd name="T89" fmla="*/ 42 h 62"/>
                <a:gd name="T90" fmla="*/ 78 w 119"/>
                <a:gd name="T91" fmla="*/ 46 h 62"/>
                <a:gd name="T92" fmla="*/ 66 w 119"/>
                <a:gd name="T93" fmla="*/ 62 h 62"/>
                <a:gd name="T94" fmla="*/ 72 w 119"/>
                <a:gd name="T95" fmla="*/ 50 h 62"/>
                <a:gd name="T96" fmla="*/ 80 w 119"/>
                <a:gd name="T97" fmla="*/ 43 h 62"/>
                <a:gd name="T98" fmla="*/ 90 w 119"/>
                <a:gd name="T99" fmla="*/ 38 h 62"/>
                <a:gd name="T100" fmla="*/ 100 w 119"/>
                <a:gd name="T101" fmla="*/ 35 h 62"/>
                <a:gd name="T102" fmla="*/ 89 w 119"/>
                <a:gd name="T103" fmla="*/ 33 h 62"/>
                <a:gd name="T104" fmla="*/ 84 w 119"/>
                <a:gd name="T105" fmla="*/ 34 h 62"/>
                <a:gd name="T106" fmla="*/ 76 w 119"/>
                <a:gd name="T107" fmla="*/ 37 h 62"/>
                <a:gd name="T108" fmla="*/ 74 w 119"/>
                <a:gd name="T109" fmla="*/ 38 h 62"/>
                <a:gd name="T110" fmla="*/ 64 w 119"/>
                <a:gd name="T111" fmla="*/ 44 h 62"/>
                <a:gd name="T112" fmla="*/ 43 w 119"/>
                <a:gd name="T113" fmla="*/ 54 h 62"/>
                <a:gd name="T114" fmla="*/ 42 w 119"/>
                <a:gd name="T115"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62">
                  <a:moveTo>
                    <a:pt x="42" y="52"/>
                  </a:moveTo>
                  <a:cubicBezTo>
                    <a:pt x="45" y="51"/>
                    <a:pt x="47" y="51"/>
                    <a:pt x="50" y="50"/>
                  </a:cubicBezTo>
                  <a:cubicBezTo>
                    <a:pt x="54" y="48"/>
                    <a:pt x="59" y="45"/>
                    <a:pt x="63" y="43"/>
                  </a:cubicBezTo>
                  <a:cubicBezTo>
                    <a:pt x="65" y="41"/>
                    <a:pt x="68" y="40"/>
                    <a:pt x="70" y="39"/>
                  </a:cubicBezTo>
                  <a:cubicBezTo>
                    <a:pt x="71" y="38"/>
                    <a:pt x="72" y="37"/>
                    <a:pt x="73" y="37"/>
                  </a:cubicBezTo>
                  <a:cubicBezTo>
                    <a:pt x="75" y="36"/>
                    <a:pt x="75" y="36"/>
                    <a:pt x="75" y="36"/>
                  </a:cubicBezTo>
                  <a:cubicBezTo>
                    <a:pt x="75" y="35"/>
                    <a:pt x="75" y="35"/>
                    <a:pt x="76" y="35"/>
                  </a:cubicBezTo>
                  <a:cubicBezTo>
                    <a:pt x="76" y="35"/>
                    <a:pt x="76" y="35"/>
                    <a:pt x="76" y="35"/>
                  </a:cubicBezTo>
                  <a:cubicBezTo>
                    <a:pt x="78" y="34"/>
                    <a:pt x="79" y="33"/>
                    <a:pt x="80" y="33"/>
                  </a:cubicBezTo>
                  <a:cubicBezTo>
                    <a:pt x="78" y="33"/>
                    <a:pt x="76" y="33"/>
                    <a:pt x="74" y="33"/>
                  </a:cubicBezTo>
                  <a:cubicBezTo>
                    <a:pt x="73" y="33"/>
                    <a:pt x="71" y="34"/>
                    <a:pt x="70" y="34"/>
                  </a:cubicBezTo>
                  <a:cubicBezTo>
                    <a:pt x="69" y="34"/>
                    <a:pt x="67" y="34"/>
                    <a:pt x="66" y="34"/>
                  </a:cubicBezTo>
                  <a:cubicBezTo>
                    <a:pt x="63" y="34"/>
                    <a:pt x="61" y="34"/>
                    <a:pt x="58" y="34"/>
                  </a:cubicBezTo>
                  <a:cubicBezTo>
                    <a:pt x="56" y="34"/>
                    <a:pt x="54" y="34"/>
                    <a:pt x="52" y="34"/>
                  </a:cubicBezTo>
                  <a:cubicBezTo>
                    <a:pt x="50" y="35"/>
                    <a:pt x="47" y="35"/>
                    <a:pt x="45" y="36"/>
                  </a:cubicBezTo>
                  <a:cubicBezTo>
                    <a:pt x="43" y="36"/>
                    <a:pt x="42" y="36"/>
                    <a:pt x="40" y="36"/>
                  </a:cubicBezTo>
                  <a:cubicBezTo>
                    <a:pt x="39" y="37"/>
                    <a:pt x="37" y="37"/>
                    <a:pt x="36" y="37"/>
                  </a:cubicBezTo>
                  <a:cubicBezTo>
                    <a:pt x="33" y="37"/>
                    <a:pt x="30" y="37"/>
                    <a:pt x="27" y="36"/>
                  </a:cubicBezTo>
                  <a:cubicBezTo>
                    <a:pt x="25" y="36"/>
                    <a:pt x="24" y="36"/>
                    <a:pt x="22" y="35"/>
                  </a:cubicBezTo>
                  <a:cubicBezTo>
                    <a:pt x="21" y="35"/>
                    <a:pt x="20" y="34"/>
                    <a:pt x="19" y="33"/>
                  </a:cubicBezTo>
                  <a:cubicBezTo>
                    <a:pt x="21" y="35"/>
                    <a:pt x="24" y="35"/>
                    <a:pt x="27" y="36"/>
                  </a:cubicBezTo>
                  <a:cubicBezTo>
                    <a:pt x="30" y="36"/>
                    <a:pt x="33" y="36"/>
                    <a:pt x="36" y="35"/>
                  </a:cubicBezTo>
                  <a:cubicBezTo>
                    <a:pt x="37" y="35"/>
                    <a:pt x="39" y="35"/>
                    <a:pt x="40" y="35"/>
                  </a:cubicBezTo>
                  <a:cubicBezTo>
                    <a:pt x="41" y="35"/>
                    <a:pt x="43" y="34"/>
                    <a:pt x="44" y="34"/>
                  </a:cubicBezTo>
                  <a:cubicBezTo>
                    <a:pt x="45" y="34"/>
                    <a:pt x="46" y="34"/>
                    <a:pt x="47" y="34"/>
                  </a:cubicBezTo>
                  <a:cubicBezTo>
                    <a:pt x="40" y="33"/>
                    <a:pt x="33" y="32"/>
                    <a:pt x="27" y="30"/>
                  </a:cubicBezTo>
                  <a:cubicBezTo>
                    <a:pt x="22" y="28"/>
                    <a:pt x="17" y="26"/>
                    <a:pt x="12" y="24"/>
                  </a:cubicBezTo>
                  <a:cubicBezTo>
                    <a:pt x="10" y="22"/>
                    <a:pt x="8" y="21"/>
                    <a:pt x="6" y="20"/>
                  </a:cubicBezTo>
                  <a:cubicBezTo>
                    <a:pt x="4" y="18"/>
                    <a:pt x="1" y="17"/>
                    <a:pt x="0" y="15"/>
                  </a:cubicBezTo>
                  <a:cubicBezTo>
                    <a:pt x="1" y="15"/>
                    <a:pt x="2" y="16"/>
                    <a:pt x="3" y="17"/>
                  </a:cubicBezTo>
                  <a:cubicBezTo>
                    <a:pt x="4" y="17"/>
                    <a:pt x="5" y="18"/>
                    <a:pt x="6" y="18"/>
                  </a:cubicBezTo>
                  <a:cubicBezTo>
                    <a:pt x="9" y="19"/>
                    <a:pt x="11" y="20"/>
                    <a:pt x="14" y="21"/>
                  </a:cubicBezTo>
                  <a:cubicBezTo>
                    <a:pt x="18" y="24"/>
                    <a:pt x="23" y="25"/>
                    <a:pt x="28" y="27"/>
                  </a:cubicBezTo>
                  <a:cubicBezTo>
                    <a:pt x="38" y="30"/>
                    <a:pt x="48" y="32"/>
                    <a:pt x="58" y="32"/>
                  </a:cubicBezTo>
                  <a:cubicBezTo>
                    <a:pt x="61" y="32"/>
                    <a:pt x="63" y="32"/>
                    <a:pt x="66" y="31"/>
                  </a:cubicBezTo>
                  <a:cubicBezTo>
                    <a:pt x="67" y="31"/>
                    <a:pt x="68" y="31"/>
                    <a:pt x="70" y="31"/>
                  </a:cubicBezTo>
                  <a:cubicBezTo>
                    <a:pt x="71" y="31"/>
                    <a:pt x="72" y="31"/>
                    <a:pt x="74" y="30"/>
                  </a:cubicBezTo>
                  <a:cubicBezTo>
                    <a:pt x="74" y="30"/>
                    <a:pt x="74" y="30"/>
                    <a:pt x="74" y="30"/>
                  </a:cubicBezTo>
                  <a:cubicBezTo>
                    <a:pt x="74" y="30"/>
                    <a:pt x="74" y="30"/>
                    <a:pt x="73" y="30"/>
                  </a:cubicBezTo>
                  <a:cubicBezTo>
                    <a:pt x="72" y="30"/>
                    <a:pt x="71" y="29"/>
                    <a:pt x="70" y="28"/>
                  </a:cubicBezTo>
                  <a:cubicBezTo>
                    <a:pt x="68" y="28"/>
                    <a:pt x="67" y="27"/>
                    <a:pt x="66" y="26"/>
                  </a:cubicBezTo>
                  <a:cubicBezTo>
                    <a:pt x="61" y="23"/>
                    <a:pt x="57" y="19"/>
                    <a:pt x="52" y="17"/>
                  </a:cubicBezTo>
                  <a:cubicBezTo>
                    <a:pt x="50" y="16"/>
                    <a:pt x="49" y="15"/>
                    <a:pt x="48" y="15"/>
                  </a:cubicBezTo>
                  <a:cubicBezTo>
                    <a:pt x="47" y="14"/>
                    <a:pt x="45" y="14"/>
                    <a:pt x="44" y="14"/>
                  </a:cubicBezTo>
                  <a:cubicBezTo>
                    <a:pt x="41" y="13"/>
                    <a:pt x="38" y="12"/>
                    <a:pt x="35" y="12"/>
                  </a:cubicBezTo>
                  <a:cubicBezTo>
                    <a:pt x="33" y="11"/>
                    <a:pt x="30" y="11"/>
                    <a:pt x="27" y="11"/>
                  </a:cubicBezTo>
                  <a:cubicBezTo>
                    <a:pt x="24" y="10"/>
                    <a:pt x="21" y="10"/>
                    <a:pt x="18" y="10"/>
                  </a:cubicBezTo>
                  <a:cubicBezTo>
                    <a:pt x="21" y="10"/>
                    <a:pt x="24" y="10"/>
                    <a:pt x="27" y="10"/>
                  </a:cubicBezTo>
                  <a:cubicBezTo>
                    <a:pt x="30" y="10"/>
                    <a:pt x="33" y="11"/>
                    <a:pt x="36" y="11"/>
                  </a:cubicBezTo>
                  <a:cubicBezTo>
                    <a:pt x="38" y="11"/>
                    <a:pt x="41" y="12"/>
                    <a:pt x="44" y="12"/>
                  </a:cubicBezTo>
                  <a:cubicBezTo>
                    <a:pt x="45" y="13"/>
                    <a:pt x="47" y="13"/>
                    <a:pt x="48" y="14"/>
                  </a:cubicBezTo>
                  <a:cubicBezTo>
                    <a:pt x="50" y="14"/>
                    <a:pt x="51" y="15"/>
                    <a:pt x="52" y="15"/>
                  </a:cubicBezTo>
                  <a:cubicBezTo>
                    <a:pt x="57" y="18"/>
                    <a:pt x="62" y="22"/>
                    <a:pt x="67" y="25"/>
                  </a:cubicBezTo>
                  <a:cubicBezTo>
                    <a:pt x="69" y="26"/>
                    <a:pt x="72" y="28"/>
                    <a:pt x="74" y="29"/>
                  </a:cubicBezTo>
                  <a:cubicBezTo>
                    <a:pt x="75" y="29"/>
                    <a:pt x="77" y="29"/>
                    <a:pt x="78" y="30"/>
                  </a:cubicBezTo>
                  <a:cubicBezTo>
                    <a:pt x="79" y="30"/>
                    <a:pt x="79" y="30"/>
                    <a:pt x="80" y="30"/>
                  </a:cubicBezTo>
                  <a:cubicBezTo>
                    <a:pt x="83" y="30"/>
                    <a:pt x="86" y="30"/>
                    <a:pt x="89" y="31"/>
                  </a:cubicBezTo>
                  <a:cubicBezTo>
                    <a:pt x="92" y="31"/>
                    <a:pt x="94" y="31"/>
                    <a:pt x="97" y="32"/>
                  </a:cubicBezTo>
                  <a:cubicBezTo>
                    <a:pt x="96" y="31"/>
                    <a:pt x="96" y="31"/>
                    <a:pt x="96" y="31"/>
                  </a:cubicBezTo>
                  <a:cubicBezTo>
                    <a:pt x="95" y="30"/>
                    <a:pt x="95" y="29"/>
                    <a:pt x="94" y="28"/>
                  </a:cubicBezTo>
                  <a:cubicBezTo>
                    <a:pt x="94" y="27"/>
                    <a:pt x="93" y="26"/>
                    <a:pt x="92" y="25"/>
                  </a:cubicBezTo>
                  <a:cubicBezTo>
                    <a:pt x="91" y="23"/>
                    <a:pt x="90" y="21"/>
                    <a:pt x="88" y="19"/>
                  </a:cubicBezTo>
                  <a:cubicBezTo>
                    <a:pt x="87" y="17"/>
                    <a:pt x="85" y="16"/>
                    <a:pt x="83" y="14"/>
                  </a:cubicBezTo>
                  <a:cubicBezTo>
                    <a:pt x="80" y="11"/>
                    <a:pt x="76" y="8"/>
                    <a:pt x="72" y="6"/>
                  </a:cubicBezTo>
                  <a:cubicBezTo>
                    <a:pt x="70" y="5"/>
                    <a:pt x="68" y="4"/>
                    <a:pt x="66" y="3"/>
                  </a:cubicBezTo>
                  <a:cubicBezTo>
                    <a:pt x="64" y="2"/>
                    <a:pt x="62" y="1"/>
                    <a:pt x="60" y="0"/>
                  </a:cubicBezTo>
                  <a:cubicBezTo>
                    <a:pt x="62" y="1"/>
                    <a:pt x="64" y="2"/>
                    <a:pt x="66" y="2"/>
                  </a:cubicBezTo>
                  <a:cubicBezTo>
                    <a:pt x="68" y="3"/>
                    <a:pt x="71" y="4"/>
                    <a:pt x="73" y="5"/>
                  </a:cubicBezTo>
                  <a:cubicBezTo>
                    <a:pt x="77" y="7"/>
                    <a:pt x="81" y="10"/>
                    <a:pt x="84" y="13"/>
                  </a:cubicBezTo>
                  <a:cubicBezTo>
                    <a:pt x="86" y="15"/>
                    <a:pt x="88" y="16"/>
                    <a:pt x="89" y="18"/>
                  </a:cubicBezTo>
                  <a:cubicBezTo>
                    <a:pt x="91" y="20"/>
                    <a:pt x="93" y="22"/>
                    <a:pt x="94" y="24"/>
                  </a:cubicBezTo>
                  <a:cubicBezTo>
                    <a:pt x="94" y="24"/>
                    <a:pt x="95" y="25"/>
                    <a:pt x="95" y="25"/>
                  </a:cubicBezTo>
                  <a:cubicBezTo>
                    <a:pt x="95" y="26"/>
                    <a:pt x="95" y="26"/>
                    <a:pt x="96" y="27"/>
                  </a:cubicBezTo>
                  <a:cubicBezTo>
                    <a:pt x="96" y="28"/>
                    <a:pt x="97" y="29"/>
                    <a:pt x="97" y="30"/>
                  </a:cubicBezTo>
                  <a:cubicBezTo>
                    <a:pt x="98" y="31"/>
                    <a:pt x="99" y="32"/>
                    <a:pt x="100" y="32"/>
                  </a:cubicBezTo>
                  <a:cubicBezTo>
                    <a:pt x="101" y="33"/>
                    <a:pt x="103" y="33"/>
                    <a:pt x="105" y="34"/>
                  </a:cubicBezTo>
                  <a:cubicBezTo>
                    <a:pt x="107" y="35"/>
                    <a:pt x="108" y="35"/>
                    <a:pt x="110" y="36"/>
                  </a:cubicBezTo>
                  <a:cubicBezTo>
                    <a:pt x="110" y="36"/>
                    <a:pt x="111" y="36"/>
                    <a:pt x="111" y="36"/>
                  </a:cubicBezTo>
                  <a:cubicBezTo>
                    <a:pt x="111" y="37"/>
                    <a:pt x="111" y="37"/>
                    <a:pt x="111" y="37"/>
                  </a:cubicBezTo>
                  <a:cubicBezTo>
                    <a:pt x="111" y="37"/>
                    <a:pt x="112" y="37"/>
                    <a:pt x="112" y="37"/>
                  </a:cubicBezTo>
                  <a:cubicBezTo>
                    <a:pt x="114" y="38"/>
                    <a:pt x="117" y="40"/>
                    <a:pt x="119" y="41"/>
                  </a:cubicBezTo>
                  <a:cubicBezTo>
                    <a:pt x="118" y="41"/>
                    <a:pt x="116" y="40"/>
                    <a:pt x="115" y="40"/>
                  </a:cubicBezTo>
                  <a:cubicBezTo>
                    <a:pt x="114" y="39"/>
                    <a:pt x="113" y="39"/>
                    <a:pt x="112" y="39"/>
                  </a:cubicBezTo>
                  <a:cubicBezTo>
                    <a:pt x="110" y="38"/>
                    <a:pt x="108" y="37"/>
                    <a:pt x="106" y="37"/>
                  </a:cubicBezTo>
                  <a:cubicBezTo>
                    <a:pt x="106" y="37"/>
                    <a:pt x="106" y="37"/>
                    <a:pt x="105" y="37"/>
                  </a:cubicBezTo>
                  <a:cubicBezTo>
                    <a:pt x="105" y="37"/>
                    <a:pt x="104" y="37"/>
                    <a:pt x="104" y="37"/>
                  </a:cubicBezTo>
                  <a:cubicBezTo>
                    <a:pt x="103" y="37"/>
                    <a:pt x="103" y="37"/>
                    <a:pt x="102" y="37"/>
                  </a:cubicBezTo>
                  <a:cubicBezTo>
                    <a:pt x="101" y="37"/>
                    <a:pt x="101" y="37"/>
                    <a:pt x="100" y="37"/>
                  </a:cubicBezTo>
                  <a:cubicBezTo>
                    <a:pt x="99" y="37"/>
                    <a:pt x="98" y="37"/>
                    <a:pt x="97" y="38"/>
                  </a:cubicBezTo>
                  <a:cubicBezTo>
                    <a:pt x="92" y="39"/>
                    <a:pt x="88" y="40"/>
                    <a:pt x="84" y="42"/>
                  </a:cubicBezTo>
                  <a:cubicBezTo>
                    <a:pt x="83" y="43"/>
                    <a:pt x="82" y="43"/>
                    <a:pt x="81" y="44"/>
                  </a:cubicBezTo>
                  <a:cubicBezTo>
                    <a:pt x="80" y="44"/>
                    <a:pt x="79" y="45"/>
                    <a:pt x="78" y="46"/>
                  </a:cubicBezTo>
                  <a:cubicBezTo>
                    <a:pt x="76" y="47"/>
                    <a:pt x="74" y="49"/>
                    <a:pt x="73" y="50"/>
                  </a:cubicBezTo>
                  <a:cubicBezTo>
                    <a:pt x="70" y="54"/>
                    <a:pt x="68" y="58"/>
                    <a:pt x="66" y="62"/>
                  </a:cubicBezTo>
                  <a:cubicBezTo>
                    <a:pt x="67" y="60"/>
                    <a:pt x="68" y="58"/>
                    <a:pt x="69" y="56"/>
                  </a:cubicBezTo>
                  <a:cubicBezTo>
                    <a:pt x="70" y="54"/>
                    <a:pt x="71" y="52"/>
                    <a:pt x="72" y="50"/>
                  </a:cubicBezTo>
                  <a:cubicBezTo>
                    <a:pt x="74" y="48"/>
                    <a:pt x="75" y="46"/>
                    <a:pt x="77" y="45"/>
                  </a:cubicBezTo>
                  <a:cubicBezTo>
                    <a:pt x="78" y="44"/>
                    <a:pt x="79" y="43"/>
                    <a:pt x="80" y="43"/>
                  </a:cubicBezTo>
                  <a:cubicBezTo>
                    <a:pt x="81" y="42"/>
                    <a:pt x="82" y="42"/>
                    <a:pt x="83" y="41"/>
                  </a:cubicBezTo>
                  <a:cubicBezTo>
                    <a:pt x="85" y="40"/>
                    <a:pt x="87" y="39"/>
                    <a:pt x="90" y="38"/>
                  </a:cubicBezTo>
                  <a:cubicBezTo>
                    <a:pt x="92" y="37"/>
                    <a:pt x="94" y="37"/>
                    <a:pt x="96" y="36"/>
                  </a:cubicBezTo>
                  <a:cubicBezTo>
                    <a:pt x="98" y="36"/>
                    <a:pt x="99" y="36"/>
                    <a:pt x="100" y="35"/>
                  </a:cubicBezTo>
                  <a:cubicBezTo>
                    <a:pt x="100" y="35"/>
                    <a:pt x="100" y="35"/>
                    <a:pt x="100" y="35"/>
                  </a:cubicBezTo>
                  <a:cubicBezTo>
                    <a:pt x="97" y="34"/>
                    <a:pt x="93" y="34"/>
                    <a:pt x="89" y="33"/>
                  </a:cubicBezTo>
                  <a:cubicBezTo>
                    <a:pt x="88" y="33"/>
                    <a:pt x="88" y="33"/>
                    <a:pt x="87" y="33"/>
                  </a:cubicBezTo>
                  <a:cubicBezTo>
                    <a:pt x="86" y="33"/>
                    <a:pt x="85" y="33"/>
                    <a:pt x="84" y="34"/>
                  </a:cubicBezTo>
                  <a:cubicBezTo>
                    <a:pt x="82" y="34"/>
                    <a:pt x="79" y="35"/>
                    <a:pt x="77" y="36"/>
                  </a:cubicBezTo>
                  <a:cubicBezTo>
                    <a:pt x="76" y="37"/>
                    <a:pt x="76" y="37"/>
                    <a:pt x="76" y="37"/>
                  </a:cubicBezTo>
                  <a:cubicBezTo>
                    <a:pt x="76" y="37"/>
                    <a:pt x="76" y="37"/>
                    <a:pt x="76" y="37"/>
                  </a:cubicBezTo>
                  <a:cubicBezTo>
                    <a:pt x="74" y="38"/>
                    <a:pt x="74" y="38"/>
                    <a:pt x="74" y="38"/>
                  </a:cubicBezTo>
                  <a:cubicBezTo>
                    <a:pt x="73" y="39"/>
                    <a:pt x="72" y="39"/>
                    <a:pt x="71" y="40"/>
                  </a:cubicBezTo>
                  <a:cubicBezTo>
                    <a:pt x="69" y="41"/>
                    <a:pt x="66" y="43"/>
                    <a:pt x="64" y="44"/>
                  </a:cubicBezTo>
                  <a:cubicBezTo>
                    <a:pt x="60" y="47"/>
                    <a:pt x="55" y="49"/>
                    <a:pt x="50" y="51"/>
                  </a:cubicBezTo>
                  <a:cubicBezTo>
                    <a:pt x="48" y="52"/>
                    <a:pt x="45" y="53"/>
                    <a:pt x="43" y="54"/>
                  </a:cubicBezTo>
                  <a:cubicBezTo>
                    <a:pt x="40" y="54"/>
                    <a:pt x="37" y="54"/>
                    <a:pt x="35" y="53"/>
                  </a:cubicBezTo>
                  <a:cubicBezTo>
                    <a:pt x="37" y="53"/>
                    <a:pt x="40" y="52"/>
                    <a:pt x="42" y="5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2019"/>
            <p:cNvSpPr>
              <a:spLocks/>
            </p:cNvSpPr>
            <p:nvPr/>
          </p:nvSpPr>
          <p:spPr bwMode="auto">
            <a:xfrm>
              <a:off x="6083265" y="3981472"/>
              <a:ext cx="96838" cy="179389"/>
            </a:xfrm>
            <a:custGeom>
              <a:avLst/>
              <a:gdLst>
                <a:gd name="T0" fmla="*/ 26 w 26"/>
                <a:gd name="T1" fmla="*/ 48 h 48"/>
                <a:gd name="T2" fmla="*/ 18 w 26"/>
                <a:gd name="T3" fmla="*/ 21 h 48"/>
                <a:gd name="T4" fmla="*/ 8 w 26"/>
                <a:gd name="T5" fmla="*/ 10 h 48"/>
                <a:gd name="T6" fmla="*/ 0 w 26"/>
                <a:gd name="T7" fmla="*/ 0 h 48"/>
                <a:gd name="T8" fmla="*/ 18 w 26"/>
                <a:gd name="T9" fmla="*/ 8 h 48"/>
                <a:gd name="T10" fmla="*/ 24 w 26"/>
                <a:gd name="T11" fmla="*/ 25 h 48"/>
                <a:gd name="T12" fmla="*/ 26 w 26"/>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26" h="48">
                  <a:moveTo>
                    <a:pt x="26" y="48"/>
                  </a:moveTo>
                  <a:cubicBezTo>
                    <a:pt x="23" y="39"/>
                    <a:pt x="22" y="30"/>
                    <a:pt x="18" y="21"/>
                  </a:cubicBezTo>
                  <a:cubicBezTo>
                    <a:pt x="15" y="17"/>
                    <a:pt x="12" y="13"/>
                    <a:pt x="8" y="10"/>
                  </a:cubicBezTo>
                  <a:cubicBezTo>
                    <a:pt x="5" y="7"/>
                    <a:pt x="2" y="4"/>
                    <a:pt x="0" y="0"/>
                  </a:cubicBezTo>
                  <a:cubicBezTo>
                    <a:pt x="6" y="2"/>
                    <a:pt x="12" y="5"/>
                    <a:pt x="18" y="8"/>
                  </a:cubicBezTo>
                  <a:cubicBezTo>
                    <a:pt x="21" y="13"/>
                    <a:pt x="23" y="21"/>
                    <a:pt x="24" y="25"/>
                  </a:cubicBezTo>
                  <a:cubicBezTo>
                    <a:pt x="26" y="33"/>
                    <a:pt x="26" y="40"/>
                    <a:pt x="26" y="4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2022"/>
            <p:cNvSpPr>
              <a:spLocks/>
            </p:cNvSpPr>
            <p:nvPr/>
          </p:nvSpPr>
          <p:spPr bwMode="auto">
            <a:xfrm>
              <a:off x="6007065" y="4064023"/>
              <a:ext cx="184151" cy="138113"/>
            </a:xfrm>
            <a:custGeom>
              <a:avLst/>
              <a:gdLst>
                <a:gd name="T0" fmla="*/ 24 w 49"/>
                <a:gd name="T1" fmla="*/ 27 h 37"/>
                <a:gd name="T2" fmla="*/ 40 w 49"/>
                <a:gd name="T3" fmla="*/ 31 h 37"/>
                <a:gd name="T4" fmla="*/ 49 w 49"/>
                <a:gd name="T5" fmla="*/ 37 h 37"/>
                <a:gd name="T6" fmla="*/ 33 w 49"/>
                <a:gd name="T7" fmla="*/ 33 h 37"/>
                <a:gd name="T8" fmla="*/ 14 w 49"/>
                <a:gd name="T9" fmla="*/ 32 h 37"/>
                <a:gd name="T10" fmla="*/ 1 w 49"/>
                <a:gd name="T11" fmla="*/ 22 h 37"/>
                <a:gd name="T12" fmla="*/ 0 w 49"/>
                <a:gd name="T13" fmla="*/ 19 h 37"/>
                <a:gd name="T14" fmla="*/ 3 w 49"/>
                <a:gd name="T15" fmla="*/ 0 h 37"/>
                <a:gd name="T16" fmla="*/ 5 w 49"/>
                <a:gd name="T17" fmla="*/ 9 h 37"/>
                <a:gd name="T18" fmla="*/ 24 w 49"/>
                <a:gd name="T19"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37">
                  <a:moveTo>
                    <a:pt x="24" y="27"/>
                  </a:moveTo>
                  <a:cubicBezTo>
                    <a:pt x="28" y="28"/>
                    <a:pt x="36" y="29"/>
                    <a:pt x="40" y="31"/>
                  </a:cubicBezTo>
                  <a:cubicBezTo>
                    <a:pt x="43" y="32"/>
                    <a:pt x="49" y="37"/>
                    <a:pt x="49" y="37"/>
                  </a:cubicBezTo>
                  <a:cubicBezTo>
                    <a:pt x="44" y="35"/>
                    <a:pt x="38" y="34"/>
                    <a:pt x="33" y="33"/>
                  </a:cubicBezTo>
                  <a:cubicBezTo>
                    <a:pt x="26" y="33"/>
                    <a:pt x="20" y="33"/>
                    <a:pt x="14" y="32"/>
                  </a:cubicBezTo>
                  <a:cubicBezTo>
                    <a:pt x="8" y="31"/>
                    <a:pt x="4" y="27"/>
                    <a:pt x="1" y="22"/>
                  </a:cubicBezTo>
                  <a:cubicBezTo>
                    <a:pt x="0" y="21"/>
                    <a:pt x="0" y="20"/>
                    <a:pt x="0" y="19"/>
                  </a:cubicBezTo>
                  <a:cubicBezTo>
                    <a:pt x="0" y="13"/>
                    <a:pt x="1" y="6"/>
                    <a:pt x="3" y="0"/>
                  </a:cubicBezTo>
                  <a:cubicBezTo>
                    <a:pt x="3" y="2"/>
                    <a:pt x="3" y="6"/>
                    <a:pt x="5" y="9"/>
                  </a:cubicBezTo>
                  <a:cubicBezTo>
                    <a:pt x="10" y="20"/>
                    <a:pt x="18" y="25"/>
                    <a:pt x="24"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2023"/>
            <p:cNvSpPr>
              <a:spLocks/>
            </p:cNvSpPr>
            <p:nvPr/>
          </p:nvSpPr>
          <p:spPr bwMode="auto">
            <a:xfrm>
              <a:off x="6049927" y="3976710"/>
              <a:ext cx="201614" cy="304802"/>
            </a:xfrm>
            <a:custGeom>
              <a:avLst/>
              <a:gdLst>
                <a:gd name="T0" fmla="*/ 10 w 54"/>
                <a:gd name="T1" fmla="*/ 47 h 81"/>
                <a:gd name="T2" fmla="*/ 27 w 54"/>
                <a:gd name="T3" fmla="*/ 52 h 81"/>
                <a:gd name="T4" fmla="*/ 32 w 54"/>
                <a:gd name="T5" fmla="*/ 54 h 81"/>
                <a:gd name="T6" fmla="*/ 33 w 54"/>
                <a:gd name="T7" fmla="*/ 54 h 81"/>
                <a:gd name="T8" fmla="*/ 33 w 54"/>
                <a:gd name="T9" fmla="*/ 52 h 81"/>
                <a:gd name="T10" fmla="*/ 28 w 54"/>
                <a:gd name="T11" fmla="*/ 48 h 81"/>
                <a:gd name="T12" fmla="*/ 20 w 54"/>
                <a:gd name="T13" fmla="*/ 40 h 81"/>
                <a:gd name="T14" fmla="*/ 12 w 54"/>
                <a:gd name="T15" fmla="*/ 35 h 81"/>
                <a:gd name="T16" fmla="*/ 4 w 54"/>
                <a:gd name="T17" fmla="*/ 27 h 81"/>
                <a:gd name="T18" fmla="*/ 2 w 54"/>
                <a:gd name="T19" fmla="*/ 20 h 81"/>
                <a:gd name="T20" fmla="*/ 10 w 54"/>
                <a:gd name="T21" fmla="*/ 31 h 81"/>
                <a:gd name="T22" fmla="*/ 15 w 54"/>
                <a:gd name="T23" fmla="*/ 36 h 81"/>
                <a:gd name="T24" fmla="*/ 8 w 54"/>
                <a:gd name="T25" fmla="*/ 23 h 81"/>
                <a:gd name="T26" fmla="*/ 2 w 54"/>
                <a:gd name="T27" fmla="*/ 6 h 81"/>
                <a:gd name="T28" fmla="*/ 2 w 54"/>
                <a:gd name="T29" fmla="*/ 3 h 81"/>
                <a:gd name="T30" fmla="*/ 5 w 54"/>
                <a:gd name="T31" fmla="*/ 11 h 81"/>
                <a:gd name="T32" fmla="*/ 25 w 54"/>
                <a:gd name="T33" fmla="*/ 42 h 81"/>
                <a:gd name="T34" fmla="*/ 31 w 54"/>
                <a:gd name="T35" fmla="*/ 48 h 81"/>
                <a:gd name="T36" fmla="*/ 34 w 54"/>
                <a:gd name="T37" fmla="*/ 50 h 81"/>
                <a:gd name="T38" fmla="*/ 33 w 54"/>
                <a:gd name="T39" fmla="*/ 47 h 81"/>
                <a:gd name="T40" fmla="*/ 29 w 54"/>
                <a:gd name="T41" fmla="*/ 30 h 81"/>
                <a:gd name="T42" fmla="*/ 27 w 54"/>
                <a:gd name="T43" fmla="*/ 24 h 81"/>
                <a:gd name="T44" fmla="*/ 19 w 54"/>
                <a:gd name="T45" fmla="*/ 13 h 81"/>
                <a:gd name="T46" fmla="*/ 19 w 54"/>
                <a:gd name="T47" fmla="*/ 12 h 81"/>
                <a:gd name="T48" fmla="*/ 27 w 54"/>
                <a:gd name="T49" fmla="*/ 23 h 81"/>
                <a:gd name="T50" fmla="*/ 30 w 54"/>
                <a:gd name="T51" fmla="*/ 30 h 81"/>
                <a:gd name="T52" fmla="*/ 35 w 54"/>
                <a:gd name="T53" fmla="*/ 49 h 81"/>
                <a:gd name="T54" fmla="*/ 38 w 54"/>
                <a:gd name="T55" fmla="*/ 53 h 81"/>
                <a:gd name="T56" fmla="*/ 46 w 54"/>
                <a:gd name="T57" fmla="*/ 64 h 81"/>
                <a:gd name="T58" fmla="*/ 47 w 54"/>
                <a:gd name="T59" fmla="*/ 60 h 81"/>
                <a:gd name="T60" fmla="*/ 49 w 54"/>
                <a:gd name="T61" fmla="*/ 52 h 81"/>
                <a:gd name="T62" fmla="*/ 47 w 54"/>
                <a:gd name="T63" fmla="*/ 35 h 81"/>
                <a:gd name="T64" fmla="*/ 43 w 54"/>
                <a:gd name="T65" fmla="*/ 25 h 81"/>
                <a:gd name="T66" fmla="*/ 48 w 54"/>
                <a:gd name="T67" fmla="*/ 35 h 81"/>
                <a:gd name="T68" fmla="*/ 50 w 54"/>
                <a:gd name="T69" fmla="*/ 52 h 81"/>
                <a:gd name="T70" fmla="*/ 49 w 54"/>
                <a:gd name="T71" fmla="*/ 59 h 81"/>
                <a:gd name="T72" fmla="*/ 48 w 54"/>
                <a:gd name="T73" fmla="*/ 63 h 81"/>
                <a:gd name="T74" fmla="*/ 50 w 54"/>
                <a:gd name="T75" fmla="*/ 70 h 81"/>
                <a:gd name="T76" fmla="*/ 52 w 54"/>
                <a:gd name="T77" fmla="*/ 74 h 81"/>
                <a:gd name="T78" fmla="*/ 52 w 54"/>
                <a:gd name="T79" fmla="*/ 75 h 81"/>
                <a:gd name="T80" fmla="*/ 52 w 54"/>
                <a:gd name="T81" fmla="*/ 79 h 81"/>
                <a:gd name="T82" fmla="*/ 49 w 54"/>
                <a:gd name="T83" fmla="*/ 72 h 81"/>
                <a:gd name="T84" fmla="*/ 47 w 54"/>
                <a:gd name="T85" fmla="*/ 70 h 81"/>
                <a:gd name="T86" fmla="*/ 45 w 54"/>
                <a:gd name="T87" fmla="*/ 69 h 81"/>
                <a:gd name="T88" fmla="*/ 33 w 54"/>
                <a:gd name="T89" fmla="*/ 62 h 81"/>
                <a:gd name="T90" fmla="*/ 28 w 54"/>
                <a:gd name="T91" fmla="*/ 61 h 81"/>
                <a:gd name="T92" fmla="*/ 12 w 54"/>
                <a:gd name="T93" fmla="*/ 64 h 81"/>
                <a:gd name="T94" fmla="*/ 22 w 54"/>
                <a:gd name="T95" fmla="*/ 60 h 81"/>
                <a:gd name="T96" fmla="*/ 31 w 54"/>
                <a:gd name="T97" fmla="*/ 61 h 81"/>
                <a:gd name="T98" fmla="*/ 39 w 54"/>
                <a:gd name="T99" fmla="*/ 63 h 81"/>
                <a:gd name="T100" fmla="*/ 46 w 54"/>
                <a:gd name="T101" fmla="*/ 68 h 81"/>
                <a:gd name="T102" fmla="*/ 41 w 54"/>
                <a:gd name="T103" fmla="*/ 60 h 81"/>
                <a:gd name="T104" fmla="*/ 38 w 54"/>
                <a:gd name="T105" fmla="*/ 58 h 81"/>
                <a:gd name="T106" fmla="*/ 32 w 54"/>
                <a:gd name="T107" fmla="*/ 55 h 81"/>
                <a:gd name="T108" fmla="*/ 30 w 54"/>
                <a:gd name="T109" fmla="*/ 55 h 81"/>
                <a:gd name="T110" fmla="*/ 21 w 54"/>
                <a:gd name="T111" fmla="*/ 53 h 81"/>
                <a:gd name="T112" fmla="*/ 4 w 54"/>
                <a:gd name="T113" fmla="*/ 46 h 81"/>
                <a:gd name="T114" fmla="*/ 4 w 54"/>
                <a:gd name="T115" fmla="*/ 4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1">
                  <a:moveTo>
                    <a:pt x="4" y="45"/>
                  </a:moveTo>
                  <a:cubicBezTo>
                    <a:pt x="6" y="46"/>
                    <a:pt x="8" y="47"/>
                    <a:pt x="10" y="47"/>
                  </a:cubicBezTo>
                  <a:cubicBezTo>
                    <a:pt x="13" y="49"/>
                    <a:pt x="17" y="50"/>
                    <a:pt x="21" y="51"/>
                  </a:cubicBezTo>
                  <a:cubicBezTo>
                    <a:pt x="23" y="52"/>
                    <a:pt x="25" y="52"/>
                    <a:pt x="27" y="52"/>
                  </a:cubicBezTo>
                  <a:cubicBezTo>
                    <a:pt x="28" y="53"/>
                    <a:pt x="29" y="53"/>
                    <a:pt x="30" y="53"/>
                  </a:cubicBezTo>
                  <a:cubicBezTo>
                    <a:pt x="32" y="54"/>
                    <a:pt x="32" y="54"/>
                    <a:pt x="32" y="54"/>
                  </a:cubicBezTo>
                  <a:cubicBezTo>
                    <a:pt x="32" y="54"/>
                    <a:pt x="32" y="54"/>
                    <a:pt x="32" y="54"/>
                  </a:cubicBezTo>
                  <a:cubicBezTo>
                    <a:pt x="33" y="54"/>
                    <a:pt x="33" y="54"/>
                    <a:pt x="33" y="54"/>
                  </a:cubicBezTo>
                  <a:cubicBezTo>
                    <a:pt x="34" y="54"/>
                    <a:pt x="35" y="55"/>
                    <a:pt x="36" y="55"/>
                  </a:cubicBezTo>
                  <a:cubicBezTo>
                    <a:pt x="35" y="54"/>
                    <a:pt x="34" y="53"/>
                    <a:pt x="33" y="52"/>
                  </a:cubicBezTo>
                  <a:cubicBezTo>
                    <a:pt x="32" y="51"/>
                    <a:pt x="31" y="51"/>
                    <a:pt x="30" y="50"/>
                  </a:cubicBezTo>
                  <a:cubicBezTo>
                    <a:pt x="29" y="49"/>
                    <a:pt x="29" y="49"/>
                    <a:pt x="28" y="48"/>
                  </a:cubicBezTo>
                  <a:cubicBezTo>
                    <a:pt x="26" y="47"/>
                    <a:pt x="25" y="45"/>
                    <a:pt x="23" y="44"/>
                  </a:cubicBezTo>
                  <a:cubicBezTo>
                    <a:pt x="22" y="43"/>
                    <a:pt x="21" y="41"/>
                    <a:pt x="20" y="40"/>
                  </a:cubicBezTo>
                  <a:cubicBezTo>
                    <a:pt x="18" y="39"/>
                    <a:pt x="16" y="38"/>
                    <a:pt x="15" y="37"/>
                  </a:cubicBezTo>
                  <a:cubicBezTo>
                    <a:pt x="14" y="36"/>
                    <a:pt x="13" y="35"/>
                    <a:pt x="12" y="35"/>
                  </a:cubicBezTo>
                  <a:cubicBezTo>
                    <a:pt x="11" y="34"/>
                    <a:pt x="10" y="33"/>
                    <a:pt x="9" y="32"/>
                  </a:cubicBezTo>
                  <a:cubicBezTo>
                    <a:pt x="7" y="31"/>
                    <a:pt x="6" y="29"/>
                    <a:pt x="4" y="27"/>
                  </a:cubicBezTo>
                  <a:cubicBezTo>
                    <a:pt x="3" y="26"/>
                    <a:pt x="3" y="25"/>
                    <a:pt x="2" y="24"/>
                  </a:cubicBezTo>
                  <a:cubicBezTo>
                    <a:pt x="2" y="23"/>
                    <a:pt x="2" y="22"/>
                    <a:pt x="2" y="20"/>
                  </a:cubicBezTo>
                  <a:cubicBezTo>
                    <a:pt x="2" y="23"/>
                    <a:pt x="3" y="25"/>
                    <a:pt x="5" y="27"/>
                  </a:cubicBezTo>
                  <a:cubicBezTo>
                    <a:pt x="6" y="28"/>
                    <a:pt x="8" y="30"/>
                    <a:pt x="10" y="31"/>
                  </a:cubicBezTo>
                  <a:cubicBezTo>
                    <a:pt x="11" y="32"/>
                    <a:pt x="12" y="33"/>
                    <a:pt x="13" y="34"/>
                  </a:cubicBezTo>
                  <a:cubicBezTo>
                    <a:pt x="13" y="34"/>
                    <a:pt x="14" y="35"/>
                    <a:pt x="15" y="36"/>
                  </a:cubicBezTo>
                  <a:cubicBezTo>
                    <a:pt x="16" y="36"/>
                    <a:pt x="16" y="36"/>
                    <a:pt x="17" y="37"/>
                  </a:cubicBezTo>
                  <a:cubicBezTo>
                    <a:pt x="14" y="33"/>
                    <a:pt x="11" y="28"/>
                    <a:pt x="8" y="23"/>
                  </a:cubicBezTo>
                  <a:cubicBezTo>
                    <a:pt x="6" y="20"/>
                    <a:pt x="5" y="16"/>
                    <a:pt x="3" y="12"/>
                  </a:cubicBezTo>
                  <a:cubicBezTo>
                    <a:pt x="3" y="10"/>
                    <a:pt x="2" y="8"/>
                    <a:pt x="2" y="6"/>
                  </a:cubicBezTo>
                  <a:cubicBezTo>
                    <a:pt x="1" y="4"/>
                    <a:pt x="1" y="2"/>
                    <a:pt x="1" y="0"/>
                  </a:cubicBezTo>
                  <a:cubicBezTo>
                    <a:pt x="1" y="1"/>
                    <a:pt x="1" y="2"/>
                    <a:pt x="2" y="3"/>
                  </a:cubicBezTo>
                  <a:cubicBezTo>
                    <a:pt x="2" y="4"/>
                    <a:pt x="2" y="5"/>
                    <a:pt x="3" y="6"/>
                  </a:cubicBezTo>
                  <a:cubicBezTo>
                    <a:pt x="4" y="8"/>
                    <a:pt x="4" y="9"/>
                    <a:pt x="5" y="11"/>
                  </a:cubicBezTo>
                  <a:cubicBezTo>
                    <a:pt x="7" y="15"/>
                    <a:pt x="8" y="19"/>
                    <a:pt x="10" y="22"/>
                  </a:cubicBezTo>
                  <a:cubicBezTo>
                    <a:pt x="14" y="30"/>
                    <a:pt x="19" y="36"/>
                    <a:pt x="25" y="42"/>
                  </a:cubicBezTo>
                  <a:cubicBezTo>
                    <a:pt x="26" y="44"/>
                    <a:pt x="28" y="45"/>
                    <a:pt x="29" y="46"/>
                  </a:cubicBezTo>
                  <a:cubicBezTo>
                    <a:pt x="30" y="47"/>
                    <a:pt x="31" y="48"/>
                    <a:pt x="31" y="48"/>
                  </a:cubicBezTo>
                  <a:cubicBezTo>
                    <a:pt x="32" y="49"/>
                    <a:pt x="33" y="49"/>
                    <a:pt x="34" y="50"/>
                  </a:cubicBezTo>
                  <a:cubicBezTo>
                    <a:pt x="34" y="50"/>
                    <a:pt x="34" y="50"/>
                    <a:pt x="34" y="50"/>
                  </a:cubicBezTo>
                  <a:cubicBezTo>
                    <a:pt x="34" y="50"/>
                    <a:pt x="34" y="50"/>
                    <a:pt x="34" y="50"/>
                  </a:cubicBezTo>
                  <a:cubicBezTo>
                    <a:pt x="34" y="49"/>
                    <a:pt x="33" y="48"/>
                    <a:pt x="33" y="47"/>
                  </a:cubicBezTo>
                  <a:cubicBezTo>
                    <a:pt x="33" y="45"/>
                    <a:pt x="32" y="44"/>
                    <a:pt x="32" y="43"/>
                  </a:cubicBezTo>
                  <a:cubicBezTo>
                    <a:pt x="31" y="39"/>
                    <a:pt x="31" y="34"/>
                    <a:pt x="29" y="30"/>
                  </a:cubicBezTo>
                  <a:cubicBezTo>
                    <a:pt x="29" y="29"/>
                    <a:pt x="29" y="28"/>
                    <a:pt x="28" y="27"/>
                  </a:cubicBezTo>
                  <a:cubicBezTo>
                    <a:pt x="28" y="26"/>
                    <a:pt x="27" y="25"/>
                    <a:pt x="27" y="24"/>
                  </a:cubicBezTo>
                  <a:cubicBezTo>
                    <a:pt x="26" y="22"/>
                    <a:pt x="24" y="20"/>
                    <a:pt x="23" y="18"/>
                  </a:cubicBezTo>
                  <a:cubicBezTo>
                    <a:pt x="22" y="16"/>
                    <a:pt x="20" y="14"/>
                    <a:pt x="19" y="13"/>
                  </a:cubicBezTo>
                  <a:cubicBezTo>
                    <a:pt x="17" y="11"/>
                    <a:pt x="16" y="9"/>
                    <a:pt x="14" y="8"/>
                  </a:cubicBezTo>
                  <a:cubicBezTo>
                    <a:pt x="16" y="9"/>
                    <a:pt x="17" y="11"/>
                    <a:pt x="19" y="12"/>
                  </a:cubicBezTo>
                  <a:cubicBezTo>
                    <a:pt x="21" y="14"/>
                    <a:pt x="22" y="16"/>
                    <a:pt x="23" y="18"/>
                  </a:cubicBezTo>
                  <a:cubicBezTo>
                    <a:pt x="25" y="19"/>
                    <a:pt x="26" y="21"/>
                    <a:pt x="27" y="23"/>
                  </a:cubicBezTo>
                  <a:cubicBezTo>
                    <a:pt x="28" y="24"/>
                    <a:pt x="29" y="25"/>
                    <a:pt x="29" y="26"/>
                  </a:cubicBezTo>
                  <a:cubicBezTo>
                    <a:pt x="30" y="27"/>
                    <a:pt x="30" y="28"/>
                    <a:pt x="30" y="30"/>
                  </a:cubicBezTo>
                  <a:cubicBezTo>
                    <a:pt x="32" y="34"/>
                    <a:pt x="32" y="39"/>
                    <a:pt x="33" y="43"/>
                  </a:cubicBezTo>
                  <a:cubicBezTo>
                    <a:pt x="34" y="45"/>
                    <a:pt x="34" y="47"/>
                    <a:pt x="35" y="49"/>
                  </a:cubicBezTo>
                  <a:cubicBezTo>
                    <a:pt x="36" y="50"/>
                    <a:pt x="36" y="51"/>
                    <a:pt x="37" y="52"/>
                  </a:cubicBezTo>
                  <a:cubicBezTo>
                    <a:pt x="37" y="53"/>
                    <a:pt x="38" y="53"/>
                    <a:pt x="38" y="53"/>
                  </a:cubicBezTo>
                  <a:cubicBezTo>
                    <a:pt x="40" y="55"/>
                    <a:pt x="41" y="57"/>
                    <a:pt x="43" y="59"/>
                  </a:cubicBezTo>
                  <a:cubicBezTo>
                    <a:pt x="44" y="60"/>
                    <a:pt x="45" y="62"/>
                    <a:pt x="46" y="64"/>
                  </a:cubicBezTo>
                  <a:cubicBezTo>
                    <a:pt x="46" y="63"/>
                    <a:pt x="46" y="63"/>
                    <a:pt x="46" y="63"/>
                  </a:cubicBezTo>
                  <a:cubicBezTo>
                    <a:pt x="47" y="62"/>
                    <a:pt x="47" y="61"/>
                    <a:pt x="47" y="60"/>
                  </a:cubicBezTo>
                  <a:cubicBezTo>
                    <a:pt x="47" y="59"/>
                    <a:pt x="48" y="58"/>
                    <a:pt x="48" y="57"/>
                  </a:cubicBezTo>
                  <a:cubicBezTo>
                    <a:pt x="48" y="56"/>
                    <a:pt x="48" y="54"/>
                    <a:pt x="49" y="52"/>
                  </a:cubicBezTo>
                  <a:cubicBezTo>
                    <a:pt x="49" y="50"/>
                    <a:pt x="49" y="48"/>
                    <a:pt x="49" y="46"/>
                  </a:cubicBezTo>
                  <a:cubicBezTo>
                    <a:pt x="49" y="43"/>
                    <a:pt x="48" y="39"/>
                    <a:pt x="47" y="35"/>
                  </a:cubicBezTo>
                  <a:cubicBezTo>
                    <a:pt x="46" y="34"/>
                    <a:pt x="46" y="32"/>
                    <a:pt x="45" y="30"/>
                  </a:cubicBezTo>
                  <a:cubicBezTo>
                    <a:pt x="45" y="28"/>
                    <a:pt x="44" y="27"/>
                    <a:pt x="43" y="25"/>
                  </a:cubicBezTo>
                  <a:cubicBezTo>
                    <a:pt x="44" y="27"/>
                    <a:pt x="45" y="28"/>
                    <a:pt x="46" y="30"/>
                  </a:cubicBezTo>
                  <a:cubicBezTo>
                    <a:pt x="46" y="32"/>
                    <a:pt x="47" y="33"/>
                    <a:pt x="48" y="35"/>
                  </a:cubicBezTo>
                  <a:cubicBezTo>
                    <a:pt x="49" y="39"/>
                    <a:pt x="50" y="43"/>
                    <a:pt x="50" y="46"/>
                  </a:cubicBezTo>
                  <a:cubicBezTo>
                    <a:pt x="50" y="48"/>
                    <a:pt x="50" y="50"/>
                    <a:pt x="50" y="52"/>
                  </a:cubicBezTo>
                  <a:cubicBezTo>
                    <a:pt x="50" y="54"/>
                    <a:pt x="50" y="56"/>
                    <a:pt x="49" y="58"/>
                  </a:cubicBezTo>
                  <a:cubicBezTo>
                    <a:pt x="49" y="58"/>
                    <a:pt x="49" y="59"/>
                    <a:pt x="49" y="59"/>
                  </a:cubicBezTo>
                  <a:cubicBezTo>
                    <a:pt x="49" y="59"/>
                    <a:pt x="49" y="60"/>
                    <a:pt x="48" y="60"/>
                  </a:cubicBezTo>
                  <a:cubicBezTo>
                    <a:pt x="48" y="61"/>
                    <a:pt x="48" y="62"/>
                    <a:pt x="48" y="63"/>
                  </a:cubicBezTo>
                  <a:cubicBezTo>
                    <a:pt x="48" y="64"/>
                    <a:pt x="48" y="65"/>
                    <a:pt x="48" y="66"/>
                  </a:cubicBezTo>
                  <a:cubicBezTo>
                    <a:pt x="48" y="67"/>
                    <a:pt x="49" y="68"/>
                    <a:pt x="50" y="70"/>
                  </a:cubicBezTo>
                  <a:cubicBezTo>
                    <a:pt x="50" y="71"/>
                    <a:pt x="51" y="72"/>
                    <a:pt x="51" y="73"/>
                  </a:cubicBezTo>
                  <a:cubicBezTo>
                    <a:pt x="51" y="74"/>
                    <a:pt x="52" y="74"/>
                    <a:pt x="52" y="74"/>
                  </a:cubicBezTo>
                  <a:cubicBezTo>
                    <a:pt x="52" y="74"/>
                    <a:pt x="52" y="74"/>
                    <a:pt x="52" y="74"/>
                  </a:cubicBezTo>
                  <a:cubicBezTo>
                    <a:pt x="52" y="75"/>
                    <a:pt x="52" y="75"/>
                    <a:pt x="52" y="75"/>
                  </a:cubicBezTo>
                  <a:cubicBezTo>
                    <a:pt x="53" y="77"/>
                    <a:pt x="53" y="79"/>
                    <a:pt x="54" y="81"/>
                  </a:cubicBezTo>
                  <a:cubicBezTo>
                    <a:pt x="53" y="80"/>
                    <a:pt x="53" y="80"/>
                    <a:pt x="52" y="79"/>
                  </a:cubicBezTo>
                  <a:cubicBezTo>
                    <a:pt x="52" y="78"/>
                    <a:pt x="51" y="77"/>
                    <a:pt x="51" y="76"/>
                  </a:cubicBezTo>
                  <a:cubicBezTo>
                    <a:pt x="50" y="75"/>
                    <a:pt x="49" y="73"/>
                    <a:pt x="49" y="72"/>
                  </a:cubicBezTo>
                  <a:cubicBezTo>
                    <a:pt x="49" y="72"/>
                    <a:pt x="48" y="72"/>
                    <a:pt x="48" y="71"/>
                  </a:cubicBezTo>
                  <a:cubicBezTo>
                    <a:pt x="48" y="71"/>
                    <a:pt x="48" y="71"/>
                    <a:pt x="47" y="70"/>
                  </a:cubicBezTo>
                  <a:cubicBezTo>
                    <a:pt x="47" y="70"/>
                    <a:pt x="47" y="70"/>
                    <a:pt x="46" y="70"/>
                  </a:cubicBezTo>
                  <a:cubicBezTo>
                    <a:pt x="46" y="69"/>
                    <a:pt x="46" y="69"/>
                    <a:pt x="45" y="69"/>
                  </a:cubicBezTo>
                  <a:cubicBezTo>
                    <a:pt x="45" y="68"/>
                    <a:pt x="44" y="68"/>
                    <a:pt x="43" y="67"/>
                  </a:cubicBezTo>
                  <a:cubicBezTo>
                    <a:pt x="40" y="65"/>
                    <a:pt x="37" y="64"/>
                    <a:pt x="33" y="62"/>
                  </a:cubicBezTo>
                  <a:cubicBezTo>
                    <a:pt x="32" y="62"/>
                    <a:pt x="31" y="62"/>
                    <a:pt x="31" y="61"/>
                  </a:cubicBezTo>
                  <a:cubicBezTo>
                    <a:pt x="30" y="61"/>
                    <a:pt x="29" y="61"/>
                    <a:pt x="28" y="61"/>
                  </a:cubicBezTo>
                  <a:cubicBezTo>
                    <a:pt x="26" y="61"/>
                    <a:pt x="24" y="61"/>
                    <a:pt x="22" y="61"/>
                  </a:cubicBezTo>
                  <a:cubicBezTo>
                    <a:pt x="19" y="61"/>
                    <a:pt x="15" y="63"/>
                    <a:pt x="12" y="64"/>
                  </a:cubicBezTo>
                  <a:cubicBezTo>
                    <a:pt x="13" y="63"/>
                    <a:pt x="15" y="62"/>
                    <a:pt x="17" y="62"/>
                  </a:cubicBezTo>
                  <a:cubicBezTo>
                    <a:pt x="19" y="61"/>
                    <a:pt x="20" y="61"/>
                    <a:pt x="22" y="60"/>
                  </a:cubicBezTo>
                  <a:cubicBezTo>
                    <a:pt x="24" y="60"/>
                    <a:pt x="26" y="60"/>
                    <a:pt x="28" y="60"/>
                  </a:cubicBezTo>
                  <a:cubicBezTo>
                    <a:pt x="29" y="60"/>
                    <a:pt x="30" y="60"/>
                    <a:pt x="31" y="61"/>
                  </a:cubicBezTo>
                  <a:cubicBezTo>
                    <a:pt x="32" y="61"/>
                    <a:pt x="33" y="61"/>
                    <a:pt x="34" y="61"/>
                  </a:cubicBezTo>
                  <a:cubicBezTo>
                    <a:pt x="35" y="62"/>
                    <a:pt x="37" y="63"/>
                    <a:pt x="39" y="63"/>
                  </a:cubicBezTo>
                  <a:cubicBezTo>
                    <a:pt x="40" y="64"/>
                    <a:pt x="42" y="65"/>
                    <a:pt x="44" y="66"/>
                  </a:cubicBezTo>
                  <a:cubicBezTo>
                    <a:pt x="45" y="67"/>
                    <a:pt x="45" y="67"/>
                    <a:pt x="46" y="68"/>
                  </a:cubicBezTo>
                  <a:cubicBezTo>
                    <a:pt x="46" y="68"/>
                    <a:pt x="46" y="68"/>
                    <a:pt x="46" y="68"/>
                  </a:cubicBezTo>
                  <a:cubicBezTo>
                    <a:pt x="45" y="65"/>
                    <a:pt x="43" y="63"/>
                    <a:pt x="41" y="60"/>
                  </a:cubicBezTo>
                  <a:cubicBezTo>
                    <a:pt x="41" y="60"/>
                    <a:pt x="40" y="59"/>
                    <a:pt x="40" y="59"/>
                  </a:cubicBezTo>
                  <a:cubicBezTo>
                    <a:pt x="39" y="58"/>
                    <a:pt x="39" y="58"/>
                    <a:pt x="38" y="58"/>
                  </a:cubicBezTo>
                  <a:cubicBezTo>
                    <a:pt x="37" y="57"/>
                    <a:pt x="35" y="56"/>
                    <a:pt x="33" y="55"/>
                  </a:cubicBezTo>
                  <a:cubicBezTo>
                    <a:pt x="32" y="55"/>
                    <a:pt x="32" y="55"/>
                    <a:pt x="32" y="55"/>
                  </a:cubicBezTo>
                  <a:cubicBezTo>
                    <a:pt x="32" y="55"/>
                    <a:pt x="32" y="55"/>
                    <a:pt x="31" y="55"/>
                  </a:cubicBezTo>
                  <a:cubicBezTo>
                    <a:pt x="30" y="55"/>
                    <a:pt x="30" y="55"/>
                    <a:pt x="30" y="55"/>
                  </a:cubicBezTo>
                  <a:cubicBezTo>
                    <a:pt x="29" y="54"/>
                    <a:pt x="28" y="54"/>
                    <a:pt x="27" y="54"/>
                  </a:cubicBezTo>
                  <a:cubicBezTo>
                    <a:pt x="25" y="53"/>
                    <a:pt x="23" y="53"/>
                    <a:pt x="21" y="53"/>
                  </a:cubicBezTo>
                  <a:cubicBezTo>
                    <a:pt x="17" y="52"/>
                    <a:pt x="13" y="50"/>
                    <a:pt x="9" y="49"/>
                  </a:cubicBezTo>
                  <a:cubicBezTo>
                    <a:pt x="7" y="48"/>
                    <a:pt x="5" y="47"/>
                    <a:pt x="4" y="46"/>
                  </a:cubicBezTo>
                  <a:cubicBezTo>
                    <a:pt x="2" y="44"/>
                    <a:pt x="1" y="43"/>
                    <a:pt x="0" y="41"/>
                  </a:cubicBezTo>
                  <a:cubicBezTo>
                    <a:pt x="1" y="42"/>
                    <a:pt x="3" y="44"/>
                    <a:pt x="4" y="4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2024"/>
            <p:cNvSpPr>
              <a:spLocks/>
            </p:cNvSpPr>
            <p:nvPr/>
          </p:nvSpPr>
          <p:spPr bwMode="auto">
            <a:xfrm>
              <a:off x="6221379" y="3206767"/>
              <a:ext cx="68263" cy="153989"/>
            </a:xfrm>
            <a:custGeom>
              <a:avLst/>
              <a:gdLst>
                <a:gd name="T0" fmla="*/ 17 w 18"/>
                <a:gd name="T1" fmla="*/ 41 h 41"/>
                <a:gd name="T2" fmla="*/ 12 w 18"/>
                <a:gd name="T3" fmla="*/ 19 h 41"/>
                <a:gd name="T4" fmla="*/ 5 w 18"/>
                <a:gd name="T5" fmla="*/ 9 h 41"/>
                <a:gd name="T6" fmla="*/ 0 w 18"/>
                <a:gd name="T7" fmla="*/ 0 h 41"/>
                <a:gd name="T8" fmla="*/ 13 w 18"/>
                <a:gd name="T9" fmla="*/ 8 h 41"/>
                <a:gd name="T10" fmla="*/ 17 w 18"/>
                <a:gd name="T11" fmla="*/ 23 h 41"/>
                <a:gd name="T12" fmla="*/ 17 w 18"/>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8" h="41">
                  <a:moveTo>
                    <a:pt x="17" y="41"/>
                  </a:moveTo>
                  <a:cubicBezTo>
                    <a:pt x="15" y="34"/>
                    <a:pt x="15" y="26"/>
                    <a:pt x="12" y="19"/>
                  </a:cubicBezTo>
                  <a:cubicBezTo>
                    <a:pt x="10" y="15"/>
                    <a:pt x="8" y="12"/>
                    <a:pt x="5" y="9"/>
                  </a:cubicBezTo>
                  <a:cubicBezTo>
                    <a:pt x="3" y="7"/>
                    <a:pt x="0" y="4"/>
                    <a:pt x="0" y="0"/>
                  </a:cubicBezTo>
                  <a:cubicBezTo>
                    <a:pt x="4" y="3"/>
                    <a:pt x="9" y="5"/>
                    <a:pt x="13" y="8"/>
                  </a:cubicBezTo>
                  <a:cubicBezTo>
                    <a:pt x="15" y="12"/>
                    <a:pt x="17" y="19"/>
                    <a:pt x="17" y="23"/>
                  </a:cubicBezTo>
                  <a:cubicBezTo>
                    <a:pt x="18" y="29"/>
                    <a:pt x="17" y="35"/>
                    <a:pt x="17" y="4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2027"/>
            <p:cNvSpPr>
              <a:spLocks/>
            </p:cNvSpPr>
            <p:nvPr/>
          </p:nvSpPr>
          <p:spPr bwMode="auto">
            <a:xfrm>
              <a:off x="6146766" y="3270267"/>
              <a:ext cx="142876" cy="128588"/>
            </a:xfrm>
            <a:custGeom>
              <a:avLst/>
              <a:gdLst>
                <a:gd name="T0" fmla="*/ 19 w 38"/>
                <a:gd name="T1" fmla="*/ 23 h 34"/>
                <a:gd name="T2" fmla="*/ 32 w 38"/>
                <a:gd name="T3" fmla="*/ 28 h 34"/>
                <a:gd name="T4" fmla="*/ 38 w 38"/>
                <a:gd name="T5" fmla="*/ 34 h 34"/>
                <a:gd name="T6" fmla="*/ 25 w 38"/>
                <a:gd name="T7" fmla="*/ 29 h 34"/>
                <a:gd name="T8" fmla="*/ 10 w 38"/>
                <a:gd name="T9" fmla="*/ 27 h 34"/>
                <a:gd name="T10" fmla="*/ 1 w 38"/>
                <a:gd name="T11" fmla="*/ 17 h 34"/>
                <a:gd name="T12" fmla="*/ 0 w 38"/>
                <a:gd name="T13" fmla="*/ 15 h 34"/>
                <a:gd name="T14" fmla="*/ 4 w 38"/>
                <a:gd name="T15" fmla="*/ 0 h 34"/>
                <a:gd name="T16" fmla="*/ 5 w 38"/>
                <a:gd name="T17" fmla="*/ 7 h 34"/>
                <a:gd name="T18" fmla="*/ 19 w 38"/>
                <a:gd name="T1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4">
                  <a:moveTo>
                    <a:pt x="19" y="23"/>
                  </a:moveTo>
                  <a:cubicBezTo>
                    <a:pt x="22" y="24"/>
                    <a:pt x="29" y="26"/>
                    <a:pt x="32" y="28"/>
                  </a:cubicBezTo>
                  <a:cubicBezTo>
                    <a:pt x="34" y="29"/>
                    <a:pt x="38" y="34"/>
                    <a:pt x="38" y="34"/>
                  </a:cubicBezTo>
                  <a:cubicBezTo>
                    <a:pt x="35" y="31"/>
                    <a:pt x="30" y="30"/>
                    <a:pt x="25" y="29"/>
                  </a:cubicBezTo>
                  <a:cubicBezTo>
                    <a:pt x="20" y="28"/>
                    <a:pt x="15" y="28"/>
                    <a:pt x="10" y="27"/>
                  </a:cubicBezTo>
                  <a:cubicBezTo>
                    <a:pt x="6" y="26"/>
                    <a:pt x="3" y="22"/>
                    <a:pt x="1" y="17"/>
                  </a:cubicBezTo>
                  <a:cubicBezTo>
                    <a:pt x="0" y="17"/>
                    <a:pt x="0" y="16"/>
                    <a:pt x="0" y="15"/>
                  </a:cubicBezTo>
                  <a:cubicBezTo>
                    <a:pt x="1" y="10"/>
                    <a:pt x="2" y="5"/>
                    <a:pt x="4" y="0"/>
                  </a:cubicBezTo>
                  <a:cubicBezTo>
                    <a:pt x="4" y="2"/>
                    <a:pt x="4" y="5"/>
                    <a:pt x="5" y="7"/>
                  </a:cubicBezTo>
                  <a:cubicBezTo>
                    <a:pt x="8" y="17"/>
                    <a:pt x="14" y="22"/>
                    <a:pt x="19"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2028"/>
            <p:cNvSpPr>
              <a:spLocks/>
            </p:cNvSpPr>
            <p:nvPr/>
          </p:nvSpPr>
          <p:spPr bwMode="auto">
            <a:xfrm>
              <a:off x="6180103" y="3203592"/>
              <a:ext cx="150813" cy="263527"/>
            </a:xfrm>
            <a:custGeom>
              <a:avLst/>
              <a:gdLst>
                <a:gd name="T0" fmla="*/ 7 w 40"/>
                <a:gd name="T1" fmla="*/ 39 h 70"/>
                <a:gd name="T2" fmla="*/ 21 w 40"/>
                <a:gd name="T3" fmla="*/ 45 h 70"/>
                <a:gd name="T4" fmla="*/ 25 w 40"/>
                <a:gd name="T5" fmla="*/ 46 h 70"/>
                <a:gd name="T6" fmla="*/ 26 w 40"/>
                <a:gd name="T7" fmla="*/ 46 h 70"/>
                <a:gd name="T8" fmla="*/ 26 w 40"/>
                <a:gd name="T9" fmla="*/ 44 h 70"/>
                <a:gd name="T10" fmla="*/ 22 w 40"/>
                <a:gd name="T11" fmla="*/ 41 h 70"/>
                <a:gd name="T12" fmla="*/ 16 w 40"/>
                <a:gd name="T13" fmla="*/ 34 h 70"/>
                <a:gd name="T14" fmla="*/ 10 w 40"/>
                <a:gd name="T15" fmla="*/ 29 h 70"/>
                <a:gd name="T16" fmla="*/ 4 w 40"/>
                <a:gd name="T17" fmla="*/ 22 h 70"/>
                <a:gd name="T18" fmla="*/ 3 w 40"/>
                <a:gd name="T19" fmla="*/ 17 h 70"/>
                <a:gd name="T20" fmla="*/ 9 w 40"/>
                <a:gd name="T21" fmla="*/ 26 h 70"/>
                <a:gd name="T22" fmla="*/ 13 w 40"/>
                <a:gd name="T23" fmla="*/ 30 h 70"/>
                <a:gd name="T24" fmla="*/ 8 w 40"/>
                <a:gd name="T25" fmla="*/ 20 h 70"/>
                <a:gd name="T26" fmla="*/ 4 w 40"/>
                <a:gd name="T27" fmla="*/ 5 h 70"/>
                <a:gd name="T28" fmla="*/ 4 w 40"/>
                <a:gd name="T29" fmla="*/ 2 h 70"/>
                <a:gd name="T30" fmla="*/ 6 w 40"/>
                <a:gd name="T31" fmla="*/ 10 h 70"/>
                <a:gd name="T32" fmla="*/ 20 w 40"/>
                <a:gd name="T33" fmla="*/ 36 h 70"/>
                <a:gd name="T34" fmla="*/ 25 w 40"/>
                <a:gd name="T35" fmla="*/ 41 h 70"/>
                <a:gd name="T36" fmla="*/ 27 w 40"/>
                <a:gd name="T37" fmla="*/ 43 h 70"/>
                <a:gd name="T38" fmla="*/ 26 w 40"/>
                <a:gd name="T39" fmla="*/ 40 h 70"/>
                <a:gd name="T40" fmla="*/ 25 w 40"/>
                <a:gd name="T41" fmla="*/ 26 h 70"/>
                <a:gd name="T42" fmla="*/ 23 w 40"/>
                <a:gd name="T43" fmla="*/ 21 h 70"/>
                <a:gd name="T44" fmla="*/ 17 w 40"/>
                <a:gd name="T45" fmla="*/ 12 h 70"/>
                <a:gd name="T46" fmla="*/ 18 w 40"/>
                <a:gd name="T47" fmla="*/ 12 h 70"/>
                <a:gd name="T48" fmla="*/ 23 w 40"/>
                <a:gd name="T49" fmla="*/ 21 h 70"/>
                <a:gd name="T50" fmla="*/ 25 w 40"/>
                <a:gd name="T51" fmla="*/ 26 h 70"/>
                <a:gd name="T52" fmla="*/ 28 w 40"/>
                <a:gd name="T53" fmla="*/ 43 h 70"/>
                <a:gd name="T54" fmla="*/ 30 w 40"/>
                <a:gd name="T55" fmla="*/ 46 h 70"/>
                <a:gd name="T56" fmla="*/ 36 w 40"/>
                <a:gd name="T57" fmla="*/ 55 h 70"/>
                <a:gd name="T58" fmla="*/ 37 w 40"/>
                <a:gd name="T59" fmla="*/ 52 h 70"/>
                <a:gd name="T60" fmla="*/ 38 w 40"/>
                <a:gd name="T61" fmla="*/ 46 h 70"/>
                <a:gd name="T62" fmla="*/ 38 w 40"/>
                <a:gd name="T63" fmla="*/ 32 h 70"/>
                <a:gd name="T64" fmla="*/ 36 w 40"/>
                <a:gd name="T65" fmla="*/ 24 h 70"/>
                <a:gd name="T66" fmla="*/ 39 w 40"/>
                <a:gd name="T67" fmla="*/ 32 h 70"/>
                <a:gd name="T68" fmla="*/ 39 w 40"/>
                <a:gd name="T69" fmla="*/ 46 h 70"/>
                <a:gd name="T70" fmla="*/ 38 w 40"/>
                <a:gd name="T71" fmla="*/ 51 h 70"/>
                <a:gd name="T72" fmla="*/ 37 w 40"/>
                <a:gd name="T73" fmla="*/ 55 h 70"/>
                <a:gd name="T74" fmla="*/ 38 w 40"/>
                <a:gd name="T75" fmla="*/ 60 h 70"/>
                <a:gd name="T76" fmla="*/ 39 w 40"/>
                <a:gd name="T77" fmla="*/ 64 h 70"/>
                <a:gd name="T78" fmla="*/ 39 w 40"/>
                <a:gd name="T79" fmla="*/ 65 h 70"/>
                <a:gd name="T80" fmla="*/ 39 w 40"/>
                <a:gd name="T81" fmla="*/ 68 h 70"/>
                <a:gd name="T82" fmla="*/ 37 w 40"/>
                <a:gd name="T83" fmla="*/ 62 h 70"/>
                <a:gd name="T84" fmla="*/ 36 w 40"/>
                <a:gd name="T85" fmla="*/ 61 h 70"/>
                <a:gd name="T86" fmla="*/ 34 w 40"/>
                <a:gd name="T87" fmla="*/ 59 h 70"/>
                <a:gd name="T88" fmla="*/ 25 w 40"/>
                <a:gd name="T89" fmla="*/ 53 h 70"/>
                <a:gd name="T90" fmla="*/ 21 w 40"/>
                <a:gd name="T91" fmla="*/ 51 h 70"/>
                <a:gd name="T92" fmla="*/ 8 w 40"/>
                <a:gd name="T93" fmla="*/ 52 h 70"/>
                <a:gd name="T94" fmla="*/ 17 w 40"/>
                <a:gd name="T95" fmla="*/ 50 h 70"/>
                <a:gd name="T96" fmla="*/ 23 w 40"/>
                <a:gd name="T97" fmla="*/ 51 h 70"/>
                <a:gd name="T98" fmla="*/ 30 w 40"/>
                <a:gd name="T99" fmla="*/ 54 h 70"/>
                <a:gd name="T100" fmla="*/ 35 w 40"/>
                <a:gd name="T101" fmla="*/ 58 h 70"/>
                <a:gd name="T102" fmla="*/ 32 w 40"/>
                <a:gd name="T103" fmla="*/ 52 h 70"/>
                <a:gd name="T104" fmla="*/ 30 w 40"/>
                <a:gd name="T105" fmla="*/ 50 h 70"/>
                <a:gd name="T106" fmla="*/ 25 w 40"/>
                <a:gd name="T107" fmla="*/ 47 h 70"/>
                <a:gd name="T108" fmla="*/ 23 w 40"/>
                <a:gd name="T109" fmla="*/ 46 h 70"/>
                <a:gd name="T110" fmla="*/ 16 w 40"/>
                <a:gd name="T111" fmla="*/ 44 h 70"/>
                <a:gd name="T112" fmla="*/ 3 w 40"/>
                <a:gd name="T113" fmla="*/ 37 h 70"/>
                <a:gd name="T114" fmla="*/ 3 w 40"/>
                <a:gd name="T115"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70">
                  <a:moveTo>
                    <a:pt x="3" y="36"/>
                  </a:moveTo>
                  <a:cubicBezTo>
                    <a:pt x="5" y="37"/>
                    <a:pt x="6" y="38"/>
                    <a:pt x="7" y="39"/>
                  </a:cubicBezTo>
                  <a:cubicBezTo>
                    <a:pt x="10" y="41"/>
                    <a:pt x="13" y="42"/>
                    <a:pt x="16" y="43"/>
                  </a:cubicBezTo>
                  <a:cubicBezTo>
                    <a:pt x="18" y="43"/>
                    <a:pt x="20" y="44"/>
                    <a:pt x="21" y="45"/>
                  </a:cubicBezTo>
                  <a:cubicBezTo>
                    <a:pt x="22" y="45"/>
                    <a:pt x="23" y="45"/>
                    <a:pt x="24" y="45"/>
                  </a:cubicBezTo>
                  <a:cubicBezTo>
                    <a:pt x="25" y="46"/>
                    <a:pt x="25" y="46"/>
                    <a:pt x="25" y="46"/>
                  </a:cubicBezTo>
                  <a:cubicBezTo>
                    <a:pt x="25" y="46"/>
                    <a:pt x="25" y="46"/>
                    <a:pt x="25" y="46"/>
                  </a:cubicBezTo>
                  <a:cubicBezTo>
                    <a:pt x="26" y="46"/>
                    <a:pt x="26" y="46"/>
                    <a:pt x="26" y="46"/>
                  </a:cubicBezTo>
                  <a:cubicBezTo>
                    <a:pt x="27" y="46"/>
                    <a:pt x="28" y="47"/>
                    <a:pt x="28" y="47"/>
                  </a:cubicBezTo>
                  <a:cubicBezTo>
                    <a:pt x="27" y="46"/>
                    <a:pt x="27" y="45"/>
                    <a:pt x="26" y="44"/>
                  </a:cubicBezTo>
                  <a:cubicBezTo>
                    <a:pt x="25" y="44"/>
                    <a:pt x="24" y="43"/>
                    <a:pt x="24" y="43"/>
                  </a:cubicBezTo>
                  <a:cubicBezTo>
                    <a:pt x="23" y="42"/>
                    <a:pt x="22" y="41"/>
                    <a:pt x="22" y="41"/>
                  </a:cubicBezTo>
                  <a:cubicBezTo>
                    <a:pt x="21" y="40"/>
                    <a:pt x="19" y="38"/>
                    <a:pt x="18" y="37"/>
                  </a:cubicBezTo>
                  <a:cubicBezTo>
                    <a:pt x="18" y="36"/>
                    <a:pt x="17" y="35"/>
                    <a:pt x="16" y="34"/>
                  </a:cubicBezTo>
                  <a:cubicBezTo>
                    <a:pt x="15" y="33"/>
                    <a:pt x="13" y="32"/>
                    <a:pt x="12" y="31"/>
                  </a:cubicBezTo>
                  <a:cubicBezTo>
                    <a:pt x="11" y="30"/>
                    <a:pt x="11" y="30"/>
                    <a:pt x="10" y="29"/>
                  </a:cubicBezTo>
                  <a:cubicBezTo>
                    <a:pt x="9" y="28"/>
                    <a:pt x="9" y="28"/>
                    <a:pt x="8" y="27"/>
                  </a:cubicBezTo>
                  <a:cubicBezTo>
                    <a:pt x="7" y="25"/>
                    <a:pt x="5" y="24"/>
                    <a:pt x="4" y="22"/>
                  </a:cubicBezTo>
                  <a:cubicBezTo>
                    <a:pt x="4" y="21"/>
                    <a:pt x="3" y="21"/>
                    <a:pt x="3" y="20"/>
                  </a:cubicBezTo>
                  <a:cubicBezTo>
                    <a:pt x="3" y="19"/>
                    <a:pt x="3" y="18"/>
                    <a:pt x="3" y="17"/>
                  </a:cubicBezTo>
                  <a:cubicBezTo>
                    <a:pt x="3" y="19"/>
                    <a:pt x="4" y="20"/>
                    <a:pt x="5" y="22"/>
                  </a:cubicBezTo>
                  <a:cubicBezTo>
                    <a:pt x="6" y="24"/>
                    <a:pt x="7" y="25"/>
                    <a:pt x="9" y="26"/>
                  </a:cubicBezTo>
                  <a:cubicBezTo>
                    <a:pt x="9" y="27"/>
                    <a:pt x="10" y="28"/>
                    <a:pt x="11" y="28"/>
                  </a:cubicBezTo>
                  <a:cubicBezTo>
                    <a:pt x="11" y="29"/>
                    <a:pt x="12" y="30"/>
                    <a:pt x="13" y="30"/>
                  </a:cubicBezTo>
                  <a:cubicBezTo>
                    <a:pt x="13" y="30"/>
                    <a:pt x="14" y="31"/>
                    <a:pt x="14" y="31"/>
                  </a:cubicBezTo>
                  <a:cubicBezTo>
                    <a:pt x="12" y="27"/>
                    <a:pt x="10" y="24"/>
                    <a:pt x="8" y="20"/>
                  </a:cubicBezTo>
                  <a:cubicBezTo>
                    <a:pt x="7" y="17"/>
                    <a:pt x="6" y="13"/>
                    <a:pt x="5" y="10"/>
                  </a:cubicBezTo>
                  <a:cubicBezTo>
                    <a:pt x="4" y="8"/>
                    <a:pt x="4" y="7"/>
                    <a:pt x="4" y="5"/>
                  </a:cubicBezTo>
                  <a:cubicBezTo>
                    <a:pt x="4" y="3"/>
                    <a:pt x="4" y="2"/>
                    <a:pt x="4" y="0"/>
                  </a:cubicBezTo>
                  <a:cubicBezTo>
                    <a:pt x="4" y="1"/>
                    <a:pt x="4" y="2"/>
                    <a:pt x="4" y="2"/>
                  </a:cubicBezTo>
                  <a:cubicBezTo>
                    <a:pt x="5" y="3"/>
                    <a:pt x="5" y="4"/>
                    <a:pt x="5" y="5"/>
                  </a:cubicBezTo>
                  <a:cubicBezTo>
                    <a:pt x="5" y="6"/>
                    <a:pt x="6" y="8"/>
                    <a:pt x="6" y="10"/>
                  </a:cubicBezTo>
                  <a:cubicBezTo>
                    <a:pt x="7" y="13"/>
                    <a:pt x="8" y="16"/>
                    <a:pt x="10" y="19"/>
                  </a:cubicBezTo>
                  <a:cubicBezTo>
                    <a:pt x="12" y="25"/>
                    <a:pt x="16" y="31"/>
                    <a:pt x="20" y="36"/>
                  </a:cubicBezTo>
                  <a:cubicBezTo>
                    <a:pt x="21" y="37"/>
                    <a:pt x="22" y="38"/>
                    <a:pt x="23" y="40"/>
                  </a:cubicBezTo>
                  <a:cubicBezTo>
                    <a:pt x="24" y="40"/>
                    <a:pt x="24" y="41"/>
                    <a:pt x="25" y="41"/>
                  </a:cubicBezTo>
                  <a:cubicBezTo>
                    <a:pt x="25" y="42"/>
                    <a:pt x="26" y="42"/>
                    <a:pt x="27" y="43"/>
                  </a:cubicBezTo>
                  <a:cubicBezTo>
                    <a:pt x="27" y="43"/>
                    <a:pt x="27" y="43"/>
                    <a:pt x="27" y="43"/>
                  </a:cubicBezTo>
                  <a:cubicBezTo>
                    <a:pt x="27" y="43"/>
                    <a:pt x="27" y="43"/>
                    <a:pt x="27" y="43"/>
                  </a:cubicBezTo>
                  <a:cubicBezTo>
                    <a:pt x="27" y="42"/>
                    <a:pt x="26" y="41"/>
                    <a:pt x="26" y="40"/>
                  </a:cubicBezTo>
                  <a:cubicBezTo>
                    <a:pt x="26" y="39"/>
                    <a:pt x="26" y="38"/>
                    <a:pt x="26" y="37"/>
                  </a:cubicBezTo>
                  <a:cubicBezTo>
                    <a:pt x="25" y="34"/>
                    <a:pt x="25" y="30"/>
                    <a:pt x="25" y="26"/>
                  </a:cubicBezTo>
                  <a:cubicBezTo>
                    <a:pt x="24" y="26"/>
                    <a:pt x="24" y="25"/>
                    <a:pt x="24" y="24"/>
                  </a:cubicBezTo>
                  <a:cubicBezTo>
                    <a:pt x="24" y="23"/>
                    <a:pt x="23" y="22"/>
                    <a:pt x="23" y="21"/>
                  </a:cubicBezTo>
                  <a:cubicBezTo>
                    <a:pt x="22" y="20"/>
                    <a:pt x="21" y="18"/>
                    <a:pt x="20" y="16"/>
                  </a:cubicBezTo>
                  <a:cubicBezTo>
                    <a:pt x="19" y="15"/>
                    <a:pt x="18" y="13"/>
                    <a:pt x="17" y="12"/>
                  </a:cubicBezTo>
                  <a:cubicBezTo>
                    <a:pt x="16" y="10"/>
                    <a:pt x="15" y="9"/>
                    <a:pt x="14" y="7"/>
                  </a:cubicBezTo>
                  <a:cubicBezTo>
                    <a:pt x="15" y="9"/>
                    <a:pt x="16" y="10"/>
                    <a:pt x="18" y="12"/>
                  </a:cubicBezTo>
                  <a:cubicBezTo>
                    <a:pt x="19" y="13"/>
                    <a:pt x="20" y="15"/>
                    <a:pt x="21" y="16"/>
                  </a:cubicBezTo>
                  <a:cubicBezTo>
                    <a:pt x="22" y="18"/>
                    <a:pt x="23" y="19"/>
                    <a:pt x="23" y="21"/>
                  </a:cubicBezTo>
                  <a:cubicBezTo>
                    <a:pt x="24" y="22"/>
                    <a:pt x="24" y="23"/>
                    <a:pt x="25" y="24"/>
                  </a:cubicBezTo>
                  <a:cubicBezTo>
                    <a:pt x="25" y="24"/>
                    <a:pt x="25" y="25"/>
                    <a:pt x="25" y="26"/>
                  </a:cubicBezTo>
                  <a:cubicBezTo>
                    <a:pt x="26" y="30"/>
                    <a:pt x="26" y="34"/>
                    <a:pt x="27" y="37"/>
                  </a:cubicBezTo>
                  <a:cubicBezTo>
                    <a:pt x="27" y="39"/>
                    <a:pt x="27" y="41"/>
                    <a:pt x="28" y="43"/>
                  </a:cubicBezTo>
                  <a:cubicBezTo>
                    <a:pt x="28" y="43"/>
                    <a:pt x="29" y="44"/>
                    <a:pt x="29" y="45"/>
                  </a:cubicBezTo>
                  <a:cubicBezTo>
                    <a:pt x="29" y="45"/>
                    <a:pt x="29" y="46"/>
                    <a:pt x="30" y="46"/>
                  </a:cubicBezTo>
                  <a:cubicBezTo>
                    <a:pt x="31" y="48"/>
                    <a:pt x="32" y="49"/>
                    <a:pt x="33" y="51"/>
                  </a:cubicBezTo>
                  <a:cubicBezTo>
                    <a:pt x="34" y="52"/>
                    <a:pt x="35" y="54"/>
                    <a:pt x="36" y="55"/>
                  </a:cubicBezTo>
                  <a:cubicBezTo>
                    <a:pt x="36" y="55"/>
                    <a:pt x="36" y="55"/>
                    <a:pt x="36" y="54"/>
                  </a:cubicBezTo>
                  <a:cubicBezTo>
                    <a:pt x="36" y="54"/>
                    <a:pt x="36" y="53"/>
                    <a:pt x="37" y="52"/>
                  </a:cubicBezTo>
                  <a:cubicBezTo>
                    <a:pt x="37" y="51"/>
                    <a:pt x="37" y="51"/>
                    <a:pt x="37" y="50"/>
                  </a:cubicBezTo>
                  <a:cubicBezTo>
                    <a:pt x="38" y="49"/>
                    <a:pt x="38" y="47"/>
                    <a:pt x="38" y="46"/>
                  </a:cubicBezTo>
                  <a:cubicBezTo>
                    <a:pt x="39" y="44"/>
                    <a:pt x="39" y="43"/>
                    <a:pt x="39" y="41"/>
                  </a:cubicBezTo>
                  <a:cubicBezTo>
                    <a:pt x="39" y="38"/>
                    <a:pt x="39" y="35"/>
                    <a:pt x="38" y="32"/>
                  </a:cubicBezTo>
                  <a:cubicBezTo>
                    <a:pt x="38" y="31"/>
                    <a:pt x="38" y="29"/>
                    <a:pt x="37" y="28"/>
                  </a:cubicBezTo>
                  <a:cubicBezTo>
                    <a:pt x="37" y="26"/>
                    <a:pt x="36" y="25"/>
                    <a:pt x="36" y="24"/>
                  </a:cubicBezTo>
                  <a:cubicBezTo>
                    <a:pt x="37" y="25"/>
                    <a:pt x="37" y="26"/>
                    <a:pt x="38" y="28"/>
                  </a:cubicBezTo>
                  <a:cubicBezTo>
                    <a:pt x="38" y="29"/>
                    <a:pt x="38" y="31"/>
                    <a:pt x="39" y="32"/>
                  </a:cubicBezTo>
                  <a:cubicBezTo>
                    <a:pt x="40" y="35"/>
                    <a:pt x="40" y="38"/>
                    <a:pt x="40" y="41"/>
                  </a:cubicBezTo>
                  <a:cubicBezTo>
                    <a:pt x="40" y="43"/>
                    <a:pt x="40" y="44"/>
                    <a:pt x="39" y="46"/>
                  </a:cubicBezTo>
                  <a:cubicBezTo>
                    <a:pt x="39" y="47"/>
                    <a:pt x="39" y="49"/>
                    <a:pt x="38" y="50"/>
                  </a:cubicBezTo>
                  <a:cubicBezTo>
                    <a:pt x="38" y="51"/>
                    <a:pt x="38" y="51"/>
                    <a:pt x="38" y="51"/>
                  </a:cubicBezTo>
                  <a:cubicBezTo>
                    <a:pt x="38" y="52"/>
                    <a:pt x="38" y="52"/>
                    <a:pt x="38" y="53"/>
                  </a:cubicBezTo>
                  <a:cubicBezTo>
                    <a:pt x="37" y="53"/>
                    <a:pt x="37" y="54"/>
                    <a:pt x="37" y="55"/>
                  </a:cubicBezTo>
                  <a:cubicBezTo>
                    <a:pt x="37" y="55"/>
                    <a:pt x="37" y="56"/>
                    <a:pt x="37" y="57"/>
                  </a:cubicBezTo>
                  <a:cubicBezTo>
                    <a:pt x="37" y="58"/>
                    <a:pt x="38" y="59"/>
                    <a:pt x="38" y="60"/>
                  </a:cubicBezTo>
                  <a:cubicBezTo>
                    <a:pt x="38" y="61"/>
                    <a:pt x="39" y="62"/>
                    <a:pt x="39" y="63"/>
                  </a:cubicBezTo>
                  <a:cubicBezTo>
                    <a:pt x="39" y="64"/>
                    <a:pt x="39" y="64"/>
                    <a:pt x="39" y="64"/>
                  </a:cubicBezTo>
                  <a:cubicBezTo>
                    <a:pt x="39" y="64"/>
                    <a:pt x="39" y="64"/>
                    <a:pt x="39" y="64"/>
                  </a:cubicBezTo>
                  <a:cubicBezTo>
                    <a:pt x="39" y="64"/>
                    <a:pt x="39" y="65"/>
                    <a:pt x="39" y="65"/>
                  </a:cubicBezTo>
                  <a:cubicBezTo>
                    <a:pt x="40" y="67"/>
                    <a:pt x="40" y="68"/>
                    <a:pt x="40" y="70"/>
                  </a:cubicBezTo>
                  <a:cubicBezTo>
                    <a:pt x="40" y="69"/>
                    <a:pt x="40" y="68"/>
                    <a:pt x="39" y="68"/>
                  </a:cubicBezTo>
                  <a:cubicBezTo>
                    <a:pt x="39" y="67"/>
                    <a:pt x="39" y="66"/>
                    <a:pt x="38" y="65"/>
                  </a:cubicBezTo>
                  <a:cubicBezTo>
                    <a:pt x="38" y="64"/>
                    <a:pt x="37" y="63"/>
                    <a:pt x="37" y="62"/>
                  </a:cubicBezTo>
                  <a:cubicBezTo>
                    <a:pt x="37" y="62"/>
                    <a:pt x="37" y="62"/>
                    <a:pt x="37" y="61"/>
                  </a:cubicBezTo>
                  <a:cubicBezTo>
                    <a:pt x="36" y="61"/>
                    <a:pt x="36" y="61"/>
                    <a:pt x="36" y="61"/>
                  </a:cubicBezTo>
                  <a:cubicBezTo>
                    <a:pt x="36" y="60"/>
                    <a:pt x="36" y="60"/>
                    <a:pt x="35" y="60"/>
                  </a:cubicBezTo>
                  <a:cubicBezTo>
                    <a:pt x="35" y="60"/>
                    <a:pt x="35" y="59"/>
                    <a:pt x="34" y="59"/>
                  </a:cubicBezTo>
                  <a:cubicBezTo>
                    <a:pt x="34" y="59"/>
                    <a:pt x="33" y="58"/>
                    <a:pt x="33" y="58"/>
                  </a:cubicBezTo>
                  <a:cubicBezTo>
                    <a:pt x="30" y="56"/>
                    <a:pt x="28" y="54"/>
                    <a:pt x="25" y="53"/>
                  </a:cubicBezTo>
                  <a:cubicBezTo>
                    <a:pt x="24" y="53"/>
                    <a:pt x="24" y="52"/>
                    <a:pt x="23" y="52"/>
                  </a:cubicBezTo>
                  <a:cubicBezTo>
                    <a:pt x="22" y="52"/>
                    <a:pt x="22" y="52"/>
                    <a:pt x="21" y="51"/>
                  </a:cubicBezTo>
                  <a:cubicBezTo>
                    <a:pt x="20" y="51"/>
                    <a:pt x="18" y="51"/>
                    <a:pt x="17" y="51"/>
                  </a:cubicBezTo>
                  <a:cubicBezTo>
                    <a:pt x="14" y="51"/>
                    <a:pt x="11" y="52"/>
                    <a:pt x="8" y="52"/>
                  </a:cubicBezTo>
                  <a:cubicBezTo>
                    <a:pt x="9" y="52"/>
                    <a:pt x="11" y="52"/>
                    <a:pt x="12" y="51"/>
                  </a:cubicBezTo>
                  <a:cubicBezTo>
                    <a:pt x="13" y="51"/>
                    <a:pt x="15" y="51"/>
                    <a:pt x="17" y="50"/>
                  </a:cubicBezTo>
                  <a:cubicBezTo>
                    <a:pt x="18" y="50"/>
                    <a:pt x="20" y="50"/>
                    <a:pt x="21" y="51"/>
                  </a:cubicBezTo>
                  <a:cubicBezTo>
                    <a:pt x="22" y="51"/>
                    <a:pt x="23" y="51"/>
                    <a:pt x="23" y="51"/>
                  </a:cubicBezTo>
                  <a:cubicBezTo>
                    <a:pt x="24" y="52"/>
                    <a:pt x="25" y="52"/>
                    <a:pt x="25" y="52"/>
                  </a:cubicBezTo>
                  <a:cubicBezTo>
                    <a:pt x="27" y="53"/>
                    <a:pt x="28" y="53"/>
                    <a:pt x="30" y="54"/>
                  </a:cubicBezTo>
                  <a:cubicBezTo>
                    <a:pt x="31" y="55"/>
                    <a:pt x="32" y="56"/>
                    <a:pt x="33" y="57"/>
                  </a:cubicBezTo>
                  <a:cubicBezTo>
                    <a:pt x="34" y="57"/>
                    <a:pt x="35" y="58"/>
                    <a:pt x="35" y="58"/>
                  </a:cubicBezTo>
                  <a:cubicBezTo>
                    <a:pt x="35" y="58"/>
                    <a:pt x="35" y="58"/>
                    <a:pt x="35" y="58"/>
                  </a:cubicBezTo>
                  <a:cubicBezTo>
                    <a:pt x="34" y="56"/>
                    <a:pt x="33" y="54"/>
                    <a:pt x="32" y="52"/>
                  </a:cubicBezTo>
                  <a:cubicBezTo>
                    <a:pt x="32" y="51"/>
                    <a:pt x="31" y="51"/>
                    <a:pt x="31" y="51"/>
                  </a:cubicBezTo>
                  <a:cubicBezTo>
                    <a:pt x="30" y="50"/>
                    <a:pt x="30" y="50"/>
                    <a:pt x="30" y="50"/>
                  </a:cubicBezTo>
                  <a:cubicBezTo>
                    <a:pt x="28" y="49"/>
                    <a:pt x="27" y="48"/>
                    <a:pt x="25" y="47"/>
                  </a:cubicBezTo>
                  <a:cubicBezTo>
                    <a:pt x="25" y="47"/>
                    <a:pt x="25" y="47"/>
                    <a:pt x="25" y="47"/>
                  </a:cubicBezTo>
                  <a:cubicBezTo>
                    <a:pt x="25" y="47"/>
                    <a:pt x="24" y="47"/>
                    <a:pt x="24" y="47"/>
                  </a:cubicBezTo>
                  <a:cubicBezTo>
                    <a:pt x="23" y="46"/>
                    <a:pt x="23" y="46"/>
                    <a:pt x="23" y="46"/>
                  </a:cubicBezTo>
                  <a:cubicBezTo>
                    <a:pt x="22" y="46"/>
                    <a:pt x="22" y="46"/>
                    <a:pt x="21" y="46"/>
                  </a:cubicBezTo>
                  <a:cubicBezTo>
                    <a:pt x="19" y="45"/>
                    <a:pt x="18" y="45"/>
                    <a:pt x="16" y="44"/>
                  </a:cubicBezTo>
                  <a:cubicBezTo>
                    <a:pt x="13" y="43"/>
                    <a:pt x="10" y="42"/>
                    <a:pt x="7" y="40"/>
                  </a:cubicBezTo>
                  <a:cubicBezTo>
                    <a:pt x="5" y="39"/>
                    <a:pt x="4" y="38"/>
                    <a:pt x="3" y="37"/>
                  </a:cubicBezTo>
                  <a:cubicBezTo>
                    <a:pt x="1" y="36"/>
                    <a:pt x="0" y="35"/>
                    <a:pt x="0" y="33"/>
                  </a:cubicBezTo>
                  <a:cubicBezTo>
                    <a:pt x="1" y="34"/>
                    <a:pt x="2" y="35"/>
                    <a:pt x="3" y="3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2029"/>
            <p:cNvSpPr>
              <a:spLocks/>
            </p:cNvSpPr>
            <p:nvPr/>
          </p:nvSpPr>
          <p:spPr bwMode="auto">
            <a:xfrm>
              <a:off x="6256304" y="2835289"/>
              <a:ext cx="71438" cy="98426"/>
            </a:xfrm>
            <a:custGeom>
              <a:avLst/>
              <a:gdLst>
                <a:gd name="T0" fmla="*/ 0 w 19"/>
                <a:gd name="T1" fmla="*/ 26 h 26"/>
                <a:gd name="T2" fmla="*/ 12 w 19"/>
                <a:gd name="T3" fmla="*/ 14 h 26"/>
                <a:gd name="T4" fmla="*/ 15 w 19"/>
                <a:gd name="T5" fmla="*/ 7 h 26"/>
                <a:gd name="T6" fmla="*/ 18 w 19"/>
                <a:gd name="T7" fmla="*/ 0 h 26"/>
                <a:gd name="T8" fmla="*/ 19 w 19"/>
                <a:gd name="T9" fmla="*/ 11 h 26"/>
                <a:gd name="T10" fmla="*/ 12 w 19"/>
                <a:gd name="T11" fmla="*/ 19 h 26"/>
                <a:gd name="T12" fmla="*/ 0 w 19"/>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9" h="26">
                  <a:moveTo>
                    <a:pt x="0" y="26"/>
                  </a:moveTo>
                  <a:cubicBezTo>
                    <a:pt x="4" y="22"/>
                    <a:pt x="9" y="19"/>
                    <a:pt x="12" y="14"/>
                  </a:cubicBezTo>
                  <a:cubicBezTo>
                    <a:pt x="13" y="12"/>
                    <a:pt x="14" y="9"/>
                    <a:pt x="15" y="7"/>
                  </a:cubicBezTo>
                  <a:cubicBezTo>
                    <a:pt x="16" y="4"/>
                    <a:pt x="17" y="2"/>
                    <a:pt x="18" y="0"/>
                  </a:cubicBezTo>
                  <a:cubicBezTo>
                    <a:pt x="19" y="3"/>
                    <a:pt x="19" y="7"/>
                    <a:pt x="19" y="11"/>
                  </a:cubicBezTo>
                  <a:cubicBezTo>
                    <a:pt x="17" y="14"/>
                    <a:pt x="13" y="17"/>
                    <a:pt x="12" y="19"/>
                  </a:cubicBezTo>
                  <a:cubicBezTo>
                    <a:pt x="8" y="22"/>
                    <a:pt x="4" y="24"/>
                    <a:pt x="0" y="2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2032"/>
            <p:cNvSpPr>
              <a:spLocks/>
            </p:cNvSpPr>
            <p:nvPr/>
          </p:nvSpPr>
          <p:spPr bwMode="auto">
            <a:xfrm>
              <a:off x="6207091" y="2824177"/>
              <a:ext cx="55563" cy="127001"/>
            </a:xfrm>
            <a:custGeom>
              <a:avLst/>
              <a:gdLst>
                <a:gd name="T0" fmla="*/ 7 w 15"/>
                <a:gd name="T1" fmla="*/ 18 h 34"/>
                <a:gd name="T2" fmla="*/ 9 w 15"/>
                <a:gd name="T3" fmla="*/ 27 h 34"/>
                <a:gd name="T4" fmla="*/ 8 w 15"/>
                <a:gd name="T5" fmla="*/ 34 h 34"/>
                <a:gd name="T6" fmla="*/ 6 w 15"/>
                <a:gd name="T7" fmla="*/ 24 h 34"/>
                <a:gd name="T8" fmla="*/ 1 w 15"/>
                <a:gd name="T9" fmla="*/ 14 h 34"/>
                <a:gd name="T10" fmla="*/ 3 w 15"/>
                <a:gd name="T11" fmla="*/ 5 h 34"/>
                <a:gd name="T12" fmla="*/ 4 w 15"/>
                <a:gd name="T13" fmla="*/ 3 h 34"/>
                <a:gd name="T14" fmla="*/ 15 w 15"/>
                <a:gd name="T15" fmla="*/ 0 h 34"/>
                <a:gd name="T16" fmla="*/ 11 w 15"/>
                <a:gd name="T17" fmla="*/ 3 h 34"/>
                <a:gd name="T18" fmla="*/ 7 w 15"/>
                <a:gd name="T19"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4">
                  <a:moveTo>
                    <a:pt x="7" y="18"/>
                  </a:moveTo>
                  <a:cubicBezTo>
                    <a:pt x="8" y="20"/>
                    <a:pt x="9" y="25"/>
                    <a:pt x="9" y="27"/>
                  </a:cubicBezTo>
                  <a:cubicBezTo>
                    <a:pt x="9" y="29"/>
                    <a:pt x="8" y="34"/>
                    <a:pt x="8" y="34"/>
                  </a:cubicBezTo>
                  <a:cubicBezTo>
                    <a:pt x="8" y="30"/>
                    <a:pt x="7" y="27"/>
                    <a:pt x="6" y="24"/>
                  </a:cubicBezTo>
                  <a:cubicBezTo>
                    <a:pt x="5" y="21"/>
                    <a:pt x="3" y="18"/>
                    <a:pt x="1" y="14"/>
                  </a:cubicBezTo>
                  <a:cubicBezTo>
                    <a:pt x="0" y="11"/>
                    <a:pt x="2" y="7"/>
                    <a:pt x="3" y="5"/>
                  </a:cubicBezTo>
                  <a:cubicBezTo>
                    <a:pt x="4" y="4"/>
                    <a:pt x="4" y="4"/>
                    <a:pt x="4" y="3"/>
                  </a:cubicBezTo>
                  <a:cubicBezTo>
                    <a:pt x="8" y="2"/>
                    <a:pt x="12" y="1"/>
                    <a:pt x="15" y="0"/>
                  </a:cubicBezTo>
                  <a:cubicBezTo>
                    <a:pt x="14" y="1"/>
                    <a:pt x="12" y="2"/>
                    <a:pt x="11" y="3"/>
                  </a:cubicBezTo>
                  <a:cubicBezTo>
                    <a:pt x="7" y="9"/>
                    <a:pt x="6" y="14"/>
                    <a:pt x="7"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2033"/>
            <p:cNvSpPr>
              <a:spLocks/>
            </p:cNvSpPr>
            <p:nvPr/>
          </p:nvSpPr>
          <p:spPr bwMode="auto">
            <a:xfrm>
              <a:off x="6202328" y="2816239"/>
              <a:ext cx="117476" cy="184151"/>
            </a:xfrm>
            <a:custGeom>
              <a:avLst/>
              <a:gdLst>
                <a:gd name="T0" fmla="*/ 8 w 31"/>
                <a:gd name="T1" fmla="*/ 18 h 49"/>
                <a:gd name="T2" fmla="*/ 10 w 31"/>
                <a:gd name="T3" fmla="*/ 28 h 49"/>
                <a:gd name="T4" fmla="*/ 11 w 31"/>
                <a:gd name="T5" fmla="*/ 31 h 49"/>
                <a:gd name="T6" fmla="*/ 11 w 31"/>
                <a:gd name="T7" fmla="*/ 31 h 49"/>
                <a:gd name="T8" fmla="*/ 12 w 31"/>
                <a:gd name="T9" fmla="*/ 31 h 49"/>
                <a:gd name="T10" fmla="*/ 13 w 31"/>
                <a:gd name="T11" fmla="*/ 27 h 49"/>
                <a:gd name="T12" fmla="*/ 15 w 31"/>
                <a:gd name="T13" fmla="*/ 21 h 49"/>
                <a:gd name="T14" fmla="*/ 15 w 31"/>
                <a:gd name="T15" fmla="*/ 15 h 49"/>
                <a:gd name="T16" fmla="*/ 17 w 31"/>
                <a:gd name="T17" fmla="*/ 9 h 49"/>
                <a:gd name="T18" fmla="*/ 20 w 31"/>
                <a:gd name="T19" fmla="*/ 6 h 49"/>
                <a:gd name="T20" fmla="*/ 17 w 31"/>
                <a:gd name="T21" fmla="*/ 13 h 49"/>
                <a:gd name="T22" fmla="*/ 16 w 31"/>
                <a:gd name="T23" fmla="*/ 17 h 49"/>
                <a:gd name="T24" fmla="*/ 20 w 31"/>
                <a:gd name="T25" fmla="*/ 10 h 49"/>
                <a:gd name="T26" fmla="*/ 28 w 31"/>
                <a:gd name="T27" fmla="*/ 2 h 49"/>
                <a:gd name="T28" fmla="*/ 29 w 31"/>
                <a:gd name="T29" fmla="*/ 1 h 49"/>
                <a:gd name="T30" fmla="*/ 26 w 31"/>
                <a:gd name="T31" fmla="*/ 5 h 49"/>
                <a:gd name="T32" fmla="*/ 15 w 31"/>
                <a:gd name="T33" fmla="*/ 24 h 49"/>
                <a:gd name="T34" fmla="*/ 14 w 31"/>
                <a:gd name="T35" fmla="*/ 29 h 49"/>
                <a:gd name="T36" fmla="*/ 13 w 31"/>
                <a:gd name="T37" fmla="*/ 31 h 49"/>
                <a:gd name="T38" fmla="*/ 15 w 31"/>
                <a:gd name="T39" fmla="*/ 29 h 49"/>
                <a:gd name="T40" fmla="*/ 23 w 31"/>
                <a:gd name="T41" fmla="*/ 23 h 49"/>
                <a:gd name="T42" fmla="*/ 25 w 31"/>
                <a:gd name="T43" fmla="*/ 20 h 49"/>
                <a:gd name="T44" fmla="*/ 29 w 31"/>
                <a:gd name="T45" fmla="*/ 13 h 49"/>
                <a:gd name="T46" fmla="*/ 29 w 31"/>
                <a:gd name="T47" fmla="*/ 13 h 49"/>
                <a:gd name="T48" fmla="*/ 25 w 31"/>
                <a:gd name="T49" fmla="*/ 20 h 49"/>
                <a:gd name="T50" fmla="*/ 23 w 31"/>
                <a:gd name="T51" fmla="*/ 23 h 49"/>
                <a:gd name="T52" fmla="*/ 14 w 31"/>
                <a:gd name="T53" fmla="*/ 31 h 49"/>
                <a:gd name="T54" fmla="*/ 13 w 31"/>
                <a:gd name="T55" fmla="*/ 34 h 49"/>
                <a:gd name="T56" fmla="*/ 10 w 31"/>
                <a:gd name="T57" fmla="*/ 41 h 49"/>
                <a:gd name="T58" fmla="*/ 12 w 31"/>
                <a:gd name="T59" fmla="*/ 40 h 49"/>
                <a:gd name="T60" fmla="*/ 16 w 31"/>
                <a:gd name="T61" fmla="*/ 39 h 49"/>
                <a:gd name="T62" fmla="*/ 24 w 31"/>
                <a:gd name="T63" fmla="*/ 34 h 49"/>
                <a:gd name="T64" fmla="*/ 29 w 31"/>
                <a:gd name="T65" fmla="*/ 29 h 49"/>
                <a:gd name="T66" fmla="*/ 25 w 31"/>
                <a:gd name="T67" fmla="*/ 34 h 49"/>
                <a:gd name="T68" fmla="*/ 17 w 31"/>
                <a:gd name="T69" fmla="*/ 40 h 49"/>
                <a:gd name="T70" fmla="*/ 13 w 31"/>
                <a:gd name="T71" fmla="*/ 41 h 49"/>
                <a:gd name="T72" fmla="*/ 10 w 31"/>
                <a:gd name="T73" fmla="*/ 41 h 49"/>
                <a:gd name="T74" fmla="*/ 8 w 31"/>
                <a:gd name="T75" fmla="*/ 44 h 49"/>
                <a:gd name="T76" fmla="*/ 6 w 31"/>
                <a:gd name="T77" fmla="*/ 46 h 49"/>
                <a:gd name="T78" fmla="*/ 5 w 31"/>
                <a:gd name="T79" fmla="*/ 47 h 49"/>
                <a:gd name="T80" fmla="*/ 4 w 31"/>
                <a:gd name="T81" fmla="*/ 48 h 49"/>
                <a:gd name="T82" fmla="*/ 6 w 31"/>
                <a:gd name="T83" fmla="*/ 44 h 49"/>
                <a:gd name="T84" fmla="*/ 6 w 31"/>
                <a:gd name="T85" fmla="*/ 43 h 49"/>
                <a:gd name="T86" fmla="*/ 7 w 31"/>
                <a:gd name="T87" fmla="*/ 42 h 49"/>
                <a:gd name="T88" fmla="*/ 7 w 31"/>
                <a:gd name="T89" fmla="*/ 34 h 49"/>
                <a:gd name="T90" fmla="*/ 6 w 31"/>
                <a:gd name="T91" fmla="*/ 31 h 49"/>
                <a:gd name="T92" fmla="*/ 0 w 31"/>
                <a:gd name="T93" fmla="*/ 23 h 49"/>
                <a:gd name="T94" fmla="*/ 5 w 31"/>
                <a:gd name="T95" fmla="*/ 27 h 49"/>
                <a:gd name="T96" fmla="*/ 7 w 31"/>
                <a:gd name="T97" fmla="*/ 32 h 49"/>
                <a:gd name="T98" fmla="*/ 8 w 31"/>
                <a:gd name="T99" fmla="*/ 37 h 49"/>
                <a:gd name="T100" fmla="*/ 8 w 31"/>
                <a:gd name="T101" fmla="*/ 42 h 49"/>
                <a:gd name="T102" fmla="*/ 10 w 31"/>
                <a:gd name="T103" fmla="*/ 37 h 49"/>
                <a:gd name="T104" fmla="*/ 11 w 31"/>
                <a:gd name="T105" fmla="*/ 35 h 49"/>
                <a:gd name="T106" fmla="*/ 10 w 31"/>
                <a:gd name="T107" fmla="*/ 31 h 49"/>
                <a:gd name="T108" fmla="*/ 10 w 31"/>
                <a:gd name="T109" fmla="*/ 30 h 49"/>
                <a:gd name="T110" fmla="*/ 9 w 31"/>
                <a:gd name="T111" fmla="*/ 25 h 49"/>
                <a:gd name="T112" fmla="*/ 7 w 31"/>
                <a:gd name="T113" fmla="*/ 14 h 49"/>
                <a:gd name="T114" fmla="*/ 8 w 31"/>
                <a:gd name="T115"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49">
                  <a:moveTo>
                    <a:pt x="8" y="14"/>
                  </a:moveTo>
                  <a:cubicBezTo>
                    <a:pt x="8" y="15"/>
                    <a:pt x="8" y="16"/>
                    <a:pt x="8" y="18"/>
                  </a:cubicBezTo>
                  <a:cubicBezTo>
                    <a:pt x="8" y="20"/>
                    <a:pt x="9" y="22"/>
                    <a:pt x="9" y="25"/>
                  </a:cubicBezTo>
                  <a:cubicBezTo>
                    <a:pt x="10" y="26"/>
                    <a:pt x="10" y="27"/>
                    <a:pt x="10" y="28"/>
                  </a:cubicBezTo>
                  <a:cubicBezTo>
                    <a:pt x="11" y="29"/>
                    <a:pt x="11" y="29"/>
                    <a:pt x="11" y="30"/>
                  </a:cubicBezTo>
                  <a:cubicBezTo>
                    <a:pt x="11" y="31"/>
                    <a:pt x="11" y="31"/>
                    <a:pt x="11" y="31"/>
                  </a:cubicBezTo>
                  <a:cubicBezTo>
                    <a:pt x="11" y="31"/>
                    <a:pt x="11" y="31"/>
                    <a:pt x="11" y="31"/>
                  </a:cubicBezTo>
                  <a:cubicBezTo>
                    <a:pt x="11" y="31"/>
                    <a:pt x="11" y="31"/>
                    <a:pt x="11" y="31"/>
                  </a:cubicBezTo>
                  <a:cubicBezTo>
                    <a:pt x="11" y="32"/>
                    <a:pt x="11" y="33"/>
                    <a:pt x="11" y="33"/>
                  </a:cubicBezTo>
                  <a:cubicBezTo>
                    <a:pt x="12" y="32"/>
                    <a:pt x="12" y="31"/>
                    <a:pt x="12" y="31"/>
                  </a:cubicBezTo>
                  <a:cubicBezTo>
                    <a:pt x="12" y="30"/>
                    <a:pt x="12" y="29"/>
                    <a:pt x="12" y="29"/>
                  </a:cubicBezTo>
                  <a:cubicBezTo>
                    <a:pt x="13" y="28"/>
                    <a:pt x="13" y="28"/>
                    <a:pt x="13" y="27"/>
                  </a:cubicBezTo>
                  <a:cubicBezTo>
                    <a:pt x="13" y="26"/>
                    <a:pt x="13" y="25"/>
                    <a:pt x="14" y="23"/>
                  </a:cubicBezTo>
                  <a:cubicBezTo>
                    <a:pt x="14" y="22"/>
                    <a:pt x="14" y="22"/>
                    <a:pt x="15" y="21"/>
                  </a:cubicBezTo>
                  <a:cubicBezTo>
                    <a:pt x="15" y="20"/>
                    <a:pt x="15" y="18"/>
                    <a:pt x="15" y="17"/>
                  </a:cubicBezTo>
                  <a:cubicBezTo>
                    <a:pt x="15" y="17"/>
                    <a:pt x="15" y="16"/>
                    <a:pt x="15" y="15"/>
                  </a:cubicBezTo>
                  <a:cubicBezTo>
                    <a:pt x="16" y="14"/>
                    <a:pt x="16" y="14"/>
                    <a:pt x="16" y="13"/>
                  </a:cubicBezTo>
                  <a:cubicBezTo>
                    <a:pt x="16" y="12"/>
                    <a:pt x="17" y="10"/>
                    <a:pt x="17" y="9"/>
                  </a:cubicBezTo>
                  <a:cubicBezTo>
                    <a:pt x="18" y="9"/>
                    <a:pt x="18" y="8"/>
                    <a:pt x="18" y="7"/>
                  </a:cubicBezTo>
                  <a:cubicBezTo>
                    <a:pt x="19" y="7"/>
                    <a:pt x="19" y="6"/>
                    <a:pt x="20" y="6"/>
                  </a:cubicBezTo>
                  <a:cubicBezTo>
                    <a:pt x="19" y="7"/>
                    <a:pt x="18" y="8"/>
                    <a:pt x="18" y="9"/>
                  </a:cubicBezTo>
                  <a:cubicBezTo>
                    <a:pt x="17" y="11"/>
                    <a:pt x="17" y="12"/>
                    <a:pt x="17" y="13"/>
                  </a:cubicBezTo>
                  <a:cubicBezTo>
                    <a:pt x="16" y="14"/>
                    <a:pt x="16" y="15"/>
                    <a:pt x="16" y="15"/>
                  </a:cubicBezTo>
                  <a:cubicBezTo>
                    <a:pt x="16" y="16"/>
                    <a:pt x="16" y="17"/>
                    <a:pt x="16" y="17"/>
                  </a:cubicBezTo>
                  <a:cubicBezTo>
                    <a:pt x="16" y="18"/>
                    <a:pt x="16" y="18"/>
                    <a:pt x="16" y="18"/>
                  </a:cubicBezTo>
                  <a:cubicBezTo>
                    <a:pt x="17" y="16"/>
                    <a:pt x="18" y="13"/>
                    <a:pt x="20" y="10"/>
                  </a:cubicBezTo>
                  <a:cubicBezTo>
                    <a:pt x="22" y="8"/>
                    <a:pt x="23" y="6"/>
                    <a:pt x="25" y="5"/>
                  </a:cubicBezTo>
                  <a:cubicBezTo>
                    <a:pt x="26" y="4"/>
                    <a:pt x="27" y="3"/>
                    <a:pt x="28" y="2"/>
                  </a:cubicBezTo>
                  <a:cubicBezTo>
                    <a:pt x="28" y="1"/>
                    <a:pt x="29" y="1"/>
                    <a:pt x="31" y="0"/>
                  </a:cubicBezTo>
                  <a:cubicBezTo>
                    <a:pt x="30" y="1"/>
                    <a:pt x="30" y="1"/>
                    <a:pt x="29" y="1"/>
                  </a:cubicBezTo>
                  <a:cubicBezTo>
                    <a:pt x="29" y="2"/>
                    <a:pt x="28" y="2"/>
                    <a:pt x="28" y="3"/>
                  </a:cubicBezTo>
                  <a:cubicBezTo>
                    <a:pt x="27" y="4"/>
                    <a:pt x="26" y="5"/>
                    <a:pt x="26" y="5"/>
                  </a:cubicBezTo>
                  <a:cubicBezTo>
                    <a:pt x="24" y="7"/>
                    <a:pt x="23" y="9"/>
                    <a:pt x="21" y="11"/>
                  </a:cubicBezTo>
                  <a:cubicBezTo>
                    <a:pt x="19" y="15"/>
                    <a:pt x="16" y="19"/>
                    <a:pt x="15" y="24"/>
                  </a:cubicBezTo>
                  <a:cubicBezTo>
                    <a:pt x="15" y="25"/>
                    <a:pt x="14" y="26"/>
                    <a:pt x="14" y="27"/>
                  </a:cubicBezTo>
                  <a:cubicBezTo>
                    <a:pt x="14" y="28"/>
                    <a:pt x="14" y="28"/>
                    <a:pt x="14" y="29"/>
                  </a:cubicBezTo>
                  <a:cubicBezTo>
                    <a:pt x="14" y="30"/>
                    <a:pt x="14" y="30"/>
                    <a:pt x="13" y="31"/>
                  </a:cubicBezTo>
                  <a:cubicBezTo>
                    <a:pt x="13" y="31"/>
                    <a:pt x="13" y="31"/>
                    <a:pt x="13" y="31"/>
                  </a:cubicBezTo>
                  <a:cubicBezTo>
                    <a:pt x="13" y="31"/>
                    <a:pt x="13" y="31"/>
                    <a:pt x="14" y="31"/>
                  </a:cubicBezTo>
                  <a:cubicBezTo>
                    <a:pt x="14" y="30"/>
                    <a:pt x="14" y="30"/>
                    <a:pt x="15" y="29"/>
                  </a:cubicBezTo>
                  <a:cubicBezTo>
                    <a:pt x="15" y="29"/>
                    <a:pt x="16" y="28"/>
                    <a:pt x="16" y="28"/>
                  </a:cubicBezTo>
                  <a:cubicBezTo>
                    <a:pt x="18" y="26"/>
                    <a:pt x="21" y="25"/>
                    <a:pt x="23" y="23"/>
                  </a:cubicBezTo>
                  <a:cubicBezTo>
                    <a:pt x="23" y="23"/>
                    <a:pt x="24" y="22"/>
                    <a:pt x="24" y="22"/>
                  </a:cubicBezTo>
                  <a:cubicBezTo>
                    <a:pt x="24" y="21"/>
                    <a:pt x="25" y="20"/>
                    <a:pt x="25" y="20"/>
                  </a:cubicBezTo>
                  <a:cubicBezTo>
                    <a:pt x="26" y="19"/>
                    <a:pt x="26" y="18"/>
                    <a:pt x="27" y="16"/>
                  </a:cubicBezTo>
                  <a:cubicBezTo>
                    <a:pt x="28" y="15"/>
                    <a:pt x="28" y="14"/>
                    <a:pt x="29" y="13"/>
                  </a:cubicBezTo>
                  <a:cubicBezTo>
                    <a:pt x="29" y="12"/>
                    <a:pt x="29" y="10"/>
                    <a:pt x="30" y="9"/>
                  </a:cubicBezTo>
                  <a:cubicBezTo>
                    <a:pt x="30" y="10"/>
                    <a:pt x="29" y="12"/>
                    <a:pt x="29" y="13"/>
                  </a:cubicBezTo>
                  <a:cubicBezTo>
                    <a:pt x="28" y="14"/>
                    <a:pt x="28" y="15"/>
                    <a:pt x="27" y="17"/>
                  </a:cubicBezTo>
                  <a:cubicBezTo>
                    <a:pt x="27" y="18"/>
                    <a:pt x="26" y="19"/>
                    <a:pt x="25" y="20"/>
                  </a:cubicBezTo>
                  <a:cubicBezTo>
                    <a:pt x="25" y="21"/>
                    <a:pt x="25" y="21"/>
                    <a:pt x="24" y="22"/>
                  </a:cubicBezTo>
                  <a:cubicBezTo>
                    <a:pt x="24" y="22"/>
                    <a:pt x="24" y="23"/>
                    <a:pt x="23" y="23"/>
                  </a:cubicBezTo>
                  <a:cubicBezTo>
                    <a:pt x="21" y="25"/>
                    <a:pt x="19" y="27"/>
                    <a:pt x="17" y="29"/>
                  </a:cubicBezTo>
                  <a:cubicBezTo>
                    <a:pt x="16" y="29"/>
                    <a:pt x="15" y="30"/>
                    <a:pt x="14" y="31"/>
                  </a:cubicBezTo>
                  <a:cubicBezTo>
                    <a:pt x="14" y="32"/>
                    <a:pt x="13" y="32"/>
                    <a:pt x="13" y="33"/>
                  </a:cubicBezTo>
                  <a:cubicBezTo>
                    <a:pt x="13" y="33"/>
                    <a:pt x="13" y="33"/>
                    <a:pt x="13" y="34"/>
                  </a:cubicBezTo>
                  <a:cubicBezTo>
                    <a:pt x="12" y="35"/>
                    <a:pt x="12" y="36"/>
                    <a:pt x="11" y="38"/>
                  </a:cubicBezTo>
                  <a:cubicBezTo>
                    <a:pt x="11" y="39"/>
                    <a:pt x="10" y="40"/>
                    <a:pt x="10" y="41"/>
                  </a:cubicBezTo>
                  <a:cubicBezTo>
                    <a:pt x="10" y="41"/>
                    <a:pt x="10" y="41"/>
                    <a:pt x="10" y="41"/>
                  </a:cubicBezTo>
                  <a:cubicBezTo>
                    <a:pt x="11" y="40"/>
                    <a:pt x="11" y="40"/>
                    <a:pt x="12" y="40"/>
                  </a:cubicBezTo>
                  <a:cubicBezTo>
                    <a:pt x="12" y="40"/>
                    <a:pt x="13" y="40"/>
                    <a:pt x="13" y="40"/>
                  </a:cubicBezTo>
                  <a:cubicBezTo>
                    <a:pt x="14" y="40"/>
                    <a:pt x="15" y="39"/>
                    <a:pt x="16" y="39"/>
                  </a:cubicBezTo>
                  <a:cubicBezTo>
                    <a:pt x="17" y="38"/>
                    <a:pt x="18" y="38"/>
                    <a:pt x="19" y="37"/>
                  </a:cubicBezTo>
                  <a:cubicBezTo>
                    <a:pt x="21" y="36"/>
                    <a:pt x="23" y="35"/>
                    <a:pt x="24" y="34"/>
                  </a:cubicBezTo>
                  <a:cubicBezTo>
                    <a:pt x="25" y="33"/>
                    <a:pt x="26" y="32"/>
                    <a:pt x="27" y="31"/>
                  </a:cubicBezTo>
                  <a:cubicBezTo>
                    <a:pt x="27" y="30"/>
                    <a:pt x="28" y="30"/>
                    <a:pt x="29" y="29"/>
                  </a:cubicBezTo>
                  <a:cubicBezTo>
                    <a:pt x="28" y="30"/>
                    <a:pt x="28" y="31"/>
                    <a:pt x="27" y="31"/>
                  </a:cubicBezTo>
                  <a:cubicBezTo>
                    <a:pt x="26" y="32"/>
                    <a:pt x="25" y="33"/>
                    <a:pt x="25" y="34"/>
                  </a:cubicBezTo>
                  <a:cubicBezTo>
                    <a:pt x="23" y="35"/>
                    <a:pt x="21" y="37"/>
                    <a:pt x="20" y="38"/>
                  </a:cubicBezTo>
                  <a:cubicBezTo>
                    <a:pt x="19" y="39"/>
                    <a:pt x="18" y="39"/>
                    <a:pt x="17" y="40"/>
                  </a:cubicBezTo>
                  <a:cubicBezTo>
                    <a:pt x="16" y="40"/>
                    <a:pt x="15" y="40"/>
                    <a:pt x="14" y="41"/>
                  </a:cubicBezTo>
                  <a:cubicBezTo>
                    <a:pt x="13" y="41"/>
                    <a:pt x="13" y="41"/>
                    <a:pt x="13" y="41"/>
                  </a:cubicBezTo>
                  <a:cubicBezTo>
                    <a:pt x="13" y="41"/>
                    <a:pt x="12" y="41"/>
                    <a:pt x="12" y="41"/>
                  </a:cubicBezTo>
                  <a:cubicBezTo>
                    <a:pt x="11" y="41"/>
                    <a:pt x="11" y="41"/>
                    <a:pt x="10" y="41"/>
                  </a:cubicBezTo>
                  <a:cubicBezTo>
                    <a:pt x="10" y="42"/>
                    <a:pt x="9" y="42"/>
                    <a:pt x="9" y="42"/>
                  </a:cubicBezTo>
                  <a:cubicBezTo>
                    <a:pt x="9" y="43"/>
                    <a:pt x="8" y="43"/>
                    <a:pt x="8" y="44"/>
                  </a:cubicBezTo>
                  <a:cubicBezTo>
                    <a:pt x="7" y="45"/>
                    <a:pt x="7" y="45"/>
                    <a:pt x="6" y="46"/>
                  </a:cubicBezTo>
                  <a:cubicBezTo>
                    <a:pt x="6" y="46"/>
                    <a:pt x="6" y="46"/>
                    <a:pt x="6" y="46"/>
                  </a:cubicBezTo>
                  <a:cubicBezTo>
                    <a:pt x="6" y="46"/>
                    <a:pt x="6" y="46"/>
                    <a:pt x="6" y="46"/>
                  </a:cubicBezTo>
                  <a:cubicBezTo>
                    <a:pt x="5" y="47"/>
                    <a:pt x="5" y="47"/>
                    <a:pt x="5" y="47"/>
                  </a:cubicBezTo>
                  <a:cubicBezTo>
                    <a:pt x="4" y="48"/>
                    <a:pt x="3" y="49"/>
                    <a:pt x="2" y="49"/>
                  </a:cubicBezTo>
                  <a:cubicBezTo>
                    <a:pt x="3" y="49"/>
                    <a:pt x="3" y="48"/>
                    <a:pt x="4" y="48"/>
                  </a:cubicBezTo>
                  <a:cubicBezTo>
                    <a:pt x="4" y="47"/>
                    <a:pt x="4" y="47"/>
                    <a:pt x="5" y="46"/>
                  </a:cubicBezTo>
                  <a:cubicBezTo>
                    <a:pt x="5" y="46"/>
                    <a:pt x="6" y="45"/>
                    <a:pt x="6" y="44"/>
                  </a:cubicBezTo>
                  <a:cubicBezTo>
                    <a:pt x="6" y="44"/>
                    <a:pt x="6" y="44"/>
                    <a:pt x="6" y="44"/>
                  </a:cubicBezTo>
                  <a:cubicBezTo>
                    <a:pt x="6" y="44"/>
                    <a:pt x="6" y="43"/>
                    <a:pt x="6" y="43"/>
                  </a:cubicBezTo>
                  <a:cubicBezTo>
                    <a:pt x="7" y="43"/>
                    <a:pt x="7" y="43"/>
                    <a:pt x="7" y="42"/>
                  </a:cubicBezTo>
                  <a:cubicBezTo>
                    <a:pt x="7" y="42"/>
                    <a:pt x="7" y="42"/>
                    <a:pt x="7" y="42"/>
                  </a:cubicBezTo>
                  <a:cubicBezTo>
                    <a:pt x="7" y="41"/>
                    <a:pt x="7" y="41"/>
                    <a:pt x="7" y="40"/>
                  </a:cubicBezTo>
                  <a:cubicBezTo>
                    <a:pt x="7" y="38"/>
                    <a:pt x="7" y="36"/>
                    <a:pt x="7" y="34"/>
                  </a:cubicBezTo>
                  <a:cubicBezTo>
                    <a:pt x="7" y="33"/>
                    <a:pt x="7" y="33"/>
                    <a:pt x="7" y="32"/>
                  </a:cubicBezTo>
                  <a:cubicBezTo>
                    <a:pt x="6" y="32"/>
                    <a:pt x="6" y="31"/>
                    <a:pt x="6" y="31"/>
                  </a:cubicBezTo>
                  <a:cubicBezTo>
                    <a:pt x="6" y="30"/>
                    <a:pt x="5" y="29"/>
                    <a:pt x="5" y="28"/>
                  </a:cubicBezTo>
                  <a:cubicBezTo>
                    <a:pt x="3" y="26"/>
                    <a:pt x="2" y="24"/>
                    <a:pt x="0" y="23"/>
                  </a:cubicBezTo>
                  <a:cubicBezTo>
                    <a:pt x="1" y="24"/>
                    <a:pt x="2" y="24"/>
                    <a:pt x="3" y="25"/>
                  </a:cubicBezTo>
                  <a:cubicBezTo>
                    <a:pt x="4" y="26"/>
                    <a:pt x="4" y="27"/>
                    <a:pt x="5" y="27"/>
                  </a:cubicBezTo>
                  <a:cubicBezTo>
                    <a:pt x="6" y="28"/>
                    <a:pt x="6" y="29"/>
                    <a:pt x="7" y="30"/>
                  </a:cubicBezTo>
                  <a:cubicBezTo>
                    <a:pt x="7" y="31"/>
                    <a:pt x="7" y="31"/>
                    <a:pt x="7" y="32"/>
                  </a:cubicBezTo>
                  <a:cubicBezTo>
                    <a:pt x="7" y="32"/>
                    <a:pt x="7" y="33"/>
                    <a:pt x="7" y="34"/>
                  </a:cubicBezTo>
                  <a:cubicBezTo>
                    <a:pt x="8" y="35"/>
                    <a:pt x="8" y="36"/>
                    <a:pt x="8" y="37"/>
                  </a:cubicBezTo>
                  <a:cubicBezTo>
                    <a:pt x="8" y="38"/>
                    <a:pt x="8" y="39"/>
                    <a:pt x="8" y="40"/>
                  </a:cubicBezTo>
                  <a:cubicBezTo>
                    <a:pt x="8" y="41"/>
                    <a:pt x="8" y="41"/>
                    <a:pt x="8" y="42"/>
                  </a:cubicBezTo>
                  <a:cubicBezTo>
                    <a:pt x="8" y="42"/>
                    <a:pt x="8" y="42"/>
                    <a:pt x="8" y="42"/>
                  </a:cubicBezTo>
                  <a:cubicBezTo>
                    <a:pt x="9" y="40"/>
                    <a:pt x="9" y="39"/>
                    <a:pt x="10" y="37"/>
                  </a:cubicBezTo>
                  <a:cubicBezTo>
                    <a:pt x="10" y="37"/>
                    <a:pt x="10" y="37"/>
                    <a:pt x="10" y="36"/>
                  </a:cubicBezTo>
                  <a:cubicBezTo>
                    <a:pt x="11" y="36"/>
                    <a:pt x="11" y="35"/>
                    <a:pt x="11" y="35"/>
                  </a:cubicBezTo>
                  <a:cubicBezTo>
                    <a:pt x="11" y="34"/>
                    <a:pt x="11" y="33"/>
                    <a:pt x="10" y="32"/>
                  </a:cubicBezTo>
                  <a:cubicBezTo>
                    <a:pt x="10" y="31"/>
                    <a:pt x="10" y="31"/>
                    <a:pt x="10" y="31"/>
                  </a:cubicBezTo>
                  <a:cubicBezTo>
                    <a:pt x="10" y="31"/>
                    <a:pt x="10" y="31"/>
                    <a:pt x="10" y="31"/>
                  </a:cubicBezTo>
                  <a:cubicBezTo>
                    <a:pt x="10" y="30"/>
                    <a:pt x="10" y="30"/>
                    <a:pt x="10" y="30"/>
                  </a:cubicBezTo>
                  <a:cubicBezTo>
                    <a:pt x="10" y="29"/>
                    <a:pt x="10" y="29"/>
                    <a:pt x="10" y="28"/>
                  </a:cubicBezTo>
                  <a:cubicBezTo>
                    <a:pt x="9" y="27"/>
                    <a:pt x="9" y="26"/>
                    <a:pt x="9" y="25"/>
                  </a:cubicBezTo>
                  <a:cubicBezTo>
                    <a:pt x="8" y="22"/>
                    <a:pt x="8" y="20"/>
                    <a:pt x="7" y="18"/>
                  </a:cubicBezTo>
                  <a:cubicBezTo>
                    <a:pt x="7" y="16"/>
                    <a:pt x="7" y="15"/>
                    <a:pt x="7" y="14"/>
                  </a:cubicBezTo>
                  <a:cubicBezTo>
                    <a:pt x="8" y="13"/>
                    <a:pt x="8" y="12"/>
                    <a:pt x="9" y="11"/>
                  </a:cubicBezTo>
                  <a:cubicBezTo>
                    <a:pt x="9" y="12"/>
                    <a:pt x="8" y="13"/>
                    <a:pt x="8"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2034"/>
            <p:cNvSpPr>
              <a:spLocks/>
            </p:cNvSpPr>
            <p:nvPr/>
          </p:nvSpPr>
          <p:spPr bwMode="auto">
            <a:xfrm>
              <a:off x="5805451" y="2763851"/>
              <a:ext cx="168276" cy="150814"/>
            </a:xfrm>
            <a:custGeom>
              <a:avLst/>
              <a:gdLst>
                <a:gd name="T0" fmla="*/ 45 w 45"/>
                <a:gd name="T1" fmla="*/ 40 h 40"/>
                <a:gd name="T2" fmla="*/ 19 w 45"/>
                <a:gd name="T3" fmla="*/ 24 h 40"/>
                <a:gd name="T4" fmla="*/ 9 w 45"/>
                <a:gd name="T5" fmla="*/ 11 h 40"/>
                <a:gd name="T6" fmla="*/ 0 w 45"/>
                <a:gd name="T7" fmla="*/ 0 h 40"/>
                <a:gd name="T8" fmla="*/ 4 w 45"/>
                <a:gd name="T9" fmla="*/ 20 h 40"/>
                <a:gd name="T10" fmla="*/ 21 w 45"/>
                <a:gd name="T11" fmla="*/ 32 h 40"/>
                <a:gd name="T12" fmla="*/ 45 w 45"/>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45" h="40">
                  <a:moveTo>
                    <a:pt x="45" y="40"/>
                  </a:moveTo>
                  <a:cubicBezTo>
                    <a:pt x="36" y="34"/>
                    <a:pt x="26" y="31"/>
                    <a:pt x="19" y="24"/>
                  </a:cubicBezTo>
                  <a:cubicBezTo>
                    <a:pt x="15" y="20"/>
                    <a:pt x="12" y="16"/>
                    <a:pt x="9" y="11"/>
                  </a:cubicBezTo>
                  <a:cubicBezTo>
                    <a:pt x="7" y="7"/>
                    <a:pt x="4" y="3"/>
                    <a:pt x="0" y="0"/>
                  </a:cubicBezTo>
                  <a:cubicBezTo>
                    <a:pt x="2" y="7"/>
                    <a:pt x="3" y="14"/>
                    <a:pt x="4" y="20"/>
                  </a:cubicBezTo>
                  <a:cubicBezTo>
                    <a:pt x="9" y="25"/>
                    <a:pt x="17" y="30"/>
                    <a:pt x="21" y="32"/>
                  </a:cubicBezTo>
                  <a:cubicBezTo>
                    <a:pt x="28" y="35"/>
                    <a:pt x="37" y="37"/>
                    <a:pt x="45" y="4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2037"/>
            <p:cNvSpPr>
              <a:spLocks/>
            </p:cNvSpPr>
            <p:nvPr/>
          </p:nvSpPr>
          <p:spPr bwMode="auto">
            <a:xfrm>
              <a:off x="5910227" y="2714638"/>
              <a:ext cx="115888" cy="219077"/>
            </a:xfrm>
            <a:custGeom>
              <a:avLst/>
              <a:gdLst>
                <a:gd name="T0" fmla="*/ 23 w 31"/>
                <a:gd name="T1" fmla="*/ 29 h 58"/>
                <a:gd name="T2" fmla="*/ 23 w 31"/>
                <a:gd name="T3" fmla="*/ 48 h 58"/>
                <a:gd name="T4" fmla="*/ 28 w 31"/>
                <a:gd name="T5" fmla="*/ 58 h 58"/>
                <a:gd name="T6" fmla="*/ 27 w 31"/>
                <a:gd name="T7" fmla="*/ 40 h 58"/>
                <a:gd name="T8" fmla="*/ 31 w 31"/>
                <a:gd name="T9" fmla="*/ 20 h 58"/>
                <a:gd name="T10" fmla="*/ 23 w 31"/>
                <a:gd name="T11" fmla="*/ 4 h 58"/>
                <a:gd name="T12" fmla="*/ 21 w 31"/>
                <a:gd name="T13" fmla="*/ 2 h 58"/>
                <a:gd name="T14" fmla="*/ 0 w 31"/>
                <a:gd name="T15" fmla="*/ 0 h 58"/>
                <a:gd name="T16" fmla="*/ 9 w 31"/>
                <a:gd name="T17" fmla="*/ 5 h 58"/>
                <a:gd name="T18" fmla="*/ 23 w 31"/>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58">
                  <a:moveTo>
                    <a:pt x="23" y="29"/>
                  </a:moveTo>
                  <a:cubicBezTo>
                    <a:pt x="23" y="34"/>
                    <a:pt x="22" y="43"/>
                    <a:pt x="23" y="48"/>
                  </a:cubicBezTo>
                  <a:cubicBezTo>
                    <a:pt x="24" y="51"/>
                    <a:pt x="28" y="58"/>
                    <a:pt x="28" y="58"/>
                  </a:cubicBezTo>
                  <a:cubicBezTo>
                    <a:pt x="26" y="53"/>
                    <a:pt x="26" y="46"/>
                    <a:pt x="27" y="40"/>
                  </a:cubicBezTo>
                  <a:cubicBezTo>
                    <a:pt x="28" y="33"/>
                    <a:pt x="30" y="27"/>
                    <a:pt x="31" y="20"/>
                  </a:cubicBezTo>
                  <a:cubicBezTo>
                    <a:pt x="31" y="14"/>
                    <a:pt x="28" y="8"/>
                    <a:pt x="23" y="4"/>
                  </a:cubicBezTo>
                  <a:cubicBezTo>
                    <a:pt x="22" y="3"/>
                    <a:pt x="22" y="3"/>
                    <a:pt x="21" y="2"/>
                  </a:cubicBezTo>
                  <a:cubicBezTo>
                    <a:pt x="14" y="1"/>
                    <a:pt x="7" y="1"/>
                    <a:pt x="0" y="0"/>
                  </a:cubicBezTo>
                  <a:cubicBezTo>
                    <a:pt x="3" y="2"/>
                    <a:pt x="6" y="3"/>
                    <a:pt x="9" y="5"/>
                  </a:cubicBezTo>
                  <a:cubicBezTo>
                    <a:pt x="19" y="13"/>
                    <a:pt x="23" y="23"/>
                    <a:pt x="23" y="2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2038"/>
            <p:cNvSpPr>
              <a:spLocks/>
            </p:cNvSpPr>
            <p:nvPr/>
          </p:nvSpPr>
          <p:spPr bwMode="auto">
            <a:xfrm>
              <a:off x="5808626" y="2730513"/>
              <a:ext cx="274639" cy="285752"/>
            </a:xfrm>
            <a:custGeom>
              <a:avLst/>
              <a:gdLst>
                <a:gd name="T0" fmla="*/ 48 w 73"/>
                <a:gd name="T1" fmla="*/ 21 h 76"/>
                <a:gd name="T2" fmla="*/ 49 w 73"/>
                <a:gd name="T3" fmla="*/ 41 h 76"/>
                <a:gd name="T4" fmla="*/ 49 w 73"/>
                <a:gd name="T5" fmla="*/ 46 h 76"/>
                <a:gd name="T6" fmla="*/ 49 w 73"/>
                <a:gd name="T7" fmla="*/ 48 h 76"/>
                <a:gd name="T8" fmla="*/ 47 w 73"/>
                <a:gd name="T9" fmla="*/ 46 h 76"/>
                <a:gd name="T10" fmla="*/ 44 w 73"/>
                <a:gd name="T11" fmla="*/ 40 h 76"/>
                <a:gd name="T12" fmla="*/ 38 w 73"/>
                <a:gd name="T13" fmla="*/ 30 h 76"/>
                <a:gd name="T14" fmla="*/ 34 w 73"/>
                <a:gd name="T15" fmla="*/ 20 h 76"/>
                <a:gd name="T16" fmla="*/ 28 w 73"/>
                <a:gd name="T17" fmla="*/ 11 h 76"/>
                <a:gd name="T18" fmla="*/ 22 w 73"/>
                <a:gd name="T19" fmla="*/ 6 h 76"/>
                <a:gd name="T20" fmla="*/ 31 w 73"/>
                <a:gd name="T21" fmla="*/ 18 h 76"/>
                <a:gd name="T22" fmla="*/ 35 w 73"/>
                <a:gd name="T23" fmla="*/ 24 h 76"/>
                <a:gd name="T24" fmla="*/ 23 w 73"/>
                <a:gd name="T25" fmla="*/ 14 h 76"/>
                <a:gd name="T26" fmla="*/ 7 w 73"/>
                <a:gd name="T27" fmla="*/ 3 h 76"/>
                <a:gd name="T28" fmla="*/ 3 w 73"/>
                <a:gd name="T29" fmla="*/ 2 h 76"/>
                <a:gd name="T30" fmla="*/ 11 w 73"/>
                <a:gd name="T31" fmla="*/ 8 h 76"/>
                <a:gd name="T32" fmla="*/ 39 w 73"/>
                <a:gd name="T33" fmla="*/ 36 h 76"/>
                <a:gd name="T34" fmla="*/ 44 w 73"/>
                <a:gd name="T35" fmla="*/ 44 h 76"/>
                <a:gd name="T36" fmla="*/ 45 w 73"/>
                <a:gd name="T37" fmla="*/ 48 h 76"/>
                <a:gd name="T38" fmla="*/ 42 w 73"/>
                <a:gd name="T39" fmla="*/ 45 h 76"/>
                <a:gd name="T40" fmla="*/ 25 w 73"/>
                <a:gd name="T41" fmla="*/ 38 h 76"/>
                <a:gd name="T42" fmla="*/ 19 w 73"/>
                <a:gd name="T43" fmla="*/ 33 h 76"/>
                <a:gd name="T44" fmla="*/ 10 w 73"/>
                <a:gd name="T45" fmla="*/ 22 h 76"/>
                <a:gd name="T46" fmla="*/ 9 w 73"/>
                <a:gd name="T47" fmla="*/ 22 h 76"/>
                <a:gd name="T48" fmla="*/ 19 w 73"/>
                <a:gd name="T49" fmla="*/ 34 h 76"/>
                <a:gd name="T50" fmla="*/ 24 w 73"/>
                <a:gd name="T51" fmla="*/ 39 h 76"/>
                <a:gd name="T52" fmla="*/ 44 w 73"/>
                <a:gd name="T53" fmla="*/ 49 h 76"/>
                <a:gd name="T54" fmla="*/ 47 w 73"/>
                <a:gd name="T55" fmla="*/ 52 h 76"/>
                <a:gd name="T56" fmla="*/ 56 w 73"/>
                <a:gd name="T57" fmla="*/ 64 h 76"/>
                <a:gd name="T58" fmla="*/ 52 w 73"/>
                <a:gd name="T59" fmla="*/ 64 h 76"/>
                <a:gd name="T60" fmla="*/ 43 w 73"/>
                <a:gd name="T61" fmla="*/ 63 h 76"/>
                <a:gd name="T62" fmla="*/ 26 w 73"/>
                <a:gd name="T63" fmla="*/ 57 h 76"/>
                <a:gd name="T64" fmla="*/ 16 w 73"/>
                <a:gd name="T65" fmla="*/ 51 h 76"/>
                <a:gd name="T66" fmla="*/ 26 w 73"/>
                <a:gd name="T67" fmla="*/ 58 h 76"/>
                <a:gd name="T68" fmla="*/ 43 w 73"/>
                <a:gd name="T69" fmla="*/ 65 h 76"/>
                <a:gd name="T70" fmla="*/ 51 w 73"/>
                <a:gd name="T71" fmla="*/ 65 h 76"/>
                <a:gd name="T72" fmla="*/ 55 w 73"/>
                <a:gd name="T73" fmla="*/ 65 h 76"/>
                <a:gd name="T74" fmla="*/ 61 w 73"/>
                <a:gd name="T75" fmla="*/ 69 h 76"/>
                <a:gd name="T76" fmla="*/ 66 w 73"/>
                <a:gd name="T77" fmla="*/ 72 h 76"/>
                <a:gd name="T78" fmla="*/ 67 w 73"/>
                <a:gd name="T79" fmla="*/ 73 h 76"/>
                <a:gd name="T80" fmla="*/ 70 w 73"/>
                <a:gd name="T81" fmla="*/ 74 h 76"/>
                <a:gd name="T82" fmla="*/ 64 w 73"/>
                <a:gd name="T83" fmla="*/ 68 h 76"/>
                <a:gd name="T84" fmla="*/ 63 w 73"/>
                <a:gd name="T85" fmla="*/ 67 h 76"/>
                <a:gd name="T86" fmla="*/ 62 w 73"/>
                <a:gd name="T87" fmla="*/ 64 h 76"/>
                <a:gd name="T88" fmla="*/ 58 w 73"/>
                <a:gd name="T89" fmla="*/ 50 h 76"/>
                <a:gd name="T90" fmla="*/ 58 w 73"/>
                <a:gd name="T91" fmla="*/ 44 h 76"/>
                <a:gd name="T92" fmla="*/ 65 w 73"/>
                <a:gd name="T93" fmla="*/ 27 h 76"/>
                <a:gd name="T94" fmla="*/ 58 w 73"/>
                <a:gd name="T95" fmla="*/ 38 h 76"/>
                <a:gd name="T96" fmla="*/ 57 w 73"/>
                <a:gd name="T97" fmla="*/ 47 h 76"/>
                <a:gd name="T98" fmla="*/ 58 w 73"/>
                <a:gd name="T99" fmla="*/ 56 h 76"/>
                <a:gd name="T100" fmla="*/ 60 w 73"/>
                <a:gd name="T101" fmla="*/ 65 h 76"/>
                <a:gd name="T102" fmla="*/ 54 w 73"/>
                <a:gd name="T103" fmla="*/ 58 h 76"/>
                <a:gd name="T104" fmla="*/ 52 w 73"/>
                <a:gd name="T105" fmla="*/ 54 h 76"/>
                <a:gd name="T106" fmla="*/ 51 w 73"/>
                <a:gd name="T107" fmla="*/ 47 h 76"/>
                <a:gd name="T108" fmla="*/ 51 w 73"/>
                <a:gd name="T109" fmla="*/ 44 h 76"/>
                <a:gd name="T110" fmla="*/ 51 w 73"/>
                <a:gd name="T111" fmla="*/ 34 h 76"/>
                <a:gd name="T112" fmla="*/ 48 w 73"/>
                <a:gd name="T113" fmla="*/ 15 h 76"/>
                <a:gd name="T114" fmla="*/ 46 w 73"/>
                <a:gd name="T115" fmla="*/ 1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46" y="15"/>
                  </a:moveTo>
                  <a:cubicBezTo>
                    <a:pt x="47" y="17"/>
                    <a:pt x="48" y="19"/>
                    <a:pt x="48" y="21"/>
                  </a:cubicBezTo>
                  <a:cubicBezTo>
                    <a:pt x="49" y="26"/>
                    <a:pt x="49" y="30"/>
                    <a:pt x="49" y="34"/>
                  </a:cubicBezTo>
                  <a:cubicBezTo>
                    <a:pt x="49" y="37"/>
                    <a:pt x="49" y="39"/>
                    <a:pt x="49" y="41"/>
                  </a:cubicBezTo>
                  <a:cubicBezTo>
                    <a:pt x="49" y="42"/>
                    <a:pt x="49" y="43"/>
                    <a:pt x="49" y="44"/>
                  </a:cubicBezTo>
                  <a:cubicBezTo>
                    <a:pt x="49" y="46"/>
                    <a:pt x="49" y="46"/>
                    <a:pt x="49" y="46"/>
                  </a:cubicBezTo>
                  <a:cubicBezTo>
                    <a:pt x="49" y="46"/>
                    <a:pt x="49" y="47"/>
                    <a:pt x="49" y="47"/>
                  </a:cubicBezTo>
                  <a:cubicBezTo>
                    <a:pt x="49" y="48"/>
                    <a:pt x="49" y="48"/>
                    <a:pt x="49" y="48"/>
                  </a:cubicBezTo>
                  <a:cubicBezTo>
                    <a:pt x="49" y="49"/>
                    <a:pt x="49" y="50"/>
                    <a:pt x="49" y="51"/>
                  </a:cubicBezTo>
                  <a:cubicBezTo>
                    <a:pt x="49" y="50"/>
                    <a:pt x="48" y="48"/>
                    <a:pt x="47" y="46"/>
                  </a:cubicBezTo>
                  <a:cubicBezTo>
                    <a:pt x="46" y="46"/>
                    <a:pt x="46" y="44"/>
                    <a:pt x="46" y="43"/>
                  </a:cubicBezTo>
                  <a:cubicBezTo>
                    <a:pt x="45" y="42"/>
                    <a:pt x="45" y="41"/>
                    <a:pt x="44" y="40"/>
                  </a:cubicBezTo>
                  <a:cubicBezTo>
                    <a:pt x="43" y="38"/>
                    <a:pt x="42" y="36"/>
                    <a:pt x="41" y="34"/>
                  </a:cubicBezTo>
                  <a:cubicBezTo>
                    <a:pt x="40" y="33"/>
                    <a:pt x="39" y="31"/>
                    <a:pt x="38" y="30"/>
                  </a:cubicBezTo>
                  <a:cubicBezTo>
                    <a:pt x="37" y="28"/>
                    <a:pt x="37" y="26"/>
                    <a:pt x="36" y="24"/>
                  </a:cubicBezTo>
                  <a:cubicBezTo>
                    <a:pt x="35" y="23"/>
                    <a:pt x="35" y="22"/>
                    <a:pt x="34" y="20"/>
                  </a:cubicBezTo>
                  <a:cubicBezTo>
                    <a:pt x="34" y="19"/>
                    <a:pt x="33" y="18"/>
                    <a:pt x="32" y="17"/>
                  </a:cubicBezTo>
                  <a:cubicBezTo>
                    <a:pt x="31" y="15"/>
                    <a:pt x="30" y="13"/>
                    <a:pt x="28" y="11"/>
                  </a:cubicBezTo>
                  <a:cubicBezTo>
                    <a:pt x="27" y="10"/>
                    <a:pt x="26" y="9"/>
                    <a:pt x="25" y="8"/>
                  </a:cubicBezTo>
                  <a:cubicBezTo>
                    <a:pt x="24" y="7"/>
                    <a:pt x="23" y="7"/>
                    <a:pt x="22" y="6"/>
                  </a:cubicBezTo>
                  <a:cubicBezTo>
                    <a:pt x="24" y="7"/>
                    <a:pt x="26" y="9"/>
                    <a:pt x="28" y="11"/>
                  </a:cubicBezTo>
                  <a:cubicBezTo>
                    <a:pt x="29" y="13"/>
                    <a:pt x="30" y="15"/>
                    <a:pt x="31" y="18"/>
                  </a:cubicBezTo>
                  <a:cubicBezTo>
                    <a:pt x="32" y="19"/>
                    <a:pt x="33" y="20"/>
                    <a:pt x="33" y="21"/>
                  </a:cubicBezTo>
                  <a:cubicBezTo>
                    <a:pt x="34" y="22"/>
                    <a:pt x="34" y="23"/>
                    <a:pt x="35" y="24"/>
                  </a:cubicBezTo>
                  <a:cubicBezTo>
                    <a:pt x="35" y="25"/>
                    <a:pt x="35" y="26"/>
                    <a:pt x="35" y="26"/>
                  </a:cubicBezTo>
                  <a:cubicBezTo>
                    <a:pt x="32" y="22"/>
                    <a:pt x="28" y="18"/>
                    <a:pt x="23" y="14"/>
                  </a:cubicBezTo>
                  <a:cubicBezTo>
                    <a:pt x="20" y="11"/>
                    <a:pt x="16" y="8"/>
                    <a:pt x="13" y="6"/>
                  </a:cubicBezTo>
                  <a:cubicBezTo>
                    <a:pt x="11" y="5"/>
                    <a:pt x="9" y="4"/>
                    <a:pt x="7" y="3"/>
                  </a:cubicBezTo>
                  <a:cubicBezTo>
                    <a:pt x="5" y="2"/>
                    <a:pt x="3" y="1"/>
                    <a:pt x="0" y="0"/>
                  </a:cubicBezTo>
                  <a:cubicBezTo>
                    <a:pt x="1" y="1"/>
                    <a:pt x="2" y="1"/>
                    <a:pt x="3" y="2"/>
                  </a:cubicBezTo>
                  <a:cubicBezTo>
                    <a:pt x="4" y="3"/>
                    <a:pt x="5" y="3"/>
                    <a:pt x="6" y="4"/>
                  </a:cubicBezTo>
                  <a:cubicBezTo>
                    <a:pt x="8" y="5"/>
                    <a:pt x="10" y="6"/>
                    <a:pt x="11" y="8"/>
                  </a:cubicBezTo>
                  <a:cubicBezTo>
                    <a:pt x="15" y="10"/>
                    <a:pt x="19" y="13"/>
                    <a:pt x="22" y="16"/>
                  </a:cubicBezTo>
                  <a:cubicBezTo>
                    <a:pt x="29" y="21"/>
                    <a:pt x="34" y="28"/>
                    <a:pt x="39" y="36"/>
                  </a:cubicBezTo>
                  <a:cubicBezTo>
                    <a:pt x="40" y="38"/>
                    <a:pt x="41" y="39"/>
                    <a:pt x="42" y="41"/>
                  </a:cubicBezTo>
                  <a:cubicBezTo>
                    <a:pt x="43" y="42"/>
                    <a:pt x="43" y="43"/>
                    <a:pt x="44" y="44"/>
                  </a:cubicBezTo>
                  <a:cubicBezTo>
                    <a:pt x="44" y="45"/>
                    <a:pt x="44" y="46"/>
                    <a:pt x="45" y="47"/>
                  </a:cubicBezTo>
                  <a:cubicBezTo>
                    <a:pt x="45" y="48"/>
                    <a:pt x="45" y="48"/>
                    <a:pt x="45" y="48"/>
                  </a:cubicBezTo>
                  <a:cubicBezTo>
                    <a:pt x="45" y="48"/>
                    <a:pt x="45" y="48"/>
                    <a:pt x="45" y="48"/>
                  </a:cubicBezTo>
                  <a:cubicBezTo>
                    <a:pt x="44" y="47"/>
                    <a:pt x="43" y="46"/>
                    <a:pt x="42" y="45"/>
                  </a:cubicBezTo>
                  <a:cubicBezTo>
                    <a:pt x="40" y="45"/>
                    <a:pt x="39" y="44"/>
                    <a:pt x="38" y="44"/>
                  </a:cubicBezTo>
                  <a:cubicBezTo>
                    <a:pt x="34" y="42"/>
                    <a:pt x="29" y="40"/>
                    <a:pt x="25" y="38"/>
                  </a:cubicBezTo>
                  <a:cubicBezTo>
                    <a:pt x="24" y="37"/>
                    <a:pt x="23" y="36"/>
                    <a:pt x="22" y="36"/>
                  </a:cubicBezTo>
                  <a:cubicBezTo>
                    <a:pt x="21" y="35"/>
                    <a:pt x="20" y="34"/>
                    <a:pt x="19" y="33"/>
                  </a:cubicBezTo>
                  <a:cubicBezTo>
                    <a:pt x="17" y="32"/>
                    <a:pt x="16" y="30"/>
                    <a:pt x="14" y="28"/>
                  </a:cubicBezTo>
                  <a:cubicBezTo>
                    <a:pt x="13" y="26"/>
                    <a:pt x="11" y="24"/>
                    <a:pt x="10" y="22"/>
                  </a:cubicBezTo>
                  <a:cubicBezTo>
                    <a:pt x="8" y="20"/>
                    <a:pt x="7" y="18"/>
                    <a:pt x="6" y="16"/>
                  </a:cubicBezTo>
                  <a:cubicBezTo>
                    <a:pt x="7" y="18"/>
                    <a:pt x="8" y="20"/>
                    <a:pt x="9" y="22"/>
                  </a:cubicBezTo>
                  <a:cubicBezTo>
                    <a:pt x="11" y="24"/>
                    <a:pt x="12" y="26"/>
                    <a:pt x="14" y="28"/>
                  </a:cubicBezTo>
                  <a:cubicBezTo>
                    <a:pt x="15" y="30"/>
                    <a:pt x="17" y="32"/>
                    <a:pt x="19" y="34"/>
                  </a:cubicBezTo>
                  <a:cubicBezTo>
                    <a:pt x="19" y="35"/>
                    <a:pt x="20" y="36"/>
                    <a:pt x="21" y="36"/>
                  </a:cubicBezTo>
                  <a:cubicBezTo>
                    <a:pt x="22" y="37"/>
                    <a:pt x="23" y="38"/>
                    <a:pt x="24" y="39"/>
                  </a:cubicBezTo>
                  <a:cubicBezTo>
                    <a:pt x="29" y="41"/>
                    <a:pt x="33" y="43"/>
                    <a:pt x="38" y="45"/>
                  </a:cubicBezTo>
                  <a:cubicBezTo>
                    <a:pt x="40" y="46"/>
                    <a:pt x="42" y="47"/>
                    <a:pt x="44" y="49"/>
                  </a:cubicBezTo>
                  <a:cubicBezTo>
                    <a:pt x="45" y="49"/>
                    <a:pt x="46" y="50"/>
                    <a:pt x="46" y="51"/>
                  </a:cubicBezTo>
                  <a:cubicBezTo>
                    <a:pt x="47" y="52"/>
                    <a:pt x="47" y="52"/>
                    <a:pt x="47" y="52"/>
                  </a:cubicBezTo>
                  <a:cubicBezTo>
                    <a:pt x="49" y="55"/>
                    <a:pt x="50" y="57"/>
                    <a:pt x="52" y="59"/>
                  </a:cubicBezTo>
                  <a:cubicBezTo>
                    <a:pt x="53" y="61"/>
                    <a:pt x="55" y="62"/>
                    <a:pt x="56" y="64"/>
                  </a:cubicBezTo>
                  <a:cubicBezTo>
                    <a:pt x="56" y="64"/>
                    <a:pt x="55" y="64"/>
                    <a:pt x="55" y="64"/>
                  </a:cubicBezTo>
                  <a:cubicBezTo>
                    <a:pt x="54" y="64"/>
                    <a:pt x="53" y="64"/>
                    <a:pt x="52" y="64"/>
                  </a:cubicBezTo>
                  <a:cubicBezTo>
                    <a:pt x="51" y="64"/>
                    <a:pt x="50" y="64"/>
                    <a:pt x="49" y="64"/>
                  </a:cubicBezTo>
                  <a:cubicBezTo>
                    <a:pt x="47" y="64"/>
                    <a:pt x="45" y="64"/>
                    <a:pt x="43" y="63"/>
                  </a:cubicBezTo>
                  <a:cubicBezTo>
                    <a:pt x="41" y="63"/>
                    <a:pt x="39" y="63"/>
                    <a:pt x="37" y="62"/>
                  </a:cubicBezTo>
                  <a:cubicBezTo>
                    <a:pt x="34" y="61"/>
                    <a:pt x="30" y="59"/>
                    <a:pt x="26" y="57"/>
                  </a:cubicBezTo>
                  <a:cubicBezTo>
                    <a:pt x="25" y="56"/>
                    <a:pt x="23" y="55"/>
                    <a:pt x="21" y="54"/>
                  </a:cubicBezTo>
                  <a:cubicBezTo>
                    <a:pt x="20" y="53"/>
                    <a:pt x="18" y="52"/>
                    <a:pt x="16" y="51"/>
                  </a:cubicBezTo>
                  <a:cubicBezTo>
                    <a:pt x="18" y="52"/>
                    <a:pt x="19" y="53"/>
                    <a:pt x="21" y="55"/>
                  </a:cubicBezTo>
                  <a:cubicBezTo>
                    <a:pt x="23" y="56"/>
                    <a:pt x="24" y="57"/>
                    <a:pt x="26" y="58"/>
                  </a:cubicBezTo>
                  <a:cubicBezTo>
                    <a:pt x="29" y="60"/>
                    <a:pt x="33" y="62"/>
                    <a:pt x="37" y="63"/>
                  </a:cubicBezTo>
                  <a:cubicBezTo>
                    <a:pt x="39" y="64"/>
                    <a:pt x="41" y="64"/>
                    <a:pt x="43" y="65"/>
                  </a:cubicBezTo>
                  <a:cubicBezTo>
                    <a:pt x="45" y="65"/>
                    <a:pt x="47" y="65"/>
                    <a:pt x="49" y="65"/>
                  </a:cubicBezTo>
                  <a:cubicBezTo>
                    <a:pt x="50" y="65"/>
                    <a:pt x="50" y="65"/>
                    <a:pt x="51" y="65"/>
                  </a:cubicBezTo>
                  <a:cubicBezTo>
                    <a:pt x="51" y="65"/>
                    <a:pt x="52" y="65"/>
                    <a:pt x="52" y="65"/>
                  </a:cubicBezTo>
                  <a:cubicBezTo>
                    <a:pt x="53" y="65"/>
                    <a:pt x="54" y="65"/>
                    <a:pt x="55" y="65"/>
                  </a:cubicBezTo>
                  <a:cubicBezTo>
                    <a:pt x="56" y="65"/>
                    <a:pt x="57" y="65"/>
                    <a:pt x="58" y="66"/>
                  </a:cubicBezTo>
                  <a:cubicBezTo>
                    <a:pt x="59" y="67"/>
                    <a:pt x="60" y="68"/>
                    <a:pt x="61" y="69"/>
                  </a:cubicBezTo>
                  <a:cubicBezTo>
                    <a:pt x="63" y="70"/>
                    <a:pt x="64" y="71"/>
                    <a:pt x="65" y="71"/>
                  </a:cubicBezTo>
                  <a:cubicBezTo>
                    <a:pt x="65" y="72"/>
                    <a:pt x="66" y="72"/>
                    <a:pt x="66" y="72"/>
                  </a:cubicBezTo>
                  <a:cubicBezTo>
                    <a:pt x="66" y="72"/>
                    <a:pt x="66" y="72"/>
                    <a:pt x="66" y="72"/>
                  </a:cubicBezTo>
                  <a:cubicBezTo>
                    <a:pt x="66" y="72"/>
                    <a:pt x="67" y="72"/>
                    <a:pt x="67" y="73"/>
                  </a:cubicBezTo>
                  <a:cubicBezTo>
                    <a:pt x="69" y="74"/>
                    <a:pt x="71" y="75"/>
                    <a:pt x="73" y="76"/>
                  </a:cubicBezTo>
                  <a:cubicBezTo>
                    <a:pt x="72" y="75"/>
                    <a:pt x="71" y="75"/>
                    <a:pt x="70" y="74"/>
                  </a:cubicBezTo>
                  <a:cubicBezTo>
                    <a:pt x="69" y="73"/>
                    <a:pt x="68" y="72"/>
                    <a:pt x="68" y="72"/>
                  </a:cubicBezTo>
                  <a:cubicBezTo>
                    <a:pt x="66" y="71"/>
                    <a:pt x="65" y="69"/>
                    <a:pt x="64" y="68"/>
                  </a:cubicBezTo>
                  <a:cubicBezTo>
                    <a:pt x="64" y="68"/>
                    <a:pt x="64" y="68"/>
                    <a:pt x="64" y="68"/>
                  </a:cubicBezTo>
                  <a:cubicBezTo>
                    <a:pt x="63" y="67"/>
                    <a:pt x="63" y="67"/>
                    <a:pt x="63" y="67"/>
                  </a:cubicBezTo>
                  <a:cubicBezTo>
                    <a:pt x="63" y="66"/>
                    <a:pt x="62" y="66"/>
                    <a:pt x="62" y="65"/>
                  </a:cubicBezTo>
                  <a:cubicBezTo>
                    <a:pt x="62" y="65"/>
                    <a:pt x="62" y="64"/>
                    <a:pt x="62" y="64"/>
                  </a:cubicBezTo>
                  <a:cubicBezTo>
                    <a:pt x="61" y="63"/>
                    <a:pt x="61" y="62"/>
                    <a:pt x="61" y="61"/>
                  </a:cubicBezTo>
                  <a:cubicBezTo>
                    <a:pt x="59" y="58"/>
                    <a:pt x="58" y="54"/>
                    <a:pt x="58" y="50"/>
                  </a:cubicBezTo>
                  <a:cubicBezTo>
                    <a:pt x="58" y="49"/>
                    <a:pt x="58" y="48"/>
                    <a:pt x="58" y="47"/>
                  </a:cubicBezTo>
                  <a:cubicBezTo>
                    <a:pt x="58" y="46"/>
                    <a:pt x="58" y="45"/>
                    <a:pt x="58" y="44"/>
                  </a:cubicBezTo>
                  <a:cubicBezTo>
                    <a:pt x="58" y="42"/>
                    <a:pt x="58" y="40"/>
                    <a:pt x="59" y="38"/>
                  </a:cubicBezTo>
                  <a:cubicBezTo>
                    <a:pt x="60" y="34"/>
                    <a:pt x="63" y="31"/>
                    <a:pt x="65" y="27"/>
                  </a:cubicBezTo>
                  <a:cubicBezTo>
                    <a:pt x="64" y="29"/>
                    <a:pt x="62" y="31"/>
                    <a:pt x="61" y="32"/>
                  </a:cubicBezTo>
                  <a:cubicBezTo>
                    <a:pt x="60" y="34"/>
                    <a:pt x="59" y="36"/>
                    <a:pt x="58" y="38"/>
                  </a:cubicBezTo>
                  <a:cubicBezTo>
                    <a:pt x="58" y="40"/>
                    <a:pt x="57" y="42"/>
                    <a:pt x="57" y="44"/>
                  </a:cubicBezTo>
                  <a:cubicBezTo>
                    <a:pt x="57" y="45"/>
                    <a:pt x="57" y="46"/>
                    <a:pt x="57" y="47"/>
                  </a:cubicBezTo>
                  <a:cubicBezTo>
                    <a:pt x="57" y="48"/>
                    <a:pt x="57" y="49"/>
                    <a:pt x="57" y="50"/>
                  </a:cubicBezTo>
                  <a:cubicBezTo>
                    <a:pt x="57" y="52"/>
                    <a:pt x="57" y="54"/>
                    <a:pt x="58" y="56"/>
                  </a:cubicBezTo>
                  <a:cubicBezTo>
                    <a:pt x="58" y="58"/>
                    <a:pt x="59" y="60"/>
                    <a:pt x="59" y="62"/>
                  </a:cubicBezTo>
                  <a:cubicBezTo>
                    <a:pt x="59" y="63"/>
                    <a:pt x="60" y="64"/>
                    <a:pt x="60" y="65"/>
                  </a:cubicBezTo>
                  <a:cubicBezTo>
                    <a:pt x="60" y="65"/>
                    <a:pt x="60" y="65"/>
                    <a:pt x="60" y="65"/>
                  </a:cubicBezTo>
                  <a:cubicBezTo>
                    <a:pt x="58" y="63"/>
                    <a:pt x="56" y="60"/>
                    <a:pt x="54" y="58"/>
                  </a:cubicBezTo>
                  <a:cubicBezTo>
                    <a:pt x="53" y="57"/>
                    <a:pt x="53" y="56"/>
                    <a:pt x="53" y="56"/>
                  </a:cubicBezTo>
                  <a:cubicBezTo>
                    <a:pt x="52" y="55"/>
                    <a:pt x="52" y="55"/>
                    <a:pt x="52" y="54"/>
                  </a:cubicBezTo>
                  <a:cubicBezTo>
                    <a:pt x="51" y="52"/>
                    <a:pt x="51" y="50"/>
                    <a:pt x="51" y="48"/>
                  </a:cubicBezTo>
                  <a:cubicBezTo>
                    <a:pt x="51" y="47"/>
                    <a:pt x="51" y="47"/>
                    <a:pt x="51" y="47"/>
                  </a:cubicBezTo>
                  <a:cubicBezTo>
                    <a:pt x="51" y="47"/>
                    <a:pt x="51" y="46"/>
                    <a:pt x="51" y="46"/>
                  </a:cubicBezTo>
                  <a:cubicBezTo>
                    <a:pt x="51" y="44"/>
                    <a:pt x="51" y="44"/>
                    <a:pt x="51" y="44"/>
                  </a:cubicBezTo>
                  <a:cubicBezTo>
                    <a:pt x="51" y="43"/>
                    <a:pt x="51" y="42"/>
                    <a:pt x="51" y="41"/>
                  </a:cubicBezTo>
                  <a:cubicBezTo>
                    <a:pt x="51" y="39"/>
                    <a:pt x="51" y="37"/>
                    <a:pt x="51" y="34"/>
                  </a:cubicBezTo>
                  <a:cubicBezTo>
                    <a:pt x="51" y="30"/>
                    <a:pt x="51" y="26"/>
                    <a:pt x="50" y="21"/>
                  </a:cubicBezTo>
                  <a:cubicBezTo>
                    <a:pt x="49" y="19"/>
                    <a:pt x="49" y="17"/>
                    <a:pt x="48" y="15"/>
                  </a:cubicBezTo>
                  <a:cubicBezTo>
                    <a:pt x="47" y="13"/>
                    <a:pt x="46" y="11"/>
                    <a:pt x="44" y="9"/>
                  </a:cubicBezTo>
                  <a:cubicBezTo>
                    <a:pt x="45" y="11"/>
                    <a:pt x="46" y="13"/>
                    <a:pt x="46" y="1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2039"/>
            <p:cNvSpPr>
              <a:spLocks/>
            </p:cNvSpPr>
            <p:nvPr/>
          </p:nvSpPr>
          <p:spPr bwMode="auto">
            <a:xfrm>
              <a:off x="5610187" y="3248042"/>
              <a:ext cx="47625" cy="139701"/>
            </a:xfrm>
            <a:custGeom>
              <a:avLst/>
              <a:gdLst>
                <a:gd name="T0" fmla="*/ 0 w 13"/>
                <a:gd name="T1" fmla="*/ 37 h 37"/>
                <a:gd name="T2" fmla="*/ 8 w 13"/>
                <a:gd name="T3" fmla="*/ 20 h 37"/>
                <a:gd name="T4" fmla="*/ 9 w 13"/>
                <a:gd name="T5" fmla="*/ 9 h 37"/>
                <a:gd name="T6" fmla="*/ 10 w 13"/>
                <a:gd name="T7" fmla="*/ 0 h 37"/>
                <a:gd name="T8" fmla="*/ 13 w 13"/>
                <a:gd name="T9" fmla="*/ 13 h 37"/>
                <a:gd name="T10" fmla="*/ 9 w 13"/>
                <a:gd name="T11" fmla="*/ 25 h 37"/>
                <a:gd name="T12" fmla="*/ 0 w 13"/>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3" h="37">
                  <a:moveTo>
                    <a:pt x="0" y="37"/>
                  </a:moveTo>
                  <a:cubicBezTo>
                    <a:pt x="3" y="32"/>
                    <a:pt x="6" y="26"/>
                    <a:pt x="8" y="20"/>
                  </a:cubicBezTo>
                  <a:cubicBezTo>
                    <a:pt x="9" y="16"/>
                    <a:pt x="9" y="13"/>
                    <a:pt x="9" y="9"/>
                  </a:cubicBezTo>
                  <a:cubicBezTo>
                    <a:pt x="9" y="6"/>
                    <a:pt x="9" y="2"/>
                    <a:pt x="10" y="0"/>
                  </a:cubicBezTo>
                  <a:cubicBezTo>
                    <a:pt x="11" y="4"/>
                    <a:pt x="12" y="9"/>
                    <a:pt x="13" y="13"/>
                  </a:cubicBezTo>
                  <a:cubicBezTo>
                    <a:pt x="13" y="18"/>
                    <a:pt x="10" y="23"/>
                    <a:pt x="9" y="25"/>
                  </a:cubicBezTo>
                  <a:cubicBezTo>
                    <a:pt x="6" y="30"/>
                    <a:pt x="3" y="33"/>
                    <a:pt x="0" y="3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89" name="Picture 2041"/>
            <p:cNvPicPr>
              <a:picLocks noChangeAspect="1" noChangeArrowheads="1"/>
            </p:cNvPicPr>
            <p:nvPr/>
          </p:nvPicPr>
          <p:blipFill>
            <a:blip r:embed="rId39" cstate="screen">
              <a:extLst>
                <a:ext uri="{28A0092B-C50C-407E-A947-70E740481C1C}">
                  <a14:useLocalDpi xmlns:a14="http://schemas.microsoft.com/office/drawing/2010/main"/>
                </a:ext>
              </a:extLst>
            </a:blip>
            <a:srcRect/>
            <a:stretch>
              <a:fillRect/>
            </a:stretch>
          </p:blipFill>
          <p:spPr bwMode="auto">
            <a:xfrm>
              <a:off x="5505412" y="3321068"/>
              <a:ext cx="100013"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0" name="Freeform 2042"/>
            <p:cNvSpPr>
              <a:spLocks/>
            </p:cNvSpPr>
            <p:nvPr/>
          </p:nvSpPr>
          <p:spPr bwMode="auto">
            <a:xfrm>
              <a:off x="5549862" y="3248042"/>
              <a:ext cx="44450" cy="165101"/>
            </a:xfrm>
            <a:custGeom>
              <a:avLst/>
              <a:gdLst>
                <a:gd name="T0" fmla="*/ 7 w 12"/>
                <a:gd name="T1" fmla="*/ 25 h 44"/>
                <a:gd name="T2" fmla="*/ 12 w 12"/>
                <a:gd name="T3" fmla="*/ 36 h 44"/>
                <a:gd name="T4" fmla="*/ 12 w 12"/>
                <a:gd name="T5" fmla="*/ 44 h 44"/>
                <a:gd name="T6" fmla="*/ 8 w 12"/>
                <a:gd name="T7" fmla="*/ 33 h 44"/>
                <a:gd name="T8" fmla="*/ 1 w 12"/>
                <a:gd name="T9" fmla="*/ 22 h 44"/>
                <a:gd name="T10" fmla="*/ 1 w 12"/>
                <a:gd name="T11" fmla="*/ 10 h 44"/>
                <a:gd name="T12" fmla="*/ 1 w 12"/>
                <a:gd name="T13" fmla="*/ 8 h 44"/>
                <a:gd name="T14" fmla="*/ 11 w 12"/>
                <a:gd name="T15" fmla="*/ 0 h 44"/>
                <a:gd name="T16" fmla="*/ 8 w 12"/>
                <a:gd name="T17" fmla="*/ 5 h 44"/>
                <a:gd name="T18" fmla="*/ 7 w 12"/>
                <a:gd name="T19" fmla="*/ 2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44">
                  <a:moveTo>
                    <a:pt x="7" y="25"/>
                  </a:moveTo>
                  <a:cubicBezTo>
                    <a:pt x="9" y="28"/>
                    <a:pt x="11" y="33"/>
                    <a:pt x="12" y="36"/>
                  </a:cubicBezTo>
                  <a:cubicBezTo>
                    <a:pt x="12" y="39"/>
                    <a:pt x="12" y="44"/>
                    <a:pt x="12" y="44"/>
                  </a:cubicBezTo>
                  <a:cubicBezTo>
                    <a:pt x="12" y="40"/>
                    <a:pt x="10" y="37"/>
                    <a:pt x="8" y="33"/>
                  </a:cubicBezTo>
                  <a:cubicBezTo>
                    <a:pt x="6" y="29"/>
                    <a:pt x="3" y="26"/>
                    <a:pt x="1" y="22"/>
                  </a:cubicBezTo>
                  <a:cubicBezTo>
                    <a:pt x="0" y="18"/>
                    <a:pt x="0" y="14"/>
                    <a:pt x="1" y="10"/>
                  </a:cubicBezTo>
                  <a:cubicBezTo>
                    <a:pt x="1" y="9"/>
                    <a:pt x="1" y="8"/>
                    <a:pt x="1" y="8"/>
                  </a:cubicBezTo>
                  <a:cubicBezTo>
                    <a:pt x="4" y="5"/>
                    <a:pt x="7" y="2"/>
                    <a:pt x="11" y="0"/>
                  </a:cubicBezTo>
                  <a:cubicBezTo>
                    <a:pt x="10" y="2"/>
                    <a:pt x="8" y="4"/>
                    <a:pt x="8" y="5"/>
                  </a:cubicBezTo>
                  <a:cubicBezTo>
                    <a:pt x="5" y="14"/>
                    <a:pt x="6" y="21"/>
                    <a:pt x="7"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2043"/>
            <p:cNvSpPr>
              <a:spLocks/>
            </p:cNvSpPr>
            <p:nvPr/>
          </p:nvSpPr>
          <p:spPr bwMode="auto">
            <a:xfrm>
              <a:off x="5553037" y="3225817"/>
              <a:ext cx="104776" cy="258764"/>
            </a:xfrm>
            <a:custGeom>
              <a:avLst/>
              <a:gdLst>
                <a:gd name="T0" fmla="*/ 6 w 28"/>
                <a:gd name="T1" fmla="*/ 28 h 69"/>
                <a:gd name="T2" fmla="*/ 11 w 28"/>
                <a:gd name="T3" fmla="*/ 40 h 69"/>
                <a:gd name="T4" fmla="*/ 12 w 28"/>
                <a:gd name="T5" fmla="*/ 43 h 69"/>
                <a:gd name="T6" fmla="*/ 12 w 28"/>
                <a:gd name="T7" fmla="*/ 44 h 69"/>
                <a:gd name="T8" fmla="*/ 13 w 28"/>
                <a:gd name="T9" fmla="*/ 43 h 69"/>
                <a:gd name="T10" fmla="*/ 13 w 28"/>
                <a:gd name="T11" fmla="*/ 38 h 69"/>
                <a:gd name="T12" fmla="*/ 13 w 28"/>
                <a:gd name="T13" fmla="*/ 30 h 69"/>
                <a:gd name="T14" fmla="*/ 12 w 28"/>
                <a:gd name="T15" fmla="*/ 23 h 69"/>
                <a:gd name="T16" fmla="*/ 12 w 28"/>
                <a:gd name="T17" fmla="*/ 15 h 69"/>
                <a:gd name="T18" fmla="*/ 14 w 28"/>
                <a:gd name="T19" fmla="*/ 11 h 69"/>
                <a:gd name="T20" fmla="*/ 13 w 28"/>
                <a:gd name="T21" fmla="*/ 21 h 69"/>
                <a:gd name="T22" fmla="*/ 13 w 28"/>
                <a:gd name="T23" fmla="*/ 26 h 69"/>
                <a:gd name="T24" fmla="*/ 15 w 28"/>
                <a:gd name="T25" fmla="*/ 16 h 69"/>
                <a:gd name="T26" fmla="*/ 20 w 28"/>
                <a:gd name="T27" fmla="*/ 4 h 69"/>
                <a:gd name="T28" fmla="*/ 21 w 28"/>
                <a:gd name="T29" fmla="*/ 2 h 69"/>
                <a:gd name="T30" fmla="*/ 19 w 28"/>
                <a:gd name="T31" fmla="*/ 8 h 69"/>
                <a:gd name="T32" fmla="*/ 14 w 28"/>
                <a:gd name="T33" fmla="*/ 34 h 69"/>
                <a:gd name="T34" fmla="*/ 14 w 28"/>
                <a:gd name="T35" fmla="*/ 41 h 69"/>
                <a:gd name="T36" fmla="*/ 14 w 28"/>
                <a:gd name="T37" fmla="*/ 43 h 69"/>
                <a:gd name="T38" fmla="*/ 15 w 28"/>
                <a:gd name="T39" fmla="*/ 41 h 69"/>
                <a:gd name="T40" fmla="*/ 21 w 28"/>
                <a:gd name="T41" fmla="*/ 31 h 69"/>
                <a:gd name="T42" fmla="*/ 22 w 28"/>
                <a:gd name="T43" fmla="*/ 26 h 69"/>
                <a:gd name="T44" fmla="*/ 24 w 28"/>
                <a:gd name="T45" fmla="*/ 17 h 69"/>
                <a:gd name="T46" fmla="*/ 24 w 28"/>
                <a:gd name="T47" fmla="*/ 17 h 69"/>
                <a:gd name="T48" fmla="*/ 23 w 28"/>
                <a:gd name="T49" fmla="*/ 27 h 69"/>
                <a:gd name="T50" fmla="*/ 21 w 28"/>
                <a:gd name="T51" fmla="*/ 31 h 69"/>
                <a:gd name="T52" fmla="*/ 15 w 28"/>
                <a:gd name="T53" fmla="*/ 43 h 69"/>
                <a:gd name="T54" fmla="*/ 14 w 28"/>
                <a:gd name="T55" fmla="*/ 47 h 69"/>
                <a:gd name="T56" fmla="*/ 13 w 28"/>
                <a:gd name="T57" fmla="*/ 56 h 69"/>
                <a:gd name="T58" fmla="*/ 15 w 28"/>
                <a:gd name="T59" fmla="*/ 55 h 69"/>
                <a:gd name="T60" fmla="*/ 19 w 28"/>
                <a:gd name="T61" fmla="*/ 52 h 69"/>
                <a:gd name="T62" fmla="*/ 25 w 28"/>
                <a:gd name="T63" fmla="*/ 43 h 69"/>
                <a:gd name="T64" fmla="*/ 28 w 28"/>
                <a:gd name="T65" fmla="*/ 36 h 69"/>
                <a:gd name="T66" fmla="*/ 25 w 28"/>
                <a:gd name="T67" fmla="*/ 44 h 69"/>
                <a:gd name="T68" fmla="*/ 19 w 28"/>
                <a:gd name="T69" fmla="*/ 53 h 69"/>
                <a:gd name="T70" fmla="*/ 16 w 28"/>
                <a:gd name="T71" fmla="*/ 56 h 69"/>
                <a:gd name="T72" fmla="*/ 14 w 28"/>
                <a:gd name="T73" fmla="*/ 57 h 69"/>
                <a:gd name="T74" fmla="*/ 12 w 28"/>
                <a:gd name="T75" fmla="*/ 61 h 69"/>
                <a:gd name="T76" fmla="*/ 11 w 28"/>
                <a:gd name="T77" fmla="*/ 65 h 69"/>
                <a:gd name="T78" fmla="*/ 11 w 28"/>
                <a:gd name="T79" fmla="*/ 65 h 69"/>
                <a:gd name="T80" fmla="*/ 9 w 28"/>
                <a:gd name="T81" fmla="*/ 67 h 69"/>
                <a:gd name="T82" fmla="*/ 11 w 28"/>
                <a:gd name="T83" fmla="*/ 62 h 69"/>
                <a:gd name="T84" fmla="*/ 11 w 28"/>
                <a:gd name="T85" fmla="*/ 60 h 69"/>
                <a:gd name="T86" fmla="*/ 11 w 28"/>
                <a:gd name="T87" fmla="*/ 58 h 69"/>
                <a:gd name="T88" fmla="*/ 9 w 28"/>
                <a:gd name="T89" fmla="*/ 48 h 69"/>
                <a:gd name="T90" fmla="*/ 7 w 28"/>
                <a:gd name="T91" fmla="*/ 45 h 69"/>
                <a:gd name="T92" fmla="*/ 0 w 28"/>
                <a:gd name="T93" fmla="*/ 37 h 69"/>
                <a:gd name="T94" fmla="*/ 6 w 28"/>
                <a:gd name="T95" fmla="*/ 41 h 69"/>
                <a:gd name="T96" fmla="*/ 9 w 28"/>
                <a:gd name="T97" fmla="*/ 46 h 69"/>
                <a:gd name="T98" fmla="*/ 11 w 28"/>
                <a:gd name="T99" fmla="*/ 52 h 69"/>
                <a:gd name="T100" fmla="*/ 12 w 28"/>
                <a:gd name="T101" fmla="*/ 58 h 69"/>
                <a:gd name="T102" fmla="*/ 13 w 28"/>
                <a:gd name="T103" fmla="*/ 52 h 69"/>
                <a:gd name="T104" fmla="*/ 13 w 28"/>
                <a:gd name="T105" fmla="*/ 49 h 69"/>
                <a:gd name="T106" fmla="*/ 11 w 28"/>
                <a:gd name="T107" fmla="*/ 44 h 69"/>
                <a:gd name="T108" fmla="*/ 11 w 28"/>
                <a:gd name="T109" fmla="*/ 43 h 69"/>
                <a:gd name="T110" fmla="*/ 8 w 28"/>
                <a:gd name="T111" fmla="*/ 37 h 69"/>
                <a:gd name="T112" fmla="*/ 5 w 28"/>
                <a:gd name="T113" fmla="*/ 24 h 69"/>
                <a:gd name="T114" fmla="*/ 5 w 28"/>
                <a:gd name="T11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69">
                  <a:moveTo>
                    <a:pt x="5" y="24"/>
                  </a:moveTo>
                  <a:cubicBezTo>
                    <a:pt x="5" y="25"/>
                    <a:pt x="6" y="27"/>
                    <a:pt x="6" y="28"/>
                  </a:cubicBezTo>
                  <a:cubicBezTo>
                    <a:pt x="7" y="31"/>
                    <a:pt x="8" y="34"/>
                    <a:pt x="9" y="36"/>
                  </a:cubicBezTo>
                  <a:cubicBezTo>
                    <a:pt x="10" y="38"/>
                    <a:pt x="10" y="39"/>
                    <a:pt x="11" y="40"/>
                  </a:cubicBezTo>
                  <a:cubicBezTo>
                    <a:pt x="11" y="41"/>
                    <a:pt x="11" y="42"/>
                    <a:pt x="12" y="42"/>
                  </a:cubicBezTo>
                  <a:cubicBezTo>
                    <a:pt x="12" y="43"/>
                    <a:pt x="12" y="43"/>
                    <a:pt x="12" y="43"/>
                  </a:cubicBezTo>
                  <a:cubicBezTo>
                    <a:pt x="12" y="44"/>
                    <a:pt x="12" y="44"/>
                    <a:pt x="12" y="44"/>
                  </a:cubicBezTo>
                  <a:cubicBezTo>
                    <a:pt x="12" y="44"/>
                    <a:pt x="12" y="44"/>
                    <a:pt x="12" y="44"/>
                  </a:cubicBezTo>
                  <a:cubicBezTo>
                    <a:pt x="13" y="45"/>
                    <a:pt x="13" y="46"/>
                    <a:pt x="13" y="47"/>
                  </a:cubicBezTo>
                  <a:cubicBezTo>
                    <a:pt x="13" y="46"/>
                    <a:pt x="13" y="44"/>
                    <a:pt x="13" y="43"/>
                  </a:cubicBezTo>
                  <a:cubicBezTo>
                    <a:pt x="13" y="42"/>
                    <a:pt x="13" y="42"/>
                    <a:pt x="13" y="41"/>
                  </a:cubicBezTo>
                  <a:cubicBezTo>
                    <a:pt x="13" y="40"/>
                    <a:pt x="13" y="39"/>
                    <a:pt x="13" y="38"/>
                  </a:cubicBezTo>
                  <a:cubicBezTo>
                    <a:pt x="13" y="37"/>
                    <a:pt x="13" y="35"/>
                    <a:pt x="13" y="34"/>
                  </a:cubicBezTo>
                  <a:cubicBezTo>
                    <a:pt x="13" y="33"/>
                    <a:pt x="13" y="31"/>
                    <a:pt x="13" y="30"/>
                  </a:cubicBezTo>
                  <a:cubicBezTo>
                    <a:pt x="13" y="29"/>
                    <a:pt x="12" y="27"/>
                    <a:pt x="12" y="26"/>
                  </a:cubicBezTo>
                  <a:cubicBezTo>
                    <a:pt x="12" y="25"/>
                    <a:pt x="12" y="24"/>
                    <a:pt x="12" y="23"/>
                  </a:cubicBezTo>
                  <a:cubicBezTo>
                    <a:pt x="12" y="22"/>
                    <a:pt x="12" y="21"/>
                    <a:pt x="12" y="21"/>
                  </a:cubicBezTo>
                  <a:cubicBezTo>
                    <a:pt x="12" y="19"/>
                    <a:pt x="12" y="17"/>
                    <a:pt x="12" y="15"/>
                  </a:cubicBezTo>
                  <a:cubicBezTo>
                    <a:pt x="12" y="14"/>
                    <a:pt x="13" y="14"/>
                    <a:pt x="13" y="13"/>
                  </a:cubicBezTo>
                  <a:cubicBezTo>
                    <a:pt x="13" y="12"/>
                    <a:pt x="14" y="11"/>
                    <a:pt x="14" y="11"/>
                  </a:cubicBezTo>
                  <a:cubicBezTo>
                    <a:pt x="13" y="12"/>
                    <a:pt x="13" y="14"/>
                    <a:pt x="13" y="15"/>
                  </a:cubicBezTo>
                  <a:cubicBezTo>
                    <a:pt x="13" y="17"/>
                    <a:pt x="13" y="19"/>
                    <a:pt x="13" y="21"/>
                  </a:cubicBezTo>
                  <a:cubicBezTo>
                    <a:pt x="13" y="21"/>
                    <a:pt x="13" y="22"/>
                    <a:pt x="13" y="23"/>
                  </a:cubicBezTo>
                  <a:cubicBezTo>
                    <a:pt x="13" y="24"/>
                    <a:pt x="13" y="25"/>
                    <a:pt x="13" y="26"/>
                  </a:cubicBezTo>
                  <a:cubicBezTo>
                    <a:pt x="13" y="26"/>
                    <a:pt x="13" y="27"/>
                    <a:pt x="13" y="27"/>
                  </a:cubicBezTo>
                  <a:cubicBezTo>
                    <a:pt x="14" y="23"/>
                    <a:pt x="14" y="19"/>
                    <a:pt x="15" y="16"/>
                  </a:cubicBezTo>
                  <a:cubicBezTo>
                    <a:pt x="16" y="13"/>
                    <a:pt x="17" y="10"/>
                    <a:pt x="18" y="8"/>
                  </a:cubicBezTo>
                  <a:cubicBezTo>
                    <a:pt x="19" y="6"/>
                    <a:pt x="19" y="5"/>
                    <a:pt x="20" y="4"/>
                  </a:cubicBezTo>
                  <a:cubicBezTo>
                    <a:pt x="21" y="3"/>
                    <a:pt x="22" y="1"/>
                    <a:pt x="22" y="0"/>
                  </a:cubicBezTo>
                  <a:cubicBezTo>
                    <a:pt x="22" y="1"/>
                    <a:pt x="22" y="2"/>
                    <a:pt x="21" y="2"/>
                  </a:cubicBezTo>
                  <a:cubicBezTo>
                    <a:pt x="21" y="3"/>
                    <a:pt x="21" y="4"/>
                    <a:pt x="21" y="4"/>
                  </a:cubicBezTo>
                  <a:cubicBezTo>
                    <a:pt x="20" y="6"/>
                    <a:pt x="20" y="7"/>
                    <a:pt x="19" y="8"/>
                  </a:cubicBezTo>
                  <a:cubicBezTo>
                    <a:pt x="18" y="11"/>
                    <a:pt x="17" y="14"/>
                    <a:pt x="16" y="16"/>
                  </a:cubicBezTo>
                  <a:cubicBezTo>
                    <a:pt x="15" y="22"/>
                    <a:pt x="14" y="28"/>
                    <a:pt x="14" y="34"/>
                  </a:cubicBezTo>
                  <a:cubicBezTo>
                    <a:pt x="14" y="35"/>
                    <a:pt x="14" y="37"/>
                    <a:pt x="14" y="38"/>
                  </a:cubicBezTo>
                  <a:cubicBezTo>
                    <a:pt x="14" y="39"/>
                    <a:pt x="14" y="40"/>
                    <a:pt x="14" y="41"/>
                  </a:cubicBezTo>
                  <a:cubicBezTo>
                    <a:pt x="14" y="41"/>
                    <a:pt x="14" y="42"/>
                    <a:pt x="14" y="43"/>
                  </a:cubicBezTo>
                  <a:cubicBezTo>
                    <a:pt x="14" y="43"/>
                    <a:pt x="14" y="43"/>
                    <a:pt x="14" y="43"/>
                  </a:cubicBezTo>
                  <a:cubicBezTo>
                    <a:pt x="14" y="43"/>
                    <a:pt x="14" y="43"/>
                    <a:pt x="14" y="43"/>
                  </a:cubicBezTo>
                  <a:cubicBezTo>
                    <a:pt x="15" y="42"/>
                    <a:pt x="15" y="41"/>
                    <a:pt x="15" y="41"/>
                  </a:cubicBezTo>
                  <a:cubicBezTo>
                    <a:pt x="15" y="40"/>
                    <a:pt x="16" y="39"/>
                    <a:pt x="16" y="39"/>
                  </a:cubicBezTo>
                  <a:cubicBezTo>
                    <a:pt x="18" y="36"/>
                    <a:pt x="19" y="34"/>
                    <a:pt x="21" y="31"/>
                  </a:cubicBezTo>
                  <a:cubicBezTo>
                    <a:pt x="21" y="30"/>
                    <a:pt x="21" y="29"/>
                    <a:pt x="22" y="29"/>
                  </a:cubicBezTo>
                  <a:cubicBezTo>
                    <a:pt x="22" y="28"/>
                    <a:pt x="22" y="27"/>
                    <a:pt x="22" y="26"/>
                  </a:cubicBezTo>
                  <a:cubicBezTo>
                    <a:pt x="23" y="25"/>
                    <a:pt x="23" y="23"/>
                    <a:pt x="23" y="22"/>
                  </a:cubicBezTo>
                  <a:cubicBezTo>
                    <a:pt x="23" y="20"/>
                    <a:pt x="24" y="18"/>
                    <a:pt x="24" y="17"/>
                  </a:cubicBezTo>
                  <a:cubicBezTo>
                    <a:pt x="24" y="15"/>
                    <a:pt x="24" y="13"/>
                    <a:pt x="24" y="12"/>
                  </a:cubicBezTo>
                  <a:cubicBezTo>
                    <a:pt x="24" y="13"/>
                    <a:pt x="24" y="15"/>
                    <a:pt x="24" y="17"/>
                  </a:cubicBezTo>
                  <a:cubicBezTo>
                    <a:pt x="24" y="18"/>
                    <a:pt x="24" y="20"/>
                    <a:pt x="23" y="22"/>
                  </a:cubicBezTo>
                  <a:cubicBezTo>
                    <a:pt x="23" y="23"/>
                    <a:pt x="23" y="25"/>
                    <a:pt x="23" y="27"/>
                  </a:cubicBezTo>
                  <a:cubicBezTo>
                    <a:pt x="22" y="27"/>
                    <a:pt x="22" y="28"/>
                    <a:pt x="22" y="29"/>
                  </a:cubicBezTo>
                  <a:cubicBezTo>
                    <a:pt x="22" y="30"/>
                    <a:pt x="22" y="31"/>
                    <a:pt x="21" y="31"/>
                  </a:cubicBezTo>
                  <a:cubicBezTo>
                    <a:pt x="20" y="34"/>
                    <a:pt x="18" y="37"/>
                    <a:pt x="17" y="39"/>
                  </a:cubicBezTo>
                  <a:cubicBezTo>
                    <a:pt x="16" y="41"/>
                    <a:pt x="15" y="42"/>
                    <a:pt x="15" y="43"/>
                  </a:cubicBezTo>
                  <a:cubicBezTo>
                    <a:pt x="15" y="44"/>
                    <a:pt x="15" y="45"/>
                    <a:pt x="14" y="46"/>
                  </a:cubicBezTo>
                  <a:cubicBezTo>
                    <a:pt x="14" y="46"/>
                    <a:pt x="14" y="46"/>
                    <a:pt x="14" y="47"/>
                  </a:cubicBezTo>
                  <a:cubicBezTo>
                    <a:pt x="14" y="49"/>
                    <a:pt x="14" y="51"/>
                    <a:pt x="14" y="52"/>
                  </a:cubicBezTo>
                  <a:cubicBezTo>
                    <a:pt x="14" y="54"/>
                    <a:pt x="13" y="55"/>
                    <a:pt x="13" y="56"/>
                  </a:cubicBezTo>
                  <a:cubicBezTo>
                    <a:pt x="13" y="56"/>
                    <a:pt x="14" y="56"/>
                    <a:pt x="14" y="56"/>
                  </a:cubicBezTo>
                  <a:cubicBezTo>
                    <a:pt x="14" y="56"/>
                    <a:pt x="15" y="55"/>
                    <a:pt x="15" y="55"/>
                  </a:cubicBezTo>
                  <a:cubicBezTo>
                    <a:pt x="16" y="55"/>
                    <a:pt x="16" y="55"/>
                    <a:pt x="16" y="54"/>
                  </a:cubicBezTo>
                  <a:cubicBezTo>
                    <a:pt x="17" y="54"/>
                    <a:pt x="18" y="53"/>
                    <a:pt x="19" y="52"/>
                  </a:cubicBezTo>
                  <a:cubicBezTo>
                    <a:pt x="20" y="51"/>
                    <a:pt x="20" y="51"/>
                    <a:pt x="21" y="50"/>
                  </a:cubicBezTo>
                  <a:cubicBezTo>
                    <a:pt x="23" y="48"/>
                    <a:pt x="24" y="46"/>
                    <a:pt x="25" y="43"/>
                  </a:cubicBezTo>
                  <a:cubicBezTo>
                    <a:pt x="26" y="42"/>
                    <a:pt x="26" y="41"/>
                    <a:pt x="27" y="40"/>
                  </a:cubicBezTo>
                  <a:cubicBezTo>
                    <a:pt x="27" y="39"/>
                    <a:pt x="27" y="37"/>
                    <a:pt x="28" y="36"/>
                  </a:cubicBezTo>
                  <a:cubicBezTo>
                    <a:pt x="28" y="38"/>
                    <a:pt x="27" y="39"/>
                    <a:pt x="27" y="40"/>
                  </a:cubicBezTo>
                  <a:cubicBezTo>
                    <a:pt x="26" y="41"/>
                    <a:pt x="26" y="42"/>
                    <a:pt x="25" y="44"/>
                  </a:cubicBezTo>
                  <a:cubicBezTo>
                    <a:pt x="24" y="46"/>
                    <a:pt x="23" y="48"/>
                    <a:pt x="22" y="50"/>
                  </a:cubicBezTo>
                  <a:cubicBezTo>
                    <a:pt x="21" y="51"/>
                    <a:pt x="20" y="52"/>
                    <a:pt x="19" y="53"/>
                  </a:cubicBezTo>
                  <a:cubicBezTo>
                    <a:pt x="19" y="54"/>
                    <a:pt x="18" y="55"/>
                    <a:pt x="17" y="55"/>
                  </a:cubicBezTo>
                  <a:cubicBezTo>
                    <a:pt x="17" y="55"/>
                    <a:pt x="16" y="56"/>
                    <a:pt x="16" y="56"/>
                  </a:cubicBezTo>
                  <a:cubicBezTo>
                    <a:pt x="16" y="56"/>
                    <a:pt x="16" y="56"/>
                    <a:pt x="15" y="56"/>
                  </a:cubicBezTo>
                  <a:cubicBezTo>
                    <a:pt x="15" y="56"/>
                    <a:pt x="15" y="57"/>
                    <a:pt x="14" y="57"/>
                  </a:cubicBezTo>
                  <a:cubicBezTo>
                    <a:pt x="14" y="57"/>
                    <a:pt x="13" y="58"/>
                    <a:pt x="13" y="58"/>
                  </a:cubicBezTo>
                  <a:cubicBezTo>
                    <a:pt x="13" y="59"/>
                    <a:pt x="12" y="60"/>
                    <a:pt x="12" y="61"/>
                  </a:cubicBezTo>
                  <a:cubicBezTo>
                    <a:pt x="12" y="62"/>
                    <a:pt x="11" y="63"/>
                    <a:pt x="11" y="64"/>
                  </a:cubicBezTo>
                  <a:cubicBezTo>
                    <a:pt x="11" y="64"/>
                    <a:pt x="11" y="64"/>
                    <a:pt x="11" y="65"/>
                  </a:cubicBezTo>
                  <a:cubicBezTo>
                    <a:pt x="11" y="65"/>
                    <a:pt x="11" y="65"/>
                    <a:pt x="11" y="65"/>
                  </a:cubicBezTo>
                  <a:cubicBezTo>
                    <a:pt x="11" y="65"/>
                    <a:pt x="11" y="65"/>
                    <a:pt x="11" y="65"/>
                  </a:cubicBezTo>
                  <a:cubicBezTo>
                    <a:pt x="10" y="67"/>
                    <a:pt x="9" y="68"/>
                    <a:pt x="9" y="69"/>
                  </a:cubicBezTo>
                  <a:cubicBezTo>
                    <a:pt x="9" y="68"/>
                    <a:pt x="9" y="68"/>
                    <a:pt x="9" y="67"/>
                  </a:cubicBezTo>
                  <a:cubicBezTo>
                    <a:pt x="10" y="66"/>
                    <a:pt x="10" y="66"/>
                    <a:pt x="10" y="65"/>
                  </a:cubicBezTo>
                  <a:cubicBezTo>
                    <a:pt x="10" y="64"/>
                    <a:pt x="11" y="63"/>
                    <a:pt x="11" y="62"/>
                  </a:cubicBezTo>
                  <a:cubicBezTo>
                    <a:pt x="11" y="62"/>
                    <a:pt x="11" y="61"/>
                    <a:pt x="11" y="61"/>
                  </a:cubicBezTo>
                  <a:cubicBezTo>
                    <a:pt x="11" y="61"/>
                    <a:pt x="11" y="61"/>
                    <a:pt x="11" y="60"/>
                  </a:cubicBezTo>
                  <a:cubicBezTo>
                    <a:pt x="11" y="60"/>
                    <a:pt x="11" y="60"/>
                    <a:pt x="11" y="59"/>
                  </a:cubicBezTo>
                  <a:cubicBezTo>
                    <a:pt x="11" y="59"/>
                    <a:pt x="11" y="59"/>
                    <a:pt x="11" y="58"/>
                  </a:cubicBezTo>
                  <a:cubicBezTo>
                    <a:pt x="11" y="58"/>
                    <a:pt x="11" y="57"/>
                    <a:pt x="11" y="56"/>
                  </a:cubicBezTo>
                  <a:cubicBezTo>
                    <a:pt x="10" y="54"/>
                    <a:pt x="10" y="51"/>
                    <a:pt x="9" y="48"/>
                  </a:cubicBezTo>
                  <a:cubicBezTo>
                    <a:pt x="9" y="48"/>
                    <a:pt x="8" y="47"/>
                    <a:pt x="8" y="47"/>
                  </a:cubicBezTo>
                  <a:cubicBezTo>
                    <a:pt x="8" y="46"/>
                    <a:pt x="8" y="45"/>
                    <a:pt x="7" y="45"/>
                  </a:cubicBezTo>
                  <a:cubicBezTo>
                    <a:pt x="7" y="44"/>
                    <a:pt x="6" y="43"/>
                    <a:pt x="5" y="42"/>
                  </a:cubicBezTo>
                  <a:cubicBezTo>
                    <a:pt x="4" y="40"/>
                    <a:pt x="2" y="38"/>
                    <a:pt x="0" y="37"/>
                  </a:cubicBezTo>
                  <a:cubicBezTo>
                    <a:pt x="1" y="38"/>
                    <a:pt x="2" y="38"/>
                    <a:pt x="3" y="39"/>
                  </a:cubicBezTo>
                  <a:cubicBezTo>
                    <a:pt x="4" y="40"/>
                    <a:pt x="5" y="40"/>
                    <a:pt x="6" y="41"/>
                  </a:cubicBezTo>
                  <a:cubicBezTo>
                    <a:pt x="6" y="42"/>
                    <a:pt x="7" y="43"/>
                    <a:pt x="8" y="44"/>
                  </a:cubicBezTo>
                  <a:cubicBezTo>
                    <a:pt x="8" y="45"/>
                    <a:pt x="8" y="46"/>
                    <a:pt x="9" y="46"/>
                  </a:cubicBezTo>
                  <a:cubicBezTo>
                    <a:pt x="9" y="47"/>
                    <a:pt x="9" y="47"/>
                    <a:pt x="9" y="48"/>
                  </a:cubicBezTo>
                  <a:cubicBezTo>
                    <a:pt x="10" y="49"/>
                    <a:pt x="10" y="51"/>
                    <a:pt x="11" y="52"/>
                  </a:cubicBezTo>
                  <a:cubicBezTo>
                    <a:pt x="11" y="53"/>
                    <a:pt x="11" y="55"/>
                    <a:pt x="11" y="56"/>
                  </a:cubicBezTo>
                  <a:cubicBezTo>
                    <a:pt x="11" y="57"/>
                    <a:pt x="11" y="58"/>
                    <a:pt x="12" y="58"/>
                  </a:cubicBezTo>
                  <a:cubicBezTo>
                    <a:pt x="12" y="58"/>
                    <a:pt x="12" y="58"/>
                    <a:pt x="12" y="58"/>
                  </a:cubicBezTo>
                  <a:cubicBezTo>
                    <a:pt x="12" y="56"/>
                    <a:pt x="12" y="54"/>
                    <a:pt x="13" y="52"/>
                  </a:cubicBezTo>
                  <a:cubicBezTo>
                    <a:pt x="13" y="52"/>
                    <a:pt x="13" y="51"/>
                    <a:pt x="13" y="51"/>
                  </a:cubicBezTo>
                  <a:cubicBezTo>
                    <a:pt x="13" y="50"/>
                    <a:pt x="13" y="50"/>
                    <a:pt x="13" y="49"/>
                  </a:cubicBezTo>
                  <a:cubicBezTo>
                    <a:pt x="12" y="48"/>
                    <a:pt x="12" y="46"/>
                    <a:pt x="12" y="45"/>
                  </a:cubicBezTo>
                  <a:cubicBezTo>
                    <a:pt x="11" y="44"/>
                    <a:pt x="11" y="44"/>
                    <a:pt x="11" y="44"/>
                  </a:cubicBezTo>
                  <a:cubicBezTo>
                    <a:pt x="11" y="44"/>
                    <a:pt x="11" y="44"/>
                    <a:pt x="11" y="44"/>
                  </a:cubicBezTo>
                  <a:cubicBezTo>
                    <a:pt x="11" y="43"/>
                    <a:pt x="11" y="43"/>
                    <a:pt x="11" y="43"/>
                  </a:cubicBezTo>
                  <a:cubicBezTo>
                    <a:pt x="11" y="42"/>
                    <a:pt x="10" y="42"/>
                    <a:pt x="10" y="41"/>
                  </a:cubicBezTo>
                  <a:cubicBezTo>
                    <a:pt x="9" y="40"/>
                    <a:pt x="9" y="38"/>
                    <a:pt x="8" y="37"/>
                  </a:cubicBezTo>
                  <a:cubicBezTo>
                    <a:pt x="7" y="34"/>
                    <a:pt x="6" y="31"/>
                    <a:pt x="5" y="28"/>
                  </a:cubicBezTo>
                  <a:cubicBezTo>
                    <a:pt x="5" y="27"/>
                    <a:pt x="5" y="25"/>
                    <a:pt x="5" y="24"/>
                  </a:cubicBezTo>
                  <a:cubicBezTo>
                    <a:pt x="4" y="22"/>
                    <a:pt x="5" y="21"/>
                    <a:pt x="5" y="19"/>
                  </a:cubicBezTo>
                  <a:cubicBezTo>
                    <a:pt x="5" y="21"/>
                    <a:pt x="5" y="22"/>
                    <a:pt x="5" y="2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2044"/>
            <p:cNvSpPr>
              <a:spLocks/>
            </p:cNvSpPr>
            <p:nvPr/>
          </p:nvSpPr>
          <p:spPr bwMode="auto">
            <a:xfrm>
              <a:off x="4606881" y="3811608"/>
              <a:ext cx="139701" cy="180976"/>
            </a:xfrm>
            <a:custGeom>
              <a:avLst/>
              <a:gdLst>
                <a:gd name="T0" fmla="*/ 37 w 37"/>
                <a:gd name="T1" fmla="*/ 48 h 48"/>
                <a:gd name="T2" fmla="*/ 22 w 37"/>
                <a:gd name="T3" fmla="*/ 22 h 48"/>
                <a:gd name="T4" fmla="*/ 10 w 37"/>
                <a:gd name="T5" fmla="*/ 11 h 48"/>
                <a:gd name="T6" fmla="*/ 0 w 37"/>
                <a:gd name="T7" fmla="*/ 0 h 48"/>
                <a:gd name="T8" fmla="*/ 19 w 37"/>
                <a:gd name="T9" fmla="*/ 9 h 48"/>
                <a:gd name="T10" fmla="*/ 30 w 37"/>
                <a:gd name="T11" fmla="*/ 26 h 48"/>
                <a:gd name="T12" fmla="*/ 37 w 37"/>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37" h="48">
                  <a:moveTo>
                    <a:pt x="37" y="48"/>
                  </a:moveTo>
                  <a:cubicBezTo>
                    <a:pt x="32" y="40"/>
                    <a:pt x="29" y="30"/>
                    <a:pt x="22" y="22"/>
                  </a:cubicBezTo>
                  <a:cubicBezTo>
                    <a:pt x="19" y="18"/>
                    <a:pt x="15" y="14"/>
                    <a:pt x="10" y="11"/>
                  </a:cubicBezTo>
                  <a:cubicBezTo>
                    <a:pt x="7" y="8"/>
                    <a:pt x="2" y="4"/>
                    <a:pt x="0" y="0"/>
                  </a:cubicBezTo>
                  <a:cubicBezTo>
                    <a:pt x="6" y="3"/>
                    <a:pt x="13" y="6"/>
                    <a:pt x="19" y="9"/>
                  </a:cubicBezTo>
                  <a:cubicBezTo>
                    <a:pt x="24" y="14"/>
                    <a:pt x="28" y="22"/>
                    <a:pt x="30" y="26"/>
                  </a:cubicBezTo>
                  <a:cubicBezTo>
                    <a:pt x="33" y="33"/>
                    <a:pt x="35" y="41"/>
                    <a:pt x="37" y="4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93" name="Picture 2046"/>
            <p:cNvPicPr>
              <a:picLocks noChangeAspect="1" noChangeArrowheads="1"/>
            </p:cNvPicPr>
            <p:nvPr/>
          </p:nvPicPr>
          <p:blipFill>
            <a:blip r:embed="rId40" cstate="screen">
              <a:extLst>
                <a:ext uri="{28A0092B-C50C-407E-A947-70E740481C1C}">
                  <a14:useLocalDpi xmlns:a14="http://schemas.microsoft.com/office/drawing/2010/main"/>
                </a:ext>
              </a:extLst>
            </a:blip>
            <a:srcRect/>
            <a:stretch>
              <a:fillRect/>
            </a:stretch>
          </p:blipFill>
          <p:spPr bwMode="auto">
            <a:xfrm>
              <a:off x="4584656" y="4010047"/>
              <a:ext cx="24765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4" name="Freeform 2047"/>
            <p:cNvSpPr>
              <a:spLocks/>
            </p:cNvSpPr>
            <p:nvPr/>
          </p:nvSpPr>
          <p:spPr bwMode="auto">
            <a:xfrm>
              <a:off x="4551318" y="3887809"/>
              <a:ext cx="212726" cy="146051"/>
            </a:xfrm>
            <a:custGeom>
              <a:avLst/>
              <a:gdLst>
                <a:gd name="T0" fmla="*/ 28 w 57"/>
                <a:gd name="T1" fmla="*/ 27 h 39"/>
                <a:gd name="T2" fmla="*/ 47 w 57"/>
                <a:gd name="T3" fmla="*/ 33 h 39"/>
                <a:gd name="T4" fmla="*/ 57 w 57"/>
                <a:gd name="T5" fmla="*/ 39 h 39"/>
                <a:gd name="T6" fmla="*/ 39 w 57"/>
                <a:gd name="T7" fmla="*/ 34 h 39"/>
                <a:gd name="T8" fmla="*/ 19 w 57"/>
                <a:gd name="T9" fmla="*/ 32 h 39"/>
                <a:gd name="T10" fmla="*/ 3 w 57"/>
                <a:gd name="T11" fmla="*/ 21 h 39"/>
                <a:gd name="T12" fmla="*/ 1 w 57"/>
                <a:gd name="T13" fmla="*/ 19 h 39"/>
                <a:gd name="T14" fmla="*/ 1 w 57"/>
                <a:gd name="T15" fmla="*/ 0 h 39"/>
                <a:gd name="T16" fmla="*/ 4 w 57"/>
                <a:gd name="T17" fmla="*/ 9 h 39"/>
                <a:gd name="T18" fmla="*/ 28 w 57"/>
                <a:gd name="T19"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39">
                  <a:moveTo>
                    <a:pt x="28" y="27"/>
                  </a:moveTo>
                  <a:cubicBezTo>
                    <a:pt x="33" y="29"/>
                    <a:pt x="42" y="31"/>
                    <a:pt x="47" y="33"/>
                  </a:cubicBezTo>
                  <a:cubicBezTo>
                    <a:pt x="50" y="34"/>
                    <a:pt x="57" y="39"/>
                    <a:pt x="57" y="39"/>
                  </a:cubicBezTo>
                  <a:cubicBezTo>
                    <a:pt x="52" y="37"/>
                    <a:pt x="45" y="35"/>
                    <a:pt x="39" y="34"/>
                  </a:cubicBezTo>
                  <a:cubicBezTo>
                    <a:pt x="32" y="33"/>
                    <a:pt x="26" y="33"/>
                    <a:pt x="19" y="32"/>
                  </a:cubicBezTo>
                  <a:cubicBezTo>
                    <a:pt x="13" y="31"/>
                    <a:pt x="7" y="26"/>
                    <a:pt x="3" y="21"/>
                  </a:cubicBezTo>
                  <a:cubicBezTo>
                    <a:pt x="3" y="20"/>
                    <a:pt x="2" y="20"/>
                    <a:pt x="1" y="19"/>
                  </a:cubicBezTo>
                  <a:cubicBezTo>
                    <a:pt x="0" y="12"/>
                    <a:pt x="1" y="6"/>
                    <a:pt x="1" y="0"/>
                  </a:cubicBezTo>
                  <a:cubicBezTo>
                    <a:pt x="2" y="3"/>
                    <a:pt x="3" y="6"/>
                    <a:pt x="4" y="9"/>
                  </a:cubicBezTo>
                  <a:cubicBezTo>
                    <a:pt x="12" y="20"/>
                    <a:pt x="22" y="26"/>
                    <a:pt x="28"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2048"/>
            <p:cNvSpPr>
              <a:spLocks/>
            </p:cNvSpPr>
            <p:nvPr/>
          </p:nvSpPr>
          <p:spPr bwMode="auto">
            <a:xfrm>
              <a:off x="4573543" y="3808433"/>
              <a:ext cx="269877" cy="304802"/>
            </a:xfrm>
            <a:custGeom>
              <a:avLst/>
              <a:gdLst>
                <a:gd name="T0" fmla="*/ 19 w 72"/>
                <a:gd name="T1" fmla="*/ 46 h 81"/>
                <a:gd name="T2" fmla="*/ 38 w 72"/>
                <a:gd name="T3" fmla="*/ 52 h 81"/>
                <a:gd name="T4" fmla="*/ 43 w 72"/>
                <a:gd name="T5" fmla="*/ 53 h 81"/>
                <a:gd name="T6" fmla="*/ 45 w 72"/>
                <a:gd name="T7" fmla="*/ 54 h 81"/>
                <a:gd name="T8" fmla="*/ 44 w 72"/>
                <a:gd name="T9" fmla="*/ 52 h 81"/>
                <a:gd name="T10" fmla="*/ 38 w 72"/>
                <a:gd name="T11" fmla="*/ 48 h 81"/>
                <a:gd name="T12" fmla="*/ 28 w 72"/>
                <a:gd name="T13" fmla="*/ 40 h 81"/>
                <a:gd name="T14" fmla="*/ 18 w 72"/>
                <a:gd name="T15" fmla="*/ 34 h 81"/>
                <a:gd name="T16" fmla="*/ 9 w 72"/>
                <a:gd name="T17" fmla="*/ 26 h 81"/>
                <a:gd name="T18" fmla="*/ 5 w 72"/>
                <a:gd name="T19" fmla="*/ 20 h 81"/>
                <a:gd name="T20" fmla="*/ 16 w 72"/>
                <a:gd name="T21" fmla="*/ 31 h 81"/>
                <a:gd name="T22" fmla="*/ 22 w 72"/>
                <a:gd name="T23" fmla="*/ 35 h 81"/>
                <a:gd name="T24" fmla="*/ 12 w 72"/>
                <a:gd name="T25" fmla="*/ 23 h 81"/>
                <a:gd name="T26" fmla="*/ 2 w 72"/>
                <a:gd name="T27" fmla="*/ 6 h 81"/>
                <a:gd name="T28" fmla="*/ 1 w 72"/>
                <a:gd name="T29" fmla="*/ 3 h 81"/>
                <a:gd name="T30" fmla="*/ 7 w 72"/>
                <a:gd name="T31" fmla="*/ 11 h 81"/>
                <a:gd name="T32" fmla="*/ 33 w 72"/>
                <a:gd name="T33" fmla="*/ 42 h 81"/>
                <a:gd name="T34" fmla="*/ 42 w 72"/>
                <a:gd name="T35" fmla="*/ 48 h 81"/>
                <a:gd name="T36" fmla="*/ 45 w 72"/>
                <a:gd name="T37" fmla="*/ 50 h 81"/>
                <a:gd name="T38" fmla="*/ 43 w 72"/>
                <a:gd name="T39" fmla="*/ 47 h 81"/>
                <a:gd name="T40" fmla="*/ 36 w 72"/>
                <a:gd name="T41" fmla="*/ 31 h 81"/>
                <a:gd name="T42" fmla="*/ 32 w 72"/>
                <a:gd name="T43" fmla="*/ 25 h 81"/>
                <a:gd name="T44" fmla="*/ 21 w 72"/>
                <a:gd name="T45" fmla="*/ 14 h 81"/>
                <a:gd name="T46" fmla="*/ 21 w 72"/>
                <a:gd name="T47" fmla="*/ 13 h 81"/>
                <a:gd name="T48" fmla="*/ 32 w 72"/>
                <a:gd name="T49" fmla="*/ 24 h 81"/>
                <a:gd name="T50" fmla="*/ 37 w 72"/>
                <a:gd name="T51" fmla="*/ 30 h 81"/>
                <a:gd name="T52" fmla="*/ 46 w 72"/>
                <a:gd name="T53" fmla="*/ 50 h 81"/>
                <a:gd name="T54" fmla="*/ 50 w 72"/>
                <a:gd name="T55" fmla="*/ 54 h 81"/>
                <a:gd name="T56" fmla="*/ 61 w 72"/>
                <a:gd name="T57" fmla="*/ 64 h 81"/>
                <a:gd name="T58" fmla="*/ 61 w 72"/>
                <a:gd name="T59" fmla="*/ 61 h 81"/>
                <a:gd name="T60" fmla="*/ 61 w 72"/>
                <a:gd name="T61" fmla="*/ 53 h 81"/>
                <a:gd name="T62" fmla="*/ 55 w 72"/>
                <a:gd name="T63" fmla="*/ 37 h 81"/>
                <a:gd name="T64" fmla="*/ 49 w 72"/>
                <a:gd name="T65" fmla="*/ 27 h 81"/>
                <a:gd name="T66" fmla="*/ 56 w 72"/>
                <a:gd name="T67" fmla="*/ 37 h 81"/>
                <a:gd name="T68" fmla="*/ 62 w 72"/>
                <a:gd name="T69" fmla="*/ 53 h 81"/>
                <a:gd name="T70" fmla="*/ 62 w 72"/>
                <a:gd name="T71" fmla="*/ 60 h 81"/>
                <a:gd name="T72" fmla="*/ 62 w 72"/>
                <a:gd name="T73" fmla="*/ 63 h 81"/>
                <a:gd name="T74" fmla="*/ 65 w 72"/>
                <a:gd name="T75" fmla="*/ 70 h 81"/>
                <a:gd name="T76" fmla="*/ 68 w 72"/>
                <a:gd name="T77" fmla="*/ 74 h 81"/>
                <a:gd name="T78" fmla="*/ 69 w 72"/>
                <a:gd name="T79" fmla="*/ 76 h 81"/>
                <a:gd name="T80" fmla="*/ 70 w 72"/>
                <a:gd name="T81" fmla="*/ 79 h 81"/>
                <a:gd name="T82" fmla="*/ 65 w 72"/>
                <a:gd name="T83" fmla="*/ 72 h 81"/>
                <a:gd name="T84" fmla="*/ 63 w 72"/>
                <a:gd name="T85" fmla="*/ 71 h 81"/>
                <a:gd name="T86" fmla="*/ 61 w 72"/>
                <a:gd name="T87" fmla="*/ 69 h 81"/>
                <a:gd name="T88" fmla="*/ 46 w 72"/>
                <a:gd name="T89" fmla="*/ 62 h 81"/>
                <a:gd name="T90" fmla="*/ 41 w 72"/>
                <a:gd name="T91" fmla="*/ 60 h 81"/>
                <a:gd name="T92" fmla="*/ 24 w 72"/>
                <a:gd name="T93" fmla="*/ 62 h 81"/>
                <a:gd name="T94" fmla="*/ 35 w 72"/>
                <a:gd name="T95" fmla="*/ 59 h 81"/>
                <a:gd name="T96" fmla="*/ 44 w 72"/>
                <a:gd name="T97" fmla="*/ 60 h 81"/>
                <a:gd name="T98" fmla="*/ 53 w 72"/>
                <a:gd name="T99" fmla="*/ 63 h 81"/>
                <a:gd name="T100" fmla="*/ 61 w 72"/>
                <a:gd name="T101" fmla="*/ 68 h 81"/>
                <a:gd name="T102" fmla="*/ 55 w 72"/>
                <a:gd name="T103" fmla="*/ 60 h 81"/>
                <a:gd name="T104" fmla="*/ 51 w 72"/>
                <a:gd name="T105" fmla="*/ 58 h 81"/>
                <a:gd name="T106" fmla="*/ 44 w 72"/>
                <a:gd name="T107" fmla="*/ 55 h 81"/>
                <a:gd name="T108" fmla="*/ 41 w 72"/>
                <a:gd name="T109" fmla="*/ 54 h 81"/>
                <a:gd name="T110" fmla="*/ 32 w 72"/>
                <a:gd name="T111" fmla="*/ 52 h 81"/>
                <a:gd name="T112" fmla="*/ 12 w 72"/>
                <a:gd name="T113" fmla="*/ 44 h 81"/>
                <a:gd name="T114" fmla="*/ 13 w 72"/>
                <a:gd name="T115" fmla="*/ 4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81">
                  <a:moveTo>
                    <a:pt x="13" y="43"/>
                  </a:moveTo>
                  <a:cubicBezTo>
                    <a:pt x="15" y="44"/>
                    <a:pt x="17" y="45"/>
                    <a:pt x="19" y="46"/>
                  </a:cubicBezTo>
                  <a:cubicBezTo>
                    <a:pt x="23" y="48"/>
                    <a:pt x="27" y="49"/>
                    <a:pt x="32" y="50"/>
                  </a:cubicBezTo>
                  <a:cubicBezTo>
                    <a:pt x="34" y="51"/>
                    <a:pt x="36" y="51"/>
                    <a:pt x="38" y="52"/>
                  </a:cubicBezTo>
                  <a:cubicBezTo>
                    <a:pt x="39" y="52"/>
                    <a:pt x="40" y="53"/>
                    <a:pt x="42" y="53"/>
                  </a:cubicBezTo>
                  <a:cubicBezTo>
                    <a:pt x="43" y="53"/>
                    <a:pt x="43" y="53"/>
                    <a:pt x="43" y="53"/>
                  </a:cubicBezTo>
                  <a:cubicBezTo>
                    <a:pt x="43" y="53"/>
                    <a:pt x="44" y="53"/>
                    <a:pt x="44" y="54"/>
                  </a:cubicBezTo>
                  <a:cubicBezTo>
                    <a:pt x="45" y="54"/>
                    <a:pt x="45" y="54"/>
                    <a:pt x="45" y="54"/>
                  </a:cubicBezTo>
                  <a:cubicBezTo>
                    <a:pt x="46" y="54"/>
                    <a:pt x="47" y="55"/>
                    <a:pt x="48" y="55"/>
                  </a:cubicBezTo>
                  <a:cubicBezTo>
                    <a:pt x="47" y="54"/>
                    <a:pt x="45" y="53"/>
                    <a:pt x="44" y="52"/>
                  </a:cubicBezTo>
                  <a:cubicBezTo>
                    <a:pt x="43" y="51"/>
                    <a:pt x="42" y="50"/>
                    <a:pt x="41" y="50"/>
                  </a:cubicBezTo>
                  <a:cubicBezTo>
                    <a:pt x="40" y="49"/>
                    <a:pt x="39" y="48"/>
                    <a:pt x="38" y="48"/>
                  </a:cubicBezTo>
                  <a:cubicBezTo>
                    <a:pt x="36" y="46"/>
                    <a:pt x="34" y="45"/>
                    <a:pt x="32" y="43"/>
                  </a:cubicBezTo>
                  <a:cubicBezTo>
                    <a:pt x="31" y="42"/>
                    <a:pt x="29" y="41"/>
                    <a:pt x="28" y="40"/>
                  </a:cubicBezTo>
                  <a:cubicBezTo>
                    <a:pt x="26" y="39"/>
                    <a:pt x="24" y="38"/>
                    <a:pt x="22" y="36"/>
                  </a:cubicBezTo>
                  <a:cubicBezTo>
                    <a:pt x="21" y="36"/>
                    <a:pt x="19" y="35"/>
                    <a:pt x="18" y="34"/>
                  </a:cubicBezTo>
                  <a:cubicBezTo>
                    <a:pt x="17" y="33"/>
                    <a:pt x="16" y="32"/>
                    <a:pt x="15" y="32"/>
                  </a:cubicBezTo>
                  <a:cubicBezTo>
                    <a:pt x="13" y="30"/>
                    <a:pt x="11" y="28"/>
                    <a:pt x="9" y="26"/>
                  </a:cubicBezTo>
                  <a:cubicBezTo>
                    <a:pt x="8" y="25"/>
                    <a:pt x="7" y="24"/>
                    <a:pt x="6" y="23"/>
                  </a:cubicBezTo>
                  <a:cubicBezTo>
                    <a:pt x="5" y="22"/>
                    <a:pt x="5" y="21"/>
                    <a:pt x="5" y="20"/>
                  </a:cubicBezTo>
                  <a:cubicBezTo>
                    <a:pt x="5" y="22"/>
                    <a:pt x="7" y="24"/>
                    <a:pt x="9" y="26"/>
                  </a:cubicBezTo>
                  <a:cubicBezTo>
                    <a:pt x="11" y="28"/>
                    <a:pt x="13" y="29"/>
                    <a:pt x="16" y="31"/>
                  </a:cubicBezTo>
                  <a:cubicBezTo>
                    <a:pt x="17" y="32"/>
                    <a:pt x="18" y="32"/>
                    <a:pt x="19" y="33"/>
                  </a:cubicBezTo>
                  <a:cubicBezTo>
                    <a:pt x="20" y="34"/>
                    <a:pt x="21" y="35"/>
                    <a:pt x="22" y="35"/>
                  </a:cubicBezTo>
                  <a:cubicBezTo>
                    <a:pt x="23" y="36"/>
                    <a:pt x="23" y="36"/>
                    <a:pt x="24" y="36"/>
                  </a:cubicBezTo>
                  <a:cubicBezTo>
                    <a:pt x="20" y="32"/>
                    <a:pt x="16" y="28"/>
                    <a:pt x="12" y="23"/>
                  </a:cubicBezTo>
                  <a:cubicBezTo>
                    <a:pt x="9" y="19"/>
                    <a:pt x="7" y="16"/>
                    <a:pt x="5" y="12"/>
                  </a:cubicBezTo>
                  <a:cubicBezTo>
                    <a:pt x="4" y="10"/>
                    <a:pt x="3" y="8"/>
                    <a:pt x="2" y="6"/>
                  </a:cubicBezTo>
                  <a:cubicBezTo>
                    <a:pt x="1" y="4"/>
                    <a:pt x="0" y="2"/>
                    <a:pt x="0" y="0"/>
                  </a:cubicBezTo>
                  <a:cubicBezTo>
                    <a:pt x="0" y="1"/>
                    <a:pt x="1" y="2"/>
                    <a:pt x="1" y="3"/>
                  </a:cubicBezTo>
                  <a:cubicBezTo>
                    <a:pt x="2" y="4"/>
                    <a:pt x="2" y="5"/>
                    <a:pt x="3" y="6"/>
                  </a:cubicBezTo>
                  <a:cubicBezTo>
                    <a:pt x="4" y="8"/>
                    <a:pt x="5" y="9"/>
                    <a:pt x="7" y="11"/>
                  </a:cubicBezTo>
                  <a:cubicBezTo>
                    <a:pt x="9" y="15"/>
                    <a:pt x="11" y="19"/>
                    <a:pt x="14" y="22"/>
                  </a:cubicBezTo>
                  <a:cubicBezTo>
                    <a:pt x="20" y="29"/>
                    <a:pt x="26" y="36"/>
                    <a:pt x="33" y="42"/>
                  </a:cubicBezTo>
                  <a:cubicBezTo>
                    <a:pt x="35" y="43"/>
                    <a:pt x="37" y="45"/>
                    <a:pt x="39" y="46"/>
                  </a:cubicBezTo>
                  <a:cubicBezTo>
                    <a:pt x="40" y="47"/>
                    <a:pt x="41" y="48"/>
                    <a:pt x="42" y="48"/>
                  </a:cubicBezTo>
                  <a:cubicBezTo>
                    <a:pt x="43" y="49"/>
                    <a:pt x="44" y="49"/>
                    <a:pt x="45" y="50"/>
                  </a:cubicBezTo>
                  <a:cubicBezTo>
                    <a:pt x="45" y="50"/>
                    <a:pt x="45" y="50"/>
                    <a:pt x="45" y="50"/>
                  </a:cubicBezTo>
                  <a:cubicBezTo>
                    <a:pt x="45" y="50"/>
                    <a:pt x="45" y="50"/>
                    <a:pt x="45" y="50"/>
                  </a:cubicBezTo>
                  <a:cubicBezTo>
                    <a:pt x="44" y="49"/>
                    <a:pt x="44" y="48"/>
                    <a:pt x="43" y="47"/>
                  </a:cubicBezTo>
                  <a:cubicBezTo>
                    <a:pt x="42" y="46"/>
                    <a:pt x="42" y="45"/>
                    <a:pt x="41" y="43"/>
                  </a:cubicBezTo>
                  <a:cubicBezTo>
                    <a:pt x="39" y="39"/>
                    <a:pt x="38" y="35"/>
                    <a:pt x="36" y="31"/>
                  </a:cubicBezTo>
                  <a:cubicBezTo>
                    <a:pt x="35" y="30"/>
                    <a:pt x="35" y="28"/>
                    <a:pt x="34" y="28"/>
                  </a:cubicBezTo>
                  <a:cubicBezTo>
                    <a:pt x="33" y="27"/>
                    <a:pt x="32" y="26"/>
                    <a:pt x="32" y="25"/>
                  </a:cubicBezTo>
                  <a:cubicBezTo>
                    <a:pt x="30" y="23"/>
                    <a:pt x="28" y="21"/>
                    <a:pt x="27" y="19"/>
                  </a:cubicBezTo>
                  <a:cubicBezTo>
                    <a:pt x="25" y="17"/>
                    <a:pt x="23" y="15"/>
                    <a:pt x="21" y="14"/>
                  </a:cubicBezTo>
                  <a:cubicBezTo>
                    <a:pt x="19" y="12"/>
                    <a:pt x="17" y="10"/>
                    <a:pt x="15" y="9"/>
                  </a:cubicBezTo>
                  <a:cubicBezTo>
                    <a:pt x="17" y="10"/>
                    <a:pt x="19" y="12"/>
                    <a:pt x="21" y="13"/>
                  </a:cubicBezTo>
                  <a:cubicBezTo>
                    <a:pt x="23" y="15"/>
                    <a:pt x="25" y="17"/>
                    <a:pt x="27" y="19"/>
                  </a:cubicBezTo>
                  <a:cubicBezTo>
                    <a:pt x="29" y="20"/>
                    <a:pt x="31" y="22"/>
                    <a:pt x="32" y="24"/>
                  </a:cubicBezTo>
                  <a:cubicBezTo>
                    <a:pt x="33" y="25"/>
                    <a:pt x="34" y="26"/>
                    <a:pt x="35" y="27"/>
                  </a:cubicBezTo>
                  <a:cubicBezTo>
                    <a:pt x="36" y="28"/>
                    <a:pt x="36" y="29"/>
                    <a:pt x="37" y="30"/>
                  </a:cubicBezTo>
                  <a:cubicBezTo>
                    <a:pt x="39" y="35"/>
                    <a:pt x="41" y="39"/>
                    <a:pt x="43" y="43"/>
                  </a:cubicBezTo>
                  <a:cubicBezTo>
                    <a:pt x="44" y="45"/>
                    <a:pt x="45" y="48"/>
                    <a:pt x="46" y="50"/>
                  </a:cubicBezTo>
                  <a:cubicBezTo>
                    <a:pt x="47" y="50"/>
                    <a:pt x="48" y="51"/>
                    <a:pt x="48" y="52"/>
                  </a:cubicBezTo>
                  <a:cubicBezTo>
                    <a:pt x="49" y="53"/>
                    <a:pt x="49" y="53"/>
                    <a:pt x="50" y="54"/>
                  </a:cubicBezTo>
                  <a:cubicBezTo>
                    <a:pt x="52" y="55"/>
                    <a:pt x="54" y="57"/>
                    <a:pt x="56" y="59"/>
                  </a:cubicBezTo>
                  <a:cubicBezTo>
                    <a:pt x="58" y="61"/>
                    <a:pt x="59" y="62"/>
                    <a:pt x="61" y="64"/>
                  </a:cubicBezTo>
                  <a:cubicBezTo>
                    <a:pt x="61" y="64"/>
                    <a:pt x="61" y="63"/>
                    <a:pt x="61" y="63"/>
                  </a:cubicBezTo>
                  <a:cubicBezTo>
                    <a:pt x="61" y="62"/>
                    <a:pt x="61" y="61"/>
                    <a:pt x="61" y="61"/>
                  </a:cubicBezTo>
                  <a:cubicBezTo>
                    <a:pt x="61" y="60"/>
                    <a:pt x="61" y="59"/>
                    <a:pt x="61" y="58"/>
                  </a:cubicBezTo>
                  <a:cubicBezTo>
                    <a:pt x="61" y="56"/>
                    <a:pt x="61" y="55"/>
                    <a:pt x="61" y="53"/>
                  </a:cubicBezTo>
                  <a:cubicBezTo>
                    <a:pt x="60" y="51"/>
                    <a:pt x="60" y="49"/>
                    <a:pt x="60" y="48"/>
                  </a:cubicBezTo>
                  <a:cubicBezTo>
                    <a:pt x="59" y="44"/>
                    <a:pt x="57" y="41"/>
                    <a:pt x="55" y="37"/>
                  </a:cubicBezTo>
                  <a:cubicBezTo>
                    <a:pt x="55" y="35"/>
                    <a:pt x="54" y="34"/>
                    <a:pt x="53" y="32"/>
                  </a:cubicBezTo>
                  <a:cubicBezTo>
                    <a:pt x="52" y="30"/>
                    <a:pt x="50" y="28"/>
                    <a:pt x="49" y="27"/>
                  </a:cubicBezTo>
                  <a:cubicBezTo>
                    <a:pt x="51" y="28"/>
                    <a:pt x="52" y="30"/>
                    <a:pt x="53" y="32"/>
                  </a:cubicBezTo>
                  <a:cubicBezTo>
                    <a:pt x="54" y="33"/>
                    <a:pt x="55" y="35"/>
                    <a:pt x="56" y="37"/>
                  </a:cubicBezTo>
                  <a:cubicBezTo>
                    <a:pt x="58" y="40"/>
                    <a:pt x="60" y="44"/>
                    <a:pt x="61" y="48"/>
                  </a:cubicBezTo>
                  <a:cubicBezTo>
                    <a:pt x="61" y="49"/>
                    <a:pt x="62" y="51"/>
                    <a:pt x="62" y="53"/>
                  </a:cubicBezTo>
                  <a:cubicBezTo>
                    <a:pt x="62" y="55"/>
                    <a:pt x="62" y="57"/>
                    <a:pt x="62" y="58"/>
                  </a:cubicBezTo>
                  <a:cubicBezTo>
                    <a:pt x="62" y="59"/>
                    <a:pt x="62" y="59"/>
                    <a:pt x="62" y="60"/>
                  </a:cubicBezTo>
                  <a:cubicBezTo>
                    <a:pt x="62" y="60"/>
                    <a:pt x="62" y="61"/>
                    <a:pt x="62" y="61"/>
                  </a:cubicBezTo>
                  <a:cubicBezTo>
                    <a:pt x="62" y="62"/>
                    <a:pt x="62" y="63"/>
                    <a:pt x="62" y="63"/>
                  </a:cubicBezTo>
                  <a:cubicBezTo>
                    <a:pt x="62" y="64"/>
                    <a:pt x="62" y="65"/>
                    <a:pt x="62" y="66"/>
                  </a:cubicBezTo>
                  <a:cubicBezTo>
                    <a:pt x="63" y="67"/>
                    <a:pt x="64" y="69"/>
                    <a:pt x="65" y="70"/>
                  </a:cubicBezTo>
                  <a:cubicBezTo>
                    <a:pt x="66" y="71"/>
                    <a:pt x="67" y="72"/>
                    <a:pt x="68" y="74"/>
                  </a:cubicBezTo>
                  <a:cubicBezTo>
                    <a:pt x="68" y="74"/>
                    <a:pt x="68" y="74"/>
                    <a:pt x="68" y="74"/>
                  </a:cubicBezTo>
                  <a:cubicBezTo>
                    <a:pt x="68" y="74"/>
                    <a:pt x="68" y="74"/>
                    <a:pt x="68" y="74"/>
                  </a:cubicBezTo>
                  <a:cubicBezTo>
                    <a:pt x="69" y="75"/>
                    <a:pt x="69" y="75"/>
                    <a:pt x="69" y="76"/>
                  </a:cubicBezTo>
                  <a:cubicBezTo>
                    <a:pt x="70" y="77"/>
                    <a:pt x="71" y="79"/>
                    <a:pt x="72" y="81"/>
                  </a:cubicBezTo>
                  <a:cubicBezTo>
                    <a:pt x="71" y="81"/>
                    <a:pt x="71" y="80"/>
                    <a:pt x="70" y="79"/>
                  </a:cubicBezTo>
                  <a:cubicBezTo>
                    <a:pt x="69" y="78"/>
                    <a:pt x="69" y="77"/>
                    <a:pt x="68" y="76"/>
                  </a:cubicBezTo>
                  <a:cubicBezTo>
                    <a:pt x="67" y="75"/>
                    <a:pt x="66" y="73"/>
                    <a:pt x="65" y="72"/>
                  </a:cubicBezTo>
                  <a:cubicBezTo>
                    <a:pt x="65" y="72"/>
                    <a:pt x="64" y="72"/>
                    <a:pt x="64" y="72"/>
                  </a:cubicBezTo>
                  <a:cubicBezTo>
                    <a:pt x="64" y="71"/>
                    <a:pt x="64" y="71"/>
                    <a:pt x="63" y="71"/>
                  </a:cubicBezTo>
                  <a:cubicBezTo>
                    <a:pt x="63" y="70"/>
                    <a:pt x="62" y="70"/>
                    <a:pt x="62" y="70"/>
                  </a:cubicBezTo>
                  <a:cubicBezTo>
                    <a:pt x="61" y="69"/>
                    <a:pt x="61" y="69"/>
                    <a:pt x="61" y="69"/>
                  </a:cubicBezTo>
                  <a:cubicBezTo>
                    <a:pt x="60" y="68"/>
                    <a:pt x="59" y="68"/>
                    <a:pt x="58" y="67"/>
                  </a:cubicBezTo>
                  <a:cubicBezTo>
                    <a:pt x="54" y="65"/>
                    <a:pt x="50" y="63"/>
                    <a:pt x="46" y="62"/>
                  </a:cubicBezTo>
                  <a:cubicBezTo>
                    <a:pt x="45" y="61"/>
                    <a:pt x="44" y="61"/>
                    <a:pt x="44" y="61"/>
                  </a:cubicBezTo>
                  <a:cubicBezTo>
                    <a:pt x="43" y="61"/>
                    <a:pt x="42" y="60"/>
                    <a:pt x="41" y="60"/>
                  </a:cubicBezTo>
                  <a:cubicBezTo>
                    <a:pt x="39" y="60"/>
                    <a:pt x="37" y="60"/>
                    <a:pt x="35" y="60"/>
                  </a:cubicBezTo>
                  <a:cubicBezTo>
                    <a:pt x="31" y="60"/>
                    <a:pt x="28" y="61"/>
                    <a:pt x="24" y="62"/>
                  </a:cubicBezTo>
                  <a:cubicBezTo>
                    <a:pt x="26" y="61"/>
                    <a:pt x="27" y="61"/>
                    <a:pt x="29" y="60"/>
                  </a:cubicBezTo>
                  <a:cubicBezTo>
                    <a:pt x="31" y="60"/>
                    <a:pt x="33" y="59"/>
                    <a:pt x="35" y="59"/>
                  </a:cubicBezTo>
                  <a:cubicBezTo>
                    <a:pt x="36" y="59"/>
                    <a:pt x="38" y="59"/>
                    <a:pt x="41" y="59"/>
                  </a:cubicBezTo>
                  <a:cubicBezTo>
                    <a:pt x="42" y="59"/>
                    <a:pt x="43" y="60"/>
                    <a:pt x="44" y="60"/>
                  </a:cubicBezTo>
                  <a:cubicBezTo>
                    <a:pt x="45" y="60"/>
                    <a:pt x="46" y="61"/>
                    <a:pt x="47" y="61"/>
                  </a:cubicBezTo>
                  <a:cubicBezTo>
                    <a:pt x="49" y="62"/>
                    <a:pt x="51" y="62"/>
                    <a:pt x="53" y="63"/>
                  </a:cubicBezTo>
                  <a:cubicBezTo>
                    <a:pt x="55" y="64"/>
                    <a:pt x="57" y="65"/>
                    <a:pt x="58" y="66"/>
                  </a:cubicBezTo>
                  <a:cubicBezTo>
                    <a:pt x="59" y="67"/>
                    <a:pt x="60" y="67"/>
                    <a:pt x="61" y="68"/>
                  </a:cubicBezTo>
                  <a:cubicBezTo>
                    <a:pt x="61" y="68"/>
                    <a:pt x="61" y="68"/>
                    <a:pt x="61" y="68"/>
                  </a:cubicBezTo>
                  <a:cubicBezTo>
                    <a:pt x="59" y="65"/>
                    <a:pt x="57" y="63"/>
                    <a:pt x="55" y="60"/>
                  </a:cubicBezTo>
                  <a:cubicBezTo>
                    <a:pt x="54" y="60"/>
                    <a:pt x="53" y="59"/>
                    <a:pt x="53" y="59"/>
                  </a:cubicBezTo>
                  <a:cubicBezTo>
                    <a:pt x="52" y="59"/>
                    <a:pt x="52" y="58"/>
                    <a:pt x="51" y="58"/>
                  </a:cubicBezTo>
                  <a:cubicBezTo>
                    <a:pt x="49" y="57"/>
                    <a:pt x="47" y="56"/>
                    <a:pt x="45" y="55"/>
                  </a:cubicBezTo>
                  <a:cubicBezTo>
                    <a:pt x="44" y="55"/>
                    <a:pt x="44" y="55"/>
                    <a:pt x="44" y="55"/>
                  </a:cubicBezTo>
                  <a:cubicBezTo>
                    <a:pt x="44" y="55"/>
                    <a:pt x="43" y="55"/>
                    <a:pt x="43" y="55"/>
                  </a:cubicBezTo>
                  <a:cubicBezTo>
                    <a:pt x="41" y="54"/>
                    <a:pt x="41" y="54"/>
                    <a:pt x="41" y="54"/>
                  </a:cubicBezTo>
                  <a:cubicBezTo>
                    <a:pt x="40" y="54"/>
                    <a:pt x="39" y="54"/>
                    <a:pt x="38" y="53"/>
                  </a:cubicBezTo>
                  <a:cubicBezTo>
                    <a:pt x="36" y="53"/>
                    <a:pt x="34" y="52"/>
                    <a:pt x="32" y="52"/>
                  </a:cubicBezTo>
                  <a:cubicBezTo>
                    <a:pt x="27" y="51"/>
                    <a:pt x="23" y="49"/>
                    <a:pt x="18" y="47"/>
                  </a:cubicBezTo>
                  <a:cubicBezTo>
                    <a:pt x="16" y="46"/>
                    <a:pt x="14" y="45"/>
                    <a:pt x="12" y="44"/>
                  </a:cubicBezTo>
                  <a:cubicBezTo>
                    <a:pt x="10" y="43"/>
                    <a:pt x="8" y="41"/>
                    <a:pt x="7" y="39"/>
                  </a:cubicBezTo>
                  <a:cubicBezTo>
                    <a:pt x="9" y="41"/>
                    <a:pt x="11" y="42"/>
                    <a:pt x="13" y="4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2052"/>
            <p:cNvSpPr>
              <a:spLocks/>
            </p:cNvSpPr>
            <p:nvPr/>
          </p:nvSpPr>
          <p:spPr bwMode="auto">
            <a:xfrm>
              <a:off x="3438474" y="5848385"/>
              <a:ext cx="263527" cy="344490"/>
            </a:xfrm>
            <a:custGeom>
              <a:avLst/>
              <a:gdLst>
                <a:gd name="T0" fmla="*/ 4 w 70"/>
                <a:gd name="T1" fmla="*/ 37 h 92"/>
                <a:gd name="T2" fmla="*/ 3 w 70"/>
                <a:gd name="T3" fmla="*/ 64 h 92"/>
                <a:gd name="T4" fmla="*/ 14 w 70"/>
                <a:gd name="T5" fmla="*/ 81 h 92"/>
                <a:gd name="T6" fmla="*/ 22 w 70"/>
                <a:gd name="T7" fmla="*/ 88 h 92"/>
                <a:gd name="T8" fmla="*/ 29 w 70"/>
                <a:gd name="T9" fmla="*/ 92 h 92"/>
                <a:gd name="T10" fmla="*/ 33 w 70"/>
                <a:gd name="T11" fmla="*/ 83 h 92"/>
                <a:gd name="T12" fmla="*/ 44 w 70"/>
                <a:gd name="T13" fmla="*/ 77 h 92"/>
                <a:gd name="T14" fmla="*/ 57 w 70"/>
                <a:gd name="T15" fmla="*/ 67 h 92"/>
                <a:gd name="T16" fmla="*/ 68 w 70"/>
                <a:gd name="T17" fmla="*/ 51 h 92"/>
                <a:gd name="T18" fmla="*/ 67 w 70"/>
                <a:gd name="T19" fmla="*/ 30 h 92"/>
                <a:gd name="T20" fmla="*/ 53 w 70"/>
                <a:gd name="T21" fmla="*/ 14 h 92"/>
                <a:gd name="T22" fmla="*/ 60 w 70"/>
                <a:gd name="T23" fmla="*/ 7 h 92"/>
                <a:gd name="T24" fmla="*/ 63 w 70"/>
                <a:gd name="T25" fmla="*/ 6 h 92"/>
                <a:gd name="T26" fmla="*/ 66 w 70"/>
                <a:gd name="T27" fmla="*/ 4 h 92"/>
                <a:gd name="T28" fmla="*/ 68 w 70"/>
                <a:gd name="T29" fmla="*/ 3 h 92"/>
                <a:gd name="T30" fmla="*/ 69 w 70"/>
                <a:gd name="T31" fmla="*/ 1 h 92"/>
                <a:gd name="T32" fmla="*/ 67 w 70"/>
                <a:gd name="T33" fmla="*/ 0 h 92"/>
                <a:gd name="T34" fmla="*/ 67 w 70"/>
                <a:gd name="T35" fmla="*/ 1 h 92"/>
                <a:gd name="T36" fmla="*/ 66 w 70"/>
                <a:gd name="T37" fmla="*/ 2 h 92"/>
                <a:gd name="T38" fmla="*/ 62 w 70"/>
                <a:gd name="T39" fmla="*/ 5 h 92"/>
                <a:gd name="T40" fmla="*/ 52 w 70"/>
                <a:gd name="T41" fmla="*/ 13 h 92"/>
                <a:gd name="T42" fmla="*/ 24 w 70"/>
                <a:gd name="T43" fmla="*/ 13 h 92"/>
                <a:gd name="T44" fmla="*/ 13 w 70"/>
                <a:gd name="T45" fmla="*/ 23 h 92"/>
                <a:gd name="T46" fmla="*/ 4 w 70"/>
                <a:gd name="T47" fmla="*/ 3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 h="92">
                  <a:moveTo>
                    <a:pt x="4" y="37"/>
                  </a:moveTo>
                  <a:cubicBezTo>
                    <a:pt x="0" y="46"/>
                    <a:pt x="1" y="55"/>
                    <a:pt x="3" y="64"/>
                  </a:cubicBezTo>
                  <a:cubicBezTo>
                    <a:pt x="5" y="71"/>
                    <a:pt x="9" y="76"/>
                    <a:pt x="14" y="81"/>
                  </a:cubicBezTo>
                  <a:cubicBezTo>
                    <a:pt x="16" y="82"/>
                    <a:pt x="19" y="86"/>
                    <a:pt x="22" y="88"/>
                  </a:cubicBezTo>
                  <a:cubicBezTo>
                    <a:pt x="26" y="91"/>
                    <a:pt x="29" y="92"/>
                    <a:pt x="29" y="92"/>
                  </a:cubicBezTo>
                  <a:cubicBezTo>
                    <a:pt x="28" y="89"/>
                    <a:pt x="30" y="85"/>
                    <a:pt x="33" y="83"/>
                  </a:cubicBezTo>
                  <a:cubicBezTo>
                    <a:pt x="37" y="81"/>
                    <a:pt x="40" y="79"/>
                    <a:pt x="44" y="77"/>
                  </a:cubicBezTo>
                  <a:cubicBezTo>
                    <a:pt x="48" y="75"/>
                    <a:pt x="53" y="71"/>
                    <a:pt x="57" y="67"/>
                  </a:cubicBezTo>
                  <a:cubicBezTo>
                    <a:pt x="61" y="63"/>
                    <a:pt x="65" y="58"/>
                    <a:pt x="68" y="51"/>
                  </a:cubicBezTo>
                  <a:cubicBezTo>
                    <a:pt x="70" y="45"/>
                    <a:pt x="70" y="37"/>
                    <a:pt x="67" y="30"/>
                  </a:cubicBezTo>
                  <a:cubicBezTo>
                    <a:pt x="64" y="24"/>
                    <a:pt x="59" y="18"/>
                    <a:pt x="53" y="14"/>
                  </a:cubicBezTo>
                  <a:cubicBezTo>
                    <a:pt x="55" y="11"/>
                    <a:pt x="58" y="9"/>
                    <a:pt x="60" y="7"/>
                  </a:cubicBezTo>
                  <a:cubicBezTo>
                    <a:pt x="61" y="7"/>
                    <a:pt x="62" y="6"/>
                    <a:pt x="63" y="6"/>
                  </a:cubicBezTo>
                  <a:cubicBezTo>
                    <a:pt x="66" y="4"/>
                    <a:pt x="66" y="4"/>
                    <a:pt x="66" y="4"/>
                  </a:cubicBezTo>
                  <a:cubicBezTo>
                    <a:pt x="67" y="4"/>
                    <a:pt x="67" y="3"/>
                    <a:pt x="68" y="3"/>
                  </a:cubicBezTo>
                  <a:cubicBezTo>
                    <a:pt x="69" y="2"/>
                    <a:pt x="69" y="2"/>
                    <a:pt x="69" y="1"/>
                  </a:cubicBezTo>
                  <a:cubicBezTo>
                    <a:pt x="69" y="1"/>
                    <a:pt x="68" y="0"/>
                    <a:pt x="67" y="0"/>
                  </a:cubicBezTo>
                  <a:cubicBezTo>
                    <a:pt x="67" y="0"/>
                    <a:pt x="68" y="0"/>
                    <a:pt x="67" y="1"/>
                  </a:cubicBezTo>
                  <a:cubicBezTo>
                    <a:pt x="67" y="1"/>
                    <a:pt x="67" y="2"/>
                    <a:pt x="66" y="2"/>
                  </a:cubicBezTo>
                  <a:cubicBezTo>
                    <a:pt x="65" y="3"/>
                    <a:pt x="64" y="4"/>
                    <a:pt x="62" y="5"/>
                  </a:cubicBezTo>
                  <a:cubicBezTo>
                    <a:pt x="59" y="8"/>
                    <a:pt x="55" y="11"/>
                    <a:pt x="52" y="13"/>
                  </a:cubicBezTo>
                  <a:cubicBezTo>
                    <a:pt x="44" y="9"/>
                    <a:pt x="34" y="7"/>
                    <a:pt x="24" y="13"/>
                  </a:cubicBezTo>
                  <a:cubicBezTo>
                    <a:pt x="21" y="16"/>
                    <a:pt x="17" y="19"/>
                    <a:pt x="13" y="23"/>
                  </a:cubicBezTo>
                  <a:cubicBezTo>
                    <a:pt x="10" y="27"/>
                    <a:pt x="6" y="32"/>
                    <a:pt x="4" y="3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2053"/>
            <p:cNvSpPr>
              <a:spLocks/>
            </p:cNvSpPr>
            <p:nvPr/>
          </p:nvSpPr>
          <p:spPr bwMode="auto">
            <a:xfrm>
              <a:off x="4918033" y="5945223"/>
              <a:ext cx="376240" cy="360365"/>
            </a:xfrm>
            <a:custGeom>
              <a:avLst/>
              <a:gdLst>
                <a:gd name="T0" fmla="*/ 39 w 100"/>
                <a:gd name="T1" fmla="*/ 38 h 96"/>
                <a:gd name="T2" fmla="*/ 38 w 100"/>
                <a:gd name="T3" fmla="*/ 44 h 96"/>
                <a:gd name="T4" fmla="*/ 35 w 100"/>
                <a:gd name="T5" fmla="*/ 52 h 96"/>
                <a:gd name="T6" fmla="*/ 22 w 100"/>
                <a:gd name="T7" fmla="*/ 66 h 96"/>
                <a:gd name="T8" fmla="*/ 10 w 100"/>
                <a:gd name="T9" fmla="*/ 71 h 96"/>
                <a:gd name="T10" fmla="*/ 3 w 100"/>
                <a:gd name="T11" fmla="*/ 72 h 96"/>
                <a:gd name="T12" fmla="*/ 0 w 100"/>
                <a:gd name="T13" fmla="*/ 72 h 96"/>
                <a:gd name="T14" fmla="*/ 17 w 100"/>
                <a:gd name="T15" fmla="*/ 87 h 96"/>
                <a:gd name="T16" fmla="*/ 39 w 100"/>
                <a:gd name="T17" fmla="*/ 95 h 96"/>
                <a:gd name="T18" fmla="*/ 58 w 100"/>
                <a:gd name="T19" fmla="*/ 92 h 96"/>
                <a:gd name="T20" fmla="*/ 78 w 100"/>
                <a:gd name="T21" fmla="*/ 80 h 96"/>
                <a:gd name="T22" fmla="*/ 92 w 100"/>
                <a:gd name="T23" fmla="*/ 64 h 96"/>
                <a:gd name="T24" fmla="*/ 98 w 100"/>
                <a:gd name="T25" fmla="*/ 50 h 96"/>
                <a:gd name="T26" fmla="*/ 92 w 100"/>
                <a:gd name="T27" fmla="*/ 29 h 96"/>
                <a:gd name="T28" fmla="*/ 72 w 100"/>
                <a:gd name="T29" fmla="*/ 22 h 96"/>
                <a:gd name="T30" fmla="*/ 76 w 100"/>
                <a:gd name="T31" fmla="*/ 13 h 96"/>
                <a:gd name="T32" fmla="*/ 86 w 100"/>
                <a:gd name="T33" fmla="*/ 1 h 96"/>
                <a:gd name="T34" fmla="*/ 85 w 100"/>
                <a:gd name="T35" fmla="*/ 0 h 96"/>
                <a:gd name="T36" fmla="*/ 77 w 100"/>
                <a:gd name="T37" fmla="*/ 10 h 96"/>
                <a:gd name="T38" fmla="*/ 71 w 100"/>
                <a:gd name="T39" fmla="*/ 22 h 96"/>
                <a:gd name="T40" fmla="*/ 44 w 100"/>
                <a:gd name="T41" fmla="*/ 31 h 96"/>
                <a:gd name="T42" fmla="*/ 41 w 100"/>
                <a:gd name="T43" fmla="*/ 34 h 96"/>
                <a:gd name="T44" fmla="*/ 39 w 100"/>
                <a:gd name="T45" fmla="*/ 35 h 96"/>
                <a:gd name="T46" fmla="*/ 39 w 100"/>
                <a:gd name="T47" fmla="*/ 36 h 96"/>
                <a:gd name="T48" fmla="*/ 39 w 100"/>
                <a:gd name="T49" fmla="*/ 36 h 96"/>
                <a:gd name="T50" fmla="*/ 39 w 100"/>
                <a:gd name="T51" fmla="*/ 36 h 96"/>
                <a:gd name="T52" fmla="*/ 39 w 100"/>
                <a:gd name="T53" fmla="*/ 3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96">
                  <a:moveTo>
                    <a:pt x="39" y="38"/>
                  </a:moveTo>
                  <a:cubicBezTo>
                    <a:pt x="39" y="39"/>
                    <a:pt x="39" y="41"/>
                    <a:pt x="38" y="44"/>
                  </a:cubicBezTo>
                  <a:cubicBezTo>
                    <a:pt x="38" y="47"/>
                    <a:pt x="37" y="50"/>
                    <a:pt x="35" y="52"/>
                  </a:cubicBezTo>
                  <a:cubicBezTo>
                    <a:pt x="31" y="57"/>
                    <a:pt x="27" y="62"/>
                    <a:pt x="22" y="66"/>
                  </a:cubicBezTo>
                  <a:cubicBezTo>
                    <a:pt x="20" y="68"/>
                    <a:pt x="15" y="70"/>
                    <a:pt x="10" y="71"/>
                  </a:cubicBezTo>
                  <a:cubicBezTo>
                    <a:pt x="7" y="72"/>
                    <a:pt x="5" y="72"/>
                    <a:pt x="3" y="72"/>
                  </a:cubicBezTo>
                  <a:cubicBezTo>
                    <a:pt x="0" y="72"/>
                    <a:pt x="0" y="72"/>
                    <a:pt x="0" y="72"/>
                  </a:cubicBezTo>
                  <a:cubicBezTo>
                    <a:pt x="5" y="76"/>
                    <a:pt x="10" y="82"/>
                    <a:pt x="17" y="87"/>
                  </a:cubicBezTo>
                  <a:cubicBezTo>
                    <a:pt x="23" y="91"/>
                    <a:pt x="30" y="95"/>
                    <a:pt x="39" y="95"/>
                  </a:cubicBezTo>
                  <a:cubicBezTo>
                    <a:pt x="45" y="96"/>
                    <a:pt x="52" y="95"/>
                    <a:pt x="58" y="92"/>
                  </a:cubicBezTo>
                  <a:cubicBezTo>
                    <a:pt x="65" y="90"/>
                    <a:pt x="72" y="86"/>
                    <a:pt x="78" y="80"/>
                  </a:cubicBezTo>
                  <a:cubicBezTo>
                    <a:pt x="84" y="75"/>
                    <a:pt x="90" y="68"/>
                    <a:pt x="92" y="64"/>
                  </a:cubicBezTo>
                  <a:cubicBezTo>
                    <a:pt x="95" y="59"/>
                    <a:pt x="97" y="55"/>
                    <a:pt x="98" y="50"/>
                  </a:cubicBezTo>
                  <a:cubicBezTo>
                    <a:pt x="100" y="41"/>
                    <a:pt x="97" y="34"/>
                    <a:pt x="92" y="29"/>
                  </a:cubicBezTo>
                  <a:cubicBezTo>
                    <a:pt x="87" y="25"/>
                    <a:pt x="80" y="22"/>
                    <a:pt x="72" y="22"/>
                  </a:cubicBezTo>
                  <a:cubicBezTo>
                    <a:pt x="73" y="19"/>
                    <a:pt x="75" y="15"/>
                    <a:pt x="76" y="13"/>
                  </a:cubicBezTo>
                  <a:cubicBezTo>
                    <a:pt x="79" y="8"/>
                    <a:pt x="82" y="5"/>
                    <a:pt x="86" y="1"/>
                  </a:cubicBezTo>
                  <a:cubicBezTo>
                    <a:pt x="85" y="0"/>
                    <a:pt x="85" y="0"/>
                    <a:pt x="85" y="0"/>
                  </a:cubicBezTo>
                  <a:cubicBezTo>
                    <a:pt x="83" y="2"/>
                    <a:pt x="80" y="6"/>
                    <a:pt x="77" y="10"/>
                  </a:cubicBezTo>
                  <a:cubicBezTo>
                    <a:pt x="75" y="14"/>
                    <a:pt x="72" y="18"/>
                    <a:pt x="71" y="22"/>
                  </a:cubicBezTo>
                  <a:cubicBezTo>
                    <a:pt x="61" y="22"/>
                    <a:pt x="51" y="25"/>
                    <a:pt x="44" y="31"/>
                  </a:cubicBezTo>
                  <a:cubicBezTo>
                    <a:pt x="43" y="32"/>
                    <a:pt x="42" y="33"/>
                    <a:pt x="41" y="34"/>
                  </a:cubicBezTo>
                  <a:cubicBezTo>
                    <a:pt x="40" y="34"/>
                    <a:pt x="40" y="35"/>
                    <a:pt x="39" y="35"/>
                  </a:cubicBezTo>
                  <a:cubicBezTo>
                    <a:pt x="39" y="36"/>
                    <a:pt x="39" y="36"/>
                    <a:pt x="39" y="36"/>
                  </a:cubicBezTo>
                  <a:cubicBezTo>
                    <a:pt x="39" y="36"/>
                    <a:pt x="39" y="36"/>
                    <a:pt x="39" y="36"/>
                  </a:cubicBezTo>
                  <a:cubicBezTo>
                    <a:pt x="39" y="36"/>
                    <a:pt x="39" y="36"/>
                    <a:pt x="39" y="36"/>
                  </a:cubicBezTo>
                  <a:cubicBezTo>
                    <a:pt x="39" y="36"/>
                    <a:pt x="39" y="37"/>
                    <a:pt x="39" y="3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2054"/>
            <p:cNvSpPr>
              <a:spLocks/>
            </p:cNvSpPr>
            <p:nvPr/>
          </p:nvSpPr>
          <p:spPr bwMode="auto">
            <a:xfrm>
              <a:off x="4779920" y="6365914"/>
              <a:ext cx="157163" cy="158751"/>
            </a:xfrm>
            <a:custGeom>
              <a:avLst/>
              <a:gdLst>
                <a:gd name="T0" fmla="*/ 3 w 42"/>
                <a:gd name="T1" fmla="*/ 12 h 42"/>
                <a:gd name="T2" fmla="*/ 0 w 42"/>
                <a:gd name="T3" fmla="*/ 23 h 42"/>
                <a:gd name="T4" fmla="*/ 1 w 42"/>
                <a:gd name="T5" fmla="*/ 33 h 42"/>
                <a:gd name="T6" fmla="*/ 2 w 42"/>
                <a:gd name="T7" fmla="*/ 39 h 42"/>
                <a:gd name="T8" fmla="*/ 3 w 42"/>
                <a:gd name="T9" fmla="*/ 42 h 42"/>
                <a:gd name="T10" fmla="*/ 9 w 42"/>
                <a:gd name="T11" fmla="*/ 39 h 42"/>
                <a:gd name="T12" fmla="*/ 16 w 42"/>
                <a:gd name="T13" fmla="*/ 37 h 42"/>
                <a:gd name="T14" fmla="*/ 33 w 42"/>
                <a:gd name="T15" fmla="*/ 25 h 42"/>
                <a:gd name="T16" fmla="*/ 34 w 42"/>
                <a:gd name="T17" fmla="*/ 15 h 42"/>
                <a:gd name="T18" fmla="*/ 29 w 42"/>
                <a:gd name="T19" fmla="*/ 5 h 42"/>
                <a:gd name="T20" fmla="*/ 35 w 42"/>
                <a:gd name="T21" fmla="*/ 3 h 42"/>
                <a:gd name="T22" fmla="*/ 36 w 42"/>
                <a:gd name="T23" fmla="*/ 2 h 42"/>
                <a:gd name="T24" fmla="*/ 37 w 42"/>
                <a:gd name="T25" fmla="*/ 2 h 42"/>
                <a:gd name="T26" fmla="*/ 39 w 42"/>
                <a:gd name="T27" fmla="*/ 3 h 42"/>
                <a:gd name="T28" fmla="*/ 41 w 42"/>
                <a:gd name="T29" fmla="*/ 5 h 42"/>
                <a:gd name="T30" fmla="*/ 41 w 42"/>
                <a:gd name="T31" fmla="*/ 7 h 42"/>
                <a:gd name="T32" fmla="*/ 41 w 42"/>
                <a:gd name="T33" fmla="*/ 9 h 42"/>
                <a:gd name="T34" fmla="*/ 37 w 42"/>
                <a:gd name="T35" fmla="*/ 11 h 42"/>
                <a:gd name="T36" fmla="*/ 38 w 42"/>
                <a:gd name="T37" fmla="*/ 12 h 42"/>
                <a:gd name="T38" fmla="*/ 40 w 42"/>
                <a:gd name="T39" fmla="*/ 11 h 42"/>
                <a:gd name="T40" fmla="*/ 41 w 42"/>
                <a:gd name="T41" fmla="*/ 9 h 42"/>
                <a:gd name="T42" fmla="*/ 42 w 42"/>
                <a:gd name="T43" fmla="*/ 6 h 42"/>
                <a:gd name="T44" fmla="*/ 40 w 42"/>
                <a:gd name="T45" fmla="*/ 3 h 42"/>
                <a:gd name="T46" fmla="*/ 38 w 42"/>
                <a:gd name="T47" fmla="*/ 2 h 42"/>
                <a:gd name="T48" fmla="*/ 35 w 42"/>
                <a:gd name="T49" fmla="*/ 2 h 42"/>
                <a:gd name="T50" fmla="*/ 34 w 42"/>
                <a:gd name="T51" fmla="*/ 2 h 42"/>
                <a:gd name="T52" fmla="*/ 32 w 42"/>
                <a:gd name="T53" fmla="*/ 3 h 42"/>
                <a:gd name="T54" fmla="*/ 29 w 42"/>
                <a:gd name="T55" fmla="*/ 5 h 42"/>
                <a:gd name="T56" fmla="*/ 14 w 42"/>
                <a:gd name="T57" fmla="*/ 3 h 42"/>
                <a:gd name="T58" fmla="*/ 3 w 42"/>
                <a:gd name="T5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42">
                  <a:moveTo>
                    <a:pt x="3" y="12"/>
                  </a:moveTo>
                  <a:cubicBezTo>
                    <a:pt x="0" y="15"/>
                    <a:pt x="0" y="19"/>
                    <a:pt x="0" y="23"/>
                  </a:cubicBezTo>
                  <a:cubicBezTo>
                    <a:pt x="0" y="27"/>
                    <a:pt x="0" y="30"/>
                    <a:pt x="1" y="33"/>
                  </a:cubicBezTo>
                  <a:cubicBezTo>
                    <a:pt x="1" y="34"/>
                    <a:pt x="2" y="36"/>
                    <a:pt x="2" y="39"/>
                  </a:cubicBezTo>
                  <a:cubicBezTo>
                    <a:pt x="2" y="41"/>
                    <a:pt x="3" y="42"/>
                    <a:pt x="3" y="42"/>
                  </a:cubicBezTo>
                  <a:cubicBezTo>
                    <a:pt x="4" y="41"/>
                    <a:pt x="7" y="40"/>
                    <a:pt x="9" y="39"/>
                  </a:cubicBezTo>
                  <a:cubicBezTo>
                    <a:pt x="12" y="38"/>
                    <a:pt x="14" y="38"/>
                    <a:pt x="16" y="37"/>
                  </a:cubicBezTo>
                  <a:cubicBezTo>
                    <a:pt x="23" y="35"/>
                    <a:pt x="30" y="31"/>
                    <a:pt x="33" y="25"/>
                  </a:cubicBezTo>
                  <a:cubicBezTo>
                    <a:pt x="35" y="22"/>
                    <a:pt x="35" y="18"/>
                    <a:pt x="34" y="15"/>
                  </a:cubicBezTo>
                  <a:cubicBezTo>
                    <a:pt x="33" y="11"/>
                    <a:pt x="32" y="8"/>
                    <a:pt x="29" y="5"/>
                  </a:cubicBezTo>
                  <a:cubicBezTo>
                    <a:pt x="31" y="4"/>
                    <a:pt x="32" y="3"/>
                    <a:pt x="35" y="3"/>
                  </a:cubicBezTo>
                  <a:cubicBezTo>
                    <a:pt x="35" y="3"/>
                    <a:pt x="35" y="2"/>
                    <a:pt x="36" y="2"/>
                  </a:cubicBezTo>
                  <a:cubicBezTo>
                    <a:pt x="36" y="2"/>
                    <a:pt x="37" y="2"/>
                    <a:pt x="37" y="2"/>
                  </a:cubicBezTo>
                  <a:cubicBezTo>
                    <a:pt x="38" y="2"/>
                    <a:pt x="38" y="3"/>
                    <a:pt x="39" y="3"/>
                  </a:cubicBezTo>
                  <a:cubicBezTo>
                    <a:pt x="40" y="3"/>
                    <a:pt x="41" y="4"/>
                    <a:pt x="41" y="5"/>
                  </a:cubicBezTo>
                  <a:cubicBezTo>
                    <a:pt x="41" y="6"/>
                    <a:pt x="41" y="7"/>
                    <a:pt x="41" y="7"/>
                  </a:cubicBezTo>
                  <a:cubicBezTo>
                    <a:pt x="41" y="8"/>
                    <a:pt x="41" y="8"/>
                    <a:pt x="41" y="9"/>
                  </a:cubicBezTo>
                  <a:cubicBezTo>
                    <a:pt x="40" y="10"/>
                    <a:pt x="39" y="11"/>
                    <a:pt x="37" y="11"/>
                  </a:cubicBezTo>
                  <a:cubicBezTo>
                    <a:pt x="38" y="12"/>
                    <a:pt x="38" y="12"/>
                    <a:pt x="38" y="12"/>
                  </a:cubicBezTo>
                  <a:cubicBezTo>
                    <a:pt x="38" y="12"/>
                    <a:pt x="39" y="11"/>
                    <a:pt x="40" y="11"/>
                  </a:cubicBezTo>
                  <a:cubicBezTo>
                    <a:pt x="40" y="10"/>
                    <a:pt x="41" y="10"/>
                    <a:pt x="41" y="9"/>
                  </a:cubicBezTo>
                  <a:cubicBezTo>
                    <a:pt x="42" y="8"/>
                    <a:pt x="42" y="8"/>
                    <a:pt x="42" y="6"/>
                  </a:cubicBezTo>
                  <a:cubicBezTo>
                    <a:pt x="42" y="5"/>
                    <a:pt x="41" y="4"/>
                    <a:pt x="40" y="3"/>
                  </a:cubicBezTo>
                  <a:cubicBezTo>
                    <a:pt x="39" y="2"/>
                    <a:pt x="38" y="2"/>
                    <a:pt x="38" y="2"/>
                  </a:cubicBezTo>
                  <a:cubicBezTo>
                    <a:pt x="37" y="2"/>
                    <a:pt x="36" y="2"/>
                    <a:pt x="35" y="2"/>
                  </a:cubicBezTo>
                  <a:cubicBezTo>
                    <a:pt x="35" y="2"/>
                    <a:pt x="34" y="2"/>
                    <a:pt x="34" y="2"/>
                  </a:cubicBezTo>
                  <a:cubicBezTo>
                    <a:pt x="33" y="3"/>
                    <a:pt x="32" y="3"/>
                    <a:pt x="32" y="3"/>
                  </a:cubicBezTo>
                  <a:cubicBezTo>
                    <a:pt x="30" y="4"/>
                    <a:pt x="29" y="4"/>
                    <a:pt x="29" y="5"/>
                  </a:cubicBezTo>
                  <a:cubicBezTo>
                    <a:pt x="25" y="2"/>
                    <a:pt x="20" y="0"/>
                    <a:pt x="14" y="3"/>
                  </a:cubicBezTo>
                  <a:cubicBezTo>
                    <a:pt x="10" y="4"/>
                    <a:pt x="6" y="8"/>
                    <a:pt x="3"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2055"/>
            <p:cNvSpPr>
              <a:spLocks/>
            </p:cNvSpPr>
            <p:nvPr/>
          </p:nvSpPr>
          <p:spPr bwMode="auto">
            <a:xfrm>
              <a:off x="4862470" y="6607215"/>
              <a:ext cx="168276" cy="292102"/>
            </a:xfrm>
            <a:custGeom>
              <a:avLst/>
              <a:gdLst>
                <a:gd name="T0" fmla="*/ 0 w 45"/>
                <a:gd name="T1" fmla="*/ 41 h 78"/>
                <a:gd name="T2" fmla="*/ 6 w 45"/>
                <a:gd name="T3" fmla="*/ 57 h 78"/>
                <a:gd name="T4" fmla="*/ 15 w 45"/>
                <a:gd name="T5" fmla="*/ 67 h 78"/>
                <a:gd name="T6" fmla="*/ 21 w 45"/>
                <a:gd name="T7" fmla="*/ 73 h 78"/>
                <a:gd name="T8" fmla="*/ 24 w 45"/>
                <a:gd name="T9" fmla="*/ 78 h 78"/>
                <a:gd name="T10" fmla="*/ 36 w 45"/>
                <a:gd name="T11" fmla="*/ 59 h 78"/>
                <a:gd name="T12" fmla="*/ 43 w 45"/>
                <a:gd name="T13" fmla="*/ 46 h 78"/>
                <a:gd name="T14" fmla="*/ 45 w 45"/>
                <a:gd name="T15" fmla="*/ 33 h 78"/>
                <a:gd name="T16" fmla="*/ 38 w 45"/>
                <a:gd name="T17" fmla="*/ 20 h 78"/>
                <a:gd name="T18" fmla="*/ 25 w 45"/>
                <a:gd name="T19" fmla="*/ 13 h 78"/>
                <a:gd name="T20" fmla="*/ 29 w 45"/>
                <a:gd name="T21" fmla="*/ 6 h 78"/>
                <a:gd name="T22" fmla="*/ 38 w 45"/>
                <a:gd name="T23" fmla="*/ 1 h 78"/>
                <a:gd name="T24" fmla="*/ 38 w 45"/>
                <a:gd name="T25" fmla="*/ 0 h 78"/>
                <a:gd name="T26" fmla="*/ 31 w 45"/>
                <a:gd name="T27" fmla="*/ 4 h 78"/>
                <a:gd name="T28" fmla="*/ 24 w 45"/>
                <a:gd name="T29" fmla="*/ 12 h 78"/>
                <a:gd name="T30" fmla="*/ 14 w 45"/>
                <a:gd name="T31" fmla="*/ 14 h 78"/>
                <a:gd name="T32" fmla="*/ 5 w 45"/>
                <a:gd name="T33" fmla="*/ 21 h 78"/>
                <a:gd name="T34" fmla="*/ 0 w 45"/>
                <a:gd name="T35" fmla="*/ 4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78">
                  <a:moveTo>
                    <a:pt x="0" y="41"/>
                  </a:moveTo>
                  <a:cubicBezTo>
                    <a:pt x="0" y="48"/>
                    <a:pt x="3" y="52"/>
                    <a:pt x="6" y="57"/>
                  </a:cubicBezTo>
                  <a:cubicBezTo>
                    <a:pt x="9" y="61"/>
                    <a:pt x="12" y="64"/>
                    <a:pt x="15" y="67"/>
                  </a:cubicBezTo>
                  <a:cubicBezTo>
                    <a:pt x="16" y="68"/>
                    <a:pt x="19" y="71"/>
                    <a:pt x="21" y="73"/>
                  </a:cubicBezTo>
                  <a:cubicBezTo>
                    <a:pt x="22" y="76"/>
                    <a:pt x="24" y="78"/>
                    <a:pt x="24" y="78"/>
                  </a:cubicBezTo>
                  <a:cubicBezTo>
                    <a:pt x="25" y="70"/>
                    <a:pt x="32" y="65"/>
                    <a:pt x="36" y="59"/>
                  </a:cubicBezTo>
                  <a:cubicBezTo>
                    <a:pt x="39" y="55"/>
                    <a:pt x="41" y="50"/>
                    <a:pt x="43" y="46"/>
                  </a:cubicBezTo>
                  <a:cubicBezTo>
                    <a:pt x="45" y="41"/>
                    <a:pt x="45" y="37"/>
                    <a:pt x="45" y="33"/>
                  </a:cubicBezTo>
                  <a:cubicBezTo>
                    <a:pt x="44" y="28"/>
                    <a:pt x="42" y="24"/>
                    <a:pt x="38" y="20"/>
                  </a:cubicBezTo>
                  <a:cubicBezTo>
                    <a:pt x="35" y="17"/>
                    <a:pt x="30" y="14"/>
                    <a:pt x="25" y="13"/>
                  </a:cubicBezTo>
                  <a:cubicBezTo>
                    <a:pt x="26" y="10"/>
                    <a:pt x="28" y="8"/>
                    <a:pt x="29" y="6"/>
                  </a:cubicBezTo>
                  <a:cubicBezTo>
                    <a:pt x="32" y="3"/>
                    <a:pt x="35" y="2"/>
                    <a:pt x="38" y="1"/>
                  </a:cubicBezTo>
                  <a:cubicBezTo>
                    <a:pt x="38" y="0"/>
                    <a:pt x="38" y="0"/>
                    <a:pt x="38" y="0"/>
                  </a:cubicBezTo>
                  <a:cubicBezTo>
                    <a:pt x="36" y="0"/>
                    <a:pt x="33" y="2"/>
                    <a:pt x="31" y="4"/>
                  </a:cubicBezTo>
                  <a:cubicBezTo>
                    <a:pt x="28" y="7"/>
                    <a:pt x="25" y="10"/>
                    <a:pt x="24" y="12"/>
                  </a:cubicBezTo>
                  <a:cubicBezTo>
                    <a:pt x="21" y="12"/>
                    <a:pt x="18" y="12"/>
                    <a:pt x="14" y="14"/>
                  </a:cubicBezTo>
                  <a:cubicBezTo>
                    <a:pt x="11" y="15"/>
                    <a:pt x="8" y="18"/>
                    <a:pt x="5" y="21"/>
                  </a:cubicBezTo>
                  <a:cubicBezTo>
                    <a:pt x="2" y="27"/>
                    <a:pt x="0" y="36"/>
                    <a:pt x="0" y="4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2056"/>
            <p:cNvSpPr>
              <a:spLocks/>
            </p:cNvSpPr>
            <p:nvPr/>
          </p:nvSpPr>
          <p:spPr bwMode="auto">
            <a:xfrm>
              <a:off x="4119516" y="4822853"/>
              <a:ext cx="239714" cy="157164"/>
            </a:xfrm>
            <a:custGeom>
              <a:avLst/>
              <a:gdLst>
                <a:gd name="T0" fmla="*/ 23 w 64"/>
                <a:gd name="T1" fmla="*/ 41 h 42"/>
                <a:gd name="T2" fmla="*/ 27 w 64"/>
                <a:gd name="T3" fmla="*/ 39 h 42"/>
                <a:gd name="T4" fmla="*/ 37 w 64"/>
                <a:gd name="T5" fmla="*/ 29 h 42"/>
                <a:gd name="T6" fmla="*/ 48 w 64"/>
                <a:gd name="T7" fmla="*/ 13 h 42"/>
                <a:gd name="T8" fmla="*/ 58 w 64"/>
                <a:gd name="T9" fmla="*/ 5 h 42"/>
                <a:gd name="T10" fmla="*/ 64 w 64"/>
                <a:gd name="T11" fmla="*/ 0 h 42"/>
                <a:gd name="T12" fmla="*/ 53 w 64"/>
                <a:gd name="T13" fmla="*/ 5 h 42"/>
                <a:gd name="T14" fmla="*/ 25 w 64"/>
                <a:gd name="T15" fmla="*/ 26 h 42"/>
                <a:gd name="T16" fmla="*/ 12 w 64"/>
                <a:gd name="T17" fmla="*/ 35 h 42"/>
                <a:gd name="T18" fmla="*/ 0 w 64"/>
                <a:gd name="T19" fmla="*/ 42 h 42"/>
                <a:gd name="T20" fmla="*/ 0 w 64"/>
                <a:gd name="T21" fmla="*/ 42 h 42"/>
                <a:gd name="T22" fmla="*/ 23 w 64"/>
                <a:gd name="T23"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42">
                  <a:moveTo>
                    <a:pt x="23" y="41"/>
                  </a:moveTo>
                  <a:cubicBezTo>
                    <a:pt x="25" y="40"/>
                    <a:pt x="26" y="39"/>
                    <a:pt x="27" y="39"/>
                  </a:cubicBezTo>
                  <a:cubicBezTo>
                    <a:pt x="30" y="36"/>
                    <a:pt x="33" y="33"/>
                    <a:pt x="37" y="29"/>
                  </a:cubicBezTo>
                  <a:cubicBezTo>
                    <a:pt x="41" y="24"/>
                    <a:pt x="44" y="18"/>
                    <a:pt x="48" y="13"/>
                  </a:cubicBezTo>
                  <a:cubicBezTo>
                    <a:pt x="51" y="9"/>
                    <a:pt x="54" y="7"/>
                    <a:pt x="58" y="5"/>
                  </a:cubicBezTo>
                  <a:cubicBezTo>
                    <a:pt x="60" y="4"/>
                    <a:pt x="63" y="2"/>
                    <a:pt x="64" y="0"/>
                  </a:cubicBezTo>
                  <a:cubicBezTo>
                    <a:pt x="60" y="2"/>
                    <a:pt x="55" y="4"/>
                    <a:pt x="53" y="5"/>
                  </a:cubicBezTo>
                  <a:cubicBezTo>
                    <a:pt x="41" y="9"/>
                    <a:pt x="34" y="19"/>
                    <a:pt x="25" y="26"/>
                  </a:cubicBezTo>
                  <a:cubicBezTo>
                    <a:pt x="21" y="30"/>
                    <a:pt x="16" y="32"/>
                    <a:pt x="12" y="35"/>
                  </a:cubicBezTo>
                  <a:cubicBezTo>
                    <a:pt x="8" y="37"/>
                    <a:pt x="4" y="40"/>
                    <a:pt x="0" y="42"/>
                  </a:cubicBezTo>
                  <a:cubicBezTo>
                    <a:pt x="0" y="42"/>
                    <a:pt x="0" y="42"/>
                    <a:pt x="0" y="42"/>
                  </a:cubicBezTo>
                  <a:cubicBezTo>
                    <a:pt x="8" y="40"/>
                    <a:pt x="16" y="40"/>
                    <a:pt x="23" y="4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04" name="Picture 2057"/>
            <p:cNvPicPr>
              <a:picLocks noChangeAspect="1" noChangeArrowheads="1"/>
            </p:cNvPicPr>
            <p:nvPr/>
          </p:nvPicPr>
          <p:blipFill>
            <a:blip r:embed="rId41" cstate="screen">
              <a:extLst>
                <a:ext uri="{28A0092B-C50C-407E-A947-70E740481C1C}">
                  <a14:useLocalDpi xmlns:a14="http://schemas.microsoft.com/office/drawing/2010/main"/>
                </a:ext>
              </a:extLst>
            </a:blip>
            <a:srcRect/>
            <a:stretch>
              <a:fillRect/>
            </a:stretch>
          </p:blipFill>
          <p:spPr bwMode="auto">
            <a:xfrm>
              <a:off x="4192541" y="4810153"/>
              <a:ext cx="179389"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5" name="Picture 2058"/>
            <p:cNvPicPr>
              <a:picLocks noChangeAspect="1" noChangeArrowheads="1"/>
            </p:cNvPicPr>
            <p:nvPr/>
          </p:nvPicPr>
          <p:blipFill>
            <a:blip r:embed="rId42" cstate="screen">
              <a:extLst>
                <a:ext uri="{28A0092B-C50C-407E-A947-70E740481C1C}">
                  <a14:useLocalDpi xmlns:a14="http://schemas.microsoft.com/office/drawing/2010/main"/>
                </a:ext>
              </a:extLst>
            </a:blip>
            <a:srcRect/>
            <a:stretch>
              <a:fillRect/>
            </a:stretch>
          </p:blipFill>
          <p:spPr bwMode="auto">
            <a:xfrm>
              <a:off x="4105228" y="4757765"/>
              <a:ext cx="282577" cy="236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6" name="Freeform 2059"/>
            <p:cNvSpPr>
              <a:spLocks/>
            </p:cNvSpPr>
            <p:nvPr/>
          </p:nvSpPr>
          <p:spPr bwMode="auto">
            <a:xfrm>
              <a:off x="4149678" y="4864128"/>
              <a:ext cx="111126" cy="66675"/>
            </a:xfrm>
            <a:custGeom>
              <a:avLst/>
              <a:gdLst>
                <a:gd name="T0" fmla="*/ 17 w 30"/>
                <a:gd name="T1" fmla="*/ 13 h 18"/>
                <a:gd name="T2" fmla="*/ 30 w 30"/>
                <a:gd name="T3" fmla="*/ 3 h 18"/>
                <a:gd name="T4" fmla="*/ 22 w 30"/>
                <a:gd name="T5" fmla="*/ 6 h 18"/>
                <a:gd name="T6" fmla="*/ 13 w 30"/>
                <a:gd name="T7" fmla="*/ 3 h 18"/>
                <a:gd name="T8" fmla="*/ 8 w 30"/>
                <a:gd name="T9" fmla="*/ 0 h 18"/>
                <a:gd name="T10" fmla="*/ 0 w 30"/>
                <a:gd name="T11" fmla="*/ 17 h 18"/>
                <a:gd name="T12" fmla="*/ 17 w 30"/>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30" h="18">
                  <a:moveTo>
                    <a:pt x="17" y="13"/>
                  </a:moveTo>
                  <a:cubicBezTo>
                    <a:pt x="22" y="10"/>
                    <a:pt x="26" y="6"/>
                    <a:pt x="30" y="3"/>
                  </a:cubicBezTo>
                  <a:cubicBezTo>
                    <a:pt x="27" y="4"/>
                    <a:pt x="25" y="6"/>
                    <a:pt x="22" y="6"/>
                  </a:cubicBezTo>
                  <a:cubicBezTo>
                    <a:pt x="19" y="7"/>
                    <a:pt x="16" y="5"/>
                    <a:pt x="13" y="3"/>
                  </a:cubicBezTo>
                  <a:cubicBezTo>
                    <a:pt x="11" y="2"/>
                    <a:pt x="10" y="0"/>
                    <a:pt x="8" y="0"/>
                  </a:cubicBezTo>
                  <a:cubicBezTo>
                    <a:pt x="4" y="5"/>
                    <a:pt x="3" y="11"/>
                    <a:pt x="0" y="17"/>
                  </a:cubicBezTo>
                  <a:cubicBezTo>
                    <a:pt x="6" y="18"/>
                    <a:pt x="13" y="14"/>
                    <a:pt x="17"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2060"/>
            <p:cNvSpPr>
              <a:spLocks/>
            </p:cNvSpPr>
            <p:nvPr/>
          </p:nvSpPr>
          <p:spPr bwMode="auto">
            <a:xfrm>
              <a:off x="4295729" y="4751415"/>
              <a:ext cx="179389" cy="214314"/>
            </a:xfrm>
            <a:custGeom>
              <a:avLst/>
              <a:gdLst>
                <a:gd name="T0" fmla="*/ 17 w 48"/>
                <a:gd name="T1" fmla="*/ 19 h 57"/>
                <a:gd name="T2" fmla="*/ 14 w 48"/>
                <a:gd name="T3" fmla="*/ 28 h 57"/>
                <a:gd name="T4" fmla="*/ 12 w 48"/>
                <a:gd name="T5" fmla="*/ 38 h 57"/>
                <a:gd name="T6" fmla="*/ 0 w 48"/>
                <a:gd name="T7" fmla="*/ 56 h 57"/>
                <a:gd name="T8" fmla="*/ 0 w 48"/>
                <a:gd name="T9" fmla="*/ 57 h 57"/>
                <a:gd name="T10" fmla="*/ 19 w 48"/>
                <a:gd name="T11" fmla="*/ 41 h 57"/>
                <a:gd name="T12" fmla="*/ 21 w 48"/>
                <a:gd name="T13" fmla="*/ 18 h 57"/>
                <a:gd name="T14" fmla="*/ 33 w 48"/>
                <a:gd name="T15" fmla="*/ 11 h 57"/>
                <a:gd name="T16" fmla="*/ 42 w 48"/>
                <a:gd name="T17" fmla="*/ 8 h 57"/>
                <a:gd name="T18" fmla="*/ 48 w 48"/>
                <a:gd name="T19" fmla="*/ 2 h 57"/>
                <a:gd name="T20" fmla="*/ 46 w 48"/>
                <a:gd name="T21" fmla="*/ 0 h 57"/>
                <a:gd name="T22" fmla="*/ 41 w 48"/>
                <a:gd name="T23" fmla="*/ 7 h 57"/>
                <a:gd name="T24" fmla="*/ 32 w 48"/>
                <a:gd name="T25" fmla="*/ 11 h 57"/>
                <a:gd name="T26" fmla="*/ 20 w 48"/>
                <a:gd name="T27" fmla="*/ 17 h 57"/>
                <a:gd name="T28" fmla="*/ 17 w 48"/>
                <a:gd name="T29"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57">
                  <a:moveTo>
                    <a:pt x="17" y="19"/>
                  </a:moveTo>
                  <a:cubicBezTo>
                    <a:pt x="16" y="21"/>
                    <a:pt x="15" y="26"/>
                    <a:pt x="14" y="28"/>
                  </a:cubicBezTo>
                  <a:cubicBezTo>
                    <a:pt x="12" y="31"/>
                    <a:pt x="13" y="34"/>
                    <a:pt x="12" y="38"/>
                  </a:cubicBezTo>
                  <a:cubicBezTo>
                    <a:pt x="10" y="46"/>
                    <a:pt x="7" y="52"/>
                    <a:pt x="0" y="56"/>
                  </a:cubicBezTo>
                  <a:cubicBezTo>
                    <a:pt x="0" y="56"/>
                    <a:pt x="0" y="57"/>
                    <a:pt x="0" y="57"/>
                  </a:cubicBezTo>
                  <a:cubicBezTo>
                    <a:pt x="8" y="53"/>
                    <a:pt x="14" y="48"/>
                    <a:pt x="19" y="41"/>
                  </a:cubicBezTo>
                  <a:cubicBezTo>
                    <a:pt x="22" y="36"/>
                    <a:pt x="25" y="25"/>
                    <a:pt x="21" y="18"/>
                  </a:cubicBezTo>
                  <a:cubicBezTo>
                    <a:pt x="24" y="13"/>
                    <a:pt x="29" y="13"/>
                    <a:pt x="33" y="11"/>
                  </a:cubicBezTo>
                  <a:cubicBezTo>
                    <a:pt x="36" y="10"/>
                    <a:pt x="39" y="10"/>
                    <a:pt x="42" y="8"/>
                  </a:cubicBezTo>
                  <a:cubicBezTo>
                    <a:pt x="44" y="6"/>
                    <a:pt x="46" y="4"/>
                    <a:pt x="48" y="2"/>
                  </a:cubicBezTo>
                  <a:cubicBezTo>
                    <a:pt x="47" y="2"/>
                    <a:pt x="46" y="1"/>
                    <a:pt x="46" y="0"/>
                  </a:cubicBezTo>
                  <a:cubicBezTo>
                    <a:pt x="45" y="3"/>
                    <a:pt x="44" y="5"/>
                    <a:pt x="41" y="7"/>
                  </a:cubicBezTo>
                  <a:cubicBezTo>
                    <a:pt x="39" y="8"/>
                    <a:pt x="35" y="9"/>
                    <a:pt x="32" y="11"/>
                  </a:cubicBezTo>
                  <a:cubicBezTo>
                    <a:pt x="28" y="12"/>
                    <a:pt x="22" y="14"/>
                    <a:pt x="20" y="17"/>
                  </a:cubicBezTo>
                  <a:cubicBezTo>
                    <a:pt x="19" y="18"/>
                    <a:pt x="18" y="18"/>
                    <a:pt x="17"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2061"/>
            <p:cNvSpPr>
              <a:spLocks noEditPoints="1"/>
            </p:cNvSpPr>
            <p:nvPr/>
          </p:nvSpPr>
          <p:spPr bwMode="auto">
            <a:xfrm>
              <a:off x="4130628" y="4806978"/>
              <a:ext cx="239714" cy="165101"/>
            </a:xfrm>
            <a:custGeom>
              <a:avLst/>
              <a:gdLst>
                <a:gd name="T0" fmla="*/ 35 w 64"/>
                <a:gd name="T1" fmla="*/ 11 h 44"/>
                <a:gd name="T2" fmla="*/ 43 w 64"/>
                <a:gd name="T3" fmla="*/ 10 h 44"/>
                <a:gd name="T4" fmla="*/ 37 w 64"/>
                <a:gd name="T5" fmla="*/ 14 h 44"/>
                <a:gd name="T6" fmla="*/ 33 w 64"/>
                <a:gd name="T7" fmla="*/ 18 h 44"/>
                <a:gd name="T8" fmla="*/ 28 w 64"/>
                <a:gd name="T9" fmla="*/ 21 h 44"/>
                <a:gd name="T10" fmla="*/ 22 w 64"/>
                <a:gd name="T11" fmla="*/ 20 h 44"/>
                <a:gd name="T12" fmla="*/ 21 w 64"/>
                <a:gd name="T13" fmla="*/ 19 h 44"/>
                <a:gd name="T14" fmla="*/ 17 w 64"/>
                <a:gd name="T15" fmla="*/ 17 h 44"/>
                <a:gd name="T16" fmla="*/ 19 w 64"/>
                <a:gd name="T17" fmla="*/ 19 h 44"/>
                <a:gd name="T18" fmla="*/ 21 w 64"/>
                <a:gd name="T19" fmla="*/ 20 h 44"/>
                <a:gd name="T20" fmla="*/ 25 w 64"/>
                <a:gd name="T21" fmla="*/ 22 h 44"/>
                <a:gd name="T22" fmla="*/ 29 w 64"/>
                <a:gd name="T23" fmla="*/ 22 h 44"/>
                <a:gd name="T24" fmla="*/ 26 w 64"/>
                <a:gd name="T25" fmla="*/ 24 h 44"/>
                <a:gd name="T26" fmla="*/ 19 w 64"/>
                <a:gd name="T27" fmla="*/ 29 h 44"/>
                <a:gd name="T28" fmla="*/ 13 w 64"/>
                <a:gd name="T29" fmla="*/ 31 h 44"/>
                <a:gd name="T30" fmla="*/ 7 w 64"/>
                <a:gd name="T31" fmla="*/ 32 h 44"/>
                <a:gd name="T32" fmla="*/ 19 w 64"/>
                <a:gd name="T33" fmla="*/ 30 h 44"/>
                <a:gd name="T34" fmla="*/ 20 w 64"/>
                <a:gd name="T35" fmla="*/ 31 h 44"/>
                <a:gd name="T36" fmla="*/ 8 w 64"/>
                <a:gd name="T37" fmla="*/ 40 h 44"/>
                <a:gd name="T38" fmla="*/ 17 w 64"/>
                <a:gd name="T39" fmla="*/ 35 h 44"/>
                <a:gd name="T40" fmla="*/ 24 w 64"/>
                <a:gd name="T41" fmla="*/ 29 h 44"/>
                <a:gd name="T42" fmla="*/ 38 w 64"/>
                <a:gd name="T43" fmla="*/ 16 h 44"/>
                <a:gd name="T44" fmla="*/ 46 w 64"/>
                <a:gd name="T45" fmla="*/ 11 h 44"/>
                <a:gd name="T46" fmla="*/ 53 w 64"/>
                <a:gd name="T47" fmla="*/ 9 h 44"/>
                <a:gd name="T48" fmla="*/ 47 w 64"/>
                <a:gd name="T49" fmla="*/ 14 h 44"/>
                <a:gd name="T50" fmla="*/ 40 w 64"/>
                <a:gd name="T51" fmla="*/ 23 h 44"/>
                <a:gd name="T52" fmla="*/ 33 w 64"/>
                <a:gd name="T53" fmla="*/ 34 h 44"/>
                <a:gd name="T54" fmla="*/ 23 w 64"/>
                <a:gd name="T55" fmla="*/ 43 h 44"/>
                <a:gd name="T56" fmla="*/ 38 w 64"/>
                <a:gd name="T57" fmla="*/ 29 h 44"/>
                <a:gd name="T58" fmla="*/ 45 w 64"/>
                <a:gd name="T59" fmla="*/ 18 h 44"/>
                <a:gd name="T60" fmla="*/ 50 w 64"/>
                <a:gd name="T61" fmla="*/ 13 h 44"/>
                <a:gd name="T62" fmla="*/ 58 w 64"/>
                <a:gd name="T63" fmla="*/ 7 h 44"/>
                <a:gd name="T64" fmla="*/ 59 w 64"/>
                <a:gd name="T65" fmla="*/ 6 h 44"/>
                <a:gd name="T66" fmla="*/ 56 w 64"/>
                <a:gd name="T67" fmla="*/ 18 h 44"/>
                <a:gd name="T68" fmla="*/ 52 w 64"/>
                <a:gd name="T69" fmla="*/ 31 h 44"/>
                <a:gd name="T70" fmla="*/ 47 w 64"/>
                <a:gd name="T71" fmla="*/ 39 h 44"/>
                <a:gd name="T72" fmla="*/ 55 w 64"/>
                <a:gd name="T73" fmla="*/ 27 h 44"/>
                <a:gd name="T74" fmla="*/ 56 w 64"/>
                <a:gd name="T75" fmla="*/ 24 h 44"/>
                <a:gd name="T76" fmla="*/ 59 w 64"/>
                <a:gd name="T77" fmla="*/ 13 h 44"/>
                <a:gd name="T78" fmla="*/ 61 w 64"/>
                <a:gd name="T79" fmla="*/ 5 h 44"/>
                <a:gd name="T80" fmla="*/ 64 w 64"/>
                <a:gd name="T81" fmla="*/ 2 h 44"/>
                <a:gd name="T82" fmla="*/ 58 w 64"/>
                <a:gd name="T83" fmla="*/ 4 h 44"/>
                <a:gd name="T84" fmla="*/ 55 w 64"/>
                <a:gd name="T85" fmla="*/ 5 h 44"/>
                <a:gd name="T86" fmla="*/ 52 w 64"/>
                <a:gd name="T87" fmla="*/ 4 h 44"/>
                <a:gd name="T88" fmla="*/ 51 w 64"/>
                <a:gd name="T89" fmla="*/ 3 h 44"/>
                <a:gd name="T90" fmla="*/ 44 w 64"/>
                <a:gd name="T91" fmla="*/ 1 h 44"/>
                <a:gd name="T92" fmla="*/ 39 w 64"/>
                <a:gd name="T93" fmla="*/ 0 h 44"/>
                <a:gd name="T94" fmla="*/ 44 w 64"/>
                <a:gd name="T95" fmla="*/ 2 h 44"/>
                <a:gd name="T96" fmla="*/ 50 w 64"/>
                <a:gd name="T97" fmla="*/ 4 h 44"/>
                <a:gd name="T98" fmla="*/ 51 w 64"/>
                <a:gd name="T99" fmla="*/ 5 h 44"/>
                <a:gd name="T100" fmla="*/ 53 w 64"/>
                <a:gd name="T101" fmla="*/ 6 h 44"/>
                <a:gd name="T102" fmla="*/ 45 w 64"/>
                <a:gd name="T103" fmla="*/ 8 h 44"/>
                <a:gd name="T104" fmla="*/ 35 w 64"/>
                <a:gd name="T105" fmla="*/ 10 h 44"/>
                <a:gd name="T106" fmla="*/ 30 w 64"/>
                <a:gd name="T107" fmla="*/ 10 h 44"/>
                <a:gd name="T108" fmla="*/ 22 w 64"/>
                <a:gd name="T109" fmla="*/ 8 h 44"/>
                <a:gd name="T110" fmla="*/ 34 w 64"/>
                <a:gd name="T111" fmla="*/ 11 h 44"/>
                <a:gd name="T112" fmla="*/ 29 w 64"/>
                <a:gd name="T113" fmla="*/ 22 h 44"/>
                <a:gd name="T114" fmla="*/ 29 w 64"/>
                <a:gd name="T115"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44">
                  <a:moveTo>
                    <a:pt x="34" y="11"/>
                  </a:moveTo>
                  <a:cubicBezTo>
                    <a:pt x="34" y="11"/>
                    <a:pt x="35" y="11"/>
                    <a:pt x="35" y="11"/>
                  </a:cubicBezTo>
                  <a:cubicBezTo>
                    <a:pt x="37" y="10"/>
                    <a:pt x="37" y="10"/>
                    <a:pt x="37" y="10"/>
                  </a:cubicBezTo>
                  <a:cubicBezTo>
                    <a:pt x="39" y="10"/>
                    <a:pt x="41" y="10"/>
                    <a:pt x="43" y="10"/>
                  </a:cubicBezTo>
                  <a:cubicBezTo>
                    <a:pt x="42" y="10"/>
                    <a:pt x="41" y="11"/>
                    <a:pt x="40" y="11"/>
                  </a:cubicBezTo>
                  <a:cubicBezTo>
                    <a:pt x="39" y="12"/>
                    <a:pt x="38" y="13"/>
                    <a:pt x="37" y="14"/>
                  </a:cubicBezTo>
                  <a:cubicBezTo>
                    <a:pt x="35" y="15"/>
                    <a:pt x="34" y="17"/>
                    <a:pt x="33" y="18"/>
                  </a:cubicBezTo>
                  <a:cubicBezTo>
                    <a:pt x="33" y="18"/>
                    <a:pt x="33" y="18"/>
                    <a:pt x="33" y="18"/>
                  </a:cubicBezTo>
                  <a:cubicBezTo>
                    <a:pt x="32" y="19"/>
                    <a:pt x="31" y="19"/>
                    <a:pt x="30" y="20"/>
                  </a:cubicBezTo>
                  <a:cubicBezTo>
                    <a:pt x="29" y="20"/>
                    <a:pt x="29" y="21"/>
                    <a:pt x="28" y="21"/>
                  </a:cubicBezTo>
                  <a:cubicBezTo>
                    <a:pt x="27" y="21"/>
                    <a:pt x="26" y="21"/>
                    <a:pt x="25" y="21"/>
                  </a:cubicBezTo>
                  <a:cubicBezTo>
                    <a:pt x="24" y="20"/>
                    <a:pt x="23" y="20"/>
                    <a:pt x="22" y="20"/>
                  </a:cubicBezTo>
                  <a:cubicBezTo>
                    <a:pt x="21" y="19"/>
                    <a:pt x="21" y="19"/>
                    <a:pt x="21" y="19"/>
                  </a:cubicBezTo>
                  <a:cubicBezTo>
                    <a:pt x="21" y="19"/>
                    <a:pt x="21" y="19"/>
                    <a:pt x="21" y="19"/>
                  </a:cubicBezTo>
                  <a:cubicBezTo>
                    <a:pt x="20" y="19"/>
                    <a:pt x="20" y="19"/>
                    <a:pt x="19" y="19"/>
                  </a:cubicBezTo>
                  <a:cubicBezTo>
                    <a:pt x="18" y="18"/>
                    <a:pt x="18" y="18"/>
                    <a:pt x="17" y="17"/>
                  </a:cubicBezTo>
                  <a:cubicBezTo>
                    <a:pt x="16" y="17"/>
                    <a:pt x="15" y="16"/>
                    <a:pt x="14" y="15"/>
                  </a:cubicBezTo>
                  <a:cubicBezTo>
                    <a:pt x="16" y="17"/>
                    <a:pt x="17" y="18"/>
                    <a:pt x="19" y="19"/>
                  </a:cubicBezTo>
                  <a:cubicBezTo>
                    <a:pt x="19" y="20"/>
                    <a:pt x="20" y="20"/>
                    <a:pt x="20" y="20"/>
                  </a:cubicBezTo>
                  <a:cubicBezTo>
                    <a:pt x="21" y="20"/>
                    <a:pt x="21" y="20"/>
                    <a:pt x="21" y="20"/>
                  </a:cubicBezTo>
                  <a:cubicBezTo>
                    <a:pt x="22" y="21"/>
                    <a:pt x="22" y="21"/>
                    <a:pt x="22" y="21"/>
                  </a:cubicBezTo>
                  <a:cubicBezTo>
                    <a:pt x="23" y="21"/>
                    <a:pt x="24" y="21"/>
                    <a:pt x="25" y="22"/>
                  </a:cubicBezTo>
                  <a:cubicBezTo>
                    <a:pt x="26" y="22"/>
                    <a:pt x="27" y="22"/>
                    <a:pt x="28" y="22"/>
                  </a:cubicBezTo>
                  <a:cubicBezTo>
                    <a:pt x="28" y="22"/>
                    <a:pt x="28" y="22"/>
                    <a:pt x="29" y="22"/>
                  </a:cubicBezTo>
                  <a:cubicBezTo>
                    <a:pt x="28" y="22"/>
                    <a:pt x="28" y="23"/>
                    <a:pt x="28" y="23"/>
                  </a:cubicBezTo>
                  <a:cubicBezTo>
                    <a:pt x="27" y="23"/>
                    <a:pt x="27" y="24"/>
                    <a:pt x="26" y="24"/>
                  </a:cubicBezTo>
                  <a:cubicBezTo>
                    <a:pt x="26" y="25"/>
                    <a:pt x="25" y="25"/>
                    <a:pt x="24" y="26"/>
                  </a:cubicBezTo>
                  <a:cubicBezTo>
                    <a:pt x="22" y="27"/>
                    <a:pt x="21" y="28"/>
                    <a:pt x="19" y="29"/>
                  </a:cubicBezTo>
                  <a:cubicBezTo>
                    <a:pt x="18" y="29"/>
                    <a:pt x="17" y="30"/>
                    <a:pt x="16" y="30"/>
                  </a:cubicBezTo>
                  <a:cubicBezTo>
                    <a:pt x="15" y="30"/>
                    <a:pt x="14" y="31"/>
                    <a:pt x="13" y="31"/>
                  </a:cubicBezTo>
                  <a:cubicBezTo>
                    <a:pt x="12" y="31"/>
                    <a:pt x="11" y="32"/>
                    <a:pt x="10" y="32"/>
                  </a:cubicBezTo>
                  <a:cubicBezTo>
                    <a:pt x="9" y="32"/>
                    <a:pt x="8" y="32"/>
                    <a:pt x="7" y="32"/>
                  </a:cubicBezTo>
                  <a:cubicBezTo>
                    <a:pt x="9" y="32"/>
                    <a:pt x="11" y="32"/>
                    <a:pt x="13" y="32"/>
                  </a:cubicBezTo>
                  <a:cubicBezTo>
                    <a:pt x="15" y="31"/>
                    <a:pt x="17" y="31"/>
                    <a:pt x="19" y="30"/>
                  </a:cubicBezTo>
                  <a:cubicBezTo>
                    <a:pt x="21" y="29"/>
                    <a:pt x="22" y="29"/>
                    <a:pt x="23" y="28"/>
                  </a:cubicBezTo>
                  <a:cubicBezTo>
                    <a:pt x="22" y="29"/>
                    <a:pt x="21" y="30"/>
                    <a:pt x="20" y="31"/>
                  </a:cubicBezTo>
                  <a:cubicBezTo>
                    <a:pt x="19" y="32"/>
                    <a:pt x="17" y="33"/>
                    <a:pt x="16" y="34"/>
                  </a:cubicBezTo>
                  <a:cubicBezTo>
                    <a:pt x="14" y="36"/>
                    <a:pt x="11" y="38"/>
                    <a:pt x="8" y="40"/>
                  </a:cubicBezTo>
                  <a:cubicBezTo>
                    <a:pt x="6" y="41"/>
                    <a:pt x="3" y="43"/>
                    <a:pt x="0" y="44"/>
                  </a:cubicBezTo>
                  <a:cubicBezTo>
                    <a:pt x="6" y="42"/>
                    <a:pt x="11" y="39"/>
                    <a:pt x="17" y="35"/>
                  </a:cubicBezTo>
                  <a:cubicBezTo>
                    <a:pt x="18" y="34"/>
                    <a:pt x="19" y="33"/>
                    <a:pt x="20" y="32"/>
                  </a:cubicBezTo>
                  <a:cubicBezTo>
                    <a:pt x="22" y="31"/>
                    <a:pt x="23" y="30"/>
                    <a:pt x="24" y="29"/>
                  </a:cubicBezTo>
                  <a:cubicBezTo>
                    <a:pt x="26" y="27"/>
                    <a:pt x="29" y="24"/>
                    <a:pt x="31" y="22"/>
                  </a:cubicBezTo>
                  <a:cubicBezTo>
                    <a:pt x="33" y="20"/>
                    <a:pt x="35" y="18"/>
                    <a:pt x="38" y="16"/>
                  </a:cubicBezTo>
                  <a:cubicBezTo>
                    <a:pt x="39" y="15"/>
                    <a:pt x="40" y="14"/>
                    <a:pt x="42" y="13"/>
                  </a:cubicBezTo>
                  <a:cubicBezTo>
                    <a:pt x="43" y="12"/>
                    <a:pt x="44" y="12"/>
                    <a:pt x="46" y="11"/>
                  </a:cubicBezTo>
                  <a:cubicBezTo>
                    <a:pt x="47" y="10"/>
                    <a:pt x="48" y="10"/>
                    <a:pt x="50" y="10"/>
                  </a:cubicBezTo>
                  <a:cubicBezTo>
                    <a:pt x="51" y="9"/>
                    <a:pt x="52" y="9"/>
                    <a:pt x="53" y="9"/>
                  </a:cubicBezTo>
                  <a:cubicBezTo>
                    <a:pt x="52" y="10"/>
                    <a:pt x="51" y="11"/>
                    <a:pt x="49" y="12"/>
                  </a:cubicBezTo>
                  <a:cubicBezTo>
                    <a:pt x="48" y="13"/>
                    <a:pt x="47" y="14"/>
                    <a:pt x="47" y="14"/>
                  </a:cubicBezTo>
                  <a:cubicBezTo>
                    <a:pt x="46" y="15"/>
                    <a:pt x="45" y="16"/>
                    <a:pt x="44" y="17"/>
                  </a:cubicBezTo>
                  <a:cubicBezTo>
                    <a:pt x="43" y="19"/>
                    <a:pt x="42" y="21"/>
                    <a:pt x="40" y="23"/>
                  </a:cubicBezTo>
                  <a:cubicBezTo>
                    <a:pt x="39" y="25"/>
                    <a:pt x="38" y="27"/>
                    <a:pt x="37" y="29"/>
                  </a:cubicBezTo>
                  <a:cubicBezTo>
                    <a:pt x="36" y="31"/>
                    <a:pt x="34" y="32"/>
                    <a:pt x="33" y="34"/>
                  </a:cubicBezTo>
                  <a:cubicBezTo>
                    <a:pt x="31" y="36"/>
                    <a:pt x="30" y="37"/>
                    <a:pt x="28" y="39"/>
                  </a:cubicBezTo>
                  <a:cubicBezTo>
                    <a:pt x="26" y="40"/>
                    <a:pt x="25" y="42"/>
                    <a:pt x="23" y="43"/>
                  </a:cubicBezTo>
                  <a:cubicBezTo>
                    <a:pt x="27" y="41"/>
                    <a:pt x="30" y="38"/>
                    <a:pt x="33" y="35"/>
                  </a:cubicBezTo>
                  <a:cubicBezTo>
                    <a:pt x="35" y="33"/>
                    <a:pt x="36" y="31"/>
                    <a:pt x="38" y="29"/>
                  </a:cubicBezTo>
                  <a:cubicBezTo>
                    <a:pt x="39" y="27"/>
                    <a:pt x="40" y="25"/>
                    <a:pt x="41" y="23"/>
                  </a:cubicBezTo>
                  <a:cubicBezTo>
                    <a:pt x="43" y="21"/>
                    <a:pt x="44" y="19"/>
                    <a:pt x="45" y="18"/>
                  </a:cubicBezTo>
                  <a:cubicBezTo>
                    <a:pt x="46" y="17"/>
                    <a:pt x="47" y="16"/>
                    <a:pt x="48" y="15"/>
                  </a:cubicBezTo>
                  <a:cubicBezTo>
                    <a:pt x="48" y="15"/>
                    <a:pt x="49" y="14"/>
                    <a:pt x="50" y="13"/>
                  </a:cubicBezTo>
                  <a:cubicBezTo>
                    <a:pt x="52" y="12"/>
                    <a:pt x="54" y="10"/>
                    <a:pt x="55" y="9"/>
                  </a:cubicBezTo>
                  <a:cubicBezTo>
                    <a:pt x="56" y="8"/>
                    <a:pt x="57" y="8"/>
                    <a:pt x="58" y="7"/>
                  </a:cubicBezTo>
                  <a:cubicBezTo>
                    <a:pt x="58" y="7"/>
                    <a:pt x="59" y="7"/>
                    <a:pt x="59" y="7"/>
                  </a:cubicBezTo>
                  <a:cubicBezTo>
                    <a:pt x="59" y="7"/>
                    <a:pt x="59" y="7"/>
                    <a:pt x="59" y="6"/>
                  </a:cubicBezTo>
                  <a:cubicBezTo>
                    <a:pt x="58" y="9"/>
                    <a:pt x="58" y="11"/>
                    <a:pt x="57" y="13"/>
                  </a:cubicBezTo>
                  <a:cubicBezTo>
                    <a:pt x="57" y="14"/>
                    <a:pt x="56" y="16"/>
                    <a:pt x="56" y="18"/>
                  </a:cubicBezTo>
                  <a:cubicBezTo>
                    <a:pt x="56" y="19"/>
                    <a:pt x="55" y="21"/>
                    <a:pt x="55" y="22"/>
                  </a:cubicBezTo>
                  <a:cubicBezTo>
                    <a:pt x="55" y="26"/>
                    <a:pt x="54" y="29"/>
                    <a:pt x="52" y="31"/>
                  </a:cubicBezTo>
                  <a:cubicBezTo>
                    <a:pt x="52" y="33"/>
                    <a:pt x="51" y="34"/>
                    <a:pt x="50" y="36"/>
                  </a:cubicBezTo>
                  <a:cubicBezTo>
                    <a:pt x="49" y="37"/>
                    <a:pt x="48" y="38"/>
                    <a:pt x="47" y="39"/>
                  </a:cubicBezTo>
                  <a:cubicBezTo>
                    <a:pt x="49" y="37"/>
                    <a:pt x="51" y="35"/>
                    <a:pt x="53" y="32"/>
                  </a:cubicBezTo>
                  <a:cubicBezTo>
                    <a:pt x="54" y="30"/>
                    <a:pt x="55" y="29"/>
                    <a:pt x="55" y="27"/>
                  </a:cubicBezTo>
                  <a:cubicBezTo>
                    <a:pt x="55" y="27"/>
                    <a:pt x="56" y="26"/>
                    <a:pt x="56" y="25"/>
                  </a:cubicBezTo>
                  <a:cubicBezTo>
                    <a:pt x="56" y="25"/>
                    <a:pt x="56" y="24"/>
                    <a:pt x="56" y="24"/>
                  </a:cubicBezTo>
                  <a:cubicBezTo>
                    <a:pt x="56" y="23"/>
                    <a:pt x="56" y="23"/>
                    <a:pt x="56" y="23"/>
                  </a:cubicBezTo>
                  <a:cubicBezTo>
                    <a:pt x="57" y="19"/>
                    <a:pt x="58" y="16"/>
                    <a:pt x="59" y="13"/>
                  </a:cubicBezTo>
                  <a:cubicBezTo>
                    <a:pt x="59" y="12"/>
                    <a:pt x="60" y="10"/>
                    <a:pt x="60" y="9"/>
                  </a:cubicBezTo>
                  <a:cubicBezTo>
                    <a:pt x="61" y="8"/>
                    <a:pt x="61" y="6"/>
                    <a:pt x="61" y="5"/>
                  </a:cubicBezTo>
                  <a:cubicBezTo>
                    <a:pt x="62" y="5"/>
                    <a:pt x="63" y="5"/>
                    <a:pt x="63" y="4"/>
                  </a:cubicBezTo>
                  <a:cubicBezTo>
                    <a:pt x="64" y="4"/>
                    <a:pt x="64" y="3"/>
                    <a:pt x="64" y="2"/>
                  </a:cubicBezTo>
                  <a:cubicBezTo>
                    <a:pt x="63" y="2"/>
                    <a:pt x="63" y="2"/>
                    <a:pt x="62" y="2"/>
                  </a:cubicBezTo>
                  <a:cubicBezTo>
                    <a:pt x="61" y="3"/>
                    <a:pt x="60" y="4"/>
                    <a:pt x="58" y="4"/>
                  </a:cubicBezTo>
                  <a:cubicBezTo>
                    <a:pt x="57" y="5"/>
                    <a:pt x="56" y="5"/>
                    <a:pt x="56" y="5"/>
                  </a:cubicBezTo>
                  <a:cubicBezTo>
                    <a:pt x="55" y="5"/>
                    <a:pt x="55" y="5"/>
                    <a:pt x="55" y="5"/>
                  </a:cubicBezTo>
                  <a:cubicBezTo>
                    <a:pt x="54" y="5"/>
                    <a:pt x="53" y="4"/>
                    <a:pt x="53" y="4"/>
                  </a:cubicBezTo>
                  <a:cubicBezTo>
                    <a:pt x="53" y="4"/>
                    <a:pt x="52" y="4"/>
                    <a:pt x="52" y="4"/>
                  </a:cubicBezTo>
                  <a:cubicBezTo>
                    <a:pt x="51" y="3"/>
                    <a:pt x="51" y="3"/>
                    <a:pt x="51" y="3"/>
                  </a:cubicBezTo>
                  <a:cubicBezTo>
                    <a:pt x="51" y="3"/>
                    <a:pt x="51" y="3"/>
                    <a:pt x="51" y="3"/>
                  </a:cubicBezTo>
                  <a:cubicBezTo>
                    <a:pt x="50" y="2"/>
                    <a:pt x="49" y="2"/>
                    <a:pt x="48" y="2"/>
                  </a:cubicBezTo>
                  <a:cubicBezTo>
                    <a:pt x="47" y="1"/>
                    <a:pt x="45" y="1"/>
                    <a:pt x="44" y="1"/>
                  </a:cubicBezTo>
                  <a:cubicBezTo>
                    <a:pt x="43" y="1"/>
                    <a:pt x="42" y="1"/>
                    <a:pt x="41" y="1"/>
                  </a:cubicBezTo>
                  <a:cubicBezTo>
                    <a:pt x="41" y="0"/>
                    <a:pt x="40" y="0"/>
                    <a:pt x="39" y="0"/>
                  </a:cubicBezTo>
                  <a:cubicBezTo>
                    <a:pt x="40" y="0"/>
                    <a:pt x="41" y="1"/>
                    <a:pt x="41" y="1"/>
                  </a:cubicBezTo>
                  <a:cubicBezTo>
                    <a:pt x="42" y="1"/>
                    <a:pt x="43" y="1"/>
                    <a:pt x="44" y="2"/>
                  </a:cubicBezTo>
                  <a:cubicBezTo>
                    <a:pt x="45" y="2"/>
                    <a:pt x="47" y="3"/>
                    <a:pt x="48" y="3"/>
                  </a:cubicBezTo>
                  <a:cubicBezTo>
                    <a:pt x="49" y="3"/>
                    <a:pt x="49" y="4"/>
                    <a:pt x="50" y="4"/>
                  </a:cubicBezTo>
                  <a:cubicBezTo>
                    <a:pt x="50" y="4"/>
                    <a:pt x="50" y="4"/>
                    <a:pt x="51" y="4"/>
                  </a:cubicBezTo>
                  <a:cubicBezTo>
                    <a:pt x="51" y="5"/>
                    <a:pt x="51" y="5"/>
                    <a:pt x="51" y="5"/>
                  </a:cubicBezTo>
                  <a:cubicBezTo>
                    <a:pt x="51" y="5"/>
                    <a:pt x="52" y="5"/>
                    <a:pt x="52" y="5"/>
                  </a:cubicBezTo>
                  <a:cubicBezTo>
                    <a:pt x="52" y="6"/>
                    <a:pt x="53" y="6"/>
                    <a:pt x="53" y="6"/>
                  </a:cubicBezTo>
                  <a:cubicBezTo>
                    <a:pt x="53" y="6"/>
                    <a:pt x="52" y="7"/>
                    <a:pt x="51" y="7"/>
                  </a:cubicBezTo>
                  <a:cubicBezTo>
                    <a:pt x="45" y="8"/>
                    <a:pt x="45" y="8"/>
                    <a:pt x="45" y="8"/>
                  </a:cubicBezTo>
                  <a:cubicBezTo>
                    <a:pt x="42" y="8"/>
                    <a:pt x="40" y="9"/>
                    <a:pt x="37" y="9"/>
                  </a:cubicBezTo>
                  <a:cubicBezTo>
                    <a:pt x="35" y="10"/>
                    <a:pt x="35" y="10"/>
                    <a:pt x="35" y="10"/>
                  </a:cubicBezTo>
                  <a:cubicBezTo>
                    <a:pt x="35" y="10"/>
                    <a:pt x="34" y="10"/>
                    <a:pt x="33" y="10"/>
                  </a:cubicBezTo>
                  <a:cubicBezTo>
                    <a:pt x="32" y="10"/>
                    <a:pt x="31" y="10"/>
                    <a:pt x="30" y="10"/>
                  </a:cubicBezTo>
                  <a:cubicBezTo>
                    <a:pt x="28" y="10"/>
                    <a:pt x="27" y="10"/>
                    <a:pt x="26" y="9"/>
                  </a:cubicBezTo>
                  <a:cubicBezTo>
                    <a:pt x="25" y="9"/>
                    <a:pt x="23" y="9"/>
                    <a:pt x="22" y="8"/>
                  </a:cubicBezTo>
                  <a:cubicBezTo>
                    <a:pt x="25" y="10"/>
                    <a:pt x="27" y="10"/>
                    <a:pt x="30" y="10"/>
                  </a:cubicBezTo>
                  <a:cubicBezTo>
                    <a:pt x="31" y="11"/>
                    <a:pt x="32" y="11"/>
                    <a:pt x="34" y="11"/>
                  </a:cubicBezTo>
                  <a:close/>
                  <a:moveTo>
                    <a:pt x="29" y="22"/>
                  </a:moveTo>
                  <a:cubicBezTo>
                    <a:pt x="29" y="22"/>
                    <a:pt x="29" y="22"/>
                    <a:pt x="29" y="22"/>
                  </a:cubicBezTo>
                  <a:cubicBezTo>
                    <a:pt x="29" y="22"/>
                    <a:pt x="29" y="22"/>
                    <a:pt x="29" y="22"/>
                  </a:cubicBezTo>
                  <a:cubicBezTo>
                    <a:pt x="29" y="22"/>
                    <a:pt x="29" y="22"/>
                    <a:pt x="29"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2062"/>
            <p:cNvSpPr>
              <a:spLocks/>
            </p:cNvSpPr>
            <p:nvPr/>
          </p:nvSpPr>
          <p:spPr bwMode="auto">
            <a:xfrm>
              <a:off x="4337005" y="4641877"/>
              <a:ext cx="338140" cy="128588"/>
            </a:xfrm>
            <a:custGeom>
              <a:avLst/>
              <a:gdLst>
                <a:gd name="T0" fmla="*/ 28 w 90"/>
                <a:gd name="T1" fmla="*/ 34 h 34"/>
                <a:gd name="T2" fmla="*/ 32 w 90"/>
                <a:gd name="T3" fmla="*/ 33 h 34"/>
                <a:gd name="T4" fmla="*/ 47 w 90"/>
                <a:gd name="T5" fmla="*/ 25 h 34"/>
                <a:gd name="T6" fmla="*/ 67 w 90"/>
                <a:gd name="T7" fmla="*/ 9 h 34"/>
                <a:gd name="T8" fmla="*/ 81 w 90"/>
                <a:gd name="T9" fmla="*/ 3 h 34"/>
                <a:gd name="T10" fmla="*/ 90 w 90"/>
                <a:gd name="T11" fmla="*/ 0 h 34"/>
                <a:gd name="T12" fmla="*/ 74 w 90"/>
                <a:gd name="T13" fmla="*/ 2 h 34"/>
                <a:gd name="T14" fmla="*/ 34 w 90"/>
                <a:gd name="T15" fmla="*/ 17 h 34"/>
                <a:gd name="T16" fmla="*/ 16 w 90"/>
                <a:gd name="T17" fmla="*/ 24 h 34"/>
                <a:gd name="T18" fmla="*/ 0 w 90"/>
                <a:gd name="T19" fmla="*/ 28 h 34"/>
                <a:gd name="T20" fmla="*/ 0 w 90"/>
                <a:gd name="T21" fmla="*/ 28 h 34"/>
                <a:gd name="T22" fmla="*/ 28 w 90"/>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34">
                  <a:moveTo>
                    <a:pt x="28" y="34"/>
                  </a:moveTo>
                  <a:cubicBezTo>
                    <a:pt x="29" y="34"/>
                    <a:pt x="31" y="33"/>
                    <a:pt x="32" y="33"/>
                  </a:cubicBezTo>
                  <a:cubicBezTo>
                    <a:pt x="38" y="31"/>
                    <a:pt x="42" y="28"/>
                    <a:pt x="47" y="25"/>
                  </a:cubicBezTo>
                  <a:cubicBezTo>
                    <a:pt x="55" y="21"/>
                    <a:pt x="60" y="14"/>
                    <a:pt x="67" y="9"/>
                  </a:cubicBezTo>
                  <a:cubicBezTo>
                    <a:pt x="71" y="6"/>
                    <a:pt x="76" y="4"/>
                    <a:pt x="81" y="3"/>
                  </a:cubicBezTo>
                  <a:cubicBezTo>
                    <a:pt x="84" y="3"/>
                    <a:pt x="87" y="1"/>
                    <a:pt x="90" y="0"/>
                  </a:cubicBezTo>
                  <a:cubicBezTo>
                    <a:pt x="84" y="1"/>
                    <a:pt x="77" y="1"/>
                    <a:pt x="74" y="2"/>
                  </a:cubicBezTo>
                  <a:cubicBezTo>
                    <a:pt x="59" y="3"/>
                    <a:pt x="47" y="11"/>
                    <a:pt x="34" y="17"/>
                  </a:cubicBezTo>
                  <a:cubicBezTo>
                    <a:pt x="28" y="20"/>
                    <a:pt x="22" y="22"/>
                    <a:pt x="16" y="24"/>
                  </a:cubicBezTo>
                  <a:cubicBezTo>
                    <a:pt x="11" y="25"/>
                    <a:pt x="5" y="26"/>
                    <a:pt x="0" y="28"/>
                  </a:cubicBezTo>
                  <a:cubicBezTo>
                    <a:pt x="0" y="28"/>
                    <a:pt x="0" y="28"/>
                    <a:pt x="0" y="28"/>
                  </a:cubicBezTo>
                  <a:cubicBezTo>
                    <a:pt x="10" y="28"/>
                    <a:pt x="19" y="31"/>
                    <a:pt x="28"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2065"/>
            <p:cNvSpPr>
              <a:spLocks/>
            </p:cNvSpPr>
            <p:nvPr/>
          </p:nvSpPr>
          <p:spPr bwMode="auto">
            <a:xfrm>
              <a:off x="4389392" y="4627589"/>
              <a:ext cx="150813" cy="77788"/>
            </a:xfrm>
            <a:custGeom>
              <a:avLst/>
              <a:gdLst>
                <a:gd name="T0" fmla="*/ 21 w 40"/>
                <a:gd name="T1" fmla="*/ 18 h 21"/>
                <a:gd name="T2" fmla="*/ 40 w 40"/>
                <a:gd name="T3" fmla="*/ 11 h 21"/>
                <a:gd name="T4" fmla="*/ 30 w 40"/>
                <a:gd name="T5" fmla="*/ 13 h 21"/>
                <a:gd name="T6" fmla="*/ 20 w 40"/>
                <a:gd name="T7" fmla="*/ 6 h 21"/>
                <a:gd name="T8" fmla="*/ 15 w 40"/>
                <a:gd name="T9" fmla="*/ 0 h 21"/>
                <a:gd name="T10" fmla="*/ 0 w 40"/>
                <a:gd name="T11" fmla="*/ 18 h 21"/>
                <a:gd name="T12" fmla="*/ 21 w 40"/>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40" h="21">
                  <a:moveTo>
                    <a:pt x="21" y="18"/>
                  </a:moveTo>
                  <a:cubicBezTo>
                    <a:pt x="28" y="18"/>
                    <a:pt x="34" y="14"/>
                    <a:pt x="40" y="11"/>
                  </a:cubicBezTo>
                  <a:cubicBezTo>
                    <a:pt x="37" y="12"/>
                    <a:pt x="33" y="13"/>
                    <a:pt x="30" y="13"/>
                  </a:cubicBezTo>
                  <a:cubicBezTo>
                    <a:pt x="25" y="13"/>
                    <a:pt x="22" y="9"/>
                    <a:pt x="20" y="6"/>
                  </a:cubicBezTo>
                  <a:cubicBezTo>
                    <a:pt x="18" y="4"/>
                    <a:pt x="17" y="2"/>
                    <a:pt x="15" y="0"/>
                  </a:cubicBezTo>
                  <a:cubicBezTo>
                    <a:pt x="9" y="6"/>
                    <a:pt x="5" y="12"/>
                    <a:pt x="0" y="18"/>
                  </a:cubicBezTo>
                  <a:cubicBezTo>
                    <a:pt x="6" y="21"/>
                    <a:pt x="16" y="19"/>
                    <a:pt x="21"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2066"/>
            <p:cNvSpPr>
              <a:spLocks/>
            </p:cNvSpPr>
            <p:nvPr/>
          </p:nvSpPr>
          <p:spPr bwMode="auto">
            <a:xfrm>
              <a:off x="4551318" y="4592664"/>
              <a:ext cx="280989" cy="192089"/>
            </a:xfrm>
            <a:custGeom>
              <a:avLst/>
              <a:gdLst>
                <a:gd name="T0" fmla="*/ 33 w 75"/>
                <a:gd name="T1" fmla="*/ 13 h 51"/>
                <a:gd name="T2" fmla="*/ 26 w 75"/>
                <a:gd name="T3" fmla="*/ 22 h 51"/>
                <a:gd name="T4" fmla="*/ 20 w 75"/>
                <a:gd name="T5" fmla="*/ 33 h 51"/>
                <a:gd name="T6" fmla="*/ 0 w 75"/>
                <a:gd name="T7" fmla="*/ 51 h 51"/>
                <a:gd name="T8" fmla="*/ 0 w 75"/>
                <a:gd name="T9" fmla="*/ 51 h 51"/>
                <a:gd name="T10" fmla="*/ 27 w 75"/>
                <a:gd name="T11" fmla="*/ 39 h 51"/>
                <a:gd name="T12" fmla="*/ 38 w 75"/>
                <a:gd name="T13" fmla="*/ 13 h 51"/>
                <a:gd name="T14" fmla="*/ 54 w 75"/>
                <a:gd name="T15" fmla="*/ 9 h 51"/>
                <a:gd name="T16" fmla="*/ 66 w 75"/>
                <a:gd name="T17" fmla="*/ 8 h 51"/>
                <a:gd name="T18" fmla="*/ 75 w 75"/>
                <a:gd name="T19" fmla="*/ 3 h 51"/>
                <a:gd name="T20" fmla="*/ 73 w 75"/>
                <a:gd name="T21" fmla="*/ 0 h 51"/>
                <a:gd name="T22" fmla="*/ 66 w 75"/>
                <a:gd name="T23" fmla="*/ 6 h 51"/>
                <a:gd name="T24" fmla="*/ 53 w 75"/>
                <a:gd name="T25" fmla="*/ 8 h 51"/>
                <a:gd name="T26" fmla="*/ 37 w 75"/>
                <a:gd name="T27" fmla="*/ 11 h 51"/>
                <a:gd name="T28" fmla="*/ 33 w 75"/>
                <a:gd name="T2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51">
                  <a:moveTo>
                    <a:pt x="33" y="13"/>
                  </a:moveTo>
                  <a:cubicBezTo>
                    <a:pt x="31" y="15"/>
                    <a:pt x="28" y="20"/>
                    <a:pt x="26" y="22"/>
                  </a:cubicBezTo>
                  <a:cubicBezTo>
                    <a:pt x="23" y="25"/>
                    <a:pt x="22" y="29"/>
                    <a:pt x="20" y="33"/>
                  </a:cubicBezTo>
                  <a:cubicBezTo>
                    <a:pt x="15" y="42"/>
                    <a:pt x="9" y="48"/>
                    <a:pt x="0" y="51"/>
                  </a:cubicBezTo>
                  <a:cubicBezTo>
                    <a:pt x="0" y="51"/>
                    <a:pt x="0" y="51"/>
                    <a:pt x="0" y="51"/>
                  </a:cubicBezTo>
                  <a:cubicBezTo>
                    <a:pt x="10" y="50"/>
                    <a:pt x="20" y="46"/>
                    <a:pt x="27" y="39"/>
                  </a:cubicBezTo>
                  <a:cubicBezTo>
                    <a:pt x="32" y="35"/>
                    <a:pt x="40" y="23"/>
                    <a:pt x="38" y="13"/>
                  </a:cubicBezTo>
                  <a:cubicBezTo>
                    <a:pt x="43" y="8"/>
                    <a:pt x="48" y="9"/>
                    <a:pt x="54" y="9"/>
                  </a:cubicBezTo>
                  <a:cubicBezTo>
                    <a:pt x="58" y="9"/>
                    <a:pt x="62" y="9"/>
                    <a:pt x="66" y="8"/>
                  </a:cubicBezTo>
                  <a:cubicBezTo>
                    <a:pt x="69" y="7"/>
                    <a:pt x="72" y="5"/>
                    <a:pt x="75" y="3"/>
                  </a:cubicBezTo>
                  <a:cubicBezTo>
                    <a:pt x="74" y="3"/>
                    <a:pt x="73" y="2"/>
                    <a:pt x="73" y="0"/>
                  </a:cubicBezTo>
                  <a:cubicBezTo>
                    <a:pt x="71" y="3"/>
                    <a:pt x="69" y="5"/>
                    <a:pt x="66" y="6"/>
                  </a:cubicBezTo>
                  <a:cubicBezTo>
                    <a:pt x="62" y="7"/>
                    <a:pt x="57" y="8"/>
                    <a:pt x="53" y="8"/>
                  </a:cubicBezTo>
                  <a:cubicBezTo>
                    <a:pt x="48" y="8"/>
                    <a:pt x="41" y="8"/>
                    <a:pt x="37" y="11"/>
                  </a:cubicBezTo>
                  <a:cubicBezTo>
                    <a:pt x="36" y="12"/>
                    <a:pt x="34" y="12"/>
                    <a:pt x="33"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2068"/>
            <p:cNvSpPr>
              <a:spLocks/>
            </p:cNvSpPr>
            <p:nvPr/>
          </p:nvSpPr>
          <p:spPr bwMode="auto">
            <a:xfrm>
              <a:off x="4490993" y="4837141"/>
              <a:ext cx="217489" cy="158751"/>
            </a:xfrm>
            <a:custGeom>
              <a:avLst/>
              <a:gdLst>
                <a:gd name="T0" fmla="*/ 21 w 58"/>
                <a:gd name="T1" fmla="*/ 40 h 42"/>
                <a:gd name="T2" fmla="*/ 24 w 58"/>
                <a:gd name="T3" fmla="*/ 38 h 42"/>
                <a:gd name="T4" fmla="*/ 33 w 58"/>
                <a:gd name="T5" fmla="*/ 29 h 42"/>
                <a:gd name="T6" fmla="*/ 43 w 58"/>
                <a:gd name="T7" fmla="*/ 13 h 42"/>
                <a:gd name="T8" fmla="*/ 52 w 58"/>
                <a:gd name="T9" fmla="*/ 5 h 42"/>
                <a:gd name="T10" fmla="*/ 58 w 58"/>
                <a:gd name="T11" fmla="*/ 0 h 42"/>
                <a:gd name="T12" fmla="*/ 47 w 58"/>
                <a:gd name="T13" fmla="*/ 5 h 42"/>
                <a:gd name="T14" fmla="*/ 22 w 58"/>
                <a:gd name="T15" fmla="*/ 26 h 42"/>
                <a:gd name="T16" fmla="*/ 10 w 58"/>
                <a:gd name="T17" fmla="*/ 35 h 42"/>
                <a:gd name="T18" fmla="*/ 0 w 58"/>
                <a:gd name="T19" fmla="*/ 42 h 42"/>
                <a:gd name="T20" fmla="*/ 0 w 58"/>
                <a:gd name="T21" fmla="*/ 42 h 42"/>
                <a:gd name="T22" fmla="*/ 21 w 58"/>
                <a:gd name="T2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42">
                  <a:moveTo>
                    <a:pt x="21" y="40"/>
                  </a:moveTo>
                  <a:cubicBezTo>
                    <a:pt x="22" y="39"/>
                    <a:pt x="23" y="39"/>
                    <a:pt x="24" y="38"/>
                  </a:cubicBezTo>
                  <a:cubicBezTo>
                    <a:pt x="28" y="35"/>
                    <a:pt x="30" y="32"/>
                    <a:pt x="33" y="29"/>
                  </a:cubicBezTo>
                  <a:cubicBezTo>
                    <a:pt x="37" y="24"/>
                    <a:pt x="40" y="18"/>
                    <a:pt x="43" y="13"/>
                  </a:cubicBezTo>
                  <a:cubicBezTo>
                    <a:pt x="46" y="9"/>
                    <a:pt x="49" y="7"/>
                    <a:pt x="52" y="5"/>
                  </a:cubicBezTo>
                  <a:cubicBezTo>
                    <a:pt x="54" y="4"/>
                    <a:pt x="56" y="2"/>
                    <a:pt x="58" y="0"/>
                  </a:cubicBezTo>
                  <a:cubicBezTo>
                    <a:pt x="54" y="2"/>
                    <a:pt x="49" y="4"/>
                    <a:pt x="47" y="5"/>
                  </a:cubicBezTo>
                  <a:cubicBezTo>
                    <a:pt x="37" y="10"/>
                    <a:pt x="30" y="19"/>
                    <a:pt x="22" y="26"/>
                  </a:cubicBezTo>
                  <a:cubicBezTo>
                    <a:pt x="18" y="30"/>
                    <a:pt x="14" y="32"/>
                    <a:pt x="10" y="35"/>
                  </a:cubicBezTo>
                  <a:cubicBezTo>
                    <a:pt x="7" y="37"/>
                    <a:pt x="3" y="40"/>
                    <a:pt x="0" y="42"/>
                  </a:cubicBezTo>
                  <a:cubicBezTo>
                    <a:pt x="0" y="42"/>
                    <a:pt x="0" y="42"/>
                    <a:pt x="0" y="42"/>
                  </a:cubicBezTo>
                  <a:cubicBezTo>
                    <a:pt x="7" y="40"/>
                    <a:pt x="14" y="40"/>
                    <a:pt x="21" y="4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13" name="Picture 2069"/>
            <p:cNvPicPr>
              <a:picLocks noChangeAspect="1" noChangeArrowheads="1"/>
            </p:cNvPicPr>
            <p:nvPr/>
          </p:nvPicPr>
          <p:blipFill>
            <a:blip r:embed="rId43" cstate="screen">
              <a:extLst>
                <a:ext uri="{28A0092B-C50C-407E-A947-70E740481C1C}">
                  <a14:useLocalDpi xmlns:a14="http://schemas.microsoft.com/office/drawing/2010/main"/>
                </a:ext>
              </a:extLst>
            </a:blip>
            <a:srcRect/>
            <a:stretch>
              <a:fillRect/>
            </a:stretch>
          </p:blipFill>
          <p:spPr bwMode="auto">
            <a:xfrm>
              <a:off x="4556081" y="4821265"/>
              <a:ext cx="168276"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4" name="Picture 2070"/>
            <p:cNvPicPr>
              <a:picLocks noChangeAspect="1" noChangeArrowheads="1"/>
            </p:cNvPicPr>
            <p:nvPr/>
          </p:nvPicPr>
          <p:blipFill>
            <a:blip r:embed="rId44" cstate="screen">
              <a:extLst>
                <a:ext uri="{28A0092B-C50C-407E-A947-70E740481C1C}">
                  <a14:useLocalDpi xmlns:a14="http://schemas.microsoft.com/office/drawing/2010/main"/>
                </a:ext>
              </a:extLst>
            </a:blip>
            <a:srcRect/>
            <a:stretch>
              <a:fillRect/>
            </a:stretch>
          </p:blipFill>
          <p:spPr bwMode="auto">
            <a:xfrm>
              <a:off x="4475118" y="4784753"/>
              <a:ext cx="258764" cy="225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 name="Freeform 2071"/>
            <p:cNvSpPr>
              <a:spLocks/>
            </p:cNvSpPr>
            <p:nvPr/>
          </p:nvSpPr>
          <p:spPr bwMode="auto">
            <a:xfrm>
              <a:off x="4516393" y="4883178"/>
              <a:ext cx="98426" cy="63500"/>
            </a:xfrm>
            <a:custGeom>
              <a:avLst/>
              <a:gdLst>
                <a:gd name="T0" fmla="*/ 15 w 26"/>
                <a:gd name="T1" fmla="*/ 12 h 17"/>
                <a:gd name="T2" fmla="*/ 26 w 26"/>
                <a:gd name="T3" fmla="*/ 2 h 17"/>
                <a:gd name="T4" fmla="*/ 20 w 26"/>
                <a:gd name="T5" fmla="*/ 6 h 17"/>
                <a:gd name="T6" fmla="*/ 11 w 26"/>
                <a:gd name="T7" fmla="*/ 3 h 17"/>
                <a:gd name="T8" fmla="*/ 6 w 26"/>
                <a:gd name="T9" fmla="*/ 0 h 17"/>
                <a:gd name="T10" fmla="*/ 0 w 26"/>
                <a:gd name="T11" fmla="*/ 17 h 17"/>
                <a:gd name="T12" fmla="*/ 15 w 26"/>
                <a:gd name="T13" fmla="*/ 12 h 17"/>
              </a:gdLst>
              <a:ahLst/>
              <a:cxnLst>
                <a:cxn ang="0">
                  <a:pos x="T0" y="T1"/>
                </a:cxn>
                <a:cxn ang="0">
                  <a:pos x="T2" y="T3"/>
                </a:cxn>
                <a:cxn ang="0">
                  <a:pos x="T4" y="T5"/>
                </a:cxn>
                <a:cxn ang="0">
                  <a:pos x="T6" y="T7"/>
                </a:cxn>
                <a:cxn ang="0">
                  <a:pos x="T8" y="T9"/>
                </a:cxn>
                <a:cxn ang="0">
                  <a:pos x="T10" y="T11"/>
                </a:cxn>
                <a:cxn ang="0">
                  <a:pos x="T12" y="T13"/>
                </a:cxn>
              </a:cxnLst>
              <a:rect l="0" t="0" r="r" b="b"/>
              <a:pathLst>
                <a:path w="26" h="17">
                  <a:moveTo>
                    <a:pt x="15" y="12"/>
                  </a:moveTo>
                  <a:cubicBezTo>
                    <a:pt x="20" y="9"/>
                    <a:pt x="23" y="6"/>
                    <a:pt x="26" y="2"/>
                  </a:cubicBezTo>
                  <a:cubicBezTo>
                    <a:pt x="24" y="3"/>
                    <a:pt x="22" y="5"/>
                    <a:pt x="20" y="6"/>
                  </a:cubicBezTo>
                  <a:cubicBezTo>
                    <a:pt x="16" y="7"/>
                    <a:pt x="14" y="5"/>
                    <a:pt x="11" y="3"/>
                  </a:cubicBezTo>
                  <a:cubicBezTo>
                    <a:pt x="9" y="2"/>
                    <a:pt x="8" y="1"/>
                    <a:pt x="6" y="0"/>
                  </a:cubicBezTo>
                  <a:cubicBezTo>
                    <a:pt x="3" y="6"/>
                    <a:pt x="1" y="11"/>
                    <a:pt x="0" y="17"/>
                  </a:cubicBezTo>
                  <a:cubicBezTo>
                    <a:pt x="5" y="17"/>
                    <a:pt x="11" y="14"/>
                    <a:pt x="15"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2072"/>
            <p:cNvSpPr>
              <a:spLocks/>
            </p:cNvSpPr>
            <p:nvPr/>
          </p:nvSpPr>
          <p:spPr bwMode="auto">
            <a:xfrm>
              <a:off x="4652919" y="4765703"/>
              <a:ext cx="160338" cy="206376"/>
            </a:xfrm>
            <a:custGeom>
              <a:avLst/>
              <a:gdLst>
                <a:gd name="T0" fmla="*/ 15 w 43"/>
                <a:gd name="T1" fmla="*/ 19 h 55"/>
                <a:gd name="T2" fmla="*/ 12 w 43"/>
                <a:gd name="T3" fmla="*/ 27 h 55"/>
                <a:gd name="T4" fmla="*/ 10 w 43"/>
                <a:gd name="T5" fmla="*/ 37 h 55"/>
                <a:gd name="T6" fmla="*/ 0 w 43"/>
                <a:gd name="T7" fmla="*/ 55 h 55"/>
                <a:gd name="T8" fmla="*/ 0 w 43"/>
                <a:gd name="T9" fmla="*/ 55 h 55"/>
                <a:gd name="T10" fmla="*/ 17 w 43"/>
                <a:gd name="T11" fmla="*/ 39 h 55"/>
                <a:gd name="T12" fmla="*/ 18 w 43"/>
                <a:gd name="T13" fmla="*/ 18 h 55"/>
                <a:gd name="T14" fmla="*/ 29 w 43"/>
                <a:gd name="T15" fmla="*/ 11 h 55"/>
                <a:gd name="T16" fmla="*/ 37 w 43"/>
                <a:gd name="T17" fmla="*/ 7 h 55"/>
                <a:gd name="T18" fmla="*/ 43 w 43"/>
                <a:gd name="T19" fmla="*/ 2 h 55"/>
                <a:gd name="T20" fmla="*/ 41 w 43"/>
                <a:gd name="T21" fmla="*/ 0 h 55"/>
                <a:gd name="T22" fmla="*/ 37 w 43"/>
                <a:gd name="T23" fmla="*/ 7 h 55"/>
                <a:gd name="T24" fmla="*/ 28 w 43"/>
                <a:gd name="T25" fmla="*/ 11 h 55"/>
                <a:gd name="T26" fmla="*/ 17 w 43"/>
                <a:gd name="T27" fmla="*/ 17 h 55"/>
                <a:gd name="T28" fmla="*/ 15 w 43"/>
                <a:gd name="T29" fmla="*/ 1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5">
                  <a:moveTo>
                    <a:pt x="15" y="19"/>
                  </a:moveTo>
                  <a:cubicBezTo>
                    <a:pt x="14" y="21"/>
                    <a:pt x="13" y="25"/>
                    <a:pt x="12" y="27"/>
                  </a:cubicBezTo>
                  <a:cubicBezTo>
                    <a:pt x="10" y="31"/>
                    <a:pt x="11" y="34"/>
                    <a:pt x="10" y="37"/>
                  </a:cubicBezTo>
                  <a:cubicBezTo>
                    <a:pt x="9" y="44"/>
                    <a:pt x="6" y="50"/>
                    <a:pt x="0" y="55"/>
                  </a:cubicBezTo>
                  <a:cubicBezTo>
                    <a:pt x="0" y="55"/>
                    <a:pt x="0" y="55"/>
                    <a:pt x="0" y="55"/>
                  </a:cubicBezTo>
                  <a:cubicBezTo>
                    <a:pt x="7" y="52"/>
                    <a:pt x="13" y="46"/>
                    <a:pt x="17" y="39"/>
                  </a:cubicBezTo>
                  <a:cubicBezTo>
                    <a:pt x="19" y="35"/>
                    <a:pt x="22" y="25"/>
                    <a:pt x="18" y="18"/>
                  </a:cubicBezTo>
                  <a:cubicBezTo>
                    <a:pt x="21" y="13"/>
                    <a:pt x="25" y="13"/>
                    <a:pt x="29" y="11"/>
                  </a:cubicBezTo>
                  <a:cubicBezTo>
                    <a:pt x="32" y="10"/>
                    <a:pt x="35" y="9"/>
                    <a:pt x="37" y="7"/>
                  </a:cubicBezTo>
                  <a:cubicBezTo>
                    <a:pt x="39" y="6"/>
                    <a:pt x="41" y="4"/>
                    <a:pt x="43" y="2"/>
                  </a:cubicBezTo>
                  <a:cubicBezTo>
                    <a:pt x="42" y="2"/>
                    <a:pt x="41" y="1"/>
                    <a:pt x="41" y="0"/>
                  </a:cubicBezTo>
                  <a:cubicBezTo>
                    <a:pt x="40" y="3"/>
                    <a:pt x="39" y="5"/>
                    <a:pt x="37" y="7"/>
                  </a:cubicBezTo>
                  <a:cubicBezTo>
                    <a:pt x="34" y="8"/>
                    <a:pt x="31" y="10"/>
                    <a:pt x="28" y="11"/>
                  </a:cubicBezTo>
                  <a:cubicBezTo>
                    <a:pt x="24" y="12"/>
                    <a:pt x="19" y="14"/>
                    <a:pt x="17" y="17"/>
                  </a:cubicBezTo>
                  <a:cubicBezTo>
                    <a:pt x="16" y="18"/>
                    <a:pt x="16" y="18"/>
                    <a:pt x="15"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2073"/>
            <p:cNvSpPr>
              <a:spLocks noEditPoints="1"/>
            </p:cNvSpPr>
            <p:nvPr/>
          </p:nvSpPr>
          <p:spPr bwMode="auto">
            <a:xfrm>
              <a:off x="4498931" y="4830791"/>
              <a:ext cx="217489" cy="157164"/>
            </a:xfrm>
            <a:custGeom>
              <a:avLst/>
              <a:gdLst>
                <a:gd name="T0" fmla="*/ 32 w 58"/>
                <a:gd name="T1" fmla="*/ 9 h 42"/>
                <a:gd name="T2" fmla="*/ 39 w 58"/>
                <a:gd name="T3" fmla="*/ 8 h 42"/>
                <a:gd name="T4" fmla="*/ 33 w 58"/>
                <a:gd name="T5" fmla="*/ 13 h 42"/>
                <a:gd name="T6" fmla="*/ 29 w 58"/>
                <a:gd name="T7" fmla="*/ 16 h 42"/>
                <a:gd name="T8" fmla="*/ 25 w 58"/>
                <a:gd name="T9" fmla="*/ 19 h 42"/>
                <a:gd name="T10" fmla="*/ 20 w 58"/>
                <a:gd name="T11" fmla="*/ 18 h 42"/>
                <a:gd name="T12" fmla="*/ 18 w 58"/>
                <a:gd name="T13" fmla="*/ 18 h 42"/>
                <a:gd name="T14" fmla="*/ 15 w 58"/>
                <a:gd name="T15" fmla="*/ 16 h 42"/>
                <a:gd name="T16" fmla="*/ 17 w 58"/>
                <a:gd name="T17" fmla="*/ 18 h 42"/>
                <a:gd name="T18" fmla="*/ 19 w 58"/>
                <a:gd name="T19" fmla="*/ 19 h 42"/>
                <a:gd name="T20" fmla="*/ 22 w 58"/>
                <a:gd name="T21" fmla="*/ 20 h 42"/>
                <a:gd name="T22" fmla="*/ 26 w 58"/>
                <a:gd name="T23" fmla="*/ 20 h 42"/>
                <a:gd name="T24" fmla="*/ 24 w 58"/>
                <a:gd name="T25" fmla="*/ 22 h 42"/>
                <a:gd name="T26" fmla="*/ 17 w 58"/>
                <a:gd name="T27" fmla="*/ 27 h 42"/>
                <a:gd name="T28" fmla="*/ 12 w 58"/>
                <a:gd name="T29" fmla="*/ 29 h 42"/>
                <a:gd name="T30" fmla="*/ 6 w 58"/>
                <a:gd name="T31" fmla="*/ 31 h 42"/>
                <a:gd name="T32" fmla="*/ 18 w 58"/>
                <a:gd name="T33" fmla="*/ 28 h 42"/>
                <a:gd name="T34" fmla="*/ 18 w 58"/>
                <a:gd name="T35" fmla="*/ 29 h 42"/>
                <a:gd name="T36" fmla="*/ 8 w 58"/>
                <a:gd name="T37" fmla="*/ 38 h 42"/>
                <a:gd name="T38" fmla="*/ 15 w 58"/>
                <a:gd name="T39" fmla="*/ 33 h 42"/>
                <a:gd name="T40" fmla="*/ 22 w 58"/>
                <a:gd name="T41" fmla="*/ 27 h 42"/>
                <a:gd name="T42" fmla="*/ 34 w 58"/>
                <a:gd name="T43" fmla="*/ 14 h 42"/>
                <a:gd name="T44" fmla="*/ 41 w 58"/>
                <a:gd name="T45" fmla="*/ 9 h 42"/>
                <a:gd name="T46" fmla="*/ 48 w 58"/>
                <a:gd name="T47" fmla="*/ 7 h 42"/>
                <a:gd name="T48" fmla="*/ 42 w 58"/>
                <a:gd name="T49" fmla="*/ 12 h 42"/>
                <a:gd name="T50" fmla="*/ 37 w 58"/>
                <a:gd name="T51" fmla="*/ 21 h 42"/>
                <a:gd name="T52" fmla="*/ 30 w 58"/>
                <a:gd name="T53" fmla="*/ 31 h 42"/>
                <a:gd name="T54" fmla="*/ 21 w 58"/>
                <a:gd name="T55" fmla="*/ 40 h 42"/>
                <a:gd name="T56" fmla="*/ 35 w 58"/>
                <a:gd name="T57" fmla="*/ 27 h 42"/>
                <a:gd name="T58" fmla="*/ 41 w 58"/>
                <a:gd name="T59" fmla="*/ 16 h 42"/>
                <a:gd name="T60" fmla="*/ 46 w 58"/>
                <a:gd name="T61" fmla="*/ 11 h 42"/>
                <a:gd name="T62" fmla="*/ 53 w 58"/>
                <a:gd name="T63" fmla="*/ 5 h 42"/>
                <a:gd name="T64" fmla="*/ 54 w 58"/>
                <a:gd name="T65" fmla="*/ 5 h 42"/>
                <a:gd name="T66" fmla="*/ 51 w 58"/>
                <a:gd name="T67" fmla="*/ 15 h 42"/>
                <a:gd name="T68" fmla="*/ 49 w 58"/>
                <a:gd name="T69" fmla="*/ 28 h 42"/>
                <a:gd name="T70" fmla="*/ 44 w 58"/>
                <a:gd name="T71" fmla="*/ 36 h 42"/>
                <a:gd name="T72" fmla="*/ 51 w 58"/>
                <a:gd name="T73" fmla="*/ 24 h 42"/>
                <a:gd name="T74" fmla="*/ 52 w 58"/>
                <a:gd name="T75" fmla="*/ 21 h 42"/>
                <a:gd name="T76" fmla="*/ 54 w 58"/>
                <a:gd name="T77" fmla="*/ 11 h 42"/>
                <a:gd name="T78" fmla="*/ 56 w 58"/>
                <a:gd name="T79" fmla="*/ 3 h 42"/>
                <a:gd name="T80" fmla="*/ 58 w 58"/>
                <a:gd name="T81" fmla="*/ 1 h 42"/>
                <a:gd name="T82" fmla="*/ 53 w 58"/>
                <a:gd name="T83" fmla="*/ 3 h 42"/>
                <a:gd name="T84" fmla="*/ 50 w 58"/>
                <a:gd name="T85" fmla="*/ 4 h 42"/>
                <a:gd name="T86" fmla="*/ 47 w 58"/>
                <a:gd name="T87" fmla="*/ 2 h 42"/>
                <a:gd name="T88" fmla="*/ 46 w 58"/>
                <a:gd name="T89" fmla="*/ 2 h 42"/>
                <a:gd name="T90" fmla="*/ 39 w 58"/>
                <a:gd name="T91" fmla="*/ 0 h 42"/>
                <a:gd name="T92" fmla="*/ 35 w 58"/>
                <a:gd name="T93" fmla="*/ 0 h 42"/>
                <a:gd name="T94" fmla="*/ 39 w 58"/>
                <a:gd name="T95" fmla="*/ 1 h 42"/>
                <a:gd name="T96" fmla="*/ 45 w 58"/>
                <a:gd name="T97" fmla="*/ 3 h 42"/>
                <a:gd name="T98" fmla="*/ 46 w 58"/>
                <a:gd name="T99" fmla="*/ 3 h 42"/>
                <a:gd name="T100" fmla="*/ 48 w 58"/>
                <a:gd name="T101" fmla="*/ 5 h 42"/>
                <a:gd name="T102" fmla="*/ 40 w 58"/>
                <a:gd name="T103" fmla="*/ 7 h 42"/>
                <a:gd name="T104" fmla="*/ 32 w 58"/>
                <a:gd name="T105" fmla="*/ 8 h 42"/>
                <a:gd name="T106" fmla="*/ 26 w 58"/>
                <a:gd name="T107" fmla="*/ 9 h 42"/>
                <a:gd name="T108" fmla="*/ 19 w 58"/>
                <a:gd name="T109" fmla="*/ 8 h 42"/>
                <a:gd name="T110" fmla="*/ 30 w 58"/>
                <a:gd name="T111" fmla="*/ 10 h 42"/>
                <a:gd name="T112" fmla="*/ 26 w 58"/>
                <a:gd name="T113" fmla="*/ 20 h 42"/>
                <a:gd name="T114" fmla="*/ 26 w 58"/>
                <a:gd name="T115"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42">
                  <a:moveTo>
                    <a:pt x="30" y="10"/>
                  </a:moveTo>
                  <a:cubicBezTo>
                    <a:pt x="31" y="9"/>
                    <a:pt x="31" y="9"/>
                    <a:pt x="32" y="9"/>
                  </a:cubicBezTo>
                  <a:cubicBezTo>
                    <a:pt x="34" y="9"/>
                    <a:pt x="34" y="9"/>
                    <a:pt x="34" y="9"/>
                  </a:cubicBezTo>
                  <a:cubicBezTo>
                    <a:pt x="35" y="9"/>
                    <a:pt x="37" y="8"/>
                    <a:pt x="39" y="8"/>
                  </a:cubicBezTo>
                  <a:cubicBezTo>
                    <a:pt x="38" y="9"/>
                    <a:pt x="37" y="9"/>
                    <a:pt x="37" y="10"/>
                  </a:cubicBezTo>
                  <a:cubicBezTo>
                    <a:pt x="35" y="11"/>
                    <a:pt x="34" y="12"/>
                    <a:pt x="33" y="13"/>
                  </a:cubicBezTo>
                  <a:cubicBezTo>
                    <a:pt x="32" y="14"/>
                    <a:pt x="31" y="15"/>
                    <a:pt x="30" y="16"/>
                  </a:cubicBezTo>
                  <a:cubicBezTo>
                    <a:pt x="30" y="16"/>
                    <a:pt x="29" y="16"/>
                    <a:pt x="29" y="16"/>
                  </a:cubicBezTo>
                  <a:cubicBezTo>
                    <a:pt x="29" y="17"/>
                    <a:pt x="28" y="18"/>
                    <a:pt x="27" y="18"/>
                  </a:cubicBezTo>
                  <a:cubicBezTo>
                    <a:pt x="27" y="19"/>
                    <a:pt x="26" y="19"/>
                    <a:pt x="25" y="19"/>
                  </a:cubicBezTo>
                  <a:cubicBezTo>
                    <a:pt x="24" y="19"/>
                    <a:pt x="23" y="19"/>
                    <a:pt x="22" y="19"/>
                  </a:cubicBezTo>
                  <a:cubicBezTo>
                    <a:pt x="22" y="19"/>
                    <a:pt x="21" y="19"/>
                    <a:pt x="20" y="18"/>
                  </a:cubicBezTo>
                  <a:cubicBezTo>
                    <a:pt x="19" y="18"/>
                    <a:pt x="19" y="18"/>
                    <a:pt x="19" y="18"/>
                  </a:cubicBezTo>
                  <a:cubicBezTo>
                    <a:pt x="19" y="18"/>
                    <a:pt x="19" y="18"/>
                    <a:pt x="18" y="18"/>
                  </a:cubicBezTo>
                  <a:cubicBezTo>
                    <a:pt x="18" y="18"/>
                    <a:pt x="18" y="18"/>
                    <a:pt x="17" y="18"/>
                  </a:cubicBezTo>
                  <a:cubicBezTo>
                    <a:pt x="16" y="17"/>
                    <a:pt x="15" y="17"/>
                    <a:pt x="15" y="16"/>
                  </a:cubicBezTo>
                  <a:cubicBezTo>
                    <a:pt x="14" y="16"/>
                    <a:pt x="13" y="15"/>
                    <a:pt x="12" y="15"/>
                  </a:cubicBezTo>
                  <a:cubicBezTo>
                    <a:pt x="14" y="16"/>
                    <a:pt x="15" y="17"/>
                    <a:pt x="17" y="18"/>
                  </a:cubicBezTo>
                  <a:cubicBezTo>
                    <a:pt x="17" y="18"/>
                    <a:pt x="18" y="19"/>
                    <a:pt x="18" y="19"/>
                  </a:cubicBezTo>
                  <a:cubicBezTo>
                    <a:pt x="18" y="19"/>
                    <a:pt x="19" y="19"/>
                    <a:pt x="19" y="19"/>
                  </a:cubicBezTo>
                  <a:cubicBezTo>
                    <a:pt x="19" y="19"/>
                    <a:pt x="19" y="19"/>
                    <a:pt x="19" y="19"/>
                  </a:cubicBezTo>
                  <a:cubicBezTo>
                    <a:pt x="20" y="20"/>
                    <a:pt x="21" y="20"/>
                    <a:pt x="22" y="20"/>
                  </a:cubicBezTo>
                  <a:cubicBezTo>
                    <a:pt x="23" y="20"/>
                    <a:pt x="24" y="21"/>
                    <a:pt x="25" y="20"/>
                  </a:cubicBezTo>
                  <a:cubicBezTo>
                    <a:pt x="25" y="20"/>
                    <a:pt x="26" y="20"/>
                    <a:pt x="26" y="20"/>
                  </a:cubicBezTo>
                  <a:cubicBezTo>
                    <a:pt x="26" y="21"/>
                    <a:pt x="25" y="21"/>
                    <a:pt x="25" y="21"/>
                  </a:cubicBezTo>
                  <a:cubicBezTo>
                    <a:pt x="25" y="22"/>
                    <a:pt x="24" y="22"/>
                    <a:pt x="24" y="22"/>
                  </a:cubicBezTo>
                  <a:cubicBezTo>
                    <a:pt x="23" y="23"/>
                    <a:pt x="23" y="23"/>
                    <a:pt x="22" y="24"/>
                  </a:cubicBezTo>
                  <a:cubicBezTo>
                    <a:pt x="20" y="25"/>
                    <a:pt x="19" y="26"/>
                    <a:pt x="17" y="27"/>
                  </a:cubicBezTo>
                  <a:cubicBezTo>
                    <a:pt x="16" y="28"/>
                    <a:pt x="15" y="28"/>
                    <a:pt x="15" y="28"/>
                  </a:cubicBezTo>
                  <a:cubicBezTo>
                    <a:pt x="14" y="29"/>
                    <a:pt x="13" y="29"/>
                    <a:pt x="12" y="29"/>
                  </a:cubicBezTo>
                  <a:cubicBezTo>
                    <a:pt x="11" y="30"/>
                    <a:pt x="10" y="30"/>
                    <a:pt x="9" y="30"/>
                  </a:cubicBezTo>
                  <a:cubicBezTo>
                    <a:pt x="8" y="30"/>
                    <a:pt x="7" y="31"/>
                    <a:pt x="6" y="31"/>
                  </a:cubicBezTo>
                  <a:cubicBezTo>
                    <a:pt x="8" y="31"/>
                    <a:pt x="10" y="30"/>
                    <a:pt x="12" y="30"/>
                  </a:cubicBezTo>
                  <a:cubicBezTo>
                    <a:pt x="14" y="30"/>
                    <a:pt x="16" y="29"/>
                    <a:pt x="18" y="28"/>
                  </a:cubicBezTo>
                  <a:cubicBezTo>
                    <a:pt x="19" y="28"/>
                    <a:pt x="20" y="27"/>
                    <a:pt x="21" y="26"/>
                  </a:cubicBezTo>
                  <a:cubicBezTo>
                    <a:pt x="20" y="27"/>
                    <a:pt x="19" y="28"/>
                    <a:pt x="18" y="29"/>
                  </a:cubicBezTo>
                  <a:cubicBezTo>
                    <a:pt x="17" y="30"/>
                    <a:pt x="16" y="31"/>
                    <a:pt x="15" y="32"/>
                  </a:cubicBezTo>
                  <a:cubicBezTo>
                    <a:pt x="12" y="34"/>
                    <a:pt x="10" y="36"/>
                    <a:pt x="8" y="38"/>
                  </a:cubicBezTo>
                  <a:cubicBezTo>
                    <a:pt x="5" y="39"/>
                    <a:pt x="3" y="41"/>
                    <a:pt x="0" y="42"/>
                  </a:cubicBezTo>
                  <a:cubicBezTo>
                    <a:pt x="5" y="40"/>
                    <a:pt x="11" y="37"/>
                    <a:pt x="15" y="33"/>
                  </a:cubicBezTo>
                  <a:cubicBezTo>
                    <a:pt x="16" y="32"/>
                    <a:pt x="18" y="31"/>
                    <a:pt x="19" y="30"/>
                  </a:cubicBezTo>
                  <a:cubicBezTo>
                    <a:pt x="20" y="29"/>
                    <a:pt x="21" y="28"/>
                    <a:pt x="22" y="27"/>
                  </a:cubicBezTo>
                  <a:cubicBezTo>
                    <a:pt x="24" y="25"/>
                    <a:pt x="26" y="23"/>
                    <a:pt x="28" y="20"/>
                  </a:cubicBezTo>
                  <a:cubicBezTo>
                    <a:pt x="30" y="18"/>
                    <a:pt x="32" y="16"/>
                    <a:pt x="34" y="14"/>
                  </a:cubicBezTo>
                  <a:cubicBezTo>
                    <a:pt x="35" y="13"/>
                    <a:pt x="36" y="12"/>
                    <a:pt x="38" y="12"/>
                  </a:cubicBezTo>
                  <a:cubicBezTo>
                    <a:pt x="39" y="11"/>
                    <a:pt x="40" y="10"/>
                    <a:pt x="41" y="9"/>
                  </a:cubicBezTo>
                  <a:cubicBezTo>
                    <a:pt x="43" y="9"/>
                    <a:pt x="44" y="8"/>
                    <a:pt x="45" y="8"/>
                  </a:cubicBezTo>
                  <a:cubicBezTo>
                    <a:pt x="46" y="7"/>
                    <a:pt x="47" y="7"/>
                    <a:pt x="48" y="7"/>
                  </a:cubicBezTo>
                  <a:cubicBezTo>
                    <a:pt x="47" y="8"/>
                    <a:pt x="46" y="9"/>
                    <a:pt x="45" y="10"/>
                  </a:cubicBezTo>
                  <a:cubicBezTo>
                    <a:pt x="44" y="11"/>
                    <a:pt x="43" y="12"/>
                    <a:pt x="42" y="12"/>
                  </a:cubicBezTo>
                  <a:cubicBezTo>
                    <a:pt x="42" y="13"/>
                    <a:pt x="41" y="14"/>
                    <a:pt x="40" y="15"/>
                  </a:cubicBezTo>
                  <a:cubicBezTo>
                    <a:pt x="39" y="17"/>
                    <a:pt x="38" y="19"/>
                    <a:pt x="37" y="21"/>
                  </a:cubicBezTo>
                  <a:cubicBezTo>
                    <a:pt x="36" y="22"/>
                    <a:pt x="35" y="24"/>
                    <a:pt x="34" y="26"/>
                  </a:cubicBezTo>
                  <a:cubicBezTo>
                    <a:pt x="33" y="28"/>
                    <a:pt x="32" y="30"/>
                    <a:pt x="30" y="31"/>
                  </a:cubicBezTo>
                  <a:cubicBezTo>
                    <a:pt x="29" y="33"/>
                    <a:pt x="28" y="35"/>
                    <a:pt x="26" y="36"/>
                  </a:cubicBezTo>
                  <a:cubicBezTo>
                    <a:pt x="25" y="38"/>
                    <a:pt x="23" y="39"/>
                    <a:pt x="21" y="40"/>
                  </a:cubicBezTo>
                  <a:cubicBezTo>
                    <a:pt x="25" y="38"/>
                    <a:pt x="28" y="35"/>
                    <a:pt x="31" y="32"/>
                  </a:cubicBezTo>
                  <a:cubicBezTo>
                    <a:pt x="32" y="30"/>
                    <a:pt x="34" y="28"/>
                    <a:pt x="35" y="27"/>
                  </a:cubicBezTo>
                  <a:cubicBezTo>
                    <a:pt x="36" y="25"/>
                    <a:pt x="37" y="23"/>
                    <a:pt x="38" y="21"/>
                  </a:cubicBezTo>
                  <a:cubicBezTo>
                    <a:pt x="39" y="19"/>
                    <a:pt x="40" y="17"/>
                    <a:pt x="41" y="16"/>
                  </a:cubicBezTo>
                  <a:cubicBezTo>
                    <a:pt x="42" y="15"/>
                    <a:pt x="43" y="14"/>
                    <a:pt x="43" y="13"/>
                  </a:cubicBezTo>
                  <a:cubicBezTo>
                    <a:pt x="44" y="13"/>
                    <a:pt x="45" y="12"/>
                    <a:pt x="46" y="11"/>
                  </a:cubicBezTo>
                  <a:cubicBezTo>
                    <a:pt x="47" y="10"/>
                    <a:pt x="49" y="8"/>
                    <a:pt x="50" y="7"/>
                  </a:cubicBezTo>
                  <a:cubicBezTo>
                    <a:pt x="51" y="6"/>
                    <a:pt x="52" y="6"/>
                    <a:pt x="53" y="5"/>
                  </a:cubicBezTo>
                  <a:cubicBezTo>
                    <a:pt x="53" y="5"/>
                    <a:pt x="53" y="5"/>
                    <a:pt x="54" y="5"/>
                  </a:cubicBezTo>
                  <a:cubicBezTo>
                    <a:pt x="54" y="5"/>
                    <a:pt x="54" y="5"/>
                    <a:pt x="54" y="5"/>
                  </a:cubicBezTo>
                  <a:cubicBezTo>
                    <a:pt x="53" y="7"/>
                    <a:pt x="53" y="9"/>
                    <a:pt x="52" y="11"/>
                  </a:cubicBezTo>
                  <a:cubicBezTo>
                    <a:pt x="52" y="12"/>
                    <a:pt x="52" y="14"/>
                    <a:pt x="51" y="15"/>
                  </a:cubicBezTo>
                  <a:cubicBezTo>
                    <a:pt x="51" y="17"/>
                    <a:pt x="51" y="18"/>
                    <a:pt x="51" y="20"/>
                  </a:cubicBezTo>
                  <a:cubicBezTo>
                    <a:pt x="51" y="23"/>
                    <a:pt x="50" y="25"/>
                    <a:pt x="49" y="28"/>
                  </a:cubicBezTo>
                  <a:cubicBezTo>
                    <a:pt x="48" y="30"/>
                    <a:pt x="47" y="31"/>
                    <a:pt x="46" y="32"/>
                  </a:cubicBezTo>
                  <a:cubicBezTo>
                    <a:pt x="45" y="33"/>
                    <a:pt x="45" y="35"/>
                    <a:pt x="44" y="36"/>
                  </a:cubicBezTo>
                  <a:cubicBezTo>
                    <a:pt x="46" y="34"/>
                    <a:pt x="48" y="31"/>
                    <a:pt x="49" y="28"/>
                  </a:cubicBezTo>
                  <a:cubicBezTo>
                    <a:pt x="50" y="27"/>
                    <a:pt x="50" y="26"/>
                    <a:pt x="51" y="24"/>
                  </a:cubicBezTo>
                  <a:cubicBezTo>
                    <a:pt x="51" y="24"/>
                    <a:pt x="51" y="23"/>
                    <a:pt x="52" y="22"/>
                  </a:cubicBezTo>
                  <a:cubicBezTo>
                    <a:pt x="52" y="22"/>
                    <a:pt x="52" y="21"/>
                    <a:pt x="52" y="21"/>
                  </a:cubicBezTo>
                  <a:cubicBezTo>
                    <a:pt x="52" y="20"/>
                    <a:pt x="52" y="20"/>
                    <a:pt x="52" y="20"/>
                  </a:cubicBezTo>
                  <a:cubicBezTo>
                    <a:pt x="52" y="17"/>
                    <a:pt x="53" y="14"/>
                    <a:pt x="54" y="11"/>
                  </a:cubicBezTo>
                  <a:cubicBezTo>
                    <a:pt x="54" y="9"/>
                    <a:pt x="54" y="8"/>
                    <a:pt x="55" y="7"/>
                  </a:cubicBezTo>
                  <a:cubicBezTo>
                    <a:pt x="55" y="6"/>
                    <a:pt x="55" y="4"/>
                    <a:pt x="56" y="3"/>
                  </a:cubicBezTo>
                  <a:cubicBezTo>
                    <a:pt x="56" y="3"/>
                    <a:pt x="57" y="3"/>
                    <a:pt x="58" y="2"/>
                  </a:cubicBezTo>
                  <a:cubicBezTo>
                    <a:pt x="58" y="2"/>
                    <a:pt x="58" y="1"/>
                    <a:pt x="58" y="1"/>
                  </a:cubicBezTo>
                  <a:cubicBezTo>
                    <a:pt x="58" y="0"/>
                    <a:pt x="57" y="0"/>
                    <a:pt x="56" y="0"/>
                  </a:cubicBezTo>
                  <a:cubicBezTo>
                    <a:pt x="55" y="1"/>
                    <a:pt x="54" y="2"/>
                    <a:pt x="53" y="3"/>
                  </a:cubicBezTo>
                  <a:cubicBezTo>
                    <a:pt x="52" y="3"/>
                    <a:pt x="51" y="3"/>
                    <a:pt x="50" y="4"/>
                  </a:cubicBezTo>
                  <a:cubicBezTo>
                    <a:pt x="50" y="4"/>
                    <a:pt x="50" y="4"/>
                    <a:pt x="50" y="4"/>
                  </a:cubicBezTo>
                  <a:cubicBezTo>
                    <a:pt x="49" y="3"/>
                    <a:pt x="48" y="3"/>
                    <a:pt x="48" y="3"/>
                  </a:cubicBezTo>
                  <a:cubicBezTo>
                    <a:pt x="47" y="2"/>
                    <a:pt x="47" y="2"/>
                    <a:pt x="47" y="2"/>
                  </a:cubicBezTo>
                  <a:cubicBezTo>
                    <a:pt x="46" y="2"/>
                    <a:pt x="46" y="2"/>
                    <a:pt x="46" y="2"/>
                  </a:cubicBezTo>
                  <a:cubicBezTo>
                    <a:pt x="46" y="2"/>
                    <a:pt x="46" y="2"/>
                    <a:pt x="46" y="2"/>
                  </a:cubicBezTo>
                  <a:cubicBezTo>
                    <a:pt x="45" y="1"/>
                    <a:pt x="44" y="1"/>
                    <a:pt x="44" y="1"/>
                  </a:cubicBezTo>
                  <a:cubicBezTo>
                    <a:pt x="42" y="0"/>
                    <a:pt x="41" y="0"/>
                    <a:pt x="39" y="0"/>
                  </a:cubicBezTo>
                  <a:cubicBezTo>
                    <a:pt x="38" y="0"/>
                    <a:pt x="38" y="0"/>
                    <a:pt x="37" y="0"/>
                  </a:cubicBezTo>
                  <a:cubicBezTo>
                    <a:pt x="36" y="0"/>
                    <a:pt x="36" y="0"/>
                    <a:pt x="35" y="0"/>
                  </a:cubicBezTo>
                  <a:cubicBezTo>
                    <a:pt x="35" y="0"/>
                    <a:pt x="36" y="0"/>
                    <a:pt x="37" y="0"/>
                  </a:cubicBezTo>
                  <a:cubicBezTo>
                    <a:pt x="38" y="0"/>
                    <a:pt x="38" y="0"/>
                    <a:pt x="39" y="1"/>
                  </a:cubicBezTo>
                  <a:cubicBezTo>
                    <a:pt x="40" y="1"/>
                    <a:pt x="42" y="1"/>
                    <a:pt x="43" y="2"/>
                  </a:cubicBezTo>
                  <a:cubicBezTo>
                    <a:pt x="44" y="2"/>
                    <a:pt x="45" y="2"/>
                    <a:pt x="45" y="3"/>
                  </a:cubicBezTo>
                  <a:cubicBezTo>
                    <a:pt x="45" y="3"/>
                    <a:pt x="46" y="3"/>
                    <a:pt x="46" y="3"/>
                  </a:cubicBezTo>
                  <a:cubicBezTo>
                    <a:pt x="46" y="3"/>
                    <a:pt x="46" y="3"/>
                    <a:pt x="46" y="3"/>
                  </a:cubicBezTo>
                  <a:cubicBezTo>
                    <a:pt x="46" y="3"/>
                    <a:pt x="47" y="4"/>
                    <a:pt x="47" y="4"/>
                  </a:cubicBezTo>
                  <a:cubicBezTo>
                    <a:pt x="48" y="4"/>
                    <a:pt x="48" y="4"/>
                    <a:pt x="48" y="5"/>
                  </a:cubicBezTo>
                  <a:cubicBezTo>
                    <a:pt x="48" y="5"/>
                    <a:pt x="47" y="5"/>
                    <a:pt x="47" y="5"/>
                  </a:cubicBezTo>
                  <a:cubicBezTo>
                    <a:pt x="40" y="7"/>
                    <a:pt x="40" y="7"/>
                    <a:pt x="40" y="7"/>
                  </a:cubicBezTo>
                  <a:cubicBezTo>
                    <a:pt x="38" y="7"/>
                    <a:pt x="36" y="8"/>
                    <a:pt x="33" y="8"/>
                  </a:cubicBezTo>
                  <a:cubicBezTo>
                    <a:pt x="32" y="8"/>
                    <a:pt x="32" y="8"/>
                    <a:pt x="32" y="8"/>
                  </a:cubicBezTo>
                  <a:cubicBezTo>
                    <a:pt x="31" y="8"/>
                    <a:pt x="31" y="9"/>
                    <a:pt x="30" y="9"/>
                  </a:cubicBezTo>
                  <a:cubicBezTo>
                    <a:pt x="29" y="9"/>
                    <a:pt x="28" y="9"/>
                    <a:pt x="26" y="9"/>
                  </a:cubicBezTo>
                  <a:cubicBezTo>
                    <a:pt x="25" y="9"/>
                    <a:pt x="24" y="9"/>
                    <a:pt x="23" y="9"/>
                  </a:cubicBezTo>
                  <a:cubicBezTo>
                    <a:pt x="22" y="8"/>
                    <a:pt x="21" y="8"/>
                    <a:pt x="19" y="8"/>
                  </a:cubicBezTo>
                  <a:cubicBezTo>
                    <a:pt x="22" y="9"/>
                    <a:pt x="24" y="9"/>
                    <a:pt x="26" y="10"/>
                  </a:cubicBezTo>
                  <a:cubicBezTo>
                    <a:pt x="28" y="10"/>
                    <a:pt x="29" y="10"/>
                    <a:pt x="30" y="10"/>
                  </a:cubicBezTo>
                  <a:close/>
                  <a:moveTo>
                    <a:pt x="26" y="20"/>
                  </a:moveTo>
                  <a:cubicBezTo>
                    <a:pt x="26" y="20"/>
                    <a:pt x="26" y="20"/>
                    <a:pt x="26" y="20"/>
                  </a:cubicBezTo>
                  <a:cubicBezTo>
                    <a:pt x="26" y="20"/>
                    <a:pt x="26" y="20"/>
                    <a:pt x="26" y="20"/>
                  </a:cubicBezTo>
                  <a:cubicBezTo>
                    <a:pt x="26" y="20"/>
                    <a:pt x="26" y="20"/>
                    <a:pt x="26"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2074"/>
            <p:cNvSpPr>
              <a:spLocks/>
            </p:cNvSpPr>
            <p:nvPr/>
          </p:nvSpPr>
          <p:spPr bwMode="auto">
            <a:xfrm>
              <a:off x="3946477" y="4345012"/>
              <a:ext cx="217489" cy="158751"/>
            </a:xfrm>
            <a:custGeom>
              <a:avLst/>
              <a:gdLst>
                <a:gd name="T0" fmla="*/ 22 w 58"/>
                <a:gd name="T1" fmla="*/ 40 h 42"/>
                <a:gd name="T2" fmla="*/ 25 w 58"/>
                <a:gd name="T3" fmla="*/ 38 h 42"/>
                <a:gd name="T4" fmla="*/ 33 w 58"/>
                <a:gd name="T5" fmla="*/ 29 h 42"/>
                <a:gd name="T6" fmla="*/ 44 w 58"/>
                <a:gd name="T7" fmla="*/ 13 h 42"/>
                <a:gd name="T8" fmla="*/ 53 w 58"/>
                <a:gd name="T9" fmla="*/ 5 h 42"/>
                <a:gd name="T10" fmla="*/ 58 w 58"/>
                <a:gd name="T11" fmla="*/ 0 h 42"/>
                <a:gd name="T12" fmla="*/ 47 w 58"/>
                <a:gd name="T13" fmla="*/ 5 h 42"/>
                <a:gd name="T14" fmla="*/ 22 w 58"/>
                <a:gd name="T15" fmla="*/ 26 h 42"/>
                <a:gd name="T16" fmla="*/ 10 w 58"/>
                <a:gd name="T17" fmla="*/ 35 h 42"/>
                <a:gd name="T18" fmla="*/ 0 w 58"/>
                <a:gd name="T19" fmla="*/ 42 h 42"/>
                <a:gd name="T20" fmla="*/ 0 w 58"/>
                <a:gd name="T21" fmla="*/ 42 h 42"/>
                <a:gd name="T22" fmla="*/ 22 w 58"/>
                <a:gd name="T2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42">
                  <a:moveTo>
                    <a:pt x="22" y="40"/>
                  </a:moveTo>
                  <a:cubicBezTo>
                    <a:pt x="23" y="39"/>
                    <a:pt x="24" y="39"/>
                    <a:pt x="25" y="38"/>
                  </a:cubicBezTo>
                  <a:cubicBezTo>
                    <a:pt x="28" y="35"/>
                    <a:pt x="31" y="32"/>
                    <a:pt x="33" y="29"/>
                  </a:cubicBezTo>
                  <a:cubicBezTo>
                    <a:pt x="38" y="24"/>
                    <a:pt x="40" y="18"/>
                    <a:pt x="44" y="13"/>
                  </a:cubicBezTo>
                  <a:cubicBezTo>
                    <a:pt x="46" y="9"/>
                    <a:pt x="49" y="7"/>
                    <a:pt x="53" y="5"/>
                  </a:cubicBezTo>
                  <a:cubicBezTo>
                    <a:pt x="54" y="4"/>
                    <a:pt x="57" y="2"/>
                    <a:pt x="58" y="0"/>
                  </a:cubicBezTo>
                  <a:cubicBezTo>
                    <a:pt x="54" y="2"/>
                    <a:pt x="49" y="4"/>
                    <a:pt x="47" y="5"/>
                  </a:cubicBezTo>
                  <a:cubicBezTo>
                    <a:pt x="37" y="10"/>
                    <a:pt x="30" y="19"/>
                    <a:pt x="22" y="26"/>
                  </a:cubicBezTo>
                  <a:cubicBezTo>
                    <a:pt x="18" y="30"/>
                    <a:pt x="14" y="32"/>
                    <a:pt x="10" y="35"/>
                  </a:cubicBezTo>
                  <a:cubicBezTo>
                    <a:pt x="7" y="37"/>
                    <a:pt x="3" y="40"/>
                    <a:pt x="0" y="42"/>
                  </a:cubicBezTo>
                  <a:cubicBezTo>
                    <a:pt x="0" y="42"/>
                    <a:pt x="0" y="42"/>
                    <a:pt x="0" y="42"/>
                  </a:cubicBezTo>
                  <a:cubicBezTo>
                    <a:pt x="7" y="40"/>
                    <a:pt x="14" y="40"/>
                    <a:pt x="22" y="4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19" name="Picture 2075"/>
            <p:cNvPicPr>
              <a:picLocks noChangeAspect="1" noChangeArrowheads="1"/>
            </p:cNvPicPr>
            <p:nvPr/>
          </p:nvPicPr>
          <p:blipFill>
            <a:blip r:embed="rId45" cstate="screen">
              <a:extLst>
                <a:ext uri="{28A0092B-C50C-407E-A947-70E740481C1C}">
                  <a14:useLocalDpi xmlns:a14="http://schemas.microsoft.com/office/drawing/2010/main"/>
                </a:ext>
              </a:extLst>
            </a:blip>
            <a:srcRect/>
            <a:stretch>
              <a:fillRect/>
            </a:stretch>
          </p:blipFill>
          <p:spPr bwMode="auto">
            <a:xfrm>
              <a:off x="4011565" y="4329137"/>
              <a:ext cx="169864"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0" name="Picture 2076"/>
            <p:cNvPicPr>
              <a:picLocks noChangeAspect="1" noChangeArrowheads="1"/>
            </p:cNvPicPr>
            <p:nvPr/>
          </p:nvPicPr>
          <p:blipFill>
            <a:blip r:embed="rId46" cstate="screen">
              <a:extLst>
                <a:ext uri="{28A0092B-C50C-407E-A947-70E740481C1C}">
                  <a14:useLocalDpi xmlns:a14="http://schemas.microsoft.com/office/drawing/2010/main"/>
                </a:ext>
              </a:extLst>
            </a:blip>
            <a:srcRect/>
            <a:stretch>
              <a:fillRect/>
            </a:stretch>
          </p:blipFill>
          <p:spPr bwMode="auto">
            <a:xfrm>
              <a:off x="3932190" y="4292624"/>
              <a:ext cx="258764" cy="225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1" name="Freeform 2077"/>
            <p:cNvSpPr>
              <a:spLocks/>
            </p:cNvSpPr>
            <p:nvPr/>
          </p:nvSpPr>
          <p:spPr bwMode="auto">
            <a:xfrm>
              <a:off x="3971877" y="4391050"/>
              <a:ext cx="101601" cy="63500"/>
            </a:xfrm>
            <a:custGeom>
              <a:avLst/>
              <a:gdLst>
                <a:gd name="T0" fmla="*/ 15 w 27"/>
                <a:gd name="T1" fmla="*/ 12 h 17"/>
                <a:gd name="T2" fmla="*/ 27 w 27"/>
                <a:gd name="T3" fmla="*/ 2 h 17"/>
                <a:gd name="T4" fmla="*/ 20 w 27"/>
                <a:gd name="T5" fmla="*/ 6 h 17"/>
                <a:gd name="T6" fmla="*/ 11 w 27"/>
                <a:gd name="T7" fmla="*/ 3 h 17"/>
                <a:gd name="T8" fmla="*/ 6 w 27"/>
                <a:gd name="T9" fmla="*/ 0 h 17"/>
                <a:gd name="T10" fmla="*/ 0 w 27"/>
                <a:gd name="T11" fmla="*/ 17 h 17"/>
                <a:gd name="T12" fmla="*/ 15 w 27"/>
                <a:gd name="T13" fmla="*/ 12 h 17"/>
              </a:gdLst>
              <a:ahLst/>
              <a:cxnLst>
                <a:cxn ang="0">
                  <a:pos x="T0" y="T1"/>
                </a:cxn>
                <a:cxn ang="0">
                  <a:pos x="T2" y="T3"/>
                </a:cxn>
                <a:cxn ang="0">
                  <a:pos x="T4" y="T5"/>
                </a:cxn>
                <a:cxn ang="0">
                  <a:pos x="T6" y="T7"/>
                </a:cxn>
                <a:cxn ang="0">
                  <a:pos x="T8" y="T9"/>
                </a:cxn>
                <a:cxn ang="0">
                  <a:pos x="T10" y="T11"/>
                </a:cxn>
                <a:cxn ang="0">
                  <a:pos x="T12" y="T13"/>
                </a:cxn>
              </a:cxnLst>
              <a:rect l="0" t="0" r="r" b="b"/>
              <a:pathLst>
                <a:path w="27" h="17">
                  <a:moveTo>
                    <a:pt x="15" y="12"/>
                  </a:moveTo>
                  <a:cubicBezTo>
                    <a:pt x="20" y="9"/>
                    <a:pt x="23" y="6"/>
                    <a:pt x="27" y="2"/>
                  </a:cubicBezTo>
                  <a:cubicBezTo>
                    <a:pt x="25" y="3"/>
                    <a:pt x="22" y="5"/>
                    <a:pt x="20" y="6"/>
                  </a:cubicBezTo>
                  <a:cubicBezTo>
                    <a:pt x="17" y="7"/>
                    <a:pt x="14" y="5"/>
                    <a:pt x="11" y="3"/>
                  </a:cubicBezTo>
                  <a:cubicBezTo>
                    <a:pt x="10" y="2"/>
                    <a:pt x="8" y="1"/>
                    <a:pt x="6" y="0"/>
                  </a:cubicBezTo>
                  <a:cubicBezTo>
                    <a:pt x="3" y="6"/>
                    <a:pt x="2" y="11"/>
                    <a:pt x="0" y="17"/>
                  </a:cubicBezTo>
                  <a:cubicBezTo>
                    <a:pt x="5" y="17"/>
                    <a:pt x="11" y="14"/>
                    <a:pt x="15"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2078"/>
            <p:cNvSpPr>
              <a:spLocks/>
            </p:cNvSpPr>
            <p:nvPr/>
          </p:nvSpPr>
          <p:spPr bwMode="auto">
            <a:xfrm>
              <a:off x="4108403" y="4273574"/>
              <a:ext cx="160338" cy="206376"/>
            </a:xfrm>
            <a:custGeom>
              <a:avLst/>
              <a:gdLst>
                <a:gd name="T0" fmla="*/ 15 w 43"/>
                <a:gd name="T1" fmla="*/ 19 h 55"/>
                <a:gd name="T2" fmla="*/ 12 w 43"/>
                <a:gd name="T3" fmla="*/ 27 h 55"/>
                <a:gd name="T4" fmla="*/ 11 w 43"/>
                <a:gd name="T5" fmla="*/ 37 h 55"/>
                <a:gd name="T6" fmla="*/ 1 w 43"/>
                <a:gd name="T7" fmla="*/ 55 h 55"/>
                <a:gd name="T8" fmla="*/ 0 w 43"/>
                <a:gd name="T9" fmla="*/ 55 h 55"/>
                <a:gd name="T10" fmla="*/ 17 w 43"/>
                <a:gd name="T11" fmla="*/ 39 h 55"/>
                <a:gd name="T12" fmla="*/ 18 w 43"/>
                <a:gd name="T13" fmla="*/ 18 h 55"/>
                <a:gd name="T14" fmla="*/ 29 w 43"/>
                <a:gd name="T15" fmla="*/ 11 h 55"/>
                <a:gd name="T16" fmla="*/ 38 w 43"/>
                <a:gd name="T17" fmla="*/ 7 h 55"/>
                <a:gd name="T18" fmla="*/ 43 w 43"/>
                <a:gd name="T19" fmla="*/ 2 h 55"/>
                <a:gd name="T20" fmla="*/ 41 w 43"/>
                <a:gd name="T21" fmla="*/ 0 h 55"/>
                <a:gd name="T22" fmla="*/ 37 w 43"/>
                <a:gd name="T23" fmla="*/ 7 h 55"/>
                <a:gd name="T24" fmla="*/ 29 w 43"/>
                <a:gd name="T25" fmla="*/ 11 h 55"/>
                <a:gd name="T26" fmla="*/ 18 w 43"/>
                <a:gd name="T27" fmla="*/ 17 h 55"/>
                <a:gd name="T28" fmla="*/ 15 w 43"/>
                <a:gd name="T29" fmla="*/ 1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5">
                  <a:moveTo>
                    <a:pt x="15" y="19"/>
                  </a:moveTo>
                  <a:cubicBezTo>
                    <a:pt x="14" y="21"/>
                    <a:pt x="13" y="25"/>
                    <a:pt x="12" y="27"/>
                  </a:cubicBezTo>
                  <a:cubicBezTo>
                    <a:pt x="11" y="31"/>
                    <a:pt x="11" y="34"/>
                    <a:pt x="11" y="37"/>
                  </a:cubicBezTo>
                  <a:cubicBezTo>
                    <a:pt x="9" y="44"/>
                    <a:pt x="7" y="50"/>
                    <a:pt x="1" y="55"/>
                  </a:cubicBezTo>
                  <a:cubicBezTo>
                    <a:pt x="1" y="55"/>
                    <a:pt x="1" y="55"/>
                    <a:pt x="0" y="55"/>
                  </a:cubicBezTo>
                  <a:cubicBezTo>
                    <a:pt x="7" y="52"/>
                    <a:pt x="13" y="46"/>
                    <a:pt x="17" y="39"/>
                  </a:cubicBezTo>
                  <a:cubicBezTo>
                    <a:pt x="20" y="35"/>
                    <a:pt x="23" y="25"/>
                    <a:pt x="18" y="18"/>
                  </a:cubicBezTo>
                  <a:cubicBezTo>
                    <a:pt x="21" y="13"/>
                    <a:pt x="25" y="13"/>
                    <a:pt x="29" y="11"/>
                  </a:cubicBezTo>
                  <a:cubicBezTo>
                    <a:pt x="32" y="10"/>
                    <a:pt x="35" y="9"/>
                    <a:pt x="38" y="7"/>
                  </a:cubicBezTo>
                  <a:cubicBezTo>
                    <a:pt x="40" y="6"/>
                    <a:pt x="42" y="4"/>
                    <a:pt x="43" y="2"/>
                  </a:cubicBezTo>
                  <a:cubicBezTo>
                    <a:pt x="42" y="2"/>
                    <a:pt x="41" y="1"/>
                    <a:pt x="41" y="0"/>
                  </a:cubicBezTo>
                  <a:cubicBezTo>
                    <a:pt x="40" y="3"/>
                    <a:pt x="39" y="5"/>
                    <a:pt x="37" y="7"/>
                  </a:cubicBezTo>
                  <a:cubicBezTo>
                    <a:pt x="35" y="8"/>
                    <a:pt x="31" y="10"/>
                    <a:pt x="29" y="11"/>
                  </a:cubicBezTo>
                  <a:cubicBezTo>
                    <a:pt x="25" y="12"/>
                    <a:pt x="20" y="14"/>
                    <a:pt x="18" y="17"/>
                  </a:cubicBezTo>
                  <a:cubicBezTo>
                    <a:pt x="17" y="18"/>
                    <a:pt x="16" y="18"/>
                    <a:pt x="15"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2079"/>
            <p:cNvSpPr>
              <a:spLocks noEditPoints="1"/>
            </p:cNvSpPr>
            <p:nvPr/>
          </p:nvSpPr>
          <p:spPr bwMode="auto">
            <a:xfrm>
              <a:off x="3957590" y="4338662"/>
              <a:ext cx="217489" cy="157164"/>
            </a:xfrm>
            <a:custGeom>
              <a:avLst/>
              <a:gdLst>
                <a:gd name="T0" fmla="*/ 31 w 58"/>
                <a:gd name="T1" fmla="*/ 9 h 42"/>
                <a:gd name="T2" fmla="*/ 39 w 58"/>
                <a:gd name="T3" fmla="*/ 8 h 42"/>
                <a:gd name="T4" fmla="*/ 32 w 58"/>
                <a:gd name="T5" fmla="*/ 13 h 42"/>
                <a:gd name="T6" fmla="*/ 29 w 58"/>
                <a:gd name="T7" fmla="*/ 16 h 42"/>
                <a:gd name="T8" fmla="*/ 24 w 58"/>
                <a:gd name="T9" fmla="*/ 19 h 42"/>
                <a:gd name="T10" fmla="*/ 19 w 58"/>
                <a:gd name="T11" fmla="*/ 18 h 42"/>
                <a:gd name="T12" fmla="*/ 18 w 58"/>
                <a:gd name="T13" fmla="*/ 18 h 42"/>
                <a:gd name="T14" fmla="*/ 14 w 58"/>
                <a:gd name="T15" fmla="*/ 16 h 42"/>
                <a:gd name="T16" fmla="*/ 16 w 58"/>
                <a:gd name="T17" fmla="*/ 18 h 42"/>
                <a:gd name="T18" fmla="*/ 18 w 58"/>
                <a:gd name="T19" fmla="*/ 19 h 42"/>
                <a:gd name="T20" fmla="*/ 22 w 58"/>
                <a:gd name="T21" fmla="*/ 20 h 42"/>
                <a:gd name="T22" fmla="*/ 25 w 58"/>
                <a:gd name="T23" fmla="*/ 20 h 42"/>
                <a:gd name="T24" fmla="*/ 23 w 58"/>
                <a:gd name="T25" fmla="*/ 22 h 42"/>
                <a:gd name="T26" fmla="*/ 16 w 58"/>
                <a:gd name="T27" fmla="*/ 27 h 42"/>
                <a:gd name="T28" fmla="*/ 11 w 58"/>
                <a:gd name="T29" fmla="*/ 29 h 42"/>
                <a:gd name="T30" fmla="*/ 6 w 58"/>
                <a:gd name="T31" fmla="*/ 31 h 42"/>
                <a:gd name="T32" fmla="*/ 17 w 58"/>
                <a:gd name="T33" fmla="*/ 28 h 42"/>
                <a:gd name="T34" fmla="*/ 17 w 58"/>
                <a:gd name="T35" fmla="*/ 29 h 42"/>
                <a:gd name="T36" fmla="*/ 7 w 58"/>
                <a:gd name="T37" fmla="*/ 38 h 42"/>
                <a:gd name="T38" fmla="*/ 15 w 58"/>
                <a:gd name="T39" fmla="*/ 33 h 42"/>
                <a:gd name="T40" fmla="*/ 21 w 58"/>
                <a:gd name="T41" fmla="*/ 27 h 42"/>
                <a:gd name="T42" fmla="*/ 34 w 58"/>
                <a:gd name="T43" fmla="*/ 14 h 42"/>
                <a:gd name="T44" fmla="*/ 41 w 58"/>
                <a:gd name="T45" fmla="*/ 9 h 42"/>
                <a:gd name="T46" fmla="*/ 48 w 58"/>
                <a:gd name="T47" fmla="*/ 7 h 42"/>
                <a:gd name="T48" fmla="*/ 42 w 58"/>
                <a:gd name="T49" fmla="*/ 12 h 42"/>
                <a:gd name="T50" fmla="*/ 36 w 58"/>
                <a:gd name="T51" fmla="*/ 21 h 42"/>
                <a:gd name="T52" fmla="*/ 30 w 58"/>
                <a:gd name="T53" fmla="*/ 31 h 42"/>
                <a:gd name="T54" fmla="*/ 21 w 58"/>
                <a:gd name="T55" fmla="*/ 40 h 42"/>
                <a:gd name="T56" fmla="*/ 34 w 58"/>
                <a:gd name="T57" fmla="*/ 27 h 42"/>
                <a:gd name="T58" fmla="*/ 41 w 58"/>
                <a:gd name="T59" fmla="*/ 16 h 42"/>
                <a:gd name="T60" fmla="*/ 45 w 58"/>
                <a:gd name="T61" fmla="*/ 11 h 42"/>
                <a:gd name="T62" fmla="*/ 52 w 58"/>
                <a:gd name="T63" fmla="*/ 5 h 42"/>
                <a:gd name="T64" fmla="*/ 53 w 58"/>
                <a:gd name="T65" fmla="*/ 5 h 42"/>
                <a:gd name="T66" fmla="*/ 51 w 58"/>
                <a:gd name="T67" fmla="*/ 15 h 42"/>
                <a:gd name="T68" fmla="*/ 48 w 58"/>
                <a:gd name="T69" fmla="*/ 28 h 42"/>
                <a:gd name="T70" fmla="*/ 43 w 58"/>
                <a:gd name="T71" fmla="*/ 36 h 42"/>
                <a:gd name="T72" fmla="*/ 50 w 58"/>
                <a:gd name="T73" fmla="*/ 24 h 42"/>
                <a:gd name="T74" fmla="*/ 51 w 58"/>
                <a:gd name="T75" fmla="*/ 21 h 42"/>
                <a:gd name="T76" fmla="*/ 53 w 58"/>
                <a:gd name="T77" fmla="*/ 11 h 42"/>
                <a:gd name="T78" fmla="*/ 55 w 58"/>
                <a:gd name="T79" fmla="*/ 3 h 42"/>
                <a:gd name="T80" fmla="*/ 57 w 58"/>
                <a:gd name="T81" fmla="*/ 1 h 42"/>
                <a:gd name="T82" fmla="*/ 52 w 58"/>
                <a:gd name="T83" fmla="*/ 3 h 42"/>
                <a:gd name="T84" fmla="*/ 49 w 58"/>
                <a:gd name="T85" fmla="*/ 4 h 42"/>
                <a:gd name="T86" fmla="*/ 46 w 58"/>
                <a:gd name="T87" fmla="*/ 2 h 42"/>
                <a:gd name="T88" fmla="*/ 45 w 58"/>
                <a:gd name="T89" fmla="*/ 2 h 42"/>
                <a:gd name="T90" fmla="*/ 39 w 58"/>
                <a:gd name="T91" fmla="*/ 0 h 42"/>
                <a:gd name="T92" fmla="*/ 34 w 58"/>
                <a:gd name="T93" fmla="*/ 0 h 42"/>
                <a:gd name="T94" fmla="*/ 38 w 58"/>
                <a:gd name="T95" fmla="*/ 1 h 42"/>
                <a:gd name="T96" fmla="*/ 45 w 58"/>
                <a:gd name="T97" fmla="*/ 3 h 42"/>
                <a:gd name="T98" fmla="*/ 45 w 58"/>
                <a:gd name="T99" fmla="*/ 3 h 42"/>
                <a:gd name="T100" fmla="*/ 48 w 58"/>
                <a:gd name="T101" fmla="*/ 5 h 42"/>
                <a:gd name="T102" fmla="*/ 40 w 58"/>
                <a:gd name="T103" fmla="*/ 7 h 42"/>
                <a:gd name="T104" fmla="*/ 31 w 58"/>
                <a:gd name="T105" fmla="*/ 8 h 42"/>
                <a:gd name="T106" fmla="*/ 26 w 58"/>
                <a:gd name="T107" fmla="*/ 9 h 42"/>
                <a:gd name="T108" fmla="*/ 19 w 58"/>
                <a:gd name="T109" fmla="*/ 8 h 42"/>
                <a:gd name="T110" fmla="*/ 29 w 58"/>
                <a:gd name="T111" fmla="*/ 10 h 42"/>
                <a:gd name="T112" fmla="*/ 25 w 58"/>
                <a:gd name="T113" fmla="*/ 20 h 42"/>
                <a:gd name="T114" fmla="*/ 26 w 58"/>
                <a:gd name="T115"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42">
                  <a:moveTo>
                    <a:pt x="29" y="10"/>
                  </a:moveTo>
                  <a:cubicBezTo>
                    <a:pt x="30" y="9"/>
                    <a:pt x="31" y="9"/>
                    <a:pt x="31" y="9"/>
                  </a:cubicBezTo>
                  <a:cubicBezTo>
                    <a:pt x="33" y="9"/>
                    <a:pt x="33" y="9"/>
                    <a:pt x="33" y="9"/>
                  </a:cubicBezTo>
                  <a:cubicBezTo>
                    <a:pt x="35" y="9"/>
                    <a:pt x="37" y="8"/>
                    <a:pt x="39" y="8"/>
                  </a:cubicBezTo>
                  <a:cubicBezTo>
                    <a:pt x="38" y="9"/>
                    <a:pt x="37" y="9"/>
                    <a:pt x="36" y="10"/>
                  </a:cubicBezTo>
                  <a:cubicBezTo>
                    <a:pt x="35" y="11"/>
                    <a:pt x="33" y="12"/>
                    <a:pt x="32" y="13"/>
                  </a:cubicBezTo>
                  <a:cubicBezTo>
                    <a:pt x="31" y="14"/>
                    <a:pt x="30" y="15"/>
                    <a:pt x="29" y="16"/>
                  </a:cubicBezTo>
                  <a:cubicBezTo>
                    <a:pt x="29" y="16"/>
                    <a:pt x="29" y="16"/>
                    <a:pt x="29" y="16"/>
                  </a:cubicBezTo>
                  <a:cubicBezTo>
                    <a:pt x="28" y="17"/>
                    <a:pt x="27" y="18"/>
                    <a:pt x="27" y="18"/>
                  </a:cubicBezTo>
                  <a:cubicBezTo>
                    <a:pt x="26" y="19"/>
                    <a:pt x="25" y="19"/>
                    <a:pt x="24" y="19"/>
                  </a:cubicBezTo>
                  <a:cubicBezTo>
                    <a:pt x="24" y="19"/>
                    <a:pt x="23" y="19"/>
                    <a:pt x="22" y="19"/>
                  </a:cubicBezTo>
                  <a:cubicBezTo>
                    <a:pt x="21" y="19"/>
                    <a:pt x="20" y="19"/>
                    <a:pt x="19" y="18"/>
                  </a:cubicBezTo>
                  <a:cubicBezTo>
                    <a:pt x="18" y="18"/>
                    <a:pt x="18" y="18"/>
                    <a:pt x="18" y="18"/>
                  </a:cubicBezTo>
                  <a:cubicBezTo>
                    <a:pt x="18" y="18"/>
                    <a:pt x="18" y="18"/>
                    <a:pt x="18" y="18"/>
                  </a:cubicBezTo>
                  <a:cubicBezTo>
                    <a:pt x="17" y="18"/>
                    <a:pt x="17" y="18"/>
                    <a:pt x="17" y="18"/>
                  </a:cubicBezTo>
                  <a:cubicBezTo>
                    <a:pt x="16" y="17"/>
                    <a:pt x="15" y="17"/>
                    <a:pt x="14" y="16"/>
                  </a:cubicBezTo>
                  <a:cubicBezTo>
                    <a:pt x="13" y="16"/>
                    <a:pt x="12" y="15"/>
                    <a:pt x="12" y="15"/>
                  </a:cubicBezTo>
                  <a:cubicBezTo>
                    <a:pt x="13" y="16"/>
                    <a:pt x="15" y="17"/>
                    <a:pt x="16" y="18"/>
                  </a:cubicBezTo>
                  <a:cubicBezTo>
                    <a:pt x="17" y="18"/>
                    <a:pt x="17" y="19"/>
                    <a:pt x="18" y="19"/>
                  </a:cubicBezTo>
                  <a:cubicBezTo>
                    <a:pt x="18" y="19"/>
                    <a:pt x="18" y="19"/>
                    <a:pt x="18" y="19"/>
                  </a:cubicBezTo>
                  <a:cubicBezTo>
                    <a:pt x="19" y="19"/>
                    <a:pt x="19" y="19"/>
                    <a:pt x="19" y="19"/>
                  </a:cubicBezTo>
                  <a:cubicBezTo>
                    <a:pt x="20" y="20"/>
                    <a:pt x="21" y="20"/>
                    <a:pt x="22" y="20"/>
                  </a:cubicBezTo>
                  <a:cubicBezTo>
                    <a:pt x="23" y="20"/>
                    <a:pt x="24" y="21"/>
                    <a:pt x="25" y="20"/>
                  </a:cubicBezTo>
                  <a:cubicBezTo>
                    <a:pt x="25" y="20"/>
                    <a:pt x="25" y="20"/>
                    <a:pt x="25" y="20"/>
                  </a:cubicBezTo>
                  <a:cubicBezTo>
                    <a:pt x="25" y="21"/>
                    <a:pt x="25" y="21"/>
                    <a:pt x="24" y="21"/>
                  </a:cubicBezTo>
                  <a:cubicBezTo>
                    <a:pt x="24" y="22"/>
                    <a:pt x="24" y="22"/>
                    <a:pt x="23" y="22"/>
                  </a:cubicBezTo>
                  <a:cubicBezTo>
                    <a:pt x="23" y="23"/>
                    <a:pt x="22" y="23"/>
                    <a:pt x="21" y="24"/>
                  </a:cubicBezTo>
                  <a:cubicBezTo>
                    <a:pt x="20" y="25"/>
                    <a:pt x="18" y="26"/>
                    <a:pt x="16" y="27"/>
                  </a:cubicBezTo>
                  <a:cubicBezTo>
                    <a:pt x="16" y="28"/>
                    <a:pt x="15" y="28"/>
                    <a:pt x="14" y="28"/>
                  </a:cubicBezTo>
                  <a:cubicBezTo>
                    <a:pt x="13" y="29"/>
                    <a:pt x="12" y="29"/>
                    <a:pt x="11" y="29"/>
                  </a:cubicBezTo>
                  <a:cubicBezTo>
                    <a:pt x="10" y="30"/>
                    <a:pt x="9" y="30"/>
                    <a:pt x="8" y="30"/>
                  </a:cubicBezTo>
                  <a:cubicBezTo>
                    <a:pt x="8" y="30"/>
                    <a:pt x="7" y="31"/>
                    <a:pt x="6" y="31"/>
                  </a:cubicBezTo>
                  <a:cubicBezTo>
                    <a:pt x="8" y="31"/>
                    <a:pt x="10" y="30"/>
                    <a:pt x="11" y="30"/>
                  </a:cubicBezTo>
                  <a:cubicBezTo>
                    <a:pt x="13" y="30"/>
                    <a:pt x="15" y="29"/>
                    <a:pt x="17" y="28"/>
                  </a:cubicBezTo>
                  <a:cubicBezTo>
                    <a:pt x="18" y="28"/>
                    <a:pt x="19" y="27"/>
                    <a:pt x="20" y="26"/>
                  </a:cubicBezTo>
                  <a:cubicBezTo>
                    <a:pt x="19" y="27"/>
                    <a:pt x="18" y="28"/>
                    <a:pt x="17" y="29"/>
                  </a:cubicBezTo>
                  <a:cubicBezTo>
                    <a:pt x="16" y="30"/>
                    <a:pt x="15" y="31"/>
                    <a:pt x="14" y="32"/>
                  </a:cubicBezTo>
                  <a:cubicBezTo>
                    <a:pt x="12" y="34"/>
                    <a:pt x="9" y="36"/>
                    <a:pt x="7" y="38"/>
                  </a:cubicBezTo>
                  <a:cubicBezTo>
                    <a:pt x="5" y="39"/>
                    <a:pt x="2" y="41"/>
                    <a:pt x="0" y="42"/>
                  </a:cubicBezTo>
                  <a:cubicBezTo>
                    <a:pt x="5" y="40"/>
                    <a:pt x="10" y="37"/>
                    <a:pt x="15" y="33"/>
                  </a:cubicBezTo>
                  <a:cubicBezTo>
                    <a:pt x="16" y="32"/>
                    <a:pt x="17" y="31"/>
                    <a:pt x="18" y="30"/>
                  </a:cubicBezTo>
                  <a:cubicBezTo>
                    <a:pt x="19" y="29"/>
                    <a:pt x="20" y="28"/>
                    <a:pt x="21" y="27"/>
                  </a:cubicBezTo>
                  <a:cubicBezTo>
                    <a:pt x="23" y="25"/>
                    <a:pt x="25" y="23"/>
                    <a:pt x="27" y="20"/>
                  </a:cubicBezTo>
                  <a:cubicBezTo>
                    <a:pt x="29" y="18"/>
                    <a:pt x="31" y="16"/>
                    <a:pt x="34" y="14"/>
                  </a:cubicBezTo>
                  <a:cubicBezTo>
                    <a:pt x="35" y="13"/>
                    <a:pt x="36" y="12"/>
                    <a:pt x="37" y="12"/>
                  </a:cubicBezTo>
                  <a:cubicBezTo>
                    <a:pt x="38" y="11"/>
                    <a:pt x="39" y="10"/>
                    <a:pt x="41" y="9"/>
                  </a:cubicBezTo>
                  <a:cubicBezTo>
                    <a:pt x="42" y="9"/>
                    <a:pt x="43" y="8"/>
                    <a:pt x="45" y="8"/>
                  </a:cubicBezTo>
                  <a:cubicBezTo>
                    <a:pt x="46" y="7"/>
                    <a:pt x="47" y="7"/>
                    <a:pt x="48" y="7"/>
                  </a:cubicBezTo>
                  <a:cubicBezTo>
                    <a:pt x="47" y="8"/>
                    <a:pt x="45" y="9"/>
                    <a:pt x="44" y="10"/>
                  </a:cubicBezTo>
                  <a:cubicBezTo>
                    <a:pt x="43" y="11"/>
                    <a:pt x="42" y="12"/>
                    <a:pt x="42" y="12"/>
                  </a:cubicBezTo>
                  <a:cubicBezTo>
                    <a:pt x="41" y="13"/>
                    <a:pt x="40" y="14"/>
                    <a:pt x="40" y="15"/>
                  </a:cubicBezTo>
                  <a:cubicBezTo>
                    <a:pt x="38" y="17"/>
                    <a:pt x="37" y="19"/>
                    <a:pt x="36" y="21"/>
                  </a:cubicBezTo>
                  <a:cubicBezTo>
                    <a:pt x="35" y="22"/>
                    <a:pt x="34" y="24"/>
                    <a:pt x="33" y="26"/>
                  </a:cubicBezTo>
                  <a:cubicBezTo>
                    <a:pt x="32" y="28"/>
                    <a:pt x="31" y="30"/>
                    <a:pt x="30" y="31"/>
                  </a:cubicBezTo>
                  <a:cubicBezTo>
                    <a:pt x="29" y="33"/>
                    <a:pt x="27" y="35"/>
                    <a:pt x="26" y="36"/>
                  </a:cubicBezTo>
                  <a:cubicBezTo>
                    <a:pt x="24" y="38"/>
                    <a:pt x="22" y="39"/>
                    <a:pt x="21" y="40"/>
                  </a:cubicBezTo>
                  <a:cubicBezTo>
                    <a:pt x="24" y="38"/>
                    <a:pt x="28" y="35"/>
                    <a:pt x="30" y="32"/>
                  </a:cubicBezTo>
                  <a:cubicBezTo>
                    <a:pt x="32" y="30"/>
                    <a:pt x="33" y="28"/>
                    <a:pt x="34" y="27"/>
                  </a:cubicBezTo>
                  <a:cubicBezTo>
                    <a:pt x="35" y="25"/>
                    <a:pt x="36" y="23"/>
                    <a:pt x="37" y="21"/>
                  </a:cubicBezTo>
                  <a:cubicBezTo>
                    <a:pt x="38" y="19"/>
                    <a:pt x="39" y="17"/>
                    <a:pt x="41" y="16"/>
                  </a:cubicBezTo>
                  <a:cubicBezTo>
                    <a:pt x="41" y="15"/>
                    <a:pt x="42" y="14"/>
                    <a:pt x="43" y="13"/>
                  </a:cubicBezTo>
                  <a:cubicBezTo>
                    <a:pt x="43" y="13"/>
                    <a:pt x="44" y="12"/>
                    <a:pt x="45" y="11"/>
                  </a:cubicBezTo>
                  <a:cubicBezTo>
                    <a:pt x="47" y="10"/>
                    <a:pt x="48" y="8"/>
                    <a:pt x="50" y="7"/>
                  </a:cubicBezTo>
                  <a:cubicBezTo>
                    <a:pt x="51" y="6"/>
                    <a:pt x="51" y="6"/>
                    <a:pt x="52" y="5"/>
                  </a:cubicBezTo>
                  <a:cubicBezTo>
                    <a:pt x="53" y="5"/>
                    <a:pt x="53" y="5"/>
                    <a:pt x="53" y="5"/>
                  </a:cubicBezTo>
                  <a:cubicBezTo>
                    <a:pt x="53" y="5"/>
                    <a:pt x="53" y="5"/>
                    <a:pt x="53" y="5"/>
                  </a:cubicBezTo>
                  <a:cubicBezTo>
                    <a:pt x="53" y="7"/>
                    <a:pt x="52" y="9"/>
                    <a:pt x="52" y="11"/>
                  </a:cubicBezTo>
                  <a:cubicBezTo>
                    <a:pt x="51" y="12"/>
                    <a:pt x="51" y="14"/>
                    <a:pt x="51" y="15"/>
                  </a:cubicBezTo>
                  <a:cubicBezTo>
                    <a:pt x="50" y="17"/>
                    <a:pt x="50" y="18"/>
                    <a:pt x="50" y="20"/>
                  </a:cubicBezTo>
                  <a:cubicBezTo>
                    <a:pt x="50" y="23"/>
                    <a:pt x="49" y="25"/>
                    <a:pt x="48" y="28"/>
                  </a:cubicBezTo>
                  <a:cubicBezTo>
                    <a:pt x="47" y="30"/>
                    <a:pt x="46" y="31"/>
                    <a:pt x="46" y="32"/>
                  </a:cubicBezTo>
                  <a:cubicBezTo>
                    <a:pt x="45" y="33"/>
                    <a:pt x="44" y="35"/>
                    <a:pt x="43" y="36"/>
                  </a:cubicBezTo>
                  <a:cubicBezTo>
                    <a:pt x="45" y="34"/>
                    <a:pt x="47" y="31"/>
                    <a:pt x="48" y="28"/>
                  </a:cubicBezTo>
                  <a:cubicBezTo>
                    <a:pt x="49" y="27"/>
                    <a:pt x="50" y="26"/>
                    <a:pt x="50" y="24"/>
                  </a:cubicBezTo>
                  <a:cubicBezTo>
                    <a:pt x="51" y="24"/>
                    <a:pt x="51" y="23"/>
                    <a:pt x="51" y="22"/>
                  </a:cubicBezTo>
                  <a:cubicBezTo>
                    <a:pt x="51" y="22"/>
                    <a:pt x="51" y="21"/>
                    <a:pt x="51" y="21"/>
                  </a:cubicBezTo>
                  <a:cubicBezTo>
                    <a:pt x="51" y="20"/>
                    <a:pt x="51" y="20"/>
                    <a:pt x="51" y="20"/>
                  </a:cubicBezTo>
                  <a:cubicBezTo>
                    <a:pt x="52" y="17"/>
                    <a:pt x="52" y="14"/>
                    <a:pt x="53" y="11"/>
                  </a:cubicBezTo>
                  <a:cubicBezTo>
                    <a:pt x="53" y="9"/>
                    <a:pt x="54" y="8"/>
                    <a:pt x="54" y="7"/>
                  </a:cubicBezTo>
                  <a:cubicBezTo>
                    <a:pt x="54" y="6"/>
                    <a:pt x="55" y="4"/>
                    <a:pt x="55" y="3"/>
                  </a:cubicBezTo>
                  <a:cubicBezTo>
                    <a:pt x="56" y="3"/>
                    <a:pt x="56" y="3"/>
                    <a:pt x="57" y="2"/>
                  </a:cubicBezTo>
                  <a:cubicBezTo>
                    <a:pt x="58" y="2"/>
                    <a:pt x="58" y="1"/>
                    <a:pt x="57" y="1"/>
                  </a:cubicBezTo>
                  <a:cubicBezTo>
                    <a:pt x="57" y="0"/>
                    <a:pt x="56" y="0"/>
                    <a:pt x="56" y="0"/>
                  </a:cubicBezTo>
                  <a:cubicBezTo>
                    <a:pt x="55" y="1"/>
                    <a:pt x="53" y="2"/>
                    <a:pt x="52" y="3"/>
                  </a:cubicBezTo>
                  <a:cubicBezTo>
                    <a:pt x="51" y="3"/>
                    <a:pt x="51" y="3"/>
                    <a:pt x="50" y="4"/>
                  </a:cubicBezTo>
                  <a:cubicBezTo>
                    <a:pt x="49" y="4"/>
                    <a:pt x="49" y="4"/>
                    <a:pt x="49" y="4"/>
                  </a:cubicBezTo>
                  <a:cubicBezTo>
                    <a:pt x="48" y="3"/>
                    <a:pt x="48" y="3"/>
                    <a:pt x="47" y="3"/>
                  </a:cubicBezTo>
                  <a:cubicBezTo>
                    <a:pt x="47" y="2"/>
                    <a:pt x="47" y="2"/>
                    <a:pt x="46" y="2"/>
                  </a:cubicBezTo>
                  <a:cubicBezTo>
                    <a:pt x="46" y="2"/>
                    <a:pt x="46" y="2"/>
                    <a:pt x="46" y="2"/>
                  </a:cubicBezTo>
                  <a:cubicBezTo>
                    <a:pt x="46" y="2"/>
                    <a:pt x="45" y="2"/>
                    <a:pt x="45" y="2"/>
                  </a:cubicBezTo>
                  <a:cubicBezTo>
                    <a:pt x="44" y="1"/>
                    <a:pt x="44" y="1"/>
                    <a:pt x="43" y="1"/>
                  </a:cubicBezTo>
                  <a:cubicBezTo>
                    <a:pt x="42" y="0"/>
                    <a:pt x="40" y="0"/>
                    <a:pt x="39" y="0"/>
                  </a:cubicBezTo>
                  <a:cubicBezTo>
                    <a:pt x="38" y="0"/>
                    <a:pt x="37" y="0"/>
                    <a:pt x="36" y="0"/>
                  </a:cubicBezTo>
                  <a:cubicBezTo>
                    <a:pt x="36" y="0"/>
                    <a:pt x="35" y="0"/>
                    <a:pt x="34" y="0"/>
                  </a:cubicBezTo>
                  <a:cubicBezTo>
                    <a:pt x="35" y="0"/>
                    <a:pt x="36" y="0"/>
                    <a:pt x="36" y="0"/>
                  </a:cubicBezTo>
                  <a:cubicBezTo>
                    <a:pt x="37" y="0"/>
                    <a:pt x="38" y="0"/>
                    <a:pt x="38" y="1"/>
                  </a:cubicBezTo>
                  <a:cubicBezTo>
                    <a:pt x="40" y="1"/>
                    <a:pt x="41" y="1"/>
                    <a:pt x="43" y="2"/>
                  </a:cubicBezTo>
                  <a:cubicBezTo>
                    <a:pt x="43" y="2"/>
                    <a:pt x="44" y="2"/>
                    <a:pt x="45" y="3"/>
                  </a:cubicBezTo>
                  <a:cubicBezTo>
                    <a:pt x="45" y="3"/>
                    <a:pt x="45" y="3"/>
                    <a:pt x="45" y="3"/>
                  </a:cubicBezTo>
                  <a:cubicBezTo>
                    <a:pt x="45" y="3"/>
                    <a:pt x="45" y="3"/>
                    <a:pt x="45" y="3"/>
                  </a:cubicBezTo>
                  <a:cubicBezTo>
                    <a:pt x="46" y="3"/>
                    <a:pt x="46" y="4"/>
                    <a:pt x="46" y="4"/>
                  </a:cubicBezTo>
                  <a:cubicBezTo>
                    <a:pt x="47" y="4"/>
                    <a:pt x="47" y="4"/>
                    <a:pt x="48" y="5"/>
                  </a:cubicBezTo>
                  <a:cubicBezTo>
                    <a:pt x="47" y="5"/>
                    <a:pt x="47" y="5"/>
                    <a:pt x="46" y="5"/>
                  </a:cubicBezTo>
                  <a:cubicBezTo>
                    <a:pt x="40" y="7"/>
                    <a:pt x="40" y="7"/>
                    <a:pt x="40" y="7"/>
                  </a:cubicBezTo>
                  <a:cubicBezTo>
                    <a:pt x="37" y="7"/>
                    <a:pt x="35" y="8"/>
                    <a:pt x="33" y="8"/>
                  </a:cubicBezTo>
                  <a:cubicBezTo>
                    <a:pt x="31" y="8"/>
                    <a:pt x="31" y="8"/>
                    <a:pt x="31" y="8"/>
                  </a:cubicBezTo>
                  <a:cubicBezTo>
                    <a:pt x="30" y="8"/>
                    <a:pt x="30" y="9"/>
                    <a:pt x="29" y="9"/>
                  </a:cubicBezTo>
                  <a:cubicBezTo>
                    <a:pt x="28" y="9"/>
                    <a:pt x="27" y="9"/>
                    <a:pt x="26" y="9"/>
                  </a:cubicBezTo>
                  <a:cubicBezTo>
                    <a:pt x="25" y="9"/>
                    <a:pt x="23" y="9"/>
                    <a:pt x="22" y="9"/>
                  </a:cubicBezTo>
                  <a:cubicBezTo>
                    <a:pt x="21" y="8"/>
                    <a:pt x="20" y="8"/>
                    <a:pt x="19" y="8"/>
                  </a:cubicBezTo>
                  <a:cubicBezTo>
                    <a:pt x="21" y="9"/>
                    <a:pt x="23" y="9"/>
                    <a:pt x="26" y="10"/>
                  </a:cubicBezTo>
                  <a:cubicBezTo>
                    <a:pt x="27" y="10"/>
                    <a:pt x="28" y="10"/>
                    <a:pt x="29" y="10"/>
                  </a:cubicBezTo>
                  <a:close/>
                  <a:moveTo>
                    <a:pt x="26" y="20"/>
                  </a:moveTo>
                  <a:cubicBezTo>
                    <a:pt x="26" y="20"/>
                    <a:pt x="26" y="20"/>
                    <a:pt x="25" y="20"/>
                  </a:cubicBezTo>
                  <a:cubicBezTo>
                    <a:pt x="25" y="20"/>
                    <a:pt x="25" y="20"/>
                    <a:pt x="25" y="20"/>
                  </a:cubicBezTo>
                  <a:cubicBezTo>
                    <a:pt x="25" y="20"/>
                    <a:pt x="26" y="20"/>
                    <a:pt x="26"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2080"/>
            <p:cNvSpPr>
              <a:spLocks/>
            </p:cNvSpPr>
            <p:nvPr/>
          </p:nvSpPr>
          <p:spPr bwMode="auto">
            <a:xfrm>
              <a:off x="6007065" y="3121041"/>
              <a:ext cx="139701" cy="101601"/>
            </a:xfrm>
            <a:custGeom>
              <a:avLst/>
              <a:gdLst>
                <a:gd name="T0" fmla="*/ 14 w 37"/>
                <a:gd name="T1" fmla="*/ 26 h 27"/>
                <a:gd name="T2" fmla="*/ 16 w 37"/>
                <a:gd name="T3" fmla="*/ 24 h 27"/>
                <a:gd name="T4" fmla="*/ 22 w 37"/>
                <a:gd name="T5" fmla="*/ 18 h 27"/>
                <a:gd name="T6" fmla="*/ 28 w 37"/>
                <a:gd name="T7" fmla="*/ 8 h 27"/>
                <a:gd name="T8" fmla="*/ 34 w 37"/>
                <a:gd name="T9" fmla="*/ 3 h 27"/>
                <a:gd name="T10" fmla="*/ 37 w 37"/>
                <a:gd name="T11" fmla="*/ 0 h 27"/>
                <a:gd name="T12" fmla="*/ 31 w 37"/>
                <a:gd name="T13" fmla="*/ 3 h 27"/>
                <a:gd name="T14" fmla="*/ 14 w 37"/>
                <a:gd name="T15" fmla="*/ 17 h 27"/>
                <a:gd name="T16" fmla="*/ 7 w 37"/>
                <a:gd name="T17" fmla="*/ 23 h 27"/>
                <a:gd name="T18" fmla="*/ 0 w 37"/>
                <a:gd name="T19" fmla="*/ 27 h 27"/>
                <a:gd name="T20" fmla="*/ 0 w 37"/>
                <a:gd name="T21" fmla="*/ 27 h 27"/>
                <a:gd name="T22" fmla="*/ 14 w 37"/>
                <a:gd name="T23"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7">
                  <a:moveTo>
                    <a:pt x="14" y="26"/>
                  </a:moveTo>
                  <a:cubicBezTo>
                    <a:pt x="15" y="25"/>
                    <a:pt x="15" y="25"/>
                    <a:pt x="16" y="24"/>
                  </a:cubicBezTo>
                  <a:cubicBezTo>
                    <a:pt x="18" y="22"/>
                    <a:pt x="20" y="21"/>
                    <a:pt x="22" y="18"/>
                  </a:cubicBezTo>
                  <a:cubicBezTo>
                    <a:pt x="24" y="15"/>
                    <a:pt x="26" y="11"/>
                    <a:pt x="28" y="8"/>
                  </a:cubicBezTo>
                  <a:cubicBezTo>
                    <a:pt x="30" y="6"/>
                    <a:pt x="32" y="4"/>
                    <a:pt x="34" y="3"/>
                  </a:cubicBezTo>
                  <a:cubicBezTo>
                    <a:pt x="35" y="2"/>
                    <a:pt x="37" y="1"/>
                    <a:pt x="37" y="0"/>
                  </a:cubicBezTo>
                  <a:cubicBezTo>
                    <a:pt x="35" y="2"/>
                    <a:pt x="32" y="3"/>
                    <a:pt x="31" y="3"/>
                  </a:cubicBezTo>
                  <a:cubicBezTo>
                    <a:pt x="24" y="6"/>
                    <a:pt x="20" y="12"/>
                    <a:pt x="14" y="17"/>
                  </a:cubicBezTo>
                  <a:cubicBezTo>
                    <a:pt x="12" y="19"/>
                    <a:pt x="9" y="21"/>
                    <a:pt x="7" y="23"/>
                  </a:cubicBezTo>
                  <a:cubicBezTo>
                    <a:pt x="5" y="24"/>
                    <a:pt x="2" y="26"/>
                    <a:pt x="0" y="27"/>
                  </a:cubicBezTo>
                  <a:cubicBezTo>
                    <a:pt x="0" y="27"/>
                    <a:pt x="0" y="27"/>
                    <a:pt x="0" y="27"/>
                  </a:cubicBezTo>
                  <a:cubicBezTo>
                    <a:pt x="5" y="26"/>
                    <a:pt x="9" y="26"/>
                    <a:pt x="14" y="2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25" name="Picture 2082"/>
            <p:cNvPicPr>
              <a:picLocks noChangeAspect="1" noChangeArrowheads="1"/>
            </p:cNvPicPr>
            <p:nvPr/>
          </p:nvPicPr>
          <p:blipFill>
            <a:blip r:embed="rId47" cstate="screen">
              <a:extLst>
                <a:ext uri="{28A0092B-C50C-407E-A947-70E740481C1C}">
                  <a14:useLocalDpi xmlns:a14="http://schemas.microsoft.com/office/drawing/2010/main"/>
                </a:ext>
              </a:extLst>
            </a:blip>
            <a:srcRect/>
            <a:stretch>
              <a:fillRect/>
            </a:stretch>
          </p:blipFill>
          <p:spPr bwMode="auto">
            <a:xfrm>
              <a:off x="6045165" y="3108341"/>
              <a:ext cx="112713"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6" name="Picture 2083"/>
            <p:cNvPicPr>
              <a:picLocks noChangeAspect="1" noChangeArrowheads="1"/>
            </p:cNvPicPr>
            <p:nvPr/>
          </p:nvPicPr>
          <p:blipFill>
            <a:blip r:embed="rId48" cstate="screen">
              <a:extLst>
                <a:ext uri="{28A0092B-C50C-407E-A947-70E740481C1C}">
                  <a14:useLocalDpi xmlns:a14="http://schemas.microsoft.com/office/drawing/2010/main"/>
                </a:ext>
              </a:extLst>
            </a:blip>
            <a:srcRect/>
            <a:stretch>
              <a:fillRect/>
            </a:stretch>
          </p:blipFill>
          <p:spPr bwMode="auto">
            <a:xfrm>
              <a:off x="5992777" y="3079765"/>
              <a:ext cx="180976"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7" name="Freeform 2084"/>
            <p:cNvSpPr>
              <a:spLocks/>
            </p:cNvSpPr>
            <p:nvPr/>
          </p:nvSpPr>
          <p:spPr bwMode="auto">
            <a:xfrm>
              <a:off x="6026115" y="3151203"/>
              <a:ext cx="65088" cy="41275"/>
            </a:xfrm>
            <a:custGeom>
              <a:avLst/>
              <a:gdLst>
                <a:gd name="T0" fmla="*/ 9 w 17"/>
                <a:gd name="T1" fmla="*/ 7 h 11"/>
                <a:gd name="T2" fmla="*/ 17 w 17"/>
                <a:gd name="T3" fmla="*/ 1 h 11"/>
                <a:gd name="T4" fmla="*/ 12 w 17"/>
                <a:gd name="T5" fmla="*/ 3 h 11"/>
                <a:gd name="T6" fmla="*/ 7 w 17"/>
                <a:gd name="T7" fmla="*/ 2 h 11"/>
                <a:gd name="T8" fmla="*/ 3 w 17"/>
                <a:gd name="T9" fmla="*/ 0 h 11"/>
                <a:gd name="T10" fmla="*/ 0 w 17"/>
                <a:gd name="T11" fmla="*/ 11 h 11"/>
                <a:gd name="T12" fmla="*/ 9 w 17"/>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9" y="7"/>
                  </a:moveTo>
                  <a:cubicBezTo>
                    <a:pt x="12" y="6"/>
                    <a:pt x="14" y="3"/>
                    <a:pt x="17" y="1"/>
                  </a:cubicBezTo>
                  <a:cubicBezTo>
                    <a:pt x="16" y="2"/>
                    <a:pt x="14" y="3"/>
                    <a:pt x="12" y="3"/>
                  </a:cubicBezTo>
                  <a:cubicBezTo>
                    <a:pt x="10" y="4"/>
                    <a:pt x="9" y="3"/>
                    <a:pt x="7" y="2"/>
                  </a:cubicBezTo>
                  <a:cubicBezTo>
                    <a:pt x="6" y="1"/>
                    <a:pt x="5" y="0"/>
                    <a:pt x="3" y="0"/>
                  </a:cubicBezTo>
                  <a:cubicBezTo>
                    <a:pt x="2" y="3"/>
                    <a:pt x="1" y="7"/>
                    <a:pt x="0" y="11"/>
                  </a:cubicBezTo>
                  <a:cubicBezTo>
                    <a:pt x="3" y="11"/>
                    <a:pt x="7" y="9"/>
                    <a:pt x="9"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2085"/>
            <p:cNvSpPr>
              <a:spLocks/>
            </p:cNvSpPr>
            <p:nvPr/>
          </p:nvSpPr>
          <p:spPr bwMode="auto">
            <a:xfrm>
              <a:off x="6113428" y="3075003"/>
              <a:ext cx="104776" cy="131763"/>
            </a:xfrm>
            <a:custGeom>
              <a:avLst/>
              <a:gdLst>
                <a:gd name="T0" fmla="*/ 9 w 28"/>
                <a:gd name="T1" fmla="*/ 12 h 35"/>
                <a:gd name="T2" fmla="*/ 8 w 28"/>
                <a:gd name="T3" fmla="*/ 17 h 35"/>
                <a:gd name="T4" fmla="*/ 7 w 28"/>
                <a:gd name="T5" fmla="*/ 24 h 35"/>
                <a:gd name="T6" fmla="*/ 0 w 28"/>
                <a:gd name="T7" fmla="*/ 35 h 35"/>
                <a:gd name="T8" fmla="*/ 0 w 28"/>
                <a:gd name="T9" fmla="*/ 35 h 35"/>
                <a:gd name="T10" fmla="*/ 11 w 28"/>
                <a:gd name="T11" fmla="*/ 25 h 35"/>
                <a:gd name="T12" fmla="*/ 12 w 28"/>
                <a:gd name="T13" fmla="*/ 11 h 35"/>
                <a:gd name="T14" fmla="*/ 19 w 28"/>
                <a:gd name="T15" fmla="*/ 7 h 35"/>
                <a:gd name="T16" fmla="*/ 24 w 28"/>
                <a:gd name="T17" fmla="*/ 4 h 35"/>
                <a:gd name="T18" fmla="*/ 28 w 28"/>
                <a:gd name="T19" fmla="*/ 1 h 35"/>
                <a:gd name="T20" fmla="*/ 26 w 28"/>
                <a:gd name="T21" fmla="*/ 0 h 35"/>
                <a:gd name="T22" fmla="*/ 24 w 28"/>
                <a:gd name="T23" fmla="*/ 4 h 35"/>
                <a:gd name="T24" fmla="*/ 18 w 28"/>
                <a:gd name="T25" fmla="*/ 7 h 35"/>
                <a:gd name="T26" fmla="*/ 11 w 28"/>
                <a:gd name="T27" fmla="*/ 11 h 35"/>
                <a:gd name="T28" fmla="*/ 9 w 28"/>
                <a:gd name="T29"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35">
                  <a:moveTo>
                    <a:pt x="9" y="12"/>
                  </a:moveTo>
                  <a:cubicBezTo>
                    <a:pt x="9" y="13"/>
                    <a:pt x="8" y="16"/>
                    <a:pt x="8" y="17"/>
                  </a:cubicBezTo>
                  <a:cubicBezTo>
                    <a:pt x="7" y="19"/>
                    <a:pt x="7" y="21"/>
                    <a:pt x="7" y="24"/>
                  </a:cubicBezTo>
                  <a:cubicBezTo>
                    <a:pt x="6" y="28"/>
                    <a:pt x="4" y="32"/>
                    <a:pt x="0" y="35"/>
                  </a:cubicBezTo>
                  <a:cubicBezTo>
                    <a:pt x="0" y="35"/>
                    <a:pt x="0" y="35"/>
                    <a:pt x="0" y="35"/>
                  </a:cubicBezTo>
                  <a:cubicBezTo>
                    <a:pt x="5" y="33"/>
                    <a:pt x="8" y="29"/>
                    <a:pt x="11" y="25"/>
                  </a:cubicBezTo>
                  <a:cubicBezTo>
                    <a:pt x="13" y="22"/>
                    <a:pt x="14" y="16"/>
                    <a:pt x="12" y="11"/>
                  </a:cubicBezTo>
                  <a:cubicBezTo>
                    <a:pt x="13" y="8"/>
                    <a:pt x="16" y="8"/>
                    <a:pt x="19" y="7"/>
                  </a:cubicBezTo>
                  <a:cubicBezTo>
                    <a:pt x="21" y="6"/>
                    <a:pt x="23" y="6"/>
                    <a:pt x="24" y="4"/>
                  </a:cubicBezTo>
                  <a:cubicBezTo>
                    <a:pt x="26" y="3"/>
                    <a:pt x="27" y="2"/>
                    <a:pt x="28" y="1"/>
                  </a:cubicBezTo>
                  <a:cubicBezTo>
                    <a:pt x="27" y="1"/>
                    <a:pt x="27" y="1"/>
                    <a:pt x="26" y="0"/>
                  </a:cubicBezTo>
                  <a:cubicBezTo>
                    <a:pt x="26" y="1"/>
                    <a:pt x="25" y="3"/>
                    <a:pt x="24" y="4"/>
                  </a:cubicBezTo>
                  <a:cubicBezTo>
                    <a:pt x="22" y="5"/>
                    <a:pt x="20" y="6"/>
                    <a:pt x="18" y="7"/>
                  </a:cubicBezTo>
                  <a:cubicBezTo>
                    <a:pt x="16" y="8"/>
                    <a:pt x="12" y="9"/>
                    <a:pt x="11" y="11"/>
                  </a:cubicBezTo>
                  <a:cubicBezTo>
                    <a:pt x="11" y="11"/>
                    <a:pt x="10" y="12"/>
                    <a:pt x="9"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086"/>
            <p:cNvSpPr>
              <a:spLocks noEditPoints="1"/>
            </p:cNvSpPr>
            <p:nvPr/>
          </p:nvSpPr>
          <p:spPr bwMode="auto">
            <a:xfrm>
              <a:off x="6015003" y="3113103"/>
              <a:ext cx="139701" cy="104776"/>
            </a:xfrm>
            <a:custGeom>
              <a:avLst/>
              <a:gdLst>
                <a:gd name="T0" fmla="*/ 20 w 37"/>
                <a:gd name="T1" fmla="*/ 7 h 28"/>
                <a:gd name="T2" fmla="*/ 25 w 37"/>
                <a:gd name="T3" fmla="*/ 6 h 28"/>
                <a:gd name="T4" fmla="*/ 21 w 37"/>
                <a:gd name="T5" fmla="*/ 9 h 28"/>
                <a:gd name="T6" fmla="*/ 19 w 37"/>
                <a:gd name="T7" fmla="*/ 11 h 28"/>
                <a:gd name="T8" fmla="*/ 16 w 37"/>
                <a:gd name="T9" fmla="*/ 13 h 28"/>
                <a:gd name="T10" fmla="*/ 12 w 37"/>
                <a:gd name="T11" fmla="*/ 13 h 28"/>
                <a:gd name="T12" fmla="*/ 11 w 37"/>
                <a:gd name="T13" fmla="*/ 12 h 28"/>
                <a:gd name="T14" fmla="*/ 9 w 37"/>
                <a:gd name="T15" fmla="*/ 11 h 28"/>
                <a:gd name="T16" fmla="*/ 10 w 37"/>
                <a:gd name="T17" fmla="*/ 12 h 28"/>
                <a:gd name="T18" fmla="*/ 12 w 37"/>
                <a:gd name="T19" fmla="*/ 13 h 28"/>
                <a:gd name="T20" fmla="*/ 14 w 37"/>
                <a:gd name="T21" fmla="*/ 14 h 28"/>
                <a:gd name="T22" fmla="*/ 16 w 37"/>
                <a:gd name="T23" fmla="*/ 14 h 28"/>
                <a:gd name="T24" fmla="*/ 15 w 37"/>
                <a:gd name="T25" fmla="*/ 15 h 28"/>
                <a:gd name="T26" fmla="*/ 11 w 37"/>
                <a:gd name="T27" fmla="*/ 18 h 28"/>
                <a:gd name="T28" fmla="*/ 7 w 37"/>
                <a:gd name="T29" fmla="*/ 20 h 28"/>
                <a:gd name="T30" fmla="*/ 4 w 37"/>
                <a:gd name="T31" fmla="*/ 21 h 28"/>
                <a:gd name="T32" fmla="*/ 11 w 37"/>
                <a:gd name="T33" fmla="*/ 19 h 28"/>
                <a:gd name="T34" fmla="*/ 11 w 37"/>
                <a:gd name="T35" fmla="*/ 20 h 28"/>
                <a:gd name="T36" fmla="*/ 4 w 37"/>
                <a:gd name="T37" fmla="*/ 25 h 28"/>
                <a:gd name="T38" fmla="*/ 9 w 37"/>
                <a:gd name="T39" fmla="*/ 22 h 28"/>
                <a:gd name="T40" fmla="*/ 14 w 37"/>
                <a:gd name="T41" fmla="*/ 18 h 28"/>
                <a:gd name="T42" fmla="*/ 22 w 37"/>
                <a:gd name="T43" fmla="*/ 10 h 28"/>
                <a:gd name="T44" fmla="*/ 26 w 37"/>
                <a:gd name="T45" fmla="*/ 7 h 28"/>
                <a:gd name="T46" fmla="*/ 31 w 37"/>
                <a:gd name="T47" fmla="*/ 5 h 28"/>
                <a:gd name="T48" fmla="*/ 27 w 37"/>
                <a:gd name="T49" fmla="*/ 9 h 28"/>
                <a:gd name="T50" fmla="*/ 23 w 37"/>
                <a:gd name="T51" fmla="*/ 14 h 28"/>
                <a:gd name="T52" fmla="*/ 19 w 37"/>
                <a:gd name="T53" fmla="*/ 21 h 28"/>
                <a:gd name="T54" fmla="*/ 13 w 37"/>
                <a:gd name="T55" fmla="*/ 27 h 28"/>
                <a:gd name="T56" fmla="*/ 22 w 37"/>
                <a:gd name="T57" fmla="*/ 18 h 28"/>
                <a:gd name="T58" fmla="*/ 26 w 37"/>
                <a:gd name="T59" fmla="*/ 11 h 28"/>
                <a:gd name="T60" fmla="*/ 29 w 37"/>
                <a:gd name="T61" fmla="*/ 8 h 28"/>
                <a:gd name="T62" fmla="*/ 34 w 37"/>
                <a:gd name="T63" fmla="*/ 4 h 28"/>
                <a:gd name="T64" fmla="*/ 34 w 37"/>
                <a:gd name="T65" fmla="*/ 4 h 28"/>
                <a:gd name="T66" fmla="*/ 33 w 37"/>
                <a:gd name="T67" fmla="*/ 10 h 28"/>
                <a:gd name="T68" fmla="*/ 31 w 37"/>
                <a:gd name="T69" fmla="*/ 19 h 28"/>
                <a:gd name="T70" fmla="*/ 28 w 37"/>
                <a:gd name="T71" fmla="*/ 24 h 28"/>
                <a:gd name="T72" fmla="*/ 32 w 37"/>
                <a:gd name="T73" fmla="*/ 16 h 28"/>
                <a:gd name="T74" fmla="*/ 33 w 37"/>
                <a:gd name="T75" fmla="*/ 14 h 28"/>
                <a:gd name="T76" fmla="*/ 34 w 37"/>
                <a:gd name="T77" fmla="*/ 8 h 28"/>
                <a:gd name="T78" fmla="*/ 36 w 37"/>
                <a:gd name="T79" fmla="*/ 3 h 28"/>
                <a:gd name="T80" fmla="*/ 37 w 37"/>
                <a:gd name="T81" fmla="*/ 1 h 28"/>
                <a:gd name="T82" fmla="*/ 34 w 37"/>
                <a:gd name="T83" fmla="*/ 2 h 28"/>
                <a:gd name="T84" fmla="*/ 32 w 37"/>
                <a:gd name="T85" fmla="*/ 3 h 28"/>
                <a:gd name="T86" fmla="*/ 30 w 37"/>
                <a:gd name="T87" fmla="*/ 2 h 28"/>
                <a:gd name="T88" fmla="*/ 29 w 37"/>
                <a:gd name="T89" fmla="*/ 2 h 28"/>
                <a:gd name="T90" fmla="*/ 25 w 37"/>
                <a:gd name="T91" fmla="*/ 1 h 28"/>
                <a:gd name="T92" fmla="*/ 22 w 37"/>
                <a:gd name="T93" fmla="*/ 0 h 28"/>
                <a:gd name="T94" fmla="*/ 25 w 37"/>
                <a:gd name="T95" fmla="*/ 1 h 28"/>
                <a:gd name="T96" fmla="*/ 29 w 37"/>
                <a:gd name="T97" fmla="*/ 2 h 28"/>
                <a:gd name="T98" fmla="*/ 29 w 37"/>
                <a:gd name="T99" fmla="*/ 3 h 28"/>
                <a:gd name="T100" fmla="*/ 31 w 37"/>
                <a:gd name="T101" fmla="*/ 4 h 28"/>
                <a:gd name="T102" fmla="*/ 26 w 37"/>
                <a:gd name="T103" fmla="*/ 5 h 28"/>
                <a:gd name="T104" fmla="*/ 20 w 37"/>
                <a:gd name="T105" fmla="*/ 6 h 28"/>
                <a:gd name="T106" fmla="*/ 17 w 37"/>
                <a:gd name="T107" fmla="*/ 6 h 28"/>
                <a:gd name="T108" fmla="*/ 12 w 37"/>
                <a:gd name="T109" fmla="*/ 6 h 28"/>
                <a:gd name="T110" fmla="*/ 19 w 37"/>
                <a:gd name="T111" fmla="*/ 7 h 28"/>
                <a:gd name="T112" fmla="*/ 16 w 37"/>
                <a:gd name="T113" fmla="*/ 14 h 28"/>
                <a:gd name="T114" fmla="*/ 16 w 37"/>
                <a:gd name="T115"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8">
                  <a:moveTo>
                    <a:pt x="19" y="7"/>
                  </a:moveTo>
                  <a:cubicBezTo>
                    <a:pt x="19" y="7"/>
                    <a:pt x="20" y="7"/>
                    <a:pt x="20" y="7"/>
                  </a:cubicBezTo>
                  <a:cubicBezTo>
                    <a:pt x="21" y="6"/>
                    <a:pt x="21" y="6"/>
                    <a:pt x="21" y="6"/>
                  </a:cubicBezTo>
                  <a:cubicBezTo>
                    <a:pt x="22" y="6"/>
                    <a:pt x="24" y="6"/>
                    <a:pt x="25" y="6"/>
                  </a:cubicBezTo>
                  <a:cubicBezTo>
                    <a:pt x="24" y="6"/>
                    <a:pt x="24" y="7"/>
                    <a:pt x="23" y="7"/>
                  </a:cubicBezTo>
                  <a:cubicBezTo>
                    <a:pt x="22" y="8"/>
                    <a:pt x="22" y="8"/>
                    <a:pt x="21" y="9"/>
                  </a:cubicBezTo>
                  <a:cubicBezTo>
                    <a:pt x="20" y="10"/>
                    <a:pt x="19" y="10"/>
                    <a:pt x="19" y="11"/>
                  </a:cubicBezTo>
                  <a:cubicBezTo>
                    <a:pt x="19" y="11"/>
                    <a:pt x="19" y="11"/>
                    <a:pt x="19" y="11"/>
                  </a:cubicBezTo>
                  <a:cubicBezTo>
                    <a:pt x="18" y="12"/>
                    <a:pt x="18" y="12"/>
                    <a:pt x="17" y="12"/>
                  </a:cubicBezTo>
                  <a:cubicBezTo>
                    <a:pt x="17" y="13"/>
                    <a:pt x="16" y="13"/>
                    <a:pt x="16" y="13"/>
                  </a:cubicBezTo>
                  <a:cubicBezTo>
                    <a:pt x="15" y="13"/>
                    <a:pt x="15" y="13"/>
                    <a:pt x="14" y="13"/>
                  </a:cubicBezTo>
                  <a:cubicBezTo>
                    <a:pt x="13" y="13"/>
                    <a:pt x="13" y="13"/>
                    <a:pt x="12" y="13"/>
                  </a:cubicBezTo>
                  <a:cubicBezTo>
                    <a:pt x="12" y="12"/>
                    <a:pt x="12" y="12"/>
                    <a:pt x="12" y="12"/>
                  </a:cubicBezTo>
                  <a:cubicBezTo>
                    <a:pt x="12" y="12"/>
                    <a:pt x="12" y="12"/>
                    <a:pt x="11" y="12"/>
                  </a:cubicBezTo>
                  <a:cubicBezTo>
                    <a:pt x="11" y="12"/>
                    <a:pt x="11" y="12"/>
                    <a:pt x="11" y="12"/>
                  </a:cubicBezTo>
                  <a:cubicBezTo>
                    <a:pt x="10" y="12"/>
                    <a:pt x="10" y="11"/>
                    <a:pt x="9" y="11"/>
                  </a:cubicBezTo>
                  <a:cubicBezTo>
                    <a:pt x="9" y="11"/>
                    <a:pt x="8" y="11"/>
                    <a:pt x="8" y="10"/>
                  </a:cubicBezTo>
                  <a:cubicBezTo>
                    <a:pt x="8" y="11"/>
                    <a:pt x="9" y="12"/>
                    <a:pt x="10" y="12"/>
                  </a:cubicBezTo>
                  <a:cubicBezTo>
                    <a:pt x="11" y="13"/>
                    <a:pt x="11" y="13"/>
                    <a:pt x="11" y="13"/>
                  </a:cubicBezTo>
                  <a:cubicBezTo>
                    <a:pt x="11" y="13"/>
                    <a:pt x="12" y="13"/>
                    <a:pt x="12" y="13"/>
                  </a:cubicBezTo>
                  <a:cubicBezTo>
                    <a:pt x="12" y="13"/>
                    <a:pt x="12" y="13"/>
                    <a:pt x="12" y="13"/>
                  </a:cubicBezTo>
                  <a:cubicBezTo>
                    <a:pt x="13" y="13"/>
                    <a:pt x="13" y="14"/>
                    <a:pt x="14" y="14"/>
                  </a:cubicBezTo>
                  <a:cubicBezTo>
                    <a:pt x="15" y="14"/>
                    <a:pt x="15" y="14"/>
                    <a:pt x="16" y="14"/>
                  </a:cubicBezTo>
                  <a:cubicBezTo>
                    <a:pt x="16" y="14"/>
                    <a:pt x="16" y="14"/>
                    <a:pt x="16" y="14"/>
                  </a:cubicBezTo>
                  <a:cubicBezTo>
                    <a:pt x="16" y="14"/>
                    <a:pt x="16" y="14"/>
                    <a:pt x="16" y="14"/>
                  </a:cubicBezTo>
                  <a:cubicBezTo>
                    <a:pt x="16" y="15"/>
                    <a:pt x="15" y="15"/>
                    <a:pt x="15" y="15"/>
                  </a:cubicBezTo>
                  <a:cubicBezTo>
                    <a:pt x="15" y="15"/>
                    <a:pt x="14" y="16"/>
                    <a:pt x="14" y="16"/>
                  </a:cubicBezTo>
                  <a:cubicBezTo>
                    <a:pt x="13" y="17"/>
                    <a:pt x="12" y="18"/>
                    <a:pt x="11" y="18"/>
                  </a:cubicBezTo>
                  <a:cubicBezTo>
                    <a:pt x="10" y="18"/>
                    <a:pt x="10" y="19"/>
                    <a:pt x="9" y="19"/>
                  </a:cubicBezTo>
                  <a:cubicBezTo>
                    <a:pt x="8" y="19"/>
                    <a:pt x="8" y="19"/>
                    <a:pt x="7" y="20"/>
                  </a:cubicBezTo>
                  <a:cubicBezTo>
                    <a:pt x="7" y="20"/>
                    <a:pt x="6" y="20"/>
                    <a:pt x="5" y="20"/>
                  </a:cubicBezTo>
                  <a:cubicBezTo>
                    <a:pt x="5" y="20"/>
                    <a:pt x="4" y="20"/>
                    <a:pt x="4" y="21"/>
                  </a:cubicBezTo>
                  <a:cubicBezTo>
                    <a:pt x="5" y="21"/>
                    <a:pt x="6" y="20"/>
                    <a:pt x="7" y="20"/>
                  </a:cubicBezTo>
                  <a:cubicBezTo>
                    <a:pt x="9" y="20"/>
                    <a:pt x="10" y="19"/>
                    <a:pt x="11" y="19"/>
                  </a:cubicBezTo>
                  <a:cubicBezTo>
                    <a:pt x="12" y="18"/>
                    <a:pt x="12" y="18"/>
                    <a:pt x="13" y="18"/>
                  </a:cubicBezTo>
                  <a:cubicBezTo>
                    <a:pt x="12" y="18"/>
                    <a:pt x="12" y="19"/>
                    <a:pt x="11" y="20"/>
                  </a:cubicBezTo>
                  <a:cubicBezTo>
                    <a:pt x="10" y="20"/>
                    <a:pt x="10" y="21"/>
                    <a:pt x="9" y="21"/>
                  </a:cubicBezTo>
                  <a:cubicBezTo>
                    <a:pt x="8" y="23"/>
                    <a:pt x="6" y="24"/>
                    <a:pt x="4" y="25"/>
                  </a:cubicBezTo>
                  <a:cubicBezTo>
                    <a:pt x="3" y="26"/>
                    <a:pt x="1" y="27"/>
                    <a:pt x="0" y="28"/>
                  </a:cubicBezTo>
                  <a:cubicBezTo>
                    <a:pt x="3" y="26"/>
                    <a:pt x="6" y="24"/>
                    <a:pt x="9" y="22"/>
                  </a:cubicBezTo>
                  <a:cubicBezTo>
                    <a:pt x="10" y="21"/>
                    <a:pt x="11" y="21"/>
                    <a:pt x="12" y="20"/>
                  </a:cubicBezTo>
                  <a:cubicBezTo>
                    <a:pt x="12" y="19"/>
                    <a:pt x="13" y="19"/>
                    <a:pt x="14" y="18"/>
                  </a:cubicBezTo>
                  <a:cubicBezTo>
                    <a:pt x="15" y="17"/>
                    <a:pt x="16" y="15"/>
                    <a:pt x="18" y="14"/>
                  </a:cubicBezTo>
                  <a:cubicBezTo>
                    <a:pt x="19" y="12"/>
                    <a:pt x="20" y="11"/>
                    <a:pt x="22" y="10"/>
                  </a:cubicBezTo>
                  <a:cubicBezTo>
                    <a:pt x="22" y="9"/>
                    <a:pt x="23" y="9"/>
                    <a:pt x="24" y="8"/>
                  </a:cubicBezTo>
                  <a:cubicBezTo>
                    <a:pt x="25" y="8"/>
                    <a:pt x="25" y="7"/>
                    <a:pt x="26" y="7"/>
                  </a:cubicBezTo>
                  <a:cubicBezTo>
                    <a:pt x="27" y="6"/>
                    <a:pt x="28" y="6"/>
                    <a:pt x="29" y="6"/>
                  </a:cubicBezTo>
                  <a:cubicBezTo>
                    <a:pt x="29" y="5"/>
                    <a:pt x="30" y="5"/>
                    <a:pt x="31" y="5"/>
                  </a:cubicBezTo>
                  <a:cubicBezTo>
                    <a:pt x="30" y="6"/>
                    <a:pt x="29" y="6"/>
                    <a:pt x="28" y="7"/>
                  </a:cubicBezTo>
                  <a:cubicBezTo>
                    <a:pt x="28" y="8"/>
                    <a:pt x="27" y="8"/>
                    <a:pt x="27" y="9"/>
                  </a:cubicBezTo>
                  <a:cubicBezTo>
                    <a:pt x="26" y="9"/>
                    <a:pt x="26" y="10"/>
                    <a:pt x="26" y="10"/>
                  </a:cubicBezTo>
                  <a:cubicBezTo>
                    <a:pt x="25" y="11"/>
                    <a:pt x="24" y="13"/>
                    <a:pt x="23" y="14"/>
                  </a:cubicBezTo>
                  <a:cubicBezTo>
                    <a:pt x="23" y="15"/>
                    <a:pt x="22" y="16"/>
                    <a:pt x="21" y="18"/>
                  </a:cubicBezTo>
                  <a:cubicBezTo>
                    <a:pt x="21" y="19"/>
                    <a:pt x="20" y="20"/>
                    <a:pt x="19" y="21"/>
                  </a:cubicBezTo>
                  <a:cubicBezTo>
                    <a:pt x="18" y="22"/>
                    <a:pt x="17" y="23"/>
                    <a:pt x="16" y="24"/>
                  </a:cubicBezTo>
                  <a:cubicBezTo>
                    <a:pt x="15" y="25"/>
                    <a:pt x="14" y="26"/>
                    <a:pt x="13" y="27"/>
                  </a:cubicBezTo>
                  <a:cubicBezTo>
                    <a:pt x="16" y="25"/>
                    <a:pt x="18" y="23"/>
                    <a:pt x="20" y="21"/>
                  </a:cubicBezTo>
                  <a:cubicBezTo>
                    <a:pt x="20" y="20"/>
                    <a:pt x="21" y="19"/>
                    <a:pt x="22" y="18"/>
                  </a:cubicBezTo>
                  <a:cubicBezTo>
                    <a:pt x="23" y="17"/>
                    <a:pt x="23" y="15"/>
                    <a:pt x="24" y="14"/>
                  </a:cubicBezTo>
                  <a:cubicBezTo>
                    <a:pt x="25" y="13"/>
                    <a:pt x="25" y="12"/>
                    <a:pt x="26" y="11"/>
                  </a:cubicBezTo>
                  <a:cubicBezTo>
                    <a:pt x="27" y="10"/>
                    <a:pt x="27" y="10"/>
                    <a:pt x="28" y="9"/>
                  </a:cubicBezTo>
                  <a:cubicBezTo>
                    <a:pt x="28" y="9"/>
                    <a:pt x="29" y="8"/>
                    <a:pt x="29" y="8"/>
                  </a:cubicBezTo>
                  <a:cubicBezTo>
                    <a:pt x="30" y="7"/>
                    <a:pt x="31" y="6"/>
                    <a:pt x="32" y="5"/>
                  </a:cubicBezTo>
                  <a:cubicBezTo>
                    <a:pt x="33" y="5"/>
                    <a:pt x="33" y="4"/>
                    <a:pt x="34" y="4"/>
                  </a:cubicBezTo>
                  <a:cubicBezTo>
                    <a:pt x="34" y="4"/>
                    <a:pt x="34" y="4"/>
                    <a:pt x="34" y="4"/>
                  </a:cubicBezTo>
                  <a:cubicBezTo>
                    <a:pt x="34" y="4"/>
                    <a:pt x="34" y="4"/>
                    <a:pt x="34" y="4"/>
                  </a:cubicBezTo>
                  <a:cubicBezTo>
                    <a:pt x="34" y="5"/>
                    <a:pt x="34" y="6"/>
                    <a:pt x="33" y="7"/>
                  </a:cubicBezTo>
                  <a:cubicBezTo>
                    <a:pt x="33" y="8"/>
                    <a:pt x="33" y="9"/>
                    <a:pt x="33" y="10"/>
                  </a:cubicBezTo>
                  <a:cubicBezTo>
                    <a:pt x="33" y="11"/>
                    <a:pt x="32" y="12"/>
                    <a:pt x="32" y="13"/>
                  </a:cubicBezTo>
                  <a:cubicBezTo>
                    <a:pt x="32" y="15"/>
                    <a:pt x="32" y="17"/>
                    <a:pt x="31" y="19"/>
                  </a:cubicBezTo>
                  <a:cubicBezTo>
                    <a:pt x="30" y="20"/>
                    <a:pt x="30" y="21"/>
                    <a:pt x="29" y="21"/>
                  </a:cubicBezTo>
                  <a:cubicBezTo>
                    <a:pt x="29" y="22"/>
                    <a:pt x="28" y="23"/>
                    <a:pt x="28" y="24"/>
                  </a:cubicBezTo>
                  <a:cubicBezTo>
                    <a:pt x="29" y="22"/>
                    <a:pt x="30" y="21"/>
                    <a:pt x="31" y="19"/>
                  </a:cubicBezTo>
                  <a:cubicBezTo>
                    <a:pt x="32" y="18"/>
                    <a:pt x="32" y="17"/>
                    <a:pt x="32" y="16"/>
                  </a:cubicBezTo>
                  <a:cubicBezTo>
                    <a:pt x="33" y="16"/>
                    <a:pt x="33" y="15"/>
                    <a:pt x="33" y="15"/>
                  </a:cubicBezTo>
                  <a:cubicBezTo>
                    <a:pt x="33" y="15"/>
                    <a:pt x="33" y="14"/>
                    <a:pt x="33" y="14"/>
                  </a:cubicBezTo>
                  <a:cubicBezTo>
                    <a:pt x="33" y="14"/>
                    <a:pt x="33" y="14"/>
                    <a:pt x="33" y="13"/>
                  </a:cubicBezTo>
                  <a:cubicBezTo>
                    <a:pt x="33" y="11"/>
                    <a:pt x="34" y="10"/>
                    <a:pt x="34" y="8"/>
                  </a:cubicBezTo>
                  <a:cubicBezTo>
                    <a:pt x="34" y="7"/>
                    <a:pt x="35" y="6"/>
                    <a:pt x="35" y="5"/>
                  </a:cubicBezTo>
                  <a:cubicBezTo>
                    <a:pt x="35" y="4"/>
                    <a:pt x="35" y="4"/>
                    <a:pt x="36" y="3"/>
                  </a:cubicBezTo>
                  <a:cubicBezTo>
                    <a:pt x="36" y="3"/>
                    <a:pt x="36" y="2"/>
                    <a:pt x="37" y="2"/>
                  </a:cubicBezTo>
                  <a:cubicBezTo>
                    <a:pt x="37" y="2"/>
                    <a:pt x="37" y="1"/>
                    <a:pt x="37" y="1"/>
                  </a:cubicBezTo>
                  <a:cubicBezTo>
                    <a:pt x="37" y="1"/>
                    <a:pt x="36" y="1"/>
                    <a:pt x="36" y="1"/>
                  </a:cubicBezTo>
                  <a:cubicBezTo>
                    <a:pt x="35" y="1"/>
                    <a:pt x="34" y="2"/>
                    <a:pt x="34" y="2"/>
                  </a:cubicBezTo>
                  <a:cubicBezTo>
                    <a:pt x="33" y="3"/>
                    <a:pt x="33" y="3"/>
                    <a:pt x="32" y="3"/>
                  </a:cubicBezTo>
                  <a:cubicBezTo>
                    <a:pt x="32" y="3"/>
                    <a:pt x="32" y="3"/>
                    <a:pt x="32" y="3"/>
                  </a:cubicBezTo>
                  <a:cubicBezTo>
                    <a:pt x="31" y="3"/>
                    <a:pt x="31" y="3"/>
                    <a:pt x="30" y="2"/>
                  </a:cubicBezTo>
                  <a:cubicBezTo>
                    <a:pt x="30" y="2"/>
                    <a:pt x="30" y="2"/>
                    <a:pt x="30" y="2"/>
                  </a:cubicBezTo>
                  <a:cubicBezTo>
                    <a:pt x="29" y="2"/>
                    <a:pt x="29" y="2"/>
                    <a:pt x="29" y="2"/>
                  </a:cubicBezTo>
                  <a:cubicBezTo>
                    <a:pt x="29" y="2"/>
                    <a:pt x="29" y="2"/>
                    <a:pt x="29" y="2"/>
                  </a:cubicBezTo>
                  <a:cubicBezTo>
                    <a:pt x="29" y="1"/>
                    <a:pt x="28" y="1"/>
                    <a:pt x="28" y="1"/>
                  </a:cubicBezTo>
                  <a:cubicBezTo>
                    <a:pt x="27" y="1"/>
                    <a:pt x="26" y="1"/>
                    <a:pt x="25" y="1"/>
                  </a:cubicBezTo>
                  <a:cubicBezTo>
                    <a:pt x="24" y="1"/>
                    <a:pt x="24" y="0"/>
                    <a:pt x="23" y="0"/>
                  </a:cubicBezTo>
                  <a:cubicBezTo>
                    <a:pt x="23" y="0"/>
                    <a:pt x="23" y="0"/>
                    <a:pt x="22" y="0"/>
                  </a:cubicBezTo>
                  <a:cubicBezTo>
                    <a:pt x="22" y="0"/>
                    <a:pt x="23" y="1"/>
                    <a:pt x="23" y="1"/>
                  </a:cubicBezTo>
                  <a:cubicBezTo>
                    <a:pt x="24" y="1"/>
                    <a:pt x="24" y="1"/>
                    <a:pt x="25" y="1"/>
                  </a:cubicBezTo>
                  <a:cubicBezTo>
                    <a:pt x="26" y="1"/>
                    <a:pt x="27" y="2"/>
                    <a:pt x="28" y="2"/>
                  </a:cubicBezTo>
                  <a:cubicBezTo>
                    <a:pt x="28" y="2"/>
                    <a:pt x="28" y="2"/>
                    <a:pt x="29" y="2"/>
                  </a:cubicBezTo>
                  <a:cubicBezTo>
                    <a:pt x="29" y="2"/>
                    <a:pt x="29" y="2"/>
                    <a:pt x="29" y="3"/>
                  </a:cubicBezTo>
                  <a:cubicBezTo>
                    <a:pt x="29" y="3"/>
                    <a:pt x="29" y="3"/>
                    <a:pt x="29" y="3"/>
                  </a:cubicBezTo>
                  <a:cubicBezTo>
                    <a:pt x="30" y="3"/>
                    <a:pt x="30" y="3"/>
                    <a:pt x="30" y="3"/>
                  </a:cubicBezTo>
                  <a:cubicBezTo>
                    <a:pt x="30" y="3"/>
                    <a:pt x="31" y="3"/>
                    <a:pt x="31" y="4"/>
                  </a:cubicBezTo>
                  <a:cubicBezTo>
                    <a:pt x="30" y="4"/>
                    <a:pt x="30" y="4"/>
                    <a:pt x="30" y="4"/>
                  </a:cubicBezTo>
                  <a:cubicBezTo>
                    <a:pt x="26" y="5"/>
                    <a:pt x="26" y="5"/>
                    <a:pt x="26" y="5"/>
                  </a:cubicBezTo>
                  <a:cubicBezTo>
                    <a:pt x="24" y="5"/>
                    <a:pt x="23" y="6"/>
                    <a:pt x="21" y="6"/>
                  </a:cubicBezTo>
                  <a:cubicBezTo>
                    <a:pt x="20" y="6"/>
                    <a:pt x="20" y="6"/>
                    <a:pt x="20" y="6"/>
                  </a:cubicBezTo>
                  <a:cubicBezTo>
                    <a:pt x="20" y="6"/>
                    <a:pt x="19" y="6"/>
                    <a:pt x="19" y="6"/>
                  </a:cubicBezTo>
                  <a:cubicBezTo>
                    <a:pt x="18" y="6"/>
                    <a:pt x="17" y="6"/>
                    <a:pt x="17" y="6"/>
                  </a:cubicBezTo>
                  <a:cubicBezTo>
                    <a:pt x="16" y="6"/>
                    <a:pt x="15" y="6"/>
                    <a:pt x="14" y="6"/>
                  </a:cubicBezTo>
                  <a:cubicBezTo>
                    <a:pt x="14" y="6"/>
                    <a:pt x="13" y="6"/>
                    <a:pt x="12" y="6"/>
                  </a:cubicBezTo>
                  <a:cubicBezTo>
                    <a:pt x="13" y="6"/>
                    <a:pt x="15" y="7"/>
                    <a:pt x="17" y="7"/>
                  </a:cubicBezTo>
                  <a:cubicBezTo>
                    <a:pt x="17" y="7"/>
                    <a:pt x="18" y="7"/>
                    <a:pt x="19" y="7"/>
                  </a:cubicBezTo>
                  <a:close/>
                  <a:moveTo>
                    <a:pt x="16" y="14"/>
                  </a:moveTo>
                  <a:cubicBezTo>
                    <a:pt x="16" y="14"/>
                    <a:pt x="16" y="14"/>
                    <a:pt x="16" y="14"/>
                  </a:cubicBezTo>
                  <a:cubicBezTo>
                    <a:pt x="16" y="14"/>
                    <a:pt x="16" y="14"/>
                    <a:pt x="16" y="14"/>
                  </a:cubicBezTo>
                  <a:cubicBezTo>
                    <a:pt x="16" y="14"/>
                    <a:pt x="16" y="14"/>
                    <a:pt x="16"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087"/>
            <p:cNvSpPr>
              <a:spLocks/>
            </p:cNvSpPr>
            <p:nvPr/>
          </p:nvSpPr>
          <p:spPr bwMode="auto">
            <a:xfrm>
              <a:off x="4427493" y="4514875"/>
              <a:ext cx="134938" cy="71438"/>
            </a:xfrm>
            <a:custGeom>
              <a:avLst/>
              <a:gdLst>
                <a:gd name="T0" fmla="*/ 6 w 36"/>
                <a:gd name="T1" fmla="*/ 10 h 19"/>
                <a:gd name="T2" fmla="*/ 8 w 36"/>
                <a:gd name="T3" fmla="*/ 11 h 19"/>
                <a:gd name="T4" fmla="*/ 15 w 36"/>
                <a:gd name="T5" fmla="*/ 13 h 19"/>
                <a:gd name="T6" fmla="*/ 26 w 36"/>
                <a:gd name="T7" fmla="*/ 15 h 19"/>
                <a:gd name="T8" fmla="*/ 32 w 36"/>
                <a:gd name="T9" fmla="*/ 17 h 19"/>
                <a:gd name="T10" fmla="*/ 36 w 36"/>
                <a:gd name="T11" fmla="*/ 19 h 19"/>
                <a:gd name="T12" fmla="*/ 31 w 36"/>
                <a:gd name="T13" fmla="*/ 15 h 19"/>
                <a:gd name="T14" fmla="*/ 13 w 36"/>
                <a:gd name="T15" fmla="*/ 7 h 19"/>
                <a:gd name="T16" fmla="*/ 6 w 36"/>
                <a:gd name="T17" fmla="*/ 3 h 19"/>
                <a:gd name="T18" fmla="*/ 0 w 36"/>
                <a:gd name="T19" fmla="*/ 0 h 19"/>
                <a:gd name="T20" fmla="*/ 0 w 36"/>
                <a:gd name="T21" fmla="*/ 0 h 19"/>
                <a:gd name="T22" fmla="*/ 6 w 36"/>
                <a:gd name="T2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9">
                  <a:moveTo>
                    <a:pt x="6" y="10"/>
                  </a:moveTo>
                  <a:cubicBezTo>
                    <a:pt x="7" y="11"/>
                    <a:pt x="7" y="11"/>
                    <a:pt x="8" y="11"/>
                  </a:cubicBezTo>
                  <a:cubicBezTo>
                    <a:pt x="10" y="12"/>
                    <a:pt x="13" y="13"/>
                    <a:pt x="15" y="13"/>
                  </a:cubicBezTo>
                  <a:cubicBezTo>
                    <a:pt x="19" y="14"/>
                    <a:pt x="22" y="14"/>
                    <a:pt x="26" y="15"/>
                  </a:cubicBezTo>
                  <a:cubicBezTo>
                    <a:pt x="28" y="15"/>
                    <a:pt x="30" y="16"/>
                    <a:pt x="32" y="17"/>
                  </a:cubicBezTo>
                  <a:cubicBezTo>
                    <a:pt x="33" y="18"/>
                    <a:pt x="35" y="19"/>
                    <a:pt x="36" y="19"/>
                  </a:cubicBezTo>
                  <a:cubicBezTo>
                    <a:pt x="34" y="17"/>
                    <a:pt x="32" y="15"/>
                    <a:pt x="31" y="15"/>
                  </a:cubicBezTo>
                  <a:cubicBezTo>
                    <a:pt x="26" y="10"/>
                    <a:pt x="19" y="9"/>
                    <a:pt x="13" y="7"/>
                  </a:cubicBezTo>
                  <a:cubicBezTo>
                    <a:pt x="11" y="6"/>
                    <a:pt x="8" y="4"/>
                    <a:pt x="6" y="3"/>
                  </a:cubicBezTo>
                  <a:cubicBezTo>
                    <a:pt x="4" y="2"/>
                    <a:pt x="2" y="1"/>
                    <a:pt x="0" y="0"/>
                  </a:cubicBezTo>
                  <a:cubicBezTo>
                    <a:pt x="0" y="0"/>
                    <a:pt x="0" y="0"/>
                    <a:pt x="0" y="0"/>
                  </a:cubicBezTo>
                  <a:cubicBezTo>
                    <a:pt x="2" y="3"/>
                    <a:pt x="4" y="6"/>
                    <a:pt x="6"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31" name="Picture 2088"/>
            <p:cNvPicPr>
              <a:picLocks noChangeAspect="1" noChangeArrowheads="1"/>
            </p:cNvPicPr>
            <p:nvPr/>
          </p:nvPicPr>
          <p:blipFill>
            <a:blip r:embed="rId49" cstate="screen">
              <a:extLst>
                <a:ext uri="{28A0092B-C50C-407E-A947-70E740481C1C}">
                  <a14:useLocalDpi xmlns:a14="http://schemas.microsoft.com/office/drawing/2010/main"/>
                </a:ext>
              </a:extLst>
            </a:blip>
            <a:srcRect/>
            <a:stretch>
              <a:fillRect/>
            </a:stretch>
          </p:blipFill>
          <p:spPr bwMode="auto">
            <a:xfrm>
              <a:off x="4435431" y="4533926"/>
              <a:ext cx="146051" cy="7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 name="Picture 2089"/>
            <p:cNvPicPr>
              <a:picLocks noChangeAspect="1" noChangeArrowheads="1"/>
            </p:cNvPicPr>
            <p:nvPr/>
          </p:nvPicPr>
          <p:blipFill>
            <a:blip r:embed="rId50" cstate="screen">
              <a:extLst>
                <a:ext uri="{28A0092B-C50C-407E-A947-70E740481C1C}">
                  <a14:useLocalDpi xmlns:a14="http://schemas.microsoft.com/office/drawing/2010/main"/>
                </a:ext>
              </a:extLst>
            </a:blip>
            <a:srcRect/>
            <a:stretch>
              <a:fillRect/>
            </a:stretch>
          </p:blipFill>
          <p:spPr bwMode="auto">
            <a:xfrm>
              <a:off x="4410030" y="4491063"/>
              <a:ext cx="180976"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3" name="Freeform 2090"/>
            <p:cNvSpPr>
              <a:spLocks/>
            </p:cNvSpPr>
            <p:nvPr/>
          </p:nvSpPr>
          <p:spPr bwMode="auto">
            <a:xfrm>
              <a:off x="4457656" y="4510113"/>
              <a:ext cx="52388" cy="41275"/>
            </a:xfrm>
            <a:custGeom>
              <a:avLst/>
              <a:gdLst>
                <a:gd name="T0" fmla="*/ 7 w 14"/>
                <a:gd name="T1" fmla="*/ 7 h 11"/>
                <a:gd name="T2" fmla="*/ 14 w 14"/>
                <a:gd name="T3" fmla="*/ 11 h 11"/>
                <a:gd name="T4" fmla="*/ 11 w 14"/>
                <a:gd name="T5" fmla="*/ 8 h 11"/>
                <a:gd name="T6" fmla="*/ 10 w 14"/>
                <a:gd name="T7" fmla="*/ 3 h 11"/>
                <a:gd name="T8" fmla="*/ 10 w 14"/>
                <a:gd name="T9" fmla="*/ 0 h 11"/>
                <a:gd name="T10" fmla="*/ 0 w 14"/>
                <a:gd name="T11" fmla="*/ 1 h 11"/>
                <a:gd name="T12" fmla="*/ 7 w 14"/>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4" h="11">
                  <a:moveTo>
                    <a:pt x="7" y="7"/>
                  </a:moveTo>
                  <a:cubicBezTo>
                    <a:pt x="9" y="9"/>
                    <a:pt x="12" y="10"/>
                    <a:pt x="14" y="11"/>
                  </a:cubicBezTo>
                  <a:cubicBezTo>
                    <a:pt x="13" y="10"/>
                    <a:pt x="12" y="9"/>
                    <a:pt x="11" y="8"/>
                  </a:cubicBezTo>
                  <a:cubicBezTo>
                    <a:pt x="10" y="7"/>
                    <a:pt x="10" y="5"/>
                    <a:pt x="10" y="3"/>
                  </a:cubicBezTo>
                  <a:cubicBezTo>
                    <a:pt x="10" y="2"/>
                    <a:pt x="10" y="1"/>
                    <a:pt x="10" y="0"/>
                  </a:cubicBezTo>
                  <a:cubicBezTo>
                    <a:pt x="7" y="0"/>
                    <a:pt x="3" y="0"/>
                    <a:pt x="0" y="1"/>
                  </a:cubicBezTo>
                  <a:cubicBezTo>
                    <a:pt x="1" y="4"/>
                    <a:pt x="5" y="6"/>
                    <a:pt x="7"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091"/>
            <p:cNvSpPr>
              <a:spLocks/>
            </p:cNvSpPr>
            <p:nvPr/>
          </p:nvSpPr>
          <p:spPr bwMode="auto">
            <a:xfrm>
              <a:off x="4479881" y="4586313"/>
              <a:ext cx="142876" cy="36513"/>
            </a:xfrm>
            <a:custGeom>
              <a:avLst/>
              <a:gdLst>
                <a:gd name="T0" fmla="*/ 22 w 38"/>
                <a:gd name="T1" fmla="*/ 0 h 10"/>
                <a:gd name="T2" fmla="*/ 17 w 38"/>
                <a:gd name="T3" fmla="*/ 1 h 10"/>
                <a:gd name="T4" fmla="*/ 11 w 38"/>
                <a:gd name="T5" fmla="*/ 2 h 10"/>
                <a:gd name="T6" fmla="*/ 0 w 38"/>
                <a:gd name="T7" fmla="*/ 1 h 10"/>
                <a:gd name="T8" fmla="*/ 0 w 38"/>
                <a:gd name="T9" fmla="*/ 1 h 10"/>
                <a:gd name="T10" fmla="*/ 12 w 38"/>
                <a:gd name="T11" fmla="*/ 6 h 10"/>
                <a:gd name="T12" fmla="*/ 23 w 38"/>
                <a:gd name="T13" fmla="*/ 1 h 10"/>
                <a:gd name="T14" fmla="*/ 29 w 38"/>
                <a:gd name="T15" fmla="*/ 5 h 10"/>
                <a:gd name="T16" fmla="*/ 34 w 38"/>
                <a:gd name="T17" fmla="*/ 9 h 10"/>
                <a:gd name="T18" fmla="*/ 38 w 38"/>
                <a:gd name="T19" fmla="*/ 10 h 10"/>
                <a:gd name="T20" fmla="*/ 38 w 38"/>
                <a:gd name="T21" fmla="*/ 9 h 10"/>
                <a:gd name="T22" fmla="*/ 34 w 38"/>
                <a:gd name="T23" fmla="*/ 8 h 10"/>
                <a:gd name="T24" fmla="*/ 30 w 38"/>
                <a:gd name="T25" fmla="*/ 5 h 10"/>
                <a:gd name="T26" fmla="*/ 24 w 38"/>
                <a:gd name="T27" fmla="*/ 1 h 10"/>
                <a:gd name="T28" fmla="*/ 22 w 38"/>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10">
                  <a:moveTo>
                    <a:pt x="22" y="0"/>
                  </a:moveTo>
                  <a:cubicBezTo>
                    <a:pt x="20" y="0"/>
                    <a:pt x="18" y="1"/>
                    <a:pt x="17" y="1"/>
                  </a:cubicBezTo>
                  <a:cubicBezTo>
                    <a:pt x="15" y="1"/>
                    <a:pt x="13" y="2"/>
                    <a:pt x="11" y="2"/>
                  </a:cubicBezTo>
                  <a:cubicBezTo>
                    <a:pt x="7" y="3"/>
                    <a:pt x="4" y="3"/>
                    <a:pt x="0" y="1"/>
                  </a:cubicBezTo>
                  <a:cubicBezTo>
                    <a:pt x="0" y="1"/>
                    <a:pt x="0" y="1"/>
                    <a:pt x="0" y="1"/>
                  </a:cubicBezTo>
                  <a:cubicBezTo>
                    <a:pt x="3" y="4"/>
                    <a:pt x="8" y="6"/>
                    <a:pt x="12" y="6"/>
                  </a:cubicBezTo>
                  <a:cubicBezTo>
                    <a:pt x="15" y="6"/>
                    <a:pt x="21" y="5"/>
                    <a:pt x="23" y="1"/>
                  </a:cubicBezTo>
                  <a:cubicBezTo>
                    <a:pt x="26" y="2"/>
                    <a:pt x="28" y="4"/>
                    <a:pt x="29" y="5"/>
                  </a:cubicBezTo>
                  <a:cubicBezTo>
                    <a:pt x="31" y="6"/>
                    <a:pt x="32" y="8"/>
                    <a:pt x="34" y="9"/>
                  </a:cubicBezTo>
                  <a:cubicBezTo>
                    <a:pt x="35" y="9"/>
                    <a:pt x="36" y="10"/>
                    <a:pt x="38" y="10"/>
                  </a:cubicBezTo>
                  <a:cubicBezTo>
                    <a:pt x="38" y="10"/>
                    <a:pt x="38" y="9"/>
                    <a:pt x="38" y="9"/>
                  </a:cubicBezTo>
                  <a:cubicBezTo>
                    <a:pt x="37" y="9"/>
                    <a:pt x="35" y="9"/>
                    <a:pt x="34" y="8"/>
                  </a:cubicBezTo>
                  <a:cubicBezTo>
                    <a:pt x="32" y="7"/>
                    <a:pt x="31" y="6"/>
                    <a:pt x="30" y="5"/>
                  </a:cubicBezTo>
                  <a:cubicBezTo>
                    <a:pt x="28" y="3"/>
                    <a:pt x="26" y="1"/>
                    <a:pt x="24" y="1"/>
                  </a:cubicBezTo>
                  <a:cubicBezTo>
                    <a:pt x="23" y="0"/>
                    <a:pt x="22" y="0"/>
                    <a:pt x="22"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092"/>
            <p:cNvSpPr>
              <a:spLocks noEditPoints="1"/>
            </p:cNvSpPr>
            <p:nvPr/>
          </p:nvSpPr>
          <p:spPr bwMode="auto">
            <a:xfrm>
              <a:off x="4430668" y="4514875"/>
              <a:ext cx="134938" cy="82551"/>
            </a:xfrm>
            <a:custGeom>
              <a:avLst/>
              <a:gdLst>
                <a:gd name="T0" fmla="*/ 25 w 36"/>
                <a:gd name="T1" fmla="*/ 8 h 22"/>
                <a:gd name="T2" fmla="*/ 28 w 36"/>
                <a:gd name="T3" fmla="*/ 12 h 22"/>
                <a:gd name="T4" fmla="*/ 24 w 36"/>
                <a:gd name="T5" fmla="*/ 10 h 22"/>
                <a:gd name="T6" fmla="*/ 21 w 36"/>
                <a:gd name="T7" fmla="*/ 9 h 22"/>
                <a:gd name="T8" fmla="*/ 18 w 36"/>
                <a:gd name="T9" fmla="*/ 7 h 22"/>
                <a:gd name="T10" fmla="*/ 17 w 36"/>
                <a:gd name="T11" fmla="*/ 5 h 22"/>
                <a:gd name="T12" fmla="*/ 17 w 36"/>
                <a:gd name="T13" fmla="*/ 4 h 22"/>
                <a:gd name="T14" fmla="*/ 17 w 36"/>
                <a:gd name="T15" fmla="*/ 1 h 22"/>
                <a:gd name="T16" fmla="*/ 17 w 36"/>
                <a:gd name="T17" fmla="*/ 3 h 22"/>
                <a:gd name="T18" fmla="*/ 17 w 36"/>
                <a:gd name="T19" fmla="*/ 4 h 22"/>
                <a:gd name="T20" fmla="*/ 17 w 36"/>
                <a:gd name="T21" fmla="*/ 6 h 22"/>
                <a:gd name="T22" fmla="*/ 18 w 36"/>
                <a:gd name="T23" fmla="*/ 8 h 22"/>
                <a:gd name="T24" fmla="*/ 17 w 36"/>
                <a:gd name="T25" fmla="*/ 8 h 22"/>
                <a:gd name="T26" fmla="*/ 12 w 36"/>
                <a:gd name="T27" fmla="*/ 5 h 22"/>
                <a:gd name="T28" fmla="*/ 10 w 36"/>
                <a:gd name="T29" fmla="*/ 3 h 22"/>
                <a:gd name="T30" fmla="*/ 8 w 36"/>
                <a:gd name="T31" fmla="*/ 1 h 22"/>
                <a:gd name="T32" fmla="*/ 12 w 36"/>
                <a:gd name="T33" fmla="*/ 6 h 22"/>
                <a:gd name="T34" fmla="*/ 11 w 36"/>
                <a:gd name="T35" fmla="*/ 6 h 22"/>
                <a:gd name="T36" fmla="*/ 5 w 36"/>
                <a:gd name="T37" fmla="*/ 3 h 22"/>
                <a:gd name="T38" fmla="*/ 9 w 36"/>
                <a:gd name="T39" fmla="*/ 6 h 22"/>
                <a:gd name="T40" fmla="*/ 14 w 36"/>
                <a:gd name="T41" fmla="*/ 8 h 22"/>
                <a:gd name="T42" fmla="*/ 23 w 36"/>
                <a:gd name="T43" fmla="*/ 11 h 22"/>
                <a:gd name="T44" fmla="*/ 27 w 36"/>
                <a:gd name="T45" fmla="*/ 13 h 22"/>
                <a:gd name="T46" fmla="*/ 31 w 36"/>
                <a:gd name="T47" fmla="*/ 16 h 22"/>
                <a:gd name="T48" fmla="*/ 26 w 36"/>
                <a:gd name="T49" fmla="*/ 15 h 22"/>
                <a:gd name="T50" fmla="*/ 21 w 36"/>
                <a:gd name="T51" fmla="*/ 14 h 22"/>
                <a:gd name="T52" fmla="*/ 13 w 36"/>
                <a:gd name="T53" fmla="*/ 13 h 22"/>
                <a:gd name="T54" fmla="*/ 7 w 36"/>
                <a:gd name="T55" fmla="*/ 11 h 22"/>
                <a:gd name="T56" fmla="*/ 17 w 36"/>
                <a:gd name="T57" fmla="*/ 14 h 22"/>
                <a:gd name="T58" fmla="*/ 24 w 36"/>
                <a:gd name="T59" fmla="*/ 15 h 22"/>
                <a:gd name="T60" fmla="*/ 28 w 36"/>
                <a:gd name="T61" fmla="*/ 16 h 22"/>
                <a:gd name="T62" fmla="*/ 33 w 36"/>
                <a:gd name="T63" fmla="*/ 18 h 22"/>
                <a:gd name="T64" fmla="*/ 33 w 36"/>
                <a:gd name="T65" fmla="*/ 19 h 22"/>
                <a:gd name="T66" fmla="*/ 27 w 36"/>
                <a:gd name="T67" fmla="*/ 20 h 22"/>
                <a:gd name="T68" fmla="*/ 20 w 36"/>
                <a:gd name="T69" fmla="*/ 22 h 22"/>
                <a:gd name="T70" fmla="*/ 15 w 36"/>
                <a:gd name="T71" fmla="*/ 21 h 22"/>
                <a:gd name="T72" fmla="*/ 22 w 36"/>
                <a:gd name="T73" fmla="*/ 22 h 22"/>
                <a:gd name="T74" fmla="*/ 24 w 36"/>
                <a:gd name="T75" fmla="*/ 22 h 22"/>
                <a:gd name="T76" fmla="*/ 30 w 36"/>
                <a:gd name="T77" fmla="*/ 20 h 22"/>
                <a:gd name="T78" fmla="*/ 34 w 36"/>
                <a:gd name="T79" fmla="*/ 19 h 22"/>
                <a:gd name="T80" fmla="*/ 36 w 36"/>
                <a:gd name="T81" fmla="*/ 20 h 22"/>
                <a:gd name="T82" fmla="*/ 34 w 36"/>
                <a:gd name="T83" fmla="*/ 17 h 22"/>
                <a:gd name="T84" fmla="*/ 33 w 36"/>
                <a:gd name="T85" fmla="*/ 16 h 22"/>
                <a:gd name="T86" fmla="*/ 33 w 36"/>
                <a:gd name="T87" fmla="*/ 14 h 22"/>
                <a:gd name="T88" fmla="*/ 33 w 36"/>
                <a:gd name="T89" fmla="*/ 14 h 22"/>
                <a:gd name="T90" fmla="*/ 32 w 36"/>
                <a:gd name="T91" fmla="*/ 10 h 22"/>
                <a:gd name="T92" fmla="*/ 31 w 36"/>
                <a:gd name="T93" fmla="*/ 7 h 22"/>
                <a:gd name="T94" fmla="*/ 31 w 36"/>
                <a:gd name="T95" fmla="*/ 10 h 22"/>
                <a:gd name="T96" fmla="*/ 32 w 36"/>
                <a:gd name="T97" fmla="*/ 14 h 22"/>
                <a:gd name="T98" fmla="*/ 32 w 36"/>
                <a:gd name="T99" fmla="*/ 14 h 22"/>
                <a:gd name="T100" fmla="*/ 32 w 36"/>
                <a:gd name="T101" fmla="*/ 16 h 22"/>
                <a:gd name="T102" fmla="*/ 29 w 36"/>
                <a:gd name="T103" fmla="*/ 12 h 22"/>
                <a:gd name="T104" fmla="*/ 26 w 36"/>
                <a:gd name="T105" fmla="*/ 8 h 22"/>
                <a:gd name="T106" fmla="*/ 24 w 36"/>
                <a:gd name="T107" fmla="*/ 6 h 22"/>
                <a:gd name="T108" fmla="*/ 23 w 36"/>
                <a:gd name="T109" fmla="*/ 2 h 22"/>
                <a:gd name="T110" fmla="*/ 25 w 36"/>
                <a:gd name="T111" fmla="*/ 8 h 22"/>
                <a:gd name="T112" fmla="*/ 18 w 36"/>
                <a:gd name="T113" fmla="*/ 8 h 22"/>
                <a:gd name="T114" fmla="*/ 18 w 36"/>
                <a:gd name="T11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22">
                  <a:moveTo>
                    <a:pt x="25" y="8"/>
                  </a:moveTo>
                  <a:cubicBezTo>
                    <a:pt x="25" y="8"/>
                    <a:pt x="25" y="8"/>
                    <a:pt x="25" y="8"/>
                  </a:cubicBezTo>
                  <a:cubicBezTo>
                    <a:pt x="26" y="9"/>
                    <a:pt x="26" y="9"/>
                    <a:pt x="26" y="9"/>
                  </a:cubicBezTo>
                  <a:cubicBezTo>
                    <a:pt x="26" y="10"/>
                    <a:pt x="27" y="11"/>
                    <a:pt x="28" y="12"/>
                  </a:cubicBezTo>
                  <a:cubicBezTo>
                    <a:pt x="27" y="12"/>
                    <a:pt x="27" y="11"/>
                    <a:pt x="26" y="11"/>
                  </a:cubicBezTo>
                  <a:cubicBezTo>
                    <a:pt x="25" y="11"/>
                    <a:pt x="24" y="10"/>
                    <a:pt x="24" y="10"/>
                  </a:cubicBezTo>
                  <a:cubicBezTo>
                    <a:pt x="23" y="10"/>
                    <a:pt x="22" y="9"/>
                    <a:pt x="21" y="9"/>
                  </a:cubicBezTo>
                  <a:cubicBezTo>
                    <a:pt x="21" y="9"/>
                    <a:pt x="21" y="9"/>
                    <a:pt x="21" y="9"/>
                  </a:cubicBezTo>
                  <a:cubicBezTo>
                    <a:pt x="20" y="9"/>
                    <a:pt x="20" y="9"/>
                    <a:pt x="19" y="8"/>
                  </a:cubicBezTo>
                  <a:cubicBezTo>
                    <a:pt x="19" y="8"/>
                    <a:pt x="19" y="8"/>
                    <a:pt x="18" y="7"/>
                  </a:cubicBezTo>
                  <a:cubicBezTo>
                    <a:pt x="18" y="7"/>
                    <a:pt x="18" y="7"/>
                    <a:pt x="18" y="6"/>
                  </a:cubicBezTo>
                  <a:cubicBezTo>
                    <a:pt x="18" y="6"/>
                    <a:pt x="17" y="5"/>
                    <a:pt x="17" y="5"/>
                  </a:cubicBezTo>
                  <a:cubicBezTo>
                    <a:pt x="17" y="4"/>
                    <a:pt x="17" y="4"/>
                    <a:pt x="17" y="4"/>
                  </a:cubicBezTo>
                  <a:cubicBezTo>
                    <a:pt x="17" y="4"/>
                    <a:pt x="17" y="4"/>
                    <a:pt x="17" y="4"/>
                  </a:cubicBezTo>
                  <a:cubicBezTo>
                    <a:pt x="17" y="3"/>
                    <a:pt x="17" y="3"/>
                    <a:pt x="17" y="3"/>
                  </a:cubicBezTo>
                  <a:cubicBezTo>
                    <a:pt x="17" y="2"/>
                    <a:pt x="17" y="2"/>
                    <a:pt x="17" y="1"/>
                  </a:cubicBezTo>
                  <a:cubicBezTo>
                    <a:pt x="17" y="1"/>
                    <a:pt x="17" y="0"/>
                    <a:pt x="17" y="0"/>
                  </a:cubicBezTo>
                  <a:cubicBezTo>
                    <a:pt x="17" y="1"/>
                    <a:pt x="17" y="2"/>
                    <a:pt x="17" y="3"/>
                  </a:cubicBezTo>
                  <a:cubicBezTo>
                    <a:pt x="17" y="3"/>
                    <a:pt x="17" y="3"/>
                    <a:pt x="17" y="4"/>
                  </a:cubicBezTo>
                  <a:cubicBezTo>
                    <a:pt x="17" y="4"/>
                    <a:pt x="17" y="4"/>
                    <a:pt x="17" y="4"/>
                  </a:cubicBezTo>
                  <a:cubicBezTo>
                    <a:pt x="17" y="5"/>
                    <a:pt x="17" y="5"/>
                    <a:pt x="17" y="5"/>
                  </a:cubicBezTo>
                  <a:cubicBezTo>
                    <a:pt x="17" y="5"/>
                    <a:pt x="17" y="6"/>
                    <a:pt x="17" y="6"/>
                  </a:cubicBezTo>
                  <a:cubicBezTo>
                    <a:pt x="17" y="7"/>
                    <a:pt x="17" y="7"/>
                    <a:pt x="18" y="8"/>
                  </a:cubicBezTo>
                  <a:cubicBezTo>
                    <a:pt x="18" y="8"/>
                    <a:pt x="18" y="8"/>
                    <a:pt x="18" y="8"/>
                  </a:cubicBezTo>
                  <a:cubicBezTo>
                    <a:pt x="18" y="8"/>
                    <a:pt x="18" y="8"/>
                    <a:pt x="17" y="8"/>
                  </a:cubicBezTo>
                  <a:cubicBezTo>
                    <a:pt x="17" y="8"/>
                    <a:pt x="17" y="8"/>
                    <a:pt x="17" y="8"/>
                  </a:cubicBezTo>
                  <a:cubicBezTo>
                    <a:pt x="16" y="7"/>
                    <a:pt x="16" y="7"/>
                    <a:pt x="15" y="7"/>
                  </a:cubicBezTo>
                  <a:cubicBezTo>
                    <a:pt x="14" y="7"/>
                    <a:pt x="13" y="6"/>
                    <a:pt x="12" y="5"/>
                  </a:cubicBezTo>
                  <a:cubicBezTo>
                    <a:pt x="12" y="5"/>
                    <a:pt x="11" y="5"/>
                    <a:pt x="11" y="4"/>
                  </a:cubicBezTo>
                  <a:cubicBezTo>
                    <a:pt x="11" y="4"/>
                    <a:pt x="10" y="4"/>
                    <a:pt x="10" y="3"/>
                  </a:cubicBezTo>
                  <a:cubicBezTo>
                    <a:pt x="9" y="3"/>
                    <a:pt x="9" y="2"/>
                    <a:pt x="9" y="2"/>
                  </a:cubicBezTo>
                  <a:cubicBezTo>
                    <a:pt x="8" y="2"/>
                    <a:pt x="8" y="1"/>
                    <a:pt x="8" y="1"/>
                  </a:cubicBezTo>
                  <a:cubicBezTo>
                    <a:pt x="8" y="2"/>
                    <a:pt x="9" y="3"/>
                    <a:pt x="9" y="3"/>
                  </a:cubicBezTo>
                  <a:cubicBezTo>
                    <a:pt x="10" y="4"/>
                    <a:pt x="11" y="5"/>
                    <a:pt x="12" y="6"/>
                  </a:cubicBezTo>
                  <a:cubicBezTo>
                    <a:pt x="12" y="6"/>
                    <a:pt x="13" y="7"/>
                    <a:pt x="14" y="7"/>
                  </a:cubicBezTo>
                  <a:cubicBezTo>
                    <a:pt x="13" y="7"/>
                    <a:pt x="12" y="7"/>
                    <a:pt x="11" y="6"/>
                  </a:cubicBezTo>
                  <a:cubicBezTo>
                    <a:pt x="11" y="6"/>
                    <a:pt x="10" y="6"/>
                    <a:pt x="9" y="5"/>
                  </a:cubicBezTo>
                  <a:cubicBezTo>
                    <a:pt x="7" y="5"/>
                    <a:pt x="6" y="4"/>
                    <a:pt x="5" y="3"/>
                  </a:cubicBezTo>
                  <a:cubicBezTo>
                    <a:pt x="3" y="2"/>
                    <a:pt x="2" y="1"/>
                    <a:pt x="0" y="0"/>
                  </a:cubicBezTo>
                  <a:cubicBezTo>
                    <a:pt x="3" y="3"/>
                    <a:pt x="6" y="4"/>
                    <a:pt x="9" y="6"/>
                  </a:cubicBezTo>
                  <a:cubicBezTo>
                    <a:pt x="10" y="6"/>
                    <a:pt x="10" y="7"/>
                    <a:pt x="11" y="7"/>
                  </a:cubicBezTo>
                  <a:cubicBezTo>
                    <a:pt x="12" y="7"/>
                    <a:pt x="13" y="8"/>
                    <a:pt x="14" y="8"/>
                  </a:cubicBezTo>
                  <a:cubicBezTo>
                    <a:pt x="15" y="8"/>
                    <a:pt x="17" y="9"/>
                    <a:pt x="18" y="9"/>
                  </a:cubicBezTo>
                  <a:cubicBezTo>
                    <a:pt x="20" y="10"/>
                    <a:pt x="22" y="10"/>
                    <a:pt x="23" y="11"/>
                  </a:cubicBezTo>
                  <a:cubicBezTo>
                    <a:pt x="24" y="11"/>
                    <a:pt x="25" y="12"/>
                    <a:pt x="25" y="12"/>
                  </a:cubicBezTo>
                  <a:cubicBezTo>
                    <a:pt x="26" y="12"/>
                    <a:pt x="27" y="13"/>
                    <a:pt x="27" y="13"/>
                  </a:cubicBezTo>
                  <a:cubicBezTo>
                    <a:pt x="28" y="14"/>
                    <a:pt x="29" y="14"/>
                    <a:pt x="29" y="15"/>
                  </a:cubicBezTo>
                  <a:cubicBezTo>
                    <a:pt x="30" y="15"/>
                    <a:pt x="30" y="16"/>
                    <a:pt x="31" y="16"/>
                  </a:cubicBezTo>
                  <a:cubicBezTo>
                    <a:pt x="30" y="16"/>
                    <a:pt x="29" y="16"/>
                    <a:pt x="28" y="15"/>
                  </a:cubicBezTo>
                  <a:cubicBezTo>
                    <a:pt x="27" y="15"/>
                    <a:pt x="27" y="15"/>
                    <a:pt x="26" y="15"/>
                  </a:cubicBezTo>
                  <a:cubicBezTo>
                    <a:pt x="26" y="14"/>
                    <a:pt x="25" y="14"/>
                    <a:pt x="24" y="14"/>
                  </a:cubicBezTo>
                  <a:cubicBezTo>
                    <a:pt x="23" y="14"/>
                    <a:pt x="22" y="14"/>
                    <a:pt x="21" y="14"/>
                  </a:cubicBezTo>
                  <a:cubicBezTo>
                    <a:pt x="19" y="14"/>
                    <a:pt x="18" y="14"/>
                    <a:pt x="17" y="14"/>
                  </a:cubicBezTo>
                  <a:cubicBezTo>
                    <a:pt x="16" y="14"/>
                    <a:pt x="15" y="14"/>
                    <a:pt x="13" y="13"/>
                  </a:cubicBezTo>
                  <a:cubicBezTo>
                    <a:pt x="12" y="13"/>
                    <a:pt x="11" y="13"/>
                    <a:pt x="10" y="12"/>
                  </a:cubicBezTo>
                  <a:cubicBezTo>
                    <a:pt x="9" y="12"/>
                    <a:pt x="8" y="11"/>
                    <a:pt x="7" y="11"/>
                  </a:cubicBezTo>
                  <a:cubicBezTo>
                    <a:pt x="9" y="12"/>
                    <a:pt x="11" y="13"/>
                    <a:pt x="13" y="14"/>
                  </a:cubicBezTo>
                  <a:cubicBezTo>
                    <a:pt x="14" y="14"/>
                    <a:pt x="16" y="14"/>
                    <a:pt x="17" y="14"/>
                  </a:cubicBezTo>
                  <a:cubicBezTo>
                    <a:pt x="18" y="14"/>
                    <a:pt x="19" y="14"/>
                    <a:pt x="21" y="14"/>
                  </a:cubicBezTo>
                  <a:cubicBezTo>
                    <a:pt x="22" y="15"/>
                    <a:pt x="23" y="15"/>
                    <a:pt x="24" y="15"/>
                  </a:cubicBezTo>
                  <a:cubicBezTo>
                    <a:pt x="25" y="15"/>
                    <a:pt x="25" y="15"/>
                    <a:pt x="26" y="15"/>
                  </a:cubicBezTo>
                  <a:cubicBezTo>
                    <a:pt x="26" y="16"/>
                    <a:pt x="27" y="16"/>
                    <a:pt x="28" y="16"/>
                  </a:cubicBezTo>
                  <a:cubicBezTo>
                    <a:pt x="29" y="16"/>
                    <a:pt x="30" y="17"/>
                    <a:pt x="31" y="17"/>
                  </a:cubicBezTo>
                  <a:cubicBezTo>
                    <a:pt x="31" y="18"/>
                    <a:pt x="32" y="18"/>
                    <a:pt x="33" y="18"/>
                  </a:cubicBezTo>
                  <a:cubicBezTo>
                    <a:pt x="33" y="18"/>
                    <a:pt x="33" y="18"/>
                    <a:pt x="33" y="19"/>
                  </a:cubicBezTo>
                  <a:cubicBezTo>
                    <a:pt x="33" y="19"/>
                    <a:pt x="33" y="19"/>
                    <a:pt x="33" y="19"/>
                  </a:cubicBezTo>
                  <a:cubicBezTo>
                    <a:pt x="32" y="19"/>
                    <a:pt x="31" y="19"/>
                    <a:pt x="30" y="19"/>
                  </a:cubicBezTo>
                  <a:cubicBezTo>
                    <a:pt x="29" y="19"/>
                    <a:pt x="28" y="20"/>
                    <a:pt x="27" y="20"/>
                  </a:cubicBezTo>
                  <a:cubicBezTo>
                    <a:pt x="26" y="20"/>
                    <a:pt x="25" y="20"/>
                    <a:pt x="25" y="21"/>
                  </a:cubicBezTo>
                  <a:cubicBezTo>
                    <a:pt x="23" y="21"/>
                    <a:pt x="21" y="22"/>
                    <a:pt x="20" y="22"/>
                  </a:cubicBezTo>
                  <a:cubicBezTo>
                    <a:pt x="19" y="22"/>
                    <a:pt x="18" y="22"/>
                    <a:pt x="17" y="22"/>
                  </a:cubicBezTo>
                  <a:cubicBezTo>
                    <a:pt x="16" y="21"/>
                    <a:pt x="15" y="21"/>
                    <a:pt x="15" y="21"/>
                  </a:cubicBezTo>
                  <a:cubicBezTo>
                    <a:pt x="16" y="22"/>
                    <a:pt x="18" y="22"/>
                    <a:pt x="20" y="22"/>
                  </a:cubicBezTo>
                  <a:cubicBezTo>
                    <a:pt x="20" y="22"/>
                    <a:pt x="21" y="22"/>
                    <a:pt x="22" y="22"/>
                  </a:cubicBezTo>
                  <a:cubicBezTo>
                    <a:pt x="23" y="22"/>
                    <a:pt x="23" y="22"/>
                    <a:pt x="24" y="22"/>
                  </a:cubicBezTo>
                  <a:cubicBezTo>
                    <a:pt x="24" y="22"/>
                    <a:pt x="24" y="22"/>
                    <a:pt x="24" y="22"/>
                  </a:cubicBezTo>
                  <a:cubicBezTo>
                    <a:pt x="24" y="21"/>
                    <a:pt x="25" y="21"/>
                    <a:pt x="25" y="21"/>
                  </a:cubicBezTo>
                  <a:cubicBezTo>
                    <a:pt x="26" y="21"/>
                    <a:pt x="28" y="20"/>
                    <a:pt x="30" y="20"/>
                  </a:cubicBezTo>
                  <a:cubicBezTo>
                    <a:pt x="31" y="20"/>
                    <a:pt x="31" y="20"/>
                    <a:pt x="32" y="20"/>
                  </a:cubicBezTo>
                  <a:cubicBezTo>
                    <a:pt x="33" y="19"/>
                    <a:pt x="34" y="19"/>
                    <a:pt x="34" y="19"/>
                  </a:cubicBezTo>
                  <a:cubicBezTo>
                    <a:pt x="35" y="19"/>
                    <a:pt x="35" y="20"/>
                    <a:pt x="35" y="20"/>
                  </a:cubicBezTo>
                  <a:cubicBezTo>
                    <a:pt x="36" y="20"/>
                    <a:pt x="36" y="20"/>
                    <a:pt x="36" y="20"/>
                  </a:cubicBezTo>
                  <a:cubicBezTo>
                    <a:pt x="36" y="19"/>
                    <a:pt x="36" y="19"/>
                    <a:pt x="36" y="19"/>
                  </a:cubicBezTo>
                  <a:cubicBezTo>
                    <a:pt x="35" y="18"/>
                    <a:pt x="34" y="18"/>
                    <a:pt x="34" y="17"/>
                  </a:cubicBezTo>
                  <a:cubicBezTo>
                    <a:pt x="33" y="17"/>
                    <a:pt x="33" y="17"/>
                    <a:pt x="33" y="17"/>
                  </a:cubicBezTo>
                  <a:cubicBezTo>
                    <a:pt x="33" y="16"/>
                    <a:pt x="33" y="16"/>
                    <a:pt x="33" y="16"/>
                  </a:cubicBezTo>
                  <a:cubicBezTo>
                    <a:pt x="33" y="16"/>
                    <a:pt x="33" y="15"/>
                    <a:pt x="33" y="15"/>
                  </a:cubicBezTo>
                  <a:cubicBezTo>
                    <a:pt x="33" y="15"/>
                    <a:pt x="33" y="14"/>
                    <a:pt x="33" y="14"/>
                  </a:cubicBezTo>
                  <a:cubicBezTo>
                    <a:pt x="33" y="14"/>
                    <a:pt x="33" y="14"/>
                    <a:pt x="33" y="14"/>
                  </a:cubicBezTo>
                  <a:cubicBezTo>
                    <a:pt x="33" y="14"/>
                    <a:pt x="33" y="14"/>
                    <a:pt x="33" y="14"/>
                  </a:cubicBezTo>
                  <a:cubicBezTo>
                    <a:pt x="33" y="13"/>
                    <a:pt x="33" y="13"/>
                    <a:pt x="32" y="12"/>
                  </a:cubicBezTo>
                  <a:cubicBezTo>
                    <a:pt x="32" y="11"/>
                    <a:pt x="32" y="11"/>
                    <a:pt x="32" y="10"/>
                  </a:cubicBezTo>
                  <a:cubicBezTo>
                    <a:pt x="32" y="9"/>
                    <a:pt x="32" y="9"/>
                    <a:pt x="31" y="9"/>
                  </a:cubicBezTo>
                  <a:cubicBezTo>
                    <a:pt x="31" y="8"/>
                    <a:pt x="31" y="8"/>
                    <a:pt x="31" y="7"/>
                  </a:cubicBezTo>
                  <a:cubicBezTo>
                    <a:pt x="31" y="8"/>
                    <a:pt x="31" y="8"/>
                    <a:pt x="31" y="9"/>
                  </a:cubicBezTo>
                  <a:cubicBezTo>
                    <a:pt x="31" y="9"/>
                    <a:pt x="31" y="10"/>
                    <a:pt x="31" y="10"/>
                  </a:cubicBezTo>
                  <a:cubicBezTo>
                    <a:pt x="32" y="11"/>
                    <a:pt x="32" y="12"/>
                    <a:pt x="32" y="12"/>
                  </a:cubicBezTo>
                  <a:cubicBezTo>
                    <a:pt x="32" y="13"/>
                    <a:pt x="32" y="13"/>
                    <a:pt x="32" y="14"/>
                  </a:cubicBezTo>
                  <a:cubicBezTo>
                    <a:pt x="32" y="14"/>
                    <a:pt x="32" y="14"/>
                    <a:pt x="32" y="14"/>
                  </a:cubicBezTo>
                  <a:cubicBezTo>
                    <a:pt x="32" y="14"/>
                    <a:pt x="32" y="14"/>
                    <a:pt x="32" y="14"/>
                  </a:cubicBezTo>
                  <a:cubicBezTo>
                    <a:pt x="32" y="14"/>
                    <a:pt x="32" y="15"/>
                    <a:pt x="32" y="15"/>
                  </a:cubicBezTo>
                  <a:cubicBezTo>
                    <a:pt x="32" y="15"/>
                    <a:pt x="32" y="15"/>
                    <a:pt x="32" y="16"/>
                  </a:cubicBezTo>
                  <a:cubicBezTo>
                    <a:pt x="31" y="15"/>
                    <a:pt x="31" y="15"/>
                    <a:pt x="31" y="15"/>
                  </a:cubicBezTo>
                  <a:cubicBezTo>
                    <a:pt x="29" y="12"/>
                    <a:pt x="29" y="12"/>
                    <a:pt x="29" y="12"/>
                  </a:cubicBezTo>
                  <a:cubicBezTo>
                    <a:pt x="28" y="11"/>
                    <a:pt x="27" y="10"/>
                    <a:pt x="26" y="9"/>
                  </a:cubicBezTo>
                  <a:cubicBezTo>
                    <a:pt x="26" y="8"/>
                    <a:pt x="26" y="8"/>
                    <a:pt x="26" y="8"/>
                  </a:cubicBezTo>
                  <a:cubicBezTo>
                    <a:pt x="25" y="8"/>
                    <a:pt x="25" y="8"/>
                    <a:pt x="25" y="7"/>
                  </a:cubicBezTo>
                  <a:cubicBezTo>
                    <a:pt x="25" y="7"/>
                    <a:pt x="24" y="6"/>
                    <a:pt x="24" y="6"/>
                  </a:cubicBezTo>
                  <a:cubicBezTo>
                    <a:pt x="24" y="5"/>
                    <a:pt x="23" y="4"/>
                    <a:pt x="23" y="4"/>
                  </a:cubicBezTo>
                  <a:cubicBezTo>
                    <a:pt x="23" y="3"/>
                    <a:pt x="23" y="2"/>
                    <a:pt x="23" y="2"/>
                  </a:cubicBezTo>
                  <a:cubicBezTo>
                    <a:pt x="23" y="3"/>
                    <a:pt x="23" y="4"/>
                    <a:pt x="24" y="6"/>
                  </a:cubicBezTo>
                  <a:cubicBezTo>
                    <a:pt x="24" y="6"/>
                    <a:pt x="24" y="7"/>
                    <a:pt x="25" y="8"/>
                  </a:cubicBezTo>
                  <a:close/>
                  <a:moveTo>
                    <a:pt x="18" y="8"/>
                  </a:moveTo>
                  <a:cubicBezTo>
                    <a:pt x="18" y="8"/>
                    <a:pt x="18" y="8"/>
                    <a:pt x="18" y="8"/>
                  </a:cubicBezTo>
                  <a:cubicBezTo>
                    <a:pt x="18" y="8"/>
                    <a:pt x="18" y="8"/>
                    <a:pt x="18" y="8"/>
                  </a:cubicBezTo>
                  <a:cubicBezTo>
                    <a:pt x="18" y="8"/>
                    <a:pt x="18" y="8"/>
                    <a:pt x="18"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093"/>
            <p:cNvSpPr>
              <a:spLocks/>
            </p:cNvSpPr>
            <p:nvPr/>
          </p:nvSpPr>
          <p:spPr bwMode="auto">
            <a:xfrm>
              <a:off x="3528963" y="5994436"/>
              <a:ext cx="142876" cy="63500"/>
            </a:xfrm>
            <a:custGeom>
              <a:avLst/>
              <a:gdLst>
                <a:gd name="T0" fmla="*/ 12 w 38"/>
                <a:gd name="T1" fmla="*/ 17 h 17"/>
                <a:gd name="T2" fmla="*/ 14 w 38"/>
                <a:gd name="T3" fmla="*/ 16 h 17"/>
                <a:gd name="T4" fmla="*/ 20 w 38"/>
                <a:gd name="T5" fmla="*/ 12 h 17"/>
                <a:gd name="T6" fmla="*/ 28 w 38"/>
                <a:gd name="T7" fmla="*/ 5 h 17"/>
                <a:gd name="T8" fmla="*/ 34 w 38"/>
                <a:gd name="T9" fmla="*/ 2 h 17"/>
                <a:gd name="T10" fmla="*/ 38 w 38"/>
                <a:gd name="T11" fmla="*/ 0 h 17"/>
                <a:gd name="T12" fmla="*/ 31 w 38"/>
                <a:gd name="T13" fmla="*/ 1 h 17"/>
                <a:gd name="T14" fmla="*/ 14 w 38"/>
                <a:gd name="T15" fmla="*/ 10 h 17"/>
                <a:gd name="T16" fmla="*/ 7 w 38"/>
                <a:gd name="T17" fmla="*/ 13 h 17"/>
                <a:gd name="T18" fmla="*/ 0 w 38"/>
                <a:gd name="T19" fmla="*/ 15 h 17"/>
                <a:gd name="T20" fmla="*/ 0 w 38"/>
                <a:gd name="T21" fmla="*/ 15 h 17"/>
                <a:gd name="T22" fmla="*/ 12 w 38"/>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7">
                  <a:moveTo>
                    <a:pt x="12" y="17"/>
                  </a:moveTo>
                  <a:cubicBezTo>
                    <a:pt x="13" y="17"/>
                    <a:pt x="14" y="17"/>
                    <a:pt x="14" y="16"/>
                  </a:cubicBezTo>
                  <a:cubicBezTo>
                    <a:pt x="16" y="15"/>
                    <a:pt x="18" y="14"/>
                    <a:pt x="20" y="12"/>
                  </a:cubicBezTo>
                  <a:cubicBezTo>
                    <a:pt x="23" y="10"/>
                    <a:pt x="26" y="7"/>
                    <a:pt x="28" y="5"/>
                  </a:cubicBezTo>
                  <a:cubicBezTo>
                    <a:pt x="30" y="3"/>
                    <a:pt x="32" y="2"/>
                    <a:pt x="34" y="2"/>
                  </a:cubicBezTo>
                  <a:cubicBezTo>
                    <a:pt x="35" y="1"/>
                    <a:pt x="37" y="1"/>
                    <a:pt x="38" y="0"/>
                  </a:cubicBezTo>
                  <a:cubicBezTo>
                    <a:pt x="35" y="1"/>
                    <a:pt x="33" y="1"/>
                    <a:pt x="31" y="1"/>
                  </a:cubicBezTo>
                  <a:cubicBezTo>
                    <a:pt x="25" y="2"/>
                    <a:pt x="20" y="6"/>
                    <a:pt x="14" y="10"/>
                  </a:cubicBezTo>
                  <a:cubicBezTo>
                    <a:pt x="12" y="11"/>
                    <a:pt x="9" y="12"/>
                    <a:pt x="7" y="13"/>
                  </a:cubicBezTo>
                  <a:cubicBezTo>
                    <a:pt x="5" y="14"/>
                    <a:pt x="2" y="14"/>
                    <a:pt x="0" y="15"/>
                  </a:cubicBezTo>
                  <a:cubicBezTo>
                    <a:pt x="0" y="15"/>
                    <a:pt x="0" y="15"/>
                    <a:pt x="0" y="15"/>
                  </a:cubicBezTo>
                  <a:cubicBezTo>
                    <a:pt x="4" y="15"/>
                    <a:pt x="8" y="16"/>
                    <a:pt x="12"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37" name="Picture 2094"/>
            <p:cNvPicPr>
              <a:picLocks noChangeAspect="1" noChangeArrowheads="1"/>
            </p:cNvPicPr>
            <p:nvPr/>
          </p:nvPicPr>
          <p:blipFill>
            <a:blip r:embed="rId51" cstate="screen">
              <a:extLst>
                <a:ext uri="{28A0092B-C50C-407E-A947-70E740481C1C}">
                  <a14:useLocalDpi xmlns:a14="http://schemas.microsoft.com/office/drawing/2010/main"/>
                </a:ext>
              </a:extLst>
            </a:blip>
            <a:srcRect/>
            <a:stretch>
              <a:fillRect/>
            </a:stretch>
          </p:blipFill>
          <p:spPr bwMode="auto">
            <a:xfrm>
              <a:off x="3560713" y="5976973"/>
              <a:ext cx="123826"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8" name="Picture 2095"/>
            <p:cNvPicPr>
              <a:picLocks noChangeAspect="1" noChangeArrowheads="1"/>
            </p:cNvPicPr>
            <p:nvPr/>
          </p:nvPicPr>
          <p:blipFill>
            <a:blip r:embed="rId52" cstate="screen">
              <a:extLst>
                <a:ext uri="{28A0092B-C50C-407E-A947-70E740481C1C}">
                  <a14:useLocalDpi xmlns:a14="http://schemas.microsoft.com/office/drawing/2010/main"/>
                </a:ext>
              </a:extLst>
            </a:blip>
            <a:srcRect/>
            <a:stretch>
              <a:fillRect/>
            </a:stretch>
          </p:blipFill>
          <p:spPr bwMode="auto">
            <a:xfrm>
              <a:off x="3514675" y="5943636"/>
              <a:ext cx="179389"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9" name="Freeform 2096"/>
            <p:cNvSpPr>
              <a:spLocks/>
            </p:cNvSpPr>
            <p:nvPr/>
          </p:nvSpPr>
          <p:spPr bwMode="auto">
            <a:xfrm>
              <a:off x="3551188" y="5997611"/>
              <a:ext cx="60325" cy="34925"/>
            </a:xfrm>
            <a:custGeom>
              <a:avLst/>
              <a:gdLst>
                <a:gd name="T0" fmla="*/ 9 w 16"/>
                <a:gd name="T1" fmla="*/ 7 h 9"/>
                <a:gd name="T2" fmla="*/ 16 w 16"/>
                <a:gd name="T3" fmla="*/ 3 h 9"/>
                <a:gd name="T4" fmla="*/ 12 w 16"/>
                <a:gd name="T5" fmla="*/ 5 h 9"/>
                <a:gd name="T6" fmla="*/ 8 w 16"/>
                <a:gd name="T7" fmla="*/ 2 h 9"/>
                <a:gd name="T8" fmla="*/ 5 w 16"/>
                <a:gd name="T9" fmla="*/ 0 h 9"/>
                <a:gd name="T10" fmla="*/ 0 w 16"/>
                <a:gd name="T11" fmla="*/ 8 h 9"/>
                <a:gd name="T12" fmla="*/ 9 w 16"/>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9" y="7"/>
                  </a:moveTo>
                  <a:cubicBezTo>
                    <a:pt x="12" y="7"/>
                    <a:pt x="14" y="5"/>
                    <a:pt x="16" y="3"/>
                  </a:cubicBezTo>
                  <a:cubicBezTo>
                    <a:pt x="15" y="4"/>
                    <a:pt x="14" y="4"/>
                    <a:pt x="12" y="5"/>
                  </a:cubicBezTo>
                  <a:cubicBezTo>
                    <a:pt x="10" y="5"/>
                    <a:pt x="9" y="3"/>
                    <a:pt x="8" y="2"/>
                  </a:cubicBezTo>
                  <a:cubicBezTo>
                    <a:pt x="7" y="1"/>
                    <a:pt x="6" y="0"/>
                    <a:pt x="5" y="0"/>
                  </a:cubicBezTo>
                  <a:cubicBezTo>
                    <a:pt x="3" y="2"/>
                    <a:pt x="1" y="5"/>
                    <a:pt x="0" y="8"/>
                  </a:cubicBezTo>
                  <a:cubicBezTo>
                    <a:pt x="2" y="9"/>
                    <a:pt x="6" y="8"/>
                    <a:pt x="9"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097"/>
            <p:cNvSpPr>
              <a:spLocks/>
            </p:cNvSpPr>
            <p:nvPr/>
          </p:nvSpPr>
          <p:spPr bwMode="auto">
            <a:xfrm>
              <a:off x="3622626" y="5969036"/>
              <a:ext cx="117476" cy="93663"/>
            </a:xfrm>
            <a:custGeom>
              <a:avLst/>
              <a:gdLst>
                <a:gd name="T0" fmla="*/ 13 w 31"/>
                <a:gd name="T1" fmla="*/ 7 h 25"/>
                <a:gd name="T2" fmla="*/ 10 w 31"/>
                <a:gd name="T3" fmla="*/ 11 h 25"/>
                <a:gd name="T4" fmla="*/ 8 w 31"/>
                <a:gd name="T5" fmla="*/ 16 h 25"/>
                <a:gd name="T6" fmla="*/ 0 w 31"/>
                <a:gd name="T7" fmla="*/ 25 h 25"/>
                <a:gd name="T8" fmla="*/ 0 w 31"/>
                <a:gd name="T9" fmla="*/ 25 h 25"/>
                <a:gd name="T10" fmla="*/ 11 w 31"/>
                <a:gd name="T11" fmla="*/ 18 h 25"/>
                <a:gd name="T12" fmla="*/ 15 w 31"/>
                <a:gd name="T13" fmla="*/ 7 h 25"/>
                <a:gd name="T14" fmla="*/ 22 w 31"/>
                <a:gd name="T15" fmla="*/ 5 h 25"/>
                <a:gd name="T16" fmla="*/ 27 w 31"/>
                <a:gd name="T17" fmla="*/ 4 h 25"/>
                <a:gd name="T18" fmla="*/ 31 w 31"/>
                <a:gd name="T19" fmla="*/ 1 h 25"/>
                <a:gd name="T20" fmla="*/ 30 w 31"/>
                <a:gd name="T21" fmla="*/ 0 h 25"/>
                <a:gd name="T22" fmla="*/ 27 w 31"/>
                <a:gd name="T23" fmla="*/ 3 h 25"/>
                <a:gd name="T24" fmla="*/ 22 w 31"/>
                <a:gd name="T25" fmla="*/ 4 h 25"/>
                <a:gd name="T26" fmla="*/ 15 w 31"/>
                <a:gd name="T27" fmla="*/ 6 h 25"/>
                <a:gd name="T28" fmla="*/ 13 w 31"/>
                <a:gd name="T29"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25">
                  <a:moveTo>
                    <a:pt x="13" y="7"/>
                  </a:moveTo>
                  <a:cubicBezTo>
                    <a:pt x="12" y="8"/>
                    <a:pt x="11" y="10"/>
                    <a:pt x="10" y="11"/>
                  </a:cubicBezTo>
                  <a:cubicBezTo>
                    <a:pt x="9" y="13"/>
                    <a:pt x="9" y="14"/>
                    <a:pt x="8" y="16"/>
                  </a:cubicBezTo>
                  <a:cubicBezTo>
                    <a:pt x="6" y="20"/>
                    <a:pt x="4" y="23"/>
                    <a:pt x="0" y="25"/>
                  </a:cubicBezTo>
                  <a:cubicBezTo>
                    <a:pt x="0" y="25"/>
                    <a:pt x="0" y="25"/>
                    <a:pt x="0" y="25"/>
                  </a:cubicBezTo>
                  <a:cubicBezTo>
                    <a:pt x="4" y="24"/>
                    <a:pt x="8" y="22"/>
                    <a:pt x="11" y="18"/>
                  </a:cubicBezTo>
                  <a:cubicBezTo>
                    <a:pt x="13" y="17"/>
                    <a:pt x="16" y="11"/>
                    <a:pt x="15" y="7"/>
                  </a:cubicBezTo>
                  <a:cubicBezTo>
                    <a:pt x="17" y="5"/>
                    <a:pt x="19" y="5"/>
                    <a:pt x="22" y="5"/>
                  </a:cubicBezTo>
                  <a:cubicBezTo>
                    <a:pt x="24" y="4"/>
                    <a:pt x="25" y="4"/>
                    <a:pt x="27" y="4"/>
                  </a:cubicBezTo>
                  <a:cubicBezTo>
                    <a:pt x="29" y="3"/>
                    <a:pt x="30" y="2"/>
                    <a:pt x="31" y="1"/>
                  </a:cubicBezTo>
                  <a:cubicBezTo>
                    <a:pt x="30" y="1"/>
                    <a:pt x="30" y="1"/>
                    <a:pt x="30" y="0"/>
                  </a:cubicBezTo>
                  <a:cubicBezTo>
                    <a:pt x="29" y="1"/>
                    <a:pt x="28" y="3"/>
                    <a:pt x="27" y="3"/>
                  </a:cubicBezTo>
                  <a:cubicBezTo>
                    <a:pt x="25" y="4"/>
                    <a:pt x="23" y="4"/>
                    <a:pt x="22" y="4"/>
                  </a:cubicBezTo>
                  <a:cubicBezTo>
                    <a:pt x="19" y="4"/>
                    <a:pt x="16" y="5"/>
                    <a:pt x="15" y="6"/>
                  </a:cubicBezTo>
                  <a:cubicBezTo>
                    <a:pt x="14" y="6"/>
                    <a:pt x="13" y="7"/>
                    <a:pt x="13"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098"/>
            <p:cNvSpPr>
              <a:spLocks noEditPoints="1"/>
            </p:cNvSpPr>
            <p:nvPr/>
          </p:nvSpPr>
          <p:spPr bwMode="auto">
            <a:xfrm>
              <a:off x="3536900" y="5980148"/>
              <a:ext cx="142876" cy="77788"/>
            </a:xfrm>
            <a:custGeom>
              <a:avLst/>
              <a:gdLst>
                <a:gd name="T0" fmla="*/ 22 w 38"/>
                <a:gd name="T1" fmla="*/ 5 h 21"/>
                <a:gd name="T2" fmla="*/ 26 w 38"/>
                <a:gd name="T3" fmla="*/ 5 h 21"/>
                <a:gd name="T4" fmla="*/ 22 w 38"/>
                <a:gd name="T5" fmla="*/ 7 h 21"/>
                <a:gd name="T6" fmla="*/ 19 w 38"/>
                <a:gd name="T7" fmla="*/ 8 h 21"/>
                <a:gd name="T8" fmla="*/ 17 w 38"/>
                <a:gd name="T9" fmla="*/ 9 h 21"/>
                <a:gd name="T10" fmla="*/ 14 w 38"/>
                <a:gd name="T11" fmla="*/ 8 h 21"/>
                <a:gd name="T12" fmla="*/ 13 w 38"/>
                <a:gd name="T13" fmla="*/ 8 h 21"/>
                <a:gd name="T14" fmla="*/ 11 w 38"/>
                <a:gd name="T15" fmla="*/ 6 h 21"/>
                <a:gd name="T16" fmla="*/ 12 w 38"/>
                <a:gd name="T17" fmla="*/ 8 h 21"/>
                <a:gd name="T18" fmla="*/ 13 w 38"/>
                <a:gd name="T19" fmla="*/ 8 h 21"/>
                <a:gd name="T20" fmla="*/ 15 w 38"/>
                <a:gd name="T21" fmla="*/ 9 h 21"/>
                <a:gd name="T22" fmla="*/ 17 w 38"/>
                <a:gd name="T23" fmla="*/ 10 h 21"/>
                <a:gd name="T24" fmla="*/ 16 w 38"/>
                <a:gd name="T25" fmla="*/ 11 h 21"/>
                <a:gd name="T26" fmla="*/ 11 w 38"/>
                <a:gd name="T27" fmla="*/ 13 h 21"/>
                <a:gd name="T28" fmla="*/ 8 w 38"/>
                <a:gd name="T29" fmla="*/ 13 h 21"/>
                <a:gd name="T30" fmla="*/ 5 w 38"/>
                <a:gd name="T31" fmla="*/ 13 h 21"/>
                <a:gd name="T32" fmla="*/ 11 w 38"/>
                <a:gd name="T33" fmla="*/ 13 h 21"/>
                <a:gd name="T34" fmla="*/ 11 w 38"/>
                <a:gd name="T35" fmla="*/ 14 h 21"/>
                <a:gd name="T36" fmla="*/ 4 w 38"/>
                <a:gd name="T37" fmla="*/ 17 h 21"/>
                <a:gd name="T38" fmla="*/ 9 w 38"/>
                <a:gd name="T39" fmla="*/ 16 h 21"/>
                <a:gd name="T40" fmla="*/ 14 w 38"/>
                <a:gd name="T41" fmla="*/ 13 h 21"/>
                <a:gd name="T42" fmla="*/ 22 w 38"/>
                <a:gd name="T43" fmla="*/ 8 h 21"/>
                <a:gd name="T44" fmla="*/ 27 w 38"/>
                <a:gd name="T45" fmla="*/ 6 h 21"/>
                <a:gd name="T46" fmla="*/ 31 w 38"/>
                <a:gd name="T47" fmla="*/ 6 h 21"/>
                <a:gd name="T48" fmla="*/ 27 w 38"/>
                <a:gd name="T49" fmla="*/ 8 h 21"/>
                <a:gd name="T50" fmla="*/ 23 w 38"/>
                <a:gd name="T51" fmla="*/ 12 h 21"/>
                <a:gd name="T52" fmla="*/ 18 w 38"/>
                <a:gd name="T53" fmla="*/ 17 h 21"/>
                <a:gd name="T54" fmla="*/ 12 w 38"/>
                <a:gd name="T55" fmla="*/ 20 h 21"/>
                <a:gd name="T56" fmla="*/ 21 w 38"/>
                <a:gd name="T57" fmla="*/ 15 h 21"/>
                <a:gd name="T58" fmla="*/ 26 w 38"/>
                <a:gd name="T59" fmla="*/ 9 h 21"/>
                <a:gd name="T60" fmla="*/ 29 w 38"/>
                <a:gd name="T61" fmla="*/ 8 h 21"/>
                <a:gd name="T62" fmla="*/ 34 w 38"/>
                <a:gd name="T63" fmla="*/ 5 h 21"/>
                <a:gd name="T64" fmla="*/ 35 w 38"/>
                <a:gd name="T65" fmla="*/ 5 h 21"/>
                <a:gd name="T66" fmla="*/ 32 w 38"/>
                <a:gd name="T67" fmla="*/ 11 h 21"/>
                <a:gd name="T68" fmla="*/ 28 w 38"/>
                <a:gd name="T69" fmla="*/ 17 h 21"/>
                <a:gd name="T70" fmla="*/ 25 w 38"/>
                <a:gd name="T71" fmla="*/ 21 h 21"/>
                <a:gd name="T72" fmla="*/ 30 w 38"/>
                <a:gd name="T73" fmla="*/ 16 h 21"/>
                <a:gd name="T74" fmla="*/ 31 w 38"/>
                <a:gd name="T75" fmla="*/ 14 h 21"/>
                <a:gd name="T76" fmla="*/ 34 w 38"/>
                <a:gd name="T77" fmla="*/ 9 h 21"/>
                <a:gd name="T78" fmla="*/ 36 w 38"/>
                <a:gd name="T79" fmla="*/ 5 h 21"/>
                <a:gd name="T80" fmla="*/ 37 w 38"/>
                <a:gd name="T81" fmla="*/ 3 h 21"/>
                <a:gd name="T82" fmla="*/ 34 w 38"/>
                <a:gd name="T83" fmla="*/ 4 h 21"/>
                <a:gd name="T84" fmla="*/ 32 w 38"/>
                <a:gd name="T85" fmla="*/ 4 h 21"/>
                <a:gd name="T86" fmla="*/ 31 w 38"/>
                <a:gd name="T87" fmla="*/ 3 h 21"/>
                <a:gd name="T88" fmla="*/ 31 w 38"/>
                <a:gd name="T89" fmla="*/ 2 h 21"/>
                <a:gd name="T90" fmla="*/ 27 w 38"/>
                <a:gd name="T91" fmla="*/ 0 h 21"/>
                <a:gd name="T92" fmla="*/ 25 w 38"/>
                <a:gd name="T93" fmla="*/ 0 h 21"/>
                <a:gd name="T94" fmla="*/ 27 w 38"/>
                <a:gd name="T95" fmla="*/ 1 h 21"/>
                <a:gd name="T96" fmla="*/ 30 w 38"/>
                <a:gd name="T97" fmla="*/ 3 h 21"/>
                <a:gd name="T98" fmla="*/ 30 w 38"/>
                <a:gd name="T99" fmla="*/ 3 h 21"/>
                <a:gd name="T100" fmla="*/ 32 w 38"/>
                <a:gd name="T101" fmla="*/ 4 h 21"/>
                <a:gd name="T102" fmla="*/ 27 w 38"/>
                <a:gd name="T103" fmla="*/ 4 h 21"/>
                <a:gd name="T104" fmla="*/ 22 w 38"/>
                <a:gd name="T105" fmla="*/ 4 h 21"/>
                <a:gd name="T106" fmla="*/ 19 w 38"/>
                <a:gd name="T107" fmla="*/ 4 h 21"/>
                <a:gd name="T108" fmla="*/ 15 w 38"/>
                <a:gd name="T109" fmla="*/ 2 h 21"/>
                <a:gd name="T110" fmla="*/ 21 w 38"/>
                <a:gd name="T111" fmla="*/ 5 h 21"/>
                <a:gd name="T112" fmla="*/ 17 w 38"/>
                <a:gd name="T113" fmla="*/ 10 h 21"/>
                <a:gd name="T114" fmla="*/ 17 w 38"/>
                <a:gd name="T11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21">
                  <a:moveTo>
                    <a:pt x="21" y="5"/>
                  </a:moveTo>
                  <a:cubicBezTo>
                    <a:pt x="21" y="5"/>
                    <a:pt x="21" y="5"/>
                    <a:pt x="22" y="5"/>
                  </a:cubicBezTo>
                  <a:cubicBezTo>
                    <a:pt x="23" y="5"/>
                    <a:pt x="23" y="5"/>
                    <a:pt x="23" y="5"/>
                  </a:cubicBezTo>
                  <a:cubicBezTo>
                    <a:pt x="24" y="5"/>
                    <a:pt x="25" y="5"/>
                    <a:pt x="26" y="5"/>
                  </a:cubicBezTo>
                  <a:cubicBezTo>
                    <a:pt x="25" y="5"/>
                    <a:pt x="25" y="5"/>
                    <a:pt x="24" y="6"/>
                  </a:cubicBezTo>
                  <a:cubicBezTo>
                    <a:pt x="23" y="6"/>
                    <a:pt x="23" y="6"/>
                    <a:pt x="22" y="7"/>
                  </a:cubicBezTo>
                  <a:cubicBezTo>
                    <a:pt x="21" y="7"/>
                    <a:pt x="20" y="8"/>
                    <a:pt x="20" y="8"/>
                  </a:cubicBezTo>
                  <a:cubicBezTo>
                    <a:pt x="19" y="8"/>
                    <a:pt x="19" y="8"/>
                    <a:pt x="19" y="8"/>
                  </a:cubicBezTo>
                  <a:cubicBezTo>
                    <a:pt x="19" y="9"/>
                    <a:pt x="18" y="9"/>
                    <a:pt x="18" y="9"/>
                  </a:cubicBezTo>
                  <a:cubicBezTo>
                    <a:pt x="17" y="9"/>
                    <a:pt x="17" y="9"/>
                    <a:pt x="17" y="9"/>
                  </a:cubicBezTo>
                  <a:cubicBezTo>
                    <a:pt x="16" y="9"/>
                    <a:pt x="16" y="9"/>
                    <a:pt x="15" y="9"/>
                  </a:cubicBezTo>
                  <a:cubicBezTo>
                    <a:pt x="15" y="9"/>
                    <a:pt x="14" y="8"/>
                    <a:pt x="14" y="8"/>
                  </a:cubicBezTo>
                  <a:cubicBezTo>
                    <a:pt x="13" y="8"/>
                    <a:pt x="13" y="8"/>
                    <a:pt x="13" y="8"/>
                  </a:cubicBezTo>
                  <a:cubicBezTo>
                    <a:pt x="13" y="8"/>
                    <a:pt x="13" y="8"/>
                    <a:pt x="13" y="8"/>
                  </a:cubicBezTo>
                  <a:cubicBezTo>
                    <a:pt x="13" y="8"/>
                    <a:pt x="13" y="7"/>
                    <a:pt x="12" y="7"/>
                  </a:cubicBezTo>
                  <a:cubicBezTo>
                    <a:pt x="12" y="7"/>
                    <a:pt x="12" y="7"/>
                    <a:pt x="11" y="6"/>
                  </a:cubicBezTo>
                  <a:cubicBezTo>
                    <a:pt x="11" y="6"/>
                    <a:pt x="10" y="5"/>
                    <a:pt x="10" y="5"/>
                  </a:cubicBezTo>
                  <a:cubicBezTo>
                    <a:pt x="11" y="6"/>
                    <a:pt x="11" y="7"/>
                    <a:pt x="12" y="8"/>
                  </a:cubicBezTo>
                  <a:cubicBezTo>
                    <a:pt x="12" y="8"/>
                    <a:pt x="13" y="8"/>
                    <a:pt x="13" y="8"/>
                  </a:cubicBezTo>
                  <a:cubicBezTo>
                    <a:pt x="13" y="8"/>
                    <a:pt x="13" y="8"/>
                    <a:pt x="13" y="8"/>
                  </a:cubicBezTo>
                  <a:cubicBezTo>
                    <a:pt x="13" y="9"/>
                    <a:pt x="13" y="9"/>
                    <a:pt x="13" y="9"/>
                  </a:cubicBezTo>
                  <a:cubicBezTo>
                    <a:pt x="14" y="9"/>
                    <a:pt x="14" y="9"/>
                    <a:pt x="15" y="9"/>
                  </a:cubicBezTo>
                  <a:cubicBezTo>
                    <a:pt x="15" y="10"/>
                    <a:pt x="16" y="10"/>
                    <a:pt x="16" y="10"/>
                  </a:cubicBezTo>
                  <a:cubicBezTo>
                    <a:pt x="17" y="10"/>
                    <a:pt x="17" y="10"/>
                    <a:pt x="17" y="10"/>
                  </a:cubicBezTo>
                  <a:cubicBezTo>
                    <a:pt x="17" y="10"/>
                    <a:pt x="16" y="10"/>
                    <a:pt x="16" y="10"/>
                  </a:cubicBezTo>
                  <a:cubicBezTo>
                    <a:pt x="16" y="10"/>
                    <a:pt x="16" y="11"/>
                    <a:pt x="16" y="11"/>
                  </a:cubicBezTo>
                  <a:cubicBezTo>
                    <a:pt x="15" y="11"/>
                    <a:pt x="15" y="11"/>
                    <a:pt x="14" y="11"/>
                  </a:cubicBezTo>
                  <a:cubicBezTo>
                    <a:pt x="13" y="12"/>
                    <a:pt x="12" y="12"/>
                    <a:pt x="11" y="13"/>
                  </a:cubicBezTo>
                  <a:cubicBezTo>
                    <a:pt x="11" y="13"/>
                    <a:pt x="10" y="13"/>
                    <a:pt x="9" y="13"/>
                  </a:cubicBezTo>
                  <a:cubicBezTo>
                    <a:pt x="9" y="13"/>
                    <a:pt x="8" y="13"/>
                    <a:pt x="8" y="13"/>
                  </a:cubicBezTo>
                  <a:cubicBezTo>
                    <a:pt x="7" y="13"/>
                    <a:pt x="7" y="13"/>
                    <a:pt x="6" y="13"/>
                  </a:cubicBezTo>
                  <a:cubicBezTo>
                    <a:pt x="6" y="13"/>
                    <a:pt x="5" y="13"/>
                    <a:pt x="5" y="13"/>
                  </a:cubicBezTo>
                  <a:cubicBezTo>
                    <a:pt x="6" y="13"/>
                    <a:pt x="7" y="13"/>
                    <a:pt x="8" y="13"/>
                  </a:cubicBezTo>
                  <a:cubicBezTo>
                    <a:pt x="9" y="13"/>
                    <a:pt x="10" y="13"/>
                    <a:pt x="11" y="13"/>
                  </a:cubicBezTo>
                  <a:cubicBezTo>
                    <a:pt x="12" y="13"/>
                    <a:pt x="13" y="13"/>
                    <a:pt x="13" y="13"/>
                  </a:cubicBezTo>
                  <a:cubicBezTo>
                    <a:pt x="13" y="13"/>
                    <a:pt x="12" y="13"/>
                    <a:pt x="11" y="14"/>
                  </a:cubicBezTo>
                  <a:cubicBezTo>
                    <a:pt x="11" y="14"/>
                    <a:pt x="10" y="15"/>
                    <a:pt x="9" y="15"/>
                  </a:cubicBezTo>
                  <a:cubicBezTo>
                    <a:pt x="8" y="16"/>
                    <a:pt x="6" y="16"/>
                    <a:pt x="4" y="17"/>
                  </a:cubicBezTo>
                  <a:cubicBezTo>
                    <a:pt x="3" y="18"/>
                    <a:pt x="1" y="18"/>
                    <a:pt x="0" y="19"/>
                  </a:cubicBezTo>
                  <a:cubicBezTo>
                    <a:pt x="3" y="18"/>
                    <a:pt x="6" y="17"/>
                    <a:pt x="9" y="16"/>
                  </a:cubicBezTo>
                  <a:cubicBezTo>
                    <a:pt x="10" y="15"/>
                    <a:pt x="11" y="15"/>
                    <a:pt x="12" y="14"/>
                  </a:cubicBezTo>
                  <a:cubicBezTo>
                    <a:pt x="12" y="14"/>
                    <a:pt x="13" y="14"/>
                    <a:pt x="14" y="13"/>
                  </a:cubicBezTo>
                  <a:cubicBezTo>
                    <a:pt x="15" y="12"/>
                    <a:pt x="17" y="11"/>
                    <a:pt x="18" y="10"/>
                  </a:cubicBezTo>
                  <a:cubicBezTo>
                    <a:pt x="19" y="9"/>
                    <a:pt x="21" y="9"/>
                    <a:pt x="22" y="8"/>
                  </a:cubicBezTo>
                  <a:cubicBezTo>
                    <a:pt x="23" y="7"/>
                    <a:pt x="24" y="7"/>
                    <a:pt x="25" y="7"/>
                  </a:cubicBezTo>
                  <a:cubicBezTo>
                    <a:pt x="25" y="6"/>
                    <a:pt x="26" y="6"/>
                    <a:pt x="27" y="6"/>
                  </a:cubicBezTo>
                  <a:cubicBezTo>
                    <a:pt x="28" y="6"/>
                    <a:pt x="29" y="6"/>
                    <a:pt x="29" y="6"/>
                  </a:cubicBezTo>
                  <a:cubicBezTo>
                    <a:pt x="30" y="6"/>
                    <a:pt x="31" y="6"/>
                    <a:pt x="31" y="6"/>
                  </a:cubicBezTo>
                  <a:cubicBezTo>
                    <a:pt x="30" y="6"/>
                    <a:pt x="30" y="6"/>
                    <a:pt x="29" y="7"/>
                  </a:cubicBezTo>
                  <a:cubicBezTo>
                    <a:pt x="28" y="7"/>
                    <a:pt x="28" y="8"/>
                    <a:pt x="27" y="8"/>
                  </a:cubicBezTo>
                  <a:cubicBezTo>
                    <a:pt x="27" y="8"/>
                    <a:pt x="26" y="9"/>
                    <a:pt x="26" y="9"/>
                  </a:cubicBezTo>
                  <a:cubicBezTo>
                    <a:pt x="25" y="10"/>
                    <a:pt x="24" y="11"/>
                    <a:pt x="23" y="12"/>
                  </a:cubicBezTo>
                  <a:cubicBezTo>
                    <a:pt x="22" y="13"/>
                    <a:pt x="21" y="13"/>
                    <a:pt x="21" y="14"/>
                  </a:cubicBezTo>
                  <a:cubicBezTo>
                    <a:pt x="20" y="15"/>
                    <a:pt x="19" y="16"/>
                    <a:pt x="18" y="17"/>
                  </a:cubicBezTo>
                  <a:cubicBezTo>
                    <a:pt x="17" y="18"/>
                    <a:pt x="16" y="18"/>
                    <a:pt x="15" y="19"/>
                  </a:cubicBezTo>
                  <a:cubicBezTo>
                    <a:pt x="14" y="19"/>
                    <a:pt x="13" y="20"/>
                    <a:pt x="12" y="20"/>
                  </a:cubicBezTo>
                  <a:cubicBezTo>
                    <a:pt x="14" y="20"/>
                    <a:pt x="16" y="19"/>
                    <a:pt x="18" y="17"/>
                  </a:cubicBezTo>
                  <a:cubicBezTo>
                    <a:pt x="19" y="16"/>
                    <a:pt x="20" y="16"/>
                    <a:pt x="21" y="15"/>
                  </a:cubicBezTo>
                  <a:cubicBezTo>
                    <a:pt x="22" y="14"/>
                    <a:pt x="23" y="13"/>
                    <a:pt x="23" y="12"/>
                  </a:cubicBezTo>
                  <a:cubicBezTo>
                    <a:pt x="24" y="11"/>
                    <a:pt x="25" y="10"/>
                    <a:pt x="26" y="9"/>
                  </a:cubicBezTo>
                  <a:cubicBezTo>
                    <a:pt x="26" y="9"/>
                    <a:pt x="27" y="9"/>
                    <a:pt x="27" y="9"/>
                  </a:cubicBezTo>
                  <a:cubicBezTo>
                    <a:pt x="28" y="8"/>
                    <a:pt x="29" y="8"/>
                    <a:pt x="29" y="8"/>
                  </a:cubicBezTo>
                  <a:cubicBezTo>
                    <a:pt x="30" y="7"/>
                    <a:pt x="31" y="6"/>
                    <a:pt x="32" y="6"/>
                  </a:cubicBezTo>
                  <a:cubicBezTo>
                    <a:pt x="33" y="6"/>
                    <a:pt x="33" y="5"/>
                    <a:pt x="34" y="5"/>
                  </a:cubicBezTo>
                  <a:cubicBezTo>
                    <a:pt x="34" y="5"/>
                    <a:pt x="34" y="5"/>
                    <a:pt x="35" y="5"/>
                  </a:cubicBezTo>
                  <a:cubicBezTo>
                    <a:pt x="35" y="5"/>
                    <a:pt x="35" y="5"/>
                    <a:pt x="35" y="5"/>
                  </a:cubicBezTo>
                  <a:cubicBezTo>
                    <a:pt x="34" y="6"/>
                    <a:pt x="33" y="7"/>
                    <a:pt x="33" y="8"/>
                  </a:cubicBezTo>
                  <a:cubicBezTo>
                    <a:pt x="32" y="9"/>
                    <a:pt x="32" y="10"/>
                    <a:pt x="32" y="11"/>
                  </a:cubicBezTo>
                  <a:cubicBezTo>
                    <a:pt x="31" y="11"/>
                    <a:pt x="31" y="12"/>
                    <a:pt x="31" y="13"/>
                  </a:cubicBezTo>
                  <a:cubicBezTo>
                    <a:pt x="30" y="15"/>
                    <a:pt x="29" y="16"/>
                    <a:pt x="28" y="17"/>
                  </a:cubicBezTo>
                  <a:cubicBezTo>
                    <a:pt x="28" y="18"/>
                    <a:pt x="27" y="19"/>
                    <a:pt x="27" y="19"/>
                  </a:cubicBezTo>
                  <a:cubicBezTo>
                    <a:pt x="26" y="20"/>
                    <a:pt x="25" y="20"/>
                    <a:pt x="25" y="21"/>
                  </a:cubicBezTo>
                  <a:cubicBezTo>
                    <a:pt x="26" y="20"/>
                    <a:pt x="27" y="19"/>
                    <a:pt x="29" y="18"/>
                  </a:cubicBezTo>
                  <a:cubicBezTo>
                    <a:pt x="29" y="17"/>
                    <a:pt x="30" y="16"/>
                    <a:pt x="30" y="16"/>
                  </a:cubicBezTo>
                  <a:cubicBezTo>
                    <a:pt x="30" y="15"/>
                    <a:pt x="31" y="15"/>
                    <a:pt x="31" y="14"/>
                  </a:cubicBezTo>
                  <a:cubicBezTo>
                    <a:pt x="31" y="14"/>
                    <a:pt x="31" y="14"/>
                    <a:pt x="31" y="14"/>
                  </a:cubicBezTo>
                  <a:cubicBezTo>
                    <a:pt x="31" y="14"/>
                    <a:pt x="31" y="13"/>
                    <a:pt x="31" y="13"/>
                  </a:cubicBezTo>
                  <a:cubicBezTo>
                    <a:pt x="32" y="12"/>
                    <a:pt x="33" y="10"/>
                    <a:pt x="34" y="9"/>
                  </a:cubicBezTo>
                  <a:cubicBezTo>
                    <a:pt x="34" y="8"/>
                    <a:pt x="34" y="7"/>
                    <a:pt x="35" y="6"/>
                  </a:cubicBezTo>
                  <a:cubicBezTo>
                    <a:pt x="35" y="6"/>
                    <a:pt x="35" y="5"/>
                    <a:pt x="36" y="5"/>
                  </a:cubicBezTo>
                  <a:cubicBezTo>
                    <a:pt x="36" y="5"/>
                    <a:pt x="37" y="4"/>
                    <a:pt x="37" y="4"/>
                  </a:cubicBezTo>
                  <a:cubicBezTo>
                    <a:pt x="37" y="4"/>
                    <a:pt x="38" y="4"/>
                    <a:pt x="37" y="3"/>
                  </a:cubicBezTo>
                  <a:cubicBezTo>
                    <a:pt x="37" y="3"/>
                    <a:pt x="37" y="3"/>
                    <a:pt x="37" y="3"/>
                  </a:cubicBezTo>
                  <a:cubicBezTo>
                    <a:pt x="36" y="3"/>
                    <a:pt x="35" y="4"/>
                    <a:pt x="34" y="4"/>
                  </a:cubicBezTo>
                  <a:cubicBezTo>
                    <a:pt x="34" y="4"/>
                    <a:pt x="33" y="4"/>
                    <a:pt x="33" y="4"/>
                  </a:cubicBezTo>
                  <a:cubicBezTo>
                    <a:pt x="33" y="4"/>
                    <a:pt x="33" y="4"/>
                    <a:pt x="32" y="4"/>
                  </a:cubicBezTo>
                  <a:cubicBezTo>
                    <a:pt x="32" y="4"/>
                    <a:pt x="32" y="3"/>
                    <a:pt x="31" y="3"/>
                  </a:cubicBezTo>
                  <a:cubicBezTo>
                    <a:pt x="31" y="3"/>
                    <a:pt x="31" y="3"/>
                    <a:pt x="31" y="3"/>
                  </a:cubicBezTo>
                  <a:cubicBezTo>
                    <a:pt x="31" y="2"/>
                    <a:pt x="31" y="2"/>
                    <a:pt x="31" y="2"/>
                  </a:cubicBezTo>
                  <a:cubicBezTo>
                    <a:pt x="31" y="2"/>
                    <a:pt x="31" y="2"/>
                    <a:pt x="31" y="2"/>
                  </a:cubicBezTo>
                  <a:cubicBezTo>
                    <a:pt x="30" y="2"/>
                    <a:pt x="30" y="2"/>
                    <a:pt x="29" y="2"/>
                  </a:cubicBezTo>
                  <a:cubicBezTo>
                    <a:pt x="29" y="1"/>
                    <a:pt x="28" y="1"/>
                    <a:pt x="27" y="0"/>
                  </a:cubicBezTo>
                  <a:cubicBezTo>
                    <a:pt x="27" y="0"/>
                    <a:pt x="26" y="0"/>
                    <a:pt x="26" y="0"/>
                  </a:cubicBezTo>
                  <a:cubicBezTo>
                    <a:pt x="25" y="0"/>
                    <a:pt x="25" y="0"/>
                    <a:pt x="25" y="0"/>
                  </a:cubicBezTo>
                  <a:cubicBezTo>
                    <a:pt x="25" y="0"/>
                    <a:pt x="25" y="0"/>
                    <a:pt x="26" y="0"/>
                  </a:cubicBezTo>
                  <a:cubicBezTo>
                    <a:pt x="26" y="0"/>
                    <a:pt x="27" y="1"/>
                    <a:pt x="27" y="1"/>
                  </a:cubicBezTo>
                  <a:cubicBezTo>
                    <a:pt x="28" y="1"/>
                    <a:pt x="28" y="2"/>
                    <a:pt x="29" y="2"/>
                  </a:cubicBezTo>
                  <a:cubicBezTo>
                    <a:pt x="29" y="2"/>
                    <a:pt x="30" y="3"/>
                    <a:pt x="30" y="3"/>
                  </a:cubicBezTo>
                  <a:cubicBezTo>
                    <a:pt x="30" y="3"/>
                    <a:pt x="30" y="3"/>
                    <a:pt x="30" y="3"/>
                  </a:cubicBezTo>
                  <a:cubicBezTo>
                    <a:pt x="30" y="3"/>
                    <a:pt x="30" y="3"/>
                    <a:pt x="30" y="3"/>
                  </a:cubicBezTo>
                  <a:cubicBezTo>
                    <a:pt x="31" y="3"/>
                    <a:pt x="31" y="4"/>
                    <a:pt x="31" y="4"/>
                  </a:cubicBezTo>
                  <a:cubicBezTo>
                    <a:pt x="31" y="4"/>
                    <a:pt x="31" y="4"/>
                    <a:pt x="32" y="4"/>
                  </a:cubicBezTo>
                  <a:cubicBezTo>
                    <a:pt x="31" y="4"/>
                    <a:pt x="31" y="4"/>
                    <a:pt x="30" y="4"/>
                  </a:cubicBezTo>
                  <a:cubicBezTo>
                    <a:pt x="27" y="4"/>
                    <a:pt x="27" y="4"/>
                    <a:pt x="27" y="4"/>
                  </a:cubicBezTo>
                  <a:cubicBezTo>
                    <a:pt x="25" y="4"/>
                    <a:pt x="24" y="4"/>
                    <a:pt x="23" y="4"/>
                  </a:cubicBezTo>
                  <a:cubicBezTo>
                    <a:pt x="22" y="4"/>
                    <a:pt x="22" y="4"/>
                    <a:pt x="22" y="4"/>
                  </a:cubicBezTo>
                  <a:cubicBezTo>
                    <a:pt x="21" y="4"/>
                    <a:pt x="21" y="4"/>
                    <a:pt x="21" y="4"/>
                  </a:cubicBezTo>
                  <a:cubicBezTo>
                    <a:pt x="20" y="4"/>
                    <a:pt x="19" y="4"/>
                    <a:pt x="19" y="4"/>
                  </a:cubicBezTo>
                  <a:cubicBezTo>
                    <a:pt x="18" y="4"/>
                    <a:pt x="17" y="3"/>
                    <a:pt x="17" y="3"/>
                  </a:cubicBezTo>
                  <a:cubicBezTo>
                    <a:pt x="16" y="3"/>
                    <a:pt x="16" y="3"/>
                    <a:pt x="15" y="2"/>
                  </a:cubicBezTo>
                  <a:cubicBezTo>
                    <a:pt x="16" y="3"/>
                    <a:pt x="17" y="4"/>
                    <a:pt x="19" y="4"/>
                  </a:cubicBezTo>
                  <a:cubicBezTo>
                    <a:pt x="19" y="4"/>
                    <a:pt x="20" y="4"/>
                    <a:pt x="21" y="5"/>
                  </a:cubicBezTo>
                  <a:close/>
                  <a:moveTo>
                    <a:pt x="17" y="10"/>
                  </a:moveTo>
                  <a:cubicBezTo>
                    <a:pt x="17" y="10"/>
                    <a:pt x="17" y="10"/>
                    <a:pt x="17" y="10"/>
                  </a:cubicBezTo>
                  <a:cubicBezTo>
                    <a:pt x="17" y="10"/>
                    <a:pt x="17" y="10"/>
                    <a:pt x="17" y="10"/>
                  </a:cubicBezTo>
                  <a:cubicBezTo>
                    <a:pt x="17" y="10"/>
                    <a:pt x="17" y="10"/>
                    <a:pt x="17" y="1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099"/>
            <p:cNvSpPr>
              <a:spLocks/>
            </p:cNvSpPr>
            <p:nvPr/>
          </p:nvSpPr>
          <p:spPr bwMode="auto">
            <a:xfrm>
              <a:off x="5954677" y="3560781"/>
              <a:ext cx="38100" cy="153989"/>
            </a:xfrm>
            <a:custGeom>
              <a:avLst/>
              <a:gdLst>
                <a:gd name="T0" fmla="*/ 10 w 10"/>
                <a:gd name="T1" fmla="*/ 30 h 41"/>
                <a:gd name="T2" fmla="*/ 10 w 10"/>
                <a:gd name="T3" fmla="*/ 27 h 41"/>
                <a:gd name="T4" fmla="*/ 8 w 10"/>
                <a:gd name="T5" fmla="*/ 20 h 41"/>
                <a:gd name="T6" fmla="*/ 3 w 10"/>
                <a:gd name="T7" fmla="*/ 11 h 41"/>
                <a:gd name="T8" fmla="*/ 2 w 10"/>
                <a:gd name="T9" fmla="*/ 4 h 41"/>
                <a:gd name="T10" fmla="*/ 1 w 10"/>
                <a:gd name="T11" fmla="*/ 0 h 41"/>
                <a:gd name="T12" fmla="*/ 0 w 10"/>
                <a:gd name="T13" fmla="*/ 7 h 41"/>
                <a:gd name="T14" fmla="*/ 3 w 10"/>
                <a:gd name="T15" fmla="*/ 25 h 41"/>
                <a:gd name="T16" fmla="*/ 4 w 10"/>
                <a:gd name="T17" fmla="*/ 34 h 41"/>
                <a:gd name="T18" fmla="*/ 5 w 10"/>
                <a:gd name="T19" fmla="*/ 41 h 41"/>
                <a:gd name="T20" fmla="*/ 5 w 10"/>
                <a:gd name="T21" fmla="*/ 41 h 41"/>
                <a:gd name="T22" fmla="*/ 10 w 10"/>
                <a:gd name="T23"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41">
                  <a:moveTo>
                    <a:pt x="10" y="30"/>
                  </a:moveTo>
                  <a:cubicBezTo>
                    <a:pt x="10" y="29"/>
                    <a:pt x="10" y="28"/>
                    <a:pt x="10" y="27"/>
                  </a:cubicBezTo>
                  <a:cubicBezTo>
                    <a:pt x="9" y="25"/>
                    <a:pt x="9" y="23"/>
                    <a:pt x="8" y="20"/>
                  </a:cubicBezTo>
                  <a:cubicBezTo>
                    <a:pt x="7" y="17"/>
                    <a:pt x="4" y="14"/>
                    <a:pt x="3" y="11"/>
                  </a:cubicBezTo>
                  <a:cubicBezTo>
                    <a:pt x="2" y="8"/>
                    <a:pt x="2" y="6"/>
                    <a:pt x="2" y="4"/>
                  </a:cubicBezTo>
                  <a:cubicBezTo>
                    <a:pt x="2" y="3"/>
                    <a:pt x="1" y="1"/>
                    <a:pt x="1" y="0"/>
                  </a:cubicBezTo>
                  <a:cubicBezTo>
                    <a:pt x="1" y="2"/>
                    <a:pt x="1" y="5"/>
                    <a:pt x="0" y="7"/>
                  </a:cubicBezTo>
                  <a:cubicBezTo>
                    <a:pt x="0" y="13"/>
                    <a:pt x="2" y="19"/>
                    <a:pt x="3" y="25"/>
                  </a:cubicBezTo>
                  <a:cubicBezTo>
                    <a:pt x="4" y="28"/>
                    <a:pt x="4" y="31"/>
                    <a:pt x="4" y="34"/>
                  </a:cubicBezTo>
                  <a:cubicBezTo>
                    <a:pt x="4" y="36"/>
                    <a:pt x="4" y="38"/>
                    <a:pt x="5" y="41"/>
                  </a:cubicBezTo>
                  <a:cubicBezTo>
                    <a:pt x="5" y="41"/>
                    <a:pt x="5" y="41"/>
                    <a:pt x="5" y="41"/>
                  </a:cubicBezTo>
                  <a:cubicBezTo>
                    <a:pt x="6" y="37"/>
                    <a:pt x="8" y="33"/>
                    <a:pt x="10" y="3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102"/>
            <p:cNvSpPr>
              <a:spLocks/>
            </p:cNvSpPr>
            <p:nvPr/>
          </p:nvSpPr>
          <p:spPr bwMode="auto">
            <a:xfrm>
              <a:off x="5932452" y="3621107"/>
              <a:ext cx="30163" cy="63500"/>
            </a:xfrm>
            <a:custGeom>
              <a:avLst/>
              <a:gdLst>
                <a:gd name="T0" fmla="*/ 8 w 8"/>
                <a:gd name="T1" fmla="*/ 8 h 17"/>
                <a:gd name="T2" fmla="*/ 7 w 8"/>
                <a:gd name="T3" fmla="*/ 0 h 17"/>
                <a:gd name="T4" fmla="*/ 7 w 8"/>
                <a:gd name="T5" fmla="*/ 4 h 17"/>
                <a:gd name="T6" fmla="*/ 3 w 8"/>
                <a:gd name="T7" fmla="*/ 8 h 17"/>
                <a:gd name="T8" fmla="*/ 0 w 8"/>
                <a:gd name="T9" fmla="*/ 10 h 17"/>
                <a:gd name="T10" fmla="*/ 6 w 8"/>
                <a:gd name="T11" fmla="*/ 17 h 17"/>
                <a:gd name="T12" fmla="*/ 8 w 8"/>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8" h="17">
                  <a:moveTo>
                    <a:pt x="8" y="8"/>
                  </a:moveTo>
                  <a:cubicBezTo>
                    <a:pt x="8" y="5"/>
                    <a:pt x="7" y="3"/>
                    <a:pt x="7" y="0"/>
                  </a:cubicBezTo>
                  <a:cubicBezTo>
                    <a:pt x="7" y="1"/>
                    <a:pt x="7" y="3"/>
                    <a:pt x="7" y="4"/>
                  </a:cubicBezTo>
                  <a:cubicBezTo>
                    <a:pt x="6" y="6"/>
                    <a:pt x="4" y="7"/>
                    <a:pt x="3" y="8"/>
                  </a:cubicBezTo>
                  <a:cubicBezTo>
                    <a:pt x="2" y="8"/>
                    <a:pt x="1" y="9"/>
                    <a:pt x="0" y="10"/>
                  </a:cubicBezTo>
                  <a:cubicBezTo>
                    <a:pt x="2" y="12"/>
                    <a:pt x="4" y="15"/>
                    <a:pt x="6" y="17"/>
                  </a:cubicBezTo>
                  <a:cubicBezTo>
                    <a:pt x="8" y="15"/>
                    <a:pt x="8" y="11"/>
                    <a:pt x="8"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103"/>
            <p:cNvSpPr>
              <a:spLocks/>
            </p:cNvSpPr>
            <p:nvPr/>
          </p:nvSpPr>
          <p:spPr bwMode="auto">
            <a:xfrm>
              <a:off x="5954677" y="3489343"/>
              <a:ext cx="57150" cy="138113"/>
            </a:xfrm>
            <a:custGeom>
              <a:avLst/>
              <a:gdLst>
                <a:gd name="T0" fmla="*/ 1 w 15"/>
                <a:gd name="T1" fmla="*/ 19 h 37"/>
                <a:gd name="T2" fmla="*/ 4 w 15"/>
                <a:gd name="T3" fmla="*/ 23 h 37"/>
                <a:gd name="T4" fmla="*/ 9 w 15"/>
                <a:gd name="T5" fmla="*/ 26 h 37"/>
                <a:gd name="T6" fmla="*/ 14 w 15"/>
                <a:gd name="T7" fmla="*/ 37 h 37"/>
                <a:gd name="T8" fmla="*/ 14 w 15"/>
                <a:gd name="T9" fmla="*/ 37 h 37"/>
                <a:gd name="T10" fmla="*/ 12 w 15"/>
                <a:gd name="T11" fmla="*/ 24 h 37"/>
                <a:gd name="T12" fmla="*/ 1 w 15"/>
                <a:gd name="T13" fmla="*/ 17 h 37"/>
                <a:gd name="T14" fmla="*/ 1 w 15"/>
                <a:gd name="T15" fmla="*/ 10 h 37"/>
                <a:gd name="T16" fmla="*/ 2 w 15"/>
                <a:gd name="T17" fmla="*/ 4 h 37"/>
                <a:gd name="T18" fmla="*/ 1 w 15"/>
                <a:gd name="T19" fmla="*/ 0 h 37"/>
                <a:gd name="T20" fmla="*/ 0 w 15"/>
                <a:gd name="T21" fmla="*/ 1 h 37"/>
                <a:gd name="T22" fmla="*/ 1 w 15"/>
                <a:gd name="T23" fmla="*/ 4 h 37"/>
                <a:gd name="T24" fmla="*/ 1 w 15"/>
                <a:gd name="T25" fmla="*/ 10 h 37"/>
                <a:gd name="T26" fmla="*/ 1 w 15"/>
                <a:gd name="T27" fmla="*/ 17 h 37"/>
                <a:gd name="T28" fmla="*/ 1 w 15"/>
                <a:gd name="T2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7">
                  <a:moveTo>
                    <a:pt x="1" y="19"/>
                  </a:moveTo>
                  <a:cubicBezTo>
                    <a:pt x="2" y="20"/>
                    <a:pt x="4" y="22"/>
                    <a:pt x="4" y="23"/>
                  </a:cubicBezTo>
                  <a:cubicBezTo>
                    <a:pt x="5" y="24"/>
                    <a:pt x="7" y="25"/>
                    <a:pt x="9" y="26"/>
                  </a:cubicBezTo>
                  <a:cubicBezTo>
                    <a:pt x="12" y="29"/>
                    <a:pt x="14" y="32"/>
                    <a:pt x="14" y="37"/>
                  </a:cubicBezTo>
                  <a:cubicBezTo>
                    <a:pt x="14" y="37"/>
                    <a:pt x="14" y="37"/>
                    <a:pt x="14" y="37"/>
                  </a:cubicBezTo>
                  <a:cubicBezTo>
                    <a:pt x="15" y="32"/>
                    <a:pt x="14" y="28"/>
                    <a:pt x="12" y="24"/>
                  </a:cubicBezTo>
                  <a:cubicBezTo>
                    <a:pt x="10" y="21"/>
                    <a:pt x="6" y="17"/>
                    <a:pt x="1" y="17"/>
                  </a:cubicBezTo>
                  <a:cubicBezTo>
                    <a:pt x="0" y="14"/>
                    <a:pt x="1" y="12"/>
                    <a:pt x="1" y="10"/>
                  </a:cubicBezTo>
                  <a:cubicBezTo>
                    <a:pt x="2" y="8"/>
                    <a:pt x="2" y="6"/>
                    <a:pt x="2" y="4"/>
                  </a:cubicBezTo>
                  <a:cubicBezTo>
                    <a:pt x="2" y="3"/>
                    <a:pt x="1" y="1"/>
                    <a:pt x="1" y="0"/>
                  </a:cubicBezTo>
                  <a:cubicBezTo>
                    <a:pt x="1" y="0"/>
                    <a:pt x="0" y="1"/>
                    <a:pt x="0" y="1"/>
                  </a:cubicBezTo>
                  <a:cubicBezTo>
                    <a:pt x="0" y="2"/>
                    <a:pt x="1" y="3"/>
                    <a:pt x="1" y="4"/>
                  </a:cubicBezTo>
                  <a:cubicBezTo>
                    <a:pt x="1" y="6"/>
                    <a:pt x="1" y="8"/>
                    <a:pt x="1" y="10"/>
                  </a:cubicBezTo>
                  <a:cubicBezTo>
                    <a:pt x="0" y="12"/>
                    <a:pt x="0" y="15"/>
                    <a:pt x="1" y="17"/>
                  </a:cubicBezTo>
                  <a:cubicBezTo>
                    <a:pt x="1" y="18"/>
                    <a:pt x="1" y="18"/>
                    <a:pt x="1"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104"/>
            <p:cNvSpPr>
              <a:spLocks noEditPoints="1"/>
            </p:cNvSpPr>
            <p:nvPr/>
          </p:nvSpPr>
          <p:spPr bwMode="auto">
            <a:xfrm>
              <a:off x="5929277" y="3552844"/>
              <a:ext cx="77788" cy="153989"/>
            </a:xfrm>
            <a:custGeom>
              <a:avLst/>
              <a:gdLst>
                <a:gd name="T0" fmla="*/ 5 w 21"/>
                <a:gd name="T1" fmla="*/ 16 h 41"/>
                <a:gd name="T2" fmla="*/ 6 w 21"/>
                <a:gd name="T3" fmla="*/ 12 h 41"/>
                <a:gd name="T4" fmla="*/ 7 w 21"/>
                <a:gd name="T5" fmla="*/ 16 h 41"/>
                <a:gd name="T6" fmla="*/ 7 w 21"/>
                <a:gd name="T7" fmla="*/ 19 h 41"/>
                <a:gd name="T8" fmla="*/ 7 w 21"/>
                <a:gd name="T9" fmla="*/ 22 h 41"/>
                <a:gd name="T10" fmla="*/ 5 w 21"/>
                <a:gd name="T11" fmla="*/ 24 h 41"/>
                <a:gd name="T12" fmla="*/ 5 w 21"/>
                <a:gd name="T13" fmla="*/ 25 h 41"/>
                <a:gd name="T14" fmla="*/ 3 w 21"/>
                <a:gd name="T15" fmla="*/ 26 h 41"/>
                <a:gd name="T16" fmla="*/ 4 w 21"/>
                <a:gd name="T17" fmla="*/ 26 h 41"/>
                <a:gd name="T18" fmla="*/ 6 w 21"/>
                <a:gd name="T19" fmla="*/ 25 h 41"/>
                <a:gd name="T20" fmla="*/ 7 w 21"/>
                <a:gd name="T21" fmla="*/ 24 h 41"/>
                <a:gd name="T22" fmla="*/ 8 w 21"/>
                <a:gd name="T23" fmla="*/ 22 h 41"/>
                <a:gd name="T24" fmla="*/ 9 w 21"/>
                <a:gd name="T25" fmla="*/ 23 h 41"/>
                <a:gd name="T26" fmla="*/ 9 w 21"/>
                <a:gd name="T27" fmla="*/ 28 h 41"/>
                <a:gd name="T28" fmla="*/ 9 w 21"/>
                <a:gd name="T29" fmla="*/ 31 h 41"/>
                <a:gd name="T30" fmla="*/ 8 w 21"/>
                <a:gd name="T31" fmla="*/ 35 h 41"/>
                <a:gd name="T32" fmla="*/ 10 w 21"/>
                <a:gd name="T33" fmla="*/ 28 h 41"/>
                <a:gd name="T34" fmla="*/ 10 w 21"/>
                <a:gd name="T35" fmla="*/ 28 h 41"/>
                <a:gd name="T36" fmla="*/ 11 w 21"/>
                <a:gd name="T37" fmla="*/ 36 h 41"/>
                <a:gd name="T38" fmla="*/ 11 w 21"/>
                <a:gd name="T39" fmla="*/ 31 h 41"/>
                <a:gd name="T40" fmla="*/ 10 w 21"/>
                <a:gd name="T41" fmla="*/ 26 h 41"/>
                <a:gd name="T42" fmla="*/ 8 w 21"/>
                <a:gd name="T43" fmla="*/ 16 h 41"/>
                <a:gd name="T44" fmla="*/ 7 w 21"/>
                <a:gd name="T45" fmla="*/ 11 h 41"/>
                <a:gd name="T46" fmla="*/ 8 w 21"/>
                <a:gd name="T47" fmla="*/ 7 h 41"/>
                <a:gd name="T48" fmla="*/ 9 w 21"/>
                <a:gd name="T49" fmla="*/ 12 h 41"/>
                <a:gd name="T50" fmla="*/ 12 w 21"/>
                <a:gd name="T51" fmla="*/ 17 h 41"/>
                <a:gd name="T52" fmla="*/ 15 w 21"/>
                <a:gd name="T53" fmla="*/ 23 h 41"/>
                <a:gd name="T54" fmla="*/ 17 w 21"/>
                <a:gd name="T55" fmla="*/ 30 h 41"/>
                <a:gd name="T56" fmla="*/ 14 w 21"/>
                <a:gd name="T57" fmla="*/ 19 h 41"/>
                <a:gd name="T58" fmla="*/ 10 w 21"/>
                <a:gd name="T59" fmla="*/ 13 h 41"/>
                <a:gd name="T60" fmla="*/ 10 w 21"/>
                <a:gd name="T61" fmla="*/ 10 h 41"/>
                <a:gd name="T62" fmla="*/ 9 w 21"/>
                <a:gd name="T63" fmla="*/ 4 h 41"/>
                <a:gd name="T64" fmla="*/ 9 w 21"/>
                <a:gd name="T65" fmla="*/ 4 h 41"/>
                <a:gd name="T66" fmla="*/ 13 w 21"/>
                <a:gd name="T67" fmla="*/ 8 h 41"/>
                <a:gd name="T68" fmla="*/ 19 w 21"/>
                <a:gd name="T69" fmla="*/ 13 h 41"/>
                <a:gd name="T70" fmla="*/ 21 w 21"/>
                <a:gd name="T71" fmla="*/ 18 h 41"/>
                <a:gd name="T72" fmla="*/ 18 w 21"/>
                <a:gd name="T73" fmla="*/ 11 h 41"/>
                <a:gd name="T74" fmla="*/ 16 w 21"/>
                <a:gd name="T75" fmla="*/ 9 h 41"/>
                <a:gd name="T76" fmla="*/ 12 w 21"/>
                <a:gd name="T77" fmla="*/ 6 h 41"/>
                <a:gd name="T78" fmla="*/ 9 w 21"/>
                <a:gd name="T79" fmla="*/ 2 h 41"/>
                <a:gd name="T80" fmla="*/ 8 w 21"/>
                <a:gd name="T81" fmla="*/ 0 h 41"/>
                <a:gd name="T82" fmla="*/ 7 w 21"/>
                <a:gd name="T83" fmla="*/ 4 h 41"/>
                <a:gd name="T84" fmla="*/ 7 w 21"/>
                <a:gd name="T85" fmla="*/ 5 h 41"/>
                <a:gd name="T86" fmla="*/ 5 w 21"/>
                <a:gd name="T87" fmla="*/ 6 h 41"/>
                <a:gd name="T88" fmla="*/ 5 w 21"/>
                <a:gd name="T89" fmla="*/ 7 h 41"/>
                <a:gd name="T90" fmla="*/ 2 w 21"/>
                <a:gd name="T91" fmla="*/ 9 h 41"/>
                <a:gd name="T92" fmla="*/ 1 w 21"/>
                <a:gd name="T93" fmla="*/ 11 h 41"/>
                <a:gd name="T94" fmla="*/ 2 w 21"/>
                <a:gd name="T95" fmla="*/ 10 h 41"/>
                <a:gd name="T96" fmla="*/ 5 w 21"/>
                <a:gd name="T97" fmla="*/ 7 h 41"/>
                <a:gd name="T98" fmla="*/ 6 w 21"/>
                <a:gd name="T99" fmla="*/ 7 h 41"/>
                <a:gd name="T100" fmla="*/ 7 w 21"/>
                <a:gd name="T101" fmla="*/ 6 h 41"/>
                <a:gd name="T102" fmla="*/ 6 w 21"/>
                <a:gd name="T103" fmla="*/ 11 h 41"/>
                <a:gd name="T104" fmla="*/ 4 w 21"/>
                <a:gd name="T105" fmla="*/ 16 h 41"/>
                <a:gd name="T106" fmla="*/ 3 w 21"/>
                <a:gd name="T107" fmla="*/ 18 h 41"/>
                <a:gd name="T108" fmla="*/ 0 w 21"/>
                <a:gd name="T109" fmla="*/ 21 h 41"/>
                <a:gd name="T110" fmla="*/ 4 w 21"/>
                <a:gd name="T111" fmla="*/ 17 h 41"/>
                <a:gd name="T112" fmla="*/ 8 w 21"/>
                <a:gd name="T113" fmla="*/ 22 h 41"/>
                <a:gd name="T114" fmla="*/ 8 w 21"/>
                <a:gd name="T115"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41">
                  <a:moveTo>
                    <a:pt x="4" y="17"/>
                  </a:moveTo>
                  <a:cubicBezTo>
                    <a:pt x="4" y="16"/>
                    <a:pt x="4" y="16"/>
                    <a:pt x="5" y="16"/>
                  </a:cubicBezTo>
                  <a:cubicBezTo>
                    <a:pt x="5" y="15"/>
                    <a:pt x="5" y="15"/>
                    <a:pt x="5" y="15"/>
                  </a:cubicBezTo>
                  <a:cubicBezTo>
                    <a:pt x="5" y="14"/>
                    <a:pt x="6" y="13"/>
                    <a:pt x="6" y="12"/>
                  </a:cubicBezTo>
                  <a:cubicBezTo>
                    <a:pt x="6" y="12"/>
                    <a:pt x="6" y="13"/>
                    <a:pt x="6" y="14"/>
                  </a:cubicBezTo>
                  <a:cubicBezTo>
                    <a:pt x="6" y="15"/>
                    <a:pt x="6" y="15"/>
                    <a:pt x="7" y="16"/>
                  </a:cubicBezTo>
                  <a:cubicBezTo>
                    <a:pt x="7" y="17"/>
                    <a:pt x="7" y="18"/>
                    <a:pt x="7" y="19"/>
                  </a:cubicBezTo>
                  <a:cubicBezTo>
                    <a:pt x="7" y="19"/>
                    <a:pt x="7" y="19"/>
                    <a:pt x="7" y="19"/>
                  </a:cubicBezTo>
                  <a:cubicBezTo>
                    <a:pt x="7" y="20"/>
                    <a:pt x="8" y="20"/>
                    <a:pt x="8" y="21"/>
                  </a:cubicBezTo>
                  <a:cubicBezTo>
                    <a:pt x="8" y="21"/>
                    <a:pt x="8" y="22"/>
                    <a:pt x="7" y="22"/>
                  </a:cubicBezTo>
                  <a:cubicBezTo>
                    <a:pt x="7" y="22"/>
                    <a:pt x="7" y="23"/>
                    <a:pt x="7" y="23"/>
                  </a:cubicBezTo>
                  <a:cubicBezTo>
                    <a:pt x="6" y="24"/>
                    <a:pt x="6" y="24"/>
                    <a:pt x="5" y="24"/>
                  </a:cubicBezTo>
                  <a:cubicBezTo>
                    <a:pt x="5" y="25"/>
                    <a:pt x="5" y="25"/>
                    <a:pt x="5" y="25"/>
                  </a:cubicBezTo>
                  <a:cubicBezTo>
                    <a:pt x="5" y="25"/>
                    <a:pt x="5" y="25"/>
                    <a:pt x="5" y="25"/>
                  </a:cubicBezTo>
                  <a:cubicBezTo>
                    <a:pt x="5" y="25"/>
                    <a:pt x="5" y="25"/>
                    <a:pt x="4" y="25"/>
                  </a:cubicBezTo>
                  <a:cubicBezTo>
                    <a:pt x="4" y="26"/>
                    <a:pt x="3" y="26"/>
                    <a:pt x="3" y="26"/>
                  </a:cubicBezTo>
                  <a:cubicBezTo>
                    <a:pt x="2" y="26"/>
                    <a:pt x="2" y="27"/>
                    <a:pt x="2" y="27"/>
                  </a:cubicBezTo>
                  <a:cubicBezTo>
                    <a:pt x="3" y="27"/>
                    <a:pt x="4" y="26"/>
                    <a:pt x="4" y="26"/>
                  </a:cubicBezTo>
                  <a:cubicBezTo>
                    <a:pt x="5" y="26"/>
                    <a:pt x="5" y="25"/>
                    <a:pt x="5" y="25"/>
                  </a:cubicBezTo>
                  <a:cubicBezTo>
                    <a:pt x="5" y="25"/>
                    <a:pt x="5" y="25"/>
                    <a:pt x="6" y="25"/>
                  </a:cubicBezTo>
                  <a:cubicBezTo>
                    <a:pt x="6" y="25"/>
                    <a:pt x="6" y="25"/>
                    <a:pt x="6" y="25"/>
                  </a:cubicBezTo>
                  <a:cubicBezTo>
                    <a:pt x="6" y="24"/>
                    <a:pt x="7" y="24"/>
                    <a:pt x="7" y="24"/>
                  </a:cubicBezTo>
                  <a:cubicBezTo>
                    <a:pt x="7" y="23"/>
                    <a:pt x="8" y="23"/>
                    <a:pt x="8" y="22"/>
                  </a:cubicBezTo>
                  <a:cubicBezTo>
                    <a:pt x="8" y="22"/>
                    <a:pt x="8" y="22"/>
                    <a:pt x="8" y="22"/>
                  </a:cubicBezTo>
                  <a:cubicBezTo>
                    <a:pt x="8" y="22"/>
                    <a:pt x="8" y="22"/>
                    <a:pt x="8" y="23"/>
                  </a:cubicBezTo>
                  <a:cubicBezTo>
                    <a:pt x="8" y="23"/>
                    <a:pt x="9" y="23"/>
                    <a:pt x="9" y="23"/>
                  </a:cubicBezTo>
                  <a:cubicBezTo>
                    <a:pt x="9" y="24"/>
                    <a:pt x="9" y="24"/>
                    <a:pt x="9" y="25"/>
                  </a:cubicBezTo>
                  <a:cubicBezTo>
                    <a:pt x="9" y="26"/>
                    <a:pt x="9" y="27"/>
                    <a:pt x="9" y="28"/>
                  </a:cubicBezTo>
                  <a:cubicBezTo>
                    <a:pt x="9" y="29"/>
                    <a:pt x="9" y="29"/>
                    <a:pt x="9" y="30"/>
                  </a:cubicBezTo>
                  <a:cubicBezTo>
                    <a:pt x="9" y="30"/>
                    <a:pt x="9" y="31"/>
                    <a:pt x="9" y="31"/>
                  </a:cubicBezTo>
                  <a:cubicBezTo>
                    <a:pt x="8" y="32"/>
                    <a:pt x="8" y="33"/>
                    <a:pt x="8" y="33"/>
                  </a:cubicBezTo>
                  <a:cubicBezTo>
                    <a:pt x="8" y="34"/>
                    <a:pt x="8" y="34"/>
                    <a:pt x="8" y="35"/>
                  </a:cubicBezTo>
                  <a:cubicBezTo>
                    <a:pt x="8" y="34"/>
                    <a:pt x="9" y="33"/>
                    <a:pt x="9" y="32"/>
                  </a:cubicBezTo>
                  <a:cubicBezTo>
                    <a:pt x="9" y="30"/>
                    <a:pt x="9" y="29"/>
                    <a:pt x="10" y="28"/>
                  </a:cubicBezTo>
                  <a:cubicBezTo>
                    <a:pt x="10" y="28"/>
                    <a:pt x="10" y="27"/>
                    <a:pt x="10" y="26"/>
                  </a:cubicBezTo>
                  <a:cubicBezTo>
                    <a:pt x="10" y="27"/>
                    <a:pt x="10" y="28"/>
                    <a:pt x="10" y="28"/>
                  </a:cubicBezTo>
                  <a:cubicBezTo>
                    <a:pt x="10" y="29"/>
                    <a:pt x="11" y="30"/>
                    <a:pt x="11" y="31"/>
                  </a:cubicBezTo>
                  <a:cubicBezTo>
                    <a:pt x="11" y="33"/>
                    <a:pt x="11" y="34"/>
                    <a:pt x="11" y="36"/>
                  </a:cubicBezTo>
                  <a:cubicBezTo>
                    <a:pt x="11" y="38"/>
                    <a:pt x="11" y="39"/>
                    <a:pt x="11" y="41"/>
                  </a:cubicBezTo>
                  <a:cubicBezTo>
                    <a:pt x="12" y="38"/>
                    <a:pt x="12" y="34"/>
                    <a:pt x="11" y="31"/>
                  </a:cubicBezTo>
                  <a:cubicBezTo>
                    <a:pt x="11" y="30"/>
                    <a:pt x="11" y="29"/>
                    <a:pt x="11" y="28"/>
                  </a:cubicBezTo>
                  <a:cubicBezTo>
                    <a:pt x="11" y="27"/>
                    <a:pt x="11" y="27"/>
                    <a:pt x="10" y="26"/>
                  </a:cubicBezTo>
                  <a:cubicBezTo>
                    <a:pt x="10" y="24"/>
                    <a:pt x="9" y="23"/>
                    <a:pt x="9" y="21"/>
                  </a:cubicBezTo>
                  <a:cubicBezTo>
                    <a:pt x="8" y="19"/>
                    <a:pt x="8" y="18"/>
                    <a:pt x="8" y="16"/>
                  </a:cubicBezTo>
                  <a:cubicBezTo>
                    <a:pt x="8" y="15"/>
                    <a:pt x="7" y="14"/>
                    <a:pt x="7" y="14"/>
                  </a:cubicBezTo>
                  <a:cubicBezTo>
                    <a:pt x="7" y="13"/>
                    <a:pt x="7" y="12"/>
                    <a:pt x="7" y="11"/>
                  </a:cubicBezTo>
                  <a:cubicBezTo>
                    <a:pt x="7" y="10"/>
                    <a:pt x="8" y="9"/>
                    <a:pt x="8" y="9"/>
                  </a:cubicBezTo>
                  <a:cubicBezTo>
                    <a:pt x="8" y="8"/>
                    <a:pt x="8" y="7"/>
                    <a:pt x="8" y="7"/>
                  </a:cubicBezTo>
                  <a:cubicBezTo>
                    <a:pt x="8" y="8"/>
                    <a:pt x="9" y="9"/>
                    <a:pt x="9" y="10"/>
                  </a:cubicBezTo>
                  <a:cubicBezTo>
                    <a:pt x="9" y="10"/>
                    <a:pt x="9" y="11"/>
                    <a:pt x="9" y="12"/>
                  </a:cubicBezTo>
                  <a:cubicBezTo>
                    <a:pt x="9" y="12"/>
                    <a:pt x="10" y="13"/>
                    <a:pt x="10" y="13"/>
                  </a:cubicBezTo>
                  <a:cubicBezTo>
                    <a:pt x="10" y="14"/>
                    <a:pt x="11" y="16"/>
                    <a:pt x="12" y="17"/>
                  </a:cubicBezTo>
                  <a:cubicBezTo>
                    <a:pt x="12" y="18"/>
                    <a:pt x="13" y="19"/>
                    <a:pt x="13" y="20"/>
                  </a:cubicBezTo>
                  <a:cubicBezTo>
                    <a:pt x="14" y="21"/>
                    <a:pt x="15" y="22"/>
                    <a:pt x="15" y="23"/>
                  </a:cubicBezTo>
                  <a:cubicBezTo>
                    <a:pt x="15" y="24"/>
                    <a:pt x="16" y="25"/>
                    <a:pt x="16" y="26"/>
                  </a:cubicBezTo>
                  <a:cubicBezTo>
                    <a:pt x="16" y="28"/>
                    <a:pt x="17" y="29"/>
                    <a:pt x="17" y="30"/>
                  </a:cubicBezTo>
                  <a:cubicBezTo>
                    <a:pt x="17" y="28"/>
                    <a:pt x="16" y="25"/>
                    <a:pt x="15" y="23"/>
                  </a:cubicBezTo>
                  <a:cubicBezTo>
                    <a:pt x="15" y="22"/>
                    <a:pt x="14" y="21"/>
                    <a:pt x="14" y="19"/>
                  </a:cubicBezTo>
                  <a:cubicBezTo>
                    <a:pt x="13" y="18"/>
                    <a:pt x="13" y="17"/>
                    <a:pt x="12" y="16"/>
                  </a:cubicBezTo>
                  <a:cubicBezTo>
                    <a:pt x="12" y="15"/>
                    <a:pt x="11" y="14"/>
                    <a:pt x="10" y="13"/>
                  </a:cubicBezTo>
                  <a:cubicBezTo>
                    <a:pt x="10" y="12"/>
                    <a:pt x="10" y="12"/>
                    <a:pt x="10" y="11"/>
                  </a:cubicBezTo>
                  <a:cubicBezTo>
                    <a:pt x="10" y="11"/>
                    <a:pt x="10" y="10"/>
                    <a:pt x="10" y="10"/>
                  </a:cubicBezTo>
                  <a:cubicBezTo>
                    <a:pt x="9" y="8"/>
                    <a:pt x="9" y="7"/>
                    <a:pt x="9" y="6"/>
                  </a:cubicBezTo>
                  <a:cubicBezTo>
                    <a:pt x="9" y="5"/>
                    <a:pt x="9" y="5"/>
                    <a:pt x="9" y="4"/>
                  </a:cubicBezTo>
                  <a:cubicBezTo>
                    <a:pt x="9" y="4"/>
                    <a:pt x="9" y="4"/>
                    <a:pt x="9" y="4"/>
                  </a:cubicBezTo>
                  <a:cubicBezTo>
                    <a:pt x="9" y="4"/>
                    <a:pt x="9" y="4"/>
                    <a:pt x="9" y="4"/>
                  </a:cubicBezTo>
                  <a:cubicBezTo>
                    <a:pt x="10" y="4"/>
                    <a:pt x="10" y="5"/>
                    <a:pt x="11" y="6"/>
                  </a:cubicBezTo>
                  <a:cubicBezTo>
                    <a:pt x="12" y="7"/>
                    <a:pt x="12" y="7"/>
                    <a:pt x="13" y="8"/>
                  </a:cubicBezTo>
                  <a:cubicBezTo>
                    <a:pt x="14" y="8"/>
                    <a:pt x="14" y="9"/>
                    <a:pt x="15" y="9"/>
                  </a:cubicBezTo>
                  <a:cubicBezTo>
                    <a:pt x="17" y="10"/>
                    <a:pt x="18" y="12"/>
                    <a:pt x="19" y="13"/>
                  </a:cubicBezTo>
                  <a:cubicBezTo>
                    <a:pt x="19" y="14"/>
                    <a:pt x="20" y="15"/>
                    <a:pt x="20" y="15"/>
                  </a:cubicBezTo>
                  <a:cubicBezTo>
                    <a:pt x="20" y="16"/>
                    <a:pt x="21" y="17"/>
                    <a:pt x="21" y="18"/>
                  </a:cubicBezTo>
                  <a:cubicBezTo>
                    <a:pt x="21" y="16"/>
                    <a:pt x="20" y="14"/>
                    <a:pt x="19" y="13"/>
                  </a:cubicBezTo>
                  <a:cubicBezTo>
                    <a:pt x="19" y="12"/>
                    <a:pt x="18" y="11"/>
                    <a:pt x="18" y="11"/>
                  </a:cubicBezTo>
                  <a:cubicBezTo>
                    <a:pt x="17" y="10"/>
                    <a:pt x="17" y="10"/>
                    <a:pt x="17" y="10"/>
                  </a:cubicBezTo>
                  <a:cubicBezTo>
                    <a:pt x="16" y="10"/>
                    <a:pt x="16" y="10"/>
                    <a:pt x="16" y="9"/>
                  </a:cubicBezTo>
                  <a:cubicBezTo>
                    <a:pt x="16" y="9"/>
                    <a:pt x="16" y="9"/>
                    <a:pt x="16" y="9"/>
                  </a:cubicBezTo>
                  <a:cubicBezTo>
                    <a:pt x="14" y="8"/>
                    <a:pt x="13" y="7"/>
                    <a:pt x="12" y="6"/>
                  </a:cubicBezTo>
                  <a:cubicBezTo>
                    <a:pt x="11" y="5"/>
                    <a:pt x="11" y="4"/>
                    <a:pt x="10" y="4"/>
                  </a:cubicBezTo>
                  <a:cubicBezTo>
                    <a:pt x="10" y="3"/>
                    <a:pt x="9" y="3"/>
                    <a:pt x="9" y="2"/>
                  </a:cubicBezTo>
                  <a:cubicBezTo>
                    <a:pt x="9" y="2"/>
                    <a:pt x="9" y="1"/>
                    <a:pt x="9" y="1"/>
                  </a:cubicBezTo>
                  <a:cubicBezTo>
                    <a:pt x="9" y="1"/>
                    <a:pt x="8" y="0"/>
                    <a:pt x="8" y="0"/>
                  </a:cubicBezTo>
                  <a:cubicBezTo>
                    <a:pt x="8" y="0"/>
                    <a:pt x="7" y="1"/>
                    <a:pt x="7" y="1"/>
                  </a:cubicBezTo>
                  <a:cubicBezTo>
                    <a:pt x="7" y="2"/>
                    <a:pt x="7" y="3"/>
                    <a:pt x="7" y="4"/>
                  </a:cubicBezTo>
                  <a:cubicBezTo>
                    <a:pt x="7" y="4"/>
                    <a:pt x="7" y="5"/>
                    <a:pt x="7" y="5"/>
                  </a:cubicBezTo>
                  <a:cubicBezTo>
                    <a:pt x="7" y="5"/>
                    <a:pt x="7" y="5"/>
                    <a:pt x="7" y="5"/>
                  </a:cubicBezTo>
                  <a:cubicBezTo>
                    <a:pt x="7" y="5"/>
                    <a:pt x="6" y="6"/>
                    <a:pt x="6" y="6"/>
                  </a:cubicBezTo>
                  <a:cubicBezTo>
                    <a:pt x="6" y="6"/>
                    <a:pt x="6" y="6"/>
                    <a:pt x="5" y="6"/>
                  </a:cubicBezTo>
                  <a:cubicBezTo>
                    <a:pt x="5" y="6"/>
                    <a:pt x="5" y="6"/>
                    <a:pt x="5" y="6"/>
                  </a:cubicBezTo>
                  <a:cubicBezTo>
                    <a:pt x="5" y="6"/>
                    <a:pt x="5" y="7"/>
                    <a:pt x="5" y="7"/>
                  </a:cubicBezTo>
                  <a:cubicBezTo>
                    <a:pt x="4" y="7"/>
                    <a:pt x="4" y="7"/>
                    <a:pt x="4" y="7"/>
                  </a:cubicBezTo>
                  <a:cubicBezTo>
                    <a:pt x="3" y="8"/>
                    <a:pt x="3" y="9"/>
                    <a:pt x="2" y="9"/>
                  </a:cubicBezTo>
                  <a:cubicBezTo>
                    <a:pt x="2" y="10"/>
                    <a:pt x="2" y="10"/>
                    <a:pt x="1" y="10"/>
                  </a:cubicBezTo>
                  <a:cubicBezTo>
                    <a:pt x="1" y="11"/>
                    <a:pt x="1" y="11"/>
                    <a:pt x="1" y="11"/>
                  </a:cubicBezTo>
                  <a:cubicBezTo>
                    <a:pt x="1" y="11"/>
                    <a:pt x="1" y="11"/>
                    <a:pt x="2" y="11"/>
                  </a:cubicBezTo>
                  <a:cubicBezTo>
                    <a:pt x="2" y="10"/>
                    <a:pt x="2" y="10"/>
                    <a:pt x="2" y="10"/>
                  </a:cubicBezTo>
                  <a:cubicBezTo>
                    <a:pt x="3" y="9"/>
                    <a:pt x="4" y="8"/>
                    <a:pt x="4" y="8"/>
                  </a:cubicBezTo>
                  <a:cubicBezTo>
                    <a:pt x="5" y="8"/>
                    <a:pt x="5" y="7"/>
                    <a:pt x="5" y="7"/>
                  </a:cubicBezTo>
                  <a:cubicBezTo>
                    <a:pt x="5" y="7"/>
                    <a:pt x="5" y="7"/>
                    <a:pt x="6" y="7"/>
                  </a:cubicBezTo>
                  <a:cubicBezTo>
                    <a:pt x="6" y="7"/>
                    <a:pt x="6" y="7"/>
                    <a:pt x="6" y="7"/>
                  </a:cubicBezTo>
                  <a:cubicBezTo>
                    <a:pt x="6" y="7"/>
                    <a:pt x="6" y="7"/>
                    <a:pt x="6" y="7"/>
                  </a:cubicBezTo>
                  <a:cubicBezTo>
                    <a:pt x="7" y="6"/>
                    <a:pt x="7" y="6"/>
                    <a:pt x="7" y="6"/>
                  </a:cubicBezTo>
                  <a:cubicBezTo>
                    <a:pt x="7" y="7"/>
                    <a:pt x="7" y="7"/>
                    <a:pt x="7" y="7"/>
                  </a:cubicBezTo>
                  <a:cubicBezTo>
                    <a:pt x="6" y="11"/>
                    <a:pt x="6" y="11"/>
                    <a:pt x="6" y="11"/>
                  </a:cubicBezTo>
                  <a:cubicBezTo>
                    <a:pt x="5" y="12"/>
                    <a:pt x="5" y="13"/>
                    <a:pt x="4" y="15"/>
                  </a:cubicBezTo>
                  <a:cubicBezTo>
                    <a:pt x="4" y="16"/>
                    <a:pt x="4" y="16"/>
                    <a:pt x="4" y="16"/>
                  </a:cubicBezTo>
                  <a:cubicBezTo>
                    <a:pt x="4" y="16"/>
                    <a:pt x="4" y="16"/>
                    <a:pt x="4" y="16"/>
                  </a:cubicBezTo>
                  <a:cubicBezTo>
                    <a:pt x="3" y="17"/>
                    <a:pt x="3" y="18"/>
                    <a:pt x="3" y="18"/>
                  </a:cubicBezTo>
                  <a:cubicBezTo>
                    <a:pt x="2" y="19"/>
                    <a:pt x="2" y="19"/>
                    <a:pt x="2" y="20"/>
                  </a:cubicBezTo>
                  <a:cubicBezTo>
                    <a:pt x="1" y="20"/>
                    <a:pt x="1" y="21"/>
                    <a:pt x="0" y="21"/>
                  </a:cubicBezTo>
                  <a:cubicBezTo>
                    <a:pt x="1" y="21"/>
                    <a:pt x="2" y="20"/>
                    <a:pt x="3" y="18"/>
                  </a:cubicBezTo>
                  <a:cubicBezTo>
                    <a:pt x="3" y="18"/>
                    <a:pt x="4" y="17"/>
                    <a:pt x="4" y="17"/>
                  </a:cubicBezTo>
                  <a:close/>
                  <a:moveTo>
                    <a:pt x="8" y="22"/>
                  </a:moveTo>
                  <a:cubicBezTo>
                    <a:pt x="8" y="22"/>
                    <a:pt x="8" y="22"/>
                    <a:pt x="8" y="22"/>
                  </a:cubicBezTo>
                  <a:cubicBezTo>
                    <a:pt x="8" y="22"/>
                    <a:pt x="8" y="22"/>
                    <a:pt x="8" y="22"/>
                  </a:cubicBezTo>
                  <a:cubicBezTo>
                    <a:pt x="8" y="22"/>
                    <a:pt x="8" y="22"/>
                    <a:pt x="8"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105"/>
            <p:cNvSpPr>
              <a:spLocks/>
            </p:cNvSpPr>
            <p:nvPr/>
          </p:nvSpPr>
          <p:spPr bwMode="auto">
            <a:xfrm>
              <a:off x="5019634" y="5573745"/>
              <a:ext cx="123826" cy="90488"/>
            </a:xfrm>
            <a:custGeom>
              <a:avLst/>
              <a:gdLst>
                <a:gd name="T0" fmla="*/ 28 w 33"/>
                <a:gd name="T1" fmla="*/ 13 h 24"/>
                <a:gd name="T2" fmla="*/ 27 w 33"/>
                <a:gd name="T3" fmla="*/ 12 h 24"/>
                <a:gd name="T4" fmla="*/ 20 w 33"/>
                <a:gd name="T5" fmla="*/ 9 h 24"/>
                <a:gd name="T6" fmla="*/ 10 w 33"/>
                <a:gd name="T7" fmla="*/ 6 h 24"/>
                <a:gd name="T8" fmla="*/ 4 w 33"/>
                <a:gd name="T9" fmla="*/ 2 h 24"/>
                <a:gd name="T10" fmla="*/ 0 w 33"/>
                <a:gd name="T11" fmla="*/ 0 h 24"/>
                <a:gd name="T12" fmla="*/ 5 w 33"/>
                <a:gd name="T13" fmla="*/ 5 h 24"/>
                <a:gd name="T14" fmla="*/ 21 w 33"/>
                <a:gd name="T15" fmla="*/ 15 h 24"/>
                <a:gd name="T16" fmla="*/ 28 w 33"/>
                <a:gd name="T17" fmla="*/ 20 h 24"/>
                <a:gd name="T18" fmla="*/ 33 w 33"/>
                <a:gd name="T19" fmla="*/ 24 h 24"/>
                <a:gd name="T20" fmla="*/ 33 w 33"/>
                <a:gd name="T21" fmla="*/ 24 h 24"/>
                <a:gd name="T22" fmla="*/ 28 w 33"/>
                <a:gd name="T23"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4">
                  <a:moveTo>
                    <a:pt x="28" y="13"/>
                  </a:moveTo>
                  <a:cubicBezTo>
                    <a:pt x="28" y="13"/>
                    <a:pt x="27" y="12"/>
                    <a:pt x="27" y="12"/>
                  </a:cubicBezTo>
                  <a:cubicBezTo>
                    <a:pt x="25" y="10"/>
                    <a:pt x="23" y="10"/>
                    <a:pt x="20" y="9"/>
                  </a:cubicBezTo>
                  <a:cubicBezTo>
                    <a:pt x="17" y="7"/>
                    <a:pt x="13" y="7"/>
                    <a:pt x="10" y="6"/>
                  </a:cubicBezTo>
                  <a:cubicBezTo>
                    <a:pt x="7" y="5"/>
                    <a:pt x="6" y="4"/>
                    <a:pt x="4" y="2"/>
                  </a:cubicBezTo>
                  <a:cubicBezTo>
                    <a:pt x="3" y="2"/>
                    <a:pt x="2" y="1"/>
                    <a:pt x="0" y="0"/>
                  </a:cubicBezTo>
                  <a:cubicBezTo>
                    <a:pt x="2" y="2"/>
                    <a:pt x="4" y="4"/>
                    <a:pt x="5" y="5"/>
                  </a:cubicBezTo>
                  <a:cubicBezTo>
                    <a:pt x="9" y="10"/>
                    <a:pt x="15" y="12"/>
                    <a:pt x="21" y="15"/>
                  </a:cubicBezTo>
                  <a:cubicBezTo>
                    <a:pt x="23" y="17"/>
                    <a:pt x="26" y="18"/>
                    <a:pt x="28" y="20"/>
                  </a:cubicBezTo>
                  <a:cubicBezTo>
                    <a:pt x="30" y="21"/>
                    <a:pt x="32" y="23"/>
                    <a:pt x="33" y="24"/>
                  </a:cubicBezTo>
                  <a:cubicBezTo>
                    <a:pt x="33" y="24"/>
                    <a:pt x="33" y="24"/>
                    <a:pt x="33" y="24"/>
                  </a:cubicBezTo>
                  <a:cubicBezTo>
                    <a:pt x="31" y="21"/>
                    <a:pt x="30" y="17"/>
                    <a:pt x="28"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47" name="Picture 2106"/>
            <p:cNvPicPr>
              <a:picLocks noChangeAspect="1" noChangeArrowheads="1"/>
            </p:cNvPicPr>
            <p:nvPr/>
          </p:nvPicPr>
          <p:blipFill>
            <a:blip r:embed="rId53" cstate="screen">
              <a:extLst>
                <a:ext uri="{28A0092B-C50C-407E-A947-70E740481C1C}">
                  <a14:useLocalDpi xmlns:a14="http://schemas.microsoft.com/office/drawing/2010/main"/>
                </a:ext>
              </a:extLst>
            </a:blip>
            <a:srcRect/>
            <a:stretch>
              <a:fillRect/>
            </a:stretch>
          </p:blipFill>
          <p:spPr bwMode="auto">
            <a:xfrm>
              <a:off x="5006934" y="5559458"/>
              <a:ext cx="134938" cy="7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8" name="Picture 2107"/>
            <p:cNvPicPr>
              <a:picLocks noChangeAspect="1" noChangeArrowheads="1"/>
            </p:cNvPicPr>
            <p:nvPr/>
          </p:nvPicPr>
          <p:blipFill>
            <a:blip r:embed="rId54" cstate="screen">
              <a:extLst>
                <a:ext uri="{28A0092B-C50C-407E-A947-70E740481C1C}">
                  <a14:useLocalDpi xmlns:a14="http://schemas.microsoft.com/office/drawing/2010/main"/>
                </a:ext>
              </a:extLst>
            </a:blip>
            <a:srcRect/>
            <a:stretch>
              <a:fillRect/>
            </a:stretch>
          </p:blipFill>
          <p:spPr bwMode="auto">
            <a:xfrm>
              <a:off x="4991059" y="5556283"/>
              <a:ext cx="169864"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9" name="Freeform 2108"/>
            <p:cNvSpPr>
              <a:spLocks/>
            </p:cNvSpPr>
            <p:nvPr/>
          </p:nvSpPr>
          <p:spPr bwMode="auto">
            <a:xfrm>
              <a:off x="5065672" y="5615021"/>
              <a:ext cx="47625" cy="44450"/>
            </a:xfrm>
            <a:custGeom>
              <a:avLst/>
              <a:gdLst>
                <a:gd name="T0" fmla="*/ 8 w 13"/>
                <a:gd name="T1" fmla="*/ 4 h 12"/>
                <a:gd name="T2" fmla="*/ 0 w 13"/>
                <a:gd name="T3" fmla="*/ 0 h 12"/>
                <a:gd name="T4" fmla="*/ 4 w 13"/>
                <a:gd name="T5" fmla="*/ 3 h 12"/>
                <a:gd name="T6" fmla="*/ 4 w 13"/>
                <a:gd name="T7" fmla="*/ 8 h 12"/>
                <a:gd name="T8" fmla="*/ 3 w 13"/>
                <a:gd name="T9" fmla="*/ 12 h 12"/>
                <a:gd name="T10" fmla="*/ 13 w 13"/>
                <a:gd name="T11" fmla="*/ 12 h 12"/>
                <a:gd name="T12" fmla="*/ 8 w 13"/>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8" y="4"/>
                  </a:moveTo>
                  <a:cubicBezTo>
                    <a:pt x="6" y="2"/>
                    <a:pt x="3" y="1"/>
                    <a:pt x="0" y="0"/>
                  </a:cubicBezTo>
                  <a:cubicBezTo>
                    <a:pt x="1" y="1"/>
                    <a:pt x="3" y="2"/>
                    <a:pt x="4" y="3"/>
                  </a:cubicBezTo>
                  <a:cubicBezTo>
                    <a:pt x="5" y="5"/>
                    <a:pt x="4" y="6"/>
                    <a:pt x="4" y="8"/>
                  </a:cubicBezTo>
                  <a:cubicBezTo>
                    <a:pt x="3" y="9"/>
                    <a:pt x="3" y="10"/>
                    <a:pt x="3" y="12"/>
                  </a:cubicBezTo>
                  <a:cubicBezTo>
                    <a:pt x="6" y="12"/>
                    <a:pt x="10" y="12"/>
                    <a:pt x="13" y="12"/>
                  </a:cubicBezTo>
                  <a:cubicBezTo>
                    <a:pt x="12" y="9"/>
                    <a:pt x="9" y="6"/>
                    <a:pt x="8"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109"/>
            <p:cNvSpPr>
              <a:spLocks/>
            </p:cNvSpPr>
            <p:nvPr/>
          </p:nvSpPr>
          <p:spPr bwMode="auto">
            <a:xfrm>
              <a:off x="4967246" y="5529295"/>
              <a:ext cx="139701" cy="52388"/>
            </a:xfrm>
            <a:custGeom>
              <a:avLst/>
              <a:gdLst>
                <a:gd name="T0" fmla="*/ 14 w 37"/>
                <a:gd name="T1" fmla="*/ 12 h 14"/>
                <a:gd name="T2" fmla="*/ 19 w 37"/>
                <a:gd name="T3" fmla="*/ 12 h 14"/>
                <a:gd name="T4" fmla="*/ 25 w 37"/>
                <a:gd name="T5" fmla="*/ 11 h 14"/>
                <a:gd name="T6" fmla="*/ 36 w 37"/>
                <a:gd name="T7" fmla="*/ 14 h 14"/>
                <a:gd name="T8" fmla="*/ 37 w 37"/>
                <a:gd name="T9" fmla="*/ 14 h 14"/>
                <a:gd name="T10" fmla="*/ 25 w 37"/>
                <a:gd name="T11" fmla="*/ 7 h 14"/>
                <a:gd name="T12" fmla="*/ 13 w 37"/>
                <a:gd name="T13" fmla="*/ 10 h 14"/>
                <a:gd name="T14" fmla="*/ 8 w 37"/>
                <a:gd name="T15" fmla="*/ 6 h 14"/>
                <a:gd name="T16" fmla="*/ 4 w 37"/>
                <a:gd name="T17" fmla="*/ 2 h 14"/>
                <a:gd name="T18" fmla="*/ 0 w 37"/>
                <a:gd name="T19" fmla="*/ 0 h 14"/>
                <a:gd name="T20" fmla="*/ 0 w 37"/>
                <a:gd name="T21" fmla="*/ 1 h 14"/>
                <a:gd name="T22" fmla="*/ 4 w 37"/>
                <a:gd name="T23" fmla="*/ 2 h 14"/>
                <a:gd name="T24" fmla="*/ 8 w 37"/>
                <a:gd name="T25" fmla="*/ 6 h 14"/>
                <a:gd name="T26" fmla="*/ 13 w 37"/>
                <a:gd name="T27" fmla="*/ 11 h 14"/>
                <a:gd name="T28" fmla="*/ 14 w 37"/>
                <a:gd name="T2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14">
                  <a:moveTo>
                    <a:pt x="14" y="12"/>
                  </a:moveTo>
                  <a:cubicBezTo>
                    <a:pt x="16" y="12"/>
                    <a:pt x="18" y="12"/>
                    <a:pt x="19" y="12"/>
                  </a:cubicBezTo>
                  <a:cubicBezTo>
                    <a:pt x="22" y="12"/>
                    <a:pt x="23" y="12"/>
                    <a:pt x="25" y="11"/>
                  </a:cubicBezTo>
                  <a:cubicBezTo>
                    <a:pt x="29" y="11"/>
                    <a:pt x="33" y="11"/>
                    <a:pt x="36" y="14"/>
                  </a:cubicBezTo>
                  <a:cubicBezTo>
                    <a:pt x="36" y="14"/>
                    <a:pt x="37" y="14"/>
                    <a:pt x="37" y="14"/>
                  </a:cubicBezTo>
                  <a:cubicBezTo>
                    <a:pt x="34" y="11"/>
                    <a:pt x="29" y="8"/>
                    <a:pt x="25" y="7"/>
                  </a:cubicBezTo>
                  <a:cubicBezTo>
                    <a:pt x="22" y="7"/>
                    <a:pt x="16" y="7"/>
                    <a:pt x="13" y="10"/>
                  </a:cubicBezTo>
                  <a:cubicBezTo>
                    <a:pt x="10" y="10"/>
                    <a:pt x="9" y="8"/>
                    <a:pt x="8" y="6"/>
                  </a:cubicBezTo>
                  <a:cubicBezTo>
                    <a:pt x="7" y="4"/>
                    <a:pt x="6" y="3"/>
                    <a:pt x="4" y="2"/>
                  </a:cubicBezTo>
                  <a:cubicBezTo>
                    <a:pt x="3" y="1"/>
                    <a:pt x="2" y="0"/>
                    <a:pt x="0" y="0"/>
                  </a:cubicBezTo>
                  <a:cubicBezTo>
                    <a:pt x="0" y="0"/>
                    <a:pt x="0" y="1"/>
                    <a:pt x="0" y="1"/>
                  </a:cubicBezTo>
                  <a:cubicBezTo>
                    <a:pt x="1" y="1"/>
                    <a:pt x="3" y="1"/>
                    <a:pt x="4" y="2"/>
                  </a:cubicBezTo>
                  <a:cubicBezTo>
                    <a:pt x="5" y="3"/>
                    <a:pt x="6" y="5"/>
                    <a:pt x="8" y="6"/>
                  </a:cubicBezTo>
                  <a:cubicBezTo>
                    <a:pt x="9" y="8"/>
                    <a:pt x="11" y="11"/>
                    <a:pt x="13" y="11"/>
                  </a:cubicBezTo>
                  <a:cubicBezTo>
                    <a:pt x="13" y="11"/>
                    <a:pt x="14" y="12"/>
                    <a:pt x="14"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110"/>
            <p:cNvSpPr>
              <a:spLocks noEditPoints="1"/>
            </p:cNvSpPr>
            <p:nvPr/>
          </p:nvSpPr>
          <p:spPr bwMode="auto">
            <a:xfrm>
              <a:off x="5016459" y="5570570"/>
              <a:ext cx="123826" cy="88901"/>
            </a:xfrm>
            <a:custGeom>
              <a:avLst/>
              <a:gdLst>
                <a:gd name="T0" fmla="*/ 10 w 33"/>
                <a:gd name="T1" fmla="*/ 13 h 24"/>
                <a:gd name="T2" fmla="*/ 8 w 33"/>
                <a:gd name="T3" fmla="*/ 9 h 24"/>
                <a:gd name="T4" fmla="*/ 11 w 33"/>
                <a:gd name="T5" fmla="*/ 12 h 24"/>
                <a:gd name="T6" fmla="*/ 14 w 33"/>
                <a:gd name="T7" fmla="*/ 13 h 24"/>
                <a:gd name="T8" fmla="*/ 16 w 33"/>
                <a:gd name="T9" fmla="*/ 15 h 24"/>
                <a:gd name="T10" fmla="*/ 17 w 33"/>
                <a:gd name="T11" fmla="*/ 18 h 24"/>
                <a:gd name="T12" fmla="*/ 17 w 33"/>
                <a:gd name="T13" fmla="*/ 19 h 24"/>
                <a:gd name="T14" fmla="*/ 16 w 33"/>
                <a:gd name="T15" fmla="*/ 21 h 24"/>
                <a:gd name="T16" fmla="*/ 17 w 33"/>
                <a:gd name="T17" fmla="*/ 20 h 24"/>
                <a:gd name="T18" fmla="*/ 17 w 33"/>
                <a:gd name="T19" fmla="*/ 18 h 24"/>
                <a:gd name="T20" fmla="*/ 17 w 33"/>
                <a:gd name="T21" fmla="*/ 16 h 24"/>
                <a:gd name="T22" fmla="*/ 17 w 33"/>
                <a:gd name="T23" fmla="*/ 14 h 24"/>
                <a:gd name="T24" fmla="*/ 18 w 33"/>
                <a:gd name="T25" fmla="*/ 15 h 24"/>
                <a:gd name="T26" fmla="*/ 22 w 33"/>
                <a:gd name="T27" fmla="*/ 18 h 24"/>
                <a:gd name="T28" fmla="*/ 24 w 33"/>
                <a:gd name="T29" fmla="*/ 20 h 24"/>
                <a:gd name="T30" fmla="*/ 26 w 33"/>
                <a:gd name="T31" fmla="*/ 23 h 24"/>
                <a:gd name="T32" fmla="*/ 22 w 33"/>
                <a:gd name="T33" fmla="*/ 17 h 24"/>
                <a:gd name="T34" fmla="*/ 23 w 33"/>
                <a:gd name="T35" fmla="*/ 17 h 24"/>
                <a:gd name="T36" fmla="*/ 29 w 33"/>
                <a:gd name="T37" fmla="*/ 21 h 24"/>
                <a:gd name="T38" fmla="*/ 25 w 33"/>
                <a:gd name="T39" fmla="*/ 18 h 24"/>
                <a:gd name="T40" fmla="*/ 21 w 33"/>
                <a:gd name="T41" fmla="*/ 15 h 24"/>
                <a:gd name="T42" fmla="*/ 12 w 33"/>
                <a:gd name="T43" fmla="*/ 11 h 24"/>
                <a:gd name="T44" fmla="*/ 8 w 33"/>
                <a:gd name="T45" fmla="*/ 8 h 24"/>
                <a:gd name="T46" fmla="*/ 5 w 33"/>
                <a:gd name="T47" fmla="*/ 4 h 24"/>
                <a:gd name="T48" fmla="*/ 9 w 33"/>
                <a:gd name="T49" fmla="*/ 7 h 24"/>
                <a:gd name="T50" fmla="*/ 15 w 33"/>
                <a:gd name="T51" fmla="*/ 8 h 24"/>
                <a:gd name="T52" fmla="*/ 22 w 33"/>
                <a:gd name="T53" fmla="*/ 10 h 24"/>
                <a:gd name="T54" fmla="*/ 28 w 33"/>
                <a:gd name="T55" fmla="*/ 13 h 24"/>
                <a:gd name="T56" fmla="*/ 19 w 33"/>
                <a:gd name="T57" fmla="*/ 8 h 24"/>
                <a:gd name="T58" fmla="*/ 11 w 33"/>
                <a:gd name="T59" fmla="*/ 7 h 24"/>
                <a:gd name="T60" fmla="*/ 8 w 33"/>
                <a:gd name="T61" fmla="*/ 5 h 24"/>
                <a:gd name="T62" fmla="*/ 4 w 33"/>
                <a:gd name="T63" fmla="*/ 2 h 24"/>
                <a:gd name="T64" fmla="*/ 3 w 33"/>
                <a:gd name="T65" fmla="*/ 2 h 24"/>
                <a:gd name="T66" fmla="*/ 9 w 33"/>
                <a:gd name="T67" fmla="*/ 1 h 24"/>
                <a:gd name="T68" fmla="*/ 17 w 33"/>
                <a:gd name="T69" fmla="*/ 1 h 24"/>
                <a:gd name="T70" fmla="*/ 22 w 33"/>
                <a:gd name="T71" fmla="*/ 2 h 24"/>
                <a:gd name="T72" fmla="*/ 14 w 33"/>
                <a:gd name="T73" fmla="*/ 0 h 24"/>
                <a:gd name="T74" fmla="*/ 12 w 33"/>
                <a:gd name="T75" fmla="*/ 0 h 24"/>
                <a:gd name="T76" fmla="*/ 7 w 33"/>
                <a:gd name="T77" fmla="*/ 1 h 24"/>
                <a:gd name="T78" fmla="*/ 2 w 33"/>
                <a:gd name="T79" fmla="*/ 1 h 24"/>
                <a:gd name="T80" fmla="*/ 0 w 33"/>
                <a:gd name="T81" fmla="*/ 0 h 24"/>
                <a:gd name="T82" fmla="*/ 2 w 33"/>
                <a:gd name="T83" fmla="*/ 3 h 24"/>
                <a:gd name="T84" fmla="*/ 3 w 33"/>
                <a:gd name="T85" fmla="*/ 4 h 24"/>
                <a:gd name="T86" fmla="*/ 3 w 33"/>
                <a:gd name="T87" fmla="*/ 6 h 24"/>
                <a:gd name="T88" fmla="*/ 3 w 33"/>
                <a:gd name="T89" fmla="*/ 7 h 24"/>
                <a:gd name="T90" fmla="*/ 3 w 33"/>
                <a:gd name="T91" fmla="*/ 10 h 24"/>
                <a:gd name="T92" fmla="*/ 4 w 33"/>
                <a:gd name="T93" fmla="*/ 13 h 24"/>
                <a:gd name="T94" fmla="*/ 4 w 33"/>
                <a:gd name="T95" fmla="*/ 10 h 24"/>
                <a:gd name="T96" fmla="*/ 4 w 33"/>
                <a:gd name="T97" fmla="*/ 7 h 24"/>
                <a:gd name="T98" fmla="*/ 4 w 33"/>
                <a:gd name="T99" fmla="*/ 6 h 24"/>
                <a:gd name="T100" fmla="*/ 4 w 33"/>
                <a:gd name="T101" fmla="*/ 5 h 24"/>
                <a:gd name="T102" fmla="*/ 7 w 33"/>
                <a:gd name="T103" fmla="*/ 9 h 24"/>
                <a:gd name="T104" fmla="*/ 9 w 33"/>
                <a:gd name="T105" fmla="*/ 13 h 24"/>
                <a:gd name="T106" fmla="*/ 10 w 33"/>
                <a:gd name="T107" fmla="*/ 16 h 24"/>
                <a:gd name="T108" fmla="*/ 11 w 33"/>
                <a:gd name="T109" fmla="*/ 20 h 24"/>
                <a:gd name="T110" fmla="*/ 10 w 33"/>
                <a:gd name="T111" fmla="*/ 14 h 24"/>
                <a:gd name="T112" fmla="*/ 17 w 33"/>
                <a:gd name="T113" fmla="*/ 14 h 24"/>
                <a:gd name="T114" fmla="*/ 16 w 33"/>
                <a:gd name="T115"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24">
                  <a:moveTo>
                    <a:pt x="10" y="14"/>
                  </a:moveTo>
                  <a:cubicBezTo>
                    <a:pt x="10" y="14"/>
                    <a:pt x="10" y="13"/>
                    <a:pt x="10" y="13"/>
                  </a:cubicBezTo>
                  <a:cubicBezTo>
                    <a:pt x="9" y="12"/>
                    <a:pt x="9" y="12"/>
                    <a:pt x="9" y="12"/>
                  </a:cubicBezTo>
                  <a:cubicBezTo>
                    <a:pt x="9" y="11"/>
                    <a:pt x="8" y="10"/>
                    <a:pt x="8" y="9"/>
                  </a:cubicBezTo>
                  <a:cubicBezTo>
                    <a:pt x="8" y="9"/>
                    <a:pt x="9" y="10"/>
                    <a:pt x="9" y="10"/>
                  </a:cubicBezTo>
                  <a:cubicBezTo>
                    <a:pt x="10" y="11"/>
                    <a:pt x="11" y="11"/>
                    <a:pt x="11" y="12"/>
                  </a:cubicBezTo>
                  <a:cubicBezTo>
                    <a:pt x="12" y="12"/>
                    <a:pt x="13" y="12"/>
                    <a:pt x="14" y="13"/>
                  </a:cubicBezTo>
                  <a:cubicBezTo>
                    <a:pt x="14" y="13"/>
                    <a:pt x="14" y="13"/>
                    <a:pt x="14" y="13"/>
                  </a:cubicBezTo>
                  <a:cubicBezTo>
                    <a:pt x="14" y="13"/>
                    <a:pt x="15" y="14"/>
                    <a:pt x="15" y="14"/>
                  </a:cubicBezTo>
                  <a:cubicBezTo>
                    <a:pt x="16" y="14"/>
                    <a:pt x="16" y="14"/>
                    <a:pt x="16" y="15"/>
                  </a:cubicBezTo>
                  <a:cubicBezTo>
                    <a:pt x="16" y="15"/>
                    <a:pt x="16" y="16"/>
                    <a:pt x="17" y="16"/>
                  </a:cubicBezTo>
                  <a:cubicBezTo>
                    <a:pt x="17" y="17"/>
                    <a:pt x="17" y="17"/>
                    <a:pt x="17" y="18"/>
                  </a:cubicBezTo>
                  <a:cubicBezTo>
                    <a:pt x="17" y="18"/>
                    <a:pt x="17" y="18"/>
                    <a:pt x="17" y="18"/>
                  </a:cubicBezTo>
                  <a:cubicBezTo>
                    <a:pt x="17" y="18"/>
                    <a:pt x="17" y="19"/>
                    <a:pt x="17" y="19"/>
                  </a:cubicBezTo>
                  <a:cubicBezTo>
                    <a:pt x="17" y="19"/>
                    <a:pt x="17" y="19"/>
                    <a:pt x="17" y="19"/>
                  </a:cubicBezTo>
                  <a:cubicBezTo>
                    <a:pt x="17" y="20"/>
                    <a:pt x="16" y="21"/>
                    <a:pt x="16" y="21"/>
                  </a:cubicBezTo>
                  <a:cubicBezTo>
                    <a:pt x="16" y="22"/>
                    <a:pt x="16" y="22"/>
                    <a:pt x="16" y="23"/>
                  </a:cubicBezTo>
                  <a:cubicBezTo>
                    <a:pt x="16" y="22"/>
                    <a:pt x="17" y="21"/>
                    <a:pt x="17" y="20"/>
                  </a:cubicBezTo>
                  <a:cubicBezTo>
                    <a:pt x="17" y="19"/>
                    <a:pt x="17" y="19"/>
                    <a:pt x="17" y="19"/>
                  </a:cubicBezTo>
                  <a:cubicBezTo>
                    <a:pt x="17" y="19"/>
                    <a:pt x="17" y="18"/>
                    <a:pt x="17" y="18"/>
                  </a:cubicBezTo>
                  <a:cubicBezTo>
                    <a:pt x="17" y="18"/>
                    <a:pt x="17" y="18"/>
                    <a:pt x="17" y="18"/>
                  </a:cubicBezTo>
                  <a:cubicBezTo>
                    <a:pt x="17" y="17"/>
                    <a:pt x="17" y="17"/>
                    <a:pt x="17" y="16"/>
                  </a:cubicBezTo>
                  <a:cubicBezTo>
                    <a:pt x="17" y="16"/>
                    <a:pt x="17" y="15"/>
                    <a:pt x="17" y="15"/>
                  </a:cubicBezTo>
                  <a:cubicBezTo>
                    <a:pt x="17" y="14"/>
                    <a:pt x="17" y="14"/>
                    <a:pt x="17" y="14"/>
                  </a:cubicBezTo>
                  <a:cubicBezTo>
                    <a:pt x="17" y="14"/>
                    <a:pt x="17" y="14"/>
                    <a:pt x="17" y="15"/>
                  </a:cubicBezTo>
                  <a:cubicBezTo>
                    <a:pt x="17" y="15"/>
                    <a:pt x="18" y="15"/>
                    <a:pt x="18" y="15"/>
                  </a:cubicBezTo>
                  <a:cubicBezTo>
                    <a:pt x="18" y="15"/>
                    <a:pt x="19" y="15"/>
                    <a:pt x="19" y="16"/>
                  </a:cubicBezTo>
                  <a:cubicBezTo>
                    <a:pt x="20" y="16"/>
                    <a:pt x="21" y="17"/>
                    <a:pt x="22" y="18"/>
                  </a:cubicBezTo>
                  <a:cubicBezTo>
                    <a:pt x="22" y="18"/>
                    <a:pt x="23" y="19"/>
                    <a:pt x="23" y="19"/>
                  </a:cubicBezTo>
                  <a:cubicBezTo>
                    <a:pt x="23" y="19"/>
                    <a:pt x="24" y="20"/>
                    <a:pt x="24" y="20"/>
                  </a:cubicBezTo>
                  <a:cubicBezTo>
                    <a:pt x="24" y="21"/>
                    <a:pt x="25" y="21"/>
                    <a:pt x="25" y="22"/>
                  </a:cubicBezTo>
                  <a:cubicBezTo>
                    <a:pt x="25" y="22"/>
                    <a:pt x="25" y="23"/>
                    <a:pt x="26" y="23"/>
                  </a:cubicBezTo>
                  <a:cubicBezTo>
                    <a:pt x="25" y="22"/>
                    <a:pt x="25" y="21"/>
                    <a:pt x="24" y="20"/>
                  </a:cubicBezTo>
                  <a:cubicBezTo>
                    <a:pt x="24" y="19"/>
                    <a:pt x="23" y="18"/>
                    <a:pt x="22" y="17"/>
                  </a:cubicBezTo>
                  <a:cubicBezTo>
                    <a:pt x="22" y="17"/>
                    <a:pt x="21" y="16"/>
                    <a:pt x="21" y="16"/>
                  </a:cubicBezTo>
                  <a:cubicBezTo>
                    <a:pt x="21" y="16"/>
                    <a:pt x="22" y="17"/>
                    <a:pt x="23" y="17"/>
                  </a:cubicBezTo>
                  <a:cubicBezTo>
                    <a:pt x="24" y="17"/>
                    <a:pt x="24" y="18"/>
                    <a:pt x="25" y="18"/>
                  </a:cubicBezTo>
                  <a:cubicBezTo>
                    <a:pt x="26" y="19"/>
                    <a:pt x="28" y="20"/>
                    <a:pt x="29" y="21"/>
                  </a:cubicBezTo>
                  <a:cubicBezTo>
                    <a:pt x="31" y="22"/>
                    <a:pt x="32" y="23"/>
                    <a:pt x="33" y="24"/>
                  </a:cubicBezTo>
                  <a:cubicBezTo>
                    <a:pt x="31" y="22"/>
                    <a:pt x="28" y="20"/>
                    <a:pt x="25" y="18"/>
                  </a:cubicBezTo>
                  <a:cubicBezTo>
                    <a:pt x="25" y="17"/>
                    <a:pt x="24" y="17"/>
                    <a:pt x="23" y="16"/>
                  </a:cubicBezTo>
                  <a:cubicBezTo>
                    <a:pt x="22" y="16"/>
                    <a:pt x="22" y="16"/>
                    <a:pt x="21" y="15"/>
                  </a:cubicBezTo>
                  <a:cubicBezTo>
                    <a:pt x="19" y="14"/>
                    <a:pt x="18" y="14"/>
                    <a:pt x="16" y="13"/>
                  </a:cubicBezTo>
                  <a:cubicBezTo>
                    <a:pt x="15" y="12"/>
                    <a:pt x="13" y="12"/>
                    <a:pt x="12" y="11"/>
                  </a:cubicBezTo>
                  <a:cubicBezTo>
                    <a:pt x="11" y="10"/>
                    <a:pt x="10" y="10"/>
                    <a:pt x="10" y="9"/>
                  </a:cubicBezTo>
                  <a:cubicBezTo>
                    <a:pt x="9" y="9"/>
                    <a:pt x="8" y="8"/>
                    <a:pt x="8" y="8"/>
                  </a:cubicBezTo>
                  <a:cubicBezTo>
                    <a:pt x="7" y="7"/>
                    <a:pt x="7" y="6"/>
                    <a:pt x="6" y="6"/>
                  </a:cubicBezTo>
                  <a:cubicBezTo>
                    <a:pt x="6" y="5"/>
                    <a:pt x="6" y="5"/>
                    <a:pt x="5" y="4"/>
                  </a:cubicBezTo>
                  <a:cubicBezTo>
                    <a:pt x="6" y="5"/>
                    <a:pt x="7" y="5"/>
                    <a:pt x="8" y="6"/>
                  </a:cubicBezTo>
                  <a:cubicBezTo>
                    <a:pt x="8" y="6"/>
                    <a:pt x="9" y="6"/>
                    <a:pt x="9" y="7"/>
                  </a:cubicBezTo>
                  <a:cubicBezTo>
                    <a:pt x="10" y="7"/>
                    <a:pt x="11" y="7"/>
                    <a:pt x="11" y="7"/>
                  </a:cubicBezTo>
                  <a:cubicBezTo>
                    <a:pt x="12" y="8"/>
                    <a:pt x="14" y="8"/>
                    <a:pt x="15" y="8"/>
                  </a:cubicBezTo>
                  <a:cubicBezTo>
                    <a:pt x="16" y="8"/>
                    <a:pt x="17" y="9"/>
                    <a:pt x="18" y="9"/>
                  </a:cubicBezTo>
                  <a:cubicBezTo>
                    <a:pt x="20" y="9"/>
                    <a:pt x="21" y="9"/>
                    <a:pt x="22" y="10"/>
                  </a:cubicBezTo>
                  <a:cubicBezTo>
                    <a:pt x="23" y="10"/>
                    <a:pt x="24" y="11"/>
                    <a:pt x="25" y="11"/>
                  </a:cubicBezTo>
                  <a:cubicBezTo>
                    <a:pt x="26" y="12"/>
                    <a:pt x="27" y="13"/>
                    <a:pt x="28" y="13"/>
                  </a:cubicBezTo>
                  <a:cubicBezTo>
                    <a:pt x="26" y="12"/>
                    <a:pt x="24" y="10"/>
                    <a:pt x="22" y="9"/>
                  </a:cubicBezTo>
                  <a:cubicBezTo>
                    <a:pt x="21" y="9"/>
                    <a:pt x="20" y="9"/>
                    <a:pt x="19" y="8"/>
                  </a:cubicBezTo>
                  <a:cubicBezTo>
                    <a:pt x="17" y="8"/>
                    <a:pt x="16" y="8"/>
                    <a:pt x="15" y="8"/>
                  </a:cubicBezTo>
                  <a:cubicBezTo>
                    <a:pt x="14" y="7"/>
                    <a:pt x="13" y="7"/>
                    <a:pt x="11" y="7"/>
                  </a:cubicBezTo>
                  <a:cubicBezTo>
                    <a:pt x="11" y="6"/>
                    <a:pt x="10" y="6"/>
                    <a:pt x="10" y="6"/>
                  </a:cubicBezTo>
                  <a:cubicBezTo>
                    <a:pt x="9" y="6"/>
                    <a:pt x="9" y="5"/>
                    <a:pt x="8" y="5"/>
                  </a:cubicBezTo>
                  <a:cubicBezTo>
                    <a:pt x="7" y="4"/>
                    <a:pt x="6" y="4"/>
                    <a:pt x="5" y="3"/>
                  </a:cubicBezTo>
                  <a:cubicBezTo>
                    <a:pt x="5" y="3"/>
                    <a:pt x="4" y="3"/>
                    <a:pt x="4" y="2"/>
                  </a:cubicBezTo>
                  <a:cubicBezTo>
                    <a:pt x="3" y="2"/>
                    <a:pt x="3" y="2"/>
                    <a:pt x="3" y="2"/>
                  </a:cubicBezTo>
                  <a:cubicBezTo>
                    <a:pt x="3" y="2"/>
                    <a:pt x="3" y="2"/>
                    <a:pt x="3" y="2"/>
                  </a:cubicBezTo>
                  <a:cubicBezTo>
                    <a:pt x="4" y="2"/>
                    <a:pt x="6" y="2"/>
                    <a:pt x="7" y="2"/>
                  </a:cubicBezTo>
                  <a:cubicBezTo>
                    <a:pt x="8" y="2"/>
                    <a:pt x="8" y="1"/>
                    <a:pt x="9" y="1"/>
                  </a:cubicBezTo>
                  <a:cubicBezTo>
                    <a:pt x="10" y="1"/>
                    <a:pt x="11" y="1"/>
                    <a:pt x="12" y="1"/>
                  </a:cubicBezTo>
                  <a:cubicBezTo>
                    <a:pt x="14" y="0"/>
                    <a:pt x="15" y="0"/>
                    <a:pt x="17" y="1"/>
                  </a:cubicBezTo>
                  <a:cubicBezTo>
                    <a:pt x="18" y="1"/>
                    <a:pt x="19" y="1"/>
                    <a:pt x="19" y="1"/>
                  </a:cubicBezTo>
                  <a:cubicBezTo>
                    <a:pt x="20" y="1"/>
                    <a:pt x="21" y="2"/>
                    <a:pt x="22" y="2"/>
                  </a:cubicBezTo>
                  <a:cubicBezTo>
                    <a:pt x="20" y="1"/>
                    <a:pt x="19" y="1"/>
                    <a:pt x="17" y="0"/>
                  </a:cubicBezTo>
                  <a:cubicBezTo>
                    <a:pt x="16" y="0"/>
                    <a:pt x="15" y="0"/>
                    <a:pt x="14" y="0"/>
                  </a:cubicBezTo>
                  <a:cubicBezTo>
                    <a:pt x="14" y="0"/>
                    <a:pt x="14" y="0"/>
                    <a:pt x="13" y="0"/>
                  </a:cubicBezTo>
                  <a:cubicBezTo>
                    <a:pt x="13" y="0"/>
                    <a:pt x="13" y="0"/>
                    <a:pt x="12" y="0"/>
                  </a:cubicBezTo>
                  <a:cubicBezTo>
                    <a:pt x="12" y="0"/>
                    <a:pt x="12" y="0"/>
                    <a:pt x="12" y="0"/>
                  </a:cubicBezTo>
                  <a:cubicBezTo>
                    <a:pt x="10" y="1"/>
                    <a:pt x="8" y="1"/>
                    <a:pt x="7" y="1"/>
                  </a:cubicBezTo>
                  <a:cubicBezTo>
                    <a:pt x="6" y="1"/>
                    <a:pt x="5" y="1"/>
                    <a:pt x="4" y="1"/>
                  </a:cubicBezTo>
                  <a:cubicBezTo>
                    <a:pt x="3" y="1"/>
                    <a:pt x="3" y="1"/>
                    <a:pt x="2" y="1"/>
                  </a:cubicBezTo>
                  <a:cubicBezTo>
                    <a:pt x="2" y="1"/>
                    <a:pt x="2" y="0"/>
                    <a:pt x="1" y="0"/>
                  </a:cubicBezTo>
                  <a:cubicBezTo>
                    <a:pt x="1" y="0"/>
                    <a:pt x="1" y="0"/>
                    <a:pt x="0" y="0"/>
                  </a:cubicBezTo>
                  <a:cubicBezTo>
                    <a:pt x="0" y="0"/>
                    <a:pt x="0" y="1"/>
                    <a:pt x="0" y="1"/>
                  </a:cubicBezTo>
                  <a:cubicBezTo>
                    <a:pt x="1" y="2"/>
                    <a:pt x="2" y="2"/>
                    <a:pt x="2" y="3"/>
                  </a:cubicBezTo>
                  <a:cubicBezTo>
                    <a:pt x="3" y="3"/>
                    <a:pt x="3" y="3"/>
                    <a:pt x="3" y="4"/>
                  </a:cubicBezTo>
                  <a:cubicBezTo>
                    <a:pt x="3" y="4"/>
                    <a:pt x="3" y="4"/>
                    <a:pt x="3" y="4"/>
                  </a:cubicBezTo>
                  <a:cubicBezTo>
                    <a:pt x="3" y="5"/>
                    <a:pt x="3" y="5"/>
                    <a:pt x="3" y="5"/>
                  </a:cubicBezTo>
                  <a:cubicBezTo>
                    <a:pt x="3" y="6"/>
                    <a:pt x="3" y="6"/>
                    <a:pt x="3" y="6"/>
                  </a:cubicBezTo>
                  <a:cubicBezTo>
                    <a:pt x="3" y="6"/>
                    <a:pt x="3" y="6"/>
                    <a:pt x="3" y="6"/>
                  </a:cubicBezTo>
                  <a:cubicBezTo>
                    <a:pt x="3" y="6"/>
                    <a:pt x="3" y="7"/>
                    <a:pt x="3" y="7"/>
                  </a:cubicBezTo>
                  <a:cubicBezTo>
                    <a:pt x="3" y="7"/>
                    <a:pt x="3" y="8"/>
                    <a:pt x="3" y="8"/>
                  </a:cubicBezTo>
                  <a:cubicBezTo>
                    <a:pt x="3" y="9"/>
                    <a:pt x="3" y="10"/>
                    <a:pt x="3" y="10"/>
                  </a:cubicBezTo>
                  <a:cubicBezTo>
                    <a:pt x="3" y="11"/>
                    <a:pt x="3" y="11"/>
                    <a:pt x="3" y="12"/>
                  </a:cubicBezTo>
                  <a:cubicBezTo>
                    <a:pt x="4" y="12"/>
                    <a:pt x="4" y="13"/>
                    <a:pt x="4" y="13"/>
                  </a:cubicBezTo>
                  <a:cubicBezTo>
                    <a:pt x="4" y="13"/>
                    <a:pt x="4" y="12"/>
                    <a:pt x="4" y="12"/>
                  </a:cubicBezTo>
                  <a:cubicBezTo>
                    <a:pt x="4" y="11"/>
                    <a:pt x="4" y="11"/>
                    <a:pt x="4" y="10"/>
                  </a:cubicBezTo>
                  <a:cubicBezTo>
                    <a:pt x="4" y="10"/>
                    <a:pt x="3" y="9"/>
                    <a:pt x="4" y="8"/>
                  </a:cubicBezTo>
                  <a:cubicBezTo>
                    <a:pt x="4" y="8"/>
                    <a:pt x="4" y="7"/>
                    <a:pt x="4" y="7"/>
                  </a:cubicBezTo>
                  <a:cubicBezTo>
                    <a:pt x="4" y="7"/>
                    <a:pt x="4" y="7"/>
                    <a:pt x="4" y="6"/>
                  </a:cubicBezTo>
                  <a:cubicBezTo>
                    <a:pt x="4" y="6"/>
                    <a:pt x="4" y="6"/>
                    <a:pt x="4" y="6"/>
                  </a:cubicBezTo>
                  <a:cubicBezTo>
                    <a:pt x="4" y="6"/>
                    <a:pt x="4" y="6"/>
                    <a:pt x="4" y="6"/>
                  </a:cubicBezTo>
                  <a:cubicBezTo>
                    <a:pt x="4" y="5"/>
                    <a:pt x="4" y="5"/>
                    <a:pt x="4" y="5"/>
                  </a:cubicBezTo>
                  <a:cubicBezTo>
                    <a:pt x="4" y="5"/>
                    <a:pt x="4" y="5"/>
                    <a:pt x="5" y="6"/>
                  </a:cubicBezTo>
                  <a:cubicBezTo>
                    <a:pt x="7" y="9"/>
                    <a:pt x="7" y="9"/>
                    <a:pt x="7" y="9"/>
                  </a:cubicBezTo>
                  <a:cubicBezTo>
                    <a:pt x="7" y="10"/>
                    <a:pt x="8" y="11"/>
                    <a:pt x="9" y="12"/>
                  </a:cubicBezTo>
                  <a:cubicBezTo>
                    <a:pt x="9" y="13"/>
                    <a:pt x="9" y="13"/>
                    <a:pt x="9" y="13"/>
                  </a:cubicBezTo>
                  <a:cubicBezTo>
                    <a:pt x="9" y="13"/>
                    <a:pt x="9" y="14"/>
                    <a:pt x="10" y="14"/>
                  </a:cubicBezTo>
                  <a:cubicBezTo>
                    <a:pt x="10" y="15"/>
                    <a:pt x="10" y="15"/>
                    <a:pt x="10" y="16"/>
                  </a:cubicBezTo>
                  <a:cubicBezTo>
                    <a:pt x="10" y="17"/>
                    <a:pt x="11" y="17"/>
                    <a:pt x="11" y="18"/>
                  </a:cubicBezTo>
                  <a:cubicBezTo>
                    <a:pt x="11" y="19"/>
                    <a:pt x="11" y="19"/>
                    <a:pt x="11" y="20"/>
                  </a:cubicBezTo>
                  <a:cubicBezTo>
                    <a:pt x="11" y="19"/>
                    <a:pt x="11" y="17"/>
                    <a:pt x="11" y="16"/>
                  </a:cubicBezTo>
                  <a:cubicBezTo>
                    <a:pt x="10" y="15"/>
                    <a:pt x="10" y="14"/>
                    <a:pt x="10" y="14"/>
                  </a:cubicBezTo>
                  <a:close/>
                  <a:moveTo>
                    <a:pt x="16" y="14"/>
                  </a:moveTo>
                  <a:cubicBezTo>
                    <a:pt x="16" y="14"/>
                    <a:pt x="17" y="14"/>
                    <a:pt x="17" y="14"/>
                  </a:cubicBezTo>
                  <a:cubicBezTo>
                    <a:pt x="17" y="14"/>
                    <a:pt x="17" y="14"/>
                    <a:pt x="17" y="14"/>
                  </a:cubicBezTo>
                  <a:cubicBezTo>
                    <a:pt x="17" y="14"/>
                    <a:pt x="16" y="14"/>
                    <a:pt x="16"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111"/>
            <p:cNvSpPr>
              <a:spLocks/>
            </p:cNvSpPr>
            <p:nvPr/>
          </p:nvSpPr>
          <p:spPr bwMode="auto">
            <a:xfrm>
              <a:off x="6930996" y="4679977"/>
              <a:ext cx="123826" cy="90488"/>
            </a:xfrm>
            <a:custGeom>
              <a:avLst/>
              <a:gdLst>
                <a:gd name="T0" fmla="*/ 28 w 33"/>
                <a:gd name="T1" fmla="*/ 13 h 24"/>
                <a:gd name="T2" fmla="*/ 26 w 33"/>
                <a:gd name="T3" fmla="*/ 12 h 24"/>
                <a:gd name="T4" fmla="*/ 20 w 33"/>
                <a:gd name="T5" fmla="*/ 9 h 24"/>
                <a:gd name="T6" fmla="*/ 9 w 33"/>
                <a:gd name="T7" fmla="*/ 6 h 24"/>
                <a:gd name="T8" fmla="*/ 3 w 33"/>
                <a:gd name="T9" fmla="*/ 2 h 24"/>
                <a:gd name="T10" fmla="*/ 0 w 33"/>
                <a:gd name="T11" fmla="*/ 0 h 24"/>
                <a:gd name="T12" fmla="*/ 4 w 33"/>
                <a:gd name="T13" fmla="*/ 5 h 24"/>
                <a:gd name="T14" fmla="*/ 20 w 33"/>
                <a:gd name="T15" fmla="*/ 15 h 24"/>
                <a:gd name="T16" fmla="*/ 27 w 33"/>
                <a:gd name="T17" fmla="*/ 20 h 24"/>
                <a:gd name="T18" fmla="*/ 33 w 33"/>
                <a:gd name="T19" fmla="*/ 24 h 24"/>
                <a:gd name="T20" fmla="*/ 33 w 33"/>
                <a:gd name="T21" fmla="*/ 24 h 24"/>
                <a:gd name="T22" fmla="*/ 28 w 33"/>
                <a:gd name="T23"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4">
                  <a:moveTo>
                    <a:pt x="28" y="13"/>
                  </a:moveTo>
                  <a:cubicBezTo>
                    <a:pt x="27" y="13"/>
                    <a:pt x="27" y="12"/>
                    <a:pt x="26" y="12"/>
                  </a:cubicBezTo>
                  <a:cubicBezTo>
                    <a:pt x="24" y="10"/>
                    <a:pt x="22" y="9"/>
                    <a:pt x="20" y="9"/>
                  </a:cubicBezTo>
                  <a:cubicBezTo>
                    <a:pt x="16" y="7"/>
                    <a:pt x="13" y="7"/>
                    <a:pt x="9" y="6"/>
                  </a:cubicBezTo>
                  <a:cubicBezTo>
                    <a:pt x="7" y="5"/>
                    <a:pt x="5" y="4"/>
                    <a:pt x="3" y="2"/>
                  </a:cubicBezTo>
                  <a:cubicBezTo>
                    <a:pt x="2" y="1"/>
                    <a:pt x="1" y="1"/>
                    <a:pt x="0" y="0"/>
                  </a:cubicBezTo>
                  <a:cubicBezTo>
                    <a:pt x="2" y="2"/>
                    <a:pt x="4" y="4"/>
                    <a:pt x="4" y="5"/>
                  </a:cubicBezTo>
                  <a:cubicBezTo>
                    <a:pt x="9" y="10"/>
                    <a:pt x="15" y="12"/>
                    <a:pt x="20" y="15"/>
                  </a:cubicBezTo>
                  <a:cubicBezTo>
                    <a:pt x="23" y="17"/>
                    <a:pt x="25" y="18"/>
                    <a:pt x="27" y="20"/>
                  </a:cubicBezTo>
                  <a:cubicBezTo>
                    <a:pt x="29" y="21"/>
                    <a:pt x="31" y="23"/>
                    <a:pt x="33" y="24"/>
                  </a:cubicBezTo>
                  <a:cubicBezTo>
                    <a:pt x="33" y="24"/>
                    <a:pt x="33" y="24"/>
                    <a:pt x="33" y="24"/>
                  </a:cubicBezTo>
                  <a:cubicBezTo>
                    <a:pt x="30" y="21"/>
                    <a:pt x="29" y="17"/>
                    <a:pt x="28"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53" name="Picture 2112"/>
            <p:cNvPicPr>
              <a:picLocks noChangeAspect="1" noChangeArrowheads="1"/>
            </p:cNvPicPr>
            <p:nvPr/>
          </p:nvPicPr>
          <p:blipFill>
            <a:blip r:embed="rId55" cstate="screen">
              <a:extLst>
                <a:ext uri="{28A0092B-C50C-407E-A947-70E740481C1C}">
                  <a14:useLocalDpi xmlns:a14="http://schemas.microsoft.com/office/drawing/2010/main"/>
                </a:ext>
              </a:extLst>
            </a:blip>
            <a:srcRect/>
            <a:stretch>
              <a:fillRect/>
            </a:stretch>
          </p:blipFill>
          <p:spPr bwMode="auto">
            <a:xfrm>
              <a:off x="6915121" y="4664102"/>
              <a:ext cx="136526" cy="7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4" name="Picture 2113"/>
            <p:cNvPicPr>
              <a:picLocks noChangeAspect="1" noChangeArrowheads="1"/>
            </p:cNvPicPr>
            <p:nvPr/>
          </p:nvPicPr>
          <p:blipFill>
            <a:blip r:embed="rId56" cstate="screen">
              <a:extLst>
                <a:ext uri="{28A0092B-C50C-407E-A947-70E740481C1C}">
                  <a14:useLocalDpi xmlns:a14="http://schemas.microsoft.com/office/drawing/2010/main"/>
                </a:ext>
              </a:extLst>
            </a:blip>
            <a:srcRect/>
            <a:stretch>
              <a:fillRect/>
            </a:stretch>
          </p:blipFill>
          <p:spPr bwMode="auto">
            <a:xfrm>
              <a:off x="6900833" y="4662514"/>
              <a:ext cx="168276"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5" name="Freeform 2114"/>
            <p:cNvSpPr>
              <a:spLocks/>
            </p:cNvSpPr>
            <p:nvPr/>
          </p:nvSpPr>
          <p:spPr bwMode="auto">
            <a:xfrm>
              <a:off x="6977033" y="4721252"/>
              <a:ext cx="44450" cy="44450"/>
            </a:xfrm>
            <a:custGeom>
              <a:avLst/>
              <a:gdLst>
                <a:gd name="T0" fmla="*/ 7 w 12"/>
                <a:gd name="T1" fmla="*/ 4 h 12"/>
                <a:gd name="T2" fmla="*/ 0 w 12"/>
                <a:gd name="T3" fmla="*/ 0 h 12"/>
                <a:gd name="T4" fmla="*/ 3 w 12"/>
                <a:gd name="T5" fmla="*/ 3 h 12"/>
                <a:gd name="T6" fmla="*/ 3 w 12"/>
                <a:gd name="T7" fmla="*/ 8 h 12"/>
                <a:gd name="T8" fmla="*/ 2 w 12"/>
                <a:gd name="T9" fmla="*/ 11 h 12"/>
                <a:gd name="T10" fmla="*/ 12 w 12"/>
                <a:gd name="T11" fmla="*/ 12 h 12"/>
                <a:gd name="T12" fmla="*/ 7 w 12"/>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7" y="4"/>
                  </a:moveTo>
                  <a:cubicBezTo>
                    <a:pt x="5" y="2"/>
                    <a:pt x="2" y="1"/>
                    <a:pt x="0" y="0"/>
                  </a:cubicBezTo>
                  <a:cubicBezTo>
                    <a:pt x="1" y="1"/>
                    <a:pt x="2" y="2"/>
                    <a:pt x="3" y="3"/>
                  </a:cubicBezTo>
                  <a:cubicBezTo>
                    <a:pt x="4" y="4"/>
                    <a:pt x="3" y="6"/>
                    <a:pt x="3" y="8"/>
                  </a:cubicBezTo>
                  <a:cubicBezTo>
                    <a:pt x="3" y="9"/>
                    <a:pt x="2" y="10"/>
                    <a:pt x="2" y="11"/>
                  </a:cubicBezTo>
                  <a:cubicBezTo>
                    <a:pt x="6" y="12"/>
                    <a:pt x="9" y="12"/>
                    <a:pt x="12" y="12"/>
                  </a:cubicBezTo>
                  <a:cubicBezTo>
                    <a:pt x="12" y="9"/>
                    <a:pt x="9" y="6"/>
                    <a:pt x="7"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115"/>
            <p:cNvSpPr>
              <a:spLocks/>
            </p:cNvSpPr>
            <p:nvPr/>
          </p:nvSpPr>
          <p:spPr bwMode="auto">
            <a:xfrm>
              <a:off x="6875433" y="4633939"/>
              <a:ext cx="138113" cy="53975"/>
            </a:xfrm>
            <a:custGeom>
              <a:avLst/>
              <a:gdLst>
                <a:gd name="T0" fmla="*/ 15 w 37"/>
                <a:gd name="T1" fmla="*/ 12 h 14"/>
                <a:gd name="T2" fmla="*/ 20 w 37"/>
                <a:gd name="T3" fmla="*/ 12 h 14"/>
                <a:gd name="T4" fmla="*/ 25 w 37"/>
                <a:gd name="T5" fmla="*/ 11 h 14"/>
                <a:gd name="T6" fmla="*/ 37 w 37"/>
                <a:gd name="T7" fmla="*/ 14 h 14"/>
                <a:gd name="T8" fmla="*/ 37 w 37"/>
                <a:gd name="T9" fmla="*/ 14 h 14"/>
                <a:gd name="T10" fmla="*/ 25 w 37"/>
                <a:gd name="T11" fmla="*/ 7 h 14"/>
                <a:gd name="T12" fmla="*/ 14 w 37"/>
                <a:gd name="T13" fmla="*/ 10 h 14"/>
                <a:gd name="T14" fmla="*/ 8 w 37"/>
                <a:gd name="T15" fmla="*/ 6 h 14"/>
                <a:gd name="T16" fmla="*/ 4 w 37"/>
                <a:gd name="T17" fmla="*/ 2 h 14"/>
                <a:gd name="T18" fmla="*/ 1 w 37"/>
                <a:gd name="T19" fmla="*/ 0 h 14"/>
                <a:gd name="T20" fmla="*/ 0 w 37"/>
                <a:gd name="T21" fmla="*/ 1 h 14"/>
                <a:gd name="T22" fmla="*/ 4 w 37"/>
                <a:gd name="T23" fmla="*/ 2 h 14"/>
                <a:gd name="T24" fmla="*/ 8 w 37"/>
                <a:gd name="T25" fmla="*/ 6 h 14"/>
                <a:gd name="T26" fmla="*/ 13 w 37"/>
                <a:gd name="T27" fmla="*/ 11 h 14"/>
                <a:gd name="T28" fmla="*/ 15 w 37"/>
                <a:gd name="T2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14">
                  <a:moveTo>
                    <a:pt x="15" y="12"/>
                  </a:moveTo>
                  <a:cubicBezTo>
                    <a:pt x="16" y="12"/>
                    <a:pt x="18" y="12"/>
                    <a:pt x="20" y="12"/>
                  </a:cubicBezTo>
                  <a:cubicBezTo>
                    <a:pt x="22" y="12"/>
                    <a:pt x="23" y="12"/>
                    <a:pt x="25" y="11"/>
                  </a:cubicBezTo>
                  <a:cubicBezTo>
                    <a:pt x="30" y="11"/>
                    <a:pt x="33" y="11"/>
                    <a:pt x="37" y="14"/>
                  </a:cubicBezTo>
                  <a:cubicBezTo>
                    <a:pt x="37" y="14"/>
                    <a:pt x="37" y="14"/>
                    <a:pt x="37" y="14"/>
                  </a:cubicBezTo>
                  <a:cubicBezTo>
                    <a:pt x="34" y="11"/>
                    <a:pt x="30" y="8"/>
                    <a:pt x="25" y="7"/>
                  </a:cubicBezTo>
                  <a:cubicBezTo>
                    <a:pt x="23" y="7"/>
                    <a:pt x="16" y="7"/>
                    <a:pt x="14" y="10"/>
                  </a:cubicBezTo>
                  <a:cubicBezTo>
                    <a:pt x="11" y="10"/>
                    <a:pt x="10" y="8"/>
                    <a:pt x="8" y="6"/>
                  </a:cubicBezTo>
                  <a:cubicBezTo>
                    <a:pt x="7" y="4"/>
                    <a:pt x="6" y="3"/>
                    <a:pt x="4" y="2"/>
                  </a:cubicBezTo>
                  <a:cubicBezTo>
                    <a:pt x="3" y="1"/>
                    <a:pt x="2" y="0"/>
                    <a:pt x="1" y="0"/>
                  </a:cubicBezTo>
                  <a:cubicBezTo>
                    <a:pt x="1" y="0"/>
                    <a:pt x="1" y="1"/>
                    <a:pt x="0" y="1"/>
                  </a:cubicBezTo>
                  <a:cubicBezTo>
                    <a:pt x="1" y="1"/>
                    <a:pt x="3" y="1"/>
                    <a:pt x="4" y="2"/>
                  </a:cubicBezTo>
                  <a:cubicBezTo>
                    <a:pt x="5" y="3"/>
                    <a:pt x="7" y="5"/>
                    <a:pt x="8" y="6"/>
                  </a:cubicBezTo>
                  <a:cubicBezTo>
                    <a:pt x="9" y="8"/>
                    <a:pt x="11" y="10"/>
                    <a:pt x="13" y="11"/>
                  </a:cubicBezTo>
                  <a:cubicBezTo>
                    <a:pt x="14" y="11"/>
                    <a:pt x="14" y="12"/>
                    <a:pt x="15"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116"/>
            <p:cNvSpPr>
              <a:spLocks noEditPoints="1"/>
            </p:cNvSpPr>
            <p:nvPr/>
          </p:nvSpPr>
          <p:spPr bwMode="auto">
            <a:xfrm>
              <a:off x="6924646" y="4675214"/>
              <a:ext cx="123826" cy="90488"/>
            </a:xfrm>
            <a:custGeom>
              <a:avLst/>
              <a:gdLst>
                <a:gd name="T0" fmla="*/ 10 w 33"/>
                <a:gd name="T1" fmla="*/ 13 h 24"/>
                <a:gd name="T2" fmla="*/ 8 w 33"/>
                <a:gd name="T3" fmla="*/ 9 h 24"/>
                <a:gd name="T4" fmla="*/ 12 w 33"/>
                <a:gd name="T5" fmla="*/ 12 h 24"/>
                <a:gd name="T6" fmla="*/ 14 w 33"/>
                <a:gd name="T7" fmla="*/ 13 h 24"/>
                <a:gd name="T8" fmla="*/ 16 w 33"/>
                <a:gd name="T9" fmla="*/ 15 h 24"/>
                <a:gd name="T10" fmla="*/ 17 w 33"/>
                <a:gd name="T11" fmla="*/ 18 h 24"/>
                <a:gd name="T12" fmla="*/ 17 w 33"/>
                <a:gd name="T13" fmla="*/ 19 h 24"/>
                <a:gd name="T14" fmla="*/ 17 w 33"/>
                <a:gd name="T15" fmla="*/ 21 h 24"/>
                <a:gd name="T16" fmla="*/ 17 w 33"/>
                <a:gd name="T17" fmla="*/ 19 h 24"/>
                <a:gd name="T18" fmla="*/ 17 w 33"/>
                <a:gd name="T19" fmla="*/ 18 h 24"/>
                <a:gd name="T20" fmla="*/ 17 w 33"/>
                <a:gd name="T21" fmla="*/ 16 h 24"/>
                <a:gd name="T22" fmla="*/ 17 w 33"/>
                <a:gd name="T23" fmla="*/ 14 h 24"/>
                <a:gd name="T24" fmla="*/ 18 w 33"/>
                <a:gd name="T25" fmla="*/ 15 h 24"/>
                <a:gd name="T26" fmla="*/ 22 w 33"/>
                <a:gd name="T27" fmla="*/ 18 h 24"/>
                <a:gd name="T28" fmla="*/ 24 w 33"/>
                <a:gd name="T29" fmla="*/ 20 h 24"/>
                <a:gd name="T30" fmla="*/ 26 w 33"/>
                <a:gd name="T31" fmla="*/ 23 h 24"/>
                <a:gd name="T32" fmla="*/ 23 w 33"/>
                <a:gd name="T33" fmla="*/ 17 h 24"/>
                <a:gd name="T34" fmla="*/ 23 w 33"/>
                <a:gd name="T35" fmla="*/ 17 h 24"/>
                <a:gd name="T36" fmla="*/ 29 w 33"/>
                <a:gd name="T37" fmla="*/ 21 h 24"/>
                <a:gd name="T38" fmla="*/ 26 w 33"/>
                <a:gd name="T39" fmla="*/ 18 h 24"/>
                <a:gd name="T40" fmla="*/ 21 w 33"/>
                <a:gd name="T41" fmla="*/ 15 h 24"/>
                <a:gd name="T42" fmla="*/ 12 w 33"/>
                <a:gd name="T43" fmla="*/ 11 h 24"/>
                <a:gd name="T44" fmla="*/ 8 w 33"/>
                <a:gd name="T45" fmla="*/ 8 h 24"/>
                <a:gd name="T46" fmla="*/ 6 w 33"/>
                <a:gd name="T47" fmla="*/ 4 h 24"/>
                <a:gd name="T48" fmla="*/ 10 w 33"/>
                <a:gd name="T49" fmla="*/ 7 h 24"/>
                <a:gd name="T50" fmla="*/ 15 w 33"/>
                <a:gd name="T51" fmla="*/ 8 h 24"/>
                <a:gd name="T52" fmla="*/ 22 w 33"/>
                <a:gd name="T53" fmla="*/ 10 h 24"/>
                <a:gd name="T54" fmla="*/ 29 w 33"/>
                <a:gd name="T55" fmla="*/ 13 h 24"/>
                <a:gd name="T56" fmla="*/ 19 w 33"/>
                <a:gd name="T57" fmla="*/ 8 h 24"/>
                <a:gd name="T58" fmla="*/ 12 w 33"/>
                <a:gd name="T59" fmla="*/ 7 h 24"/>
                <a:gd name="T60" fmla="*/ 8 w 33"/>
                <a:gd name="T61" fmla="*/ 5 h 24"/>
                <a:gd name="T62" fmla="*/ 4 w 33"/>
                <a:gd name="T63" fmla="*/ 2 h 24"/>
                <a:gd name="T64" fmla="*/ 3 w 33"/>
                <a:gd name="T65" fmla="*/ 2 h 24"/>
                <a:gd name="T66" fmla="*/ 10 w 33"/>
                <a:gd name="T67" fmla="*/ 1 h 24"/>
                <a:gd name="T68" fmla="*/ 17 w 33"/>
                <a:gd name="T69" fmla="*/ 0 h 24"/>
                <a:gd name="T70" fmla="*/ 22 w 33"/>
                <a:gd name="T71" fmla="*/ 2 h 24"/>
                <a:gd name="T72" fmla="*/ 15 w 33"/>
                <a:gd name="T73" fmla="*/ 0 h 24"/>
                <a:gd name="T74" fmla="*/ 13 w 33"/>
                <a:gd name="T75" fmla="*/ 0 h 24"/>
                <a:gd name="T76" fmla="*/ 7 w 33"/>
                <a:gd name="T77" fmla="*/ 1 h 24"/>
                <a:gd name="T78" fmla="*/ 2 w 33"/>
                <a:gd name="T79" fmla="*/ 1 h 24"/>
                <a:gd name="T80" fmla="*/ 1 w 33"/>
                <a:gd name="T81" fmla="*/ 0 h 24"/>
                <a:gd name="T82" fmla="*/ 3 w 33"/>
                <a:gd name="T83" fmla="*/ 3 h 24"/>
                <a:gd name="T84" fmla="*/ 4 w 33"/>
                <a:gd name="T85" fmla="*/ 4 h 24"/>
                <a:gd name="T86" fmla="*/ 3 w 33"/>
                <a:gd name="T87" fmla="*/ 6 h 24"/>
                <a:gd name="T88" fmla="*/ 3 w 33"/>
                <a:gd name="T89" fmla="*/ 7 h 24"/>
                <a:gd name="T90" fmla="*/ 3 w 33"/>
                <a:gd name="T91" fmla="*/ 10 h 24"/>
                <a:gd name="T92" fmla="*/ 4 w 33"/>
                <a:gd name="T93" fmla="*/ 13 h 24"/>
                <a:gd name="T94" fmla="*/ 4 w 33"/>
                <a:gd name="T95" fmla="*/ 10 h 24"/>
                <a:gd name="T96" fmla="*/ 4 w 33"/>
                <a:gd name="T97" fmla="*/ 7 h 24"/>
                <a:gd name="T98" fmla="*/ 4 w 33"/>
                <a:gd name="T99" fmla="*/ 6 h 24"/>
                <a:gd name="T100" fmla="*/ 4 w 33"/>
                <a:gd name="T101" fmla="*/ 5 h 24"/>
                <a:gd name="T102" fmla="*/ 7 w 33"/>
                <a:gd name="T103" fmla="*/ 9 h 24"/>
                <a:gd name="T104" fmla="*/ 9 w 33"/>
                <a:gd name="T105" fmla="*/ 13 h 24"/>
                <a:gd name="T106" fmla="*/ 11 w 33"/>
                <a:gd name="T107" fmla="*/ 16 h 24"/>
                <a:gd name="T108" fmla="*/ 11 w 33"/>
                <a:gd name="T109" fmla="*/ 20 h 24"/>
                <a:gd name="T110" fmla="*/ 10 w 33"/>
                <a:gd name="T111" fmla="*/ 14 h 24"/>
                <a:gd name="T112" fmla="*/ 17 w 33"/>
                <a:gd name="T113" fmla="*/ 14 h 24"/>
                <a:gd name="T114" fmla="*/ 17 w 33"/>
                <a:gd name="T115"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24">
                  <a:moveTo>
                    <a:pt x="10" y="14"/>
                  </a:moveTo>
                  <a:cubicBezTo>
                    <a:pt x="10" y="13"/>
                    <a:pt x="10" y="13"/>
                    <a:pt x="10" y="13"/>
                  </a:cubicBezTo>
                  <a:cubicBezTo>
                    <a:pt x="9" y="12"/>
                    <a:pt x="9" y="12"/>
                    <a:pt x="9" y="12"/>
                  </a:cubicBezTo>
                  <a:cubicBezTo>
                    <a:pt x="9" y="11"/>
                    <a:pt x="8" y="10"/>
                    <a:pt x="8" y="9"/>
                  </a:cubicBezTo>
                  <a:cubicBezTo>
                    <a:pt x="8" y="9"/>
                    <a:pt x="9" y="10"/>
                    <a:pt x="9" y="10"/>
                  </a:cubicBezTo>
                  <a:cubicBezTo>
                    <a:pt x="10" y="11"/>
                    <a:pt x="11" y="11"/>
                    <a:pt x="12" y="12"/>
                  </a:cubicBezTo>
                  <a:cubicBezTo>
                    <a:pt x="12" y="12"/>
                    <a:pt x="13" y="12"/>
                    <a:pt x="14" y="13"/>
                  </a:cubicBezTo>
                  <a:cubicBezTo>
                    <a:pt x="14" y="13"/>
                    <a:pt x="14" y="13"/>
                    <a:pt x="14" y="13"/>
                  </a:cubicBezTo>
                  <a:cubicBezTo>
                    <a:pt x="15" y="13"/>
                    <a:pt x="15" y="13"/>
                    <a:pt x="15" y="14"/>
                  </a:cubicBezTo>
                  <a:cubicBezTo>
                    <a:pt x="16" y="14"/>
                    <a:pt x="16" y="14"/>
                    <a:pt x="16" y="15"/>
                  </a:cubicBezTo>
                  <a:cubicBezTo>
                    <a:pt x="17" y="15"/>
                    <a:pt x="17" y="16"/>
                    <a:pt x="17" y="16"/>
                  </a:cubicBezTo>
                  <a:cubicBezTo>
                    <a:pt x="17" y="17"/>
                    <a:pt x="17" y="17"/>
                    <a:pt x="17" y="18"/>
                  </a:cubicBezTo>
                  <a:cubicBezTo>
                    <a:pt x="17" y="18"/>
                    <a:pt x="17" y="18"/>
                    <a:pt x="17" y="18"/>
                  </a:cubicBezTo>
                  <a:cubicBezTo>
                    <a:pt x="17" y="18"/>
                    <a:pt x="17" y="18"/>
                    <a:pt x="17" y="19"/>
                  </a:cubicBezTo>
                  <a:cubicBezTo>
                    <a:pt x="17" y="19"/>
                    <a:pt x="17" y="19"/>
                    <a:pt x="17" y="19"/>
                  </a:cubicBezTo>
                  <a:cubicBezTo>
                    <a:pt x="17" y="20"/>
                    <a:pt x="17" y="20"/>
                    <a:pt x="17" y="21"/>
                  </a:cubicBezTo>
                  <a:cubicBezTo>
                    <a:pt x="17" y="21"/>
                    <a:pt x="16" y="22"/>
                    <a:pt x="16" y="22"/>
                  </a:cubicBezTo>
                  <a:cubicBezTo>
                    <a:pt x="17" y="22"/>
                    <a:pt x="17" y="20"/>
                    <a:pt x="17" y="19"/>
                  </a:cubicBezTo>
                  <a:cubicBezTo>
                    <a:pt x="17" y="19"/>
                    <a:pt x="17" y="19"/>
                    <a:pt x="17" y="19"/>
                  </a:cubicBezTo>
                  <a:cubicBezTo>
                    <a:pt x="17" y="18"/>
                    <a:pt x="17" y="18"/>
                    <a:pt x="17" y="18"/>
                  </a:cubicBezTo>
                  <a:cubicBezTo>
                    <a:pt x="17" y="18"/>
                    <a:pt x="17" y="18"/>
                    <a:pt x="17" y="18"/>
                  </a:cubicBezTo>
                  <a:cubicBezTo>
                    <a:pt x="17" y="17"/>
                    <a:pt x="17" y="17"/>
                    <a:pt x="17" y="16"/>
                  </a:cubicBezTo>
                  <a:cubicBezTo>
                    <a:pt x="17" y="16"/>
                    <a:pt x="17" y="15"/>
                    <a:pt x="17" y="15"/>
                  </a:cubicBezTo>
                  <a:cubicBezTo>
                    <a:pt x="17" y="14"/>
                    <a:pt x="17" y="14"/>
                    <a:pt x="17" y="14"/>
                  </a:cubicBezTo>
                  <a:cubicBezTo>
                    <a:pt x="17" y="14"/>
                    <a:pt x="17" y="14"/>
                    <a:pt x="18" y="14"/>
                  </a:cubicBezTo>
                  <a:cubicBezTo>
                    <a:pt x="18" y="15"/>
                    <a:pt x="18" y="15"/>
                    <a:pt x="18" y="15"/>
                  </a:cubicBezTo>
                  <a:cubicBezTo>
                    <a:pt x="19" y="15"/>
                    <a:pt x="19" y="15"/>
                    <a:pt x="20" y="16"/>
                  </a:cubicBezTo>
                  <a:cubicBezTo>
                    <a:pt x="20" y="16"/>
                    <a:pt x="21" y="17"/>
                    <a:pt x="22" y="18"/>
                  </a:cubicBezTo>
                  <a:cubicBezTo>
                    <a:pt x="23" y="18"/>
                    <a:pt x="23" y="19"/>
                    <a:pt x="23" y="19"/>
                  </a:cubicBezTo>
                  <a:cubicBezTo>
                    <a:pt x="24" y="19"/>
                    <a:pt x="24" y="20"/>
                    <a:pt x="24" y="20"/>
                  </a:cubicBezTo>
                  <a:cubicBezTo>
                    <a:pt x="25" y="21"/>
                    <a:pt x="25" y="21"/>
                    <a:pt x="25" y="22"/>
                  </a:cubicBezTo>
                  <a:cubicBezTo>
                    <a:pt x="25" y="22"/>
                    <a:pt x="26" y="22"/>
                    <a:pt x="26" y="23"/>
                  </a:cubicBezTo>
                  <a:cubicBezTo>
                    <a:pt x="26" y="22"/>
                    <a:pt x="25" y="21"/>
                    <a:pt x="25" y="20"/>
                  </a:cubicBezTo>
                  <a:cubicBezTo>
                    <a:pt x="24" y="19"/>
                    <a:pt x="23" y="18"/>
                    <a:pt x="23" y="17"/>
                  </a:cubicBezTo>
                  <a:cubicBezTo>
                    <a:pt x="22" y="17"/>
                    <a:pt x="22" y="16"/>
                    <a:pt x="21" y="16"/>
                  </a:cubicBezTo>
                  <a:cubicBezTo>
                    <a:pt x="22" y="16"/>
                    <a:pt x="22" y="17"/>
                    <a:pt x="23" y="17"/>
                  </a:cubicBezTo>
                  <a:cubicBezTo>
                    <a:pt x="24" y="17"/>
                    <a:pt x="25" y="18"/>
                    <a:pt x="25" y="18"/>
                  </a:cubicBezTo>
                  <a:cubicBezTo>
                    <a:pt x="27" y="19"/>
                    <a:pt x="28" y="20"/>
                    <a:pt x="29" y="21"/>
                  </a:cubicBezTo>
                  <a:cubicBezTo>
                    <a:pt x="31" y="22"/>
                    <a:pt x="32" y="23"/>
                    <a:pt x="33" y="24"/>
                  </a:cubicBezTo>
                  <a:cubicBezTo>
                    <a:pt x="31" y="22"/>
                    <a:pt x="28" y="20"/>
                    <a:pt x="26" y="18"/>
                  </a:cubicBezTo>
                  <a:cubicBezTo>
                    <a:pt x="25" y="17"/>
                    <a:pt x="24" y="17"/>
                    <a:pt x="23" y="16"/>
                  </a:cubicBezTo>
                  <a:cubicBezTo>
                    <a:pt x="23" y="16"/>
                    <a:pt x="22" y="15"/>
                    <a:pt x="21" y="15"/>
                  </a:cubicBezTo>
                  <a:cubicBezTo>
                    <a:pt x="20" y="14"/>
                    <a:pt x="18" y="14"/>
                    <a:pt x="17" y="13"/>
                  </a:cubicBezTo>
                  <a:cubicBezTo>
                    <a:pt x="15" y="12"/>
                    <a:pt x="14" y="11"/>
                    <a:pt x="12" y="11"/>
                  </a:cubicBezTo>
                  <a:cubicBezTo>
                    <a:pt x="11" y="10"/>
                    <a:pt x="11" y="10"/>
                    <a:pt x="10" y="9"/>
                  </a:cubicBezTo>
                  <a:cubicBezTo>
                    <a:pt x="9" y="9"/>
                    <a:pt x="9" y="8"/>
                    <a:pt x="8" y="8"/>
                  </a:cubicBezTo>
                  <a:cubicBezTo>
                    <a:pt x="8" y="7"/>
                    <a:pt x="7" y="6"/>
                    <a:pt x="7" y="6"/>
                  </a:cubicBezTo>
                  <a:cubicBezTo>
                    <a:pt x="6" y="5"/>
                    <a:pt x="6" y="5"/>
                    <a:pt x="6" y="4"/>
                  </a:cubicBezTo>
                  <a:cubicBezTo>
                    <a:pt x="6" y="5"/>
                    <a:pt x="7" y="5"/>
                    <a:pt x="8" y="6"/>
                  </a:cubicBezTo>
                  <a:cubicBezTo>
                    <a:pt x="9" y="6"/>
                    <a:pt x="9" y="6"/>
                    <a:pt x="10" y="7"/>
                  </a:cubicBezTo>
                  <a:cubicBezTo>
                    <a:pt x="10" y="7"/>
                    <a:pt x="11" y="7"/>
                    <a:pt x="11" y="7"/>
                  </a:cubicBezTo>
                  <a:cubicBezTo>
                    <a:pt x="13" y="8"/>
                    <a:pt x="14" y="8"/>
                    <a:pt x="15" y="8"/>
                  </a:cubicBezTo>
                  <a:cubicBezTo>
                    <a:pt x="16" y="8"/>
                    <a:pt x="17" y="8"/>
                    <a:pt x="19" y="9"/>
                  </a:cubicBezTo>
                  <a:cubicBezTo>
                    <a:pt x="20" y="9"/>
                    <a:pt x="21" y="9"/>
                    <a:pt x="22" y="10"/>
                  </a:cubicBezTo>
                  <a:cubicBezTo>
                    <a:pt x="23" y="10"/>
                    <a:pt x="24" y="11"/>
                    <a:pt x="25" y="11"/>
                  </a:cubicBezTo>
                  <a:cubicBezTo>
                    <a:pt x="27" y="12"/>
                    <a:pt x="28" y="12"/>
                    <a:pt x="29" y="13"/>
                  </a:cubicBezTo>
                  <a:cubicBezTo>
                    <a:pt x="27" y="12"/>
                    <a:pt x="25" y="10"/>
                    <a:pt x="22" y="9"/>
                  </a:cubicBezTo>
                  <a:cubicBezTo>
                    <a:pt x="21" y="9"/>
                    <a:pt x="20" y="9"/>
                    <a:pt x="19" y="8"/>
                  </a:cubicBezTo>
                  <a:cubicBezTo>
                    <a:pt x="18" y="8"/>
                    <a:pt x="16" y="8"/>
                    <a:pt x="15" y="7"/>
                  </a:cubicBezTo>
                  <a:cubicBezTo>
                    <a:pt x="14" y="7"/>
                    <a:pt x="13" y="7"/>
                    <a:pt x="12" y="7"/>
                  </a:cubicBezTo>
                  <a:cubicBezTo>
                    <a:pt x="11" y="6"/>
                    <a:pt x="11" y="6"/>
                    <a:pt x="10" y="6"/>
                  </a:cubicBezTo>
                  <a:cubicBezTo>
                    <a:pt x="10" y="6"/>
                    <a:pt x="9" y="5"/>
                    <a:pt x="8" y="5"/>
                  </a:cubicBezTo>
                  <a:cubicBezTo>
                    <a:pt x="7" y="4"/>
                    <a:pt x="6" y="4"/>
                    <a:pt x="5" y="3"/>
                  </a:cubicBezTo>
                  <a:cubicBezTo>
                    <a:pt x="5" y="3"/>
                    <a:pt x="4" y="2"/>
                    <a:pt x="4" y="2"/>
                  </a:cubicBezTo>
                  <a:cubicBezTo>
                    <a:pt x="4" y="2"/>
                    <a:pt x="4" y="2"/>
                    <a:pt x="3" y="2"/>
                  </a:cubicBezTo>
                  <a:cubicBezTo>
                    <a:pt x="3" y="2"/>
                    <a:pt x="3" y="2"/>
                    <a:pt x="3" y="2"/>
                  </a:cubicBezTo>
                  <a:cubicBezTo>
                    <a:pt x="5" y="2"/>
                    <a:pt x="6" y="2"/>
                    <a:pt x="7" y="1"/>
                  </a:cubicBezTo>
                  <a:cubicBezTo>
                    <a:pt x="8" y="1"/>
                    <a:pt x="9" y="1"/>
                    <a:pt x="10" y="1"/>
                  </a:cubicBezTo>
                  <a:cubicBezTo>
                    <a:pt x="10" y="1"/>
                    <a:pt x="11" y="1"/>
                    <a:pt x="12" y="1"/>
                  </a:cubicBezTo>
                  <a:cubicBezTo>
                    <a:pt x="14" y="0"/>
                    <a:pt x="16" y="0"/>
                    <a:pt x="17" y="0"/>
                  </a:cubicBezTo>
                  <a:cubicBezTo>
                    <a:pt x="18" y="1"/>
                    <a:pt x="19" y="1"/>
                    <a:pt x="20" y="1"/>
                  </a:cubicBezTo>
                  <a:cubicBezTo>
                    <a:pt x="21" y="1"/>
                    <a:pt x="21" y="1"/>
                    <a:pt x="22" y="2"/>
                  </a:cubicBezTo>
                  <a:cubicBezTo>
                    <a:pt x="21" y="1"/>
                    <a:pt x="19" y="0"/>
                    <a:pt x="17" y="0"/>
                  </a:cubicBezTo>
                  <a:cubicBezTo>
                    <a:pt x="16" y="0"/>
                    <a:pt x="16" y="0"/>
                    <a:pt x="15" y="0"/>
                  </a:cubicBezTo>
                  <a:cubicBezTo>
                    <a:pt x="14" y="0"/>
                    <a:pt x="14" y="0"/>
                    <a:pt x="13" y="0"/>
                  </a:cubicBezTo>
                  <a:cubicBezTo>
                    <a:pt x="13" y="0"/>
                    <a:pt x="13" y="0"/>
                    <a:pt x="13" y="0"/>
                  </a:cubicBezTo>
                  <a:cubicBezTo>
                    <a:pt x="12" y="0"/>
                    <a:pt x="12" y="0"/>
                    <a:pt x="12" y="0"/>
                  </a:cubicBezTo>
                  <a:cubicBezTo>
                    <a:pt x="10" y="0"/>
                    <a:pt x="9" y="1"/>
                    <a:pt x="7" y="1"/>
                  </a:cubicBezTo>
                  <a:cubicBezTo>
                    <a:pt x="6" y="1"/>
                    <a:pt x="5" y="1"/>
                    <a:pt x="4" y="1"/>
                  </a:cubicBezTo>
                  <a:cubicBezTo>
                    <a:pt x="4" y="1"/>
                    <a:pt x="3" y="1"/>
                    <a:pt x="2" y="1"/>
                  </a:cubicBezTo>
                  <a:cubicBezTo>
                    <a:pt x="2" y="0"/>
                    <a:pt x="2" y="0"/>
                    <a:pt x="1" y="0"/>
                  </a:cubicBezTo>
                  <a:cubicBezTo>
                    <a:pt x="1" y="0"/>
                    <a:pt x="1" y="0"/>
                    <a:pt x="1" y="0"/>
                  </a:cubicBezTo>
                  <a:cubicBezTo>
                    <a:pt x="0" y="0"/>
                    <a:pt x="0" y="1"/>
                    <a:pt x="1" y="1"/>
                  </a:cubicBezTo>
                  <a:cubicBezTo>
                    <a:pt x="1" y="1"/>
                    <a:pt x="2" y="2"/>
                    <a:pt x="3" y="3"/>
                  </a:cubicBezTo>
                  <a:cubicBezTo>
                    <a:pt x="3" y="3"/>
                    <a:pt x="3" y="3"/>
                    <a:pt x="4" y="4"/>
                  </a:cubicBezTo>
                  <a:cubicBezTo>
                    <a:pt x="4" y="4"/>
                    <a:pt x="4" y="4"/>
                    <a:pt x="4" y="4"/>
                  </a:cubicBezTo>
                  <a:cubicBezTo>
                    <a:pt x="4" y="4"/>
                    <a:pt x="3" y="5"/>
                    <a:pt x="3" y="5"/>
                  </a:cubicBezTo>
                  <a:cubicBezTo>
                    <a:pt x="3" y="5"/>
                    <a:pt x="3" y="6"/>
                    <a:pt x="3" y="6"/>
                  </a:cubicBezTo>
                  <a:cubicBezTo>
                    <a:pt x="3" y="6"/>
                    <a:pt x="3" y="6"/>
                    <a:pt x="3" y="6"/>
                  </a:cubicBezTo>
                  <a:cubicBezTo>
                    <a:pt x="3" y="6"/>
                    <a:pt x="3" y="6"/>
                    <a:pt x="3" y="7"/>
                  </a:cubicBezTo>
                  <a:cubicBezTo>
                    <a:pt x="3" y="7"/>
                    <a:pt x="3" y="7"/>
                    <a:pt x="3" y="8"/>
                  </a:cubicBezTo>
                  <a:cubicBezTo>
                    <a:pt x="3" y="9"/>
                    <a:pt x="3" y="10"/>
                    <a:pt x="3" y="10"/>
                  </a:cubicBezTo>
                  <a:cubicBezTo>
                    <a:pt x="4" y="11"/>
                    <a:pt x="4" y="11"/>
                    <a:pt x="4" y="12"/>
                  </a:cubicBezTo>
                  <a:cubicBezTo>
                    <a:pt x="4" y="12"/>
                    <a:pt x="4" y="12"/>
                    <a:pt x="4" y="13"/>
                  </a:cubicBezTo>
                  <a:cubicBezTo>
                    <a:pt x="4" y="12"/>
                    <a:pt x="4" y="12"/>
                    <a:pt x="4" y="12"/>
                  </a:cubicBezTo>
                  <a:cubicBezTo>
                    <a:pt x="4" y="11"/>
                    <a:pt x="4" y="11"/>
                    <a:pt x="4" y="10"/>
                  </a:cubicBezTo>
                  <a:cubicBezTo>
                    <a:pt x="4" y="10"/>
                    <a:pt x="4" y="9"/>
                    <a:pt x="4" y="8"/>
                  </a:cubicBezTo>
                  <a:cubicBezTo>
                    <a:pt x="4" y="7"/>
                    <a:pt x="4" y="7"/>
                    <a:pt x="4" y="7"/>
                  </a:cubicBezTo>
                  <a:cubicBezTo>
                    <a:pt x="4" y="7"/>
                    <a:pt x="4" y="6"/>
                    <a:pt x="4" y="6"/>
                  </a:cubicBezTo>
                  <a:cubicBezTo>
                    <a:pt x="4" y="6"/>
                    <a:pt x="4" y="6"/>
                    <a:pt x="4" y="6"/>
                  </a:cubicBezTo>
                  <a:cubicBezTo>
                    <a:pt x="4" y="6"/>
                    <a:pt x="4" y="6"/>
                    <a:pt x="4" y="5"/>
                  </a:cubicBezTo>
                  <a:cubicBezTo>
                    <a:pt x="4" y="5"/>
                    <a:pt x="4" y="5"/>
                    <a:pt x="4" y="5"/>
                  </a:cubicBezTo>
                  <a:cubicBezTo>
                    <a:pt x="5" y="5"/>
                    <a:pt x="5" y="5"/>
                    <a:pt x="5" y="5"/>
                  </a:cubicBezTo>
                  <a:cubicBezTo>
                    <a:pt x="7" y="9"/>
                    <a:pt x="7" y="9"/>
                    <a:pt x="7" y="9"/>
                  </a:cubicBezTo>
                  <a:cubicBezTo>
                    <a:pt x="8" y="10"/>
                    <a:pt x="8" y="11"/>
                    <a:pt x="9" y="12"/>
                  </a:cubicBezTo>
                  <a:cubicBezTo>
                    <a:pt x="9" y="13"/>
                    <a:pt x="9" y="13"/>
                    <a:pt x="9" y="13"/>
                  </a:cubicBezTo>
                  <a:cubicBezTo>
                    <a:pt x="10" y="13"/>
                    <a:pt x="10" y="14"/>
                    <a:pt x="10" y="14"/>
                  </a:cubicBezTo>
                  <a:cubicBezTo>
                    <a:pt x="10" y="15"/>
                    <a:pt x="10" y="15"/>
                    <a:pt x="11" y="16"/>
                  </a:cubicBezTo>
                  <a:cubicBezTo>
                    <a:pt x="11" y="16"/>
                    <a:pt x="11" y="17"/>
                    <a:pt x="11" y="18"/>
                  </a:cubicBezTo>
                  <a:cubicBezTo>
                    <a:pt x="11" y="18"/>
                    <a:pt x="11" y="19"/>
                    <a:pt x="11" y="20"/>
                  </a:cubicBezTo>
                  <a:cubicBezTo>
                    <a:pt x="11" y="18"/>
                    <a:pt x="11" y="17"/>
                    <a:pt x="11" y="16"/>
                  </a:cubicBezTo>
                  <a:cubicBezTo>
                    <a:pt x="11" y="15"/>
                    <a:pt x="11" y="14"/>
                    <a:pt x="10" y="14"/>
                  </a:cubicBezTo>
                  <a:close/>
                  <a:moveTo>
                    <a:pt x="17" y="14"/>
                  </a:moveTo>
                  <a:cubicBezTo>
                    <a:pt x="17" y="14"/>
                    <a:pt x="17" y="14"/>
                    <a:pt x="17" y="14"/>
                  </a:cubicBezTo>
                  <a:cubicBezTo>
                    <a:pt x="17" y="14"/>
                    <a:pt x="17" y="14"/>
                    <a:pt x="17" y="14"/>
                  </a:cubicBezTo>
                  <a:cubicBezTo>
                    <a:pt x="17" y="14"/>
                    <a:pt x="17" y="14"/>
                    <a:pt x="17"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117"/>
            <p:cNvSpPr>
              <a:spLocks/>
            </p:cNvSpPr>
            <p:nvPr/>
          </p:nvSpPr>
          <p:spPr bwMode="auto">
            <a:xfrm>
              <a:off x="5335548" y="6035711"/>
              <a:ext cx="82550" cy="228602"/>
            </a:xfrm>
            <a:custGeom>
              <a:avLst/>
              <a:gdLst>
                <a:gd name="T0" fmla="*/ 22 w 22"/>
                <a:gd name="T1" fmla="*/ 43 h 61"/>
                <a:gd name="T2" fmla="*/ 21 w 22"/>
                <a:gd name="T3" fmla="*/ 39 h 61"/>
                <a:gd name="T4" fmla="*/ 16 w 22"/>
                <a:gd name="T5" fmla="*/ 29 h 61"/>
                <a:gd name="T6" fmla="*/ 6 w 22"/>
                <a:gd name="T7" fmla="*/ 16 h 61"/>
                <a:gd name="T8" fmla="*/ 2 w 22"/>
                <a:gd name="T9" fmla="*/ 6 h 61"/>
                <a:gd name="T10" fmla="*/ 0 w 22"/>
                <a:gd name="T11" fmla="*/ 0 h 61"/>
                <a:gd name="T12" fmla="*/ 1 w 22"/>
                <a:gd name="T13" fmla="*/ 10 h 61"/>
                <a:gd name="T14" fmla="*/ 11 w 22"/>
                <a:gd name="T15" fmla="*/ 38 h 61"/>
                <a:gd name="T16" fmla="*/ 15 w 22"/>
                <a:gd name="T17" fmla="*/ 51 h 61"/>
                <a:gd name="T18" fmla="*/ 17 w 22"/>
                <a:gd name="T19" fmla="*/ 61 h 61"/>
                <a:gd name="T20" fmla="*/ 17 w 22"/>
                <a:gd name="T21" fmla="*/ 61 h 61"/>
                <a:gd name="T22" fmla="*/ 22 w 22"/>
                <a:gd name="T2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61">
                  <a:moveTo>
                    <a:pt x="22" y="43"/>
                  </a:moveTo>
                  <a:cubicBezTo>
                    <a:pt x="22" y="41"/>
                    <a:pt x="22" y="40"/>
                    <a:pt x="21" y="39"/>
                  </a:cubicBezTo>
                  <a:cubicBezTo>
                    <a:pt x="20" y="36"/>
                    <a:pt x="18" y="33"/>
                    <a:pt x="16" y="29"/>
                  </a:cubicBezTo>
                  <a:cubicBezTo>
                    <a:pt x="13" y="24"/>
                    <a:pt x="9" y="20"/>
                    <a:pt x="6" y="16"/>
                  </a:cubicBezTo>
                  <a:cubicBezTo>
                    <a:pt x="4" y="13"/>
                    <a:pt x="3" y="10"/>
                    <a:pt x="2" y="6"/>
                  </a:cubicBezTo>
                  <a:cubicBezTo>
                    <a:pt x="2" y="4"/>
                    <a:pt x="1" y="2"/>
                    <a:pt x="0" y="0"/>
                  </a:cubicBezTo>
                  <a:cubicBezTo>
                    <a:pt x="1" y="4"/>
                    <a:pt x="1" y="8"/>
                    <a:pt x="1" y="10"/>
                  </a:cubicBezTo>
                  <a:cubicBezTo>
                    <a:pt x="1" y="21"/>
                    <a:pt x="7" y="29"/>
                    <a:pt x="11" y="38"/>
                  </a:cubicBezTo>
                  <a:cubicBezTo>
                    <a:pt x="12" y="42"/>
                    <a:pt x="13" y="46"/>
                    <a:pt x="15" y="51"/>
                  </a:cubicBezTo>
                  <a:cubicBezTo>
                    <a:pt x="16" y="54"/>
                    <a:pt x="16" y="58"/>
                    <a:pt x="17" y="61"/>
                  </a:cubicBezTo>
                  <a:cubicBezTo>
                    <a:pt x="17" y="61"/>
                    <a:pt x="17" y="61"/>
                    <a:pt x="17" y="61"/>
                  </a:cubicBezTo>
                  <a:cubicBezTo>
                    <a:pt x="18" y="55"/>
                    <a:pt x="20" y="49"/>
                    <a:pt x="22" y="4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59" name="Picture 2118"/>
            <p:cNvPicPr>
              <a:picLocks noChangeAspect="1" noChangeArrowheads="1"/>
            </p:cNvPicPr>
            <p:nvPr/>
          </p:nvPicPr>
          <p:blipFill>
            <a:blip r:embed="rId57" cstate="screen">
              <a:extLst>
                <a:ext uri="{28A0092B-C50C-407E-A947-70E740481C1C}">
                  <a14:useLocalDpi xmlns:a14="http://schemas.microsoft.com/office/drawing/2010/main"/>
                </a:ext>
              </a:extLst>
            </a:blip>
            <a:srcRect/>
            <a:stretch>
              <a:fillRect/>
            </a:stretch>
          </p:blipFill>
          <p:spPr bwMode="auto">
            <a:xfrm>
              <a:off x="5319673" y="6019836"/>
              <a:ext cx="123826" cy="190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0" name="Picture 2119"/>
            <p:cNvPicPr>
              <a:picLocks noChangeAspect="1" noChangeArrowheads="1"/>
            </p:cNvPicPr>
            <p:nvPr/>
          </p:nvPicPr>
          <p:blipFill>
            <a:blip r:embed="rId58" cstate="screen">
              <a:extLst>
                <a:ext uri="{28A0092B-C50C-407E-A947-70E740481C1C}">
                  <a14:useLocalDpi xmlns:a14="http://schemas.microsoft.com/office/drawing/2010/main"/>
                </a:ext>
              </a:extLst>
            </a:blip>
            <a:srcRect/>
            <a:stretch>
              <a:fillRect/>
            </a:stretch>
          </p:blipFill>
          <p:spPr bwMode="auto">
            <a:xfrm>
              <a:off x="5260936" y="6010311"/>
              <a:ext cx="157163" cy="269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1" name="Freeform 2120"/>
            <p:cNvSpPr>
              <a:spLocks/>
            </p:cNvSpPr>
            <p:nvPr/>
          </p:nvSpPr>
          <p:spPr bwMode="auto">
            <a:xfrm>
              <a:off x="5321261" y="6129374"/>
              <a:ext cx="52388" cy="98426"/>
            </a:xfrm>
            <a:custGeom>
              <a:avLst/>
              <a:gdLst>
                <a:gd name="T0" fmla="*/ 13 w 14"/>
                <a:gd name="T1" fmla="*/ 12 h 26"/>
                <a:gd name="T2" fmla="*/ 8 w 14"/>
                <a:gd name="T3" fmla="*/ 0 h 26"/>
                <a:gd name="T4" fmla="*/ 9 w 14"/>
                <a:gd name="T5" fmla="*/ 6 h 26"/>
                <a:gd name="T6" fmla="*/ 5 w 14"/>
                <a:gd name="T7" fmla="*/ 13 h 26"/>
                <a:gd name="T8" fmla="*/ 0 w 14"/>
                <a:gd name="T9" fmla="*/ 16 h 26"/>
                <a:gd name="T10" fmla="*/ 12 w 14"/>
                <a:gd name="T11" fmla="*/ 26 h 26"/>
                <a:gd name="T12" fmla="*/ 13 w 14"/>
                <a:gd name="T13" fmla="*/ 12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13" y="12"/>
                  </a:moveTo>
                  <a:cubicBezTo>
                    <a:pt x="12" y="7"/>
                    <a:pt x="10" y="4"/>
                    <a:pt x="8" y="0"/>
                  </a:cubicBezTo>
                  <a:cubicBezTo>
                    <a:pt x="9" y="2"/>
                    <a:pt x="9" y="4"/>
                    <a:pt x="9" y="6"/>
                  </a:cubicBezTo>
                  <a:cubicBezTo>
                    <a:pt x="9" y="9"/>
                    <a:pt x="7" y="11"/>
                    <a:pt x="5" y="13"/>
                  </a:cubicBezTo>
                  <a:cubicBezTo>
                    <a:pt x="3" y="14"/>
                    <a:pt x="1" y="15"/>
                    <a:pt x="0" y="16"/>
                  </a:cubicBezTo>
                  <a:cubicBezTo>
                    <a:pt x="4" y="20"/>
                    <a:pt x="8" y="23"/>
                    <a:pt x="12" y="26"/>
                  </a:cubicBezTo>
                  <a:cubicBezTo>
                    <a:pt x="14" y="22"/>
                    <a:pt x="13" y="16"/>
                    <a:pt x="13"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121"/>
            <p:cNvSpPr>
              <a:spLocks/>
            </p:cNvSpPr>
            <p:nvPr/>
          </p:nvSpPr>
          <p:spPr bwMode="auto">
            <a:xfrm>
              <a:off x="5305386" y="5926173"/>
              <a:ext cx="123826" cy="196851"/>
            </a:xfrm>
            <a:custGeom>
              <a:avLst/>
              <a:gdLst>
                <a:gd name="T0" fmla="*/ 8 w 33"/>
                <a:gd name="T1" fmla="*/ 29 h 52"/>
                <a:gd name="T2" fmla="*/ 14 w 33"/>
                <a:gd name="T3" fmla="*/ 34 h 52"/>
                <a:gd name="T4" fmla="*/ 22 w 33"/>
                <a:gd name="T5" fmla="*/ 38 h 52"/>
                <a:gd name="T6" fmla="*/ 33 w 33"/>
                <a:gd name="T7" fmla="*/ 52 h 52"/>
                <a:gd name="T8" fmla="*/ 33 w 33"/>
                <a:gd name="T9" fmla="*/ 52 h 52"/>
                <a:gd name="T10" fmla="*/ 25 w 33"/>
                <a:gd name="T11" fmla="*/ 33 h 52"/>
                <a:gd name="T12" fmla="*/ 8 w 33"/>
                <a:gd name="T13" fmla="*/ 26 h 52"/>
                <a:gd name="T14" fmla="*/ 6 w 33"/>
                <a:gd name="T15" fmla="*/ 15 h 52"/>
                <a:gd name="T16" fmla="*/ 5 w 33"/>
                <a:gd name="T17" fmla="*/ 6 h 52"/>
                <a:gd name="T18" fmla="*/ 2 w 33"/>
                <a:gd name="T19" fmla="*/ 0 h 52"/>
                <a:gd name="T20" fmla="*/ 0 w 33"/>
                <a:gd name="T21" fmla="*/ 2 h 52"/>
                <a:gd name="T22" fmla="*/ 4 w 33"/>
                <a:gd name="T23" fmla="*/ 7 h 52"/>
                <a:gd name="T24" fmla="*/ 5 w 33"/>
                <a:gd name="T25" fmla="*/ 15 h 52"/>
                <a:gd name="T26" fmla="*/ 7 w 33"/>
                <a:gd name="T27" fmla="*/ 26 h 52"/>
                <a:gd name="T28" fmla="*/ 8 w 33"/>
                <a:gd name="T29"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52">
                  <a:moveTo>
                    <a:pt x="8" y="29"/>
                  </a:moveTo>
                  <a:cubicBezTo>
                    <a:pt x="10" y="30"/>
                    <a:pt x="13" y="32"/>
                    <a:pt x="14" y="34"/>
                  </a:cubicBezTo>
                  <a:cubicBezTo>
                    <a:pt x="16" y="36"/>
                    <a:pt x="19" y="36"/>
                    <a:pt x="22" y="38"/>
                  </a:cubicBezTo>
                  <a:cubicBezTo>
                    <a:pt x="27" y="42"/>
                    <a:pt x="31" y="45"/>
                    <a:pt x="33" y="52"/>
                  </a:cubicBezTo>
                  <a:cubicBezTo>
                    <a:pt x="33" y="52"/>
                    <a:pt x="33" y="52"/>
                    <a:pt x="33" y="52"/>
                  </a:cubicBezTo>
                  <a:cubicBezTo>
                    <a:pt x="33" y="45"/>
                    <a:pt x="30" y="39"/>
                    <a:pt x="25" y="33"/>
                  </a:cubicBezTo>
                  <a:cubicBezTo>
                    <a:pt x="23" y="30"/>
                    <a:pt x="15" y="24"/>
                    <a:pt x="8" y="26"/>
                  </a:cubicBezTo>
                  <a:cubicBezTo>
                    <a:pt x="5" y="22"/>
                    <a:pt x="6" y="19"/>
                    <a:pt x="6" y="15"/>
                  </a:cubicBezTo>
                  <a:cubicBezTo>
                    <a:pt x="6" y="12"/>
                    <a:pt x="6" y="9"/>
                    <a:pt x="5" y="6"/>
                  </a:cubicBezTo>
                  <a:cubicBezTo>
                    <a:pt x="4" y="4"/>
                    <a:pt x="3" y="2"/>
                    <a:pt x="2" y="0"/>
                  </a:cubicBezTo>
                  <a:cubicBezTo>
                    <a:pt x="2" y="1"/>
                    <a:pt x="1" y="2"/>
                    <a:pt x="0" y="2"/>
                  </a:cubicBezTo>
                  <a:cubicBezTo>
                    <a:pt x="2" y="3"/>
                    <a:pt x="4" y="5"/>
                    <a:pt x="4" y="7"/>
                  </a:cubicBezTo>
                  <a:cubicBezTo>
                    <a:pt x="5" y="9"/>
                    <a:pt x="5" y="12"/>
                    <a:pt x="5" y="15"/>
                  </a:cubicBezTo>
                  <a:cubicBezTo>
                    <a:pt x="5" y="19"/>
                    <a:pt x="5" y="24"/>
                    <a:pt x="7" y="26"/>
                  </a:cubicBezTo>
                  <a:cubicBezTo>
                    <a:pt x="7" y="27"/>
                    <a:pt x="8" y="28"/>
                    <a:pt x="8" y="2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122"/>
            <p:cNvSpPr>
              <a:spLocks noEditPoints="1"/>
            </p:cNvSpPr>
            <p:nvPr/>
          </p:nvSpPr>
          <p:spPr bwMode="auto">
            <a:xfrm>
              <a:off x="5302211" y="6024599"/>
              <a:ext cx="123826" cy="233364"/>
            </a:xfrm>
            <a:custGeom>
              <a:avLst/>
              <a:gdLst>
                <a:gd name="T0" fmla="*/ 8 w 33"/>
                <a:gd name="T1" fmla="*/ 25 h 62"/>
                <a:gd name="T2" fmla="*/ 9 w 33"/>
                <a:gd name="T3" fmla="*/ 19 h 62"/>
                <a:gd name="T4" fmla="*/ 11 w 33"/>
                <a:gd name="T5" fmla="*/ 25 h 62"/>
                <a:gd name="T6" fmla="*/ 13 w 33"/>
                <a:gd name="T7" fmla="*/ 29 h 62"/>
                <a:gd name="T8" fmla="*/ 14 w 33"/>
                <a:gd name="T9" fmla="*/ 34 h 62"/>
                <a:gd name="T10" fmla="*/ 12 w 33"/>
                <a:gd name="T11" fmla="*/ 38 h 62"/>
                <a:gd name="T12" fmla="*/ 11 w 33"/>
                <a:gd name="T13" fmla="*/ 39 h 62"/>
                <a:gd name="T14" fmla="*/ 8 w 33"/>
                <a:gd name="T15" fmla="*/ 42 h 62"/>
                <a:gd name="T16" fmla="*/ 10 w 33"/>
                <a:gd name="T17" fmla="*/ 40 h 62"/>
                <a:gd name="T18" fmla="*/ 12 w 33"/>
                <a:gd name="T19" fmla="*/ 39 h 62"/>
                <a:gd name="T20" fmla="*/ 14 w 33"/>
                <a:gd name="T21" fmla="*/ 36 h 62"/>
                <a:gd name="T22" fmla="*/ 15 w 33"/>
                <a:gd name="T23" fmla="*/ 33 h 62"/>
                <a:gd name="T24" fmla="*/ 16 w 33"/>
                <a:gd name="T25" fmla="*/ 36 h 62"/>
                <a:gd name="T26" fmla="*/ 18 w 33"/>
                <a:gd name="T27" fmla="*/ 43 h 62"/>
                <a:gd name="T28" fmla="*/ 18 w 33"/>
                <a:gd name="T29" fmla="*/ 48 h 62"/>
                <a:gd name="T30" fmla="*/ 18 w 33"/>
                <a:gd name="T31" fmla="*/ 53 h 62"/>
                <a:gd name="T32" fmla="*/ 19 w 33"/>
                <a:gd name="T33" fmla="*/ 43 h 62"/>
                <a:gd name="T34" fmla="*/ 20 w 33"/>
                <a:gd name="T35" fmla="*/ 43 h 62"/>
                <a:gd name="T36" fmla="*/ 24 w 33"/>
                <a:gd name="T37" fmla="*/ 54 h 62"/>
                <a:gd name="T38" fmla="*/ 22 w 33"/>
                <a:gd name="T39" fmla="*/ 46 h 62"/>
                <a:gd name="T40" fmla="*/ 19 w 33"/>
                <a:gd name="T41" fmla="*/ 39 h 62"/>
                <a:gd name="T42" fmla="*/ 12 w 33"/>
                <a:gd name="T43" fmla="*/ 25 h 62"/>
                <a:gd name="T44" fmla="*/ 11 w 33"/>
                <a:gd name="T45" fmla="*/ 17 h 62"/>
                <a:gd name="T46" fmla="*/ 11 w 33"/>
                <a:gd name="T47" fmla="*/ 10 h 62"/>
                <a:gd name="T48" fmla="*/ 13 w 33"/>
                <a:gd name="T49" fmla="*/ 17 h 62"/>
                <a:gd name="T50" fmla="*/ 19 w 33"/>
                <a:gd name="T51" fmla="*/ 24 h 62"/>
                <a:gd name="T52" fmla="*/ 26 w 33"/>
                <a:gd name="T53" fmla="*/ 33 h 62"/>
                <a:gd name="T54" fmla="*/ 30 w 33"/>
                <a:gd name="T55" fmla="*/ 43 h 62"/>
                <a:gd name="T56" fmla="*/ 23 w 33"/>
                <a:gd name="T57" fmla="*/ 28 h 62"/>
                <a:gd name="T58" fmla="*/ 16 w 33"/>
                <a:gd name="T59" fmla="*/ 19 h 62"/>
                <a:gd name="T60" fmla="*/ 13 w 33"/>
                <a:gd name="T61" fmla="*/ 14 h 62"/>
                <a:gd name="T62" fmla="*/ 11 w 33"/>
                <a:gd name="T63" fmla="*/ 6 h 62"/>
                <a:gd name="T64" fmla="*/ 10 w 33"/>
                <a:gd name="T65" fmla="*/ 5 h 62"/>
                <a:gd name="T66" fmla="*/ 18 w 33"/>
                <a:gd name="T67" fmla="*/ 11 h 62"/>
                <a:gd name="T68" fmla="*/ 29 w 33"/>
                <a:gd name="T69" fmla="*/ 17 h 62"/>
                <a:gd name="T70" fmla="*/ 33 w 33"/>
                <a:gd name="T71" fmla="*/ 23 h 62"/>
                <a:gd name="T72" fmla="*/ 26 w 33"/>
                <a:gd name="T73" fmla="*/ 14 h 62"/>
                <a:gd name="T74" fmla="*/ 23 w 33"/>
                <a:gd name="T75" fmla="*/ 12 h 62"/>
                <a:gd name="T76" fmla="*/ 16 w 33"/>
                <a:gd name="T77" fmla="*/ 7 h 62"/>
                <a:gd name="T78" fmla="*/ 10 w 33"/>
                <a:gd name="T79" fmla="*/ 3 h 62"/>
                <a:gd name="T80" fmla="*/ 8 w 33"/>
                <a:gd name="T81" fmla="*/ 1 h 62"/>
                <a:gd name="T82" fmla="*/ 8 w 33"/>
                <a:gd name="T83" fmla="*/ 6 h 62"/>
                <a:gd name="T84" fmla="*/ 8 w 33"/>
                <a:gd name="T85" fmla="*/ 8 h 62"/>
                <a:gd name="T86" fmla="*/ 6 w 33"/>
                <a:gd name="T87" fmla="*/ 10 h 62"/>
                <a:gd name="T88" fmla="*/ 5 w 33"/>
                <a:gd name="T89" fmla="*/ 11 h 62"/>
                <a:gd name="T90" fmla="*/ 2 w 33"/>
                <a:gd name="T91" fmla="*/ 16 h 62"/>
                <a:gd name="T92" fmla="*/ 0 w 33"/>
                <a:gd name="T93" fmla="*/ 20 h 62"/>
                <a:gd name="T94" fmla="*/ 3 w 33"/>
                <a:gd name="T95" fmla="*/ 16 h 62"/>
                <a:gd name="T96" fmla="*/ 6 w 33"/>
                <a:gd name="T97" fmla="*/ 12 h 62"/>
                <a:gd name="T98" fmla="*/ 7 w 33"/>
                <a:gd name="T99" fmla="*/ 11 h 62"/>
                <a:gd name="T100" fmla="*/ 9 w 33"/>
                <a:gd name="T101" fmla="*/ 10 h 62"/>
                <a:gd name="T102" fmla="*/ 8 w 33"/>
                <a:gd name="T103" fmla="*/ 17 h 62"/>
                <a:gd name="T104" fmla="*/ 7 w 33"/>
                <a:gd name="T105" fmla="*/ 25 h 62"/>
                <a:gd name="T106" fmla="*/ 6 w 33"/>
                <a:gd name="T107" fmla="*/ 30 h 62"/>
                <a:gd name="T108" fmla="*/ 3 w 33"/>
                <a:gd name="T109" fmla="*/ 35 h 62"/>
                <a:gd name="T110" fmla="*/ 7 w 33"/>
                <a:gd name="T111" fmla="*/ 27 h 62"/>
                <a:gd name="T112" fmla="*/ 15 w 33"/>
                <a:gd name="T113" fmla="*/ 33 h 62"/>
                <a:gd name="T114" fmla="*/ 15 w 33"/>
                <a:gd name="T115"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2">
                  <a:moveTo>
                    <a:pt x="7" y="27"/>
                  </a:moveTo>
                  <a:cubicBezTo>
                    <a:pt x="7" y="26"/>
                    <a:pt x="8" y="26"/>
                    <a:pt x="8" y="25"/>
                  </a:cubicBezTo>
                  <a:cubicBezTo>
                    <a:pt x="8" y="24"/>
                    <a:pt x="8" y="24"/>
                    <a:pt x="8" y="24"/>
                  </a:cubicBezTo>
                  <a:cubicBezTo>
                    <a:pt x="8" y="22"/>
                    <a:pt x="9" y="20"/>
                    <a:pt x="9" y="19"/>
                  </a:cubicBezTo>
                  <a:cubicBezTo>
                    <a:pt x="9" y="19"/>
                    <a:pt x="9" y="20"/>
                    <a:pt x="10" y="21"/>
                  </a:cubicBezTo>
                  <a:cubicBezTo>
                    <a:pt x="10" y="23"/>
                    <a:pt x="10" y="24"/>
                    <a:pt x="11" y="25"/>
                  </a:cubicBezTo>
                  <a:cubicBezTo>
                    <a:pt x="12" y="27"/>
                    <a:pt x="12" y="28"/>
                    <a:pt x="13" y="29"/>
                  </a:cubicBezTo>
                  <a:cubicBezTo>
                    <a:pt x="13" y="29"/>
                    <a:pt x="13" y="29"/>
                    <a:pt x="13" y="29"/>
                  </a:cubicBezTo>
                  <a:cubicBezTo>
                    <a:pt x="13" y="30"/>
                    <a:pt x="13" y="31"/>
                    <a:pt x="14" y="32"/>
                  </a:cubicBezTo>
                  <a:cubicBezTo>
                    <a:pt x="14" y="32"/>
                    <a:pt x="14" y="33"/>
                    <a:pt x="14" y="34"/>
                  </a:cubicBezTo>
                  <a:cubicBezTo>
                    <a:pt x="14" y="35"/>
                    <a:pt x="13" y="35"/>
                    <a:pt x="13" y="36"/>
                  </a:cubicBezTo>
                  <a:cubicBezTo>
                    <a:pt x="13" y="37"/>
                    <a:pt x="12" y="37"/>
                    <a:pt x="12" y="38"/>
                  </a:cubicBezTo>
                  <a:cubicBezTo>
                    <a:pt x="11" y="38"/>
                    <a:pt x="11" y="38"/>
                    <a:pt x="11" y="38"/>
                  </a:cubicBezTo>
                  <a:cubicBezTo>
                    <a:pt x="11" y="39"/>
                    <a:pt x="11" y="39"/>
                    <a:pt x="11" y="39"/>
                  </a:cubicBezTo>
                  <a:cubicBezTo>
                    <a:pt x="11" y="39"/>
                    <a:pt x="10" y="40"/>
                    <a:pt x="10" y="40"/>
                  </a:cubicBezTo>
                  <a:cubicBezTo>
                    <a:pt x="10" y="40"/>
                    <a:pt x="9" y="41"/>
                    <a:pt x="8" y="42"/>
                  </a:cubicBezTo>
                  <a:cubicBezTo>
                    <a:pt x="8" y="42"/>
                    <a:pt x="7" y="43"/>
                    <a:pt x="6" y="43"/>
                  </a:cubicBezTo>
                  <a:cubicBezTo>
                    <a:pt x="8" y="42"/>
                    <a:pt x="9" y="41"/>
                    <a:pt x="10" y="40"/>
                  </a:cubicBezTo>
                  <a:cubicBezTo>
                    <a:pt x="11" y="40"/>
                    <a:pt x="11" y="40"/>
                    <a:pt x="11" y="39"/>
                  </a:cubicBezTo>
                  <a:cubicBezTo>
                    <a:pt x="12" y="39"/>
                    <a:pt x="12" y="39"/>
                    <a:pt x="12" y="39"/>
                  </a:cubicBezTo>
                  <a:cubicBezTo>
                    <a:pt x="12" y="38"/>
                    <a:pt x="12" y="38"/>
                    <a:pt x="12" y="38"/>
                  </a:cubicBezTo>
                  <a:cubicBezTo>
                    <a:pt x="13" y="38"/>
                    <a:pt x="13" y="37"/>
                    <a:pt x="14" y="36"/>
                  </a:cubicBezTo>
                  <a:cubicBezTo>
                    <a:pt x="14" y="36"/>
                    <a:pt x="15" y="35"/>
                    <a:pt x="15" y="34"/>
                  </a:cubicBezTo>
                  <a:cubicBezTo>
                    <a:pt x="15" y="34"/>
                    <a:pt x="15" y="34"/>
                    <a:pt x="15" y="33"/>
                  </a:cubicBezTo>
                  <a:cubicBezTo>
                    <a:pt x="15" y="34"/>
                    <a:pt x="15" y="34"/>
                    <a:pt x="16" y="34"/>
                  </a:cubicBezTo>
                  <a:cubicBezTo>
                    <a:pt x="16" y="35"/>
                    <a:pt x="16" y="35"/>
                    <a:pt x="16" y="36"/>
                  </a:cubicBezTo>
                  <a:cubicBezTo>
                    <a:pt x="16" y="36"/>
                    <a:pt x="17" y="37"/>
                    <a:pt x="17" y="38"/>
                  </a:cubicBezTo>
                  <a:cubicBezTo>
                    <a:pt x="17" y="40"/>
                    <a:pt x="18" y="41"/>
                    <a:pt x="18" y="43"/>
                  </a:cubicBezTo>
                  <a:cubicBezTo>
                    <a:pt x="18" y="44"/>
                    <a:pt x="18" y="45"/>
                    <a:pt x="18" y="45"/>
                  </a:cubicBezTo>
                  <a:cubicBezTo>
                    <a:pt x="18" y="46"/>
                    <a:pt x="18" y="47"/>
                    <a:pt x="18" y="48"/>
                  </a:cubicBezTo>
                  <a:cubicBezTo>
                    <a:pt x="18" y="49"/>
                    <a:pt x="18" y="50"/>
                    <a:pt x="18" y="50"/>
                  </a:cubicBezTo>
                  <a:cubicBezTo>
                    <a:pt x="18" y="51"/>
                    <a:pt x="18" y="52"/>
                    <a:pt x="18" y="53"/>
                  </a:cubicBezTo>
                  <a:cubicBezTo>
                    <a:pt x="18" y="51"/>
                    <a:pt x="19" y="50"/>
                    <a:pt x="19" y="48"/>
                  </a:cubicBezTo>
                  <a:cubicBezTo>
                    <a:pt x="19" y="46"/>
                    <a:pt x="19" y="44"/>
                    <a:pt x="19" y="43"/>
                  </a:cubicBezTo>
                  <a:cubicBezTo>
                    <a:pt x="19" y="42"/>
                    <a:pt x="19" y="41"/>
                    <a:pt x="19" y="40"/>
                  </a:cubicBezTo>
                  <a:cubicBezTo>
                    <a:pt x="19" y="41"/>
                    <a:pt x="20" y="42"/>
                    <a:pt x="20" y="43"/>
                  </a:cubicBezTo>
                  <a:cubicBezTo>
                    <a:pt x="21" y="44"/>
                    <a:pt x="21" y="45"/>
                    <a:pt x="22" y="46"/>
                  </a:cubicBezTo>
                  <a:cubicBezTo>
                    <a:pt x="22" y="49"/>
                    <a:pt x="23" y="51"/>
                    <a:pt x="24" y="54"/>
                  </a:cubicBezTo>
                  <a:cubicBezTo>
                    <a:pt x="25" y="56"/>
                    <a:pt x="25" y="59"/>
                    <a:pt x="26" y="62"/>
                  </a:cubicBezTo>
                  <a:cubicBezTo>
                    <a:pt x="25" y="56"/>
                    <a:pt x="24" y="51"/>
                    <a:pt x="22" y="46"/>
                  </a:cubicBezTo>
                  <a:cubicBezTo>
                    <a:pt x="22" y="45"/>
                    <a:pt x="21" y="44"/>
                    <a:pt x="21" y="42"/>
                  </a:cubicBezTo>
                  <a:cubicBezTo>
                    <a:pt x="21" y="41"/>
                    <a:pt x="20" y="40"/>
                    <a:pt x="19" y="39"/>
                  </a:cubicBezTo>
                  <a:cubicBezTo>
                    <a:pt x="18" y="36"/>
                    <a:pt x="17" y="34"/>
                    <a:pt x="16" y="32"/>
                  </a:cubicBezTo>
                  <a:cubicBezTo>
                    <a:pt x="15" y="29"/>
                    <a:pt x="13" y="27"/>
                    <a:pt x="12" y="25"/>
                  </a:cubicBezTo>
                  <a:cubicBezTo>
                    <a:pt x="12" y="23"/>
                    <a:pt x="12" y="22"/>
                    <a:pt x="11" y="21"/>
                  </a:cubicBezTo>
                  <a:cubicBezTo>
                    <a:pt x="11" y="20"/>
                    <a:pt x="11" y="18"/>
                    <a:pt x="11" y="17"/>
                  </a:cubicBezTo>
                  <a:cubicBezTo>
                    <a:pt x="10" y="16"/>
                    <a:pt x="10" y="15"/>
                    <a:pt x="10" y="13"/>
                  </a:cubicBezTo>
                  <a:cubicBezTo>
                    <a:pt x="10" y="12"/>
                    <a:pt x="11" y="11"/>
                    <a:pt x="11" y="10"/>
                  </a:cubicBezTo>
                  <a:cubicBezTo>
                    <a:pt x="11" y="12"/>
                    <a:pt x="12" y="13"/>
                    <a:pt x="12" y="15"/>
                  </a:cubicBezTo>
                  <a:cubicBezTo>
                    <a:pt x="13" y="16"/>
                    <a:pt x="13" y="16"/>
                    <a:pt x="13" y="17"/>
                  </a:cubicBezTo>
                  <a:cubicBezTo>
                    <a:pt x="14" y="18"/>
                    <a:pt x="14" y="19"/>
                    <a:pt x="15" y="20"/>
                  </a:cubicBezTo>
                  <a:cubicBezTo>
                    <a:pt x="16" y="21"/>
                    <a:pt x="17" y="23"/>
                    <a:pt x="19" y="24"/>
                  </a:cubicBezTo>
                  <a:cubicBezTo>
                    <a:pt x="20" y="26"/>
                    <a:pt x="21" y="27"/>
                    <a:pt x="22" y="28"/>
                  </a:cubicBezTo>
                  <a:cubicBezTo>
                    <a:pt x="24" y="30"/>
                    <a:pt x="25" y="31"/>
                    <a:pt x="26" y="33"/>
                  </a:cubicBezTo>
                  <a:cubicBezTo>
                    <a:pt x="27" y="35"/>
                    <a:pt x="28" y="36"/>
                    <a:pt x="28" y="38"/>
                  </a:cubicBezTo>
                  <a:cubicBezTo>
                    <a:pt x="29" y="40"/>
                    <a:pt x="30" y="42"/>
                    <a:pt x="30" y="43"/>
                  </a:cubicBezTo>
                  <a:cubicBezTo>
                    <a:pt x="30" y="40"/>
                    <a:pt x="28" y="36"/>
                    <a:pt x="26" y="33"/>
                  </a:cubicBezTo>
                  <a:cubicBezTo>
                    <a:pt x="25" y="31"/>
                    <a:pt x="24" y="29"/>
                    <a:pt x="23" y="28"/>
                  </a:cubicBezTo>
                  <a:cubicBezTo>
                    <a:pt x="22" y="26"/>
                    <a:pt x="21" y="25"/>
                    <a:pt x="19" y="24"/>
                  </a:cubicBezTo>
                  <a:cubicBezTo>
                    <a:pt x="18" y="22"/>
                    <a:pt x="17" y="21"/>
                    <a:pt x="16" y="19"/>
                  </a:cubicBezTo>
                  <a:cubicBezTo>
                    <a:pt x="15" y="18"/>
                    <a:pt x="15" y="18"/>
                    <a:pt x="15" y="17"/>
                  </a:cubicBezTo>
                  <a:cubicBezTo>
                    <a:pt x="14" y="16"/>
                    <a:pt x="14" y="15"/>
                    <a:pt x="13" y="14"/>
                  </a:cubicBezTo>
                  <a:cubicBezTo>
                    <a:pt x="13" y="12"/>
                    <a:pt x="12" y="11"/>
                    <a:pt x="11" y="9"/>
                  </a:cubicBezTo>
                  <a:cubicBezTo>
                    <a:pt x="11" y="8"/>
                    <a:pt x="11" y="7"/>
                    <a:pt x="11" y="6"/>
                  </a:cubicBezTo>
                  <a:cubicBezTo>
                    <a:pt x="10" y="6"/>
                    <a:pt x="10" y="6"/>
                    <a:pt x="10" y="5"/>
                  </a:cubicBezTo>
                  <a:cubicBezTo>
                    <a:pt x="10" y="5"/>
                    <a:pt x="10" y="5"/>
                    <a:pt x="10" y="5"/>
                  </a:cubicBezTo>
                  <a:cubicBezTo>
                    <a:pt x="12" y="6"/>
                    <a:pt x="13" y="7"/>
                    <a:pt x="15" y="8"/>
                  </a:cubicBezTo>
                  <a:cubicBezTo>
                    <a:pt x="16" y="9"/>
                    <a:pt x="17" y="10"/>
                    <a:pt x="18" y="11"/>
                  </a:cubicBezTo>
                  <a:cubicBezTo>
                    <a:pt x="20" y="11"/>
                    <a:pt x="21" y="12"/>
                    <a:pt x="22" y="12"/>
                  </a:cubicBezTo>
                  <a:cubicBezTo>
                    <a:pt x="25" y="13"/>
                    <a:pt x="27" y="15"/>
                    <a:pt x="29" y="17"/>
                  </a:cubicBezTo>
                  <a:cubicBezTo>
                    <a:pt x="29" y="18"/>
                    <a:pt x="30" y="19"/>
                    <a:pt x="31" y="20"/>
                  </a:cubicBezTo>
                  <a:cubicBezTo>
                    <a:pt x="32" y="21"/>
                    <a:pt x="33" y="22"/>
                    <a:pt x="33" y="23"/>
                  </a:cubicBezTo>
                  <a:cubicBezTo>
                    <a:pt x="32" y="21"/>
                    <a:pt x="31" y="19"/>
                    <a:pt x="29" y="17"/>
                  </a:cubicBezTo>
                  <a:cubicBezTo>
                    <a:pt x="28" y="15"/>
                    <a:pt x="27" y="15"/>
                    <a:pt x="26" y="14"/>
                  </a:cubicBezTo>
                  <a:cubicBezTo>
                    <a:pt x="25" y="13"/>
                    <a:pt x="25" y="13"/>
                    <a:pt x="24" y="12"/>
                  </a:cubicBezTo>
                  <a:cubicBezTo>
                    <a:pt x="24" y="12"/>
                    <a:pt x="24" y="12"/>
                    <a:pt x="23" y="12"/>
                  </a:cubicBezTo>
                  <a:cubicBezTo>
                    <a:pt x="23" y="12"/>
                    <a:pt x="23" y="12"/>
                    <a:pt x="22" y="12"/>
                  </a:cubicBezTo>
                  <a:cubicBezTo>
                    <a:pt x="20" y="10"/>
                    <a:pt x="18" y="9"/>
                    <a:pt x="16" y="7"/>
                  </a:cubicBezTo>
                  <a:cubicBezTo>
                    <a:pt x="14" y="7"/>
                    <a:pt x="13" y="6"/>
                    <a:pt x="12" y="5"/>
                  </a:cubicBezTo>
                  <a:cubicBezTo>
                    <a:pt x="12" y="4"/>
                    <a:pt x="11" y="4"/>
                    <a:pt x="10" y="3"/>
                  </a:cubicBezTo>
                  <a:cubicBezTo>
                    <a:pt x="10" y="3"/>
                    <a:pt x="10" y="2"/>
                    <a:pt x="10" y="1"/>
                  </a:cubicBezTo>
                  <a:cubicBezTo>
                    <a:pt x="9" y="1"/>
                    <a:pt x="9" y="0"/>
                    <a:pt x="8" y="1"/>
                  </a:cubicBezTo>
                  <a:cubicBezTo>
                    <a:pt x="8" y="1"/>
                    <a:pt x="7" y="1"/>
                    <a:pt x="8" y="2"/>
                  </a:cubicBezTo>
                  <a:cubicBezTo>
                    <a:pt x="8" y="3"/>
                    <a:pt x="8" y="4"/>
                    <a:pt x="8" y="6"/>
                  </a:cubicBezTo>
                  <a:cubicBezTo>
                    <a:pt x="9" y="6"/>
                    <a:pt x="9" y="7"/>
                    <a:pt x="9" y="8"/>
                  </a:cubicBezTo>
                  <a:cubicBezTo>
                    <a:pt x="9" y="8"/>
                    <a:pt x="8" y="8"/>
                    <a:pt x="8" y="8"/>
                  </a:cubicBezTo>
                  <a:cubicBezTo>
                    <a:pt x="8" y="9"/>
                    <a:pt x="7" y="9"/>
                    <a:pt x="7" y="10"/>
                  </a:cubicBezTo>
                  <a:cubicBezTo>
                    <a:pt x="7" y="10"/>
                    <a:pt x="6" y="10"/>
                    <a:pt x="6" y="10"/>
                  </a:cubicBezTo>
                  <a:cubicBezTo>
                    <a:pt x="6" y="11"/>
                    <a:pt x="6" y="11"/>
                    <a:pt x="6" y="11"/>
                  </a:cubicBezTo>
                  <a:cubicBezTo>
                    <a:pt x="6" y="11"/>
                    <a:pt x="6" y="11"/>
                    <a:pt x="5" y="11"/>
                  </a:cubicBezTo>
                  <a:cubicBezTo>
                    <a:pt x="5" y="12"/>
                    <a:pt x="4" y="12"/>
                    <a:pt x="4" y="13"/>
                  </a:cubicBezTo>
                  <a:cubicBezTo>
                    <a:pt x="3" y="14"/>
                    <a:pt x="3" y="15"/>
                    <a:pt x="2" y="16"/>
                  </a:cubicBezTo>
                  <a:cubicBezTo>
                    <a:pt x="2" y="17"/>
                    <a:pt x="1" y="17"/>
                    <a:pt x="1" y="18"/>
                  </a:cubicBezTo>
                  <a:cubicBezTo>
                    <a:pt x="1" y="18"/>
                    <a:pt x="1" y="19"/>
                    <a:pt x="0" y="20"/>
                  </a:cubicBezTo>
                  <a:cubicBezTo>
                    <a:pt x="1" y="19"/>
                    <a:pt x="1" y="19"/>
                    <a:pt x="1" y="18"/>
                  </a:cubicBezTo>
                  <a:cubicBezTo>
                    <a:pt x="2" y="17"/>
                    <a:pt x="2" y="17"/>
                    <a:pt x="3" y="16"/>
                  </a:cubicBezTo>
                  <a:cubicBezTo>
                    <a:pt x="3" y="15"/>
                    <a:pt x="4" y="14"/>
                    <a:pt x="5" y="13"/>
                  </a:cubicBezTo>
                  <a:cubicBezTo>
                    <a:pt x="5" y="13"/>
                    <a:pt x="6" y="12"/>
                    <a:pt x="6" y="12"/>
                  </a:cubicBezTo>
                  <a:cubicBezTo>
                    <a:pt x="6" y="12"/>
                    <a:pt x="6" y="12"/>
                    <a:pt x="7" y="12"/>
                  </a:cubicBezTo>
                  <a:cubicBezTo>
                    <a:pt x="7" y="11"/>
                    <a:pt x="7" y="11"/>
                    <a:pt x="7" y="11"/>
                  </a:cubicBezTo>
                  <a:cubicBezTo>
                    <a:pt x="7" y="11"/>
                    <a:pt x="7" y="11"/>
                    <a:pt x="8" y="11"/>
                  </a:cubicBezTo>
                  <a:cubicBezTo>
                    <a:pt x="8" y="10"/>
                    <a:pt x="8" y="10"/>
                    <a:pt x="9" y="10"/>
                  </a:cubicBezTo>
                  <a:cubicBezTo>
                    <a:pt x="9" y="10"/>
                    <a:pt x="9" y="11"/>
                    <a:pt x="9" y="11"/>
                  </a:cubicBezTo>
                  <a:cubicBezTo>
                    <a:pt x="8" y="17"/>
                    <a:pt x="8" y="17"/>
                    <a:pt x="8" y="17"/>
                  </a:cubicBezTo>
                  <a:cubicBezTo>
                    <a:pt x="8" y="19"/>
                    <a:pt x="7" y="21"/>
                    <a:pt x="7" y="23"/>
                  </a:cubicBezTo>
                  <a:cubicBezTo>
                    <a:pt x="7" y="25"/>
                    <a:pt x="7" y="25"/>
                    <a:pt x="7" y="25"/>
                  </a:cubicBezTo>
                  <a:cubicBezTo>
                    <a:pt x="7" y="25"/>
                    <a:pt x="7" y="26"/>
                    <a:pt x="7" y="27"/>
                  </a:cubicBezTo>
                  <a:cubicBezTo>
                    <a:pt x="6" y="28"/>
                    <a:pt x="6" y="29"/>
                    <a:pt x="6" y="30"/>
                  </a:cubicBezTo>
                  <a:cubicBezTo>
                    <a:pt x="5" y="31"/>
                    <a:pt x="5" y="31"/>
                    <a:pt x="4" y="32"/>
                  </a:cubicBezTo>
                  <a:cubicBezTo>
                    <a:pt x="4" y="33"/>
                    <a:pt x="3" y="34"/>
                    <a:pt x="3" y="35"/>
                  </a:cubicBezTo>
                  <a:cubicBezTo>
                    <a:pt x="4" y="34"/>
                    <a:pt x="5" y="32"/>
                    <a:pt x="6" y="30"/>
                  </a:cubicBezTo>
                  <a:cubicBezTo>
                    <a:pt x="7" y="29"/>
                    <a:pt x="7" y="28"/>
                    <a:pt x="7" y="27"/>
                  </a:cubicBezTo>
                  <a:close/>
                  <a:moveTo>
                    <a:pt x="15" y="33"/>
                  </a:moveTo>
                  <a:cubicBezTo>
                    <a:pt x="15" y="33"/>
                    <a:pt x="15" y="33"/>
                    <a:pt x="15" y="33"/>
                  </a:cubicBezTo>
                  <a:cubicBezTo>
                    <a:pt x="15" y="33"/>
                    <a:pt x="15" y="33"/>
                    <a:pt x="15" y="33"/>
                  </a:cubicBezTo>
                  <a:cubicBezTo>
                    <a:pt x="15" y="33"/>
                    <a:pt x="15" y="33"/>
                    <a:pt x="15" y="3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123"/>
            <p:cNvSpPr>
              <a:spLocks/>
            </p:cNvSpPr>
            <p:nvPr/>
          </p:nvSpPr>
          <p:spPr bwMode="auto">
            <a:xfrm>
              <a:off x="5797514" y="4465663"/>
              <a:ext cx="233364" cy="101601"/>
            </a:xfrm>
            <a:custGeom>
              <a:avLst/>
              <a:gdLst>
                <a:gd name="T0" fmla="*/ 62 w 62"/>
                <a:gd name="T1" fmla="*/ 0 h 27"/>
                <a:gd name="T2" fmla="*/ 33 w 62"/>
                <a:gd name="T3" fmla="*/ 15 h 27"/>
                <a:gd name="T4" fmla="*/ 15 w 62"/>
                <a:gd name="T5" fmla="*/ 17 h 27"/>
                <a:gd name="T6" fmla="*/ 0 w 62"/>
                <a:gd name="T7" fmla="*/ 18 h 27"/>
                <a:gd name="T8" fmla="*/ 22 w 62"/>
                <a:gd name="T9" fmla="*/ 27 h 27"/>
                <a:gd name="T10" fmla="*/ 42 w 62"/>
                <a:gd name="T11" fmla="*/ 18 h 27"/>
                <a:gd name="T12" fmla="*/ 62 w 62"/>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62" h="27">
                  <a:moveTo>
                    <a:pt x="62" y="0"/>
                  </a:moveTo>
                  <a:cubicBezTo>
                    <a:pt x="52" y="5"/>
                    <a:pt x="44" y="12"/>
                    <a:pt x="33" y="15"/>
                  </a:cubicBezTo>
                  <a:cubicBezTo>
                    <a:pt x="27" y="17"/>
                    <a:pt x="21" y="17"/>
                    <a:pt x="15" y="17"/>
                  </a:cubicBezTo>
                  <a:cubicBezTo>
                    <a:pt x="10" y="17"/>
                    <a:pt x="4" y="16"/>
                    <a:pt x="0" y="18"/>
                  </a:cubicBezTo>
                  <a:cubicBezTo>
                    <a:pt x="7" y="21"/>
                    <a:pt x="14" y="24"/>
                    <a:pt x="22" y="27"/>
                  </a:cubicBezTo>
                  <a:cubicBezTo>
                    <a:pt x="29" y="26"/>
                    <a:pt x="38" y="21"/>
                    <a:pt x="42" y="18"/>
                  </a:cubicBezTo>
                  <a:cubicBezTo>
                    <a:pt x="50" y="13"/>
                    <a:pt x="55" y="6"/>
                    <a:pt x="62"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126"/>
            <p:cNvSpPr>
              <a:spLocks/>
            </p:cNvSpPr>
            <p:nvPr/>
          </p:nvSpPr>
          <p:spPr bwMode="auto">
            <a:xfrm>
              <a:off x="5800689" y="4322787"/>
              <a:ext cx="274639" cy="115888"/>
            </a:xfrm>
            <a:custGeom>
              <a:avLst/>
              <a:gdLst>
                <a:gd name="T0" fmla="*/ 41 w 73"/>
                <a:gd name="T1" fmla="*/ 18 h 31"/>
                <a:gd name="T2" fmla="*/ 60 w 73"/>
                <a:gd name="T3" fmla="*/ 29 h 31"/>
                <a:gd name="T4" fmla="*/ 73 w 73"/>
                <a:gd name="T5" fmla="*/ 31 h 31"/>
                <a:gd name="T6" fmla="*/ 54 w 73"/>
                <a:gd name="T7" fmla="*/ 20 h 31"/>
                <a:gd name="T8" fmla="*/ 36 w 73"/>
                <a:gd name="T9" fmla="*/ 4 h 31"/>
                <a:gd name="T10" fmla="*/ 16 w 73"/>
                <a:gd name="T11" fmla="*/ 1 h 31"/>
                <a:gd name="T12" fmla="*/ 13 w 73"/>
                <a:gd name="T13" fmla="*/ 3 h 31"/>
                <a:gd name="T14" fmla="*/ 0 w 73"/>
                <a:gd name="T15" fmla="*/ 22 h 31"/>
                <a:gd name="T16" fmla="*/ 9 w 73"/>
                <a:gd name="T17" fmla="*/ 16 h 31"/>
                <a:gd name="T18" fmla="*/ 41 w 73"/>
                <a:gd name="T19"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31">
                  <a:moveTo>
                    <a:pt x="41" y="18"/>
                  </a:moveTo>
                  <a:cubicBezTo>
                    <a:pt x="45" y="21"/>
                    <a:pt x="55" y="27"/>
                    <a:pt x="60" y="29"/>
                  </a:cubicBezTo>
                  <a:cubicBezTo>
                    <a:pt x="64" y="30"/>
                    <a:pt x="73" y="31"/>
                    <a:pt x="73" y="31"/>
                  </a:cubicBezTo>
                  <a:cubicBezTo>
                    <a:pt x="66" y="29"/>
                    <a:pt x="60" y="25"/>
                    <a:pt x="54" y="20"/>
                  </a:cubicBezTo>
                  <a:cubicBezTo>
                    <a:pt x="48" y="15"/>
                    <a:pt x="43" y="9"/>
                    <a:pt x="36" y="4"/>
                  </a:cubicBezTo>
                  <a:cubicBezTo>
                    <a:pt x="30" y="0"/>
                    <a:pt x="22" y="0"/>
                    <a:pt x="16" y="1"/>
                  </a:cubicBezTo>
                  <a:cubicBezTo>
                    <a:pt x="15" y="2"/>
                    <a:pt x="14" y="2"/>
                    <a:pt x="13" y="3"/>
                  </a:cubicBezTo>
                  <a:cubicBezTo>
                    <a:pt x="8" y="9"/>
                    <a:pt x="4" y="15"/>
                    <a:pt x="0" y="22"/>
                  </a:cubicBezTo>
                  <a:cubicBezTo>
                    <a:pt x="3" y="20"/>
                    <a:pt x="6" y="17"/>
                    <a:pt x="9" y="16"/>
                  </a:cubicBezTo>
                  <a:cubicBezTo>
                    <a:pt x="22" y="11"/>
                    <a:pt x="35" y="14"/>
                    <a:pt x="41"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2127"/>
            <p:cNvSpPr>
              <a:spLocks/>
            </p:cNvSpPr>
            <p:nvPr/>
          </p:nvSpPr>
          <p:spPr bwMode="auto">
            <a:xfrm>
              <a:off x="5764176" y="4341837"/>
              <a:ext cx="427040" cy="228602"/>
            </a:xfrm>
            <a:custGeom>
              <a:avLst/>
              <a:gdLst>
                <a:gd name="T0" fmla="*/ 46 w 114"/>
                <a:gd name="T1" fmla="*/ 12 h 61"/>
                <a:gd name="T2" fmla="*/ 66 w 114"/>
                <a:gd name="T3" fmla="*/ 23 h 61"/>
                <a:gd name="T4" fmla="*/ 71 w 114"/>
                <a:gd name="T5" fmla="*/ 26 h 61"/>
                <a:gd name="T6" fmla="*/ 73 w 114"/>
                <a:gd name="T7" fmla="*/ 27 h 61"/>
                <a:gd name="T8" fmla="*/ 71 w 114"/>
                <a:gd name="T9" fmla="*/ 29 h 61"/>
                <a:gd name="T10" fmla="*/ 63 w 114"/>
                <a:gd name="T11" fmla="*/ 28 h 61"/>
                <a:gd name="T12" fmla="*/ 50 w 114"/>
                <a:gd name="T13" fmla="*/ 27 h 61"/>
                <a:gd name="T14" fmla="*/ 38 w 114"/>
                <a:gd name="T15" fmla="*/ 25 h 61"/>
                <a:gd name="T16" fmla="*/ 25 w 114"/>
                <a:gd name="T17" fmla="*/ 24 h 61"/>
                <a:gd name="T18" fmla="*/ 17 w 114"/>
                <a:gd name="T19" fmla="*/ 28 h 61"/>
                <a:gd name="T20" fmla="*/ 34 w 114"/>
                <a:gd name="T21" fmla="*/ 26 h 61"/>
                <a:gd name="T22" fmla="*/ 42 w 114"/>
                <a:gd name="T23" fmla="*/ 27 h 61"/>
                <a:gd name="T24" fmla="*/ 26 w 114"/>
                <a:gd name="T25" fmla="*/ 31 h 61"/>
                <a:gd name="T26" fmla="*/ 6 w 114"/>
                <a:gd name="T27" fmla="*/ 40 h 61"/>
                <a:gd name="T28" fmla="*/ 3 w 114"/>
                <a:gd name="T29" fmla="*/ 43 h 61"/>
                <a:gd name="T30" fmla="*/ 13 w 114"/>
                <a:gd name="T31" fmla="*/ 39 h 61"/>
                <a:gd name="T32" fmla="*/ 56 w 114"/>
                <a:gd name="T33" fmla="*/ 30 h 61"/>
                <a:gd name="T34" fmla="*/ 67 w 114"/>
                <a:gd name="T35" fmla="*/ 31 h 61"/>
                <a:gd name="T36" fmla="*/ 71 w 114"/>
                <a:gd name="T37" fmla="*/ 31 h 61"/>
                <a:gd name="T38" fmla="*/ 67 w 114"/>
                <a:gd name="T39" fmla="*/ 33 h 61"/>
                <a:gd name="T40" fmla="*/ 50 w 114"/>
                <a:gd name="T41" fmla="*/ 44 h 61"/>
                <a:gd name="T42" fmla="*/ 43 w 114"/>
                <a:gd name="T43" fmla="*/ 47 h 61"/>
                <a:gd name="T44" fmla="*/ 27 w 114"/>
                <a:gd name="T45" fmla="*/ 50 h 61"/>
                <a:gd name="T46" fmla="*/ 27 w 114"/>
                <a:gd name="T47" fmla="*/ 50 h 61"/>
                <a:gd name="T48" fmla="*/ 43 w 114"/>
                <a:gd name="T49" fmla="*/ 48 h 61"/>
                <a:gd name="T50" fmla="*/ 51 w 114"/>
                <a:gd name="T51" fmla="*/ 46 h 61"/>
                <a:gd name="T52" fmla="*/ 71 w 114"/>
                <a:gd name="T53" fmla="*/ 33 h 61"/>
                <a:gd name="T54" fmla="*/ 77 w 114"/>
                <a:gd name="T55" fmla="*/ 32 h 61"/>
                <a:gd name="T56" fmla="*/ 93 w 114"/>
                <a:gd name="T57" fmla="*/ 31 h 61"/>
                <a:gd name="T58" fmla="*/ 91 w 114"/>
                <a:gd name="T59" fmla="*/ 35 h 61"/>
                <a:gd name="T60" fmla="*/ 86 w 114"/>
                <a:gd name="T61" fmla="*/ 43 h 61"/>
                <a:gd name="T62" fmla="*/ 71 w 114"/>
                <a:gd name="T63" fmla="*/ 55 h 61"/>
                <a:gd name="T64" fmla="*/ 59 w 114"/>
                <a:gd name="T65" fmla="*/ 61 h 61"/>
                <a:gd name="T66" fmla="*/ 71 w 114"/>
                <a:gd name="T67" fmla="*/ 56 h 61"/>
                <a:gd name="T68" fmla="*/ 87 w 114"/>
                <a:gd name="T69" fmla="*/ 44 h 61"/>
                <a:gd name="T70" fmla="*/ 92 w 114"/>
                <a:gd name="T71" fmla="*/ 37 h 61"/>
                <a:gd name="T72" fmla="*/ 94 w 114"/>
                <a:gd name="T73" fmla="*/ 33 h 61"/>
                <a:gd name="T74" fmla="*/ 101 w 114"/>
                <a:gd name="T75" fmla="*/ 29 h 61"/>
                <a:gd name="T76" fmla="*/ 106 w 114"/>
                <a:gd name="T77" fmla="*/ 26 h 61"/>
                <a:gd name="T78" fmla="*/ 107 w 114"/>
                <a:gd name="T79" fmla="*/ 26 h 61"/>
                <a:gd name="T80" fmla="*/ 110 w 114"/>
                <a:gd name="T81" fmla="*/ 23 h 61"/>
                <a:gd name="T82" fmla="*/ 102 w 114"/>
                <a:gd name="T83" fmla="*/ 26 h 61"/>
                <a:gd name="T84" fmla="*/ 99 w 114"/>
                <a:gd name="T85" fmla="*/ 26 h 61"/>
                <a:gd name="T86" fmla="*/ 96 w 114"/>
                <a:gd name="T87" fmla="*/ 25 h 61"/>
                <a:gd name="T88" fmla="*/ 80 w 114"/>
                <a:gd name="T89" fmla="*/ 20 h 61"/>
                <a:gd name="T90" fmla="*/ 74 w 114"/>
                <a:gd name="T91" fmla="*/ 17 h 61"/>
                <a:gd name="T92" fmla="*/ 61 w 114"/>
                <a:gd name="T93" fmla="*/ 0 h 61"/>
                <a:gd name="T94" fmla="*/ 68 w 114"/>
                <a:gd name="T95" fmla="*/ 12 h 61"/>
                <a:gd name="T96" fmla="*/ 76 w 114"/>
                <a:gd name="T97" fmla="*/ 19 h 61"/>
                <a:gd name="T98" fmla="*/ 86 w 114"/>
                <a:gd name="T99" fmla="*/ 24 h 61"/>
                <a:gd name="T100" fmla="*/ 96 w 114"/>
                <a:gd name="T101" fmla="*/ 27 h 61"/>
                <a:gd name="T102" fmla="*/ 85 w 114"/>
                <a:gd name="T103" fmla="*/ 29 h 61"/>
                <a:gd name="T104" fmla="*/ 81 w 114"/>
                <a:gd name="T105" fmla="*/ 28 h 61"/>
                <a:gd name="T106" fmla="*/ 73 w 114"/>
                <a:gd name="T107" fmla="*/ 25 h 61"/>
                <a:gd name="T108" fmla="*/ 71 w 114"/>
                <a:gd name="T109" fmla="*/ 24 h 61"/>
                <a:gd name="T110" fmla="*/ 61 w 114"/>
                <a:gd name="T111" fmla="*/ 18 h 61"/>
                <a:gd name="T112" fmla="*/ 39 w 114"/>
                <a:gd name="T113" fmla="*/ 8 h 61"/>
                <a:gd name="T114" fmla="*/ 39 w 114"/>
                <a:gd name="T115"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4" h="61">
                  <a:moveTo>
                    <a:pt x="39" y="10"/>
                  </a:moveTo>
                  <a:cubicBezTo>
                    <a:pt x="42" y="10"/>
                    <a:pt x="44" y="11"/>
                    <a:pt x="46" y="12"/>
                  </a:cubicBezTo>
                  <a:cubicBezTo>
                    <a:pt x="51" y="14"/>
                    <a:pt x="55" y="16"/>
                    <a:pt x="60" y="19"/>
                  </a:cubicBezTo>
                  <a:cubicBezTo>
                    <a:pt x="62" y="20"/>
                    <a:pt x="64" y="22"/>
                    <a:pt x="66" y="23"/>
                  </a:cubicBezTo>
                  <a:cubicBezTo>
                    <a:pt x="67" y="24"/>
                    <a:pt x="69" y="25"/>
                    <a:pt x="70" y="25"/>
                  </a:cubicBezTo>
                  <a:cubicBezTo>
                    <a:pt x="71" y="26"/>
                    <a:pt x="71" y="26"/>
                    <a:pt x="71" y="26"/>
                  </a:cubicBezTo>
                  <a:cubicBezTo>
                    <a:pt x="72" y="27"/>
                    <a:pt x="72" y="27"/>
                    <a:pt x="72" y="27"/>
                  </a:cubicBezTo>
                  <a:cubicBezTo>
                    <a:pt x="73" y="27"/>
                    <a:pt x="73" y="27"/>
                    <a:pt x="73" y="27"/>
                  </a:cubicBezTo>
                  <a:cubicBezTo>
                    <a:pt x="74" y="28"/>
                    <a:pt x="76" y="29"/>
                    <a:pt x="77" y="29"/>
                  </a:cubicBezTo>
                  <a:cubicBezTo>
                    <a:pt x="75" y="29"/>
                    <a:pt x="73" y="29"/>
                    <a:pt x="71" y="29"/>
                  </a:cubicBezTo>
                  <a:cubicBezTo>
                    <a:pt x="70" y="28"/>
                    <a:pt x="68" y="28"/>
                    <a:pt x="67" y="28"/>
                  </a:cubicBezTo>
                  <a:cubicBezTo>
                    <a:pt x="66" y="28"/>
                    <a:pt x="64" y="28"/>
                    <a:pt x="63" y="28"/>
                  </a:cubicBezTo>
                  <a:cubicBezTo>
                    <a:pt x="61" y="27"/>
                    <a:pt x="58" y="27"/>
                    <a:pt x="56" y="27"/>
                  </a:cubicBezTo>
                  <a:cubicBezTo>
                    <a:pt x="54" y="27"/>
                    <a:pt x="52" y="27"/>
                    <a:pt x="50" y="27"/>
                  </a:cubicBezTo>
                  <a:cubicBezTo>
                    <a:pt x="47" y="26"/>
                    <a:pt x="45" y="26"/>
                    <a:pt x="42" y="25"/>
                  </a:cubicBezTo>
                  <a:cubicBezTo>
                    <a:pt x="41" y="25"/>
                    <a:pt x="39" y="25"/>
                    <a:pt x="38" y="25"/>
                  </a:cubicBezTo>
                  <a:cubicBezTo>
                    <a:pt x="37" y="24"/>
                    <a:pt x="35" y="24"/>
                    <a:pt x="34" y="24"/>
                  </a:cubicBezTo>
                  <a:cubicBezTo>
                    <a:pt x="31" y="24"/>
                    <a:pt x="28" y="24"/>
                    <a:pt x="25" y="24"/>
                  </a:cubicBezTo>
                  <a:cubicBezTo>
                    <a:pt x="24" y="24"/>
                    <a:pt x="22" y="25"/>
                    <a:pt x="21" y="25"/>
                  </a:cubicBezTo>
                  <a:cubicBezTo>
                    <a:pt x="20" y="26"/>
                    <a:pt x="18" y="27"/>
                    <a:pt x="17" y="28"/>
                  </a:cubicBezTo>
                  <a:cubicBezTo>
                    <a:pt x="20" y="26"/>
                    <a:pt x="22" y="25"/>
                    <a:pt x="25" y="25"/>
                  </a:cubicBezTo>
                  <a:cubicBezTo>
                    <a:pt x="28" y="25"/>
                    <a:pt x="31" y="25"/>
                    <a:pt x="34" y="26"/>
                  </a:cubicBezTo>
                  <a:cubicBezTo>
                    <a:pt x="35" y="26"/>
                    <a:pt x="37" y="26"/>
                    <a:pt x="38" y="26"/>
                  </a:cubicBezTo>
                  <a:cubicBezTo>
                    <a:pt x="39" y="26"/>
                    <a:pt x="41" y="27"/>
                    <a:pt x="42" y="27"/>
                  </a:cubicBezTo>
                  <a:cubicBezTo>
                    <a:pt x="43" y="27"/>
                    <a:pt x="44" y="27"/>
                    <a:pt x="44" y="27"/>
                  </a:cubicBezTo>
                  <a:cubicBezTo>
                    <a:pt x="38" y="28"/>
                    <a:pt x="32" y="29"/>
                    <a:pt x="26" y="31"/>
                  </a:cubicBezTo>
                  <a:cubicBezTo>
                    <a:pt x="21" y="32"/>
                    <a:pt x="17" y="34"/>
                    <a:pt x="12" y="36"/>
                  </a:cubicBezTo>
                  <a:cubicBezTo>
                    <a:pt x="10" y="38"/>
                    <a:pt x="8" y="39"/>
                    <a:pt x="6" y="40"/>
                  </a:cubicBezTo>
                  <a:cubicBezTo>
                    <a:pt x="4" y="42"/>
                    <a:pt x="2" y="43"/>
                    <a:pt x="0" y="45"/>
                  </a:cubicBezTo>
                  <a:cubicBezTo>
                    <a:pt x="1" y="44"/>
                    <a:pt x="2" y="44"/>
                    <a:pt x="3" y="43"/>
                  </a:cubicBezTo>
                  <a:cubicBezTo>
                    <a:pt x="5" y="42"/>
                    <a:pt x="6" y="42"/>
                    <a:pt x="7" y="41"/>
                  </a:cubicBezTo>
                  <a:cubicBezTo>
                    <a:pt x="9" y="40"/>
                    <a:pt x="11" y="40"/>
                    <a:pt x="13" y="39"/>
                  </a:cubicBezTo>
                  <a:cubicBezTo>
                    <a:pt x="18" y="37"/>
                    <a:pt x="22" y="35"/>
                    <a:pt x="27" y="34"/>
                  </a:cubicBezTo>
                  <a:cubicBezTo>
                    <a:pt x="36" y="31"/>
                    <a:pt x="46" y="29"/>
                    <a:pt x="56" y="30"/>
                  </a:cubicBezTo>
                  <a:cubicBezTo>
                    <a:pt x="58" y="30"/>
                    <a:pt x="61" y="30"/>
                    <a:pt x="63" y="30"/>
                  </a:cubicBezTo>
                  <a:cubicBezTo>
                    <a:pt x="64" y="30"/>
                    <a:pt x="66" y="30"/>
                    <a:pt x="67" y="31"/>
                  </a:cubicBezTo>
                  <a:cubicBezTo>
                    <a:pt x="68" y="31"/>
                    <a:pt x="69" y="31"/>
                    <a:pt x="71" y="31"/>
                  </a:cubicBezTo>
                  <a:cubicBezTo>
                    <a:pt x="71" y="31"/>
                    <a:pt x="71" y="31"/>
                    <a:pt x="71" y="31"/>
                  </a:cubicBezTo>
                  <a:cubicBezTo>
                    <a:pt x="71" y="31"/>
                    <a:pt x="71" y="31"/>
                    <a:pt x="71" y="32"/>
                  </a:cubicBezTo>
                  <a:cubicBezTo>
                    <a:pt x="69" y="32"/>
                    <a:pt x="68" y="33"/>
                    <a:pt x="67" y="33"/>
                  </a:cubicBezTo>
                  <a:cubicBezTo>
                    <a:pt x="66" y="34"/>
                    <a:pt x="65" y="35"/>
                    <a:pt x="63" y="35"/>
                  </a:cubicBezTo>
                  <a:cubicBezTo>
                    <a:pt x="59" y="38"/>
                    <a:pt x="55" y="42"/>
                    <a:pt x="50" y="44"/>
                  </a:cubicBezTo>
                  <a:cubicBezTo>
                    <a:pt x="49" y="45"/>
                    <a:pt x="48" y="46"/>
                    <a:pt x="47" y="46"/>
                  </a:cubicBezTo>
                  <a:cubicBezTo>
                    <a:pt x="46" y="46"/>
                    <a:pt x="44" y="47"/>
                    <a:pt x="43" y="47"/>
                  </a:cubicBezTo>
                  <a:cubicBezTo>
                    <a:pt x="40" y="48"/>
                    <a:pt x="38" y="48"/>
                    <a:pt x="35" y="49"/>
                  </a:cubicBezTo>
                  <a:cubicBezTo>
                    <a:pt x="32" y="49"/>
                    <a:pt x="30" y="49"/>
                    <a:pt x="27" y="50"/>
                  </a:cubicBezTo>
                  <a:cubicBezTo>
                    <a:pt x="24" y="50"/>
                    <a:pt x="22" y="50"/>
                    <a:pt x="19" y="50"/>
                  </a:cubicBezTo>
                  <a:cubicBezTo>
                    <a:pt x="22" y="50"/>
                    <a:pt x="24" y="50"/>
                    <a:pt x="27" y="50"/>
                  </a:cubicBezTo>
                  <a:cubicBezTo>
                    <a:pt x="30" y="50"/>
                    <a:pt x="33" y="50"/>
                    <a:pt x="35" y="50"/>
                  </a:cubicBezTo>
                  <a:cubicBezTo>
                    <a:pt x="38" y="49"/>
                    <a:pt x="41" y="49"/>
                    <a:pt x="43" y="48"/>
                  </a:cubicBezTo>
                  <a:cubicBezTo>
                    <a:pt x="45" y="48"/>
                    <a:pt x="46" y="48"/>
                    <a:pt x="47" y="47"/>
                  </a:cubicBezTo>
                  <a:cubicBezTo>
                    <a:pt x="49" y="47"/>
                    <a:pt x="50" y="46"/>
                    <a:pt x="51" y="46"/>
                  </a:cubicBezTo>
                  <a:cubicBezTo>
                    <a:pt x="56" y="43"/>
                    <a:pt x="60" y="40"/>
                    <a:pt x="64" y="37"/>
                  </a:cubicBezTo>
                  <a:cubicBezTo>
                    <a:pt x="67" y="35"/>
                    <a:pt x="69" y="34"/>
                    <a:pt x="71" y="33"/>
                  </a:cubicBezTo>
                  <a:cubicBezTo>
                    <a:pt x="73" y="33"/>
                    <a:pt x="74" y="32"/>
                    <a:pt x="75" y="32"/>
                  </a:cubicBezTo>
                  <a:cubicBezTo>
                    <a:pt x="76" y="32"/>
                    <a:pt x="76" y="32"/>
                    <a:pt x="77" y="32"/>
                  </a:cubicBezTo>
                  <a:cubicBezTo>
                    <a:pt x="80" y="32"/>
                    <a:pt x="83" y="32"/>
                    <a:pt x="86" y="32"/>
                  </a:cubicBezTo>
                  <a:cubicBezTo>
                    <a:pt x="88" y="31"/>
                    <a:pt x="91" y="31"/>
                    <a:pt x="93" y="31"/>
                  </a:cubicBezTo>
                  <a:cubicBezTo>
                    <a:pt x="93" y="31"/>
                    <a:pt x="92" y="31"/>
                    <a:pt x="92" y="32"/>
                  </a:cubicBezTo>
                  <a:cubicBezTo>
                    <a:pt x="92" y="33"/>
                    <a:pt x="91" y="34"/>
                    <a:pt x="91" y="35"/>
                  </a:cubicBezTo>
                  <a:cubicBezTo>
                    <a:pt x="90" y="36"/>
                    <a:pt x="90" y="37"/>
                    <a:pt x="89" y="37"/>
                  </a:cubicBezTo>
                  <a:cubicBezTo>
                    <a:pt x="88" y="39"/>
                    <a:pt x="87" y="41"/>
                    <a:pt x="86" y="43"/>
                  </a:cubicBezTo>
                  <a:cubicBezTo>
                    <a:pt x="84" y="44"/>
                    <a:pt x="83" y="46"/>
                    <a:pt x="81" y="48"/>
                  </a:cubicBezTo>
                  <a:cubicBezTo>
                    <a:pt x="78" y="51"/>
                    <a:pt x="75" y="53"/>
                    <a:pt x="71" y="55"/>
                  </a:cubicBezTo>
                  <a:cubicBezTo>
                    <a:pt x="69" y="56"/>
                    <a:pt x="67" y="57"/>
                    <a:pt x="65" y="58"/>
                  </a:cubicBezTo>
                  <a:cubicBezTo>
                    <a:pt x="63" y="59"/>
                    <a:pt x="61" y="60"/>
                    <a:pt x="59" y="61"/>
                  </a:cubicBezTo>
                  <a:cubicBezTo>
                    <a:pt x="61" y="60"/>
                    <a:pt x="63" y="59"/>
                    <a:pt x="65" y="59"/>
                  </a:cubicBezTo>
                  <a:cubicBezTo>
                    <a:pt x="67" y="58"/>
                    <a:pt x="69" y="57"/>
                    <a:pt x="71" y="56"/>
                  </a:cubicBezTo>
                  <a:cubicBezTo>
                    <a:pt x="75" y="54"/>
                    <a:pt x="79" y="52"/>
                    <a:pt x="82" y="49"/>
                  </a:cubicBezTo>
                  <a:cubicBezTo>
                    <a:pt x="84" y="47"/>
                    <a:pt x="85" y="46"/>
                    <a:pt x="87" y="44"/>
                  </a:cubicBezTo>
                  <a:cubicBezTo>
                    <a:pt x="88" y="42"/>
                    <a:pt x="90" y="40"/>
                    <a:pt x="91" y="38"/>
                  </a:cubicBezTo>
                  <a:cubicBezTo>
                    <a:pt x="91" y="38"/>
                    <a:pt x="91" y="37"/>
                    <a:pt x="92" y="37"/>
                  </a:cubicBezTo>
                  <a:cubicBezTo>
                    <a:pt x="92" y="36"/>
                    <a:pt x="92" y="36"/>
                    <a:pt x="92" y="35"/>
                  </a:cubicBezTo>
                  <a:cubicBezTo>
                    <a:pt x="93" y="34"/>
                    <a:pt x="93" y="33"/>
                    <a:pt x="94" y="33"/>
                  </a:cubicBezTo>
                  <a:cubicBezTo>
                    <a:pt x="94" y="32"/>
                    <a:pt x="95" y="31"/>
                    <a:pt x="96" y="30"/>
                  </a:cubicBezTo>
                  <a:cubicBezTo>
                    <a:pt x="97" y="30"/>
                    <a:pt x="99" y="29"/>
                    <a:pt x="101" y="29"/>
                  </a:cubicBezTo>
                  <a:cubicBezTo>
                    <a:pt x="102" y="28"/>
                    <a:pt x="104" y="27"/>
                    <a:pt x="105" y="27"/>
                  </a:cubicBezTo>
                  <a:cubicBezTo>
                    <a:pt x="106" y="27"/>
                    <a:pt x="106" y="27"/>
                    <a:pt x="106" y="26"/>
                  </a:cubicBezTo>
                  <a:cubicBezTo>
                    <a:pt x="106" y="26"/>
                    <a:pt x="106" y="26"/>
                    <a:pt x="106" y="26"/>
                  </a:cubicBezTo>
                  <a:cubicBezTo>
                    <a:pt x="107" y="26"/>
                    <a:pt x="107" y="26"/>
                    <a:pt x="107" y="26"/>
                  </a:cubicBezTo>
                  <a:cubicBezTo>
                    <a:pt x="110" y="25"/>
                    <a:pt x="112" y="23"/>
                    <a:pt x="114" y="22"/>
                  </a:cubicBezTo>
                  <a:cubicBezTo>
                    <a:pt x="113" y="22"/>
                    <a:pt x="111" y="23"/>
                    <a:pt x="110" y="23"/>
                  </a:cubicBezTo>
                  <a:cubicBezTo>
                    <a:pt x="109" y="24"/>
                    <a:pt x="108" y="24"/>
                    <a:pt x="107" y="24"/>
                  </a:cubicBezTo>
                  <a:cubicBezTo>
                    <a:pt x="105" y="25"/>
                    <a:pt x="103" y="25"/>
                    <a:pt x="102" y="26"/>
                  </a:cubicBezTo>
                  <a:cubicBezTo>
                    <a:pt x="101" y="26"/>
                    <a:pt x="101" y="26"/>
                    <a:pt x="101" y="26"/>
                  </a:cubicBezTo>
                  <a:cubicBezTo>
                    <a:pt x="100" y="26"/>
                    <a:pt x="100" y="26"/>
                    <a:pt x="99" y="26"/>
                  </a:cubicBezTo>
                  <a:cubicBezTo>
                    <a:pt x="99" y="26"/>
                    <a:pt x="98" y="26"/>
                    <a:pt x="98" y="26"/>
                  </a:cubicBezTo>
                  <a:cubicBezTo>
                    <a:pt x="97" y="26"/>
                    <a:pt x="96" y="26"/>
                    <a:pt x="96" y="25"/>
                  </a:cubicBezTo>
                  <a:cubicBezTo>
                    <a:pt x="95" y="25"/>
                    <a:pt x="94" y="25"/>
                    <a:pt x="93" y="25"/>
                  </a:cubicBezTo>
                  <a:cubicBezTo>
                    <a:pt x="88" y="24"/>
                    <a:pt x="84" y="22"/>
                    <a:pt x="80" y="20"/>
                  </a:cubicBezTo>
                  <a:cubicBezTo>
                    <a:pt x="79" y="20"/>
                    <a:pt x="78" y="19"/>
                    <a:pt x="77" y="18"/>
                  </a:cubicBezTo>
                  <a:cubicBezTo>
                    <a:pt x="76" y="18"/>
                    <a:pt x="75" y="17"/>
                    <a:pt x="74" y="17"/>
                  </a:cubicBezTo>
                  <a:cubicBezTo>
                    <a:pt x="72" y="15"/>
                    <a:pt x="70" y="14"/>
                    <a:pt x="69" y="12"/>
                  </a:cubicBezTo>
                  <a:cubicBezTo>
                    <a:pt x="66" y="8"/>
                    <a:pt x="63" y="4"/>
                    <a:pt x="61" y="0"/>
                  </a:cubicBezTo>
                  <a:cubicBezTo>
                    <a:pt x="62" y="2"/>
                    <a:pt x="63" y="4"/>
                    <a:pt x="64" y="6"/>
                  </a:cubicBezTo>
                  <a:cubicBezTo>
                    <a:pt x="65" y="8"/>
                    <a:pt x="67" y="10"/>
                    <a:pt x="68" y="12"/>
                  </a:cubicBezTo>
                  <a:cubicBezTo>
                    <a:pt x="69" y="14"/>
                    <a:pt x="71" y="16"/>
                    <a:pt x="73" y="17"/>
                  </a:cubicBezTo>
                  <a:cubicBezTo>
                    <a:pt x="74" y="18"/>
                    <a:pt x="75" y="19"/>
                    <a:pt x="76" y="19"/>
                  </a:cubicBezTo>
                  <a:cubicBezTo>
                    <a:pt x="77" y="20"/>
                    <a:pt x="78" y="21"/>
                    <a:pt x="79" y="21"/>
                  </a:cubicBezTo>
                  <a:cubicBezTo>
                    <a:pt x="81" y="22"/>
                    <a:pt x="83" y="23"/>
                    <a:pt x="86" y="24"/>
                  </a:cubicBezTo>
                  <a:cubicBezTo>
                    <a:pt x="88" y="25"/>
                    <a:pt x="90" y="26"/>
                    <a:pt x="92" y="26"/>
                  </a:cubicBezTo>
                  <a:cubicBezTo>
                    <a:pt x="94" y="27"/>
                    <a:pt x="95" y="27"/>
                    <a:pt x="96" y="27"/>
                  </a:cubicBezTo>
                  <a:cubicBezTo>
                    <a:pt x="96" y="27"/>
                    <a:pt x="96" y="27"/>
                    <a:pt x="96" y="27"/>
                  </a:cubicBezTo>
                  <a:cubicBezTo>
                    <a:pt x="93" y="28"/>
                    <a:pt x="89" y="29"/>
                    <a:pt x="85" y="29"/>
                  </a:cubicBezTo>
                  <a:cubicBezTo>
                    <a:pt x="85" y="29"/>
                    <a:pt x="84" y="29"/>
                    <a:pt x="83" y="29"/>
                  </a:cubicBezTo>
                  <a:cubicBezTo>
                    <a:pt x="82" y="29"/>
                    <a:pt x="81" y="29"/>
                    <a:pt x="81" y="28"/>
                  </a:cubicBezTo>
                  <a:cubicBezTo>
                    <a:pt x="78" y="28"/>
                    <a:pt x="76" y="27"/>
                    <a:pt x="74" y="26"/>
                  </a:cubicBezTo>
                  <a:cubicBezTo>
                    <a:pt x="73" y="25"/>
                    <a:pt x="73" y="25"/>
                    <a:pt x="73" y="25"/>
                  </a:cubicBezTo>
                  <a:cubicBezTo>
                    <a:pt x="73" y="25"/>
                    <a:pt x="72" y="25"/>
                    <a:pt x="72" y="25"/>
                  </a:cubicBezTo>
                  <a:cubicBezTo>
                    <a:pt x="71" y="24"/>
                    <a:pt x="71" y="24"/>
                    <a:pt x="71" y="24"/>
                  </a:cubicBezTo>
                  <a:cubicBezTo>
                    <a:pt x="69" y="23"/>
                    <a:pt x="68" y="22"/>
                    <a:pt x="67" y="22"/>
                  </a:cubicBezTo>
                  <a:cubicBezTo>
                    <a:pt x="65" y="20"/>
                    <a:pt x="63" y="19"/>
                    <a:pt x="61" y="18"/>
                  </a:cubicBezTo>
                  <a:cubicBezTo>
                    <a:pt x="56" y="15"/>
                    <a:pt x="52" y="12"/>
                    <a:pt x="47" y="10"/>
                  </a:cubicBezTo>
                  <a:cubicBezTo>
                    <a:pt x="44" y="9"/>
                    <a:pt x="42" y="8"/>
                    <a:pt x="39" y="8"/>
                  </a:cubicBezTo>
                  <a:cubicBezTo>
                    <a:pt x="37" y="8"/>
                    <a:pt x="34" y="8"/>
                    <a:pt x="32" y="8"/>
                  </a:cubicBezTo>
                  <a:cubicBezTo>
                    <a:pt x="34" y="8"/>
                    <a:pt x="37" y="9"/>
                    <a:pt x="39" y="1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2128"/>
            <p:cNvSpPr>
              <a:spLocks/>
            </p:cNvSpPr>
            <p:nvPr/>
          </p:nvSpPr>
          <p:spPr bwMode="auto">
            <a:xfrm>
              <a:off x="6589681" y="5246718"/>
              <a:ext cx="82550" cy="230189"/>
            </a:xfrm>
            <a:custGeom>
              <a:avLst/>
              <a:gdLst>
                <a:gd name="T0" fmla="*/ 22 w 22"/>
                <a:gd name="T1" fmla="*/ 43 h 61"/>
                <a:gd name="T2" fmla="*/ 21 w 22"/>
                <a:gd name="T3" fmla="*/ 39 h 61"/>
                <a:gd name="T4" fmla="*/ 17 w 22"/>
                <a:gd name="T5" fmla="*/ 29 h 61"/>
                <a:gd name="T6" fmla="*/ 6 w 22"/>
                <a:gd name="T7" fmla="*/ 16 h 61"/>
                <a:gd name="T8" fmla="*/ 2 w 22"/>
                <a:gd name="T9" fmla="*/ 6 h 61"/>
                <a:gd name="T10" fmla="*/ 0 w 22"/>
                <a:gd name="T11" fmla="*/ 0 h 61"/>
                <a:gd name="T12" fmla="*/ 1 w 22"/>
                <a:gd name="T13" fmla="*/ 11 h 61"/>
                <a:gd name="T14" fmla="*/ 11 w 22"/>
                <a:gd name="T15" fmla="*/ 38 h 61"/>
                <a:gd name="T16" fmla="*/ 15 w 22"/>
                <a:gd name="T17" fmla="*/ 51 h 61"/>
                <a:gd name="T18" fmla="*/ 18 w 22"/>
                <a:gd name="T19" fmla="*/ 61 h 61"/>
                <a:gd name="T20" fmla="*/ 18 w 22"/>
                <a:gd name="T21" fmla="*/ 61 h 61"/>
                <a:gd name="T22" fmla="*/ 22 w 22"/>
                <a:gd name="T2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61">
                  <a:moveTo>
                    <a:pt x="22" y="43"/>
                  </a:moveTo>
                  <a:cubicBezTo>
                    <a:pt x="22" y="42"/>
                    <a:pt x="22" y="41"/>
                    <a:pt x="21" y="39"/>
                  </a:cubicBezTo>
                  <a:cubicBezTo>
                    <a:pt x="20" y="36"/>
                    <a:pt x="18" y="33"/>
                    <a:pt x="17" y="29"/>
                  </a:cubicBezTo>
                  <a:cubicBezTo>
                    <a:pt x="14" y="24"/>
                    <a:pt x="9" y="20"/>
                    <a:pt x="6" y="16"/>
                  </a:cubicBezTo>
                  <a:cubicBezTo>
                    <a:pt x="4" y="13"/>
                    <a:pt x="3" y="10"/>
                    <a:pt x="2" y="6"/>
                  </a:cubicBezTo>
                  <a:cubicBezTo>
                    <a:pt x="2" y="4"/>
                    <a:pt x="1" y="2"/>
                    <a:pt x="0" y="0"/>
                  </a:cubicBezTo>
                  <a:cubicBezTo>
                    <a:pt x="1" y="4"/>
                    <a:pt x="1" y="8"/>
                    <a:pt x="1" y="11"/>
                  </a:cubicBezTo>
                  <a:cubicBezTo>
                    <a:pt x="2" y="21"/>
                    <a:pt x="7" y="29"/>
                    <a:pt x="11" y="38"/>
                  </a:cubicBezTo>
                  <a:cubicBezTo>
                    <a:pt x="13" y="42"/>
                    <a:pt x="14" y="46"/>
                    <a:pt x="15" y="51"/>
                  </a:cubicBezTo>
                  <a:cubicBezTo>
                    <a:pt x="16" y="54"/>
                    <a:pt x="17" y="58"/>
                    <a:pt x="18" y="61"/>
                  </a:cubicBezTo>
                  <a:cubicBezTo>
                    <a:pt x="18" y="61"/>
                    <a:pt x="18" y="61"/>
                    <a:pt x="18" y="61"/>
                  </a:cubicBezTo>
                  <a:cubicBezTo>
                    <a:pt x="18" y="55"/>
                    <a:pt x="20" y="49"/>
                    <a:pt x="22" y="4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68" name="Picture 2129"/>
            <p:cNvPicPr>
              <a:picLocks noChangeAspect="1" noChangeArrowheads="1"/>
            </p:cNvPicPr>
            <p:nvPr/>
          </p:nvPicPr>
          <p:blipFill>
            <a:blip r:embed="rId59" cstate="screen">
              <a:extLst>
                <a:ext uri="{28A0092B-C50C-407E-A947-70E740481C1C}">
                  <a14:useLocalDpi xmlns:a14="http://schemas.microsoft.com/office/drawing/2010/main"/>
                </a:ext>
              </a:extLst>
            </a:blip>
            <a:srcRect/>
            <a:stretch>
              <a:fillRect/>
            </a:stretch>
          </p:blipFill>
          <p:spPr bwMode="auto">
            <a:xfrm>
              <a:off x="6575393" y="5230843"/>
              <a:ext cx="123826"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9" name="Picture 2130"/>
            <p:cNvPicPr>
              <a:picLocks noChangeAspect="1" noChangeArrowheads="1"/>
            </p:cNvPicPr>
            <p:nvPr/>
          </p:nvPicPr>
          <p:blipFill>
            <a:blip r:embed="rId60" cstate="screen">
              <a:extLst>
                <a:ext uri="{28A0092B-C50C-407E-A947-70E740481C1C}">
                  <a14:useLocalDpi xmlns:a14="http://schemas.microsoft.com/office/drawing/2010/main"/>
                </a:ext>
              </a:extLst>
            </a:blip>
            <a:srcRect/>
            <a:stretch>
              <a:fillRect/>
            </a:stretch>
          </p:blipFill>
          <p:spPr bwMode="auto">
            <a:xfrm>
              <a:off x="6516656" y="5221318"/>
              <a:ext cx="157163" cy="269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0" name="Freeform 2131"/>
            <p:cNvSpPr>
              <a:spLocks/>
            </p:cNvSpPr>
            <p:nvPr/>
          </p:nvSpPr>
          <p:spPr bwMode="auto">
            <a:xfrm>
              <a:off x="6578568" y="5340381"/>
              <a:ext cx="52388" cy="101601"/>
            </a:xfrm>
            <a:custGeom>
              <a:avLst/>
              <a:gdLst>
                <a:gd name="T0" fmla="*/ 12 w 14"/>
                <a:gd name="T1" fmla="*/ 12 h 27"/>
                <a:gd name="T2" fmla="*/ 8 w 14"/>
                <a:gd name="T3" fmla="*/ 0 h 27"/>
                <a:gd name="T4" fmla="*/ 9 w 14"/>
                <a:gd name="T5" fmla="*/ 6 h 27"/>
                <a:gd name="T6" fmla="*/ 4 w 14"/>
                <a:gd name="T7" fmla="*/ 13 h 27"/>
                <a:gd name="T8" fmla="*/ 0 w 14"/>
                <a:gd name="T9" fmla="*/ 16 h 27"/>
                <a:gd name="T10" fmla="*/ 12 w 14"/>
                <a:gd name="T11" fmla="*/ 27 h 27"/>
                <a:gd name="T12" fmla="*/ 12 w 14"/>
                <a:gd name="T13" fmla="*/ 12 h 27"/>
              </a:gdLst>
              <a:ahLst/>
              <a:cxnLst>
                <a:cxn ang="0">
                  <a:pos x="T0" y="T1"/>
                </a:cxn>
                <a:cxn ang="0">
                  <a:pos x="T2" y="T3"/>
                </a:cxn>
                <a:cxn ang="0">
                  <a:pos x="T4" y="T5"/>
                </a:cxn>
                <a:cxn ang="0">
                  <a:pos x="T6" y="T7"/>
                </a:cxn>
                <a:cxn ang="0">
                  <a:pos x="T8" y="T9"/>
                </a:cxn>
                <a:cxn ang="0">
                  <a:pos x="T10" y="T11"/>
                </a:cxn>
                <a:cxn ang="0">
                  <a:pos x="T12" y="T13"/>
                </a:cxn>
              </a:cxnLst>
              <a:rect l="0" t="0" r="r" b="b"/>
              <a:pathLst>
                <a:path w="14" h="27">
                  <a:moveTo>
                    <a:pt x="12" y="12"/>
                  </a:moveTo>
                  <a:cubicBezTo>
                    <a:pt x="12" y="8"/>
                    <a:pt x="9" y="4"/>
                    <a:pt x="8" y="0"/>
                  </a:cubicBezTo>
                  <a:cubicBezTo>
                    <a:pt x="8" y="2"/>
                    <a:pt x="9" y="4"/>
                    <a:pt x="9" y="6"/>
                  </a:cubicBezTo>
                  <a:cubicBezTo>
                    <a:pt x="8" y="9"/>
                    <a:pt x="6" y="11"/>
                    <a:pt x="4" y="13"/>
                  </a:cubicBezTo>
                  <a:cubicBezTo>
                    <a:pt x="3" y="14"/>
                    <a:pt x="1" y="15"/>
                    <a:pt x="0" y="16"/>
                  </a:cubicBezTo>
                  <a:cubicBezTo>
                    <a:pt x="3" y="20"/>
                    <a:pt x="8" y="23"/>
                    <a:pt x="12" y="27"/>
                  </a:cubicBezTo>
                  <a:cubicBezTo>
                    <a:pt x="14" y="22"/>
                    <a:pt x="13" y="16"/>
                    <a:pt x="12"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2132"/>
            <p:cNvSpPr>
              <a:spLocks/>
            </p:cNvSpPr>
            <p:nvPr/>
          </p:nvSpPr>
          <p:spPr bwMode="auto">
            <a:xfrm>
              <a:off x="6564281" y="5138767"/>
              <a:ext cx="123826" cy="195264"/>
            </a:xfrm>
            <a:custGeom>
              <a:avLst/>
              <a:gdLst>
                <a:gd name="T0" fmla="*/ 7 w 33"/>
                <a:gd name="T1" fmla="*/ 29 h 52"/>
                <a:gd name="T2" fmla="*/ 13 w 33"/>
                <a:gd name="T3" fmla="*/ 34 h 52"/>
                <a:gd name="T4" fmla="*/ 21 w 33"/>
                <a:gd name="T5" fmla="*/ 38 h 52"/>
                <a:gd name="T6" fmla="*/ 33 w 33"/>
                <a:gd name="T7" fmla="*/ 52 h 52"/>
                <a:gd name="T8" fmla="*/ 33 w 33"/>
                <a:gd name="T9" fmla="*/ 52 h 52"/>
                <a:gd name="T10" fmla="*/ 25 w 33"/>
                <a:gd name="T11" fmla="*/ 33 h 52"/>
                <a:gd name="T12" fmla="*/ 7 w 33"/>
                <a:gd name="T13" fmla="*/ 26 h 52"/>
                <a:gd name="T14" fmla="*/ 5 w 33"/>
                <a:gd name="T15" fmla="*/ 15 h 52"/>
                <a:gd name="T16" fmla="*/ 4 w 33"/>
                <a:gd name="T17" fmla="*/ 6 h 52"/>
                <a:gd name="T18" fmla="*/ 2 w 33"/>
                <a:gd name="T19" fmla="*/ 0 h 52"/>
                <a:gd name="T20" fmla="*/ 0 w 33"/>
                <a:gd name="T21" fmla="*/ 2 h 52"/>
                <a:gd name="T22" fmla="*/ 3 w 33"/>
                <a:gd name="T23" fmla="*/ 7 h 52"/>
                <a:gd name="T24" fmla="*/ 4 w 33"/>
                <a:gd name="T25" fmla="*/ 15 h 52"/>
                <a:gd name="T26" fmla="*/ 6 w 33"/>
                <a:gd name="T27" fmla="*/ 26 h 52"/>
                <a:gd name="T28" fmla="*/ 7 w 33"/>
                <a:gd name="T29"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52">
                  <a:moveTo>
                    <a:pt x="7" y="29"/>
                  </a:moveTo>
                  <a:cubicBezTo>
                    <a:pt x="9" y="30"/>
                    <a:pt x="12" y="32"/>
                    <a:pt x="13" y="34"/>
                  </a:cubicBezTo>
                  <a:cubicBezTo>
                    <a:pt x="16" y="36"/>
                    <a:pt x="18" y="37"/>
                    <a:pt x="21" y="38"/>
                  </a:cubicBezTo>
                  <a:cubicBezTo>
                    <a:pt x="26" y="42"/>
                    <a:pt x="31" y="45"/>
                    <a:pt x="33" y="52"/>
                  </a:cubicBezTo>
                  <a:cubicBezTo>
                    <a:pt x="33" y="52"/>
                    <a:pt x="33" y="52"/>
                    <a:pt x="33" y="52"/>
                  </a:cubicBezTo>
                  <a:cubicBezTo>
                    <a:pt x="32" y="45"/>
                    <a:pt x="29" y="39"/>
                    <a:pt x="25" y="33"/>
                  </a:cubicBezTo>
                  <a:cubicBezTo>
                    <a:pt x="22" y="30"/>
                    <a:pt x="14" y="24"/>
                    <a:pt x="7" y="26"/>
                  </a:cubicBezTo>
                  <a:cubicBezTo>
                    <a:pt x="4" y="22"/>
                    <a:pt x="5" y="19"/>
                    <a:pt x="5" y="15"/>
                  </a:cubicBezTo>
                  <a:cubicBezTo>
                    <a:pt x="5" y="12"/>
                    <a:pt x="5" y="9"/>
                    <a:pt x="4" y="6"/>
                  </a:cubicBezTo>
                  <a:cubicBezTo>
                    <a:pt x="4" y="4"/>
                    <a:pt x="3" y="2"/>
                    <a:pt x="2" y="0"/>
                  </a:cubicBezTo>
                  <a:cubicBezTo>
                    <a:pt x="1" y="1"/>
                    <a:pt x="0" y="2"/>
                    <a:pt x="0" y="2"/>
                  </a:cubicBezTo>
                  <a:cubicBezTo>
                    <a:pt x="1" y="3"/>
                    <a:pt x="3" y="5"/>
                    <a:pt x="3" y="7"/>
                  </a:cubicBezTo>
                  <a:cubicBezTo>
                    <a:pt x="4" y="9"/>
                    <a:pt x="4" y="12"/>
                    <a:pt x="4" y="15"/>
                  </a:cubicBezTo>
                  <a:cubicBezTo>
                    <a:pt x="4" y="19"/>
                    <a:pt x="4" y="24"/>
                    <a:pt x="6" y="26"/>
                  </a:cubicBezTo>
                  <a:cubicBezTo>
                    <a:pt x="7" y="27"/>
                    <a:pt x="7" y="28"/>
                    <a:pt x="7" y="2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2133"/>
            <p:cNvSpPr>
              <a:spLocks noEditPoints="1"/>
            </p:cNvSpPr>
            <p:nvPr/>
          </p:nvSpPr>
          <p:spPr bwMode="auto">
            <a:xfrm>
              <a:off x="6559518" y="5238781"/>
              <a:ext cx="123826" cy="230189"/>
            </a:xfrm>
            <a:custGeom>
              <a:avLst/>
              <a:gdLst>
                <a:gd name="T0" fmla="*/ 7 w 33"/>
                <a:gd name="T1" fmla="*/ 24 h 61"/>
                <a:gd name="T2" fmla="*/ 8 w 33"/>
                <a:gd name="T3" fmla="*/ 18 h 61"/>
                <a:gd name="T4" fmla="*/ 10 w 33"/>
                <a:gd name="T5" fmla="*/ 24 h 61"/>
                <a:gd name="T6" fmla="*/ 12 w 33"/>
                <a:gd name="T7" fmla="*/ 28 h 61"/>
                <a:gd name="T8" fmla="*/ 13 w 33"/>
                <a:gd name="T9" fmla="*/ 33 h 61"/>
                <a:gd name="T10" fmla="*/ 11 w 33"/>
                <a:gd name="T11" fmla="*/ 37 h 61"/>
                <a:gd name="T12" fmla="*/ 10 w 33"/>
                <a:gd name="T13" fmla="*/ 38 h 61"/>
                <a:gd name="T14" fmla="*/ 8 w 33"/>
                <a:gd name="T15" fmla="*/ 41 h 61"/>
                <a:gd name="T16" fmla="*/ 10 w 33"/>
                <a:gd name="T17" fmla="*/ 39 h 61"/>
                <a:gd name="T18" fmla="*/ 11 w 33"/>
                <a:gd name="T19" fmla="*/ 38 h 61"/>
                <a:gd name="T20" fmla="*/ 13 w 33"/>
                <a:gd name="T21" fmla="*/ 36 h 61"/>
                <a:gd name="T22" fmla="*/ 14 w 33"/>
                <a:gd name="T23" fmla="*/ 32 h 61"/>
                <a:gd name="T24" fmla="*/ 15 w 33"/>
                <a:gd name="T25" fmla="*/ 35 h 61"/>
                <a:gd name="T26" fmla="*/ 17 w 33"/>
                <a:gd name="T27" fmla="*/ 42 h 61"/>
                <a:gd name="T28" fmla="*/ 18 w 33"/>
                <a:gd name="T29" fmla="*/ 47 h 61"/>
                <a:gd name="T30" fmla="*/ 17 w 33"/>
                <a:gd name="T31" fmla="*/ 52 h 61"/>
                <a:gd name="T32" fmla="*/ 18 w 33"/>
                <a:gd name="T33" fmla="*/ 42 h 61"/>
                <a:gd name="T34" fmla="*/ 19 w 33"/>
                <a:gd name="T35" fmla="*/ 42 h 61"/>
                <a:gd name="T36" fmla="*/ 23 w 33"/>
                <a:gd name="T37" fmla="*/ 53 h 61"/>
                <a:gd name="T38" fmla="*/ 22 w 33"/>
                <a:gd name="T39" fmla="*/ 45 h 61"/>
                <a:gd name="T40" fmla="*/ 19 w 33"/>
                <a:gd name="T41" fmla="*/ 38 h 61"/>
                <a:gd name="T42" fmla="*/ 12 w 33"/>
                <a:gd name="T43" fmla="*/ 24 h 61"/>
                <a:gd name="T44" fmla="*/ 10 w 33"/>
                <a:gd name="T45" fmla="*/ 16 h 61"/>
                <a:gd name="T46" fmla="*/ 10 w 33"/>
                <a:gd name="T47" fmla="*/ 10 h 61"/>
                <a:gd name="T48" fmla="*/ 13 w 33"/>
                <a:gd name="T49" fmla="*/ 16 h 61"/>
                <a:gd name="T50" fmla="*/ 18 w 33"/>
                <a:gd name="T51" fmla="*/ 23 h 61"/>
                <a:gd name="T52" fmla="*/ 25 w 33"/>
                <a:gd name="T53" fmla="*/ 32 h 61"/>
                <a:gd name="T54" fmla="*/ 30 w 33"/>
                <a:gd name="T55" fmla="*/ 42 h 61"/>
                <a:gd name="T56" fmla="*/ 22 w 33"/>
                <a:gd name="T57" fmla="*/ 27 h 61"/>
                <a:gd name="T58" fmla="*/ 15 w 33"/>
                <a:gd name="T59" fmla="*/ 18 h 61"/>
                <a:gd name="T60" fmla="*/ 13 w 33"/>
                <a:gd name="T61" fmla="*/ 13 h 61"/>
                <a:gd name="T62" fmla="*/ 10 w 33"/>
                <a:gd name="T63" fmla="*/ 5 h 61"/>
                <a:gd name="T64" fmla="*/ 10 w 33"/>
                <a:gd name="T65" fmla="*/ 4 h 61"/>
                <a:gd name="T66" fmla="*/ 18 w 33"/>
                <a:gd name="T67" fmla="*/ 10 h 61"/>
                <a:gd name="T68" fmla="*/ 28 w 33"/>
                <a:gd name="T69" fmla="*/ 16 h 61"/>
                <a:gd name="T70" fmla="*/ 33 w 33"/>
                <a:gd name="T71" fmla="*/ 22 h 61"/>
                <a:gd name="T72" fmla="*/ 25 w 33"/>
                <a:gd name="T73" fmla="*/ 13 h 61"/>
                <a:gd name="T74" fmla="*/ 23 w 33"/>
                <a:gd name="T75" fmla="*/ 11 h 61"/>
                <a:gd name="T76" fmla="*/ 15 w 33"/>
                <a:gd name="T77" fmla="*/ 7 h 61"/>
                <a:gd name="T78" fmla="*/ 9 w 33"/>
                <a:gd name="T79" fmla="*/ 2 h 61"/>
                <a:gd name="T80" fmla="*/ 8 w 33"/>
                <a:gd name="T81" fmla="*/ 0 h 61"/>
                <a:gd name="T82" fmla="*/ 8 w 33"/>
                <a:gd name="T83" fmla="*/ 5 h 61"/>
                <a:gd name="T84" fmla="*/ 8 w 33"/>
                <a:gd name="T85" fmla="*/ 7 h 61"/>
                <a:gd name="T86" fmla="*/ 5 w 33"/>
                <a:gd name="T87" fmla="*/ 9 h 61"/>
                <a:gd name="T88" fmla="*/ 5 w 33"/>
                <a:gd name="T89" fmla="*/ 10 h 61"/>
                <a:gd name="T90" fmla="*/ 1 w 33"/>
                <a:gd name="T91" fmla="*/ 15 h 61"/>
                <a:gd name="T92" fmla="*/ 0 w 33"/>
                <a:gd name="T93" fmla="*/ 19 h 61"/>
                <a:gd name="T94" fmla="*/ 2 w 33"/>
                <a:gd name="T95" fmla="*/ 15 h 61"/>
                <a:gd name="T96" fmla="*/ 6 w 33"/>
                <a:gd name="T97" fmla="*/ 11 h 61"/>
                <a:gd name="T98" fmla="*/ 6 w 33"/>
                <a:gd name="T99" fmla="*/ 10 h 61"/>
                <a:gd name="T100" fmla="*/ 8 w 33"/>
                <a:gd name="T101" fmla="*/ 9 h 61"/>
                <a:gd name="T102" fmla="*/ 7 w 33"/>
                <a:gd name="T103" fmla="*/ 16 h 61"/>
                <a:gd name="T104" fmla="*/ 6 w 33"/>
                <a:gd name="T105" fmla="*/ 24 h 61"/>
                <a:gd name="T106" fmla="*/ 5 w 33"/>
                <a:gd name="T107" fmla="*/ 29 h 61"/>
                <a:gd name="T108" fmla="*/ 2 w 33"/>
                <a:gd name="T109" fmla="*/ 34 h 61"/>
                <a:gd name="T110" fmla="*/ 7 w 33"/>
                <a:gd name="T111" fmla="*/ 26 h 61"/>
                <a:gd name="T112" fmla="*/ 14 w 33"/>
                <a:gd name="T113" fmla="*/ 32 h 61"/>
                <a:gd name="T114" fmla="*/ 14 w 33"/>
                <a:gd name="T11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1">
                  <a:moveTo>
                    <a:pt x="7" y="26"/>
                  </a:moveTo>
                  <a:cubicBezTo>
                    <a:pt x="7" y="25"/>
                    <a:pt x="7" y="25"/>
                    <a:pt x="7" y="24"/>
                  </a:cubicBezTo>
                  <a:cubicBezTo>
                    <a:pt x="7" y="23"/>
                    <a:pt x="7" y="23"/>
                    <a:pt x="7" y="23"/>
                  </a:cubicBezTo>
                  <a:cubicBezTo>
                    <a:pt x="8" y="21"/>
                    <a:pt x="8" y="19"/>
                    <a:pt x="8" y="18"/>
                  </a:cubicBezTo>
                  <a:cubicBezTo>
                    <a:pt x="8" y="19"/>
                    <a:pt x="9" y="20"/>
                    <a:pt x="9" y="20"/>
                  </a:cubicBezTo>
                  <a:cubicBezTo>
                    <a:pt x="9" y="22"/>
                    <a:pt x="10" y="23"/>
                    <a:pt x="10" y="24"/>
                  </a:cubicBezTo>
                  <a:cubicBezTo>
                    <a:pt x="11" y="26"/>
                    <a:pt x="11" y="27"/>
                    <a:pt x="12" y="28"/>
                  </a:cubicBezTo>
                  <a:cubicBezTo>
                    <a:pt x="12" y="28"/>
                    <a:pt x="12" y="28"/>
                    <a:pt x="12" y="28"/>
                  </a:cubicBezTo>
                  <a:cubicBezTo>
                    <a:pt x="12" y="29"/>
                    <a:pt x="13" y="30"/>
                    <a:pt x="13" y="31"/>
                  </a:cubicBezTo>
                  <a:cubicBezTo>
                    <a:pt x="13" y="31"/>
                    <a:pt x="13" y="32"/>
                    <a:pt x="13" y="33"/>
                  </a:cubicBezTo>
                  <a:cubicBezTo>
                    <a:pt x="13" y="34"/>
                    <a:pt x="13" y="34"/>
                    <a:pt x="12" y="35"/>
                  </a:cubicBezTo>
                  <a:cubicBezTo>
                    <a:pt x="12" y="36"/>
                    <a:pt x="11" y="36"/>
                    <a:pt x="11" y="37"/>
                  </a:cubicBezTo>
                  <a:cubicBezTo>
                    <a:pt x="11" y="38"/>
                    <a:pt x="11" y="38"/>
                    <a:pt x="11" y="38"/>
                  </a:cubicBezTo>
                  <a:cubicBezTo>
                    <a:pt x="10" y="38"/>
                    <a:pt x="10" y="38"/>
                    <a:pt x="10" y="38"/>
                  </a:cubicBezTo>
                  <a:cubicBezTo>
                    <a:pt x="10" y="38"/>
                    <a:pt x="10" y="39"/>
                    <a:pt x="9" y="39"/>
                  </a:cubicBezTo>
                  <a:cubicBezTo>
                    <a:pt x="9" y="40"/>
                    <a:pt x="8" y="40"/>
                    <a:pt x="8" y="41"/>
                  </a:cubicBezTo>
                  <a:cubicBezTo>
                    <a:pt x="7" y="41"/>
                    <a:pt x="6" y="42"/>
                    <a:pt x="6" y="42"/>
                  </a:cubicBezTo>
                  <a:cubicBezTo>
                    <a:pt x="7" y="41"/>
                    <a:pt x="9" y="41"/>
                    <a:pt x="10" y="39"/>
                  </a:cubicBezTo>
                  <a:cubicBezTo>
                    <a:pt x="10" y="39"/>
                    <a:pt x="10" y="39"/>
                    <a:pt x="11" y="39"/>
                  </a:cubicBezTo>
                  <a:cubicBezTo>
                    <a:pt x="11" y="38"/>
                    <a:pt x="11" y="38"/>
                    <a:pt x="11" y="38"/>
                  </a:cubicBezTo>
                  <a:cubicBezTo>
                    <a:pt x="12" y="38"/>
                    <a:pt x="12" y="38"/>
                    <a:pt x="12" y="38"/>
                  </a:cubicBezTo>
                  <a:cubicBezTo>
                    <a:pt x="12" y="37"/>
                    <a:pt x="13" y="36"/>
                    <a:pt x="13" y="36"/>
                  </a:cubicBezTo>
                  <a:cubicBezTo>
                    <a:pt x="14" y="35"/>
                    <a:pt x="14" y="34"/>
                    <a:pt x="14" y="33"/>
                  </a:cubicBezTo>
                  <a:cubicBezTo>
                    <a:pt x="14" y="33"/>
                    <a:pt x="14" y="33"/>
                    <a:pt x="14" y="32"/>
                  </a:cubicBezTo>
                  <a:cubicBezTo>
                    <a:pt x="15" y="33"/>
                    <a:pt x="15" y="33"/>
                    <a:pt x="15" y="34"/>
                  </a:cubicBezTo>
                  <a:cubicBezTo>
                    <a:pt x="15" y="34"/>
                    <a:pt x="15" y="34"/>
                    <a:pt x="15" y="35"/>
                  </a:cubicBezTo>
                  <a:cubicBezTo>
                    <a:pt x="16" y="35"/>
                    <a:pt x="16" y="36"/>
                    <a:pt x="16" y="37"/>
                  </a:cubicBezTo>
                  <a:cubicBezTo>
                    <a:pt x="17" y="39"/>
                    <a:pt x="17" y="40"/>
                    <a:pt x="17" y="42"/>
                  </a:cubicBezTo>
                  <a:cubicBezTo>
                    <a:pt x="17" y="43"/>
                    <a:pt x="18" y="44"/>
                    <a:pt x="18" y="44"/>
                  </a:cubicBezTo>
                  <a:cubicBezTo>
                    <a:pt x="18" y="45"/>
                    <a:pt x="18" y="46"/>
                    <a:pt x="18" y="47"/>
                  </a:cubicBezTo>
                  <a:cubicBezTo>
                    <a:pt x="18" y="48"/>
                    <a:pt x="18" y="49"/>
                    <a:pt x="18" y="50"/>
                  </a:cubicBezTo>
                  <a:cubicBezTo>
                    <a:pt x="17" y="50"/>
                    <a:pt x="17" y="51"/>
                    <a:pt x="17" y="52"/>
                  </a:cubicBezTo>
                  <a:cubicBezTo>
                    <a:pt x="18" y="50"/>
                    <a:pt x="18" y="49"/>
                    <a:pt x="18" y="47"/>
                  </a:cubicBezTo>
                  <a:cubicBezTo>
                    <a:pt x="18" y="45"/>
                    <a:pt x="18" y="44"/>
                    <a:pt x="18" y="42"/>
                  </a:cubicBezTo>
                  <a:cubicBezTo>
                    <a:pt x="18" y="41"/>
                    <a:pt x="18" y="40"/>
                    <a:pt x="18" y="39"/>
                  </a:cubicBezTo>
                  <a:cubicBezTo>
                    <a:pt x="18" y="40"/>
                    <a:pt x="19" y="41"/>
                    <a:pt x="19" y="42"/>
                  </a:cubicBezTo>
                  <a:cubicBezTo>
                    <a:pt x="20" y="43"/>
                    <a:pt x="20" y="44"/>
                    <a:pt x="21" y="45"/>
                  </a:cubicBezTo>
                  <a:cubicBezTo>
                    <a:pt x="22" y="48"/>
                    <a:pt x="23" y="50"/>
                    <a:pt x="23" y="53"/>
                  </a:cubicBezTo>
                  <a:cubicBezTo>
                    <a:pt x="24" y="56"/>
                    <a:pt x="24" y="58"/>
                    <a:pt x="25" y="61"/>
                  </a:cubicBezTo>
                  <a:cubicBezTo>
                    <a:pt x="24" y="55"/>
                    <a:pt x="23" y="50"/>
                    <a:pt x="22" y="45"/>
                  </a:cubicBezTo>
                  <a:cubicBezTo>
                    <a:pt x="21" y="44"/>
                    <a:pt x="21" y="43"/>
                    <a:pt x="20" y="41"/>
                  </a:cubicBezTo>
                  <a:cubicBezTo>
                    <a:pt x="20" y="40"/>
                    <a:pt x="19" y="39"/>
                    <a:pt x="19" y="38"/>
                  </a:cubicBezTo>
                  <a:cubicBezTo>
                    <a:pt x="18" y="35"/>
                    <a:pt x="16" y="33"/>
                    <a:pt x="15" y="31"/>
                  </a:cubicBezTo>
                  <a:cubicBezTo>
                    <a:pt x="14" y="28"/>
                    <a:pt x="13" y="26"/>
                    <a:pt x="12" y="24"/>
                  </a:cubicBezTo>
                  <a:cubicBezTo>
                    <a:pt x="11" y="22"/>
                    <a:pt x="11" y="21"/>
                    <a:pt x="11" y="20"/>
                  </a:cubicBezTo>
                  <a:cubicBezTo>
                    <a:pt x="10" y="19"/>
                    <a:pt x="10" y="18"/>
                    <a:pt x="10" y="16"/>
                  </a:cubicBezTo>
                  <a:cubicBezTo>
                    <a:pt x="10" y="15"/>
                    <a:pt x="10" y="14"/>
                    <a:pt x="10" y="12"/>
                  </a:cubicBezTo>
                  <a:cubicBezTo>
                    <a:pt x="10" y="12"/>
                    <a:pt x="10" y="11"/>
                    <a:pt x="10" y="10"/>
                  </a:cubicBezTo>
                  <a:cubicBezTo>
                    <a:pt x="10" y="11"/>
                    <a:pt x="11" y="12"/>
                    <a:pt x="12" y="14"/>
                  </a:cubicBezTo>
                  <a:cubicBezTo>
                    <a:pt x="12" y="15"/>
                    <a:pt x="12" y="15"/>
                    <a:pt x="13" y="16"/>
                  </a:cubicBezTo>
                  <a:cubicBezTo>
                    <a:pt x="13" y="17"/>
                    <a:pt x="14" y="18"/>
                    <a:pt x="14" y="19"/>
                  </a:cubicBezTo>
                  <a:cubicBezTo>
                    <a:pt x="15" y="21"/>
                    <a:pt x="17" y="22"/>
                    <a:pt x="18" y="23"/>
                  </a:cubicBezTo>
                  <a:cubicBezTo>
                    <a:pt x="19" y="25"/>
                    <a:pt x="21" y="26"/>
                    <a:pt x="22" y="28"/>
                  </a:cubicBezTo>
                  <a:cubicBezTo>
                    <a:pt x="23" y="29"/>
                    <a:pt x="24" y="30"/>
                    <a:pt x="25" y="32"/>
                  </a:cubicBezTo>
                  <a:cubicBezTo>
                    <a:pt x="26" y="34"/>
                    <a:pt x="27" y="35"/>
                    <a:pt x="28" y="37"/>
                  </a:cubicBezTo>
                  <a:cubicBezTo>
                    <a:pt x="28" y="39"/>
                    <a:pt x="29" y="41"/>
                    <a:pt x="30" y="42"/>
                  </a:cubicBezTo>
                  <a:cubicBezTo>
                    <a:pt x="29" y="39"/>
                    <a:pt x="27" y="35"/>
                    <a:pt x="26" y="32"/>
                  </a:cubicBezTo>
                  <a:cubicBezTo>
                    <a:pt x="25" y="30"/>
                    <a:pt x="24" y="29"/>
                    <a:pt x="22" y="27"/>
                  </a:cubicBezTo>
                  <a:cubicBezTo>
                    <a:pt x="21" y="26"/>
                    <a:pt x="20" y="24"/>
                    <a:pt x="19" y="23"/>
                  </a:cubicBezTo>
                  <a:cubicBezTo>
                    <a:pt x="17" y="21"/>
                    <a:pt x="16" y="20"/>
                    <a:pt x="15" y="18"/>
                  </a:cubicBezTo>
                  <a:cubicBezTo>
                    <a:pt x="15" y="18"/>
                    <a:pt x="14" y="17"/>
                    <a:pt x="14" y="16"/>
                  </a:cubicBezTo>
                  <a:cubicBezTo>
                    <a:pt x="14" y="15"/>
                    <a:pt x="13" y="14"/>
                    <a:pt x="13" y="13"/>
                  </a:cubicBezTo>
                  <a:cubicBezTo>
                    <a:pt x="12" y="12"/>
                    <a:pt x="11" y="10"/>
                    <a:pt x="11" y="8"/>
                  </a:cubicBezTo>
                  <a:cubicBezTo>
                    <a:pt x="10" y="7"/>
                    <a:pt x="10" y="6"/>
                    <a:pt x="10" y="5"/>
                  </a:cubicBezTo>
                  <a:cubicBezTo>
                    <a:pt x="10" y="5"/>
                    <a:pt x="10" y="5"/>
                    <a:pt x="10" y="4"/>
                  </a:cubicBezTo>
                  <a:cubicBezTo>
                    <a:pt x="10" y="4"/>
                    <a:pt x="10" y="4"/>
                    <a:pt x="10" y="4"/>
                  </a:cubicBezTo>
                  <a:cubicBezTo>
                    <a:pt x="11" y="5"/>
                    <a:pt x="13" y="7"/>
                    <a:pt x="14" y="8"/>
                  </a:cubicBezTo>
                  <a:cubicBezTo>
                    <a:pt x="15" y="8"/>
                    <a:pt x="17" y="9"/>
                    <a:pt x="18" y="10"/>
                  </a:cubicBezTo>
                  <a:cubicBezTo>
                    <a:pt x="19" y="10"/>
                    <a:pt x="20" y="11"/>
                    <a:pt x="21" y="11"/>
                  </a:cubicBezTo>
                  <a:cubicBezTo>
                    <a:pt x="24" y="12"/>
                    <a:pt x="26" y="14"/>
                    <a:pt x="28" y="16"/>
                  </a:cubicBezTo>
                  <a:cubicBezTo>
                    <a:pt x="29" y="17"/>
                    <a:pt x="30" y="18"/>
                    <a:pt x="30" y="19"/>
                  </a:cubicBezTo>
                  <a:cubicBezTo>
                    <a:pt x="31" y="20"/>
                    <a:pt x="32" y="21"/>
                    <a:pt x="33" y="22"/>
                  </a:cubicBezTo>
                  <a:cubicBezTo>
                    <a:pt x="31" y="20"/>
                    <a:pt x="30" y="18"/>
                    <a:pt x="28" y="16"/>
                  </a:cubicBezTo>
                  <a:cubicBezTo>
                    <a:pt x="27" y="15"/>
                    <a:pt x="26" y="14"/>
                    <a:pt x="25" y="13"/>
                  </a:cubicBezTo>
                  <a:cubicBezTo>
                    <a:pt x="25" y="12"/>
                    <a:pt x="24" y="12"/>
                    <a:pt x="24" y="12"/>
                  </a:cubicBezTo>
                  <a:cubicBezTo>
                    <a:pt x="23" y="11"/>
                    <a:pt x="23" y="11"/>
                    <a:pt x="23" y="11"/>
                  </a:cubicBezTo>
                  <a:cubicBezTo>
                    <a:pt x="22" y="11"/>
                    <a:pt x="22" y="11"/>
                    <a:pt x="22" y="11"/>
                  </a:cubicBezTo>
                  <a:cubicBezTo>
                    <a:pt x="19" y="9"/>
                    <a:pt x="17" y="8"/>
                    <a:pt x="15" y="7"/>
                  </a:cubicBezTo>
                  <a:cubicBezTo>
                    <a:pt x="14" y="6"/>
                    <a:pt x="13" y="5"/>
                    <a:pt x="12" y="4"/>
                  </a:cubicBezTo>
                  <a:cubicBezTo>
                    <a:pt x="11" y="4"/>
                    <a:pt x="10" y="3"/>
                    <a:pt x="9" y="2"/>
                  </a:cubicBezTo>
                  <a:cubicBezTo>
                    <a:pt x="9" y="2"/>
                    <a:pt x="9" y="1"/>
                    <a:pt x="9" y="0"/>
                  </a:cubicBezTo>
                  <a:cubicBezTo>
                    <a:pt x="9" y="0"/>
                    <a:pt x="8" y="0"/>
                    <a:pt x="8" y="0"/>
                  </a:cubicBezTo>
                  <a:cubicBezTo>
                    <a:pt x="7" y="0"/>
                    <a:pt x="7" y="0"/>
                    <a:pt x="7" y="1"/>
                  </a:cubicBezTo>
                  <a:cubicBezTo>
                    <a:pt x="7" y="2"/>
                    <a:pt x="8" y="3"/>
                    <a:pt x="8" y="5"/>
                  </a:cubicBezTo>
                  <a:cubicBezTo>
                    <a:pt x="8" y="5"/>
                    <a:pt x="8" y="6"/>
                    <a:pt x="8" y="7"/>
                  </a:cubicBezTo>
                  <a:cubicBezTo>
                    <a:pt x="8" y="7"/>
                    <a:pt x="8" y="7"/>
                    <a:pt x="8" y="7"/>
                  </a:cubicBezTo>
                  <a:cubicBezTo>
                    <a:pt x="7" y="8"/>
                    <a:pt x="7" y="8"/>
                    <a:pt x="6" y="9"/>
                  </a:cubicBezTo>
                  <a:cubicBezTo>
                    <a:pt x="6" y="9"/>
                    <a:pt x="6" y="9"/>
                    <a:pt x="5" y="9"/>
                  </a:cubicBezTo>
                  <a:cubicBezTo>
                    <a:pt x="5" y="10"/>
                    <a:pt x="5" y="10"/>
                    <a:pt x="5" y="10"/>
                  </a:cubicBezTo>
                  <a:cubicBezTo>
                    <a:pt x="5" y="10"/>
                    <a:pt x="5" y="10"/>
                    <a:pt x="5" y="10"/>
                  </a:cubicBezTo>
                  <a:cubicBezTo>
                    <a:pt x="4" y="11"/>
                    <a:pt x="4" y="11"/>
                    <a:pt x="3" y="12"/>
                  </a:cubicBezTo>
                  <a:cubicBezTo>
                    <a:pt x="3" y="13"/>
                    <a:pt x="2" y="14"/>
                    <a:pt x="1" y="15"/>
                  </a:cubicBezTo>
                  <a:cubicBezTo>
                    <a:pt x="1" y="16"/>
                    <a:pt x="1" y="16"/>
                    <a:pt x="1" y="17"/>
                  </a:cubicBezTo>
                  <a:cubicBezTo>
                    <a:pt x="0" y="18"/>
                    <a:pt x="0" y="18"/>
                    <a:pt x="0" y="19"/>
                  </a:cubicBezTo>
                  <a:cubicBezTo>
                    <a:pt x="0" y="18"/>
                    <a:pt x="0" y="18"/>
                    <a:pt x="1" y="17"/>
                  </a:cubicBezTo>
                  <a:cubicBezTo>
                    <a:pt x="1" y="17"/>
                    <a:pt x="2" y="16"/>
                    <a:pt x="2" y="15"/>
                  </a:cubicBezTo>
                  <a:cubicBezTo>
                    <a:pt x="3" y="14"/>
                    <a:pt x="3" y="13"/>
                    <a:pt x="4" y="12"/>
                  </a:cubicBezTo>
                  <a:cubicBezTo>
                    <a:pt x="5" y="12"/>
                    <a:pt x="5" y="11"/>
                    <a:pt x="6" y="11"/>
                  </a:cubicBezTo>
                  <a:cubicBezTo>
                    <a:pt x="6" y="11"/>
                    <a:pt x="6" y="11"/>
                    <a:pt x="6" y="11"/>
                  </a:cubicBezTo>
                  <a:cubicBezTo>
                    <a:pt x="6" y="10"/>
                    <a:pt x="6" y="10"/>
                    <a:pt x="6" y="10"/>
                  </a:cubicBezTo>
                  <a:cubicBezTo>
                    <a:pt x="7" y="10"/>
                    <a:pt x="7" y="10"/>
                    <a:pt x="7" y="10"/>
                  </a:cubicBezTo>
                  <a:cubicBezTo>
                    <a:pt x="7" y="9"/>
                    <a:pt x="8" y="9"/>
                    <a:pt x="8" y="9"/>
                  </a:cubicBezTo>
                  <a:cubicBezTo>
                    <a:pt x="8" y="9"/>
                    <a:pt x="8" y="10"/>
                    <a:pt x="8" y="11"/>
                  </a:cubicBezTo>
                  <a:cubicBezTo>
                    <a:pt x="7" y="16"/>
                    <a:pt x="7" y="16"/>
                    <a:pt x="7" y="16"/>
                  </a:cubicBezTo>
                  <a:cubicBezTo>
                    <a:pt x="7" y="18"/>
                    <a:pt x="7" y="20"/>
                    <a:pt x="6" y="22"/>
                  </a:cubicBezTo>
                  <a:cubicBezTo>
                    <a:pt x="6" y="24"/>
                    <a:pt x="6" y="24"/>
                    <a:pt x="6" y="24"/>
                  </a:cubicBezTo>
                  <a:cubicBezTo>
                    <a:pt x="6" y="25"/>
                    <a:pt x="6" y="25"/>
                    <a:pt x="6" y="26"/>
                  </a:cubicBezTo>
                  <a:cubicBezTo>
                    <a:pt x="6" y="27"/>
                    <a:pt x="5" y="28"/>
                    <a:pt x="5" y="29"/>
                  </a:cubicBezTo>
                  <a:cubicBezTo>
                    <a:pt x="5" y="30"/>
                    <a:pt x="4" y="31"/>
                    <a:pt x="4" y="31"/>
                  </a:cubicBezTo>
                  <a:cubicBezTo>
                    <a:pt x="3" y="32"/>
                    <a:pt x="3" y="33"/>
                    <a:pt x="2" y="34"/>
                  </a:cubicBezTo>
                  <a:cubicBezTo>
                    <a:pt x="3" y="33"/>
                    <a:pt x="5" y="31"/>
                    <a:pt x="5" y="29"/>
                  </a:cubicBezTo>
                  <a:cubicBezTo>
                    <a:pt x="6" y="28"/>
                    <a:pt x="6" y="27"/>
                    <a:pt x="7" y="26"/>
                  </a:cubicBezTo>
                  <a:close/>
                  <a:moveTo>
                    <a:pt x="14" y="32"/>
                  </a:moveTo>
                  <a:cubicBezTo>
                    <a:pt x="14" y="32"/>
                    <a:pt x="14" y="32"/>
                    <a:pt x="14" y="32"/>
                  </a:cubicBezTo>
                  <a:cubicBezTo>
                    <a:pt x="14" y="32"/>
                    <a:pt x="14" y="32"/>
                    <a:pt x="14" y="32"/>
                  </a:cubicBezTo>
                  <a:cubicBezTo>
                    <a:pt x="14" y="32"/>
                    <a:pt x="14" y="32"/>
                    <a:pt x="14" y="3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134"/>
            <p:cNvSpPr>
              <a:spLocks/>
            </p:cNvSpPr>
            <p:nvPr/>
          </p:nvSpPr>
          <p:spPr bwMode="auto">
            <a:xfrm>
              <a:off x="5500649" y="5738847"/>
              <a:ext cx="57150" cy="158751"/>
            </a:xfrm>
            <a:custGeom>
              <a:avLst/>
              <a:gdLst>
                <a:gd name="T0" fmla="*/ 15 w 15"/>
                <a:gd name="T1" fmla="*/ 29 h 42"/>
                <a:gd name="T2" fmla="*/ 14 w 15"/>
                <a:gd name="T3" fmla="*/ 27 h 42"/>
                <a:gd name="T4" fmla="*/ 11 w 15"/>
                <a:gd name="T5" fmla="*/ 20 h 42"/>
                <a:gd name="T6" fmla="*/ 4 w 15"/>
                <a:gd name="T7" fmla="*/ 10 h 42"/>
                <a:gd name="T8" fmla="*/ 1 w 15"/>
                <a:gd name="T9" fmla="*/ 4 h 42"/>
                <a:gd name="T10" fmla="*/ 0 w 15"/>
                <a:gd name="T11" fmla="*/ 0 h 42"/>
                <a:gd name="T12" fmla="*/ 0 w 15"/>
                <a:gd name="T13" fmla="*/ 7 h 42"/>
                <a:gd name="T14" fmla="*/ 7 w 15"/>
                <a:gd name="T15" fmla="*/ 26 h 42"/>
                <a:gd name="T16" fmla="*/ 10 w 15"/>
                <a:gd name="T17" fmla="*/ 34 h 42"/>
                <a:gd name="T18" fmla="*/ 12 w 15"/>
                <a:gd name="T19" fmla="*/ 42 h 42"/>
                <a:gd name="T20" fmla="*/ 12 w 15"/>
                <a:gd name="T21" fmla="*/ 42 h 42"/>
                <a:gd name="T22" fmla="*/ 15 w 15"/>
                <a:gd name="T23"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42">
                  <a:moveTo>
                    <a:pt x="15" y="29"/>
                  </a:moveTo>
                  <a:cubicBezTo>
                    <a:pt x="15" y="28"/>
                    <a:pt x="15" y="27"/>
                    <a:pt x="14" y="27"/>
                  </a:cubicBezTo>
                  <a:cubicBezTo>
                    <a:pt x="13" y="24"/>
                    <a:pt x="12" y="22"/>
                    <a:pt x="11" y="20"/>
                  </a:cubicBezTo>
                  <a:cubicBezTo>
                    <a:pt x="9" y="16"/>
                    <a:pt x="6" y="14"/>
                    <a:pt x="4" y="10"/>
                  </a:cubicBezTo>
                  <a:cubicBezTo>
                    <a:pt x="2" y="8"/>
                    <a:pt x="2" y="6"/>
                    <a:pt x="1" y="4"/>
                  </a:cubicBezTo>
                  <a:cubicBezTo>
                    <a:pt x="1" y="2"/>
                    <a:pt x="0" y="1"/>
                    <a:pt x="0" y="0"/>
                  </a:cubicBezTo>
                  <a:cubicBezTo>
                    <a:pt x="0" y="2"/>
                    <a:pt x="0" y="5"/>
                    <a:pt x="0" y="7"/>
                  </a:cubicBezTo>
                  <a:cubicBezTo>
                    <a:pt x="1" y="14"/>
                    <a:pt x="5" y="19"/>
                    <a:pt x="7" y="26"/>
                  </a:cubicBezTo>
                  <a:cubicBezTo>
                    <a:pt x="8" y="29"/>
                    <a:pt x="9" y="32"/>
                    <a:pt x="10" y="34"/>
                  </a:cubicBezTo>
                  <a:cubicBezTo>
                    <a:pt x="11" y="37"/>
                    <a:pt x="11" y="39"/>
                    <a:pt x="12" y="42"/>
                  </a:cubicBezTo>
                  <a:cubicBezTo>
                    <a:pt x="12" y="42"/>
                    <a:pt x="12" y="42"/>
                    <a:pt x="12" y="42"/>
                  </a:cubicBezTo>
                  <a:cubicBezTo>
                    <a:pt x="12" y="37"/>
                    <a:pt x="14" y="33"/>
                    <a:pt x="15" y="2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74" name="Picture 2135"/>
            <p:cNvPicPr>
              <a:picLocks noChangeAspect="1" noChangeArrowheads="1"/>
            </p:cNvPicPr>
            <p:nvPr/>
          </p:nvPicPr>
          <p:blipFill>
            <a:blip r:embed="rId61" cstate="screen">
              <a:extLst>
                <a:ext uri="{28A0092B-C50C-407E-A947-70E740481C1C}">
                  <a14:useLocalDpi xmlns:a14="http://schemas.microsoft.com/office/drawing/2010/main"/>
                </a:ext>
              </a:extLst>
            </a:blip>
            <a:srcRect/>
            <a:stretch>
              <a:fillRect/>
            </a:stretch>
          </p:blipFill>
          <p:spPr bwMode="auto">
            <a:xfrm>
              <a:off x="5484774" y="5727734"/>
              <a:ext cx="101601"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5" name="Freeform 2137"/>
            <p:cNvSpPr>
              <a:spLocks/>
            </p:cNvSpPr>
            <p:nvPr/>
          </p:nvSpPr>
          <p:spPr bwMode="auto">
            <a:xfrm>
              <a:off x="5489537" y="5802347"/>
              <a:ext cx="38100" cy="68263"/>
            </a:xfrm>
            <a:custGeom>
              <a:avLst/>
              <a:gdLst>
                <a:gd name="T0" fmla="*/ 9 w 10"/>
                <a:gd name="T1" fmla="*/ 8 h 18"/>
                <a:gd name="T2" fmla="*/ 6 w 10"/>
                <a:gd name="T3" fmla="*/ 0 h 18"/>
                <a:gd name="T4" fmla="*/ 6 w 10"/>
                <a:gd name="T5" fmla="*/ 4 h 18"/>
                <a:gd name="T6" fmla="*/ 3 w 10"/>
                <a:gd name="T7" fmla="*/ 9 h 18"/>
                <a:gd name="T8" fmla="*/ 0 w 10"/>
                <a:gd name="T9" fmla="*/ 11 h 18"/>
                <a:gd name="T10" fmla="*/ 9 w 10"/>
                <a:gd name="T11" fmla="*/ 18 h 18"/>
                <a:gd name="T12" fmla="*/ 9 w 10"/>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10" h="18">
                  <a:moveTo>
                    <a:pt x="9" y="8"/>
                  </a:moveTo>
                  <a:cubicBezTo>
                    <a:pt x="9" y="5"/>
                    <a:pt x="7" y="2"/>
                    <a:pt x="6" y="0"/>
                  </a:cubicBezTo>
                  <a:cubicBezTo>
                    <a:pt x="6" y="1"/>
                    <a:pt x="7" y="3"/>
                    <a:pt x="6" y="4"/>
                  </a:cubicBezTo>
                  <a:cubicBezTo>
                    <a:pt x="6" y="6"/>
                    <a:pt x="5" y="8"/>
                    <a:pt x="3" y="9"/>
                  </a:cubicBezTo>
                  <a:cubicBezTo>
                    <a:pt x="2" y="9"/>
                    <a:pt x="1" y="10"/>
                    <a:pt x="0" y="11"/>
                  </a:cubicBezTo>
                  <a:cubicBezTo>
                    <a:pt x="3" y="14"/>
                    <a:pt x="6" y="16"/>
                    <a:pt x="9" y="18"/>
                  </a:cubicBezTo>
                  <a:cubicBezTo>
                    <a:pt x="10" y="15"/>
                    <a:pt x="9" y="11"/>
                    <a:pt x="9"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2138"/>
            <p:cNvSpPr>
              <a:spLocks/>
            </p:cNvSpPr>
            <p:nvPr/>
          </p:nvSpPr>
          <p:spPr bwMode="auto">
            <a:xfrm>
              <a:off x="5481599" y="5664234"/>
              <a:ext cx="82550" cy="134938"/>
            </a:xfrm>
            <a:custGeom>
              <a:avLst/>
              <a:gdLst>
                <a:gd name="T0" fmla="*/ 5 w 22"/>
                <a:gd name="T1" fmla="*/ 20 h 36"/>
                <a:gd name="T2" fmla="*/ 9 w 22"/>
                <a:gd name="T3" fmla="*/ 23 h 36"/>
                <a:gd name="T4" fmla="*/ 14 w 22"/>
                <a:gd name="T5" fmla="*/ 26 h 36"/>
                <a:gd name="T6" fmla="*/ 22 w 22"/>
                <a:gd name="T7" fmla="*/ 35 h 36"/>
                <a:gd name="T8" fmla="*/ 22 w 22"/>
                <a:gd name="T9" fmla="*/ 36 h 36"/>
                <a:gd name="T10" fmla="*/ 17 w 22"/>
                <a:gd name="T11" fmla="*/ 23 h 36"/>
                <a:gd name="T12" fmla="*/ 5 w 22"/>
                <a:gd name="T13" fmla="*/ 17 h 36"/>
                <a:gd name="T14" fmla="*/ 3 w 22"/>
                <a:gd name="T15" fmla="*/ 10 h 36"/>
                <a:gd name="T16" fmla="*/ 3 w 22"/>
                <a:gd name="T17" fmla="*/ 4 h 36"/>
                <a:gd name="T18" fmla="*/ 1 w 22"/>
                <a:gd name="T19" fmla="*/ 0 h 36"/>
                <a:gd name="T20" fmla="*/ 0 w 22"/>
                <a:gd name="T21" fmla="*/ 1 h 36"/>
                <a:gd name="T22" fmla="*/ 2 w 22"/>
                <a:gd name="T23" fmla="*/ 4 h 36"/>
                <a:gd name="T24" fmla="*/ 3 w 22"/>
                <a:gd name="T25" fmla="*/ 10 h 36"/>
                <a:gd name="T26" fmla="*/ 4 w 22"/>
                <a:gd name="T27" fmla="*/ 18 h 36"/>
                <a:gd name="T28" fmla="*/ 5 w 22"/>
                <a:gd name="T29"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6">
                  <a:moveTo>
                    <a:pt x="5" y="20"/>
                  </a:moveTo>
                  <a:cubicBezTo>
                    <a:pt x="6" y="21"/>
                    <a:pt x="8" y="22"/>
                    <a:pt x="9" y="23"/>
                  </a:cubicBezTo>
                  <a:cubicBezTo>
                    <a:pt x="11" y="25"/>
                    <a:pt x="12" y="25"/>
                    <a:pt x="14" y="26"/>
                  </a:cubicBezTo>
                  <a:cubicBezTo>
                    <a:pt x="18" y="28"/>
                    <a:pt x="21" y="31"/>
                    <a:pt x="22" y="35"/>
                  </a:cubicBezTo>
                  <a:cubicBezTo>
                    <a:pt x="22" y="35"/>
                    <a:pt x="22" y="35"/>
                    <a:pt x="22" y="36"/>
                  </a:cubicBezTo>
                  <a:cubicBezTo>
                    <a:pt x="22" y="31"/>
                    <a:pt x="20" y="26"/>
                    <a:pt x="17" y="23"/>
                  </a:cubicBezTo>
                  <a:cubicBezTo>
                    <a:pt x="15" y="20"/>
                    <a:pt x="10" y="16"/>
                    <a:pt x="5" y="17"/>
                  </a:cubicBezTo>
                  <a:cubicBezTo>
                    <a:pt x="3" y="15"/>
                    <a:pt x="3" y="13"/>
                    <a:pt x="3" y="10"/>
                  </a:cubicBezTo>
                  <a:cubicBezTo>
                    <a:pt x="3" y="8"/>
                    <a:pt x="3" y="6"/>
                    <a:pt x="3" y="4"/>
                  </a:cubicBezTo>
                  <a:cubicBezTo>
                    <a:pt x="2" y="3"/>
                    <a:pt x="2" y="1"/>
                    <a:pt x="1" y="0"/>
                  </a:cubicBezTo>
                  <a:cubicBezTo>
                    <a:pt x="1" y="0"/>
                    <a:pt x="0" y="1"/>
                    <a:pt x="0" y="1"/>
                  </a:cubicBezTo>
                  <a:cubicBezTo>
                    <a:pt x="1" y="2"/>
                    <a:pt x="2" y="3"/>
                    <a:pt x="2" y="4"/>
                  </a:cubicBezTo>
                  <a:cubicBezTo>
                    <a:pt x="3" y="6"/>
                    <a:pt x="3" y="8"/>
                    <a:pt x="3" y="10"/>
                  </a:cubicBezTo>
                  <a:cubicBezTo>
                    <a:pt x="3" y="13"/>
                    <a:pt x="3" y="16"/>
                    <a:pt x="4" y="18"/>
                  </a:cubicBezTo>
                  <a:cubicBezTo>
                    <a:pt x="4" y="18"/>
                    <a:pt x="5" y="19"/>
                    <a:pt x="5" y="2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2139"/>
            <p:cNvSpPr>
              <a:spLocks noEditPoints="1"/>
            </p:cNvSpPr>
            <p:nvPr/>
          </p:nvSpPr>
          <p:spPr bwMode="auto">
            <a:xfrm>
              <a:off x="5478424" y="5730909"/>
              <a:ext cx="85726" cy="158751"/>
            </a:xfrm>
            <a:custGeom>
              <a:avLst/>
              <a:gdLst>
                <a:gd name="T0" fmla="*/ 5 w 23"/>
                <a:gd name="T1" fmla="*/ 17 h 42"/>
                <a:gd name="T2" fmla="*/ 6 w 23"/>
                <a:gd name="T3" fmla="*/ 12 h 42"/>
                <a:gd name="T4" fmla="*/ 7 w 23"/>
                <a:gd name="T5" fmla="*/ 17 h 42"/>
                <a:gd name="T6" fmla="*/ 9 w 23"/>
                <a:gd name="T7" fmla="*/ 20 h 42"/>
                <a:gd name="T8" fmla="*/ 9 w 23"/>
                <a:gd name="T9" fmla="*/ 23 h 42"/>
                <a:gd name="T10" fmla="*/ 8 w 23"/>
                <a:gd name="T11" fmla="*/ 26 h 42"/>
                <a:gd name="T12" fmla="*/ 7 w 23"/>
                <a:gd name="T13" fmla="*/ 26 h 42"/>
                <a:gd name="T14" fmla="*/ 5 w 23"/>
                <a:gd name="T15" fmla="*/ 28 h 42"/>
                <a:gd name="T16" fmla="*/ 7 w 23"/>
                <a:gd name="T17" fmla="*/ 27 h 42"/>
                <a:gd name="T18" fmla="*/ 8 w 23"/>
                <a:gd name="T19" fmla="*/ 26 h 42"/>
                <a:gd name="T20" fmla="*/ 9 w 23"/>
                <a:gd name="T21" fmla="*/ 25 h 42"/>
                <a:gd name="T22" fmla="*/ 10 w 23"/>
                <a:gd name="T23" fmla="*/ 23 h 42"/>
                <a:gd name="T24" fmla="*/ 11 w 23"/>
                <a:gd name="T25" fmla="*/ 24 h 42"/>
                <a:gd name="T26" fmla="*/ 12 w 23"/>
                <a:gd name="T27" fmla="*/ 29 h 42"/>
                <a:gd name="T28" fmla="*/ 12 w 23"/>
                <a:gd name="T29" fmla="*/ 33 h 42"/>
                <a:gd name="T30" fmla="*/ 12 w 23"/>
                <a:gd name="T31" fmla="*/ 36 h 42"/>
                <a:gd name="T32" fmla="*/ 13 w 23"/>
                <a:gd name="T33" fmla="*/ 29 h 42"/>
                <a:gd name="T34" fmla="*/ 13 w 23"/>
                <a:gd name="T35" fmla="*/ 29 h 42"/>
                <a:gd name="T36" fmla="*/ 16 w 23"/>
                <a:gd name="T37" fmla="*/ 37 h 42"/>
                <a:gd name="T38" fmla="*/ 15 w 23"/>
                <a:gd name="T39" fmla="*/ 31 h 42"/>
                <a:gd name="T40" fmla="*/ 13 w 23"/>
                <a:gd name="T41" fmla="*/ 26 h 42"/>
                <a:gd name="T42" fmla="*/ 8 w 23"/>
                <a:gd name="T43" fmla="*/ 16 h 42"/>
                <a:gd name="T44" fmla="*/ 7 w 23"/>
                <a:gd name="T45" fmla="*/ 11 h 42"/>
                <a:gd name="T46" fmla="*/ 7 w 23"/>
                <a:gd name="T47" fmla="*/ 7 h 42"/>
                <a:gd name="T48" fmla="*/ 9 w 23"/>
                <a:gd name="T49" fmla="*/ 11 h 42"/>
                <a:gd name="T50" fmla="*/ 12 w 23"/>
                <a:gd name="T51" fmla="*/ 16 h 42"/>
                <a:gd name="T52" fmla="*/ 17 w 23"/>
                <a:gd name="T53" fmla="*/ 22 h 42"/>
                <a:gd name="T54" fmla="*/ 20 w 23"/>
                <a:gd name="T55" fmla="*/ 29 h 42"/>
                <a:gd name="T56" fmla="*/ 15 w 23"/>
                <a:gd name="T57" fmla="*/ 19 h 42"/>
                <a:gd name="T58" fmla="*/ 11 w 23"/>
                <a:gd name="T59" fmla="*/ 13 h 42"/>
                <a:gd name="T60" fmla="*/ 9 w 23"/>
                <a:gd name="T61" fmla="*/ 9 h 42"/>
                <a:gd name="T62" fmla="*/ 7 w 23"/>
                <a:gd name="T63" fmla="*/ 4 h 42"/>
                <a:gd name="T64" fmla="*/ 7 w 23"/>
                <a:gd name="T65" fmla="*/ 3 h 42"/>
                <a:gd name="T66" fmla="*/ 12 w 23"/>
                <a:gd name="T67" fmla="*/ 7 h 42"/>
                <a:gd name="T68" fmla="*/ 19 w 23"/>
                <a:gd name="T69" fmla="*/ 11 h 42"/>
                <a:gd name="T70" fmla="*/ 23 w 23"/>
                <a:gd name="T71" fmla="*/ 16 h 42"/>
                <a:gd name="T72" fmla="*/ 18 w 23"/>
                <a:gd name="T73" fmla="*/ 9 h 42"/>
                <a:gd name="T74" fmla="*/ 16 w 23"/>
                <a:gd name="T75" fmla="*/ 8 h 42"/>
                <a:gd name="T76" fmla="*/ 10 w 23"/>
                <a:gd name="T77" fmla="*/ 5 h 42"/>
                <a:gd name="T78" fmla="*/ 7 w 23"/>
                <a:gd name="T79" fmla="*/ 2 h 42"/>
                <a:gd name="T80" fmla="*/ 5 w 23"/>
                <a:gd name="T81" fmla="*/ 0 h 42"/>
                <a:gd name="T82" fmla="*/ 5 w 23"/>
                <a:gd name="T83" fmla="*/ 3 h 42"/>
                <a:gd name="T84" fmla="*/ 5 w 23"/>
                <a:gd name="T85" fmla="*/ 5 h 42"/>
                <a:gd name="T86" fmla="*/ 4 w 23"/>
                <a:gd name="T87" fmla="*/ 7 h 42"/>
                <a:gd name="T88" fmla="*/ 3 w 23"/>
                <a:gd name="T89" fmla="*/ 7 h 42"/>
                <a:gd name="T90" fmla="*/ 1 w 23"/>
                <a:gd name="T91" fmla="*/ 11 h 42"/>
                <a:gd name="T92" fmla="*/ 0 w 23"/>
                <a:gd name="T93" fmla="*/ 13 h 42"/>
                <a:gd name="T94" fmla="*/ 1 w 23"/>
                <a:gd name="T95" fmla="*/ 11 h 42"/>
                <a:gd name="T96" fmla="*/ 4 w 23"/>
                <a:gd name="T97" fmla="*/ 8 h 42"/>
                <a:gd name="T98" fmla="*/ 4 w 23"/>
                <a:gd name="T99" fmla="*/ 7 h 42"/>
                <a:gd name="T100" fmla="*/ 6 w 23"/>
                <a:gd name="T101" fmla="*/ 6 h 42"/>
                <a:gd name="T102" fmla="*/ 5 w 23"/>
                <a:gd name="T103" fmla="*/ 11 h 42"/>
                <a:gd name="T104" fmla="*/ 4 w 23"/>
                <a:gd name="T105" fmla="*/ 17 h 42"/>
                <a:gd name="T106" fmla="*/ 4 w 23"/>
                <a:gd name="T107" fmla="*/ 20 h 42"/>
                <a:gd name="T108" fmla="*/ 2 w 23"/>
                <a:gd name="T109" fmla="*/ 24 h 42"/>
                <a:gd name="T110" fmla="*/ 5 w 23"/>
                <a:gd name="T111" fmla="*/ 18 h 42"/>
                <a:gd name="T112" fmla="*/ 10 w 23"/>
                <a:gd name="T113" fmla="*/ 22 h 42"/>
                <a:gd name="T114" fmla="*/ 10 w 23"/>
                <a:gd name="T11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42">
                  <a:moveTo>
                    <a:pt x="5" y="18"/>
                  </a:moveTo>
                  <a:cubicBezTo>
                    <a:pt x="5" y="18"/>
                    <a:pt x="5" y="17"/>
                    <a:pt x="5" y="17"/>
                  </a:cubicBezTo>
                  <a:cubicBezTo>
                    <a:pt x="5" y="16"/>
                    <a:pt x="5" y="16"/>
                    <a:pt x="5" y="16"/>
                  </a:cubicBezTo>
                  <a:cubicBezTo>
                    <a:pt x="5" y="15"/>
                    <a:pt x="6" y="14"/>
                    <a:pt x="6" y="12"/>
                  </a:cubicBezTo>
                  <a:cubicBezTo>
                    <a:pt x="6" y="13"/>
                    <a:pt x="6" y="14"/>
                    <a:pt x="6" y="14"/>
                  </a:cubicBezTo>
                  <a:cubicBezTo>
                    <a:pt x="7" y="15"/>
                    <a:pt x="7" y="16"/>
                    <a:pt x="7" y="17"/>
                  </a:cubicBezTo>
                  <a:cubicBezTo>
                    <a:pt x="8" y="18"/>
                    <a:pt x="8" y="19"/>
                    <a:pt x="8" y="20"/>
                  </a:cubicBezTo>
                  <a:cubicBezTo>
                    <a:pt x="8" y="20"/>
                    <a:pt x="9" y="20"/>
                    <a:pt x="9" y="20"/>
                  </a:cubicBezTo>
                  <a:cubicBezTo>
                    <a:pt x="9" y="20"/>
                    <a:pt x="9" y="21"/>
                    <a:pt x="9" y="21"/>
                  </a:cubicBezTo>
                  <a:cubicBezTo>
                    <a:pt x="9" y="22"/>
                    <a:pt x="9" y="22"/>
                    <a:pt x="9" y="23"/>
                  </a:cubicBezTo>
                  <a:cubicBezTo>
                    <a:pt x="9" y="23"/>
                    <a:pt x="9" y="24"/>
                    <a:pt x="9" y="24"/>
                  </a:cubicBezTo>
                  <a:cubicBezTo>
                    <a:pt x="8" y="25"/>
                    <a:pt x="8" y="25"/>
                    <a:pt x="8" y="26"/>
                  </a:cubicBezTo>
                  <a:cubicBezTo>
                    <a:pt x="7" y="26"/>
                    <a:pt x="7" y="26"/>
                    <a:pt x="7" y="26"/>
                  </a:cubicBezTo>
                  <a:cubicBezTo>
                    <a:pt x="7" y="26"/>
                    <a:pt x="7" y="26"/>
                    <a:pt x="7" y="26"/>
                  </a:cubicBezTo>
                  <a:cubicBezTo>
                    <a:pt x="7" y="27"/>
                    <a:pt x="7" y="27"/>
                    <a:pt x="7" y="27"/>
                  </a:cubicBezTo>
                  <a:cubicBezTo>
                    <a:pt x="6" y="27"/>
                    <a:pt x="6" y="28"/>
                    <a:pt x="5" y="28"/>
                  </a:cubicBezTo>
                  <a:cubicBezTo>
                    <a:pt x="5" y="29"/>
                    <a:pt x="4" y="29"/>
                    <a:pt x="4" y="29"/>
                  </a:cubicBezTo>
                  <a:cubicBezTo>
                    <a:pt x="5" y="29"/>
                    <a:pt x="6" y="28"/>
                    <a:pt x="7" y="27"/>
                  </a:cubicBezTo>
                  <a:cubicBezTo>
                    <a:pt x="7" y="27"/>
                    <a:pt x="7" y="27"/>
                    <a:pt x="8" y="27"/>
                  </a:cubicBezTo>
                  <a:cubicBezTo>
                    <a:pt x="8" y="27"/>
                    <a:pt x="8" y="26"/>
                    <a:pt x="8" y="26"/>
                  </a:cubicBezTo>
                  <a:cubicBezTo>
                    <a:pt x="8" y="26"/>
                    <a:pt x="8" y="26"/>
                    <a:pt x="8" y="26"/>
                  </a:cubicBezTo>
                  <a:cubicBezTo>
                    <a:pt x="8" y="26"/>
                    <a:pt x="9" y="25"/>
                    <a:pt x="9" y="25"/>
                  </a:cubicBezTo>
                  <a:cubicBezTo>
                    <a:pt x="9" y="24"/>
                    <a:pt x="10" y="24"/>
                    <a:pt x="10" y="23"/>
                  </a:cubicBezTo>
                  <a:cubicBezTo>
                    <a:pt x="10" y="23"/>
                    <a:pt x="10" y="23"/>
                    <a:pt x="10" y="23"/>
                  </a:cubicBezTo>
                  <a:cubicBezTo>
                    <a:pt x="10" y="23"/>
                    <a:pt x="10" y="23"/>
                    <a:pt x="10" y="23"/>
                  </a:cubicBezTo>
                  <a:cubicBezTo>
                    <a:pt x="10" y="24"/>
                    <a:pt x="11" y="24"/>
                    <a:pt x="11" y="24"/>
                  </a:cubicBezTo>
                  <a:cubicBezTo>
                    <a:pt x="11" y="25"/>
                    <a:pt x="11" y="25"/>
                    <a:pt x="11" y="26"/>
                  </a:cubicBezTo>
                  <a:cubicBezTo>
                    <a:pt x="12" y="27"/>
                    <a:pt x="12" y="28"/>
                    <a:pt x="12" y="29"/>
                  </a:cubicBezTo>
                  <a:cubicBezTo>
                    <a:pt x="12" y="30"/>
                    <a:pt x="12" y="30"/>
                    <a:pt x="12" y="31"/>
                  </a:cubicBezTo>
                  <a:cubicBezTo>
                    <a:pt x="12" y="31"/>
                    <a:pt x="12" y="32"/>
                    <a:pt x="12" y="33"/>
                  </a:cubicBezTo>
                  <a:cubicBezTo>
                    <a:pt x="12" y="33"/>
                    <a:pt x="12" y="34"/>
                    <a:pt x="12" y="34"/>
                  </a:cubicBezTo>
                  <a:cubicBezTo>
                    <a:pt x="12" y="35"/>
                    <a:pt x="12" y="35"/>
                    <a:pt x="12" y="36"/>
                  </a:cubicBezTo>
                  <a:cubicBezTo>
                    <a:pt x="12" y="35"/>
                    <a:pt x="13" y="34"/>
                    <a:pt x="13" y="33"/>
                  </a:cubicBezTo>
                  <a:cubicBezTo>
                    <a:pt x="13" y="31"/>
                    <a:pt x="13" y="30"/>
                    <a:pt x="13" y="29"/>
                  </a:cubicBezTo>
                  <a:cubicBezTo>
                    <a:pt x="13" y="28"/>
                    <a:pt x="13" y="28"/>
                    <a:pt x="12" y="27"/>
                  </a:cubicBezTo>
                  <a:cubicBezTo>
                    <a:pt x="13" y="28"/>
                    <a:pt x="13" y="28"/>
                    <a:pt x="13" y="29"/>
                  </a:cubicBezTo>
                  <a:cubicBezTo>
                    <a:pt x="14" y="30"/>
                    <a:pt x="14" y="31"/>
                    <a:pt x="14" y="31"/>
                  </a:cubicBezTo>
                  <a:cubicBezTo>
                    <a:pt x="15" y="33"/>
                    <a:pt x="16" y="35"/>
                    <a:pt x="16" y="37"/>
                  </a:cubicBezTo>
                  <a:cubicBezTo>
                    <a:pt x="17" y="38"/>
                    <a:pt x="17" y="40"/>
                    <a:pt x="17" y="42"/>
                  </a:cubicBezTo>
                  <a:cubicBezTo>
                    <a:pt x="17" y="38"/>
                    <a:pt x="16" y="35"/>
                    <a:pt x="15" y="31"/>
                  </a:cubicBezTo>
                  <a:cubicBezTo>
                    <a:pt x="15" y="30"/>
                    <a:pt x="14" y="30"/>
                    <a:pt x="14" y="29"/>
                  </a:cubicBezTo>
                  <a:cubicBezTo>
                    <a:pt x="14" y="28"/>
                    <a:pt x="13" y="27"/>
                    <a:pt x="13" y="26"/>
                  </a:cubicBezTo>
                  <a:cubicBezTo>
                    <a:pt x="12" y="25"/>
                    <a:pt x="11" y="23"/>
                    <a:pt x="11" y="21"/>
                  </a:cubicBezTo>
                  <a:cubicBezTo>
                    <a:pt x="10" y="20"/>
                    <a:pt x="9" y="18"/>
                    <a:pt x="8" y="16"/>
                  </a:cubicBezTo>
                  <a:cubicBezTo>
                    <a:pt x="8" y="16"/>
                    <a:pt x="8" y="15"/>
                    <a:pt x="7" y="14"/>
                  </a:cubicBezTo>
                  <a:cubicBezTo>
                    <a:pt x="7" y="13"/>
                    <a:pt x="7" y="12"/>
                    <a:pt x="7" y="11"/>
                  </a:cubicBezTo>
                  <a:cubicBezTo>
                    <a:pt x="7" y="11"/>
                    <a:pt x="7" y="10"/>
                    <a:pt x="7" y="9"/>
                  </a:cubicBezTo>
                  <a:cubicBezTo>
                    <a:pt x="7" y="8"/>
                    <a:pt x="7" y="7"/>
                    <a:pt x="7" y="7"/>
                  </a:cubicBezTo>
                  <a:cubicBezTo>
                    <a:pt x="7" y="8"/>
                    <a:pt x="8" y="9"/>
                    <a:pt x="8" y="10"/>
                  </a:cubicBezTo>
                  <a:cubicBezTo>
                    <a:pt x="8" y="10"/>
                    <a:pt x="9" y="11"/>
                    <a:pt x="9" y="11"/>
                  </a:cubicBezTo>
                  <a:cubicBezTo>
                    <a:pt x="9" y="12"/>
                    <a:pt x="10" y="13"/>
                    <a:pt x="10" y="13"/>
                  </a:cubicBezTo>
                  <a:cubicBezTo>
                    <a:pt x="11" y="14"/>
                    <a:pt x="12" y="15"/>
                    <a:pt x="12" y="16"/>
                  </a:cubicBezTo>
                  <a:cubicBezTo>
                    <a:pt x="13" y="17"/>
                    <a:pt x="14" y="18"/>
                    <a:pt x="15" y="19"/>
                  </a:cubicBezTo>
                  <a:cubicBezTo>
                    <a:pt x="16" y="20"/>
                    <a:pt x="17" y="21"/>
                    <a:pt x="17" y="22"/>
                  </a:cubicBezTo>
                  <a:cubicBezTo>
                    <a:pt x="18" y="23"/>
                    <a:pt x="19" y="25"/>
                    <a:pt x="19" y="26"/>
                  </a:cubicBezTo>
                  <a:cubicBezTo>
                    <a:pt x="20" y="27"/>
                    <a:pt x="20" y="28"/>
                    <a:pt x="20" y="29"/>
                  </a:cubicBezTo>
                  <a:cubicBezTo>
                    <a:pt x="20" y="27"/>
                    <a:pt x="19" y="24"/>
                    <a:pt x="18" y="22"/>
                  </a:cubicBezTo>
                  <a:cubicBezTo>
                    <a:pt x="17" y="21"/>
                    <a:pt x="16" y="20"/>
                    <a:pt x="15" y="19"/>
                  </a:cubicBezTo>
                  <a:cubicBezTo>
                    <a:pt x="15" y="18"/>
                    <a:pt x="14" y="17"/>
                    <a:pt x="13" y="16"/>
                  </a:cubicBezTo>
                  <a:cubicBezTo>
                    <a:pt x="12" y="15"/>
                    <a:pt x="11" y="14"/>
                    <a:pt x="11" y="13"/>
                  </a:cubicBezTo>
                  <a:cubicBezTo>
                    <a:pt x="10" y="12"/>
                    <a:pt x="10" y="12"/>
                    <a:pt x="10" y="11"/>
                  </a:cubicBezTo>
                  <a:cubicBezTo>
                    <a:pt x="9" y="11"/>
                    <a:pt x="9" y="10"/>
                    <a:pt x="9" y="9"/>
                  </a:cubicBezTo>
                  <a:cubicBezTo>
                    <a:pt x="8" y="8"/>
                    <a:pt x="8" y="7"/>
                    <a:pt x="8" y="6"/>
                  </a:cubicBezTo>
                  <a:cubicBezTo>
                    <a:pt x="7" y="5"/>
                    <a:pt x="7" y="5"/>
                    <a:pt x="7" y="4"/>
                  </a:cubicBezTo>
                  <a:cubicBezTo>
                    <a:pt x="7" y="4"/>
                    <a:pt x="7" y="3"/>
                    <a:pt x="7" y="3"/>
                  </a:cubicBezTo>
                  <a:cubicBezTo>
                    <a:pt x="7" y="3"/>
                    <a:pt x="7" y="3"/>
                    <a:pt x="7" y="3"/>
                  </a:cubicBezTo>
                  <a:cubicBezTo>
                    <a:pt x="8" y="4"/>
                    <a:pt x="9" y="5"/>
                    <a:pt x="10" y="5"/>
                  </a:cubicBezTo>
                  <a:cubicBezTo>
                    <a:pt x="11" y="6"/>
                    <a:pt x="11" y="6"/>
                    <a:pt x="12" y="7"/>
                  </a:cubicBezTo>
                  <a:cubicBezTo>
                    <a:pt x="13" y="7"/>
                    <a:pt x="14" y="8"/>
                    <a:pt x="15" y="8"/>
                  </a:cubicBezTo>
                  <a:cubicBezTo>
                    <a:pt x="17" y="9"/>
                    <a:pt x="18" y="10"/>
                    <a:pt x="19" y="11"/>
                  </a:cubicBezTo>
                  <a:cubicBezTo>
                    <a:pt x="20" y="12"/>
                    <a:pt x="20" y="13"/>
                    <a:pt x="21" y="13"/>
                  </a:cubicBezTo>
                  <a:cubicBezTo>
                    <a:pt x="22" y="14"/>
                    <a:pt x="22" y="15"/>
                    <a:pt x="23" y="16"/>
                  </a:cubicBezTo>
                  <a:cubicBezTo>
                    <a:pt x="22" y="14"/>
                    <a:pt x="21" y="12"/>
                    <a:pt x="20" y="11"/>
                  </a:cubicBezTo>
                  <a:cubicBezTo>
                    <a:pt x="19" y="10"/>
                    <a:pt x="18" y="10"/>
                    <a:pt x="18" y="9"/>
                  </a:cubicBezTo>
                  <a:cubicBezTo>
                    <a:pt x="17" y="9"/>
                    <a:pt x="17" y="8"/>
                    <a:pt x="16" y="8"/>
                  </a:cubicBezTo>
                  <a:cubicBezTo>
                    <a:pt x="16" y="8"/>
                    <a:pt x="16" y="8"/>
                    <a:pt x="16" y="8"/>
                  </a:cubicBezTo>
                  <a:cubicBezTo>
                    <a:pt x="16" y="8"/>
                    <a:pt x="15" y="8"/>
                    <a:pt x="15" y="8"/>
                  </a:cubicBezTo>
                  <a:cubicBezTo>
                    <a:pt x="13" y="7"/>
                    <a:pt x="12" y="6"/>
                    <a:pt x="10" y="5"/>
                  </a:cubicBezTo>
                  <a:cubicBezTo>
                    <a:pt x="10" y="4"/>
                    <a:pt x="9" y="4"/>
                    <a:pt x="8" y="3"/>
                  </a:cubicBezTo>
                  <a:cubicBezTo>
                    <a:pt x="8" y="3"/>
                    <a:pt x="7" y="2"/>
                    <a:pt x="7" y="2"/>
                  </a:cubicBezTo>
                  <a:cubicBezTo>
                    <a:pt x="6" y="1"/>
                    <a:pt x="6" y="1"/>
                    <a:pt x="6" y="1"/>
                  </a:cubicBezTo>
                  <a:cubicBezTo>
                    <a:pt x="6" y="0"/>
                    <a:pt x="6" y="0"/>
                    <a:pt x="5" y="0"/>
                  </a:cubicBezTo>
                  <a:cubicBezTo>
                    <a:pt x="5" y="0"/>
                    <a:pt x="5" y="1"/>
                    <a:pt x="5" y="1"/>
                  </a:cubicBezTo>
                  <a:cubicBezTo>
                    <a:pt x="5" y="2"/>
                    <a:pt x="5" y="3"/>
                    <a:pt x="5" y="3"/>
                  </a:cubicBezTo>
                  <a:cubicBezTo>
                    <a:pt x="6" y="4"/>
                    <a:pt x="6" y="5"/>
                    <a:pt x="6" y="5"/>
                  </a:cubicBezTo>
                  <a:cubicBezTo>
                    <a:pt x="6" y="5"/>
                    <a:pt x="5" y="5"/>
                    <a:pt x="5" y="5"/>
                  </a:cubicBezTo>
                  <a:cubicBezTo>
                    <a:pt x="5" y="6"/>
                    <a:pt x="5" y="6"/>
                    <a:pt x="4" y="6"/>
                  </a:cubicBezTo>
                  <a:cubicBezTo>
                    <a:pt x="4" y="6"/>
                    <a:pt x="4" y="7"/>
                    <a:pt x="4" y="7"/>
                  </a:cubicBezTo>
                  <a:cubicBezTo>
                    <a:pt x="4" y="7"/>
                    <a:pt x="4" y="7"/>
                    <a:pt x="4" y="7"/>
                  </a:cubicBezTo>
                  <a:cubicBezTo>
                    <a:pt x="4" y="7"/>
                    <a:pt x="3" y="7"/>
                    <a:pt x="3" y="7"/>
                  </a:cubicBezTo>
                  <a:cubicBezTo>
                    <a:pt x="3" y="8"/>
                    <a:pt x="3" y="8"/>
                    <a:pt x="3" y="8"/>
                  </a:cubicBezTo>
                  <a:cubicBezTo>
                    <a:pt x="2" y="9"/>
                    <a:pt x="2" y="10"/>
                    <a:pt x="1" y="11"/>
                  </a:cubicBezTo>
                  <a:cubicBezTo>
                    <a:pt x="1" y="11"/>
                    <a:pt x="1" y="11"/>
                    <a:pt x="0" y="12"/>
                  </a:cubicBezTo>
                  <a:cubicBezTo>
                    <a:pt x="0" y="12"/>
                    <a:pt x="0" y="13"/>
                    <a:pt x="0" y="13"/>
                  </a:cubicBezTo>
                  <a:cubicBezTo>
                    <a:pt x="0" y="13"/>
                    <a:pt x="0" y="12"/>
                    <a:pt x="1" y="12"/>
                  </a:cubicBezTo>
                  <a:cubicBezTo>
                    <a:pt x="1" y="12"/>
                    <a:pt x="1" y="11"/>
                    <a:pt x="1" y="11"/>
                  </a:cubicBezTo>
                  <a:cubicBezTo>
                    <a:pt x="2" y="10"/>
                    <a:pt x="2" y="9"/>
                    <a:pt x="3" y="9"/>
                  </a:cubicBezTo>
                  <a:cubicBezTo>
                    <a:pt x="3" y="8"/>
                    <a:pt x="4" y="8"/>
                    <a:pt x="4" y="8"/>
                  </a:cubicBezTo>
                  <a:cubicBezTo>
                    <a:pt x="4" y="8"/>
                    <a:pt x="4" y="8"/>
                    <a:pt x="4" y="8"/>
                  </a:cubicBezTo>
                  <a:cubicBezTo>
                    <a:pt x="4" y="7"/>
                    <a:pt x="4" y="7"/>
                    <a:pt x="4" y="7"/>
                  </a:cubicBezTo>
                  <a:cubicBezTo>
                    <a:pt x="5" y="7"/>
                    <a:pt x="5" y="7"/>
                    <a:pt x="5" y="7"/>
                  </a:cubicBezTo>
                  <a:cubicBezTo>
                    <a:pt x="5" y="7"/>
                    <a:pt x="5" y="7"/>
                    <a:pt x="6" y="6"/>
                  </a:cubicBezTo>
                  <a:cubicBezTo>
                    <a:pt x="6" y="7"/>
                    <a:pt x="6" y="7"/>
                    <a:pt x="6" y="7"/>
                  </a:cubicBezTo>
                  <a:cubicBezTo>
                    <a:pt x="5" y="11"/>
                    <a:pt x="5" y="11"/>
                    <a:pt x="5" y="11"/>
                  </a:cubicBezTo>
                  <a:cubicBezTo>
                    <a:pt x="5" y="13"/>
                    <a:pt x="5" y="14"/>
                    <a:pt x="5" y="16"/>
                  </a:cubicBezTo>
                  <a:cubicBezTo>
                    <a:pt x="4" y="17"/>
                    <a:pt x="4" y="17"/>
                    <a:pt x="4" y="17"/>
                  </a:cubicBezTo>
                  <a:cubicBezTo>
                    <a:pt x="4" y="17"/>
                    <a:pt x="4" y="17"/>
                    <a:pt x="4" y="18"/>
                  </a:cubicBezTo>
                  <a:cubicBezTo>
                    <a:pt x="4" y="19"/>
                    <a:pt x="4" y="19"/>
                    <a:pt x="4" y="20"/>
                  </a:cubicBezTo>
                  <a:cubicBezTo>
                    <a:pt x="3" y="21"/>
                    <a:pt x="3" y="21"/>
                    <a:pt x="3" y="22"/>
                  </a:cubicBezTo>
                  <a:cubicBezTo>
                    <a:pt x="2" y="23"/>
                    <a:pt x="2" y="23"/>
                    <a:pt x="2" y="24"/>
                  </a:cubicBezTo>
                  <a:cubicBezTo>
                    <a:pt x="3" y="23"/>
                    <a:pt x="3" y="21"/>
                    <a:pt x="4" y="20"/>
                  </a:cubicBezTo>
                  <a:cubicBezTo>
                    <a:pt x="4" y="19"/>
                    <a:pt x="4" y="19"/>
                    <a:pt x="5" y="18"/>
                  </a:cubicBezTo>
                  <a:close/>
                  <a:moveTo>
                    <a:pt x="10" y="22"/>
                  </a:moveTo>
                  <a:cubicBezTo>
                    <a:pt x="10" y="22"/>
                    <a:pt x="10" y="22"/>
                    <a:pt x="10" y="22"/>
                  </a:cubicBezTo>
                  <a:cubicBezTo>
                    <a:pt x="10" y="23"/>
                    <a:pt x="10" y="23"/>
                    <a:pt x="10" y="23"/>
                  </a:cubicBezTo>
                  <a:cubicBezTo>
                    <a:pt x="10" y="22"/>
                    <a:pt x="10" y="22"/>
                    <a:pt x="10"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2140"/>
            <p:cNvSpPr>
              <a:spLocks/>
            </p:cNvSpPr>
            <p:nvPr/>
          </p:nvSpPr>
          <p:spPr bwMode="auto">
            <a:xfrm>
              <a:off x="6803995" y="3267092"/>
              <a:ext cx="263527" cy="57150"/>
            </a:xfrm>
            <a:custGeom>
              <a:avLst/>
              <a:gdLst>
                <a:gd name="T0" fmla="*/ 18 w 70"/>
                <a:gd name="T1" fmla="*/ 15 h 15"/>
                <a:gd name="T2" fmla="*/ 22 w 70"/>
                <a:gd name="T3" fmla="*/ 15 h 15"/>
                <a:gd name="T4" fmla="*/ 34 w 70"/>
                <a:gd name="T5" fmla="*/ 13 h 15"/>
                <a:gd name="T6" fmla="*/ 51 w 70"/>
                <a:gd name="T7" fmla="*/ 6 h 15"/>
                <a:gd name="T8" fmla="*/ 63 w 70"/>
                <a:gd name="T9" fmla="*/ 5 h 15"/>
                <a:gd name="T10" fmla="*/ 70 w 70"/>
                <a:gd name="T11" fmla="*/ 5 h 15"/>
                <a:gd name="T12" fmla="*/ 59 w 70"/>
                <a:gd name="T13" fmla="*/ 3 h 15"/>
                <a:gd name="T14" fmla="*/ 26 w 70"/>
                <a:gd name="T15" fmla="*/ 4 h 15"/>
                <a:gd name="T16" fmla="*/ 12 w 70"/>
                <a:gd name="T17" fmla="*/ 4 h 15"/>
                <a:gd name="T18" fmla="*/ 0 w 70"/>
                <a:gd name="T19" fmla="*/ 4 h 15"/>
                <a:gd name="T20" fmla="*/ 0 w 70"/>
                <a:gd name="T21" fmla="*/ 4 h 15"/>
                <a:gd name="T22" fmla="*/ 18 w 70"/>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15">
                  <a:moveTo>
                    <a:pt x="18" y="15"/>
                  </a:moveTo>
                  <a:cubicBezTo>
                    <a:pt x="19" y="15"/>
                    <a:pt x="20" y="15"/>
                    <a:pt x="22" y="15"/>
                  </a:cubicBezTo>
                  <a:cubicBezTo>
                    <a:pt x="26" y="15"/>
                    <a:pt x="30" y="14"/>
                    <a:pt x="34" y="13"/>
                  </a:cubicBezTo>
                  <a:cubicBezTo>
                    <a:pt x="40" y="12"/>
                    <a:pt x="45" y="8"/>
                    <a:pt x="51" y="6"/>
                  </a:cubicBezTo>
                  <a:cubicBezTo>
                    <a:pt x="55" y="5"/>
                    <a:pt x="59" y="5"/>
                    <a:pt x="63" y="5"/>
                  </a:cubicBezTo>
                  <a:cubicBezTo>
                    <a:pt x="65" y="6"/>
                    <a:pt x="68" y="6"/>
                    <a:pt x="70" y="5"/>
                  </a:cubicBezTo>
                  <a:cubicBezTo>
                    <a:pt x="66" y="5"/>
                    <a:pt x="61" y="3"/>
                    <a:pt x="59" y="3"/>
                  </a:cubicBezTo>
                  <a:cubicBezTo>
                    <a:pt x="48" y="0"/>
                    <a:pt x="37" y="3"/>
                    <a:pt x="26" y="4"/>
                  </a:cubicBezTo>
                  <a:cubicBezTo>
                    <a:pt x="21" y="5"/>
                    <a:pt x="17" y="5"/>
                    <a:pt x="12" y="4"/>
                  </a:cubicBezTo>
                  <a:cubicBezTo>
                    <a:pt x="8" y="4"/>
                    <a:pt x="4" y="4"/>
                    <a:pt x="0" y="4"/>
                  </a:cubicBezTo>
                  <a:cubicBezTo>
                    <a:pt x="0" y="4"/>
                    <a:pt x="0" y="4"/>
                    <a:pt x="0" y="4"/>
                  </a:cubicBezTo>
                  <a:cubicBezTo>
                    <a:pt x="6" y="6"/>
                    <a:pt x="12" y="11"/>
                    <a:pt x="18"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79" name="Picture 2141"/>
            <p:cNvPicPr>
              <a:picLocks noChangeAspect="1" noChangeArrowheads="1"/>
            </p:cNvPicPr>
            <p:nvPr/>
          </p:nvPicPr>
          <p:blipFill>
            <a:blip r:embed="rId62" cstate="screen">
              <a:extLst>
                <a:ext uri="{28A0092B-C50C-407E-A947-70E740481C1C}">
                  <a14:useLocalDpi xmlns:a14="http://schemas.microsoft.com/office/drawing/2010/main"/>
                </a:ext>
              </a:extLst>
            </a:blip>
            <a:srcRect/>
            <a:stretch>
              <a:fillRect/>
            </a:stretch>
          </p:blipFill>
          <p:spPr bwMode="auto">
            <a:xfrm>
              <a:off x="6856383" y="3273442"/>
              <a:ext cx="225426"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0" name="Freeform 2143"/>
            <p:cNvSpPr>
              <a:spLocks/>
            </p:cNvSpPr>
            <p:nvPr/>
          </p:nvSpPr>
          <p:spPr bwMode="auto">
            <a:xfrm>
              <a:off x="6853208" y="3222641"/>
              <a:ext cx="112713" cy="60325"/>
            </a:xfrm>
            <a:custGeom>
              <a:avLst/>
              <a:gdLst>
                <a:gd name="T0" fmla="*/ 15 w 30"/>
                <a:gd name="T1" fmla="*/ 15 h 16"/>
                <a:gd name="T2" fmla="*/ 30 w 30"/>
                <a:gd name="T3" fmla="*/ 14 h 16"/>
                <a:gd name="T4" fmla="*/ 22 w 30"/>
                <a:gd name="T5" fmla="*/ 13 h 16"/>
                <a:gd name="T6" fmla="*/ 17 w 30"/>
                <a:gd name="T7" fmla="*/ 6 h 16"/>
                <a:gd name="T8" fmla="*/ 14 w 30"/>
                <a:gd name="T9" fmla="*/ 0 h 16"/>
                <a:gd name="T10" fmla="*/ 0 w 30"/>
                <a:gd name="T11" fmla="*/ 9 h 16"/>
                <a:gd name="T12" fmla="*/ 15 w 30"/>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15" y="15"/>
                  </a:moveTo>
                  <a:cubicBezTo>
                    <a:pt x="20" y="16"/>
                    <a:pt x="25" y="14"/>
                    <a:pt x="30" y="14"/>
                  </a:cubicBezTo>
                  <a:cubicBezTo>
                    <a:pt x="27" y="14"/>
                    <a:pt x="24" y="13"/>
                    <a:pt x="22" y="13"/>
                  </a:cubicBezTo>
                  <a:cubicBezTo>
                    <a:pt x="19" y="12"/>
                    <a:pt x="18" y="8"/>
                    <a:pt x="17" y="6"/>
                  </a:cubicBezTo>
                  <a:cubicBezTo>
                    <a:pt x="16" y="4"/>
                    <a:pt x="16" y="2"/>
                    <a:pt x="14" y="0"/>
                  </a:cubicBezTo>
                  <a:cubicBezTo>
                    <a:pt x="9" y="3"/>
                    <a:pt x="5" y="6"/>
                    <a:pt x="0" y="9"/>
                  </a:cubicBezTo>
                  <a:cubicBezTo>
                    <a:pt x="4" y="13"/>
                    <a:pt x="11" y="14"/>
                    <a:pt x="15"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2144"/>
            <p:cNvSpPr>
              <a:spLocks/>
            </p:cNvSpPr>
            <p:nvPr/>
          </p:nvSpPr>
          <p:spPr bwMode="auto">
            <a:xfrm>
              <a:off x="6943696" y="3282967"/>
              <a:ext cx="242889" cy="82551"/>
            </a:xfrm>
            <a:custGeom>
              <a:avLst/>
              <a:gdLst>
                <a:gd name="T0" fmla="*/ 33 w 65"/>
                <a:gd name="T1" fmla="*/ 1 h 22"/>
                <a:gd name="T2" fmla="*/ 26 w 65"/>
                <a:gd name="T3" fmla="*/ 6 h 22"/>
                <a:gd name="T4" fmla="*/ 19 w 65"/>
                <a:gd name="T5" fmla="*/ 13 h 22"/>
                <a:gd name="T6" fmla="*/ 1 w 65"/>
                <a:gd name="T7" fmla="*/ 21 h 22"/>
                <a:gd name="T8" fmla="*/ 0 w 65"/>
                <a:gd name="T9" fmla="*/ 21 h 22"/>
                <a:gd name="T10" fmla="*/ 23 w 65"/>
                <a:gd name="T11" fmla="*/ 18 h 22"/>
                <a:gd name="T12" fmla="*/ 36 w 65"/>
                <a:gd name="T13" fmla="*/ 2 h 22"/>
                <a:gd name="T14" fmla="*/ 49 w 65"/>
                <a:gd name="T15" fmla="*/ 3 h 22"/>
                <a:gd name="T16" fmla="*/ 58 w 65"/>
                <a:gd name="T17" fmla="*/ 5 h 22"/>
                <a:gd name="T18" fmla="*/ 65 w 65"/>
                <a:gd name="T19" fmla="*/ 4 h 22"/>
                <a:gd name="T20" fmla="*/ 64 w 65"/>
                <a:gd name="T21" fmla="*/ 2 h 22"/>
                <a:gd name="T22" fmla="*/ 58 w 65"/>
                <a:gd name="T23" fmla="*/ 4 h 22"/>
                <a:gd name="T24" fmla="*/ 49 w 65"/>
                <a:gd name="T25" fmla="*/ 2 h 22"/>
                <a:gd name="T26" fmla="*/ 36 w 65"/>
                <a:gd name="T27" fmla="*/ 1 h 22"/>
                <a:gd name="T28" fmla="*/ 33 w 65"/>
                <a:gd name="T2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22">
                  <a:moveTo>
                    <a:pt x="33" y="1"/>
                  </a:moveTo>
                  <a:cubicBezTo>
                    <a:pt x="31" y="2"/>
                    <a:pt x="28" y="5"/>
                    <a:pt x="26" y="6"/>
                  </a:cubicBezTo>
                  <a:cubicBezTo>
                    <a:pt x="23" y="8"/>
                    <a:pt x="22" y="10"/>
                    <a:pt x="19" y="13"/>
                  </a:cubicBezTo>
                  <a:cubicBezTo>
                    <a:pt x="13" y="17"/>
                    <a:pt x="8" y="20"/>
                    <a:pt x="1" y="21"/>
                  </a:cubicBezTo>
                  <a:cubicBezTo>
                    <a:pt x="0" y="21"/>
                    <a:pt x="0" y="21"/>
                    <a:pt x="0" y="21"/>
                  </a:cubicBezTo>
                  <a:cubicBezTo>
                    <a:pt x="8" y="22"/>
                    <a:pt x="16" y="21"/>
                    <a:pt x="23" y="18"/>
                  </a:cubicBezTo>
                  <a:cubicBezTo>
                    <a:pt x="27" y="17"/>
                    <a:pt x="36" y="10"/>
                    <a:pt x="36" y="2"/>
                  </a:cubicBezTo>
                  <a:cubicBezTo>
                    <a:pt x="41" y="0"/>
                    <a:pt x="45" y="2"/>
                    <a:pt x="49" y="3"/>
                  </a:cubicBezTo>
                  <a:cubicBezTo>
                    <a:pt x="52" y="4"/>
                    <a:pt x="55" y="5"/>
                    <a:pt x="58" y="5"/>
                  </a:cubicBezTo>
                  <a:cubicBezTo>
                    <a:pt x="60" y="5"/>
                    <a:pt x="63" y="5"/>
                    <a:pt x="65" y="4"/>
                  </a:cubicBezTo>
                  <a:cubicBezTo>
                    <a:pt x="65" y="4"/>
                    <a:pt x="64" y="3"/>
                    <a:pt x="64" y="2"/>
                  </a:cubicBezTo>
                  <a:cubicBezTo>
                    <a:pt x="62" y="3"/>
                    <a:pt x="60" y="4"/>
                    <a:pt x="58" y="4"/>
                  </a:cubicBezTo>
                  <a:cubicBezTo>
                    <a:pt x="55" y="4"/>
                    <a:pt x="52" y="3"/>
                    <a:pt x="49" y="2"/>
                  </a:cubicBezTo>
                  <a:cubicBezTo>
                    <a:pt x="45" y="1"/>
                    <a:pt x="40" y="0"/>
                    <a:pt x="36" y="1"/>
                  </a:cubicBezTo>
                  <a:cubicBezTo>
                    <a:pt x="35" y="1"/>
                    <a:pt x="34" y="1"/>
                    <a:pt x="33" y="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2145"/>
            <p:cNvSpPr>
              <a:spLocks noEditPoints="1"/>
            </p:cNvSpPr>
            <p:nvPr/>
          </p:nvSpPr>
          <p:spPr bwMode="auto">
            <a:xfrm>
              <a:off x="6815107" y="3222641"/>
              <a:ext cx="263527" cy="134938"/>
            </a:xfrm>
            <a:custGeom>
              <a:avLst/>
              <a:gdLst>
                <a:gd name="T0" fmla="*/ 44 w 70"/>
                <a:gd name="T1" fmla="*/ 9 h 36"/>
                <a:gd name="T2" fmla="*/ 51 w 70"/>
                <a:gd name="T3" fmla="*/ 12 h 36"/>
                <a:gd name="T4" fmla="*/ 43 w 70"/>
                <a:gd name="T5" fmla="*/ 12 h 36"/>
                <a:gd name="T6" fmla="*/ 38 w 70"/>
                <a:gd name="T7" fmla="*/ 13 h 36"/>
                <a:gd name="T8" fmla="*/ 33 w 70"/>
                <a:gd name="T9" fmla="*/ 12 h 36"/>
                <a:gd name="T10" fmla="*/ 29 w 70"/>
                <a:gd name="T11" fmla="*/ 9 h 36"/>
                <a:gd name="T12" fmla="*/ 28 w 70"/>
                <a:gd name="T13" fmla="*/ 8 h 36"/>
                <a:gd name="T14" fmla="*/ 26 w 70"/>
                <a:gd name="T15" fmla="*/ 4 h 36"/>
                <a:gd name="T16" fmla="*/ 27 w 70"/>
                <a:gd name="T17" fmla="*/ 7 h 36"/>
                <a:gd name="T18" fmla="*/ 28 w 70"/>
                <a:gd name="T19" fmla="*/ 9 h 36"/>
                <a:gd name="T20" fmla="*/ 30 w 70"/>
                <a:gd name="T21" fmla="*/ 11 h 36"/>
                <a:gd name="T22" fmla="*/ 33 w 70"/>
                <a:gd name="T23" fmla="*/ 14 h 36"/>
                <a:gd name="T24" fmla="*/ 30 w 70"/>
                <a:gd name="T25" fmla="*/ 14 h 36"/>
                <a:gd name="T26" fmla="*/ 22 w 70"/>
                <a:gd name="T27" fmla="*/ 14 h 36"/>
                <a:gd name="T28" fmla="*/ 16 w 70"/>
                <a:gd name="T29" fmla="*/ 13 h 36"/>
                <a:gd name="T30" fmla="*/ 11 w 70"/>
                <a:gd name="T31" fmla="*/ 10 h 36"/>
                <a:gd name="T32" fmla="*/ 22 w 70"/>
                <a:gd name="T33" fmla="*/ 15 h 36"/>
                <a:gd name="T34" fmla="*/ 21 w 70"/>
                <a:gd name="T35" fmla="*/ 16 h 36"/>
                <a:gd name="T36" fmla="*/ 8 w 70"/>
                <a:gd name="T37" fmla="*/ 16 h 36"/>
                <a:gd name="T38" fmla="*/ 17 w 70"/>
                <a:gd name="T39" fmla="*/ 17 h 36"/>
                <a:gd name="T40" fmla="*/ 26 w 70"/>
                <a:gd name="T41" fmla="*/ 17 h 36"/>
                <a:gd name="T42" fmla="*/ 43 w 70"/>
                <a:gd name="T43" fmla="*/ 14 h 36"/>
                <a:gd name="T44" fmla="*/ 51 w 70"/>
                <a:gd name="T45" fmla="*/ 14 h 36"/>
                <a:gd name="T46" fmla="*/ 59 w 70"/>
                <a:gd name="T47" fmla="*/ 17 h 36"/>
                <a:gd name="T48" fmla="*/ 50 w 70"/>
                <a:gd name="T49" fmla="*/ 17 h 36"/>
                <a:gd name="T50" fmla="*/ 41 w 70"/>
                <a:gd name="T51" fmla="*/ 21 h 36"/>
                <a:gd name="T52" fmla="*/ 30 w 70"/>
                <a:gd name="T53" fmla="*/ 25 h 36"/>
                <a:gd name="T54" fmla="*/ 17 w 70"/>
                <a:gd name="T55" fmla="*/ 27 h 36"/>
                <a:gd name="T56" fmla="*/ 36 w 70"/>
                <a:gd name="T57" fmla="*/ 24 h 36"/>
                <a:gd name="T58" fmla="*/ 48 w 70"/>
                <a:gd name="T59" fmla="*/ 19 h 36"/>
                <a:gd name="T60" fmla="*/ 54 w 70"/>
                <a:gd name="T61" fmla="*/ 18 h 36"/>
                <a:gd name="T62" fmla="*/ 63 w 70"/>
                <a:gd name="T63" fmla="*/ 18 h 36"/>
                <a:gd name="T64" fmla="*/ 64 w 70"/>
                <a:gd name="T65" fmla="*/ 18 h 36"/>
                <a:gd name="T66" fmla="*/ 56 w 70"/>
                <a:gd name="T67" fmla="*/ 25 h 36"/>
                <a:gd name="T68" fmla="*/ 46 w 70"/>
                <a:gd name="T69" fmla="*/ 33 h 36"/>
                <a:gd name="T70" fmla="*/ 38 w 70"/>
                <a:gd name="T71" fmla="*/ 36 h 36"/>
                <a:gd name="T72" fmla="*/ 50 w 70"/>
                <a:gd name="T73" fmla="*/ 32 h 36"/>
                <a:gd name="T74" fmla="*/ 53 w 70"/>
                <a:gd name="T75" fmla="*/ 30 h 36"/>
                <a:gd name="T76" fmla="*/ 60 w 70"/>
                <a:gd name="T77" fmla="*/ 23 h 36"/>
                <a:gd name="T78" fmla="*/ 66 w 70"/>
                <a:gd name="T79" fmla="*/ 18 h 36"/>
                <a:gd name="T80" fmla="*/ 70 w 70"/>
                <a:gd name="T81" fmla="*/ 17 h 36"/>
                <a:gd name="T82" fmla="*/ 64 w 70"/>
                <a:gd name="T83" fmla="*/ 16 h 36"/>
                <a:gd name="T84" fmla="*/ 62 w 70"/>
                <a:gd name="T85" fmla="*/ 15 h 36"/>
                <a:gd name="T86" fmla="*/ 60 w 70"/>
                <a:gd name="T87" fmla="*/ 12 h 36"/>
                <a:gd name="T88" fmla="*/ 60 w 70"/>
                <a:gd name="T89" fmla="*/ 11 h 36"/>
                <a:gd name="T90" fmla="*/ 55 w 70"/>
                <a:gd name="T91" fmla="*/ 6 h 36"/>
                <a:gd name="T92" fmla="*/ 52 w 70"/>
                <a:gd name="T93" fmla="*/ 3 h 36"/>
                <a:gd name="T94" fmla="*/ 55 w 70"/>
                <a:gd name="T95" fmla="*/ 6 h 36"/>
                <a:gd name="T96" fmla="*/ 58 w 70"/>
                <a:gd name="T97" fmla="*/ 11 h 36"/>
                <a:gd name="T98" fmla="*/ 59 w 70"/>
                <a:gd name="T99" fmla="*/ 12 h 36"/>
                <a:gd name="T100" fmla="*/ 60 w 70"/>
                <a:gd name="T101" fmla="*/ 15 h 36"/>
                <a:gd name="T102" fmla="*/ 52 w 70"/>
                <a:gd name="T103" fmla="*/ 12 h 36"/>
                <a:gd name="T104" fmla="*/ 44 w 70"/>
                <a:gd name="T105" fmla="*/ 8 h 36"/>
                <a:gd name="T106" fmla="*/ 40 w 70"/>
                <a:gd name="T107" fmla="*/ 5 h 36"/>
                <a:gd name="T108" fmla="*/ 35 w 70"/>
                <a:gd name="T109" fmla="*/ 0 h 36"/>
                <a:gd name="T110" fmla="*/ 42 w 70"/>
                <a:gd name="T111" fmla="*/ 8 h 36"/>
                <a:gd name="T112" fmla="*/ 33 w 70"/>
                <a:gd name="T113" fmla="*/ 14 h 36"/>
                <a:gd name="T114" fmla="*/ 33 w 70"/>
                <a:gd name="T115"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 h="36">
                  <a:moveTo>
                    <a:pt x="42" y="8"/>
                  </a:moveTo>
                  <a:cubicBezTo>
                    <a:pt x="43" y="8"/>
                    <a:pt x="43" y="8"/>
                    <a:pt x="44" y="9"/>
                  </a:cubicBezTo>
                  <a:cubicBezTo>
                    <a:pt x="46" y="10"/>
                    <a:pt x="46" y="10"/>
                    <a:pt x="46" y="10"/>
                  </a:cubicBezTo>
                  <a:cubicBezTo>
                    <a:pt x="47" y="10"/>
                    <a:pt x="49" y="11"/>
                    <a:pt x="51" y="12"/>
                  </a:cubicBezTo>
                  <a:cubicBezTo>
                    <a:pt x="49" y="12"/>
                    <a:pt x="48" y="12"/>
                    <a:pt x="47" y="12"/>
                  </a:cubicBezTo>
                  <a:cubicBezTo>
                    <a:pt x="46" y="12"/>
                    <a:pt x="44" y="12"/>
                    <a:pt x="43" y="12"/>
                  </a:cubicBezTo>
                  <a:cubicBezTo>
                    <a:pt x="41" y="12"/>
                    <a:pt x="40" y="13"/>
                    <a:pt x="38" y="13"/>
                  </a:cubicBezTo>
                  <a:cubicBezTo>
                    <a:pt x="38" y="13"/>
                    <a:pt x="38" y="13"/>
                    <a:pt x="38" y="13"/>
                  </a:cubicBezTo>
                  <a:cubicBezTo>
                    <a:pt x="37" y="13"/>
                    <a:pt x="36" y="13"/>
                    <a:pt x="35" y="13"/>
                  </a:cubicBezTo>
                  <a:cubicBezTo>
                    <a:pt x="34" y="13"/>
                    <a:pt x="34" y="13"/>
                    <a:pt x="33" y="12"/>
                  </a:cubicBezTo>
                  <a:cubicBezTo>
                    <a:pt x="32" y="12"/>
                    <a:pt x="31" y="11"/>
                    <a:pt x="31" y="11"/>
                  </a:cubicBezTo>
                  <a:cubicBezTo>
                    <a:pt x="30" y="10"/>
                    <a:pt x="30" y="9"/>
                    <a:pt x="29" y="9"/>
                  </a:cubicBezTo>
                  <a:cubicBezTo>
                    <a:pt x="29" y="8"/>
                    <a:pt x="29" y="8"/>
                    <a:pt x="29" y="8"/>
                  </a:cubicBezTo>
                  <a:cubicBezTo>
                    <a:pt x="29" y="8"/>
                    <a:pt x="28" y="8"/>
                    <a:pt x="28" y="8"/>
                  </a:cubicBezTo>
                  <a:cubicBezTo>
                    <a:pt x="28" y="7"/>
                    <a:pt x="28" y="7"/>
                    <a:pt x="28" y="6"/>
                  </a:cubicBezTo>
                  <a:cubicBezTo>
                    <a:pt x="27" y="6"/>
                    <a:pt x="27" y="5"/>
                    <a:pt x="26" y="4"/>
                  </a:cubicBezTo>
                  <a:cubicBezTo>
                    <a:pt x="26" y="3"/>
                    <a:pt x="26" y="2"/>
                    <a:pt x="25" y="1"/>
                  </a:cubicBezTo>
                  <a:cubicBezTo>
                    <a:pt x="26" y="3"/>
                    <a:pt x="26" y="5"/>
                    <a:pt x="27" y="7"/>
                  </a:cubicBezTo>
                  <a:cubicBezTo>
                    <a:pt x="27" y="7"/>
                    <a:pt x="27" y="8"/>
                    <a:pt x="28" y="8"/>
                  </a:cubicBezTo>
                  <a:cubicBezTo>
                    <a:pt x="28" y="8"/>
                    <a:pt x="28" y="8"/>
                    <a:pt x="28" y="9"/>
                  </a:cubicBezTo>
                  <a:cubicBezTo>
                    <a:pt x="28" y="9"/>
                    <a:pt x="28" y="9"/>
                    <a:pt x="28" y="9"/>
                  </a:cubicBezTo>
                  <a:cubicBezTo>
                    <a:pt x="29" y="10"/>
                    <a:pt x="29" y="11"/>
                    <a:pt x="30" y="11"/>
                  </a:cubicBezTo>
                  <a:cubicBezTo>
                    <a:pt x="31" y="12"/>
                    <a:pt x="31" y="13"/>
                    <a:pt x="32" y="13"/>
                  </a:cubicBezTo>
                  <a:cubicBezTo>
                    <a:pt x="32" y="14"/>
                    <a:pt x="33" y="14"/>
                    <a:pt x="33" y="14"/>
                  </a:cubicBezTo>
                  <a:cubicBezTo>
                    <a:pt x="33" y="14"/>
                    <a:pt x="32" y="14"/>
                    <a:pt x="32" y="14"/>
                  </a:cubicBezTo>
                  <a:cubicBezTo>
                    <a:pt x="31" y="14"/>
                    <a:pt x="31" y="14"/>
                    <a:pt x="30" y="14"/>
                  </a:cubicBezTo>
                  <a:cubicBezTo>
                    <a:pt x="29" y="14"/>
                    <a:pt x="28" y="14"/>
                    <a:pt x="27" y="14"/>
                  </a:cubicBezTo>
                  <a:cubicBezTo>
                    <a:pt x="26" y="14"/>
                    <a:pt x="24" y="14"/>
                    <a:pt x="22" y="14"/>
                  </a:cubicBezTo>
                  <a:cubicBezTo>
                    <a:pt x="21" y="14"/>
                    <a:pt x="20" y="14"/>
                    <a:pt x="19" y="13"/>
                  </a:cubicBezTo>
                  <a:cubicBezTo>
                    <a:pt x="18" y="13"/>
                    <a:pt x="17" y="13"/>
                    <a:pt x="16" y="13"/>
                  </a:cubicBezTo>
                  <a:cubicBezTo>
                    <a:pt x="16" y="12"/>
                    <a:pt x="15" y="12"/>
                    <a:pt x="14" y="12"/>
                  </a:cubicBezTo>
                  <a:cubicBezTo>
                    <a:pt x="13" y="11"/>
                    <a:pt x="12" y="11"/>
                    <a:pt x="11" y="10"/>
                  </a:cubicBezTo>
                  <a:cubicBezTo>
                    <a:pt x="13" y="12"/>
                    <a:pt x="14" y="12"/>
                    <a:pt x="16" y="13"/>
                  </a:cubicBezTo>
                  <a:cubicBezTo>
                    <a:pt x="18" y="14"/>
                    <a:pt x="20" y="15"/>
                    <a:pt x="22" y="15"/>
                  </a:cubicBezTo>
                  <a:cubicBezTo>
                    <a:pt x="23" y="15"/>
                    <a:pt x="24" y="15"/>
                    <a:pt x="25" y="16"/>
                  </a:cubicBezTo>
                  <a:cubicBezTo>
                    <a:pt x="24" y="16"/>
                    <a:pt x="23" y="16"/>
                    <a:pt x="21" y="16"/>
                  </a:cubicBezTo>
                  <a:cubicBezTo>
                    <a:pt x="20" y="16"/>
                    <a:pt x="18" y="16"/>
                    <a:pt x="17" y="16"/>
                  </a:cubicBezTo>
                  <a:cubicBezTo>
                    <a:pt x="14" y="17"/>
                    <a:pt x="11" y="17"/>
                    <a:pt x="8" y="16"/>
                  </a:cubicBezTo>
                  <a:cubicBezTo>
                    <a:pt x="5" y="16"/>
                    <a:pt x="2" y="16"/>
                    <a:pt x="0" y="16"/>
                  </a:cubicBezTo>
                  <a:cubicBezTo>
                    <a:pt x="5" y="17"/>
                    <a:pt x="11" y="17"/>
                    <a:pt x="17" y="17"/>
                  </a:cubicBezTo>
                  <a:cubicBezTo>
                    <a:pt x="19" y="17"/>
                    <a:pt x="20" y="17"/>
                    <a:pt x="21" y="17"/>
                  </a:cubicBezTo>
                  <a:cubicBezTo>
                    <a:pt x="23" y="17"/>
                    <a:pt x="24" y="17"/>
                    <a:pt x="26" y="17"/>
                  </a:cubicBezTo>
                  <a:cubicBezTo>
                    <a:pt x="29" y="16"/>
                    <a:pt x="32" y="16"/>
                    <a:pt x="34" y="15"/>
                  </a:cubicBezTo>
                  <a:cubicBezTo>
                    <a:pt x="37" y="15"/>
                    <a:pt x="40" y="14"/>
                    <a:pt x="43" y="14"/>
                  </a:cubicBezTo>
                  <a:cubicBezTo>
                    <a:pt x="44" y="14"/>
                    <a:pt x="46" y="14"/>
                    <a:pt x="47" y="14"/>
                  </a:cubicBezTo>
                  <a:cubicBezTo>
                    <a:pt x="49" y="14"/>
                    <a:pt x="50" y="14"/>
                    <a:pt x="51" y="14"/>
                  </a:cubicBezTo>
                  <a:cubicBezTo>
                    <a:pt x="53" y="15"/>
                    <a:pt x="54" y="15"/>
                    <a:pt x="56" y="15"/>
                  </a:cubicBezTo>
                  <a:cubicBezTo>
                    <a:pt x="57" y="16"/>
                    <a:pt x="58" y="16"/>
                    <a:pt x="59" y="17"/>
                  </a:cubicBezTo>
                  <a:cubicBezTo>
                    <a:pt x="57" y="17"/>
                    <a:pt x="55" y="17"/>
                    <a:pt x="54" y="17"/>
                  </a:cubicBezTo>
                  <a:cubicBezTo>
                    <a:pt x="53" y="17"/>
                    <a:pt x="51" y="17"/>
                    <a:pt x="50" y="17"/>
                  </a:cubicBezTo>
                  <a:cubicBezTo>
                    <a:pt x="49" y="18"/>
                    <a:pt x="48" y="18"/>
                    <a:pt x="47" y="18"/>
                  </a:cubicBezTo>
                  <a:cubicBezTo>
                    <a:pt x="45" y="19"/>
                    <a:pt x="43" y="20"/>
                    <a:pt x="41" y="21"/>
                  </a:cubicBezTo>
                  <a:cubicBezTo>
                    <a:pt x="39" y="21"/>
                    <a:pt x="38" y="22"/>
                    <a:pt x="36" y="23"/>
                  </a:cubicBezTo>
                  <a:cubicBezTo>
                    <a:pt x="34" y="24"/>
                    <a:pt x="32" y="25"/>
                    <a:pt x="30" y="25"/>
                  </a:cubicBezTo>
                  <a:cubicBezTo>
                    <a:pt x="28" y="26"/>
                    <a:pt x="26" y="26"/>
                    <a:pt x="24" y="26"/>
                  </a:cubicBezTo>
                  <a:cubicBezTo>
                    <a:pt x="22" y="27"/>
                    <a:pt x="20" y="27"/>
                    <a:pt x="17" y="27"/>
                  </a:cubicBezTo>
                  <a:cubicBezTo>
                    <a:pt x="22" y="27"/>
                    <a:pt x="26" y="27"/>
                    <a:pt x="30" y="26"/>
                  </a:cubicBezTo>
                  <a:cubicBezTo>
                    <a:pt x="32" y="25"/>
                    <a:pt x="34" y="25"/>
                    <a:pt x="36" y="24"/>
                  </a:cubicBezTo>
                  <a:cubicBezTo>
                    <a:pt x="38" y="23"/>
                    <a:pt x="40" y="22"/>
                    <a:pt x="42" y="21"/>
                  </a:cubicBezTo>
                  <a:cubicBezTo>
                    <a:pt x="44" y="21"/>
                    <a:pt x="46" y="20"/>
                    <a:pt x="48" y="19"/>
                  </a:cubicBezTo>
                  <a:cubicBezTo>
                    <a:pt x="49" y="19"/>
                    <a:pt x="50" y="19"/>
                    <a:pt x="51" y="19"/>
                  </a:cubicBezTo>
                  <a:cubicBezTo>
                    <a:pt x="52" y="19"/>
                    <a:pt x="53" y="18"/>
                    <a:pt x="54" y="18"/>
                  </a:cubicBezTo>
                  <a:cubicBezTo>
                    <a:pt x="56" y="18"/>
                    <a:pt x="58" y="18"/>
                    <a:pt x="60" y="18"/>
                  </a:cubicBezTo>
                  <a:cubicBezTo>
                    <a:pt x="61" y="18"/>
                    <a:pt x="62" y="18"/>
                    <a:pt x="63" y="18"/>
                  </a:cubicBezTo>
                  <a:cubicBezTo>
                    <a:pt x="63" y="18"/>
                    <a:pt x="64" y="18"/>
                    <a:pt x="64" y="18"/>
                  </a:cubicBezTo>
                  <a:cubicBezTo>
                    <a:pt x="64" y="18"/>
                    <a:pt x="64" y="18"/>
                    <a:pt x="64" y="18"/>
                  </a:cubicBezTo>
                  <a:cubicBezTo>
                    <a:pt x="62" y="19"/>
                    <a:pt x="61" y="20"/>
                    <a:pt x="59" y="22"/>
                  </a:cubicBezTo>
                  <a:cubicBezTo>
                    <a:pt x="58" y="23"/>
                    <a:pt x="57" y="24"/>
                    <a:pt x="56" y="25"/>
                  </a:cubicBezTo>
                  <a:cubicBezTo>
                    <a:pt x="55" y="26"/>
                    <a:pt x="54" y="27"/>
                    <a:pt x="53" y="28"/>
                  </a:cubicBezTo>
                  <a:cubicBezTo>
                    <a:pt x="51" y="30"/>
                    <a:pt x="49" y="32"/>
                    <a:pt x="46" y="33"/>
                  </a:cubicBezTo>
                  <a:cubicBezTo>
                    <a:pt x="45" y="34"/>
                    <a:pt x="43" y="35"/>
                    <a:pt x="42" y="35"/>
                  </a:cubicBezTo>
                  <a:cubicBezTo>
                    <a:pt x="40" y="36"/>
                    <a:pt x="39" y="36"/>
                    <a:pt x="38" y="36"/>
                  </a:cubicBezTo>
                  <a:cubicBezTo>
                    <a:pt x="41" y="36"/>
                    <a:pt x="43" y="35"/>
                    <a:pt x="46" y="34"/>
                  </a:cubicBezTo>
                  <a:cubicBezTo>
                    <a:pt x="48" y="33"/>
                    <a:pt x="49" y="33"/>
                    <a:pt x="50" y="32"/>
                  </a:cubicBezTo>
                  <a:cubicBezTo>
                    <a:pt x="51" y="31"/>
                    <a:pt x="51" y="31"/>
                    <a:pt x="52" y="30"/>
                  </a:cubicBezTo>
                  <a:cubicBezTo>
                    <a:pt x="52" y="30"/>
                    <a:pt x="53" y="30"/>
                    <a:pt x="53" y="30"/>
                  </a:cubicBezTo>
                  <a:cubicBezTo>
                    <a:pt x="53" y="29"/>
                    <a:pt x="53" y="29"/>
                    <a:pt x="54" y="29"/>
                  </a:cubicBezTo>
                  <a:cubicBezTo>
                    <a:pt x="56" y="27"/>
                    <a:pt x="58" y="25"/>
                    <a:pt x="60" y="23"/>
                  </a:cubicBezTo>
                  <a:cubicBezTo>
                    <a:pt x="61" y="22"/>
                    <a:pt x="62" y="21"/>
                    <a:pt x="64" y="20"/>
                  </a:cubicBezTo>
                  <a:cubicBezTo>
                    <a:pt x="65" y="19"/>
                    <a:pt x="65" y="19"/>
                    <a:pt x="66" y="18"/>
                  </a:cubicBezTo>
                  <a:cubicBezTo>
                    <a:pt x="67" y="18"/>
                    <a:pt x="68" y="18"/>
                    <a:pt x="69" y="18"/>
                  </a:cubicBezTo>
                  <a:cubicBezTo>
                    <a:pt x="69" y="18"/>
                    <a:pt x="70" y="18"/>
                    <a:pt x="70" y="17"/>
                  </a:cubicBezTo>
                  <a:cubicBezTo>
                    <a:pt x="70" y="17"/>
                    <a:pt x="69" y="16"/>
                    <a:pt x="69" y="16"/>
                  </a:cubicBezTo>
                  <a:cubicBezTo>
                    <a:pt x="67" y="16"/>
                    <a:pt x="66" y="16"/>
                    <a:pt x="64" y="16"/>
                  </a:cubicBezTo>
                  <a:cubicBezTo>
                    <a:pt x="64" y="16"/>
                    <a:pt x="63" y="15"/>
                    <a:pt x="62" y="15"/>
                  </a:cubicBezTo>
                  <a:cubicBezTo>
                    <a:pt x="62" y="15"/>
                    <a:pt x="62" y="15"/>
                    <a:pt x="62" y="15"/>
                  </a:cubicBezTo>
                  <a:cubicBezTo>
                    <a:pt x="61" y="14"/>
                    <a:pt x="61" y="13"/>
                    <a:pt x="61" y="13"/>
                  </a:cubicBezTo>
                  <a:cubicBezTo>
                    <a:pt x="60" y="12"/>
                    <a:pt x="60" y="12"/>
                    <a:pt x="60" y="12"/>
                  </a:cubicBezTo>
                  <a:cubicBezTo>
                    <a:pt x="60" y="11"/>
                    <a:pt x="60" y="11"/>
                    <a:pt x="60" y="11"/>
                  </a:cubicBezTo>
                  <a:cubicBezTo>
                    <a:pt x="60" y="11"/>
                    <a:pt x="60" y="11"/>
                    <a:pt x="60" y="11"/>
                  </a:cubicBezTo>
                  <a:cubicBezTo>
                    <a:pt x="59" y="10"/>
                    <a:pt x="59" y="10"/>
                    <a:pt x="58" y="9"/>
                  </a:cubicBezTo>
                  <a:cubicBezTo>
                    <a:pt x="57" y="8"/>
                    <a:pt x="56" y="7"/>
                    <a:pt x="55" y="6"/>
                  </a:cubicBezTo>
                  <a:cubicBezTo>
                    <a:pt x="55" y="5"/>
                    <a:pt x="54" y="5"/>
                    <a:pt x="54" y="4"/>
                  </a:cubicBezTo>
                  <a:cubicBezTo>
                    <a:pt x="53" y="4"/>
                    <a:pt x="53" y="3"/>
                    <a:pt x="52" y="3"/>
                  </a:cubicBezTo>
                  <a:cubicBezTo>
                    <a:pt x="53" y="3"/>
                    <a:pt x="53" y="4"/>
                    <a:pt x="53" y="4"/>
                  </a:cubicBezTo>
                  <a:cubicBezTo>
                    <a:pt x="54" y="5"/>
                    <a:pt x="54" y="6"/>
                    <a:pt x="55" y="6"/>
                  </a:cubicBezTo>
                  <a:cubicBezTo>
                    <a:pt x="56" y="7"/>
                    <a:pt x="57" y="8"/>
                    <a:pt x="57" y="10"/>
                  </a:cubicBezTo>
                  <a:cubicBezTo>
                    <a:pt x="58" y="10"/>
                    <a:pt x="58" y="11"/>
                    <a:pt x="58" y="11"/>
                  </a:cubicBezTo>
                  <a:cubicBezTo>
                    <a:pt x="59" y="12"/>
                    <a:pt x="59" y="12"/>
                    <a:pt x="59" y="12"/>
                  </a:cubicBezTo>
                  <a:cubicBezTo>
                    <a:pt x="59" y="12"/>
                    <a:pt x="59" y="12"/>
                    <a:pt x="59" y="12"/>
                  </a:cubicBezTo>
                  <a:cubicBezTo>
                    <a:pt x="59" y="13"/>
                    <a:pt x="59" y="13"/>
                    <a:pt x="59" y="13"/>
                  </a:cubicBezTo>
                  <a:cubicBezTo>
                    <a:pt x="59" y="14"/>
                    <a:pt x="60" y="14"/>
                    <a:pt x="60" y="15"/>
                  </a:cubicBezTo>
                  <a:cubicBezTo>
                    <a:pt x="59" y="14"/>
                    <a:pt x="59" y="14"/>
                    <a:pt x="58" y="14"/>
                  </a:cubicBezTo>
                  <a:cubicBezTo>
                    <a:pt x="52" y="12"/>
                    <a:pt x="52" y="12"/>
                    <a:pt x="52" y="12"/>
                  </a:cubicBezTo>
                  <a:cubicBezTo>
                    <a:pt x="50" y="11"/>
                    <a:pt x="48" y="10"/>
                    <a:pt x="46" y="9"/>
                  </a:cubicBezTo>
                  <a:cubicBezTo>
                    <a:pt x="44" y="8"/>
                    <a:pt x="44" y="8"/>
                    <a:pt x="44" y="8"/>
                  </a:cubicBezTo>
                  <a:cubicBezTo>
                    <a:pt x="44" y="8"/>
                    <a:pt x="43" y="7"/>
                    <a:pt x="43" y="7"/>
                  </a:cubicBezTo>
                  <a:cubicBezTo>
                    <a:pt x="42" y="6"/>
                    <a:pt x="41" y="6"/>
                    <a:pt x="40" y="5"/>
                  </a:cubicBezTo>
                  <a:cubicBezTo>
                    <a:pt x="39" y="4"/>
                    <a:pt x="38" y="4"/>
                    <a:pt x="37" y="3"/>
                  </a:cubicBezTo>
                  <a:cubicBezTo>
                    <a:pt x="37" y="2"/>
                    <a:pt x="36" y="1"/>
                    <a:pt x="35" y="0"/>
                  </a:cubicBezTo>
                  <a:cubicBezTo>
                    <a:pt x="36" y="2"/>
                    <a:pt x="38" y="4"/>
                    <a:pt x="40" y="6"/>
                  </a:cubicBezTo>
                  <a:cubicBezTo>
                    <a:pt x="40" y="6"/>
                    <a:pt x="41" y="7"/>
                    <a:pt x="42" y="8"/>
                  </a:cubicBezTo>
                  <a:close/>
                  <a:moveTo>
                    <a:pt x="33" y="14"/>
                  </a:moveTo>
                  <a:cubicBezTo>
                    <a:pt x="33" y="14"/>
                    <a:pt x="33" y="14"/>
                    <a:pt x="33" y="14"/>
                  </a:cubicBezTo>
                  <a:cubicBezTo>
                    <a:pt x="33" y="14"/>
                    <a:pt x="33" y="14"/>
                    <a:pt x="33" y="14"/>
                  </a:cubicBezTo>
                  <a:cubicBezTo>
                    <a:pt x="33" y="14"/>
                    <a:pt x="33" y="14"/>
                    <a:pt x="33"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2146"/>
            <p:cNvSpPr>
              <a:spLocks/>
            </p:cNvSpPr>
            <p:nvPr/>
          </p:nvSpPr>
          <p:spPr bwMode="auto">
            <a:xfrm>
              <a:off x="7002434" y="3003565"/>
              <a:ext cx="98426" cy="173039"/>
            </a:xfrm>
            <a:custGeom>
              <a:avLst/>
              <a:gdLst>
                <a:gd name="T0" fmla="*/ 0 w 26"/>
                <a:gd name="T1" fmla="*/ 16 h 46"/>
                <a:gd name="T2" fmla="*/ 1 w 26"/>
                <a:gd name="T3" fmla="*/ 19 h 46"/>
                <a:gd name="T4" fmla="*/ 7 w 26"/>
                <a:gd name="T5" fmla="*/ 26 h 46"/>
                <a:gd name="T6" fmla="*/ 18 w 26"/>
                <a:gd name="T7" fmla="*/ 35 h 46"/>
                <a:gd name="T8" fmla="*/ 23 w 26"/>
                <a:gd name="T9" fmla="*/ 42 h 46"/>
                <a:gd name="T10" fmla="*/ 26 w 26"/>
                <a:gd name="T11" fmla="*/ 46 h 46"/>
                <a:gd name="T12" fmla="*/ 23 w 26"/>
                <a:gd name="T13" fmla="*/ 38 h 46"/>
                <a:gd name="T14" fmla="*/ 10 w 26"/>
                <a:gd name="T15" fmla="*/ 18 h 46"/>
                <a:gd name="T16" fmla="*/ 4 w 26"/>
                <a:gd name="T17" fmla="*/ 8 h 46"/>
                <a:gd name="T18" fmla="*/ 0 w 26"/>
                <a:gd name="T19" fmla="*/ 0 h 46"/>
                <a:gd name="T20" fmla="*/ 0 w 26"/>
                <a:gd name="T21" fmla="*/ 0 h 46"/>
                <a:gd name="T22" fmla="*/ 0 w 26"/>
                <a:gd name="T23" fmla="*/ 1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46">
                  <a:moveTo>
                    <a:pt x="0" y="16"/>
                  </a:moveTo>
                  <a:cubicBezTo>
                    <a:pt x="0" y="17"/>
                    <a:pt x="1" y="18"/>
                    <a:pt x="1" y="19"/>
                  </a:cubicBezTo>
                  <a:cubicBezTo>
                    <a:pt x="3" y="21"/>
                    <a:pt x="5" y="24"/>
                    <a:pt x="7" y="26"/>
                  </a:cubicBezTo>
                  <a:cubicBezTo>
                    <a:pt x="10" y="29"/>
                    <a:pt x="15" y="32"/>
                    <a:pt x="18" y="35"/>
                  </a:cubicBezTo>
                  <a:cubicBezTo>
                    <a:pt x="20" y="37"/>
                    <a:pt x="22" y="39"/>
                    <a:pt x="23" y="42"/>
                  </a:cubicBezTo>
                  <a:cubicBezTo>
                    <a:pt x="24" y="43"/>
                    <a:pt x="25" y="45"/>
                    <a:pt x="26" y="46"/>
                  </a:cubicBezTo>
                  <a:cubicBezTo>
                    <a:pt x="25" y="43"/>
                    <a:pt x="24" y="40"/>
                    <a:pt x="23" y="38"/>
                  </a:cubicBezTo>
                  <a:cubicBezTo>
                    <a:pt x="21" y="30"/>
                    <a:pt x="15" y="24"/>
                    <a:pt x="10" y="18"/>
                  </a:cubicBezTo>
                  <a:cubicBezTo>
                    <a:pt x="8" y="15"/>
                    <a:pt x="6" y="12"/>
                    <a:pt x="4" y="8"/>
                  </a:cubicBezTo>
                  <a:cubicBezTo>
                    <a:pt x="3" y="6"/>
                    <a:pt x="2" y="3"/>
                    <a:pt x="0" y="0"/>
                  </a:cubicBezTo>
                  <a:cubicBezTo>
                    <a:pt x="0" y="0"/>
                    <a:pt x="0" y="0"/>
                    <a:pt x="0" y="0"/>
                  </a:cubicBezTo>
                  <a:cubicBezTo>
                    <a:pt x="1" y="6"/>
                    <a:pt x="0" y="11"/>
                    <a:pt x="0"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2149"/>
            <p:cNvSpPr>
              <a:spLocks/>
            </p:cNvSpPr>
            <p:nvPr/>
          </p:nvSpPr>
          <p:spPr bwMode="auto">
            <a:xfrm>
              <a:off x="7032596" y="3030552"/>
              <a:ext cx="49213" cy="74613"/>
            </a:xfrm>
            <a:custGeom>
              <a:avLst/>
              <a:gdLst>
                <a:gd name="T0" fmla="*/ 4 w 13"/>
                <a:gd name="T1" fmla="*/ 11 h 20"/>
                <a:gd name="T2" fmla="*/ 10 w 13"/>
                <a:gd name="T3" fmla="*/ 20 h 20"/>
                <a:gd name="T4" fmla="*/ 8 w 13"/>
                <a:gd name="T5" fmla="*/ 15 h 20"/>
                <a:gd name="T6" fmla="*/ 10 w 13"/>
                <a:gd name="T7" fmla="*/ 9 h 20"/>
                <a:gd name="T8" fmla="*/ 13 w 13"/>
                <a:gd name="T9" fmla="*/ 5 h 20"/>
                <a:gd name="T10" fmla="*/ 1 w 13"/>
                <a:gd name="T11" fmla="*/ 0 h 20"/>
                <a:gd name="T12" fmla="*/ 4 w 13"/>
                <a:gd name="T13" fmla="*/ 11 h 20"/>
              </a:gdLst>
              <a:ahLst/>
              <a:cxnLst>
                <a:cxn ang="0">
                  <a:pos x="T0" y="T1"/>
                </a:cxn>
                <a:cxn ang="0">
                  <a:pos x="T2" y="T3"/>
                </a:cxn>
                <a:cxn ang="0">
                  <a:pos x="T4" y="T5"/>
                </a:cxn>
                <a:cxn ang="0">
                  <a:pos x="T6" y="T7"/>
                </a:cxn>
                <a:cxn ang="0">
                  <a:pos x="T8" y="T9"/>
                </a:cxn>
                <a:cxn ang="0">
                  <a:pos x="T10" y="T11"/>
                </a:cxn>
                <a:cxn ang="0">
                  <a:pos x="T12" y="T13"/>
                </a:cxn>
              </a:cxnLst>
              <a:rect l="0" t="0" r="r" b="b"/>
              <a:pathLst>
                <a:path w="13" h="20">
                  <a:moveTo>
                    <a:pt x="4" y="11"/>
                  </a:moveTo>
                  <a:cubicBezTo>
                    <a:pt x="5" y="15"/>
                    <a:pt x="7" y="17"/>
                    <a:pt x="10" y="20"/>
                  </a:cubicBezTo>
                  <a:cubicBezTo>
                    <a:pt x="9" y="19"/>
                    <a:pt x="8" y="17"/>
                    <a:pt x="8" y="15"/>
                  </a:cubicBezTo>
                  <a:cubicBezTo>
                    <a:pt x="7" y="13"/>
                    <a:pt x="9" y="11"/>
                    <a:pt x="10" y="9"/>
                  </a:cubicBezTo>
                  <a:cubicBezTo>
                    <a:pt x="11" y="8"/>
                    <a:pt x="12" y="7"/>
                    <a:pt x="13" y="5"/>
                  </a:cubicBezTo>
                  <a:cubicBezTo>
                    <a:pt x="9" y="3"/>
                    <a:pt x="5" y="1"/>
                    <a:pt x="1" y="0"/>
                  </a:cubicBezTo>
                  <a:cubicBezTo>
                    <a:pt x="0" y="3"/>
                    <a:pt x="3" y="8"/>
                    <a:pt x="4"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2150"/>
            <p:cNvSpPr>
              <a:spLocks/>
            </p:cNvSpPr>
            <p:nvPr/>
          </p:nvSpPr>
          <p:spPr bwMode="auto">
            <a:xfrm>
              <a:off x="7007196" y="3128978"/>
              <a:ext cx="138113" cy="130176"/>
            </a:xfrm>
            <a:custGeom>
              <a:avLst/>
              <a:gdLst>
                <a:gd name="T0" fmla="*/ 25 w 37"/>
                <a:gd name="T1" fmla="*/ 13 h 35"/>
                <a:gd name="T2" fmla="*/ 19 w 37"/>
                <a:gd name="T3" fmla="*/ 11 h 35"/>
                <a:gd name="T4" fmla="*/ 12 w 37"/>
                <a:gd name="T5" fmla="*/ 9 h 35"/>
                <a:gd name="T6" fmla="*/ 0 w 37"/>
                <a:gd name="T7" fmla="*/ 0 h 35"/>
                <a:gd name="T8" fmla="*/ 0 w 37"/>
                <a:gd name="T9" fmla="*/ 0 h 35"/>
                <a:gd name="T10" fmla="*/ 10 w 37"/>
                <a:gd name="T11" fmla="*/ 13 h 35"/>
                <a:gd name="T12" fmla="*/ 26 w 37"/>
                <a:gd name="T13" fmla="*/ 16 h 35"/>
                <a:gd name="T14" fmla="*/ 30 w 37"/>
                <a:gd name="T15" fmla="*/ 24 h 35"/>
                <a:gd name="T16" fmla="*/ 32 w 37"/>
                <a:gd name="T17" fmla="*/ 31 h 35"/>
                <a:gd name="T18" fmla="*/ 35 w 37"/>
                <a:gd name="T19" fmla="*/ 35 h 35"/>
                <a:gd name="T20" fmla="*/ 37 w 37"/>
                <a:gd name="T21" fmla="*/ 34 h 35"/>
                <a:gd name="T22" fmla="*/ 32 w 37"/>
                <a:gd name="T23" fmla="*/ 30 h 35"/>
                <a:gd name="T24" fmla="*/ 30 w 37"/>
                <a:gd name="T25" fmla="*/ 24 h 35"/>
                <a:gd name="T26" fmla="*/ 26 w 37"/>
                <a:gd name="T27" fmla="*/ 15 h 35"/>
                <a:gd name="T28" fmla="*/ 25 w 37"/>
                <a:gd name="T29"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5">
                  <a:moveTo>
                    <a:pt x="25" y="13"/>
                  </a:moveTo>
                  <a:cubicBezTo>
                    <a:pt x="23" y="12"/>
                    <a:pt x="21" y="11"/>
                    <a:pt x="19" y="11"/>
                  </a:cubicBezTo>
                  <a:cubicBezTo>
                    <a:pt x="17" y="9"/>
                    <a:pt x="15" y="9"/>
                    <a:pt x="12" y="9"/>
                  </a:cubicBezTo>
                  <a:cubicBezTo>
                    <a:pt x="7" y="7"/>
                    <a:pt x="3" y="5"/>
                    <a:pt x="0" y="0"/>
                  </a:cubicBezTo>
                  <a:cubicBezTo>
                    <a:pt x="0" y="0"/>
                    <a:pt x="0" y="0"/>
                    <a:pt x="0" y="0"/>
                  </a:cubicBezTo>
                  <a:cubicBezTo>
                    <a:pt x="2" y="5"/>
                    <a:pt x="6" y="10"/>
                    <a:pt x="10" y="13"/>
                  </a:cubicBezTo>
                  <a:cubicBezTo>
                    <a:pt x="13" y="15"/>
                    <a:pt x="20" y="18"/>
                    <a:pt x="26" y="16"/>
                  </a:cubicBezTo>
                  <a:cubicBezTo>
                    <a:pt x="29" y="18"/>
                    <a:pt x="29" y="21"/>
                    <a:pt x="30" y="24"/>
                  </a:cubicBezTo>
                  <a:cubicBezTo>
                    <a:pt x="30" y="27"/>
                    <a:pt x="31" y="29"/>
                    <a:pt x="32" y="31"/>
                  </a:cubicBezTo>
                  <a:cubicBezTo>
                    <a:pt x="33" y="33"/>
                    <a:pt x="34" y="34"/>
                    <a:pt x="35" y="35"/>
                  </a:cubicBezTo>
                  <a:cubicBezTo>
                    <a:pt x="35" y="35"/>
                    <a:pt x="36" y="34"/>
                    <a:pt x="37" y="34"/>
                  </a:cubicBezTo>
                  <a:cubicBezTo>
                    <a:pt x="35" y="33"/>
                    <a:pt x="33" y="32"/>
                    <a:pt x="32" y="30"/>
                  </a:cubicBezTo>
                  <a:cubicBezTo>
                    <a:pt x="31" y="29"/>
                    <a:pt x="31" y="26"/>
                    <a:pt x="30" y="24"/>
                  </a:cubicBezTo>
                  <a:cubicBezTo>
                    <a:pt x="29" y="21"/>
                    <a:pt x="29" y="17"/>
                    <a:pt x="26" y="15"/>
                  </a:cubicBezTo>
                  <a:cubicBezTo>
                    <a:pt x="26" y="15"/>
                    <a:pt x="25" y="14"/>
                    <a:pt x="25"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2151"/>
            <p:cNvSpPr>
              <a:spLocks noEditPoints="1"/>
            </p:cNvSpPr>
            <p:nvPr/>
          </p:nvSpPr>
          <p:spPr bwMode="auto">
            <a:xfrm>
              <a:off x="7007196" y="3011502"/>
              <a:ext cx="107951" cy="173039"/>
            </a:xfrm>
            <a:custGeom>
              <a:avLst/>
              <a:gdLst>
                <a:gd name="T0" fmla="*/ 22 w 29"/>
                <a:gd name="T1" fmla="*/ 26 h 46"/>
                <a:gd name="T2" fmla="*/ 22 w 29"/>
                <a:gd name="T3" fmla="*/ 32 h 46"/>
                <a:gd name="T4" fmla="*/ 19 w 29"/>
                <a:gd name="T5" fmla="*/ 27 h 46"/>
                <a:gd name="T6" fmla="*/ 17 w 29"/>
                <a:gd name="T7" fmla="*/ 24 h 46"/>
                <a:gd name="T8" fmla="*/ 15 w 29"/>
                <a:gd name="T9" fmla="*/ 20 h 46"/>
                <a:gd name="T10" fmla="*/ 16 w 29"/>
                <a:gd name="T11" fmla="*/ 17 h 46"/>
                <a:gd name="T12" fmla="*/ 16 w 29"/>
                <a:gd name="T13" fmla="*/ 16 h 46"/>
                <a:gd name="T14" fmla="*/ 18 w 29"/>
                <a:gd name="T15" fmla="*/ 13 h 46"/>
                <a:gd name="T16" fmla="*/ 16 w 29"/>
                <a:gd name="T17" fmla="*/ 15 h 46"/>
                <a:gd name="T18" fmla="*/ 16 w 29"/>
                <a:gd name="T19" fmla="*/ 16 h 46"/>
                <a:gd name="T20" fmla="*/ 15 w 29"/>
                <a:gd name="T21" fmla="*/ 18 h 46"/>
                <a:gd name="T22" fmla="*/ 14 w 29"/>
                <a:gd name="T23" fmla="*/ 21 h 46"/>
                <a:gd name="T24" fmla="*/ 13 w 29"/>
                <a:gd name="T25" fmla="*/ 19 h 46"/>
                <a:gd name="T26" fmla="*/ 10 w 29"/>
                <a:gd name="T27" fmla="*/ 14 h 46"/>
                <a:gd name="T28" fmla="*/ 9 w 29"/>
                <a:gd name="T29" fmla="*/ 10 h 46"/>
                <a:gd name="T30" fmla="*/ 8 w 29"/>
                <a:gd name="T31" fmla="*/ 6 h 46"/>
                <a:gd name="T32" fmla="*/ 9 w 29"/>
                <a:gd name="T33" fmla="*/ 14 h 46"/>
                <a:gd name="T34" fmla="*/ 8 w 29"/>
                <a:gd name="T35" fmla="*/ 14 h 46"/>
                <a:gd name="T36" fmla="*/ 3 w 29"/>
                <a:gd name="T37" fmla="*/ 6 h 46"/>
                <a:gd name="T38" fmla="*/ 6 w 29"/>
                <a:gd name="T39" fmla="*/ 12 h 46"/>
                <a:gd name="T40" fmla="*/ 10 w 29"/>
                <a:gd name="T41" fmla="*/ 18 h 46"/>
                <a:gd name="T42" fmla="*/ 18 w 29"/>
                <a:gd name="T43" fmla="*/ 28 h 46"/>
                <a:gd name="T44" fmla="*/ 21 w 29"/>
                <a:gd name="T45" fmla="*/ 33 h 46"/>
                <a:gd name="T46" fmla="*/ 22 w 29"/>
                <a:gd name="T47" fmla="*/ 39 h 46"/>
                <a:gd name="T48" fmla="*/ 19 w 29"/>
                <a:gd name="T49" fmla="*/ 34 h 46"/>
                <a:gd name="T50" fmla="*/ 13 w 29"/>
                <a:gd name="T51" fmla="*/ 29 h 46"/>
                <a:gd name="T52" fmla="*/ 6 w 29"/>
                <a:gd name="T53" fmla="*/ 23 h 46"/>
                <a:gd name="T54" fmla="*/ 0 w 29"/>
                <a:gd name="T55" fmla="*/ 16 h 46"/>
                <a:gd name="T56" fmla="*/ 9 w 29"/>
                <a:gd name="T57" fmla="*/ 27 h 46"/>
                <a:gd name="T58" fmla="*/ 16 w 29"/>
                <a:gd name="T59" fmla="*/ 33 h 46"/>
                <a:gd name="T60" fmla="*/ 19 w 29"/>
                <a:gd name="T61" fmla="*/ 36 h 46"/>
                <a:gd name="T62" fmla="*/ 23 w 29"/>
                <a:gd name="T63" fmla="*/ 42 h 46"/>
                <a:gd name="T64" fmla="*/ 23 w 29"/>
                <a:gd name="T65" fmla="*/ 43 h 46"/>
                <a:gd name="T66" fmla="*/ 16 w 29"/>
                <a:gd name="T67" fmla="*/ 40 h 46"/>
                <a:gd name="T68" fmla="*/ 7 w 29"/>
                <a:gd name="T69" fmla="*/ 37 h 46"/>
                <a:gd name="T70" fmla="*/ 1 w 29"/>
                <a:gd name="T71" fmla="*/ 33 h 46"/>
                <a:gd name="T72" fmla="*/ 9 w 29"/>
                <a:gd name="T73" fmla="*/ 39 h 46"/>
                <a:gd name="T74" fmla="*/ 12 w 29"/>
                <a:gd name="T75" fmla="*/ 40 h 46"/>
                <a:gd name="T76" fmla="*/ 19 w 29"/>
                <a:gd name="T77" fmla="*/ 42 h 46"/>
                <a:gd name="T78" fmla="*/ 24 w 29"/>
                <a:gd name="T79" fmla="*/ 44 h 46"/>
                <a:gd name="T80" fmla="*/ 26 w 29"/>
                <a:gd name="T81" fmla="*/ 46 h 46"/>
                <a:gd name="T82" fmla="*/ 25 w 29"/>
                <a:gd name="T83" fmla="*/ 42 h 46"/>
                <a:gd name="T84" fmla="*/ 24 w 29"/>
                <a:gd name="T85" fmla="*/ 40 h 46"/>
                <a:gd name="T86" fmla="*/ 26 w 29"/>
                <a:gd name="T87" fmla="*/ 38 h 46"/>
                <a:gd name="T88" fmla="*/ 26 w 29"/>
                <a:gd name="T89" fmla="*/ 37 h 46"/>
                <a:gd name="T90" fmla="*/ 28 w 29"/>
                <a:gd name="T91" fmla="*/ 32 h 46"/>
                <a:gd name="T92" fmla="*/ 29 w 29"/>
                <a:gd name="T93" fmla="*/ 29 h 46"/>
                <a:gd name="T94" fmla="*/ 27 w 29"/>
                <a:gd name="T95" fmla="*/ 32 h 46"/>
                <a:gd name="T96" fmla="*/ 25 w 29"/>
                <a:gd name="T97" fmla="*/ 37 h 46"/>
                <a:gd name="T98" fmla="*/ 25 w 29"/>
                <a:gd name="T99" fmla="*/ 37 h 46"/>
                <a:gd name="T100" fmla="*/ 24 w 29"/>
                <a:gd name="T101" fmla="*/ 39 h 46"/>
                <a:gd name="T102" fmla="*/ 23 w 29"/>
                <a:gd name="T103" fmla="*/ 33 h 46"/>
                <a:gd name="T104" fmla="*/ 22 w 29"/>
                <a:gd name="T105" fmla="*/ 26 h 46"/>
                <a:gd name="T106" fmla="*/ 22 w 29"/>
                <a:gd name="T107" fmla="*/ 22 h 46"/>
                <a:gd name="T108" fmla="*/ 24 w 29"/>
                <a:gd name="T109" fmla="*/ 17 h 46"/>
                <a:gd name="T110" fmla="*/ 22 w 29"/>
                <a:gd name="T111" fmla="*/ 25 h 46"/>
                <a:gd name="T112" fmla="*/ 14 w 29"/>
                <a:gd name="T113" fmla="*/ 21 h 46"/>
                <a:gd name="T114" fmla="*/ 14 w 29"/>
                <a:gd name="T115"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46">
                  <a:moveTo>
                    <a:pt x="22" y="25"/>
                  </a:moveTo>
                  <a:cubicBezTo>
                    <a:pt x="22" y="25"/>
                    <a:pt x="22" y="26"/>
                    <a:pt x="22" y="26"/>
                  </a:cubicBezTo>
                  <a:cubicBezTo>
                    <a:pt x="22" y="28"/>
                    <a:pt x="22" y="28"/>
                    <a:pt x="22" y="28"/>
                  </a:cubicBezTo>
                  <a:cubicBezTo>
                    <a:pt x="22" y="29"/>
                    <a:pt x="22" y="30"/>
                    <a:pt x="22" y="32"/>
                  </a:cubicBezTo>
                  <a:cubicBezTo>
                    <a:pt x="22" y="31"/>
                    <a:pt x="21" y="30"/>
                    <a:pt x="21" y="30"/>
                  </a:cubicBezTo>
                  <a:cubicBezTo>
                    <a:pt x="20" y="29"/>
                    <a:pt x="20" y="28"/>
                    <a:pt x="19" y="27"/>
                  </a:cubicBezTo>
                  <a:cubicBezTo>
                    <a:pt x="18" y="26"/>
                    <a:pt x="18" y="25"/>
                    <a:pt x="17" y="24"/>
                  </a:cubicBezTo>
                  <a:cubicBezTo>
                    <a:pt x="17" y="24"/>
                    <a:pt x="17" y="24"/>
                    <a:pt x="17" y="24"/>
                  </a:cubicBezTo>
                  <a:cubicBezTo>
                    <a:pt x="16" y="23"/>
                    <a:pt x="16" y="23"/>
                    <a:pt x="16" y="22"/>
                  </a:cubicBezTo>
                  <a:cubicBezTo>
                    <a:pt x="15" y="22"/>
                    <a:pt x="15" y="21"/>
                    <a:pt x="15" y="20"/>
                  </a:cubicBezTo>
                  <a:cubicBezTo>
                    <a:pt x="15" y="20"/>
                    <a:pt x="15" y="19"/>
                    <a:pt x="15" y="19"/>
                  </a:cubicBezTo>
                  <a:cubicBezTo>
                    <a:pt x="15" y="18"/>
                    <a:pt x="16" y="17"/>
                    <a:pt x="16" y="17"/>
                  </a:cubicBezTo>
                  <a:cubicBezTo>
                    <a:pt x="16" y="16"/>
                    <a:pt x="16" y="16"/>
                    <a:pt x="16" y="16"/>
                  </a:cubicBezTo>
                  <a:cubicBezTo>
                    <a:pt x="16" y="16"/>
                    <a:pt x="16" y="16"/>
                    <a:pt x="16" y="16"/>
                  </a:cubicBezTo>
                  <a:cubicBezTo>
                    <a:pt x="17" y="15"/>
                    <a:pt x="17" y="15"/>
                    <a:pt x="17" y="15"/>
                  </a:cubicBezTo>
                  <a:cubicBezTo>
                    <a:pt x="17" y="14"/>
                    <a:pt x="18" y="14"/>
                    <a:pt x="18" y="13"/>
                  </a:cubicBezTo>
                  <a:cubicBezTo>
                    <a:pt x="18" y="13"/>
                    <a:pt x="19" y="12"/>
                    <a:pt x="19" y="11"/>
                  </a:cubicBezTo>
                  <a:cubicBezTo>
                    <a:pt x="18" y="12"/>
                    <a:pt x="17" y="13"/>
                    <a:pt x="16" y="15"/>
                  </a:cubicBezTo>
                  <a:cubicBezTo>
                    <a:pt x="16" y="15"/>
                    <a:pt x="16" y="15"/>
                    <a:pt x="16" y="15"/>
                  </a:cubicBezTo>
                  <a:cubicBezTo>
                    <a:pt x="16" y="16"/>
                    <a:pt x="16" y="16"/>
                    <a:pt x="16" y="16"/>
                  </a:cubicBezTo>
                  <a:cubicBezTo>
                    <a:pt x="15" y="16"/>
                    <a:pt x="15" y="16"/>
                    <a:pt x="15" y="16"/>
                  </a:cubicBezTo>
                  <a:cubicBezTo>
                    <a:pt x="15" y="17"/>
                    <a:pt x="15" y="18"/>
                    <a:pt x="15" y="18"/>
                  </a:cubicBezTo>
                  <a:cubicBezTo>
                    <a:pt x="14" y="19"/>
                    <a:pt x="14" y="20"/>
                    <a:pt x="14" y="20"/>
                  </a:cubicBezTo>
                  <a:cubicBezTo>
                    <a:pt x="14" y="21"/>
                    <a:pt x="14" y="21"/>
                    <a:pt x="14" y="21"/>
                  </a:cubicBezTo>
                  <a:cubicBezTo>
                    <a:pt x="14" y="21"/>
                    <a:pt x="14" y="21"/>
                    <a:pt x="14" y="20"/>
                  </a:cubicBezTo>
                  <a:cubicBezTo>
                    <a:pt x="13" y="20"/>
                    <a:pt x="13" y="20"/>
                    <a:pt x="13" y="19"/>
                  </a:cubicBezTo>
                  <a:cubicBezTo>
                    <a:pt x="12" y="19"/>
                    <a:pt x="12" y="18"/>
                    <a:pt x="12" y="18"/>
                  </a:cubicBezTo>
                  <a:cubicBezTo>
                    <a:pt x="11" y="17"/>
                    <a:pt x="10" y="15"/>
                    <a:pt x="10" y="14"/>
                  </a:cubicBezTo>
                  <a:cubicBezTo>
                    <a:pt x="10" y="13"/>
                    <a:pt x="9" y="13"/>
                    <a:pt x="9" y="12"/>
                  </a:cubicBezTo>
                  <a:cubicBezTo>
                    <a:pt x="9" y="11"/>
                    <a:pt x="9" y="11"/>
                    <a:pt x="9" y="10"/>
                  </a:cubicBezTo>
                  <a:cubicBezTo>
                    <a:pt x="8" y="9"/>
                    <a:pt x="8" y="9"/>
                    <a:pt x="8" y="8"/>
                  </a:cubicBezTo>
                  <a:cubicBezTo>
                    <a:pt x="8" y="7"/>
                    <a:pt x="8" y="6"/>
                    <a:pt x="8" y="6"/>
                  </a:cubicBezTo>
                  <a:cubicBezTo>
                    <a:pt x="8" y="7"/>
                    <a:pt x="8" y="9"/>
                    <a:pt x="8" y="10"/>
                  </a:cubicBezTo>
                  <a:cubicBezTo>
                    <a:pt x="8" y="11"/>
                    <a:pt x="9" y="13"/>
                    <a:pt x="9" y="14"/>
                  </a:cubicBezTo>
                  <a:cubicBezTo>
                    <a:pt x="9" y="15"/>
                    <a:pt x="10" y="16"/>
                    <a:pt x="10" y="17"/>
                  </a:cubicBezTo>
                  <a:cubicBezTo>
                    <a:pt x="9" y="16"/>
                    <a:pt x="9" y="15"/>
                    <a:pt x="8" y="14"/>
                  </a:cubicBezTo>
                  <a:cubicBezTo>
                    <a:pt x="8" y="14"/>
                    <a:pt x="7" y="13"/>
                    <a:pt x="6" y="12"/>
                  </a:cubicBezTo>
                  <a:cubicBezTo>
                    <a:pt x="5" y="10"/>
                    <a:pt x="4" y="8"/>
                    <a:pt x="3" y="6"/>
                  </a:cubicBezTo>
                  <a:cubicBezTo>
                    <a:pt x="2" y="4"/>
                    <a:pt x="1" y="2"/>
                    <a:pt x="0" y="0"/>
                  </a:cubicBezTo>
                  <a:cubicBezTo>
                    <a:pt x="2" y="4"/>
                    <a:pt x="3" y="8"/>
                    <a:pt x="6" y="12"/>
                  </a:cubicBezTo>
                  <a:cubicBezTo>
                    <a:pt x="6" y="13"/>
                    <a:pt x="7" y="14"/>
                    <a:pt x="8" y="15"/>
                  </a:cubicBezTo>
                  <a:cubicBezTo>
                    <a:pt x="8" y="16"/>
                    <a:pt x="9" y="17"/>
                    <a:pt x="10" y="18"/>
                  </a:cubicBezTo>
                  <a:cubicBezTo>
                    <a:pt x="11" y="19"/>
                    <a:pt x="12" y="21"/>
                    <a:pt x="14" y="23"/>
                  </a:cubicBezTo>
                  <a:cubicBezTo>
                    <a:pt x="15" y="24"/>
                    <a:pt x="17" y="26"/>
                    <a:pt x="18" y="28"/>
                  </a:cubicBezTo>
                  <a:cubicBezTo>
                    <a:pt x="19" y="28"/>
                    <a:pt x="19" y="29"/>
                    <a:pt x="20" y="30"/>
                  </a:cubicBezTo>
                  <a:cubicBezTo>
                    <a:pt x="20" y="31"/>
                    <a:pt x="21" y="32"/>
                    <a:pt x="21" y="33"/>
                  </a:cubicBezTo>
                  <a:cubicBezTo>
                    <a:pt x="21" y="34"/>
                    <a:pt x="22" y="35"/>
                    <a:pt x="22" y="36"/>
                  </a:cubicBezTo>
                  <a:cubicBezTo>
                    <a:pt x="22" y="37"/>
                    <a:pt x="22" y="38"/>
                    <a:pt x="22" y="39"/>
                  </a:cubicBezTo>
                  <a:cubicBezTo>
                    <a:pt x="21" y="38"/>
                    <a:pt x="21" y="37"/>
                    <a:pt x="20" y="36"/>
                  </a:cubicBezTo>
                  <a:cubicBezTo>
                    <a:pt x="20" y="35"/>
                    <a:pt x="19" y="34"/>
                    <a:pt x="19" y="34"/>
                  </a:cubicBezTo>
                  <a:cubicBezTo>
                    <a:pt x="18" y="33"/>
                    <a:pt x="17" y="32"/>
                    <a:pt x="17" y="32"/>
                  </a:cubicBezTo>
                  <a:cubicBezTo>
                    <a:pt x="16" y="31"/>
                    <a:pt x="14" y="30"/>
                    <a:pt x="13" y="29"/>
                  </a:cubicBezTo>
                  <a:cubicBezTo>
                    <a:pt x="12" y="28"/>
                    <a:pt x="10" y="27"/>
                    <a:pt x="9" y="26"/>
                  </a:cubicBezTo>
                  <a:cubicBezTo>
                    <a:pt x="8" y="26"/>
                    <a:pt x="7" y="25"/>
                    <a:pt x="6" y="23"/>
                  </a:cubicBezTo>
                  <a:cubicBezTo>
                    <a:pt x="4" y="22"/>
                    <a:pt x="3" y="21"/>
                    <a:pt x="2" y="20"/>
                  </a:cubicBezTo>
                  <a:cubicBezTo>
                    <a:pt x="2" y="19"/>
                    <a:pt x="1" y="17"/>
                    <a:pt x="0" y="16"/>
                  </a:cubicBezTo>
                  <a:cubicBezTo>
                    <a:pt x="1" y="19"/>
                    <a:pt x="3" y="21"/>
                    <a:pt x="5" y="24"/>
                  </a:cubicBezTo>
                  <a:cubicBezTo>
                    <a:pt x="6" y="25"/>
                    <a:pt x="8" y="26"/>
                    <a:pt x="9" y="27"/>
                  </a:cubicBezTo>
                  <a:cubicBezTo>
                    <a:pt x="10" y="28"/>
                    <a:pt x="11" y="29"/>
                    <a:pt x="13" y="30"/>
                  </a:cubicBezTo>
                  <a:cubicBezTo>
                    <a:pt x="14" y="31"/>
                    <a:pt x="15" y="32"/>
                    <a:pt x="16" y="33"/>
                  </a:cubicBezTo>
                  <a:cubicBezTo>
                    <a:pt x="17" y="33"/>
                    <a:pt x="17" y="34"/>
                    <a:pt x="18" y="34"/>
                  </a:cubicBezTo>
                  <a:cubicBezTo>
                    <a:pt x="18" y="35"/>
                    <a:pt x="19" y="36"/>
                    <a:pt x="19" y="36"/>
                  </a:cubicBezTo>
                  <a:cubicBezTo>
                    <a:pt x="20" y="37"/>
                    <a:pt x="21" y="39"/>
                    <a:pt x="22" y="40"/>
                  </a:cubicBezTo>
                  <a:cubicBezTo>
                    <a:pt x="22" y="41"/>
                    <a:pt x="23" y="41"/>
                    <a:pt x="23" y="42"/>
                  </a:cubicBezTo>
                  <a:cubicBezTo>
                    <a:pt x="23" y="42"/>
                    <a:pt x="23" y="42"/>
                    <a:pt x="23" y="43"/>
                  </a:cubicBezTo>
                  <a:cubicBezTo>
                    <a:pt x="23" y="43"/>
                    <a:pt x="23" y="43"/>
                    <a:pt x="23" y="43"/>
                  </a:cubicBezTo>
                  <a:cubicBezTo>
                    <a:pt x="22" y="42"/>
                    <a:pt x="21" y="42"/>
                    <a:pt x="19" y="41"/>
                  </a:cubicBezTo>
                  <a:cubicBezTo>
                    <a:pt x="18" y="41"/>
                    <a:pt x="17" y="40"/>
                    <a:pt x="16" y="40"/>
                  </a:cubicBezTo>
                  <a:cubicBezTo>
                    <a:pt x="15" y="40"/>
                    <a:pt x="14" y="39"/>
                    <a:pt x="13" y="39"/>
                  </a:cubicBezTo>
                  <a:cubicBezTo>
                    <a:pt x="10" y="39"/>
                    <a:pt x="8" y="38"/>
                    <a:pt x="7" y="37"/>
                  </a:cubicBezTo>
                  <a:cubicBezTo>
                    <a:pt x="6" y="36"/>
                    <a:pt x="5" y="36"/>
                    <a:pt x="4" y="35"/>
                  </a:cubicBezTo>
                  <a:cubicBezTo>
                    <a:pt x="3" y="34"/>
                    <a:pt x="2" y="33"/>
                    <a:pt x="1" y="33"/>
                  </a:cubicBezTo>
                  <a:cubicBezTo>
                    <a:pt x="3" y="34"/>
                    <a:pt x="4" y="36"/>
                    <a:pt x="6" y="37"/>
                  </a:cubicBezTo>
                  <a:cubicBezTo>
                    <a:pt x="7" y="38"/>
                    <a:pt x="8" y="39"/>
                    <a:pt x="9" y="39"/>
                  </a:cubicBezTo>
                  <a:cubicBezTo>
                    <a:pt x="10" y="39"/>
                    <a:pt x="10" y="39"/>
                    <a:pt x="11" y="40"/>
                  </a:cubicBezTo>
                  <a:cubicBezTo>
                    <a:pt x="11" y="40"/>
                    <a:pt x="11" y="40"/>
                    <a:pt x="12" y="40"/>
                  </a:cubicBezTo>
                  <a:cubicBezTo>
                    <a:pt x="12" y="40"/>
                    <a:pt x="12" y="40"/>
                    <a:pt x="12" y="40"/>
                  </a:cubicBezTo>
                  <a:cubicBezTo>
                    <a:pt x="15" y="40"/>
                    <a:pt x="17" y="41"/>
                    <a:pt x="19" y="42"/>
                  </a:cubicBezTo>
                  <a:cubicBezTo>
                    <a:pt x="20" y="42"/>
                    <a:pt x="21" y="43"/>
                    <a:pt x="22" y="43"/>
                  </a:cubicBezTo>
                  <a:cubicBezTo>
                    <a:pt x="23" y="44"/>
                    <a:pt x="23" y="44"/>
                    <a:pt x="24" y="44"/>
                  </a:cubicBezTo>
                  <a:cubicBezTo>
                    <a:pt x="24" y="45"/>
                    <a:pt x="25" y="45"/>
                    <a:pt x="25" y="46"/>
                  </a:cubicBezTo>
                  <a:cubicBezTo>
                    <a:pt x="25" y="46"/>
                    <a:pt x="26" y="46"/>
                    <a:pt x="26" y="46"/>
                  </a:cubicBezTo>
                  <a:cubicBezTo>
                    <a:pt x="26" y="46"/>
                    <a:pt x="26" y="45"/>
                    <a:pt x="26" y="45"/>
                  </a:cubicBezTo>
                  <a:cubicBezTo>
                    <a:pt x="26" y="44"/>
                    <a:pt x="25" y="43"/>
                    <a:pt x="25" y="42"/>
                  </a:cubicBezTo>
                  <a:cubicBezTo>
                    <a:pt x="25" y="41"/>
                    <a:pt x="24" y="41"/>
                    <a:pt x="24" y="40"/>
                  </a:cubicBezTo>
                  <a:cubicBezTo>
                    <a:pt x="24" y="40"/>
                    <a:pt x="24" y="40"/>
                    <a:pt x="24" y="40"/>
                  </a:cubicBezTo>
                  <a:cubicBezTo>
                    <a:pt x="25" y="39"/>
                    <a:pt x="25" y="39"/>
                    <a:pt x="25" y="38"/>
                  </a:cubicBezTo>
                  <a:cubicBezTo>
                    <a:pt x="25" y="38"/>
                    <a:pt x="26" y="38"/>
                    <a:pt x="26" y="38"/>
                  </a:cubicBezTo>
                  <a:cubicBezTo>
                    <a:pt x="26" y="37"/>
                    <a:pt x="26" y="37"/>
                    <a:pt x="26" y="37"/>
                  </a:cubicBezTo>
                  <a:cubicBezTo>
                    <a:pt x="26" y="37"/>
                    <a:pt x="26" y="37"/>
                    <a:pt x="26" y="37"/>
                  </a:cubicBezTo>
                  <a:cubicBezTo>
                    <a:pt x="27" y="37"/>
                    <a:pt x="27" y="36"/>
                    <a:pt x="27" y="36"/>
                  </a:cubicBezTo>
                  <a:cubicBezTo>
                    <a:pt x="27" y="35"/>
                    <a:pt x="28" y="33"/>
                    <a:pt x="28" y="32"/>
                  </a:cubicBezTo>
                  <a:cubicBezTo>
                    <a:pt x="28" y="32"/>
                    <a:pt x="28" y="31"/>
                    <a:pt x="28" y="31"/>
                  </a:cubicBezTo>
                  <a:cubicBezTo>
                    <a:pt x="28" y="30"/>
                    <a:pt x="29" y="30"/>
                    <a:pt x="29" y="29"/>
                  </a:cubicBezTo>
                  <a:cubicBezTo>
                    <a:pt x="28" y="30"/>
                    <a:pt x="28" y="30"/>
                    <a:pt x="28" y="31"/>
                  </a:cubicBezTo>
                  <a:cubicBezTo>
                    <a:pt x="28" y="31"/>
                    <a:pt x="28" y="32"/>
                    <a:pt x="27" y="32"/>
                  </a:cubicBezTo>
                  <a:cubicBezTo>
                    <a:pt x="27" y="33"/>
                    <a:pt x="27" y="34"/>
                    <a:pt x="26" y="35"/>
                  </a:cubicBezTo>
                  <a:cubicBezTo>
                    <a:pt x="26" y="36"/>
                    <a:pt x="26" y="36"/>
                    <a:pt x="25" y="37"/>
                  </a:cubicBezTo>
                  <a:cubicBezTo>
                    <a:pt x="25" y="37"/>
                    <a:pt x="25" y="37"/>
                    <a:pt x="25" y="37"/>
                  </a:cubicBezTo>
                  <a:cubicBezTo>
                    <a:pt x="25" y="37"/>
                    <a:pt x="25" y="37"/>
                    <a:pt x="25" y="37"/>
                  </a:cubicBezTo>
                  <a:cubicBezTo>
                    <a:pt x="25" y="37"/>
                    <a:pt x="25" y="38"/>
                    <a:pt x="24" y="38"/>
                  </a:cubicBezTo>
                  <a:cubicBezTo>
                    <a:pt x="24" y="38"/>
                    <a:pt x="24" y="38"/>
                    <a:pt x="24" y="39"/>
                  </a:cubicBezTo>
                  <a:cubicBezTo>
                    <a:pt x="24" y="38"/>
                    <a:pt x="24" y="38"/>
                    <a:pt x="24" y="37"/>
                  </a:cubicBezTo>
                  <a:cubicBezTo>
                    <a:pt x="23" y="33"/>
                    <a:pt x="23" y="33"/>
                    <a:pt x="23" y="33"/>
                  </a:cubicBezTo>
                  <a:cubicBezTo>
                    <a:pt x="23" y="31"/>
                    <a:pt x="23" y="29"/>
                    <a:pt x="23" y="27"/>
                  </a:cubicBezTo>
                  <a:cubicBezTo>
                    <a:pt x="22" y="26"/>
                    <a:pt x="22" y="26"/>
                    <a:pt x="22" y="26"/>
                  </a:cubicBezTo>
                  <a:cubicBezTo>
                    <a:pt x="22" y="26"/>
                    <a:pt x="22" y="25"/>
                    <a:pt x="22" y="25"/>
                  </a:cubicBezTo>
                  <a:cubicBezTo>
                    <a:pt x="22" y="24"/>
                    <a:pt x="22" y="23"/>
                    <a:pt x="22" y="22"/>
                  </a:cubicBezTo>
                  <a:cubicBezTo>
                    <a:pt x="23" y="21"/>
                    <a:pt x="23" y="21"/>
                    <a:pt x="23" y="20"/>
                  </a:cubicBezTo>
                  <a:cubicBezTo>
                    <a:pt x="23" y="19"/>
                    <a:pt x="23" y="18"/>
                    <a:pt x="24" y="17"/>
                  </a:cubicBezTo>
                  <a:cubicBezTo>
                    <a:pt x="23" y="19"/>
                    <a:pt x="22" y="20"/>
                    <a:pt x="22" y="22"/>
                  </a:cubicBezTo>
                  <a:cubicBezTo>
                    <a:pt x="22" y="23"/>
                    <a:pt x="22" y="24"/>
                    <a:pt x="22" y="25"/>
                  </a:cubicBezTo>
                  <a:close/>
                  <a:moveTo>
                    <a:pt x="14" y="21"/>
                  </a:moveTo>
                  <a:cubicBezTo>
                    <a:pt x="14" y="21"/>
                    <a:pt x="14" y="21"/>
                    <a:pt x="14" y="21"/>
                  </a:cubicBezTo>
                  <a:cubicBezTo>
                    <a:pt x="14" y="21"/>
                    <a:pt x="14" y="21"/>
                    <a:pt x="14" y="21"/>
                  </a:cubicBezTo>
                  <a:cubicBezTo>
                    <a:pt x="14" y="21"/>
                    <a:pt x="14" y="21"/>
                    <a:pt x="14" y="2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2152"/>
            <p:cNvSpPr>
              <a:spLocks/>
            </p:cNvSpPr>
            <p:nvPr/>
          </p:nvSpPr>
          <p:spPr bwMode="auto">
            <a:xfrm>
              <a:off x="7953352" y="2662250"/>
              <a:ext cx="90488" cy="371478"/>
            </a:xfrm>
            <a:custGeom>
              <a:avLst/>
              <a:gdLst>
                <a:gd name="T0" fmla="*/ 0 w 24"/>
                <a:gd name="T1" fmla="*/ 27 h 99"/>
                <a:gd name="T2" fmla="*/ 0 w 24"/>
                <a:gd name="T3" fmla="*/ 32 h 99"/>
                <a:gd name="T4" fmla="*/ 4 w 24"/>
                <a:gd name="T5" fmla="*/ 49 h 99"/>
                <a:gd name="T6" fmla="*/ 15 w 24"/>
                <a:gd name="T7" fmla="*/ 73 h 99"/>
                <a:gd name="T8" fmla="*/ 18 w 24"/>
                <a:gd name="T9" fmla="*/ 90 h 99"/>
                <a:gd name="T10" fmla="*/ 19 w 24"/>
                <a:gd name="T11" fmla="*/ 99 h 99"/>
                <a:gd name="T12" fmla="*/ 21 w 24"/>
                <a:gd name="T13" fmla="*/ 83 h 99"/>
                <a:gd name="T14" fmla="*/ 15 w 24"/>
                <a:gd name="T15" fmla="*/ 38 h 99"/>
                <a:gd name="T16" fmla="*/ 14 w 24"/>
                <a:gd name="T17" fmla="*/ 17 h 99"/>
                <a:gd name="T18" fmla="*/ 13 w 24"/>
                <a:gd name="T19" fmla="*/ 0 h 99"/>
                <a:gd name="T20" fmla="*/ 13 w 24"/>
                <a:gd name="T21" fmla="*/ 0 h 99"/>
                <a:gd name="T22" fmla="*/ 0 w 24"/>
                <a:gd name="T23" fmla="*/ 2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99">
                  <a:moveTo>
                    <a:pt x="0" y="27"/>
                  </a:moveTo>
                  <a:cubicBezTo>
                    <a:pt x="0" y="29"/>
                    <a:pt x="0" y="30"/>
                    <a:pt x="0" y="32"/>
                  </a:cubicBezTo>
                  <a:cubicBezTo>
                    <a:pt x="1" y="38"/>
                    <a:pt x="2" y="43"/>
                    <a:pt x="4" y="49"/>
                  </a:cubicBezTo>
                  <a:cubicBezTo>
                    <a:pt x="7" y="58"/>
                    <a:pt x="12" y="65"/>
                    <a:pt x="15" y="73"/>
                  </a:cubicBezTo>
                  <a:cubicBezTo>
                    <a:pt x="18" y="79"/>
                    <a:pt x="18" y="84"/>
                    <a:pt x="18" y="90"/>
                  </a:cubicBezTo>
                  <a:cubicBezTo>
                    <a:pt x="18" y="93"/>
                    <a:pt x="18" y="96"/>
                    <a:pt x="19" y="99"/>
                  </a:cubicBezTo>
                  <a:cubicBezTo>
                    <a:pt x="19" y="93"/>
                    <a:pt x="21" y="86"/>
                    <a:pt x="21" y="83"/>
                  </a:cubicBezTo>
                  <a:cubicBezTo>
                    <a:pt x="24" y="67"/>
                    <a:pt x="18" y="53"/>
                    <a:pt x="15" y="38"/>
                  </a:cubicBezTo>
                  <a:cubicBezTo>
                    <a:pt x="14" y="31"/>
                    <a:pt x="14" y="24"/>
                    <a:pt x="14" y="17"/>
                  </a:cubicBezTo>
                  <a:cubicBezTo>
                    <a:pt x="13" y="12"/>
                    <a:pt x="14" y="6"/>
                    <a:pt x="13" y="0"/>
                  </a:cubicBezTo>
                  <a:cubicBezTo>
                    <a:pt x="13" y="0"/>
                    <a:pt x="13" y="0"/>
                    <a:pt x="13" y="0"/>
                  </a:cubicBezTo>
                  <a:cubicBezTo>
                    <a:pt x="10" y="10"/>
                    <a:pt x="5" y="18"/>
                    <a:pt x="0"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88" name="Picture 2153"/>
            <p:cNvPicPr>
              <a:picLocks noChangeAspect="1" noChangeArrowheads="1"/>
            </p:cNvPicPr>
            <p:nvPr/>
          </p:nvPicPr>
          <p:blipFill>
            <a:blip r:embed="rId63" cstate="screen">
              <a:extLst>
                <a:ext uri="{28A0092B-C50C-407E-A947-70E740481C1C}">
                  <a14:useLocalDpi xmlns:a14="http://schemas.microsoft.com/office/drawing/2010/main"/>
                </a:ext>
              </a:extLst>
            </a:blip>
            <a:srcRect/>
            <a:stretch>
              <a:fillRect/>
            </a:stretch>
          </p:blipFill>
          <p:spPr bwMode="auto">
            <a:xfrm>
              <a:off x="7893026" y="2746388"/>
              <a:ext cx="146051" cy="304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9" name="Freeform 2155"/>
            <p:cNvSpPr>
              <a:spLocks/>
            </p:cNvSpPr>
            <p:nvPr/>
          </p:nvSpPr>
          <p:spPr bwMode="auto">
            <a:xfrm>
              <a:off x="8016852" y="2730513"/>
              <a:ext cx="79375" cy="157164"/>
            </a:xfrm>
            <a:custGeom>
              <a:avLst/>
              <a:gdLst>
                <a:gd name="T0" fmla="*/ 1 w 21"/>
                <a:gd name="T1" fmla="*/ 22 h 42"/>
                <a:gd name="T2" fmla="*/ 4 w 21"/>
                <a:gd name="T3" fmla="*/ 42 h 42"/>
                <a:gd name="T4" fmla="*/ 5 w 21"/>
                <a:gd name="T5" fmla="*/ 32 h 42"/>
                <a:gd name="T6" fmla="*/ 14 w 21"/>
                <a:gd name="T7" fmla="*/ 23 h 42"/>
                <a:gd name="T8" fmla="*/ 21 w 21"/>
                <a:gd name="T9" fmla="*/ 19 h 42"/>
                <a:gd name="T10" fmla="*/ 7 w 21"/>
                <a:gd name="T11" fmla="*/ 0 h 42"/>
                <a:gd name="T12" fmla="*/ 1 w 21"/>
                <a:gd name="T13" fmla="*/ 22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1" y="22"/>
                  </a:moveTo>
                  <a:cubicBezTo>
                    <a:pt x="0" y="29"/>
                    <a:pt x="2" y="35"/>
                    <a:pt x="4" y="42"/>
                  </a:cubicBezTo>
                  <a:cubicBezTo>
                    <a:pt x="4" y="39"/>
                    <a:pt x="4" y="35"/>
                    <a:pt x="5" y="32"/>
                  </a:cubicBezTo>
                  <a:cubicBezTo>
                    <a:pt x="6" y="27"/>
                    <a:pt x="10" y="25"/>
                    <a:pt x="14" y="23"/>
                  </a:cubicBezTo>
                  <a:cubicBezTo>
                    <a:pt x="16" y="22"/>
                    <a:pt x="19" y="21"/>
                    <a:pt x="21" y="19"/>
                  </a:cubicBezTo>
                  <a:cubicBezTo>
                    <a:pt x="17" y="12"/>
                    <a:pt x="12" y="6"/>
                    <a:pt x="7" y="0"/>
                  </a:cubicBezTo>
                  <a:cubicBezTo>
                    <a:pt x="2" y="5"/>
                    <a:pt x="2" y="16"/>
                    <a:pt x="1" y="2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2156"/>
            <p:cNvSpPr>
              <a:spLocks/>
            </p:cNvSpPr>
            <p:nvPr/>
          </p:nvSpPr>
          <p:spPr bwMode="auto">
            <a:xfrm>
              <a:off x="7904139" y="2873389"/>
              <a:ext cx="131763" cy="333377"/>
            </a:xfrm>
            <a:custGeom>
              <a:avLst/>
              <a:gdLst>
                <a:gd name="T0" fmla="*/ 32 w 35"/>
                <a:gd name="T1" fmla="*/ 43 h 89"/>
                <a:gd name="T2" fmla="*/ 25 w 35"/>
                <a:gd name="T3" fmla="*/ 34 h 89"/>
                <a:gd name="T4" fmla="*/ 14 w 35"/>
                <a:gd name="T5" fmla="*/ 25 h 89"/>
                <a:gd name="T6" fmla="*/ 1 w 35"/>
                <a:gd name="T7" fmla="*/ 0 h 89"/>
                <a:gd name="T8" fmla="*/ 1 w 35"/>
                <a:gd name="T9" fmla="*/ 0 h 89"/>
                <a:gd name="T10" fmla="*/ 7 w 35"/>
                <a:gd name="T11" fmla="*/ 31 h 89"/>
                <a:gd name="T12" fmla="*/ 31 w 35"/>
                <a:gd name="T13" fmla="*/ 48 h 89"/>
                <a:gd name="T14" fmla="*/ 31 w 35"/>
                <a:gd name="T15" fmla="*/ 66 h 89"/>
                <a:gd name="T16" fmla="*/ 29 w 35"/>
                <a:gd name="T17" fmla="*/ 79 h 89"/>
                <a:gd name="T18" fmla="*/ 31 w 35"/>
                <a:gd name="T19" fmla="*/ 89 h 89"/>
                <a:gd name="T20" fmla="*/ 35 w 35"/>
                <a:gd name="T21" fmla="*/ 88 h 89"/>
                <a:gd name="T22" fmla="*/ 30 w 35"/>
                <a:gd name="T23" fmla="*/ 79 h 89"/>
                <a:gd name="T24" fmla="*/ 32 w 35"/>
                <a:gd name="T25" fmla="*/ 66 h 89"/>
                <a:gd name="T26" fmla="*/ 33 w 35"/>
                <a:gd name="T27" fmla="*/ 48 h 89"/>
                <a:gd name="T28" fmla="*/ 32 w 35"/>
                <a:gd name="T29" fmla="*/ 4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89">
                  <a:moveTo>
                    <a:pt x="32" y="43"/>
                  </a:moveTo>
                  <a:cubicBezTo>
                    <a:pt x="30" y="41"/>
                    <a:pt x="26" y="37"/>
                    <a:pt x="25" y="34"/>
                  </a:cubicBezTo>
                  <a:cubicBezTo>
                    <a:pt x="22" y="30"/>
                    <a:pt x="18" y="28"/>
                    <a:pt x="14" y="25"/>
                  </a:cubicBezTo>
                  <a:cubicBezTo>
                    <a:pt x="7" y="18"/>
                    <a:pt x="2" y="10"/>
                    <a:pt x="1" y="0"/>
                  </a:cubicBezTo>
                  <a:cubicBezTo>
                    <a:pt x="1" y="0"/>
                    <a:pt x="1" y="0"/>
                    <a:pt x="1" y="0"/>
                  </a:cubicBezTo>
                  <a:cubicBezTo>
                    <a:pt x="0" y="10"/>
                    <a:pt x="2" y="21"/>
                    <a:pt x="7" y="31"/>
                  </a:cubicBezTo>
                  <a:cubicBezTo>
                    <a:pt x="10" y="37"/>
                    <a:pt x="20" y="48"/>
                    <a:pt x="31" y="48"/>
                  </a:cubicBezTo>
                  <a:cubicBezTo>
                    <a:pt x="34" y="55"/>
                    <a:pt x="32" y="60"/>
                    <a:pt x="31" y="66"/>
                  </a:cubicBezTo>
                  <a:cubicBezTo>
                    <a:pt x="30" y="71"/>
                    <a:pt x="29" y="74"/>
                    <a:pt x="29" y="79"/>
                  </a:cubicBezTo>
                  <a:cubicBezTo>
                    <a:pt x="29" y="83"/>
                    <a:pt x="30" y="86"/>
                    <a:pt x="31" y="89"/>
                  </a:cubicBezTo>
                  <a:cubicBezTo>
                    <a:pt x="32" y="88"/>
                    <a:pt x="33" y="88"/>
                    <a:pt x="35" y="88"/>
                  </a:cubicBezTo>
                  <a:cubicBezTo>
                    <a:pt x="33" y="85"/>
                    <a:pt x="31" y="82"/>
                    <a:pt x="30" y="79"/>
                  </a:cubicBezTo>
                  <a:cubicBezTo>
                    <a:pt x="30" y="75"/>
                    <a:pt x="31" y="70"/>
                    <a:pt x="32" y="66"/>
                  </a:cubicBezTo>
                  <a:cubicBezTo>
                    <a:pt x="33" y="60"/>
                    <a:pt x="35" y="53"/>
                    <a:pt x="33" y="48"/>
                  </a:cubicBezTo>
                  <a:cubicBezTo>
                    <a:pt x="32" y="47"/>
                    <a:pt x="32" y="45"/>
                    <a:pt x="32" y="4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2157"/>
            <p:cNvSpPr>
              <a:spLocks noEditPoints="1"/>
            </p:cNvSpPr>
            <p:nvPr/>
          </p:nvSpPr>
          <p:spPr bwMode="auto">
            <a:xfrm>
              <a:off x="7912077" y="2678125"/>
              <a:ext cx="190501" cy="371478"/>
            </a:xfrm>
            <a:custGeom>
              <a:avLst/>
              <a:gdLst>
                <a:gd name="T0" fmla="*/ 39 w 51"/>
                <a:gd name="T1" fmla="*/ 62 h 99"/>
                <a:gd name="T2" fmla="*/ 35 w 51"/>
                <a:gd name="T3" fmla="*/ 72 h 99"/>
                <a:gd name="T4" fmla="*/ 34 w 51"/>
                <a:gd name="T5" fmla="*/ 61 h 99"/>
                <a:gd name="T6" fmla="*/ 33 w 51"/>
                <a:gd name="T7" fmla="*/ 54 h 99"/>
                <a:gd name="T8" fmla="*/ 33 w 51"/>
                <a:gd name="T9" fmla="*/ 47 h 99"/>
                <a:gd name="T10" fmla="*/ 38 w 51"/>
                <a:gd name="T11" fmla="*/ 41 h 99"/>
                <a:gd name="T12" fmla="*/ 39 w 51"/>
                <a:gd name="T13" fmla="*/ 40 h 99"/>
                <a:gd name="T14" fmla="*/ 44 w 51"/>
                <a:gd name="T15" fmla="*/ 37 h 99"/>
                <a:gd name="T16" fmla="*/ 40 w 51"/>
                <a:gd name="T17" fmla="*/ 38 h 99"/>
                <a:gd name="T18" fmla="*/ 38 w 51"/>
                <a:gd name="T19" fmla="*/ 39 h 99"/>
                <a:gd name="T20" fmla="*/ 34 w 51"/>
                <a:gd name="T21" fmla="*/ 43 h 99"/>
                <a:gd name="T22" fmla="*/ 31 w 51"/>
                <a:gd name="T23" fmla="*/ 47 h 99"/>
                <a:gd name="T24" fmla="*/ 30 w 51"/>
                <a:gd name="T25" fmla="*/ 43 h 99"/>
                <a:gd name="T26" fmla="*/ 30 w 51"/>
                <a:gd name="T27" fmla="*/ 31 h 99"/>
                <a:gd name="T28" fmla="*/ 31 w 51"/>
                <a:gd name="T29" fmla="*/ 23 h 99"/>
                <a:gd name="T30" fmla="*/ 33 w 51"/>
                <a:gd name="T31" fmla="*/ 16 h 99"/>
                <a:gd name="T32" fmla="*/ 28 w 51"/>
                <a:gd name="T33" fmla="*/ 31 h 99"/>
                <a:gd name="T34" fmla="*/ 26 w 51"/>
                <a:gd name="T35" fmla="*/ 31 h 99"/>
                <a:gd name="T36" fmla="*/ 24 w 51"/>
                <a:gd name="T37" fmla="*/ 12 h 99"/>
                <a:gd name="T38" fmla="*/ 24 w 51"/>
                <a:gd name="T39" fmla="*/ 25 h 99"/>
                <a:gd name="T40" fmla="*/ 26 w 51"/>
                <a:gd name="T41" fmla="*/ 37 h 99"/>
                <a:gd name="T42" fmla="*/ 32 w 51"/>
                <a:gd name="T43" fmla="*/ 61 h 99"/>
                <a:gd name="T44" fmla="*/ 32 w 51"/>
                <a:gd name="T45" fmla="*/ 73 h 99"/>
                <a:gd name="T46" fmla="*/ 30 w 51"/>
                <a:gd name="T47" fmla="*/ 83 h 99"/>
                <a:gd name="T48" fmla="*/ 28 w 51"/>
                <a:gd name="T49" fmla="*/ 72 h 99"/>
                <a:gd name="T50" fmla="*/ 22 w 51"/>
                <a:gd name="T51" fmla="*/ 60 h 99"/>
                <a:gd name="T52" fmla="*/ 14 w 51"/>
                <a:gd name="T53" fmla="*/ 44 h 99"/>
                <a:gd name="T54" fmla="*/ 11 w 51"/>
                <a:gd name="T55" fmla="*/ 26 h 99"/>
                <a:gd name="T56" fmla="*/ 17 w 51"/>
                <a:gd name="T57" fmla="*/ 52 h 99"/>
                <a:gd name="T58" fmla="*/ 25 w 51"/>
                <a:gd name="T59" fmla="*/ 68 h 99"/>
                <a:gd name="T60" fmla="*/ 27 w 51"/>
                <a:gd name="T61" fmla="*/ 77 h 99"/>
                <a:gd name="T62" fmla="*/ 29 w 51"/>
                <a:gd name="T63" fmla="*/ 90 h 99"/>
                <a:gd name="T64" fmla="*/ 29 w 51"/>
                <a:gd name="T65" fmla="*/ 92 h 99"/>
                <a:gd name="T66" fmla="*/ 18 w 51"/>
                <a:gd name="T67" fmla="*/ 81 h 99"/>
                <a:gd name="T68" fmla="*/ 5 w 51"/>
                <a:gd name="T69" fmla="*/ 68 h 99"/>
                <a:gd name="T70" fmla="*/ 0 w 51"/>
                <a:gd name="T71" fmla="*/ 56 h 99"/>
                <a:gd name="T72" fmla="*/ 8 w 51"/>
                <a:gd name="T73" fmla="*/ 73 h 99"/>
                <a:gd name="T74" fmla="*/ 11 w 51"/>
                <a:gd name="T75" fmla="*/ 77 h 99"/>
                <a:gd name="T76" fmla="*/ 21 w 51"/>
                <a:gd name="T77" fmla="*/ 86 h 99"/>
                <a:gd name="T78" fmla="*/ 29 w 51"/>
                <a:gd name="T79" fmla="*/ 95 h 99"/>
                <a:gd name="T80" fmla="*/ 30 w 51"/>
                <a:gd name="T81" fmla="*/ 99 h 99"/>
                <a:gd name="T82" fmla="*/ 32 w 51"/>
                <a:gd name="T83" fmla="*/ 92 h 99"/>
                <a:gd name="T84" fmla="*/ 33 w 51"/>
                <a:gd name="T85" fmla="*/ 87 h 99"/>
                <a:gd name="T86" fmla="*/ 37 w 51"/>
                <a:gd name="T87" fmla="*/ 85 h 99"/>
                <a:gd name="T88" fmla="*/ 38 w 51"/>
                <a:gd name="T89" fmla="*/ 84 h 99"/>
                <a:gd name="T90" fmla="*/ 45 w 51"/>
                <a:gd name="T91" fmla="*/ 78 h 99"/>
                <a:gd name="T92" fmla="*/ 49 w 51"/>
                <a:gd name="T93" fmla="*/ 73 h 99"/>
                <a:gd name="T94" fmla="*/ 44 w 51"/>
                <a:gd name="T95" fmla="*/ 77 h 99"/>
                <a:gd name="T96" fmla="*/ 37 w 51"/>
                <a:gd name="T97" fmla="*/ 83 h 99"/>
                <a:gd name="T98" fmla="*/ 36 w 51"/>
                <a:gd name="T99" fmla="*/ 83 h 99"/>
                <a:gd name="T100" fmla="*/ 33 w 51"/>
                <a:gd name="T101" fmla="*/ 85 h 99"/>
                <a:gd name="T102" fmla="*/ 36 w 51"/>
                <a:gd name="T103" fmla="*/ 74 h 99"/>
                <a:gd name="T104" fmla="*/ 41 w 51"/>
                <a:gd name="T105" fmla="*/ 63 h 99"/>
                <a:gd name="T106" fmla="*/ 44 w 51"/>
                <a:gd name="T107" fmla="*/ 56 h 99"/>
                <a:gd name="T108" fmla="*/ 51 w 51"/>
                <a:gd name="T109" fmla="*/ 48 h 99"/>
                <a:gd name="T110" fmla="*/ 41 w 51"/>
                <a:gd name="T111" fmla="*/ 60 h 99"/>
                <a:gd name="T112" fmla="*/ 31 w 51"/>
                <a:gd name="T113" fmla="*/ 47 h 99"/>
                <a:gd name="T114" fmla="*/ 31 w 51"/>
                <a:gd name="T11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99">
                  <a:moveTo>
                    <a:pt x="41" y="60"/>
                  </a:moveTo>
                  <a:cubicBezTo>
                    <a:pt x="40" y="60"/>
                    <a:pt x="40" y="61"/>
                    <a:pt x="39" y="62"/>
                  </a:cubicBezTo>
                  <a:cubicBezTo>
                    <a:pt x="38" y="64"/>
                    <a:pt x="38" y="64"/>
                    <a:pt x="38" y="64"/>
                  </a:cubicBezTo>
                  <a:cubicBezTo>
                    <a:pt x="37" y="67"/>
                    <a:pt x="36" y="69"/>
                    <a:pt x="35" y="72"/>
                  </a:cubicBezTo>
                  <a:cubicBezTo>
                    <a:pt x="35" y="70"/>
                    <a:pt x="35" y="69"/>
                    <a:pt x="35" y="67"/>
                  </a:cubicBezTo>
                  <a:cubicBezTo>
                    <a:pt x="35" y="65"/>
                    <a:pt x="35" y="63"/>
                    <a:pt x="34" y="61"/>
                  </a:cubicBezTo>
                  <a:cubicBezTo>
                    <a:pt x="34" y="59"/>
                    <a:pt x="34" y="56"/>
                    <a:pt x="33" y="54"/>
                  </a:cubicBezTo>
                  <a:cubicBezTo>
                    <a:pt x="33" y="54"/>
                    <a:pt x="33" y="54"/>
                    <a:pt x="33" y="54"/>
                  </a:cubicBezTo>
                  <a:cubicBezTo>
                    <a:pt x="33" y="53"/>
                    <a:pt x="33" y="51"/>
                    <a:pt x="33" y="50"/>
                  </a:cubicBezTo>
                  <a:cubicBezTo>
                    <a:pt x="32" y="49"/>
                    <a:pt x="33" y="48"/>
                    <a:pt x="33" y="47"/>
                  </a:cubicBezTo>
                  <a:cubicBezTo>
                    <a:pt x="34" y="46"/>
                    <a:pt x="34" y="45"/>
                    <a:pt x="35" y="44"/>
                  </a:cubicBezTo>
                  <a:cubicBezTo>
                    <a:pt x="36" y="43"/>
                    <a:pt x="37" y="42"/>
                    <a:pt x="38" y="41"/>
                  </a:cubicBezTo>
                  <a:cubicBezTo>
                    <a:pt x="39" y="40"/>
                    <a:pt x="39" y="40"/>
                    <a:pt x="39" y="40"/>
                  </a:cubicBezTo>
                  <a:cubicBezTo>
                    <a:pt x="39" y="40"/>
                    <a:pt x="39" y="40"/>
                    <a:pt x="39" y="40"/>
                  </a:cubicBezTo>
                  <a:cubicBezTo>
                    <a:pt x="40" y="39"/>
                    <a:pt x="40" y="39"/>
                    <a:pt x="41" y="39"/>
                  </a:cubicBezTo>
                  <a:cubicBezTo>
                    <a:pt x="42" y="38"/>
                    <a:pt x="43" y="37"/>
                    <a:pt x="44" y="37"/>
                  </a:cubicBezTo>
                  <a:cubicBezTo>
                    <a:pt x="45" y="36"/>
                    <a:pt x="46" y="35"/>
                    <a:pt x="48" y="35"/>
                  </a:cubicBezTo>
                  <a:cubicBezTo>
                    <a:pt x="45" y="36"/>
                    <a:pt x="43" y="37"/>
                    <a:pt x="40" y="38"/>
                  </a:cubicBezTo>
                  <a:cubicBezTo>
                    <a:pt x="40" y="38"/>
                    <a:pt x="39" y="38"/>
                    <a:pt x="39" y="39"/>
                  </a:cubicBezTo>
                  <a:cubicBezTo>
                    <a:pt x="38" y="39"/>
                    <a:pt x="38" y="39"/>
                    <a:pt x="38" y="39"/>
                  </a:cubicBezTo>
                  <a:cubicBezTo>
                    <a:pt x="37" y="40"/>
                    <a:pt x="37" y="40"/>
                    <a:pt x="37" y="40"/>
                  </a:cubicBezTo>
                  <a:cubicBezTo>
                    <a:pt x="36" y="41"/>
                    <a:pt x="35" y="42"/>
                    <a:pt x="34" y="43"/>
                  </a:cubicBezTo>
                  <a:cubicBezTo>
                    <a:pt x="33" y="44"/>
                    <a:pt x="32" y="45"/>
                    <a:pt x="31" y="46"/>
                  </a:cubicBezTo>
                  <a:cubicBezTo>
                    <a:pt x="31" y="46"/>
                    <a:pt x="31" y="47"/>
                    <a:pt x="31" y="47"/>
                  </a:cubicBezTo>
                  <a:cubicBezTo>
                    <a:pt x="31" y="46"/>
                    <a:pt x="31" y="46"/>
                    <a:pt x="31" y="45"/>
                  </a:cubicBezTo>
                  <a:cubicBezTo>
                    <a:pt x="30" y="44"/>
                    <a:pt x="30" y="44"/>
                    <a:pt x="30" y="43"/>
                  </a:cubicBezTo>
                  <a:cubicBezTo>
                    <a:pt x="30" y="42"/>
                    <a:pt x="30" y="41"/>
                    <a:pt x="30" y="39"/>
                  </a:cubicBezTo>
                  <a:cubicBezTo>
                    <a:pt x="29" y="37"/>
                    <a:pt x="29" y="34"/>
                    <a:pt x="30" y="31"/>
                  </a:cubicBezTo>
                  <a:cubicBezTo>
                    <a:pt x="30" y="30"/>
                    <a:pt x="30" y="29"/>
                    <a:pt x="30" y="27"/>
                  </a:cubicBezTo>
                  <a:cubicBezTo>
                    <a:pt x="30" y="26"/>
                    <a:pt x="31" y="25"/>
                    <a:pt x="31" y="23"/>
                  </a:cubicBezTo>
                  <a:cubicBezTo>
                    <a:pt x="31" y="22"/>
                    <a:pt x="32" y="21"/>
                    <a:pt x="32" y="20"/>
                  </a:cubicBezTo>
                  <a:cubicBezTo>
                    <a:pt x="32" y="18"/>
                    <a:pt x="33" y="17"/>
                    <a:pt x="33" y="16"/>
                  </a:cubicBezTo>
                  <a:cubicBezTo>
                    <a:pt x="32" y="18"/>
                    <a:pt x="31" y="21"/>
                    <a:pt x="30" y="23"/>
                  </a:cubicBezTo>
                  <a:cubicBezTo>
                    <a:pt x="29" y="26"/>
                    <a:pt x="28" y="28"/>
                    <a:pt x="28" y="31"/>
                  </a:cubicBezTo>
                  <a:cubicBezTo>
                    <a:pt x="28" y="33"/>
                    <a:pt x="28" y="35"/>
                    <a:pt x="28" y="36"/>
                  </a:cubicBezTo>
                  <a:cubicBezTo>
                    <a:pt x="27" y="34"/>
                    <a:pt x="27" y="33"/>
                    <a:pt x="26" y="31"/>
                  </a:cubicBezTo>
                  <a:cubicBezTo>
                    <a:pt x="26" y="29"/>
                    <a:pt x="26" y="27"/>
                    <a:pt x="25" y="25"/>
                  </a:cubicBezTo>
                  <a:cubicBezTo>
                    <a:pt x="25" y="21"/>
                    <a:pt x="25" y="17"/>
                    <a:pt x="24" y="12"/>
                  </a:cubicBezTo>
                  <a:cubicBezTo>
                    <a:pt x="24" y="8"/>
                    <a:pt x="24" y="4"/>
                    <a:pt x="24" y="0"/>
                  </a:cubicBezTo>
                  <a:cubicBezTo>
                    <a:pt x="24" y="8"/>
                    <a:pt x="23" y="17"/>
                    <a:pt x="24" y="25"/>
                  </a:cubicBezTo>
                  <a:cubicBezTo>
                    <a:pt x="24" y="27"/>
                    <a:pt x="25" y="29"/>
                    <a:pt x="25" y="31"/>
                  </a:cubicBezTo>
                  <a:cubicBezTo>
                    <a:pt x="25" y="33"/>
                    <a:pt x="26" y="35"/>
                    <a:pt x="26" y="37"/>
                  </a:cubicBezTo>
                  <a:cubicBezTo>
                    <a:pt x="27" y="41"/>
                    <a:pt x="28" y="45"/>
                    <a:pt x="29" y="49"/>
                  </a:cubicBezTo>
                  <a:cubicBezTo>
                    <a:pt x="30" y="53"/>
                    <a:pt x="31" y="57"/>
                    <a:pt x="32" y="61"/>
                  </a:cubicBezTo>
                  <a:cubicBezTo>
                    <a:pt x="32" y="63"/>
                    <a:pt x="33" y="65"/>
                    <a:pt x="33" y="67"/>
                  </a:cubicBezTo>
                  <a:cubicBezTo>
                    <a:pt x="33" y="69"/>
                    <a:pt x="33" y="71"/>
                    <a:pt x="32" y="73"/>
                  </a:cubicBezTo>
                  <a:cubicBezTo>
                    <a:pt x="32" y="75"/>
                    <a:pt x="32" y="77"/>
                    <a:pt x="31" y="79"/>
                  </a:cubicBezTo>
                  <a:cubicBezTo>
                    <a:pt x="31" y="80"/>
                    <a:pt x="30" y="82"/>
                    <a:pt x="30" y="83"/>
                  </a:cubicBezTo>
                  <a:cubicBezTo>
                    <a:pt x="30" y="81"/>
                    <a:pt x="29" y="79"/>
                    <a:pt x="29" y="76"/>
                  </a:cubicBezTo>
                  <a:cubicBezTo>
                    <a:pt x="29" y="75"/>
                    <a:pt x="28" y="74"/>
                    <a:pt x="28" y="72"/>
                  </a:cubicBezTo>
                  <a:cubicBezTo>
                    <a:pt x="28" y="71"/>
                    <a:pt x="27" y="69"/>
                    <a:pt x="27" y="68"/>
                  </a:cubicBezTo>
                  <a:cubicBezTo>
                    <a:pt x="25" y="65"/>
                    <a:pt x="24" y="62"/>
                    <a:pt x="22" y="60"/>
                  </a:cubicBezTo>
                  <a:cubicBezTo>
                    <a:pt x="21" y="57"/>
                    <a:pt x="19" y="55"/>
                    <a:pt x="18" y="52"/>
                  </a:cubicBezTo>
                  <a:cubicBezTo>
                    <a:pt x="17" y="49"/>
                    <a:pt x="15" y="47"/>
                    <a:pt x="14" y="44"/>
                  </a:cubicBezTo>
                  <a:cubicBezTo>
                    <a:pt x="13" y="41"/>
                    <a:pt x="13" y="38"/>
                    <a:pt x="12" y="35"/>
                  </a:cubicBezTo>
                  <a:cubicBezTo>
                    <a:pt x="12" y="32"/>
                    <a:pt x="11" y="29"/>
                    <a:pt x="11" y="26"/>
                  </a:cubicBezTo>
                  <a:cubicBezTo>
                    <a:pt x="11" y="32"/>
                    <a:pt x="12" y="38"/>
                    <a:pt x="14" y="44"/>
                  </a:cubicBezTo>
                  <a:cubicBezTo>
                    <a:pt x="14" y="47"/>
                    <a:pt x="16" y="50"/>
                    <a:pt x="17" y="52"/>
                  </a:cubicBezTo>
                  <a:cubicBezTo>
                    <a:pt x="18" y="55"/>
                    <a:pt x="20" y="58"/>
                    <a:pt x="21" y="60"/>
                  </a:cubicBezTo>
                  <a:cubicBezTo>
                    <a:pt x="23" y="63"/>
                    <a:pt x="24" y="66"/>
                    <a:pt x="25" y="68"/>
                  </a:cubicBezTo>
                  <a:cubicBezTo>
                    <a:pt x="25" y="70"/>
                    <a:pt x="26" y="71"/>
                    <a:pt x="26" y="72"/>
                  </a:cubicBezTo>
                  <a:cubicBezTo>
                    <a:pt x="26" y="74"/>
                    <a:pt x="27" y="75"/>
                    <a:pt x="27" y="77"/>
                  </a:cubicBezTo>
                  <a:cubicBezTo>
                    <a:pt x="27" y="80"/>
                    <a:pt x="28" y="83"/>
                    <a:pt x="28" y="86"/>
                  </a:cubicBezTo>
                  <a:cubicBezTo>
                    <a:pt x="28" y="87"/>
                    <a:pt x="29" y="88"/>
                    <a:pt x="29" y="90"/>
                  </a:cubicBezTo>
                  <a:cubicBezTo>
                    <a:pt x="29" y="90"/>
                    <a:pt x="29" y="91"/>
                    <a:pt x="29" y="91"/>
                  </a:cubicBezTo>
                  <a:cubicBezTo>
                    <a:pt x="29" y="91"/>
                    <a:pt x="29" y="92"/>
                    <a:pt x="29" y="92"/>
                  </a:cubicBezTo>
                  <a:cubicBezTo>
                    <a:pt x="27" y="89"/>
                    <a:pt x="25" y="87"/>
                    <a:pt x="23" y="85"/>
                  </a:cubicBezTo>
                  <a:cubicBezTo>
                    <a:pt x="21" y="84"/>
                    <a:pt x="20" y="82"/>
                    <a:pt x="18" y="81"/>
                  </a:cubicBezTo>
                  <a:cubicBezTo>
                    <a:pt x="17" y="79"/>
                    <a:pt x="15" y="78"/>
                    <a:pt x="13" y="77"/>
                  </a:cubicBezTo>
                  <a:cubicBezTo>
                    <a:pt x="10" y="74"/>
                    <a:pt x="7" y="71"/>
                    <a:pt x="5" y="68"/>
                  </a:cubicBezTo>
                  <a:cubicBezTo>
                    <a:pt x="4" y="66"/>
                    <a:pt x="3" y="64"/>
                    <a:pt x="2" y="62"/>
                  </a:cubicBezTo>
                  <a:cubicBezTo>
                    <a:pt x="1" y="60"/>
                    <a:pt x="0" y="58"/>
                    <a:pt x="0" y="56"/>
                  </a:cubicBezTo>
                  <a:cubicBezTo>
                    <a:pt x="1" y="60"/>
                    <a:pt x="2" y="64"/>
                    <a:pt x="4" y="68"/>
                  </a:cubicBezTo>
                  <a:cubicBezTo>
                    <a:pt x="5" y="70"/>
                    <a:pt x="6" y="72"/>
                    <a:pt x="8" y="73"/>
                  </a:cubicBezTo>
                  <a:cubicBezTo>
                    <a:pt x="8" y="74"/>
                    <a:pt x="9" y="75"/>
                    <a:pt x="10" y="76"/>
                  </a:cubicBezTo>
                  <a:cubicBezTo>
                    <a:pt x="10" y="76"/>
                    <a:pt x="11" y="76"/>
                    <a:pt x="11" y="77"/>
                  </a:cubicBezTo>
                  <a:cubicBezTo>
                    <a:pt x="11" y="77"/>
                    <a:pt x="12" y="78"/>
                    <a:pt x="12" y="78"/>
                  </a:cubicBezTo>
                  <a:cubicBezTo>
                    <a:pt x="16" y="80"/>
                    <a:pt x="19" y="83"/>
                    <a:pt x="21" y="86"/>
                  </a:cubicBezTo>
                  <a:cubicBezTo>
                    <a:pt x="23" y="88"/>
                    <a:pt x="24" y="89"/>
                    <a:pt x="26" y="91"/>
                  </a:cubicBezTo>
                  <a:cubicBezTo>
                    <a:pt x="27" y="92"/>
                    <a:pt x="28" y="94"/>
                    <a:pt x="29" y="95"/>
                  </a:cubicBezTo>
                  <a:cubicBezTo>
                    <a:pt x="29" y="96"/>
                    <a:pt x="29" y="97"/>
                    <a:pt x="29" y="98"/>
                  </a:cubicBezTo>
                  <a:cubicBezTo>
                    <a:pt x="29" y="99"/>
                    <a:pt x="29" y="99"/>
                    <a:pt x="30" y="99"/>
                  </a:cubicBezTo>
                  <a:cubicBezTo>
                    <a:pt x="31" y="99"/>
                    <a:pt x="32" y="99"/>
                    <a:pt x="32" y="98"/>
                  </a:cubicBezTo>
                  <a:cubicBezTo>
                    <a:pt x="32" y="96"/>
                    <a:pt x="32" y="94"/>
                    <a:pt x="32" y="92"/>
                  </a:cubicBezTo>
                  <a:cubicBezTo>
                    <a:pt x="32" y="90"/>
                    <a:pt x="32" y="89"/>
                    <a:pt x="32" y="88"/>
                  </a:cubicBezTo>
                  <a:cubicBezTo>
                    <a:pt x="32" y="88"/>
                    <a:pt x="33" y="88"/>
                    <a:pt x="33" y="87"/>
                  </a:cubicBezTo>
                  <a:cubicBezTo>
                    <a:pt x="34" y="87"/>
                    <a:pt x="35" y="86"/>
                    <a:pt x="36" y="86"/>
                  </a:cubicBezTo>
                  <a:cubicBezTo>
                    <a:pt x="36" y="86"/>
                    <a:pt x="36" y="85"/>
                    <a:pt x="37" y="85"/>
                  </a:cubicBezTo>
                  <a:cubicBezTo>
                    <a:pt x="38" y="85"/>
                    <a:pt x="38" y="85"/>
                    <a:pt x="38" y="85"/>
                  </a:cubicBezTo>
                  <a:cubicBezTo>
                    <a:pt x="38" y="85"/>
                    <a:pt x="38" y="84"/>
                    <a:pt x="38" y="84"/>
                  </a:cubicBezTo>
                  <a:cubicBezTo>
                    <a:pt x="39" y="84"/>
                    <a:pt x="40" y="83"/>
                    <a:pt x="41" y="82"/>
                  </a:cubicBezTo>
                  <a:cubicBezTo>
                    <a:pt x="42" y="81"/>
                    <a:pt x="44" y="79"/>
                    <a:pt x="45" y="78"/>
                  </a:cubicBezTo>
                  <a:cubicBezTo>
                    <a:pt x="46" y="77"/>
                    <a:pt x="46" y="76"/>
                    <a:pt x="47" y="75"/>
                  </a:cubicBezTo>
                  <a:cubicBezTo>
                    <a:pt x="48" y="74"/>
                    <a:pt x="48" y="74"/>
                    <a:pt x="49" y="73"/>
                  </a:cubicBezTo>
                  <a:cubicBezTo>
                    <a:pt x="48" y="73"/>
                    <a:pt x="47" y="74"/>
                    <a:pt x="47" y="75"/>
                  </a:cubicBezTo>
                  <a:cubicBezTo>
                    <a:pt x="46" y="76"/>
                    <a:pt x="45" y="76"/>
                    <a:pt x="44" y="77"/>
                  </a:cubicBezTo>
                  <a:cubicBezTo>
                    <a:pt x="43" y="78"/>
                    <a:pt x="41" y="80"/>
                    <a:pt x="40" y="81"/>
                  </a:cubicBezTo>
                  <a:cubicBezTo>
                    <a:pt x="39" y="82"/>
                    <a:pt x="38" y="82"/>
                    <a:pt x="37" y="83"/>
                  </a:cubicBezTo>
                  <a:cubicBezTo>
                    <a:pt x="37" y="83"/>
                    <a:pt x="37" y="83"/>
                    <a:pt x="37" y="83"/>
                  </a:cubicBezTo>
                  <a:cubicBezTo>
                    <a:pt x="36" y="83"/>
                    <a:pt x="36" y="83"/>
                    <a:pt x="36" y="83"/>
                  </a:cubicBezTo>
                  <a:cubicBezTo>
                    <a:pt x="36" y="84"/>
                    <a:pt x="35" y="84"/>
                    <a:pt x="35" y="84"/>
                  </a:cubicBezTo>
                  <a:cubicBezTo>
                    <a:pt x="34" y="84"/>
                    <a:pt x="33" y="85"/>
                    <a:pt x="33" y="85"/>
                  </a:cubicBezTo>
                  <a:cubicBezTo>
                    <a:pt x="33" y="84"/>
                    <a:pt x="33" y="83"/>
                    <a:pt x="33" y="83"/>
                  </a:cubicBezTo>
                  <a:cubicBezTo>
                    <a:pt x="36" y="74"/>
                    <a:pt x="36" y="74"/>
                    <a:pt x="36" y="74"/>
                  </a:cubicBezTo>
                  <a:cubicBezTo>
                    <a:pt x="38" y="71"/>
                    <a:pt x="39" y="68"/>
                    <a:pt x="40" y="65"/>
                  </a:cubicBezTo>
                  <a:cubicBezTo>
                    <a:pt x="41" y="63"/>
                    <a:pt x="41" y="63"/>
                    <a:pt x="41" y="63"/>
                  </a:cubicBezTo>
                  <a:cubicBezTo>
                    <a:pt x="41" y="62"/>
                    <a:pt x="41" y="61"/>
                    <a:pt x="42" y="60"/>
                  </a:cubicBezTo>
                  <a:cubicBezTo>
                    <a:pt x="42" y="59"/>
                    <a:pt x="43" y="57"/>
                    <a:pt x="44" y="56"/>
                  </a:cubicBezTo>
                  <a:cubicBezTo>
                    <a:pt x="45" y="55"/>
                    <a:pt x="46" y="53"/>
                    <a:pt x="47" y="52"/>
                  </a:cubicBezTo>
                  <a:cubicBezTo>
                    <a:pt x="48" y="51"/>
                    <a:pt x="49" y="50"/>
                    <a:pt x="51" y="48"/>
                  </a:cubicBezTo>
                  <a:cubicBezTo>
                    <a:pt x="48" y="50"/>
                    <a:pt x="45" y="53"/>
                    <a:pt x="43" y="55"/>
                  </a:cubicBezTo>
                  <a:cubicBezTo>
                    <a:pt x="42" y="57"/>
                    <a:pt x="41" y="58"/>
                    <a:pt x="41" y="60"/>
                  </a:cubicBezTo>
                  <a:close/>
                  <a:moveTo>
                    <a:pt x="31" y="47"/>
                  </a:moveTo>
                  <a:cubicBezTo>
                    <a:pt x="31" y="47"/>
                    <a:pt x="31" y="47"/>
                    <a:pt x="31" y="47"/>
                  </a:cubicBezTo>
                  <a:cubicBezTo>
                    <a:pt x="31" y="47"/>
                    <a:pt x="31" y="47"/>
                    <a:pt x="31" y="47"/>
                  </a:cubicBezTo>
                  <a:cubicBezTo>
                    <a:pt x="31" y="47"/>
                    <a:pt x="31" y="47"/>
                    <a:pt x="31" y="4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2158"/>
            <p:cNvSpPr>
              <a:spLocks/>
            </p:cNvSpPr>
            <p:nvPr/>
          </p:nvSpPr>
          <p:spPr bwMode="auto">
            <a:xfrm>
              <a:off x="7419949" y="3382980"/>
              <a:ext cx="304802" cy="219077"/>
            </a:xfrm>
            <a:custGeom>
              <a:avLst/>
              <a:gdLst>
                <a:gd name="T0" fmla="*/ 12 w 81"/>
                <a:gd name="T1" fmla="*/ 27 h 58"/>
                <a:gd name="T2" fmla="*/ 17 w 81"/>
                <a:gd name="T3" fmla="*/ 30 h 58"/>
                <a:gd name="T4" fmla="*/ 33 w 81"/>
                <a:gd name="T5" fmla="*/ 38 h 58"/>
                <a:gd name="T6" fmla="*/ 58 w 81"/>
                <a:gd name="T7" fmla="*/ 44 h 58"/>
                <a:gd name="T8" fmla="*/ 73 w 81"/>
                <a:gd name="T9" fmla="*/ 52 h 58"/>
                <a:gd name="T10" fmla="*/ 81 w 81"/>
                <a:gd name="T11" fmla="*/ 58 h 58"/>
                <a:gd name="T12" fmla="*/ 70 w 81"/>
                <a:gd name="T13" fmla="*/ 46 h 58"/>
                <a:gd name="T14" fmla="*/ 31 w 81"/>
                <a:gd name="T15" fmla="*/ 22 h 58"/>
                <a:gd name="T16" fmla="*/ 14 w 81"/>
                <a:gd name="T17" fmla="*/ 10 h 58"/>
                <a:gd name="T18" fmla="*/ 0 w 81"/>
                <a:gd name="T19" fmla="*/ 0 h 58"/>
                <a:gd name="T20" fmla="*/ 0 w 81"/>
                <a:gd name="T21" fmla="*/ 0 h 58"/>
                <a:gd name="T22" fmla="*/ 12 w 81"/>
                <a:gd name="T23"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58">
                  <a:moveTo>
                    <a:pt x="12" y="27"/>
                  </a:moveTo>
                  <a:cubicBezTo>
                    <a:pt x="14" y="28"/>
                    <a:pt x="15" y="29"/>
                    <a:pt x="17" y="30"/>
                  </a:cubicBezTo>
                  <a:cubicBezTo>
                    <a:pt x="22" y="33"/>
                    <a:pt x="27" y="35"/>
                    <a:pt x="33" y="38"/>
                  </a:cubicBezTo>
                  <a:cubicBezTo>
                    <a:pt x="41" y="41"/>
                    <a:pt x="50" y="42"/>
                    <a:pt x="58" y="44"/>
                  </a:cubicBezTo>
                  <a:cubicBezTo>
                    <a:pt x="64" y="46"/>
                    <a:pt x="68" y="49"/>
                    <a:pt x="73" y="52"/>
                  </a:cubicBezTo>
                  <a:cubicBezTo>
                    <a:pt x="75" y="54"/>
                    <a:pt x="78" y="57"/>
                    <a:pt x="81" y="58"/>
                  </a:cubicBezTo>
                  <a:cubicBezTo>
                    <a:pt x="76" y="54"/>
                    <a:pt x="72" y="48"/>
                    <a:pt x="70" y="46"/>
                  </a:cubicBezTo>
                  <a:cubicBezTo>
                    <a:pt x="59" y="34"/>
                    <a:pt x="44" y="29"/>
                    <a:pt x="31" y="22"/>
                  </a:cubicBezTo>
                  <a:cubicBezTo>
                    <a:pt x="25" y="18"/>
                    <a:pt x="19" y="14"/>
                    <a:pt x="14" y="10"/>
                  </a:cubicBezTo>
                  <a:cubicBezTo>
                    <a:pt x="9" y="7"/>
                    <a:pt x="5" y="3"/>
                    <a:pt x="0" y="0"/>
                  </a:cubicBezTo>
                  <a:cubicBezTo>
                    <a:pt x="0" y="0"/>
                    <a:pt x="0" y="0"/>
                    <a:pt x="0" y="0"/>
                  </a:cubicBezTo>
                  <a:cubicBezTo>
                    <a:pt x="6" y="8"/>
                    <a:pt x="9" y="17"/>
                    <a:pt x="12"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2161"/>
            <p:cNvSpPr>
              <a:spLocks/>
            </p:cNvSpPr>
            <p:nvPr/>
          </p:nvSpPr>
          <p:spPr bwMode="auto">
            <a:xfrm>
              <a:off x="7499324" y="3390918"/>
              <a:ext cx="115888" cy="112713"/>
            </a:xfrm>
            <a:custGeom>
              <a:avLst/>
              <a:gdLst>
                <a:gd name="T0" fmla="*/ 13 w 31"/>
                <a:gd name="T1" fmla="*/ 19 h 30"/>
                <a:gd name="T2" fmla="*/ 31 w 31"/>
                <a:gd name="T3" fmla="*/ 30 h 30"/>
                <a:gd name="T4" fmla="*/ 23 w 31"/>
                <a:gd name="T5" fmla="*/ 22 h 30"/>
                <a:gd name="T6" fmla="*/ 22 w 31"/>
                <a:gd name="T7" fmla="*/ 10 h 30"/>
                <a:gd name="T8" fmla="*/ 24 w 31"/>
                <a:gd name="T9" fmla="*/ 2 h 30"/>
                <a:gd name="T10" fmla="*/ 0 w 31"/>
                <a:gd name="T11" fmla="*/ 1 h 30"/>
                <a:gd name="T12" fmla="*/ 13 w 31"/>
                <a:gd name="T13" fmla="*/ 19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3" y="19"/>
                  </a:moveTo>
                  <a:cubicBezTo>
                    <a:pt x="18" y="24"/>
                    <a:pt x="25" y="27"/>
                    <a:pt x="31" y="30"/>
                  </a:cubicBezTo>
                  <a:cubicBezTo>
                    <a:pt x="28" y="28"/>
                    <a:pt x="25" y="25"/>
                    <a:pt x="23" y="22"/>
                  </a:cubicBezTo>
                  <a:cubicBezTo>
                    <a:pt x="20" y="19"/>
                    <a:pt x="21" y="14"/>
                    <a:pt x="22" y="10"/>
                  </a:cubicBezTo>
                  <a:cubicBezTo>
                    <a:pt x="23" y="7"/>
                    <a:pt x="24" y="4"/>
                    <a:pt x="24" y="2"/>
                  </a:cubicBezTo>
                  <a:cubicBezTo>
                    <a:pt x="16" y="0"/>
                    <a:pt x="8" y="1"/>
                    <a:pt x="0" y="1"/>
                  </a:cubicBezTo>
                  <a:cubicBezTo>
                    <a:pt x="1" y="8"/>
                    <a:pt x="9" y="14"/>
                    <a:pt x="13"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2162"/>
            <p:cNvSpPr>
              <a:spLocks/>
            </p:cNvSpPr>
            <p:nvPr/>
          </p:nvSpPr>
          <p:spPr bwMode="auto">
            <a:xfrm>
              <a:off x="7521549" y="3586181"/>
              <a:ext cx="338140" cy="128588"/>
            </a:xfrm>
            <a:custGeom>
              <a:avLst/>
              <a:gdLst>
                <a:gd name="T0" fmla="*/ 54 w 90"/>
                <a:gd name="T1" fmla="*/ 4 h 34"/>
                <a:gd name="T2" fmla="*/ 42 w 90"/>
                <a:gd name="T3" fmla="*/ 4 h 34"/>
                <a:gd name="T4" fmla="*/ 28 w 90"/>
                <a:gd name="T5" fmla="*/ 6 h 34"/>
                <a:gd name="T6" fmla="*/ 1 w 90"/>
                <a:gd name="T7" fmla="*/ 0 h 34"/>
                <a:gd name="T8" fmla="*/ 0 w 90"/>
                <a:gd name="T9" fmla="*/ 0 h 34"/>
                <a:gd name="T10" fmla="*/ 28 w 90"/>
                <a:gd name="T11" fmla="*/ 16 h 34"/>
                <a:gd name="T12" fmla="*/ 57 w 90"/>
                <a:gd name="T13" fmla="*/ 8 h 34"/>
                <a:gd name="T14" fmla="*/ 71 w 90"/>
                <a:gd name="T15" fmla="*/ 19 h 34"/>
                <a:gd name="T16" fmla="*/ 80 w 90"/>
                <a:gd name="T17" fmla="*/ 29 h 34"/>
                <a:gd name="T18" fmla="*/ 89 w 90"/>
                <a:gd name="T19" fmla="*/ 34 h 34"/>
                <a:gd name="T20" fmla="*/ 90 w 90"/>
                <a:gd name="T21" fmla="*/ 30 h 34"/>
                <a:gd name="T22" fmla="*/ 80 w 90"/>
                <a:gd name="T23" fmla="*/ 27 h 34"/>
                <a:gd name="T24" fmla="*/ 71 w 90"/>
                <a:gd name="T25" fmla="*/ 18 h 34"/>
                <a:gd name="T26" fmla="*/ 58 w 90"/>
                <a:gd name="T27" fmla="*/ 6 h 34"/>
                <a:gd name="T28" fmla="*/ 54 w 90"/>
                <a:gd name="T29"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34">
                  <a:moveTo>
                    <a:pt x="54" y="4"/>
                  </a:moveTo>
                  <a:cubicBezTo>
                    <a:pt x="51" y="4"/>
                    <a:pt x="45" y="4"/>
                    <a:pt x="42" y="4"/>
                  </a:cubicBezTo>
                  <a:cubicBezTo>
                    <a:pt x="37" y="3"/>
                    <a:pt x="33" y="5"/>
                    <a:pt x="28" y="6"/>
                  </a:cubicBezTo>
                  <a:cubicBezTo>
                    <a:pt x="18" y="7"/>
                    <a:pt x="9" y="6"/>
                    <a:pt x="1" y="0"/>
                  </a:cubicBezTo>
                  <a:cubicBezTo>
                    <a:pt x="0" y="0"/>
                    <a:pt x="0" y="0"/>
                    <a:pt x="0" y="0"/>
                  </a:cubicBezTo>
                  <a:cubicBezTo>
                    <a:pt x="8" y="8"/>
                    <a:pt x="18" y="13"/>
                    <a:pt x="28" y="16"/>
                  </a:cubicBezTo>
                  <a:cubicBezTo>
                    <a:pt x="35" y="17"/>
                    <a:pt x="50" y="16"/>
                    <a:pt x="57" y="8"/>
                  </a:cubicBezTo>
                  <a:cubicBezTo>
                    <a:pt x="65" y="9"/>
                    <a:pt x="67" y="15"/>
                    <a:pt x="71" y="19"/>
                  </a:cubicBezTo>
                  <a:cubicBezTo>
                    <a:pt x="74" y="23"/>
                    <a:pt x="76" y="26"/>
                    <a:pt x="80" y="29"/>
                  </a:cubicBezTo>
                  <a:cubicBezTo>
                    <a:pt x="83" y="31"/>
                    <a:pt x="86" y="32"/>
                    <a:pt x="89" y="34"/>
                  </a:cubicBezTo>
                  <a:cubicBezTo>
                    <a:pt x="89" y="32"/>
                    <a:pt x="89" y="31"/>
                    <a:pt x="90" y="30"/>
                  </a:cubicBezTo>
                  <a:cubicBezTo>
                    <a:pt x="87" y="30"/>
                    <a:pt x="83" y="29"/>
                    <a:pt x="80" y="27"/>
                  </a:cubicBezTo>
                  <a:cubicBezTo>
                    <a:pt x="77" y="25"/>
                    <a:pt x="74" y="21"/>
                    <a:pt x="71" y="18"/>
                  </a:cubicBezTo>
                  <a:cubicBezTo>
                    <a:pt x="67" y="13"/>
                    <a:pt x="63" y="7"/>
                    <a:pt x="58" y="6"/>
                  </a:cubicBezTo>
                  <a:cubicBezTo>
                    <a:pt x="57" y="5"/>
                    <a:pt x="55" y="5"/>
                    <a:pt x="54"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2163"/>
            <p:cNvSpPr>
              <a:spLocks noEditPoints="1"/>
            </p:cNvSpPr>
            <p:nvPr/>
          </p:nvSpPr>
          <p:spPr bwMode="auto">
            <a:xfrm>
              <a:off x="7431061" y="3390918"/>
              <a:ext cx="307977" cy="222252"/>
            </a:xfrm>
            <a:custGeom>
              <a:avLst/>
              <a:gdLst>
                <a:gd name="T0" fmla="*/ 58 w 82"/>
                <a:gd name="T1" fmla="*/ 27 h 59"/>
                <a:gd name="T2" fmla="*/ 63 w 82"/>
                <a:gd name="T3" fmla="*/ 37 h 59"/>
                <a:gd name="T4" fmla="*/ 54 w 82"/>
                <a:gd name="T5" fmla="*/ 30 h 59"/>
                <a:gd name="T6" fmla="*/ 48 w 82"/>
                <a:gd name="T7" fmla="*/ 27 h 59"/>
                <a:gd name="T8" fmla="*/ 42 w 82"/>
                <a:gd name="T9" fmla="*/ 23 h 59"/>
                <a:gd name="T10" fmla="*/ 41 w 82"/>
                <a:gd name="T11" fmla="*/ 15 h 59"/>
                <a:gd name="T12" fmla="*/ 41 w 82"/>
                <a:gd name="T13" fmla="*/ 13 h 59"/>
                <a:gd name="T14" fmla="*/ 41 w 82"/>
                <a:gd name="T15" fmla="*/ 8 h 59"/>
                <a:gd name="T16" fmla="*/ 40 w 82"/>
                <a:gd name="T17" fmla="*/ 11 h 59"/>
                <a:gd name="T18" fmla="*/ 39 w 82"/>
                <a:gd name="T19" fmla="*/ 14 h 59"/>
                <a:gd name="T20" fmla="*/ 39 w 82"/>
                <a:gd name="T21" fmla="*/ 19 h 59"/>
                <a:gd name="T22" fmla="*/ 41 w 82"/>
                <a:gd name="T23" fmla="*/ 24 h 59"/>
                <a:gd name="T24" fmla="*/ 38 w 82"/>
                <a:gd name="T25" fmla="*/ 23 h 59"/>
                <a:gd name="T26" fmla="*/ 28 w 82"/>
                <a:gd name="T27" fmla="*/ 16 h 59"/>
                <a:gd name="T28" fmla="*/ 23 w 82"/>
                <a:gd name="T29" fmla="*/ 10 h 59"/>
                <a:gd name="T30" fmla="*/ 18 w 82"/>
                <a:gd name="T31" fmla="*/ 3 h 59"/>
                <a:gd name="T32" fmla="*/ 27 w 82"/>
                <a:gd name="T33" fmla="*/ 17 h 59"/>
                <a:gd name="T34" fmla="*/ 26 w 82"/>
                <a:gd name="T35" fmla="*/ 18 h 59"/>
                <a:gd name="T36" fmla="*/ 10 w 82"/>
                <a:gd name="T37" fmla="*/ 8 h 59"/>
                <a:gd name="T38" fmla="*/ 20 w 82"/>
                <a:gd name="T39" fmla="*/ 16 h 59"/>
                <a:gd name="T40" fmla="*/ 30 w 82"/>
                <a:gd name="T41" fmla="*/ 22 h 59"/>
                <a:gd name="T42" fmla="*/ 53 w 82"/>
                <a:gd name="T43" fmla="*/ 33 h 59"/>
                <a:gd name="T44" fmla="*/ 62 w 82"/>
                <a:gd name="T45" fmla="*/ 40 h 59"/>
                <a:gd name="T46" fmla="*/ 69 w 82"/>
                <a:gd name="T47" fmla="*/ 48 h 59"/>
                <a:gd name="T48" fmla="*/ 59 w 82"/>
                <a:gd name="T49" fmla="*/ 43 h 59"/>
                <a:gd name="T50" fmla="*/ 45 w 82"/>
                <a:gd name="T51" fmla="*/ 39 h 59"/>
                <a:gd name="T52" fmla="*/ 28 w 82"/>
                <a:gd name="T53" fmla="*/ 35 h 59"/>
                <a:gd name="T54" fmla="*/ 13 w 82"/>
                <a:gd name="T55" fmla="*/ 27 h 59"/>
                <a:gd name="T56" fmla="*/ 36 w 82"/>
                <a:gd name="T57" fmla="*/ 39 h 59"/>
                <a:gd name="T58" fmla="*/ 54 w 82"/>
                <a:gd name="T59" fmla="*/ 43 h 59"/>
                <a:gd name="T60" fmla="*/ 62 w 82"/>
                <a:gd name="T61" fmla="*/ 46 h 59"/>
                <a:gd name="T62" fmla="*/ 73 w 82"/>
                <a:gd name="T63" fmla="*/ 53 h 59"/>
                <a:gd name="T64" fmla="*/ 74 w 82"/>
                <a:gd name="T65" fmla="*/ 54 h 59"/>
                <a:gd name="T66" fmla="*/ 59 w 82"/>
                <a:gd name="T67" fmla="*/ 56 h 59"/>
                <a:gd name="T68" fmla="*/ 40 w 82"/>
                <a:gd name="T69" fmla="*/ 58 h 59"/>
                <a:gd name="T70" fmla="*/ 28 w 82"/>
                <a:gd name="T71" fmla="*/ 54 h 59"/>
                <a:gd name="T72" fmla="*/ 47 w 82"/>
                <a:gd name="T73" fmla="*/ 59 h 59"/>
                <a:gd name="T74" fmla="*/ 52 w 82"/>
                <a:gd name="T75" fmla="*/ 59 h 59"/>
                <a:gd name="T76" fmla="*/ 66 w 82"/>
                <a:gd name="T77" fmla="*/ 57 h 59"/>
                <a:gd name="T78" fmla="*/ 76 w 82"/>
                <a:gd name="T79" fmla="*/ 57 h 59"/>
                <a:gd name="T80" fmla="*/ 81 w 82"/>
                <a:gd name="T81" fmla="*/ 58 h 59"/>
                <a:gd name="T82" fmla="*/ 76 w 82"/>
                <a:gd name="T83" fmla="*/ 52 h 59"/>
                <a:gd name="T84" fmla="*/ 74 w 82"/>
                <a:gd name="T85" fmla="*/ 48 h 59"/>
                <a:gd name="T86" fmla="*/ 74 w 82"/>
                <a:gd name="T87" fmla="*/ 44 h 59"/>
                <a:gd name="T88" fmla="*/ 75 w 82"/>
                <a:gd name="T89" fmla="*/ 42 h 59"/>
                <a:gd name="T90" fmla="*/ 74 w 82"/>
                <a:gd name="T91" fmla="*/ 33 h 59"/>
                <a:gd name="T92" fmla="*/ 72 w 82"/>
                <a:gd name="T93" fmla="*/ 27 h 59"/>
                <a:gd name="T94" fmla="*/ 73 w 82"/>
                <a:gd name="T95" fmla="*/ 33 h 59"/>
                <a:gd name="T96" fmla="*/ 73 w 82"/>
                <a:gd name="T97" fmla="*/ 42 h 59"/>
                <a:gd name="T98" fmla="*/ 72 w 82"/>
                <a:gd name="T99" fmla="*/ 44 h 59"/>
                <a:gd name="T100" fmla="*/ 72 w 82"/>
                <a:gd name="T101" fmla="*/ 47 h 59"/>
                <a:gd name="T102" fmla="*/ 66 w 82"/>
                <a:gd name="T103" fmla="*/ 37 h 59"/>
                <a:gd name="T104" fmla="*/ 59 w 82"/>
                <a:gd name="T105" fmla="*/ 27 h 59"/>
                <a:gd name="T106" fmla="*/ 56 w 82"/>
                <a:gd name="T107" fmla="*/ 20 h 59"/>
                <a:gd name="T108" fmla="*/ 54 w 82"/>
                <a:gd name="T109" fmla="*/ 10 h 59"/>
                <a:gd name="T110" fmla="*/ 57 w 82"/>
                <a:gd name="T111" fmla="*/ 25 h 59"/>
                <a:gd name="T112" fmla="*/ 41 w 82"/>
                <a:gd name="T113" fmla="*/ 25 h 59"/>
                <a:gd name="T114" fmla="*/ 41 w 82"/>
                <a:gd name="T115"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59">
                  <a:moveTo>
                    <a:pt x="57" y="25"/>
                  </a:moveTo>
                  <a:cubicBezTo>
                    <a:pt x="57" y="26"/>
                    <a:pt x="58" y="27"/>
                    <a:pt x="58" y="27"/>
                  </a:cubicBezTo>
                  <a:cubicBezTo>
                    <a:pt x="59" y="30"/>
                    <a:pt x="59" y="30"/>
                    <a:pt x="59" y="30"/>
                  </a:cubicBezTo>
                  <a:cubicBezTo>
                    <a:pt x="60" y="32"/>
                    <a:pt x="62" y="34"/>
                    <a:pt x="63" y="37"/>
                  </a:cubicBezTo>
                  <a:cubicBezTo>
                    <a:pt x="62" y="36"/>
                    <a:pt x="61" y="35"/>
                    <a:pt x="59" y="34"/>
                  </a:cubicBezTo>
                  <a:cubicBezTo>
                    <a:pt x="58" y="33"/>
                    <a:pt x="56" y="31"/>
                    <a:pt x="54" y="30"/>
                  </a:cubicBezTo>
                  <a:cubicBezTo>
                    <a:pt x="52" y="29"/>
                    <a:pt x="50" y="28"/>
                    <a:pt x="48" y="28"/>
                  </a:cubicBezTo>
                  <a:cubicBezTo>
                    <a:pt x="48" y="27"/>
                    <a:pt x="48" y="27"/>
                    <a:pt x="48" y="27"/>
                  </a:cubicBezTo>
                  <a:cubicBezTo>
                    <a:pt x="46" y="27"/>
                    <a:pt x="45" y="26"/>
                    <a:pt x="44" y="25"/>
                  </a:cubicBezTo>
                  <a:cubicBezTo>
                    <a:pt x="43" y="24"/>
                    <a:pt x="43" y="24"/>
                    <a:pt x="42" y="23"/>
                  </a:cubicBezTo>
                  <a:cubicBezTo>
                    <a:pt x="41" y="22"/>
                    <a:pt x="41" y="20"/>
                    <a:pt x="41" y="19"/>
                  </a:cubicBezTo>
                  <a:cubicBezTo>
                    <a:pt x="41" y="18"/>
                    <a:pt x="41" y="17"/>
                    <a:pt x="41" y="15"/>
                  </a:cubicBezTo>
                  <a:cubicBezTo>
                    <a:pt x="41" y="14"/>
                    <a:pt x="41" y="14"/>
                    <a:pt x="41" y="14"/>
                  </a:cubicBezTo>
                  <a:cubicBezTo>
                    <a:pt x="41" y="14"/>
                    <a:pt x="41" y="14"/>
                    <a:pt x="41" y="13"/>
                  </a:cubicBezTo>
                  <a:cubicBezTo>
                    <a:pt x="41" y="13"/>
                    <a:pt x="41" y="12"/>
                    <a:pt x="41" y="12"/>
                  </a:cubicBezTo>
                  <a:cubicBezTo>
                    <a:pt x="41" y="10"/>
                    <a:pt x="41" y="9"/>
                    <a:pt x="41" y="8"/>
                  </a:cubicBezTo>
                  <a:cubicBezTo>
                    <a:pt x="41" y="6"/>
                    <a:pt x="42" y="5"/>
                    <a:pt x="42" y="4"/>
                  </a:cubicBezTo>
                  <a:cubicBezTo>
                    <a:pt x="41" y="6"/>
                    <a:pt x="40" y="9"/>
                    <a:pt x="40" y="11"/>
                  </a:cubicBezTo>
                  <a:cubicBezTo>
                    <a:pt x="40" y="12"/>
                    <a:pt x="40" y="13"/>
                    <a:pt x="39" y="13"/>
                  </a:cubicBezTo>
                  <a:cubicBezTo>
                    <a:pt x="39" y="14"/>
                    <a:pt x="39" y="14"/>
                    <a:pt x="39" y="14"/>
                  </a:cubicBezTo>
                  <a:cubicBezTo>
                    <a:pt x="39" y="15"/>
                    <a:pt x="39" y="15"/>
                    <a:pt x="39" y="15"/>
                  </a:cubicBezTo>
                  <a:cubicBezTo>
                    <a:pt x="39" y="17"/>
                    <a:pt x="39" y="18"/>
                    <a:pt x="39" y="19"/>
                  </a:cubicBezTo>
                  <a:cubicBezTo>
                    <a:pt x="40" y="21"/>
                    <a:pt x="40" y="22"/>
                    <a:pt x="40" y="23"/>
                  </a:cubicBezTo>
                  <a:cubicBezTo>
                    <a:pt x="41" y="24"/>
                    <a:pt x="41" y="24"/>
                    <a:pt x="41" y="24"/>
                  </a:cubicBezTo>
                  <a:cubicBezTo>
                    <a:pt x="40" y="24"/>
                    <a:pt x="40" y="24"/>
                    <a:pt x="39" y="24"/>
                  </a:cubicBezTo>
                  <a:cubicBezTo>
                    <a:pt x="39" y="23"/>
                    <a:pt x="38" y="23"/>
                    <a:pt x="38" y="23"/>
                  </a:cubicBezTo>
                  <a:cubicBezTo>
                    <a:pt x="36" y="22"/>
                    <a:pt x="35" y="21"/>
                    <a:pt x="34" y="21"/>
                  </a:cubicBezTo>
                  <a:cubicBezTo>
                    <a:pt x="32" y="19"/>
                    <a:pt x="30" y="18"/>
                    <a:pt x="28" y="16"/>
                  </a:cubicBezTo>
                  <a:cubicBezTo>
                    <a:pt x="27" y="15"/>
                    <a:pt x="26" y="14"/>
                    <a:pt x="25" y="13"/>
                  </a:cubicBezTo>
                  <a:cubicBezTo>
                    <a:pt x="24" y="12"/>
                    <a:pt x="24" y="11"/>
                    <a:pt x="23" y="10"/>
                  </a:cubicBezTo>
                  <a:cubicBezTo>
                    <a:pt x="22" y="9"/>
                    <a:pt x="21" y="8"/>
                    <a:pt x="20" y="6"/>
                  </a:cubicBezTo>
                  <a:cubicBezTo>
                    <a:pt x="20" y="5"/>
                    <a:pt x="19" y="4"/>
                    <a:pt x="18" y="3"/>
                  </a:cubicBezTo>
                  <a:cubicBezTo>
                    <a:pt x="19" y="6"/>
                    <a:pt x="21" y="8"/>
                    <a:pt x="22" y="10"/>
                  </a:cubicBezTo>
                  <a:cubicBezTo>
                    <a:pt x="23" y="13"/>
                    <a:pt x="25" y="15"/>
                    <a:pt x="27" y="17"/>
                  </a:cubicBezTo>
                  <a:cubicBezTo>
                    <a:pt x="28" y="18"/>
                    <a:pt x="29" y="19"/>
                    <a:pt x="31" y="20"/>
                  </a:cubicBezTo>
                  <a:cubicBezTo>
                    <a:pt x="29" y="19"/>
                    <a:pt x="27" y="19"/>
                    <a:pt x="26" y="18"/>
                  </a:cubicBezTo>
                  <a:cubicBezTo>
                    <a:pt x="24" y="17"/>
                    <a:pt x="22" y="16"/>
                    <a:pt x="20" y="15"/>
                  </a:cubicBezTo>
                  <a:cubicBezTo>
                    <a:pt x="17" y="13"/>
                    <a:pt x="13" y="10"/>
                    <a:pt x="10" y="8"/>
                  </a:cubicBezTo>
                  <a:cubicBezTo>
                    <a:pt x="7" y="5"/>
                    <a:pt x="4" y="3"/>
                    <a:pt x="0" y="0"/>
                  </a:cubicBezTo>
                  <a:cubicBezTo>
                    <a:pt x="6" y="6"/>
                    <a:pt x="13" y="11"/>
                    <a:pt x="20" y="16"/>
                  </a:cubicBezTo>
                  <a:cubicBezTo>
                    <a:pt x="21" y="17"/>
                    <a:pt x="23" y="18"/>
                    <a:pt x="25" y="19"/>
                  </a:cubicBezTo>
                  <a:cubicBezTo>
                    <a:pt x="27" y="20"/>
                    <a:pt x="28" y="21"/>
                    <a:pt x="30" y="22"/>
                  </a:cubicBezTo>
                  <a:cubicBezTo>
                    <a:pt x="34" y="24"/>
                    <a:pt x="38" y="26"/>
                    <a:pt x="42" y="27"/>
                  </a:cubicBezTo>
                  <a:cubicBezTo>
                    <a:pt x="45" y="29"/>
                    <a:pt x="49" y="31"/>
                    <a:pt x="53" y="33"/>
                  </a:cubicBezTo>
                  <a:cubicBezTo>
                    <a:pt x="54" y="34"/>
                    <a:pt x="56" y="35"/>
                    <a:pt x="58" y="36"/>
                  </a:cubicBezTo>
                  <a:cubicBezTo>
                    <a:pt x="59" y="37"/>
                    <a:pt x="61" y="39"/>
                    <a:pt x="62" y="40"/>
                  </a:cubicBezTo>
                  <a:cubicBezTo>
                    <a:pt x="64" y="41"/>
                    <a:pt x="65" y="43"/>
                    <a:pt x="66" y="45"/>
                  </a:cubicBezTo>
                  <a:cubicBezTo>
                    <a:pt x="67" y="46"/>
                    <a:pt x="68" y="47"/>
                    <a:pt x="69" y="48"/>
                  </a:cubicBezTo>
                  <a:cubicBezTo>
                    <a:pt x="67" y="47"/>
                    <a:pt x="65" y="46"/>
                    <a:pt x="63" y="45"/>
                  </a:cubicBezTo>
                  <a:cubicBezTo>
                    <a:pt x="61" y="44"/>
                    <a:pt x="60" y="43"/>
                    <a:pt x="59" y="43"/>
                  </a:cubicBezTo>
                  <a:cubicBezTo>
                    <a:pt x="57" y="42"/>
                    <a:pt x="56" y="41"/>
                    <a:pt x="54" y="41"/>
                  </a:cubicBezTo>
                  <a:cubicBezTo>
                    <a:pt x="51" y="40"/>
                    <a:pt x="48" y="40"/>
                    <a:pt x="45" y="39"/>
                  </a:cubicBezTo>
                  <a:cubicBezTo>
                    <a:pt x="42" y="39"/>
                    <a:pt x="40" y="38"/>
                    <a:pt x="37" y="38"/>
                  </a:cubicBezTo>
                  <a:cubicBezTo>
                    <a:pt x="34" y="37"/>
                    <a:pt x="31" y="36"/>
                    <a:pt x="28" y="35"/>
                  </a:cubicBezTo>
                  <a:cubicBezTo>
                    <a:pt x="25" y="34"/>
                    <a:pt x="23" y="33"/>
                    <a:pt x="20" y="32"/>
                  </a:cubicBezTo>
                  <a:cubicBezTo>
                    <a:pt x="17" y="30"/>
                    <a:pt x="15" y="29"/>
                    <a:pt x="13" y="27"/>
                  </a:cubicBezTo>
                  <a:cubicBezTo>
                    <a:pt x="17" y="31"/>
                    <a:pt x="22" y="34"/>
                    <a:pt x="28" y="36"/>
                  </a:cubicBezTo>
                  <a:cubicBezTo>
                    <a:pt x="31" y="37"/>
                    <a:pt x="33" y="38"/>
                    <a:pt x="36" y="39"/>
                  </a:cubicBezTo>
                  <a:cubicBezTo>
                    <a:pt x="39" y="40"/>
                    <a:pt x="42" y="40"/>
                    <a:pt x="45" y="41"/>
                  </a:cubicBezTo>
                  <a:cubicBezTo>
                    <a:pt x="48" y="41"/>
                    <a:pt x="51" y="42"/>
                    <a:pt x="54" y="43"/>
                  </a:cubicBezTo>
                  <a:cubicBezTo>
                    <a:pt x="55" y="43"/>
                    <a:pt x="56" y="44"/>
                    <a:pt x="58" y="44"/>
                  </a:cubicBezTo>
                  <a:cubicBezTo>
                    <a:pt x="59" y="45"/>
                    <a:pt x="60" y="46"/>
                    <a:pt x="62" y="46"/>
                  </a:cubicBezTo>
                  <a:cubicBezTo>
                    <a:pt x="64" y="48"/>
                    <a:pt x="67" y="49"/>
                    <a:pt x="69" y="51"/>
                  </a:cubicBezTo>
                  <a:cubicBezTo>
                    <a:pt x="70" y="52"/>
                    <a:pt x="72" y="52"/>
                    <a:pt x="73" y="53"/>
                  </a:cubicBezTo>
                  <a:cubicBezTo>
                    <a:pt x="73" y="54"/>
                    <a:pt x="74" y="54"/>
                    <a:pt x="74" y="54"/>
                  </a:cubicBezTo>
                  <a:cubicBezTo>
                    <a:pt x="74" y="54"/>
                    <a:pt x="74" y="54"/>
                    <a:pt x="74" y="54"/>
                  </a:cubicBezTo>
                  <a:cubicBezTo>
                    <a:pt x="71" y="54"/>
                    <a:pt x="68" y="55"/>
                    <a:pt x="65" y="55"/>
                  </a:cubicBezTo>
                  <a:cubicBezTo>
                    <a:pt x="63" y="55"/>
                    <a:pt x="61" y="55"/>
                    <a:pt x="59" y="56"/>
                  </a:cubicBezTo>
                  <a:cubicBezTo>
                    <a:pt x="57" y="56"/>
                    <a:pt x="55" y="56"/>
                    <a:pt x="53" y="57"/>
                  </a:cubicBezTo>
                  <a:cubicBezTo>
                    <a:pt x="49" y="58"/>
                    <a:pt x="45" y="58"/>
                    <a:pt x="40" y="58"/>
                  </a:cubicBezTo>
                  <a:cubicBezTo>
                    <a:pt x="38" y="57"/>
                    <a:pt x="36" y="57"/>
                    <a:pt x="34" y="56"/>
                  </a:cubicBezTo>
                  <a:cubicBezTo>
                    <a:pt x="32" y="56"/>
                    <a:pt x="30" y="55"/>
                    <a:pt x="28" y="54"/>
                  </a:cubicBezTo>
                  <a:cubicBezTo>
                    <a:pt x="32" y="56"/>
                    <a:pt x="36" y="58"/>
                    <a:pt x="40" y="59"/>
                  </a:cubicBezTo>
                  <a:cubicBezTo>
                    <a:pt x="42" y="59"/>
                    <a:pt x="45" y="59"/>
                    <a:pt x="47" y="59"/>
                  </a:cubicBezTo>
                  <a:cubicBezTo>
                    <a:pt x="48" y="59"/>
                    <a:pt x="49" y="59"/>
                    <a:pt x="50" y="59"/>
                  </a:cubicBezTo>
                  <a:cubicBezTo>
                    <a:pt x="50" y="59"/>
                    <a:pt x="51" y="59"/>
                    <a:pt x="52" y="59"/>
                  </a:cubicBezTo>
                  <a:cubicBezTo>
                    <a:pt x="52" y="59"/>
                    <a:pt x="53" y="59"/>
                    <a:pt x="53" y="58"/>
                  </a:cubicBezTo>
                  <a:cubicBezTo>
                    <a:pt x="57" y="57"/>
                    <a:pt x="61" y="57"/>
                    <a:pt x="66" y="57"/>
                  </a:cubicBezTo>
                  <a:cubicBezTo>
                    <a:pt x="68" y="57"/>
                    <a:pt x="70" y="57"/>
                    <a:pt x="72" y="57"/>
                  </a:cubicBezTo>
                  <a:cubicBezTo>
                    <a:pt x="73" y="57"/>
                    <a:pt x="75" y="57"/>
                    <a:pt x="76" y="57"/>
                  </a:cubicBezTo>
                  <a:cubicBezTo>
                    <a:pt x="77" y="57"/>
                    <a:pt x="78" y="58"/>
                    <a:pt x="79" y="58"/>
                  </a:cubicBezTo>
                  <a:cubicBezTo>
                    <a:pt x="80" y="59"/>
                    <a:pt x="81" y="59"/>
                    <a:pt x="81" y="58"/>
                  </a:cubicBezTo>
                  <a:cubicBezTo>
                    <a:pt x="82" y="57"/>
                    <a:pt x="81" y="56"/>
                    <a:pt x="81" y="56"/>
                  </a:cubicBezTo>
                  <a:cubicBezTo>
                    <a:pt x="79" y="55"/>
                    <a:pt x="78" y="53"/>
                    <a:pt x="76" y="52"/>
                  </a:cubicBezTo>
                  <a:cubicBezTo>
                    <a:pt x="75" y="51"/>
                    <a:pt x="74" y="50"/>
                    <a:pt x="74" y="49"/>
                  </a:cubicBezTo>
                  <a:cubicBezTo>
                    <a:pt x="74" y="49"/>
                    <a:pt x="74" y="49"/>
                    <a:pt x="74" y="48"/>
                  </a:cubicBezTo>
                  <a:cubicBezTo>
                    <a:pt x="74" y="47"/>
                    <a:pt x="74" y="46"/>
                    <a:pt x="74" y="45"/>
                  </a:cubicBezTo>
                  <a:cubicBezTo>
                    <a:pt x="74" y="45"/>
                    <a:pt x="74" y="44"/>
                    <a:pt x="74" y="44"/>
                  </a:cubicBezTo>
                  <a:cubicBezTo>
                    <a:pt x="74" y="43"/>
                    <a:pt x="74" y="43"/>
                    <a:pt x="74" y="43"/>
                  </a:cubicBezTo>
                  <a:cubicBezTo>
                    <a:pt x="74" y="43"/>
                    <a:pt x="75" y="43"/>
                    <a:pt x="75" y="42"/>
                  </a:cubicBezTo>
                  <a:cubicBezTo>
                    <a:pt x="75" y="41"/>
                    <a:pt x="75" y="40"/>
                    <a:pt x="75" y="39"/>
                  </a:cubicBezTo>
                  <a:cubicBezTo>
                    <a:pt x="74" y="37"/>
                    <a:pt x="74" y="35"/>
                    <a:pt x="74" y="33"/>
                  </a:cubicBezTo>
                  <a:cubicBezTo>
                    <a:pt x="74" y="32"/>
                    <a:pt x="73" y="31"/>
                    <a:pt x="73" y="30"/>
                  </a:cubicBezTo>
                  <a:cubicBezTo>
                    <a:pt x="73" y="29"/>
                    <a:pt x="73" y="28"/>
                    <a:pt x="72" y="27"/>
                  </a:cubicBezTo>
                  <a:cubicBezTo>
                    <a:pt x="72" y="28"/>
                    <a:pt x="72" y="29"/>
                    <a:pt x="73" y="30"/>
                  </a:cubicBezTo>
                  <a:cubicBezTo>
                    <a:pt x="73" y="31"/>
                    <a:pt x="73" y="32"/>
                    <a:pt x="73" y="33"/>
                  </a:cubicBezTo>
                  <a:cubicBezTo>
                    <a:pt x="73" y="35"/>
                    <a:pt x="73" y="37"/>
                    <a:pt x="73" y="39"/>
                  </a:cubicBezTo>
                  <a:cubicBezTo>
                    <a:pt x="73" y="40"/>
                    <a:pt x="73" y="41"/>
                    <a:pt x="73" y="42"/>
                  </a:cubicBezTo>
                  <a:cubicBezTo>
                    <a:pt x="73" y="42"/>
                    <a:pt x="73" y="43"/>
                    <a:pt x="73" y="43"/>
                  </a:cubicBezTo>
                  <a:cubicBezTo>
                    <a:pt x="72" y="44"/>
                    <a:pt x="72" y="44"/>
                    <a:pt x="72" y="44"/>
                  </a:cubicBezTo>
                  <a:cubicBezTo>
                    <a:pt x="72" y="44"/>
                    <a:pt x="72" y="45"/>
                    <a:pt x="72" y="45"/>
                  </a:cubicBezTo>
                  <a:cubicBezTo>
                    <a:pt x="72" y="46"/>
                    <a:pt x="72" y="46"/>
                    <a:pt x="72" y="47"/>
                  </a:cubicBezTo>
                  <a:cubicBezTo>
                    <a:pt x="71" y="46"/>
                    <a:pt x="71" y="46"/>
                    <a:pt x="70" y="45"/>
                  </a:cubicBezTo>
                  <a:cubicBezTo>
                    <a:pt x="66" y="37"/>
                    <a:pt x="66" y="37"/>
                    <a:pt x="66" y="37"/>
                  </a:cubicBezTo>
                  <a:cubicBezTo>
                    <a:pt x="64" y="35"/>
                    <a:pt x="62" y="32"/>
                    <a:pt x="60" y="29"/>
                  </a:cubicBezTo>
                  <a:cubicBezTo>
                    <a:pt x="59" y="27"/>
                    <a:pt x="59" y="27"/>
                    <a:pt x="59" y="27"/>
                  </a:cubicBezTo>
                  <a:cubicBezTo>
                    <a:pt x="59" y="26"/>
                    <a:pt x="58" y="25"/>
                    <a:pt x="58" y="25"/>
                  </a:cubicBezTo>
                  <a:cubicBezTo>
                    <a:pt x="57" y="23"/>
                    <a:pt x="57" y="22"/>
                    <a:pt x="56" y="20"/>
                  </a:cubicBezTo>
                  <a:cubicBezTo>
                    <a:pt x="56" y="18"/>
                    <a:pt x="55" y="17"/>
                    <a:pt x="55" y="15"/>
                  </a:cubicBezTo>
                  <a:cubicBezTo>
                    <a:pt x="55" y="14"/>
                    <a:pt x="55" y="12"/>
                    <a:pt x="54" y="10"/>
                  </a:cubicBezTo>
                  <a:cubicBezTo>
                    <a:pt x="54" y="14"/>
                    <a:pt x="55" y="17"/>
                    <a:pt x="55" y="20"/>
                  </a:cubicBezTo>
                  <a:cubicBezTo>
                    <a:pt x="56" y="22"/>
                    <a:pt x="56" y="23"/>
                    <a:pt x="57" y="25"/>
                  </a:cubicBezTo>
                  <a:close/>
                  <a:moveTo>
                    <a:pt x="41" y="25"/>
                  </a:moveTo>
                  <a:cubicBezTo>
                    <a:pt x="41" y="25"/>
                    <a:pt x="41" y="25"/>
                    <a:pt x="41" y="25"/>
                  </a:cubicBezTo>
                  <a:cubicBezTo>
                    <a:pt x="41" y="24"/>
                    <a:pt x="41" y="24"/>
                    <a:pt x="41" y="24"/>
                  </a:cubicBezTo>
                  <a:cubicBezTo>
                    <a:pt x="41" y="25"/>
                    <a:pt x="41" y="25"/>
                    <a:pt x="41" y="2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2164"/>
            <p:cNvSpPr>
              <a:spLocks/>
            </p:cNvSpPr>
            <p:nvPr/>
          </p:nvSpPr>
          <p:spPr bwMode="auto">
            <a:xfrm>
              <a:off x="6784945" y="3819546"/>
              <a:ext cx="266702" cy="192089"/>
            </a:xfrm>
            <a:custGeom>
              <a:avLst/>
              <a:gdLst>
                <a:gd name="T0" fmla="*/ 11 w 71"/>
                <a:gd name="T1" fmla="*/ 24 h 51"/>
                <a:gd name="T2" fmla="*/ 15 w 71"/>
                <a:gd name="T3" fmla="*/ 27 h 51"/>
                <a:gd name="T4" fmla="*/ 29 w 71"/>
                <a:gd name="T5" fmla="*/ 34 h 51"/>
                <a:gd name="T6" fmla="*/ 51 w 71"/>
                <a:gd name="T7" fmla="*/ 39 h 51"/>
                <a:gd name="T8" fmla="*/ 64 w 71"/>
                <a:gd name="T9" fmla="*/ 47 h 51"/>
                <a:gd name="T10" fmla="*/ 71 w 71"/>
                <a:gd name="T11" fmla="*/ 51 h 51"/>
                <a:gd name="T12" fmla="*/ 61 w 71"/>
                <a:gd name="T13" fmla="*/ 41 h 51"/>
                <a:gd name="T14" fmla="*/ 27 w 71"/>
                <a:gd name="T15" fmla="*/ 20 h 51"/>
                <a:gd name="T16" fmla="*/ 12 w 71"/>
                <a:gd name="T17" fmla="*/ 9 h 51"/>
                <a:gd name="T18" fmla="*/ 0 w 71"/>
                <a:gd name="T19" fmla="*/ 0 h 51"/>
                <a:gd name="T20" fmla="*/ 0 w 71"/>
                <a:gd name="T21" fmla="*/ 0 h 51"/>
                <a:gd name="T22" fmla="*/ 11 w 71"/>
                <a:gd name="T23"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51">
                  <a:moveTo>
                    <a:pt x="11" y="24"/>
                  </a:moveTo>
                  <a:cubicBezTo>
                    <a:pt x="12" y="25"/>
                    <a:pt x="13" y="26"/>
                    <a:pt x="15" y="27"/>
                  </a:cubicBezTo>
                  <a:cubicBezTo>
                    <a:pt x="19" y="30"/>
                    <a:pt x="24" y="32"/>
                    <a:pt x="29" y="34"/>
                  </a:cubicBezTo>
                  <a:cubicBezTo>
                    <a:pt x="36" y="37"/>
                    <a:pt x="44" y="37"/>
                    <a:pt x="51" y="39"/>
                  </a:cubicBezTo>
                  <a:cubicBezTo>
                    <a:pt x="56" y="41"/>
                    <a:pt x="60" y="43"/>
                    <a:pt x="64" y="47"/>
                  </a:cubicBezTo>
                  <a:cubicBezTo>
                    <a:pt x="66" y="48"/>
                    <a:pt x="69" y="50"/>
                    <a:pt x="71" y="51"/>
                  </a:cubicBezTo>
                  <a:cubicBezTo>
                    <a:pt x="67" y="48"/>
                    <a:pt x="63" y="43"/>
                    <a:pt x="61" y="41"/>
                  </a:cubicBezTo>
                  <a:cubicBezTo>
                    <a:pt x="52" y="30"/>
                    <a:pt x="39" y="26"/>
                    <a:pt x="27" y="20"/>
                  </a:cubicBezTo>
                  <a:cubicBezTo>
                    <a:pt x="22" y="17"/>
                    <a:pt x="17" y="13"/>
                    <a:pt x="12" y="9"/>
                  </a:cubicBezTo>
                  <a:cubicBezTo>
                    <a:pt x="8" y="6"/>
                    <a:pt x="4" y="3"/>
                    <a:pt x="0" y="0"/>
                  </a:cubicBezTo>
                  <a:cubicBezTo>
                    <a:pt x="0" y="0"/>
                    <a:pt x="0" y="0"/>
                    <a:pt x="0" y="0"/>
                  </a:cubicBezTo>
                  <a:cubicBezTo>
                    <a:pt x="5" y="7"/>
                    <a:pt x="8" y="16"/>
                    <a:pt x="11" y="2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2167"/>
            <p:cNvSpPr>
              <a:spLocks/>
            </p:cNvSpPr>
            <p:nvPr/>
          </p:nvSpPr>
          <p:spPr bwMode="auto">
            <a:xfrm>
              <a:off x="6853208" y="3827483"/>
              <a:ext cx="104776" cy="96838"/>
            </a:xfrm>
            <a:custGeom>
              <a:avLst/>
              <a:gdLst>
                <a:gd name="T0" fmla="*/ 12 w 28"/>
                <a:gd name="T1" fmla="*/ 17 h 26"/>
                <a:gd name="T2" fmla="*/ 28 w 28"/>
                <a:gd name="T3" fmla="*/ 26 h 26"/>
                <a:gd name="T4" fmla="*/ 21 w 28"/>
                <a:gd name="T5" fmla="*/ 20 h 26"/>
                <a:gd name="T6" fmla="*/ 20 w 28"/>
                <a:gd name="T7" fmla="*/ 9 h 26"/>
                <a:gd name="T8" fmla="*/ 22 w 28"/>
                <a:gd name="T9" fmla="*/ 2 h 26"/>
                <a:gd name="T10" fmla="*/ 0 w 28"/>
                <a:gd name="T11" fmla="*/ 1 h 26"/>
                <a:gd name="T12" fmla="*/ 12 w 28"/>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8" h="26">
                  <a:moveTo>
                    <a:pt x="12" y="17"/>
                  </a:moveTo>
                  <a:cubicBezTo>
                    <a:pt x="16" y="21"/>
                    <a:pt x="22" y="24"/>
                    <a:pt x="28" y="26"/>
                  </a:cubicBezTo>
                  <a:cubicBezTo>
                    <a:pt x="25" y="25"/>
                    <a:pt x="22" y="22"/>
                    <a:pt x="21" y="20"/>
                  </a:cubicBezTo>
                  <a:cubicBezTo>
                    <a:pt x="18" y="17"/>
                    <a:pt x="19" y="12"/>
                    <a:pt x="20" y="9"/>
                  </a:cubicBezTo>
                  <a:cubicBezTo>
                    <a:pt x="21" y="7"/>
                    <a:pt x="22" y="4"/>
                    <a:pt x="22" y="2"/>
                  </a:cubicBezTo>
                  <a:cubicBezTo>
                    <a:pt x="15" y="0"/>
                    <a:pt x="7" y="1"/>
                    <a:pt x="0" y="1"/>
                  </a:cubicBezTo>
                  <a:cubicBezTo>
                    <a:pt x="1" y="7"/>
                    <a:pt x="8" y="13"/>
                    <a:pt x="12"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2168"/>
            <p:cNvSpPr>
              <a:spLocks/>
            </p:cNvSpPr>
            <p:nvPr/>
          </p:nvSpPr>
          <p:spPr bwMode="auto">
            <a:xfrm>
              <a:off x="6875433" y="4000522"/>
              <a:ext cx="296864" cy="112713"/>
            </a:xfrm>
            <a:custGeom>
              <a:avLst/>
              <a:gdLst>
                <a:gd name="T0" fmla="*/ 47 w 79"/>
                <a:gd name="T1" fmla="*/ 3 h 30"/>
                <a:gd name="T2" fmla="*/ 37 w 79"/>
                <a:gd name="T3" fmla="*/ 3 h 30"/>
                <a:gd name="T4" fmla="*/ 25 w 79"/>
                <a:gd name="T5" fmla="*/ 5 h 30"/>
                <a:gd name="T6" fmla="*/ 0 w 79"/>
                <a:gd name="T7" fmla="*/ 0 h 30"/>
                <a:gd name="T8" fmla="*/ 0 w 79"/>
                <a:gd name="T9" fmla="*/ 0 h 30"/>
                <a:gd name="T10" fmla="*/ 25 w 79"/>
                <a:gd name="T11" fmla="*/ 14 h 30"/>
                <a:gd name="T12" fmla="*/ 50 w 79"/>
                <a:gd name="T13" fmla="*/ 7 h 30"/>
                <a:gd name="T14" fmla="*/ 62 w 79"/>
                <a:gd name="T15" fmla="*/ 17 h 30"/>
                <a:gd name="T16" fmla="*/ 70 w 79"/>
                <a:gd name="T17" fmla="*/ 25 h 30"/>
                <a:gd name="T18" fmla="*/ 78 w 79"/>
                <a:gd name="T19" fmla="*/ 30 h 30"/>
                <a:gd name="T20" fmla="*/ 79 w 79"/>
                <a:gd name="T21" fmla="*/ 26 h 30"/>
                <a:gd name="T22" fmla="*/ 71 w 79"/>
                <a:gd name="T23" fmla="*/ 24 h 30"/>
                <a:gd name="T24" fmla="*/ 63 w 79"/>
                <a:gd name="T25" fmla="*/ 16 h 30"/>
                <a:gd name="T26" fmla="*/ 51 w 79"/>
                <a:gd name="T27" fmla="*/ 5 h 30"/>
                <a:gd name="T28" fmla="*/ 47 w 79"/>
                <a:gd name="T29"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30">
                  <a:moveTo>
                    <a:pt x="47" y="3"/>
                  </a:moveTo>
                  <a:cubicBezTo>
                    <a:pt x="44" y="3"/>
                    <a:pt x="39" y="4"/>
                    <a:pt x="37" y="3"/>
                  </a:cubicBezTo>
                  <a:cubicBezTo>
                    <a:pt x="32" y="3"/>
                    <a:pt x="29" y="5"/>
                    <a:pt x="25" y="5"/>
                  </a:cubicBezTo>
                  <a:cubicBezTo>
                    <a:pt x="16" y="6"/>
                    <a:pt x="8" y="6"/>
                    <a:pt x="0" y="0"/>
                  </a:cubicBezTo>
                  <a:cubicBezTo>
                    <a:pt x="0" y="0"/>
                    <a:pt x="0" y="0"/>
                    <a:pt x="0" y="0"/>
                  </a:cubicBezTo>
                  <a:cubicBezTo>
                    <a:pt x="7" y="7"/>
                    <a:pt x="15" y="12"/>
                    <a:pt x="25" y="14"/>
                  </a:cubicBezTo>
                  <a:cubicBezTo>
                    <a:pt x="30" y="15"/>
                    <a:pt x="44" y="14"/>
                    <a:pt x="50" y="7"/>
                  </a:cubicBezTo>
                  <a:cubicBezTo>
                    <a:pt x="57" y="8"/>
                    <a:pt x="59" y="13"/>
                    <a:pt x="62" y="17"/>
                  </a:cubicBezTo>
                  <a:cubicBezTo>
                    <a:pt x="65" y="20"/>
                    <a:pt x="67" y="23"/>
                    <a:pt x="70" y="25"/>
                  </a:cubicBezTo>
                  <a:cubicBezTo>
                    <a:pt x="73" y="27"/>
                    <a:pt x="75" y="28"/>
                    <a:pt x="78" y="30"/>
                  </a:cubicBezTo>
                  <a:cubicBezTo>
                    <a:pt x="78" y="28"/>
                    <a:pt x="78" y="27"/>
                    <a:pt x="79" y="26"/>
                  </a:cubicBezTo>
                  <a:cubicBezTo>
                    <a:pt x="76" y="26"/>
                    <a:pt x="73" y="26"/>
                    <a:pt x="71" y="24"/>
                  </a:cubicBezTo>
                  <a:cubicBezTo>
                    <a:pt x="68" y="22"/>
                    <a:pt x="65" y="19"/>
                    <a:pt x="63" y="16"/>
                  </a:cubicBezTo>
                  <a:cubicBezTo>
                    <a:pt x="59" y="12"/>
                    <a:pt x="55" y="7"/>
                    <a:pt x="51" y="5"/>
                  </a:cubicBezTo>
                  <a:cubicBezTo>
                    <a:pt x="50" y="5"/>
                    <a:pt x="49" y="4"/>
                    <a:pt x="47" y="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2169"/>
            <p:cNvSpPr>
              <a:spLocks noEditPoints="1"/>
            </p:cNvSpPr>
            <p:nvPr/>
          </p:nvSpPr>
          <p:spPr bwMode="auto">
            <a:xfrm>
              <a:off x="6796057" y="3827483"/>
              <a:ext cx="271464" cy="195264"/>
            </a:xfrm>
            <a:custGeom>
              <a:avLst/>
              <a:gdLst>
                <a:gd name="T0" fmla="*/ 51 w 72"/>
                <a:gd name="T1" fmla="*/ 24 h 52"/>
                <a:gd name="T2" fmla="*/ 55 w 72"/>
                <a:gd name="T3" fmla="*/ 32 h 52"/>
                <a:gd name="T4" fmla="*/ 47 w 72"/>
                <a:gd name="T5" fmla="*/ 27 h 52"/>
                <a:gd name="T6" fmla="*/ 41 w 72"/>
                <a:gd name="T7" fmla="*/ 24 h 52"/>
                <a:gd name="T8" fmla="*/ 37 w 72"/>
                <a:gd name="T9" fmla="*/ 20 h 52"/>
                <a:gd name="T10" fmla="*/ 35 w 72"/>
                <a:gd name="T11" fmla="*/ 14 h 52"/>
                <a:gd name="T12" fmla="*/ 35 w 72"/>
                <a:gd name="T13" fmla="*/ 12 h 52"/>
                <a:gd name="T14" fmla="*/ 36 w 72"/>
                <a:gd name="T15" fmla="*/ 7 h 52"/>
                <a:gd name="T16" fmla="*/ 35 w 72"/>
                <a:gd name="T17" fmla="*/ 10 h 52"/>
                <a:gd name="T18" fmla="*/ 34 w 72"/>
                <a:gd name="T19" fmla="*/ 13 h 52"/>
                <a:gd name="T20" fmla="*/ 34 w 72"/>
                <a:gd name="T21" fmla="*/ 17 h 52"/>
                <a:gd name="T22" fmla="*/ 36 w 72"/>
                <a:gd name="T23" fmla="*/ 22 h 52"/>
                <a:gd name="T24" fmla="*/ 33 w 72"/>
                <a:gd name="T25" fmla="*/ 20 h 52"/>
                <a:gd name="T26" fmla="*/ 24 w 72"/>
                <a:gd name="T27" fmla="*/ 14 h 52"/>
                <a:gd name="T28" fmla="*/ 20 w 72"/>
                <a:gd name="T29" fmla="*/ 9 h 52"/>
                <a:gd name="T30" fmla="*/ 16 w 72"/>
                <a:gd name="T31" fmla="*/ 3 h 52"/>
                <a:gd name="T32" fmla="*/ 23 w 72"/>
                <a:gd name="T33" fmla="*/ 15 h 52"/>
                <a:gd name="T34" fmla="*/ 22 w 72"/>
                <a:gd name="T35" fmla="*/ 16 h 52"/>
                <a:gd name="T36" fmla="*/ 8 w 72"/>
                <a:gd name="T37" fmla="*/ 7 h 52"/>
                <a:gd name="T38" fmla="*/ 17 w 72"/>
                <a:gd name="T39" fmla="*/ 14 h 52"/>
                <a:gd name="T40" fmla="*/ 26 w 72"/>
                <a:gd name="T41" fmla="*/ 20 h 52"/>
                <a:gd name="T42" fmla="*/ 46 w 72"/>
                <a:gd name="T43" fmla="*/ 29 h 52"/>
                <a:gd name="T44" fmla="*/ 54 w 72"/>
                <a:gd name="T45" fmla="*/ 35 h 52"/>
                <a:gd name="T46" fmla="*/ 60 w 72"/>
                <a:gd name="T47" fmla="*/ 43 h 52"/>
                <a:gd name="T48" fmla="*/ 51 w 72"/>
                <a:gd name="T49" fmla="*/ 38 h 52"/>
                <a:gd name="T50" fmla="*/ 40 w 72"/>
                <a:gd name="T51" fmla="*/ 35 h 52"/>
                <a:gd name="T52" fmla="*/ 24 w 72"/>
                <a:gd name="T53" fmla="*/ 31 h 52"/>
                <a:gd name="T54" fmla="*/ 11 w 72"/>
                <a:gd name="T55" fmla="*/ 24 h 52"/>
                <a:gd name="T56" fmla="*/ 32 w 72"/>
                <a:gd name="T57" fmla="*/ 34 h 52"/>
                <a:gd name="T58" fmla="*/ 47 w 72"/>
                <a:gd name="T59" fmla="*/ 38 h 52"/>
                <a:gd name="T60" fmla="*/ 54 w 72"/>
                <a:gd name="T61" fmla="*/ 41 h 52"/>
                <a:gd name="T62" fmla="*/ 64 w 72"/>
                <a:gd name="T63" fmla="*/ 47 h 52"/>
                <a:gd name="T64" fmla="*/ 65 w 72"/>
                <a:gd name="T65" fmla="*/ 48 h 52"/>
                <a:gd name="T66" fmla="*/ 52 w 72"/>
                <a:gd name="T67" fmla="*/ 49 h 52"/>
                <a:gd name="T68" fmla="*/ 35 w 72"/>
                <a:gd name="T69" fmla="*/ 51 h 52"/>
                <a:gd name="T70" fmla="*/ 25 w 72"/>
                <a:gd name="T71" fmla="*/ 48 h 52"/>
                <a:gd name="T72" fmla="*/ 41 w 72"/>
                <a:gd name="T73" fmla="*/ 52 h 52"/>
                <a:gd name="T74" fmla="*/ 45 w 72"/>
                <a:gd name="T75" fmla="*/ 52 h 52"/>
                <a:gd name="T76" fmla="*/ 57 w 72"/>
                <a:gd name="T77" fmla="*/ 50 h 52"/>
                <a:gd name="T78" fmla="*/ 67 w 72"/>
                <a:gd name="T79" fmla="*/ 50 h 52"/>
                <a:gd name="T80" fmla="*/ 71 w 72"/>
                <a:gd name="T81" fmla="*/ 51 h 52"/>
                <a:gd name="T82" fmla="*/ 67 w 72"/>
                <a:gd name="T83" fmla="*/ 46 h 52"/>
                <a:gd name="T84" fmla="*/ 64 w 72"/>
                <a:gd name="T85" fmla="*/ 43 h 52"/>
                <a:gd name="T86" fmla="*/ 65 w 72"/>
                <a:gd name="T87" fmla="*/ 39 h 52"/>
                <a:gd name="T88" fmla="*/ 65 w 72"/>
                <a:gd name="T89" fmla="*/ 38 h 52"/>
                <a:gd name="T90" fmla="*/ 65 w 72"/>
                <a:gd name="T91" fmla="*/ 29 h 52"/>
                <a:gd name="T92" fmla="*/ 63 w 72"/>
                <a:gd name="T93" fmla="*/ 24 h 52"/>
                <a:gd name="T94" fmla="*/ 64 w 72"/>
                <a:gd name="T95" fmla="*/ 29 h 52"/>
                <a:gd name="T96" fmla="*/ 64 w 72"/>
                <a:gd name="T97" fmla="*/ 37 h 52"/>
                <a:gd name="T98" fmla="*/ 63 w 72"/>
                <a:gd name="T99" fmla="*/ 39 h 52"/>
                <a:gd name="T100" fmla="*/ 63 w 72"/>
                <a:gd name="T101" fmla="*/ 42 h 52"/>
                <a:gd name="T102" fmla="*/ 57 w 72"/>
                <a:gd name="T103" fmla="*/ 33 h 52"/>
                <a:gd name="T104" fmla="*/ 52 w 72"/>
                <a:gd name="T105" fmla="*/ 24 h 52"/>
                <a:gd name="T106" fmla="*/ 49 w 72"/>
                <a:gd name="T107" fmla="*/ 18 h 52"/>
                <a:gd name="T108" fmla="*/ 48 w 72"/>
                <a:gd name="T109" fmla="*/ 9 h 52"/>
                <a:gd name="T110" fmla="*/ 50 w 72"/>
                <a:gd name="T111" fmla="*/ 22 h 52"/>
                <a:gd name="T112" fmla="*/ 36 w 72"/>
                <a:gd name="T113" fmla="*/ 22 h 52"/>
                <a:gd name="T114" fmla="*/ 36 w 72"/>
                <a:gd name="T115"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52">
                  <a:moveTo>
                    <a:pt x="50" y="22"/>
                  </a:moveTo>
                  <a:cubicBezTo>
                    <a:pt x="50" y="23"/>
                    <a:pt x="50" y="24"/>
                    <a:pt x="51" y="24"/>
                  </a:cubicBezTo>
                  <a:cubicBezTo>
                    <a:pt x="52" y="26"/>
                    <a:pt x="52" y="26"/>
                    <a:pt x="52" y="26"/>
                  </a:cubicBezTo>
                  <a:cubicBezTo>
                    <a:pt x="53" y="28"/>
                    <a:pt x="54" y="30"/>
                    <a:pt x="55" y="32"/>
                  </a:cubicBezTo>
                  <a:cubicBezTo>
                    <a:pt x="54" y="32"/>
                    <a:pt x="53" y="31"/>
                    <a:pt x="52" y="30"/>
                  </a:cubicBezTo>
                  <a:cubicBezTo>
                    <a:pt x="50" y="29"/>
                    <a:pt x="49" y="28"/>
                    <a:pt x="47" y="27"/>
                  </a:cubicBezTo>
                  <a:cubicBezTo>
                    <a:pt x="45" y="26"/>
                    <a:pt x="44" y="25"/>
                    <a:pt x="42" y="24"/>
                  </a:cubicBezTo>
                  <a:cubicBezTo>
                    <a:pt x="42" y="24"/>
                    <a:pt x="42" y="24"/>
                    <a:pt x="41" y="24"/>
                  </a:cubicBezTo>
                  <a:cubicBezTo>
                    <a:pt x="41" y="24"/>
                    <a:pt x="40" y="23"/>
                    <a:pt x="39" y="22"/>
                  </a:cubicBezTo>
                  <a:cubicBezTo>
                    <a:pt x="38" y="22"/>
                    <a:pt x="37" y="21"/>
                    <a:pt x="37" y="20"/>
                  </a:cubicBezTo>
                  <a:cubicBezTo>
                    <a:pt x="36" y="19"/>
                    <a:pt x="36" y="18"/>
                    <a:pt x="36" y="17"/>
                  </a:cubicBezTo>
                  <a:cubicBezTo>
                    <a:pt x="36" y="16"/>
                    <a:pt x="35" y="15"/>
                    <a:pt x="35" y="14"/>
                  </a:cubicBezTo>
                  <a:cubicBezTo>
                    <a:pt x="35" y="13"/>
                    <a:pt x="35" y="13"/>
                    <a:pt x="35" y="13"/>
                  </a:cubicBezTo>
                  <a:cubicBezTo>
                    <a:pt x="35" y="13"/>
                    <a:pt x="35" y="12"/>
                    <a:pt x="35" y="12"/>
                  </a:cubicBezTo>
                  <a:cubicBezTo>
                    <a:pt x="35" y="11"/>
                    <a:pt x="35" y="11"/>
                    <a:pt x="35" y="10"/>
                  </a:cubicBezTo>
                  <a:cubicBezTo>
                    <a:pt x="36" y="9"/>
                    <a:pt x="36" y="8"/>
                    <a:pt x="36" y="7"/>
                  </a:cubicBezTo>
                  <a:cubicBezTo>
                    <a:pt x="36" y="6"/>
                    <a:pt x="36" y="5"/>
                    <a:pt x="37" y="4"/>
                  </a:cubicBezTo>
                  <a:cubicBezTo>
                    <a:pt x="36" y="6"/>
                    <a:pt x="35" y="8"/>
                    <a:pt x="35" y="10"/>
                  </a:cubicBezTo>
                  <a:cubicBezTo>
                    <a:pt x="35" y="11"/>
                    <a:pt x="34" y="11"/>
                    <a:pt x="34" y="12"/>
                  </a:cubicBezTo>
                  <a:cubicBezTo>
                    <a:pt x="34" y="12"/>
                    <a:pt x="34" y="13"/>
                    <a:pt x="34" y="13"/>
                  </a:cubicBezTo>
                  <a:cubicBezTo>
                    <a:pt x="34" y="14"/>
                    <a:pt x="34" y="14"/>
                    <a:pt x="34" y="14"/>
                  </a:cubicBezTo>
                  <a:cubicBezTo>
                    <a:pt x="34" y="15"/>
                    <a:pt x="34" y="16"/>
                    <a:pt x="34" y="17"/>
                  </a:cubicBezTo>
                  <a:cubicBezTo>
                    <a:pt x="34" y="18"/>
                    <a:pt x="35" y="20"/>
                    <a:pt x="35" y="21"/>
                  </a:cubicBezTo>
                  <a:cubicBezTo>
                    <a:pt x="35" y="21"/>
                    <a:pt x="36" y="21"/>
                    <a:pt x="36" y="22"/>
                  </a:cubicBezTo>
                  <a:cubicBezTo>
                    <a:pt x="35" y="21"/>
                    <a:pt x="35" y="21"/>
                    <a:pt x="34" y="21"/>
                  </a:cubicBezTo>
                  <a:cubicBezTo>
                    <a:pt x="34" y="21"/>
                    <a:pt x="33" y="20"/>
                    <a:pt x="33" y="20"/>
                  </a:cubicBezTo>
                  <a:cubicBezTo>
                    <a:pt x="32" y="20"/>
                    <a:pt x="31" y="19"/>
                    <a:pt x="30" y="18"/>
                  </a:cubicBezTo>
                  <a:cubicBezTo>
                    <a:pt x="28" y="17"/>
                    <a:pt x="26" y="16"/>
                    <a:pt x="24" y="14"/>
                  </a:cubicBezTo>
                  <a:cubicBezTo>
                    <a:pt x="23" y="13"/>
                    <a:pt x="23" y="12"/>
                    <a:pt x="22" y="12"/>
                  </a:cubicBezTo>
                  <a:cubicBezTo>
                    <a:pt x="21" y="11"/>
                    <a:pt x="20" y="10"/>
                    <a:pt x="20" y="9"/>
                  </a:cubicBezTo>
                  <a:cubicBezTo>
                    <a:pt x="19" y="8"/>
                    <a:pt x="18" y="7"/>
                    <a:pt x="18" y="6"/>
                  </a:cubicBezTo>
                  <a:cubicBezTo>
                    <a:pt x="17" y="5"/>
                    <a:pt x="16" y="4"/>
                    <a:pt x="16" y="3"/>
                  </a:cubicBezTo>
                  <a:cubicBezTo>
                    <a:pt x="17" y="5"/>
                    <a:pt x="18" y="7"/>
                    <a:pt x="19" y="9"/>
                  </a:cubicBezTo>
                  <a:cubicBezTo>
                    <a:pt x="20" y="11"/>
                    <a:pt x="22" y="13"/>
                    <a:pt x="23" y="15"/>
                  </a:cubicBezTo>
                  <a:cubicBezTo>
                    <a:pt x="24" y="16"/>
                    <a:pt x="25" y="17"/>
                    <a:pt x="27" y="18"/>
                  </a:cubicBezTo>
                  <a:cubicBezTo>
                    <a:pt x="25" y="17"/>
                    <a:pt x="24" y="17"/>
                    <a:pt x="22" y="16"/>
                  </a:cubicBezTo>
                  <a:cubicBezTo>
                    <a:pt x="21" y="15"/>
                    <a:pt x="19" y="14"/>
                    <a:pt x="17" y="13"/>
                  </a:cubicBezTo>
                  <a:cubicBezTo>
                    <a:pt x="14" y="11"/>
                    <a:pt x="11" y="9"/>
                    <a:pt x="8" y="7"/>
                  </a:cubicBezTo>
                  <a:cubicBezTo>
                    <a:pt x="6" y="5"/>
                    <a:pt x="3" y="3"/>
                    <a:pt x="0" y="0"/>
                  </a:cubicBezTo>
                  <a:cubicBezTo>
                    <a:pt x="5" y="5"/>
                    <a:pt x="11" y="10"/>
                    <a:pt x="17" y="14"/>
                  </a:cubicBezTo>
                  <a:cubicBezTo>
                    <a:pt x="18" y="15"/>
                    <a:pt x="20" y="16"/>
                    <a:pt x="21" y="17"/>
                  </a:cubicBezTo>
                  <a:cubicBezTo>
                    <a:pt x="23" y="18"/>
                    <a:pt x="25" y="19"/>
                    <a:pt x="26" y="20"/>
                  </a:cubicBezTo>
                  <a:cubicBezTo>
                    <a:pt x="30" y="21"/>
                    <a:pt x="33" y="23"/>
                    <a:pt x="36" y="24"/>
                  </a:cubicBezTo>
                  <a:cubicBezTo>
                    <a:pt x="40" y="26"/>
                    <a:pt x="43" y="27"/>
                    <a:pt x="46" y="29"/>
                  </a:cubicBezTo>
                  <a:cubicBezTo>
                    <a:pt x="48" y="30"/>
                    <a:pt x="49" y="31"/>
                    <a:pt x="50" y="32"/>
                  </a:cubicBezTo>
                  <a:cubicBezTo>
                    <a:pt x="52" y="33"/>
                    <a:pt x="53" y="34"/>
                    <a:pt x="54" y="35"/>
                  </a:cubicBezTo>
                  <a:cubicBezTo>
                    <a:pt x="56" y="37"/>
                    <a:pt x="57" y="38"/>
                    <a:pt x="58" y="39"/>
                  </a:cubicBezTo>
                  <a:cubicBezTo>
                    <a:pt x="59" y="40"/>
                    <a:pt x="59" y="42"/>
                    <a:pt x="60" y="43"/>
                  </a:cubicBezTo>
                  <a:cubicBezTo>
                    <a:pt x="58" y="42"/>
                    <a:pt x="57" y="41"/>
                    <a:pt x="55" y="40"/>
                  </a:cubicBezTo>
                  <a:cubicBezTo>
                    <a:pt x="54" y="39"/>
                    <a:pt x="52" y="38"/>
                    <a:pt x="51" y="38"/>
                  </a:cubicBezTo>
                  <a:cubicBezTo>
                    <a:pt x="50" y="37"/>
                    <a:pt x="49" y="37"/>
                    <a:pt x="47" y="36"/>
                  </a:cubicBezTo>
                  <a:cubicBezTo>
                    <a:pt x="45" y="35"/>
                    <a:pt x="42" y="35"/>
                    <a:pt x="40" y="35"/>
                  </a:cubicBezTo>
                  <a:cubicBezTo>
                    <a:pt x="37" y="34"/>
                    <a:pt x="34" y="34"/>
                    <a:pt x="32" y="33"/>
                  </a:cubicBezTo>
                  <a:cubicBezTo>
                    <a:pt x="29" y="33"/>
                    <a:pt x="27" y="32"/>
                    <a:pt x="24" y="31"/>
                  </a:cubicBezTo>
                  <a:cubicBezTo>
                    <a:pt x="22" y="30"/>
                    <a:pt x="20" y="29"/>
                    <a:pt x="17" y="28"/>
                  </a:cubicBezTo>
                  <a:cubicBezTo>
                    <a:pt x="15" y="27"/>
                    <a:pt x="13" y="26"/>
                    <a:pt x="11" y="24"/>
                  </a:cubicBezTo>
                  <a:cubicBezTo>
                    <a:pt x="15" y="27"/>
                    <a:pt x="19" y="30"/>
                    <a:pt x="24" y="32"/>
                  </a:cubicBezTo>
                  <a:cubicBezTo>
                    <a:pt x="27" y="33"/>
                    <a:pt x="29" y="34"/>
                    <a:pt x="32" y="34"/>
                  </a:cubicBezTo>
                  <a:cubicBezTo>
                    <a:pt x="34" y="35"/>
                    <a:pt x="37" y="35"/>
                    <a:pt x="39" y="36"/>
                  </a:cubicBezTo>
                  <a:cubicBezTo>
                    <a:pt x="42" y="36"/>
                    <a:pt x="45" y="37"/>
                    <a:pt x="47" y="38"/>
                  </a:cubicBezTo>
                  <a:cubicBezTo>
                    <a:pt x="48" y="38"/>
                    <a:pt x="49" y="39"/>
                    <a:pt x="50" y="39"/>
                  </a:cubicBezTo>
                  <a:cubicBezTo>
                    <a:pt x="52" y="40"/>
                    <a:pt x="53" y="40"/>
                    <a:pt x="54" y="41"/>
                  </a:cubicBezTo>
                  <a:cubicBezTo>
                    <a:pt x="56" y="42"/>
                    <a:pt x="58" y="44"/>
                    <a:pt x="61" y="45"/>
                  </a:cubicBezTo>
                  <a:cubicBezTo>
                    <a:pt x="62" y="46"/>
                    <a:pt x="63" y="46"/>
                    <a:pt x="64" y="47"/>
                  </a:cubicBezTo>
                  <a:cubicBezTo>
                    <a:pt x="64" y="47"/>
                    <a:pt x="65" y="48"/>
                    <a:pt x="65" y="48"/>
                  </a:cubicBezTo>
                  <a:cubicBezTo>
                    <a:pt x="65" y="48"/>
                    <a:pt x="65" y="48"/>
                    <a:pt x="65" y="48"/>
                  </a:cubicBezTo>
                  <a:cubicBezTo>
                    <a:pt x="62" y="48"/>
                    <a:pt x="60" y="48"/>
                    <a:pt x="57" y="49"/>
                  </a:cubicBezTo>
                  <a:cubicBezTo>
                    <a:pt x="55" y="49"/>
                    <a:pt x="53" y="49"/>
                    <a:pt x="52" y="49"/>
                  </a:cubicBezTo>
                  <a:cubicBezTo>
                    <a:pt x="50" y="50"/>
                    <a:pt x="48" y="50"/>
                    <a:pt x="46" y="50"/>
                  </a:cubicBezTo>
                  <a:cubicBezTo>
                    <a:pt x="43" y="52"/>
                    <a:pt x="39" y="52"/>
                    <a:pt x="35" y="51"/>
                  </a:cubicBezTo>
                  <a:cubicBezTo>
                    <a:pt x="33" y="51"/>
                    <a:pt x="32" y="50"/>
                    <a:pt x="30" y="50"/>
                  </a:cubicBezTo>
                  <a:cubicBezTo>
                    <a:pt x="28" y="50"/>
                    <a:pt x="26" y="49"/>
                    <a:pt x="25" y="48"/>
                  </a:cubicBezTo>
                  <a:cubicBezTo>
                    <a:pt x="28" y="50"/>
                    <a:pt x="31" y="51"/>
                    <a:pt x="35" y="52"/>
                  </a:cubicBezTo>
                  <a:cubicBezTo>
                    <a:pt x="37" y="52"/>
                    <a:pt x="39" y="52"/>
                    <a:pt x="41" y="52"/>
                  </a:cubicBezTo>
                  <a:cubicBezTo>
                    <a:pt x="42" y="52"/>
                    <a:pt x="43" y="52"/>
                    <a:pt x="44" y="52"/>
                  </a:cubicBezTo>
                  <a:cubicBezTo>
                    <a:pt x="44" y="52"/>
                    <a:pt x="45" y="52"/>
                    <a:pt x="45" y="52"/>
                  </a:cubicBezTo>
                  <a:cubicBezTo>
                    <a:pt x="46" y="52"/>
                    <a:pt x="46" y="52"/>
                    <a:pt x="46" y="52"/>
                  </a:cubicBezTo>
                  <a:cubicBezTo>
                    <a:pt x="50" y="51"/>
                    <a:pt x="54" y="50"/>
                    <a:pt x="57" y="50"/>
                  </a:cubicBezTo>
                  <a:cubicBezTo>
                    <a:pt x="59" y="50"/>
                    <a:pt x="61" y="50"/>
                    <a:pt x="63" y="50"/>
                  </a:cubicBezTo>
                  <a:cubicBezTo>
                    <a:pt x="64" y="50"/>
                    <a:pt x="66" y="50"/>
                    <a:pt x="67" y="50"/>
                  </a:cubicBezTo>
                  <a:cubicBezTo>
                    <a:pt x="68" y="51"/>
                    <a:pt x="68" y="51"/>
                    <a:pt x="69" y="52"/>
                  </a:cubicBezTo>
                  <a:cubicBezTo>
                    <a:pt x="70" y="52"/>
                    <a:pt x="71" y="52"/>
                    <a:pt x="71" y="51"/>
                  </a:cubicBezTo>
                  <a:cubicBezTo>
                    <a:pt x="72" y="51"/>
                    <a:pt x="71" y="50"/>
                    <a:pt x="71" y="49"/>
                  </a:cubicBezTo>
                  <a:cubicBezTo>
                    <a:pt x="69" y="48"/>
                    <a:pt x="68" y="47"/>
                    <a:pt x="67" y="46"/>
                  </a:cubicBezTo>
                  <a:cubicBezTo>
                    <a:pt x="66" y="45"/>
                    <a:pt x="65" y="45"/>
                    <a:pt x="64" y="44"/>
                  </a:cubicBezTo>
                  <a:cubicBezTo>
                    <a:pt x="64" y="43"/>
                    <a:pt x="64" y="43"/>
                    <a:pt x="64" y="43"/>
                  </a:cubicBezTo>
                  <a:cubicBezTo>
                    <a:pt x="65" y="42"/>
                    <a:pt x="65" y="41"/>
                    <a:pt x="65" y="40"/>
                  </a:cubicBezTo>
                  <a:cubicBezTo>
                    <a:pt x="65" y="40"/>
                    <a:pt x="65" y="39"/>
                    <a:pt x="65" y="39"/>
                  </a:cubicBezTo>
                  <a:cubicBezTo>
                    <a:pt x="65" y="38"/>
                    <a:pt x="65" y="38"/>
                    <a:pt x="65" y="38"/>
                  </a:cubicBezTo>
                  <a:cubicBezTo>
                    <a:pt x="65" y="38"/>
                    <a:pt x="65" y="38"/>
                    <a:pt x="65" y="38"/>
                  </a:cubicBezTo>
                  <a:cubicBezTo>
                    <a:pt x="65" y="37"/>
                    <a:pt x="65" y="36"/>
                    <a:pt x="65" y="35"/>
                  </a:cubicBezTo>
                  <a:cubicBezTo>
                    <a:pt x="65" y="33"/>
                    <a:pt x="65" y="31"/>
                    <a:pt x="65" y="29"/>
                  </a:cubicBezTo>
                  <a:cubicBezTo>
                    <a:pt x="64" y="28"/>
                    <a:pt x="64" y="27"/>
                    <a:pt x="64" y="27"/>
                  </a:cubicBezTo>
                  <a:cubicBezTo>
                    <a:pt x="64" y="26"/>
                    <a:pt x="64" y="25"/>
                    <a:pt x="63" y="24"/>
                  </a:cubicBezTo>
                  <a:cubicBezTo>
                    <a:pt x="63" y="25"/>
                    <a:pt x="63" y="26"/>
                    <a:pt x="64" y="27"/>
                  </a:cubicBezTo>
                  <a:cubicBezTo>
                    <a:pt x="64" y="28"/>
                    <a:pt x="64" y="28"/>
                    <a:pt x="64" y="29"/>
                  </a:cubicBezTo>
                  <a:cubicBezTo>
                    <a:pt x="64" y="31"/>
                    <a:pt x="64" y="33"/>
                    <a:pt x="64" y="35"/>
                  </a:cubicBezTo>
                  <a:cubicBezTo>
                    <a:pt x="64" y="36"/>
                    <a:pt x="64" y="37"/>
                    <a:pt x="64" y="37"/>
                  </a:cubicBezTo>
                  <a:cubicBezTo>
                    <a:pt x="64" y="38"/>
                    <a:pt x="64" y="38"/>
                    <a:pt x="64" y="38"/>
                  </a:cubicBezTo>
                  <a:cubicBezTo>
                    <a:pt x="63" y="39"/>
                    <a:pt x="63" y="39"/>
                    <a:pt x="63" y="39"/>
                  </a:cubicBezTo>
                  <a:cubicBezTo>
                    <a:pt x="63" y="39"/>
                    <a:pt x="63" y="40"/>
                    <a:pt x="63" y="40"/>
                  </a:cubicBezTo>
                  <a:cubicBezTo>
                    <a:pt x="63" y="41"/>
                    <a:pt x="63" y="41"/>
                    <a:pt x="63" y="42"/>
                  </a:cubicBezTo>
                  <a:cubicBezTo>
                    <a:pt x="62" y="41"/>
                    <a:pt x="62" y="41"/>
                    <a:pt x="61" y="40"/>
                  </a:cubicBezTo>
                  <a:cubicBezTo>
                    <a:pt x="57" y="33"/>
                    <a:pt x="57" y="33"/>
                    <a:pt x="57" y="33"/>
                  </a:cubicBezTo>
                  <a:cubicBezTo>
                    <a:pt x="56" y="31"/>
                    <a:pt x="54" y="28"/>
                    <a:pt x="53" y="26"/>
                  </a:cubicBezTo>
                  <a:cubicBezTo>
                    <a:pt x="52" y="24"/>
                    <a:pt x="52" y="24"/>
                    <a:pt x="52" y="24"/>
                  </a:cubicBezTo>
                  <a:cubicBezTo>
                    <a:pt x="51" y="23"/>
                    <a:pt x="51" y="22"/>
                    <a:pt x="51" y="22"/>
                  </a:cubicBezTo>
                  <a:cubicBezTo>
                    <a:pt x="50" y="21"/>
                    <a:pt x="50" y="19"/>
                    <a:pt x="49" y="18"/>
                  </a:cubicBezTo>
                  <a:cubicBezTo>
                    <a:pt x="49" y="16"/>
                    <a:pt x="48" y="15"/>
                    <a:pt x="48" y="14"/>
                  </a:cubicBezTo>
                  <a:cubicBezTo>
                    <a:pt x="48" y="12"/>
                    <a:pt x="48" y="11"/>
                    <a:pt x="48" y="9"/>
                  </a:cubicBezTo>
                  <a:cubicBezTo>
                    <a:pt x="47" y="12"/>
                    <a:pt x="48" y="15"/>
                    <a:pt x="48" y="18"/>
                  </a:cubicBezTo>
                  <a:cubicBezTo>
                    <a:pt x="49" y="19"/>
                    <a:pt x="49" y="21"/>
                    <a:pt x="50" y="22"/>
                  </a:cubicBezTo>
                  <a:close/>
                  <a:moveTo>
                    <a:pt x="36" y="22"/>
                  </a:moveTo>
                  <a:cubicBezTo>
                    <a:pt x="36" y="22"/>
                    <a:pt x="36" y="22"/>
                    <a:pt x="36" y="22"/>
                  </a:cubicBezTo>
                  <a:cubicBezTo>
                    <a:pt x="36" y="22"/>
                    <a:pt x="36" y="22"/>
                    <a:pt x="36" y="22"/>
                  </a:cubicBezTo>
                  <a:cubicBezTo>
                    <a:pt x="36" y="22"/>
                    <a:pt x="36" y="22"/>
                    <a:pt x="36"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2170"/>
            <p:cNvSpPr>
              <a:spLocks/>
            </p:cNvSpPr>
            <p:nvPr/>
          </p:nvSpPr>
          <p:spPr bwMode="auto">
            <a:xfrm>
              <a:off x="7573937" y="4248174"/>
              <a:ext cx="292102" cy="157164"/>
            </a:xfrm>
            <a:custGeom>
              <a:avLst/>
              <a:gdLst>
                <a:gd name="T0" fmla="*/ 27 w 78"/>
                <a:gd name="T1" fmla="*/ 42 h 42"/>
                <a:gd name="T2" fmla="*/ 31 w 78"/>
                <a:gd name="T3" fmla="*/ 40 h 42"/>
                <a:gd name="T4" fmla="*/ 43 w 78"/>
                <a:gd name="T5" fmla="*/ 30 h 42"/>
                <a:gd name="T6" fmla="*/ 59 w 78"/>
                <a:gd name="T7" fmla="*/ 13 h 42"/>
                <a:gd name="T8" fmla="*/ 71 w 78"/>
                <a:gd name="T9" fmla="*/ 5 h 42"/>
                <a:gd name="T10" fmla="*/ 78 w 78"/>
                <a:gd name="T11" fmla="*/ 0 h 42"/>
                <a:gd name="T12" fmla="*/ 64 w 78"/>
                <a:gd name="T13" fmla="*/ 4 h 42"/>
                <a:gd name="T14" fmla="*/ 30 w 78"/>
                <a:gd name="T15" fmla="*/ 25 h 42"/>
                <a:gd name="T16" fmla="*/ 14 w 78"/>
                <a:gd name="T17" fmla="*/ 34 h 42"/>
                <a:gd name="T18" fmla="*/ 0 w 78"/>
                <a:gd name="T19" fmla="*/ 41 h 42"/>
                <a:gd name="T20" fmla="*/ 0 w 78"/>
                <a:gd name="T21" fmla="*/ 41 h 42"/>
                <a:gd name="T22" fmla="*/ 27 w 78"/>
                <a:gd name="T2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42">
                  <a:moveTo>
                    <a:pt x="27" y="42"/>
                  </a:moveTo>
                  <a:cubicBezTo>
                    <a:pt x="28" y="41"/>
                    <a:pt x="29" y="41"/>
                    <a:pt x="31" y="40"/>
                  </a:cubicBezTo>
                  <a:cubicBezTo>
                    <a:pt x="35" y="37"/>
                    <a:pt x="39" y="34"/>
                    <a:pt x="43" y="30"/>
                  </a:cubicBezTo>
                  <a:cubicBezTo>
                    <a:pt x="49" y="25"/>
                    <a:pt x="53" y="18"/>
                    <a:pt x="59" y="13"/>
                  </a:cubicBezTo>
                  <a:cubicBezTo>
                    <a:pt x="62" y="9"/>
                    <a:pt x="66" y="7"/>
                    <a:pt x="71" y="5"/>
                  </a:cubicBezTo>
                  <a:cubicBezTo>
                    <a:pt x="73" y="4"/>
                    <a:pt x="76" y="2"/>
                    <a:pt x="78" y="0"/>
                  </a:cubicBezTo>
                  <a:cubicBezTo>
                    <a:pt x="73" y="2"/>
                    <a:pt x="67" y="4"/>
                    <a:pt x="64" y="4"/>
                  </a:cubicBezTo>
                  <a:cubicBezTo>
                    <a:pt x="51" y="8"/>
                    <a:pt x="41" y="18"/>
                    <a:pt x="30" y="25"/>
                  </a:cubicBezTo>
                  <a:cubicBezTo>
                    <a:pt x="25" y="29"/>
                    <a:pt x="19" y="31"/>
                    <a:pt x="14" y="34"/>
                  </a:cubicBezTo>
                  <a:cubicBezTo>
                    <a:pt x="9" y="36"/>
                    <a:pt x="4" y="38"/>
                    <a:pt x="0" y="41"/>
                  </a:cubicBezTo>
                  <a:cubicBezTo>
                    <a:pt x="0" y="41"/>
                    <a:pt x="0" y="41"/>
                    <a:pt x="0" y="41"/>
                  </a:cubicBezTo>
                  <a:cubicBezTo>
                    <a:pt x="9" y="39"/>
                    <a:pt x="18" y="41"/>
                    <a:pt x="27" y="4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01" name="Picture 2171"/>
            <p:cNvPicPr>
              <a:picLocks noChangeAspect="1" noChangeArrowheads="1"/>
            </p:cNvPicPr>
            <p:nvPr/>
          </p:nvPicPr>
          <p:blipFill>
            <a:blip r:embed="rId64" cstate="screen">
              <a:extLst>
                <a:ext uri="{28A0092B-C50C-407E-A947-70E740481C1C}">
                  <a14:useLocalDpi xmlns:a14="http://schemas.microsoft.com/office/drawing/2010/main"/>
                </a:ext>
              </a:extLst>
            </a:blip>
            <a:srcRect/>
            <a:stretch>
              <a:fillRect/>
            </a:stretch>
          </p:blipFill>
          <p:spPr bwMode="auto">
            <a:xfrm>
              <a:off x="7658075" y="4233886"/>
              <a:ext cx="225426"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2" name="Picture 2172"/>
            <p:cNvPicPr>
              <a:picLocks noChangeAspect="1" noChangeArrowheads="1"/>
            </p:cNvPicPr>
            <p:nvPr/>
          </p:nvPicPr>
          <p:blipFill>
            <a:blip r:embed="rId65" cstate="screen">
              <a:extLst>
                <a:ext uri="{28A0092B-C50C-407E-A947-70E740481C1C}">
                  <a14:useLocalDpi xmlns:a14="http://schemas.microsoft.com/office/drawing/2010/main"/>
                </a:ext>
              </a:extLst>
            </a:blip>
            <a:srcRect/>
            <a:stretch>
              <a:fillRect/>
            </a:stretch>
          </p:blipFill>
          <p:spPr bwMode="auto">
            <a:xfrm>
              <a:off x="7559649" y="4178323"/>
              <a:ext cx="338140" cy="236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3" name="Freeform 2173"/>
            <p:cNvSpPr>
              <a:spLocks/>
            </p:cNvSpPr>
            <p:nvPr/>
          </p:nvSpPr>
          <p:spPr bwMode="auto">
            <a:xfrm>
              <a:off x="7615212" y="4273574"/>
              <a:ext cx="131763" cy="76201"/>
            </a:xfrm>
            <a:custGeom>
              <a:avLst/>
              <a:gdLst>
                <a:gd name="T0" fmla="*/ 19 w 35"/>
                <a:gd name="T1" fmla="*/ 15 h 20"/>
                <a:gd name="T2" fmla="*/ 35 w 35"/>
                <a:gd name="T3" fmla="*/ 6 h 20"/>
                <a:gd name="T4" fmla="*/ 26 w 35"/>
                <a:gd name="T5" fmla="*/ 9 h 20"/>
                <a:gd name="T6" fmla="*/ 16 w 35"/>
                <a:gd name="T7" fmla="*/ 4 h 20"/>
                <a:gd name="T8" fmla="*/ 10 w 35"/>
                <a:gd name="T9" fmla="*/ 0 h 20"/>
                <a:gd name="T10" fmla="*/ 0 w 35"/>
                <a:gd name="T11" fmla="*/ 19 h 20"/>
                <a:gd name="T12" fmla="*/ 19 w 35"/>
                <a:gd name="T13" fmla="*/ 15 h 20"/>
              </a:gdLst>
              <a:ahLst/>
              <a:cxnLst>
                <a:cxn ang="0">
                  <a:pos x="T0" y="T1"/>
                </a:cxn>
                <a:cxn ang="0">
                  <a:pos x="T2" y="T3"/>
                </a:cxn>
                <a:cxn ang="0">
                  <a:pos x="T4" y="T5"/>
                </a:cxn>
                <a:cxn ang="0">
                  <a:pos x="T6" y="T7"/>
                </a:cxn>
                <a:cxn ang="0">
                  <a:pos x="T8" y="T9"/>
                </a:cxn>
                <a:cxn ang="0">
                  <a:pos x="T10" y="T11"/>
                </a:cxn>
                <a:cxn ang="0">
                  <a:pos x="T12" y="T13"/>
                </a:cxn>
              </a:cxnLst>
              <a:rect l="0" t="0" r="r" b="b"/>
              <a:pathLst>
                <a:path w="35" h="20">
                  <a:moveTo>
                    <a:pt x="19" y="15"/>
                  </a:moveTo>
                  <a:cubicBezTo>
                    <a:pt x="26" y="14"/>
                    <a:pt x="30" y="9"/>
                    <a:pt x="35" y="6"/>
                  </a:cubicBezTo>
                  <a:cubicBezTo>
                    <a:pt x="32" y="7"/>
                    <a:pt x="29" y="9"/>
                    <a:pt x="26" y="9"/>
                  </a:cubicBezTo>
                  <a:cubicBezTo>
                    <a:pt x="22" y="10"/>
                    <a:pt x="19" y="7"/>
                    <a:pt x="16" y="4"/>
                  </a:cubicBezTo>
                  <a:cubicBezTo>
                    <a:pt x="14" y="3"/>
                    <a:pt x="12" y="1"/>
                    <a:pt x="10" y="0"/>
                  </a:cubicBezTo>
                  <a:cubicBezTo>
                    <a:pt x="6" y="6"/>
                    <a:pt x="3" y="12"/>
                    <a:pt x="0" y="19"/>
                  </a:cubicBezTo>
                  <a:cubicBezTo>
                    <a:pt x="6" y="20"/>
                    <a:pt x="14" y="17"/>
                    <a:pt x="19"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2174"/>
            <p:cNvSpPr>
              <a:spLocks/>
            </p:cNvSpPr>
            <p:nvPr/>
          </p:nvSpPr>
          <p:spPr bwMode="auto">
            <a:xfrm>
              <a:off x="7777138" y="4179911"/>
              <a:ext cx="231776" cy="222252"/>
            </a:xfrm>
            <a:custGeom>
              <a:avLst/>
              <a:gdLst>
                <a:gd name="T0" fmla="*/ 24 w 62"/>
                <a:gd name="T1" fmla="*/ 18 h 59"/>
                <a:gd name="T2" fmla="*/ 19 w 62"/>
                <a:gd name="T3" fmla="*/ 28 h 59"/>
                <a:gd name="T4" fmla="*/ 16 w 62"/>
                <a:gd name="T5" fmla="*/ 39 h 59"/>
                <a:gd name="T6" fmla="*/ 0 w 62"/>
                <a:gd name="T7" fmla="*/ 59 h 59"/>
                <a:gd name="T8" fmla="*/ 0 w 62"/>
                <a:gd name="T9" fmla="*/ 59 h 59"/>
                <a:gd name="T10" fmla="*/ 23 w 62"/>
                <a:gd name="T11" fmla="*/ 43 h 59"/>
                <a:gd name="T12" fmla="*/ 29 w 62"/>
                <a:gd name="T13" fmla="*/ 17 h 59"/>
                <a:gd name="T14" fmla="*/ 43 w 62"/>
                <a:gd name="T15" fmla="*/ 11 h 59"/>
                <a:gd name="T16" fmla="*/ 54 w 62"/>
                <a:gd name="T17" fmla="*/ 8 h 59"/>
                <a:gd name="T18" fmla="*/ 62 w 62"/>
                <a:gd name="T19" fmla="*/ 3 h 59"/>
                <a:gd name="T20" fmla="*/ 59 w 62"/>
                <a:gd name="T21" fmla="*/ 0 h 59"/>
                <a:gd name="T22" fmla="*/ 53 w 62"/>
                <a:gd name="T23" fmla="*/ 7 h 59"/>
                <a:gd name="T24" fmla="*/ 42 w 62"/>
                <a:gd name="T25" fmla="*/ 10 h 59"/>
                <a:gd name="T26" fmla="*/ 28 w 62"/>
                <a:gd name="T27" fmla="*/ 16 h 59"/>
                <a:gd name="T28" fmla="*/ 24 w 62"/>
                <a:gd name="T29" fmla="*/ 1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59">
                  <a:moveTo>
                    <a:pt x="24" y="18"/>
                  </a:moveTo>
                  <a:cubicBezTo>
                    <a:pt x="23" y="21"/>
                    <a:pt x="21" y="26"/>
                    <a:pt x="19" y="28"/>
                  </a:cubicBezTo>
                  <a:cubicBezTo>
                    <a:pt x="17" y="31"/>
                    <a:pt x="17" y="35"/>
                    <a:pt x="16" y="39"/>
                  </a:cubicBezTo>
                  <a:cubicBezTo>
                    <a:pt x="12" y="48"/>
                    <a:pt x="8" y="54"/>
                    <a:pt x="0" y="59"/>
                  </a:cubicBezTo>
                  <a:cubicBezTo>
                    <a:pt x="0" y="59"/>
                    <a:pt x="0" y="59"/>
                    <a:pt x="0" y="59"/>
                  </a:cubicBezTo>
                  <a:cubicBezTo>
                    <a:pt x="9" y="56"/>
                    <a:pt x="17" y="51"/>
                    <a:pt x="23" y="43"/>
                  </a:cubicBezTo>
                  <a:cubicBezTo>
                    <a:pt x="27" y="39"/>
                    <a:pt x="32" y="26"/>
                    <a:pt x="29" y="17"/>
                  </a:cubicBezTo>
                  <a:cubicBezTo>
                    <a:pt x="33" y="12"/>
                    <a:pt x="38" y="13"/>
                    <a:pt x="43" y="11"/>
                  </a:cubicBezTo>
                  <a:cubicBezTo>
                    <a:pt x="47" y="10"/>
                    <a:pt x="51" y="10"/>
                    <a:pt x="54" y="8"/>
                  </a:cubicBezTo>
                  <a:cubicBezTo>
                    <a:pt x="57" y="7"/>
                    <a:pt x="59" y="5"/>
                    <a:pt x="62" y="3"/>
                  </a:cubicBezTo>
                  <a:cubicBezTo>
                    <a:pt x="61" y="2"/>
                    <a:pt x="60" y="2"/>
                    <a:pt x="59" y="0"/>
                  </a:cubicBezTo>
                  <a:cubicBezTo>
                    <a:pt x="58" y="3"/>
                    <a:pt x="56" y="6"/>
                    <a:pt x="53" y="7"/>
                  </a:cubicBezTo>
                  <a:cubicBezTo>
                    <a:pt x="50" y="9"/>
                    <a:pt x="46" y="10"/>
                    <a:pt x="42" y="10"/>
                  </a:cubicBezTo>
                  <a:cubicBezTo>
                    <a:pt x="37" y="12"/>
                    <a:pt x="31" y="13"/>
                    <a:pt x="28" y="16"/>
                  </a:cubicBezTo>
                  <a:cubicBezTo>
                    <a:pt x="27" y="17"/>
                    <a:pt x="25" y="18"/>
                    <a:pt x="24"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2175"/>
            <p:cNvSpPr>
              <a:spLocks noEditPoints="1"/>
            </p:cNvSpPr>
            <p:nvPr/>
          </p:nvSpPr>
          <p:spPr bwMode="auto">
            <a:xfrm>
              <a:off x="7585050" y="4221186"/>
              <a:ext cx="296864" cy="176214"/>
            </a:xfrm>
            <a:custGeom>
              <a:avLst/>
              <a:gdLst>
                <a:gd name="T0" fmla="*/ 45 w 79"/>
                <a:gd name="T1" fmla="*/ 12 h 47"/>
                <a:gd name="T2" fmla="*/ 54 w 79"/>
                <a:gd name="T3" fmla="*/ 12 h 47"/>
                <a:gd name="T4" fmla="*/ 46 w 79"/>
                <a:gd name="T5" fmla="*/ 16 h 47"/>
                <a:gd name="T6" fmla="*/ 41 w 79"/>
                <a:gd name="T7" fmla="*/ 20 h 47"/>
                <a:gd name="T8" fmla="*/ 35 w 79"/>
                <a:gd name="T9" fmla="*/ 22 h 47"/>
                <a:gd name="T10" fmla="*/ 29 w 79"/>
                <a:gd name="T11" fmla="*/ 20 h 47"/>
                <a:gd name="T12" fmla="*/ 27 w 79"/>
                <a:gd name="T13" fmla="*/ 20 h 47"/>
                <a:gd name="T14" fmla="*/ 23 w 79"/>
                <a:gd name="T15" fmla="*/ 17 h 47"/>
                <a:gd name="T16" fmla="*/ 25 w 79"/>
                <a:gd name="T17" fmla="*/ 20 h 47"/>
                <a:gd name="T18" fmla="*/ 27 w 79"/>
                <a:gd name="T19" fmla="*/ 21 h 47"/>
                <a:gd name="T20" fmla="*/ 31 w 79"/>
                <a:gd name="T21" fmla="*/ 23 h 47"/>
                <a:gd name="T22" fmla="*/ 36 w 79"/>
                <a:gd name="T23" fmla="*/ 24 h 47"/>
                <a:gd name="T24" fmla="*/ 33 w 79"/>
                <a:gd name="T25" fmla="*/ 26 h 47"/>
                <a:gd name="T26" fmla="*/ 24 w 79"/>
                <a:gd name="T27" fmla="*/ 31 h 47"/>
                <a:gd name="T28" fmla="*/ 17 w 79"/>
                <a:gd name="T29" fmla="*/ 32 h 47"/>
                <a:gd name="T30" fmla="*/ 10 w 79"/>
                <a:gd name="T31" fmla="*/ 33 h 47"/>
                <a:gd name="T32" fmla="*/ 24 w 79"/>
                <a:gd name="T33" fmla="*/ 32 h 47"/>
                <a:gd name="T34" fmla="*/ 24 w 79"/>
                <a:gd name="T35" fmla="*/ 33 h 47"/>
                <a:gd name="T36" fmla="*/ 10 w 79"/>
                <a:gd name="T37" fmla="*/ 41 h 47"/>
                <a:gd name="T38" fmla="*/ 20 w 79"/>
                <a:gd name="T39" fmla="*/ 37 h 47"/>
                <a:gd name="T40" fmla="*/ 30 w 79"/>
                <a:gd name="T41" fmla="*/ 31 h 47"/>
                <a:gd name="T42" fmla="*/ 47 w 79"/>
                <a:gd name="T43" fmla="*/ 18 h 47"/>
                <a:gd name="T44" fmla="*/ 56 w 79"/>
                <a:gd name="T45" fmla="*/ 13 h 47"/>
                <a:gd name="T46" fmla="*/ 66 w 79"/>
                <a:gd name="T47" fmla="*/ 12 h 47"/>
                <a:gd name="T48" fmla="*/ 57 w 79"/>
                <a:gd name="T49" fmla="*/ 17 h 47"/>
                <a:gd name="T50" fmla="*/ 49 w 79"/>
                <a:gd name="T51" fmla="*/ 26 h 47"/>
                <a:gd name="T52" fmla="*/ 39 w 79"/>
                <a:gd name="T53" fmla="*/ 38 h 47"/>
                <a:gd name="T54" fmla="*/ 26 w 79"/>
                <a:gd name="T55" fmla="*/ 47 h 47"/>
                <a:gd name="T56" fmla="*/ 45 w 79"/>
                <a:gd name="T57" fmla="*/ 33 h 47"/>
                <a:gd name="T58" fmla="*/ 55 w 79"/>
                <a:gd name="T59" fmla="*/ 21 h 47"/>
                <a:gd name="T60" fmla="*/ 61 w 79"/>
                <a:gd name="T61" fmla="*/ 16 h 47"/>
                <a:gd name="T62" fmla="*/ 71 w 79"/>
                <a:gd name="T63" fmla="*/ 10 h 47"/>
                <a:gd name="T64" fmla="*/ 73 w 79"/>
                <a:gd name="T65" fmla="*/ 10 h 47"/>
                <a:gd name="T66" fmla="*/ 68 w 79"/>
                <a:gd name="T67" fmla="*/ 22 h 47"/>
                <a:gd name="T68" fmla="*/ 62 w 79"/>
                <a:gd name="T69" fmla="*/ 38 h 47"/>
                <a:gd name="T70" fmla="*/ 54 w 79"/>
                <a:gd name="T71" fmla="*/ 46 h 47"/>
                <a:gd name="T72" fmla="*/ 65 w 79"/>
                <a:gd name="T73" fmla="*/ 33 h 47"/>
                <a:gd name="T74" fmla="*/ 67 w 79"/>
                <a:gd name="T75" fmla="*/ 29 h 47"/>
                <a:gd name="T76" fmla="*/ 71 w 79"/>
                <a:gd name="T77" fmla="*/ 18 h 47"/>
                <a:gd name="T78" fmla="*/ 75 w 79"/>
                <a:gd name="T79" fmla="*/ 9 h 47"/>
                <a:gd name="T80" fmla="*/ 78 w 79"/>
                <a:gd name="T81" fmla="*/ 6 h 47"/>
                <a:gd name="T82" fmla="*/ 72 w 79"/>
                <a:gd name="T83" fmla="*/ 7 h 47"/>
                <a:gd name="T84" fmla="*/ 68 w 79"/>
                <a:gd name="T85" fmla="*/ 8 h 47"/>
                <a:gd name="T86" fmla="*/ 64 w 79"/>
                <a:gd name="T87" fmla="*/ 6 h 47"/>
                <a:gd name="T88" fmla="*/ 63 w 79"/>
                <a:gd name="T89" fmla="*/ 5 h 47"/>
                <a:gd name="T90" fmla="*/ 56 w 79"/>
                <a:gd name="T91" fmla="*/ 2 h 47"/>
                <a:gd name="T92" fmla="*/ 50 w 79"/>
                <a:gd name="T93" fmla="*/ 0 h 47"/>
                <a:gd name="T94" fmla="*/ 55 w 79"/>
                <a:gd name="T95" fmla="*/ 2 h 47"/>
                <a:gd name="T96" fmla="*/ 62 w 79"/>
                <a:gd name="T97" fmla="*/ 6 h 47"/>
                <a:gd name="T98" fmla="*/ 63 w 79"/>
                <a:gd name="T99" fmla="*/ 7 h 47"/>
                <a:gd name="T100" fmla="*/ 66 w 79"/>
                <a:gd name="T101" fmla="*/ 9 h 47"/>
                <a:gd name="T102" fmla="*/ 56 w 79"/>
                <a:gd name="T103" fmla="*/ 10 h 47"/>
                <a:gd name="T104" fmla="*/ 45 w 79"/>
                <a:gd name="T105" fmla="*/ 10 h 47"/>
                <a:gd name="T106" fmla="*/ 38 w 79"/>
                <a:gd name="T107" fmla="*/ 10 h 47"/>
                <a:gd name="T108" fmla="*/ 30 w 79"/>
                <a:gd name="T109" fmla="*/ 8 h 47"/>
                <a:gd name="T110" fmla="*/ 43 w 79"/>
                <a:gd name="T111" fmla="*/ 12 h 47"/>
                <a:gd name="T112" fmla="*/ 36 w 79"/>
                <a:gd name="T113" fmla="*/ 24 h 47"/>
                <a:gd name="T114" fmla="*/ 36 w 79"/>
                <a:gd name="T115"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47">
                  <a:moveTo>
                    <a:pt x="43" y="12"/>
                  </a:moveTo>
                  <a:cubicBezTo>
                    <a:pt x="43" y="12"/>
                    <a:pt x="44" y="12"/>
                    <a:pt x="45" y="12"/>
                  </a:cubicBezTo>
                  <a:cubicBezTo>
                    <a:pt x="47" y="12"/>
                    <a:pt x="47" y="12"/>
                    <a:pt x="47" y="12"/>
                  </a:cubicBezTo>
                  <a:cubicBezTo>
                    <a:pt x="49" y="12"/>
                    <a:pt x="52" y="12"/>
                    <a:pt x="54" y="12"/>
                  </a:cubicBezTo>
                  <a:cubicBezTo>
                    <a:pt x="53" y="12"/>
                    <a:pt x="52" y="13"/>
                    <a:pt x="50" y="13"/>
                  </a:cubicBezTo>
                  <a:cubicBezTo>
                    <a:pt x="49" y="14"/>
                    <a:pt x="47" y="15"/>
                    <a:pt x="46" y="16"/>
                  </a:cubicBezTo>
                  <a:cubicBezTo>
                    <a:pt x="44" y="17"/>
                    <a:pt x="43" y="18"/>
                    <a:pt x="41" y="20"/>
                  </a:cubicBezTo>
                  <a:cubicBezTo>
                    <a:pt x="41" y="20"/>
                    <a:pt x="41" y="20"/>
                    <a:pt x="41" y="20"/>
                  </a:cubicBezTo>
                  <a:cubicBezTo>
                    <a:pt x="40" y="20"/>
                    <a:pt x="39" y="21"/>
                    <a:pt x="38" y="22"/>
                  </a:cubicBezTo>
                  <a:cubicBezTo>
                    <a:pt x="37" y="22"/>
                    <a:pt x="36" y="22"/>
                    <a:pt x="35" y="22"/>
                  </a:cubicBezTo>
                  <a:cubicBezTo>
                    <a:pt x="34" y="22"/>
                    <a:pt x="33" y="22"/>
                    <a:pt x="32" y="22"/>
                  </a:cubicBezTo>
                  <a:cubicBezTo>
                    <a:pt x="31" y="21"/>
                    <a:pt x="30" y="21"/>
                    <a:pt x="29" y="20"/>
                  </a:cubicBezTo>
                  <a:cubicBezTo>
                    <a:pt x="28" y="20"/>
                    <a:pt x="28" y="20"/>
                    <a:pt x="28" y="20"/>
                  </a:cubicBezTo>
                  <a:cubicBezTo>
                    <a:pt x="27" y="20"/>
                    <a:pt x="27" y="20"/>
                    <a:pt x="27" y="20"/>
                  </a:cubicBezTo>
                  <a:cubicBezTo>
                    <a:pt x="26" y="20"/>
                    <a:pt x="26" y="19"/>
                    <a:pt x="26" y="19"/>
                  </a:cubicBezTo>
                  <a:cubicBezTo>
                    <a:pt x="25" y="18"/>
                    <a:pt x="24" y="18"/>
                    <a:pt x="23" y="17"/>
                  </a:cubicBezTo>
                  <a:cubicBezTo>
                    <a:pt x="22" y="16"/>
                    <a:pt x="21" y="16"/>
                    <a:pt x="20" y="15"/>
                  </a:cubicBezTo>
                  <a:cubicBezTo>
                    <a:pt x="22" y="17"/>
                    <a:pt x="23" y="18"/>
                    <a:pt x="25" y="20"/>
                  </a:cubicBezTo>
                  <a:cubicBezTo>
                    <a:pt x="26" y="20"/>
                    <a:pt x="26" y="20"/>
                    <a:pt x="27" y="21"/>
                  </a:cubicBezTo>
                  <a:cubicBezTo>
                    <a:pt x="27" y="21"/>
                    <a:pt x="27" y="21"/>
                    <a:pt x="27" y="21"/>
                  </a:cubicBezTo>
                  <a:cubicBezTo>
                    <a:pt x="28" y="21"/>
                    <a:pt x="28" y="21"/>
                    <a:pt x="28" y="21"/>
                  </a:cubicBezTo>
                  <a:cubicBezTo>
                    <a:pt x="29" y="22"/>
                    <a:pt x="30" y="23"/>
                    <a:pt x="31" y="23"/>
                  </a:cubicBezTo>
                  <a:cubicBezTo>
                    <a:pt x="32" y="23"/>
                    <a:pt x="33" y="24"/>
                    <a:pt x="35" y="24"/>
                  </a:cubicBezTo>
                  <a:cubicBezTo>
                    <a:pt x="35" y="24"/>
                    <a:pt x="35" y="24"/>
                    <a:pt x="36" y="24"/>
                  </a:cubicBezTo>
                  <a:cubicBezTo>
                    <a:pt x="35" y="24"/>
                    <a:pt x="35" y="25"/>
                    <a:pt x="34" y="25"/>
                  </a:cubicBezTo>
                  <a:cubicBezTo>
                    <a:pt x="34" y="25"/>
                    <a:pt x="33" y="26"/>
                    <a:pt x="33" y="26"/>
                  </a:cubicBezTo>
                  <a:cubicBezTo>
                    <a:pt x="32" y="26"/>
                    <a:pt x="31" y="27"/>
                    <a:pt x="30" y="28"/>
                  </a:cubicBezTo>
                  <a:cubicBezTo>
                    <a:pt x="28" y="29"/>
                    <a:pt x="26" y="30"/>
                    <a:pt x="24" y="31"/>
                  </a:cubicBezTo>
                  <a:cubicBezTo>
                    <a:pt x="23" y="31"/>
                    <a:pt x="22" y="31"/>
                    <a:pt x="20" y="32"/>
                  </a:cubicBezTo>
                  <a:cubicBezTo>
                    <a:pt x="19" y="32"/>
                    <a:pt x="18" y="32"/>
                    <a:pt x="17" y="32"/>
                  </a:cubicBezTo>
                  <a:cubicBezTo>
                    <a:pt x="16" y="33"/>
                    <a:pt x="15" y="33"/>
                    <a:pt x="13" y="33"/>
                  </a:cubicBezTo>
                  <a:cubicBezTo>
                    <a:pt x="12" y="33"/>
                    <a:pt x="11" y="33"/>
                    <a:pt x="10" y="33"/>
                  </a:cubicBezTo>
                  <a:cubicBezTo>
                    <a:pt x="12" y="33"/>
                    <a:pt x="15" y="33"/>
                    <a:pt x="17" y="33"/>
                  </a:cubicBezTo>
                  <a:cubicBezTo>
                    <a:pt x="19" y="33"/>
                    <a:pt x="22" y="32"/>
                    <a:pt x="24" y="32"/>
                  </a:cubicBezTo>
                  <a:cubicBezTo>
                    <a:pt x="26" y="31"/>
                    <a:pt x="27" y="31"/>
                    <a:pt x="28" y="30"/>
                  </a:cubicBezTo>
                  <a:cubicBezTo>
                    <a:pt x="27" y="31"/>
                    <a:pt x="26" y="32"/>
                    <a:pt x="24" y="33"/>
                  </a:cubicBezTo>
                  <a:cubicBezTo>
                    <a:pt x="23" y="34"/>
                    <a:pt x="21" y="35"/>
                    <a:pt x="20" y="36"/>
                  </a:cubicBezTo>
                  <a:cubicBezTo>
                    <a:pt x="17" y="38"/>
                    <a:pt x="14" y="40"/>
                    <a:pt x="10" y="41"/>
                  </a:cubicBezTo>
                  <a:cubicBezTo>
                    <a:pt x="7" y="43"/>
                    <a:pt x="4" y="45"/>
                    <a:pt x="0" y="46"/>
                  </a:cubicBezTo>
                  <a:cubicBezTo>
                    <a:pt x="7" y="44"/>
                    <a:pt x="14" y="41"/>
                    <a:pt x="20" y="37"/>
                  </a:cubicBezTo>
                  <a:cubicBezTo>
                    <a:pt x="22" y="36"/>
                    <a:pt x="24" y="35"/>
                    <a:pt x="25" y="34"/>
                  </a:cubicBezTo>
                  <a:cubicBezTo>
                    <a:pt x="27" y="33"/>
                    <a:pt x="28" y="32"/>
                    <a:pt x="30" y="31"/>
                  </a:cubicBezTo>
                  <a:cubicBezTo>
                    <a:pt x="33" y="29"/>
                    <a:pt x="35" y="27"/>
                    <a:pt x="38" y="24"/>
                  </a:cubicBezTo>
                  <a:cubicBezTo>
                    <a:pt x="41" y="22"/>
                    <a:pt x="44" y="20"/>
                    <a:pt x="47" y="18"/>
                  </a:cubicBezTo>
                  <a:cubicBezTo>
                    <a:pt x="48" y="17"/>
                    <a:pt x="50" y="16"/>
                    <a:pt x="52" y="15"/>
                  </a:cubicBezTo>
                  <a:cubicBezTo>
                    <a:pt x="53" y="15"/>
                    <a:pt x="55" y="14"/>
                    <a:pt x="56" y="13"/>
                  </a:cubicBezTo>
                  <a:cubicBezTo>
                    <a:pt x="58" y="13"/>
                    <a:pt x="60" y="12"/>
                    <a:pt x="62" y="12"/>
                  </a:cubicBezTo>
                  <a:cubicBezTo>
                    <a:pt x="63" y="12"/>
                    <a:pt x="64" y="12"/>
                    <a:pt x="66" y="12"/>
                  </a:cubicBezTo>
                  <a:cubicBezTo>
                    <a:pt x="64" y="13"/>
                    <a:pt x="62" y="14"/>
                    <a:pt x="60" y="15"/>
                  </a:cubicBezTo>
                  <a:cubicBezTo>
                    <a:pt x="59" y="16"/>
                    <a:pt x="58" y="17"/>
                    <a:pt x="57" y="17"/>
                  </a:cubicBezTo>
                  <a:cubicBezTo>
                    <a:pt x="56" y="18"/>
                    <a:pt x="55" y="19"/>
                    <a:pt x="54" y="20"/>
                  </a:cubicBezTo>
                  <a:cubicBezTo>
                    <a:pt x="52" y="22"/>
                    <a:pt x="51" y="24"/>
                    <a:pt x="49" y="26"/>
                  </a:cubicBezTo>
                  <a:cubicBezTo>
                    <a:pt x="48" y="28"/>
                    <a:pt x="46" y="30"/>
                    <a:pt x="44" y="33"/>
                  </a:cubicBezTo>
                  <a:cubicBezTo>
                    <a:pt x="43" y="35"/>
                    <a:pt x="41" y="37"/>
                    <a:pt x="39" y="38"/>
                  </a:cubicBezTo>
                  <a:cubicBezTo>
                    <a:pt x="37" y="40"/>
                    <a:pt x="35" y="42"/>
                    <a:pt x="33" y="43"/>
                  </a:cubicBezTo>
                  <a:cubicBezTo>
                    <a:pt x="31" y="45"/>
                    <a:pt x="29" y="46"/>
                    <a:pt x="26" y="47"/>
                  </a:cubicBezTo>
                  <a:cubicBezTo>
                    <a:pt x="31" y="45"/>
                    <a:pt x="36" y="42"/>
                    <a:pt x="40" y="39"/>
                  </a:cubicBezTo>
                  <a:cubicBezTo>
                    <a:pt x="42" y="37"/>
                    <a:pt x="44" y="35"/>
                    <a:pt x="45" y="33"/>
                  </a:cubicBezTo>
                  <a:cubicBezTo>
                    <a:pt x="47" y="31"/>
                    <a:pt x="49" y="29"/>
                    <a:pt x="50" y="27"/>
                  </a:cubicBezTo>
                  <a:cubicBezTo>
                    <a:pt x="52" y="25"/>
                    <a:pt x="53" y="23"/>
                    <a:pt x="55" y="21"/>
                  </a:cubicBezTo>
                  <a:cubicBezTo>
                    <a:pt x="56" y="20"/>
                    <a:pt x="57" y="19"/>
                    <a:pt x="58" y="19"/>
                  </a:cubicBezTo>
                  <a:cubicBezTo>
                    <a:pt x="59" y="18"/>
                    <a:pt x="60" y="17"/>
                    <a:pt x="61" y="16"/>
                  </a:cubicBezTo>
                  <a:cubicBezTo>
                    <a:pt x="63" y="15"/>
                    <a:pt x="66" y="14"/>
                    <a:pt x="68" y="12"/>
                  </a:cubicBezTo>
                  <a:cubicBezTo>
                    <a:pt x="69" y="12"/>
                    <a:pt x="70" y="11"/>
                    <a:pt x="71" y="10"/>
                  </a:cubicBezTo>
                  <a:cubicBezTo>
                    <a:pt x="72" y="10"/>
                    <a:pt x="72" y="10"/>
                    <a:pt x="73" y="10"/>
                  </a:cubicBezTo>
                  <a:cubicBezTo>
                    <a:pt x="73" y="10"/>
                    <a:pt x="73" y="10"/>
                    <a:pt x="73" y="10"/>
                  </a:cubicBezTo>
                  <a:cubicBezTo>
                    <a:pt x="71" y="12"/>
                    <a:pt x="70" y="15"/>
                    <a:pt x="69" y="17"/>
                  </a:cubicBezTo>
                  <a:cubicBezTo>
                    <a:pt x="69" y="19"/>
                    <a:pt x="68" y="20"/>
                    <a:pt x="68" y="22"/>
                  </a:cubicBezTo>
                  <a:cubicBezTo>
                    <a:pt x="67" y="24"/>
                    <a:pt x="66" y="26"/>
                    <a:pt x="66" y="28"/>
                  </a:cubicBezTo>
                  <a:cubicBezTo>
                    <a:pt x="65" y="31"/>
                    <a:pt x="64" y="35"/>
                    <a:pt x="62" y="38"/>
                  </a:cubicBezTo>
                  <a:cubicBezTo>
                    <a:pt x="61" y="39"/>
                    <a:pt x="60" y="41"/>
                    <a:pt x="58" y="42"/>
                  </a:cubicBezTo>
                  <a:cubicBezTo>
                    <a:pt x="57" y="43"/>
                    <a:pt x="56" y="45"/>
                    <a:pt x="54" y="46"/>
                  </a:cubicBezTo>
                  <a:cubicBezTo>
                    <a:pt x="57" y="44"/>
                    <a:pt x="60" y="41"/>
                    <a:pt x="62" y="38"/>
                  </a:cubicBezTo>
                  <a:cubicBezTo>
                    <a:pt x="64" y="37"/>
                    <a:pt x="65" y="35"/>
                    <a:pt x="65" y="33"/>
                  </a:cubicBezTo>
                  <a:cubicBezTo>
                    <a:pt x="66" y="32"/>
                    <a:pt x="66" y="32"/>
                    <a:pt x="67" y="31"/>
                  </a:cubicBezTo>
                  <a:cubicBezTo>
                    <a:pt x="67" y="30"/>
                    <a:pt x="67" y="30"/>
                    <a:pt x="67" y="29"/>
                  </a:cubicBezTo>
                  <a:cubicBezTo>
                    <a:pt x="67" y="29"/>
                    <a:pt x="67" y="28"/>
                    <a:pt x="67" y="28"/>
                  </a:cubicBezTo>
                  <a:cubicBezTo>
                    <a:pt x="68" y="24"/>
                    <a:pt x="70" y="21"/>
                    <a:pt x="71" y="18"/>
                  </a:cubicBezTo>
                  <a:cubicBezTo>
                    <a:pt x="72" y="16"/>
                    <a:pt x="73" y="14"/>
                    <a:pt x="73" y="13"/>
                  </a:cubicBezTo>
                  <a:cubicBezTo>
                    <a:pt x="74" y="11"/>
                    <a:pt x="75" y="10"/>
                    <a:pt x="75" y="9"/>
                  </a:cubicBezTo>
                  <a:cubicBezTo>
                    <a:pt x="76" y="9"/>
                    <a:pt x="77" y="8"/>
                    <a:pt x="78" y="8"/>
                  </a:cubicBezTo>
                  <a:cubicBezTo>
                    <a:pt x="78" y="7"/>
                    <a:pt x="79" y="7"/>
                    <a:pt x="78" y="6"/>
                  </a:cubicBezTo>
                  <a:cubicBezTo>
                    <a:pt x="78" y="5"/>
                    <a:pt x="77" y="5"/>
                    <a:pt x="76" y="5"/>
                  </a:cubicBezTo>
                  <a:cubicBezTo>
                    <a:pt x="75" y="6"/>
                    <a:pt x="73" y="7"/>
                    <a:pt x="72" y="7"/>
                  </a:cubicBezTo>
                  <a:cubicBezTo>
                    <a:pt x="71" y="8"/>
                    <a:pt x="69" y="8"/>
                    <a:pt x="68" y="8"/>
                  </a:cubicBezTo>
                  <a:cubicBezTo>
                    <a:pt x="68" y="8"/>
                    <a:pt x="68" y="8"/>
                    <a:pt x="68" y="8"/>
                  </a:cubicBezTo>
                  <a:cubicBezTo>
                    <a:pt x="67" y="7"/>
                    <a:pt x="66" y="7"/>
                    <a:pt x="66" y="6"/>
                  </a:cubicBezTo>
                  <a:cubicBezTo>
                    <a:pt x="65" y="6"/>
                    <a:pt x="65" y="6"/>
                    <a:pt x="64" y="6"/>
                  </a:cubicBezTo>
                  <a:cubicBezTo>
                    <a:pt x="64" y="5"/>
                    <a:pt x="64" y="5"/>
                    <a:pt x="64" y="5"/>
                  </a:cubicBezTo>
                  <a:cubicBezTo>
                    <a:pt x="64" y="5"/>
                    <a:pt x="64" y="5"/>
                    <a:pt x="63" y="5"/>
                  </a:cubicBezTo>
                  <a:cubicBezTo>
                    <a:pt x="63" y="4"/>
                    <a:pt x="62" y="4"/>
                    <a:pt x="61" y="3"/>
                  </a:cubicBezTo>
                  <a:cubicBezTo>
                    <a:pt x="59" y="3"/>
                    <a:pt x="57" y="2"/>
                    <a:pt x="56" y="2"/>
                  </a:cubicBezTo>
                  <a:cubicBezTo>
                    <a:pt x="55" y="1"/>
                    <a:pt x="54" y="1"/>
                    <a:pt x="53" y="1"/>
                  </a:cubicBezTo>
                  <a:cubicBezTo>
                    <a:pt x="52" y="1"/>
                    <a:pt x="51" y="0"/>
                    <a:pt x="50" y="0"/>
                  </a:cubicBezTo>
                  <a:cubicBezTo>
                    <a:pt x="51" y="1"/>
                    <a:pt x="52" y="1"/>
                    <a:pt x="53" y="1"/>
                  </a:cubicBezTo>
                  <a:cubicBezTo>
                    <a:pt x="54" y="2"/>
                    <a:pt x="54" y="2"/>
                    <a:pt x="55" y="2"/>
                  </a:cubicBezTo>
                  <a:cubicBezTo>
                    <a:pt x="57" y="3"/>
                    <a:pt x="59" y="4"/>
                    <a:pt x="60" y="5"/>
                  </a:cubicBezTo>
                  <a:cubicBezTo>
                    <a:pt x="61" y="5"/>
                    <a:pt x="62" y="6"/>
                    <a:pt x="62" y="6"/>
                  </a:cubicBezTo>
                  <a:cubicBezTo>
                    <a:pt x="63" y="6"/>
                    <a:pt x="63" y="6"/>
                    <a:pt x="63" y="6"/>
                  </a:cubicBezTo>
                  <a:cubicBezTo>
                    <a:pt x="63" y="7"/>
                    <a:pt x="63" y="7"/>
                    <a:pt x="63" y="7"/>
                  </a:cubicBezTo>
                  <a:cubicBezTo>
                    <a:pt x="64" y="7"/>
                    <a:pt x="64" y="7"/>
                    <a:pt x="64" y="8"/>
                  </a:cubicBezTo>
                  <a:cubicBezTo>
                    <a:pt x="65" y="8"/>
                    <a:pt x="65" y="9"/>
                    <a:pt x="66" y="9"/>
                  </a:cubicBezTo>
                  <a:cubicBezTo>
                    <a:pt x="65" y="9"/>
                    <a:pt x="64" y="9"/>
                    <a:pt x="64" y="9"/>
                  </a:cubicBezTo>
                  <a:cubicBezTo>
                    <a:pt x="56" y="10"/>
                    <a:pt x="56" y="10"/>
                    <a:pt x="56" y="10"/>
                  </a:cubicBezTo>
                  <a:cubicBezTo>
                    <a:pt x="53" y="10"/>
                    <a:pt x="50" y="10"/>
                    <a:pt x="47" y="10"/>
                  </a:cubicBezTo>
                  <a:cubicBezTo>
                    <a:pt x="45" y="10"/>
                    <a:pt x="45" y="10"/>
                    <a:pt x="45" y="10"/>
                  </a:cubicBezTo>
                  <a:cubicBezTo>
                    <a:pt x="44" y="10"/>
                    <a:pt x="43" y="11"/>
                    <a:pt x="43" y="10"/>
                  </a:cubicBezTo>
                  <a:cubicBezTo>
                    <a:pt x="41" y="10"/>
                    <a:pt x="40" y="10"/>
                    <a:pt x="38" y="10"/>
                  </a:cubicBezTo>
                  <a:cubicBezTo>
                    <a:pt x="37" y="10"/>
                    <a:pt x="36" y="10"/>
                    <a:pt x="34" y="9"/>
                  </a:cubicBezTo>
                  <a:cubicBezTo>
                    <a:pt x="33" y="9"/>
                    <a:pt x="31" y="8"/>
                    <a:pt x="30" y="8"/>
                  </a:cubicBezTo>
                  <a:cubicBezTo>
                    <a:pt x="33" y="9"/>
                    <a:pt x="35" y="10"/>
                    <a:pt x="38" y="11"/>
                  </a:cubicBezTo>
                  <a:cubicBezTo>
                    <a:pt x="40" y="11"/>
                    <a:pt x="41" y="11"/>
                    <a:pt x="43" y="12"/>
                  </a:cubicBezTo>
                  <a:close/>
                  <a:moveTo>
                    <a:pt x="36" y="24"/>
                  </a:moveTo>
                  <a:cubicBezTo>
                    <a:pt x="36" y="24"/>
                    <a:pt x="36" y="24"/>
                    <a:pt x="36" y="24"/>
                  </a:cubicBezTo>
                  <a:cubicBezTo>
                    <a:pt x="36" y="24"/>
                    <a:pt x="36" y="24"/>
                    <a:pt x="36" y="24"/>
                  </a:cubicBezTo>
                  <a:cubicBezTo>
                    <a:pt x="36" y="24"/>
                    <a:pt x="36" y="24"/>
                    <a:pt x="36" y="2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2176"/>
            <p:cNvSpPr>
              <a:spLocks/>
            </p:cNvSpPr>
            <p:nvPr/>
          </p:nvSpPr>
          <p:spPr bwMode="auto">
            <a:xfrm>
              <a:off x="6488080" y="4894291"/>
              <a:ext cx="93663" cy="315915"/>
            </a:xfrm>
            <a:custGeom>
              <a:avLst/>
              <a:gdLst>
                <a:gd name="T0" fmla="*/ 19 w 25"/>
                <a:gd name="T1" fmla="*/ 66 h 84"/>
                <a:gd name="T2" fmla="*/ 20 w 25"/>
                <a:gd name="T3" fmla="*/ 62 h 84"/>
                <a:gd name="T4" fmla="*/ 22 w 25"/>
                <a:gd name="T5" fmla="*/ 46 h 84"/>
                <a:gd name="T6" fmla="*/ 20 w 25"/>
                <a:gd name="T7" fmla="*/ 23 h 84"/>
                <a:gd name="T8" fmla="*/ 23 w 25"/>
                <a:gd name="T9" fmla="*/ 9 h 84"/>
                <a:gd name="T10" fmla="*/ 25 w 25"/>
                <a:gd name="T11" fmla="*/ 0 h 84"/>
                <a:gd name="T12" fmla="*/ 18 w 25"/>
                <a:gd name="T13" fmla="*/ 13 h 84"/>
                <a:gd name="T14" fmla="*/ 9 w 25"/>
                <a:gd name="T15" fmla="*/ 52 h 84"/>
                <a:gd name="T16" fmla="*/ 4 w 25"/>
                <a:gd name="T17" fmla="*/ 70 h 84"/>
                <a:gd name="T18" fmla="*/ 0 w 25"/>
                <a:gd name="T19" fmla="*/ 84 h 84"/>
                <a:gd name="T20" fmla="*/ 0 w 25"/>
                <a:gd name="T21" fmla="*/ 84 h 84"/>
                <a:gd name="T22" fmla="*/ 19 w 25"/>
                <a:gd name="T23" fmla="*/ 6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4">
                  <a:moveTo>
                    <a:pt x="19" y="66"/>
                  </a:moveTo>
                  <a:cubicBezTo>
                    <a:pt x="20" y="65"/>
                    <a:pt x="20" y="63"/>
                    <a:pt x="20" y="62"/>
                  </a:cubicBezTo>
                  <a:cubicBezTo>
                    <a:pt x="21" y="56"/>
                    <a:pt x="22" y="51"/>
                    <a:pt x="22" y="46"/>
                  </a:cubicBezTo>
                  <a:cubicBezTo>
                    <a:pt x="22" y="38"/>
                    <a:pt x="20" y="31"/>
                    <a:pt x="20" y="23"/>
                  </a:cubicBezTo>
                  <a:cubicBezTo>
                    <a:pt x="20" y="18"/>
                    <a:pt x="21" y="13"/>
                    <a:pt x="23" y="9"/>
                  </a:cubicBezTo>
                  <a:cubicBezTo>
                    <a:pt x="24" y="6"/>
                    <a:pt x="25" y="3"/>
                    <a:pt x="25" y="0"/>
                  </a:cubicBezTo>
                  <a:cubicBezTo>
                    <a:pt x="23" y="5"/>
                    <a:pt x="19" y="10"/>
                    <a:pt x="18" y="13"/>
                  </a:cubicBezTo>
                  <a:cubicBezTo>
                    <a:pt x="11" y="25"/>
                    <a:pt x="12" y="39"/>
                    <a:pt x="9" y="52"/>
                  </a:cubicBezTo>
                  <a:cubicBezTo>
                    <a:pt x="8" y="58"/>
                    <a:pt x="6" y="64"/>
                    <a:pt x="4" y="70"/>
                  </a:cubicBezTo>
                  <a:cubicBezTo>
                    <a:pt x="3" y="75"/>
                    <a:pt x="1" y="79"/>
                    <a:pt x="0" y="84"/>
                  </a:cubicBezTo>
                  <a:cubicBezTo>
                    <a:pt x="0" y="84"/>
                    <a:pt x="0" y="84"/>
                    <a:pt x="0" y="84"/>
                  </a:cubicBezTo>
                  <a:cubicBezTo>
                    <a:pt x="5" y="77"/>
                    <a:pt x="12" y="72"/>
                    <a:pt x="19" y="6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07" name="Picture 2177"/>
            <p:cNvPicPr>
              <a:picLocks noChangeAspect="1" noChangeArrowheads="1"/>
            </p:cNvPicPr>
            <p:nvPr/>
          </p:nvPicPr>
          <p:blipFill>
            <a:blip r:embed="rId66" cstate="screen">
              <a:extLst>
                <a:ext uri="{28A0092B-C50C-407E-A947-70E740481C1C}">
                  <a14:useLocalDpi xmlns:a14="http://schemas.microsoft.com/office/drawing/2010/main"/>
                </a:ext>
              </a:extLst>
            </a:blip>
            <a:srcRect/>
            <a:stretch>
              <a:fillRect/>
            </a:stretch>
          </p:blipFill>
          <p:spPr bwMode="auto">
            <a:xfrm>
              <a:off x="6545231" y="4875241"/>
              <a:ext cx="111126" cy="280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8" name="Freeform 2179"/>
            <p:cNvSpPr>
              <a:spLocks/>
            </p:cNvSpPr>
            <p:nvPr/>
          </p:nvSpPr>
          <p:spPr bwMode="auto">
            <a:xfrm>
              <a:off x="6451568" y="5013354"/>
              <a:ext cx="77788" cy="128588"/>
            </a:xfrm>
            <a:custGeom>
              <a:avLst/>
              <a:gdLst>
                <a:gd name="T0" fmla="*/ 18 w 21"/>
                <a:gd name="T1" fmla="*/ 18 h 34"/>
                <a:gd name="T2" fmla="*/ 21 w 21"/>
                <a:gd name="T3" fmla="*/ 0 h 34"/>
                <a:gd name="T4" fmla="*/ 18 w 21"/>
                <a:gd name="T5" fmla="*/ 8 h 34"/>
                <a:gd name="T6" fmla="*/ 7 w 21"/>
                <a:gd name="T7" fmla="*/ 13 h 34"/>
                <a:gd name="T8" fmla="*/ 0 w 21"/>
                <a:gd name="T9" fmla="*/ 14 h 34"/>
                <a:gd name="T10" fmla="*/ 6 w 21"/>
                <a:gd name="T11" fmla="*/ 34 h 34"/>
                <a:gd name="T12" fmla="*/ 18 w 21"/>
                <a:gd name="T13" fmla="*/ 18 h 34"/>
              </a:gdLst>
              <a:ahLst/>
              <a:cxnLst>
                <a:cxn ang="0">
                  <a:pos x="T0" y="T1"/>
                </a:cxn>
                <a:cxn ang="0">
                  <a:pos x="T2" y="T3"/>
                </a:cxn>
                <a:cxn ang="0">
                  <a:pos x="T4" y="T5"/>
                </a:cxn>
                <a:cxn ang="0">
                  <a:pos x="T6" y="T7"/>
                </a:cxn>
                <a:cxn ang="0">
                  <a:pos x="T8" y="T9"/>
                </a:cxn>
                <a:cxn ang="0">
                  <a:pos x="T10" y="T11"/>
                </a:cxn>
                <a:cxn ang="0">
                  <a:pos x="T12" y="T13"/>
                </a:cxn>
              </a:cxnLst>
              <a:rect l="0" t="0" r="r" b="b"/>
              <a:pathLst>
                <a:path w="21" h="34">
                  <a:moveTo>
                    <a:pt x="18" y="18"/>
                  </a:moveTo>
                  <a:cubicBezTo>
                    <a:pt x="20" y="12"/>
                    <a:pt x="21" y="6"/>
                    <a:pt x="21" y="0"/>
                  </a:cubicBezTo>
                  <a:cubicBezTo>
                    <a:pt x="20" y="3"/>
                    <a:pt x="19" y="6"/>
                    <a:pt x="18" y="8"/>
                  </a:cubicBezTo>
                  <a:cubicBezTo>
                    <a:pt x="15" y="12"/>
                    <a:pt x="11" y="12"/>
                    <a:pt x="7" y="13"/>
                  </a:cubicBezTo>
                  <a:cubicBezTo>
                    <a:pt x="5" y="13"/>
                    <a:pt x="2" y="13"/>
                    <a:pt x="0" y="14"/>
                  </a:cubicBezTo>
                  <a:cubicBezTo>
                    <a:pt x="1" y="21"/>
                    <a:pt x="4" y="27"/>
                    <a:pt x="6" y="34"/>
                  </a:cubicBezTo>
                  <a:cubicBezTo>
                    <a:pt x="12" y="31"/>
                    <a:pt x="15" y="23"/>
                    <a:pt x="18"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2180"/>
            <p:cNvSpPr>
              <a:spLocks/>
            </p:cNvSpPr>
            <p:nvPr/>
          </p:nvSpPr>
          <p:spPr bwMode="auto">
            <a:xfrm>
              <a:off x="6581744" y="4751415"/>
              <a:ext cx="68263" cy="315915"/>
            </a:xfrm>
            <a:custGeom>
              <a:avLst/>
              <a:gdLst>
                <a:gd name="T0" fmla="*/ 0 w 18"/>
                <a:gd name="T1" fmla="*/ 38 h 84"/>
                <a:gd name="T2" fmla="*/ 3 w 18"/>
                <a:gd name="T3" fmla="*/ 48 h 84"/>
                <a:gd name="T4" fmla="*/ 9 w 18"/>
                <a:gd name="T5" fmla="*/ 59 h 84"/>
                <a:gd name="T6" fmla="*/ 12 w 18"/>
                <a:gd name="T7" fmla="*/ 84 h 84"/>
                <a:gd name="T8" fmla="*/ 12 w 18"/>
                <a:gd name="T9" fmla="*/ 84 h 84"/>
                <a:gd name="T10" fmla="*/ 17 w 18"/>
                <a:gd name="T11" fmla="*/ 56 h 84"/>
                <a:gd name="T12" fmla="*/ 2 w 18"/>
                <a:gd name="T13" fmla="*/ 34 h 84"/>
                <a:gd name="T14" fmla="*/ 8 w 18"/>
                <a:gd name="T15" fmla="*/ 20 h 84"/>
                <a:gd name="T16" fmla="*/ 13 w 18"/>
                <a:gd name="T17" fmla="*/ 10 h 84"/>
                <a:gd name="T18" fmla="*/ 14 w 18"/>
                <a:gd name="T19" fmla="*/ 0 h 84"/>
                <a:gd name="T20" fmla="*/ 11 w 18"/>
                <a:gd name="T21" fmla="*/ 0 h 84"/>
                <a:gd name="T22" fmla="*/ 12 w 18"/>
                <a:gd name="T23" fmla="*/ 9 h 84"/>
                <a:gd name="T24" fmla="*/ 7 w 18"/>
                <a:gd name="T25" fmla="*/ 20 h 84"/>
                <a:gd name="T26" fmla="*/ 1 w 18"/>
                <a:gd name="T27" fmla="*/ 34 h 84"/>
                <a:gd name="T28" fmla="*/ 0 w 18"/>
                <a:gd name="T29" fmla="*/ 3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84">
                  <a:moveTo>
                    <a:pt x="0" y="38"/>
                  </a:moveTo>
                  <a:cubicBezTo>
                    <a:pt x="1" y="41"/>
                    <a:pt x="3" y="45"/>
                    <a:pt x="3" y="48"/>
                  </a:cubicBezTo>
                  <a:cubicBezTo>
                    <a:pt x="4" y="52"/>
                    <a:pt x="7" y="55"/>
                    <a:pt x="9" y="59"/>
                  </a:cubicBezTo>
                  <a:cubicBezTo>
                    <a:pt x="13" y="67"/>
                    <a:pt x="15" y="74"/>
                    <a:pt x="12" y="84"/>
                  </a:cubicBezTo>
                  <a:cubicBezTo>
                    <a:pt x="12" y="84"/>
                    <a:pt x="12" y="84"/>
                    <a:pt x="12" y="84"/>
                  </a:cubicBezTo>
                  <a:cubicBezTo>
                    <a:pt x="17" y="75"/>
                    <a:pt x="18" y="65"/>
                    <a:pt x="17" y="56"/>
                  </a:cubicBezTo>
                  <a:cubicBezTo>
                    <a:pt x="16" y="50"/>
                    <a:pt x="11" y="38"/>
                    <a:pt x="2" y="34"/>
                  </a:cubicBezTo>
                  <a:cubicBezTo>
                    <a:pt x="1" y="28"/>
                    <a:pt x="5" y="24"/>
                    <a:pt x="8" y="20"/>
                  </a:cubicBezTo>
                  <a:cubicBezTo>
                    <a:pt x="10" y="16"/>
                    <a:pt x="12" y="13"/>
                    <a:pt x="13" y="10"/>
                  </a:cubicBezTo>
                  <a:cubicBezTo>
                    <a:pt x="14" y="6"/>
                    <a:pt x="14" y="3"/>
                    <a:pt x="14" y="0"/>
                  </a:cubicBezTo>
                  <a:cubicBezTo>
                    <a:pt x="13" y="1"/>
                    <a:pt x="12" y="1"/>
                    <a:pt x="11" y="0"/>
                  </a:cubicBezTo>
                  <a:cubicBezTo>
                    <a:pt x="12" y="3"/>
                    <a:pt x="13" y="6"/>
                    <a:pt x="12" y="9"/>
                  </a:cubicBezTo>
                  <a:cubicBezTo>
                    <a:pt x="11" y="13"/>
                    <a:pt x="8" y="16"/>
                    <a:pt x="7" y="20"/>
                  </a:cubicBezTo>
                  <a:cubicBezTo>
                    <a:pt x="4" y="24"/>
                    <a:pt x="0" y="29"/>
                    <a:pt x="1" y="34"/>
                  </a:cubicBezTo>
                  <a:cubicBezTo>
                    <a:pt x="0" y="35"/>
                    <a:pt x="0" y="37"/>
                    <a:pt x="0" y="3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2181"/>
            <p:cNvSpPr>
              <a:spLocks noEditPoints="1"/>
            </p:cNvSpPr>
            <p:nvPr/>
          </p:nvSpPr>
          <p:spPr bwMode="auto">
            <a:xfrm>
              <a:off x="6457918" y="4883178"/>
              <a:ext cx="177801" cy="314327"/>
            </a:xfrm>
            <a:custGeom>
              <a:avLst/>
              <a:gdLst>
                <a:gd name="T0" fmla="*/ 15 w 47"/>
                <a:gd name="T1" fmla="*/ 28 h 84"/>
                <a:gd name="T2" fmla="*/ 21 w 47"/>
                <a:gd name="T3" fmla="*/ 21 h 84"/>
                <a:gd name="T4" fmla="*/ 19 w 47"/>
                <a:gd name="T5" fmla="*/ 30 h 84"/>
                <a:gd name="T6" fmla="*/ 18 w 47"/>
                <a:gd name="T7" fmla="*/ 37 h 84"/>
                <a:gd name="T8" fmla="*/ 16 w 47"/>
                <a:gd name="T9" fmla="*/ 43 h 84"/>
                <a:gd name="T10" fmla="*/ 10 w 47"/>
                <a:gd name="T11" fmla="*/ 46 h 84"/>
                <a:gd name="T12" fmla="*/ 8 w 47"/>
                <a:gd name="T13" fmla="*/ 46 h 84"/>
                <a:gd name="T14" fmla="*/ 3 w 47"/>
                <a:gd name="T15" fmla="*/ 48 h 84"/>
                <a:gd name="T16" fmla="*/ 7 w 47"/>
                <a:gd name="T17" fmla="*/ 48 h 84"/>
                <a:gd name="T18" fmla="*/ 9 w 47"/>
                <a:gd name="T19" fmla="*/ 47 h 84"/>
                <a:gd name="T20" fmla="*/ 14 w 47"/>
                <a:gd name="T21" fmla="*/ 46 h 84"/>
                <a:gd name="T22" fmla="*/ 17 w 47"/>
                <a:gd name="T23" fmla="*/ 43 h 84"/>
                <a:gd name="T24" fmla="*/ 17 w 47"/>
                <a:gd name="T25" fmla="*/ 46 h 84"/>
                <a:gd name="T26" fmla="*/ 14 w 47"/>
                <a:gd name="T27" fmla="*/ 56 h 84"/>
                <a:gd name="T28" fmla="*/ 10 w 47"/>
                <a:gd name="T29" fmla="*/ 62 h 84"/>
                <a:gd name="T30" fmla="*/ 6 w 47"/>
                <a:gd name="T31" fmla="*/ 68 h 84"/>
                <a:gd name="T32" fmla="*/ 15 w 47"/>
                <a:gd name="T33" fmla="*/ 57 h 84"/>
                <a:gd name="T34" fmla="*/ 16 w 47"/>
                <a:gd name="T35" fmla="*/ 58 h 84"/>
                <a:gd name="T36" fmla="*/ 12 w 47"/>
                <a:gd name="T37" fmla="*/ 73 h 84"/>
                <a:gd name="T38" fmla="*/ 16 w 47"/>
                <a:gd name="T39" fmla="*/ 63 h 84"/>
                <a:gd name="T40" fmla="*/ 18 w 47"/>
                <a:gd name="T41" fmla="*/ 52 h 84"/>
                <a:gd name="T42" fmla="*/ 21 w 47"/>
                <a:gd name="T43" fmla="*/ 31 h 84"/>
                <a:gd name="T44" fmla="*/ 24 w 47"/>
                <a:gd name="T45" fmla="*/ 21 h 84"/>
                <a:gd name="T46" fmla="*/ 29 w 47"/>
                <a:gd name="T47" fmla="*/ 13 h 84"/>
                <a:gd name="T48" fmla="*/ 27 w 47"/>
                <a:gd name="T49" fmla="*/ 23 h 84"/>
                <a:gd name="T50" fmla="*/ 28 w 47"/>
                <a:gd name="T51" fmla="*/ 35 h 84"/>
                <a:gd name="T52" fmla="*/ 30 w 47"/>
                <a:gd name="T53" fmla="*/ 50 h 84"/>
                <a:gd name="T54" fmla="*/ 28 w 47"/>
                <a:gd name="T55" fmla="*/ 66 h 84"/>
                <a:gd name="T56" fmla="*/ 31 w 47"/>
                <a:gd name="T57" fmla="*/ 43 h 84"/>
                <a:gd name="T58" fmla="*/ 29 w 47"/>
                <a:gd name="T59" fmla="*/ 27 h 84"/>
                <a:gd name="T60" fmla="*/ 30 w 47"/>
                <a:gd name="T61" fmla="*/ 19 h 84"/>
                <a:gd name="T62" fmla="*/ 32 w 47"/>
                <a:gd name="T63" fmla="*/ 8 h 84"/>
                <a:gd name="T64" fmla="*/ 33 w 47"/>
                <a:gd name="T65" fmla="*/ 7 h 84"/>
                <a:gd name="T66" fmla="*/ 38 w 47"/>
                <a:gd name="T67" fmla="*/ 19 h 84"/>
                <a:gd name="T68" fmla="*/ 45 w 47"/>
                <a:gd name="T69" fmla="*/ 34 h 84"/>
                <a:gd name="T70" fmla="*/ 46 w 47"/>
                <a:gd name="T71" fmla="*/ 45 h 84"/>
                <a:gd name="T72" fmla="*/ 45 w 47"/>
                <a:gd name="T73" fmla="*/ 28 h 84"/>
                <a:gd name="T74" fmla="*/ 43 w 47"/>
                <a:gd name="T75" fmla="*/ 24 h 84"/>
                <a:gd name="T76" fmla="*/ 37 w 47"/>
                <a:gd name="T77" fmla="*/ 13 h 84"/>
                <a:gd name="T78" fmla="*/ 34 w 47"/>
                <a:gd name="T79" fmla="*/ 4 h 84"/>
                <a:gd name="T80" fmla="*/ 34 w 47"/>
                <a:gd name="T81" fmla="*/ 0 h 84"/>
                <a:gd name="T82" fmla="*/ 30 w 47"/>
                <a:gd name="T83" fmla="*/ 6 h 84"/>
                <a:gd name="T84" fmla="*/ 28 w 47"/>
                <a:gd name="T85" fmla="*/ 9 h 84"/>
                <a:gd name="T86" fmla="*/ 24 w 47"/>
                <a:gd name="T87" fmla="*/ 10 h 84"/>
                <a:gd name="T88" fmla="*/ 23 w 47"/>
                <a:gd name="T89" fmla="*/ 10 h 84"/>
                <a:gd name="T90" fmla="*/ 15 w 47"/>
                <a:gd name="T91" fmla="*/ 13 h 84"/>
                <a:gd name="T92" fmla="*/ 10 w 47"/>
                <a:gd name="T93" fmla="*/ 16 h 84"/>
                <a:gd name="T94" fmla="*/ 15 w 47"/>
                <a:gd name="T95" fmla="*/ 14 h 84"/>
                <a:gd name="T96" fmla="*/ 23 w 47"/>
                <a:gd name="T97" fmla="*/ 11 h 84"/>
                <a:gd name="T98" fmla="*/ 24 w 47"/>
                <a:gd name="T99" fmla="*/ 11 h 84"/>
                <a:gd name="T100" fmla="*/ 27 w 47"/>
                <a:gd name="T101" fmla="*/ 11 h 84"/>
                <a:gd name="T102" fmla="*/ 21 w 47"/>
                <a:gd name="T103" fmla="*/ 19 h 84"/>
                <a:gd name="T104" fmla="*/ 14 w 47"/>
                <a:gd name="T105" fmla="*/ 27 h 84"/>
                <a:gd name="T106" fmla="*/ 9 w 47"/>
                <a:gd name="T107" fmla="*/ 32 h 84"/>
                <a:gd name="T108" fmla="*/ 2 w 47"/>
                <a:gd name="T109" fmla="*/ 36 h 84"/>
                <a:gd name="T110" fmla="*/ 13 w 47"/>
                <a:gd name="T111" fmla="*/ 29 h 84"/>
                <a:gd name="T112" fmla="*/ 17 w 47"/>
                <a:gd name="T113" fmla="*/ 43 h 84"/>
                <a:gd name="T114" fmla="*/ 17 w 47"/>
                <a:gd name="T115" fmla="*/ 4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 h="84">
                  <a:moveTo>
                    <a:pt x="13" y="29"/>
                  </a:moveTo>
                  <a:cubicBezTo>
                    <a:pt x="14" y="29"/>
                    <a:pt x="14" y="28"/>
                    <a:pt x="15" y="28"/>
                  </a:cubicBezTo>
                  <a:cubicBezTo>
                    <a:pt x="16" y="26"/>
                    <a:pt x="16" y="26"/>
                    <a:pt x="16" y="26"/>
                  </a:cubicBezTo>
                  <a:cubicBezTo>
                    <a:pt x="18" y="25"/>
                    <a:pt x="20" y="23"/>
                    <a:pt x="21" y="21"/>
                  </a:cubicBezTo>
                  <a:cubicBezTo>
                    <a:pt x="21" y="22"/>
                    <a:pt x="20" y="24"/>
                    <a:pt x="20" y="25"/>
                  </a:cubicBezTo>
                  <a:cubicBezTo>
                    <a:pt x="19" y="27"/>
                    <a:pt x="19" y="29"/>
                    <a:pt x="19" y="30"/>
                  </a:cubicBezTo>
                  <a:cubicBezTo>
                    <a:pt x="18" y="32"/>
                    <a:pt x="18" y="34"/>
                    <a:pt x="18" y="36"/>
                  </a:cubicBezTo>
                  <a:cubicBezTo>
                    <a:pt x="18" y="36"/>
                    <a:pt x="18" y="36"/>
                    <a:pt x="18" y="37"/>
                  </a:cubicBezTo>
                  <a:cubicBezTo>
                    <a:pt x="18" y="38"/>
                    <a:pt x="17" y="39"/>
                    <a:pt x="17" y="40"/>
                  </a:cubicBezTo>
                  <a:cubicBezTo>
                    <a:pt x="17" y="41"/>
                    <a:pt x="16" y="42"/>
                    <a:pt x="16" y="43"/>
                  </a:cubicBezTo>
                  <a:cubicBezTo>
                    <a:pt x="15" y="43"/>
                    <a:pt x="14" y="44"/>
                    <a:pt x="13" y="44"/>
                  </a:cubicBezTo>
                  <a:cubicBezTo>
                    <a:pt x="12" y="45"/>
                    <a:pt x="11" y="45"/>
                    <a:pt x="10" y="46"/>
                  </a:cubicBezTo>
                  <a:cubicBezTo>
                    <a:pt x="9" y="46"/>
                    <a:pt x="9" y="46"/>
                    <a:pt x="9" y="46"/>
                  </a:cubicBezTo>
                  <a:cubicBezTo>
                    <a:pt x="9" y="46"/>
                    <a:pt x="9" y="46"/>
                    <a:pt x="8" y="46"/>
                  </a:cubicBezTo>
                  <a:cubicBezTo>
                    <a:pt x="8" y="47"/>
                    <a:pt x="7" y="47"/>
                    <a:pt x="7" y="47"/>
                  </a:cubicBezTo>
                  <a:cubicBezTo>
                    <a:pt x="6" y="47"/>
                    <a:pt x="5" y="47"/>
                    <a:pt x="3" y="48"/>
                  </a:cubicBezTo>
                  <a:cubicBezTo>
                    <a:pt x="2" y="48"/>
                    <a:pt x="1" y="48"/>
                    <a:pt x="0" y="48"/>
                  </a:cubicBezTo>
                  <a:cubicBezTo>
                    <a:pt x="2" y="48"/>
                    <a:pt x="5" y="48"/>
                    <a:pt x="7" y="48"/>
                  </a:cubicBezTo>
                  <a:cubicBezTo>
                    <a:pt x="7" y="48"/>
                    <a:pt x="8" y="47"/>
                    <a:pt x="9" y="47"/>
                  </a:cubicBezTo>
                  <a:cubicBezTo>
                    <a:pt x="9" y="47"/>
                    <a:pt x="9" y="47"/>
                    <a:pt x="9" y="47"/>
                  </a:cubicBezTo>
                  <a:cubicBezTo>
                    <a:pt x="10" y="47"/>
                    <a:pt x="10" y="47"/>
                    <a:pt x="10" y="47"/>
                  </a:cubicBezTo>
                  <a:cubicBezTo>
                    <a:pt x="11" y="46"/>
                    <a:pt x="12" y="46"/>
                    <a:pt x="14" y="46"/>
                  </a:cubicBezTo>
                  <a:cubicBezTo>
                    <a:pt x="15" y="45"/>
                    <a:pt x="16" y="45"/>
                    <a:pt x="17" y="44"/>
                  </a:cubicBezTo>
                  <a:cubicBezTo>
                    <a:pt x="17" y="43"/>
                    <a:pt x="17" y="43"/>
                    <a:pt x="17" y="43"/>
                  </a:cubicBezTo>
                  <a:cubicBezTo>
                    <a:pt x="17" y="43"/>
                    <a:pt x="17" y="44"/>
                    <a:pt x="17" y="45"/>
                  </a:cubicBezTo>
                  <a:cubicBezTo>
                    <a:pt x="17" y="45"/>
                    <a:pt x="17" y="46"/>
                    <a:pt x="17" y="46"/>
                  </a:cubicBezTo>
                  <a:cubicBezTo>
                    <a:pt x="17" y="47"/>
                    <a:pt x="16" y="49"/>
                    <a:pt x="16" y="50"/>
                  </a:cubicBezTo>
                  <a:cubicBezTo>
                    <a:pt x="16" y="52"/>
                    <a:pt x="15" y="54"/>
                    <a:pt x="14" y="56"/>
                  </a:cubicBezTo>
                  <a:cubicBezTo>
                    <a:pt x="13" y="57"/>
                    <a:pt x="13" y="58"/>
                    <a:pt x="12" y="59"/>
                  </a:cubicBezTo>
                  <a:cubicBezTo>
                    <a:pt x="12" y="60"/>
                    <a:pt x="11" y="61"/>
                    <a:pt x="10" y="62"/>
                  </a:cubicBezTo>
                  <a:cubicBezTo>
                    <a:pt x="10" y="63"/>
                    <a:pt x="9" y="64"/>
                    <a:pt x="8" y="65"/>
                  </a:cubicBezTo>
                  <a:cubicBezTo>
                    <a:pt x="8" y="66"/>
                    <a:pt x="7" y="67"/>
                    <a:pt x="6" y="68"/>
                  </a:cubicBezTo>
                  <a:cubicBezTo>
                    <a:pt x="8" y="66"/>
                    <a:pt x="10" y="65"/>
                    <a:pt x="11" y="63"/>
                  </a:cubicBezTo>
                  <a:cubicBezTo>
                    <a:pt x="13" y="61"/>
                    <a:pt x="14" y="59"/>
                    <a:pt x="15" y="57"/>
                  </a:cubicBezTo>
                  <a:cubicBezTo>
                    <a:pt x="16" y="56"/>
                    <a:pt x="16" y="54"/>
                    <a:pt x="17" y="53"/>
                  </a:cubicBezTo>
                  <a:cubicBezTo>
                    <a:pt x="17" y="54"/>
                    <a:pt x="16" y="56"/>
                    <a:pt x="16" y="58"/>
                  </a:cubicBezTo>
                  <a:cubicBezTo>
                    <a:pt x="16" y="59"/>
                    <a:pt x="16" y="61"/>
                    <a:pt x="15" y="63"/>
                  </a:cubicBezTo>
                  <a:cubicBezTo>
                    <a:pt x="15" y="67"/>
                    <a:pt x="14" y="70"/>
                    <a:pt x="12" y="73"/>
                  </a:cubicBezTo>
                  <a:cubicBezTo>
                    <a:pt x="11" y="77"/>
                    <a:pt x="10" y="80"/>
                    <a:pt x="9" y="84"/>
                  </a:cubicBezTo>
                  <a:cubicBezTo>
                    <a:pt x="12" y="77"/>
                    <a:pt x="14" y="70"/>
                    <a:pt x="16" y="63"/>
                  </a:cubicBezTo>
                  <a:cubicBezTo>
                    <a:pt x="17" y="61"/>
                    <a:pt x="17" y="60"/>
                    <a:pt x="18" y="58"/>
                  </a:cubicBezTo>
                  <a:cubicBezTo>
                    <a:pt x="18" y="56"/>
                    <a:pt x="18" y="54"/>
                    <a:pt x="18" y="52"/>
                  </a:cubicBezTo>
                  <a:cubicBezTo>
                    <a:pt x="19" y="49"/>
                    <a:pt x="19" y="45"/>
                    <a:pt x="20" y="42"/>
                  </a:cubicBezTo>
                  <a:cubicBezTo>
                    <a:pt x="20" y="38"/>
                    <a:pt x="20" y="34"/>
                    <a:pt x="21" y="31"/>
                  </a:cubicBezTo>
                  <a:cubicBezTo>
                    <a:pt x="21" y="29"/>
                    <a:pt x="22" y="27"/>
                    <a:pt x="22" y="26"/>
                  </a:cubicBezTo>
                  <a:cubicBezTo>
                    <a:pt x="23" y="24"/>
                    <a:pt x="23" y="22"/>
                    <a:pt x="24" y="21"/>
                  </a:cubicBezTo>
                  <a:cubicBezTo>
                    <a:pt x="25" y="19"/>
                    <a:pt x="26" y="18"/>
                    <a:pt x="27" y="16"/>
                  </a:cubicBezTo>
                  <a:cubicBezTo>
                    <a:pt x="28" y="15"/>
                    <a:pt x="28" y="14"/>
                    <a:pt x="29" y="13"/>
                  </a:cubicBezTo>
                  <a:cubicBezTo>
                    <a:pt x="29" y="15"/>
                    <a:pt x="28" y="17"/>
                    <a:pt x="28" y="19"/>
                  </a:cubicBezTo>
                  <a:cubicBezTo>
                    <a:pt x="28" y="20"/>
                    <a:pt x="28" y="22"/>
                    <a:pt x="27" y="23"/>
                  </a:cubicBezTo>
                  <a:cubicBezTo>
                    <a:pt x="27" y="24"/>
                    <a:pt x="27" y="26"/>
                    <a:pt x="27" y="27"/>
                  </a:cubicBezTo>
                  <a:cubicBezTo>
                    <a:pt x="27" y="30"/>
                    <a:pt x="28" y="32"/>
                    <a:pt x="28" y="35"/>
                  </a:cubicBezTo>
                  <a:cubicBezTo>
                    <a:pt x="29" y="38"/>
                    <a:pt x="29" y="40"/>
                    <a:pt x="30" y="43"/>
                  </a:cubicBezTo>
                  <a:cubicBezTo>
                    <a:pt x="30" y="45"/>
                    <a:pt x="30" y="48"/>
                    <a:pt x="30" y="50"/>
                  </a:cubicBezTo>
                  <a:cubicBezTo>
                    <a:pt x="30" y="53"/>
                    <a:pt x="30" y="56"/>
                    <a:pt x="29" y="58"/>
                  </a:cubicBezTo>
                  <a:cubicBezTo>
                    <a:pt x="29" y="61"/>
                    <a:pt x="29" y="63"/>
                    <a:pt x="28" y="66"/>
                  </a:cubicBezTo>
                  <a:cubicBezTo>
                    <a:pt x="30" y="61"/>
                    <a:pt x="31" y="56"/>
                    <a:pt x="31" y="50"/>
                  </a:cubicBezTo>
                  <a:cubicBezTo>
                    <a:pt x="31" y="48"/>
                    <a:pt x="31" y="45"/>
                    <a:pt x="31" y="43"/>
                  </a:cubicBezTo>
                  <a:cubicBezTo>
                    <a:pt x="30" y="40"/>
                    <a:pt x="30" y="37"/>
                    <a:pt x="30" y="35"/>
                  </a:cubicBezTo>
                  <a:cubicBezTo>
                    <a:pt x="29" y="32"/>
                    <a:pt x="29" y="30"/>
                    <a:pt x="29" y="27"/>
                  </a:cubicBezTo>
                  <a:cubicBezTo>
                    <a:pt x="29" y="26"/>
                    <a:pt x="29" y="25"/>
                    <a:pt x="29" y="23"/>
                  </a:cubicBezTo>
                  <a:cubicBezTo>
                    <a:pt x="29" y="22"/>
                    <a:pt x="29" y="21"/>
                    <a:pt x="30" y="19"/>
                  </a:cubicBezTo>
                  <a:cubicBezTo>
                    <a:pt x="30" y="17"/>
                    <a:pt x="31" y="14"/>
                    <a:pt x="31" y="12"/>
                  </a:cubicBezTo>
                  <a:cubicBezTo>
                    <a:pt x="32" y="10"/>
                    <a:pt x="32" y="9"/>
                    <a:pt x="32" y="8"/>
                  </a:cubicBezTo>
                  <a:cubicBezTo>
                    <a:pt x="32" y="8"/>
                    <a:pt x="33" y="7"/>
                    <a:pt x="33" y="7"/>
                  </a:cubicBezTo>
                  <a:cubicBezTo>
                    <a:pt x="33" y="7"/>
                    <a:pt x="33" y="7"/>
                    <a:pt x="33" y="7"/>
                  </a:cubicBezTo>
                  <a:cubicBezTo>
                    <a:pt x="34" y="9"/>
                    <a:pt x="35" y="11"/>
                    <a:pt x="36" y="14"/>
                  </a:cubicBezTo>
                  <a:cubicBezTo>
                    <a:pt x="36" y="16"/>
                    <a:pt x="37" y="17"/>
                    <a:pt x="38" y="19"/>
                  </a:cubicBezTo>
                  <a:cubicBezTo>
                    <a:pt x="39" y="21"/>
                    <a:pt x="40" y="22"/>
                    <a:pt x="41" y="24"/>
                  </a:cubicBezTo>
                  <a:cubicBezTo>
                    <a:pt x="43" y="27"/>
                    <a:pt x="44" y="30"/>
                    <a:pt x="45" y="34"/>
                  </a:cubicBezTo>
                  <a:cubicBezTo>
                    <a:pt x="46" y="36"/>
                    <a:pt x="46" y="37"/>
                    <a:pt x="46" y="39"/>
                  </a:cubicBezTo>
                  <a:cubicBezTo>
                    <a:pt x="46" y="41"/>
                    <a:pt x="46" y="43"/>
                    <a:pt x="46" y="45"/>
                  </a:cubicBezTo>
                  <a:cubicBezTo>
                    <a:pt x="47" y="41"/>
                    <a:pt x="47" y="37"/>
                    <a:pt x="46" y="34"/>
                  </a:cubicBezTo>
                  <a:cubicBezTo>
                    <a:pt x="46" y="32"/>
                    <a:pt x="45" y="30"/>
                    <a:pt x="45" y="28"/>
                  </a:cubicBezTo>
                  <a:cubicBezTo>
                    <a:pt x="44" y="27"/>
                    <a:pt x="44" y="26"/>
                    <a:pt x="44" y="25"/>
                  </a:cubicBezTo>
                  <a:cubicBezTo>
                    <a:pt x="43" y="25"/>
                    <a:pt x="43" y="25"/>
                    <a:pt x="43" y="24"/>
                  </a:cubicBezTo>
                  <a:cubicBezTo>
                    <a:pt x="43" y="24"/>
                    <a:pt x="42" y="23"/>
                    <a:pt x="42" y="23"/>
                  </a:cubicBezTo>
                  <a:cubicBezTo>
                    <a:pt x="40" y="20"/>
                    <a:pt x="39" y="17"/>
                    <a:pt x="37" y="13"/>
                  </a:cubicBezTo>
                  <a:cubicBezTo>
                    <a:pt x="36" y="11"/>
                    <a:pt x="36" y="10"/>
                    <a:pt x="35" y="8"/>
                  </a:cubicBezTo>
                  <a:cubicBezTo>
                    <a:pt x="35" y="7"/>
                    <a:pt x="34" y="5"/>
                    <a:pt x="34" y="4"/>
                  </a:cubicBezTo>
                  <a:cubicBezTo>
                    <a:pt x="34" y="3"/>
                    <a:pt x="34" y="2"/>
                    <a:pt x="35" y="1"/>
                  </a:cubicBezTo>
                  <a:cubicBezTo>
                    <a:pt x="35" y="1"/>
                    <a:pt x="35" y="0"/>
                    <a:pt x="34" y="0"/>
                  </a:cubicBezTo>
                  <a:cubicBezTo>
                    <a:pt x="33" y="0"/>
                    <a:pt x="32" y="0"/>
                    <a:pt x="32" y="1"/>
                  </a:cubicBezTo>
                  <a:cubicBezTo>
                    <a:pt x="32" y="2"/>
                    <a:pt x="31" y="4"/>
                    <a:pt x="30" y="6"/>
                  </a:cubicBezTo>
                  <a:cubicBezTo>
                    <a:pt x="30" y="7"/>
                    <a:pt x="29" y="8"/>
                    <a:pt x="29" y="9"/>
                  </a:cubicBezTo>
                  <a:cubicBezTo>
                    <a:pt x="28" y="9"/>
                    <a:pt x="28" y="9"/>
                    <a:pt x="28" y="9"/>
                  </a:cubicBezTo>
                  <a:cubicBezTo>
                    <a:pt x="27" y="9"/>
                    <a:pt x="26" y="9"/>
                    <a:pt x="25" y="9"/>
                  </a:cubicBezTo>
                  <a:cubicBezTo>
                    <a:pt x="25" y="9"/>
                    <a:pt x="24" y="9"/>
                    <a:pt x="24" y="10"/>
                  </a:cubicBezTo>
                  <a:cubicBezTo>
                    <a:pt x="23" y="10"/>
                    <a:pt x="23" y="10"/>
                    <a:pt x="23" y="10"/>
                  </a:cubicBezTo>
                  <a:cubicBezTo>
                    <a:pt x="23" y="10"/>
                    <a:pt x="23" y="10"/>
                    <a:pt x="23" y="10"/>
                  </a:cubicBezTo>
                  <a:cubicBezTo>
                    <a:pt x="22" y="10"/>
                    <a:pt x="21" y="10"/>
                    <a:pt x="20" y="11"/>
                  </a:cubicBezTo>
                  <a:cubicBezTo>
                    <a:pt x="18" y="11"/>
                    <a:pt x="17" y="12"/>
                    <a:pt x="15" y="13"/>
                  </a:cubicBezTo>
                  <a:cubicBezTo>
                    <a:pt x="14" y="14"/>
                    <a:pt x="13" y="14"/>
                    <a:pt x="13" y="15"/>
                  </a:cubicBezTo>
                  <a:cubicBezTo>
                    <a:pt x="12" y="15"/>
                    <a:pt x="11" y="16"/>
                    <a:pt x="10" y="16"/>
                  </a:cubicBezTo>
                  <a:cubicBezTo>
                    <a:pt x="11" y="16"/>
                    <a:pt x="12" y="15"/>
                    <a:pt x="13" y="15"/>
                  </a:cubicBezTo>
                  <a:cubicBezTo>
                    <a:pt x="14" y="15"/>
                    <a:pt x="15" y="14"/>
                    <a:pt x="15" y="14"/>
                  </a:cubicBezTo>
                  <a:cubicBezTo>
                    <a:pt x="17" y="13"/>
                    <a:pt x="19" y="13"/>
                    <a:pt x="20" y="12"/>
                  </a:cubicBezTo>
                  <a:cubicBezTo>
                    <a:pt x="21" y="12"/>
                    <a:pt x="22" y="11"/>
                    <a:pt x="23" y="11"/>
                  </a:cubicBezTo>
                  <a:cubicBezTo>
                    <a:pt x="23" y="11"/>
                    <a:pt x="23" y="11"/>
                    <a:pt x="24" y="11"/>
                  </a:cubicBezTo>
                  <a:cubicBezTo>
                    <a:pt x="24" y="11"/>
                    <a:pt x="24" y="11"/>
                    <a:pt x="24" y="11"/>
                  </a:cubicBezTo>
                  <a:cubicBezTo>
                    <a:pt x="25" y="11"/>
                    <a:pt x="25" y="11"/>
                    <a:pt x="26" y="11"/>
                  </a:cubicBezTo>
                  <a:cubicBezTo>
                    <a:pt x="26" y="11"/>
                    <a:pt x="27" y="11"/>
                    <a:pt x="27" y="11"/>
                  </a:cubicBezTo>
                  <a:cubicBezTo>
                    <a:pt x="27" y="11"/>
                    <a:pt x="27" y="12"/>
                    <a:pt x="26" y="13"/>
                  </a:cubicBezTo>
                  <a:cubicBezTo>
                    <a:pt x="21" y="19"/>
                    <a:pt x="21" y="19"/>
                    <a:pt x="21" y="19"/>
                  </a:cubicBezTo>
                  <a:cubicBezTo>
                    <a:pt x="19" y="21"/>
                    <a:pt x="17" y="23"/>
                    <a:pt x="15" y="25"/>
                  </a:cubicBezTo>
                  <a:cubicBezTo>
                    <a:pt x="14" y="27"/>
                    <a:pt x="14" y="27"/>
                    <a:pt x="14" y="27"/>
                  </a:cubicBezTo>
                  <a:cubicBezTo>
                    <a:pt x="13" y="28"/>
                    <a:pt x="13" y="28"/>
                    <a:pt x="12" y="29"/>
                  </a:cubicBezTo>
                  <a:cubicBezTo>
                    <a:pt x="11" y="30"/>
                    <a:pt x="10" y="31"/>
                    <a:pt x="9" y="32"/>
                  </a:cubicBezTo>
                  <a:cubicBezTo>
                    <a:pt x="8" y="32"/>
                    <a:pt x="7" y="33"/>
                    <a:pt x="6" y="34"/>
                  </a:cubicBezTo>
                  <a:cubicBezTo>
                    <a:pt x="4" y="35"/>
                    <a:pt x="3" y="35"/>
                    <a:pt x="2" y="36"/>
                  </a:cubicBezTo>
                  <a:cubicBezTo>
                    <a:pt x="4" y="35"/>
                    <a:pt x="7" y="34"/>
                    <a:pt x="10" y="32"/>
                  </a:cubicBezTo>
                  <a:cubicBezTo>
                    <a:pt x="11" y="31"/>
                    <a:pt x="12" y="30"/>
                    <a:pt x="13" y="29"/>
                  </a:cubicBezTo>
                  <a:close/>
                  <a:moveTo>
                    <a:pt x="17" y="43"/>
                  </a:moveTo>
                  <a:cubicBezTo>
                    <a:pt x="17" y="43"/>
                    <a:pt x="17" y="43"/>
                    <a:pt x="17" y="43"/>
                  </a:cubicBezTo>
                  <a:cubicBezTo>
                    <a:pt x="17" y="43"/>
                    <a:pt x="17" y="43"/>
                    <a:pt x="17" y="43"/>
                  </a:cubicBezTo>
                  <a:cubicBezTo>
                    <a:pt x="17" y="43"/>
                    <a:pt x="17" y="43"/>
                    <a:pt x="17" y="4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2182"/>
            <p:cNvSpPr>
              <a:spLocks/>
            </p:cNvSpPr>
            <p:nvPr/>
          </p:nvSpPr>
          <p:spPr bwMode="auto">
            <a:xfrm>
              <a:off x="5973727" y="4525988"/>
              <a:ext cx="255589" cy="209551"/>
            </a:xfrm>
            <a:custGeom>
              <a:avLst/>
              <a:gdLst>
                <a:gd name="T0" fmla="*/ 26 w 68"/>
                <a:gd name="T1" fmla="*/ 52 h 56"/>
                <a:gd name="T2" fmla="*/ 30 w 68"/>
                <a:gd name="T3" fmla="*/ 49 h 56"/>
                <a:gd name="T4" fmla="*/ 40 w 68"/>
                <a:gd name="T5" fmla="*/ 37 h 56"/>
                <a:gd name="T6" fmla="*/ 51 w 68"/>
                <a:gd name="T7" fmla="*/ 16 h 56"/>
                <a:gd name="T8" fmla="*/ 61 w 68"/>
                <a:gd name="T9" fmla="*/ 6 h 56"/>
                <a:gd name="T10" fmla="*/ 68 w 68"/>
                <a:gd name="T11" fmla="*/ 0 h 56"/>
                <a:gd name="T12" fmla="*/ 55 w 68"/>
                <a:gd name="T13" fmla="*/ 7 h 56"/>
                <a:gd name="T14" fmla="*/ 26 w 68"/>
                <a:gd name="T15" fmla="*/ 35 h 56"/>
                <a:gd name="T16" fmla="*/ 12 w 68"/>
                <a:gd name="T17" fmla="*/ 47 h 56"/>
                <a:gd name="T18" fmla="*/ 0 w 68"/>
                <a:gd name="T19" fmla="*/ 56 h 56"/>
                <a:gd name="T20" fmla="*/ 0 w 68"/>
                <a:gd name="T21" fmla="*/ 56 h 56"/>
                <a:gd name="T22" fmla="*/ 26 w 68"/>
                <a:gd name="T23"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56">
                  <a:moveTo>
                    <a:pt x="26" y="52"/>
                  </a:moveTo>
                  <a:cubicBezTo>
                    <a:pt x="28" y="51"/>
                    <a:pt x="29" y="50"/>
                    <a:pt x="30" y="49"/>
                  </a:cubicBezTo>
                  <a:cubicBezTo>
                    <a:pt x="34" y="45"/>
                    <a:pt x="37" y="41"/>
                    <a:pt x="40" y="37"/>
                  </a:cubicBezTo>
                  <a:cubicBezTo>
                    <a:pt x="45" y="30"/>
                    <a:pt x="47" y="23"/>
                    <a:pt x="51" y="16"/>
                  </a:cubicBezTo>
                  <a:cubicBezTo>
                    <a:pt x="54" y="12"/>
                    <a:pt x="57" y="9"/>
                    <a:pt x="61" y="6"/>
                  </a:cubicBezTo>
                  <a:cubicBezTo>
                    <a:pt x="64" y="5"/>
                    <a:pt x="66" y="2"/>
                    <a:pt x="68" y="0"/>
                  </a:cubicBezTo>
                  <a:cubicBezTo>
                    <a:pt x="63" y="3"/>
                    <a:pt x="58" y="6"/>
                    <a:pt x="55" y="7"/>
                  </a:cubicBezTo>
                  <a:cubicBezTo>
                    <a:pt x="43" y="13"/>
                    <a:pt x="35" y="25"/>
                    <a:pt x="26" y="35"/>
                  </a:cubicBezTo>
                  <a:cubicBezTo>
                    <a:pt x="21" y="39"/>
                    <a:pt x="17" y="43"/>
                    <a:pt x="12" y="47"/>
                  </a:cubicBezTo>
                  <a:cubicBezTo>
                    <a:pt x="8" y="50"/>
                    <a:pt x="4" y="53"/>
                    <a:pt x="0" y="56"/>
                  </a:cubicBezTo>
                  <a:cubicBezTo>
                    <a:pt x="0" y="56"/>
                    <a:pt x="0" y="56"/>
                    <a:pt x="0" y="56"/>
                  </a:cubicBezTo>
                  <a:cubicBezTo>
                    <a:pt x="8" y="53"/>
                    <a:pt x="17" y="52"/>
                    <a:pt x="26" y="5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2185"/>
            <p:cNvSpPr>
              <a:spLocks/>
            </p:cNvSpPr>
            <p:nvPr/>
          </p:nvSpPr>
          <p:spPr bwMode="auto">
            <a:xfrm>
              <a:off x="6000715" y="4597426"/>
              <a:ext cx="119063" cy="77788"/>
            </a:xfrm>
            <a:custGeom>
              <a:avLst/>
              <a:gdLst>
                <a:gd name="T0" fmla="*/ 19 w 32"/>
                <a:gd name="T1" fmla="*/ 13 h 21"/>
                <a:gd name="T2" fmla="*/ 32 w 32"/>
                <a:gd name="T3" fmla="*/ 0 h 21"/>
                <a:gd name="T4" fmla="*/ 24 w 32"/>
                <a:gd name="T5" fmla="*/ 5 h 21"/>
                <a:gd name="T6" fmla="*/ 13 w 32"/>
                <a:gd name="T7" fmla="*/ 3 h 21"/>
                <a:gd name="T8" fmla="*/ 7 w 32"/>
                <a:gd name="T9" fmla="*/ 0 h 21"/>
                <a:gd name="T10" fmla="*/ 0 w 32"/>
                <a:gd name="T11" fmla="*/ 20 h 21"/>
                <a:gd name="T12" fmla="*/ 19 w 32"/>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19" y="13"/>
                  </a:moveTo>
                  <a:cubicBezTo>
                    <a:pt x="24" y="10"/>
                    <a:pt x="28" y="5"/>
                    <a:pt x="32" y="0"/>
                  </a:cubicBezTo>
                  <a:cubicBezTo>
                    <a:pt x="30" y="2"/>
                    <a:pt x="27" y="4"/>
                    <a:pt x="24" y="5"/>
                  </a:cubicBezTo>
                  <a:cubicBezTo>
                    <a:pt x="20" y="7"/>
                    <a:pt x="17" y="5"/>
                    <a:pt x="13" y="3"/>
                  </a:cubicBezTo>
                  <a:cubicBezTo>
                    <a:pt x="11" y="2"/>
                    <a:pt x="9" y="0"/>
                    <a:pt x="7" y="0"/>
                  </a:cubicBezTo>
                  <a:cubicBezTo>
                    <a:pt x="4" y="6"/>
                    <a:pt x="2" y="13"/>
                    <a:pt x="0" y="20"/>
                  </a:cubicBezTo>
                  <a:cubicBezTo>
                    <a:pt x="7" y="21"/>
                    <a:pt x="14" y="16"/>
                    <a:pt x="19"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2186"/>
            <p:cNvSpPr>
              <a:spLocks/>
            </p:cNvSpPr>
            <p:nvPr/>
          </p:nvSpPr>
          <p:spPr bwMode="auto">
            <a:xfrm>
              <a:off x="6173754" y="4432325"/>
              <a:ext cx="179389" cy="261939"/>
            </a:xfrm>
            <a:custGeom>
              <a:avLst/>
              <a:gdLst>
                <a:gd name="T0" fmla="*/ 15 w 48"/>
                <a:gd name="T1" fmla="*/ 25 h 70"/>
                <a:gd name="T2" fmla="*/ 12 w 48"/>
                <a:gd name="T3" fmla="*/ 35 h 70"/>
                <a:gd name="T4" fmla="*/ 11 w 48"/>
                <a:gd name="T5" fmla="*/ 47 h 70"/>
                <a:gd name="T6" fmla="*/ 0 w 48"/>
                <a:gd name="T7" fmla="*/ 70 h 70"/>
                <a:gd name="T8" fmla="*/ 0 w 48"/>
                <a:gd name="T9" fmla="*/ 70 h 70"/>
                <a:gd name="T10" fmla="*/ 19 w 48"/>
                <a:gd name="T11" fmla="*/ 50 h 70"/>
                <a:gd name="T12" fmla="*/ 19 w 48"/>
                <a:gd name="T13" fmla="*/ 23 h 70"/>
                <a:gd name="T14" fmla="*/ 32 w 48"/>
                <a:gd name="T15" fmla="*/ 14 h 70"/>
                <a:gd name="T16" fmla="*/ 42 w 48"/>
                <a:gd name="T17" fmla="*/ 9 h 70"/>
                <a:gd name="T18" fmla="*/ 48 w 48"/>
                <a:gd name="T19" fmla="*/ 2 h 70"/>
                <a:gd name="T20" fmla="*/ 45 w 48"/>
                <a:gd name="T21" fmla="*/ 0 h 70"/>
                <a:gd name="T22" fmla="*/ 41 w 48"/>
                <a:gd name="T23" fmla="*/ 8 h 70"/>
                <a:gd name="T24" fmla="*/ 31 w 48"/>
                <a:gd name="T25" fmla="*/ 14 h 70"/>
                <a:gd name="T26" fmla="*/ 18 w 48"/>
                <a:gd name="T27" fmla="*/ 22 h 70"/>
                <a:gd name="T28" fmla="*/ 15 w 48"/>
                <a:gd name="T29" fmla="*/ 2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70">
                  <a:moveTo>
                    <a:pt x="15" y="25"/>
                  </a:moveTo>
                  <a:cubicBezTo>
                    <a:pt x="14" y="28"/>
                    <a:pt x="13" y="33"/>
                    <a:pt x="12" y="35"/>
                  </a:cubicBezTo>
                  <a:cubicBezTo>
                    <a:pt x="11" y="39"/>
                    <a:pt x="12" y="43"/>
                    <a:pt x="11" y="47"/>
                  </a:cubicBezTo>
                  <a:cubicBezTo>
                    <a:pt x="10" y="56"/>
                    <a:pt x="7" y="64"/>
                    <a:pt x="0" y="70"/>
                  </a:cubicBezTo>
                  <a:cubicBezTo>
                    <a:pt x="0" y="70"/>
                    <a:pt x="0" y="70"/>
                    <a:pt x="0" y="70"/>
                  </a:cubicBezTo>
                  <a:cubicBezTo>
                    <a:pt x="8" y="65"/>
                    <a:pt x="15" y="58"/>
                    <a:pt x="19" y="50"/>
                  </a:cubicBezTo>
                  <a:cubicBezTo>
                    <a:pt x="22" y="44"/>
                    <a:pt x="25" y="31"/>
                    <a:pt x="19" y="23"/>
                  </a:cubicBezTo>
                  <a:cubicBezTo>
                    <a:pt x="22" y="17"/>
                    <a:pt x="27" y="17"/>
                    <a:pt x="32" y="14"/>
                  </a:cubicBezTo>
                  <a:cubicBezTo>
                    <a:pt x="35" y="13"/>
                    <a:pt x="39" y="11"/>
                    <a:pt x="42" y="9"/>
                  </a:cubicBezTo>
                  <a:cubicBezTo>
                    <a:pt x="44" y="7"/>
                    <a:pt x="46" y="4"/>
                    <a:pt x="48" y="2"/>
                  </a:cubicBezTo>
                  <a:cubicBezTo>
                    <a:pt x="47" y="2"/>
                    <a:pt x="46" y="1"/>
                    <a:pt x="45" y="0"/>
                  </a:cubicBezTo>
                  <a:cubicBezTo>
                    <a:pt x="44" y="3"/>
                    <a:pt x="43" y="6"/>
                    <a:pt x="41" y="8"/>
                  </a:cubicBezTo>
                  <a:cubicBezTo>
                    <a:pt x="38" y="10"/>
                    <a:pt x="34" y="12"/>
                    <a:pt x="31" y="14"/>
                  </a:cubicBezTo>
                  <a:cubicBezTo>
                    <a:pt x="26" y="16"/>
                    <a:pt x="20" y="18"/>
                    <a:pt x="18" y="22"/>
                  </a:cubicBezTo>
                  <a:cubicBezTo>
                    <a:pt x="17" y="23"/>
                    <a:pt x="16" y="24"/>
                    <a:pt x="15"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2187"/>
            <p:cNvSpPr>
              <a:spLocks noEditPoints="1"/>
            </p:cNvSpPr>
            <p:nvPr/>
          </p:nvSpPr>
          <p:spPr bwMode="auto">
            <a:xfrm>
              <a:off x="5984840" y="4514875"/>
              <a:ext cx="255589" cy="214314"/>
            </a:xfrm>
            <a:custGeom>
              <a:avLst/>
              <a:gdLst>
                <a:gd name="T0" fmla="*/ 36 w 68"/>
                <a:gd name="T1" fmla="*/ 14 h 57"/>
                <a:gd name="T2" fmla="*/ 45 w 68"/>
                <a:gd name="T3" fmla="*/ 12 h 57"/>
                <a:gd name="T4" fmla="*/ 38 w 68"/>
                <a:gd name="T5" fmla="*/ 18 h 57"/>
                <a:gd name="T6" fmla="*/ 34 w 68"/>
                <a:gd name="T7" fmla="*/ 23 h 57"/>
                <a:gd name="T8" fmla="*/ 29 w 68"/>
                <a:gd name="T9" fmla="*/ 26 h 57"/>
                <a:gd name="T10" fmla="*/ 22 w 68"/>
                <a:gd name="T11" fmla="*/ 26 h 57"/>
                <a:gd name="T12" fmla="*/ 20 w 68"/>
                <a:gd name="T13" fmla="*/ 26 h 57"/>
                <a:gd name="T14" fmla="*/ 16 w 68"/>
                <a:gd name="T15" fmla="*/ 24 h 57"/>
                <a:gd name="T16" fmla="*/ 18 w 68"/>
                <a:gd name="T17" fmla="*/ 26 h 57"/>
                <a:gd name="T18" fmla="*/ 21 w 68"/>
                <a:gd name="T19" fmla="*/ 27 h 57"/>
                <a:gd name="T20" fmla="*/ 25 w 68"/>
                <a:gd name="T21" fmla="*/ 28 h 57"/>
                <a:gd name="T22" fmla="*/ 30 w 68"/>
                <a:gd name="T23" fmla="*/ 28 h 57"/>
                <a:gd name="T24" fmla="*/ 28 w 68"/>
                <a:gd name="T25" fmla="*/ 30 h 57"/>
                <a:gd name="T26" fmla="*/ 19 w 68"/>
                <a:gd name="T27" fmla="*/ 37 h 57"/>
                <a:gd name="T28" fmla="*/ 13 w 68"/>
                <a:gd name="T29" fmla="*/ 40 h 57"/>
                <a:gd name="T30" fmla="*/ 7 w 68"/>
                <a:gd name="T31" fmla="*/ 42 h 57"/>
                <a:gd name="T32" fmla="*/ 20 w 68"/>
                <a:gd name="T33" fmla="*/ 38 h 57"/>
                <a:gd name="T34" fmla="*/ 21 w 68"/>
                <a:gd name="T35" fmla="*/ 39 h 57"/>
                <a:gd name="T36" fmla="*/ 9 w 68"/>
                <a:gd name="T37" fmla="*/ 50 h 57"/>
                <a:gd name="T38" fmla="*/ 18 w 68"/>
                <a:gd name="T39" fmla="*/ 44 h 57"/>
                <a:gd name="T40" fmla="*/ 25 w 68"/>
                <a:gd name="T41" fmla="*/ 36 h 57"/>
                <a:gd name="T42" fmla="*/ 39 w 68"/>
                <a:gd name="T43" fmla="*/ 20 h 57"/>
                <a:gd name="T44" fmla="*/ 48 w 68"/>
                <a:gd name="T45" fmla="*/ 13 h 57"/>
                <a:gd name="T46" fmla="*/ 56 w 68"/>
                <a:gd name="T47" fmla="*/ 9 h 57"/>
                <a:gd name="T48" fmla="*/ 49 w 68"/>
                <a:gd name="T49" fmla="*/ 17 h 57"/>
                <a:gd name="T50" fmla="*/ 43 w 68"/>
                <a:gd name="T51" fmla="*/ 27 h 57"/>
                <a:gd name="T52" fmla="*/ 36 w 68"/>
                <a:gd name="T53" fmla="*/ 41 h 57"/>
                <a:gd name="T54" fmla="*/ 26 w 68"/>
                <a:gd name="T55" fmla="*/ 52 h 57"/>
                <a:gd name="T56" fmla="*/ 41 w 68"/>
                <a:gd name="T57" fmla="*/ 35 h 57"/>
                <a:gd name="T58" fmla="*/ 48 w 68"/>
                <a:gd name="T59" fmla="*/ 21 h 57"/>
                <a:gd name="T60" fmla="*/ 53 w 68"/>
                <a:gd name="T61" fmla="*/ 15 h 57"/>
                <a:gd name="T62" fmla="*/ 62 w 68"/>
                <a:gd name="T63" fmla="*/ 7 h 57"/>
                <a:gd name="T64" fmla="*/ 63 w 68"/>
                <a:gd name="T65" fmla="*/ 6 h 57"/>
                <a:gd name="T66" fmla="*/ 60 w 68"/>
                <a:gd name="T67" fmla="*/ 19 h 57"/>
                <a:gd name="T68" fmla="*/ 58 w 68"/>
                <a:gd name="T69" fmla="*/ 36 h 57"/>
                <a:gd name="T70" fmla="*/ 53 w 68"/>
                <a:gd name="T71" fmla="*/ 45 h 57"/>
                <a:gd name="T72" fmla="*/ 61 w 68"/>
                <a:gd name="T73" fmla="*/ 31 h 57"/>
                <a:gd name="T74" fmla="*/ 61 w 68"/>
                <a:gd name="T75" fmla="*/ 26 h 57"/>
                <a:gd name="T76" fmla="*/ 63 w 68"/>
                <a:gd name="T77" fmla="*/ 14 h 57"/>
                <a:gd name="T78" fmla="*/ 65 w 68"/>
                <a:gd name="T79" fmla="*/ 5 h 57"/>
                <a:gd name="T80" fmla="*/ 68 w 68"/>
                <a:gd name="T81" fmla="*/ 1 h 57"/>
                <a:gd name="T82" fmla="*/ 61 w 68"/>
                <a:gd name="T83" fmla="*/ 4 h 57"/>
                <a:gd name="T84" fmla="*/ 58 w 68"/>
                <a:gd name="T85" fmla="*/ 5 h 57"/>
                <a:gd name="T86" fmla="*/ 54 w 68"/>
                <a:gd name="T87" fmla="*/ 4 h 57"/>
                <a:gd name="T88" fmla="*/ 53 w 68"/>
                <a:gd name="T89" fmla="*/ 3 h 57"/>
                <a:gd name="T90" fmla="*/ 44 w 68"/>
                <a:gd name="T91" fmla="*/ 2 h 57"/>
                <a:gd name="T92" fmla="*/ 39 w 68"/>
                <a:gd name="T93" fmla="*/ 2 h 57"/>
                <a:gd name="T94" fmla="*/ 44 w 68"/>
                <a:gd name="T95" fmla="*/ 2 h 57"/>
                <a:gd name="T96" fmla="*/ 52 w 68"/>
                <a:gd name="T97" fmla="*/ 5 h 57"/>
                <a:gd name="T98" fmla="*/ 53 w 68"/>
                <a:gd name="T99" fmla="*/ 5 h 57"/>
                <a:gd name="T100" fmla="*/ 56 w 68"/>
                <a:gd name="T101" fmla="*/ 7 h 57"/>
                <a:gd name="T102" fmla="*/ 46 w 68"/>
                <a:gd name="T103" fmla="*/ 10 h 57"/>
                <a:gd name="T104" fmla="*/ 36 w 68"/>
                <a:gd name="T105" fmla="*/ 13 h 57"/>
                <a:gd name="T106" fmla="*/ 29 w 68"/>
                <a:gd name="T107" fmla="*/ 14 h 57"/>
                <a:gd name="T108" fmla="*/ 21 w 68"/>
                <a:gd name="T109" fmla="*/ 13 h 57"/>
                <a:gd name="T110" fmla="*/ 34 w 68"/>
                <a:gd name="T111" fmla="*/ 14 h 57"/>
                <a:gd name="T112" fmla="*/ 30 w 68"/>
                <a:gd name="T113" fmla="*/ 28 h 57"/>
                <a:gd name="T114" fmla="*/ 30 w 68"/>
                <a:gd name="T11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 h="57">
                  <a:moveTo>
                    <a:pt x="34" y="14"/>
                  </a:moveTo>
                  <a:cubicBezTo>
                    <a:pt x="35" y="14"/>
                    <a:pt x="35" y="14"/>
                    <a:pt x="36" y="14"/>
                  </a:cubicBezTo>
                  <a:cubicBezTo>
                    <a:pt x="38" y="13"/>
                    <a:pt x="38" y="13"/>
                    <a:pt x="38" y="13"/>
                  </a:cubicBezTo>
                  <a:cubicBezTo>
                    <a:pt x="41" y="13"/>
                    <a:pt x="43" y="12"/>
                    <a:pt x="45" y="12"/>
                  </a:cubicBezTo>
                  <a:cubicBezTo>
                    <a:pt x="44" y="12"/>
                    <a:pt x="43" y="13"/>
                    <a:pt x="42" y="14"/>
                  </a:cubicBezTo>
                  <a:cubicBezTo>
                    <a:pt x="40" y="15"/>
                    <a:pt x="39" y="17"/>
                    <a:pt x="38" y="18"/>
                  </a:cubicBezTo>
                  <a:cubicBezTo>
                    <a:pt x="37" y="19"/>
                    <a:pt x="35" y="21"/>
                    <a:pt x="34" y="22"/>
                  </a:cubicBezTo>
                  <a:cubicBezTo>
                    <a:pt x="34" y="22"/>
                    <a:pt x="34" y="23"/>
                    <a:pt x="34" y="23"/>
                  </a:cubicBezTo>
                  <a:cubicBezTo>
                    <a:pt x="33" y="23"/>
                    <a:pt x="32" y="24"/>
                    <a:pt x="31" y="25"/>
                  </a:cubicBezTo>
                  <a:cubicBezTo>
                    <a:pt x="30" y="26"/>
                    <a:pt x="30" y="26"/>
                    <a:pt x="29" y="26"/>
                  </a:cubicBezTo>
                  <a:cubicBezTo>
                    <a:pt x="28" y="27"/>
                    <a:pt x="26" y="27"/>
                    <a:pt x="25" y="26"/>
                  </a:cubicBezTo>
                  <a:cubicBezTo>
                    <a:pt x="24" y="26"/>
                    <a:pt x="23" y="26"/>
                    <a:pt x="22" y="26"/>
                  </a:cubicBezTo>
                  <a:cubicBezTo>
                    <a:pt x="21" y="26"/>
                    <a:pt x="21" y="26"/>
                    <a:pt x="21" y="26"/>
                  </a:cubicBezTo>
                  <a:cubicBezTo>
                    <a:pt x="21" y="26"/>
                    <a:pt x="21" y="26"/>
                    <a:pt x="20" y="26"/>
                  </a:cubicBezTo>
                  <a:cubicBezTo>
                    <a:pt x="20" y="25"/>
                    <a:pt x="19" y="25"/>
                    <a:pt x="19" y="25"/>
                  </a:cubicBezTo>
                  <a:cubicBezTo>
                    <a:pt x="18" y="25"/>
                    <a:pt x="17" y="24"/>
                    <a:pt x="16" y="24"/>
                  </a:cubicBezTo>
                  <a:cubicBezTo>
                    <a:pt x="15" y="23"/>
                    <a:pt x="14" y="23"/>
                    <a:pt x="13" y="22"/>
                  </a:cubicBezTo>
                  <a:cubicBezTo>
                    <a:pt x="14" y="23"/>
                    <a:pt x="16" y="25"/>
                    <a:pt x="18" y="26"/>
                  </a:cubicBezTo>
                  <a:cubicBezTo>
                    <a:pt x="19" y="26"/>
                    <a:pt x="20" y="26"/>
                    <a:pt x="20" y="26"/>
                  </a:cubicBezTo>
                  <a:cubicBezTo>
                    <a:pt x="20" y="27"/>
                    <a:pt x="21" y="27"/>
                    <a:pt x="21" y="27"/>
                  </a:cubicBezTo>
                  <a:cubicBezTo>
                    <a:pt x="22" y="27"/>
                    <a:pt x="22" y="27"/>
                    <a:pt x="22" y="27"/>
                  </a:cubicBezTo>
                  <a:cubicBezTo>
                    <a:pt x="23" y="27"/>
                    <a:pt x="24" y="28"/>
                    <a:pt x="25" y="28"/>
                  </a:cubicBezTo>
                  <a:cubicBezTo>
                    <a:pt x="26" y="28"/>
                    <a:pt x="28" y="28"/>
                    <a:pt x="29" y="28"/>
                  </a:cubicBezTo>
                  <a:cubicBezTo>
                    <a:pt x="29" y="28"/>
                    <a:pt x="29" y="28"/>
                    <a:pt x="30" y="28"/>
                  </a:cubicBezTo>
                  <a:cubicBezTo>
                    <a:pt x="29" y="28"/>
                    <a:pt x="29" y="28"/>
                    <a:pt x="29" y="29"/>
                  </a:cubicBezTo>
                  <a:cubicBezTo>
                    <a:pt x="28" y="29"/>
                    <a:pt x="28" y="30"/>
                    <a:pt x="28" y="30"/>
                  </a:cubicBezTo>
                  <a:cubicBezTo>
                    <a:pt x="27" y="31"/>
                    <a:pt x="26" y="32"/>
                    <a:pt x="25" y="33"/>
                  </a:cubicBezTo>
                  <a:cubicBezTo>
                    <a:pt x="23" y="34"/>
                    <a:pt x="21" y="35"/>
                    <a:pt x="19" y="37"/>
                  </a:cubicBezTo>
                  <a:cubicBezTo>
                    <a:pt x="18" y="37"/>
                    <a:pt x="17" y="38"/>
                    <a:pt x="16" y="38"/>
                  </a:cubicBezTo>
                  <a:cubicBezTo>
                    <a:pt x="15" y="39"/>
                    <a:pt x="14" y="39"/>
                    <a:pt x="13" y="40"/>
                  </a:cubicBezTo>
                  <a:cubicBezTo>
                    <a:pt x="12" y="40"/>
                    <a:pt x="11" y="41"/>
                    <a:pt x="10" y="41"/>
                  </a:cubicBezTo>
                  <a:cubicBezTo>
                    <a:pt x="9" y="42"/>
                    <a:pt x="8" y="42"/>
                    <a:pt x="7" y="42"/>
                  </a:cubicBezTo>
                  <a:cubicBezTo>
                    <a:pt x="9" y="42"/>
                    <a:pt x="11" y="41"/>
                    <a:pt x="13" y="41"/>
                  </a:cubicBezTo>
                  <a:cubicBezTo>
                    <a:pt x="16" y="40"/>
                    <a:pt x="18" y="39"/>
                    <a:pt x="20" y="38"/>
                  </a:cubicBezTo>
                  <a:cubicBezTo>
                    <a:pt x="21" y="37"/>
                    <a:pt x="23" y="36"/>
                    <a:pt x="24" y="36"/>
                  </a:cubicBezTo>
                  <a:cubicBezTo>
                    <a:pt x="23" y="37"/>
                    <a:pt x="22" y="38"/>
                    <a:pt x="21" y="39"/>
                  </a:cubicBezTo>
                  <a:cubicBezTo>
                    <a:pt x="19" y="41"/>
                    <a:pt x="18" y="42"/>
                    <a:pt x="17" y="43"/>
                  </a:cubicBezTo>
                  <a:cubicBezTo>
                    <a:pt x="14" y="46"/>
                    <a:pt x="12" y="48"/>
                    <a:pt x="9" y="50"/>
                  </a:cubicBezTo>
                  <a:cubicBezTo>
                    <a:pt x="6" y="53"/>
                    <a:pt x="3" y="55"/>
                    <a:pt x="0" y="57"/>
                  </a:cubicBezTo>
                  <a:cubicBezTo>
                    <a:pt x="6" y="53"/>
                    <a:pt x="12" y="49"/>
                    <a:pt x="18" y="44"/>
                  </a:cubicBezTo>
                  <a:cubicBezTo>
                    <a:pt x="19" y="43"/>
                    <a:pt x="20" y="42"/>
                    <a:pt x="22" y="40"/>
                  </a:cubicBezTo>
                  <a:cubicBezTo>
                    <a:pt x="23" y="39"/>
                    <a:pt x="24" y="38"/>
                    <a:pt x="25" y="36"/>
                  </a:cubicBezTo>
                  <a:cubicBezTo>
                    <a:pt x="28" y="33"/>
                    <a:pt x="30" y="31"/>
                    <a:pt x="32" y="28"/>
                  </a:cubicBezTo>
                  <a:cubicBezTo>
                    <a:pt x="35" y="25"/>
                    <a:pt x="37" y="22"/>
                    <a:pt x="39" y="20"/>
                  </a:cubicBezTo>
                  <a:cubicBezTo>
                    <a:pt x="41" y="18"/>
                    <a:pt x="42" y="17"/>
                    <a:pt x="43" y="16"/>
                  </a:cubicBezTo>
                  <a:cubicBezTo>
                    <a:pt x="45" y="15"/>
                    <a:pt x="46" y="14"/>
                    <a:pt x="48" y="13"/>
                  </a:cubicBezTo>
                  <a:cubicBezTo>
                    <a:pt x="49" y="12"/>
                    <a:pt x="51" y="11"/>
                    <a:pt x="53" y="11"/>
                  </a:cubicBezTo>
                  <a:cubicBezTo>
                    <a:pt x="54" y="10"/>
                    <a:pt x="55" y="10"/>
                    <a:pt x="56" y="9"/>
                  </a:cubicBezTo>
                  <a:cubicBezTo>
                    <a:pt x="55" y="11"/>
                    <a:pt x="53" y="12"/>
                    <a:pt x="52" y="14"/>
                  </a:cubicBezTo>
                  <a:cubicBezTo>
                    <a:pt x="51" y="15"/>
                    <a:pt x="50" y="16"/>
                    <a:pt x="49" y="17"/>
                  </a:cubicBezTo>
                  <a:cubicBezTo>
                    <a:pt x="48" y="18"/>
                    <a:pt x="48" y="19"/>
                    <a:pt x="47" y="20"/>
                  </a:cubicBezTo>
                  <a:cubicBezTo>
                    <a:pt x="45" y="22"/>
                    <a:pt x="44" y="25"/>
                    <a:pt x="43" y="27"/>
                  </a:cubicBezTo>
                  <a:cubicBezTo>
                    <a:pt x="42" y="30"/>
                    <a:pt x="41" y="32"/>
                    <a:pt x="40" y="34"/>
                  </a:cubicBezTo>
                  <a:cubicBezTo>
                    <a:pt x="39" y="37"/>
                    <a:pt x="38" y="39"/>
                    <a:pt x="36" y="41"/>
                  </a:cubicBezTo>
                  <a:cubicBezTo>
                    <a:pt x="35" y="43"/>
                    <a:pt x="33" y="45"/>
                    <a:pt x="31" y="47"/>
                  </a:cubicBezTo>
                  <a:cubicBezTo>
                    <a:pt x="30" y="49"/>
                    <a:pt x="28" y="51"/>
                    <a:pt x="26" y="52"/>
                  </a:cubicBezTo>
                  <a:cubicBezTo>
                    <a:pt x="30" y="49"/>
                    <a:pt x="34" y="46"/>
                    <a:pt x="37" y="41"/>
                  </a:cubicBezTo>
                  <a:cubicBezTo>
                    <a:pt x="38" y="39"/>
                    <a:pt x="40" y="37"/>
                    <a:pt x="41" y="35"/>
                  </a:cubicBezTo>
                  <a:cubicBezTo>
                    <a:pt x="42" y="32"/>
                    <a:pt x="43" y="30"/>
                    <a:pt x="45" y="28"/>
                  </a:cubicBezTo>
                  <a:cubicBezTo>
                    <a:pt x="46" y="25"/>
                    <a:pt x="47" y="23"/>
                    <a:pt x="48" y="21"/>
                  </a:cubicBezTo>
                  <a:cubicBezTo>
                    <a:pt x="49" y="20"/>
                    <a:pt x="50" y="19"/>
                    <a:pt x="51" y="18"/>
                  </a:cubicBezTo>
                  <a:cubicBezTo>
                    <a:pt x="51" y="17"/>
                    <a:pt x="52" y="16"/>
                    <a:pt x="53" y="15"/>
                  </a:cubicBezTo>
                  <a:cubicBezTo>
                    <a:pt x="55" y="13"/>
                    <a:pt x="57" y="11"/>
                    <a:pt x="59" y="9"/>
                  </a:cubicBezTo>
                  <a:cubicBezTo>
                    <a:pt x="60" y="9"/>
                    <a:pt x="61" y="8"/>
                    <a:pt x="62" y="7"/>
                  </a:cubicBezTo>
                  <a:cubicBezTo>
                    <a:pt x="62" y="7"/>
                    <a:pt x="62" y="6"/>
                    <a:pt x="63" y="6"/>
                  </a:cubicBezTo>
                  <a:cubicBezTo>
                    <a:pt x="63" y="6"/>
                    <a:pt x="63" y="6"/>
                    <a:pt x="63" y="6"/>
                  </a:cubicBezTo>
                  <a:cubicBezTo>
                    <a:pt x="62" y="9"/>
                    <a:pt x="62" y="11"/>
                    <a:pt x="61" y="14"/>
                  </a:cubicBezTo>
                  <a:cubicBezTo>
                    <a:pt x="61" y="15"/>
                    <a:pt x="61" y="17"/>
                    <a:pt x="60" y="19"/>
                  </a:cubicBezTo>
                  <a:cubicBezTo>
                    <a:pt x="60" y="21"/>
                    <a:pt x="60" y="23"/>
                    <a:pt x="60" y="25"/>
                  </a:cubicBezTo>
                  <a:cubicBezTo>
                    <a:pt x="60" y="29"/>
                    <a:pt x="59" y="32"/>
                    <a:pt x="58" y="36"/>
                  </a:cubicBezTo>
                  <a:cubicBezTo>
                    <a:pt x="57" y="37"/>
                    <a:pt x="57" y="39"/>
                    <a:pt x="56" y="41"/>
                  </a:cubicBezTo>
                  <a:cubicBezTo>
                    <a:pt x="55" y="42"/>
                    <a:pt x="54" y="44"/>
                    <a:pt x="53" y="45"/>
                  </a:cubicBezTo>
                  <a:cubicBezTo>
                    <a:pt x="55" y="42"/>
                    <a:pt x="57" y="39"/>
                    <a:pt x="59" y="36"/>
                  </a:cubicBezTo>
                  <a:cubicBezTo>
                    <a:pt x="60" y="34"/>
                    <a:pt x="60" y="32"/>
                    <a:pt x="61" y="31"/>
                  </a:cubicBezTo>
                  <a:cubicBezTo>
                    <a:pt x="61" y="30"/>
                    <a:pt x="61" y="29"/>
                    <a:pt x="61" y="28"/>
                  </a:cubicBezTo>
                  <a:cubicBezTo>
                    <a:pt x="61" y="27"/>
                    <a:pt x="61" y="27"/>
                    <a:pt x="61" y="26"/>
                  </a:cubicBezTo>
                  <a:cubicBezTo>
                    <a:pt x="62" y="26"/>
                    <a:pt x="62" y="25"/>
                    <a:pt x="62" y="25"/>
                  </a:cubicBezTo>
                  <a:cubicBezTo>
                    <a:pt x="62" y="21"/>
                    <a:pt x="62" y="18"/>
                    <a:pt x="63" y="14"/>
                  </a:cubicBezTo>
                  <a:cubicBezTo>
                    <a:pt x="63" y="12"/>
                    <a:pt x="64" y="10"/>
                    <a:pt x="64" y="9"/>
                  </a:cubicBezTo>
                  <a:cubicBezTo>
                    <a:pt x="64" y="7"/>
                    <a:pt x="65" y="6"/>
                    <a:pt x="65" y="5"/>
                  </a:cubicBezTo>
                  <a:cubicBezTo>
                    <a:pt x="66" y="4"/>
                    <a:pt x="67" y="4"/>
                    <a:pt x="67" y="3"/>
                  </a:cubicBezTo>
                  <a:cubicBezTo>
                    <a:pt x="68" y="2"/>
                    <a:pt x="68" y="2"/>
                    <a:pt x="68" y="1"/>
                  </a:cubicBezTo>
                  <a:cubicBezTo>
                    <a:pt x="67" y="0"/>
                    <a:pt x="66" y="0"/>
                    <a:pt x="66" y="1"/>
                  </a:cubicBezTo>
                  <a:cubicBezTo>
                    <a:pt x="64" y="2"/>
                    <a:pt x="63" y="3"/>
                    <a:pt x="61" y="4"/>
                  </a:cubicBezTo>
                  <a:cubicBezTo>
                    <a:pt x="60" y="4"/>
                    <a:pt x="59" y="5"/>
                    <a:pt x="58" y="5"/>
                  </a:cubicBezTo>
                  <a:cubicBezTo>
                    <a:pt x="58" y="5"/>
                    <a:pt x="58" y="5"/>
                    <a:pt x="58" y="5"/>
                  </a:cubicBezTo>
                  <a:cubicBezTo>
                    <a:pt x="57" y="5"/>
                    <a:pt x="56" y="5"/>
                    <a:pt x="55" y="4"/>
                  </a:cubicBezTo>
                  <a:cubicBezTo>
                    <a:pt x="55" y="4"/>
                    <a:pt x="54" y="4"/>
                    <a:pt x="54" y="4"/>
                  </a:cubicBezTo>
                  <a:cubicBezTo>
                    <a:pt x="53" y="3"/>
                    <a:pt x="53" y="3"/>
                    <a:pt x="53" y="3"/>
                  </a:cubicBezTo>
                  <a:cubicBezTo>
                    <a:pt x="53" y="3"/>
                    <a:pt x="53" y="3"/>
                    <a:pt x="53" y="3"/>
                  </a:cubicBezTo>
                  <a:cubicBezTo>
                    <a:pt x="52" y="3"/>
                    <a:pt x="51" y="2"/>
                    <a:pt x="50" y="2"/>
                  </a:cubicBezTo>
                  <a:cubicBezTo>
                    <a:pt x="48" y="2"/>
                    <a:pt x="46" y="2"/>
                    <a:pt x="44" y="2"/>
                  </a:cubicBezTo>
                  <a:cubicBezTo>
                    <a:pt x="44" y="2"/>
                    <a:pt x="43" y="2"/>
                    <a:pt x="42" y="2"/>
                  </a:cubicBezTo>
                  <a:cubicBezTo>
                    <a:pt x="41" y="1"/>
                    <a:pt x="40" y="1"/>
                    <a:pt x="39" y="2"/>
                  </a:cubicBezTo>
                  <a:cubicBezTo>
                    <a:pt x="40" y="2"/>
                    <a:pt x="41" y="2"/>
                    <a:pt x="42" y="2"/>
                  </a:cubicBezTo>
                  <a:cubicBezTo>
                    <a:pt x="43" y="2"/>
                    <a:pt x="43" y="2"/>
                    <a:pt x="44" y="2"/>
                  </a:cubicBezTo>
                  <a:cubicBezTo>
                    <a:pt x="46" y="3"/>
                    <a:pt x="48" y="3"/>
                    <a:pt x="50" y="4"/>
                  </a:cubicBezTo>
                  <a:cubicBezTo>
                    <a:pt x="50" y="4"/>
                    <a:pt x="51" y="4"/>
                    <a:pt x="52" y="5"/>
                  </a:cubicBezTo>
                  <a:cubicBezTo>
                    <a:pt x="52" y="5"/>
                    <a:pt x="52" y="5"/>
                    <a:pt x="53" y="5"/>
                  </a:cubicBezTo>
                  <a:cubicBezTo>
                    <a:pt x="53" y="5"/>
                    <a:pt x="53" y="5"/>
                    <a:pt x="53" y="5"/>
                  </a:cubicBezTo>
                  <a:cubicBezTo>
                    <a:pt x="54" y="5"/>
                    <a:pt x="54" y="6"/>
                    <a:pt x="54" y="6"/>
                  </a:cubicBezTo>
                  <a:cubicBezTo>
                    <a:pt x="55" y="6"/>
                    <a:pt x="56" y="6"/>
                    <a:pt x="56" y="7"/>
                  </a:cubicBezTo>
                  <a:cubicBezTo>
                    <a:pt x="55" y="7"/>
                    <a:pt x="55" y="7"/>
                    <a:pt x="54" y="7"/>
                  </a:cubicBezTo>
                  <a:cubicBezTo>
                    <a:pt x="46" y="10"/>
                    <a:pt x="46" y="10"/>
                    <a:pt x="46" y="10"/>
                  </a:cubicBezTo>
                  <a:cubicBezTo>
                    <a:pt x="44" y="10"/>
                    <a:pt x="41" y="11"/>
                    <a:pt x="38" y="12"/>
                  </a:cubicBezTo>
                  <a:cubicBezTo>
                    <a:pt x="36" y="13"/>
                    <a:pt x="36" y="13"/>
                    <a:pt x="36" y="13"/>
                  </a:cubicBezTo>
                  <a:cubicBezTo>
                    <a:pt x="35" y="13"/>
                    <a:pt x="34" y="13"/>
                    <a:pt x="34" y="13"/>
                  </a:cubicBezTo>
                  <a:cubicBezTo>
                    <a:pt x="32" y="13"/>
                    <a:pt x="31" y="14"/>
                    <a:pt x="29" y="14"/>
                  </a:cubicBezTo>
                  <a:cubicBezTo>
                    <a:pt x="28" y="14"/>
                    <a:pt x="27" y="14"/>
                    <a:pt x="25" y="14"/>
                  </a:cubicBezTo>
                  <a:cubicBezTo>
                    <a:pt x="24" y="13"/>
                    <a:pt x="22" y="13"/>
                    <a:pt x="21" y="13"/>
                  </a:cubicBezTo>
                  <a:cubicBezTo>
                    <a:pt x="24" y="14"/>
                    <a:pt x="27" y="14"/>
                    <a:pt x="29" y="14"/>
                  </a:cubicBezTo>
                  <a:cubicBezTo>
                    <a:pt x="31" y="14"/>
                    <a:pt x="32" y="14"/>
                    <a:pt x="34" y="14"/>
                  </a:cubicBezTo>
                  <a:close/>
                  <a:moveTo>
                    <a:pt x="30" y="27"/>
                  </a:moveTo>
                  <a:cubicBezTo>
                    <a:pt x="30" y="28"/>
                    <a:pt x="30" y="28"/>
                    <a:pt x="30" y="28"/>
                  </a:cubicBezTo>
                  <a:cubicBezTo>
                    <a:pt x="30" y="28"/>
                    <a:pt x="30" y="28"/>
                    <a:pt x="30" y="28"/>
                  </a:cubicBezTo>
                  <a:cubicBezTo>
                    <a:pt x="30" y="28"/>
                    <a:pt x="30" y="28"/>
                    <a:pt x="30" y="2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2188"/>
            <p:cNvSpPr>
              <a:spLocks/>
            </p:cNvSpPr>
            <p:nvPr/>
          </p:nvSpPr>
          <p:spPr bwMode="auto">
            <a:xfrm>
              <a:off x="6019765" y="4905403"/>
              <a:ext cx="319089" cy="138113"/>
            </a:xfrm>
            <a:custGeom>
              <a:avLst/>
              <a:gdLst>
                <a:gd name="T0" fmla="*/ 27 w 85"/>
                <a:gd name="T1" fmla="*/ 37 h 37"/>
                <a:gd name="T2" fmla="*/ 32 w 85"/>
                <a:gd name="T3" fmla="*/ 35 h 37"/>
                <a:gd name="T4" fmla="*/ 45 w 85"/>
                <a:gd name="T5" fmla="*/ 27 h 37"/>
                <a:gd name="T6" fmla="*/ 64 w 85"/>
                <a:gd name="T7" fmla="*/ 10 h 37"/>
                <a:gd name="T8" fmla="*/ 77 w 85"/>
                <a:gd name="T9" fmla="*/ 4 h 37"/>
                <a:gd name="T10" fmla="*/ 85 w 85"/>
                <a:gd name="T11" fmla="*/ 0 h 37"/>
                <a:gd name="T12" fmla="*/ 71 w 85"/>
                <a:gd name="T13" fmla="*/ 2 h 37"/>
                <a:gd name="T14" fmla="*/ 32 w 85"/>
                <a:gd name="T15" fmla="*/ 20 h 37"/>
                <a:gd name="T16" fmla="*/ 15 w 85"/>
                <a:gd name="T17" fmla="*/ 27 h 37"/>
                <a:gd name="T18" fmla="*/ 0 w 85"/>
                <a:gd name="T19" fmla="*/ 32 h 37"/>
                <a:gd name="T20" fmla="*/ 0 w 85"/>
                <a:gd name="T21" fmla="*/ 33 h 37"/>
                <a:gd name="T22" fmla="*/ 27 w 85"/>
                <a:gd name="T2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7">
                  <a:moveTo>
                    <a:pt x="27" y="37"/>
                  </a:moveTo>
                  <a:cubicBezTo>
                    <a:pt x="29" y="36"/>
                    <a:pt x="30" y="36"/>
                    <a:pt x="32" y="35"/>
                  </a:cubicBezTo>
                  <a:cubicBezTo>
                    <a:pt x="37" y="33"/>
                    <a:pt x="41" y="30"/>
                    <a:pt x="45" y="27"/>
                  </a:cubicBezTo>
                  <a:cubicBezTo>
                    <a:pt x="52" y="22"/>
                    <a:pt x="57" y="16"/>
                    <a:pt x="64" y="10"/>
                  </a:cubicBezTo>
                  <a:cubicBezTo>
                    <a:pt x="68" y="7"/>
                    <a:pt x="72" y="5"/>
                    <a:pt x="77" y="4"/>
                  </a:cubicBezTo>
                  <a:cubicBezTo>
                    <a:pt x="80" y="3"/>
                    <a:pt x="83" y="1"/>
                    <a:pt x="85" y="0"/>
                  </a:cubicBezTo>
                  <a:cubicBezTo>
                    <a:pt x="80" y="1"/>
                    <a:pt x="74" y="2"/>
                    <a:pt x="71" y="2"/>
                  </a:cubicBezTo>
                  <a:cubicBezTo>
                    <a:pt x="56" y="5"/>
                    <a:pt x="45" y="14"/>
                    <a:pt x="32" y="20"/>
                  </a:cubicBezTo>
                  <a:cubicBezTo>
                    <a:pt x="27" y="23"/>
                    <a:pt x="21" y="25"/>
                    <a:pt x="15" y="27"/>
                  </a:cubicBezTo>
                  <a:cubicBezTo>
                    <a:pt x="10" y="29"/>
                    <a:pt x="5" y="31"/>
                    <a:pt x="0" y="32"/>
                  </a:cubicBezTo>
                  <a:cubicBezTo>
                    <a:pt x="0" y="32"/>
                    <a:pt x="0" y="33"/>
                    <a:pt x="0" y="33"/>
                  </a:cubicBezTo>
                  <a:cubicBezTo>
                    <a:pt x="9" y="32"/>
                    <a:pt x="18" y="35"/>
                    <a:pt x="27" y="3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2191"/>
            <p:cNvSpPr>
              <a:spLocks/>
            </p:cNvSpPr>
            <p:nvPr/>
          </p:nvSpPr>
          <p:spPr bwMode="auto">
            <a:xfrm>
              <a:off x="6067390" y="4905403"/>
              <a:ext cx="142876" cy="79376"/>
            </a:xfrm>
            <a:custGeom>
              <a:avLst/>
              <a:gdLst>
                <a:gd name="T0" fmla="*/ 21 w 38"/>
                <a:gd name="T1" fmla="*/ 17 h 21"/>
                <a:gd name="T2" fmla="*/ 38 w 38"/>
                <a:gd name="T3" fmla="*/ 9 h 21"/>
                <a:gd name="T4" fmla="*/ 28 w 38"/>
                <a:gd name="T5" fmla="*/ 11 h 21"/>
                <a:gd name="T6" fmla="*/ 18 w 38"/>
                <a:gd name="T7" fmla="*/ 6 h 21"/>
                <a:gd name="T8" fmla="*/ 13 w 38"/>
                <a:gd name="T9" fmla="*/ 0 h 21"/>
                <a:gd name="T10" fmla="*/ 0 w 38"/>
                <a:gd name="T11" fmla="*/ 19 h 21"/>
                <a:gd name="T12" fmla="*/ 21 w 38"/>
                <a:gd name="T13" fmla="*/ 17 h 21"/>
              </a:gdLst>
              <a:ahLst/>
              <a:cxnLst>
                <a:cxn ang="0">
                  <a:pos x="T0" y="T1"/>
                </a:cxn>
                <a:cxn ang="0">
                  <a:pos x="T2" y="T3"/>
                </a:cxn>
                <a:cxn ang="0">
                  <a:pos x="T4" y="T5"/>
                </a:cxn>
                <a:cxn ang="0">
                  <a:pos x="T6" y="T7"/>
                </a:cxn>
                <a:cxn ang="0">
                  <a:pos x="T8" y="T9"/>
                </a:cxn>
                <a:cxn ang="0">
                  <a:pos x="T10" y="T11"/>
                </a:cxn>
                <a:cxn ang="0">
                  <a:pos x="T12" y="T13"/>
                </a:cxn>
              </a:cxnLst>
              <a:rect l="0" t="0" r="r" b="b"/>
              <a:pathLst>
                <a:path w="38" h="21">
                  <a:moveTo>
                    <a:pt x="21" y="17"/>
                  </a:moveTo>
                  <a:cubicBezTo>
                    <a:pt x="27" y="16"/>
                    <a:pt x="32" y="12"/>
                    <a:pt x="38" y="9"/>
                  </a:cubicBezTo>
                  <a:cubicBezTo>
                    <a:pt x="35" y="10"/>
                    <a:pt x="31" y="11"/>
                    <a:pt x="28" y="11"/>
                  </a:cubicBezTo>
                  <a:cubicBezTo>
                    <a:pt x="24" y="12"/>
                    <a:pt x="21" y="8"/>
                    <a:pt x="18" y="6"/>
                  </a:cubicBezTo>
                  <a:cubicBezTo>
                    <a:pt x="17" y="4"/>
                    <a:pt x="15" y="1"/>
                    <a:pt x="13" y="0"/>
                  </a:cubicBezTo>
                  <a:cubicBezTo>
                    <a:pt x="8" y="6"/>
                    <a:pt x="4" y="12"/>
                    <a:pt x="0" y="19"/>
                  </a:cubicBezTo>
                  <a:cubicBezTo>
                    <a:pt x="6" y="21"/>
                    <a:pt x="15" y="18"/>
                    <a:pt x="21"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2192"/>
            <p:cNvSpPr>
              <a:spLocks/>
            </p:cNvSpPr>
            <p:nvPr/>
          </p:nvSpPr>
          <p:spPr bwMode="auto">
            <a:xfrm>
              <a:off x="6226141" y="4848253"/>
              <a:ext cx="266702" cy="203201"/>
            </a:xfrm>
            <a:custGeom>
              <a:avLst/>
              <a:gdLst>
                <a:gd name="T0" fmla="*/ 30 w 71"/>
                <a:gd name="T1" fmla="*/ 15 h 54"/>
                <a:gd name="T2" fmla="*/ 24 w 71"/>
                <a:gd name="T3" fmla="*/ 24 h 54"/>
                <a:gd name="T4" fmla="*/ 19 w 71"/>
                <a:gd name="T5" fmla="*/ 35 h 54"/>
                <a:gd name="T6" fmla="*/ 0 w 71"/>
                <a:gd name="T7" fmla="*/ 54 h 54"/>
                <a:gd name="T8" fmla="*/ 0 w 71"/>
                <a:gd name="T9" fmla="*/ 54 h 54"/>
                <a:gd name="T10" fmla="*/ 26 w 71"/>
                <a:gd name="T11" fmla="*/ 40 h 54"/>
                <a:gd name="T12" fmla="*/ 35 w 71"/>
                <a:gd name="T13" fmla="*/ 14 h 54"/>
                <a:gd name="T14" fmla="*/ 51 w 71"/>
                <a:gd name="T15" fmla="*/ 10 h 54"/>
                <a:gd name="T16" fmla="*/ 62 w 71"/>
                <a:gd name="T17" fmla="*/ 8 h 54"/>
                <a:gd name="T18" fmla="*/ 71 w 71"/>
                <a:gd name="T19" fmla="*/ 3 h 54"/>
                <a:gd name="T20" fmla="*/ 69 w 71"/>
                <a:gd name="T21" fmla="*/ 0 h 54"/>
                <a:gd name="T22" fmla="*/ 62 w 71"/>
                <a:gd name="T23" fmla="*/ 6 h 54"/>
                <a:gd name="T24" fmla="*/ 50 w 71"/>
                <a:gd name="T25" fmla="*/ 9 h 54"/>
                <a:gd name="T26" fmla="*/ 34 w 71"/>
                <a:gd name="T27" fmla="*/ 13 h 54"/>
                <a:gd name="T28" fmla="*/ 30 w 71"/>
                <a:gd name="T29" fmla="*/ 1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54">
                  <a:moveTo>
                    <a:pt x="30" y="15"/>
                  </a:moveTo>
                  <a:cubicBezTo>
                    <a:pt x="29" y="17"/>
                    <a:pt x="26" y="22"/>
                    <a:pt x="24" y="24"/>
                  </a:cubicBezTo>
                  <a:cubicBezTo>
                    <a:pt x="21" y="27"/>
                    <a:pt x="21" y="31"/>
                    <a:pt x="19" y="35"/>
                  </a:cubicBezTo>
                  <a:cubicBezTo>
                    <a:pt x="14" y="44"/>
                    <a:pt x="10" y="50"/>
                    <a:pt x="0" y="54"/>
                  </a:cubicBezTo>
                  <a:cubicBezTo>
                    <a:pt x="0" y="54"/>
                    <a:pt x="0" y="54"/>
                    <a:pt x="0" y="54"/>
                  </a:cubicBezTo>
                  <a:cubicBezTo>
                    <a:pt x="10" y="52"/>
                    <a:pt x="19" y="47"/>
                    <a:pt x="26" y="40"/>
                  </a:cubicBezTo>
                  <a:cubicBezTo>
                    <a:pt x="31" y="36"/>
                    <a:pt x="38" y="24"/>
                    <a:pt x="35" y="14"/>
                  </a:cubicBezTo>
                  <a:cubicBezTo>
                    <a:pt x="40" y="9"/>
                    <a:pt x="45" y="10"/>
                    <a:pt x="51" y="10"/>
                  </a:cubicBezTo>
                  <a:cubicBezTo>
                    <a:pt x="55" y="9"/>
                    <a:pt x="59" y="9"/>
                    <a:pt x="62" y="8"/>
                  </a:cubicBezTo>
                  <a:cubicBezTo>
                    <a:pt x="66" y="6"/>
                    <a:pt x="68" y="5"/>
                    <a:pt x="71" y="3"/>
                  </a:cubicBezTo>
                  <a:cubicBezTo>
                    <a:pt x="70" y="2"/>
                    <a:pt x="69" y="1"/>
                    <a:pt x="69" y="0"/>
                  </a:cubicBezTo>
                  <a:cubicBezTo>
                    <a:pt x="67" y="3"/>
                    <a:pt x="65" y="5"/>
                    <a:pt x="62" y="6"/>
                  </a:cubicBezTo>
                  <a:cubicBezTo>
                    <a:pt x="58" y="8"/>
                    <a:pt x="54" y="8"/>
                    <a:pt x="50" y="9"/>
                  </a:cubicBezTo>
                  <a:cubicBezTo>
                    <a:pt x="45" y="9"/>
                    <a:pt x="38" y="10"/>
                    <a:pt x="34" y="13"/>
                  </a:cubicBezTo>
                  <a:cubicBezTo>
                    <a:pt x="33" y="14"/>
                    <a:pt x="32" y="14"/>
                    <a:pt x="30"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2194"/>
            <p:cNvSpPr>
              <a:spLocks/>
            </p:cNvSpPr>
            <p:nvPr/>
          </p:nvSpPr>
          <p:spPr bwMode="auto">
            <a:xfrm>
              <a:off x="3589288" y="5795997"/>
              <a:ext cx="266702" cy="66675"/>
            </a:xfrm>
            <a:custGeom>
              <a:avLst/>
              <a:gdLst>
                <a:gd name="T0" fmla="*/ 19 w 71"/>
                <a:gd name="T1" fmla="*/ 18 h 18"/>
                <a:gd name="T2" fmla="*/ 23 w 71"/>
                <a:gd name="T3" fmla="*/ 17 h 18"/>
                <a:gd name="T4" fmla="*/ 35 w 71"/>
                <a:gd name="T5" fmla="*/ 14 h 18"/>
                <a:gd name="T6" fmla="*/ 52 w 71"/>
                <a:gd name="T7" fmla="*/ 6 h 18"/>
                <a:gd name="T8" fmla="*/ 64 w 71"/>
                <a:gd name="T9" fmla="*/ 3 h 18"/>
                <a:gd name="T10" fmla="*/ 71 w 71"/>
                <a:gd name="T11" fmla="*/ 2 h 18"/>
                <a:gd name="T12" fmla="*/ 59 w 71"/>
                <a:gd name="T13" fmla="*/ 1 h 18"/>
                <a:gd name="T14" fmla="*/ 27 w 71"/>
                <a:gd name="T15" fmla="*/ 6 h 18"/>
                <a:gd name="T16" fmla="*/ 12 w 71"/>
                <a:gd name="T17" fmla="*/ 8 h 18"/>
                <a:gd name="T18" fmla="*/ 0 w 71"/>
                <a:gd name="T19" fmla="*/ 9 h 18"/>
                <a:gd name="T20" fmla="*/ 0 w 71"/>
                <a:gd name="T21" fmla="*/ 9 h 18"/>
                <a:gd name="T22" fmla="*/ 19 w 71"/>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18">
                  <a:moveTo>
                    <a:pt x="19" y="18"/>
                  </a:moveTo>
                  <a:cubicBezTo>
                    <a:pt x="21" y="18"/>
                    <a:pt x="22" y="18"/>
                    <a:pt x="23" y="17"/>
                  </a:cubicBezTo>
                  <a:cubicBezTo>
                    <a:pt x="27" y="17"/>
                    <a:pt x="31" y="15"/>
                    <a:pt x="35" y="14"/>
                  </a:cubicBezTo>
                  <a:cubicBezTo>
                    <a:pt x="41" y="12"/>
                    <a:pt x="46" y="8"/>
                    <a:pt x="52" y="6"/>
                  </a:cubicBezTo>
                  <a:cubicBezTo>
                    <a:pt x="56" y="4"/>
                    <a:pt x="60" y="3"/>
                    <a:pt x="64" y="3"/>
                  </a:cubicBezTo>
                  <a:cubicBezTo>
                    <a:pt x="66" y="3"/>
                    <a:pt x="69" y="3"/>
                    <a:pt x="71" y="2"/>
                  </a:cubicBezTo>
                  <a:cubicBezTo>
                    <a:pt x="66" y="2"/>
                    <a:pt x="61" y="1"/>
                    <a:pt x="59" y="1"/>
                  </a:cubicBezTo>
                  <a:cubicBezTo>
                    <a:pt x="48" y="0"/>
                    <a:pt x="37" y="4"/>
                    <a:pt x="27" y="6"/>
                  </a:cubicBezTo>
                  <a:cubicBezTo>
                    <a:pt x="22" y="7"/>
                    <a:pt x="17" y="8"/>
                    <a:pt x="12" y="8"/>
                  </a:cubicBezTo>
                  <a:cubicBezTo>
                    <a:pt x="8" y="8"/>
                    <a:pt x="4" y="8"/>
                    <a:pt x="0" y="9"/>
                  </a:cubicBezTo>
                  <a:cubicBezTo>
                    <a:pt x="0" y="9"/>
                    <a:pt x="0" y="9"/>
                    <a:pt x="0" y="9"/>
                  </a:cubicBezTo>
                  <a:cubicBezTo>
                    <a:pt x="7" y="11"/>
                    <a:pt x="13" y="14"/>
                    <a:pt x="19"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19" name="Picture 2195"/>
            <p:cNvPicPr>
              <a:picLocks noChangeAspect="1" noChangeArrowheads="1"/>
            </p:cNvPicPr>
            <p:nvPr/>
          </p:nvPicPr>
          <p:blipFill>
            <a:blip r:embed="rId67" cstate="screen">
              <a:extLst>
                <a:ext uri="{28A0092B-C50C-407E-A947-70E740481C1C}">
                  <a14:useLocalDpi xmlns:a14="http://schemas.microsoft.com/office/drawing/2010/main"/>
                </a:ext>
              </a:extLst>
            </a:blip>
            <a:srcRect/>
            <a:stretch>
              <a:fillRect/>
            </a:stretch>
          </p:blipFill>
          <p:spPr bwMode="auto">
            <a:xfrm>
              <a:off x="3646438" y="5781709"/>
              <a:ext cx="225426"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0" name="Picture 2196"/>
            <p:cNvPicPr>
              <a:picLocks noChangeAspect="1" noChangeArrowheads="1"/>
            </p:cNvPicPr>
            <p:nvPr/>
          </p:nvPicPr>
          <p:blipFill>
            <a:blip r:embed="rId68" cstate="screen">
              <a:extLst>
                <a:ext uri="{28A0092B-C50C-407E-A947-70E740481C1C}">
                  <a14:useLocalDpi xmlns:a14="http://schemas.microsoft.com/office/drawing/2010/main"/>
                </a:ext>
              </a:extLst>
            </a:blip>
            <a:srcRect/>
            <a:stretch>
              <a:fillRect/>
            </a:stretch>
          </p:blipFill>
          <p:spPr bwMode="auto">
            <a:xfrm>
              <a:off x="3573413" y="5708684"/>
              <a:ext cx="30480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1" name="Freeform 2197"/>
            <p:cNvSpPr>
              <a:spLocks/>
            </p:cNvSpPr>
            <p:nvPr/>
          </p:nvSpPr>
          <p:spPr bwMode="auto">
            <a:xfrm>
              <a:off x="3633738" y="5757897"/>
              <a:ext cx="117476" cy="55563"/>
            </a:xfrm>
            <a:custGeom>
              <a:avLst/>
              <a:gdLst>
                <a:gd name="T0" fmla="*/ 16 w 31"/>
                <a:gd name="T1" fmla="*/ 14 h 15"/>
                <a:gd name="T2" fmla="*/ 31 w 31"/>
                <a:gd name="T3" fmla="*/ 12 h 15"/>
                <a:gd name="T4" fmla="*/ 23 w 31"/>
                <a:gd name="T5" fmla="*/ 12 h 15"/>
                <a:gd name="T6" fmla="*/ 17 w 31"/>
                <a:gd name="T7" fmla="*/ 5 h 15"/>
                <a:gd name="T8" fmla="*/ 14 w 31"/>
                <a:gd name="T9" fmla="*/ 0 h 15"/>
                <a:gd name="T10" fmla="*/ 0 w 31"/>
                <a:gd name="T11" fmla="*/ 11 h 15"/>
                <a:gd name="T12" fmla="*/ 16 w 31"/>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31" h="15">
                  <a:moveTo>
                    <a:pt x="16" y="14"/>
                  </a:moveTo>
                  <a:cubicBezTo>
                    <a:pt x="21" y="15"/>
                    <a:pt x="26" y="13"/>
                    <a:pt x="31" y="12"/>
                  </a:cubicBezTo>
                  <a:cubicBezTo>
                    <a:pt x="28" y="12"/>
                    <a:pt x="25" y="12"/>
                    <a:pt x="23" y="12"/>
                  </a:cubicBezTo>
                  <a:cubicBezTo>
                    <a:pt x="20" y="11"/>
                    <a:pt x="18" y="8"/>
                    <a:pt x="17" y="5"/>
                  </a:cubicBezTo>
                  <a:cubicBezTo>
                    <a:pt x="16" y="3"/>
                    <a:pt x="15" y="1"/>
                    <a:pt x="14" y="0"/>
                  </a:cubicBezTo>
                  <a:cubicBezTo>
                    <a:pt x="9" y="3"/>
                    <a:pt x="5" y="7"/>
                    <a:pt x="0" y="11"/>
                  </a:cubicBezTo>
                  <a:cubicBezTo>
                    <a:pt x="4" y="14"/>
                    <a:pt x="12" y="14"/>
                    <a:pt x="16"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2198"/>
            <p:cNvSpPr>
              <a:spLocks/>
            </p:cNvSpPr>
            <p:nvPr/>
          </p:nvSpPr>
          <p:spPr bwMode="auto">
            <a:xfrm>
              <a:off x="3740101" y="5791235"/>
              <a:ext cx="239714" cy="101601"/>
            </a:xfrm>
            <a:custGeom>
              <a:avLst/>
              <a:gdLst>
                <a:gd name="T0" fmla="*/ 31 w 64"/>
                <a:gd name="T1" fmla="*/ 3 h 27"/>
                <a:gd name="T2" fmla="*/ 24 w 64"/>
                <a:gd name="T3" fmla="*/ 9 h 27"/>
                <a:gd name="T4" fmla="*/ 18 w 64"/>
                <a:gd name="T5" fmla="*/ 16 h 27"/>
                <a:gd name="T6" fmla="*/ 0 w 64"/>
                <a:gd name="T7" fmla="*/ 26 h 27"/>
                <a:gd name="T8" fmla="*/ 0 w 64"/>
                <a:gd name="T9" fmla="*/ 27 h 27"/>
                <a:gd name="T10" fmla="*/ 23 w 64"/>
                <a:gd name="T11" fmla="*/ 22 h 27"/>
                <a:gd name="T12" fmla="*/ 34 w 64"/>
                <a:gd name="T13" fmla="*/ 4 h 27"/>
                <a:gd name="T14" fmla="*/ 47 w 64"/>
                <a:gd name="T15" fmla="*/ 4 h 27"/>
                <a:gd name="T16" fmla="*/ 56 w 64"/>
                <a:gd name="T17" fmla="*/ 5 h 27"/>
                <a:gd name="T18" fmla="*/ 64 w 64"/>
                <a:gd name="T19" fmla="*/ 3 h 27"/>
                <a:gd name="T20" fmla="*/ 63 w 64"/>
                <a:gd name="T21" fmla="*/ 0 h 27"/>
                <a:gd name="T22" fmla="*/ 56 w 64"/>
                <a:gd name="T23" fmla="*/ 4 h 27"/>
                <a:gd name="T24" fmla="*/ 47 w 64"/>
                <a:gd name="T25" fmla="*/ 3 h 27"/>
                <a:gd name="T26" fmla="*/ 34 w 64"/>
                <a:gd name="T27" fmla="*/ 3 h 27"/>
                <a:gd name="T28" fmla="*/ 31 w 64"/>
                <a:gd name="T2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27">
                  <a:moveTo>
                    <a:pt x="31" y="3"/>
                  </a:moveTo>
                  <a:cubicBezTo>
                    <a:pt x="29" y="5"/>
                    <a:pt x="26" y="8"/>
                    <a:pt x="24" y="9"/>
                  </a:cubicBezTo>
                  <a:cubicBezTo>
                    <a:pt x="21" y="11"/>
                    <a:pt x="20" y="14"/>
                    <a:pt x="18" y="16"/>
                  </a:cubicBezTo>
                  <a:cubicBezTo>
                    <a:pt x="13" y="22"/>
                    <a:pt x="8" y="25"/>
                    <a:pt x="0" y="26"/>
                  </a:cubicBezTo>
                  <a:cubicBezTo>
                    <a:pt x="0" y="26"/>
                    <a:pt x="0" y="26"/>
                    <a:pt x="0" y="27"/>
                  </a:cubicBezTo>
                  <a:cubicBezTo>
                    <a:pt x="8" y="27"/>
                    <a:pt x="16" y="25"/>
                    <a:pt x="23" y="22"/>
                  </a:cubicBezTo>
                  <a:cubicBezTo>
                    <a:pt x="27" y="19"/>
                    <a:pt x="35" y="12"/>
                    <a:pt x="34" y="4"/>
                  </a:cubicBezTo>
                  <a:cubicBezTo>
                    <a:pt x="39" y="1"/>
                    <a:pt x="43" y="3"/>
                    <a:pt x="47" y="4"/>
                  </a:cubicBezTo>
                  <a:cubicBezTo>
                    <a:pt x="50" y="4"/>
                    <a:pt x="53" y="5"/>
                    <a:pt x="56" y="5"/>
                  </a:cubicBezTo>
                  <a:cubicBezTo>
                    <a:pt x="59" y="4"/>
                    <a:pt x="61" y="4"/>
                    <a:pt x="64" y="3"/>
                  </a:cubicBezTo>
                  <a:cubicBezTo>
                    <a:pt x="63" y="2"/>
                    <a:pt x="62" y="1"/>
                    <a:pt x="63" y="0"/>
                  </a:cubicBezTo>
                  <a:cubicBezTo>
                    <a:pt x="61" y="2"/>
                    <a:pt x="59" y="3"/>
                    <a:pt x="56" y="4"/>
                  </a:cubicBezTo>
                  <a:cubicBezTo>
                    <a:pt x="53" y="4"/>
                    <a:pt x="50" y="3"/>
                    <a:pt x="47" y="3"/>
                  </a:cubicBezTo>
                  <a:cubicBezTo>
                    <a:pt x="42" y="2"/>
                    <a:pt x="37" y="1"/>
                    <a:pt x="34" y="3"/>
                  </a:cubicBezTo>
                  <a:cubicBezTo>
                    <a:pt x="33" y="3"/>
                    <a:pt x="32" y="3"/>
                    <a:pt x="31" y="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2199"/>
            <p:cNvSpPr>
              <a:spLocks noEditPoints="1"/>
            </p:cNvSpPr>
            <p:nvPr/>
          </p:nvSpPr>
          <p:spPr bwMode="auto">
            <a:xfrm>
              <a:off x="3600401" y="5754722"/>
              <a:ext cx="266702" cy="134938"/>
            </a:xfrm>
            <a:custGeom>
              <a:avLst/>
              <a:gdLst>
                <a:gd name="T0" fmla="*/ 44 w 71"/>
                <a:gd name="T1" fmla="*/ 7 h 36"/>
                <a:gd name="T2" fmla="*/ 51 w 71"/>
                <a:gd name="T3" fmla="*/ 10 h 36"/>
                <a:gd name="T4" fmla="*/ 43 w 71"/>
                <a:gd name="T5" fmla="*/ 11 h 36"/>
                <a:gd name="T6" fmla="*/ 38 w 71"/>
                <a:gd name="T7" fmla="*/ 12 h 36"/>
                <a:gd name="T8" fmla="*/ 33 w 71"/>
                <a:gd name="T9" fmla="*/ 12 h 36"/>
                <a:gd name="T10" fmla="*/ 29 w 71"/>
                <a:gd name="T11" fmla="*/ 9 h 36"/>
                <a:gd name="T12" fmla="*/ 28 w 71"/>
                <a:gd name="T13" fmla="*/ 8 h 36"/>
                <a:gd name="T14" fmla="*/ 25 w 71"/>
                <a:gd name="T15" fmla="*/ 5 h 36"/>
                <a:gd name="T16" fmla="*/ 26 w 71"/>
                <a:gd name="T17" fmla="*/ 7 h 36"/>
                <a:gd name="T18" fmla="*/ 28 w 71"/>
                <a:gd name="T19" fmla="*/ 9 h 36"/>
                <a:gd name="T20" fmla="*/ 30 w 71"/>
                <a:gd name="T21" fmla="*/ 12 h 36"/>
                <a:gd name="T22" fmla="*/ 33 w 71"/>
                <a:gd name="T23" fmla="*/ 14 h 36"/>
                <a:gd name="T24" fmla="*/ 30 w 71"/>
                <a:gd name="T25" fmla="*/ 14 h 36"/>
                <a:gd name="T26" fmla="*/ 22 w 71"/>
                <a:gd name="T27" fmla="*/ 15 h 36"/>
                <a:gd name="T28" fmla="*/ 16 w 71"/>
                <a:gd name="T29" fmla="*/ 14 h 36"/>
                <a:gd name="T30" fmla="*/ 11 w 71"/>
                <a:gd name="T31" fmla="*/ 13 h 36"/>
                <a:gd name="T32" fmla="*/ 22 w 71"/>
                <a:gd name="T33" fmla="*/ 16 h 36"/>
                <a:gd name="T34" fmla="*/ 22 w 71"/>
                <a:gd name="T35" fmla="*/ 17 h 36"/>
                <a:gd name="T36" fmla="*/ 9 w 71"/>
                <a:gd name="T37" fmla="*/ 19 h 36"/>
                <a:gd name="T38" fmla="*/ 17 w 71"/>
                <a:gd name="T39" fmla="*/ 19 h 36"/>
                <a:gd name="T40" fmla="*/ 26 w 71"/>
                <a:gd name="T41" fmla="*/ 17 h 36"/>
                <a:gd name="T42" fmla="*/ 43 w 71"/>
                <a:gd name="T43" fmla="*/ 13 h 36"/>
                <a:gd name="T44" fmla="*/ 52 w 71"/>
                <a:gd name="T45" fmla="*/ 12 h 36"/>
                <a:gd name="T46" fmla="*/ 59 w 71"/>
                <a:gd name="T47" fmla="*/ 13 h 36"/>
                <a:gd name="T48" fmla="*/ 51 w 71"/>
                <a:gd name="T49" fmla="*/ 15 h 36"/>
                <a:gd name="T50" fmla="*/ 42 w 71"/>
                <a:gd name="T51" fmla="*/ 19 h 36"/>
                <a:gd name="T52" fmla="*/ 31 w 71"/>
                <a:gd name="T53" fmla="*/ 26 h 36"/>
                <a:gd name="T54" fmla="*/ 19 w 71"/>
                <a:gd name="T55" fmla="*/ 28 h 36"/>
                <a:gd name="T56" fmla="*/ 37 w 71"/>
                <a:gd name="T57" fmla="*/ 24 h 36"/>
                <a:gd name="T58" fmla="*/ 48 w 71"/>
                <a:gd name="T59" fmla="*/ 17 h 36"/>
                <a:gd name="T60" fmla="*/ 55 w 71"/>
                <a:gd name="T61" fmla="*/ 16 h 36"/>
                <a:gd name="T62" fmla="*/ 64 w 71"/>
                <a:gd name="T63" fmla="*/ 14 h 36"/>
                <a:gd name="T64" fmla="*/ 65 w 71"/>
                <a:gd name="T65" fmla="*/ 14 h 36"/>
                <a:gd name="T66" fmla="*/ 57 w 71"/>
                <a:gd name="T67" fmla="*/ 22 h 36"/>
                <a:gd name="T68" fmla="*/ 48 w 71"/>
                <a:gd name="T69" fmla="*/ 32 h 36"/>
                <a:gd name="T70" fmla="*/ 40 w 71"/>
                <a:gd name="T71" fmla="*/ 36 h 36"/>
                <a:gd name="T72" fmla="*/ 52 w 71"/>
                <a:gd name="T73" fmla="*/ 30 h 36"/>
                <a:gd name="T74" fmla="*/ 55 w 71"/>
                <a:gd name="T75" fmla="*/ 27 h 36"/>
                <a:gd name="T76" fmla="*/ 61 w 71"/>
                <a:gd name="T77" fmla="*/ 20 h 36"/>
                <a:gd name="T78" fmla="*/ 67 w 71"/>
                <a:gd name="T79" fmla="*/ 14 h 36"/>
                <a:gd name="T80" fmla="*/ 71 w 71"/>
                <a:gd name="T81" fmla="*/ 13 h 36"/>
                <a:gd name="T82" fmla="*/ 65 w 71"/>
                <a:gd name="T83" fmla="*/ 12 h 36"/>
                <a:gd name="T84" fmla="*/ 62 w 71"/>
                <a:gd name="T85" fmla="*/ 11 h 36"/>
                <a:gd name="T86" fmla="*/ 60 w 71"/>
                <a:gd name="T87" fmla="*/ 9 h 36"/>
                <a:gd name="T88" fmla="*/ 60 w 71"/>
                <a:gd name="T89" fmla="*/ 8 h 36"/>
                <a:gd name="T90" fmla="*/ 55 w 71"/>
                <a:gd name="T91" fmla="*/ 3 h 36"/>
                <a:gd name="T92" fmla="*/ 51 w 71"/>
                <a:gd name="T93" fmla="*/ 0 h 36"/>
                <a:gd name="T94" fmla="*/ 54 w 71"/>
                <a:gd name="T95" fmla="*/ 3 h 36"/>
                <a:gd name="T96" fmla="*/ 58 w 71"/>
                <a:gd name="T97" fmla="*/ 8 h 36"/>
                <a:gd name="T98" fmla="*/ 59 w 71"/>
                <a:gd name="T99" fmla="*/ 9 h 36"/>
                <a:gd name="T100" fmla="*/ 60 w 71"/>
                <a:gd name="T101" fmla="*/ 11 h 36"/>
                <a:gd name="T102" fmla="*/ 52 w 71"/>
                <a:gd name="T103" fmla="*/ 9 h 36"/>
                <a:gd name="T104" fmla="*/ 44 w 71"/>
                <a:gd name="T105" fmla="*/ 6 h 36"/>
                <a:gd name="T106" fmla="*/ 39 w 71"/>
                <a:gd name="T107" fmla="*/ 4 h 36"/>
                <a:gd name="T108" fmla="*/ 34 w 71"/>
                <a:gd name="T109" fmla="*/ 0 h 36"/>
                <a:gd name="T110" fmla="*/ 42 w 71"/>
                <a:gd name="T111" fmla="*/ 6 h 36"/>
                <a:gd name="T112" fmla="*/ 33 w 71"/>
                <a:gd name="T113" fmla="*/ 14 h 36"/>
                <a:gd name="T114" fmla="*/ 33 w 71"/>
                <a:gd name="T115"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 h="36">
                  <a:moveTo>
                    <a:pt x="42" y="6"/>
                  </a:moveTo>
                  <a:cubicBezTo>
                    <a:pt x="42" y="7"/>
                    <a:pt x="43" y="7"/>
                    <a:pt x="44" y="7"/>
                  </a:cubicBezTo>
                  <a:cubicBezTo>
                    <a:pt x="45" y="8"/>
                    <a:pt x="45" y="8"/>
                    <a:pt x="45" y="8"/>
                  </a:cubicBezTo>
                  <a:cubicBezTo>
                    <a:pt x="47" y="9"/>
                    <a:pt x="49" y="9"/>
                    <a:pt x="51" y="10"/>
                  </a:cubicBezTo>
                  <a:cubicBezTo>
                    <a:pt x="50" y="10"/>
                    <a:pt x="48" y="10"/>
                    <a:pt x="47" y="10"/>
                  </a:cubicBezTo>
                  <a:cubicBezTo>
                    <a:pt x="46" y="10"/>
                    <a:pt x="44" y="11"/>
                    <a:pt x="43" y="11"/>
                  </a:cubicBezTo>
                  <a:cubicBezTo>
                    <a:pt x="41" y="11"/>
                    <a:pt x="40" y="12"/>
                    <a:pt x="38" y="12"/>
                  </a:cubicBezTo>
                  <a:cubicBezTo>
                    <a:pt x="38" y="12"/>
                    <a:pt x="38" y="12"/>
                    <a:pt x="38" y="12"/>
                  </a:cubicBezTo>
                  <a:cubicBezTo>
                    <a:pt x="37" y="12"/>
                    <a:pt x="36" y="12"/>
                    <a:pt x="35" y="12"/>
                  </a:cubicBezTo>
                  <a:cubicBezTo>
                    <a:pt x="34" y="13"/>
                    <a:pt x="34" y="12"/>
                    <a:pt x="33" y="12"/>
                  </a:cubicBezTo>
                  <a:cubicBezTo>
                    <a:pt x="32" y="12"/>
                    <a:pt x="31" y="11"/>
                    <a:pt x="31" y="11"/>
                  </a:cubicBezTo>
                  <a:cubicBezTo>
                    <a:pt x="30" y="10"/>
                    <a:pt x="29" y="10"/>
                    <a:pt x="29" y="9"/>
                  </a:cubicBezTo>
                  <a:cubicBezTo>
                    <a:pt x="28" y="8"/>
                    <a:pt x="28" y="8"/>
                    <a:pt x="28" y="8"/>
                  </a:cubicBezTo>
                  <a:cubicBezTo>
                    <a:pt x="28" y="8"/>
                    <a:pt x="28" y="8"/>
                    <a:pt x="28" y="8"/>
                  </a:cubicBezTo>
                  <a:cubicBezTo>
                    <a:pt x="27" y="8"/>
                    <a:pt x="27" y="7"/>
                    <a:pt x="27" y="7"/>
                  </a:cubicBezTo>
                  <a:cubicBezTo>
                    <a:pt x="26" y="6"/>
                    <a:pt x="26" y="5"/>
                    <a:pt x="25" y="5"/>
                  </a:cubicBezTo>
                  <a:cubicBezTo>
                    <a:pt x="25" y="4"/>
                    <a:pt x="24" y="3"/>
                    <a:pt x="24" y="2"/>
                  </a:cubicBezTo>
                  <a:cubicBezTo>
                    <a:pt x="25" y="4"/>
                    <a:pt x="25" y="6"/>
                    <a:pt x="26" y="7"/>
                  </a:cubicBezTo>
                  <a:cubicBezTo>
                    <a:pt x="27" y="8"/>
                    <a:pt x="27" y="8"/>
                    <a:pt x="27" y="8"/>
                  </a:cubicBezTo>
                  <a:cubicBezTo>
                    <a:pt x="27" y="9"/>
                    <a:pt x="27" y="9"/>
                    <a:pt x="28" y="9"/>
                  </a:cubicBezTo>
                  <a:cubicBezTo>
                    <a:pt x="28" y="10"/>
                    <a:pt x="28" y="10"/>
                    <a:pt x="28" y="10"/>
                  </a:cubicBezTo>
                  <a:cubicBezTo>
                    <a:pt x="29" y="10"/>
                    <a:pt x="29" y="11"/>
                    <a:pt x="30" y="12"/>
                  </a:cubicBezTo>
                  <a:cubicBezTo>
                    <a:pt x="31" y="12"/>
                    <a:pt x="31" y="13"/>
                    <a:pt x="32" y="13"/>
                  </a:cubicBezTo>
                  <a:cubicBezTo>
                    <a:pt x="33" y="13"/>
                    <a:pt x="33" y="14"/>
                    <a:pt x="33" y="14"/>
                  </a:cubicBezTo>
                  <a:cubicBezTo>
                    <a:pt x="33" y="14"/>
                    <a:pt x="32" y="14"/>
                    <a:pt x="32" y="14"/>
                  </a:cubicBezTo>
                  <a:cubicBezTo>
                    <a:pt x="31" y="14"/>
                    <a:pt x="31" y="14"/>
                    <a:pt x="30" y="14"/>
                  </a:cubicBezTo>
                  <a:cubicBezTo>
                    <a:pt x="29" y="15"/>
                    <a:pt x="29" y="15"/>
                    <a:pt x="28" y="15"/>
                  </a:cubicBezTo>
                  <a:cubicBezTo>
                    <a:pt x="26" y="15"/>
                    <a:pt x="24" y="15"/>
                    <a:pt x="22" y="15"/>
                  </a:cubicBezTo>
                  <a:cubicBezTo>
                    <a:pt x="21" y="15"/>
                    <a:pt x="20" y="15"/>
                    <a:pt x="19" y="15"/>
                  </a:cubicBezTo>
                  <a:cubicBezTo>
                    <a:pt x="18" y="15"/>
                    <a:pt x="17" y="15"/>
                    <a:pt x="16" y="14"/>
                  </a:cubicBezTo>
                  <a:cubicBezTo>
                    <a:pt x="15" y="14"/>
                    <a:pt x="14" y="14"/>
                    <a:pt x="14" y="14"/>
                  </a:cubicBezTo>
                  <a:cubicBezTo>
                    <a:pt x="13" y="13"/>
                    <a:pt x="12" y="13"/>
                    <a:pt x="11" y="13"/>
                  </a:cubicBezTo>
                  <a:cubicBezTo>
                    <a:pt x="12" y="14"/>
                    <a:pt x="14" y="14"/>
                    <a:pt x="16" y="15"/>
                  </a:cubicBezTo>
                  <a:cubicBezTo>
                    <a:pt x="18" y="16"/>
                    <a:pt x="20" y="16"/>
                    <a:pt x="22" y="16"/>
                  </a:cubicBezTo>
                  <a:cubicBezTo>
                    <a:pt x="23" y="16"/>
                    <a:pt x="24" y="16"/>
                    <a:pt x="25" y="16"/>
                  </a:cubicBezTo>
                  <a:cubicBezTo>
                    <a:pt x="24" y="17"/>
                    <a:pt x="23" y="17"/>
                    <a:pt x="22" y="17"/>
                  </a:cubicBezTo>
                  <a:cubicBezTo>
                    <a:pt x="20" y="18"/>
                    <a:pt x="19" y="18"/>
                    <a:pt x="17" y="18"/>
                  </a:cubicBezTo>
                  <a:cubicBezTo>
                    <a:pt x="14" y="19"/>
                    <a:pt x="11" y="19"/>
                    <a:pt x="9" y="19"/>
                  </a:cubicBezTo>
                  <a:cubicBezTo>
                    <a:pt x="6" y="19"/>
                    <a:pt x="3" y="20"/>
                    <a:pt x="0" y="19"/>
                  </a:cubicBezTo>
                  <a:cubicBezTo>
                    <a:pt x="6" y="20"/>
                    <a:pt x="12" y="20"/>
                    <a:pt x="17" y="19"/>
                  </a:cubicBezTo>
                  <a:cubicBezTo>
                    <a:pt x="19" y="19"/>
                    <a:pt x="20" y="19"/>
                    <a:pt x="22" y="18"/>
                  </a:cubicBezTo>
                  <a:cubicBezTo>
                    <a:pt x="23" y="18"/>
                    <a:pt x="25" y="18"/>
                    <a:pt x="26" y="17"/>
                  </a:cubicBezTo>
                  <a:cubicBezTo>
                    <a:pt x="29" y="17"/>
                    <a:pt x="32" y="16"/>
                    <a:pt x="35" y="15"/>
                  </a:cubicBezTo>
                  <a:cubicBezTo>
                    <a:pt x="38" y="14"/>
                    <a:pt x="40" y="13"/>
                    <a:pt x="43" y="13"/>
                  </a:cubicBezTo>
                  <a:cubicBezTo>
                    <a:pt x="45" y="12"/>
                    <a:pt x="46" y="12"/>
                    <a:pt x="48" y="12"/>
                  </a:cubicBezTo>
                  <a:cubicBezTo>
                    <a:pt x="49" y="12"/>
                    <a:pt x="50" y="12"/>
                    <a:pt x="52" y="12"/>
                  </a:cubicBezTo>
                  <a:cubicBezTo>
                    <a:pt x="53" y="12"/>
                    <a:pt x="55" y="12"/>
                    <a:pt x="56" y="13"/>
                  </a:cubicBezTo>
                  <a:cubicBezTo>
                    <a:pt x="57" y="13"/>
                    <a:pt x="58" y="13"/>
                    <a:pt x="59" y="13"/>
                  </a:cubicBezTo>
                  <a:cubicBezTo>
                    <a:pt x="58" y="14"/>
                    <a:pt x="56" y="14"/>
                    <a:pt x="54" y="14"/>
                  </a:cubicBezTo>
                  <a:cubicBezTo>
                    <a:pt x="53" y="15"/>
                    <a:pt x="52" y="15"/>
                    <a:pt x="51" y="15"/>
                  </a:cubicBezTo>
                  <a:cubicBezTo>
                    <a:pt x="50" y="16"/>
                    <a:pt x="49" y="16"/>
                    <a:pt x="48" y="16"/>
                  </a:cubicBezTo>
                  <a:cubicBezTo>
                    <a:pt x="46" y="17"/>
                    <a:pt x="44" y="18"/>
                    <a:pt x="42" y="19"/>
                  </a:cubicBezTo>
                  <a:cubicBezTo>
                    <a:pt x="41" y="21"/>
                    <a:pt x="39" y="22"/>
                    <a:pt x="37" y="23"/>
                  </a:cubicBezTo>
                  <a:cubicBezTo>
                    <a:pt x="35" y="24"/>
                    <a:pt x="33" y="25"/>
                    <a:pt x="31" y="26"/>
                  </a:cubicBezTo>
                  <a:cubicBezTo>
                    <a:pt x="29" y="26"/>
                    <a:pt x="27" y="27"/>
                    <a:pt x="25" y="27"/>
                  </a:cubicBezTo>
                  <a:cubicBezTo>
                    <a:pt x="23" y="28"/>
                    <a:pt x="21" y="28"/>
                    <a:pt x="19" y="28"/>
                  </a:cubicBezTo>
                  <a:cubicBezTo>
                    <a:pt x="23" y="28"/>
                    <a:pt x="27" y="28"/>
                    <a:pt x="31" y="26"/>
                  </a:cubicBezTo>
                  <a:cubicBezTo>
                    <a:pt x="33" y="25"/>
                    <a:pt x="35" y="25"/>
                    <a:pt x="37" y="24"/>
                  </a:cubicBezTo>
                  <a:cubicBezTo>
                    <a:pt x="39" y="23"/>
                    <a:pt x="41" y="21"/>
                    <a:pt x="43" y="20"/>
                  </a:cubicBezTo>
                  <a:cubicBezTo>
                    <a:pt x="45" y="19"/>
                    <a:pt x="47" y="18"/>
                    <a:pt x="48" y="17"/>
                  </a:cubicBezTo>
                  <a:cubicBezTo>
                    <a:pt x="49" y="17"/>
                    <a:pt x="50" y="17"/>
                    <a:pt x="51" y="17"/>
                  </a:cubicBezTo>
                  <a:cubicBezTo>
                    <a:pt x="52" y="16"/>
                    <a:pt x="53" y="16"/>
                    <a:pt x="55" y="16"/>
                  </a:cubicBezTo>
                  <a:cubicBezTo>
                    <a:pt x="57" y="15"/>
                    <a:pt x="59" y="15"/>
                    <a:pt x="61" y="15"/>
                  </a:cubicBezTo>
                  <a:cubicBezTo>
                    <a:pt x="62" y="15"/>
                    <a:pt x="63" y="14"/>
                    <a:pt x="64" y="14"/>
                  </a:cubicBezTo>
                  <a:cubicBezTo>
                    <a:pt x="64" y="14"/>
                    <a:pt x="65" y="14"/>
                    <a:pt x="65" y="14"/>
                  </a:cubicBezTo>
                  <a:cubicBezTo>
                    <a:pt x="65" y="14"/>
                    <a:pt x="65" y="14"/>
                    <a:pt x="65" y="14"/>
                  </a:cubicBezTo>
                  <a:cubicBezTo>
                    <a:pt x="63" y="16"/>
                    <a:pt x="62" y="17"/>
                    <a:pt x="60" y="19"/>
                  </a:cubicBezTo>
                  <a:cubicBezTo>
                    <a:pt x="59" y="20"/>
                    <a:pt x="58" y="21"/>
                    <a:pt x="57" y="22"/>
                  </a:cubicBezTo>
                  <a:cubicBezTo>
                    <a:pt x="56" y="23"/>
                    <a:pt x="56" y="24"/>
                    <a:pt x="55" y="26"/>
                  </a:cubicBezTo>
                  <a:cubicBezTo>
                    <a:pt x="53" y="28"/>
                    <a:pt x="51" y="30"/>
                    <a:pt x="48" y="32"/>
                  </a:cubicBezTo>
                  <a:cubicBezTo>
                    <a:pt x="47" y="33"/>
                    <a:pt x="46" y="33"/>
                    <a:pt x="44" y="34"/>
                  </a:cubicBezTo>
                  <a:cubicBezTo>
                    <a:pt x="43" y="35"/>
                    <a:pt x="42" y="35"/>
                    <a:pt x="40" y="36"/>
                  </a:cubicBezTo>
                  <a:cubicBezTo>
                    <a:pt x="43" y="35"/>
                    <a:pt x="46" y="34"/>
                    <a:pt x="49" y="32"/>
                  </a:cubicBezTo>
                  <a:cubicBezTo>
                    <a:pt x="50" y="32"/>
                    <a:pt x="51" y="31"/>
                    <a:pt x="52" y="30"/>
                  </a:cubicBezTo>
                  <a:cubicBezTo>
                    <a:pt x="53" y="29"/>
                    <a:pt x="54" y="29"/>
                    <a:pt x="54" y="28"/>
                  </a:cubicBezTo>
                  <a:cubicBezTo>
                    <a:pt x="54" y="28"/>
                    <a:pt x="55" y="28"/>
                    <a:pt x="55" y="27"/>
                  </a:cubicBezTo>
                  <a:cubicBezTo>
                    <a:pt x="55" y="27"/>
                    <a:pt x="55" y="27"/>
                    <a:pt x="56" y="26"/>
                  </a:cubicBezTo>
                  <a:cubicBezTo>
                    <a:pt x="57" y="24"/>
                    <a:pt x="59" y="22"/>
                    <a:pt x="61" y="20"/>
                  </a:cubicBezTo>
                  <a:cubicBezTo>
                    <a:pt x="63" y="19"/>
                    <a:pt x="64" y="18"/>
                    <a:pt x="65" y="17"/>
                  </a:cubicBezTo>
                  <a:cubicBezTo>
                    <a:pt x="66" y="16"/>
                    <a:pt x="66" y="15"/>
                    <a:pt x="67" y="14"/>
                  </a:cubicBezTo>
                  <a:cubicBezTo>
                    <a:pt x="68" y="14"/>
                    <a:pt x="69" y="14"/>
                    <a:pt x="69" y="14"/>
                  </a:cubicBezTo>
                  <a:cubicBezTo>
                    <a:pt x="70" y="14"/>
                    <a:pt x="71" y="14"/>
                    <a:pt x="71" y="13"/>
                  </a:cubicBezTo>
                  <a:cubicBezTo>
                    <a:pt x="70" y="12"/>
                    <a:pt x="70" y="12"/>
                    <a:pt x="69" y="12"/>
                  </a:cubicBezTo>
                  <a:cubicBezTo>
                    <a:pt x="68" y="12"/>
                    <a:pt x="66" y="12"/>
                    <a:pt x="65" y="12"/>
                  </a:cubicBezTo>
                  <a:cubicBezTo>
                    <a:pt x="64" y="12"/>
                    <a:pt x="63" y="12"/>
                    <a:pt x="62" y="12"/>
                  </a:cubicBezTo>
                  <a:cubicBezTo>
                    <a:pt x="62" y="12"/>
                    <a:pt x="62" y="11"/>
                    <a:pt x="62" y="11"/>
                  </a:cubicBezTo>
                  <a:cubicBezTo>
                    <a:pt x="62" y="11"/>
                    <a:pt x="61" y="10"/>
                    <a:pt x="61" y="10"/>
                  </a:cubicBezTo>
                  <a:cubicBezTo>
                    <a:pt x="61" y="9"/>
                    <a:pt x="60" y="9"/>
                    <a:pt x="60" y="9"/>
                  </a:cubicBezTo>
                  <a:cubicBezTo>
                    <a:pt x="60" y="8"/>
                    <a:pt x="60" y="8"/>
                    <a:pt x="60" y="8"/>
                  </a:cubicBezTo>
                  <a:cubicBezTo>
                    <a:pt x="60" y="8"/>
                    <a:pt x="60" y="8"/>
                    <a:pt x="60" y="8"/>
                  </a:cubicBezTo>
                  <a:cubicBezTo>
                    <a:pt x="59" y="7"/>
                    <a:pt x="59" y="6"/>
                    <a:pt x="58" y="6"/>
                  </a:cubicBezTo>
                  <a:cubicBezTo>
                    <a:pt x="57" y="5"/>
                    <a:pt x="56" y="4"/>
                    <a:pt x="55" y="3"/>
                  </a:cubicBezTo>
                  <a:cubicBezTo>
                    <a:pt x="54" y="2"/>
                    <a:pt x="54" y="2"/>
                    <a:pt x="53" y="2"/>
                  </a:cubicBezTo>
                  <a:cubicBezTo>
                    <a:pt x="52" y="1"/>
                    <a:pt x="52" y="1"/>
                    <a:pt x="51" y="0"/>
                  </a:cubicBezTo>
                  <a:cubicBezTo>
                    <a:pt x="52" y="1"/>
                    <a:pt x="52" y="1"/>
                    <a:pt x="53" y="2"/>
                  </a:cubicBezTo>
                  <a:cubicBezTo>
                    <a:pt x="53" y="2"/>
                    <a:pt x="54" y="3"/>
                    <a:pt x="54" y="3"/>
                  </a:cubicBezTo>
                  <a:cubicBezTo>
                    <a:pt x="55" y="4"/>
                    <a:pt x="56" y="6"/>
                    <a:pt x="57" y="7"/>
                  </a:cubicBezTo>
                  <a:cubicBezTo>
                    <a:pt x="58" y="7"/>
                    <a:pt x="58" y="8"/>
                    <a:pt x="58" y="8"/>
                  </a:cubicBezTo>
                  <a:cubicBezTo>
                    <a:pt x="59" y="8"/>
                    <a:pt x="59" y="9"/>
                    <a:pt x="59" y="9"/>
                  </a:cubicBezTo>
                  <a:cubicBezTo>
                    <a:pt x="59" y="9"/>
                    <a:pt x="59" y="9"/>
                    <a:pt x="59" y="9"/>
                  </a:cubicBezTo>
                  <a:cubicBezTo>
                    <a:pt x="59" y="10"/>
                    <a:pt x="59" y="10"/>
                    <a:pt x="60" y="10"/>
                  </a:cubicBezTo>
                  <a:cubicBezTo>
                    <a:pt x="60" y="11"/>
                    <a:pt x="60" y="11"/>
                    <a:pt x="60" y="11"/>
                  </a:cubicBezTo>
                  <a:cubicBezTo>
                    <a:pt x="60" y="11"/>
                    <a:pt x="59" y="11"/>
                    <a:pt x="58" y="11"/>
                  </a:cubicBezTo>
                  <a:cubicBezTo>
                    <a:pt x="52" y="9"/>
                    <a:pt x="52" y="9"/>
                    <a:pt x="52" y="9"/>
                  </a:cubicBezTo>
                  <a:cubicBezTo>
                    <a:pt x="50" y="8"/>
                    <a:pt x="48" y="8"/>
                    <a:pt x="46" y="7"/>
                  </a:cubicBezTo>
                  <a:cubicBezTo>
                    <a:pt x="44" y="6"/>
                    <a:pt x="44" y="6"/>
                    <a:pt x="44" y="6"/>
                  </a:cubicBezTo>
                  <a:cubicBezTo>
                    <a:pt x="43" y="6"/>
                    <a:pt x="43" y="6"/>
                    <a:pt x="42" y="6"/>
                  </a:cubicBezTo>
                  <a:cubicBezTo>
                    <a:pt x="41" y="5"/>
                    <a:pt x="40" y="5"/>
                    <a:pt x="39" y="4"/>
                  </a:cubicBezTo>
                  <a:cubicBezTo>
                    <a:pt x="38" y="3"/>
                    <a:pt x="37" y="3"/>
                    <a:pt x="36" y="2"/>
                  </a:cubicBezTo>
                  <a:cubicBezTo>
                    <a:pt x="35" y="1"/>
                    <a:pt x="34" y="1"/>
                    <a:pt x="34" y="0"/>
                  </a:cubicBezTo>
                  <a:cubicBezTo>
                    <a:pt x="35" y="2"/>
                    <a:pt x="37" y="3"/>
                    <a:pt x="39" y="5"/>
                  </a:cubicBezTo>
                  <a:cubicBezTo>
                    <a:pt x="40" y="5"/>
                    <a:pt x="41" y="6"/>
                    <a:pt x="42" y="6"/>
                  </a:cubicBezTo>
                  <a:close/>
                  <a:moveTo>
                    <a:pt x="33" y="14"/>
                  </a:moveTo>
                  <a:cubicBezTo>
                    <a:pt x="33" y="14"/>
                    <a:pt x="33" y="14"/>
                    <a:pt x="33" y="14"/>
                  </a:cubicBezTo>
                  <a:cubicBezTo>
                    <a:pt x="33" y="14"/>
                    <a:pt x="33" y="14"/>
                    <a:pt x="33" y="14"/>
                  </a:cubicBezTo>
                  <a:cubicBezTo>
                    <a:pt x="33" y="14"/>
                    <a:pt x="33" y="14"/>
                    <a:pt x="33"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2200"/>
            <p:cNvSpPr>
              <a:spLocks/>
            </p:cNvSpPr>
            <p:nvPr/>
          </p:nvSpPr>
          <p:spPr bwMode="auto">
            <a:xfrm>
              <a:off x="7931127" y="3805258"/>
              <a:ext cx="30163" cy="168276"/>
            </a:xfrm>
            <a:custGeom>
              <a:avLst/>
              <a:gdLst>
                <a:gd name="T0" fmla="*/ 8 w 8"/>
                <a:gd name="T1" fmla="*/ 34 h 45"/>
                <a:gd name="T2" fmla="*/ 8 w 8"/>
                <a:gd name="T3" fmla="*/ 32 h 45"/>
                <a:gd name="T4" fmla="*/ 8 w 8"/>
                <a:gd name="T5" fmla="*/ 24 h 45"/>
                <a:gd name="T6" fmla="*/ 5 w 8"/>
                <a:gd name="T7" fmla="*/ 12 h 45"/>
                <a:gd name="T8" fmla="*/ 5 w 8"/>
                <a:gd name="T9" fmla="*/ 5 h 45"/>
                <a:gd name="T10" fmla="*/ 6 w 8"/>
                <a:gd name="T11" fmla="*/ 0 h 45"/>
                <a:gd name="T12" fmla="*/ 3 w 8"/>
                <a:gd name="T13" fmla="*/ 7 h 45"/>
                <a:gd name="T14" fmla="*/ 2 w 8"/>
                <a:gd name="T15" fmla="*/ 28 h 45"/>
                <a:gd name="T16" fmla="*/ 1 w 8"/>
                <a:gd name="T17" fmla="*/ 37 h 45"/>
                <a:gd name="T18" fmla="*/ 0 w 8"/>
                <a:gd name="T19" fmla="*/ 45 h 45"/>
                <a:gd name="T20" fmla="*/ 0 w 8"/>
                <a:gd name="T21" fmla="*/ 45 h 45"/>
                <a:gd name="T22" fmla="*/ 8 w 8"/>
                <a:gd name="T23"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8" y="34"/>
                  </a:moveTo>
                  <a:cubicBezTo>
                    <a:pt x="8" y="33"/>
                    <a:pt x="8" y="33"/>
                    <a:pt x="8" y="32"/>
                  </a:cubicBezTo>
                  <a:cubicBezTo>
                    <a:pt x="8" y="29"/>
                    <a:pt x="8" y="27"/>
                    <a:pt x="8" y="24"/>
                  </a:cubicBezTo>
                  <a:cubicBezTo>
                    <a:pt x="7" y="20"/>
                    <a:pt x="6" y="16"/>
                    <a:pt x="5" y="12"/>
                  </a:cubicBezTo>
                  <a:cubicBezTo>
                    <a:pt x="5" y="10"/>
                    <a:pt x="5" y="7"/>
                    <a:pt x="5" y="5"/>
                  </a:cubicBezTo>
                  <a:cubicBezTo>
                    <a:pt x="6" y="4"/>
                    <a:pt x="6" y="2"/>
                    <a:pt x="6" y="0"/>
                  </a:cubicBezTo>
                  <a:cubicBezTo>
                    <a:pt x="5" y="3"/>
                    <a:pt x="4" y="6"/>
                    <a:pt x="3" y="7"/>
                  </a:cubicBezTo>
                  <a:cubicBezTo>
                    <a:pt x="1" y="14"/>
                    <a:pt x="2" y="21"/>
                    <a:pt x="2" y="28"/>
                  </a:cubicBezTo>
                  <a:cubicBezTo>
                    <a:pt x="2" y="31"/>
                    <a:pt x="1" y="34"/>
                    <a:pt x="1" y="37"/>
                  </a:cubicBezTo>
                  <a:cubicBezTo>
                    <a:pt x="1" y="40"/>
                    <a:pt x="0" y="42"/>
                    <a:pt x="0" y="45"/>
                  </a:cubicBezTo>
                  <a:cubicBezTo>
                    <a:pt x="0" y="45"/>
                    <a:pt x="0" y="45"/>
                    <a:pt x="0" y="45"/>
                  </a:cubicBezTo>
                  <a:cubicBezTo>
                    <a:pt x="2" y="41"/>
                    <a:pt x="5" y="37"/>
                    <a:pt x="8"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25" name="Picture 2201"/>
            <p:cNvPicPr>
              <a:picLocks noChangeAspect="1" noChangeArrowheads="1"/>
            </p:cNvPicPr>
            <p:nvPr/>
          </p:nvPicPr>
          <p:blipFill>
            <a:blip r:embed="rId69" cstate="screen">
              <a:extLst>
                <a:ext uri="{28A0092B-C50C-407E-A947-70E740481C1C}">
                  <a14:useLocalDpi xmlns:a14="http://schemas.microsoft.com/office/drawing/2010/main"/>
                </a:ext>
              </a:extLst>
            </a:blip>
            <a:srcRect/>
            <a:stretch>
              <a:fillRect/>
            </a:stretch>
          </p:blipFill>
          <p:spPr bwMode="auto">
            <a:xfrm>
              <a:off x="7932714" y="3789383"/>
              <a:ext cx="66675" cy="158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6" name="Picture 2202"/>
            <p:cNvPicPr>
              <a:picLocks noChangeAspect="1" noChangeArrowheads="1"/>
            </p:cNvPicPr>
            <p:nvPr/>
          </p:nvPicPr>
          <p:blipFill>
            <a:blip r:embed="rId70" cstate="screen">
              <a:extLst>
                <a:ext uri="{28A0092B-C50C-407E-A947-70E740481C1C}">
                  <a14:useLocalDpi xmlns:a14="http://schemas.microsoft.com/office/drawing/2010/main"/>
                </a:ext>
              </a:extLst>
            </a:blip>
            <a:srcRect/>
            <a:stretch>
              <a:fillRect/>
            </a:stretch>
          </p:blipFill>
          <p:spPr bwMode="auto">
            <a:xfrm>
              <a:off x="7875564" y="3784620"/>
              <a:ext cx="90488" cy="2032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7" name="Freeform 2203"/>
            <p:cNvSpPr>
              <a:spLocks/>
            </p:cNvSpPr>
            <p:nvPr/>
          </p:nvSpPr>
          <p:spPr bwMode="auto">
            <a:xfrm>
              <a:off x="7900964" y="3868758"/>
              <a:ext cx="36513" cy="71438"/>
            </a:xfrm>
            <a:custGeom>
              <a:avLst/>
              <a:gdLst>
                <a:gd name="T0" fmla="*/ 9 w 10"/>
                <a:gd name="T1" fmla="*/ 10 h 19"/>
                <a:gd name="T2" fmla="*/ 9 w 10"/>
                <a:gd name="T3" fmla="*/ 0 h 19"/>
                <a:gd name="T4" fmla="*/ 8 w 10"/>
                <a:gd name="T5" fmla="*/ 5 h 19"/>
                <a:gd name="T6" fmla="*/ 3 w 10"/>
                <a:gd name="T7" fmla="*/ 8 h 19"/>
                <a:gd name="T8" fmla="*/ 0 w 10"/>
                <a:gd name="T9" fmla="*/ 9 h 19"/>
                <a:gd name="T10" fmla="*/ 5 w 10"/>
                <a:gd name="T11" fmla="*/ 19 h 19"/>
                <a:gd name="T12" fmla="*/ 9 w 10"/>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9" y="10"/>
                  </a:moveTo>
                  <a:cubicBezTo>
                    <a:pt x="10" y="7"/>
                    <a:pt x="9" y="4"/>
                    <a:pt x="9" y="0"/>
                  </a:cubicBezTo>
                  <a:cubicBezTo>
                    <a:pt x="9" y="2"/>
                    <a:pt x="9" y="4"/>
                    <a:pt x="8" y="5"/>
                  </a:cubicBezTo>
                  <a:cubicBezTo>
                    <a:pt x="7" y="7"/>
                    <a:pt x="5" y="8"/>
                    <a:pt x="3" y="8"/>
                  </a:cubicBezTo>
                  <a:cubicBezTo>
                    <a:pt x="2" y="8"/>
                    <a:pt x="1" y="8"/>
                    <a:pt x="0" y="9"/>
                  </a:cubicBezTo>
                  <a:cubicBezTo>
                    <a:pt x="1" y="13"/>
                    <a:pt x="3" y="16"/>
                    <a:pt x="5" y="19"/>
                  </a:cubicBezTo>
                  <a:cubicBezTo>
                    <a:pt x="7" y="17"/>
                    <a:pt x="8" y="12"/>
                    <a:pt x="9"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2204"/>
            <p:cNvSpPr>
              <a:spLocks/>
            </p:cNvSpPr>
            <p:nvPr/>
          </p:nvSpPr>
          <p:spPr bwMode="auto">
            <a:xfrm>
              <a:off x="7948589" y="3729057"/>
              <a:ext cx="46038" cy="161926"/>
            </a:xfrm>
            <a:custGeom>
              <a:avLst/>
              <a:gdLst>
                <a:gd name="T0" fmla="*/ 1 w 12"/>
                <a:gd name="T1" fmla="*/ 20 h 43"/>
                <a:gd name="T2" fmla="*/ 3 w 12"/>
                <a:gd name="T3" fmla="*/ 25 h 43"/>
                <a:gd name="T4" fmla="*/ 7 w 12"/>
                <a:gd name="T5" fmla="*/ 30 h 43"/>
                <a:gd name="T6" fmla="*/ 11 w 12"/>
                <a:gd name="T7" fmla="*/ 42 h 43"/>
                <a:gd name="T8" fmla="*/ 11 w 12"/>
                <a:gd name="T9" fmla="*/ 43 h 43"/>
                <a:gd name="T10" fmla="*/ 11 w 12"/>
                <a:gd name="T11" fmla="*/ 28 h 43"/>
                <a:gd name="T12" fmla="*/ 2 w 12"/>
                <a:gd name="T13" fmla="*/ 18 h 43"/>
                <a:gd name="T14" fmla="*/ 3 w 12"/>
                <a:gd name="T15" fmla="*/ 11 h 43"/>
                <a:gd name="T16" fmla="*/ 5 w 12"/>
                <a:gd name="T17" fmla="*/ 5 h 43"/>
                <a:gd name="T18" fmla="*/ 5 w 12"/>
                <a:gd name="T19" fmla="*/ 0 h 43"/>
                <a:gd name="T20" fmla="*/ 3 w 12"/>
                <a:gd name="T21" fmla="*/ 1 h 43"/>
                <a:gd name="T22" fmla="*/ 5 w 12"/>
                <a:gd name="T23" fmla="*/ 5 h 43"/>
                <a:gd name="T24" fmla="*/ 3 w 12"/>
                <a:gd name="T25" fmla="*/ 11 h 43"/>
                <a:gd name="T26" fmla="*/ 1 w 12"/>
                <a:gd name="T27" fmla="*/ 18 h 43"/>
                <a:gd name="T28" fmla="*/ 1 w 12"/>
                <a:gd name="T29"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43">
                  <a:moveTo>
                    <a:pt x="1" y="20"/>
                  </a:moveTo>
                  <a:cubicBezTo>
                    <a:pt x="1" y="22"/>
                    <a:pt x="3" y="24"/>
                    <a:pt x="3" y="25"/>
                  </a:cubicBezTo>
                  <a:cubicBezTo>
                    <a:pt x="4" y="27"/>
                    <a:pt x="6" y="28"/>
                    <a:pt x="7" y="30"/>
                  </a:cubicBezTo>
                  <a:cubicBezTo>
                    <a:pt x="9" y="34"/>
                    <a:pt x="11" y="38"/>
                    <a:pt x="11" y="42"/>
                  </a:cubicBezTo>
                  <a:cubicBezTo>
                    <a:pt x="11" y="42"/>
                    <a:pt x="11" y="42"/>
                    <a:pt x="11" y="43"/>
                  </a:cubicBezTo>
                  <a:cubicBezTo>
                    <a:pt x="12" y="38"/>
                    <a:pt x="12" y="33"/>
                    <a:pt x="11" y="28"/>
                  </a:cubicBezTo>
                  <a:cubicBezTo>
                    <a:pt x="10" y="25"/>
                    <a:pt x="6" y="19"/>
                    <a:pt x="2" y="18"/>
                  </a:cubicBezTo>
                  <a:cubicBezTo>
                    <a:pt x="1" y="15"/>
                    <a:pt x="2" y="13"/>
                    <a:pt x="3" y="11"/>
                  </a:cubicBezTo>
                  <a:cubicBezTo>
                    <a:pt x="4" y="9"/>
                    <a:pt x="5" y="7"/>
                    <a:pt x="5" y="5"/>
                  </a:cubicBezTo>
                  <a:cubicBezTo>
                    <a:pt x="5" y="3"/>
                    <a:pt x="5" y="2"/>
                    <a:pt x="5" y="0"/>
                  </a:cubicBezTo>
                  <a:cubicBezTo>
                    <a:pt x="5" y="1"/>
                    <a:pt x="4" y="1"/>
                    <a:pt x="3" y="1"/>
                  </a:cubicBezTo>
                  <a:cubicBezTo>
                    <a:pt x="4" y="2"/>
                    <a:pt x="5" y="4"/>
                    <a:pt x="5" y="5"/>
                  </a:cubicBezTo>
                  <a:cubicBezTo>
                    <a:pt x="4" y="7"/>
                    <a:pt x="3" y="9"/>
                    <a:pt x="3" y="11"/>
                  </a:cubicBezTo>
                  <a:cubicBezTo>
                    <a:pt x="2" y="13"/>
                    <a:pt x="0" y="16"/>
                    <a:pt x="1" y="18"/>
                  </a:cubicBezTo>
                  <a:cubicBezTo>
                    <a:pt x="1" y="19"/>
                    <a:pt x="1" y="20"/>
                    <a:pt x="1" y="2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2205"/>
            <p:cNvSpPr>
              <a:spLocks noEditPoints="1"/>
            </p:cNvSpPr>
            <p:nvPr/>
          </p:nvSpPr>
          <p:spPr bwMode="auto">
            <a:xfrm>
              <a:off x="7904139" y="3800495"/>
              <a:ext cx="87313" cy="165101"/>
            </a:xfrm>
            <a:custGeom>
              <a:avLst/>
              <a:gdLst>
                <a:gd name="T0" fmla="*/ 6 w 23"/>
                <a:gd name="T1" fmla="*/ 15 h 44"/>
                <a:gd name="T2" fmla="*/ 8 w 23"/>
                <a:gd name="T3" fmla="*/ 11 h 44"/>
                <a:gd name="T4" fmla="*/ 8 w 23"/>
                <a:gd name="T5" fmla="*/ 16 h 44"/>
                <a:gd name="T6" fmla="*/ 8 w 23"/>
                <a:gd name="T7" fmla="*/ 20 h 44"/>
                <a:gd name="T8" fmla="*/ 7 w 23"/>
                <a:gd name="T9" fmla="*/ 23 h 44"/>
                <a:gd name="T10" fmla="*/ 4 w 23"/>
                <a:gd name="T11" fmla="*/ 25 h 44"/>
                <a:gd name="T12" fmla="*/ 4 w 23"/>
                <a:gd name="T13" fmla="*/ 25 h 44"/>
                <a:gd name="T14" fmla="*/ 1 w 23"/>
                <a:gd name="T15" fmla="*/ 26 h 44"/>
                <a:gd name="T16" fmla="*/ 3 w 23"/>
                <a:gd name="T17" fmla="*/ 26 h 44"/>
                <a:gd name="T18" fmla="*/ 4 w 23"/>
                <a:gd name="T19" fmla="*/ 25 h 44"/>
                <a:gd name="T20" fmla="*/ 6 w 23"/>
                <a:gd name="T21" fmla="*/ 24 h 44"/>
                <a:gd name="T22" fmla="*/ 8 w 23"/>
                <a:gd name="T23" fmla="*/ 23 h 44"/>
                <a:gd name="T24" fmla="*/ 8 w 23"/>
                <a:gd name="T25" fmla="*/ 24 h 44"/>
                <a:gd name="T26" fmla="*/ 7 w 23"/>
                <a:gd name="T27" fmla="*/ 30 h 44"/>
                <a:gd name="T28" fmla="*/ 6 w 23"/>
                <a:gd name="T29" fmla="*/ 33 h 44"/>
                <a:gd name="T30" fmla="*/ 4 w 23"/>
                <a:gd name="T31" fmla="*/ 36 h 44"/>
                <a:gd name="T32" fmla="*/ 8 w 23"/>
                <a:gd name="T33" fmla="*/ 30 h 44"/>
                <a:gd name="T34" fmla="*/ 9 w 23"/>
                <a:gd name="T35" fmla="*/ 30 h 44"/>
                <a:gd name="T36" fmla="*/ 8 w 23"/>
                <a:gd name="T37" fmla="*/ 38 h 44"/>
                <a:gd name="T38" fmla="*/ 9 w 23"/>
                <a:gd name="T39" fmla="*/ 33 h 44"/>
                <a:gd name="T40" fmla="*/ 9 w 23"/>
                <a:gd name="T41" fmla="*/ 27 h 44"/>
                <a:gd name="T42" fmla="*/ 9 w 23"/>
                <a:gd name="T43" fmla="*/ 16 h 44"/>
                <a:gd name="T44" fmla="*/ 10 w 23"/>
                <a:gd name="T45" fmla="*/ 11 h 44"/>
                <a:gd name="T46" fmla="*/ 12 w 23"/>
                <a:gd name="T47" fmla="*/ 7 h 44"/>
                <a:gd name="T48" fmla="*/ 12 w 23"/>
                <a:gd name="T49" fmla="*/ 12 h 44"/>
                <a:gd name="T50" fmla="*/ 13 w 23"/>
                <a:gd name="T51" fmla="*/ 18 h 44"/>
                <a:gd name="T52" fmla="*/ 15 w 23"/>
                <a:gd name="T53" fmla="*/ 26 h 44"/>
                <a:gd name="T54" fmla="*/ 15 w 23"/>
                <a:gd name="T55" fmla="*/ 33 h 44"/>
                <a:gd name="T56" fmla="*/ 15 w 23"/>
                <a:gd name="T57" fmla="*/ 22 h 44"/>
                <a:gd name="T58" fmla="*/ 13 w 23"/>
                <a:gd name="T59" fmla="*/ 14 h 44"/>
                <a:gd name="T60" fmla="*/ 12 w 23"/>
                <a:gd name="T61" fmla="*/ 10 h 44"/>
                <a:gd name="T62" fmla="*/ 13 w 23"/>
                <a:gd name="T63" fmla="*/ 4 h 44"/>
                <a:gd name="T64" fmla="*/ 13 w 23"/>
                <a:gd name="T65" fmla="*/ 3 h 44"/>
                <a:gd name="T66" fmla="*/ 17 w 23"/>
                <a:gd name="T67" fmla="*/ 9 h 44"/>
                <a:gd name="T68" fmla="*/ 21 w 23"/>
                <a:gd name="T69" fmla="*/ 16 h 44"/>
                <a:gd name="T70" fmla="*/ 23 w 23"/>
                <a:gd name="T71" fmla="*/ 21 h 44"/>
                <a:gd name="T72" fmla="*/ 21 w 23"/>
                <a:gd name="T73" fmla="*/ 13 h 44"/>
                <a:gd name="T74" fmla="*/ 19 w 23"/>
                <a:gd name="T75" fmla="*/ 11 h 44"/>
                <a:gd name="T76" fmla="*/ 16 w 23"/>
                <a:gd name="T77" fmla="*/ 6 h 44"/>
                <a:gd name="T78" fmla="*/ 13 w 23"/>
                <a:gd name="T79" fmla="*/ 2 h 44"/>
                <a:gd name="T80" fmla="*/ 13 w 23"/>
                <a:gd name="T81" fmla="*/ 0 h 44"/>
                <a:gd name="T82" fmla="*/ 12 w 23"/>
                <a:gd name="T83" fmla="*/ 3 h 44"/>
                <a:gd name="T84" fmla="*/ 11 w 23"/>
                <a:gd name="T85" fmla="*/ 5 h 44"/>
                <a:gd name="T86" fmla="*/ 9 w 23"/>
                <a:gd name="T87" fmla="*/ 5 h 44"/>
                <a:gd name="T88" fmla="*/ 8 w 23"/>
                <a:gd name="T89" fmla="*/ 6 h 44"/>
                <a:gd name="T90" fmla="*/ 5 w 23"/>
                <a:gd name="T91" fmla="*/ 8 h 44"/>
                <a:gd name="T92" fmla="*/ 2 w 23"/>
                <a:gd name="T93" fmla="*/ 10 h 44"/>
                <a:gd name="T94" fmla="*/ 5 w 23"/>
                <a:gd name="T95" fmla="*/ 8 h 44"/>
                <a:gd name="T96" fmla="*/ 8 w 23"/>
                <a:gd name="T97" fmla="*/ 6 h 44"/>
                <a:gd name="T98" fmla="*/ 9 w 23"/>
                <a:gd name="T99" fmla="*/ 6 h 44"/>
                <a:gd name="T100" fmla="*/ 11 w 23"/>
                <a:gd name="T101" fmla="*/ 6 h 44"/>
                <a:gd name="T102" fmla="*/ 8 w 23"/>
                <a:gd name="T103" fmla="*/ 10 h 44"/>
                <a:gd name="T104" fmla="*/ 5 w 23"/>
                <a:gd name="T105" fmla="*/ 15 h 44"/>
                <a:gd name="T106" fmla="*/ 3 w 23"/>
                <a:gd name="T107" fmla="*/ 18 h 44"/>
                <a:gd name="T108" fmla="*/ 0 w 23"/>
                <a:gd name="T109" fmla="*/ 20 h 44"/>
                <a:gd name="T110" fmla="*/ 5 w 23"/>
                <a:gd name="T111" fmla="*/ 16 h 44"/>
                <a:gd name="T112" fmla="*/ 8 w 23"/>
                <a:gd name="T113" fmla="*/ 23 h 44"/>
                <a:gd name="T114" fmla="*/ 8 w 23"/>
                <a:gd name="T115"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44">
                  <a:moveTo>
                    <a:pt x="5" y="16"/>
                  </a:moveTo>
                  <a:cubicBezTo>
                    <a:pt x="5" y="16"/>
                    <a:pt x="5" y="16"/>
                    <a:pt x="6" y="15"/>
                  </a:cubicBezTo>
                  <a:cubicBezTo>
                    <a:pt x="6" y="14"/>
                    <a:pt x="6" y="14"/>
                    <a:pt x="6" y="14"/>
                  </a:cubicBezTo>
                  <a:cubicBezTo>
                    <a:pt x="7" y="13"/>
                    <a:pt x="8" y="12"/>
                    <a:pt x="8" y="11"/>
                  </a:cubicBezTo>
                  <a:cubicBezTo>
                    <a:pt x="8" y="12"/>
                    <a:pt x="8" y="13"/>
                    <a:pt x="8" y="13"/>
                  </a:cubicBezTo>
                  <a:cubicBezTo>
                    <a:pt x="8" y="14"/>
                    <a:pt x="8" y="15"/>
                    <a:pt x="8" y="16"/>
                  </a:cubicBezTo>
                  <a:cubicBezTo>
                    <a:pt x="8" y="17"/>
                    <a:pt x="8" y="18"/>
                    <a:pt x="8" y="19"/>
                  </a:cubicBezTo>
                  <a:cubicBezTo>
                    <a:pt x="8" y="19"/>
                    <a:pt x="8" y="19"/>
                    <a:pt x="8" y="20"/>
                  </a:cubicBezTo>
                  <a:cubicBezTo>
                    <a:pt x="8" y="20"/>
                    <a:pt x="8" y="21"/>
                    <a:pt x="8" y="21"/>
                  </a:cubicBezTo>
                  <a:cubicBezTo>
                    <a:pt x="8" y="22"/>
                    <a:pt x="7" y="22"/>
                    <a:pt x="7" y="23"/>
                  </a:cubicBezTo>
                  <a:cubicBezTo>
                    <a:pt x="7" y="23"/>
                    <a:pt x="6" y="23"/>
                    <a:pt x="6" y="24"/>
                  </a:cubicBezTo>
                  <a:cubicBezTo>
                    <a:pt x="5" y="24"/>
                    <a:pt x="5" y="24"/>
                    <a:pt x="4" y="25"/>
                  </a:cubicBezTo>
                  <a:cubicBezTo>
                    <a:pt x="4" y="25"/>
                    <a:pt x="4" y="25"/>
                    <a:pt x="4" y="25"/>
                  </a:cubicBezTo>
                  <a:cubicBezTo>
                    <a:pt x="4" y="25"/>
                    <a:pt x="4" y="25"/>
                    <a:pt x="4" y="25"/>
                  </a:cubicBezTo>
                  <a:cubicBezTo>
                    <a:pt x="3" y="25"/>
                    <a:pt x="3" y="25"/>
                    <a:pt x="3" y="26"/>
                  </a:cubicBezTo>
                  <a:cubicBezTo>
                    <a:pt x="2" y="26"/>
                    <a:pt x="2" y="26"/>
                    <a:pt x="1" y="26"/>
                  </a:cubicBezTo>
                  <a:cubicBezTo>
                    <a:pt x="1" y="26"/>
                    <a:pt x="0" y="26"/>
                    <a:pt x="0" y="27"/>
                  </a:cubicBezTo>
                  <a:cubicBezTo>
                    <a:pt x="1" y="26"/>
                    <a:pt x="2" y="26"/>
                    <a:pt x="3" y="26"/>
                  </a:cubicBezTo>
                  <a:cubicBezTo>
                    <a:pt x="3" y="26"/>
                    <a:pt x="4" y="26"/>
                    <a:pt x="4" y="26"/>
                  </a:cubicBezTo>
                  <a:cubicBezTo>
                    <a:pt x="4" y="26"/>
                    <a:pt x="4" y="25"/>
                    <a:pt x="4" y="25"/>
                  </a:cubicBezTo>
                  <a:cubicBezTo>
                    <a:pt x="5" y="25"/>
                    <a:pt x="5" y="25"/>
                    <a:pt x="5" y="25"/>
                  </a:cubicBezTo>
                  <a:cubicBezTo>
                    <a:pt x="5" y="25"/>
                    <a:pt x="6" y="25"/>
                    <a:pt x="6" y="24"/>
                  </a:cubicBezTo>
                  <a:cubicBezTo>
                    <a:pt x="7" y="24"/>
                    <a:pt x="7" y="24"/>
                    <a:pt x="8" y="23"/>
                  </a:cubicBezTo>
                  <a:cubicBezTo>
                    <a:pt x="8" y="23"/>
                    <a:pt x="8" y="23"/>
                    <a:pt x="8" y="23"/>
                  </a:cubicBezTo>
                  <a:cubicBezTo>
                    <a:pt x="8" y="23"/>
                    <a:pt x="8" y="23"/>
                    <a:pt x="8" y="24"/>
                  </a:cubicBezTo>
                  <a:cubicBezTo>
                    <a:pt x="8" y="24"/>
                    <a:pt x="8" y="24"/>
                    <a:pt x="8" y="24"/>
                  </a:cubicBezTo>
                  <a:cubicBezTo>
                    <a:pt x="8" y="25"/>
                    <a:pt x="8" y="26"/>
                    <a:pt x="8" y="26"/>
                  </a:cubicBezTo>
                  <a:cubicBezTo>
                    <a:pt x="8" y="27"/>
                    <a:pt x="8" y="29"/>
                    <a:pt x="7" y="30"/>
                  </a:cubicBezTo>
                  <a:cubicBezTo>
                    <a:pt x="7" y="30"/>
                    <a:pt x="7" y="31"/>
                    <a:pt x="7" y="31"/>
                  </a:cubicBezTo>
                  <a:cubicBezTo>
                    <a:pt x="6" y="32"/>
                    <a:pt x="6" y="32"/>
                    <a:pt x="6" y="33"/>
                  </a:cubicBezTo>
                  <a:cubicBezTo>
                    <a:pt x="6" y="34"/>
                    <a:pt x="5" y="34"/>
                    <a:pt x="5" y="35"/>
                  </a:cubicBezTo>
                  <a:cubicBezTo>
                    <a:pt x="5" y="35"/>
                    <a:pt x="5" y="36"/>
                    <a:pt x="4" y="36"/>
                  </a:cubicBezTo>
                  <a:cubicBezTo>
                    <a:pt x="5" y="35"/>
                    <a:pt x="6" y="34"/>
                    <a:pt x="6" y="33"/>
                  </a:cubicBezTo>
                  <a:cubicBezTo>
                    <a:pt x="7" y="32"/>
                    <a:pt x="7" y="31"/>
                    <a:pt x="8" y="30"/>
                  </a:cubicBezTo>
                  <a:cubicBezTo>
                    <a:pt x="8" y="29"/>
                    <a:pt x="8" y="28"/>
                    <a:pt x="8" y="28"/>
                  </a:cubicBezTo>
                  <a:cubicBezTo>
                    <a:pt x="9" y="29"/>
                    <a:pt x="9" y="29"/>
                    <a:pt x="9" y="30"/>
                  </a:cubicBezTo>
                  <a:cubicBezTo>
                    <a:pt x="9" y="31"/>
                    <a:pt x="9" y="32"/>
                    <a:pt x="8" y="33"/>
                  </a:cubicBezTo>
                  <a:cubicBezTo>
                    <a:pt x="8" y="35"/>
                    <a:pt x="8" y="37"/>
                    <a:pt x="8" y="38"/>
                  </a:cubicBezTo>
                  <a:cubicBezTo>
                    <a:pt x="8" y="40"/>
                    <a:pt x="7" y="42"/>
                    <a:pt x="7" y="44"/>
                  </a:cubicBezTo>
                  <a:cubicBezTo>
                    <a:pt x="8" y="40"/>
                    <a:pt x="9" y="37"/>
                    <a:pt x="9" y="33"/>
                  </a:cubicBezTo>
                  <a:cubicBezTo>
                    <a:pt x="9" y="32"/>
                    <a:pt x="9" y="31"/>
                    <a:pt x="9" y="30"/>
                  </a:cubicBezTo>
                  <a:cubicBezTo>
                    <a:pt x="9" y="29"/>
                    <a:pt x="9" y="28"/>
                    <a:pt x="9" y="27"/>
                  </a:cubicBezTo>
                  <a:cubicBezTo>
                    <a:pt x="9" y="26"/>
                    <a:pt x="9" y="24"/>
                    <a:pt x="9" y="22"/>
                  </a:cubicBezTo>
                  <a:cubicBezTo>
                    <a:pt x="9" y="20"/>
                    <a:pt x="9" y="18"/>
                    <a:pt x="9" y="16"/>
                  </a:cubicBezTo>
                  <a:cubicBezTo>
                    <a:pt x="9" y="15"/>
                    <a:pt x="9" y="15"/>
                    <a:pt x="9" y="14"/>
                  </a:cubicBezTo>
                  <a:cubicBezTo>
                    <a:pt x="9" y="13"/>
                    <a:pt x="9" y="12"/>
                    <a:pt x="10" y="11"/>
                  </a:cubicBezTo>
                  <a:cubicBezTo>
                    <a:pt x="10" y="10"/>
                    <a:pt x="10" y="9"/>
                    <a:pt x="11" y="9"/>
                  </a:cubicBezTo>
                  <a:cubicBezTo>
                    <a:pt x="11" y="8"/>
                    <a:pt x="11" y="7"/>
                    <a:pt x="12" y="7"/>
                  </a:cubicBezTo>
                  <a:cubicBezTo>
                    <a:pt x="12" y="8"/>
                    <a:pt x="12" y="9"/>
                    <a:pt x="12" y="10"/>
                  </a:cubicBezTo>
                  <a:cubicBezTo>
                    <a:pt x="12" y="11"/>
                    <a:pt x="12" y="11"/>
                    <a:pt x="12" y="12"/>
                  </a:cubicBezTo>
                  <a:cubicBezTo>
                    <a:pt x="12" y="13"/>
                    <a:pt x="12" y="13"/>
                    <a:pt x="12" y="14"/>
                  </a:cubicBezTo>
                  <a:cubicBezTo>
                    <a:pt x="12" y="15"/>
                    <a:pt x="12" y="17"/>
                    <a:pt x="13" y="18"/>
                  </a:cubicBezTo>
                  <a:cubicBezTo>
                    <a:pt x="13" y="19"/>
                    <a:pt x="14" y="20"/>
                    <a:pt x="14" y="22"/>
                  </a:cubicBezTo>
                  <a:cubicBezTo>
                    <a:pt x="15" y="23"/>
                    <a:pt x="15" y="24"/>
                    <a:pt x="15" y="26"/>
                  </a:cubicBezTo>
                  <a:cubicBezTo>
                    <a:pt x="15" y="27"/>
                    <a:pt x="15" y="28"/>
                    <a:pt x="15" y="30"/>
                  </a:cubicBezTo>
                  <a:cubicBezTo>
                    <a:pt x="15" y="31"/>
                    <a:pt x="15" y="32"/>
                    <a:pt x="15" y="33"/>
                  </a:cubicBezTo>
                  <a:cubicBezTo>
                    <a:pt x="16" y="31"/>
                    <a:pt x="16" y="28"/>
                    <a:pt x="15" y="25"/>
                  </a:cubicBezTo>
                  <a:cubicBezTo>
                    <a:pt x="15" y="24"/>
                    <a:pt x="15" y="23"/>
                    <a:pt x="15" y="22"/>
                  </a:cubicBezTo>
                  <a:cubicBezTo>
                    <a:pt x="14" y="20"/>
                    <a:pt x="14" y="19"/>
                    <a:pt x="14" y="18"/>
                  </a:cubicBezTo>
                  <a:cubicBezTo>
                    <a:pt x="13" y="16"/>
                    <a:pt x="13" y="15"/>
                    <a:pt x="13" y="14"/>
                  </a:cubicBezTo>
                  <a:cubicBezTo>
                    <a:pt x="12" y="13"/>
                    <a:pt x="12" y="13"/>
                    <a:pt x="12" y="12"/>
                  </a:cubicBezTo>
                  <a:cubicBezTo>
                    <a:pt x="12" y="11"/>
                    <a:pt x="12" y="11"/>
                    <a:pt x="12" y="10"/>
                  </a:cubicBezTo>
                  <a:cubicBezTo>
                    <a:pt x="12" y="9"/>
                    <a:pt x="12" y="7"/>
                    <a:pt x="13" y="6"/>
                  </a:cubicBezTo>
                  <a:cubicBezTo>
                    <a:pt x="13" y="5"/>
                    <a:pt x="13" y="5"/>
                    <a:pt x="13" y="4"/>
                  </a:cubicBezTo>
                  <a:cubicBezTo>
                    <a:pt x="13" y="4"/>
                    <a:pt x="13" y="4"/>
                    <a:pt x="13" y="3"/>
                  </a:cubicBezTo>
                  <a:cubicBezTo>
                    <a:pt x="13" y="3"/>
                    <a:pt x="13" y="3"/>
                    <a:pt x="13" y="3"/>
                  </a:cubicBezTo>
                  <a:cubicBezTo>
                    <a:pt x="14" y="4"/>
                    <a:pt x="14" y="6"/>
                    <a:pt x="15" y="7"/>
                  </a:cubicBezTo>
                  <a:cubicBezTo>
                    <a:pt x="15" y="7"/>
                    <a:pt x="16" y="8"/>
                    <a:pt x="17" y="9"/>
                  </a:cubicBezTo>
                  <a:cubicBezTo>
                    <a:pt x="17" y="10"/>
                    <a:pt x="18" y="11"/>
                    <a:pt x="18" y="11"/>
                  </a:cubicBezTo>
                  <a:cubicBezTo>
                    <a:pt x="20" y="13"/>
                    <a:pt x="21" y="14"/>
                    <a:pt x="21" y="16"/>
                  </a:cubicBezTo>
                  <a:cubicBezTo>
                    <a:pt x="22" y="17"/>
                    <a:pt x="22" y="18"/>
                    <a:pt x="22" y="19"/>
                  </a:cubicBezTo>
                  <a:cubicBezTo>
                    <a:pt x="22" y="20"/>
                    <a:pt x="22" y="21"/>
                    <a:pt x="23" y="21"/>
                  </a:cubicBezTo>
                  <a:cubicBezTo>
                    <a:pt x="23" y="20"/>
                    <a:pt x="22" y="18"/>
                    <a:pt x="22" y="16"/>
                  </a:cubicBezTo>
                  <a:cubicBezTo>
                    <a:pt x="21" y="15"/>
                    <a:pt x="21" y="14"/>
                    <a:pt x="21" y="13"/>
                  </a:cubicBezTo>
                  <a:cubicBezTo>
                    <a:pt x="20" y="13"/>
                    <a:pt x="20" y="12"/>
                    <a:pt x="20" y="12"/>
                  </a:cubicBezTo>
                  <a:cubicBezTo>
                    <a:pt x="20" y="12"/>
                    <a:pt x="20" y="12"/>
                    <a:pt x="19" y="11"/>
                  </a:cubicBezTo>
                  <a:cubicBezTo>
                    <a:pt x="19" y="11"/>
                    <a:pt x="19" y="11"/>
                    <a:pt x="19" y="11"/>
                  </a:cubicBezTo>
                  <a:cubicBezTo>
                    <a:pt x="18" y="9"/>
                    <a:pt x="17" y="8"/>
                    <a:pt x="16" y="6"/>
                  </a:cubicBezTo>
                  <a:cubicBezTo>
                    <a:pt x="15" y="5"/>
                    <a:pt x="15" y="5"/>
                    <a:pt x="14" y="4"/>
                  </a:cubicBezTo>
                  <a:cubicBezTo>
                    <a:pt x="14" y="3"/>
                    <a:pt x="14" y="3"/>
                    <a:pt x="13" y="2"/>
                  </a:cubicBezTo>
                  <a:cubicBezTo>
                    <a:pt x="13" y="1"/>
                    <a:pt x="13" y="1"/>
                    <a:pt x="14" y="1"/>
                  </a:cubicBezTo>
                  <a:cubicBezTo>
                    <a:pt x="14" y="0"/>
                    <a:pt x="13" y="0"/>
                    <a:pt x="13" y="0"/>
                  </a:cubicBezTo>
                  <a:cubicBezTo>
                    <a:pt x="13" y="0"/>
                    <a:pt x="12" y="0"/>
                    <a:pt x="12" y="0"/>
                  </a:cubicBezTo>
                  <a:cubicBezTo>
                    <a:pt x="12" y="1"/>
                    <a:pt x="12" y="2"/>
                    <a:pt x="12" y="3"/>
                  </a:cubicBezTo>
                  <a:cubicBezTo>
                    <a:pt x="11" y="4"/>
                    <a:pt x="11" y="4"/>
                    <a:pt x="11" y="5"/>
                  </a:cubicBezTo>
                  <a:cubicBezTo>
                    <a:pt x="11" y="5"/>
                    <a:pt x="11" y="5"/>
                    <a:pt x="11" y="5"/>
                  </a:cubicBezTo>
                  <a:cubicBezTo>
                    <a:pt x="10" y="5"/>
                    <a:pt x="10" y="5"/>
                    <a:pt x="9" y="5"/>
                  </a:cubicBezTo>
                  <a:cubicBezTo>
                    <a:pt x="9" y="5"/>
                    <a:pt x="9" y="5"/>
                    <a:pt x="9" y="5"/>
                  </a:cubicBezTo>
                  <a:cubicBezTo>
                    <a:pt x="8" y="6"/>
                    <a:pt x="8" y="6"/>
                    <a:pt x="8" y="6"/>
                  </a:cubicBezTo>
                  <a:cubicBezTo>
                    <a:pt x="8" y="6"/>
                    <a:pt x="8" y="6"/>
                    <a:pt x="8" y="6"/>
                  </a:cubicBezTo>
                  <a:cubicBezTo>
                    <a:pt x="8" y="6"/>
                    <a:pt x="7" y="6"/>
                    <a:pt x="7" y="6"/>
                  </a:cubicBezTo>
                  <a:cubicBezTo>
                    <a:pt x="6" y="7"/>
                    <a:pt x="5" y="7"/>
                    <a:pt x="5" y="8"/>
                  </a:cubicBezTo>
                  <a:cubicBezTo>
                    <a:pt x="4" y="8"/>
                    <a:pt x="4" y="9"/>
                    <a:pt x="3" y="9"/>
                  </a:cubicBezTo>
                  <a:cubicBezTo>
                    <a:pt x="3" y="9"/>
                    <a:pt x="3" y="9"/>
                    <a:pt x="2" y="10"/>
                  </a:cubicBezTo>
                  <a:cubicBezTo>
                    <a:pt x="3" y="10"/>
                    <a:pt x="3" y="9"/>
                    <a:pt x="4" y="9"/>
                  </a:cubicBezTo>
                  <a:cubicBezTo>
                    <a:pt x="4" y="9"/>
                    <a:pt x="4" y="9"/>
                    <a:pt x="5" y="8"/>
                  </a:cubicBezTo>
                  <a:cubicBezTo>
                    <a:pt x="6" y="8"/>
                    <a:pt x="6" y="7"/>
                    <a:pt x="7" y="7"/>
                  </a:cubicBezTo>
                  <a:cubicBezTo>
                    <a:pt x="8" y="7"/>
                    <a:pt x="8" y="7"/>
                    <a:pt x="8" y="6"/>
                  </a:cubicBezTo>
                  <a:cubicBezTo>
                    <a:pt x="8" y="6"/>
                    <a:pt x="9" y="6"/>
                    <a:pt x="9" y="6"/>
                  </a:cubicBezTo>
                  <a:cubicBezTo>
                    <a:pt x="9" y="6"/>
                    <a:pt x="9" y="6"/>
                    <a:pt x="9" y="6"/>
                  </a:cubicBezTo>
                  <a:cubicBezTo>
                    <a:pt x="9" y="6"/>
                    <a:pt x="9" y="6"/>
                    <a:pt x="10" y="6"/>
                  </a:cubicBezTo>
                  <a:cubicBezTo>
                    <a:pt x="10" y="6"/>
                    <a:pt x="10" y="6"/>
                    <a:pt x="11" y="6"/>
                  </a:cubicBezTo>
                  <a:cubicBezTo>
                    <a:pt x="10" y="6"/>
                    <a:pt x="10" y="6"/>
                    <a:pt x="10" y="7"/>
                  </a:cubicBezTo>
                  <a:cubicBezTo>
                    <a:pt x="8" y="10"/>
                    <a:pt x="8" y="10"/>
                    <a:pt x="8" y="10"/>
                  </a:cubicBezTo>
                  <a:cubicBezTo>
                    <a:pt x="7" y="12"/>
                    <a:pt x="6" y="13"/>
                    <a:pt x="6" y="14"/>
                  </a:cubicBezTo>
                  <a:cubicBezTo>
                    <a:pt x="5" y="15"/>
                    <a:pt x="5" y="15"/>
                    <a:pt x="5" y="15"/>
                  </a:cubicBezTo>
                  <a:cubicBezTo>
                    <a:pt x="5" y="15"/>
                    <a:pt x="5" y="16"/>
                    <a:pt x="4" y="16"/>
                  </a:cubicBezTo>
                  <a:cubicBezTo>
                    <a:pt x="4" y="17"/>
                    <a:pt x="4" y="17"/>
                    <a:pt x="3" y="18"/>
                  </a:cubicBezTo>
                  <a:cubicBezTo>
                    <a:pt x="3" y="18"/>
                    <a:pt x="2" y="19"/>
                    <a:pt x="1" y="19"/>
                  </a:cubicBezTo>
                  <a:cubicBezTo>
                    <a:pt x="1" y="20"/>
                    <a:pt x="0" y="20"/>
                    <a:pt x="0" y="20"/>
                  </a:cubicBezTo>
                  <a:cubicBezTo>
                    <a:pt x="1" y="20"/>
                    <a:pt x="2" y="19"/>
                    <a:pt x="3" y="18"/>
                  </a:cubicBezTo>
                  <a:cubicBezTo>
                    <a:pt x="4" y="17"/>
                    <a:pt x="4" y="17"/>
                    <a:pt x="5" y="16"/>
                  </a:cubicBezTo>
                  <a:close/>
                  <a:moveTo>
                    <a:pt x="8" y="23"/>
                  </a:moveTo>
                  <a:cubicBezTo>
                    <a:pt x="8" y="23"/>
                    <a:pt x="8" y="23"/>
                    <a:pt x="8" y="23"/>
                  </a:cubicBezTo>
                  <a:cubicBezTo>
                    <a:pt x="8" y="23"/>
                    <a:pt x="8" y="23"/>
                    <a:pt x="8" y="23"/>
                  </a:cubicBezTo>
                  <a:cubicBezTo>
                    <a:pt x="8" y="23"/>
                    <a:pt x="8" y="23"/>
                    <a:pt x="8"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2206"/>
            <p:cNvSpPr>
              <a:spLocks/>
            </p:cNvSpPr>
            <p:nvPr/>
          </p:nvSpPr>
          <p:spPr bwMode="auto">
            <a:xfrm>
              <a:off x="7205635" y="2981340"/>
              <a:ext cx="49213" cy="225427"/>
            </a:xfrm>
            <a:custGeom>
              <a:avLst/>
              <a:gdLst>
                <a:gd name="T0" fmla="*/ 0 w 13"/>
                <a:gd name="T1" fmla="*/ 16 h 60"/>
                <a:gd name="T2" fmla="*/ 0 w 13"/>
                <a:gd name="T3" fmla="*/ 19 h 60"/>
                <a:gd name="T4" fmla="*/ 2 w 13"/>
                <a:gd name="T5" fmla="*/ 30 h 60"/>
                <a:gd name="T6" fmla="*/ 8 w 13"/>
                <a:gd name="T7" fmla="*/ 44 h 60"/>
                <a:gd name="T8" fmla="*/ 9 w 13"/>
                <a:gd name="T9" fmla="*/ 54 h 60"/>
                <a:gd name="T10" fmla="*/ 9 w 13"/>
                <a:gd name="T11" fmla="*/ 60 h 60"/>
                <a:gd name="T12" fmla="*/ 11 w 13"/>
                <a:gd name="T13" fmla="*/ 50 h 60"/>
                <a:gd name="T14" fmla="*/ 9 w 13"/>
                <a:gd name="T15" fmla="*/ 23 h 60"/>
                <a:gd name="T16" fmla="*/ 8 w 13"/>
                <a:gd name="T17" fmla="*/ 10 h 60"/>
                <a:gd name="T18" fmla="*/ 9 w 13"/>
                <a:gd name="T19" fmla="*/ 0 h 60"/>
                <a:gd name="T20" fmla="*/ 9 w 13"/>
                <a:gd name="T21" fmla="*/ 0 h 60"/>
                <a:gd name="T22" fmla="*/ 0 w 13"/>
                <a:gd name="T23"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60">
                  <a:moveTo>
                    <a:pt x="0" y="16"/>
                  </a:moveTo>
                  <a:cubicBezTo>
                    <a:pt x="0" y="17"/>
                    <a:pt x="0" y="18"/>
                    <a:pt x="0" y="19"/>
                  </a:cubicBezTo>
                  <a:cubicBezTo>
                    <a:pt x="0" y="23"/>
                    <a:pt x="1" y="26"/>
                    <a:pt x="2" y="30"/>
                  </a:cubicBezTo>
                  <a:cubicBezTo>
                    <a:pt x="3" y="35"/>
                    <a:pt x="6" y="39"/>
                    <a:pt x="8" y="44"/>
                  </a:cubicBezTo>
                  <a:cubicBezTo>
                    <a:pt x="9" y="48"/>
                    <a:pt x="9" y="51"/>
                    <a:pt x="9" y="54"/>
                  </a:cubicBezTo>
                  <a:cubicBezTo>
                    <a:pt x="9" y="56"/>
                    <a:pt x="9" y="58"/>
                    <a:pt x="9" y="60"/>
                  </a:cubicBezTo>
                  <a:cubicBezTo>
                    <a:pt x="9" y="56"/>
                    <a:pt x="10" y="52"/>
                    <a:pt x="11" y="50"/>
                  </a:cubicBezTo>
                  <a:cubicBezTo>
                    <a:pt x="13" y="41"/>
                    <a:pt x="10" y="32"/>
                    <a:pt x="9" y="23"/>
                  </a:cubicBezTo>
                  <a:cubicBezTo>
                    <a:pt x="8" y="19"/>
                    <a:pt x="9" y="15"/>
                    <a:pt x="8" y="10"/>
                  </a:cubicBezTo>
                  <a:cubicBezTo>
                    <a:pt x="8" y="7"/>
                    <a:pt x="9" y="4"/>
                    <a:pt x="9" y="0"/>
                  </a:cubicBezTo>
                  <a:cubicBezTo>
                    <a:pt x="9" y="0"/>
                    <a:pt x="9" y="0"/>
                    <a:pt x="9" y="0"/>
                  </a:cubicBezTo>
                  <a:cubicBezTo>
                    <a:pt x="7" y="6"/>
                    <a:pt x="3" y="11"/>
                    <a:pt x="0"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31" name="Picture 2207"/>
            <p:cNvPicPr>
              <a:picLocks noChangeAspect="1" noChangeArrowheads="1"/>
            </p:cNvPicPr>
            <p:nvPr/>
          </p:nvPicPr>
          <p:blipFill>
            <a:blip r:embed="rId71" cstate="screen">
              <a:extLst>
                <a:ext uri="{28A0092B-C50C-407E-A947-70E740481C1C}">
                  <a14:useLocalDpi xmlns:a14="http://schemas.microsoft.com/office/drawing/2010/main"/>
                </a:ext>
              </a:extLst>
            </a:blip>
            <a:srcRect/>
            <a:stretch>
              <a:fillRect/>
            </a:stretch>
          </p:blipFill>
          <p:spPr bwMode="auto">
            <a:xfrm>
              <a:off x="7159597" y="3030552"/>
              <a:ext cx="90488"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2" name="Freeform 2209"/>
            <p:cNvSpPr>
              <a:spLocks/>
            </p:cNvSpPr>
            <p:nvPr/>
          </p:nvSpPr>
          <p:spPr bwMode="auto">
            <a:xfrm>
              <a:off x="7243735" y="3022615"/>
              <a:ext cx="49213" cy="98426"/>
            </a:xfrm>
            <a:custGeom>
              <a:avLst/>
              <a:gdLst>
                <a:gd name="T0" fmla="*/ 0 w 13"/>
                <a:gd name="T1" fmla="*/ 13 h 26"/>
                <a:gd name="T2" fmla="*/ 1 w 13"/>
                <a:gd name="T3" fmla="*/ 26 h 26"/>
                <a:gd name="T4" fmla="*/ 2 w 13"/>
                <a:gd name="T5" fmla="*/ 19 h 26"/>
                <a:gd name="T6" fmla="*/ 8 w 13"/>
                <a:gd name="T7" fmla="*/ 15 h 26"/>
                <a:gd name="T8" fmla="*/ 13 w 13"/>
                <a:gd name="T9" fmla="*/ 12 h 26"/>
                <a:gd name="T10" fmla="*/ 4 w 13"/>
                <a:gd name="T11" fmla="*/ 0 h 26"/>
                <a:gd name="T12" fmla="*/ 0 w 13"/>
                <a:gd name="T13" fmla="*/ 13 h 26"/>
              </a:gdLst>
              <a:ahLst/>
              <a:cxnLst>
                <a:cxn ang="0">
                  <a:pos x="T0" y="T1"/>
                </a:cxn>
                <a:cxn ang="0">
                  <a:pos x="T2" y="T3"/>
                </a:cxn>
                <a:cxn ang="0">
                  <a:pos x="T4" y="T5"/>
                </a:cxn>
                <a:cxn ang="0">
                  <a:pos x="T6" y="T7"/>
                </a:cxn>
                <a:cxn ang="0">
                  <a:pos x="T8" y="T9"/>
                </a:cxn>
                <a:cxn ang="0">
                  <a:pos x="T10" y="T11"/>
                </a:cxn>
                <a:cxn ang="0">
                  <a:pos x="T12" y="T13"/>
                </a:cxn>
              </a:cxnLst>
              <a:rect l="0" t="0" r="r" b="b"/>
              <a:pathLst>
                <a:path w="13" h="26">
                  <a:moveTo>
                    <a:pt x="0" y="13"/>
                  </a:moveTo>
                  <a:cubicBezTo>
                    <a:pt x="0" y="18"/>
                    <a:pt x="1" y="22"/>
                    <a:pt x="1" y="26"/>
                  </a:cubicBezTo>
                  <a:cubicBezTo>
                    <a:pt x="2" y="24"/>
                    <a:pt x="2" y="21"/>
                    <a:pt x="2" y="19"/>
                  </a:cubicBezTo>
                  <a:cubicBezTo>
                    <a:pt x="3" y="17"/>
                    <a:pt x="6" y="16"/>
                    <a:pt x="8" y="15"/>
                  </a:cubicBezTo>
                  <a:cubicBezTo>
                    <a:pt x="10" y="14"/>
                    <a:pt x="11" y="14"/>
                    <a:pt x="13" y="12"/>
                  </a:cubicBezTo>
                  <a:cubicBezTo>
                    <a:pt x="10" y="8"/>
                    <a:pt x="7" y="4"/>
                    <a:pt x="4" y="0"/>
                  </a:cubicBezTo>
                  <a:cubicBezTo>
                    <a:pt x="2" y="4"/>
                    <a:pt x="1" y="10"/>
                    <a:pt x="0"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2210"/>
            <p:cNvSpPr>
              <a:spLocks/>
            </p:cNvSpPr>
            <p:nvPr/>
          </p:nvSpPr>
          <p:spPr bwMode="auto">
            <a:xfrm>
              <a:off x="7172297" y="3105165"/>
              <a:ext cx="74613" cy="207964"/>
            </a:xfrm>
            <a:custGeom>
              <a:avLst/>
              <a:gdLst>
                <a:gd name="T0" fmla="*/ 18 w 20"/>
                <a:gd name="T1" fmla="*/ 27 h 55"/>
                <a:gd name="T2" fmla="*/ 14 w 20"/>
                <a:gd name="T3" fmla="*/ 21 h 55"/>
                <a:gd name="T4" fmla="*/ 8 w 20"/>
                <a:gd name="T5" fmla="*/ 15 h 55"/>
                <a:gd name="T6" fmla="*/ 1 w 20"/>
                <a:gd name="T7" fmla="*/ 0 h 55"/>
                <a:gd name="T8" fmla="*/ 1 w 20"/>
                <a:gd name="T9" fmla="*/ 0 h 55"/>
                <a:gd name="T10" fmla="*/ 3 w 20"/>
                <a:gd name="T11" fmla="*/ 19 h 55"/>
                <a:gd name="T12" fmla="*/ 17 w 20"/>
                <a:gd name="T13" fmla="*/ 30 h 55"/>
                <a:gd name="T14" fmla="*/ 17 w 20"/>
                <a:gd name="T15" fmla="*/ 41 h 55"/>
                <a:gd name="T16" fmla="*/ 15 w 20"/>
                <a:gd name="T17" fmla="*/ 48 h 55"/>
                <a:gd name="T18" fmla="*/ 16 w 20"/>
                <a:gd name="T19" fmla="*/ 55 h 55"/>
                <a:gd name="T20" fmla="*/ 18 w 20"/>
                <a:gd name="T21" fmla="*/ 54 h 55"/>
                <a:gd name="T22" fmla="*/ 16 w 20"/>
                <a:gd name="T23" fmla="*/ 48 h 55"/>
                <a:gd name="T24" fmla="*/ 17 w 20"/>
                <a:gd name="T25" fmla="*/ 40 h 55"/>
                <a:gd name="T26" fmla="*/ 18 w 20"/>
                <a:gd name="T27" fmla="*/ 30 h 55"/>
                <a:gd name="T28" fmla="*/ 18 w 20"/>
                <a:gd name="T29"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55">
                  <a:moveTo>
                    <a:pt x="18" y="27"/>
                  </a:moveTo>
                  <a:cubicBezTo>
                    <a:pt x="17" y="25"/>
                    <a:pt x="15" y="23"/>
                    <a:pt x="14" y="21"/>
                  </a:cubicBezTo>
                  <a:cubicBezTo>
                    <a:pt x="12" y="19"/>
                    <a:pt x="10" y="18"/>
                    <a:pt x="8" y="15"/>
                  </a:cubicBezTo>
                  <a:cubicBezTo>
                    <a:pt x="4" y="11"/>
                    <a:pt x="1" y="6"/>
                    <a:pt x="1" y="0"/>
                  </a:cubicBezTo>
                  <a:cubicBezTo>
                    <a:pt x="1" y="0"/>
                    <a:pt x="1" y="0"/>
                    <a:pt x="1" y="0"/>
                  </a:cubicBezTo>
                  <a:cubicBezTo>
                    <a:pt x="0" y="6"/>
                    <a:pt x="1" y="13"/>
                    <a:pt x="3" y="19"/>
                  </a:cubicBezTo>
                  <a:cubicBezTo>
                    <a:pt x="5" y="22"/>
                    <a:pt x="11" y="30"/>
                    <a:pt x="17" y="30"/>
                  </a:cubicBezTo>
                  <a:cubicBezTo>
                    <a:pt x="19" y="34"/>
                    <a:pt x="17" y="37"/>
                    <a:pt x="17" y="41"/>
                  </a:cubicBezTo>
                  <a:cubicBezTo>
                    <a:pt x="16" y="43"/>
                    <a:pt x="15" y="46"/>
                    <a:pt x="15" y="48"/>
                  </a:cubicBezTo>
                  <a:cubicBezTo>
                    <a:pt x="15" y="50"/>
                    <a:pt x="15" y="52"/>
                    <a:pt x="16" y="55"/>
                  </a:cubicBezTo>
                  <a:cubicBezTo>
                    <a:pt x="17" y="54"/>
                    <a:pt x="17" y="54"/>
                    <a:pt x="18" y="54"/>
                  </a:cubicBezTo>
                  <a:cubicBezTo>
                    <a:pt x="17" y="52"/>
                    <a:pt x="16" y="50"/>
                    <a:pt x="16" y="48"/>
                  </a:cubicBezTo>
                  <a:cubicBezTo>
                    <a:pt x="16" y="46"/>
                    <a:pt x="17" y="43"/>
                    <a:pt x="17" y="40"/>
                  </a:cubicBezTo>
                  <a:cubicBezTo>
                    <a:pt x="18" y="37"/>
                    <a:pt x="20" y="33"/>
                    <a:pt x="18" y="30"/>
                  </a:cubicBezTo>
                  <a:cubicBezTo>
                    <a:pt x="18" y="29"/>
                    <a:pt x="18" y="28"/>
                    <a:pt x="18"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2211"/>
            <p:cNvSpPr>
              <a:spLocks noEditPoints="1"/>
            </p:cNvSpPr>
            <p:nvPr/>
          </p:nvSpPr>
          <p:spPr bwMode="auto">
            <a:xfrm>
              <a:off x="7175472" y="2992452"/>
              <a:ext cx="117476" cy="222252"/>
            </a:xfrm>
            <a:custGeom>
              <a:avLst/>
              <a:gdLst>
                <a:gd name="T0" fmla="*/ 24 w 31"/>
                <a:gd name="T1" fmla="*/ 37 h 59"/>
                <a:gd name="T2" fmla="*/ 21 w 31"/>
                <a:gd name="T3" fmla="*/ 43 h 59"/>
                <a:gd name="T4" fmla="*/ 21 w 31"/>
                <a:gd name="T5" fmla="*/ 36 h 59"/>
                <a:gd name="T6" fmla="*/ 20 w 31"/>
                <a:gd name="T7" fmla="*/ 32 h 59"/>
                <a:gd name="T8" fmla="*/ 20 w 31"/>
                <a:gd name="T9" fmla="*/ 28 h 59"/>
                <a:gd name="T10" fmla="*/ 24 w 31"/>
                <a:gd name="T11" fmla="*/ 25 h 59"/>
                <a:gd name="T12" fmla="*/ 24 w 31"/>
                <a:gd name="T13" fmla="*/ 24 h 59"/>
                <a:gd name="T14" fmla="*/ 27 w 31"/>
                <a:gd name="T15" fmla="*/ 22 h 59"/>
                <a:gd name="T16" fmla="*/ 25 w 31"/>
                <a:gd name="T17" fmla="*/ 23 h 59"/>
                <a:gd name="T18" fmla="*/ 24 w 31"/>
                <a:gd name="T19" fmla="*/ 24 h 59"/>
                <a:gd name="T20" fmla="*/ 21 w 31"/>
                <a:gd name="T21" fmla="*/ 26 h 59"/>
                <a:gd name="T22" fmla="*/ 19 w 31"/>
                <a:gd name="T23" fmla="*/ 28 h 59"/>
                <a:gd name="T24" fmla="*/ 19 w 31"/>
                <a:gd name="T25" fmla="*/ 26 h 59"/>
                <a:gd name="T26" fmla="*/ 19 w 31"/>
                <a:gd name="T27" fmla="*/ 19 h 59"/>
                <a:gd name="T28" fmla="*/ 20 w 31"/>
                <a:gd name="T29" fmla="*/ 14 h 59"/>
                <a:gd name="T30" fmla="*/ 22 w 31"/>
                <a:gd name="T31" fmla="*/ 9 h 59"/>
                <a:gd name="T32" fmla="*/ 18 w 31"/>
                <a:gd name="T33" fmla="*/ 19 h 59"/>
                <a:gd name="T34" fmla="*/ 17 w 31"/>
                <a:gd name="T35" fmla="*/ 18 h 59"/>
                <a:gd name="T36" fmla="*/ 16 w 31"/>
                <a:gd name="T37" fmla="*/ 7 h 59"/>
                <a:gd name="T38" fmla="*/ 16 w 31"/>
                <a:gd name="T39" fmla="*/ 15 h 59"/>
                <a:gd name="T40" fmla="*/ 17 w 31"/>
                <a:gd name="T41" fmla="*/ 22 h 59"/>
                <a:gd name="T42" fmla="*/ 19 w 31"/>
                <a:gd name="T43" fmla="*/ 37 h 59"/>
                <a:gd name="T44" fmla="*/ 19 w 31"/>
                <a:gd name="T45" fmla="*/ 44 h 59"/>
                <a:gd name="T46" fmla="*/ 17 w 31"/>
                <a:gd name="T47" fmla="*/ 50 h 59"/>
                <a:gd name="T48" fmla="*/ 17 w 31"/>
                <a:gd name="T49" fmla="*/ 43 h 59"/>
                <a:gd name="T50" fmla="*/ 14 w 31"/>
                <a:gd name="T51" fmla="*/ 35 h 59"/>
                <a:gd name="T52" fmla="*/ 9 w 31"/>
                <a:gd name="T53" fmla="*/ 26 h 59"/>
                <a:gd name="T54" fmla="*/ 8 w 31"/>
                <a:gd name="T55" fmla="*/ 15 h 59"/>
                <a:gd name="T56" fmla="*/ 11 w 31"/>
                <a:gd name="T57" fmla="*/ 31 h 59"/>
                <a:gd name="T58" fmla="*/ 15 w 31"/>
                <a:gd name="T59" fmla="*/ 41 h 59"/>
                <a:gd name="T60" fmla="*/ 16 w 31"/>
                <a:gd name="T61" fmla="*/ 46 h 59"/>
                <a:gd name="T62" fmla="*/ 17 w 31"/>
                <a:gd name="T63" fmla="*/ 54 h 59"/>
                <a:gd name="T64" fmla="*/ 16 w 31"/>
                <a:gd name="T65" fmla="*/ 55 h 59"/>
                <a:gd name="T66" fmla="*/ 10 w 31"/>
                <a:gd name="T67" fmla="*/ 48 h 59"/>
                <a:gd name="T68" fmla="*/ 3 w 31"/>
                <a:gd name="T69" fmla="*/ 40 h 59"/>
                <a:gd name="T70" fmla="*/ 0 w 31"/>
                <a:gd name="T71" fmla="*/ 32 h 59"/>
                <a:gd name="T72" fmla="*/ 4 w 31"/>
                <a:gd name="T73" fmla="*/ 43 h 59"/>
                <a:gd name="T74" fmla="*/ 6 w 31"/>
                <a:gd name="T75" fmla="*/ 45 h 59"/>
                <a:gd name="T76" fmla="*/ 12 w 31"/>
                <a:gd name="T77" fmla="*/ 51 h 59"/>
                <a:gd name="T78" fmla="*/ 16 w 31"/>
                <a:gd name="T79" fmla="*/ 57 h 59"/>
                <a:gd name="T80" fmla="*/ 17 w 31"/>
                <a:gd name="T81" fmla="*/ 59 h 59"/>
                <a:gd name="T82" fmla="*/ 18 w 31"/>
                <a:gd name="T83" fmla="*/ 55 h 59"/>
                <a:gd name="T84" fmla="*/ 19 w 31"/>
                <a:gd name="T85" fmla="*/ 52 h 59"/>
                <a:gd name="T86" fmla="*/ 21 w 31"/>
                <a:gd name="T87" fmla="*/ 51 h 59"/>
                <a:gd name="T88" fmla="*/ 22 w 31"/>
                <a:gd name="T89" fmla="*/ 51 h 59"/>
                <a:gd name="T90" fmla="*/ 27 w 31"/>
                <a:gd name="T91" fmla="*/ 47 h 59"/>
                <a:gd name="T92" fmla="*/ 29 w 31"/>
                <a:gd name="T93" fmla="*/ 44 h 59"/>
                <a:gd name="T94" fmla="*/ 26 w 31"/>
                <a:gd name="T95" fmla="*/ 47 h 59"/>
                <a:gd name="T96" fmla="*/ 22 w 31"/>
                <a:gd name="T97" fmla="*/ 50 h 59"/>
                <a:gd name="T98" fmla="*/ 21 w 31"/>
                <a:gd name="T99" fmla="*/ 50 h 59"/>
                <a:gd name="T100" fmla="*/ 19 w 31"/>
                <a:gd name="T101" fmla="*/ 51 h 59"/>
                <a:gd name="T102" fmla="*/ 22 w 31"/>
                <a:gd name="T103" fmla="*/ 45 h 59"/>
                <a:gd name="T104" fmla="*/ 25 w 31"/>
                <a:gd name="T105" fmla="*/ 38 h 59"/>
                <a:gd name="T106" fmla="*/ 27 w 31"/>
                <a:gd name="T107" fmla="*/ 34 h 59"/>
                <a:gd name="T108" fmla="*/ 31 w 31"/>
                <a:gd name="T109" fmla="*/ 30 h 59"/>
                <a:gd name="T110" fmla="*/ 25 w 31"/>
                <a:gd name="T111" fmla="*/ 36 h 59"/>
                <a:gd name="T112" fmla="*/ 19 w 31"/>
                <a:gd name="T113" fmla="*/ 28 h 59"/>
                <a:gd name="T114" fmla="*/ 19 w 31"/>
                <a:gd name="T115"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59">
                  <a:moveTo>
                    <a:pt x="25" y="36"/>
                  </a:moveTo>
                  <a:cubicBezTo>
                    <a:pt x="24" y="36"/>
                    <a:pt x="24" y="37"/>
                    <a:pt x="24" y="37"/>
                  </a:cubicBezTo>
                  <a:cubicBezTo>
                    <a:pt x="23" y="39"/>
                    <a:pt x="23" y="39"/>
                    <a:pt x="23" y="39"/>
                  </a:cubicBezTo>
                  <a:cubicBezTo>
                    <a:pt x="22" y="40"/>
                    <a:pt x="22" y="42"/>
                    <a:pt x="21" y="43"/>
                  </a:cubicBezTo>
                  <a:cubicBezTo>
                    <a:pt x="21" y="42"/>
                    <a:pt x="21" y="41"/>
                    <a:pt x="21" y="40"/>
                  </a:cubicBezTo>
                  <a:cubicBezTo>
                    <a:pt x="21" y="39"/>
                    <a:pt x="21" y="38"/>
                    <a:pt x="21" y="36"/>
                  </a:cubicBezTo>
                  <a:cubicBezTo>
                    <a:pt x="21" y="35"/>
                    <a:pt x="20" y="34"/>
                    <a:pt x="20" y="33"/>
                  </a:cubicBezTo>
                  <a:cubicBezTo>
                    <a:pt x="20" y="32"/>
                    <a:pt x="20" y="32"/>
                    <a:pt x="20" y="32"/>
                  </a:cubicBezTo>
                  <a:cubicBezTo>
                    <a:pt x="20" y="31"/>
                    <a:pt x="20" y="31"/>
                    <a:pt x="20" y="30"/>
                  </a:cubicBezTo>
                  <a:cubicBezTo>
                    <a:pt x="20" y="29"/>
                    <a:pt x="20" y="29"/>
                    <a:pt x="20" y="28"/>
                  </a:cubicBezTo>
                  <a:cubicBezTo>
                    <a:pt x="21" y="27"/>
                    <a:pt x="21" y="27"/>
                    <a:pt x="22" y="26"/>
                  </a:cubicBezTo>
                  <a:cubicBezTo>
                    <a:pt x="22" y="26"/>
                    <a:pt x="23" y="25"/>
                    <a:pt x="24" y="25"/>
                  </a:cubicBezTo>
                  <a:cubicBezTo>
                    <a:pt x="24" y="24"/>
                    <a:pt x="24" y="24"/>
                    <a:pt x="24" y="24"/>
                  </a:cubicBezTo>
                  <a:cubicBezTo>
                    <a:pt x="24" y="24"/>
                    <a:pt x="24" y="24"/>
                    <a:pt x="24" y="24"/>
                  </a:cubicBezTo>
                  <a:cubicBezTo>
                    <a:pt x="25" y="24"/>
                    <a:pt x="25" y="24"/>
                    <a:pt x="25" y="23"/>
                  </a:cubicBezTo>
                  <a:cubicBezTo>
                    <a:pt x="26" y="23"/>
                    <a:pt x="27" y="23"/>
                    <a:pt x="27" y="22"/>
                  </a:cubicBezTo>
                  <a:cubicBezTo>
                    <a:pt x="28" y="22"/>
                    <a:pt x="29" y="22"/>
                    <a:pt x="30" y="21"/>
                  </a:cubicBezTo>
                  <a:cubicBezTo>
                    <a:pt x="28" y="22"/>
                    <a:pt x="27" y="22"/>
                    <a:pt x="25" y="23"/>
                  </a:cubicBezTo>
                  <a:cubicBezTo>
                    <a:pt x="25" y="23"/>
                    <a:pt x="24" y="23"/>
                    <a:pt x="24" y="23"/>
                  </a:cubicBezTo>
                  <a:cubicBezTo>
                    <a:pt x="24" y="24"/>
                    <a:pt x="24" y="24"/>
                    <a:pt x="24" y="24"/>
                  </a:cubicBezTo>
                  <a:cubicBezTo>
                    <a:pt x="23" y="24"/>
                    <a:pt x="23" y="24"/>
                    <a:pt x="23" y="24"/>
                  </a:cubicBezTo>
                  <a:cubicBezTo>
                    <a:pt x="22" y="25"/>
                    <a:pt x="22" y="25"/>
                    <a:pt x="21" y="26"/>
                  </a:cubicBezTo>
                  <a:cubicBezTo>
                    <a:pt x="21" y="26"/>
                    <a:pt x="20" y="27"/>
                    <a:pt x="20" y="27"/>
                  </a:cubicBezTo>
                  <a:cubicBezTo>
                    <a:pt x="19" y="28"/>
                    <a:pt x="19" y="28"/>
                    <a:pt x="19" y="28"/>
                  </a:cubicBezTo>
                  <a:cubicBezTo>
                    <a:pt x="19" y="28"/>
                    <a:pt x="19" y="27"/>
                    <a:pt x="19" y="27"/>
                  </a:cubicBezTo>
                  <a:cubicBezTo>
                    <a:pt x="19" y="27"/>
                    <a:pt x="19" y="26"/>
                    <a:pt x="19" y="26"/>
                  </a:cubicBezTo>
                  <a:cubicBezTo>
                    <a:pt x="19" y="25"/>
                    <a:pt x="19" y="24"/>
                    <a:pt x="19" y="23"/>
                  </a:cubicBezTo>
                  <a:cubicBezTo>
                    <a:pt x="19" y="22"/>
                    <a:pt x="19" y="20"/>
                    <a:pt x="19" y="19"/>
                  </a:cubicBezTo>
                  <a:cubicBezTo>
                    <a:pt x="19" y="18"/>
                    <a:pt x="19" y="17"/>
                    <a:pt x="19" y="16"/>
                  </a:cubicBezTo>
                  <a:cubicBezTo>
                    <a:pt x="19" y="16"/>
                    <a:pt x="20" y="15"/>
                    <a:pt x="20" y="14"/>
                  </a:cubicBezTo>
                  <a:cubicBezTo>
                    <a:pt x="20" y="13"/>
                    <a:pt x="20" y="12"/>
                    <a:pt x="21" y="12"/>
                  </a:cubicBezTo>
                  <a:cubicBezTo>
                    <a:pt x="21" y="11"/>
                    <a:pt x="21" y="10"/>
                    <a:pt x="22" y="9"/>
                  </a:cubicBezTo>
                  <a:cubicBezTo>
                    <a:pt x="21" y="11"/>
                    <a:pt x="20" y="12"/>
                    <a:pt x="19" y="14"/>
                  </a:cubicBezTo>
                  <a:cubicBezTo>
                    <a:pt x="19" y="15"/>
                    <a:pt x="18" y="17"/>
                    <a:pt x="18" y="19"/>
                  </a:cubicBezTo>
                  <a:cubicBezTo>
                    <a:pt x="18" y="20"/>
                    <a:pt x="18" y="21"/>
                    <a:pt x="18" y="22"/>
                  </a:cubicBezTo>
                  <a:cubicBezTo>
                    <a:pt x="17" y="20"/>
                    <a:pt x="17" y="19"/>
                    <a:pt x="17" y="18"/>
                  </a:cubicBezTo>
                  <a:cubicBezTo>
                    <a:pt x="17" y="17"/>
                    <a:pt x="17" y="16"/>
                    <a:pt x="17" y="15"/>
                  </a:cubicBezTo>
                  <a:cubicBezTo>
                    <a:pt x="16" y="12"/>
                    <a:pt x="16" y="10"/>
                    <a:pt x="16" y="7"/>
                  </a:cubicBezTo>
                  <a:cubicBezTo>
                    <a:pt x="16" y="5"/>
                    <a:pt x="17" y="2"/>
                    <a:pt x="17" y="0"/>
                  </a:cubicBezTo>
                  <a:cubicBezTo>
                    <a:pt x="16" y="5"/>
                    <a:pt x="16" y="10"/>
                    <a:pt x="16" y="15"/>
                  </a:cubicBezTo>
                  <a:cubicBezTo>
                    <a:pt x="16" y="16"/>
                    <a:pt x="16" y="17"/>
                    <a:pt x="16" y="18"/>
                  </a:cubicBezTo>
                  <a:cubicBezTo>
                    <a:pt x="16" y="20"/>
                    <a:pt x="16" y="21"/>
                    <a:pt x="17" y="22"/>
                  </a:cubicBezTo>
                  <a:cubicBezTo>
                    <a:pt x="17" y="25"/>
                    <a:pt x="18" y="27"/>
                    <a:pt x="18" y="29"/>
                  </a:cubicBezTo>
                  <a:cubicBezTo>
                    <a:pt x="19" y="32"/>
                    <a:pt x="19" y="34"/>
                    <a:pt x="19" y="37"/>
                  </a:cubicBezTo>
                  <a:cubicBezTo>
                    <a:pt x="19" y="38"/>
                    <a:pt x="20" y="39"/>
                    <a:pt x="20" y="40"/>
                  </a:cubicBezTo>
                  <a:cubicBezTo>
                    <a:pt x="20" y="41"/>
                    <a:pt x="19" y="43"/>
                    <a:pt x="19" y="44"/>
                  </a:cubicBezTo>
                  <a:cubicBezTo>
                    <a:pt x="19" y="45"/>
                    <a:pt x="19" y="46"/>
                    <a:pt x="18" y="47"/>
                  </a:cubicBezTo>
                  <a:cubicBezTo>
                    <a:pt x="18" y="48"/>
                    <a:pt x="18" y="49"/>
                    <a:pt x="17" y="50"/>
                  </a:cubicBezTo>
                  <a:cubicBezTo>
                    <a:pt x="17" y="48"/>
                    <a:pt x="17" y="47"/>
                    <a:pt x="17" y="46"/>
                  </a:cubicBezTo>
                  <a:cubicBezTo>
                    <a:pt x="17" y="45"/>
                    <a:pt x="17" y="44"/>
                    <a:pt x="17" y="43"/>
                  </a:cubicBezTo>
                  <a:cubicBezTo>
                    <a:pt x="16" y="42"/>
                    <a:pt x="16" y="41"/>
                    <a:pt x="16" y="40"/>
                  </a:cubicBezTo>
                  <a:cubicBezTo>
                    <a:pt x="15" y="39"/>
                    <a:pt x="15" y="37"/>
                    <a:pt x="14" y="35"/>
                  </a:cubicBezTo>
                  <a:cubicBezTo>
                    <a:pt x="13" y="34"/>
                    <a:pt x="12" y="32"/>
                    <a:pt x="11" y="31"/>
                  </a:cubicBezTo>
                  <a:cubicBezTo>
                    <a:pt x="11" y="29"/>
                    <a:pt x="10" y="27"/>
                    <a:pt x="9" y="26"/>
                  </a:cubicBezTo>
                  <a:cubicBezTo>
                    <a:pt x="9" y="24"/>
                    <a:pt x="9" y="22"/>
                    <a:pt x="8" y="20"/>
                  </a:cubicBezTo>
                  <a:cubicBezTo>
                    <a:pt x="8" y="19"/>
                    <a:pt x="8" y="17"/>
                    <a:pt x="8" y="15"/>
                  </a:cubicBezTo>
                  <a:cubicBezTo>
                    <a:pt x="8" y="19"/>
                    <a:pt x="8" y="22"/>
                    <a:pt x="9" y="26"/>
                  </a:cubicBezTo>
                  <a:cubicBezTo>
                    <a:pt x="9" y="28"/>
                    <a:pt x="10" y="29"/>
                    <a:pt x="11" y="31"/>
                  </a:cubicBezTo>
                  <a:cubicBezTo>
                    <a:pt x="11" y="33"/>
                    <a:pt x="12" y="34"/>
                    <a:pt x="13" y="36"/>
                  </a:cubicBezTo>
                  <a:cubicBezTo>
                    <a:pt x="14" y="37"/>
                    <a:pt x="14" y="39"/>
                    <a:pt x="15" y="41"/>
                  </a:cubicBezTo>
                  <a:cubicBezTo>
                    <a:pt x="15" y="41"/>
                    <a:pt x="15" y="42"/>
                    <a:pt x="15" y="43"/>
                  </a:cubicBezTo>
                  <a:cubicBezTo>
                    <a:pt x="16" y="44"/>
                    <a:pt x="16" y="45"/>
                    <a:pt x="16" y="46"/>
                  </a:cubicBezTo>
                  <a:cubicBezTo>
                    <a:pt x="16" y="48"/>
                    <a:pt x="16" y="49"/>
                    <a:pt x="16" y="51"/>
                  </a:cubicBezTo>
                  <a:cubicBezTo>
                    <a:pt x="16" y="52"/>
                    <a:pt x="16" y="53"/>
                    <a:pt x="17" y="54"/>
                  </a:cubicBezTo>
                  <a:cubicBezTo>
                    <a:pt x="16" y="54"/>
                    <a:pt x="16" y="54"/>
                    <a:pt x="16" y="55"/>
                  </a:cubicBezTo>
                  <a:cubicBezTo>
                    <a:pt x="16" y="55"/>
                    <a:pt x="16" y="55"/>
                    <a:pt x="16" y="55"/>
                  </a:cubicBezTo>
                  <a:cubicBezTo>
                    <a:pt x="15" y="53"/>
                    <a:pt x="14" y="52"/>
                    <a:pt x="13" y="51"/>
                  </a:cubicBezTo>
                  <a:cubicBezTo>
                    <a:pt x="12" y="50"/>
                    <a:pt x="11" y="49"/>
                    <a:pt x="10" y="48"/>
                  </a:cubicBezTo>
                  <a:cubicBezTo>
                    <a:pt x="10" y="47"/>
                    <a:pt x="9" y="46"/>
                    <a:pt x="8" y="45"/>
                  </a:cubicBezTo>
                  <a:cubicBezTo>
                    <a:pt x="6" y="44"/>
                    <a:pt x="4" y="42"/>
                    <a:pt x="3" y="40"/>
                  </a:cubicBezTo>
                  <a:cubicBezTo>
                    <a:pt x="2" y="38"/>
                    <a:pt x="2" y="37"/>
                    <a:pt x="1" y="36"/>
                  </a:cubicBezTo>
                  <a:cubicBezTo>
                    <a:pt x="1" y="35"/>
                    <a:pt x="0" y="34"/>
                    <a:pt x="0" y="32"/>
                  </a:cubicBezTo>
                  <a:cubicBezTo>
                    <a:pt x="1" y="35"/>
                    <a:pt x="1" y="37"/>
                    <a:pt x="2" y="40"/>
                  </a:cubicBezTo>
                  <a:cubicBezTo>
                    <a:pt x="3" y="41"/>
                    <a:pt x="4" y="42"/>
                    <a:pt x="4" y="43"/>
                  </a:cubicBezTo>
                  <a:cubicBezTo>
                    <a:pt x="5" y="44"/>
                    <a:pt x="5" y="44"/>
                    <a:pt x="6" y="45"/>
                  </a:cubicBezTo>
                  <a:cubicBezTo>
                    <a:pt x="6" y="45"/>
                    <a:pt x="6" y="45"/>
                    <a:pt x="6" y="45"/>
                  </a:cubicBezTo>
                  <a:cubicBezTo>
                    <a:pt x="7" y="46"/>
                    <a:pt x="7" y="46"/>
                    <a:pt x="7" y="46"/>
                  </a:cubicBezTo>
                  <a:cubicBezTo>
                    <a:pt x="9" y="48"/>
                    <a:pt x="11" y="49"/>
                    <a:pt x="12" y="51"/>
                  </a:cubicBezTo>
                  <a:cubicBezTo>
                    <a:pt x="13" y="52"/>
                    <a:pt x="14" y="53"/>
                    <a:pt x="15" y="54"/>
                  </a:cubicBezTo>
                  <a:cubicBezTo>
                    <a:pt x="15" y="55"/>
                    <a:pt x="16" y="56"/>
                    <a:pt x="16" y="57"/>
                  </a:cubicBezTo>
                  <a:cubicBezTo>
                    <a:pt x="16" y="57"/>
                    <a:pt x="16" y="58"/>
                    <a:pt x="16" y="58"/>
                  </a:cubicBezTo>
                  <a:cubicBezTo>
                    <a:pt x="16" y="59"/>
                    <a:pt x="17" y="59"/>
                    <a:pt x="17" y="59"/>
                  </a:cubicBezTo>
                  <a:cubicBezTo>
                    <a:pt x="18" y="59"/>
                    <a:pt x="18" y="59"/>
                    <a:pt x="18" y="58"/>
                  </a:cubicBezTo>
                  <a:cubicBezTo>
                    <a:pt x="18" y="57"/>
                    <a:pt x="18" y="56"/>
                    <a:pt x="18" y="55"/>
                  </a:cubicBezTo>
                  <a:cubicBezTo>
                    <a:pt x="18" y="54"/>
                    <a:pt x="18" y="53"/>
                    <a:pt x="19" y="53"/>
                  </a:cubicBezTo>
                  <a:cubicBezTo>
                    <a:pt x="19" y="53"/>
                    <a:pt x="19" y="52"/>
                    <a:pt x="19" y="52"/>
                  </a:cubicBezTo>
                  <a:cubicBezTo>
                    <a:pt x="20" y="52"/>
                    <a:pt x="20" y="52"/>
                    <a:pt x="21" y="51"/>
                  </a:cubicBezTo>
                  <a:cubicBezTo>
                    <a:pt x="21" y="51"/>
                    <a:pt x="21" y="51"/>
                    <a:pt x="21" y="51"/>
                  </a:cubicBezTo>
                  <a:cubicBezTo>
                    <a:pt x="22" y="51"/>
                    <a:pt x="22" y="51"/>
                    <a:pt x="22" y="51"/>
                  </a:cubicBezTo>
                  <a:cubicBezTo>
                    <a:pt x="22" y="51"/>
                    <a:pt x="22" y="51"/>
                    <a:pt x="22" y="51"/>
                  </a:cubicBezTo>
                  <a:cubicBezTo>
                    <a:pt x="23" y="50"/>
                    <a:pt x="23" y="50"/>
                    <a:pt x="24" y="50"/>
                  </a:cubicBezTo>
                  <a:cubicBezTo>
                    <a:pt x="25" y="49"/>
                    <a:pt x="26" y="48"/>
                    <a:pt x="27" y="47"/>
                  </a:cubicBezTo>
                  <a:cubicBezTo>
                    <a:pt x="27" y="46"/>
                    <a:pt x="27" y="46"/>
                    <a:pt x="28" y="46"/>
                  </a:cubicBezTo>
                  <a:cubicBezTo>
                    <a:pt x="28" y="45"/>
                    <a:pt x="29" y="45"/>
                    <a:pt x="29" y="44"/>
                  </a:cubicBezTo>
                  <a:cubicBezTo>
                    <a:pt x="29" y="45"/>
                    <a:pt x="28" y="45"/>
                    <a:pt x="28" y="45"/>
                  </a:cubicBezTo>
                  <a:cubicBezTo>
                    <a:pt x="27" y="46"/>
                    <a:pt x="27" y="46"/>
                    <a:pt x="26" y="47"/>
                  </a:cubicBezTo>
                  <a:cubicBezTo>
                    <a:pt x="25" y="47"/>
                    <a:pt x="24" y="48"/>
                    <a:pt x="23" y="49"/>
                  </a:cubicBezTo>
                  <a:cubicBezTo>
                    <a:pt x="23" y="49"/>
                    <a:pt x="22" y="49"/>
                    <a:pt x="22" y="50"/>
                  </a:cubicBezTo>
                  <a:cubicBezTo>
                    <a:pt x="22" y="50"/>
                    <a:pt x="22" y="50"/>
                    <a:pt x="21" y="50"/>
                  </a:cubicBezTo>
                  <a:cubicBezTo>
                    <a:pt x="21" y="50"/>
                    <a:pt x="21" y="50"/>
                    <a:pt x="21" y="50"/>
                  </a:cubicBezTo>
                  <a:cubicBezTo>
                    <a:pt x="21" y="50"/>
                    <a:pt x="20" y="50"/>
                    <a:pt x="20" y="50"/>
                  </a:cubicBezTo>
                  <a:cubicBezTo>
                    <a:pt x="20" y="51"/>
                    <a:pt x="19" y="51"/>
                    <a:pt x="19" y="51"/>
                  </a:cubicBezTo>
                  <a:cubicBezTo>
                    <a:pt x="19" y="50"/>
                    <a:pt x="19" y="50"/>
                    <a:pt x="20" y="49"/>
                  </a:cubicBezTo>
                  <a:cubicBezTo>
                    <a:pt x="22" y="45"/>
                    <a:pt x="22" y="45"/>
                    <a:pt x="22" y="45"/>
                  </a:cubicBezTo>
                  <a:cubicBezTo>
                    <a:pt x="22" y="43"/>
                    <a:pt x="23" y="41"/>
                    <a:pt x="24" y="39"/>
                  </a:cubicBezTo>
                  <a:cubicBezTo>
                    <a:pt x="25" y="38"/>
                    <a:pt x="25" y="38"/>
                    <a:pt x="25" y="38"/>
                  </a:cubicBezTo>
                  <a:cubicBezTo>
                    <a:pt x="25" y="37"/>
                    <a:pt x="25" y="37"/>
                    <a:pt x="25" y="36"/>
                  </a:cubicBezTo>
                  <a:cubicBezTo>
                    <a:pt x="26" y="36"/>
                    <a:pt x="26" y="35"/>
                    <a:pt x="27" y="34"/>
                  </a:cubicBezTo>
                  <a:cubicBezTo>
                    <a:pt x="27" y="33"/>
                    <a:pt x="28" y="32"/>
                    <a:pt x="29" y="32"/>
                  </a:cubicBezTo>
                  <a:cubicBezTo>
                    <a:pt x="29" y="31"/>
                    <a:pt x="30" y="30"/>
                    <a:pt x="31" y="30"/>
                  </a:cubicBezTo>
                  <a:cubicBezTo>
                    <a:pt x="29" y="31"/>
                    <a:pt x="28" y="32"/>
                    <a:pt x="26" y="34"/>
                  </a:cubicBezTo>
                  <a:cubicBezTo>
                    <a:pt x="26" y="34"/>
                    <a:pt x="25" y="35"/>
                    <a:pt x="25" y="36"/>
                  </a:cubicBezTo>
                  <a:close/>
                  <a:moveTo>
                    <a:pt x="19" y="28"/>
                  </a:moveTo>
                  <a:cubicBezTo>
                    <a:pt x="19" y="28"/>
                    <a:pt x="19" y="28"/>
                    <a:pt x="19" y="28"/>
                  </a:cubicBezTo>
                  <a:cubicBezTo>
                    <a:pt x="19" y="28"/>
                    <a:pt x="19" y="28"/>
                    <a:pt x="19" y="28"/>
                  </a:cubicBezTo>
                  <a:cubicBezTo>
                    <a:pt x="19" y="28"/>
                    <a:pt x="19" y="28"/>
                    <a:pt x="19" y="2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2212"/>
            <p:cNvSpPr>
              <a:spLocks/>
            </p:cNvSpPr>
            <p:nvPr/>
          </p:nvSpPr>
          <p:spPr bwMode="auto">
            <a:xfrm>
              <a:off x="6965921" y="2617800"/>
              <a:ext cx="206376" cy="93663"/>
            </a:xfrm>
            <a:custGeom>
              <a:avLst/>
              <a:gdLst>
                <a:gd name="T0" fmla="*/ 11 w 55"/>
                <a:gd name="T1" fmla="*/ 15 h 25"/>
                <a:gd name="T2" fmla="*/ 13 w 55"/>
                <a:gd name="T3" fmla="*/ 16 h 25"/>
                <a:gd name="T4" fmla="*/ 24 w 55"/>
                <a:gd name="T5" fmla="*/ 18 h 25"/>
                <a:gd name="T6" fmla="*/ 40 w 55"/>
                <a:gd name="T7" fmla="*/ 19 h 25"/>
                <a:gd name="T8" fmla="*/ 49 w 55"/>
                <a:gd name="T9" fmla="*/ 23 h 25"/>
                <a:gd name="T10" fmla="*/ 55 w 55"/>
                <a:gd name="T11" fmla="*/ 25 h 25"/>
                <a:gd name="T12" fmla="*/ 46 w 55"/>
                <a:gd name="T13" fmla="*/ 19 h 25"/>
                <a:gd name="T14" fmla="*/ 21 w 55"/>
                <a:gd name="T15" fmla="*/ 9 h 25"/>
                <a:gd name="T16" fmla="*/ 9 w 55"/>
                <a:gd name="T17" fmla="*/ 4 h 25"/>
                <a:gd name="T18" fmla="*/ 0 w 55"/>
                <a:gd name="T19" fmla="*/ 0 h 25"/>
                <a:gd name="T20" fmla="*/ 0 w 55"/>
                <a:gd name="T21" fmla="*/ 0 h 25"/>
                <a:gd name="T22" fmla="*/ 11 w 55"/>
                <a:gd name="T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25">
                  <a:moveTo>
                    <a:pt x="11" y="15"/>
                  </a:moveTo>
                  <a:cubicBezTo>
                    <a:pt x="11" y="15"/>
                    <a:pt x="12" y="15"/>
                    <a:pt x="13" y="16"/>
                  </a:cubicBezTo>
                  <a:cubicBezTo>
                    <a:pt x="17" y="17"/>
                    <a:pt x="20" y="18"/>
                    <a:pt x="24" y="18"/>
                  </a:cubicBezTo>
                  <a:cubicBezTo>
                    <a:pt x="29" y="20"/>
                    <a:pt x="34" y="19"/>
                    <a:pt x="40" y="19"/>
                  </a:cubicBezTo>
                  <a:cubicBezTo>
                    <a:pt x="43" y="20"/>
                    <a:pt x="46" y="21"/>
                    <a:pt x="49" y="23"/>
                  </a:cubicBezTo>
                  <a:cubicBezTo>
                    <a:pt x="51" y="23"/>
                    <a:pt x="53" y="24"/>
                    <a:pt x="55" y="25"/>
                  </a:cubicBezTo>
                  <a:cubicBezTo>
                    <a:pt x="51" y="23"/>
                    <a:pt x="48" y="20"/>
                    <a:pt x="46" y="19"/>
                  </a:cubicBezTo>
                  <a:cubicBezTo>
                    <a:pt x="39" y="13"/>
                    <a:pt x="30" y="12"/>
                    <a:pt x="21" y="9"/>
                  </a:cubicBezTo>
                  <a:cubicBezTo>
                    <a:pt x="17" y="8"/>
                    <a:pt x="13" y="6"/>
                    <a:pt x="9" y="4"/>
                  </a:cubicBezTo>
                  <a:cubicBezTo>
                    <a:pt x="6" y="3"/>
                    <a:pt x="3" y="1"/>
                    <a:pt x="0" y="0"/>
                  </a:cubicBezTo>
                  <a:cubicBezTo>
                    <a:pt x="0" y="0"/>
                    <a:pt x="0" y="0"/>
                    <a:pt x="0" y="0"/>
                  </a:cubicBezTo>
                  <a:cubicBezTo>
                    <a:pt x="4" y="4"/>
                    <a:pt x="7" y="9"/>
                    <a:pt x="11"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36" name="Picture 2213"/>
            <p:cNvPicPr>
              <a:picLocks noChangeAspect="1" noChangeArrowheads="1"/>
            </p:cNvPicPr>
            <p:nvPr/>
          </p:nvPicPr>
          <p:blipFill>
            <a:blip r:embed="rId72" cstate="screen">
              <a:extLst>
                <a:ext uri="{28A0092B-C50C-407E-A947-70E740481C1C}">
                  <a14:useLocalDpi xmlns:a14="http://schemas.microsoft.com/office/drawing/2010/main"/>
                </a:ext>
              </a:extLst>
            </a:blip>
            <a:srcRect/>
            <a:stretch>
              <a:fillRect/>
            </a:stretch>
          </p:blipFill>
          <p:spPr bwMode="auto">
            <a:xfrm>
              <a:off x="6989733" y="2659075"/>
              <a:ext cx="192089"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7" name="Picture 2214"/>
            <p:cNvPicPr>
              <a:picLocks noChangeAspect="1" noChangeArrowheads="1"/>
            </p:cNvPicPr>
            <p:nvPr/>
          </p:nvPicPr>
          <p:blipFill>
            <a:blip r:embed="rId73" cstate="screen">
              <a:extLst>
                <a:ext uri="{28A0092B-C50C-407E-A947-70E740481C1C}">
                  <a14:useLocalDpi xmlns:a14="http://schemas.microsoft.com/office/drawing/2010/main"/>
                </a:ext>
              </a:extLst>
            </a:blip>
            <a:srcRect/>
            <a:stretch>
              <a:fillRect/>
            </a:stretch>
          </p:blipFill>
          <p:spPr bwMode="auto">
            <a:xfrm>
              <a:off x="6951633" y="2593987"/>
              <a:ext cx="258764"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8" name="Freeform 2215"/>
            <p:cNvSpPr>
              <a:spLocks/>
            </p:cNvSpPr>
            <p:nvPr/>
          </p:nvSpPr>
          <p:spPr bwMode="auto">
            <a:xfrm>
              <a:off x="7010371" y="2606687"/>
              <a:ext cx="82550" cy="60325"/>
            </a:xfrm>
            <a:custGeom>
              <a:avLst/>
              <a:gdLst>
                <a:gd name="T0" fmla="*/ 11 w 22"/>
                <a:gd name="T1" fmla="*/ 11 h 16"/>
                <a:gd name="T2" fmla="*/ 22 w 22"/>
                <a:gd name="T3" fmla="*/ 16 h 16"/>
                <a:gd name="T4" fmla="*/ 17 w 22"/>
                <a:gd name="T5" fmla="*/ 12 h 16"/>
                <a:gd name="T6" fmla="*/ 15 w 22"/>
                <a:gd name="T7" fmla="*/ 5 h 16"/>
                <a:gd name="T8" fmla="*/ 15 w 22"/>
                <a:gd name="T9" fmla="*/ 0 h 16"/>
                <a:gd name="T10" fmla="*/ 0 w 22"/>
                <a:gd name="T11" fmla="*/ 2 h 16"/>
                <a:gd name="T12" fmla="*/ 11 w 22"/>
                <a:gd name="T13" fmla="*/ 11 h 16"/>
              </a:gdLst>
              <a:ahLst/>
              <a:cxnLst>
                <a:cxn ang="0">
                  <a:pos x="T0" y="T1"/>
                </a:cxn>
                <a:cxn ang="0">
                  <a:pos x="T2" y="T3"/>
                </a:cxn>
                <a:cxn ang="0">
                  <a:pos x="T4" y="T5"/>
                </a:cxn>
                <a:cxn ang="0">
                  <a:pos x="T6" y="T7"/>
                </a:cxn>
                <a:cxn ang="0">
                  <a:pos x="T8" y="T9"/>
                </a:cxn>
                <a:cxn ang="0">
                  <a:pos x="T10" y="T11"/>
                </a:cxn>
                <a:cxn ang="0">
                  <a:pos x="T12" y="T13"/>
                </a:cxn>
              </a:cxnLst>
              <a:rect l="0" t="0" r="r" b="b"/>
              <a:pathLst>
                <a:path w="22" h="16">
                  <a:moveTo>
                    <a:pt x="11" y="11"/>
                  </a:moveTo>
                  <a:cubicBezTo>
                    <a:pt x="14" y="14"/>
                    <a:pt x="18" y="15"/>
                    <a:pt x="22" y="16"/>
                  </a:cubicBezTo>
                  <a:cubicBezTo>
                    <a:pt x="21" y="15"/>
                    <a:pt x="18" y="14"/>
                    <a:pt x="17" y="12"/>
                  </a:cubicBezTo>
                  <a:cubicBezTo>
                    <a:pt x="15" y="10"/>
                    <a:pt x="15" y="8"/>
                    <a:pt x="15" y="5"/>
                  </a:cubicBezTo>
                  <a:cubicBezTo>
                    <a:pt x="15" y="3"/>
                    <a:pt x="15" y="2"/>
                    <a:pt x="15" y="0"/>
                  </a:cubicBezTo>
                  <a:cubicBezTo>
                    <a:pt x="10" y="0"/>
                    <a:pt x="5" y="1"/>
                    <a:pt x="0" y="2"/>
                  </a:cubicBezTo>
                  <a:cubicBezTo>
                    <a:pt x="2" y="6"/>
                    <a:pt x="7" y="9"/>
                    <a:pt x="11"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2216"/>
            <p:cNvSpPr>
              <a:spLocks/>
            </p:cNvSpPr>
            <p:nvPr/>
          </p:nvSpPr>
          <p:spPr bwMode="auto">
            <a:xfrm>
              <a:off x="7048471" y="2711463"/>
              <a:ext cx="214314" cy="49213"/>
            </a:xfrm>
            <a:custGeom>
              <a:avLst/>
              <a:gdLst>
                <a:gd name="T0" fmla="*/ 33 w 57"/>
                <a:gd name="T1" fmla="*/ 0 h 13"/>
                <a:gd name="T2" fmla="*/ 25 w 57"/>
                <a:gd name="T3" fmla="*/ 1 h 13"/>
                <a:gd name="T4" fmla="*/ 18 w 57"/>
                <a:gd name="T5" fmla="*/ 4 h 13"/>
                <a:gd name="T6" fmla="*/ 1 w 57"/>
                <a:gd name="T7" fmla="*/ 4 h 13"/>
                <a:gd name="T8" fmla="*/ 0 w 57"/>
                <a:gd name="T9" fmla="*/ 4 h 13"/>
                <a:gd name="T10" fmla="*/ 19 w 57"/>
                <a:gd name="T11" fmla="*/ 10 h 13"/>
                <a:gd name="T12" fmla="*/ 35 w 57"/>
                <a:gd name="T13" fmla="*/ 2 h 13"/>
                <a:gd name="T14" fmla="*/ 44 w 57"/>
                <a:gd name="T15" fmla="*/ 7 h 13"/>
                <a:gd name="T16" fmla="*/ 50 w 57"/>
                <a:gd name="T17" fmla="*/ 11 h 13"/>
                <a:gd name="T18" fmla="*/ 57 w 57"/>
                <a:gd name="T19" fmla="*/ 13 h 13"/>
                <a:gd name="T20" fmla="*/ 57 w 57"/>
                <a:gd name="T21" fmla="*/ 11 h 13"/>
                <a:gd name="T22" fmla="*/ 51 w 57"/>
                <a:gd name="T23" fmla="*/ 10 h 13"/>
                <a:gd name="T24" fmla="*/ 44 w 57"/>
                <a:gd name="T25" fmla="*/ 6 h 13"/>
                <a:gd name="T26" fmla="*/ 35 w 57"/>
                <a:gd name="T27" fmla="*/ 1 h 13"/>
                <a:gd name="T28" fmla="*/ 33 w 57"/>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13">
                  <a:moveTo>
                    <a:pt x="33" y="0"/>
                  </a:moveTo>
                  <a:cubicBezTo>
                    <a:pt x="31" y="0"/>
                    <a:pt x="27" y="1"/>
                    <a:pt x="25" y="1"/>
                  </a:cubicBezTo>
                  <a:cubicBezTo>
                    <a:pt x="22" y="1"/>
                    <a:pt x="21" y="3"/>
                    <a:pt x="18" y="4"/>
                  </a:cubicBezTo>
                  <a:cubicBezTo>
                    <a:pt x="12" y="6"/>
                    <a:pt x="7" y="6"/>
                    <a:pt x="1" y="4"/>
                  </a:cubicBezTo>
                  <a:cubicBezTo>
                    <a:pt x="1" y="4"/>
                    <a:pt x="1" y="4"/>
                    <a:pt x="0" y="4"/>
                  </a:cubicBezTo>
                  <a:cubicBezTo>
                    <a:pt x="6" y="7"/>
                    <a:pt x="12" y="10"/>
                    <a:pt x="19" y="10"/>
                  </a:cubicBezTo>
                  <a:cubicBezTo>
                    <a:pt x="23" y="10"/>
                    <a:pt x="32" y="7"/>
                    <a:pt x="35" y="2"/>
                  </a:cubicBezTo>
                  <a:cubicBezTo>
                    <a:pt x="39" y="2"/>
                    <a:pt x="41" y="5"/>
                    <a:pt x="44" y="7"/>
                  </a:cubicBezTo>
                  <a:cubicBezTo>
                    <a:pt x="46" y="8"/>
                    <a:pt x="48" y="10"/>
                    <a:pt x="50" y="11"/>
                  </a:cubicBezTo>
                  <a:cubicBezTo>
                    <a:pt x="52" y="12"/>
                    <a:pt x="54" y="13"/>
                    <a:pt x="57" y="13"/>
                  </a:cubicBezTo>
                  <a:cubicBezTo>
                    <a:pt x="56" y="12"/>
                    <a:pt x="56" y="12"/>
                    <a:pt x="57" y="11"/>
                  </a:cubicBezTo>
                  <a:cubicBezTo>
                    <a:pt x="55" y="11"/>
                    <a:pt x="53" y="11"/>
                    <a:pt x="51" y="10"/>
                  </a:cubicBezTo>
                  <a:cubicBezTo>
                    <a:pt x="49" y="9"/>
                    <a:pt x="46" y="8"/>
                    <a:pt x="44" y="6"/>
                  </a:cubicBezTo>
                  <a:cubicBezTo>
                    <a:pt x="41" y="4"/>
                    <a:pt x="38" y="1"/>
                    <a:pt x="35" y="1"/>
                  </a:cubicBezTo>
                  <a:cubicBezTo>
                    <a:pt x="34" y="0"/>
                    <a:pt x="33" y="0"/>
                    <a:pt x="33"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2217"/>
            <p:cNvSpPr>
              <a:spLocks noEditPoints="1"/>
            </p:cNvSpPr>
            <p:nvPr/>
          </p:nvSpPr>
          <p:spPr bwMode="auto">
            <a:xfrm>
              <a:off x="6972271" y="2609862"/>
              <a:ext cx="207964" cy="123826"/>
            </a:xfrm>
            <a:custGeom>
              <a:avLst/>
              <a:gdLst>
                <a:gd name="T0" fmla="*/ 37 w 55"/>
                <a:gd name="T1" fmla="*/ 12 h 33"/>
                <a:gd name="T2" fmla="*/ 41 w 55"/>
                <a:gd name="T3" fmla="*/ 17 h 33"/>
                <a:gd name="T4" fmla="*/ 35 w 55"/>
                <a:gd name="T5" fmla="*/ 15 h 33"/>
                <a:gd name="T6" fmla="*/ 31 w 55"/>
                <a:gd name="T7" fmla="*/ 13 h 33"/>
                <a:gd name="T8" fmla="*/ 27 w 55"/>
                <a:gd name="T9" fmla="*/ 11 h 33"/>
                <a:gd name="T10" fmla="*/ 26 w 55"/>
                <a:gd name="T11" fmla="*/ 7 h 33"/>
                <a:gd name="T12" fmla="*/ 26 w 55"/>
                <a:gd name="T13" fmla="*/ 6 h 33"/>
                <a:gd name="T14" fmla="*/ 25 w 55"/>
                <a:gd name="T15" fmla="*/ 3 h 33"/>
                <a:gd name="T16" fmla="*/ 25 w 55"/>
                <a:gd name="T17" fmla="*/ 5 h 33"/>
                <a:gd name="T18" fmla="*/ 25 w 55"/>
                <a:gd name="T19" fmla="*/ 7 h 33"/>
                <a:gd name="T20" fmla="*/ 26 w 55"/>
                <a:gd name="T21" fmla="*/ 10 h 33"/>
                <a:gd name="T22" fmla="*/ 27 w 55"/>
                <a:gd name="T23" fmla="*/ 13 h 33"/>
                <a:gd name="T24" fmla="*/ 25 w 55"/>
                <a:gd name="T25" fmla="*/ 12 h 33"/>
                <a:gd name="T26" fmla="*/ 18 w 55"/>
                <a:gd name="T27" fmla="*/ 9 h 33"/>
                <a:gd name="T28" fmla="*/ 15 w 55"/>
                <a:gd name="T29" fmla="*/ 6 h 33"/>
                <a:gd name="T30" fmla="*/ 11 w 55"/>
                <a:gd name="T31" fmla="*/ 3 h 33"/>
                <a:gd name="T32" fmla="*/ 18 w 55"/>
                <a:gd name="T33" fmla="*/ 10 h 33"/>
                <a:gd name="T34" fmla="*/ 17 w 55"/>
                <a:gd name="T35" fmla="*/ 10 h 33"/>
                <a:gd name="T36" fmla="*/ 7 w 55"/>
                <a:gd name="T37" fmla="*/ 6 h 33"/>
                <a:gd name="T38" fmla="*/ 13 w 55"/>
                <a:gd name="T39" fmla="*/ 10 h 33"/>
                <a:gd name="T40" fmla="*/ 21 w 55"/>
                <a:gd name="T41" fmla="*/ 12 h 33"/>
                <a:gd name="T42" fmla="*/ 35 w 55"/>
                <a:gd name="T43" fmla="*/ 16 h 33"/>
                <a:gd name="T44" fmla="*/ 41 w 55"/>
                <a:gd name="T45" fmla="*/ 19 h 33"/>
                <a:gd name="T46" fmla="*/ 46 w 55"/>
                <a:gd name="T47" fmla="*/ 23 h 33"/>
                <a:gd name="T48" fmla="*/ 39 w 55"/>
                <a:gd name="T49" fmla="*/ 21 h 33"/>
                <a:gd name="T50" fmla="*/ 31 w 55"/>
                <a:gd name="T51" fmla="*/ 21 h 33"/>
                <a:gd name="T52" fmla="*/ 21 w 55"/>
                <a:gd name="T53" fmla="*/ 20 h 33"/>
                <a:gd name="T54" fmla="*/ 11 w 55"/>
                <a:gd name="T55" fmla="*/ 17 h 33"/>
                <a:gd name="T56" fmla="*/ 26 w 55"/>
                <a:gd name="T57" fmla="*/ 22 h 33"/>
                <a:gd name="T58" fmla="*/ 37 w 55"/>
                <a:gd name="T59" fmla="*/ 22 h 33"/>
                <a:gd name="T60" fmla="*/ 42 w 55"/>
                <a:gd name="T61" fmla="*/ 23 h 33"/>
                <a:gd name="T62" fmla="*/ 49 w 55"/>
                <a:gd name="T63" fmla="*/ 26 h 33"/>
                <a:gd name="T64" fmla="*/ 50 w 55"/>
                <a:gd name="T65" fmla="*/ 26 h 33"/>
                <a:gd name="T66" fmla="*/ 41 w 55"/>
                <a:gd name="T67" fmla="*/ 29 h 33"/>
                <a:gd name="T68" fmla="*/ 31 w 55"/>
                <a:gd name="T69" fmla="*/ 32 h 33"/>
                <a:gd name="T70" fmla="*/ 23 w 55"/>
                <a:gd name="T71" fmla="*/ 32 h 33"/>
                <a:gd name="T72" fmla="*/ 34 w 55"/>
                <a:gd name="T73" fmla="*/ 32 h 33"/>
                <a:gd name="T74" fmla="*/ 37 w 55"/>
                <a:gd name="T75" fmla="*/ 32 h 33"/>
                <a:gd name="T76" fmla="*/ 45 w 55"/>
                <a:gd name="T77" fmla="*/ 29 h 33"/>
                <a:gd name="T78" fmla="*/ 52 w 55"/>
                <a:gd name="T79" fmla="*/ 27 h 33"/>
                <a:gd name="T80" fmla="*/ 55 w 55"/>
                <a:gd name="T81" fmla="*/ 28 h 33"/>
                <a:gd name="T82" fmla="*/ 51 w 55"/>
                <a:gd name="T83" fmla="*/ 25 h 33"/>
                <a:gd name="T84" fmla="*/ 49 w 55"/>
                <a:gd name="T85" fmla="*/ 23 h 33"/>
                <a:gd name="T86" fmla="*/ 49 w 55"/>
                <a:gd name="T87" fmla="*/ 20 h 33"/>
                <a:gd name="T88" fmla="*/ 49 w 55"/>
                <a:gd name="T89" fmla="*/ 19 h 33"/>
                <a:gd name="T90" fmla="*/ 47 w 55"/>
                <a:gd name="T91" fmla="*/ 14 h 33"/>
                <a:gd name="T92" fmla="*/ 46 w 55"/>
                <a:gd name="T93" fmla="*/ 10 h 33"/>
                <a:gd name="T94" fmla="*/ 47 w 55"/>
                <a:gd name="T95" fmla="*/ 14 h 33"/>
                <a:gd name="T96" fmla="*/ 48 w 55"/>
                <a:gd name="T97" fmla="*/ 19 h 33"/>
                <a:gd name="T98" fmla="*/ 48 w 55"/>
                <a:gd name="T99" fmla="*/ 20 h 33"/>
                <a:gd name="T100" fmla="*/ 48 w 55"/>
                <a:gd name="T101" fmla="*/ 22 h 33"/>
                <a:gd name="T102" fmla="*/ 43 w 55"/>
                <a:gd name="T103" fmla="*/ 17 h 33"/>
                <a:gd name="T104" fmla="*/ 38 w 55"/>
                <a:gd name="T105" fmla="*/ 12 h 33"/>
                <a:gd name="T106" fmla="*/ 35 w 55"/>
                <a:gd name="T107" fmla="*/ 8 h 33"/>
                <a:gd name="T108" fmla="*/ 33 w 55"/>
                <a:gd name="T109" fmla="*/ 3 h 33"/>
                <a:gd name="T110" fmla="*/ 37 w 55"/>
                <a:gd name="T111" fmla="*/ 11 h 33"/>
                <a:gd name="T112" fmla="*/ 27 w 55"/>
                <a:gd name="T113" fmla="*/ 13 h 33"/>
                <a:gd name="T114" fmla="*/ 27 w 55"/>
                <a:gd name="T115"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33">
                  <a:moveTo>
                    <a:pt x="37" y="11"/>
                  </a:moveTo>
                  <a:cubicBezTo>
                    <a:pt x="37" y="11"/>
                    <a:pt x="37" y="12"/>
                    <a:pt x="37" y="12"/>
                  </a:cubicBezTo>
                  <a:cubicBezTo>
                    <a:pt x="38" y="13"/>
                    <a:pt x="38" y="13"/>
                    <a:pt x="38" y="13"/>
                  </a:cubicBezTo>
                  <a:cubicBezTo>
                    <a:pt x="39" y="15"/>
                    <a:pt x="40" y="16"/>
                    <a:pt x="41" y="17"/>
                  </a:cubicBezTo>
                  <a:cubicBezTo>
                    <a:pt x="41" y="17"/>
                    <a:pt x="40" y="16"/>
                    <a:pt x="39" y="16"/>
                  </a:cubicBezTo>
                  <a:cubicBezTo>
                    <a:pt x="38" y="15"/>
                    <a:pt x="37" y="15"/>
                    <a:pt x="35" y="15"/>
                  </a:cubicBezTo>
                  <a:cubicBezTo>
                    <a:pt x="34" y="14"/>
                    <a:pt x="33" y="14"/>
                    <a:pt x="32" y="14"/>
                  </a:cubicBezTo>
                  <a:cubicBezTo>
                    <a:pt x="31" y="14"/>
                    <a:pt x="31" y="13"/>
                    <a:pt x="31" y="13"/>
                  </a:cubicBezTo>
                  <a:cubicBezTo>
                    <a:pt x="31" y="13"/>
                    <a:pt x="30" y="13"/>
                    <a:pt x="29" y="13"/>
                  </a:cubicBezTo>
                  <a:cubicBezTo>
                    <a:pt x="28" y="12"/>
                    <a:pt x="28" y="12"/>
                    <a:pt x="27" y="11"/>
                  </a:cubicBezTo>
                  <a:cubicBezTo>
                    <a:pt x="27" y="11"/>
                    <a:pt x="27" y="10"/>
                    <a:pt x="26" y="9"/>
                  </a:cubicBezTo>
                  <a:cubicBezTo>
                    <a:pt x="26" y="9"/>
                    <a:pt x="26" y="8"/>
                    <a:pt x="26" y="7"/>
                  </a:cubicBezTo>
                  <a:cubicBezTo>
                    <a:pt x="26" y="7"/>
                    <a:pt x="26" y="7"/>
                    <a:pt x="26" y="7"/>
                  </a:cubicBezTo>
                  <a:cubicBezTo>
                    <a:pt x="26" y="6"/>
                    <a:pt x="26" y="6"/>
                    <a:pt x="26" y="6"/>
                  </a:cubicBezTo>
                  <a:cubicBezTo>
                    <a:pt x="25" y="6"/>
                    <a:pt x="25" y="5"/>
                    <a:pt x="25" y="5"/>
                  </a:cubicBezTo>
                  <a:cubicBezTo>
                    <a:pt x="25" y="4"/>
                    <a:pt x="25" y="3"/>
                    <a:pt x="25" y="3"/>
                  </a:cubicBezTo>
                  <a:cubicBezTo>
                    <a:pt x="25" y="2"/>
                    <a:pt x="25" y="1"/>
                    <a:pt x="25" y="0"/>
                  </a:cubicBezTo>
                  <a:cubicBezTo>
                    <a:pt x="25" y="2"/>
                    <a:pt x="25" y="3"/>
                    <a:pt x="25" y="5"/>
                  </a:cubicBezTo>
                  <a:cubicBezTo>
                    <a:pt x="25" y="5"/>
                    <a:pt x="25" y="6"/>
                    <a:pt x="25" y="6"/>
                  </a:cubicBezTo>
                  <a:cubicBezTo>
                    <a:pt x="25" y="6"/>
                    <a:pt x="25" y="7"/>
                    <a:pt x="25" y="7"/>
                  </a:cubicBezTo>
                  <a:cubicBezTo>
                    <a:pt x="25" y="7"/>
                    <a:pt x="25" y="7"/>
                    <a:pt x="25" y="7"/>
                  </a:cubicBezTo>
                  <a:cubicBezTo>
                    <a:pt x="25" y="8"/>
                    <a:pt x="25" y="9"/>
                    <a:pt x="26" y="10"/>
                  </a:cubicBezTo>
                  <a:cubicBezTo>
                    <a:pt x="26" y="11"/>
                    <a:pt x="26" y="11"/>
                    <a:pt x="27" y="12"/>
                  </a:cubicBezTo>
                  <a:cubicBezTo>
                    <a:pt x="27" y="12"/>
                    <a:pt x="27" y="12"/>
                    <a:pt x="27" y="13"/>
                  </a:cubicBezTo>
                  <a:cubicBezTo>
                    <a:pt x="27" y="12"/>
                    <a:pt x="26" y="12"/>
                    <a:pt x="26" y="12"/>
                  </a:cubicBezTo>
                  <a:cubicBezTo>
                    <a:pt x="26" y="12"/>
                    <a:pt x="25" y="12"/>
                    <a:pt x="25" y="12"/>
                  </a:cubicBezTo>
                  <a:cubicBezTo>
                    <a:pt x="24" y="12"/>
                    <a:pt x="23" y="11"/>
                    <a:pt x="23" y="11"/>
                  </a:cubicBezTo>
                  <a:cubicBezTo>
                    <a:pt x="21" y="10"/>
                    <a:pt x="20" y="10"/>
                    <a:pt x="18" y="9"/>
                  </a:cubicBezTo>
                  <a:cubicBezTo>
                    <a:pt x="18" y="8"/>
                    <a:pt x="17" y="8"/>
                    <a:pt x="16" y="8"/>
                  </a:cubicBezTo>
                  <a:cubicBezTo>
                    <a:pt x="16" y="7"/>
                    <a:pt x="15" y="7"/>
                    <a:pt x="15" y="6"/>
                  </a:cubicBezTo>
                  <a:cubicBezTo>
                    <a:pt x="14" y="6"/>
                    <a:pt x="13" y="5"/>
                    <a:pt x="13" y="4"/>
                  </a:cubicBezTo>
                  <a:cubicBezTo>
                    <a:pt x="12" y="4"/>
                    <a:pt x="12" y="3"/>
                    <a:pt x="11" y="3"/>
                  </a:cubicBezTo>
                  <a:cubicBezTo>
                    <a:pt x="12" y="4"/>
                    <a:pt x="13" y="5"/>
                    <a:pt x="14" y="6"/>
                  </a:cubicBezTo>
                  <a:cubicBezTo>
                    <a:pt x="15" y="8"/>
                    <a:pt x="17" y="9"/>
                    <a:pt x="18" y="10"/>
                  </a:cubicBezTo>
                  <a:cubicBezTo>
                    <a:pt x="19" y="10"/>
                    <a:pt x="20" y="11"/>
                    <a:pt x="20" y="11"/>
                  </a:cubicBezTo>
                  <a:cubicBezTo>
                    <a:pt x="19" y="11"/>
                    <a:pt x="18" y="11"/>
                    <a:pt x="17" y="10"/>
                  </a:cubicBezTo>
                  <a:cubicBezTo>
                    <a:pt x="16" y="10"/>
                    <a:pt x="15" y="10"/>
                    <a:pt x="14" y="9"/>
                  </a:cubicBezTo>
                  <a:cubicBezTo>
                    <a:pt x="11" y="8"/>
                    <a:pt x="9" y="7"/>
                    <a:pt x="7" y="6"/>
                  </a:cubicBezTo>
                  <a:cubicBezTo>
                    <a:pt x="5" y="5"/>
                    <a:pt x="2" y="4"/>
                    <a:pt x="0" y="3"/>
                  </a:cubicBezTo>
                  <a:cubicBezTo>
                    <a:pt x="4" y="6"/>
                    <a:pt x="9" y="8"/>
                    <a:pt x="13" y="10"/>
                  </a:cubicBezTo>
                  <a:cubicBezTo>
                    <a:pt x="15" y="10"/>
                    <a:pt x="16" y="11"/>
                    <a:pt x="17" y="11"/>
                  </a:cubicBezTo>
                  <a:cubicBezTo>
                    <a:pt x="18" y="12"/>
                    <a:pt x="19" y="12"/>
                    <a:pt x="21" y="12"/>
                  </a:cubicBezTo>
                  <a:cubicBezTo>
                    <a:pt x="23" y="13"/>
                    <a:pt x="25" y="14"/>
                    <a:pt x="28" y="14"/>
                  </a:cubicBezTo>
                  <a:cubicBezTo>
                    <a:pt x="30" y="15"/>
                    <a:pt x="33" y="15"/>
                    <a:pt x="35" y="16"/>
                  </a:cubicBezTo>
                  <a:cubicBezTo>
                    <a:pt x="36" y="16"/>
                    <a:pt x="37" y="17"/>
                    <a:pt x="38" y="17"/>
                  </a:cubicBezTo>
                  <a:cubicBezTo>
                    <a:pt x="39" y="18"/>
                    <a:pt x="40" y="19"/>
                    <a:pt x="41" y="19"/>
                  </a:cubicBezTo>
                  <a:cubicBezTo>
                    <a:pt x="42" y="20"/>
                    <a:pt x="43" y="21"/>
                    <a:pt x="44" y="21"/>
                  </a:cubicBezTo>
                  <a:cubicBezTo>
                    <a:pt x="45" y="22"/>
                    <a:pt x="45" y="23"/>
                    <a:pt x="46" y="23"/>
                  </a:cubicBezTo>
                  <a:cubicBezTo>
                    <a:pt x="45" y="23"/>
                    <a:pt x="43" y="22"/>
                    <a:pt x="42" y="22"/>
                  </a:cubicBezTo>
                  <a:cubicBezTo>
                    <a:pt x="41" y="22"/>
                    <a:pt x="40" y="21"/>
                    <a:pt x="39" y="21"/>
                  </a:cubicBezTo>
                  <a:cubicBezTo>
                    <a:pt x="39" y="21"/>
                    <a:pt x="38" y="21"/>
                    <a:pt x="37" y="21"/>
                  </a:cubicBezTo>
                  <a:cubicBezTo>
                    <a:pt x="35" y="20"/>
                    <a:pt x="33" y="21"/>
                    <a:pt x="31" y="21"/>
                  </a:cubicBezTo>
                  <a:cubicBezTo>
                    <a:pt x="30" y="21"/>
                    <a:pt x="28" y="21"/>
                    <a:pt x="26" y="21"/>
                  </a:cubicBezTo>
                  <a:cubicBezTo>
                    <a:pt x="24" y="21"/>
                    <a:pt x="23" y="21"/>
                    <a:pt x="21" y="20"/>
                  </a:cubicBezTo>
                  <a:cubicBezTo>
                    <a:pt x="19" y="20"/>
                    <a:pt x="17" y="20"/>
                    <a:pt x="16" y="19"/>
                  </a:cubicBezTo>
                  <a:cubicBezTo>
                    <a:pt x="14" y="19"/>
                    <a:pt x="12" y="18"/>
                    <a:pt x="11" y="17"/>
                  </a:cubicBezTo>
                  <a:cubicBezTo>
                    <a:pt x="14" y="19"/>
                    <a:pt x="17" y="20"/>
                    <a:pt x="21" y="21"/>
                  </a:cubicBezTo>
                  <a:cubicBezTo>
                    <a:pt x="22" y="21"/>
                    <a:pt x="24" y="21"/>
                    <a:pt x="26" y="22"/>
                  </a:cubicBezTo>
                  <a:cubicBezTo>
                    <a:pt x="28" y="22"/>
                    <a:pt x="30" y="22"/>
                    <a:pt x="31" y="22"/>
                  </a:cubicBezTo>
                  <a:cubicBezTo>
                    <a:pt x="33" y="22"/>
                    <a:pt x="35" y="21"/>
                    <a:pt x="37" y="22"/>
                  </a:cubicBezTo>
                  <a:cubicBezTo>
                    <a:pt x="38" y="22"/>
                    <a:pt x="38" y="22"/>
                    <a:pt x="39" y="22"/>
                  </a:cubicBezTo>
                  <a:cubicBezTo>
                    <a:pt x="40" y="23"/>
                    <a:pt x="41" y="23"/>
                    <a:pt x="42" y="23"/>
                  </a:cubicBezTo>
                  <a:cubicBezTo>
                    <a:pt x="43" y="24"/>
                    <a:pt x="45" y="24"/>
                    <a:pt x="47" y="25"/>
                  </a:cubicBezTo>
                  <a:cubicBezTo>
                    <a:pt x="48" y="25"/>
                    <a:pt x="48" y="25"/>
                    <a:pt x="49" y="26"/>
                  </a:cubicBezTo>
                  <a:cubicBezTo>
                    <a:pt x="49" y="26"/>
                    <a:pt x="50" y="26"/>
                    <a:pt x="50" y="26"/>
                  </a:cubicBezTo>
                  <a:cubicBezTo>
                    <a:pt x="50" y="26"/>
                    <a:pt x="50" y="26"/>
                    <a:pt x="50" y="26"/>
                  </a:cubicBezTo>
                  <a:cubicBezTo>
                    <a:pt x="48" y="27"/>
                    <a:pt x="47" y="27"/>
                    <a:pt x="45" y="28"/>
                  </a:cubicBezTo>
                  <a:cubicBezTo>
                    <a:pt x="44" y="28"/>
                    <a:pt x="43" y="28"/>
                    <a:pt x="41" y="29"/>
                  </a:cubicBezTo>
                  <a:cubicBezTo>
                    <a:pt x="40" y="29"/>
                    <a:pt x="39" y="30"/>
                    <a:pt x="38" y="30"/>
                  </a:cubicBezTo>
                  <a:cubicBezTo>
                    <a:pt x="36" y="32"/>
                    <a:pt x="33" y="32"/>
                    <a:pt x="31" y="32"/>
                  </a:cubicBezTo>
                  <a:cubicBezTo>
                    <a:pt x="29" y="32"/>
                    <a:pt x="28" y="32"/>
                    <a:pt x="27" y="32"/>
                  </a:cubicBezTo>
                  <a:cubicBezTo>
                    <a:pt x="26" y="32"/>
                    <a:pt x="24" y="32"/>
                    <a:pt x="23" y="32"/>
                  </a:cubicBezTo>
                  <a:cubicBezTo>
                    <a:pt x="26" y="32"/>
                    <a:pt x="28" y="33"/>
                    <a:pt x="31" y="33"/>
                  </a:cubicBezTo>
                  <a:cubicBezTo>
                    <a:pt x="32" y="33"/>
                    <a:pt x="33" y="33"/>
                    <a:pt x="34" y="32"/>
                  </a:cubicBezTo>
                  <a:cubicBezTo>
                    <a:pt x="35" y="32"/>
                    <a:pt x="36" y="32"/>
                    <a:pt x="36" y="32"/>
                  </a:cubicBezTo>
                  <a:cubicBezTo>
                    <a:pt x="37" y="32"/>
                    <a:pt x="37" y="32"/>
                    <a:pt x="37" y="32"/>
                  </a:cubicBezTo>
                  <a:cubicBezTo>
                    <a:pt x="38" y="31"/>
                    <a:pt x="38" y="31"/>
                    <a:pt x="38" y="31"/>
                  </a:cubicBezTo>
                  <a:cubicBezTo>
                    <a:pt x="40" y="30"/>
                    <a:pt x="43" y="29"/>
                    <a:pt x="45" y="29"/>
                  </a:cubicBezTo>
                  <a:cubicBezTo>
                    <a:pt x="46" y="28"/>
                    <a:pt x="48" y="28"/>
                    <a:pt x="49" y="28"/>
                  </a:cubicBezTo>
                  <a:cubicBezTo>
                    <a:pt x="50" y="28"/>
                    <a:pt x="51" y="27"/>
                    <a:pt x="52" y="27"/>
                  </a:cubicBezTo>
                  <a:cubicBezTo>
                    <a:pt x="52" y="28"/>
                    <a:pt x="53" y="28"/>
                    <a:pt x="53" y="28"/>
                  </a:cubicBezTo>
                  <a:cubicBezTo>
                    <a:pt x="54" y="28"/>
                    <a:pt x="54" y="28"/>
                    <a:pt x="55" y="28"/>
                  </a:cubicBezTo>
                  <a:cubicBezTo>
                    <a:pt x="55" y="27"/>
                    <a:pt x="55" y="27"/>
                    <a:pt x="54" y="26"/>
                  </a:cubicBezTo>
                  <a:cubicBezTo>
                    <a:pt x="53" y="26"/>
                    <a:pt x="52" y="25"/>
                    <a:pt x="51" y="25"/>
                  </a:cubicBezTo>
                  <a:cubicBezTo>
                    <a:pt x="50" y="24"/>
                    <a:pt x="50" y="24"/>
                    <a:pt x="49" y="23"/>
                  </a:cubicBezTo>
                  <a:cubicBezTo>
                    <a:pt x="49" y="23"/>
                    <a:pt x="49" y="23"/>
                    <a:pt x="49" y="23"/>
                  </a:cubicBezTo>
                  <a:cubicBezTo>
                    <a:pt x="49" y="22"/>
                    <a:pt x="49" y="22"/>
                    <a:pt x="49" y="21"/>
                  </a:cubicBezTo>
                  <a:cubicBezTo>
                    <a:pt x="49" y="21"/>
                    <a:pt x="49" y="20"/>
                    <a:pt x="49" y="20"/>
                  </a:cubicBezTo>
                  <a:cubicBezTo>
                    <a:pt x="49" y="20"/>
                    <a:pt x="49" y="20"/>
                    <a:pt x="49" y="20"/>
                  </a:cubicBezTo>
                  <a:cubicBezTo>
                    <a:pt x="49" y="20"/>
                    <a:pt x="49" y="19"/>
                    <a:pt x="49" y="19"/>
                  </a:cubicBezTo>
                  <a:cubicBezTo>
                    <a:pt x="49" y="19"/>
                    <a:pt x="49" y="18"/>
                    <a:pt x="49" y="17"/>
                  </a:cubicBezTo>
                  <a:cubicBezTo>
                    <a:pt x="48" y="16"/>
                    <a:pt x="48" y="15"/>
                    <a:pt x="47" y="14"/>
                  </a:cubicBezTo>
                  <a:cubicBezTo>
                    <a:pt x="47" y="13"/>
                    <a:pt x="47" y="13"/>
                    <a:pt x="47" y="12"/>
                  </a:cubicBezTo>
                  <a:cubicBezTo>
                    <a:pt x="46" y="11"/>
                    <a:pt x="46" y="11"/>
                    <a:pt x="46" y="10"/>
                  </a:cubicBezTo>
                  <a:cubicBezTo>
                    <a:pt x="46" y="11"/>
                    <a:pt x="46" y="12"/>
                    <a:pt x="46" y="12"/>
                  </a:cubicBezTo>
                  <a:cubicBezTo>
                    <a:pt x="46" y="13"/>
                    <a:pt x="47" y="13"/>
                    <a:pt x="47" y="14"/>
                  </a:cubicBezTo>
                  <a:cubicBezTo>
                    <a:pt x="47" y="15"/>
                    <a:pt x="47" y="16"/>
                    <a:pt x="48" y="18"/>
                  </a:cubicBezTo>
                  <a:cubicBezTo>
                    <a:pt x="48" y="18"/>
                    <a:pt x="48" y="19"/>
                    <a:pt x="48" y="19"/>
                  </a:cubicBezTo>
                  <a:cubicBezTo>
                    <a:pt x="48" y="19"/>
                    <a:pt x="48" y="20"/>
                    <a:pt x="48" y="20"/>
                  </a:cubicBezTo>
                  <a:cubicBezTo>
                    <a:pt x="48" y="20"/>
                    <a:pt x="48" y="20"/>
                    <a:pt x="48" y="20"/>
                  </a:cubicBezTo>
                  <a:cubicBezTo>
                    <a:pt x="48" y="20"/>
                    <a:pt x="48" y="21"/>
                    <a:pt x="48" y="21"/>
                  </a:cubicBezTo>
                  <a:cubicBezTo>
                    <a:pt x="48" y="22"/>
                    <a:pt x="48" y="22"/>
                    <a:pt x="48" y="22"/>
                  </a:cubicBezTo>
                  <a:cubicBezTo>
                    <a:pt x="47" y="22"/>
                    <a:pt x="47" y="22"/>
                    <a:pt x="47" y="21"/>
                  </a:cubicBezTo>
                  <a:cubicBezTo>
                    <a:pt x="43" y="17"/>
                    <a:pt x="43" y="17"/>
                    <a:pt x="43" y="17"/>
                  </a:cubicBezTo>
                  <a:cubicBezTo>
                    <a:pt x="42" y="16"/>
                    <a:pt x="40" y="14"/>
                    <a:pt x="39" y="13"/>
                  </a:cubicBezTo>
                  <a:cubicBezTo>
                    <a:pt x="38" y="12"/>
                    <a:pt x="38" y="12"/>
                    <a:pt x="38" y="12"/>
                  </a:cubicBezTo>
                  <a:cubicBezTo>
                    <a:pt x="38" y="11"/>
                    <a:pt x="37" y="11"/>
                    <a:pt x="37" y="11"/>
                  </a:cubicBezTo>
                  <a:cubicBezTo>
                    <a:pt x="37" y="10"/>
                    <a:pt x="36" y="9"/>
                    <a:pt x="35" y="8"/>
                  </a:cubicBezTo>
                  <a:cubicBezTo>
                    <a:pt x="35" y="7"/>
                    <a:pt x="35" y="6"/>
                    <a:pt x="34" y="5"/>
                  </a:cubicBezTo>
                  <a:cubicBezTo>
                    <a:pt x="34" y="5"/>
                    <a:pt x="34" y="4"/>
                    <a:pt x="33" y="3"/>
                  </a:cubicBezTo>
                  <a:cubicBezTo>
                    <a:pt x="34" y="5"/>
                    <a:pt x="34" y="7"/>
                    <a:pt x="35" y="8"/>
                  </a:cubicBezTo>
                  <a:cubicBezTo>
                    <a:pt x="35" y="9"/>
                    <a:pt x="36" y="10"/>
                    <a:pt x="37" y="11"/>
                  </a:cubicBezTo>
                  <a:close/>
                  <a:moveTo>
                    <a:pt x="27" y="13"/>
                  </a:moveTo>
                  <a:cubicBezTo>
                    <a:pt x="27" y="13"/>
                    <a:pt x="27" y="13"/>
                    <a:pt x="27" y="13"/>
                  </a:cubicBezTo>
                  <a:cubicBezTo>
                    <a:pt x="27" y="13"/>
                    <a:pt x="27" y="13"/>
                    <a:pt x="27" y="13"/>
                  </a:cubicBezTo>
                  <a:cubicBezTo>
                    <a:pt x="27" y="13"/>
                    <a:pt x="27" y="13"/>
                    <a:pt x="27" y="1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2218"/>
            <p:cNvSpPr>
              <a:spLocks/>
            </p:cNvSpPr>
            <p:nvPr/>
          </p:nvSpPr>
          <p:spPr bwMode="auto">
            <a:xfrm>
              <a:off x="7431061" y="2274897"/>
              <a:ext cx="57150" cy="293690"/>
            </a:xfrm>
            <a:custGeom>
              <a:avLst/>
              <a:gdLst>
                <a:gd name="T0" fmla="*/ 0 w 15"/>
                <a:gd name="T1" fmla="*/ 20 h 78"/>
                <a:gd name="T2" fmla="*/ 0 w 15"/>
                <a:gd name="T3" fmla="*/ 24 h 78"/>
                <a:gd name="T4" fmla="*/ 1 w 15"/>
                <a:gd name="T5" fmla="*/ 37 h 78"/>
                <a:gd name="T6" fmla="*/ 8 w 15"/>
                <a:gd name="T7" fmla="*/ 57 h 78"/>
                <a:gd name="T8" fmla="*/ 8 w 15"/>
                <a:gd name="T9" fmla="*/ 70 h 78"/>
                <a:gd name="T10" fmla="*/ 9 w 15"/>
                <a:gd name="T11" fmla="*/ 78 h 78"/>
                <a:gd name="T12" fmla="*/ 12 w 15"/>
                <a:gd name="T13" fmla="*/ 65 h 78"/>
                <a:gd name="T14" fmla="*/ 11 w 15"/>
                <a:gd name="T15" fmla="*/ 29 h 78"/>
                <a:gd name="T16" fmla="*/ 12 w 15"/>
                <a:gd name="T17" fmla="*/ 13 h 78"/>
                <a:gd name="T18" fmla="*/ 13 w 15"/>
                <a:gd name="T19" fmla="*/ 0 h 78"/>
                <a:gd name="T20" fmla="*/ 13 w 15"/>
                <a:gd name="T21" fmla="*/ 0 h 78"/>
                <a:gd name="T22" fmla="*/ 0 w 15"/>
                <a:gd name="T23"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8">
                  <a:moveTo>
                    <a:pt x="0" y="20"/>
                  </a:moveTo>
                  <a:cubicBezTo>
                    <a:pt x="0" y="21"/>
                    <a:pt x="0" y="22"/>
                    <a:pt x="0" y="24"/>
                  </a:cubicBezTo>
                  <a:cubicBezTo>
                    <a:pt x="0" y="29"/>
                    <a:pt x="1" y="33"/>
                    <a:pt x="1" y="37"/>
                  </a:cubicBezTo>
                  <a:cubicBezTo>
                    <a:pt x="3" y="44"/>
                    <a:pt x="6" y="51"/>
                    <a:pt x="8" y="57"/>
                  </a:cubicBezTo>
                  <a:cubicBezTo>
                    <a:pt x="9" y="62"/>
                    <a:pt x="9" y="66"/>
                    <a:pt x="8" y="70"/>
                  </a:cubicBezTo>
                  <a:cubicBezTo>
                    <a:pt x="8" y="72"/>
                    <a:pt x="8" y="75"/>
                    <a:pt x="9" y="78"/>
                  </a:cubicBezTo>
                  <a:cubicBezTo>
                    <a:pt x="9" y="73"/>
                    <a:pt x="11" y="68"/>
                    <a:pt x="12" y="65"/>
                  </a:cubicBezTo>
                  <a:cubicBezTo>
                    <a:pt x="15" y="53"/>
                    <a:pt x="12" y="42"/>
                    <a:pt x="11" y="29"/>
                  </a:cubicBezTo>
                  <a:cubicBezTo>
                    <a:pt x="11" y="24"/>
                    <a:pt x="11" y="19"/>
                    <a:pt x="12" y="13"/>
                  </a:cubicBezTo>
                  <a:cubicBezTo>
                    <a:pt x="12" y="9"/>
                    <a:pt x="13" y="4"/>
                    <a:pt x="13" y="0"/>
                  </a:cubicBezTo>
                  <a:cubicBezTo>
                    <a:pt x="13" y="0"/>
                    <a:pt x="13" y="0"/>
                    <a:pt x="13" y="0"/>
                  </a:cubicBezTo>
                  <a:cubicBezTo>
                    <a:pt x="10" y="7"/>
                    <a:pt x="5" y="13"/>
                    <a:pt x="0" y="2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42" name="Picture 2219"/>
            <p:cNvPicPr>
              <a:picLocks noChangeAspect="1" noChangeArrowheads="1"/>
            </p:cNvPicPr>
            <p:nvPr/>
          </p:nvPicPr>
          <p:blipFill>
            <a:blip r:embed="rId74" cstate="screen">
              <a:extLst>
                <a:ext uri="{28A0092B-C50C-407E-A947-70E740481C1C}">
                  <a14:useLocalDpi xmlns:a14="http://schemas.microsoft.com/office/drawing/2010/main"/>
                </a:ext>
              </a:extLst>
            </a:blip>
            <a:srcRect/>
            <a:stretch>
              <a:fillRect/>
            </a:stretch>
          </p:blipFill>
          <p:spPr bwMode="auto">
            <a:xfrm>
              <a:off x="7372323" y="2335223"/>
              <a:ext cx="111126" cy="247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3" name="Picture 2220"/>
            <p:cNvPicPr>
              <a:picLocks noChangeAspect="1" noChangeArrowheads="1"/>
            </p:cNvPicPr>
            <p:nvPr/>
          </p:nvPicPr>
          <p:blipFill>
            <a:blip r:embed="rId75" cstate="screen">
              <a:extLst>
                <a:ext uri="{28A0092B-C50C-407E-A947-70E740481C1C}">
                  <a14:useLocalDpi xmlns:a14="http://schemas.microsoft.com/office/drawing/2010/main"/>
                </a:ext>
              </a:extLst>
            </a:blip>
            <a:srcRect/>
            <a:stretch>
              <a:fillRect/>
            </a:stretch>
          </p:blipFill>
          <p:spPr bwMode="auto">
            <a:xfrm>
              <a:off x="7446936" y="2259022"/>
              <a:ext cx="134938" cy="338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4" name="Freeform 2221"/>
            <p:cNvSpPr>
              <a:spLocks/>
            </p:cNvSpPr>
            <p:nvPr/>
          </p:nvSpPr>
          <p:spPr bwMode="auto">
            <a:xfrm>
              <a:off x="7475511" y="2332048"/>
              <a:ext cx="65088" cy="123826"/>
            </a:xfrm>
            <a:custGeom>
              <a:avLst/>
              <a:gdLst>
                <a:gd name="T0" fmla="*/ 1 w 17"/>
                <a:gd name="T1" fmla="*/ 16 h 33"/>
                <a:gd name="T2" fmla="*/ 1 w 17"/>
                <a:gd name="T3" fmla="*/ 33 h 33"/>
                <a:gd name="T4" fmla="*/ 3 w 17"/>
                <a:gd name="T5" fmla="*/ 24 h 33"/>
                <a:gd name="T6" fmla="*/ 11 w 17"/>
                <a:gd name="T7" fmla="*/ 19 h 33"/>
                <a:gd name="T8" fmla="*/ 17 w 17"/>
                <a:gd name="T9" fmla="*/ 16 h 33"/>
                <a:gd name="T10" fmla="*/ 7 w 17"/>
                <a:gd name="T11" fmla="*/ 0 h 33"/>
                <a:gd name="T12" fmla="*/ 1 w 17"/>
                <a:gd name="T13" fmla="*/ 16 h 33"/>
              </a:gdLst>
              <a:ahLst/>
              <a:cxnLst>
                <a:cxn ang="0">
                  <a:pos x="T0" y="T1"/>
                </a:cxn>
                <a:cxn ang="0">
                  <a:pos x="T2" y="T3"/>
                </a:cxn>
                <a:cxn ang="0">
                  <a:pos x="T4" y="T5"/>
                </a:cxn>
                <a:cxn ang="0">
                  <a:pos x="T6" y="T7"/>
                </a:cxn>
                <a:cxn ang="0">
                  <a:pos x="T8" y="T9"/>
                </a:cxn>
                <a:cxn ang="0">
                  <a:pos x="T10" y="T11"/>
                </a:cxn>
                <a:cxn ang="0">
                  <a:pos x="T12" y="T13"/>
                </a:cxn>
              </a:cxnLst>
              <a:rect l="0" t="0" r="r" b="b"/>
              <a:pathLst>
                <a:path w="17" h="33">
                  <a:moveTo>
                    <a:pt x="1" y="16"/>
                  </a:moveTo>
                  <a:cubicBezTo>
                    <a:pt x="0" y="22"/>
                    <a:pt x="1" y="27"/>
                    <a:pt x="1" y="33"/>
                  </a:cubicBezTo>
                  <a:cubicBezTo>
                    <a:pt x="2" y="30"/>
                    <a:pt x="2" y="27"/>
                    <a:pt x="3" y="24"/>
                  </a:cubicBezTo>
                  <a:cubicBezTo>
                    <a:pt x="4" y="21"/>
                    <a:pt x="8" y="20"/>
                    <a:pt x="11" y="19"/>
                  </a:cubicBezTo>
                  <a:cubicBezTo>
                    <a:pt x="13" y="18"/>
                    <a:pt x="15" y="18"/>
                    <a:pt x="17" y="16"/>
                  </a:cubicBezTo>
                  <a:cubicBezTo>
                    <a:pt x="15" y="10"/>
                    <a:pt x="11" y="5"/>
                    <a:pt x="7" y="0"/>
                  </a:cubicBezTo>
                  <a:cubicBezTo>
                    <a:pt x="3" y="4"/>
                    <a:pt x="2" y="12"/>
                    <a:pt x="1"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2222"/>
            <p:cNvSpPr>
              <a:spLocks/>
            </p:cNvSpPr>
            <p:nvPr/>
          </p:nvSpPr>
          <p:spPr bwMode="auto">
            <a:xfrm>
              <a:off x="7378673" y="2428886"/>
              <a:ext cx="90488" cy="271464"/>
            </a:xfrm>
            <a:custGeom>
              <a:avLst/>
              <a:gdLst>
                <a:gd name="T0" fmla="*/ 23 w 24"/>
                <a:gd name="T1" fmla="*/ 37 h 72"/>
                <a:gd name="T2" fmla="*/ 17 w 24"/>
                <a:gd name="T3" fmla="*/ 29 h 72"/>
                <a:gd name="T4" fmla="*/ 10 w 24"/>
                <a:gd name="T5" fmla="*/ 21 h 72"/>
                <a:gd name="T6" fmla="*/ 2 w 24"/>
                <a:gd name="T7" fmla="*/ 0 h 72"/>
                <a:gd name="T8" fmla="*/ 2 w 24"/>
                <a:gd name="T9" fmla="*/ 0 h 72"/>
                <a:gd name="T10" fmla="*/ 4 w 24"/>
                <a:gd name="T11" fmla="*/ 25 h 72"/>
                <a:gd name="T12" fmla="*/ 21 w 24"/>
                <a:gd name="T13" fmla="*/ 41 h 72"/>
                <a:gd name="T14" fmla="*/ 19 w 24"/>
                <a:gd name="T15" fmla="*/ 54 h 72"/>
                <a:gd name="T16" fmla="*/ 17 w 24"/>
                <a:gd name="T17" fmla="*/ 64 h 72"/>
                <a:gd name="T18" fmla="*/ 18 w 24"/>
                <a:gd name="T19" fmla="*/ 72 h 72"/>
                <a:gd name="T20" fmla="*/ 21 w 24"/>
                <a:gd name="T21" fmla="*/ 72 h 72"/>
                <a:gd name="T22" fmla="*/ 18 w 24"/>
                <a:gd name="T23" fmla="*/ 64 h 72"/>
                <a:gd name="T24" fmla="*/ 21 w 24"/>
                <a:gd name="T25" fmla="*/ 54 h 72"/>
                <a:gd name="T26" fmla="*/ 23 w 24"/>
                <a:gd name="T27" fmla="*/ 40 h 72"/>
                <a:gd name="T28" fmla="*/ 23 w 24"/>
                <a:gd name="T29"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72">
                  <a:moveTo>
                    <a:pt x="23" y="37"/>
                  </a:moveTo>
                  <a:cubicBezTo>
                    <a:pt x="21" y="35"/>
                    <a:pt x="19" y="31"/>
                    <a:pt x="17" y="29"/>
                  </a:cubicBezTo>
                  <a:cubicBezTo>
                    <a:pt x="16" y="25"/>
                    <a:pt x="13" y="24"/>
                    <a:pt x="10" y="21"/>
                  </a:cubicBezTo>
                  <a:cubicBezTo>
                    <a:pt x="5" y="14"/>
                    <a:pt x="2" y="9"/>
                    <a:pt x="2" y="0"/>
                  </a:cubicBezTo>
                  <a:cubicBezTo>
                    <a:pt x="2" y="0"/>
                    <a:pt x="2" y="0"/>
                    <a:pt x="2" y="0"/>
                  </a:cubicBezTo>
                  <a:cubicBezTo>
                    <a:pt x="0" y="8"/>
                    <a:pt x="1" y="17"/>
                    <a:pt x="4" y="25"/>
                  </a:cubicBezTo>
                  <a:cubicBezTo>
                    <a:pt x="6" y="30"/>
                    <a:pt x="13" y="39"/>
                    <a:pt x="21" y="41"/>
                  </a:cubicBezTo>
                  <a:cubicBezTo>
                    <a:pt x="23" y="46"/>
                    <a:pt x="21" y="50"/>
                    <a:pt x="19" y="54"/>
                  </a:cubicBezTo>
                  <a:cubicBezTo>
                    <a:pt x="18" y="58"/>
                    <a:pt x="17" y="61"/>
                    <a:pt x="17" y="64"/>
                  </a:cubicBezTo>
                  <a:cubicBezTo>
                    <a:pt x="17" y="67"/>
                    <a:pt x="17" y="70"/>
                    <a:pt x="18" y="72"/>
                  </a:cubicBezTo>
                  <a:cubicBezTo>
                    <a:pt x="18" y="72"/>
                    <a:pt x="19" y="71"/>
                    <a:pt x="21" y="72"/>
                  </a:cubicBezTo>
                  <a:cubicBezTo>
                    <a:pt x="19" y="69"/>
                    <a:pt x="18" y="67"/>
                    <a:pt x="18" y="64"/>
                  </a:cubicBezTo>
                  <a:cubicBezTo>
                    <a:pt x="18" y="61"/>
                    <a:pt x="20" y="57"/>
                    <a:pt x="21" y="54"/>
                  </a:cubicBezTo>
                  <a:cubicBezTo>
                    <a:pt x="22" y="50"/>
                    <a:pt x="24" y="44"/>
                    <a:pt x="23" y="40"/>
                  </a:cubicBezTo>
                  <a:cubicBezTo>
                    <a:pt x="23" y="39"/>
                    <a:pt x="23" y="38"/>
                    <a:pt x="23" y="3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2223"/>
            <p:cNvSpPr>
              <a:spLocks noEditPoints="1"/>
            </p:cNvSpPr>
            <p:nvPr/>
          </p:nvSpPr>
          <p:spPr bwMode="auto">
            <a:xfrm>
              <a:off x="7389786" y="2287597"/>
              <a:ext cx="150813" cy="292102"/>
            </a:xfrm>
            <a:custGeom>
              <a:avLst/>
              <a:gdLst>
                <a:gd name="T0" fmla="*/ 30 w 40"/>
                <a:gd name="T1" fmla="*/ 50 h 78"/>
                <a:gd name="T2" fmla="*/ 26 w 40"/>
                <a:gd name="T3" fmla="*/ 57 h 78"/>
                <a:gd name="T4" fmla="*/ 26 w 40"/>
                <a:gd name="T5" fmla="*/ 48 h 78"/>
                <a:gd name="T6" fmla="*/ 25 w 40"/>
                <a:gd name="T7" fmla="*/ 43 h 78"/>
                <a:gd name="T8" fmla="*/ 26 w 40"/>
                <a:gd name="T9" fmla="*/ 37 h 78"/>
                <a:gd name="T10" fmla="*/ 30 w 40"/>
                <a:gd name="T11" fmla="*/ 33 h 78"/>
                <a:gd name="T12" fmla="*/ 32 w 40"/>
                <a:gd name="T13" fmla="*/ 32 h 78"/>
                <a:gd name="T14" fmla="*/ 36 w 40"/>
                <a:gd name="T15" fmla="*/ 30 h 78"/>
                <a:gd name="T16" fmla="*/ 33 w 40"/>
                <a:gd name="T17" fmla="*/ 31 h 78"/>
                <a:gd name="T18" fmla="*/ 31 w 40"/>
                <a:gd name="T19" fmla="*/ 32 h 78"/>
                <a:gd name="T20" fmla="*/ 27 w 40"/>
                <a:gd name="T21" fmla="*/ 34 h 78"/>
                <a:gd name="T22" fmla="*/ 25 w 40"/>
                <a:gd name="T23" fmla="*/ 37 h 78"/>
                <a:gd name="T24" fmla="*/ 24 w 40"/>
                <a:gd name="T25" fmla="*/ 34 h 78"/>
                <a:gd name="T26" fmla="*/ 25 w 40"/>
                <a:gd name="T27" fmla="*/ 25 h 78"/>
                <a:gd name="T28" fmla="*/ 27 w 40"/>
                <a:gd name="T29" fmla="*/ 19 h 78"/>
                <a:gd name="T30" fmla="*/ 29 w 40"/>
                <a:gd name="T31" fmla="*/ 13 h 78"/>
                <a:gd name="T32" fmla="*/ 24 w 40"/>
                <a:gd name="T33" fmla="*/ 25 h 78"/>
                <a:gd name="T34" fmla="*/ 23 w 40"/>
                <a:gd name="T35" fmla="*/ 24 h 78"/>
                <a:gd name="T36" fmla="*/ 23 w 40"/>
                <a:gd name="T37" fmla="*/ 10 h 78"/>
                <a:gd name="T38" fmla="*/ 21 w 40"/>
                <a:gd name="T39" fmla="*/ 19 h 78"/>
                <a:gd name="T40" fmla="*/ 22 w 40"/>
                <a:gd name="T41" fmla="*/ 29 h 78"/>
                <a:gd name="T42" fmla="*/ 24 w 40"/>
                <a:gd name="T43" fmla="*/ 48 h 78"/>
                <a:gd name="T44" fmla="*/ 23 w 40"/>
                <a:gd name="T45" fmla="*/ 58 h 78"/>
                <a:gd name="T46" fmla="*/ 21 w 40"/>
                <a:gd name="T47" fmla="*/ 65 h 78"/>
                <a:gd name="T48" fmla="*/ 20 w 40"/>
                <a:gd name="T49" fmla="*/ 56 h 78"/>
                <a:gd name="T50" fmla="*/ 17 w 40"/>
                <a:gd name="T51" fmla="*/ 46 h 78"/>
                <a:gd name="T52" fmla="*/ 12 w 40"/>
                <a:gd name="T53" fmla="*/ 33 h 78"/>
                <a:gd name="T54" fmla="*/ 11 w 40"/>
                <a:gd name="T55" fmla="*/ 20 h 78"/>
                <a:gd name="T56" fmla="*/ 13 w 40"/>
                <a:gd name="T57" fmla="*/ 40 h 78"/>
                <a:gd name="T58" fmla="*/ 18 w 40"/>
                <a:gd name="T59" fmla="*/ 53 h 78"/>
                <a:gd name="T60" fmla="*/ 19 w 40"/>
                <a:gd name="T61" fmla="*/ 60 h 78"/>
                <a:gd name="T62" fmla="*/ 19 w 40"/>
                <a:gd name="T63" fmla="*/ 70 h 78"/>
                <a:gd name="T64" fmla="*/ 19 w 40"/>
                <a:gd name="T65" fmla="*/ 72 h 78"/>
                <a:gd name="T66" fmla="*/ 12 w 40"/>
                <a:gd name="T67" fmla="*/ 62 h 78"/>
                <a:gd name="T68" fmla="*/ 2 w 40"/>
                <a:gd name="T69" fmla="*/ 51 h 78"/>
                <a:gd name="T70" fmla="*/ 0 w 40"/>
                <a:gd name="T71" fmla="*/ 41 h 78"/>
                <a:gd name="T72" fmla="*/ 4 w 40"/>
                <a:gd name="T73" fmla="*/ 56 h 78"/>
                <a:gd name="T74" fmla="*/ 6 w 40"/>
                <a:gd name="T75" fmla="*/ 59 h 78"/>
                <a:gd name="T76" fmla="*/ 14 w 40"/>
                <a:gd name="T77" fmla="*/ 67 h 78"/>
                <a:gd name="T78" fmla="*/ 18 w 40"/>
                <a:gd name="T79" fmla="*/ 74 h 78"/>
                <a:gd name="T80" fmla="*/ 19 w 40"/>
                <a:gd name="T81" fmla="*/ 78 h 78"/>
                <a:gd name="T82" fmla="*/ 21 w 40"/>
                <a:gd name="T83" fmla="*/ 72 h 78"/>
                <a:gd name="T84" fmla="*/ 23 w 40"/>
                <a:gd name="T85" fmla="*/ 69 h 78"/>
                <a:gd name="T86" fmla="*/ 26 w 40"/>
                <a:gd name="T87" fmla="*/ 67 h 78"/>
                <a:gd name="T88" fmla="*/ 27 w 40"/>
                <a:gd name="T89" fmla="*/ 67 h 78"/>
                <a:gd name="T90" fmla="*/ 33 w 40"/>
                <a:gd name="T91" fmla="*/ 62 h 78"/>
                <a:gd name="T92" fmla="*/ 36 w 40"/>
                <a:gd name="T93" fmla="*/ 59 h 78"/>
                <a:gd name="T94" fmla="*/ 32 w 40"/>
                <a:gd name="T95" fmla="*/ 62 h 78"/>
                <a:gd name="T96" fmla="*/ 26 w 40"/>
                <a:gd name="T97" fmla="*/ 66 h 78"/>
                <a:gd name="T98" fmla="*/ 25 w 40"/>
                <a:gd name="T99" fmla="*/ 66 h 78"/>
                <a:gd name="T100" fmla="*/ 23 w 40"/>
                <a:gd name="T101" fmla="*/ 67 h 78"/>
                <a:gd name="T102" fmla="*/ 26 w 40"/>
                <a:gd name="T103" fmla="*/ 59 h 78"/>
                <a:gd name="T104" fmla="*/ 31 w 40"/>
                <a:gd name="T105" fmla="*/ 50 h 78"/>
                <a:gd name="T106" fmla="*/ 34 w 40"/>
                <a:gd name="T107" fmla="*/ 45 h 78"/>
                <a:gd name="T108" fmla="*/ 40 w 40"/>
                <a:gd name="T109" fmla="*/ 40 h 78"/>
                <a:gd name="T110" fmla="*/ 31 w 40"/>
                <a:gd name="T111" fmla="*/ 48 h 78"/>
                <a:gd name="T112" fmla="*/ 25 w 40"/>
                <a:gd name="T113" fmla="*/ 37 h 78"/>
                <a:gd name="T114" fmla="*/ 25 w 40"/>
                <a:gd name="T115" fmla="*/ 3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78">
                  <a:moveTo>
                    <a:pt x="31" y="48"/>
                  </a:moveTo>
                  <a:cubicBezTo>
                    <a:pt x="31" y="49"/>
                    <a:pt x="30" y="49"/>
                    <a:pt x="30" y="50"/>
                  </a:cubicBezTo>
                  <a:cubicBezTo>
                    <a:pt x="29" y="51"/>
                    <a:pt x="29" y="51"/>
                    <a:pt x="29" y="51"/>
                  </a:cubicBezTo>
                  <a:cubicBezTo>
                    <a:pt x="28" y="53"/>
                    <a:pt x="27" y="55"/>
                    <a:pt x="26" y="57"/>
                  </a:cubicBezTo>
                  <a:cubicBezTo>
                    <a:pt x="26" y="56"/>
                    <a:pt x="26" y="54"/>
                    <a:pt x="26" y="53"/>
                  </a:cubicBezTo>
                  <a:cubicBezTo>
                    <a:pt x="26" y="52"/>
                    <a:pt x="26" y="50"/>
                    <a:pt x="26" y="48"/>
                  </a:cubicBezTo>
                  <a:cubicBezTo>
                    <a:pt x="26" y="47"/>
                    <a:pt x="26" y="45"/>
                    <a:pt x="25" y="43"/>
                  </a:cubicBezTo>
                  <a:cubicBezTo>
                    <a:pt x="25" y="43"/>
                    <a:pt x="25" y="43"/>
                    <a:pt x="25" y="43"/>
                  </a:cubicBezTo>
                  <a:cubicBezTo>
                    <a:pt x="25" y="42"/>
                    <a:pt x="25" y="41"/>
                    <a:pt x="26" y="40"/>
                  </a:cubicBezTo>
                  <a:cubicBezTo>
                    <a:pt x="26" y="39"/>
                    <a:pt x="26" y="38"/>
                    <a:pt x="26" y="37"/>
                  </a:cubicBezTo>
                  <a:cubicBezTo>
                    <a:pt x="27" y="36"/>
                    <a:pt x="27" y="36"/>
                    <a:pt x="28" y="35"/>
                  </a:cubicBezTo>
                  <a:cubicBezTo>
                    <a:pt x="29" y="34"/>
                    <a:pt x="30" y="34"/>
                    <a:pt x="30" y="33"/>
                  </a:cubicBezTo>
                  <a:cubicBezTo>
                    <a:pt x="31" y="33"/>
                    <a:pt x="31" y="33"/>
                    <a:pt x="31" y="33"/>
                  </a:cubicBezTo>
                  <a:cubicBezTo>
                    <a:pt x="31" y="33"/>
                    <a:pt x="31" y="32"/>
                    <a:pt x="32" y="32"/>
                  </a:cubicBezTo>
                  <a:cubicBezTo>
                    <a:pt x="32" y="32"/>
                    <a:pt x="33" y="32"/>
                    <a:pt x="33" y="32"/>
                  </a:cubicBezTo>
                  <a:cubicBezTo>
                    <a:pt x="34" y="31"/>
                    <a:pt x="35" y="31"/>
                    <a:pt x="36" y="30"/>
                  </a:cubicBezTo>
                  <a:cubicBezTo>
                    <a:pt x="37" y="30"/>
                    <a:pt x="38" y="30"/>
                    <a:pt x="39" y="29"/>
                  </a:cubicBezTo>
                  <a:cubicBezTo>
                    <a:pt x="37" y="30"/>
                    <a:pt x="35" y="30"/>
                    <a:pt x="33" y="31"/>
                  </a:cubicBezTo>
                  <a:cubicBezTo>
                    <a:pt x="32" y="31"/>
                    <a:pt x="32" y="31"/>
                    <a:pt x="31" y="32"/>
                  </a:cubicBezTo>
                  <a:cubicBezTo>
                    <a:pt x="31" y="32"/>
                    <a:pt x="31" y="32"/>
                    <a:pt x="31" y="32"/>
                  </a:cubicBezTo>
                  <a:cubicBezTo>
                    <a:pt x="30" y="32"/>
                    <a:pt x="30" y="32"/>
                    <a:pt x="30" y="32"/>
                  </a:cubicBezTo>
                  <a:cubicBezTo>
                    <a:pt x="29" y="33"/>
                    <a:pt x="28" y="33"/>
                    <a:pt x="27" y="34"/>
                  </a:cubicBezTo>
                  <a:cubicBezTo>
                    <a:pt x="26" y="35"/>
                    <a:pt x="26" y="35"/>
                    <a:pt x="25" y="36"/>
                  </a:cubicBezTo>
                  <a:cubicBezTo>
                    <a:pt x="25" y="37"/>
                    <a:pt x="25" y="37"/>
                    <a:pt x="25" y="37"/>
                  </a:cubicBezTo>
                  <a:cubicBezTo>
                    <a:pt x="25" y="37"/>
                    <a:pt x="25" y="36"/>
                    <a:pt x="24" y="36"/>
                  </a:cubicBezTo>
                  <a:cubicBezTo>
                    <a:pt x="24" y="35"/>
                    <a:pt x="24" y="35"/>
                    <a:pt x="24" y="34"/>
                  </a:cubicBezTo>
                  <a:cubicBezTo>
                    <a:pt x="24" y="33"/>
                    <a:pt x="24" y="32"/>
                    <a:pt x="24" y="31"/>
                  </a:cubicBezTo>
                  <a:cubicBezTo>
                    <a:pt x="24" y="29"/>
                    <a:pt x="25" y="27"/>
                    <a:pt x="25" y="25"/>
                  </a:cubicBezTo>
                  <a:cubicBezTo>
                    <a:pt x="25" y="24"/>
                    <a:pt x="25" y="23"/>
                    <a:pt x="26" y="22"/>
                  </a:cubicBezTo>
                  <a:cubicBezTo>
                    <a:pt x="26" y="21"/>
                    <a:pt x="26" y="20"/>
                    <a:pt x="27" y="19"/>
                  </a:cubicBezTo>
                  <a:cubicBezTo>
                    <a:pt x="27" y="18"/>
                    <a:pt x="27" y="17"/>
                    <a:pt x="28" y="16"/>
                  </a:cubicBezTo>
                  <a:cubicBezTo>
                    <a:pt x="28" y="15"/>
                    <a:pt x="29" y="14"/>
                    <a:pt x="29" y="13"/>
                  </a:cubicBezTo>
                  <a:cubicBezTo>
                    <a:pt x="28" y="15"/>
                    <a:pt x="27" y="17"/>
                    <a:pt x="26" y="19"/>
                  </a:cubicBezTo>
                  <a:cubicBezTo>
                    <a:pt x="25" y="21"/>
                    <a:pt x="24" y="23"/>
                    <a:pt x="24" y="25"/>
                  </a:cubicBezTo>
                  <a:cubicBezTo>
                    <a:pt x="23" y="26"/>
                    <a:pt x="23" y="27"/>
                    <a:pt x="23" y="29"/>
                  </a:cubicBezTo>
                  <a:cubicBezTo>
                    <a:pt x="23" y="27"/>
                    <a:pt x="23" y="26"/>
                    <a:pt x="23" y="24"/>
                  </a:cubicBezTo>
                  <a:cubicBezTo>
                    <a:pt x="22" y="23"/>
                    <a:pt x="22" y="21"/>
                    <a:pt x="22" y="19"/>
                  </a:cubicBezTo>
                  <a:cubicBezTo>
                    <a:pt x="22" y="16"/>
                    <a:pt x="22" y="13"/>
                    <a:pt x="23" y="10"/>
                  </a:cubicBezTo>
                  <a:cubicBezTo>
                    <a:pt x="23" y="7"/>
                    <a:pt x="23" y="3"/>
                    <a:pt x="24" y="0"/>
                  </a:cubicBezTo>
                  <a:cubicBezTo>
                    <a:pt x="22" y="7"/>
                    <a:pt x="21" y="13"/>
                    <a:pt x="21" y="19"/>
                  </a:cubicBezTo>
                  <a:cubicBezTo>
                    <a:pt x="21" y="21"/>
                    <a:pt x="21" y="23"/>
                    <a:pt x="21" y="24"/>
                  </a:cubicBezTo>
                  <a:cubicBezTo>
                    <a:pt x="21" y="26"/>
                    <a:pt x="22" y="28"/>
                    <a:pt x="22" y="29"/>
                  </a:cubicBezTo>
                  <a:cubicBezTo>
                    <a:pt x="22" y="32"/>
                    <a:pt x="23" y="36"/>
                    <a:pt x="23" y="39"/>
                  </a:cubicBezTo>
                  <a:cubicBezTo>
                    <a:pt x="23" y="42"/>
                    <a:pt x="24" y="45"/>
                    <a:pt x="24" y="48"/>
                  </a:cubicBezTo>
                  <a:cubicBezTo>
                    <a:pt x="24" y="50"/>
                    <a:pt x="24" y="52"/>
                    <a:pt x="24" y="53"/>
                  </a:cubicBezTo>
                  <a:cubicBezTo>
                    <a:pt x="24" y="55"/>
                    <a:pt x="24" y="56"/>
                    <a:pt x="23" y="58"/>
                  </a:cubicBezTo>
                  <a:cubicBezTo>
                    <a:pt x="23" y="59"/>
                    <a:pt x="23" y="61"/>
                    <a:pt x="22" y="62"/>
                  </a:cubicBezTo>
                  <a:cubicBezTo>
                    <a:pt x="22" y="63"/>
                    <a:pt x="21" y="64"/>
                    <a:pt x="21" y="65"/>
                  </a:cubicBezTo>
                  <a:cubicBezTo>
                    <a:pt x="21" y="64"/>
                    <a:pt x="20" y="62"/>
                    <a:pt x="20" y="60"/>
                  </a:cubicBezTo>
                  <a:cubicBezTo>
                    <a:pt x="20" y="59"/>
                    <a:pt x="20" y="58"/>
                    <a:pt x="20" y="56"/>
                  </a:cubicBezTo>
                  <a:cubicBezTo>
                    <a:pt x="20" y="55"/>
                    <a:pt x="20" y="54"/>
                    <a:pt x="19" y="53"/>
                  </a:cubicBezTo>
                  <a:cubicBezTo>
                    <a:pt x="19" y="51"/>
                    <a:pt x="18" y="48"/>
                    <a:pt x="17" y="46"/>
                  </a:cubicBezTo>
                  <a:cubicBezTo>
                    <a:pt x="16" y="44"/>
                    <a:pt x="15" y="42"/>
                    <a:pt x="14" y="40"/>
                  </a:cubicBezTo>
                  <a:cubicBezTo>
                    <a:pt x="13" y="38"/>
                    <a:pt x="13" y="36"/>
                    <a:pt x="12" y="33"/>
                  </a:cubicBezTo>
                  <a:cubicBezTo>
                    <a:pt x="12" y="31"/>
                    <a:pt x="11" y="29"/>
                    <a:pt x="11" y="26"/>
                  </a:cubicBezTo>
                  <a:cubicBezTo>
                    <a:pt x="11" y="24"/>
                    <a:pt x="11" y="22"/>
                    <a:pt x="11" y="20"/>
                  </a:cubicBezTo>
                  <a:cubicBezTo>
                    <a:pt x="10" y="24"/>
                    <a:pt x="11" y="29"/>
                    <a:pt x="11" y="33"/>
                  </a:cubicBezTo>
                  <a:cubicBezTo>
                    <a:pt x="12" y="36"/>
                    <a:pt x="12" y="38"/>
                    <a:pt x="13" y="40"/>
                  </a:cubicBezTo>
                  <a:cubicBezTo>
                    <a:pt x="14" y="42"/>
                    <a:pt x="15" y="45"/>
                    <a:pt x="16" y="47"/>
                  </a:cubicBezTo>
                  <a:cubicBezTo>
                    <a:pt x="17" y="49"/>
                    <a:pt x="18" y="51"/>
                    <a:pt x="18" y="53"/>
                  </a:cubicBezTo>
                  <a:cubicBezTo>
                    <a:pt x="18" y="54"/>
                    <a:pt x="18" y="55"/>
                    <a:pt x="19" y="57"/>
                  </a:cubicBezTo>
                  <a:cubicBezTo>
                    <a:pt x="19" y="58"/>
                    <a:pt x="19" y="59"/>
                    <a:pt x="19" y="60"/>
                  </a:cubicBezTo>
                  <a:cubicBezTo>
                    <a:pt x="19" y="62"/>
                    <a:pt x="19" y="65"/>
                    <a:pt x="19" y="67"/>
                  </a:cubicBezTo>
                  <a:cubicBezTo>
                    <a:pt x="19" y="68"/>
                    <a:pt x="19" y="69"/>
                    <a:pt x="19" y="70"/>
                  </a:cubicBezTo>
                  <a:cubicBezTo>
                    <a:pt x="19" y="71"/>
                    <a:pt x="19" y="71"/>
                    <a:pt x="19" y="72"/>
                  </a:cubicBezTo>
                  <a:cubicBezTo>
                    <a:pt x="19" y="72"/>
                    <a:pt x="19" y="72"/>
                    <a:pt x="19" y="72"/>
                  </a:cubicBezTo>
                  <a:cubicBezTo>
                    <a:pt x="18" y="70"/>
                    <a:pt x="16" y="68"/>
                    <a:pt x="15" y="66"/>
                  </a:cubicBezTo>
                  <a:cubicBezTo>
                    <a:pt x="14" y="65"/>
                    <a:pt x="13" y="63"/>
                    <a:pt x="12" y="62"/>
                  </a:cubicBezTo>
                  <a:cubicBezTo>
                    <a:pt x="11" y="61"/>
                    <a:pt x="9" y="60"/>
                    <a:pt x="8" y="59"/>
                  </a:cubicBezTo>
                  <a:cubicBezTo>
                    <a:pt x="6" y="57"/>
                    <a:pt x="4" y="54"/>
                    <a:pt x="2" y="51"/>
                  </a:cubicBezTo>
                  <a:cubicBezTo>
                    <a:pt x="2" y="49"/>
                    <a:pt x="1" y="48"/>
                    <a:pt x="1" y="46"/>
                  </a:cubicBezTo>
                  <a:cubicBezTo>
                    <a:pt x="0" y="45"/>
                    <a:pt x="0" y="43"/>
                    <a:pt x="0" y="41"/>
                  </a:cubicBezTo>
                  <a:cubicBezTo>
                    <a:pt x="0" y="45"/>
                    <a:pt x="1" y="48"/>
                    <a:pt x="2" y="51"/>
                  </a:cubicBezTo>
                  <a:cubicBezTo>
                    <a:pt x="2" y="53"/>
                    <a:pt x="3" y="54"/>
                    <a:pt x="4" y="56"/>
                  </a:cubicBezTo>
                  <a:cubicBezTo>
                    <a:pt x="5" y="56"/>
                    <a:pt x="5" y="57"/>
                    <a:pt x="6" y="58"/>
                  </a:cubicBezTo>
                  <a:cubicBezTo>
                    <a:pt x="6" y="58"/>
                    <a:pt x="6" y="58"/>
                    <a:pt x="6" y="59"/>
                  </a:cubicBezTo>
                  <a:cubicBezTo>
                    <a:pt x="7" y="59"/>
                    <a:pt x="7" y="59"/>
                    <a:pt x="7" y="60"/>
                  </a:cubicBezTo>
                  <a:cubicBezTo>
                    <a:pt x="10" y="62"/>
                    <a:pt x="12" y="64"/>
                    <a:pt x="14" y="67"/>
                  </a:cubicBezTo>
                  <a:cubicBezTo>
                    <a:pt x="15" y="68"/>
                    <a:pt x="16" y="70"/>
                    <a:pt x="16" y="71"/>
                  </a:cubicBezTo>
                  <a:cubicBezTo>
                    <a:pt x="17" y="72"/>
                    <a:pt x="18" y="73"/>
                    <a:pt x="18" y="74"/>
                  </a:cubicBezTo>
                  <a:cubicBezTo>
                    <a:pt x="18" y="75"/>
                    <a:pt x="18" y="76"/>
                    <a:pt x="18" y="77"/>
                  </a:cubicBezTo>
                  <a:cubicBezTo>
                    <a:pt x="18" y="77"/>
                    <a:pt x="19" y="78"/>
                    <a:pt x="19" y="78"/>
                  </a:cubicBezTo>
                  <a:cubicBezTo>
                    <a:pt x="20" y="78"/>
                    <a:pt x="21" y="77"/>
                    <a:pt x="21" y="77"/>
                  </a:cubicBezTo>
                  <a:cubicBezTo>
                    <a:pt x="21" y="75"/>
                    <a:pt x="21" y="74"/>
                    <a:pt x="21" y="72"/>
                  </a:cubicBezTo>
                  <a:cubicBezTo>
                    <a:pt x="21" y="71"/>
                    <a:pt x="22" y="70"/>
                    <a:pt x="22" y="69"/>
                  </a:cubicBezTo>
                  <a:cubicBezTo>
                    <a:pt x="22" y="69"/>
                    <a:pt x="22" y="69"/>
                    <a:pt x="23" y="69"/>
                  </a:cubicBezTo>
                  <a:cubicBezTo>
                    <a:pt x="23" y="68"/>
                    <a:pt x="24" y="68"/>
                    <a:pt x="25" y="68"/>
                  </a:cubicBezTo>
                  <a:cubicBezTo>
                    <a:pt x="25" y="68"/>
                    <a:pt x="25" y="68"/>
                    <a:pt x="26" y="67"/>
                  </a:cubicBezTo>
                  <a:cubicBezTo>
                    <a:pt x="26" y="67"/>
                    <a:pt x="26" y="67"/>
                    <a:pt x="26" y="67"/>
                  </a:cubicBezTo>
                  <a:cubicBezTo>
                    <a:pt x="26" y="67"/>
                    <a:pt x="27" y="67"/>
                    <a:pt x="27" y="67"/>
                  </a:cubicBezTo>
                  <a:cubicBezTo>
                    <a:pt x="28" y="66"/>
                    <a:pt x="28" y="66"/>
                    <a:pt x="29" y="66"/>
                  </a:cubicBezTo>
                  <a:cubicBezTo>
                    <a:pt x="30" y="65"/>
                    <a:pt x="32" y="63"/>
                    <a:pt x="33" y="62"/>
                  </a:cubicBezTo>
                  <a:cubicBezTo>
                    <a:pt x="33" y="62"/>
                    <a:pt x="34" y="61"/>
                    <a:pt x="34" y="61"/>
                  </a:cubicBezTo>
                  <a:cubicBezTo>
                    <a:pt x="35" y="60"/>
                    <a:pt x="36" y="60"/>
                    <a:pt x="36" y="59"/>
                  </a:cubicBezTo>
                  <a:cubicBezTo>
                    <a:pt x="35" y="59"/>
                    <a:pt x="35" y="60"/>
                    <a:pt x="34" y="60"/>
                  </a:cubicBezTo>
                  <a:cubicBezTo>
                    <a:pt x="34" y="61"/>
                    <a:pt x="33" y="61"/>
                    <a:pt x="32" y="62"/>
                  </a:cubicBezTo>
                  <a:cubicBezTo>
                    <a:pt x="31" y="63"/>
                    <a:pt x="30" y="64"/>
                    <a:pt x="28" y="65"/>
                  </a:cubicBezTo>
                  <a:cubicBezTo>
                    <a:pt x="28" y="65"/>
                    <a:pt x="27" y="65"/>
                    <a:pt x="26" y="66"/>
                  </a:cubicBezTo>
                  <a:cubicBezTo>
                    <a:pt x="26" y="66"/>
                    <a:pt x="26" y="66"/>
                    <a:pt x="26" y="66"/>
                  </a:cubicBezTo>
                  <a:cubicBezTo>
                    <a:pt x="25" y="66"/>
                    <a:pt x="25" y="66"/>
                    <a:pt x="25" y="66"/>
                  </a:cubicBezTo>
                  <a:cubicBezTo>
                    <a:pt x="25" y="66"/>
                    <a:pt x="24" y="66"/>
                    <a:pt x="24" y="66"/>
                  </a:cubicBezTo>
                  <a:cubicBezTo>
                    <a:pt x="24" y="67"/>
                    <a:pt x="23" y="67"/>
                    <a:pt x="23" y="67"/>
                  </a:cubicBezTo>
                  <a:cubicBezTo>
                    <a:pt x="23" y="66"/>
                    <a:pt x="23" y="66"/>
                    <a:pt x="23" y="65"/>
                  </a:cubicBezTo>
                  <a:cubicBezTo>
                    <a:pt x="26" y="59"/>
                    <a:pt x="26" y="59"/>
                    <a:pt x="26" y="59"/>
                  </a:cubicBezTo>
                  <a:cubicBezTo>
                    <a:pt x="28" y="57"/>
                    <a:pt x="29" y="54"/>
                    <a:pt x="30" y="52"/>
                  </a:cubicBezTo>
                  <a:cubicBezTo>
                    <a:pt x="31" y="50"/>
                    <a:pt x="31" y="50"/>
                    <a:pt x="31" y="50"/>
                  </a:cubicBezTo>
                  <a:cubicBezTo>
                    <a:pt x="31" y="50"/>
                    <a:pt x="31" y="49"/>
                    <a:pt x="32" y="49"/>
                  </a:cubicBezTo>
                  <a:cubicBezTo>
                    <a:pt x="32" y="47"/>
                    <a:pt x="33" y="46"/>
                    <a:pt x="34" y="45"/>
                  </a:cubicBezTo>
                  <a:cubicBezTo>
                    <a:pt x="35" y="44"/>
                    <a:pt x="36" y="43"/>
                    <a:pt x="37" y="43"/>
                  </a:cubicBezTo>
                  <a:cubicBezTo>
                    <a:pt x="38" y="42"/>
                    <a:pt x="39" y="41"/>
                    <a:pt x="40" y="40"/>
                  </a:cubicBezTo>
                  <a:cubicBezTo>
                    <a:pt x="37" y="41"/>
                    <a:pt x="35" y="43"/>
                    <a:pt x="33" y="45"/>
                  </a:cubicBezTo>
                  <a:cubicBezTo>
                    <a:pt x="33" y="46"/>
                    <a:pt x="32" y="47"/>
                    <a:pt x="31" y="48"/>
                  </a:cubicBezTo>
                  <a:close/>
                  <a:moveTo>
                    <a:pt x="25" y="37"/>
                  </a:moveTo>
                  <a:cubicBezTo>
                    <a:pt x="25" y="37"/>
                    <a:pt x="25" y="37"/>
                    <a:pt x="25" y="37"/>
                  </a:cubicBezTo>
                  <a:cubicBezTo>
                    <a:pt x="25" y="37"/>
                    <a:pt x="25" y="37"/>
                    <a:pt x="25" y="37"/>
                  </a:cubicBezTo>
                  <a:cubicBezTo>
                    <a:pt x="25" y="37"/>
                    <a:pt x="25" y="37"/>
                    <a:pt x="25" y="3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2224"/>
            <p:cNvSpPr>
              <a:spLocks/>
            </p:cNvSpPr>
            <p:nvPr/>
          </p:nvSpPr>
          <p:spPr bwMode="auto">
            <a:xfrm>
              <a:off x="7719988" y="2778138"/>
              <a:ext cx="38100" cy="147639"/>
            </a:xfrm>
            <a:custGeom>
              <a:avLst/>
              <a:gdLst>
                <a:gd name="T0" fmla="*/ 1 w 10"/>
                <a:gd name="T1" fmla="*/ 10 h 39"/>
                <a:gd name="T2" fmla="*/ 0 w 10"/>
                <a:gd name="T3" fmla="*/ 12 h 39"/>
                <a:gd name="T4" fmla="*/ 1 w 10"/>
                <a:gd name="T5" fmla="*/ 19 h 39"/>
                <a:gd name="T6" fmla="*/ 5 w 10"/>
                <a:gd name="T7" fmla="*/ 29 h 39"/>
                <a:gd name="T8" fmla="*/ 4 w 10"/>
                <a:gd name="T9" fmla="*/ 35 h 39"/>
                <a:gd name="T10" fmla="*/ 4 w 10"/>
                <a:gd name="T11" fmla="*/ 39 h 39"/>
                <a:gd name="T12" fmla="*/ 7 w 10"/>
                <a:gd name="T13" fmla="*/ 33 h 39"/>
                <a:gd name="T14" fmla="*/ 8 w 10"/>
                <a:gd name="T15" fmla="*/ 15 h 39"/>
                <a:gd name="T16" fmla="*/ 9 w 10"/>
                <a:gd name="T17" fmla="*/ 7 h 39"/>
                <a:gd name="T18" fmla="*/ 10 w 10"/>
                <a:gd name="T19" fmla="*/ 0 h 39"/>
                <a:gd name="T20" fmla="*/ 10 w 10"/>
                <a:gd name="T21" fmla="*/ 0 h 39"/>
                <a:gd name="T22" fmla="*/ 1 w 10"/>
                <a:gd name="T23"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9">
                  <a:moveTo>
                    <a:pt x="1" y="10"/>
                  </a:moveTo>
                  <a:cubicBezTo>
                    <a:pt x="0" y="11"/>
                    <a:pt x="0" y="12"/>
                    <a:pt x="0" y="12"/>
                  </a:cubicBezTo>
                  <a:cubicBezTo>
                    <a:pt x="0" y="15"/>
                    <a:pt x="1" y="17"/>
                    <a:pt x="1" y="19"/>
                  </a:cubicBezTo>
                  <a:cubicBezTo>
                    <a:pt x="2" y="23"/>
                    <a:pt x="4" y="26"/>
                    <a:pt x="5" y="29"/>
                  </a:cubicBezTo>
                  <a:cubicBezTo>
                    <a:pt x="5" y="31"/>
                    <a:pt x="5" y="33"/>
                    <a:pt x="4" y="35"/>
                  </a:cubicBezTo>
                  <a:cubicBezTo>
                    <a:pt x="4" y="36"/>
                    <a:pt x="4" y="38"/>
                    <a:pt x="4" y="39"/>
                  </a:cubicBezTo>
                  <a:cubicBezTo>
                    <a:pt x="5" y="37"/>
                    <a:pt x="6" y="34"/>
                    <a:pt x="7" y="33"/>
                  </a:cubicBezTo>
                  <a:cubicBezTo>
                    <a:pt x="9" y="27"/>
                    <a:pt x="8" y="21"/>
                    <a:pt x="8" y="15"/>
                  </a:cubicBezTo>
                  <a:cubicBezTo>
                    <a:pt x="8" y="12"/>
                    <a:pt x="8" y="9"/>
                    <a:pt x="9" y="7"/>
                  </a:cubicBezTo>
                  <a:cubicBezTo>
                    <a:pt x="9" y="5"/>
                    <a:pt x="10" y="2"/>
                    <a:pt x="10" y="0"/>
                  </a:cubicBezTo>
                  <a:cubicBezTo>
                    <a:pt x="10" y="0"/>
                    <a:pt x="10" y="0"/>
                    <a:pt x="10" y="0"/>
                  </a:cubicBezTo>
                  <a:cubicBezTo>
                    <a:pt x="8" y="4"/>
                    <a:pt x="4" y="7"/>
                    <a:pt x="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2227"/>
            <p:cNvSpPr>
              <a:spLocks/>
            </p:cNvSpPr>
            <p:nvPr/>
          </p:nvSpPr>
          <p:spPr bwMode="auto">
            <a:xfrm>
              <a:off x="7750151" y="2805126"/>
              <a:ext cx="41275" cy="63500"/>
            </a:xfrm>
            <a:custGeom>
              <a:avLst/>
              <a:gdLst>
                <a:gd name="T0" fmla="*/ 1 w 11"/>
                <a:gd name="T1" fmla="*/ 9 h 17"/>
                <a:gd name="T2" fmla="*/ 1 w 11"/>
                <a:gd name="T3" fmla="*/ 17 h 17"/>
                <a:gd name="T4" fmla="*/ 2 w 11"/>
                <a:gd name="T5" fmla="*/ 13 h 17"/>
                <a:gd name="T6" fmla="*/ 7 w 11"/>
                <a:gd name="T7" fmla="*/ 10 h 17"/>
                <a:gd name="T8" fmla="*/ 11 w 11"/>
                <a:gd name="T9" fmla="*/ 8 h 17"/>
                <a:gd name="T10" fmla="*/ 6 w 11"/>
                <a:gd name="T11" fmla="*/ 0 h 17"/>
                <a:gd name="T12" fmla="*/ 1 w 11"/>
                <a:gd name="T13" fmla="*/ 9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1" y="9"/>
                  </a:moveTo>
                  <a:cubicBezTo>
                    <a:pt x="0" y="11"/>
                    <a:pt x="0" y="14"/>
                    <a:pt x="1" y="17"/>
                  </a:cubicBezTo>
                  <a:cubicBezTo>
                    <a:pt x="1" y="15"/>
                    <a:pt x="1" y="14"/>
                    <a:pt x="2" y="13"/>
                  </a:cubicBezTo>
                  <a:cubicBezTo>
                    <a:pt x="3" y="11"/>
                    <a:pt x="5" y="10"/>
                    <a:pt x="7" y="10"/>
                  </a:cubicBezTo>
                  <a:cubicBezTo>
                    <a:pt x="9" y="9"/>
                    <a:pt x="10" y="9"/>
                    <a:pt x="11" y="8"/>
                  </a:cubicBezTo>
                  <a:cubicBezTo>
                    <a:pt x="10" y="5"/>
                    <a:pt x="8" y="3"/>
                    <a:pt x="6" y="0"/>
                  </a:cubicBezTo>
                  <a:cubicBezTo>
                    <a:pt x="3" y="2"/>
                    <a:pt x="2" y="6"/>
                    <a:pt x="1"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2228"/>
            <p:cNvSpPr>
              <a:spLocks/>
            </p:cNvSpPr>
            <p:nvPr/>
          </p:nvSpPr>
          <p:spPr bwMode="auto">
            <a:xfrm>
              <a:off x="7686650" y="2857514"/>
              <a:ext cx="52388" cy="134938"/>
            </a:xfrm>
            <a:custGeom>
              <a:avLst/>
              <a:gdLst>
                <a:gd name="T0" fmla="*/ 13 w 14"/>
                <a:gd name="T1" fmla="*/ 18 h 36"/>
                <a:gd name="T2" fmla="*/ 10 w 14"/>
                <a:gd name="T3" fmla="*/ 14 h 36"/>
                <a:gd name="T4" fmla="*/ 6 w 14"/>
                <a:gd name="T5" fmla="*/ 11 h 36"/>
                <a:gd name="T6" fmla="*/ 1 w 14"/>
                <a:gd name="T7" fmla="*/ 0 h 36"/>
                <a:gd name="T8" fmla="*/ 1 w 14"/>
                <a:gd name="T9" fmla="*/ 0 h 36"/>
                <a:gd name="T10" fmla="*/ 1 w 14"/>
                <a:gd name="T11" fmla="*/ 13 h 36"/>
                <a:gd name="T12" fmla="*/ 12 w 14"/>
                <a:gd name="T13" fmla="*/ 20 h 36"/>
                <a:gd name="T14" fmla="*/ 11 w 14"/>
                <a:gd name="T15" fmla="*/ 27 h 36"/>
                <a:gd name="T16" fmla="*/ 9 w 14"/>
                <a:gd name="T17" fmla="*/ 32 h 36"/>
                <a:gd name="T18" fmla="*/ 9 w 14"/>
                <a:gd name="T19" fmla="*/ 36 h 36"/>
                <a:gd name="T20" fmla="*/ 11 w 14"/>
                <a:gd name="T21" fmla="*/ 36 h 36"/>
                <a:gd name="T22" fmla="*/ 9 w 14"/>
                <a:gd name="T23" fmla="*/ 32 h 36"/>
                <a:gd name="T24" fmla="*/ 11 w 14"/>
                <a:gd name="T25" fmla="*/ 27 h 36"/>
                <a:gd name="T26" fmla="*/ 13 w 14"/>
                <a:gd name="T27" fmla="*/ 20 h 36"/>
                <a:gd name="T28" fmla="*/ 13 w 14"/>
                <a:gd name="T2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6">
                  <a:moveTo>
                    <a:pt x="13" y="18"/>
                  </a:moveTo>
                  <a:cubicBezTo>
                    <a:pt x="12" y="17"/>
                    <a:pt x="11" y="15"/>
                    <a:pt x="10" y="14"/>
                  </a:cubicBezTo>
                  <a:cubicBezTo>
                    <a:pt x="9" y="13"/>
                    <a:pt x="7" y="12"/>
                    <a:pt x="6" y="11"/>
                  </a:cubicBezTo>
                  <a:cubicBezTo>
                    <a:pt x="3" y="8"/>
                    <a:pt x="1" y="5"/>
                    <a:pt x="1" y="0"/>
                  </a:cubicBezTo>
                  <a:cubicBezTo>
                    <a:pt x="1" y="0"/>
                    <a:pt x="1" y="0"/>
                    <a:pt x="1" y="0"/>
                  </a:cubicBezTo>
                  <a:cubicBezTo>
                    <a:pt x="0" y="4"/>
                    <a:pt x="0" y="9"/>
                    <a:pt x="1" y="13"/>
                  </a:cubicBezTo>
                  <a:cubicBezTo>
                    <a:pt x="2" y="15"/>
                    <a:pt x="7" y="20"/>
                    <a:pt x="12" y="20"/>
                  </a:cubicBezTo>
                  <a:cubicBezTo>
                    <a:pt x="13" y="23"/>
                    <a:pt x="12" y="25"/>
                    <a:pt x="11" y="27"/>
                  </a:cubicBezTo>
                  <a:cubicBezTo>
                    <a:pt x="10" y="29"/>
                    <a:pt x="9" y="30"/>
                    <a:pt x="9" y="32"/>
                  </a:cubicBezTo>
                  <a:cubicBezTo>
                    <a:pt x="8" y="33"/>
                    <a:pt x="9" y="35"/>
                    <a:pt x="9" y="36"/>
                  </a:cubicBezTo>
                  <a:cubicBezTo>
                    <a:pt x="9" y="36"/>
                    <a:pt x="10" y="35"/>
                    <a:pt x="11" y="36"/>
                  </a:cubicBezTo>
                  <a:cubicBezTo>
                    <a:pt x="10" y="34"/>
                    <a:pt x="9" y="33"/>
                    <a:pt x="9" y="32"/>
                  </a:cubicBezTo>
                  <a:cubicBezTo>
                    <a:pt x="10" y="30"/>
                    <a:pt x="11" y="28"/>
                    <a:pt x="11" y="27"/>
                  </a:cubicBezTo>
                  <a:cubicBezTo>
                    <a:pt x="12" y="25"/>
                    <a:pt x="14" y="22"/>
                    <a:pt x="13" y="20"/>
                  </a:cubicBezTo>
                  <a:cubicBezTo>
                    <a:pt x="13" y="19"/>
                    <a:pt x="13" y="19"/>
                    <a:pt x="13"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2229"/>
            <p:cNvSpPr>
              <a:spLocks noEditPoints="1"/>
            </p:cNvSpPr>
            <p:nvPr/>
          </p:nvSpPr>
          <p:spPr bwMode="auto">
            <a:xfrm>
              <a:off x="7689825" y="2786076"/>
              <a:ext cx="101601" cy="147639"/>
            </a:xfrm>
            <a:custGeom>
              <a:avLst/>
              <a:gdLst>
                <a:gd name="T0" fmla="*/ 20 w 27"/>
                <a:gd name="T1" fmla="*/ 24 h 39"/>
                <a:gd name="T2" fmla="*/ 17 w 27"/>
                <a:gd name="T3" fmla="*/ 28 h 39"/>
                <a:gd name="T4" fmla="*/ 17 w 27"/>
                <a:gd name="T5" fmla="*/ 24 h 39"/>
                <a:gd name="T6" fmla="*/ 17 w 27"/>
                <a:gd name="T7" fmla="*/ 21 h 39"/>
                <a:gd name="T8" fmla="*/ 18 w 27"/>
                <a:gd name="T9" fmla="*/ 18 h 39"/>
                <a:gd name="T10" fmla="*/ 21 w 27"/>
                <a:gd name="T11" fmla="*/ 16 h 39"/>
                <a:gd name="T12" fmla="*/ 22 w 27"/>
                <a:gd name="T13" fmla="*/ 15 h 39"/>
                <a:gd name="T14" fmla="*/ 24 w 27"/>
                <a:gd name="T15" fmla="*/ 14 h 39"/>
                <a:gd name="T16" fmla="*/ 22 w 27"/>
                <a:gd name="T17" fmla="*/ 15 h 39"/>
                <a:gd name="T18" fmla="*/ 21 w 27"/>
                <a:gd name="T19" fmla="*/ 15 h 39"/>
                <a:gd name="T20" fmla="*/ 19 w 27"/>
                <a:gd name="T21" fmla="*/ 16 h 39"/>
                <a:gd name="T22" fmla="*/ 17 w 27"/>
                <a:gd name="T23" fmla="*/ 18 h 39"/>
                <a:gd name="T24" fmla="*/ 17 w 27"/>
                <a:gd name="T25" fmla="*/ 17 h 39"/>
                <a:gd name="T26" fmla="*/ 18 w 27"/>
                <a:gd name="T27" fmla="*/ 12 h 39"/>
                <a:gd name="T28" fmla="*/ 19 w 27"/>
                <a:gd name="T29" fmla="*/ 9 h 39"/>
                <a:gd name="T30" fmla="*/ 21 w 27"/>
                <a:gd name="T31" fmla="*/ 6 h 39"/>
                <a:gd name="T32" fmla="*/ 17 w 27"/>
                <a:gd name="T33" fmla="*/ 12 h 39"/>
                <a:gd name="T34" fmla="*/ 16 w 27"/>
                <a:gd name="T35" fmla="*/ 12 h 39"/>
                <a:gd name="T36" fmla="*/ 17 w 27"/>
                <a:gd name="T37" fmla="*/ 4 h 39"/>
                <a:gd name="T38" fmla="*/ 15 w 27"/>
                <a:gd name="T39" fmla="*/ 9 h 39"/>
                <a:gd name="T40" fmla="*/ 15 w 27"/>
                <a:gd name="T41" fmla="*/ 14 h 39"/>
                <a:gd name="T42" fmla="*/ 16 w 27"/>
                <a:gd name="T43" fmla="*/ 24 h 39"/>
                <a:gd name="T44" fmla="*/ 15 w 27"/>
                <a:gd name="T45" fmla="*/ 28 h 39"/>
                <a:gd name="T46" fmla="*/ 13 w 27"/>
                <a:gd name="T47" fmla="*/ 32 h 39"/>
                <a:gd name="T48" fmla="*/ 13 w 27"/>
                <a:gd name="T49" fmla="*/ 28 h 39"/>
                <a:gd name="T50" fmla="*/ 11 w 27"/>
                <a:gd name="T51" fmla="*/ 23 h 39"/>
                <a:gd name="T52" fmla="*/ 9 w 27"/>
                <a:gd name="T53" fmla="*/ 17 h 39"/>
                <a:gd name="T54" fmla="*/ 9 w 27"/>
                <a:gd name="T55" fmla="*/ 10 h 39"/>
                <a:gd name="T56" fmla="*/ 9 w 27"/>
                <a:gd name="T57" fmla="*/ 20 h 39"/>
                <a:gd name="T58" fmla="*/ 12 w 27"/>
                <a:gd name="T59" fmla="*/ 26 h 39"/>
                <a:gd name="T60" fmla="*/ 12 w 27"/>
                <a:gd name="T61" fmla="*/ 30 h 39"/>
                <a:gd name="T62" fmla="*/ 12 w 27"/>
                <a:gd name="T63" fmla="*/ 35 h 39"/>
                <a:gd name="T64" fmla="*/ 12 w 27"/>
                <a:gd name="T65" fmla="*/ 36 h 39"/>
                <a:gd name="T66" fmla="*/ 8 w 27"/>
                <a:gd name="T67" fmla="*/ 31 h 39"/>
                <a:gd name="T68" fmla="*/ 2 w 27"/>
                <a:gd name="T69" fmla="*/ 26 h 39"/>
                <a:gd name="T70" fmla="*/ 0 w 27"/>
                <a:gd name="T71" fmla="*/ 21 h 39"/>
                <a:gd name="T72" fmla="*/ 3 w 27"/>
                <a:gd name="T73" fmla="*/ 28 h 39"/>
                <a:gd name="T74" fmla="*/ 4 w 27"/>
                <a:gd name="T75" fmla="*/ 29 h 39"/>
                <a:gd name="T76" fmla="*/ 9 w 27"/>
                <a:gd name="T77" fmla="*/ 33 h 39"/>
                <a:gd name="T78" fmla="*/ 12 w 27"/>
                <a:gd name="T79" fmla="*/ 37 h 39"/>
                <a:gd name="T80" fmla="*/ 12 w 27"/>
                <a:gd name="T81" fmla="*/ 39 h 39"/>
                <a:gd name="T82" fmla="*/ 13 w 27"/>
                <a:gd name="T83" fmla="*/ 36 h 39"/>
                <a:gd name="T84" fmla="*/ 14 w 27"/>
                <a:gd name="T85" fmla="*/ 34 h 39"/>
                <a:gd name="T86" fmla="*/ 17 w 27"/>
                <a:gd name="T87" fmla="*/ 33 h 39"/>
                <a:gd name="T88" fmla="*/ 17 w 27"/>
                <a:gd name="T89" fmla="*/ 33 h 39"/>
                <a:gd name="T90" fmla="*/ 21 w 27"/>
                <a:gd name="T91" fmla="*/ 30 h 39"/>
                <a:gd name="T92" fmla="*/ 24 w 27"/>
                <a:gd name="T93" fmla="*/ 29 h 39"/>
                <a:gd name="T94" fmla="*/ 21 w 27"/>
                <a:gd name="T95" fmla="*/ 30 h 39"/>
                <a:gd name="T96" fmla="*/ 17 w 27"/>
                <a:gd name="T97" fmla="*/ 32 h 39"/>
                <a:gd name="T98" fmla="*/ 16 w 27"/>
                <a:gd name="T99" fmla="*/ 32 h 39"/>
                <a:gd name="T100" fmla="*/ 15 w 27"/>
                <a:gd name="T101" fmla="*/ 33 h 39"/>
                <a:gd name="T102" fmla="*/ 17 w 27"/>
                <a:gd name="T103" fmla="*/ 29 h 39"/>
                <a:gd name="T104" fmla="*/ 21 w 27"/>
                <a:gd name="T105" fmla="*/ 24 h 39"/>
                <a:gd name="T106" fmla="*/ 23 w 27"/>
                <a:gd name="T107" fmla="*/ 22 h 39"/>
                <a:gd name="T108" fmla="*/ 27 w 27"/>
                <a:gd name="T109" fmla="*/ 19 h 39"/>
                <a:gd name="T110" fmla="*/ 21 w 27"/>
                <a:gd name="T111" fmla="*/ 23 h 39"/>
                <a:gd name="T112" fmla="*/ 17 w 27"/>
                <a:gd name="T113" fmla="*/ 18 h 39"/>
                <a:gd name="T114" fmla="*/ 17 w 27"/>
                <a:gd name="T115"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39">
                  <a:moveTo>
                    <a:pt x="21" y="23"/>
                  </a:moveTo>
                  <a:cubicBezTo>
                    <a:pt x="20" y="24"/>
                    <a:pt x="20" y="24"/>
                    <a:pt x="20" y="24"/>
                  </a:cubicBezTo>
                  <a:cubicBezTo>
                    <a:pt x="19" y="25"/>
                    <a:pt x="19" y="25"/>
                    <a:pt x="19" y="25"/>
                  </a:cubicBezTo>
                  <a:cubicBezTo>
                    <a:pt x="18" y="26"/>
                    <a:pt x="18" y="27"/>
                    <a:pt x="17" y="28"/>
                  </a:cubicBezTo>
                  <a:cubicBezTo>
                    <a:pt x="17" y="27"/>
                    <a:pt x="17" y="27"/>
                    <a:pt x="17" y="26"/>
                  </a:cubicBezTo>
                  <a:cubicBezTo>
                    <a:pt x="17" y="25"/>
                    <a:pt x="18" y="24"/>
                    <a:pt x="17" y="24"/>
                  </a:cubicBezTo>
                  <a:cubicBezTo>
                    <a:pt x="17" y="23"/>
                    <a:pt x="17" y="22"/>
                    <a:pt x="17" y="21"/>
                  </a:cubicBezTo>
                  <a:cubicBezTo>
                    <a:pt x="17" y="21"/>
                    <a:pt x="17" y="21"/>
                    <a:pt x="17" y="21"/>
                  </a:cubicBezTo>
                  <a:cubicBezTo>
                    <a:pt x="17" y="20"/>
                    <a:pt x="17" y="20"/>
                    <a:pt x="17" y="19"/>
                  </a:cubicBezTo>
                  <a:cubicBezTo>
                    <a:pt x="18" y="19"/>
                    <a:pt x="18" y="18"/>
                    <a:pt x="18" y="18"/>
                  </a:cubicBezTo>
                  <a:cubicBezTo>
                    <a:pt x="18" y="18"/>
                    <a:pt x="19" y="17"/>
                    <a:pt x="19" y="17"/>
                  </a:cubicBezTo>
                  <a:cubicBezTo>
                    <a:pt x="20" y="17"/>
                    <a:pt x="20" y="16"/>
                    <a:pt x="21" y="16"/>
                  </a:cubicBezTo>
                  <a:cubicBezTo>
                    <a:pt x="21" y="16"/>
                    <a:pt x="21" y="16"/>
                    <a:pt x="21" y="16"/>
                  </a:cubicBezTo>
                  <a:cubicBezTo>
                    <a:pt x="21" y="16"/>
                    <a:pt x="22" y="15"/>
                    <a:pt x="22" y="15"/>
                  </a:cubicBezTo>
                  <a:cubicBezTo>
                    <a:pt x="22" y="15"/>
                    <a:pt x="22" y="15"/>
                    <a:pt x="23" y="15"/>
                  </a:cubicBezTo>
                  <a:cubicBezTo>
                    <a:pt x="23" y="15"/>
                    <a:pt x="24" y="14"/>
                    <a:pt x="24" y="14"/>
                  </a:cubicBezTo>
                  <a:cubicBezTo>
                    <a:pt x="25" y="14"/>
                    <a:pt x="26" y="14"/>
                    <a:pt x="26" y="14"/>
                  </a:cubicBezTo>
                  <a:cubicBezTo>
                    <a:pt x="25" y="14"/>
                    <a:pt x="24" y="14"/>
                    <a:pt x="22" y="15"/>
                  </a:cubicBezTo>
                  <a:cubicBezTo>
                    <a:pt x="22" y="15"/>
                    <a:pt x="22" y="15"/>
                    <a:pt x="21" y="15"/>
                  </a:cubicBezTo>
                  <a:cubicBezTo>
                    <a:pt x="21" y="15"/>
                    <a:pt x="21" y="15"/>
                    <a:pt x="21" y="15"/>
                  </a:cubicBezTo>
                  <a:cubicBezTo>
                    <a:pt x="21" y="15"/>
                    <a:pt x="21" y="15"/>
                    <a:pt x="21" y="15"/>
                  </a:cubicBezTo>
                  <a:cubicBezTo>
                    <a:pt x="20" y="16"/>
                    <a:pt x="19" y="16"/>
                    <a:pt x="19" y="16"/>
                  </a:cubicBezTo>
                  <a:cubicBezTo>
                    <a:pt x="18" y="17"/>
                    <a:pt x="18" y="17"/>
                    <a:pt x="17" y="18"/>
                  </a:cubicBezTo>
                  <a:cubicBezTo>
                    <a:pt x="17" y="18"/>
                    <a:pt x="17" y="18"/>
                    <a:pt x="17" y="18"/>
                  </a:cubicBezTo>
                  <a:cubicBezTo>
                    <a:pt x="17" y="18"/>
                    <a:pt x="17" y="18"/>
                    <a:pt x="17" y="17"/>
                  </a:cubicBezTo>
                  <a:cubicBezTo>
                    <a:pt x="17" y="17"/>
                    <a:pt x="17" y="17"/>
                    <a:pt x="17" y="17"/>
                  </a:cubicBezTo>
                  <a:cubicBezTo>
                    <a:pt x="17" y="16"/>
                    <a:pt x="17" y="16"/>
                    <a:pt x="17" y="15"/>
                  </a:cubicBezTo>
                  <a:cubicBezTo>
                    <a:pt x="17" y="14"/>
                    <a:pt x="17" y="13"/>
                    <a:pt x="18" y="12"/>
                  </a:cubicBezTo>
                  <a:cubicBezTo>
                    <a:pt x="18" y="11"/>
                    <a:pt x="18" y="11"/>
                    <a:pt x="18" y="10"/>
                  </a:cubicBezTo>
                  <a:cubicBezTo>
                    <a:pt x="18" y="10"/>
                    <a:pt x="19" y="9"/>
                    <a:pt x="19" y="9"/>
                  </a:cubicBezTo>
                  <a:cubicBezTo>
                    <a:pt x="19" y="8"/>
                    <a:pt x="19" y="8"/>
                    <a:pt x="20" y="7"/>
                  </a:cubicBezTo>
                  <a:cubicBezTo>
                    <a:pt x="20" y="7"/>
                    <a:pt x="20" y="6"/>
                    <a:pt x="21" y="6"/>
                  </a:cubicBezTo>
                  <a:cubicBezTo>
                    <a:pt x="20" y="7"/>
                    <a:pt x="19" y="8"/>
                    <a:pt x="18" y="9"/>
                  </a:cubicBezTo>
                  <a:cubicBezTo>
                    <a:pt x="18" y="10"/>
                    <a:pt x="17" y="11"/>
                    <a:pt x="17" y="12"/>
                  </a:cubicBezTo>
                  <a:cubicBezTo>
                    <a:pt x="17" y="13"/>
                    <a:pt x="16" y="13"/>
                    <a:pt x="16" y="14"/>
                  </a:cubicBezTo>
                  <a:cubicBezTo>
                    <a:pt x="16" y="13"/>
                    <a:pt x="16" y="12"/>
                    <a:pt x="16" y="12"/>
                  </a:cubicBezTo>
                  <a:cubicBezTo>
                    <a:pt x="16" y="11"/>
                    <a:pt x="16" y="10"/>
                    <a:pt x="16" y="9"/>
                  </a:cubicBezTo>
                  <a:cubicBezTo>
                    <a:pt x="16" y="8"/>
                    <a:pt x="16" y="6"/>
                    <a:pt x="17" y="4"/>
                  </a:cubicBezTo>
                  <a:cubicBezTo>
                    <a:pt x="17" y="3"/>
                    <a:pt x="17" y="1"/>
                    <a:pt x="18" y="0"/>
                  </a:cubicBezTo>
                  <a:cubicBezTo>
                    <a:pt x="16" y="3"/>
                    <a:pt x="16" y="6"/>
                    <a:pt x="15" y="9"/>
                  </a:cubicBezTo>
                  <a:cubicBezTo>
                    <a:pt x="15" y="10"/>
                    <a:pt x="15" y="11"/>
                    <a:pt x="15" y="12"/>
                  </a:cubicBezTo>
                  <a:cubicBezTo>
                    <a:pt x="15" y="13"/>
                    <a:pt x="15" y="13"/>
                    <a:pt x="15" y="14"/>
                  </a:cubicBezTo>
                  <a:cubicBezTo>
                    <a:pt x="15" y="16"/>
                    <a:pt x="16" y="17"/>
                    <a:pt x="16" y="19"/>
                  </a:cubicBezTo>
                  <a:cubicBezTo>
                    <a:pt x="16" y="21"/>
                    <a:pt x="16" y="22"/>
                    <a:pt x="16" y="24"/>
                  </a:cubicBezTo>
                  <a:cubicBezTo>
                    <a:pt x="16" y="24"/>
                    <a:pt x="16" y="25"/>
                    <a:pt x="16" y="26"/>
                  </a:cubicBezTo>
                  <a:cubicBezTo>
                    <a:pt x="16" y="27"/>
                    <a:pt x="16" y="28"/>
                    <a:pt x="15" y="28"/>
                  </a:cubicBezTo>
                  <a:cubicBezTo>
                    <a:pt x="15" y="29"/>
                    <a:pt x="15" y="30"/>
                    <a:pt x="14" y="31"/>
                  </a:cubicBezTo>
                  <a:cubicBezTo>
                    <a:pt x="14" y="31"/>
                    <a:pt x="14" y="32"/>
                    <a:pt x="13" y="32"/>
                  </a:cubicBezTo>
                  <a:cubicBezTo>
                    <a:pt x="13" y="31"/>
                    <a:pt x="13" y="31"/>
                    <a:pt x="13" y="30"/>
                  </a:cubicBezTo>
                  <a:cubicBezTo>
                    <a:pt x="13" y="29"/>
                    <a:pt x="13" y="28"/>
                    <a:pt x="13" y="28"/>
                  </a:cubicBezTo>
                  <a:cubicBezTo>
                    <a:pt x="13" y="27"/>
                    <a:pt x="13" y="27"/>
                    <a:pt x="13" y="26"/>
                  </a:cubicBezTo>
                  <a:cubicBezTo>
                    <a:pt x="13" y="25"/>
                    <a:pt x="12" y="24"/>
                    <a:pt x="11" y="23"/>
                  </a:cubicBezTo>
                  <a:cubicBezTo>
                    <a:pt x="11" y="22"/>
                    <a:pt x="10" y="21"/>
                    <a:pt x="10" y="20"/>
                  </a:cubicBezTo>
                  <a:cubicBezTo>
                    <a:pt x="9" y="19"/>
                    <a:pt x="9" y="18"/>
                    <a:pt x="9" y="17"/>
                  </a:cubicBezTo>
                  <a:cubicBezTo>
                    <a:pt x="9" y="15"/>
                    <a:pt x="8" y="14"/>
                    <a:pt x="8" y="13"/>
                  </a:cubicBezTo>
                  <a:cubicBezTo>
                    <a:pt x="8" y="12"/>
                    <a:pt x="8" y="11"/>
                    <a:pt x="9" y="10"/>
                  </a:cubicBezTo>
                  <a:cubicBezTo>
                    <a:pt x="8" y="12"/>
                    <a:pt x="8" y="14"/>
                    <a:pt x="8" y="17"/>
                  </a:cubicBezTo>
                  <a:cubicBezTo>
                    <a:pt x="9" y="18"/>
                    <a:pt x="9" y="19"/>
                    <a:pt x="9" y="20"/>
                  </a:cubicBezTo>
                  <a:cubicBezTo>
                    <a:pt x="10" y="21"/>
                    <a:pt x="10" y="22"/>
                    <a:pt x="11" y="23"/>
                  </a:cubicBezTo>
                  <a:cubicBezTo>
                    <a:pt x="11" y="24"/>
                    <a:pt x="12" y="25"/>
                    <a:pt x="12" y="26"/>
                  </a:cubicBezTo>
                  <a:cubicBezTo>
                    <a:pt x="12" y="27"/>
                    <a:pt x="12" y="27"/>
                    <a:pt x="12" y="28"/>
                  </a:cubicBezTo>
                  <a:cubicBezTo>
                    <a:pt x="12" y="29"/>
                    <a:pt x="12" y="29"/>
                    <a:pt x="12" y="30"/>
                  </a:cubicBezTo>
                  <a:cubicBezTo>
                    <a:pt x="12" y="31"/>
                    <a:pt x="12" y="32"/>
                    <a:pt x="12" y="33"/>
                  </a:cubicBezTo>
                  <a:cubicBezTo>
                    <a:pt x="12" y="34"/>
                    <a:pt x="12" y="34"/>
                    <a:pt x="12" y="35"/>
                  </a:cubicBezTo>
                  <a:cubicBezTo>
                    <a:pt x="12" y="35"/>
                    <a:pt x="12" y="35"/>
                    <a:pt x="12" y="35"/>
                  </a:cubicBezTo>
                  <a:cubicBezTo>
                    <a:pt x="12" y="35"/>
                    <a:pt x="12" y="36"/>
                    <a:pt x="12" y="36"/>
                  </a:cubicBezTo>
                  <a:cubicBezTo>
                    <a:pt x="11" y="35"/>
                    <a:pt x="10" y="34"/>
                    <a:pt x="9" y="33"/>
                  </a:cubicBezTo>
                  <a:cubicBezTo>
                    <a:pt x="9" y="32"/>
                    <a:pt x="8" y="32"/>
                    <a:pt x="8" y="31"/>
                  </a:cubicBezTo>
                  <a:cubicBezTo>
                    <a:pt x="7" y="30"/>
                    <a:pt x="6" y="30"/>
                    <a:pt x="5" y="29"/>
                  </a:cubicBezTo>
                  <a:cubicBezTo>
                    <a:pt x="4" y="28"/>
                    <a:pt x="3" y="27"/>
                    <a:pt x="2" y="26"/>
                  </a:cubicBezTo>
                  <a:cubicBezTo>
                    <a:pt x="1" y="25"/>
                    <a:pt x="1" y="24"/>
                    <a:pt x="1" y="23"/>
                  </a:cubicBezTo>
                  <a:cubicBezTo>
                    <a:pt x="1" y="23"/>
                    <a:pt x="0" y="22"/>
                    <a:pt x="0" y="21"/>
                  </a:cubicBezTo>
                  <a:cubicBezTo>
                    <a:pt x="0" y="23"/>
                    <a:pt x="1" y="24"/>
                    <a:pt x="1" y="26"/>
                  </a:cubicBezTo>
                  <a:cubicBezTo>
                    <a:pt x="2" y="27"/>
                    <a:pt x="2" y="27"/>
                    <a:pt x="3" y="28"/>
                  </a:cubicBezTo>
                  <a:cubicBezTo>
                    <a:pt x="3" y="28"/>
                    <a:pt x="3" y="29"/>
                    <a:pt x="4" y="29"/>
                  </a:cubicBezTo>
                  <a:cubicBezTo>
                    <a:pt x="4" y="29"/>
                    <a:pt x="4" y="29"/>
                    <a:pt x="4" y="29"/>
                  </a:cubicBezTo>
                  <a:cubicBezTo>
                    <a:pt x="4" y="30"/>
                    <a:pt x="5" y="30"/>
                    <a:pt x="5" y="30"/>
                  </a:cubicBezTo>
                  <a:cubicBezTo>
                    <a:pt x="6" y="31"/>
                    <a:pt x="7" y="32"/>
                    <a:pt x="9" y="33"/>
                  </a:cubicBezTo>
                  <a:cubicBezTo>
                    <a:pt x="9" y="34"/>
                    <a:pt x="10" y="35"/>
                    <a:pt x="10" y="35"/>
                  </a:cubicBezTo>
                  <a:cubicBezTo>
                    <a:pt x="11" y="36"/>
                    <a:pt x="11" y="36"/>
                    <a:pt x="12" y="37"/>
                  </a:cubicBezTo>
                  <a:cubicBezTo>
                    <a:pt x="11" y="37"/>
                    <a:pt x="11" y="38"/>
                    <a:pt x="11" y="38"/>
                  </a:cubicBezTo>
                  <a:cubicBezTo>
                    <a:pt x="11" y="38"/>
                    <a:pt x="12" y="39"/>
                    <a:pt x="12" y="39"/>
                  </a:cubicBezTo>
                  <a:cubicBezTo>
                    <a:pt x="12" y="39"/>
                    <a:pt x="13" y="38"/>
                    <a:pt x="13" y="38"/>
                  </a:cubicBezTo>
                  <a:cubicBezTo>
                    <a:pt x="13" y="37"/>
                    <a:pt x="13" y="36"/>
                    <a:pt x="13" y="36"/>
                  </a:cubicBezTo>
                  <a:cubicBezTo>
                    <a:pt x="14" y="35"/>
                    <a:pt x="14" y="35"/>
                    <a:pt x="14" y="34"/>
                  </a:cubicBezTo>
                  <a:cubicBezTo>
                    <a:pt x="14" y="34"/>
                    <a:pt x="14" y="34"/>
                    <a:pt x="14" y="34"/>
                  </a:cubicBezTo>
                  <a:cubicBezTo>
                    <a:pt x="15" y="34"/>
                    <a:pt x="15" y="34"/>
                    <a:pt x="16" y="33"/>
                  </a:cubicBezTo>
                  <a:cubicBezTo>
                    <a:pt x="16" y="33"/>
                    <a:pt x="16" y="33"/>
                    <a:pt x="17" y="33"/>
                  </a:cubicBezTo>
                  <a:cubicBezTo>
                    <a:pt x="17" y="33"/>
                    <a:pt x="17" y="33"/>
                    <a:pt x="17" y="33"/>
                  </a:cubicBezTo>
                  <a:cubicBezTo>
                    <a:pt x="17" y="33"/>
                    <a:pt x="17" y="33"/>
                    <a:pt x="17" y="33"/>
                  </a:cubicBezTo>
                  <a:cubicBezTo>
                    <a:pt x="18" y="33"/>
                    <a:pt x="18" y="32"/>
                    <a:pt x="19" y="32"/>
                  </a:cubicBezTo>
                  <a:cubicBezTo>
                    <a:pt x="20" y="32"/>
                    <a:pt x="21" y="31"/>
                    <a:pt x="21" y="30"/>
                  </a:cubicBezTo>
                  <a:cubicBezTo>
                    <a:pt x="22" y="30"/>
                    <a:pt x="22" y="30"/>
                    <a:pt x="23" y="29"/>
                  </a:cubicBezTo>
                  <a:cubicBezTo>
                    <a:pt x="23" y="29"/>
                    <a:pt x="23" y="29"/>
                    <a:pt x="24" y="29"/>
                  </a:cubicBezTo>
                  <a:cubicBezTo>
                    <a:pt x="23" y="29"/>
                    <a:pt x="23" y="29"/>
                    <a:pt x="22" y="29"/>
                  </a:cubicBezTo>
                  <a:cubicBezTo>
                    <a:pt x="22" y="30"/>
                    <a:pt x="22" y="30"/>
                    <a:pt x="21" y="30"/>
                  </a:cubicBezTo>
                  <a:cubicBezTo>
                    <a:pt x="20" y="31"/>
                    <a:pt x="19" y="31"/>
                    <a:pt x="18" y="32"/>
                  </a:cubicBezTo>
                  <a:cubicBezTo>
                    <a:pt x="18" y="32"/>
                    <a:pt x="17" y="32"/>
                    <a:pt x="17" y="32"/>
                  </a:cubicBezTo>
                  <a:cubicBezTo>
                    <a:pt x="17" y="32"/>
                    <a:pt x="17" y="32"/>
                    <a:pt x="17" y="32"/>
                  </a:cubicBezTo>
                  <a:cubicBezTo>
                    <a:pt x="16" y="32"/>
                    <a:pt x="16" y="32"/>
                    <a:pt x="16" y="32"/>
                  </a:cubicBezTo>
                  <a:cubicBezTo>
                    <a:pt x="16" y="33"/>
                    <a:pt x="16" y="33"/>
                    <a:pt x="16" y="33"/>
                  </a:cubicBezTo>
                  <a:cubicBezTo>
                    <a:pt x="15" y="33"/>
                    <a:pt x="15" y="33"/>
                    <a:pt x="15" y="33"/>
                  </a:cubicBezTo>
                  <a:cubicBezTo>
                    <a:pt x="15" y="33"/>
                    <a:pt x="15" y="32"/>
                    <a:pt x="15" y="32"/>
                  </a:cubicBezTo>
                  <a:cubicBezTo>
                    <a:pt x="17" y="29"/>
                    <a:pt x="17" y="29"/>
                    <a:pt x="17" y="29"/>
                  </a:cubicBezTo>
                  <a:cubicBezTo>
                    <a:pt x="18" y="28"/>
                    <a:pt x="19" y="26"/>
                    <a:pt x="20" y="25"/>
                  </a:cubicBezTo>
                  <a:cubicBezTo>
                    <a:pt x="21" y="24"/>
                    <a:pt x="21" y="24"/>
                    <a:pt x="21" y="24"/>
                  </a:cubicBezTo>
                  <a:cubicBezTo>
                    <a:pt x="21" y="24"/>
                    <a:pt x="21" y="24"/>
                    <a:pt x="21" y="23"/>
                  </a:cubicBezTo>
                  <a:cubicBezTo>
                    <a:pt x="22" y="23"/>
                    <a:pt x="22" y="22"/>
                    <a:pt x="23" y="22"/>
                  </a:cubicBezTo>
                  <a:cubicBezTo>
                    <a:pt x="23" y="21"/>
                    <a:pt x="24" y="21"/>
                    <a:pt x="25" y="20"/>
                  </a:cubicBezTo>
                  <a:cubicBezTo>
                    <a:pt x="25" y="20"/>
                    <a:pt x="26" y="19"/>
                    <a:pt x="27" y="19"/>
                  </a:cubicBezTo>
                  <a:cubicBezTo>
                    <a:pt x="25" y="20"/>
                    <a:pt x="24" y="21"/>
                    <a:pt x="22" y="22"/>
                  </a:cubicBezTo>
                  <a:cubicBezTo>
                    <a:pt x="22" y="22"/>
                    <a:pt x="21" y="23"/>
                    <a:pt x="21" y="23"/>
                  </a:cubicBezTo>
                  <a:close/>
                  <a:moveTo>
                    <a:pt x="17" y="18"/>
                  </a:moveTo>
                  <a:cubicBezTo>
                    <a:pt x="17" y="18"/>
                    <a:pt x="17" y="18"/>
                    <a:pt x="17" y="18"/>
                  </a:cubicBezTo>
                  <a:cubicBezTo>
                    <a:pt x="17" y="18"/>
                    <a:pt x="17" y="18"/>
                    <a:pt x="17" y="18"/>
                  </a:cubicBezTo>
                  <a:cubicBezTo>
                    <a:pt x="17" y="18"/>
                    <a:pt x="17" y="18"/>
                    <a:pt x="17" y="1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2230"/>
            <p:cNvSpPr>
              <a:spLocks/>
            </p:cNvSpPr>
            <p:nvPr/>
          </p:nvSpPr>
          <p:spPr bwMode="auto">
            <a:xfrm>
              <a:off x="6635719" y="3071828"/>
              <a:ext cx="36513" cy="146051"/>
            </a:xfrm>
            <a:custGeom>
              <a:avLst/>
              <a:gdLst>
                <a:gd name="T0" fmla="*/ 1 w 10"/>
                <a:gd name="T1" fmla="*/ 10 h 39"/>
                <a:gd name="T2" fmla="*/ 1 w 10"/>
                <a:gd name="T3" fmla="*/ 12 h 39"/>
                <a:gd name="T4" fmla="*/ 1 w 10"/>
                <a:gd name="T5" fmla="*/ 19 h 39"/>
                <a:gd name="T6" fmla="*/ 5 w 10"/>
                <a:gd name="T7" fmla="*/ 28 h 39"/>
                <a:gd name="T8" fmla="*/ 5 w 10"/>
                <a:gd name="T9" fmla="*/ 35 h 39"/>
                <a:gd name="T10" fmla="*/ 5 w 10"/>
                <a:gd name="T11" fmla="*/ 39 h 39"/>
                <a:gd name="T12" fmla="*/ 7 w 10"/>
                <a:gd name="T13" fmla="*/ 32 h 39"/>
                <a:gd name="T14" fmla="*/ 8 w 10"/>
                <a:gd name="T15" fmla="*/ 14 h 39"/>
                <a:gd name="T16" fmla="*/ 9 w 10"/>
                <a:gd name="T17" fmla="*/ 6 h 39"/>
                <a:gd name="T18" fmla="*/ 10 w 10"/>
                <a:gd name="T19" fmla="*/ 0 h 39"/>
                <a:gd name="T20" fmla="*/ 10 w 10"/>
                <a:gd name="T21" fmla="*/ 0 h 39"/>
                <a:gd name="T22" fmla="*/ 1 w 10"/>
                <a:gd name="T23"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9">
                  <a:moveTo>
                    <a:pt x="1" y="10"/>
                  </a:moveTo>
                  <a:cubicBezTo>
                    <a:pt x="1" y="11"/>
                    <a:pt x="1" y="11"/>
                    <a:pt x="1" y="12"/>
                  </a:cubicBezTo>
                  <a:cubicBezTo>
                    <a:pt x="0" y="14"/>
                    <a:pt x="1" y="16"/>
                    <a:pt x="1" y="19"/>
                  </a:cubicBezTo>
                  <a:cubicBezTo>
                    <a:pt x="2" y="22"/>
                    <a:pt x="4" y="25"/>
                    <a:pt x="5" y="28"/>
                  </a:cubicBezTo>
                  <a:cubicBezTo>
                    <a:pt x="5" y="31"/>
                    <a:pt x="5" y="33"/>
                    <a:pt x="5" y="35"/>
                  </a:cubicBezTo>
                  <a:cubicBezTo>
                    <a:pt x="4" y="36"/>
                    <a:pt x="4" y="38"/>
                    <a:pt x="5" y="39"/>
                  </a:cubicBezTo>
                  <a:cubicBezTo>
                    <a:pt x="5" y="36"/>
                    <a:pt x="6" y="34"/>
                    <a:pt x="7" y="32"/>
                  </a:cubicBezTo>
                  <a:cubicBezTo>
                    <a:pt x="10" y="26"/>
                    <a:pt x="8" y="20"/>
                    <a:pt x="8" y="14"/>
                  </a:cubicBezTo>
                  <a:cubicBezTo>
                    <a:pt x="8" y="12"/>
                    <a:pt x="8" y="9"/>
                    <a:pt x="9" y="6"/>
                  </a:cubicBezTo>
                  <a:cubicBezTo>
                    <a:pt x="9" y="4"/>
                    <a:pt x="10" y="2"/>
                    <a:pt x="10" y="0"/>
                  </a:cubicBezTo>
                  <a:cubicBezTo>
                    <a:pt x="10" y="0"/>
                    <a:pt x="10" y="0"/>
                    <a:pt x="10" y="0"/>
                  </a:cubicBezTo>
                  <a:cubicBezTo>
                    <a:pt x="8" y="3"/>
                    <a:pt x="4" y="7"/>
                    <a:pt x="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52" name="Picture 2231"/>
            <p:cNvPicPr>
              <a:picLocks noChangeAspect="1" noChangeArrowheads="1"/>
            </p:cNvPicPr>
            <p:nvPr/>
          </p:nvPicPr>
          <p:blipFill>
            <a:blip r:embed="rId76" cstate="screen">
              <a:extLst>
                <a:ext uri="{28A0092B-C50C-407E-A947-70E740481C1C}">
                  <a14:useLocalDpi xmlns:a14="http://schemas.microsoft.com/office/drawing/2010/main"/>
                </a:ext>
              </a:extLst>
            </a:blip>
            <a:srcRect/>
            <a:stretch>
              <a:fillRect/>
            </a:stretch>
          </p:blipFill>
          <p:spPr bwMode="auto">
            <a:xfrm>
              <a:off x="6589681" y="3097228"/>
              <a:ext cx="79375"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3" name="Picture 2232"/>
            <p:cNvPicPr>
              <a:picLocks noChangeAspect="1" noChangeArrowheads="1"/>
            </p:cNvPicPr>
            <p:nvPr/>
          </p:nvPicPr>
          <p:blipFill>
            <a:blip r:embed="rId77" cstate="screen">
              <a:extLst>
                <a:ext uri="{28A0092B-C50C-407E-A947-70E740481C1C}">
                  <a14:useLocalDpi xmlns:a14="http://schemas.microsoft.com/office/drawing/2010/main"/>
                </a:ext>
              </a:extLst>
            </a:blip>
            <a:srcRect/>
            <a:stretch>
              <a:fillRect/>
            </a:stretch>
          </p:blipFill>
          <p:spPr bwMode="auto">
            <a:xfrm>
              <a:off x="6635719" y="3059128"/>
              <a:ext cx="101601"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4" name="Freeform 2233"/>
            <p:cNvSpPr>
              <a:spLocks/>
            </p:cNvSpPr>
            <p:nvPr/>
          </p:nvSpPr>
          <p:spPr bwMode="auto">
            <a:xfrm>
              <a:off x="6664294" y="3098815"/>
              <a:ext cx="46038" cy="58738"/>
            </a:xfrm>
            <a:custGeom>
              <a:avLst/>
              <a:gdLst>
                <a:gd name="T0" fmla="*/ 1 w 12"/>
                <a:gd name="T1" fmla="*/ 8 h 16"/>
                <a:gd name="T2" fmla="*/ 1 w 12"/>
                <a:gd name="T3" fmla="*/ 16 h 16"/>
                <a:gd name="T4" fmla="*/ 2 w 12"/>
                <a:gd name="T5" fmla="*/ 12 h 16"/>
                <a:gd name="T6" fmla="*/ 8 w 12"/>
                <a:gd name="T7" fmla="*/ 9 h 16"/>
                <a:gd name="T8" fmla="*/ 12 w 12"/>
                <a:gd name="T9" fmla="*/ 8 h 16"/>
                <a:gd name="T10" fmla="*/ 6 w 12"/>
                <a:gd name="T11" fmla="*/ 0 h 16"/>
                <a:gd name="T12" fmla="*/ 1 w 12"/>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1" y="8"/>
                  </a:moveTo>
                  <a:cubicBezTo>
                    <a:pt x="0" y="11"/>
                    <a:pt x="1" y="14"/>
                    <a:pt x="1" y="16"/>
                  </a:cubicBezTo>
                  <a:cubicBezTo>
                    <a:pt x="1" y="15"/>
                    <a:pt x="1" y="14"/>
                    <a:pt x="2" y="12"/>
                  </a:cubicBezTo>
                  <a:cubicBezTo>
                    <a:pt x="3" y="11"/>
                    <a:pt x="5" y="10"/>
                    <a:pt x="8" y="9"/>
                  </a:cubicBezTo>
                  <a:cubicBezTo>
                    <a:pt x="9" y="9"/>
                    <a:pt x="10" y="8"/>
                    <a:pt x="12" y="8"/>
                  </a:cubicBezTo>
                  <a:cubicBezTo>
                    <a:pt x="10" y="5"/>
                    <a:pt x="8" y="2"/>
                    <a:pt x="6" y="0"/>
                  </a:cubicBezTo>
                  <a:cubicBezTo>
                    <a:pt x="3" y="2"/>
                    <a:pt x="2" y="6"/>
                    <a:pt x="1"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2234"/>
            <p:cNvSpPr>
              <a:spLocks/>
            </p:cNvSpPr>
            <p:nvPr/>
          </p:nvSpPr>
          <p:spPr bwMode="auto">
            <a:xfrm>
              <a:off x="6600794" y="3151203"/>
              <a:ext cx="52388" cy="134938"/>
            </a:xfrm>
            <a:custGeom>
              <a:avLst/>
              <a:gdLst>
                <a:gd name="T0" fmla="*/ 14 w 14"/>
                <a:gd name="T1" fmla="*/ 18 h 36"/>
                <a:gd name="T2" fmla="*/ 10 w 14"/>
                <a:gd name="T3" fmla="*/ 14 h 36"/>
                <a:gd name="T4" fmla="*/ 6 w 14"/>
                <a:gd name="T5" fmla="*/ 10 h 36"/>
                <a:gd name="T6" fmla="*/ 1 w 14"/>
                <a:gd name="T7" fmla="*/ 0 h 36"/>
                <a:gd name="T8" fmla="*/ 1 w 14"/>
                <a:gd name="T9" fmla="*/ 0 h 36"/>
                <a:gd name="T10" fmla="*/ 2 w 14"/>
                <a:gd name="T11" fmla="*/ 12 h 36"/>
                <a:gd name="T12" fmla="*/ 13 w 14"/>
                <a:gd name="T13" fmla="*/ 20 h 36"/>
                <a:gd name="T14" fmla="*/ 11 w 14"/>
                <a:gd name="T15" fmla="*/ 27 h 36"/>
                <a:gd name="T16" fmla="*/ 9 w 14"/>
                <a:gd name="T17" fmla="*/ 32 h 36"/>
                <a:gd name="T18" fmla="*/ 9 w 14"/>
                <a:gd name="T19" fmla="*/ 36 h 36"/>
                <a:gd name="T20" fmla="*/ 11 w 14"/>
                <a:gd name="T21" fmla="*/ 35 h 36"/>
                <a:gd name="T22" fmla="*/ 10 w 14"/>
                <a:gd name="T23" fmla="*/ 32 h 36"/>
                <a:gd name="T24" fmla="*/ 12 w 14"/>
                <a:gd name="T25" fmla="*/ 26 h 36"/>
                <a:gd name="T26" fmla="*/ 13 w 14"/>
                <a:gd name="T27" fmla="*/ 20 h 36"/>
                <a:gd name="T28" fmla="*/ 14 w 14"/>
                <a:gd name="T2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6">
                  <a:moveTo>
                    <a:pt x="14" y="18"/>
                  </a:moveTo>
                  <a:cubicBezTo>
                    <a:pt x="13" y="17"/>
                    <a:pt x="11" y="15"/>
                    <a:pt x="10" y="14"/>
                  </a:cubicBezTo>
                  <a:cubicBezTo>
                    <a:pt x="9" y="12"/>
                    <a:pt x="8" y="12"/>
                    <a:pt x="6" y="10"/>
                  </a:cubicBezTo>
                  <a:cubicBezTo>
                    <a:pt x="3" y="7"/>
                    <a:pt x="1" y="4"/>
                    <a:pt x="1" y="0"/>
                  </a:cubicBezTo>
                  <a:cubicBezTo>
                    <a:pt x="1" y="0"/>
                    <a:pt x="1" y="0"/>
                    <a:pt x="1" y="0"/>
                  </a:cubicBezTo>
                  <a:cubicBezTo>
                    <a:pt x="0" y="4"/>
                    <a:pt x="0" y="9"/>
                    <a:pt x="2" y="12"/>
                  </a:cubicBezTo>
                  <a:cubicBezTo>
                    <a:pt x="3" y="15"/>
                    <a:pt x="7" y="19"/>
                    <a:pt x="13" y="20"/>
                  </a:cubicBezTo>
                  <a:cubicBezTo>
                    <a:pt x="14" y="22"/>
                    <a:pt x="12" y="24"/>
                    <a:pt x="11" y="27"/>
                  </a:cubicBezTo>
                  <a:cubicBezTo>
                    <a:pt x="10" y="28"/>
                    <a:pt x="9" y="30"/>
                    <a:pt x="9" y="32"/>
                  </a:cubicBezTo>
                  <a:cubicBezTo>
                    <a:pt x="9" y="33"/>
                    <a:pt x="9" y="34"/>
                    <a:pt x="9" y="36"/>
                  </a:cubicBezTo>
                  <a:cubicBezTo>
                    <a:pt x="10" y="35"/>
                    <a:pt x="10" y="35"/>
                    <a:pt x="11" y="35"/>
                  </a:cubicBezTo>
                  <a:cubicBezTo>
                    <a:pt x="10" y="34"/>
                    <a:pt x="9" y="33"/>
                    <a:pt x="10" y="32"/>
                  </a:cubicBezTo>
                  <a:cubicBezTo>
                    <a:pt x="10" y="30"/>
                    <a:pt x="11" y="28"/>
                    <a:pt x="12" y="26"/>
                  </a:cubicBezTo>
                  <a:cubicBezTo>
                    <a:pt x="13" y="24"/>
                    <a:pt x="14" y="21"/>
                    <a:pt x="13" y="20"/>
                  </a:cubicBezTo>
                  <a:cubicBezTo>
                    <a:pt x="13" y="19"/>
                    <a:pt x="13" y="18"/>
                    <a:pt x="14"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2235"/>
            <p:cNvSpPr>
              <a:spLocks noEditPoints="1"/>
            </p:cNvSpPr>
            <p:nvPr/>
          </p:nvSpPr>
          <p:spPr bwMode="auto">
            <a:xfrm>
              <a:off x="6605556" y="3075003"/>
              <a:ext cx="100013" cy="147639"/>
            </a:xfrm>
            <a:custGeom>
              <a:avLst/>
              <a:gdLst>
                <a:gd name="T0" fmla="*/ 20 w 27"/>
                <a:gd name="T1" fmla="*/ 25 h 39"/>
                <a:gd name="T2" fmla="*/ 17 w 27"/>
                <a:gd name="T3" fmla="*/ 28 h 39"/>
                <a:gd name="T4" fmla="*/ 18 w 27"/>
                <a:gd name="T5" fmla="*/ 24 h 39"/>
                <a:gd name="T6" fmla="*/ 18 w 27"/>
                <a:gd name="T7" fmla="*/ 21 h 39"/>
                <a:gd name="T8" fmla="*/ 18 w 27"/>
                <a:gd name="T9" fmla="*/ 19 h 39"/>
                <a:gd name="T10" fmla="*/ 21 w 27"/>
                <a:gd name="T11" fmla="*/ 17 h 39"/>
                <a:gd name="T12" fmla="*/ 22 w 27"/>
                <a:gd name="T13" fmla="*/ 16 h 39"/>
                <a:gd name="T14" fmla="*/ 25 w 27"/>
                <a:gd name="T15" fmla="*/ 15 h 39"/>
                <a:gd name="T16" fmla="*/ 23 w 27"/>
                <a:gd name="T17" fmla="*/ 15 h 39"/>
                <a:gd name="T18" fmla="*/ 21 w 27"/>
                <a:gd name="T19" fmla="*/ 16 h 39"/>
                <a:gd name="T20" fmla="*/ 19 w 27"/>
                <a:gd name="T21" fmla="*/ 17 h 39"/>
                <a:gd name="T22" fmla="*/ 17 w 27"/>
                <a:gd name="T23" fmla="*/ 19 h 39"/>
                <a:gd name="T24" fmla="*/ 17 w 27"/>
                <a:gd name="T25" fmla="*/ 17 h 39"/>
                <a:gd name="T26" fmla="*/ 18 w 27"/>
                <a:gd name="T27" fmla="*/ 13 h 39"/>
                <a:gd name="T28" fmla="*/ 19 w 27"/>
                <a:gd name="T29" fmla="*/ 10 h 39"/>
                <a:gd name="T30" fmla="*/ 21 w 27"/>
                <a:gd name="T31" fmla="*/ 7 h 39"/>
                <a:gd name="T32" fmla="*/ 17 w 27"/>
                <a:gd name="T33" fmla="*/ 13 h 39"/>
                <a:gd name="T34" fmla="*/ 16 w 27"/>
                <a:gd name="T35" fmla="*/ 12 h 39"/>
                <a:gd name="T36" fmla="*/ 17 w 27"/>
                <a:gd name="T37" fmla="*/ 5 h 39"/>
                <a:gd name="T38" fmla="*/ 16 w 27"/>
                <a:gd name="T39" fmla="*/ 10 h 39"/>
                <a:gd name="T40" fmla="*/ 16 w 27"/>
                <a:gd name="T41" fmla="*/ 15 h 39"/>
                <a:gd name="T42" fmla="*/ 16 w 27"/>
                <a:gd name="T43" fmla="*/ 24 h 39"/>
                <a:gd name="T44" fmla="*/ 16 w 27"/>
                <a:gd name="T45" fmla="*/ 29 h 39"/>
                <a:gd name="T46" fmla="*/ 14 w 27"/>
                <a:gd name="T47" fmla="*/ 33 h 39"/>
                <a:gd name="T48" fmla="*/ 13 w 27"/>
                <a:gd name="T49" fmla="*/ 29 h 39"/>
                <a:gd name="T50" fmla="*/ 12 w 27"/>
                <a:gd name="T51" fmla="*/ 24 h 39"/>
                <a:gd name="T52" fmla="*/ 9 w 27"/>
                <a:gd name="T53" fmla="*/ 17 h 39"/>
                <a:gd name="T54" fmla="*/ 9 w 27"/>
                <a:gd name="T55" fmla="*/ 10 h 39"/>
                <a:gd name="T56" fmla="*/ 10 w 27"/>
                <a:gd name="T57" fmla="*/ 21 h 39"/>
                <a:gd name="T58" fmla="*/ 12 w 27"/>
                <a:gd name="T59" fmla="*/ 27 h 39"/>
                <a:gd name="T60" fmla="*/ 13 w 27"/>
                <a:gd name="T61" fmla="*/ 30 h 39"/>
                <a:gd name="T62" fmla="*/ 12 w 27"/>
                <a:gd name="T63" fmla="*/ 35 h 39"/>
                <a:gd name="T64" fmla="*/ 12 w 27"/>
                <a:gd name="T65" fmla="*/ 36 h 39"/>
                <a:gd name="T66" fmla="*/ 8 w 27"/>
                <a:gd name="T67" fmla="*/ 32 h 39"/>
                <a:gd name="T68" fmla="*/ 2 w 27"/>
                <a:gd name="T69" fmla="*/ 26 h 39"/>
                <a:gd name="T70" fmla="*/ 0 w 27"/>
                <a:gd name="T71" fmla="*/ 22 h 39"/>
                <a:gd name="T72" fmla="*/ 3 w 27"/>
                <a:gd name="T73" fmla="*/ 29 h 39"/>
                <a:gd name="T74" fmla="*/ 4 w 27"/>
                <a:gd name="T75" fmla="*/ 30 h 39"/>
                <a:gd name="T76" fmla="*/ 9 w 27"/>
                <a:gd name="T77" fmla="*/ 34 h 39"/>
                <a:gd name="T78" fmla="*/ 12 w 27"/>
                <a:gd name="T79" fmla="*/ 37 h 39"/>
                <a:gd name="T80" fmla="*/ 12 w 27"/>
                <a:gd name="T81" fmla="*/ 39 h 39"/>
                <a:gd name="T82" fmla="*/ 14 w 27"/>
                <a:gd name="T83" fmla="*/ 36 h 39"/>
                <a:gd name="T84" fmla="*/ 15 w 27"/>
                <a:gd name="T85" fmla="*/ 35 h 39"/>
                <a:gd name="T86" fmla="*/ 17 w 27"/>
                <a:gd name="T87" fmla="*/ 34 h 39"/>
                <a:gd name="T88" fmla="*/ 18 w 27"/>
                <a:gd name="T89" fmla="*/ 33 h 39"/>
                <a:gd name="T90" fmla="*/ 22 w 27"/>
                <a:gd name="T91" fmla="*/ 31 h 39"/>
                <a:gd name="T92" fmla="*/ 24 w 27"/>
                <a:gd name="T93" fmla="*/ 29 h 39"/>
                <a:gd name="T94" fmla="*/ 21 w 27"/>
                <a:gd name="T95" fmla="*/ 31 h 39"/>
                <a:gd name="T96" fmla="*/ 17 w 27"/>
                <a:gd name="T97" fmla="*/ 33 h 39"/>
                <a:gd name="T98" fmla="*/ 17 w 27"/>
                <a:gd name="T99" fmla="*/ 33 h 39"/>
                <a:gd name="T100" fmla="*/ 15 w 27"/>
                <a:gd name="T101" fmla="*/ 34 h 39"/>
                <a:gd name="T102" fmla="*/ 18 w 27"/>
                <a:gd name="T103" fmla="*/ 29 h 39"/>
                <a:gd name="T104" fmla="*/ 21 w 27"/>
                <a:gd name="T105" fmla="*/ 25 h 39"/>
                <a:gd name="T106" fmla="*/ 23 w 27"/>
                <a:gd name="T107" fmla="*/ 22 h 39"/>
                <a:gd name="T108" fmla="*/ 27 w 27"/>
                <a:gd name="T109" fmla="*/ 20 h 39"/>
                <a:gd name="T110" fmla="*/ 21 w 27"/>
                <a:gd name="T111" fmla="*/ 24 h 39"/>
                <a:gd name="T112" fmla="*/ 17 w 27"/>
                <a:gd name="T113" fmla="*/ 19 h 39"/>
                <a:gd name="T114" fmla="*/ 17 w 27"/>
                <a:gd name="T11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39">
                  <a:moveTo>
                    <a:pt x="21" y="24"/>
                  </a:moveTo>
                  <a:cubicBezTo>
                    <a:pt x="21" y="24"/>
                    <a:pt x="20" y="24"/>
                    <a:pt x="20" y="25"/>
                  </a:cubicBezTo>
                  <a:cubicBezTo>
                    <a:pt x="19" y="26"/>
                    <a:pt x="19" y="26"/>
                    <a:pt x="19" y="26"/>
                  </a:cubicBezTo>
                  <a:cubicBezTo>
                    <a:pt x="19" y="27"/>
                    <a:pt x="18" y="28"/>
                    <a:pt x="17" y="28"/>
                  </a:cubicBezTo>
                  <a:cubicBezTo>
                    <a:pt x="17" y="28"/>
                    <a:pt x="18" y="27"/>
                    <a:pt x="18" y="27"/>
                  </a:cubicBezTo>
                  <a:cubicBezTo>
                    <a:pt x="18" y="26"/>
                    <a:pt x="18" y="25"/>
                    <a:pt x="18" y="24"/>
                  </a:cubicBezTo>
                  <a:cubicBezTo>
                    <a:pt x="18" y="23"/>
                    <a:pt x="18" y="22"/>
                    <a:pt x="18" y="22"/>
                  </a:cubicBezTo>
                  <a:cubicBezTo>
                    <a:pt x="18" y="22"/>
                    <a:pt x="18" y="22"/>
                    <a:pt x="18" y="21"/>
                  </a:cubicBezTo>
                  <a:cubicBezTo>
                    <a:pt x="18" y="21"/>
                    <a:pt x="18" y="20"/>
                    <a:pt x="18" y="20"/>
                  </a:cubicBezTo>
                  <a:cubicBezTo>
                    <a:pt x="18" y="19"/>
                    <a:pt x="18" y="19"/>
                    <a:pt x="18" y="19"/>
                  </a:cubicBezTo>
                  <a:cubicBezTo>
                    <a:pt x="19" y="18"/>
                    <a:pt x="19" y="18"/>
                    <a:pt x="19" y="17"/>
                  </a:cubicBezTo>
                  <a:cubicBezTo>
                    <a:pt x="20" y="17"/>
                    <a:pt x="21" y="17"/>
                    <a:pt x="21" y="17"/>
                  </a:cubicBezTo>
                  <a:cubicBezTo>
                    <a:pt x="22" y="16"/>
                    <a:pt x="22" y="16"/>
                    <a:pt x="22" y="16"/>
                  </a:cubicBezTo>
                  <a:cubicBezTo>
                    <a:pt x="22" y="16"/>
                    <a:pt x="22" y="16"/>
                    <a:pt x="22" y="16"/>
                  </a:cubicBezTo>
                  <a:cubicBezTo>
                    <a:pt x="22" y="16"/>
                    <a:pt x="23" y="16"/>
                    <a:pt x="23" y="16"/>
                  </a:cubicBezTo>
                  <a:cubicBezTo>
                    <a:pt x="23" y="15"/>
                    <a:pt x="24" y="15"/>
                    <a:pt x="25" y="15"/>
                  </a:cubicBezTo>
                  <a:cubicBezTo>
                    <a:pt x="25" y="15"/>
                    <a:pt x="26" y="14"/>
                    <a:pt x="27" y="14"/>
                  </a:cubicBezTo>
                  <a:cubicBezTo>
                    <a:pt x="25" y="15"/>
                    <a:pt x="24" y="15"/>
                    <a:pt x="23" y="15"/>
                  </a:cubicBezTo>
                  <a:cubicBezTo>
                    <a:pt x="22" y="15"/>
                    <a:pt x="22" y="16"/>
                    <a:pt x="22" y="16"/>
                  </a:cubicBezTo>
                  <a:cubicBezTo>
                    <a:pt x="22" y="16"/>
                    <a:pt x="21" y="16"/>
                    <a:pt x="21" y="16"/>
                  </a:cubicBezTo>
                  <a:cubicBezTo>
                    <a:pt x="21" y="16"/>
                    <a:pt x="21" y="16"/>
                    <a:pt x="21" y="16"/>
                  </a:cubicBezTo>
                  <a:cubicBezTo>
                    <a:pt x="20" y="16"/>
                    <a:pt x="20" y="17"/>
                    <a:pt x="19" y="17"/>
                  </a:cubicBezTo>
                  <a:cubicBezTo>
                    <a:pt x="18" y="17"/>
                    <a:pt x="18" y="18"/>
                    <a:pt x="17" y="18"/>
                  </a:cubicBezTo>
                  <a:cubicBezTo>
                    <a:pt x="17" y="18"/>
                    <a:pt x="17" y="19"/>
                    <a:pt x="17" y="19"/>
                  </a:cubicBezTo>
                  <a:cubicBezTo>
                    <a:pt x="17" y="18"/>
                    <a:pt x="17" y="18"/>
                    <a:pt x="17" y="18"/>
                  </a:cubicBezTo>
                  <a:cubicBezTo>
                    <a:pt x="17" y="18"/>
                    <a:pt x="17" y="17"/>
                    <a:pt x="17" y="17"/>
                  </a:cubicBezTo>
                  <a:cubicBezTo>
                    <a:pt x="17" y="17"/>
                    <a:pt x="17" y="16"/>
                    <a:pt x="17" y="16"/>
                  </a:cubicBezTo>
                  <a:cubicBezTo>
                    <a:pt x="17" y="15"/>
                    <a:pt x="17" y="14"/>
                    <a:pt x="18" y="13"/>
                  </a:cubicBezTo>
                  <a:cubicBezTo>
                    <a:pt x="18" y="12"/>
                    <a:pt x="18" y="12"/>
                    <a:pt x="18" y="11"/>
                  </a:cubicBezTo>
                  <a:cubicBezTo>
                    <a:pt x="19" y="11"/>
                    <a:pt x="19" y="10"/>
                    <a:pt x="19" y="10"/>
                  </a:cubicBezTo>
                  <a:cubicBezTo>
                    <a:pt x="19" y="9"/>
                    <a:pt x="20" y="9"/>
                    <a:pt x="20" y="8"/>
                  </a:cubicBezTo>
                  <a:cubicBezTo>
                    <a:pt x="20" y="8"/>
                    <a:pt x="21" y="7"/>
                    <a:pt x="21" y="7"/>
                  </a:cubicBezTo>
                  <a:cubicBezTo>
                    <a:pt x="20" y="7"/>
                    <a:pt x="19" y="8"/>
                    <a:pt x="19" y="9"/>
                  </a:cubicBezTo>
                  <a:cubicBezTo>
                    <a:pt x="18" y="10"/>
                    <a:pt x="17" y="11"/>
                    <a:pt x="17" y="13"/>
                  </a:cubicBezTo>
                  <a:cubicBezTo>
                    <a:pt x="17" y="13"/>
                    <a:pt x="17" y="14"/>
                    <a:pt x="16" y="14"/>
                  </a:cubicBezTo>
                  <a:cubicBezTo>
                    <a:pt x="16" y="14"/>
                    <a:pt x="16" y="13"/>
                    <a:pt x="16" y="12"/>
                  </a:cubicBezTo>
                  <a:cubicBezTo>
                    <a:pt x="16" y="12"/>
                    <a:pt x="16" y="11"/>
                    <a:pt x="16" y="10"/>
                  </a:cubicBezTo>
                  <a:cubicBezTo>
                    <a:pt x="16" y="8"/>
                    <a:pt x="16" y="7"/>
                    <a:pt x="17" y="5"/>
                  </a:cubicBezTo>
                  <a:cubicBezTo>
                    <a:pt x="17" y="3"/>
                    <a:pt x="17" y="2"/>
                    <a:pt x="18" y="0"/>
                  </a:cubicBezTo>
                  <a:cubicBezTo>
                    <a:pt x="17" y="3"/>
                    <a:pt x="16" y="7"/>
                    <a:pt x="16" y="10"/>
                  </a:cubicBezTo>
                  <a:cubicBezTo>
                    <a:pt x="15" y="11"/>
                    <a:pt x="15" y="12"/>
                    <a:pt x="15" y="12"/>
                  </a:cubicBezTo>
                  <a:cubicBezTo>
                    <a:pt x="15" y="13"/>
                    <a:pt x="15" y="14"/>
                    <a:pt x="16" y="15"/>
                  </a:cubicBezTo>
                  <a:cubicBezTo>
                    <a:pt x="16" y="16"/>
                    <a:pt x="16" y="18"/>
                    <a:pt x="16" y="20"/>
                  </a:cubicBezTo>
                  <a:cubicBezTo>
                    <a:pt x="16" y="21"/>
                    <a:pt x="16" y="23"/>
                    <a:pt x="16" y="24"/>
                  </a:cubicBezTo>
                  <a:cubicBezTo>
                    <a:pt x="16" y="25"/>
                    <a:pt x="16" y="26"/>
                    <a:pt x="16" y="27"/>
                  </a:cubicBezTo>
                  <a:cubicBezTo>
                    <a:pt x="16" y="27"/>
                    <a:pt x="16" y="28"/>
                    <a:pt x="16" y="29"/>
                  </a:cubicBezTo>
                  <a:cubicBezTo>
                    <a:pt x="15" y="30"/>
                    <a:pt x="15" y="31"/>
                    <a:pt x="15" y="31"/>
                  </a:cubicBezTo>
                  <a:cubicBezTo>
                    <a:pt x="14" y="32"/>
                    <a:pt x="14" y="32"/>
                    <a:pt x="14" y="33"/>
                  </a:cubicBezTo>
                  <a:cubicBezTo>
                    <a:pt x="14" y="32"/>
                    <a:pt x="14" y="31"/>
                    <a:pt x="14" y="30"/>
                  </a:cubicBezTo>
                  <a:cubicBezTo>
                    <a:pt x="14" y="30"/>
                    <a:pt x="13" y="29"/>
                    <a:pt x="13" y="29"/>
                  </a:cubicBezTo>
                  <a:cubicBezTo>
                    <a:pt x="13" y="28"/>
                    <a:pt x="13" y="27"/>
                    <a:pt x="13" y="27"/>
                  </a:cubicBezTo>
                  <a:cubicBezTo>
                    <a:pt x="13" y="26"/>
                    <a:pt x="12" y="25"/>
                    <a:pt x="12" y="24"/>
                  </a:cubicBezTo>
                  <a:cubicBezTo>
                    <a:pt x="11" y="23"/>
                    <a:pt x="11" y="21"/>
                    <a:pt x="10" y="20"/>
                  </a:cubicBezTo>
                  <a:cubicBezTo>
                    <a:pt x="10" y="19"/>
                    <a:pt x="9" y="18"/>
                    <a:pt x="9" y="17"/>
                  </a:cubicBezTo>
                  <a:cubicBezTo>
                    <a:pt x="9" y="16"/>
                    <a:pt x="9" y="15"/>
                    <a:pt x="9" y="14"/>
                  </a:cubicBezTo>
                  <a:cubicBezTo>
                    <a:pt x="9" y="13"/>
                    <a:pt x="9" y="12"/>
                    <a:pt x="9" y="10"/>
                  </a:cubicBezTo>
                  <a:cubicBezTo>
                    <a:pt x="8" y="13"/>
                    <a:pt x="8" y="15"/>
                    <a:pt x="9" y="17"/>
                  </a:cubicBezTo>
                  <a:cubicBezTo>
                    <a:pt x="9" y="18"/>
                    <a:pt x="9" y="20"/>
                    <a:pt x="10" y="21"/>
                  </a:cubicBezTo>
                  <a:cubicBezTo>
                    <a:pt x="10" y="22"/>
                    <a:pt x="10" y="23"/>
                    <a:pt x="11" y="24"/>
                  </a:cubicBezTo>
                  <a:cubicBezTo>
                    <a:pt x="11" y="25"/>
                    <a:pt x="12" y="26"/>
                    <a:pt x="12" y="27"/>
                  </a:cubicBezTo>
                  <a:cubicBezTo>
                    <a:pt x="12" y="28"/>
                    <a:pt x="12" y="28"/>
                    <a:pt x="12" y="29"/>
                  </a:cubicBezTo>
                  <a:cubicBezTo>
                    <a:pt x="13" y="29"/>
                    <a:pt x="13" y="30"/>
                    <a:pt x="13" y="30"/>
                  </a:cubicBezTo>
                  <a:cubicBezTo>
                    <a:pt x="13" y="31"/>
                    <a:pt x="12" y="33"/>
                    <a:pt x="12" y="34"/>
                  </a:cubicBezTo>
                  <a:cubicBezTo>
                    <a:pt x="12" y="34"/>
                    <a:pt x="12" y="35"/>
                    <a:pt x="12" y="35"/>
                  </a:cubicBezTo>
                  <a:cubicBezTo>
                    <a:pt x="12" y="36"/>
                    <a:pt x="12" y="36"/>
                    <a:pt x="12" y="36"/>
                  </a:cubicBezTo>
                  <a:cubicBezTo>
                    <a:pt x="12" y="36"/>
                    <a:pt x="12" y="36"/>
                    <a:pt x="12" y="36"/>
                  </a:cubicBezTo>
                  <a:cubicBezTo>
                    <a:pt x="11" y="35"/>
                    <a:pt x="11" y="34"/>
                    <a:pt x="10" y="34"/>
                  </a:cubicBezTo>
                  <a:cubicBezTo>
                    <a:pt x="9" y="33"/>
                    <a:pt x="8" y="32"/>
                    <a:pt x="8" y="32"/>
                  </a:cubicBezTo>
                  <a:cubicBezTo>
                    <a:pt x="7" y="31"/>
                    <a:pt x="6" y="31"/>
                    <a:pt x="6" y="30"/>
                  </a:cubicBezTo>
                  <a:cubicBezTo>
                    <a:pt x="4" y="29"/>
                    <a:pt x="3" y="28"/>
                    <a:pt x="2" y="26"/>
                  </a:cubicBezTo>
                  <a:cubicBezTo>
                    <a:pt x="2" y="26"/>
                    <a:pt x="1" y="25"/>
                    <a:pt x="1" y="24"/>
                  </a:cubicBezTo>
                  <a:cubicBezTo>
                    <a:pt x="1" y="23"/>
                    <a:pt x="1" y="23"/>
                    <a:pt x="0" y="22"/>
                  </a:cubicBezTo>
                  <a:cubicBezTo>
                    <a:pt x="1" y="23"/>
                    <a:pt x="1" y="25"/>
                    <a:pt x="2" y="26"/>
                  </a:cubicBezTo>
                  <a:cubicBezTo>
                    <a:pt x="2" y="27"/>
                    <a:pt x="2" y="28"/>
                    <a:pt x="3" y="29"/>
                  </a:cubicBezTo>
                  <a:cubicBezTo>
                    <a:pt x="3" y="29"/>
                    <a:pt x="4" y="29"/>
                    <a:pt x="4" y="30"/>
                  </a:cubicBezTo>
                  <a:cubicBezTo>
                    <a:pt x="4" y="30"/>
                    <a:pt x="4" y="30"/>
                    <a:pt x="4" y="30"/>
                  </a:cubicBezTo>
                  <a:cubicBezTo>
                    <a:pt x="5" y="30"/>
                    <a:pt x="5" y="30"/>
                    <a:pt x="5" y="30"/>
                  </a:cubicBezTo>
                  <a:cubicBezTo>
                    <a:pt x="6" y="32"/>
                    <a:pt x="8" y="33"/>
                    <a:pt x="9" y="34"/>
                  </a:cubicBezTo>
                  <a:cubicBezTo>
                    <a:pt x="9" y="35"/>
                    <a:pt x="10" y="35"/>
                    <a:pt x="11" y="36"/>
                  </a:cubicBezTo>
                  <a:cubicBezTo>
                    <a:pt x="11" y="36"/>
                    <a:pt x="11" y="37"/>
                    <a:pt x="12" y="37"/>
                  </a:cubicBezTo>
                  <a:cubicBezTo>
                    <a:pt x="12" y="38"/>
                    <a:pt x="12" y="38"/>
                    <a:pt x="12" y="39"/>
                  </a:cubicBezTo>
                  <a:cubicBezTo>
                    <a:pt x="11" y="39"/>
                    <a:pt x="12" y="39"/>
                    <a:pt x="12" y="39"/>
                  </a:cubicBezTo>
                  <a:cubicBezTo>
                    <a:pt x="13" y="39"/>
                    <a:pt x="13" y="39"/>
                    <a:pt x="13" y="39"/>
                  </a:cubicBezTo>
                  <a:cubicBezTo>
                    <a:pt x="13" y="38"/>
                    <a:pt x="13" y="37"/>
                    <a:pt x="14" y="36"/>
                  </a:cubicBezTo>
                  <a:cubicBezTo>
                    <a:pt x="14" y="36"/>
                    <a:pt x="14" y="35"/>
                    <a:pt x="14" y="35"/>
                  </a:cubicBezTo>
                  <a:cubicBezTo>
                    <a:pt x="14" y="35"/>
                    <a:pt x="15" y="35"/>
                    <a:pt x="15" y="35"/>
                  </a:cubicBezTo>
                  <a:cubicBezTo>
                    <a:pt x="15" y="34"/>
                    <a:pt x="16" y="34"/>
                    <a:pt x="16" y="34"/>
                  </a:cubicBezTo>
                  <a:cubicBezTo>
                    <a:pt x="16" y="34"/>
                    <a:pt x="17" y="34"/>
                    <a:pt x="17" y="34"/>
                  </a:cubicBezTo>
                  <a:cubicBezTo>
                    <a:pt x="17" y="34"/>
                    <a:pt x="17" y="34"/>
                    <a:pt x="17" y="34"/>
                  </a:cubicBezTo>
                  <a:cubicBezTo>
                    <a:pt x="17" y="34"/>
                    <a:pt x="17" y="34"/>
                    <a:pt x="18" y="33"/>
                  </a:cubicBezTo>
                  <a:cubicBezTo>
                    <a:pt x="18" y="33"/>
                    <a:pt x="19" y="33"/>
                    <a:pt x="19" y="33"/>
                  </a:cubicBezTo>
                  <a:cubicBezTo>
                    <a:pt x="20" y="32"/>
                    <a:pt x="21" y="32"/>
                    <a:pt x="22" y="31"/>
                  </a:cubicBezTo>
                  <a:cubicBezTo>
                    <a:pt x="22" y="31"/>
                    <a:pt x="22" y="30"/>
                    <a:pt x="23" y="30"/>
                  </a:cubicBezTo>
                  <a:cubicBezTo>
                    <a:pt x="23" y="30"/>
                    <a:pt x="24" y="29"/>
                    <a:pt x="24" y="29"/>
                  </a:cubicBezTo>
                  <a:cubicBezTo>
                    <a:pt x="24" y="29"/>
                    <a:pt x="23" y="30"/>
                    <a:pt x="23" y="30"/>
                  </a:cubicBezTo>
                  <a:cubicBezTo>
                    <a:pt x="22" y="30"/>
                    <a:pt x="22" y="30"/>
                    <a:pt x="21" y="31"/>
                  </a:cubicBezTo>
                  <a:cubicBezTo>
                    <a:pt x="20" y="31"/>
                    <a:pt x="20" y="32"/>
                    <a:pt x="19" y="32"/>
                  </a:cubicBezTo>
                  <a:cubicBezTo>
                    <a:pt x="18" y="32"/>
                    <a:pt x="18" y="33"/>
                    <a:pt x="17" y="33"/>
                  </a:cubicBezTo>
                  <a:cubicBezTo>
                    <a:pt x="17" y="33"/>
                    <a:pt x="17" y="33"/>
                    <a:pt x="17" y="33"/>
                  </a:cubicBezTo>
                  <a:cubicBezTo>
                    <a:pt x="17" y="33"/>
                    <a:pt x="17" y="33"/>
                    <a:pt x="17" y="33"/>
                  </a:cubicBezTo>
                  <a:cubicBezTo>
                    <a:pt x="16" y="33"/>
                    <a:pt x="16" y="33"/>
                    <a:pt x="16" y="33"/>
                  </a:cubicBezTo>
                  <a:cubicBezTo>
                    <a:pt x="15" y="33"/>
                    <a:pt x="15" y="34"/>
                    <a:pt x="15" y="34"/>
                  </a:cubicBezTo>
                  <a:cubicBezTo>
                    <a:pt x="15" y="33"/>
                    <a:pt x="15" y="33"/>
                    <a:pt x="15" y="33"/>
                  </a:cubicBezTo>
                  <a:cubicBezTo>
                    <a:pt x="18" y="29"/>
                    <a:pt x="18" y="29"/>
                    <a:pt x="18" y="29"/>
                  </a:cubicBezTo>
                  <a:cubicBezTo>
                    <a:pt x="18" y="28"/>
                    <a:pt x="19" y="27"/>
                    <a:pt x="20" y="26"/>
                  </a:cubicBezTo>
                  <a:cubicBezTo>
                    <a:pt x="21" y="25"/>
                    <a:pt x="21" y="25"/>
                    <a:pt x="21" y="25"/>
                  </a:cubicBezTo>
                  <a:cubicBezTo>
                    <a:pt x="21" y="25"/>
                    <a:pt x="21" y="24"/>
                    <a:pt x="21" y="24"/>
                  </a:cubicBezTo>
                  <a:cubicBezTo>
                    <a:pt x="22" y="24"/>
                    <a:pt x="22" y="23"/>
                    <a:pt x="23" y="22"/>
                  </a:cubicBezTo>
                  <a:cubicBezTo>
                    <a:pt x="24" y="22"/>
                    <a:pt x="24" y="21"/>
                    <a:pt x="25" y="21"/>
                  </a:cubicBezTo>
                  <a:cubicBezTo>
                    <a:pt x="25" y="20"/>
                    <a:pt x="26" y="20"/>
                    <a:pt x="27" y="20"/>
                  </a:cubicBezTo>
                  <a:cubicBezTo>
                    <a:pt x="25" y="20"/>
                    <a:pt x="24" y="21"/>
                    <a:pt x="23" y="22"/>
                  </a:cubicBezTo>
                  <a:cubicBezTo>
                    <a:pt x="22" y="23"/>
                    <a:pt x="21" y="23"/>
                    <a:pt x="21" y="24"/>
                  </a:cubicBezTo>
                  <a:close/>
                  <a:moveTo>
                    <a:pt x="17" y="19"/>
                  </a:moveTo>
                  <a:cubicBezTo>
                    <a:pt x="17" y="19"/>
                    <a:pt x="17" y="19"/>
                    <a:pt x="17" y="19"/>
                  </a:cubicBezTo>
                  <a:cubicBezTo>
                    <a:pt x="17" y="19"/>
                    <a:pt x="17" y="19"/>
                    <a:pt x="17" y="19"/>
                  </a:cubicBezTo>
                  <a:cubicBezTo>
                    <a:pt x="17" y="19"/>
                    <a:pt x="17" y="19"/>
                    <a:pt x="17" y="1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2236"/>
            <p:cNvSpPr>
              <a:spLocks/>
            </p:cNvSpPr>
            <p:nvPr/>
          </p:nvSpPr>
          <p:spPr bwMode="auto">
            <a:xfrm>
              <a:off x="6935758" y="2813063"/>
              <a:ext cx="138113" cy="71438"/>
            </a:xfrm>
            <a:custGeom>
              <a:avLst/>
              <a:gdLst>
                <a:gd name="T0" fmla="*/ 13 w 37"/>
                <a:gd name="T1" fmla="*/ 19 h 19"/>
                <a:gd name="T2" fmla="*/ 15 w 37"/>
                <a:gd name="T3" fmla="*/ 18 h 19"/>
                <a:gd name="T4" fmla="*/ 21 w 37"/>
                <a:gd name="T5" fmla="*/ 14 h 19"/>
                <a:gd name="T6" fmla="*/ 28 w 37"/>
                <a:gd name="T7" fmla="*/ 6 h 19"/>
                <a:gd name="T8" fmla="*/ 34 w 37"/>
                <a:gd name="T9" fmla="*/ 2 h 19"/>
                <a:gd name="T10" fmla="*/ 37 w 37"/>
                <a:gd name="T11" fmla="*/ 0 h 19"/>
                <a:gd name="T12" fmla="*/ 31 w 37"/>
                <a:gd name="T13" fmla="*/ 2 h 19"/>
                <a:gd name="T14" fmla="*/ 14 w 37"/>
                <a:gd name="T15" fmla="*/ 11 h 19"/>
                <a:gd name="T16" fmla="*/ 7 w 37"/>
                <a:gd name="T17" fmla="*/ 15 h 19"/>
                <a:gd name="T18" fmla="*/ 0 w 37"/>
                <a:gd name="T19" fmla="*/ 18 h 19"/>
                <a:gd name="T20" fmla="*/ 0 w 37"/>
                <a:gd name="T21" fmla="*/ 18 h 19"/>
                <a:gd name="T22" fmla="*/ 13 w 37"/>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9">
                  <a:moveTo>
                    <a:pt x="13" y="19"/>
                  </a:moveTo>
                  <a:cubicBezTo>
                    <a:pt x="13" y="19"/>
                    <a:pt x="14" y="18"/>
                    <a:pt x="15" y="18"/>
                  </a:cubicBezTo>
                  <a:cubicBezTo>
                    <a:pt x="17" y="17"/>
                    <a:pt x="19" y="15"/>
                    <a:pt x="21" y="14"/>
                  </a:cubicBezTo>
                  <a:cubicBezTo>
                    <a:pt x="23" y="11"/>
                    <a:pt x="25" y="8"/>
                    <a:pt x="28" y="6"/>
                  </a:cubicBezTo>
                  <a:cubicBezTo>
                    <a:pt x="30" y="4"/>
                    <a:pt x="32" y="3"/>
                    <a:pt x="34" y="2"/>
                  </a:cubicBezTo>
                  <a:cubicBezTo>
                    <a:pt x="35" y="2"/>
                    <a:pt x="37" y="1"/>
                    <a:pt x="37" y="0"/>
                  </a:cubicBezTo>
                  <a:cubicBezTo>
                    <a:pt x="35" y="1"/>
                    <a:pt x="32" y="2"/>
                    <a:pt x="31" y="2"/>
                  </a:cubicBezTo>
                  <a:cubicBezTo>
                    <a:pt x="25" y="3"/>
                    <a:pt x="20" y="8"/>
                    <a:pt x="14" y="11"/>
                  </a:cubicBezTo>
                  <a:cubicBezTo>
                    <a:pt x="12" y="13"/>
                    <a:pt x="9" y="14"/>
                    <a:pt x="7" y="15"/>
                  </a:cubicBezTo>
                  <a:cubicBezTo>
                    <a:pt x="5" y="16"/>
                    <a:pt x="2" y="17"/>
                    <a:pt x="0" y="18"/>
                  </a:cubicBezTo>
                  <a:cubicBezTo>
                    <a:pt x="0" y="18"/>
                    <a:pt x="0" y="18"/>
                    <a:pt x="0" y="18"/>
                  </a:cubicBezTo>
                  <a:cubicBezTo>
                    <a:pt x="4" y="17"/>
                    <a:pt x="9" y="18"/>
                    <a:pt x="13"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58" name="Picture 2237"/>
            <p:cNvPicPr>
              <a:picLocks noChangeAspect="1" noChangeArrowheads="1"/>
            </p:cNvPicPr>
            <p:nvPr/>
          </p:nvPicPr>
          <p:blipFill>
            <a:blip r:embed="rId78" cstate="screen">
              <a:extLst>
                <a:ext uri="{28A0092B-C50C-407E-A947-70E740481C1C}">
                  <a14:useLocalDpi xmlns:a14="http://schemas.microsoft.com/office/drawing/2010/main"/>
                </a:ext>
              </a:extLst>
            </a:blip>
            <a:srcRect/>
            <a:stretch>
              <a:fillRect/>
            </a:stretch>
          </p:blipFill>
          <p:spPr bwMode="auto">
            <a:xfrm>
              <a:off x="6967508" y="2800363"/>
              <a:ext cx="123826"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9" name="Picture 2238"/>
            <p:cNvPicPr>
              <a:picLocks noChangeAspect="1" noChangeArrowheads="1"/>
            </p:cNvPicPr>
            <p:nvPr/>
          </p:nvPicPr>
          <p:blipFill>
            <a:blip r:embed="rId79" cstate="screen">
              <a:extLst>
                <a:ext uri="{28A0092B-C50C-407E-A947-70E740481C1C}">
                  <a14:useLocalDpi xmlns:a14="http://schemas.microsoft.com/office/drawing/2010/main"/>
                </a:ext>
              </a:extLst>
            </a:blip>
            <a:srcRect/>
            <a:stretch>
              <a:fillRect/>
            </a:stretch>
          </p:blipFill>
          <p:spPr bwMode="auto">
            <a:xfrm>
              <a:off x="6921471" y="2770201"/>
              <a:ext cx="179389"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0" name="Freeform 2239"/>
            <p:cNvSpPr>
              <a:spLocks/>
            </p:cNvSpPr>
            <p:nvPr/>
          </p:nvSpPr>
          <p:spPr bwMode="auto">
            <a:xfrm>
              <a:off x="6954808" y="2821001"/>
              <a:ext cx="63500" cy="36513"/>
            </a:xfrm>
            <a:custGeom>
              <a:avLst/>
              <a:gdLst>
                <a:gd name="T0" fmla="*/ 10 w 17"/>
                <a:gd name="T1" fmla="*/ 8 h 10"/>
                <a:gd name="T2" fmla="*/ 17 w 17"/>
                <a:gd name="T3" fmla="*/ 4 h 10"/>
                <a:gd name="T4" fmla="*/ 13 w 17"/>
                <a:gd name="T5" fmla="*/ 5 h 10"/>
                <a:gd name="T6" fmla="*/ 8 w 17"/>
                <a:gd name="T7" fmla="*/ 3 h 10"/>
                <a:gd name="T8" fmla="*/ 6 w 17"/>
                <a:gd name="T9" fmla="*/ 0 h 10"/>
                <a:gd name="T10" fmla="*/ 0 w 17"/>
                <a:gd name="T11" fmla="*/ 9 h 10"/>
                <a:gd name="T12" fmla="*/ 10 w 17"/>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17" h="10">
                  <a:moveTo>
                    <a:pt x="10" y="8"/>
                  </a:moveTo>
                  <a:cubicBezTo>
                    <a:pt x="13" y="7"/>
                    <a:pt x="15" y="5"/>
                    <a:pt x="17" y="4"/>
                  </a:cubicBezTo>
                  <a:cubicBezTo>
                    <a:pt x="16" y="4"/>
                    <a:pt x="14" y="5"/>
                    <a:pt x="13" y="5"/>
                  </a:cubicBezTo>
                  <a:cubicBezTo>
                    <a:pt x="11" y="5"/>
                    <a:pt x="10" y="4"/>
                    <a:pt x="8" y="3"/>
                  </a:cubicBezTo>
                  <a:cubicBezTo>
                    <a:pt x="8" y="2"/>
                    <a:pt x="7" y="1"/>
                    <a:pt x="6" y="0"/>
                  </a:cubicBezTo>
                  <a:cubicBezTo>
                    <a:pt x="4" y="3"/>
                    <a:pt x="2" y="6"/>
                    <a:pt x="0" y="9"/>
                  </a:cubicBezTo>
                  <a:cubicBezTo>
                    <a:pt x="3" y="10"/>
                    <a:pt x="7" y="8"/>
                    <a:pt x="10"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2240"/>
            <p:cNvSpPr>
              <a:spLocks/>
            </p:cNvSpPr>
            <p:nvPr/>
          </p:nvSpPr>
          <p:spPr bwMode="auto">
            <a:xfrm>
              <a:off x="7029421" y="2782901"/>
              <a:ext cx="112713" cy="101601"/>
            </a:xfrm>
            <a:custGeom>
              <a:avLst/>
              <a:gdLst>
                <a:gd name="T0" fmla="*/ 12 w 30"/>
                <a:gd name="T1" fmla="*/ 8 h 27"/>
                <a:gd name="T2" fmla="*/ 10 w 30"/>
                <a:gd name="T3" fmla="*/ 13 h 27"/>
                <a:gd name="T4" fmla="*/ 8 w 30"/>
                <a:gd name="T5" fmla="*/ 18 h 27"/>
                <a:gd name="T6" fmla="*/ 1 w 30"/>
                <a:gd name="T7" fmla="*/ 27 h 27"/>
                <a:gd name="T8" fmla="*/ 0 w 30"/>
                <a:gd name="T9" fmla="*/ 27 h 27"/>
                <a:gd name="T10" fmla="*/ 12 w 30"/>
                <a:gd name="T11" fmla="*/ 20 h 27"/>
                <a:gd name="T12" fmla="*/ 15 w 30"/>
                <a:gd name="T13" fmla="*/ 8 h 27"/>
                <a:gd name="T14" fmla="*/ 22 w 30"/>
                <a:gd name="T15" fmla="*/ 5 h 27"/>
                <a:gd name="T16" fmla="*/ 27 w 30"/>
                <a:gd name="T17" fmla="*/ 4 h 27"/>
                <a:gd name="T18" fmla="*/ 30 w 30"/>
                <a:gd name="T19" fmla="*/ 1 h 27"/>
                <a:gd name="T20" fmla="*/ 29 w 30"/>
                <a:gd name="T21" fmla="*/ 0 h 27"/>
                <a:gd name="T22" fmla="*/ 26 w 30"/>
                <a:gd name="T23" fmla="*/ 3 h 27"/>
                <a:gd name="T24" fmla="*/ 21 w 30"/>
                <a:gd name="T25" fmla="*/ 5 h 27"/>
                <a:gd name="T26" fmla="*/ 14 w 30"/>
                <a:gd name="T27" fmla="*/ 7 h 27"/>
                <a:gd name="T28" fmla="*/ 12 w 30"/>
                <a:gd name="T2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27">
                  <a:moveTo>
                    <a:pt x="12" y="8"/>
                  </a:moveTo>
                  <a:cubicBezTo>
                    <a:pt x="12" y="9"/>
                    <a:pt x="11" y="11"/>
                    <a:pt x="10" y="13"/>
                  </a:cubicBezTo>
                  <a:cubicBezTo>
                    <a:pt x="9" y="14"/>
                    <a:pt x="9" y="16"/>
                    <a:pt x="8" y="18"/>
                  </a:cubicBezTo>
                  <a:cubicBezTo>
                    <a:pt x="6" y="22"/>
                    <a:pt x="5" y="25"/>
                    <a:pt x="1" y="27"/>
                  </a:cubicBezTo>
                  <a:cubicBezTo>
                    <a:pt x="1" y="27"/>
                    <a:pt x="1" y="27"/>
                    <a:pt x="0" y="27"/>
                  </a:cubicBezTo>
                  <a:cubicBezTo>
                    <a:pt x="5" y="26"/>
                    <a:pt x="9" y="23"/>
                    <a:pt x="12" y="20"/>
                  </a:cubicBezTo>
                  <a:cubicBezTo>
                    <a:pt x="13" y="18"/>
                    <a:pt x="16" y="12"/>
                    <a:pt x="15" y="8"/>
                  </a:cubicBezTo>
                  <a:cubicBezTo>
                    <a:pt x="17" y="5"/>
                    <a:pt x="19" y="6"/>
                    <a:pt x="22" y="5"/>
                  </a:cubicBezTo>
                  <a:cubicBezTo>
                    <a:pt x="23" y="5"/>
                    <a:pt x="25" y="5"/>
                    <a:pt x="27" y="4"/>
                  </a:cubicBezTo>
                  <a:cubicBezTo>
                    <a:pt x="28" y="3"/>
                    <a:pt x="29" y="2"/>
                    <a:pt x="30" y="1"/>
                  </a:cubicBezTo>
                  <a:cubicBezTo>
                    <a:pt x="30" y="1"/>
                    <a:pt x="29" y="1"/>
                    <a:pt x="29" y="0"/>
                  </a:cubicBezTo>
                  <a:cubicBezTo>
                    <a:pt x="28" y="1"/>
                    <a:pt x="28" y="3"/>
                    <a:pt x="26" y="3"/>
                  </a:cubicBezTo>
                  <a:cubicBezTo>
                    <a:pt x="25" y="4"/>
                    <a:pt x="23" y="4"/>
                    <a:pt x="21" y="5"/>
                  </a:cubicBezTo>
                  <a:cubicBezTo>
                    <a:pt x="19" y="5"/>
                    <a:pt x="16" y="6"/>
                    <a:pt x="14" y="7"/>
                  </a:cubicBezTo>
                  <a:cubicBezTo>
                    <a:pt x="14" y="8"/>
                    <a:pt x="13" y="8"/>
                    <a:pt x="12"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2241"/>
            <p:cNvSpPr>
              <a:spLocks noEditPoints="1"/>
            </p:cNvSpPr>
            <p:nvPr/>
          </p:nvSpPr>
          <p:spPr bwMode="auto">
            <a:xfrm>
              <a:off x="6943696" y="2797188"/>
              <a:ext cx="138113" cy="82551"/>
            </a:xfrm>
            <a:custGeom>
              <a:avLst/>
              <a:gdLst>
                <a:gd name="T0" fmla="*/ 21 w 37"/>
                <a:gd name="T1" fmla="*/ 6 h 22"/>
                <a:gd name="T2" fmla="*/ 26 w 37"/>
                <a:gd name="T3" fmla="*/ 6 h 22"/>
                <a:gd name="T4" fmla="*/ 22 w 37"/>
                <a:gd name="T5" fmla="*/ 8 h 22"/>
                <a:gd name="T6" fmla="*/ 19 w 37"/>
                <a:gd name="T7" fmla="*/ 9 h 22"/>
                <a:gd name="T8" fmla="*/ 16 w 37"/>
                <a:gd name="T9" fmla="*/ 11 h 22"/>
                <a:gd name="T10" fmla="*/ 13 w 37"/>
                <a:gd name="T11" fmla="*/ 10 h 22"/>
                <a:gd name="T12" fmla="*/ 13 w 37"/>
                <a:gd name="T13" fmla="*/ 9 h 22"/>
                <a:gd name="T14" fmla="*/ 11 w 37"/>
                <a:gd name="T15" fmla="*/ 8 h 22"/>
                <a:gd name="T16" fmla="*/ 12 w 37"/>
                <a:gd name="T17" fmla="*/ 9 h 22"/>
                <a:gd name="T18" fmla="*/ 13 w 37"/>
                <a:gd name="T19" fmla="*/ 10 h 22"/>
                <a:gd name="T20" fmla="*/ 15 w 37"/>
                <a:gd name="T21" fmla="*/ 11 h 22"/>
                <a:gd name="T22" fmla="*/ 17 w 37"/>
                <a:gd name="T23" fmla="*/ 11 h 22"/>
                <a:gd name="T24" fmla="*/ 15 w 37"/>
                <a:gd name="T25" fmla="*/ 12 h 22"/>
                <a:gd name="T26" fmla="*/ 11 w 37"/>
                <a:gd name="T27" fmla="*/ 14 h 22"/>
                <a:gd name="T28" fmla="*/ 8 w 37"/>
                <a:gd name="T29" fmla="*/ 15 h 22"/>
                <a:gd name="T30" fmla="*/ 4 w 37"/>
                <a:gd name="T31" fmla="*/ 15 h 22"/>
                <a:gd name="T32" fmla="*/ 11 w 37"/>
                <a:gd name="T33" fmla="*/ 15 h 22"/>
                <a:gd name="T34" fmla="*/ 11 w 37"/>
                <a:gd name="T35" fmla="*/ 16 h 22"/>
                <a:gd name="T36" fmla="*/ 5 w 37"/>
                <a:gd name="T37" fmla="*/ 19 h 22"/>
                <a:gd name="T38" fmla="*/ 9 w 37"/>
                <a:gd name="T39" fmla="*/ 17 h 22"/>
                <a:gd name="T40" fmla="*/ 14 w 37"/>
                <a:gd name="T41" fmla="*/ 15 h 22"/>
                <a:gd name="T42" fmla="*/ 22 w 37"/>
                <a:gd name="T43" fmla="*/ 9 h 22"/>
                <a:gd name="T44" fmla="*/ 27 w 37"/>
                <a:gd name="T45" fmla="*/ 7 h 22"/>
                <a:gd name="T46" fmla="*/ 31 w 37"/>
                <a:gd name="T47" fmla="*/ 6 h 22"/>
                <a:gd name="T48" fmla="*/ 27 w 37"/>
                <a:gd name="T49" fmla="*/ 9 h 22"/>
                <a:gd name="T50" fmla="*/ 23 w 37"/>
                <a:gd name="T51" fmla="*/ 13 h 22"/>
                <a:gd name="T52" fmla="*/ 18 w 37"/>
                <a:gd name="T53" fmla="*/ 18 h 22"/>
                <a:gd name="T54" fmla="*/ 12 w 37"/>
                <a:gd name="T55" fmla="*/ 22 h 22"/>
                <a:gd name="T56" fmla="*/ 21 w 37"/>
                <a:gd name="T57" fmla="*/ 16 h 22"/>
                <a:gd name="T58" fmla="*/ 26 w 37"/>
                <a:gd name="T59" fmla="*/ 10 h 22"/>
                <a:gd name="T60" fmla="*/ 29 w 37"/>
                <a:gd name="T61" fmla="*/ 8 h 22"/>
                <a:gd name="T62" fmla="*/ 34 w 37"/>
                <a:gd name="T63" fmla="*/ 6 h 22"/>
                <a:gd name="T64" fmla="*/ 34 w 37"/>
                <a:gd name="T65" fmla="*/ 5 h 22"/>
                <a:gd name="T66" fmla="*/ 32 w 37"/>
                <a:gd name="T67" fmla="*/ 11 h 22"/>
                <a:gd name="T68" fmla="*/ 29 w 37"/>
                <a:gd name="T69" fmla="*/ 18 h 22"/>
                <a:gd name="T70" fmla="*/ 25 w 37"/>
                <a:gd name="T71" fmla="*/ 22 h 22"/>
                <a:gd name="T72" fmla="*/ 31 w 37"/>
                <a:gd name="T73" fmla="*/ 16 h 22"/>
                <a:gd name="T74" fmla="*/ 31 w 37"/>
                <a:gd name="T75" fmla="*/ 14 h 22"/>
                <a:gd name="T76" fmla="*/ 33 w 37"/>
                <a:gd name="T77" fmla="*/ 9 h 22"/>
                <a:gd name="T78" fmla="*/ 36 w 37"/>
                <a:gd name="T79" fmla="*/ 5 h 22"/>
                <a:gd name="T80" fmla="*/ 37 w 37"/>
                <a:gd name="T81" fmla="*/ 4 h 22"/>
                <a:gd name="T82" fmla="*/ 34 w 37"/>
                <a:gd name="T83" fmla="*/ 4 h 22"/>
                <a:gd name="T84" fmla="*/ 32 w 37"/>
                <a:gd name="T85" fmla="*/ 4 h 22"/>
                <a:gd name="T86" fmla="*/ 31 w 37"/>
                <a:gd name="T87" fmla="*/ 3 h 22"/>
                <a:gd name="T88" fmla="*/ 30 w 37"/>
                <a:gd name="T89" fmla="*/ 3 h 22"/>
                <a:gd name="T90" fmla="*/ 26 w 37"/>
                <a:gd name="T91" fmla="*/ 1 h 22"/>
                <a:gd name="T92" fmla="*/ 24 w 37"/>
                <a:gd name="T93" fmla="*/ 0 h 22"/>
                <a:gd name="T94" fmla="*/ 26 w 37"/>
                <a:gd name="T95" fmla="*/ 2 h 22"/>
                <a:gd name="T96" fmla="*/ 30 w 37"/>
                <a:gd name="T97" fmla="*/ 3 h 22"/>
                <a:gd name="T98" fmla="*/ 30 w 37"/>
                <a:gd name="T99" fmla="*/ 4 h 22"/>
                <a:gd name="T100" fmla="*/ 31 w 37"/>
                <a:gd name="T101" fmla="*/ 5 h 22"/>
                <a:gd name="T102" fmla="*/ 26 w 37"/>
                <a:gd name="T103" fmla="*/ 5 h 22"/>
                <a:gd name="T104" fmla="*/ 21 w 37"/>
                <a:gd name="T105" fmla="*/ 5 h 22"/>
                <a:gd name="T106" fmla="*/ 18 w 37"/>
                <a:gd name="T107" fmla="*/ 5 h 22"/>
                <a:gd name="T108" fmla="*/ 14 w 37"/>
                <a:gd name="T109" fmla="*/ 4 h 22"/>
                <a:gd name="T110" fmla="*/ 20 w 37"/>
                <a:gd name="T111" fmla="*/ 6 h 22"/>
                <a:gd name="T112" fmla="*/ 17 w 37"/>
                <a:gd name="T113" fmla="*/ 11 h 22"/>
                <a:gd name="T114" fmla="*/ 17 w 37"/>
                <a:gd name="T11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2">
                  <a:moveTo>
                    <a:pt x="20" y="6"/>
                  </a:moveTo>
                  <a:cubicBezTo>
                    <a:pt x="21" y="6"/>
                    <a:pt x="21" y="6"/>
                    <a:pt x="21" y="6"/>
                  </a:cubicBezTo>
                  <a:cubicBezTo>
                    <a:pt x="22" y="6"/>
                    <a:pt x="22" y="6"/>
                    <a:pt x="22" y="6"/>
                  </a:cubicBezTo>
                  <a:cubicBezTo>
                    <a:pt x="23" y="6"/>
                    <a:pt x="24" y="6"/>
                    <a:pt x="26" y="6"/>
                  </a:cubicBezTo>
                  <a:cubicBezTo>
                    <a:pt x="25" y="6"/>
                    <a:pt x="24" y="6"/>
                    <a:pt x="24" y="7"/>
                  </a:cubicBezTo>
                  <a:cubicBezTo>
                    <a:pt x="23" y="7"/>
                    <a:pt x="22" y="7"/>
                    <a:pt x="22" y="8"/>
                  </a:cubicBezTo>
                  <a:cubicBezTo>
                    <a:pt x="21" y="8"/>
                    <a:pt x="20" y="9"/>
                    <a:pt x="19" y="9"/>
                  </a:cubicBezTo>
                  <a:cubicBezTo>
                    <a:pt x="19" y="9"/>
                    <a:pt x="19" y="9"/>
                    <a:pt x="19" y="9"/>
                  </a:cubicBezTo>
                  <a:cubicBezTo>
                    <a:pt x="19" y="10"/>
                    <a:pt x="18" y="10"/>
                    <a:pt x="18" y="10"/>
                  </a:cubicBezTo>
                  <a:cubicBezTo>
                    <a:pt x="17" y="10"/>
                    <a:pt x="17" y="11"/>
                    <a:pt x="16" y="11"/>
                  </a:cubicBezTo>
                  <a:cubicBezTo>
                    <a:pt x="16" y="11"/>
                    <a:pt x="15" y="10"/>
                    <a:pt x="15" y="10"/>
                  </a:cubicBezTo>
                  <a:cubicBezTo>
                    <a:pt x="14" y="10"/>
                    <a:pt x="14" y="10"/>
                    <a:pt x="13" y="10"/>
                  </a:cubicBezTo>
                  <a:cubicBezTo>
                    <a:pt x="13" y="9"/>
                    <a:pt x="13" y="9"/>
                    <a:pt x="13" y="9"/>
                  </a:cubicBezTo>
                  <a:cubicBezTo>
                    <a:pt x="13" y="9"/>
                    <a:pt x="13" y="9"/>
                    <a:pt x="13" y="9"/>
                  </a:cubicBezTo>
                  <a:cubicBezTo>
                    <a:pt x="12" y="9"/>
                    <a:pt x="12" y="9"/>
                    <a:pt x="12" y="9"/>
                  </a:cubicBezTo>
                  <a:cubicBezTo>
                    <a:pt x="12" y="9"/>
                    <a:pt x="11" y="8"/>
                    <a:pt x="11" y="8"/>
                  </a:cubicBezTo>
                  <a:cubicBezTo>
                    <a:pt x="10" y="7"/>
                    <a:pt x="10" y="7"/>
                    <a:pt x="10" y="7"/>
                  </a:cubicBezTo>
                  <a:cubicBezTo>
                    <a:pt x="10" y="8"/>
                    <a:pt x="11" y="8"/>
                    <a:pt x="12" y="9"/>
                  </a:cubicBezTo>
                  <a:cubicBezTo>
                    <a:pt x="12" y="9"/>
                    <a:pt x="12" y="9"/>
                    <a:pt x="12" y="10"/>
                  </a:cubicBezTo>
                  <a:cubicBezTo>
                    <a:pt x="13" y="10"/>
                    <a:pt x="13" y="10"/>
                    <a:pt x="13" y="10"/>
                  </a:cubicBezTo>
                  <a:cubicBezTo>
                    <a:pt x="13" y="10"/>
                    <a:pt x="13" y="10"/>
                    <a:pt x="13" y="10"/>
                  </a:cubicBezTo>
                  <a:cubicBezTo>
                    <a:pt x="14" y="10"/>
                    <a:pt x="14" y="11"/>
                    <a:pt x="15" y="11"/>
                  </a:cubicBezTo>
                  <a:cubicBezTo>
                    <a:pt x="15" y="11"/>
                    <a:pt x="16" y="11"/>
                    <a:pt x="16" y="11"/>
                  </a:cubicBezTo>
                  <a:cubicBezTo>
                    <a:pt x="16" y="11"/>
                    <a:pt x="17" y="11"/>
                    <a:pt x="17" y="11"/>
                  </a:cubicBezTo>
                  <a:cubicBezTo>
                    <a:pt x="17" y="11"/>
                    <a:pt x="16" y="12"/>
                    <a:pt x="16" y="12"/>
                  </a:cubicBezTo>
                  <a:cubicBezTo>
                    <a:pt x="16" y="12"/>
                    <a:pt x="16" y="12"/>
                    <a:pt x="15" y="12"/>
                  </a:cubicBezTo>
                  <a:cubicBezTo>
                    <a:pt x="15" y="12"/>
                    <a:pt x="15" y="13"/>
                    <a:pt x="14" y="13"/>
                  </a:cubicBezTo>
                  <a:cubicBezTo>
                    <a:pt x="13" y="13"/>
                    <a:pt x="12" y="14"/>
                    <a:pt x="11" y="14"/>
                  </a:cubicBezTo>
                  <a:cubicBezTo>
                    <a:pt x="10" y="14"/>
                    <a:pt x="10" y="15"/>
                    <a:pt x="9" y="15"/>
                  </a:cubicBezTo>
                  <a:cubicBezTo>
                    <a:pt x="9" y="15"/>
                    <a:pt x="8" y="15"/>
                    <a:pt x="8" y="15"/>
                  </a:cubicBezTo>
                  <a:cubicBezTo>
                    <a:pt x="7" y="15"/>
                    <a:pt x="7" y="15"/>
                    <a:pt x="6" y="15"/>
                  </a:cubicBezTo>
                  <a:cubicBezTo>
                    <a:pt x="6" y="15"/>
                    <a:pt x="5" y="15"/>
                    <a:pt x="4" y="15"/>
                  </a:cubicBezTo>
                  <a:cubicBezTo>
                    <a:pt x="6" y="15"/>
                    <a:pt x="7" y="15"/>
                    <a:pt x="8" y="15"/>
                  </a:cubicBezTo>
                  <a:cubicBezTo>
                    <a:pt x="9" y="15"/>
                    <a:pt x="10" y="15"/>
                    <a:pt x="11" y="15"/>
                  </a:cubicBezTo>
                  <a:cubicBezTo>
                    <a:pt x="12" y="15"/>
                    <a:pt x="12" y="14"/>
                    <a:pt x="13" y="14"/>
                  </a:cubicBezTo>
                  <a:cubicBezTo>
                    <a:pt x="13" y="15"/>
                    <a:pt x="12" y="15"/>
                    <a:pt x="11" y="16"/>
                  </a:cubicBezTo>
                  <a:cubicBezTo>
                    <a:pt x="11" y="16"/>
                    <a:pt x="10" y="16"/>
                    <a:pt x="9" y="17"/>
                  </a:cubicBezTo>
                  <a:cubicBezTo>
                    <a:pt x="8" y="18"/>
                    <a:pt x="6" y="18"/>
                    <a:pt x="5" y="19"/>
                  </a:cubicBezTo>
                  <a:cubicBezTo>
                    <a:pt x="3" y="20"/>
                    <a:pt x="1" y="20"/>
                    <a:pt x="0" y="21"/>
                  </a:cubicBezTo>
                  <a:cubicBezTo>
                    <a:pt x="3" y="20"/>
                    <a:pt x="6" y="19"/>
                    <a:pt x="9" y="17"/>
                  </a:cubicBezTo>
                  <a:cubicBezTo>
                    <a:pt x="10" y="17"/>
                    <a:pt x="11" y="17"/>
                    <a:pt x="12" y="16"/>
                  </a:cubicBezTo>
                  <a:cubicBezTo>
                    <a:pt x="12" y="16"/>
                    <a:pt x="13" y="15"/>
                    <a:pt x="14" y="15"/>
                  </a:cubicBezTo>
                  <a:cubicBezTo>
                    <a:pt x="15" y="14"/>
                    <a:pt x="17" y="13"/>
                    <a:pt x="18" y="12"/>
                  </a:cubicBezTo>
                  <a:cubicBezTo>
                    <a:pt x="19" y="11"/>
                    <a:pt x="21" y="10"/>
                    <a:pt x="22" y="9"/>
                  </a:cubicBezTo>
                  <a:cubicBezTo>
                    <a:pt x="23" y="8"/>
                    <a:pt x="24" y="8"/>
                    <a:pt x="24" y="8"/>
                  </a:cubicBezTo>
                  <a:cubicBezTo>
                    <a:pt x="25" y="7"/>
                    <a:pt x="26" y="7"/>
                    <a:pt x="27" y="7"/>
                  </a:cubicBezTo>
                  <a:cubicBezTo>
                    <a:pt x="27" y="6"/>
                    <a:pt x="28" y="6"/>
                    <a:pt x="29" y="6"/>
                  </a:cubicBezTo>
                  <a:cubicBezTo>
                    <a:pt x="30" y="6"/>
                    <a:pt x="30" y="6"/>
                    <a:pt x="31" y="6"/>
                  </a:cubicBezTo>
                  <a:cubicBezTo>
                    <a:pt x="30" y="7"/>
                    <a:pt x="29" y="7"/>
                    <a:pt x="28" y="8"/>
                  </a:cubicBezTo>
                  <a:cubicBezTo>
                    <a:pt x="28" y="8"/>
                    <a:pt x="27" y="8"/>
                    <a:pt x="27" y="9"/>
                  </a:cubicBezTo>
                  <a:cubicBezTo>
                    <a:pt x="26" y="9"/>
                    <a:pt x="26" y="9"/>
                    <a:pt x="25" y="10"/>
                  </a:cubicBezTo>
                  <a:cubicBezTo>
                    <a:pt x="24" y="11"/>
                    <a:pt x="24" y="12"/>
                    <a:pt x="23" y="13"/>
                  </a:cubicBezTo>
                  <a:cubicBezTo>
                    <a:pt x="22" y="14"/>
                    <a:pt x="21" y="15"/>
                    <a:pt x="21" y="15"/>
                  </a:cubicBezTo>
                  <a:cubicBezTo>
                    <a:pt x="20" y="16"/>
                    <a:pt x="19" y="17"/>
                    <a:pt x="18" y="18"/>
                  </a:cubicBezTo>
                  <a:cubicBezTo>
                    <a:pt x="17" y="19"/>
                    <a:pt x="16" y="20"/>
                    <a:pt x="15" y="20"/>
                  </a:cubicBezTo>
                  <a:cubicBezTo>
                    <a:pt x="14" y="21"/>
                    <a:pt x="13" y="22"/>
                    <a:pt x="12" y="22"/>
                  </a:cubicBezTo>
                  <a:cubicBezTo>
                    <a:pt x="14" y="21"/>
                    <a:pt x="16" y="20"/>
                    <a:pt x="18" y="18"/>
                  </a:cubicBezTo>
                  <a:cubicBezTo>
                    <a:pt x="19" y="18"/>
                    <a:pt x="20" y="17"/>
                    <a:pt x="21" y="16"/>
                  </a:cubicBezTo>
                  <a:cubicBezTo>
                    <a:pt x="22" y="15"/>
                    <a:pt x="23" y="14"/>
                    <a:pt x="23" y="13"/>
                  </a:cubicBezTo>
                  <a:cubicBezTo>
                    <a:pt x="24" y="12"/>
                    <a:pt x="25" y="11"/>
                    <a:pt x="26" y="10"/>
                  </a:cubicBezTo>
                  <a:cubicBezTo>
                    <a:pt x="26" y="10"/>
                    <a:pt x="27" y="10"/>
                    <a:pt x="27" y="9"/>
                  </a:cubicBezTo>
                  <a:cubicBezTo>
                    <a:pt x="28" y="9"/>
                    <a:pt x="28" y="9"/>
                    <a:pt x="29" y="8"/>
                  </a:cubicBezTo>
                  <a:cubicBezTo>
                    <a:pt x="30" y="8"/>
                    <a:pt x="31" y="7"/>
                    <a:pt x="32" y="6"/>
                  </a:cubicBezTo>
                  <a:cubicBezTo>
                    <a:pt x="33" y="6"/>
                    <a:pt x="33" y="6"/>
                    <a:pt x="34" y="6"/>
                  </a:cubicBezTo>
                  <a:cubicBezTo>
                    <a:pt x="34" y="5"/>
                    <a:pt x="34" y="5"/>
                    <a:pt x="34" y="5"/>
                  </a:cubicBezTo>
                  <a:cubicBezTo>
                    <a:pt x="34" y="5"/>
                    <a:pt x="34" y="5"/>
                    <a:pt x="34" y="5"/>
                  </a:cubicBezTo>
                  <a:cubicBezTo>
                    <a:pt x="34" y="6"/>
                    <a:pt x="33" y="7"/>
                    <a:pt x="33" y="9"/>
                  </a:cubicBezTo>
                  <a:cubicBezTo>
                    <a:pt x="32" y="9"/>
                    <a:pt x="32" y="10"/>
                    <a:pt x="32" y="11"/>
                  </a:cubicBezTo>
                  <a:cubicBezTo>
                    <a:pt x="31" y="12"/>
                    <a:pt x="31" y="13"/>
                    <a:pt x="31" y="14"/>
                  </a:cubicBezTo>
                  <a:cubicBezTo>
                    <a:pt x="31" y="15"/>
                    <a:pt x="30" y="17"/>
                    <a:pt x="29" y="18"/>
                  </a:cubicBezTo>
                  <a:cubicBezTo>
                    <a:pt x="28" y="19"/>
                    <a:pt x="28" y="20"/>
                    <a:pt x="27" y="20"/>
                  </a:cubicBezTo>
                  <a:cubicBezTo>
                    <a:pt x="26" y="21"/>
                    <a:pt x="26" y="21"/>
                    <a:pt x="25" y="22"/>
                  </a:cubicBezTo>
                  <a:cubicBezTo>
                    <a:pt x="27" y="21"/>
                    <a:pt x="28" y="20"/>
                    <a:pt x="29" y="18"/>
                  </a:cubicBezTo>
                  <a:cubicBezTo>
                    <a:pt x="30" y="18"/>
                    <a:pt x="30" y="17"/>
                    <a:pt x="31" y="16"/>
                  </a:cubicBezTo>
                  <a:cubicBezTo>
                    <a:pt x="31" y="16"/>
                    <a:pt x="31" y="15"/>
                    <a:pt x="31" y="15"/>
                  </a:cubicBezTo>
                  <a:cubicBezTo>
                    <a:pt x="31" y="15"/>
                    <a:pt x="31" y="15"/>
                    <a:pt x="31" y="14"/>
                  </a:cubicBezTo>
                  <a:cubicBezTo>
                    <a:pt x="31" y="14"/>
                    <a:pt x="31" y="14"/>
                    <a:pt x="32" y="14"/>
                  </a:cubicBezTo>
                  <a:cubicBezTo>
                    <a:pt x="32" y="12"/>
                    <a:pt x="33" y="10"/>
                    <a:pt x="33" y="9"/>
                  </a:cubicBezTo>
                  <a:cubicBezTo>
                    <a:pt x="34" y="8"/>
                    <a:pt x="34" y="7"/>
                    <a:pt x="35" y="7"/>
                  </a:cubicBezTo>
                  <a:cubicBezTo>
                    <a:pt x="35" y="6"/>
                    <a:pt x="35" y="5"/>
                    <a:pt x="36" y="5"/>
                  </a:cubicBezTo>
                  <a:cubicBezTo>
                    <a:pt x="36" y="5"/>
                    <a:pt x="36" y="5"/>
                    <a:pt x="37" y="4"/>
                  </a:cubicBezTo>
                  <a:cubicBezTo>
                    <a:pt x="37" y="4"/>
                    <a:pt x="37" y="4"/>
                    <a:pt x="37" y="4"/>
                  </a:cubicBezTo>
                  <a:cubicBezTo>
                    <a:pt x="37" y="3"/>
                    <a:pt x="36" y="3"/>
                    <a:pt x="36" y="3"/>
                  </a:cubicBezTo>
                  <a:cubicBezTo>
                    <a:pt x="35" y="4"/>
                    <a:pt x="35" y="4"/>
                    <a:pt x="34" y="4"/>
                  </a:cubicBezTo>
                  <a:cubicBezTo>
                    <a:pt x="33" y="4"/>
                    <a:pt x="33" y="4"/>
                    <a:pt x="32" y="5"/>
                  </a:cubicBezTo>
                  <a:cubicBezTo>
                    <a:pt x="32" y="4"/>
                    <a:pt x="32" y="4"/>
                    <a:pt x="32" y="4"/>
                  </a:cubicBezTo>
                  <a:cubicBezTo>
                    <a:pt x="32" y="4"/>
                    <a:pt x="31" y="4"/>
                    <a:pt x="31" y="4"/>
                  </a:cubicBezTo>
                  <a:cubicBezTo>
                    <a:pt x="31" y="3"/>
                    <a:pt x="31" y="3"/>
                    <a:pt x="31" y="3"/>
                  </a:cubicBezTo>
                  <a:cubicBezTo>
                    <a:pt x="30" y="3"/>
                    <a:pt x="30" y="3"/>
                    <a:pt x="30" y="3"/>
                  </a:cubicBezTo>
                  <a:cubicBezTo>
                    <a:pt x="30" y="3"/>
                    <a:pt x="30" y="3"/>
                    <a:pt x="30" y="3"/>
                  </a:cubicBezTo>
                  <a:cubicBezTo>
                    <a:pt x="30" y="2"/>
                    <a:pt x="29" y="2"/>
                    <a:pt x="29" y="2"/>
                  </a:cubicBezTo>
                  <a:cubicBezTo>
                    <a:pt x="28" y="2"/>
                    <a:pt x="27" y="1"/>
                    <a:pt x="26" y="1"/>
                  </a:cubicBezTo>
                  <a:cubicBezTo>
                    <a:pt x="26" y="1"/>
                    <a:pt x="26" y="1"/>
                    <a:pt x="25" y="1"/>
                  </a:cubicBezTo>
                  <a:cubicBezTo>
                    <a:pt x="25" y="1"/>
                    <a:pt x="24" y="1"/>
                    <a:pt x="24" y="0"/>
                  </a:cubicBezTo>
                  <a:cubicBezTo>
                    <a:pt x="24" y="1"/>
                    <a:pt x="25" y="1"/>
                    <a:pt x="25" y="1"/>
                  </a:cubicBezTo>
                  <a:cubicBezTo>
                    <a:pt x="26" y="1"/>
                    <a:pt x="26" y="1"/>
                    <a:pt x="26" y="2"/>
                  </a:cubicBezTo>
                  <a:cubicBezTo>
                    <a:pt x="27" y="2"/>
                    <a:pt x="28" y="2"/>
                    <a:pt x="29" y="3"/>
                  </a:cubicBezTo>
                  <a:cubicBezTo>
                    <a:pt x="29" y="3"/>
                    <a:pt x="29" y="3"/>
                    <a:pt x="30" y="3"/>
                  </a:cubicBezTo>
                  <a:cubicBezTo>
                    <a:pt x="30" y="3"/>
                    <a:pt x="30" y="3"/>
                    <a:pt x="30" y="4"/>
                  </a:cubicBezTo>
                  <a:cubicBezTo>
                    <a:pt x="30" y="4"/>
                    <a:pt x="30" y="4"/>
                    <a:pt x="30" y="4"/>
                  </a:cubicBezTo>
                  <a:cubicBezTo>
                    <a:pt x="30" y="4"/>
                    <a:pt x="30" y="4"/>
                    <a:pt x="30" y="4"/>
                  </a:cubicBezTo>
                  <a:cubicBezTo>
                    <a:pt x="31" y="4"/>
                    <a:pt x="31" y="5"/>
                    <a:pt x="31" y="5"/>
                  </a:cubicBezTo>
                  <a:cubicBezTo>
                    <a:pt x="31" y="5"/>
                    <a:pt x="30" y="5"/>
                    <a:pt x="30" y="5"/>
                  </a:cubicBezTo>
                  <a:cubicBezTo>
                    <a:pt x="26" y="5"/>
                    <a:pt x="26" y="5"/>
                    <a:pt x="26" y="5"/>
                  </a:cubicBezTo>
                  <a:cubicBezTo>
                    <a:pt x="25" y="5"/>
                    <a:pt x="24" y="5"/>
                    <a:pt x="22" y="5"/>
                  </a:cubicBezTo>
                  <a:cubicBezTo>
                    <a:pt x="21" y="5"/>
                    <a:pt x="21" y="5"/>
                    <a:pt x="21" y="5"/>
                  </a:cubicBezTo>
                  <a:cubicBezTo>
                    <a:pt x="21" y="5"/>
                    <a:pt x="21" y="5"/>
                    <a:pt x="20" y="5"/>
                  </a:cubicBezTo>
                  <a:cubicBezTo>
                    <a:pt x="20" y="5"/>
                    <a:pt x="19" y="5"/>
                    <a:pt x="18" y="5"/>
                  </a:cubicBezTo>
                  <a:cubicBezTo>
                    <a:pt x="18" y="5"/>
                    <a:pt x="17" y="5"/>
                    <a:pt x="16" y="4"/>
                  </a:cubicBezTo>
                  <a:cubicBezTo>
                    <a:pt x="16" y="4"/>
                    <a:pt x="15" y="4"/>
                    <a:pt x="14" y="4"/>
                  </a:cubicBezTo>
                  <a:cubicBezTo>
                    <a:pt x="15" y="4"/>
                    <a:pt x="17" y="5"/>
                    <a:pt x="18" y="5"/>
                  </a:cubicBezTo>
                  <a:cubicBezTo>
                    <a:pt x="19" y="5"/>
                    <a:pt x="19" y="6"/>
                    <a:pt x="20" y="6"/>
                  </a:cubicBezTo>
                  <a:close/>
                  <a:moveTo>
                    <a:pt x="17" y="11"/>
                  </a:moveTo>
                  <a:cubicBezTo>
                    <a:pt x="17" y="11"/>
                    <a:pt x="17" y="11"/>
                    <a:pt x="17" y="11"/>
                  </a:cubicBezTo>
                  <a:cubicBezTo>
                    <a:pt x="17" y="11"/>
                    <a:pt x="17" y="11"/>
                    <a:pt x="17" y="11"/>
                  </a:cubicBezTo>
                  <a:cubicBezTo>
                    <a:pt x="17" y="11"/>
                    <a:pt x="17" y="11"/>
                    <a:pt x="17" y="1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2242"/>
            <p:cNvSpPr>
              <a:spLocks/>
            </p:cNvSpPr>
            <p:nvPr/>
          </p:nvSpPr>
          <p:spPr bwMode="auto">
            <a:xfrm>
              <a:off x="5403811" y="5408644"/>
              <a:ext cx="134938" cy="44450"/>
            </a:xfrm>
            <a:custGeom>
              <a:avLst/>
              <a:gdLst>
                <a:gd name="T0" fmla="*/ 11 w 36"/>
                <a:gd name="T1" fmla="*/ 12 h 12"/>
                <a:gd name="T2" fmla="*/ 12 w 36"/>
                <a:gd name="T3" fmla="*/ 12 h 12"/>
                <a:gd name="T4" fmla="*/ 18 w 36"/>
                <a:gd name="T5" fmla="*/ 9 h 12"/>
                <a:gd name="T6" fmla="*/ 26 w 36"/>
                <a:gd name="T7" fmla="*/ 3 h 12"/>
                <a:gd name="T8" fmla="*/ 32 w 36"/>
                <a:gd name="T9" fmla="*/ 1 h 12"/>
                <a:gd name="T10" fmla="*/ 36 w 36"/>
                <a:gd name="T11" fmla="*/ 0 h 12"/>
                <a:gd name="T12" fmla="*/ 30 w 36"/>
                <a:gd name="T13" fmla="*/ 0 h 12"/>
                <a:gd name="T14" fmla="*/ 13 w 36"/>
                <a:gd name="T15" fmla="*/ 6 h 12"/>
                <a:gd name="T16" fmla="*/ 6 w 36"/>
                <a:gd name="T17" fmla="*/ 8 h 12"/>
                <a:gd name="T18" fmla="*/ 0 w 36"/>
                <a:gd name="T19" fmla="*/ 9 h 12"/>
                <a:gd name="T20" fmla="*/ 0 w 36"/>
                <a:gd name="T21" fmla="*/ 9 h 12"/>
                <a:gd name="T22" fmla="*/ 11 w 36"/>
                <a:gd name="T2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2">
                  <a:moveTo>
                    <a:pt x="11" y="12"/>
                  </a:moveTo>
                  <a:cubicBezTo>
                    <a:pt x="11" y="12"/>
                    <a:pt x="12" y="12"/>
                    <a:pt x="12" y="12"/>
                  </a:cubicBezTo>
                  <a:cubicBezTo>
                    <a:pt x="15" y="11"/>
                    <a:pt x="16" y="10"/>
                    <a:pt x="18" y="9"/>
                  </a:cubicBezTo>
                  <a:cubicBezTo>
                    <a:pt x="21" y="7"/>
                    <a:pt x="24" y="5"/>
                    <a:pt x="26" y="3"/>
                  </a:cubicBezTo>
                  <a:cubicBezTo>
                    <a:pt x="28" y="2"/>
                    <a:pt x="30" y="1"/>
                    <a:pt x="32" y="1"/>
                  </a:cubicBezTo>
                  <a:cubicBezTo>
                    <a:pt x="33" y="1"/>
                    <a:pt x="35" y="0"/>
                    <a:pt x="36" y="0"/>
                  </a:cubicBezTo>
                  <a:cubicBezTo>
                    <a:pt x="33" y="0"/>
                    <a:pt x="31" y="0"/>
                    <a:pt x="30" y="0"/>
                  </a:cubicBezTo>
                  <a:cubicBezTo>
                    <a:pt x="24" y="0"/>
                    <a:pt x="19" y="4"/>
                    <a:pt x="13" y="6"/>
                  </a:cubicBezTo>
                  <a:cubicBezTo>
                    <a:pt x="11" y="7"/>
                    <a:pt x="8" y="7"/>
                    <a:pt x="6" y="8"/>
                  </a:cubicBezTo>
                  <a:cubicBezTo>
                    <a:pt x="4" y="8"/>
                    <a:pt x="2" y="9"/>
                    <a:pt x="0" y="9"/>
                  </a:cubicBezTo>
                  <a:cubicBezTo>
                    <a:pt x="0" y="9"/>
                    <a:pt x="0" y="9"/>
                    <a:pt x="0" y="9"/>
                  </a:cubicBezTo>
                  <a:cubicBezTo>
                    <a:pt x="4" y="9"/>
                    <a:pt x="7" y="11"/>
                    <a:pt x="11"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64" name="Picture 2244"/>
            <p:cNvPicPr>
              <a:picLocks noChangeAspect="1" noChangeArrowheads="1"/>
            </p:cNvPicPr>
            <p:nvPr/>
          </p:nvPicPr>
          <p:blipFill>
            <a:blip r:embed="rId80" cstate="screen">
              <a:extLst>
                <a:ext uri="{28A0092B-C50C-407E-A947-70E740481C1C}">
                  <a14:useLocalDpi xmlns:a14="http://schemas.microsoft.com/office/drawing/2010/main"/>
                </a:ext>
              </a:extLst>
            </a:blip>
            <a:srcRect/>
            <a:stretch>
              <a:fillRect/>
            </a:stretch>
          </p:blipFill>
          <p:spPr bwMode="auto">
            <a:xfrm>
              <a:off x="5387936" y="5356256"/>
              <a:ext cx="168276"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 name="Freeform 2245"/>
            <p:cNvSpPr>
              <a:spLocks/>
            </p:cNvSpPr>
            <p:nvPr/>
          </p:nvSpPr>
          <p:spPr bwMode="auto">
            <a:xfrm>
              <a:off x="5426037" y="5397532"/>
              <a:ext cx="55563" cy="30163"/>
            </a:xfrm>
            <a:custGeom>
              <a:avLst/>
              <a:gdLst>
                <a:gd name="T0" fmla="*/ 8 w 15"/>
                <a:gd name="T1" fmla="*/ 7 h 8"/>
                <a:gd name="T2" fmla="*/ 15 w 15"/>
                <a:gd name="T3" fmla="*/ 5 h 8"/>
                <a:gd name="T4" fmla="*/ 11 w 15"/>
                <a:gd name="T5" fmla="*/ 5 h 8"/>
                <a:gd name="T6" fmla="*/ 8 w 15"/>
                <a:gd name="T7" fmla="*/ 3 h 8"/>
                <a:gd name="T8" fmla="*/ 6 w 15"/>
                <a:gd name="T9" fmla="*/ 0 h 8"/>
                <a:gd name="T10" fmla="*/ 0 w 15"/>
                <a:gd name="T11" fmla="*/ 7 h 8"/>
                <a:gd name="T12" fmla="*/ 8 w 1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8" y="7"/>
                  </a:moveTo>
                  <a:cubicBezTo>
                    <a:pt x="11" y="7"/>
                    <a:pt x="13" y="6"/>
                    <a:pt x="15" y="5"/>
                  </a:cubicBezTo>
                  <a:cubicBezTo>
                    <a:pt x="14" y="5"/>
                    <a:pt x="13" y="6"/>
                    <a:pt x="11" y="5"/>
                  </a:cubicBezTo>
                  <a:cubicBezTo>
                    <a:pt x="10" y="5"/>
                    <a:pt x="9" y="4"/>
                    <a:pt x="8" y="3"/>
                  </a:cubicBezTo>
                  <a:cubicBezTo>
                    <a:pt x="7" y="2"/>
                    <a:pt x="6" y="1"/>
                    <a:pt x="6" y="0"/>
                  </a:cubicBezTo>
                  <a:cubicBezTo>
                    <a:pt x="3" y="2"/>
                    <a:pt x="2" y="5"/>
                    <a:pt x="0" y="7"/>
                  </a:cubicBezTo>
                  <a:cubicBezTo>
                    <a:pt x="2" y="8"/>
                    <a:pt x="6" y="8"/>
                    <a:pt x="8"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2246"/>
            <p:cNvSpPr>
              <a:spLocks/>
            </p:cNvSpPr>
            <p:nvPr/>
          </p:nvSpPr>
          <p:spPr bwMode="auto">
            <a:xfrm>
              <a:off x="5486362" y="5392769"/>
              <a:ext cx="115888" cy="68263"/>
            </a:xfrm>
            <a:custGeom>
              <a:avLst/>
              <a:gdLst>
                <a:gd name="T0" fmla="*/ 14 w 31"/>
                <a:gd name="T1" fmla="*/ 4 h 18"/>
                <a:gd name="T2" fmla="*/ 11 w 31"/>
                <a:gd name="T3" fmla="*/ 7 h 18"/>
                <a:gd name="T4" fmla="*/ 8 w 31"/>
                <a:gd name="T5" fmla="*/ 12 h 18"/>
                <a:gd name="T6" fmla="*/ 0 w 31"/>
                <a:gd name="T7" fmla="*/ 18 h 18"/>
                <a:gd name="T8" fmla="*/ 0 w 31"/>
                <a:gd name="T9" fmla="*/ 18 h 18"/>
                <a:gd name="T10" fmla="*/ 11 w 31"/>
                <a:gd name="T11" fmla="*/ 14 h 18"/>
                <a:gd name="T12" fmla="*/ 16 w 31"/>
                <a:gd name="T13" fmla="*/ 4 h 18"/>
                <a:gd name="T14" fmla="*/ 22 w 31"/>
                <a:gd name="T15" fmla="*/ 3 h 18"/>
                <a:gd name="T16" fmla="*/ 27 w 31"/>
                <a:gd name="T17" fmla="*/ 2 h 18"/>
                <a:gd name="T18" fmla="*/ 31 w 31"/>
                <a:gd name="T19" fmla="*/ 1 h 18"/>
                <a:gd name="T20" fmla="*/ 30 w 31"/>
                <a:gd name="T21" fmla="*/ 0 h 18"/>
                <a:gd name="T22" fmla="*/ 27 w 31"/>
                <a:gd name="T23" fmla="*/ 2 h 18"/>
                <a:gd name="T24" fmla="*/ 22 w 31"/>
                <a:gd name="T25" fmla="*/ 2 h 18"/>
                <a:gd name="T26" fmla="*/ 15 w 31"/>
                <a:gd name="T27" fmla="*/ 3 h 18"/>
                <a:gd name="T28" fmla="*/ 14 w 31"/>
                <a:gd name="T2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8">
                  <a:moveTo>
                    <a:pt x="14" y="4"/>
                  </a:moveTo>
                  <a:cubicBezTo>
                    <a:pt x="13" y="5"/>
                    <a:pt x="12" y="6"/>
                    <a:pt x="11" y="7"/>
                  </a:cubicBezTo>
                  <a:cubicBezTo>
                    <a:pt x="9" y="8"/>
                    <a:pt x="9" y="10"/>
                    <a:pt x="8" y="12"/>
                  </a:cubicBezTo>
                  <a:cubicBezTo>
                    <a:pt x="6" y="15"/>
                    <a:pt x="4" y="17"/>
                    <a:pt x="0" y="18"/>
                  </a:cubicBezTo>
                  <a:cubicBezTo>
                    <a:pt x="0" y="18"/>
                    <a:pt x="0" y="18"/>
                    <a:pt x="0" y="18"/>
                  </a:cubicBezTo>
                  <a:cubicBezTo>
                    <a:pt x="4" y="18"/>
                    <a:pt x="8" y="16"/>
                    <a:pt x="11" y="14"/>
                  </a:cubicBezTo>
                  <a:cubicBezTo>
                    <a:pt x="13" y="12"/>
                    <a:pt x="16" y="8"/>
                    <a:pt x="16" y="4"/>
                  </a:cubicBezTo>
                  <a:cubicBezTo>
                    <a:pt x="18" y="2"/>
                    <a:pt x="20" y="3"/>
                    <a:pt x="22" y="3"/>
                  </a:cubicBezTo>
                  <a:cubicBezTo>
                    <a:pt x="24" y="3"/>
                    <a:pt x="25" y="3"/>
                    <a:pt x="27" y="2"/>
                  </a:cubicBezTo>
                  <a:cubicBezTo>
                    <a:pt x="28" y="2"/>
                    <a:pt x="29" y="1"/>
                    <a:pt x="31" y="1"/>
                  </a:cubicBezTo>
                  <a:cubicBezTo>
                    <a:pt x="30" y="0"/>
                    <a:pt x="30" y="0"/>
                    <a:pt x="30" y="0"/>
                  </a:cubicBezTo>
                  <a:cubicBezTo>
                    <a:pt x="29" y="0"/>
                    <a:pt x="28" y="1"/>
                    <a:pt x="27" y="2"/>
                  </a:cubicBezTo>
                  <a:cubicBezTo>
                    <a:pt x="25" y="2"/>
                    <a:pt x="23" y="2"/>
                    <a:pt x="22" y="2"/>
                  </a:cubicBezTo>
                  <a:cubicBezTo>
                    <a:pt x="20" y="2"/>
                    <a:pt x="17" y="2"/>
                    <a:pt x="15" y="3"/>
                  </a:cubicBezTo>
                  <a:cubicBezTo>
                    <a:pt x="15" y="3"/>
                    <a:pt x="14" y="4"/>
                    <a:pt x="14"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2247"/>
            <p:cNvSpPr>
              <a:spLocks noEditPoints="1"/>
            </p:cNvSpPr>
            <p:nvPr/>
          </p:nvSpPr>
          <p:spPr bwMode="auto">
            <a:xfrm>
              <a:off x="5406986" y="5389594"/>
              <a:ext cx="134938" cy="71438"/>
            </a:xfrm>
            <a:custGeom>
              <a:avLst/>
              <a:gdLst>
                <a:gd name="T0" fmla="*/ 22 w 36"/>
                <a:gd name="T1" fmla="*/ 4 h 19"/>
                <a:gd name="T2" fmla="*/ 26 w 36"/>
                <a:gd name="T3" fmla="*/ 5 h 19"/>
                <a:gd name="T4" fmla="*/ 22 w 36"/>
                <a:gd name="T5" fmla="*/ 6 h 19"/>
                <a:gd name="T6" fmla="*/ 19 w 36"/>
                <a:gd name="T7" fmla="*/ 7 h 19"/>
                <a:gd name="T8" fmla="*/ 17 w 36"/>
                <a:gd name="T9" fmla="*/ 7 h 19"/>
                <a:gd name="T10" fmla="*/ 14 w 36"/>
                <a:gd name="T11" fmla="*/ 6 h 19"/>
                <a:gd name="T12" fmla="*/ 14 w 36"/>
                <a:gd name="T13" fmla="*/ 5 h 19"/>
                <a:gd name="T14" fmla="*/ 12 w 36"/>
                <a:gd name="T15" fmla="*/ 4 h 19"/>
                <a:gd name="T16" fmla="*/ 13 w 36"/>
                <a:gd name="T17" fmla="*/ 5 h 19"/>
                <a:gd name="T18" fmla="*/ 14 w 36"/>
                <a:gd name="T19" fmla="*/ 6 h 19"/>
                <a:gd name="T20" fmla="*/ 15 w 36"/>
                <a:gd name="T21" fmla="*/ 7 h 19"/>
                <a:gd name="T22" fmla="*/ 17 w 36"/>
                <a:gd name="T23" fmla="*/ 8 h 19"/>
                <a:gd name="T24" fmla="*/ 16 w 36"/>
                <a:gd name="T25" fmla="*/ 8 h 19"/>
                <a:gd name="T26" fmla="*/ 11 w 36"/>
                <a:gd name="T27" fmla="*/ 10 h 19"/>
                <a:gd name="T28" fmla="*/ 8 w 36"/>
                <a:gd name="T29" fmla="*/ 10 h 19"/>
                <a:gd name="T30" fmla="*/ 5 w 36"/>
                <a:gd name="T31" fmla="*/ 9 h 19"/>
                <a:gd name="T32" fmla="*/ 11 w 36"/>
                <a:gd name="T33" fmla="*/ 10 h 19"/>
                <a:gd name="T34" fmla="*/ 11 w 36"/>
                <a:gd name="T35" fmla="*/ 11 h 19"/>
                <a:gd name="T36" fmla="*/ 5 w 36"/>
                <a:gd name="T37" fmla="*/ 13 h 19"/>
                <a:gd name="T38" fmla="*/ 9 w 36"/>
                <a:gd name="T39" fmla="*/ 12 h 19"/>
                <a:gd name="T40" fmla="*/ 14 w 36"/>
                <a:gd name="T41" fmla="*/ 10 h 19"/>
                <a:gd name="T42" fmla="*/ 22 w 36"/>
                <a:gd name="T43" fmla="*/ 7 h 19"/>
                <a:gd name="T44" fmla="*/ 26 w 36"/>
                <a:gd name="T45" fmla="*/ 6 h 19"/>
                <a:gd name="T46" fmla="*/ 30 w 36"/>
                <a:gd name="T47" fmla="*/ 6 h 19"/>
                <a:gd name="T48" fmla="*/ 26 w 36"/>
                <a:gd name="T49" fmla="*/ 7 h 19"/>
                <a:gd name="T50" fmla="*/ 22 w 36"/>
                <a:gd name="T51" fmla="*/ 10 h 19"/>
                <a:gd name="T52" fmla="*/ 17 w 36"/>
                <a:gd name="T53" fmla="*/ 14 h 19"/>
                <a:gd name="T54" fmla="*/ 11 w 36"/>
                <a:gd name="T55" fmla="*/ 17 h 19"/>
                <a:gd name="T56" fmla="*/ 20 w 36"/>
                <a:gd name="T57" fmla="*/ 13 h 19"/>
                <a:gd name="T58" fmla="*/ 25 w 36"/>
                <a:gd name="T59" fmla="*/ 9 h 19"/>
                <a:gd name="T60" fmla="*/ 28 w 36"/>
                <a:gd name="T61" fmla="*/ 7 h 19"/>
                <a:gd name="T62" fmla="*/ 33 w 36"/>
                <a:gd name="T63" fmla="*/ 6 h 19"/>
                <a:gd name="T64" fmla="*/ 33 w 36"/>
                <a:gd name="T65" fmla="*/ 6 h 19"/>
                <a:gd name="T66" fmla="*/ 30 w 36"/>
                <a:gd name="T67" fmla="*/ 10 h 19"/>
                <a:gd name="T68" fmla="*/ 26 w 36"/>
                <a:gd name="T69" fmla="*/ 16 h 19"/>
                <a:gd name="T70" fmla="*/ 23 w 36"/>
                <a:gd name="T71" fmla="*/ 19 h 19"/>
                <a:gd name="T72" fmla="*/ 28 w 36"/>
                <a:gd name="T73" fmla="*/ 15 h 19"/>
                <a:gd name="T74" fmla="*/ 29 w 36"/>
                <a:gd name="T75" fmla="*/ 13 h 19"/>
                <a:gd name="T76" fmla="*/ 32 w 36"/>
                <a:gd name="T77" fmla="*/ 9 h 19"/>
                <a:gd name="T78" fmla="*/ 35 w 36"/>
                <a:gd name="T79" fmla="*/ 5 h 19"/>
                <a:gd name="T80" fmla="*/ 36 w 36"/>
                <a:gd name="T81" fmla="*/ 4 h 19"/>
                <a:gd name="T82" fmla="*/ 33 w 36"/>
                <a:gd name="T83" fmla="*/ 4 h 19"/>
                <a:gd name="T84" fmla="*/ 32 w 36"/>
                <a:gd name="T85" fmla="*/ 4 h 19"/>
                <a:gd name="T86" fmla="*/ 30 w 36"/>
                <a:gd name="T87" fmla="*/ 3 h 19"/>
                <a:gd name="T88" fmla="*/ 30 w 36"/>
                <a:gd name="T89" fmla="*/ 3 h 19"/>
                <a:gd name="T90" fmla="*/ 27 w 36"/>
                <a:gd name="T91" fmla="*/ 1 h 19"/>
                <a:gd name="T92" fmla="*/ 25 w 36"/>
                <a:gd name="T93" fmla="*/ 0 h 19"/>
                <a:gd name="T94" fmla="*/ 27 w 36"/>
                <a:gd name="T95" fmla="*/ 1 h 19"/>
                <a:gd name="T96" fmla="*/ 30 w 36"/>
                <a:gd name="T97" fmla="*/ 3 h 19"/>
                <a:gd name="T98" fmla="*/ 30 w 36"/>
                <a:gd name="T99" fmla="*/ 3 h 19"/>
                <a:gd name="T100" fmla="*/ 31 w 36"/>
                <a:gd name="T101" fmla="*/ 5 h 19"/>
                <a:gd name="T102" fmla="*/ 26 w 36"/>
                <a:gd name="T103" fmla="*/ 4 h 19"/>
                <a:gd name="T104" fmla="*/ 22 w 36"/>
                <a:gd name="T105" fmla="*/ 3 h 19"/>
                <a:gd name="T106" fmla="*/ 19 w 36"/>
                <a:gd name="T107" fmla="*/ 3 h 19"/>
                <a:gd name="T108" fmla="*/ 16 w 36"/>
                <a:gd name="T109" fmla="*/ 1 h 19"/>
                <a:gd name="T110" fmla="*/ 21 w 36"/>
                <a:gd name="T111" fmla="*/ 3 h 19"/>
                <a:gd name="T112" fmla="*/ 17 w 36"/>
                <a:gd name="T113" fmla="*/ 8 h 19"/>
                <a:gd name="T114" fmla="*/ 17 w 36"/>
                <a:gd name="T115"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19">
                  <a:moveTo>
                    <a:pt x="21" y="3"/>
                  </a:moveTo>
                  <a:cubicBezTo>
                    <a:pt x="21" y="4"/>
                    <a:pt x="21" y="4"/>
                    <a:pt x="22" y="4"/>
                  </a:cubicBezTo>
                  <a:cubicBezTo>
                    <a:pt x="23" y="4"/>
                    <a:pt x="23" y="4"/>
                    <a:pt x="23" y="4"/>
                  </a:cubicBezTo>
                  <a:cubicBezTo>
                    <a:pt x="24" y="4"/>
                    <a:pt x="25" y="4"/>
                    <a:pt x="26" y="5"/>
                  </a:cubicBezTo>
                  <a:cubicBezTo>
                    <a:pt x="25" y="5"/>
                    <a:pt x="24" y="5"/>
                    <a:pt x="24" y="5"/>
                  </a:cubicBezTo>
                  <a:cubicBezTo>
                    <a:pt x="23" y="5"/>
                    <a:pt x="22" y="5"/>
                    <a:pt x="22" y="6"/>
                  </a:cubicBezTo>
                  <a:cubicBezTo>
                    <a:pt x="21" y="6"/>
                    <a:pt x="20" y="6"/>
                    <a:pt x="19" y="7"/>
                  </a:cubicBezTo>
                  <a:cubicBezTo>
                    <a:pt x="19" y="7"/>
                    <a:pt x="19" y="7"/>
                    <a:pt x="19" y="7"/>
                  </a:cubicBezTo>
                  <a:cubicBezTo>
                    <a:pt x="19" y="7"/>
                    <a:pt x="18" y="7"/>
                    <a:pt x="18" y="7"/>
                  </a:cubicBezTo>
                  <a:cubicBezTo>
                    <a:pt x="17" y="7"/>
                    <a:pt x="17" y="7"/>
                    <a:pt x="17" y="7"/>
                  </a:cubicBezTo>
                  <a:cubicBezTo>
                    <a:pt x="16" y="7"/>
                    <a:pt x="16" y="7"/>
                    <a:pt x="15" y="7"/>
                  </a:cubicBezTo>
                  <a:cubicBezTo>
                    <a:pt x="15" y="6"/>
                    <a:pt x="15" y="6"/>
                    <a:pt x="14" y="6"/>
                  </a:cubicBezTo>
                  <a:cubicBezTo>
                    <a:pt x="14" y="6"/>
                    <a:pt x="14" y="6"/>
                    <a:pt x="14" y="6"/>
                  </a:cubicBezTo>
                  <a:cubicBezTo>
                    <a:pt x="14" y="6"/>
                    <a:pt x="14" y="6"/>
                    <a:pt x="14" y="5"/>
                  </a:cubicBezTo>
                  <a:cubicBezTo>
                    <a:pt x="13" y="5"/>
                    <a:pt x="13" y="5"/>
                    <a:pt x="13" y="5"/>
                  </a:cubicBezTo>
                  <a:cubicBezTo>
                    <a:pt x="13" y="5"/>
                    <a:pt x="12" y="4"/>
                    <a:pt x="12" y="4"/>
                  </a:cubicBezTo>
                  <a:cubicBezTo>
                    <a:pt x="12" y="4"/>
                    <a:pt x="12" y="3"/>
                    <a:pt x="11" y="3"/>
                  </a:cubicBezTo>
                  <a:cubicBezTo>
                    <a:pt x="12" y="4"/>
                    <a:pt x="12" y="4"/>
                    <a:pt x="13" y="5"/>
                  </a:cubicBezTo>
                  <a:cubicBezTo>
                    <a:pt x="13" y="5"/>
                    <a:pt x="13" y="6"/>
                    <a:pt x="13" y="6"/>
                  </a:cubicBezTo>
                  <a:cubicBezTo>
                    <a:pt x="13" y="6"/>
                    <a:pt x="14" y="6"/>
                    <a:pt x="14" y="6"/>
                  </a:cubicBezTo>
                  <a:cubicBezTo>
                    <a:pt x="14" y="6"/>
                    <a:pt x="14" y="6"/>
                    <a:pt x="14" y="6"/>
                  </a:cubicBezTo>
                  <a:cubicBezTo>
                    <a:pt x="14" y="7"/>
                    <a:pt x="15" y="7"/>
                    <a:pt x="15" y="7"/>
                  </a:cubicBezTo>
                  <a:cubicBezTo>
                    <a:pt x="16" y="7"/>
                    <a:pt x="16" y="8"/>
                    <a:pt x="16" y="8"/>
                  </a:cubicBezTo>
                  <a:cubicBezTo>
                    <a:pt x="17" y="8"/>
                    <a:pt x="17" y="8"/>
                    <a:pt x="17" y="8"/>
                  </a:cubicBezTo>
                  <a:cubicBezTo>
                    <a:pt x="17" y="8"/>
                    <a:pt x="16" y="8"/>
                    <a:pt x="16" y="8"/>
                  </a:cubicBezTo>
                  <a:cubicBezTo>
                    <a:pt x="16" y="8"/>
                    <a:pt x="16" y="8"/>
                    <a:pt x="16" y="8"/>
                  </a:cubicBezTo>
                  <a:cubicBezTo>
                    <a:pt x="15" y="9"/>
                    <a:pt x="15" y="9"/>
                    <a:pt x="14" y="9"/>
                  </a:cubicBezTo>
                  <a:cubicBezTo>
                    <a:pt x="13" y="9"/>
                    <a:pt x="12" y="9"/>
                    <a:pt x="11" y="10"/>
                  </a:cubicBezTo>
                  <a:cubicBezTo>
                    <a:pt x="11" y="10"/>
                    <a:pt x="10" y="10"/>
                    <a:pt x="10" y="10"/>
                  </a:cubicBezTo>
                  <a:cubicBezTo>
                    <a:pt x="9" y="10"/>
                    <a:pt x="9" y="10"/>
                    <a:pt x="8" y="10"/>
                  </a:cubicBezTo>
                  <a:cubicBezTo>
                    <a:pt x="8" y="10"/>
                    <a:pt x="7" y="10"/>
                    <a:pt x="7" y="10"/>
                  </a:cubicBezTo>
                  <a:cubicBezTo>
                    <a:pt x="6" y="10"/>
                    <a:pt x="6" y="9"/>
                    <a:pt x="5" y="9"/>
                  </a:cubicBezTo>
                  <a:cubicBezTo>
                    <a:pt x="6" y="10"/>
                    <a:pt x="7" y="10"/>
                    <a:pt x="8" y="10"/>
                  </a:cubicBezTo>
                  <a:cubicBezTo>
                    <a:pt x="9" y="10"/>
                    <a:pt x="10" y="10"/>
                    <a:pt x="11" y="10"/>
                  </a:cubicBezTo>
                  <a:cubicBezTo>
                    <a:pt x="12" y="10"/>
                    <a:pt x="13" y="10"/>
                    <a:pt x="13" y="10"/>
                  </a:cubicBezTo>
                  <a:cubicBezTo>
                    <a:pt x="13" y="10"/>
                    <a:pt x="12" y="11"/>
                    <a:pt x="11" y="11"/>
                  </a:cubicBezTo>
                  <a:cubicBezTo>
                    <a:pt x="11" y="11"/>
                    <a:pt x="10" y="11"/>
                    <a:pt x="9" y="12"/>
                  </a:cubicBezTo>
                  <a:cubicBezTo>
                    <a:pt x="8" y="12"/>
                    <a:pt x="6" y="13"/>
                    <a:pt x="5" y="13"/>
                  </a:cubicBezTo>
                  <a:cubicBezTo>
                    <a:pt x="3" y="13"/>
                    <a:pt x="2" y="14"/>
                    <a:pt x="0" y="14"/>
                  </a:cubicBezTo>
                  <a:cubicBezTo>
                    <a:pt x="3" y="13"/>
                    <a:pt x="6" y="13"/>
                    <a:pt x="9" y="12"/>
                  </a:cubicBezTo>
                  <a:cubicBezTo>
                    <a:pt x="10" y="12"/>
                    <a:pt x="11" y="12"/>
                    <a:pt x="12" y="11"/>
                  </a:cubicBezTo>
                  <a:cubicBezTo>
                    <a:pt x="12" y="11"/>
                    <a:pt x="13" y="11"/>
                    <a:pt x="14" y="10"/>
                  </a:cubicBezTo>
                  <a:cubicBezTo>
                    <a:pt x="15" y="10"/>
                    <a:pt x="17" y="9"/>
                    <a:pt x="18" y="8"/>
                  </a:cubicBezTo>
                  <a:cubicBezTo>
                    <a:pt x="19" y="8"/>
                    <a:pt x="21" y="7"/>
                    <a:pt x="22" y="7"/>
                  </a:cubicBezTo>
                  <a:cubicBezTo>
                    <a:pt x="23" y="6"/>
                    <a:pt x="23" y="6"/>
                    <a:pt x="24" y="6"/>
                  </a:cubicBezTo>
                  <a:cubicBezTo>
                    <a:pt x="25" y="6"/>
                    <a:pt x="26" y="6"/>
                    <a:pt x="26" y="6"/>
                  </a:cubicBezTo>
                  <a:cubicBezTo>
                    <a:pt x="27" y="5"/>
                    <a:pt x="28" y="5"/>
                    <a:pt x="29" y="5"/>
                  </a:cubicBezTo>
                  <a:cubicBezTo>
                    <a:pt x="29" y="6"/>
                    <a:pt x="30" y="6"/>
                    <a:pt x="30" y="6"/>
                  </a:cubicBezTo>
                  <a:cubicBezTo>
                    <a:pt x="29" y="6"/>
                    <a:pt x="29" y="6"/>
                    <a:pt x="28" y="7"/>
                  </a:cubicBezTo>
                  <a:cubicBezTo>
                    <a:pt x="27" y="7"/>
                    <a:pt x="27" y="7"/>
                    <a:pt x="26" y="7"/>
                  </a:cubicBezTo>
                  <a:cubicBezTo>
                    <a:pt x="26" y="7"/>
                    <a:pt x="25" y="8"/>
                    <a:pt x="25" y="8"/>
                  </a:cubicBezTo>
                  <a:cubicBezTo>
                    <a:pt x="24" y="9"/>
                    <a:pt x="23" y="9"/>
                    <a:pt x="22" y="10"/>
                  </a:cubicBezTo>
                  <a:cubicBezTo>
                    <a:pt x="21" y="11"/>
                    <a:pt x="21" y="12"/>
                    <a:pt x="20" y="12"/>
                  </a:cubicBezTo>
                  <a:cubicBezTo>
                    <a:pt x="19" y="13"/>
                    <a:pt x="18" y="14"/>
                    <a:pt x="17" y="14"/>
                  </a:cubicBezTo>
                  <a:cubicBezTo>
                    <a:pt x="16" y="15"/>
                    <a:pt x="15" y="15"/>
                    <a:pt x="14" y="16"/>
                  </a:cubicBezTo>
                  <a:cubicBezTo>
                    <a:pt x="13" y="16"/>
                    <a:pt x="12" y="16"/>
                    <a:pt x="11" y="17"/>
                  </a:cubicBezTo>
                  <a:cubicBezTo>
                    <a:pt x="13" y="16"/>
                    <a:pt x="15" y="16"/>
                    <a:pt x="17" y="14"/>
                  </a:cubicBezTo>
                  <a:cubicBezTo>
                    <a:pt x="18" y="14"/>
                    <a:pt x="19" y="13"/>
                    <a:pt x="20" y="13"/>
                  </a:cubicBezTo>
                  <a:cubicBezTo>
                    <a:pt x="21" y="12"/>
                    <a:pt x="22" y="11"/>
                    <a:pt x="23" y="11"/>
                  </a:cubicBezTo>
                  <a:cubicBezTo>
                    <a:pt x="23" y="10"/>
                    <a:pt x="24" y="9"/>
                    <a:pt x="25" y="9"/>
                  </a:cubicBezTo>
                  <a:cubicBezTo>
                    <a:pt x="26" y="8"/>
                    <a:pt x="26" y="8"/>
                    <a:pt x="27" y="8"/>
                  </a:cubicBezTo>
                  <a:cubicBezTo>
                    <a:pt x="27" y="8"/>
                    <a:pt x="28" y="7"/>
                    <a:pt x="28" y="7"/>
                  </a:cubicBezTo>
                  <a:cubicBezTo>
                    <a:pt x="29" y="7"/>
                    <a:pt x="30" y="6"/>
                    <a:pt x="31" y="6"/>
                  </a:cubicBezTo>
                  <a:cubicBezTo>
                    <a:pt x="32" y="6"/>
                    <a:pt x="32" y="6"/>
                    <a:pt x="33" y="6"/>
                  </a:cubicBezTo>
                  <a:cubicBezTo>
                    <a:pt x="33" y="6"/>
                    <a:pt x="33" y="6"/>
                    <a:pt x="33" y="6"/>
                  </a:cubicBezTo>
                  <a:cubicBezTo>
                    <a:pt x="33" y="6"/>
                    <a:pt x="33" y="6"/>
                    <a:pt x="33" y="6"/>
                  </a:cubicBezTo>
                  <a:cubicBezTo>
                    <a:pt x="33" y="6"/>
                    <a:pt x="32" y="7"/>
                    <a:pt x="31" y="8"/>
                  </a:cubicBezTo>
                  <a:cubicBezTo>
                    <a:pt x="31" y="9"/>
                    <a:pt x="31" y="9"/>
                    <a:pt x="30" y="10"/>
                  </a:cubicBezTo>
                  <a:cubicBezTo>
                    <a:pt x="30" y="11"/>
                    <a:pt x="29" y="12"/>
                    <a:pt x="29" y="12"/>
                  </a:cubicBezTo>
                  <a:cubicBezTo>
                    <a:pt x="28" y="14"/>
                    <a:pt x="27" y="15"/>
                    <a:pt x="26" y="16"/>
                  </a:cubicBezTo>
                  <a:cubicBezTo>
                    <a:pt x="26" y="17"/>
                    <a:pt x="25" y="17"/>
                    <a:pt x="25" y="17"/>
                  </a:cubicBezTo>
                  <a:cubicBezTo>
                    <a:pt x="24" y="18"/>
                    <a:pt x="23" y="18"/>
                    <a:pt x="23" y="19"/>
                  </a:cubicBezTo>
                  <a:cubicBezTo>
                    <a:pt x="24" y="18"/>
                    <a:pt x="25" y="17"/>
                    <a:pt x="27" y="16"/>
                  </a:cubicBezTo>
                  <a:cubicBezTo>
                    <a:pt x="27" y="16"/>
                    <a:pt x="28" y="15"/>
                    <a:pt x="28" y="15"/>
                  </a:cubicBezTo>
                  <a:cubicBezTo>
                    <a:pt x="28" y="14"/>
                    <a:pt x="29" y="14"/>
                    <a:pt x="29" y="14"/>
                  </a:cubicBezTo>
                  <a:cubicBezTo>
                    <a:pt x="29" y="13"/>
                    <a:pt x="29" y="13"/>
                    <a:pt x="29" y="13"/>
                  </a:cubicBezTo>
                  <a:cubicBezTo>
                    <a:pt x="29" y="13"/>
                    <a:pt x="29" y="13"/>
                    <a:pt x="30" y="13"/>
                  </a:cubicBezTo>
                  <a:cubicBezTo>
                    <a:pt x="30" y="11"/>
                    <a:pt x="31" y="10"/>
                    <a:pt x="32" y="9"/>
                  </a:cubicBezTo>
                  <a:cubicBezTo>
                    <a:pt x="32" y="8"/>
                    <a:pt x="33" y="7"/>
                    <a:pt x="33" y="7"/>
                  </a:cubicBezTo>
                  <a:cubicBezTo>
                    <a:pt x="34" y="6"/>
                    <a:pt x="34" y="6"/>
                    <a:pt x="35" y="5"/>
                  </a:cubicBezTo>
                  <a:cubicBezTo>
                    <a:pt x="35" y="5"/>
                    <a:pt x="35" y="5"/>
                    <a:pt x="36" y="5"/>
                  </a:cubicBezTo>
                  <a:cubicBezTo>
                    <a:pt x="36" y="5"/>
                    <a:pt x="36" y="5"/>
                    <a:pt x="36" y="4"/>
                  </a:cubicBezTo>
                  <a:cubicBezTo>
                    <a:pt x="36" y="4"/>
                    <a:pt x="36" y="4"/>
                    <a:pt x="35" y="4"/>
                  </a:cubicBezTo>
                  <a:cubicBezTo>
                    <a:pt x="35" y="4"/>
                    <a:pt x="34" y="4"/>
                    <a:pt x="33" y="4"/>
                  </a:cubicBezTo>
                  <a:cubicBezTo>
                    <a:pt x="33" y="4"/>
                    <a:pt x="32" y="5"/>
                    <a:pt x="32" y="5"/>
                  </a:cubicBezTo>
                  <a:cubicBezTo>
                    <a:pt x="32" y="4"/>
                    <a:pt x="32" y="4"/>
                    <a:pt x="32" y="4"/>
                  </a:cubicBezTo>
                  <a:cubicBezTo>
                    <a:pt x="31" y="4"/>
                    <a:pt x="31" y="4"/>
                    <a:pt x="31" y="3"/>
                  </a:cubicBezTo>
                  <a:cubicBezTo>
                    <a:pt x="31" y="3"/>
                    <a:pt x="31" y="3"/>
                    <a:pt x="30" y="3"/>
                  </a:cubicBezTo>
                  <a:cubicBezTo>
                    <a:pt x="30" y="3"/>
                    <a:pt x="30" y="3"/>
                    <a:pt x="30" y="3"/>
                  </a:cubicBezTo>
                  <a:cubicBezTo>
                    <a:pt x="30" y="3"/>
                    <a:pt x="30" y="3"/>
                    <a:pt x="30" y="3"/>
                  </a:cubicBezTo>
                  <a:cubicBezTo>
                    <a:pt x="30" y="2"/>
                    <a:pt x="29" y="2"/>
                    <a:pt x="29" y="2"/>
                  </a:cubicBezTo>
                  <a:cubicBezTo>
                    <a:pt x="28" y="1"/>
                    <a:pt x="28" y="1"/>
                    <a:pt x="27" y="1"/>
                  </a:cubicBezTo>
                  <a:cubicBezTo>
                    <a:pt x="27" y="0"/>
                    <a:pt x="26" y="0"/>
                    <a:pt x="26" y="0"/>
                  </a:cubicBezTo>
                  <a:cubicBezTo>
                    <a:pt x="26" y="0"/>
                    <a:pt x="25" y="0"/>
                    <a:pt x="25" y="0"/>
                  </a:cubicBezTo>
                  <a:cubicBezTo>
                    <a:pt x="25" y="0"/>
                    <a:pt x="26" y="0"/>
                    <a:pt x="26" y="0"/>
                  </a:cubicBezTo>
                  <a:cubicBezTo>
                    <a:pt x="26" y="0"/>
                    <a:pt x="27" y="1"/>
                    <a:pt x="27" y="1"/>
                  </a:cubicBezTo>
                  <a:cubicBezTo>
                    <a:pt x="28" y="1"/>
                    <a:pt x="28" y="2"/>
                    <a:pt x="29" y="2"/>
                  </a:cubicBezTo>
                  <a:cubicBezTo>
                    <a:pt x="29" y="3"/>
                    <a:pt x="29" y="3"/>
                    <a:pt x="30" y="3"/>
                  </a:cubicBezTo>
                  <a:cubicBezTo>
                    <a:pt x="30" y="3"/>
                    <a:pt x="30" y="3"/>
                    <a:pt x="30" y="3"/>
                  </a:cubicBezTo>
                  <a:cubicBezTo>
                    <a:pt x="30" y="3"/>
                    <a:pt x="30" y="3"/>
                    <a:pt x="30" y="3"/>
                  </a:cubicBezTo>
                  <a:cubicBezTo>
                    <a:pt x="30" y="4"/>
                    <a:pt x="30" y="4"/>
                    <a:pt x="30" y="4"/>
                  </a:cubicBezTo>
                  <a:cubicBezTo>
                    <a:pt x="30" y="4"/>
                    <a:pt x="31" y="4"/>
                    <a:pt x="31" y="5"/>
                  </a:cubicBezTo>
                  <a:cubicBezTo>
                    <a:pt x="30" y="4"/>
                    <a:pt x="30" y="4"/>
                    <a:pt x="30" y="4"/>
                  </a:cubicBezTo>
                  <a:cubicBezTo>
                    <a:pt x="26" y="4"/>
                    <a:pt x="26" y="4"/>
                    <a:pt x="26" y="4"/>
                  </a:cubicBezTo>
                  <a:cubicBezTo>
                    <a:pt x="25" y="4"/>
                    <a:pt x="24" y="4"/>
                    <a:pt x="23" y="3"/>
                  </a:cubicBezTo>
                  <a:cubicBezTo>
                    <a:pt x="22" y="3"/>
                    <a:pt x="22" y="3"/>
                    <a:pt x="22" y="3"/>
                  </a:cubicBezTo>
                  <a:cubicBezTo>
                    <a:pt x="22" y="3"/>
                    <a:pt x="21" y="3"/>
                    <a:pt x="21" y="3"/>
                  </a:cubicBezTo>
                  <a:cubicBezTo>
                    <a:pt x="20" y="3"/>
                    <a:pt x="20" y="3"/>
                    <a:pt x="19" y="3"/>
                  </a:cubicBezTo>
                  <a:cubicBezTo>
                    <a:pt x="19" y="2"/>
                    <a:pt x="18" y="2"/>
                    <a:pt x="18" y="2"/>
                  </a:cubicBezTo>
                  <a:cubicBezTo>
                    <a:pt x="17" y="1"/>
                    <a:pt x="17" y="1"/>
                    <a:pt x="16" y="1"/>
                  </a:cubicBezTo>
                  <a:cubicBezTo>
                    <a:pt x="17" y="2"/>
                    <a:pt x="18" y="2"/>
                    <a:pt x="19" y="3"/>
                  </a:cubicBezTo>
                  <a:cubicBezTo>
                    <a:pt x="20" y="3"/>
                    <a:pt x="20" y="3"/>
                    <a:pt x="21" y="3"/>
                  </a:cubicBezTo>
                  <a:close/>
                  <a:moveTo>
                    <a:pt x="17" y="8"/>
                  </a:moveTo>
                  <a:cubicBezTo>
                    <a:pt x="17" y="8"/>
                    <a:pt x="17" y="8"/>
                    <a:pt x="17" y="8"/>
                  </a:cubicBezTo>
                  <a:cubicBezTo>
                    <a:pt x="17" y="8"/>
                    <a:pt x="17" y="8"/>
                    <a:pt x="17" y="8"/>
                  </a:cubicBezTo>
                  <a:cubicBezTo>
                    <a:pt x="17" y="8"/>
                    <a:pt x="17" y="8"/>
                    <a:pt x="17"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2248"/>
            <p:cNvSpPr>
              <a:spLocks/>
            </p:cNvSpPr>
            <p:nvPr/>
          </p:nvSpPr>
          <p:spPr bwMode="auto">
            <a:xfrm>
              <a:off x="6191216" y="5141942"/>
              <a:ext cx="65088" cy="123826"/>
            </a:xfrm>
            <a:custGeom>
              <a:avLst/>
              <a:gdLst>
                <a:gd name="T0" fmla="*/ 17 w 17"/>
                <a:gd name="T1" fmla="*/ 21 h 33"/>
                <a:gd name="T2" fmla="*/ 16 w 17"/>
                <a:gd name="T3" fmla="*/ 20 h 33"/>
                <a:gd name="T4" fmla="*/ 12 w 17"/>
                <a:gd name="T5" fmla="*/ 14 h 33"/>
                <a:gd name="T6" fmla="*/ 5 w 17"/>
                <a:gd name="T7" fmla="*/ 8 h 33"/>
                <a:gd name="T8" fmla="*/ 2 w 17"/>
                <a:gd name="T9" fmla="*/ 3 h 33"/>
                <a:gd name="T10" fmla="*/ 0 w 17"/>
                <a:gd name="T11" fmla="*/ 0 h 33"/>
                <a:gd name="T12" fmla="*/ 1 w 17"/>
                <a:gd name="T13" fmla="*/ 5 h 33"/>
                <a:gd name="T14" fmla="*/ 10 w 17"/>
                <a:gd name="T15" fmla="*/ 20 h 33"/>
                <a:gd name="T16" fmla="*/ 14 w 17"/>
                <a:gd name="T17" fmla="*/ 27 h 33"/>
                <a:gd name="T18" fmla="*/ 17 w 17"/>
                <a:gd name="T19" fmla="*/ 32 h 33"/>
                <a:gd name="T20" fmla="*/ 17 w 17"/>
                <a:gd name="T21" fmla="*/ 33 h 33"/>
                <a:gd name="T22" fmla="*/ 17 w 17"/>
                <a:gd name="T23"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33">
                  <a:moveTo>
                    <a:pt x="17" y="21"/>
                  </a:moveTo>
                  <a:cubicBezTo>
                    <a:pt x="17" y="21"/>
                    <a:pt x="17" y="20"/>
                    <a:pt x="16" y="20"/>
                  </a:cubicBezTo>
                  <a:cubicBezTo>
                    <a:pt x="15" y="18"/>
                    <a:pt x="14" y="16"/>
                    <a:pt x="12" y="14"/>
                  </a:cubicBezTo>
                  <a:cubicBezTo>
                    <a:pt x="10" y="12"/>
                    <a:pt x="7" y="10"/>
                    <a:pt x="5" y="8"/>
                  </a:cubicBezTo>
                  <a:cubicBezTo>
                    <a:pt x="3" y="6"/>
                    <a:pt x="2" y="5"/>
                    <a:pt x="2" y="3"/>
                  </a:cubicBezTo>
                  <a:cubicBezTo>
                    <a:pt x="1" y="2"/>
                    <a:pt x="0" y="0"/>
                    <a:pt x="0" y="0"/>
                  </a:cubicBezTo>
                  <a:cubicBezTo>
                    <a:pt x="1" y="2"/>
                    <a:pt x="1" y="4"/>
                    <a:pt x="1" y="5"/>
                  </a:cubicBezTo>
                  <a:cubicBezTo>
                    <a:pt x="3" y="11"/>
                    <a:pt x="7" y="15"/>
                    <a:pt x="10" y="20"/>
                  </a:cubicBezTo>
                  <a:cubicBezTo>
                    <a:pt x="12" y="22"/>
                    <a:pt x="13" y="24"/>
                    <a:pt x="14" y="27"/>
                  </a:cubicBezTo>
                  <a:cubicBezTo>
                    <a:pt x="15" y="29"/>
                    <a:pt x="16" y="31"/>
                    <a:pt x="17" y="32"/>
                  </a:cubicBezTo>
                  <a:cubicBezTo>
                    <a:pt x="17" y="32"/>
                    <a:pt x="17" y="32"/>
                    <a:pt x="17" y="33"/>
                  </a:cubicBezTo>
                  <a:cubicBezTo>
                    <a:pt x="16" y="29"/>
                    <a:pt x="17" y="25"/>
                    <a:pt x="17" y="2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69" name="Picture 2249"/>
            <p:cNvPicPr>
              <a:picLocks noChangeAspect="1" noChangeArrowheads="1"/>
            </p:cNvPicPr>
            <p:nvPr/>
          </p:nvPicPr>
          <p:blipFill>
            <a:blip r:embed="rId81" cstate="screen">
              <a:extLst>
                <a:ext uri="{28A0092B-C50C-407E-A947-70E740481C1C}">
                  <a14:useLocalDpi xmlns:a14="http://schemas.microsoft.com/office/drawing/2010/main"/>
                </a:ext>
              </a:extLst>
            </a:blip>
            <a:srcRect/>
            <a:stretch>
              <a:fillRect/>
            </a:stretch>
          </p:blipFill>
          <p:spPr bwMode="auto">
            <a:xfrm>
              <a:off x="6175341" y="5124480"/>
              <a:ext cx="101601"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0" name="Picture 2250"/>
            <p:cNvPicPr>
              <a:picLocks noChangeAspect="1" noChangeArrowheads="1"/>
            </p:cNvPicPr>
            <p:nvPr/>
          </p:nvPicPr>
          <p:blipFill>
            <a:blip r:embed="rId82" cstate="screen">
              <a:extLst>
                <a:ext uri="{28A0092B-C50C-407E-A947-70E740481C1C}">
                  <a14:useLocalDpi xmlns:a14="http://schemas.microsoft.com/office/drawing/2010/main"/>
                </a:ext>
              </a:extLst>
            </a:blip>
            <a:srcRect/>
            <a:stretch>
              <a:fillRect/>
            </a:stretch>
          </p:blipFill>
          <p:spPr bwMode="auto">
            <a:xfrm>
              <a:off x="6149941" y="5121305"/>
              <a:ext cx="123826"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1" name="Freeform 2251"/>
            <p:cNvSpPr>
              <a:spLocks/>
            </p:cNvSpPr>
            <p:nvPr/>
          </p:nvSpPr>
          <p:spPr bwMode="auto">
            <a:xfrm>
              <a:off x="6199154" y="5191155"/>
              <a:ext cx="33338" cy="55563"/>
            </a:xfrm>
            <a:custGeom>
              <a:avLst/>
              <a:gdLst>
                <a:gd name="T0" fmla="*/ 7 w 9"/>
                <a:gd name="T1" fmla="*/ 7 h 15"/>
                <a:gd name="T2" fmla="*/ 3 w 9"/>
                <a:gd name="T3" fmla="*/ 0 h 15"/>
                <a:gd name="T4" fmla="*/ 4 w 9"/>
                <a:gd name="T5" fmla="*/ 4 h 15"/>
                <a:gd name="T6" fmla="*/ 2 w 9"/>
                <a:gd name="T7" fmla="*/ 8 h 15"/>
                <a:gd name="T8" fmla="*/ 0 w 9"/>
                <a:gd name="T9" fmla="*/ 11 h 15"/>
                <a:gd name="T10" fmla="*/ 8 w 9"/>
                <a:gd name="T11" fmla="*/ 15 h 15"/>
                <a:gd name="T12" fmla="*/ 7 w 9"/>
                <a:gd name="T13" fmla="*/ 7 h 15"/>
              </a:gdLst>
              <a:ahLst/>
              <a:cxnLst>
                <a:cxn ang="0">
                  <a:pos x="T0" y="T1"/>
                </a:cxn>
                <a:cxn ang="0">
                  <a:pos x="T2" y="T3"/>
                </a:cxn>
                <a:cxn ang="0">
                  <a:pos x="T4" y="T5"/>
                </a:cxn>
                <a:cxn ang="0">
                  <a:pos x="T6" y="T7"/>
                </a:cxn>
                <a:cxn ang="0">
                  <a:pos x="T8" y="T9"/>
                </a:cxn>
                <a:cxn ang="0">
                  <a:pos x="T10" y="T11"/>
                </a:cxn>
                <a:cxn ang="0">
                  <a:pos x="T12" y="T13"/>
                </a:cxn>
              </a:cxnLst>
              <a:rect l="0" t="0" r="r" b="b"/>
              <a:pathLst>
                <a:path w="9" h="15">
                  <a:moveTo>
                    <a:pt x="7" y="7"/>
                  </a:moveTo>
                  <a:cubicBezTo>
                    <a:pt x="6" y="4"/>
                    <a:pt x="5" y="2"/>
                    <a:pt x="3" y="0"/>
                  </a:cubicBezTo>
                  <a:cubicBezTo>
                    <a:pt x="3" y="1"/>
                    <a:pt x="4" y="3"/>
                    <a:pt x="4" y="4"/>
                  </a:cubicBezTo>
                  <a:cubicBezTo>
                    <a:pt x="5" y="6"/>
                    <a:pt x="3" y="7"/>
                    <a:pt x="2" y="8"/>
                  </a:cubicBezTo>
                  <a:cubicBezTo>
                    <a:pt x="2" y="9"/>
                    <a:pt x="1" y="10"/>
                    <a:pt x="0" y="11"/>
                  </a:cubicBezTo>
                  <a:cubicBezTo>
                    <a:pt x="3" y="12"/>
                    <a:pt x="6" y="14"/>
                    <a:pt x="8" y="15"/>
                  </a:cubicBezTo>
                  <a:cubicBezTo>
                    <a:pt x="9" y="12"/>
                    <a:pt x="8" y="9"/>
                    <a:pt x="7"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2252"/>
            <p:cNvSpPr>
              <a:spLocks/>
            </p:cNvSpPr>
            <p:nvPr/>
          </p:nvSpPr>
          <p:spPr bwMode="auto">
            <a:xfrm>
              <a:off x="6161053" y="5081617"/>
              <a:ext cx="95251" cy="98426"/>
            </a:xfrm>
            <a:custGeom>
              <a:avLst/>
              <a:gdLst>
                <a:gd name="T0" fmla="*/ 8 w 25"/>
                <a:gd name="T1" fmla="*/ 16 h 26"/>
                <a:gd name="T2" fmla="*/ 12 w 25"/>
                <a:gd name="T3" fmla="*/ 18 h 26"/>
                <a:gd name="T4" fmla="*/ 17 w 25"/>
                <a:gd name="T5" fmla="*/ 19 h 26"/>
                <a:gd name="T6" fmla="*/ 25 w 25"/>
                <a:gd name="T7" fmla="*/ 26 h 26"/>
                <a:gd name="T8" fmla="*/ 25 w 25"/>
                <a:gd name="T9" fmla="*/ 26 h 26"/>
                <a:gd name="T10" fmla="*/ 18 w 25"/>
                <a:gd name="T11" fmla="*/ 16 h 26"/>
                <a:gd name="T12" fmla="*/ 7 w 25"/>
                <a:gd name="T13" fmla="*/ 14 h 26"/>
                <a:gd name="T14" fmla="*/ 5 w 25"/>
                <a:gd name="T15" fmla="*/ 8 h 26"/>
                <a:gd name="T16" fmla="*/ 3 w 25"/>
                <a:gd name="T17" fmla="*/ 3 h 26"/>
                <a:gd name="T18" fmla="*/ 1 w 25"/>
                <a:gd name="T19" fmla="*/ 0 h 26"/>
                <a:gd name="T20" fmla="*/ 0 w 25"/>
                <a:gd name="T21" fmla="*/ 1 h 26"/>
                <a:gd name="T22" fmla="*/ 3 w 25"/>
                <a:gd name="T23" fmla="*/ 3 h 26"/>
                <a:gd name="T24" fmla="*/ 4 w 25"/>
                <a:gd name="T25" fmla="*/ 8 h 26"/>
                <a:gd name="T26" fmla="*/ 7 w 25"/>
                <a:gd name="T27" fmla="*/ 14 h 26"/>
                <a:gd name="T28" fmla="*/ 8 w 25"/>
                <a:gd name="T29"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8" y="16"/>
                  </a:moveTo>
                  <a:cubicBezTo>
                    <a:pt x="9" y="16"/>
                    <a:pt x="11" y="17"/>
                    <a:pt x="12" y="18"/>
                  </a:cubicBezTo>
                  <a:cubicBezTo>
                    <a:pt x="13" y="19"/>
                    <a:pt x="15" y="19"/>
                    <a:pt x="17" y="19"/>
                  </a:cubicBezTo>
                  <a:cubicBezTo>
                    <a:pt x="20" y="21"/>
                    <a:pt x="23" y="22"/>
                    <a:pt x="25" y="26"/>
                  </a:cubicBezTo>
                  <a:cubicBezTo>
                    <a:pt x="25" y="26"/>
                    <a:pt x="25" y="26"/>
                    <a:pt x="25" y="26"/>
                  </a:cubicBezTo>
                  <a:cubicBezTo>
                    <a:pt x="24" y="22"/>
                    <a:pt x="21" y="18"/>
                    <a:pt x="18" y="16"/>
                  </a:cubicBezTo>
                  <a:cubicBezTo>
                    <a:pt x="16" y="14"/>
                    <a:pt x="11" y="12"/>
                    <a:pt x="7" y="14"/>
                  </a:cubicBezTo>
                  <a:cubicBezTo>
                    <a:pt x="5" y="12"/>
                    <a:pt x="5" y="10"/>
                    <a:pt x="5" y="8"/>
                  </a:cubicBezTo>
                  <a:cubicBezTo>
                    <a:pt x="4" y="6"/>
                    <a:pt x="4" y="4"/>
                    <a:pt x="3" y="3"/>
                  </a:cubicBezTo>
                  <a:cubicBezTo>
                    <a:pt x="3" y="2"/>
                    <a:pt x="2" y="1"/>
                    <a:pt x="1" y="0"/>
                  </a:cubicBezTo>
                  <a:cubicBezTo>
                    <a:pt x="1" y="0"/>
                    <a:pt x="1" y="1"/>
                    <a:pt x="0" y="1"/>
                  </a:cubicBezTo>
                  <a:cubicBezTo>
                    <a:pt x="1" y="1"/>
                    <a:pt x="2" y="2"/>
                    <a:pt x="3" y="3"/>
                  </a:cubicBezTo>
                  <a:cubicBezTo>
                    <a:pt x="4" y="5"/>
                    <a:pt x="4" y="6"/>
                    <a:pt x="4" y="8"/>
                  </a:cubicBezTo>
                  <a:cubicBezTo>
                    <a:pt x="5" y="10"/>
                    <a:pt x="5" y="13"/>
                    <a:pt x="7" y="14"/>
                  </a:cubicBezTo>
                  <a:cubicBezTo>
                    <a:pt x="7" y="15"/>
                    <a:pt x="7" y="15"/>
                    <a:pt x="8"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2253"/>
            <p:cNvSpPr>
              <a:spLocks noEditPoints="1"/>
            </p:cNvSpPr>
            <p:nvPr/>
          </p:nvSpPr>
          <p:spPr bwMode="auto">
            <a:xfrm>
              <a:off x="6180104" y="5134005"/>
              <a:ext cx="76200" cy="123826"/>
            </a:xfrm>
            <a:custGeom>
              <a:avLst/>
              <a:gdLst>
                <a:gd name="T0" fmla="*/ 5 w 20"/>
                <a:gd name="T1" fmla="*/ 14 h 33"/>
                <a:gd name="T2" fmla="*/ 4 w 20"/>
                <a:gd name="T3" fmla="*/ 10 h 33"/>
                <a:gd name="T4" fmla="*/ 6 w 20"/>
                <a:gd name="T5" fmla="*/ 14 h 33"/>
                <a:gd name="T6" fmla="*/ 8 w 20"/>
                <a:gd name="T7" fmla="*/ 16 h 33"/>
                <a:gd name="T8" fmla="*/ 9 w 20"/>
                <a:gd name="T9" fmla="*/ 19 h 33"/>
                <a:gd name="T10" fmla="*/ 8 w 20"/>
                <a:gd name="T11" fmla="*/ 21 h 33"/>
                <a:gd name="T12" fmla="*/ 8 w 20"/>
                <a:gd name="T13" fmla="*/ 22 h 33"/>
                <a:gd name="T14" fmla="*/ 7 w 20"/>
                <a:gd name="T15" fmla="*/ 24 h 33"/>
                <a:gd name="T16" fmla="*/ 8 w 20"/>
                <a:gd name="T17" fmla="*/ 23 h 33"/>
                <a:gd name="T18" fmla="*/ 8 w 20"/>
                <a:gd name="T19" fmla="*/ 22 h 33"/>
                <a:gd name="T20" fmla="*/ 9 w 20"/>
                <a:gd name="T21" fmla="*/ 20 h 33"/>
                <a:gd name="T22" fmla="*/ 10 w 20"/>
                <a:gd name="T23" fmla="*/ 18 h 33"/>
                <a:gd name="T24" fmla="*/ 11 w 20"/>
                <a:gd name="T25" fmla="*/ 19 h 33"/>
                <a:gd name="T26" fmla="*/ 12 w 20"/>
                <a:gd name="T27" fmla="*/ 23 h 33"/>
                <a:gd name="T28" fmla="*/ 13 w 20"/>
                <a:gd name="T29" fmla="*/ 26 h 33"/>
                <a:gd name="T30" fmla="*/ 14 w 20"/>
                <a:gd name="T31" fmla="*/ 29 h 33"/>
                <a:gd name="T32" fmla="*/ 13 w 20"/>
                <a:gd name="T33" fmla="*/ 23 h 33"/>
                <a:gd name="T34" fmla="*/ 14 w 20"/>
                <a:gd name="T35" fmla="*/ 23 h 33"/>
                <a:gd name="T36" fmla="*/ 17 w 20"/>
                <a:gd name="T37" fmla="*/ 29 h 33"/>
                <a:gd name="T38" fmla="*/ 15 w 20"/>
                <a:gd name="T39" fmla="*/ 25 h 33"/>
                <a:gd name="T40" fmla="*/ 13 w 20"/>
                <a:gd name="T41" fmla="*/ 21 h 33"/>
                <a:gd name="T42" fmla="*/ 7 w 20"/>
                <a:gd name="T43" fmla="*/ 13 h 33"/>
                <a:gd name="T44" fmla="*/ 5 w 20"/>
                <a:gd name="T45" fmla="*/ 9 h 33"/>
                <a:gd name="T46" fmla="*/ 5 w 20"/>
                <a:gd name="T47" fmla="*/ 6 h 33"/>
                <a:gd name="T48" fmla="*/ 7 w 20"/>
                <a:gd name="T49" fmla="*/ 9 h 33"/>
                <a:gd name="T50" fmla="*/ 11 w 20"/>
                <a:gd name="T51" fmla="*/ 13 h 33"/>
                <a:gd name="T52" fmla="*/ 16 w 20"/>
                <a:gd name="T53" fmla="*/ 17 h 33"/>
                <a:gd name="T54" fmla="*/ 20 w 20"/>
                <a:gd name="T55" fmla="*/ 22 h 33"/>
                <a:gd name="T56" fmla="*/ 14 w 20"/>
                <a:gd name="T57" fmla="*/ 14 h 33"/>
                <a:gd name="T58" fmla="*/ 9 w 20"/>
                <a:gd name="T59" fmla="*/ 10 h 33"/>
                <a:gd name="T60" fmla="*/ 7 w 20"/>
                <a:gd name="T61" fmla="*/ 7 h 33"/>
                <a:gd name="T62" fmla="*/ 4 w 20"/>
                <a:gd name="T63" fmla="*/ 3 h 33"/>
                <a:gd name="T64" fmla="*/ 4 w 20"/>
                <a:gd name="T65" fmla="*/ 3 h 33"/>
                <a:gd name="T66" fmla="*/ 9 w 20"/>
                <a:gd name="T67" fmla="*/ 5 h 33"/>
                <a:gd name="T68" fmla="*/ 15 w 20"/>
                <a:gd name="T69" fmla="*/ 7 h 33"/>
                <a:gd name="T70" fmla="*/ 19 w 20"/>
                <a:gd name="T71" fmla="*/ 10 h 33"/>
                <a:gd name="T72" fmla="*/ 14 w 20"/>
                <a:gd name="T73" fmla="*/ 6 h 33"/>
                <a:gd name="T74" fmla="*/ 12 w 20"/>
                <a:gd name="T75" fmla="*/ 5 h 33"/>
                <a:gd name="T76" fmla="*/ 7 w 20"/>
                <a:gd name="T77" fmla="*/ 3 h 33"/>
                <a:gd name="T78" fmla="*/ 3 w 20"/>
                <a:gd name="T79" fmla="*/ 2 h 33"/>
                <a:gd name="T80" fmla="*/ 2 w 20"/>
                <a:gd name="T81" fmla="*/ 0 h 33"/>
                <a:gd name="T82" fmla="*/ 3 w 20"/>
                <a:gd name="T83" fmla="*/ 3 h 33"/>
                <a:gd name="T84" fmla="*/ 3 w 20"/>
                <a:gd name="T85" fmla="*/ 5 h 33"/>
                <a:gd name="T86" fmla="*/ 2 w 20"/>
                <a:gd name="T87" fmla="*/ 6 h 33"/>
                <a:gd name="T88" fmla="*/ 2 w 20"/>
                <a:gd name="T89" fmla="*/ 7 h 33"/>
                <a:gd name="T90" fmla="*/ 0 w 20"/>
                <a:gd name="T91" fmla="*/ 10 h 33"/>
                <a:gd name="T92" fmla="*/ 0 w 20"/>
                <a:gd name="T93" fmla="*/ 12 h 33"/>
                <a:gd name="T94" fmla="*/ 1 w 20"/>
                <a:gd name="T95" fmla="*/ 10 h 33"/>
                <a:gd name="T96" fmla="*/ 2 w 20"/>
                <a:gd name="T97" fmla="*/ 7 h 33"/>
                <a:gd name="T98" fmla="*/ 3 w 20"/>
                <a:gd name="T99" fmla="*/ 7 h 33"/>
                <a:gd name="T100" fmla="*/ 3 w 20"/>
                <a:gd name="T101" fmla="*/ 5 h 33"/>
                <a:gd name="T102" fmla="*/ 4 w 20"/>
                <a:gd name="T103" fmla="*/ 10 h 33"/>
                <a:gd name="T104" fmla="*/ 4 w 20"/>
                <a:gd name="T105" fmla="*/ 14 h 33"/>
                <a:gd name="T106" fmla="*/ 4 w 20"/>
                <a:gd name="T107" fmla="*/ 17 h 33"/>
                <a:gd name="T108" fmla="*/ 3 w 20"/>
                <a:gd name="T109" fmla="*/ 21 h 33"/>
                <a:gd name="T110" fmla="*/ 4 w 20"/>
                <a:gd name="T111" fmla="*/ 15 h 33"/>
                <a:gd name="T112" fmla="*/ 10 w 20"/>
                <a:gd name="T113" fmla="*/ 18 h 33"/>
                <a:gd name="T114" fmla="*/ 10 w 20"/>
                <a:gd name="T115"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33">
                  <a:moveTo>
                    <a:pt x="4" y="15"/>
                  </a:moveTo>
                  <a:cubicBezTo>
                    <a:pt x="5" y="15"/>
                    <a:pt x="5" y="15"/>
                    <a:pt x="5" y="14"/>
                  </a:cubicBezTo>
                  <a:cubicBezTo>
                    <a:pt x="5" y="13"/>
                    <a:pt x="5" y="13"/>
                    <a:pt x="5" y="13"/>
                  </a:cubicBezTo>
                  <a:cubicBezTo>
                    <a:pt x="5" y="12"/>
                    <a:pt x="5" y="11"/>
                    <a:pt x="4" y="10"/>
                  </a:cubicBezTo>
                  <a:cubicBezTo>
                    <a:pt x="5" y="11"/>
                    <a:pt x="5" y="11"/>
                    <a:pt x="5" y="12"/>
                  </a:cubicBezTo>
                  <a:cubicBezTo>
                    <a:pt x="6" y="13"/>
                    <a:pt x="6" y="13"/>
                    <a:pt x="6" y="14"/>
                  </a:cubicBezTo>
                  <a:cubicBezTo>
                    <a:pt x="7" y="15"/>
                    <a:pt x="7" y="15"/>
                    <a:pt x="8" y="16"/>
                  </a:cubicBezTo>
                  <a:cubicBezTo>
                    <a:pt x="8" y="16"/>
                    <a:pt x="8" y="16"/>
                    <a:pt x="8" y="16"/>
                  </a:cubicBezTo>
                  <a:cubicBezTo>
                    <a:pt x="8" y="17"/>
                    <a:pt x="8" y="17"/>
                    <a:pt x="9" y="17"/>
                  </a:cubicBezTo>
                  <a:cubicBezTo>
                    <a:pt x="9" y="18"/>
                    <a:pt x="9" y="18"/>
                    <a:pt x="9" y="19"/>
                  </a:cubicBezTo>
                  <a:cubicBezTo>
                    <a:pt x="9" y="19"/>
                    <a:pt x="9" y="19"/>
                    <a:pt x="9" y="20"/>
                  </a:cubicBezTo>
                  <a:cubicBezTo>
                    <a:pt x="9" y="20"/>
                    <a:pt x="8" y="21"/>
                    <a:pt x="8" y="21"/>
                  </a:cubicBezTo>
                  <a:cubicBezTo>
                    <a:pt x="8" y="22"/>
                    <a:pt x="8" y="22"/>
                    <a:pt x="8" y="22"/>
                  </a:cubicBezTo>
                  <a:cubicBezTo>
                    <a:pt x="8" y="22"/>
                    <a:pt x="8" y="22"/>
                    <a:pt x="8" y="22"/>
                  </a:cubicBezTo>
                  <a:cubicBezTo>
                    <a:pt x="8" y="22"/>
                    <a:pt x="8" y="22"/>
                    <a:pt x="8" y="22"/>
                  </a:cubicBezTo>
                  <a:cubicBezTo>
                    <a:pt x="7" y="23"/>
                    <a:pt x="7" y="23"/>
                    <a:pt x="7" y="24"/>
                  </a:cubicBezTo>
                  <a:cubicBezTo>
                    <a:pt x="6" y="24"/>
                    <a:pt x="6" y="24"/>
                    <a:pt x="6" y="25"/>
                  </a:cubicBezTo>
                  <a:cubicBezTo>
                    <a:pt x="7" y="24"/>
                    <a:pt x="7" y="23"/>
                    <a:pt x="8" y="23"/>
                  </a:cubicBezTo>
                  <a:cubicBezTo>
                    <a:pt x="8" y="22"/>
                    <a:pt x="8" y="22"/>
                    <a:pt x="8" y="22"/>
                  </a:cubicBezTo>
                  <a:cubicBezTo>
                    <a:pt x="8" y="22"/>
                    <a:pt x="8" y="22"/>
                    <a:pt x="8" y="22"/>
                  </a:cubicBezTo>
                  <a:cubicBezTo>
                    <a:pt x="9" y="21"/>
                    <a:pt x="9" y="21"/>
                    <a:pt x="9" y="21"/>
                  </a:cubicBezTo>
                  <a:cubicBezTo>
                    <a:pt x="9" y="21"/>
                    <a:pt x="9" y="21"/>
                    <a:pt x="9" y="20"/>
                  </a:cubicBezTo>
                  <a:cubicBezTo>
                    <a:pt x="10" y="20"/>
                    <a:pt x="10" y="19"/>
                    <a:pt x="10" y="19"/>
                  </a:cubicBezTo>
                  <a:cubicBezTo>
                    <a:pt x="10" y="18"/>
                    <a:pt x="10" y="18"/>
                    <a:pt x="10" y="18"/>
                  </a:cubicBezTo>
                  <a:cubicBezTo>
                    <a:pt x="10" y="18"/>
                    <a:pt x="10" y="19"/>
                    <a:pt x="10" y="19"/>
                  </a:cubicBezTo>
                  <a:cubicBezTo>
                    <a:pt x="10" y="19"/>
                    <a:pt x="10" y="19"/>
                    <a:pt x="11" y="19"/>
                  </a:cubicBezTo>
                  <a:cubicBezTo>
                    <a:pt x="11" y="20"/>
                    <a:pt x="11" y="20"/>
                    <a:pt x="11" y="21"/>
                  </a:cubicBezTo>
                  <a:cubicBezTo>
                    <a:pt x="12" y="21"/>
                    <a:pt x="12" y="22"/>
                    <a:pt x="12" y="23"/>
                  </a:cubicBezTo>
                  <a:cubicBezTo>
                    <a:pt x="13" y="24"/>
                    <a:pt x="13" y="24"/>
                    <a:pt x="13" y="25"/>
                  </a:cubicBezTo>
                  <a:cubicBezTo>
                    <a:pt x="13" y="25"/>
                    <a:pt x="13" y="26"/>
                    <a:pt x="13" y="26"/>
                  </a:cubicBezTo>
                  <a:cubicBezTo>
                    <a:pt x="13" y="27"/>
                    <a:pt x="13" y="27"/>
                    <a:pt x="13" y="28"/>
                  </a:cubicBezTo>
                  <a:cubicBezTo>
                    <a:pt x="14" y="28"/>
                    <a:pt x="14" y="29"/>
                    <a:pt x="14" y="29"/>
                  </a:cubicBezTo>
                  <a:cubicBezTo>
                    <a:pt x="14" y="28"/>
                    <a:pt x="14" y="27"/>
                    <a:pt x="14" y="26"/>
                  </a:cubicBezTo>
                  <a:cubicBezTo>
                    <a:pt x="13" y="25"/>
                    <a:pt x="13" y="24"/>
                    <a:pt x="13" y="23"/>
                  </a:cubicBezTo>
                  <a:cubicBezTo>
                    <a:pt x="13" y="22"/>
                    <a:pt x="13" y="22"/>
                    <a:pt x="12" y="21"/>
                  </a:cubicBezTo>
                  <a:cubicBezTo>
                    <a:pt x="13" y="22"/>
                    <a:pt x="13" y="22"/>
                    <a:pt x="14" y="23"/>
                  </a:cubicBezTo>
                  <a:cubicBezTo>
                    <a:pt x="14" y="24"/>
                    <a:pt x="15" y="24"/>
                    <a:pt x="15" y="25"/>
                  </a:cubicBezTo>
                  <a:cubicBezTo>
                    <a:pt x="16" y="26"/>
                    <a:pt x="16" y="28"/>
                    <a:pt x="17" y="29"/>
                  </a:cubicBezTo>
                  <a:cubicBezTo>
                    <a:pt x="18" y="30"/>
                    <a:pt x="18" y="32"/>
                    <a:pt x="19" y="33"/>
                  </a:cubicBezTo>
                  <a:cubicBezTo>
                    <a:pt x="18" y="30"/>
                    <a:pt x="17" y="27"/>
                    <a:pt x="15" y="25"/>
                  </a:cubicBezTo>
                  <a:cubicBezTo>
                    <a:pt x="15" y="24"/>
                    <a:pt x="15" y="23"/>
                    <a:pt x="14" y="23"/>
                  </a:cubicBezTo>
                  <a:cubicBezTo>
                    <a:pt x="14" y="22"/>
                    <a:pt x="13" y="21"/>
                    <a:pt x="13" y="21"/>
                  </a:cubicBezTo>
                  <a:cubicBezTo>
                    <a:pt x="12" y="20"/>
                    <a:pt x="11" y="18"/>
                    <a:pt x="10" y="17"/>
                  </a:cubicBezTo>
                  <a:cubicBezTo>
                    <a:pt x="9" y="16"/>
                    <a:pt x="8" y="15"/>
                    <a:pt x="7" y="13"/>
                  </a:cubicBezTo>
                  <a:cubicBezTo>
                    <a:pt x="7" y="13"/>
                    <a:pt x="6" y="12"/>
                    <a:pt x="6" y="11"/>
                  </a:cubicBezTo>
                  <a:cubicBezTo>
                    <a:pt x="6" y="11"/>
                    <a:pt x="6" y="10"/>
                    <a:pt x="5" y="9"/>
                  </a:cubicBezTo>
                  <a:cubicBezTo>
                    <a:pt x="5" y="9"/>
                    <a:pt x="5" y="8"/>
                    <a:pt x="5" y="7"/>
                  </a:cubicBezTo>
                  <a:cubicBezTo>
                    <a:pt x="5" y="7"/>
                    <a:pt x="5" y="6"/>
                    <a:pt x="5" y="6"/>
                  </a:cubicBezTo>
                  <a:cubicBezTo>
                    <a:pt x="5" y="6"/>
                    <a:pt x="5" y="7"/>
                    <a:pt x="6" y="8"/>
                  </a:cubicBezTo>
                  <a:cubicBezTo>
                    <a:pt x="6" y="8"/>
                    <a:pt x="7" y="9"/>
                    <a:pt x="7" y="9"/>
                  </a:cubicBezTo>
                  <a:cubicBezTo>
                    <a:pt x="7" y="10"/>
                    <a:pt x="8" y="10"/>
                    <a:pt x="8" y="10"/>
                  </a:cubicBezTo>
                  <a:cubicBezTo>
                    <a:pt x="9" y="11"/>
                    <a:pt x="10" y="12"/>
                    <a:pt x="11" y="13"/>
                  </a:cubicBezTo>
                  <a:cubicBezTo>
                    <a:pt x="12" y="13"/>
                    <a:pt x="12" y="14"/>
                    <a:pt x="13" y="15"/>
                  </a:cubicBezTo>
                  <a:cubicBezTo>
                    <a:pt x="14" y="15"/>
                    <a:pt x="15" y="16"/>
                    <a:pt x="16" y="17"/>
                  </a:cubicBezTo>
                  <a:cubicBezTo>
                    <a:pt x="17" y="18"/>
                    <a:pt x="17" y="18"/>
                    <a:pt x="18" y="19"/>
                  </a:cubicBezTo>
                  <a:cubicBezTo>
                    <a:pt x="18" y="20"/>
                    <a:pt x="19" y="21"/>
                    <a:pt x="20" y="22"/>
                  </a:cubicBezTo>
                  <a:cubicBezTo>
                    <a:pt x="19" y="20"/>
                    <a:pt x="17" y="18"/>
                    <a:pt x="16" y="17"/>
                  </a:cubicBezTo>
                  <a:cubicBezTo>
                    <a:pt x="15" y="16"/>
                    <a:pt x="14" y="15"/>
                    <a:pt x="14" y="14"/>
                  </a:cubicBezTo>
                  <a:cubicBezTo>
                    <a:pt x="13" y="13"/>
                    <a:pt x="12" y="13"/>
                    <a:pt x="11" y="12"/>
                  </a:cubicBezTo>
                  <a:cubicBezTo>
                    <a:pt x="10" y="11"/>
                    <a:pt x="9" y="11"/>
                    <a:pt x="9" y="10"/>
                  </a:cubicBezTo>
                  <a:cubicBezTo>
                    <a:pt x="8" y="10"/>
                    <a:pt x="8" y="9"/>
                    <a:pt x="8" y="9"/>
                  </a:cubicBezTo>
                  <a:cubicBezTo>
                    <a:pt x="7" y="8"/>
                    <a:pt x="7" y="8"/>
                    <a:pt x="7" y="7"/>
                  </a:cubicBezTo>
                  <a:cubicBezTo>
                    <a:pt x="6" y="6"/>
                    <a:pt x="5" y="6"/>
                    <a:pt x="5" y="5"/>
                  </a:cubicBezTo>
                  <a:cubicBezTo>
                    <a:pt x="5" y="4"/>
                    <a:pt x="4" y="4"/>
                    <a:pt x="4" y="3"/>
                  </a:cubicBezTo>
                  <a:cubicBezTo>
                    <a:pt x="4" y="3"/>
                    <a:pt x="4" y="3"/>
                    <a:pt x="4" y="3"/>
                  </a:cubicBezTo>
                  <a:cubicBezTo>
                    <a:pt x="4" y="3"/>
                    <a:pt x="4" y="3"/>
                    <a:pt x="4" y="3"/>
                  </a:cubicBezTo>
                  <a:cubicBezTo>
                    <a:pt x="5" y="3"/>
                    <a:pt x="6" y="4"/>
                    <a:pt x="7" y="4"/>
                  </a:cubicBezTo>
                  <a:cubicBezTo>
                    <a:pt x="7" y="4"/>
                    <a:pt x="8" y="5"/>
                    <a:pt x="9" y="5"/>
                  </a:cubicBezTo>
                  <a:cubicBezTo>
                    <a:pt x="10" y="5"/>
                    <a:pt x="11" y="5"/>
                    <a:pt x="11" y="5"/>
                  </a:cubicBezTo>
                  <a:cubicBezTo>
                    <a:pt x="13" y="6"/>
                    <a:pt x="14" y="6"/>
                    <a:pt x="15" y="7"/>
                  </a:cubicBezTo>
                  <a:cubicBezTo>
                    <a:pt x="16" y="8"/>
                    <a:pt x="17" y="8"/>
                    <a:pt x="17" y="9"/>
                  </a:cubicBezTo>
                  <a:cubicBezTo>
                    <a:pt x="18" y="9"/>
                    <a:pt x="18" y="10"/>
                    <a:pt x="19" y="10"/>
                  </a:cubicBezTo>
                  <a:cubicBezTo>
                    <a:pt x="18" y="9"/>
                    <a:pt x="17" y="8"/>
                    <a:pt x="16" y="7"/>
                  </a:cubicBezTo>
                  <a:cubicBezTo>
                    <a:pt x="15" y="6"/>
                    <a:pt x="14" y="6"/>
                    <a:pt x="14" y="6"/>
                  </a:cubicBezTo>
                  <a:cubicBezTo>
                    <a:pt x="13" y="5"/>
                    <a:pt x="13" y="5"/>
                    <a:pt x="13" y="5"/>
                  </a:cubicBezTo>
                  <a:cubicBezTo>
                    <a:pt x="12" y="5"/>
                    <a:pt x="12" y="5"/>
                    <a:pt x="12" y="5"/>
                  </a:cubicBezTo>
                  <a:cubicBezTo>
                    <a:pt x="12" y="5"/>
                    <a:pt x="12" y="5"/>
                    <a:pt x="11" y="5"/>
                  </a:cubicBezTo>
                  <a:cubicBezTo>
                    <a:pt x="10" y="4"/>
                    <a:pt x="8" y="4"/>
                    <a:pt x="7" y="3"/>
                  </a:cubicBezTo>
                  <a:cubicBezTo>
                    <a:pt x="6" y="3"/>
                    <a:pt x="6" y="3"/>
                    <a:pt x="5" y="2"/>
                  </a:cubicBezTo>
                  <a:cubicBezTo>
                    <a:pt x="4" y="2"/>
                    <a:pt x="4" y="2"/>
                    <a:pt x="3" y="2"/>
                  </a:cubicBezTo>
                  <a:cubicBezTo>
                    <a:pt x="3" y="1"/>
                    <a:pt x="3" y="1"/>
                    <a:pt x="3" y="0"/>
                  </a:cubicBezTo>
                  <a:cubicBezTo>
                    <a:pt x="3" y="0"/>
                    <a:pt x="2" y="0"/>
                    <a:pt x="2" y="0"/>
                  </a:cubicBezTo>
                  <a:cubicBezTo>
                    <a:pt x="2" y="0"/>
                    <a:pt x="2" y="1"/>
                    <a:pt x="2" y="1"/>
                  </a:cubicBezTo>
                  <a:cubicBezTo>
                    <a:pt x="2" y="2"/>
                    <a:pt x="2" y="2"/>
                    <a:pt x="3" y="3"/>
                  </a:cubicBezTo>
                  <a:cubicBezTo>
                    <a:pt x="3" y="3"/>
                    <a:pt x="3" y="4"/>
                    <a:pt x="3" y="4"/>
                  </a:cubicBezTo>
                  <a:cubicBezTo>
                    <a:pt x="3" y="4"/>
                    <a:pt x="3" y="5"/>
                    <a:pt x="3" y="5"/>
                  </a:cubicBezTo>
                  <a:cubicBezTo>
                    <a:pt x="3" y="5"/>
                    <a:pt x="3" y="5"/>
                    <a:pt x="2" y="6"/>
                  </a:cubicBezTo>
                  <a:cubicBezTo>
                    <a:pt x="2" y="6"/>
                    <a:pt x="2" y="6"/>
                    <a:pt x="2" y="6"/>
                  </a:cubicBezTo>
                  <a:cubicBezTo>
                    <a:pt x="2" y="6"/>
                    <a:pt x="2" y="6"/>
                    <a:pt x="2" y="6"/>
                  </a:cubicBezTo>
                  <a:cubicBezTo>
                    <a:pt x="2" y="6"/>
                    <a:pt x="2" y="6"/>
                    <a:pt x="2" y="7"/>
                  </a:cubicBezTo>
                  <a:cubicBezTo>
                    <a:pt x="1" y="7"/>
                    <a:pt x="1" y="7"/>
                    <a:pt x="1" y="8"/>
                  </a:cubicBezTo>
                  <a:cubicBezTo>
                    <a:pt x="1" y="8"/>
                    <a:pt x="1" y="9"/>
                    <a:pt x="0" y="10"/>
                  </a:cubicBezTo>
                  <a:cubicBezTo>
                    <a:pt x="0" y="10"/>
                    <a:pt x="0" y="11"/>
                    <a:pt x="0" y="11"/>
                  </a:cubicBezTo>
                  <a:cubicBezTo>
                    <a:pt x="0" y="11"/>
                    <a:pt x="0" y="12"/>
                    <a:pt x="0" y="12"/>
                  </a:cubicBezTo>
                  <a:cubicBezTo>
                    <a:pt x="0" y="12"/>
                    <a:pt x="0" y="11"/>
                    <a:pt x="0" y="11"/>
                  </a:cubicBezTo>
                  <a:cubicBezTo>
                    <a:pt x="0" y="11"/>
                    <a:pt x="0" y="10"/>
                    <a:pt x="1" y="10"/>
                  </a:cubicBezTo>
                  <a:cubicBezTo>
                    <a:pt x="1" y="9"/>
                    <a:pt x="1" y="9"/>
                    <a:pt x="2" y="8"/>
                  </a:cubicBezTo>
                  <a:cubicBezTo>
                    <a:pt x="2" y="8"/>
                    <a:pt x="2" y="7"/>
                    <a:pt x="2" y="7"/>
                  </a:cubicBezTo>
                  <a:cubicBezTo>
                    <a:pt x="2" y="7"/>
                    <a:pt x="2" y="7"/>
                    <a:pt x="2" y="7"/>
                  </a:cubicBezTo>
                  <a:cubicBezTo>
                    <a:pt x="3" y="7"/>
                    <a:pt x="3" y="7"/>
                    <a:pt x="3" y="7"/>
                  </a:cubicBezTo>
                  <a:cubicBezTo>
                    <a:pt x="3" y="6"/>
                    <a:pt x="3" y="6"/>
                    <a:pt x="3" y="6"/>
                  </a:cubicBezTo>
                  <a:cubicBezTo>
                    <a:pt x="3" y="6"/>
                    <a:pt x="3" y="6"/>
                    <a:pt x="3" y="5"/>
                  </a:cubicBezTo>
                  <a:cubicBezTo>
                    <a:pt x="3" y="6"/>
                    <a:pt x="3" y="6"/>
                    <a:pt x="4" y="6"/>
                  </a:cubicBezTo>
                  <a:cubicBezTo>
                    <a:pt x="4" y="10"/>
                    <a:pt x="4" y="10"/>
                    <a:pt x="4" y="10"/>
                  </a:cubicBezTo>
                  <a:cubicBezTo>
                    <a:pt x="4" y="11"/>
                    <a:pt x="4" y="12"/>
                    <a:pt x="4" y="13"/>
                  </a:cubicBezTo>
                  <a:cubicBezTo>
                    <a:pt x="4" y="14"/>
                    <a:pt x="4" y="14"/>
                    <a:pt x="4" y="14"/>
                  </a:cubicBezTo>
                  <a:cubicBezTo>
                    <a:pt x="4" y="15"/>
                    <a:pt x="4" y="15"/>
                    <a:pt x="4" y="15"/>
                  </a:cubicBezTo>
                  <a:cubicBezTo>
                    <a:pt x="4" y="16"/>
                    <a:pt x="4" y="16"/>
                    <a:pt x="4" y="17"/>
                  </a:cubicBezTo>
                  <a:cubicBezTo>
                    <a:pt x="4" y="18"/>
                    <a:pt x="4" y="18"/>
                    <a:pt x="3" y="19"/>
                  </a:cubicBezTo>
                  <a:cubicBezTo>
                    <a:pt x="3" y="19"/>
                    <a:pt x="3" y="20"/>
                    <a:pt x="3" y="21"/>
                  </a:cubicBezTo>
                  <a:cubicBezTo>
                    <a:pt x="3" y="20"/>
                    <a:pt x="4" y="18"/>
                    <a:pt x="4" y="17"/>
                  </a:cubicBezTo>
                  <a:cubicBezTo>
                    <a:pt x="4" y="17"/>
                    <a:pt x="4" y="16"/>
                    <a:pt x="4" y="15"/>
                  </a:cubicBezTo>
                  <a:close/>
                  <a:moveTo>
                    <a:pt x="10" y="18"/>
                  </a:moveTo>
                  <a:cubicBezTo>
                    <a:pt x="10" y="18"/>
                    <a:pt x="10" y="18"/>
                    <a:pt x="10" y="18"/>
                  </a:cubicBezTo>
                  <a:cubicBezTo>
                    <a:pt x="10" y="18"/>
                    <a:pt x="10" y="18"/>
                    <a:pt x="10" y="18"/>
                  </a:cubicBezTo>
                  <a:cubicBezTo>
                    <a:pt x="10" y="18"/>
                    <a:pt x="10" y="18"/>
                    <a:pt x="10" y="1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2254"/>
            <p:cNvSpPr>
              <a:spLocks/>
            </p:cNvSpPr>
            <p:nvPr/>
          </p:nvSpPr>
          <p:spPr bwMode="auto">
            <a:xfrm>
              <a:off x="5861014" y="4949854"/>
              <a:ext cx="123826" cy="79376"/>
            </a:xfrm>
            <a:custGeom>
              <a:avLst/>
              <a:gdLst>
                <a:gd name="T0" fmla="*/ 12 w 33"/>
                <a:gd name="T1" fmla="*/ 21 h 21"/>
                <a:gd name="T2" fmla="*/ 13 w 33"/>
                <a:gd name="T3" fmla="*/ 20 h 21"/>
                <a:gd name="T4" fmla="*/ 18 w 33"/>
                <a:gd name="T5" fmla="*/ 15 h 21"/>
                <a:gd name="T6" fmla="*/ 25 w 33"/>
                <a:gd name="T7" fmla="*/ 7 h 21"/>
                <a:gd name="T8" fmla="*/ 30 w 33"/>
                <a:gd name="T9" fmla="*/ 3 h 21"/>
                <a:gd name="T10" fmla="*/ 33 w 33"/>
                <a:gd name="T11" fmla="*/ 0 h 21"/>
                <a:gd name="T12" fmla="*/ 27 w 33"/>
                <a:gd name="T13" fmla="*/ 3 h 21"/>
                <a:gd name="T14" fmla="*/ 12 w 33"/>
                <a:gd name="T15" fmla="*/ 13 h 21"/>
                <a:gd name="T16" fmla="*/ 6 w 33"/>
                <a:gd name="T17" fmla="*/ 18 h 21"/>
                <a:gd name="T18" fmla="*/ 0 w 33"/>
                <a:gd name="T19" fmla="*/ 21 h 21"/>
                <a:gd name="T20" fmla="*/ 0 w 33"/>
                <a:gd name="T21" fmla="*/ 21 h 21"/>
                <a:gd name="T22" fmla="*/ 12 w 33"/>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1">
                  <a:moveTo>
                    <a:pt x="12" y="21"/>
                  </a:moveTo>
                  <a:cubicBezTo>
                    <a:pt x="12" y="20"/>
                    <a:pt x="13" y="20"/>
                    <a:pt x="13" y="20"/>
                  </a:cubicBezTo>
                  <a:cubicBezTo>
                    <a:pt x="15" y="18"/>
                    <a:pt x="17" y="17"/>
                    <a:pt x="18" y="15"/>
                  </a:cubicBezTo>
                  <a:cubicBezTo>
                    <a:pt x="21" y="12"/>
                    <a:pt x="22" y="9"/>
                    <a:pt x="25" y="7"/>
                  </a:cubicBezTo>
                  <a:cubicBezTo>
                    <a:pt x="26" y="5"/>
                    <a:pt x="28" y="4"/>
                    <a:pt x="30" y="3"/>
                  </a:cubicBezTo>
                  <a:cubicBezTo>
                    <a:pt x="31" y="2"/>
                    <a:pt x="32" y="1"/>
                    <a:pt x="33" y="0"/>
                  </a:cubicBezTo>
                  <a:cubicBezTo>
                    <a:pt x="31" y="1"/>
                    <a:pt x="28" y="2"/>
                    <a:pt x="27" y="3"/>
                  </a:cubicBezTo>
                  <a:cubicBezTo>
                    <a:pt x="21" y="5"/>
                    <a:pt x="17" y="10"/>
                    <a:pt x="12" y="13"/>
                  </a:cubicBezTo>
                  <a:cubicBezTo>
                    <a:pt x="10" y="15"/>
                    <a:pt x="8" y="16"/>
                    <a:pt x="6" y="18"/>
                  </a:cubicBezTo>
                  <a:cubicBezTo>
                    <a:pt x="4" y="19"/>
                    <a:pt x="2" y="20"/>
                    <a:pt x="0" y="21"/>
                  </a:cubicBezTo>
                  <a:cubicBezTo>
                    <a:pt x="0" y="21"/>
                    <a:pt x="0" y="21"/>
                    <a:pt x="0" y="21"/>
                  </a:cubicBezTo>
                  <a:cubicBezTo>
                    <a:pt x="4" y="20"/>
                    <a:pt x="8" y="21"/>
                    <a:pt x="12" y="2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75" name="Picture 2255"/>
            <p:cNvPicPr>
              <a:picLocks noChangeAspect="1" noChangeArrowheads="1"/>
            </p:cNvPicPr>
            <p:nvPr/>
          </p:nvPicPr>
          <p:blipFill>
            <a:blip r:embed="rId83" cstate="screen">
              <a:extLst>
                <a:ext uri="{28A0092B-C50C-407E-A947-70E740481C1C}">
                  <a14:useLocalDpi xmlns:a14="http://schemas.microsoft.com/office/drawing/2010/main"/>
                </a:ext>
              </a:extLst>
            </a:blip>
            <a:srcRect/>
            <a:stretch>
              <a:fillRect/>
            </a:stretch>
          </p:blipFill>
          <p:spPr bwMode="auto">
            <a:xfrm>
              <a:off x="5889589" y="4930803"/>
              <a:ext cx="112713"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6" name="Freeform 2257"/>
            <p:cNvSpPr>
              <a:spLocks/>
            </p:cNvSpPr>
            <p:nvPr/>
          </p:nvSpPr>
          <p:spPr bwMode="auto">
            <a:xfrm>
              <a:off x="5876889" y="4968904"/>
              <a:ext cx="55563" cy="38100"/>
            </a:xfrm>
            <a:custGeom>
              <a:avLst/>
              <a:gdLst>
                <a:gd name="T0" fmla="*/ 9 w 15"/>
                <a:gd name="T1" fmla="*/ 7 h 10"/>
                <a:gd name="T2" fmla="*/ 15 w 15"/>
                <a:gd name="T3" fmla="*/ 2 h 10"/>
                <a:gd name="T4" fmla="*/ 11 w 15"/>
                <a:gd name="T5" fmla="*/ 4 h 10"/>
                <a:gd name="T6" fmla="*/ 7 w 15"/>
                <a:gd name="T7" fmla="*/ 2 h 10"/>
                <a:gd name="T8" fmla="*/ 4 w 15"/>
                <a:gd name="T9" fmla="*/ 0 h 10"/>
                <a:gd name="T10" fmla="*/ 0 w 15"/>
                <a:gd name="T11" fmla="*/ 9 h 10"/>
                <a:gd name="T12" fmla="*/ 9 w 15"/>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5" h="10">
                  <a:moveTo>
                    <a:pt x="9" y="7"/>
                  </a:moveTo>
                  <a:cubicBezTo>
                    <a:pt x="11" y="6"/>
                    <a:pt x="13" y="4"/>
                    <a:pt x="15" y="2"/>
                  </a:cubicBezTo>
                  <a:cubicBezTo>
                    <a:pt x="14" y="3"/>
                    <a:pt x="13" y="4"/>
                    <a:pt x="11" y="4"/>
                  </a:cubicBezTo>
                  <a:cubicBezTo>
                    <a:pt x="10" y="4"/>
                    <a:pt x="8" y="3"/>
                    <a:pt x="7" y="2"/>
                  </a:cubicBezTo>
                  <a:cubicBezTo>
                    <a:pt x="6" y="2"/>
                    <a:pt x="5" y="1"/>
                    <a:pt x="4" y="0"/>
                  </a:cubicBezTo>
                  <a:cubicBezTo>
                    <a:pt x="2" y="3"/>
                    <a:pt x="1" y="6"/>
                    <a:pt x="0" y="9"/>
                  </a:cubicBezTo>
                  <a:cubicBezTo>
                    <a:pt x="3" y="10"/>
                    <a:pt x="6" y="8"/>
                    <a:pt x="9"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2258"/>
            <p:cNvSpPr>
              <a:spLocks/>
            </p:cNvSpPr>
            <p:nvPr/>
          </p:nvSpPr>
          <p:spPr bwMode="auto">
            <a:xfrm>
              <a:off x="5951502" y="4916516"/>
              <a:ext cx="93663" cy="104776"/>
            </a:xfrm>
            <a:custGeom>
              <a:avLst/>
              <a:gdLst>
                <a:gd name="T0" fmla="*/ 9 w 25"/>
                <a:gd name="T1" fmla="*/ 9 h 28"/>
                <a:gd name="T2" fmla="*/ 7 w 25"/>
                <a:gd name="T3" fmla="*/ 14 h 28"/>
                <a:gd name="T4" fmla="*/ 6 w 25"/>
                <a:gd name="T5" fmla="*/ 19 h 28"/>
                <a:gd name="T6" fmla="*/ 0 w 25"/>
                <a:gd name="T7" fmla="*/ 28 h 28"/>
                <a:gd name="T8" fmla="*/ 0 w 25"/>
                <a:gd name="T9" fmla="*/ 28 h 28"/>
                <a:gd name="T10" fmla="*/ 9 w 25"/>
                <a:gd name="T11" fmla="*/ 20 h 28"/>
                <a:gd name="T12" fmla="*/ 11 w 25"/>
                <a:gd name="T13" fmla="*/ 9 h 28"/>
                <a:gd name="T14" fmla="*/ 17 w 25"/>
                <a:gd name="T15" fmla="*/ 5 h 28"/>
                <a:gd name="T16" fmla="*/ 22 w 25"/>
                <a:gd name="T17" fmla="*/ 4 h 28"/>
                <a:gd name="T18" fmla="*/ 25 w 25"/>
                <a:gd name="T19" fmla="*/ 1 h 28"/>
                <a:gd name="T20" fmla="*/ 24 w 25"/>
                <a:gd name="T21" fmla="*/ 0 h 28"/>
                <a:gd name="T22" fmla="*/ 21 w 25"/>
                <a:gd name="T23" fmla="*/ 3 h 28"/>
                <a:gd name="T24" fmla="*/ 16 w 25"/>
                <a:gd name="T25" fmla="*/ 5 h 28"/>
                <a:gd name="T26" fmla="*/ 10 w 25"/>
                <a:gd name="T27" fmla="*/ 8 h 28"/>
                <a:gd name="T28" fmla="*/ 9 w 25"/>
                <a:gd name="T29"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8">
                  <a:moveTo>
                    <a:pt x="9" y="9"/>
                  </a:moveTo>
                  <a:cubicBezTo>
                    <a:pt x="8" y="11"/>
                    <a:pt x="8" y="13"/>
                    <a:pt x="7" y="14"/>
                  </a:cubicBezTo>
                  <a:cubicBezTo>
                    <a:pt x="6" y="15"/>
                    <a:pt x="6" y="17"/>
                    <a:pt x="6" y="19"/>
                  </a:cubicBezTo>
                  <a:cubicBezTo>
                    <a:pt x="5" y="23"/>
                    <a:pt x="3" y="26"/>
                    <a:pt x="0" y="28"/>
                  </a:cubicBezTo>
                  <a:cubicBezTo>
                    <a:pt x="0" y="28"/>
                    <a:pt x="0" y="28"/>
                    <a:pt x="0" y="28"/>
                  </a:cubicBezTo>
                  <a:cubicBezTo>
                    <a:pt x="4" y="27"/>
                    <a:pt x="7" y="24"/>
                    <a:pt x="9" y="20"/>
                  </a:cubicBezTo>
                  <a:cubicBezTo>
                    <a:pt x="11" y="18"/>
                    <a:pt x="13" y="13"/>
                    <a:pt x="11" y="9"/>
                  </a:cubicBezTo>
                  <a:cubicBezTo>
                    <a:pt x="12" y="6"/>
                    <a:pt x="15" y="6"/>
                    <a:pt x="17" y="5"/>
                  </a:cubicBezTo>
                  <a:cubicBezTo>
                    <a:pt x="19" y="5"/>
                    <a:pt x="20" y="5"/>
                    <a:pt x="22" y="4"/>
                  </a:cubicBezTo>
                  <a:cubicBezTo>
                    <a:pt x="23" y="3"/>
                    <a:pt x="24" y="2"/>
                    <a:pt x="25" y="1"/>
                  </a:cubicBezTo>
                  <a:cubicBezTo>
                    <a:pt x="24" y="1"/>
                    <a:pt x="24" y="0"/>
                    <a:pt x="24" y="0"/>
                  </a:cubicBezTo>
                  <a:cubicBezTo>
                    <a:pt x="23" y="1"/>
                    <a:pt x="22" y="2"/>
                    <a:pt x="21" y="3"/>
                  </a:cubicBezTo>
                  <a:cubicBezTo>
                    <a:pt x="20" y="4"/>
                    <a:pt x="18" y="5"/>
                    <a:pt x="16" y="5"/>
                  </a:cubicBezTo>
                  <a:cubicBezTo>
                    <a:pt x="14" y="6"/>
                    <a:pt x="11" y="7"/>
                    <a:pt x="10" y="8"/>
                  </a:cubicBezTo>
                  <a:cubicBezTo>
                    <a:pt x="10" y="9"/>
                    <a:pt x="9" y="9"/>
                    <a:pt x="9"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2259"/>
            <p:cNvSpPr>
              <a:spLocks noEditPoints="1"/>
            </p:cNvSpPr>
            <p:nvPr/>
          </p:nvSpPr>
          <p:spPr bwMode="auto">
            <a:xfrm>
              <a:off x="5865777" y="4943504"/>
              <a:ext cx="123826" cy="82551"/>
            </a:xfrm>
            <a:custGeom>
              <a:avLst/>
              <a:gdLst>
                <a:gd name="T0" fmla="*/ 19 w 33"/>
                <a:gd name="T1" fmla="*/ 5 h 22"/>
                <a:gd name="T2" fmla="*/ 23 w 33"/>
                <a:gd name="T3" fmla="*/ 5 h 22"/>
                <a:gd name="T4" fmla="*/ 19 w 33"/>
                <a:gd name="T5" fmla="*/ 7 h 22"/>
                <a:gd name="T6" fmla="*/ 17 w 33"/>
                <a:gd name="T7" fmla="*/ 9 h 22"/>
                <a:gd name="T8" fmla="*/ 15 w 33"/>
                <a:gd name="T9" fmla="*/ 11 h 22"/>
                <a:gd name="T10" fmla="*/ 12 w 33"/>
                <a:gd name="T11" fmla="*/ 10 h 22"/>
                <a:gd name="T12" fmla="*/ 11 w 33"/>
                <a:gd name="T13" fmla="*/ 10 h 22"/>
                <a:gd name="T14" fmla="*/ 9 w 33"/>
                <a:gd name="T15" fmla="*/ 9 h 22"/>
                <a:gd name="T16" fmla="*/ 10 w 33"/>
                <a:gd name="T17" fmla="*/ 10 h 22"/>
                <a:gd name="T18" fmla="*/ 11 w 33"/>
                <a:gd name="T19" fmla="*/ 10 h 22"/>
                <a:gd name="T20" fmla="*/ 13 w 33"/>
                <a:gd name="T21" fmla="*/ 11 h 22"/>
                <a:gd name="T22" fmla="*/ 15 w 33"/>
                <a:gd name="T23" fmla="*/ 11 h 22"/>
                <a:gd name="T24" fmla="*/ 14 w 33"/>
                <a:gd name="T25" fmla="*/ 12 h 22"/>
                <a:gd name="T26" fmla="*/ 10 w 33"/>
                <a:gd name="T27" fmla="*/ 15 h 22"/>
                <a:gd name="T28" fmla="*/ 7 w 33"/>
                <a:gd name="T29" fmla="*/ 16 h 22"/>
                <a:gd name="T30" fmla="*/ 4 w 33"/>
                <a:gd name="T31" fmla="*/ 16 h 22"/>
                <a:gd name="T32" fmla="*/ 10 w 33"/>
                <a:gd name="T33" fmla="*/ 15 h 22"/>
                <a:gd name="T34" fmla="*/ 10 w 33"/>
                <a:gd name="T35" fmla="*/ 16 h 22"/>
                <a:gd name="T36" fmla="*/ 4 w 33"/>
                <a:gd name="T37" fmla="*/ 20 h 22"/>
                <a:gd name="T38" fmla="*/ 9 w 33"/>
                <a:gd name="T39" fmla="*/ 18 h 22"/>
                <a:gd name="T40" fmla="*/ 13 w 33"/>
                <a:gd name="T41" fmla="*/ 15 h 22"/>
                <a:gd name="T42" fmla="*/ 20 w 33"/>
                <a:gd name="T43" fmla="*/ 8 h 22"/>
                <a:gd name="T44" fmla="*/ 24 w 33"/>
                <a:gd name="T45" fmla="*/ 6 h 22"/>
                <a:gd name="T46" fmla="*/ 28 w 33"/>
                <a:gd name="T47" fmla="*/ 5 h 22"/>
                <a:gd name="T48" fmla="*/ 24 w 33"/>
                <a:gd name="T49" fmla="*/ 7 h 22"/>
                <a:gd name="T50" fmla="*/ 21 w 33"/>
                <a:gd name="T51" fmla="*/ 12 h 22"/>
                <a:gd name="T52" fmla="*/ 17 w 33"/>
                <a:gd name="T53" fmla="*/ 17 h 22"/>
                <a:gd name="T54" fmla="*/ 12 w 33"/>
                <a:gd name="T55" fmla="*/ 22 h 22"/>
                <a:gd name="T56" fmla="*/ 20 w 33"/>
                <a:gd name="T57" fmla="*/ 15 h 22"/>
                <a:gd name="T58" fmla="*/ 23 w 33"/>
                <a:gd name="T59" fmla="*/ 9 h 22"/>
                <a:gd name="T60" fmla="*/ 26 w 33"/>
                <a:gd name="T61" fmla="*/ 7 h 22"/>
                <a:gd name="T62" fmla="*/ 30 w 33"/>
                <a:gd name="T63" fmla="*/ 4 h 22"/>
                <a:gd name="T64" fmla="*/ 31 w 33"/>
                <a:gd name="T65" fmla="*/ 4 h 22"/>
                <a:gd name="T66" fmla="*/ 29 w 33"/>
                <a:gd name="T67" fmla="*/ 9 h 22"/>
                <a:gd name="T68" fmla="*/ 27 w 33"/>
                <a:gd name="T69" fmla="*/ 16 h 22"/>
                <a:gd name="T70" fmla="*/ 24 w 33"/>
                <a:gd name="T71" fmla="*/ 20 h 22"/>
                <a:gd name="T72" fmla="*/ 29 w 33"/>
                <a:gd name="T73" fmla="*/ 14 h 22"/>
                <a:gd name="T74" fmla="*/ 29 w 33"/>
                <a:gd name="T75" fmla="*/ 12 h 22"/>
                <a:gd name="T76" fmla="*/ 30 w 33"/>
                <a:gd name="T77" fmla="*/ 7 h 22"/>
                <a:gd name="T78" fmla="*/ 32 w 33"/>
                <a:gd name="T79" fmla="*/ 3 h 22"/>
                <a:gd name="T80" fmla="*/ 33 w 33"/>
                <a:gd name="T81" fmla="*/ 2 h 22"/>
                <a:gd name="T82" fmla="*/ 30 w 33"/>
                <a:gd name="T83" fmla="*/ 2 h 22"/>
                <a:gd name="T84" fmla="*/ 29 w 33"/>
                <a:gd name="T85" fmla="*/ 3 h 22"/>
                <a:gd name="T86" fmla="*/ 27 w 33"/>
                <a:gd name="T87" fmla="*/ 2 h 22"/>
                <a:gd name="T88" fmla="*/ 26 w 33"/>
                <a:gd name="T89" fmla="*/ 2 h 22"/>
                <a:gd name="T90" fmla="*/ 23 w 33"/>
                <a:gd name="T91" fmla="*/ 1 h 22"/>
                <a:gd name="T92" fmla="*/ 20 w 33"/>
                <a:gd name="T93" fmla="*/ 0 h 22"/>
                <a:gd name="T94" fmla="*/ 23 w 33"/>
                <a:gd name="T95" fmla="*/ 1 h 22"/>
                <a:gd name="T96" fmla="*/ 26 w 33"/>
                <a:gd name="T97" fmla="*/ 2 h 22"/>
                <a:gd name="T98" fmla="*/ 27 w 33"/>
                <a:gd name="T99" fmla="*/ 3 h 22"/>
                <a:gd name="T100" fmla="*/ 28 w 33"/>
                <a:gd name="T101" fmla="*/ 3 h 22"/>
                <a:gd name="T102" fmla="*/ 23 w 33"/>
                <a:gd name="T103" fmla="*/ 4 h 22"/>
                <a:gd name="T104" fmla="*/ 18 w 33"/>
                <a:gd name="T105" fmla="*/ 5 h 22"/>
                <a:gd name="T106" fmla="*/ 16 w 33"/>
                <a:gd name="T107" fmla="*/ 5 h 22"/>
                <a:gd name="T108" fmla="*/ 12 w 33"/>
                <a:gd name="T109" fmla="*/ 4 h 22"/>
                <a:gd name="T110" fmla="*/ 18 w 33"/>
                <a:gd name="T111" fmla="*/ 5 h 22"/>
                <a:gd name="T112" fmla="*/ 15 w 33"/>
                <a:gd name="T113" fmla="*/ 11 h 22"/>
                <a:gd name="T114" fmla="*/ 15 w 33"/>
                <a:gd name="T11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22">
                  <a:moveTo>
                    <a:pt x="18" y="5"/>
                  </a:moveTo>
                  <a:cubicBezTo>
                    <a:pt x="18" y="5"/>
                    <a:pt x="18" y="5"/>
                    <a:pt x="19" y="5"/>
                  </a:cubicBezTo>
                  <a:cubicBezTo>
                    <a:pt x="20" y="5"/>
                    <a:pt x="20" y="5"/>
                    <a:pt x="20" y="5"/>
                  </a:cubicBezTo>
                  <a:cubicBezTo>
                    <a:pt x="21" y="5"/>
                    <a:pt x="22" y="5"/>
                    <a:pt x="23" y="5"/>
                  </a:cubicBezTo>
                  <a:cubicBezTo>
                    <a:pt x="22" y="5"/>
                    <a:pt x="22" y="6"/>
                    <a:pt x="21" y="6"/>
                  </a:cubicBezTo>
                  <a:cubicBezTo>
                    <a:pt x="20" y="6"/>
                    <a:pt x="20" y="7"/>
                    <a:pt x="19" y="7"/>
                  </a:cubicBezTo>
                  <a:cubicBezTo>
                    <a:pt x="18" y="8"/>
                    <a:pt x="18" y="9"/>
                    <a:pt x="17" y="9"/>
                  </a:cubicBezTo>
                  <a:cubicBezTo>
                    <a:pt x="17" y="9"/>
                    <a:pt x="17" y="9"/>
                    <a:pt x="17" y="9"/>
                  </a:cubicBezTo>
                  <a:cubicBezTo>
                    <a:pt x="17" y="10"/>
                    <a:pt x="16" y="10"/>
                    <a:pt x="16" y="10"/>
                  </a:cubicBezTo>
                  <a:cubicBezTo>
                    <a:pt x="15" y="10"/>
                    <a:pt x="15" y="10"/>
                    <a:pt x="15" y="11"/>
                  </a:cubicBezTo>
                  <a:cubicBezTo>
                    <a:pt x="14" y="11"/>
                    <a:pt x="14" y="11"/>
                    <a:pt x="13" y="10"/>
                  </a:cubicBezTo>
                  <a:cubicBezTo>
                    <a:pt x="13" y="10"/>
                    <a:pt x="12" y="10"/>
                    <a:pt x="12" y="10"/>
                  </a:cubicBezTo>
                  <a:cubicBezTo>
                    <a:pt x="11" y="10"/>
                    <a:pt x="11" y="10"/>
                    <a:pt x="11" y="10"/>
                  </a:cubicBezTo>
                  <a:cubicBezTo>
                    <a:pt x="11" y="10"/>
                    <a:pt x="11" y="10"/>
                    <a:pt x="11" y="10"/>
                  </a:cubicBezTo>
                  <a:cubicBezTo>
                    <a:pt x="11" y="10"/>
                    <a:pt x="11" y="10"/>
                    <a:pt x="10" y="9"/>
                  </a:cubicBezTo>
                  <a:cubicBezTo>
                    <a:pt x="10" y="9"/>
                    <a:pt x="9" y="9"/>
                    <a:pt x="9" y="9"/>
                  </a:cubicBezTo>
                  <a:cubicBezTo>
                    <a:pt x="9" y="8"/>
                    <a:pt x="8" y="8"/>
                    <a:pt x="8" y="8"/>
                  </a:cubicBezTo>
                  <a:cubicBezTo>
                    <a:pt x="8" y="9"/>
                    <a:pt x="9" y="9"/>
                    <a:pt x="10" y="10"/>
                  </a:cubicBezTo>
                  <a:cubicBezTo>
                    <a:pt x="10" y="10"/>
                    <a:pt x="11" y="10"/>
                    <a:pt x="11" y="10"/>
                  </a:cubicBezTo>
                  <a:cubicBezTo>
                    <a:pt x="11" y="10"/>
                    <a:pt x="11" y="10"/>
                    <a:pt x="11" y="10"/>
                  </a:cubicBezTo>
                  <a:cubicBezTo>
                    <a:pt x="11" y="10"/>
                    <a:pt x="11" y="10"/>
                    <a:pt x="11" y="10"/>
                  </a:cubicBezTo>
                  <a:cubicBezTo>
                    <a:pt x="12" y="11"/>
                    <a:pt x="12" y="11"/>
                    <a:pt x="13" y="11"/>
                  </a:cubicBezTo>
                  <a:cubicBezTo>
                    <a:pt x="13" y="11"/>
                    <a:pt x="14" y="11"/>
                    <a:pt x="15" y="11"/>
                  </a:cubicBezTo>
                  <a:cubicBezTo>
                    <a:pt x="15" y="11"/>
                    <a:pt x="15" y="11"/>
                    <a:pt x="15" y="11"/>
                  </a:cubicBezTo>
                  <a:cubicBezTo>
                    <a:pt x="15" y="11"/>
                    <a:pt x="15" y="12"/>
                    <a:pt x="14" y="12"/>
                  </a:cubicBezTo>
                  <a:cubicBezTo>
                    <a:pt x="14" y="12"/>
                    <a:pt x="14" y="12"/>
                    <a:pt x="14" y="12"/>
                  </a:cubicBezTo>
                  <a:cubicBezTo>
                    <a:pt x="13" y="13"/>
                    <a:pt x="13" y="13"/>
                    <a:pt x="13" y="13"/>
                  </a:cubicBezTo>
                  <a:cubicBezTo>
                    <a:pt x="12" y="14"/>
                    <a:pt x="11" y="14"/>
                    <a:pt x="10" y="15"/>
                  </a:cubicBezTo>
                  <a:cubicBezTo>
                    <a:pt x="9" y="15"/>
                    <a:pt x="9" y="15"/>
                    <a:pt x="9" y="15"/>
                  </a:cubicBezTo>
                  <a:cubicBezTo>
                    <a:pt x="8" y="15"/>
                    <a:pt x="8" y="16"/>
                    <a:pt x="7" y="16"/>
                  </a:cubicBezTo>
                  <a:cubicBezTo>
                    <a:pt x="7" y="16"/>
                    <a:pt x="6" y="16"/>
                    <a:pt x="5" y="16"/>
                  </a:cubicBezTo>
                  <a:cubicBezTo>
                    <a:pt x="5" y="16"/>
                    <a:pt x="4" y="16"/>
                    <a:pt x="4" y="16"/>
                  </a:cubicBezTo>
                  <a:cubicBezTo>
                    <a:pt x="5" y="16"/>
                    <a:pt x="6" y="16"/>
                    <a:pt x="7" y="16"/>
                  </a:cubicBezTo>
                  <a:cubicBezTo>
                    <a:pt x="8" y="16"/>
                    <a:pt x="9" y="16"/>
                    <a:pt x="10" y="15"/>
                  </a:cubicBezTo>
                  <a:cubicBezTo>
                    <a:pt x="11" y="15"/>
                    <a:pt x="11" y="15"/>
                    <a:pt x="12" y="14"/>
                  </a:cubicBezTo>
                  <a:cubicBezTo>
                    <a:pt x="11" y="15"/>
                    <a:pt x="11" y="15"/>
                    <a:pt x="10" y="16"/>
                  </a:cubicBezTo>
                  <a:cubicBezTo>
                    <a:pt x="10" y="16"/>
                    <a:pt x="9" y="17"/>
                    <a:pt x="8" y="17"/>
                  </a:cubicBezTo>
                  <a:cubicBezTo>
                    <a:pt x="7" y="18"/>
                    <a:pt x="6" y="19"/>
                    <a:pt x="4" y="20"/>
                  </a:cubicBezTo>
                  <a:cubicBezTo>
                    <a:pt x="3" y="21"/>
                    <a:pt x="2" y="22"/>
                    <a:pt x="0" y="22"/>
                  </a:cubicBezTo>
                  <a:cubicBezTo>
                    <a:pt x="3" y="21"/>
                    <a:pt x="6" y="20"/>
                    <a:pt x="9" y="18"/>
                  </a:cubicBezTo>
                  <a:cubicBezTo>
                    <a:pt x="9" y="17"/>
                    <a:pt x="10" y="17"/>
                    <a:pt x="11" y="16"/>
                  </a:cubicBezTo>
                  <a:cubicBezTo>
                    <a:pt x="11" y="16"/>
                    <a:pt x="12" y="15"/>
                    <a:pt x="13" y="15"/>
                  </a:cubicBezTo>
                  <a:cubicBezTo>
                    <a:pt x="14" y="14"/>
                    <a:pt x="15" y="12"/>
                    <a:pt x="16" y="11"/>
                  </a:cubicBezTo>
                  <a:cubicBezTo>
                    <a:pt x="17" y="10"/>
                    <a:pt x="18" y="9"/>
                    <a:pt x="20" y="8"/>
                  </a:cubicBezTo>
                  <a:cubicBezTo>
                    <a:pt x="20" y="8"/>
                    <a:pt x="21" y="7"/>
                    <a:pt x="22" y="7"/>
                  </a:cubicBezTo>
                  <a:cubicBezTo>
                    <a:pt x="22" y="6"/>
                    <a:pt x="23" y="6"/>
                    <a:pt x="24" y="6"/>
                  </a:cubicBezTo>
                  <a:cubicBezTo>
                    <a:pt x="24" y="5"/>
                    <a:pt x="25" y="5"/>
                    <a:pt x="26" y="5"/>
                  </a:cubicBezTo>
                  <a:cubicBezTo>
                    <a:pt x="27" y="5"/>
                    <a:pt x="27" y="5"/>
                    <a:pt x="28" y="5"/>
                  </a:cubicBezTo>
                  <a:cubicBezTo>
                    <a:pt x="27" y="5"/>
                    <a:pt x="26" y="6"/>
                    <a:pt x="26" y="6"/>
                  </a:cubicBezTo>
                  <a:cubicBezTo>
                    <a:pt x="25" y="7"/>
                    <a:pt x="25" y="7"/>
                    <a:pt x="24" y="7"/>
                  </a:cubicBezTo>
                  <a:cubicBezTo>
                    <a:pt x="24" y="8"/>
                    <a:pt x="23" y="8"/>
                    <a:pt x="23" y="9"/>
                  </a:cubicBezTo>
                  <a:cubicBezTo>
                    <a:pt x="22" y="10"/>
                    <a:pt x="22" y="11"/>
                    <a:pt x="21" y="12"/>
                  </a:cubicBezTo>
                  <a:cubicBezTo>
                    <a:pt x="20" y="13"/>
                    <a:pt x="20" y="14"/>
                    <a:pt x="19" y="15"/>
                  </a:cubicBezTo>
                  <a:cubicBezTo>
                    <a:pt x="19" y="16"/>
                    <a:pt x="18" y="17"/>
                    <a:pt x="17" y="17"/>
                  </a:cubicBezTo>
                  <a:cubicBezTo>
                    <a:pt x="16" y="18"/>
                    <a:pt x="15" y="19"/>
                    <a:pt x="15" y="20"/>
                  </a:cubicBezTo>
                  <a:cubicBezTo>
                    <a:pt x="14" y="21"/>
                    <a:pt x="13" y="21"/>
                    <a:pt x="12" y="22"/>
                  </a:cubicBezTo>
                  <a:cubicBezTo>
                    <a:pt x="14" y="21"/>
                    <a:pt x="16" y="19"/>
                    <a:pt x="17" y="18"/>
                  </a:cubicBezTo>
                  <a:cubicBezTo>
                    <a:pt x="18" y="17"/>
                    <a:pt x="19" y="16"/>
                    <a:pt x="20" y="15"/>
                  </a:cubicBezTo>
                  <a:cubicBezTo>
                    <a:pt x="20" y="14"/>
                    <a:pt x="21" y="13"/>
                    <a:pt x="21" y="12"/>
                  </a:cubicBezTo>
                  <a:cubicBezTo>
                    <a:pt x="22" y="11"/>
                    <a:pt x="23" y="10"/>
                    <a:pt x="23" y="9"/>
                  </a:cubicBezTo>
                  <a:cubicBezTo>
                    <a:pt x="24" y="9"/>
                    <a:pt x="24" y="8"/>
                    <a:pt x="25" y="8"/>
                  </a:cubicBezTo>
                  <a:cubicBezTo>
                    <a:pt x="25" y="8"/>
                    <a:pt x="26" y="7"/>
                    <a:pt x="26" y="7"/>
                  </a:cubicBezTo>
                  <a:cubicBezTo>
                    <a:pt x="27" y="6"/>
                    <a:pt x="28" y="5"/>
                    <a:pt x="29" y="5"/>
                  </a:cubicBezTo>
                  <a:cubicBezTo>
                    <a:pt x="29" y="4"/>
                    <a:pt x="30" y="4"/>
                    <a:pt x="30" y="4"/>
                  </a:cubicBezTo>
                  <a:cubicBezTo>
                    <a:pt x="30" y="4"/>
                    <a:pt x="31" y="4"/>
                    <a:pt x="31" y="4"/>
                  </a:cubicBezTo>
                  <a:cubicBezTo>
                    <a:pt x="31" y="4"/>
                    <a:pt x="31" y="4"/>
                    <a:pt x="31" y="4"/>
                  </a:cubicBezTo>
                  <a:cubicBezTo>
                    <a:pt x="30" y="5"/>
                    <a:pt x="30" y="6"/>
                    <a:pt x="30" y="7"/>
                  </a:cubicBezTo>
                  <a:cubicBezTo>
                    <a:pt x="29" y="8"/>
                    <a:pt x="29" y="8"/>
                    <a:pt x="29" y="9"/>
                  </a:cubicBezTo>
                  <a:cubicBezTo>
                    <a:pt x="29" y="10"/>
                    <a:pt x="29" y="11"/>
                    <a:pt x="29" y="12"/>
                  </a:cubicBezTo>
                  <a:cubicBezTo>
                    <a:pt x="28" y="13"/>
                    <a:pt x="28" y="15"/>
                    <a:pt x="27" y="16"/>
                  </a:cubicBezTo>
                  <a:cubicBezTo>
                    <a:pt x="27" y="17"/>
                    <a:pt x="26" y="18"/>
                    <a:pt x="26" y="18"/>
                  </a:cubicBezTo>
                  <a:cubicBezTo>
                    <a:pt x="25" y="19"/>
                    <a:pt x="25" y="20"/>
                    <a:pt x="24" y="20"/>
                  </a:cubicBezTo>
                  <a:cubicBezTo>
                    <a:pt x="25" y="19"/>
                    <a:pt x="26" y="18"/>
                    <a:pt x="27" y="16"/>
                  </a:cubicBezTo>
                  <a:cubicBezTo>
                    <a:pt x="28" y="16"/>
                    <a:pt x="28" y="15"/>
                    <a:pt x="29" y="14"/>
                  </a:cubicBezTo>
                  <a:cubicBezTo>
                    <a:pt x="29" y="14"/>
                    <a:pt x="29" y="13"/>
                    <a:pt x="29" y="13"/>
                  </a:cubicBezTo>
                  <a:cubicBezTo>
                    <a:pt x="29" y="13"/>
                    <a:pt x="29" y="13"/>
                    <a:pt x="29" y="12"/>
                  </a:cubicBezTo>
                  <a:cubicBezTo>
                    <a:pt x="29" y="12"/>
                    <a:pt x="29" y="12"/>
                    <a:pt x="29" y="12"/>
                  </a:cubicBezTo>
                  <a:cubicBezTo>
                    <a:pt x="29" y="10"/>
                    <a:pt x="30" y="9"/>
                    <a:pt x="30" y="7"/>
                  </a:cubicBezTo>
                  <a:cubicBezTo>
                    <a:pt x="31" y="6"/>
                    <a:pt x="31" y="5"/>
                    <a:pt x="31" y="5"/>
                  </a:cubicBezTo>
                  <a:cubicBezTo>
                    <a:pt x="31" y="4"/>
                    <a:pt x="32" y="4"/>
                    <a:pt x="32" y="3"/>
                  </a:cubicBezTo>
                  <a:cubicBezTo>
                    <a:pt x="32" y="3"/>
                    <a:pt x="33" y="3"/>
                    <a:pt x="33" y="2"/>
                  </a:cubicBezTo>
                  <a:cubicBezTo>
                    <a:pt x="33" y="2"/>
                    <a:pt x="33" y="2"/>
                    <a:pt x="33" y="2"/>
                  </a:cubicBezTo>
                  <a:cubicBezTo>
                    <a:pt x="33" y="1"/>
                    <a:pt x="33" y="1"/>
                    <a:pt x="32" y="1"/>
                  </a:cubicBezTo>
                  <a:cubicBezTo>
                    <a:pt x="32" y="2"/>
                    <a:pt x="31" y="2"/>
                    <a:pt x="30" y="2"/>
                  </a:cubicBezTo>
                  <a:cubicBezTo>
                    <a:pt x="30" y="3"/>
                    <a:pt x="29" y="3"/>
                    <a:pt x="29" y="3"/>
                  </a:cubicBezTo>
                  <a:cubicBezTo>
                    <a:pt x="29" y="3"/>
                    <a:pt x="29" y="3"/>
                    <a:pt x="29" y="3"/>
                  </a:cubicBezTo>
                  <a:cubicBezTo>
                    <a:pt x="28" y="3"/>
                    <a:pt x="28" y="2"/>
                    <a:pt x="27" y="2"/>
                  </a:cubicBezTo>
                  <a:cubicBezTo>
                    <a:pt x="27" y="2"/>
                    <a:pt x="27" y="2"/>
                    <a:pt x="27" y="2"/>
                  </a:cubicBezTo>
                  <a:cubicBezTo>
                    <a:pt x="27" y="2"/>
                    <a:pt x="27" y="2"/>
                    <a:pt x="27" y="2"/>
                  </a:cubicBezTo>
                  <a:cubicBezTo>
                    <a:pt x="27" y="2"/>
                    <a:pt x="27" y="2"/>
                    <a:pt x="26" y="2"/>
                  </a:cubicBezTo>
                  <a:cubicBezTo>
                    <a:pt x="26" y="1"/>
                    <a:pt x="26" y="1"/>
                    <a:pt x="25" y="1"/>
                  </a:cubicBezTo>
                  <a:cubicBezTo>
                    <a:pt x="24" y="1"/>
                    <a:pt x="24" y="1"/>
                    <a:pt x="23" y="1"/>
                  </a:cubicBezTo>
                  <a:cubicBezTo>
                    <a:pt x="23" y="0"/>
                    <a:pt x="22" y="0"/>
                    <a:pt x="22" y="0"/>
                  </a:cubicBezTo>
                  <a:cubicBezTo>
                    <a:pt x="21" y="0"/>
                    <a:pt x="21" y="0"/>
                    <a:pt x="20" y="0"/>
                  </a:cubicBezTo>
                  <a:cubicBezTo>
                    <a:pt x="21" y="0"/>
                    <a:pt x="21" y="0"/>
                    <a:pt x="22" y="1"/>
                  </a:cubicBezTo>
                  <a:cubicBezTo>
                    <a:pt x="22" y="1"/>
                    <a:pt x="22" y="1"/>
                    <a:pt x="23" y="1"/>
                  </a:cubicBezTo>
                  <a:cubicBezTo>
                    <a:pt x="24" y="1"/>
                    <a:pt x="24" y="1"/>
                    <a:pt x="25" y="2"/>
                  </a:cubicBezTo>
                  <a:cubicBezTo>
                    <a:pt x="25" y="2"/>
                    <a:pt x="26" y="2"/>
                    <a:pt x="26" y="2"/>
                  </a:cubicBezTo>
                  <a:cubicBezTo>
                    <a:pt x="26" y="2"/>
                    <a:pt x="26" y="2"/>
                    <a:pt x="26" y="2"/>
                  </a:cubicBezTo>
                  <a:cubicBezTo>
                    <a:pt x="27" y="3"/>
                    <a:pt x="27" y="3"/>
                    <a:pt x="27" y="3"/>
                  </a:cubicBezTo>
                  <a:cubicBezTo>
                    <a:pt x="27" y="3"/>
                    <a:pt x="27" y="3"/>
                    <a:pt x="27" y="3"/>
                  </a:cubicBezTo>
                  <a:cubicBezTo>
                    <a:pt x="27" y="3"/>
                    <a:pt x="28" y="3"/>
                    <a:pt x="28" y="3"/>
                  </a:cubicBezTo>
                  <a:cubicBezTo>
                    <a:pt x="27" y="3"/>
                    <a:pt x="27" y="4"/>
                    <a:pt x="27" y="4"/>
                  </a:cubicBezTo>
                  <a:cubicBezTo>
                    <a:pt x="23" y="4"/>
                    <a:pt x="23" y="4"/>
                    <a:pt x="23" y="4"/>
                  </a:cubicBezTo>
                  <a:cubicBezTo>
                    <a:pt x="22" y="4"/>
                    <a:pt x="21" y="5"/>
                    <a:pt x="19" y="5"/>
                  </a:cubicBezTo>
                  <a:cubicBezTo>
                    <a:pt x="18" y="5"/>
                    <a:pt x="18" y="5"/>
                    <a:pt x="18" y="5"/>
                  </a:cubicBezTo>
                  <a:cubicBezTo>
                    <a:pt x="18" y="5"/>
                    <a:pt x="18" y="5"/>
                    <a:pt x="18" y="5"/>
                  </a:cubicBezTo>
                  <a:cubicBezTo>
                    <a:pt x="17" y="5"/>
                    <a:pt x="16" y="5"/>
                    <a:pt x="16" y="5"/>
                  </a:cubicBezTo>
                  <a:cubicBezTo>
                    <a:pt x="15" y="5"/>
                    <a:pt x="14" y="5"/>
                    <a:pt x="14" y="5"/>
                  </a:cubicBezTo>
                  <a:cubicBezTo>
                    <a:pt x="13" y="5"/>
                    <a:pt x="12" y="4"/>
                    <a:pt x="12" y="4"/>
                  </a:cubicBezTo>
                  <a:cubicBezTo>
                    <a:pt x="13" y="5"/>
                    <a:pt x="14" y="5"/>
                    <a:pt x="16" y="5"/>
                  </a:cubicBezTo>
                  <a:cubicBezTo>
                    <a:pt x="16" y="5"/>
                    <a:pt x="17" y="5"/>
                    <a:pt x="18" y="5"/>
                  </a:cubicBezTo>
                  <a:close/>
                  <a:moveTo>
                    <a:pt x="15" y="11"/>
                  </a:moveTo>
                  <a:cubicBezTo>
                    <a:pt x="15" y="11"/>
                    <a:pt x="15" y="11"/>
                    <a:pt x="15" y="11"/>
                  </a:cubicBezTo>
                  <a:cubicBezTo>
                    <a:pt x="15" y="11"/>
                    <a:pt x="15" y="11"/>
                    <a:pt x="15" y="11"/>
                  </a:cubicBezTo>
                  <a:cubicBezTo>
                    <a:pt x="15" y="11"/>
                    <a:pt x="15" y="11"/>
                    <a:pt x="15" y="1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2260"/>
            <p:cNvSpPr>
              <a:spLocks/>
            </p:cNvSpPr>
            <p:nvPr/>
          </p:nvSpPr>
          <p:spPr bwMode="auto">
            <a:xfrm>
              <a:off x="5252998" y="5584858"/>
              <a:ext cx="187326" cy="120651"/>
            </a:xfrm>
            <a:custGeom>
              <a:avLst/>
              <a:gdLst>
                <a:gd name="T0" fmla="*/ 18 w 50"/>
                <a:gd name="T1" fmla="*/ 31 h 32"/>
                <a:gd name="T2" fmla="*/ 21 w 50"/>
                <a:gd name="T3" fmla="*/ 30 h 32"/>
                <a:gd name="T4" fmla="*/ 28 w 50"/>
                <a:gd name="T5" fmla="*/ 22 h 32"/>
                <a:gd name="T6" fmla="*/ 38 w 50"/>
                <a:gd name="T7" fmla="*/ 9 h 32"/>
                <a:gd name="T8" fmla="*/ 46 w 50"/>
                <a:gd name="T9" fmla="*/ 3 h 32"/>
                <a:gd name="T10" fmla="*/ 50 w 50"/>
                <a:gd name="T11" fmla="*/ 0 h 32"/>
                <a:gd name="T12" fmla="*/ 41 w 50"/>
                <a:gd name="T13" fmla="*/ 4 h 32"/>
                <a:gd name="T14" fmla="*/ 19 w 50"/>
                <a:gd name="T15" fmla="*/ 20 h 32"/>
                <a:gd name="T16" fmla="*/ 9 w 50"/>
                <a:gd name="T17" fmla="*/ 27 h 32"/>
                <a:gd name="T18" fmla="*/ 0 w 50"/>
                <a:gd name="T19" fmla="*/ 32 h 32"/>
                <a:gd name="T20" fmla="*/ 0 w 50"/>
                <a:gd name="T21" fmla="*/ 32 h 32"/>
                <a:gd name="T22" fmla="*/ 18 w 50"/>
                <a:gd name="T23"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2">
                  <a:moveTo>
                    <a:pt x="18" y="31"/>
                  </a:moveTo>
                  <a:cubicBezTo>
                    <a:pt x="19" y="31"/>
                    <a:pt x="20" y="30"/>
                    <a:pt x="21" y="30"/>
                  </a:cubicBezTo>
                  <a:cubicBezTo>
                    <a:pt x="24" y="27"/>
                    <a:pt x="26" y="25"/>
                    <a:pt x="28" y="22"/>
                  </a:cubicBezTo>
                  <a:cubicBezTo>
                    <a:pt x="32" y="18"/>
                    <a:pt x="35" y="14"/>
                    <a:pt x="38" y="9"/>
                  </a:cubicBezTo>
                  <a:cubicBezTo>
                    <a:pt x="40" y="7"/>
                    <a:pt x="43" y="5"/>
                    <a:pt x="46" y="3"/>
                  </a:cubicBezTo>
                  <a:cubicBezTo>
                    <a:pt x="47" y="3"/>
                    <a:pt x="49" y="1"/>
                    <a:pt x="50" y="0"/>
                  </a:cubicBezTo>
                  <a:cubicBezTo>
                    <a:pt x="47" y="2"/>
                    <a:pt x="43" y="3"/>
                    <a:pt x="41" y="4"/>
                  </a:cubicBezTo>
                  <a:cubicBezTo>
                    <a:pt x="32" y="7"/>
                    <a:pt x="26" y="14"/>
                    <a:pt x="19" y="20"/>
                  </a:cubicBezTo>
                  <a:cubicBezTo>
                    <a:pt x="16" y="23"/>
                    <a:pt x="12" y="25"/>
                    <a:pt x="9" y="27"/>
                  </a:cubicBezTo>
                  <a:cubicBezTo>
                    <a:pt x="6" y="29"/>
                    <a:pt x="3" y="30"/>
                    <a:pt x="0" y="32"/>
                  </a:cubicBezTo>
                  <a:cubicBezTo>
                    <a:pt x="0" y="32"/>
                    <a:pt x="0" y="32"/>
                    <a:pt x="0" y="32"/>
                  </a:cubicBezTo>
                  <a:cubicBezTo>
                    <a:pt x="6" y="31"/>
                    <a:pt x="12" y="31"/>
                    <a:pt x="18"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2263"/>
            <p:cNvSpPr>
              <a:spLocks/>
            </p:cNvSpPr>
            <p:nvPr/>
          </p:nvSpPr>
          <p:spPr bwMode="auto">
            <a:xfrm>
              <a:off x="5275223" y="5615021"/>
              <a:ext cx="87313" cy="52388"/>
            </a:xfrm>
            <a:custGeom>
              <a:avLst/>
              <a:gdLst>
                <a:gd name="T0" fmla="*/ 13 w 23"/>
                <a:gd name="T1" fmla="*/ 10 h 14"/>
                <a:gd name="T2" fmla="*/ 23 w 23"/>
                <a:gd name="T3" fmla="*/ 2 h 14"/>
                <a:gd name="T4" fmla="*/ 18 w 23"/>
                <a:gd name="T5" fmla="*/ 5 h 14"/>
                <a:gd name="T6" fmla="*/ 10 w 23"/>
                <a:gd name="T7" fmla="*/ 3 h 14"/>
                <a:gd name="T8" fmla="*/ 6 w 23"/>
                <a:gd name="T9" fmla="*/ 0 h 14"/>
                <a:gd name="T10" fmla="*/ 0 w 23"/>
                <a:gd name="T11" fmla="*/ 13 h 14"/>
                <a:gd name="T12" fmla="*/ 13 w 23"/>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13" y="10"/>
                  </a:moveTo>
                  <a:cubicBezTo>
                    <a:pt x="17" y="8"/>
                    <a:pt x="20" y="5"/>
                    <a:pt x="23" y="2"/>
                  </a:cubicBezTo>
                  <a:cubicBezTo>
                    <a:pt x="22" y="3"/>
                    <a:pt x="20" y="5"/>
                    <a:pt x="18" y="5"/>
                  </a:cubicBezTo>
                  <a:cubicBezTo>
                    <a:pt x="15" y="6"/>
                    <a:pt x="12" y="4"/>
                    <a:pt x="10" y="3"/>
                  </a:cubicBezTo>
                  <a:cubicBezTo>
                    <a:pt x="9" y="2"/>
                    <a:pt x="8" y="0"/>
                    <a:pt x="6" y="0"/>
                  </a:cubicBezTo>
                  <a:cubicBezTo>
                    <a:pt x="4" y="4"/>
                    <a:pt x="2" y="9"/>
                    <a:pt x="0" y="13"/>
                  </a:cubicBezTo>
                  <a:cubicBezTo>
                    <a:pt x="4" y="14"/>
                    <a:pt x="10" y="11"/>
                    <a:pt x="13"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2264"/>
            <p:cNvSpPr>
              <a:spLocks/>
            </p:cNvSpPr>
            <p:nvPr/>
          </p:nvSpPr>
          <p:spPr bwMode="auto">
            <a:xfrm>
              <a:off x="5387936" y="5532470"/>
              <a:ext cx="146051" cy="161926"/>
            </a:xfrm>
            <a:custGeom>
              <a:avLst/>
              <a:gdLst>
                <a:gd name="T0" fmla="*/ 14 w 39"/>
                <a:gd name="T1" fmla="*/ 14 h 43"/>
                <a:gd name="T2" fmla="*/ 12 w 39"/>
                <a:gd name="T3" fmla="*/ 21 h 43"/>
                <a:gd name="T4" fmla="*/ 10 w 39"/>
                <a:gd name="T5" fmla="*/ 29 h 43"/>
                <a:gd name="T6" fmla="*/ 1 w 39"/>
                <a:gd name="T7" fmla="*/ 43 h 43"/>
                <a:gd name="T8" fmla="*/ 0 w 39"/>
                <a:gd name="T9" fmla="*/ 43 h 43"/>
                <a:gd name="T10" fmla="*/ 15 w 39"/>
                <a:gd name="T11" fmla="*/ 31 h 43"/>
                <a:gd name="T12" fmla="*/ 17 w 39"/>
                <a:gd name="T13" fmla="*/ 13 h 43"/>
                <a:gd name="T14" fmla="*/ 27 w 39"/>
                <a:gd name="T15" fmla="*/ 8 h 43"/>
                <a:gd name="T16" fmla="*/ 34 w 39"/>
                <a:gd name="T17" fmla="*/ 5 h 43"/>
                <a:gd name="T18" fmla="*/ 39 w 39"/>
                <a:gd name="T19" fmla="*/ 1 h 43"/>
                <a:gd name="T20" fmla="*/ 37 w 39"/>
                <a:gd name="T21" fmla="*/ 0 h 43"/>
                <a:gd name="T22" fmla="*/ 34 w 39"/>
                <a:gd name="T23" fmla="*/ 4 h 43"/>
                <a:gd name="T24" fmla="*/ 26 w 39"/>
                <a:gd name="T25" fmla="*/ 7 h 43"/>
                <a:gd name="T26" fmla="*/ 17 w 39"/>
                <a:gd name="T27" fmla="*/ 12 h 43"/>
                <a:gd name="T28" fmla="*/ 14 w 39"/>
                <a:gd name="T29"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3">
                  <a:moveTo>
                    <a:pt x="14" y="14"/>
                  </a:moveTo>
                  <a:cubicBezTo>
                    <a:pt x="14" y="16"/>
                    <a:pt x="13" y="19"/>
                    <a:pt x="12" y="21"/>
                  </a:cubicBezTo>
                  <a:cubicBezTo>
                    <a:pt x="10" y="23"/>
                    <a:pt x="11" y="26"/>
                    <a:pt x="10" y="29"/>
                  </a:cubicBezTo>
                  <a:cubicBezTo>
                    <a:pt x="8" y="35"/>
                    <a:pt x="6" y="39"/>
                    <a:pt x="1" y="43"/>
                  </a:cubicBezTo>
                  <a:cubicBezTo>
                    <a:pt x="1" y="43"/>
                    <a:pt x="0" y="43"/>
                    <a:pt x="0" y="43"/>
                  </a:cubicBezTo>
                  <a:cubicBezTo>
                    <a:pt x="6" y="41"/>
                    <a:pt x="12" y="36"/>
                    <a:pt x="15" y="31"/>
                  </a:cubicBezTo>
                  <a:cubicBezTo>
                    <a:pt x="18" y="28"/>
                    <a:pt x="21" y="19"/>
                    <a:pt x="17" y="13"/>
                  </a:cubicBezTo>
                  <a:cubicBezTo>
                    <a:pt x="20" y="9"/>
                    <a:pt x="23" y="9"/>
                    <a:pt x="27" y="8"/>
                  </a:cubicBezTo>
                  <a:cubicBezTo>
                    <a:pt x="29" y="7"/>
                    <a:pt x="32" y="7"/>
                    <a:pt x="34" y="5"/>
                  </a:cubicBezTo>
                  <a:cubicBezTo>
                    <a:pt x="36" y="4"/>
                    <a:pt x="37" y="3"/>
                    <a:pt x="39" y="1"/>
                  </a:cubicBezTo>
                  <a:cubicBezTo>
                    <a:pt x="38" y="1"/>
                    <a:pt x="37" y="0"/>
                    <a:pt x="37" y="0"/>
                  </a:cubicBezTo>
                  <a:cubicBezTo>
                    <a:pt x="36" y="1"/>
                    <a:pt x="35" y="3"/>
                    <a:pt x="34" y="4"/>
                  </a:cubicBezTo>
                  <a:cubicBezTo>
                    <a:pt x="31" y="6"/>
                    <a:pt x="29" y="7"/>
                    <a:pt x="26" y="7"/>
                  </a:cubicBezTo>
                  <a:cubicBezTo>
                    <a:pt x="23" y="9"/>
                    <a:pt x="19" y="10"/>
                    <a:pt x="17" y="12"/>
                  </a:cubicBezTo>
                  <a:cubicBezTo>
                    <a:pt x="16" y="13"/>
                    <a:pt x="15" y="13"/>
                    <a:pt x="14"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2265"/>
            <p:cNvSpPr>
              <a:spLocks noEditPoints="1"/>
            </p:cNvSpPr>
            <p:nvPr/>
          </p:nvSpPr>
          <p:spPr bwMode="auto">
            <a:xfrm>
              <a:off x="5260936" y="5573745"/>
              <a:ext cx="190501" cy="128588"/>
            </a:xfrm>
            <a:custGeom>
              <a:avLst/>
              <a:gdLst>
                <a:gd name="T0" fmla="*/ 28 w 51"/>
                <a:gd name="T1" fmla="*/ 8 h 34"/>
                <a:gd name="T2" fmla="*/ 34 w 51"/>
                <a:gd name="T3" fmla="*/ 7 h 34"/>
                <a:gd name="T4" fmla="*/ 29 w 51"/>
                <a:gd name="T5" fmla="*/ 11 h 34"/>
                <a:gd name="T6" fmla="*/ 26 w 51"/>
                <a:gd name="T7" fmla="*/ 14 h 34"/>
                <a:gd name="T8" fmla="*/ 22 w 51"/>
                <a:gd name="T9" fmla="*/ 16 h 34"/>
                <a:gd name="T10" fmla="*/ 18 w 51"/>
                <a:gd name="T11" fmla="*/ 15 h 34"/>
                <a:gd name="T12" fmla="*/ 16 w 51"/>
                <a:gd name="T13" fmla="*/ 14 h 34"/>
                <a:gd name="T14" fmla="*/ 13 w 51"/>
                <a:gd name="T15" fmla="*/ 13 h 34"/>
                <a:gd name="T16" fmla="*/ 15 w 51"/>
                <a:gd name="T17" fmla="*/ 14 h 34"/>
                <a:gd name="T18" fmla="*/ 17 w 51"/>
                <a:gd name="T19" fmla="*/ 15 h 34"/>
                <a:gd name="T20" fmla="*/ 19 w 51"/>
                <a:gd name="T21" fmla="*/ 16 h 34"/>
                <a:gd name="T22" fmla="*/ 23 w 51"/>
                <a:gd name="T23" fmla="*/ 17 h 34"/>
                <a:gd name="T24" fmla="*/ 21 w 51"/>
                <a:gd name="T25" fmla="*/ 18 h 34"/>
                <a:gd name="T26" fmla="*/ 15 w 51"/>
                <a:gd name="T27" fmla="*/ 22 h 34"/>
                <a:gd name="T28" fmla="*/ 10 w 51"/>
                <a:gd name="T29" fmla="*/ 23 h 34"/>
                <a:gd name="T30" fmla="*/ 6 w 51"/>
                <a:gd name="T31" fmla="*/ 24 h 34"/>
                <a:gd name="T32" fmla="*/ 15 w 51"/>
                <a:gd name="T33" fmla="*/ 23 h 34"/>
                <a:gd name="T34" fmla="*/ 15 w 51"/>
                <a:gd name="T35" fmla="*/ 24 h 34"/>
                <a:gd name="T36" fmla="*/ 6 w 51"/>
                <a:gd name="T37" fmla="*/ 30 h 34"/>
                <a:gd name="T38" fmla="*/ 13 w 51"/>
                <a:gd name="T39" fmla="*/ 27 h 34"/>
                <a:gd name="T40" fmla="*/ 19 w 51"/>
                <a:gd name="T41" fmla="*/ 22 h 34"/>
                <a:gd name="T42" fmla="*/ 30 w 51"/>
                <a:gd name="T43" fmla="*/ 12 h 34"/>
                <a:gd name="T44" fmla="*/ 36 w 51"/>
                <a:gd name="T45" fmla="*/ 8 h 34"/>
                <a:gd name="T46" fmla="*/ 42 w 51"/>
                <a:gd name="T47" fmla="*/ 6 h 34"/>
                <a:gd name="T48" fmla="*/ 37 w 51"/>
                <a:gd name="T49" fmla="*/ 11 h 34"/>
                <a:gd name="T50" fmla="*/ 32 w 51"/>
                <a:gd name="T51" fmla="*/ 17 h 34"/>
                <a:gd name="T52" fmla="*/ 26 w 51"/>
                <a:gd name="T53" fmla="*/ 26 h 34"/>
                <a:gd name="T54" fmla="*/ 18 w 51"/>
                <a:gd name="T55" fmla="*/ 33 h 34"/>
                <a:gd name="T56" fmla="*/ 30 w 51"/>
                <a:gd name="T57" fmla="*/ 22 h 34"/>
                <a:gd name="T58" fmla="*/ 36 w 51"/>
                <a:gd name="T59" fmla="*/ 13 h 34"/>
                <a:gd name="T60" fmla="*/ 40 w 51"/>
                <a:gd name="T61" fmla="*/ 10 h 34"/>
                <a:gd name="T62" fmla="*/ 46 w 51"/>
                <a:gd name="T63" fmla="*/ 5 h 34"/>
                <a:gd name="T64" fmla="*/ 47 w 51"/>
                <a:gd name="T65" fmla="*/ 5 h 34"/>
                <a:gd name="T66" fmla="*/ 44 w 51"/>
                <a:gd name="T67" fmla="*/ 13 h 34"/>
                <a:gd name="T68" fmla="*/ 41 w 51"/>
                <a:gd name="T69" fmla="*/ 24 h 34"/>
                <a:gd name="T70" fmla="*/ 37 w 51"/>
                <a:gd name="T71" fmla="*/ 30 h 34"/>
                <a:gd name="T72" fmla="*/ 43 w 51"/>
                <a:gd name="T73" fmla="*/ 21 h 34"/>
                <a:gd name="T74" fmla="*/ 44 w 51"/>
                <a:gd name="T75" fmla="*/ 18 h 34"/>
                <a:gd name="T76" fmla="*/ 46 w 51"/>
                <a:gd name="T77" fmla="*/ 10 h 34"/>
                <a:gd name="T78" fmla="*/ 49 w 51"/>
                <a:gd name="T79" fmla="*/ 4 h 34"/>
                <a:gd name="T80" fmla="*/ 50 w 51"/>
                <a:gd name="T81" fmla="*/ 2 h 34"/>
                <a:gd name="T82" fmla="*/ 46 w 51"/>
                <a:gd name="T83" fmla="*/ 3 h 34"/>
                <a:gd name="T84" fmla="*/ 43 w 51"/>
                <a:gd name="T85" fmla="*/ 4 h 34"/>
                <a:gd name="T86" fmla="*/ 41 w 51"/>
                <a:gd name="T87" fmla="*/ 2 h 34"/>
                <a:gd name="T88" fmla="*/ 40 w 51"/>
                <a:gd name="T89" fmla="*/ 2 h 34"/>
                <a:gd name="T90" fmla="*/ 35 w 51"/>
                <a:gd name="T91" fmla="*/ 0 h 34"/>
                <a:gd name="T92" fmla="*/ 31 w 51"/>
                <a:gd name="T93" fmla="*/ 0 h 34"/>
                <a:gd name="T94" fmla="*/ 35 w 51"/>
                <a:gd name="T95" fmla="*/ 1 h 34"/>
                <a:gd name="T96" fmla="*/ 40 w 51"/>
                <a:gd name="T97" fmla="*/ 3 h 34"/>
                <a:gd name="T98" fmla="*/ 40 w 51"/>
                <a:gd name="T99" fmla="*/ 3 h 34"/>
                <a:gd name="T100" fmla="*/ 42 w 51"/>
                <a:gd name="T101" fmla="*/ 4 h 34"/>
                <a:gd name="T102" fmla="*/ 35 w 51"/>
                <a:gd name="T103" fmla="*/ 6 h 34"/>
                <a:gd name="T104" fmla="*/ 28 w 51"/>
                <a:gd name="T105" fmla="*/ 7 h 34"/>
                <a:gd name="T106" fmla="*/ 24 w 51"/>
                <a:gd name="T107" fmla="*/ 7 h 34"/>
                <a:gd name="T108" fmla="*/ 18 w 51"/>
                <a:gd name="T109" fmla="*/ 6 h 34"/>
                <a:gd name="T110" fmla="*/ 27 w 51"/>
                <a:gd name="T111" fmla="*/ 8 h 34"/>
                <a:gd name="T112" fmla="*/ 23 w 51"/>
                <a:gd name="T113" fmla="*/ 17 h 34"/>
                <a:gd name="T114" fmla="*/ 23 w 51"/>
                <a:gd name="T115"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34">
                  <a:moveTo>
                    <a:pt x="27" y="8"/>
                  </a:moveTo>
                  <a:cubicBezTo>
                    <a:pt x="27" y="8"/>
                    <a:pt x="28" y="8"/>
                    <a:pt x="28" y="8"/>
                  </a:cubicBezTo>
                  <a:cubicBezTo>
                    <a:pt x="30" y="8"/>
                    <a:pt x="30" y="8"/>
                    <a:pt x="30" y="8"/>
                  </a:cubicBezTo>
                  <a:cubicBezTo>
                    <a:pt x="31" y="7"/>
                    <a:pt x="33" y="7"/>
                    <a:pt x="34" y="7"/>
                  </a:cubicBezTo>
                  <a:cubicBezTo>
                    <a:pt x="34" y="7"/>
                    <a:pt x="33" y="8"/>
                    <a:pt x="32" y="8"/>
                  </a:cubicBezTo>
                  <a:cubicBezTo>
                    <a:pt x="31" y="9"/>
                    <a:pt x="30" y="10"/>
                    <a:pt x="29" y="11"/>
                  </a:cubicBezTo>
                  <a:cubicBezTo>
                    <a:pt x="28" y="12"/>
                    <a:pt x="27" y="12"/>
                    <a:pt x="26" y="13"/>
                  </a:cubicBezTo>
                  <a:cubicBezTo>
                    <a:pt x="26" y="13"/>
                    <a:pt x="26" y="13"/>
                    <a:pt x="26" y="14"/>
                  </a:cubicBezTo>
                  <a:cubicBezTo>
                    <a:pt x="25" y="14"/>
                    <a:pt x="24" y="14"/>
                    <a:pt x="24" y="15"/>
                  </a:cubicBezTo>
                  <a:cubicBezTo>
                    <a:pt x="23" y="15"/>
                    <a:pt x="23" y="15"/>
                    <a:pt x="22" y="16"/>
                  </a:cubicBezTo>
                  <a:cubicBezTo>
                    <a:pt x="21" y="16"/>
                    <a:pt x="20" y="16"/>
                    <a:pt x="20" y="15"/>
                  </a:cubicBezTo>
                  <a:cubicBezTo>
                    <a:pt x="19" y="15"/>
                    <a:pt x="18" y="15"/>
                    <a:pt x="18" y="15"/>
                  </a:cubicBezTo>
                  <a:cubicBezTo>
                    <a:pt x="17" y="14"/>
                    <a:pt x="17" y="14"/>
                    <a:pt x="17" y="14"/>
                  </a:cubicBezTo>
                  <a:cubicBezTo>
                    <a:pt x="17" y="14"/>
                    <a:pt x="17" y="14"/>
                    <a:pt x="16" y="14"/>
                  </a:cubicBezTo>
                  <a:cubicBezTo>
                    <a:pt x="16" y="14"/>
                    <a:pt x="16" y="14"/>
                    <a:pt x="15" y="14"/>
                  </a:cubicBezTo>
                  <a:cubicBezTo>
                    <a:pt x="15" y="13"/>
                    <a:pt x="14" y="13"/>
                    <a:pt x="13" y="13"/>
                  </a:cubicBezTo>
                  <a:cubicBezTo>
                    <a:pt x="13" y="12"/>
                    <a:pt x="12" y="12"/>
                    <a:pt x="11" y="11"/>
                  </a:cubicBezTo>
                  <a:cubicBezTo>
                    <a:pt x="13" y="12"/>
                    <a:pt x="14" y="13"/>
                    <a:pt x="15" y="14"/>
                  </a:cubicBezTo>
                  <a:cubicBezTo>
                    <a:pt x="15" y="15"/>
                    <a:pt x="16" y="15"/>
                    <a:pt x="16" y="15"/>
                  </a:cubicBezTo>
                  <a:cubicBezTo>
                    <a:pt x="16" y="15"/>
                    <a:pt x="17" y="15"/>
                    <a:pt x="17" y="15"/>
                  </a:cubicBezTo>
                  <a:cubicBezTo>
                    <a:pt x="17" y="15"/>
                    <a:pt x="17" y="15"/>
                    <a:pt x="17" y="15"/>
                  </a:cubicBezTo>
                  <a:cubicBezTo>
                    <a:pt x="18" y="16"/>
                    <a:pt x="19" y="16"/>
                    <a:pt x="19" y="16"/>
                  </a:cubicBezTo>
                  <a:cubicBezTo>
                    <a:pt x="20" y="16"/>
                    <a:pt x="21" y="17"/>
                    <a:pt x="22" y="17"/>
                  </a:cubicBezTo>
                  <a:cubicBezTo>
                    <a:pt x="22" y="17"/>
                    <a:pt x="22" y="17"/>
                    <a:pt x="23" y="17"/>
                  </a:cubicBezTo>
                  <a:cubicBezTo>
                    <a:pt x="22" y="17"/>
                    <a:pt x="22" y="17"/>
                    <a:pt x="22" y="17"/>
                  </a:cubicBezTo>
                  <a:cubicBezTo>
                    <a:pt x="22" y="18"/>
                    <a:pt x="21" y="18"/>
                    <a:pt x="21" y="18"/>
                  </a:cubicBezTo>
                  <a:cubicBezTo>
                    <a:pt x="20" y="19"/>
                    <a:pt x="20" y="19"/>
                    <a:pt x="19" y="19"/>
                  </a:cubicBezTo>
                  <a:cubicBezTo>
                    <a:pt x="18" y="20"/>
                    <a:pt x="16" y="21"/>
                    <a:pt x="15" y="22"/>
                  </a:cubicBezTo>
                  <a:cubicBezTo>
                    <a:pt x="14" y="22"/>
                    <a:pt x="13" y="22"/>
                    <a:pt x="13" y="23"/>
                  </a:cubicBezTo>
                  <a:cubicBezTo>
                    <a:pt x="12" y="23"/>
                    <a:pt x="11" y="23"/>
                    <a:pt x="10" y="23"/>
                  </a:cubicBezTo>
                  <a:cubicBezTo>
                    <a:pt x="10" y="24"/>
                    <a:pt x="9" y="24"/>
                    <a:pt x="8" y="24"/>
                  </a:cubicBezTo>
                  <a:cubicBezTo>
                    <a:pt x="7" y="24"/>
                    <a:pt x="6" y="24"/>
                    <a:pt x="6" y="24"/>
                  </a:cubicBezTo>
                  <a:cubicBezTo>
                    <a:pt x="7" y="24"/>
                    <a:pt x="9" y="24"/>
                    <a:pt x="11" y="24"/>
                  </a:cubicBezTo>
                  <a:cubicBezTo>
                    <a:pt x="12" y="24"/>
                    <a:pt x="14" y="23"/>
                    <a:pt x="15" y="23"/>
                  </a:cubicBezTo>
                  <a:cubicBezTo>
                    <a:pt x="16" y="22"/>
                    <a:pt x="17" y="22"/>
                    <a:pt x="18" y="21"/>
                  </a:cubicBezTo>
                  <a:cubicBezTo>
                    <a:pt x="17" y="22"/>
                    <a:pt x="16" y="23"/>
                    <a:pt x="15" y="24"/>
                  </a:cubicBezTo>
                  <a:cubicBezTo>
                    <a:pt x="15" y="24"/>
                    <a:pt x="14" y="25"/>
                    <a:pt x="13" y="26"/>
                  </a:cubicBezTo>
                  <a:cubicBezTo>
                    <a:pt x="11" y="27"/>
                    <a:pt x="9" y="29"/>
                    <a:pt x="6" y="30"/>
                  </a:cubicBezTo>
                  <a:cubicBezTo>
                    <a:pt x="4" y="31"/>
                    <a:pt x="2" y="33"/>
                    <a:pt x="0" y="34"/>
                  </a:cubicBezTo>
                  <a:cubicBezTo>
                    <a:pt x="4" y="32"/>
                    <a:pt x="9" y="29"/>
                    <a:pt x="13" y="27"/>
                  </a:cubicBezTo>
                  <a:cubicBezTo>
                    <a:pt x="14" y="26"/>
                    <a:pt x="15" y="25"/>
                    <a:pt x="16" y="24"/>
                  </a:cubicBezTo>
                  <a:cubicBezTo>
                    <a:pt x="17" y="24"/>
                    <a:pt x="18" y="23"/>
                    <a:pt x="19" y="22"/>
                  </a:cubicBezTo>
                  <a:cubicBezTo>
                    <a:pt x="21" y="20"/>
                    <a:pt x="23" y="19"/>
                    <a:pt x="24" y="17"/>
                  </a:cubicBezTo>
                  <a:cubicBezTo>
                    <a:pt x="26" y="15"/>
                    <a:pt x="28" y="13"/>
                    <a:pt x="30" y="12"/>
                  </a:cubicBezTo>
                  <a:cubicBezTo>
                    <a:pt x="31" y="11"/>
                    <a:pt x="32" y="10"/>
                    <a:pt x="33" y="10"/>
                  </a:cubicBezTo>
                  <a:cubicBezTo>
                    <a:pt x="34" y="9"/>
                    <a:pt x="35" y="9"/>
                    <a:pt x="36" y="8"/>
                  </a:cubicBezTo>
                  <a:cubicBezTo>
                    <a:pt x="37" y="8"/>
                    <a:pt x="38" y="7"/>
                    <a:pt x="39" y="7"/>
                  </a:cubicBezTo>
                  <a:cubicBezTo>
                    <a:pt x="40" y="7"/>
                    <a:pt x="41" y="7"/>
                    <a:pt x="42" y="6"/>
                  </a:cubicBezTo>
                  <a:cubicBezTo>
                    <a:pt x="41" y="7"/>
                    <a:pt x="40" y="8"/>
                    <a:pt x="39" y="9"/>
                  </a:cubicBezTo>
                  <a:cubicBezTo>
                    <a:pt x="38" y="10"/>
                    <a:pt x="37" y="10"/>
                    <a:pt x="37" y="11"/>
                  </a:cubicBezTo>
                  <a:cubicBezTo>
                    <a:pt x="36" y="11"/>
                    <a:pt x="35" y="12"/>
                    <a:pt x="35" y="13"/>
                  </a:cubicBezTo>
                  <a:cubicBezTo>
                    <a:pt x="34" y="14"/>
                    <a:pt x="33" y="16"/>
                    <a:pt x="32" y="17"/>
                  </a:cubicBezTo>
                  <a:cubicBezTo>
                    <a:pt x="31" y="19"/>
                    <a:pt x="30" y="20"/>
                    <a:pt x="29" y="22"/>
                  </a:cubicBezTo>
                  <a:cubicBezTo>
                    <a:pt x="28" y="23"/>
                    <a:pt x="27" y="25"/>
                    <a:pt x="26" y="26"/>
                  </a:cubicBezTo>
                  <a:cubicBezTo>
                    <a:pt x="25" y="27"/>
                    <a:pt x="23" y="29"/>
                    <a:pt x="22" y="30"/>
                  </a:cubicBezTo>
                  <a:cubicBezTo>
                    <a:pt x="21" y="31"/>
                    <a:pt x="19" y="32"/>
                    <a:pt x="18" y="33"/>
                  </a:cubicBezTo>
                  <a:cubicBezTo>
                    <a:pt x="21" y="31"/>
                    <a:pt x="24" y="29"/>
                    <a:pt x="26" y="26"/>
                  </a:cubicBezTo>
                  <a:cubicBezTo>
                    <a:pt x="27" y="25"/>
                    <a:pt x="29" y="24"/>
                    <a:pt x="30" y="22"/>
                  </a:cubicBezTo>
                  <a:cubicBezTo>
                    <a:pt x="31" y="21"/>
                    <a:pt x="32" y="19"/>
                    <a:pt x="33" y="18"/>
                  </a:cubicBezTo>
                  <a:cubicBezTo>
                    <a:pt x="34" y="16"/>
                    <a:pt x="35" y="15"/>
                    <a:pt x="36" y="13"/>
                  </a:cubicBezTo>
                  <a:cubicBezTo>
                    <a:pt x="36" y="13"/>
                    <a:pt x="37" y="12"/>
                    <a:pt x="38" y="12"/>
                  </a:cubicBezTo>
                  <a:cubicBezTo>
                    <a:pt x="38" y="11"/>
                    <a:pt x="39" y="10"/>
                    <a:pt x="40" y="10"/>
                  </a:cubicBezTo>
                  <a:cubicBezTo>
                    <a:pt x="41" y="9"/>
                    <a:pt x="42" y="8"/>
                    <a:pt x="44" y="7"/>
                  </a:cubicBezTo>
                  <a:cubicBezTo>
                    <a:pt x="44" y="6"/>
                    <a:pt x="45" y="6"/>
                    <a:pt x="46" y="5"/>
                  </a:cubicBezTo>
                  <a:cubicBezTo>
                    <a:pt x="46" y="5"/>
                    <a:pt x="46" y="5"/>
                    <a:pt x="47" y="5"/>
                  </a:cubicBezTo>
                  <a:cubicBezTo>
                    <a:pt x="47" y="5"/>
                    <a:pt x="47" y="5"/>
                    <a:pt x="47" y="5"/>
                  </a:cubicBezTo>
                  <a:cubicBezTo>
                    <a:pt x="46" y="6"/>
                    <a:pt x="46" y="8"/>
                    <a:pt x="45" y="10"/>
                  </a:cubicBezTo>
                  <a:cubicBezTo>
                    <a:pt x="45" y="11"/>
                    <a:pt x="44" y="12"/>
                    <a:pt x="44" y="13"/>
                  </a:cubicBezTo>
                  <a:cubicBezTo>
                    <a:pt x="44" y="15"/>
                    <a:pt x="44" y="16"/>
                    <a:pt x="43" y="17"/>
                  </a:cubicBezTo>
                  <a:cubicBezTo>
                    <a:pt x="43" y="20"/>
                    <a:pt x="42" y="22"/>
                    <a:pt x="41" y="24"/>
                  </a:cubicBezTo>
                  <a:cubicBezTo>
                    <a:pt x="41" y="25"/>
                    <a:pt x="40" y="26"/>
                    <a:pt x="39" y="27"/>
                  </a:cubicBezTo>
                  <a:cubicBezTo>
                    <a:pt x="38" y="28"/>
                    <a:pt x="37" y="29"/>
                    <a:pt x="37" y="30"/>
                  </a:cubicBezTo>
                  <a:cubicBezTo>
                    <a:pt x="39" y="29"/>
                    <a:pt x="40" y="27"/>
                    <a:pt x="42" y="25"/>
                  </a:cubicBezTo>
                  <a:cubicBezTo>
                    <a:pt x="42" y="23"/>
                    <a:pt x="43" y="22"/>
                    <a:pt x="43" y="21"/>
                  </a:cubicBezTo>
                  <a:cubicBezTo>
                    <a:pt x="44" y="21"/>
                    <a:pt x="44" y="20"/>
                    <a:pt x="44" y="19"/>
                  </a:cubicBezTo>
                  <a:cubicBezTo>
                    <a:pt x="44" y="19"/>
                    <a:pt x="44" y="19"/>
                    <a:pt x="44" y="18"/>
                  </a:cubicBezTo>
                  <a:cubicBezTo>
                    <a:pt x="44" y="18"/>
                    <a:pt x="44" y="18"/>
                    <a:pt x="44" y="17"/>
                  </a:cubicBezTo>
                  <a:cubicBezTo>
                    <a:pt x="45" y="15"/>
                    <a:pt x="45" y="12"/>
                    <a:pt x="46" y="10"/>
                  </a:cubicBezTo>
                  <a:cubicBezTo>
                    <a:pt x="47" y="9"/>
                    <a:pt x="47" y="8"/>
                    <a:pt x="47" y="7"/>
                  </a:cubicBezTo>
                  <a:cubicBezTo>
                    <a:pt x="48" y="6"/>
                    <a:pt x="48" y="5"/>
                    <a:pt x="49" y="4"/>
                  </a:cubicBezTo>
                  <a:cubicBezTo>
                    <a:pt x="49" y="4"/>
                    <a:pt x="50" y="3"/>
                    <a:pt x="50" y="3"/>
                  </a:cubicBezTo>
                  <a:cubicBezTo>
                    <a:pt x="51" y="3"/>
                    <a:pt x="51" y="2"/>
                    <a:pt x="50" y="2"/>
                  </a:cubicBezTo>
                  <a:cubicBezTo>
                    <a:pt x="50" y="1"/>
                    <a:pt x="50" y="1"/>
                    <a:pt x="49" y="1"/>
                  </a:cubicBezTo>
                  <a:cubicBezTo>
                    <a:pt x="48" y="2"/>
                    <a:pt x="47" y="3"/>
                    <a:pt x="46" y="3"/>
                  </a:cubicBezTo>
                  <a:cubicBezTo>
                    <a:pt x="45" y="3"/>
                    <a:pt x="45" y="4"/>
                    <a:pt x="44" y="4"/>
                  </a:cubicBezTo>
                  <a:cubicBezTo>
                    <a:pt x="44" y="4"/>
                    <a:pt x="44" y="4"/>
                    <a:pt x="43" y="4"/>
                  </a:cubicBezTo>
                  <a:cubicBezTo>
                    <a:pt x="43" y="3"/>
                    <a:pt x="42" y="3"/>
                    <a:pt x="42" y="3"/>
                  </a:cubicBezTo>
                  <a:cubicBezTo>
                    <a:pt x="42" y="3"/>
                    <a:pt x="41" y="3"/>
                    <a:pt x="41" y="2"/>
                  </a:cubicBezTo>
                  <a:cubicBezTo>
                    <a:pt x="41" y="2"/>
                    <a:pt x="41" y="2"/>
                    <a:pt x="41" y="2"/>
                  </a:cubicBezTo>
                  <a:cubicBezTo>
                    <a:pt x="41" y="2"/>
                    <a:pt x="40" y="2"/>
                    <a:pt x="40" y="2"/>
                  </a:cubicBezTo>
                  <a:cubicBezTo>
                    <a:pt x="40" y="2"/>
                    <a:pt x="39" y="1"/>
                    <a:pt x="38" y="1"/>
                  </a:cubicBezTo>
                  <a:cubicBezTo>
                    <a:pt x="37" y="1"/>
                    <a:pt x="36" y="0"/>
                    <a:pt x="35" y="0"/>
                  </a:cubicBezTo>
                  <a:cubicBezTo>
                    <a:pt x="34" y="0"/>
                    <a:pt x="34" y="0"/>
                    <a:pt x="33" y="0"/>
                  </a:cubicBezTo>
                  <a:cubicBezTo>
                    <a:pt x="32" y="0"/>
                    <a:pt x="32" y="0"/>
                    <a:pt x="31" y="0"/>
                  </a:cubicBezTo>
                  <a:cubicBezTo>
                    <a:pt x="32" y="0"/>
                    <a:pt x="32" y="0"/>
                    <a:pt x="33" y="0"/>
                  </a:cubicBezTo>
                  <a:cubicBezTo>
                    <a:pt x="33" y="0"/>
                    <a:pt x="34" y="1"/>
                    <a:pt x="35" y="1"/>
                  </a:cubicBezTo>
                  <a:cubicBezTo>
                    <a:pt x="36" y="1"/>
                    <a:pt x="37" y="2"/>
                    <a:pt x="38" y="2"/>
                  </a:cubicBezTo>
                  <a:cubicBezTo>
                    <a:pt x="39" y="2"/>
                    <a:pt x="39" y="3"/>
                    <a:pt x="40" y="3"/>
                  </a:cubicBezTo>
                  <a:cubicBezTo>
                    <a:pt x="40" y="3"/>
                    <a:pt x="40" y="3"/>
                    <a:pt x="40" y="3"/>
                  </a:cubicBezTo>
                  <a:cubicBezTo>
                    <a:pt x="40" y="3"/>
                    <a:pt x="40" y="3"/>
                    <a:pt x="40" y="3"/>
                  </a:cubicBezTo>
                  <a:cubicBezTo>
                    <a:pt x="41" y="3"/>
                    <a:pt x="41" y="4"/>
                    <a:pt x="41" y="4"/>
                  </a:cubicBezTo>
                  <a:cubicBezTo>
                    <a:pt x="42" y="4"/>
                    <a:pt x="42" y="4"/>
                    <a:pt x="42" y="4"/>
                  </a:cubicBezTo>
                  <a:cubicBezTo>
                    <a:pt x="42" y="5"/>
                    <a:pt x="41" y="5"/>
                    <a:pt x="41" y="5"/>
                  </a:cubicBezTo>
                  <a:cubicBezTo>
                    <a:pt x="35" y="6"/>
                    <a:pt x="35" y="6"/>
                    <a:pt x="35" y="6"/>
                  </a:cubicBezTo>
                  <a:cubicBezTo>
                    <a:pt x="33" y="6"/>
                    <a:pt x="31" y="6"/>
                    <a:pt x="29" y="7"/>
                  </a:cubicBezTo>
                  <a:cubicBezTo>
                    <a:pt x="28" y="7"/>
                    <a:pt x="28" y="7"/>
                    <a:pt x="28" y="7"/>
                  </a:cubicBezTo>
                  <a:cubicBezTo>
                    <a:pt x="28" y="7"/>
                    <a:pt x="27" y="7"/>
                    <a:pt x="27" y="7"/>
                  </a:cubicBezTo>
                  <a:cubicBezTo>
                    <a:pt x="26" y="7"/>
                    <a:pt x="25" y="7"/>
                    <a:pt x="24" y="7"/>
                  </a:cubicBezTo>
                  <a:cubicBezTo>
                    <a:pt x="23" y="7"/>
                    <a:pt x="22" y="7"/>
                    <a:pt x="21" y="7"/>
                  </a:cubicBezTo>
                  <a:cubicBezTo>
                    <a:pt x="20" y="6"/>
                    <a:pt x="19" y="6"/>
                    <a:pt x="18" y="6"/>
                  </a:cubicBezTo>
                  <a:cubicBezTo>
                    <a:pt x="20" y="7"/>
                    <a:pt x="22" y="7"/>
                    <a:pt x="24" y="8"/>
                  </a:cubicBezTo>
                  <a:cubicBezTo>
                    <a:pt x="25" y="8"/>
                    <a:pt x="26" y="8"/>
                    <a:pt x="27" y="8"/>
                  </a:cubicBezTo>
                  <a:close/>
                  <a:moveTo>
                    <a:pt x="23" y="16"/>
                  </a:moveTo>
                  <a:cubicBezTo>
                    <a:pt x="23" y="16"/>
                    <a:pt x="23" y="17"/>
                    <a:pt x="23" y="17"/>
                  </a:cubicBezTo>
                  <a:cubicBezTo>
                    <a:pt x="23" y="16"/>
                    <a:pt x="23" y="16"/>
                    <a:pt x="23" y="16"/>
                  </a:cubicBezTo>
                  <a:cubicBezTo>
                    <a:pt x="23" y="16"/>
                    <a:pt x="23" y="16"/>
                    <a:pt x="23" y="1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2266"/>
            <p:cNvSpPr>
              <a:spLocks/>
            </p:cNvSpPr>
            <p:nvPr/>
          </p:nvSpPr>
          <p:spPr bwMode="auto">
            <a:xfrm>
              <a:off x="4452893" y="3995759"/>
              <a:ext cx="104776" cy="203201"/>
            </a:xfrm>
            <a:custGeom>
              <a:avLst/>
              <a:gdLst>
                <a:gd name="T0" fmla="*/ 0 w 28"/>
                <a:gd name="T1" fmla="*/ 18 h 54"/>
                <a:gd name="T2" fmla="*/ 2 w 28"/>
                <a:gd name="T3" fmla="*/ 21 h 54"/>
                <a:gd name="T4" fmla="*/ 8 w 28"/>
                <a:gd name="T5" fmla="*/ 30 h 54"/>
                <a:gd name="T6" fmla="*/ 20 w 28"/>
                <a:gd name="T7" fmla="*/ 41 h 54"/>
                <a:gd name="T8" fmla="*/ 25 w 28"/>
                <a:gd name="T9" fmla="*/ 49 h 54"/>
                <a:gd name="T10" fmla="*/ 28 w 28"/>
                <a:gd name="T11" fmla="*/ 54 h 54"/>
                <a:gd name="T12" fmla="*/ 25 w 28"/>
                <a:gd name="T13" fmla="*/ 45 h 54"/>
                <a:gd name="T14" fmla="*/ 11 w 28"/>
                <a:gd name="T15" fmla="*/ 21 h 54"/>
                <a:gd name="T16" fmla="*/ 6 w 28"/>
                <a:gd name="T17" fmla="*/ 10 h 54"/>
                <a:gd name="T18" fmla="*/ 2 w 28"/>
                <a:gd name="T19" fmla="*/ 0 h 54"/>
                <a:gd name="T20" fmla="*/ 2 w 28"/>
                <a:gd name="T21" fmla="*/ 0 h 54"/>
                <a:gd name="T22" fmla="*/ 0 w 28"/>
                <a:gd name="T2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54">
                  <a:moveTo>
                    <a:pt x="0" y="18"/>
                  </a:moveTo>
                  <a:cubicBezTo>
                    <a:pt x="1" y="19"/>
                    <a:pt x="1" y="20"/>
                    <a:pt x="2" y="21"/>
                  </a:cubicBezTo>
                  <a:cubicBezTo>
                    <a:pt x="4" y="24"/>
                    <a:pt x="6" y="27"/>
                    <a:pt x="8" y="30"/>
                  </a:cubicBezTo>
                  <a:cubicBezTo>
                    <a:pt x="11" y="34"/>
                    <a:pt x="16" y="37"/>
                    <a:pt x="20" y="41"/>
                  </a:cubicBezTo>
                  <a:cubicBezTo>
                    <a:pt x="22" y="43"/>
                    <a:pt x="24" y="46"/>
                    <a:pt x="25" y="49"/>
                  </a:cubicBezTo>
                  <a:cubicBezTo>
                    <a:pt x="25" y="51"/>
                    <a:pt x="27" y="53"/>
                    <a:pt x="28" y="54"/>
                  </a:cubicBezTo>
                  <a:cubicBezTo>
                    <a:pt x="26" y="51"/>
                    <a:pt x="26" y="47"/>
                    <a:pt x="25" y="45"/>
                  </a:cubicBezTo>
                  <a:cubicBezTo>
                    <a:pt x="23" y="35"/>
                    <a:pt x="16" y="29"/>
                    <a:pt x="11" y="21"/>
                  </a:cubicBezTo>
                  <a:cubicBezTo>
                    <a:pt x="9" y="17"/>
                    <a:pt x="8" y="13"/>
                    <a:pt x="6" y="10"/>
                  </a:cubicBezTo>
                  <a:cubicBezTo>
                    <a:pt x="4" y="7"/>
                    <a:pt x="3" y="3"/>
                    <a:pt x="2" y="0"/>
                  </a:cubicBezTo>
                  <a:cubicBezTo>
                    <a:pt x="2" y="0"/>
                    <a:pt x="2" y="0"/>
                    <a:pt x="2" y="0"/>
                  </a:cubicBezTo>
                  <a:cubicBezTo>
                    <a:pt x="2" y="6"/>
                    <a:pt x="1" y="12"/>
                    <a:pt x="0"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84" name="Picture 2267"/>
            <p:cNvPicPr>
              <a:picLocks noChangeAspect="1" noChangeArrowheads="1"/>
            </p:cNvPicPr>
            <p:nvPr/>
          </p:nvPicPr>
          <p:blipFill>
            <a:blip r:embed="rId84" cstate="screen">
              <a:extLst>
                <a:ext uri="{28A0092B-C50C-407E-A947-70E740481C1C}">
                  <a14:useLocalDpi xmlns:a14="http://schemas.microsoft.com/office/drawing/2010/main"/>
                </a:ext>
              </a:extLst>
            </a:blip>
            <a:srcRect/>
            <a:stretch>
              <a:fillRect/>
            </a:stretch>
          </p:blipFill>
          <p:spPr bwMode="auto">
            <a:xfrm>
              <a:off x="4433843" y="4044972"/>
              <a:ext cx="136526" cy="169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5" name="Picture 2268"/>
            <p:cNvPicPr>
              <a:picLocks noChangeAspect="1" noChangeArrowheads="1"/>
            </p:cNvPicPr>
            <p:nvPr/>
          </p:nvPicPr>
          <p:blipFill>
            <a:blip r:embed="rId85" cstate="screen">
              <a:extLst>
                <a:ext uri="{28A0092B-C50C-407E-A947-70E740481C1C}">
                  <a14:useLocalDpi xmlns:a14="http://schemas.microsoft.com/office/drawing/2010/main"/>
                </a:ext>
              </a:extLst>
            </a:blip>
            <a:srcRect/>
            <a:stretch>
              <a:fillRect/>
            </a:stretch>
          </p:blipFill>
          <p:spPr bwMode="auto">
            <a:xfrm>
              <a:off x="4444956" y="3987822"/>
              <a:ext cx="168276" cy="236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 name="Freeform 2269"/>
            <p:cNvSpPr>
              <a:spLocks/>
            </p:cNvSpPr>
            <p:nvPr/>
          </p:nvSpPr>
          <p:spPr bwMode="auto">
            <a:xfrm>
              <a:off x="4490993" y="4025922"/>
              <a:ext cx="52388" cy="90488"/>
            </a:xfrm>
            <a:custGeom>
              <a:avLst/>
              <a:gdLst>
                <a:gd name="T0" fmla="*/ 4 w 14"/>
                <a:gd name="T1" fmla="*/ 13 h 24"/>
                <a:gd name="T2" fmla="*/ 10 w 14"/>
                <a:gd name="T3" fmla="*/ 24 h 24"/>
                <a:gd name="T4" fmla="*/ 8 w 14"/>
                <a:gd name="T5" fmla="*/ 18 h 24"/>
                <a:gd name="T6" fmla="*/ 11 w 14"/>
                <a:gd name="T7" fmla="*/ 11 h 24"/>
                <a:gd name="T8" fmla="*/ 14 w 14"/>
                <a:gd name="T9" fmla="*/ 7 h 24"/>
                <a:gd name="T10" fmla="*/ 2 w 14"/>
                <a:gd name="T11" fmla="*/ 0 h 24"/>
                <a:gd name="T12" fmla="*/ 4 w 14"/>
                <a:gd name="T13" fmla="*/ 13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4" y="13"/>
                  </a:moveTo>
                  <a:cubicBezTo>
                    <a:pt x="5" y="18"/>
                    <a:pt x="7" y="21"/>
                    <a:pt x="10" y="24"/>
                  </a:cubicBezTo>
                  <a:cubicBezTo>
                    <a:pt x="9" y="22"/>
                    <a:pt x="8" y="20"/>
                    <a:pt x="8" y="18"/>
                  </a:cubicBezTo>
                  <a:cubicBezTo>
                    <a:pt x="7" y="15"/>
                    <a:pt x="9" y="13"/>
                    <a:pt x="11" y="11"/>
                  </a:cubicBezTo>
                  <a:cubicBezTo>
                    <a:pt x="12" y="10"/>
                    <a:pt x="14" y="9"/>
                    <a:pt x="14" y="7"/>
                  </a:cubicBezTo>
                  <a:cubicBezTo>
                    <a:pt x="10" y="4"/>
                    <a:pt x="6" y="2"/>
                    <a:pt x="2" y="0"/>
                  </a:cubicBezTo>
                  <a:cubicBezTo>
                    <a:pt x="0" y="4"/>
                    <a:pt x="2" y="10"/>
                    <a:pt x="4"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2270"/>
            <p:cNvSpPr>
              <a:spLocks/>
            </p:cNvSpPr>
            <p:nvPr/>
          </p:nvSpPr>
          <p:spPr bwMode="auto">
            <a:xfrm>
              <a:off x="4452893" y="4135460"/>
              <a:ext cx="146051" cy="160339"/>
            </a:xfrm>
            <a:custGeom>
              <a:avLst/>
              <a:gdLst>
                <a:gd name="T0" fmla="*/ 28 w 39"/>
                <a:gd name="T1" fmla="*/ 17 h 43"/>
                <a:gd name="T2" fmla="*/ 21 w 39"/>
                <a:gd name="T3" fmla="*/ 14 h 43"/>
                <a:gd name="T4" fmla="*/ 14 w 39"/>
                <a:gd name="T5" fmla="*/ 11 h 43"/>
                <a:gd name="T6" fmla="*/ 0 w 39"/>
                <a:gd name="T7" fmla="*/ 0 h 43"/>
                <a:gd name="T8" fmla="*/ 0 w 39"/>
                <a:gd name="T9" fmla="*/ 0 h 43"/>
                <a:gd name="T10" fmla="*/ 11 w 39"/>
                <a:gd name="T11" fmla="*/ 16 h 43"/>
                <a:gd name="T12" fmla="*/ 28 w 39"/>
                <a:gd name="T13" fmla="*/ 20 h 43"/>
                <a:gd name="T14" fmla="*/ 32 w 39"/>
                <a:gd name="T15" fmla="*/ 30 h 43"/>
                <a:gd name="T16" fmla="*/ 34 w 39"/>
                <a:gd name="T17" fmla="*/ 38 h 43"/>
                <a:gd name="T18" fmla="*/ 38 w 39"/>
                <a:gd name="T19" fmla="*/ 43 h 43"/>
                <a:gd name="T20" fmla="*/ 39 w 39"/>
                <a:gd name="T21" fmla="*/ 41 h 43"/>
                <a:gd name="T22" fmla="*/ 35 w 39"/>
                <a:gd name="T23" fmla="*/ 37 h 43"/>
                <a:gd name="T24" fmla="*/ 33 w 39"/>
                <a:gd name="T25" fmla="*/ 30 h 43"/>
                <a:gd name="T26" fmla="*/ 29 w 39"/>
                <a:gd name="T27" fmla="*/ 20 h 43"/>
                <a:gd name="T28" fmla="*/ 28 w 39"/>
                <a:gd name="T29"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3">
                  <a:moveTo>
                    <a:pt x="28" y="17"/>
                  </a:moveTo>
                  <a:cubicBezTo>
                    <a:pt x="26" y="16"/>
                    <a:pt x="23" y="15"/>
                    <a:pt x="21" y="14"/>
                  </a:cubicBezTo>
                  <a:cubicBezTo>
                    <a:pt x="19" y="12"/>
                    <a:pt x="16" y="12"/>
                    <a:pt x="14" y="11"/>
                  </a:cubicBezTo>
                  <a:cubicBezTo>
                    <a:pt x="8" y="9"/>
                    <a:pt x="4" y="6"/>
                    <a:pt x="0" y="0"/>
                  </a:cubicBezTo>
                  <a:cubicBezTo>
                    <a:pt x="0" y="0"/>
                    <a:pt x="0" y="0"/>
                    <a:pt x="0" y="0"/>
                  </a:cubicBezTo>
                  <a:cubicBezTo>
                    <a:pt x="2" y="6"/>
                    <a:pt x="6" y="12"/>
                    <a:pt x="11" y="16"/>
                  </a:cubicBezTo>
                  <a:cubicBezTo>
                    <a:pt x="14" y="19"/>
                    <a:pt x="22" y="23"/>
                    <a:pt x="28" y="20"/>
                  </a:cubicBezTo>
                  <a:cubicBezTo>
                    <a:pt x="32" y="23"/>
                    <a:pt x="31" y="27"/>
                    <a:pt x="32" y="30"/>
                  </a:cubicBezTo>
                  <a:cubicBezTo>
                    <a:pt x="33" y="33"/>
                    <a:pt x="33" y="35"/>
                    <a:pt x="34" y="38"/>
                  </a:cubicBezTo>
                  <a:cubicBezTo>
                    <a:pt x="35" y="40"/>
                    <a:pt x="36" y="41"/>
                    <a:pt x="38" y="43"/>
                  </a:cubicBezTo>
                  <a:cubicBezTo>
                    <a:pt x="38" y="42"/>
                    <a:pt x="39" y="42"/>
                    <a:pt x="39" y="41"/>
                  </a:cubicBezTo>
                  <a:cubicBezTo>
                    <a:pt x="38" y="40"/>
                    <a:pt x="36" y="39"/>
                    <a:pt x="35" y="37"/>
                  </a:cubicBezTo>
                  <a:cubicBezTo>
                    <a:pt x="34" y="35"/>
                    <a:pt x="33" y="32"/>
                    <a:pt x="33" y="30"/>
                  </a:cubicBezTo>
                  <a:cubicBezTo>
                    <a:pt x="32" y="26"/>
                    <a:pt x="32" y="22"/>
                    <a:pt x="29" y="20"/>
                  </a:cubicBezTo>
                  <a:cubicBezTo>
                    <a:pt x="29" y="19"/>
                    <a:pt x="28" y="18"/>
                    <a:pt x="28"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271"/>
            <p:cNvSpPr>
              <a:spLocks noEditPoints="1"/>
            </p:cNvSpPr>
            <p:nvPr/>
          </p:nvSpPr>
          <p:spPr bwMode="auto">
            <a:xfrm>
              <a:off x="4457656" y="4006872"/>
              <a:ext cx="119063" cy="203201"/>
            </a:xfrm>
            <a:custGeom>
              <a:avLst/>
              <a:gdLst>
                <a:gd name="T0" fmla="*/ 24 w 32"/>
                <a:gd name="T1" fmla="*/ 31 h 54"/>
                <a:gd name="T2" fmla="*/ 24 w 32"/>
                <a:gd name="T3" fmla="*/ 37 h 54"/>
                <a:gd name="T4" fmla="*/ 21 w 32"/>
                <a:gd name="T5" fmla="*/ 31 h 54"/>
                <a:gd name="T6" fmla="*/ 19 w 32"/>
                <a:gd name="T7" fmla="*/ 27 h 54"/>
                <a:gd name="T8" fmla="*/ 17 w 32"/>
                <a:gd name="T9" fmla="*/ 23 h 54"/>
                <a:gd name="T10" fmla="*/ 19 w 32"/>
                <a:gd name="T11" fmla="*/ 19 h 54"/>
                <a:gd name="T12" fmla="*/ 19 w 32"/>
                <a:gd name="T13" fmla="*/ 18 h 54"/>
                <a:gd name="T14" fmla="*/ 21 w 32"/>
                <a:gd name="T15" fmla="*/ 15 h 54"/>
                <a:gd name="T16" fmla="*/ 19 w 32"/>
                <a:gd name="T17" fmla="*/ 17 h 54"/>
                <a:gd name="T18" fmla="*/ 18 w 32"/>
                <a:gd name="T19" fmla="*/ 18 h 54"/>
                <a:gd name="T20" fmla="*/ 17 w 32"/>
                <a:gd name="T21" fmla="*/ 21 h 54"/>
                <a:gd name="T22" fmla="*/ 16 w 32"/>
                <a:gd name="T23" fmla="*/ 24 h 54"/>
                <a:gd name="T24" fmla="*/ 15 w 32"/>
                <a:gd name="T25" fmla="*/ 22 h 54"/>
                <a:gd name="T26" fmla="*/ 12 w 32"/>
                <a:gd name="T27" fmla="*/ 16 h 54"/>
                <a:gd name="T28" fmla="*/ 11 w 32"/>
                <a:gd name="T29" fmla="*/ 11 h 54"/>
                <a:gd name="T30" fmla="*/ 10 w 32"/>
                <a:gd name="T31" fmla="*/ 6 h 54"/>
                <a:gd name="T32" fmla="*/ 11 w 32"/>
                <a:gd name="T33" fmla="*/ 16 h 54"/>
                <a:gd name="T34" fmla="*/ 10 w 32"/>
                <a:gd name="T35" fmla="*/ 16 h 54"/>
                <a:gd name="T36" fmla="*/ 5 w 32"/>
                <a:gd name="T37" fmla="*/ 6 h 54"/>
                <a:gd name="T38" fmla="*/ 7 w 32"/>
                <a:gd name="T39" fmla="*/ 13 h 54"/>
                <a:gd name="T40" fmla="*/ 11 w 32"/>
                <a:gd name="T41" fmla="*/ 20 h 54"/>
                <a:gd name="T42" fmla="*/ 20 w 32"/>
                <a:gd name="T43" fmla="*/ 32 h 54"/>
                <a:gd name="T44" fmla="*/ 23 w 32"/>
                <a:gd name="T45" fmla="*/ 38 h 54"/>
                <a:gd name="T46" fmla="*/ 24 w 32"/>
                <a:gd name="T47" fmla="*/ 45 h 54"/>
                <a:gd name="T48" fmla="*/ 20 w 32"/>
                <a:gd name="T49" fmla="*/ 39 h 54"/>
                <a:gd name="T50" fmla="*/ 14 w 32"/>
                <a:gd name="T51" fmla="*/ 33 h 54"/>
                <a:gd name="T52" fmla="*/ 6 w 32"/>
                <a:gd name="T53" fmla="*/ 26 h 54"/>
                <a:gd name="T54" fmla="*/ 0 w 32"/>
                <a:gd name="T55" fmla="*/ 17 h 54"/>
                <a:gd name="T56" fmla="*/ 10 w 32"/>
                <a:gd name="T57" fmla="*/ 30 h 54"/>
                <a:gd name="T58" fmla="*/ 18 w 32"/>
                <a:gd name="T59" fmla="*/ 37 h 54"/>
                <a:gd name="T60" fmla="*/ 21 w 32"/>
                <a:gd name="T61" fmla="*/ 42 h 54"/>
                <a:gd name="T62" fmla="*/ 25 w 32"/>
                <a:gd name="T63" fmla="*/ 48 h 54"/>
                <a:gd name="T64" fmla="*/ 25 w 32"/>
                <a:gd name="T65" fmla="*/ 49 h 54"/>
                <a:gd name="T66" fmla="*/ 17 w 32"/>
                <a:gd name="T67" fmla="*/ 46 h 54"/>
                <a:gd name="T68" fmla="*/ 6 w 32"/>
                <a:gd name="T69" fmla="*/ 42 h 54"/>
                <a:gd name="T70" fmla="*/ 1 w 32"/>
                <a:gd name="T71" fmla="*/ 36 h 54"/>
                <a:gd name="T72" fmla="*/ 9 w 32"/>
                <a:gd name="T73" fmla="*/ 44 h 54"/>
                <a:gd name="T74" fmla="*/ 12 w 32"/>
                <a:gd name="T75" fmla="*/ 45 h 54"/>
                <a:gd name="T76" fmla="*/ 20 w 32"/>
                <a:gd name="T77" fmla="*/ 48 h 54"/>
                <a:gd name="T78" fmla="*/ 26 w 32"/>
                <a:gd name="T79" fmla="*/ 51 h 54"/>
                <a:gd name="T80" fmla="*/ 28 w 32"/>
                <a:gd name="T81" fmla="*/ 53 h 54"/>
                <a:gd name="T82" fmla="*/ 27 w 32"/>
                <a:gd name="T83" fmla="*/ 49 h 54"/>
                <a:gd name="T84" fmla="*/ 27 w 32"/>
                <a:gd name="T85" fmla="*/ 46 h 54"/>
                <a:gd name="T86" fmla="*/ 28 w 32"/>
                <a:gd name="T87" fmla="*/ 44 h 54"/>
                <a:gd name="T88" fmla="*/ 29 w 32"/>
                <a:gd name="T89" fmla="*/ 43 h 54"/>
                <a:gd name="T90" fmla="*/ 31 w 32"/>
                <a:gd name="T91" fmla="*/ 38 h 54"/>
                <a:gd name="T92" fmla="*/ 32 w 32"/>
                <a:gd name="T93" fmla="*/ 34 h 54"/>
                <a:gd name="T94" fmla="*/ 30 w 32"/>
                <a:gd name="T95" fmla="*/ 38 h 54"/>
                <a:gd name="T96" fmla="*/ 28 w 32"/>
                <a:gd name="T97" fmla="*/ 43 h 54"/>
                <a:gd name="T98" fmla="*/ 27 w 32"/>
                <a:gd name="T99" fmla="*/ 43 h 54"/>
                <a:gd name="T100" fmla="*/ 26 w 32"/>
                <a:gd name="T101" fmla="*/ 45 h 54"/>
                <a:gd name="T102" fmla="*/ 25 w 32"/>
                <a:gd name="T103" fmla="*/ 38 h 54"/>
                <a:gd name="T104" fmla="*/ 25 w 32"/>
                <a:gd name="T105" fmla="*/ 31 h 54"/>
                <a:gd name="T106" fmla="*/ 25 w 32"/>
                <a:gd name="T107" fmla="*/ 26 h 54"/>
                <a:gd name="T108" fmla="*/ 27 w 32"/>
                <a:gd name="T109" fmla="*/ 20 h 54"/>
                <a:gd name="T110" fmla="*/ 24 w 32"/>
                <a:gd name="T111" fmla="*/ 29 h 54"/>
                <a:gd name="T112" fmla="*/ 16 w 32"/>
                <a:gd name="T113" fmla="*/ 24 h 54"/>
                <a:gd name="T114" fmla="*/ 16 w 32"/>
                <a:gd name="T11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 h="54">
                  <a:moveTo>
                    <a:pt x="24" y="29"/>
                  </a:moveTo>
                  <a:cubicBezTo>
                    <a:pt x="24" y="29"/>
                    <a:pt x="24" y="30"/>
                    <a:pt x="24" y="31"/>
                  </a:cubicBezTo>
                  <a:cubicBezTo>
                    <a:pt x="24" y="32"/>
                    <a:pt x="24" y="32"/>
                    <a:pt x="24" y="32"/>
                  </a:cubicBezTo>
                  <a:cubicBezTo>
                    <a:pt x="24" y="34"/>
                    <a:pt x="24" y="35"/>
                    <a:pt x="24" y="37"/>
                  </a:cubicBezTo>
                  <a:cubicBezTo>
                    <a:pt x="24" y="36"/>
                    <a:pt x="24" y="35"/>
                    <a:pt x="23" y="34"/>
                  </a:cubicBezTo>
                  <a:cubicBezTo>
                    <a:pt x="23" y="33"/>
                    <a:pt x="22" y="32"/>
                    <a:pt x="21" y="31"/>
                  </a:cubicBezTo>
                  <a:cubicBezTo>
                    <a:pt x="21" y="30"/>
                    <a:pt x="20" y="29"/>
                    <a:pt x="19" y="28"/>
                  </a:cubicBezTo>
                  <a:cubicBezTo>
                    <a:pt x="19" y="28"/>
                    <a:pt x="19" y="28"/>
                    <a:pt x="19" y="27"/>
                  </a:cubicBezTo>
                  <a:cubicBezTo>
                    <a:pt x="18" y="27"/>
                    <a:pt x="18" y="26"/>
                    <a:pt x="18" y="25"/>
                  </a:cubicBezTo>
                  <a:cubicBezTo>
                    <a:pt x="17" y="25"/>
                    <a:pt x="17" y="24"/>
                    <a:pt x="17" y="23"/>
                  </a:cubicBezTo>
                  <a:cubicBezTo>
                    <a:pt x="17" y="23"/>
                    <a:pt x="17" y="22"/>
                    <a:pt x="18" y="21"/>
                  </a:cubicBezTo>
                  <a:cubicBezTo>
                    <a:pt x="18" y="21"/>
                    <a:pt x="18" y="20"/>
                    <a:pt x="19" y="19"/>
                  </a:cubicBezTo>
                  <a:cubicBezTo>
                    <a:pt x="19" y="19"/>
                    <a:pt x="19" y="19"/>
                    <a:pt x="19" y="19"/>
                  </a:cubicBezTo>
                  <a:cubicBezTo>
                    <a:pt x="19" y="18"/>
                    <a:pt x="19" y="18"/>
                    <a:pt x="19" y="18"/>
                  </a:cubicBezTo>
                  <a:cubicBezTo>
                    <a:pt x="19" y="18"/>
                    <a:pt x="19" y="18"/>
                    <a:pt x="20" y="17"/>
                  </a:cubicBezTo>
                  <a:cubicBezTo>
                    <a:pt x="20" y="17"/>
                    <a:pt x="21" y="16"/>
                    <a:pt x="21" y="15"/>
                  </a:cubicBezTo>
                  <a:cubicBezTo>
                    <a:pt x="22" y="15"/>
                    <a:pt x="22" y="14"/>
                    <a:pt x="23" y="14"/>
                  </a:cubicBezTo>
                  <a:cubicBezTo>
                    <a:pt x="21" y="15"/>
                    <a:pt x="20" y="16"/>
                    <a:pt x="19" y="17"/>
                  </a:cubicBezTo>
                  <a:cubicBezTo>
                    <a:pt x="19" y="17"/>
                    <a:pt x="19" y="17"/>
                    <a:pt x="19" y="18"/>
                  </a:cubicBezTo>
                  <a:cubicBezTo>
                    <a:pt x="18" y="18"/>
                    <a:pt x="18" y="18"/>
                    <a:pt x="18" y="18"/>
                  </a:cubicBezTo>
                  <a:cubicBezTo>
                    <a:pt x="18" y="19"/>
                    <a:pt x="18" y="19"/>
                    <a:pt x="18" y="19"/>
                  </a:cubicBezTo>
                  <a:cubicBezTo>
                    <a:pt x="18" y="20"/>
                    <a:pt x="17" y="20"/>
                    <a:pt x="17" y="21"/>
                  </a:cubicBezTo>
                  <a:cubicBezTo>
                    <a:pt x="16" y="22"/>
                    <a:pt x="16" y="23"/>
                    <a:pt x="16" y="23"/>
                  </a:cubicBezTo>
                  <a:cubicBezTo>
                    <a:pt x="16" y="24"/>
                    <a:pt x="16" y="24"/>
                    <a:pt x="16" y="24"/>
                  </a:cubicBezTo>
                  <a:cubicBezTo>
                    <a:pt x="16" y="24"/>
                    <a:pt x="16" y="23"/>
                    <a:pt x="16" y="23"/>
                  </a:cubicBezTo>
                  <a:cubicBezTo>
                    <a:pt x="15" y="23"/>
                    <a:pt x="15" y="23"/>
                    <a:pt x="15" y="22"/>
                  </a:cubicBezTo>
                  <a:cubicBezTo>
                    <a:pt x="14" y="22"/>
                    <a:pt x="14" y="21"/>
                    <a:pt x="14" y="20"/>
                  </a:cubicBezTo>
                  <a:cubicBezTo>
                    <a:pt x="13" y="19"/>
                    <a:pt x="12" y="17"/>
                    <a:pt x="12" y="16"/>
                  </a:cubicBezTo>
                  <a:cubicBezTo>
                    <a:pt x="12" y="15"/>
                    <a:pt x="11" y="14"/>
                    <a:pt x="11" y="13"/>
                  </a:cubicBezTo>
                  <a:cubicBezTo>
                    <a:pt x="11" y="13"/>
                    <a:pt x="11" y="12"/>
                    <a:pt x="11" y="11"/>
                  </a:cubicBezTo>
                  <a:cubicBezTo>
                    <a:pt x="11" y="10"/>
                    <a:pt x="10" y="10"/>
                    <a:pt x="10" y="9"/>
                  </a:cubicBezTo>
                  <a:cubicBezTo>
                    <a:pt x="10" y="8"/>
                    <a:pt x="10" y="7"/>
                    <a:pt x="10" y="6"/>
                  </a:cubicBezTo>
                  <a:cubicBezTo>
                    <a:pt x="10" y="8"/>
                    <a:pt x="10" y="10"/>
                    <a:pt x="10" y="11"/>
                  </a:cubicBezTo>
                  <a:cubicBezTo>
                    <a:pt x="10" y="13"/>
                    <a:pt x="11" y="14"/>
                    <a:pt x="11" y="16"/>
                  </a:cubicBezTo>
                  <a:cubicBezTo>
                    <a:pt x="11" y="17"/>
                    <a:pt x="12" y="18"/>
                    <a:pt x="12" y="19"/>
                  </a:cubicBezTo>
                  <a:cubicBezTo>
                    <a:pt x="11" y="18"/>
                    <a:pt x="11" y="17"/>
                    <a:pt x="10" y="16"/>
                  </a:cubicBezTo>
                  <a:cubicBezTo>
                    <a:pt x="9" y="15"/>
                    <a:pt x="9" y="14"/>
                    <a:pt x="8" y="13"/>
                  </a:cubicBezTo>
                  <a:cubicBezTo>
                    <a:pt x="7" y="11"/>
                    <a:pt x="6" y="9"/>
                    <a:pt x="5" y="6"/>
                  </a:cubicBezTo>
                  <a:cubicBezTo>
                    <a:pt x="4" y="4"/>
                    <a:pt x="3" y="2"/>
                    <a:pt x="2" y="0"/>
                  </a:cubicBezTo>
                  <a:cubicBezTo>
                    <a:pt x="3" y="4"/>
                    <a:pt x="5" y="9"/>
                    <a:pt x="7" y="13"/>
                  </a:cubicBezTo>
                  <a:cubicBezTo>
                    <a:pt x="8" y="15"/>
                    <a:pt x="8" y="16"/>
                    <a:pt x="9" y="17"/>
                  </a:cubicBezTo>
                  <a:cubicBezTo>
                    <a:pt x="10" y="18"/>
                    <a:pt x="11" y="19"/>
                    <a:pt x="11" y="20"/>
                  </a:cubicBezTo>
                  <a:cubicBezTo>
                    <a:pt x="13" y="22"/>
                    <a:pt x="14" y="24"/>
                    <a:pt x="16" y="26"/>
                  </a:cubicBezTo>
                  <a:cubicBezTo>
                    <a:pt x="17" y="28"/>
                    <a:pt x="19" y="30"/>
                    <a:pt x="20" y="32"/>
                  </a:cubicBezTo>
                  <a:cubicBezTo>
                    <a:pt x="21" y="33"/>
                    <a:pt x="21" y="34"/>
                    <a:pt x="22" y="35"/>
                  </a:cubicBezTo>
                  <a:cubicBezTo>
                    <a:pt x="22" y="36"/>
                    <a:pt x="23" y="37"/>
                    <a:pt x="23" y="38"/>
                  </a:cubicBezTo>
                  <a:cubicBezTo>
                    <a:pt x="23" y="40"/>
                    <a:pt x="24" y="41"/>
                    <a:pt x="24" y="42"/>
                  </a:cubicBezTo>
                  <a:cubicBezTo>
                    <a:pt x="24" y="43"/>
                    <a:pt x="24" y="44"/>
                    <a:pt x="24" y="45"/>
                  </a:cubicBezTo>
                  <a:cubicBezTo>
                    <a:pt x="23" y="43"/>
                    <a:pt x="23" y="42"/>
                    <a:pt x="22" y="41"/>
                  </a:cubicBezTo>
                  <a:cubicBezTo>
                    <a:pt x="21" y="40"/>
                    <a:pt x="21" y="39"/>
                    <a:pt x="20" y="39"/>
                  </a:cubicBezTo>
                  <a:cubicBezTo>
                    <a:pt x="20" y="38"/>
                    <a:pt x="19" y="37"/>
                    <a:pt x="18" y="37"/>
                  </a:cubicBezTo>
                  <a:cubicBezTo>
                    <a:pt x="17" y="35"/>
                    <a:pt x="16" y="34"/>
                    <a:pt x="14" y="33"/>
                  </a:cubicBezTo>
                  <a:cubicBezTo>
                    <a:pt x="13" y="32"/>
                    <a:pt x="11" y="31"/>
                    <a:pt x="10" y="30"/>
                  </a:cubicBezTo>
                  <a:cubicBezTo>
                    <a:pt x="9" y="29"/>
                    <a:pt x="7" y="27"/>
                    <a:pt x="6" y="26"/>
                  </a:cubicBezTo>
                  <a:cubicBezTo>
                    <a:pt x="5" y="25"/>
                    <a:pt x="4" y="23"/>
                    <a:pt x="3" y="22"/>
                  </a:cubicBezTo>
                  <a:cubicBezTo>
                    <a:pt x="2" y="20"/>
                    <a:pt x="1" y="19"/>
                    <a:pt x="0" y="17"/>
                  </a:cubicBezTo>
                  <a:cubicBezTo>
                    <a:pt x="2" y="21"/>
                    <a:pt x="4" y="24"/>
                    <a:pt x="6" y="27"/>
                  </a:cubicBezTo>
                  <a:cubicBezTo>
                    <a:pt x="7" y="28"/>
                    <a:pt x="8" y="29"/>
                    <a:pt x="10" y="30"/>
                  </a:cubicBezTo>
                  <a:cubicBezTo>
                    <a:pt x="11" y="32"/>
                    <a:pt x="12" y="33"/>
                    <a:pt x="14" y="34"/>
                  </a:cubicBezTo>
                  <a:cubicBezTo>
                    <a:pt x="15" y="35"/>
                    <a:pt x="17" y="36"/>
                    <a:pt x="18" y="37"/>
                  </a:cubicBezTo>
                  <a:cubicBezTo>
                    <a:pt x="18" y="38"/>
                    <a:pt x="19" y="39"/>
                    <a:pt x="19" y="39"/>
                  </a:cubicBezTo>
                  <a:cubicBezTo>
                    <a:pt x="20" y="40"/>
                    <a:pt x="20" y="41"/>
                    <a:pt x="21" y="42"/>
                  </a:cubicBezTo>
                  <a:cubicBezTo>
                    <a:pt x="22" y="43"/>
                    <a:pt x="23" y="45"/>
                    <a:pt x="24" y="46"/>
                  </a:cubicBezTo>
                  <a:cubicBezTo>
                    <a:pt x="24" y="47"/>
                    <a:pt x="24" y="48"/>
                    <a:pt x="25" y="48"/>
                  </a:cubicBezTo>
                  <a:cubicBezTo>
                    <a:pt x="25" y="49"/>
                    <a:pt x="25" y="49"/>
                    <a:pt x="25" y="49"/>
                  </a:cubicBezTo>
                  <a:cubicBezTo>
                    <a:pt x="25" y="49"/>
                    <a:pt x="25" y="49"/>
                    <a:pt x="25" y="49"/>
                  </a:cubicBezTo>
                  <a:cubicBezTo>
                    <a:pt x="24" y="49"/>
                    <a:pt x="22" y="48"/>
                    <a:pt x="20" y="47"/>
                  </a:cubicBezTo>
                  <a:cubicBezTo>
                    <a:pt x="19" y="47"/>
                    <a:pt x="18" y="46"/>
                    <a:pt x="17" y="46"/>
                  </a:cubicBezTo>
                  <a:cubicBezTo>
                    <a:pt x="16" y="45"/>
                    <a:pt x="14" y="45"/>
                    <a:pt x="13" y="45"/>
                  </a:cubicBezTo>
                  <a:cubicBezTo>
                    <a:pt x="11" y="44"/>
                    <a:pt x="8" y="43"/>
                    <a:pt x="6" y="42"/>
                  </a:cubicBezTo>
                  <a:cubicBezTo>
                    <a:pt x="5" y="41"/>
                    <a:pt x="4" y="40"/>
                    <a:pt x="3" y="39"/>
                  </a:cubicBezTo>
                  <a:cubicBezTo>
                    <a:pt x="3" y="38"/>
                    <a:pt x="2" y="37"/>
                    <a:pt x="1" y="36"/>
                  </a:cubicBezTo>
                  <a:cubicBezTo>
                    <a:pt x="2" y="38"/>
                    <a:pt x="4" y="40"/>
                    <a:pt x="6" y="42"/>
                  </a:cubicBezTo>
                  <a:cubicBezTo>
                    <a:pt x="7" y="43"/>
                    <a:pt x="8" y="44"/>
                    <a:pt x="9" y="44"/>
                  </a:cubicBezTo>
                  <a:cubicBezTo>
                    <a:pt x="10" y="44"/>
                    <a:pt x="10" y="45"/>
                    <a:pt x="11" y="45"/>
                  </a:cubicBezTo>
                  <a:cubicBezTo>
                    <a:pt x="11" y="45"/>
                    <a:pt x="12" y="45"/>
                    <a:pt x="12" y="45"/>
                  </a:cubicBezTo>
                  <a:cubicBezTo>
                    <a:pt x="12" y="45"/>
                    <a:pt x="13" y="45"/>
                    <a:pt x="13" y="46"/>
                  </a:cubicBezTo>
                  <a:cubicBezTo>
                    <a:pt x="15" y="46"/>
                    <a:pt x="18" y="47"/>
                    <a:pt x="20" y="48"/>
                  </a:cubicBezTo>
                  <a:cubicBezTo>
                    <a:pt x="21" y="49"/>
                    <a:pt x="22" y="49"/>
                    <a:pt x="23" y="50"/>
                  </a:cubicBezTo>
                  <a:cubicBezTo>
                    <a:pt x="24" y="50"/>
                    <a:pt x="25" y="51"/>
                    <a:pt x="26" y="51"/>
                  </a:cubicBezTo>
                  <a:cubicBezTo>
                    <a:pt x="26" y="52"/>
                    <a:pt x="26" y="52"/>
                    <a:pt x="26" y="53"/>
                  </a:cubicBezTo>
                  <a:cubicBezTo>
                    <a:pt x="27" y="53"/>
                    <a:pt x="27" y="54"/>
                    <a:pt x="28" y="53"/>
                  </a:cubicBezTo>
                  <a:cubicBezTo>
                    <a:pt x="28" y="53"/>
                    <a:pt x="28" y="53"/>
                    <a:pt x="28" y="52"/>
                  </a:cubicBezTo>
                  <a:cubicBezTo>
                    <a:pt x="28" y="51"/>
                    <a:pt x="27" y="50"/>
                    <a:pt x="27" y="49"/>
                  </a:cubicBezTo>
                  <a:cubicBezTo>
                    <a:pt x="27" y="48"/>
                    <a:pt x="26" y="47"/>
                    <a:pt x="26" y="47"/>
                  </a:cubicBezTo>
                  <a:cubicBezTo>
                    <a:pt x="26" y="46"/>
                    <a:pt x="26" y="46"/>
                    <a:pt x="27" y="46"/>
                  </a:cubicBezTo>
                  <a:cubicBezTo>
                    <a:pt x="27" y="46"/>
                    <a:pt x="27" y="45"/>
                    <a:pt x="28" y="45"/>
                  </a:cubicBezTo>
                  <a:cubicBezTo>
                    <a:pt x="28" y="44"/>
                    <a:pt x="28" y="44"/>
                    <a:pt x="28" y="44"/>
                  </a:cubicBezTo>
                  <a:cubicBezTo>
                    <a:pt x="28" y="44"/>
                    <a:pt x="28" y="44"/>
                    <a:pt x="28" y="44"/>
                  </a:cubicBezTo>
                  <a:cubicBezTo>
                    <a:pt x="29" y="43"/>
                    <a:pt x="29" y="43"/>
                    <a:pt x="29" y="43"/>
                  </a:cubicBezTo>
                  <a:cubicBezTo>
                    <a:pt x="29" y="43"/>
                    <a:pt x="29" y="42"/>
                    <a:pt x="30" y="42"/>
                  </a:cubicBezTo>
                  <a:cubicBezTo>
                    <a:pt x="30" y="40"/>
                    <a:pt x="31" y="39"/>
                    <a:pt x="31" y="38"/>
                  </a:cubicBezTo>
                  <a:cubicBezTo>
                    <a:pt x="31" y="37"/>
                    <a:pt x="31" y="37"/>
                    <a:pt x="32" y="36"/>
                  </a:cubicBezTo>
                  <a:cubicBezTo>
                    <a:pt x="32" y="36"/>
                    <a:pt x="32" y="35"/>
                    <a:pt x="32" y="34"/>
                  </a:cubicBezTo>
                  <a:cubicBezTo>
                    <a:pt x="32" y="35"/>
                    <a:pt x="32" y="36"/>
                    <a:pt x="31" y="36"/>
                  </a:cubicBezTo>
                  <a:cubicBezTo>
                    <a:pt x="31" y="37"/>
                    <a:pt x="31" y="37"/>
                    <a:pt x="30" y="38"/>
                  </a:cubicBezTo>
                  <a:cubicBezTo>
                    <a:pt x="30" y="39"/>
                    <a:pt x="29" y="40"/>
                    <a:pt x="29" y="41"/>
                  </a:cubicBezTo>
                  <a:cubicBezTo>
                    <a:pt x="29" y="42"/>
                    <a:pt x="28" y="42"/>
                    <a:pt x="28" y="43"/>
                  </a:cubicBezTo>
                  <a:cubicBezTo>
                    <a:pt x="28" y="43"/>
                    <a:pt x="28" y="43"/>
                    <a:pt x="28" y="43"/>
                  </a:cubicBezTo>
                  <a:cubicBezTo>
                    <a:pt x="27" y="43"/>
                    <a:pt x="27" y="43"/>
                    <a:pt x="27" y="43"/>
                  </a:cubicBezTo>
                  <a:cubicBezTo>
                    <a:pt x="27" y="43"/>
                    <a:pt x="27" y="44"/>
                    <a:pt x="27" y="44"/>
                  </a:cubicBezTo>
                  <a:cubicBezTo>
                    <a:pt x="26" y="44"/>
                    <a:pt x="26" y="45"/>
                    <a:pt x="26" y="45"/>
                  </a:cubicBezTo>
                  <a:cubicBezTo>
                    <a:pt x="26" y="44"/>
                    <a:pt x="26" y="44"/>
                    <a:pt x="26" y="43"/>
                  </a:cubicBezTo>
                  <a:cubicBezTo>
                    <a:pt x="25" y="38"/>
                    <a:pt x="25" y="38"/>
                    <a:pt x="25" y="38"/>
                  </a:cubicBezTo>
                  <a:cubicBezTo>
                    <a:pt x="25" y="36"/>
                    <a:pt x="25" y="34"/>
                    <a:pt x="25" y="32"/>
                  </a:cubicBezTo>
                  <a:cubicBezTo>
                    <a:pt x="25" y="31"/>
                    <a:pt x="25" y="31"/>
                    <a:pt x="25" y="31"/>
                  </a:cubicBezTo>
                  <a:cubicBezTo>
                    <a:pt x="25" y="30"/>
                    <a:pt x="25" y="30"/>
                    <a:pt x="25" y="29"/>
                  </a:cubicBezTo>
                  <a:cubicBezTo>
                    <a:pt x="25" y="28"/>
                    <a:pt x="25" y="27"/>
                    <a:pt x="25" y="26"/>
                  </a:cubicBezTo>
                  <a:cubicBezTo>
                    <a:pt x="26" y="25"/>
                    <a:pt x="26" y="24"/>
                    <a:pt x="26" y="23"/>
                  </a:cubicBezTo>
                  <a:cubicBezTo>
                    <a:pt x="27" y="22"/>
                    <a:pt x="27" y="21"/>
                    <a:pt x="27" y="20"/>
                  </a:cubicBezTo>
                  <a:cubicBezTo>
                    <a:pt x="26" y="22"/>
                    <a:pt x="25" y="24"/>
                    <a:pt x="25" y="26"/>
                  </a:cubicBezTo>
                  <a:cubicBezTo>
                    <a:pt x="25" y="27"/>
                    <a:pt x="25" y="28"/>
                    <a:pt x="24" y="29"/>
                  </a:cubicBezTo>
                  <a:close/>
                  <a:moveTo>
                    <a:pt x="16" y="24"/>
                  </a:moveTo>
                  <a:cubicBezTo>
                    <a:pt x="16" y="24"/>
                    <a:pt x="16" y="24"/>
                    <a:pt x="16" y="24"/>
                  </a:cubicBezTo>
                  <a:cubicBezTo>
                    <a:pt x="16" y="24"/>
                    <a:pt x="16" y="24"/>
                    <a:pt x="16" y="24"/>
                  </a:cubicBezTo>
                  <a:cubicBezTo>
                    <a:pt x="16" y="24"/>
                    <a:pt x="16" y="24"/>
                    <a:pt x="16" y="2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272"/>
            <p:cNvSpPr>
              <a:spLocks/>
            </p:cNvSpPr>
            <p:nvPr/>
          </p:nvSpPr>
          <p:spPr bwMode="auto">
            <a:xfrm>
              <a:off x="4502106" y="3894159"/>
              <a:ext cx="217489" cy="203201"/>
            </a:xfrm>
            <a:custGeom>
              <a:avLst/>
              <a:gdLst>
                <a:gd name="T0" fmla="*/ 7 w 58"/>
                <a:gd name="T1" fmla="*/ 22 h 54"/>
                <a:gd name="T2" fmla="*/ 10 w 58"/>
                <a:gd name="T3" fmla="*/ 25 h 54"/>
                <a:gd name="T4" fmla="*/ 21 w 58"/>
                <a:gd name="T5" fmla="*/ 33 h 54"/>
                <a:gd name="T6" fmla="*/ 41 w 58"/>
                <a:gd name="T7" fmla="*/ 41 h 54"/>
                <a:gd name="T8" fmla="*/ 51 w 58"/>
                <a:gd name="T9" fmla="*/ 49 h 54"/>
                <a:gd name="T10" fmla="*/ 58 w 58"/>
                <a:gd name="T11" fmla="*/ 54 h 54"/>
                <a:gd name="T12" fmla="*/ 50 w 58"/>
                <a:gd name="T13" fmla="*/ 43 h 54"/>
                <a:gd name="T14" fmla="*/ 21 w 58"/>
                <a:gd name="T15" fmla="*/ 20 h 54"/>
                <a:gd name="T16" fmla="*/ 9 w 58"/>
                <a:gd name="T17" fmla="*/ 9 h 54"/>
                <a:gd name="T18" fmla="*/ 0 w 58"/>
                <a:gd name="T19" fmla="*/ 0 h 54"/>
                <a:gd name="T20" fmla="*/ 0 w 58"/>
                <a:gd name="T21" fmla="*/ 0 h 54"/>
                <a:gd name="T22" fmla="*/ 7 w 58"/>
                <a:gd name="T23" fmla="*/ 2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4">
                  <a:moveTo>
                    <a:pt x="7" y="22"/>
                  </a:moveTo>
                  <a:cubicBezTo>
                    <a:pt x="7" y="23"/>
                    <a:pt x="8" y="24"/>
                    <a:pt x="10" y="25"/>
                  </a:cubicBezTo>
                  <a:cubicBezTo>
                    <a:pt x="13" y="28"/>
                    <a:pt x="17" y="31"/>
                    <a:pt x="21" y="33"/>
                  </a:cubicBezTo>
                  <a:cubicBezTo>
                    <a:pt x="28" y="36"/>
                    <a:pt x="35" y="38"/>
                    <a:pt x="41" y="41"/>
                  </a:cubicBezTo>
                  <a:cubicBezTo>
                    <a:pt x="45" y="43"/>
                    <a:pt x="48" y="45"/>
                    <a:pt x="51" y="49"/>
                  </a:cubicBezTo>
                  <a:cubicBezTo>
                    <a:pt x="53" y="50"/>
                    <a:pt x="55" y="53"/>
                    <a:pt x="58" y="54"/>
                  </a:cubicBezTo>
                  <a:cubicBezTo>
                    <a:pt x="54" y="50"/>
                    <a:pt x="51" y="45"/>
                    <a:pt x="50" y="43"/>
                  </a:cubicBezTo>
                  <a:cubicBezTo>
                    <a:pt x="43" y="33"/>
                    <a:pt x="31" y="27"/>
                    <a:pt x="21" y="20"/>
                  </a:cubicBezTo>
                  <a:cubicBezTo>
                    <a:pt x="17" y="17"/>
                    <a:pt x="13" y="13"/>
                    <a:pt x="9" y="9"/>
                  </a:cubicBezTo>
                  <a:cubicBezTo>
                    <a:pt x="6" y="6"/>
                    <a:pt x="3" y="3"/>
                    <a:pt x="0" y="0"/>
                  </a:cubicBezTo>
                  <a:cubicBezTo>
                    <a:pt x="0" y="0"/>
                    <a:pt x="0" y="0"/>
                    <a:pt x="0" y="0"/>
                  </a:cubicBezTo>
                  <a:cubicBezTo>
                    <a:pt x="3" y="7"/>
                    <a:pt x="5" y="15"/>
                    <a:pt x="7" y="2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90" name="Picture 2273"/>
            <p:cNvPicPr>
              <a:picLocks noChangeAspect="1" noChangeArrowheads="1"/>
            </p:cNvPicPr>
            <p:nvPr/>
          </p:nvPicPr>
          <p:blipFill>
            <a:blip r:embed="rId86" cstate="screen">
              <a:extLst>
                <a:ext uri="{28A0092B-C50C-407E-A947-70E740481C1C}">
                  <a14:useLocalDpi xmlns:a14="http://schemas.microsoft.com/office/drawing/2010/main"/>
                </a:ext>
              </a:extLst>
            </a:blip>
            <a:srcRect/>
            <a:stretch>
              <a:fillRect/>
            </a:stretch>
          </p:blipFill>
          <p:spPr bwMode="auto">
            <a:xfrm>
              <a:off x="4511631" y="3965597"/>
              <a:ext cx="225426" cy="147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1" name="Picture 2274"/>
            <p:cNvPicPr>
              <a:picLocks noChangeAspect="1" noChangeArrowheads="1"/>
            </p:cNvPicPr>
            <p:nvPr/>
          </p:nvPicPr>
          <p:blipFill>
            <a:blip r:embed="rId87" cstate="screen">
              <a:extLst>
                <a:ext uri="{28A0092B-C50C-407E-A947-70E740481C1C}">
                  <a14:useLocalDpi xmlns:a14="http://schemas.microsoft.com/office/drawing/2010/main"/>
                </a:ext>
              </a:extLst>
            </a:blip>
            <a:srcRect/>
            <a:stretch>
              <a:fillRect/>
            </a:stretch>
          </p:blipFill>
          <p:spPr bwMode="auto">
            <a:xfrm>
              <a:off x="4486231" y="3871933"/>
              <a:ext cx="280989" cy="249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2" name="Freeform 2275"/>
            <p:cNvSpPr>
              <a:spLocks/>
            </p:cNvSpPr>
            <p:nvPr/>
          </p:nvSpPr>
          <p:spPr bwMode="auto">
            <a:xfrm>
              <a:off x="4557669" y="3910034"/>
              <a:ext cx="82550" cy="96838"/>
            </a:xfrm>
            <a:custGeom>
              <a:avLst/>
              <a:gdLst>
                <a:gd name="T0" fmla="*/ 9 w 22"/>
                <a:gd name="T1" fmla="*/ 16 h 26"/>
                <a:gd name="T2" fmla="*/ 22 w 22"/>
                <a:gd name="T3" fmla="*/ 26 h 26"/>
                <a:gd name="T4" fmla="*/ 17 w 22"/>
                <a:gd name="T5" fmla="*/ 20 h 26"/>
                <a:gd name="T6" fmla="*/ 18 w 22"/>
                <a:gd name="T7" fmla="*/ 10 h 26"/>
                <a:gd name="T8" fmla="*/ 20 w 22"/>
                <a:gd name="T9" fmla="*/ 3 h 26"/>
                <a:gd name="T10" fmla="*/ 0 w 22"/>
                <a:gd name="T11" fmla="*/ 0 h 26"/>
                <a:gd name="T12" fmla="*/ 9 w 22"/>
                <a:gd name="T13" fmla="*/ 16 h 26"/>
              </a:gdLst>
              <a:ahLst/>
              <a:cxnLst>
                <a:cxn ang="0">
                  <a:pos x="T0" y="T1"/>
                </a:cxn>
                <a:cxn ang="0">
                  <a:pos x="T2" y="T3"/>
                </a:cxn>
                <a:cxn ang="0">
                  <a:pos x="T4" y="T5"/>
                </a:cxn>
                <a:cxn ang="0">
                  <a:pos x="T6" y="T7"/>
                </a:cxn>
                <a:cxn ang="0">
                  <a:pos x="T8" y="T9"/>
                </a:cxn>
                <a:cxn ang="0">
                  <a:pos x="T10" y="T11"/>
                </a:cxn>
                <a:cxn ang="0">
                  <a:pos x="T12" y="T13"/>
                </a:cxn>
              </a:cxnLst>
              <a:rect l="0" t="0" r="r" b="b"/>
              <a:pathLst>
                <a:path w="22" h="26">
                  <a:moveTo>
                    <a:pt x="9" y="16"/>
                  </a:moveTo>
                  <a:cubicBezTo>
                    <a:pt x="13" y="20"/>
                    <a:pt x="18" y="23"/>
                    <a:pt x="22" y="26"/>
                  </a:cubicBezTo>
                  <a:cubicBezTo>
                    <a:pt x="20" y="24"/>
                    <a:pt x="18" y="22"/>
                    <a:pt x="17" y="20"/>
                  </a:cubicBezTo>
                  <a:cubicBezTo>
                    <a:pt x="15" y="16"/>
                    <a:pt x="16" y="13"/>
                    <a:pt x="18" y="10"/>
                  </a:cubicBezTo>
                  <a:cubicBezTo>
                    <a:pt x="18" y="8"/>
                    <a:pt x="20" y="5"/>
                    <a:pt x="20" y="3"/>
                  </a:cubicBezTo>
                  <a:cubicBezTo>
                    <a:pt x="13" y="1"/>
                    <a:pt x="7" y="1"/>
                    <a:pt x="0" y="0"/>
                  </a:cubicBezTo>
                  <a:cubicBezTo>
                    <a:pt x="1" y="6"/>
                    <a:pt x="6" y="12"/>
                    <a:pt x="9"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2276"/>
            <p:cNvSpPr>
              <a:spLocks/>
            </p:cNvSpPr>
            <p:nvPr/>
          </p:nvSpPr>
          <p:spPr bwMode="auto">
            <a:xfrm>
              <a:off x="4557669" y="4064022"/>
              <a:ext cx="255589" cy="134938"/>
            </a:xfrm>
            <a:custGeom>
              <a:avLst/>
              <a:gdLst>
                <a:gd name="T0" fmla="*/ 43 w 68"/>
                <a:gd name="T1" fmla="*/ 9 h 36"/>
                <a:gd name="T2" fmla="*/ 33 w 68"/>
                <a:gd name="T3" fmla="*/ 8 h 36"/>
                <a:gd name="T4" fmla="*/ 22 w 68"/>
                <a:gd name="T5" fmla="*/ 8 h 36"/>
                <a:gd name="T6" fmla="*/ 1 w 68"/>
                <a:gd name="T7" fmla="*/ 1 h 36"/>
                <a:gd name="T8" fmla="*/ 0 w 68"/>
                <a:gd name="T9" fmla="*/ 0 h 36"/>
                <a:gd name="T10" fmla="*/ 21 w 68"/>
                <a:gd name="T11" fmla="*/ 15 h 36"/>
                <a:gd name="T12" fmla="*/ 45 w 68"/>
                <a:gd name="T13" fmla="*/ 12 h 36"/>
                <a:gd name="T14" fmla="*/ 54 w 68"/>
                <a:gd name="T15" fmla="*/ 23 h 36"/>
                <a:gd name="T16" fmla="*/ 60 w 68"/>
                <a:gd name="T17" fmla="*/ 31 h 36"/>
                <a:gd name="T18" fmla="*/ 67 w 68"/>
                <a:gd name="T19" fmla="*/ 36 h 36"/>
                <a:gd name="T20" fmla="*/ 68 w 68"/>
                <a:gd name="T21" fmla="*/ 33 h 36"/>
                <a:gd name="T22" fmla="*/ 61 w 68"/>
                <a:gd name="T23" fmla="*/ 30 h 36"/>
                <a:gd name="T24" fmla="*/ 55 w 68"/>
                <a:gd name="T25" fmla="*/ 22 h 36"/>
                <a:gd name="T26" fmla="*/ 45 w 68"/>
                <a:gd name="T27" fmla="*/ 11 h 36"/>
                <a:gd name="T28" fmla="*/ 43 w 68"/>
                <a:gd name="T29"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36">
                  <a:moveTo>
                    <a:pt x="43" y="9"/>
                  </a:moveTo>
                  <a:cubicBezTo>
                    <a:pt x="40" y="8"/>
                    <a:pt x="35" y="8"/>
                    <a:pt x="33" y="8"/>
                  </a:cubicBezTo>
                  <a:cubicBezTo>
                    <a:pt x="29" y="7"/>
                    <a:pt x="26" y="8"/>
                    <a:pt x="22" y="8"/>
                  </a:cubicBezTo>
                  <a:cubicBezTo>
                    <a:pt x="14" y="8"/>
                    <a:pt x="7" y="6"/>
                    <a:pt x="1" y="1"/>
                  </a:cubicBezTo>
                  <a:cubicBezTo>
                    <a:pt x="1" y="1"/>
                    <a:pt x="1" y="0"/>
                    <a:pt x="0" y="0"/>
                  </a:cubicBezTo>
                  <a:cubicBezTo>
                    <a:pt x="6" y="7"/>
                    <a:pt x="13" y="13"/>
                    <a:pt x="21" y="15"/>
                  </a:cubicBezTo>
                  <a:cubicBezTo>
                    <a:pt x="26" y="17"/>
                    <a:pt x="38" y="18"/>
                    <a:pt x="45" y="12"/>
                  </a:cubicBezTo>
                  <a:cubicBezTo>
                    <a:pt x="50" y="14"/>
                    <a:pt x="51" y="19"/>
                    <a:pt x="54" y="23"/>
                  </a:cubicBezTo>
                  <a:cubicBezTo>
                    <a:pt x="56" y="26"/>
                    <a:pt x="57" y="29"/>
                    <a:pt x="60" y="31"/>
                  </a:cubicBezTo>
                  <a:cubicBezTo>
                    <a:pt x="62" y="33"/>
                    <a:pt x="65" y="34"/>
                    <a:pt x="67" y="36"/>
                  </a:cubicBezTo>
                  <a:cubicBezTo>
                    <a:pt x="67" y="35"/>
                    <a:pt x="67" y="34"/>
                    <a:pt x="68" y="33"/>
                  </a:cubicBezTo>
                  <a:cubicBezTo>
                    <a:pt x="66" y="32"/>
                    <a:pt x="63" y="32"/>
                    <a:pt x="61" y="30"/>
                  </a:cubicBezTo>
                  <a:cubicBezTo>
                    <a:pt x="59" y="28"/>
                    <a:pt x="56" y="24"/>
                    <a:pt x="55" y="22"/>
                  </a:cubicBezTo>
                  <a:cubicBezTo>
                    <a:pt x="52" y="18"/>
                    <a:pt x="49" y="13"/>
                    <a:pt x="45" y="11"/>
                  </a:cubicBezTo>
                  <a:cubicBezTo>
                    <a:pt x="44" y="10"/>
                    <a:pt x="43" y="9"/>
                    <a:pt x="43"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2277"/>
            <p:cNvSpPr>
              <a:spLocks noEditPoints="1"/>
            </p:cNvSpPr>
            <p:nvPr/>
          </p:nvSpPr>
          <p:spPr bwMode="auto">
            <a:xfrm>
              <a:off x="4510044" y="3902096"/>
              <a:ext cx="217489" cy="203201"/>
            </a:xfrm>
            <a:custGeom>
              <a:avLst/>
              <a:gdLst>
                <a:gd name="T0" fmla="*/ 43 w 58"/>
                <a:gd name="T1" fmla="*/ 27 h 54"/>
                <a:gd name="T2" fmla="*/ 46 w 58"/>
                <a:gd name="T3" fmla="*/ 35 h 54"/>
                <a:gd name="T4" fmla="*/ 39 w 58"/>
                <a:gd name="T5" fmla="*/ 29 h 54"/>
                <a:gd name="T6" fmla="*/ 34 w 58"/>
                <a:gd name="T7" fmla="*/ 26 h 54"/>
                <a:gd name="T8" fmla="*/ 31 w 58"/>
                <a:gd name="T9" fmla="*/ 22 h 54"/>
                <a:gd name="T10" fmla="*/ 30 w 58"/>
                <a:gd name="T11" fmla="*/ 16 h 54"/>
                <a:gd name="T12" fmla="*/ 30 w 58"/>
                <a:gd name="T13" fmla="*/ 15 h 54"/>
                <a:gd name="T14" fmla="*/ 31 w 58"/>
                <a:gd name="T15" fmla="*/ 10 h 54"/>
                <a:gd name="T16" fmla="*/ 30 w 58"/>
                <a:gd name="T17" fmla="*/ 13 h 54"/>
                <a:gd name="T18" fmla="*/ 29 w 58"/>
                <a:gd name="T19" fmla="*/ 15 h 54"/>
                <a:gd name="T20" fmla="*/ 29 w 58"/>
                <a:gd name="T21" fmla="*/ 19 h 54"/>
                <a:gd name="T22" fmla="*/ 30 w 58"/>
                <a:gd name="T23" fmla="*/ 23 h 54"/>
                <a:gd name="T24" fmla="*/ 27 w 58"/>
                <a:gd name="T25" fmla="*/ 21 h 54"/>
                <a:gd name="T26" fmla="*/ 20 w 58"/>
                <a:gd name="T27" fmla="*/ 15 h 54"/>
                <a:gd name="T28" fmla="*/ 17 w 58"/>
                <a:gd name="T29" fmla="*/ 10 h 54"/>
                <a:gd name="T30" fmla="*/ 14 w 58"/>
                <a:gd name="T31" fmla="*/ 4 h 54"/>
                <a:gd name="T32" fmla="*/ 19 w 58"/>
                <a:gd name="T33" fmla="*/ 16 h 54"/>
                <a:gd name="T34" fmla="*/ 18 w 58"/>
                <a:gd name="T35" fmla="*/ 16 h 54"/>
                <a:gd name="T36" fmla="*/ 7 w 58"/>
                <a:gd name="T37" fmla="*/ 7 h 54"/>
                <a:gd name="T38" fmla="*/ 13 w 58"/>
                <a:gd name="T39" fmla="*/ 14 h 54"/>
                <a:gd name="T40" fmla="*/ 21 w 58"/>
                <a:gd name="T41" fmla="*/ 20 h 54"/>
                <a:gd name="T42" fmla="*/ 38 w 58"/>
                <a:gd name="T43" fmla="*/ 31 h 54"/>
                <a:gd name="T44" fmla="*/ 45 w 58"/>
                <a:gd name="T45" fmla="*/ 38 h 54"/>
                <a:gd name="T46" fmla="*/ 49 w 58"/>
                <a:gd name="T47" fmla="*/ 45 h 54"/>
                <a:gd name="T48" fmla="*/ 41 w 58"/>
                <a:gd name="T49" fmla="*/ 39 h 54"/>
                <a:gd name="T50" fmla="*/ 32 w 58"/>
                <a:gd name="T51" fmla="*/ 35 h 54"/>
                <a:gd name="T52" fmla="*/ 18 w 58"/>
                <a:gd name="T53" fmla="*/ 30 h 54"/>
                <a:gd name="T54" fmla="*/ 7 w 58"/>
                <a:gd name="T55" fmla="*/ 22 h 54"/>
                <a:gd name="T56" fmla="*/ 24 w 58"/>
                <a:gd name="T57" fmla="*/ 34 h 54"/>
                <a:gd name="T58" fmla="*/ 38 w 58"/>
                <a:gd name="T59" fmla="*/ 39 h 54"/>
                <a:gd name="T60" fmla="*/ 44 w 58"/>
                <a:gd name="T61" fmla="*/ 43 h 54"/>
                <a:gd name="T62" fmla="*/ 52 w 58"/>
                <a:gd name="T63" fmla="*/ 49 h 54"/>
                <a:gd name="T64" fmla="*/ 53 w 58"/>
                <a:gd name="T65" fmla="*/ 50 h 54"/>
                <a:gd name="T66" fmla="*/ 41 w 58"/>
                <a:gd name="T67" fmla="*/ 50 h 54"/>
                <a:gd name="T68" fmla="*/ 26 w 58"/>
                <a:gd name="T69" fmla="*/ 49 h 54"/>
                <a:gd name="T70" fmla="*/ 16 w 58"/>
                <a:gd name="T71" fmla="*/ 46 h 54"/>
                <a:gd name="T72" fmla="*/ 30 w 58"/>
                <a:gd name="T73" fmla="*/ 51 h 54"/>
                <a:gd name="T74" fmla="*/ 34 w 58"/>
                <a:gd name="T75" fmla="*/ 51 h 54"/>
                <a:gd name="T76" fmla="*/ 46 w 58"/>
                <a:gd name="T77" fmla="*/ 51 h 54"/>
                <a:gd name="T78" fmla="*/ 54 w 58"/>
                <a:gd name="T79" fmla="*/ 52 h 54"/>
                <a:gd name="T80" fmla="*/ 58 w 58"/>
                <a:gd name="T81" fmla="*/ 54 h 54"/>
                <a:gd name="T82" fmla="*/ 54 w 58"/>
                <a:gd name="T83" fmla="*/ 49 h 54"/>
                <a:gd name="T84" fmla="*/ 53 w 58"/>
                <a:gd name="T85" fmla="*/ 46 h 54"/>
                <a:gd name="T86" fmla="*/ 54 w 58"/>
                <a:gd name="T87" fmla="*/ 42 h 54"/>
                <a:gd name="T88" fmla="*/ 54 w 58"/>
                <a:gd name="T89" fmla="*/ 41 h 54"/>
                <a:gd name="T90" fmla="*/ 54 w 58"/>
                <a:gd name="T91" fmla="*/ 33 h 54"/>
                <a:gd name="T92" fmla="*/ 54 w 58"/>
                <a:gd name="T93" fmla="*/ 28 h 54"/>
                <a:gd name="T94" fmla="*/ 54 w 58"/>
                <a:gd name="T95" fmla="*/ 33 h 54"/>
                <a:gd name="T96" fmla="*/ 53 w 58"/>
                <a:gd name="T97" fmla="*/ 40 h 54"/>
                <a:gd name="T98" fmla="*/ 52 w 58"/>
                <a:gd name="T99" fmla="*/ 42 h 54"/>
                <a:gd name="T100" fmla="*/ 51 w 58"/>
                <a:gd name="T101" fmla="*/ 44 h 54"/>
                <a:gd name="T102" fmla="*/ 48 w 58"/>
                <a:gd name="T103" fmla="*/ 36 h 54"/>
                <a:gd name="T104" fmla="*/ 44 w 58"/>
                <a:gd name="T105" fmla="*/ 27 h 54"/>
                <a:gd name="T106" fmla="*/ 42 w 58"/>
                <a:gd name="T107" fmla="*/ 21 h 54"/>
                <a:gd name="T108" fmla="*/ 42 w 58"/>
                <a:gd name="T109" fmla="*/ 13 h 54"/>
                <a:gd name="T110" fmla="*/ 42 w 58"/>
                <a:gd name="T111" fmla="*/ 25 h 54"/>
                <a:gd name="T112" fmla="*/ 29 w 58"/>
                <a:gd name="T113" fmla="*/ 23 h 54"/>
                <a:gd name="T114" fmla="*/ 30 w 58"/>
                <a:gd name="T115"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54">
                  <a:moveTo>
                    <a:pt x="42" y="25"/>
                  </a:moveTo>
                  <a:cubicBezTo>
                    <a:pt x="42" y="26"/>
                    <a:pt x="42" y="27"/>
                    <a:pt x="43" y="27"/>
                  </a:cubicBezTo>
                  <a:cubicBezTo>
                    <a:pt x="43" y="29"/>
                    <a:pt x="43" y="29"/>
                    <a:pt x="43" y="29"/>
                  </a:cubicBezTo>
                  <a:cubicBezTo>
                    <a:pt x="44" y="31"/>
                    <a:pt x="45" y="33"/>
                    <a:pt x="46" y="35"/>
                  </a:cubicBezTo>
                  <a:cubicBezTo>
                    <a:pt x="45" y="34"/>
                    <a:pt x="44" y="33"/>
                    <a:pt x="43" y="32"/>
                  </a:cubicBezTo>
                  <a:cubicBezTo>
                    <a:pt x="42" y="31"/>
                    <a:pt x="40" y="30"/>
                    <a:pt x="39" y="29"/>
                  </a:cubicBezTo>
                  <a:cubicBezTo>
                    <a:pt x="38" y="28"/>
                    <a:pt x="36" y="27"/>
                    <a:pt x="35" y="26"/>
                  </a:cubicBezTo>
                  <a:cubicBezTo>
                    <a:pt x="35" y="26"/>
                    <a:pt x="34" y="26"/>
                    <a:pt x="34" y="26"/>
                  </a:cubicBezTo>
                  <a:cubicBezTo>
                    <a:pt x="34" y="26"/>
                    <a:pt x="33" y="25"/>
                    <a:pt x="32" y="24"/>
                  </a:cubicBezTo>
                  <a:cubicBezTo>
                    <a:pt x="31" y="24"/>
                    <a:pt x="31" y="23"/>
                    <a:pt x="31" y="22"/>
                  </a:cubicBezTo>
                  <a:cubicBezTo>
                    <a:pt x="30" y="21"/>
                    <a:pt x="30" y="20"/>
                    <a:pt x="30" y="19"/>
                  </a:cubicBezTo>
                  <a:cubicBezTo>
                    <a:pt x="30" y="18"/>
                    <a:pt x="30" y="17"/>
                    <a:pt x="30" y="16"/>
                  </a:cubicBezTo>
                  <a:cubicBezTo>
                    <a:pt x="30" y="15"/>
                    <a:pt x="30" y="15"/>
                    <a:pt x="30" y="15"/>
                  </a:cubicBezTo>
                  <a:cubicBezTo>
                    <a:pt x="30" y="15"/>
                    <a:pt x="30" y="15"/>
                    <a:pt x="30" y="15"/>
                  </a:cubicBezTo>
                  <a:cubicBezTo>
                    <a:pt x="30" y="14"/>
                    <a:pt x="30" y="14"/>
                    <a:pt x="31" y="13"/>
                  </a:cubicBezTo>
                  <a:cubicBezTo>
                    <a:pt x="31" y="12"/>
                    <a:pt x="31" y="11"/>
                    <a:pt x="31" y="10"/>
                  </a:cubicBezTo>
                  <a:cubicBezTo>
                    <a:pt x="32" y="9"/>
                    <a:pt x="32" y="8"/>
                    <a:pt x="33" y="7"/>
                  </a:cubicBezTo>
                  <a:cubicBezTo>
                    <a:pt x="31" y="9"/>
                    <a:pt x="31" y="11"/>
                    <a:pt x="30" y="13"/>
                  </a:cubicBezTo>
                  <a:cubicBezTo>
                    <a:pt x="30" y="13"/>
                    <a:pt x="30" y="14"/>
                    <a:pt x="29" y="14"/>
                  </a:cubicBezTo>
                  <a:cubicBezTo>
                    <a:pt x="29" y="15"/>
                    <a:pt x="29" y="15"/>
                    <a:pt x="29" y="15"/>
                  </a:cubicBezTo>
                  <a:cubicBezTo>
                    <a:pt x="29" y="16"/>
                    <a:pt x="29" y="16"/>
                    <a:pt x="29" y="16"/>
                  </a:cubicBezTo>
                  <a:cubicBezTo>
                    <a:pt x="29" y="17"/>
                    <a:pt x="29" y="18"/>
                    <a:pt x="29" y="19"/>
                  </a:cubicBezTo>
                  <a:cubicBezTo>
                    <a:pt x="29" y="20"/>
                    <a:pt x="29" y="21"/>
                    <a:pt x="29" y="22"/>
                  </a:cubicBezTo>
                  <a:cubicBezTo>
                    <a:pt x="29" y="23"/>
                    <a:pt x="29" y="23"/>
                    <a:pt x="30" y="23"/>
                  </a:cubicBezTo>
                  <a:cubicBezTo>
                    <a:pt x="29" y="23"/>
                    <a:pt x="29" y="23"/>
                    <a:pt x="28" y="22"/>
                  </a:cubicBezTo>
                  <a:cubicBezTo>
                    <a:pt x="28" y="22"/>
                    <a:pt x="27" y="22"/>
                    <a:pt x="27" y="21"/>
                  </a:cubicBezTo>
                  <a:cubicBezTo>
                    <a:pt x="26" y="21"/>
                    <a:pt x="25" y="20"/>
                    <a:pt x="25" y="20"/>
                  </a:cubicBezTo>
                  <a:cubicBezTo>
                    <a:pt x="23" y="18"/>
                    <a:pt x="21" y="17"/>
                    <a:pt x="20" y="15"/>
                  </a:cubicBezTo>
                  <a:cubicBezTo>
                    <a:pt x="20" y="14"/>
                    <a:pt x="19" y="13"/>
                    <a:pt x="18" y="12"/>
                  </a:cubicBezTo>
                  <a:cubicBezTo>
                    <a:pt x="18" y="12"/>
                    <a:pt x="17" y="11"/>
                    <a:pt x="17" y="10"/>
                  </a:cubicBezTo>
                  <a:cubicBezTo>
                    <a:pt x="16" y="9"/>
                    <a:pt x="16" y="8"/>
                    <a:pt x="15" y="7"/>
                  </a:cubicBezTo>
                  <a:cubicBezTo>
                    <a:pt x="15" y="6"/>
                    <a:pt x="14" y="5"/>
                    <a:pt x="14" y="4"/>
                  </a:cubicBezTo>
                  <a:cubicBezTo>
                    <a:pt x="14" y="6"/>
                    <a:pt x="15" y="8"/>
                    <a:pt x="16" y="10"/>
                  </a:cubicBezTo>
                  <a:cubicBezTo>
                    <a:pt x="17" y="12"/>
                    <a:pt x="18" y="14"/>
                    <a:pt x="19" y="16"/>
                  </a:cubicBezTo>
                  <a:cubicBezTo>
                    <a:pt x="20" y="17"/>
                    <a:pt x="21" y="18"/>
                    <a:pt x="22" y="19"/>
                  </a:cubicBezTo>
                  <a:cubicBezTo>
                    <a:pt x="20" y="18"/>
                    <a:pt x="19" y="17"/>
                    <a:pt x="18" y="16"/>
                  </a:cubicBezTo>
                  <a:cubicBezTo>
                    <a:pt x="17" y="15"/>
                    <a:pt x="15" y="14"/>
                    <a:pt x="14" y="13"/>
                  </a:cubicBezTo>
                  <a:cubicBezTo>
                    <a:pt x="12" y="11"/>
                    <a:pt x="9" y="9"/>
                    <a:pt x="7" y="7"/>
                  </a:cubicBezTo>
                  <a:cubicBezTo>
                    <a:pt x="4" y="5"/>
                    <a:pt x="2" y="2"/>
                    <a:pt x="0" y="0"/>
                  </a:cubicBezTo>
                  <a:cubicBezTo>
                    <a:pt x="4" y="5"/>
                    <a:pt x="9" y="10"/>
                    <a:pt x="13" y="14"/>
                  </a:cubicBezTo>
                  <a:cubicBezTo>
                    <a:pt x="15" y="15"/>
                    <a:pt x="16" y="16"/>
                    <a:pt x="17" y="17"/>
                  </a:cubicBezTo>
                  <a:cubicBezTo>
                    <a:pt x="19" y="18"/>
                    <a:pt x="20" y="19"/>
                    <a:pt x="21" y="20"/>
                  </a:cubicBezTo>
                  <a:cubicBezTo>
                    <a:pt x="24" y="22"/>
                    <a:pt x="27" y="24"/>
                    <a:pt x="30" y="26"/>
                  </a:cubicBezTo>
                  <a:cubicBezTo>
                    <a:pt x="33" y="27"/>
                    <a:pt x="35" y="29"/>
                    <a:pt x="38" y="31"/>
                  </a:cubicBezTo>
                  <a:cubicBezTo>
                    <a:pt x="39" y="32"/>
                    <a:pt x="40" y="33"/>
                    <a:pt x="42" y="34"/>
                  </a:cubicBezTo>
                  <a:cubicBezTo>
                    <a:pt x="43" y="35"/>
                    <a:pt x="44" y="36"/>
                    <a:pt x="45" y="38"/>
                  </a:cubicBezTo>
                  <a:cubicBezTo>
                    <a:pt x="46" y="39"/>
                    <a:pt x="46" y="40"/>
                    <a:pt x="47" y="42"/>
                  </a:cubicBezTo>
                  <a:cubicBezTo>
                    <a:pt x="48" y="43"/>
                    <a:pt x="48" y="44"/>
                    <a:pt x="49" y="45"/>
                  </a:cubicBezTo>
                  <a:cubicBezTo>
                    <a:pt x="47" y="44"/>
                    <a:pt x="46" y="43"/>
                    <a:pt x="44" y="41"/>
                  </a:cubicBezTo>
                  <a:cubicBezTo>
                    <a:pt x="43" y="41"/>
                    <a:pt x="42" y="40"/>
                    <a:pt x="41" y="39"/>
                  </a:cubicBezTo>
                  <a:cubicBezTo>
                    <a:pt x="40" y="39"/>
                    <a:pt x="39" y="38"/>
                    <a:pt x="38" y="38"/>
                  </a:cubicBezTo>
                  <a:cubicBezTo>
                    <a:pt x="36" y="37"/>
                    <a:pt x="34" y="36"/>
                    <a:pt x="32" y="35"/>
                  </a:cubicBezTo>
                  <a:cubicBezTo>
                    <a:pt x="29" y="35"/>
                    <a:pt x="27" y="34"/>
                    <a:pt x="25" y="33"/>
                  </a:cubicBezTo>
                  <a:cubicBezTo>
                    <a:pt x="23" y="32"/>
                    <a:pt x="20" y="32"/>
                    <a:pt x="18" y="30"/>
                  </a:cubicBezTo>
                  <a:cubicBezTo>
                    <a:pt x="16" y="29"/>
                    <a:pt x="14" y="28"/>
                    <a:pt x="12" y="27"/>
                  </a:cubicBezTo>
                  <a:cubicBezTo>
                    <a:pt x="10" y="25"/>
                    <a:pt x="8" y="24"/>
                    <a:pt x="7" y="22"/>
                  </a:cubicBezTo>
                  <a:cubicBezTo>
                    <a:pt x="10" y="26"/>
                    <a:pt x="14" y="29"/>
                    <a:pt x="18" y="31"/>
                  </a:cubicBezTo>
                  <a:cubicBezTo>
                    <a:pt x="20" y="32"/>
                    <a:pt x="22" y="33"/>
                    <a:pt x="24" y="34"/>
                  </a:cubicBezTo>
                  <a:cubicBezTo>
                    <a:pt x="27" y="35"/>
                    <a:pt x="29" y="36"/>
                    <a:pt x="31" y="36"/>
                  </a:cubicBezTo>
                  <a:cubicBezTo>
                    <a:pt x="33" y="37"/>
                    <a:pt x="36" y="38"/>
                    <a:pt x="38" y="39"/>
                  </a:cubicBezTo>
                  <a:cubicBezTo>
                    <a:pt x="39" y="39"/>
                    <a:pt x="40" y="40"/>
                    <a:pt x="41" y="41"/>
                  </a:cubicBezTo>
                  <a:cubicBezTo>
                    <a:pt x="42" y="41"/>
                    <a:pt x="43" y="42"/>
                    <a:pt x="44" y="43"/>
                  </a:cubicBezTo>
                  <a:cubicBezTo>
                    <a:pt x="45" y="44"/>
                    <a:pt x="47" y="46"/>
                    <a:pt x="49" y="47"/>
                  </a:cubicBezTo>
                  <a:cubicBezTo>
                    <a:pt x="50" y="48"/>
                    <a:pt x="51" y="48"/>
                    <a:pt x="52" y="49"/>
                  </a:cubicBezTo>
                  <a:cubicBezTo>
                    <a:pt x="52" y="50"/>
                    <a:pt x="52" y="50"/>
                    <a:pt x="52" y="50"/>
                  </a:cubicBezTo>
                  <a:cubicBezTo>
                    <a:pt x="52" y="50"/>
                    <a:pt x="53" y="50"/>
                    <a:pt x="53" y="50"/>
                  </a:cubicBezTo>
                  <a:cubicBezTo>
                    <a:pt x="50" y="50"/>
                    <a:pt x="48" y="50"/>
                    <a:pt x="46" y="50"/>
                  </a:cubicBezTo>
                  <a:cubicBezTo>
                    <a:pt x="44" y="50"/>
                    <a:pt x="42" y="50"/>
                    <a:pt x="41" y="50"/>
                  </a:cubicBezTo>
                  <a:cubicBezTo>
                    <a:pt x="39" y="50"/>
                    <a:pt x="37" y="50"/>
                    <a:pt x="35" y="50"/>
                  </a:cubicBezTo>
                  <a:cubicBezTo>
                    <a:pt x="32" y="51"/>
                    <a:pt x="29" y="50"/>
                    <a:pt x="26" y="49"/>
                  </a:cubicBezTo>
                  <a:cubicBezTo>
                    <a:pt x="24" y="49"/>
                    <a:pt x="22" y="48"/>
                    <a:pt x="21" y="48"/>
                  </a:cubicBezTo>
                  <a:cubicBezTo>
                    <a:pt x="19" y="47"/>
                    <a:pt x="18" y="46"/>
                    <a:pt x="16" y="46"/>
                  </a:cubicBezTo>
                  <a:cubicBezTo>
                    <a:pt x="19" y="48"/>
                    <a:pt x="22" y="49"/>
                    <a:pt x="25" y="50"/>
                  </a:cubicBezTo>
                  <a:cubicBezTo>
                    <a:pt x="27" y="51"/>
                    <a:pt x="29" y="51"/>
                    <a:pt x="30" y="51"/>
                  </a:cubicBezTo>
                  <a:cubicBezTo>
                    <a:pt x="31" y="51"/>
                    <a:pt x="32" y="51"/>
                    <a:pt x="33" y="51"/>
                  </a:cubicBezTo>
                  <a:cubicBezTo>
                    <a:pt x="33" y="51"/>
                    <a:pt x="34" y="51"/>
                    <a:pt x="34" y="51"/>
                  </a:cubicBezTo>
                  <a:cubicBezTo>
                    <a:pt x="35" y="51"/>
                    <a:pt x="35" y="51"/>
                    <a:pt x="36" y="51"/>
                  </a:cubicBezTo>
                  <a:cubicBezTo>
                    <a:pt x="39" y="51"/>
                    <a:pt x="42" y="51"/>
                    <a:pt x="46" y="51"/>
                  </a:cubicBezTo>
                  <a:cubicBezTo>
                    <a:pt x="47" y="51"/>
                    <a:pt x="49" y="51"/>
                    <a:pt x="51" y="52"/>
                  </a:cubicBezTo>
                  <a:cubicBezTo>
                    <a:pt x="52" y="52"/>
                    <a:pt x="53" y="52"/>
                    <a:pt x="54" y="52"/>
                  </a:cubicBezTo>
                  <a:cubicBezTo>
                    <a:pt x="55" y="53"/>
                    <a:pt x="55" y="53"/>
                    <a:pt x="56" y="54"/>
                  </a:cubicBezTo>
                  <a:cubicBezTo>
                    <a:pt x="56" y="54"/>
                    <a:pt x="57" y="54"/>
                    <a:pt x="58" y="54"/>
                  </a:cubicBezTo>
                  <a:cubicBezTo>
                    <a:pt x="58" y="53"/>
                    <a:pt x="58" y="53"/>
                    <a:pt x="58" y="52"/>
                  </a:cubicBezTo>
                  <a:cubicBezTo>
                    <a:pt x="56" y="51"/>
                    <a:pt x="55" y="50"/>
                    <a:pt x="54" y="49"/>
                  </a:cubicBezTo>
                  <a:cubicBezTo>
                    <a:pt x="54" y="48"/>
                    <a:pt x="53" y="47"/>
                    <a:pt x="53" y="46"/>
                  </a:cubicBezTo>
                  <a:cubicBezTo>
                    <a:pt x="53" y="46"/>
                    <a:pt x="53" y="46"/>
                    <a:pt x="53" y="46"/>
                  </a:cubicBezTo>
                  <a:cubicBezTo>
                    <a:pt x="53" y="45"/>
                    <a:pt x="53" y="44"/>
                    <a:pt x="53" y="43"/>
                  </a:cubicBezTo>
                  <a:cubicBezTo>
                    <a:pt x="53" y="43"/>
                    <a:pt x="54" y="42"/>
                    <a:pt x="54" y="42"/>
                  </a:cubicBezTo>
                  <a:cubicBezTo>
                    <a:pt x="54" y="41"/>
                    <a:pt x="54" y="41"/>
                    <a:pt x="54" y="41"/>
                  </a:cubicBezTo>
                  <a:cubicBezTo>
                    <a:pt x="54" y="41"/>
                    <a:pt x="54" y="41"/>
                    <a:pt x="54" y="41"/>
                  </a:cubicBezTo>
                  <a:cubicBezTo>
                    <a:pt x="54" y="40"/>
                    <a:pt x="54" y="39"/>
                    <a:pt x="54" y="38"/>
                  </a:cubicBezTo>
                  <a:cubicBezTo>
                    <a:pt x="55" y="37"/>
                    <a:pt x="55" y="35"/>
                    <a:pt x="54" y="33"/>
                  </a:cubicBezTo>
                  <a:cubicBezTo>
                    <a:pt x="54" y="32"/>
                    <a:pt x="54" y="32"/>
                    <a:pt x="54" y="31"/>
                  </a:cubicBezTo>
                  <a:cubicBezTo>
                    <a:pt x="54" y="30"/>
                    <a:pt x="54" y="29"/>
                    <a:pt x="54" y="28"/>
                  </a:cubicBezTo>
                  <a:cubicBezTo>
                    <a:pt x="54" y="29"/>
                    <a:pt x="54" y="30"/>
                    <a:pt x="54" y="31"/>
                  </a:cubicBezTo>
                  <a:cubicBezTo>
                    <a:pt x="54" y="32"/>
                    <a:pt x="54" y="33"/>
                    <a:pt x="54" y="33"/>
                  </a:cubicBezTo>
                  <a:cubicBezTo>
                    <a:pt x="54" y="35"/>
                    <a:pt x="53" y="37"/>
                    <a:pt x="53" y="38"/>
                  </a:cubicBezTo>
                  <a:cubicBezTo>
                    <a:pt x="53" y="39"/>
                    <a:pt x="53" y="40"/>
                    <a:pt x="53" y="40"/>
                  </a:cubicBezTo>
                  <a:cubicBezTo>
                    <a:pt x="53" y="41"/>
                    <a:pt x="53" y="41"/>
                    <a:pt x="53" y="41"/>
                  </a:cubicBezTo>
                  <a:cubicBezTo>
                    <a:pt x="52" y="42"/>
                    <a:pt x="52" y="42"/>
                    <a:pt x="52" y="42"/>
                  </a:cubicBezTo>
                  <a:cubicBezTo>
                    <a:pt x="52" y="42"/>
                    <a:pt x="52" y="42"/>
                    <a:pt x="52" y="43"/>
                  </a:cubicBezTo>
                  <a:cubicBezTo>
                    <a:pt x="52" y="43"/>
                    <a:pt x="52" y="44"/>
                    <a:pt x="51" y="44"/>
                  </a:cubicBezTo>
                  <a:cubicBezTo>
                    <a:pt x="51" y="44"/>
                    <a:pt x="51" y="43"/>
                    <a:pt x="50" y="42"/>
                  </a:cubicBezTo>
                  <a:cubicBezTo>
                    <a:pt x="48" y="36"/>
                    <a:pt x="48" y="36"/>
                    <a:pt x="48" y="36"/>
                  </a:cubicBezTo>
                  <a:cubicBezTo>
                    <a:pt x="46" y="34"/>
                    <a:pt x="45" y="31"/>
                    <a:pt x="44" y="29"/>
                  </a:cubicBezTo>
                  <a:cubicBezTo>
                    <a:pt x="44" y="27"/>
                    <a:pt x="44" y="27"/>
                    <a:pt x="44" y="27"/>
                  </a:cubicBezTo>
                  <a:cubicBezTo>
                    <a:pt x="43" y="26"/>
                    <a:pt x="43" y="26"/>
                    <a:pt x="43" y="25"/>
                  </a:cubicBezTo>
                  <a:cubicBezTo>
                    <a:pt x="43" y="24"/>
                    <a:pt x="42" y="23"/>
                    <a:pt x="42" y="21"/>
                  </a:cubicBezTo>
                  <a:cubicBezTo>
                    <a:pt x="42" y="20"/>
                    <a:pt x="42" y="19"/>
                    <a:pt x="41" y="17"/>
                  </a:cubicBezTo>
                  <a:cubicBezTo>
                    <a:pt x="41" y="16"/>
                    <a:pt x="41" y="15"/>
                    <a:pt x="42" y="13"/>
                  </a:cubicBezTo>
                  <a:cubicBezTo>
                    <a:pt x="41" y="16"/>
                    <a:pt x="41" y="19"/>
                    <a:pt x="41" y="21"/>
                  </a:cubicBezTo>
                  <a:cubicBezTo>
                    <a:pt x="41" y="23"/>
                    <a:pt x="42" y="24"/>
                    <a:pt x="42" y="25"/>
                  </a:cubicBezTo>
                  <a:close/>
                  <a:moveTo>
                    <a:pt x="30" y="23"/>
                  </a:moveTo>
                  <a:cubicBezTo>
                    <a:pt x="30" y="23"/>
                    <a:pt x="30" y="23"/>
                    <a:pt x="29" y="23"/>
                  </a:cubicBezTo>
                  <a:cubicBezTo>
                    <a:pt x="30" y="23"/>
                    <a:pt x="30" y="23"/>
                    <a:pt x="30" y="23"/>
                  </a:cubicBezTo>
                  <a:cubicBezTo>
                    <a:pt x="30" y="23"/>
                    <a:pt x="30" y="23"/>
                    <a:pt x="30"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2278"/>
            <p:cNvSpPr>
              <a:spLocks/>
            </p:cNvSpPr>
            <p:nvPr/>
          </p:nvSpPr>
          <p:spPr bwMode="auto">
            <a:xfrm>
              <a:off x="4521156" y="4338662"/>
              <a:ext cx="231776" cy="187326"/>
            </a:xfrm>
            <a:custGeom>
              <a:avLst/>
              <a:gdLst>
                <a:gd name="T0" fmla="*/ 24 w 62"/>
                <a:gd name="T1" fmla="*/ 46 h 50"/>
                <a:gd name="T2" fmla="*/ 27 w 62"/>
                <a:gd name="T3" fmla="*/ 43 h 50"/>
                <a:gd name="T4" fmla="*/ 36 w 62"/>
                <a:gd name="T5" fmla="*/ 33 h 50"/>
                <a:gd name="T6" fmla="*/ 47 w 62"/>
                <a:gd name="T7" fmla="*/ 14 h 50"/>
                <a:gd name="T8" fmla="*/ 56 w 62"/>
                <a:gd name="T9" fmla="*/ 5 h 50"/>
                <a:gd name="T10" fmla="*/ 62 w 62"/>
                <a:gd name="T11" fmla="*/ 0 h 50"/>
                <a:gd name="T12" fmla="*/ 50 w 62"/>
                <a:gd name="T13" fmla="*/ 6 h 50"/>
                <a:gd name="T14" fmla="*/ 24 w 62"/>
                <a:gd name="T15" fmla="*/ 31 h 50"/>
                <a:gd name="T16" fmla="*/ 11 w 62"/>
                <a:gd name="T17" fmla="*/ 41 h 50"/>
                <a:gd name="T18" fmla="*/ 0 w 62"/>
                <a:gd name="T19" fmla="*/ 49 h 50"/>
                <a:gd name="T20" fmla="*/ 0 w 62"/>
                <a:gd name="T21" fmla="*/ 50 h 50"/>
                <a:gd name="T22" fmla="*/ 24 w 62"/>
                <a:gd name="T2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50">
                  <a:moveTo>
                    <a:pt x="24" y="46"/>
                  </a:moveTo>
                  <a:cubicBezTo>
                    <a:pt x="25" y="45"/>
                    <a:pt x="26" y="44"/>
                    <a:pt x="27" y="43"/>
                  </a:cubicBezTo>
                  <a:cubicBezTo>
                    <a:pt x="31" y="40"/>
                    <a:pt x="33" y="36"/>
                    <a:pt x="36" y="33"/>
                  </a:cubicBezTo>
                  <a:cubicBezTo>
                    <a:pt x="41" y="27"/>
                    <a:pt x="43" y="20"/>
                    <a:pt x="47" y="14"/>
                  </a:cubicBezTo>
                  <a:cubicBezTo>
                    <a:pt x="49" y="10"/>
                    <a:pt x="52" y="8"/>
                    <a:pt x="56" y="5"/>
                  </a:cubicBezTo>
                  <a:cubicBezTo>
                    <a:pt x="58" y="4"/>
                    <a:pt x="60" y="2"/>
                    <a:pt x="62" y="0"/>
                  </a:cubicBezTo>
                  <a:cubicBezTo>
                    <a:pt x="58" y="3"/>
                    <a:pt x="53" y="5"/>
                    <a:pt x="50" y="6"/>
                  </a:cubicBezTo>
                  <a:cubicBezTo>
                    <a:pt x="39" y="12"/>
                    <a:pt x="32" y="22"/>
                    <a:pt x="24" y="31"/>
                  </a:cubicBezTo>
                  <a:cubicBezTo>
                    <a:pt x="20" y="35"/>
                    <a:pt x="15" y="38"/>
                    <a:pt x="11" y="41"/>
                  </a:cubicBezTo>
                  <a:cubicBezTo>
                    <a:pt x="8" y="44"/>
                    <a:pt x="4" y="47"/>
                    <a:pt x="0" y="49"/>
                  </a:cubicBezTo>
                  <a:cubicBezTo>
                    <a:pt x="0" y="49"/>
                    <a:pt x="0" y="50"/>
                    <a:pt x="0" y="50"/>
                  </a:cubicBezTo>
                  <a:cubicBezTo>
                    <a:pt x="8" y="47"/>
                    <a:pt x="16" y="46"/>
                    <a:pt x="24" y="4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96" name="Picture 2279"/>
            <p:cNvPicPr>
              <a:picLocks noChangeAspect="1" noChangeArrowheads="1"/>
            </p:cNvPicPr>
            <p:nvPr/>
          </p:nvPicPr>
          <p:blipFill>
            <a:blip r:embed="rId88" cstate="screen">
              <a:extLst>
                <a:ext uri="{28A0092B-C50C-407E-A947-70E740481C1C}">
                  <a14:useLocalDpi xmlns:a14="http://schemas.microsoft.com/office/drawing/2010/main"/>
                </a:ext>
              </a:extLst>
            </a:blip>
            <a:srcRect/>
            <a:stretch>
              <a:fillRect/>
            </a:stretch>
          </p:blipFill>
          <p:spPr bwMode="auto">
            <a:xfrm>
              <a:off x="4595769" y="4322787"/>
              <a:ext cx="168276" cy="20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7" name="Freeform 2281"/>
            <p:cNvSpPr>
              <a:spLocks/>
            </p:cNvSpPr>
            <p:nvPr/>
          </p:nvSpPr>
          <p:spPr bwMode="auto">
            <a:xfrm>
              <a:off x="4546556" y="4397400"/>
              <a:ext cx="109538" cy="71438"/>
            </a:xfrm>
            <a:custGeom>
              <a:avLst/>
              <a:gdLst>
                <a:gd name="T0" fmla="*/ 17 w 29"/>
                <a:gd name="T1" fmla="*/ 12 h 19"/>
                <a:gd name="T2" fmla="*/ 29 w 29"/>
                <a:gd name="T3" fmla="*/ 1 h 19"/>
                <a:gd name="T4" fmla="*/ 22 w 29"/>
                <a:gd name="T5" fmla="*/ 5 h 19"/>
                <a:gd name="T6" fmla="*/ 12 w 29"/>
                <a:gd name="T7" fmla="*/ 3 h 19"/>
                <a:gd name="T8" fmla="*/ 6 w 29"/>
                <a:gd name="T9" fmla="*/ 0 h 19"/>
                <a:gd name="T10" fmla="*/ 0 w 29"/>
                <a:gd name="T11" fmla="*/ 19 h 19"/>
                <a:gd name="T12" fmla="*/ 17 w 29"/>
                <a:gd name="T13" fmla="*/ 12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17" y="12"/>
                  </a:moveTo>
                  <a:cubicBezTo>
                    <a:pt x="22" y="9"/>
                    <a:pt x="25" y="5"/>
                    <a:pt x="29" y="1"/>
                  </a:cubicBezTo>
                  <a:cubicBezTo>
                    <a:pt x="27" y="2"/>
                    <a:pt x="24" y="4"/>
                    <a:pt x="22" y="5"/>
                  </a:cubicBezTo>
                  <a:cubicBezTo>
                    <a:pt x="18" y="6"/>
                    <a:pt x="15" y="4"/>
                    <a:pt x="12" y="3"/>
                  </a:cubicBezTo>
                  <a:cubicBezTo>
                    <a:pt x="10" y="2"/>
                    <a:pt x="8" y="0"/>
                    <a:pt x="6" y="0"/>
                  </a:cubicBezTo>
                  <a:cubicBezTo>
                    <a:pt x="3" y="6"/>
                    <a:pt x="2" y="12"/>
                    <a:pt x="0" y="19"/>
                  </a:cubicBezTo>
                  <a:cubicBezTo>
                    <a:pt x="6" y="19"/>
                    <a:pt x="12" y="14"/>
                    <a:pt x="17"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2283"/>
            <p:cNvSpPr>
              <a:spLocks/>
            </p:cNvSpPr>
            <p:nvPr/>
          </p:nvSpPr>
          <p:spPr bwMode="auto">
            <a:xfrm>
              <a:off x="4700545" y="4254524"/>
              <a:ext cx="165101" cy="233364"/>
            </a:xfrm>
            <a:custGeom>
              <a:avLst/>
              <a:gdLst>
                <a:gd name="T0" fmla="*/ 14 w 44"/>
                <a:gd name="T1" fmla="*/ 22 h 62"/>
                <a:gd name="T2" fmla="*/ 11 w 44"/>
                <a:gd name="T3" fmla="*/ 31 h 62"/>
                <a:gd name="T4" fmla="*/ 10 w 44"/>
                <a:gd name="T5" fmla="*/ 42 h 62"/>
                <a:gd name="T6" fmla="*/ 0 w 44"/>
                <a:gd name="T7" fmla="*/ 62 h 62"/>
                <a:gd name="T8" fmla="*/ 0 w 44"/>
                <a:gd name="T9" fmla="*/ 62 h 62"/>
                <a:gd name="T10" fmla="*/ 18 w 44"/>
                <a:gd name="T11" fmla="*/ 44 h 62"/>
                <a:gd name="T12" fmla="*/ 18 w 44"/>
                <a:gd name="T13" fmla="*/ 20 h 62"/>
                <a:gd name="T14" fmla="*/ 29 w 44"/>
                <a:gd name="T15" fmla="*/ 12 h 62"/>
                <a:gd name="T16" fmla="*/ 38 w 44"/>
                <a:gd name="T17" fmla="*/ 8 h 62"/>
                <a:gd name="T18" fmla="*/ 44 w 44"/>
                <a:gd name="T19" fmla="*/ 1 h 62"/>
                <a:gd name="T20" fmla="*/ 42 w 44"/>
                <a:gd name="T21" fmla="*/ 0 h 62"/>
                <a:gd name="T22" fmla="*/ 38 w 44"/>
                <a:gd name="T23" fmla="*/ 7 h 62"/>
                <a:gd name="T24" fmla="*/ 28 w 44"/>
                <a:gd name="T25" fmla="*/ 12 h 62"/>
                <a:gd name="T26" fmla="*/ 17 w 44"/>
                <a:gd name="T27" fmla="*/ 19 h 62"/>
                <a:gd name="T28" fmla="*/ 14 w 44"/>
                <a:gd name="T29"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62">
                  <a:moveTo>
                    <a:pt x="14" y="22"/>
                  </a:moveTo>
                  <a:cubicBezTo>
                    <a:pt x="13" y="24"/>
                    <a:pt x="12" y="29"/>
                    <a:pt x="11" y="31"/>
                  </a:cubicBezTo>
                  <a:cubicBezTo>
                    <a:pt x="10" y="35"/>
                    <a:pt x="11" y="38"/>
                    <a:pt x="10" y="42"/>
                  </a:cubicBezTo>
                  <a:cubicBezTo>
                    <a:pt x="9" y="50"/>
                    <a:pt x="6" y="57"/>
                    <a:pt x="0" y="62"/>
                  </a:cubicBezTo>
                  <a:cubicBezTo>
                    <a:pt x="0" y="62"/>
                    <a:pt x="0" y="62"/>
                    <a:pt x="0" y="62"/>
                  </a:cubicBezTo>
                  <a:cubicBezTo>
                    <a:pt x="7" y="58"/>
                    <a:pt x="14" y="52"/>
                    <a:pt x="18" y="44"/>
                  </a:cubicBezTo>
                  <a:cubicBezTo>
                    <a:pt x="20" y="39"/>
                    <a:pt x="23" y="28"/>
                    <a:pt x="18" y="20"/>
                  </a:cubicBezTo>
                  <a:cubicBezTo>
                    <a:pt x="20" y="15"/>
                    <a:pt x="25" y="14"/>
                    <a:pt x="29" y="12"/>
                  </a:cubicBezTo>
                  <a:cubicBezTo>
                    <a:pt x="33" y="11"/>
                    <a:pt x="36" y="10"/>
                    <a:pt x="38" y="8"/>
                  </a:cubicBezTo>
                  <a:cubicBezTo>
                    <a:pt x="41" y="6"/>
                    <a:pt x="42" y="4"/>
                    <a:pt x="44" y="1"/>
                  </a:cubicBezTo>
                  <a:cubicBezTo>
                    <a:pt x="43" y="1"/>
                    <a:pt x="42" y="1"/>
                    <a:pt x="42" y="0"/>
                  </a:cubicBezTo>
                  <a:cubicBezTo>
                    <a:pt x="41" y="2"/>
                    <a:pt x="40" y="5"/>
                    <a:pt x="38" y="7"/>
                  </a:cubicBezTo>
                  <a:cubicBezTo>
                    <a:pt x="35" y="9"/>
                    <a:pt x="31" y="10"/>
                    <a:pt x="28" y="12"/>
                  </a:cubicBezTo>
                  <a:cubicBezTo>
                    <a:pt x="24" y="14"/>
                    <a:pt x="19" y="16"/>
                    <a:pt x="17" y="19"/>
                  </a:cubicBezTo>
                  <a:cubicBezTo>
                    <a:pt x="16" y="20"/>
                    <a:pt x="15" y="21"/>
                    <a:pt x="14" y="2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2284"/>
            <p:cNvSpPr>
              <a:spLocks noEditPoints="1"/>
            </p:cNvSpPr>
            <p:nvPr/>
          </p:nvSpPr>
          <p:spPr bwMode="auto">
            <a:xfrm>
              <a:off x="4532269" y="4325962"/>
              <a:ext cx="231776" cy="188914"/>
            </a:xfrm>
            <a:custGeom>
              <a:avLst/>
              <a:gdLst>
                <a:gd name="T0" fmla="*/ 33 w 62"/>
                <a:gd name="T1" fmla="*/ 12 h 50"/>
                <a:gd name="T2" fmla="*/ 41 w 62"/>
                <a:gd name="T3" fmla="*/ 10 h 50"/>
                <a:gd name="T4" fmla="*/ 34 w 62"/>
                <a:gd name="T5" fmla="*/ 16 h 50"/>
                <a:gd name="T6" fmla="*/ 31 w 62"/>
                <a:gd name="T7" fmla="*/ 20 h 50"/>
                <a:gd name="T8" fmla="*/ 26 w 62"/>
                <a:gd name="T9" fmla="*/ 23 h 50"/>
                <a:gd name="T10" fmla="*/ 20 w 62"/>
                <a:gd name="T11" fmla="*/ 23 h 50"/>
                <a:gd name="T12" fmla="*/ 19 w 62"/>
                <a:gd name="T13" fmla="*/ 23 h 50"/>
                <a:gd name="T14" fmla="*/ 14 w 62"/>
                <a:gd name="T15" fmla="*/ 21 h 50"/>
                <a:gd name="T16" fmla="*/ 17 w 62"/>
                <a:gd name="T17" fmla="*/ 23 h 50"/>
                <a:gd name="T18" fmla="*/ 19 w 62"/>
                <a:gd name="T19" fmla="*/ 24 h 50"/>
                <a:gd name="T20" fmla="*/ 23 w 62"/>
                <a:gd name="T21" fmla="*/ 25 h 50"/>
                <a:gd name="T22" fmla="*/ 27 w 62"/>
                <a:gd name="T23" fmla="*/ 25 h 50"/>
                <a:gd name="T24" fmla="*/ 25 w 62"/>
                <a:gd name="T25" fmla="*/ 27 h 50"/>
                <a:gd name="T26" fmla="*/ 18 w 62"/>
                <a:gd name="T27" fmla="*/ 33 h 50"/>
                <a:gd name="T28" fmla="*/ 12 w 62"/>
                <a:gd name="T29" fmla="*/ 35 h 50"/>
                <a:gd name="T30" fmla="*/ 6 w 62"/>
                <a:gd name="T31" fmla="*/ 37 h 50"/>
                <a:gd name="T32" fmla="*/ 18 w 62"/>
                <a:gd name="T33" fmla="*/ 34 h 50"/>
                <a:gd name="T34" fmla="*/ 19 w 62"/>
                <a:gd name="T35" fmla="*/ 35 h 50"/>
                <a:gd name="T36" fmla="*/ 8 w 62"/>
                <a:gd name="T37" fmla="*/ 45 h 50"/>
                <a:gd name="T38" fmla="*/ 16 w 62"/>
                <a:gd name="T39" fmla="*/ 39 h 50"/>
                <a:gd name="T40" fmla="*/ 23 w 62"/>
                <a:gd name="T41" fmla="*/ 32 h 50"/>
                <a:gd name="T42" fmla="*/ 36 w 62"/>
                <a:gd name="T43" fmla="*/ 17 h 50"/>
                <a:gd name="T44" fmla="*/ 43 w 62"/>
                <a:gd name="T45" fmla="*/ 12 h 50"/>
                <a:gd name="T46" fmla="*/ 51 w 62"/>
                <a:gd name="T47" fmla="*/ 8 h 50"/>
                <a:gd name="T48" fmla="*/ 45 w 62"/>
                <a:gd name="T49" fmla="*/ 15 h 50"/>
                <a:gd name="T50" fmla="*/ 39 w 62"/>
                <a:gd name="T51" fmla="*/ 24 h 50"/>
                <a:gd name="T52" fmla="*/ 33 w 62"/>
                <a:gd name="T53" fmla="*/ 37 h 50"/>
                <a:gd name="T54" fmla="*/ 23 w 62"/>
                <a:gd name="T55" fmla="*/ 47 h 50"/>
                <a:gd name="T56" fmla="*/ 37 w 62"/>
                <a:gd name="T57" fmla="*/ 31 h 50"/>
                <a:gd name="T58" fmla="*/ 44 w 62"/>
                <a:gd name="T59" fmla="*/ 19 h 50"/>
                <a:gd name="T60" fmla="*/ 48 w 62"/>
                <a:gd name="T61" fmla="*/ 13 h 50"/>
                <a:gd name="T62" fmla="*/ 56 w 62"/>
                <a:gd name="T63" fmla="*/ 6 h 50"/>
                <a:gd name="T64" fmla="*/ 57 w 62"/>
                <a:gd name="T65" fmla="*/ 6 h 50"/>
                <a:gd name="T66" fmla="*/ 55 w 62"/>
                <a:gd name="T67" fmla="*/ 17 h 50"/>
                <a:gd name="T68" fmla="*/ 52 w 62"/>
                <a:gd name="T69" fmla="*/ 32 h 50"/>
                <a:gd name="T70" fmla="*/ 47 w 62"/>
                <a:gd name="T71" fmla="*/ 41 h 50"/>
                <a:gd name="T72" fmla="*/ 55 w 62"/>
                <a:gd name="T73" fmla="*/ 28 h 50"/>
                <a:gd name="T74" fmla="*/ 56 w 62"/>
                <a:gd name="T75" fmla="*/ 24 h 50"/>
                <a:gd name="T76" fmla="*/ 57 w 62"/>
                <a:gd name="T77" fmla="*/ 13 h 50"/>
                <a:gd name="T78" fmla="*/ 59 w 62"/>
                <a:gd name="T79" fmla="*/ 4 h 50"/>
                <a:gd name="T80" fmla="*/ 61 w 62"/>
                <a:gd name="T81" fmla="*/ 1 h 50"/>
                <a:gd name="T82" fmla="*/ 56 w 62"/>
                <a:gd name="T83" fmla="*/ 4 h 50"/>
                <a:gd name="T84" fmla="*/ 52 w 62"/>
                <a:gd name="T85" fmla="*/ 5 h 50"/>
                <a:gd name="T86" fmla="*/ 49 w 62"/>
                <a:gd name="T87" fmla="*/ 3 h 50"/>
                <a:gd name="T88" fmla="*/ 48 w 62"/>
                <a:gd name="T89" fmla="*/ 3 h 50"/>
                <a:gd name="T90" fmla="*/ 41 w 62"/>
                <a:gd name="T91" fmla="*/ 1 h 50"/>
                <a:gd name="T92" fmla="*/ 36 w 62"/>
                <a:gd name="T93" fmla="*/ 1 h 50"/>
                <a:gd name="T94" fmla="*/ 40 w 62"/>
                <a:gd name="T95" fmla="*/ 2 h 50"/>
                <a:gd name="T96" fmla="*/ 47 w 62"/>
                <a:gd name="T97" fmla="*/ 4 h 50"/>
                <a:gd name="T98" fmla="*/ 48 w 62"/>
                <a:gd name="T99" fmla="*/ 5 h 50"/>
                <a:gd name="T100" fmla="*/ 51 w 62"/>
                <a:gd name="T101" fmla="*/ 6 h 50"/>
                <a:gd name="T102" fmla="*/ 42 w 62"/>
                <a:gd name="T103" fmla="*/ 9 h 50"/>
                <a:gd name="T104" fmla="*/ 33 w 62"/>
                <a:gd name="T105" fmla="*/ 11 h 50"/>
                <a:gd name="T106" fmla="*/ 27 w 62"/>
                <a:gd name="T107" fmla="*/ 12 h 50"/>
                <a:gd name="T108" fmla="*/ 19 w 62"/>
                <a:gd name="T109" fmla="*/ 11 h 50"/>
                <a:gd name="T110" fmla="*/ 31 w 62"/>
                <a:gd name="T111" fmla="*/ 12 h 50"/>
                <a:gd name="T112" fmla="*/ 27 w 62"/>
                <a:gd name="T113" fmla="*/ 25 h 50"/>
                <a:gd name="T114" fmla="*/ 27 w 62"/>
                <a:gd name="T115"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50">
                  <a:moveTo>
                    <a:pt x="31" y="12"/>
                  </a:moveTo>
                  <a:cubicBezTo>
                    <a:pt x="32" y="12"/>
                    <a:pt x="32" y="12"/>
                    <a:pt x="33" y="12"/>
                  </a:cubicBezTo>
                  <a:cubicBezTo>
                    <a:pt x="35" y="12"/>
                    <a:pt x="35" y="12"/>
                    <a:pt x="35" y="12"/>
                  </a:cubicBezTo>
                  <a:cubicBezTo>
                    <a:pt x="37" y="11"/>
                    <a:pt x="39" y="11"/>
                    <a:pt x="41" y="10"/>
                  </a:cubicBezTo>
                  <a:cubicBezTo>
                    <a:pt x="40" y="11"/>
                    <a:pt x="39" y="12"/>
                    <a:pt x="38" y="12"/>
                  </a:cubicBezTo>
                  <a:cubicBezTo>
                    <a:pt x="37" y="14"/>
                    <a:pt x="36" y="15"/>
                    <a:pt x="34" y="16"/>
                  </a:cubicBezTo>
                  <a:cubicBezTo>
                    <a:pt x="33" y="17"/>
                    <a:pt x="32" y="19"/>
                    <a:pt x="31" y="20"/>
                  </a:cubicBezTo>
                  <a:cubicBezTo>
                    <a:pt x="31" y="20"/>
                    <a:pt x="31" y="20"/>
                    <a:pt x="31" y="20"/>
                  </a:cubicBezTo>
                  <a:cubicBezTo>
                    <a:pt x="30" y="21"/>
                    <a:pt x="29" y="22"/>
                    <a:pt x="28" y="22"/>
                  </a:cubicBezTo>
                  <a:cubicBezTo>
                    <a:pt x="28" y="23"/>
                    <a:pt x="27" y="23"/>
                    <a:pt x="26" y="23"/>
                  </a:cubicBezTo>
                  <a:cubicBezTo>
                    <a:pt x="25" y="24"/>
                    <a:pt x="24" y="24"/>
                    <a:pt x="23" y="23"/>
                  </a:cubicBezTo>
                  <a:cubicBezTo>
                    <a:pt x="22" y="23"/>
                    <a:pt x="21" y="23"/>
                    <a:pt x="20" y="23"/>
                  </a:cubicBezTo>
                  <a:cubicBezTo>
                    <a:pt x="19" y="23"/>
                    <a:pt x="19" y="23"/>
                    <a:pt x="19" y="23"/>
                  </a:cubicBezTo>
                  <a:cubicBezTo>
                    <a:pt x="19" y="23"/>
                    <a:pt x="19" y="23"/>
                    <a:pt x="19" y="23"/>
                  </a:cubicBezTo>
                  <a:cubicBezTo>
                    <a:pt x="18" y="22"/>
                    <a:pt x="18" y="22"/>
                    <a:pt x="17" y="22"/>
                  </a:cubicBezTo>
                  <a:cubicBezTo>
                    <a:pt x="16" y="22"/>
                    <a:pt x="15" y="21"/>
                    <a:pt x="14" y="21"/>
                  </a:cubicBezTo>
                  <a:cubicBezTo>
                    <a:pt x="13" y="20"/>
                    <a:pt x="13" y="20"/>
                    <a:pt x="12" y="19"/>
                  </a:cubicBezTo>
                  <a:cubicBezTo>
                    <a:pt x="13" y="21"/>
                    <a:pt x="15" y="22"/>
                    <a:pt x="17" y="23"/>
                  </a:cubicBezTo>
                  <a:cubicBezTo>
                    <a:pt x="17" y="23"/>
                    <a:pt x="18" y="23"/>
                    <a:pt x="18" y="23"/>
                  </a:cubicBezTo>
                  <a:cubicBezTo>
                    <a:pt x="19" y="23"/>
                    <a:pt x="19" y="24"/>
                    <a:pt x="19" y="24"/>
                  </a:cubicBezTo>
                  <a:cubicBezTo>
                    <a:pt x="20" y="24"/>
                    <a:pt x="20" y="24"/>
                    <a:pt x="20" y="24"/>
                  </a:cubicBezTo>
                  <a:cubicBezTo>
                    <a:pt x="21" y="24"/>
                    <a:pt x="22" y="24"/>
                    <a:pt x="23" y="25"/>
                  </a:cubicBezTo>
                  <a:cubicBezTo>
                    <a:pt x="24" y="25"/>
                    <a:pt x="25" y="25"/>
                    <a:pt x="26" y="25"/>
                  </a:cubicBezTo>
                  <a:cubicBezTo>
                    <a:pt x="26" y="25"/>
                    <a:pt x="27" y="25"/>
                    <a:pt x="27" y="25"/>
                  </a:cubicBezTo>
                  <a:cubicBezTo>
                    <a:pt x="27" y="25"/>
                    <a:pt x="26" y="25"/>
                    <a:pt x="26" y="26"/>
                  </a:cubicBezTo>
                  <a:cubicBezTo>
                    <a:pt x="26" y="26"/>
                    <a:pt x="25" y="26"/>
                    <a:pt x="25" y="27"/>
                  </a:cubicBezTo>
                  <a:cubicBezTo>
                    <a:pt x="24" y="28"/>
                    <a:pt x="23" y="28"/>
                    <a:pt x="23" y="29"/>
                  </a:cubicBezTo>
                  <a:cubicBezTo>
                    <a:pt x="21" y="30"/>
                    <a:pt x="19" y="32"/>
                    <a:pt x="18" y="33"/>
                  </a:cubicBezTo>
                  <a:cubicBezTo>
                    <a:pt x="17" y="33"/>
                    <a:pt x="16" y="34"/>
                    <a:pt x="15" y="34"/>
                  </a:cubicBezTo>
                  <a:cubicBezTo>
                    <a:pt x="14" y="35"/>
                    <a:pt x="13" y="35"/>
                    <a:pt x="12" y="35"/>
                  </a:cubicBezTo>
                  <a:cubicBezTo>
                    <a:pt x="11" y="36"/>
                    <a:pt x="10" y="36"/>
                    <a:pt x="9" y="37"/>
                  </a:cubicBezTo>
                  <a:cubicBezTo>
                    <a:pt x="8" y="37"/>
                    <a:pt x="7" y="37"/>
                    <a:pt x="6" y="37"/>
                  </a:cubicBezTo>
                  <a:cubicBezTo>
                    <a:pt x="8" y="37"/>
                    <a:pt x="10" y="37"/>
                    <a:pt x="12" y="36"/>
                  </a:cubicBezTo>
                  <a:cubicBezTo>
                    <a:pt x="14" y="36"/>
                    <a:pt x="16" y="35"/>
                    <a:pt x="18" y="34"/>
                  </a:cubicBezTo>
                  <a:cubicBezTo>
                    <a:pt x="19" y="33"/>
                    <a:pt x="21" y="32"/>
                    <a:pt x="22" y="32"/>
                  </a:cubicBezTo>
                  <a:cubicBezTo>
                    <a:pt x="21" y="33"/>
                    <a:pt x="20" y="34"/>
                    <a:pt x="19" y="35"/>
                  </a:cubicBezTo>
                  <a:cubicBezTo>
                    <a:pt x="18" y="36"/>
                    <a:pt x="16" y="37"/>
                    <a:pt x="15" y="38"/>
                  </a:cubicBezTo>
                  <a:cubicBezTo>
                    <a:pt x="13" y="41"/>
                    <a:pt x="10" y="43"/>
                    <a:pt x="8" y="45"/>
                  </a:cubicBezTo>
                  <a:cubicBezTo>
                    <a:pt x="5" y="47"/>
                    <a:pt x="2" y="49"/>
                    <a:pt x="0" y="50"/>
                  </a:cubicBezTo>
                  <a:cubicBezTo>
                    <a:pt x="5" y="47"/>
                    <a:pt x="11" y="43"/>
                    <a:pt x="16" y="39"/>
                  </a:cubicBezTo>
                  <a:cubicBezTo>
                    <a:pt x="17" y="38"/>
                    <a:pt x="18" y="37"/>
                    <a:pt x="20" y="36"/>
                  </a:cubicBezTo>
                  <a:cubicBezTo>
                    <a:pt x="21" y="35"/>
                    <a:pt x="22" y="33"/>
                    <a:pt x="23" y="32"/>
                  </a:cubicBezTo>
                  <a:cubicBezTo>
                    <a:pt x="25" y="30"/>
                    <a:pt x="27" y="27"/>
                    <a:pt x="29" y="25"/>
                  </a:cubicBezTo>
                  <a:cubicBezTo>
                    <a:pt x="32" y="22"/>
                    <a:pt x="34" y="20"/>
                    <a:pt x="36" y="17"/>
                  </a:cubicBezTo>
                  <a:cubicBezTo>
                    <a:pt x="37" y="16"/>
                    <a:pt x="38" y="15"/>
                    <a:pt x="39" y="14"/>
                  </a:cubicBezTo>
                  <a:cubicBezTo>
                    <a:pt x="41" y="13"/>
                    <a:pt x="42" y="12"/>
                    <a:pt x="43" y="12"/>
                  </a:cubicBezTo>
                  <a:cubicBezTo>
                    <a:pt x="45" y="11"/>
                    <a:pt x="46" y="10"/>
                    <a:pt x="48" y="10"/>
                  </a:cubicBezTo>
                  <a:cubicBezTo>
                    <a:pt x="49" y="9"/>
                    <a:pt x="50" y="9"/>
                    <a:pt x="51" y="8"/>
                  </a:cubicBezTo>
                  <a:cubicBezTo>
                    <a:pt x="50" y="10"/>
                    <a:pt x="49" y="11"/>
                    <a:pt x="47" y="12"/>
                  </a:cubicBezTo>
                  <a:cubicBezTo>
                    <a:pt x="46" y="13"/>
                    <a:pt x="46" y="14"/>
                    <a:pt x="45" y="15"/>
                  </a:cubicBezTo>
                  <a:cubicBezTo>
                    <a:pt x="44" y="16"/>
                    <a:pt x="43" y="17"/>
                    <a:pt x="43" y="18"/>
                  </a:cubicBezTo>
                  <a:cubicBezTo>
                    <a:pt x="41" y="20"/>
                    <a:pt x="40" y="22"/>
                    <a:pt x="39" y="24"/>
                  </a:cubicBezTo>
                  <a:cubicBezTo>
                    <a:pt x="38" y="26"/>
                    <a:pt x="37" y="29"/>
                    <a:pt x="36" y="31"/>
                  </a:cubicBezTo>
                  <a:cubicBezTo>
                    <a:pt x="35" y="33"/>
                    <a:pt x="34" y="35"/>
                    <a:pt x="33" y="37"/>
                  </a:cubicBezTo>
                  <a:cubicBezTo>
                    <a:pt x="31" y="39"/>
                    <a:pt x="30" y="40"/>
                    <a:pt x="28" y="42"/>
                  </a:cubicBezTo>
                  <a:cubicBezTo>
                    <a:pt x="27" y="44"/>
                    <a:pt x="25" y="46"/>
                    <a:pt x="23" y="47"/>
                  </a:cubicBezTo>
                  <a:cubicBezTo>
                    <a:pt x="27" y="44"/>
                    <a:pt x="30" y="41"/>
                    <a:pt x="33" y="37"/>
                  </a:cubicBezTo>
                  <a:cubicBezTo>
                    <a:pt x="35" y="35"/>
                    <a:pt x="36" y="33"/>
                    <a:pt x="37" y="31"/>
                  </a:cubicBezTo>
                  <a:cubicBezTo>
                    <a:pt x="38" y="29"/>
                    <a:pt x="39" y="27"/>
                    <a:pt x="40" y="25"/>
                  </a:cubicBezTo>
                  <a:cubicBezTo>
                    <a:pt x="41" y="23"/>
                    <a:pt x="42" y="21"/>
                    <a:pt x="44" y="19"/>
                  </a:cubicBezTo>
                  <a:cubicBezTo>
                    <a:pt x="44" y="18"/>
                    <a:pt x="45" y="17"/>
                    <a:pt x="46" y="16"/>
                  </a:cubicBezTo>
                  <a:cubicBezTo>
                    <a:pt x="47" y="15"/>
                    <a:pt x="47" y="14"/>
                    <a:pt x="48" y="13"/>
                  </a:cubicBezTo>
                  <a:cubicBezTo>
                    <a:pt x="50" y="12"/>
                    <a:pt x="52" y="10"/>
                    <a:pt x="53" y="9"/>
                  </a:cubicBezTo>
                  <a:cubicBezTo>
                    <a:pt x="54" y="8"/>
                    <a:pt x="55" y="7"/>
                    <a:pt x="56" y="6"/>
                  </a:cubicBezTo>
                  <a:cubicBezTo>
                    <a:pt x="56" y="6"/>
                    <a:pt x="57" y="6"/>
                    <a:pt x="57" y="6"/>
                  </a:cubicBezTo>
                  <a:cubicBezTo>
                    <a:pt x="57" y="6"/>
                    <a:pt x="57" y="6"/>
                    <a:pt x="57" y="6"/>
                  </a:cubicBezTo>
                  <a:cubicBezTo>
                    <a:pt x="56" y="8"/>
                    <a:pt x="56" y="10"/>
                    <a:pt x="56" y="12"/>
                  </a:cubicBezTo>
                  <a:cubicBezTo>
                    <a:pt x="55" y="14"/>
                    <a:pt x="55" y="16"/>
                    <a:pt x="55" y="17"/>
                  </a:cubicBezTo>
                  <a:cubicBezTo>
                    <a:pt x="55" y="19"/>
                    <a:pt x="55" y="21"/>
                    <a:pt x="55" y="22"/>
                  </a:cubicBezTo>
                  <a:cubicBezTo>
                    <a:pt x="55" y="26"/>
                    <a:pt x="54" y="29"/>
                    <a:pt x="52" y="32"/>
                  </a:cubicBezTo>
                  <a:cubicBezTo>
                    <a:pt x="52" y="34"/>
                    <a:pt x="51" y="35"/>
                    <a:pt x="50" y="37"/>
                  </a:cubicBezTo>
                  <a:cubicBezTo>
                    <a:pt x="49" y="38"/>
                    <a:pt x="48" y="39"/>
                    <a:pt x="47" y="41"/>
                  </a:cubicBezTo>
                  <a:cubicBezTo>
                    <a:pt x="50" y="38"/>
                    <a:pt x="52" y="35"/>
                    <a:pt x="53" y="32"/>
                  </a:cubicBezTo>
                  <a:cubicBezTo>
                    <a:pt x="54" y="31"/>
                    <a:pt x="54" y="29"/>
                    <a:pt x="55" y="28"/>
                  </a:cubicBezTo>
                  <a:cubicBezTo>
                    <a:pt x="55" y="27"/>
                    <a:pt x="55" y="26"/>
                    <a:pt x="55" y="25"/>
                  </a:cubicBezTo>
                  <a:cubicBezTo>
                    <a:pt x="56" y="25"/>
                    <a:pt x="56" y="24"/>
                    <a:pt x="56" y="24"/>
                  </a:cubicBezTo>
                  <a:cubicBezTo>
                    <a:pt x="56" y="23"/>
                    <a:pt x="56" y="23"/>
                    <a:pt x="56" y="23"/>
                  </a:cubicBezTo>
                  <a:cubicBezTo>
                    <a:pt x="56" y="19"/>
                    <a:pt x="56" y="16"/>
                    <a:pt x="57" y="13"/>
                  </a:cubicBezTo>
                  <a:cubicBezTo>
                    <a:pt x="57" y="11"/>
                    <a:pt x="58" y="9"/>
                    <a:pt x="58" y="8"/>
                  </a:cubicBezTo>
                  <a:cubicBezTo>
                    <a:pt x="59" y="7"/>
                    <a:pt x="59" y="5"/>
                    <a:pt x="59" y="4"/>
                  </a:cubicBezTo>
                  <a:cubicBezTo>
                    <a:pt x="60" y="4"/>
                    <a:pt x="61" y="3"/>
                    <a:pt x="61" y="3"/>
                  </a:cubicBezTo>
                  <a:cubicBezTo>
                    <a:pt x="62" y="2"/>
                    <a:pt x="62" y="2"/>
                    <a:pt x="61" y="1"/>
                  </a:cubicBezTo>
                  <a:cubicBezTo>
                    <a:pt x="61" y="0"/>
                    <a:pt x="60" y="0"/>
                    <a:pt x="60" y="1"/>
                  </a:cubicBezTo>
                  <a:cubicBezTo>
                    <a:pt x="58" y="2"/>
                    <a:pt x="57" y="3"/>
                    <a:pt x="56" y="4"/>
                  </a:cubicBezTo>
                  <a:cubicBezTo>
                    <a:pt x="55" y="4"/>
                    <a:pt x="54" y="5"/>
                    <a:pt x="53" y="5"/>
                  </a:cubicBezTo>
                  <a:cubicBezTo>
                    <a:pt x="53" y="5"/>
                    <a:pt x="53" y="5"/>
                    <a:pt x="52" y="5"/>
                  </a:cubicBezTo>
                  <a:cubicBezTo>
                    <a:pt x="52" y="4"/>
                    <a:pt x="51" y="4"/>
                    <a:pt x="50" y="4"/>
                  </a:cubicBezTo>
                  <a:cubicBezTo>
                    <a:pt x="50" y="4"/>
                    <a:pt x="49" y="3"/>
                    <a:pt x="49" y="3"/>
                  </a:cubicBezTo>
                  <a:cubicBezTo>
                    <a:pt x="49" y="3"/>
                    <a:pt x="49" y="3"/>
                    <a:pt x="49" y="3"/>
                  </a:cubicBezTo>
                  <a:cubicBezTo>
                    <a:pt x="48" y="3"/>
                    <a:pt x="48" y="3"/>
                    <a:pt x="48" y="3"/>
                  </a:cubicBezTo>
                  <a:cubicBezTo>
                    <a:pt x="47" y="2"/>
                    <a:pt x="46" y="2"/>
                    <a:pt x="46" y="2"/>
                  </a:cubicBezTo>
                  <a:cubicBezTo>
                    <a:pt x="44" y="2"/>
                    <a:pt x="42" y="1"/>
                    <a:pt x="41" y="1"/>
                  </a:cubicBezTo>
                  <a:cubicBezTo>
                    <a:pt x="40" y="1"/>
                    <a:pt x="39" y="1"/>
                    <a:pt x="38" y="1"/>
                  </a:cubicBezTo>
                  <a:cubicBezTo>
                    <a:pt x="37" y="1"/>
                    <a:pt x="36" y="1"/>
                    <a:pt x="36" y="1"/>
                  </a:cubicBezTo>
                  <a:cubicBezTo>
                    <a:pt x="36" y="1"/>
                    <a:pt x="37" y="1"/>
                    <a:pt x="38" y="2"/>
                  </a:cubicBezTo>
                  <a:cubicBezTo>
                    <a:pt x="39" y="2"/>
                    <a:pt x="40" y="2"/>
                    <a:pt x="40" y="2"/>
                  </a:cubicBezTo>
                  <a:cubicBezTo>
                    <a:pt x="42" y="2"/>
                    <a:pt x="44" y="3"/>
                    <a:pt x="45" y="3"/>
                  </a:cubicBezTo>
                  <a:cubicBezTo>
                    <a:pt x="46" y="3"/>
                    <a:pt x="47" y="4"/>
                    <a:pt x="47" y="4"/>
                  </a:cubicBezTo>
                  <a:cubicBezTo>
                    <a:pt x="48" y="4"/>
                    <a:pt x="48" y="4"/>
                    <a:pt x="48" y="4"/>
                  </a:cubicBezTo>
                  <a:cubicBezTo>
                    <a:pt x="48" y="5"/>
                    <a:pt x="48" y="5"/>
                    <a:pt x="48" y="5"/>
                  </a:cubicBezTo>
                  <a:cubicBezTo>
                    <a:pt x="49" y="5"/>
                    <a:pt x="49" y="5"/>
                    <a:pt x="50" y="5"/>
                  </a:cubicBezTo>
                  <a:cubicBezTo>
                    <a:pt x="50" y="5"/>
                    <a:pt x="50" y="6"/>
                    <a:pt x="51" y="6"/>
                  </a:cubicBezTo>
                  <a:cubicBezTo>
                    <a:pt x="50" y="6"/>
                    <a:pt x="50" y="6"/>
                    <a:pt x="49" y="7"/>
                  </a:cubicBezTo>
                  <a:cubicBezTo>
                    <a:pt x="42" y="9"/>
                    <a:pt x="42" y="9"/>
                    <a:pt x="42" y="9"/>
                  </a:cubicBezTo>
                  <a:cubicBezTo>
                    <a:pt x="40" y="9"/>
                    <a:pt x="37" y="10"/>
                    <a:pt x="35" y="11"/>
                  </a:cubicBezTo>
                  <a:cubicBezTo>
                    <a:pt x="33" y="11"/>
                    <a:pt x="33" y="11"/>
                    <a:pt x="33" y="11"/>
                  </a:cubicBezTo>
                  <a:cubicBezTo>
                    <a:pt x="32" y="11"/>
                    <a:pt x="31" y="11"/>
                    <a:pt x="31" y="12"/>
                  </a:cubicBezTo>
                  <a:cubicBezTo>
                    <a:pt x="30" y="12"/>
                    <a:pt x="28" y="12"/>
                    <a:pt x="27" y="12"/>
                  </a:cubicBezTo>
                  <a:cubicBezTo>
                    <a:pt x="26" y="12"/>
                    <a:pt x="24" y="12"/>
                    <a:pt x="23" y="12"/>
                  </a:cubicBezTo>
                  <a:cubicBezTo>
                    <a:pt x="22" y="12"/>
                    <a:pt x="20" y="12"/>
                    <a:pt x="19" y="11"/>
                  </a:cubicBezTo>
                  <a:cubicBezTo>
                    <a:pt x="22" y="12"/>
                    <a:pt x="24" y="13"/>
                    <a:pt x="27" y="13"/>
                  </a:cubicBezTo>
                  <a:cubicBezTo>
                    <a:pt x="28" y="13"/>
                    <a:pt x="30" y="13"/>
                    <a:pt x="31" y="12"/>
                  </a:cubicBezTo>
                  <a:close/>
                  <a:moveTo>
                    <a:pt x="27" y="24"/>
                  </a:moveTo>
                  <a:cubicBezTo>
                    <a:pt x="27" y="25"/>
                    <a:pt x="27" y="25"/>
                    <a:pt x="27" y="25"/>
                  </a:cubicBezTo>
                  <a:cubicBezTo>
                    <a:pt x="27" y="25"/>
                    <a:pt x="27" y="25"/>
                    <a:pt x="27" y="25"/>
                  </a:cubicBezTo>
                  <a:cubicBezTo>
                    <a:pt x="27" y="25"/>
                    <a:pt x="27" y="24"/>
                    <a:pt x="27" y="2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2285"/>
            <p:cNvSpPr>
              <a:spLocks/>
            </p:cNvSpPr>
            <p:nvPr/>
          </p:nvSpPr>
          <p:spPr bwMode="auto">
            <a:xfrm>
              <a:off x="4317955" y="5813460"/>
              <a:ext cx="192089" cy="120651"/>
            </a:xfrm>
            <a:custGeom>
              <a:avLst/>
              <a:gdLst>
                <a:gd name="T0" fmla="*/ 18 w 51"/>
                <a:gd name="T1" fmla="*/ 31 h 32"/>
                <a:gd name="T2" fmla="*/ 21 w 51"/>
                <a:gd name="T3" fmla="*/ 29 h 32"/>
                <a:gd name="T4" fmla="*/ 29 w 51"/>
                <a:gd name="T5" fmla="*/ 22 h 32"/>
                <a:gd name="T6" fmla="*/ 38 w 51"/>
                <a:gd name="T7" fmla="*/ 9 h 32"/>
                <a:gd name="T8" fmla="*/ 46 w 51"/>
                <a:gd name="T9" fmla="*/ 3 h 32"/>
                <a:gd name="T10" fmla="*/ 51 w 51"/>
                <a:gd name="T11" fmla="*/ 0 h 32"/>
                <a:gd name="T12" fmla="*/ 42 w 51"/>
                <a:gd name="T13" fmla="*/ 3 h 32"/>
                <a:gd name="T14" fmla="*/ 19 w 51"/>
                <a:gd name="T15" fmla="*/ 20 h 32"/>
                <a:gd name="T16" fmla="*/ 9 w 51"/>
                <a:gd name="T17" fmla="*/ 27 h 32"/>
                <a:gd name="T18" fmla="*/ 0 w 51"/>
                <a:gd name="T19" fmla="*/ 32 h 32"/>
                <a:gd name="T20" fmla="*/ 0 w 51"/>
                <a:gd name="T21" fmla="*/ 32 h 32"/>
                <a:gd name="T22" fmla="*/ 18 w 51"/>
                <a:gd name="T23"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18" y="31"/>
                  </a:moveTo>
                  <a:cubicBezTo>
                    <a:pt x="19" y="31"/>
                    <a:pt x="20" y="30"/>
                    <a:pt x="21" y="29"/>
                  </a:cubicBezTo>
                  <a:cubicBezTo>
                    <a:pt x="24" y="27"/>
                    <a:pt x="26" y="25"/>
                    <a:pt x="29" y="22"/>
                  </a:cubicBezTo>
                  <a:cubicBezTo>
                    <a:pt x="32" y="18"/>
                    <a:pt x="35" y="13"/>
                    <a:pt x="38" y="9"/>
                  </a:cubicBezTo>
                  <a:cubicBezTo>
                    <a:pt x="40" y="6"/>
                    <a:pt x="43" y="5"/>
                    <a:pt x="46" y="3"/>
                  </a:cubicBezTo>
                  <a:cubicBezTo>
                    <a:pt x="48" y="2"/>
                    <a:pt x="49" y="1"/>
                    <a:pt x="51" y="0"/>
                  </a:cubicBezTo>
                  <a:cubicBezTo>
                    <a:pt x="47" y="1"/>
                    <a:pt x="43" y="3"/>
                    <a:pt x="42" y="3"/>
                  </a:cubicBezTo>
                  <a:cubicBezTo>
                    <a:pt x="32" y="7"/>
                    <a:pt x="27" y="14"/>
                    <a:pt x="19" y="20"/>
                  </a:cubicBezTo>
                  <a:cubicBezTo>
                    <a:pt x="16" y="22"/>
                    <a:pt x="12" y="24"/>
                    <a:pt x="9" y="27"/>
                  </a:cubicBezTo>
                  <a:cubicBezTo>
                    <a:pt x="6" y="28"/>
                    <a:pt x="3" y="30"/>
                    <a:pt x="0" y="32"/>
                  </a:cubicBezTo>
                  <a:cubicBezTo>
                    <a:pt x="0" y="32"/>
                    <a:pt x="0" y="32"/>
                    <a:pt x="0" y="32"/>
                  </a:cubicBezTo>
                  <a:cubicBezTo>
                    <a:pt x="6" y="30"/>
                    <a:pt x="12" y="31"/>
                    <a:pt x="18"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01" name="Picture 2286"/>
            <p:cNvPicPr>
              <a:picLocks noChangeAspect="1" noChangeArrowheads="1"/>
            </p:cNvPicPr>
            <p:nvPr/>
          </p:nvPicPr>
          <p:blipFill>
            <a:blip r:embed="rId89" cstate="screen">
              <a:extLst>
                <a:ext uri="{28A0092B-C50C-407E-A947-70E740481C1C}">
                  <a14:useLocalDpi xmlns:a14="http://schemas.microsoft.com/office/drawing/2010/main"/>
                </a:ext>
              </a:extLst>
            </a:blip>
            <a:srcRect/>
            <a:stretch>
              <a:fillRect/>
            </a:stretch>
          </p:blipFill>
          <p:spPr bwMode="auto">
            <a:xfrm>
              <a:off x="4371930" y="5799172"/>
              <a:ext cx="146051" cy="147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2" name="Picture 2287"/>
            <p:cNvPicPr>
              <a:picLocks noChangeAspect="1" noChangeArrowheads="1"/>
            </p:cNvPicPr>
            <p:nvPr/>
          </p:nvPicPr>
          <p:blipFill>
            <a:blip r:embed="rId90" cstate="screen">
              <a:extLst>
                <a:ext uri="{28A0092B-C50C-407E-A947-70E740481C1C}">
                  <a14:useLocalDpi xmlns:a14="http://schemas.microsoft.com/office/drawing/2010/main"/>
                </a:ext>
              </a:extLst>
            </a:blip>
            <a:srcRect/>
            <a:stretch>
              <a:fillRect/>
            </a:stretch>
          </p:blipFill>
          <p:spPr bwMode="auto">
            <a:xfrm>
              <a:off x="4303667" y="5767422"/>
              <a:ext cx="225426"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3" name="Freeform 2288"/>
            <p:cNvSpPr>
              <a:spLocks/>
            </p:cNvSpPr>
            <p:nvPr/>
          </p:nvSpPr>
          <p:spPr bwMode="auto">
            <a:xfrm>
              <a:off x="4340180" y="5843622"/>
              <a:ext cx="90488" cy="53975"/>
            </a:xfrm>
            <a:custGeom>
              <a:avLst/>
              <a:gdLst>
                <a:gd name="T0" fmla="*/ 14 w 24"/>
                <a:gd name="T1" fmla="*/ 10 h 14"/>
                <a:gd name="T2" fmla="*/ 24 w 24"/>
                <a:gd name="T3" fmla="*/ 2 h 14"/>
                <a:gd name="T4" fmla="*/ 18 w 24"/>
                <a:gd name="T5" fmla="*/ 5 h 14"/>
                <a:gd name="T6" fmla="*/ 11 w 24"/>
                <a:gd name="T7" fmla="*/ 2 h 14"/>
                <a:gd name="T8" fmla="*/ 6 w 24"/>
                <a:gd name="T9" fmla="*/ 0 h 14"/>
                <a:gd name="T10" fmla="*/ 0 w 24"/>
                <a:gd name="T11" fmla="*/ 13 h 14"/>
                <a:gd name="T12" fmla="*/ 14 w 24"/>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4" y="10"/>
                  </a:moveTo>
                  <a:cubicBezTo>
                    <a:pt x="18" y="8"/>
                    <a:pt x="20" y="5"/>
                    <a:pt x="24" y="2"/>
                  </a:cubicBezTo>
                  <a:cubicBezTo>
                    <a:pt x="22" y="3"/>
                    <a:pt x="20" y="4"/>
                    <a:pt x="18" y="5"/>
                  </a:cubicBezTo>
                  <a:cubicBezTo>
                    <a:pt x="15" y="5"/>
                    <a:pt x="13" y="4"/>
                    <a:pt x="11" y="2"/>
                  </a:cubicBezTo>
                  <a:cubicBezTo>
                    <a:pt x="9" y="1"/>
                    <a:pt x="8" y="0"/>
                    <a:pt x="6" y="0"/>
                  </a:cubicBezTo>
                  <a:cubicBezTo>
                    <a:pt x="4" y="4"/>
                    <a:pt x="2" y="9"/>
                    <a:pt x="0" y="13"/>
                  </a:cubicBezTo>
                  <a:cubicBezTo>
                    <a:pt x="5" y="14"/>
                    <a:pt x="10" y="11"/>
                    <a:pt x="14"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2289"/>
            <p:cNvSpPr>
              <a:spLocks/>
            </p:cNvSpPr>
            <p:nvPr/>
          </p:nvSpPr>
          <p:spPr bwMode="auto">
            <a:xfrm>
              <a:off x="4457656" y="5757897"/>
              <a:ext cx="141288" cy="165101"/>
            </a:xfrm>
            <a:custGeom>
              <a:avLst/>
              <a:gdLst>
                <a:gd name="T0" fmla="*/ 14 w 38"/>
                <a:gd name="T1" fmla="*/ 15 h 44"/>
                <a:gd name="T2" fmla="*/ 11 w 38"/>
                <a:gd name="T3" fmla="*/ 21 h 44"/>
                <a:gd name="T4" fmla="*/ 9 w 38"/>
                <a:gd name="T5" fmla="*/ 29 h 44"/>
                <a:gd name="T6" fmla="*/ 0 w 38"/>
                <a:gd name="T7" fmla="*/ 44 h 44"/>
                <a:gd name="T8" fmla="*/ 0 w 38"/>
                <a:gd name="T9" fmla="*/ 44 h 44"/>
                <a:gd name="T10" fmla="*/ 15 w 38"/>
                <a:gd name="T11" fmla="*/ 32 h 44"/>
                <a:gd name="T12" fmla="*/ 17 w 38"/>
                <a:gd name="T13" fmla="*/ 14 h 44"/>
                <a:gd name="T14" fmla="*/ 26 w 38"/>
                <a:gd name="T15" fmla="*/ 9 h 44"/>
                <a:gd name="T16" fmla="*/ 33 w 38"/>
                <a:gd name="T17" fmla="*/ 6 h 44"/>
                <a:gd name="T18" fmla="*/ 38 w 38"/>
                <a:gd name="T19" fmla="*/ 2 h 44"/>
                <a:gd name="T20" fmla="*/ 36 w 38"/>
                <a:gd name="T21" fmla="*/ 0 h 44"/>
                <a:gd name="T22" fmla="*/ 33 w 38"/>
                <a:gd name="T23" fmla="*/ 5 h 44"/>
                <a:gd name="T24" fmla="*/ 25 w 38"/>
                <a:gd name="T25" fmla="*/ 8 h 44"/>
                <a:gd name="T26" fmla="*/ 16 w 38"/>
                <a:gd name="T27" fmla="*/ 13 h 44"/>
                <a:gd name="T28" fmla="*/ 14 w 38"/>
                <a:gd name="T29"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4">
                  <a:moveTo>
                    <a:pt x="14" y="15"/>
                  </a:moveTo>
                  <a:cubicBezTo>
                    <a:pt x="13" y="16"/>
                    <a:pt x="12" y="20"/>
                    <a:pt x="11" y="21"/>
                  </a:cubicBezTo>
                  <a:cubicBezTo>
                    <a:pt x="10" y="24"/>
                    <a:pt x="10" y="27"/>
                    <a:pt x="9" y="29"/>
                  </a:cubicBezTo>
                  <a:cubicBezTo>
                    <a:pt x="7" y="35"/>
                    <a:pt x="5" y="40"/>
                    <a:pt x="0" y="44"/>
                  </a:cubicBezTo>
                  <a:cubicBezTo>
                    <a:pt x="0" y="44"/>
                    <a:pt x="0" y="44"/>
                    <a:pt x="0" y="44"/>
                  </a:cubicBezTo>
                  <a:cubicBezTo>
                    <a:pt x="6" y="41"/>
                    <a:pt x="11" y="37"/>
                    <a:pt x="15" y="32"/>
                  </a:cubicBezTo>
                  <a:cubicBezTo>
                    <a:pt x="17" y="28"/>
                    <a:pt x="20" y="20"/>
                    <a:pt x="17" y="14"/>
                  </a:cubicBezTo>
                  <a:cubicBezTo>
                    <a:pt x="19" y="10"/>
                    <a:pt x="23" y="10"/>
                    <a:pt x="26" y="9"/>
                  </a:cubicBezTo>
                  <a:cubicBezTo>
                    <a:pt x="29" y="8"/>
                    <a:pt x="31" y="7"/>
                    <a:pt x="33" y="6"/>
                  </a:cubicBezTo>
                  <a:cubicBezTo>
                    <a:pt x="35" y="5"/>
                    <a:pt x="37" y="3"/>
                    <a:pt x="38" y="2"/>
                  </a:cubicBezTo>
                  <a:cubicBezTo>
                    <a:pt x="37" y="2"/>
                    <a:pt x="37" y="1"/>
                    <a:pt x="36" y="0"/>
                  </a:cubicBezTo>
                  <a:cubicBezTo>
                    <a:pt x="35" y="2"/>
                    <a:pt x="35" y="4"/>
                    <a:pt x="33" y="5"/>
                  </a:cubicBezTo>
                  <a:cubicBezTo>
                    <a:pt x="31" y="6"/>
                    <a:pt x="28" y="7"/>
                    <a:pt x="25" y="8"/>
                  </a:cubicBezTo>
                  <a:cubicBezTo>
                    <a:pt x="22" y="9"/>
                    <a:pt x="18" y="10"/>
                    <a:pt x="16" y="13"/>
                  </a:cubicBezTo>
                  <a:cubicBezTo>
                    <a:pt x="15" y="14"/>
                    <a:pt x="14" y="14"/>
                    <a:pt x="14"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2290"/>
            <p:cNvSpPr>
              <a:spLocks noEditPoints="1"/>
            </p:cNvSpPr>
            <p:nvPr/>
          </p:nvSpPr>
          <p:spPr bwMode="auto">
            <a:xfrm>
              <a:off x="4325893" y="5799172"/>
              <a:ext cx="190501" cy="127001"/>
            </a:xfrm>
            <a:custGeom>
              <a:avLst/>
              <a:gdLst>
                <a:gd name="T0" fmla="*/ 28 w 51"/>
                <a:gd name="T1" fmla="*/ 8 h 34"/>
                <a:gd name="T2" fmla="*/ 35 w 51"/>
                <a:gd name="T3" fmla="*/ 8 h 34"/>
                <a:gd name="T4" fmla="*/ 29 w 51"/>
                <a:gd name="T5" fmla="*/ 11 h 34"/>
                <a:gd name="T6" fmla="*/ 26 w 51"/>
                <a:gd name="T7" fmla="*/ 14 h 34"/>
                <a:gd name="T8" fmla="*/ 22 w 51"/>
                <a:gd name="T9" fmla="*/ 16 h 34"/>
                <a:gd name="T10" fmla="*/ 18 w 51"/>
                <a:gd name="T11" fmla="*/ 15 h 34"/>
                <a:gd name="T12" fmla="*/ 17 w 51"/>
                <a:gd name="T13" fmla="*/ 15 h 34"/>
                <a:gd name="T14" fmla="*/ 14 w 51"/>
                <a:gd name="T15" fmla="*/ 13 h 34"/>
                <a:gd name="T16" fmla="*/ 15 w 51"/>
                <a:gd name="T17" fmla="*/ 15 h 34"/>
                <a:gd name="T18" fmla="*/ 17 w 51"/>
                <a:gd name="T19" fmla="*/ 16 h 34"/>
                <a:gd name="T20" fmla="*/ 20 w 51"/>
                <a:gd name="T21" fmla="*/ 17 h 34"/>
                <a:gd name="T22" fmla="*/ 23 w 51"/>
                <a:gd name="T23" fmla="*/ 17 h 34"/>
                <a:gd name="T24" fmla="*/ 21 w 51"/>
                <a:gd name="T25" fmla="*/ 19 h 34"/>
                <a:gd name="T26" fmla="*/ 15 w 51"/>
                <a:gd name="T27" fmla="*/ 23 h 34"/>
                <a:gd name="T28" fmla="*/ 11 w 51"/>
                <a:gd name="T29" fmla="*/ 24 h 34"/>
                <a:gd name="T30" fmla="*/ 6 w 51"/>
                <a:gd name="T31" fmla="*/ 25 h 34"/>
                <a:gd name="T32" fmla="*/ 16 w 51"/>
                <a:gd name="T33" fmla="*/ 23 h 34"/>
                <a:gd name="T34" fmla="*/ 16 w 51"/>
                <a:gd name="T35" fmla="*/ 24 h 34"/>
                <a:gd name="T36" fmla="*/ 7 w 51"/>
                <a:gd name="T37" fmla="*/ 31 h 34"/>
                <a:gd name="T38" fmla="*/ 13 w 51"/>
                <a:gd name="T39" fmla="*/ 27 h 34"/>
                <a:gd name="T40" fmla="*/ 19 w 51"/>
                <a:gd name="T41" fmla="*/ 23 h 34"/>
                <a:gd name="T42" fmla="*/ 30 w 51"/>
                <a:gd name="T43" fmla="*/ 13 h 34"/>
                <a:gd name="T44" fmla="*/ 36 w 51"/>
                <a:gd name="T45" fmla="*/ 9 h 34"/>
                <a:gd name="T46" fmla="*/ 42 w 51"/>
                <a:gd name="T47" fmla="*/ 7 h 34"/>
                <a:gd name="T48" fmla="*/ 37 w 51"/>
                <a:gd name="T49" fmla="*/ 12 h 34"/>
                <a:gd name="T50" fmla="*/ 32 w 51"/>
                <a:gd name="T51" fmla="*/ 18 h 34"/>
                <a:gd name="T52" fmla="*/ 26 w 51"/>
                <a:gd name="T53" fmla="*/ 27 h 34"/>
                <a:gd name="T54" fmla="*/ 18 w 51"/>
                <a:gd name="T55" fmla="*/ 34 h 34"/>
                <a:gd name="T56" fmla="*/ 30 w 51"/>
                <a:gd name="T57" fmla="*/ 23 h 34"/>
                <a:gd name="T58" fmla="*/ 36 w 51"/>
                <a:gd name="T59" fmla="*/ 14 h 34"/>
                <a:gd name="T60" fmla="*/ 40 w 51"/>
                <a:gd name="T61" fmla="*/ 11 h 34"/>
                <a:gd name="T62" fmla="*/ 46 w 51"/>
                <a:gd name="T63" fmla="*/ 6 h 34"/>
                <a:gd name="T64" fmla="*/ 47 w 51"/>
                <a:gd name="T65" fmla="*/ 6 h 34"/>
                <a:gd name="T66" fmla="*/ 44 w 51"/>
                <a:gd name="T67" fmla="*/ 14 h 34"/>
                <a:gd name="T68" fmla="*/ 41 w 51"/>
                <a:gd name="T69" fmla="*/ 25 h 34"/>
                <a:gd name="T70" fmla="*/ 37 w 51"/>
                <a:gd name="T71" fmla="*/ 31 h 34"/>
                <a:gd name="T72" fmla="*/ 44 w 51"/>
                <a:gd name="T73" fmla="*/ 22 h 34"/>
                <a:gd name="T74" fmla="*/ 44 w 51"/>
                <a:gd name="T75" fmla="*/ 19 h 34"/>
                <a:gd name="T76" fmla="*/ 46 w 51"/>
                <a:gd name="T77" fmla="*/ 11 h 34"/>
                <a:gd name="T78" fmla="*/ 49 w 51"/>
                <a:gd name="T79" fmla="*/ 5 h 34"/>
                <a:gd name="T80" fmla="*/ 51 w 51"/>
                <a:gd name="T81" fmla="*/ 2 h 34"/>
                <a:gd name="T82" fmla="*/ 46 w 51"/>
                <a:gd name="T83" fmla="*/ 4 h 34"/>
                <a:gd name="T84" fmla="*/ 44 w 51"/>
                <a:gd name="T85" fmla="*/ 4 h 34"/>
                <a:gd name="T86" fmla="*/ 41 w 51"/>
                <a:gd name="T87" fmla="*/ 3 h 34"/>
                <a:gd name="T88" fmla="*/ 40 w 51"/>
                <a:gd name="T89" fmla="*/ 3 h 34"/>
                <a:gd name="T90" fmla="*/ 35 w 51"/>
                <a:gd name="T91" fmla="*/ 1 h 34"/>
                <a:gd name="T92" fmla="*/ 31 w 51"/>
                <a:gd name="T93" fmla="*/ 0 h 34"/>
                <a:gd name="T94" fmla="*/ 35 w 51"/>
                <a:gd name="T95" fmla="*/ 1 h 34"/>
                <a:gd name="T96" fmla="*/ 40 w 51"/>
                <a:gd name="T97" fmla="*/ 4 h 34"/>
                <a:gd name="T98" fmla="*/ 41 w 51"/>
                <a:gd name="T99" fmla="*/ 4 h 34"/>
                <a:gd name="T100" fmla="*/ 42 w 51"/>
                <a:gd name="T101" fmla="*/ 5 h 34"/>
                <a:gd name="T102" fmla="*/ 36 w 51"/>
                <a:gd name="T103" fmla="*/ 6 h 34"/>
                <a:gd name="T104" fmla="*/ 28 w 51"/>
                <a:gd name="T105" fmla="*/ 8 h 34"/>
                <a:gd name="T106" fmla="*/ 24 w 51"/>
                <a:gd name="T107" fmla="*/ 8 h 34"/>
                <a:gd name="T108" fmla="*/ 18 w 51"/>
                <a:gd name="T109" fmla="*/ 7 h 34"/>
                <a:gd name="T110" fmla="*/ 27 w 51"/>
                <a:gd name="T111" fmla="*/ 9 h 34"/>
                <a:gd name="T112" fmla="*/ 23 w 51"/>
                <a:gd name="T113" fmla="*/ 17 h 34"/>
                <a:gd name="T114" fmla="*/ 23 w 51"/>
                <a:gd name="T115"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34">
                  <a:moveTo>
                    <a:pt x="27" y="9"/>
                  </a:moveTo>
                  <a:cubicBezTo>
                    <a:pt x="27" y="8"/>
                    <a:pt x="28" y="8"/>
                    <a:pt x="28" y="8"/>
                  </a:cubicBezTo>
                  <a:cubicBezTo>
                    <a:pt x="30" y="8"/>
                    <a:pt x="30" y="8"/>
                    <a:pt x="30" y="8"/>
                  </a:cubicBezTo>
                  <a:cubicBezTo>
                    <a:pt x="31" y="8"/>
                    <a:pt x="33" y="8"/>
                    <a:pt x="35" y="8"/>
                  </a:cubicBezTo>
                  <a:cubicBezTo>
                    <a:pt x="34" y="8"/>
                    <a:pt x="33" y="9"/>
                    <a:pt x="32" y="9"/>
                  </a:cubicBezTo>
                  <a:cubicBezTo>
                    <a:pt x="31" y="10"/>
                    <a:pt x="30" y="11"/>
                    <a:pt x="29" y="11"/>
                  </a:cubicBezTo>
                  <a:cubicBezTo>
                    <a:pt x="28" y="12"/>
                    <a:pt x="27" y="13"/>
                    <a:pt x="26" y="14"/>
                  </a:cubicBezTo>
                  <a:cubicBezTo>
                    <a:pt x="26" y="14"/>
                    <a:pt x="26" y="14"/>
                    <a:pt x="26" y="14"/>
                  </a:cubicBezTo>
                  <a:cubicBezTo>
                    <a:pt x="25" y="15"/>
                    <a:pt x="25" y="15"/>
                    <a:pt x="24" y="16"/>
                  </a:cubicBezTo>
                  <a:cubicBezTo>
                    <a:pt x="24" y="16"/>
                    <a:pt x="23" y="16"/>
                    <a:pt x="22" y="16"/>
                  </a:cubicBezTo>
                  <a:cubicBezTo>
                    <a:pt x="21" y="16"/>
                    <a:pt x="21" y="16"/>
                    <a:pt x="20" y="16"/>
                  </a:cubicBezTo>
                  <a:cubicBezTo>
                    <a:pt x="19" y="16"/>
                    <a:pt x="19" y="16"/>
                    <a:pt x="18" y="15"/>
                  </a:cubicBezTo>
                  <a:cubicBezTo>
                    <a:pt x="17" y="15"/>
                    <a:pt x="17" y="15"/>
                    <a:pt x="17" y="15"/>
                  </a:cubicBezTo>
                  <a:cubicBezTo>
                    <a:pt x="17" y="15"/>
                    <a:pt x="17" y="15"/>
                    <a:pt x="17" y="15"/>
                  </a:cubicBezTo>
                  <a:cubicBezTo>
                    <a:pt x="16" y="15"/>
                    <a:pt x="16" y="15"/>
                    <a:pt x="16" y="15"/>
                  </a:cubicBezTo>
                  <a:cubicBezTo>
                    <a:pt x="15" y="14"/>
                    <a:pt x="14" y="14"/>
                    <a:pt x="14" y="13"/>
                  </a:cubicBezTo>
                  <a:cubicBezTo>
                    <a:pt x="13" y="13"/>
                    <a:pt x="12" y="13"/>
                    <a:pt x="12" y="12"/>
                  </a:cubicBezTo>
                  <a:cubicBezTo>
                    <a:pt x="13" y="13"/>
                    <a:pt x="14" y="14"/>
                    <a:pt x="15" y="15"/>
                  </a:cubicBezTo>
                  <a:cubicBezTo>
                    <a:pt x="16" y="15"/>
                    <a:pt x="16" y="15"/>
                    <a:pt x="16" y="16"/>
                  </a:cubicBezTo>
                  <a:cubicBezTo>
                    <a:pt x="17" y="16"/>
                    <a:pt x="17" y="16"/>
                    <a:pt x="17" y="16"/>
                  </a:cubicBezTo>
                  <a:cubicBezTo>
                    <a:pt x="18" y="16"/>
                    <a:pt x="18" y="16"/>
                    <a:pt x="18" y="16"/>
                  </a:cubicBezTo>
                  <a:cubicBezTo>
                    <a:pt x="18" y="16"/>
                    <a:pt x="19" y="17"/>
                    <a:pt x="20" y="17"/>
                  </a:cubicBezTo>
                  <a:cubicBezTo>
                    <a:pt x="21" y="17"/>
                    <a:pt x="21" y="17"/>
                    <a:pt x="22" y="17"/>
                  </a:cubicBezTo>
                  <a:cubicBezTo>
                    <a:pt x="22" y="17"/>
                    <a:pt x="23" y="17"/>
                    <a:pt x="23" y="17"/>
                  </a:cubicBezTo>
                  <a:cubicBezTo>
                    <a:pt x="23" y="18"/>
                    <a:pt x="22" y="18"/>
                    <a:pt x="22" y="18"/>
                  </a:cubicBezTo>
                  <a:cubicBezTo>
                    <a:pt x="22" y="18"/>
                    <a:pt x="21" y="19"/>
                    <a:pt x="21" y="19"/>
                  </a:cubicBezTo>
                  <a:cubicBezTo>
                    <a:pt x="21" y="19"/>
                    <a:pt x="20" y="20"/>
                    <a:pt x="19" y="20"/>
                  </a:cubicBezTo>
                  <a:cubicBezTo>
                    <a:pt x="18" y="21"/>
                    <a:pt x="17" y="22"/>
                    <a:pt x="15" y="23"/>
                  </a:cubicBezTo>
                  <a:cubicBezTo>
                    <a:pt x="14" y="23"/>
                    <a:pt x="14" y="23"/>
                    <a:pt x="13" y="23"/>
                  </a:cubicBezTo>
                  <a:cubicBezTo>
                    <a:pt x="12" y="24"/>
                    <a:pt x="11" y="24"/>
                    <a:pt x="11" y="24"/>
                  </a:cubicBezTo>
                  <a:cubicBezTo>
                    <a:pt x="10" y="24"/>
                    <a:pt x="9" y="25"/>
                    <a:pt x="8" y="25"/>
                  </a:cubicBezTo>
                  <a:cubicBezTo>
                    <a:pt x="8" y="25"/>
                    <a:pt x="7" y="25"/>
                    <a:pt x="6" y="25"/>
                  </a:cubicBezTo>
                  <a:cubicBezTo>
                    <a:pt x="8" y="25"/>
                    <a:pt x="9" y="25"/>
                    <a:pt x="11" y="25"/>
                  </a:cubicBezTo>
                  <a:cubicBezTo>
                    <a:pt x="12" y="24"/>
                    <a:pt x="14" y="24"/>
                    <a:pt x="16" y="23"/>
                  </a:cubicBezTo>
                  <a:cubicBezTo>
                    <a:pt x="16" y="23"/>
                    <a:pt x="17" y="23"/>
                    <a:pt x="18" y="22"/>
                  </a:cubicBezTo>
                  <a:cubicBezTo>
                    <a:pt x="17" y="23"/>
                    <a:pt x="17" y="24"/>
                    <a:pt x="16" y="24"/>
                  </a:cubicBezTo>
                  <a:cubicBezTo>
                    <a:pt x="15" y="25"/>
                    <a:pt x="14" y="26"/>
                    <a:pt x="13" y="27"/>
                  </a:cubicBezTo>
                  <a:cubicBezTo>
                    <a:pt x="11" y="28"/>
                    <a:pt x="9" y="30"/>
                    <a:pt x="7" y="31"/>
                  </a:cubicBezTo>
                  <a:cubicBezTo>
                    <a:pt x="5" y="32"/>
                    <a:pt x="2" y="33"/>
                    <a:pt x="0" y="34"/>
                  </a:cubicBezTo>
                  <a:cubicBezTo>
                    <a:pt x="5" y="32"/>
                    <a:pt x="9" y="30"/>
                    <a:pt x="13" y="27"/>
                  </a:cubicBezTo>
                  <a:cubicBezTo>
                    <a:pt x="14" y="27"/>
                    <a:pt x="15" y="26"/>
                    <a:pt x="16" y="25"/>
                  </a:cubicBezTo>
                  <a:cubicBezTo>
                    <a:pt x="17" y="24"/>
                    <a:pt x="18" y="24"/>
                    <a:pt x="19" y="23"/>
                  </a:cubicBezTo>
                  <a:cubicBezTo>
                    <a:pt x="21" y="21"/>
                    <a:pt x="23" y="19"/>
                    <a:pt x="25" y="18"/>
                  </a:cubicBezTo>
                  <a:cubicBezTo>
                    <a:pt x="26" y="16"/>
                    <a:pt x="28" y="14"/>
                    <a:pt x="30" y="13"/>
                  </a:cubicBezTo>
                  <a:cubicBezTo>
                    <a:pt x="31" y="12"/>
                    <a:pt x="32" y="11"/>
                    <a:pt x="33" y="11"/>
                  </a:cubicBezTo>
                  <a:cubicBezTo>
                    <a:pt x="34" y="10"/>
                    <a:pt x="35" y="9"/>
                    <a:pt x="36" y="9"/>
                  </a:cubicBezTo>
                  <a:cubicBezTo>
                    <a:pt x="37" y="8"/>
                    <a:pt x="39" y="8"/>
                    <a:pt x="40" y="8"/>
                  </a:cubicBezTo>
                  <a:cubicBezTo>
                    <a:pt x="41" y="8"/>
                    <a:pt x="42" y="7"/>
                    <a:pt x="42" y="7"/>
                  </a:cubicBezTo>
                  <a:cubicBezTo>
                    <a:pt x="41" y="8"/>
                    <a:pt x="40" y="9"/>
                    <a:pt x="39" y="10"/>
                  </a:cubicBezTo>
                  <a:cubicBezTo>
                    <a:pt x="38" y="10"/>
                    <a:pt x="38" y="11"/>
                    <a:pt x="37" y="12"/>
                  </a:cubicBezTo>
                  <a:cubicBezTo>
                    <a:pt x="36" y="12"/>
                    <a:pt x="36" y="13"/>
                    <a:pt x="35" y="14"/>
                  </a:cubicBezTo>
                  <a:cubicBezTo>
                    <a:pt x="34" y="15"/>
                    <a:pt x="33" y="17"/>
                    <a:pt x="32" y="18"/>
                  </a:cubicBezTo>
                  <a:cubicBezTo>
                    <a:pt x="31" y="20"/>
                    <a:pt x="30" y="21"/>
                    <a:pt x="29" y="23"/>
                  </a:cubicBezTo>
                  <a:cubicBezTo>
                    <a:pt x="28" y="24"/>
                    <a:pt x="27" y="26"/>
                    <a:pt x="26" y="27"/>
                  </a:cubicBezTo>
                  <a:cubicBezTo>
                    <a:pt x="25" y="28"/>
                    <a:pt x="24" y="29"/>
                    <a:pt x="22" y="31"/>
                  </a:cubicBezTo>
                  <a:cubicBezTo>
                    <a:pt x="21" y="32"/>
                    <a:pt x="20" y="33"/>
                    <a:pt x="18" y="34"/>
                  </a:cubicBezTo>
                  <a:cubicBezTo>
                    <a:pt x="21" y="32"/>
                    <a:pt x="24" y="30"/>
                    <a:pt x="27" y="27"/>
                  </a:cubicBezTo>
                  <a:cubicBezTo>
                    <a:pt x="28" y="26"/>
                    <a:pt x="29" y="25"/>
                    <a:pt x="30" y="23"/>
                  </a:cubicBezTo>
                  <a:cubicBezTo>
                    <a:pt x="31" y="22"/>
                    <a:pt x="32" y="20"/>
                    <a:pt x="33" y="19"/>
                  </a:cubicBezTo>
                  <a:cubicBezTo>
                    <a:pt x="34" y="17"/>
                    <a:pt x="35" y="16"/>
                    <a:pt x="36" y="14"/>
                  </a:cubicBezTo>
                  <a:cubicBezTo>
                    <a:pt x="36" y="14"/>
                    <a:pt x="37" y="13"/>
                    <a:pt x="38" y="12"/>
                  </a:cubicBezTo>
                  <a:cubicBezTo>
                    <a:pt x="38" y="12"/>
                    <a:pt x="39" y="11"/>
                    <a:pt x="40" y="11"/>
                  </a:cubicBezTo>
                  <a:cubicBezTo>
                    <a:pt x="41" y="10"/>
                    <a:pt x="43" y="9"/>
                    <a:pt x="44" y="7"/>
                  </a:cubicBezTo>
                  <a:cubicBezTo>
                    <a:pt x="45" y="7"/>
                    <a:pt x="45" y="6"/>
                    <a:pt x="46" y="6"/>
                  </a:cubicBezTo>
                  <a:cubicBezTo>
                    <a:pt x="46" y="6"/>
                    <a:pt x="47" y="6"/>
                    <a:pt x="47" y="6"/>
                  </a:cubicBezTo>
                  <a:cubicBezTo>
                    <a:pt x="47" y="6"/>
                    <a:pt x="47" y="6"/>
                    <a:pt x="47" y="6"/>
                  </a:cubicBezTo>
                  <a:cubicBezTo>
                    <a:pt x="46" y="7"/>
                    <a:pt x="46" y="9"/>
                    <a:pt x="45" y="10"/>
                  </a:cubicBezTo>
                  <a:cubicBezTo>
                    <a:pt x="45" y="12"/>
                    <a:pt x="45" y="13"/>
                    <a:pt x="44" y="14"/>
                  </a:cubicBezTo>
                  <a:cubicBezTo>
                    <a:pt x="44" y="15"/>
                    <a:pt x="44" y="17"/>
                    <a:pt x="44" y="18"/>
                  </a:cubicBezTo>
                  <a:cubicBezTo>
                    <a:pt x="44" y="21"/>
                    <a:pt x="43" y="23"/>
                    <a:pt x="41" y="25"/>
                  </a:cubicBezTo>
                  <a:cubicBezTo>
                    <a:pt x="41" y="26"/>
                    <a:pt x="40" y="27"/>
                    <a:pt x="39" y="28"/>
                  </a:cubicBezTo>
                  <a:cubicBezTo>
                    <a:pt x="39" y="29"/>
                    <a:pt x="38" y="30"/>
                    <a:pt x="37" y="31"/>
                  </a:cubicBezTo>
                  <a:cubicBezTo>
                    <a:pt x="39" y="29"/>
                    <a:pt x="40" y="27"/>
                    <a:pt x="42" y="25"/>
                  </a:cubicBezTo>
                  <a:cubicBezTo>
                    <a:pt x="43" y="24"/>
                    <a:pt x="43" y="23"/>
                    <a:pt x="44" y="22"/>
                  </a:cubicBezTo>
                  <a:cubicBezTo>
                    <a:pt x="44" y="21"/>
                    <a:pt x="44" y="21"/>
                    <a:pt x="44" y="20"/>
                  </a:cubicBezTo>
                  <a:cubicBezTo>
                    <a:pt x="44" y="20"/>
                    <a:pt x="44" y="19"/>
                    <a:pt x="44" y="19"/>
                  </a:cubicBezTo>
                  <a:cubicBezTo>
                    <a:pt x="45" y="19"/>
                    <a:pt x="45" y="18"/>
                    <a:pt x="45" y="18"/>
                  </a:cubicBezTo>
                  <a:cubicBezTo>
                    <a:pt x="45" y="16"/>
                    <a:pt x="46" y="13"/>
                    <a:pt x="46" y="11"/>
                  </a:cubicBezTo>
                  <a:cubicBezTo>
                    <a:pt x="47" y="10"/>
                    <a:pt x="47" y="8"/>
                    <a:pt x="48" y="7"/>
                  </a:cubicBezTo>
                  <a:cubicBezTo>
                    <a:pt x="48" y="6"/>
                    <a:pt x="48" y="6"/>
                    <a:pt x="49" y="5"/>
                  </a:cubicBezTo>
                  <a:cubicBezTo>
                    <a:pt x="49" y="4"/>
                    <a:pt x="50" y="4"/>
                    <a:pt x="50" y="4"/>
                  </a:cubicBezTo>
                  <a:cubicBezTo>
                    <a:pt x="51" y="3"/>
                    <a:pt x="51" y="3"/>
                    <a:pt x="51" y="2"/>
                  </a:cubicBezTo>
                  <a:cubicBezTo>
                    <a:pt x="50" y="2"/>
                    <a:pt x="50" y="2"/>
                    <a:pt x="49" y="2"/>
                  </a:cubicBezTo>
                  <a:cubicBezTo>
                    <a:pt x="48" y="3"/>
                    <a:pt x="47" y="3"/>
                    <a:pt x="46" y="4"/>
                  </a:cubicBezTo>
                  <a:cubicBezTo>
                    <a:pt x="46" y="4"/>
                    <a:pt x="45" y="4"/>
                    <a:pt x="44" y="5"/>
                  </a:cubicBezTo>
                  <a:cubicBezTo>
                    <a:pt x="44" y="5"/>
                    <a:pt x="44" y="5"/>
                    <a:pt x="44" y="4"/>
                  </a:cubicBezTo>
                  <a:cubicBezTo>
                    <a:pt x="43" y="4"/>
                    <a:pt x="43" y="4"/>
                    <a:pt x="42" y="4"/>
                  </a:cubicBezTo>
                  <a:cubicBezTo>
                    <a:pt x="42" y="3"/>
                    <a:pt x="42" y="3"/>
                    <a:pt x="41" y="3"/>
                  </a:cubicBezTo>
                  <a:cubicBezTo>
                    <a:pt x="41" y="3"/>
                    <a:pt x="41" y="3"/>
                    <a:pt x="41" y="3"/>
                  </a:cubicBezTo>
                  <a:cubicBezTo>
                    <a:pt x="41" y="3"/>
                    <a:pt x="41" y="3"/>
                    <a:pt x="40" y="3"/>
                  </a:cubicBezTo>
                  <a:cubicBezTo>
                    <a:pt x="40" y="2"/>
                    <a:pt x="39" y="2"/>
                    <a:pt x="39" y="2"/>
                  </a:cubicBezTo>
                  <a:cubicBezTo>
                    <a:pt x="37" y="1"/>
                    <a:pt x="36" y="1"/>
                    <a:pt x="35" y="1"/>
                  </a:cubicBezTo>
                  <a:cubicBezTo>
                    <a:pt x="34" y="1"/>
                    <a:pt x="34" y="1"/>
                    <a:pt x="33" y="1"/>
                  </a:cubicBezTo>
                  <a:cubicBezTo>
                    <a:pt x="33" y="1"/>
                    <a:pt x="32" y="0"/>
                    <a:pt x="31" y="0"/>
                  </a:cubicBezTo>
                  <a:cubicBezTo>
                    <a:pt x="32" y="1"/>
                    <a:pt x="33" y="1"/>
                    <a:pt x="33" y="1"/>
                  </a:cubicBezTo>
                  <a:cubicBezTo>
                    <a:pt x="34" y="1"/>
                    <a:pt x="34" y="1"/>
                    <a:pt x="35" y="1"/>
                  </a:cubicBezTo>
                  <a:cubicBezTo>
                    <a:pt x="36" y="2"/>
                    <a:pt x="37" y="2"/>
                    <a:pt x="38" y="3"/>
                  </a:cubicBezTo>
                  <a:cubicBezTo>
                    <a:pt x="39" y="3"/>
                    <a:pt x="39" y="3"/>
                    <a:pt x="40" y="4"/>
                  </a:cubicBezTo>
                  <a:cubicBezTo>
                    <a:pt x="40" y="4"/>
                    <a:pt x="40" y="4"/>
                    <a:pt x="40" y="4"/>
                  </a:cubicBezTo>
                  <a:cubicBezTo>
                    <a:pt x="41" y="4"/>
                    <a:pt x="41" y="4"/>
                    <a:pt x="41" y="4"/>
                  </a:cubicBezTo>
                  <a:cubicBezTo>
                    <a:pt x="41" y="4"/>
                    <a:pt x="41" y="4"/>
                    <a:pt x="41" y="5"/>
                  </a:cubicBezTo>
                  <a:cubicBezTo>
                    <a:pt x="42" y="5"/>
                    <a:pt x="42" y="5"/>
                    <a:pt x="42" y="5"/>
                  </a:cubicBezTo>
                  <a:cubicBezTo>
                    <a:pt x="42" y="5"/>
                    <a:pt x="41" y="5"/>
                    <a:pt x="41" y="6"/>
                  </a:cubicBezTo>
                  <a:cubicBezTo>
                    <a:pt x="36" y="6"/>
                    <a:pt x="36" y="6"/>
                    <a:pt x="36" y="6"/>
                  </a:cubicBezTo>
                  <a:cubicBezTo>
                    <a:pt x="34" y="7"/>
                    <a:pt x="32" y="7"/>
                    <a:pt x="30" y="7"/>
                  </a:cubicBezTo>
                  <a:cubicBezTo>
                    <a:pt x="28" y="8"/>
                    <a:pt x="28" y="8"/>
                    <a:pt x="28" y="8"/>
                  </a:cubicBezTo>
                  <a:cubicBezTo>
                    <a:pt x="28" y="8"/>
                    <a:pt x="27" y="8"/>
                    <a:pt x="27" y="8"/>
                  </a:cubicBezTo>
                  <a:cubicBezTo>
                    <a:pt x="26" y="8"/>
                    <a:pt x="25" y="8"/>
                    <a:pt x="24" y="8"/>
                  </a:cubicBezTo>
                  <a:cubicBezTo>
                    <a:pt x="23" y="8"/>
                    <a:pt x="22" y="8"/>
                    <a:pt x="21" y="7"/>
                  </a:cubicBezTo>
                  <a:cubicBezTo>
                    <a:pt x="20" y="7"/>
                    <a:pt x="19" y="7"/>
                    <a:pt x="18" y="7"/>
                  </a:cubicBezTo>
                  <a:cubicBezTo>
                    <a:pt x="20" y="8"/>
                    <a:pt x="22" y="8"/>
                    <a:pt x="24" y="8"/>
                  </a:cubicBezTo>
                  <a:cubicBezTo>
                    <a:pt x="25" y="8"/>
                    <a:pt x="26" y="9"/>
                    <a:pt x="27" y="9"/>
                  </a:cubicBezTo>
                  <a:close/>
                  <a:moveTo>
                    <a:pt x="23" y="17"/>
                  </a:moveTo>
                  <a:cubicBezTo>
                    <a:pt x="23" y="17"/>
                    <a:pt x="23" y="17"/>
                    <a:pt x="23" y="17"/>
                  </a:cubicBezTo>
                  <a:cubicBezTo>
                    <a:pt x="23" y="17"/>
                    <a:pt x="23" y="17"/>
                    <a:pt x="23" y="17"/>
                  </a:cubicBezTo>
                  <a:cubicBezTo>
                    <a:pt x="23" y="17"/>
                    <a:pt x="23" y="17"/>
                    <a:pt x="23" y="1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2291"/>
            <p:cNvSpPr>
              <a:spLocks/>
            </p:cNvSpPr>
            <p:nvPr/>
          </p:nvSpPr>
          <p:spPr bwMode="auto">
            <a:xfrm>
              <a:off x="4232229" y="5224493"/>
              <a:ext cx="138113" cy="104776"/>
            </a:xfrm>
            <a:custGeom>
              <a:avLst/>
              <a:gdLst>
                <a:gd name="T0" fmla="*/ 6 w 37"/>
                <a:gd name="T1" fmla="*/ 13 h 28"/>
                <a:gd name="T2" fmla="*/ 7 w 37"/>
                <a:gd name="T3" fmla="*/ 14 h 28"/>
                <a:gd name="T4" fmla="*/ 15 w 37"/>
                <a:gd name="T5" fmla="*/ 18 h 28"/>
                <a:gd name="T6" fmla="*/ 27 w 37"/>
                <a:gd name="T7" fmla="*/ 22 h 28"/>
                <a:gd name="T8" fmla="*/ 33 w 37"/>
                <a:gd name="T9" fmla="*/ 26 h 28"/>
                <a:gd name="T10" fmla="*/ 37 w 37"/>
                <a:gd name="T11" fmla="*/ 28 h 28"/>
                <a:gd name="T12" fmla="*/ 32 w 37"/>
                <a:gd name="T13" fmla="*/ 23 h 28"/>
                <a:gd name="T14" fmla="*/ 14 w 37"/>
                <a:gd name="T15" fmla="*/ 11 h 28"/>
                <a:gd name="T16" fmla="*/ 6 w 37"/>
                <a:gd name="T17" fmla="*/ 5 h 28"/>
                <a:gd name="T18" fmla="*/ 0 w 37"/>
                <a:gd name="T19" fmla="*/ 0 h 28"/>
                <a:gd name="T20" fmla="*/ 0 w 37"/>
                <a:gd name="T21" fmla="*/ 0 h 28"/>
                <a:gd name="T22" fmla="*/ 6 w 37"/>
                <a:gd name="T2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8">
                  <a:moveTo>
                    <a:pt x="6" y="13"/>
                  </a:moveTo>
                  <a:cubicBezTo>
                    <a:pt x="6" y="13"/>
                    <a:pt x="7" y="14"/>
                    <a:pt x="7" y="14"/>
                  </a:cubicBezTo>
                  <a:cubicBezTo>
                    <a:pt x="10" y="16"/>
                    <a:pt x="12" y="17"/>
                    <a:pt x="15" y="18"/>
                  </a:cubicBezTo>
                  <a:cubicBezTo>
                    <a:pt x="19" y="20"/>
                    <a:pt x="23" y="20"/>
                    <a:pt x="27" y="22"/>
                  </a:cubicBezTo>
                  <a:cubicBezTo>
                    <a:pt x="29" y="23"/>
                    <a:pt x="31" y="24"/>
                    <a:pt x="33" y="26"/>
                  </a:cubicBezTo>
                  <a:cubicBezTo>
                    <a:pt x="34" y="27"/>
                    <a:pt x="36" y="28"/>
                    <a:pt x="37" y="28"/>
                  </a:cubicBezTo>
                  <a:cubicBezTo>
                    <a:pt x="35" y="27"/>
                    <a:pt x="33" y="24"/>
                    <a:pt x="32" y="23"/>
                  </a:cubicBezTo>
                  <a:cubicBezTo>
                    <a:pt x="27" y="17"/>
                    <a:pt x="20" y="14"/>
                    <a:pt x="14" y="11"/>
                  </a:cubicBezTo>
                  <a:cubicBezTo>
                    <a:pt x="11" y="9"/>
                    <a:pt x="9" y="7"/>
                    <a:pt x="6" y="5"/>
                  </a:cubicBezTo>
                  <a:cubicBezTo>
                    <a:pt x="4" y="3"/>
                    <a:pt x="2" y="1"/>
                    <a:pt x="0" y="0"/>
                  </a:cubicBezTo>
                  <a:cubicBezTo>
                    <a:pt x="0" y="0"/>
                    <a:pt x="0" y="0"/>
                    <a:pt x="0" y="0"/>
                  </a:cubicBezTo>
                  <a:cubicBezTo>
                    <a:pt x="3" y="4"/>
                    <a:pt x="4" y="8"/>
                    <a:pt x="6"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07" name="Picture 2292"/>
            <p:cNvPicPr>
              <a:picLocks noChangeAspect="1" noChangeArrowheads="1"/>
            </p:cNvPicPr>
            <p:nvPr/>
          </p:nvPicPr>
          <p:blipFill>
            <a:blip r:embed="rId91" cstate="screen">
              <a:extLst>
                <a:ext uri="{28A0092B-C50C-407E-A947-70E740481C1C}">
                  <a14:useLocalDpi xmlns:a14="http://schemas.microsoft.com/office/drawing/2010/main"/>
                </a:ext>
              </a:extLst>
            </a:blip>
            <a:srcRect/>
            <a:stretch>
              <a:fillRect/>
            </a:stretch>
          </p:blipFill>
          <p:spPr bwMode="auto">
            <a:xfrm>
              <a:off x="4236992" y="5259418"/>
              <a:ext cx="146051"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8" name="Picture 2293"/>
            <p:cNvPicPr>
              <a:picLocks noChangeAspect="1" noChangeArrowheads="1"/>
            </p:cNvPicPr>
            <p:nvPr/>
          </p:nvPicPr>
          <p:blipFill>
            <a:blip r:embed="rId92" cstate="screen">
              <a:extLst>
                <a:ext uri="{28A0092B-C50C-407E-A947-70E740481C1C}">
                  <a14:useLocalDpi xmlns:a14="http://schemas.microsoft.com/office/drawing/2010/main"/>
                </a:ext>
              </a:extLst>
            </a:blip>
            <a:srcRect/>
            <a:stretch>
              <a:fillRect/>
            </a:stretch>
          </p:blipFill>
          <p:spPr bwMode="auto">
            <a:xfrm>
              <a:off x="4217942" y="5205443"/>
              <a:ext cx="190501"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9" name="Freeform 2294"/>
            <p:cNvSpPr>
              <a:spLocks/>
            </p:cNvSpPr>
            <p:nvPr/>
          </p:nvSpPr>
          <p:spPr bwMode="auto">
            <a:xfrm>
              <a:off x="4268742" y="5232431"/>
              <a:ext cx="52388" cy="52388"/>
            </a:xfrm>
            <a:custGeom>
              <a:avLst/>
              <a:gdLst>
                <a:gd name="T0" fmla="*/ 6 w 14"/>
                <a:gd name="T1" fmla="*/ 8 h 14"/>
                <a:gd name="T2" fmla="*/ 14 w 14"/>
                <a:gd name="T3" fmla="*/ 14 h 14"/>
                <a:gd name="T4" fmla="*/ 10 w 14"/>
                <a:gd name="T5" fmla="*/ 10 h 14"/>
                <a:gd name="T6" fmla="*/ 10 w 14"/>
                <a:gd name="T7" fmla="*/ 4 h 14"/>
                <a:gd name="T8" fmla="*/ 11 w 14"/>
                <a:gd name="T9" fmla="*/ 0 h 14"/>
                <a:gd name="T10" fmla="*/ 0 w 14"/>
                <a:gd name="T11" fmla="*/ 0 h 14"/>
                <a:gd name="T12" fmla="*/ 6 w 1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6" y="8"/>
                  </a:moveTo>
                  <a:cubicBezTo>
                    <a:pt x="8" y="11"/>
                    <a:pt x="11" y="12"/>
                    <a:pt x="14" y="14"/>
                  </a:cubicBezTo>
                  <a:cubicBezTo>
                    <a:pt x="13" y="13"/>
                    <a:pt x="11" y="11"/>
                    <a:pt x="10" y="10"/>
                  </a:cubicBezTo>
                  <a:cubicBezTo>
                    <a:pt x="9" y="8"/>
                    <a:pt x="10" y="6"/>
                    <a:pt x="10" y="4"/>
                  </a:cubicBezTo>
                  <a:cubicBezTo>
                    <a:pt x="11" y="3"/>
                    <a:pt x="11" y="2"/>
                    <a:pt x="11" y="0"/>
                  </a:cubicBezTo>
                  <a:cubicBezTo>
                    <a:pt x="8" y="0"/>
                    <a:pt x="4" y="0"/>
                    <a:pt x="0" y="0"/>
                  </a:cubicBezTo>
                  <a:cubicBezTo>
                    <a:pt x="0" y="3"/>
                    <a:pt x="4" y="6"/>
                    <a:pt x="6"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2295"/>
            <p:cNvSpPr>
              <a:spLocks/>
            </p:cNvSpPr>
            <p:nvPr/>
          </p:nvSpPr>
          <p:spPr bwMode="auto">
            <a:xfrm>
              <a:off x="4276680" y="5322919"/>
              <a:ext cx="157163" cy="63500"/>
            </a:xfrm>
            <a:custGeom>
              <a:avLst/>
              <a:gdLst>
                <a:gd name="T0" fmla="*/ 25 w 42"/>
                <a:gd name="T1" fmla="*/ 2 h 17"/>
                <a:gd name="T2" fmla="*/ 19 w 42"/>
                <a:gd name="T3" fmla="*/ 2 h 17"/>
                <a:gd name="T4" fmla="*/ 13 w 42"/>
                <a:gd name="T5" fmla="*/ 3 h 17"/>
                <a:gd name="T6" fmla="*/ 0 w 42"/>
                <a:gd name="T7" fmla="*/ 0 h 17"/>
                <a:gd name="T8" fmla="*/ 0 w 42"/>
                <a:gd name="T9" fmla="*/ 0 h 17"/>
                <a:gd name="T10" fmla="*/ 13 w 42"/>
                <a:gd name="T11" fmla="*/ 8 h 17"/>
                <a:gd name="T12" fmla="*/ 27 w 42"/>
                <a:gd name="T13" fmla="*/ 5 h 17"/>
                <a:gd name="T14" fmla="*/ 33 w 42"/>
                <a:gd name="T15" fmla="*/ 10 h 17"/>
                <a:gd name="T16" fmla="*/ 37 w 42"/>
                <a:gd name="T17" fmla="*/ 15 h 17"/>
                <a:gd name="T18" fmla="*/ 41 w 42"/>
                <a:gd name="T19" fmla="*/ 17 h 17"/>
                <a:gd name="T20" fmla="*/ 42 w 42"/>
                <a:gd name="T21" fmla="*/ 16 h 17"/>
                <a:gd name="T22" fmla="*/ 37 w 42"/>
                <a:gd name="T23" fmla="*/ 14 h 17"/>
                <a:gd name="T24" fmla="*/ 33 w 42"/>
                <a:gd name="T25" fmla="*/ 10 h 17"/>
                <a:gd name="T26" fmla="*/ 27 w 42"/>
                <a:gd name="T27" fmla="*/ 4 h 17"/>
                <a:gd name="T28" fmla="*/ 25 w 42"/>
                <a:gd name="T2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17">
                  <a:moveTo>
                    <a:pt x="25" y="2"/>
                  </a:moveTo>
                  <a:cubicBezTo>
                    <a:pt x="24" y="2"/>
                    <a:pt x="21" y="3"/>
                    <a:pt x="19" y="2"/>
                  </a:cubicBezTo>
                  <a:cubicBezTo>
                    <a:pt x="17" y="2"/>
                    <a:pt x="15" y="3"/>
                    <a:pt x="13" y="3"/>
                  </a:cubicBezTo>
                  <a:cubicBezTo>
                    <a:pt x="8" y="3"/>
                    <a:pt x="4" y="3"/>
                    <a:pt x="0" y="0"/>
                  </a:cubicBezTo>
                  <a:cubicBezTo>
                    <a:pt x="0" y="0"/>
                    <a:pt x="0" y="0"/>
                    <a:pt x="0" y="0"/>
                  </a:cubicBezTo>
                  <a:cubicBezTo>
                    <a:pt x="3" y="4"/>
                    <a:pt x="8" y="6"/>
                    <a:pt x="13" y="8"/>
                  </a:cubicBezTo>
                  <a:cubicBezTo>
                    <a:pt x="16" y="8"/>
                    <a:pt x="23" y="8"/>
                    <a:pt x="27" y="5"/>
                  </a:cubicBezTo>
                  <a:cubicBezTo>
                    <a:pt x="30" y="5"/>
                    <a:pt x="31" y="8"/>
                    <a:pt x="33" y="10"/>
                  </a:cubicBezTo>
                  <a:cubicBezTo>
                    <a:pt x="34" y="12"/>
                    <a:pt x="35" y="14"/>
                    <a:pt x="37" y="15"/>
                  </a:cubicBezTo>
                  <a:cubicBezTo>
                    <a:pt x="38" y="16"/>
                    <a:pt x="39" y="17"/>
                    <a:pt x="41" y="17"/>
                  </a:cubicBezTo>
                  <a:cubicBezTo>
                    <a:pt x="41" y="17"/>
                    <a:pt x="41" y="16"/>
                    <a:pt x="42" y="16"/>
                  </a:cubicBezTo>
                  <a:cubicBezTo>
                    <a:pt x="40" y="15"/>
                    <a:pt x="38" y="15"/>
                    <a:pt x="37" y="14"/>
                  </a:cubicBezTo>
                  <a:cubicBezTo>
                    <a:pt x="36" y="13"/>
                    <a:pt x="34" y="11"/>
                    <a:pt x="33" y="10"/>
                  </a:cubicBezTo>
                  <a:cubicBezTo>
                    <a:pt x="31" y="7"/>
                    <a:pt x="29" y="4"/>
                    <a:pt x="27" y="4"/>
                  </a:cubicBezTo>
                  <a:cubicBezTo>
                    <a:pt x="26" y="3"/>
                    <a:pt x="26" y="3"/>
                    <a:pt x="25" y="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2296"/>
            <p:cNvSpPr>
              <a:spLocks noEditPoints="1"/>
            </p:cNvSpPr>
            <p:nvPr/>
          </p:nvSpPr>
          <p:spPr bwMode="auto">
            <a:xfrm>
              <a:off x="4238580" y="5227668"/>
              <a:ext cx="139701" cy="109538"/>
            </a:xfrm>
            <a:custGeom>
              <a:avLst/>
              <a:gdLst>
                <a:gd name="T0" fmla="*/ 26 w 37"/>
                <a:gd name="T1" fmla="*/ 14 h 29"/>
                <a:gd name="T2" fmla="*/ 28 w 37"/>
                <a:gd name="T3" fmla="*/ 18 h 29"/>
                <a:gd name="T4" fmla="*/ 24 w 37"/>
                <a:gd name="T5" fmla="*/ 15 h 29"/>
                <a:gd name="T6" fmla="*/ 21 w 37"/>
                <a:gd name="T7" fmla="*/ 14 h 29"/>
                <a:gd name="T8" fmla="*/ 19 w 37"/>
                <a:gd name="T9" fmla="*/ 11 h 29"/>
                <a:gd name="T10" fmla="*/ 18 w 37"/>
                <a:gd name="T11" fmla="*/ 8 h 29"/>
                <a:gd name="T12" fmla="*/ 18 w 37"/>
                <a:gd name="T13" fmla="*/ 7 h 29"/>
                <a:gd name="T14" fmla="*/ 19 w 37"/>
                <a:gd name="T15" fmla="*/ 4 h 29"/>
                <a:gd name="T16" fmla="*/ 18 w 37"/>
                <a:gd name="T17" fmla="*/ 6 h 29"/>
                <a:gd name="T18" fmla="*/ 18 w 37"/>
                <a:gd name="T19" fmla="*/ 7 h 29"/>
                <a:gd name="T20" fmla="*/ 18 w 37"/>
                <a:gd name="T21" fmla="*/ 10 h 29"/>
                <a:gd name="T22" fmla="*/ 18 w 37"/>
                <a:gd name="T23" fmla="*/ 12 h 29"/>
                <a:gd name="T24" fmla="*/ 17 w 37"/>
                <a:gd name="T25" fmla="*/ 11 h 29"/>
                <a:gd name="T26" fmla="*/ 12 w 37"/>
                <a:gd name="T27" fmla="*/ 8 h 29"/>
                <a:gd name="T28" fmla="*/ 10 w 37"/>
                <a:gd name="T29" fmla="*/ 5 h 29"/>
                <a:gd name="T30" fmla="*/ 8 w 37"/>
                <a:gd name="T31" fmla="*/ 2 h 29"/>
                <a:gd name="T32" fmla="*/ 12 w 37"/>
                <a:gd name="T33" fmla="*/ 8 h 29"/>
                <a:gd name="T34" fmla="*/ 11 w 37"/>
                <a:gd name="T35" fmla="*/ 9 h 29"/>
                <a:gd name="T36" fmla="*/ 4 w 37"/>
                <a:gd name="T37" fmla="*/ 4 h 29"/>
                <a:gd name="T38" fmla="*/ 8 w 37"/>
                <a:gd name="T39" fmla="*/ 8 h 29"/>
                <a:gd name="T40" fmla="*/ 13 w 37"/>
                <a:gd name="T41" fmla="*/ 11 h 29"/>
                <a:gd name="T42" fmla="*/ 24 w 37"/>
                <a:gd name="T43" fmla="*/ 16 h 29"/>
                <a:gd name="T44" fmla="*/ 28 w 37"/>
                <a:gd name="T45" fmla="*/ 20 h 29"/>
                <a:gd name="T46" fmla="*/ 31 w 37"/>
                <a:gd name="T47" fmla="*/ 24 h 29"/>
                <a:gd name="T48" fmla="*/ 26 w 37"/>
                <a:gd name="T49" fmla="*/ 21 h 29"/>
                <a:gd name="T50" fmla="*/ 20 w 37"/>
                <a:gd name="T51" fmla="*/ 19 h 29"/>
                <a:gd name="T52" fmla="*/ 12 w 37"/>
                <a:gd name="T53" fmla="*/ 17 h 29"/>
                <a:gd name="T54" fmla="*/ 5 w 37"/>
                <a:gd name="T55" fmla="*/ 13 h 29"/>
                <a:gd name="T56" fmla="*/ 16 w 37"/>
                <a:gd name="T57" fmla="*/ 19 h 29"/>
                <a:gd name="T58" fmla="*/ 24 w 37"/>
                <a:gd name="T59" fmla="*/ 21 h 29"/>
                <a:gd name="T60" fmla="*/ 28 w 37"/>
                <a:gd name="T61" fmla="*/ 23 h 29"/>
                <a:gd name="T62" fmla="*/ 33 w 37"/>
                <a:gd name="T63" fmla="*/ 26 h 29"/>
                <a:gd name="T64" fmla="*/ 33 w 37"/>
                <a:gd name="T65" fmla="*/ 27 h 29"/>
                <a:gd name="T66" fmla="*/ 26 w 37"/>
                <a:gd name="T67" fmla="*/ 27 h 29"/>
                <a:gd name="T68" fmla="*/ 17 w 37"/>
                <a:gd name="T69" fmla="*/ 28 h 29"/>
                <a:gd name="T70" fmla="*/ 12 w 37"/>
                <a:gd name="T71" fmla="*/ 26 h 29"/>
                <a:gd name="T72" fmla="*/ 20 w 37"/>
                <a:gd name="T73" fmla="*/ 29 h 29"/>
                <a:gd name="T74" fmla="*/ 23 w 37"/>
                <a:gd name="T75" fmla="*/ 28 h 29"/>
                <a:gd name="T76" fmla="*/ 29 w 37"/>
                <a:gd name="T77" fmla="*/ 28 h 29"/>
                <a:gd name="T78" fmla="*/ 34 w 37"/>
                <a:gd name="T79" fmla="*/ 28 h 29"/>
                <a:gd name="T80" fmla="*/ 37 w 37"/>
                <a:gd name="T81" fmla="*/ 29 h 29"/>
                <a:gd name="T82" fmla="*/ 34 w 37"/>
                <a:gd name="T83" fmla="*/ 26 h 29"/>
                <a:gd name="T84" fmla="*/ 33 w 37"/>
                <a:gd name="T85" fmla="*/ 24 h 29"/>
                <a:gd name="T86" fmla="*/ 34 w 37"/>
                <a:gd name="T87" fmla="*/ 22 h 29"/>
                <a:gd name="T88" fmla="*/ 34 w 37"/>
                <a:gd name="T89" fmla="*/ 21 h 29"/>
                <a:gd name="T90" fmla="*/ 34 w 37"/>
                <a:gd name="T91" fmla="*/ 17 h 29"/>
                <a:gd name="T92" fmla="*/ 33 w 37"/>
                <a:gd name="T93" fmla="*/ 14 h 29"/>
                <a:gd name="T94" fmla="*/ 33 w 37"/>
                <a:gd name="T95" fmla="*/ 17 h 29"/>
                <a:gd name="T96" fmla="*/ 33 w 37"/>
                <a:gd name="T97" fmla="*/ 21 h 29"/>
                <a:gd name="T98" fmla="*/ 33 w 37"/>
                <a:gd name="T99" fmla="*/ 22 h 29"/>
                <a:gd name="T100" fmla="*/ 32 w 37"/>
                <a:gd name="T101" fmla="*/ 23 h 29"/>
                <a:gd name="T102" fmla="*/ 30 w 37"/>
                <a:gd name="T103" fmla="*/ 19 h 29"/>
                <a:gd name="T104" fmla="*/ 27 w 37"/>
                <a:gd name="T105" fmla="*/ 14 h 29"/>
                <a:gd name="T106" fmla="*/ 26 w 37"/>
                <a:gd name="T107" fmla="*/ 10 h 29"/>
                <a:gd name="T108" fmla="*/ 25 w 37"/>
                <a:gd name="T109" fmla="*/ 6 h 29"/>
                <a:gd name="T110" fmla="*/ 26 w 37"/>
                <a:gd name="T111" fmla="*/ 13 h 29"/>
                <a:gd name="T112" fmla="*/ 18 w 37"/>
                <a:gd name="T113" fmla="*/ 12 h 29"/>
                <a:gd name="T114" fmla="*/ 18 w 37"/>
                <a:gd name="T115"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9">
                  <a:moveTo>
                    <a:pt x="26" y="13"/>
                  </a:moveTo>
                  <a:cubicBezTo>
                    <a:pt x="26" y="13"/>
                    <a:pt x="26" y="13"/>
                    <a:pt x="26" y="14"/>
                  </a:cubicBezTo>
                  <a:cubicBezTo>
                    <a:pt x="27" y="15"/>
                    <a:pt x="27" y="15"/>
                    <a:pt x="27" y="15"/>
                  </a:cubicBezTo>
                  <a:cubicBezTo>
                    <a:pt x="27" y="16"/>
                    <a:pt x="28" y="17"/>
                    <a:pt x="28" y="18"/>
                  </a:cubicBezTo>
                  <a:cubicBezTo>
                    <a:pt x="28" y="18"/>
                    <a:pt x="27" y="17"/>
                    <a:pt x="27" y="17"/>
                  </a:cubicBezTo>
                  <a:cubicBezTo>
                    <a:pt x="26" y="16"/>
                    <a:pt x="25" y="16"/>
                    <a:pt x="24" y="15"/>
                  </a:cubicBezTo>
                  <a:cubicBezTo>
                    <a:pt x="23" y="15"/>
                    <a:pt x="22" y="14"/>
                    <a:pt x="22" y="14"/>
                  </a:cubicBezTo>
                  <a:cubicBezTo>
                    <a:pt x="21" y="14"/>
                    <a:pt x="21" y="14"/>
                    <a:pt x="21" y="14"/>
                  </a:cubicBezTo>
                  <a:cubicBezTo>
                    <a:pt x="21" y="13"/>
                    <a:pt x="20" y="13"/>
                    <a:pt x="20" y="13"/>
                  </a:cubicBezTo>
                  <a:cubicBezTo>
                    <a:pt x="19" y="12"/>
                    <a:pt x="19" y="12"/>
                    <a:pt x="19" y="11"/>
                  </a:cubicBezTo>
                  <a:cubicBezTo>
                    <a:pt x="19" y="11"/>
                    <a:pt x="19" y="10"/>
                    <a:pt x="18" y="10"/>
                  </a:cubicBezTo>
                  <a:cubicBezTo>
                    <a:pt x="18" y="9"/>
                    <a:pt x="18" y="8"/>
                    <a:pt x="18" y="8"/>
                  </a:cubicBezTo>
                  <a:cubicBezTo>
                    <a:pt x="18" y="7"/>
                    <a:pt x="18" y="7"/>
                    <a:pt x="18" y="7"/>
                  </a:cubicBezTo>
                  <a:cubicBezTo>
                    <a:pt x="18" y="7"/>
                    <a:pt x="18" y="7"/>
                    <a:pt x="18" y="7"/>
                  </a:cubicBezTo>
                  <a:cubicBezTo>
                    <a:pt x="18" y="7"/>
                    <a:pt x="18" y="6"/>
                    <a:pt x="18" y="6"/>
                  </a:cubicBezTo>
                  <a:cubicBezTo>
                    <a:pt x="19" y="5"/>
                    <a:pt x="19" y="5"/>
                    <a:pt x="19" y="4"/>
                  </a:cubicBezTo>
                  <a:cubicBezTo>
                    <a:pt x="19" y="4"/>
                    <a:pt x="19" y="3"/>
                    <a:pt x="19" y="3"/>
                  </a:cubicBezTo>
                  <a:cubicBezTo>
                    <a:pt x="19" y="4"/>
                    <a:pt x="18" y="5"/>
                    <a:pt x="18" y="6"/>
                  </a:cubicBezTo>
                  <a:cubicBezTo>
                    <a:pt x="18" y="6"/>
                    <a:pt x="18" y="7"/>
                    <a:pt x="18" y="7"/>
                  </a:cubicBezTo>
                  <a:cubicBezTo>
                    <a:pt x="18" y="7"/>
                    <a:pt x="18" y="7"/>
                    <a:pt x="18" y="7"/>
                  </a:cubicBezTo>
                  <a:cubicBezTo>
                    <a:pt x="18" y="8"/>
                    <a:pt x="18" y="8"/>
                    <a:pt x="18" y="8"/>
                  </a:cubicBezTo>
                  <a:cubicBezTo>
                    <a:pt x="18" y="8"/>
                    <a:pt x="18" y="9"/>
                    <a:pt x="18" y="10"/>
                  </a:cubicBezTo>
                  <a:cubicBezTo>
                    <a:pt x="18" y="10"/>
                    <a:pt x="18" y="11"/>
                    <a:pt x="18" y="12"/>
                  </a:cubicBezTo>
                  <a:cubicBezTo>
                    <a:pt x="18" y="12"/>
                    <a:pt x="18" y="12"/>
                    <a:pt x="18" y="12"/>
                  </a:cubicBezTo>
                  <a:cubicBezTo>
                    <a:pt x="18" y="12"/>
                    <a:pt x="18" y="12"/>
                    <a:pt x="18" y="12"/>
                  </a:cubicBezTo>
                  <a:cubicBezTo>
                    <a:pt x="17" y="12"/>
                    <a:pt x="17" y="11"/>
                    <a:pt x="17" y="11"/>
                  </a:cubicBezTo>
                  <a:cubicBezTo>
                    <a:pt x="16" y="11"/>
                    <a:pt x="16" y="11"/>
                    <a:pt x="15" y="10"/>
                  </a:cubicBezTo>
                  <a:cubicBezTo>
                    <a:pt x="14" y="9"/>
                    <a:pt x="13" y="9"/>
                    <a:pt x="12" y="8"/>
                  </a:cubicBezTo>
                  <a:cubicBezTo>
                    <a:pt x="12" y="7"/>
                    <a:pt x="12" y="7"/>
                    <a:pt x="11" y="6"/>
                  </a:cubicBezTo>
                  <a:cubicBezTo>
                    <a:pt x="11" y="6"/>
                    <a:pt x="10" y="5"/>
                    <a:pt x="10" y="5"/>
                  </a:cubicBezTo>
                  <a:cubicBezTo>
                    <a:pt x="10" y="4"/>
                    <a:pt x="9" y="4"/>
                    <a:pt x="9" y="3"/>
                  </a:cubicBezTo>
                  <a:cubicBezTo>
                    <a:pt x="9" y="3"/>
                    <a:pt x="8" y="2"/>
                    <a:pt x="8" y="2"/>
                  </a:cubicBezTo>
                  <a:cubicBezTo>
                    <a:pt x="9" y="3"/>
                    <a:pt x="9" y="4"/>
                    <a:pt x="10" y="5"/>
                  </a:cubicBezTo>
                  <a:cubicBezTo>
                    <a:pt x="10" y="6"/>
                    <a:pt x="11" y="7"/>
                    <a:pt x="12" y="8"/>
                  </a:cubicBezTo>
                  <a:cubicBezTo>
                    <a:pt x="12" y="9"/>
                    <a:pt x="13" y="9"/>
                    <a:pt x="14" y="10"/>
                  </a:cubicBezTo>
                  <a:cubicBezTo>
                    <a:pt x="13" y="10"/>
                    <a:pt x="12" y="9"/>
                    <a:pt x="11" y="9"/>
                  </a:cubicBezTo>
                  <a:cubicBezTo>
                    <a:pt x="10" y="8"/>
                    <a:pt x="10" y="8"/>
                    <a:pt x="9" y="7"/>
                  </a:cubicBezTo>
                  <a:cubicBezTo>
                    <a:pt x="7" y="6"/>
                    <a:pt x="6" y="5"/>
                    <a:pt x="4" y="4"/>
                  </a:cubicBezTo>
                  <a:cubicBezTo>
                    <a:pt x="3" y="2"/>
                    <a:pt x="1" y="1"/>
                    <a:pt x="0" y="0"/>
                  </a:cubicBezTo>
                  <a:cubicBezTo>
                    <a:pt x="2" y="3"/>
                    <a:pt x="5" y="5"/>
                    <a:pt x="8" y="8"/>
                  </a:cubicBezTo>
                  <a:cubicBezTo>
                    <a:pt x="9" y="8"/>
                    <a:pt x="10" y="9"/>
                    <a:pt x="11" y="9"/>
                  </a:cubicBezTo>
                  <a:cubicBezTo>
                    <a:pt x="12" y="10"/>
                    <a:pt x="13" y="10"/>
                    <a:pt x="13" y="11"/>
                  </a:cubicBezTo>
                  <a:cubicBezTo>
                    <a:pt x="15" y="12"/>
                    <a:pt x="17" y="13"/>
                    <a:pt x="19" y="13"/>
                  </a:cubicBezTo>
                  <a:cubicBezTo>
                    <a:pt x="20" y="14"/>
                    <a:pt x="22" y="15"/>
                    <a:pt x="24" y="16"/>
                  </a:cubicBezTo>
                  <a:cubicBezTo>
                    <a:pt x="24" y="17"/>
                    <a:pt x="25" y="17"/>
                    <a:pt x="26" y="18"/>
                  </a:cubicBezTo>
                  <a:cubicBezTo>
                    <a:pt x="27" y="18"/>
                    <a:pt x="27" y="19"/>
                    <a:pt x="28" y="20"/>
                  </a:cubicBezTo>
                  <a:cubicBezTo>
                    <a:pt x="29" y="21"/>
                    <a:pt x="29" y="21"/>
                    <a:pt x="30" y="22"/>
                  </a:cubicBezTo>
                  <a:cubicBezTo>
                    <a:pt x="30" y="23"/>
                    <a:pt x="31" y="23"/>
                    <a:pt x="31" y="24"/>
                  </a:cubicBezTo>
                  <a:cubicBezTo>
                    <a:pt x="30" y="23"/>
                    <a:pt x="29" y="23"/>
                    <a:pt x="28" y="22"/>
                  </a:cubicBezTo>
                  <a:cubicBezTo>
                    <a:pt x="27" y="22"/>
                    <a:pt x="27" y="21"/>
                    <a:pt x="26" y="21"/>
                  </a:cubicBezTo>
                  <a:cubicBezTo>
                    <a:pt x="26" y="21"/>
                    <a:pt x="25" y="20"/>
                    <a:pt x="24" y="20"/>
                  </a:cubicBezTo>
                  <a:cubicBezTo>
                    <a:pt x="23" y="20"/>
                    <a:pt x="22" y="19"/>
                    <a:pt x="20" y="19"/>
                  </a:cubicBezTo>
                  <a:cubicBezTo>
                    <a:pt x="19" y="19"/>
                    <a:pt x="17" y="19"/>
                    <a:pt x="16" y="18"/>
                  </a:cubicBezTo>
                  <a:cubicBezTo>
                    <a:pt x="15" y="18"/>
                    <a:pt x="13" y="17"/>
                    <a:pt x="12" y="17"/>
                  </a:cubicBezTo>
                  <a:cubicBezTo>
                    <a:pt x="11" y="16"/>
                    <a:pt x="10" y="16"/>
                    <a:pt x="8" y="15"/>
                  </a:cubicBezTo>
                  <a:cubicBezTo>
                    <a:pt x="7" y="14"/>
                    <a:pt x="6" y="14"/>
                    <a:pt x="5" y="13"/>
                  </a:cubicBezTo>
                  <a:cubicBezTo>
                    <a:pt x="7" y="15"/>
                    <a:pt x="9" y="16"/>
                    <a:pt x="12" y="17"/>
                  </a:cubicBezTo>
                  <a:cubicBezTo>
                    <a:pt x="13" y="18"/>
                    <a:pt x="15" y="18"/>
                    <a:pt x="16" y="19"/>
                  </a:cubicBezTo>
                  <a:cubicBezTo>
                    <a:pt x="17" y="19"/>
                    <a:pt x="19" y="19"/>
                    <a:pt x="20" y="20"/>
                  </a:cubicBezTo>
                  <a:cubicBezTo>
                    <a:pt x="21" y="20"/>
                    <a:pt x="23" y="20"/>
                    <a:pt x="24" y="21"/>
                  </a:cubicBezTo>
                  <a:cubicBezTo>
                    <a:pt x="25" y="21"/>
                    <a:pt x="25" y="21"/>
                    <a:pt x="26" y="22"/>
                  </a:cubicBezTo>
                  <a:cubicBezTo>
                    <a:pt x="26" y="22"/>
                    <a:pt x="27" y="22"/>
                    <a:pt x="28" y="23"/>
                  </a:cubicBezTo>
                  <a:cubicBezTo>
                    <a:pt x="29" y="24"/>
                    <a:pt x="30" y="24"/>
                    <a:pt x="31" y="25"/>
                  </a:cubicBezTo>
                  <a:cubicBezTo>
                    <a:pt x="32" y="26"/>
                    <a:pt x="32" y="26"/>
                    <a:pt x="33" y="26"/>
                  </a:cubicBezTo>
                  <a:cubicBezTo>
                    <a:pt x="33" y="26"/>
                    <a:pt x="33" y="27"/>
                    <a:pt x="33" y="27"/>
                  </a:cubicBezTo>
                  <a:cubicBezTo>
                    <a:pt x="33" y="27"/>
                    <a:pt x="33" y="27"/>
                    <a:pt x="33" y="27"/>
                  </a:cubicBezTo>
                  <a:cubicBezTo>
                    <a:pt x="32" y="27"/>
                    <a:pt x="31" y="27"/>
                    <a:pt x="29" y="27"/>
                  </a:cubicBezTo>
                  <a:cubicBezTo>
                    <a:pt x="28" y="27"/>
                    <a:pt x="27" y="27"/>
                    <a:pt x="26" y="27"/>
                  </a:cubicBezTo>
                  <a:cubicBezTo>
                    <a:pt x="25" y="27"/>
                    <a:pt x="24" y="27"/>
                    <a:pt x="23" y="28"/>
                  </a:cubicBezTo>
                  <a:cubicBezTo>
                    <a:pt x="21" y="28"/>
                    <a:pt x="19" y="28"/>
                    <a:pt x="17" y="28"/>
                  </a:cubicBezTo>
                  <a:cubicBezTo>
                    <a:pt x="16" y="28"/>
                    <a:pt x="16" y="27"/>
                    <a:pt x="15" y="27"/>
                  </a:cubicBezTo>
                  <a:cubicBezTo>
                    <a:pt x="14" y="27"/>
                    <a:pt x="13" y="26"/>
                    <a:pt x="12" y="26"/>
                  </a:cubicBezTo>
                  <a:cubicBezTo>
                    <a:pt x="14" y="27"/>
                    <a:pt x="15" y="28"/>
                    <a:pt x="17" y="28"/>
                  </a:cubicBezTo>
                  <a:cubicBezTo>
                    <a:pt x="18" y="28"/>
                    <a:pt x="19" y="29"/>
                    <a:pt x="20" y="29"/>
                  </a:cubicBezTo>
                  <a:cubicBezTo>
                    <a:pt x="21" y="29"/>
                    <a:pt x="21" y="29"/>
                    <a:pt x="22" y="29"/>
                  </a:cubicBezTo>
                  <a:cubicBezTo>
                    <a:pt x="22" y="29"/>
                    <a:pt x="22" y="29"/>
                    <a:pt x="23" y="28"/>
                  </a:cubicBezTo>
                  <a:cubicBezTo>
                    <a:pt x="23" y="28"/>
                    <a:pt x="23" y="28"/>
                    <a:pt x="23" y="28"/>
                  </a:cubicBezTo>
                  <a:cubicBezTo>
                    <a:pt x="25" y="28"/>
                    <a:pt x="27" y="28"/>
                    <a:pt x="29" y="28"/>
                  </a:cubicBezTo>
                  <a:cubicBezTo>
                    <a:pt x="30" y="28"/>
                    <a:pt x="31" y="28"/>
                    <a:pt x="32" y="28"/>
                  </a:cubicBezTo>
                  <a:cubicBezTo>
                    <a:pt x="33" y="28"/>
                    <a:pt x="34" y="28"/>
                    <a:pt x="34" y="28"/>
                  </a:cubicBezTo>
                  <a:cubicBezTo>
                    <a:pt x="35" y="28"/>
                    <a:pt x="35" y="29"/>
                    <a:pt x="36" y="29"/>
                  </a:cubicBezTo>
                  <a:cubicBezTo>
                    <a:pt x="36" y="29"/>
                    <a:pt x="36" y="29"/>
                    <a:pt x="37" y="29"/>
                  </a:cubicBezTo>
                  <a:cubicBezTo>
                    <a:pt x="37" y="28"/>
                    <a:pt x="37" y="28"/>
                    <a:pt x="36" y="28"/>
                  </a:cubicBezTo>
                  <a:cubicBezTo>
                    <a:pt x="36" y="27"/>
                    <a:pt x="35" y="26"/>
                    <a:pt x="34" y="26"/>
                  </a:cubicBezTo>
                  <a:cubicBezTo>
                    <a:pt x="34" y="25"/>
                    <a:pt x="34" y="25"/>
                    <a:pt x="33" y="25"/>
                  </a:cubicBezTo>
                  <a:cubicBezTo>
                    <a:pt x="33" y="24"/>
                    <a:pt x="33" y="24"/>
                    <a:pt x="33" y="24"/>
                  </a:cubicBezTo>
                  <a:cubicBezTo>
                    <a:pt x="33" y="24"/>
                    <a:pt x="33" y="23"/>
                    <a:pt x="33" y="23"/>
                  </a:cubicBezTo>
                  <a:cubicBezTo>
                    <a:pt x="34" y="22"/>
                    <a:pt x="34" y="22"/>
                    <a:pt x="34" y="22"/>
                  </a:cubicBezTo>
                  <a:cubicBezTo>
                    <a:pt x="34" y="22"/>
                    <a:pt x="34" y="22"/>
                    <a:pt x="34" y="22"/>
                  </a:cubicBezTo>
                  <a:cubicBezTo>
                    <a:pt x="34" y="21"/>
                    <a:pt x="34" y="21"/>
                    <a:pt x="34" y="21"/>
                  </a:cubicBezTo>
                  <a:cubicBezTo>
                    <a:pt x="34" y="21"/>
                    <a:pt x="34" y="20"/>
                    <a:pt x="34" y="20"/>
                  </a:cubicBezTo>
                  <a:cubicBezTo>
                    <a:pt x="34" y="19"/>
                    <a:pt x="34" y="18"/>
                    <a:pt x="34" y="17"/>
                  </a:cubicBezTo>
                  <a:cubicBezTo>
                    <a:pt x="34" y="16"/>
                    <a:pt x="33" y="16"/>
                    <a:pt x="33" y="15"/>
                  </a:cubicBezTo>
                  <a:cubicBezTo>
                    <a:pt x="33" y="15"/>
                    <a:pt x="33" y="14"/>
                    <a:pt x="33" y="14"/>
                  </a:cubicBezTo>
                  <a:cubicBezTo>
                    <a:pt x="33" y="14"/>
                    <a:pt x="33" y="15"/>
                    <a:pt x="33" y="15"/>
                  </a:cubicBezTo>
                  <a:cubicBezTo>
                    <a:pt x="33" y="16"/>
                    <a:pt x="33" y="16"/>
                    <a:pt x="33" y="17"/>
                  </a:cubicBezTo>
                  <a:cubicBezTo>
                    <a:pt x="33" y="18"/>
                    <a:pt x="33" y="19"/>
                    <a:pt x="33" y="20"/>
                  </a:cubicBezTo>
                  <a:cubicBezTo>
                    <a:pt x="33" y="20"/>
                    <a:pt x="33" y="21"/>
                    <a:pt x="33" y="21"/>
                  </a:cubicBezTo>
                  <a:cubicBezTo>
                    <a:pt x="33" y="21"/>
                    <a:pt x="33" y="21"/>
                    <a:pt x="33" y="21"/>
                  </a:cubicBezTo>
                  <a:cubicBezTo>
                    <a:pt x="33" y="22"/>
                    <a:pt x="33" y="22"/>
                    <a:pt x="33" y="22"/>
                  </a:cubicBezTo>
                  <a:cubicBezTo>
                    <a:pt x="33" y="22"/>
                    <a:pt x="33" y="22"/>
                    <a:pt x="33" y="22"/>
                  </a:cubicBezTo>
                  <a:cubicBezTo>
                    <a:pt x="32" y="23"/>
                    <a:pt x="32" y="23"/>
                    <a:pt x="32" y="23"/>
                  </a:cubicBezTo>
                  <a:cubicBezTo>
                    <a:pt x="32" y="23"/>
                    <a:pt x="32" y="23"/>
                    <a:pt x="32" y="22"/>
                  </a:cubicBezTo>
                  <a:cubicBezTo>
                    <a:pt x="30" y="19"/>
                    <a:pt x="30" y="19"/>
                    <a:pt x="30" y="19"/>
                  </a:cubicBezTo>
                  <a:cubicBezTo>
                    <a:pt x="29" y="17"/>
                    <a:pt x="28" y="16"/>
                    <a:pt x="27" y="15"/>
                  </a:cubicBezTo>
                  <a:cubicBezTo>
                    <a:pt x="27" y="14"/>
                    <a:pt x="27" y="14"/>
                    <a:pt x="27" y="14"/>
                  </a:cubicBezTo>
                  <a:cubicBezTo>
                    <a:pt x="27" y="13"/>
                    <a:pt x="27" y="13"/>
                    <a:pt x="26" y="12"/>
                  </a:cubicBezTo>
                  <a:cubicBezTo>
                    <a:pt x="26" y="12"/>
                    <a:pt x="26" y="11"/>
                    <a:pt x="26" y="10"/>
                  </a:cubicBezTo>
                  <a:cubicBezTo>
                    <a:pt x="25" y="10"/>
                    <a:pt x="25" y="9"/>
                    <a:pt x="25" y="8"/>
                  </a:cubicBezTo>
                  <a:cubicBezTo>
                    <a:pt x="25" y="7"/>
                    <a:pt x="25" y="6"/>
                    <a:pt x="25" y="6"/>
                  </a:cubicBezTo>
                  <a:cubicBezTo>
                    <a:pt x="25" y="7"/>
                    <a:pt x="25" y="9"/>
                    <a:pt x="25" y="10"/>
                  </a:cubicBezTo>
                  <a:cubicBezTo>
                    <a:pt x="25" y="11"/>
                    <a:pt x="26" y="12"/>
                    <a:pt x="26" y="13"/>
                  </a:cubicBezTo>
                  <a:close/>
                  <a:moveTo>
                    <a:pt x="18" y="12"/>
                  </a:moveTo>
                  <a:cubicBezTo>
                    <a:pt x="18" y="12"/>
                    <a:pt x="18" y="12"/>
                    <a:pt x="18" y="12"/>
                  </a:cubicBezTo>
                  <a:cubicBezTo>
                    <a:pt x="18" y="12"/>
                    <a:pt x="18" y="12"/>
                    <a:pt x="18" y="12"/>
                  </a:cubicBezTo>
                  <a:cubicBezTo>
                    <a:pt x="18" y="12"/>
                    <a:pt x="18" y="12"/>
                    <a:pt x="18" y="1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2297"/>
            <p:cNvSpPr>
              <a:spLocks/>
            </p:cNvSpPr>
            <p:nvPr/>
          </p:nvSpPr>
          <p:spPr bwMode="auto">
            <a:xfrm>
              <a:off x="4002041" y="5172105"/>
              <a:ext cx="139701" cy="107951"/>
            </a:xfrm>
            <a:custGeom>
              <a:avLst/>
              <a:gdLst>
                <a:gd name="T0" fmla="*/ 5 w 37"/>
                <a:gd name="T1" fmla="*/ 14 h 29"/>
                <a:gd name="T2" fmla="*/ 7 w 37"/>
                <a:gd name="T3" fmla="*/ 15 h 29"/>
                <a:gd name="T4" fmla="*/ 15 w 37"/>
                <a:gd name="T5" fmla="*/ 19 h 29"/>
                <a:gd name="T6" fmla="*/ 27 w 37"/>
                <a:gd name="T7" fmla="*/ 23 h 29"/>
                <a:gd name="T8" fmla="*/ 33 w 37"/>
                <a:gd name="T9" fmla="*/ 27 h 29"/>
                <a:gd name="T10" fmla="*/ 37 w 37"/>
                <a:gd name="T11" fmla="*/ 29 h 29"/>
                <a:gd name="T12" fmla="*/ 32 w 37"/>
                <a:gd name="T13" fmla="*/ 24 h 29"/>
                <a:gd name="T14" fmla="*/ 14 w 37"/>
                <a:gd name="T15" fmla="*/ 12 h 29"/>
                <a:gd name="T16" fmla="*/ 6 w 37"/>
                <a:gd name="T17" fmla="*/ 6 h 29"/>
                <a:gd name="T18" fmla="*/ 0 w 37"/>
                <a:gd name="T19" fmla="*/ 1 h 29"/>
                <a:gd name="T20" fmla="*/ 0 w 37"/>
                <a:gd name="T21" fmla="*/ 0 h 29"/>
                <a:gd name="T22" fmla="*/ 5 w 37"/>
                <a:gd name="T2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9">
                  <a:moveTo>
                    <a:pt x="5" y="14"/>
                  </a:moveTo>
                  <a:cubicBezTo>
                    <a:pt x="6" y="14"/>
                    <a:pt x="7" y="15"/>
                    <a:pt x="7" y="15"/>
                  </a:cubicBezTo>
                  <a:cubicBezTo>
                    <a:pt x="10" y="17"/>
                    <a:pt x="12" y="18"/>
                    <a:pt x="15" y="19"/>
                  </a:cubicBezTo>
                  <a:cubicBezTo>
                    <a:pt x="18" y="21"/>
                    <a:pt x="23" y="21"/>
                    <a:pt x="27" y="23"/>
                  </a:cubicBezTo>
                  <a:cubicBezTo>
                    <a:pt x="29" y="24"/>
                    <a:pt x="31" y="25"/>
                    <a:pt x="33" y="27"/>
                  </a:cubicBezTo>
                  <a:cubicBezTo>
                    <a:pt x="34" y="28"/>
                    <a:pt x="36" y="29"/>
                    <a:pt x="37" y="29"/>
                  </a:cubicBezTo>
                  <a:cubicBezTo>
                    <a:pt x="35" y="27"/>
                    <a:pt x="33" y="25"/>
                    <a:pt x="32" y="24"/>
                  </a:cubicBezTo>
                  <a:cubicBezTo>
                    <a:pt x="27" y="18"/>
                    <a:pt x="20" y="15"/>
                    <a:pt x="14" y="12"/>
                  </a:cubicBezTo>
                  <a:cubicBezTo>
                    <a:pt x="11" y="10"/>
                    <a:pt x="9" y="8"/>
                    <a:pt x="6" y="6"/>
                  </a:cubicBezTo>
                  <a:cubicBezTo>
                    <a:pt x="4" y="4"/>
                    <a:pt x="2" y="2"/>
                    <a:pt x="0" y="1"/>
                  </a:cubicBezTo>
                  <a:cubicBezTo>
                    <a:pt x="0" y="1"/>
                    <a:pt x="0" y="1"/>
                    <a:pt x="0" y="0"/>
                  </a:cubicBezTo>
                  <a:cubicBezTo>
                    <a:pt x="3" y="5"/>
                    <a:pt x="4" y="9"/>
                    <a:pt x="5"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13" name="Picture 2298"/>
            <p:cNvPicPr>
              <a:picLocks noChangeAspect="1" noChangeArrowheads="1"/>
            </p:cNvPicPr>
            <p:nvPr/>
          </p:nvPicPr>
          <p:blipFill>
            <a:blip r:embed="rId93" cstate="screen">
              <a:extLst>
                <a:ext uri="{28A0092B-C50C-407E-A947-70E740481C1C}">
                  <a14:useLocalDpi xmlns:a14="http://schemas.microsoft.com/office/drawing/2010/main"/>
                </a:ext>
              </a:extLst>
            </a:blip>
            <a:srcRect/>
            <a:stretch>
              <a:fillRect/>
            </a:stretch>
          </p:blipFill>
          <p:spPr bwMode="auto">
            <a:xfrm>
              <a:off x="4006803" y="5210205"/>
              <a:ext cx="147638"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4" name="Picture 2299"/>
            <p:cNvPicPr>
              <a:picLocks noChangeAspect="1" noChangeArrowheads="1"/>
            </p:cNvPicPr>
            <p:nvPr/>
          </p:nvPicPr>
          <p:blipFill>
            <a:blip r:embed="rId94" cstate="screen">
              <a:extLst>
                <a:ext uri="{28A0092B-C50C-407E-A947-70E740481C1C}">
                  <a14:useLocalDpi xmlns:a14="http://schemas.microsoft.com/office/drawing/2010/main"/>
                </a:ext>
              </a:extLst>
            </a:blip>
            <a:srcRect/>
            <a:stretch>
              <a:fillRect/>
            </a:stretch>
          </p:blipFill>
          <p:spPr bwMode="auto">
            <a:xfrm>
              <a:off x="3987753" y="5156230"/>
              <a:ext cx="192089"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5" name="Freeform 2300"/>
            <p:cNvSpPr>
              <a:spLocks/>
            </p:cNvSpPr>
            <p:nvPr/>
          </p:nvSpPr>
          <p:spPr bwMode="auto">
            <a:xfrm>
              <a:off x="4040141" y="5180043"/>
              <a:ext cx="52388" cy="55563"/>
            </a:xfrm>
            <a:custGeom>
              <a:avLst/>
              <a:gdLst>
                <a:gd name="T0" fmla="*/ 6 w 14"/>
                <a:gd name="T1" fmla="*/ 9 h 15"/>
                <a:gd name="T2" fmla="*/ 14 w 14"/>
                <a:gd name="T3" fmla="*/ 15 h 15"/>
                <a:gd name="T4" fmla="*/ 10 w 14"/>
                <a:gd name="T5" fmla="*/ 11 h 15"/>
                <a:gd name="T6" fmla="*/ 10 w 14"/>
                <a:gd name="T7" fmla="*/ 5 h 15"/>
                <a:gd name="T8" fmla="*/ 11 w 14"/>
                <a:gd name="T9" fmla="*/ 1 h 15"/>
                <a:gd name="T10" fmla="*/ 0 w 14"/>
                <a:gd name="T11" fmla="*/ 0 h 15"/>
                <a:gd name="T12" fmla="*/ 6 w 14"/>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6" y="9"/>
                  </a:moveTo>
                  <a:cubicBezTo>
                    <a:pt x="8" y="12"/>
                    <a:pt x="11" y="13"/>
                    <a:pt x="14" y="15"/>
                  </a:cubicBezTo>
                  <a:cubicBezTo>
                    <a:pt x="13" y="14"/>
                    <a:pt x="11" y="12"/>
                    <a:pt x="10" y="11"/>
                  </a:cubicBezTo>
                  <a:cubicBezTo>
                    <a:pt x="9" y="9"/>
                    <a:pt x="10" y="7"/>
                    <a:pt x="10" y="5"/>
                  </a:cubicBezTo>
                  <a:cubicBezTo>
                    <a:pt x="11" y="4"/>
                    <a:pt x="11" y="3"/>
                    <a:pt x="11" y="1"/>
                  </a:cubicBezTo>
                  <a:cubicBezTo>
                    <a:pt x="7" y="1"/>
                    <a:pt x="3" y="1"/>
                    <a:pt x="0" y="0"/>
                  </a:cubicBezTo>
                  <a:cubicBezTo>
                    <a:pt x="0" y="4"/>
                    <a:pt x="4" y="7"/>
                    <a:pt x="6"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2301"/>
            <p:cNvSpPr>
              <a:spLocks/>
            </p:cNvSpPr>
            <p:nvPr/>
          </p:nvSpPr>
          <p:spPr bwMode="auto">
            <a:xfrm>
              <a:off x="4048078" y="5273706"/>
              <a:ext cx="153988" cy="63500"/>
            </a:xfrm>
            <a:custGeom>
              <a:avLst/>
              <a:gdLst>
                <a:gd name="T0" fmla="*/ 25 w 41"/>
                <a:gd name="T1" fmla="*/ 2 h 17"/>
                <a:gd name="T2" fmla="*/ 19 w 41"/>
                <a:gd name="T3" fmla="*/ 2 h 17"/>
                <a:gd name="T4" fmla="*/ 13 w 41"/>
                <a:gd name="T5" fmla="*/ 3 h 17"/>
                <a:gd name="T6" fmla="*/ 0 w 41"/>
                <a:gd name="T7" fmla="*/ 0 h 17"/>
                <a:gd name="T8" fmla="*/ 0 w 41"/>
                <a:gd name="T9" fmla="*/ 0 h 17"/>
                <a:gd name="T10" fmla="*/ 13 w 41"/>
                <a:gd name="T11" fmla="*/ 8 h 17"/>
                <a:gd name="T12" fmla="*/ 26 w 41"/>
                <a:gd name="T13" fmla="*/ 4 h 17"/>
                <a:gd name="T14" fmla="*/ 33 w 41"/>
                <a:gd name="T15" fmla="*/ 10 h 17"/>
                <a:gd name="T16" fmla="*/ 36 w 41"/>
                <a:gd name="T17" fmla="*/ 15 h 17"/>
                <a:gd name="T18" fmla="*/ 41 w 41"/>
                <a:gd name="T19" fmla="*/ 17 h 17"/>
                <a:gd name="T20" fmla="*/ 41 w 41"/>
                <a:gd name="T21" fmla="*/ 16 h 17"/>
                <a:gd name="T22" fmla="*/ 37 w 41"/>
                <a:gd name="T23" fmla="*/ 14 h 17"/>
                <a:gd name="T24" fmla="*/ 33 w 41"/>
                <a:gd name="T25" fmla="*/ 9 h 17"/>
                <a:gd name="T26" fmla="*/ 27 w 41"/>
                <a:gd name="T27" fmla="*/ 4 h 17"/>
                <a:gd name="T28" fmla="*/ 25 w 41"/>
                <a:gd name="T2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7">
                  <a:moveTo>
                    <a:pt x="25" y="2"/>
                  </a:moveTo>
                  <a:cubicBezTo>
                    <a:pt x="23" y="2"/>
                    <a:pt x="21" y="2"/>
                    <a:pt x="19" y="2"/>
                  </a:cubicBezTo>
                  <a:cubicBezTo>
                    <a:pt x="17" y="2"/>
                    <a:pt x="15" y="3"/>
                    <a:pt x="13" y="3"/>
                  </a:cubicBezTo>
                  <a:cubicBezTo>
                    <a:pt x="8" y="3"/>
                    <a:pt x="4" y="3"/>
                    <a:pt x="0" y="0"/>
                  </a:cubicBezTo>
                  <a:cubicBezTo>
                    <a:pt x="0" y="0"/>
                    <a:pt x="0" y="0"/>
                    <a:pt x="0" y="0"/>
                  </a:cubicBezTo>
                  <a:cubicBezTo>
                    <a:pt x="3" y="4"/>
                    <a:pt x="8" y="6"/>
                    <a:pt x="13" y="8"/>
                  </a:cubicBezTo>
                  <a:cubicBezTo>
                    <a:pt x="16" y="8"/>
                    <a:pt x="23" y="8"/>
                    <a:pt x="26" y="4"/>
                  </a:cubicBezTo>
                  <a:cubicBezTo>
                    <a:pt x="30" y="5"/>
                    <a:pt x="31" y="8"/>
                    <a:pt x="33" y="10"/>
                  </a:cubicBezTo>
                  <a:cubicBezTo>
                    <a:pt x="34" y="12"/>
                    <a:pt x="35" y="13"/>
                    <a:pt x="36" y="15"/>
                  </a:cubicBezTo>
                  <a:cubicBezTo>
                    <a:pt x="38" y="16"/>
                    <a:pt x="39" y="16"/>
                    <a:pt x="41" y="17"/>
                  </a:cubicBezTo>
                  <a:cubicBezTo>
                    <a:pt x="41" y="17"/>
                    <a:pt x="41" y="16"/>
                    <a:pt x="41" y="16"/>
                  </a:cubicBezTo>
                  <a:cubicBezTo>
                    <a:pt x="40" y="15"/>
                    <a:pt x="38" y="15"/>
                    <a:pt x="37" y="14"/>
                  </a:cubicBezTo>
                  <a:cubicBezTo>
                    <a:pt x="35" y="13"/>
                    <a:pt x="34" y="11"/>
                    <a:pt x="33" y="9"/>
                  </a:cubicBezTo>
                  <a:cubicBezTo>
                    <a:pt x="31" y="7"/>
                    <a:pt x="29" y="4"/>
                    <a:pt x="27" y="4"/>
                  </a:cubicBezTo>
                  <a:cubicBezTo>
                    <a:pt x="26" y="3"/>
                    <a:pt x="26" y="3"/>
                    <a:pt x="25" y="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2302"/>
            <p:cNvSpPr>
              <a:spLocks noEditPoints="1"/>
            </p:cNvSpPr>
            <p:nvPr/>
          </p:nvSpPr>
          <p:spPr bwMode="auto">
            <a:xfrm>
              <a:off x="4009978" y="5180043"/>
              <a:ext cx="139701" cy="107951"/>
            </a:xfrm>
            <a:custGeom>
              <a:avLst/>
              <a:gdLst>
                <a:gd name="T0" fmla="*/ 26 w 37"/>
                <a:gd name="T1" fmla="*/ 14 h 29"/>
                <a:gd name="T2" fmla="*/ 28 w 37"/>
                <a:gd name="T3" fmla="*/ 18 h 29"/>
                <a:gd name="T4" fmla="*/ 24 w 37"/>
                <a:gd name="T5" fmla="*/ 15 h 29"/>
                <a:gd name="T6" fmla="*/ 21 w 37"/>
                <a:gd name="T7" fmla="*/ 13 h 29"/>
                <a:gd name="T8" fmla="*/ 19 w 37"/>
                <a:gd name="T9" fmla="*/ 11 h 29"/>
                <a:gd name="T10" fmla="*/ 18 w 37"/>
                <a:gd name="T11" fmla="*/ 8 h 29"/>
                <a:gd name="T12" fmla="*/ 18 w 37"/>
                <a:gd name="T13" fmla="*/ 7 h 29"/>
                <a:gd name="T14" fmla="*/ 19 w 37"/>
                <a:gd name="T15" fmla="*/ 4 h 29"/>
                <a:gd name="T16" fmla="*/ 18 w 37"/>
                <a:gd name="T17" fmla="*/ 6 h 29"/>
                <a:gd name="T18" fmla="*/ 18 w 37"/>
                <a:gd name="T19" fmla="*/ 7 h 29"/>
                <a:gd name="T20" fmla="*/ 18 w 37"/>
                <a:gd name="T21" fmla="*/ 10 h 29"/>
                <a:gd name="T22" fmla="*/ 18 w 37"/>
                <a:gd name="T23" fmla="*/ 12 h 29"/>
                <a:gd name="T24" fmla="*/ 17 w 37"/>
                <a:gd name="T25" fmla="*/ 11 h 29"/>
                <a:gd name="T26" fmla="*/ 12 w 37"/>
                <a:gd name="T27" fmla="*/ 8 h 29"/>
                <a:gd name="T28" fmla="*/ 10 w 37"/>
                <a:gd name="T29" fmla="*/ 5 h 29"/>
                <a:gd name="T30" fmla="*/ 8 w 37"/>
                <a:gd name="T31" fmla="*/ 1 h 29"/>
                <a:gd name="T32" fmla="*/ 12 w 37"/>
                <a:gd name="T33" fmla="*/ 8 h 29"/>
                <a:gd name="T34" fmla="*/ 11 w 37"/>
                <a:gd name="T35" fmla="*/ 9 h 29"/>
                <a:gd name="T36" fmla="*/ 4 w 37"/>
                <a:gd name="T37" fmla="*/ 4 h 29"/>
                <a:gd name="T38" fmla="*/ 8 w 37"/>
                <a:gd name="T39" fmla="*/ 8 h 29"/>
                <a:gd name="T40" fmla="*/ 13 w 37"/>
                <a:gd name="T41" fmla="*/ 11 h 29"/>
                <a:gd name="T42" fmla="*/ 23 w 37"/>
                <a:gd name="T43" fmla="*/ 16 h 29"/>
                <a:gd name="T44" fmla="*/ 28 w 37"/>
                <a:gd name="T45" fmla="*/ 20 h 29"/>
                <a:gd name="T46" fmla="*/ 31 w 37"/>
                <a:gd name="T47" fmla="*/ 24 h 29"/>
                <a:gd name="T48" fmla="*/ 26 w 37"/>
                <a:gd name="T49" fmla="*/ 21 h 29"/>
                <a:gd name="T50" fmla="*/ 20 w 37"/>
                <a:gd name="T51" fmla="*/ 19 h 29"/>
                <a:gd name="T52" fmla="*/ 12 w 37"/>
                <a:gd name="T53" fmla="*/ 17 h 29"/>
                <a:gd name="T54" fmla="*/ 5 w 37"/>
                <a:gd name="T55" fmla="*/ 13 h 29"/>
                <a:gd name="T56" fmla="*/ 16 w 37"/>
                <a:gd name="T57" fmla="*/ 19 h 29"/>
                <a:gd name="T58" fmla="*/ 24 w 37"/>
                <a:gd name="T59" fmla="*/ 21 h 29"/>
                <a:gd name="T60" fmla="*/ 27 w 37"/>
                <a:gd name="T61" fmla="*/ 23 h 29"/>
                <a:gd name="T62" fmla="*/ 33 w 37"/>
                <a:gd name="T63" fmla="*/ 26 h 29"/>
                <a:gd name="T64" fmla="*/ 33 w 37"/>
                <a:gd name="T65" fmla="*/ 27 h 29"/>
                <a:gd name="T66" fmla="*/ 26 w 37"/>
                <a:gd name="T67" fmla="*/ 27 h 29"/>
                <a:gd name="T68" fmla="*/ 17 w 37"/>
                <a:gd name="T69" fmla="*/ 28 h 29"/>
                <a:gd name="T70" fmla="*/ 12 w 37"/>
                <a:gd name="T71" fmla="*/ 26 h 29"/>
                <a:gd name="T72" fmla="*/ 20 w 37"/>
                <a:gd name="T73" fmla="*/ 29 h 29"/>
                <a:gd name="T74" fmla="*/ 22 w 37"/>
                <a:gd name="T75" fmla="*/ 28 h 29"/>
                <a:gd name="T76" fmla="*/ 29 w 37"/>
                <a:gd name="T77" fmla="*/ 28 h 29"/>
                <a:gd name="T78" fmla="*/ 34 w 37"/>
                <a:gd name="T79" fmla="*/ 28 h 29"/>
                <a:gd name="T80" fmla="*/ 36 w 37"/>
                <a:gd name="T81" fmla="*/ 29 h 29"/>
                <a:gd name="T82" fmla="*/ 34 w 37"/>
                <a:gd name="T83" fmla="*/ 26 h 29"/>
                <a:gd name="T84" fmla="*/ 33 w 37"/>
                <a:gd name="T85" fmla="*/ 24 h 29"/>
                <a:gd name="T86" fmla="*/ 33 w 37"/>
                <a:gd name="T87" fmla="*/ 22 h 29"/>
                <a:gd name="T88" fmla="*/ 34 w 37"/>
                <a:gd name="T89" fmla="*/ 21 h 29"/>
                <a:gd name="T90" fmla="*/ 33 w 37"/>
                <a:gd name="T91" fmla="*/ 17 h 29"/>
                <a:gd name="T92" fmla="*/ 33 w 37"/>
                <a:gd name="T93" fmla="*/ 14 h 29"/>
                <a:gd name="T94" fmla="*/ 33 w 37"/>
                <a:gd name="T95" fmla="*/ 17 h 29"/>
                <a:gd name="T96" fmla="*/ 33 w 37"/>
                <a:gd name="T97" fmla="*/ 21 h 29"/>
                <a:gd name="T98" fmla="*/ 33 w 37"/>
                <a:gd name="T99" fmla="*/ 22 h 29"/>
                <a:gd name="T100" fmla="*/ 32 w 37"/>
                <a:gd name="T101" fmla="*/ 23 h 29"/>
                <a:gd name="T102" fmla="*/ 29 w 37"/>
                <a:gd name="T103" fmla="*/ 19 h 29"/>
                <a:gd name="T104" fmla="*/ 27 w 37"/>
                <a:gd name="T105" fmla="*/ 13 h 29"/>
                <a:gd name="T106" fmla="*/ 25 w 37"/>
                <a:gd name="T107" fmla="*/ 10 h 29"/>
                <a:gd name="T108" fmla="*/ 25 w 37"/>
                <a:gd name="T109" fmla="*/ 6 h 29"/>
                <a:gd name="T110" fmla="*/ 26 w 37"/>
                <a:gd name="T111" fmla="*/ 13 h 29"/>
                <a:gd name="T112" fmla="*/ 18 w 37"/>
                <a:gd name="T113" fmla="*/ 12 h 29"/>
                <a:gd name="T114" fmla="*/ 18 w 37"/>
                <a:gd name="T115"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9">
                  <a:moveTo>
                    <a:pt x="26" y="13"/>
                  </a:moveTo>
                  <a:cubicBezTo>
                    <a:pt x="26" y="13"/>
                    <a:pt x="26" y="13"/>
                    <a:pt x="26" y="14"/>
                  </a:cubicBezTo>
                  <a:cubicBezTo>
                    <a:pt x="27" y="15"/>
                    <a:pt x="27" y="15"/>
                    <a:pt x="27" y="15"/>
                  </a:cubicBezTo>
                  <a:cubicBezTo>
                    <a:pt x="27" y="16"/>
                    <a:pt x="28" y="17"/>
                    <a:pt x="28" y="18"/>
                  </a:cubicBezTo>
                  <a:cubicBezTo>
                    <a:pt x="28" y="18"/>
                    <a:pt x="27" y="17"/>
                    <a:pt x="27" y="17"/>
                  </a:cubicBezTo>
                  <a:cubicBezTo>
                    <a:pt x="26" y="16"/>
                    <a:pt x="25" y="16"/>
                    <a:pt x="24" y="15"/>
                  </a:cubicBezTo>
                  <a:cubicBezTo>
                    <a:pt x="23" y="15"/>
                    <a:pt x="22" y="14"/>
                    <a:pt x="21" y="14"/>
                  </a:cubicBezTo>
                  <a:cubicBezTo>
                    <a:pt x="21" y="14"/>
                    <a:pt x="21" y="14"/>
                    <a:pt x="21" y="13"/>
                  </a:cubicBezTo>
                  <a:cubicBezTo>
                    <a:pt x="21" y="13"/>
                    <a:pt x="20" y="13"/>
                    <a:pt x="20" y="12"/>
                  </a:cubicBezTo>
                  <a:cubicBezTo>
                    <a:pt x="19" y="12"/>
                    <a:pt x="19" y="12"/>
                    <a:pt x="19" y="11"/>
                  </a:cubicBezTo>
                  <a:cubicBezTo>
                    <a:pt x="18" y="11"/>
                    <a:pt x="18" y="10"/>
                    <a:pt x="18" y="10"/>
                  </a:cubicBezTo>
                  <a:cubicBezTo>
                    <a:pt x="18" y="9"/>
                    <a:pt x="18" y="8"/>
                    <a:pt x="18" y="8"/>
                  </a:cubicBezTo>
                  <a:cubicBezTo>
                    <a:pt x="18" y="7"/>
                    <a:pt x="18" y="7"/>
                    <a:pt x="18" y="7"/>
                  </a:cubicBezTo>
                  <a:cubicBezTo>
                    <a:pt x="18" y="7"/>
                    <a:pt x="18" y="7"/>
                    <a:pt x="18" y="7"/>
                  </a:cubicBezTo>
                  <a:cubicBezTo>
                    <a:pt x="18" y="7"/>
                    <a:pt x="18" y="6"/>
                    <a:pt x="18" y="6"/>
                  </a:cubicBezTo>
                  <a:cubicBezTo>
                    <a:pt x="18" y="5"/>
                    <a:pt x="18" y="5"/>
                    <a:pt x="19" y="4"/>
                  </a:cubicBezTo>
                  <a:cubicBezTo>
                    <a:pt x="19" y="4"/>
                    <a:pt x="19" y="3"/>
                    <a:pt x="19" y="2"/>
                  </a:cubicBezTo>
                  <a:cubicBezTo>
                    <a:pt x="19" y="4"/>
                    <a:pt x="18" y="5"/>
                    <a:pt x="18" y="6"/>
                  </a:cubicBezTo>
                  <a:cubicBezTo>
                    <a:pt x="18" y="6"/>
                    <a:pt x="18" y="6"/>
                    <a:pt x="18" y="7"/>
                  </a:cubicBezTo>
                  <a:cubicBezTo>
                    <a:pt x="18" y="7"/>
                    <a:pt x="18" y="7"/>
                    <a:pt x="18" y="7"/>
                  </a:cubicBezTo>
                  <a:cubicBezTo>
                    <a:pt x="18" y="8"/>
                    <a:pt x="18" y="8"/>
                    <a:pt x="18" y="8"/>
                  </a:cubicBezTo>
                  <a:cubicBezTo>
                    <a:pt x="18" y="8"/>
                    <a:pt x="18" y="9"/>
                    <a:pt x="18" y="10"/>
                  </a:cubicBezTo>
                  <a:cubicBezTo>
                    <a:pt x="18" y="10"/>
                    <a:pt x="18" y="11"/>
                    <a:pt x="18" y="12"/>
                  </a:cubicBezTo>
                  <a:cubicBezTo>
                    <a:pt x="18" y="12"/>
                    <a:pt x="18" y="12"/>
                    <a:pt x="18" y="12"/>
                  </a:cubicBezTo>
                  <a:cubicBezTo>
                    <a:pt x="18" y="12"/>
                    <a:pt x="18" y="12"/>
                    <a:pt x="17" y="12"/>
                  </a:cubicBezTo>
                  <a:cubicBezTo>
                    <a:pt x="17" y="11"/>
                    <a:pt x="17" y="11"/>
                    <a:pt x="17" y="11"/>
                  </a:cubicBezTo>
                  <a:cubicBezTo>
                    <a:pt x="16" y="11"/>
                    <a:pt x="16" y="10"/>
                    <a:pt x="15" y="10"/>
                  </a:cubicBezTo>
                  <a:cubicBezTo>
                    <a:pt x="14" y="9"/>
                    <a:pt x="13" y="9"/>
                    <a:pt x="12" y="8"/>
                  </a:cubicBezTo>
                  <a:cubicBezTo>
                    <a:pt x="12" y="7"/>
                    <a:pt x="11" y="7"/>
                    <a:pt x="11" y="6"/>
                  </a:cubicBezTo>
                  <a:cubicBezTo>
                    <a:pt x="11" y="6"/>
                    <a:pt x="10" y="5"/>
                    <a:pt x="10" y="5"/>
                  </a:cubicBezTo>
                  <a:cubicBezTo>
                    <a:pt x="10" y="4"/>
                    <a:pt x="9" y="4"/>
                    <a:pt x="9" y="3"/>
                  </a:cubicBezTo>
                  <a:cubicBezTo>
                    <a:pt x="9" y="3"/>
                    <a:pt x="8" y="2"/>
                    <a:pt x="8" y="1"/>
                  </a:cubicBezTo>
                  <a:cubicBezTo>
                    <a:pt x="8" y="3"/>
                    <a:pt x="9" y="4"/>
                    <a:pt x="10" y="5"/>
                  </a:cubicBezTo>
                  <a:cubicBezTo>
                    <a:pt x="10" y="6"/>
                    <a:pt x="11" y="7"/>
                    <a:pt x="12" y="8"/>
                  </a:cubicBezTo>
                  <a:cubicBezTo>
                    <a:pt x="12" y="9"/>
                    <a:pt x="13" y="9"/>
                    <a:pt x="13" y="10"/>
                  </a:cubicBezTo>
                  <a:cubicBezTo>
                    <a:pt x="13" y="9"/>
                    <a:pt x="12" y="9"/>
                    <a:pt x="11" y="9"/>
                  </a:cubicBezTo>
                  <a:cubicBezTo>
                    <a:pt x="10" y="8"/>
                    <a:pt x="9" y="8"/>
                    <a:pt x="9" y="7"/>
                  </a:cubicBezTo>
                  <a:cubicBezTo>
                    <a:pt x="7" y="6"/>
                    <a:pt x="5" y="5"/>
                    <a:pt x="4" y="4"/>
                  </a:cubicBezTo>
                  <a:cubicBezTo>
                    <a:pt x="2" y="2"/>
                    <a:pt x="1" y="1"/>
                    <a:pt x="0" y="0"/>
                  </a:cubicBezTo>
                  <a:cubicBezTo>
                    <a:pt x="2" y="3"/>
                    <a:pt x="5" y="5"/>
                    <a:pt x="8" y="8"/>
                  </a:cubicBezTo>
                  <a:cubicBezTo>
                    <a:pt x="9" y="8"/>
                    <a:pt x="10" y="9"/>
                    <a:pt x="11" y="9"/>
                  </a:cubicBezTo>
                  <a:cubicBezTo>
                    <a:pt x="12" y="10"/>
                    <a:pt x="12" y="10"/>
                    <a:pt x="13" y="11"/>
                  </a:cubicBezTo>
                  <a:cubicBezTo>
                    <a:pt x="15" y="12"/>
                    <a:pt x="17" y="12"/>
                    <a:pt x="18" y="13"/>
                  </a:cubicBezTo>
                  <a:cubicBezTo>
                    <a:pt x="20" y="14"/>
                    <a:pt x="22" y="15"/>
                    <a:pt x="23" y="16"/>
                  </a:cubicBezTo>
                  <a:cubicBezTo>
                    <a:pt x="24" y="17"/>
                    <a:pt x="25" y="17"/>
                    <a:pt x="26" y="18"/>
                  </a:cubicBezTo>
                  <a:cubicBezTo>
                    <a:pt x="27" y="18"/>
                    <a:pt x="27" y="19"/>
                    <a:pt x="28" y="20"/>
                  </a:cubicBezTo>
                  <a:cubicBezTo>
                    <a:pt x="28" y="20"/>
                    <a:pt x="29" y="21"/>
                    <a:pt x="30" y="22"/>
                  </a:cubicBezTo>
                  <a:cubicBezTo>
                    <a:pt x="30" y="23"/>
                    <a:pt x="30" y="23"/>
                    <a:pt x="31" y="24"/>
                  </a:cubicBezTo>
                  <a:cubicBezTo>
                    <a:pt x="30" y="23"/>
                    <a:pt x="29" y="23"/>
                    <a:pt x="28" y="22"/>
                  </a:cubicBezTo>
                  <a:cubicBezTo>
                    <a:pt x="27" y="22"/>
                    <a:pt x="27" y="21"/>
                    <a:pt x="26" y="21"/>
                  </a:cubicBezTo>
                  <a:cubicBezTo>
                    <a:pt x="25" y="21"/>
                    <a:pt x="25" y="20"/>
                    <a:pt x="24" y="20"/>
                  </a:cubicBezTo>
                  <a:cubicBezTo>
                    <a:pt x="23" y="20"/>
                    <a:pt x="21" y="19"/>
                    <a:pt x="20" y="19"/>
                  </a:cubicBezTo>
                  <a:cubicBezTo>
                    <a:pt x="19" y="19"/>
                    <a:pt x="17" y="18"/>
                    <a:pt x="16" y="18"/>
                  </a:cubicBezTo>
                  <a:cubicBezTo>
                    <a:pt x="15" y="18"/>
                    <a:pt x="13" y="17"/>
                    <a:pt x="12" y="17"/>
                  </a:cubicBezTo>
                  <a:cubicBezTo>
                    <a:pt x="11" y="16"/>
                    <a:pt x="9" y="16"/>
                    <a:pt x="8" y="15"/>
                  </a:cubicBezTo>
                  <a:cubicBezTo>
                    <a:pt x="7" y="14"/>
                    <a:pt x="6" y="14"/>
                    <a:pt x="5" y="13"/>
                  </a:cubicBezTo>
                  <a:cubicBezTo>
                    <a:pt x="7" y="15"/>
                    <a:pt x="9" y="16"/>
                    <a:pt x="12" y="17"/>
                  </a:cubicBezTo>
                  <a:cubicBezTo>
                    <a:pt x="13" y="18"/>
                    <a:pt x="14" y="18"/>
                    <a:pt x="16" y="19"/>
                  </a:cubicBezTo>
                  <a:cubicBezTo>
                    <a:pt x="17" y="19"/>
                    <a:pt x="18" y="19"/>
                    <a:pt x="20" y="20"/>
                  </a:cubicBezTo>
                  <a:cubicBezTo>
                    <a:pt x="21" y="20"/>
                    <a:pt x="23" y="20"/>
                    <a:pt x="24" y="21"/>
                  </a:cubicBezTo>
                  <a:cubicBezTo>
                    <a:pt x="24" y="21"/>
                    <a:pt x="25" y="21"/>
                    <a:pt x="26" y="22"/>
                  </a:cubicBezTo>
                  <a:cubicBezTo>
                    <a:pt x="26" y="22"/>
                    <a:pt x="27" y="22"/>
                    <a:pt x="27" y="23"/>
                  </a:cubicBezTo>
                  <a:cubicBezTo>
                    <a:pt x="29" y="23"/>
                    <a:pt x="30" y="24"/>
                    <a:pt x="31" y="25"/>
                  </a:cubicBezTo>
                  <a:cubicBezTo>
                    <a:pt x="31" y="25"/>
                    <a:pt x="32" y="26"/>
                    <a:pt x="33" y="26"/>
                  </a:cubicBezTo>
                  <a:cubicBezTo>
                    <a:pt x="33" y="26"/>
                    <a:pt x="33" y="27"/>
                    <a:pt x="33" y="27"/>
                  </a:cubicBezTo>
                  <a:cubicBezTo>
                    <a:pt x="33" y="27"/>
                    <a:pt x="33" y="27"/>
                    <a:pt x="33" y="27"/>
                  </a:cubicBezTo>
                  <a:cubicBezTo>
                    <a:pt x="32" y="27"/>
                    <a:pt x="30" y="27"/>
                    <a:pt x="29" y="27"/>
                  </a:cubicBezTo>
                  <a:cubicBezTo>
                    <a:pt x="28" y="27"/>
                    <a:pt x="27" y="27"/>
                    <a:pt x="26" y="27"/>
                  </a:cubicBezTo>
                  <a:cubicBezTo>
                    <a:pt x="25" y="27"/>
                    <a:pt x="24" y="27"/>
                    <a:pt x="23" y="28"/>
                  </a:cubicBezTo>
                  <a:cubicBezTo>
                    <a:pt x="21" y="28"/>
                    <a:pt x="19" y="28"/>
                    <a:pt x="17" y="28"/>
                  </a:cubicBezTo>
                  <a:cubicBezTo>
                    <a:pt x="16" y="27"/>
                    <a:pt x="15" y="27"/>
                    <a:pt x="14" y="27"/>
                  </a:cubicBezTo>
                  <a:cubicBezTo>
                    <a:pt x="13" y="27"/>
                    <a:pt x="12" y="26"/>
                    <a:pt x="12" y="26"/>
                  </a:cubicBezTo>
                  <a:cubicBezTo>
                    <a:pt x="13" y="27"/>
                    <a:pt x="15" y="28"/>
                    <a:pt x="17" y="28"/>
                  </a:cubicBezTo>
                  <a:cubicBezTo>
                    <a:pt x="18" y="28"/>
                    <a:pt x="19" y="28"/>
                    <a:pt x="20" y="29"/>
                  </a:cubicBezTo>
                  <a:cubicBezTo>
                    <a:pt x="21" y="29"/>
                    <a:pt x="21" y="29"/>
                    <a:pt x="22" y="28"/>
                  </a:cubicBezTo>
                  <a:cubicBezTo>
                    <a:pt x="22" y="28"/>
                    <a:pt x="22" y="28"/>
                    <a:pt x="22" y="28"/>
                  </a:cubicBezTo>
                  <a:cubicBezTo>
                    <a:pt x="23" y="28"/>
                    <a:pt x="23" y="28"/>
                    <a:pt x="23" y="28"/>
                  </a:cubicBezTo>
                  <a:cubicBezTo>
                    <a:pt x="25" y="28"/>
                    <a:pt x="27" y="28"/>
                    <a:pt x="29" y="28"/>
                  </a:cubicBezTo>
                  <a:cubicBezTo>
                    <a:pt x="30" y="28"/>
                    <a:pt x="31" y="28"/>
                    <a:pt x="32" y="28"/>
                  </a:cubicBezTo>
                  <a:cubicBezTo>
                    <a:pt x="33" y="28"/>
                    <a:pt x="33" y="28"/>
                    <a:pt x="34" y="28"/>
                  </a:cubicBezTo>
                  <a:cubicBezTo>
                    <a:pt x="35" y="28"/>
                    <a:pt x="35" y="28"/>
                    <a:pt x="35" y="29"/>
                  </a:cubicBezTo>
                  <a:cubicBezTo>
                    <a:pt x="36" y="29"/>
                    <a:pt x="36" y="29"/>
                    <a:pt x="36" y="29"/>
                  </a:cubicBezTo>
                  <a:cubicBezTo>
                    <a:pt x="37" y="28"/>
                    <a:pt x="37" y="28"/>
                    <a:pt x="36" y="28"/>
                  </a:cubicBezTo>
                  <a:cubicBezTo>
                    <a:pt x="36" y="27"/>
                    <a:pt x="35" y="26"/>
                    <a:pt x="34" y="26"/>
                  </a:cubicBezTo>
                  <a:cubicBezTo>
                    <a:pt x="34" y="25"/>
                    <a:pt x="33" y="25"/>
                    <a:pt x="33" y="24"/>
                  </a:cubicBezTo>
                  <a:cubicBezTo>
                    <a:pt x="33" y="24"/>
                    <a:pt x="33" y="24"/>
                    <a:pt x="33" y="24"/>
                  </a:cubicBezTo>
                  <a:cubicBezTo>
                    <a:pt x="33" y="24"/>
                    <a:pt x="33" y="23"/>
                    <a:pt x="33" y="23"/>
                  </a:cubicBezTo>
                  <a:cubicBezTo>
                    <a:pt x="33" y="22"/>
                    <a:pt x="33" y="22"/>
                    <a:pt x="33" y="22"/>
                  </a:cubicBezTo>
                  <a:cubicBezTo>
                    <a:pt x="34" y="22"/>
                    <a:pt x="34" y="22"/>
                    <a:pt x="34" y="22"/>
                  </a:cubicBezTo>
                  <a:cubicBezTo>
                    <a:pt x="34" y="21"/>
                    <a:pt x="34" y="21"/>
                    <a:pt x="34" y="21"/>
                  </a:cubicBezTo>
                  <a:cubicBezTo>
                    <a:pt x="34" y="21"/>
                    <a:pt x="34" y="20"/>
                    <a:pt x="34" y="20"/>
                  </a:cubicBezTo>
                  <a:cubicBezTo>
                    <a:pt x="34" y="19"/>
                    <a:pt x="34" y="18"/>
                    <a:pt x="33" y="17"/>
                  </a:cubicBezTo>
                  <a:cubicBezTo>
                    <a:pt x="33" y="16"/>
                    <a:pt x="33" y="16"/>
                    <a:pt x="33" y="15"/>
                  </a:cubicBezTo>
                  <a:cubicBezTo>
                    <a:pt x="33" y="15"/>
                    <a:pt x="33" y="14"/>
                    <a:pt x="33" y="14"/>
                  </a:cubicBezTo>
                  <a:cubicBezTo>
                    <a:pt x="33" y="14"/>
                    <a:pt x="33" y="15"/>
                    <a:pt x="33" y="15"/>
                  </a:cubicBezTo>
                  <a:cubicBezTo>
                    <a:pt x="33" y="16"/>
                    <a:pt x="33" y="16"/>
                    <a:pt x="33" y="17"/>
                  </a:cubicBezTo>
                  <a:cubicBezTo>
                    <a:pt x="33" y="18"/>
                    <a:pt x="33" y="19"/>
                    <a:pt x="33" y="20"/>
                  </a:cubicBezTo>
                  <a:cubicBezTo>
                    <a:pt x="33" y="20"/>
                    <a:pt x="33" y="21"/>
                    <a:pt x="33" y="21"/>
                  </a:cubicBezTo>
                  <a:cubicBezTo>
                    <a:pt x="33" y="21"/>
                    <a:pt x="33" y="21"/>
                    <a:pt x="33" y="21"/>
                  </a:cubicBezTo>
                  <a:cubicBezTo>
                    <a:pt x="33" y="22"/>
                    <a:pt x="33" y="22"/>
                    <a:pt x="33" y="22"/>
                  </a:cubicBezTo>
                  <a:cubicBezTo>
                    <a:pt x="32" y="22"/>
                    <a:pt x="32" y="22"/>
                    <a:pt x="32" y="22"/>
                  </a:cubicBezTo>
                  <a:cubicBezTo>
                    <a:pt x="32" y="23"/>
                    <a:pt x="32" y="23"/>
                    <a:pt x="32" y="23"/>
                  </a:cubicBezTo>
                  <a:cubicBezTo>
                    <a:pt x="32" y="23"/>
                    <a:pt x="32" y="23"/>
                    <a:pt x="31" y="22"/>
                  </a:cubicBezTo>
                  <a:cubicBezTo>
                    <a:pt x="29" y="19"/>
                    <a:pt x="29" y="19"/>
                    <a:pt x="29" y="19"/>
                  </a:cubicBezTo>
                  <a:cubicBezTo>
                    <a:pt x="29" y="17"/>
                    <a:pt x="28" y="16"/>
                    <a:pt x="27" y="14"/>
                  </a:cubicBezTo>
                  <a:cubicBezTo>
                    <a:pt x="27" y="13"/>
                    <a:pt x="27" y="13"/>
                    <a:pt x="27" y="13"/>
                  </a:cubicBezTo>
                  <a:cubicBezTo>
                    <a:pt x="27" y="13"/>
                    <a:pt x="26" y="13"/>
                    <a:pt x="26" y="12"/>
                  </a:cubicBezTo>
                  <a:cubicBezTo>
                    <a:pt x="26" y="12"/>
                    <a:pt x="26" y="11"/>
                    <a:pt x="25" y="10"/>
                  </a:cubicBezTo>
                  <a:cubicBezTo>
                    <a:pt x="25" y="9"/>
                    <a:pt x="25" y="9"/>
                    <a:pt x="25" y="8"/>
                  </a:cubicBezTo>
                  <a:cubicBezTo>
                    <a:pt x="25" y="7"/>
                    <a:pt x="25" y="6"/>
                    <a:pt x="25" y="6"/>
                  </a:cubicBezTo>
                  <a:cubicBezTo>
                    <a:pt x="25" y="7"/>
                    <a:pt x="25" y="9"/>
                    <a:pt x="25" y="10"/>
                  </a:cubicBezTo>
                  <a:cubicBezTo>
                    <a:pt x="25" y="11"/>
                    <a:pt x="25" y="12"/>
                    <a:pt x="26" y="13"/>
                  </a:cubicBezTo>
                  <a:close/>
                  <a:moveTo>
                    <a:pt x="18" y="12"/>
                  </a:moveTo>
                  <a:cubicBezTo>
                    <a:pt x="18" y="12"/>
                    <a:pt x="18" y="12"/>
                    <a:pt x="18" y="12"/>
                  </a:cubicBezTo>
                  <a:cubicBezTo>
                    <a:pt x="18" y="12"/>
                    <a:pt x="18" y="12"/>
                    <a:pt x="18" y="12"/>
                  </a:cubicBezTo>
                  <a:cubicBezTo>
                    <a:pt x="18" y="12"/>
                    <a:pt x="18" y="12"/>
                    <a:pt x="18" y="1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2303"/>
            <p:cNvSpPr>
              <a:spLocks/>
            </p:cNvSpPr>
            <p:nvPr/>
          </p:nvSpPr>
          <p:spPr bwMode="auto">
            <a:xfrm>
              <a:off x="4073479" y="5630896"/>
              <a:ext cx="169864" cy="58738"/>
            </a:xfrm>
            <a:custGeom>
              <a:avLst/>
              <a:gdLst>
                <a:gd name="T0" fmla="*/ 10 w 45"/>
                <a:gd name="T1" fmla="*/ 11 h 16"/>
                <a:gd name="T2" fmla="*/ 12 w 45"/>
                <a:gd name="T3" fmla="*/ 12 h 16"/>
                <a:gd name="T4" fmla="*/ 20 w 45"/>
                <a:gd name="T5" fmla="*/ 13 h 16"/>
                <a:gd name="T6" fmla="*/ 33 w 45"/>
                <a:gd name="T7" fmla="*/ 13 h 16"/>
                <a:gd name="T8" fmla="*/ 40 w 45"/>
                <a:gd name="T9" fmla="*/ 15 h 16"/>
                <a:gd name="T10" fmla="*/ 45 w 45"/>
                <a:gd name="T11" fmla="*/ 16 h 16"/>
                <a:gd name="T12" fmla="*/ 38 w 45"/>
                <a:gd name="T13" fmla="*/ 12 h 16"/>
                <a:gd name="T14" fmla="*/ 17 w 45"/>
                <a:gd name="T15" fmla="*/ 6 h 16"/>
                <a:gd name="T16" fmla="*/ 8 w 45"/>
                <a:gd name="T17" fmla="*/ 3 h 16"/>
                <a:gd name="T18" fmla="*/ 0 w 45"/>
                <a:gd name="T19" fmla="*/ 0 h 16"/>
                <a:gd name="T20" fmla="*/ 0 w 45"/>
                <a:gd name="T21" fmla="*/ 0 h 16"/>
                <a:gd name="T22" fmla="*/ 10 w 45"/>
                <a:gd name="T2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16">
                  <a:moveTo>
                    <a:pt x="10" y="11"/>
                  </a:moveTo>
                  <a:cubicBezTo>
                    <a:pt x="10" y="12"/>
                    <a:pt x="11" y="12"/>
                    <a:pt x="12" y="12"/>
                  </a:cubicBezTo>
                  <a:cubicBezTo>
                    <a:pt x="15" y="13"/>
                    <a:pt x="17" y="13"/>
                    <a:pt x="20" y="13"/>
                  </a:cubicBezTo>
                  <a:cubicBezTo>
                    <a:pt x="24" y="14"/>
                    <a:pt x="29" y="13"/>
                    <a:pt x="33" y="13"/>
                  </a:cubicBezTo>
                  <a:cubicBezTo>
                    <a:pt x="35" y="13"/>
                    <a:pt x="38" y="13"/>
                    <a:pt x="40" y="15"/>
                  </a:cubicBezTo>
                  <a:cubicBezTo>
                    <a:pt x="42" y="15"/>
                    <a:pt x="43" y="16"/>
                    <a:pt x="45" y="16"/>
                  </a:cubicBezTo>
                  <a:cubicBezTo>
                    <a:pt x="42" y="15"/>
                    <a:pt x="39" y="13"/>
                    <a:pt x="38" y="12"/>
                  </a:cubicBezTo>
                  <a:cubicBezTo>
                    <a:pt x="32" y="8"/>
                    <a:pt x="24" y="8"/>
                    <a:pt x="17" y="6"/>
                  </a:cubicBezTo>
                  <a:cubicBezTo>
                    <a:pt x="14" y="6"/>
                    <a:pt x="11" y="4"/>
                    <a:pt x="8" y="3"/>
                  </a:cubicBezTo>
                  <a:cubicBezTo>
                    <a:pt x="6" y="3"/>
                    <a:pt x="3" y="1"/>
                    <a:pt x="0" y="0"/>
                  </a:cubicBezTo>
                  <a:cubicBezTo>
                    <a:pt x="0" y="0"/>
                    <a:pt x="0" y="0"/>
                    <a:pt x="0" y="0"/>
                  </a:cubicBezTo>
                  <a:cubicBezTo>
                    <a:pt x="4" y="3"/>
                    <a:pt x="7" y="7"/>
                    <a:pt x="10"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19" name="Picture 2305"/>
            <p:cNvPicPr>
              <a:picLocks noChangeAspect="1" noChangeArrowheads="1"/>
            </p:cNvPicPr>
            <p:nvPr/>
          </p:nvPicPr>
          <p:blipFill>
            <a:blip r:embed="rId95" cstate="screen">
              <a:extLst>
                <a:ext uri="{28A0092B-C50C-407E-A947-70E740481C1C}">
                  <a14:useLocalDpi xmlns:a14="http://schemas.microsoft.com/office/drawing/2010/main"/>
                </a:ext>
              </a:extLst>
            </a:blip>
            <a:srcRect/>
            <a:stretch>
              <a:fillRect/>
            </a:stretch>
          </p:blipFill>
          <p:spPr bwMode="auto">
            <a:xfrm>
              <a:off x="4060778" y="5594383"/>
              <a:ext cx="214314"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0" name="Freeform 2306"/>
            <p:cNvSpPr>
              <a:spLocks/>
            </p:cNvSpPr>
            <p:nvPr/>
          </p:nvSpPr>
          <p:spPr bwMode="auto">
            <a:xfrm>
              <a:off x="4111579" y="5615021"/>
              <a:ext cx="66675" cy="44450"/>
            </a:xfrm>
            <a:custGeom>
              <a:avLst/>
              <a:gdLst>
                <a:gd name="T0" fmla="*/ 9 w 18"/>
                <a:gd name="T1" fmla="*/ 10 h 12"/>
                <a:gd name="T2" fmla="*/ 18 w 18"/>
                <a:gd name="T3" fmla="*/ 12 h 12"/>
                <a:gd name="T4" fmla="*/ 14 w 18"/>
                <a:gd name="T5" fmla="*/ 10 h 12"/>
                <a:gd name="T6" fmla="*/ 12 w 18"/>
                <a:gd name="T7" fmla="*/ 4 h 12"/>
                <a:gd name="T8" fmla="*/ 11 w 18"/>
                <a:gd name="T9" fmla="*/ 0 h 12"/>
                <a:gd name="T10" fmla="*/ 0 w 18"/>
                <a:gd name="T11" fmla="*/ 3 h 12"/>
                <a:gd name="T12" fmla="*/ 9 w 18"/>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8" h="12">
                  <a:moveTo>
                    <a:pt x="9" y="10"/>
                  </a:moveTo>
                  <a:cubicBezTo>
                    <a:pt x="12" y="11"/>
                    <a:pt x="15" y="11"/>
                    <a:pt x="18" y="12"/>
                  </a:cubicBezTo>
                  <a:cubicBezTo>
                    <a:pt x="17" y="11"/>
                    <a:pt x="15" y="11"/>
                    <a:pt x="14" y="10"/>
                  </a:cubicBezTo>
                  <a:cubicBezTo>
                    <a:pt x="12" y="8"/>
                    <a:pt x="12" y="6"/>
                    <a:pt x="12" y="4"/>
                  </a:cubicBezTo>
                  <a:cubicBezTo>
                    <a:pt x="12" y="3"/>
                    <a:pt x="12" y="1"/>
                    <a:pt x="11" y="0"/>
                  </a:cubicBezTo>
                  <a:cubicBezTo>
                    <a:pt x="7" y="1"/>
                    <a:pt x="4" y="2"/>
                    <a:pt x="0" y="3"/>
                  </a:cubicBezTo>
                  <a:cubicBezTo>
                    <a:pt x="2" y="6"/>
                    <a:pt x="6" y="8"/>
                    <a:pt x="9"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2307"/>
            <p:cNvSpPr>
              <a:spLocks/>
            </p:cNvSpPr>
            <p:nvPr/>
          </p:nvSpPr>
          <p:spPr bwMode="auto">
            <a:xfrm>
              <a:off x="4149679" y="5689634"/>
              <a:ext cx="168276" cy="34925"/>
            </a:xfrm>
            <a:custGeom>
              <a:avLst/>
              <a:gdLst>
                <a:gd name="T0" fmla="*/ 25 w 45"/>
                <a:gd name="T1" fmla="*/ 0 h 9"/>
                <a:gd name="T2" fmla="*/ 19 w 45"/>
                <a:gd name="T3" fmla="*/ 1 h 9"/>
                <a:gd name="T4" fmla="*/ 13 w 45"/>
                <a:gd name="T5" fmla="*/ 4 h 9"/>
                <a:gd name="T6" fmla="*/ 0 w 45"/>
                <a:gd name="T7" fmla="*/ 5 h 9"/>
                <a:gd name="T8" fmla="*/ 0 w 45"/>
                <a:gd name="T9" fmla="*/ 5 h 9"/>
                <a:gd name="T10" fmla="*/ 15 w 45"/>
                <a:gd name="T11" fmla="*/ 9 h 9"/>
                <a:gd name="T12" fmla="*/ 27 w 45"/>
                <a:gd name="T13" fmla="*/ 1 h 9"/>
                <a:gd name="T14" fmla="*/ 34 w 45"/>
                <a:gd name="T15" fmla="*/ 5 h 9"/>
                <a:gd name="T16" fmla="*/ 40 w 45"/>
                <a:gd name="T17" fmla="*/ 8 h 9"/>
                <a:gd name="T18" fmla="*/ 44 w 45"/>
                <a:gd name="T19" fmla="*/ 9 h 9"/>
                <a:gd name="T20" fmla="*/ 45 w 45"/>
                <a:gd name="T21" fmla="*/ 7 h 9"/>
                <a:gd name="T22" fmla="*/ 40 w 45"/>
                <a:gd name="T23" fmla="*/ 7 h 9"/>
                <a:gd name="T24" fmla="*/ 34 w 45"/>
                <a:gd name="T25" fmla="*/ 4 h 9"/>
                <a:gd name="T26" fmla="*/ 27 w 45"/>
                <a:gd name="T27" fmla="*/ 0 h 9"/>
                <a:gd name="T28" fmla="*/ 25 w 45"/>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9">
                  <a:moveTo>
                    <a:pt x="25" y="0"/>
                  </a:moveTo>
                  <a:cubicBezTo>
                    <a:pt x="23" y="0"/>
                    <a:pt x="21" y="1"/>
                    <a:pt x="19" y="1"/>
                  </a:cubicBezTo>
                  <a:cubicBezTo>
                    <a:pt x="17" y="2"/>
                    <a:pt x="16" y="3"/>
                    <a:pt x="13" y="4"/>
                  </a:cubicBezTo>
                  <a:cubicBezTo>
                    <a:pt x="9" y="6"/>
                    <a:pt x="5" y="7"/>
                    <a:pt x="0" y="5"/>
                  </a:cubicBezTo>
                  <a:cubicBezTo>
                    <a:pt x="0" y="5"/>
                    <a:pt x="0" y="5"/>
                    <a:pt x="0" y="5"/>
                  </a:cubicBezTo>
                  <a:cubicBezTo>
                    <a:pt x="4" y="8"/>
                    <a:pt x="10" y="9"/>
                    <a:pt x="15" y="9"/>
                  </a:cubicBezTo>
                  <a:cubicBezTo>
                    <a:pt x="18" y="8"/>
                    <a:pt x="25" y="6"/>
                    <a:pt x="27" y="1"/>
                  </a:cubicBezTo>
                  <a:cubicBezTo>
                    <a:pt x="30" y="1"/>
                    <a:pt x="32" y="3"/>
                    <a:pt x="34" y="5"/>
                  </a:cubicBezTo>
                  <a:cubicBezTo>
                    <a:pt x="36" y="6"/>
                    <a:pt x="38" y="7"/>
                    <a:pt x="40" y="8"/>
                  </a:cubicBezTo>
                  <a:cubicBezTo>
                    <a:pt x="41" y="8"/>
                    <a:pt x="43" y="8"/>
                    <a:pt x="44" y="9"/>
                  </a:cubicBezTo>
                  <a:cubicBezTo>
                    <a:pt x="44" y="8"/>
                    <a:pt x="44" y="7"/>
                    <a:pt x="45" y="7"/>
                  </a:cubicBezTo>
                  <a:cubicBezTo>
                    <a:pt x="43" y="7"/>
                    <a:pt x="41" y="8"/>
                    <a:pt x="40" y="7"/>
                  </a:cubicBezTo>
                  <a:cubicBezTo>
                    <a:pt x="38" y="6"/>
                    <a:pt x="36" y="5"/>
                    <a:pt x="34" y="4"/>
                  </a:cubicBezTo>
                  <a:cubicBezTo>
                    <a:pt x="32" y="2"/>
                    <a:pt x="29" y="0"/>
                    <a:pt x="27" y="0"/>
                  </a:cubicBezTo>
                  <a:cubicBezTo>
                    <a:pt x="26" y="0"/>
                    <a:pt x="25" y="0"/>
                    <a:pt x="25"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2308"/>
            <p:cNvSpPr>
              <a:spLocks noEditPoints="1"/>
            </p:cNvSpPr>
            <p:nvPr/>
          </p:nvSpPr>
          <p:spPr bwMode="auto">
            <a:xfrm>
              <a:off x="4081416" y="5618196"/>
              <a:ext cx="168276" cy="95251"/>
            </a:xfrm>
            <a:custGeom>
              <a:avLst/>
              <a:gdLst>
                <a:gd name="T0" fmla="*/ 30 w 45"/>
                <a:gd name="T1" fmla="*/ 9 h 25"/>
                <a:gd name="T2" fmla="*/ 33 w 45"/>
                <a:gd name="T3" fmla="*/ 12 h 25"/>
                <a:gd name="T4" fmla="*/ 28 w 45"/>
                <a:gd name="T5" fmla="*/ 11 h 25"/>
                <a:gd name="T6" fmla="*/ 25 w 45"/>
                <a:gd name="T7" fmla="*/ 10 h 25"/>
                <a:gd name="T8" fmla="*/ 22 w 45"/>
                <a:gd name="T9" fmla="*/ 9 h 25"/>
                <a:gd name="T10" fmla="*/ 20 w 45"/>
                <a:gd name="T11" fmla="*/ 6 h 25"/>
                <a:gd name="T12" fmla="*/ 20 w 45"/>
                <a:gd name="T13" fmla="*/ 5 h 25"/>
                <a:gd name="T14" fmla="*/ 20 w 45"/>
                <a:gd name="T15" fmla="*/ 2 h 25"/>
                <a:gd name="T16" fmla="*/ 20 w 45"/>
                <a:gd name="T17" fmla="*/ 4 h 25"/>
                <a:gd name="T18" fmla="*/ 20 w 45"/>
                <a:gd name="T19" fmla="*/ 5 h 25"/>
                <a:gd name="T20" fmla="*/ 20 w 45"/>
                <a:gd name="T21" fmla="*/ 8 h 25"/>
                <a:gd name="T22" fmla="*/ 22 w 45"/>
                <a:gd name="T23" fmla="*/ 10 h 25"/>
                <a:gd name="T24" fmla="*/ 20 w 45"/>
                <a:gd name="T25" fmla="*/ 9 h 25"/>
                <a:gd name="T26" fmla="*/ 15 w 45"/>
                <a:gd name="T27" fmla="*/ 7 h 25"/>
                <a:gd name="T28" fmla="*/ 12 w 45"/>
                <a:gd name="T29" fmla="*/ 6 h 25"/>
                <a:gd name="T30" fmla="*/ 9 w 45"/>
                <a:gd name="T31" fmla="*/ 3 h 25"/>
                <a:gd name="T32" fmla="*/ 14 w 45"/>
                <a:gd name="T33" fmla="*/ 8 h 25"/>
                <a:gd name="T34" fmla="*/ 14 w 45"/>
                <a:gd name="T35" fmla="*/ 9 h 25"/>
                <a:gd name="T36" fmla="*/ 6 w 45"/>
                <a:gd name="T37" fmla="*/ 6 h 25"/>
                <a:gd name="T38" fmla="*/ 11 w 45"/>
                <a:gd name="T39" fmla="*/ 9 h 25"/>
                <a:gd name="T40" fmla="*/ 17 w 45"/>
                <a:gd name="T41" fmla="*/ 10 h 25"/>
                <a:gd name="T42" fmla="*/ 28 w 45"/>
                <a:gd name="T43" fmla="*/ 12 h 25"/>
                <a:gd name="T44" fmla="*/ 33 w 45"/>
                <a:gd name="T45" fmla="*/ 14 h 25"/>
                <a:gd name="T46" fmla="*/ 37 w 45"/>
                <a:gd name="T47" fmla="*/ 17 h 25"/>
                <a:gd name="T48" fmla="*/ 32 w 45"/>
                <a:gd name="T49" fmla="*/ 16 h 25"/>
                <a:gd name="T50" fmla="*/ 26 w 45"/>
                <a:gd name="T51" fmla="*/ 16 h 25"/>
                <a:gd name="T52" fmla="*/ 17 w 45"/>
                <a:gd name="T53" fmla="*/ 16 h 25"/>
                <a:gd name="T54" fmla="*/ 9 w 45"/>
                <a:gd name="T55" fmla="*/ 15 h 25"/>
                <a:gd name="T56" fmla="*/ 22 w 45"/>
                <a:gd name="T57" fmla="*/ 17 h 25"/>
                <a:gd name="T58" fmla="*/ 30 w 45"/>
                <a:gd name="T59" fmla="*/ 16 h 25"/>
                <a:gd name="T60" fmla="*/ 34 w 45"/>
                <a:gd name="T61" fmla="*/ 17 h 25"/>
                <a:gd name="T62" fmla="*/ 40 w 45"/>
                <a:gd name="T63" fmla="*/ 18 h 25"/>
                <a:gd name="T64" fmla="*/ 41 w 45"/>
                <a:gd name="T65" fmla="*/ 19 h 25"/>
                <a:gd name="T66" fmla="*/ 34 w 45"/>
                <a:gd name="T67" fmla="*/ 21 h 25"/>
                <a:gd name="T68" fmla="*/ 26 w 45"/>
                <a:gd name="T69" fmla="*/ 25 h 25"/>
                <a:gd name="T70" fmla="*/ 20 w 45"/>
                <a:gd name="T71" fmla="*/ 25 h 25"/>
                <a:gd name="T72" fmla="*/ 29 w 45"/>
                <a:gd name="T73" fmla="*/ 25 h 25"/>
                <a:gd name="T74" fmla="*/ 31 w 45"/>
                <a:gd name="T75" fmla="*/ 24 h 25"/>
                <a:gd name="T76" fmla="*/ 37 w 45"/>
                <a:gd name="T77" fmla="*/ 21 h 25"/>
                <a:gd name="T78" fmla="*/ 42 w 45"/>
                <a:gd name="T79" fmla="*/ 19 h 25"/>
                <a:gd name="T80" fmla="*/ 44 w 45"/>
                <a:gd name="T81" fmla="*/ 20 h 25"/>
                <a:gd name="T82" fmla="*/ 41 w 45"/>
                <a:gd name="T83" fmla="*/ 17 h 25"/>
                <a:gd name="T84" fmla="*/ 40 w 45"/>
                <a:gd name="T85" fmla="*/ 16 h 25"/>
                <a:gd name="T86" fmla="*/ 39 w 45"/>
                <a:gd name="T87" fmla="*/ 14 h 25"/>
                <a:gd name="T88" fmla="*/ 39 w 45"/>
                <a:gd name="T89" fmla="*/ 13 h 25"/>
                <a:gd name="T90" fmla="*/ 38 w 45"/>
                <a:gd name="T91" fmla="*/ 9 h 25"/>
                <a:gd name="T92" fmla="*/ 36 w 45"/>
                <a:gd name="T93" fmla="*/ 7 h 25"/>
                <a:gd name="T94" fmla="*/ 37 w 45"/>
                <a:gd name="T95" fmla="*/ 9 h 25"/>
                <a:gd name="T96" fmla="*/ 39 w 45"/>
                <a:gd name="T97" fmla="*/ 13 h 25"/>
                <a:gd name="T98" fmla="*/ 39 w 45"/>
                <a:gd name="T99" fmla="*/ 14 h 25"/>
                <a:gd name="T100" fmla="*/ 39 w 45"/>
                <a:gd name="T101" fmla="*/ 16 h 25"/>
                <a:gd name="T102" fmla="*/ 35 w 45"/>
                <a:gd name="T103" fmla="*/ 12 h 25"/>
                <a:gd name="T104" fmla="*/ 30 w 45"/>
                <a:gd name="T105" fmla="*/ 8 h 25"/>
                <a:gd name="T106" fmla="*/ 28 w 45"/>
                <a:gd name="T107" fmla="*/ 6 h 25"/>
                <a:gd name="T108" fmla="*/ 26 w 45"/>
                <a:gd name="T109" fmla="*/ 1 h 25"/>
                <a:gd name="T110" fmla="*/ 29 w 45"/>
                <a:gd name="T111" fmla="*/ 8 h 25"/>
                <a:gd name="T112" fmla="*/ 22 w 45"/>
                <a:gd name="T113" fmla="*/ 10 h 25"/>
                <a:gd name="T114" fmla="*/ 22 w 45"/>
                <a:gd name="T11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 h="25">
                  <a:moveTo>
                    <a:pt x="29" y="8"/>
                  </a:moveTo>
                  <a:cubicBezTo>
                    <a:pt x="29" y="8"/>
                    <a:pt x="30" y="8"/>
                    <a:pt x="30" y="9"/>
                  </a:cubicBezTo>
                  <a:cubicBezTo>
                    <a:pt x="31" y="10"/>
                    <a:pt x="31" y="10"/>
                    <a:pt x="31" y="10"/>
                  </a:cubicBezTo>
                  <a:cubicBezTo>
                    <a:pt x="32" y="10"/>
                    <a:pt x="32" y="11"/>
                    <a:pt x="33" y="12"/>
                  </a:cubicBezTo>
                  <a:cubicBezTo>
                    <a:pt x="33" y="12"/>
                    <a:pt x="32" y="12"/>
                    <a:pt x="31" y="11"/>
                  </a:cubicBezTo>
                  <a:cubicBezTo>
                    <a:pt x="30" y="11"/>
                    <a:pt x="29" y="11"/>
                    <a:pt x="28" y="11"/>
                  </a:cubicBezTo>
                  <a:cubicBezTo>
                    <a:pt x="27" y="10"/>
                    <a:pt x="26" y="10"/>
                    <a:pt x="25" y="10"/>
                  </a:cubicBezTo>
                  <a:cubicBezTo>
                    <a:pt x="25" y="10"/>
                    <a:pt x="25" y="10"/>
                    <a:pt x="25" y="10"/>
                  </a:cubicBezTo>
                  <a:cubicBezTo>
                    <a:pt x="25" y="10"/>
                    <a:pt x="24" y="10"/>
                    <a:pt x="23" y="10"/>
                  </a:cubicBezTo>
                  <a:cubicBezTo>
                    <a:pt x="23" y="9"/>
                    <a:pt x="22" y="9"/>
                    <a:pt x="22" y="9"/>
                  </a:cubicBezTo>
                  <a:cubicBezTo>
                    <a:pt x="22" y="8"/>
                    <a:pt x="21" y="8"/>
                    <a:pt x="21" y="7"/>
                  </a:cubicBezTo>
                  <a:cubicBezTo>
                    <a:pt x="21" y="7"/>
                    <a:pt x="21" y="6"/>
                    <a:pt x="20" y="6"/>
                  </a:cubicBezTo>
                  <a:cubicBezTo>
                    <a:pt x="20" y="5"/>
                    <a:pt x="20" y="5"/>
                    <a:pt x="20" y="5"/>
                  </a:cubicBezTo>
                  <a:cubicBezTo>
                    <a:pt x="20" y="5"/>
                    <a:pt x="20" y="5"/>
                    <a:pt x="20" y="5"/>
                  </a:cubicBezTo>
                  <a:cubicBezTo>
                    <a:pt x="20" y="5"/>
                    <a:pt x="20" y="4"/>
                    <a:pt x="20" y="4"/>
                  </a:cubicBezTo>
                  <a:cubicBezTo>
                    <a:pt x="20" y="3"/>
                    <a:pt x="20" y="3"/>
                    <a:pt x="20" y="2"/>
                  </a:cubicBezTo>
                  <a:cubicBezTo>
                    <a:pt x="20" y="2"/>
                    <a:pt x="20" y="1"/>
                    <a:pt x="20" y="0"/>
                  </a:cubicBezTo>
                  <a:cubicBezTo>
                    <a:pt x="19" y="2"/>
                    <a:pt x="19" y="3"/>
                    <a:pt x="20" y="4"/>
                  </a:cubicBezTo>
                  <a:cubicBezTo>
                    <a:pt x="20" y="4"/>
                    <a:pt x="20" y="5"/>
                    <a:pt x="20" y="5"/>
                  </a:cubicBezTo>
                  <a:cubicBezTo>
                    <a:pt x="20" y="5"/>
                    <a:pt x="20" y="5"/>
                    <a:pt x="20" y="5"/>
                  </a:cubicBezTo>
                  <a:cubicBezTo>
                    <a:pt x="20" y="6"/>
                    <a:pt x="20" y="6"/>
                    <a:pt x="20" y="6"/>
                  </a:cubicBezTo>
                  <a:cubicBezTo>
                    <a:pt x="20" y="6"/>
                    <a:pt x="20" y="7"/>
                    <a:pt x="20" y="8"/>
                  </a:cubicBezTo>
                  <a:cubicBezTo>
                    <a:pt x="21" y="8"/>
                    <a:pt x="21" y="9"/>
                    <a:pt x="21" y="9"/>
                  </a:cubicBezTo>
                  <a:cubicBezTo>
                    <a:pt x="22" y="9"/>
                    <a:pt x="22" y="10"/>
                    <a:pt x="22" y="10"/>
                  </a:cubicBezTo>
                  <a:cubicBezTo>
                    <a:pt x="22" y="10"/>
                    <a:pt x="21" y="10"/>
                    <a:pt x="21" y="10"/>
                  </a:cubicBezTo>
                  <a:cubicBezTo>
                    <a:pt x="21" y="9"/>
                    <a:pt x="20" y="9"/>
                    <a:pt x="20" y="9"/>
                  </a:cubicBezTo>
                  <a:cubicBezTo>
                    <a:pt x="19" y="9"/>
                    <a:pt x="19" y="9"/>
                    <a:pt x="18" y="9"/>
                  </a:cubicBezTo>
                  <a:cubicBezTo>
                    <a:pt x="17" y="8"/>
                    <a:pt x="16" y="8"/>
                    <a:pt x="15" y="7"/>
                  </a:cubicBezTo>
                  <a:cubicBezTo>
                    <a:pt x="14" y="7"/>
                    <a:pt x="14" y="7"/>
                    <a:pt x="13" y="7"/>
                  </a:cubicBezTo>
                  <a:cubicBezTo>
                    <a:pt x="13" y="6"/>
                    <a:pt x="12" y="6"/>
                    <a:pt x="12" y="6"/>
                  </a:cubicBezTo>
                  <a:cubicBezTo>
                    <a:pt x="11" y="5"/>
                    <a:pt x="11" y="5"/>
                    <a:pt x="10" y="4"/>
                  </a:cubicBezTo>
                  <a:cubicBezTo>
                    <a:pt x="10" y="4"/>
                    <a:pt x="9" y="4"/>
                    <a:pt x="9" y="3"/>
                  </a:cubicBezTo>
                  <a:cubicBezTo>
                    <a:pt x="10" y="4"/>
                    <a:pt x="10" y="5"/>
                    <a:pt x="11" y="6"/>
                  </a:cubicBezTo>
                  <a:cubicBezTo>
                    <a:pt x="12" y="7"/>
                    <a:pt x="13" y="7"/>
                    <a:pt x="14" y="8"/>
                  </a:cubicBezTo>
                  <a:cubicBezTo>
                    <a:pt x="15" y="8"/>
                    <a:pt x="16" y="9"/>
                    <a:pt x="17" y="9"/>
                  </a:cubicBezTo>
                  <a:cubicBezTo>
                    <a:pt x="16" y="9"/>
                    <a:pt x="15" y="9"/>
                    <a:pt x="14" y="9"/>
                  </a:cubicBezTo>
                  <a:cubicBezTo>
                    <a:pt x="13" y="9"/>
                    <a:pt x="12" y="8"/>
                    <a:pt x="11" y="8"/>
                  </a:cubicBezTo>
                  <a:cubicBezTo>
                    <a:pt x="9" y="8"/>
                    <a:pt x="7" y="7"/>
                    <a:pt x="6" y="6"/>
                  </a:cubicBezTo>
                  <a:cubicBezTo>
                    <a:pt x="4" y="6"/>
                    <a:pt x="2" y="5"/>
                    <a:pt x="0" y="4"/>
                  </a:cubicBezTo>
                  <a:cubicBezTo>
                    <a:pt x="4" y="6"/>
                    <a:pt x="7" y="7"/>
                    <a:pt x="11" y="9"/>
                  </a:cubicBezTo>
                  <a:cubicBezTo>
                    <a:pt x="12" y="9"/>
                    <a:pt x="13" y="9"/>
                    <a:pt x="14" y="9"/>
                  </a:cubicBezTo>
                  <a:cubicBezTo>
                    <a:pt x="15" y="10"/>
                    <a:pt x="16" y="10"/>
                    <a:pt x="17" y="10"/>
                  </a:cubicBezTo>
                  <a:cubicBezTo>
                    <a:pt x="19" y="10"/>
                    <a:pt x="21" y="11"/>
                    <a:pt x="22" y="11"/>
                  </a:cubicBezTo>
                  <a:cubicBezTo>
                    <a:pt x="24" y="11"/>
                    <a:pt x="26" y="11"/>
                    <a:pt x="28" y="12"/>
                  </a:cubicBezTo>
                  <a:cubicBezTo>
                    <a:pt x="29" y="12"/>
                    <a:pt x="30" y="12"/>
                    <a:pt x="31" y="13"/>
                  </a:cubicBezTo>
                  <a:cubicBezTo>
                    <a:pt x="32" y="13"/>
                    <a:pt x="33" y="13"/>
                    <a:pt x="33" y="14"/>
                  </a:cubicBezTo>
                  <a:cubicBezTo>
                    <a:pt x="34" y="14"/>
                    <a:pt x="35" y="15"/>
                    <a:pt x="36" y="15"/>
                  </a:cubicBezTo>
                  <a:cubicBezTo>
                    <a:pt x="36" y="16"/>
                    <a:pt x="37" y="16"/>
                    <a:pt x="37" y="17"/>
                  </a:cubicBezTo>
                  <a:cubicBezTo>
                    <a:pt x="36" y="16"/>
                    <a:pt x="35" y="16"/>
                    <a:pt x="34" y="16"/>
                  </a:cubicBezTo>
                  <a:cubicBezTo>
                    <a:pt x="34" y="16"/>
                    <a:pt x="33" y="16"/>
                    <a:pt x="32" y="16"/>
                  </a:cubicBezTo>
                  <a:cubicBezTo>
                    <a:pt x="31" y="15"/>
                    <a:pt x="31" y="15"/>
                    <a:pt x="30" y="15"/>
                  </a:cubicBezTo>
                  <a:cubicBezTo>
                    <a:pt x="29" y="15"/>
                    <a:pt x="27" y="16"/>
                    <a:pt x="26" y="16"/>
                  </a:cubicBezTo>
                  <a:cubicBezTo>
                    <a:pt x="24" y="16"/>
                    <a:pt x="23" y="16"/>
                    <a:pt x="22" y="16"/>
                  </a:cubicBezTo>
                  <a:cubicBezTo>
                    <a:pt x="20" y="16"/>
                    <a:pt x="19" y="16"/>
                    <a:pt x="17" y="16"/>
                  </a:cubicBezTo>
                  <a:cubicBezTo>
                    <a:pt x="16" y="16"/>
                    <a:pt x="15" y="16"/>
                    <a:pt x="13" y="16"/>
                  </a:cubicBezTo>
                  <a:cubicBezTo>
                    <a:pt x="12" y="16"/>
                    <a:pt x="11" y="15"/>
                    <a:pt x="9" y="15"/>
                  </a:cubicBezTo>
                  <a:cubicBezTo>
                    <a:pt x="12" y="16"/>
                    <a:pt x="15" y="16"/>
                    <a:pt x="17" y="17"/>
                  </a:cubicBezTo>
                  <a:cubicBezTo>
                    <a:pt x="19" y="17"/>
                    <a:pt x="20" y="17"/>
                    <a:pt x="22" y="17"/>
                  </a:cubicBezTo>
                  <a:cubicBezTo>
                    <a:pt x="23" y="17"/>
                    <a:pt x="24" y="17"/>
                    <a:pt x="26" y="16"/>
                  </a:cubicBezTo>
                  <a:cubicBezTo>
                    <a:pt x="27" y="16"/>
                    <a:pt x="29" y="16"/>
                    <a:pt x="30" y="16"/>
                  </a:cubicBezTo>
                  <a:cubicBezTo>
                    <a:pt x="31" y="16"/>
                    <a:pt x="31" y="16"/>
                    <a:pt x="32" y="16"/>
                  </a:cubicBezTo>
                  <a:cubicBezTo>
                    <a:pt x="33" y="17"/>
                    <a:pt x="33" y="17"/>
                    <a:pt x="34" y="17"/>
                  </a:cubicBezTo>
                  <a:cubicBezTo>
                    <a:pt x="35" y="17"/>
                    <a:pt x="37" y="17"/>
                    <a:pt x="38" y="18"/>
                  </a:cubicBezTo>
                  <a:cubicBezTo>
                    <a:pt x="39" y="18"/>
                    <a:pt x="39" y="18"/>
                    <a:pt x="40" y="18"/>
                  </a:cubicBezTo>
                  <a:cubicBezTo>
                    <a:pt x="40" y="19"/>
                    <a:pt x="40" y="19"/>
                    <a:pt x="41" y="19"/>
                  </a:cubicBezTo>
                  <a:cubicBezTo>
                    <a:pt x="41" y="19"/>
                    <a:pt x="41" y="19"/>
                    <a:pt x="41" y="19"/>
                  </a:cubicBezTo>
                  <a:cubicBezTo>
                    <a:pt x="39" y="19"/>
                    <a:pt x="38" y="20"/>
                    <a:pt x="37" y="20"/>
                  </a:cubicBezTo>
                  <a:cubicBezTo>
                    <a:pt x="36" y="21"/>
                    <a:pt x="35" y="21"/>
                    <a:pt x="34" y="21"/>
                  </a:cubicBezTo>
                  <a:cubicBezTo>
                    <a:pt x="33" y="22"/>
                    <a:pt x="32" y="22"/>
                    <a:pt x="31" y="23"/>
                  </a:cubicBezTo>
                  <a:cubicBezTo>
                    <a:pt x="30" y="24"/>
                    <a:pt x="28" y="24"/>
                    <a:pt x="26" y="25"/>
                  </a:cubicBezTo>
                  <a:cubicBezTo>
                    <a:pt x="25" y="25"/>
                    <a:pt x="24" y="25"/>
                    <a:pt x="23" y="25"/>
                  </a:cubicBezTo>
                  <a:cubicBezTo>
                    <a:pt x="22" y="25"/>
                    <a:pt x="21" y="25"/>
                    <a:pt x="20" y="25"/>
                  </a:cubicBezTo>
                  <a:cubicBezTo>
                    <a:pt x="22" y="25"/>
                    <a:pt x="24" y="25"/>
                    <a:pt x="26" y="25"/>
                  </a:cubicBezTo>
                  <a:cubicBezTo>
                    <a:pt x="27" y="25"/>
                    <a:pt x="28" y="25"/>
                    <a:pt x="29" y="25"/>
                  </a:cubicBezTo>
                  <a:cubicBezTo>
                    <a:pt x="30" y="24"/>
                    <a:pt x="30" y="24"/>
                    <a:pt x="30" y="24"/>
                  </a:cubicBezTo>
                  <a:cubicBezTo>
                    <a:pt x="31" y="24"/>
                    <a:pt x="31" y="24"/>
                    <a:pt x="31" y="24"/>
                  </a:cubicBezTo>
                  <a:cubicBezTo>
                    <a:pt x="31" y="24"/>
                    <a:pt x="32" y="24"/>
                    <a:pt x="32" y="23"/>
                  </a:cubicBezTo>
                  <a:cubicBezTo>
                    <a:pt x="34" y="22"/>
                    <a:pt x="35" y="22"/>
                    <a:pt x="37" y="21"/>
                  </a:cubicBezTo>
                  <a:cubicBezTo>
                    <a:pt x="38" y="21"/>
                    <a:pt x="39" y="20"/>
                    <a:pt x="40" y="20"/>
                  </a:cubicBezTo>
                  <a:cubicBezTo>
                    <a:pt x="41" y="20"/>
                    <a:pt x="41" y="20"/>
                    <a:pt x="42" y="19"/>
                  </a:cubicBezTo>
                  <a:cubicBezTo>
                    <a:pt x="43" y="20"/>
                    <a:pt x="43" y="20"/>
                    <a:pt x="43" y="20"/>
                  </a:cubicBezTo>
                  <a:cubicBezTo>
                    <a:pt x="44" y="20"/>
                    <a:pt x="44" y="20"/>
                    <a:pt x="44" y="20"/>
                  </a:cubicBezTo>
                  <a:cubicBezTo>
                    <a:pt x="45" y="19"/>
                    <a:pt x="44" y="19"/>
                    <a:pt x="44" y="19"/>
                  </a:cubicBezTo>
                  <a:cubicBezTo>
                    <a:pt x="43" y="18"/>
                    <a:pt x="42" y="18"/>
                    <a:pt x="41" y="17"/>
                  </a:cubicBezTo>
                  <a:cubicBezTo>
                    <a:pt x="41" y="17"/>
                    <a:pt x="40" y="17"/>
                    <a:pt x="40" y="17"/>
                  </a:cubicBezTo>
                  <a:cubicBezTo>
                    <a:pt x="40" y="16"/>
                    <a:pt x="40" y="16"/>
                    <a:pt x="40" y="16"/>
                  </a:cubicBezTo>
                  <a:cubicBezTo>
                    <a:pt x="40" y="16"/>
                    <a:pt x="40" y="15"/>
                    <a:pt x="40" y="15"/>
                  </a:cubicBezTo>
                  <a:cubicBezTo>
                    <a:pt x="39" y="15"/>
                    <a:pt x="39" y="14"/>
                    <a:pt x="39" y="14"/>
                  </a:cubicBezTo>
                  <a:cubicBezTo>
                    <a:pt x="39" y="14"/>
                    <a:pt x="39" y="14"/>
                    <a:pt x="39" y="14"/>
                  </a:cubicBezTo>
                  <a:cubicBezTo>
                    <a:pt x="39" y="14"/>
                    <a:pt x="39" y="13"/>
                    <a:pt x="39" y="13"/>
                  </a:cubicBezTo>
                  <a:cubicBezTo>
                    <a:pt x="39" y="13"/>
                    <a:pt x="39" y="12"/>
                    <a:pt x="39" y="12"/>
                  </a:cubicBezTo>
                  <a:cubicBezTo>
                    <a:pt x="39" y="11"/>
                    <a:pt x="38" y="10"/>
                    <a:pt x="38" y="9"/>
                  </a:cubicBezTo>
                  <a:cubicBezTo>
                    <a:pt x="37" y="9"/>
                    <a:pt x="37" y="8"/>
                    <a:pt x="37" y="8"/>
                  </a:cubicBezTo>
                  <a:cubicBezTo>
                    <a:pt x="37" y="7"/>
                    <a:pt x="37" y="7"/>
                    <a:pt x="36" y="7"/>
                  </a:cubicBezTo>
                  <a:cubicBezTo>
                    <a:pt x="36" y="7"/>
                    <a:pt x="37" y="8"/>
                    <a:pt x="37" y="8"/>
                  </a:cubicBezTo>
                  <a:cubicBezTo>
                    <a:pt x="37" y="8"/>
                    <a:pt x="37" y="9"/>
                    <a:pt x="37" y="9"/>
                  </a:cubicBezTo>
                  <a:cubicBezTo>
                    <a:pt x="38" y="10"/>
                    <a:pt x="38" y="11"/>
                    <a:pt x="38" y="12"/>
                  </a:cubicBezTo>
                  <a:cubicBezTo>
                    <a:pt x="38" y="13"/>
                    <a:pt x="38" y="13"/>
                    <a:pt x="39" y="13"/>
                  </a:cubicBezTo>
                  <a:cubicBezTo>
                    <a:pt x="39" y="14"/>
                    <a:pt x="39" y="14"/>
                    <a:pt x="39" y="14"/>
                  </a:cubicBezTo>
                  <a:cubicBezTo>
                    <a:pt x="39" y="14"/>
                    <a:pt x="39" y="14"/>
                    <a:pt x="39" y="14"/>
                  </a:cubicBezTo>
                  <a:cubicBezTo>
                    <a:pt x="39" y="14"/>
                    <a:pt x="39" y="15"/>
                    <a:pt x="39" y="15"/>
                  </a:cubicBezTo>
                  <a:cubicBezTo>
                    <a:pt x="39" y="15"/>
                    <a:pt x="39" y="15"/>
                    <a:pt x="39" y="16"/>
                  </a:cubicBezTo>
                  <a:cubicBezTo>
                    <a:pt x="38" y="16"/>
                    <a:pt x="38" y="15"/>
                    <a:pt x="38" y="15"/>
                  </a:cubicBezTo>
                  <a:cubicBezTo>
                    <a:pt x="35" y="12"/>
                    <a:pt x="35" y="12"/>
                    <a:pt x="35" y="12"/>
                  </a:cubicBezTo>
                  <a:cubicBezTo>
                    <a:pt x="33" y="11"/>
                    <a:pt x="32" y="10"/>
                    <a:pt x="31" y="9"/>
                  </a:cubicBezTo>
                  <a:cubicBezTo>
                    <a:pt x="30" y="8"/>
                    <a:pt x="30" y="8"/>
                    <a:pt x="30" y="8"/>
                  </a:cubicBezTo>
                  <a:cubicBezTo>
                    <a:pt x="30" y="8"/>
                    <a:pt x="30" y="8"/>
                    <a:pt x="30" y="7"/>
                  </a:cubicBezTo>
                  <a:cubicBezTo>
                    <a:pt x="29" y="7"/>
                    <a:pt x="29" y="6"/>
                    <a:pt x="28" y="6"/>
                  </a:cubicBezTo>
                  <a:cubicBezTo>
                    <a:pt x="28" y="5"/>
                    <a:pt x="27" y="4"/>
                    <a:pt x="27" y="4"/>
                  </a:cubicBezTo>
                  <a:cubicBezTo>
                    <a:pt x="27" y="3"/>
                    <a:pt x="26" y="2"/>
                    <a:pt x="26" y="1"/>
                  </a:cubicBezTo>
                  <a:cubicBezTo>
                    <a:pt x="26" y="3"/>
                    <a:pt x="27" y="4"/>
                    <a:pt x="28" y="6"/>
                  </a:cubicBezTo>
                  <a:cubicBezTo>
                    <a:pt x="28" y="7"/>
                    <a:pt x="29" y="7"/>
                    <a:pt x="29" y="8"/>
                  </a:cubicBezTo>
                  <a:close/>
                  <a:moveTo>
                    <a:pt x="22" y="10"/>
                  </a:moveTo>
                  <a:cubicBezTo>
                    <a:pt x="22" y="10"/>
                    <a:pt x="22" y="10"/>
                    <a:pt x="22" y="10"/>
                  </a:cubicBezTo>
                  <a:cubicBezTo>
                    <a:pt x="22" y="10"/>
                    <a:pt x="22" y="10"/>
                    <a:pt x="22" y="10"/>
                  </a:cubicBezTo>
                  <a:cubicBezTo>
                    <a:pt x="22" y="10"/>
                    <a:pt x="22" y="10"/>
                    <a:pt x="22" y="1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2309"/>
            <p:cNvSpPr>
              <a:spLocks/>
            </p:cNvSpPr>
            <p:nvPr/>
          </p:nvSpPr>
          <p:spPr bwMode="auto">
            <a:xfrm>
              <a:off x="4975184" y="3725883"/>
              <a:ext cx="173039" cy="44450"/>
            </a:xfrm>
            <a:custGeom>
              <a:avLst/>
              <a:gdLst>
                <a:gd name="T0" fmla="*/ 11 w 46"/>
                <a:gd name="T1" fmla="*/ 10 h 12"/>
                <a:gd name="T2" fmla="*/ 13 w 46"/>
                <a:gd name="T3" fmla="*/ 11 h 12"/>
                <a:gd name="T4" fmla="*/ 21 w 46"/>
                <a:gd name="T5" fmla="*/ 11 h 12"/>
                <a:gd name="T6" fmla="*/ 34 w 46"/>
                <a:gd name="T7" fmla="*/ 10 h 12"/>
                <a:gd name="T8" fmla="*/ 41 w 46"/>
                <a:gd name="T9" fmla="*/ 11 h 12"/>
                <a:gd name="T10" fmla="*/ 46 w 46"/>
                <a:gd name="T11" fmla="*/ 11 h 12"/>
                <a:gd name="T12" fmla="*/ 39 w 46"/>
                <a:gd name="T13" fmla="*/ 8 h 12"/>
                <a:gd name="T14" fmla="*/ 18 w 46"/>
                <a:gd name="T15" fmla="*/ 4 h 12"/>
                <a:gd name="T16" fmla="*/ 8 w 46"/>
                <a:gd name="T17" fmla="*/ 2 h 12"/>
                <a:gd name="T18" fmla="*/ 0 w 46"/>
                <a:gd name="T19" fmla="*/ 0 h 12"/>
                <a:gd name="T20" fmla="*/ 0 w 46"/>
                <a:gd name="T21" fmla="*/ 0 h 12"/>
                <a:gd name="T22" fmla="*/ 11 w 46"/>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12">
                  <a:moveTo>
                    <a:pt x="11" y="10"/>
                  </a:moveTo>
                  <a:cubicBezTo>
                    <a:pt x="11" y="10"/>
                    <a:pt x="12" y="10"/>
                    <a:pt x="13" y="11"/>
                  </a:cubicBezTo>
                  <a:cubicBezTo>
                    <a:pt x="16" y="11"/>
                    <a:pt x="18" y="11"/>
                    <a:pt x="21" y="11"/>
                  </a:cubicBezTo>
                  <a:cubicBezTo>
                    <a:pt x="25" y="11"/>
                    <a:pt x="29" y="10"/>
                    <a:pt x="34" y="10"/>
                  </a:cubicBezTo>
                  <a:cubicBezTo>
                    <a:pt x="36" y="9"/>
                    <a:pt x="39" y="10"/>
                    <a:pt x="41" y="11"/>
                  </a:cubicBezTo>
                  <a:cubicBezTo>
                    <a:pt x="43" y="11"/>
                    <a:pt x="44" y="12"/>
                    <a:pt x="46" y="11"/>
                  </a:cubicBezTo>
                  <a:cubicBezTo>
                    <a:pt x="43" y="11"/>
                    <a:pt x="40" y="9"/>
                    <a:pt x="39" y="8"/>
                  </a:cubicBezTo>
                  <a:cubicBezTo>
                    <a:pt x="32" y="5"/>
                    <a:pt x="25" y="5"/>
                    <a:pt x="18" y="4"/>
                  </a:cubicBezTo>
                  <a:cubicBezTo>
                    <a:pt x="14" y="4"/>
                    <a:pt x="11" y="3"/>
                    <a:pt x="8" y="2"/>
                  </a:cubicBezTo>
                  <a:cubicBezTo>
                    <a:pt x="6" y="2"/>
                    <a:pt x="3" y="1"/>
                    <a:pt x="0" y="0"/>
                  </a:cubicBezTo>
                  <a:cubicBezTo>
                    <a:pt x="0" y="0"/>
                    <a:pt x="0" y="0"/>
                    <a:pt x="0" y="0"/>
                  </a:cubicBezTo>
                  <a:cubicBezTo>
                    <a:pt x="4" y="3"/>
                    <a:pt x="7" y="6"/>
                    <a:pt x="1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24" name="Picture 2310"/>
            <p:cNvPicPr>
              <a:picLocks noChangeAspect="1" noChangeArrowheads="1"/>
            </p:cNvPicPr>
            <p:nvPr/>
          </p:nvPicPr>
          <p:blipFill>
            <a:blip r:embed="rId96" cstate="screen">
              <a:extLst>
                <a:ext uri="{28A0092B-C50C-407E-A947-70E740481C1C}">
                  <a14:useLocalDpi xmlns:a14="http://schemas.microsoft.com/office/drawing/2010/main"/>
                </a:ext>
              </a:extLst>
            </a:blip>
            <a:srcRect/>
            <a:stretch>
              <a:fillRect/>
            </a:stretch>
          </p:blipFill>
          <p:spPr bwMode="auto">
            <a:xfrm>
              <a:off x="4998997" y="3749695"/>
              <a:ext cx="158751"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5" name="Picture 2311"/>
            <p:cNvPicPr>
              <a:picLocks noChangeAspect="1" noChangeArrowheads="1"/>
            </p:cNvPicPr>
            <p:nvPr/>
          </p:nvPicPr>
          <p:blipFill>
            <a:blip r:embed="rId97" cstate="screen">
              <a:extLst>
                <a:ext uri="{28A0092B-C50C-407E-A947-70E740481C1C}">
                  <a14:useLocalDpi xmlns:a14="http://schemas.microsoft.com/office/drawing/2010/main"/>
                </a:ext>
              </a:extLst>
            </a:blip>
            <a:srcRect/>
            <a:stretch>
              <a:fillRect/>
            </a:stretch>
          </p:blipFill>
          <p:spPr bwMode="auto">
            <a:xfrm>
              <a:off x="4960896" y="3684607"/>
              <a:ext cx="214314" cy="10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6" name="Freeform 2312"/>
            <p:cNvSpPr>
              <a:spLocks/>
            </p:cNvSpPr>
            <p:nvPr/>
          </p:nvSpPr>
          <p:spPr bwMode="auto">
            <a:xfrm>
              <a:off x="5013284" y="3703657"/>
              <a:ext cx="71438" cy="41275"/>
            </a:xfrm>
            <a:custGeom>
              <a:avLst/>
              <a:gdLst>
                <a:gd name="T0" fmla="*/ 9 w 19"/>
                <a:gd name="T1" fmla="*/ 10 h 11"/>
                <a:gd name="T2" fmla="*/ 19 w 19"/>
                <a:gd name="T3" fmla="*/ 11 h 11"/>
                <a:gd name="T4" fmla="*/ 14 w 19"/>
                <a:gd name="T5" fmla="*/ 9 h 11"/>
                <a:gd name="T6" fmla="*/ 11 w 19"/>
                <a:gd name="T7" fmla="*/ 4 h 11"/>
                <a:gd name="T8" fmla="*/ 11 w 19"/>
                <a:gd name="T9" fmla="*/ 0 h 11"/>
                <a:gd name="T10" fmla="*/ 0 w 19"/>
                <a:gd name="T11" fmla="*/ 4 h 11"/>
                <a:gd name="T12" fmla="*/ 9 w 19"/>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19" h="11">
                  <a:moveTo>
                    <a:pt x="9" y="10"/>
                  </a:moveTo>
                  <a:cubicBezTo>
                    <a:pt x="12" y="11"/>
                    <a:pt x="15" y="11"/>
                    <a:pt x="19" y="11"/>
                  </a:cubicBezTo>
                  <a:cubicBezTo>
                    <a:pt x="17" y="11"/>
                    <a:pt x="15" y="10"/>
                    <a:pt x="14" y="9"/>
                  </a:cubicBezTo>
                  <a:cubicBezTo>
                    <a:pt x="12" y="8"/>
                    <a:pt x="12" y="6"/>
                    <a:pt x="11" y="4"/>
                  </a:cubicBezTo>
                  <a:cubicBezTo>
                    <a:pt x="11" y="3"/>
                    <a:pt x="11" y="1"/>
                    <a:pt x="11" y="0"/>
                  </a:cubicBezTo>
                  <a:cubicBezTo>
                    <a:pt x="7" y="1"/>
                    <a:pt x="3" y="3"/>
                    <a:pt x="0" y="4"/>
                  </a:cubicBezTo>
                  <a:cubicBezTo>
                    <a:pt x="2" y="7"/>
                    <a:pt x="6" y="8"/>
                    <a:pt x="9"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2313"/>
            <p:cNvSpPr>
              <a:spLocks/>
            </p:cNvSpPr>
            <p:nvPr/>
          </p:nvSpPr>
          <p:spPr bwMode="auto">
            <a:xfrm>
              <a:off x="5057734" y="3767158"/>
              <a:ext cx="165101" cy="41275"/>
            </a:xfrm>
            <a:custGeom>
              <a:avLst/>
              <a:gdLst>
                <a:gd name="T0" fmla="*/ 24 w 44"/>
                <a:gd name="T1" fmla="*/ 0 h 11"/>
                <a:gd name="T2" fmla="*/ 19 w 44"/>
                <a:gd name="T3" fmla="*/ 3 h 11"/>
                <a:gd name="T4" fmla="*/ 13 w 44"/>
                <a:gd name="T5" fmla="*/ 6 h 11"/>
                <a:gd name="T6" fmla="*/ 0 w 44"/>
                <a:gd name="T7" fmla="*/ 8 h 11"/>
                <a:gd name="T8" fmla="*/ 0 w 44"/>
                <a:gd name="T9" fmla="*/ 8 h 11"/>
                <a:gd name="T10" fmla="*/ 15 w 44"/>
                <a:gd name="T11" fmla="*/ 10 h 11"/>
                <a:gd name="T12" fmla="*/ 26 w 44"/>
                <a:gd name="T13" fmla="*/ 2 h 11"/>
                <a:gd name="T14" fmla="*/ 34 w 44"/>
                <a:gd name="T15" fmla="*/ 4 h 11"/>
                <a:gd name="T16" fmla="*/ 39 w 44"/>
                <a:gd name="T17" fmla="*/ 7 h 11"/>
                <a:gd name="T18" fmla="*/ 44 w 44"/>
                <a:gd name="T19" fmla="*/ 7 h 11"/>
                <a:gd name="T20" fmla="*/ 44 w 44"/>
                <a:gd name="T21" fmla="*/ 6 h 11"/>
                <a:gd name="T22" fmla="*/ 39 w 44"/>
                <a:gd name="T23" fmla="*/ 6 h 11"/>
                <a:gd name="T24" fmla="*/ 34 w 44"/>
                <a:gd name="T25" fmla="*/ 4 h 11"/>
                <a:gd name="T26" fmla="*/ 26 w 44"/>
                <a:gd name="T27" fmla="*/ 1 h 11"/>
                <a:gd name="T28" fmla="*/ 24 w 4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1">
                  <a:moveTo>
                    <a:pt x="24" y="0"/>
                  </a:moveTo>
                  <a:cubicBezTo>
                    <a:pt x="22" y="1"/>
                    <a:pt x="20" y="2"/>
                    <a:pt x="19" y="3"/>
                  </a:cubicBezTo>
                  <a:cubicBezTo>
                    <a:pt x="16" y="3"/>
                    <a:pt x="15" y="5"/>
                    <a:pt x="13" y="6"/>
                  </a:cubicBezTo>
                  <a:cubicBezTo>
                    <a:pt x="9" y="8"/>
                    <a:pt x="5" y="9"/>
                    <a:pt x="0" y="8"/>
                  </a:cubicBezTo>
                  <a:cubicBezTo>
                    <a:pt x="0" y="8"/>
                    <a:pt x="0" y="8"/>
                    <a:pt x="0" y="8"/>
                  </a:cubicBezTo>
                  <a:cubicBezTo>
                    <a:pt x="4" y="10"/>
                    <a:pt x="10" y="11"/>
                    <a:pt x="15" y="10"/>
                  </a:cubicBezTo>
                  <a:cubicBezTo>
                    <a:pt x="18" y="10"/>
                    <a:pt x="24" y="7"/>
                    <a:pt x="26" y="2"/>
                  </a:cubicBezTo>
                  <a:cubicBezTo>
                    <a:pt x="29" y="1"/>
                    <a:pt x="31" y="3"/>
                    <a:pt x="34" y="4"/>
                  </a:cubicBezTo>
                  <a:cubicBezTo>
                    <a:pt x="36" y="5"/>
                    <a:pt x="37" y="7"/>
                    <a:pt x="39" y="7"/>
                  </a:cubicBezTo>
                  <a:cubicBezTo>
                    <a:pt x="41" y="7"/>
                    <a:pt x="43" y="7"/>
                    <a:pt x="44" y="7"/>
                  </a:cubicBezTo>
                  <a:cubicBezTo>
                    <a:pt x="44" y="7"/>
                    <a:pt x="44" y="6"/>
                    <a:pt x="44" y="6"/>
                  </a:cubicBezTo>
                  <a:cubicBezTo>
                    <a:pt x="43" y="6"/>
                    <a:pt x="41" y="7"/>
                    <a:pt x="39" y="6"/>
                  </a:cubicBezTo>
                  <a:cubicBezTo>
                    <a:pt x="38" y="6"/>
                    <a:pt x="36" y="5"/>
                    <a:pt x="34" y="4"/>
                  </a:cubicBezTo>
                  <a:cubicBezTo>
                    <a:pt x="31" y="2"/>
                    <a:pt x="28" y="1"/>
                    <a:pt x="26" y="1"/>
                  </a:cubicBezTo>
                  <a:cubicBezTo>
                    <a:pt x="25" y="1"/>
                    <a:pt x="25" y="1"/>
                    <a:pt x="24"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2314"/>
            <p:cNvSpPr>
              <a:spLocks noEditPoints="1"/>
            </p:cNvSpPr>
            <p:nvPr/>
          </p:nvSpPr>
          <p:spPr bwMode="auto">
            <a:xfrm>
              <a:off x="4983121" y="3706832"/>
              <a:ext cx="171451" cy="93663"/>
            </a:xfrm>
            <a:custGeom>
              <a:avLst/>
              <a:gdLst>
                <a:gd name="T0" fmla="*/ 30 w 46"/>
                <a:gd name="T1" fmla="*/ 8 h 25"/>
                <a:gd name="T2" fmla="*/ 34 w 46"/>
                <a:gd name="T3" fmla="*/ 11 h 25"/>
                <a:gd name="T4" fmla="*/ 29 w 46"/>
                <a:gd name="T5" fmla="*/ 10 h 25"/>
                <a:gd name="T6" fmla="*/ 26 w 46"/>
                <a:gd name="T7" fmla="*/ 9 h 25"/>
                <a:gd name="T8" fmla="*/ 22 w 46"/>
                <a:gd name="T9" fmla="*/ 8 h 25"/>
                <a:gd name="T10" fmla="*/ 20 w 46"/>
                <a:gd name="T11" fmla="*/ 5 h 25"/>
                <a:gd name="T12" fmla="*/ 20 w 46"/>
                <a:gd name="T13" fmla="*/ 4 h 25"/>
                <a:gd name="T14" fmla="*/ 19 w 46"/>
                <a:gd name="T15" fmla="*/ 2 h 25"/>
                <a:gd name="T16" fmla="*/ 19 w 46"/>
                <a:gd name="T17" fmla="*/ 4 h 25"/>
                <a:gd name="T18" fmla="*/ 20 w 46"/>
                <a:gd name="T19" fmla="*/ 5 h 25"/>
                <a:gd name="T20" fmla="*/ 21 w 46"/>
                <a:gd name="T21" fmla="*/ 7 h 25"/>
                <a:gd name="T22" fmla="*/ 22 w 46"/>
                <a:gd name="T23" fmla="*/ 9 h 25"/>
                <a:gd name="T24" fmla="*/ 20 w 46"/>
                <a:gd name="T25" fmla="*/ 9 h 25"/>
                <a:gd name="T26" fmla="*/ 15 w 46"/>
                <a:gd name="T27" fmla="*/ 8 h 25"/>
                <a:gd name="T28" fmla="*/ 12 w 46"/>
                <a:gd name="T29" fmla="*/ 6 h 25"/>
                <a:gd name="T30" fmla="*/ 9 w 46"/>
                <a:gd name="T31" fmla="*/ 4 h 25"/>
                <a:gd name="T32" fmla="*/ 15 w 46"/>
                <a:gd name="T33" fmla="*/ 8 h 25"/>
                <a:gd name="T34" fmla="*/ 14 w 46"/>
                <a:gd name="T35" fmla="*/ 9 h 25"/>
                <a:gd name="T36" fmla="*/ 6 w 46"/>
                <a:gd name="T37" fmla="*/ 7 h 25"/>
                <a:gd name="T38" fmla="*/ 11 w 46"/>
                <a:gd name="T39" fmla="*/ 9 h 25"/>
                <a:gd name="T40" fmla="*/ 17 w 46"/>
                <a:gd name="T41" fmla="*/ 10 h 25"/>
                <a:gd name="T42" fmla="*/ 29 w 46"/>
                <a:gd name="T43" fmla="*/ 11 h 25"/>
                <a:gd name="T44" fmla="*/ 34 w 46"/>
                <a:gd name="T45" fmla="*/ 12 h 25"/>
                <a:gd name="T46" fmla="*/ 38 w 46"/>
                <a:gd name="T47" fmla="*/ 15 h 25"/>
                <a:gd name="T48" fmla="*/ 33 w 46"/>
                <a:gd name="T49" fmla="*/ 14 h 25"/>
                <a:gd name="T50" fmla="*/ 27 w 46"/>
                <a:gd name="T51" fmla="*/ 15 h 25"/>
                <a:gd name="T52" fmla="*/ 18 w 46"/>
                <a:gd name="T53" fmla="*/ 16 h 25"/>
                <a:gd name="T54" fmla="*/ 10 w 46"/>
                <a:gd name="T55" fmla="*/ 15 h 25"/>
                <a:gd name="T56" fmla="*/ 23 w 46"/>
                <a:gd name="T57" fmla="*/ 16 h 25"/>
                <a:gd name="T58" fmla="*/ 31 w 46"/>
                <a:gd name="T59" fmla="*/ 15 h 25"/>
                <a:gd name="T60" fmla="*/ 35 w 46"/>
                <a:gd name="T61" fmla="*/ 15 h 25"/>
                <a:gd name="T62" fmla="*/ 41 w 46"/>
                <a:gd name="T63" fmla="*/ 16 h 25"/>
                <a:gd name="T64" fmla="*/ 42 w 46"/>
                <a:gd name="T65" fmla="*/ 17 h 25"/>
                <a:gd name="T66" fmla="*/ 35 w 46"/>
                <a:gd name="T67" fmla="*/ 20 h 25"/>
                <a:gd name="T68" fmla="*/ 28 w 46"/>
                <a:gd name="T69" fmla="*/ 24 h 25"/>
                <a:gd name="T70" fmla="*/ 22 w 46"/>
                <a:gd name="T71" fmla="*/ 25 h 25"/>
                <a:gd name="T72" fmla="*/ 31 w 46"/>
                <a:gd name="T73" fmla="*/ 23 h 25"/>
                <a:gd name="T74" fmla="*/ 33 w 46"/>
                <a:gd name="T75" fmla="*/ 22 h 25"/>
                <a:gd name="T76" fmla="*/ 39 w 46"/>
                <a:gd name="T77" fmla="*/ 19 h 25"/>
                <a:gd name="T78" fmla="*/ 43 w 46"/>
                <a:gd name="T79" fmla="*/ 17 h 25"/>
                <a:gd name="T80" fmla="*/ 46 w 46"/>
                <a:gd name="T81" fmla="*/ 17 h 25"/>
                <a:gd name="T82" fmla="*/ 42 w 46"/>
                <a:gd name="T83" fmla="*/ 15 h 25"/>
                <a:gd name="T84" fmla="*/ 41 w 46"/>
                <a:gd name="T85" fmla="*/ 14 h 25"/>
                <a:gd name="T86" fmla="*/ 40 w 46"/>
                <a:gd name="T87" fmla="*/ 12 h 25"/>
                <a:gd name="T88" fmla="*/ 40 w 46"/>
                <a:gd name="T89" fmla="*/ 11 h 25"/>
                <a:gd name="T90" fmla="*/ 38 w 46"/>
                <a:gd name="T91" fmla="*/ 7 h 25"/>
                <a:gd name="T92" fmla="*/ 36 w 46"/>
                <a:gd name="T93" fmla="*/ 5 h 25"/>
                <a:gd name="T94" fmla="*/ 38 w 46"/>
                <a:gd name="T95" fmla="*/ 8 h 25"/>
                <a:gd name="T96" fmla="*/ 39 w 46"/>
                <a:gd name="T97" fmla="*/ 11 h 25"/>
                <a:gd name="T98" fmla="*/ 39 w 46"/>
                <a:gd name="T99" fmla="*/ 12 h 25"/>
                <a:gd name="T100" fmla="*/ 40 w 46"/>
                <a:gd name="T101" fmla="*/ 14 h 25"/>
                <a:gd name="T102" fmla="*/ 35 w 46"/>
                <a:gd name="T103" fmla="*/ 11 h 25"/>
                <a:gd name="T104" fmla="*/ 31 w 46"/>
                <a:gd name="T105" fmla="*/ 7 h 25"/>
                <a:gd name="T106" fmla="*/ 28 w 46"/>
                <a:gd name="T107" fmla="*/ 5 h 25"/>
                <a:gd name="T108" fmla="*/ 26 w 46"/>
                <a:gd name="T109" fmla="*/ 1 h 25"/>
                <a:gd name="T110" fmla="*/ 29 w 46"/>
                <a:gd name="T111" fmla="*/ 7 h 25"/>
                <a:gd name="T112" fmla="*/ 22 w 46"/>
                <a:gd name="T113" fmla="*/ 9 h 25"/>
                <a:gd name="T114" fmla="*/ 22 w 46"/>
                <a:gd name="T115"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25">
                  <a:moveTo>
                    <a:pt x="29" y="7"/>
                  </a:moveTo>
                  <a:cubicBezTo>
                    <a:pt x="30" y="7"/>
                    <a:pt x="30" y="7"/>
                    <a:pt x="30" y="8"/>
                  </a:cubicBezTo>
                  <a:cubicBezTo>
                    <a:pt x="31" y="8"/>
                    <a:pt x="31" y="8"/>
                    <a:pt x="31" y="8"/>
                  </a:cubicBezTo>
                  <a:cubicBezTo>
                    <a:pt x="32" y="9"/>
                    <a:pt x="33" y="10"/>
                    <a:pt x="34" y="11"/>
                  </a:cubicBezTo>
                  <a:cubicBezTo>
                    <a:pt x="33" y="11"/>
                    <a:pt x="33" y="10"/>
                    <a:pt x="32" y="10"/>
                  </a:cubicBezTo>
                  <a:cubicBezTo>
                    <a:pt x="31" y="10"/>
                    <a:pt x="30" y="10"/>
                    <a:pt x="29" y="10"/>
                  </a:cubicBezTo>
                  <a:cubicBezTo>
                    <a:pt x="28" y="9"/>
                    <a:pt x="27" y="9"/>
                    <a:pt x="26" y="9"/>
                  </a:cubicBezTo>
                  <a:cubicBezTo>
                    <a:pt x="26" y="9"/>
                    <a:pt x="26" y="9"/>
                    <a:pt x="26" y="9"/>
                  </a:cubicBezTo>
                  <a:cubicBezTo>
                    <a:pt x="25" y="9"/>
                    <a:pt x="24" y="9"/>
                    <a:pt x="24" y="9"/>
                  </a:cubicBezTo>
                  <a:cubicBezTo>
                    <a:pt x="23" y="9"/>
                    <a:pt x="23" y="9"/>
                    <a:pt x="22" y="8"/>
                  </a:cubicBezTo>
                  <a:cubicBezTo>
                    <a:pt x="22" y="8"/>
                    <a:pt x="22" y="7"/>
                    <a:pt x="21" y="7"/>
                  </a:cubicBezTo>
                  <a:cubicBezTo>
                    <a:pt x="21" y="6"/>
                    <a:pt x="21" y="6"/>
                    <a:pt x="20" y="5"/>
                  </a:cubicBezTo>
                  <a:cubicBezTo>
                    <a:pt x="20" y="5"/>
                    <a:pt x="20" y="5"/>
                    <a:pt x="20" y="5"/>
                  </a:cubicBezTo>
                  <a:cubicBezTo>
                    <a:pt x="20" y="5"/>
                    <a:pt x="20" y="5"/>
                    <a:pt x="20" y="4"/>
                  </a:cubicBezTo>
                  <a:cubicBezTo>
                    <a:pt x="20" y="4"/>
                    <a:pt x="20" y="4"/>
                    <a:pt x="20" y="4"/>
                  </a:cubicBezTo>
                  <a:cubicBezTo>
                    <a:pt x="20" y="3"/>
                    <a:pt x="20" y="2"/>
                    <a:pt x="19" y="2"/>
                  </a:cubicBezTo>
                  <a:cubicBezTo>
                    <a:pt x="19" y="1"/>
                    <a:pt x="19" y="1"/>
                    <a:pt x="19" y="0"/>
                  </a:cubicBezTo>
                  <a:cubicBezTo>
                    <a:pt x="19" y="1"/>
                    <a:pt x="19" y="3"/>
                    <a:pt x="19" y="4"/>
                  </a:cubicBezTo>
                  <a:cubicBezTo>
                    <a:pt x="19" y="4"/>
                    <a:pt x="20" y="4"/>
                    <a:pt x="20" y="5"/>
                  </a:cubicBezTo>
                  <a:cubicBezTo>
                    <a:pt x="20" y="5"/>
                    <a:pt x="20" y="5"/>
                    <a:pt x="20" y="5"/>
                  </a:cubicBezTo>
                  <a:cubicBezTo>
                    <a:pt x="20" y="6"/>
                    <a:pt x="20" y="6"/>
                    <a:pt x="20" y="6"/>
                  </a:cubicBezTo>
                  <a:cubicBezTo>
                    <a:pt x="20" y="6"/>
                    <a:pt x="20" y="7"/>
                    <a:pt x="21" y="7"/>
                  </a:cubicBezTo>
                  <a:cubicBezTo>
                    <a:pt x="21" y="8"/>
                    <a:pt x="21" y="8"/>
                    <a:pt x="22" y="9"/>
                  </a:cubicBezTo>
                  <a:cubicBezTo>
                    <a:pt x="22" y="9"/>
                    <a:pt x="22" y="9"/>
                    <a:pt x="22" y="9"/>
                  </a:cubicBezTo>
                  <a:cubicBezTo>
                    <a:pt x="22" y="9"/>
                    <a:pt x="22" y="9"/>
                    <a:pt x="21" y="9"/>
                  </a:cubicBezTo>
                  <a:cubicBezTo>
                    <a:pt x="21" y="9"/>
                    <a:pt x="21" y="9"/>
                    <a:pt x="20" y="9"/>
                  </a:cubicBezTo>
                  <a:cubicBezTo>
                    <a:pt x="20" y="9"/>
                    <a:pt x="19" y="9"/>
                    <a:pt x="19" y="9"/>
                  </a:cubicBezTo>
                  <a:cubicBezTo>
                    <a:pt x="17" y="8"/>
                    <a:pt x="16" y="8"/>
                    <a:pt x="15" y="8"/>
                  </a:cubicBezTo>
                  <a:cubicBezTo>
                    <a:pt x="14" y="7"/>
                    <a:pt x="14" y="7"/>
                    <a:pt x="13" y="7"/>
                  </a:cubicBezTo>
                  <a:cubicBezTo>
                    <a:pt x="13" y="7"/>
                    <a:pt x="12" y="6"/>
                    <a:pt x="12" y="6"/>
                  </a:cubicBezTo>
                  <a:cubicBezTo>
                    <a:pt x="11" y="6"/>
                    <a:pt x="11" y="5"/>
                    <a:pt x="10" y="5"/>
                  </a:cubicBezTo>
                  <a:cubicBezTo>
                    <a:pt x="10" y="5"/>
                    <a:pt x="9" y="4"/>
                    <a:pt x="9" y="4"/>
                  </a:cubicBezTo>
                  <a:cubicBezTo>
                    <a:pt x="9" y="5"/>
                    <a:pt x="10" y="6"/>
                    <a:pt x="11" y="6"/>
                  </a:cubicBezTo>
                  <a:cubicBezTo>
                    <a:pt x="12" y="7"/>
                    <a:pt x="14" y="8"/>
                    <a:pt x="15" y="8"/>
                  </a:cubicBezTo>
                  <a:cubicBezTo>
                    <a:pt x="15" y="9"/>
                    <a:pt x="16" y="9"/>
                    <a:pt x="17" y="9"/>
                  </a:cubicBezTo>
                  <a:cubicBezTo>
                    <a:pt x="16" y="9"/>
                    <a:pt x="15" y="9"/>
                    <a:pt x="14" y="9"/>
                  </a:cubicBezTo>
                  <a:cubicBezTo>
                    <a:pt x="13" y="9"/>
                    <a:pt x="12" y="9"/>
                    <a:pt x="11" y="9"/>
                  </a:cubicBezTo>
                  <a:cubicBezTo>
                    <a:pt x="10" y="8"/>
                    <a:pt x="8" y="8"/>
                    <a:pt x="6" y="7"/>
                  </a:cubicBezTo>
                  <a:cubicBezTo>
                    <a:pt x="4" y="7"/>
                    <a:pt x="2" y="6"/>
                    <a:pt x="0" y="6"/>
                  </a:cubicBezTo>
                  <a:cubicBezTo>
                    <a:pt x="4" y="7"/>
                    <a:pt x="8" y="8"/>
                    <a:pt x="11" y="9"/>
                  </a:cubicBezTo>
                  <a:cubicBezTo>
                    <a:pt x="12" y="9"/>
                    <a:pt x="13" y="10"/>
                    <a:pt x="14" y="10"/>
                  </a:cubicBezTo>
                  <a:cubicBezTo>
                    <a:pt x="15" y="10"/>
                    <a:pt x="16" y="10"/>
                    <a:pt x="17" y="10"/>
                  </a:cubicBezTo>
                  <a:cubicBezTo>
                    <a:pt x="19" y="10"/>
                    <a:pt x="21" y="10"/>
                    <a:pt x="23" y="10"/>
                  </a:cubicBezTo>
                  <a:cubicBezTo>
                    <a:pt x="25" y="10"/>
                    <a:pt x="27" y="11"/>
                    <a:pt x="29" y="11"/>
                  </a:cubicBezTo>
                  <a:cubicBezTo>
                    <a:pt x="30" y="11"/>
                    <a:pt x="31" y="11"/>
                    <a:pt x="32" y="11"/>
                  </a:cubicBezTo>
                  <a:cubicBezTo>
                    <a:pt x="32" y="12"/>
                    <a:pt x="33" y="12"/>
                    <a:pt x="34" y="12"/>
                  </a:cubicBezTo>
                  <a:cubicBezTo>
                    <a:pt x="35" y="13"/>
                    <a:pt x="36" y="13"/>
                    <a:pt x="37" y="14"/>
                  </a:cubicBezTo>
                  <a:cubicBezTo>
                    <a:pt x="37" y="14"/>
                    <a:pt x="38" y="14"/>
                    <a:pt x="38" y="15"/>
                  </a:cubicBezTo>
                  <a:cubicBezTo>
                    <a:pt x="37" y="15"/>
                    <a:pt x="36" y="14"/>
                    <a:pt x="35" y="14"/>
                  </a:cubicBezTo>
                  <a:cubicBezTo>
                    <a:pt x="34" y="14"/>
                    <a:pt x="34" y="14"/>
                    <a:pt x="33" y="14"/>
                  </a:cubicBezTo>
                  <a:cubicBezTo>
                    <a:pt x="32" y="14"/>
                    <a:pt x="32" y="14"/>
                    <a:pt x="31" y="14"/>
                  </a:cubicBezTo>
                  <a:cubicBezTo>
                    <a:pt x="29" y="14"/>
                    <a:pt x="28" y="15"/>
                    <a:pt x="27" y="15"/>
                  </a:cubicBezTo>
                  <a:cubicBezTo>
                    <a:pt x="25" y="15"/>
                    <a:pt x="24" y="15"/>
                    <a:pt x="23" y="16"/>
                  </a:cubicBezTo>
                  <a:cubicBezTo>
                    <a:pt x="21" y="16"/>
                    <a:pt x="20" y="16"/>
                    <a:pt x="18" y="16"/>
                  </a:cubicBezTo>
                  <a:cubicBezTo>
                    <a:pt x="17" y="16"/>
                    <a:pt x="16" y="16"/>
                    <a:pt x="14" y="16"/>
                  </a:cubicBezTo>
                  <a:cubicBezTo>
                    <a:pt x="13" y="16"/>
                    <a:pt x="12" y="16"/>
                    <a:pt x="10" y="15"/>
                  </a:cubicBezTo>
                  <a:cubicBezTo>
                    <a:pt x="13" y="16"/>
                    <a:pt x="16" y="17"/>
                    <a:pt x="18" y="17"/>
                  </a:cubicBezTo>
                  <a:cubicBezTo>
                    <a:pt x="20" y="17"/>
                    <a:pt x="21" y="17"/>
                    <a:pt x="23" y="16"/>
                  </a:cubicBezTo>
                  <a:cubicBezTo>
                    <a:pt x="24" y="16"/>
                    <a:pt x="25" y="16"/>
                    <a:pt x="27" y="16"/>
                  </a:cubicBezTo>
                  <a:cubicBezTo>
                    <a:pt x="28" y="15"/>
                    <a:pt x="30" y="15"/>
                    <a:pt x="31" y="15"/>
                  </a:cubicBezTo>
                  <a:cubicBezTo>
                    <a:pt x="32" y="15"/>
                    <a:pt x="32" y="15"/>
                    <a:pt x="33" y="15"/>
                  </a:cubicBezTo>
                  <a:cubicBezTo>
                    <a:pt x="34" y="15"/>
                    <a:pt x="34" y="15"/>
                    <a:pt x="35" y="15"/>
                  </a:cubicBezTo>
                  <a:cubicBezTo>
                    <a:pt x="36" y="15"/>
                    <a:pt x="38" y="16"/>
                    <a:pt x="39" y="16"/>
                  </a:cubicBezTo>
                  <a:cubicBezTo>
                    <a:pt x="40" y="16"/>
                    <a:pt x="40" y="16"/>
                    <a:pt x="41" y="16"/>
                  </a:cubicBezTo>
                  <a:cubicBezTo>
                    <a:pt x="41" y="16"/>
                    <a:pt x="42" y="17"/>
                    <a:pt x="42" y="17"/>
                  </a:cubicBezTo>
                  <a:cubicBezTo>
                    <a:pt x="42" y="17"/>
                    <a:pt x="42" y="17"/>
                    <a:pt x="42" y="17"/>
                  </a:cubicBezTo>
                  <a:cubicBezTo>
                    <a:pt x="41" y="17"/>
                    <a:pt x="39" y="18"/>
                    <a:pt x="38" y="18"/>
                  </a:cubicBezTo>
                  <a:cubicBezTo>
                    <a:pt x="37" y="19"/>
                    <a:pt x="36" y="19"/>
                    <a:pt x="35" y="20"/>
                  </a:cubicBezTo>
                  <a:cubicBezTo>
                    <a:pt x="35" y="20"/>
                    <a:pt x="34" y="21"/>
                    <a:pt x="33" y="21"/>
                  </a:cubicBezTo>
                  <a:cubicBezTo>
                    <a:pt x="31" y="23"/>
                    <a:pt x="30" y="23"/>
                    <a:pt x="28" y="24"/>
                  </a:cubicBezTo>
                  <a:cubicBezTo>
                    <a:pt x="27" y="24"/>
                    <a:pt x="26" y="24"/>
                    <a:pt x="25" y="24"/>
                  </a:cubicBezTo>
                  <a:cubicBezTo>
                    <a:pt x="24" y="25"/>
                    <a:pt x="23" y="25"/>
                    <a:pt x="22" y="25"/>
                  </a:cubicBezTo>
                  <a:cubicBezTo>
                    <a:pt x="24" y="25"/>
                    <a:pt x="26" y="25"/>
                    <a:pt x="28" y="24"/>
                  </a:cubicBezTo>
                  <a:cubicBezTo>
                    <a:pt x="29" y="24"/>
                    <a:pt x="30" y="24"/>
                    <a:pt x="31" y="23"/>
                  </a:cubicBezTo>
                  <a:cubicBezTo>
                    <a:pt x="31" y="23"/>
                    <a:pt x="32" y="23"/>
                    <a:pt x="32" y="23"/>
                  </a:cubicBezTo>
                  <a:cubicBezTo>
                    <a:pt x="32" y="23"/>
                    <a:pt x="33" y="23"/>
                    <a:pt x="33" y="22"/>
                  </a:cubicBezTo>
                  <a:cubicBezTo>
                    <a:pt x="33" y="22"/>
                    <a:pt x="33" y="22"/>
                    <a:pt x="33" y="22"/>
                  </a:cubicBezTo>
                  <a:cubicBezTo>
                    <a:pt x="35" y="21"/>
                    <a:pt x="37" y="20"/>
                    <a:pt x="39" y="19"/>
                  </a:cubicBezTo>
                  <a:cubicBezTo>
                    <a:pt x="39" y="19"/>
                    <a:pt x="40" y="18"/>
                    <a:pt x="41" y="18"/>
                  </a:cubicBezTo>
                  <a:cubicBezTo>
                    <a:pt x="42" y="18"/>
                    <a:pt x="43" y="17"/>
                    <a:pt x="43" y="17"/>
                  </a:cubicBezTo>
                  <a:cubicBezTo>
                    <a:pt x="44" y="17"/>
                    <a:pt x="44" y="17"/>
                    <a:pt x="45" y="18"/>
                  </a:cubicBezTo>
                  <a:cubicBezTo>
                    <a:pt x="45" y="18"/>
                    <a:pt x="45" y="17"/>
                    <a:pt x="46" y="17"/>
                  </a:cubicBezTo>
                  <a:cubicBezTo>
                    <a:pt x="46" y="17"/>
                    <a:pt x="45" y="16"/>
                    <a:pt x="45" y="16"/>
                  </a:cubicBezTo>
                  <a:cubicBezTo>
                    <a:pt x="44" y="16"/>
                    <a:pt x="43" y="16"/>
                    <a:pt x="42" y="15"/>
                  </a:cubicBezTo>
                  <a:cubicBezTo>
                    <a:pt x="42" y="15"/>
                    <a:pt x="41" y="15"/>
                    <a:pt x="41" y="15"/>
                  </a:cubicBezTo>
                  <a:cubicBezTo>
                    <a:pt x="41" y="14"/>
                    <a:pt x="41" y="14"/>
                    <a:pt x="41" y="14"/>
                  </a:cubicBezTo>
                  <a:cubicBezTo>
                    <a:pt x="41" y="14"/>
                    <a:pt x="40" y="13"/>
                    <a:pt x="40" y="13"/>
                  </a:cubicBezTo>
                  <a:cubicBezTo>
                    <a:pt x="40" y="12"/>
                    <a:pt x="40" y="12"/>
                    <a:pt x="40" y="12"/>
                  </a:cubicBezTo>
                  <a:cubicBezTo>
                    <a:pt x="40" y="12"/>
                    <a:pt x="40" y="12"/>
                    <a:pt x="40" y="12"/>
                  </a:cubicBezTo>
                  <a:cubicBezTo>
                    <a:pt x="40" y="12"/>
                    <a:pt x="40" y="11"/>
                    <a:pt x="40" y="11"/>
                  </a:cubicBezTo>
                  <a:cubicBezTo>
                    <a:pt x="40" y="11"/>
                    <a:pt x="40" y="10"/>
                    <a:pt x="39" y="10"/>
                  </a:cubicBezTo>
                  <a:cubicBezTo>
                    <a:pt x="39" y="9"/>
                    <a:pt x="39" y="8"/>
                    <a:pt x="38" y="7"/>
                  </a:cubicBezTo>
                  <a:cubicBezTo>
                    <a:pt x="38" y="7"/>
                    <a:pt x="37" y="6"/>
                    <a:pt x="37" y="6"/>
                  </a:cubicBezTo>
                  <a:cubicBezTo>
                    <a:pt x="37" y="6"/>
                    <a:pt x="37" y="5"/>
                    <a:pt x="36" y="5"/>
                  </a:cubicBezTo>
                  <a:cubicBezTo>
                    <a:pt x="37" y="5"/>
                    <a:pt x="37" y="6"/>
                    <a:pt x="37" y="6"/>
                  </a:cubicBezTo>
                  <a:cubicBezTo>
                    <a:pt x="37" y="7"/>
                    <a:pt x="37" y="7"/>
                    <a:pt x="38" y="8"/>
                  </a:cubicBezTo>
                  <a:cubicBezTo>
                    <a:pt x="38" y="8"/>
                    <a:pt x="38" y="9"/>
                    <a:pt x="39" y="10"/>
                  </a:cubicBezTo>
                  <a:cubicBezTo>
                    <a:pt x="39" y="11"/>
                    <a:pt x="39" y="11"/>
                    <a:pt x="39" y="11"/>
                  </a:cubicBezTo>
                  <a:cubicBezTo>
                    <a:pt x="39" y="12"/>
                    <a:pt x="39" y="12"/>
                    <a:pt x="39" y="12"/>
                  </a:cubicBezTo>
                  <a:cubicBezTo>
                    <a:pt x="39" y="12"/>
                    <a:pt x="39" y="12"/>
                    <a:pt x="39" y="12"/>
                  </a:cubicBezTo>
                  <a:cubicBezTo>
                    <a:pt x="39" y="12"/>
                    <a:pt x="39" y="13"/>
                    <a:pt x="39" y="13"/>
                  </a:cubicBezTo>
                  <a:cubicBezTo>
                    <a:pt x="39" y="13"/>
                    <a:pt x="39" y="14"/>
                    <a:pt x="40" y="14"/>
                  </a:cubicBezTo>
                  <a:cubicBezTo>
                    <a:pt x="39" y="14"/>
                    <a:pt x="39" y="13"/>
                    <a:pt x="39" y="13"/>
                  </a:cubicBezTo>
                  <a:cubicBezTo>
                    <a:pt x="35" y="11"/>
                    <a:pt x="35" y="11"/>
                    <a:pt x="35" y="11"/>
                  </a:cubicBezTo>
                  <a:cubicBezTo>
                    <a:pt x="34" y="10"/>
                    <a:pt x="33" y="9"/>
                    <a:pt x="31" y="8"/>
                  </a:cubicBezTo>
                  <a:cubicBezTo>
                    <a:pt x="31" y="7"/>
                    <a:pt x="31" y="7"/>
                    <a:pt x="31" y="7"/>
                  </a:cubicBezTo>
                  <a:cubicBezTo>
                    <a:pt x="30" y="7"/>
                    <a:pt x="30" y="7"/>
                    <a:pt x="30" y="6"/>
                  </a:cubicBezTo>
                  <a:cubicBezTo>
                    <a:pt x="29" y="6"/>
                    <a:pt x="29" y="5"/>
                    <a:pt x="28" y="5"/>
                  </a:cubicBezTo>
                  <a:cubicBezTo>
                    <a:pt x="28" y="4"/>
                    <a:pt x="27" y="3"/>
                    <a:pt x="27" y="3"/>
                  </a:cubicBezTo>
                  <a:cubicBezTo>
                    <a:pt x="26" y="2"/>
                    <a:pt x="26" y="1"/>
                    <a:pt x="26" y="1"/>
                  </a:cubicBezTo>
                  <a:cubicBezTo>
                    <a:pt x="26" y="2"/>
                    <a:pt x="27" y="4"/>
                    <a:pt x="28" y="5"/>
                  </a:cubicBezTo>
                  <a:cubicBezTo>
                    <a:pt x="28" y="6"/>
                    <a:pt x="29" y="6"/>
                    <a:pt x="29" y="7"/>
                  </a:cubicBezTo>
                  <a:close/>
                  <a:moveTo>
                    <a:pt x="22" y="9"/>
                  </a:moveTo>
                  <a:cubicBezTo>
                    <a:pt x="22" y="9"/>
                    <a:pt x="22" y="9"/>
                    <a:pt x="22" y="9"/>
                  </a:cubicBezTo>
                  <a:cubicBezTo>
                    <a:pt x="22" y="9"/>
                    <a:pt x="22" y="9"/>
                    <a:pt x="22" y="9"/>
                  </a:cubicBezTo>
                  <a:cubicBezTo>
                    <a:pt x="22" y="9"/>
                    <a:pt x="22" y="9"/>
                    <a:pt x="22" y="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2315"/>
            <p:cNvSpPr>
              <a:spLocks/>
            </p:cNvSpPr>
            <p:nvPr/>
          </p:nvSpPr>
          <p:spPr bwMode="auto">
            <a:xfrm>
              <a:off x="6943696" y="4130698"/>
              <a:ext cx="134938" cy="49213"/>
            </a:xfrm>
            <a:custGeom>
              <a:avLst/>
              <a:gdLst>
                <a:gd name="T0" fmla="*/ 11 w 36"/>
                <a:gd name="T1" fmla="*/ 13 h 13"/>
                <a:gd name="T2" fmla="*/ 12 w 36"/>
                <a:gd name="T3" fmla="*/ 12 h 13"/>
                <a:gd name="T4" fmla="*/ 18 w 36"/>
                <a:gd name="T5" fmla="*/ 10 h 13"/>
                <a:gd name="T6" fmla="*/ 26 w 36"/>
                <a:gd name="T7" fmla="*/ 4 h 13"/>
                <a:gd name="T8" fmla="*/ 32 w 36"/>
                <a:gd name="T9" fmla="*/ 2 h 13"/>
                <a:gd name="T10" fmla="*/ 36 w 36"/>
                <a:gd name="T11" fmla="*/ 0 h 13"/>
                <a:gd name="T12" fmla="*/ 30 w 36"/>
                <a:gd name="T13" fmla="*/ 1 h 13"/>
                <a:gd name="T14" fmla="*/ 13 w 36"/>
                <a:gd name="T15" fmla="*/ 6 h 13"/>
                <a:gd name="T16" fmla="*/ 6 w 36"/>
                <a:gd name="T17" fmla="*/ 9 h 13"/>
                <a:gd name="T18" fmla="*/ 0 w 36"/>
                <a:gd name="T19" fmla="*/ 10 h 13"/>
                <a:gd name="T20" fmla="*/ 0 w 36"/>
                <a:gd name="T21" fmla="*/ 10 h 13"/>
                <a:gd name="T22" fmla="*/ 11 w 36"/>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3">
                  <a:moveTo>
                    <a:pt x="11" y="13"/>
                  </a:moveTo>
                  <a:cubicBezTo>
                    <a:pt x="11" y="13"/>
                    <a:pt x="12" y="13"/>
                    <a:pt x="12" y="12"/>
                  </a:cubicBezTo>
                  <a:cubicBezTo>
                    <a:pt x="15" y="12"/>
                    <a:pt x="16" y="11"/>
                    <a:pt x="18" y="10"/>
                  </a:cubicBezTo>
                  <a:cubicBezTo>
                    <a:pt x="21" y="8"/>
                    <a:pt x="24" y="6"/>
                    <a:pt x="26" y="4"/>
                  </a:cubicBezTo>
                  <a:cubicBezTo>
                    <a:pt x="28" y="3"/>
                    <a:pt x="30" y="2"/>
                    <a:pt x="32" y="2"/>
                  </a:cubicBezTo>
                  <a:cubicBezTo>
                    <a:pt x="33" y="2"/>
                    <a:pt x="35" y="1"/>
                    <a:pt x="36" y="0"/>
                  </a:cubicBezTo>
                  <a:cubicBezTo>
                    <a:pt x="33" y="1"/>
                    <a:pt x="31" y="1"/>
                    <a:pt x="30" y="1"/>
                  </a:cubicBezTo>
                  <a:cubicBezTo>
                    <a:pt x="24" y="1"/>
                    <a:pt x="19" y="4"/>
                    <a:pt x="13" y="6"/>
                  </a:cubicBezTo>
                  <a:cubicBezTo>
                    <a:pt x="11" y="7"/>
                    <a:pt x="8" y="8"/>
                    <a:pt x="6" y="9"/>
                  </a:cubicBezTo>
                  <a:cubicBezTo>
                    <a:pt x="4" y="9"/>
                    <a:pt x="2" y="9"/>
                    <a:pt x="0" y="10"/>
                  </a:cubicBezTo>
                  <a:cubicBezTo>
                    <a:pt x="0" y="10"/>
                    <a:pt x="0" y="10"/>
                    <a:pt x="0" y="10"/>
                  </a:cubicBezTo>
                  <a:cubicBezTo>
                    <a:pt x="4" y="10"/>
                    <a:pt x="7" y="12"/>
                    <a:pt x="11"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30" name="Picture 2316"/>
            <p:cNvPicPr>
              <a:picLocks noChangeAspect="1" noChangeArrowheads="1"/>
            </p:cNvPicPr>
            <p:nvPr/>
          </p:nvPicPr>
          <p:blipFill>
            <a:blip r:embed="rId98" cstate="screen">
              <a:extLst>
                <a:ext uri="{28A0092B-C50C-407E-A947-70E740481C1C}">
                  <a14:useLocalDpi xmlns:a14="http://schemas.microsoft.com/office/drawing/2010/main"/>
                </a:ext>
              </a:extLst>
            </a:blip>
            <a:srcRect/>
            <a:stretch>
              <a:fillRect/>
            </a:stretch>
          </p:blipFill>
          <p:spPr bwMode="auto">
            <a:xfrm>
              <a:off x="6967508" y="4113235"/>
              <a:ext cx="123826"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1" name="Picture 2317"/>
            <p:cNvPicPr>
              <a:picLocks noChangeAspect="1" noChangeArrowheads="1"/>
            </p:cNvPicPr>
            <p:nvPr/>
          </p:nvPicPr>
          <p:blipFill>
            <a:blip r:embed="rId99" cstate="screen">
              <a:extLst>
                <a:ext uri="{28A0092B-C50C-407E-A947-70E740481C1C}">
                  <a14:useLocalDpi xmlns:a14="http://schemas.microsoft.com/office/drawing/2010/main"/>
                </a:ext>
              </a:extLst>
            </a:blip>
            <a:srcRect/>
            <a:stretch>
              <a:fillRect/>
            </a:stretch>
          </p:blipFill>
          <p:spPr bwMode="auto">
            <a:xfrm>
              <a:off x="6927821" y="4083073"/>
              <a:ext cx="168276" cy="10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2" name="Freeform 2318"/>
            <p:cNvSpPr>
              <a:spLocks/>
            </p:cNvSpPr>
            <p:nvPr/>
          </p:nvSpPr>
          <p:spPr bwMode="auto">
            <a:xfrm>
              <a:off x="6965921" y="4124348"/>
              <a:ext cx="55563" cy="30163"/>
            </a:xfrm>
            <a:custGeom>
              <a:avLst/>
              <a:gdLst>
                <a:gd name="T0" fmla="*/ 8 w 15"/>
                <a:gd name="T1" fmla="*/ 7 h 8"/>
                <a:gd name="T2" fmla="*/ 15 w 15"/>
                <a:gd name="T3" fmla="*/ 5 h 8"/>
                <a:gd name="T4" fmla="*/ 11 w 15"/>
                <a:gd name="T5" fmla="*/ 5 h 8"/>
                <a:gd name="T6" fmla="*/ 8 w 15"/>
                <a:gd name="T7" fmla="*/ 2 h 8"/>
                <a:gd name="T8" fmla="*/ 6 w 15"/>
                <a:gd name="T9" fmla="*/ 0 h 8"/>
                <a:gd name="T10" fmla="*/ 0 w 15"/>
                <a:gd name="T11" fmla="*/ 7 h 8"/>
                <a:gd name="T12" fmla="*/ 8 w 1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8" y="7"/>
                  </a:moveTo>
                  <a:cubicBezTo>
                    <a:pt x="11" y="7"/>
                    <a:pt x="13" y="6"/>
                    <a:pt x="15" y="5"/>
                  </a:cubicBezTo>
                  <a:cubicBezTo>
                    <a:pt x="14" y="5"/>
                    <a:pt x="13" y="5"/>
                    <a:pt x="11" y="5"/>
                  </a:cubicBezTo>
                  <a:cubicBezTo>
                    <a:pt x="10" y="5"/>
                    <a:pt x="8" y="4"/>
                    <a:pt x="8" y="2"/>
                  </a:cubicBezTo>
                  <a:cubicBezTo>
                    <a:pt x="7" y="2"/>
                    <a:pt x="6" y="1"/>
                    <a:pt x="6" y="0"/>
                  </a:cubicBezTo>
                  <a:cubicBezTo>
                    <a:pt x="3" y="2"/>
                    <a:pt x="1" y="5"/>
                    <a:pt x="0" y="7"/>
                  </a:cubicBezTo>
                  <a:cubicBezTo>
                    <a:pt x="2" y="8"/>
                    <a:pt x="6" y="8"/>
                    <a:pt x="8"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2319"/>
            <p:cNvSpPr>
              <a:spLocks/>
            </p:cNvSpPr>
            <p:nvPr/>
          </p:nvSpPr>
          <p:spPr bwMode="auto">
            <a:xfrm>
              <a:off x="7026246" y="4116410"/>
              <a:ext cx="112713" cy="71438"/>
            </a:xfrm>
            <a:custGeom>
              <a:avLst/>
              <a:gdLst>
                <a:gd name="T0" fmla="*/ 14 w 30"/>
                <a:gd name="T1" fmla="*/ 4 h 19"/>
                <a:gd name="T2" fmla="*/ 11 w 30"/>
                <a:gd name="T3" fmla="*/ 8 h 19"/>
                <a:gd name="T4" fmla="*/ 8 w 30"/>
                <a:gd name="T5" fmla="*/ 12 h 19"/>
                <a:gd name="T6" fmla="*/ 0 w 30"/>
                <a:gd name="T7" fmla="*/ 19 h 19"/>
                <a:gd name="T8" fmla="*/ 0 w 30"/>
                <a:gd name="T9" fmla="*/ 19 h 19"/>
                <a:gd name="T10" fmla="*/ 11 w 30"/>
                <a:gd name="T11" fmla="*/ 15 h 19"/>
                <a:gd name="T12" fmla="*/ 16 w 30"/>
                <a:gd name="T13" fmla="*/ 5 h 19"/>
                <a:gd name="T14" fmla="*/ 22 w 30"/>
                <a:gd name="T15" fmla="*/ 3 h 19"/>
                <a:gd name="T16" fmla="*/ 27 w 30"/>
                <a:gd name="T17" fmla="*/ 3 h 19"/>
                <a:gd name="T18" fmla="*/ 30 w 30"/>
                <a:gd name="T19" fmla="*/ 2 h 19"/>
                <a:gd name="T20" fmla="*/ 30 w 30"/>
                <a:gd name="T21" fmla="*/ 0 h 19"/>
                <a:gd name="T22" fmla="*/ 27 w 30"/>
                <a:gd name="T23" fmla="*/ 3 h 19"/>
                <a:gd name="T24" fmla="*/ 22 w 30"/>
                <a:gd name="T25" fmla="*/ 3 h 19"/>
                <a:gd name="T26" fmla="*/ 15 w 30"/>
                <a:gd name="T27" fmla="*/ 4 h 19"/>
                <a:gd name="T28" fmla="*/ 14 w 30"/>
                <a:gd name="T2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9">
                  <a:moveTo>
                    <a:pt x="14" y="4"/>
                  </a:moveTo>
                  <a:cubicBezTo>
                    <a:pt x="13" y="6"/>
                    <a:pt x="12" y="7"/>
                    <a:pt x="11" y="8"/>
                  </a:cubicBezTo>
                  <a:cubicBezTo>
                    <a:pt x="9" y="9"/>
                    <a:pt x="9" y="11"/>
                    <a:pt x="8" y="12"/>
                  </a:cubicBezTo>
                  <a:cubicBezTo>
                    <a:pt x="6" y="16"/>
                    <a:pt x="4" y="18"/>
                    <a:pt x="0" y="19"/>
                  </a:cubicBezTo>
                  <a:cubicBezTo>
                    <a:pt x="0" y="19"/>
                    <a:pt x="0" y="19"/>
                    <a:pt x="0" y="19"/>
                  </a:cubicBezTo>
                  <a:cubicBezTo>
                    <a:pt x="4" y="19"/>
                    <a:pt x="8" y="17"/>
                    <a:pt x="11" y="15"/>
                  </a:cubicBezTo>
                  <a:cubicBezTo>
                    <a:pt x="13" y="13"/>
                    <a:pt x="16" y="9"/>
                    <a:pt x="16" y="5"/>
                  </a:cubicBezTo>
                  <a:cubicBezTo>
                    <a:pt x="18" y="3"/>
                    <a:pt x="20" y="3"/>
                    <a:pt x="22" y="3"/>
                  </a:cubicBezTo>
                  <a:cubicBezTo>
                    <a:pt x="24" y="3"/>
                    <a:pt x="25" y="4"/>
                    <a:pt x="27" y="3"/>
                  </a:cubicBezTo>
                  <a:cubicBezTo>
                    <a:pt x="28" y="3"/>
                    <a:pt x="29" y="2"/>
                    <a:pt x="30" y="2"/>
                  </a:cubicBezTo>
                  <a:cubicBezTo>
                    <a:pt x="30" y="1"/>
                    <a:pt x="30" y="1"/>
                    <a:pt x="30" y="0"/>
                  </a:cubicBezTo>
                  <a:cubicBezTo>
                    <a:pt x="29" y="1"/>
                    <a:pt x="28" y="2"/>
                    <a:pt x="27" y="3"/>
                  </a:cubicBezTo>
                  <a:cubicBezTo>
                    <a:pt x="25" y="3"/>
                    <a:pt x="23" y="3"/>
                    <a:pt x="22" y="3"/>
                  </a:cubicBezTo>
                  <a:cubicBezTo>
                    <a:pt x="20" y="3"/>
                    <a:pt x="17" y="3"/>
                    <a:pt x="15" y="4"/>
                  </a:cubicBezTo>
                  <a:cubicBezTo>
                    <a:pt x="15" y="4"/>
                    <a:pt x="14" y="4"/>
                    <a:pt x="14"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2320"/>
            <p:cNvSpPr>
              <a:spLocks noEditPoints="1"/>
            </p:cNvSpPr>
            <p:nvPr/>
          </p:nvSpPr>
          <p:spPr bwMode="auto">
            <a:xfrm>
              <a:off x="6946871" y="4113235"/>
              <a:ext cx="134938" cy="74613"/>
            </a:xfrm>
            <a:custGeom>
              <a:avLst/>
              <a:gdLst>
                <a:gd name="T0" fmla="*/ 22 w 36"/>
                <a:gd name="T1" fmla="*/ 5 h 20"/>
                <a:gd name="T2" fmla="*/ 26 w 36"/>
                <a:gd name="T3" fmla="*/ 5 h 20"/>
                <a:gd name="T4" fmla="*/ 22 w 36"/>
                <a:gd name="T5" fmla="*/ 6 h 20"/>
                <a:gd name="T6" fmla="*/ 19 w 36"/>
                <a:gd name="T7" fmla="*/ 8 h 20"/>
                <a:gd name="T8" fmla="*/ 17 w 36"/>
                <a:gd name="T9" fmla="*/ 8 h 20"/>
                <a:gd name="T10" fmla="*/ 14 w 36"/>
                <a:gd name="T11" fmla="*/ 7 h 20"/>
                <a:gd name="T12" fmla="*/ 14 w 36"/>
                <a:gd name="T13" fmla="*/ 6 h 20"/>
                <a:gd name="T14" fmla="*/ 12 w 36"/>
                <a:gd name="T15" fmla="*/ 5 h 20"/>
                <a:gd name="T16" fmla="*/ 13 w 36"/>
                <a:gd name="T17" fmla="*/ 6 h 20"/>
                <a:gd name="T18" fmla="*/ 14 w 36"/>
                <a:gd name="T19" fmla="*/ 7 h 20"/>
                <a:gd name="T20" fmla="*/ 15 w 36"/>
                <a:gd name="T21" fmla="*/ 8 h 20"/>
                <a:gd name="T22" fmla="*/ 17 w 36"/>
                <a:gd name="T23" fmla="*/ 9 h 20"/>
                <a:gd name="T24" fmla="*/ 16 w 36"/>
                <a:gd name="T25" fmla="*/ 9 h 20"/>
                <a:gd name="T26" fmla="*/ 11 w 36"/>
                <a:gd name="T27" fmla="*/ 10 h 20"/>
                <a:gd name="T28" fmla="*/ 8 w 36"/>
                <a:gd name="T29" fmla="*/ 11 h 20"/>
                <a:gd name="T30" fmla="*/ 5 w 36"/>
                <a:gd name="T31" fmla="*/ 10 h 20"/>
                <a:gd name="T32" fmla="*/ 11 w 36"/>
                <a:gd name="T33" fmla="*/ 11 h 20"/>
                <a:gd name="T34" fmla="*/ 11 w 36"/>
                <a:gd name="T35" fmla="*/ 12 h 20"/>
                <a:gd name="T36" fmla="*/ 5 w 36"/>
                <a:gd name="T37" fmla="*/ 14 h 20"/>
                <a:gd name="T38" fmla="*/ 9 w 36"/>
                <a:gd name="T39" fmla="*/ 13 h 20"/>
                <a:gd name="T40" fmla="*/ 14 w 36"/>
                <a:gd name="T41" fmla="*/ 11 h 20"/>
                <a:gd name="T42" fmla="*/ 22 w 36"/>
                <a:gd name="T43" fmla="*/ 7 h 20"/>
                <a:gd name="T44" fmla="*/ 26 w 36"/>
                <a:gd name="T45" fmla="*/ 6 h 20"/>
                <a:gd name="T46" fmla="*/ 30 w 36"/>
                <a:gd name="T47" fmla="*/ 6 h 20"/>
                <a:gd name="T48" fmla="*/ 26 w 36"/>
                <a:gd name="T49" fmla="*/ 8 h 20"/>
                <a:gd name="T50" fmla="*/ 22 w 36"/>
                <a:gd name="T51" fmla="*/ 11 h 20"/>
                <a:gd name="T52" fmla="*/ 17 w 36"/>
                <a:gd name="T53" fmla="*/ 15 h 20"/>
                <a:gd name="T54" fmla="*/ 11 w 36"/>
                <a:gd name="T55" fmla="*/ 18 h 20"/>
                <a:gd name="T56" fmla="*/ 20 w 36"/>
                <a:gd name="T57" fmla="*/ 13 h 20"/>
                <a:gd name="T58" fmla="*/ 25 w 36"/>
                <a:gd name="T59" fmla="*/ 9 h 20"/>
                <a:gd name="T60" fmla="*/ 28 w 36"/>
                <a:gd name="T61" fmla="*/ 8 h 20"/>
                <a:gd name="T62" fmla="*/ 33 w 36"/>
                <a:gd name="T63" fmla="*/ 6 h 20"/>
                <a:gd name="T64" fmla="*/ 33 w 36"/>
                <a:gd name="T65" fmla="*/ 6 h 20"/>
                <a:gd name="T66" fmla="*/ 30 w 36"/>
                <a:gd name="T67" fmla="*/ 11 h 20"/>
                <a:gd name="T68" fmla="*/ 26 w 36"/>
                <a:gd name="T69" fmla="*/ 17 h 20"/>
                <a:gd name="T70" fmla="*/ 22 w 36"/>
                <a:gd name="T71" fmla="*/ 20 h 20"/>
                <a:gd name="T72" fmla="*/ 28 w 36"/>
                <a:gd name="T73" fmla="*/ 15 h 20"/>
                <a:gd name="T74" fmla="*/ 29 w 36"/>
                <a:gd name="T75" fmla="*/ 14 h 20"/>
                <a:gd name="T76" fmla="*/ 32 w 36"/>
                <a:gd name="T77" fmla="*/ 9 h 20"/>
                <a:gd name="T78" fmla="*/ 34 w 36"/>
                <a:gd name="T79" fmla="*/ 6 h 20"/>
                <a:gd name="T80" fmla="*/ 36 w 36"/>
                <a:gd name="T81" fmla="*/ 5 h 20"/>
                <a:gd name="T82" fmla="*/ 33 w 36"/>
                <a:gd name="T83" fmla="*/ 5 h 20"/>
                <a:gd name="T84" fmla="*/ 31 w 36"/>
                <a:gd name="T85" fmla="*/ 5 h 20"/>
                <a:gd name="T86" fmla="*/ 30 w 36"/>
                <a:gd name="T87" fmla="*/ 4 h 20"/>
                <a:gd name="T88" fmla="*/ 30 w 36"/>
                <a:gd name="T89" fmla="*/ 3 h 20"/>
                <a:gd name="T90" fmla="*/ 27 w 36"/>
                <a:gd name="T91" fmla="*/ 1 h 20"/>
                <a:gd name="T92" fmla="*/ 25 w 36"/>
                <a:gd name="T93" fmla="*/ 0 h 20"/>
                <a:gd name="T94" fmla="*/ 27 w 36"/>
                <a:gd name="T95" fmla="*/ 2 h 20"/>
                <a:gd name="T96" fmla="*/ 29 w 36"/>
                <a:gd name="T97" fmla="*/ 4 h 20"/>
                <a:gd name="T98" fmla="*/ 30 w 36"/>
                <a:gd name="T99" fmla="*/ 4 h 20"/>
                <a:gd name="T100" fmla="*/ 31 w 36"/>
                <a:gd name="T101" fmla="*/ 5 h 20"/>
                <a:gd name="T102" fmla="*/ 26 w 36"/>
                <a:gd name="T103" fmla="*/ 5 h 20"/>
                <a:gd name="T104" fmla="*/ 22 w 36"/>
                <a:gd name="T105" fmla="*/ 4 h 20"/>
                <a:gd name="T106" fmla="*/ 19 w 36"/>
                <a:gd name="T107" fmla="*/ 3 h 20"/>
                <a:gd name="T108" fmla="*/ 16 w 36"/>
                <a:gd name="T109" fmla="*/ 2 h 20"/>
                <a:gd name="T110" fmla="*/ 21 w 36"/>
                <a:gd name="T111" fmla="*/ 4 h 20"/>
                <a:gd name="T112" fmla="*/ 17 w 36"/>
                <a:gd name="T113" fmla="*/ 9 h 20"/>
                <a:gd name="T114" fmla="*/ 17 w 36"/>
                <a:gd name="T115"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20">
                  <a:moveTo>
                    <a:pt x="21" y="4"/>
                  </a:moveTo>
                  <a:cubicBezTo>
                    <a:pt x="21" y="4"/>
                    <a:pt x="21" y="5"/>
                    <a:pt x="22" y="5"/>
                  </a:cubicBezTo>
                  <a:cubicBezTo>
                    <a:pt x="23" y="5"/>
                    <a:pt x="23" y="5"/>
                    <a:pt x="23" y="5"/>
                  </a:cubicBezTo>
                  <a:cubicBezTo>
                    <a:pt x="24" y="5"/>
                    <a:pt x="25" y="5"/>
                    <a:pt x="26" y="5"/>
                  </a:cubicBezTo>
                  <a:cubicBezTo>
                    <a:pt x="25" y="5"/>
                    <a:pt x="24" y="6"/>
                    <a:pt x="24" y="6"/>
                  </a:cubicBezTo>
                  <a:cubicBezTo>
                    <a:pt x="23" y="6"/>
                    <a:pt x="22" y="6"/>
                    <a:pt x="22" y="6"/>
                  </a:cubicBezTo>
                  <a:cubicBezTo>
                    <a:pt x="21" y="7"/>
                    <a:pt x="20" y="7"/>
                    <a:pt x="19" y="8"/>
                  </a:cubicBezTo>
                  <a:cubicBezTo>
                    <a:pt x="19" y="8"/>
                    <a:pt x="19" y="8"/>
                    <a:pt x="19" y="8"/>
                  </a:cubicBezTo>
                  <a:cubicBezTo>
                    <a:pt x="19" y="8"/>
                    <a:pt x="18" y="8"/>
                    <a:pt x="18" y="8"/>
                  </a:cubicBezTo>
                  <a:cubicBezTo>
                    <a:pt x="17" y="8"/>
                    <a:pt x="17" y="8"/>
                    <a:pt x="17" y="8"/>
                  </a:cubicBezTo>
                  <a:cubicBezTo>
                    <a:pt x="16" y="8"/>
                    <a:pt x="16" y="8"/>
                    <a:pt x="15" y="8"/>
                  </a:cubicBezTo>
                  <a:cubicBezTo>
                    <a:pt x="15" y="7"/>
                    <a:pt x="15" y="7"/>
                    <a:pt x="14" y="7"/>
                  </a:cubicBezTo>
                  <a:cubicBezTo>
                    <a:pt x="14" y="7"/>
                    <a:pt x="14" y="7"/>
                    <a:pt x="14" y="7"/>
                  </a:cubicBezTo>
                  <a:cubicBezTo>
                    <a:pt x="14" y="6"/>
                    <a:pt x="14" y="6"/>
                    <a:pt x="14" y="6"/>
                  </a:cubicBezTo>
                  <a:cubicBezTo>
                    <a:pt x="13" y="6"/>
                    <a:pt x="13" y="6"/>
                    <a:pt x="13" y="6"/>
                  </a:cubicBezTo>
                  <a:cubicBezTo>
                    <a:pt x="13" y="5"/>
                    <a:pt x="12" y="5"/>
                    <a:pt x="12" y="5"/>
                  </a:cubicBezTo>
                  <a:cubicBezTo>
                    <a:pt x="12" y="4"/>
                    <a:pt x="12" y="4"/>
                    <a:pt x="11" y="4"/>
                  </a:cubicBezTo>
                  <a:cubicBezTo>
                    <a:pt x="12" y="4"/>
                    <a:pt x="12" y="5"/>
                    <a:pt x="13" y="6"/>
                  </a:cubicBezTo>
                  <a:cubicBezTo>
                    <a:pt x="13" y="6"/>
                    <a:pt x="13" y="6"/>
                    <a:pt x="13" y="7"/>
                  </a:cubicBezTo>
                  <a:cubicBezTo>
                    <a:pt x="13" y="7"/>
                    <a:pt x="14" y="7"/>
                    <a:pt x="14" y="7"/>
                  </a:cubicBezTo>
                  <a:cubicBezTo>
                    <a:pt x="14" y="7"/>
                    <a:pt x="14" y="7"/>
                    <a:pt x="14" y="7"/>
                  </a:cubicBezTo>
                  <a:cubicBezTo>
                    <a:pt x="14" y="7"/>
                    <a:pt x="15" y="8"/>
                    <a:pt x="15" y="8"/>
                  </a:cubicBezTo>
                  <a:cubicBezTo>
                    <a:pt x="15" y="8"/>
                    <a:pt x="16" y="9"/>
                    <a:pt x="16" y="9"/>
                  </a:cubicBezTo>
                  <a:cubicBezTo>
                    <a:pt x="17" y="9"/>
                    <a:pt x="17" y="9"/>
                    <a:pt x="17" y="9"/>
                  </a:cubicBezTo>
                  <a:cubicBezTo>
                    <a:pt x="17" y="9"/>
                    <a:pt x="16" y="9"/>
                    <a:pt x="16" y="9"/>
                  </a:cubicBezTo>
                  <a:cubicBezTo>
                    <a:pt x="16" y="9"/>
                    <a:pt x="16" y="9"/>
                    <a:pt x="16" y="9"/>
                  </a:cubicBezTo>
                  <a:cubicBezTo>
                    <a:pt x="15" y="10"/>
                    <a:pt x="15" y="10"/>
                    <a:pt x="14" y="10"/>
                  </a:cubicBezTo>
                  <a:cubicBezTo>
                    <a:pt x="13" y="10"/>
                    <a:pt x="12" y="10"/>
                    <a:pt x="11" y="10"/>
                  </a:cubicBezTo>
                  <a:cubicBezTo>
                    <a:pt x="11" y="10"/>
                    <a:pt x="10" y="11"/>
                    <a:pt x="10" y="11"/>
                  </a:cubicBezTo>
                  <a:cubicBezTo>
                    <a:pt x="9" y="11"/>
                    <a:pt x="9" y="11"/>
                    <a:pt x="8" y="11"/>
                  </a:cubicBezTo>
                  <a:cubicBezTo>
                    <a:pt x="8" y="11"/>
                    <a:pt x="7" y="10"/>
                    <a:pt x="7" y="10"/>
                  </a:cubicBezTo>
                  <a:cubicBezTo>
                    <a:pt x="6" y="10"/>
                    <a:pt x="6" y="10"/>
                    <a:pt x="5" y="10"/>
                  </a:cubicBezTo>
                  <a:cubicBezTo>
                    <a:pt x="6" y="11"/>
                    <a:pt x="7" y="11"/>
                    <a:pt x="8" y="11"/>
                  </a:cubicBezTo>
                  <a:cubicBezTo>
                    <a:pt x="9" y="11"/>
                    <a:pt x="10" y="11"/>
                    <a:pt x="11" y="11"/>
                  </a:cubicBezTo>
                  <a:cubicBezTo>
                    <a:pt x="12" y="11"/>
                    <a:pt x="13" y="11"/>
                    <a:pt x="13" y="11"/>
                  </a:cubicBezTo>
                  <a:cubicBezTo>
                    <a:pt x="13" y="11"/>
                    <a:pt x="12" y="11"/>
                    <a:pt x="11" y="12"/>
                  </a:cubicBezTo>
                  <a:cubicBezTo>
                    <a:pt x="11" y="12"/>
                    <a:pt x="10" y="12"/>
                    <a:pt x="9" y="12"/>
                  </a:cubicBezTo>
                  <a:cubicBezTo>
                    <a:pt x="8" y="13"/>
                    <a:pt x="6" y="13"/>
                    <a:pt x="5" y="14"/>
                  </a:cubicBezTo>
                  <a:cubicBezTo>
                    <a:pt x="3" y="14"/>
                    <a:pt x="2" y="14"/>
                    <a:pt x="0" y="15"/>
                  </a:cubicBezTo>
                  <a:cubicBezTo>
                    <a:pt x="3" y="14"/>
                    <a:pt x="6" y="14"/>
                    <a:pt x="9" y="13"/>
                  </a:cubicBezTo>
                  <a:cubicBezTo>
                    <a:pt x="10" y="13"/>
                    <a:pt x="11" y="12"/>
                    <a:pt x="12" y="12"/>
                  </a:cubicBezTo>
                  <a:cubicBezTo>
                    <a:pt x="12" y="12"/>
                    <a:pt x="13" y="12"/>
                    <a:pt x="14" y="11"/>
                  </a:cubicBezTo>
                  <a:cubicBezTo>
                    <a:pt x="15" y="11"/>
                    <a:pt x="16" y="10"/>
                    <a:pt x="18" y="9"/>
                  </a:cubicBezTo>
                  <a:cubicBezTo>
                    <a:pt x="19" y="9"/>
                    <a:pt x="21" y="8"/>
                    <a:pt x="22" y="7"/>
                  </a:cubicBezTo>
                  <a:cubicBezTo>
                    <a:pt x="23" y="7"/>
                    <a:pt x="23" y="7"/>
                    <a:pt x="24" y="7"/>
                  </a:cubicBezTo>
                  <a:cubicBezTo>
                    <a:pt x="25" y="7"/>
                    <a:pt x="26" y="6"/>
                    <a:pt x="26" y="6"/>
                  </a:cubicBezTo>
                  <a:cubicBezTo>
                    <a:pt x="27" y="6"/>
                    <a:pt x="28" y="6"/>
                    <a:pt x="29" y="6"/>
                  </a:cubicBezTo>
                  <a:cubicBezTo>
                    <a:pt x="29" y="6"/>
                    <a:pt x="30" y="6"/>
                    <a:pt x="30" y="6"/>
                  </a:cubicBezTo>
                  <a:cubicBezTo>
                    <a:pt x="29" y="7"/>
                    <a:pt x="29" y="7"/>
                    <a:pt x="28" y="7"/>
                  </a:cubicBezTo>
                  <a:cubicBezTo>
                    <a:pt x="27" y="8"/>
                    <a:pt x="27" y="8"/>
                    <a:pt x="26" y="8"/>
                  </a:cubicBezTo>
                  <a:cubicBezTo>
                    <a:pt x="26" y="8"/>
                    <a:pt x="25" y="9"/>
                    <a:pt x="25" y="9"/>
                  </a:cubicBezTo>
                  <a:cubicBezTo>
                    <a:pt x="24" y="9"/>
                    <a:pt x="23" y="10"/>
                    <a:pt x="22" y="11"/>
                  </a:cubicBezTo>
                  <a:cubicBezTo>
                    <a:pt x="21" y="12"/>
                    <a:pt x="20" y="12"/>
                    <a:pt x="20" y="13"/>
                  </a:cubicBezTo>
                  <a:cubicBezTo>
                    <a:pt x="19" y="14"/>
                    <a:pt x="18" y="14"/>
                    <a:pt x="17" y="15"/>
                  </a:cubicBezTo>
                  <a:cubicBezTo>
                    <a:pt x="16" y="16"/>
                    <a:pt x="15" y="16"/>
                    <a:pt x="14" y="17"/>
                  </a:cubicBezTo>
                  <a:cubicBezTo>
                    <a:pt x="13" y="17"/>
                    <a:pt x="12" y="17"/>
                    <a:pt x="11" y="18"/>
                  </a:cubicBezTo>
                  <a:cubicBezTo>
                    <a:pt x="13" y="17"/>
                    <a:pt x="15" y="16"/>
                    <a:pt x="17" y="15"/>
                  </a:cubicBezTo>
                  <a:cubicBezTo>
                    <a:pt x="18" y="15"/>
                    <a:pt x="19" y="14"/>
                    <a:pt x="20" y="13"/>
                  </a:cubicBezTo>
                  <a:cubicBezTo>
                    <a:pt x="21" y="13"/>
                    <a:pt x="22" y="12"/>
                    <a:pt x="22" y="11"/>
                  </a:cubicBezTo>
                  <a:cubicBezTo>
                    <a:pt x="23" y="11"/>
                    <a:pt x="24" y="10"/>
                    <a:pt x="25" y="9"/>
                  </a:cubicBezTo>
                  <a:cubicBezTo>
                    <a:pt x="26" y="9"/>
                    <a:pt x="26" y="9"/>
                    <a:pt x="27" y="9"/>
                  </a:cubicBezTo>
                  <a:cubicBezTo>
                    <a:pt x="27" y="8"/>
                    <a:pt x="28" y="8"/>
                    <a:pt x="28" y="8"/>
                  </a:cubicBezTo>
                  <a:cubicBezTo>
                    <a:pt x="29" y="8"/>
                    <a:pt x="30" y="7"/>
                    <a:pt x="31" y="7"/>
                  </a:cubicBezTo>
                  <a:cubicBezTo>
                    <a:pt x="32" y="7"/>
                    <a:pt x="32" y="7"/>
                    <a:pt x="33" y="6"/>
                  </a:cubicBezTo>
                  <a:cubicBezTo>
                    <a:pt x="33" y="6"/>
                    <a:pt x="33" y="6"/>
                    <a:pt x="33" y="6"/>
                  </a:cubicBezTo>
                  <a:cubicBezTo>
                    <a:pt x="33" y="6"/>
                    <a:pt x="33" y="6"/>
                    <a:pt x="33" y="6"/>
                  </a:cubicBezTo>
                  <a:cubicBezTo>
                    <a:pt x="33" y="7"/>
                    <a:pt x="32" y="8"/>
                    <a:pt x="31" y="9"/>
                  </a:cubicBezTo>
                  <a:cubicBezTo>
                    <a:pt x="31" y="10"/>
                    <a:pt x="30" y="10"/>
                    <a:pt x="30" y="11"/>
                  </a:cubicBezTo>
                  <a:cubicBezTo>
                    <a:pt x="30" y="12"/>
                    <a:pt x="29" y="12"/>
                    <a:pt x="29" y="13"/>
                  </a:cubicBezTo>
                  <a:cubicBezTo>
                    <a:pt x="28" y="15"/>
                    <a:pt x="27" y="16"/>
                    <a:pt x="26" y="17"/>
                  </a:cubicBezTo>
                  <a:cubicBezTo>
                    <a:pt x="26" y="17"/>
                    <a:pt x="25" y="18"/>
                    <a:pt x="24" y="18"/>
                  </a:cubicBezTo>
                  <a:cubicBezTo>
                    <a:pt x="24" y="19"/>
                    <a:pt x="23" y="19"/>
                    <a:pt x="22" y="20"/>
                  </a:cubicBezTo>
                  <a:cubicBezTo>
                    <a:pt x="24" y="19"/>
                    <a:pt x="25" y="18"/>
                    <a:pt x="26" y="17"/>
                  </a:cubicBezTo>
                  <a:cubicBezTo>
                    <a:pt x="27" y="17"/>
                    <a:pt x="28" y="16"/>
                    <a:pt x="28" y="15"/>
                  </a:cubicBezTo>
                  <a:cubicBezTo>
                    <a:pt x="28" y="15"/>
                    <a:pt x="29" y="15"/>
                    <a:pt x="29" y="14"/>
                  </a:cubicBezTo>
                  <a:cubicBezTo>
                    <a:pt x="29" y="14"/>
                    <a:pt x="29" y="14"/>
                    <a:pt x="29" y="14"/>
                  </a:cubicBezTo>
                  <a:cubicBezTo>
                    <a:pt x="29" y="14"/>
                    <a:pt x="29" y="14"/>
                    <a:pt x="29" y="13"/>
                  </a:cubicBezTo>
                  <a:cubicBezTo>
                    <a:pt x="30" y="12"/>
                    <a:pt x="31" y="11"/>
                    <a:pt x="32" y="9"/>
                  </a:cubicBezTo>
                  <a:cubicBezTo>
                    <a:pt x="32" y="9"/>
                    <a:pt x="33" y="8"/>
                    <a:pt x="33" y="8"/>
                  </a:cubicBezTo>
                  <a:cubicBezTo>
                    <a:pt x="34" y="7"/>
                    <a:pt x="34" y="7"/>
                    <a:pt x="34" y="6"/>
                  </a:cubicBezTo>
                  <a:cubicBezTo>
                    <a:pt x="35" y="6"/>
                    <a:pt x="35" y="6"/>
                    <a:pt x="36" y="6"/>
                  </a:cubicBezTo>
                  <a:cubicBezTo>
                    <a:pt x="36" y="6"/>
                    <a:pt x="36" y="6"/>
                    <a:pt x="36" y="5"/>
                  </a:cubicBezTo>
                  <a:cubicBezTo>
                    <a:pt x="36" y="5"/>
                    <a:pt x="36" y="5"/>
                    <a:pt x="35" y="5"/>
                  </a:cubicBezTo>
                  <a:cubicBezTo>
                    <a:pt x="35" y="5"/>
                    <a:pt x="34" y="5"/>
                    <a:pt x="33" y="5"/>
                  </a:cubicBezTo>
                  <a:cubicBezTo>
                    <a:pt x="33" y="5"/>
                    <a:pt x="32" y="5"/>
                    <a:pt x="32" y="5"/>
                  </a:cubicBezTo>
                  <a:cubicBezTo>
                    <a:pt x="32" y="5"/>
                    <a:pt x="32" y="5"/>
                    <a:pt x="31" y="5"/>
                  </a:cubicBezTo>
                  <a:cubicBezTo>
                    <a:pt x="31" y="5"/>
                    <a:pt x="31" y="5"/>
                    <a:pt x="31" y="4"/>
                  </a:cubicBezTo>
                  <a:cubicBezTo>
                    <a:pt x="31" y="4"/>
                    <a:pt x="30" y="4"/>
                    <a:pt x="30" y="4"/>
                  </a:cubicBezTo>
                  <a:cubicBezTo>
                    <a:pt x="30" y="4"/>
                    <a:pt x="30" y="4"/>
                    <a:pt x="30" y="4"/>
                  </a:cubicBezTo>
                  <a:cubicBezTo>
                    <a:pt x="30" y="4"/>
                    <a:pt x="30" y="3"/>
                    <a:pt x="30" y="3"/>
                  </a:cubicBezTo>
                  <a:cubicBezTo>
                    <a:pt x="30" y="3"/>
                    <a:pt x="29" y="3"/>
                    <a:pt x="29" y="3"/>
                  </a:cubicBezTo>
                  <a:cubicBezTo>
                    <a:pt x="28" y="2"/>
                    <a:pt x="28" y="2"/>
                    <a:pt x="27" y="1"/>
                  </a:cubicBezTo>
                  <a:cubicBezTo>
                    <a:pt x="27" y="1"/>
                    <a:pt x="26" y="1"/>
                    <a:pt x="26" y="1"/>
                  </a:cubicBezTo>
                  <a:cubicBezTo>
                    <a:pt x="26" y="1"/>
                    <a:pt x="25" y="1"/>
                    <a:pt x="25" y="0"/>
                  </a:cubicBezTo>
                  <a:cubicBezTo>
                    <a:pt x="25" y="1"/>
                    <a:pt x="26" y="1"/>
                    <a:pt x="26" y="1"/>
                  </a:cubicBezTo>
                  <a:cubicBezTo>
                    <a:pt x="26" y="1"/>
                    <a:pt x="27" y="1"/>
                    <a:pt x="27" y="2"/>
                  </a:cubicBezTo>
                  <a:cubicBezTo>
                    <a:pt x="27" y="2"/>
                    <a:pt x="28" y="3"/>
                    <a:pt x="29" y="3"/>
                  </a:cubicBezTo>
                  <a:cubicBezTo>
                    <a:pt x="29" y="3"/>
                    <a:pt x="29" y="4"/>
                    <a:pt x="29" y="4"/>
                  </a:cubicBezTo>
                  <a:cubicBezTo>
                    <a:pt x="30" y="4"/>
                    <a:pt x="30" y="4"/>
                    <a:pt x="30" y="4"/>
                  </a:cubicBezTo>
                  <a:cubicBezTo>
                    <a:pt x="30" y="4"/>
                    <a:pt x="30" y="4"/>
                    <a:pt x="30" y="4"/>
                  </a:cubicBezTo>
                  <a:cubicBezTo>
                    <a:pt x="30" y="4"/>
                    <a:pt x="30" y="5"/>
                    <a:pt x="30" y="5"/>
                  </a:cubicBezTo>
                  <a:cubicBezTo>
                    <a:pt x="30" y="5"/>
                    <a:pt x="30" y="5"/>
                    <a:pt x="31" y="5"/>
                  </a:cubicBezTo>
                  <a:cubicBezTo>
                    <a:pt x="30" y="5"/>
                    <a:pt x="30" y="5"/>
                    <a:pt x="30" y="5"/>
                  </a:cubicBezTo>
                  <a:cubicBezTo>
                    <a:pt x="26" y="5"/>
                    <a:pt x="26" y="5"/>
                    <a:pt x="26" y="5"/>
                  </a:cubicBezTo>
                  <a:cubicBezTo>
                    <a:pt x="25" y="5"/>
                    <a:pt x="24" y="4"/>
                    <a:pt x="23" y="4"/>
                  </a:cubicBezTo>
                  <a:cubicBezTo>
                    <a:pt x="22" y="4"/>
                    <a:pt x="22" y="4"/>
                    <a:pt x="22" y="4"/>
                  </a:cubicBezTo>
                  <a:cubicBezTo>
                    <a:pt x="22" y="4"/>
                    <a:pt x="21" y="4"/>
                    <a:pt x="21" y="4"/>
                  </a:cubicBezTo>
                  <a:cubicBezTo>
                    <a:pt x="20" y="4"/>
                    <a:pt x="20" y="4"/>
                    <a:pt x="19" y="3"/>
                  </a:cubicBezTo>
                  <a:cubicBezTo>
                    <a:pt x="19" y="3"/>
                    <a:pt x="18" y="3"/>
                    <a:pt x="18" y="3"/>
                  </a:cubicBezTo>
                  <a:cubicBezTo>
                    <a:pt x="17" y="2"/>
                    <a:pt x="16" y="2"/>
                    <a:pt x="16" y="2"/>
                  </a:cubicBezTo>
                  <a:cubicBezTo>
                    <a:pt x="17" y="2"/>
                    <a:pt x="18" y="3"/>
                    <a:pt x="19" y="4"/>
                  </a:cubicBezTo>
                  <a:cubicBezTo>
                    <a:pt x="20" y="4"/>
                    <a:pt x="20" y="4"/>
                    <a:pt x="21" y="4"/>
                  </a:cubicBezTo>
                  <a:close/>
                  <a:moveTo>
                    <a:pt x="17" y="9"/>
                  </a:moveTo>
                  <a:cubicBezTo>
                    <a:pt x="17" y="9"/>
                    <a:pt x="17" y="9"/>
                    <a:pt x="17" y="9"/>
                  </a:cubicBezTo>
                  <a:cubicBezTo>
                    <a:pt x="17" y="9"/>
                    <a:pt x="17" y="9"/>
                    <a:pt x="17" y="9"/>
                  </a:cubicBezTo>
                  <a:cubicBezTo>
                    <a:pt x="17" y="9"/>
                    <a:pt x="17" y="9"/>
                    <a:pt x="17" y="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2321"/>
            <p:cNvSpPr>
              <a:spLocks/>
            </p:cNvSpPr>
            <p:nvPr/>
          </p:nvSpPr>
          <p:spPr bwMode="auto">
            <a:xfrm>
              <a:off x="7994627" y="4248174"/>
              <a:ext cx="38100" cy="138113"/>
            </a:xfrm>
            <a:custGeom>
              <a:avLst/>
              <a:gdLst>
                <a:gd name="T0" fmla="*/ 10 w 10"/>
                <a:gd name="T1" fmla="*/ 27 h 37"/>
                <a:gd name="T2" fmla="*/ 9 w 10"/>
                <a:gd name="T3" fmla="*/ 25 h 37"/>
                <a:gd name="T4" fmla="*/ 8 w 10"/>
                <a:gd name="T5" fmla="*/ 19 h 37"/>
                <a:gd name="T6" fmla="*/ 3 w 10"/>
                <a:gd name="T7" fmla="*/ 10 h 37"/>
                <a:gd name="T8" fmla="*/ 2 w 10"/>
                <a:gd name="T9" fmla="*/ 4 h 37"/>
                <a:gd name="T10" fmla="*/ 1 w 10"/>
                <a:gd name="T11" fmla="*/ 0 h 37"/>
                <a:gd name="T12" fmla="*/ 1 w 10"/>
                <a:gd name="T13" fmla="*/ 6 h 37"/>
                <a:gd name="T14" fmla="*/ 4 w 10"/>
                <a:gd name="T15" fmla="*/ 23 h 37"/>
                <a:gd name="T16" fmla="*/ 5 w 10"/>
                <a:gd name="T17" fmla="*/ 31 h 37"/>
                <a:gd name="T18" fmla="*/ 5 w 10"/>
                <a:gd name="T19" fmla="*/ 37 h 37"/>
                <a:gd name="T20" fmla="*/ 5 w 10"/>
                <a:gd name="T21" fmla="*/ 37 h 37"/>
                <a:gd name="T22" fmla="*/ 10 w 10"/>
                <a:gd name="T23"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7">
                  <a:moveTo>
                    <a:pt x="10" y="27"/>
                  </a:moveTo>
                  <a:cubicBezTo>
                    <a:pt x="10" y="26"/>
                    <a:pt x="10" y="26"/>
                    <a:pt x="9" y="25"/>
                  </a:cubicBezTo>
                  <a:cubicBezTo>
                    <a:pt x="9" y="23"/>
                    <a:pt x="8" y="21"/>
                    <a:pt x="8" y="19"/>
                  </a:cubicBezTo>
                  <a:cubicBezTo>
                    <a:pt x="6" y="16"/>
                    <a:pt x="4" y="13"/>
                    <a:pt x="3" y="10"/>
                  </a:cubicBezTo>
                  <a:cubicBezTo>
                    <a:pt x="2" y="8"/>
                    <a:pt x="2" y="6"/>
                    <a:pt x="2" y="4"/>
                  </a:cubicBezTo>
                  <a:cubicBezTo>
                    <a:pt x="2" y="3"/>
                    <a:pt x="2" y="1"/>
                    <a:pt x="1" y="0"/>
                  </a:cubicBezTo>
                  <a:cubicBezTo>
                    <a:pt x="1" y="3"/>
                    <a:pt x="1" y="5"/>
                    <a:pt x="1" y="6"/>
                  </a:cubicBezTo>
                  <a:cubicBezTo>
                    <a:pt x="0" y="12"/>
                    <a:pt x="2" y="18"/>
                    <a:pt x="4" y="23"/>
                  </a:cubicBezTo>
                  <a:cubicBezTo>
                    <a:pt x="4" y="26"/>
                    <a:pt x="4" y="28"/>
                    <a:pt x="5" y="31"/>
                  </a:cubicBezTo>
                  <a:cubicBezTo>
                    <a:pt x="5" y="33"/>
                    <a:pt x="5" y="35"/>
                    <a:pt x="5" y="37"/>
                  </a:cubicBezTo>
                  <a:cubicBezTo>
                    <a:pt x="5" y="37"/>
                    <a:pt x="5" y="37"/>
                    <a:pt x="5" y="37"/>
                  </a:cubicBezTo>
                  <a:cubicBezTo>
                    <a:pt x="6" y="34"/>
                    <a:pt x="8" y="30"/>
                    <a:pt x="10"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36" name="Picture 2322"/>
            <p:cNvPicPr>
              <a:picLocks noChangeAspect="1" noChangeArrowheads="1"/>
            </p:cNvPicPr>
            <p:nvPr/>
          </p:nvPicPr>
          <p:blipFill>
            <a:blip r:embed="rId100" cstate="screen">
              <a:extLst>
                <a:ext uri="{28A0092B-C50C-407E-A947-70E740481C1C}">
                  <a14:useLocalDpi xmlns:a14="http://schemas.microsoft.com/office/drawing/2010/main"/>
                </a:ext>
              </a:extLst>
            </a:blip>
            <a:srcRect/>
            <a:stretch>
              <a:fillRect/>
            </a:stretch>
          </p:blipFill>
          <p:spPr bwMode="auto">
            <a:xfrm>
              <a:off x="7983515" y="4229124"/>
              <a:ext cx="79375"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7" name="Picture 2323"/>
            <p:cNvPicPr>
              <a:picLocks noChangeAspect="1" noChangeArrowheads="1"/>
            </p:cNvPicPr>
            <p:nvPr/>
          </p:nvPicPr>
          <p:blipFill>
            <a:blip r:embed="rId101" cstate="screen">
              <a:extLst>
                <a:ext uri="{28A0092B-C50C-407E-A947-70E740481C1C}">
                  <a14:useLocalDpi xmlns:a14="http://schemas.microsoft.com/office/drawing/2010/main"/>
                </a:ext>
              </a:extLst>
            </a:blip>
            <a:srcRect/>
            <a:stretch>
              <a:fillRect/>
            </a:stretch>
          </p:blipFill>
          <p:spPr bwMode="auto">
            <a:xfrm>
              <a:off x="7942239" y="4222774"/>
              <a:ext cx="90488" cy="179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8" name="Freeform 2324"/>
            <p:cNvSpPr>
              <a:spLocks/>
            </p:cNvSpPr>
            <p:nvPr/>
          </p:nvSpPr>
          <p:spPr bwMode="auto">
            <a:xfrm>
              <a:off x="7975577" y="4303737"/>
              <a:ext cx="30163" cy="60325"/>
            </a:xfrm>
            <a:custGeom>
              <a:avLst/>
              <a:gdLst>
                <a:gd name="T0" fmla="*/ 8 w 8"/>
                <a:gd name="T1" fmla="*/ 8 h 16"/>
                <a:gd name="T2" fmla="*/ 6 w 8"/>
                <a:gd name="T3" fmla="*/ 0 h 16"/>
                <a:gd name="T4" fmla="*/ 6 w 8"/>
                <a:gd name="T5" fmla="*/ 4 h 16"/>
                <a:gd name="T6" fmla="*/ 3 w 8"/>
                <a:gd name="T7" fmla="*/ 7 h 16"/>
                <a:gd name="T8" fmla="*/ 0 w 8"/>
                <a:gd name="T9" fmla="*/ 9 h 16"/>
                <a:gd name="T10" fmla="*/ 6 w 8"/>
                <a:gd name="T11" fmla="*/ 16 h 16"/>
                <a:gd name="T12" fmla="*/ 8 w 8"/>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8" y="8"/>
                  </a:moveTo>
                  <a:cubicBezTo>
                    <a:pt x="8" y="5"/>
                    <a:pt x="7" y="2"/>
                    <a:pt x="6" y="0"/>
                  </a:cubicBezTo>
                  <a:cubicBezTo>
                    <a:pt x="6" y="1"/>
                    <a:pt x="6" y="3"/>
                    <a:pt x="6" y="4"/>
                  </a:cubicBezTo>
                  <a:cubicBezTo>
                    <a:pt x="6" y="6"/>
                    <a:pt x="4" y="6"/>
                    <a:pt x="3" y="7"/>
                  </a:cubicBezTo>
                  <a:cubicBezTo>
                    <a:pt x="2" y="8"/>
                    <a:pt x="1" y="8"/>
                    <a:pt x="0" y="9"/>
                  </a:cubicBezTo>
                  <a:cubicBezTo>
                    <a:pt x="2" y="11"/>
                    <a:pt x="4" y="14"/>
                    <a:pt x="6" y="16"/>
                  </a:cubicBezTo>
                  <a:cubicBezTo>
                    <a:pt x="7" y="14"/>
                    <a:pt x="7" y="10"/>
                    <a:pt x="8"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2325"/>
            <p:cNvSpPr>
              <a:spLocks/>
            </p:cNvSpPr>
            <p:nvPr/>
          </p:nvSpPr>
          <p:spPr bwMode="auto">
            <a:xfrm>
              <a:off x="7994627" y="4184673"/>
              <a:ext cx="52388" cy="123826"/>
            </a:xfrm>
            <a:custGeom>
              <a:avLst/>
              <a:gdLst>
                <a:gd name="T0" fmla="*/ 1 w 14"/>
                <a:gd name="T1" fmla="*/ 17 h 33"/>
                <a:gd name="T2" fmla="*/ 4 w 14"/>
                <a:gd name="T3" fmla="*/ 21 h 33"/>
                <a:gd name="T4" fmla="*/ 8 w 14"/>
                <a:gd name="T5" fmla="*/ 24 h 33"/>
                <a:gd name="T6" fmla="*/ 13 w 14"/>
                <a:gd name="T7" fmla="*/ 33 h 33"/>
                <a:gd name="T8" fmla="*/ 14 w 14"/>
                <a:gd name="T9" fmla="*/ 33 h 33"/>
                <a:gd name="T10" fmla="*/ 11 w 14"/>
                <a:gd name="T11" fmla="*/ 22 h 33"/>
                <a:gd name="T12" fmla="*/ 2 w 14"/>
                <a:gd name="T13" fmla="*/ 16 h 33"/>
                <a:gd name="T14" fmla="*/ 1 w 14"/>
                <a:gd name="T15" fmla="*/ 9 h 33"/>
                <a:gd name="T16" fmla="*/ 2 w 14"/>
                <a:gd name="T17" fmla="*/ 4 h 33"/>
                <a:gd name="T18" fmla="*/ 1 w 14"/>
                <a:gd name="T19" fmla="*/ 0 h 33"/>
                <a:gd name="T20" fmla="*/ 0 w 14"/>
                <a:gd name="T21" fmla="*/ 1 h 33"/>
                <a:gd name="T22" fmla="*/ 1 w 14"/>
                <a:gd name="T23" fmla="*/ 4 h 33"/>
                <a:gd name="T24" fmla="*/ 1 w 14"/>
                <a:gd name="T25" fmla="*/ 9 h 33"/>
                <a:gd name="T26" fmla="*/ 1 w 14"/>
                <a:gd name="T27" fmla="*/ 16 h 33"/>
                <a:gd name="T28" fmla="*/ 1 w 14"/>
                <a:gd name="T2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3">
                  <a:moveTo>
                    <a:pt x="1" y="17"/>
                  </a:moveTo>
                  <a:cubicBezTo>
                    <a:pt x="2" y="18"/>
                    <a:pt x="4" y="20"/>
                    <a:pt x="4" y="21"/>
                  </a:cubicBezTo>
                  <a:cubicBezTo>
                    <a:pt x="5" y="22"/>
                    <a:pt x="7" y="23"/>
                    <a:pt x="8" y="24"/>
                  </a:cubicBezTo>
                  <a:cubicBezTo>
                    <a:pt x="11" y="27"/>
                    <a:pt x="13" y="29"/>
                    <a:pt x="13" y="33"/>
                  </a:cubicBezTo>
                  <a:cubicBezTo>
                    <a:pt x="13" y="33"/>
                    <a:pt x="13" y="33"/>
                    <a:pt x="14" y="33"/>
                  </a:cubicBezTo>
                  <a:cubicBezTo>
                    <a:pt x="14" y="29"/>
                    <a:pt x="13" y="25"/>
                    <a:pt x="11" y="22"/>
                  </a:cubicBezTo>
                  <a:cubicBezTo>
                    <a:pt x="10" y="19"/>
                    <a:pt x="6" y="15"/>
                    <a:pt x="2" y="16"/>
                  </a:cubicBezTo>
                  <a:cubicBezTo>
                    <a:pt x="0" y="13"/>
                    <a:pt x="1" y="11"/>
                    <a:pt x="1" y="9"/>
                  </a:cubicBezTo>
                  <a:cubicBezTo>
                    <a:pt x="2" y="7"/>
                    <a:pt x="2" y="6"/>
                    <a:pt x="2" y="4"/>
                  </a:cubicBezTo>
                  <a:cubicBezTo>
                    <a:pt x="2" y="3"/>
                    <a:pt x="1" y="2"/>
                    <a:pt x="1" y="0"/>
                  </a:cubicBezTo>
                  <a:cubicBezTo>
                    <a:pt x="0" y="1"/>
                    <a:pt x="0" y="1"/>
                    <a:pt x="0" y="1"/>
                  </a:cubicBezTo>
                  <a:cubicBezTo>
                    <a:pt x="0" y="2"/>
                    <a:pt x="1" y="3"/>
                    <a:pt x="1" y="4"/>
                  </a:cubicBezTo>
                  <a:cubicBezTo>
                    <a:pt x="1" y="6"/>
                    <a:pt x="1" y="8"/>
                    <a:pt x="1" y="9"/>
                  </a:cubicBezTo>
                  <a:cubicBezTo>
                    <a:pt x="1" y="11"/>
                    <a:pt x="0" y="14"/>
                    <a:pt x="1" y="16"/>
                  </a:cubicBezTo>
                  <a:cubicBezTo>
                    <a:pt x="1" y="16"/>
                    <a:pt x="1" y="17"/>
                    <a:pt x="1"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2326"/>
            <p:cNvSpPr>
              <a:spLocks noEditPoints="1"/>
            </p:cNvSpPr>
            <p:nvPr/>
          </p:nvSpPr>
          <p:spPr bwMode="auto">
            <a:xfrm>
              <a:off x="7972402" y="4243411"/>
              <a:ext cx="71438" cy="139701"/>
            </a:xfrm>
            <a:custGeom>
              <a:avLst/>
              <a:gdLst>
                <a:gd name="T0" fmla="*/ 4 w 19"/>
                <a:gd name="T1" fmla="*/ 14 h 37"/>
                <a:gd name="T2" fmla="*/ 6 w 19"/>
                <a:gd name="T3" fmla="*/ 10 h 37"/>
                <a:gd name="T4" fmla="*/ 6 w 19"/>
                <a:gd name="T5" fmla="*/ 14 h 37"/>
                <a:gd name="T6" fmla="*/ 7 w 19"/>
                <a:gd name="T7" fmla="*/ 17 h 37"/>
                <a:gd name="T8" fmla="*/ 7 w 19"/>
                <a:gd name="T9" fmla="*/ 20 h 37"/>
                <a:gd name="T10" fmla="*/ 5 w 19"/>
                <a:gd name="T11" fmla="*/ 22 h 37"/>
                <a:gd name="T12" fmla="*/ 5 w 19"/>
                <a:gd name="T13" fmla="*/ 22 h 37"/>
                <a:gd name="T14" fmla="*/ 3 w 19"/>
                <a:gd name="T15" fmla="*/ 23 h 37"/>
                <a:gd name="T16" fmla="*/ 4 w 19"/>
                <a:gd name="T17" fmla="*/ 23 h 37"/>
                <a:gd name="T18" fmla="*/ 5 w 19"/>
                <a:gd name="T19" fmla="*/ 22 h 37"/>
                <a:gd name="T20" fmla="*/ 7 w 19"/>
                <a:gd name="T21" fmla="*/ 21 h 37"/>
                <a:gd name="T22" fmla="*/ 8 w 19"/>
                <a:gd name="T23" fmla="*/ 19 h 37"/>
                <a:gd name="T24" fmla="*/ 8 w 19"/>
                <a:gd name="T25" fmla="*/ 21 h 37"/>
                <a:gd name="T26" fmla="*/ 8 w 19"/>
                <a:gd name="T27" fmla="*/ 25 h 37"/>
                <a:gd name="T28" fmla="*/ 8 w 19"/>
                <a:gd name="T29" fmla="*/ 28 h 37"/>
                <a:gd name="T30" fmla="*/ 7 w 19"/>
                <a:gd name="T31" fmla="*/ 31 h 37"/>
                <a:gd name="T32" fmla="*/ 9 w 19"/>
                <a:gd name="T33" fmla="*/ 25 h 37"/>
                <a:gd name="T34" fmla="*/ 10 w 19"/>
                <a:gd name="T35" fmla="*/ 25 h 37"/>
                <a:gd name="T36" fmla="*/ 11 w 19"/>
                <a:gd name="T37" fmla="*/ 32 h 37"/>
                <a:gd name="T38" fmla="*/ 11 w 19"/>
                <a:gd name="T39" fmla="*/ 28 h 37"/>
                <a:gd name="T40" fmla="*/ 10 w 19"/>
                <a:gd name="T41" fmla="*/ 23 h 37"/>
                <a:gd name="T42" fmla="*/ 7 w 19"/>
                <a:gd name="T43" fmla="*/ 14 h 37"/>
                <a:gd name="T44" fmla="*/ 7 w 19"/>
                <a:gd name="T45" fmla="*/ 10 h 37"/>
                <a:gd name="T46" fmla="*/ 7 w 19"/>
                <a:gd name="T47" fmla="*/ 6 h 37"/>
                <a:gd name="T48" fmla="*/ 8 w 19"/>
                <a:gd name="T49" fmla="*/ 10 h 37"/>
                <a:gd name="T50" fmla="*/ 11 w 19"/>
                <a:gd name="T51" fmla="*/ 15 h 37"/>
                <a:gd name="T52" fmla="*/ 14 w 19"/>
                <a:gd name="T53" fmla="*/ 20 h 37"/>
                <a:gd name="T54" fmla="*/ 15 w 19"/>
                <a:gd name="T55" fmla="*/ 27 h 37"/>
                <a:gd name="T56" fmla="*/ 13 w 19"/>
                <a:gd name="T57" fmla="*/ 17 h 37"/>
                <a:gd name="T58" fmla="*/ 10 w 19"/>
                <a:gd name="T59" fmla="*/ 11 h 37"/>
                <a:gd name="T60" fmla="*/ 9 w 19"/>
                <a:gd name="T61" fmla="*/ 8 h 37"/>
                <a:gd name="T62" fmla="*/ 8 w 19"/>
                <a:gd name="T63" fmla="*/ 3 h 37"/>
                <a:gd name="T64" fmla="*/ 8 w 19"/>
                <a:gd name="T65" fmla="*/ 3 h 37"/>
                <a:gd name="T66" fmla="*/ 12 w 19"/>
                <a:gd name="T67" fmla="*/ 7 h 37"/>
                <a:gd name="T68" fmla="*/ 17 w 19"/>
                <a:gd name="T69" fmla="*/ 11 h 37"/>
                <a:gd name="T70" fmla="*/ 19 w 19"/>
                <a:gd name="T71" fmla="*/ 16 h 37"/>
                <a:gd name="T72" fmla="*/ 16 w 19"/>
                <a:gd name="T73" fmla="*/ 9 h 37"/>
                <a:gd name="T74" fmla="*/ 15 w 19"/>
                <a:gd name="T75" fmla="*/ 8 h 37"/>
                <a:gd name="T76" fmla="*/ 11 w 19"/>
                <a:gd name="T77" fmla="*/ 5 h 37"/>
                <a:gd name="T78" fmla="*/ 8 w 19"/>
                <a:gd name="T79" fmla="*/ 2 h 37"/>
                <a:gd name="T80" fmla="*/ 7 w 19"/>
                <a:gd name="T81" fmla="*/ 0 h 37"/>
                <a:gd name="T82" fmla="*/ 7 w 19"/>
                <a:gd name="T83" fmla="*/ 3 h 37"/>
                <a:gd name="T84" fmla="*/ 6 w 19"/>
                <a:gd name="T85" fmla="*/ 4 h 37"/>
                <a:gd name="T86" fmla="*/ 5 w 19"/>
                <a:gd name="T87" fmla="*/ 5 h 37"/>
                <a:gd name="T88" fmla="*/ 4 w 19"/>
                <a:gd name="T89" fmla="*/ 6 h 37"/>
                <a:gd name="T90" fmla="*/ 2 w 19"/>
                <a:gd name="T91" fmla="*/ 8 h 37"/>
                <a:gd name="T92" fmla="*/ 1 w 19"/>
                <a:gd name="T93" fmla="*/ 10 h 37"/>
                <a:gd name="T94" fmla="*/ 2 w 19"/>
                <a:gd name="T95" fmla="*/ 8 h 37"/>
                <a:gd name="T96" fmla="*/ 5 w 19"/>
                <a:gd name="T97" fmla="*/ 6 h 37"/>
                <a:gd name="T98" fmla="*/ 5 w 19"/>
                <a:gd name="T99" fmla="*/ 6 h 37"/>
                <a:gd name="T100" fmla="*/ 6 w 19"/>
                <a:gd name="T101" fmla="*/ 5 h 37"/>
                <a:gd name="T102" fmla="*/ 5 w 19"/>
                <a:gd name="T103" fmla="*/ 9 h 37"/>
                <a:gd name="T104" fmla="*/ 4 w 19"/>
                <a:gd name="T105" fmla="*/ 14 h 37"/>
                <a:gd name="T106" fmla="*/ 3 w 19"/>
                <a:gd name="T107" fmla="*/ 16 h 37"/>
                <a:gd name="T108" fmla="*/ 0 w 19"/>
                <a:gd name="T109" fmla="*/ 19 h 37"/>
                <a:gd name="T110" fmla="*/ 4 w 19"/>
                <a:gd name="T111" fmla="*/ 15 h 37"/>
                <a:gd name="T112" fmla="*/ 8 w 19"/>
                <a:gd name="T113" fmla="*/ 19 h 37"/>
                <a:gd name="T114" fmla="*/ 8 w 19"/>
                <a:gd name="T11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37">
                  <a:moveTo>
                    <a:pt x="4" y="15"/>
                  </a:moveTo>
                  <a:cubicBezTo>
                    <a:pt x="4" y="15"/>
                    <a:pt x="4" y="14"/>
                    <a:pt x="4" y="14"/>
                  </a:cubicBezTo>
                  <a:cubicBezTo>
                    <a:pt x="5" y="13"/>
                    <a:pt x="5" y="13"/>
                    <a:pt x="5" y="13"/>
                  </a:cubicBezTo>
                  <a:cubicBezTo>
                    <a:pt x="5" y="12"/>
                    <a:pt x="5" y="11"/>
                    <a:pt x="6" y="10"/>
                  </a:cubicBezTo>
                  <a:cubicBezTo>
                    <a:pt x="6" y="11"/>
                    <a:pt x="6" y="11"/>
                    <a:pt x="6" y="12"/>
                  </a:cubicBezTo>
                  <a:cubicBezTo>
                    <a:pt x="6" y="13"/>
                    <a:pt x="6" y="14"/>
                    <a:pt x="6" y="14"/>
                  </a:cubicBezTo>
                  <a:cubicBezTo>
                    <a:pt x="6" y="15"/>
                    <a:pt x="7" y="16"/>
                    <a:pt x="7" y="17"/>
                  </a:cubicBezTo>
                  <a:cubicBezTo>
                    <a:pt x="7" y="17"/>
                    <a:pt x="7" y="17"/>
                    <a:pt x="7" y="17"/>
                  </a:cubicBezTo>
                  <a:cubicBezTo>
                    <a:pt x="7" y="17"/>
                    <a:pt x="7" y="18"/>
                    <a:pt x="7" y="18"/>
                  </a:cubicBezTo>
                  <a:cubicBezTo>
                    <a:pt x="7" y="19"/>
                    <a:pt x="7" y="19"/>
                    <a:pt x="7" y="20"/>
                  </a:cubicBezTo>
                  <a:cubicBezTo>
                    <a:pt x="7" y="20"/>
                    <a:pt x="6" y="20"/>
                    <a:pt x="6" y="21"/>
                  </a:cubicBezTo>
                  <a:cubicBezTo>
                    <a:pt x="6" y="21"/>
                    <a:pt x="6" y="21"/>
                    <a:pt x="5" y="22"/>
                  </a:cubicBezTo>
                  <a:cubicBezTo>
                    <a:pt x="5" y="22"/>
                    <a:pt x="5" y="22"/>
                    <a:pt x="5" y="22"/>
                  </a:cubicBezTo>
                  <a:cubicBezTo>
                    <a:pt x="5" y="22"/>
                    <a:pt x="5" y="22"/>
                    <a:pt x="5" y="22"/>
                  </a:cubicBezTo>
                  <a:cubicBezTo>
                    <a:pt x="5" y="22"/>
                    <a:pt x="4" y="23"/>
                    <a:pt x="4" y="23"/>
                  </a:cubicBezTo>
                  <a:cubicBezTo>
                    <a:pt x="4" y="23"/>
                    <a:pt x="3" y="23"/>
                    <a:pt x="3" y="23"/>
                  </a:cubicBezTo>
                  <a:cubicBezTo>
                    <a:pt x="3" y="24"/>
                    <a:pt x="2" y="24"/>
                    <a:pt x="2" y="24"/>
                  </a:cubicBezTo>
                  <a:cubicBezTo>
                    <a:pt x="3" y="24"/>
                    <a:pt x="3" y="23"/>
                    <a:pt x="4" y="23"/>
                  </a:cubicBezTo>
                  <a:cubicBezTo>
                    <a:pt x="5" y="23"/>
                    <a:pt x="5" y="23"/>
                    <a:pt x="5" y="23"/>
                  </a:cubicBezTo>
                  <a:cubicBezTo>
                    <a:pt x="5" y="23"/>
                    <a:pt x="5" y="22"/>
                    <a:pt x="5" y="22"/>
                  </a:cubicBezTo>
                  <a:cubicBezTo>
                    <a:pt x="6" y="22"/>
                    <a:pt x="6" y="22"/>
                    <a:pt x="6" y="22"/>
                  </a:cubicBezTo>
                  <a:cubicBezTo>
                    <a:pt x="6" y="22"/>
                    <a:pt x="6" y="21"/>
                    <a:pt x="7" y="21"/>
                  </a:cubicBezTo>
                  <a:cubicBezTo>
                    <a:pt x="7" y="21"/>
                    <a:pt x="7" y="20"/>
                    <a:pt x="7" y="20"/>
                  </a:cubicBezTo>
                  <a:cubicBezTo>
                    <a:pt x="8" y="20"/>
                    <a:pt x="8" y="20"/>
                    <a:pt x="8" y="19"/>
                  </a:cubicBezTo>
                  <a:cubicBezTo>
                    <a:pt x="8" y="20"/>
                    <a:pt x="8" y="20"/>
                    <a:pt x="8" y="20"/>
                  </a:cubicBezTo>
                  <a:cubicBezTo>
                    <a:pt x="8" y="20"/>
                    <a:pt x="8" y="21"/>
                    <a:pt x="8" y="21"/>
                  </a:cubicBezTo>
                  <a:cubicBezTo>
                    <a:pt x="8" y="21"/>
                    <a:pt x="8" y="22"/>
                    <a:pt x="8" y="22"/>
                  </a:cubicBezTo>
                  <a:cubicBezTo>
                    <a:pt x="8" y="23"/>
                    <a:pt x="8" y="24"/>
                    <a:pt x="8" y="25"/>
                  </a:cubicBezTo>
                  <a:cubicBezTo>
                    <a:pt x="8" y="26"/>
                    <a:pt x="8" y="26"/>
                    <a:pt x="8" y="27"/>
                  </a:cubicBezTo>
                  <a:cubicBezTo>
                    <a:pt x="8" y="27"/>
                    <a:pt x="8" y="28"/>
                    <a:pt x="8" y="28"/>
                  </a:cubicBezTo>
                  <a:cubicBezTo>
                    <a:pt x="8" y="29"/>
                    <a:pt x="8" y="29"/>
                    <a:pt x="8" y="30"/>
                  </a:cubicBezTo>
                  <a:cubicBezTo>
                    <a:pt x="8" y="30"/>
                    <a:pt x="7" y="31"/>
                    <a:pt x="7" y="31"/>
                  </a:cubicBezTo>
                  <a:cubicBezTo>
                    <a:pt x="8" y="30"/>
                    <a:pt x="8" y="29"/>
                    <a:pt x="8" y="28"/>
                  </a:cubicBezTo>
                  <a:cubicBezTo>
                    <a:pt x="9" y="27"/>
                    <a:pt x="9" y="26"/>
                    <a:pt x="9" y="25"/>
                  </a:cubicBezTo>
                  <a:cubicBezTo>
                    <a:pt x="9" y="25"/>
                    <a:pt x="9" y="24"/>
                    <a:pt x="9" y="23"/>
                  </a:cubicBezTo>
                  <a:cubicBezTo>
                    <a:pt x="9" y="24"/>
                    <a:pt x="9" y="25"/>
                    <a:pt x="10" y="25"/>
                  </a:cubicBezTo>
                  <a:cubicBezTo>
                    <a:pt x="10" y="26"/>
                    <a:pt x="10" y="27"/>
                    <a:pt x="10" y="28"/>
                  </a:cubicBezTo>
                  <a:cubicBezTo>
                    <a:pt x="10" y="29"/>
                    <a:pt x="11" y="31"/>
                    <a:pt x="11" y="32"/>
                  </a:cubicBezTo>
                  <a:cubicBezTo>
                    <a:pt x="11" y="34"/>
                    <a:pt x="11" y="35"/>
                    <a:pt x="11" y="37"/>
                  </a:cubicBezTo>
                  <a:cubicBezTo>
                    <a:pt x="11" y="34"/>
                    <a:pt x="11" y="31"/>
                    <a:pt x="11" y="28"/>
                  </a:cubicBezTo>
                  <a:cubicBezTo>
                    <a:pt x="10" y="27"/>
                    <a:pt x="10" y="26"/>
                    <a:pt x="10" y="25"/>
                  </a:cubicBezTo>
                  <a:cubicBezTo>
                    <a:pt x="10" y="24"/>
                    <a:pt x="10" y="24"/>
                    <a:pt x="10" y="23"/>
                  </a:cubicBezTo>
                  <a:cubicBezTo>
                    <a:pt x="9" y="21"/>
                    <a:pt x="9" y="20"/>
                    <a:pt x="8" y="19"/>
                  </a:cubicBezTo>
                  <a:cubicBezTo>
                    <a:pt x="8" y="17"/>
                    <a:pt x="7" y="16"/>
                    <a:pt x="7" y="14"/>
                  </a:cubicBezTo>
                  <a:cubicBezTo>
                    <a:pt x="7" y="13"/>
                    <a:pt x="7" y="13"/>
                    <a:pt x="7" y="12"/>
                  </a:cubicBezTo>
                  <a:cubicBezTo>
                    <a:pt x="7" y="11"/>
                    <a:pt x="7" y="10"/>
                    <a:pt x="7" y="10"/>
                  </a:cubicBezTo>
                  <a:cubicBezTo>
                    <a:pt x="7" y="9"/>
                    <a:pt x="7" y="8"/>
                    <a:pt x="7" y="8"/>
                  </a:cubicBezTo>
                  <a:cubicBezTo>
                    <a:pt x="7" y="7"/>
                    <a:pt x="7" y="6"/>
                    <a:pt x="7" y="6"/>
                  </a:cubicBezTo>
                  <a:cubicBezTo>
                    <a:pt x="8" y="7"/>
                    <a:pt x="8" y="8"/>
                    <a:pt x="8" y="8"/>
                  </a:cubicBezTo>
                  <a:cubicBezTo>
                    <a:pt x="8" y="9"/>
                    <a:pt x="8" y="10"/>
                    <a:pt x="8" y="10"/>
                  </a:cubicBezTo>
                  <a:cubicBezTo>
                    <a:pt x="9" y="11"/>
                    <a:pt x="9" y="11"/>
                    <a:pt x="9" y="12"/>
                  </a:cubicBezTo>
                  <a:cubicBezTo>
                    <a:pt x="9" y="13"/>
                    <a:pt x="10" y="14"/>
                    <a:pt x="11" y="15"/>
                  </a:cubicBezTo>
                  <a:cubicBezTo>
                    <a:pt x="11" y="16"/>
                    <a:pt x="12" y="16"/>
                    <a:pt x="12" y="17"/>
                  </a:cubicBezTo>
                  <a:cubicBezTo>
                    <a:pt x="13" y="18"/>
                    <a:pt x="13" y="19"/>
                    <a:pt x="14" y="20"/>
                  </a:cubicBezTo>
                  <a:cubicBezTo>
                    <a:pt x="14" y="21"/>
                    <a:pt x="15" y="22"/>
                    <a:pt x="15" y="23"/>
                  </a:cubicBezTo>
                  <a:cubicBezTo>
                    <a:pt x="15" y="25"/>
                    <a:pt x="15" y="26"/>
                    <a:pt x="15" y="27"/>
                  </a:cubicBezTo>
                  <a:cubicBezTo>
                    <a:pt x="15" y="25"/>
                    <a:pt x="15" y="22"/>
                    <a:pt x="14" y="20"/>
                  </a:cubicBezTo>
                  <a:cubicBezTo>
                    <a:pt x="14" y="19"/>
                    <a:pt x="13" y="18"/>
                    <a:pt x="13" y="17"/>
                  </a:cubicBezTo>
                  <a:cubicBezTo>
                    <a:pt x="12" y="16"/>
                    <a:pt x="12" y="15"/>
                    <a:pt x="11" y="14"/>
                  </a:cubicBezTo>
                  <a:cubicBezTo>
                    <a:pt x="11" y="13"/>
                    <a:pt x="10" y="12"/>
                    <a:pt x="10" y="11"/>
                  </a:cubicBezTo>
                  <a:cubicBezTo>
                    <a:pt x="9" y="11"/>
                    <a:pt x="9" y="10"/>
                    <a:pt x="9" y="10"/>
                  </a:cubicBezTo>
                  <a:cubicBezTo>
                    <a:pt x="9" y="9"/>
                    <a:pt x="9" y="9"/>
                    <a:pt x="9" y="8"/>
                  </a:cubicBezTo>
                  <a:cubicBezTo>
                    <a:pt x="8" y="7"/>
                    <a:pt x="8" y="6"/>
                    <a:pt x="8" y="5"/>
                  </a:cubicBezTo>
                  <a:cubicBezTo>
                    <a:pt x="8" y="5"/>
                    <a:pt x="8" y="4"/>
                    <a:pt x="8" y="3"/>
                  </a:cubicBezTo>
                  <a:cubicBezTo>
                    <a:pt x="8" y="3"/>
                    <a:pt x="8" y="3"/>
                    <a:pt x="8" y="3"/>
                  </a:cubicBezTo>
                  <a:cubicBezTo>
                    <a:pt x="8" y="3"/>
                    <a:pt x="8" y="3"/>
                    <a:pt x="8" y="3"/>
                  </a:cubicBezTo>
                  <a:cubicBezTo>
                    <a:pt x="9" y="4"/>
                    <a:pt x="9" y="4"/>
                    <a:pt x="10" y="5"/>
                  </a:cubicBezTo>
                  <a:cubicBezTo>
                    <a:pt x="11" y="6"/>
                    <a:pt x="11" y="6"/>
                    <a:pt x="12" y="7"/>
                  </a:cubicBezTo>
                  <a:cubicBezTo>
                    <a:pt x="12" y="7"/>
                    <a:pt x="13" y="8"/>
                    <a:pt x="14" y="8"/>
                  </a:cubicBezTo>
                  <a:cubicBezTo>
                    <a:pt x="15" y="9"/>
                    <a:pt x="16" y="10"/>
                    <a:pt x="17" y="11"/>
                  </a:cubicBezTo>
                  <a:cubicBezTo>
                    <a:pt x="17" y="12"/>
                    <a:pt x="18" y="13"/>
                    <a:pt x="18" y="13"/>
                  </a:cubicBezTo>
                  <a:cubicBezTo>
                    <a:pt x="19" y="14"/>
                    <a:pt x="19" y="15"/>
                    <a:pt x="19" y="16"/>
                  </a:cubicBezTo>
                  <a:cubicBezTo>
                    <a:pt x="19" y="14"/>
                    <a:pt x="18" y="13"/>
                    <a:pt x="17" y="11"/>
                  </a:cubicBezTo>
                  <a:cubicBezTo>
                    <a:pt x="17" y="10"/>
                    <a:pt x="16" y="10"/>
                    <a:pt x="16" y="9"/>
                  </a:cubicBezTo>
                  <a:cubicBezTo>
                    <a:pt x="16" y="9"/>
                    <a:pt x="15" y="9"/>
                    <a:pt x="15" y="8"/>
                  </a:cubicBezTo>
                  <a:cubicBezTo>
                    <a:pt x="15" y="8"/>
                    <a:pt x="15" y="8"/>
                    <a:pt x="15" y="8"/>
                  </a:cubicBezTo>
                  <a:cubicBezTo>
                    <a:pt x="14" y="8"/>
                    <a:pt x="14" y="8"/>
                    <a:pt x="14" y="8"/>
                  </a:cubicBezTo>
                  <a:cubicBezTo>
                    <a:pt x="13" y="7"/>
                    <a:pt x="12" y="6"/>
                    <a:pt x="11" y="5"/>
                  </a:cubicBezTo>
                  <a:cubicBezTo>
                    <a:pt x="10" y="4"/>
                    <a:pt x="9" y="4"/>
                    <a:pt x="9" y="3"/>
                  </a:cubicBezTo>
                  <a:cubicBezTo>
                    <a:pt x="9" y="3"/>
                    <a:pt x="8" y="2"/>
                    <a:pt x="8" y="2"/>
                  </a:cubicBezTo>
                  <a:cubicBezTo>
                    <a:pt x="8" y="1"/>
                    <a:pt x="8" y="1"/>
                    <a:pt x="8" y="0"/>
                  </a:cubicBezTo>
                  <a:cubicBezTo>
                    <a:pt x="8" y="0"/>
                    <a:pt x="7" y="0"/>
                    <a:pt x="7" y="0"/>
                  </a:cubicBezTo>
                  <a:cubicBezTo>
                    <a:pt x="7" y="0"/>
                    <a:pt x="7" y="0"/>
                    <a:pt x="7" y="1"/>
                  </a:cubicBezTo>
                  <a:cubicBezTo>
                    <a:pt x="7" y="1"/>
                    <a:pt x="7" y="2"/>
                    <a:pt x="7" y="3"/>
                  </a:cubicBezTo>
                  <a:cubicBezTo>
                    <a:pt x="7" y="3"/>
                    <a:pt x="7" y="4"/>
                    <a:pt x="7" y="4"/>
                  </a:cubicBezTo>
                  <a:cubicBezTo>
                    <a:pt x="6" y="4"/>
                    <a:pt x="6" y="4"/>
                    <a:pt x="6" y="4"/>
                  </a:cubicBezTo>
                  <a:cubicBezTo>
                    <a:pt x="6" y="5"/>
                    <a:pt x="6" y="5"/>
                    <a:pt x="5" y="5"/>
                  </a:cubicBezTo>
                  <a:cubicBezTo>
                    <a:pt x="5" y="5"/>
                    <a:pt x="5" y="5"/>
                    <a:pt x="5" y="5"/>
                  </a:cubicBezTo>
                  <a:cubicBezTo>
                    <a:pt x="5" y="5"/>
                    <a:pt x="5" y="5"/>
                    <a:pt x="5" y="5"/>
                  </a:cubicBezTo>
                  <a:cubicBezTo>
                    <a:pt x="5" y="6"/>
                    <a:pt x="4" y="6"/>
                    <a:pt x="4" y="6"/>
                  </a:cubicBezTo>
                  <a:cubicBezTo>
                    <a:pt x="4" y="6"/>
                    <a:pt x="4" y="6"/>
                    <a:pt x="3" y="6"/>
                  </a:cubicBezTo>
                  <a:cubicBezTo>
                    <a:pt x="3" y="7"/>
                    <a:pt x="2" y="8"/>
                    <a:pt x="2" y="8"/>
                  </a:cubicBezTo>
                  <a:cubicBezTo>
                    <a:pt x="2" y="9"/>
                    <a:pt x="1" y="9"/>
                    <a:pt x="1" y="9"/>
                  </a:cubicBezTo>
                  <a:cubicBezTo>
                    <a:pt x="1" y="9"/>
                    <a:pt x="1" y="10"/>
                    <a:pt x="1" y="10"/>
                  </a:cubicBezTo>
                  <a:cubicBezTo>
                    <a:pt x="1" y="10"/>
                    <a:pt x="1" y="10"/>
                    <a:pt x="1" y="9"/>
                  </a:cubicBezTo>
                  <a:cubicBezTo>
                    <a:pt x="2" y="9"/>
                    <a:pt x="2" y="9"/>
                    <a:pt x="2" y="8"/>
                  </a:cubicBezTo>
                  <a:cubicBezTo>
                    <a:pt x="3" y="8"/>
                    <a:pt x="3" y="7"/>
                    <a:pt x="4" y="7"/>
                  </a:cubicBezTo>
                  <a:cubicBezTo>
                    <a:pt x="4" y="7"/>
                    <a:pt x="4" y="6"/>
                    <a:pt x="5" y="6"/>
                  </a:cubicBezTo>
                  <a:cubicBezTo>
                    <a:pt x="5" y="6"/>
                    <a:pt x="5" y="6"/>
                    <a:pt x="5" y="6"/>
                  </a:cubicBezTo>
                  <a:cubicBezTo>
                    <a:pt x="5" y="6"/>
                    <a:pt x="5" y="6"/>
                    <a:pt x="5" y="6"/>
                  </a:cubicBezTo>
                  <a:cubicBezTo>
                    <a:pt x="5" y="6"/>
                    <a:pt x="6" y="6"/>
                    <a:pt x="6" y="6"/>
                  </a:cubicBezTo>
                  <a:cubicBezTo>
                    <a:pt x="6" y="6"/>
                    <a:pt x="6" y="5"/>
                    <a:pt x="6" y="5"/>
                  </a:cubicBezTo>
                  <a:cubicBezTo>
                    <a:pt x="6" y="6"/>
                    <a:pt x="6" y="6"/>
                    <a:pt x="6" y="6"/>
                  </a:cubicBezTo>
                  <a:cubicBezTo>
                    <a:pt x="5" y="9"/>
                    <a:pt x="5" y="9"/>
                    <a:pt x="5" y="9"/>
                  </a:cubicBezTo>
                  <a:cubicBezTo>
                    <a:pt x="5" y="11"/>
                    <a:pt x="4" y="12"/>
                    <a:pt x="4" y="13"/>
                  </a:cubicBezTo>
                  <a:cubicBezTo>
                    <a:pt x="4" y="14"/>
                    <a:pt x="4" y="14"/>
                    <a:pt x="4" y="14"/>
                  </a:cubicBezTo>
                  <a:cubicBezTo>
                    <a:pt x="4" y="14"/>
                    <a:pt x="4" y="14"/>
                    <a:pt x="3" y="15"/>
                  </a:cubicBezTo>
                  <a:cubicBezTo>
                    <a:pt x="3" y="15"/>
                    <a:pt x="3" y="16"/>
                    <a:pt x="3" y="16"/>
                  </a:cubicBezTo>
                  <a:cubicBezTo>
                    <a:pt x="2" y="17"/>
                    <a:pt x="2" y="17"/>
                    <a:pt x="2" y="18"/>
                  </a:cubicBezTo>
                  <a:cubicBezTo>
                    <a:pt x="1" y="18"/>
                    <a:pt x="1" y="19"/>
                    <a:pt x="0" y="19"/>
                  </a:cubicBezTo>
                  <a:cubicBezTo>
                    <a:pt x="1" y="18"/>
                    <a:pt x="2" y="18"/>
                    <a:pt x="3" y="16"/>
                  </a:cubicBezTo>
                  <a:cubicBezTo>
                    <a:pt x="3" y="16"/>
                    <a:pt x="4" y="15"/>
                    <a:pt x="4" y="15"/>
                  </a:cubicBezTo>
                  <a:close/>
                  <a:moveTo>
                    <a:pt x="8" y="19"/>
                  </a:moveTo>
                  <a:cubicBezTo>
                    <a:pt x="8" y="19"/>
                    <a:pt x="8" y="19"/>
                    <a:pt x="8" y="19"/>
                  </a:cubicBezTo>
                  <a:cubicBezTo>
                    <a:pt x="8" y="19"/>
                    <a:pt x="8" y="19"/>
                    <a:pt x="8" y="19"/>
                  </a:cubicBezTo>
                  <a:cubicBezTo>
                    <a:pt x="8" y="19"/>
                    <a:pt x="8" y="19"/>
                    <a:pt x="8" y="1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2327"/>
            <p:cNvSpPr>
              <a:spLocks/>
            </p:cNvSpPr>
            <p:nvPr/>
          </p:nvSpPr>
          <p:spPr bwMode="auto">
            <a:xfrm>
              <a:off x="6270592" y="4033860"/>
              <a:ext cx="30163" cy="138113"/>
            </a:xfrm>
            <a:custGeom>
              <a:avLst/>
              <a:gdLst>
                <a:gd name="T0" fmla="*/ 0 w 8"/>
                <a:gd name="T1" fmla="*/ 10 h 37"/>
                <a:gd name="T2" fmla="*/ 0 w 8"/>
                <a:gd name="T3" fmla="*/ 12 h 37"/>
                <a:gd name="T4" fmla="*/ 1 w 8"/>
                <a:gd name="T5" fmla="*/ 19 h 37"/>
                <a:gd name="T6" fmla="*/ 5 w 8"/>
                <a:gd name="T7" fmla="*/ 28 h 37"/>
                <a:gd name="T8" fmla="*/ 6 w 8"/>
                <a:gd name="T9" fmla="*/ 34 h 37"/>
                <a:gd name="T10" fmla="*/ 7 w 8"/>
                <a:gd name="T11" fmla="*/ 37 h 37"/>
                <a:gd name="T12" fmla="*/ 7 w 8"/>
                <a:gd name="T13" fmla="*/ 31 h 37"/>
                <a:gd name="T14" fmla="*/ 6 w 8"/>
                <a:gd name="T15" fmla="*/ 14 h 37"/>
                <a:gd name="T16" fmla="*/ 5 w 8"/>
                <a:gd name="T17" fmla="*/ 7 h 37"/>
                <a:gd name="T18" fmla="*/ 5 w 8"/>
                <a:gd name="T19" fmla="*/ 0 h 37"/>
                <a:gd name="T20" fmla="*/ 5 w 8"/>
                <a:gd name="T21" fmla="*/ 0 h 37"/>
                <a:gd name="T22" fmla="*/ 0 w 8"/>
                <a:gd name="T23"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7">
                  <a:moveTo>
                    <a:pt x="0" y="10"/>
                  </a:moveTo>
                  <a:cubicBezTo>
                    <a:pt x="0" y="11"/>
                    <a:pt x="0" y="11"/>
                    <a:pt x="0" y="12"/>
                  </a:cubicBezTo>
                  <a:cubicBezTo>
                    <a:pt x="0" y="14"/>
                    <a:pt x="1" y="16"/>
                    <a:pt x="1" y="19"/>
                  </a:cubicBezTo>
                  <a:cubicBezTo>
                    <a:pt x="2" y="22"/>
                    <a:pt x="4" y="25"/>
                    <a:pt x="5" y="28"/>
                  </a:cubicBezTo>
                  <a:cubicBezTo>
                    <a:pt x="6" y="30"/>
                    <a:pt x="6" y="32"/>
                    <a:pt x="6" y="34"/>
                  </a:cubicBezTo>
                  <a:cubicBezTo>
                    <a:pt x="6" y="35"/>
                    <a:pt x="6" y="36"/>
                    <a:pt x="7" y="37"/>
                  </a:cubicBezTo>
                  <a:cubicBezTo>
                    <a:pt x="7" y="35"/>
                    <a:pt x="7" y="32"/>
                    <a:pt x="7" y="31"/>
                  </a:cubicBezTo>
                  <a:cubicBezTo>
                    <a:pt x="8" y="25"/>
                    <a:pt x="6" y="20"/>
                    <a:pt x="6" y="14"/>
                  </a:cubicBezTo>
                  <a:cubicBezTo>
                    <a:pt x="5" y="12"/>
                    <a:pt x="5" y="9"/>
                    <a:pt x="5" y="7"/>
                  </a:cubicBezTo>
                  <a:cubicBezTo>
                    <a:pt x="5" y="5"/>
                    <a:pt x="5" y="2"/>
                    <a:pt x="5" y="0"/>
                  </a:cubicBezTo>
                  <a:cubicBezTo>
                    <a:pt x="5" y="0"/>
                    <a:pt x="5" y="0"/>
                    <a:pt x="5" y="0"/>
                  </a:cubicBezTo>
                  <a:cubicBezTo>
                    <a:pt x="4" y="4"/>
                    <a:pt x="2" y="7"/>
                    <a:pt x="0"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42" name="Picture 2328"/>
            <p:cNvPicPr>
              <a:picLocks noChangeAspect="1" noChangeArrowheads="1"/>
            </p:cNvPicPr>
            <p:nvPr/>
          </p:nvPicPr>
          <p:blipFill>
            <a:blip r:embed="rId102" cstate="screen">
              <a:extLst>
                <a:ext uri="{28A0092B-C50C-407E-A947-70E740481C1C}">
                  <a14:useLocalDpi xmlns:a14="http://schemas.microsoft.com/office/drawing/2010/main"/>
                </a:ext>
              </a:extLst>
            </a:blip>
            <a:srcRect/>
            <a:stretch>
              <a:fillRect/>
            </a:stretch>
          </p:blipFill>
          <p:spPr bwMode="auto">
            <a:xfrm>
              <a:off x="6237254" y="4052910"/>
              <a:ext cx="68263" cy="13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3" name="Picture 2329"/>
            <p:cNvPicPr>
              <a:picLocks noChangeAspect="1" noChangeArrowheads="1"/>
            </p:cNvPicPr>
            <p:nvPr/>
          </p:nvPicPr>
          <p:blipFill>
            <a:blip r:embed="rId103" cstate="screen">
              <a:extLst>
                <a:ext uri="{28A0092B-C50C-407E-A947-70E740481C1C}">
                  <a14:useLocalDpi xmlns:a14="http://schemas.microsoft.com/office/drawing/2010/main"/>
                </a:ext>
              </a:extLst>
            </a:blip>
            <a:srcRect/>
            <a:stretch>
              <a:fillRect/>
            </a:stretch>
          </p:blipFill>
          <p:spPr bwMode="auto">
            <a:xfrm>
              <a:off x="6273767" y="4014810"/>
              <a:ext cx="79375"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4" name="Freeform 2330"/>
            <p:cNvSpPr>
              <a:spLocks/>
            </p:cNvSpPr>
            <p:nvPr/>
          </p:nvSpPr>
          <p:spPr bwMode="auto">
            <a:xfrm>
              <a:off x="6292817" y="4059260"/>
              <a:ext cx="30163" cy="60325"/>
            </a:xfrm>
            <a:custGeom>
              <a:avLst/>
              <a:gdLst>
                <a:gd name="T0" fmla="*/ 1 w 8"/>
                <a:gd name="T1" fmla="*/ 8 h 16"/>
                <a:gd name="T2" fmla="*/ 1 w 8"/>
                <a:gd name="T3" fmla="*/ 16 h 16"/>
                <a:gd name="T4" fmla="*/ 2 w 8"/>
                <a:gd name="T5" fmla="*/ 12 h 16"/>
                <a:gd name="T6" fmla="*/ 5 w 8"/>
                <a:gd name="T7" fmla="*/ 9 h 16"/>
                <a:gd name="T8" fmla="*/ 8 w 8"/>
                <a:gd name="T9" fmla="*/ 7 h 16"/>
                <a:gd name="T10" fmla="*/ 3 w 8"/>
                <a:gd name="T11" fmla="*/ 0 h 16"/>
                <a:gd name="T12" fmla="*/ 1 w 8"/>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1" y="8"/>
                  </a:moveTo>
                  <a:cubicBezTo>
                    <a:pt x="0" y="11"/>
                    <a:pt x="1" y="13"/>
                    <a:pt x="1" y="16"/>
                  </a:cubicBezTo>
                  <a:cubicBezTo>
                    <a:pt x="1" y="15"/>
                    <a:pt x="1" y="13"/>
                    <a:pt x="2" y="12"/>
                  </a:cubicBezTo>
                  <a:cubicBezTo>
                    <a:pt x="2" y="10"/>
                    <a:pt x="4" y="10"/>
                    <a:pt x="5" y="9"/>
                  </a:cubicBezTo>
                  <a:cubicBezTo>
                    <a:pt x="6" y="8"/>
                    <a:pt x="7" y="8"/>
                    <a:pt x="8" y="7"/>
                  </a:cubicBezTo>
                  <a:cubicBezTo>
                    <a:pt x="7" y="5"/>
                    <a:pt x="5" y="2"/>
                    <a:pt x="3" y="0"/>
                  </a:cubicBezTo>
                  <a:cubicBezTo>
                    <a:pt x="1" y="2"/>
                    <a:pt x="1" y="6"/>
                    <a:pt x="1"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331"/>
            <p:cNvSpPr>
              <a:spLocks/>
            </p:cNvSpPr>
            <p:nvPr/>
          </p:nvSpPr>
          <p:spPr bwMode="auto">
            <a:xfrm>
              <a:off x="6251542" y="4113235"/>
              <a:ext cx="46038" cy="123826"/>
            </a:xfrm>
            <a:custGeom>
              <a:avLst/>
              <a:gdLst>
                <a:gd name="T0" fmla="*/ 12 w 12"/>
                <a:gd name="T1" fmla="*/ 16 h 33"/>
                <a:gd name="T2" fmla="*/ 9 w 12"/>
                <a:gd name="T3" fmla="*/ 13 h 33"/>
                <a:gd name="T4" fmla="*/ 5 w 12"/>
                <a:gd name="T5" fmla="*/ 9 h 33"/>
                <a:gd name="T6" fmla="*/ 0 w 12"/>
                <a:gd name="T7" fmla="*/ 0 h 33"/>
                <a:gd name="T8" fmla="*/ 0 w 12"/>
                <a:gd name="T9" fmla="*/ 0 h 33"/>
                <a:gd name="T10" fmla="*/ 2 w 12"/>
                <a:gd name="T11" fmla="*/ 12 h 33"/>
                <a:gd name="T12" fmla="*/ 11 w 12"/>
                <a:gd name="T13" fmla="*/ 18 h 33"/>
                <a:gd name="T14" fmla="*/ 11 w 12"/>
                <a:gd name="T15" fmla="*/ 25 h 33"/>
                <a:gd name="T16" fmla="*/ 10 w 12"/>
                <a:gd name="T17" fmla="*/ 30 h 33"/>
                <a:gd name="T18" fmla="*/ 11 w 12"/>
                <a:gd name="T19" fmla="*/ 33 h 33"/>
                <a:gd name="T20" fmla="*/ 12 w 12"/>
                <a:gd name="T21" fmla="*/ 33 h 33"/>
                <a:gd name="T22" fmla="*/ 11 w 12"/>
                <a:gd name="T23" fmla="*/ 30 h 33"/>
                <a:gd name="T24" fmla="*/ 11 w 12"/>
                <a:gd name="T25" fmla="*/ 25 h 33"/>
                <a:gd name="T26" fmla="*/ 12 w 12"/>
                <a:gd name="T27" fmla="*/ 18 h 33"/>
                <a:gd name="T28" fmla="*/ 12 w 12"/>
                <a:gd name="T2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33">
                  <a:moveTo>
                    <a:pt x="12" y="16"/>
                  </a:moveTo>
                  <a:cubicBezTo>
                    <a:pt x="11" y="15"/>
                    <a:pt x="9" y="14"/>
                    <a:pt x="9" y="13"/>
                  </a:cubicBezTo>
                  <a:cubicBezTo>
                    <a:pt x="8" y="11"/>
                    <a:pt x="6" y="11"/>
                    <a:pt x="5" y="9"/>
                  </a:cubicBezTo>
                  <a:cubicBezTo>
                    <a:pt x="2" y="7"/>
                    <a:pt x="1" y="4"/>
                    <a:pt x="0" y="0"/>
                  </a:cubicBezTo>
                  <a:cubicBezTo>
                    <a:pt x="0" y="0"/>
                    <a:pt x="0" y="0"/>
                    <a:pt x="0" y="0"/>
                  </a:cubicBezTo>
                  <a:cubicBezTo>
                    <a:pt x="0" y="4"/>
                    <a:pt x="0" y="8"/>
                    <a:pt x="2" y="12"/>
                  </a:cubicBezTo>
                  <a:cubicBezTo>
                    <a:pt x="3" y="14"/>
                    <a:pt x="7" y="18"/>
                    <a:pt x="11" y="18"/>
                  </a:cubicBezTo>
                  <a:cubicBezTo>
                    <a:pt x="12" y="21"/>
                    <a:pt x="11" y="23"/>
                    <a:pt x="11" y="25"/>
                  </a:cubicBezTo>
                  <a:cubicBezTo>
                    <a:pt x="10" y="26"/>
                    <a:pt x="10" y="28"/>
                    <a:pt x="10" y="30"/>
                  </a:cubicBezTo>
                  <a:cubicBezTo>
                    <a:pt x="10" y="31"/>
                    <a:pt x="10" y="32"/>
                    <a:pt x="11" y="33"/>
                  </a:cubicBezTo>
                  <a:cubicBezTo>
                    <a:pt x="11" y="33"/>
                    <a:pt x="12" y="33"/>
                    <a:pt x="12" y="33"/>
                  </a:cubicBezTo>
                  <a:cubicBezTo>
                    <a:pt x="11" y="32"/>
                    <a:pt x="11" y="31"/>
                    <a:pt x="11" y="30"/>
                  </a:cubicBezTo>
                  <a:cubicBezTo>
                    <a:pt x="11" y="28"/>
                    <a:pt x="11" y="26"/>
                    <a:pt x="11" y="25"/>
                  </a:cubicBezTo>
                  <a:cubicBezTo>
                    <a:pt x="12" y="22"/>
                    <a:pt x="12" y="20"/>
                    <a:pt x="12" y="18"/>
                  </a:cubicBezTo>
                  <a:cubicBezTo>
                    <a:pt x="12" y="18"/>
                    <a:pt x="12" y="17"/>
                    <a:pt x="12"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332"/>
            <p:cNvSpPr>
              <a:spLocks noEditPoints="1"/>
            </p:cNvSpPr>
            <p:nvPr/>
          </p:nvSpPr>
          <p:spPr bwMode="auto">
            <a:xfrm>
              <a:off x="6256304" y="4041797"/>
              <a:ext cx="66675" cy="138113"/>
            </a:xfrm>
            <a:custGeom>
              <a:avLst/>
              <a:gdLst>
                <a:gd name="T0" fmla="*/ 14 w 18"/>
                <a:gd name="T1" fmla="*/ 23 h 37"/>
                <a:gd name="T2" fmla="*/ 13 w 18"/>
                <a:gd name="T3" fmla="*/ 27 h 37"/>
                <a:gd name="T4" fmla="*/ 12 w 18"/>
                <a:gd name="T5" fmla="*/ 23 h 37"/>
                <a:gd name="T6" fmla="*/ 12 w 18"/>
                <a:gd name="T7" fmla="*/ 20 h 37"/>
                <a:gd name="T8" fmla="*/ 12 w 18"/>
                <a:gd name="T9" fmla="*/ 17 h 37"/>
                <a:gd name="T10" fmla="*/ 14 w 18"/>
                <a:gd name="T11" fmla="*/ 15 h 37"/>
                <a:gd name="T12" fmla="*/ 14 w 18"/>
                <a:gd name="T13" fmla="*/ 15 h 37"/>
                <a:gd name="T14" fmla="*/ 16 w 18"/>
                <a:gd name="T15" fmla="*/ 14 h 37"/>
                <a:gd name="T16" fmla="*/ 15 w 18"/>
                <a:gd name="T17" fmla="*/ 14 h 37"/>
                <a:gd name="T18" fmla="*/ 14 w 18"/>
                <a:gd name="T19" fmla="*/ 15 h 37"/>
                <a:gd name="T20" fmla="*/ 12 w 18"/>
                <a:gd name="T21" fmla="*/ 16 h 37"/>
                <a:gd name="T22" fmla="*/ 11 w 18"/>
                <a:gd name="T23" fmla="*/ 17 h 37"/>
                <a:gd name="T24" fmla="*/ 11 w 18"/>
                <a:gd name="T25" fmla="*/ 16 h 37"/>
                <a:gd name="T26" fmla="*/ 11 w 18"/>
                <a:gd name="T27" fmla="*/ 12 h 37"/>
                <a:gd name="T28" fmla="*/ 11 w 18"/>
                <a:gd name="T29" fmla="*/ 9 h 37"/>
                <a:gd name="T30" fmla="*/ 12 w 18"/>
                <a:gd name="T31" fmla="*/ 6 h 37"/>
                <a:gd name="T32" fmla="*/ 10 w 18"/>
                <a:gd name="T33" fmla="*/ 11 h 37"/>
                <a:gd name="T34" fmla="*/ 10 w 18"/>
                <a:gd name="T35" fmla="*/ 11 h 37"/>
                <a:gd name="T36" fmla="*/ 9 w 18"/>
                <a:gd name="T37" fmla="*/ 4 h 37"/>
                <a:gd name="T38" fmla="*/ 9 w 18"/>
                <a:gd name="T39" fmla="*/ 9 h 37"/>
                <a:gd name="T40" fmla="*/ 9 w 18"/>
                <a:gd name="T41" fmla="*/ 14 h 37"/>
                <a:gd name="T42" fmla="*/ 11 w 18"/>
                <a:gd name="T43" fmla="*/ 23 h 37"/>
                <a:gd name="T44" fmla="*/ 12 w 18"/>
                <a:gd name="T45" fmla="*/ 27 h 37"/>
                <a:gd name="T46" fmla="*/ 11 w 18"/>
                <a:gd name="T47" fmla="*/ 31 h 37"/>
                <a:gd name="T48" fmla="*/ 10 w 18"/>
                <a:gd name="T49" fmla="*/ 27 h 37"/>
                <a:gd name="T50" fmla="*/ 8 w 18"/>
                <a:gd name="T51" fmla="*/ 22 h 37"/>
                <a:gd name="T52" fmla="*/ 5 w 18"/>
                <a:gd name="T53" fmla="*/ 16 h 37"/>
                <a:gd name="T54" fmla="*/ 4 w 18"/>
                <a:gd name="T55" fmla="*/ 10 h 37"/>
                <a:gd name="T56" fmla="*/ 6 w 18"/>
                <a:gd name="T57" fmla="*/ 19 h 37"/>
                <a:gd name="T58" fmla="*/ 9 w 18"/>
                <a:gd name="T59" fmla="*/ 25 h 37"/>
                <a:gd name="T60" fmla="*/ 9 w 18"/>
                <a:gd name="T61" fmla="*/ 28 h 37"/>
                <a:gd name="T62" fmla="*/ 10 w 18"/>
                <a:gd name="T63" fmla="*/ 33 h 37"/>
                <a:gd name="T64" fmla="*/ 10 w 18"/>
                <a:gd name="T65" fmla="*/ 34 h 37"/>
                <a:gd name="T66" fmla="*/ 6 w 18"/>
                <a:gd name="T67" fmla="*/ 30 h 37"/>
                <a:gd name="T68" fmla="*/ 1 w 18"/>
                <a:gd name="T69" fmla="*/ 25 h 37"/>
                <a:gd name="T70" fmla="*/ 0 w 18"/>
                <a:gd name="T71" fmla="*/ 20 h 37"/>
                <a:gd name="T72" fmla="*/ 2 w 18"/>
                <a:gd name="T73" fmla="*/ 27 h 37"/>
                <a:gd name="T74" fmla="*/ 4 w 18"/>
                <a:gd name="T75" fmla="*/ 28 h 37"/>
                <a:gd name="T76" fmla="*/ 7 w 18"/>
                <a:gd name="T77" fmla="*/ 32 h 37"/>
                <a:gd name="T78" fmla="*/ 10 w 18"/>
                <a:gd name="T79" fmla="*/ 35 h 37"/>
                <a:gd name="T80" fmla="*/ 10 w 18"/>
                <a:gd name="T81" fmla="*/ 37 h 37"/>
                <a:gd name="T82" fmla="*/ 11 w 18"/>
                <a:gd name="T83" fmla="*/ 34 h 37"/>
                <a:gd name="T84" fmla="*/ 12 w 18"/>
                <a:gd name="T85" fmla="*/ 32 h 37"/>
                <a:gd name="T86" fmla="*/ 13 w 18"/>
                <a:gd name="T87" fmla="*/ 32 h 37"/>
                <a:gd name="T88" fmla="*/ 14 w 18"/>
                <a:gd name="T89" fmla="*/ 31 h 37"/>
                <a:gd name="T90" fmla="*/ 16 w 18"/>
                <a:gd name="T91" fmla="*/ 29 h 37"/>
                <a:gd name="T92" fmla="*/ 18 w 18"/>
                <a:gd name="T93" fmla="*/ 27 h 37"/>
                <a:gd name="T94" fmla="*/ 16 w 18"/>
                <a:gd name="T95" fmla="*/ 29 h 37"/>
                <a:gd name="T96" fmla="*/ 13 w 18"/>
                <a:gd name="T97" fmla="*/ 31 h 37"/>
                <a:gd name="T98" fmla="*/ 13 w 18"/>
                <a:gd name="T99" fmla="*/ 31 h 37"/>
                <a:gd name="T100" fmla="*/ 12 w 18"/>
                <a:gd name="T101" fmla="*/ 32 h 37"/>
                <a:gd name="T102" fmla="*/ 13 w 18"/>
                <a:gd name="T103" fmla="*/ 28 h 37"/>
                <a:gd name="T104" fmla="*/ 15 w 18"/>
                <a:gd name="T105" fmla="*/ 23 h 37"/>
                <a:gd name="T106" fmla="*/ 16 w 18"/>
                <a:gd name="T107" fmla="*/ 21 h 37"/>
                <a:gd name="T108" fmla="*/ 18 w 18"/>
                <a:gd name="T109" fmla="*/ 18 h 37"/>
                <a:gd name="T110" fmla="*/ 15 w 18"/>
                <a:gd name="T111" fmla="*/ 22 h 37"/>
                <a:gd name="T112" fmla="*/ 11 w 18"/>
                <a:gd name="T113" fmla="*/ 17 h 37"/>
                <a:gd name="T114" fmla="*/ 11 w 18"/>
                <a:gd name="T115"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 h="37">
                  <a:moveTo>
                    <a:pt x="15" y="22"/>
                  </a:moveTo>
                  <a:cubicBezTo>
                    <a:pt x="15" y="22"/>
                    <a:pt x="14" y="23"/>
                    <a:pt x="14" y="23"/>
                  </a:cubicBezTo>
                  <a:cubicBezTo>
                    <a:pt x="14" y="24"/>
                    <a:pt x="14" y="24"/>
                    <a:pt x="14" y="24"/>
                  </a:cubicBezTo>
                  <a:cubicBezTo>
                    <a:pt x="13" y="25"/>
                    <a:pt x="13" y="26"/>
                    <a:pt x="13" y="27"/>
                  </a:cubicBezTo>
                  <a:cubicBezTo>
                    <a:pt x="13" y="26"/>
                    <a:pt x="13" y="25"/>
                    <a:pt x="13" y="25"/>
                  </a:cubicBezTo>
                  <a:cubicBezTo>
                    <a:pt x="13" y="24"/>
                    <a:pt x="13" y="23"/>
                    <a:pt x="12" y="23"/>
                  </a:cubicBezTo>
                  <a:cubicBezTo>
                    <a:pt x="12" y="22"/>
                    <a:pt x="12" y="21"/>
                    <a:pt x="12" y="20"/>
                  </a:cubicBezTo>
                  <a:cubicBezTo>
                    <a:pt x="12" y="20"/>
                    <a:pt x="12" y="20"/>
                    <a:pt x="12" y="20"/>
                  </a:cubicBezTo>
                  <a:cubicBezTo>
                    <a:pt x="12" y="19"/>
                    <a:pt x="12" y="19"/>
                    <a:pt x="12" y="18"/>
                  </a:cubicBezTo>
                  <a:cubicBezTo>
                    <a:pt x="12" y="18"/>
                    <a:pt x="12" y="18"/>
                    <a:pt x="12" y="17"/>
                  </a:cubicBezTo>
                  <a:cubicBezTo>
                    <a:pt x="12" y="17"/>
                    <a:pt x="12" y="16"/>
                    <a:pt x="13" y="16"/>
                  </a:cubicBezTo>
                  <a:cubicBezTo>
                    <a:pt x="13" y="16"/>
                    <a:pt x="13" y="15"/>
                    <a:pt x="14" y="15"/>
                  </a:cubicBezTo>
                  <a:cubicBezTo>
                    <a:pt x="14" y="15"/>
                    <a:pt x="14" y="15"/>
                    <a:pt x="14" y="15"/>
                  </a:cubicBezTo>
                  <a:cubicBezTo>
                    <a:pt x="14" y="15"/>
                    <a:pt x="14" y="15"/>
                    <a:pt x="14" y="15"/>
                  </a:cubicBezTo>
                  <a:cubicBezTo>
                    <a:pt x="15" y="15"/>
                    <a:pt x="15" y="14"/>
                    <a:pt x="15" y="14"/>
                  </a:cubicBezTo>
                  <a:cubicBezTo>
                    <a:pt x="15" y="14"/>
                    <a:pt x="16" y="14"/>
                    <a:pt x="16" y="14"/>
                  </a:cubicBezTo>
                  <a:cubicBezTo>
                    <a:pt x="17" y="13"/>
                    <a:pt x="17" y="13"/>
                    <a:pt x="17" y="13"/>
                  </a:cubicBezTo>
                  <a:cubicBezTo>
                    <a:pt x="17" y="13"/>
                    <a:pt x="16" y="14"/>
                    <a:pt x="15" y="14"/>
                  </a:cubicBezTo>
                  <a:cubicBezTo>
                    <a:pt x="15" y="14"/>
                    <a:pt x="14" y="14"/>
                    <a:pt x="14" y="14"/>
                  </a:cubicBezTo>
                  <a:cubicBezTo>
                    <a:pt x="14" y="14"/>
                    <a:pt x="14" y="15"/>
                    <a:pt x="14" y="15"/>
                  </a:cubicBezTo>
                  <a:cubicBezTo>
                    <a:pt x="14" y="15"/>
                    <a:pt x="14" y="15"/>
                    <a:pt x="14" y="15"/>
                  </a:cubicBezTo>
                  <a:cubicBezTo>
                    <a:pt x="13" y="15"/>
                    <a:pt x="13" y="15"/>
                    <a:pt x="12" y="16"/>
                  </a:cubicBezTo>
                  <a:cubicBezTo>
                    <a:pt x="12" y="16"/>
                    <a:pt x="12" y="16"/>
                    <a:pt x="11" y="17"/>
                  </a:cubicBezTo>
                  <a:cubicBezTo>
                    <a:pt x="11" y="17"/>
                    <a:pt x="11" y="17"/>
                    <a:pt x="11" y="17"/>
                  </a:cubicBezTo>
                  <a:cubicBezTo>
                    <a:pt x="11" y="17"/>
                    <a:pt x="11" y="17"/>
                    <a:pt x="11" y="17"/>
                  </a:cubicBezTo>
                  <a:cubicBezTo>
                    <a:pt x="11" y="16"/>
                    <a:pt x="11" y="16"/>
                    <a:pt x="11" y="16"/>
                  </a:cubicBezTo>
                  <a:cubicBezTo>
                    <a:pt x="11" y="15"/>
                    <a:pt x="11" y="15"/>
                    <a:pt x="11" y="14"/>
                  </a:cubicBezTo>
                  <a:cubicBezTo>
                    <a:pt x="11" y="13"/>
                    <a:pt x="11" y="13"/>
                    <a:pt x="11" y="12"/>
                  </a:cubicBezTo>
                  <a:cubicBezTo>
                    <a:pt x="11" y="11"/>
                    <a:pt x="11" y="11"/>
                    <a:pt x="11" y="10"/>
                  </a:cubicBezTo>
                  <a:cubicBezTo>
                    <a:pt x="11" y="10"/>
                    <a:pt x="11" y="9"/>
                    <a:pt x="11" y="9"/>
                  </a:cubicBezTo>
                  <a:cubicBezTo>
                    <a:pt x="11" y="8"/>
                    <a:pt x="12" y="8"/>
                    <a:pt x="12" y="7"/>
                  </a:cubicBezTo>
                  <a:cubicBezTo>
                    <a:pt x="12" y="7"/>
                    <a:pt x="12" y="6"/>
                    <a:pt x="12" y="6"/>
                  </a:cubicBezTo>
                  <a:cubicBezTo>
                    <a:pt x="12" y="7"/>
                    <a:pt x="11" y="8"/>
                    <a:pt x="11" y="9"/>
                  </a:cubicBezTo>
                  <a:cubicBezTo>
                    <a:pt x="11" y="9"/>
                    <a:pt x="10" y="10"/>
                    <a:pt x="10" y="11"/>
                  </a:cubicBezTo>
                  <a:cubicBezTo>
                    <a:pt x="10" y="12"/>
                    <a:pt x="10" y="13"/>
                    <a:pt x="10" y="13"/>
                  </a:cubicBezTo>
                  <a:cubicBezTo>
                    <a:pt x="10" y="13"/>
                    <a:pt x="10" y="12"/>
                    <a:pt x="10" y="11"/>
                  </a:cubicBezTo>
                  <a:cubicBezTo>
                    <a:pt x="10" y="11"/>
                    <a:pt x="9" y="10"/>
                    <a:pt x="9" y="9"/>
                  </a:cubicBezTo>
                  <a:cubicBezTo>
                    <a:pt x="9" y="8"/>
                    <a:pt x="9" y="6"/>
                    <a:pt x="9" y="4"/>
                  </a:cubicBezTo>
                  <a:cubicBezTo>
                    <a:pt x="9" y="3"/>
                    <a:pt x="9" y="1"/>
                    <a:pt x="9" y="0"/>
                  </a:cubicBezTo>
                  <a:cubicBezTo>
                    <a:pt x="9" y="3"/>
                    <a:pt x="9" y="6"/>
                    <a:pt x="9" y="9"/>
                  </a:cubicBezTo>
                  <a:cubicBezTo>
                    <a:pt x="9" y="10"/>
                    <a:pt x="9" y="11"/>
                    <a:pt x="9" y="11"/>
                  </a:cubicBezTo>
                  <a:cubicBezTo>
                    <a:pt x="9" y="12"/>
                    <a:pt x="9" y="13"/>
                    <a:pt x="9" y="14"/>
                  </a:cubicBezTo>
                  <a:cubicBezTo>
                    <a:pt x="10" y="15"/>
                    <a:pt x="10" y="17"/>
                    <a:pt x="11" y="18"/>
                  </a:cubicBezTo>
                  <a:cubicBezTo>
                    <a:pt x="11" y="20"/>
                    <a:pt x="11" y="21"/>
                    <a:pt x="11" y="23"/>
                  </a:cubicBezTo>
                  <a:cubicBezTo>
                    <a:pt x="12" y="23"/>
                    <a:pt x="12" y="24"/>
                    <a:pt x="12" y="25"/>
                  </a:cubicBezTo>
                  <a:cubicBezTo>
                    <a:pt x="12" y="26"/>
                    <a:pt x="12" y="26"/>
                    <a:pt x="12" y="27"/>
                  </a:cubicBezTo>
                  <a:cubicBezTo>
                    <a:pt x="11" y="28"/>
                    <a:pt x="11" y="29"/>
                    <a:pt x="11" y="29"/>
                  </a:cubicBezTo>
                  <a:cubicBezTo>
                    <a:pt x="11" y="30"/>
                    <a:pt x="11" y="30"/>
                    <a:pt x="11" y="31"/>
                  </a:cubicBezTo>
                  <a:cubicBezTo>
                    <a:pt x="10" y="30"/>
                    <a:pt x="10" y="29"/>
                    <a:pt x="10" y="28"/>
                  </a:cubicBezTo>
                  <a:cubicBezTo>
                    <a:pt x="10" y="28"/>
                    <a:pt x="10" y="27"/>
                    <a:pt x="10" y="27"/>
                  </a:cubicBezTo>
                  <a:cubicBezTo>
                    <a:pt x="10" y="26"/>
                    <a:pt x="10" y="26"/>
                    <a:pt x="9" y="25"/>
                  </a:cubicBezTo>
                  <a:cubicBezTo>
                    <a:pt x="9" y="24"/>
                    <a:pt x="8" y="23"/>
                    <a:pt x="8" y="22"/>
                  </a:cubicBezTo>
                  <a:cubicBezTo>
                    <a:pt x="7" y="21"/>
                    <a:pt x="7" y="20"/>
                    <a:pt x="6" y="19"/>
                  </a:cubicBezTo>
                  <a:cubicBezTo>
                    <a:pt x="6" y="18"/>
                    <a:pt x="5" y="17"/>
                    <a:pt x="5" y="16"/>
                  </a:cubicBezTo>
                  <a:cubicBezTo>
                    <a:pt x="5" y="15"/>
                    <a:pt x="4" y="14"/>
                    <a:pt x="4" y="13"/>
                  </a:cubicBezTo>
                  <a:cubicBezTo>
                    <a:pt x="4" y="12"/>
                    <a:pt x="4" y="11"/>
                    <a:pt x="4" y="10"/>
                  </a:cubicBezTo>
                  <a:cubicBezTo>
                    <a:pt x="4" y="12"/>
                    <a:pt x="4" y="14"/>
                    <a:pt x="5" y="16"/>
                  </a:cubicBezTo>
                  <a:cubicBezTo>
                    <a:pt x="5" y="17"/>
                    <a:pt x="5" y="18"/>
                    <a:pt x="6" y="19"/>
                  </a:cubicBezTo>
                  <a:cubicBezTo>
                    <a:pt x="6" y="20"/>
                    <a:pt x="7" y="21"/>
                    <a:pt x="7" y="22"/>
                  </a:cubicBezTo>
                  <a:cubicBezTo>
                    <a:pt x="8" y="23"/>
                    <a:pt x="8" y="24"/>
                    <a:pt x="9" y="25"/>
                  </a:cubicBezTo>
                  <a:cubicBezTo>
                    <a:pt x="9" y="26"/>
                    <a:pt x="9" y="26"/>
                    <a:pt x="9" y="27"/>
                  </a:cubicBezTo>
                  <a:cubicBezTo>
                    <a:pt x="9" y="27"/>
                    <a:pt x="9" y="28"/>
                    <a:pt x="9" y="28"/>
                  </a:cubicBezTo>
                  <a:cubicBezTo>
                    <a:pt x="10" y="30"/>
                    <a:pt x="10" y="31"/>
                    <a:pt x="10" y="32"/>
                  </a:cubicBezTo>
                  <a:cubicBezTo>
                    <a:pt x="10" y="32"/>
                    <a:pt x="10" y="33"/>
                    <a:pt x="10" y="33"/>
                  </a:cubicBezTo>
                  <a:cubicBezTo>
                    <a:pt x="10" y="33"/>
                    <a:pt x="10" y="34"/>
                    <a:pt x="10" y="34"/>
                  </a:cubicBezTo>
                  <a:cubicBezTo>
                    <a:pt x="10" y="34"/>
                    <a:pt x="10" y="34"/>
                    <a:pt x="10" y="34"/>
                  </a:cubicBezTo>
                  <a:cubicBezTo>
                    <a:pt x="9" y="33"/>
                    <a:pt x="9" y="32"/>
                    <a:pt x="8" y="31"/>
                  </a:cubicBezTo>
                  <a:cubicBezTo>
                    <a:pt x="7" y="31"/>
                    <a:pt x="7" y="30"/>
                    <a:pt x="6" y="30"/>
                  </a:cubicBezTo>
                  <a:cubicBezTo>
                    <a:pt x="6" y="29"/>
                    <a:pt x="5" y="29"/>
                    <a:pt x="4" y="28"/>
                  </a:cubicBezTo>
                  <a:cubicBezTo>
                    <a:pt x="3" y="27"/>
                    <a:pt x="2" y="26"/>
                    <a:pt x="1" y="25"/>
                  </a:cubicBezTo>
                  <a:cubicBezTo>
                    <a:pt x="1" y="24"/>
                    <a:pt x="1" y="23"/>
                    <a:pt x="0" y="23"/>
                  </a:cubicBezTo>
                  <a:cubicBezTo>
                    <a:pt x="0" y="22"/>
                    <a:pt x="0" y="21"/>
                    <a:pt x="0" y="20"/>
                  </a:cubicBezTo>
                  <a:cubicBezTo>
                    <a:pt x="0" y="22"/>
                    <a:pt x="0" y="24"/>
                    <a:pt x="1" y="25"/>
                  </a:cubicBezTo>
                  <a:cubicBezTo>
                    <a:pt x="1" y="26"/>
                    <a:pt x="2" y="26"/>
                    <a:pt x="2" y="27"/>
                  </a:cubicBezTo>
                  <a:cubicBezTo>
                    <a:pt x="3" y="27"/>
                    <a:pt x="3" y="28"/>
                    <a:pt x="3" y="28"/>
                  </a:cubicBezTo>
                  <a:cubicBezTo>
                    <a:pt x="3" y="28"/>
                    <a:pt x="3" y="28"/>
                    <a:pt x="4" y="28"/>
                  </a:cubicBezTo>
                  <a:cubicBezTo>
                    <a:pt x="4" y="28"/>
                    <a:pt x="4" y="29"/>
                    <a:pt x="4" y="29"/>
                  </a:cubicBezTo>
                  <a:cubicBezTo>
                    <a:pt x="5" y="30"/>
                    <a:pt x="6" y="31"/>
                    <a:pt x="7" y="32"/>
                  </a:cubicBezTo>
                  <a:cubicBezTo>
                    <a:pt x="8" y="33"/>
                    <a:pt x="8" y="33"/>
                    <a:pt x="9" y="34"/>
                  </a:cubicBezTo>
                  <a:cubicBezTo>
                    <a:pt x="9" y="34"/>
                    <a:pt x="10" y="35"/>
                    <a:pt x="10" y="35"/>
                  </a:cubicBezTo>
                  <a:cubicBezTo>
                    <a:pt x="10" y="35"/>
                    <a:pt x="10" y="36"/>
                    <a:pt x="10" y="36"/>
                  </a:cubicBezTo>
                  <a:cubicBezTo>
                    <a:pt x="10" y="37"/>
                    <a:pt x="10" y="37"/>
                    <a:pt x="10" y="37"/>
                  </a:cubicBezTo>
                  <a:cubicBezTo>
                    <a:pt x="11" y="37"/>
                    <a:pt x="11" y="37"/>
                    <a:pt x="11" y="36"/>
                  </a:cubicBezTo>
                  <a:cubicBezTo>
                    <a:pt x="11" y="35"/>
                    <a:pt x="11" y="35"/>
                    <a:pt x="11" y="34"/>
                  </a:cubicBezTo>
                  <a:cubicBezTo>
                    <a:pt x="11" y="34"/>
                    <a:pt x="11" y="33"/>
                    <a:pt x="11" y="33"/>
                  </a:cubicBezTo>
                  <a:cubicBezTo>
                    <a:pt x="11" y="33"/>
                    <a:pt x="12" y="32"/>
                    <a:pt x="12" y="32"/>
                  </a:cubicBezTo>
                  <a:cubicBezTo>
                    <a:pt x="12" y="32"/>
                    <a:pt x="12" y="32"/>
                    <a:pt x="13" y="32"/>
                  </a:cubicBezTo>
                  <a:cubicBezTo>
                    <a:pt x="13" y="32"/>
                    <a:pt x="13" y="32"/>
                    <a:pt x="13" y="32"/>
                  </a:cubicBezTo>
                  <a:cubicBezTo>
                    <a:pt x="13" y="31"/>
                    <a:pt x="13" y="31"/>
                    <a:pt x="13" y="31"/>
                  </a:cubicBezTo>
                  <a:cubicBezTo>
                    <a:pt x="13" y="31"/>
                    <a:pt x="14" y="31"/>
                    <a:pt x="14" y="31"/>
                  </a:cubicBezTo>
                  <a:cubicBezTo>
                    <a:pt x="14" y="31"/>
                    <a:pt x="14" y="31"/>
                    <a:pt x="15" y="31"/>
                  </a:cubicBezTo>
                  <a:cubicBezTo>
                    <a:pt x="15" y="30"/>
                    <a:pt x="16" y="29"/>
                    <a:pt x="16" y="29"/>
                  </a:cubicBezTo>
                  <a:cubicBezTo>
                    <a:pt x="16" y="29"/>
                    <a:pt x="17" y="28"/>
                    <a:pt x="17" y="28"/>
                  </a:cubicBezTo>
                  <a:cubicBezTo>
                    <a:pt x="17" y="28"/>
                    <a:pt x="17" y="27"/>
                    <a:pt x="18" y="27"/>
                  </a:cubicBezTo>
                  <a:cubicBezTo>
                    <a:pt x="17" y="27"/>
                    <a:pt x="17" y="28"/>
                    <a:pt x="17" y="28"/>
                  </a:cubicBezTo>
                  <a:cubicBezTo>
                    <a:pt x="17" y="28"/>
                    <a:pt x="16" y="28"/>
                    <a:pt x="16" y="29"/>
                  </a:cubicBezTo>
                  <a:cubicBezTo>
                    <a:pt x="15" y="29"/>
                    <a:pt x="15" y="30"/>
                    <a:pt x="14" y="30"/>
                  </a:cubicBezTo>
                  <a:cubicBezTo>
                    <a:pt x="14" y="30"/>
                    <a:pt x="14" y="31"/>
                    <a:pt x="13" y="31"/>
                  </a:cubicBezTo>
                  <a:cubicBezTo>
                    <a:pt x="13" y="31"/>
                    <a:pt x="13" y="31"/>
                    <a:pt x="13" y="31"/>
                  </a:cubicBezTo>
                  <a:cubicBezTo>
                    <a:pt x="13" y="31"/>
                    <a:pt x="13" y="31"/>
                    <a:pt x="13" y="31"/>
                  </a:cubicBezTo>
                  <a:cubicBezTo>
                    <a:pt x="13" y="31"/>
                    <a:pt x="12" y="31"/>
                    <a:pt x="12" y="31"/>
                  </a:cubicBezTo>
                  <a:cubicBezTo>
                    <a:pt x="12" y="31"/>
                    <a:pt x="12" y="31"/>
                    <a:pt x="12" y="32"/>
                  </a:cubicBezTo>
                  <a:cubicBezTo>
                    <a:pt x="12" y="31"/>
                    <a:pt x="12" y="31"/>
                    <a:pt x="12" y="31"/>
                  </a:cubicBezTo>
                  <a:cubicBezTo>
                    <a:pt x="13" y="28"/>
                    <a:pt x="13" y="28"/>
                    <a:pt x="13" y="28"/>
                  </a:cubicBezTo>
                  <a:cubicBezTo>
                    <a:pt x="13" y="26"/>
                    <a:pt x="14" y="25"/>
                    <a:pt x="14" y="24"/>
                  </a:cubicBezTo>
                  <a:cubicBezTo>
                    <a:pt x="15" y="23"/>
                    <a:pt x="15" y="23"/>
                    <a:pt x="15" y="23"/>
                  </a:cubicBezTo>
                  <a:cubicBezTo>
                    <a:pt x="15" y="23"/>
                    <a:pt x="15" y="23"/>
                    <a:pt x="15" y="22"/>
                  </a:cubicBezTo>
                  <a:cubicBezTo>
                    <a:pt x="15" y="22"/>
                    <a:pt x="16" y="21"/>
                    <a:pt x="16" y="21"/>
                  </a:cubicBezTo>
                  <a:cubicBezTo>
                    <a:pt x="16" y="20"/>
                    <a:pt x="17" y="20"/>
                    <a:pt x="17" y="19"/>
                  </a:cubicBezTo>
                  <a:cubicBezTo>
                    <a:pt x="18" y="19"/>
                    <a:pt x="18" y="18"/>
                    <a:pt x="18" y="18"/>
                  </a:cubicBezTo>
                  <a:cubicBezTo>
                    <a:pt x="17" y="19"/>
                    <a:pt x="17" y="20"/>
                    <a:pt x="16" y="21"/>
                  </a:cubicBezTo>
                  <a:cubicBezTo>
                    <a:pt x="15" y="21"/>
                    <a:pt x="15" y="22"/>
                    <a:pt x="15" y="22"/>
                  </a:cubicBezTo>
                  <a:close/>
                  <a:moveTo>
                    <a:pt x="11" y="17"/>
                  </a:moveTo>
                  <a:cubicBezTo>
                    <a:pt x="11" y="17"/>
                    <a:pt x="11" y="17"/>
                    <a:pt x="11" y="17"/>
                  </a:cubicBezTo>
                  <a:cubicBezTo>
                    <a:pt x="11" y="17"/>
                    <a:pt x="11" y="17"/>
                    <a:pt x="11" y="17"/>
                  </a:cubicBezTo>
                  <a:cubicBezTo>
                    <a:pt x="11" y="17"/>
                    <a:pt x="11" y="17"/>
                    <a:pt x="11" y="1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333"/>
            <p:cNvSpPr>
              <a:spLocks/>
            </p:cNvSpPr>
            <p:nvPr/>
          </p:nvSpPr>
          <p:spPr bwMode="auto">
            <a:xfrm>
              <a:off x="4029028" y="3805258"/>
              <a:ext cx="450853" cy="254002"/>
            </a:xfrm>
            <a:custGeom>
              <a:avLst/>
              <a:gdLst>
                <a:gd name="T0" fmla="*/ 48 w 120"/>
                <a:gd name="T1" fmla="*/ 10 h 68"/>
                <a:gd name="T2" fmla="*/ 37 w 120"/>
                <a:gd name="T3" fmla="*/ 6 h 68"/>
                <a:gd name="T4" fmla="*/ 19 w 120"/>
                <a:gd name="T5" fmla="*/ 1 h 68"/>
                <a:gd name="T6" fmla="*/ 8 w 120"/>
                <a:gd name="T7" fmla="*/ 0 h 68"/>
                <a:gd name="T8" fmla="*/ 0 w 120"/>
                <a:gd name="T9" fmla="*/ 0 h 68"/>
                <a:gd name="T10" fmla="*/ 7 w 120"/>
                <a:gd name="T11" fmla="*/ 14 h 68"/>
                <a:gd name="T12" fmla="*/ 11 w 120"/>
                <a:gd name="T13" fmla="*/ 31 h 68"/>
                <a:gd name="T14" fmla="*/ 18 w 120"/>
                <a:gd name="T15" fmla="*/ 46 h 68"/>
                <a:gd name="T16" fmla="*/ 34 w 120"/>
                <a:gd name="T17" fmla="*/ 60 h 68"/>
                <a:gd name="T18" fmla="*/ 58 w 120"/>
                <a:gd name="T19" fmla="*/ 68 h 68"/>
                <a:gd name="T20" fmla="*/ 75 w 120"/>
                <a:gd name="T21" fmla="*/ 65 h 68"/>
                <a:gd name="T22" fmla="*/ 85 w 120"/>
                <a:gd name="T23" fmla="*/ 58 h 68"/>
                <a:gd name="T24" fmla="*/ 91 w 120"/>
                <a:gd name="T25" fmla="*/ 49 h 68"/>
                <a:gd name="T26" fmla="*/ 91 w 120"/>
                <a:gd name="T27" fmla="*/ 31 h 68"/>
                <a:gd name="T28" fmla="*/ 104 w 120"/>
                <a:gd name="T29" fmla="*/ 31 h 68"/>
                <a:gd name="T30" fmla="*/ 119 w 120"/>
                <a:gd name="T31" fmla="*/ 40 h 68"/>
                <a:gd name="T32" fmla="*/ 120 w 120"/>
                <a:gd name="T33" fmla="*/ 39 h 68"/>
                <a:gd name="T34" fmla="*/ 120 w 120"/>
                <a:gd name="T35" fmla="*/ 39 h 68"/>
                <a:gd name="T36" fmla="*/ 116 w 120"/>
                <a:gd name="T37" fmla="*/ 34 h 68"/>
                <a:gd name="T38" fmla="*/ 112 w 120"/>
                <a:gd name="T39" fmla="*/ 32 h 68"/>
                <a:gd name="T40" fmla="*/ 108 w 120"/>
                <a:gd name="T41" fmla="*/ 31 h 68"/>
                <a:gd name="T42" fmla="*/ 90 w 120"/>
                <a:gd name="T43" fmla="*/ 30 h 68"/>
                <a:gd name="T44" fmla="*/ 81 w 120"/>
                <a:gd name="T45" fmla="*/ 21 h 68"/>
                <a:gd name="T46" fmla="*/ 65 w 120"/>
                <a:gd name="T47" fmla="*/ 16 h 68"/>
                <a:gd name="T48" fmla="*/ 61 w 120"/>
                <a:gd name="T49" fmla="*/ 15 h 68"/>
                <a:gd name="T50" fmla="*/ 61 w 120"/>
                <a:gd name="T51" fmla="*/ 15 h 68"/>
                <a:gd name="T52" fmla="*/ 63 w 120"/>
                <a:gd name="T53" fmla="*/ 16 h 68"/>
                <a:gd name="T54" fmla="*/ 63 w 120"/>
                <a:gd name="T55" fmla="*/ 16 h 68"/>
                <a:gd name="T56" fmla="*/ 63 w 120"/>
                <a:gd name="T57" fmla="*/ 16 h 68"/>
                <a:gd name="T58" fmla="*/ 62 w 120"/>
                <a:gd name="T59" fmla="*/ 15 h 68"/>
                <a:gd name="T60" fmla="*/ 62 w 120"/>
                <a:gd name="T61" fmla="*/ 15 h 68"/>
                <a:gd name="T62" fmla="*/ 48 w 120"/>
                <a:gd name="T63" fmla="*/ 1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68">
                  <a:moveTo>
                    <a:pt x="48" y="10"/>
                  </a:moveTo>
                  <a:cubicBezTo>
                    <a:pt x="37" y="6"/>
                    <a:pt x="37" y="6"/>
                    <a:pt x="37" y="6"/>
                  </a:cubicBezTo>
                  <a:cubicBezTo>
                    <a:pt x="31" y="3"/>
                    <a:pt x="25" y="2"/>
                    <a:pt x="19" y="1"/>
                  </a:cubicBezTo>
                  <a:cubicBezTo>
                    <a:pt x="17" y="1"/>
                    <a:pt x="12" y="0"/>
                    <a:pt x="8" y="0"/>
                  </a:cubicBezTo>
                  <a:cubicBezTo>
                    <a:pt x="3" y="0"/>
                    <a:pt x="0" y="0"/>
                    <a:pt x="0" y="0"/>
                  </a:cubicBezTo>
                  <a:cubicBezTo>
                    <a:pt x="4" y="3"/>
                    <a:pt x="6" y="8"/>
                    <a:pt x="7" y="14"/>
                  </a:cubicBezTo>
                  <a:cubicBezTo>
                    <a:pt x="8" y="19"/>
                    <a:pt x="9" y="25"/>
                    <a:pt x="11" y="31"/>
                  </a:cubicBezTo>
                  <a:cubicBezTo>
                    <a:pt x="12" y="36"/>
                    <a:pt x="15" y="40"/>
                    <a:pt x="18" y="46"/>
                  </a:cubicBezTo>
                  <a:cubicBezTo>
                    <a:pt x="22" y="51"/>
                    <a:pt x="27" y="56"/>
                    <a:pt x="34" y="60"/>
                  </a:cubicBezTo>
                  <a:cubicBezTo>
                    <a:pt x="37" y="63"/>
                    <a:pt x="56" y="68"/>
                    <a:pt x="58" y="68"/>
                  </a:cubicBezTo>
                  <a:cubicBezTo>
                    <a:pt x="62" y="68"/>
                    <a:pt x="73" y="65"/>
                    <a:pt x="75" y="65"/>
                  </a:cubicBezTo>
                  <a:cubicBezTo>
                    <a:pt x="79" y="63"/>
                    <a:pt x="82" y="60"/>
                    <a:pt x="85" y="58"/>
                  </a:cubicBezTo>
                  <a:cubicBezTo>
                    <a:pt x="88" y="55"/>
                    <a:pt x="89" y="52"/>
                    <a:pt x="91" y="49"/>
                  </a:cubicBezTo>
                  <a:cubicBezTo>
                    <a:pt x="93" y="43"/>
                    <a:pt x="93" y="37"/>
                    <a:pt x="91" y="31"/>
                  </a:cubicBezTo>
                  <a:cubicBezTo>
                    <a:pt x="95" y="30"/>
                    <a:pt x="99" y="30"/>
                    <a:pt x="104" y="31"/>
                  </a:cubicBezTo>
                  <a:cubicBezTo>
                    <a:pt x="110" y="32"/>
                    <a:pt x="117" y="34"/>
                    <a:pt x="119" y="40"/>
                  </a:cubicBezTo>
                  <a:cubicBezTo>
                    <a:pt x="120" y="39"/>
                    <a:pt x="120" y="39"/>
                    <a:pt x="120" y="39"/>
                  </a:cubicBezTo>
                  <a:cubicBezTo>
                    <a:pt x="120" y="39"/>
                    <a:pt x="120" y="39"/>
                    <a:pt x="120" y="39"/>
                  </a:cubicBezTo>
                  <a:cubicBezTo>
                    <a:pt x="120" y="38"/>
                    <a:pt x="119" y="36"/>
                    <a:pt x="116" y="34"/>
                  </a:cubicBezTo>
                  <a:cubicBezTo>
                    <a:pt x="115" y="33"/>
                    <a:pt x="114" y="33"/>
                    <a:pt x="112" y="32"/>
                  </a:cubicBezTo>
                  <a:cubicBezTo>
                    <a:pt x="111" y="31"/>
                    <a:pt x="109" y="31"/>
                    <a:pt x="108" y="31"/>
                  </a:cubicBezTo>
                  <a:cubicBezTo>
                    <a:pt x="101" y="29"/>
                    <a:pt x="95" y="29"/>
                    <a:pt x="90" y="30"/>
                  </a:cubicBezTo>
                  <a:cubicBezTo>
                    <a:pt x="88" y="26"/>
                    <a:pt x="85" y="23"/>
                    <a:pt x="81" y="21"/>
                  </a:cubicBezTo>
                  <a:cubicBezTo>
                    <a:pt x="76" y="18"/>
                    <a:pt x="71" y="17"/>
                    <a:pt x="65" y="16"/>
                  </a:cubicBezTo>
                  <a:cubicBezTo>
                    <a:pt x="64" y="16"/>
                    <a:pt x="62" y="16"/>
                    <a:pt x="61" y="15"/>
                  </a:cubicBezTo>
                  <a:cubicBezTo>
                    <a:pt x="61" y="15"/>
                    <a:pt x="61" y="15"/>
                    <a:pt x="61" y="15"/>
                  </a:cubicBezTo>
                  <a:cubicBezTo>
                    <a:pt x="63" y="16"/>
                    <a:pt x="63" y="16"/>
                    <a:pt x="63" y="16"/>
                  </a:cubicBezTo>
                  <a:cubicBezTo>
                    <a:pt x="63" y="16"/>
                    <a:pt x="63" y="16"/>
                    <a:pt x="63" y="16"/>
                  </a:cubicBezTo>
                  <a:cubicBezTo>
                    <a:pt x="63" y="16"/>
                    <a:pt x="63" y="16"/>
                    <a:pt x="63" y="16"/>
                  </a:cubicBezTo>
                  <a:cubicBezTo>
                    <a:pt x="62" y="15"/>
                    <a:pt x="62" y="15"/>
                    <a:pt x="62" y="15"/>
                  </a:cubicBezTo>
                  <a:cubicBezTo>
                    <a:pt x="62" y="15"/>
                    <a:pt x="62" y="15"/>
                    <a:pt x="62" y="15"/>
                  </a:cubicBezTo>
                  <a:cubicBezTo>
                    <a:pt x="62" y="15"/>
                    <a:pt x="51" y="11"/>
                    <a:pt x="48" y="10"/>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334"/>
            <p:cNvSpPr>
              <a:spLocks/>
            </p:cNvSpPr>
            <p:nvPr/>
          </p:nvSpPr>
          <p:spPr bwMode="auto">
            <a:xfrm>
              <a:off x="4444956" y="5930935"/>
              <a:ext cx="331789" cy="327027"/>
            </a:xfrm>
            <a:custGeom>
              <a:avLst/>
              <a:gdLst>
                <a:gd name="T0" fmla="*/ 18 w 88"/>
                <a:gd name="T1" fmla="*/ 19 h 87"/>
                <a:gd name="T2" fmla="*/ 2 w 88"/>
                <a:gd name="T3" fmla="*/ 46 h 87"/>
                <a:gd name="T4" fmla="*/ 2 w 88"/>
                <a:gd name="T5" fmla="*/ 67 h 87"/>
                <a:gd name="T6" fmla="*/ 3 w 88"/>
                <a:gd name="T7" fmla="*/ 79 h 87"/>
                <a:gd name="T8" fmla="*/ 5 w 88"/>
                <a:gd name="T9" fmla="*/ 87 h 87"/>
                <a:gd name="T10" fmla="*/ 18 w 88"/>
                <a:gd name="T11" fmla="*/ 77 h 87"/>
                <a:gd name="T12" fmla="*/ 33 w 88"/>
                <a:gd name="T13" fmla="*/ 72 h 87"/>
                <a:gd name="T14" fmla="*/ 55 w 88"/>
                <a:gd name="T15" fmla="*/ 65 h 87"/>
                <a:gd name="T16" fmla="*/ 75 w 88"/>
                <a:gd name="T17" fmla="*/ 53 h 87"/>
                <a:gd name="T18" fmla="*/ 87 w 88"/>
                <a:gd name="T19" fmla="*/ 33 h 87"/>
                <a:gd name="T20" fmla="*/ 83 w 88"/>
                <a:gd name="T21" fmla="*/ 13 h 87"/>
                <a:gd name="T22" fmla="*/ 52 w 88"/>
                <a:gd name="T23" fmla="*/ 3 h 87"/>
                <a:gd name="T24" fmla="*/ 34 w 88"/>
                <a:gd name="T25" fmla="*/ 9 h 87"/>
                <a:gd name="T26" fmla="*/ 18 w 88"/>
                <a:gd name="T27" fmla="*/ 1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87">
                  <a:moveTo>
                    <a:pt x="18" y="19"/>
                  </a:moveTo>
                  <a:cubicBezTo>
                    <a:pt x="8" y="28"/>
                    <a:pt x="4" y="37"/>
                    <a:pt x="2" y="46"/>
                  </a:cubicBezTo>
                  <a:cubicBezTo>
                    <a:pt x="0" y="53"/>
                    <a:pt x="0" y="60"/>
                    <a:pt x="2" y="67"/>
                  </a:cubicBezTo>
                  <a:cubicBezTo>
                    <a:pt x="2" y="69"/>
                    <a:pt x="3" y="74"/>
                    <a:pt x="3" y="79"/>
                  </a:cubicBezTo>
                  <a:cubicBezTo>
                    <a:pt x="4" y="83"/>
                    <a:pt x="5" y="87"/>
                    <a:pt x="5" y="87"/>
                  </a:cubicBezTo>
                  <a:cubicBezTo>
                    <a:pt x="8" y="82"/>
                    <a:pt x="13" y="79"/>
                    <a:pt x="18" y="77"/>
                  </a:cubicBezTo>
                  <a:cubicBezTo>
                    <a:pt x="23" y="75"/>
                    <a:pt x="28" y="74"/>
                    <a:pt x="33" y="72"/>
                  </a:cubicBezTo>
                  <a:cubicBezTo>
                    <a:pt x="40" y="70"/>
                    <a:pt x="47" y="68"/>
                    <a:pt x="55" y="65"/>
                  </a:cubicBezTo>
                  <a:cubicBezTo>
                    <a:pt x="62" y="61"/>
                    <a:pt x="69" y="58"/>
                    <a:pt x="75" y="53"/>
                  </a:cubicBezTo>
                  <a:cubicBezTo>
                    <a:pt x="82" y="47"/>
                    <a:pt x="86" y="40"/>
                    <a:pt x="87" y="33"/>
                  </a:cubicBezTo>
                  <a:cubicBezTo>
                    <a:pt x="88" y="26"/>
                    <a:pt x="87" y="19"/>
                    <a:pt x="83" y="13"/>
                  </a:cubicBezTo>
                  <a:cubicBezTo>
                    <a:pt x="78" y="6"/>
                    <a:pt x="66" y="0"/>
                    <a:pt x="52" y="3"/>
                  </a:cubicBezTo>
                  <a:cubicBezTo>
                    <a:pt x="46" y="4"/>
                    <a:pt x="40" y="6"/>
                    <a:pt x="34" y="9"/>
                  </a:cubicBezTo>
                  <a:cubicBezTo>
                    <a:pt x="28" y="12"/>
                    <a:pt x="22" y="16"/>
                    <a:pt x="18" y="19"/>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335"/>
            <p:cNvSpPr>
              <a:spLocks/>
            </p:cNvSpPr>
            <p:nvPr/>
          </p:nvSpPr>
          <p:spPr bwMode="auto">
            <a:xfrm>
              <a:off x="4760870" y="6873917"/>
              <a:ext cx="211139" cy="371478"/>
            </a:xfrm>
            <a:custGeom>
              <a:avLst/>
              <a:gdLst>
                <a:gd name="T0" fmla="*/ 2 w 56"/>
                <a:gd name="T1" fmla="*/ 62 h 99"/>
                <a:gd name="T2" fmla="*/ 15 w 56"/>
                <a:gd name="T3" fmla="*/ 79 h 99"/>
                <a:gd name="T4" fmla="*/ 29 w 56"/>
                <a:gd name="T5" fmla="*/ 88 h 99"/>
                <a:gd name="T6" fmla="*/ 37 w 56"/>
                <a:gd name="T7" fmla="*/ 94 h 99"/>
                <a:gd name="T8" fmla="*/ 43 w 56"/>
                <a:gd name="T9" fmla="*/ 99 h 99"/>
                <a:gd name="T10" fmla="*/ 46 w 56"/>
                <a:gd name="T11" fmla="*/ 85 h 99"/>
                <a:gd name="T12" fmla="*/ 52 w 56"/>
                <a:gd name="T13" fmla="*/ 72 h 99"/>
                <a:gd name="T14" fmla="*/ 56 w 56"/>
                <a:gd name="T15" fmla="*/ 54 h 99"/>
                <a:gd name="T16" fmla="*/ 54 w 56"/>
                <a:gd name="T17" fmla="*/ 38 h 99"/>
                <a:gd name="T18" fmla="*/ 42 w 56"/>
                <a:gd name="T19" fmla="*/ 25 h 99"/>
                <a:gd name="T20" fmla="*/ 24 w 56"/>
                <a:gd name="T21" fmla="*/ 19 h 99"/>
                <a:gd name="T22" fmla="*/ 28 w 56"/>
                <a:gd name="T23" fmla="*/ 10 h 99"/>
                <a:gd name="T24" fmla="*/ 39 w 56"/>
                <a:gd name="T25" fmla="*/ 2 h 99"/>
                <a:gd name="T26" fmla="*/ 39 w 56"/>
                <a:gd name="T27" fmla="*/ 0 h 99"/>
                <a:gd name="T28" fmla="*/ 29 w 56"/>
                <a:gd name="T29" fmla="*/ 7 h 99"/>
                <a:gd name="T30" fmla="*/ 23 w 56"/>
                <a:gd name="T31" fmla="*/ 19 h 99"/>
                <a:gd name="T32" fmla="*/ 11 w 56"/>
                <a:gd name="T33" fmla="*/ 24 h 99"/>
                <a:gd name="T34" fmla="*/ 3 w 56"/>
                <a:gd name="T35" fmla="*/ 36 h 99"/>
                <a:gd name="T36" fmla="*/ 2 w 56"/>
                <a:gd name="T37" fmla="*/ 6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99">
                  <a:moveTo>
                    <a:pt x="2" y="62"/>
                  </a:moveTo>
                  <a:cubicBezTo>
                    <a:pt x="5" y="70"/>
                    <a:pt x="10" y="75"/>
                    <a:pt x="15" y="79"/>
                  </a:cubicBezTo>
                  <a:cubicBezTo>
                    <a:pt x="19" y="83"/>
                    <a:pt x="24" y="86"/>
                    <a:pt x="29" y="88"/>
                  </a:cubicBezTo>
                  <a:cubicBezTo>
                    <a:pt x="31" y="89"/>
                    <a:pt x="34" y="92"/>
                    <a:pt x="37" y="94"/>
                  </a:cubicBezTo>
                  <a:cubicBezTo>
                    <a:pt x="40" y="96"/>
                    <a:pt x="43" y="99"/>
                    <a:pt x="43" y="99"/>
                  </a:cubicBezTo>
                  <a:cubicBezTo>
                    <a:pt x="43" y="94"/>
                    <a:pt x="44" y="89"/>
                    <a:pt x="46" y="85"/>
                  </a:cubicBezTo>
                  <a:cubicBezTo>
                    <a:pt x="48" y="80"/>
                    <a:pt x="50" y="76"/>
                    <a:pt x="52" y="72"/>
                  </a:cubicBezTo>
                  <a:cubicBezTo>
                    <a:pt x="54" y="66"/>
                    <a:pt x="55" y="60"/>
                    <a:pt x="56" y="54"/>
                  </a:cubicBezTo>
                  <a:cubicBezTo>
                    <a:pt x="56" y="48"/>
                    <a:pt x="56" y="43"/>
                    <a:pt x="54" y="38"/>
                  </a:cubicBezTo>
                  <a:cubicBezTo>
                    <a:pt x="52" y="33"/>
                    <a:pt x="47" y="29"/>
                    <a:pt x="42" y="25"/>
                  </a:cubicBezTo>
                  <a:cubicBezTo>
                    <a:pt x="37" y="22"/>
                    <a:pt x="31" y="19"/>
                    <a:pt x="24" y="19"/>
                  </a:cubicBezTo>
                  <a:cubicBezTo>
                    <a:pt x="25" y="16"/>
                    <a:pt x="26" y="13"/>
                    <a:pt x="28" y="10"/>
                  </a:cubicBezTo>
                  <a:cubicBezTo>
                    <a:pt x="31" y="6"/>
                    <a:pt x="35" y="3"/>
                    <a:pt x="39" y="2"/>
                  </a:cubicBezTo>
                  <a:cubicBezTo>
                    <a:pt x="39" y="1"/>
                    <a:pt x="39" y="1"/>
                    <a:pt x="39" y="0"/>
                  </a:cubicBezTo>
                  <a:cubicBezTo>
                    <a:pt x="36" y="1"/>
                    <a:pt x="32" y="3"/>
                    <a:pt x="29" y="7"/>
                  </a:cubicBezTo>
                  <a:cubicBezTo>
                    <a:pt x="26" y="11"/>
                    <a:pt x="24" y="16"/>
                    <a:pt x="23" y="19"/>
                  </a:cubicBezTo>
                  <a:cubicBezTo>
                    <a:pt x="19" y="19"/>
                    <a:pt x="15" y="21"/>
                    <a:pt x="11" y="24"/>
                  </a:cubicBezTo>
                  <a:cubicBezTo>
                    <a:pt x="7" y="26"/>
                    <a:pt x="4" y="31"/>
                    <a:pt x="3" y="36"/>
                  </a:cubicBezTo>
                  <a:cubicBezTo>
                    <a:pt x="0" y="44"/>
                    <a:pt x="1" y="55"/>
                    <a:pt x="2" y="6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336"/>
            <p:cNvSpPr>
              <a:spLocks/>
            </p:cNvSpPr>
            <p:nvPr/>
          </p:nvSpPr>
          <p:spPr bwMode="auto">
            <a:xfrm>
              <a:off x="4727532" y="7159669"/>
              <a:ext cx="131763" cy="292102"/>
            </a:xfrm>
            <a:custGeom>
              <a:avLst/>
              <a:gdLst>
                <a:gd name="T0" fmla="*/ 1 w 35"/>
                <a:gd name="T1" fmla="*/ 45 h 78"/>
                <a:gd name="T2" fmla="*/ 7 w 35"/>
                <a:gd name="T3" fmla="*/ 58 h 78"/>
                <a:gd name="T4" fmla="*/ 14 w 35"/>
                <a:gd name="T5" fmla="*/ 67 h 78"/>
                <a:gd name="T6" fmla="*/ 18 w 35"/>
                <a:gd name="T7" fmla="*/ 73 h 78"/>
                <a:gd name="T8" fmla="*/ 21 w 35"/>
                <a:gd name="T9" fmla="*/ 78 h 78"/>
                <a:gd name="T10" fmla="*/ 25 w 35"/>
                <a:gd name="T11" fmla="*/ 66 h 78"/>
                <a:gd name="T12" fmla="*/ 30 w 35"/>
                <a:gd name="T13" fmla="*/ 57 h 78"/>
                <a:gd name="T14" fmla="*/ 35 w 35"/>
                <a:gd name="T15" fmla="*/ 42 h 78"/>
                <a:gd name="T16" fmla="*/ 35 w 35"/>
                <a:gd name="T17" fmla="*/ 29 h 78"/>
                <a:gd name="T18" fmla="*/ 29 w 35"/>
                <a:gd name="T19" fmla="*/ 19 h 78"/>
                <a:gd name="T20" fmla="*/ 18 w 35"/>
                <a:gd name="T21" fmla="*/ 14 h 78"/>
                <a:gd name="T22" fmla="*/ 22 w 35"/>
                <a:gd name="T23" fmla="*/ 7 h 78"/>
                <a:gd name="T24" fmla="*/ 30 w 35"/>
                <a:gd name="T25" fmla="*/ 1 h 78"/>
                <a:gd name="T26" fmla="*/ 30 w 35"/>
                <a:gd name="T27" fmla="*/ 0 h 78"/>
                <a:gd name="T28" fmla="*/ 23 w 35"/>
                <a:gd name="T29" fmla="*/ 5 h 78"/>
                <a:gd name="T30" fmla="*/ 17 w 35"/>
                <a:gd name="T31" fmla="*/ 14 h 78"/>
                <a:gd name="T32" fmla="*/ 9 w 35"/>
                <a:gd name="T33" fmla="*/ 16 h 78"/>
                <a:gd name="T34" fmla="*/ 3 w 35"/>
                <a:gd name="T35" fmla="*/ 26 h 78"/>
                <a:gd name="T36" fmla="*/ 1 w 35"/>
                <a:gd name="T37" fmla="*/ 4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78">
                  <a:moveTo>
                    <a:pt x="1" y="45"/>
                  </a:moveTo>
                  <a:cubicBezTo>
                    <a:pt x="1" y="51"/>
                    <a:pt x="4" y="55"/>
                    <a:pt x="7" y="58"/>
                  </a:cubicBezTo>
                  <a:cubicBezTo>
                    <a:pt x="9" y="62"/>
                    <a:pt x="11" y="64"/>
                    <a:pt x="14" y="67"/>
                  </a:cubicBezTo>
                  <a:cubicBezTo>
                    <a:pt x="15" y="68"/>
                    <a:pt x="17" y="70"/>
                    <a:pt x="18" y="73"/>
                  </a:cubicBezTo>
                  <a:cubicBezTo>
                    <a:pt x="20" y="75"/>
                    <a:pt x="21" y="78"/>
                    <a:pt x="21" y="78"/>
                  </a:cubicBezTo>
                  <a:cubicBezTo>
                    <a:pt x="22" y="73"/>
                    <a:pt x="23" y="70"/>
                    <a:pt x="25" y="66"/>
                  </a:cubicBezTo>
                  <a:cubicBezTo>
                    <a:pt x="27" y="63"/>
                    <a:pt x="29" y="60"/>
                    <a:pt x="30" y="57"/>
                  </a:cubicBezTo>
                  <a:cubicBezTo>
                    <a:pt x="32" y="52"/>
                    <a:pt x="34" y="47"/>
                    <a:pt x="35" y="42"/>
                  </a:cubicBezTo>
                  <a:cubicBezTo>
                    <a:pt x="35" y="38"/>
                    <a:pt x="35" y="33"/>
                    <a:pt x="35" y="29"/>
                  </a:cubicBezTo>
                  <a:cubicBezTo>
                    <a:pt x="34" y="25"/>
                    <a:pt x="32" y="22"/>
                    <a:pt x="29" y="19"/>
                  </a:cubicBezTo>
                  <a:cubicBezTo>
                    <a:pt x="26" y="16"/>
                    <a:pt x="22" y="14"/>
                    <a:pt x="18" y="14"/>
                  </a:cubicBezTo>
                  <a:cubicBezTo>
                    <a:pt x="19" y="11"/>
                    <a:pt x="20" y="9"/>
                    <a:pt x="22" y="7"/>
                  </a:cubicBezTo>
                  <a:cubicBezTo>
                    <a:pt x="24" y="4"/>
                    <a:pt x="27" y="2"/>
                    <a:pt x="30" y="1"/>
                  </a:cubicBezTo>
                  <a:cubicBezTo>
                    <a:pt x="30" y="1"/>
                    <a:pt x="30" y="0"/>
                    <a:pt x="30" y="0"/>
                  </a:cubicBezTo>
                  <a:cubicBezTo>
                    <a:pt x="29" y="0"/>
                    <a:pt x="25" y="2"/>
                    <a:pt x="23" y="5"/>
                  </a:cubicBezTo>
                  <a:cubicBezTo>
                    <a:pt x="20" y="7"/>
                    <a:pt x="18" y="11"/>
                    <a:pt x="17" y="14"/>
                  </a:cubicBezTo>
                  <a:cubicBezTo>
                    <a:pt x="15" y="13"/>
                    <a:pt x="12" y="14"/>
                    <a:pt x="9" y="16"/>
                  </a:cubicBezTo>
                  <a:cubicBezTo>
                    <a:pt x="7" y="18"/>
                    <a:pt x="4" y="22"/>
                    <a:pt x="3" y="26"/>
                  </a:cubicBezTo>
                  <a:cubicBezTo>
                    <a:pt x="1" y="31"/>
                    <a:pt x="0" y="40"/>
                    <a:pt x="1" y="45"/>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337"/>
            <p:cNvSpPr>
              <a:spLocks/>
            </p:cNvSpPr>
            <p:nvPr/>
          </p:nvSpPr>
          <p:spPr bwMode="auto">
            <a:xfrm>
              <a:off x="7694588" y="2227272"/>
              <a:ext cx="157163" cy="242889"/>
            </a:xfrm>
            <a:custGeom>
              <a:avLst/>
              <a:gdLst>
                <a:gd name="T0" fmla="*/ 40 w 42"/>
                <a:gd name="T1" fmla="*/ 42 h 65"/>
                <a:gd name="T2" fmla="*/ 37 w 42"/>
                <a:gd name="T3" fmla="*/ 21 h 65"/>
                <a:gd name="T4" fmla="*/ 28 w 42"/>
                <a:gd name="T5" fmla="*/ 5 h 65"/>
                <a:gd name="T6" fmla="*/ 26 w 42"/>
                <a:gd name="T7" fmla="*/ 0 h 65"/>
                <a:gd name="T8" fmla="*/ 14 w 42"/>
                <a:gd name="T9" fmla="*/ 13 h 65"/>
                <a:gd name="T10" fmla="*/ 0 w 42"/>
                <a:gd name="T11" fmla="*/ 36 h 65"/>
                <a:gd name="T12" fmla="*/ 5 w 42"/>
                <a:gd name="T13" fmla="*/ 49 h 65"/>
                <a:gd name="T14" fmla="*/ 17 w 42"/>
                <a:gd name="T15" fmla="*/ 56 h 65"/>
                <a:gd name="T16" fmla="*/ 14 w 42"/>
                <a:gd name="T17" fmla="*/ 64 h 65"/>
                <a:gd name="T18" fmla="*/ 15 w 42"/>
                <a:gd name="T19" fmla="*/ 65 h 65"/>
                <a:gd name="T20" fmla="*/ 18 w 42"/>
                <a:gd name="T21" fmla="*/ 56 h 65"/>
                <a:gd name="T22" fmla="*/ 21 w 42"/>
                <a:gd name="T23" fmla="*/ 56 h 65"/>
                <a:gd name="T24" fmla="*/ 40 w 42"/>
                <a:gd name="T25"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65">
                  <a:moveTo>
                    <a:pt x="40" y="42"/>
                  </a:moveTo>
                  <a:cubicBezTo>
                    <a:pt x="42" y="35"/>
                    <a:pt x="40" y="27"/>
                    <a:pt x="37" y="21"/>
                  </a:cubicBezTo>
                  <a:cubicBezTo>
                    <a:pt x="34" y="16"/>
                    <a:pt x="29" y="10"/>
                    <a:pt x="28" y="5"/>
                  </a:cubicBezTo>
                  <a:cubicBezTo>
                    <a:pt x="28" y="3"/>
                    <a:pt x="27" y="2"/>
                    <a:pt x="26" y="0"/>
                  </a:cubicBezTo>
                  <a:cubicBezTo>
                    <a:pt x="26" y="4"/>
                    <a:pt x="18" y="10"/>
                    <a:pt x="14" y="13"/>
                  </a:cubicBezTo>
                  <a:cubicBezTo>
                    <a:pt x="7" y="19"/>
                    <a:pt x="0" y="25"/>
                    <a:pt x="0" y="36"/>
                  </a:cubicBezTo>
                  <a:cubicBezTo>
                    <a:pt x="0" y="41"/>
                    <a:pt x="2" y="46"/>
                    <a:pt x="5" y="49"/>
                  </a:cubicBezTo>
                  <a:cubicBezTo>
                    <a:pt x="8" y="53"/>
                    <a:pt x="12" y="55"/>
                    <a:pt x="17" y="56"/>
                  </a:cubicBezTo>
                  <a:cubicBezTo>
                    <a:pt x="17" y="59"/>
                    <a:pt x="15" y="62"/>
                    <a:pt x="14" y="64"/>
                  </a:cubicBezTo>
                  <a:cubicBezTo>
                    <a:pt x="15" y="65"/>
                    <a:pt x="15" y="65"/>
                    <a:pt x="15" y="65"/>
                  </a:cubicBezTo>
                  <a:cubicBezTo>
                    <a:pt x="16" y="63"/>
                    <a:pt x="17" y="60"/>
                    <a:pt x="18" y="56"/>
                  </a:cubicBezTo>
                  <a:cubicBezTo>
                    <a:pt x="19" y="56"/>
                    <a:pt x="20" y="56"/>
                    <a:pt x="21" y="56"/>
                  </a:cubicBezTo>
                  <a:cubicBezTo>
                    <a:pt x="30" y="56"/>
                    <a:pt x="38" y="50"/>
                    <a:pt x="40" y="4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338"/>
            <p:cNvSpPr>
              <a:spLocks/>
            </p:cNvSpPr>
            <p:nvPr/>
          </p:nvSpPr>
          <p:spPr bwMode="auto">
            <a:xfrm>
              <a:off x="8204178" y="2114559"/>
              <a:ext cx="173039" cy="258764"/>
            </a:xfrm>
            <a:custGeom>
              <a:avLst/>
              <a:gdLst>
                <a:gd name="T0" fmla="*/ 44 w 46"/>
                <a:gd name="T1" fmla="*/ 40 h 69"/>
                <a:gd name="T2" fmla="*/ 37 w 46"/>
                <a:gd name="T3" fmla="*/ 15 h 69"/>
                <a:gd name="T4" fmla="*/ 22 w 46"/>
                <a:gd name="T5" fmla="*/ 3 h 69"/>
                <a:gd name="T6" fmla="*/ 17 w 46"/>
                <a:gd name="T7" fmla="*/ 0 h 69"/>
                <a:gd name="T8" fmla="*/ 16 w 46"/>
                <a:gd name="T9" fmla="*/ 7 h 69"/>
                <a:gd name="T10" fmla="*/ 10 w 46"/>
                <a:gd name="T11" fmla="*/ 14 h 69"/>
                <a:gd name="T12" fmla="*/ 1 w 46"/>
                <a:gd name="T13" fmla="*/ 37 h 69"/>
                <a:gd name="T14" fmla="*/ 6 w 46"/>
                <a:gd name="T15" fmla="*/ 50 h 69"/>
                <a:gd name="T16" fmla="*/ 19 w 46"/>
                <a:gd name="T17" fmla="*/ 58 h 69"/>
                <a:gd name="T18" fmla="*/ 16 w 46"/>
                <a:gd name="T19" fmla="*/ 64 h 69"/>
                <a:gd name="T20" fmla="*/ 14 w 46"/>
                <a:gd name="T21" fmla="*/ 66 h 69"/>
                <a:gd name="T22" fmla="*/ 11 w 46"/>
                <a:gd name="T23" fmla="*/ 67 h 69"/>
                <a:gd name="T24" fmla="*/ 11 w 46"/>
                <a:gd name="T25" fmla="*/ 69 h 69"/>
                <a:gd name="T26" fmla="*/ 16 w 46"/>
                <a:gd name="T27" fmla="*/ 65 h 69"/>
                <a:gd name="T28" fmla="*/ 20 w 46"/>
                <a:gd name="T29" fmla="*/ 59 h 69"/>
                <a:gd name="T30" fmla="*/ 24 w 46"/>
                <a:gd name="T31" fmla="*/ 59 h 69"/>
                <a:gd name="T32" fmla="*/ 37 w 46"/>
                <a:gd name="T33" fmla="*/ 54 h 69"/>
                <a:gd name="T34" fmla="*/ 44 w 46"/>
                <a:gd name="T35"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9">
                  <a:moveTo>
                    <a:pt x="44" y="40"/>
                  </a:moveTo>
                  <a:cubicBezTo>
                    <a:pt x="46" y="30"/>
                    <a:pt x="42" y="21"/>
                    <a:pt x="37" y="15"/>
                  </a:cubicBezTo>
                  <a:cubicBezTo>
                    <a:pt x="32" y="11"/>
                    <a:pt x="25" y="7"/>
                    <a:pt x="22" y="3"/>
                  </a:cubicBezTo>
                  <a:cubicBezTo>
                    <a:pt x="20" y="2"/>
                    <a:pt x="19" y="1"/>
                    <a:pt x="17" y="0"/>
                  </a:cubicBezTo>
                  <a:cubicBezTo>
                    <a:pt x="18" y="1"/>
                    <a:pt x="18" y="4"/>
                    <a:pt x="16" y="7"/>
                  </a:cubicBezTo>
                  <a:cubicBezTo>
                    <a:pt x="14" y="10"/>
                    <a:pt x="12" y="13"/>
                    <a:pt x="10" y="14"/>
                  </a:cubicBezTo>
                  <a:cubicBezTo>
                    <a:pt x="5" y="21"/>
                    <a:pt x="0" y="27"/>
                    <a:pt x="1" y="37"/>
                  </a:cubicBezTo>
                  <a:cubicBezTo>
                    <a:pt x="1" y="42"/>
                    <a:pt x="3" y="46"/>
                    <a:pt x="6" y="50"/>
                  </a:cubicBezTo>
                  <a:cubicBezTo>
                    <a:pt x="10" y="54"/>
                    <a:pt x="14" y="57"/>
                    <a:pt x="19" y="58"/>
                  </a:cubicBezTo>
                  <a:cubicBezTo>
                    <a:pt x="18" y="60"/>
                    <a:pt x="17" y="62"/>
                    <a:pt x="16" y="64"/>
                  </a:cubicBezTo>
                  <a:cubicBezTo>
                    <a:pt x="15" y="64"/>
                    <a:pt x="14" y="65"/>
                    <a:pt x="14" y="66"/>
                  </a:cubicBezTo>
                  <a:cubicBezTo>
                    <a:pt x="13" y="67"/>
                    <a:pt x="12" y="67"/>
                    <a:pt x="11" y="67"/>
                  </a:cubicBezTo>
                  <a:cubicBezTo>
                    <a:pt x="11" y="68"/>
                    <a:pt x="11" y="68"/>
                    <a:pt x="11" y="69"/>
                  </a:cubicBezTo>
                  <a:cubicBezTo>
                    <a:pt x="13" y="69"/>
                    <a:pt x="15" y="67"/>
                    <a:pt x="16" y="65"/>
                  </a:cubicBezTo>
                  <a:cubicBezTo>
                    <a:pt x="18" y="63"/>
                    <a:pt x="19" y="61"/>
                    <a:pt x="20" y="59"/>
                  </a:cubicBezTo>
                  <a:cubicBezTo>
                    <a:pt x="21" y="59"/>
                    <a:pt x="22" y="59"/>
                    <a:pt x="24" y="59"/>
                  </a:cubicBezTo>
                  <a:cubicBezTo>
                    <a:pt x="28" y="60"/>
                    <a:pt x="33" y="57"/>
                    <a:pt x="37" y="54"/>
                  </a:cubicBezTo>
                  <a:cubicBezTo>
                    <a:pt x="41" y="50"/>
                    <a:pt x="44" y="45"/>
                    <a:pt x="44" y="4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2339"/>
            <p:cNvSpPr>
              <a:spLocks/>
            </p:cNvSpPr>
            <p:nvPr/>
          </p:nvSpPr>
          <p:spPr bwMode="auto">
            <a:xfrm>
              <a:off x="8050190" y="2200284"/>
              <a:ext cx="131763" cy="187326"/>
            </a:xfrm>
            <a:custGeom>
              <a:avLst/>
              <a:gdLst>
                <a:gd name="T0" fmla="*/ 34 w 35"/>
                <a:gd name="T1" fmla="*/ 26 h 50"/>
                <a:gd name="T2" fmla="*/ 25 w 35"/>
                <a:gd name="T3" fmla="*/ 9 h 50"/>
                <a:gd name="T4" fmla="*/ 12 w 35"/>
                <a:gd name="T5" fmla="*/ 2 h 50"/>
                <a:gd name="T6" fmla="*/ 8 w 35"/>
                <a:gd name="T7" fmla="*/ 0 h 50"/>
                <a:gd name="T8" fmla="*/ 8 w 35"/>
                <a:gd name="T9" fmla="*/ 6 h 50"/>
                <a:gd name="T10" fmla="*/ 5 w 35"/>
                <a:gd name="T11" fmla="*/ 12 h 50"/>
                <a:gd name="T12" fmla="*/ 1 w 35"/>
                <a:gd name="T13" fmla="*/ 21 h 50"/>
                <a:gd name="T14" fmla="*/ 1 w 35"/>
                <a:gd name="T15" fmla="*/ 33 h 50"/>
                <a:gd name="T16" fmla="*/ 10 w 35"/>
                <a:gd name="T17" fmla="*/ 42 h 50"/>
                <a:gd name="T18" fmla="*/ 21 w 35"/>
                <a:gd name="T19" fmla="*/ 43 h 50"/>
                <a:gd name="T20" fmla="*/ 22 w 35"/>
                <a:gd name="T21" fmla="*/ 50 h 50"/>
                <a:gd name="T22" fmla="*/ 23 w 35"/>
                <a:gd name="T23" fmla="*/ 50 h 50"/>
                <a:gd name="T24" fmla="*/ 22 w 35"/>
                <a:gd name="T25" fmla="*/ 43 h 50"/>
                <a:gd name="T26" fmla="*/ 24 w 35"/>
                <a:gd name="T27" fmla="*/ 42 h 50"/>
                <a:gd name="T28" fmla="*/ 32 w 35"/>
                <a:gd name="T29" fmla="*/ 36 h 50"/>
                <a:gd name="T30" fmla="*/ 34 w 35"/>
                <a:gd name="T31"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50">
                  <a:moveTo>
                    <a:pt x="34" y="26"/>
                  </a:moveTo>
                  <a:cubicBezTo>
                    <a:pt x="34" y="19"/>
                    <a:pt x="30" y="13"/>
                    <a:pt x="25" y="9"/>
                  </a:cubicBezTo>
                  <a:cubicBezTo>
                    <a:pt x="21" y="7"/>
                    <a:pt x="15" y="5"/>
                    <a:pt x="12" y="2"/>
                  </a:cubicBezTo>
                  <a:cubicBezTo>
                    <a:pt x="11" y="1"/>
                    <a:pt x="9" y="1"/>
                    <a:pt x="8" y="0"/>
                  </a:cubicBezTo>
                  <a:cubicBezTo>
                    <a:pt x="9" y="1"/>
                    <a:pt x="9" y="4"/>
                    <a:pt x="8" y="6"/>
                  </a:cubicBezTo>
                  <a:cubicBezTo>
                    <a:pt x="7" y="8"/>
                    <a:pt x="6" y="11"/>
                    <a:pt x="5" y="12"/>
                  </a:cubicBezTo>
                  <a:cubicBezTo>
                    <a:pt x="3" y="15"/>
                    <a:pt x="2" y="18"/>
                    <a:pt x="1" y="21"/>
                  </a:cubicBezTo>
                  <a:cubicBezTo>
                    <a:pt x="0" y="25"/>
                    <a:pt x="0" y="29"/>
                    <a:pt x="1" y="33"/>
                  </a:cubicBezTo>
                  <a:cubicBezTo>
                    <a:pt x="3" y="37"/>
                    <a:pt x="6" y="41"/>
                    <a:pt x="10" y="42"/>
                  </a:cubicBezTo>
                  <a:cubicBezTo>
                    <a:pt x="13" y="44"/>
                    <a:pt x="17" y="44"/>
                    <a:pt x="21" y="43"/>
                  </a:cubicBezTo>
                  <a:cubicBezTo>
                    <a:pt x="22" y="45"/>
                    <a:pt x="22" y="48"/>
                    <a:pt x="22" y="50"/>
                  </a:cubicBezTo>
                  <a:cubicBezTo>
                    <a:pt x="23" y="50"/>
                    <a:pt x="23" y="50"/>
                    <a:pt x="23" y="50"/>
                  </a:cubicBezTo>
                  <a:cubicBezTo>
                    <a:pt x="23" y="48"/>
                    <a:pt x="23" y="46"/>
                    <a:pt x="22" y="43"/>
                  </a:cubicBezTo>
                  <a:cubicBezTo>
                    <a:pt x="23" y="42"/>
                    <a:pt x="24" y="42"/>
                    <a:pt x="24" y="42"/>
                  </a:cubicBezTo>
                  <a:cubicBezTo>
                    <a:pt x="28" y="40"/>
                    <a:pt x="30" y="38"/>
                    <a:pt x="32" y="36"/>
                  </a:cubicBezTo>
                  <a:cubicBezTo>
                    <a:pt x="34" y="33"/>
                    <a:pt x="35" y="30"/>
                    <a:pt x="34" y="26"/>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2340"/>
            <p:cNvSpPr>
              <a:spLocks/>
            </p:cNvSpPr>
            <p:nvPr/>
          </p:nvSpPr>
          <p:spPr bwMode="auto">
            <a:xfrm>
              <a:off x="8343879" y="2324110"/>
              <a:ext cx="66675" cy="74613"/>
            </a:xfrm>
            <a:custGeom>
              <a:avLst/>
              <a:gdLst>
                <a:gd name="T0" fmla="*/ 17 w 18"/>
                <a:gd name="T1" fmla="*/ 15 h 20"/>
                <a:gd name="T2" fmla="*/ 18 w 18"/>
                <a:gd name="T3" fmla="*/ 9 h 20"/>
                <a:gd name="T4" fmla="*/ 16 w 18"/>
                <a:gd name="T5" fmla="*/ 4 h 20"/>
                <a:gd name="T6" fmla="*/ 15 w 18"/>
                <a:gd name="T7" fmla="*/ 0 h 20"/>
                <a:gd name="T8" fmla="*/ 9 w 18"/>
                <a:gd name="T9" fmla="*/ 3 h 20"/>
                <a:gd name="T10" fmla="*/ 2 w 18"/>
                <a:gd name="T11" fmla="*/ 8 h 20"/>
                <a:gd name="T12" fmla="*/ 5 w 18"/>
                <a:gd name="T13" fmla="*/ 18 h 20"/>
                <a:gd name="T14" fmla="*/ 3 w 18"/>
                <a:gd name="T15" fmla="*/ 19 h 20"/>
                <a:gd name="T16" fmla="*/ 0 w 18"/>
                <a:gd name="T17" fmla="*/ 19 h 20"/>
                <a:gd name="T18" fmla="*/ 0 w 18"/>
                <a:gd name="T19" fmla="*/ 20 h 20"/>
                <a:gd name="T20" fmla="*/ 6 w 18"/>
                <a:gd name="T21" fmla="*/ 18 h 20"/>
                <a:gd name="T22" fmla="*/ 12 w 18"/>
                <a:gd name="T23" fmla="*/ 19 h 20"/>
                <a:gd name="T24" fmla="*/ 17 w 18"/>
                <a:gd name="T2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0">
                  <a:moveTo>
                    <a:pt x="17" y="15"/>
                  </a:moveTo>
                  <a:cubicBezTo>
                    <a:pt x="18" y="13"/>
                    <a:pt x="18" y="11"/>
                    <a:pt x="18" y="9"/>
                  </a:cubicBezTo>
                  <a:cubicBezTo>
                    <a:pt x="18" y="7"/>
                    <a:pt x="17" y="6"/>
                    <a:pt x="16" y="4"/>
                  </a:cubicBezTo>
                  <a:cubicBezTo>
                    <a:pt x="16" y="3"/>
                    <a:pt x="15" y="0"/>
                    <a:pt x="15" y="0"/>
                  </a:cubicBezTo>
                  <a:cubicBezTo>
                    <a:pt x="14" y="2"/>
                    <a:pt x="11" y="2"/>
                    <a:pt x="9" y="3"/>
                  </a:cubicBezTo>
                  <a:cubicBezTo>
                    <a:pt x="6" y="4"/>
                    <a:pt x="3" y="6"/>
                    <a:pt x="2" y="8"/>
                  </a:cubicBezTo>
                  <a:cubicBezTo>
                    <a:pt x="1" y="11"/>
                    <a:pt x="3" y="15"/>
                    <a:pt x="5" y="18"/>
                  </a:cubicBezTo>
                  <a:cubicBezTo>
                    <a:pt x="5" y="18"/>
                    <a:pt x="4" y="19"/>
                    <a:pt x="3" y="19"/>
                  </a:cubicBezTo>
                  <a:cubicBezTo>
                    <a:pt x="2" y="19"/>
                    <a:pt x="1" y="20"/>
                    <a:pt x="0" y="19"/>
                  </a:cubicBezTo>
                  <a:cubicBezTo>
                    <a:pt x="0" y="20"/>
                    <a:pt x="0" y="20"/>
                    <a:pt x="0" y="20"/>
                  </a:cubicBezTo>
                  <a:cubicBezTo>
                    <a:pt x="1" y="20"/>
                    <a:pt x="4" y="19"/>
                    <a:pt x="6" y="18"/>
                  </a:cubicBezTo>
                  <a:cubicBezTo>
                    <a:pt x="7" y="20"/>
                    <a:pt x="10" y="20"/>
                    <a:pt x="12" y="19"/>
                  </a:cubicBezTo>
                  <a:cubicBezTo>
                    <a:pt x="14" y="18"/>
                    <a:pt x="16" y="16"/>
                    <a:pt x="17"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2341"/>
            <p:cNvSpPr>
              <a:spLocks/>
            </p:cNvSpPr>
            <p:nvPr/>
          </p:nvSpPr>
          <p:spPr bwMode="auto">
            <a:xfrm>
              <a:off x="8054952" y="2263785"/>
              <a:ext cx="41275" cy="117476"/>
            </a:xfrm>
            <a:custGeom>
              <a:avLst/>
              <a:gdLst>
                <a:gd name="T0" fmla="*/ 9 w 11"/>
                <a:gd name="T1" fmla="*/ 31 h 31"/>
                <a:gd name="T2" fmla="*/ 8 w 11"/>
                <a:gd name="T3" fmla="*/ 14 h 31"/>
                <a:gd name="T4" fmla="*/ 4 w 11"/>
                <a:gd name="T5" fmla="*/ 6 h 31"/>
                <a:gd name="T6" fmla="*/ 0 w 11"/>
                <a:gd name="T7" fmla="*/ 0 h 31"/>
                <a:gd name="T8" fmla="*/ 9 w 11"/>
                <a:gd name="T9" fmla="*/ 6 h 31"/>
                <a:gd name="T10" fmla="*/ 11 w 11"/>
                <a:gd name="T11" fmla="*/ 17 h 31"/>
                <a:gd name="T12" fmla="*/ 9 w 11"/>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1" h="31">
                  <a:moveTo>
                    <a:pt x="9" y="31"/>
                  </a:moveTo>
                  <a:cubicBezTo>
                    <a:pt x="9" y="25"/>
                    <a:pt x="9" y="20"/>
                    <a:pt x="8" y="14"/>
                  </a:cubicBezTo>
                  <a:cubicBezTo>
                    <a:pt x="7" y="11"/>
                    <a:pt x="5" y="9"/>
                    <a:pt x="4" y="6"/>
                  </a:cubicBezTo>
                  <a:cubicBezTo>
                    <a:pt x="2" y="5"/>
                    <a:pt x="1" y="2"/>
                    <a:pt x="0" y="0"/>
                  </a:cubicBezTo>
                  <a:cubicBezTo>
                    <a:pt x="3" y="2"/>
                    <a:pt x="6" y="4"/>
                    <a:pt x="9" y="6"/>
                  </a:cubicBezTo>
                  <a:cubicBezTo>
                    <a:pt x="11" y="10"/>
                    <a:pt x="11" y="15"/>
                    <a:pt x="11" y="17"/>
                  </a:cubicBezTo>
                  <a:cubicBezTo>
                    <a:pt x="11" y="22"/>
                    <a:pt x="10" y="26"/>
                    <a:pt x="9"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56" name="Picture 2342"/>
            <p:cNvPicPr>
              <a:picLocks noChangeAspect="1" noChangeArrowheads="1"/>
            </p:cNvPicPr>
            <p:nvPr/>
          </p:nvPicPr>
          <p:blipFill>
            <a:blip r:embed="rId104" cstate="screen">
              <a:extLst>
                <a:ext uri="{28A0092B-C50C-407E-A947-70E740481C1C}">
                  <a14:useLocalDpi xmlns:a14="http://schemas.microsoft.com/office/drawing/2010/main"/>
                </a:ext>
              </a:extLst>
            </a:blip>
            <a:srcRect/>
            <a:stretch>
              <a:fillRect/>
            </a:stretch>
          </p:blipFill>
          <p:spPr bwMode="auto">
            <a:xfrm>
              <a:off x="7972402" y="2233622"/>
              <a:ext cx="201614" cy="292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7" name="Picture 2343"/>
            <p:cNvPicPr>
              <a:picLocks noChangeAspect="1" noChangeArrowheads="1"/>
            </p:cNvPicPr>
            <p:nvPr/>
          </p:nvPicPr>
          <p:blipFill>
            <a:blip r:embed="rId105" cstate="screen">
              <a:extLst>
                <a:ext uri="{28A0092B-C50C-407E-A947-70E740481C1C}">
                  <a14:useLocalDpi xmlns:a14="http://schemas.microsoft.com/office/drawing/2010/main"/>
                </a:ext>
              </a:extLst>
            </a:blip>
            <a:srcRect/>
            <a:stretch>
              <a:fillRect/>
            </a:stretch>
          </p:blipFill>
          <p:spPr bwMode="auto">
            <a:xfrm>
              <a:off x="7978752" y="2386023"/>
              <a:ext cx="146051"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8" name="Freeform 2344"/>
            <p:cNvSpPr>
              <a:spLocks/>
            </p:cNvSpPr>
            <p:nvPr/>
          </p:nvSpPr>
          <p:spPr bwMode="auto">
            <a:xfrm>
              <a:off x="7991452" y="2301885"/>
              <a:ext cx="100013" cy="104776"/>
            </a:xfrm>
            <a:custGeom>
              <a:avLst/>
              <a:gdLst>
                <a:gd name="T0" fmla="*/ 13 w 27"/>
                <a:gd name="T1" fmla="*/ 18 h 28"/>
                <a:gd name="T2" fmla="*/ 22 w 27"/>
                <a:gd name="T3" fmla="*/ 23 h 28"/>
                <a:gd name="T4" fmla="*/ 27 w 27"/>
                <a:gd name="T5" fmla="*/ 28 h 28"/>
                <a:gd name="T6" fmla="*/ 18 w 27"/>
                <a:gd name="T7" fmla="*/ 23 h 28"/>
                <a:gd name="T8" fmla="*/ 7 w 27"/>
                <a:gd name="T9" fmla="*/ 20 h 28"/>
                <a:gd name="T10" fmla="*/ 1 w 27"/>
                <a:gd name="T11" fmla="*/ 13 h 28"/>
                <a:gd name="T12" fmla="*/ 0 w 27"/>
                <a:gd name="T13" fmla="*/ 11 h 28"/>
                <a:gd name="T14" fmla="*/ 4 w 27"/>
                <a:gd name="T15" fmla="*/ 0 h 28"/>
                <a:gd name="T16" fmla="*/ 4 w 27"/>
                <a:gd name="T17" fmla="*/ 6 h 28"/>
                <a:gd name="T18" fmla="*/ 13 w 27"/>
                <a:gd name="T1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18"/>
                  </a:moveTo>
                  <a:cubicBezTo>
                    <a:pt x="16" y="19"/>
                    <a:pt x="20" y="22"/>
                    <a:pt x="22" y="23"/>
                  </a:cubicBezTo>
                  <a:cubicBezTo>
                    <a:pt x="24" y="24"/>
                    <a:pt x="27" y="28"/>
                    <a:pt x="27" y="28"/>
                  </a:cubicBezTo>
                  <a:cubicBezTo>
                    <a:pt x="24" y="26"/>
                    <a:pt x="21" y="24"/>
                    <a:pt x="18" y="23"/>
                  </a:cubicBezTo>
                  <a:cubicBezTo>
                    <a:pt x="14" y="22"/>
                    <a:pt x="10" y="22"/>
                    <a:pt x="7" y="20"/>
                  </a:cubicBezTo>
                  <a:cubicBezTo>
                    <a:pt x="4" y="19"/>
                    <a:pt x="2" y="16"/>
                    <a:pt x="1" y="13"/>
                  </a:cubicBezTo>
                  <a:cubicBezTo>
                    <a:pt x="0" y="12"/>
                    <a:pt x="0" y="12"/>
                    <a:pt x="0" y="11"/>
                  </a:cubicBezTo>
                  <a:cubicBezTo>
                    <a:pt x="1" y="7"/>
                    <a:pt x="3" y="4"/>
                    <a:pt x="4" y="0"/>
                  </a:cubicBezTo>
                  <a:cubicBezTo>
                    <a:pt x="4" y="2"/>
                    <a:pt x="4" y="4"/>
                    <a:pt x="4" y="6"/>
                  </a:cubicBezTo>
                  <a:cubicBezTo>
                    <a:pt x="6" y="13"/>
                    <a:pt x="10" y="17"/>
                    <a:pt x="13"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2345"/>
            <p:cNvSpPr>
              <a:spLocks/>
            </p:cNvSpPr>
            <p:nvPr/>
          </p:nvSpPr>
          <p:spPr bwMode="auto">
            <a:xfrm>
              <a:off x="8016852" y="2257435"/>
              <a:ext cx="104776" cy="201614"/>
            </a:xfrm>
            <a:custGeom>
              <a:avLst/>
              <a:gdLst>
                <a:gd name="T0" fmla="*/ 5 w 28"/>
                <a:gd name="T1" fmla="*/ 29 h 54"/>
                <a:gd name="T2" fmla="*/ 14 w 28"/>
                <a:gd name="T3" fmla="*/ 34 h 54"/>
                <a:gd name="T4" fmla="*/ 17 w 28"/>
                <a:gd name="T5" fmla="*/ 35 h 54"/>
                <a:gd name="T6" fmla="*/ 18 w 28"/>
                <a:gd name="T7" fmla="*/ 35 h 54"/>
                <a:gd name="T8" fmla="*/ 18 w 28"/>
                <a:gd name="T9" fmla="*/ 34 h 54"/>
                <a:gd name="T10" fmla="*/ 15 w 28"/>
                <a:gd name="T11" fmla="*/ 31 h 54"/>
                <a:gd name="T12" fmla="*/ 11 w 28"/>
                <a:gd name="T13" fmla="*/ 26 h 54"/>
                <a:gd name="T14" fmla="*/ 8 w 28"/>
                <a:gd name="T15" fmla="*/ 22 h 54"/>
                <a:gd name="T16" fmla="*/ 4 w 28"/>
                <a:gd name="T17" fmla="*/ 16 h 54"/>
                <a:gd name="T18" fmla="*/ 3 w 28"/>
                <a:gd name="T19" fmla="*/ 12 h 54"/>
                <a:gd name="T20" fmla="*/ 7 w 28"/>
                <a:gd name="T21" fmla="*/ 19 h 54"/>
                <a:gd name="T22" fmla="*/ 9 w 28"/>
                <a:gd name="T23" fmla="*/ 23 h 54"/>
                <a:gd name="T24" fmla="*/ 7 w 28"/>
                <a:gd name="T25" fmla="*/ 15 h 54"/>
                <a:gd name="T26" fmla="*/ 5 w 28"/>
                <a:gd name="T27" fmla="*/ 4 h 54"/>
                <a:gd name="T28" fmla="*/ 6 w 28"/>
                <a:gd name="T29" fmla="*/ 2 h 54"/>
                <a:gd name="T30" fmla="*/ 7 w 28"/>
                <a:gd name="T31" fmla="*/ 7 h 54"/>
                <a:gd name="T32" fmla="*/ 14 w 28"/>
                <a:gd name="T33" fmla="*/ 27 h 54"/>
                <a:gd name="T34" fmla="*/ 17 w 28"/>
                <a:gd name="T35" fmla="*/ 32 h 54"/>
                <a:gd name="T36" fmla="*/ 19 w 28"/>
                <a:gd name="T37" fmla="*/ 33 h 54"/>
                <a:gd name="T38" fmla="*/ 18 w 28"/>
                <a:gd name="T39" fmla="*/ 31 h 54"/>
                <a:gd name="T40" fmla="*/ 18 w 28"/>
                <a:gd name="T41" fmla="*/ 21 h 54"/>
                <a:gd name="T42" fmla="*/ 17 w 28"/>
                <a:gd name="T43" fmla="*/ 17 h 54"/>
                <a:gd name="T44" fmla="*/ 14 w 28"/>
                <a:gd name="T45" fmla="*/ 10 h 54"/>
                <a:gd name="T46" fmla="*/ 14 w 28"/>
                <a:gd name="T47" fmla="*/ 10 h 54"/>
                <a:gd name="T48" fmla="*/ 18 w 28"/>
                <a:gd name="T49" fmla="*/ 17 h 54"/>
                <a:gd name="T50" fmla="*/ 19 w 28"/>
                <a:gd name="T51" fmla="*/ 21 h 54"/>
                <a:gd name="T52" fmla="*/ 19 w 28"/>
                <a:gd name="T53" fmla="*/ 33 h 54"/>
                <a:gd name="T54" fmla="*/ 20 w 28"/>
                <a:gd name="T55" fmla="*/ 36 h 54"/>
                <a:gd name="T56" fmla="*/ 24 w 28"/>
                <a:gd name="T57" fmla="*/ 43 h 54"/>
                <a:gd name="T58" fmla="*/ 25 w 28"/>
                <a:gd name="T59" fmla="*/ 41 h 54"/>
                <a:gd name="T60" fmla="*/ 27 w 28"/>
                <a:gd name="T61" fmla="*/ 36 h 54"/>
                <a:gd name="T62" fmla="*/ 28 w 28"/>
                <a:gd name="T63" fmla="*/ 26 h 54"/>
                <a:gd name="T64" fmla="*/ 27 w 28"/>
                <a:gd name="T65" fmla="*/ 20 h 54"/>
                <a:gd name="T66" fmla="*/ 28 w 28"/>
                <a:gd name="T67" fmla="*/ 26 h 54"/>
                <a:gd name="T68" fmla="*/ 27 w 28"/>
                <a:gd name="T69" fmla="*/ 36 h 54"/>
                <a:gd name="T70" fmla="*/ 26 w 28"/>
                <a:gd name="T71" fmla="*/ 40 h 54"/>
                <a:gd name="T72" fmla="*/ 25 w 28"/>
                <a:gd name="T73" fmla="*/ 42 h 54"/>
                <a:gd name="T74" fmla="*/ 25 w 28"/>
                <a:gd name="T75" fmla="*/ 46 h 54"/>
                <a:gd name="T76" fmla="*/ 26 w 28"/>
                <a:gd name="T77" fmla="*/ 49 h 54"/>
                <a:gd name="T78" fmla="*/ 26 w 28"/>
                <a:gd name="T79" fmla="*/ 50 h 54"/>
                <a:gd name="T80" fmla="*/ 26 w 28"/>
                <a:gd name="T81" fmla="*/ 52 h 54"/>
                <a:gd name="T82" fmla="*/ 24 w 28"/>
                <a:gd name="T83" fmla="*/ 48 h 54"/>
                <a:gd name="T84" fmla="*/ 24 w 28"/>
                <a:gd name="T85" fmla="*/ 47 h 54"/>
                <a:gd name="T86" fmla="*/ 23 w 28"/>
                <a:gd name="T87" fmla="*/ 45 h 54"/>
                <a:gd name="T88" fmla="*/ 17 w 28"/>
                <a:gd name="T89" fmla="*/ 40 h 54"/>
                <a:gd name="T90" fmla="*/ 14 w 28"/>
                <a:gd name="T91" fmla="*/ 39 h 54"/>
                <a:gd name="T92" fmla="*/ 4 w 28"/>
                <a:gd name="T93" fmla="*/ 38 h 54"/>
                <a:gd name="T94" fmla="*/ 10 w 28"/>
                <a:gd name="T95" fmla="*/ 38 h 54"/>
                <a:gd name="T96" fmla="*/ 15 w 28"/>
                <a:gd name="T97" fmla="*/ 39 h 54"/>
                <a:gd name="T98" fmla="*/ 20 w 28"/>
                <a:gd name="T99" fmla="*/ 42 h 54"/>
                <a:gd name="T100" fmla="*/ 23 w 28"/>
                <a:gd name="T101" fmla="*/ 45 h 54"/>
                <a:gd name="T102" fmla="*/ 21 w 28"/>
                <a:gd name="T103" fmla="*/ 40 h 54"/>
                <a:gd name="T104" fmla="*/ 20 w 28"/>
                <a:gd name="T105" fmla="*/ 38 h 54"/>
                <a:gd name="T106" fmla="*/ 17 w 28"/>
                <a:gd name="T107" fmla="*/ 36 h 54"/>
                <a:gd name="T108" fmla="*/ 16 w 28"/>
                <a:gd name="T109" fmla="*/ 35 h 54"/>
                <a:gd name="T110" fmla="*/ 11 w 28"/>
                <a:gd name="T111" fmla="*/ 33 h 54"/>
                <a:gd name="T112" fmla="*/ 1 w 28"/>
                <a:gd name="T113" fmla="*/ 27 h 54"/>
                <a:gd name="T114" fmla="*/ 2 w 28"/>
                <a:gd name="T11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54">
                  <a:moveTo>
                    <a:pt x="2" y="26"/>
                  </a:moveTo>
                  <a:cubicBezTo>
                    <a:pt x="3" y="27"/>
                    <a:pt x="4" y="28"/>
                    <a:pt x="5" y="29"/>
                  </a:cubicBezTo>
                  <a:cubicBezTo>
                    <a:pt x="7" y="30"/>
                    <a:pt x="9" y="31"/>
                    <a:pt x="11" y="32"/>
                  </a:cubicBezTo>
                  <a:cubicBezTo>
                    <a:pt x="12" y="33"/>
                    <a:pt x="13" y="33"/>
                    <a:pt x="14" y="34"/>
                  </a:cubicBezTo>
                  <a:cubicBezTo>
                    <a:pt x="15" y="34"/>
                    <a:pt x="15" y="34"/>
                    <a:pt x="16" y="35"/>
                  </a:cubicBezTo>
                  <a:cubicBezTo>
                    <a:pt x="17" y="35"/>
                    <a:pt x="17" y="35"/>
                    <a:pt x="17" y="35"/>
                  </a:cubicBezTo>
                  <a:cubicBezTo>
                    <a:pt x="17" y="35"/>
                    <a:pt x="17" y="35"/>
                    <a:pt x="17" y="35"/>
                  </a:cubicBezTo>
                  <a:cubicBezTo>
                    <a:pt x="18" y="35"/>
                    <a:pt x="18" y="35"/>
                    <a:pt x="18" y="35"/>
                  </a:cubicBezTo>
                  <a:cubicBezTo>
                    <a:pt x="18" y="36"/>
                    <a:pt x="19" y="36"/>
                    <a:pt x="19" y="36"/>
                  </a:cubicBezTo>
                  <a:cubicBezTo>
                    <a:pt x="19" y="36"/>
                    <a:pt x="18" y="35"/>
                    <a:pt x="18" y="34"/>
                  </a:cubicBezTo>
                  <a:cubicBezTo>
                    <a:pt x="17" y="34"/>
                    <a:pt x="17" y="33"/>
                    <a:pt x="16" y="33"/>
                  </a:cubicBezTo>
                  <a:cubicBezTo>
                    <a:pt x="16" y="32"/>
                    <a:pt x="16" y="32"/>
                    <a:pt x="15" y="31"/>
                  </a:cubicBezTo>
                  <a:cubicBezTo>
                    <a:pt x="14" y="30"/>
                    <a:pt x="14" y="29"/>
                    <a:pt x="13" y="28"/>
                  </a:cubicBezTo>
                  <a:cubicBezTo>
                    <a:pt x="12" y="27"/>
                    <a:pt x="12" y="27"/>
                    <a:pt x="11" y="26"/>
                  </a:cubicBezTo>
                  <a:cubicBezTo>
                    <a:pt x="11" y="25"/>
                    <a:pt x="10" y="24"/>
                    <a:pt x="9" y="23"/>
                  </a:cubicBezTo>
                  <a:cubicBezTo>
                    <a:pt x="8" y="23"/>
                    <a:pt x="8" y="22"/>
                    <a:pt x="8" y="22"/>
                  </a:cubicBezTo>
                  <a:cubicBezTo>
                    <a:pt x="7" y="21"/>
                    <a:pt x="7" y="20"/>
                    <a:pt x="6" y="20"/>
                  </a:cubicBezTo>
                  <a:cubicBezTo>
                    <a:pt x="6" y="19"/>
                    <a:pt x="5" y="18"/>
                    <a:pt x="4" y="16"/>
                  </a:cubicBezTo>
                  <a:cubicBezTo>
                    <a:pt x="4" y="16"/>
                    <a:pt x="4" y="15"/>
                    <a:pt x="3" y="14"/>
                  </a:cubicBezTo>
                  <a:cubicBezTo>
                    <a:pt x="3" y="14"/>
                    <a:pt x="3" y="13"/>
                    <a:pt x="3" y="12"/>
                  </a:cubicBezTo>
                  <a:cubicBezTo>
                    <a:pt x="3" y="14"/>
                    <a:pt x="4" y="15"/>
                    <a:pt x="4" y="16"/>
                  </a:cubicBezTo>
                  <a:cubicBezTo>
                    <a:pt x="5" y="17"/>
                    <a:pt x="6" y="18"/>
                    <a:pt x="7" y="19"/>
                  </a:cubicBezTo>
                  <a:cubicBezTo>
                    <a:pt x="7" y="20"/>
                    <a:pt x="8" y="21"/>
                    <a:pt x="8" y="21"/>
                  </a:cubicBezTo>
                  <a:cubicBezTo>
                    <a:pt x="9" y="22"/>
                    <a:pt x="9" y="22"/>
                    <a:pt x="9" y="23"/>
                  </a:cubicBezTo>
                  <a:cubicBezTo>
                    <a:pt x="10" y="23"/>
                    <a:pt x="10" y="23"/>
                    <a:pt x="10" y="23"/>
                  </a:cubicBezTo>
                  <a:cubicBezTo>
                    <a:pt x="9" y="21"/>
                    <a:pt x="8" y="18"/>
                    <a:pt x="7" y="15"/>
                  </a:cubicBezTo>
                  <a:cubicBezTo>
                    <a:pt x="6" y="12"/>
                    <a:pt x="6" y="10"/>
                    <a:pt x="5" y="7"/>
                  </a:cubicBezTo>
                  <a:cubicBezTo>
                    <a:pt x="5" y="6"/>
                    <a:pt x="5" y="5"/>
                    <a:pt x="5" y="4"/>
                  </a:cubicBezTo>
                  <a:cubicBezTo>
                    <a:pt x="5" y="2"/>
                    <a:pt x="5" y="1"/>
                    <a:pt x="6" y="0"/>
                  </a:cubicBezTo>
                  <a:cubicBezTo>
                    <a:pt x="6" y="1"/>
                    <a:pt x="6" y="1"/>
                    <a:pt x="6" y="2"/>
                  </a:cubicBezTo>
                  <a:cubicBezTo>
                    <a:pt x="6" y="2"/>
                    <a:pt x="6" y="3"/>
                    <a:pt x="6" y="4"/>
                  </a:cubicBezTo>
                  <a:cubicBezTo>
                    <a:pt x="6" y="5"/>
                    <a:pt x="6" y="6"/>
                    <a:pt x="7" y="7"/>
                  </a:cubicBezTo>
                  <a:cubicBezTo>
                    <a:pt x="7" y="10"/>
                    <a:pt x="7" y="12"/>
                    <a:pt x="8" y="14"/>
                  </a:cubicBezTo>
                  <a:cubicBezTo>
                    <a:pt x="9" y="19"/>
                    <a:pt x="11" y="23"/>
                    <a:pt x="14" y="27"/>
                  </a:cubicBezTo>
                  <a:cubicBezTo>
                    <a:pt x="15" y="28"/>
                    <a:pt x="15" y="29"/>
                    <a:pt x="16" y="30"/>
                  </a:cubicBezTo>
                  <a:cubicBezTo>
                    <a:pt x="17" y="31"/>
                    <a:pt x="17" y="31"/>
                    <a:pt x="17" y="32"/>
                  </a:cubicBezTo>
                  <a:cubicBezTo>
                    <a:pt x="18" y="32"/>
                    <a:pt x="18" y="33"/>
                    <a:pt x="19" y="33"/>
                  </a:cubicBezTo>
                  <a:cubicBezTo>
                    <a:pt x="19" y="33"/>
                    <a:pt x="19" y="33"/>
                    <a:pt x="19" y="33"/>
                  </a:cubicBezTo>
                  <a:cubicBezTo>
                    <a:pt x="19" y="33"/>
                    <a:pt x="19" y="33"/>
                    <a:pt x="19" y="33"/>
                  </a:cubicBezTo>
                  <a:cubicBezTo>
                    <a:pt x="18" y="32"/>
                    <a:pt x="18" y="32"/>
                    <a:pt x="18" y="31"/>
                  </a:cubicBezTo>
                  <a:cubicBezTo>
                    <a:pt x="18" y="30"/>
                    <a:pt x="18" y="30"/>
                    <a:pt x="18" y="29"/>
                  </a:cubicBezTo>
                  <a:cubicBezTo>
                    <a:pt x="18" y="26"/>
                    <a:pt x="19" y="24"/>
                    <a:pt x="18" y="21"/>
                  </a:cubicBezTo>
                  <a:cubicBezTo>
                    <a:pt x="18" y="20"/>
                    <a:pt x="18" y="20"/>
                    <a:pt x="18" y="19"/>
                  </a:cubicBezTo>
                  <a:cubicBezTo>
                    <a:pt x="18" y="18"/>
                    <a:pt x="18" y="18"/>
                    <a:pt x="17" y="17"/>
                  </a:cubicBezTo>
                  <a:cubicBezTo>
                    <a:pt x="17" y="16"/>
                    <a:pt x="17" y="15"/>
                    <a:pt x="16" y="13"/>
                  </a:cubicBezTo>
                  <a:cubicBezTo>
                    <a:pt x="16" y="12"/>
                    <a:pt x="15" y="11"/>
                    <a:pt x="14" y="10"/>
                  </a:cubicBezTo>
                  <a:cubicBezTo>
                    <a:pt x="14" y="9"/>
                    <a:pt x="13" y="7"/>
                    <a:pt x="12" y="6"/>
                  </a:cubicBezTo>
                  <a:cubicBezTo>
                    <a:pt x="13" y="7"/>
                    <a:pt x="14" y="8"/>
                    <a:pt x="14" y="10"/>
                  </a:cubicBezTo>
                  <a:cubicBezTo>
                    <a:pt x="15" y="11"/>
                    <a:pt x="16" y="12"/>
                    <a:pt x="16" y="13"/>
                  </a:cubicBezTo>
                  <a:cubicBezTo>
                    <a:pt x="17" y="14"/>
                    <a:pt x="18" y="16"/>
                    <a:pt x="18" y="17"/>
                  </a:cubicBezTo>
                  <a:cubicBezTo>
                    <a:pt x="18" y="18"/>
                    <a:pt x="18" y="18"/>
                    <a:pt x="19" y="19"/>
                  </a:cubicBezTo>
                  <a:cubicBezTo>
                    <a:pt x="19" y="20"/>
                    <a:pt x="19" y="20"/>
                    <a:pt x="19" y="21"/>
                  </a:cubicBezTo>
                  <a:cubicBezTo>
                    <a:pt x="19" y="24"/>
                    <a:pt x="19" y="26"/>
                    <a:pt x="19" y="29"/>
                  </a:cubicBezTo>
                  <a:cubicBezTo>
                    <a:pt x="19" y="30"/>
                    <a:pt x="19" y="32"/>
                    <a:pt x="19" y="33"/>
                  </a:cubicBezTo>
                  <a:cubicBezTo>
                    <a:pt x="20" y="34"/>
                    <a:pt x="20" y="34"/>
                    <a:pt x="20" y="35"/>
                  </a:cubicBezTo>
                  <a:cubicBezTo>
                    <a:pt x="20" y="35"/>
                    <a:pt x="20" y="35"/>
                    <a:pt x="20" y="36"/>
                  </a:cubicBezTo>
                  <a:cubicBezTo>
                    <a:pt x="21" y="37"/>
                    <a:pt x="22" y="38"/>
                    <a:pt x="23" y="39"/>
                  </a:cubicBezTo>
                  <a:cubicBezTo>
                    <a:pt x="23" y="41"/>
                    <a:pt x="24" y="42"/>
                    <a:pt x="24" y="43"/>
                  </a:cubicBezTo>
                  <a:cubicBezTo>
                    <a:pt x="24" y="42"/>
                    <a:pt x="24" y="42"/>
                    <a:pt x="24" y="42"/>
                  </a:cubicBezTo>
                  <a:cubicBezTo>
                    <a:pt x="24" y="42"/>
                    <a:pt x="25" y="41"/>
                    <a:pt x="25" y="41"/>
                  </a:cubicBezTo>
                  <a:cubicBezTo>
                    <a:pt x="25" y="40"/>
                    <a:pt x="25" y="40"/>
                    <a:pt x="26" y="39"/>
                  </a:cubicBezTo>
                  <a:cubicBezTo>
                    <a:pt x="26" y="38"/>
                    <a:pt x="26" y="37"/>
                    <a:pt x="27" y="36"/>
                  </a:cubicBezTo>
                  <a:cubicBezTo>
                    <a:pt x="27" y="35"/>
                    <a:pt x="27" y="34"/>
                    <a:pt x="27" y="33"/>
                  </a:cubicBezTo>
                  <a:cubicBezTo>
                    <a:pt x="28" y="31"/>
                    <a:pt x="28" y="29"/>
                    <a:pt x="28" y="26"/>
                  </a:cubicBezTo>
                  <a:cubicBezTo>
                    <a:pt x="28" y="25"/>
                    <a:pt x="28" y="24"/>
                    <a:pt x="27" y="23"/>
                  </a:cubicBezTo>
                  <a:cubicBezTo>
                    <a:pt x="27" y="22"/>
                    <a:pt x="27" y="21"/>
                    <a:pt x="27" y="20"/>
                  </a:cubicBezTo>
                  <a:cubicBezTo>
                    <a:pt x="27" y="21"/>
                    <a:pt x="27" y="22"/>
                    <a:pt x="28" y="23"/>
                  </a:cubicBezTo>
                  <a:cubicBezTo>
                    <a:pt x="28" y="24"/>
                    <a:pt x="28" y="25"/>
                    <a:pt x="28" y="26"/>
                  </a:cubicBezTo>
                  <a:cubicBezTo>
                    <a:pt x="28" y="29"/>
                    <a:pt x="28" y="31"/>
                    <a:pt x="28" y="33"/>
                  </a:cubicBezTo>
                  <a:cubicBezTo>
                    <a:pt x="28" y="34"/>
                    <a:pt x="28" y="35"/>
                    <a:pt x="27" y="36"/>
                  </a:cubicBezTo>
                  <a:cubicBezTo>
                    <a:pt x="27" y="37"/>
                    <a:pt x="27" y="38"/>
                    <a:pt x="26" y="39"/>
                  </a:cubicBezTo>
                  <a:cubicBezTo>
                    <a:pt x="26" y="40"/>
                    <a:pt x="26" y="40"/>
                    <a:pt x="26" y="40"/>
                  </a:cubicBezTo>
                  <a:cubicBezTo>
                    <a:pt x="26" y="41"/>
                    <a:pt x="26" y="41"/>
                    <a:pt x="26" y="41"/>
                  </a:cubicBezTo>
                  <a:cubicBezTo>
                    <a:pt x="25" y="41"/>
                    <a:pt x="25" y="42"/>
                    <a:pt x="25" y="42"/>
                  </a:cubicBezTo>
                  <a:cubicBezTo>
                    <a:pt x="25" y="43"/>
                    <a:pt x="25" y="43"/>
                    <a:pt x="24" y="44"/>
                  </a:cubicBezTo>
                  <a:cubicBezTo>
                    <a:pt x="25" y="45"/>
                    <a:pt x="25" y="46"/>
                    <a:pt x="25" y="46"/>
                  </a:cubicBezTo>
                  <a:cubicBezTo>
                    <a:pt x="25" y="47"/>
                    <a:pt x="26" y="48"/>
                    <a:pt x="26" y="49"/>
                  </a:cubicBezTo>
                  <a:cubicBezTo>
                    <a:pt x="26" y="49"/>
                    <a:pt x="26" y="49"/>
                    <a:pt x="26" y="49"/>
                  </a:cubicBezTo>
                  <a:cubicBezTo>
                    <a:pt x="26" y="49"/>
                    <a:pt x="26" y="49"/>
                    <a:pt x="26" y="49"/>
                  </a:cubicBezTo>
                  <a:cubicBezTo>
                    <a:pt x="26" y="50"/>
                    <a:pt x="26" y="50"/>
                    <a:pt x="26" y="50"/>
                  </a:cubicBezTo>
                  <a:cubicBezTo>
                    <a:pt x="26" y="51"/>
                    <a:pt x="26" y="53"/>
                    <a:pt x="26" y="54"/>
                  </a:cubicBezTo>
                  <a:cubicBezTo>
                    <a:pt x="26" y="53"/>
                    <a:pt x="26" y="53"/>
                    <a:pt x="26" y="52"/>
                  </a:cubicBezTo>
                  <a:cubicBezTo>
                    <a:pt x="25" y="51"/>
                    <a:pt x="25" y="51"/>
                    <a:pt x="25" y="50"/>
                  </a:cubicBezTo>
                  <a:cubicBezTo>
                    <a:pt x="25" y="49"/>
                    <a:pt x="25" y="49"/>
                    <a:pt x="24" y="48"/>
                  </a:cubicBezTo>
                  <a:cubicBezTo>
                    <a:pt x="24" y="48"/>
                    <a:pt x="24" y="47"/>
                    <a:pt x="24" y="47"/>
                  </a:cubicBezTo>
                  <a:cubicBezTo>
                    <a:pt x="24" y="47"/>
                    <a:pt x="24" y="47"/>
                    <a:pt x="24" y="47"/>
                  </a:cubicBezTo>
                  <a:cubicBezTo>
                    <a:pt x="24" y="47"/>
                    <a:pt x="23" y="46"/>
                    <a:pt x="23" y="46"/>
                  </a:cubicBezTo>
                  <a:cubicBezTo>
                    <a:pt x="23" y="46"/>
                    <a:pt x="23" y="46"/>
                    <a:pt x="23" y="45"/>
                  </a:cubicBezTo>
                  <a:cubicBezTo>
                    <a:pt x="22" y="45"/>
                    <a:pt x="22" y="45"/>
                    <a:pt x="22" y="44"/>
                  </a:cubicBezTo>
                  <a:cubicBezTo>
                    <a:pt x="20" y="43"/>
                    <a:pt x="18" y="41"/>
                    <a:pt x="17" y="40"/>
                  </a:cubicBezTo>
                  <a:cubicBezTo>
                    <a:pt x="16" y="40"/>
                    <a:pt x="16" y="40"/>
                    <a:pt x="15" y="39"/>
                  </a:cubicBezTo>
                  <a:cubicBezTo>
                    <a:pt x="15" y="39"/>
                    <a:pt x="14" y="39"/>
                    <a:pt x="14" y="39"/>
                  </a:cubicBezTo>
                  <a:cubicBezTo>
                    <a:pt x="13" y="38"/>
                    <a:pt x="12" y="38"/>
                    <a:pt x="10" y="38"/>
                  </a:cubicBezTo>
                  <a:cubicBezTo>
                    <a:pt x="8" y="38"/>
                    <a:pt x="6" y="38"/>
                    <a:pt x="4" y="38"/>
                  </a:cubicBezTo>
                  <a:cubicBezTo>
                    <a:pt x="5" y="38"/>
                    <a:pt x="6" y="38"/>
                    <a:pt x="7" y="38"/>
                  </a:cubicBezTo>
                  <a:cubicBezTo>
                    <a:pt x="8" y="38"/>
                    <a:pt x="9" y="38"/>
                    <a:pt x="10" y="38"/>
                  </a:cubicBezTo>
                  <a:cubicBezTo>
                    <a:pt x="12" y="38"/>
                    <a:pt x="13" y="38"/>
                    <a:pt x="14" y="38"/>
                  </a:cubicBezTo>
                  <a:cubicBezTo>
                    <a:pt x="14" y="38"/>
                    <a:pt x="15" y="39"/>
                    <a:pt x="15" y="39"/>
                  </a:cubicBezTo>
                  <a:cubicBezTo>
                    <a:pt x="16" y="39"/>
                    <a:pt x="16" y="39"/>
                    <a:pt x="17" y="40"/>
                  </a:cubicBezTo>
                  <a:cubicBezTo>
                    <a:pt x="18" y="40"/>
                    <a:pt x="19" y="41"/>
                    <a:pt x="20" y="42"/>
                  </a:cubicBezTo>
                  <a:cubicBezTo>
                    <a:pt x="21" y="42"/>
                    <a:pt x="21" y="43"/>
                    <a:pt x="22" y="44"/>
                  </a:cubicBezTo>
                  <a:cubicBezTo>
                    <a:pt x="23" y="44"/>
                    <a:pt x="23" y="44"/>
                    <a:pt x="23" y="45"/>
                  </a:cubicBezTo>
                  <a:cubicBezTo>
                    <a:pt x="23" y="45"/>
                    <a:pt x="23" y="45"/>
                    <a:pt x="23" y="45"/>
                  </a:cubicBezTo>
                  <a:cubicBezTo>
                    <a:pt x="23" y="43"/>
                    <a:pt x="22" y="42"/>
                    <a:pt x="21" y="40"/>
                  </a:cubicBezTo>
                  <a:cubicBezTo>
                    <a:pt x="21" y="40"/>
                    <a:pt x="21" y="39"/>
                    <a:pt x="21" y="39"/>
                  </a:cubicBezTo>
                  <a:cubicBezTo>
                    <a:pt x="21" y="39"/>
                    <a:pt x="20" y="38"/>
                    <a:pt x="20" y="38"/>
                  </a:cubicBezTo>
                  <a:cubicBezTo>
                    <a:pt x="19" y="37"/>
                    <a:pt x="18" y="37"/>
                    <a:pt x="17" y="36"/>
                  </a:cubicBezTo>
                  <a:cubicBezTo>
                    <a:pt x="17" y="36"/>
                    <a:pt x="17" y="36"/>
                    <a:pt x="17" y="36"/>
                  </a:cubicBezTo>
                  <a:cubicBezTo>
                    <a:pt x="17" y="36"/>
                    <a:pt x="17" y="36"/>
                    <a:pt x="16" y="36"/>
                  </a:cubicBezTo>
                  <a:cubicBezTo>
                    <a:pt x="16" y="35"/>
                    <a:pt x="16" y="35"/>
                    <a:pt x="16" y="35"/>
                  </a:cubicBezTo>
                  <a:cubicBezTo>
                    <a:pt x="15" y="35"/>
                    <a:pt x="15" y="35"/>
                    <a:pt x="14" y="35"/>
                  </a:cubicBezTo>
                  <a:cubicBezTo>
                    <a:pt x="13" y="34"/>
                    <a:pt x="12" y="34"/>
                    <a:pt x="11" y="33"/>
                  </a:cubicBezTo>
                  <a:cubicBezTo>
                    <a:pt x="8" y="32"/>
                    <a:pt x="6" y="31"/>
                    <a:pt x="4" y="29"/>
                  </a:cubicBezTo>
                  <a:cubicBezTo>
                    <a:pt x="3" y="29"/>
                    <a:pt x="2" y="28"/>
                    <a:pt x="1" y="27"/>
                  </a:cubicBezTo>
                  <a:cubicBezTo>
                    <a:pt x="1" y="26"/>
                    <a:pt x="0" y="25"/>
                    <a:pt x="0" y="24"/>
                  </a:cubicBezTo>
                  <a:cubicBezTo>
                    <a:pt x="0" y="25"/>
                    <a:pt x="1" y="26"/>
                    <a:pt x="2" y="2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2346"/>
            <p:cNvSpPr>
              <a:spLocks/>
            </p:cNvSpPr>
            <p:nvPr/>
          </p:nvSpPr>
          <p:spPr bwMode="auto">
            <a:xfrm>
              <a:off x="7931127" y="2459049"/>
              <a:ext cx="85726" cy="23813"/>
            </a:xfrm>
            <a:custGeom>
              <a:avLst/>
              <a:gdLst>
                <a:gd name="T0" fmla="*/ 23 w 23"/>
                <a:gd name="T1" fmla="*/ 6 h 6"/>
                <a:gd name="T2" fmla="*/ 12 w 23"/>
                <a:gd name="T3" fmla="*/ 3 h 6"/>
                <a:gd name="T4" fmla="*/ 6 w 23"/>
                <a:gd name="T5" fmla="*/ 4 h 6"/>
                <a:gd name="T6" fmla="*/ 0 w 23"/>
                <a:gd name="T7" fmla="*/ 4 h 6"/>
                <a:gd name="T8" fmla="*/ 7 w 23"/>
                <a:gd name="T9" fmla="*/ 0 h 6"/>
                <a:gd name="T10" fmla="*/ 15 w 23"/>
                <a:gd name="T11" fmla="*/ 2 h 6"/>
                <a:gd name="T12" fmla="*/ 23 w 2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3" h="6">
                  <a:moveTo>
                    <a:pt x="23" y="6"/>
                  </a:moveTo>
                  <a:cubicBezTo>
                    <a:pt x="19" y="5"/>
                    <a:pt x="16" y="3"/>
                    <a:pt x="12" y="3"/>
                  </a:cubicBezTo>
                  <a:cubicBezTo>
                    <a:pt x="10" y="3"/>
                    <a:pt x="8" y="3"/>
                    <a:pt x="6" y="4"/>
                  </a:cubicBezTo>
                  <a:cubicBezTo>
                    <a:pt x="4" y="4"/>
                    <a:pt x="2" y="5"/>
                    <a:pt x="0" y="4"/>
                  </a:cubicBezTo>
                  <a:cubicBezTo>
                    <a:pt x="3" y="3"/>
                    <a:pt x="5" y="1"/>
                    <a:pt x="7" y="0"/>
                  </a:cubicBezTo>
                  <a:cubicBezTo>
                    <a:pt x="10" y="0"/>
                    <a:pt x="13" y="1"/>
                    <a:pt x="15" y="2"/>
                  </a:cubicBezTo>
                  <a:cubicBezTo>
                    <a:pt x="18" y="3"/>
                    <a:pt x="20" y="5"/>
                    <a:pt x="23"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61" name="Picture 2347"/>
            <p:cNvPicPr>
              <a:picLocks noChangeAspect="1" noChangeArrowheads="1"/>
            </p:cNvPicPr>
            <p:nvPr/>
          </p:nvPicPr>
          <p:blipFill>
            <a:blip r:embed="rId106" cstate="screen">
              <a:extLst>
                <a:ext uri="{28A0092B-C50C-407E-A947-70E740481C1C}">
                  <a14:useLocalDpi xmlns:a14="http://schemas.microsoft.com/office/drawing/2010/main"/>
                </a:ext>
              </a:extLst>
            </a:blip>
            <a:srcRect/>
            <a:stretch>
              <a:fillRect/>
            </a:stretch>
          </p:blipFill>
          <p:spPr bwMode="auto">
            <a:xfrm>
              <a:off x="7899377" y="2419361"/>
              <a:ext cx="225426"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2" name="Picture 2348"/>
            <p:cNvPicPr>
              <a:picLocks noChangeAspect="1" noChangeArrowheads="1"/>
            </p:cNvPicPr>
            <p:nvPr/>
          </p:nvPicPr>
          <p:blipFill>
            <a:blip r:embed="rId107" cstate="screen">
              <a:extLst>
                <a:ext uri="{28A0092B-C50C-407E-A947-70E740481C1C}">
                  <a14:useLocalDpi xmlns:a14="http://schemas.microsoft.com/office/drawing/2010/main"/>
                </a:ext>
              </a:extLst>
            </a:blip>
            <a:srcRect/>
            <a:stretch>
              <a:fillRect/>
            </a:stretch>
          </p:blipFill>
          <p:spPr bwMode="auto">
            <a:xfrm>
              <a:off x="7991452" y="2463811"/>
              <a:ext cx="88901"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3" name="Freeform 2349"/>
            <p:cNvSpPr>
              <a:spLocks/>
            </p:cNvSpPr>
            <p:nvPr/>
          </p:nvSpPr>
          <p:spPr bwMode="auto">
            <a:xfrm>
              <a:off x="7945414" y="2489211"/>
              <a:ext cx="90488" cy="49213"/>
            </a:xfrm>
            <a:custGeom>
              <a:avLst/>
              <a:gdLst>
                <a:gd name="T0" fmla="*/ 14 w 24"/>
                <a:gd name="T1" fmla="*/ 6 h 13"/>
                <a:gd name="T2" fmla="*/ 20 w 24"/>
                <a:gd name="T3" fmla="*/ 1 h 13"/>
                <a:gd name="T4" fmla="*/ 24 w 24"/>
                <a:gd name="T5" fmla="*/ 0 h 13"/>
                <a:gd name="T6" fmla="*/ 18 w 24"/>
                <a:gd name="T7" fmla="*/ 4 h 13"/>
                <a:gd name="T8" fmla="*/ 14 w 24"/>
                <a:gd name="T9" fmla="*/ 11 h 13"/>
                <a:gd name="T10" fmla="*/ 7 w 24"/>
                <a:gd name="T11" fmla="*/ 13 h 13"/>
                <a:gd name="T12" fmla="*/ 6 w 24"/>
                <a:gd name="T13" fmla="*/ 13 h 13"/>
                <a:gd name="T14" fmla="*/ 0 w 24"/>
                <a:gd name="T15" fmla="*/ 7 h 13"/>
                <a:gd name="T16" fmla="*/ 4 w 24"/>
                <a:gd name="T17" fmla="*/ 9 h 13"/>
                <a:gd name="T18" fmla="*/ 14 w 24"/>
                <a:gd name="T1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3">
                  <a:moveTo>
                    <a:pt x="14" y="6"/>
                  </a:moveTo>
                  <a:cubicBezTo>
                    <a:pt x="15" y="5"/>
                    <a:pt x="18" y="2"/>
                    <a:pt x="20" y="1"/>
                  </a:cubicBezTo>
                  <a:cubicBezTo>
                    <a:pt x="21" y="1"/>
                    <a:pt x="24" y="0"/>
                    <a:pt x="24" y="0"/>
                  </a:cubicBezTo>
                  <a:cubicBezTo>
                    <a:pt x="22" y="1"/>
                    <a:pt x="20" y="3"/>
                    <a:pt x="18" y="4"/>
                  </a:cubicBezTo>
                  <a:cubicBezTo>
                    <a:pt x="17" y="6"/>
                    <a:pt x="16" y="9"/>
                    <a:pt x="14" y="11"/>
                  </a:cubicBezTo>
                  <a:cubicBezTo>
                    <a:pt x="12" y="13"/>
                    <a:pt x="10" y="13"/>
                    <a:pt x="7" y="13"/>
                  </a:cubicBezTo>
                  <a:cubicBezTo>
                    <a:pt x="7" y="13"/>
                    <a:pt x="6" y="13"/>
                    <a:pt x="6" y="13"/>
                  </a:cubicBezTo>
                  <a:cubicBezTo>
                    <a:pt x="4" y="11"/>
                    <a:pt x="2" y="9"/>
                    <a:pt x="0" y="7"/>
                  </a:cubicBezTo>
                  <a:cubicBezTo>
                    <a:pt x="1" y="8"/>
                    <a:pt x="2" y="8"/>
                    <a:pt x="4" y="9"/>
                  </a:cubicBezTo>
                  <a:cubicBezTo>
                    <a:pt x="9" y="9"/>
                    <a:pt x="12" y="8"/>
                    <a:pt x="14"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2350"/>
            <p:cNvSpPr>
              <a:spLocks/>
            </p:cNvSpPr>
            <p:nvPr/>
          </p:nvSpPr>
          <p:spPr bwMode="auto">
            <a:xfrm>
              <a:off x="7923189" y="2452699"/>
              <a:ext cx="150813" cy="74613"/>
            </a:xfrm>
            <a:custGeom>
              <a:avLst/>
              <a:gdLst>
                <a:gd name="T0" fmla="*/ 19 w 40"/>
                <a:gd name="T1" fmla="*/ 17 h 20"/>
                <a:gd name="T2" fmla="*/ 24 w 40"/>
                <a:gd name="T3" fmla="*/ 12 h 20"/>
                <a:gd name="T4" fmla="*/ 26 w 40"/>
                <a:gd name="T5" fmla="*/ 10 h 20"/>
                <a:gd name="T6" fmla="*/ 26 w 40"/>
                <a:gd name="T7" fmla="*/ 10 h 20"/>
                <a:gd name="T8" fmla="*/ 25 w 40"/>
                <a:gd name="T9" fmla="*/ 10 h 20"/>
                <a:gd name="T10" fmla="*/ 23 w 40"/>
                <a:gd name="T11" fmla="*/ 10 h 20"/>
                <a:gd name="T12" fmla="*/ 18 w 40"/>
                <a:gd name="T13" fmla="*/ 11 h 20"/>
                <a:gd name="T14" fmla="*/ 15 w 40"/>
                <a:gd name="T15" fmla="*/ 13 h 20"/>
                <a:gd name="T16" fmla="*/ 10 w 40"/>
                <a:gd name="T17" fmla="*/ 14 h 20"/>
                <a:gd name="T18" fmla="*/ 8 w 40"/>
                <a:gd name="T19" fmla="*/ 13 h 20"/>
                <a:gd name="T20" fmla="*/ 13 w 40"/>
                <a:gd name="T21" fmla="*/ 13 h 20"/>
                <a:gd name="T22" fmla="*/ 16 w 40"/>
                <a:gd name="T23" fmla="*/ 12 h 20"/>
                <a:gd name="T24" fmla="*/ 10 w 40"/>
                <a:gd name="T25" fmla="*/ 12 h 20"/>
                <a:gd name="T26" fmla="*/ 3 w 40"/>
                <a:gd name="T27" fmla="*/ 10 h 20"/>
                <a:gd name="T28" fmla="*/ 1 w 40"/>
                <a:gd name="T29" fmla="*/ 9 h 20"/>
                <a:gd name="T30" fmla="*/ 5 w 40"/>
                <a:gd name="T31" fmla="*/ 10 h 20"/>
                <a:gd name="T32" fmla="*/ 20 w 40"/>
                <a:gd name="T33" fmla="*/ 10 h 20"/>
                <a:gd name="T34" fmla="*/ 24 w 40"/>
                <a:gd name="T35" fmla="*/ 9 h 20"/>
                <a:gd name="T36" fmla="*/ 25 w 40"/>
                <a:gd name="T37" fmla="*/ 9 h 20"/>
                <a:gd name="T38" fmla="*/ 24 w 40"/>
                <a:gd name="T39" fmla="*/ 8 h 20"/>
                <a:gd name="T40" fmla="*/ 17 w 40"/>
                <a:gd name="T41" fmla="*/ 6 h 20"/>
                <a:gd name="T42" fmla="*/ 14 w 40"/>
                <a:gd name="T43" fmla="*/ 5 h 20"/>
                <a:gd name="T44" fmla="*/ 9 w 40"/>
                <a:gd name="T45" fmla="*/ 6 h 20"/>
                <a:gd name="T46" fmla="*/ 9 w 40"/>
                <a:gd name="T47" fmla="*/ 5 h 20"/>
                <a:gd name="T48" fmla="*/ 14 w 40"/>
                <a:gd name="T49" fmla="*/ 5 h 20"/>
                <a:gd name="T50" fmla="*/ 17 w 40"/>
                <a:gd name="T51" fmla="*/ 5 h 20"/>
                <a:gd name="T52" fmla="*/ 25 w 40"/>
                <a:gd name="T53" fmla="*/ 8 h 20"/>
                <a:gd name="T54" fmla="*/ 27 w 40"/>
                <a:gd name="T55" fmla="*/ 8 h 20"/>
                <a:gd name="T56" fmla="*/ 33 w 40"/>
                <a:gd name="T57" fmla="*/ 8 h 20"/>
                <a:gd name="T58" fmla="*/ 32 w 40"/>
                <a:gd name="T59" fmla="*/ 6 h 20"/>
                <a:gd name="T60" fmla="*/ 29 w 40"/>
                <a:gd name="T61" fmla="*/ 4 h 20"/>
                <a:gd name="T62" fmla="*/ 23 w 40"/>
                <a:gd name="T63" fmla="*/ 1 h 20"/>
                <a:gd name="T64" fmla="*/ 19 w 40"/>
                <a:gd name="T65" fmla="*/ 0 h 20"/>
                <a:gd name="T66" fmla="*/ 23 w 40"/>
                <a:gd name="T67" fmla="*/ 1 h 20"/>
                <a:gd name="T68" fmla="*/ 29 w 40"/>
                <a:gd name="T69" fmla="*/ 4 h 20"/>
                <a:gd name="T70" fmla="*/ 32 w 40"/>
                <a:gd name="T71" fmla="*/ 6 h 20"/>
                <a:gd name="T72" fmla="*/ 33 w 40"/>
                <a:gd name="T73" fmla="*/ 7 h 20"/>
                <a:gd name="T74" fmla="*/ 35 w 40"/>
                <a:gd name="T75" fmla="*/ 8 h 20"/>
                <a:gd name="T76" fmla="*/ 38 w 40"/>
                <a:gd name="T77" fmla="*/ 8 h 20"/>
                <a:gd name="T78" fmla="*/ 38 w 40"/>
                <a:gd name="T79" fmla="*/ 8 h 20"/>
                <a:gd name="T80" fmla="*/ 39 w 40"/>
                <a:gd name="T81" fmla="*/ 9 h 20"/>
                <a:gd name="T82" fmla="*/ 36 w 40"/>
                <a:gd name="T83" fmla="*/ 9 h 20"/>
                <a:gd name="T84" fmla="*/ 35 w 40"/>
                <a:gd name="T85" fmla="*/ 9 h 20"/>
                <a:gd name="T86" fmla="*/ 34 w 40"/>
                <a:gd name="T87" fmla="*/ 9 h 20"/>
                <a:gd name="T88" fmla="*/ 29 w 40"/>
                <a:gd name="T89" fmla="*/ 12 h 20"/>
                <a:gd name="T90" fmla="*/ 28 w 40"/>
                <a:gd name="T91" fmla="*/ 13 h 20"/>
                <a:gd name="T92" fmla="*/ 25 w 40"/>
                <a:gd name="T93" fmla="*/ 20 h 20"/>
                <a:gd name="T94" fmla="*/ 26 w 40"/>
                <a:gd name="T95" fmla="*/ 15 h 20"/>
                <a:gd name="T96" fmla="*/ 28 w 40"/>
                <a:gd name="T97" fmla="*/ 12 h 20"/>
                <a:gd name="T98" fmla="*/ 31 w 40"/>
                <a:gd name="T99" fmla="*/ 10 h 20"/>
                <a:gd name="T100" fmla="*/ 34 w 40"/>
                <a:gd name="T101" fmla="*/ 9 h 20"/>
                <a:gd name="T102" fmla="*/ 30 w 40"/>
                <a:gd name="T103" fmla="*/ 9 h 20"/>
                <a:gd name="T104" fmla="*/ 29 w 40"/>
                <a:gd name="T105" fmla="*/ 9 h 20"/>
                <a:gd name="T106" fmla="*/ 27 w 40"/>
                <a:gd name="T107" fmla="*/ 11 h 20"/>
                <a:gd name="T108" fmla="*/ 26 w 40"/>
                <a:gd name="T109" fmla="*/ 11 h 20"/>
                <a:gd name="T110" fmla="*/ 23 w 40"/>
                <a:gd name="T111" fmla="*/ 14 h 20"/>
                <a:gd name="T112" fmla="*/ 17 w 40"/>
                <a:gd name="T113" fmla="*/ 18 h 20"/>
                <a:gd name="T114" fmla="*/ 17 w 40"/>
                <a:gd name="T115"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0">
                  <a:moveTo>
                    <a:pt x="17" y="18"/>
                  </a:moveTo>
                  <a:cubicBezTo>
                    <a:pt x="17" y="17"/>
                    <a:pt x="18" y="17"/>
                    <a:pt x="19" y="17"/>
                  </a:cubicBezTo>
                  <a:cubicBezTo>
                    <a:pt x="20" y="16"/>
                    <a:pt x="21" y="15"/>
                    <a:pt x="23" y="13"/>
                  </a:cubicBezTo>
                  <a:cubicBezTo>
                    <a:pt x="23" y="13"/>
                    <a:pt x="24" y="12"/>
                    <a:pt x="24" y="12"/>
                  </a:cubicBezTo>
                  <a:cubicBezTo>
                    <a:pt x="25" y="11"/>
                    <a:pt x="25" y="11"/>
                    <a:pt x="25" y="11"/>
                  </a:cubicBezTo>
                  <a:cubicBezTo>
                    <a:pt x="26" y="10"/>
                    <a:pt x="26" y="10"/>
                    <a:pt x="26" y="10"/>
                  </a:cubicBezTo>
                  <a:cubicBezTo>
                    <a:pt x="26" y="10"/>
                    <a:pt x="26" y="10"/>
                    <a:pt x="26" y="10"/>
                  </a:cubicBezTo>
                  <a:cubicBezTo>
                    <a:pt x="26" y="10"/>
                    <a:pt x="26" y="10"/>
                    <a:pt x="26" y="10"/>
                  </a:cubicBezTo>
                  <a:cubicBezTo>
                    <a:pt x="27" y="10"/>
                    <a:pt x="27" y="9"/>
                    <a:pt x="27" y="9"/>
                  </a:cubicBezTo>
                  <a:cubicBezTo>
                    <a:pt x="27" y="9"/>
                    <a:pt x="26" y="9"/>
                    <a:pt x="25" y="10"/>
                  </a:cubicBezTo>
                  <a:cubicBezTo>
                    <a:pt x="25" y="10"/>
                    <a:pt x="25" y="10"/>
                    <a:pt x="24" y="10"/>
                  </a:cubicBezTo>
                  <a:cubicBezTo>
                    <a:pt x="24" y="10"/>
                    <a:pt x="23" y="10"/>
                    <a:pt x="23" y="10"/>
                  </a:cubicBezTo>
                  <a:cubicBezTo>
                    <a:pt x="22" y="11"/>
                    <a:pt x="21" y="11"/>
                    <a:pt x="20" y="11"/>
                  </a:cubicBezTo>
                  <a:cubicBezTo>
                    <a:pt x="20" y="11"/>
                    <a:pt x="19" y="11"/>
                    <a:pt x="18" y="11"/>
                  </a:cubicBezTo>
                  <a:cubicBezTo>
                    <a:pt x="18" y="12"/>
                    <a:pt x="17" y="12"/>
                    <a:pt x="16" y="12"/>
                  </a:cubicBezTo>
                  <a:cubicBezTo>
                    <a:pt x="16" y="13"/>
                    <a:pt x="15" y="13"/>
                    <a:pt x="15" y="13"/>
                  </a:cubicBezTo>
                  <a:cubicBezTo>
                    <a:pt x="14" y="13"/>
                    <a:pt x="14" y="13"/>
                    <a:pt x="13" y="13"/>
                  </a:cubicBezTo>
                  <a:cubicBezTo>
                    <a:pt x="12" y="14"/>
                    <a:pt x="11" y="14"/>
                    <a:pt x="10" y="14"/>
                  </a:cubicBezTo>
                  <a:cubicBezTo>
                    <a:pt x="10" y="14"/>
                    <a:pt x="9" y="14"/>
                    <a:pt x="9" y="14"/>
                  </a:cubicBezTo>
                  <a:cubicBezTo>
                    <a:pt x="8" y="14"/>
                    <a:pt x="8" y="14"/>
                    <a:pt x="8" y="13"/>
                  </a:cubicBezTo>
                  <a:cubicBezTo>
                    <a:pt x="8" y="14"/>
                    <a:pt x="9" y="14"/>
                    <a:pt x="10" y="14"/>
                  </a:cubicBezTo>
                  <a:cubicBezTo>
                    <a:pt x="11" y="13"/>
                    <a:pt x="12" y="13"/>
                    <a:pt x="13" y="13"/>
                  </a:cubicBezTo>
                  <a:cubicBezTo>
                    <a:pt x="14" y="13"/>
                    <a:pt x="14" y="13"/>
                    <a:pt x="15" y="12"/>
                  </a:cubicBezTo>
                  <a:cubicBezTo>
                    <a:pt x="15" y="12"/>
                    <a:pt x="16" y="12"/>
                    <a:pt x="16" y="12"/>
                  </a:cubicBezTo>
                  <a:cubicBezTo>
                    <a:pt x="16" y="12"/>
                    <a:pt x="16" y="12"/>
                    <a:pt x="17" y="12"/>
                  </a:cubicBezTo>
                  <a:cubicBezTo>
                    <a:pt x="14" y="12"/>
                    <a:pt x="12" y="12"/>
                    <a:pt x="10" y="12"/>
                  </a:cubicBezTo>
                  <a:cubicBezTo>
                    <a:pt x="8" y="11"/>
                    <a:pt x="7" y="11"/>
                    <a:pt x="5" y="11"/>
                  </a:cubicBezTo>
                  <a:cubicBezTo>
                    <a:pt x="4" y="11"/>
                    <a:pt x="3" y="10"/>
                    <a:pt x="3" y="10"/>
                  </a:cubicBezTo>
                  <a:cubicBezTo>
                    <a:pt x="2" y="10"/>
                    <a:pt x="1" y="9"/>
                    <a:pt x="0" y="9"/>
                  </a:cubicBezTo>
                  <a:cubicBezTo>
                    <a:pt x="1" y="9"/>
                    <a:pt x="1" y="9"/>
                    <a:pt x="1" y="9"/>
                  </a:cubicBezTo>
                  <a:cubicBezTo>
                    <a:pt x="2" y="9"/>
                    <a:pt x="2" y="9"/>
                    <a:pt x="3" y="9"/>
                  </a:cubicBezTo>
                  <a:cubicBezTo>
                    <a:pt x="4" y="10"/>
                    <a:pt x="4" y="10"/>
                    <a:pt x="5" y="10"/>
                  </a:cubicBezTo>
                  <a:cubicBezTo>
                    <a:pt x="7" y="10"/>
                    <a:pt x="9" y="11"/>
                    <a:pt x="10" y="11"/>
                  </a:cubicBezTo>
                  <a:cubicBezTo>
                    <a:pt x="14" y="11"/>
                    <a:pt x="17" y="11"/>
                    <a:pt x="20" y="10"/>
                  </a:cubicBezTo>
                  <a:cubicBezTo>
                    <a:pt x="21" y="10"/>
                    <a:pt x="22" y="10"/>
                    <a:pt x="23" y="10"/>
                  </a:cubicBezTo>
                  <a:cubicBezTo>
                    <a:pt x="23" y="9"/>
                    <a:pt x="24" y="9"/>
                    <a:pt x="24" y="9"/>
                  </a:cubicBezTo>
                  <a:cubicBezTo>
                    <a:pt x="24" y="9"/>
                    <a:pt x="25" y="9"/>
                    <a:pt x="25" y="9"/>
                  </a:cubicBezTo>
                  <a:cubicBezTo>
                    <a:pt x="25" y="9"/>
                    <a:pt x="25" y="9"/>
                    <a:pt x="25" y="9"/>
                  </a:cubicBezTo>
                  <a:cubicBezTo>
                    <a:pt x="25" y="9"/>
                    <a:pt x="25" y="9"/>
                    <a:pt x="25" y="9"/>
                  </a:cubicBezTo>
                  <a:cubicBezTo>
                    <a:pt x="25" y="9"/>
                    <a:pt x="24" y="9"/>
                    <a:pt x="24" y="8"/>
                  </a:cubicBezTo>
                  <a:cubicBezTo>
                    <a:pt x="23" y="8"/>
                    <a:pt x="23" y="8"/>
                    <a:pt x="22" y="8"/>
                  </a:cubicBezTo>
                  <a:cubicBezTo>
                    <a:pt x="21" y="7"/>
                    <a:pt x="19" y="6"/>
                    <a:pt x="17" y="6"/>
                  </a:cubicBezTo>
                  <a:cubicBezTo>
                    <a:pt x="17" y="6"/>
                    <a:pt x="16" y="6"/>
                    <a:pt x="16" y="5"/>
                  </a:cubicBezTo>
                  <a:cubicBezTo>
                    <a:pt x="15" y="5"/>
                    <a:pt x="15" y="5"/>
                    <a:pt x="14" y="5"/>
                  </a:cubicBezTo>
                  <a:cubicBezTo>
                    <a:pt x="13" y="5"/>
                    <a:pt x="13" y="5"/>
                    <a:pt x="12" y="5"/>
                  </a:cubicBezTo>
                  <a:cubicBezTo>
                    <a:pt x="11" y="5"/>
                    <a:pt x="10" y="5"/>
                    <a:pt x="9" y="6"/>
                  </a:cubicBezTo>
                  <a:cubicBezTo>
                    <a:pt x="8" y="6"/>
                    <a:pt x="7" y="6"/>
                    <a:pt x="6" y="6"/>
                  </a:cubicBezTo>
                  <a:cubicBezTo>
                    <a:pt x="7" y="6"/>
                    <a:pt x="8" y="6"/>
                    <a:pt x="9" y="5"/>
                  </a:cubicBezTo>
                  <a:cubicBezTo>
                    <a:pt x="10" y="5"/>
                    <a:pt x="11" y="5"/>
                    <a:pt x="12" y="5"/>
                  </a:cubicBezTo>
                  <a:cubicBezTo>
                    <a:pt x="13" y="5"/>
                    <a:pt x="13" y="5"/>
                    <a:pt x="14" y="5"/>
                  </a:cubicBezTo>
                  <a:cubicBezTo>
                    <a:pt x="15" y="5"/>
                    <a:pt x="15" y="5"/>
                    <a:pt x="16" y="5"/>
                  </a:cubicBezTo>
                  <a:cubicBezTo>
                    <a:pt x="16" y="5"/>
                    <a:pt x="17" y="5"/>
                    <a:pt x="17" y="5"/>
                  </a:cubicBezTo>
                  <a:cubicBezTo>
                    <a:pt x="19" y="6"/>
                    <a:pt x="21" y="7"/>
                    <a:pt x="23" y="7"/>
                  </a:cubicBezTo>
                  <a:cubicBezTo>
                    <a:pt x="23" y="8"/>
                    <a:pt x="24" y="8"/>
                    <a:pt x="25" y="8"/>
                  </a:cubicBezTo>
                  <a:cubicBezTo>
                    <a:pt x="26" y="8"/>
                    <a:pt x="26" y="8"/>
                    <a:pt x="27" y="8"/>
                  </a:cubicBezTo>
                  <a:cubicBezTo>
                    <a:pt x="27" y="8"/>
                    <a:pt x="27" y="8"/>
                    <a:pt x="27" y="8"/>
                  </a:cubicBezTo>
                  <a:cubicBezTo>
                    <a:pt x="28" y="8"/>
                    <a:pt x="29" y="8"/>
                    <a:pt x="30" y="8"/>
                  </a:cubicBezTo>
                  <a:cubicBezTo>
                    <a:pt x="31" y="8"/>
                    <a:pt x="32" y="8"/>
                    <a:pt x="33" y="8"/>
                  </a:cubicBezTo>
                  <a:cubicBezTo>
                    <a:pt x="33" y="8"/>
                    <a:pt x="33" y="7"/>
                    <a:pt x="32" y="7"/>
                  </a:cubicBezTo>
                  <a:cubicBezTo>
                    <a:pt x="32" y="7"/>
                    <a:pt x="32" y="7"/>
                    <a:pt x="32" y="6"/>
                  </a:cubicBezTo>
                  <a:cubicBezTo>
                    <a:pt x="31" y="6"/>
                    <a:pt x="31" y="6"/>
                    <a:pt x="31" y="6"/>
                  </a:cubicBezTo>
                  <a:cubicBezTo>
                    <a:pt x="30" y="5"/>
                    <a:pt x="30" y="5"/>
                    <a:pt x="29" y="4"/>
                  </a:cubicBezTo>
                  <a:cubicBezTo>
                    <a:pt x="29" y="4"/>
                    <a:pt x="28" y="3"/>
                    <a:pt x="27" y="3"/>
                  </a:cubicBezTo>
                  <a:cubicBezTo>
                    <a:pt x="26" y="2"/>
                    <a:pt x="25" y="1"/>
                    <a:pt x="23" y="1"/>
                  </a:cubicBezTo>
                  <a:cubicBezTo>
                    <a:pt x="22" y="1"/>
                    <a:pt x="22" y="1"/>
                    <a:pt x="21" y="0"/>
                  </a:cubicBezTo>
                  <a:cubicBezTo>
                    <a:pt x="20" y="0"/>
                    <a:pt x="19" y="0"/>
                    <a:pt x="19" y="0"/>
                  </a:cubicBezTo>
                  <a:cubicBezTo>
                    <a:pt x="19" y="0"/>
                    <a:pt x="20" y="0"/>
                    <a:pt x="21" y="0"/>
                  </a:cubicBezTo>
                  <a:cubicBezTo>
                    <a:pt x="22" y="0"/>
                    <a:pt x="22" y="1"/>
                    <a:pt x="23" y="1"/>
                  </a:cubicBezTo>
                  <a:cubicBezTo>
                    <a:pt x="25" y="1"/>
                    <a:pt x="26" y="2"/>
                    <a:pt x="27" y="2"/>
                  </a:cubicBezTo>
                  <a:cubicBezTo>
                    <a:pt x="28" y="3"/>
                    <a:pt x="29" y="3"/>
                    <a:pt x="29" y="4"/>
                  </a:cubicBezTo>
                  <a:cubicBezTo>
                    <a:pt x="30" y="4"/>
                    <a:pt x="31" y="5"/>
                    <a:pt x="31" y="5"/>
                  </a:cubicBezTo>
                  <a:cubicBezTo>
                    <a:pt x="31" y="5"/>
                    <a:pt x="32" y="6"/>
                    <a:pt x="32" y="6"/>
                  </a:cubicBezTo>
                  <a:cubicBezTo>
                    <a:pt x="32" y="6"/>
                    <a:pt x="32" y="6"/>
                    <a:pt x="32" y="6"/>
                  </a:cubicBezTo>
                  <a:cubicBezTo>
                    <a:pt x="32" y="6"/>
                    <a:pt x="33" y="7"/>
                    <a:pt x="33" y="7"/>
                  </a:cubicBezTo>
                  <a:cubicBezTo>
                    <a:pt x="33" y="7"/>
                    <a:pt x="33" y="7"/>
                    <a:pt x="34" y="8"/>
                  </a:cubicBezTo>
                  <a:cubicBezTo>
                    <a:pt x="34" y="8"/>
                    <a:pt x="35" y="8"/>
                    <a:pt x="35" y="8"/>
                  </a:cubicBezTo>
                  <a:cubicBezTo>
                    <a:pt x="36" y="8"/>
                    <a:pt x="37" y="8"/>
                    <a:pt x="37" y="8"/>
                  </a:cubicBezTo>
                  <a:cubicBezTo>
                    <a:pt x="37" y="8"/>
                    <a:pt x="37" y="8"/>
                    <a:pt x="38" y="8"/>
                  </a:cubicBezTo>
                  <a:cubicBezTo>
                    <a:pt x="38" y="8"/>
                    <a:pt x="38" y="8"/>
                    <a:pt x="38" y="8"/>
                  </a:cubicBezTo>
                  <a:cubicBezTo>
                    <a:pt x="38" y="8"/>
                    <a:pt x="38" y="8"/>
                    <a:pt x="38" y="8"/>
                  </a:cubicBezTo>
                  <a:cubicBezTo>
                    <a:pt x="39" y="9"/>
                    <a:pt x="40" y="9"/>
                    <a:pt x="40" y="9"/>
                  </a:cubicBezTo>
                  <a:cubicBezTo>
                    <a:pt x="40" y="9"/>
                    <a:pt x="40" y="9"/>
                    <a:pt x="39" y="9"/>
                  </a:cubicBezTo>
                  <a:cubicBezTo>
                    <a:pt x="39" y="9"/>
                    <a:pt x="38" y="9"/>
                    <a:pt x="38" y="9"/>
                  </a:cubicBezTo>
                  <a:cubicBezTo>
                    <a:pt x="37" y="9"/>
                    <a:pt x="37" y="9"/>
                    <a:pt x="36" y="9"/>
                  </a:cubicBezTo>
                  <a:cubicBezTo>
                    <a:pt x="36" y="9"/>
                    <a:pt x="36" y="9"/>
                    <a:pt x="36" y="9"/>
                  </a:cubicBezTo>
                  <a:cubicBezTo>
                    <a:pt x="36" y="9"/>
                    <a:pt x="35" y="9"/>
                    <a:pt x="35" y="9"/>
                  </a:cubicBezTo>
                  <a:cubicBezTo>
                    <a:pt x="35" y="9"/>
                    <a:pt x="35" y="9"/>
                    <a:pt x="35" y="9"/>
                  </a:cubicBezTo>
                  <a:cubicBezTo>
                    <a:pt x="35" y="9"/>
                    <a:pt x="34" y="9"/>
                    <a:pt x="34" y="9"/>
                  </a:cubicBezTo>
                  <a:cubicBezTo>
                    <a:pt x="34" y="9"/>
                    <a:pt x="33" y="9"/>
                    <a:pt x="33" y="10"/>
                  </a:cubicBezTo>
                  <a:cubicBezTo>
                    <a:pt x="32" y="10"/>
                    <a:pt x="30" y="11"/>
                    <a:pt x="29" y="12"/>
                  </a:cubicBezTo>
                  <a:cubicBezTo>
                    <a:pt x="29" y="12"/>
                    <a:pt x="29" y="12"/>
                    <a:pt x="28" y="13"/>
                  </a:cubicBezTo>
                  <a:cubicBezTo>
                    <a:pt x="28" y="13"/>
                    <a:pt x="28" y="13"/>
                    <a:pt x="28" y="13"/>
                  </a:cubicBezTo>
                  <a:cubicBezTo>
                    <a:pt x="27" y="14"/>
                    <a:pt x="27" y="15"/>
                    <a:pt x="26" y="15"/>
                  </a:cubicBezTo>
                  <a:cubicBezTo>
                    <a:pt x="26" y="17"/>
                    <a:pt x="25" y="18"/>
                    <a:pt x="25" y="20"/>
                  </a:cubicBezTo>
                  <a:cubicBezTo>
                    <a:pt x="25" y="19"/>
                    <a:pt x="25" y="18"/>
                    <a:pt x="25" y="17"/>
                  </a:cubicBezTo>
                  <a:cubicBezTo>
                    <a:pt x="25" y="17"/>
                    <a:pt x="26" y="16"/>
                    <a:pt x="26" y="15"/>
                  </a:cubicBezTo>
                  <a:cubicBezTo>
                    <a:pt x="26" y="14"/>
                    <a:pt x="27" y="14"/>
                    <a:pt x="27" y="13"/>
                  </a:cubicBezTo>
                  <a:cubicBezTo>
                    <a:pt x="27" y="13"/>
                    <a:pt x="28" y="13"/>
                    <a:pt x="28" y="12"/>
                  </a:cubicBezTo>
                  <a:cubicBezTo>
                    <a:pt x="28" y="12"/>
                    <a:pt x="29" y="12"/>
                    <a:pt x="29" y="12"/>
                  </a:cubicBezTo>
                  <a:cubicBezTo>
                    <a:pt x="30" y="11"/>
                    <a:pt x="30" y="11"/>
                    <a:pt x="31" y="10"/>
                  </a:cubicBezTo>
                  <a:cubicBezTo>
                    <a:pt x="32" y="10"/>
                    <a:pt x="32" y="9"/>
                    <a:pt x="33" y="9"/>
                  </a:cubicBezTo>
                  <a:cubicBezTo>
                    <a:pt x="33" y="9"/>
                    <a:pt x="34" y="9"/>
                    <a:pt x="34" y="9"/>
                  </a:cubicBezTo>
                  <a:cubicBezTo>
                    <a:pt x="34" y="9"/>
                    <a:pt x="34" y="9"/>
                    <a:pt x="34" y="9"/>
                  </a:cubicBezTo>
                  <a:cubicBezTo>
                    <a:pt x="33" y="9"/>
                    <a:pt x="32" y="9"/>
                    <a:pt x="30" y="9"/>
                  </a:cubicBezTo>
                  <a:cubicBezTo>
                    <a:pt x="30" y="9"/>
                    <a:pt x="30" y="9"/>
                    <a:pt x="30" y="9"/>
                  </a:cubicBezTo>
                  <a:cubicBezTo>
                    <a:pt x="29" y="9"/>
                    <a:pt x="29" y="9"/>
                    <a:pt x="29" y="9"/>
                  </a:cubicBezTo>
                  <a:cubicBezTo>
                    <a:pt x="28" y="9"/>
                    <a:pt x="27" y="10"/>
                    <a:pt x="27" y="10"/>
                  </a:cubicBezTo>
                  <a:cubicBezTo>
                    <a:pt x="27" y="11"/>
                    <a:pt x="27" y="11"/>
                    <a:pt x="27" y="11"/>
                  </a:cubicBezTo>
                  <a:cubicBezTo>
                    <a:pt x="26" y="11"/>
                    <a:pt x="26" y="11"/>
                    <a:pt x="26" y="11"/>
                  </a:cubicBezTo>
                  <a:cubicBezTo>
                    <a:pt x="26" y="11"/>
                    <a:pt x="26" y="11"/>
                    <a:pt x="26" y="11"/>
                  </a:cubicBezTo>
                  <a:cubicBezTo>
                    <a:pt x="25" y="12"/>
                    <a:pt x="25" y="12"/>
                    <a:pt x="25" y="12"/>
                  </a:cubicBezTo>
                  <a:cubicBezTo>
                    <a:pt x="24" y="13"/>
                    <a:pt x="24" y="13"/>
                    <a:pt x="23" y="14"/>
                  </a:cubicBezTo>
                  <a:cubicBezTo>
                    <a:pt x="22" y="15"/>
                    <a:pt x="21" y="16"/>
                    <a:pt x="19" y="17"/>
                  </a:cubicBezTo>
                  <a:cubicBezTo>
                    <a:pt x="18" y="18"/>
                    <a:pt x="18" y="18"/>
                    <a:pt x="17" y="18"/>
                  </a:cubicBezTo>
                  <a:cubicBezTo>
                    <a:pt x="16" y="19"/>
                    <a:pt x="15" y="19"/>
                    <a:pt x="14" y="19"/>
                  </a:cubicBezTo>
                  <a:cubicBezTo>
                    <a:pt x="15" y="18"/>
                    <a:pt x="16" y="18"/>
                    <a:pt x="17" y="1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2351"/>
            <p:cNvSpPr>
              <a:spLocks/>
            </p:cNvSpPr>
            <p:nvPr/>
          </p:nvSpPr>
          <p:spPr bwMode="auto">
            <a:xfrm>
              <a:off x="8280379" y="2433649"/>
              <a:ext cx="142876" cy="55563"/>
            </a:xfrm>
            <a:custGeom>
              <a:avLst/>
              <a:gdLst>
                <a:gd name="T0" fmla="*/ 0 w 38"/>
                <a:gd name="T1" fmla="*/ 14 h 15"/>
                <a:gd name="T2" fmla="*/ 20 w 38"/>
                <a:gd name="T3" fmla="*/ 10 h 15"/>
                <a:gd name="T4" fmla="*/ 29 w 38"/>
                <a:gd name="T5" fmla="*/ 5 h 15"/>
                <a:gd name="T6" fmla="*/ 38 w 38"/>
                <a:gd name="T7" fmla="*/ 0 h 15"/>
                <a:gd name="T8" fmla="*/ 30 w 38"/>
                <a:gd name="T9" fmla="*/ 12 h 15"/>
                <a:gd name="T10" fmla="*/ 17 w 38"/>
                <a:gd name="T11" fmla="*/ 15 h 15"/>
                <a:gd name="T12" fmla="*/ 0 w 38"/>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38" h="15">
                  <a:moveTo>
                    <a:pt x="0" y="14"/>
                  </a:moveTo>
                  <a:cubicBezTo>
                    <a:pt x="6" y="13"/>
                    <a:pt x="14" y="13"/>
                    <a:pt x="20" y="10"/>
                  </a:cubicBezTo>
                  <a:cubicBezTo>
                    <a:pt x="24" y="9"/>
                    <a:pt x="27" y="7"/>
                    <a:pt x="29" y="5"/>
                  </a:cubicBezTo>
                  <a:cubicBezTo>
                    <a:pt x="32" y="3"/>
                    <a:pt x="35" y="1"/>
                    <a:pt x="38" y="0"/>
                  </a:cubicBezTo>
                  <a:cubicBezTo>
                    <a:pt x="35" y="4"/>
                    <a:pt x="33" y="8"/>
                    <a:pt x="30" y="12"/>
                  </a:cubicBezTo>
                  <a:cubicBezTo>
                    <a:pt x="26" y="14"/>
                    <a:pt x="20" y="15"/>
                    <a:pt x="17" y="15"/>
                  </a:cubicBezTo>
                  <a:cubicBezTo>
                    <a:pt x="11" y="15"/>
                    <a:pt x="5" y="14"/>
                    <a:pt x="0"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66" name="Picture 2352"/>
            <p:cNvPicPr>
              <a:picLocks noChangeAspect="1" noChangeArrowheads="1"/>
            </p:cNvPicPr>
            <p:nvPr/>
          </p:nvPicPr>
          <p:blipFill>
            <a:blip r:embed="rId108" cstate="screen">
              <a:extLst>
                <a:ext uri="{28A0092B-C50C-407E-A947-70E740481C1C}">
                  <a14:useLocalDpi xmlns:a14="http://schemas.microsoft.com/office/drawing/2010/main"/>
                </a:ext>
              </a:extLst>
            </a:blip>
            <a:srcRect/>
            <a:stretch>
              <a:fillRect/>
            </a:stretch>
          </p:blipFill>
          <p:spPr bwMode="auto">
            <a:xfrm>
              <a:off x="8102578" y="2339985"/>
              <a:ext cx="349252" cy="247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7" name="Picture 2353"/>
            <p:cNvPicPr>
              <a:picLocks noChangeAspect="1" noChangeArrowheads="1"/>
            </p:cNvPicPr>
            <p:nvPr/>
          </p:nvPicPr>
          <p:blipFill>
            <a:blip r:embed="rId109" cstate="screen">
              <a:extLst>
                <a:ext uri="{28A0092B-C50C-407E-A947-70E740481C1C}">
                  <a14:useLocalDpi xmlns:a14="http://schemas.microsoft.com/office/drawing/2010/main"/>
                </a:ext>
              </a:extLst>
            </a:blip>
            <a:srcRect/>
            <a:stretch>
              <a:fillRect/>
            </a:stretch>
          </p:blipFill>
          <p:spPr bwMode="auto">
            <a:xfrm>
              <a:off x="8161316" y="2349510"/>
              <a:ext cx="101601" cy="179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 name="Freeform 2354"/>
            <p:cNvSpPr>
              <a:spLocks/>
            </p:cNvSpPr>
            <p:nvPr/>
          </p:nvSpPr>
          <p:spPr bwMode="auto">
            <a:xfrm>
              <a:off x="8245454" y="2362211"/>
              <a:ext cx="123826" cy="127001"/>
            </a:xfrm>
            <a:custGeom>
              <a:avLst/>
              <a:gdLst>
                <a:gd name="T0" fmla="*/ 11 w 33"/>
                <a:gd name="T1" fmla="*/ 16 h 34"/>
                <a:gd name="T2" fmla="*/ 6 w 33"/>
                <a:gd name="T3" fmla="*/ 28 h 34"/>
                <a:gd name="T4" fmla="*/ 0 w 33"/>
                <a:gd name="T5" fmla="*/ 34 h 34"/>
                <a:gd name="T6" fmla="*/ 5 w 33"/>
                <a:gd name="T7" fmla="*/ 22 h 34"/>
                <a:gd name="T8" fmla="*/ 8 w 33"/>
                <a:gd name="T9" fmla="*/ 9 h 34"/>
                <a:gd name="T10" fmla="*/ 17 w 33"/>
                <a:gd name="T11" fmla="*/ 0 h 34"/>
                <a:gd name="T12" fmla="*/ 19 w 33"/>
                <a:gd name="T13" fmla="*/ 0 h 34"/>
                <a:gd name="T14" fmla="*/ 33 w 33"/>
                <a:gd name="T15" fmla="*/ 4 h 34"/>
                <a:gd name="T16" fmla="*/ 26 w 33"/>
                <a:gd name="T17" fmla="*/ 4 h 34"/>
                <a:gd name="T18" fmla="*/ 11 w 33"/>
                <a:gd name="T19"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4">
                  <a:moveTo>
                    <a:pt x="11" y="16"/>
                  </a:moveTo>
                  <a:cubicBezTo>
                    <a:pt x="10" y="19"/>
                    <a:pt x="7" y="25"/>
                    <a:pt x="6" y="28"/>
                  </a:cubicBezTo>
                  <a:cubicBezTo>
                    <a:pt x="4" y="30"/>
                    <a:pt x="0" y="34"/>
                    <a:pt x="0" y="34"/>
                  </a:cubicBezTo>
                  <a:cubicBezTo>
                    <a:pt x="3" y="30"/>
                    <a:pt x="4" y="26"/>
                    <a:pt x="5" y="22"/>
                  </a:cubicBezTo>
                  <a:cubicBezTo>
                    <a:pt x="6" y="18"/>
                    <a:pt x="6" y="13"/>
                    <a:pt x="8" y="9"/>
                  </a:cubicBezTo>
                  <a:cubicBezTo>
                    <a:pt x="9" y="4"/>
                    <a:pt x="13" y="2"/>
                    <a:pt x="17" y="0"/>
                  </a:cubicBezTo>
                  <a:cubicBezTo>
                    <a:pt x="17" y="0"/>
                    <a:pt x="18" y="0"/>
                    <a:pt x="19" y="0"/>
                  </a:cubicBezTo>
                  <a:cubicBezTo>
                    <a:pt x="23" y="1"/>
                    <a:pt x="28" y="2"/>
                    <a:pt x="33" y="4"/>
                  </a:cubicBezTo>
                  <a:cubicBezTo>
                    <a:pt x="30" y="4"/>
                    <a:pt x="28" y="4"/>
                    <a:pt x="26" y="4"/>
                  </a:cubicBezTo>
                  <a:cubicBezTo>
                    <a:pt x="17" y="7"/>
                    <a:pt x="12" y="12"/>
                    <a:pt x="11"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2355"/>
            <p:cNvSpPr>
              <a:spLocks/>
            </p:cNvSpPr>
            <p:nvPr/>
          </p:nvSpPr>
          <p:spPr bwMode="auto">
            <a:xfrm>
              <a:off x="8181953" y="2392373"/>
              <a:ext cx="244476" cy="134938"/>
            </a:xfrm>
            <a:custGeom>
              <a:avLst/>
              <a:gdLst>
                <a:gd name="T0" fmla="*/ 30 w 65"/>
                <a:gd name="T1" fmla="*/ 6 h 36"/>
                <a:gd name="T2" fmla="*/ 24 w 65"/>
                <a:gd name="T3" fmla="*/ 19 h 36"/>
                <a:gd name="T4" fmla="*/ 23 w 65"/>
                <a:gd name="T5" fmla="*/ 22 h 36"/>
                <a:gd name="T6" fmla="*/ 22 w 65"/>
                <a:gd name="T7" fmla="*/ 23 h 36"/>
                <a:gd name="T8" fmla="*/ 24 w 65"/>
                <a:gd name="T9" fmla="*/ 23 h 36"/>
                <a:gd name="T10" fmla="*/ 27 w 65"/>
                <a:gd name="T11" fmla="*/ 19 h 36"/>
                <a:gd name="T12" fmla="*/ 34 w 65"/>
                <a:gd name="T13" fmla="*/ 14 h 36"/>
                <a:gd name="T14" fmla="*/ 39 w 65"/>
                <a:gd name="T15" fmla="*/ 9 h 36"/>
                <a:gd name="T16" fmla="*/ 45 w 65"/>
                <a:gd name="T17" fmla="*/ 4 h 36"/>
                <a:gd name="T18" fmla="*/ 50 w 65"/>
                <a:gd name="T19" fmla="*/ 3 h 36"/>
                <a:gd name="T20" fmla="*/ 41 w 65"/>
                <a:gd name="T21" fmla="*/ 8 h 36"/>
                <a:gd name="T22" fmla="*/ 37 w 65"/>
                <a:gd name="T23" fmla="*/ 12 h 36"/>
                <a:gd name="T24" fmla="*/ 47 w 65"/>
                <a:gd name="T25" fmla="*/ 8 h 36"/>
                <a:gd name="T26" fmla="*/ 61 w 65"/>
                <a:gd name="T27" fmla="*/ 5 h 36"/>
                <a:gd name="T28" fmla="*/ 63 w 65"/>
                <a:gd name="T29" fmla="*/ 5 h 36"/>
                <a:gd name="T30" fmla="*/ 56 w 65"/>
                <a:gd name="T31" fmla="*/ 7 h 36"/>
                <a:gd name="T32" fmla="*/ 32 w 65"/>
                <a:gd name="T33" fmla="*/ 18 h 36"/>
                <a:gd name="T34" fmla="*/ 27 w 65"/>
                <a:gd name="T35" fmla="*/ 22 h 36"/>
                <a:gd name="T36" fmla="*/ 25 w 65"/>
                <a:gd name="T37" fmla="*/ 24 h 36"/>
                <a:gd name="T38" fmla="*/ 28 w 65"/>
                <a:gd name="T39" fmla="*/ 23 h 36"/>
                <a:gd name="T40" fmla="*/ 40 w 65"/>
                <a:gd name="T41" fmla="*/ 23 h 36"/>
                <a:gd name="T42" fmla="*/ 45 w 65"/>
                <a:gd name="T43" fmla="*/ 21 h 36"/>
                <a:gd name="T44" fmla="*/ 54 w 65"/>
                <a:gd name="T45" fmla="*/ 17 h 36"/>
                <a:gd name="T46" fmla="*/ 54 w 65"/>
                <a:gd name="T47" fmla="*/ 17 h 36"/>
                <a:gd name="T48" fmla="*/ 45 w 65"/>
                <a:gd name="T49" fmla="*/ 22 h 36"/>
                <a:gd name="T50" fmla="*/ 40 w 65"/>
                <a:gd name="T51" fmla="*/ 23 h 36"/>
                <a:gd name="T52" fmla="*/ 26 w 65"/>
                <a:gd name="T53" fmla="*/ 25 h 36"/>
                <a:gd name="T54" fmla="*/ 22 w 65"/>
                <a:gd name="T55" fmla="*/ 26 h 36"/>
                <a:gd name="T56" fmla="*/ 14 w 65"/>
                <a:gd name="T57" fmla="*/ 31 h 36"/>
                <a:gd name="T58" fmla="*/ 17 w 65"/>
                <a:gd name="T59" fmla="*/ 32 h 36"/>
                <a:gd name="T60" fmla="*/ 22 w 65"/>
                <a:gd name="T61" fmla="*/ 34 h 36"/>
                <a:gd name="T62" fmla="*/ 34 w 65"/>
                <a:gd name="T63" fmla="*/ 35 h 36"/>
                <a:gd name="T64" fmla="*/ 42 w 65"/>
                <a:gd name="T65" fmla="*/ 33 h 36"/>
                <a:gd name="T66" fmla="*/ 35 w 65"/>
                <a:gd name="T67" fmla="*/ 35 h 36"/>
                <a:gd name="T68" fmla="*/ 22 w 65"/>
                <a:gd name="T69" fmla="*/ 35 h 36"/>
                <a:gd name="T70" fmla="*/ 17 w 65"/>
                <a:gd name="T71" fmla="*/ 34 h 36"/>
                <a:gd name="T72" fmla="*/ 14 w 65"/>
                <a:gd name="T73" fmla="*/ 33 h 36"/>
                <a:gd name="T74" fmla="*/ 9 w 65"/>
                <a:gd name="T75" fmla="*/ 33 h 36"/>
                <a:gd name="T76" fmla="*/ 6 w 65"/>
                <a:gd name="T77" fmla="*/ 34 h 36"/>
                <a:gd name="T78" fmla="*/ 5 w 65"/>
                <a:gd name="T79" fmla="*/ 34 h 36"/>
                <a:gd name="T80" fmla="*/ 2 w 65"/>
                <a:gd name="T81" fmla="*/ 34 h 36"/>
                <a:gd name="T82" fmla="*/ 8 w 65"/>
                <a:gd name="T83" fmla="*/ 32 h 36"/>
                <a:gd name="T84" fmla="*/ 9 w 65"/>
                <a:gd name="T85" fmla="*/ 31 h 36"/>
                <a:gd name="T86" fmla="*/ 10 w 65"/>
                <a:gd name="T87" fmla="*/ 30 h 36"/>
                <a:gd name="T88" fmla="*/ 16 w 65"/>
                <a:gd name="T89" fmla="*/ 22 h 36"/>
                <a:gd name="T90" fmla="*/ 18 w 65"/>
                <a:gd name="T91" fmla="*/ 18 h 36"/>
                <a:gd name="T92" fmla="*/ 18 w 65"/>
                <a:gd name="T93" fmla="*/ 6 h 36"/>
                <a:gd name="T94" fmla="*/ 19 w 65"/>
                <a:gd name="T95" fmla="*/ 14 h 36"/>
                <a:gd name="T96" fmla="*/ 18 w 65"/>
                <a:gd name="T97" fmla="*/ 20 h 36"/>
                <a:gd name="T98" fmla="*/ 15 w 65"/>
                <a:gd name="T99" fmla="*/ 26 h 36"/>
                <a:gd name="T100" fmla="*/ 11 w 65"/>
                <a:gd name="T101" fmla="*/ 31 h 36"/>
                <a:gd name="T102" fmla="*/ 17 w 65"/>
                <a:gd name="T103" fmla="*/ 28 h 36"/>
                <a:gd name="T104" fmla="*/ 19 w 65"/>
                <a:gd name="T105" fmla="*/ 26 h 36"/>
                <a:gd name="T106" fmla="*/ 22 w 65"/>
                <a:gd name="T107" fmla="*/ 22 h 36"/>
                <a:gd name="T108" fmla="*/ 22 w 65"/>
                <a:gd name="T109" fmla="*/ 20 h 36"/>
                <a:gd name="T110" fmla="*/ 25 w 65"/>
                <a:gd name="T111" fmla="*/ 14 h 36"/>
                <a:gd name="T112" fmla="*/ 31 w 65"/>
                <a:gd name="T113" fmla="*/ 2 h 36"/>
                <a:gd name="T114" fmla="*/ 32 w 65"/>
                <a:gd name="T11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 h="36">
                  <a:moveTo>
                    <a:pt x="32" y="3"/>
                  </a:moveTo>
                  <a:cubicBezTo>
                    <a:pt x="31" y="4"/>
                    <a:pt x="30" y="5"/>
                    <a:pt x="30" y="6"/>
                  </a:cubicBezTo>
                  <a:cubicBezTo>
                    <a:pt x="28" y="9"/>
                    <a:pt x="27" y="12"/>
                    <a:pt x="26" y="14"/>
                  </a:cubicBezTo>
                  <a:cubicBezTo>
                    <a:pt x="25" y="16"/>
                    <a:pt x="25" y="17"/>
                    <a:pt x="24" y="19"/>
                  </a:cubicBezTo>
                  <a:cubicBezTo>
                    <a:pt x="24" y="19"/>
                    <a:pt x="24" y="20"/>
                    <a:pt x="23" y="21"/>
                  </a:cubicBezTo>
                  <a:cubicBezTo>
                    <a:pt x="23" y="22"/>
                    <a:pt x="23" y="22"/>
                    <a:pt x="23" y="22"/>
                  </a:cubicBezTo>
                  <a:cubicBezTo>
                    <a:pt x="23" y="22"/>
                    <a:pt x="23" y="22"/>
                    <a:pt x="23" y="22"/>
                  </a:cubicBezTo>
                  <a:cubicBezTo>
                    <a:pt x="22" y="23"/>
                    <a:pt x="22" y="23"/>
                    <a:pt x="22" y="23"/>
                  </a:cubicBezTo>
                  <a:cubicBezTo>
                    <a:pt x="22" y="24"/>
                    <a:pt x="22" y="24"/>
                    <a:pt x="21" y="25"/>
                  </a:cubicBezTo>
                  <a:cubicBezTo>
                    <a:pt x="22" y="24"/>
                    <a:pt x="23" y="23"/>
                    <a:pt x="24" y="23"/>
                  </a:cubicBezTo>
                  <a:cubicBezTo>
                    <a:pt x="25" y="22"/>
                    <a:pt x="25" y="22"/>
                    <a:pt x="26" y="21"/>
                  </a:cubicBezTo>
                  <a:cubicBezTo>
                    <a:pt x="26" y="20"/>
                    <a:pt x="27" y="20"/>
                    <a:pt x="27" y="19"/>
                  </a:cubicBezTo>
                  <a:cubicBezTo>
                    <a:pt x="29" y="18"/>
                    <a:pt x="30" y="17"/>
                    <a:pt x="31" y="16"/>
                  </a:cubicBezTo>
                  <a:cubicBezTo>
                    <a:pt x="32" y="16"/>
                    <a:pt x="33" y="15"/>
                    <a:pt x="34" y="14"/>
                  </a:cubicBezTo>
                  <a:cubicBezTo>
                    <a:pt x="35" y="13"/>
                    <a:pt x="36" y="12"/>
                    <a:pt x="37" y="11"/>
                  </a:cubicBezTo>
                  <a:cubicBezTo>
                    <a:pt x="37" y="10"/>
                    <a:pt x="38" y="10"/>
                    <a:pt x="39" y="9"/>
                  </a:cubicBezTo>
                  <a:cubicBezTo>
                    <a:pt x="39" y="9"/>
                    <a:pt x="40" y="8"/>
                    <a:pt x="41" y="8"/>
                  </a:cubicBezTo>
                  <a:cubicBezTo>
                    <a:pt x="42" y="6"/>
                    <a:pt x="43" y="5"/>
                    <a:pt x="45" y="4"/>
                  </a:cubicBezTo>
                  <a:cubicBezTo>
                    <a:pt x="46" y="4"/>
                    <a:pt x="47" y="4"/>
                    <a:pt x="47" y="3"/>
                  </a:cubicBezTo>
                  <a:cubicBezTo>
                    <a:pt x="48" y="3"/>
                    <a:pt x="49" y="3"/>
                    <a:pt x="50" y="3"/>
                  </a:cubicBezTo>
                  <a:cubicBezTo>
                    <a:pt x="48" y="3"/>
                    <a:pt x="47" y="4"/>
                    <a:pt x="45" y="5"/>
                  </a:cubicBezTo>
                  <a:cubicBezTo>
                    <a:pt x="44" y="6"/>
                    <a:pt x="43" y="7"/>
                    <a:pt x="41" y="8"/>
                  </a:cubicBezTo>
                  <a:cubicBezTo>
                    <a:pt x="41" y="9"/>
                    <a:pt x="40" y="9"/>
                    <a:pt x="39" y="10"/>
                  </a:cubicBezTo>
                  <a:cubicBezTo>
                    <a:pt x="39" y="10"/>
                    <a:pt x="38" y="11"/>
                    <a:pt x="37" y="12"/>
                  </a:cubicBezTo>
                  <a:cubicBezTo>
                    <a:pt x="37" y="12"/>
                    <a:pt x="37" y="12"/>
                    <a:pt x="37" y="13"/>
                  </a:cubicBezTo>
                  <a:cubicBezTo>
                    <a:pt x="40" y="11"/>
                    <a:pt x="44" y="9"/>
                    <a:pt x="47" y="8"/>
                  </a:cubicBezTo>
                  <a:cubicBezTo>
                    <a:pt x="50" y="7"/>
                    <a:pt x="53" y="6"/>
                    <a:pt x="56" y="5"/>
                  </a:cubicBezTo>
                  <a:cubicBezTo>
                    <a:pt x="58" y="5"/>
                    <a:pt x="59" y="5"/>
                    <a:pt x="61" y="5"/>
                  </a:cubicBezTo>
                  <a:cubicBezTo>
                    <a:pt x="62" y="5"/>
                    <a:pt x="64" y="5"/>
                    <a:pt x="65" y="5"/>
                  </a:cubicBezTo>
                  <a:cubicBezTo>
                    <a:pt x="64" y="5"/>
                    <a:pt x="64" y="5"/>
                    <a:pt x="63" y="5"/>
                  </a:cubicBezTo>
                  <a:cubicBezTo>
                    <a:pt x="62" y="5"/>
                    <a:pt x="61" y="6"/>
                    <a:pt x="61" y="6"/>
                  </a:cubicBezTo>
                  <a:cubicBezTo>
                    <a:pt x="59" y="6"/>
                    <a:pt x="58" y="6"/>
                    <a:pt x="56" y="7"/>
                  </a:cubicBezTo>
                  <a:cubicBezTo>
                    <a:pt x="53" y="8"/>
                    <a:pt x="51" y="8"/>
                    <a:pt x="48" y="9"/>
                  </a:cubicBezTo>
                  <a:cubicBezTo>
                    <a:pt x="42" y="11"/>
                    <a:pt x="37" y="14"/>
                    <a:pt x="32" y="18"/>
                  </a:cubicBezTo>
                  <a:cubicBezTo>
                    <a:pt x="31" y="19"/>
                    <a:pt x="30" y="20"/>
                    <a:pt x="28" y="21"/>
                  </a:cubicBezTo>
                  <a:cubicBezTo>
                    <a:pt x="28" y="21"/>
                    <a:pt x="27" y="22"/>
                    <a:pt x="27" y="22"/>
                  </a:cubicBezTo>
                  <a:cubicBezTo>
                    <a:pt x="26" y="23"/>
                    <a:pt x="26" y="23"/>
                    <a:pt x="25" y="24"/>
                  </a:cubicBezTo>
                  <a:cubicBezTo>
                    <a:pt x="25" y="24"/>
                    <a:pt x="25" y="24"/>
                    <a:pt x="25" y="24"/>
                  </a:cubicBezTo>
                  <a:cubicBezTo>
                    <a:pt x="25" y="24"/>
                    <a:pt x="25" y="24"/>
                    <a:pt x="25" y="24"/>
                  </a:cubicBezTo>
                  <a:cubicBezTo>
                    <a:pt x="26" y="24"/>
                    <a:pt x="27" y="23"/>
                    <a:pt x="28" y="23"/>
                  </a:cubicBezTo>
                  <a:cubicBezTo>
                    <a:pt x="29" y="23"/>
                    <a:pt x="29" y="23"/>
                    <a:pt x="30" y="23"/>
                  </a:cubicBezTo>
                  <a:cubicBezTo>
                    <a:pt x="34" y="23"/>
                    <a:pt x="37" y="23"/>
                    <a:pt x="40" y="23"/>
                  </a:cubicBezTo>
                  <a:cubicBezTo>
                    <a:pt x="41" y="22"/>
                    <a:pt x="42" y="22"/>
                    <a:pt x="43" y="22"/>
                  </a:cubicBezTo>
                  <a:cubicBezTo>
                    <a:pt x="43" y="22"/>
                    <a:pt x="44" y="21"/>
                    <a:pt x="45" y="21"/>
                  </a:cubicBezTo>
                  <a:cubicBezTo>
                    <a:pt x="47" y="21"/>
                    <a:pt x="48" y="20"/>
                    <a:pt x="50" y="19"/>
                  </a:cubicBezTo>
                  <a:cubicBezTo>
                    <a:pt x="51" y="18"/>
                    <a:pt x="52" y="17"/>
                    <a:pt x="54" y="17"/>
                  </a:cubicBezTo>
                  <a:cubicBezTo>
                    <a:pt x="55" y="16"/>
                    <a:pt x="57" y="15"/>
                    <a:pt x="58" y="14"/>
                  </a:cubicBezTo>
                  <a:cubicBezTo>
                    <a:pt x="57" y="15"/>
                    <a:pt x="55" y="16"/>
                    <a:pt x="54" y="17"/>
                  </a:cubicBezTo>
                  <a:cubicBezTo>
                    <a:pt x="53" y="18"/>
                    <a:pt x="51" y="19"/>
                    <a:pt x="50" y="19"/>
                  </a:cubicBezTo>
                  <a:cubicBezTo>
                    <a:pt x="48" y="20"/>
                    <a:pt x="47" y="21"/>
                    <a:pt x="45" y="22"/>
                  </a:cubicBezTo>
                  <a:cubicBezTo>
                    <a:pt x="45" y="22"/>
                    <a:pt x="44" y="22"/>
                    <a:pt x="43" y="23"/>
                  </a:cubicBezTo>
                  <a:cubicBezTo>
                    <a:pt x="42" y="23"/>
                    <a:pt x="41" y="23"/>
                    <a:pt x="40" y="23"/>
                  </a:cubicBezTo>
                  <a:cubicBezTo>
                    <a:pt x="37" y="24"/>
                    <a:pt x="34" y="24"/>
                    <a:pt x="30" y="24"/>
                  </a:cubicBezTo>
                  <a:cubicBezTo>
                    <a:pt x="29" y="24"/>
                    <a:pt x="27" y="24"/>
                    <a:pt x="26" y="25"/>
                  </a:cubicBezTo>
                  <a:cubicBezTo>
                    <a:pt x="25" y="25"/>
                    <a:pt x="24" y="25"/>
                    <a:pt x="23" y="26"/>
                  </a:cubicBezTo>
                  <a:cubicBezTo>
                    <a:pt x="23" y="26"/>
                    <a:pt x="23" y="26"/>
                    <a:pt x="22" y="26"/>
                  </a:cubicBezTo>
                  <a:cubicBezTo>
                    <a:pt x="21" y="27"/>
                    <a:pt x="19" y="28"/>
                    <a:pt x="18" y="29"/>
                  </a:cubicBezTo>
                  <a:cubicBezTo>
                    <a:pt x="17" y="30"/>
                    <a:pt x="15" y="31"/>
                    <a:pt x="14" y="31"/>
                  </a:cubicBezTo>
                  <a:cubicBezTo>
                    <a:pt x="14" y="31"/>
                    <a:pt x="14" y="31"/>
                    <a:pt x="15" y="32"/>
                  </a:cubicBezTo>
                  <a:cubicBezTo>
                    <a:pt x="15" y="32"/>
                    <a:pt x="16" y="32"/>
                    <a:pt x="17" y="32"/>
                  </a:cubicBezTo>
                  <a:cubicBezTo>
                    <a:pt x="17" y="33"/>
                    <a:pt x="18" y="33"/>
                    <a:pt x="18" y="33"/>
                  </a:cubicBezTo>
                  <a:cubicBezTo>
                    <a:pt x="20" y="34"/>
                    <a:pt x="21" y="34"/>
                    <a:pt x="22" y="34"/>
                  </a:cubicBezTo>
                  <a:cubicBezTo>
                    <a:pt x="24" y="35"/>
                    <a:pt x="25" y="35"/>
                    <a:pt x="26" y="35"/>
                  </a:cubicBezTo>
                  <a:cubicBezTo>
                    <a:pt x="29" y="35"/>
                    <a:pt x="32" y="35"/>
                    <a:pt x="34" y="35"/>
                  </a:cubicBezTo>
                  <a:cubicBezTo>
                    <a:pt x="36" y="35"/>
                    <a:pt x="37" y="34"/>
                    <a:pt x="38" y="34"/>
                  </a:cubicBezTo>
                  <a:cubicBezTo>
                    <a:pt x="40" y="34"/>
                    <a:pt x="41" y="33"/>
                    <a:pt x="42" y="33"/>
                  </a:cubicBezTo>
                  <a:cubicBezTo>
                    <a:pt x="41" y="33"/>
                    <a:pt x="40" y="34"/>
                    <a:pt x="39" y="34"/>
                  </a:cubicBezTo>
                  <a:cubicBezTo>
                    <a:pt x="37" y="35"/>
                    <a:pt x="36" y="35"/>
                    <a:pt x="35" y="35"/>
                  </a:cubicBezTo>
                  <a:cubicBezTo>
                    <a:pt x="32" y="36"/>
                    <a:pt x="29" y="36"/>
                    <a:pt x="26" y="36"/>
                  </a:cubicBezTo>
                  <a:cubicBezTo>
                    <a:pt x="25" y="36"/>
                    <a:pt x="23" y="35"/>
                    <a:pt x="22" y="35"/>
                  </a:cubicBezTo>
                  <a:cubicBezTo>
                    <a:pt x="21" y="35"/>
                    <a:pt x="19" y="35"/>
                    <a:pt x="18" y="34"/>
                  </a:cubicBezTo>
                  <a:cubicBezTo>
                    <a:pt x="18" y="34"/>
                    <a:pt x="17" y="34"/>
                    <a:pt x="17" y="34"/>
                  </a:cubicBezTo>
                  <a:cubicBezTo>
                    <a:pt x="17" y="34"/>
                    <a:pt x="16" y="33"/>
                    <a:pt x="16" y="33"/>
                  </a:cubicBezTo>
                  <a:cubicBezTo>
                    <a:pt x="16" y="33"/>
                    <a:pt x="15" y="33"/>
                    <a:pt x="14" y="33"/>
                  </a:cubicBezTo>
                  <a:cubicBezTo>
                    <a:pt x="14" y="32"/>
                    <a:pt x="13" y="32"/>
                    <a:pt x="12" y="32"/>
                  </a:cubicBezTo>
                  <a:cubicBezTo>
                    <a:pt x="11" y="32"/>
                    <a:pt x="10" y="33"/>
                    <a:pt x="9" y="33"/>
                  </a:cubicBezTo>
                  <a:cubicBezTo>
                    <a:pt x="8" y="33"/>
                    <a:pt x="7" y="34"/>
                    <a:pt x="6" y="34"/>
                  </a:cubicBezTo>
                  <a:cubicBezTo>
                    <a:pt x="6" y="34"/>
                    <a:pt x="6" y="34"/>
                    <a:pt x="6" y="34"/>
                  </a:cubicBezTo>
                  <a:cubicBezTo>
                    <a:pt x="6" y="34"/>
                    <a:pt x="6" y="34"/>
                    <a:pt x="6" y="34"/>
                  </a:cubicBezTo>
                  <a:cubicBezTo>
                    <a:pt x="5" y="34"/>
                    <a:pt x="5" y="34"/>
                    <a:pt x="5" y="34"/>
                  </a:cubicBezTo>
                  <a:cubicBezTo>
                    <a:pt x="3" y="34"/>
                    <a:pt x="2" y="35"/>
                    <a:pt x="0" y="35"/>
                  </a:cubicBezTo>
                  <a:cubicBezTo>
                    <a:pt x="1" y="35"/>
                    <a:pt x="2" y="34"/>
                    <a:pt x="2" y="34"/>
                  </a:cubicBezTo>
                  <a:cubicBezTo>
                    <a:pt x="3" y="34"/>
                    <a:pt x="4" y="34"/>
                    <a:pt x="5" y="33"/>
                  </a:cubicBezTo>
                  <a:cubicBezTo>
                    <a:pt x="6" y="33"/>
                    <a:pt x="7" y="33"/>
                    <a:pt x="8" y="32"/>
                  </a:cubicBezTo>
                  <a:cubicBezTo>
                    <a:pt x="8" y="32"/>
                    <a:pt x="8" y="32"/>
                    <a:pt x="8" y="32"/>
                  </a:cubicBezTo>
                  <a:cubicBezTo>
                    <a:pt x="8" y="32"/>
                    <a:pt x="9" y="32"/>
                    <a:pt x="9" y="31"/>
                  </a:cubicBezTo>
                  <a:cubicBezTo>
                    <a:pt x="9" y="31"/>
                    <a:pt x="9" y="31"/>
                    <a:pt x="10" y="31"/>
                  </a:cubicBezTo>
                  <a:cubicBezTo>
                    <a:pt x="10" y="31"/>
                    <a:pt x="10" y="30"/>
                    <a:pt x="10" y="30"/>
                  </a:cubicBezTo>
                  <a:cubicBezTo>
                    <a:pt x="11" y="30"/>
                    <a:pt x="11" y="29"/>
                    <a:pt x="12" y="29"/>
                  </a:cubicBezTo>
                  <a:cubicBezTo>
                    <a:pt x="14" y="27"/>
                    <a:pt x="15" y="24"/>
                    <a:pt x="16" y="22"/>
                  </a:cubicBezTo>
                  <a:cubicBezTo>
                    <a:pt x="17" y="21"/>
                    <a:pt x="17" y="21"/>
                    <a:pt x="17" y="20"/>
                  </a:cubicBezTo>
                  <a:cubicBezTo>
                    <a:pt x="18" y="19"/>
                    <a:pt x="18" y="19"/>
                    <a:pt x="18" y="18"/>
                  </a:cubicBezTo>
                  <a:cubicBezTo>
                    <a:pt x="18" y="17"/>
                    <a:pt x="18" y="16"/>
                    <a:pt x="19" y="14"/>
                  </a:cubicBezTo>
                  <a:cubicBezTo>
                    <a:pt x="19" y="11"/>
                    <a:pt x="18" y="9"/>
                    <a:pt x="18" y="6"/>
                  </a:cubicBezTo>
                  <a:cubicBezTo>
                    <a:pt x="18" y="7"/>
                    <a:pt x="18" y="9"/>
                    <a:pt x="18" y="10"/>
                  </a:cubicBezTo>
                  <a:cubicBezTo>
                    <a:pt x="19" y="11"/>
                    <a:pt x="19" y="13"/>
                    <a:pt x="19" y="14"/>
                  </a:cubicBezTo>
                  <a:cubicBezTo>
                    <a:pt x="19" y="16"/>
                    <a:pt x="19" y="17"/>
                    <a:pt x="19" y="18"/>
                  </a:cubicBezTo>
                  <a:cubicBezTo>
                    <a:pt x="18" y="19"/>
                    <a:pt x="18" y="20"/>
                    <a:pt x="18" y="20"/>
                  </a:cubicBezTo>
                  <a:cubicBezTo>
                    <a:pt x="18" y="21"/>
                    <a:pt x="17" y="22"/>
                    <a:pt x="17" y="22"/>
                  </a:cubicBezTo>
                  <a:cubicBezTo>
                    <a:pt x="16" y="23"/>
                    <a:pt x="16" y="25"/>
                    <a:pt x="15" y="26"/>
                  </a:cubicBezTo>
                  <a:cubicBezTo>
                    <a:pt x="14" y="27"/>
                    <a:pt x="13" y="28"/>
                    <a:pt x="13" y="29"/>
                  </a:cubicBezTo>
                  <a:cubicBezTo>
                    <a:pt x="12" y="30"/>
                    <a:pt x="12" y="30"/>
                    <a:pt x="11" y="31"/>
                  </a:cubicBezTo>
                  <a:cubicBezTo>
                    <a:pt x="11" y="31"/>
                    <a:pt x="11" y="31"/>
                    <a:pt x="11" y="31"/>
                  </a:cubicBezTo>
                  <a:cubicBezTo>
                    <a:pt x="13" y="30"/>
                    <a:pt x="15" y="29"/>
                    <a:pt x="17" y="28"/>
                  </a:cubicBezTo>
                  <a:cubicBezTo>
                    <a:pt x="17" y="28"/>
                    <a:pt x="18" y="27"/>
                    <a:pt x="18" y="27"/>
                  </a:cubicBezTo>
                  <a:cubicBezTo>
                    <a:pt x="19" y="27"/>
                    <a:pt x="19" y="26"/>
                    <a:pt x="19" y="26"/>
                  </a:cubicBezTo>
                  <a:cubicBezTo>
                    <a:pt x="20" y="25"/>
                    <a:pt x="21" y="24"/>
                    <a:pt x="21" y="22"/>
                  </a:cubicBezTo>
                  <a:cubicBezTo>
                    <a:pt x="22" y="22"/>
                    <a:pt x="22" y="22"/>
                    <a:pt x="22" y="22"/>
                  </a:cubicBezTo>
                  <a:cubicBezTo>
                    <a:pt x="22" y="22"/>
                    <a:pt x="22" y="22"/>
                    <a:pt x="22" y="21"/>
                  </a:cubicBezTo>
                  <a:cubicBezTo>
                    <a:pt x="22" y="20"/>
                    <a:pt x="22" y="20"/>
                    <a:pt x="22" y="20"/>
                  </a:cubicBezTo>
                  <a:cubicBezTo>
                    <a:pt x="23" y="20"/>
                    <a:pt x="23" y="19"/>
                    <a:pt x="23" y="18"/>
                  </a:cubicBezTo>
                  <a:cubicBezTo>
                    <a:pt x="24" y="17"/>
                    <a:pt x="24" y="15"/>
                    <a:pt x="25" y="14"/>
                  </a:cubicBezTo>
                  <a:cubicBezTo>
                    <a:pt x="26" y="11"/>
                    <a:pt x="27" y="8"/>
                    <a:pt x="29" y="6"/>
                  </a:cubicBezTo>
                  <a:cubicBezTo>
                    <a:pt x="29" y="5"/>
                    <a:pt x="30" y="3"/>
                    <a:pt x="31" y="2"/>
                  </a:cubicBezTo>
                  <a:cubicBezTo>
                    <a:pt x="33" y="1"/>
                    <a:pt x="34" y="0"/>
                    <a:pt x="35" y="0"/>
                  </a:cubicBezTo>
                  <a:cubicBezTo>
                    <a:pt x="34" y="1"/>
                    <a:pt x="33" y="2"/>
                    <a:pt x="32" y="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2356"/>
            <p:cNvSpPr>
              <a:spLocks/>
            </p:cNvSpPr>
            <p:nvPr/>
          </p:nvSpPr>
          <p:spPr bwMode="auto">
            <a:xfrm>
              <a:off x="8107340" y="2433649"/>
              <a:ext cx="30163" cy="41275"/>
            </a:xfrm>
            <a:custGeom>
              <a:avLst/>
              <a:gdLst>
                <a:gd name="T0" fmla="*/ 7 w 8"/>
                <a:gd name="T1" fmla="*/ 2 h 11"/>
                <a:gd name="T2" fmla="*/ 5 w 8"/>
                <a:gd name="T3" fmla="*/ 1 h 11"/>
                <a:gd name="T4" fmla="*/ 2 w 8"/>
                <a:gd name="T5" fmla="*/ 1 h 11"/>
                <a:gd name="T6" fmla="*/ 0 w 8"/>
                <a:gd name="T7" fmla="*/ 0 h 11"/>
                <a:gd name="T8" fmla="*/ 0 w 8"/>
                <a:gd name="T9" fmla="*/ 3 h 11"/>
                <a:gd name="T10" fmla="*/ 1 w 8"/>
                <a:gd name="T11" fmla="*/ 8 h 11"/>
                <a:gd name="T12" fmla="*/ 6 w 8"/>
                <a:gd name="T13" fmla="*/ 8 h 11"/>
                <a:gd name="T14" fmla="*/ 6 w 8"/>
                <a:gd name="T15" fmla="*/ 9 h 11"/>
                <a:gd name="T16" fmla="*/ 6 w 8"/>
                <a:gd name="T17" fmla="*/ 10 h 11"/>
                <a:gd name="T18" fmla="*/ 6 w 8"/>
                <a:gd name="T19" fmla="*/ 10 h 11"/>
                <a:gd name="T20" fmla="*/ 6 w 8"/>
                <a:gd name="T21" fmla="*/ 10 h 11"/>
                <a:gd name="T22" fmla="*/ 6 w 8"/>
                <a:gd name="T23" fmla="*/ 10 h 11"/>
                <a:gd name="T24" fmla="*/ 6 w 8"/>
                <a:gd name="T25" fmla="*/ 10 h 11"/>
                <a:gd name="T26" fmla="*/ 6 w 8"/>
                <a:gd name="T27" fmla="*/ 11 h 11"/>
                <a:gd name="T28" fmla="*/ 6 w 8"/>
                <a:gd name="T29" fmla="*/ 10 h 11"/>
                <a:gd name="T30" fmla="*/ 6 w 8"/>
                <a:gd name="T31" fmla="*/ 10 h 11"/>
                <a:gd name="T32" fmla="*/ 6 w 8"/>
                <a:gd name="T33" fmla="*/ 10 h 11"/>
                <a:gd name="T34" fmla="*/ 6 w 8"/>
                <a:gd name="T35" fmla="*/ 10 h 11"/>
                <a:gd name="T36" fmla="*/ 6 w 8"/>
                <a:gd name="T37" fmla="*/ 10 h 11"/>
                <a:gd name="T38" fmla="*/ 6 w 8"/>
                <a:gd name="T39" fmla="*/ 10 h 11"/>
                <a:gd name="T40" fmla="*/ 6 w 8"/>
                <a:gd name="T41" fmla="*/ 11 h 11"/>
                <a:gd name="T42" fmla="*/ 7 w 8"/>
                <a:gd name="T43" fmla="*/ 10 h 11"/>
                <a:gd name="T44" fmla="*/ 7 w 8"/>
                <a:gd name="T45" fmla="*/ 10 h 11"/>
                <a:gd name="T46" fmla="*/ 7 w 8"/>
                <a:gd name="T47" fmla="*/ 10 h 11"/>
                <a:gd name="T48" fmla="*/ 7 w 8"/>
                <a:gd name="T49" fmla="*/ 10 h 11"/>
                <a:gd name="T50" fmla="*/ 7 w 8"/>
                <a:gd name="T51" fmla="*/ 10 h 11"/>
                <a:gd name="T52" fmla="*/ 7 w 8"/>
                <a:gd name="T53" fmla="*/ 10 h 11"/>
                <a:gd name="T54" fmla="*/ 7 w 8"/>
                <a:gd name="T55" fmla="*/ 10 h 11"/>
                <a:gd name="T56" fmla="*/ 7 w 8"/>
                <a:gd name="T57" fmla="*/ 10 h 11"/>
                <a:gd name="T58" fmla="*/ 7 w 8"/>
                <a:gd name="T59" fmla="*/ 9 h 11"/>
                <a:gd name="T60" fmla="*/ 6 w 8"/>
                <a:gd name="T61" fmla="*/ 8 h 11"/>
                <a:gd name="T62" fmla="*/ 8 w 8"/>
                <a:gd name="T63" fmla="*/ 5 h 11"/>
                <a:gd name="T64" fmla="*/ 7 w 8"/>
                <a:gd name="T6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11">
                  <a:moveTo>
                    <a:pt x="7" y="2"/>
                  </a:moveTo>
                  <a:cubicBezTo>
                    <a:pt x="6" y="2"/>
                    <a:pt x="5" y="1"/>
                    <a:pt x="5" y="1"/>
                  </a:cubicBezTo>
                  <a:cubicBezTo>
                    <a:pt x="4" y="1"/>
                    <a:pt x="3" y="1"/>
                    <a:pt x="2" y="1"/>
                  </a:cubicBezTo>
                  <a:cubicBezTo>
                    <a:pt x="2" y="1"/>
                    <a:pt x="0" y="0"/>
                    <a:pt x="0" y="0"/>
                  </a:cubicBezTo>
                  <a:cubicBezTo>
                    <a:pt x="1" y="1"/>
                    <a:pt x="0" y="2"/>
                    <a:pt x="0" y="3"/>
                  </a:cubicBezTo>
                  <a:cubicBezTo>
                    <a:pt x="0" y="5"/>
                    <a:pt x="0" y="7"/>
                    <a:pt x="1" y="8"/>
                  </a:cubicBezTo>
                  <a:cubicBezTo>
                    <a:pt x="3" y="9"/>
                    <a:pt x="5" y="9"/>
                    <a:pt x="6" y="8"/>
                  </a:cubicBezTo>
                  <a:cubicBezTo>
                    <a:pt x="6" y="8"/>
                    <a:pt x="6" y="8"/>
                    <a:pt x="6" y="9"/>
                  </a:cubicBezTo>
                  <a:cubicBezTo>
                    <a:pt x="7" y="9"/>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1"/>
                    <a:pt x="6" y="11"/>
                    <a:pt x="6" y="11"/>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1"/>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8"/>
                    <a:pt x="6" y="8"/>
                    <a:pt x="6" y="8"/>
                  </a:cubicBezTo>
                  <a:cubicBezTo>
                    <a:pt x="7" y="7"/>
                    <a:pt x="8" y="6"/>
                    <a:pt x="8" y="5"/>
                  </a:cubicBezTo>
                  <a:cubicBezTo>
                    <a:pt x="8" y="4"/>
                    <a:pt x="7" y="3"/>
                    <a:pt x="7"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2357"/>
            <p:cNvSpPr>
              <a:spLocks/>
            </p:cNvSpPr>
            <p:nvPr/>
          </p:nvSpPr>
          <p:spPr bwMode="auto">
            <a:xfrm>
              <a:off x="11063283" y="3000390"/>
              <a:ext cx="187326" cy="255589"/>
            </a:xfrm>
            <a:custGeom>
              <a:avLst/>
              <a:gdLst>
                <a:gd name="T0" fmla="*/ 4 w 50"/>
                <a:gd name="T1" fmla="*/ 43 h 68"/>
                <a:gd name="T2" fmla="*/ 25 w 50"/>
                <a:gd name="T3" fmla="*/ 56 h 68"/>
                <a:gd name="T4" fmla="*/ 44 w 50"/>
                <a:gd name="T5" fmla="*/ 64 h 68"/>
                <a:gd name="T6" fmla="*/ 49 w 50"/>
                <a:gd name="T7" fmla="*/ 68 h 68"/>
                <a:gd name="T8" fmla="*/ 49 w 50"/>
                <a:gd name="T9" fmla="*/ 56 h 68"/>
                <a:gd name="T10" fmla="*/ 50 w 50"/>
                <a:gd name="T11" fmla="*/ 43 h 68"/>
                <a:gd name="T12" fmla="*/ 40 w 50"/>
                <a:gd name="T13" fmla="*/ 12 h 68"/>
                <a:gd name="T14" fmla="*/ 24 w 50"/>
                <a:gd name="T15" fmla="*/ 6 h 68"/>
                <a:gd name="T16" fmla="*/ 9 w 50"/>
                <a:gd name="T17" fmla="*/ 12 h 68"/>
                <a:gd name="T18" fmla="*/ 5 w 50"/>
                <a:gd name="T19" fmla="*/ 0 h 68"/>
                <a:gd name="T20" fmla="*/ 4 w 50"/>
                <a:gd name="T21" fmla="*/ 0 h 68"/>
                <a:gd name="T22" fmla="*/ 8 w 50"/>
                <a:gd name="T23" fmla="*/ 12 h 68"/>
                <a:gd name="T24" fmla="*/ 5 w 50"/>
                <a:gd name="T25" fmla="*/ 15 h 68"/>
                <a:gd name="T26" fmla="*/ 0 w 50"/>
                <a:gd name="T27" fmla="*/ 29 h 68"/>
                <a:gd name="T28" fmla="*/ 4 w 50"/>
                <a:gd name="T29" fmla="*/ 4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68">
                  <a:moveTo>
                    <a:pt x="4" y="43"/>
                  </a:moveTo>
                  <a:cubicBezTo>
                    <a:pt x="9" y="50"/>
                    <a:pt x="16" y="53"/>
                    <a:pt x="25" y="56"/>
                  </a:cubicBezTo>
                  <a:cubicBezTo>
                    <a:pt x="30" y="57"/>
                    <a:pt x="40" y="59"/>
                    <a:pt x="44" y="64"/>
                  </a:cubicBezTo>
                  <a:cubicBezTo>
                    <a:pt x="46" y="65"/>
                    <a:pt x="48" y="67"/>
                    <a:pt x="49" y="68"/>
                  </a:cubicBezTo>
                  <a:cubicBezTo>
                    <a:pt x="48" y="66"/>
                    <a:pt x="48" y="61"/>
                    <a:pt x="49" y="56"/>
                  </a:cubicBezTo>
                  <a:cubicBezTo>
                    <a:pt x="49" y="51"/>
                    <a:pt x="50" y="47"/>
                    <a:pt x="50" y="43"/>
                  </a:cubicBezTo>
                  <a:cubicBezTo>
                    <a:pt x="50" y="31"/>
                    <a:pt x="49" y="20"/>
                    <a:pt x="40" y="12"/>
                  </a:cubicBezTo>
                  <a:cubicBezTo>
                    <a:pt x="35" y="8"/>
                    <a:pt x="30" y="6"/>
                    <a:pt x="24" y="6"/>
                  </a:cubicBezTo>
                  <a:cubicBezTo>
                    <a:pt x="19" y="6"/>
                    <a:pt x="14" y="8"/>
                    <a:pt x="9" y="12"/>
                  </a:cubicBezTo>
                  <a:cubicBezTo>
                    <a:pt x="7" y="8"/>
                    <a:pt x="6" y="4"/>
                    <a:pt x="5" y="0"/>
                  </a:cubicBezTo>
                  <a:cubicBezTo>
                    <a:pt x="5" y="0"/>
                    <a:pt x="4" y="0"/>
                    <a:pt x="4" y="0"/>
                  </a:cubicBezTo>
                  <a:cubicBezTo>
                    <a:pt x="4" y="3"/>
                    <a:pt x="6" y="8"/>
                    <a:pt x="8" y="12"/>
                  </a:cubicBezTo>
                  <a:cubicBezTo>
                    <a:pt x="7" y="13"/>
                    <a:pt x="6" y="14"/>
                    <a:pt x="5" y="15"/>
                  </a:cubicBezTo>
                  <a:cubicBezTo>
                    <a:pt x="2" y="19"/>
                    <a:pt x="0" y="24"/>
                    <a:pt x="0" y="29"/>
                  </a:cubicBezTo>
                  <a:cubicBezTo>
                    <a:pt x="0" y="34"/>
                    <a:pt x="1" y="39"/>
                    <a:pt x="4" y="43"/>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2358"/>
            <p:cNvSpPr>
              <a:spLocks/>
            </p:cNvSpPr>
            <p:nvPr/>
          </p:nvSpPr>
          <p:spPr bwMode="auto">
            <a:xfrm>
              <a:off x="11074396" y="3206766"/>
              <a:ext cx="160338" cy="252414"/>
            </a:xfrm>
            <a:custGeom>
              <a:avLst/>
              <a:gdLst>
                <a:gd name="T0" fmla="*/ 2 w 43"/>
                <a:gd name="T1" fmla="*/ 38 h 67"/>
                <a:gd name="T2" fmla="*/ 17 w 43"/>
                <a:gd name="T3" fmla="*/ 54 h 67"/>
                <a:gd name="T4" fmla="*/ 34 w 43"/>
                <a:gd name="T5" fmla="*/ 63 h 67"/>
                <a:gd name="T6" fmla="*/ 38 w 43"/>
                <a:gd name="T7" fmla="*/ 67 h 67"/>
                <a:gd name="T8" fmla="*/ 41 w 43"/>
                <a:gd name="T9" fmla="*/ 47 h 67"/>
                <a:gd name="T10" fmla="*/ 43 w 43"/>
                <a:gd name="T11" fmla="*/ 34 h 67"/>
                <a:gd name="T12" fmla="*/ 40 w 43"/>
                <a:gd name="T13" fmla="*/ 23 h 67"/>
                <a:gd name="T14" fmla="*/ 30 w 43"/>
                <a:gd name="T15" fmla="*/ 14 h 67"/>
                <a:gd name="T16" fmla="*/ 16 w 43"/>
                <a:gd name="T17" fmla="*/ 11 h 67"/>
                <a:gd name="T18" fmla="*/ 20 w 43"/>
                <a:gd name="T19" fmla="*/ 0 h 67"/>
                <a:gd name="T20" fmla="*/ 18 w 43"/>
                <a:gd name="T21" fmla="*/ 0 h 67"/>
                <a:gd name="T22" fmla="*/ 16 w 43"/>
                <a:gd name="T23" fmla="*/ 11 h 67"/>
                <a:gd name="T24" fmla="*/ 12 w 43"/>
                <a:gd name="T25" fmla="*/ 12 h 67"/>
                <a:gd name="T26" fmla="*/ 2 w 43"/>
                <a:gd name="T27" fmla="*/ 23 h 67"/>
                <a:gd name="T28" fmla="*/ 2 w 43"/>
                <a:gd name="T29" fmla="*/ 3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67">
                  <a:moveTo>
                    <a:pt x="2" y="38"/>
                  </a:moveTo>
                  <a:cubicBezTo>
                    <a:pt x="4" y="46"/>
                    <a:pt x="10" y="51"/>
                    <a:pt x="17" y="54"/>
                  </a:cubicBezTo>
                  <a:cubicBezTo>
                    <a:pt x="22" y="57"/>
                    <a:pt x="30" y="59"/>
                    <a:pt x="34" y="63"/>
                  </a:cubicBezTo>
                  <a:cubicBezTo>
                    <a:pt x="35" y="64"/>
                    <a:pt x="37" y="65"/>
                    <a:pt x="38" y="67"/>
                  </a:cubicBezTo>
                  <a:cubicBezTo>
                    <a:pt x="36" y="62"/>
                    <a:pt x="39" y="52"/>
                    <a:pt x="41" y="47"/>
                  </a:cubicBezTo>
                  <a:cubicBezTo>
                    <a:pt x="42" y="43"/>
                    <a:pt x="43" y="38"/>
                    <a:pt x="43" y="34"/>
                  </a:cubicBezTo>
                  <a:cubicBezTo>
                    <a:pt x="43" y="30"/>
                    <a:pt x="42" y="26"/>
                    <a:pt x="40" y="23"/>
                  </a:cubicBezTo>
                  <a:cubicBezTo>
                    <a:pt x="37" y="19"/>
                    <a:pt x="34" y="16"/>
                    <a:pt x="30" y="14"/>
                  </a:cubicBezTo>
                  <a:cubicBezTo>
                    <a:pt x="26" y="12"/>
                    <a:pt x="21" y="11"/>
                    <a:pt x="16" y="11"/>
                  </a:cubicBezTo>
                  <a:cubicBezTo>
                    <a:pt x="16" y="7"/>
                    <a:pt x="17" y="4"/>
                    <a:pt x="20" y="0"/>
                  </a:cubicBezTo>
                  <a:cubicBezTo>
                    <a:pt x="19" y="0"/>
                    <a:pt x="19" y="0"/>
                    <a:pt x="18" y="0"/>
                  </a:cubicBezTo>
                  <a:cubicBezTo>
                    <a:pt x="17" y="2"/>
                    <a:pt x="15" y="7"/>
                    <a:pt x="16" y="11"/>
                  </a:cubicBezTo>
                  <a:cubicBezTo>
                    <a:pt x="14" y="11"/>
                    <a:pt x="13" y="12"/>
                    <a:pt x="12" y="12"/>
                  </a:cubicBezTo>
                  <a:cubicBezTo>
                    <a:pt x="8" y="14"/>
                    <a:pt x="4" y="18"/>
                    <a:pt x="2" y="23"/>
                  </a:cubicBezTo>
                  <a:cubicBezTo>
                    <a:pt x="1" y="27"/>
                    <a:pt x="0" y="33"/>
                    <a:pt x="2" y="3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2359"/>
            <p:cNvSpPr>
              <a:spLocks/>
            </p:cNvSpPr>
            <p:nvPr/>
          </p:nvSpPr>
          <p:spPr bwMode="auto">
            <a:xfrm>
              <a:off x="10772769" y="2974990"/>
              <a:ext cx="282577" cy="442916"/>
            </a:xfrm>
            <a:custGeom>
              <a:avLst/>
              <a:gdLst>
                <a:gd name="T0" fmla="*/ 1 w 75"/>
                <a:gd name="T1" fmla="*/ 67 h 118"/>
                <a:gd name="T2" fmla="*/ 28 w 75"/>
                <a:gd name="T3" fmla="*/ 98 h 118"/>
                <a:gd name="T4" fmla="*/ 58 w 75"/>
                <a:gd name="T5" fmla="*/ 113 h 118"/>
                <a:gd name="T6" fmla="*/ 66 w 75"/>
                <a:gd name="T7" fmla="*/ 118 h 118"/>
                <a:gd name="T8" fmla="*/ 66 w 75"/>
                <a:gd name="T9" fmla="*/ 103 h 118"/>
                <a:gd name="T10" fmla="*/ 71 w 75"/>
                <a:gd name="T11" fmla="*/ 86 h 118"/>
                <a:gd name="T12" fmla="*/ 75 w 75"/>
                <a:gd name="T13" fmla="*/ 63 h 118"/>
                <a:gd name="T14" fmla="*/ 75 w 75"/>
                <a:gd name="T15" fmla="*/ 57 h 118"/>
                <a:gd name="T16" fmla="*/ 75 w 75"/>
                <a:gd name="T17" fmla="*/ 55 h 118"/>
                <a:gd name="T18" fmla="*/ 75 w 75"/>
                <a:gd name="T19" fmla="*/ 53 h 118"/>
                <a:gd name="T20" fmla="*/ 75 w 75"/>
                <a:gd name="T21" fmla="*/ 52 h 118"/>
                <a:gd name="T22" fmla="*/ 72 w 75"/>
                <a:gd name="T23" fmla="*/ 43 h 118"/>
                <a:gd name="T24" fmla="*/ 69 w 75"/>
                <a:gd name="T25" fmla="*/ 37 h 118"/>
                <a:gd name="T26" fmla="*/ 59 w 75"/>
                <a:gd name="T27" fmla="*/ 28 h 118"/>
                <a:gd name="T28" fmla="*/ 48 w 75"/>
                <a:gd name="T29" fmla="*/ 23 h 118"/>
                <a:gd name="T30" fmla="*/ 23 w 75"/>
                <a:gd name="T31" fmla="*/ 23 h 118"/>
                <a:gd name="T32" fmla="*/ 23 w 75"/>
                <a:gd name="T33" fmla="*/ 12 h 118"/>
                <a:gd name="T34" fmla="*/ 27 w 75"/>
                <a:gd name="T35" fmla="*/ 2 h 118"/>
                <a:gd name="T36" fmla="*/ 25 w 75"/>
                <a:gd name="T37" fmla="*/ 0 h 118"/>
                <a:gd name="T38" fmla="*/ 21 w 75"/>
                <a:gd name="T39" fmla="*/ 10 h 118"/>
                <a:gd name="T40" fmla="*/ 21 w 75"/>
                <a:gd name="T41" fmla="*/ 16 h 118"/>
                <a:gd name="T42" fmla="*/ 21 w 75"/>
                <a:gd name="T43" fmla="*/ 23 h 118"/>
                <a:gd name="T44" fmla="*/ 16 w 75"/>
                <a:gd name="T45" fmla="*/ 26 h 118"/>
                <a:gd name="T46" fmla="*/ 2 w 75"/>
                <a:gd name="T47" fmla="*/ 46 h 118"/>
                <a:gd name="T48" fmla="*/ 0 w 75"/>
                <a:gd name="T49" fmla="*/ 57 h 118"/>
                <a:gd name="T50" fmla="*/ 0 w 75"/>
                <a:gd name="T51" fmla="*/ 58 h 118"/>
                <a:gd name="T52" fmla="*/ 0 w 75"/>
                <a:gd name="T53" fmla="*/ 58 h 118"/>
                <a:gd name="T54" fmla="*/ 0 w 75"/>
                <a:gd name="T55" fmla="*/ 59 h 118"/>
                <a:gd name="T56" fmla="*/ 0 w 75"/>
                <a:gd name="T57" fmla="*/ 61 h 118"/>
                <a:gd name="T58" fmla="*/ 1 w 75"/>
                <a:gd name="T59" fmla="*/ 6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118">
                  <a:moveTo>
                    <a:pt x="1" y="67"/>
                  </a:moveTo>
                  <a:cubicBezTo>
                    <a:pt x="5" y="82"/>
                    <a:pt x="16" y="92"/>
                    <a:pt x="28" y="98"/>
                  </a:cubicBezTo>
                  <a:cubicBezTo>
                    <a:pt x="37" y="103"/>
                    <a:pt x="51" y="106"/>
                    <a:pt x="58" y="113"/>
                  </a:cubicBezTo>
                  <a:cubicBezTo>
                    <a:pt x="66" y="118"/>
                    <a:pt x="66" y="118"/>
                    <a:pt x="66" y="118"/>
                  </a:cubicBezTo>
                  <a:cubicBezTo>
                    <a:pt x="64" y="115"/>
                    <a:pt x="64" y="109"/>
                    <a:pt x="66" y="103"/>
                  </a:cubicBezTo>
                  <a:cubicBezTo>
                    <a:pt x="67" y="96"/>
                    <a:pt x="69" y="90"/>
                    <a:pt x="71" y="86"/>
                  </a:cubicBezTo>
                  <a:cubicBezTo>
                    <a:pt x="73" y="78"/>
                    <a:pt x="75" y="71"/>
                    <a:pt x="75" y="63"/>
                  </a:cubicBezTo>
                  <a:cubicBezTo>
                    <a:pt x="75" y="61"/>
                    <a:pt x="75" y="59"/>
                    <a:pt x="75" y="57"/>
                  </a:cubicBezTo>
                  <a:cubicBezTo>
                    <a:pt x="75" y="57"/>
                    <a:pt x="75" y="56"/>
                    <a:pt x="75" y="55"/>
                  </a:cubicBezTo>
                  <a:cubicBezTo>
                    <a:pt x="75" y="53"/>
                    <a:pt x="75" y="53"/>
                    <a:pt x="75" y="53"/>
                  </a:cubicBezTo>
                  <a:cubicBezTo>
                    <a:pt x="75" y="53"/>
                    <a:pt x="75" y="53"/>
                    <a:pt x="75" y="52"/>
                  </a:cubicBezTo>
                  <a:cubicBezTo>
                    <a:pt x="74" y="48"/>
                    <a:pt x="73" y="46"/>
                    <a:pt x="72" y="43"/>
                  </a:cubicBezTo>
                  <a:cubicBezTo>
                    <a:pt x="71" y="41"/>
                    <a:pt x="70" y="39"/>
                    <a:pt x="69" y="37"/>
                  </a:cubicBezTo>
                  <a:cubicBezTo>
                    <a:pt x="66" y="33"/>
                    <a:pt x="63" y="30"/>
                    <a:pt x="59" y="28"/>
                  </a:cubicBezTo>
                  <a:cubicBezTo>
                    <a:pt x="56" y="26"/>
                    <a:pt x="52" y="24"/>
                    <a:pt x="48" y="23"/>
                  </a:cubicBezTo>
                  <a:cubicBezTo>
                    <a:pt x="40" y="21"/>
                    <a:pt x="32" y="20"/>
                    <a:pt x="23" y="23"/>
                  </a:cubicBezTo>
                  <a:cubicBezTo>
                    <a:pt x="22" y="19"/>
                    <a:pt x="22" y="15"/>
                    <a:pt x="23" y="12"/>
                  </a:cubicBezTo>
                  <a:cubicBezTo>
                    <a:pt x="23" y="8"/>
                    <a:pt x="25" y="4"/>
                    <a:pt x="27" y="2"/>
                  </a:cubicBezTo>
                  <a:cubicBezTo>
                    <a:pt x="27" y="1"/>
                    <a:pt x="26" y="1"/>
                    <a:pt x="25" y="0"/>
                  </a:cubicBezTo>
                  <a:cubicBezTo>
                    <a:pt x="23" y="2"/>
                    <a:pt x="22" y="6"/>
                    <a:pt x="21" y="10"/>
                  </a:cubicBezTo>
                  <a:cubicBezTo>
                    <a:pt x="21" y="12"/>
                    <a:pt x="21" y="14"/>
                    <a:pt x="21" y="16"/>
                  </a:cubicBezTo>
                  <a:cubicBezTo>
                    <a:pt x="21" y="19"/>
                    <a:pt x="21" y="21"/>
                    <a:pt x="21" y="23"/>
                  </a:cubicBezTo>
                  <a:cubicBezTo>
                    <a:pt x="19" y="24"/>
                    <a:pt x="17" y="25"/>
                    <a:pt x="16" y="26"/>
                  </a:cubicBezTo>
                  <a:cubicBezTo>
                    <a:pt x="8" y="30"/>
                    <a:pt x="4" y="38"/>
                    <a:pt x="2" y="46"/>
                  </a:cubicBezTo>
                  <a:cubicBezTo>
                    <a:pt x="0" y="50"/>
                    <a:pt x="0" y="54"/>
                    <a:pt x="0" y="57"/>
                  </a:cubicBezTo>
                  <a:cubicBezTo>
                    <a:pt x="0" y="58"/>
                    <a:pt x="0" y="58"/>
                    <a:pt x="0" y="58"/>
                  </a:cubicBezTo>
                  <a:cubicBezTo>
                    <a:pt x="0" y="58"/>
                    <a:pt x="0" y="58"/>
                    <a:pt x="0" y="58"/>
                  </a:cubicBezTo>
                  <a:cubicBezTo>
                    <a:pt x="0" y="59"/>
                    <a:pt x="0" y="59"/>
                    <a:pt x="0" y="59"/>
                  </a:cubicBezTo>
                  <a:cubicBezTo>
                    <a:pt x="0" y="61"/>
                    <a:pt x="0" y="61"/>
                    <a:pt x="0" y="61"/>
                  </a:cubicBezTo>
                  <a:cubicBezTo>
                    <a:pt x="0" y="63"/>
                    <a:pt x="1" y="65"/>
                    <a:pt x="1" y="6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2360"/>
            <p:cNvSpPr>
              <a:spLocks/>
            </p:cNvSpPr>
            <p:nvPr/>
          </p:nvSpPr>
          <p:spPr bwMode="auto">
            <a:xfrm>
              <a:off x="8731232" y="2554299"/>
              <a:ext cx="63500" cy="88901"/>
            </a:xfrm>
            <a:custGeom>
              <a:avLst/>
              <a:gdLst>
                <a:gd name="T0" fmla="*/ 1 w 17"/>
                <a:gd name="T1" fmla="*/ 18 h 24"/>
                <a:gd name="T2" fmla="*/ 6 w 17"/>
                <a:gd name="T3" fmla="*/ 21 h 24"/>
                <a:gd name="T4" fmla="*/ 11 w 17"/>
                <a:gd name="T5" fmla="*/ 22 h 24"/>
                <a:gd name="T6" fmla="*/ 15 w 17"/>
                <a:gd name="T7" fmla="*/ 24 h 24"/>
                <a:gd name="T8" fmla="*/ 16 w 17"/>
                <a:gd name="T9" fmla="*/ 17 h 24"/>
                <a:gd name="T10" fmla="*/ 14 w 17"/>
                <a:gd name="T11" fmla="*/ 8 h 24"/>
                <a:gd name="T12" fmla="*/ 4 w 17"/>
                <a:gd name="T13" fmla="*/ 6 h 24"/>
                <a:gd name="T14" fmla="*/ 4 w 17"/>
                <a:gd name="T15" fmla="*/ 3 h 24"/>
                <a:gd name="T16" fmla="*/ 5 w 17"/>
                <a:gd name="T17" fmla="*/ 0 h 24"/>
                <a:gd name="T18" fmla="*/ 5 w 17"/>
                <a:gd name="T19" fmla="*/ 0 h 24"/>
                <a:gd name="T20" fmla="*/ 4 w 17"/>
                <a:gd name="T21" fmla="*/ 6 h 24"/>
                <a:gd name="T22" fmla="*/ 0 w 17"/>
                <a:gd name="T23" fmla="*/ 12 h 24"/>
                <a:gd name="T24" fmla="*/ 1 w 17"/>
                <a:gd name="T25"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4">
                  <a:moveTo>
                    <a:pt x="1" y="18"/>
                  </a:moveTo>
                  <a:cubicBezTo>
                    <a:pt x="3" y="20"/>
                    <a:pt x="4" y="20"/>
                    <a:pt x="6" y="21"/>
                  </a:cubicBezTo>
                  <a:cubicBezTo>
                    <a:pt x="7" y="22"/>
                    <a:pt x="9" y="22"/>
                    <a:pt x="11" y="22"/>
                  </a:cubicBezTo>
                  <a:cubicBezTo>
                    <a:pt x="12" y="22"/>
                    <a:pt x="15" y="24"/>
                    <a:pt x="15" y="24"/>
                  </a:cubicBezTo>
                  <a:cubicBezTo>
                    <a:pt x="14" y="21"/>
                    <a:pt x="16" y="19"/>
                    <a:pt x="16" y="17"/>
                  </a:cubicBezTo>
                  <a:cubicBezTo>
                    <a:pt x="17" y="14"/>
                    <a:pt x="16" y="10"/>
                    <a:pt x="14" y="8"/>
                  </a:cubicBezTo>
                  <a:cubicBezTo>
                    <a:pt x="12" y="5"/>
                    <a:pt x="8" y="5"/>
                    <a:pt x="4" y="6"/>
                  </a:cubicBezTo>
                  <a:cubicBezTo>
                    <a:pt x="4" y="5"/>
                    <a:pt x="4" y="4"/>
                    <a:pt x="4" y="3"/>
                  </a:cubicBezTo>
                  <a:cubicBezTo>
                    <a:pt x="4" y="2"/>
                    <a:pt x="5" y="1"/>
                    <a:pt x="5" y="0"/>
                  </a:cubicBezTo>
                  <a:cubicBezTo>
                    <a:pt x="5" y="0"/>
                    <a:pt x="5" y="0"/>
                    <a:pt x="5" y="0"/>
                  </a:cubicBezTo>
                  <a:cubicBezTo>
                    <a:pt x="4" y="1"/>
                    <a:pt x="3" y="4"/>
                    <a:pt x="4" y="6"/>
                  </a:cubicBezTo>
                  <a:cubicBezTo>
                    <a:pt x="2" y="7"/>
                    <a:pt x="0" y="9"/>
                    <a:pt x="0" y="12"/>
                  </a:cubicBezTo>
                  <a:cubicBezTo>
                    <a:pt x="0" y="13"/>
                    <a:pt x="0" y="16"/>
                    <a:pt x="1" y="1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2361"/>
            <p:cNvSpPr>
              <a:spLocks/>
            </p:cNvSpPr>
            <p:nvPr/>
          </p:nvSpPr>
          <p:spPr bwMode="auto">
            <a:xfrm>
              <a:off x="11468098" y="2921014"/>
              <a:ext cx="30163" cy="109538"/>
            </a:xfrm>
            <a:custGeom>
              <a:avLst/>
              <a:gdLst>
                <a:gd name="T0" fmla="*/ 8 w 8"/>
                <a:gd name="T1" fmla="*/ 0 h 29"/>
                <a:gd name="T2" fmla="*/ 4 w 8"/>
                <a:gd name="T3" fmla="*/ 14 h 29"/>
                <a:gd name="T4" fmla="*/ 4 w 8"/>
                <a:gd name="T5" fmla="*/ 22 h 29"/>
                <a:gd name="T6" fmla="*/ 5 w 8"/>
                <a:gd name="T7" fmla="*/ 29 h 29"/>
                <a:gd name="T8" fmla="*/ 0 w 8"/>
                <a:gd name="T9" fmla="*/ 20 h 29"/>
                <a:gd name="T10" fmla="*/ 2 w 8"/>
                <a:gd name="T11" fmla="*/ 10 h 29"/>
                <a:gd name="T12" fmla="*/ 8 w 8"/>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8" h="29">
                  <a:moveTo>
                    <a:pt x="8" y="0"/>
                  </a:moveTo>
                  <a:cubicBezTo>
                    <a:pt x="7" y="4"/>
                    <a:pt x="4" y="9"/>
                    <a:pt x="4" y="14"/>
                  </a:cubicBezTo>
                  <a:cubicBezTo>
                    <a:pt x="4" y="17"/>
                    <a:pt x="4" y="19"/>
                    <a:pt x="4" y="22"/>
                  </a:cubicBezTo>
                  <a:cubicBezTo>
                    <a:pt x="5" y="24"/>
                    <a:pt x="6" y="26"/>
                    <a:pt x="5" y="29"/>
                  </a:cubicBezTo>
                  <a:cubicBezTo>
                    <a:pt x="3" y="26"/>
                    <a:pt x="1" y="23"/>
                    <a:pt x="0" y="20"/>
                  </a:cubicBezTo>
                  <a:cubicBezTo>
                    <a:pt x="0" y="17"/>
                    <a:pt x="1" y="12"/>
                    <a:pt x="2" y="10"/>
                  </a:cubicBezTo>
                  <a:cubicBezTo>
                    <a:pt x="4" y="7"/>
                    <a:pt x="6" y="3"/>
                    <a:pt x="8"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76" name="Picture 2362"/>
            <p:cNvPicPr>
              <a:picLocks noChangeAspect="1" noChangeArrowheads="1"/>
            </p:cNvPicPr>
            <p:nvPr/>
          </p:nvPicPr>
          <p:blipFill>
            <a:blip r:embed="rId110" cstate="screen">
              <a:extLst>
                <a:ext uri="{28A0092B-C50C-407E-A947-70E740481C1C}">
                  <a14:useLocalDpi xmlns:a14="http://schemas.microsoft.com/office/drawing/2010/main"/>
                </a:ext>
              </a:extLst>
            </a:blip>
            <a:srcRect/>
            <a:stretch>
              <a:fillRect/>
            </a:stretch>
          </p:blipFill>
          <p:spPr bwMode="auto">
            <a:xfrm>
              <a:off x="11420473" y="2795601"/>
              <a:ext cx="180976" cy="269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7" name="Picture 2363"/>
            <p:cNvPicPr>
              <a:picLocks noChangeAspect="1" noChangeArrowheads="1"/>
            </p:cNvPicPr>
            <p:nvPr/>
          </p:nvPicPr>
          <p:blipFill>
            <a:blip r:embed="rId111" cstate="screen">
              <a:extLst>
                <a:ext uri="{28A0092B-C50C-407E-A947-70E740481C1C}">
                  <a14:useLocalDpi xmlns:a14="http://schemas.microsoft.com/office/drawing/2010/main"/>
                </a:ext>
              </a:extLst>
            </a:blip>
            <a:srcRect/>
            <a:stretch>
              <a:fillRect/>
            </a:stretch>
          </p:blipFill>
          <p:spPr bwMode="auto">
            <a:xfrm>
              <a:off x="11485561" y="2851164"/>
              <a:ext cx="112713"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 name="Freeform 2364"/>
            <p:cNvSpPr>
              <a:spLocks/>
            </p:cNvSpPr>
            <p:nvPr/>
          </p:nvSpPr>
          <p:spPr bwMode="auto">
            <a:xfrm>
              <a:off x="11506198" y="2898789"/>
              <a:ext cx="63500" cy="112713"/>
            </a:xfrm>
            <a:custGeom>
              <a:avLst/>
              <a:gdLst>
                <a:gd name="T0" fmla="*/ 8 w 17"/>
                <a:gd name="T1" fmla="*/ 12 h 30"/>
                <a:gd name="T2" fmla="*/ 2 w 17"/>
                <a:gd name="T3" fmla="*/ 5 h 30"/>
                <a:gd name="T4" fmla="*/ 0 w 17"/>
                <a:gd name="T5" fmla="*/ 0 h 30"/>
                <a:gd name="T6" fmla="*/ 6 w 17"/>
                <a:gd name="T7" fmla="*/ 7 h 30"/>
                <a:gd name="T8" fmla="*/ 14 w 17"/>
                <a:gd name="T9" fmla="*/ 13 h 30"/>
                <a:gd name="T10" fmla="*/ 16 w 17"/>
                <a:gd name="T11" fmla="*/ 21 h 30"/>
                <a:gd name="T12" fmla="*/ 16 w 17"/>
                <a:gd name="T13" fmla="*/ 23 h 30"/>
                <a:gd name="T14" fmla="*/ 9 w 17"/>
                <a:gd name="T15" fmla="*/ 30 h 30"/>
                <a:gd name="T16" fmla="*/ 11 w 17"/>
                <a:gd name="T17" fmla="*/ 26 h 30"/>
                <a:gd name="T18" fmla="*/ 8 w 17"/>
                <a:gd name="T1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0">
                  <a:moveTo>
                    <a:pt x="8" y="12"/>
                  </a:moveTo>
                  <a:cubicBezTo>
                    <a:pt x="6" y="11"/>
                    <a:pt x="3" y="7"/>
                    <a:pt x="2" y="5"/>
                  </a:cubicBezTo>
                  <a:cubicBezTo>
                    <a:pt x="1" y="4"/>
                    <a:pt x="0" y="0"/>
                    <a:pt x="0" y="0"/>
                  </a:cubicBezTo>
                  <a:cubicBezTo>
                    <a:pt x="1" y="2"/>
                    <a:pt x="4" y="5"/>
                    <a:pt x="6" y="7"/>
                  </a:cubicBezTo>
                  <a:cubicBezTo>
                    <a:pt x="8" y="9"/>
                    <a:pt x="11" y="10"/>
                    <a:pt x="14" y="13"/>
                  </a:cubicBezTo>
                  <a:cubicBezTo>
                    <a:pt x="16" y="15"/>
                    <a:pt x="17" y="18"/>
                    <a:pt x="16" y="21"/>
                  </a:cubicBezTo>
                  <a:cubicBezTo>
                    <a:pt x="16" y="22"/>
                    <a:pt x="16" y="22"/>
                    <a:pt x="16" y="23"/>
                  </a:cubicBezTo>
                  <a:cubicBezTo>
                    <a:pt x="14" y="25"/>
                    <a:pt x="12" y="28"/>
                    <a:pt x="9" y="30"/>
                  </a:cubicBezTo>
                  <a:cubicBezTo>
                    <a:pt x="10" y="29"/>
                    <a:pt x="11" y="27"/>
                    <a:pt x="11" y="26"/>
                  </a:cubicBezTo>
                  <a:cubicBezTo>
                    <a:pt x="12" y="19"/>
                    <a:pt x="10" y="14"/>
                    <a:pt x="8"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2365"/>
            <p:cNvSpPr>
              <a:spLocks/>
            </p:cNvSpPr>
            <p:nvPr/>
          </p:nvSpPr>
          <p:spPr bwMode="auto">
            <a:xfrm>
              <a:off x="11456985" y="2846401"/>
              <a:ext cx="96838" cy="192089"/>
            </a:xfrm>
            <a:custGeom>
              <a:avLst/>
              <a:gdLst>
                <a:gd name="T0" fmla="*/ 22 w 26"/>
                <a:gd name="T1" fmla="*/ 28 h 51"/>
                <a:gd name="T2" fmla="*/ 15 w 26"/>
                <a:gd name="T3" fmla="*/ 21 h 51"/>
                <a:gd name="T4" fmla="*/ 14 w 26"/>
                <a:gd name="T5" fmla="*/ 19 h 51"/>
                <a:gd name="T6" fmla="*/ 13 w 26"/>
                <a:gd name="T7" fmla="*/ 18 h 51"/>
                <a:gd name="T8" fmla="*/ 13 w 26"/>
                <a:gd name="T9" fmla="*/ 19 h 51"/>
                <a:gd name="T10" fmla="*/ 14 w 26"/>
                <a:gd name="T11" fmla="*/ 22 h 51"/>
                <a:gd name="T12" fmla="*/ 15 w 26"/>
                <a:gd name="T13" fmla="*/ 28 h 51"/>
                <a:gd name="T14" fmla="*/ 17 w 26"/>
                <a:gd name="T15" fmla="*/ 33 h 51"/>
                <a:gd name="T16" fmla="*/ 18 w 26"/>
                <a:gd name="T17" fmla="*/ 39 h 51"/>
                <a:gd name="T18" fmla="*/ 17 w 26"/>
                <a:gd name="T19" fmla="*/ 42 h 51"/>
                <a:gd name="T20" fmla="*/ 17 w 26"/>
                <a:gd name="T21" fmla="*/ 35 h 51"/>
                <a:gd name="T22" fmla="*/ 16 w 26"/>
                <a:gd name="T23" fmla="*/ 31 h 51"/>
                <a:gd name="T24" fmla="*/ 15 w 26"/>
                <a:gd name="T25" fmla="*/ 39 h 51"/>
                <a:gd name="T26" fmla="*/ 13 w 26"/>
                <a:gd name="T27" fmla="*/ 49 h 51"/>
                <a:gd name="T28" fmla="*/ 12 w 26"/>
                <a:gd name="T29" fmla="*/ 50 h 51"/>
                <a:gd name="T30" fmla="*/ 13 w 26"/>
                <a:gd name="T31" fmla="*/ 45 h 51"/>
                <a:gd name="T32" fmla="*/ 14 w 26"/>
                <a:gd name="T33" fmla="*/ 26 h 51"/>
                <a:gd name="T34" fmla="*/ 12 w 26"/>
                <a:gd name="T35" fmla="*/ 21 h 51"/>
                <a:gd name="T36" fmla="*/ 12 w 26"/>
                <a:gd name="T37" fmla="*/ 19 h 51"/>
                <a:gd name="T38" fmla="*/ 11 w 26"/>
                <a:gd name="T39" fmla="*/ 22 h 51"/>
                <a:gd name="T40" fmla="*/ 8 w 26"/>
                <a:gd name="T41" fmla="*/ 30 h 51"/>
                <a:gd name="T42" fmla="*/ 7 w 26"/>
                <a:gd name="T43" fmla="*/ 33 h 51"/>
                <a:gd name="T44" fmla="*/ 7 w 26"/>
                <a:gd name="T45" fmla="*/ 40 h 51"/>
                <a:gd name="T46" fmla="*/ 7 w 26"/>
                <a:gd name="T47" fmla="*/ 40 h 51"/>
                <a:gd name="T48" fmla="*/ 7 w 26"/>
                <a:gd name="T49" fmla="*/ 33 h 51"/>
                <a:gd name="T50" fmla="*/ 7 w 26"/>
                <a:gd name="T51" fmla="*/ 30 h 51"/>
                <a:gd name="T52" fmla="*/ 11 w 26"/>
                <a:gd name="T53" fmla="*/ 20 h 51"/>
                <a:gd name="T54" fmla="*/ 11 w 26"/>
                <a:gd name="T55" fmla="*/ 17 h 51"/>
                <a:gd name="T56" fmla="*/ 10 w 26"/>
                <a:gd name="T57" fmla="*/ 10 h 51"/>
                <a:gd name="T58" fmla="*/ 9 w 26"/>
                <a:gd name="T59" fmla="*/ 11 h 51"/>
                <a:gd name="T60" fmla="*/ 6 w 26"/>
                <a:gd name="T61" fmla="*/ 14 h 51"/>
                <a:gd name="T62" fmla="*/ 2 w 26"/>
                <a:gd name="T63" fmla="*/ 22 h 51"/>
                <a:gd name="T64" fmla="*/ 0 w 26"/>
                <a:gd name="T65" fmla="*/ 28 h 51"/>
                <a:gd name="T66" fmla="*/ 2 w 26"/>
                <a:gd name="T67" fmla="*/ 22 h 51"/>
                <a:gd name="T68" fmla="*/ 5 w 26"/>
                <a:gd name="T69" fmla="*/ 14 h 51"/>
                <a:gd name="T70" fmla="*/ 8 w 26"/>
                <a:gd name="T71" fmla="*/ 11 h 51"/>
                <a:gd name="T72" fmla="*/ 10 w 26"/>
                <a:gd name="T73" fmla="*/ 10 h 51"/>
                <a:gd name="T74" fmla="*/ 11 w 26"/>
                <a:gd name="T75" fmla="*/ 6 h 51"/>
                <a:gd name="T76" fmla="*/ 11 w 26"/>
                <a:gd name="T77" fmla="*/ 4 h 51"/>
                <a:gd name="T78" fmla="*/ 11 w 26"/>
                <a:gd name="T79" fmla="*/ 3 h 51"/>
                <a:gd name="T80" fmla="*/ 12 w 26"/>
                <a:gd name="T81" fmla="*/ 2 h 51"/>
                <a:gd name="T82" fmla="*/ 12 w 26"/>
                <a:gd name="T83" fmla="*/ 6 h 51"/>
                <a:gd name="T84" fmla="*/ 12 w 26"/>
                <a:gd name="T85" fmla="*/ 7 h 51"/>
                <a:gd name="T86" fmla="*/ 12 w 26"/>
                <a:gd name="T87" fmla="*/ 8 h 51"/>
                <a:gd name="T88" fmla="*/ 16 w 26"/>
                <a:gd name="T89" fmla="*/ 15 h 51"/>
                <a:gd name="T90" fmla="*/ 18 w 26"/>
                <a:gd name="T91" fmla="*/ 17 h 51"/>
                <a:gd name="T92" fmla="*/ 26 w 26"/>
                <a:gd name="T93" fmla="*/ 20 h 51"/>
                <a:gd name="T94" fmla="*/ 20 w 26"/>
                <a:gd name="T95" fmla="*/ 19 h 51"/>
                <a:gd name="T96" fmla="*/ 16 w 26"/>
                <a:gd name="T97" fmla="*/ 16 h 51"/>
                <a:gd name="T98" fmla="*/ 14 w 26"/>
                <a:gd name="T99" fmla="*/ 12 h 51"/>
                <a:gd name="T100" fmla="*/ 12 w 26"/>
                <a:gd name="T101" fmla="*/ 8 h 51"/>
                <a:gd name="T102" fmla="*/ 12 w 26"/>
                <a:gd name="T103" fmla="*/ 13 h 51"/>
                <a:gd name="T104" fmla="*/ 12 w 26"/>
                <a:gd name="T105" fmla="*/ 15 h 51"/>
                <a:gd name="T106" fmla="*/ 14 w 26"/>
                <a:gd name="T107" fmla="*/ 18 h 51"/>
                <a:gd name="T108" fmla="*/ 15 w 26"/>
                <a:gd name="T109" fmla="*/ 19 h 51"/>
                <a:gd name="T110" fmla="*/ 18 w 26"/>
                <a:gd name="T111" fmla="*/ 22 h 51"/>
                <a:gd name="T112" fmla="*/ 24 w 26"/>
                <a:gd name="T113" fmla="*/ 31 h 51"/>
                <a:gd name="T114" fmla="*/ 23 w 26"/>
                <a:gd name="T115" fmla="*/ 3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51">
                  <a:moveTo>
                    <a:pt x="23" y="31"/>
                  </a:moveTo>
                  <a:cubicBezTo>
                    <a:pt x="23" y="30"/>
                    <a:pt x="22" y="29"/>
                    <a:pt x="22" y="28"/>
                  </a:cubicBezTo>
                  <a:cubicBezTo>
                    <a:pt x="20" y="26"/>
                    <a:pt x="19" y="25"/>
                    <a:pt x="18" y="23"/>
                  </a:cubicBezTo>
                  <a:cubicBezTo>
                    <a:pt x="17" y="22"/>
                    <a:pt x="16" y="21"/>
                    <a:pt x="15" y="21"/>
                  </a:cubicBezTo>
                  <a:cubicBezTo>
                    <a:pt x="15" y="20"/>
                    <a:pt x="15" y="20"/>
                    <a:pt x="14" y="19"/>
                  </a:cubicBezTo>
                  <a:cubicBezTo>
                    <a:pt x="14" y="19"/>
                    <a:pt x="14" y="19"/>
                    <a:pt x="14" y="19"/>
                  </a:cubicBezTo>
                  <a:cubicBezTo>
                    <a:pt x="14" y="19"/>
                    <a:pt x="14" y="19"/>
                    <a:pt x="14" y="19"/>
                  </a:cubicBezTo>
                  <a:cubicBezTo>
                    <a:pt x="13" y="18"/>
                    <a:pt x="13" y="18"/>
                    <a:pt x="13" y="18"/>
                  </a:cubicBezTo>
                  <a:cubicBezTo>
                    <a:pt x="13" y="18"/>
                    <a:pt x="13" y="17"/>
                    <a:pt x="12" y="17"/>
                  </a:cubicBezTo>
                  <a:cubicBezTo>
                    <a:pt x="12" y="18"/>
                    <a:pt x="13" y="18"/>
                    <a:pt x="13" y="19"/>
                  </a:cubicBezTo>
                  <a:cubicBezTo>
                    <a:pt x="13" y="20"/>
                    <a:pt x="13" y="20"/>
                    <a:pt x="13" y="21"/>
                  </a:cubicBezTo>
                  <a:cubicBezTo>
                    <a:pt x="14" y="21"/>
                    <a:pt x="14" y="22"/>
                    <a:pt x="14" y="22"/>
                  </a:cubicBezTo>
                  <a:cubicBezTo>
                    <a:pt x="14" y="24"/>
                    <a:pt x="14" y="25"/>
                    <a:pt x="15" y="26"/>
                  </a:cubicBezTo>
                  <a:cubicBezTo>
                    <a:pt x="15" y="27"/>
                    <a:pt x="15" y="27"/>
                    <a:pt x="15" y="28"/>
                  </a:cubicBezTo>
                  <a:cubicBezTo>
                    <a:pt x="16" y="29"/>
                    <a:pt x="16" y="30"/>
                    <a:pt x="16" y="31"/>
                  </a:cubicBezTo>
                  <a:cubicBezTo>
                    <a:pt x="17" y="32"/>
                    <a:pt x="17" y="32"/>
                    <a:pt x="17" y="33"/>
                  </a:cubicBezTo>
                  <a:cubicBezTo>
                    <a:pt x="17" y="34"/>
                    <a:pt x="17" y="34"/>
                    <a:pt x="17" y="35"/>
                  </a:cubicBezTo>
                  <a:cubicBezTo>
                    <a:pt x="18" y="36"/>
                    <a:pt x="18" y="37"/>
                    <a:pt x="18" y="39"/>
                  </a:cubicBezTo>
                  <a:cubicBezTo>
                    <a:pt x="18" y="39"/>
                    <a:pt x="18" y="40"/>
                    <a:pt x="18" y="40"/>
                  </a:cubicBezTo>
                  <a:cubicBezTo>
                    <a:pt x="18" y="41"/>
                    <a:pt x="17" y="42"/>
                    <a:pt x="17" y="42"/>
                  </a:cubicBezTo>
                  <a:cubicBezTo>
                    <a:pt x="18" y="41"/>
                    <a:pt x="18" y="40"/>
                    <a:pt x="18" y="39"/>
                  </a:cubicBezTo>
                  <a:cubicBezTo>
                    <a:pt x="17" y="37"/>
                    <a:pt x="17" y="36"/>
                    <a:pt x="17" y="35"/>
                  </a:cubicBezTo>
                  <a:cubicBezTo>
                    <a:pt x="17" y="34"/>
                    <a:pt x="16" y="34"/>
                    <a:pt x="16" y="33"/>
                  </a:cubicBezTo>
                  <a:cubicBezTo>
                    <a:pt x="16" y="33"/>
                    <a:pt x="16" y="32"/>
                    <a:pt x="16" y="31"/>
                  </a:cubicBezTo>
                  <a:cubicBezTo>
                    <a:pt x="16" y="31"/>
                    <a:pt x="15" y="31"/>
                    <a:pt x="15" y="31"/>
                  </a:cubicBezTo>
                  <a:cubicBezTo>
                    <a:pt x="16" y="33"/>
                    <a:pt x="15" y="36"/>
                    <a:pt x="15" y="39"/>
                  </a:cubicBezTo>
                  <a:cubicBezTo>
                    <a:pt x="15" y="41"/>
                    <a:pt x="14" y="43"/>
                    <a:pt x="14" y="45"/>
                  </a:cubicBezTo>
                  <a:cubicBezTo>
                    <a:pt x="14" y="46"/>
                    <a:pt x="13" y="48"/>
                    <a:pt x="13" y="49"/>
                  </a:cubicBezTo>
                  <a:cubicBezTo>
                    <a:pt x="12" y="50"/>
                    <a:pt x="12" y="51"/>
                    <a:pt x="11" y="51"/>
                  </a:cubicBezTo>
                  <a:cubicBezTo>
                    <a:pt x="11" y="51"/>
                    <a:pt x="12" y="50"/>
                    <a:pt x="12" y="50"/>
                  </a:cubicBezTo>
                  <a:cubicBezTo>
                    <a:pt x="12" y="49"/>
                    <a:pt x="12" y="49"/>
                    <a:pt x="12" y="48"/>
                  </a:cubicBezTo>
                  <a:cubicBezTo>
                    <a:pt x="12" y="47"/>
                    <a:pt x="13" y="46"/>
                    <a:pt x="13" y="45"/>
                  </a:cubicBezTo>
                  <a:cubicBezTo>
                    <a:pt x="13" y="43"/>
                    <a:pt x="14" y="41"/>
                    <a:pt x="14" y="39"/>
                  </a:cubicBezTo>
                  <a:cubicBezTo>
                    <a:pt x="14" y="35"/>
                    <a:pt x="14" y="30"/>
                    <a:pt x="14" y="26"/>
                  </a:cubicBezTo>
                  <a:cubicBezTo>
                    <a:pt x="13" y="25"/>
                    <a:pt x="13" y="24"/>
                    <a:pt x="13" y="23"/>
                  </a:cubicBezTo>
                  <a:cubicBezTo>
                    <a:pt x="13" y="22"/>
                    <a:pt x="12" y="22"/>
                    <a:pt x="12" y="21"/>
                  </a:cubicBezTo>
                  <a:cubicBezTo>
                    <a:pt x="12" y="21"/>
                    <a:pt x="12" y="20"/>
                    <a:pt x="12" y="20"/>
                  </a:cubicBezTo>
                  <a:cubicBezTo>
                    <a:pt x="12" y="20"/>
                    <a:pt x="12" y="20"/>
                    <a:pt x="12" y="19"/>
                  </a:cubicBezTo>
                  <a:cubicBezTo>
                    <a:pt x="12" y="20"/>
                    <a:pt x="12" y="20"/>
                    <a:pt x="12" y="20"/>
                  </a:cubicBezTo>
                  <a:cubicBezTo>
                    <a:pt x="12" y="20"/>
                    <a:pt x="11" y="21"/>
                    <a:pt x="11" y="22"/>
                  </a:cubicBezTo>
                  <a:cubicBezTo>
                    <a:pt x="11" y="22"/>
                    <a:pt x="11" y="23"/>
                    <a:pt x="11" y="23"/>
                  </a:cubicBezTo>
                  <a:cubicBezTo>
                    <a:pt x="10" y="25"/>
                    <a:pt x="9" y="28"/>
                    <a:pt x="8" y="30"/>
                  </a:cubicBezTo>
                  <a:cubicBezTo>
                    <a:pt x="8" y="30"/>
                    <a:pt x="7" y="31"/>
                    <a:pt x="7" y="32"/>
                  </a:cubicBezTo>
                  <a:cubicBezTo>
                    <a:pt x="7" y="32"/>
                    <a:pt x="7" y="33"/>
                    <a:pt x="7" y="33"/>
                  </a:cubicBezTo>
                  <a:cubicBezTo>
                    <a:pt x="7" y="34"/>
                    <a:pt x="7" y="36"/>
                    <a:pt x="7" y="37"/>
                  </a:cubicBezTo>
                  <a:cubicBezTo>
                    <a:pt x="7" y="38"/>
                    <a:pt x="7" y="39"/>
                    <a:pt x="7" y="40"/>
                  </a:cubicBezTo>
                  <a:cubicBezTo>
                    <a:pt x="8" y="42"/>
                    <a:pt x="8" y="43"/>
                    <a:pt x="8" y="44"/>
                  </a:cubicBezTo>
                  <a:cubicBezTo>
                    <a:pt x="8" y="43"/>
                    <a:pt x="7" y="42"/>
                    <a:pt x="7" y="40"/>
                  </a:cubicBezTo>
                  <a:cubicBezTo>
                    <a:pt x="7" y="39"/>
                    <a:pt x="7" y="38"/>
                    <a:pt x="7" y="37"/>
                  </a:cubicBezTo>
                  <a:cubicBezTo>
                    <a:pt x="7" y="36"/>
                    <a:pt x="7" y="34"/>
                    <a:pt x="7" y="33"/>
                  </a:cubicBezTo>
                  <a:cubicBezTo>
                    <a:pt x="7" y="33"/>
                    <a:pt x="7" y="32"/>
                    <a:pt x="7" y="31"/>
                  </a:cubicBezTo>
                  <a:cubicBezTo>
                    <a:pt x="7" y="31"/>
                    <a:pt x="7" y="30"/>
                    <a:pt x="7" y="30"/>
                  </a:cubicBezTo>
                  <a:cubicBezTo>
                    <a:pt x="8" y="27"/>
                    <a:pt x="9" y="25"/>
                    <a:pt x="10" y="23"/>
                  </a:cubicBezTo>
                  <a:cubicBezTo>
                    <a:pt x="10" y="22"/>
                    <a:pt x="11" y="21"/>
                    <a:pt x="11" y="20"/>
                  </a:cubicBezTo>
                  <a:cubicBezTo>
                    <a:pt x="11" y="19"/>
                    <a:pt x="11" y="18"/>
                    <a:pt x="11" y="18"/>
                  </a:cubicBezTo>
                  <a:cubicBezTo>
                    <a:pt x="11" y="18"/>
                    <a:pt x="11" y="17"/>
                    <a:pt x="11" y="17"/>
                  </a:cubicBezTo>
                  <a:cubicBezTo>
                    <a:pt x="11" y="16"/>
                    <a:pt x="11" y="14"/>
                    <a:pt x="11" y="13"/>
                  </a:cubicBezTo>
                  <a:cubicBezTo>
                    <a:pt x="10" y="12"/>
                    <a:pt x="10" y="11"/>
                    <a:pt x="10" y="10"/>
                  </a:cubicBezTo>
                  <a:cubicBezTo>
                    <a:pt x="10" y="10"/>
                    <a:pt x="10" y="10"/>
                    <a:pt x="10" y="10"/>
                  </a:cubicBezTo>
                  <a:cubicBezTo>
                    <a:pt x="10" y="11"/>
                    <a:pt x="9" y="11"/>
                    <a:pt x="9" y="11"/>
                  </a:cubicBezTo>
                  <a:cubicBezTo>
                    <a:pt x="9" y="12"/>
                    <a:pt x="8" y="12"/>
                    <a:pt x="8" y="12"/>
                  </a:cubicBezTo>
                  <a:cubicBezTo>
                    <a:pt x="7" y="13"/>
                    <a:pt x="7" y="14"/>
                    <a:pt x="6" y="14"/>
                  </a:cubicBezTo>
                  <a:cubicBezTo>
                    <a:pt x="5" y="15"/>
                    <a:pt x="5" y="16"/>
                    <a:pt x="4" y="17"/>
                  </a:cubicBezTo>
                  <a:cubicBezTo>
                    <a:pt x="3" y="18"/>
                    <a:pt x="2" y="20"/>
                    <a:pt x="2" y="22"/>
                  </a:cubicBezTo>
                  <a:cubicBezTo>
                    <a:pt x="2" y="23"/>
                    <a:pt x="1" y="24"/>
                    <a:pt x="1" y="25"/>
                  </a:cubicBezTo>
                  <a:cubicBezTo>
                    <a:pt x="1" y="26"/>
                    <a:pt x="1" y="27"/>
                    <a:pt x="0" y="28"/>
                  </a:cubicBezTo>
                  <a:cubicBezTo>
                    <a:pt x="1" y="27"/>
                    <a:pt x="1" y="26"/>
                    <a:pt x="1" y="25"/>
                  </a:cubicBezTo>
                  <a:cubicBezTo>
                    <a:pt x="1" y="24"/>
                    <a:pt x="1" y="23"/>
                    <a:pt x="2" y="22"/>
                  </a:cubicBezTo>
                  <a:cubicBezTo>
                    <a:pt x="2" y="20"/>
                    <a:pt x="3" y="18"/>
                    <a:pt x="4" y="17"/>
                  </a:cubicBezTo>
                  <a:cubicBezTo>
                    <a:pt x="4" y="16"/>
                    <a:pt x="5" y="15"/>
                    <a:pt x="5" y="14"/>
                  </a:cubicBezTo>
                  <a:cubicBezTo>
                    <a:pt x="6" y="13"/>
                    <a:pt x="7" y="12"/>
                    <a:pt x="7" y="12"/>
                  </a:cubicBezTo>
                  <a:cubicBezTo>
                    <a:pt x="8" y="12"/>
                    <a:pt x="8" y="11"/>
                    <a:pt x="8" y="11"/>
                  </a:cubicBezTo>
                  <a:cubicBezTo>
                    <a:pt x="8" y="11"/>
                    <a:pt x="8" y="11"/>
                    <a:pt x="9" y="11"/>
                  </a:cubicBezTo>
                  <a:cubicBezTo>
                    <a:pt x="9" y="11"/>
                    <a:pt x="9" y="10"/>
                    <a:pt x="10" y="10"/>
                  </a:cubicBezTo>
                  <a:cubicBezTo>
                    <a:pt x="10" y="10"/>
                    <a:pt x="10" y="9"/>
                    <a:pt x="11" y="9"/>
                  </a:cubicBezTo>
                  <a:cubicBezTo>
                    <a:pt x="11" y="8"/>
                    <a:pt x="11" y="7"/>
                    <a:pt x="11" y="6"/>
                  </a:cubicBezTo>
                  <a:cubicBezTo>
                    <a:pt x="11" y="6"/>
                    <a:pt x="11" y="5"/>
                    <a:pt x="11" y="4"/>
                  </a:cubicBezTo>
                  <a:cubicBezTo>
                    <a:pt x="11" y="4"/>
                    <a:pt x="11" y="4"/>
                    <a:pt x="11" y="4"/>
                  </a:cubicBezTo>
                  <a:cubicBezTo>
                    <a:pt x="11" y="4"/>
                    <a:pt x="11" y="4"/>
                    <a:pt x="11" y="4"/>
                  </a:cubicBezTo>
                  <a:cubicBezTo>
                    <a:pt x="11" y="4"/>
                    <a:pt x="11" y="3"/>
                    <a:pt x="11" y="3"/>
                  </a:cubicBezTo>
                  <a:cubicBezTo>
                    <a:pt x="12" y="2"/>
                    <a:pt x="12" y="1"/>
                    <a:pt x="13" y="0"/>
                  </a:cubicBezTo>
                  <a:cubicBezTo>
                    <a:pt x="12" y="1"/>
                    <a:pt x="12" y="1"/>
                    <a:pt x="12" y="2"/>
                  </a:cubicBezTo>
                  <a:cubicBezTo>
                    <a:pt x="12" y="2"/>
                    <a:pt x="12" y="3"/>
                    <a:pt x="12" y="3"/>
                  </a:cubicBezTo>
                  <a:cubicBezTo>
                    <a:pt x="12" y="4"/>
                    <a:pt x="12" y="5"/>
                    <a:pt x="12" y="6"/>
                  </a:cubicBezTo>
                  <a:cubicBezTo>
                    <a:pt x="12" y="6"/>
                    <a:pt x="12" y="6"/>
                    <a:pt x="12" y="6"/>
                  </a:cubicBezTo>
                  <a:cubicBezTo>
                    <a:pt x="12" y="6"/>
                    <a:pt x="12" y="7"/>
                    <a:pt x="12" y="7"/>
                  </a:cubicBezTo>
                  <a:cubicBezTo>
                    <a:pt x="12" y="7"/>
                    <a:pt x="12" y="7"/>
                    <a:pt x="12" y="7"/>
                  </a:cubicBezTo>
                  <a:cubicBezTo>
                    <a:pt x="12" y="8"/>
                    <a:pt x="12" y="8"/>
                    <a:pt x="12" y="8"/>
                  </a:cubicBezTo>
                  <a:cubicBezTo>
                    <a:pt x="13" y="9"/>
                    <a:pt x="13" y="9"/>
                    <a:pt x="13" y="9"/>
                  </a:cubicBezTo>
                  <a:cubicBezTo>
                    <a:pt x="14" y="11"/>
                    <a:pt x="15" y="13"/>
                    <a:pt x="16" y="15"/>
                  </a:cubicBezTo>
                  <a:cubicBezTo>
                    <a:pt x="16" y="15"/>
                    <a:pt x="16" y="15"/>
                    <a:pt x="17" y="16"/>
                  </a:cubicBezTo>
                  <a:cubicBezTo>
                    <a:pt x="17" y="16"/>
                    <a:pt x="17" y="16"/>
                    <a:pt x="18" y="17"/>
                  </a:cubicBezTo>
                  <a:cubicBezTo>
                    <a:pt x="18" y="17"/>
                    <a:pt x="19" y="18"/>
                    <a:pt x="20" y="18"/>
                  </a:cubicBezTo>
                  <a:cubicBezTo>
                    <a:pt x="22" y="19"/>
                    <a:pt x="24" y="20"/>
                    <a:pt x="26" y="20"/>
                  </a:cubicBezTo>
                  <a:cubicBezTo>
                    <a:pt x="25" y="20"/>
                    <a:pt x="24" y="20"/>
                    <a:pt x="23" y="20"/>
                  </a:cubicBezTo>
                  <a:cubicBezTo>
                    <a:pt x="22" y="19"/>
                    <a:pt x="21" y="19"/>
                    <a:pt x="20" y="19"/>
                  </a:cubicBezTo>
                  <a:cubicBezTo>
                    <a:pt x="19" y="18"/>
                    <a:pt x="18" y="18"/>
                    <a:pt x="17" y="17"/>
                  </a:cubicBezTo>
                  <a:cubicBezTo>
                    <a:pt x="17" y="17"/>
                    <a:pt x="17" y="16"/>
                    <a:pt x="16" y="16"/>
                  </a:cubicBezTo>
                  <a:cubicBezTo>
                    <a:pt x="16" y="16"/>
                    <a:pt x="16" y="15"/>
                    <a:pt x="15" y="15"/>
                  </a:cubicBezTo>
                  <a:cubicBezTo>
                    <a:pt x="15" y="14"/>
                    <a:pt x="14" y="13"/>
                    <a:pt x="14" y="12"/>
                  </a:cubicBezTo>
                  <a:cubicBezTo>
                    <a:pt x="13" y="12"/>
                    <a:pt x="13" y="11"/>
                    <a:pt x="12" y="10"/>
                  </a:cubicBezTo>
                  <a:cubicBezTo>
                    <a:pt x="12" y="9"/>
                    <a:pt x="12" y="9"/>
                    <a:pt x="12" y="8"/>
                  </a:cubicBezTo>
                  <a:cubicBezTo>
                    <a:pt x="12" y="8"/>
                    <a:pt x="12" y="8"/>
                    <a:pt x="12" y="8"/>
                  </a:cubicBezTo>
                  <a:cubicBezTo>
                    <a:pt x="12" y="10"/>
                    <a:pt x="12" y="11"/>
                    <a:pt x="12" y="13"/>
                  </a:cubicBezTo>
                  <a:cubicBezTo>
                    <a:pt x="12" y="13"/>
                    <a:pt x="12" y="14"/>
                    <a:pt x="12" y="14"/>
                  </a:cubicBezTo>
                  <a:cubicBezTo>
                    <a:pt x="12" y="14"/>
                    <a:pt x="12" y="15"/>
                    <a:pt x="12" y="15"/>
                  </a:cubicBezTo>
                  <a:cubicBezTo>
                    <a:pt x="13" y="16"/>
                    <a:pt x="13" y="17"/>
                    <a:pt x="14" y="18"/>
                  </a:cubicBezTo>
                  <a:cubicBezTo>
                    <a:pt x="14" y="18"/>
                    <a:pt x="14" y="18"/>
                    <a:pt x="14" y="18"/>
                  </a:cubicBezTo>
                  <a:cubicBezTo>
                    <a:pt x="14" y="18"/>
                    <a:pt x="14" y="18"/>
                    <a:pt x="14" y="18"/>
                  </a:cubicBezTo>
                  <a:cubicBezTo>
                    <a:pt x="15" y="19"/>
                    <a:pt x="15" y="19"/>
                    <a:pt x="15" y="19"/>
                  </a:cubicBezTo>
                  <a:cubicBezTo>
                    <a:pt x="15" y="19"/>
                    <a:pt x="16" y="20"/>
                    <a:pt x="16" y="20"/>
                  </a:cubicBezTo>
                  <a:cubicBezTo>
                    <a:pt x="17" y="21"/>
                    <a:pt x="17" y="22"/>
                    <a:pt x="18" y="22"/>
                  </a:cubicBezTo>
                  <a:cubicBezTo>
                    <a:pt x="20" y="24"/>
                    <a:pt x="21" y="26"/>
                    <a:pt x="22" y="28"/>
                  </a:cubicBezTo>
                  <a:cubicBezTo>
                    <a:pt x="23" y="29"/>
                    <a:pt x="23" y="30"/>
                    <a:pt x="24" y="31"/>
                  </a:cubicBezTo>
                  <a:cubicBezTo>
                    <a:pt x="24" y="32"/>
                    <a:pt x="24" y="33"/>
                    <a:pt x="24" y="34"/>
                  </a:cubicBezTo>
                  <a:cubicBezTo>
                    <a:pt x="24" y="33"/>
                    <a:pt x="23" y="32"/>
                    <a:pt x="23" y="3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2366"/>
            <p:cNvSpPr>
              <a:spLocks/>
            </p:cNvSpPr>
            <p:nvPr/>
          </p:nvSpPr>
          <p:spPr bwMode="auto">
            <a:xfrm>
              <a:off x="10266353" y="1193802"/>
              <a:ext cx="222251" cy="79376"/>
            </a:xfrm>
            <a:custGeom>
              <a:avLst/>
              <a:gdLst>
                <a:gd name="T0" fmla="*/ 59 w 59"/>
                <a:gd name="T1" fmla="*/ 0 h 21"/>
                <a:gd name="T2" fmla="*/ 30 w 59"/>
                <a:gd name="T3" fmla="*/ 12 h 21"/>
                <a:gd name="T4" fmla="*/ 14 w 59"/>
                <a:gd name="T5" fmla="*/ 13 h 21"/>
                <a:gd name="T6" fmla="*/ 0 w 59"/>
                <a:gd name="T7" fmla="*/ 15 h 21"/>
                <a:gd name="T8" fmla="*/ 19 w 59"/>
                <a:gd name="T9" fmla="*/ 21 h 21"/>
                <a:gd name="T10" fmla="*/ 38 w 59"/>
                <a:gd name="T11" fmla="*/ 14 h 21"/>
                <a:gd name="T12" fmla="*/ 59 w 59"/>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59" h="21">
                  <a:moveTo>
                    <a:pt x="59" y="0"/>
                  </a:moveTo>
                  <a:cubicBezTo>
                    <a:pt x="49" y="3"/>
                    <a:pt x="41" y="9"/>
                    <a:pt x="30" y="12"/>
                  </a:cubicBezTo>
                  <a:cubicBezTo>
                    <a:pt x="25" y="13"/>
                    <a:pt x="20" y="13"/>
                    <a:pt x="14" y="13"/>
                  </a:cubicBezTo>
                  <a:cubicBezTo>
                    <a:pt x="10" y="13"/>
                    <a:pt x="5" y="13"/>
                    <a:pt x="0" y="15"/>
                  </a:cubicBezTo>
                  <a:cubicBezTo>
                    <a:pt x="6" y="17"/>
                    <a:pt x="13" y="19"/>
                    <a:pt x="19" y="21"/>
                  </a:cubicBezTo>
                  <a:cubicBezTo>
                    <a:pt x="26" y="20"/>
                    <a:pt x="34" y="16"/>
                    <a:pt x="38" y="14"/>
                  </a:cubicBezTo>
                  <a:cubicBezTo>
                    <a:pt x="46" y="10"/>
                    <a:pt x="52" y="4"/>
                    <a:pt x="59"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2369"/>
            <p:cNvSpPr>
              <a:spLocks/>
            </p:cNvSpPr>
            <p:nvPr/>
          </p:nvSpPr>
          <p:spPr bwMode="auto">
            <a:xfrm>
              <a:off x="10288578" y="1084264"/>
              <a:ext cx="241301" cy="87313"/>
            </a:xfrm>
            <a:custGeom>
              <a:avLst/>
              <a:gdLst>
                <a:gd name="T0" fmla="*/ 38 w 64"/>
                <a:gd name="T1" fmla="*/ 13 h 23"/>
                <a:gd name="T2" fmla="*/ 53 w 64"/>
                <a:gd name="T3" fmla="*/ 21 h 23"/>
                <a:gd name="T4" fmla="*/ 64 w 64"/>
                <a:gd name="T5" fmla="*/ 23 h 23"/>
                <a:gd name="T6" fmla="*/ 49 w 64"/>
                <a:gd name="T7" fmla="*/ 15 h 23"/>
                <a:gd name="T8" fmla="*/ 35 w 64"/>
                <a:gd name="T9" fmla="*/ 3 h 23"/>
                <a:gd name="T10" fmla="*/ 18 w 64"/>
                <a:gd name="T11" fmla="*/ 1 h 23"/>
                <a:gd name="T12" fmla="*/ 15 w 64"/>
                <a:gd name="T13" fmla="*/ 2 h 23"/>
                <a:gd name="T14" fmla="*/ 0 w 64"/>
                <a:gd name="T15" fmla="*/ 17 h 23"/>
                <a:gd name="T16" fmla="*/ 9 w 64"/>
                <a:gd name="T17" fmla="*/ 13 h 23"/>
                <a:gd name="T18" fmla="*/ 38 w 64"/>
                <a:gd name="T19"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23">
                  <a:moveTo>
                    <a:pt x="38" y="13"/>
                  </a:moveTo>
                  <a:cubicBezTo>
                    <a:pt x="41" y="15"/>
                    <a:pt x="49" y="20"/>
                    <a:pt x="53" y="21"/>
                  </a:cubicBezTo>
                  <a:cubicBezTo>
                    <a:pt x="56" y="22"/>
                    <a:pt x="64" y="23"/>
                    <a:pt x="64" y="23"/>
                  </a:cubicBezTo>
                  <a:cubicBezTo>
                    <a:pt x="59" y="21"/>
                    <a:pt x="54" y="18"/>
                    <a:pt x="49" y="15"/>
                  </a:cubicBezTo>
                  <a:cubicBezTo>
                    <a:pt x="44" y="11"/>
                    <a:pt x="40" y="7"/>
                    <a:pt x="35" y="3"/>
                  </a:cubicBezTo>
                  <a:cubicBezTo>
                    <a:pt x="30" y="0"/>
                    <a:pt x="24" y="0"/>
                    <a:pt x="18" y="1"/>
                  </a:cubicBezTo>
                  <a:cubicBezTo>
                    <a:pt x="17" y="2"/>
                    <a:pt x="16" y="2"/>
                    <a:pt x="15" y="2"/>
                  </a:cubicBezTo>
                  <a:cubicBezTo>
                    <a:pt x="9" y="7"/>
                    <a:pt x="5" y="12"/>
                    <a:pt x="0" y="17"/>
                  </a:cubicBezTo>
                  <a:cubicBezTo>
                    <a:pt x="3" y="16"/>
                    <a:pt x="6" y="14"/>
                    <a:pt x="9" y="13"/>
                  </a:cubicBezTo>
                  <a:cubicBezTo>
                    <a:pt x="22" y="8"/>
                    <a:pt x="33" y="10"/>
                    <a:pt x="38"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2370"/>
            <p:cNvSpPr>
              <a:spLocks/>
            </p:cNvSpPr>
            <p:nvPr/>
          </p:nvSpPr>
          <p:spPr bwMode="auto">
            <a:xfrm>
              <a:off x="10244128" y="1095377"/>
              <a:ext cx="393702" cy="177801"/>
            </a:xfrm>
            <a:custGeom>
              <a:avLst/>
              <a:gdLst>
                <a:gd name="T0" fmla="*/ 46 w 105"/>
                <a:gd name="T1" fmla="*/ 10 h 47"/>
                <a:gd name="T2" fmla="*/ 62 w 105"/>
                <a:gd name="T3" fmla="*/ 18 h 47"/>
                <a:gd name="T4" fmla="*/ 66 w 105"/>
                <a:gd name="T5" fmla="*/ 20 h 47"/>
                <a:gd name="T6" fmla="*/ 67 w 105"/>
                <a:gd name="T7" fmla="*/ 21 h 47"/>
                <a:gd name="T8" fmla="*/ 65 w 105"/>
                <a:gd name="T9" fmla="*/ 22 h 47"/>
                <a:gd name="T10" fmla="*/ 59 w 105"/>
                <a:gd name="T11" fmla="*/ 21 h 47"/>
                <a:gd name="T12" fmla="*/ 46 w 105"/>
                <a:gd name="T13" fmla="*/ 21 h 47"/>
                <a:gd name="T14" fmla="*/ 36 w 105"/>
                <a:gd name="T15" fmla="*/ 20 h 47"/>
                <a:gd name="T16" fmla="*/ 25 w 105"/>
                <a:gd name="T17" fmla="*/ 20 h 47"/>
                <a:gd name="T18" fmla="*/ 17 w 105"/>
                <a:gd name="T19" fmla="*/ 22 h 47"/>
                <a:gd name="T20" fmla="*/ 32 w 105"/>
                <a:gd name="T21" fmla="*/ 20 h 47"/>
                <a:gd name="T22" fmla="*/ 40 w 105"/>
                <a:gd name="T23" fmla="*/ 21 h 47"/>
                <a:gd name="T24" fmla="*/ 25 w 105"/>
                <a:gd name="T25" fmla="*/ 25 h 47"/>
                <a:gd name="T26" fmla="*/ 5 w 105"/>
                <a:gd name="T27" fmla="*/ 32 h 47"/>
                <a:gd name="T28" fmla="*/ 3 w 105"/>
                <a:gd name="T29" fmla="*/ 34 h 47"/>
                <a:gd name="T30" fmla="*/ 12 w 105"/>
                <a:gd name="T31" fmla="*/ 31 h 47"/>
                <a:gd name="T32" fmla="*/ 52 w 105"/>
                <a:gd name="T33" fmla="*/ 23 h 47"/>
                <a:gd name="T34" fmla="*/ 61 w 105"/>
                <a:gd name="T35" fmla="*/ 24 h 47"/>
                <a:gd name="T36" fmla="*/ 65 w 105"/>
                <a:gd name="T37" fmla="*/ 24 h 47"/>
                <a:gd name="T38" fmla="*/ 61 w 105"/>
                <a:gd name="T39" fmla="*/ 26 h 47"/>
                <a:gd name="T40" fmla="*/ 45 w 105"/>
                <a:gd name="T41" fmla="*/ 34 h 47"/>
                <a:gd name="T42" fmla="*/ 38 w 105"/>
                <a:gd name="T43" fmla="*/ 37 h 47"/>
                <a:gd name="T44" fmla="*/ 23 w 105"/>
                <a:gd name="T45" fmla="*/ 39 h 47"/>
                <a:gd name="T46" fmla="*/ 23 w 105"/>
                <a:gd name="T47" fmla="*/ 39 h 47"/>
                <a:gd name="T48" fmla="*/ 38 w 105"/>
                <a:gd name="T49" fmla="*/ 37 h 47"/>
                <a:gd name="T50" fmla="*/ 45 w 105"/>
                <a:gd name="T51" fmla="*/ 35 h 47"/>
                <a:gd name="T52" fmla="*/ 65 w 105"/>
                <a:gd name="T53" fmla="*/ 25 h 47"/>
                <a:gd name="T54" fmla="*/ 70 w 105"/>
                <a:gd name="T55" fmla="*/ 24 h 47"/>
                <a:gd name="T56" fmla="*/ 85 w 105"/>
                <a:gd name="T57" fmla="*/ 23 h 47"/>
                <a:gd name="T58" fmla="*/ 82 w 105"/>
                <a:gd name="T59" fmla="*/ 26 h 47"/>
                <a:gd name="T60" fmla="*/ 76 w 105"/>
                <a:gd name="T61" fmla="*/ 32 h 47"/>
                <a:gd name="T62" fmla="*/ 62 w 105"/>
                <a:gd name="T63" fmla="*/ 42 h 47"/>
                <a:gd name="T64" fmla="*/ 50 w 105"/>
                <a:gd name="T65" fmla="*/ 47 h 47"/>
                <a:gd name="T66" fmla="*/ 62 w 105"/>
                <a:gd name="T67" fmla="*/ 43 h 47"/>
                <a:gd name="T68" fmla="*/ 77 w 105"/>
                <a:gd name="T69" fmla="*/ 33 h 47"/>
                <a:gd name="T70" fmla="*/ 83 w 105"/>
                <a:gd name="T71" fmla="*/ 28 h 47"/>
                <a:gd name="T72" fmla="*/ 85 w 105"/>
                <a:gd name="T73" fmla="*/ 24 h 47"/>
                <a:gd name="T74" fmla="*/ 92 w 105"/>
                <a:gd name="T75" fmla="*/ 21 h 47"/>
                <a:gd name="T76" fmla="*/ 97 w 105"/>
                <a:gd name="T77" fmla="*/ 19 h 47"/>
                <a:gd name="T78" fmla="*/ 98 w 105"/>
                <a:gd name="T79" fmla="*/ 19 h 47"/>
                <a:gd name="T80" fmla="*/ 101 w 105"/>
                <a:gd name="T81" fmla="*/ 17 h 47"/>
                <a:gd name="T82" fmla="*/ 93 w 105"/>
                <a:gd name="T83" fmla="*/ 19 h 47"/>
                <a:gd name="T84" fmla="*/ 91 w 105"/>
                <a:gd name="T85" fmla="*/ 19 h 47"/>
                <a:gd name="T86" fmla="*/ 88 w 105"/>
                <a:gd name="T87" fmla="*/ 19 h 47"/>
                <a:gd name="T88" fmla="*/ 74 w 105"/>
                <a:gd name="T89" fmla="*/ 15 h 47"/>
                <a:gd name="T90" fmla="*/ 69 w 105"/>
                <a:gd name="T91" fmla="*/ 13 h 47"/>
                <a:gd name="T92" fmla="*/ 60 w 105"/>
                <a:gd name="T93" fmla="*/ 0 h 47"/>
                <a:gd name="T94" fmla="*/ 65 w 105"/>
                <a:gd name="T95" fmla="*/ 9 h 47"/>
                <a:gd name="T96" fmla="*/ 71 w 105"/>
                <a:gd name="T97" fmla="*/ 15 h 47"/>
                <a:gd name="T98" fmla="*/ 79 w 105"/>
                <a:gd name="T99" fmla="*/ 18 h 47"/>
                <a:gd name="T100" fmla="*/ 88 w 105"/>
                <a:gd name="T101" fmla="*/ 20 h 47"/>
                <a:gd name="T102" fmla="*/ 78 w 105"/>
                <a:gd name="T103" fmla="*/ 22 h 47"/>
                <a:gd name="T104" fmla="*/ 74 w 105"/>
                <a:gd name="T105" fmla="*/ 22 h 47"/>
                <a:gd name="T106" fmla="*/ 68 w 105"/>
                <a:gd name="T107" fmla="*/ 19 h 47"/>
                <a:gd name="T108" fmla="*/ 66 w 105"/>
                <a:gd name="T109" fmla="*/ 18 h 47"/>
                <a:gd name="T110" fmla="*/ 58 w 105"/>
                <a:gd name="T111" fmla="*/ 14 h 47"/>
                <a:gd name="T112" fmla="*/ 40 w 105"/>
                <a:gd name="T113" fmla="*/ 7 h 47"/>
                <a:gd name="T114" fmla="*/ 40 w 105"/>
                <a:gd name="T11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47">
                  <a:moveTo>
                    <a:pt x="40" y="8"/>
                  </a:moveTo>
                  <a:cubicBezTo>
                    <a:pt x="42" y="8"/>
                    <a:pt x="44" y="9"/>
                    <a:pt x="46" y="10"/>
                  </a:cubicBezTo>
                  <a:cubicBezTo>
                    <a:pt x="50" y="11"/>
                    <a:pt x="53" y="13"/>
                    <a:pt x="57" y="15"/>
                  </a:cubicBezTo>
                  <a:cubicBezTo>
                    <a:pt x="59" y="16"/>
                    <a:pt x="60" y="17"/>
                    <a:pt x="62" y="18"/>
                  </a:cubicBezTo>
                  <a:cubicBezTo>
                    <a:pt x="63" y="18"/>
                    <a:pt x="64" y="19"/>
                    <a:pt x="65" y="19"/>
                  </a:cubicBezTo>
                  <a:cubicBezTo>
                    <a:pt x="66" y="20"/>
                    <a:pt x="66" y="20"/>
                    <a:pt x="66" y="20"/>
                  </a:cubicBezTo>
                  <a:cubicBezTo>
                    <a:pt x="66" y="20"/>
                    <a:pt x="67" y="20"/>
                    <a:pt x="67" y="21"/>
                  </a:cubicBezTo>
                  <a:cubicBezTo>
                    <a:pt x="67" y="21"/>
                    <a:pt x="67" y="21"/>
                    <a:pt x="67" y="21"/>
                  </a:cubicBezTo>
                  <a:cubicBezTo>
                    <a:pt x="68" y="21"/>
                    <a:pt x="69" y="22"/>
                    <a:pt x="71" y="22"/>
                  </a:cubicBezTo>
                  <a:cubicBezTo>
                    <a:pt x="69" y="22"/>
                    <a:pt x="67" y="22"/>
                    <a:pt x="65" y="22"/>
                  </a:cubicBezTo>
                  <a:cubicBezTo>
                    <a:pt x="64" y="22"/>
                    <a:pt x="63" y="22"/>
                    <a:pt x="62" y="22"/>
                  </a:cubicBezTo>
                  <a:cubicBezTo>
                    <a:pt x="61" y="21"/>
                    <a:pt x="60" y="21"/>
                    <a:pt x="59" y="21"/>
                  </a:cubicBezTo>
                  <a:cubicBezTo>
                    <a:pt x="56" y="21"/>
                    <a:pt x="54" y="21"/>
                    <a:pt x="52" y="21"/>
                  </a:cubicBezTo>
                  <a:cubicBezTo>
                    <a:pt x="50" y="21"/>
                    <a:pt x="48" y="21"/>
                    <a:pt x="46" y="21"/>
                  </a:cubicBezTo>
                  <a:cubicBezTo>
                    <a:pt x="44" y="21"/>
                    <a:pt x="42" y="20"/>
                    <a:pt x="40" y="20"/>
                  </a:cubicBezTo>
                  <a:cubicBezTo>
                    <a:pt x="39" y="20"/>
                    <a:pt x="38" y="20"/>
                    <a:pt x="36" y="20"/>
                  </a:cubicBezTo>
                  <a:cubicBezTo>
                    <a:pt x="35" y="19"/>
                    <a:pt x="34" y="19"/>
                    <a:pt x="33" y="19"/>
                  </a:cubicBezTo>
                  <a:cubicBezTo>
                    <a:pt x="30" y="19"/>
                    <a:pt x="27" y="19"/>
                    <a:pt x="25" y="20"/>
                  </a:cubicBezTo>
                  <a:cubicBezTo>
                    <a:pt x="23" y="20"/>
                    <a:pt x="22" y="20"/>
                    <a:pt x="21" y="20"/>
                  </a:cubicBezTo>
                  <a:cubicBezTo>
                    <a:pt x="20" y="21"/>
                    <a:pt x="18" y="22"/>
                    <a:pt x="17" y="22"/>
                  </a:cubicBezTo>
                  <a:cubicBezTo>
                    <a:pt x="20" y="21"/>
                    <a:pt x="22" y="20"/>
                    <a:pt x="25" y="20"/>
                  </a:cubicBezTo>
                  <a:cubicBezTo>
                    <a:pt x="27" y="20"/>
                    <a:pt x="30" y="20"/>
                    <a:pt x="32" y="20"/>
                  </a:cubicBezTo>
                  <a:cubicBezTo>
                    <a:pt x="34" y="20"/>
                    <a:pt x="35" y="21"/>
                    <a:pt x="36" y="21"/>
                  </a:cubicBezTo>
                  <a:cubicBezTo>
                    <a:pt x="37" y="21"/>
                    <a:pt x="39" y="21"/>
                    <a:pt x="40" y="21"/>
                  </a:cubicBezTo>
                  <a:cubicBezTo>
                    <a:pt x="40" y="21"/>
                    <a:pt x="41" y="21"/>
                    <a:pt x="42" y="21"/>
                  </a:cubicBezTo>
                  <a:cubicBezTo>
                    <a:pt x="36" y="22"/>
                    <a:pt x="30" y="23"/>
                    <a:pt x="25" y="25"/>
                  </a:cubicBezTo>
                  <a:cubicBezTo>
                    <a:pt x="20" y="26"/>
                    <a:pt x="16" y="27"/>
                    <a:pt x="12" y="29"/>
                  </a:cubicBezTo>
                  <a:cubicBezTo>
                    <a:pt x="9" y="30"/>
                    <a:pt x="7" y="31"/>
                    <a:pt x="5" y="32"/>
                  </a:cubicBezTo>
                  <a:cubicBezTo>
                    <a:pt x="3" y="33"/>
                    <a:pt x="1" y="34"/>
                    <a:pt x="0" y="36"/>
                  </a:cubicBezTo>
                  <a:cubicBezTo>
                    <a:pt x="1" y="35"/>
                    <a:pt x="2" y="35"/>
                    <a:pt x="3" y="34"/>
                  </a:cubicBezTo>
                  <a:cubicBezTo>
                    <a:pt x="4" y="34"/>
                    <a:pt x="5" y="34"/>
                    <a:pt x="6" y="33"/>
                  </a:cubicBezTo>
                  <a:cubicBezTo>
                    <a:pt x="8" y="32"/>
                    <a:pt x="10" y="32"/>
                    <a:pt x="12" y="31"/>
                  </a:cubicBezTo>
                  <a:cubicBezTo>
                    <a:pt x="16" y="29"/>
                    <a:pt x="21" y="28"/>
                    <a:pt x="25" y="27"/>
                  </a:cubicBezTo>
                  <a:cubicBezTo>
                    <a:pt x="34" y="24"/>
                    <a:pt x="43" y="23"/>
                    <a:pt x="52" y="23"/>
                  </a:cubicBezTo>
                  <a:cubicBezTo>
                    <a:pt x="54" y="23"/>
                    <a:pt x="56" y="23"/>
                    <a:pt x="58" y="23"/>
                  </a:cubicBezTo>
                  <a:cubicBezTo>
                    <a:pt x="59" y="23"/>
                    <a:pt x="60" y="23"/>
                    <a:pt x="61" y="24"/>
                  </a:cubicBezTo>
                  <a:cubicBezTo>
                    <a:pt x="62" y="24"/>
                    <a:pt x="64" y="24"/>
                    <a:pt x="65" y="24"/>
                  </a:cubicBezTo>
                  <a:cubicBezTo>
                    <a:pt x="65" y="24"/>
                    <a:pt x="65" y="24"/>
                    <a:pt x="65" y="24"/>
                  </a:cubicBezTo>
                  <a:cubicBezTo>
                    <a:pt x="65" y="24"/>
                    <a:pt x="65" y="24"/>
                    <a:pt x="65" y="24"/>
                  </a:cubicBezTo>
                  <a:cubicBezTo>
                    <a:pt x="63" y="25"/>
                    <a:pt x="62" y="25"/>
                    <a:pt x="61" y="26"/>
                  </a:cubicBezTo>
                  <a:cubicBezTo>
                    <a:pt x="60" y="26"/>
                    <a:pt x="59" y="27"/>
                    <a:pt x="58" y="27"/>
                  </a:cubicBezTo>
                  <a:cubicBezTo>
                    <a:pt x="53" y="30"/>
                    <a:pt x="49" y="32"/>
                    <a:pt x="45" y="34"/>
                  </a:cubicBezTo>
                  <a:cubicBezTo>
                    <a:pt x="44" y="35"/>
                    <a:pt x="42" y="35"/>
                    <a:pt x="41" y="36"/>
                  </a:cubicBezTo>
                  <a:cubicBezTo>
                    <a:pt x="40" y="36"/>
                    <a:pt x="39" y="36"/>
                    <a:pt x="38" y="37"/>
                  </a:cubicBezTo>
                  <a:cubicBezTo>
                    <a:pt x="35" y="37"/>
                    <a:pt x="33" y="38"/>
                    <a:pt x="30" y="38"/>
                  </a:cubicBezTo>
                  <a:cubicBezTo>
                    <a:pt x="28" y="38"/>
                    <a:pt x="25" y="39"/>
                    <a:pt x="23" y="39"/>
                  </a:cubicBezTo>
                  <a:cubicBezTo>
                    <a:pt x="20" y="39"/>
                    <a:pt x="18" y="39"/>
                    <a:pt x="16" y="39"/>
                  </a:cubicBezTo>
                  <a:cubicBezTo>
                    <a:pt x="18" y="39"/>
                    <a:pt x="20" y="39"/>
                    <a:pt x="23" y="39"/>
                  </a:cubicBezTo>
                  <a:cubicBezTo>
                    <a:pt x="25" y="39"/>
                    <a:pt x="28" y="39"/>
                    <a:pt x="30" y="39"/>
                  </a:cubicBezTo>
                  <a:cubicBezTo>
                    <a:pt x="33" y="38"/>
                    <a:pt x="35" y="38"/>
                    <a:pt x="38" y="37"/>
                  </a:cubicBezTo>
                  <a:cubicBezTo>
                    <a:pt x="39" y="37"/>
                    <a:pt x="40" y="37"/>
                    <a:pt x="41" y="37"/>
                  </a:cubicBezTo>
                  <a:cubicBezTo>
                    <a:pt x="43" y="36"/>
                    <a:pt x="44" y="36"/>
                    <a:pt x="45" y="35"/>
                  </a:cubicBezTo>
                  <a:cubicBezTo>
                    <a:pt x="50" y="33"/>
                    <a:pt x="54" y="31"/>
                    <a:pt x="58" y="28"/>
                  </a:cubicBezTo>
                  <a:cubicBezTo>
                    <a:pt x="60" y="27"/>
                    <a:pt x="63" y="26"/>
                    <a:pt x="65" y="25"/>
                  </a:cubicBezTo>
                  <a:cubicBezTo>
                    <a:pt x="66" y="25"/>
                    <a:pt x="67" y="25"/>
                    <a:pt x="69" y="25"/>
                  </a:cubicBezTo>
                  <a:cubicBezTo>
                    <a:pt x="69" y="24"/>
                    <a:pt x="70" y="24"/>
                    <a:pt x="70" y="24"/>
                  </a:cubicBezTo>
                  <a:cubicBezTo>
                    <a:pt x="73" y="24"/>
                    <a:pt x="76" y="24"/>
                    <a:pt x="78" y="24"/>
                  </a:cubicBezTo>
                  <a:cubicBezTo>
                    <a:pt x="80" y="24"/>
                    <a:pt x="83" y="23"/>
                    <a:pt x="85" y="23"/>
                  </a:cubicBezTo>
                  <a:cubicBezTo>
                    <a:pt x="84" y="23"/>
                    <a:pt x="84" y="23"/>
                    <a:pt x="84" y="24"/>
                  </a:cubicBezTo>
                  <a:cubicBezTo>
                    <a:pt x="83" y="24"/>
                    <a:pt x="83" y="25"/>
                    <a:pt x="82" y="26"/>
                  </a:cubicBezTo>
                  <a:cubicBezTo>
                    <a:pt x="82" y="27"/>
                    <a:pt x="81" y="28"/>
                    <a:pt x="80" y="28"/>
                  </a:cubicBezTo>
                  <a:cubicBezTo>
                    <a:pt x="79" y="30"/>
                    <a:pt x="78" y="31"/>
                    <a:pt x="76" y="32"/>
                  </a:cubicBezTo>
                  <a:cubicBezTo>
                    <a:pt x="75" y="34"/>
                    <a:pt x="73" y="35"/>
                    <a:pt x="72" y="36"/>
                  </a:cubicBezTo>
                  <a:cubicBezTo>
                    <a:pt x="69" y="39"/>
                    <a:pt x="65" y="41"/>
                    <a:pt x="62" y="42"/>
                  </a:cubicBezTo>
                  <a:cubicBezTo>
                    <a:pt x="60" y="43"/>
                    <a:pt x="58" y="44"/>
                    <a:pt x="56" y="45"/>
                  </a:cubicBezTo>
                  <a:cubicBezTo>
                    <a:pt x="54" y="45"/>
                    <a:pt x="52" y="46"/>
                    <a:pt x="50" y="47"/>
                  </a:cubicBezTo>
                  <a:cubicBezTo>
                    <a:pt x="52" y="46"/>
                    <a:pt x="54" y="46"/>
                    <a:pt x="56" y="45"/>
                  </a:cubicBezTo>
                  <a:cubicBezTo>
                    <a:pt x="58" y="44"/>
                    <a:pt x="60" y="44"/>
                    <a:pt x="62" y="43"/>
                  </a:cubicBezTo>
                  <a:cubicBezTo>
                    <a:pt x="66" y="41"/>
                    <a:pt x="69" y="39"/>
                    <a:pt x="73" y="37"/>
                  </a:cubicBezTo>
                  <a:cubicBezTo>
                    <a:pt x="74" y="36"/>
                    <a:pt x="76" y="35"/>
                    <a:pt x="77" y="33"/>
                  </a:cubicBezTo>
                  <a:cubicBezTo>
                    <a:pt x="79" y="32"/>
                    <a:pt x="80" y="30"/>
                    <a:pt x="82" y="29"/>
                  </a:cubicBezTo>
                  <a:cubicBezTo>
                    <a:pt x="82" y="29"/>
                    <a:pt x="82" y="28"/>
                    <a:pt x="83" y="28"/>
                  </a:cubicBezTo>
                  <a:cubicBezTo>
                    <a:pt x="83" y="27"/>
                    <a:pt x="83" y="27"/>
                    <a:pt x="83" y="27"/>
                  </a:cubicBezTo>
                  <a:cubicBezTo>
                    <a:pt x="84" y="26"/>
                    <a:pt x="85" y="25"/>
                    <a:pt x="85" y="24"/>
                  </a:cubicBezTo>
                  <a:cubicBezTo>
                    <a:pt x="86" y="24"/>
                    <a:pt x="87" y="23"/>
                    <a:pt x="87" y="22"/>
                  </a:cubicBezTo>
                  <a:cubicBezTo>
                    <a:pt x="89" y="22"/>
                    <a:pt x="90" y="22"/>
                    <a:pt x="92" y="21"/>
                  </a:cubicBezTo>
                  <a:cubicBezTo>
                    <a:pt x="93" y="21"/>
                    <a:pt x="95" y="20"/>
                    <a:pt x="96" y="20"/>
                  </a:cubicBezTo>
                  <a:cubicBezTo>
                    <a:pt x="97" y="20"/>
                    <a:pt x="97" y="20"/>
                    <a:pt x="97" y="19"/>
                  </a:cubicBezTo>
                  <a:cubicBezTo>
                    <a:pt x="97" y="19"/>
                    <a:pt x="97" y="19"/>
                    <a:pt x="97" y="19"/>
                  </a:cubicBezTo>
                  <a:cubicBezTo>
                    <a:pt x="98" y="19"/>
                    <a:pt x="98" y="19"/>
                    <a:pt x="98" y="19"/>
                  </a:cubicBezTo>
                  <a:cubicBezTo>
                    <a:pt x="101" y="18"/>
                    <a:pt x="103" y="17"/>
                    <a:pt x="105" y="16"/>
                  </a:cubicBezTo>
                  <a:cubicBezTo>
                    <a:pt x="103" y="16"/>
                    <a:pt x="102" y="17"/>
                    <a:pt x="101" y="17"/>
                  </a:cubicBezTo>
                  <a:cubicBezTo>
                    <a:pt x="100" y="17"/>
                    <a:pt x="99" y="18"/>
                    <a:pt x="98" y="18"/>
                  </a:cubicBezTo>
                  <a:cubicBezTo>
                    <a:pt x="96" y="18"/>
                    <a:pt x="95" y="19"/>
                    <a:pt x="93" y="19"/>
                  </a:cubicBezTo>
                  <a:cubicBezTo>
                    <a:pt x="93" y="19"/>
                    <a:pt x="93" y="19"/>
                    <a:pt x="92" y="19"/>
                  </a:cubicBezTo>
                  <a:cubicBezTo>
                    <a:pt x="92" y="19"/>
                    <a:pt x="92" y="19"/>
                    <a:pt x="91" y="19"/>
                  </a:cubicBezTo>
                  <a:cubicBezTo>
                    <a:pt x="91" y="19"/>
                    <a:pt x="90" y="19"/>
                    <a:pt x="90" y="19"/>
                  </a:cubicBezTo>
                  <a:cubicBezTo>
                    <a:pt x="89" y="19"/>
                    <a:pt x="89" y="19"/>
                    <a:pt x="88" y="19"/>
                  </a:cubicBezTo>
                  <a:cubicBezTo>
                    <a:pt x="87" y="19"/>
                    <a:pt x="86" y="19"/>
                    <a:pt x="85" y="18"/>
                  </a:cubicBezTo>
                  <a:cubicBezTo>
                    <a:pt x="81" y="18"/>
                    <a:pt x="78" y="17"/>
                    <a:pt x="74" y="15"/>
                  </a:cubicBezTo>
                  <a:cubicBezTo>
                    <a:pt x="73" y="15"/>
                    <a:pt x="73" y="14"/>
                    <a:pt x="72" y="14"/>
                  </a:cubicBezTo>
                  <a:cubicBezTo>
                    <a:pt x="71" y="14"/>
                    <a:pt x="70" y="13"/>
                    <a:pt x="69" y="13"/>
                  </a:cubicBezTo>
                  <a:cubicBezTo>
                    <a:pt x="68" y="12"/>
                    <a:pt x="67" y="10"/>
                    <a:pt x="66" y="9"/>
                  </a:cubicBezTo>
                  <a:cubicBezTo>
                    <a:pt x="63" y="6"/>
                    <a:pt x="62" y="3"/>
                    <a:pt x="60" y="0"/>
                  </a:cubicBezTo>
                  <a:cubicBezTo>
                    <a:pt x="61" y="2"/>
                    <a:pt x="62" y="3"/>
                    <a:pt x="62" y="5"/>
                  </a:cubicBezTo>
                  <a:cubicBezTo>
                    <a:pt x="63" y="6"/>
                    <a:pt x="64" y="8"/>
                    <a:pt x="65" y="9"/>
                  </a:cubicBezTo>
                  <a:cubicBezTo>
                    <a:pt x="66" y="11"/>
                    <a:pt x="67" y="12"/>
                    <a:pt x="69" y="13"/>
                  </a:cubicBezTo>
                  <a:cubicBezTo>
                    <a:pt x="70" y="14"/>
                    <a:pt x="70" y="14"/>
                    <a:pt x="71" y="15"/>
                  </a:cubicBezTo>
                  <a:cubicBezTo>
                    <a:pt x="72" y="15"/>
                    <a:pt x="73" y="16"/>
                    <a:pt x="74" y="16"/>
                  </a:cubicBezTo>
                  <a:cubicBezTo>
                    <a:pt x="76" y="17"/>
                    <a:pt x="77" y="18"/>
                    <a:pt x="79" y="18"/>
                  </a:cubicBezTo>
                  <a:cubicBezTo>
                    <a:pt x="81" y="19"/>
                    <a:pt x="83" y="19"/>
                    <a:pt x="85" y="20"/>
                  </a:cubicBezTo>
                  <a:cubicBezTo>
                    <a:pt x="86" y="20"/>
                    <a:pt x="87" y="20"/>
                    <a:pt x="88" y="20"/>
                  </a:cubicBezTo>
                  <a:cubicBezTo>
                    <a:pt x="88" y="20"/>
                    <a:pt x="88" y="20"/>
                    <a:pt x="88" y="20"/>
                  </a:cubicBezTo>
                  <a:cubicBezTo>
                    <a:pt x="85" y="21"/>
                    <a:pt x="82" y="21"/>
                    <a:pt x="78" y="22"/>
                  </a:cubicBezTo>
                  <a:cubicBezTo>
                    <a:pt x="78" y="22"/>
                    <a:pt x="77" y="22"/>
                    <a:pt x="76" y="22"/>
                  </a:cubicBezTo>
                  <a:cubicBezTo>
                    <a:pt x="75" y="22"/>
                    <a:pt x="75" y="22"/>
                    <a:pt x="74" y="22"/>
                  </a:cubicBezTo>
                  <a:cubicBezTo>
                    <a:pt x="72" y="21"/>
                    <a:pt x="70" y="21"/>
                    <a:pt x="68" y="20"/>
                  </a:cubicBezTo>
                  <a:cubicBezTo>
                    <a:pt x="68" y="19"/>
                    <a:pt x="68" y="19"/>
                    <a:pt x="68" y="19"/>
                  </a:cubicBezTo>
                  <a:cubicBezTo>
                    <a:pt x="67" y="19"/>
                    <a:pt x="67" y="19"/>
                    <a:pt x="67" y="19"/>
                  </a:cubicBezTo>
                  <a:cubicBezTo>
                    <a:pt x="66" y="18"/>
                    <a:pt x="66" y="18"/>
                    <a:pt x="66" y="18"/>
                  </a:cubicBezTo>
                  <a:cubicBezTo>
                    <a:pt x="65" y="18"/>
                    <a:pt x="64" y="17"/>
                    <a:pt x="63" y="17"/>
                  </a:cubicBezTo>
                  <a:cubicBezTo>
                    <a:pt x="61" y="16"/>
                    <a:pt x="59" y="15"/>
                    <a:pt x="58" y="14"/>
                  </a:cubicBezTo>
                  <a:cubicBezTo>
                    <a:pt x="54" y="12"/>
                    <a:pt x="50" y="10"/>
                    <a:pt x="46" y="8"/>
                  </a:cubicBezTo>
                  <a:cubicBezTo>
                    <a:pt x="44" y="8"/>
                    <a:pt x="42" y="7"/>
                    <a:pt x="40" y="7"/>
                  </a:cubicBezTo>
                  <a:cubicBezTo>
                    <a:pt x="38" y="7"/>
                    <a:pt x="35" y="7"/>
                    <a:pt x="33" y="7"/>
                  </a:cubicBezTo>
                  <a:cubicBezTo>
                    <a:pt x="35" y="7"/>
                    <a:pt x="38" y="8"/>
                    <a:pt x="40"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2371"/>
            <p:cNvSpPr>
              <a:spLocks/>
            </p:cNvSpPr>
            <p:nvPr/>
          </p:nvSpPr>
          <p:spPr bwMode="auto">
            <a:xfrm>
              <a:off x="11050583" y="3275029"/>
              <a:ext cx="109538" cy="330202"/>
            </a:xfrm>
            <a:custGeom>
              <a:avLst/>
              <a:gdLst>
                <a:gd name="T0" fmla="*/ 29 w 29"/>
                <a:gd name="T1" fmla="*/ 62 h 88"/>
                <a:gd name="T2" fmla="*/ 28 w 29"/>
                <a:gd name="T3" fmla="*/ 57 h 88"/>
                <a:gd name="T4" fmla="*/ 21 w 29"/>
                <a:gd name="T5" fmla="*/ 43 h 88"/>
                <a:gd name="T6" fmla="*/ 8 w 29"/>
                <a:gd name="T7" fmla="*/ 23 h 88"/>
                <a:gd name="T8" fmla="*/ 3 w 29"/>
                <a:gd name="T9" fmla="*/ 9 h 88"/>
                <a:gd name="T10" fmla="*/ 0 w 29"/>
                <a:gd name="T11" fmla="*/ 0 h 88"/>
                <a:gd name="T12" fmla="*/ 1 w 29"/>
                <a:gd name="T13" fmla="*/ 15 h 88"/>
                <a:gd name="T14" fmla="*/ 13 w 29"/>
                <a:gd name="T15" fmla="*/ 55 h 88"/>
                <a:gd name="T16" fmla="*/ 18 w 29"/>
                <a:gd name="T17" fmla="*/ 73 h 88"/>
                <a:gd name="T18" fmla="*/ 21 w 29"/>
                <a:gd name="T19" fmla="*/ 88 h 88"/>
                <a:gd name="T20" fmla="*/ 21 w 29"/>
                <a:gd name="T21" fmla="*/ 88 h 88"/>
                <a:gd name="T22" fmla="*/ 29 w 29"/>
                <a:gd name="T23" fmla="*/ 6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88">
                  <a:moveTo>
                    <a:pt x="29" y="62"/>
                  </a:moveTo>
                  <a:cubicBezTo>
                    <a:pt x="28" y="60"/>
                    <a:pt x="28" y="59"/>
                    <a:pt x="28" y="57"/>
                  </a:cubicBezTo>
                  <a:cubicBezTo>
                    <a:pt x="26" y="52"/>
                    <a:pt x="24" y="48"/>
                    <a:pt x="21" y="43"/>
                  </a:cubicBezTo>
                  <a:cubicBezTo>
                    <a:pt x="18" y="35"/>
                    <a:pt x="12" y="30"/>
                    <a:pt x="8" y="23"/>
                  </a:cubicBezTo>
                  <a:cubicBezTo>
                    <a:pt x="5" y="18"/>
                    <a:pt x="4" y="14"/>
                    <a:pt x="3" y="9"/>
                  </a:cubicBezTo>
                  <a:cubicBezTo>
                    <a:pt x="2" y="6"/>
                    <a:pt x="1" y="3"/>
                    <a:pt x="0" y="0"/>
                  </a:cubicBezTo>
                  <a:cubicBezTo>
                    <a:pt x="1" y="6"/>
                    <a:pt x="1" y="12"/>
                    <a:pt x="1" y="15"/>
                  </a:cubicBezTo>
                  <a:cubicBezTo>
                    <a:pt x="1" y="29"/>
                    <a:pt x="8" y="41"/>
                    <a:pt x="13" y="55"/>
                  </a:cubicBezTo>
                  <a:cubicBezTo>
                    <a:pt x="15" y="61"/>
                    <a:pt x="16" y="67"/>
                    <a:pt x="18" y="73"/>
                  </a:cubicBezTo>
                  <a:cubicBezTo>
                    <a:pt x="19" y="78"/>
                    <a:pt x="20" y="83"/>
                    <a:pt x="21" y="88"/>
                  </a:cubicBezTo>
                  <a:cubicBezTo>
                    <a:pt x="21" y="88"/>
                    <a:pt x="21" y="88"/>
                    <a:pt x="21" y="88"/>
                  </a:cubicBezTo>
                  <a:cubicBezTo>
                    <a:pt x="22" y="79"/>
                    <a:pt x="25" y="70"/>
                    <a:pt x="29" y="6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84" name="Picture 2372"/>
            <p:cNvPicPr>
              <a:picLocks noChangeAspect="1" noChangeArrowheads="1"/>
            </p:cNvPicPr>
            <p:nvPr/>
          </p:nvPicPr>
          <p:blipFill>
            <a:blip r:embed="rId112" cstate="screen">
              <a:extLst>
                <a:ext uri="{28A0092B-C50C-407E-A947-70E740481C1C}">
                  <a14:useLocalDpi xmlns:a14="http://schemas.microsoft.com/office/drawing/2010/main"/>
                </a:ext>
              </a:extLst>
            </a:blip>
            <a:srcRect/>
            <a:stretch>
              <a:fillRect/>
            </a:stretch>
          </p:blipFill>
          <p:spPr bwMode="auto">
            <a:xfrm>
              <a:off x="11036295" y="3263917"/>
              <a:ext cx="157163" cy="258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5" name="Freeform 2374"/>
            <p:cNvSpPr>
              <a:spLocks/>
            </p:cNvSpPr>
            <p:nvPr/>
          </p:nvSpPr>
          <p:spPr bwMode="auto">
            <a:xfrm>
              <a:off x="11025183" y="3406793"/>
              <a:ext cx="71438" cy="146051"/>
            </a:xfrm>
            <a:custGeom>
              <a:avLst/>
              <a:gdLst>
                <a:gd name="T0" fmla="*/ 17 w 19"/>
                <a:gd name="T1" fmla="*/ 18 h 39"/>
                <a:gd name="T2" fmla="*/ 12 w 19"/>
                <a:gd name="T3" fmla="*/ 0 h 39"/>
                <a:gd name="T4" fmla="*/ 13 w 19"/>
                <a:gd name="T5" fmla="*/ 10 h 39"/>
                <a:gd name="T6" fmla="*/ 6 w 19"/>
                <a:gd name="T7" fmla="*/ 19 h 39"/>
                <a:gd name="T8" fmla="*/ 0 w 19"/>
                <a:gd name="T9" fmla="*/ 23 h 39"/>
                <a:gd name="T10" fmla="*/ 16 w 19"/>
                <a:gd name="T11" fmla="*/ 39 h 39"/>
                <a:gd name="T12" fmla="*/ 17 w 19"/>
                <a:gd name="T13" fmla="*/ 18 h 39"/>
              </a:gdLst>
              <a:ahLst/>
              <a:cxnLst>
                <a:cxn ang="0">
                  <a:pos x="T0" y="T1"/>
                </a:cxn>
                <a:cxn ang="0">
                  <a:pos x="T2" y="T3"/>
                </a:cxn>
                <a:cxn ang="0">
                  <a:pos x="T4" y="T5"/>
                </a:cxn>
                <a:cxn ang="0">
                  <a:pos x="T6" y="T7"/>
                </a:cxn>
                <a:cxn ang="0">
                  <a:pos x="T8" y="T9"/>
                </a:cxn>
                <a:cxn ang="0">
                  <a:pos x="T10" y="T11"/>
                </a:cxn>
                <a:cxn ang="0">
                  <a:pos x="T12" y="T13"/>
                </a:cxn>
              </a:cxnLst>
              <a:rect l="0" t="0" r="r" b="b"/>
              <a:pathLst>
                <a:path w="19" h="39">
                  <a:moveTo>
                    <a:pt x="17" y="18"/>
                  </a:moveTo>
                  <a:cubicBezTo>
                    <a:pt x="17" y="12"/>
                    <a:pt x="14" y="6"/>
                    <a:pt x="12" y="0"/>
                  </a:cubicBezTo>
                  <a:cubicBezTo>
                    <a:pt x="12" y="3"/>
                    <a:pt x="13" y="7"/>
                    <a:pt x="13" y="10"/>
                  </a:cubicBezTo>
                  <a:cubicBezTo>
                    <a:pt x="12" y="14"/>
                    <a:pt x="9" y="17"/>
                    <a:pt x="6" y="19"/>
                  </a:cubicBezTo>
                  <a:cubicBezTo>
                    <a:pt x="4" y="20"/>
                    <a:pt x="1" y="21"/>
                    <a:pt x="0" y="23"/>
                  </a:cubicBezTo>
                  <a:cubicBezTo>
                    <a:pt x="4" y="29"/>
                    <a:pt x="10" y="34"/>
                    <a:pt x="16" y="39"/>
                  </a:cubicBezTo>
                  <a:cubicBezTo>
                    <a:pt x="19" y="33"/>
                    <a:pt x="18" y="24"/>
                    <a:pt x="17"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2375"/>
            <p:cNvSpPr>
              <a:spLocks/>
            </p:cNvSpPr>
            <p:nvPr/>
          </p:nvSpPr>
          <p:spPr bwMode="auto">
            <a:xfrm>
              <a:off x="11017245" y="3121041"/>
              <a:ext cx="165101" cy="285752"/>
            </a:xfrm>
            <a:custGeom>
              <a:avLst/>
              <a:gdLst>
                <a:gd name="T0" fmla="*/ 9 w 44"/>
                <a:gd name="T1" fmla="*/ 41 h 76"/>
                <a:gd name="T2" fmla="*/ 17 w 44"/>
                <a:gd name="T3" fmla="*/ 48 h 76"/>
                <a:gd name="T4" fmla="*/ 28 w 44"/>
                <a:gd name="T5" fmla="*/ 55 h 76"/>
                <a:gd name="T6" fmla="*/ 44 w 44"/>
                <a:gd name="T7" fmla="*/ 75 h 76"/>
                <a:gd name="T8" fmla="*/ 44 w 44"/>
                <a:gd name="T9" fmla="*/ 76 h 76"/>
                <a:gd name="T10" fmla="*/ 34 w 44"/>
                <a:gd name="T11" fmla="*/ 48 h 76"/>
                <a:gd name="T12" fmla="*/ 9 w 44"/>
                <a:gd name="T13" fmla="*/ 37 h 76"/>
                <a:gd name="T14" fmla="*/ 7 w 44"/>
                <a:gd name="T15" fmla="*/ 21 h 76"/>
                <a:gd name="T16" fmla="*/ 7 w 44"/>
                <a:gd name="T17" fmla="*/ 9 h 76"/>
                <a:gd name="T18" fmla="*/ 3 w 44"/>
                <a:gd name="T19" fmla="*/ 0 h 76"/>
                <a:gd name="T20" fmla="*/ 0 w 44"/>
                <a:gd name="T21" fmla="*/ 2 h 76"/>
                <a:gd name="T22" fmla="*/ 5 w 44"/>
                <a:gd name="T23" fmla="*/ 9 h 76"/>
                <a:gd name="T24" fmla="*/ 6 w 44"/>
                <a:gd name="T25" fmla="*/ 21 h 76"/>
                <a:gd name="T26" fmla="*/ 8 w 44"/>
                <a:gd name="T27" fmla="*/ 37 h 76"/>
                <a:gd name="T28" fmla="*/ 9 w 44"/>
                <a:gd name="T29"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76">
                  <a:moveTo>
                    <a:pt x="9" y="41"/>
                  </a:moveTo>
                  <a:cubicBezTo>
                    <a:pt x="11" y="43"/>
                    <a:pt x="15" y="46"/>
                    <a:pt x="17" y="48"/>
                  </a:cubicBezTo>
                  <a:cubicBezTo>
                    <a:pt x="20" y="52"/>
                    <a:pt x="24" y="52"/>
                    <a:pt x="28" y="55"/>
                  </a:cubicBezTo>
                  <a:cubicBezTo>
                    <a:pt x="35" y="60"/>
                    <a:pt x="41" y="66"/>
                    <a:pt x="44" y="75"/>
                  </a:cubicBezTo>
                  <a:cubicBezTo>
                    <a:pt x="44" y="75"/>
                    <a:pt x="44" y="76"/>
                    <a:pt x="44" y="76"/>
                  </a:cubicBezTo>
                  <a:cubicBezTo>
                    <a:pt x="43" y="66"/>
                    <a:pt x="39" y="56"/>
                    <a:pt x="34" y="48"/>
                  </a:cubicBezTo>
                  <a:cubicBezTo>
                    <a:pt x="30" y="44"/>
                    <a:pt x="19" y="35"/>
                    <a:pt x="9" y="37"/>
                  </a:cubicBezTo>
                  <a:cubicBezTo>
                    <a:pt x="5" y="31"/>
                    <a:pt x="7" y="26"/>
                    <a:pt x="7" y="21"/>
                  </a:cubicBezTo>
                  <a:cubicBezTo>
                    <a:pt x="7" y="17"/>
                    <a:pt x="8" y="13"/>
                    <a:pt x="7" y="9"/>
                  </a:cubicBezTo>
                  <a:cubicBezTo>
                    <a:pt x="6" y="6"/>
                    <a:pt x="4" y="3"/>
                    <a:pt x="3" y="0"/>
                  </a:cubicBezTo>
                  <a:cubicBezTo>
                    <a:pt x="2" y="1"/>
                    <a:pt x="1" y="2"/>
                    <a:pt x="0" y="2"/>
                  </a:cubicBezTo>
                  <a:cubicBezTo>
                    <a:pt x="2" y="4"/>
                    <a:pt x="5" y="6"/>
                    <a:pt x="5" y="9"/>
                  </a:cubicBezTo>
                  <a:cubicBezTo>
                    <a:pt x="6" y="13"/>
                    <a:pt x="6" y="17"/>
                    <a:pt x="6" y="21"/>
                  </a:cubicBezTo>
                  <a:cubicBezTo>
                    <a:pt x="6" y="27"/>
                    <a:pt x="5" y="33"/>
                    <a:pt x="8" y="37"/>
                  </a:cubicBezTo>
                  <a:cubicBezTo>
                    <a:pt x="8" y="38"/>
                    <a:pt x="9" y="40"/>
                    <a:pt x="9" y="4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2376"/>
            <p:cNvSpPr>
              <a:spLocks noEditPoints="1"/>
            </p:cNvSpPr>
            <p:nvPr/>
          </p:nvSpPr>
          <p:spPr bwMode="auto">
            <a:xfrm>
              <a:off x="11002958" y="3263917"/>
              <a:ext cx="173039" cy="327027"/>
            </a:xfrm>
            <a:custGeom>
              <a:avLst/>
              <a:gdLst>
                <a:gd name="T0" fmla="*/ 10 w 46"/>
                <a:gd name="T1" fmla="*/ 34 h 87"/>
                <a:gd name="T2" fmla="*/ 12 w 46"/>
                <a:gd name="T3" fmla="*/ 25 h 87"/>
                <a:gd name="T4" fmla="*/ 15 w 46"/>
                <a:gd name="T5" fmla="*/ 35 h 87"/>
                <a:gd name="T6" fmla="*/ 17 w 46"/>
                <a:gd name="T7" fmla="*/ 41 h 87"/>
                <a:gd name="T8" fmla="*/ 18 w 46"/>
                <a:gd name="T9" fmla="*/ 47 h 87"/>
                <a:gd name="T10" fmla="*/ 15 w 46"/>
                <a:gd name="T11" fmla="*/ 53 h 87"/>
                <a:gd name="T12" fmla="*/ 14 w 46"/>
                <a:gd name="T13" fmla="*/ 54 h 87"/>
                <a:gd name="T14" fmla="*/ 10 w 46"/>
                <a:gd name="T15" fmla="*/ 58 h 87"/>
                <a:gd name="T16" fmla="*/ 13 w 46"/>
                <a:gd name="T17" fmla="*/ 56 h 87"/>
                <a:gd name="T18" fmla="*/ 15 w 46"/>
                <a:gd name="T19" fmla="*/ 54 h 87"/>
                <a:gd name="T20" fmla="*/ 18 w 46"/>
                <a:gd name="T21" fmla="*/ 51 h 87"/>
                <a:gd name="T22" fmla="*/ 20 w 46"/>
                <a:gd name="T23" fmla="*/ 47 h 87"/>
                <a:gd name="T24" fmla="*/ 21 w 46"/>
                <a:gd name="T25" fmla="*/ 50 h 87"/>
                <a:gd name="T26" fmla="*/ 24 w 46"/>
                <a:gd name="T27" fmla="*/ 60 h 87"/>
                <a:gd name="T28" fmla="*/ 24 w 46"/>
                <a:gd name="T29" fmla="*/ 67 h 87"/>
                <a:gd name="T30" fmla="*/ 23 w 46"/>
                <a:gd name="T31" fmla="*/ 75 h 87"/>
                <a:gd name="T32" fmla="*/ 25 w 46"/>
                <a:gd name="T33" fmla="*/ 60 h 87"/>
                <a:gd name="T34" fmla="*/ 26 w 46"/>
                <a:gd name="T35" fmla="*/ 60 h 87"/>
                <a:gd name="T36" fmla="*/ 31 w 46"/>
                <a:gd name="T37" fmla="*/ 76 h 87"/>
                <a:gd name="T38" fmla="*/ 29 w 46"/>
                <a:gd name="T39" fmla="*/ 65 h 87"/>
                <a:gd name="T40" fmla="*/ 26 w 46"/>
                <a:gd name="T41" fmla="*/ 54 h 87"/>
                <a:gd name="T42" fmla="*/ 17 w 46"/>
                <a:gd name="T43" fmla="*/ 34 h 87"/>
                <a:gd name="T44" fmla="*/ 15 w 46"/>
                <a:gd name="T45" fmla="*/ 23 h 87"/>
                <a:gd name="T46" fmla="*/ 15 w 46"/>
                <a:gd name="T47" fmla="*/ 14 h 87"/>
                <a:gd name="T48" fmla="*/ 19 w 46"/>
                <a:gd name="T49" fmla="*/ 24 h 87"/>
                <a:gd name="T50" fmla="*/ 25 w 46"/>
                <a:gd name="T51" fmla="*/ 34 h 87"/>
                <a:gd name="T52" fmla="*/ 35 w 46"/>
                <a:gd name="T53" fmla="*/ 47 h 87"/>
                <a:gd name="T54" fmla="*/ 41 w 46"/>
                <a:gd name="T55" fmla="*/ 62 h 87"/>
                <a:gd name="T56" fmla="*/ 31 w 46"/>
                <a:gd name="T57" fmla="*/ 39 h 87"/>
                <a:gd name="T58" fmla="*/ 22 w 46"/>
                <a:gd name="T59" fmla="*/ 27 h 87"/>
                <a:gd name="T60" fmla="*/ 19 w 46"/>
                <a:gd name="T61" fmla="*/ 19 h 87"/>
                <a:gd name="T62" fmla="*/ 15 w 46"/>
                <a:gd name="T63" fmla="*/ 8 h 87"/>
                <a:gd name="T64" fmla="*/ 15 w 46"/>
                <a:gd name="T65" fmla="*/ 6 h 87"/>
                <a:gd name="T66" fmla="*/ 26 w 46"/>
                <a:gd name="T67" fmla="*/ 15 h 87"/>
                <a:gd name="T68" fmla="*/ 40 w 46"/>
                <a:gd name="T69" fmla="*/ 24 h 87"/>
                <a:gd name="T70" fmla="*/ 46 w 46"/>
                <a:gd name="T71" fmla="*/ 34 h 87"/>
                <a:gd name="T72" fmla="*/ 37 w 46"/>
                <a:gd name="T73" fmla="*/ 19 h 87"/>
                <a:gd name="T74" fmla="*/ 33 w 46"/>
                <a:gd name="T75" fmla="*/ 17 h 87"/>
                <a:gd name="T76" fmla="*/ 22 w 46"/>
                <a:gd name="T77" fmla="*/ 10 h 87"/>
                <a:gd name="T78" fmla="*/ 15 w 46"/>
                <a:gd name="T79" fmla="*/ 4 h 87"/>
                <a:gd name="T80" fmla="*/ 13 w 46"/>
                <a:gd name="T81" fmla="*/ 0 h 87"/>
                <a:gd name="T82" fmla="*/ 12 w 46"/>
                <a:gd name="T83" fmla="*/ 7 h 87"/>
                <a:gd name="T84" fmla="*/ 12 w 46"/>
                <a:gd name="T85" fmla="*/ 11 h 87"/>
                <a:gd name="T86" fmla="*/ 9 w 46"/>
                <a:gd name="T87" fmla="*/ 13 h 87"/>
                <a:gd name="T88" fmla="*/ 8 w 46"/>
                <a:gd name="T89" fmla="*/ 14 h 87"/>
                <a:gd name="T90" fmla="*/ 3 w 46"/>
                <a:gd name="T91" fmla="*/ 21 h 87"/>
                <a:gd name="T92" fmla="*/ 0 w 46"/>
                <a:gd name="T93" fmla="*/ 26 h 87"/>
                <a:gd name="T94" fmla="*/ 3 w 46"/>
                <a:gd name="T95" fmla="*/ 22 h 87"/>
                <a:gd name="T96" fmla="*/ 9 w 46"/>
                <a:gd name="T97" fmla="*/ 16 h 87"/>
                <a:gd name="T98" fmla="*/ 10 w 46"/>
                <a:gd name="T99" fmla="*/ 15 h 87"/>
                <a:gd name="T100" fmla="*/ 12 w 46"/>
                <a:gd name="T101" fmla="*/ 13 h 87"/>
                <a:gd name="T102" fmla="*/ 11 w 46"/>
                <a:gd name="T103" fmla="*/ 23 h 87"/>
                <a:gd name="T104" fmla="*/ 9 w 46"/>
                <a:gd name="T105" fmla="*/ 34 h 87"/>
                <a:gd name="T106" fmla="*/ 7 w 46"/>
                <a:gd name="T107" fmla="*/ 41 h 87"/>
                <a:gd name="T108" fmla="*/ 2 w 46"/>
                <a:gd name="T109" fmla="*/ 48 h 87"/>
                <a:gd name="T110" fmla="*/ 9 w 46"/>
                <a:gd name="T111" fmla="*/ 37 h 87"/>
                <a:gd name="T112" fmla="*/ 20 w 46"/>
                <a:gd name="T113" fmla="*/ 46 h 87"/>
                <a:gd name="T114" fmla="*/ 20 w 46"/>
                <a:gd name="T115" fmla="*/ 4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87">
                  <a:moveTo>
                    <a:pt x="9" y="37"/>
                  </a:moveTo>
                  <a:cubicBezTo>
                    <a:pt x="10" y="36"/>
                    <a:pt x="10" y="35"/>
                    <a:pt x="10" y="34"/>
                  </a:cubicBezTo>
                  <a:cubicBezTo>
                    <a:pt x="11" y="32"/>
                    <a:pt x="11" y="32"/>
                    <a:pt x="11" y="32"/>
                  </a:cubicBezTo>
                  <a:cubicBezTo>
                    <a:pt x="11" y="30"/>
                    <a:pt x="12" y="28"/>
                    <a:pt x="12" y="25"/>
                  </a:cubicBezTo>
                  <a:cubicBezTo>
                    <a:pt x="12" y="27"/>
                    <a:pt x="13" y="28"/>
                    <a:pt x="13" y="29"/>
                  </a:cubicBezTo>
                  <a:cubicBezTo>
                    <a:pt x="13" y="31"/>
                    <a:pt x="14" y="33"/>
                    <a:pt x="15" y="35"/>
                  </a:cubicBezTo>
                  <a:cubicBezTo>
                    <a:pt x="15" y="37"/>
                    <a:pt x="16" y="38"/>
                    <a:pt x="17" y="40"/>
                  </a:cubicBezTo>
                  <a:cubicBezTo>
                    <a:pt x="17" y="40"/>
                    <a:pt x="17" y="41"/>
                    <a:pt x="17" y="41"/>
                  </a:cubicBezTo>
                  <a:cubicBezTo>
                    <a:pt x="17" y="42"/>
                    <a:pt x="18" y="43"/>
                    <a:pt x="18" y="44"/>
                  </a:cubicBezTo>
                  <a:cubicBezTo>
                    <a:pt x="18" y="45"/>
                    <a:pt x="18" y="46"/>
                    <a:pt x="18" y="47"/>
                  </a:cubicBezTo>
                  <a:cubicBezTo>
                    <a:pt x="18" y="48"/>
                    <a:pt x="17" y="49"/>
                    <a:pt x="17" y="50"/>
                  </a:cubicBezTo>
                  <a:cubicBezTo>
                    <a:pt x="16" y="51"/>
                    <a:pt x="16" y="52"/>
                    <a:pt x="15" y="53"/>
                  </a:cubicBezTo>
                  <a:cubicBezTo>
                    <a:pt x="14" y="54"/>
                    <a:pt x="14" y="54"/>
                    <a:pt x="14" y="54"/>
                  </a:cubicBezTo>
                  <a:cubicBezTo>
                    <a:pt x="14" y="54"/>
                    <a:pt x="14" y="54"/>
                    <a:pt x="14" y="54"/>
                  </a:cubicBezTo>
                  <a:cubicBezTo>
                    <a:pt x="13" y="55"/>
                    <a:pt x="13" y="55"/>
                    <a:pt x="13" y="56"/>
                  </a:cubicBezTo>
                  <a:cubicBezTo>
                    <a:pt x="12" y="56"/>
                    <a:pt x="11" y="57"/>
                    <a:pt x="10" y="58"/>
                  </a:cubicBezTo>
                  <a:cubicBezTo>
                    <a:pt x="9" y="58"/>
                    <a:pt x="8" y="59"/>
                    <a:pt x="7" y="60"/>
                  </a:cubicBezTo>
                  <a:cubicBezTo>
                    <a:pt x="9" y="59"/>
                    <a:pt x="11" y="58"/>
                    <a:pt x="13" y="56"/>
                  </a:cubicBezTo>
                  <a:cubicBezTo>
                    <a:pt x="14" y="56"/>
                    <a:pt x="14" y="55"/>
                    <a:pt x="14" y="55"/>
                  </a:cubicBezTo>
                  <a:cubicBezTo>
                    <a:pt x="15" y="55"/>
                    <a:pt x="15" y="54"/>
                    <a:pt x="15" y="54"/>
                  </a:cubicBezTo>
                  <a:cubicBezTo>
                    <a:pt x="16" y="54"/>
                    <a:pt x="16" y="54"/>
                    <a:pt x="16" y="54"/>
                  </a:cubicBezTo>
                  <a:cubicBezTo>
                    <a:pt x="16" y="53"/>
                    <a:pt x="17" y="52"/>
                    <a:pt x="18" y="51"/>
                  </a:cubicBezTo>
                  <a:cubicBezTo>
                    <a:pt x="19" y="50"/>
                    <a:pt x="19" y="49"/>
                    <a:pt x="20" y="48"/>
                  </a:cubicBezTo>
                  <a:cubicBezTo>
                    <a:pt x="20" y="47"/>
                    <a:pt x="20" y="47"/>
                    <a:pt x="20" y="47"/>
                  </a:cubicBezTo>
                  <a:cubicBezTo>
                    <a:pt x="20" y="47"/>
                    <a:pt x="20" y="48"/>
                    <a:pt x="21" y="48"/>
                  </a:cubicBezTo>
                  <a:cubicBezTo>
                    <a:pt x="21" y="49"/>
                    <a:pt x="21" y="49"/>
                    <a:pt x="21" y="50"/>
                  </a:cubicBezTo>
                  <a:cubicBezTo>
                    <a:pt x="22" y="51"/>
                    <a:pt x="22" y="52"/>
                    <a:pt x="22" y="53"/>
                  </a:cubicBezTo>
                  <a:cubicBezTo>
                    <a:pt x="23" y="55"/>
                    <a:pt x="23" y="58"/>
                    <a:pt x="24" y="60"/>
                  </a:cubicBezTo>
                  <a:cubicBezTo>
                    <a:pt x="24" y="61"/>
                    <a:pt x="24" y="63"/>
                    <a:pt x="24" y="64"/>
                  </a:cubicBezTo>
                  <a:cubicBezTo>
                    <a:pt x="24" y="65"/>
                    <a:pt x="24" y="66"/>
                    <a:pt x="24" y="67"/>
                  </a:cubicBezTo>
                  <a:cubicBezTo>
                    <a:pt x="24" y="69"/>
                    <a:pt x="23" y="70"/>
                    <a:pt x="23" y="71"/>
                  </a:cubicBezTo>
                  <a:cubicBezTo>
                    <a:pt x="23" y="72"/>
                    <a:pt x="23" y="73"/>
                    <a:pt x="23" y="75"/>
                  </a:cubicBezTo>
                  <a:cubicBezTo>
                    <a:pt x="24" y="72"/>
                    <a:pt x="24" y="70"/>
                    <a:pt x="24" y="68"/>
                  </a:cubicBezTo>
                  <a:cubicBezTo>
                    <a:pt x="25" y="65"/>
                    <a:pt x="25" y="63"/>
                    <a:pt x="25" y="60"/>
                  </a:cubicBezTo>
                  <a:cubicBezTo>
                    <a:pt x="25" y="59"/>
                    <a:pt x="25" y="57"/>
                    <a:pt x="24" y="56"/>
                  </a:cubicBezTo>
                  <a:cubicBezTo>
                    <a:pt x="25" y="57"/>
                    <a:pt x="26" y="59"/>
                    <a:pt x="26" y="60"/>
                  </a:cubicBezTo>
                  <a:cubicBezTo>
                    <a:pt x="27" y="62"/>
                    <a:pt x="28" y="64"/>
                    <a:pt x="28" y="66"/>
                  </a:cubicBezTo>
                  <a:cubicBezTo>
                    <a:pt x="29" y="69"/>
                    <a:pt x="30" y="73"/>
                    <a:pt x="31" y="76"/>
                  </a:cubicBezTo>
                  <a:cubicBezTo>
                    <a:pt x="32" y="80"/>
                    <a:pt x="32" y="84"/>
                    <a:pt x="33" y="87"/>
                  </a:cubicBezTo>
                  <a:cubicBezTo>
                    <a:pt x="32" y="80"/>
                    <a:pt x="31" y="72"/>
                    <a:pt x="29" y="65"/>
                  </a:cubicBezTo>
                  <a:cubicBezTo>
                    <a:pt x="29" y="63"/>
                    <a:pt x="28" y="62"/>
                    <a:pt x="28" y="60"/>
                  </a:cubicBezTo>
                  <a:cubicBezTo>
                    <a:pt x="27" y="58"/>
                    <a:pt x="26" y="56"/>
                    <a:pt x="26" y="54"/>
                  </a:cubicBezTo>
                  <a:cubicBezTo>
                    <a:pt x="24" y="51"/>
                    <a:pt x="23" y="48"/>
                    <a:pt x="21" y="44"/>
                  </a:cubicBezTo>
                  <a:cubicBezTo>
                    <a:pt x="20" y="41"/>
                    <a:pt x="18" y="37"/>
                    <a:pt x="17" y="34"/>
                  </a:cubicBezTo>
                  <a:cubicBezTo>
                    <a:pt x="16" y="32"/>
                    <a:pt x="16" y="30"/>
                    <a:pt x="15" y="29"/>
                  </a:cubicBezTo>
                  <a:cubicBezTo>
                    <a:pt x="15" y="27"/>
                    <a:pt x="15" y="25"/>
                    <a:pt x="15" y="23"/>
                  </a:cubicBezTo>
                  <a:cubicBezTo>
                    <a:pt x="14" y="22"/>
                    <a:pt x="15" y="20"/>
                    <a:pt x="15" y="18"/>
                  </a:cubicBezTo>
                  <a:cubicBezTo>
                    <a:pt x="15" y="17"/>
                    <a:pt x="15" y="15"/>
                    <a:pt x="15" y="14"/>
                  </a:cubicBezTo>
                  <a:cubicBezTo>
                    <a:pt x="16" y="16"/>
                    <a:pt x="16" y="18"/>
                    <a:pt x="17" y="20"/>
                  </a:cubicBezTo>
                  <a:cubicBezTo>
                    <a:pt x="18" y="21"/>
                    <a:pt x="18" y="22"/>
                    <a:pt x="19" y="24"/>
                  </a:cubicBezTo>
                  <a:cubicBezTo>
                    <a:pt x="19" y="25"/>
                    <a:pt x="20" y="26"/>
                    <a:pt x="21" y="27"/>
                  </a:cubicBezTo>
                  <a:cubicBezTo>
                    <a:pt x="22" y="30"/>
                    <a:pt x="24" y="32"/>
                    <a:pt x="25" y="34"/>
                  </a:cubicBezTo>
                  <a:cubicBezTo>
                    <a:pt x="27" y="36"/>
                    <a:pt x="29" y="38"/>
                    <a:pt x="31" y="40"/>
                  </a:cubicBezTo>
                  <a:cubicBezTo>
                    <a:pt x="32" y="42"/>
                    <a:pt x="34" y="44"/>
                    <a:pt x="35" y="47"/>
                  </a:cubicBezTo>
                  <a:cubicBezTo>
                    <a:pt x="36" y="49"/>
                    <a:pt x="37" y="52"/>
                    <a:pt x="38" y="54"/>
                  </a:cubicBezTo>
                  <a:cubicBezTo>
                    <a:pt x="39" y="57"/>
                    <a:pt x="40" y="59"/>
                    <a:pt x="41" y="62"/>
                  </a:cubicBezTo>
                  <a:cubicBezTo>
                    <a:pt x="40" y="56"/>
                    <a:pt x="38" y="51"/>
                    <a:pt x="36" y="46"/>
                  </a:cubicBezTo>
                  <a:cubicBezTo>
                    <a:pt x="34" y="44"/>
                    <a:pt x="33" y="42"/>
                    <a:pt x="31" y="39"/>
                  </a:cubicBezTo>
                  <a:cubicBezTo>
                    <a:pt x="30" y="37"/>
                    <a:pt x="28" y="35"/>
                    <a:pt x="27" y="33"/>
                  </a:cubicBezTo>
                  <a:cubicBezTo>
                    <a:pt x="25" y="31"/>
                    <a:pt x="23" y="29"/>
                    <a:pt x="22" y="27"/>
                  </a:cubicBezTo>
                  <a:cubicBezTo>
                    <a:pt x="21" y="25"/>
                    <a:pt x="21" y="24"/>
                    <a:pt x="20" y="23"/>
                  </a:cubicBezTo>
                  <a:cubicBezTo>
                    <a:pt x="20" y="22"/>
                    <a:pt x="19" y="21"/>
                    <a:pt x="19" y="19"/>
                  </a:cubicBezTo>
                  <a:cubicBezTo>
                    <a:pt x="18" y="17"/>
                    <a:pt x="17" y="14"/>
                    <a:pt x="16" y="12"/>
                  </a:cubicBezTo>
                  <a:cubicBezTo>
                    <a:pt x="16" y="10"/>
                    <a:pt x="16" y="9"/>
                    <a:pt x="15" y="8"/>
                  </a:cubicBezTo>
                  <a:cubicBezTo>
                    <a:pt x="15" y="7"/>
                    <a:pt x="15" y="7"/>
                    <a:pt x="15" y="7"/>
                  </a:cubicBezTo>
                  <a:cubicBezTo>
                    <a:pt x="15" y="6"/>
                    <a:pt x="15" y="6"/>
                    <a:pt x="15" y="6"/>
                  </a:cubicBezTo>
                  <a:cubicBezTo>
                    <a:pt x="17" y="8"/>
                    <a:pt x="19" y="10"/>
                    <a:pt x="21" y="11"/>
                  </a:cubicBezTo>
                  <a:cubicBezTo>
                    <a:pt x="23" y="12"/>
                    <a:pt x="24" y="14"/>
                    <a:pt x="26" y="15"/>
                  </a:cubicBezTo>
                  <a:cubicBezTo>
                    <a:pt x="28" y="16"/>
                    <a:pt x="29" y="17"/>
                    <a:pt x="31" y="17"/>
                  </a:cubicBezTo>
                  <a:cubicBezTo>
                    <a:pt x="34" y="19"/>
                    <a:pt x="37" y="21"/>
                    <a:pt x="40" y="24"/>
                  </a:cubicBezTo>
                  <a:cubicBezTo>
                    <a:pt x="41" y="26"/>
                    <a:pt x="42" y="27"/>
                    <a:pt x="43" y="29"/>
                  </a:cubicBezTo>
                  <a:cubicBezTo>
                    <a:pt x="44" y="30"/>
                    <a:pt x="45" y="32"/>
                    <a:pt x="46" y="34"/>
                  </a:cubicBezTo>
                  <a:cubicBezTo>
                    <a:pt x="45" y="30"/>
                    <a:pt x="43" y="27"/>
                    <a:pt x="40" y="24"/>
                  </a:cubicBezTo>
                  <a:cubicBezTo>
                    <a:pt x="39" y="22"/>
                    <a:pt x="38" y="21"/>
                    <a:pt x="37" y="19"/>
                  </a:cubicBezTo>
                  <a:cubicBezTo>
                    <a:pt x="36" y="19"/>
                    <a:pt x="35" y="18"/>
                    <a:pt x="34" y="18"/>
                  </a:cubicBezTo>
                  <a:cubicBezTo>
                    <a:pt x="34" y="17"/>
                    <a:pt x="33" y="17"/>
                    <a:pt x="33" y="17"/>
                  </a:cubicBezTo>
                  <a:cubicBezTo>
                    <a:pt x="33" y="17"/>
                    <a:pt x="32" y="16"/>
                    <a:pt x="32" y="16"/>
                  </a:cubicBezTo>
                  <a:cubicBezTo>
                    <a:pt x="28" y="14"/>
                    <a:pt x="25" y="12"/>
                    <a:pt x="22" y="10"/>
                  </a:cubicBezTo>
                  <a:cubicBezTo>
                    <a:pt x="21" y="9"/>
                    <a:pt x="19" y="8"/>
                    <a:pt x="18" y="6"/>
                  </a:cubicBezTo>
                  <a:cubicBezTo>
                    <a:pt x="17" y="5"/>
                    <a:pt x="16" y="5"/>
                    <a:pt x="15" y="4"/>
                  </a:cubicBezTo>
                  <a:cubicBezTo>
                    <a:pt x="15" y="3"/>
                    <a:pt x="14" y="2"/>
                    <a:pt x="14" y="1"/>
                  </a:cubicBezTo>
                  <a:cubicBezTo>
                    <a:pt x="14" y="0"/>
                    <a:pt x="13" y="0"/>
                    <a:pt x="13" y="0"/>
                  </a:cubicBezTo>
                  <a:cubicBezTo>
                    <a:pt x="12" y="0"/>
                    <a:pt x="11" y="1"/>
                    <a:pt x="11" y="1"/>
                  </a:cubicBezTo>
                  <a:cubicBezTo>
                    <a:pt x="12" y="3"/>
                    <a:pt x="12" y="5"/>
                    <a:pt x="12" y="7"/>
                  </a:cubicBezTo>
                  <a:cubicBezTo>
                    <a:pt x="12" y="8"/>
                    <a:pt x="12" y="9"/>
                    <a:pt x="12" y="10"/>
                  </a:cubicBezTo>
                  <a:cubicBezTo>
                    <a:pt x="12" y="10"/>
                    <a:pt x="12" y="11"/>
                    <a:pt x="12" y="11"/>
                  </a:cubicBezTo>
                  <a:cubicBezTo>
                    <a:pt x="11" y="11"/>
                    <a:pt x="11" y="12"/>
                    <a:pt x="10" y="13"/>
                  </a:cubicBezTo>
                  <a:cubicBezTo>
                    <a:pt x="10" y="13"/>
                    <a:pt x="9" y="13"/>
                    <a:pt x="9" y="13"/>
                  </a:cubicBezTo>
                  <a:cubicBezTo>
                    <a:pt x="8" y="14"/>
                    <a:pt x="8" y="14"/>
                    <a:pt x="8" y="14"/>
                  </a:cubicBezTo>
                  <a:cubicBezTo>
                    <a:pt x="8" y="14"/>
                    <a:pt x="8" y="14"/>
                    <a:pt x="8" y="14"/>
                  </a:cubicBezTo>
                  <a:cubicBezTo>
                    <a:pt x="7" y="15"/>
                    <a:pt x="6" y="16"/>
                    <a:pt x="6" y="17"/>
                  </a:cubicBezTo>
                  <a:cubicBezTo>
                    <a:pt x="5" y="18"/>
                    <a:pt x="4" y="20"/>
                    <a:pt x="3" y="21"/>
                  </a:cubicBezTo>
                  <a:cubicBezTo>
                    <a:pt x="2" y="22"/>
                    <a:pt x="2" y="23"/>
                    <a:pt x="1" y="24"/>
                  </a:cubicBezTo>
                  <a:cubicBezTo>
                    <a:pt x="1" y="25"/>
                    <a:pt x="1" y="25"/>
                    <a:pt x="0" y="26"/>
                  </a:cubicBezTo>
                  <a:cubicBezTo>
                    <a:pt x="1" y="25"/>
                    <a:pt x="1" y="25"/>
                    <a:pt x="2" y="24"/>
                  </a:cubicBezTo>
                  <a:cubicBezTo>
                    <a:pt x="2" y="23"/>
                    <a:pt x="3" y="22"/>
                    <a:pt x="3" y="22"/>
                  </a:cubicBezTo>
                  <a:cubicBezTo>
                    <a:pt x="5" y="20"/>
                    <a:pt x="6" y="19"/>
                    <a:pt x="7" y="17"/>
                  </a:cubicBezTo>
                  <a:cubicBezTo>
                    <a:pt x="8" y="17"/>
                    <a:pt x="8" y="16"/>
                    <a:pt x="9" y="16"/>
                  </a:cubicBezTo>
                  <a:cubicBezTo>
                    <a:pt x="9" y="15"/>
                    <a:pt x="9" y="15"/>
                    <a:pt x="9" y="15"/>
                  </a:cubicBezTo>
                  <a:cubicBezTo>
                    <a:pt x="10" y="15"/>
                    <a:pt x="10" y="15"/>
                    <a:pt x="10" y="15"/>
                  </a:cubicBezTo>
                  <a:cubicBezTo>
                    <a:pt x="10" y="15"/>
                    <a:pt x="11" y="14"/>
                    <a:pt x="11" y="14"/>
                  </a:cubicBezTo>
                  <a:cubicBezTo>
                    <a:pt x="11" y="14"/>
                    <a:pt x="12" y="13"/>
                    <a:pt x="12" y="13"/>
                  </a:cubicBezTo>
                  <a:cubicBezTo>
                    <a:pt x="12" y="14"/>
                    <a:pt x="12" y="14"/>
                    <a:pt x="12" y="15"/>
                  </a:cubicBezTo>
                  <a:cubicBezTo>
                    <a:pt x="11" y="23"/>
                    <a:pt x="11" y="23"/>
                    <a:pt x="11" y="23"/>
                  </a:cubicBezTo>
                  <a:cubicBezTo>
                    <a:pt x="10" y="26"/>
                    <a:pt x="10" y="29"/>
                    <a:pt x="9" y="32"/>
                  </a:cubicBezTo>
                  <a:cubicBezTo>
                    <a:pt x="9" y="34"/>
                    <a:pt x="9" y="34"/>
                    <a:pt x="9" y="34"/>
                  </a:cubicBezTo>
                  <a:cubicBezTo>
                    <a:pt x="9" y="35"/>
                    <a:pt x="9" y="36"/>
                    <a:pt x="8" y="36"/>
                  </a:cubicBezTo>
                  <a:cubicBezTo>
                    <a:pt x="8" y="38"/>
                    <a:pt x="7" y="39"/>
                    <a:pt x="7" y="41"/>
                  </a:cubicBezTo>
                  <a:cubicBezTo>
                    <a:pt x="6" y="42"/>
                    <a:pt x="6" y="43"/>
                    <a:pt x="5" y="44"/>
                  </a:cubicBezTo>
                  <a:cubicBezTo>
                    <a:pt x="4" y="46"/>
                    <a:pt x="3" y="47"/>
                    <a:pt x="2" y="48"/>
                  </a:cubicBezTo>
                  <a:cubicBezTo>
                    <a:pt x="5" y="46"/>
                    <a:pt x="6" y="44"/>
                    <a:pt x="8" y="41"/>
                  </a:cubicBezTo>
                  <a:cubicBezTo>
                    <a:pt x="8" y="39"/>
                    <a:pt x="9" y="38"/>
                    <a:pt x="9" y="37"/>
                  </a:cubicBezTo>
                  <a:close/>
                  <a:moveTo>
                    <a:pt x="20" y="46"/>
                  </a:moveTo>
                  <a:cubicBezTo>
                    <a:pt x="20" y="46"/>
                    <a:pt x="20" y="46"/>
                    <a:pt x="20" y="46"/>
                  </a:cubicBezTo>
                  <a:cubicBezTo>
                    <a:pt x="20" y="47"/>
                    <a:pt x="20" y="47"/>
                    <a:pt x="20" y="47"/>
                  </a:cubicBezTo>
                  <a:cubicBezTo>
                    <a:pt x="20" y="46"/>
                    <a:pt x="20" y="46"/>
                    <a:pt x="20" y="4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2377"/>
            <p:cNvSpPr>
              <a:spLocks/>
            </p:cNvSpPr>
            <p:nvPr/>
          </p:nvSpPr>
          <p:spPr bwMode="auto">
            <a:xfrm>
              <a:off x="8418492" y="1974858"/>
              <a:ext cx="200026" cy="150814"/>
            </a:xfrm>
            <a:custGeom>
              <a:avLst/>
              <a:gdLst>
                <a:gd name="T0" fmla="*/ 22 w 53"/>
                <a:gd name="T1" fmla="*/ 4 h 40"/>
                <a:gd name="T2" fmla="*/ 11 w 53"/>
                <a:gd name="T3" fmla="*/ 19 h 40"/>
                <a:gd name="T4" fmla="*/ 4 w 53"/>
                <a:gd name="T5" fmla="*/ 33 h 40"/>
                <a:gd name="T6" fmla="*/ 0 w 53"/>
                <a:gd name="T7" fmla="*/ 36 h 40"/>
                <a:gd name="T8" fmla="*/ 9 w 53"/>
                <a:gd name="T9" fmla="*/ 37 h 40"/>
                <a:gd name="T10" fmla="*/ 19 w 53"/>
                <a:gd name="T11" fmla="*/ 39 h 40"/>
                <a:gd name="T12" fmla="*/ 43 w 53"/>
                <a:gd name="T13" fmla="*/ 33 h 40"/>
                <a:gd name="T14" fmla="*/ 49 w 53"/>
                <a:gd name="T15" fmla="*/ 21 h 40"/>
                <a:gd name="T16" fmla="*/ 45 w 53"/>
                <a:gd name="T17" fmla="*/ 9 h 40"/>
                <a:gd name="T18" fmla="*/ 53 w 53"/>
                <a:gd name="T19" fmla="*/ 7 h 40"/>
                <a:gd name="T20" fmla="*/ 53 w 53"/>
                <a:gd name="T21" fmla="*/ 5 h 40"/>
                <a:gd name="T22" fmla="*/ 45 w 53"/>
                <a:gd name="T23" fmla="*/ 9 h 40"/>
                <a:gd name="T24" fmla="*/ 43 w 53"/>
                <a:gd name="T25" fmla="*/ 6 h 40"/>
                <a:gd name="T26" fmla="*/ 22 w 53"/>
                <a:gd name="T2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40">
                  <a:moveTo>
                    <a:pt x="22" y="4"/>
                  </a:moveTo>
                  <a:cubicBezTo>
                    <a:pt x="17" y="7"/>
                    <a:pt x="14" y="13"/>
                    <a:pt x="11" y="19"/>
                  </a:cubicBezTo>
                  <a:cubicBezTo>
                    <a:pt x="10" y="23"/>
                    <a:pt x="8" y="30"/>
                    <a:pt x="4" y="33"/>
                  </a:cubicBezTo>
                  <a:cubicBezTo>
                    <a:pt x="3" y="34"/>
                    <a:pt x="1" y="35"/>
                    <a:pt x="0" y="36"/>
                  </a:cubicBezTo>
                  <a:cubicBezTo>
                    <a:pt x="2" y="36"/>
                    <a:pt x="6" y="36"/>
                    <a:pt x="9" y="37"/>
                  </a:cubicBezTo>
                  <a:cubicBezTo>
                    <a:pt x="13" y="38"/>
                    <a:pt x="17" y="38"/>
                    <a:pt x="19" y="39"/>
                  </a:cubicBezTo>
                  <a:cubicBezTo>
                    <a:pt x="28" y="40"/>
                    <a:pt x="37" y="39"/>
                    <a:pt x="43" y="33"/>
                  </a:cubicBezTo>
                  <a:cubicBezTo>
                    <a:pt x="47" y="29"/>
                    <a:pt x="48" y="25"/>
                    <a:pt x="49" y="21"/>
                  </a:cubicBezTo>
                  <a:cubicBezTo>
                    <a:pt x="49" y="17"/>
                    <a:pt x="48" y="13"/>
                    <a:pt x="45" y="9"/>
                  </a:cubicBezTo>
                  <a:cubicBezTo>
                    <a:pt x="47" y="8"/>
                    <a:pt x="50" y="7"/>
                    <a:pt x="53" y="7"/>
                  </a:cubicBezTo>
                  <a:cubicBezTo>
                    <a:pt x="53" y="5"/>
                    <a:pt x="53" y="5"/>
                    <a:pt x="53" y="5"/>
                  </a:cubicBezTo>
                  <a:cubicBezTo>
                    <a:pt x="51" y="6"/>
                    <a:pt x="48" y="7"/>
                    <a:pt x="45" y="9"/>
                  </a:cubicBezTo>
                  <a:cubicBezTo>
                    <a:pt x="44" y="8"/>
                    <a:pt x="43" y="7"/>
                    <a:pt x="43" y="6"/>
                  </a:cubicBezTo>
                  <a:cubicBezTo>
                    <a:pt x="37" y="1"/>
                    <a:pt x="28" y="0"/>
                    <a:pt x="22" y="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2378"/>
            <p:cNvSpPr>
              <a:spLocks/>
            </p:cNvSpPr>
            <p:nvPr/>
          </p:nvSpPr>
          <p:spPr bwMode="auto">
            <a:xfrm>
              <a:off x="8801082" y="1727206"/>
              <a:ext cx="376240" cy="247652"/>
            </a:xfrm>
            <a:custGeom>
              <a:avLst/>
              <a:gdLst>
                <a:gd name="T0" fmla="*/ 47 w 100"/>
                <a:gd name="T1" fmla="*/ 3 h 66"/>
                <a:gd name="T2" fmla="*/ 26 w 100"/>
                <a:gd name="T3" fmla="*/ 25 h 66"/>
                <a:gd name="T4" fmla="*/ 20 w 100"/>
                <a:gd name="T5" fmla="*/ 37 h 66"/>
                <a:gd name="T6" fmla="*/ 8 w 100"/>
                <a:gd name="T7" fmla="*/ 45 h 66"/>
                <a:gd name="T8" fmla="*/ 4 w 100"/>
                <a:gd name="T9" fmla="*/ 46 h 66"/>
                <a:gd name="T10" fmla="*/ 2 w 100"/>
                <a:gd name="T11" fmla="*/ 47 h 66"/>
                <a:gd name="T12" fmla="*/ 1 w 100"/>
                <a:gd name="T13" fmla="*/ 47 h 66"/>
                <a:gd name="T14" fmla="*/ 0 w 100"/>
                <a:gd name="T15" fmla="*/ 47 h 66"/>
                <a:gd name="T16" fmla="*/ 0 w 100"/>
                <a:gd name="T17" fmla="*/ 46 h 66"/>
                <a:gd name="T18" fmla="*/ 1 w 100"/>
                <a:gd name="T19" fmla="*/ 48 h 66"/>
                <a:gd name="T20" fmla="*/ 3 w 100"/>
                <a:gd name="T21" fmla="*/ 49 h 66"/>
                <a:gd name="T22" fmla="*/ 7 w 100"/>
                <a:gd name="T23" fmla="*/ 51 h 66"/>
                <a:gd name="T24" fmla="*/ 17 w 100"/>
                <a:gd name="T25" fmla="*/ 55 h 66"/>
                <a:gd name="T26" fmla="*/ 34 w 100"/>
                <a:gd name="T27" fmla="*/ 61 h 66"/>
                <a:gd name="T28" fmla="*/ 77 w 100"/>
                <a:gd name="T29" fmla="*/ 57 h 66"/>
                <a:gd name="T30" fmla="*/ 89 w 100"/>
                <a:gd name="T31" fmla="*/ 38 h 66"/>
                <a:gd name="T32" fmla="*/ 85 w 100"/>
                <a:gd name="T33" fmla="*/ 17 h 66"/>
                <a:gd name="T34" fmla="*/ 100 w 100"/>
                <a:gd name="T35" fmla="*/ 14 h 66"/>
                <a:gd name="T36" fmla="*/ 99 w 100"/>
                <a:gd name="T37" fmla="*/ 12 h 66"/>
                <a:gd name="T38" fmla="*/ 84 w 100"/>
                <a:gd name="T39" fmla="*/ 16 h 66"/>
                <a:gd name="T40" fmla="*/ 81 w 100"/>
                <a:gd name="T41" fmla="*/ 12 h 66"/>
                <a:gd name="T42" fmla="*/ 65 w 100"/>
                <a:gd name="T43" fmla="*/ 2 h 66"/>
                <a:gd name="T44" fmla="*/ 47 w 100"/>
                <a:gd name="T45"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 h="66">
                  <a:moveTo>
                    <a:pt x="47" y="3"/>
                  </a:moveTo>
                  <a:cubicBezTo>
                    <a:pt x="38" y="7"/>
                    <a:pt x="31" y="16"/>
                    <a:pt x="26" y="25"/>
                  </a:cubicBezTo>
                  <a:cubicBezTo>
                    <a:pt x="24" y="29"/>
                    <a:pt x="22" y="33"/>
                    <a:pt x="20" y="37"/>
                  </a:cubicBezTo>
                  <a:cubicBezTo>
                    <a:pt x="17" y="41"/>
                    <a:pt x="13" y="45"/>
                    <a:pt x="8" y="45"/>
                  </a:cubicBezTo>
                  <a:cubicBezTo>
                    <a:pt x="6" y="46"/>
                    <a:pt x="5" y="46"/>
                    <a:pt x="4" y="46"/>
                  </a:cubicBezTo>
                  <a:cubicBezTo>
                    <a:pt x="3" y="47"/>
                    <a:pt x="2" y="47"/>
                    <a:pt x="2" y="47"/>
                  </a:cubicBezTo>
                  <a:cubicBezTo>
                    <a:pt x="1" y="47"/>
                    <a:pt x="1" y="47"/>
                    <a:pt x="1" y="47"/>
                  </a:cubicBezTo>
                  <a:cubicBezTo>
                    <a:pt x="1" y="47"/>
                    <a:pt x="0" y="47"/>
                    <a:pt x="0" y="47"/>
                  </a:cubicBezTo>
                  <a:cubicBezTo>
                    <a:pt x="0" y="46"/>
                    <a:pt x="0" y="46"/>
                    <a:pt x="0" y="46"/>
                  </a:cubicBezTo>
                  <a:cubicBezTo>
                    <a:pt x="0" y="47"/>
                    <a:pt x="1" y="47"/>
                    <a:pt x="1" y="48"/>
                  </a:cubicBezTo>
                  <a:cubicBezTo>
                    <a:pt x="3" y="49"/>
                    <a:pt x="3" y="49"/>
                    <a:pt x="3" y="49"/>
                  </a:cubicBezTo>
                  <a:cubicBezTo>
                    <a:pt x="4" y="49"/>
                    <a:pt x="5" y="50"/>
                    <a:pt x="7" y="51"/>
                  </a:cubicBezTo>
                  <a:cubicBezTo>
                    <a:pt x="10" y="52"/>
                    <a:pt x="13" y="54"/>
                    <a:pt x="17" y="55"/>
                  </a:cubicBezTo>
                  <a:cubicBezTo>
                    <a:pt x="24" y="58"/>
                    <a:pt x="30" y="60"/>
                    <a:pt x="34" y="61"/>
                  </a:cubicBezTo>
                  <a:cubicBezTo>
                    <a:pt x="50" y="65"/>
                    <a:pt x="65" y="66"/>
                    <a:pt x="77" y="57"/>
                  </a:cubicBezTo>
                  <a:cubicBezTo>
                    <a:pt x="84" y="52"/>
                    <a:pt x="88" y="45"/>
                    <a:pt x="89" y="38"/>
                  </a:cubicBezTo>
                  <a:cubicBezTo>
                    <a:pt x="90" y="31"/>
                    <a:pt x="88" y="24"/>
                    <a:pt x="85" y="17"/>
                  </a:cubicBezTo>
                  <a:cubicBezTo>
                    <a:pt x="89" y="15"/>
                    <a:pt x="94" y="14"/>
                    <a:pt x="100" y="14"/>
                  </a:cubicBezTo>
                  <a:cubicBezTo>
                    <a:pt x="99" y="14"/>
                    <a:pt x="99" y="13"/>
                    <a:pt x="99" y="12"/>
                  </a:cubicBezTo>
                  <a:cubicBezTo>
                    <a:pt x="96" y="12"/>
                    <a:pt x="90" y="14"/>
                    <a:pt x="84" y="16"/>
                  </a:cubicBezTo>
                  <a:cubicBezTo>
                    <a:pt x="83" y="15"/>
                    <a:pt x="82" y="13"/>
                    <a:pt x="81" y="12"/>
                  </a:cubicBezTo>
                  <a:cubicBezTo>
                    <a:pt x="77" y="6"/>
                    <a:pt x="71" y="3"/>
                    <a:pt x="65" y="2"/>
                  </a:cubicBezTo>
                  <a:cubicBezTo>
                    <a:pt x="59" y="0"/>
                    <a:pt x="53" y="1"/>
                    <a:pt x="47" y="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2379"/>
            <p:cNvSpPr>
              <a:spLocks/>
            </p:cNvSpPr>
            <p:nvPr/>
          </p:nvSpPr>
          <p:spPr bwMode="auto">
            <a:xfrm>
              <a:off x="8756632" y="1900245"/>
              <a:ext cx="274639" cy="176214"/>
            </a:xfrm>
            <a:custGeom>
              <a:avLst/>
              <a:gdLst>
                <a:gd name="T0" fmla="*/ 39 w 73"/>
                <a:gd name="T1" fmla="*/ 0 h 47"/>
                <a:gd name="T2" fmla="*/ 21 w 73"/>
                <a:gd name="T3" fmla="*/ 12 h 47"/>
                <a:gd name="T4" fmla="*/ 6 w 73"/>
                <a:gd name="T5" fmla="*/ 25 h 47"/>
                <a:gd name="T6" fmla="*/ 0 w 73"/>
                <a:gd name="T7" fmla="*/ 27 h 47"/>
                <a:gd name="T8" fmla="*/ 10 w 73"/>
                <a:gd name="T9" fmla="*/ 32 h 47"/>
                <a:gd name="T10" fmla="*/ 21 w 73"/>
                <a:gd name="T11" fmla="*/ 39 h 47"/>
                <a:gd name="T12" fmla="*/ 51 w 73"/>
                <a:gd name="T13" fmla="*/ 42 h 47"/>
                <a:gd name="T14" fmla="*/ 62 w 73"/>
                <a:gd name="T15" fmla="*/ 31 h 47"/>
                <a:gd name="T16" fmla="*/ 63 w 73"/>
                <a:gd name="T17" fmla="*/ 16 h 47"/>
                <a:gd name="T18" fmla="*/ 73 w 73"/>
                <a:gd name="T19" fmla="*/ 16 h 47"/>
                <a:gd name="T20" fmla="*/ 73 w 73"/>
                <a:gd name="T21" fmla="*/ 15 h 47"/>
                <a:gd name="T22" fmla="*/ 62 w 73"/>
                <a:gd name="T23" fmla="*/ 15 h 47"/>
                <a:gd name="T24" fmla="*/ 61 w 73"/>
                <a:gd name="T25" fmla="*/ 12 h 47"/>
                <a:gd name="T26" fmla="*/ 52 w 73"/>
                <a:gd name="T27" fmla="*/ 2 h 47"/>
                <a:gd name="T28" fmla="*/ 39 w 73"/>
                <a:gd name="T2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47">
                  <a:moveTo>
                    <a:pt x="39" y="0"/>
                  </a:moveTo>
                  <a:cubicBezTo>
                    <a:pt x="31" y="2"/>
                    <a:pt x="26" y="7"/>
                    <a:pt x="21" y="12"/>
                  </a:cubicBezTo>
                  <a:cubicBezTo>
                    <a:pt x="17" y="17"/>
                    <a:pt x="12" y="24"/>
                    <a:pt x="6" y="25"/>
                  </a:cubicBezTo>
                  <a:cubicBezTo>
                    <a:pt x="4" y="26"/>
                    <a:pt x="2" y="26"/>
                    <a:pt x="0" y="27"/>
                  </a:cubicBezTo>
                  <a:cubicBezTo>
                    <a:pt x="3" y="27"/>
                    <a:pt x="7" y="30"/>
                    <a:pt x="10" y="32"/>
                  </a:cubicBezTo>
                  <a:cubicBezTo>
                    <a:pt x="14" y="35"/>
                    <a:pt x="18" y="37"/>
                    <a:pt x="21" y="39"/>
                  </a:cubicBezTo>
                  <a:cubicBezTo>
                    <a:pt x="31" y="44"/>
                    <a:pt x="42" y="47"/>
                    <a:pt x="51" y="42"/>
                  </a:cubicBezTo>
                  <a:cubicBezTo>
                    <a:pt x="57" y="39"/>
                    <a:pt x="60" y="36"/>
                    <a:pt x="62" y="31"/>
                  </a:cubicBezTo>
                  <a:cubicBezTo>
                    <a:pt x="64" y="26"/>
                    <a:pt x="64" y="21"/>
                    <a:pt x="63" y="16"/>
                  </a:cubicBezTo>
                  <a:cubicBezTo>
                    <a:pt x="66" y="15"/>
                    <a:pt x="70" y="15"/>
                    <a:pt x="73" y="16"/>
                  </a:cubicBezTo>
                  <a:cubicBezTo>
                    <a:pt x="73" y="15"/>
                    <a:pt x="73" y="15"/>
                    <a:pt x="73" y="15"/>
                  </a:cubicBezTo>
                  <a:cubicBezTo>
                    <a:pt x="71" y="14"/>
                    <a:pt x="67" y="14"/>
                    <a:pt x="62" y="15"/>
                  </a:cubicBezTo>
                  <a:cubicBezTo>
                    <a:pt x="62" y="14"/>
                    <a:pt x="62" y="13"/>
                    <a:pt x="61" y="12"/>
                  </a:cubicBezTo>
                  <a:cubicBezTo>
                    <a:pt x="59" y="7"/>
                    <a:pt x="56" y="4"/>
                    <a:pt x="52" y="2"/>
                  </a:cubicBezTo>
                  <a:cubicBezTo>
                    <a:pt x="47" y="0"/>
                    <a:pt x="43" y="0"/>
                    <a:pt x="39" y="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2380"/>
            <p:cNvSpPr>
              <a:spLocks/>
            </p:cNvSpPr>
            <p:nvPr/>
          </p:nvSpPr>
          <p:spPr bwMode="auto">
            <a:xfrm>
              <a:off x="8701069" y="2120909"/>
              <a:ext cx="201614" cy="320677"/>
            </a:xfrm>
            <a:custGeom>
              <a:avLst/>
              <a:gdLst>
                <a:gd name="T0" fmla="*/ 3 w 54"/>
                <a:gd name="T1" fmla="*/ 28 h 85"/>
                <a:gd name="T2" fmla="*/ 7 w 54"/>
                <a:gd name="T3" fmla="*/ 57 h 85"/>
                <a:gd name="T4" fmla="*/ 19 w 54"/>
                <a:gd name="T5" fmla="*/ 78 h 85"/>
                <a:gd name="T6" fmla="*/ 21 w 54"/>
                <a:gd name="T7" fmla="*/ 85 h 85"/>
                <a:gd name="T8" fmla="*/ 37 w 54"/>
                <a:gd name="T9" fmla="*/ 67 h 85"/>
                <a:gd name="T10" fmla="*/ 49 w 54"/>
                <a:gd name="T11" fmla="*/ 55 h 85"/>
                <a:gd name="T12" fmla="*/ 54 w 54"/>
                <a:gd name="T13" fmla="*/ 41 h 85"/>
                <a:gd name="T14" fmla="*/ 50 w 54"/>
                <a:gd name="T15" fmla="*/ 24 h 85"/>
                <a:gd name="T16" fmla="*/ 37 w 54"/>
                <a:gd name="T17" fmla="*/ 11 h 85"/>
                <a:gd name="T18" fmla="*/ 46 w 54"/>
                <a:gd name="T19" fmla="*/ 2 h 85"/>
                <a:gd name="T20" fmla="*/ 45 w 54"/>
                <a:gd name="T21" fmla="*/ 0 h 85"/>
                <a:gd name="T22" fmla="*/ 36 w 54"/>
                <a:gd name="T23" fmla="*/ 11 h 85"/>
                <a:gd name="T24" fmla="*/ 32 w 54"/>
                <a:gd name="T25" fmla="*/ 10 h 85"/>
                <a:gd name="T26" fmla="*/ 14 w 54"/>
                <a:gd name="T27" fmla="*/ 13 h 85"/>
                <a:gd name="T28" fmla="*/ 3 w 54"/>
                <a:gd name="T29" fmla="*/ 2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85">
                  <a:moveTo>
                    <a:pt x="3" y="28"/>
                  </a:moveTo>
                  <a:cubicBezTo>
                    <a:pt x="0" y="39"/>
                    <a:pt x="2" y="49"/>
                    <a:pt x="7" y="57"/>
                  </a:cubicBezTo>
                  <a:cubicBezTo>
                    <a:pt x="10" y="63"/>
                    <a:pt x="18" y="71"/>
                    <a:pt x="19" y="78"/>
                  </a:cubicBezTo>
                  <a:cubicBezTo>
                    <a:pt x="21" y="85"/>
                    <a:pt x="21" y="85"/>
                    <a:pt x="21" y="85"/>
                  </a:cubicBezTo>
                  <a:cubicBezTo>
                    <a:pt x="21" y="79"/>
                    <a:pt x="33" y="71"/>
                    <a:pt x="37" y="67"/>
                  </a:cubicBezTo>
                  <a:cubicBezTo>
                    <a:pt x="41" y="63"/>
                    <a:pt x="46" y="59"/>
                    <a:pt x="49" y="55"/>
                  </a:cubicBezTo>
                  <a:cubicBezTo>
                    <a:pt x="52" y="51"/>
                    <a:pt x="54" y="47"/>
                    <a:pt x="54" y="41"/>
                  </a:cubicBezTo>
                  <a:cubicBezTo>
                    <a:pt x="54" y="35"/>
                    <a:pt x="53" y="29"/>
                    <a:pt x="50" y="24"/>
                  </a:cubicBezTo>
                  <a:cubicBezTo>
                    <a:pt x="47" y="19"/>
                    <a:pt x="43" y="14"/>
                    <a:pt x="37" y="11"/>
                  </a:cubicBezTo>
                  <a:cubicBezTo>
                    <a:pt x="39" y="7"/>
                    <a:pt x="42" y="4"/>
                    <a:pt x="46" y="2"/>
                  </a:cubicBezTo>
                  <a:cubicBezTo>
                    <a:pt x="45" y="0"/>
                    <a:pt x="45" y="0"/>
                    <a:pt x="45" y="0"/>
                  </a:cubicBezTo>
                  <a:cubicBezTo>
                    <a:pt x="42" y="2"/>
                    <a:pt x="39" y="6"/>
                    <a:pt x="36" y="11"/>
                  </a:cubicBezTo>
                  <a:cubicBezTo>
                    <a:pt x="35" y="10"/>
                    <a:pt x="33" y="10"/>
                    <a:pt x="32" y="10"/>
                  </a:cubicBezTo>
                  <a:cubicBezTo>
                    <a:pt x="26" y="8"/>
                    <a:pt x="20" y="9"/>
                    <a:pt x="14" y="13"/>
                  </a:cubicBezTo>
                  <a:cubicBezTo>
                    <a:pt x="9" y="17"/>
                    <a:pt x="5" y="22"/>
                    <a:pt x="3" y="2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2381"/>
            <p:cNvSpPr>
              <a:spLocks/>
            </p:cNvSpPr>
            <p:nvPr/>
          </p:nvSpPr>
          <p:spPr bwMode="auto">
            <a:xfrm>
              <a:off x="8888395" y="2170122"/>
              <a:ext cx="96838" cy="153989"/>
            </a:xfrm>
            <a:custGeom>
              <a:avLst/>
              <a:gdLst>
                <a:gd name="T0" fmla="*/ 0 w 26"/>
                <a:gd name="T1" fmla="*/ 19 h 41"/>
                <a:gd name="T2" fmla="*/ 6 w 26"/>
                <a:gd name="T3" fmla="*/ 31 h 41"/>
                <a:gd name="T4" fmla="*/ 14 w 26"/>
                <a:gd name="T5" fmla="*/ 38 h 41"/>
                <a:gd name="T6" fmla="*/ 16 w 26"/>
                <a:gd name="T7" fmla="*/ 41 h 41"/>
                <a:gd name="T8" fmla="*/ 21 w 26"/>
                <a:gd name="T9" fmla="*/ 30 h 41"/>
                <a:gd name="T10" fmla="*/ 24 w 26"/>
                <a:gd name="T11" fmla="*/ 17 h 41"/>
                <a:gd name="T12" fmla="*/ 20 w 26"/>
                <a:gd name="T13" fmla="*/ 10 h 41"/>
                <a:gd name="T14" fmla="*/ 13 w 26"/>
                <a:gd name="T15" fmla="*/ 6 h 41"/>
                <a:gd name="T16" fmla="*/ 17 w 26"/>
                <a:gd name="T17" fmla="*/ 0 h 41"/>
                <a:gd name="T18" fmla="*/ 17 w 26"/>
                <a:gd name="T19" fmla="*/ 0 h 41"/>
                <a:gd name="T20" fmla="*/ 14 w 26"/>
                <a:gd name="T21" fmla="*/ 2 h 41"/>
                <a:gd name="T22" fmla="*/ 12 w 26"/>
                <a:gd name="T23" fmla="*/ 6 h 41"/>
                <a:gd name="T24" fmla="*/ 10 w 26"/>
                <a:gd name="T25" fmla="*/ 5 h 41"/>
                <a:gd name="T26" fmla="*/ 3 w 26"/>
                <a:gd name="T27" fmla="*/ 10 h 41"/>
                <a:gd name="T28" fmla="*/ 0 w 26"/>
                <a:gd name="T29"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41">
                  <a:moveTo>
                    <a:pt x="0" y="19"/>
                  </a:moveTo>
                  <a:cubicBezTo>
                    <a:pt x="0" y="24"/>
                    <a:pt x="3" y="28"/>
                    <a:pt x="6" y="31"/>
                  </a:cubicBezTo>
                  <a:cubicBezTo>
                    <a:pt x="9" y="33"/>
                    <a:pt x="13" y="35"/>
                    <a:pt x="14" y="38"/>
                  </a:cubicBezTo>
                  <a:cubicBezTo>
                    <a:pt x="15" y="39"/>
                    <a:pt x="16" y="40"/>
                    <a:pt x="16" y="41"/>
                  </a:cubicBezTo>
                  <a:cubicBezTo>
                    <a:pt x="16" y="38"/>
                    <a:pt x="19" y="33"/>
                    <a:pt x="21" y="30"/>
                  </a:cubicBezTo>
                  <a:cubicBezTo>
                    <a:pt x="23" y="25"/>
                    <a:pt x="26" y="21"/>
                    <a:pt x="24" y="17"/>
                  </a:cubicBezTo>
                  <a:cubicBezTo>
                    <a:pt x="23" y="14"/>
                    <a:pt x="22" y="12"/>
                    <a:pt x="20" y="10"/>
                  </a:cubicBezTo>
                  <a:cubicBezTo>
                    <a:pt x="18" y="8"/>
                    <a:pt x="16" y="6"/>
                    <a:pt x="13" y="6"/>
                  </a:cubicBezTo>
                  <a:cubicBezTo>
                    <a:pt x="14" y="3"/>
                    <a:pt x="15" y="1"/>
                    <a:pt x="17" y="0"/>
                  </a:cubicBezTo>
                  <a:cubicBezTo>
                    <a:pt x="17" y="0"/>
                    <a:pt x="17" y="0"/>
                    <a:pt x="17" y="0"/>
                  </a:cubicBezTo>
                  <a:cubicBezTo>
                    <a:pt x="16" y="0"/>
                    <a:pt x="15" y="1"/>
                    <a:pt x="14" y="2"/>
                  </a:cubicBezTo>
                  <a:cubicBezTo>
                    <a:pt x="14" y="3"/>
                    <a:pt x="13" y="4"/>
                    <a:pt x="12" y="6"/>
                  </a:cubicBezTo>
                  <a:cubicBezTo>
                    <a:pt x="12" y="5"/>
                    <a:pt x="11" y="5"/>
                    <a:pt x="10" y="5"/>
                  </a:cubicBezTo>
                  <a:cubicBezTo>
                    <a:pt x="7" y="5"/>
                    <a:pt x="5" y="7"/>
                    <a:pt x="3" y="10"/>
                  </a:cubicBezTo>
                  <a:cubicBezTo>
                    <a:pt x="1" y="12"/>
                    <a:pt x="0" y="16"/>
                    <a:pt x="0" y="1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2382"/>
            <p:cNvSpPr>
              <a:spLocks/>
            </p:cNvSpPr>
            <p:nvPr/>
          </p:nvSpPr>
          <p:spPr bwMode="auto">
            <a:xfrm>
              <a:off x="9053496" y="2151072"/>
              <a:ext cx="82550" cy="109538"/>
            </a:xfrm>
            <a:custGeom>
              <a:avLst/>
              <a:gdLst>
                <a:gd name="T0" fmla="*/ 1 w 22"/>
                <a:gd name="T1" fmla="*/ 14 h 29"/>
                <a:gd name="T2" fmla="*/ 6 w 22"/>
                <a:gd name="T3" fmla="*/ 24 h 29"/>
                <a:gd name="T4" fmla="*/ 14 w 22"/>
                <a:gd name="T5" fmla="*/ 28 h 29"/>
                <a:gd name="T6" fmla="*/ 16 w 22"/>
                <a:gd name="T7" fmla="*/ 29 h 29"/>
                <a:gd name="T8" fmla="*/ 16 w 22"/>
                <a:gd name="T9" fmla="*/ 26 h 29"/>
                <a:gd name="T10" fmla="*/ 18 w 22"/>
                <a:gd name="T11" fmla="*/ 22 h 29"/>
                <a:gd name="T12" fmla="*/ 20 w 22"/>
                <a:gd name="T13" fmla="*/ 9 h 29"/>
                <a:gd name="T14" fmla="*/ 14 w 22"/>
                <a:gd name="T15" fmla="*/ 4 h 29"/>
                <a:gd name="T16" fmla="*/ 7 w 22"/>
                <a:gd name="T17" fmla="*/ 4 h 29"/>
                <a:gd name="T18" fmla="*/ 7 w 22"/>
                <a:gd name="T19" fmla="*/ 0 h 29"/>
                <a:gd name="T20" fmla="*/ 6 w 22"/>
                <a:gd name="T21" fmla="*/ 1 h 29"/>
                <a:gd name="T22" fmla="*/ 6 w 22"/>
                <a:gd name="T23" fmla="*/ 2 h 29"/>
                <a:gd name="T24" fmla="*/ 7 w 22"/>
                <a:gd name="T25" fmla="*/ 4 h 29"/>
                <a:gd name="T26" fmla="*/ 6 w 22"/>
                <a:gd name="T27" fmla="*/ 5 h 29"/>
                <a:gd name="T28" fmla="*/ 1 w 22"/>
                <a:gd name="T29" fmla="*/ 9 h 29"/>
                <a:gd name="T30" fmla="*/ 1 w 22"/>
                <a:gd name="T31"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9">
                  <a:moveTo>
                    <a:pt x="1" y="14"/>
                  </a:moveTo>
                  <a:cubicBezTo>
                    <a:pt x="1" y="18"/>
                    <a:pt x="3" y="22"/>
                    <a:pt x="6" y="24"/>
                  </a:cubicBezTo>
                  <a:cubicBezTo>
                    <a:pt x="9" y="25"/>
                    <a:pt x="12" y="27"/>
                    <a:pt x="14" y="28"/>
                  </a:cubicBezTo>
                  <a:cubicBezTo>
                    <a:pt x="15" y="29"/>
                    <a:pt x="15" y="29"/>
                    <a:pt x="16" y="29"/>
                  </a:cubicBezTo>
                  <a:cubicBezTo>
                    <a:pt x="16" y="29"/>
                    <a:pt x="16" y="27"/>
                    <a:pt x="16" y="26"/>
                  </a:cubicBezTo>
                  <a:cubicBezTo>
                    <a:pt x="17" y="25"/>
                    <a:pt x="18" y="23"/>
                    <a:pt x="18" y="22"/>
                  </a:cubicBezTo>
                  <a:cubicBezTo>
                    <a:pt x="20" y="18"/>
                    <a:pt x="22" y="14"/>
                    <a:pt x="20" y="9"/>
                  </a:cubicBezTo>
                  <a:cubicBezTo>
                    <a:pt x="18" y="6"/>
                    <a:pt x="16" y="4"/>
                    <a:pt x="14" y="4"/>
                  </a:cubicBezTo>
                  <a:cubicBezTo>
                    <a:pt x="12" y="3"/>
                    <a:pt x="10" y="3"/>
                    <a:pt x="7" y="4"/>
                  </a:cubicBezTo>
                  <a:cubicBezTo>
                    <a:pt x="7" y="3"/>
                    <a:pt x="7" y="2"/>
                    <a:pt x="7" y="0"/>
                  </a:cubicBezTo>
                  <a:cubicBezTo>
                    <a:pt x="6" y="1"/>
                    <a:pt x="6" y="1"/>
                    <a:pt x="6" y="1"/>
                  </a:cubicBezTo>
                  <a:cubicBezTo>
                    <a:pt x="6" y="1"/>
                    <a:pt x="6" y="2"/>
                    <a:pt x="6" y="2"/>
                  </a:cubicBezTo>
                  <a:cubicBezTo>
                    <a:pt x="7" y="4"/>
                    <a:pt x="7" y="4"/>
                    <a:pt x="7" y="4"/>
                  </a:cubicBezTo>
                  <a:cubicBezTo>
                    <a:pt x="7" y="4"/>
                    <a:pt x="6" y="5"/>
                    <a:pt x="6" y="5"/>
                  </a:cubicBezTo>
                  <a:cubicBezTo>
                    <a:pt x="4" y="6"/>
                    <a:pt x="2" y="7"/>
                    <a:pt x="1" y="9"/>
                  </a:cubicBezTo>
                  <a:cubicBezTo>
                    <a:pt x="1" y="10"/>
                    <a:pt x="0" y="12"/>
                    <a:pt x="1" y="1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2383"/>
            <p:cNvSpPr>
              <a:spLocks/>
            </p:cNvSpPr>
            <p:nvPr/>
          </p:nvSpPr>
          <p:spPr bwMode="auto">
            <a:xfrm>
              <a:off x="9375760" y="1806582"/>
              <a:ext cx="169864" cy="171451"/>
            </a:xfrm>
            <a:custGeom>
              <a:avLst/>
              <a:gdLst>
                <a:gd name="T0" fmla="*/ 7 w 45"/>
                <a:gd name="T1" fmla="*/ 7 h 46"/>
                <a:gd name="T2" fmla="*/ 0 w 45"/>
                <a:gd name="T3" fmla="*/ 26 h 46"/>
                <a:gd name="T4" fmla="*/ 2 w 45"/>
                <a:gd name="T5" fmla="*/ 42 h 46"/>
                <a:gd name="T6" fmla="*/ 3 w 45"/>
                <a:gd name="T7" fmla="*/ 46 h 46"/>
                <a:gd name="T8" fmla="*/ 8 w 45"/>
                <a:gd name="T9" fmla="*/ 42 h 46"/>
                <a:gd name="T10" fmla="*/ 16 w 45"/>
                <a:gd name="T11" fmla="*/ 41 h 46"/>
                <a:gd name="T12" fmla="*/ 35 w 45"/>
                <a:gd name="T13" fmla="*/ 30 h 46"/>
                <a:gd name="T14" fmla="*/ 37 w 45"/>
                <a:gd name="T15" fmla="*/ 17 h 46"/>
                <a:gd name="T16" fmla="*/ 31 w 45"/>
                <a:gd name="T17" fmla="*/ 6 h 46"/>
                <a:gd name="T18" fmla="*/ 35 w 45"/>
                <a:gd name="T19" fmla="*/ 4 h 46"/>
                <a:gd name="T20" fmla="*/ 36 w 45"/>
                <a:gd name="T21" fmla="*/ 3 h 46"/>
                <a:gd name="T22" fmla="*/ 37 w 45"/>
                <a:gd name="T23" fmla="*/ 3 h 46"/>
                <a:gd name="T24" fmla="*/ 38 w 45"/>
                <a:gd name="T25" fmla="*/ 3 h 46"/>
                <a:gd name="T26" fmla="*/ 38 w 45"/>
                <a:gd name="T27" fmla="*/ 3 h 46"/>
                <a:gd name="T28" fmla="*/ 39 w 45"/>
                <a:gd name="T29" fmla="*/ 2 h 46"/>
                <a:gd name="T30" fmla="*/ 40 w 45"/>
                <a:gd name="T31" fmla="*/ 3 h 46"/>
                <a:gd name="T32" fmla="*/ 40 w 45"/>
                <a:gd name="T33" fmla="*/ 3 h 46"/>
                <a:gd name="T34" fmla="*/ 41 w 45"/>
                <a:gd name="T35" fmla="*/ 3 h 46"/>
                <a:gd name="T36" fmla="*/ 43 w 45"/>
                <a:gd name="T37" fmla="*/ 5 h 46"/>
                <a:gd name="T38" fmla="*/ 44 w 45"/>
                <a:gd name="T39" fmla="*/ 7 h 46"/>
                <a:gd name="T40" fmla="*/ 44 w 45"/>
                <a:gd name="T41" fmla="*/ 8 h 46"/>
                <a:gd name="T42" fmla="*/ 44 w 45"/>
                <a:gd name="T43" fmla="*/ 9 h 46"/>
                <a:gd name="T44" fmla="*/ 44 w 45"/>
                <a:gd name="T45" fmla="*/ 10 h 46"/>
                <a:gd name="T46" fmla="*/ 43 w 45"/>
                <a:gd name="T47" fmla="*/ 10 h 46"/>
                <a:gd name="T48" fmla="*/ 43 w 45"/>
                <a:gd name="T49" fmla="*/ 11 h 46"/>
                <a:gd name="T50" fmla="*/ 43 w 45"/>
                <a:gd name="T51" fmla="*/ 11 h 46"/>
                <a:gd name="T52" fmla="*/ 42 w 45"/>
                <a:gd name="T53" fmla="*/ 11 h 46"/>
                <a:gd name="T54" fmla="*/ 42 w 45"/>
                <a:gd name="T55" fmla="*/ 12 h 46"/>
                <a:gd name="T56" fmla="*/ 41 w 45"/>
                <a:gd name="T57" fmla="*/ 12 h 46"/>
                <a:gd name="T58" fmla="*/ 40 w 45"/>
                <a:gd name="T59" fmla="*/ 13 h 46"/>
                <a:gd name="T60" fmla="*/ 41 w 45"/>
                <a:gd name="T61" fmla="*/ 14 h 46"/>
                <a:gd name="T62" fmla="*/ 43 w 45"/>
                <a:gd name="T63" fmla="*/ 13 h 46"/>
                <a:gd name="T64" fmla="*/ 43 w 45"/>
                <a:gd name="T65" fmla="*/ 12 h 46"/>
                <a:gd name="T66" fmla="*/ 44 w 45"/>
                <a:gd name="T67" fmla="*/ 12 h 46"/>
                <a:gd name="T68" fmla="*/ 44 w 45"/>
                <a:gd name="T69" fmla="*/ 11 h 46"/>
                <a:gd name="T70" fmla="*/ 44 w 45"/>
                <a:gd name="T71" fmla="*/ 11 h 46"/>
                <a:gd name="T72" fmla="*/ 44 w 45"/>
                <a:gd name="T73" fmla="*/ 11 h 46"/>
                <a:gd name="T74" fmla="*/ 45 w 45"/>
                <a:gd name="T75" fmla="*/ 10 h 46"/>
                <a:gd name="T76" fmla="*/ 45 w 45"/>
                <a:gd name="T77" fmla="*/ 9 h 46"/>
                <a:gd name="T78" fmla="*/ 45 w 45"/>
                <a:gd name="T79" fmla="*/ 9 h 46"/>
                <a:gd name="T80" fmla="*/ 45 w 45"/>
                <a:gd name="T81" fmla="*/ 9 h 46"/>
                <a:gd name="T82" fmla="*/ 45 w 45"/>
                <a:gd name="T83" fmla="*/ 8 h 46"/>
                <a:gd name="T84" fmla="*/ 45 w 45"/>
                <a:gd name="T85" fmla="*/ 7 h 46"/>
                <a:gd name="T86" fmla="*/ 44 w 45"/>
                <a:gd name="T87" fmla="*/ 4 h 46"/>
                <a:gd name="T88" fmla="*/ 42 w 45"/>
                <a:gd name="T89" fmla="*/ 2 h 46"/>
                <a:gd name="T90" fmla="*/ 41 w 45"/>
                <a:gd name="T91" fmla="*/ 2 h 46"/>
                <a:gd name="T92" fmla="*/ 41 w 45"/>
                <a:gd name="T93" fmla="*/ 2 h 46"/>
                <a:gd name="T94" fmla="*/ 40 w 45"/>
                <a:gd name="T95" fmla="*/ 2 h 46"/>
                <a:gd name="T96" fmla="*/ 40 w 45"/>
                <a:gd name="T97" fmla="*/ 1 h 46"/>
                <a:gd name="T98" fmla="*/ 39 w 45"/>
                <a:gd name="T99" fmla="*/ 1 h 46"/>
                <a:gd name="T100" fmla="*/ 39 w 45"/>
                <a:gd name="T101" fmla="*/ 1 h 46"/>
                <a:gd name="T102" fmla="*/ 38 w 45"/>
                <a:gd name="T103" fmla="*/ 1 h 46"/>
                <a:gd name="T104" fmla="*/ 38 w 45"/>
                <a:gd name="T105" fmla="*/ 1 h 46"/>
                <a:gd name="T106" fmla="*/ 37 w 45"/>
                <a:gd name="T107" fmla="*/ 2 h 46"/>
                <a:gd name="T108" fmla="*/ 37 w 45"/>
                <a:gd name="T109" fmla="*/ 2 h 46"/>
                <a:gd name="T110" fmla="*/ 35 w 45"/>
                <a:gd name="T111" fmla="*/ 3 h 46"/>
                <a:gd name="T112" fmla="*/ 31 w 45"/>
                <a:gd name="T113" fmla="*/ 6 h 46"/>
                <a:gd name="T114" fmla="*/ 28 w 45"/>
                <a:gd name="T115" fmla="*/ 4 h 46"/>
                <a:gd name="T116" fmla="*/ 7 w 45"/>
                <a:gd name="T117"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 h="46">
                  <a:moveTo>
                    <a:pt x="7" y="7"/>
                  </a:moveTo>
                  <a:cubicBezTo>
                    <a:pt x="2" y="12"/>
                    <a:pt x="0" y="19"/>
                    <a:pt x="0" y="26"/>
                  </a:cubicBezTo>
                  <a:cubicBezTo>
                    <a:pt x="1" y="31"/>
                    <a:pt x="3" y="37"/>
                    <a:pt x="2" y="42"/>
                  </a:cubicBezTo>
                  <a:cubicBezTo>
                    <a:pt x="2" y="43"/>
                    <a:pt x="3" y="45"/>
                    <a:pt x="3" y="46"/>
                  </a:cubicBezTo>
                  <a:cubicBezTo>
                    <a:pt x="3" y="44"/>
                    <a:pt x="5" y="43"/>
                    <a:pt x="8" y="42"/>
                  </a:cubicBezTo>
                  <a:cubicBezTo>
                    <a:pt x="11" y="42"/>
                    <a:pt x="14" y="41"/>
                    <a:pt x="16" y="41"/>
                  </a:cubicBezTo>
                  <a:cubicBezTo>
                    <a:pt x="23" y="39"/>
                    <a:pt x="31" y="37"/>
                    <a:pt x="35" y="30"/>
                  </a:cubicBezTo>
                  <a:cubicBezTo>
                    <a:pt x="37" y="25"/>
                    <a:pt x="38" y="21"/>
                    <a:pt x="37" y="17"/>
                  </a:cubicBezTo>
                  <a:cubicBezTo>
                    <a:pt x="36" y="13"/>
                    <a:pt x="34" y="10"/>
                    <a:pt x="31" y="6"/>
                  </a:cubicBezTo>
                  <a:cubicBezTo>
                    <a:pt x="32" y="5"/>
                    <a:pt x="33" y="5"/>
                    <a:pt x="35" y="4"/>
                  </a:cubicBezTo>
                  <a:cubicBezTo>
                    <a:pt x="35" y="4"/>
                    <a:pt x="35" y="3"/>
                    <a:pt x="36" y="3"/>
                  </a:cubicBezTo>
                  <a:cubicBezTo>
                    <a:pt x="37" y="3"/>
                    <a:pt x="37" y="3"/>
                    <a:pt x="37" y="3"/>
                  </a:cubicBezTo>
                  <a:cubicBezTo>
                    <a:pt x="37" y="3"/>
                    <a:pt x="37" y="3"/>
                    <a:pt x="38" y="3"/>
                  </a:cubicBezTo>
                  <a:cubicBezTo>
                    <a:pt x="38" y="3"/>
                    <a:pt x="38" y="3"/>
                    <a:pt x="38" y="3"/>
                  </a:cubicBezTo>
                  <a:cubicBezTo>
                    <a:pt x="38" y="3"/>
                    <a:pt x="38" y="3"/>
                    <a:pt x="39" y="2"/>
                  </a:cubicBezTo>
                  <a:cubicBezTo>
                    <a:pt x="39" y="2"/>
                    <a:pt x="39" y="2"/>
                    <a:pt x="40" y="3"/>
                  </a:cubicBezTo>
                  <a:cubicBezTo>
                    <a:pt x="40" y="3"/>
                    <a:pt x="40" y="3"/>
                    <a:pt x="40" y="3"/>
                  </a:cubicBezTo>
                  <a:cubicBezTo>
                    <a:pt x="40" y="3"/>
                    <a:pt x="40" y="3"/>
                    <a:pt x="41" y="3"/>
                  </a:cubicBezTo>
                  <a:cubicBezTo>
                    <a:pt x="42" y="3"/>
                    <a:pt x="43" y="4"/>
                    <a:pt x="43" y="5"/>
                  </a:cubicBezTo>
                  <a:cubicBezTo>
                    <a:pt x="44" y="5"/>
                    <a:pt x="44" y="6"/>
                    <a:pt x="44" y="7"/>
                  </a:cubicBezTo>
                  <a:cubicBezTo>
                    <a:pt x="44" y="8"/>
                    <a:pt x="44" y="8"/>
                    <a:pt x="44" y="8"/>
                  </a:cubicBezTo>
                  <a:cubicBezTo>
                    <a:pt x="44" y="9"/>
                    <a:pt x="44" y="9"/>
                    <a:pt x="44" y="9"/>
                  </a:cubicBezTo>
                  <a:cubicBezTo>
                    <a:pt x="44" y="9"/>
                    <a:pt x="44" y="9"/>
                    <a:pt x="44" y="10"/>
                  </a:cubicBezTo>
                  <a:cubicBezTo>
                    <a:pt x="43" y="10"/>
                    <a:pt x="43" y="10"/>
                    <a:pt x="43" y="10"/>
                  </a:cubicBezTo>
                  <a:cubicBezTo>
                    <a:pt x="43" y="10"/>
                    <a:pt x="43" y="11"/>
                    <a:pt x="43" y="11"/>
                  </a:cubicBezTo>
                  <a:cubicBezTo>
                    <a:pt x="43" y="11"/>
                    <a:pt x="43" y="11"/>
                    <a:pt x="43" y="11"/>
                  </a:cubicBezTo>
                  <a:cubicBezTo>
                    <a:pt x="42" y="11"/>
                    <a:pt x="42" y="11"/>
                    <a:pt x="42" y="11"/>
                  </a:cubicBezTo>
                  <a:cubicBezTo>
                    <a:pt x="42" y="12"/>
                    <a:pt x="42" y="12"/>
                    <a:pt x="42" y="12"/>
                  </a:cubicBezTo>
                  <a:cubicBezTo>
                    <a:pt x="42" y="12"/>
                    <a:pt x="41" y="12"/>
                    <a:pt x="41" y="12"/>
                  </a:cubicBezTo>
                  <a:cubicBezTo>
                    <a:pt x="41" y="12"/>
                    <a:pt x="41" y="13"/>
                    <a:pt x="40" y="13"/>
                  </a:cubicBezTo>
                  <a:cubicBezTo>
                    <a:pt x="41" y="14"/>
                    <a:pt x="41" y="14"/>
                    <a:pt x="41" y="14"/>
                  </a:cubicBezTo>
                  <a:cubicBezTo>
                    <a:pt x="41" y="14"/>
                    <a:pt x="42" y="13"/>
                    <a:pt x="43" y="13"/>
                  </a:cubicBezTo>
                  <a:cubicBezTo>
                    <a:pt x="43" y="13"/>
                    <a:pt x="43" y="12"/>
                    <a:pt x="43"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5" y="10"/>
                    <a:pt x="45" y="10"/>
                  </a:cubicBezTo>
                  <a:cubicBezTo>
                    <a:pt x="45" y="10"/>
                    <a:pt x="45" y="10"/>
                    <a:pt x="45" y="9"/>
                  </a:cubicBezTo>
                  <a:cubicBezTo>
                    <a:pt x="45" y="9"/>
                    <a:pt x="45" y="9"/>
                    <a:pt x="45" y="9"/>
                  </a:cubicBezTo>
                  <a:cubicBezTo>
                    <a:pt x="45" y="9"/>
                    <a:pt x="45" y="9"/>
                    <a:pt x="45" y="9"/>
                  </a:cubicBezTo>
                  <a:cubicBezTo>
                    <a:pt x="45" y="8"/>
                    <a:pt x="45" y="8"/>
                    <a:pt x="45" y="8"/>
                  </a:cubicBezTo>
                  <a:cubicBezTo>
                    <a:pt x="45" y="8"/>
                    <a:pt x="45" y="8"/>
                    <a:pt x="45" y="7"/>
                  </a:cubicBezTo>
                  <a:cubicBezTo>
                    <a:pt x="45" y="6"/>
                    <a:pt x="45" y="5"/>
                    <a:pt x="44" y="4"/>
                  </a:cubicBezTo>
                  <a:cubicBezTo>
                    <a:pt x="44" y="3"/>
                    <a:pt x="43" y="2"/>
                    <a:pt x="42" y="2"/>
                  </a:cubicBezTo>
                  <a:cubicBezTo>
                    <a:pt x="41" y="2"/>
                    <a:pt x="41" y="2"/>
                    <a:pt x="41" y="2"/>
                  </a:cubicBezTo>
                  <a:cubicBezTo>
                    <a:pt x="41" y="2"/>
                    <a:pt x="41" y="2"/>
                    <a:pt x="41" y="2"/>
                  </a:cubicBezTo>
                  <a:cubicBezTo>
                    <a:pt x="40" y="2"/>
                    <a:pt x="40" y="2"/>
                    <a:pt x="40" y="2"/>
                  </a:cubicBezTo>
                  <a:cubicBezTo>
                    <a:pt x="40" y="1"/>
                    <a:pt x="40" y="1"/>
                    <a:pt x="40" y="1"/>
                  </a:cubicBezTo>
                  <a:cubicBezTo>
                    <a:pt x="40" y="1"/>
                    <a:pt x="39" y="1"/>
                    <a:pt x="39" y="1"/>
                  </a:cubicBezTo>
                  <a:cubicBezTo>
                    <a:pt x="39" y="1"/>
                    <a:pt x="39" y="1"/>
                    <a:pt x="39" y="1"/>
                  </a:cubicBezTo>
                  <a:cubicBezTo>
                    <a:pt x="38" y="1"/>
                    <a:pt x="38" y="1"/>
                    <a:pt x="38" y="1"/>
                  </a:cubicBezTo>
                  <a:cubicBezTo>
                    <a:pt x="38" y="1"/>
                    <a:pt x="38" y="1"/>
                    <a:pt x="38" y="1"/>
                  </a:cubicBezTo>
                  <a:cubicBezTo>
                    <a:pt x="37" y="2"/>
                    <a:pt x="37" y="2"/>
                    <a:pt x="37" y="2"/>
                  </a:cubicBezTo>
                  <a:cubicBezTo>
                    <a:pt x="37" y="2"/>
                    <a:pt x="37" y="2"/>
                    <a:pt x="37" y="2"/>
                  </a:cubicBezTo>
                  <a:cubicBezTo>
                    <a:pt x="36" y="2"/>
                    <a:pt x="35" y="2"/>
                    <a:pt x="35" y="3"/>
                  </a:cubicBezTo>
                  <a:cubicBezTo>
                    <a:pt x="33" y="4"/>
                    <a:pt x="32" y="5"/>
                    <a:pt x="31" y="6"/>
                  </a:cubicBezTo>
                  <a:cubicBezTo>
                    <a:pt x="30" y="5"/>
                    <a:pt x="29" y="5"/>
                    <a:pt x="28" y="4"/>
                  </a:cubicBezTo>
                  <a:cubicBezTo>
                    <a:pt x="22" y="0"/>
                    <a:pt x="12" y="1"/>
                    <a:pt x="7" y="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2384"/>
            <p:cNvSpPr>
              <a:spLocks/>
            </p:cNvSpPr>
            <p:nvPr/>
          </p:nvSpPr>
          <p:spPr bwMode="auto">
            <a:xfrm>
              <a:off x="9421798" y="1873257"/>
              <a:ext cx="161926" cy="225427"/>
            </a:xfrm>
            <a:custGeom>
              <a:avLst/>
              <a:gdLst>
                <a:gd name="T0" fmla="*/ 4 w 43"/>
                <a:gd name="T1" fmla="*/ 15 h 60"/>
                <a:gd name="T2" fmla="*/ 2 w 43"/>
                <a:gd name="T3" fmla="*/ 39 h 60"/>
                <a:gd name="T4" fmla="*/ 9 w 43"/>
                <a:gd name="T5" fmla="*/ 56 h 60"/>
                <a:gd name="T6" fmla="*/ 12 w 43"/>
                <a:gd name="T7" fmla="*/ 60 h 60"/>
                <a:gd name="T8" fmla="*/ 16 w 43"/>
                <a:gd name="T9" fmla="*/ 55 h 60"/>
                <a:gd name="T10" fmla="*/ 24 w 43"/>
                <a:gd name="T11" fmla="*/ 50 h 60"/>
                <a:gd name="T12" fmla="*/ 41 w 43"/>
                <a:gd name="T13" fmla="*/ 33 h 60"/>
                <a:gd name="T14" fmla="*/ 41 w 43"/>
                <a:gd name="T15" fmla="*/ 19 h 60"/>
                <a:gd name="T16" fmla="*/ 32 w 43"/>
                <a:gd name="T17" fmla="*/ 8 h 60"/>
                <a:gd name="T18" fmla="*/ 40 w 43"/>
                <a:gd name="T19" fmla="*/ 1 h 60"/>
                <a:gd name="T20" fmla="*/ 39 w 43"/>
                <a:gd name="T21" fmla="*/ 0 h 60"/>
                <a:gd name="T22" fmla="*/ 31 w 43"/>
                <a:gd name="T23" fmla="*/ 8 h 60"/>
                <a:gd name="T24" fmla="*/ 28 w 43"/>
                <a:gd name="T25" fmla="*/ 6 h 60"/>
                <a:gd name="T26" fmla="*/ 4 w 43"/>
                <a:gd name="T27"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60">
                  <a:moveTo>
                    <a:pt x="4" y="15"/>
                  </a:moveTo>
                  <a:cubicBezTo>
                    <a:pt x="0" y="23"/>
                    <a:pt x="0" y="31"/>
                    <a:pt x="2" y="39"/>
                  </a:cubicBezTo>
                  <a:cubicBezTo>
                    <a:pt x="4" y="44"/>
                    <a:pt x="9" y="51"/>
                    <a:pt x="9" y="56"/>
                  </a:cubicBezTo>
                  <a:cubicBezTo>
                    <a:pt x="10" y="57"/>
                    <a:pt x="11" y="59"/>
                    <a:pt x="12" y="60"/>
                  </a:cubicBezTo>
                  <a:cubicBezTo>
                    <a:pt x="12" y="58"/>
                    <a:pt x="14" y="56"/>
                    <a:pt x="16" y="55"/>
                  </a:cubicBezTo>
                  <a:cubicBezTo>
                    <a:pt x="19" y="53"/>
                    <a:pt x="22" y="51"/>
                    <a:pt x="24" y="50"/>
                  </a:cubicBezTo>
                  <a:cubicBezTo>
                    <a:pt x="32" y="46"/>
                    <a:pt x="39" y="42"/>
                    <a:pt x="41" y="33"/>
                  </a:cubicBezTo>
                  <a:cubicBezTo>
                    <a:pt x="43" y="28"/>
                    <a:pt x="43" y="23"/>
                    <a:pt x="41" y="19"/>
                  </a:cubicBezTo>
                  <a:cubicBezTo>
                    <a:pt x="39" y="15"/>
                    <a:pt x="36" y="11"/>
                    <a:pt x="32" y="8"/>
                  </a:cubicBezTo>
                  <a:cubicBezTo>
                    <a:pt x="34" y="5"/>
                    <a:pt x="37" y="3"/>
                    <a:pt x="40" y="1"/>
                  </a:cubicBezTo>
                  <a:cubicBezTo>
                    <a:pt x="39" y="0"/>
                    <a:pt x="39" y="0"/>
                    <a:pt x="39" y="0"/>
                  </a:cubicBezTo>
                  <a:cubicBezTo>
                    <a:pt x="37" y="1"/>
                    <a:pt x="34" y="4"/>
                    <a:pt x="31" y="8"/>
                  </a:cubicBezTo>
                  <a:cubicBezTo>
                    <a:pt x="30" y="7"/>
                    <a:pt x="29" y="6"/>
                    <a:pt x="28" y="6"/>
                  </a:cubicBezTo>
                  <a:cubicBezTo>
                    <a:pt x="20" y="2"/>
                    <a:pt x="9" y="7"/>
                    <a:pt x="4" y="15"/>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2385"/>
            <p:cNvSpPr>
              <a:spLocks/>
            </p:cNvSpPr>
            <p:nvPr/>
          </p:nvSpPr>
          <p:spPr bwMode="auto">
            <a:xfrm>
              <a:off x="9872651" y="1644656"/>
              <a:ext cx="130176" cy="198439"/>
            </a:xfrm>
            <a:custGeom>
              <a:avLst/>
              <a:gdLst>
                <a:gd name="T0" fmla="*/ 32 w 35"/>
                <a:gd name="T1" fmla="*/ 37 h 53"/>
                <a:gd name="T2" fmla="*/ 31 w 35"/>
                <a:gd name="T3" fmla="*/ 19 h 53"/>
                <a:gd name="T4" fmla="*/ 26 w 35"/>
                <a:gd name="T5" fmla="*/ 4 h 53"/>
                <a:gd name="T6" fmla="*/ 26 w 35"/>
                <a:gd name="T7" fmla="*/ 0 h 53"/>
                <a:gd name="T8" fmla="*/ 20 w 35"/>
                <a:gd name="T9" fmla="*/ 6 h 53"/>
                <a:gd name="T10" fmla="*/ 13 w 35"/>
                <a:gd name="T11" fmla="*/ 10 h 53"/>
                <a:gd name="T12" fmla="*/ 4 w 35"/>
                <a:gd name="T13" fmla="*/ 18 h 53"/>
                <a:gd name="T14" fmla="*/ 0 w 35"/>
                <a:gd name="T15" fmla="*/ 26 h 53"/>
                <a:gd name="T16" fmla="*/ 2 w 35"/>
                <a:gd name="T17" fmla="*/ 37 h 53"/>
                <a:gd name="T18" fmla="*/ 9 w 35"/>
                <a:gd name="T19" fmla="*/ 46 h 53"/>
                <a:gd name="T20" fmla="*/ 2 w 35"/>
                <a:gd name="T21" fmla="*/ 52 h 53"/>
                <a:gd name="T22" fmla="*/ 2 w 35"/>
                <a:gd name="T23" fmla="*/ 53 h 53"/>
                <a:gd name="T24" fmla="*/ 10 w 35"/>
                <a:gd name="T25" fmla="*/ 47 h 53"/>
                <a:gd name="T26" fmla="*/ 13 w 35"/>
                <a:gd name="T27" fmla="*/ 48 h 53"/>
                <a:gd name="T28" fmla="*/ 24 w 35"/>
                <a:gd name="T29" fmla="*/ 46 h 53"/>
                <a:gd name="T30" fmla="*/ 32 w 35"/>
                <a:gd name="T31"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53">
                  <a:moveTo>
                    <a:pt x="32" y="37"/>
                  </a:moveTo>
                  <a:cubicBezTo>
                    <a:pt x="35" y="31"/>
                    <a:pt x="33" y="25"/>
                    <a:pt x="31" y="19"/>
                  </a:cubicBezTo>
                  <a:cubicBezTo>
                    <a:pt x="29" y="15"/>
                    <a:pt x="26" y="9"/>
                    <a:pt x="26" y="4"/>
                  </a:cubicBezTo>
                  <a:cubicBezTo>
                    <a:pt x="26" y="3"/>
                    <a:pt x="26" y="1"/>
                    <a:pt x="26" y="0"/>
                  </a:cubicBezTo>
                  <a:cubicBezTo>
                    <a:pt x="25" y="2"/>
                    <a:pt x="23" y="4"/>
                    <a:pt x="20" y="6"/>
                  </a:cubicBezTo>
                  <a:cubicBezTo>
                    <a:pt x="17" y="7"/>
                    <a:pt x="14" y="9"/>
                    <a:pt x="13" y="10"/>
                  </a:cubicBezTo>
                  <a:cubicBezTo>
                    <a:pt x="9" y="13"/>
                    <a:pt x="6" y="15"/>
                    <a:pt x="4" y="18"/>
                  </a:cubicBezTo>
                  <a:cubicBezTo>
                    <a:pt x="2" y="20"/>
                    <a:pt x="0" y="23"/>
                    <a:pt x="0" y="26"/>
                  </a:cubicBezTo>
                  <a:cubicBezTo>
                    <a:pt x="0" y="30"/>
                    <a:pt x="0" y="34"/>
                    <a:pt x="2" y="37"/>
                  </a:cubicBezTo>
                  <a:cubicBezTo>
                    <a:pt x="3" y="41"/>
                    <a:pt x="6" y="44"/>
                    <a:pt x="9" y="46"/>
                  </a:cubicBezTo>
                  <a:cubicBezTo>
                    <a:pt x="7" y="49"/>
                    <a:pt x="5" y="51"/>
                    <a:pt x="2" y="52"/>
                  </a:cubicBezTo>
                  <a:cubicBezTo>
                    <a:pt x="2" y="53"/>
                    <a:pt x="2" y="53"/>
                    <a:pt x="2" y="53"/>
                  </a:cubicBezTo>
                  <a:cubicBezTo>
                    <a:pt x="4" y="52"/>
                    <a:pt x="8" y="50"/>
                    <a:pt x="10" y="47"/>
                  </a:cubicBezTo>
                  <a:cubicBezTo>
                    <a:pt x="11" y="47"/>
                    <a:pt x="12" y="48"/>
                    <a:pt x="13" y="48"/>
                  </a:cubicBezTo>
                  <a:cubicBezTo>
                    <a:pt x="16" y="49"/>
                    <a:pt x="20" y="49"/>
                    <a:pt x="24" y="46"/>
                  </a:cubicBezTo>
                  <a:cubicBezTo>
                    <a:pt x="28" y="44"/>
                    <a:pt x="31" y="41"/>
                    <a:pt x="32" y="3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2386"/>
            <p:cNvSpPr>
              <a:spLocks/>
            </p:cNvSpPr>
            <p:nvPr/>
          </p:nvSpPr>
          <p:spPr bwMode="auto">
            <a:xfrm>
              <a:off x="10128240" y="2208222"/>
              <a:ext cx="138113" cy="153989"/>
            </a:xfrm>
            <a:custGeom>
              <a:avLst/>
              <a:gdLst>
                <a:gd name="T0" fmla="*/ 5 w 37"/>
                <a:gd name="T1" fmla="*/ 31 h 41"/>
                <a:gd name="T2" fmla="*/ 20 w 37"/>
                <a:gd name="T3" fmla="*/ 37 h 41"/>
                <a:gd name="T4" fmla="*/ 33 w 37"/>
                <a:gd name="T5" fmla="*/ 39 h 41"/>
                <a:gd name="T6" fmla="*/ 37 w 37"/>
                <a:gd name="T7" fmla="*/ 41 h 41"/>
                <a:gd name="T8" fmla="*/ 34 w 37"/>
                <a:gd name="T9" fmla="*/ 33 h 41"/>
                <a:gd name="T10" fmla="*/ 33 w 37"/>
                <a:gd name="T11" fmla="*/ 25 h 41"/>
                <a:gd name="T12" fmla="*/ 25 w 37"/>
                <a:gd name="T13" fmla="*/ 10 h 41"/>
                <a:gd name="T14" fmla="*/ 21 w 37"/>
                <a:gd name="T15" fmla="*/ 9 h 41"/>
                <a:gd name="T16" fmla="*/ 17 w 37"/>
                <a:gd name="T17" fmla="*/ 8 h 41"/>
                <a:gd name="T18" fmla="*/ 7 w 37"/>
                <a:gd name="T19" fmla="*/ 8 h 41"/>
                <a:gd name="T20" fmla="*/ 10 w 37"/>
                <a:gd name="T21" fmla="*/ 0 h 41"/>
                <a:gd name="T22" fmla="*/ 9 w 37"/>
                <a:gd name="T23" fmla="*/ 0 h 41"/>
                <a:gd name="T24" fmla="*/ 6 w 37"/>
                <a:gd name="T25" fmla="*/ 8 h 41"/>
                <a:gd name="T26" fmla="*/ 4 w 37"/>
                <a:gd name="T27" fmla="*/ 9 h 41"/>
                <a:gd name="T28" fmla="*/ 1 w 37"/>
                <a:gd name="T29" fmla="*/ 14 h 41"/>
                <a:gd name="T30" fmla="*/ 0 w 37"/>
                <a:gd name="T31" fmla="*/ 20 h 41"/>
                <a:gd name="T32" fmla="*/ 5 w 37"/>
                <a:gd name="T33"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1">
                  <a:moveTo>
                    <a:pt x="5" y="31"/>
                  </a:moveTo>
                  <a:cubicBezTo>
                    <a:pt x="9" y="36"/>
                    <a:pt x="15" y="37"/>
                    <a:pt x="20" y="37"/>
                  </a:cubicBezTo>
                  <a:cubicBezTo>
                    <a:pt x="23" y="37"/>
                    <a:pt x="29" y="36"/>
                    <a:pt x="33" y="39"/>
                  </a:cubicBezTo>
                  <a:cubicBezTo>
                    <a:pt x="34" y="39"/>
                    <a:pt x="35" y="40"/>
                    <a:pt x="37" y="41"/>
                  </a:cubicBezTo>
                  <a:cubicBezTo>
                    <a:pt x="35" y="39"/>
                    <a:pt x="35" y="36"/>
                    <a:pt x="34" y="33"/>
                  </a:cubicBezTo>
                  <a:cubicBezTo>
                    <a:pt x="34" y="30"/>
                    <a:pt x="33" y="27"/>
                    <a:pt x="33" y="25"/>
                  </a:cubicBezTo>
                  <a:cubicBezTo>
                    <a:pt x="31" y="18"/>
                    <a:pt x="29" y="12"/>
                    <a:pt x="25" y="10"/>
                  </a:cubicBezTo>
                  <a:cubicBezTo>
                    <a:pt x="24" y="10"/>
                    <a:pt x="23" y="9"/>
                    <a:pt x="21" y="9"/>
                  </a:cubicBezTo>
                  <a:cubicBezTo>
                    <a:pt x="20" y="9"/>
                    <a:pt x="18" y="9"/>
                    <a:pt x="17" y="8"/>
                  </a:cubicBezTo>
                  <a:cubicBezTo>
                    <a:pt x="14" y="8"/>
                    <a:pt x="11" y="7"/>
                    <a:pt x="7" y="8"/>
                  </a:cubicBezTo>
                  <a:cubicBezTo>
                    <a:pt x="7" y="5"/>
                    <a:pt x="8" y="2"/>
                    <a:pt x="10" y="0"/>
                  </a:cubicBezTo>
                  <a:cubicBezTo>
                    <a:pt x="9" y="0"/>
                    <a:pt x="9" y="0"/>
                    <a:pt x="9" y="0"/>
                  </a:cubicBezTo>
                  <a:cubicBezTo>
                    <a:pt x="8" y="1"/>
                    <a:pt x="6" y="5"/>
                    <a:pt x="6" y="8"/>
                  </a:cubicBezTo>
                  <a:cubicBezTo>
                    <a:pt x="6" y="9"/>
                    <a:pt x="5" y="9"/>
                    <a:pt x="4" y="9"/>
                  </a:cubicBezTo>
                  <a:cubicBezTo>
                    <a:pt x="3" y="10"/>
                    <a:pt x="1" y="12"/>
                    <a:pt x="1" y="14"/>
                  </a:cubicBezTo>
                  <a:cubicBezTo>
                    <a:pt x="0" y="16"/>
                    <a:pt x="0" y="18"/>
                    <a:pt x="0" y="20"/>
                  </a:cubicBezTo>
                  <a:cubicBezTo>
                    <a:pt x="1" y="25"/>
                    <a:pt x="3" y="29"/>
                    <a:pt x="5" y="3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2387"/>
            <p:cNvSpPr>
              <a:spLocks/>
            </p:cNvSpPr>
            <p:nvPr/>
          </p:nvSpPr>
          <p:spPr bwMode="auto">
            <a:xfrm>
              <a:off x="9748825" y="1993908"/>
              <a:ext cx="390527" cy="300040"/>
            </a:xfrm>
            <a:custGeom>
              <a:avLst/>
              <a:gdLst>
                <a:gd name="T0" fmla="*/ 23 w 104"/>
                <a:gd name="T1" fmla="*/ 68 h 80"/>
                <a:gd name="T2" fmla="*/ 60 w 104"/>
                <a:gd name="T3" fmla="*/ 79 h 80"/>
                <a:gd name="T4" fmla="*/ 94 w 104"/>
                <a:gd name="T5" fmla="*/ 80 h 80"/>
                <a:gd name="T6" fmla="*/ 104 w 104"/>
                <a:gd name="T7" fmla="*/ 80 h 80"/>
                <a:gd name="T8" fmla="*/ 93 w 104"/>
                <a:gd name="T9" fmla="*/ 49 h 80"/>
                <a:gd name="T10" fmla="*/ 84 w 104"/>
                <a:gd name="T11" fmla="*/ 23 h 80"/>
                <a:gd name="T12" fmla="*/ 75 w 104"/>
                <a:gd name="T13" fmla="*/ 11 h 80"/>
                <a:gd name="T14" fmla="*/ 62 w 104"/>
                <a:gd name="T15" fmla="*/ 3 h 80"/>
                <a:gd name="T16" fmla="*/ 47 w 104"/>
                <a:gd name="T17" fmla="*/ 1 h 80"/>
                <a:gd name="T18" fmla="*/ 35 w 104"/>
                <a:gd name="T19" fmla="*/ 3 h 80"/>
                <a:gd name="T20" fmla="*/ 15 w 104"/>
                <a:gd name="T21" fmla="*/ 21 h 80"/>
                <a:gd name="T22" fmla="*/ 3 w 104"/>
                <a:gd name="T23" fmla="*/ 6 h 80"/>
                <a:gd name="T24" fmla="*/ 0 w 104"/>
                <a:gd name="T25" fmla="*/ 7 h 80"/>
                <a:gd name="T26" fmla="*/ 15 w 104"/>
                <a:gd name="T27" fmla="*/ 22 h 80"/>
                <a:gd name="T28" fmla="*/ 12 w 104"/>
                <a:gd name="T29" fmla="*/ 28 h 80"/>
                <a:gd name="T30" fmla="*/ 12 w 104"/>
                <a:gd name="T31" fmla="*/ 52 h 80"/>
                <a:gd name="T32" fmla="*/ 16 w 104"/>
                <a:gd name="T33" fmla="*/ 61 h 80"/>
                <a:gd name="T34" fmla="*/ 23 w 104"/>
                <a:gd name="T35"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80">
                  <a:moveTo>
                    <a:pt x="23" y="68"/>
                  </a:moveTo>
                  <a:cubicBezTo>
                    <a:pt x="33" y="75"/>
                    <a:pt x="46" y="79"/>
                    <a:pt x="60" y="79"/>
                  </a:cubicBezTo>
                  <a:cubicBezTo>
                    <a:pt x="70" y="79"/>
                    <a:pt x="85" y="76"/>
                    <a:pt x="94" y="80"/>
                  </a:cubicBezTo>
                  <a:cubicBezTo>
                    <a:pt x="97" y="80"/>
                    <a:pt x="101" y="80"/>
                    <a:pt x="104" y="80"/>
                  </a:cubicBezTo>
                  <a:cubicBezTo>
                    <a:pt x="97" y="77"/>
                    <a:pt x="95" y="57"/>
                    <a:pt x="93" y="49"/>
                  </a:cubicBezTo>
                  <a:cubicBezTo>
                    <a:pt x="92" y="40"/>
                    <a:pt x="89" y="31"/>
                    <a:pt x="84" y="23"/>
                  </a:cubicBezTo>
                  <a:cubicBezTo>
                    <a:pt x="82" y="19"/>
                    <a:pt x="78" y="15"/>
                    <a:pt x="75" y="11"/>
                  </a:cubicBezTo>
                  <a:cubicBezTo>
                    <a:pt x="71" y="8"/>
                    <a:pt x="66" y="5"/>
                    <a:pt x="62" y="3"/>
                  </a:cubicBezTo>
                  <a:cubicBezTo>
                    <a:pt x="56" y="1"/>
                    <a:pt x="52" y="0"/>
                    <a:pt x="47" y="1"/>
                  </a:cubicBezTo>
                  <a:cubicBezTo>
                    <a:pt x="43" y="1"/>
                    <a:pt x="39" y="2"/>
                    <a:pt x="35" y="3"/>
                  </a:cubicBezTo>
                  <a:cubicBezTo>
                    <a:pt x="27" y="7"/>
                    <a:pt x="20" y="13"/>
                    <a:pt x="15" y="21"/>
                  </a:cubicBezTo>
                  <a:cubicBezTo>
                    <a:pt x="10" y="17"/>
                    <a:pt x="6" y="12"/>
                    <a:pt x="3" y="6"/>
                  </a:cubicBezTo>
                  <a:cubicBezTo>
                    <a:pt x="2" y="6"/>
                    <a:pt x="1" y="7"/>
                    <a:pt x="0" y="7"/>
                  </a:cubicBezTo>
                  <a:cubicBezTo>
                    <a:pt x="2" y="11"/>
                    <a:pt x="8" y="18"/>
                    <a:pt x="15" y="22"/>
                  </a:cubicBezTo>
                  <a:cubicBezTo>
                    <a:pt x="14" y="24"/>
                    <a:pt x="13" y="26"/>
                    <a:pt x="12" y="28"/>
                  </a:cubicBezTo>
                  <a:cubicBezTo>
                    <a:pt x="9" y="36"/>
                    <a:pt x="10" y="45"/>
                    <a:pt x="12" y="52"/>
                  </a:cubicBezTo>
                  <a:cubicBezTo>
                    <a:pt x="13" y="55"/>
                    <a:pt x="15" y="58"/>
                    <a:pt x="16" y="61"/>
                  </a:cubicBezTo>
                  <a:cubicBezTo>
                    <a:pt x="18" y="64"/>
                    <a:pt x="20" y="66"/>
                    <a:pt x="23" y="6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2388"/>
            <p:cNvSpPr>
              <a:spLocks/>
            </p:cNvSpPr>
            <p:nvPr/>
          </p:nvSpPr>
          <p:spPr bwMode="auto">
            <a:xfrm>
              <a:off x="10044102" y="2527312"/>
              <a:ext cx="136526" cy="168276"/>
            </a:xfrm>
            <a:custGeom>
              <a:avLst/>
              <a:gdLst>
                <a:gd name="T0" fmla="*/ 4 w 36"/>
                <a:gd name="T1" fmla="*/ 28 h 45"/>
                <a:gd name="T2" fmla="*/ 17 w 36"/>
                <a:gd name="T3" fmla="*/ 37 h 45"/>
                <a:gd name="T4" fmla="*/ 31 w 36"/>
                <a:gd name="T5" fmla="*/ 43 h 45"/>
                <a:gd name="T6" fmla="*/ 34 w 36"/>
                <a:gd name="T7" fmla="*/ 45 h 45"/>
                <a:gd name="T8" fmla="*/ 35 w 36"/>
                <a:gd name="T9" fmla="*/ 29 h 45"/>
                <a:gd name="T10" fmla="*/ 29 w 36"/>
                <a:gd name="T11" fmla="*/ 7 h 45"/>
                <a:gd name="T12" fmla="*/ 8 w 36"/>
                <a:gd name="T13" fmla="*/ 7 h 45"/>
                <a:gd name="T14" fmla="*/ 4 w 36"/>
                <a:gd name="T15" fmla="*/ 0 h 45"/>
                <a:gd name="T16" fmla="*/ 3 w 36"/>
                <a:gd name="T17" fmla="*/ 1 h 45"/>
                <a:gd name="T18" fmla="*/ 7 w 36"/>
                <a:gd name="T19" fmla="*/ 7 h 45"/>
                <a:gd name="T20" fmla="*/ 5 w 36"/>
                <a:gd name="T21" fmla="*/ 9 h 45"/>
                <a:gd name="T22" fmla="*/ 4 w 36"/>
                <a:gd name="T23"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5">
                  <a:moveTo>
                    <a:pt x="4" y="28"/>
                  </a:moveTo>
                  <a:cubicBezTo>
                    <a:pt x="7" y="32"/>
                    <a:pt x="12" y="35"/>
                    <a:pt x="17" y="37"/>
                  </a:cubicBezTo>
                  <a:cubicBezTo>
                    <a:pt x="21" y="39"/>
                    <a:pt x="28" y="39"/>
                    <a:pt x="31" y="43"/>
                  </a:cubicBezTo>
                  <a:cubicBezTo>
                    <a:pt x="34" y="45"/>
                    <a:pt x="34" y="45"/>
                    <a:pt x="34" y="45"/>
                  </a:cubicBezTo>
                  <a:cubicBezTo>
                    <a:pt x="32" y="42"/>
                    <a:pt x="35" y="34"/>
                    <a:pt x="35" y="29"/>
                  </a:cubicBezTo>
                  <a:cubicBezTo>
                    <a:pt x="36" y="22"/>
                    <a:pt x="35" y="13"/>
                    <a:pt x="29" y="7"/>
                  </a:cubicBezTo>
                  <a:cubicBezTo>
                    <a:pt x="22" y="1"/>
                    <a:pt x="14" y="2"/>
                    <a:pt x="8" y="7"/>
                  </a:cubicBezTo>
                  <a:cubicBezTo>
                    <a:pt x="6" y="5"/>
                    <a:pt x="5" y="3"/>
                    <a:pt x="4" y="0"/>
                  </a:cubicBezTo>
                  <a:cubicBezTo>
                    <a:pt x="3" y="1"/>
                    <a:pt x="3" y="1"/>
                    <a:pt x="3" y="1"/>
                  </a:cubicBezTo>
                  <a:cubicBezTo>
                    <a:pt x="4" y="2"/>
                    <a:pt x="5" y="5"/>
                    <a:pt x="7" y="7"/>
                  </a:cubicBezTo>
                  <a:cubicBezTo>
                    <a:pt x="6" y="8"/>
                    <a:pt x="6" y="9"/>
                    <a:pt x="5" y="9"/>
                  </a:cubicBezTo>
                  <a:cubicBezTo>
                    <a:pt x="0" y="15"/>
                    <a:pt x="0" y="22"/>
                    <a:pt x="4" y="2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2389"/>
            <p:cNvSpPr>
              <a:spLocks/>
            </p:cNvSpPr>
            <p:nvPr/>
          </p:nvSpPr>
          <p:spPr bwMode="auto">
            <a:xfrm>
              <a:off x="10063152" y="2647963"/>
              <a:ext cx="87313" cy="130176"/>
            </a:xfrm>
            <a:custGeom>
              <a:avLst/>
              <a:gdLst>
                <a:gd name="T0" fmla="*/ 1 w 23"/>
                <a:gd name="T1" fmla="*/ 19 h 35"/>
                <a:gd name="T2" fmla="*/ 8 w 23"/>
                <a:gd name="T3" fmla="*/ 27 h 35"/>
                <a:gd name="T4" fmla="*/ 16 w 23"/>
                <a:gd name="T5" fmla="*/ 33 h 35"/>
                <a:gd name="T6" fmla="*/ 18 w 23"/>
                <a:gd name="T7" fmla="*/ 35 h 35"/>
                <a:gd name="T8" fmla="*/ 21 w 23"/>
                <a:gd name="T9" fmla="*/ 25 h 35"/>
                <a:gd name="T10" fmla="*/ 21 w 23"/>
                <a:gd name="T11" fmla="*/ 11 h 35"/>
                <a:gd name="T12" fmla="*/ 8 w 23"/>
                <a:gd name="T13" fmla="*/ 6 h 35"/>
                <a:gd name="T14" fmla="*/ 7 w 23"/>
                <a:gd name="T15" fmla="*/ 4 h 35"/>
                <a:gd name="T16" fmla="*/ 7 w 23"/>
                <a:gd name="T17" fmla="*/ 3 h 35"/>
                <a:gd name="T18" fmla="*/ 7 w 23"/>
                <a:gd name="T19" fmla="*/ 3 h 35"/>
                <a:gd name="T20" fmla="*/ 8 w 23"/>
                <a:gd name="T21" fmla="*/ 2 h 35"/>
                <a:gd name="T22" fmla="*/ 8 w 23"/>
                <a:gd name="T23" fmla="*/ 2 h 35"/>
                <a:gd name="T24" fmla="*/ 8 w 23"/>
                <a:gd name="T25" fmla="*/ 1 h 35"/>
                <a:gd name="T26" fmla="*/ 10 w 23"/>
                <a:gd name="T27" fmla="*/ 0 h 35"/>
                <a:gd name="T28" fmla="*/ 12 w 23"/>
                <a:gd name="T29" fmla="*/ 1 h 35"/>
                <a:gd name="T30" fmla="*/ 12 w 23"/>
                <a:gd name="T31" fmla="*/ 1 h 35"/>
                <a:gd name="T32" fmla="*/ 13 w 23"/>
                <a:gd name="T33" fmla="*/ 1 h 35"/>
                <a:gd name="T34" fmla="*/ 13 w 23"/>
                <a:gd name="T35" fmla="*/ 2 h 35"/>
                <a:gd name="T36" fmla="*/ 13 w 23"/>
                <a:gd name="T37" fmla="*/ 2 h 35"/>
                <a:gd name="T38" fmla="*/ 13 w 23"/>
                <a:gd name="T39" fmla="*/ 2 h 35"/>
                <a:gd name="T40" fmla="*/ 13 w 23"/>
                <a:gd name="T41" fmla="*/ 2 h 35"/>
                <a:gd name="T42" fmla="*/ 13 w 23"/>
                <a:gd name="T43" fmla="*/ 3 h 35"/>
                <a:gd name="T44" fmla="*/ 13 w 23"/>
                <a:gd name="T45" fmla="*/ 3 h 35"/>
                <a:gd name="T46" fmla="*/ 13 w 23"/>
                <a:gd name="T47" fmla="*/ 3 h 35"/>
                <a:gd name="T48" fmla="*/ 14 w 23"/>
                <a:gd name="T49" fmla="*/ 4 h 35"/>
                <a:gd name="T50" fmla="*/ 14 w 23"/>
                <a:gd name="T51" fmla="*/ 5 h 35"/>
                <a:gd name="T52" fmla="*/ 14 w 23"/>
                <a:gd name="T53" fmla="*/ 5 h 35"/>
                <a:gd name="T54" fmla="*/ 14 w 23"/>
                <a:gd name="T55" fmla="*/ 4 h 35"/>
                <a:gd name="T56" fmla="*/ 14 w 23"/>
                <a:gd name="T57" fmla="*/ 3 h 35"/>
                <a:gd name="T58" fmla="*/ 14 w 23"/>
                <a:gd name="T59" fmla="*/ 3 h 35"/>
                <a:gd name="T60" fmla="*/ 14 w 23"/>
                <a:gd name="T61" fmla="*/ 3 h 35"/>
                <a:gd name="T62" fmla="*/ 14 w 23"/>
                <a:gd name="T63" fmla="*/ 2 h 35"/>
                <a:gd name="T64" fmla="*/ 14 w 23"/>
                <a:gd name="T65" fmla="*/ 2 h 35"/>
                <a:gd name="T66" fmla="*/ 14 w 23"/>
                <a:gd name="T67" fmla="*/ 2 h 35"/>
                <a:gd name="T68" fmla="*/ 14 w 23"/>
                <a:gd name="T69" fmla="*/ 2 h 35"/>
                <a:gd name="T70" fmla="*/ 13 w 23"/>
                <a:gd name="T71" fmla="*/ 1 h 35"/>
                <a:gd name="T72" fmla="*/ 13 w 23"/>
                <a:gd name="T73" fmla="*/ 1 h 35"/>
                <a:gd name="T74" fmla="*/ 13 w 23"/>
                <a:gd name="T75" fmla="*/ 1 h 35"/>
                <a:gd name="T76" fmla="*/ 13 w 23"/>
                <a:gd name="T77" fmla="*/ 1 h 35"/>
                <a:gd name="T78" fmla="*/ 13 w 23"/>
                <a:gd name="T79" fmla="*/ 1 h 35"/>
                <a:gd name="T80" fmla="*/ 11 w 23"/>
                <a:gd name="T81" fmla="*/ 0 h 35"/>
                <a:gd name="T82" fmla="*/ 8 w 23"/>
                <a:gd name="T83" fmla="*/ 1 h 35"/>
                <a:gd name="T84" fmla="*/ 7 w 23"/>
                <a:gd name="T85" fmla="*/ 2 h 35"/>
                <a:gd name="T86" fmla="*/ 7 w 23"/>
                <a:gd name="T87" fmla="*/ 2 h 35"/>
                <a:gd name="T88" fmla="*/ 7 w 23"/>
                <a:gd name="T89" fmla="*/ 3 h 35"/>
                <a:gd name="T90" fmla="*/ 7 w 23"/>
                <a:gd name="T91" fmla="*/ 3 h 35"/>
                <a:gd name="T92" fmla="*/ 7 w 23"/>
                <a:gd name="T93" fmla="*/ 3 h 35"/>
                <a:gd name="T94" fmla="*/ 7 w 23"/>
                <a:gd name="T95" fmla="*/ 4 h 35"/>
                <a:gd name="T96" fmla="*/ 7 w 23"/>
                <a:gd name="T97" fmla="*/ 4 h 35"/>
                <a:gd name="T98" fmla="*/ 7 w 23"/>
                <a:gd name="T99" fmla="*/ 5 h 35"/>
                <a:gd name="T100" fmla="*/ 7 w 23"/>
                <a:gd name="T101" fmla="*/ 7 h 35"/>
                <a:gd name="T102" fmla="*/ 6 w 23"/>
                <a:gd name="T103" fmla="*/ 7 h 35"/>
                <a:gd name="T104" fmla="*/ 1 w 23"/>
                <a:gd name="T105"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 h="35">
                  <a:moveTo>
                    <a:pt x="1" y="19"/>
                  </a:moveTo>
                  <a:cubicBezTo>
                    <a:pt x="2" y="23"/>
                    <a:pt x="5" y="25"/>
                    <a:pt x="8" y="27"/>
                  </a:cubicBezTo>
                  <a:cubicBezTo>
                    <a:pt x="11" y="29"/>
                    <a:pt x="15" y="30"/>
                    <a:pt x="16" y="33"/>
                  </a:cubicBezTo>
                  <a:cubicBezTo>
                    <a:pt x="17" y="33"/>
                    <a:pt x="17" y="34"/>
                    <a:pt x="18" y="35"/>
                  </a:cubicBezTo>
                  <a:cubicBezTo>
                    <a:pt x="17" y="32"/>
                    <a:pt x="20" y="27"/>
                    <a:pt x="21" y="25"/>
                  </a:cubicBezTo>
                  <a:cubicBezTo>
                    <a:pt x="22" y="20"/>
                    <a:pt x="23" y="16"/>
                    <a:pt x="21" y="11"/>
                  </a:cubicBezTo>
                  <a:cubicBezTo>
                    <a:pt x="18" y="6"/>
                    <a:pt x="13" y="5"/>
                    <a:pt x="8" y="6"/>
                  </a:cubicBezTo>
                  <a:cubicBezTo>
                    <a:pt x="8" y="6"/>
                    <a:pt x="7" y="5"/>
                    <a:pt x="7" y="4"/>
                  </a:cubicBezTo>
                  <a:cubicBezTo>
                    <a:pt x="7" y="3"/>
                    <a:pt x="7" y="3"/>
                    <a:pt x="7" y="3"/>
                  </a:cubicBezTo>
                  <a:cubicBezTo>
                    <a:pt x="7" y="3"/>
                    <a:pt x="7" y="3"/>
                    <a:pt x="7" y="3"/>
                  </a:cubicBezTo>
                  <a:cubicBezTo>
                    <a:pt x="7" y="3"/>
                    <a:pt x="8" y="3"/>
                    <a:pt x="8" y="2"/>
                  </a:cubicBezTo>
                  <a:cubicBezTo>
                    <a:pt x="8" y="2"/>
                    <a:pt x="8" y="2"/>
                    <a:pt x="8" y="2"/>
                  </a:cubicBezTo>
                  <a:cubicBezTo>
                    <a:pt x="8" y="2"/>
                    <a:pt x="8" y="2"/>
                    <a:pt x="8" y="1"/>
                  </a:cubicBezTo>
                  <a:cubicBezTo>
                    <a:pt x="9" y="1"/>
                    <a:pt x="9" y="1"/>
                    <a:pt x="10" y="0"/>
                  </a:cubicBezTo>
                  <a:cubicBezTo>
                    <a:pt x="11" y="0"/>
                    <a:pt x="11" y="1"/>
                    <a:pt x="12" y="1"/>
                  </a:cubicBezTo>
                  <a:cubicBezTo>
                    <a:pt x="12" y="1"/>
                    <a:pt x="12" y="1"/>
                    <a:pt x="12" y="1"/>
                  </a:cubicBezTo>
                  <a:cubicBezTo>
                    <a:pt x="13" y="1"/>
                    <a:pt x="13" y="1"/>
                    <a:pt x="13" y="1"/>
                  </a:cubicBezTo>
                  <a:cubicBezTo>
                    <a:pt x="13" y="1"/>
                    <a:pt x="13" y="1"/>
                    <a:pt x="13"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4" y="3"/>
                    <a:pt x="14" y="4"/>
                    <a:pt x="14" y="4"/>
                  </a:cubicBezTo>
                  <a:cubicBezTo>
                    <a:pt x="14" y="4"/>
                    <a:pt x="14" y="5"/>
                    <a:pt x="14" y="5"/>
                  </a:cubicBezTo>
                  <a:cubicBezTo>
                    <a:pt x="14" y="5"/>
                    <a:pt x="14" y="5"/>
                    <a:pt x="14" y="5"/>
                  </a:cubicBezTo>
                  <a:cubicBezTo>
                    <a:pt x="14" y="5"/>
                    <a:pt x="14" y="4"/>
                    <a:pt x="14" y="4"/>
                  </a:cubicBezTo>
                  <a:cubicBezTo>
                    <a:pt x="14" y="4"/>
                    <a:pt x="14" y="4"/>
                    <a:pt x="14" y="3"/>
                  </a:cubicBezTo>
                  <a:cubicBezTo>
                    <a:pt x="14" y="3"/>
                    <a:pt x="14" y="3"/>
                    <a:pt x="14" y="3"/>
                  </a:cubicBezTo>
                  <a:cubicBezTo>
                    <a:pt x="14" y="3"/>
                    <a:pt x="14" y="3"/>
                    <a:pt x="14" y="3"/>
                  </a:cubicBezTo>
                  <a:cubicBezTo>
                    <a:pt x="14" y="3"/>
                    <a:pt x="14" y="3"/>
                    <a:pt x="14" y="2"/>
                  </a:cubicBezTo>
                  <a:cubicBezTo>
                    <a:pt x="14" y="2"/>
                    <a:pt x="14" y="2"/>
                    <a:pt x="14" y="2"/>
                  </a:cubicBezTo>
                  <a:cubicBezTo>
                    <a:pt x="14" y="2"/>
                    <a:pt x="14" y="2"/>
                    <a:pt x="14" y="2"/>
                  </a:cubicBezTo>
                  <a:cubicBezTo>
                    <a:pt x="14" y="2"/>
                    <a:pt x="14" y="2"/>
                    <a:pt x="14" y="2"/>
                  </a:cubicBezTo>
                  <a:cubicBezTo>
                    <a:pt x="14" y="2"/>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0"/>
                    <a:pt x="12" y="0"/>
                    <a:pt x="11" y="0"/>
                  </a:cubicBezTo>
                  <a:cubicBezTo>
                    <a:pt x="10" y="0"/>
                    <a:pt x="9" y="0"/>
                    <a:pt x="8" y="1"/>
                  </a:cubicBezTo>
                  <a:cubicBezTo>
                    <a:pt x="7" y="1"/>
                    <a:pt x="7" y="2"/>
                    <a:pt x="7" y="2"/>
                  </a:cubicBezTo>
                  <a:cubicBezTo>
                    <a:pt x="7" y="2"/>
                    <a:pt x="7" y="2"/>
                    <a:pt x="7" y="2"/>
                  </a:cubicBezTo>
                  <a:cubicBezTo>
                    <a:pt x="7" y="2"/>
                    <a:pt x="7" y="3"/>
                    <a:pt x="7" y="3"/>
                  </a:cubicBezTo>
                  <a:cubicBezTo>
                    <a:pt x="7" y="3"/>
                    <a:pt x="7" y="3"/>
                    <a:pt x="7" y="3"/>
                  </a:cubicBezTo>
                  <a:cubicBezTo>
                    <a:pt x="7" y="3"/>
                    <a:pt x="7" y="3"/>
                    <a:pt x="7" y="3"/>
                  </a:cubicBezTo>
                  <a:cubicBezTo>
                    <a:pt x="7" y="4"/>
                    <a:pt x="7" y="4"/>
                    <a:pt x="7" y="4"/>
                  </a:cubicBezTo>
                  <a:cubicBezTo>
                    <a:pt x="7" y="4"/>
                    <a:pt x="7" y="4"/>
                    <a:pt x="7" y="4"/>
                  </a:cubicBezTo>
                  <a:cubicBezTo>
                    <a:pt x="7" y="5"/>
                    <a:pt x="7" y="5"/>
                    <a:pt x="7" y="5"/>
                  </a:cubicBezTo>
                  <a:cubicBezTo>
                    <a:pt x="7" y="6"/>
                    <a:pt x="7" y="6"/>
                    <a:pt x="7" y="7"/>
                  </a:cubicBezTo>
                  <a:cubicBezTo>
                    <a:pt x="7" y="7"/>
                    <a:pt x="6" y="7"/>
                    <a:pt x="6" y="7"/>
                  </a:cubicBezTo>
                  <a:cubicBezTo>
                    <a:pt x="2" y="9"/>
                    <a:pt x="0" y="15"/>
                    <a:pt x="1" y="1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2390"/>
            <p:cNvSpPr>
              <a:spLocks/>
            </p:cNvSpPr>
            <p:nvPr/>
          </p:nvSpPr>
          <p:spPr bwMode="auto">
            <a:xfrm>
              <a:off x="9867888" y="2505087"/>
              <a:ext cx="158751" cy="244477"/>
            </a:xfrm>
            <a:custGeom>
              <a:avLst/>
              <a:gdLst>
                <a:gd name="T0" fmla="*/ 1 w 42"/>
                <a:gd name="T1" fmla="*/ 34 h 65"/>
                <a:gd name="T2" fmla="*/ 13 w 42"/>
                <a:gd name="T3" fmla="*/ 51 h 65"/>
                <a:gd name="T4" fmla="*/ 28 w 42"/>
                <a:gd name="T5" fmla="*/ 61 h 65"/>
                <a:gd name="T6" fmla="*/ 32 w 42"/>
                <a:gd name="T7" fmla="*/ 65 h 65"/>
                <a:gd name="T8" fmla="*/ 36 w 42"/>
                <a:gd name="T9" fmla="*/ 47 h 65"/>
                <a:gd name="T10" fmla="*/ 38 w 42"/>
                <a:gd name="T11" fmla="*/ 24 h 65"/>
                <a:gd name="T12" fmla="*/ 30 w 42"/>
                <a:gd name="T13" fmla="*/ 15 h 65"/>
                <a:gd name="T14" fmla="*/ 17 w 42"/>
                <a:gd name="T15" fmla="*/ 11 h 65"/>
                <a:gd name="T16" fmla="*/ 21 w 42"/>
                <a:gd name="T17" fmla="*/ 1 h 65"/>
                <a:gd name="T18" fmla="*/ 20 w 42"/>
                <a:gd name="T19" fmla="*/ 0 h 65"/>
                <a:gd name="T20" fmla="*/ 17 w 42"/>
                <a:gd name="T21" fmla="*/ 4 h 65"/>
                <a:gd name="T22" fmla="*/ 16 w 42"/>
                <a:gd name="T23" fmla="*/ 11 h 65"/>
                <a:gd name="T24" fmla="*/ 13 w 42"/>
                <a:gd name="T25" fmla="*/ 11 h 65"/>
                <a:gd name="T26" fmla="*/ 3 w 42"/>
                <a:gd name="T27" fmla="*/ 20 h 65"/>
                <a:gd name="T28" fmla="*/ 1 w 42"/>
                <a:gd name="T29" fmla="*/ 3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65">
                  <a:moveTo>
                    <a:pt x="1" y="34"/>
                  </a:moveTo>
                  <a:cubicBezTo>
                    <a:pt x="2" y="42"/>
                    <a:pt x="7" y="47"/>
                    <a:pt x="13" y="51"/>
                  </a:cubicBezTo>
                  <a:cubicBezTo>
                    <a:pt x="17" y="54"/>
                    <a:pt x="25" y="57"/>
                    <a:pt x="28" y="61"/>
                  </a:cubicBezTo>
                  <a:cubicBezTo>
                    <a:pt x="29" y="62"/>
                    <a:pt x="30" y="63"/>
                    <a:pt x="32" y="65"/>
                  </a:cubicBezTo>
                  <a:cubicBezTo>
                    <a:pt x="30" y="61"/>
                    <a:pt x="34" y="51"/>
                    <a:pt x="36" y="47"/>
                  </a:cubicBezTo>
                  <a:cubicBezTo>
                    <a:pt x="39" y="39"/>
                    <a:pt x="42" y="31"/>
                    <a:pt x="38" y="24"/>
                  </a:cubicBezTo>
                  <a:cubicBezTo>
                    <a:pt x="36" y="20"/>
                    <a:pt x="33" y="17"/>
                    <a:pt x="30" y="15"/>
                  </a:cubicBezTo>
                  <a:cubicBezTo>
                    <a:pt x="26" y="12"/>
                    <a:pt x="22" y="11"/>
                    <a:pt x="17" y="11"/>
                  </a:cubicBezTo>
                  <a:cubicBezTo>
                    <a:pt x="17" y="7"/>
                    <a:pt x="18" y="4"/>
                    <a:pt x="21" y="1"/>
                  </a:cubicBezTo>
                  <a:cubicBezTo>
                    <a:pt x="21" y="0"/>
                    <a:pt x="20" y="0"/>
                    <a:pt x="20" y="0"/>
                  </a:cubicBezTo>
                  <a:cubicBezTo>
                    <a:pt x="19" y="1"/>
                    <a:pt x="18" y="2"/>
                    <a:pt x="17" y="4"/>
                  </a:cubicBezTo>
                  <a:cubicBezTo>
                    <a:pt x="17" y="6"/>
                    <a:pt x="16" y="9"/>
                    <a:pt x="16" y="11"/>
                  </a:cubicBezTo>
                  <a:cubicBezTo>
                    <a:pt x="15" y="11"/>
                    <a:pt x="14" y="11"/>
                    <a:pt x="13" y="11"/>
                  </a:cubicBezTo>
                  <a:cubicBezTo>
                    <a:pt x="9" y="12"/>
                    <a:pt x="5" y="16"/>
                    <a:pt x="3" y="20"/>
                  </a:cubicBezTo>
                  <a:cubicBezTo>
                    <a:pt x="1" y="24"/>
                    <a:pt x="0" y="29"/>
                    <a:pt x="1" y="3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2391"/>
            <p:cNvSpPr>
              <a:spLocks/>
            </p:cNvSpPr>
            <p:nvPr/>
          </p:nvSpPr>
          <p:spPr bwMode="auto">
            <a:xfrm>
              <a:off x="9683737" y="2613037"/>
              <a:ext cx="236539" cy="376240"/>
            </a:xfrm>
            <a:custGeom>
              <a:avLst/>
              <a:gdLst>
                <a:gd name="T0" fmla="*/ 2 w 63"/>
                <a:gd name="T1" fmla="*/ 38 h 100"/>
                <a:gd name="T2" fmla="*/ 11 w 63"/>
                <a:gd name="T3" fmla="*/ 71 h 100"/>
                <a:gd name="T4" fmla="*/ 27 w 63"/>
                <a:gd name="T5" fmla="*/ 93 h 100"/>
                <a:gd name="T6" fmla="*/ 31 w 63"/>
                <a:gd name="T7" fmla="*/ 100 h 100"/>
                <a:gd name="T8" fmla="*/ 47 w 63"/>
                <a:gd name="T9" fmla="*/ 77 h 100"/>
                <a:gd name="T10" fmla="*/ 58 w 63"/>
                <a:gd name="T11" fmla="*/ 62 h 100"/>
                <a:gd name="T12" fmla="*/ 62 w 63"/>
                <a:gd name="T13" fmla="*/ 45 h 100"/>
                <a:gd name="T14" fmla="*/ 56 w 63"/>
                <a:gd name="T15" fmla="*/ 27 h 100"/>
                <a:gd name="T16" fmla="*/ 39 w 63"/>
                <a:gd name="T17" fmla="*/ 14 h 100"/>
                <a:gd name="T18" fmla="*/ 50 w 63"/>
                <a:gd name="T19" fmla="*/ 2 h 100"/>
                <a:gd name="T20" fmla="*/ 48 w 63"/>
                <a:gd name="T21" fmla="*/ 0 h 100"/>
                <a:gd name="T22" fmla="*/ 38 w 63"/>
                <a:gd name="T23" fmla="*/ 13 h 100"/>
                <a:gd name="T24" fmla="*/ 33 w 63"/>
                <a:gd name="T25" fmla="*/ 12 h 100"/>
                <a:gd name="T26" fmla="*/ 13 w 63"/>
                <a:gd name="T27" fmla="*/ 19 h 100"/>
                <a:gd name="T28" fmla="*/ 2 w 63"/>
                <a:gd name="T29" fmla="*/ 3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00">
                  <a:moveTo>
                    <a:pt x="2" y="38"/>
                  </a:moveTo>
                  <a:cubicBezTo>
                    <a:pt x="0" y="51"/>
                    <a:pt x="4" y="62"/>
                    <a:pt x="11" y="71"/>
                  </a:cubicBezTo>
                  <a:cubicBezTo>
                    <a:pt x="16" y="77"/>
                    <a:pt x="25" y="85"/>
                    <a:pt x="27" y="93"/>
                  </a:cubicBezTo>
                  <a:cubicBezTo>
                    <a:pt x="28" y="95"/>
                    <a:pt x="30" y="98"/>
                    <a:pt x="31" y="100"/>
                  </a:cubicBezTo>
                  <a:cubicBezTo>
                    <a:pt x="30" y="93"/>
                    <a:pt x="42" y="82"/>
                    <a:pt x="47" y="77"/>
                  </a:cubicBezTo>
                  <a:cubicBezTo>
                    <a:pt x="51" y="72"/>
                    <a:pt x="55" y="67"/>
                    <a:pt x="58" y="62"/>
                  </a:cubicBezTo>
                  <a:cubicBezTo>
                    <a:pt x="61" y="57"/>
                    <a:pt x="63" y="52"/>
                    <a:pt x="62" y="45"/>
                  </a:cubicBezTo>
                  <a:cubicBezTo>
                    <a:pt x="62" y="39"/>
                    <a:pt x="59" y="32"/>
                    <a:pt x="56" y="27"/>
                  </a:cubicBezTo>
                  <a:cubicBezTo>
                    <a:pt x="52" y="21"/>
                    <a:pt x="46" y="16"/>
                    <a:pt x="39" y="14"/>
                  </a:cubicBezTo>
                  <a:cubicBezTo>
                    <a:pt x="41" y="9"/>
                    <a:pt x="45" y="5"/>
                    <a:pt x="50" y="2"/>
                  </a:cubicBezTo>
                  <a:cubicBezTo>
                    <a:pt x="49" y="1"/>
                    <a:pt x="49" y="1"/>
                    <a:pt x="48" y="0"/>
                  </a:cubicBezTo>
                  <a:cubicBezTo>
                    <a:pt x="45" y="2"/>
                    <a:pt x="41" y="7"/>
                    <a:pt x="38" y="13"/>
                  </a:cubicBezTo>
                  <a:cubicBezTo>
                    <a:pt x="36" y="13"/>
                    <a:pt x="35" y="12"/>
                    <a:pt x="33" y="12"/>
                  </a:cubicBezTo>
                  <a:cubicBezTo>
                    <a:pt x="26" y="11"/>
                    <a:pt x="19" y="14"/>
                    <a:pt x="13" y="19"/>
                  </a:cubicBezTo>
                  <a:cubicBezTo>
                    <a:pt x="8" y="24"/>
                    <a:pt x="4" y="31"/>
                    <a:pt x="2" y="3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2392"/>
            <p:cNvSpPr>
              <a:spLocks/>
            </p:cNvSpPr>
            <p:nvPr/>
          </p:nvSpPr>
          <p:spPr bwMode="auto">
            <a:xfrm>
              <a:off x="10296516" y="2827351"/>
              <a:ext cx="109538" cy="134938"/>
            </a:xfrm>
            <a:custGeom>
              <a:avLst/>
              <a:gdLst>
                <a:gd name="T0" fmla="*/ 3 w 29"/>
                <a:gd name="T1" fmla="*/ 20 h 36"/>
                <a:gd name="T2" fmla="*/ 13 w 29"/>
                <a:gd name="T3" fmla="*/ 30 h 36"/>
                <a:gd name="T4" fmla="*/ 24 w 29"/>
                <a:gd name="T5" fmla="*/ 35 h 36"/>
                <a:gd name="T6" fmla="*/ 27 w 29"/>
                <a:gd name="T7" fmla="*/ 36 h 36"/>
                <a:gd name="T8" fmla="*/ 28 w 29"/>
                <a:gd name="T9" fmla="*/ 25 h 36"/>
                <a:gd name="T10" fmla="*/ 29 w 29"/>
                <a:gd name="T11" fmla="*/ 16 h 36"/>
                <a:gd name="T12" fmla="*/ 25 w 29"/>
                <a:gd name="T13" fmla="*/ 7 h 36"/>
                <a:gd name="T14" fmla="*/ 16 w 29"/>
                <a:gd name="T15" fmla="*/ 2 h 36"/>
                <a:gd name="T16" fmla="*/ 8 w 29"/>
                <a:gd name="T17" fmla="*/ 5 h 36"/>
                <a:gd name="T18" fmla="*/ 5 w 29"/>
                <a:gd name="T19" fmla="*/ 0 h 36"/>
                <a:gd name="T20" fmla="*/ 4 w 29"/>
                <a:gd name="T21" fmla="*/ 1 h 36"/>
                <a:gd name="T22" fmla="*/ 7 w 29"/>
                <a:gd name="T23" fmla="*/ 5 h 36"/>
                <a:gd name="T24" fmla="*/ 6 w 29"/>
                <a:gd name="T25" fmla="*/ 7 h 36"/>
                <a:gd name="T26" fmla="*/ 3 w 29"/>
                <a:gd name="T2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36">
                  <a:moveTo>
                    <a:pt x="3" y="20"/>
                  </a:moveTo>
                  <a:cubicBezTo>
                    <a:pt x="4" y="25"/>
                    <a:pt x="8" y="28"/>
                    <a:pt x="13" y="30"/>
                  </a:cubicBezTo>
                  <a:cubicBezTo>
                    <a:pt x="16" y="32"/>
                    <a:pt x="21" y="33"/>
                    <a:pt x="24" y="35"/>
                  </a:cubicBezTo>
                  <a:cubicBezTo>
                    <a:pt x="25" y="36"/>
                    <a:pt x="26" y="36"/>
                    <a:pt x="27" y="36"/>
                  </a:cubicBezTo>
                  <a:cubicBezTo>
                    <a:pt x="25" y="34"/>
                    <a:pt x="27" y="28"/>
                    <a:pt x="28" y="25"/>
                  </a:cubicBezTo>
                  <a:cubicBezTo>
                    <a:pt x="29" y="22"/>
                    <a:pt x="29" y="19"/>
                    <a:pt x="29" y="16"/>
                  </a:cubicBezTo>
                  <a:cubicBezTo>
                    <a:pt x="29" y="13"/>
                    <a:pt x="28" y="10"/>
                    <a:pt x="25" y="7"/>
                  </a:cubicBezTo>
                  <a:cubicBezTo>
                    <a:pt x="23" y="3"/>
                    <a:pt x="19" y="2"/>
                    <a:pt x="16" y="2"/>
                  </a:cubicBezTo>
                  <a:cubicBezTo>
                    <a:pt x="13" y="1"/>
                    <a:pt x="10" y="3"/>
                    <a:pt x="8" y="5"/>
                  </a:cubicBezTo>
                  <a:cubicBezTo>
                    <a:pt x="7" y="3"/>
                    <a:pt x="6" y="2"/>
                    <a:pt x="5" y="0"/>
                  </a:cubicBezTo>
                  <a:cubicBezTo>
                    <a:pt x="4" y="1"/>
                    <a:pt x="4" y="1"/>
                    <a:pt x="4" y="1"/>
                  </a:cubicBezTo>
                  <a:cubicBezTo>
                    <a:pt x="5" y="2"/>
                    <a:pt x="6" y="3"/>
                    <a:pt x="7" y="5"/>
                  </a:cubicBezTo>
                  <a:cubicBezTo>
                    <a:pt x="7" y="6"/>
                    <a:pt x="6" y="6"/>
                    <a:pt x="6" y="7"/>
                  </a:cubicBezTo>
                  <a:cubicBezTo>
                    <a:pt x="2" y="11"/>
                    <a:pt x="0" y="16"/>
                    <a:pt x="3" y="2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2393"/>
            <p:cNvSpPr>
              <a:spLocks/>
            </p:cNvSpPr>
            <p:nvPr/>
          </p:nvSpPr>
          <p:spPr bwMode="auto">
            <a:xfrm>
              <a:off x="10371129" y="2906727"/>
              <a:ext cx="134938" cy="127001"/>
            </a:xfrm>
            <a:custGeom>
              <a:avLst/>
              <a:gdLst>
                <a:gd name="T0" fmla="*/ 5 w 36"/>
                <a:gd name="T1" fmla="*/ 27 h 34"/>
                <a:gd name="T2" fmla="*/ 20 w 36"/>
                <a:gd name="T3" fmla="*/ 33 h 34"/>
                <a:gd name="T4" fmla="*/ 32 w 36"/>
                <a:gd name="T5" fmla="*/ 34 h 34"/>
                <a:gd name="T6" fmla="*/ 36 w 36"/>
                <a:gd name="T7" fmla="*/ 34 h 34"/>
                <a:gd name="T8" fmla="*/ 32 w 36"/>
                <a:gd name="T9" fmla="*/ 22 h 34"/>
                <a:gd name="T10" fmla="*/ 25 w 36"/>
                <a:gd name="T11" fmla="*/ 7 h 34"/>
                <a:gd name="T12" fmla="*/ 16 w 36"/>
                <a:gd name="T13" fmla="*/ 4 h 34"/>
                <a:gd name="T14" fmla="*/ 7 w 36"/>
                <a:gd name="T15" fmla="*/ 7 h 34"/>
                <a:gd name="T16" fmla="*/ 5 w 36"/>
                <a:gd name="T17" fmla="*/ 0 h 34"/>
                <a:gd name="T18" fmla="*/ 4 w 36"/>
                <a:gd name="T19" fmla="*/ 0 h 34"/>
                <a:gd name="T20" fmla="*/ 6 w 36"/>
                <a:gd name="T21" fmla="*/ 8 h 34"/>
                <a:gd name="T22" fmla="*/ 4 w 36"/>
                <a:gd name="T23" fmla="*/ 9 h 34"/>
                <a:gd name="T24" fmla="*/ 5 w 36"/>
                <a:gd name="T25"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4">
                  <a:moveTo>
                    <a:pt x="5" y="27"/>
                  </a:moveTo>
                  <a:cubicBezTo>
                    <a:pt x="9" y="31"/>
                    <a:pt x="14" y="33"/>
                    <a:pt x="20" y="33"/>
                  </a:cubicBezTo>
                  <a:cubicBezTo>
                    <a:pt x="23" y="33"/>
                    <a:pt x="29" y="32"/>
                    <a:pt x="32" y="34"/>
                  </a:cubicBezTo>
                  <a:cubicBezTo>
                    <a:pt x="36" y="34"/>
                    <a:pt x="36" y="34"/>
                    <a:pt x="36" y="34"/>
                  </a:cubicBezTo>
                  <a:cubicBezTo>
                    <a:pt x="33" y="33"/>
                    <a:pt x="33" y="25"/>
                    <a:pt x="32" y="22"/>
                  </a:cubicBezTo>
                  <a:cubicBezTo>
                    <a:pt x="31" y="16"/>
                    <a:pt x="30" y="10"/>
                    <a:pt x="25" y="7"/>
                  </a:cubicBezTo>
                  <a:cubicBezTo>
                    <a:pt x="22" y="5"/>
                    <a:pt x="19" y="4"/>
                    <a:pt x="16" y="4"/>
                  </a:cubicBezTo>
                  <a:cubicBezTo>
                    <a:pt x="13" y="4"/>
                    <a:pt x="9" y="5"/>
                    <a:pt x="7" y="7"/>
                  </a:cubicBezTo>
                  <a:cubicBezTo>
                    <a:pt x="5" y="5"/>
                    <a:pt x="5" y="3"/>
                    <a:pt x="5" y="0"/>
                  </a:cubicBezTo>
                  <a:cubicBezTo>
                    <a:pt x="4" y="0"/>
                    <a:pt x="4" y="0"/>
                    <a:pt x="4" y="0"/>
                  </a:cubicBezTo>
                  <a:cubicBezTo>
                    <a:pt x="4" y="2"/>
                    <a:pt x="5" y="5"/>
                    <a:pt x="6" y="8"/>
                  </a:cubicBezTo>
                  <a:cubicBezTo>
                    <a:pt x="6" y="8"/>
                    <a:pt x="5" y="9"/>
                    <a:pt x="4" y="9"/>
                  </a:cubicBezTo>
                  <a:cubicBezTo>
                    <a:pt x="0" y="14"/>
                    <a:pt x="1" y="22"/>
                    <a:pt x="5" y="2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2394"/>
            <p:cNvSpPr>
              <a:spLocks/>
            </p:cNvSpPr>
            <p:nvPr/>
          </p:nvSpPr>
          <p:spPr bwMode="auto">
            <a:xfrm>
              <a:off x="10367954" y="2813064"/>
              <a:ext cx="341315" cy="220664"/>
            </a:xfrm>
            <a:custGeom>
              <a:avLst/>
              <a:gdLst>
                <a:gd name="T0" fmla="*/ 30 w 91"/>
                <a:gd name="T1" fmla="*/ 56 h 59"/>
                <a:gd name="T2" fmla="*/ 59 w 91"/>
                <a:gd name="T3" fmla="*/ 53 h 59"/>
                <a:gd name="T4" fmla="*/ 83 w 91"/>
                <a:gd name="T5" fmla="*/ 47 h 59"/>
                <a:gd name="T6" fmla="*/ 91 w 91"/>
                <a:gd name="T7" fmla="*/ 47 h 59"/>
                <a:gd name="T8" fmla="*/ 82 w 91"/>
                <a:gd name="T9" fmla="*/ 36 h 59"/>
                <a:gd name="T10" fmla="*/ 74 w 91"/>
                <a:gd name="T11" fmla="*/ 23 h 59"/>
                <a:gd name="T12" fmla="*/ 60 w 91"/>
                <a:gd name="T13" fmla="*/ 8 h 59"/>
                <a:gd name="T14" fmla="*/ 43 w 91"/>
                <a:gd name="T15" fmla="*/ 1 h 59"/>
                <a:gd name="T16" fmla="*/ 25 w 91"/>
                <a:gd name="T17" fmla="*/ 5 h 59"/>
                <a:gd name="T18" fmla="*/ 12 w 91"/>
                <a:gd name="T19" fmla="*/ 20 h 59"/>
                <a:gd name="T20" fmla="*/ 1 w 91"/>
                <a:gd name="T21" fmla="*/ 10 h 59"/>
                <a:gd name="T22" fmla="*/ 0 w 91"/>
                <a:gd name="T23" fmla="*/ 11 h 59"/>
                <a:gd name="T24" fmla="*/ 12 w 91"/>
                <a:gd name="T25" fmla="*/ 21 h 59"/>
                <a:gd name="T26" fmla="*/ 10 w 91"/>
                <a:gd name="T27" fmla="*/ 26 h 59"/>
                <a:gd name="T28" fmla="*/ 15 w 91"/>
                <a:gd name="T29" fmla="*/ 44 h 59"/>
                <a:gd name="T30" fmla="*/ 30 w 91"/>
                <a:gd name="T31" fmla="*/ 5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9">
                  <a:moveTo>
                    <a:pt x="30" y="56"/>
                  </a:moveTo>
                  <a:cubicBezTo>
                    <a:pt x="40" y="59"/>
                    <a:pt x="49" y="57"/>
                    <a:pt x="59" y="53"/>
                  </a:cubicBezTo>
                  <a:cubicBezTo>
                    <a:pt x="65" y="51"/>
                    <a:pt x="75" y="45"/>
                    <a:pt x="83" y="47"/>
                  </a:cubicBezTo>
                  <a:cubicBezTo>
                    <a:pt x="86" y="47"/>
                    <a:pt x="89" y="47"/>
                    <a:pt x="91" y="47"/>
                  </a:cubicBezTo>
                  <a:cubicBezTo>
                    <a:pt x="88" y="46"/>
                    <a:pt x="85" y="41"/>
                    <a:pt x="82" y="36"/>
                  </a:cubicBezTo>
                  <a:cubicBezTo>
                    <a:pt x="79" y="31"/>
                    <a:pt x="76" y="26"/>
                    <a:pt x="74" y="23"/>
                  </a:cubicBezTo>
                  <a:cubicBezTo>
                    <a:pt x="70" y="17"/>
                    <a:pt x="65" y="12"/>
                    <a:pt x="60" y="8"/>
                  </a:cubicBezTo>
                  <a:cubicBezTo>
                    <a:pt x="55" y="4"/>
                    <a:pt x="50" y="1"/>
                    <a:pt x="43" y="1"/>
                  </a:cubicBezTo>
                  <a:cubicBezTo>
                    <a:pt x="36" y="0"/>
                    <a:pt x="30" y="2"/>
                    <a:pt x="25" y="5"/>
                  </a:cubicBezTo>
                  <a:cubicBezTo>
                    <a:pt x="19" y="9"/>
                    <a:pt x="15" y="14"/>
                    <a:pt x="12" y="20"/>
                  </a:cubicBezTo>
                  <a:cubicBezTo>
                    <a:pt x="8" y="18"/>
                    <a:pt x="4" y="14"/>
                    <a:pt x="1" y="10"/>
                  </a:cubicBezTo>
                  <a:cubicBezTo>
                    <a:pt x="1" y="10"/>
                    <a:pt x="0" y="11"/>
                    <a:pt x="0" y="11"/>
                  </a:cubicBezTo>
                  <a:cubicBezTo>
                    <a:pt x="1" y="14"/>
                    <a:pt x="6" y="19"/>
                    <a:pt x="12" y="21"/>
                  </a:cubicBezTo>
                  <a:cubicBezTo>
                    <a:pt x="11" y="23"/>
                    <a:pt x="11" y="24"/>
                    <a:pt x="10" y="26"/>
                  </a:cubicBezTo>
                  <a:cubicBezTo>
                    <a:pt x="9" y="32"/>
                    <a:pt x="11" y="39"/>
                    <a:pt x="15" y="44"/>
                  </a:cubicBezTo>
                  <a:cubicBezTo>
                    <a:pt x="19" y="50"/>
                    <a:pt x="24" y="54"/>
                    <a:pt x="30" y="5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2395"/>
            <p:cNvSpPr>
              <a:spLocks/>
            </p:cNvSpPr>
            <p:nvPr/>
          </p:nvSpPr>
          <p:spPr bwMode="auto">
            <a:xfrm>
              <a:off x="10315566" y="2725751"/>
              <a:ext cx="146051" cy="90488"/>
            </a:xfrm>
            <a:custGeom>
              <a:avLst/>
              <a:gdLst>
                <a:gd name="T0" fmla="*/ 17 w 39"/>
                <a:gd name="T1" fmla="*/ 24 h 24"/>
                <a:gd name="T2" fmla="*/ 28 w 39"/>
                <a:gd name="T3" fmla="*/ 19 h 24"/>
                <a:gd name="T4" fmla="*/ 36 w 39"/>
                <a:gd name="T5" fmla="*/ 13 h 24"/>
                <a:gd name="T6" fmla="*/ 39 w 39"/>
                <a:gd name="T7" fmla="*/ 12 h 24"/>
                <a:gd name="T8" fmla="*/ 34 w 39"/>
                <a:gd name="T9" fmla="*/ 9 h 24"/>
                <a:gd name="T10" fmla="*/ 29 w 39"/>
                <a:gd name="T11" fmla="*/ 5 h 24"/>
                <a:gd name="T12" fmla="*/ 14 w 39"/>
                <a:gd name="T13" fmla="*/ 1 h 24"/>
                <a:gd name="T14" fmla="*/ 8 w 39"/>
                <a:gd name="T15" fmla="*/ 6 h 24"/>
                <a:gd name="T16" fmla="*/ 6 w 39"/>
                <a:gd name="T17" fmla="*/ 13 h 24"/>
                <a:gd name="T18" fmla="*/ 0 w 39"/>
                <a:gd name="T19" fmla="*/ 11 h 24"/>
                <a:gd name="T20" fmla="*/ 0 w 39"/>
                <a:gd name="T21" fmla="*/ 12 h 24"/>
                <a:gd name="T22" fmla="*/ 6 w 39"/>
                <a:gd name="T23" fmla="*/ 14 h 24"/>
                <a:gd name="T24" fmla="*/ 6 w 39"/>
                <a:gd name="T25" fmla="*/ 16 h 24"/>
                <a:gd name="T26" fmla="*/ 17 w 39"/>
                <a:gd name="T2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4">
                  <a:moveTo>
                    <a:pt x="17" y="24"/>
                  </a:moveTo>
                  <a:cubicBezTo>
                    <a:pt x="21" y="24"/>
                    <a:pt x="25" y="22"/>
                    <a:pt x="28" y="19"/>
                  </a:cubicBezTo>
                  <a:cubicBezTo>
                    <a:pt x="30" y="17"/>
                    <a:pt x="33" y="14"/>
                    <a:pt x="36" y="13"/>
                  </a:cubicBezTo>
                  <a:cubicBezTo>
                    <a:pt x="37" y="13"/>
                    <a:pt x="38" y="12"/>
                    <a:pt x="39" y="12"/>
                  </a:cubicBezTo>
                  <a:cubicBezTo>
                    <a:pt x="38" y="12"/>
                    <a:pt x="36" y="11"/>
                    <a:pt x="34" y="9"/>
                  </a:cubicBezTo>
                  <a:cubicBezTo>
                    <a:pt x="32" y="8"/>
                    <a:pt x="30" y="6"/>
                    <a:pt x="29" y="5"/>
                  </a:cubicBezTo>
                  <a:cubicBezTo>
                    <a:pt x="25" y="2"/>
                    <a:pt x="19" y="0"/>
                    <a:pt x="14" y="1"/>
                  </a:cubicBezTo>
                  <a:cubicBezTo>
                    <a:pt x="12" y="2"/>
                    <a:pt x="10" y="4"/>
                    <a:pt x="8" y="6"/>
                  </a:cubicBezTo>
                  <a:cubicBezTo>
                    <a:pt x="7" y="8"/>
                    <a:pt x="6" y="10"/>
                    <a:pt x="6" y="13"/>
                  </a:cubicBezTo>
                  <a:cubicBezTo>
                    <a:pt x="4" y="13"/>
                    <a:pt x="2" y="12"/>
                    <a:pt x="0" y="11"/>
                  </a:cubicBezTo>
                  <a:cubicBezTo>
                    <a:pt x="0" y="12"/>
                    <a:pt x="0" y="12"/>
                    <a:pt x="0" y="12"/>
                  </a:cubicBezTo>
                  <a:cubicBezTo>
                    <a:pt x="1" y="13"/>
                    <a:pt x="3" y="13"/>
                    <a:pt x="6" y="14"/>
                  </a:cubicBezTo>
                  <a:cubicBezTo>
                    <a:pt x="6" y="14"/>
                    <a:pt x="6" y="15"/>
                    <a:pt x="6" y="16"/>
                  </a:cubicBezTo>
                  <a:cubicBezTo>
                    <a:pt x="7" y="21"/>
                    <a:pt x="12" y="24"/>
                    <a:pt x="17" y="2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2396"/>
            <p:cNvSpPr>
              <a:spLocks/>
            </p:cNvSpPr>
            <p:nvPr/>
          </p:nvSpPr>
          <p:spPr bwMode="auto">
            <a:xfrm>
              <a:off x="10307628" y="2673363"/>
              <a:ext cx="101601" cy="63500"/>
            </a:xfrm>
            <a:custGeom>
              <a:avLst/>
              <a:gdLst>
                <a:gd name="T0" fmla="*/ 11 w 27"/>
                <a:gd name="T1" fmla="*/ 17 h 17"/>
                <a:gd name="T2" fmla="*/ 18 w 27"/>
                <a:gd name="T3" fmla="*/ 13 h 17"/>
                <a:gd name="T4" fmla="*/ 25 w 27"/>
                <a:gd name="T5" fmla="*/ 9 h 17"/>
                <a:gd name="T6" fmla="*/ 27 w 27"/>
                <a:gd name="T7" fmla="*/ 8 h 17"/>
                <a:gd name="T8" fmla="*/ 20 w 27"/>
                <a:gd name="T9" fmla="*/ 3 h 17"/>
                <a:gd name="T10" fmla="*/ 14 w 27"/>
                <a:gd name="T11" fmla="*/ 0 h 17"/>
                <a:gd name="T12" fmla="*/ 7 w 27"/>
                <a:gd name="T13" fmla="*/ 0 h 17"/>
                <a:gd name="T14" fmla="*/ 2 w 27"/>
                <a:gd name="T15" fmla="*/ 5 h 17"/>
                <a:gd name="T16" fmla="*/ 3 w 27"/>
                <a:gd name="T17" fmla="*/ 11 h 17"/>
                <a:gd name="T18" fmla="*/ 0 w 27"/>
                <a:gd name="T19" fmla="*/ 12 h 17"/>
                <a:gd name="T20" fmla="*/ 0 w 27"/>
                <a:gd name="T21" fmla="*/ 12 h 17"/>
                <a:gd name="T22" fmla="*/ 3 w 27"/>
                <a:gd name="T23" fmla="*/ 11 h 17"/>
                <a:gd name="T24" fmla="*/ 4 w 27"/>
                <a:gd name="T25" fmla="*/ 13 h 17"/>
                <a:gd name="T26" fmla="*/ 11 w 27"/>
                <a:gd name="T2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7">
                  <a:moveTo>
                    <a:pt x="11" y="17"/>
                  </a:moveTo>
                  <a:cubicBezTo>
                    <a:pt x="13" y="16"/>
                    <a:pt x="16" y="15"/>
                    <a:pt x="18" y="13"/>
                  </a:cubicBezTo>
                  <a:cubicBezTo>
                    <a:pt x="20" y="12"/>
                    <a:pt x="22" y="9"/>
                    <a:pt x="25" y="9"/>
                  </a:cubicBezTo>
                  <a:cubicBezTo>
                    <a:pt x="25" y="9"/>
                    <a:pt x="26" y="9"/>
                    <a:pt x="27" y="8"/>
                  </a:cubicBezTo>
                  <a:cubicBezTo>
                    <a:pt x="25" y="8"/>
                    <a:pt x="22" y="5"/>
                    <a:pt x="20" y="3"/>
                  </a:cubicBezTo>
                  <a:cubicBezTo>
                    <a:pt x="18" y="2"/>
                    <a:pt x="16" y="1"/>
                    <a:pt x="14" y="0"/>
                  </a:cubicBezTo>
                  <a:cubicBezTo>
                    <a:pt x="12" y="0"/>
                    <a:pt x="9" y="0"/>
                    <a:pt x="7" y="0"/>
                  </a:cubicBezTo>
                  <a:cubicBezTo>
                    <a:pt x="4" y="2"/>
                    <a:pt x="3" y="3"/>
                    <a:pt x="2" y="5"/>
                  </a:cubicBezTo>
                  <a:cubicBezTo>
                    <a:pt x="2" y="7"/>
                    <a:pt x="2" y="9"/>
                    <a:pt x="3" y="11"/>
                  </a:cubicBezTo>
                  <a:cubicBezTo>
                    <a:pt x="2" y="11"/>
                    <a:pt x="1" y="12"/>
                    <a:pt x="0" y="12"/>
                  </a:cubicBezTo>
                  <a:cubicBezTo>
                    <a:pt x="0" y="12"/>
                    <a:pt x="0" y="12"/>
                    <a:pt x="0" y="12"/>
                  </a:cubicBezTo>
                  <a:cubicBezTo>
                    <a:pt x="1" y="12"/>
                    <a:pt x="2" y="12"/>
                    <a:pt x="3" y="11"/>
                  </a:cubicBezTo>
                  <a:cubicBezTo>
                    <a:pt x="4" y="12"/>
                    <a:pt x="4" y="12"/>
                    <a:pt x="4" y="13"/>
                  </a:cubicBezTo>
                  <a:cubicBezTo>
                    <a:pt x="6" y="16"/>
                    <a:pt x="8" y="17"/>
                    <a:pt x="11" y="1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2397"/>
            <p:cNvSpPr>
              <a:spLocks/>
            </p:cNvSpPr>
            <p:nvPr/>
          </p:nvSpPr>
          <p:spPr bwMode="auto">
            <a:xfrm>
              <a:off x="10109190" y="1862145"/>
              <a:ext cx="273052" cy="365128"/>
            </a:xfrm>
            <a:custGeom>
              <a:avLst/>
              <a:gdLst>
                <a:gd name="T0" fmla="*/ 63 w 73"/>
                <a:gd name="T1" fmla="*/ 78 h 97"/>
                <a:gd name="T2" fmla="*/ 72 w 73"/>
                <a:gd name="T3" fmla="*/ 41 h 97"/>
                <a:gd name="T4" fmla="*/ 69 w 73"/>
                <a:gd name="T5" fmla="*/ 9 h 97"/>
                <a:gd name="T6" fmla="*/ 69 w 73"/>
                <a:gd name="T7" fmla="*/ 0 h 97"/>
                <a:gd name="T8" fmla="*/ 40 w 73"/>
                <a:gd name="T9" fmla="*/ 13 h 97"/>
                <a:gd name="T10" fmla="*/ 4 w 73"/>
                <a:gd name="T11" fmla="*/ 40 h 97"/>
                <a:gd name="T12" fmla="*/ 2 w 73"/>
                <a:gd name="T13" fmla="*/ 64 h 97"/>
                <a:gd name="T14" fmla="*/ 16 w 73"/>
                <a:gd name="T15" fmla="*/ 84 h 97"/>
                <a:gd name="T16" fmla="*/ 1 w 73"/>
                <a:gd name="T17" fmla="*/ 94 h 97"/>
                <a:gd name="T18" fmla="*/ 2 w 73"/>
                <a:gd name="T19" fmla="*/ 97 h 97"/>
                <a:gd name="T20" fmla="*/ 17 w 73"/>
                <a:gd name="T21" fmla="*/ 85 h 97"/>
                <a:gd name="T22" fmla="*/ 22 w 73"/>
                <a:gd name="T23" fmla="*/ 88 h 97"/>
                <a:gd name="T24" fmla="*/ 63 w 73"/>
                <a:gd name="T25"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97">
                  <a:moveTo>
                    <a:pt x="63" y="78"/>
                  </a:moveTo>
                  <a:cubicBezTo>
                    <a:pt x="71" y="67"/>
                    <a:pt x="73" y="54"/>
                    <a:pt x="72" y="41"/>
                  </a:cubicBezTo>
                  <a:cubicBezTo>
                    <a:pt x="71" y="32"/>
                    <a:pt x="66" y="18"/>
                    <a:pt x="69" y="9"/>
                  </a:cubicBezTo>
                  <a:cubicBezTo>
                    <a:pt x="69" y="6"/>
                    <a:pt x="69" y="3"/>
                    <a:pt x="69" y="0"/>
                  </a:cubicBezTo>
                  <a:cubicBezTo>
                    <a:pt x="66" y="7"/>
                    <a:pt x="48" y="11"/>
                    <a:pt x="40" y="13"/>
                  </a:cubicBezTo>
                  <a:cubicBezTo>
                    <a:pt x="25" y="18"/>
                    <a:pt x="10" y="24"/>
                    <a:pt x="4" y="40"/>
                  </a:cubicBezTo>
                  <a:cubicBezTo>
                    <a:pt x="0" y="48"/>
                    <a:pt x="0" y="57"/>
                    <a:pt x="2" y="64"/>
                  </a:cubicBezTo>
                  <a:cubicBezTo>
                    <a:pt x="4" y="72"/>
                    <a:pt x="9" y="79"/>
                    <a:pt x="16" y="84"/>
                  </a:cubicBezTo>
                  <a:cubicBezTo>
                    <a:pt x="12" y="89"/>
                    <a:pt x="7" y="92"/>
                    <a:pt x="1" y="94"/>
                  </a:cubicBezTo>
                  <a:cubicBezTo>
                    <a:pt x="2" y="95"/>
                    <a:pt x="2" y="96"/>
                    <a:pt x="2" y="97"/>
                  </a:cubicBezTo>
                  <a:cubicBezTo>
                    <a:pt x="6" y="95"/>
                    <a:pt x="12" y="91"/>
                    <a:pt x="17" y="85"/>
                  </a:cubicBezTo>
                  <a:cubicBezTo>
                    <a:pt x="18" y="86"/>
                    <a:pt x="20" y="87"/>
                    <a:pt x="22" y="88"/>
                  </a:cubicBezTo>
                  <a:cubicBezTo>
                    <a:pt x="36" y="96"/>
                    <a:pt x="54" y="90"/>
                    <a:pt x="63" y="78"/>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2398"/>
            <p:cNvSpPr>
              <a:spLocks/>
            </p:cNvSpPr>
            <p:nvPr/>
          </p:nvSpPr>
          <p:spPr bwMode="auto">
            <a:xfrm>
              <a:off x="10115540" y="1622430"/>
              <a:ext cx="282577" cy="401640"/>
            </a:xfrm>
            <a:custGeom>
              <a:avLst/>
              <a:gdLst>
                <a:gd name="T0" fmla="*/ 69 w 75"/>
                <a:gd name="T1" fmla="*/ 78 h 107"/>
                <a:gd name="T2" fmla="*/ 72 w 75"/>
                <a:gd name="T3" fmla="*/ 40 h 107"/>
                <a:gd name="T4" fmla="*/ 64 w 75"/>
                <a:gd name="T5" fmla="*/ 9 h 107"/>
                <a:gd name="T6" fmla="*/ 63 w 75"/>
                <a:gd name="T7" fmla="*/ 0 h 107"/>
                <a:gd name="T8" fmla="*/ 36 w 75"/>
                <a:gd name="T9" fmla="*/ 18 h 107"/>
                <a:gd name="T10" fmla="*/ 4 w 75"/>
                <a:gd name="T11" fmla="*/ 51 h 107"/>
                <a:gd name="T12" fmla="*/ 25 w 75"/>
                <a:gd name="T13" fmla="*/ 92 h 107"/>
                <a:gd name="T14" fmla="*/ 13 w 75"/>
                <a:gd name="T15" fmla="*/ 105 h 107"/>
                <a:gd name="T16" fmla="*/ 15 w 75"/>
                <a:gd name="T17" fmla="*/ 107 h 107"/>
                <a:gd name="T18" fmla="*/ 26 w 75"/>
                <a:gd name="T19" fmla="*/ 93 h 107"/>
                <a:gd name="T20" fmla="*/ 31 w 75"/>
                <a:gd name="T21" fmla="*/ 95 h 107"/>
                <a:gd name="T22" fmla="*/ 69 w 75"/>
                <a:gd name="T23" fmla="*/ 7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107">
                  <a:moveTo>
                    <a:pt x="69" y="78"/>
                  </a:moveTo>
                  <a:cubicBezTo>
                    <a:pt x="75" y="66"/>
                    <a:pt x="75" y="53"/>
                    <a:pt x="72" y="40"/>
                  </a:cubicBezTo>
                  <a:cubicBezTo>
                    <a:pt x="69" y="31"/>
                    <a:pt x="62" y="19"/>
                    <a:pt x="64" y="9"/>
                  </a:cubicBezTo>
                  <a:cubicBezTo>
                    <a:pt x="63" y="0"/>
                    <a:pt x="63" y="0"/>
                    <a:pt x="63" y="0"/>
                  </a:cubicBezTo>
                  <a:cubicBezTo>
                    <a:pt x="61" y="8"/>
                    <a:pt x="43" y="14"/>
                    <a:pt x="36" y="18"/>
                  </a:cubicBezTo>
                  <a:cubicBezTo>
                    <a:pt x="21" y="25"/>
                    <a:pt x="8" y="34"/>
                    <a:pt x="4" y="51"/>
                  </a:cubicBezTo>
                  <a:cubicBezTo>
                    <a:pt x="0" y="70"/>
                    <a:pt x="9" y="85"/>
                    <a:pt x="25" y="92"/>
                  </a:cubicBezTo>
                  <a:cubicBezTo>
                    <a:pt x="22" y="98"/>
                    <a:pt x="18" y="102"/>
                    <a:pt x="13" y="105"/>
                  </a:cubicBezTo>
                  <a:cubicBezTo>
                    <a:pt x="15" y="107"/>
                    <a:pt x="15" y="107"/>
                    <a:pt x="15" y="107"/>
                  </a:cubicBezTo>
                  <a:cubicBezTo>
                    <a:pt x="18" y="105"/>
                    <a:pt x="22" y="99"/>
                    <a:pt x="26" y="93"/>
                  </a:cubicBezTo>
                  <a:cubicBezTo>
                    <a:pt x="27" y="94"/>
                    <a:pt x="29" y="95"/>
                    <a:pt x="31" y="95"/>
                  </a:cubicBezTo>
                  <a:cubicBezTo>
                    <a:pt x="46" y="100"/>
                    <a:pt x="62" y="91"/>
                    <a:pt x="69" y="7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2399"/>
            <p:cNvSpPr>
              <a:spLocks/>
            </p:cNvSpPr>
            <p:nvPr/>
          </p:nvSpPr>
          <p:spPr bwMode="auto">
            <a:xfrm>
              <a:off x="9848838" y="1765306"/>
              <a:ext cx="263527" cy="288927"/>
            </a:xfrm>
            <a:custGeom>
              <a:avLst/>
              <a:gdLst>
                <a:gd name="T0" fmla="*/ 70 w 70"/>
                <a:gd name="T1" fmla="*/ 55 h 77"/>
                <a:gd name="T2" fmla="*/ 58 w 70"/>
                <a:gd name="T3" fmla="*/ 29 h 77"/>
                <a:gd name="T4" fmla="*/ 41 w 70"/>
                <a:gd name="T5" fmla="*/ 6 h 77"/>
                <a:gd name="T6" fmla="*/ 37 w 70"/>
                <a:gd name="T7" fmla="*/ 0 h 77"/>
                <a:gd name="T8" fmla="*/ 30 w 70"/>
                <a:gd name="T9" fmla="*/ 7 h 77"/>
                <a:gd name="T10" fmla="*/ 19 w 70"/>
                <a:gd name="T11" fmla="*/ 13 h 77"/>
                <a:gd name="T12" fmla="*/ 3 w 70"/>
                <a:gd name="T13" fmla="*/ 38 h 77"/>
                <a:gd name="T14" fmla="*/ 37 w 70"/>
                <a:gd name="T15" fmla="*/ 66 h 77"/>
                <a:gd name="T16" fmla="*/ 32 w 70"/>
                <a:gd name="T17" fmla="*/ 76 h 77"/>
                <a:gd name="T18" fmla="*/ 35 w 70"/>
                <a:gd name="T19" fmla="*/ 77 h 77"/>
                <a:gd name="T20" fmla="*/ 38 w 70"/>
                <a:gd name="T21" fmla="*/ 66 h 77"/>
                <a:gd name="T22" fmla="*/ 44 w 70"/>
                <a:gd name="T23" fmla="*/ 68 h 77"/>
                <a:gd name="T24" fmla="*/ 62 w 70"/>
                <a:gd name="T25" fmla="*/ 65 h 77"/>
                <a:gd name="T26" fmla="*/ 70 w 70"/>
                <a:gd name="T27" fmla="*/ 5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77">
                  <a:moveTo>
                    <a:pt x="70" y="55"/>
                  </a:moveTo>
                  <a:cubicBezTo>
                    <a:pt x="70" y="47"/>
                    <a:pt x="65" y="38"/>
                    <a:pt x="58" y="29"/>
                  </a:cubicBezTo>
                  <a:cubicBezTo>
                    <a:pt x="53" y="23"/>
                    <a:pt x="43" y="14"/>
                    <a:pt x="41" y="6"/>
                  </a:cubicBezTo>
                  <a:cubicBezTo>
                    <a:pt x="40" y="4"/>
                    <a:pt x="39" y="2"/>
                    <a:pt x="37" y="0"/>
                  </a:cubicBezTo>
                  <a:cubicBezTo>
                    <a:pt x="38" y="2"/>
                    <a:pt x="34" y="5"/>
                    <a:pt x="30" y="7"/>
                  </a:cubicBezTo>
                  <a:cubicBezTo>
                    <a:pt x="27" y="9"/>
                    <a:pt x="22" y="11"/>
                    <a:pt x="19" y="13"/>
                  </a:cubicBezTo>
                  <a:cubicBezTo>
                    <a:pt x="9" y="19"/>
                    <a:pt x="0" y="26"/>
                    <a:pt x="3" y="38"/>
                  </a:cubicBezTo>
                  <a:cubicBezTo>
                    <a:pt x="6" y="52"/>
                    <a:pt x="20" y="62"/>
                    <a:pt x="37" y="66"/>
                  </a:cubicBezTo>
                  <a:cubicBezTo>
                    <a:pt x="36" y="70"/>
                    <a:pt x="35" y="73"/>
                    <a:pt x="32" y="76"/>
                  </a:cubicBezTo>
                  <a:cubicBezTo>
                    <a:pt x="35" y="77"/>
                    <a:pt x="35" y="77"/>
                    <a:pt x="35" y="77"/>
                  </a:cubicBezTo>
                  <a:cubicBezTo>
                    <a:pt x="36" y="75"/>
                    <a:pt x="38" y="71"/>
                    <a:pt x="38" y="66"/>
                  </a:cubicBezTo>
                  <a:cubicBezTo>
                    <a:pt x="40" y="67"/>
                    <a:pt x="42" y="67"/>
                    <a:pt x="44" y="68"/>
                  </a:cubicBezTo>
                  <a:cubicBezTo>
                    <a:pt x="51" y="69"/>
                    <a:pt x="57" y="68"/>
                    <a:pt x="62" y="65"/>
                  </a:cubicBezTo>
                  <a:cubicBezTo>
                    <a:pt x="66" y="63"/>
                    <a:pt x="69" y="59"/>
                    <a:pt x="70" y="55"/>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2400"/>
            <p:cNvSpPr>
              <a:spLocks/>
            </p:cNvSpPr>
            <p:nvPr/>
          </p:nvSpPr>
          <p:spPr bwMode="auto">
            <a:xfrm>
              <a:off x="9086834" y="2403486"/>
              <a:ext cx="93663" cy="82551"/>
            </a:xfrm>
            <a:custGeom>
              <a:avLst/>
              <a:gdLst>
                <a:gd name="T0" fmla="*/ 7 w 25"/>
                <a:gd name="T1" fmla="*/ 20 h 22"/>
                <a:gd name="T2" fmla="*/ 13 w 25"/>
                <a:gd name="T3" fmla="*/ 21 h 22"/>
                <a:gd name="T4" fmla="*/ 18 w 25"/>
                <a:gd name="T5" fmla="*/ 21 h 22"/>
                <a:gd name="T6" fmla="*/ 22 w 25"/>
                <a:gd name="T7" fmla="*/ 21 h 22"/>
                <a:gd name="T8" fmla="*/ 25 w 25"/>
                <a:gd name="T9" fmla="*/ 22 h 22"/>
                <a:gd name="T10" fmla="*/ 23 w 25"/>
                <a:gd name="T11" fmla="*/ 12 h 22"/>
                <a:gd name="T12" fmla="*/ 15 w 25"/>
                <a:gd name="T13" fmla="*/ 1 h 22"/>
                <a:gd name="T14" fmla="*/ 3 w 25"/>
                <a:gd name="T15" fmla="*/ 6 h 22"/>
                <a:gd name="T16" fmla="*/ 1 w 25"/>
                <a:gd name="T17" fmla="*/ 4 h 22"/>
                <a:gd name="T18" fmla="*/ 0 w 25"/>
                <a:gd name="T19" fmla="*/ 0 h 22"/>
                <a:gd name="T20" fmla="*/ 0 w 25"/>
                <a:gd name="T21" fmla="*/ 0 h 22"/>
                <a:gd name="T22" fmla="*/ 3 w 25"/>
                <a:gd name="T23" fmla="*/ 7 h 22"/>
                <a:gd name="T24" fmla="*/ 2 w 25"/>
                <a:gd name="T25" fmla="*/ 15 h 22"/>
                <a:gd name="T26" fmla="*/ 7 w 25"/>
                <a:gd name="T2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2">
                  <a:moveTo>
                    <a:pt x="7" y="20"/>
                  </a:moveTo>
                  <a:cubicBezTo>
                    <a:pt x="9" y="21"/>
                    <a:pt x="11" y="21"/>
                    <a:pt x="13" y="21"/>
                  </a:cubicBezTo>
                  <a:cubicBezTo>
                    <a:pt x="15" y="21"/>
                    <a:pt x="17" y="21"/>
                    <a:pt x="18" y="21"/>
                  </a:cubicBezTo>
                  <a:cubicBezTo>
                    <a:pt x="19" y="21"/>
                    <a:pt x="21" y="21"/>
                    <a:pt x="22" y="21"/>
                  </a:cubicBezTo>
                  <a:cubicBezTo>
                    <a:pt x="23" y="21"/>
                    <a:pt x="25" y="22"/>
                    <a:pt x="25" y="22"/>
                  </a:cubicBezTo>
                  <a:cubicBezTo>
                    <a:pt x="23" y="19"/>
                    <a:pt x="24" y="15"/>
                    <a:pt x="23" y="12"/>
                  </a:cubicBezTo>
                  <a:cubicBezTo>
                    <a:pt x="22" y="7"/>
                    <a:pt x="18" y="3"/>
                    <a:pt x="15" y="1"/>
                  </a:cubicBezTo>
                  <a:cubicBezTo>
                    <a:pt x="10" y="0"/>
                    <a:pt x="6" y="3"/>
                    <a:pt x="3" y="6"/>
                  </a:cubicBezTo>
                  <a:cubicBezTo>
                    <a:pt x="2" y="6"/>
                    <a:pt x="2" y="5"/>
                    <a:pt x="1" y="4"/>
                  </a:cubicBezTo>
                  <a:cubicBezTo>
                    <a:pt x="0" y="3"/>
                    <a:pt x="0" y="2"/>
                    <a:pt x="0" y="0"/>
                  </a:cubicBezTo>
                  <a:cubicBezTo>
                    <a:pt x="0" y="0"/>
                    <a:pt x="0" y="0"/>
                    <a:pt x="0" y="0"/>
                  </a:cubicBezTo>
                  <a:cubicBezTo>
                    <a:pt x="0" y="2"/>
                    <a:pt x="1" y="5"/>
                    <a:pt x="3" y="7"/>
                  </a:cubicBezTo>
                  <a:cubicBezTo>
                    <a:pt x="1" y="9"/>
                    <a:pt x="1" y="12"/>
                    <a:pt x="2" y="15"/>
                  </a:cubicBezTo>
                  <a:cubicBezTo>
                    <a:pt x="3" y="17"/>
                    <a:pt x="5" y="19"/>
                    <a:pt x="7"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2401"/>
            <p:cNvSpPr>
              <a:spLocks/>
            </p:cNvSpPr>
            <p:nvPr/>
          </p:nvSpPr>
          <p:spPr bwMode="auto">
            <a:xfrm>
              <a:off x="10398117" y="2024071"/>
              <a:ext cx="79375" cy="66675"/>
            </a:xfrm>
            <a:custGeom>
              <a:avLst/>
              <a:gdLst>
                <a:gd name="T0" fmla="*/ 15 w 21"/>
                <a:gd name="T1" fmla="*/ 16 h 18"/>
                <a:gd name="T2" fmla="*/ 18 w 21"/>
                <a:gd name="T3" fmla="*/ 9 h 18"/>
                <a:gd name="T4" fmla="*/ 20 w 21"/>
                <a:gd name="T5" fmla="*/ 2 h 18"/>
                <a:gd name="T6" fmla="*/ 21 w 21"/>
                <a:gd name="T7" fmla="*/ 0 h 18"/>
                <a:gd name="T8" fmla="*/ 13 w 21"/>
                <a:gd name="T9" fmla="*/ 0 h 18"/>
                <a:gd name="T10" fmla="*/ 3 w 21"/>
                <a:gd name="T11" fmla="*/ 4 h 18"/>
                <a:gd name="T12" fmla="*/ 4 w 21"/>
                <a:gd name="T13" fmla="*/ 15 h 18"/>
                <a:gd name="T14" fmla="*/ 0 w 21"/>
                <a:gd name="T15" fmla="*/ 16 h 18"/>
                <a:gd name="T16" fmla="*/ 1 w 21"/>
                <a:gd name="T17" fmla="*/ 17 h 18"/>
                <a:gd name="T18" fmla="*/ 4 w 21"/>
                <a:gd name="T19" fmla="*/ 15 h 18"/>
                <a:gd name="T20" fmla="*/ 5 w 21"/>
                <a:gd name="T21" fmla="*/ 16 h 18"/>
                <a:gd name="T22" fmla="*/ 15 w 21"/>
                <a:gd name="T2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8">
                  <a:moveTo>
                    <a:pt x="15" y="16"/>
                  </a:moveTo>
                  <a:cubicBezTo>
                    <a:pt x="17" y="14"/>
                    <a:pt x="18" y="11"/>
                    <a:pt x="18" y="9"/>
                  </a:cubicBezTo>
                  <a:cubicBezTo>
                    <a:pt x="19" y="7"/>
                    <a:pt x="19" y="3"/>
                    <a:pt x="20" y="2"/>
                  </a:cubicBezTo>
                  <a:cubicBezTo>
                    <a:pt x="21" y="1"/>
                    <a:pt x="21" y="0"/>
                    <a:pt x="21" y="0"/>
                  </a:cubicBezTo>
                  <a:cubicBezTo>
                    <a:pt x="20" y="1"/>
                    <a:pt x="16" y="0"/>
                    <a:pt x="13" y="0"/>
                  </a:cubicBezTo>
                  <a:cubicBezTo>
                    <a:pt x="9" y="0"/>
                    <a:pt x="6" y="1"/>
                    <a:pt x="3" y="4"/>
                  </a:cubicBezTo>
                  <a:cubicBezTo>
                    <a:pt x="1" y="8"/>
                    <a:pt x="1" y="12"/>
                    <a:pt x="4" y="15"/>
                  </a:cubicBezTo>
                  <a:cubicBezTo>
                    <a:pt x="3" y="16"/>
                    <a:pt x="2" y="16"/>
                    <a:pt x="0" y="16"/>
                  </a:cubicBezTo>
                  <a:cubicBezTo>
                    <a:pt x="1" y="17"/>
                    <a:pt x="1" y="17"/>
                    <a:pt x="1" y="17"/>
                  </a:cubicBezTo>
                  <a:cubicBezTo>
                    <a:pt x="1" y="17"/>
                    <a:pt x="3" y="16"/>
                    <a:pt x="4" y="15"/>
                  </a:cubicBezTo>
                  <a:cubicBezTo>
                    <a:pt x="5" y="15"/>
                    <a:pt x="5" y="16"/>
                    <a:pt x="5" y="16"/>
                  </a:cubicBezTo>
                  <a:cubicBezTo>
                    <a:pt x="8" y="18"/>
                    <a:pt x="12" y="18"/>
                    <a:pt x="15" y="16"/>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2402"/>
            <p:cNvSpPr>
              <a:spLocks/>
            </p:cNvSpPr>
            <p:nvPr/>
          </p:nvSpPr>
          <p:spPr bwMode="auto">
            <a:xfrm>
              <a:off x="10161578" y="2087571"/>
              <a:ext cx="107951" cy="101601"/>
            </a:xfrm>
            <a:custGeom>
              <a:avLst/>
              <a:gdLst>
                <a:gd name="T0" fmla="*/ 6 w 29"/>
                <a:gd name="T1" fmla="*/ 21 h 27"/>
                <a:gd name="T2" fmla="*/ 16 w 29"/>
                <a:gd name="T3" fmla="*/ 25 h 27"/>
                <a:gd name="T4" fmla="*/ 27 w 29"/>
                <a:gd name="T5" fmla="*/ 26 h 27"/>
                <a:gd name="T6" fmla="*/ 29 w 29"/>
                <a:gd name="T7" fmla="*/ 27 h 27"/>
                <a:gd name="T8" fmla="*/ 27 w 29"/>
                <a:gd name="T9" fmla="*/ 17 h 27"/>
                <a:gd name="T10" fmla="*/ 25 w 29"/>
                <a:gd name="T11" fmla="*/ 8 h 27"/>
                <a:gd name="T12" fmla="*/ 18 w 29"/>
                <a:gd name="T13" fmla="*/ 2 h 27"/>
                <a:gd name="T14" fmla="*/ 8 w 29"/>
                <a:gd name="T15" fmla="*/ 2 h 27"/>
                <a:gd name="T16" fmla="*/ 4 w 29"/>
                <a:gd name="T17" fmla="*/ 9 h 27"/>
                <a:gd name="T18" fmla="*/ 0 w 29"/>
                <a:gd name="T19" fmla="*/ 7 h 27"/>
                <a:gd name="T20" fmla="*/ 0 w 29"/>
                <a:gd name="T21" fmla="*/ 8 h 27"/>
                <a:gd name="T22" fmla="*/ 4 w 29"/>
                <a:gd name="T23" fmla="*/ 9 h 27"/>
                <a:gd name="T24" fmla="*/ 3 w 29"/>
                <a:gd name="T25" fmla="*/ 11 h 27"/>
                <a:gd name="T26" fmla="*/ 3 w 29"/>
                <a:gd name="T27" fmla="*/ 17 h 27"/>
                <a:gd name="T28" fmla="*/ 6 w 29"/>
                <a:gd name="T29"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7">
                  <a:moveTo>
                    <a:pt x="6" y="21"/>
                  </a:moveTo>
                  <a:cubicBezTo>
                    <a:pt x="8" y="23"/>
                    <a:pt x="12" y="25"/>
                    <a:pt x="16" y="25"/>
                  </a:cubicBezTo>
                  <a:cubicBezTo>
                    <a:pt x="19" y="25"/>
                    <a:pt x="24" y="25"/>
                    <a:pt x="27" y="26"/>
                  </a:cubicBezTo>
                  <a:cubicBezTo>
                    <a:pt x="27" y="26"/>
                    <a:pt x="28" y="27"/>
                    <a:pt x="29" y="27"/>
                  </a:cubicBezTo>
                  <a:cubicBezTo>
                    <a:pt x="27" y="26"/>
                    <a:pt x="28" y="19"/>
                    <a:pt x="27" y="17"/>
                  </a:cubicBezTo>
                  <a:cubicBezTo>
                    <a:pt x="27" y="14"/>
                    <a:pt x="26" y="11"/>
                    <a:pt x="25" y="8"/>
                  </a:cubicBezTo>
                  <a:cubicBezTo>
                    <a:pt x="23" y="6"/>
                    <a:pt x="21" y="3"/>
                    <a:pt x="18" y="2"/>
                  </a:cubicBezTo>
                  <a:cubicBezTo>
                    <a:pt x="14" y="0"/>
                    <a:pt x="10" y="0"/>
                    <a:pt x="8" y="2"/>
                  </a:cubicBezTo>
                  <a:cubicBezTo>
                    <a:pt x="6" y="3"/>
                    <a:pt x="5" y="6"/>
                    <a:pt x="4" y="9"/>
                  </a:cubicBezTo>
                  <a:cubicBezTo>
                    <a:pt x="3" y="8"/>
                    <a:pt x="1" y="8"/>
                    <a:pt x="0" y="7"/>
                  </a:cubicBezTo>
                  <a:cubicBezTo>
                    <a:pt x="0" y="8"/>
                    <a:pt x="0" y="8"/>
                    <a:pt x="0" y="8"/>
                  </a:cubicBezTo>
                  <a:cubicBezTo>
                    <a:pt x="1" y="8"/>
                    <a:pt x="2" y="9"/>
                    <a:pt x="4" y="9"/>
                  </a:cubicBezTo>
                  <a:cubicBezTo>
                    <a:pt x="3" y="11"/>
                    <a:pt x="3" y="11"/>
                    <a:pt x="3" y="11"/>
                  </a:cubicBezTo>
                  <a:cubicBezTo>
                    <a:pt x="3" y="13"/>
                    <a:pt x="3" y="15"/>
                    <a:pt x="3" y="17"/>
                  </a:cubicBezTo>
                  <a:cubicBezTo>
                    <a:pt x="3" y="18"/>
                    <a:pt x="4" y="20"/>
                    <a:pt x="6" y="2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2403"/>
            <p:cNvSpPr>
              <a:spLocks/>
            </p:cNvSpPr>
            <p:nvPr/>
          </p:nvSpPr>
          <p:spPr bwMode="auto">
            <a:xfrm>
              <a:off x="10488605" y="2370148"/>
              <a:ext cx="130176" cy="168276"/>
            </a:xfrm>
            <a:custGeom>
              <a:avLst/>
              <a:gdLst>
                <a:gd name="T0" fmla="*/ 3 w 35"/>
                <a:gd name="T1" fmla="*/ 27 h 45"/>
                <a:gd name="T2" fmla="*/ 15 w 35"/>
                <a:gd name="T3" fmla="*/ 38 h 45"/>
                <a:gd name="T4" fmla="*/ 28 w 35"/>
                <a:gd name="T5" fmla="*/ 44 h 45"/>
                <a:gd name="T6" fmla="*/ 32 w 35"/>
                <a:gd name="T7" fmla="*/ 45 h 45"/>
                <a:gd name="T8" fmla="*/ 33 w 35"/>
                <a:gd name="T9" fmla="*/ 32 h 45"/>
                <a:gd name="T10" fmla="*/ 30 w 35"/>
                <a:gd name="T11" fmla="*/ 12 h 45"/>
                <a:gd name="T12" fmla="*/ 10 w 35"/>
                <a:gd name="T13" fmla="*/ 7 h 45"/>
                <a:gd name="T14" fmla="*/ 9 w 35"/>
                <a:gd name="T15" fmla="*/ 0 h 45"/>
                <a:gd name="T16" fmla="*/ 8 w 35"/>
                <a:gd name="T17" fmla="*/ 0 h 45"/>
                <a:gd name="T18" fmla="*/ 10 w 35"/>
                <a:gd name="T19" fmla="*/ 8 h 45"/>
                <a:gd name="T20" fmla="*/ 8 w 35"/>
                <a:gd name="T21" fmla="*/ 9 h 45"/>
                <a:gd name="T22" fmla="*/ 3 w 35"/>
                <a:gd name="T23"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5">
                  <a:moveTo>
                    <a:pt x="3" y="27"/>
                  </a:moveTo>
                  <a:cubicBezTo>
                    <a:pt x="5" y="32"/>
                    <a:pt x="10" y="36"/>
                    <a:pt x="15" y="38"/>
                  </a:cubicBezTo>
                  <a:cubicBezTo>
                    <a:pt x="19" y="40"/>
                    <a:pt x="25" y="41"/>
                    <a:pt x="28" y="44"/>
                  </a:cubicBezTo>
                  <a:cubicBezTo>
                    <a:pt x="32" y="45"/>
                    <a:pt x="32" y="45"/>
                    <a:pt x="32" y="45"/>
                  </a:cubicBezTo>
                  <a:cubicBezTo>
                    <a:pt x="29" y="43"/>
                    <a:pt x="32" y="35"/>
                    <a:pt x="33" y="32"/>
                  </a:cubicBezTo>
                  <a:cubicBezTo>
                    <a:pt x="34" y="25"/>
                    <a:pt x="35" y="18"/>
                    <a:pt x="30" y="12"/>
                  </a:cubicBezTo>
                  <a:cubicBezTo>
                    <a:pt x="25" y="5"/>
                    <a:pt x="17" y="4"/>
                    <a:pt x="10" y="7"/>
                  </a:cubicBezTo>
                  <a:cubicBezTo>
                    <a:pt x="9" y="5"/>
                    <a:pt x="9" y="3"/>
                    <a:pt x="9" y="0"/>
                  </a:cubicBezTo>
                  <a:cubicBezTo>
                    <a:pt x="8" y="0"/>
                    <a:pt x="8" y="0"/>
                    <a:pt x="8" y="0"/>
                  </a:cubicBezTo>
                  <a:cubicBezTo>
                    <a:pt x="8" y="2"/>
                    <a:pt x="9" y="5"/>
                    <a:pt x="10" y="8"/>
                  </a:cubicBezTo>
                  <a:cubicBezTo>
                    <a:pt x="9" y="8"/>
                    <a:pt x="8" y="8"/>
                    <a:pt x="8" y="9"/>
                  </a:cubicBezTo>
                  <a:cubicBezTo>
                    <a:pt x="2" y="13"/>
                    <a:pt x="0" y="21"/>
                    <a:pt x="3" y="2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2404"/>
            <p:cNvSpPr>
              <a:spLocks/>
            </p:cNvSpPr>
            <p:nvPr/>
          </p:nvSpPr>
          <p:spPr bwMode="auto">
            <a:xfrm>
              <a:off x="10607668" y="2571762"/>
              <a:ext cx="165101" cy="255589"/>
            </a:xfrm>
            <a:custGeom>
              <a:avLst/>
              <a:gdLst>
                <a:gd name="T0" fmla="*/ 0 w 44"/>
                <a:gd name="T1" fmla="*/ 30 h 68"/>
                <a:gd name="T2" fmla="*/ 10 w 44"/>
                <a:gd name="T3" fmla="*/ 51 h 68"/>
                <a:gd name="T4" fmla="*/ 24 w 44"/>
                <a:gd name="T5" fmla="*/ 64 h 68"/>
                <a:gd name="T6" fmla="*/ 28 w 44"/>
                <a:gd name="T7" fmla="*/ 68 h 68"/>
                <a:gd name="T8" fmla="*/ 30 w 44"/>
                <a:gd name="T9" fmla="*/ 60 h 68"/>
                <a:gd name="T10" fmla="*/ 35 w 44"/>
                <a:gd name="T11" fmla="*/ 52 h 68"/>
                <a:gd name="T12" fmla="*/ 42 w 44"/>
                <a:gd name="T13" fmla="*/ 27 h 68"/>
                <a:gd name="T14" fmla="*/ 20 w 44"/>
                <a:gd name="T15" fmla="*/ 10 h 68"/>
                <a:gd name="T16" fmla="*/ 23 w 44"/>
                <a:gd name="T17" fmla="*/ 0 h 68"/>
                <a:gd name="T18" fmla="*/ 22 w 44"/>
                <a:gd name="T19" fmla="*/ 0 h 68"/>
                <a:gd name="T20" fmla="*/ 20 w 44"/>
                <a:gd name="T21" fmla="*/ 10 h 68"/>
                <a:gd name="T22" fmla="*/ 16 w 44"/>
                <a:gd name="T23" fmla="*/ 10 h 68"/>
                <a:gd name="T24" fmla="*/ 0 w 44"/>
                <a:gd name="T25"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8">
                  <a:moveTo>
                    <a:pt x="0" y="30"/>
                  </a:moveTo>
                  <a:cubicBezTo>
                    <a:pt x="0" y="38"/>
                    <a:pt x="4" y="46"/>
                    <a:pt x="10" y="51"/>
                  </a:cubicBezTo>
                  <a:cubicBezTo>
                    <a:pt x="14" y="55"/>
                    <a:pt x="21" y="59"/>
                    <a:pt x="24" y="64"/>
                  </a:cubicBezTo>
                  <a:cubicBezTo>
                    <a:pt x="25" y="65"/>
                    <a:pt x="26" y="67"/>
                    <a:pt x="28" y="68"/>
                  </a:cubicBezTo>
                  <a:cubicBezTo>
                    <a:pt x="27" y="66"/>
                    <a:pt x="28" y="63"/>
                    <a:pt x="30" y="60"/>
                  </a:cubicBezTo>
                  <a:cubicBezTo>
                    <a:pt x="31" y="57"/>
                    <a:pt x="34" y="54"/>
                    <a:pt x="35" y="52"/>
                  </a:cubicBezTo>
                  <a:cubicBezTo>
                    <a:pt x="40" y="44"/>
                    <a:pt x="44" y="36"/>
                    <a:pt x="42" y="27"/>
                  </a:cubicBezTo>
                  <a:cubicBezTo>
                    <a:pt x="39" y="16"/>
                    <a:pt x="31" y="10"/>
                    <a:pt x="20" y="10"/>
                  </a:cubicBezTo>
                  <a:cubicBezTo>
                    <a:pt x="21" y="6"/>
                    <a:pt x="22" y="3"/>
                    <a:pt x="23" y="0"/>
                  </a:cubicBezTo>
                  <a:cubicBezTo>
                    <a:pt x="22" y="0"/>
                    <a:pt x="22" y="0"/>
                    <a:pt x="22" y="0"/>
                  </a:cubicBezTo>
                  <a:cubicBezTo>
                    <a:pt x="21" y="1"/>
                    <a:pt x="20" y="6"/>
                    <a:pt x="20" y="10"/>
                  </a:cubicBezTo>
                  <a:cubicBezTo>
                    <a:pt x="18" y="10"/>
                    <a:pt x="17" y="10"/>
                    <a:pt x="16" y="10"/>
                  </a:cubicBezTo>
                  <a:cubicBezTo>
                    <a:pt x="7" y="12"/>
                    <a:pt x="1" y="21"/>
                    <a:pt x="0" y="3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2405"/>
            <p:cNvSpPr>
              <a:spLocks/>
            </p:cNvSpPr>
            <p:nvPr/>
          </p:nvSpPr>
          <p:spPr bwMode="auto">
            <a:xfrm>
              <a:off x="10698156" y="2741626"/>
              <a:ext cx="195264" cy="292102"/>
            </a:xfrm>
            <a:custGeom>
              <a:avLst/>
              <a:gdLst>
                <a:gd name="T0" fmla="*/ 1 w 52"/>
                <a:gd name="T1" fmla="*/ 36 h 78"/>
                <a:gd name="T2" fmla="*/ 13 w 52"/>
                <a:gd name="T3" fmla="*/ 60 h 78"/>
                <a:gd name="T4" fmla="*/ 29 w 52"/>
                <a:gd name="T5" fmla="*/ 74 h 78"/>
                <a:gd name="T6" fmla="*/ 33 w 52"/>
                <a:gd name="T7" fmla="*/ 78 h 78"/>
                <a:gd name="T8" fmla="*/ 36 w 52"/>
                <a:gd name="T9" fmla="*/ 69 h 78"/>
                <a:gd name="T10" fmla="*/ 41 w 52"/>
                <a:gd name="T11" fmla="*/ 59 h 78"/>
                <a:gd name="T12" fmla="*/ 48 w 52"/>
                <a:gd name="T13" fmla="*/ 30 h 78"/>
                <a:gd name="T14" fmla="*/ 22 w 52"/>
                <a:gd name="T15" fmla="*/ 12 h 78"/>
                <a:gd name="T16" fmla="*/ 25 w 52"/>
                <a:gd name="T17" fmla="*/ 0 h 78"/>
                <a:gd name="T18" fmla="*/ 23 w 52"/>
                <a:gd name="T19" fmla="*/ 0 h 78"/>
                <a:gd name="T20" fmla="*/ 21 w 52"/>
                <a:gd name="T21" fmla="*/ 12 h 78"/>
                <a:gd name="T22" fmla="*/ 17 w 52"/>
                <a:gd name="T23" fmla="*/ 12 h 78"/>
                <a:gd name="T24" fmla="*/ 1 w 52"/>
                <a:gd name="T25" fmla="*/ 3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78">
                  <a:moveTo>
                    <a:pt x="1" y="36"/>
                  </a:moveTo>
                  <a:cubicBezTo>
                    <a:pt x="1" y="45"/>
                    <a:pt x="6" y="54"/>
                    <a:pt x="13" y="60"/>
                  </a:cubicBezTo>
                  <a:cubicBezTo>
                    <a:pt x="17" y="64"/>
                    <a:pt x="26" y="68"/>
                    <a:pt x="29" y="74"/>
                  </a:cubicBezTo>
                  <a:cubicBezTo>
                    <a:pt x="30" y="75"/>
                    <a:pt x="32" y="77"/>
                    <a:pt x="33" y="78"/>
                  </a:cubicBezTo>
                  <a:cubicBezTo>
                    <a:pt x="32" y="76"/>
                    <a:pt x="34" y="72"/>
                    <a:pt x="36" y="69"/>
                  </a:cubicBezTo>
                  <a:cubicBezTo>
                    <a:pt x="37" y="65"/>
                    <a:pt x="40" y="61"/>
                    <a:pt x="41" y="59"/>
                  </a:cubicBezTo>
                  <a:cubicBezTo>
                    <a:pt x="47" y="50"/>
                    <a:pt x="52" y="41"/>
                    <a:pt x="48" y="30"/>
                  </a:cubicBezTo>
                  <a:cubicBezTo>
                    <a:pt x="45" y="17"/>
                    <a:pt x="34" y="11"/>
                    <a:pt x="22" y="12"/>
                  </a:cubicBezTo>
                  <a:cubicBezTo>
                    <a:pt x="22" y="7"/>
                    <a:pt x="23" y="4"/>
                    <a:pt x="25" y="0"/>
                  </a:cubicBezTo>
                  <a:cubicBezTo>
                    <a:pt x="23" y="0"/>
                    <a:pt x="23" y="0"/>
                    <a:pt x="23" y="0"/>
                  </a:cubicBezTo>
                  <a:cubicBezTo>
                    <a:pt x="22" y="2"/>
                    <a:pt x="21" y="7"/>
                    <a:pt x="21" y="12"/>
                  </a:cubicBezTo>
                  <a:cubicBezTo>
                    <a:pt x="20" y="12"/>
                    <a:pt x="19" y="12"/>
                    <a:pt x="17" y="12"/>
                  </a:cubicBezTo>
                  <a:cubicBezTo>
                    <a:pt x="7" y="14"/>
                    <a:pt x="0" y="25"/>
                    <a:pt x="1" y="3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2406"/>
            <p:cNvSpPr>
              <a:spLocks/>
            </p:cNvSpPr>
            <p:nvPr/>
          </p:nvSpPr>
          <p:spPr bwMode="auto">
            <a:xfrm>
              <a:off x="10814044" y="2890852"/>
              <a:ext cx="131763" cy="207964"/>
            </a:xfrm>
            <a:custGeom>
              <a:avLst/>
              <a:gdLst>
                <a:gd name="T0" fmla="*/ 0 w 35"/>
                <a:gd name="T1" fmla="*/ 27 h 55"/>
                <a:gd name="T2" fmla="*/ 10 w 35"/>
                <a:gd name="T3" fmla="*/ 43 h 55"/>
                <a:gd name="T4" fmla="*/ 22 w 35"/>
                <a:gd name="T5" fmla="*/ 52 h 55"/>
                <a:gd name="T6" fmla="*/ 26 w 35"/>
                <a:gd name="T7" fmla="*/ 55 h 55"/>
                <a:gd name="T8" fmla="*/ 30 w 35"/>
                <a:gd name="T9" fmla="*/ 41 h 55"/>
                <a:gd name="T10" fmla="*/ 33 w 35"/>
                <a:gd name="T11" fmla="*/ 21 h 55"/>
                <a:gd name="T12" fmla="*/ 26 w 35"/>
                <a:gd name="T13" fmla="*/ 13 h 55"/>
                <a:gd name="T14" fmla="*/ 15 w 35"/>
                <a:gd name="T15" fmla="*/ 9 h 55"/>
                <a:gd name="T16" fmla="*/ 19 w 35"/>
                <a:gd name="T17" fmla="*/ 1 h 55"/>
                <a:gd name="T18" fmla="*/ 18 w 35"/>
                <a:gd name="T19" fmla="*/ 0 h 55"/>
                <a:gd name="T20" fmla="*/ 15 w 35"/>
                <a:gd name="T21" fmla="*/ 9 h 55"/>
                <a:gd name="T22" fmla="*/ 12 w 35"/>
                <a:gd name="T23" fmla="*/ 9 h 55"/>
                <a:gd name="T24" fmla="*/ 3 w 35"/>
                <a:gd name="T25" fmla="*/ 16 h 55"/>
                <a:gd name="T26" fmla="*/ 0 w 35"/>
                <a:gd name="T2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55">
                  <a:moveTo>
                    <a:pt x="0" y="27"/>
                  </a:moveTo>
                  <a:cubicBezTo>
                    <a:pt x="1" y="34"/>
                    <a:pt x="5" y="40"/>
                    <a:pt x="10" y="43"/>
                  </a:cubicBezTo>
                  <a:cubicBezTo>
                    <a:pt x="14" y="46"/>
                    <a:pt x="20" y="48"/>
                    <a:pt x="22" y="52"/>
                  </a:cubicBezTo>
                  <a:cubicBezTo>
                    <a:pt x="26" y="55"/>
                    <a:pt x="26" y="55"/>
                    <a:pt x="26" y="55"/>
                  </a:cubicBezTo>
                  <a:cubicBezTo>
                    <a:pt x="24" y="52"/>
                    <a:pt x="28" y="44"/>
                    <a:pt x="30" y="41"/>
                  </a:cubicBezTo>
                  <a:cubicBezTo>
                    <a:pt x="33" y="34"/>
                    <a:pt x="35" y="28"/>
                    <a:pt x="33" y="21"/>
                  </a:cubicBezTo>
                  <a:cubicBezTo>
                    <a:pt x="31" y="18"/>
                    <a:pt x="29" y="15"/>
                    <a:pt x="26" y="13"/>
                  </a:cubicBezTo>
                  <a:cubicBezTo>
                    <a:pt x="23" y="11"/>
                    <a:pt x="19" y="9"/>
                    <a:pt x="15" y="9"/>
                  </a:cubicBezTo>
                  <a:cubicBezTo>
                    <a:pt x="16" y="6"/>
                    <a:pt x="17" y="3"/>
                    <a:pt x="19" y="1"/>
                  </a:cubicBezTo>
                  <a:cubicBezTo>
                    <a:pt x="18" y="0"/>
                    <a:pt x="18" y="0"/>
                    <a:pt x="18" y="0"/>
                  </a:cubicBezTo>
                  <a:cubicBezTo>
                    <a:pt x="16" y="2"/>
                    <a:pt x="15" y="5"/>
                    <a:pt x="15" y="9"/>
                  </a:cubicBezTo>
                  <a:cubicBezTo>
                    <a:pt x="14" y="9"/>
                    <a:pt x="13" y="9"/>
                    <a:pt x="12" y="9"/>
                  </a:cubicBezTo>
                  <a:cubicBezTo>
                    <a:pt x="8" y="10"/>
                    <a:pt x="5" y="12"/>
                    <a:pt x="3" y="16"/>
                  </a:cubicBezTo>
                  <a:cubicBezTo>
                    <a:pt x="1" y="19"/>
                    <a:pt x="0" y="23"/>
                    <a:pt x="0" y="2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2407"/>
            <p:cNvSpPr>
              <a:spLocks/>
            </p:cNvSpPr>
            <p:nvPr/>
          </p:nvSpPr>
          <p:spPr bwMode="auto">
            <a:xfrm>
              <a:off x="10909295" y="2884502"/>
              <a:ext cx="112713" cy="138113"/>
            </a:xfrm>
            <a:custGeom>
              <a:avLst/>
              <a:gdLst>
                <a:gd name="T0" fmla="*/ 5 w 30"/>
                <a:gd name="T1" fmla="*/ 23 h 37"/>
                <a:gd name="T2" fmla="*/ 15 w 30"/>
                <a:gd name="T3" fmla="*/ 28 h 37"/>
                <a:gd name="T4" fmla="*/ 21 w 30"/>
                <a:gd name="T5" fmla="*/ 30 h 37"/>
                <a:gd name="T6" fmla="*/ 25 w 30"/>
                <a:gd name="T7" fmla="*/ 34 h 37"/>
                <a:gd name="T8" fmla="*/ 28 w 30"/>
                <a:gd name="T9" fmla="*/ 37 h 37"/>
                <a:gd name="T10" fmla="*/ 29 w 30"/>
                <a:gd name="T11" fmla="*/ 30 h 37"/>
                <a:gd name="T12" fmla="*/ 30 w 30"/>
                <a:gd name="T13" fmla="*/ 22 h 37"/>
                <a:gd name="T14" fmla="*/ 28 w 30"/>
                <a:gd name="T15" fmla="*/ 10 h 37"/>
                <a:gd name="T16" fmla="*/ 21 w 30"/>
                <a:gd name="T17" fmla="*/ 2 h 37"/>
                <a:gd name="T18" fmla="*/ 12 w 30"/>
                <a:gd name="T19" fmla="*/ 1 h 37"/>
                <a:gd name="T20" fmla="*/ 4 w 30"/>
                <a:gd name="T21" fmla="*/ 6 h 37"/>
                <a:gd name="T22" fmla="*/ 1 w 30"/>
                <a:gd name="T23" fmla="*/ 0 h 37"/>
                <a:gd name="T24" fmla="*/ 0 w 30"/>
                <a:gd name="T25" fmla="*/ 1 h 37"/>
                <a:gd name="T26" fmla="*/ 4 w 30"/>
                <a:gd name="T27" fmla="*/ 6 h 37"/>
                <a:gd name="T28" fmla="*/ 3 w 30"/>
                <a:gd name="T29" fmla="*/ 8 h 37"/>
                <a:gd name="T30" fmla="*/ 1 w 30"/>
                <a:gd name="T31" fmla="*/ 16 h 37"/>
                <a:gd name="T32" fmla="*/ 5 w 30"/>
                <a:gd name="T33"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7">
                  <a:moveTo>
                    <a:pt x="5" y="23"/>
                  </a:moveTo>
                  <a:cubicBezTo>
                    <a:pt x="7" y="25"/>
                    <a:pt x="11" y="26"/>
                    <a:pt x="15" y="28"/>
                  </a:cubicBezTo>
                  <a:cubicBezTo>
                    <a:pt x="17" y="28"/>
                    <a:pt x="19" y="29"/>
                    <a:pt x="21" y="30"/>
                  </a:cubicBezTo>
                  <a:cubicBezTo>
                    <a:pt x="23" y="31"/>
                    <a:pt x="25" y="32"/>
                    <a:pt x="25" y="34"/>
                  </a:cubicBezTo>
                  <a:cubicBezTo>
                    <a:pt x="26" y="35"/>
                    <a:pt x="27" y="36"/>
                    <a:pt x="28" y="37"/>
                  </a:cubicBezTo>
                  <a:cubicBezTo>
                    <a:pt x="27" y="35"/>
                    <a:pt x="28" y="33"/>
                    <a:pt x="29" y="30"/>
                  </a:cubicBezTo>
                  <a:cubicBezTo>
                    <a:pt x="30" y="27"/>
                    <a:pt x="30" y="24"/>
                    <a:pt x="30" y="22"/>
                  </a:cubicBezTo>
                  <a:cubicBezTo>
                    <a:pt x="30" y="18"/>
                    <a:pt x="30" y="13"/>
                    <a:pt x="28" y="10"/>
                  </a:cubicBezTo>
                  <a:cubicBezTo>
                    <a:pt x="27" y="7"/>
                    <a:pt x="24" y="4"/>
                    <a:pt x="21" y="2"/>
                  </a:cubicBezTo>
                  <a:cubicBezTo>
                    <a:pt x="18" y="0"/>
                    <a:pt x="15" y="0"/>
                    <a:pt x="12" y="1"/>
                  </a:cubicBezTo>
                  <a:cubicBezTo>
                    <a:pt x="9" y="1"/>
                    <a:pt x="7" y="3"/>
                    <a:pt x="4" y="6"/>
                  </a:cubicBezTo>
                  <a:cubicBezTo>
                    <a:pt x="3" y="4"/>
                    <a:pt x="2" y="2"/>
                    <a:pt x="1" y="0"/>
                  </a:cubicBezTo>
                  <a:cubicBezTo>
                    <a:pt x="0" y="1"/>
                    <a:pt x="0" y="1"/>
                    <a:pt x="0" y="1"/>
                  </a:cubicBezTo>
                  <a:cubicBezTo>
                    <a:pt x="0" y="2"/>
                    <a:pt x="2" y="4"/>
                    <a:pt x="4" y="6"/>
                  </a:cubicBezTo>
                  <a:cubicBezTo>
                    <a:pt x="4" y="7"/>
                    <a:pt x="3" y="7"/>
                    <a:pt x="3" y="8"/>
                  </a:cubicBezTo>
                  <a:cubicBezTo>
                    <a:pt x="1" y="11"/>
                    <a:pt x="1" y="14"/>
                    <a:pt x="1" y="16"/>
                  </a:cubicBezTo>
                  <a:cubicBezTo>
                    <a:pt x="2" y="19"/>
                    <a:pt x="3" y="21"/>
                    <a:pt x="5" y="2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2408"/>
            <p:cNvSpPr>
              <a:spLocks/>
            </p:cNvSpPr>
            <p:nvPr/>
          </p:nvSpPr>
          <p:spPr bwMode="auto">
            <a:xfrm>
              <a:off x="10912470" y="2752738"/>
              <a:ext cx="179389" cy="123826"/>
            </a:xfrm>
            <a:custGeom>
              <a:avLst/>
              <a:gdLst>
                <a:gd name="T0" fmla="*/ 13 w 48"/>
                <a:gd name="T1" fmla="*/ 30 h 33"/>
                <a:gd name="T2" fmla="*/ 31 w 48"/>
                <a:gd name="T3" fmla="*/ 30 h 33"/>
                <a:gd name="T4" fmla="*/ 44 w 48"/>
                <a:gd name="T5" fmla="*/ 24 h 33"/>
                <a:gd name="T6" fmla="*/ 48 w 48"/>
                <a:gd name="T7" fmla="*/ 23 h 33"/>
                <a:gd name="T8" fmla="*/ 38 w 48"/>
                <a:gd name="T9" fmla="*/ 12 h 33"/>
                <a:gd name="T10" fmla="*/ 24 w 48"/>
                <a:gd name="T11" fmla="*/ 0 h 33"/>
                <a:gd name="T12" fmla="*/ 14 w 48"/>
                <a:gd name="T13" fmla="*/ 2 h 33"/>
                <a:gd name="T14" fmla="*/ 5 w 48"/>
                <a:gd name="T15" fmla="*/ 8 h 33"/>
                <a:gd name="T16" fmla="*/ 1 w 48"/>
                <a:gd name="T17" fmla="*/ 0 h 33"/>
                <a:gd name="T18" fmla="*/ 0 w 48"/>
                <a:gd name="T19" fmla="*/ 0 h 33"/>
                <a:gd name="T20" fmla="*/ 1 w 48"/>
                <a:gd name="T21" fmla="*/ 4 h 33"/>
                <a:gd name="T22" fmla="*/ 5 w 48"/>
                <a:gd name="T23" fmla="*/ 9 h 33"/>
                <a:gd name="T24" fmla="*/ 3 w 48"/>
                <a:gd name="T25" fmla="*/ 11 h 33"/>
                <a:gd name="T26" fmla="*/ 5 w 48"/>
                <a:gd name="T27" fmla="*/ 22 h 33"/>
                <a:gd name="T28" fmla="*/ 13 w 48"/>
                <a:gd name="T29"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33">
                  <a:moveTo>
                    <a:pt x="13" y="30"/>
                  </a:moveTo>
                  <a:cubicBezTo>
                    <a:pt x="19" y="33"/>
                    <a:pt x="25" y="32"/>
                    <a:pt x="31" y="30"/>
                  </a:cubicBezTo>
                  <a:cubicBezTo>
                    <a:pt x="34" y="28"/>
                    <a:pt x="39" y="24"/>
                    <a:pt x="44" y="24"/>
                  </a:cubicBezTo>
                  <a:cubicBezTo>
                    <a:pt x="45" y="24"/>
                    <a:pt x="47" y="24"/>
                    <a:pt x="48" y="23"/>
                  </a:cubicBezTo>
                  <a:cubicBezTo>
                    <a:pt x="44" y="23"/>
                    <a:pt x="40" y="16"/>
                    <a:pt x="38" y="12"/>
                  </a:cubicBezTo>
                  <a:cubicBezTo>
                    <a:pt x="34" y="7"/>
                    <a:pt x="30" y="1"/>
                    <a:pt x="24" y="0"/>
                  </a:cubicBezTo>
                  <a:cubicBezTo>
                    <a:pt x="20" y="0"/>
                    <a:pt x="17" y="0"/>
                    <a:pt x="14" y="2"/>
                  </a:cubicBezTo>
                  <a:cubicBezTo>
                    <a:pt x="11" y="3"/>
                    <a:pt x="7" y="5"/>
                    <a:pt x="5" y="8"/>
                  </a:cubicBezTo>
                  <a:cubicBezTo>
                    <a:pt x="3" y="6"/>
                    <a:pt x="1" y="3"/>
                    <a:pt x="1" y="0"/>
                  </a:cubicBezTo>
                  <a:cubicBezTo>
                    <a:pt x="0" y="0"/>
                    <a:pt x="0" y="0"/>
                    <a:pt x="0" y="0"/>
                  </a:cubicBezTo>
                  <a:cubicBezTo>
                    <a:pt x="0" y="1"/>
                    <a:pt x="0" y="3"/>
                    <a:pt x="1" y="4"/>
                  </a:cubicBezTo>
                  <a:cubicBezTo>
                    <a:pt x="2" y="6"/>
                    <a:pt x="3" y="7"/>
                    <a:pt x="5" y="9"/>
                  </a:cubicBezTo>
                  <a:cubicBezTo>
                    <a:pt x="4" y="9"/>
                    <a:pt x="4" y="10"/>
                    <a:pt x="3" y="11"/>
                  </a:cubicBezTo>
                  <a:cubicBezTo>
                    <a:pt x="2" y="15"/>
                    <a:pt x="3" y="19"/>
                    <a:pt x="5" y="22"/>
                  </a:cubicBezTo>
                  <a:cubicBezTo>
                    <a:pt x="6" y="26"/>
                    <a:pt x="9" y="29"/>
                    <a:pt x="13" y="3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2409"/>
            <p:cNvSpPr>
              <a:spLocks/>
            </p:cNvSpPr>
            <p:nvPr/>
          </p:nvSpPr>
          <p:spPr bwMode="auto">
            <a:xfrm>
              <a:off x="10841032" y="2632087"/>
              <a:ext cx="195264" cy="120651"/>
            </a:xfrm>
            <a:custGeom>
              <a:avLst/>
              <a:gdLst>
                <a:gd name="T0" fmla="*/ 21 w 52"/>
                <a:gd name="T1" fmla="*/ 32 h 32"/>
                <a:gd name="T2" fmla="*/ 36 w 52"/>
                <a:gd name="T3" fmla="*/ 27 h 32"/>
                <a:gd name="T4" fmla="*/ 48 w 52"/>
                <a:gd name="T5" fmla="*/ 21 h 32"/>
                <a:gd name="T6" fmla="*/ 52 w 52"/>
                <a:gd name="T7" fmla="*/ 20 h 32"/>
                <a:gd name="T8" fmla="*/ 46 w 52"/>
                <a:gd name="T9" fmla="*/ 16 h 32"/>
                <a:gd name="T10" fmla="*/ 40 w 52"/>
                <a:gd name="T11" fmla="*/ 10 h 32"/>
                <a:gd name="T12" fmla="*/ 20 w 52"/>
                <a:gd name="T13" fmla="*/ 2 h 32"/>
                <a:gd name="T14" fmla="*/ 8 w 52"/>
                <a:gd name="T15" fmla="*/ 17 h 32"/>
                <a:gd name="T16" fmla="*/ 1 w 52"/>
                <a:gd name="T17" fmla="*/ 15 h 32"/>
                <a:gd name="T18" fmla="*/ 0 w 52"/>
                <a:gd name="T19" fmla="*/ 16 h 32"/>
                <a:gd name="T20" fmla="*/ 8 w 52"/>
                <a:gd name="T21" fmla="*/ 18 h 32"/>
                <a:gd name="T22" fmla="*/ 8 w 52"/>
                <a:gd name="T23" fmla="*/ 21 h 32"/>
                <a:gd name="T24" fmla="*/ 21 w 52"/>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32">
                  <a:moveTo>
                    <a:pt x="21" y="32"/>
                  </a:moveTo>
                  <a:cubicBezTo>
                    <a:pt x="26" y="32"/>
                    <a:pt x="31" y="30"/>
                    <a:pt x="36" y="27"/>
                  </a:cubicBezTo>
                  <a:cubicBezTo>
                    <a:pt x="39" y="25"/>
                    <a:pt x="43" y="21"/>
                    <a:pt x="48" y="21"/>
                  </a:cubicBezTo>
                  <a:cubicBezTo>
                    <a:pt x="49" y="21"/>
                    <a:pt x="50" y="20"/>
                    <a:pt x="52" y="20"/>
                  </a:cubicBezTo>
                  <a:cubicBezTo>
                    <a:pt x="50" y="20"/>
                    <a:pt x="48" y="18"/>
                    <a:pt x="46" y="16"/>
                  </a:cubicBezTo>
                  <a:cubicBezTo>
                    <a:pt x="44" y="13"/>
                    <a:pt x="42" y="11"/>
                    <a:pt x="40" y="10"/>
                  </a:cubicBezTo>
                  <a:cubicBezTo>
                    <a:pt x="34" y="4"/>
                    <a:pt x="28" y="0"/>
                    <a:pt x="20" y="2"/>
                  </a:cubicBezTo>
                  <a:cubicBezTo>
                    <a:pt x="12" y="3"/>
                    <a:pt x="8" y="10"/>
                    <a:pt x="8" y="17"/>
                  </a:cubicBezTo>
                  <a:cubicBezTo>
                    <a:pt x="5" y="17"/>
                    <a:pt x="3" y="17"/>
                    <a:pt x="1" y="15"/>
                  </a:cubicBezTo>
                  <a:cubicBezTo>
                    <a:pt x="0" y="16"/>
                    <a:pt x="0" y="16"/>
                    <a:pt x="0" y="16"/>
                  </a:cubicBezTo>
                  <a:cubicBezTo>
                    <a:pt x="2" y="17"/>
                    <a:pt x="5" y="18"/>
                    <a:pt x="8" y="18"/>
                  </a:cubicBezTo>
                  <a:cubicBezTo>
                    <a:pt x="8" y="19"/>
                    <a:pt x="8" y="20"/>
                    <a:pt x="8" y="21"/>
                  </a:cubicBezTo>
                  <a:cubicBezTo>
                    <a:pt x="9" y="27"/>
                    <a:pt x="15" y="32"/>
                    <a:pt x="21" y="3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2410"/>
            <p:cNvSpPr>
              <a:spLocks/>
            </p:cNvSpPr>
            <p:nvPr/>
          </p:nvSpPr>
          <p:spPr bwMode="auto">
            <a:xfrm>
              <a:off x="10709268" y="2238385"/>
              <a:ext cx="390527" cy="239714"/>
            </a:xfrm>
            <a:custGeom>
              <a:avLst/>
              <a:gdLst>
                <a:gd name="T0" fmla="*/ 46 w 104"/>
                <a:gd name="T1" fmla="*/ 64 h 64"/>
                <a:gd name="T2" fmla="*/ 78 w 104"/>
                <a:gd name="T3" fmla="*/ 49 h 64"/>
                <a:gd name="T4" fmla="*/ 97 w 104"/>
                <a:gd name="T5" fmla="*/ 29 h 64"/>
                <a:gd name="T6" fmla="*/ 104 w 104"/>
                <a:gd name="T7" fmla="*/ 24 h 64"/>
                <a:gd name="T8" fmla="*/ 76 w 104"/>
                <a:gd name="T9" fmla="*/ 12 h 64"/>
                <a:gd name="T10" fmla="*/ 59 w 104"/>
                <a:gd name="T11" fmla="*/ 3 h 64"/>
                <a:gd name="T12" fmla="*/ 43 w 104"/>
                <a:gd name="T13" fmla="*/ 2 h 64"/>
                <a:gd name="T14" fmla="*/ 27 w 104"/>
                <a:gd name="T15" fmla="*/ 12 h 64"/>
                <a:gd name="T16" fmla="*/ 14 w 104"/>
                <a:gd name="T17" fmla="*/ 29 h 64"/>
                <a:gd name="T18" fmla="*/ 2 w 104"/>
                <a:gd name="T19" fmla="*/ 15 h 64"/>
                <a:gd name="T20" fmla="*/ 0 w 104"/>
                <a:gd name="T21" fmla="*/ 16 h 64"/>
                <a:gd name="T22" fmla="*/ 5 w 104"/>
                <a:gd name="T23" fmla="*/ 23 h 64"/>
                <a:gd name="T24" fmla="*/ 14 w 104"/>
                <a:gd name="T25" fmla="*/ 30 h 64"/>
                <a:gd name="T26" fmla="*/ 13 w 104"/>
                <a:gd name="T27" fmla="*/ 35 h 64"/>
                <a:gd name="T28" fmla="*/ 23 w 104"/>
                <a:gd name="T29" fmla="*/ 56 h 64"/>
                <a:gd name="T30" fmla="*/ 46 w 104"/>
                <a:gd name="T3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64">
                  <a:moveTo>
                    <a:pt x="46" y="64"/>
                  </a:moveTo>
                  <a:cubicBezTo>
                    <a:pt x="60" y="64"/>
                    <a:pt x="70" y="58"/>
                    <a:pt x="78" y="49"/>
                  </a:cubicBezTo>
                  <a:cubicBezTo>
                    <a:pt x="83" y="43"/>
                    <a:pt x="89" y="32"/>
                    <a:pt x="97" y="29"/>
                  </a:cubicBezTo>
                  <a:cubicBezTo>
                    <a:pt x="99" y="27"/>
                    <a:pt x="101" y="25"/>
                    <a:pt x="104" y="24"/>
                  </a:cubicBezTo>
                  <a:cubicBezTo>
                    <a:pt x="96" y="25"/>
                    <a:pt x="83" y="15"/>
                    <a:pt x="76" y="12"/>
                  </a:cubicBezTo>
                  <a:cubicBezTo>
                    <a:pt x="71" y="8"/>
                    <a:pt x="65" y="5"/>
                    <a:pt x="59" y="3"/>
                  </a:cubicBezTo>
                  <a:cubicBezTo>
                    <a:pt x="54" y="1"/>
                    <a:pt x="49" y="0"/>
                    <a:pt x="43" y="2"/>
                  </a:cubicBezTo>
                  <a:cubicBezTo>
                    <a:pt x="37" y="4"/>
                    <a:pt x="32" y="7"/>
                    <a:pt x="27" y="12"/>
                  </a:cubicBezTo>
                  <a:cubicBezTo>
                    <a:pt x="22" y="16"/>
                    <a:pt x="17" y="21"/>
                    <a:pt x="14" y="29"/>
                  </a:cubicBezTo>
                  <a:cubicBezTo>
                    <a:pt x="9" y="26"/>
                    <a:pt x="4" y="21"/>
                    <a:pt x="2" y="15"/>
                  </a:cubicBezTo>
                  <a:cubicBezTo>
                    <a:pt x="1" y="16"/>
                    <a:pt x="0" y="16"/>
                    <a:pt x="0" y="16"/>
                  </a:cubicBezTo>
                  <a:cubicBezTo>
                    <a:pt x="1" y="18"/>
                    <a:pt x="2" y="21"/>
                    <a:pt x="5" y="23"/>
                  </a:cubicBezTo>
                  <a:cubicBezTo>
                    <a:pt x="7" y="26"/>
                    <a:pt x="10" y="28"/>
                    <a:pt x="14" y="30"/>
                  </a:cubicBezTo>
                  <a:cubicBezTo>
                    <a:pt x="13" y="32"/>
                    <a:pt x="13" y="33"/>
                    <a:pt x="13" y="35"/>
                  </a:cubicBezTo>
                  <a:cubicBezTo>
                    <a:pt x="12" y="43"/>
                    <a:pt x="17" y="50"/>
                    <a:pt x="23" y="56"/>
                  </a:cubicBezTo>
                  <a:cubicBezTo>
                    <a:pt x="30" y="61"/>
                    <a:pt x="38" y="64"/>
                    <a:pt x="46" y="6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2411"/>
            <p:cNvSpPr>
              <a:spLocks/>
            </p:cNvSpPr>
            <p:nvPr/>
          </p:nvSpPr>
          <p:spPr bwMode="auto">
            <a:xfrm>
              <a:off x="10909295" y="2197109"/>
              <a:ext cx="171451" cy="123826"/>
            </a:xfrm>
            <a:custGeom>
              <a:avLst/>
              <a:gdLst>
                <a:gd name="T0" fmla="*/ 30 w 46"/>
                <a:gd name="T1" fmla="*/ 31 h 33"/>
                <a:gd name="T2" fmla="*/ 40 w 46"/>
                <a:gd name="T3" fmla="*/ 18 h 33"/>
                <a:gd name="T4" fmla="*/ 44 w 46"/>
                <a:gd name="T5" fmla="*/ 4 h 33"/>
                <a:gd name="T6" fmla="*/ 46 w 46"/>
                <a:gd name="T7" fmla="*/ 1 h 33"/>
                <a:gd name="T8" fmla="*/ 32 w 46"/>
                <a:gd name="T9" fmla="*/ 1 h 33"/>
                <a:gd name="T10" fmla="*/ 16 w 46"/>
                <a:gd name="T11" fmla="*/ 4 h 33"/>
                <a:gd name="T12" fmla="*/ 11 w 46"/>
                <a:gd name="T13" fmla="*/ 11 h 33"/>
                <a:gd name="T14" fmla="*/ 8 w 46"/>
                <a:gd name="T15" fmla="*/ 22 h 33"/>
                <a:gd name="T16" fmla="*/ 1 w 46"/>
                <a:gd name="T17" fmla="*/ 17 h 33"/>
                <a:gd name="T18" fmla="*/ 0 w 46"/>
                <a:gd name="T19" fmla="*/ 18 h 33"/>
                <a:gd name="T20" fmla="*/ 3 w 46"/>
                <a:gd name="T21" fmla="*/ 21 h 33"/>
                <a:gd name="T22" fmla="*/ 8 w 46"/>
                <a:gd name="T23" fmla="*/ 22 h 33"/>
                <a:gd name="T24" fmla="*/ 9 w 46"/>
                <a:gd name="T25" fmla="*/ 25 h 33"/>
                <a:gd name="T26" fmla="*/ 18 w 46"/>
                <a:gd name="T27" fmla="*/ 32 h 33"/>
                <a:gd name="T28" fmla="*/ 30 w 46"/>
                <a:gd name="T2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33">
                  <a:moveTo>
                    <a:pt x="30" y="31"/>
                  </a:moveTo>
                  <a:cubicBezTo>
                    <a:pt x="36" y="28"/>
                    <a:pt x="39" y="23"/>
                    <a:pt x="40" y="18"/>
                  </a:cubicBezTo>
                  <a:cubicBezTo>
                    <a:pt x="42" y="14"/>
                    <a:pt x="42" y="8"/>
                    <a:pt x="44" y="4"/>
                  </a:cubicBezTo>
                  <a:cubicBezTo>
                    <a:pt x="45" y="3"/>
                    <a:pt x="45" y="2"/>
                    <a:pt x="46" y="1"/>
                  </a:cubicBezTo>
                  <a:cubicBezTo>
                    <a:pt x="43" y="3"/>
                    <a:pt x="36" y="2"/>
                    <a:pt x="32" y="1"/>
                  </a:cubicBezTo>
                  <a:cubicBezTo>
                    <a:pt x="26" y="1"/>
                    <a:pt x="20" y="0"/>
                    <a:pt x="16" y="4"/>
                  </a:cubicBezTo>
                  <a:cubicBezTo>
                    <a:pt x="13" y="6"/>
                    <a:pt x="12" y="9"/>
                    <a:pt x="11" y="11"/>
                  </a:cubicBezTo>
                  <a:cubicBezTo>
                    <a:pt x="10" y="14"/>
                    <a:pt x="8" y="18"/>
                    <a:pt x="8" y="22"/>
                  </a:cubicBezTo>
                  <a:cubicBezTo>
                    <a:pt x="5" y="21"/>
                    <a:pt x="2" y="20"/>
                    <a:pt x="1" y="17"/>
                  </a:cubicBezTo>
                  <a:cubicBezTo>
                    <a:pt x="0" y="18"/>
                    <a:pt x="0" y="18"/>
                    <a:pt x="0" y="18"/>
                  </a:cubicBezTo>
                  <a:cubicBezTo>
                    <a:pt x="0" y="19"/>
                    <a:pt x="2" y="20"/>
                    <a:pt x="3" y="21"/>
                  </a:cubicBezTo>
                  <a:cubicBezTo>
                    <a:pt x="5" y="22"/>
                    <a:pt x="7" y="22"/>
                    <a:pt x="8" y="22"/>
                  </a:cubicBezTo>
                  <a:cubicBezTo>
                    <a:pt x="9" y="23"/>
                    <a:pt x="9" y="24"/>
                    <a:pt x="9" y="25"/>
                  </a:cubicBezTo>
                  <a:cubicBezTo>
                    <a:pt x="10" y="28"/>
                    <a:pt x="14" y="31"/>
                    <a:pt x="18" y="32"/>
                  </a:cubicBezTo>
                  <a:cubicBezTo>
                    <a:pt x="22" y="33"/>
                    <a:pt x="26" y="32"/>
                    <a:pt x="30" y="31"/>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2412"/>
            <p:cNvSpPr>
              <a:spLocks/>
            </p:cNvSpPr>
            <p:nvPr/>
          </p:nvSpPr>
          <p:spPr bwMode="auto">
            <a:xfrm>
              <a:off x="10937870" y="2032008"/>
              <a:ext cx="120651" cy="142876"/>
            </a:xfrm>
            <a:custGeom>
              <a:avLst/>
              <a:gdLst>
                <a:gd name="T0" fmla="*/ 26 w 32"/>
                <a:gd name="T1" fmla="*/ 32 h 38"/>
                <a:gd name="T2" fmla="*/ 32 w 32"/>
                <a:gd name="T3" fmla="*/ 17 h 38"/>
                <a:gd name="T4" fmla="*/ 32 w 32"/>
                <a:gd name="T5" fmla="*/ 4 h 38"/>
                <a:gd name="T6" fmla="*/ 31 w 32"/>
                <a:gd name="T7" fmla="*/ 0 h 38"/>
                <a:gd name="T8" fmla="*/ 27 w 32"/>
                <a:gd name="T9" fmla="*/ 3 h 38"/>
                <a:gd name="T10" fmla="*/ 20 w 32"/>
                <a:gd name="T11" fmla="*/ 4 h 38"/>
                <a:gd name="T12" fmla="*/ 3 w 32"/>
                <a:gd name="T13" fmla="*/ 14 h 38"/>
                <a:gd name="T14" fmla="*/ 1 w 32"/>
                <a:gd name="T15" fmla="*/ 25 h 38"/>
                <a:gd name="T16" fmla="*/ 7 w 32"/>
                <a:gd name="T17" fmla="*/ 33 h 38"/>
                <a:gd name="T18" fmla="*/ 3 w 32"/>
                <a:gd name="T19" fmla="*/ 38 h 38"/>
                <a:gd name="T20" fmla="*/ 4 w 32"/>
                <a:gd name="T21" fmla="*/ 38 h 38"/>
                <a:gd name="T22" fmla="*/ 8 w 32"/>
                <a:gd name="T23" fmla="*/ 33 h 38"/>
                <a:gd name="T24" fmla="*/ 10 w 32"/>
                <a:gd name="T25" fmla="*/ 35 h 38"/>
                <a:gd name="T26" fmla="*/ 26 w 32"/>
                <a:gd name="T27"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8">
                  <a:moveTo>
                    <a:pt x="26" y="32"/>
                  </a:moveTo>
                  <a:cubicBezTo>
                    <a:pt x="30" y="28"/>
                    <a:pt x="32" y="23"/>
                    <a:pt x="32" y="17"/>
                  </a:cubicBezTo>
                  <a:cubicBezTo>
                    <a:pt x="32" y="13"/>
                    <a:pt x="31" y="7"/>
                    <a:pt x="32" y="4"/>
                  </a:cubicBezTo>
                  <a:cubicBezTo>
                    <a:pt x="32" y="2"/>
                    <a:pt x="32" y="1"/>
                    <a:pt x="31" y="0"/>
                  </a:cubicBezTo>
                  <a:cubicBezTo>
                    <a:pt x="31" y="1"/>
                    <a:pt x="29" y="2"/>
                    <a:pt x="27" y="3"/>
                  </a:cubicBezTo>
                  <a:cubicBezTo>
                    <a:pt x="24" y="3"/>
                    <a:pt x="22" y="4"/>
                    <a:pt x="20" y="4"/>
                  </a:cubicBezTo>
                  <a:cubicBezTo>
                    <a:pt x="14" y="5"/>
                    <a:pt x="7" y="7"/>
                    <a:pt x="3" y="14"/>
                  </a:cubicBezTo>
                  <a:cubicBezTo>
                    <a:pt x="1" y="17"/>
                    <a:pt x="0" y="21"/>
                    <a:pt x="1" y="25"/>
                  </a:cubicBezTo>
                  <a:cubicBezTo>
                    <a:pt x="2" y="28"/>
                    <a:pt x="4" y="31"/>
                    <a:pt x="7" y="33"/>
                  </a:cubicBezTo>
                  <a:cubicBezTo>
                    <a:pt x="6" y="35"/>
                    <a:pt x="5" y="36"/>
                    <a:pt x="3" y="38"/>
                  </a:cubicBezTo>
                  <a:cubicBezTo>
                    <a:pt x="4" y="38"/>
                    <a:pt x="4" y="38"/>
                    <a:pt x="4" y="38"/>
                  </a:cubicBezTo>
                  <a:cubicBezTo>
                    <a:pt x="5" y="37"/>
                    <a:pt x="6" y="35"/>
                    <a:pt x="8" y="33"/>
                  </a:cubicBezTo>
                  <a:cubicBezTo>
                    <a:pt x="9" y="34"/>
                    <a:pt x="9" y="34"/>
                    <a:pt x="10" y="35"/>
                  </a:cubicBezTo>
                  <a:cubicBezTo>
                    <a:pt x="16" y="38"/>
                    <a:pt x="22" y="37"/>
                    <a:pt x="26" y="3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2413"/>
            <p:cNvSpPr>
              <a:spLocks/>
            </p:cNvSpPr>
            <p:nvPr/>
          </p:nvSpPr>
          <p:spPr bwMode="auto">
            <a:xfrm>
              <a:off x="10536230" y="1554167"/>
              <a:ext cx="271464" cy="323852"/>
            </a:xfrm>
            <a:custGeom>
              <a:avLst/>
              <a:gdLst>
                <a:gd name="T0" fmla="*/ 57 w 72"/>
                <a:gd name="T1" fmla="*/ 71 h 86"/>
                <a:gd name="T2" fmla="*/ 60 w 72"/>
                <a:gd name="T3" fmla="*/ 67 h 86"/>
                <a:gd name="T4" fmla="*/ 62 w 72"/>
                <a:gd name="T5" fmla="*/ 65 h 86"/>
                <a:gd name="T6" fmla="*/ 63 w 72"/>
                <a:gd name="T7" fmla="*/ 63 h 86"/>
                <a:gd name="T8" fmla="*/ 66 w 72"/>
                <a:gd name="T9" fmla="*/ 54 h 86"/>
                <a:gd name="T10" fmla="*/ 66 w 72"/>
                <a:gd name="T11" fmla="*/ 37 h 86"/>
                <a:gd name="T12" fmla="*/ 64 w 72"/>
                <a:gd name="T13" fmla="*/ 23 h 86"/>
                <a:gd name="T14" fmla="*/ 67 w 72"/>
                <a:gd name="T15" fmla="*/ 9 h 86"/>
                <a:gd name="T16" fmla="*/ 72 w 72"/>
                <a:gd name="T17" fmla="*/ 0 h 86"/>
                <a:gd name="T18" fmla="*/ 64 w 72"/>
                <a:gd name="T19" fmla="*/ 4 h 86"/>
                <a:gd name="T20" fmla="*/ 54 w 72"/>
                <a:gd name="T21" fmla="*/ 7 h 86"/>
                <a:gd name="T22" fmla="*/ 38 w 72"/>
                <a:gd name="T23" fmla="*/ 13 h 86"/>
                <a:gd name="T24" fmla="*/ 20 w 72"/>
                <a:gd name="T25" fmla="*/ 20 h 86"/>
                <a:gd name="T26" fmla="*/ 12 w 72"/>
                <a:gd name="T27" fmla="*/ 26 h 86"/>
                <a:gd name="T28" fmla="*/ 5 w 72"/>
                <a:gd name="T29" fmla="*/ 35 h 86"/>
                <a:gd name="T30" fmla="*/ 2 w 72"/>
                <a:gd name="T31" fmla="*/ 60 h 86"/>
                <a:gd name="T32" fmla="*/ 18 w 72"/>
                <a:gd name="T33" fmla="*/ 75 h 86"/>
                <a:gd name="T34" fmla="*/ 15 w 72"/>
                <a:gd name="T35" fmla="*/ 80 h 86"/>
                <a:gd name="T36" fmla="*/ 13 w 72"/>
                <a:gd name="T37" fmla="*/ 85 h 86"/>
                <a:gd name="T38" fmla="*/ 15 w 72"/>
                <a:gd name="T39" fmla="*/ 86 h 86"/>
                <a:gd name="T40" fmla="*/ 16 w 72"/>
                <a:gd name="T41" fmla="*/ 82 h 86"/>
                <a:gd name="T42" fmla="*/ 17 w 72"/>
                <a:gd name="T43" fmla="*/ 79 h 86"/>
                <a:gd name="T44" fmla="*/ 19 w 72"/>
                <a:gd name="T45" fmla="*/ 75 h 86"/>
                <a:gd name="T46" fmla="*/ 24 w 72"/>
                <a:gd name="T47" fmla="*/ 78 h 86"/>
                <a:gd name="T48" fmla="*/ 41 w 72"/>
                <a:gd name="T49" fmla="*/ 81 h 86"/>
                <a:gd name="T50" fmla="*/ 57 w 72"/>
                <a:gd name="T51" fmla="*/ 7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86">
                  <a:moveTo>
                    <a:pt x="57" y="71"/>
                  </a:moveTo>
                  <a:cubicBezTo>
                    <a:pt x="58" y="70"/>
                    <a:pt x="59" y="69"/>
                    <a:pt x="60" y="67"/>
                  </a:cubicBezTo>
                  <a:cubicBezTo>
                    <a:pt x="61" y="67"/>
                    <a:pt x="61" y="66"/>
                    <a:pt x="62" y="65"/>
                  </a:cubicBezTo>
                  <a:cubicBezTo>
                    <a:pt x="62" y="64"/>
                    <a:pt x="63" y="63"/>
                    <a:pt x="63" y="63"/>
                  </a:cubicBezTo>
                  <a:cubicBezTo>
                    <a:pt x="65" y="60"/>
                    <a:pt x="66" y="57"/>
                    <a:pt x="66" y="54"/>
                  </a:cubicBezTo>
                  <a:cubicBezTo>
                    <a:pt x="67" y="48"/>
                    <a:pt x="67" y="43"/>
                    <a:pt x="66" y="37"/>
                  </a:cubicBezTo>
                  <a:cubicBezTo>
                    <a:pt x="65" y="33"/>
                    <a:pt x="64" y="28"/>
                    <a:pt x="64" y="23"/>
                  </a:cubicBezTo>
                  <a:cubicBezTo>
                    <a:pt x="63" y="18"/>
                    <a:pt x="64" y="13"/>
                    <a:pt x="67" y="9"/>
                  </a:cubicBezTo>
                  <a:cubicBezTo>
                    <a:pt x="68" y="6"/>
                    <a:pt x="70" y="3"/>
                    <a:pt x="72" y="0"/>
                  </a:cubicBezTo>
                  <a:cubicBezTo>
                    <a:pt x="70" y="2"/>
                    <a:pt x="67" y="3"/>
                    <a:pt x="64" y="4"/>
                  </a:cubicBezTo>
                  <a:cubicBezTo>
                    <a:pt x="61" y="5"/>
                    <a:pt x="57" y="6"/>
                    <a:pt x="54" y="7"/>
                  </a:cubicBezTo>
                  <a:cubicBezTo>
                    <a:pt x="48" y="9"/>
                    <a:pt x="41" y="11"/>
                    <a:pt x="38" y="13"/>
                  </a:cubicBezTo>
                  <a:cubicBezTo>
                    <a:pt x="30" y="15"/>
                    <a:pt x="24" y="18"/>
                    <a:pt x="20" y="20"/>
                  </a:cubicBezTo>
                  <a:cubicBezTo>
                    <a:pt x="18" y="21"/>
                    <a:pt x="15" y="23"/>
                    <a:pt x="12" y="26"/>
                  </a:cubicBezTo>
                  <a:cubicBezTo>
                    <a:pt x="10" y="28"/>
                    <a:pt x="7" y="31"/>
                    <a:pt x="5" y="35"/>
                  </a:cubicBezTo>
                  <a:cubicBezTo>
                    <a:pt x="1" y="44"/>
                    <a:pt x="0" y="53"/>
                    <a:pt x="2" y="60"/>
                  </a:cubicBezTo>
                  <a:cubicBezTo>
                    <a:pt x="5" y="67"/>
                    <a:pt x="11" y="71"/>
                    <a:pt x="18" y="75"/>
                  </a:cubicBezTo>
                  <a:cubicBezTo>
                    <a:pt x="17" y="77"/>
                    <a:pt x="16" y="79"/>
                    <a:pt x="15" y="80"/>
                  </a:cubicBezTo>
                  <a:cubicBezTo>
                    <a:pt x="14" y="82"/>
                    <a:pt x="13" y="83"/>
                    <a:pt x="13" y="85"/>
                  </a:cubicBezTo>
                  <a:cubicBezTo>
                    <a:pt x="15" y="86"/>
                    <a:pt x="15" y="86"/>
                    <a:pt x="15" y="86"/>
                  </a:cubicBezTo>
                  <a:cubicBezTo>
                    <a:pt x="15" y="85"/>
                    <a:pt x="16" y="83"/>
                    <a:pt x="16" y="82"/>
                  </a:cubicBezTo>
                  <a:cubicBezTo>
                    <a:pt x="17" y="79"/>
                    <a:pt x="17" y="79"/>
                    <a:pt x="17" y="79"/>
                  </a:cubicBezTo>
                  <a:cubicBezTo>
                    <a:pt x="19" y="75"/>
                    <a:pt x="19" y="75"/>
                    <a:pt x="19" y="75"/>
                  </a:cubicBezTo>
                  <a:cubicBezTo>
                    <a:pt x="21" y="76"/>
                    <a:pt x="22" y="77"/>
                    <a:pt x="24" y="78"/>
                  </a:cubicBezTo>
                  <a:cubicBezTo>
                    <a:pt x="30" y="81"/>
                    <a:pt x="36" y="82"/>
                    <a:pt x="41" y="81"/>
                  </a:cubicBezTo>
                  <a:cubicBezTo>
                    <a:pt x="47" y="80"/>
                    <a:pt x="52" y="77"/>
                    <a:pt x="57" y="7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2414"/>
            <p:cNvSpPr>
              <a:spLocks/>
            </p:cNvSpPr>
            <p:nvPr/>
          </p:nvSpPr>
          <p:spPr bwMode="auto">
            <a:xfrm>
              <a:off x="10687043" y="1730381"/>
              <a:ext cx="180976" cy="161926"/>
            </a:xfrm>
            <a:custGeom>
              <a:avLst/>
              <a:gdLst>
                <a:gd name="T0" fmla="*/ 33 w 48"/>
                <a:gd name="T1" fmla="*/ 38 h 43"/>
                <a:gd name="T2" fmla="*/ 42 w 48"/>
                <a:gd name="T3" fmla="*/ 21 h 43"/>
                <a:gd name="T4" fmla="*/ 46 w 48"/>
                <a:gd name="T5" fmla="*/ 5 h 43"/>
                <a:gd name="T6" fmla="*/ 48 w 48"/>
                <a:gd name="T7" fmla="*/ 0 h 43"/>
                <a:gd name="T8" fmla="*/ 40 w 48"/>
                <a:gd name="T9" fmla="*/ 2 h 43"/>
                <a:gd name="T10" fmla="*/ 30 w 48"/>
                <a:gd name="T11" fmla="*/ 2 h 43"/>
                <a:gd name="T12" fmla="*/ 8 w 48"/>
                <a:gd name="T13" fmla="*/ 10 h 43"/>
                <a:gd name="T14" fmla="*/ 4 w 48"/>
                <a:gd name="T15" fmla="*/ 23 h 43"/>
                <a:gd name="T16" fmla="*/ 8 w 48"/>
                <a:gd name="T17" fmla="*/ 35 h 43"/>
                <a:gd name="T18" fmla="*/ 0 w 48"/>
                <a:gd name="T19" fmla="*/ 38 h 43"/>
                <a:gd name="T20" fmla="*/ 0 w 48"/>
                <a:gd name="T21" fmla="*/ 39 h 43"/>
                <a:gd name="T22" fmla="*/ 9 w 48"/>
                <a:gd name="T23" fmla="*/ 35 h 43"/>
                <a:gd name="T24" fmla="*/ 11 w 48"/>
                <a:gd name="T25" fmla="*/ 37 h 43"/>
                <a:gd name="T26" fmla="*/ 33 w 48"/>
                <a:gd name="T2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33" y="38"/>
                  </a:moveTo>
                  <a:cubicBezTo>
                    <a:pt x="38" y="33"/>
                    <a:pt x="41" y="27"/>
                    <a:pt x="42" y="21"/>
                  </a:cubicBezTo>
                  <a:cubicBezTo>
                    <a:pt x="43" y="16"/>
                    <a:pt x="43" y="9"/>
                    <a:pt x="46" y="5"/>
                  </a:cubicBezTo>
                  <a:cubicBezTo>
                    <a:pt x="47" y="3"/>
                    <a:pt x="47" y="2"/>
                    <a:pt x="48" y="0"/>
                  </a:cubicBezTo>
                  <a:cubicBezTo>
                    <a:pt x="47" y="2"/>
                    <a:pt x="43" y="2"/>
                    <a:pt x="40" y="2"/>
                  </a:cubicBezTo>
                  <a:cubicBezTo>
                    <a:pt x="36" y="2"/>
                    <a:pt x="33" y="2"/>
                    <a:pt x="30" y="2"/>
                  </a:cubicBezTo>
                  <a:cubicBezTo>
                    <a:pt x="22" y="2"/>
                    <a:pt x="13" y="4"/>
                    <a:pt x="8" y="10"/>
                  </a:cubicBezTo>
                  <a:cubicBezTo>
                    <a:pt x="5" y="14"/>
                    <a:pt x="4" y="19"/>
                    <a:pt x="4" y="23"/>
                  </a:cubicBezTo>
                  <a:cubicBezTo>
                    <a:pt x="4" y="27"/>
                    <a:pt x="5" y="31"/>
                    <a:pt x="8" y="35"/>
                  </a:cubicBezTo>
                  <a:cubicBezTo>
                    <a:pt x="6" y="36"/>
                    <a:pt x="3" y="37"/>
                    <a:pt x="0" y="38"/>
                  </a:cubicBezTo>
                  <a:cubicBezTo>
                    <a:pt x="0" y="39"/>
                    <a:pt x="0" y="39"/>
                    <a:pt x="0" y="39"/>
                  </a:cubicBezTo>
                  <a:cubicBezTo>
                    <a:pt x="2" y="39"/>
                    <a:pt x="6" y="37"/>
                    <a:pt x="9" y="35"/>
                  </a:cubicBezTo>
                  <a:cubicBezTo>
                    <a:pt x="9" y="36"/>
                    <a:pt x="10" y="37"/>
                    <a:pt x="11" y="37"/>
                  </a:cubicBezTo>
                  <a:cubicBezTo>
                    <a:pt x="17" y="43"/>
                    <a:pt x="27" y="42"/>
                    <a:pt x="33" y="38"/>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2415"/>
            <p:cNvSpPr>
              <a:spLocks/>
            </p:cNvSpPr>
            <p:nvPr/>
          </p:nvSpPr>
          <p:spPr bwMode="auto">
            <a:xfrm>
              <a:off x="10612430" y="1847857"/>
              <a:ext cx="142876" cy="88901"/>
            </a:xfrm>
            <a:custGeom>
              <a:avLst/>
              <a:gdLst>
                <a:gd name="T0" fmla="*/ 16 w 38"/>
                <a:gd name="T1" fmla="*/ 23 h 24"/>
                <a:gd name="T2" fmla="*/ 28 w 38"/>
                <a:gd name="T3" fmla="*/ 19 h 24"/>
                <a:gd name="T4" fmla="*/ 35 w 38"/>
                <a:gd name="T5" fmla="*/ 12 h 24"/>
                <a:gd name="T6" fmla="*/ 38 w 38"/>
                <a:gd name="T7" fmla="*/ 10 h 24"/>
                <a:gd name="T8" fmla="*/ 29 w 38"/>
                <a:gd name="T9" fmla="*/ 5 h 24"/>
                <a:gd name="T10" fmla="*/ 16 w 38"/>
                <a:gd name="T11" fmla="*/ 1 h 24"/>
                <a:gd name="T12" fmla="*/ 9 w 38"/>
                <a:gd name="T13" fmla="*/ 4 h 24"/>
                <a:gd name="T14" fmla="*/ 6 w 38"/>
                <a:gd name="T15" fmla="*/ 11 h 24"/>
                <a:gd name="T16" fmla="*/ 1 w 38"/>
                <a:gd name="T17" fmla="*/ 8 h 24"/>
                <a:gd name="T18" fmla="*/ 0 w 38"/>
                <a:gd name="T19" fmla="*/ 8 h 24"/>
                <a:gd name="T20" fmla="*/ 6 w 38"/>
                <a:gd name="T21" fmla="*/ 12 h 24"/>
                <a:gd name="T22" fmla="*/ 6 w 38"/>
                <a:gd name="T23" fmla="*/ 14 h 24"/>
                <a:gd name="T24" fmla="*/ 9 w 38"/>
                <a:gd name="T25" fmla="*/ 20 h 24"/>
                <a:gd name="T26" fmla="*/ 16 w 38"/>
                <a:gd name="T2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24">
                  <a:moveTo>
                    <a:pt x="16" y="23"/>
                  </a:moveTo>
                  <a:cubicBezTo>
                    <a:pt x="21" y="24"/>
                    <a:pt x="25" y="22"/>
                    <a:pt x="28" y="19"/>
                  </a:cubicBezTo>
                  <a:cubicBezTo>
                    <a:pt x="30" y="17"/>
                    <a:pt x="32" y="13"/>
                    <a:pt x="35" y="12"/>
                  </a:cubicBezTo>
                  <a:cubicBezTo>
                    <a:pt x="36" y="12"/>
                    <a:pt x="37" y="11"/>
                    <a:pt x="38" y="10"/>
                  </a:cubicBezTo>
                  <a:cubicBezTo>
                    <a:pt x="35" y="11"/>
                    <a:pt x="31" y="7"/>
                    <a:pt x="29" y="5"/>
                  </a:cubicBezTo>
                  <a:cubicBezTo>
                    <a:pt x="25" y="2"/>
                    <a:pt x="20" y="0"/>
                    <a:pt x="16" y="1"/>
                  </a:cubicBezTo>
                  <a:cubicBezTo>
                    <a:pt x="13" y="1"/>
                    <a:pt x="11" y="3"/>
                    <a:pt x="9" y="4"/>
                  </a:cubicBezTo>
                  <a:cubicBezTo>
                    <a:pt x="8" y="6"/>
                    <a:pt x="6" y="8"/>
                    <a:pt x="6" y="11"/>
                  </a:cubicBezTo>
                  <a:cubicBezTo>
                    <a:pt x="4" y="11"/>
                    <a:pt x="2" y="9"/>
                    <a:pt x="1" y="8"/>
                  </a:cubicBezTo>
                  <a:cubicBezTo>
                    <a:pt x="0" y="8"/>
                    <a:pt x="0" y="8"/>
                    <a:pt x="0" y="8"/>
                  </a:cubicBezTo>
                  <a:cubicBezTo>
                    <a:pt x="1" y="9"/>
                    <a:pt x="3" y="11"/>
                    <a:pt x="6" y="12"/>
                  </a:cubicBezTo>
                  <a:cubicBezTo>
                    <a:pt x="6" y="12"/>
                    <a:pt x="6" y="13"/>
                    <a:pt x="6" y="14"/>
                  </a:cubicBezTo>
                  <a:cubicBezTo>
                    <a:pt x="6" y="16"/>
                    <a:pt x="7" y="19"/>
                    <a:pt x="9" y="20"/>
                  </a:cubicBezTo>
                  <a:cubicBezTo>
                    <a:pt x="11" y="22"/>
                    <a:pt x="14" y="23"/>
                    <a:pt x="16" y="2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2416"/>
            <p:cNvSpPr>
              <a:spLocks/>
            </p:cNvSpPr>
            <p:nvPr/>
          </p:nvSpPr>
          <p:spPr bwMode="auto">
            <a:xfrm>
              <a:off x="10525117" y="1752606"/>
              <a:ext cx="90488" cy="131763"/>
            </a:xfrm>
            <a:custGeom>
              <a:avLst/>
              <a:gdLst>
                <a:gd name="T0" fmla="*/ 23 w 24"/>
                <a:gd name="T1" fmla="*/ 24 h 35"/>
                <a:gd name="T2" fmla="*/ 22 w 24"/>
                <a:gd name="T3" fmla="*/ 12 h 35"/>
                <a:gd name="T4" fmla="*/ 19 w 24"/>
                <a:gd name="T5" fmla="*/ 3 h 35"/>
                <a:gd name="T6" fmla="*/ 17 w 24"/>
                <a:gd name="T7" fmla="*/ 0 h 35"/>
                <a:gd name="T8" fmla="*/ 10 w 24"/>
                <a:gd name="T9" fmla="*/ 6 h 35"/>
                <a:gd name="T10" fmla="*/ 4 w 24"/>
                <a:gd name="T11" fmla="*/ 11 h 35"/>
                <a:gd name="T12" fmla="*/ 1 w 24"/>
                <a:gd name="T13" fmla="*/ 19 h 35"/>
                <a:gd name="T14" fmla="*/ 3 w 24"/>
                <a:gd name="T15" fmla="*/ 28 h 35"/>
                <a:gd name="T16" fmla="*/ 11 w 24"/>
                <a:gd name="T17" fmla="*/ 30 h 35"/>
                <a:gd name="T18" fmla="*/ 10 w 24"/>
                <a:gd name="T19" fmla="*/ 35 h 35"/>
                <a:gd name="T20" fmla="*/ 11 w 24"/>
                <a:gd name="T21" fmla="*/ 35 h 35"/>
                <a:gd name="T22" fmla="*/ 11 w 24"/>
                <a:gd name="T23" fmla="*/ 30 h 35"/>
                <a:gd name="T24" fmla="*/ 13 w 24"/>
                <a:gd name="T25" fmla="*/ 30 h 35"/>
                <a:gd name="T26" fmla="*/ 23 w 24"/>
                <a:gd name="T27"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5">
                  <a:moveTo>
                    <a:pt x="23" y="24"/>
                  </a:moveTo>
                  <a:cubicBezTo>
                    <a:pt x="24" y="21"/>
                    <a:pt x="24" y="16"/>
                    <a:pt x="22" y="12"/>
                  </a:cubicBezTo>
                  <a:cubicBezTo>
                    <a:pt x="21" y="9"/>
                    <a:pt x="19" y="6"/>
                    <a:pt x="19" y="3"/>
                  </a:cubicBezTo>
                  <a:cubicBezTo>
                    <a:pt x="18" y="2"/>
                    <a:pt x="18" y="1"/>
                    <a:pt x="17" y="0"/>
                  </a:cubicBezTo>
                  <a:cubicBezTo>
                    <a:pt x="18" y="2"/>
                    <a:pt x="12" y="5"/>
                    <a:pt x="10" y="6"/>
                  </a:cubicBezTo>
                  <a:cubicBezTo>
                    <a:pt x="8" y="7"/>
                    <a:pt x="6" y="9"/>
                    <a:pt x="4" y="11"/>
                  </a:cubicBezTo>
                  <a:cubicBezTo>
                    <a:pt x="2" y="13"/>
                    <a:pt x="1" y="16"/>
                    <a:pt x="1" y="19"/>
                  </a:cubicBezTo>
                  <a:cubicBezTo>
                    <a:pt x="0" y="23"/>
                    <a:pt x="1" y="26"/>
                    <a:pt x="3" y="28"/>
                  </a:cubicBezTo>
                  <a:cubicBezTo>
                    <a:pt x="5" y="30"/>
                    <a:pt x="8" y="30"/>
                    <a:pt x="11" y="30"/>
                  </a:cubicBezTo>
                  <a:cubicBezTo>
                    <a:pt x="11" y="32"/>
                    <a:pt x="10" y="33"/>
                    <a:pt x="10" y="35"/>
                  </a:cubicBezTo>
                  <a:cubicBezTo>
                    <a:pt x="11" y="35"/>
                    <a:pt x="11" y="35"/>
                    <a:pt x="11" y="35"/>
                  </a:cubicBezTo>
                  <a:cubicBezTo>
                    <a:pt x="11" y="34"/>
                    <a:pt x="11" y="32"/>
                    <a:pt x="11" y="30"/>
                  </a:cubicBezTo>
                  <a:cubicBezTo>
                    <a:pt x="12" y="30"/>
                    <a:pt x="12" y="30"/>
                    <a:pt x="13" y="30"/>
                  </a:cubicBezTo>
                  <a:cubicBezTo>
                    <a:pt x="18" y="30"/>
                    <a:pt x="21" y="28"/>
                    <a:pt x="23" y="24"/>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2417"/>
            <p:cNvSpPr>
              <a:spLocks/>
            </p:cNvSpPr>
            <p:nvPr/>
          </p:nvSpPr>
          <p:spPr bwMode="auto">
            <a:xfrm>
              <a:off x="10450504" y="1779594"/>
              <a:ext cx="74613" cy="112713"/>
            </a:xfrm>
            <a:custGeom>
              <a:avLst/>
              <a:gdLst>
                <a:gd name="T0" fmla="*/ 19 w 20"/>
                <a:gd name="T1" fmla="*/ 19 h 30"/>
                <a:gd name="T2" fmla="*/ 18 w 20"/>
                <a:gd name="T3" fmla="*/ 10 h 30"/>
                <a:gd name="T4" fmla="*/ 17 w 20"/>
                <a:gd name="T5" fmla="*/ 6 h 30"/>
                <a:gd name="T6" fmla="*/ 18 w 20"/>
                <a:gd name="T7" fmla="*/ 2 h 30"/>
                <a:gd name="T8" fmla="*/ 20 w 20"/>
                <a:gd name="T9" fmla="*/ 0 h 30"/>
                <a:gd name="T10" fmla="*/ 14 w 20"/>
                <a:gd name="T11" fmla="*/ 2 h 30"/>
                <a:gd name="T12" fmla="*/ 8 w 20"/>
                <a:gd name="T13" fmla="*/ 4 h 30"/>
                <a:gd name="T14" fmla="*/ 1 w 20"/>
                <a:gd name="T15" fmla="*/ 16 h 30"/>
                <a:gd name="T16" fmla="*/ 9 w 20"/>
                <a:gd name="T17" fmla="*/ 25 h 30"/>
                <a:gd name="T18" fmla="*/ 7 w 20"/>
                <a:gd name="T19" fmla="*/ 29 h 30"/>
                <a:gd name="T20" fmla="*/ 8 w 20"/>
                <a:gd name="T21" fmla="*/ 30 h 30"/>
                <a:gd name="T22" fmla="*/ 9 w 20"/>
                <a:gd name="T23" fmla="*/ 25 h 30"/>
                <a:gd name="T24" fmla="*/ 11 w 20"/>
                <a:gd name="T25" fmla="*/ 25 h 30"/>
                <a:gd name="T26" fmla="*/ 19 w 20"/>
                <a:gd name="T27"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30">
                  <a:moveTo>
                    <a:pt x="19" y="19"/>
                  </a:moveTo>
                  <a:cubicBezTo>
                    <a:pt x="19" y="16"/>
                    <a:pt x="19" y="13"/>
                    <a:pt x="18" y="10"/>
                  </a:cubicBezTo>
                  <a:cubicBezTo>
                    <a:pt x="17" y="9"/>
                    <a:pt x="17" y="8"/>
                    <a:pt x="17" y="6"/>
                  </a:cubicBezTo>
                  <a:cubicBezTo>
                    <a:pt x="17" y="5"/>
                    <a:pt x="17" y="3"/>
                    <a:pt x="18" y="2"/>
                  </a:cubicBezTo>
                  <a:cubicBezTo>
                    <a:pt x="18" y="1"/>
                    <a:pt x="19" y="1"/>
                    <a:pt x="20" y="0"/>
                  </a:cubicBezTo>
                  <a:cubicBezTo>
                    <a:pt x="18" y="1"/>
                    <a:pt x="16" y="1"/>
                    <a:pt x="14" y="2"/>
                  </a:cubicBezTo>
                  <a:cubicBezTo>
                    <a:pt x="12" y="2"/>
                    <a:pt x="10" y="3"/>
                    <a:pt x="8" y="4"/>
                  </a:cubicBezTo>
                  <a:cubicBezTo>
                    <a:pt x="4" y="7"/>
                    <a:pt x="0" y="11"/>
                    <a:pt x="1" y="16"/>
                  </a:cubicBezTo>
                  <a:cubicBezTo>
                    <a:pt x="1" y="22"/>
                    <a:pt x="4" y="25"/>
                    <a:pt x="9" y="25"/>
                  </a:cubicBezTo>
                  <a:cubicBezTo>
                    <a:pt x="9" y="27"/>
                    <a:pt x="8" y="28"/>
                    <a:pt x="7" y="29"/>
                  </a:cubicBezTo>
                  <a:cubicBezTo>
                    <a:pt x="8" y="30"/>
                    <a:pt x="8" y="30"/>
                    <a:pt x="8" y="30"/>
                  </a:cubicBezTo>
                  <a:cubicBezTo>
                    <a:pt x="8" y="29"/>
                    <a:pt x="9" y="27"/>
                    <a:pt x="9" y="25"/>
                  </a:cubicBezTo>
                  <a:cubicBezTo>
                    <a:pt x="10" y="25"/>
                    <a:pt x="10" y="25"/>
                    <a:pt x="11" y="25"/>
                  </a:cubicBezTo>
                  <a:cubicBezTo>
                    <a:pt x="15" y="25"/>
                    <a:pt x="18" y="22"/>
                    <a:pt x="19" y="1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2418"/>
            <p:cNvSpPr>
              <a:spLocks/>
            </p:cNvSpPr>
            <p:nvPr/>
          </p:nvSpPr>
          <p:spPr bwMode="auto">
            <a:xfrm>
              <a:off x="10667993" y="1936758"/>
              <a:ext cx="311152" cy="225427"/>
            </a:xfrm>
            <a:custGeom>
              <a:avLst/>
              <a:gdLst>
                <a:gd name="T0" fmla="*/ 21 w 83"/>
                <a:gd name="T1" fmla="*/ 54 h 60"/>
                <a:gd name="T2" fmla="*/ 50 w 83"/>
                <a:gd name="T3" fmla="*/ 58 h 60"/>
                <a:gd name="T4" fmla="*/ 75 w 83"/>
                <a:gd name="T5" fmla="*/ 57 h 60"/>
                <a:gd name="T6" fmla="*/ 83 w 83"/>
                <a:gd name="T7" fmla="*/ 59 h 60"/>
                <a:gd name="T8" fmla="*/ 76 w 83"/>
                <a:gd name="T9" fmla="*/ 47 h 60"/>
                <a:gd name="T10" fmla="*/ 71 w 83"/>
                <a:gd name="T11" fmla="*/ 32 h 60"/>
                <a:gd name="T12" fmla="*/ 61 w 83"/>
                <a:gd name="T13" fmla="*/ 14 h 60"/>
                <a:gd name="T14" fmla="*/ 44 w 83"/>
                <a:gd name="T15" fmla="*/ 2 h 60"/>
                <a:gd name="T16" fmla="*/ 22 w 83"/>
                <a:gd name="T17" fmla="*/ 5 h 60"/>
                <a:gd name="T18" fmla="*/ 11 w 83"/>
                <a:gd name="T19" fmla="*/ 21 h 60"/>
                <a:gd name="T20" fmla="*/ 1 w 83"/>
                <a:gd name="T21" fmla="*/ 16 h 60"/>
                <a:gd name="T22" fmla="*/ 0 w 83"/>
                <a:gd name="T23" fmla="*/ 17 h 60"/>
                <a:gd name="T24" fmla="*/ 11 w 83"/>
                <a:gd name="T25" fmla="*/ 22 h 60"/>
                <a:gd name="T26" fmla="*/ 10 w 83"/>
                <a:gd name="T27" fmla="*/ 26 h 60"/>
                <a:gd name="T28" fmla="*/ 11 w 83"/>
                <a:gd name="T29" fmla="*/ 43 h 60"/>
                <a:gd name="T30" fmla="*/ 21 w 83"/>
                <a:gd name="T31"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60">
                  <a:moveTo>
                    <a:pt x="21" y="54"/>
                  </a:moveTo>
                  <a:cubicBezTo>
                    <a:pt x="30" y="59"/>
                    <a:pt x="40" y="60"/>
                    <a:pt x="50" y="58"/>
                  </a:cubicBezTo>
                  <a:cubicBezTo>
                    <a:pt x="57" y="57"/>
                    <a:pt x="68" y="54"/>
                    <a:pt x="75" y="57"/>
                  </a:cubicBezTo>
                  <a:cubicBezTo>
                    <a:pt x="78" y="58"/>
                    <a:pt x="80" y="58"/>
                    <a:pt x="83" y="59"/>
                  </a:cubicBezTo>
                  <a:cubicBezTo>
                    <a:pt x="80" y="57"/>
                    <a:pt x="78" y="52"/>
                    <a:pt x="76" y="47"/>
                  </a:cubicBezTo>
                  <a:cubicBezTo>
                    <a:pt x="74" y="41"/>
                    <a:pt x="73" y="36"/>
                    <a:pt x="71" y="32"/>
                  </a:cubicBezTo>
                  <a:cubicBezTo>
                    <a:pt x="69" y="26"/>
                    <a:pt x="66" y="19"/>
                    <a:pt x="61" y="14"/>
                  </a:cubicBezTo>
                  <a:cubicBezTo>
                    <a:pt x="57" y="9"/>
                    <a:pt x="51" y="4"/>
                    <a:pt x="44" y="2"/>
                  </a:cubicBezTo>
                  <a:cubicBezTo>
                    <a:pt x="35" y="0"/>
                    <a:pt x="28" y="1"/>
                    <a:pt x="22" y="5"/>
                  </a:cubicBezTo>
                  <a:cubicBezTo>
                    <a:pt x="17" y="8"/>
                    <a:pt x="13" y="14"/>
                    <a:pt x="11" y="21"/>
                  </a:cubicBezTo>
                  <a:cubicBezTo>
                    <a:pt x="7" y="19"/>
                    <a:pt x="4" y="17"/>
                    <a:pt x="1" y="16"/>
                  </a:cubicBezTo>
                  <a:cubicBezTo>
                    <a:pt x="0" y="17"/>
                    <a:pt x="0" y="17"/>
                    <a:pt x="0" y="17"/>
                  </a:cubicBezTo>
                  <a:cubicBezTo>
                    <a:pt x="2" y="19"/>
                    <a:pt x="6" y="20"/>
                    <a:pt x="11" y="22"/>
                  </a:cubicBezTo>
                  <a:cubicBezTo>
                    <a:pt x="11" y="23"/>
                    <a:pt x="10" y="25"/>
                    <a:pt x="10" y="26"/>
                  </a:cubicBezTo>
                  <a:cubicBezTo>
                    <a:pt x="9" y="32"/>
                    <a:pt x="9" y="38"/>
                    <a:pt x="11" y="43"/>
                  </a:cubicBezTo>
                  <a:cubicBezTo>
                    <a:pt x="13" y="48"/>
                    <a:pt x="17" y="52"/>
                    <a:pt x="21" y="5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2419"/>
            <p:cNvSpPr>
              <a:spLocks/>
            </p:cNvSpPr>
            <p:nvPr/>
          </p:nvSpPr>
          <p:spPr bwMode="auto">
            <a:xfrm>
              <a:off x="10950570" y="1914532"/>
              <a:ext cx="141288" cy="98426"/>
            </a:xfrm>
            <a:custGeom>
              <a:avLst/>
              <a:gdLst>
                <a:gd name="T0" fmla="*/ 14 w 38"/>
                <a:gd name="T1" fmla="*/ 25 h 26"/>
                <a:gd name="T2" fmla="*/ 28 w 38"/>
                <a:gd name="T3" fmla="*/ 22 h 26"/>
                <a:gd name="T4" fmla="*/ 36 w 38"/>
                <a:gd name="T5" fmla="*/ 15 h 26"/>
                <a:gd name="T6" fmla="*/ 38 w 38"/>
                <a:gd name="T7" fmla="*/ 13 h 26"/>
                <a:gd name="T8" fmla="*/ 35 w 38"/>
                <a:gd name="T9" fmla="*/ 11 h 26"/>
                <a:gd name="T10" fmla="*/ 31 w 38"/>
                <a:gd name="T11" fmla="*/ 7 h 26"/>
                <a:gd name="T12" fmla="*/ 18 w 38"/>
                <a:gd name="T13" fmla="*/ 0 h 26"/>
                <a:gd name="T14" fmla="*/ 5 w 38"/>
                <a:gd name="T15" fmla="*/ 11 h 26"/>
                <a:gd name="T16" fmla="*/ 0 w 38"/>
                <a:gd name="T17" fmla="*/ 8 h 26"/>
                <a:gd name="T18" fmla="*/ 0 w 38"/>
                <a:gd name="T19" fmla="*/ 9 h 26"/>
                <a:gd name="T20" fmla="*/ 5 w 38"/>
                <a:gd name="T21" fmla="*/ 11 h 26"/>
                <a:gd name="T22" fmla="*/ 5 w 38"/>
                <a:gd name="T23" fmla="*/ 13 h 26"/>
                <a:gd name="T24" fmla="*/ 14 w 38"/>
                <a:gd name="T25"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6">
                  <a:moveTo>
                    <a:pt x="14" y="25"/>
                  </a:moveTo>
                  <a:cubicBezTo>
                    <a:pt x="19" y="26"/>
                    <a:pt x="24" y="25"/>
                    <a:pt x="28" y="22"/>
                  </a:cubicBezTo>
                  <a:cubicBezTo>
                    <a:pt x="31" y="20"/>
                    <a:pt x="34" y="16"/>
                    <a:pt x="36" y="15"/>
                  </a:cubicBezTo>
                  <a:cubicBezTo>
                    <a:pt x="37" y="14"/>
                    <a:pt x="38" y="13"/>
                    <a:pt x="38" y="13"/>
                  </a:cubicBezTo>
                  <a:cubicBezTo>
                    <a:pt x="37" y="13"/>
                    <a:pt x="36" y="12"/>
                    <a:pt x="35" y="11"/>
                  </a:cubicBezTo>
                  <a:cubicBezTo>
                    <a:pt x="33" y="10"/>
                    <a:pt x="32" y="8"/>
                    <a:pt x="31" y="7"/>
                  </a:cubicBezTo>
                  <a:cubicBezTo>
                    <a:pt x="27" y="4"/>
                    <a:pt x="24" y="0"/>
                    <a:pt x="18" y="0"/>
                  </a:cubicBezTo>
                  <a:cubicBezTo>
                    <a:pt x="11" y="0"/>
                    <a:pt x="6" y="4"/>
                    <a:pt x="5" y="11"/>
                  </a:cubicBezTo>
                  <a:cubicBezTo>
                    <a:pt x="3" y="10"/>
                    <a:pt x="2" y="9"/>
                    <a:pt x="0" y="8"/>
                  </a:cubicBezTo>
                  <a:cubicBezTo>
                    <a:pt x="0" y="9"/>
                    <a:pt x="0" y="9"/>
                    <a:pt x="0" y="9"/>
                  </a:cubicBezTo>
                  <a:cubicBezTo>
                    <a:pt x="1" y="10"/>
                    <a:pt x="3" y="10"/>
                    <a:pt x="5" y="11"/>
                  </a:cubicBezTo>
                  <a:cubicBezTo>
                    <a:pt x="5" y="12"/>
                    <a:pt x="5" y="12"/>
                    <a:pt x="5" y="13"/>
                  </a:cubicBezTo>
                  <a:cubicBezTo>
                    <a:pt x="5" y="19"/>
                    <a:pt x="9" y="23"/>
                    <a:pt x="14" y="25"/>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2420"/>
            <p:cNvSpPr>
              <a:spLocks/>
            </p:cNvSpPr>
            <p:nvPr/>
          </p:nvSpPr>
          <p:spPr bwMode="auto">
            <a:xfrm>
              <a:off x="10409229" y="2139959"/>
              <a:ext cx="131763" cy="82551"/>
            </a:xfrm>
            <a:custGeom>
              <a:avLst/>
              <a:gdLst>
                <a:gd name="T0" fmla="*/ 17 w 35"/>
                <a:gd name="T1" fmla="*/ 21 h 22"/>
                <a:gd name="T2" fmla="*/ 26 w 35"/>
                <a:gd name="T3" fmla="*/ 15 h 22"/>
                <a:gd name="T4" fmla="*/ 33 w 35"/>
                <a:gd name="T5" fmla="*/ 9 h 22"/>
                <a:gd name="T6" fmla="*/ 35 w 35"/>
                <a:gd name="T7" fmla="*/ 7 h 22"/>
                <a:gd name="T8" fmla="*/ 25 w 35"/>
                <a:gd name="T9" fmla="*/ 3 h 22"/>
                <a:gd name="T10" fmla="*/ 13 w 35"/>
                <a:gd name="T11" fmla="*/ 1 h 22"/>
                <a:gd name="T12" fmla="*/ 8 w 35"/>
                <a:gd name="T13" fmla="*/ 6 h 22"/>
                <a:gd name="T14" fmla="*/ 6 w 35"/>
                <a:gd name="T15" fmla="*/ 12 h 22"/>
                <a:gd name="T16" fmla="*/ 0 w 35"/>
                <a:gd name="T17" fmla="*/ 10 h 22"/>
                <a:gd name="T18" fmla="*/ 0 w 35"/>
                <a:gd name="T19" fmla="*/ 11 h 22"/>
                <a:gd name="T20" fmla="*/ 6 w 35"/>
                <a:gd name="T21" fmla="*/ 13 h 22"/>
                <a:gd name="T22" fmla="*/ 6 w 35"/>
                <a:gd name="T23" fmla="*/ 15 h 22"/>
                <a:gd name="T24" fmla="*/ 10 w 35"/>
                <a:gd name="T25" fmla="*/ 20 h 22"/>
                <a:gd name="T26" fmla="*/ 17 w 35"/>
                <a:gd name="T2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17" y="21"/>
                  </a:moveTo>
                  <a:cubicBezTo>
                    <a:pt x="21" y="21"/>
                    <a:pt x="24" y="18"/>
                    <a:pt x="26" y="15"/>
                  </a:cubicBezTo>
                  <a:cubicBezTo>
                    <a:pt x="28" y="13"/>
                    <a:pt x="30" y="10"/>
                    <a:pt x="33" y="9"/>
                  </a:cubicBezTo>
                  <a:cubicBezTo>
                    <a:pt x="33" y="8"/>
                    <a:pt x="34" y="7"/>
                    <a:pt x="35" y="7"/>
                  </a:cubicBezTo>
                  <a:cubicBezTo>
                    <a:pt x="32" y="7"/>
                    <a:pt x="28" y="4"/>
                    <a:pt x="25" y="3"/>
                  </a:cubicBezTo>
                  <a:cubicBezTo>
                    <a:pt x="21" y="1"/>
                    <a:pt x="17" y="0"/>
                    <a:pt x="13" y="1"/>
                  </a:cubicBezTo>
                  <a:cubicBezTo>
                    <a:pt x="11" y="2"/>
                    <a:pt x="9" y="4"/>
                    <a:pt x="8" y="6"/>
                  </a:cubicBezTo>
                  <a:cubicBezTo>
                    <a:pt x="6" y="8"/>
                    <a:pt x="6" y="10"/>
                    <a:pt x="6" y="12"/>
                  </a:cubicBezTo>
                  <a:cubicBezTo>
                    <a:pt x="4" y="12"/>
                    <a:pt x="2" y="11"/>
                    <a:pt x="0" y="10"/>
                  </a:cubicBezTo>
                  <a:cubicBezTo>
                    <a:pt x="0" y="11"/>
                    <a:pt x="0" y="11"/>
                    <a:pt x="0" y="11"/>
                  </a:cubicBezTo>
                  <a:cubicBezTo>
                    <a:pt x="1" y="12"/>
                    <a:pt x="3" y="13"/>
                    <a:pt x="6" y="13"/>
                  </a:cubicBezTo>
                  <a:cubicBezTo>
                    <a:pt x="6" y="13"/>
                    <a:pt x="6" y="14"/>
                    <a:pt x="6" y="15"/>
                  </a:cubicBezTo>
                  <a:cubicBezTo>
                    <a:pt x="6" y="17"/>
                    <a:pt x="8" y="19"/>
                    <a:pt x="10" y="20"/>
                  </a:cubicBezTo>
                  <a:cubicBezTo>
                    <a:pt x="12" y="21"/>
                    <a:pt x="15" y="22"/>
                    <a:pt x="17" y="2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2421"/>
            <p:cNvSpPr>
              <a:spLocks/>
            </p:cNvSpPr>
            <p:nvPr/>
          </p:nvSpPr>
          <p:spPr bwMode="auto">
            <a:xfrm>
              <a:off x="10450504" y="2128846"/>
              <a:ext cx="131763" cy="123826"/>
            </a:xfrm>
            <a:custGeom>
              <a:avLst/>
              <a:gdLst>
                <a:gd name="T0" fmla="*/ 26 w 35"/>
                <a:gd name="T1" fmla="*/ 31 h 33"/>
                <a:gd name="T2" fmla="*/ 32 w 35"/>
                <a:gd name="T3" fmla="*/ 17 h 33"/>
                <a:gd name="T4" fmla="*/ 34 w 35"/>
                <a:gd name="T5" fmla="*/ 4 h 33"/>
                <a:gd name="T6" fmla="*/ 35 w 35"/>
                <a:gd name="T7" fmla="*/ 0 h 33"/>
                <a:gd name="T8" fmla="*/ 22 w 35"/>
                <a:gd name="T9" fmla="*/ 0 h 33"/>
                <a:gd name="T10" fmla="*/ 14 w 35"/>
                <a:gd name="T11" fmla="*/ 1 h 33"/>
                <a:gd name="T12" fmla="*/ 8 w 35"/>
                <a:gd name="T13" fmla="*/ 4 h 33"/>
                <a:gd name="T14" fmla="*/ 6 w 35"/>
                <a:gd name="T15" fmla="*/ 13 h 33"/>
                <a:gd name="T16" fmla="*/ 7 w 35"/>
                <a:gd name="T17" fmla="*/ 25 h 33"/>
                <a:gd name="T18" fmla="*/ 1 w 35"/>
                <a:gd name="T19" fmla="*/ 25 h 33"/>
                <a:gd name="T20" fmla="*/ 0 w 35"/>
                <a:gd name="T21" fmla="*/ 26 h 33"/>
                <a:gd name="T22" fmla="*/ 8 w 35"/>
                <a:gd name="T23" fmla="*/ 25 h 33"/>
                <a:gd name="T24" fmla="*/ 9 w 35"/>
                <a:gd name="T25" fmla="*/ 27 h 33"/>
                <a:gd name="T26" fmla="*/ 17 w 35"/>
                <a:gd name="T27" fmla="*/ 33 h 33"/>
                <a:gd name="T28" fmla="*/ 26 w 35"/>
                <a:gd name="T2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3">
                  <a:moveTo>
                    <a:pt x="26" y="31"/>
                  </a:moveTo>
                  <a:cubicBezTo>
                    <a:pt x="30" y="27"/>
                    <a:pt x="32" y="22"/>
                    <a:pt x="32" y="17"/>
                  </a:cubicBezTo>
                  <a:cubicBezTo>
                    <a:pt x="32" y="13"/>
                    <a:pt x="32" y="7"/>
                    <a:pt x="34" y="4"/>
                  </a:cubicBezTo>
                  <a:cubicBezTo>
                    <a:pt x="34" y="2"/>
                    <a:pt x="35" y="1"/>
                    <a:pt x="35" y="0"/>
                  </a:cubicBezTo>
                  <a:cubicBezTo>
                    <a:pt x="33" y="2"/>
                    <a:pt x="26" y="0"/>
                    <a:pt x="22" y="0"/>
                  </a:cubicBezTo>
                  <a:cubicBezTo>
                    <a:pt x="19" y="0"/>
                    <a:pt x="16" y="0"/>
                    <a:pt x="14" y="1"/>
                  </a:cubicBezTo>
                  <a:cubicBezTo>
                    <a:pt x="12" y="1"/>
                    <a:pt x="10" y="2"/>
                    <a:pt x="8" y="4"/>
                  </a:cubicBezTo>
                  <a:cubicBezTo>
                    <a:pt x="7" y="7"/>
                    <a:pt x="6" y="10"/>
                    <a:pt x="6" y="13"/>
                  </a:cubicBezTo>
                  <a:cubicBezTo>
                    <a:pt x="6" y="17"/>
                    <a:pt x="6" y="21"/>
                    <a:pt x="7" y="25"/>
                  </a:cubicBezTo>
                  <a:cubicBezTo>
                    <a:pt x="5" y="25"/>
                    <a:pt x="3" y="25"/>
                    <a:pt x="1" y="25"/>
                  </a:cubicBezTo>
                  <a:cubicBezTo>
                    <a:pt x="0" y="26"/>
                    <a:pt x="0" y="26"/>
                    <a:pt x="0" y="26"/>
                  </a:cubicBezTo>
                  <a:cubicBezTo>
                    <a:pt x="2" y="26"/>
                    <a:pt x="5" y="26"/>
                    <a:pt x="8" y="25"/>
                  </a:cubicBezTo>
                  <a:cubicBezTo>
                    <a:pt x="8" y="26"/>
                    <a:pt x="8" y="27"/>
                    <a:pt x="9" y="27"/>
                  </a:cubicBezTo>
                  <a:cubicBezTo>
                    <a:pt x="11" y="30"/>
                    <a:pt x="14" y="32"/>
                    <a:pt x="17" y="33"/>
                  </a:cubicBezTo>
                  <a:cubicBezTo>
                    <a:pt x="21" y="33"/>
                    <a:pt x="24" y="32"/>
                    <a:pt x="26" y="3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2422"/>
            <p:cNvSpPr>
              <a:spLocks/>
            </p:cNvSpPr>
            <p:nvPr/>
          </p:nvSpPr>
          <p:spPr bwMode="auto">
            <a:xfrm>
              <a:off x="9485299" y="1971683"/>
              <a:ext cx="176214" cy="280989"/>
            </a:xfrm>
            <a:custGeom>
              <a:avLst/>
              <a:gdLst>
                <a:gd name="T0" fmla="*/ 2 w 47"/>
                <a:gd name="T1" fmla="*/ 28 h 75"/>
                <a:gd name="T2" fmla="*/ 8 w 47"/>
                <a:gd name="T3" fmla="*/ 52 h 75"/>
                <a:gd name="T4" fmla="*/ 19 w 47"/>
                <a:gd name="T5" fmla="*/ 69 h 75"/>
                <a:gd name="T6" fmla="*/ 21 w 47"/>
                <a:gd name="T7" fmla="*/ 75 h 75"/>
                <a:gd name="T8" fmla="*/ 34 w 47"/>
                <a:gd name="T9" fmla="*/ 58 h 75"/>
                <a:gd name="T10" fmla="*/ 43 w 47"/>
                <a:gd name="T11" fmla="*/ 46 h 75"/>
                <a:gd name="T12" fmla="*/ 46 w 47"/>
                <a:gd name="T13" fmla="*/ 34 h 75"/>
                <a:gd name="T14" fmla="*/ 41 w 47"/>
                <a:gd name="T15" fmla="*/ 20 h 75"/>
                <a:gd name="T16" fmla="*/ 29 w 47"/>
                <a:gd name="T17" fmla="*/ 10 h 75"/>
                <a:gd name="T18" fmla="*/ 37 w 47"/>
                <a:gd name="T19" fmla="*/ 2 h 75"/>
                <a:gd name="T20" fmla="*/ 36 w 47"/>
                <a:gd name="T21" fmla="*/ 0 h 75"/>
                <a:gd name="T22" fmla="*/ 28 w 47"/>
                <a:gd name="T23" fmla="*/ 10 h 75"/>
                <a:gd name="T24" fmla="*/ 24 w 47"/>
                <a:gd name="T25" fmla="*/ 9 h 75"/>
                <a:gd name="T26" fmla="*/ 10 w 47"/>
                <a:gd name="T27" fmla="*/ 14 h 75"/>
                <a:gd name="T28" fmla="*/ 2 w 47"/>
                <a:gd name="T29"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75">
                  <a:moveTo>
                    <a:pt x="2" y="28"/>
                  </a:moveTo>
                  <a:cubicBezTo>
                    <a:pt x="0" y="37"/>
                    <a:pt x="3" y="45"/>
                    <a:pt x="8" y="52"/>
                  </a:cubicBezTo>
                  <a:cubicBezTo>
                    <a:pt x="11" y="57"/>
                    <a:pt x="18" y="63"/>
                    <a:pt x="19" y="69"/>
                  </a:cubicBezTo>
                  <a:cubicBezTo>
                    <a:pt x="19" y="71"/>
                    <a:pt x="20" y="73"/>
                    <a:pt x="21" y="75"/>
                  </a:cubicBezTo>
                  <a:cubicBezTo>
                    <a:pt x="21" y="70"/>
                    <a:pt x="30" y="62"/>
                    <a:pt x="34" y="58"/>
                  </a:cubicBezTo>
                  <a:cubicBezTo>
                    <a:pt x="37" y="54"/>
                    <a:pt x="41" y="50"/>
                    <a:pt x="43" y="46"/>
                  </a:cubicBezTo>
                  <a:cubicBezTo>
                    <a:pt x="45" y="43"/>
                    <a:pt x="47" y="39"/>
                    <a:pt x="46" y="34"/>
                  </a:cubicBezTo>
                  <a:cubicBezTo>
                    <a:pt x="46" y="29"/>
                    <a:pt x="44" y="24"/>
                    <a:pt x="41" y="20"/>
                  </a:cubicBezTo>
                  <a:cubicBezTo>
                    <a:pt x="38" y="16"/>
                    <a:pt x="34" y="12"/>
                    <a:pt x="29" y="10"/>
                  </a:cubicBezTo>
                  <a:cubicBezTo>
                    <a:pt x="31" y="7"/>
                    <a:pt x="34" y="4"/>
                    <a:pt x="37" y="2"/>
                  </a:cubicBezTo>
                  <a:cubicBezTo>
                    <a:pt x="36" y="0"/>
                    <a:pt x="36" y="0"/>
                    <a:pt x="36" y="0"/>
                  </a:cubicBezTo>
                  <a:cubicBezTo>
                    <a:pt x="34" y="2"/>
                    <a:pt x="30" y="6"/>
                    <a:pt x="28" y="10"/>
                  </a:cubicBezTo>
                  <a:cubicBezTo>
                    <a:pt x="27" y="10"/>
                    <a:pt x="26" y="9"/>
                    <a:pt x="24" y="9"/>
                  </a:cubicBezTo>
                  <a:cubicBezTo>
                    <a:pt x="19" y="8"/>
                    <a:pt x="14" y="10"/>
                    <a:pt x="10" y="14"/>
                  </a:cubicBezTo>
                  <a:cubicBezTo>
                    <a:pt x="6" y="18"/>
                    <a:pt x="3" y="23"/>
                    <a:pt x="2" y="2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2423"/>
            <p:cNvSpPr>
              <a:spLocks/>
            </p:cNvSpPr>
            <p:nvPr/>
          </p:nvSpPr>
          <p:spPr bwMode="auto">
            <a:xfrm>
              <a:off x="10983908" y="3109928"/>
              <a:ext cx="120651" cy="153989"/>
            </a:xfrm>
            <a:custGeom>
              <a:avLst/>
              <a:gdLst>
                <a:gd name="T0" fmla="*/ 3 w 32"/>
                <a:gd name="T1" fmla="*/ 26 h 41"/>
                <a:gd name="T2" fmla="*/ 16 w 32"/>
                <a:gd name="T3" fmla="*/ 34 h 41"/>
                <a:gd name="T4" fmla="*/ 28 w 32"/>
                <a:gd name="T5" fmla="*/ 39 h 41"/>
                <a:gd name="T6" fmla="*/ 31 w 32"/>
                <a:gd name="T7" fmla="*/ 41 h 41"/>
                <a:gd name="T8" fmla="*/ 31 w 32"/>
                <a:gd name="T9" fmla="*/ 27 h 41"/>
                <a:gd name="T10" fmla="*/ 26 w 32"/>
                <a:gd name="T11" fmla="*/ 8 h 41"/>
                <a:gd name="T12" fmla="*/ 7 w 32"/>
                <a:gd name="T13" fmla="*/ 7 h 41"/>
                <a:gd name="T14" fmla="*/ 5 w 32"/>
                <a:gd name="T15" fmla="*/ 0 h 41"/>
                <a:gd name="T16" fmla="*/ 4 w 32"/>
                <a:gd name="T17" fmla="*/ 0 h 41"/>
                <a:gd name="T18" fmla="*/ 7 w 32"/>
                <a:gd name="T19" fmla="*/ 7 h 41"/>
                <a:gd name="T20" fmla="*/ 5 w 32"/>
                <a:gd name="T21" fmla="*/ 8 h 41"/>
                <a:gd name="T22" fmla="*/ 3 w 32"/>
                <a:gd name="T23" fmla="*/ 2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1">
                  <a:moveTo>
                    <a:pt x="3" y="26"/>
                  </a:moveTo>
                  <a:cubicBezTo>
                    <a:pt x="6" y="30"/>
                    <a:pt x="11" y="33"/>
                    <a:pt x="16" y="34"/>
                  </a:cubicBezTo>
                  <a:cubicBezTo>
                    <a:pt x="19" y="35"/>
                    <a:pt x="25" y="36"/>
                    <a:pt x="28" y="39"/>
                  </a:cubicBezTo>
                  <a:cubicBezTo>
                    <a:pt x="29" y="40"/>
                    <a:pt x="30" y="40"/>
                    <a:pt x="31" y="41"/>
                  </a:cubicBezTo>
                  <a:cubicBezTo>
                    <a:pt x="29" y="38"/>
                    <a:pt x="31" y="30"/>
                    <a:pt x="31" y="27"/>
                  </a:cubicBezTo>
                  <a:cubicBezTo>
                    <a:pt x="32" y="20"/>
                    <a:pt x="31" y="13"/>
                    <a:pt x="26" y="8"/>
                  </a:cubicBezTo>
                  <a:cubicBezTo>
                    <a:pt x="21" y="3"/>
                    <a:pt x="13" y="3"/>
                    <a:pt x="7" y="7"/>
                  </a:cubicBezTo>
                  <a:cubicBezTo>
                    <a:pt x="6" y="4"/>
                    <a:pt x="5" y="2"/>
                    <a:pt x="5" y="0"/>
                  </a:cubicBezTo>
                  <a:cubicBezTo>
                    <a:pt x="4" y="0"/>
                    <a:pt x="4" y="0"/>
                    <a:pt x="4" y="0"/>
                  </a:cubicBezTo>
                  <a:cubicBezTo>
                    <a:pt x="4" y="2"/>
                    <a:pt x="5" y="4"/>
                    <a:pt x="7" y="7"/>
                  </a:cubicBezTo>
                  <a:cubicBezTo>
                    <a:pt x="6" y="7"/>
                    <a:pt x="6" y="8"/>
                    <a:pt x="5" y="8"/>
                  </a:cubicBezTo>
                  <a:cubicBezTo>
                    <a:pt x="0" y="13"/>
                    <a:pt x="0" y="21"/>
                    <a:pt x="3" y="2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2424"/>
            <p:cNvSpPr>
              <a:spLocks/>
            </p:cNvSpPr>
            <p:nvPr/>
          </p:nvSpPr>
          <p:spPr bwMode="auto">
            <a:xfrm>
              <a:off x="10607668" y="2312998"/>
              <a:ext cx="90488" cy="123826"/>
            </a:xfrm>
            <a:custGeom>
              <a:avLst/>
              <a:gdLst>
                <a:gd name="T0" fmla="*/ 7 w 24"/>
                <a:gd name="T1" fmla="*/ 29 h 33"/>
                <a:gd name="T2" fmla="*/ 17 w 24"/>
                <a:gd name="T3" fmla="*/ 29 h 33"/>
                <a:gd name="T4" fmla="*/ 23 w 24"/>
                <a:gd name="T5" fmla="*/ 20 h 33"/>
                <a:gd name="T6" fmla="*/ 24 w 24"/>
                <a:gd name="T7" fmla="*/ 17 h 33"/>
                <a:gd name="T8" fmla="*/ 20 w 24"/>
                <a:gd name="T9" fmla="*/ 8 h 33"/>
                <a:gd name="T10" fmla="*/ 15 w 24"/>
                <a:gd name="T11" fmla="*/ 0 h 33"/>
                <a:gd name="T12" fmla="*/ 3 w 24"/>
                <a:gd name="T13" fmla="*/ 7 h 33"/>
                <a:gd name="T14" fmla="*/ 1 w 24"/>
                <a:gd name="T15" fmla="*/ 1 h 33"/>
                <a:gd name="T16" fmla="*/ 0 w 24"/>
                <a:gd name="T17" fmla="*/ 1 h 33"/>
                <a:gd name="T18" fmla="*/ 3 w 24"/>
                <a:gd name="T19" fmla="*/ 7 h 33"/>
                <a:gd name="T20" fmla="*/ 2 w 24"/>
                <a:gd name="T21" fmla="*/ 9 h 33"/>
                <a:gd name="T22" fmla="*/ 2 w 24"/>
                <a:gd name="T23" fmla="*/ 20 h 33"/>
                <a:gd name="T24" fmla="*/ 7 w 24"/>
                <a:gd name="T25"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3">
                  <a:moveTo>
                    <a:pt x="7" y="29"/>
                  </a:moveTo>
                  <a:cubicBezTo>
                    <a:pt x="11" y="33"/>
                    <a:pt x="15" y="32"/>
                    <a:pt x="17" y="29"/>
                  </a:cubicBezTo>
                  <a:cubicBezTo>
                    <a:pt x="19" y="27"/>
                    <a:pt x="21" y="21"/>
                    <a:pt x="23" y="20"/>
                  </a:cubicBezTo>
                  <a:cubicBezTo>
                    <a:pt x="23" y="19"/>
                    <a:pt x="23" y="18"/>
                    <a:pt x="24" y="17"/>
                  </a:cubicBezTo>
                  <a:cubicBezTo>
                    <a:pt x="22" y="18"/>
                    <a:pt x="20" y="11"/>
                    <a:pt x="20" y="8"/>
                  </a:cubicBezTo>
                  <a:cubicBezTo>
                    <a:pt x="18" y="3"/>
                    <a:pt x="18" y="0"/>
                    <a:pt x="15" y="0"/>
                  </a:cubicBezTo>
                  <a:cubicBezTo>
                    <a:pt x="12" y="0"/>
                    <a:pt x="7" y="1"/>
                    <a:pt x="3" y="7"/>
                  </a:cubicBezTo>
                  <a:cubicBezTo>
                    <a:pt x="2" y="5"/>
                    <a:pt x="1" y="3"/>
                    <a:pt x="1" y="1"/>
                  </a:cubicBezTo>
                  <a:cubicBezTo>
                    <a:pt x="0" y="1"/>
                    <a:pt x="0" y="1"/>
                    <a:pt x="0" y="1"/>
                  </a:cubicBezTo>
                  <a:cubicBezTo>
                    <a:pt x="0" y="2"/>
                    <a:pt x="1" y="5"/>
                    <a:pt x="3" y="7"/>
                  </a:cubicBezTo>
                  <a:cubicBezTo>
                    <a:pt x="3" y="8"/>
                    <a:pt x="2" y="9"/>
                    <a:pt x="2" y="9"/>
                  </a:cubicBezTo>
                  <a:cubicBezTo>
                    <a:pt x="1" y="12"/>
                    <a:pt x="1" y="16"/>
                    <a:pt x="2" y="20"/>
                  </a:cubicBezTo>
                  <a:cubicBezTo>
                    <a:pt x="3" y="23"/>
                    <a:pt x="5" y="27"/>
                    <a:pt x="7" y="2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2426"/>
            <p:cNvSpPr>
              <a:spLocks/>
            </p:cNvSpPr>
            <p:nvPr/>
          </p:nvSpPr>
          <p:spPr bwMode="auto">
            <a:xfrm>
              <a:off x="11066458" y="3079766"/>
              <a:ext cx="187326" cy="93663"/>
            </a:xfrm>
            <a:custGeom>
              <a:avLst/>
              <a:gdLst>
                <a:gd name="T0" fmla="*/ 41 w 50"/>
                <a:gd name="T1" fmla="*/ 11 h 25"/>
                <a:gd name="T2" fmla="*/ 38 w 50"/>
                <a:gd name="T3" fmla="*/ 9 h 25"/>
                <a:gd name="T4" fmla="*/ 29 w 50"/>
                <a:gd name="T5" fmla="*/ 7 h 25"/>
                <a:gd name="T6" fmla="*/ 14 w 50"/>
                <a:gd name="T7" fmla="*/ 5 h 25"/>
                <a:gd name="T8" fmla="*/ 5 w 50"/>
                <a:gd name="T9" fmla="*/ 2 h 25"/>
                <a:gd name="T10" fmla="*/ 0 w 50"/>
                <a:gd name="T11" fmla="*/ 0 h 25"/>
                <a:gd name="T12" fmla="*/ 7 w 50"/>
                <a:gd name="T13" fmla="*/ 5 h 25"/>
                <a:gd name="T14" fmla="*/ 31 w 50"/>
                <a:gd name="T15" fmla="*/ 15 h 25"/>
                <a:gd name="T16" fmla="*/ 42 w 50"/>
                <a:gd name="T17" fmla="*/ 20 h 25"/>
                <a:gd name="T18" fmla="*/ 50 w 50"/>
                <a:gd name="T19" fmla="*/ 25 h 25"/>
                <a:gd name="T20" fmla="*/ 50 w 50"/>
                <a:gd name="T21" fmla="*/ 25 h 25"/>
                <a:gd name="T22" fmla="*/ 41 w 50"/>
                <a:gd name="T2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25">
                  <a:moveTo>
                    <a:pt x="41" y="11"/>
                  </a:moveTo>
                  <a:cubicBezTo>
                    <a:pt x="40" y="10"/>
                    <a:pt x="39" y="10"/>
                    <a:pt x="38" y="9"/>
                  </a:cubicBezTo>
                  <a:cubicBezTo>
                    <a:pt x="35" y="8"/>
                    <a:pt x="32" y="7"/>
                    <a:pt x="29" y="7"/>
                  </a:cubicBezTo>
                  <a:cubicBezTo>
                    <a:pt x="24" y="5"/>
                    <a:pt x="19" y="6"/>
                    <a:pt x="14" y="5"/>
                  </a:cubicBezTo>
                  <a:cubicBezTo>
                    <a:pt x="10" y="5"/>
                    <a:pt x="8" y="4"/>
                    <a:pt x="5" y="2"/>
                  </a:cubicBezTo>
                  <a:cubicBezTo>
                    <a:pt x="4" y="1"/>
                    <a:pt x="2" y="0"/>
                    <a:pt x="0" y="0"/>
                  </a:cubicBezTo>
                  <a:cubicBezTo>
                    <a:pt x="3" y="2"/>
                    <a:pt x="6" y="4"/>
                    <a:pt x="7" y="5"/>
                  </a:cubicBezTo>
                  <a:cubicBezTo>
                    <a:pt x="14" y="11"/>
                    <a:pt x="23" y="12"/>
                    <a:pt x="31" y="15"/>
                  </a:cubicBezTo>
                  <a:cubicBezTo>
                    <a:pt x="35" y="17"/>
                    <a:pt x="38" y="19"/>
                    <a:pt x="42" y="20"/>
                  </a:cubicBezTo>
                  <a:cubicBezTo>
                    <a:pt x="45" y="22"/>
                    <a:pt x="48" y="24"/>
                    <a:pt x="50" y="25"/>
                  </a:cubicBezTo>
                  <a:cubicBezTo>
                    <a:pt x="50" y="25"/>
                    <a:pt x="50" y="25"/>
                    <a:pt x="50" y="25"/>
                  </a:cubicBezTo>
                  <a:cubicBezTo>
                    <a:pt x="46" y="21"/>
                    <a:pt x="44" y="16"/>
                    <a:pt x="41"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37" name="Picture 2427"/>
            <p:cNvPicPr>
              <a:picLocks noChangeAspect="1" noChangeArrowheads="1"/>
            </p:cNvPicPr>
            <p:nvPr/>
          </p:nvPicPr>
          <p:blipFill>
            <a:blip r:embed="rId113" cstate="screen">
              <a:extLst>
                <a:ext uri="{28A0092B-C50C-407E-A947-70E740481C1C}">
                  <a14:useLocalDpi xmlns:a14="http://schemas.microsoft.com/office/drawing/2010/main"/>
                </a:ext>
              </a:extLst>
            </a:blip>
            <a:srcRect/>
            <a:stretch>
              <a:fillRect/>
            </a:stretch>
          </p:blipFill>
          <p:spPr bwMode="auto">
            <a:xfrm>
              <a:off x="11050583" y="3044840"/>
              <a:ext cx="180976"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8" name="Picture 2428"/>
            <p:cNvPicPr>
              <a:picLocks noChangeAspect="1" noChangeArrowheads="1"/>
            </p:cNvPicPr>
            <p:nvPr/>
          </p:nvPicPr>
          <p:blipFill>
            <a:blip r:embed="rId114" cstate="screen">
              <a:extLst>
                <a:ext uri="{28A0092B-C50C-407E-A947-70E740481C1C}">
                  <a14:useLocalDpi xmlns:a14="http://schemas.microsoft.com/office/drawing/2010/main"/>
                </a:ext>
              </a:extLst>
            </a:blip>
            <a:srcRect/>
            <a:stretch>
              <a:fillRect/>
            </a:stretch>
          </p:blipFill>
          <p:spPr bwMode="auto">
            <a:xfrm>
              <a:off x="11031533" y="3059128"/>
              <a:ext cx="236539" cy="13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 name="Freeform 2429"/>
            <p:cNvSpPr>
              <a:spLocks/>
            </p:cNvSpPr>
            <p:nvPr/>
          </p:nvSpPr>
          <p:spPr bwMode="auto">
            <a:xfrm>
              <a:off x="11137896" y="3124216"/>
              <a:ext cx="74613" cy="57150"/>
            </a:xfrm>
            <a:custGeom>
              <a:avLst/>
              <a:gdLst>
                <a:gd name="T0" fmla="*/ 10 w 20"/>
                <a:gd name="T1" fmla="*/ 4 h 15"/>
                <a:gd name="T2" fmla="*/ 0 w 20"/>
                <a:gd name="T3" fmla="*/ 0 h 15"/>
                <a:gd name="T4" fmla="*/ 5 w 20"/>
                <a:gd name="T5" fmla="*/ 3 h 15"/>
                <a:gd name="T6" fmla="*/ 6 w 20"/>
                <a:gd name="T7" fmla="*/ 10 h 15"/>
                <a:gd name="T8" fmla="*/ 6 w 20"/>
                <a:gd name="T9" fmla="*/ 15 h 15"/>
                <a:gd name="T10" fmla="*/ 20 w 20"/>
                <a:gd name="T11" fmla="*/ 13 h 15"/>
                <a:gd name="T12" fmla="*/ 10 w 20"/>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10" y="4"/>
                  </a:moveTo>
                  <a:cubicBezTo>
                    <a:pt x="7" y="2"/>
                    <a:pt x="3" y="1"/>
                    <a:pt x="0" y="0"/>
                  </a:cubicBezTo>
                  <a:cubicBezTo>
                    <a:pt x="1" y="1"/>
                    <a:pt x="3" y="2"/>
                    <a:pt x="5" y="3"/>
                  </a:cubicBezTo>
                  <a:cubicBezTo>
                    <a:pt x="6" y="5"/>
                    <a:pt x="6" y="8"/>
                    <a:pt x="6" y="10"/>
                  </a:cubicBezTo>
                  <a:cubicBezTo>
                    <a:pt x="6" y="11"/>
                    <a:pt x="6" y="13"/>
                    <a:pt x="6" y="15"/>
                  </a:cubicBezTo>
                  <a:cubicBezTo>
                    <a:pt x="11" y="15"/>
                    <a:pt x="15" y="14"/>
                    <a:pt x="20" y="13"/>
                  </a:cubicBezTo>
                  <a:cubicBezTo>
                    <a:pt x="18" y="9"/>
                    <a:pt x="13" y="6"/>
                    <a:pt x="10"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2430"/>
            <p:cNvSpPr>
              <a:spLocks/>
            </p:cNvSpPr>
            <p:nvPr/>
          </p:nvSpPr>
          <p:spPr bwMode="auto">
            <a:xfrm>
              <a:off x="10979145" y="3027378"/>
              <a:ext cx="200026" cy="52388"/>
            </a:xfrm>
            <a:custGeom>
              <a:avLst/>
              <a:gdLst>
                <a:gd name="T0" fmla="*/ 23 w 53"/>
                <a:gd name="T1" fmla="*/ 14 h 14"/>
                <a:gd name="T2" fmla="*/ 30 w 53"/>
                <a:gd name="T3" fmla="*/ 13 h 14"/>
                <a:gd name="T4" fmla="*/ 37 w 53"/>
                <a:gd name="T5" fmla="*/ 10 h 14"/>
                <a:gd name="T6" fmla="*/ 53 w 53"/>
                <a:gd name="T7" fmla="*/ 11 h 14"/>
                <a:gd name="T8" fmla="*/ 53 w 53"/>
                <a:gd name="T9" fmla="*/ 11 h 14"/>
                <a:gd name="T10" fmla="*/ 36 w 53"/>
                <a:gd name="T11" fmla="*/ 5 h 14"/>
                <a:gd name="T12" fmla="*/ 21 w 53"/>
                <a:gd name="T13" fmla="*/ 12 h 14"/>
                <a:gd name="T14" fmla="*/ 12 w 53"/>
                <a:gd name="T15" fmla="*/ 6 h 14"/>
                <a:gd name="T16" fmla="*/ 6 w 53"/>
                <a:gd name="T17" fmla="*/ 2 h 14"/>
                <a:gd name="T18" fmla="*/ 1 w 53"/>
                <a:gd name="T19" fmla="*/ 0 h 14"/>
                <a:gd name="T20" fmla="*/ 0 w 53"/>
                <a:gd name="T21" fmla="*/ 2 h 14"/>
                <a:gd name="T22" fmla="*/ 6 w 53"/>
                <a:gd name="T23" fmla="*/ 3 h 14"/>
                <a:gd name="T24" fmla="*/ 12 w 53"/>
                <a:gd name="T25" fmla="*/ 7 h 14"/>
                <a:gd name="T26" fmla="*/ 21 w 53"/>
                <a:gd name="T27" fmla="*/ 13 h 14"/>
                <a:gd name="T28" fmla="*/ 23 w 53"/>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14">
                  <a:moveTo>
                    <a:pt x="23" y="14"/>
                  </a:moveTo>
                  <a:cubicBezTo>
                    <a:pt x="25" y="13"/>
                    <a:pt x="28" y="13"/>
                    <a:pt x="30" y="13"/>
                  </a:cubicBezTo>
                  <a:cubicBezTo>
                    <a:pt x="32" y="12"/>
                    <a:pt x="34" y="11"/>
                    <a:pt x="37" y="10"/>
                  </a:cubicBezTo>
                  <a:cubicBezTo>
                    <a:pt x="43" y="9"/>
                    <a:pt x="48" y="8"/>
                    <a:pt x="53" y="11"/>
                  </a:cubicBezTo>
                  <a:cubicBezTo>
                    <a:pt x="53" y="11"/>
                    <a:pt x="53" y="11"/>
                    <a:pt x="53" y="11"/>
                  </a:cubicBezTo>
                  <a:cubicBezTo>
                    <a:pt x="48" y="7"/>
                    <a:pt x="42" y="5"/>
                    <a:pt x="36" y="5"/>
                  </a:cubicBezTo>
                  <a:cubicBezTo>
                    <a:pt x="32" y="4"/>
                    <a:pt x="24" y="6"/>
                    <a:pt x="21" y="12"/>
                  </a:cubicBezTo>
                  <a:cubicBezTo>
                    <a:pt x="17" y="12"/>
                    <a:pt x="15" y="9"/>
                    <a:pt x="12" y="6"/>
                  </a:cubicBezTo>
                  <a:cubicBezTo>
                    <a:pt x="10" y="5"/>
                    <a:pt x="9" y="3"/>
                    <a:pt x="6" y="2"/>
                  </a:cubicBezTo>
                  <a:cubicBezTo>
                    <a:pt x="5" y="1"/>
                    <a:pt x="3" y="1"/>
                    <a:pt x="1" y="0"/>
                  </a:cubicBezTo>
                  <a:cubicBezTo>
                    <a:pt x="1" y="1"/>
                    <a:pt x="1" y="2"/>
                    <a:pt x="0" y="2"/>
                  </a:cubicBezTo>
                  <a:cubicBezTo>
                    <a:pt x="2" y="2"/>
                    <a:pt x="4" y="2"/>
                    <a:pt x="6" y="3"/>
                  </a:cubicBezTo>
                  <a:cubicBezTo>
                    <a:pt x="8" y="4"/>
                    <a:pt x="10" y="6"/>
                    <a:pt x="12" y="7"/>
                  </a:cubicBezTo>
                  <a:cubicBezTo>
                    <a:pt x="15" y="10"/>
                    <a:pt x="18" y="12"/>
                    <a:pt x="21" y="13"/>
                  </a:cubicBezTo>
                  <a:cubicBezTo>
                    <a:pt x="21" y="13"/>
                    <a:pt x="22" y="13"/>
                    <a:pt x="23"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2431"/>
            <p:cNvSpPr>
              <a:spLocks noEditPoints="1"/>
            </p:cNvSpPr>
            <p:nvPr/>
          </p:nvSpPr>
          <p:spPr bwMode="auto">
            <a:xfrm>
              <a:off x="11058521" y="3060715"/>
              <a:ext cx="187326" cy="112713"/>
            </a:xfrm>
            <a:custGeom>
              <a:avLst/>
              <a:gdLst>
                <a:gd name="T0" fmla="*/ 16 w 50"/>
                <a:gd name="T1" fmla="*/ 19 h 30"/>
                <a:gd name="T2" fmla="*/ 12 w 50"/>
                <a:gd name="T3" fmla="*/ 14 h 30"/>
                <a:gd name="T4" fmla="*/ 18 w 50"/>
                <a:gd name="T5" fmla="*/ 17 h 30"/>
                <a:gd name="T6" fmla="*/ 22 w 50"/>
                <a:gd name="T7" fmla="*/ 18 h 30"/>
                <a:gd name="T8" fmla="*/ 25 w 50"/>
                <a:gd name="T9" fmla="*/ 20 h 30"/>
                <a:gd name="T10" fmla="*/ 27 w 50"/>
                <a:gd name="T11" fmla="*/ 24 h 30"/>
                <a:gd name="T12" fmla="*/ 27 w 50"/>
                <a:gd name="T13" fmla="*/ 25 h 30"/>
                <a:gd name="T14" fmla="*/ 27 w 50"/>
                <a:gd name="T15" fmla="*/ 28 h 30"/>
                <a:gd name="T16" fmla="*/ 27 w 50"/>
                <a:gd name="T17" fmla="*/ 26 h 30"/>
                <a:gd name="T18" fmla="*/ 27 w 50"/>
                <a:gd name="T19" fmla="*/ 24 h 30"/>
                <a:gd name="T20" fmla="*/ 27 w 50"/>
                <a:gd name="T21" fmla="*/ 22 h 30"/>
                <a:gd name="T22" fmla="*/ 25 w 50"/>
                <a:gd name="T23" fmla="*/ 19 h 30"/>
                <a:gd name="T24" fmla="*/ 28 w 50"/>
                <a:gd name="T25" fmla="*/ 20 h 30"/>
                <a:gd name="T26" fmla="*/ 34 w 50"/>
                <a:gd name="T27" fmla="*/ 23 h 30"/>
                <a:gd name="T28" fmla="*/ 37 w 50"/>
                <a:gd name="T29" fmla="*/ 25 h 30"/>
                <a:gd name="T30" fmla="*/ 40 w 50"/>
                <a:gd name="T31" fmla="*/ 29 h 30"/>
                <a:gd name="T32" fmla="*/ 34 w 50"/>
                <a:gd name="T33" fmla="*/ 22 h 30"/>
                <a:gd name="T34" fmla="*/ 35 w 50"/>
                <a:gd name="T35" fmla="*/ 21 h 30"/>
                <a:gd name="T36" fmla="*/ 44 w 50"/>
                <a:gd name="T37" fmla="*/ 25 h 30"/>
                <a:gd name="T38" fmla="*/ 38 w 50"/>
                <a:gd name="T39" fmla="*/ 22 h 30"/>
                <a:gd name="T40" fmla="*/ 32 w 50"/>
                <a:gd name="T41" fmla="*/ 19 h 30"/>
                <a:gd name="T42" fmla="*/ 18 w 50"/>
                <a:gd name="T43" fmla="*/ 15 h 30"/>
                <a:gd name="T44" fmla="*/ 12 w 50"/>
                <a:gd name="T45" fmla="*/ 12 h 30"/>
                <a:gd name="T46" fmla="*/ 8 w 50"/>
                <a:gd name="T47" fmla="*/ 8 h 30"/>
                <a:gd name="T48" fmla="*/ 14 w 50"/>
                <a:gd name="T49" fmla="*/ 10 h 30"/>
                <a:gd name="T50" fmla="*/ 22 w 50"/>
                <a:gd name="T51" fmla="*/ 11 h 30"/>
                <a:gd name="T52" fmla="*/ 32 w 50"/>
                <a:gd name="T53" fmla="*/ 12 h 30"/>
                <a:gd name="T54" fmla="*/ 41 w 50"/>
                <a:gd name="T55" fmla="*/ 15 h 30"/>
                <a:gd name="T56" fmla="*/ 27 w 50"/>
                <a:gd name="T57" fmla="*/ 10 h 30"/>
                <a:gd name="T58" fmla="*/ 17 w 50"/>
                <a:gd name="T59" fmla="*/ 10 h 30"/>
                <a:gd name="T60" fmla="*/ 12 w 50"/>
                <a:gd name="T61" fmla="*/ 8 h 30"/>
                <a:gd name="T62" fmla="*/ 5 w 50"/>
                <a:gd name="T63" fmla="*/ 6 h 30"/>
                <a:gd name="T64" fmla="*/ 4 w 50"/>
                <a:gd name="T65" fmla="*/ 5 h 30"/>
                <a:gd name="T66" fmla="*/ 13 w 50"/>
                <a:gd name="T67" fmla="*/ 3 h 30"/>
                <a:gd name="T68" fmla="*/ 23 w 50"/>
                <a:gd name="T69" fmla="*/ 0 h 30"/>
                <a:gd name="T70" fmla="*/ 30 w 50"/>
                <a:gd name="T71" fmla="*/ 1 h 30"/>
                <a:gd name="T72" fmla="*/ 19 w 50"/>
                <a:gd name="T73" fmla="*/ 0 h 30"/>
                <a:gd name="T74" fmla="*/ 16 w 50"/>
                <a:gd name="T75" fmla="*/ 1 h 30"/>
                <a:gd name="T76" fmla="*/ 9 w 50"/>
                <a:gd name="T77" fmla="*/ 3 h 30"/>
                <a:gd name="T78" fmla="*/ 3 w 50"/>
                <a:gd name="T79" fmla="*/ 4 h 30"/>
                <a:gd name="T80" fmla="*/ 0 w 50"/>
                <a:gd name="T81" fmla="*/ 4 h 30"/>
                <a:gd name="T82" fmla="*/ 3 w 50"/>
                <a:gd name="T83" fmla="*/ 7 h 30"/>
                <a:gd name="T84" fmla="*/ 5 w 50"/>
                <a:gd name="T85" fmla="*/ 8 h 30"/>
                <a:gd name="T86" fmla="*/ 5 w 50"/>
                <a:gd name="T87" fmla="*/ 11 h 30"/>
                <a:gd name="T88" fmla="*/ 5 w 50"/>
                <a:gd name="T89" fmla="*/ 12 h 30"/>
                <a:gd name="T90" fmla="*/ 6 w 50"/>
                <a:gd name="T91" fmla="*/ 17 h 30"/>
                <a:gd name="T92" fmla="*/ 8 w 50"/>
                <a:gd name="T93" fmla="*/ 20 h 30"/>
                <a:gd name="T94" fmla="*/ 7 w 50"/>
                <a:gd name="T95" fmla="*/ 17 h 30"/>
                <a:gd name="T96" fmla="*/ 6 w 50"/>
                <a:gd name="T97" fmla="*/ 12 h 30"/>
                <a:gd name="T98" fmla="*/ 6 w 50"/>
                <a:gd name="T99" fmla="*/ 11 h 30"/>
                <a:gd name="T100" fmla="*/ 6 w 50"/>
                <a:gd name="T101" fmla="*/ 9 h 30"/>
                <a:gd name="T102" fmla="*/ 11 w 50"/>
                <a:gd name="T103" fmla="*/ 14 h 30"/>
                <a:gd name="T104" fmla="*/ 15 w 50"/>
                <a:gd name="T105" fmla="*/ 19 h 30"/>
                <a:gd name="T106" fmla="*/ 17 w 50"/>
                <a:gd name="T107" fmla="*/ 23 h 30"/>
                <a:gd name="T108" fmla="*/ 19 w 50"/>
                <a:gd name="T109" fmla="*/ 28 h 30"/>
                <a:gd name="T110" fmla="*/ 17 w 50"/>
                <a:gd name="T111" fmla="*/ 20 h 30"/>
                <a:gd name="T112" fmla="*/ 25 w 50"/>
                <a:gd name="T113" fmla="*/ 19 h 30"/>
                <a:gd name="T114" fmla="*/ 25 w 50"/>
                <a:gd name="T115"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 h="30">
                  <a:moveTo>
                    <a:pt x="17" y="20"/>
                  </a:moveTo>
                  <a:cubicBezTo>
                    <a:pt x="16" y="20"/>
                    <a:pt x="16" y="19"/>
                    <a:pt x="16" y="19"/>
                  </a:cubicBezTo>
                  <a:cubicBezTo>
                    <a:pt x="15" y="18"/>
                    <a:pt x="15" y="18"/>
                    <a:pt x="15" y="18"/>
                  </a:cubicBezTo>
                  <a:cubicBezTo>
                    <a:pt x="14" y="16"/>
                    <a:pt x="13" y="15"/>
                    <a:pt x="12" y="14"/>
                  </a:cubicBezTo>
                  <a:cubicBezTo>
                    <a:pt x="13" y="14"/>
                    <a:pt x="14" y="15"/>
                    <a:pt x="14" y="15"/>
                  </a:cubicBezTo>
                  <a:cubicBezTo>
                    <a:pt x="15" y="16"/>
                    <a:pt x="17" y="16"/>
                    <a:pt x="18" y="17"/>
                  </a:cubicBezTo>
                  <a:cubicBezTo>
                    <a:pt x="19" y="17"/>
                    <a:pt x="20" y="17"/>
                    <a:pt x="21" y="18"/>
                  </a:cubicBezTo>
                  <a:cubicBezTo>
                    <a:pt x="21" y="18"/>
                    <a:pt x="21" y="18"/>
                    <a:pt x="22" y="18"/>
                  </a:cubicBezTo>
                  <a:cubicBezTo>
                    <a:pt x="22" y="18"/>
                    <a:pt x="23" y="18"/>
                    <a:pt x="24" y="19"/>
                  </a:cubicBezTo>
                  <a:cubicBezTo>
                    <a:pt x="24" y="19"/>
                    <a:pt x="25" y="19"/>
                    <a:pt x="25" y="20"/>
                  </a:cubicBezTo>
                  <a:cubicBezTo>
                    <a:pt x="25" y="20"/>
                    <a:pt x="26" y="21"/>
                    <a:pt x="26" y="22"/>
                  </a:cubicBezTo>
                  <a:cubicBezTo>
                    <a:pt x="26" y="22"/>
                    <a:pt x="26" y="23"/>
                    <a:pt x="27" y="24"/>
                  </a:cubicBezTo>
                  <a:cubicBezTo>
                    <a:pt x="27" y="24"/>
                    <a:pt x="27" y="24"/>
                    <a:pt x="27" y="24"/>
                  </a:cubicBezTo>
                  <a:cubicBezTo>
                    <a:pt x="27" y="25"/>
                    <a:pt x="27" y="25"/>
                    <a:pt x="27" y="25"/>
                  </a:cubicBezTo>
                  <a:cubicBezTo>
                    <a:pt x="27" y="25"/>
                    <a:pt x="27" y="26"/>
                    <a:pt x="27" y="26"/>
                  </a:cubicBezTo>
                  <a:cubicBezTo>
                    <a:pt x="27" y="27"/>
                    <a:pt x="27" y="28"/>
                    <a:pt x="27" y="28"/>
                  </a:cubicBezTo>
                  <a:cubicBezTo>
                    <a:pt x="27" y="29"/>
                    <a:pt x="27" y="30"/>
                    <a:pt x="27" y="30"/>
                  </a:cubicBezTo>
                  <a:cubicBezTo>
                    <a:pt x="27" y="29"/>
                    <a:pt x="27" y="28"/>
                    <a:pt x="27" y="26"/>
                  </a:cubicBezTo>
                  <a:cubicBezTo>
                    <a:pt x="27" y="26"/>
                    <a:pt x="27" y="25"/>
                    <a:pt x="27" y="25"/>
                  </a:cubicBezTo>
                  <a:cubicBezTo>
                    <a:pt x="27" y="25"/>
                    <a:pt x="27" y="25"/>
                    <a:pt x="27" y="24"/>
                  </a:cubicBezTo>
                  <a:cubicBezTo>
                    <a:pt x="27" y="24"/>
                    <a:pt x="27" y="24"/>
                    <a:pt x="27" y="24"/>
                  </a:cubicBezTo>
                  <a:cubicBezTo>
                    <a:pt x="27" y="23"/>
                    <a:pt x="27" y="22"/>
                    <a:pt x="27" y="22"/>
                  </a:cubicBezTo>
                  <a:cubicBezTo>
                    <a:pt x="27" y="21"/>
                    <a:pt x="26" y="20"/>
                    <a:pt x="26" y="19"/>
                  </a:cubicBezTo>
                  <a:cubicBezTo>
                    <a:pt x="26" y="19"/>
                    <a:pt x="26" y="19"/>
                    <a:pt x="25" y="19"/>
                  </a:cubicBezTo>
                  <a:cubicBezTo>
                    <a:pt x="26" y="19"/>
                    <a:pt x="26" y="19"/>
                    <a:pt x="26" y="19"/>
                  </a:cubicBezTo>
                  <a:cubicBezTo>
                    <a:pt x="27" y="19"/>
                    <a:pt x="27" y="19"/>
                    <a:pt x="28" y="20"/>
                  </a:cubicBezTo>
                  <a:cubicBezTo>
                    <a:pt x="28" y="20"/>
                    <a:pt x="29" y="20"/>
                    <a:pt x="30" y="20"/>
                  </a:cubicBezTo>
                  <a:cubicBezTo>
                    <a:pt x="31" y="21"/>
                    <a:pt x="32" y="22"/>
                    <a:pt x="34" y="23"/>
                  </a:cubicBezTo>
                  <a:cubicBezTo>
                    <a:pt x="34" y="23"/>
                    <a:pt x="35" y="23"/>
                    <a:pt x="35" y="24"/>
                  </a:cubicBezTo>
                  <a:cubicBezTo>
                    <a:pt x="36" y="24"/>
                    <a:pt x="36" y="25"/>
                    <a:pt x="37" y="25"/>
                  </a:cubicBezTo>
                  <a:cubicBezTo>
                    <a:pt x="38" y="26"/>
                    <a:pt x="38" y="27"/>
                    <a:pt x="39" y="27"/>
                  </a:cubicBezTo>
                  <a:cubicBezTo>
                    <a:pt x="39" y="28"/>
                    <a:pt x="40" y="28"/>
                    <a:pt x="40" y="29"/>
                  </a:cubicBezTo>
                  <a:cubicBezTo>
                    <a:pt x="39" y="27"/>
                    <a:pt x="38" y="26"/>
                    <a:pt x="37" y="25"/>
                  </a:cubicBezTo>
                  <a:cubicBezTo>
                    <a:pt x="36" y="24"/>
                    <a:pt x="35" y="23"/>
                    <a:pt x="34" y="22"/>
                  </a:cubicBezTo>
                  <a:cubicBezTo>
                    <a:pt x="33" y="21"/>
                    <a:pt x="32" y="21"/>
                    <a:pt x="32" y="20"/>
                  </a:cubicBezTo>
                  <a:cubicBezTo>
                    <a:pt x="33" y="21"/>
                    <a:pt x="34" y="21"/>
                    <a:pt x="35" y="21"/>
                  </a:cubicBezTo>
                  <a:cubicBezTo>
                    <a:pt x="36" y="22"/>
                    <a:pt x="37" y="22"/>
                    <a:pt x="38" y="22"/>
                  </a:cubicBezTo>
                  <a:cubicBezTo>
                    <a:pt x="40" y="23"/>
                    <a:pt x="42" y="24"/>
                    <a:pt x="44" y="25"/>
                  </a:cubicBezTo>
                  <a:cubicBezTo>
                    <a:pt x="46" y="26"/>
                    <a:pt x="48" y="28"/>
                    <a:pt x="50" y="29"/>
                  </a:cubicBezTo>
                  <a:cubicBezTo>
                    <a:pt x="47" y="26"/>
                    <a:pt x="42" y="24"/>
                    <a:pt x="38" y="22"/>
                  </a:cubicBezTo>
                  <a:cubicBezTo>
                    <a:pt x="37" y="21"/>
                    <a:pt x="36" y="21"/>
                    <a:pt x="35" y="20"/>
                  </a:cubicBezTo>
                  <a:cubicBezTo>
                    <a:pt x="34" y="20"/>
                    <a:pt x="33" y="20"/>
                    <a:pt x="32" y="19"/>
                  </a:cubicBezTo>
                  <a:cubicBezTo>
                    <a:pt x="29" y="19"/>
                    <a:pt x="27" y="18"/>
                    <a:pt x="25" y="17"/>
                  </a:cubicBezTo>
                  <a:cubicBezTo>
                    <a:pt x="23" y="17"/>
                    <a:pt x="20" y="16"/>
                    <a:pt x="18" y="15"/>
                  </a:cubicBezTo>
                  <a:cubicBezTo>
                    <a:pt x="17" y="15"/>
                    <a:pt x="16" y="14"/>
                    <a:pt x="15" y="14"/>
                  </a:cubicBezTo>
                  <a:cubicBezTo>
                    <a:pt x="14" y="13"/>
                    <a:pt x="13" y="13"/>
                    <a:pt x="12" y="12"/>
                  </a:cubicBezTo>
                  <a:cubicBezTo>
                    <a:pt x="11" y="11"/>
                    <a:pt x="10" y="11"/>
                    <a:pt x="10" y="10"/>
                  </a:cubicBezTo>
                  <a:cubicBezTo>
                    <a:pt x="9" y="9"/>
                    <a:pt x="8" y="9"/>
                    <a:pt x="8" y="8"/>
                  </a:cubicBezTo>
                  <a:cubicBezTo>
                    <a:pt x="9" y="9"/>
                    <a:pt x="10" y="9"/>
                    <a:pt x="12" y="9"/>
                  </a:cubicBezTo>
                  <a:cubicBezTo>
                    <a:pt x="12" y="10"/>
                    <a:pt x="13" y="10"/>
                    <a:pt x="14" y="10"/>
                  </a:cubicBezTo>
                  <a:cubicBezTo>
                    <a:pt x="15" y="10"/>
                    <a:pt x="16" y="11"/>
                    <a:pt x="17" y="11"/>
                  </a:cubicBezTo>
                  <a:cubicBezTo>
                    <a:pt x="18" y="11"/>
                    <a:pt x="20" y="11"/>
                    <a:pt x="22" y="11"/>
                  </a:cubicBezTo>
                  <a:cubicBezTo>
                    <a:pt x="23" y="11"/>
                    <a:pt x="25" y="11"/>
                    <a:pt x="27" y="11"/>
                  </a:cubicBezTo>
                  <a:cubicBezTo>
                    <a:pt x="28" y="11"/>
                    <a:pt x="30" y="11"/>
                    <a:pt x="32" y="12"/>
                  </a:cubicBezTo>
                  <a:cubicBezTo>
                    <a:pt x="33" y="12"/>
                    <a:pt x="35" y="12"/>
                    <a:pt x="36" y="13"/>
                  </a:cubicBezTo>
                  <a:cubicBezTo>
                    <a:pt x="38" y="13"/>
                    <a:pt x="40" y="14"/>
                    <a:pt x="41" y="15"/>
                  </a:cubicBezTo>
                  <a:cubicBezTo>
                    <a:pt x="38" y="13"/>
                    <a:pt x="35" y="12"/>
                    <a:pt x="32" y="11"/>
                  </a:cubicBezTo>
                  <a:cubicBezTo>
                    <a:pt x="30" y="11"/>
                    <a:pt x="28" y="11"/>
                    <a:pt x="27" y="10"/>
                  </a:cubicBezTo>
                  <a:cubicBezTo>
                    <a:pt x="25" y="10"/>
                    <a:pt x="23" y="10"/>
                    <a:pt x="22" y="10"/>
                  </a:cubicBezTo>
                  <a:cubicBezTo>
                    <a:pt x="20" y="10"/>
                    <a:pt x="18" y="10"/>
                    <a:pt x="17" y="10"/>
                  </a:cubicBezTo>
                  <a:cubicBezTo>
                    <a:pt x="16" y="10"/>
                    <a:pt x="15" y="9"/>
                    <a:pt x="14" y="9"/>
                  </a:cubicBezTo>
                  <a:cubicBezTo>
                    <a:pt x="14" y="9"/>
                    <a:pt x="13" y="9"/>
                    <a:pt x="12" y="8"/>
                  </a:cubicBezTo>
                  <a:cubicBezTo>
                    <a:pt x="10" y="8"/>
                    <a:pt x="9" y="7"/>
                    <a:pt x="7" y="7"/>
                  </a:cubicBezTo>
                  <a:cubicBezTo>
                    <a:pt x="7" y="6"/>
                    <a:pt x="6" y="6"/>
                    <a:pt x="5" y="6"/>
                  </a:cubicBezTo>
                  <a:cubicBezTo>
                    <a:pt x="5" y="5"/>
                    <a:pt x="5" y="5"/>
                    <a:pt x="4" y="5"/>
                  </a:cubicBezTo>
                  <a:cubicBezTo>
                    <a:pt x="4" y="5"/>
                    <a:pt x="4" y="5"/>
                    <a:pt x="4" y="5"/>
                  </a:cubicBezTo>
                  <a:cubicBezTo>
                    <a:pt x="6" y="5"/>
                    <a:pt x="7" y="4"/>
                    <a:pt x="9" y="4"/>
                  </a:cubicBezTo>
                  <a:cubicBezTo>
                    <a:pt x="10" y="4"/>
                    <a:pt x="11" y="3"/>
                    <a:pt x="13" y="3"/>
                  </a:cubicBezTo>
                  <a:cubicBezTo>
                    <a:pt x="14" y="3"/>
                    <a:pt x="15" y="2"/>
                    <a:pt x="16" y="2"/>
                  </a:cubicBezTo>
                  <a:cubicBezTo>
                    <a:pt x="18" y="1"/>
                    <a:pt x="20" y="0"/>
                    <a:pt x="23" y="0"/>
                  </a:cubicBezTo>
                  <a:cubicBezTo>
                    <a:pt x="24" y="0"/>
                    <a:pt x="25" y="0"/>
                    <a:pt x="26" y="0"/>
                  </a:cubicBezTo>
                  <a:cubicBezTo>
                    <a:pt x="27" y="0"/>
                    <a:pt x="29" y="1"/>
                    <a:pt x="30" y="1"/>
                  </a:cubicBezTo>
                  <a:cubicBezTo>
                    <a:pt x="27" y="0"/>
                    <a:pt x="25" y="0"/>
                    <a:pt x="23" y="0"/>
                  </a:cubicBezTo>
                  <a:cubicBezTo>
                    <a:pt x="21" y="0"/>
                    <a:pt x="20" y="0"/>
                    <a:pt x="19" y="0"/>
                  </a:cubicBezTo>
                  <a:cubicBezTo>
                    <a:pt x="18" y="0"/>
                    <a:pt x="18" y="0"/>
                    <a:pt x="17" y="0"/>
                  </a:cubicBezTo>
                  <a:cubicBezTo>
                    <a:pt x="17" y="0"/>
                    <a:pt x="17" y="0"/>
                    <a:pt x="16" y="1"/>
                  </a:cubicBezTo>
                  <a:cubicBezTo>
                    <a:pt x="16" y="1"/>
                    <a:pt x="16" y="1"/>
                    <a:pt x="16" y="1"/>
                  </a:cubicBezTo>
                  <a:cubicBezTo>
                    <a:pt x="13" y="2"/>
                    <a:pt x="11" y="2"/>
                    <a:pt x="9" y="3"/>
                  </a:cubicBezTo>
                  <a:cubicBezTo>
                    <a:pt x="8" y="3"/>
                    <a:pt x="6" y="3"/>
                    <a:pt x="5" y="4"/>
                  </a:cubicBezTo>
                  <a:cubicBezTo>
                    <a:pt x="4" y="4"/>
                    <a:pt x="4" y="4"/>
                    <a:pt x="3" y="4"/>
                  </a:cubicBezTo>
                  <a:cubicBezTo>
                    <a:pt x="2" y="4"/>
                    <a:pt x="2" y="3"/>
                    <a:pt x="1" y="3"/>
                  </a:cubicBezTo>
                  <a:cubicBezTo>
                    <a:pt x="1" y="3"/>
                    <a:pt x="0" y="3"/>
                    <a:pt x="0" y="4"/>
                  </a:cubicBezTo>
                  <a:cubicBezTo>
                    <a:pt x="0" y="4"/>
                    <a:pt x="0" y="5"/>
                    <a:pt x="0" y="5"/>
                  </a:cubicBezTo>
                  <a:cubicBezTo>
                    <a:pt x="1" y="5"/>
                    <a:pt x="2" y="6"/>
                    <a:pt x="3" y="7"/>
                  </a:cubicBezTo>
                  <a:cubicBezTo>
                    <a:pt x="4" y="7"/>
                    <a:pt x="4" y="7"/>
                    <a:pt x="5" y="8"/>
                  </a:cubicBezTo>
                  <a:cubicBezTo>
                    <a:pt x="5" y="8"/>
                    <a:pt x="5" y="8"/>
                    <a:pt x="5" y="8"/>
                  </a:cubicBezTo>
                  <a:cubicBezTo>
                    <a:pt x="5" y="9"/>
                    <a:pt x="5" y="9"/>
                    <a:pt x="5" y="10"/>
                  </a:cubicBezTo>
                  <a:cubicBezTo>
                    <a:pt x="5" y="10"/>
                    <a:pt x="5" y="11"/>
                    <a:pt x="5" y="11"/>
                  </a:cubicBezTo>
                  <a:cubicBezTo>
                    <a:pt x="5" y="11"/>
                    <a:pt x="5" y="11"/>
                    <a:pt x="5" y="11"/>
                  </a:cubicBezTo>
                  <a:cubicBezTo>
                    <a:pt x="5" y="12"/>
                    <a:pt x="5" y="12"/>
                    <a:pt x="5" y="12"/>
                  </a:cubicBezTo>
                  <a:cubicBezTo>
                    <a:pt x="5" y="12"/>
                    <a:pt x="5" y="13"/>
                    <a:pt x="5" y="14"/>
                  </a:cubicBezTo>
                  <a:cubicBezTo>
                    <a:pt x="6" y="15"/>
                    <a:pt x="6" y="16"/>
                    <a:pt x="6" y="17"/>
                  </a:cubicBezTo>
                  <a:cubicBezTo>
                    <a:pt x="7" y="18"/>
                    <a:pt x="7" y="18"/>
                    <a:pt x="7" y="19"/>
                  </a:cubicBezTo>
                  <a:cubicBezTo>
                    <a:pt x="7" y="19"/>
                    <a:pt x="8" y="20"/>
                    <a:pt x="8" y="20"/>
                  </a:cubicBezTo>
                  <a:cubicBezTo>
                    <a:pt x="8" y="20"/>
                    <a:pt x="8" y="19"/>
                    <a:pt x="7" y="19"/>
                  </a:cubicBezTo>
                  <a:cubicBezTo>
                    <a:pt x="7" y="18"/>
                    <a:pt x="7" y="17"/>
                    <a:pt x="7" y="17"/>
                  </a:cubicBezTo>
                  <a:cubicBezTo>
                    <a:pt x="7" y="16"/>
                    <a:pt x="6" y="15"/>
                    <a:pt x="6" y="13"/>
                  </a:cubicBezTo>
                  <a:cubicBezTo>
                    <a:pt x="6" y="13"/>
                    <a:pt x="6" y="12"/>
                    <a:pt x="6" y="12"/>
                  </a:cubicBezTo>
                  <a:cubicBezTo>
                    <a:pt x="6" y="12"/>
                    <a:pt x="6" y="12"/>
                    <a:pt x="6" y="11"/>
                  </a:cubicBezTo>
                  <a:cubicBezTo>
                    <a:pt x="6" y="11"/>
                    <a:pt x="6" y="11"/>
                    <a:pt x="6" y="11"/>
                  </a:cubicBezTo>
                  <a:cubicBezTo>
                    <a:pt x="6" y="11"/>
                    <a:pt x="6" y="10"/>
                    <a:pt x="6" y="10"/>
                  </a:cubicBezTo>
                  <a:cubicBezTo>
                    <a:pt x="6" y="10"/>
                    <a:pt x="6" y="9"/>
                    <a:pt x="6" y="9"/>
                  </a:cubicBezTo>
                  <a:cubicBezTo>
                    <a:pt x="7" y="9"/>
                    <a:pt x="7" y="10"/>
                    <a:pt x="7" y="10"/>
                  </a:cubicBezTo>
                  <a:cubicBezTo>
                    <a:pt x="11" y="14"/>
                    <a:pt x="11" y="14"/>
                    <a:pt x="11" y="14"/>
                  </a:cubicBezTo>
                  <a:cubicBezTo>
                    <a:pt x="12" y="15"/>
                    <a:pt x="13" y="17"/>
                    <a:pt x="14" y="18"/>
                  </a:cubicBezTo>
                  <a:cubicBezTo>
                    <a:pt x="15" y="19"/>
                    <a:pt x="15" y="19"/>
                    <a:pt x="15" y="19"/>
                  </a:cubicBezTo>
                  <a:cubicBezTo>
                    <a:pt x="15" y="20"/>
                    <a:pt x="16" y="20"/>
                    <a:pt x="16" y="20"/>
                  </a:cubicBezTo>
                  <a:cubicBezTo>
                    <a:pt x="16" y="21"/>
                    <a:pt x="17" y="22"/>
                    <a:pt x="17" y="23"/>
                  </a:cubicBezTo>
                  <a:cubicBezTo>
                    <a:pt x="18" y="24"/>
                    <a:pt x="18" y="24"/>
                    <a:pt x="19" y="25"/>
                  </a:cubicBezTo>
                  <a:cubicBezTo>
                    <a:pt x="19" y="26"/>
                    <a:pt x="19" y="27"/>
                    <a:pt x="19" y="28"/>
                  </a:cubicBezTo>
                  <a:cubicBezTo>
                    <a:pt x="19" y="26"/>
                    <a:pt x="19" y="24"/>
                    <a:pt x="18" y="23"/>
                  </a:cubicBezTo>
                  <a:cubicBezTo>
                    <a:pt x="17" y="22"/>
                    <a:pt x="17" y="21"/>
                    <a:pt x="17" y="20"/>
                  </a:cubicBezTo>
                  <a:close/>
                  <a:moveTo>
                    <a:pt x="25" y="19"/>
                  </a:moveTo>
                  <a:cubicBezTo>
                    <a:pt x="25" y="19"/>
                    <a:pt x="25" y="19"/>
                    <a:pt x="25" y="19"/>
                  </a:cubicBezTo>
                  <a:cubicBezTo>
                    <a:pt x="25" y="19"/>
                    <a:pt x="25" y="19"/>
                    <a:pt x="25" y="19"/>
                  </a:cubicBezTo>
                  <a:cubicBezTo>
                    <a:pt x="25" y="19"/>
                    <a:pt x="25" y="19"/>
                    <a:pt x="25" y="1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2432"/>
            <p:cNvSpPr>
              <a:spLocks/>
            </p:cNvSpPr>
            <p:nvPr/>
          </p:nvSpPr>
          <p:spPr bwMode="auto">
            <a:xfrm>
              <a:off x="9974251" y="2816239"/>
              <a:ext cx="134938" cy="104776"/>
            </a:xfrm>
            <a:custGeom>
              <a:avLst/>
              <a:gdLst>
                <a:gd name="T0" fmla="*/ 0 w 36"/>
                <a:gd name="T1" fmla="*/ 0 h 28"/>
                <a:gd name="T2" fmla="*/ 16 w 36"/>
                <a:gd name="T3" fmla="*/ 17 h 28"/>
                <a:gd name="T4" fmla="*/ 27 w 36"/>
                <a:gd name="T5" fmla="*/ 23 h 28"/>
                <a:gd name="T6" fmla="*/ 36 w 36"/>
                <a:gd name="T7" fmla="*/ 28 h 28"/>
                <a:gd name="T8" fmla="*/ 21 w 36"/>
                <a:gd name="T9" fmla="*/ 28 h 28"/>
                <a:gd name="T10" fmla="*/ 10 w 36"/>
                <a:gd name="T11" fmla="*/ 17 h 28"/>
                <a:gd name="T12" fmla="*/ 0 w 36"/>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6" h="28">
                  <a:moveTo>
                    <a:pt x="0" y="0"/>
                  </a:moveTo>
                  <a:cubicBezTo>
                    <a:pt x="6" y="6"/>
                    <a:pt x="10" y="13"/>
                    <a:pt x="16" y="17"/>
                  </a:cubicBezTo>
                  <a:cubicBezTo>
                    <a:pt x="19" y="20"/>
                    <a:pt x="23" y="22"/>
                    <a:pt x="27" y="23"/>
                  </a:cubicBezTo>
                  <a:cubicBezTo>
                    <a:pt x="30" y="24"/>
                    <a:pt x="34" y="25"/>
                    <a:pt x="36" y="28"/>
                  </a:cubicBezTo>
                  <a:cubicBezTo>
                    <a:pt x="31" y="28"/>
                    <a:pt x="26" y="28"/>
                    <a:pt x="21" y="28"/>
                  </a:cubicBezTo>
                  <a:cubicBezTo>
                    <a:pt x="16" y="25"/>
                    <a:pt x="12" y="20"/>
                    <a:pt x="10" y="17"/>
                  </a:cubicBezTo>
                  <a:cubicBezTo>
                    <a:pt x="6" y="12"/>
                    <a:pt x="4" y="6"/>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43" name="Picture 2434"/>
            <p:cNvPicPr>
              <a:picLocks noChangeAspect="1" noChangeArrowheads="1"/>
            </p:cNvPicPr>
            <p:nvPr/>
          </p:nvPicPr>
          <p:blipFill>
            <a:blip r:embed="rId115" cstate="screen">
              <a:extLst>
                <a:ext uri="{28A0092B-C50C-407E-A947-70E740481C1C}">
                  <a14:useLocalDpi xmlns:a14="http://schemas.microsoft.com/office/drawing/2010/main"/>
                </a:ext>
              </a:extLst>
            </a:blip>
            <a:srcRect/>
            <a:stretch>
              <a:fillRect/>
            </a:stretch>
          </p:blipFill>
          <p:spPr bwMode="auto">
            <a:xfrm>
              <a:off x="9890113" y="2671775"/>
              <a:ext cx="190501"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4" name="Freeform 2435"/>
            <p:cNvSpPr>
              <a:spLocks/>
            </p:cNvSpPr>
            <p:nvPr/>
          </p:nvSpPr>
          <p:spPr bwMode="auto">
            <a:xfrm>
              <a:off x="9955201" y="2752738"/>
              <a:ext cx="176214" cy="85726"/>
            </a:xfrm>
            <a:custGeom>
              <a:avLst/>
              <a:gdLst>
                <a:gd name="T0" fmla="*/ 22 w 47"/>
                <a:gd name="T1" fmla="*/ 9 h 23"/>
                <a:gd name="T2" fmla="*/ 8 w 47"/>
                <a:gd name="T3" fmla="*/ 11 h 23"/>
                <a:gd name="T4" fmla="*/ 0 w 47"/>
                <a:gd name="T5" fmla="*/ 9 h 23"/>
                <a:gd name="T6" fmla="*/ 13 w 47"/>
                <a:gd name="T7" fmla="*/ 7 h 23"/>
                <a:gd name="T8" fmla="*/ 28 w 47"/>
                <a:gd name="T9" fmla="*/ 2 h 23"/>
                <a:gd name="T10" fmla="*/ 41 w 47"/>
                <a:gd name="T11" fmla="*/ 5 h 23"/>
                <a:gd name="T12" fmla="*/ 43 w 47"/>
                <a:gd name="T13" fmla="*/ 7 h 23"/>
                <a:gd name="T14" fmla="*/ 47 w 47"/>
                <a:gd name="T15" fmla="*/ 23 h 23"/>
                <a:gd name="T16" fmla="*/ 43 w 47"/>
                <a:gd name="T17" fmla="*/ 16 h 23"/>
                <a:gd name="T18" fmla="*/ 22 w 47"/>
                <a:gd name="T19"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23">
                  <a:moveTo>
                    <a:pt x="22" y="9"/>
                  </a:moveTo>
                  <a:cubicBezTo>
                    <a:pt x="19" y="10"/>
                    <a:pt x="12" y="11"/>
                    <a:pt x="8" y="11"/>
                  </a:cubicBezTo>
                  <a:cubicBezTo>
                    <a:pt x="6" y="11"/>
                    <a:pt x="0" y="9"/>
                    <a:pt x="0" y="9"/>
                  </a:cubicBezTo>
                  <a:cubicBezTo>
                    <a:pt x="4" y="10"/>
                    <a:pt x="9" y="9"/>
                    <a:pt x="13" y="7"/>
                  </a:cubicBezTo>
                  <a:cubicBezTo>
                    <a:pt x="18" y="6"/>
                    <a:pt x="23" y="3"/>
                    <a:pt x="28" y="2"/>
                  </a:cubicBezTo>
                  <a:cubicBezTo>
                    <a:pt x="33" y="0"/>
                    <a:pt x="37" y="2"/>
                    <a:pt x="41" y="5"/>
                  </a:cubicBezTo>
                  <a:cubicBezTo>
                    <a:pt x="42" y="6"/>
                    <a:pt x="42" y="6"/>
                    <a:pt x="43" y="7"/>
                  </a:cubicBezTo>
                  <a:cubicBezTo>
                    <a:pt x="45" y="12"/>
                    <a:pt x="46" y="17"/>
                    <a:pt x="47" y="23"/>
                  </a:cubicBezTo>
                  <a:cubicBezTo>
                    <a:pt x="46" y="21"/>
                    <a:pt x="45" y="18"/>
                    <a:pt x="43" y="16"/>
                  </a:cubicBezTo>
                  <a:cubicBezTo>
                    <a:pt x="35" y="9"/>
                    <a:pt x="27" y="8"/>
                    <a:pt x="22"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2436"/>
            <p:cNvSpPr>
              <a:spLocks/>
            </p:cNvSpPr>
            <p:nvPr/>
          </p:nvSpPr>
          <p:spPr bwMode="auto">
            <a:xfrm>
              <a:off x="9883763" y="2744801"/>
              <a:ext cx="250827" cy="169864"/>
            </a:xfrm>
            <a:custGeom>
              <a:avLst/>
              <a:gdLst>
                <a:gd name="T0" fmla="*/ 44 w 67"/>
                <a:gd name="T1" fmla="*/ 12 h 45"/>
                <a:gd name="T2" fmla="*/ 29 w 67"/>
                <a:gd name="T3" fmla="*/ 14 h 45"/>
                <a:gd name="T4" fmla="*/ 26 w 67"/>
                <a:gd name="T5" fmla="*/ 15 h 45"/>
                <a:gd name="T6" fmla="*/ 24 w 67"/>
                <a:gd name="T7" fmla="*/ 15 h 45"/>
                <a:gd name="T8" fmla="*/ 26 w 67"/>
                <a:gd name="T9" fmla="*/ 16 h 45"/>
                <a:gd name="T10" fmla="*/ 31 w 67"/>
                <a:gd name="T11" fmla="*/ 17 h 45"/>
                <a:gd name="T12" fmla="*/ 39 w 67"/>
                <a:gd name="T13" fmla="*/ 21 h 45"/>
                <a:gd name="T14" fmla="*/ 47 w 67"/>
                <a:gd name="T15" fmla="*/ 22 h 45"/>
                <a:gd name="T16" fmla="*/ 55 w 67"/>
                <a:gd name="T17" fmla="*/ 25 h 45"/>
                <a:gd name="T18" fmla="*/ 59 w 67"/>
                <a:gd name="T19" fmla="*/ 29 h 45"/>
                <a:gd name="T20" fmla="*/ 50 w 67"/>
                <a:gd name="T21" fmla="*/ 24 h 45"/>
                <a:gd name="T22" fmla="*/ 44 w 67"/>
                <a:gd name="T23" fmla="*/ 22 h 45"/>
                <a:gd name="T24" fmla="*/ 53 w 67"/>
                <a:gd name="T25" fmla="*/ 29 h 45"/>
                <a:gd name="T26" fmla="*/ 64 w 67"/>
                <a:gd name="T27" fmla="*/ 40 h 45"/>
                <a:gd name="T28" fmla="*/ 65 w 67"/>
                <a:gd name="T29" fmla="*/ 43 h 45"/>
                <a:gd name="T30" fmla="*/ 60 w 67"/>
                <a:gd name="T31" fmla="*/ 38 h 45"/>
                <a:gd name="T32" fmla="*/ 35 w 67"/>
                <a:gd name="T33" fmla="*/ 21 h 45"/>
                <a:gd name="T34" fmla="*/ 28 w 67"/>
                <a:gd name="T35" fmla="*/ 18 h 45"/>
                <a:gd name="T36" fmla="*/ 25 w 67"/>
                <a:gd name="T37" fmla="*/ 18 h 45"/>
                <a:gd name="T38" fmla="*/ 27 w 67"/>
                <a:gd name="T39" fmla="*/ 20 h 45"/>
                <a:gd name="T40" fmla="*/ 35 w 67"/>
                <a:gd name="T41" fmla="*/ 32 h 45"/>
                <a:gd name="T42" fmla="*/ 40 w 67"/>
                <a:gd name="T43" fmla="*/ 35 h 45"/>
                <a:gd name="T44" fmla="*/ 49 w 67"/>
                <a:gd name="T45" fmla="*/ 41 h 45"/>
                <a:gd name="T46" fmla="*/ 49 w 67"/>
                <a:gd name="T47" fmla="*/ 41 h 45"/>
                <a:gd name="T48" fmla="*/ 39 w 67"/>
                <a:gd name="T49" fmla="*/ 36 h 45"/>
                <a:gd name="T50" fmla="*/ 35 w 67"/>
                <a:gd name="T51" fmla="*/ 32 h 45"/>
                <a:gd name="T52" fmla="*/ 24 w 67"/>
                <a:gd name="T53" fmla="*/ 19 h 45"/>
                <a:gd name="T54" fmla="*/ 21 w 67"/>
                <a:gd name="T55" fmla="*/ 17 h 45"/>
                <a:gd name="T56" fmla="*/ 11 w 67"/>
                <a:gd name="T57" fmla="*/ 12 h 45"/>
                <a:gd name="T58" fmla="*/ 12 w 67"/>
                <a:gd name="T59" fmla="*/ 15 h 45"/>
                <a:gd name="T60" fmla="*/ 14 w 67"/>
                <a:gd name="T61" fmla="*/ 21 h 45"/>
                <a:gd name="T62" fmla="*/ 20 w 67"/>
                <a:gd name="T63" fmla="*/ 33 h 45"/>
                <a:gd name="T64" fmla="*/ 27 w 67"/>
                <a:gd name="T65" fmla="*/ 40 h 45"/>
                <a:gd name="T66" fmla="*/ 20 w 67"/>
                <a:gd name="T67" fmla="*/ 34 h 45"/>
                <a:gd name="T68" fmla="*/ 13 w 67"/>
                <a:gd name="T69" fmla="*/ 22 h 45"/>
                <a:gd name="T70" fmla="*/ 11 w 67"/>
                <a:gd name="T71" fmla="*/ 16 h 45"/>
                <a:gd name="T72" fmla="*/ 10 w 67"/>
                <a:gd name="T73" fmla="*/ 13 h 45"/>
                <a:gd name="T74" fmla="*/ 7 w 67"/>
                <a:gd name="T75" fmla="*/ 8 h 45"/>
                <a:gd name="T76" fmla="*/ 4 w 67"/>
                <a:gd name="T77" fmla="*/ 6 h 45"/>
                <a:gd name="T78" fmla="*/ 3 w 67"/>
                <a:gd name="T79" fmla="*/ 5 h 45"/>
                <a:gd name="T80" fmla="*/ 2 w 67"/>
                <a:gd name="T81" fmla="*/ 2 h 45"/>
                <a:gd name="T82" fmla="*/ 7 w 67"/>
                <a:gd name="T83" fmla="*/ 6 h 45"/>
                <a:gd name="T84" fmla="*/ 8 w 67"/>
                <a:gd name="T85" fmla="*/ 7 h 45"/>
                <a:gd name="T86" fmla="*/ 10 w 67"/>
                <a:gd name="T87" fmla="*/ 8 h 45"/>
                <a:gd name="T88" fmla="*/ 22 w 67"/>
                <a:gd name="T89" fmla="*/ 8 h 45"/>
                <a:gd name="T90" fmla="*/ 26 w 67"/>
                <a:gd name="T91" fmla="*/ 8 h 45"/>
                <a:gd name="T92" fmla="*/ 38 w 67"/>
                <a:gd name="T93" fmla="*/ 0 h 45"/>
                <a:gd name="T94" fmla="*/ 31 w 67"/>
                <a:gd name="T95" fmla="*/ 6 h 45"/>
                <a:gd name="T96" fmla="*/ 24 w 67"/>
                <a:gd name="T97" fmla="*/ 9 h 45"/>
                <a:gd name="T98" fmla="*/ 17 w 67"/>
                <a:gd name="T99" fmla="*/ 9 h 45"/>
                <a:gd name="T100" fmla="*/ 10 w 67"/>
                <a:gd name="T101" fmla="*/ 9 h 45"/>
                <a:gd name="T102" fmla="*/ 16 w 67"/>
                <a:gd name="T103" fmla="*/ 13 h 45"/>
                <a:gd name="T104" fmla="*/ 19 w 67"/>
                <a:gd name="T105" fmla="*/ 13 h 45"/>
                <a:gd name="T106" fmla="*/ 25 w 67"/>
                <a:gd name="T107" fmla="*/ 13 h 45"/>
                <a:gd name="T108" fmla="*/ 27 w 67"/>
                <a:gd name="T109" fmla="*/ 13 h 45"/>
                <a:gd name="T110" fmla="*/ 34 w 67"/>
                <a:gd name="T111" fmla="*/ 12 h 45"/>
                <a:gd name="T112" fmla="*/ 49 w 67"/>
                <a:gd name="T113" fmla="*/ 11 h 45"/>
                <a:gd name="T114" fmla="*/ 49 w 67"/>
                <a:gd name="T11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45">
                  <a:moveTo>
                    <a:pt x="49" y="12"/>
                  </a:moveTo>
                  <a:cubicBezTo>
                    <a:pt x="48" y="12"/>
                    <a:pt x="46" y="12"/>
                    <a:pt x="44" y="12"/>
                  </a:cubicBezTo>
                  <a:cubicBezTo>
                    <a:pt x="41" y="12"/>
                    <a:pt x="38" y="12"/>
                    <a:pt x="34" y="13"/>
                  </a:cubicBezTo>
                  <a:cubicBezTo>
                    <a:pt x="33" y="13"/>
                    <a:pt x="31" y="13"/>
                    <a:pt x="29" y="14"/>
                  </a:cubicBezTo>
                  <a:cubicBezTo>
                    <a:pt x="29" y="14"/>
                    <a:pt x="28" y="14"/>
                    <a:pt x="27" y="14"/>
                  </a:cubicBezTo>
                  <a:cubicBezTo>
                    <a:pt x="26" y="15"/>
                    <a:pt x="26" y="15"/>
                    <a:pt x="26" y="15"/>
                  </a:cubicBezTo>
                  <a:cubicBezTo>
                    <a:pt x="26" y="15"/>
                    <a:pt x="25" y="15"/>
                    <a:pt x="25" y="15"/>
                  </a:cubicBezTo>
                  <a:cubicBezTo>
                    <a:pt x="24" y="15"/>
                    <a:pt x="24" y="15"/>
                    <a:pt x="24" y="15"/>
                  </a:cubicBezTo>
                  <a:cubicBezTo>
                    <a:pt x="24" y="15"/>
                    <a:pt x="23" y="15"/>
                    <a:pt x="22" y="15"/>
                  </a:cubicBezTo>
                  <a:cubicBezTo>
                    <a:pt x="23" y="15"/>
                    <a:pt x="24" y="16"/>
                    <a:pt x="26" y="16"/>
                  </a:cubicBezTo>
                  <a:cubicBezTo>
                    <a:pt x="26" y="16"/>
                    <a:pt x="27" y="17"/>
                    <a:pt x="28" y="17"/>
                  </a:cubicBezTo>
                  <a:cubicBezTo>
                    <a:pt x="29" y="17"/>
                    <a:pt x="30" y="17"/>
                    <a:pt x="31" y="17"/>
                  </a:cubicBezTo>
                  <a:cubicBezTo>
                    <a:pt x="32" y="18"/>
                    <a:pt x="34" y="18"/>
                    <a:pt x="36" y="19"/>
                  </a:cubicBezTo>
                  <a:cubicBezTo>
                    <a:pt x="37" y="20"/>
                    <a:pt x="38" y="20"/>
                    <a:pt x="39" y="21"/>
                  </a:cubicBezTo>
                  <a:cubicBezTo>
                    <a:pt x="41" y="21"/>
                    <a:pt x="43" y="21"/>
                    <a:pt x="44" y="21"/>
                  </a:cubicBezTo>
                  <a:cubicBezTo>
                    <a:pt x="45" y="22"/>
                    <a:pt x="46" y="22"/>
                    <a:pt x="47" y="22"/>
                  </a:cubicBezTo>
                  <a:cubicBezTo>
                    <a:pt x="48" y="22"/>
                    <a:pt x="49" y="23"/>
                    <a:pt x="50" y="23"/>
                  </a:cubicBezTo>
                  <a:cubicBezTo>
                    <a:pt x="52" y="24"/>
                    <a:pt x="54" y="24"/>
                    <a:pt x="55" y="25"/>
                  </a:cubicBezTo>
                  <a:cubicBezTo>
                    <a:pt x="56" y="26"/>
                    <a:pt x="57" y="26"/>
                    <a:pt x="58" y="27"/>
                  </a:cubicBezTo>
                  <a:cubicBezTo>
                    <a:pt x="58" y="28"/>
                    <a:pt x="59" y="29"/>
                    <a:pt x="59" y="29"/>
                  </a:cubicBezTo>
                  <a:cubicBezTo>
                    <a:pt x="58" y="28"/>
                    <a:pt x="57" y="27"/>
                    <a:pt x="55" y="26"/>
                  </a:cubicBezTo>
                  <a:cubicBezTo>
                    <a:pt x="53" y="25"/>
                    <a:pt x="51" y="24"/>
                    <a:pt x="50" y="24"/>
                  </a:cubicBezTo>
                  <a:cubicBezTo>
                    <a:pt x="49" y="24"/>
                    <a:pt x="48" y="23"/>
                    <a:pt x="47" y="23"/>
                  </a:cubicBezTo>
                  <a:cubicBezTo>
                    <a:pt x="46" y="23"/>
                    <a:pt x="45" y="23"/>
                    <a:pt x="44" y="22"/>
                  </a:cubicBezTo>
                  <a:cubicBezTo>
                    <a:pt x="44" y="22"/>
                    <a:pt x="43" y="22"/>
                    <a:pt x="43" y="22"/>
                  </a:cubicBezTo>
                  <a:cubicBezTo>
                    <a:pt x="46" y="24"/>
                    <a:pt x="50" y="27"/>
                    <a:pt x="53" y="29"/>
                  </a:cubicBezTo>
                  <a:cubicBezTo>
                    <a:pt x="56" y="31"/>
                    <a:pt x="59" y="34"/>
                    <a:pt x="61" y="36"/>
                  </a:cubicBezTo>
                  <a:cubicBezTo>
                    <a:pt x="62" y="38"/>
                    <a:pt x="63" y="39"/>
                    <a:pt x="64" y="40"/>
                  </a:cubicBezTo>
                  <a:cubicBezTo>
                    <a:pt x="65" y="42"/>
                    <a:pt x="66" y="43"/>
                    <a:pt x="67" y="45"/>
                  </a:cubicBezTo>
                  <a:cubicBezTo>
                    <a:pt x="66" y="44"/>
                    <a:pt x="66" y="44"/>
                    <a:pt x="65" y="43"/>
                  </a:cubicBezTo>
                  <a:cubicBezTo>
                    <a:pt x="65" y="42"/>
                    <a:pt x="64" y="42"/>
                    <a:pt x="64" y="41"/>
                  </a:cubicBezTo>
                  <a:cubicBezTo>
                    <a:pt x="62" y="40"/>
                    <a:pt x="61" y="39"/>
                    <a:pt x="60" y="38"/>
                  </a:cubicBezTo>
                  <a:cubicBezTo>
                    <a:pt x="58" y="35"/>
                    <a:pt x="55" y="33"/>
                    <a:pt x="52" y="31"/>
                  </a:cubicBezTo>
                  <a:cubicBezTo>
                    <a:pt x="47" y="27"/>
                    <a:pt x="41" y="23"/>
                    <a:pt x="35" y="21"/>
                  </a:cubicBezTo>
                  <a:cubicBezTo>
                    <a:pt x="33" y="20"/>
                    <a:pt x="32" y="20"/>
                    <a:pt x="30" y="19"/>
                  </a:cubicBezTo>
                  <a:cubicBezTo>
                    <a:pt x="29" y="19"/>
                    <a:pt x="29" y="19"/>
                    <a:pt x="28" y="18"/>
                  </a:cubicBezTo>
                  <a:cubicBezTo>
                    <a:pt x="27" y="18"/>
                    <a:pt x="26" y="18"/>
                    <a:pt x="25" y="18"/>
                  </a:cubicBezTo>
                  <a:cubicBezTo>
                    <a:pt x="25" y="18"/>
                    <a:pt x="25" y="18"/>
                    <a:pt x="25" y="18"/>
                  </a:cubicBezTo>
                  <a:cubicBezTo>
                    <a:pt x="25" y="18"/>
                    <a:pt x="25" y="18"/>
                    <a:pt x="25" y="18"/>
                  </a:cubicBezTo>
                  <a:cubicBezTo>
                    <a:pt x="26" y="19"/>
                    <a:pt x="27" y="19"/>
                    <a:pt x="27" y="20"/>
                  </a:cubicBezTo>
                  <a:cubicBezTo>
                    <a:pt x="28" y="21"/>
                    <a:pt x="28" y="22"/>
                    <a:pt x="29" y="22"/>
                  </a:cubicBezTo>
                  <a:cubicBezTo>
                    <a:pt x="31" y="25"/>
                    <a:pt x="33" y="29"/>
                    <a:pt x="35" y="32"/>
                  </a:cubicBezTo>
                  <a:cubicBezTo>
                    <a:pt x="36" y="32"/>
                    <a:pt x="37" y="33"/>
                    <a:pt x="37" y="34"/>
                  </a:cubicBezTo>
                  <a:cubicBezTo>
                    <a:pt x="38" y="34"/>
                    <a:pt x="39" y="35"/>
                    <a:pt x="40" y="35"/>
                  </a:cubicBezTo>
                  <a:cubicBezTo>
                    <a:pt x="41" y="36"/>
                    <a:pt x="43" y="37"/>
                    <a:pt x="44" y="38"/>
                  </a:cubicBezTo>
                  <a:cubicBezTo>
                    <a:pt x="46" y="39"/>
                    <a:pt x="48" y="40"/>
                    <a:pt x="49" y="41"/>
                  </a:cubicBezTo>
                  <a:cubicBezTo>
                    <a:pt x="51" y="42"/>
                    <a:pt x="53" y="43"/>
                    <a:pt x="54" y="43"/>
                  </a:cubicBezTo>
                  <a:cubicBezTo>
                    <a:pt x="53" y="43"/>
                    <a:pt x="51" y="42"/>
                    <a:pt x="49" y="41"/>
                  </a:cubicBezTo>
                  <a:cubicBezTo>
                    <a:pt x="47" y="41"/>
                    <a:pt x="46" y="40"/>
                    <a:pt x="44" y="39"/>
                  </a:cubicBezTo>
                  <a:cubicBezTo>
                    <a:pt x="42" y="38"/>
                    <a:pt x="41" y="37"/>
                    <a:pt x="39" y="36"/>
                  </a:cubicBezTo>
                  <a:cubicBezTo>
                    <a:pt x="38" y="35"/>
                    <a:pt x="38" y="35"/>
                    <a:pt x="37" y="34"/>
                  </a:cubicBezTo>
                  <a:cubicBezTo>
                    <a:pt x="36" y="34"/>
                    <a:pt x="35" y="33"/>
                    <a:pt x="35" y="32"/>
                  </a:cubicBezTo>
                  <a:cubicBezTo>
                    <a:pt x="32" y="29"/>
                    <a:pt x="30" y="26"/>
                    <a:pt x="28" y="23"/>
                  </a:cubicBezTo>
                  <a:cubicBezTo>
                    <a:pt x="27" y="22"/>
                    <a:pt x="26" y="20"/>
                    <a:pt x="24" y="19"/>
                  </a:cubicBezTo>
                  <a:cubicBezTo>
                    <a:pt x="24" y="18"/>
                    <a:pt x="23" y="18"/>
                    <a:pt x="22" y="17"/>
                  </a:cubicBezTo>
                  <a:cubicBezTo>
                    <a:pt x="22" y="17"/>
                    <a:pt x="22" y="17"/>
                    <a:pt x="21" y="17"/>
                  </a:cubicBezTo>
                  <a:cubicBezTo>
                    <a:pt x="19" y="16"/>
                    <a:pt x="17" y="15"/>
                    <a:pt x="16" y="14"/>
                  </a:cubicBezTo>
                  <a:cubicBezTo>
                    <a:pt x="14" y="13"/>
                    <a:pt x="13" y="13"/>
                    <a:pt x="11" y="12"/>
                  </a:cubicBezTo>
                  <a:cubicBezTo>
                    <a:pt x="11" y="12"/>
                    <a:pt x="12" y="12"/>
                    <a:pt x="12" y="12"/>
                  </a:cubicBezTo>
                  <a:cubicBezTo>
                    <a:pt x="12" y="13"/>
                    <a:pt x="12" y="14"/>
                    <a:pt x="12" y="15"/>
                  </a:cubicBezTo>
                  <a:cubicBezTo>
                    <a:pt x="12" y="16"/>
                    <a:pt x="12" y="16"/>
                    <a:pt x="12" y="17"/>
                  </a:cubicBezTo>
                  <a:cubicBezTo>
                    <a:pt x="13" y="19"/>
                    <a:pt x="13" y="20"/>
                    <a:pt x="14" y="21"/>
                  </a:cubicBezTo>
                  <a:cubicBezTo>
                    <a:pt x="14" y="23"/>
                    <a:pt x="15" y="24"/>
                    <a:pt x="15" y="26"/>
                  </a:cubicBezTo>
                  <a:cubicBezTo>
                    <a:pt x="17" y="28"/>
                    <a:pt x="18" y="31"/>
                    <a:pt x="20" y="33"/>
                  </a:cubicBezTo>
                  <a:cubicBezTo>
                    <a:pt x="21" y="34"/>
                    <a:pt x="22" y="36"/>
                    <a:pt x="23" y="37"/>
                  </a:cubicBezTo>
                  <a:cubicBezTo>
                    <a:pt x="25" y="38"/>
                    <a:pt x="26" y="39"/>
                    <a:pt x="27" y="40"/>
                  </a:cubicBezTo>
                  <a:cubicBezTo>
                    <a:pt x="26" y="39"/>
                    <a:pt x="24" y="38"/>
                    <a:pt x="23" y="37"/>
                  </a:cubicBezTo>
                  <a:cubicBezTo>
                    <a:pt x="22" y="36"/>
                    <a:pt x="21" y="35"/>
                    <a:pt x="20" y="34"/>
                  </a:cubicBezTo>
                  <a:cubicBezTo>
                    <a:pt x="18" y="31"/>
                    <a:pt x="16" y="29"/>
                    <a:pt x="15" y="26"/>
                  </a:cubicBezTo>
                  <a:cubicBezTo>
                    <a:pt x="14" y="25"/>
                    <a:pt x="13" y="23"/>
                    <a:pt x="13" y="22"/>
                  </a:cubicBezTo>
                  <a:cubicBezTo>
                    <a:pt x="12" y="20"/>
                    <a:pt x="12" y="19"/>
                    <a:pt x="11" y="17"/>
                  </a:cubicBezTo>
                  <a:cubicBezTo>
                    <a:pt x="11" y="17"/>
                    <a:pt x="11" y="16"/>
                    <a:pt x="11" y="16"/>
                  </a:cubicBezTo>
                  <a:cubicBezTo>
                    <a:pt x="11" y="16"/>
                    <a:pt x="11" y="15"/>
                    <a:pt x="11" y="15"/>
                  </a:cubicBezTo>
                  <a:cubicBezTo>
                    <a:pt x="11" y="14"/>
                    <a:pt x="11" y="13"/>
                    <a:pt x="10" y="13"/>
                  </a:cubicBezTo>
                  <a:cubicBezTo>
                    <a:pt x="10" y="12"/>
                    <a:pt x="10" y="11"/>
                    <a:pt x="10" y="11"/>
                  </a:cubicBezTo>
                  <a:cubicBezTo>
                    <a:pt x="9" y="10"/>
                    <a:pt x="8" y="9"/>
                    <a:pt x="7" y="8"/>
                  </a:cubicBezTo>
                  <a:cubicBezTo>
                    <a:pt x="6" y="8"/>
                    <a:pt x="5" y="7"/>
                    <a:pt x="4" y="6"/>
                  </a:cubicBezTo>
                  <a:cubicBezTo>
                    <a:pt x="4" y="6"/>
                    <a:pt x="4" y="6"/>
                    <a:pt x="4" y="6"/>
                  </a:cubicBezTo>
                  <a:cubicBezTo>
                    <a:pt x="4" y="5"/>
                    <a:pt x="4" y="5"/>
                    <a:pt x="4" y="5"/>
                  </a:cubicBezTo>
                  <a:cubicBezTo>
                    <a:pt x="4" y="5"/>
                    <a:pt x="3" y="5"/>
                    <a:pt x="3" y="5"/>
                  </a:cubicBezTo>
                  <a:cubicBezTo>
                    <a:pt x="2" y="3"/>
                    <a:pt x="1" y="2"/>
                    <a:pt x="0" y="1"/>
                  </a:cubicBezTo>
                  <a:cubicBezTo>
                    <a:pt x="1" y="1"/>
                    <a:pt x="1" y="2"/>
                    <a:pt x="2" y="2"/>
                  </a:cubicBezTo>
                  <a:cubicBezTo>
                    <a:pt x="3" y="3"/>
                    <a:pt x="3" y="4"/>
                    <a:pt x="4" y="4"/>
                  </a:cubicBezTo>
                  <a:cubicBezTo>
                    <a:pt x="5" y="5"/>
                    <a:pt x="6" y="6"/>
                    <a:pt x="7" y="6"/>
                  </a:cubicBezTo>
                  <a:cubicBezTo>
                    <a:pt x="7" y="6"/>
                    <a:pt x="7" y="6"/>
                    <a:pt x="7" y="7"/>
                  </a:cubicBezTo>
                  <a:cubicBezTo>
                    <a:pt x="8" y="7"/>
                    <a:pt x="8" y="7"/>
                    <a:pt x="8" y="7"/>
                  </a:cubicBezTo>
                  <a:cubicBezTo>
                    <a:pt x="9" y="7"/>
                    <a:pt x="9" y="7"/>
                    <a:pt x="9" y="7"/>
                  </a:cubicBezTo>
                  <a:cubicBezTo>
                    <a:pt x="10" y="7"/>
                    <a:pt x="10" y="7"/>
                    <a:pt x="10" y="8"/>
                  </a:cubicBezTo>
                  <a:cubicBezTo>
                    <a:pt x="11" y="8"/>
                    <a:pt x="12" y="8"/>
                    <a:pt x="13" y="8"/>
                  </a:cubicBezTo>
                  <a:cubicBezTo>
                    <a:pt x="16" y="8"/>
                    <a:pt x="19" y="9"/>
                    <a:pt x="22" y="8"/>
                  </a:cubicBezTo>
                  <a:cubicBezTo>
                    <a:pt x="22" y="8"/>
                    <a:pt x="23" y="8"/>
                    <a:pt x="24" y="8"/>
                  </a:cubicBezTo>
                  <a:cubicBezTo>
                    <a:pt x="25" y="8"/>
                    <a:pt x="25" y="8"/>
                    <a:pt x="26" y="8"/>
                  </a:cubicBezTo>
                  <a:cubicBezTo>
                    <a:pt x="28" y="7"/>
                    <a:pt x="29" y="7"/>
                    <a:pt x="30" y="6"/>
                  </a:cubicBezTo>
                  <a:cubicBezTo>
                    <a:pt x="33" y="4"/>
                    <a:pt x="35" y="2"/>
                    <a:pt x="38" y="0"/>
                  </a:cubicBezTo>
                  <a:cubicBezTo>
                    <a:pt x="36" y="1"/>
                    <a:pt x="35" y="2"/>
                    <a:pt x="34" y="3"/>
                  </a:cubicBezTo>
                  <a:cubicBezTo>
                    <a:pt x="33" y="4"/>
                    <a:pt x="32" y="5"/>
                    <a:pt x="31" y="6"/>
                  </a:cubicBezTo>
                  <a:cubicBezTo>
                    <a:pt x="29" y="7"/>
                    <a:pt x="28" y="8"/>
                    <a:pt x="26" y="8"/>
                  </a:cubicBezTo>
                  <a:cubicBezTo>
                    <a:pt x="26" y="9"/>
                    <a:pt x="25" y="9"/>
                    <a:pt x="24" y="9"/>
                  </a:cubicBezTo>
                  <a:cubicBezTo>
                    <a:pt x="23" y="9"/>
                    <a:pt x="23" y="9"/>
                    <a:pt x="22" y="9"/>
                  </a:cubicBezTo>
                  <a:cubicBezTo>
                    <a:pt x="20" y="9"/>
                    <a:pt x="19" y="9"/>
                    <a:pt x="17" y="9"/>
                  </a:cubicBezTo>
                  <a:cubicBezTo>
                    <a:pt x="16" y="9"/>
                    <a:pt x="14" y="9"/>
                    <a:pt x="12" y="9"/>
                  </a:cubicBezTo>
                  <a:cubicBezTo>
                    <a:pt x="12" y="9"/>
                    <a:pt x="11" y="9"/>
                    <a:pt x="10" y="9"/>
                  </a:cubicBezTo>
                  <a:cubicBezTo>
                    <a:pt x="10" y="9"/>
                    <a:pt x="10" y="9"/>
                    <a:pt x="10" y="9"/>
                  </a:cubicBezTo>
                  <a:cubicBezTo>
                    <a:pt x="12" y="10"/>
                    <a:pt x="14" y="11"/>
                    <a:pt x="16" y="13"/>
                  </a:cubicBezTo>
                  <a:cubicBezTo>
                    <a:pt x="17" y="13"/>
                    <a:pt x="17" y="13"/>
                    <a:pt x="18" y="13"/>
                  </a:cubicBezTo>
                  <a:cubicBezTo>
                    <a:pt x="18" y="13"/>
                    <a:pt x="19" y="13"/>
                    <a:pt x="19" y="13"/>
                  </a:cubicBezTo>
                  <a:cubicBezTo>
                    <a:pt x="21" y="14"/>
                    <a:pt x="23" y="14"/>
                    <a:pt x="24" y="14"/>
                  </a:cubicBezTo>
                  <a:cubicBezTo>
                    <a:pt x="25" y="13"/>
                    <a:pt x="25" y="13"/>
                    <a:pt x="25" y="13"/>
                  </a:cubicBezTo>
                  <a:cubicBezTo>
                    <a:pt x="25" y="13"/>
                    <a:pt x="25" y="13"/>
                    <a:pt x="26" y="13"/>
                  </a:cubicBezTo>
                  <a:cubicBezTo>
                    <a:pt x="27" y="13"/>
                    <a:pt x="27" y="13"/>
                    <a:pt x="27" y="13"/>
                  </a:cubicBezTo>
                  <a:cubicBezTo>
                    <a:pt x="28" y="13"/>
                    <a:pt x="28" y="13"/>
                    <a:pt x="29" y="13"/>
                  </a:cubicBezTo>
                  <a:cubicBezTo>
                    <a:pt x="31" y="12"/>
                    <a:pt x="33" y="12"/>
                    <a:pt x="34" y="12"/>
                  </a:cubicBezTo>
                  <a:cubicBezTo>
                    <a:pt x="37" y="11"/>
                    <a:pt x="41" y="11"/>
                    <a:pt x="44" y="10"/>
                  </a:cubicBezTo>
                  <a:cubicBezTo>
                    <a:pt x="46" y="11"/>
                    <a:pt x="48" y="11"/>
                    <a:pt x="49" y="11"/>
                  </a:cubicBezTo>
                  <a:cubicBezTo>
                    <a:pt x="51" y="11"/>
                    <a:pt x="53" y="12"/>
                    <a:pt x="54" y="13"/>
                  </a:cubicBezTo>
                  <a:cubicBezTo>
                    <a:pt x="52" y="13"/>
                    <a:pt x="51" y="12"/>
                    <a:pt x="49" y="1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2437"/>
            <p:cNvSpPr>
              <a:spLocks/>
            </p:cNvSpPr>
            <p:nvPr/>
          </p:nvSpPr>
          <p:spPr bwMode="auto">
            <a:xfrm>
              <a:off x="11133133" y="1997083"/>
              <a:ext cx="95251" cy="57150"/>
            </a:xfrm>
            <a:custGeom>
              <a:avLst/>
              <a:gdLst>
                <a:gd name="T0" fmla="*/ 0 w 25"/>
                <a:gd name="T1" fmla="*/ 0 h 15"/>
                <a:gd name="T2" fmla="*/ 12 w 25"/>
                <a:gd name="T3" fmla="*/ 9 h 15"/>
                <a:gd name="T4" fmla="*/ 19 w 25"/>
                <a:gd name="T5" fmla="*/ 12 h 15"/>
                <a:gd name="T6" fmla="*/ 25 w 25"/>
                <a:gd name="T7" fmla="*/ 14 h 15"/>
                <a:gd name="T8" fmla="*/ 16 w 25"/>
                <a:gd name="T9" fmla="*/ 15 h 15"/>
                <a:gd name="T10" fmla="*/ 8 w 25"/>
                <a:gd name="T11" fmla="*/ 10 h 15"/>
                <a:gd name="T12" fmla="*/ 0 w 25"/>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5" h="15">
                  <a:moveTo>
                    <a:pt x="0" y="0"/>
                  </a:moveTo>
                  <a:cubicBezTo>
                    <a:pt x="4" y="3"/>
                    <a:pt x="7" y="7"/>
                    <a:pt x="12" y="9"/>
                  </a:cubicBezTo>
                  <a:cubicBezTo>
                    <a:pt x="14" y="10"/>
                    <a:pt x="16" y="11"/>
                    <a:pt x="19" y="12"/>
                  </a:cubicBezTo>
                  <a:cubicBezTo>
                    <a:pt x="21" y="12"/>
                    <a:pt x="24" y="12"/>
                    <a:pt x="25" y="14"/>
                  </a:cubicBezTo>
                  <a:cubicBezTo>
                    <a:pt x="22" y="14"/>
                    <a:pt x="19" y="15"/>
                    <a:pt x="16" y="15"/>
                  </a:cubicBezTo>
                  <a:cubicBezTo>
                    <a:pt x="12" y="14"/>
                    <a:pt x="9" y="11"/>
                    <a:pt x="8" y="10"/>
                  </a:cubicBezTo>
                  <a:cubicBezTo>
                    <a:pt x="5" y="7"/>
                    <a:pt x="3" y="3"/>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2440"/>
            <p:cNvSpPr>
              <a:spLocks/>
            </p:cNvSpPr>
            <p:nvPr/>
          </p:nvSpPr>
          <p:spPr bwMode="auto">
            <a:xfrm>
              <a:off x="11115671" y="1949458"/>
              <a:ext cx="119063" cy="44450"/>
            </a:xfrm>
            <a:custGeom>
              <a:avLst/>
              <a:gdLst>
                <a:gd name="T0" fmla="*/ 15 w 32"/>
                <a:gd name="T1" fmla="*/ 6 h 12"/>
                <a:gd name="T2" fmla="*/ 6 w 32"/>
                <a:gd name="T3" fmla="*/ 9 h 12"/>
                <a:gd name="T4" fmla="*/ 0 w 32"/>
                <a:gd name="T5" fmla="*/ 9 h 12"/>
                <a:gd name="T6" fmla="*/ 9 w 32"/>
                <a:gd name="T7" fmla="*/ 6 h 12"/>
                <a:gd name="T8" fmla="*/ 17 w 32"/>
                <a:gd name="T9" fmla="*/ 1 h 12"/>
                <a:gd name="T10" fmla="*/ 26 w 32"/>
                <a:gd name="T11" fmla="*/ 2 h 12"/>
                <a:gd name="T12" fmla="*/ 27 w 32"/>
                <a:gd name="T13" fmla="*/ 2 h 12"/>
                <a:gd name="T14" fmla="*/ 32 w 32"/>
                <a:gd name="T15" fmla="*/ 12 h 12"/>
                <a:gd name="T16" fmla="*/ 28 w 32"/>
                <a:gd name="T17" fmla="*/ 9 h 12"/>
                <a:gd name="T18" fmla="*/ 15 w 32"/>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2">
                  <a:moveTo>
                    <a:pt x="15" y="6"/>
                  </a:moveTo>
                  <a:cubicBezTo>
                    <a:pt x="13" y="7"/>
                    <a:pt x="8" y="8"/>
                    <a:pt x="6" y="9"/>
                  </a:cubicBezTo>
                  <a:cubicBezTo>
                    <a:pt x="4" y="9"/>
                    <a:pt x="0" y="9"/>
                    <a:pt x="0" y="9"/>
                  </a:cubicBezTo>
                  <a:cubicBezTo>
                    <a:pt x="3" y="8"/>
                    <a:pt x="6" y="7"/>
                    <a:pt x="9" y="6"/>
                  </a:cubicBezTo>
                  <a:cubicBezTo>
                    <a:pt x="12" y="4"/>
                    <a:pt x="14" y="2"/>
                    <a:pt x="17" y="1"/>
                  </a:cubicBezTo>
                  <a:cubicBezTo>
                    <a:pt x="20" y="0"/>
                    <a:pt x="23" y="0"/>
                    <a:pt x="26" y="2"/>
                  </a:cubicBezTo>
                  <a:cubicBezTo>
                    <a:pt x="27" y="2"/>
                    <a:pt x="27" y="2"/>
                    <a:pt x="27" y="2"/>
                  </a:cubicBezTo>
                  <a:cubicBezTo>
                    <a:pt x="29" y="5"/>
                    <a:pt x="30" y="9"/>
                    <a:pt x="32" y="12"/>
                  </a:cubicBezTo>
                  <a:cubicBezTo>
                    <a:pt x="31" y="11"/>
                    <a:pt x="30" y="9"/>
                    <a:pt x="28" y="9"/>
                  </a:cubicBezTo>
                  <a:cubicBezTo>
                    <a:pt x="23" y="5"/>
                    <a:pt x="17" y="5"/>
                    <a:pt x="15"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2441"/>
            <p:cNvSpPr>
              <a:spLocks/>
            </p:cNvSpPr>
            <p:nvPr/>
          </p:nvSpPr>
          <p:spPr bwMode="auto">
            <a:xfrm>
              <a:off x="11069633" y="1949458"/>
              <a:ext cx="173039" cy="96838"/>
            </a:xfrm>
            <a:custGeom>
              <a:avLst/>
              <a:gdLst>
                <a:gd name="T0" fmla="*/ 29 w 46"/>
                <a:gd name="T1" fmla="*/ 6 h 26"/>
                <a:gd name="T2" fmla="*/ 19 w 46"/>
                <a:gd name="T3" fmla="*/ 9 h 26"/>
                <a:gd name="T4" fmla="*/ 17 w 46"/>
                <a:gd name="T5" fmla="*/ 10 h 26"/>
                <a:gd name="T6" fmla="*/ 16 w 46"/>
                <a:gd name="T7" fmla="*/ 10 h 26"/>
                <a:gd name="T8" fmla="*/ 17 w 46"/>
                <a:gd name="T9" fmla="*/ 11 h 26"/>
                <a:gd name="T10" fmla="*/ 21 w 46"/>
                <a:gd name="T11" fmla="*/ 11 h 26"/>
                <a:gd name="T12" fmla="*/ 26 w 46"/>
                <a:gd name="T13" fmla="*/ 12 h 26"/>
                <a:gd name="T14" fmla="*/ 31 w 46"/>
                <a:gd name="T15" fmla="*/ 12 h 26"/>
                <a:gd name="T16" fmla="*/ 37 w 46"/>
                <a:gd name="T17" fmla="*/ 14 h 26"/>
                <a:gd name="T18" fmla="*/ 40 w 46"/>
                <a:gd name="T19" fmla="*/ 16 h 26"/>
                <a:gd name="T20" fmla="*/ 33 w 46"/>
                <a:gd name="T21" fmla="*/ 13 h 26"/>
                <a:gd name="T22" fmla="*/ 30 w 46"/>
                <a:gd name="T23" fmla="*/ 13 h 26"/>
                <a:gd name="T24" fmla="*/ 36 w 46"/>
                <a:gd name="T25" fmla="*/ 16 h 26"/>
                <a:gd name="T26" fmla="*/ 44 w 46"/>
                <a:gd name="T27" fmla="*/ 22 h 26"/>
                <a:gd name="T28" fmla="*/ 45 w 46"/>
                <a:gd name="T29" fmla="*/ 24 h 26"/>
                <a:gd name="T30" fmla="*/ 41 w 46"/>
                <a:gd name="T31" fmla="*/ 21 h 26"/>
                <a:gd name="T32" fmla="*/ 24 w 46"/>
                <a:gd name="T33" fmla="*/ 13 h 26"/>
                <a:gd name="T34" fmla="*/ 19 w 46"/>
                <a:gd name="T35" fmla="*/ 12 h 26"/>
                <a:gd name="T36" fmla="*/ 17 w 46"/>
                <a:gd name="T37" fmla="*/ 12 h 26"/>
                <a:gd name="T38" fmla="*/ 19 w 46"/>
                <a:gd name="T39" fmla="*/ 13 h 26"/>
                <a:gd name="T40" fmla="*/ 25 w 46"/>
                <a:gd name="T41" fmla="*/ 20 h 26"/>
                <a:gd name="T42" fmla="*/ 28 w 46"/>
                <a:gd name="T43" fmla="*/ 22 h 26"/>
                <a:gd name="T44" fmla="*/ 35 w 46"/>
                <a:gd name="T45" fmla="*/ 24 h 26"/>
                <a:gd name="T46" fmla="*/ 35 w 46"/>
                <a:gd name="T47" fmla="*/ 24 h 26"/>
                <a:gd name="T48" fmla="*/ 28 w 46"/>
                <a:gd name="T49" fmla="*/ 22 h 26"/>
                <a:gd name="T50" fmla="*/ 25 w 46"/>
                <a:gd name="T51" fmla="*/ 20 h 26"/>
                <a:gd name="T52" fmla="*/ 17 w 46"/>
                <a:gd name="T53" fmla="*/ 13 h 26"/>
                <a:gd name="T54" fmla="*/ 15 w 46"/>
                <a:gd name="T55" fmla="*/ 12 h 26"/>
                <a:gd name="T56" fmla="*/ 8 w 46"/>
                <a:gd name="T57" fmla="*/ 10 h 26"/>
                <a:gd name="T58" fmla="*/ 9 w 46"/>
                <a:gd name="T59" fmla="*/ 11 h 26"/>
                <a:gd name="T60" fmla="*/ 10 w 46"/>
                <a:gd name="T61" fmla="*/ 15 h 26"/>
                <a:gd name="T62" fmla="*/ 16 w 46"/>
                <a:gd name="T63" fmla="*/ 22 h 26"/>
                <a:gd name="T64" fmla="*/ 21 w 46"/>
                <a:gd name="T65" fmla="*/ 26 h 26"/>
                <a:gd name="T66" fmla="*/ 16 w 46"/>
                <a:gd name="T67" fmla="*/ 23 h 26"/>
                <a:gd name="T68" fmla="*/ 10 w 46"/>
                <a:gd name="T69" fmla="*/ 16 h 26"/>
                <a:gd name="T70" fmla="*/ 8 w 46"/>
                <a:gd name="T71" fmla="*/ 12 h 26"/>
                <a:gd name="T72" fmla="*/ 7 w 46"/>
                <a:gd name="T73" fmla="*/ 10 h 26"/>
                <a:gd name="T74" fmla="*/ 5 w 46"/>
                <a:gd name="T75" fmla="*/ 8 h 26"/>
                <a:gd name="T76" fmla="*/ 2 w 46"/>
                <a:gd name="T77" fmla="*/ 6 h 26"/>
                <a:gd name="T78" fmla="*/ 2 w 46"/>
                <a:gd name="T79" fmla="*/ 6 h 26"/>
                <a:gd name="T80" fmla="*/ 1 w 46"/>
                <a:gd name="T81" fmla="*/ 5 h 26"/>
                <a:gd name="T82" fmla="*/ 4 w 46"/>
                <a:gd name="T83" fmla="*/ 7 h 26"/>
                <a:gd name="T84" fmla="*/ 5 w 46"/>
                <a:gd name="T85" fmla="*/ 7 h 26"/>
                <a:gd name="T86" fmla="*/ 7 w 46"/>
                <a:gd name="T87" fmla="*/ 7 h 26"/>
                <a:gd name="T88" fmla="*/ 14 w 46"/>
                <a:gd name="T89" fmla="*/ 6 h 26"/>
                <a:gd name="T90" fmla="*/ 17 w 46"/>
                <a:gd name="T91" fmla="*/ 6 h 26"/>
                <a:gd name="T92" fmla="*/ 23 w 46"/>
                <a:gd name="T93" fmla="*/ 0 h 26"/>
                <a:gd name="T94" fmla="*/ 19 w 46"/>
                <a:gd name="T95" fmla="*/ 4 h 26"/>
                <a:gd name="T96" fmla="*/ 16 w 46"/>
                <a:gd name="T97" fmla="*/ 6 h 26"/>
                <a:gd name="T98" fmla="*/ 11 w 46"/>
                <a:gd name="T99" fmla="*/ 8 h 26"/>
                <a:gd name="T100" fmla="*/ 7 w 46"/>
                <a:gd name="T101" fmla="*/ 8 h 26"/>
                <a:gd name="T102" fmla="*/ 11 w 46"/>
                <a:gd name="T103" fmla="*/ 10 h 26"/>
                <a:gd name="T104" fmla="*/ 13 w 46"/>
                <a:gd name="T105" fmla="*/ 10 h 26"/>
                <a:gd name="T106" fmla="*/ 17 w 46"/>
                <a:gd name="T107" fmla="*/ 9 h 26"/>
                <a:gd name="T108" fmla="*/ 18 w 46"/>
                <a:gd name="T109" fmla="*/ 9 h 26"/>
                <a:gd name="T110" fmla="*/ 22 w 46"/>
                <a:gd name="T111" fmla="*/ 7 h 26"/>
                <a:gd name="T112" fmla="*/ 32 w 46"/>
                <a:gd name="T113" fmla="*/ 5 h 26"/>
                <a:gd name="T114" fmla="*/ 32 w 46"/>
                <a:gd name="T11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26">
                  <a:moveTo>
                    <a:pt x="32" y="6"/>
                  </a:moveTo>
                  <a:cubicBezTo>
                    <a:pt x="31" y="6"/>
                    <a:pt x="30" y="6"/>
                    <a:pt x="29" y="6"/>
                  </a:cubicBezTo>
                  <a:cubicBezTo>
                    <a:pt x="27" y="7"/>
                    <a:pt x="24" y="7"/>
                    <a:pt x="22" y="8"/>
                  </a:cubicBezTo>
                  <a:cubicBezTo>
                    <a:pt x="21" y="8"/>
                    <a:pt x="20" y="9"/>
                    <a:pt x="19" y="9"/>
                  </a:cubicBezTo>
                  <a:cubicBezTo>
                    <a:pt x="19" y="9"/>
                    <a:pt x="18" y="9"/>
                    <a:pt x="18" y="10"/>
                  </a:cubicBezTo>
                  <a:cubicBezTo>
                    <a:pt x="17" y="10"/>
                    <a:pt x="17" y="10"/>
                    <a:pt x="17" y="10"/>
                  </a:cubicBezTo>
                  <a:cubicBezTo>
                    <a:pt x="17" y="10"/>
                    <a:pt x="17" y="10"/>
                    <a:pt x="17" y="10"/>
                  </a:cubicBezTo>
                  <a:cubicBezTo>
                    <a:pt x="16" y="10"/>
                    <a:pt x="16" y="10"/>
                    <a:pt x="16" y="10"/>
                  </a:cubicBezTo>
                  <a:cubicBezTo>
                    <a:pt x="16" y="10"/>
                    <a:pt x="15" y="10"/>
                    <a:pt x="15" y="11"/>
                  </a:cubicBezTo>
                  <a:cubicBezTo>
                    <a:pt x="16" y="11"/>
                    <a:pt x="16" y="11"/>
                    <a:pt x="17" y="11"/>
                  </a:cubicBezTo>
                  <a:cubicBezTo>
                    <a:pt x="18" y="11"/>
                    <a:pt x="18" y="11"/>
                    <a:pt x="19" y="11"/>
                  </a:cubicBezTo>
                  <a:cubicBezTo>
                    <a:pt x="20" y="11"/>
                    <a:pt x="20" y="11"/>
                    <a:pt x="21" y="11"/>
                  </a:cubicBezTo>
                  <a:cubicBezTo>
                    <a:pt x="22" y="11"/>
                    <a:pt x="23" y="11"/>
                    <a:pt x="24" y="12"/>
                  </a:cubicBezTo>
                  <a:cubicBezTo>
                    <a:pt x="25" y="12"/>
                    <a:pt x="26" y="12"/>
                    <a:pt x="26" y="12"/>
                  </a:cubicBezTo>
                  <a:cubicBezTo>
                    <a:pt x="27" y="12"/>
                    <a:pt x="28" y="12"/>
                    <a:pt x="30" y="12"/>
                  </a:cubicBezTo>
                  <a:cubicBezTo>
                    <a:pt x="30" y="12"/>
                    <a:pt x="31" y="12"/>
                    <a:pt x="31" y="12"/>
                  </a:cubicBezTo>
                  <a:cubicBezTo>
                    <a:pt x="32" y="12"/>
                    <a:pt x="33" y="13"/>
                    <a:pt x="33" y="13"/>
                  </a:cubicBezTo>
                  <a:cubicBezTo>
                    <a:pt x="35" y="13"/>
                    <a:pt x="36" y="13"/>
                    <a:pt x="37" y="14"/>
                  </a:cubicBezTo>
                  <a:cubicBezTo>
                    <a:pt x="38" y="14"/>
                    <a:pt x="38" y="14"/>
                    <a:pt x="39" y="14"/>
                  </a:cubicBezTo>
                  <a:cubicBezTo>
                    <a:pt x="39" y="15"/>
                    <a:pt x="40" y="15"/>
                    <a:pt x="40" y="16"/>
                  </a:cubicBezTo>
                  <a:cubicBezTo>
                    <a:pt x="39" y="15"/>
                    <a:pt x="38" y="14"/>
                    <a:pt x="37" y="14"/>
                  </a:cubicBezTo>
                  <a:cubicBezTo>
                    <a:pt x="36" y="14"/>
                    <a:pt x="34" y="13"/>
                    <a:pt x="33" y="13"/>
                  </a:cubicBezTo>
                  <a:cubicBezTo>
                    <a:pt x="33" y="13"/>
                    <a:pt x="32" y="13"/>
                    <a:pt x="31" y="13"/>
                  </a:cubicBezTo>
                  <a:cubicBezTo>
                    <a:pt x="31" y="13"/>
                    <a:pt x="30" y="13"/>
                    <a:pt x="30" y="13"/>
                  </a:cubicBezTo>
                  <a:cubicBezTo>
                    <a:pt x="29" y="13"/>
                    <a:pt x="29" y="13"/>
                    <a:pt x="29" y="13"/>
                  </a:cubicBezTo>
                  <a:cubicBezTo>
                    <a:pt x="31" y="14"/>
                    <a:pt x="34" y="15"/>
                    <a:pt x="36" y="16"/>
                  </a:cubicBezTo>
                  <a:cubicBezTo>
                    <a:pt x="38" y="17"/>
                    <a:pt x="40" y="19"/>
                    <a:pt x="42" y="20"/>
                  </a:cubicBezTo>
                  <a:cubicBezTo>
                    <a:pt x="43" y="21"/>
                    <a:pt x="43" y="21"/>
                    <a:pt x="44" y="22"/>
                  </a:cubicBezTo>
                  <a:cubicBezTo>
                    <a:pt x="45" y="23"/>
                    <a:pt x="46" y="24"/>
                    <a:pt x="46" y="25"/>
                  </a:cubicBezTo>
                  <a:cubicBezTo>
                    <a:pt x="46" y="24"/>
                    <a:pt x="45" y="24"/>
                    <a:pt x="45" y="24"/>
                  </a:cubicBezTo>
                  <a:cubicBezTo>
                    <a:pt x="45" y="23"/>
                    <a:pt x="44" y="23"/>
                    <a:pt x="44" y="23"/>
                  </a:cubicBezTo>
                  <a:cubicBezTo>
                    <a:pt x="43" y="22"/>
                    <a:pt x="42" y="21"/>
                    <a:pt x="41" y="21"/>
                  </a:cubicBezTo>
                  <a:cubicBezTo>
                    <a:pt x="39" y="20"/>
                    <a:pt x="38" y="18"/>
                    <a:pt x="36" y="17"/>
                  </a:cubicBezTo>
                  <a:cubicBezTo>
                    <a:pt x="32" y="15"/>
                    <a:pt x="28" y="14"/>
                    <a:pt x="24" y="13"/>
                  </a:cubicBezTo>
                  <a:cubicBezTo>
                    <a:pt x="23" y="13"/>
                    <a:pt x="22" y="12"/>
                    <a:pt x="20" y="12"/>
                  </a:cubicBezTo>
                  <a:cubicBezTo>
                    <a:pt x="20" y="12"/>
                    <a:pt x="19" y="12"/>
                    <a:pt x="19" y="12"/>
                  </a:cubicBezTo>
                  <a:cubicBezTo>
                    <a:pt x="18" y="12"/>
                    <a:pt x="18" y="12"/>
                    <a:pt x="17" y="12"/>
                  </a:cubicBezTo>
                  <a:cubicBezTo>
                    <a:pt x="17" y="12"/>
                    <a:pt x="17" y="12"/>
                    <a:pt x="17" y="12"/>
                  </a:cubicBezTo>
                  <a:cubicBezTo>
                    <a:pt x="17" y="12"/>
                    <a:pt x="17" y="12"/>
                    <a:pt x="17" y="12"/>
                  </a:cubicBezTo>
                  <a:cubicBezTo>
                    <a:pt x="18" y="12"/>
                    <a:pt x="18" y="13"/>
                    <a:pt x="19" y="13"/>
                  </a:cubicBezTo>
                  <a:cubicBezTo>
                    <a:pt x="19" y="14"/>
                    <a:pt x="20" y="14"/>
                    <a:pt x="20" y="15"/>
                  </a:cubicBezTo>
                  <a:cubicBezTo>
                    <a:pt x="22" y="16"/>
                    <a:pt x="23" y="18"/>
                    <a:pt x="25" y="20"/>
                  </a:cubicBezTo>
                  <a:cubicBezTo>
                    <a:pt x="26" y="20"/>
                    <a:pt x="26" y="20"/>
                    <a:pt x="27" y="21"/>
                  </a:cubicBezTo>
                  <a:cubicBezTo>
                    <a:pt x="27" y="21"/>
                    <a:pt x="28" y="21"/>
                    <a:pt x="28" y="22"/>
                  </a:cubicBezTo>
                  <a:cubicBezTo>
                    <a:pt x="29" y="22"/>
                    <a:pt x="30" y="23"/>
                    <a:pt x="31" y="23"/>
                  </a:cubicBezTo>
                  <a:cubicBezTo>
                    <a:pt x="32" y="23"/>
                    <a:pt x="34" y="24"/>
                    <a:pt x="35" y="24"/>
                  </a:cubicBezTo>
                  <a:cubicBezTo>
                    <a:pt x="36" y="24"/>
                    <a:pt x="37" y="25"/>
                    <a:pt x="38" y="25"/>
                  </a:cubicBezTo>
                  <a:cubicBezTo>
                    <a:pt x="37" y="25"/>
                    <a:pt x="36" y="25"/>
                    <a:pt x="35" y="24"/>
                  </a:cubicBezTo>
                  <a:cubicBezTo>
                    <a:pt x="34" y="24"/>
                    <a:pt x="32" y="24"/>
                    <a:pt x="31" y="23"/>
                  </a:cubicBezTo>
                  <a:cubicBezTo>
                    <a:pt x="30" y="23"/>
                    <a:pt x="29" y="22"/>
                    <a:pt x="28" y="22"/>
                  </a:cubicBezTo>
                  <a:cubicBezTo>
                    <a:pt x="27" y="22"/>
                    <a:pt x="27" y="21"/>
                    <a:pt x="26" y="21"/>
                  </a:cubicBezTo>
                  <a:cubicBezTo>
                    <a:pt x="26" y="21"/>
                    <a:pt x="25" y="20"/>
                    <a:pt x="25" y="20"/>
                  </a:cubicBezTo>
                  <a:cubicBezTo>
                    <a:pt x="23" y="19"/>
                    <a:pt x="21" y="17"/>
                    <a:pt x="20" y="15"/>
                  </a:cubicBezTo>
                  <a:cubicBezTo>
                    <a:pt x="19" y="14"/>
                    <a:pt x="18" y="13"/>
                    <a:pt x="17" y="13"/>
                  </a:cubicBezTo>
                  <a:cubicBezTo>
                    <a:pt x="16" y="12"/>
                    <a:pt x="16" y="12"/>
                    <a:pt x="15" y="12"/>
                  </a:cubicBezTo>
                  <a:cubicBezTo>
                    <a:pt x="15" y="12"/>
                    <a:pt x="15" y="12"/>
                    <a:pt x="15" y="12"/>
                  </a:cubicBezTo>
                  <a:cubicBezTo>
                    <a:pt x="13" y="11"/>
                    <a:pt x="12" y="11"/>
                    <a:pt x="11" y="11"/>
                  </a:cubicBezTo>
                  <a:cubicBezTo>
                    <a:pt x="10" y="10"/>
                    <a:pt x="9" y="10"/>
                    <a:pt x="8" y="10"/>
                  </a:cubicBezTo>
                  <a:cubicBezTo>
                    <a:pt x="8" y="10"/>
                    <a:pt x="8" y="10"/>
                    <a:pt x="8" y="10"/>
                  </a:cubicBezTo>
                  <a:cubicBezTo>
                    <a:pt x="8" y="11"/>
                    <a:pt x="8" y="11"/>
                    <a:pt x="9" y="11"/>
                  </a:cubicBezTo>
                  <a:cubicBezTo>
                    <a:pt x="9" y="12"/>
                    <a:pt x="9" y="12"/>
                    <a:pt x="9" y="13"/>
                  </a:cubicBezTo>
                  <a:cubicBezTo>
                    <a:pt x="9" y="14"/>
                    <a:pt x="10" y="15"/>
                    <a:pt x="10" y="15"/>
                  </a:cubicBezTo>
                  <a:cubicBezTo>
                    <a:pt x="11" y="16"/>
                    <a:pt x="11" y="17"/>
                    <a:pt x="12" y="18"/>
                  </a:cubicBezTo>
                  <a:cubicBezTo>
                    <a:pt x="13" y="20"/>
                    <a:pt x="14" y="21"/>
                    <a:pt x="16" y="22"/>
                  </a:cubicBezTo>
                  <a:cubicBezTo>
                    <a:pt x="17" y="23"/>
                    <a:pt x="17" y="24"/>
                    <a:pt x="18" y="24"/>
                  </a:cubicBezTo>
                  <a:cubicBezTo>
                    <a:pt x="19" y="25"/>
                    <a:pt x="20" y="25"/>
                    <a:pt x="21" y="26"/>
                  </a:cubicBezTo>
                  <a:cubicBezTo>
                    <a:pt x="20" y="25"/>
                    <a:pt x="19" y="25"/>
                    <a:pt x="18" y="24"/>
                  </a:cubicBezTo>
                  <a:cubicBezTo>
                    <a:pt x="17" y="24"/>
                    <a:pt x="16" y="23"/>
                    <a:pt x="16" y="23"/>
                  </a:cubicBezTo>
                  <a:cubicBezTo>
                    <a:pt x="14" y="21"/>
                    <a:pt x="13" y="20"/>
                    <a:pt x="11" y="18"/>
                  </a:cubicBezTo>
                  <a:cubicBezTo>
                    <a:pt x="11" y="17"/>
                    <a:pt x="10" y="17"/>
                    <a:pt x="10" y="16"/>
                  </a:cubicBezTo>
                  <a:cubicBezTo>
                    <a:pt x="9" y="15"/>
                    <a:pt x="9" y="14"/>
                    <a:pt x="8" y="13"/>
                  </a:cubicBezTo>
                  <a:cubicBezTo>
                    <a:pt x="8" y="13"/>
                    <a:pt x="8" y="13"/>
                    <a:pt x="8" y="12"/>
                  </a:cubicBezTo>
                  <a:cubicBezTo>
                    <a:pt x="8" y="12"/>
                    <a:pt x="8" y="12"/>
                    <a:pt x="8" y="12"/>
                  </a:cubicBezTo>
                  <a:cubicBezTo>
                    <a:pt x="8" y="11"/>
                    <a:pt x="8" y="11"/>
                    <a:pt x="7" y="10"/>
                  </a:cubicBezTo>
                  <a:cubicBezTo>
                    <a:pt x="7" y="10"/>
                    <a:pt x="7" y="9"/>
                    <a:pt x="7" y="9"/>
                  </a:cubicBezTo>
                  <a:cubicBezTo>
                    <a:pt x="6" y="9"/>
                    <a:pt x="5" y="8"/>
                    <a:pt x="5" y="8"/>
                  </a:cubicBezTo>
                  <a:cubicBezTo>
                    <a:pt x="4" y="8"/>
                    <a:pt x="3" y="7"/>
                    <a:pt x="3" y="7"/>
                  </a:cubicBezTo>
                  <a:cubicBezTo>
                    <a:pt x="3" y="7"/>
                    <a:pt x="3" y="7"/>
                    <a:pt x="2" y="6"/>
                  </a:cubicBezTo>
                  <a:cubicBezTo>
                    <a:pt x="2" y="6"/>
                    <a:pt x="2" y="6"/>
                    <a:pt x="2" y="6"/>
                  </a:cubicBezTo>
                  <a:cubicBezTo>
                    <a:pt x="2" y="6"/>
                    <a:pt x="2" y="6"/>
                    <a:pt x="2" y="6"/>
                  </a:cubicBezTo>
                  <a:cubicBezTo>
                    <a:pt x="1" y="5"/>
                    <a:pt x="0" y="5"/>
                    <a:pt x="0" y="4"/>
                  </a:cubicBezTo>
                  <a:cubicBezTo>
                    <a:pt x="0" y="4"/>
                    <a:pt x="0" y="4"/>
                    <a:pt x="1" y="5"/>
                  </a:cubicBezTo>
                  <a:cubicBezTo>
                    <a:pt x="1" y="5"/>
                    <a:pt x="2" y="5"/>
                    <a:pt x="2" y="6"/>
                  </a:cubicBezTo>
                  <a:cubicBezTo>
                    <a:pt x="3" y="6"/>
                    <a:pt x="4" y="6"/>
                    <a:pt x="4" y="7"/>
                  </a:cubicBezTo>
                  <a:cubicBezTo>
                    <a:pt x="5" y="7"/>
                    <a:pt x="5" y="7"/>
                    <a:pt x="5" y="7"/>
                  </a:cubicBezTo>
                  <a:cubicBezTo>
                    <a:pt x="5" y="7"/>
                    <a:pt x="5" y="7"/>
                    <a:pt x="5" y="7"/>
                  </a:cubicBezTo>
                  <a:cubicBezTo>
                    <a:pt x="6" y="7"/>
                    <a:pt x="6" y="7"/>
                    <a:pt x="6" y="7"/>
                  </a:cubicBezTo>
                  <a:cubicBezTo>
                    <a:pt x="6" y="7"/>
                    <a:pt x="7" y="7"/>
                    <a:pt x="7" y="7"/>
                  </a:cubicBezTo>
                  <a:cubicBezTo>
                    <a:pt x="7" y="7"/>
                    <a:pt x="8" y="7"/>
                    <a:pt x="8" y="7"/>
                  </a:cubicBezTo>
                  <a:cubicBezTo>
                    <a:pt x="10" y="7"/>
                    <a:pt x="12" y="7"/>
                    <a:pt x="14" y="6"/>
                  </a:cubicBezTo>
                  <a:cubicBezTo>
                    <a:pt x="14" y="6"/>
                    <a:pt x="15" y="6"/>
                    <a:pt x="15" y="6"/>
                  </a:cubicBezTo>
                  <a:cubicBezTo>
                    <a:pt x="16" y="6"/>
                    <a:pt x="16" y="6"/>
                    <a:pt x="17" y="6"/>
                  </a:cubicBezTo>
                  <a:cubicBezTo>
                    <a:pt x="18" y="5"/>
                    <a:pt x="18" y="5"/>
                    <a:pt x="19" y="4"/>
                  </a:cubicBezTo>
                  <a:cubicBezTo>
                    <a:pt x="21" y="3"/>
                    <a:pt x="22" y="1"/>
                    <a:pt x="23" y="0"/>
                  </a:cubicBezTo>
                  <a:cubicBezTo>
                    <a:pt x="23" y="0"/>
                    <a:pt x="22" y="1"/>
                    <a:pt x="21" y="2"/>
                  </a:cubicBezTo>
                  <a:cubicBezTo>
                    <a:pt x="21" y="3"/>
                    <a:pt x="20" y="3"/>
                    <a:pt x="19" y="4"/>
                  </a:cubicBezTo>
                  <a:cubicBezTo>
                    <a:pt x="19" y="5"/>
                    <a:pt x="18" y="5"/>
                    <a:pt x="17" y="6"/>
                  </a:cubicBezTo>
                  <a:cubicBezTo>
                    <a:pt x="17" y="6"/>
                    <a:pt x="16" y="6"/>
                    <a:pt x="16" y="6"/>
                  </a:cubicBezTo>
                  <a:cubicBezTo>
                    <a:pt x="15" y="7"/>
                    <a:pt x="15" y="7"/>
                    <a:pt x="14" y="7"/>
                  </a:cubicBezTo>
                  <a:cubicBezTo>
                    <a:pt x="13" y="7"/>
                    <a:pt x="12" y="7"/>
                    <a:pt x="11" y="8"/>
                  </a:cubicBezTo>
                  <a:cubicBezTo>
                    <a:pt x="10" y="8"/>
                    <a:pt x="9" y="8"/>
                    <a:pt x="8" y="8"/>
                  </a:cubicBezTo>
                  <a:cubicBezTo>
                    <a:pt x="8" y="8"/>
                    <a:pt x="7" y="8"/>
                    <a:pt x="7" y="8"/>
                  </a:cubicBezTo>
                  <a:cubicBezTo>
                    <a:pt x="7" y="8"/>
                    <a:pt x="7" y="8"/>
                    <a:pt x="7" y="8"/>
                  </a:cubicBezTo>
                  <a:cubicBezTo>
                    <a:pt x="8" y="9"/>
                    <a:pt x="10" y="9"/>
                    <a:pt x="11" y="10"/>
                  </a:cubicBezTo>
                  <a:cubicBezTo>
                    <a:pt x="11" y="10"/>
                    <a:pt x="12" y="10"/>
                    <a:pt x="12" y="10"/>
                  </a:cubicBezTo>
                  <a:cubicBezTo>
                    <a:pt x="12" y="10"/>
                    <a:pt x="13" y="10"/>
                    <a:pt x="13" y="10"/>
                  </a:cubicBezTo>
                  <a:cubicBezTo>
                    <a:pt x="14" y="10"/>
                    <a:pt x="15" y="10"/>
                    <a:pt x="16" y="9"/>
                  </a:cubicBezTo>
                  <a:cubicBezTo>
                    <a:pt x="17" y="9"/>
                    <a:pt x="17" y="9"/>
                    <a:pt x="17" y="9"/>
                  </a:cubicBezTo>
                  <a:cubicBezTo>
                    <a:pt x="17" y="9"/>
                    <a:pt x="17" y="9"/>
                    <a:pt x="17" y="9"/>
                  </a:cubicBezTo>
                  <a:cubicBezTo>
                    <a:pt x="18" y="9"/>
                    <a:pt x="18" y="9"/>
                    <a:pt x="18" y="9"/>
                  </a:cubicBezTo>
                  <a:cubicBezTo>
                    <a:pt x="18" y="9"/>
                    <a:pt x="19" y="9"/>
                    <a:pt x="19" y="8"/>
                  </a:cubicBezTo>
                  <a:cubicBezTo>
                    <a:pt x="20" y="8"/>
                    <a:pt x="21" y="8"/>
                    <a:pt x="22" y="7"/>
                  </a:cubicBezTo>
                  <a:cubicBezTo>
                    <a:pt x="24" y="6"/>
                    <a:pt x="26" y="6"/>
                    <a:pt x="28" y="5"/>
                  </a:cubicBezTo>
                  <a:cubicBezTo>
                    <a:pt x="30" y="5"/>
                    <a:pt x="31" y="5"/>
                    <a:pt x="32" y="5"/>
                  </a:cubicBezTo>
                  <a:cubicBezTo>
                    <a:pt x="33" y="5"/>
                    <a:pt x="34" y="6"/>
                    <a:pt x="35" y="6"/>
                  </a:cubicBezTo>
                  <a:cubicBezTo>
                    <a:pt x="34" y="6"/>
                    <a:pt x="33" y="6"/>
                    <a:pt x="32" y="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2442"/>
            <p:cNvSpPr>
              <a:spLocks/>
            </p:cNvSpPr>
            <p:nvPr/>
          </p:nvSpPr>
          <p:spPr bwMode="auto">
            <a:xfrm>
              <a:off x="10772769" y="2700350"/>
              <a:ext cx="49213" cy="168276"/>
            </a:xfrm>
            <a:custGeom>
              <a:avLst/>
              <a:gdLst>
                <a:gd name="T0" fmla="*/ 13 w 13"/>
                <a:gd name="T1" fmla="*/ 0 h 45"/>
                <a:gd name="T2" fmla="*/ 6 w 13"/>
                <a:gd name="T3" fmla="*/ 22 h 45"/>
                <a:gd name="T4" fmla="*/ 7 w 13"/>
                <a:gd name="T5" fmla="*/ 34 h 45"/>
                <a:gd name="T6" fmla="*/ 7 w 13"/>
                <a:gd name="T7" fmla="*/ 45 h 45"/>
                <a:gd name="T8" fmla="*/ 0 w 13"/>
                <a:gd name="T9" fmla="*/ 31 h 45"/>
                <a:gd name="T10" fmla="*/ 3 w 13"/>
                <a:gd name="T11" fmla="*/ 16 h 45"/>
                <a:gd name="T12" fmla="*/ 13 w 13"/>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13" h="45">
                  <a:moveTo>
                    <a:pt x="13" y="0"/>
                  </a:moveTo>
                  <a:cubicBezTo>
                    <a:pt x="11" y="7"/>
                    <a:pt x="7" y="14"/>
                    <a:pt x="6" y="22"/>
                  </a:cubicBezTo>
                  <a:cubicBezTo>
                    <a:pt x="6" y="26"/>
                    <a:pt x="6" y="30"/>
                    <a:pt x="7" y="34"/>
                  </a:cubicBezTo>
                  <a:cubicBezTo>
                    <a:pt x="7" y="38"/>
                    <a:pt x="8" y="42"/>
                    <a:pt x="7" y="45"/>
                  </a:cubicBezTo>
                  <a:cubicBezTo>
                    <a:pt x="5" y="40"/>
                    <a:pt x="2" y="36"/>
                    <a:pt x="0" y="31"/>
                  </a:cubicBezTo>
                  <a:cubicBezTo>
                    <a:pt x="0" y="26"/>
                    <a:pt x="2" y="19"/>
                    <a:pt x="3" y="16"/>
                  </a:cubicBezTo>
                  <a:cubicBezTo>
                    <a:pt x="6" y="10"/>
                    <a:pt x="10" y="5"/>
                    <a:pt x="13"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2445"/>
            <p:cNvSpPr>
              <a:spLocks/>
            </p:cNvSpPr>
            <p:nvPr/>
          </p:nvSpPr>
          <p:spPr bwMode="auto">
            <a:xfrm>
              <a:off x="10837857" y="2667013"/>
              <a:ext cx="93663" cy="179389"/>
            </a:xfrm>
            <a:custGeom>
              <a:avLst/>
              <a:gdLst>
                <a:gd name="T0" fmla="*/ 11 w 25"/>
                <a:gd name="T1" fmla="*/ 20 h 48"/>
                <a:gd name="T2" fmla="*/ 3 w 25"/>
                <a:gd name="T3" fmla="*/ 9 h 48"/>
                <a:gd name="T4" fmla="*/ 0 w 25"/>
                <a:gd name="T5" fmla="*/ 0 h 48"/>
                <a:gd name="T6" fmla="*/ 9 w 25"/>
                <a:gd name="T7" fmla="*/ 11 h 48"/>
                <a:gd name="T8" fmla="*/ 21 w 25"/>
                <a:gd name="T9" fmla="*/ 21 h 48"/>
                <a:gd name="T10" fmla="*/ 24 w 25"/>
                <a:gd name="T11" fmla="*/ 34 h 48"/>
                <a:gd name="T12" fmla="*/ 24 w 25"/>
                <a:gd name="T13" fmla="*/ 36 h 48"/>
                <a:gd name="T14" fmla="*/ 12 w 25"/>
                <a:gd name="T15" fmla="*/ 48 h 48"/>
                <a:gd name="T16" fmla="*/ 16 w 25"/>
                <a:gd name="T17" fmla="*/ 41 h 48"/>
                <a:gd name="T18" fmla="*/ 11 w 25"/>
                <a:gd name="T19"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8">
                  <a:moveTo>
                    <a:pt x="11" y="20"/>
                  </a:moveTo>
                  <a:cubicBezTo>
                    <a:pt x="9" y="17"/>
                    <a:pt x="5" y="12"/>
                    <a:pt x="3" y="9"/>
                  </a:cubicBezTo>
                  <a:cubicBezTo>
                    <a:pt x="1" y="6"/>
                    <a:pt x="0" y="0"/>
                    <a:pt x="0" y="0"/>
                  </a:cubicBezTo>
                  <a:cubicBezTo>
                    <a:pt x="2" y="4"/>
                    <a:pt x="5" y="8"/>
                    <a:pt x="9" y="11"/>
                  </a:cubicBezTo>
                  <a:cubicBezTo>
                    <a:pt x="13" y="14"/>
                    <a:pt x="17" y="17"/>
                    <a:pt x="21" y="21"/>
                  </a:cubicBezTo>
                  <a:cubicBezTo>
                    <a:pt x="24" y="24"/>
                    <a:pt x="25" y="29"/>
                    <a:pt x="24" y="34"/>
                  </a:cubicBezTo>
                  <a:cubicBezTo>
                    <a:pt x="24" y="35"/>
                    <a:pt x="24" y="36"/>
                    <a:pt x="24" y="36"/>
                  </a:cubicBezTo>
                  <a:cubicBezTo>
                    <a:pt x="20" y="41"/>
                    <a:pt x="16" y="44"/>
                    <a:pt x="12" y="48"/>
                  </a:cubicBezTo>
                  <a:cubicBezTo>
                    <a:pt x="13" y="46"/>
                    <a:pt x="15" y="43"/>
                    <a:pt x="16" y="41"/>
                  </a:cubicBezTo>
                  <a:cubicBezTo>
                    <a:pt x="18" y="31"/>
                    <a:pt x="15" y="23"/>
                    <a:pt x="11" y="2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2446"/>
            <p:cNvSpPr>
              <a:spLocks/>
            </p:cNvSpPr>
            <p:nvPr/>
          </p:nvSpPr>
          <p:spPr bwMode="auto">
            <a:xfrm>
              <a:off x="10758481" y="2582875"/>
              <a:ext cx="150813" cy="304802"/>
            </a:xfrm>
            <a:custGeom>
              <a:avLst/>
              <a:gdLst>
                <a:gd name="T0" fmla="*/ 34 w 40"/>
                <a:gd name="T1" fmla="*/ 45 h 81"/>
                <a:gd name="T2" fmla="*/ 24 w 40"/>
                <a:gd name="T3" fmla="*/ 33 h 81"/>
                <a:gd name="T4" fmla="*/ 22 w 40"/>
                <a:gd name="T5" fmla="*/ 30 h 81"/>
                <a:gd name="T6" fmla="*/ 21 w 40"/>
                <a:gd name="T7" fmla="*/ 29 h 81"/>
                <a:gd name="T8" fmla="*/ 20 w 40"/>
                <a:gd name="T9" fmla="*/ 30 h 81"/>
                <a:gd name="T10" fmla="*/ 22 w 40"/>
                <a:gd name="T11" fmla="*/ 35 h 81"/>
                <a:gd name="T12" fmla="*/ 23 w 40"/>
                <a:gd name="T13" fmla="*/ 45 h 81"/>
                <a:gd name="T14" fmla="*/ 26 w 40"/>
                <a:gd name="T15" fmla="*/ 52 h 81"/>
                <a:gd name="T16" fmla="*/ 27 w 40"/>
                <a:gd name="T17" fmla="*/ 61 h 81"/>
                <a:gd name="T18" fmla="*/ 26 w 40"/>
                <a:gd name="T19" fmla="*/ 67 h 81"/>
                <a:gd name="T20" fmla="*/ 26 w 40"/>
                <a:gd name="T21" fmla="*/ 55 h 81"/>
                <a:gd name="T22" fmla="*/ 24 w 40"/>
                <a:gd name="T23" fmla="*/ 50 h 81"/>
                <a:gd name="T24" fmla="*/ 23 w 40"/>
                <a:gd name="T25" fmla="*/ 61 h 81"/>
                <a:gd name="T26" fmla="*/ 19 w 40"/>
                <a:gd name="T27" fmla="*/ 76 h 81"/>
                <a:gd name="T28" fmla="*/ 17 w 40"/>
                <a:gd name="T29" fmla="*/ 78 h 81"/>
                <a:gd name="T30" fmla="*/ 19 w 40"/>
                <a:gd name="T31" fmla="*/ 71 h 81"/>
                <a:gd name="T32" fmla="*/ 21 w 40"/>
                <a:gd name="T33" fmla="*/ 41 h 81"/>
                <a:gd name="T34" fmla="*/ 19 w 40"/>
                <a:gd name="T35" fmla="*/ 33 h 81"/>
                <a:gd name="T36" fmla="*/ 19 w 40"/>
                <a:gd name="T37" fmla="*/ 31 h 81"/>
                <a:gd name="T38" fmla="*/ 18 w 40"/>
                <a:gd name="T39" fmla="*/ 34 h 81"/>
                <a:gd name="T40" fmla="*/ 12 w 40"/>
                <a:gd name="T41" fmla="*/ 47 h 81"/>
                <a:gd name="T42" fmla="*/ 11 w 40"/>
                <a:gd name="T43" fmla="*/ 52 h 81"/>
                <a:gd name="T44" fmla="*/ 11 w 40"/>
                <a:gd name="T45" fmla="*/ 63 h 81"/>
                <a:gd name="T46" fmla="*/ 10 w 40"/>
                <a:gd name="T47" fmla="*/ 63 h 81"/>
                <a:gd name="T48" fmla="*/ 10 w 40"/>
                <a:gd name="T49" fmla="*/ 52 h 81"/>
                <a:gd name="T50" fmla="*/ 11 w 40"/>
                <a:gd name="T51" fmla="*/ 46 h 81"/>
                <a:gd name="T52" fmla="*/ 17 w 40"/>
                <a:gd name="T53" fmla="*/ 31 h 81"/>
                <a:gd name="T54" fmla="*/ 18 w 40"/>
                <a:gd name="T55" fmla="*/ 27 h 81"/>
                <a:gd name="T56" fmla="*/ 17 w 40"/>
                <a:gd name="T57" fmla="*/ 16 h 81"/>
                <a:gd name="T58" fmla="*/ 15 w 40"/>
                <a:gd name="T59" fmla="*/ 18 h 81"/>
                <a:gd name="T60" fmla="*/ 10 w 40"/>
                <a:gd name="T61" fmla="*/ 23 h 81"/>
                <a:gd name="T62" fmla="*/ 3 w 40"/>
                <a:gd name="T63" fmla="*/ 34 h 81"/>
                <a:gd name="T64" fmla="*/ 0 w 40"/>
                <a:gd name="T65" fmla="*/ 43 h 81"/>
                <a:gd name="T66" fmla="*/ 2 w 40"/>
                <a:gd name="T67" fmla="*/ 34 h 81"/>
                <a:gd name="T68" fmla="*/ 9 w 40"/>
                <a:gd name="T69" fmla="*/ 22 h 81"/>
                <a:gd name="T70" fmla="*/ 13 w 40"/>
                <a:gd name="T71" fmla="*/ 18 h 81"/>
                <a:gd name="T72" fmla="*/ 16 w 40"/>
                <a:gd name="T73" fmla="*/ 16 h 81"/>
                <a:gd name="T74" fmla="*/ 18 w 40"/>
                <a:gd name="T75" fmla="*/ 10 h 81"/>
                <a:gd name="T76" fmla="*/ 19 w 40"/>
                <a:gd name="T77" fmla="*/ 6 h 81"/>
                <a:gd name="T78" fmla="*/ 19 w 40"/>
                <a:gd name="T79" fmla="*/ 5 h 81"/>
                <a:gd name="T80" fmla="*/ 20 w 40"/>
                <a:gd name="T81" fmla="*/ 3 h 81"/>
                <a:gd name="T82" fmla="*/ 19 w 40"/>
                <a:gd name="T83" fmla="*/ 9 h 81"/>
                <a:gd name="T84" fmla="*/ 20 w 40"/>
                <a:gd name="T85" fmla="*/ 11 h 81"/>
                <a:gd name="T86" fmla="*/ 20 w 40"/>
                <a:gd name="T87" fmla="*/ 13 h 81"/>
                <a:gd name="T88" fmla="*/ 25 w 40"/>
                <a:gd name="T89" fmla="*/ 23 h 81"/>
                <a:gd name="T90" fmla="*/ 28 w 40"/>
                <a:gd name="T91" fmla="*/ 27 h 81"/>
                <a:gd name="T92" fmla="*/ 40 w 40"/>
                <a:gd name="T93" fmla="*/ 33 h 81"/>
                <a:gd name="T94" fmla="*/ 31 w 40"/>
                <a:gd name="T95" fmla="*/ 30 h 81"/>
                <a:gd name="T96" fmla="*/ 26 w 40"/>
                <a:gd name="T97" fmla="*/ 26 h 81"/>
                <a:gd name="T98" fmla="*/ 22 w 40"/>
                <a:gd name="T99" fmla="*/ 20 h 81"/>
                <a:gd name="T100" fmla="*/ 19 w 40"/>
                <a:gd name="T101" fmla="*/ 13 h 81"/>
                <a:gd name="T102" fmla="*/ 19 w 40"/>
                <a:gd name="T103" fmla="*/ 21 h 81"/>
                <a:gd name="T104" fmla="*/ 20 w 40"/>
                <a:gd name="T105" fmla="*/ 24 h 81"/>
                <a:gd name="T106" fmla="*/ 22 w 40"/>
                <a:gd name="T107" fmla="*/ 28 h 81"/>
                <a:gd name="T108" fmla="*/ 23 w 40"/>
                <a:gd name="T109" fmla="*/ 30 h 81"/>
                <a:gd name="T110" fmla="*/ 28 w 40"/>
                <a:gd name="T111" fmla="*/ 36 h 81"/>
                <a:gd name="T112" fmla="*/ 37 w 40"/>
                <a:gd name="T113" fmla="*/ 49 h 81"/>
                <a:gd name="T114" fmla="*/ 36 w 40"/>
                <a:gd name="T115" fmla="*/ 4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81">
                  <a:moveTo>
                    <a:pt x="36" y="49"/>
                  </a:moveTo>
                  <a:cubicBezTo>
                    <a:pt x="35" y="47"/>
                    <a:pt x="34" y="46"/>
                    <a:pt x="34" y="45"/>
                  </a:cubicBezTo>
                  <a:cubicBezTo>
                    <a:pt x="32" y="42"/>
                    <a:pt x="30" y="39"/>
                    <a:pt x="28" y="36"/>
                  </a:cubicBezTo>
                  <a:cubicBezTo>
                    <a:pt x="26" y="35"/>
                    <a:pt x="25" y="34"/>
                    <a:pt x="24" y="33"/>
                  </a:cubicBezTo>
                  <a:cubicBezTo>
                    <a:pt x="24" y="32"/>
                    <a:pt x="23" y="31"/>
                    <a:pt x="23" y="31"/>
                  </a:cubicBezTo>
                  <a:cubicBezTo>
                    <a:pt x="22" y="30"/>
                    <a:pt x="22" y="30"/>
                    <a:pt x="22" y="30"/>
                  </a:cubicBezTo>
                  <a:cubicBezTo>
                    <a:pt x="22" y="30"/>
                    <a:pt x="21" y="29"/>
                    <a:pt x="21" y="29"/>
                  </a:cubicBezTo>
                  <a:cubicBezTo>
                    <a:pt x="21" y="29"/>
                    <a:pt x="21" y="29"/>
                    <a:pt x="21" y="29"/>
                  </a:cubicBezTo>
                  <a:cubicBezTo>
                    <a:pt x="20" y="28"/>
                    <a:pt x="20" y="27"/>
                    <a:pt x="19" y="26"/>
                  </a:cubicBezTo>
                  <a:cubicBezTo>
                    <a:pt x="20" y="28"/>
                    <a:pt x="20" y="29"/>
                    <a:pt x="20" y="30"/>
                  </a:cubicBezTo>
                  <a:cubicBezTo>
                    <a:pt x="21" y="31"/>
                    <a:pt x="21" y="32"/>
                    <a:pt x="21" y="33"/>
                  </a:cubicBezTo>
                  <a:cubicBezTo>
                    <a:pt x="21" y="34"/>
                    <a:pt x="22" y="35"/>
                    <a:pt x="22" y="35"/>
                  </a:cubicBezTo>
                  <a:cubicBezTo>
                    <a:pt x="22" y="37"/>
                    <a:pt x="23" y="39"/>
                    <a:pt x="23" y="41"/>
                  </a:cubicBezTo>
                  <a:cubicBezTo>
                    <a:pt x="23" y="42"/>
                    <a:pt x="23" y="43"/>
                    <a:pt x="23" y="45"/>
                  </a:cubicBezTo>
                  <a:cubicBezTo>
                    <a:pt x="24" y="46"/>
                    <a:pt x="25" y="48"/>
                    <a:pt x="25" y="49"/>
                  </a:cubicBezTo>
                  <a:cubicBezTo>
                    <a:pt x="25" y="50"/>
                    <a:pt x="26" y="51"/>
                    <a:pt x="26" y="52"/>
                  </a:cubicBezTo>
                  <a:cubicBezTo>
                    <a:pt x="26" y="53"/>
                    <a:pt x="26" y="54"/>
                    <a:pt x="27" y="55"/>
                  </a:cubicBezTo>
                  <a:cubicBezTo>
                    <a:pt x="27" y="57"/>
                    <a:pt x="27" y="59"/>
                    <a:pt x="27" y="61"/>
                  </a:cubicBezTo>
                  <a:cubicBezTo>
                    <a:pt x="27" y="62"/>
                    <a:pt x="27" y="63"/>
                    <a:pt x="27" y="64"/>
                  </a:cubicBezTo>
                  <a:cubicBezTo>
                    <a:pt x="27" y="65"/>
                    <a:pt x="26" y="66"/>
                    <a:pt x="26" y="67"/>
                  </a:cubicBezTo>
                  <a:cubicBezTo>
                    <a:pt x="27" y="65"/>
                    <a:pt x="27" y="63"/>
                    <a:pt x="27" y="61"/>
                  </a:cubicBezTo>
                  <a:cubicBezTo>
                    <a:pt x="27" y="59"/>
                    <a:pt x="26" y="57"/>
                    <a:pt x="26" y="55"/>
                  </a:cubicBezTo>
                  <a:cubicBezTo>
                    <a:pt x="25" y="54"/>
                    <a:pt x="25" y="53"/>
                    <a:pt x="25" y="52"/>
                  </a:cubicBezTo>
                  <a:cubicBezTo>
                    <a:pt x="25" y="51"/>
                    <a:pt x="24" y="51"/>
                    <a:pt x="24" y="50"/>
                  </a:cubicBezTo>
                  <a:cubicBezTo>
                    <a:pt x="24" y="49"/>
                    <a:pt x="24" y="49"/>
                    <a:pt x="24" y="48"/>
                  </a:cubicBezTo>
                  <a:cubicBezTo>
                    <a:pt x="24" y="53"/>
                    <a:pt x="24" y="57"/>
                    <a:pt x="23" y="61"/>
                  </a:cubicBezTo>
                  <a:cubicBezTo>
                    <a:pt x="22" y="65"/>
                    <a:pt x="22" y="68"/>
                    <a:pt x="21" y="71"/>
                  </a:cubicBezTo>
                  <a:cubicBezTo>
                    <a:pt x="20" y="73"/>
                    <a:pt x="19" y="75"/>
                    <a:pt x="19" y="76"/>
                  </a:cubicBezTo>
                  <a:cubicBezTo>
                    <a:pt x="18" y="78"/>
                    <a:pt x="17" y="79"/>
                    <a:pt x="16" y="81"/>
                  </a:cubicBezTo>
                  <a:cubicBezTo>
                    <a:pt x="17" y="80"/>
                    <a:pt x="17" y="79"/>
                    <a:pt x="17" y="78"/>
                  </a:cubicBezTo>
                  <a:cubicBezTo>
                    <a:pt x="17" y="77"/>
                    <a:pt x="18" y="77"/>
                    <a:pt x="18" y="76"/>
                  </a:cubicBezTo>
                  <a:cubicBezTo>
                    <a:pt x="18" y="74"/>
                    <a:pt x="19" y="73"/>
                    <a:pt x="19" y="71"/>
                  </a:cubicBezTo>
                  <a:cubicBezTo>
                    <a:pt x="20" y="68"/>
                    <a:pt x="21" y="64"/>
                    <a:pt x="21" y="61"/>
                  </a:cubicBezTo>
                  <a:cubicBezTo>
                    <a:pt x="22" y="54"/>
                    <a:pt x="22" y="47"/>
                    <a:pt x="21" y="41"/>
                  </a:cubicBezTo>
                  <a:cubicBezTo>
                    <a:pt x="21" y="39"/>
                    <a:pt x="20" y="38"/>
                    <a:pt x="20" y="36"/>
                  </a:cubicBezTo>
                  <a:cubicBezTo>
                    <a:pt x="20" y="35"/>
                    <a:pt x="20" y="34"/>
                    <a:pt x="19" y="33"/>
                  </a:cubicBezTo>
                  <a:cubicBezTo>
                    <a:pt x="19" y="33"/>
                    <a:pt x="19" y="32"/>
                    <a:pt x="19" y="31"/>
                  </a:cubicBezTo>
                  <a:cubicBezTo>
                    <a:pt x="19" y="31"/>
                    <a:pt x="19" y="31"/>
                    <a:pt x="19" y="31"/>
                  </a:cubicBezTo>
                  <a:cubicBezTo>
                    <a:pt x="18" y="31"/>
                    <a:pt x="18" y="31"/>
                    <a:pt x="18" y="31"/>
                  </a:cubicBezTo>
                  <a:cubicBezTo>
                    <a:pt x="18" y="32"/>
                    <a:pt x="18" y="33"/>
                    <a:pt x="18" y="34"/>
                  </a:cubicBezTo>
                  <a:cubicBezTo>
                    <a:pt x="17" y="35"/>
                    <a:pt x="17" y="36"/>
                    <a:pt x="17" y="36"/>
                  </a:cubicBezTo>
                  <a:cubicBezTo>
                    <a:pt x="15" y="40"/>
                    <a:pt x="13" y="43"/>
                    <a:pt x="12" y="47"/>
                  </a:cubicBezTo>
                  <a:cubicBezTo>
                    <a:pt x="12" y="48"/>
                    <a:pt x="11" y="48"/>
                    <a:pt x="11" y="49"/>
                  </a:cubicBezTo>
                  <a:cubicBezTo>
                    <a:pt x="11" y="50"/>
                    <a:pt x="11" y="51"/>
                    <a:pt x="11" y="52"/>
                  </a:cubicBezTo>
                  <a:cubicBezTo>
                    <a:pt x="11" y="54"/>
                    <a:pt x="11" y="56"/>
                    <a:pt x="10" y="58"/>
                  </a:cubicBezTo>
                  <a:cubicBezTo>
                    <a:pt x="10" y="60"/>
                    <a:pt x="11" y="61"/>
                    <a:pt x="11" y="63"/>
                  </a:cubicBezTo>
                  <a:cubicBezTo>
                    <a:pt x="11" y="65"/>
                    <a:pt x="11" y="67"/>
                    <a:pt x="11" y="69"/>
                  </a:cubicBezTo>
                  <a:cubicBezTo>
                    <a:pt x="11" y="67"/>
                    <a:pt x="11" y="65"/>
                    <a:pt x="10" y="63"/>
                  </a:cubicBezTo>
                  <a:cubicBezTo>
                    <a:pt x="10" y="61"/>
                    <a:pt x="10" y="60"/>
                    <a:pt x="10" y="58"/>
                  </a:cubicBezTo>
                  <a:cubicBezTo>
                    <a:pt x="10" y="56"/>
                    <a:pt x="10" y="54"/>
                    <a:pt x="10" y="52"/>
                  </a:cubicBezTo>
                  <a:cubicBezTo>
                    <a:pt x="10" y="51"/>
                    <a:pt x="10" y="50"/>
                    <a:pt x="10" y="49"/>
                  </a:cubicBezTo>
                  <a:cubicBezTo>
                    <a:pt x="11" y="48"/>
                    <a:pt x="11" y="47"/>
                    <a:pt x="11" y="46"/>
                  </a:cubicBezTo>
                  <a:cubicBezTo>
                    <a:pt x="12" y="43"/>
                    <a:pt x="14" y="39"/>
                    <a:pt x="16" y="36"/>
                  </a:cubicBezTo>
                  <a:cubicBezTo>
                    <a:pt x="16" y="34"/>
                    <a:pt x="17" y="33"/>
                    <a:pt x="17" y="31"/>
                  </a:cubicBezTo>
                  <a:cubicBezTo>
                    <a:pt x="17" y="30"/>
                    <a:pt x="18" y="29"/>
                    <a:pt x="18" y="28"/>
                  </a:cubicBezTo>
                  <a:cubicBezTo>
                    <a:pt x="18" y="28"/>
                    <a:pt x="18" y="27"/>
                    <a:pt x="18" y="27"/>
                  </a:cubicBezTo>
                  <a:cubicBezTo>
                    <a:pt x="17" y="25"/>
                    <a:pt x="17" y="23"/>
                    <a:pt x="17" y="21"/>
                  </a:cubicBezTo>
                  <a:cubicBezTo>
                    <a:pt x="17" y="19"/>
                    <a:pt x="17" y="17"/>
                    <a:pt x="17" y="16"/>
                  </a:cubicBezTo>
                  <a:cubicBezTo>
                    <a:pt x="17" y="16"/>
                    <a:pt x="17" y="16"/>
                    <a:pt x="16" y="16"/>
                  </a:cubicBezTo>
                  <a:cubicBezTo>
                    <a:pt x="16" y="17"/>
                    <a:pt x="15" y="17"/>
                    <a:pt x="15" y="18"/>
                  </a:cubicBezTo>
                  <a:cubicBezTo>
                    <a:pt x="14" y="18"/>
                    <a:pt x="13" y="19"/>
                    <a:pt x="13" y="19"/>
                  </a:cubicBezTo>
                  <a:cubicBezTo>
                    <a:pt x="12" y="20"/>
                    <a:pt x="11" y="21"/>
                    <a:pt x="10" y="23"/>
                  </a:cubicBezTo>
                  <a:cubicBezTo>
                    <a:pt x="9" y="24"/>
                    <a:pt x="8" y="25"/>
                    <a:pt x="7" y="26"/>
                  </a:cubicBezTo>
                  <a:cubicBezTo>
                    <a:pt x="5" y="29"/>
                    <a:pt x="4" y="31"/>
                    <a:pt x="3" y="34"/>
                  </a:cubicBezTo>
                  <a:cubicBezTo>
                    <a:pt x="2" y="36"/>
                    <a:pt x="2" y="37"/>
                    <a:pt x="2" y="39"/>
                  </a:cubicBezTo>
                  <a:cubicBezTo>
                    <a:pt x="1" y="40"/>
                    <a:pt x="1" y="42"/>
                    <a:pt x="0" y="43"/>
                  </a:cubicBezTo>
                  <a:cubicBezTo>
                    <a:pt x="1" y="42"/>
                    <a:pt x="1" y="40"/>
                    <a:pt x="1" y="39"/>
                  </a:cubicBezTo>
                  <a:cubicBezTo>
                    <a:pt x="2" y="37"/>
                    <a:pt x="2" y="36"/>
                    <a:pt x="2" y="34"/>
                  </a:cubicBezTo>
                  <a:cubicBezTo>
                    <a:pt x="3" y="31"/>
                    <a:pt x="5" y="28"/>
                    <a:pt x="6" y="26"/>
                  </a:cubicBezTo>
                  <a:cubicBezTo>
                    <a:pt x="7" y="24"/>
                    <a:pt x="8" y="23"/>
                    <a:pt x="9" y="22"/>
                  </a:cubicBezTo>
                  <a:cubicBezTo>
                    <a:pt x="10" y="21"/>
                    <a:pt x="11" y="19"/>
                    <a:pt x="12" y="18"/>
                  </a:cubicBezTo>
                  <a:cubicBezTo>
                    <a:pt x="12" y="18"/>
                    <a:pt x="13" y="18"/>
                    <a:pt x="13" y="18"/>
                  </a:cubicBezTo>
                  <a:cubicBezTo>
                    <a:pt x="13" y="17"/>
                    <a:pt x="14" y="17"/>
                    <a:pt x="14" y="17"/>
                  </a:cubicBezTo>
                  <a:cubicBezTo>
                    <a:pt x="15" y="16"/>
                    <a:pt x="15" y="16"/>
                    <a:pt x="16" y="16"/>
                  </a:cubicBezTo>
                  <a:cubicBezTo>
                    <a:pt x="16" y="15"/>
                    <a:pt x="17" y="14"/>
                    <a:pt x="17" y="14"/>
                  </a:cubicBezTo>
                  <a:cubicBezTo>
                    <a:pt x="17" y="13"/>
                    <a:pt x="17" y="11"/>
                    <a:pt x="18" y="10"/>
                  </a:cubicBezTo>
                  <a:cubicBezTo>
                    <a:pt x="18" y="9"/>
                    <a:pt x="18" y="8"/>
                    <a:pt x="18" y="7"/>
                  </a:cubicBezTo>
                  <a:cubicBezTo>
                    <a:pt x="18" y="7"/>
                    <a:pt x="18" y="6"/>
                    <a:pt x="19" y="6"/>
                  </a:cubicBezTo>
                  <a:cubicBezTo>
                    <a:pt x="19" y="6"/>
                    <a:pt x="19" y="6"/>
                    <a:pt x="19" y="6"/>
                  </a:cubicBezTo>
                  <a:cubicBezTo>
                    <a:pt x="19" y="6"/>
                    <a:pt x="19" y="6"/>
                    <a:pt x="19" y="5"/>
                  </a:cubicBezTo>
                  <a:cubicBezTo>
                    <a:pt x="19" y="4"/>
                    <a:pt x="20" y="2"/>
                    <a:pt x="21" y="0"/>
                  </a:cubicBezTo>
                  <a:cubicBezTo>
                    <a:pt x="21" y="1"/>
                    <a:pt x="20" y="2"/>
                    <a:pt x="20" y="3"/>
                  </a:cubicBezTo>
                  <a:cubicBezTo>
                    <a:pt x="20" y="4"/>
                    <a:pt x="20" y="5"/>
                    <a:pt x="20" y="5"/>
                  </a:cubicBezTo>
                  <a:cubicBezTo>
                    <a:pt x="20" y="7"/>
                    <a:pt x="20" y="8"/>
                    <a:pt x="19" y="9"/>
                  </a:cubicBezTo>
                  <a:cubicBezTo>
                    <a:pt x="19" y="9"/>
                    <a:pt x="19" y="10"/>
                    <a:pt x="19" y="10"/>
                  </a:cubicBezTo>
                  <a:cubicBezTo>
                    <a:pt x="19" y="10"/>
                    <a:pt x="19" y="10"/>
                    <a:pt x="20" y="11"/>
                  </a:cubicBezTo>
                  <a:cubicBezTo>
                    <a:pt x="20" y="11"/>
                    <a:pt x="20" y="11"/>
                    <a:pt x="20" y="12"/>
                  </a:cubicBezTo>
                  <a:cubicBezTo>
                    <a:pt x="20" y="12"/>
                    <a:pt x="20" y="13"/>
                    <a:pt x="20" y="13"/>
                  </a:cubicBezTo>
                  <a:cubicBezTo>
                    <a:pt x="20" y="14"/>
                    <a:pt x="21" y="14"/>
                    <a:pt x="21" y="15"/>
                  </a:cubicBezTo>
                  <a:cubicBezTo>
                    <a:pt x="22" y="18"/>
                    <a:pt x="23" y="21"/>
                    <a:pt x="25" y="23"/>
                  </a:cubicBezTo>
                  <a:cubicBezTo>
                    <a:pt x="25" y="24"/>
                    <a:pt x="26" y="24"/>
                    <a:pt x="26" y="25"/>
                  </a:cubicBezTo>
                  <a:cubicBezTo>
                    <a:pt x="27" y="26"/>
                    <a:pt x="27" y="26"/>
                    <a:pt x="28" y="27"/>
                  </a:cubicBezTo>
                  <a:cubicBezTo>
                    <a:pt x="29" y="28"/>
                    <a:pt x="30" y="29"/>
                    <a:pt x="32" y="29"/>
                  </a:cubicBezTo>
                  <a:cubicBezTo>
                    <a:pt x="34" y="31"/>
                    <a:pt x="37" y="32"/>
                    <a:pt x="40" y="33"/>
                  </a:cubicBezTo>
                  <a:cubicBezTo>
                    <a:pt x="39" y="32"/>
                    <a:pt x="37" y="32"/>
                    <a:pt x="36" y="32"/>
                  </a:cubicBezTo>
                  <a:cubicBezTo>
                    <a:pt x="34" y="31"/>
                    <a:pt x="33" y="31"/>
                    <a:pt x="31" y="30"/>
                  </a:cubicBezTo>
                  <a:cubicBezTo>
                    <a:pt x="30" y="29"/>
                    <a:pt x="29" y="28"/>
                    <a:pt x="27" y="27"/>
                  </a:cubicBezTo>
                  <a:cubicBezTo>
                    <a:pt x="27" y="27"/>
                    <a:pt x="26" y="26"/>
                    <a:pt x="26" y="26"/>
                  </a:cubicBezTo>
                  <a:cubicBezTo>
                    <a:pt x="25" y="25"/>
                    <a:pt x="25" y="24"/>
                    <a:pt x="24" y="24"/>
                  </a:cubicBezTo>
                  <a:cubicBezTo>
                    <a:pt x="23" y="22"/>
                    <a:pt x="23" y="21"/>
                    <a:pt x="22" y="20"/>
                  </a:cubicBezTo>
                  <a:cubicBezTo>
                    <a:pt x="21" y="18"/>
                    <a:pt x="20" y="17"/>
                    <a:pt x="20" y="15"/>
                  </a:cubicBezTo>
                  <a:cubicBezTo>
                    <a:pt x="20" y="15"/>
                    <a:pt x="19" y="14"/>
                    <a:pt x="19" y="13"/>
                  </a:cubicBezTo>
                  <a:cubicBezTo>
                    <a:pt x="19" y="13"/>
                    <a:pt x="19" y="13"/>
                    <a:pt x="19" y="13"/>
                  </a:cubicBezTo>
                  <a:cubicBezTo>
                    <a:pt x="19" y="16"/>
                    <a:pt x="19" y="18"/>
                    <a:pt x="19" y="21"/>
                  </a:cubicBezTo>
                  <a:cubicBezTo>
                    <a:pt x="19" y="21"/>
                    <a:pt x="19" y="22"/>
                    <a:pt x="19" y="22"/>
                  </a:cubicBezTo>
                  <a:cubicBezTo>
                    <a:pt x="19" y="23"/>
                    <a:pt x="19" y="23"/>
                    <a:pt x="20" y="24"/>
                  </a:cubicBezTo>
                  <a:cubicBezTo>
                    <a:pt x="20" y="25"/>
                    <a:pt x="21" y="27"/>
                    <a:pt x="22" y="28"/>
                  </a:cubicBezTo>
                  <a:cubicBezTo>
                    <a:pt x="22" y="28"/>
                    <a:pt x="22" y="28"/>
                    <a:pt x="22" y="28"/>
                  </a:cubicBezTo>
                  <a:cubicBezTo>
                    <a:pt x="22" y="29"/>
                    <a:pt x="23" y="29"/>
                    <a:pt x="23" y="29"/>
                  </a:cubicBezTo>
                  <a:cubicBezTo>
                    <a:pt x="23" y="30"/>
                    <a:pt x="23" y="30"/>
                    <a:pt x="23" y="30"/>
                  </a:cubicBezTo>
                  <a:cubicBezTo>
                    <a:pt x="24" y="31"/>
                    <a:pt x="25" y="31"/>
                    <a:pt x="25" y="32"/>
                  </a:cubicBezTo>
                  <a:cubicBezTo>
                    <a:pt x="26" y="33"/>
                    <a:pt x="27" y="34"/>
                    <a:pt x="28" y="36"/>
                  </a:cubicBezTo>
                  <a:cubicBezTo>
                    <a:pt x="31" y="38"/>
                    <a:pt x="33" y="41"/>
                    <a:pt x="35" y="44"/>
                  </a:cubicBezTo>
                  <a:cubicBezTo>
                    <a:pt x="35" y="45"/>
                    <a:pt x="36" y="47"/>
                    <a:pt x="37" y="49"/>
                  </a:cubicBezTo>
                  <a:cubicBezTo>
                    <a:pt x="37" y="50"/>
                    <a:pt x="37" y="52"/>
                    <a:pt x="37" y="54"/>
                  </a:cubicBezTo>
                  <a:cubicBezTo>
                    <a:pt x="37" y="52"/>
                    <a:pt x="36" y="51"/>
                    <a:pt x="36" y="4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2447"/>
            <p:cNvSpPr>
              <a:spLocks/>
            </p:cNvSpPr>
            <p:nvPr/>
          </p:nvSpPr>
          <p:spPr bwMode="auto">
            <a:xfrm>
              <a:off x="10304453" y="1622430"/>
              <a:ext cx="165101" cy="153989"/>
            </a:xfrm>
            <a:custGeom>
              <a:avLst/>
              <a:gdLst>
                <a:gd name="T0" fmla="*/ 0 w 44"/>
                <a:gd name="T1" fmla="*/ 41 h 41"/>
                <a:gd name="T2" fmla="*/ 26 w 44"/>
                <a:gd name="T3" fmla="*/ 24 h 41"/>
                <a:gd name="T4" fmla="*/ 36 w 44"/>
                <a:gd name="T5" fmla="*/ 11 h 41"/>
                <a:gd name="T6" fmla="*/ 44 w 44"/>
                <a:gd name="T7" fmla="*/ 0 h 41"/>
                <a:gd name="T8" fmla="*/ 40 w 44"/>
                <a:gd name="T9" fmla="*/ 21 h 41"/>
                <a:gd name="T10" fmla="*/ 24 w 44"/>
                <a:gd name="T11" fmla="*/ 33 h 41"/>
                <a:gd name="T12" fmla="*/ 0 w 44"/>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44" h="41">
                  <a:moveTo>
                    <a:pt x="0" y="41"/>
                  </a:moveTo>
                  <a:cubicBezTo>
                    <a:pt x="8" y="35"/>
                    <a:pt x="18" y="32"/>
                    <a:pt x="26" y="24"/>
                  </a:cubicBezTo>
                  <a:cubicBezTo>
                    <a:pt x="30" y="21"/>
                    <a:pt x="33" y="16"/>
                    <a:pt x="36" y="11"/>
                  </a:cubicBezTo>
                  <a:cubicBezTo>
                    <a:pt x="38" y="8"/>
                    <a:pt x="40" y="3"/>
                    <a:pt x="44" y="0"/>
                  </a:cubicBezTo>
                  <a:cubicBezTo>
                    <a:pt x="43" y="7"/>
                    <a:pt x="42" y="14"/>
                    <a:pt x="40" y="21"/>
                  </a:cubicBezTo>
                  <a:cubicBezTo>
                    <a:pt x="36" y="26"/>
                    <a:pt x="28" y="31"/>
                    <a:pt x="24" y="33"/>
                  </a:cubicBezTo>
                  <a:cubicBezTo>
                    <a:pt x="16" y="36"/>
                    <a:pt x="8" y="38"/>
                    <a:pt x="0" y="4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2450"/>
            <p:cNvSpPr>
              <a:spLocks/>
            </p:cNvSpPr>
            <p:nvPr/>
          </p:nvSpPr>
          <p:spPr bwMode="auto">
            <a:xfrm>
              <a:off x="10244128" y="1573218"/>
              <a:ext cx="120651" cy="225427"/>
            </a:xfrm>
            <a:custGeom>
              <a:avLst/>
              <a:gdLst>
                <a:gd name="T0" fmla="*/ 9 w 32"/>
                <a:gd name="T1" fmla="*/ 30 h 60"/>
                <a:gd name="T2" fmla="*/ 9 w 32"/>
                <a:gd name="T3" fmla="*/ 49 h 60"/>
                <a:gd name="T4" fmla="*/ 4 w 32"/>
                <a:gd name="T5" fmla="*/ 60 h 60"/>
                <a:gd name="T6" fmla="*/ 5 w 32"/>
                <a:gd name="T7" fmla="*/ 41 h 60"/>
                <a:gd name="T8" fmla="*/ 1 w 32"/>
                <a:gd name="T9" fmla="*/ 21 h 60"/>
                <a:gd name="T10" fmla="*/ 8 w 32"/>
                <a:gd name="T11" fmla="*/ 4 h 60"/>
                <a:gd name="T12" fmla="*/ 11 w 32"/>
                <a:gd name="T13" fmla="*/ 2 h 60"/>
                <a:gd name="T14" fmla="*/ 32 w 32"/>
                <a:gd name="T15" fmla="*/ 0 h 60"/>
                <a:gd name="T16" fmla="*/ 23 w 32"/>
                <a:gd name="T17" fmla="*/ 5 h 60"/>
                <a:gd name="T18" fmla="*/ 9 w 32"/>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60">
                  <a:moveTo>
                    <a:pt x="9" y="30"/>
                  </a:moveTo>
                  <a:cubicBezTo>
                    <a:pt x="9" y="35"/>
                    <a:pt x="9" y="44"/>
                    <a:pt x="9" y="49"/>
                  </a:cubicBezTo>
                  <a:cubicBezTo>
                    <a:pt x="8" y="53"/>
                    <a:pt x="4" y="60"/>
                    <a:pt x="4" y="60"/>
                  </a:cubicBezTo>
                  <a:cubicBezTo>
                    <a:pt x="6" y="54"/>
                    <a:pt x="5" y="47"/>
                    <a:pt x="5" y="41"/>
                  </a:cubicBezTo>
                  <a:cubicBezTo>
                    <a:pt x="4" y="34"/>
                    <a:pt x="1" y="28"/>
                    <a:pt x="1" y="21"/>
                  </a:cubicBezTo>
                  <a:cubicBezTo>
                    <a:pt x="0" y="14"/>
                    <a:pt x="4" y="8"/>
                    <a:pt x="8" y="4"/>
                  </a:cubicBezTo>
                  <a:cubicBezTo>
                    <a:pt x="9" y="3"/>
                    <a:pt x="10" y="3"/>
                    <a:pt x="11" y="2"/>
                  </a:cubicBezTo>
                  <a:cubicBezTo>
                    <a:pt x="18" y="1"/>
                    <a:pt x="25" y="0"/>
                    <a:pt x="32" y="0"/>
                  </a:cubicBezTo>
                  <a:cubicBezTo>
                    <a:pt x="29" y="2"/>
                    <a:pt x="26" y="3"/>
                    <a:pt x="23" y="5"/>
                  </a:cubicBezTo>
                  <a:cubicBezTo>
                    <a:pt x="12" y="13"/>
                    <a:pt x="9" y="23"/>
                    <a:pt x="9" y="3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2451"/>
            <p:cNvSpPr>
              <a:spLocks/>
            </p:cNvSpPr>
            <p:nvPr/>
          </p:nvSpPr>
          <p:spPr bwMode="auto">
            <a:xfrm>
              <a:off x="10191740" y="1587505"/>
              <a:ext cx="273052" cy="293690"/>
            </a:xfrm>
            <a:custGeom>
              <a:avLst/>
              <a:gdLst>
                <a:gd name="T0" fmla="*/ 25 w 73"/>
                <a:gd name="T1" fmla="*/ 22 h 78"/>
                <a:gd name="T2" fmla="*/ 24 w 73"/>
                <a:gd name="T3" fmla="*/ 42 h 78"/>
                <a:gd name="T4" fmla="*/ 24 w 73"/>
                <a:gd name="T5" fmla="*/ 47 h 78"/>
                <a:gd name="T6" fmla="*/ 24 w 73"/>
                <a:gd name="T7" fmla="*/ 49 h 78"/>
                <a:gd name="T8" fmla="*/ 26 w 73"/>
                <a:gd name="T9" fmla="*/ 48 h 78"/>
                <a:gd name="T10" fmla="*/ 29 w 73"/>
                <a:gd name="T11" fmla="*/ 41 h 78"/>
                <a:gd name="T12" fmla="*/ 35 w 73"/>
                <a:gd name="T13" fmla="*/ 31 h 78"/>
                <a:gd name="T14" fmla="*/ 39 w 73"/>
                <a:gd name="T15" fmla="*/ 21 h 78"/>
                <a:gd name="T16" fmla="*/ 45 w 73"/>
                <a:gd name="T17" fmla="*/ 11 h 78"/>
                <a:gd name="T18" fmla="*/ 51 w 73"/>
                <a:gd name="T19" fmla="*/ 6 h 78"/>
                <a:gd name="T20" fmla="*/ 42 w 73"/>
                <a:gd name="T21" fmla="*/ 18 h 78"/>
                <a:gd name="T22" fmla="*/ 39 w 73"/>
                <a:gd name="T23" fmla="*/ 25 h 78"/>
                <a:gd name="T24" fmla="*/ 50 w 73"/>
                <a:gd name="T25" fmla="*/ 14 h 78"/>
                <a:gd name="T26" fmla="*/ 67 w 73"/>
                <a:gd name="T27" fmla="*/ 3 h 78"/>
                <a:gd name="T28" fmla="*/ 70 w 73"/>
                <a:gd name="T29" fmla="*/ 2 h 78"/>
                <a:gd name="T30" fmla="*/ 62 w 73"/>
                <a:gd name="T31" fmla="*/ 8 h 78"/>
                <a:gd name="T32" fmla="*/ 34 w 73"/>
                <a:gd name="T33" fmla="*/ 37 h 78"/>
                <a:gd name="T34" fmla="*/ 30 w 73"/>
                <a:gd name="T35" fmla="*/ 46 h 78"/>
                <a:gd name="T36" fmla="*/ 28 w 73"/>
                <a:gd name="T37" fmla="*/ 49 h 78"/>
                <a:gd name="T38" fmla="*/ 32 w 73"/>
                <a:gd name="T39" fmla="*/ 47 h 78"/>
                <a:gd name="T40" fmla="*/ 49 w 73"/>
                <a:gd name="T41" fmla="*/ 39 h 78"/>
                <a:gd name="T42" fmla="*/ 54 w 73"/>
                <a:gd name="T43" fmla="*/ 34 h 78"/>
                <a:gd name="T44" fmla="*/ 64 w 73"/>
                <a:gd name="T45" fmla="*/ 23 h 78"/>
                <a:gd name="T46" fmla="*/ 64 w 73"/>
                <a:gd name="T47" fmla="*/ 23 h 78"/>
                <a:gd name="T48" fmla="*/ 55 w 73"/>
                <a:gd name="T49" fmla="*/ 35 h 78"/>
                <a:gd name="T50" fmla="*/ 49 w 73"/>
                <a:gd name="T51" fmla="*/ 40 h 78"/>
                <a:gd name="T52" fmla="*/ 29 w 73"/>
                <a:gd name="T53" fmla="*/ 50 h 78"/>
                <a:gd name="T54" fmla="*/ 26 w 73"/>
                <a:gd name="T55" fmla="*/ 54 h 78"/>
                <a:gd name="T56" fmla="*/ 17 w 73"/>
                <a:gd name="T57" fmla="*/ 66 h 78"/>
                <a:gd name="T58" fmla="*/ 21 w 73"/>
                <a:gd name="T59" fmla="*/ 65 h 78"/>
                <a:gd name="T60" fmla="*/ 30 w 73"/>
                <a:gd name="T61" fmla="*/ 65 h 78"/>
                <a:gd name="T62" fmla="*/ 47 w 73"/>
                <a:gd name="T63" fmla="*/ 59 h 78"/>
                <a:gd name="T64" fmla="*/ 57 w 73"/>
                <a:gd name="T65" fmla="*/ 52 h 78"/>
                <a:gd name="T66" fmla="*/ 48 w 73"/>
                <a:gd name="T67" fmla="*/ 59 h 78"/>
                <a:gd name="T68" fmla="*/ 30 w 73"/>
                <a:gd name="T69" fmla="*/ 66 h 78"/>
                <a:gd name="T70" fmla="*/ 23 w 73"/>
                <a:gd name="T71" fmla="*/ 67 h 78"/>
                <a:gd name="T72" fmla="*/ 18 w 73"/>
                <a:gd name="T73" fmla="*/ 67 h 78"/>
                <a:gd name="T74" fmla="*/ 12 w 73"/>
                <a:gd name="T75" fmla="*/ 71 h 78"/>
                <a:gd name="T76" fmla="*/ 7 w 73"/>
                <a:gd name="T77" fmla="*/ 74 h 78"/>
                <a:gd name="T78" fmla="*/ 6 w 73"/>
                <a:gd name="T79" fmla="*/ 75 h 78"/>
                <a:gd name="T80" fmla="*/ 3 w 73"/>
                <a:gd name="T81" fmla="*/ 76 h 78"/>
                <a:gd name="T82" fmla="*/ 9 w 73"/>
                <a:gd name="T83" fmla="*/ 70 h 78"/>
                <a:gd name="T84" fmla="*/ 10 w 73"/>
                <a:gd name="T85" fmla="*/ 68 h 78"/>
                <a:gd name="T86" fmla="*/ 11 w 73"/>
                <a:gd name="T87" fmla="*/ 66 h 78"/>
                <a:gd name="T88" fmla="*/ 15 w 73"/>
                <a:gd name="T89" fmla="*/ 51 h 78"/>
                <a:gd name="T90" fmla="*/ 15 w 73"/>
                <a:gd name="T91" fmla="*/ 45 h 78"/>
                <a:gd name="T92" fmla="*/ 8 w 73"/>
                <a:gd name="T93" fmla="*/ 28 h 78"/>
                <a:gd name="T94" fmla="*/ 14 w 73"/>
                <a:gd name="T95" fmla="*/ 39 h 78"/>
                <a:gd name="T96" fmla="*/ 16 w 73"/>
                <a:gd name="T97" fmla="*/ 48 h 78"/>
                <a:gd name="T98" fmla="*/ 15 w 73"/>
                <a:gd name="T99" fmla="*/ 57 h 78"/>
                <a:gd name="T100" fmla="*/ 13 w 73"/>
                <a:gd name="T101" fmla="*/ 66 h 78"/>
                <a:gd name="T102" fmla="*/ 19 w 73"/>
                <a:gd name="T103" fmla="*/ 59 h 78"/>
                <a:gd name="T104" fmla="*/ 21 w 73"/>
                <a:gd name="T105" fmla="*/ 55 h 78"/>
                <a:gd name="T106" fmla="*/ 22 w 73"/>
                <a:gd name="T107" fmla="*/ 48 h 78"/>
                <a:gd name="T108" fmla="*/ 22 w 73"/>
                <a:gd name="T109" fmla="*/ 46 h 78"/>
                <a:gd name="T110" fmla="*/ 22 w 73"/>
                <a:gd name="T111" fmla="*/ 35 h 78"/>
                <a:gd name="T112" fmla="*/ 25 w 73"/>
                <a:gd name="T113" fmla="*/ 15 h 78"/>
                <a:gd name="T114" fmla="*/ 26 w 73"/>
                <a:gd name="T115" fmla="*/ 1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8">
                  <a:moveTo>
                    <a:pt x="26" y="16"/>
                  </a:moveTo>
                  <a:cubicBezTo>
                    <a:pt x="25" y="18"/>
                    <a:pt x="25" y="20"/>
                    <a:pt x="25" y="22"/>
                  </a:cubicBezTo>
                  <a:cubicBezTo>
                    <a:pt x="24" y="26"/>
                    <a:pt x="24" y="31"/>
                    <a:pt x="24" y="35"/>
                  </a:cubicBezTo>
                  <a:cubicBezTo>
                    <a:pt x="24" y="38"/>
                    <a:pt x="24" y="40"/>
                    <a:pt x="24" y="42"/>
                  </a:cubicBezTo>
                  <a:cubicBezTo>
                    <a:pt x="24" y="43"/>
                    <a:pt x="24" y="44"/>
                    <a:pt x="24" y="46"/>
                  </a:cubicBezTo>
                  <a:cubicBezTo>
                    <a:pt x="24" y="47"/>
                    <a:pt x="24" y="47"/>
                    <a:pt x="24" y="47"/>
                  </a:cubicBezTo>
                  <a:cubicBezTo>
                    <a:pt x="24" y="48"/>
                    <a:pt x="24" y="48"/>
                    <a:pt x="24" y="48"/>
                  </a:cubicBezTo>
                  <a:cubicBezTo>
                    <a:pt x="24" y="49"/>
                    <a:pt x="24" y="49"/>
                    <a:pt x="24" y="49"/>
                  </a:cubicBezTo>
                  <a:cubicBezTo>
                    <a:pt x="24" y="50"/>
                    <a:pt x="24" y="51"/>
                    <a:pt x="24" y="53"/>
                  </a:cubicBezTo>
                  <a:cubicBezTo>
                    <a:pt x="25" y="51"/>
                    <a:pt x="25" y="49"/>
                    <a:pt x="26" y="48"/>
                  </a:cubicBezTo>
                  <a:cubicBezTo>
                    <a:pt x="27" y="47"/>
                    <a:pt x="27" y="46"/>
                    <a:pt x="27" y="45"/>
                  </a:cubicBezTo>
                  <a:cubicBezTo>
                    <a:pt x="28" y="44"/>
                    <a:pt x="28" y="42"/>
                    <a:pt x="29" y="41"/>
                  </a:cubicBezTo>
                  <a:cubicBezTo>
                    <a:pt x="30" y="39"/>
                    <a:pt x="31" y="37"/>
                    <a:pt x="32" y="35"/>
                  </a:cubicBezTo>
                  <a:cubicBezTo>
                    <a:pt x="33" y="34"/>
                    <a:pt x="34" y="32"/>
                    <a:pt x="35" y="31"/>
                  </a:cubicBezTo>
                  <a:cubicBezTo>
                    <a:pt x="36" y="29"/>
                    <a:pt x="36" y="26"/>
                    <a:pt x="37" y="24"/>
                  </a:cubicBezTo>
                  <a:cubicBezTo>
                    <a:pt x="38" y="23"/>
                    <a:pt x="38" y="22"/>
                    <a:pt x="39" y="21"/>
                  </a:cubicBezTo>
                  <a:cubicBezTo>
                    <a:pt x="39" y="20"/>
                    <a:pt x="40" y="18"/>
                    <a:pt x="41" y="17"/>
                  </a:cubicBezTo>
                  <a:cubicBezTo>
                    <a:pt x="42" y="15"/>
                    <a:pt x="43" y="13"/>
                    <a:pt x="45" y="11"/>
                  </a:cubicBezTo>
                  <a:cubicBezTo>
                    <a:pt x="46" y="10"/>
                    <a:pt x="47" y="9"/>
                    <a:pt x="48" y="8"/>
                  </a:cubicBezTo>
                  <a:cubicBezTo>
                    <a:pt x="49" y="7"/>
                    <a:pt x="50" y="7"/>
                    <a:pt x="51" y="6"/>
                  </a:cubicBezTo>
                  <a:cubicBezTo>
                    <a:pt x="49" y="7"/>
                    <a:pt x="47" y="9"/>
                    <a:pt x="45" y="11"/>
                  </a:cubicBezTo>
                  <a:cubicBezTo>
                    <a:pt x="44" y="13"/>
                    <a:pt x="43" y="16"/>
                    <a:pt x="42" y="18"/>
                  </a:cubicBezTo>
                  <a:cubicBezTo>
                    <a:pt x="41" y="19"/>
                    <a:pt x="41" y="20"/>
                    <a:pt x="40" y="21"/>
                  </a:cubicBezTo>
                  <a:cubicBezTo>
                    <a:pt x="39" y="23"/>
                    <a:pt x="39" y="24"/>
                    <a:pt x="39" y="25"/>
                  </a:cubicBezTo>
                  <a:cubicBezTo>
                    <a:pt x="38" y="26"/>
                    <a:pt x="38" y="26"/>
                    <a:pt x="38" y="27"/>
                  </a:cubicBezTo>
                  <a:cubicBezTo>
                    <a:pt x="41" y="22"/>
                    <a:pt x="45" y="18"/>
                    <a:pt x="50" y="14"/>
                  </a:cubicBezTo>
                  <a:cubicBezTo>
                    <a:pt x="53" y="11"/>
                    <a:pt x="57" y="8"/>
                    <a:pt x="61" y="6"/>
                  </a:cubicBezTo>
                  <a:cubicBezTo>
                    <a:pt x="63" y="5"/>
                    <a:pt x="65" y="3"/>
                    <a:pt x="67" y="3"/>
                  </a:cubicBezTo>
                  <a:cubicBezTo>
                    <a:pt x="69" y="2"/>
                    <a:pt x="71" y="1"/>
                    <a:pt x="73" y="0"/>
                  </a:cubicBezTo>
                  <a:cubicBezTo>
                    <a:pt x="72" y="1"/>
                    <a:pt x="71" y="1"/>
                    <a:pt x="70" y="2"/>
                  </a:cubicBezTo>
                  <a:cubicBezTo>
                    <a:pt x="69" y="2"/>
                    <a:pt x="68" y="3"/>
                    <a:pt x="67" y="4"/>
                  </a:cubicBezTo>
                  <a:cubicBezTo>
                    <a:pt x="66" y="5"/>
                    <a:pt x="64" y="6"/>
                    <a:pt x="62" y="8"/>
                  </a:cubicBezTo>
                  <a:cubicBezTo>
                    <a:pt x="58" y="10"/>
                    <a:pt x="55" y="13"/>
                    <a:pt x="51" y="16"/>
                  </a:cubicBezTo>
                  <a:cubicBezTo>
                    <a:pt x="45" y="22"/>
                    <a:pt x="39" y="29"/>
                    <a:pt x="34" y="37"/>
                  </a:cubicBezTo>
                  <a:cubicBezTo>
                    <a:pt x="33" y="38"/>
                    <a:pt x="32" y="40"/>
                    <a:pt x="31" y="42"/>
                  </a:cubicBezTo>
                  <a:cubicBezTo>
                    <a:pt x="31" y="43"/>
                    <a:pt x="30" y="45"/>
                    <a:pt x="30" y="46"/>
                  </a:cubicBezTo>
                  <a:cubicBezTo>
                    <a:pt x="29" y="47"/>
                    <a:pt x="29" y="48"/>
                    <a:pt x="28" y="49"/>
                  </a:cubicBezTo>
                  <a:cubicBezTo>
                    <a:pt x="28" y="49"/>
                    <a:pt x="28" y="49"/>
                    <a:pt x="28" y="49"/>
                  </a:cubicBezTo>
                  <a:cubicBezTo>
                    <a:pt x="28" y="49"/>
                    <a:pt x="28" y="49"/>
                    <a:pt x="29" y="49"/>
                  </a:cubicBezTo>
                  <a:cubicBezTo>
                    <a:pt x="30" y="48"/>
                    <a:pt x="31" y="47"/>
                    <a:pt x="32" y="47"/>
                  </a:cubicBezTo>
                  <a:cubicBezTo>
                    <a:pt x="33" y="46"/>
                    <a:pt x="34" y="45"/>
                    <a:pt x="35" y="45"/>
                  </a:cubicBezTo>
                  <a:cubicBezTo>
                    <a:pt x="40" y="43"/>
                    <a:pt x="44" y="41"/>
                    <a:pt x="49" y="39"/>
                  </a:cubicBezTo>
                  <a:cubicBezTo>
                    <a:pt x="50" y="38"/>
                    <a:pt x="51" y="37"/>
                    <a:pt x="52" y="36"/>
                  </a:cubicBezTo>
                  <a:cubicBezTo>
                    <a:pt x="53" y="36"/>
                    <a:pt x="53" y="35"/>
                    <a:pt x="54" y="34"/>
                  </a:cubicBezTo>
                  <a:cubicBezTo>
                    <a:pt x="56" y="32"/>
                    <a:pt x="58" y="30"/>
                    <a:pt x="59" y="28"/>
                  </a:cubicBezTo>
                  <a:cubicBezTo>
                    <a:pt x="61" y="27"/>
                    <a:pt x="63" y="25"/>
                    <a:pt x="64" y="23"/>
                  </a:cubicBezTo>
                  <a:cubicBezTo>
                    <a:pt x="65" y="21"/>
                    <a:pt x="67" y="18"/>
                    <a:pt x="68" y="16"/>
                  </a:cubicBezTo>
                  <a:cubicBezTo>
                    <a:pt x="67" y="18"/>
                    <a:pt x="66" y="21"/>
                    <a:pt x="64" y="23"/>
                  </a:cubicBezTo>
                  <a:cubicBezTo>
                    <a:pt x="63" y="25"/>
                    <a:pt x="62" y="27"/>
                    <a:pt x="60" y="29"/>
                  </a:cubicBezTo>
                  <a:cubicBezTo>
                    <a:pt x="58" y="31"/>
                    <a:pt x="57" y="33"/>
                    <a:pt x="55" y="35"/>
                  </a:cubicBezTo>
                  <a:cubicBezTo>
                    <a:pt x="54" y="36"/>
                    <a:pt x="53" y="36"/>
                    <a:pt x="52" y="37"/>
                  </a:cubicBezTo>
                  <a:cubicBezTo>
                    <a:pt x="51" y="38"/>
                    <a:pt x="50" y="39"/>
                    <a:pt x="49" y="40"/>
                  </a:cubicBezTo>
                  <a:cubicBezTo>
                    <a:pt x="45" y="42"/>
                    <a:pt x="40" y="44"/>
                    <a:pt x="36" y="46"/>
                  </a:cubicBezTo>
                  <a:cubicBezTo>
                    <a:pt x="34" y="47"/>
                    <a:pt x="31" y="49"/>
                    <a:pt x="29" y="50"/>
                  </a:cubicBezTo>
                  <a:cubicBezTo>
                    <a:pt x="29" y="51"/>
                    <a:pt x="28" y="52"/>
                    <a:pt x="27" y="52"/>
                  </a:cubicBezTo>
                  <a:cubicBezTo>
                    <a:pt x="26" y="53"/>
                    <a:pt x="26" y="53"/>
                    <a:pt x="26" y="54"/>
                  </a:cubicBezTo>
                  <a:cubicBezTo>
                    <a:pt x="24" y="56"/>
                    <a:pt x="23" y="58"/>
                    <a:pt x="21" y="61"/>
                  </a:cubicBezTo>
                  <a:cubicBezTo>
                    <a:pt x="20" y="62"/>
                    <a:pt x="18" y="64"/>
                    <a:pt x="17" y="66"/>
                  </a:cubicBezTo>
                  <a:cubicBezTo>
                    <a:pt x="17" y="66"/>
                    <a:pt x="18" y="65"/>
                    <a:pt x="18" y="65"/>
                  </a:cubicBezTo>
                  <a:cubicBezTo>
                    <a:pt x="19" y="65"/>
                    <a:pt x="20" y="65"/>
                    <a:pt x="21" y="65"/>
                  </a:cubicBezTo>
                  <a:cubicBezTo>
                    <a:pt x="22" y="66"/>
                    <a:pt x="23" y="66"/>
                    <a:pt x="24" y="66"/>
                  </a:cubicBezTo>
                  <a:cubicBezTo>
                    <a:pt x="26" y="66"/>
                    <a:pt x="28" y="65"/>
                    <a:pt x="30" y="65"/>
                  </a:cubicBezTo>
                  <a:cubicBezTo>
                    <a:pt x="32" y="65"/>
                    <a:pt x="34" y="64"/>
                    <a:pt x="36" y="64"/>
                  </a:cubicBezTo>
                  <a:cubicBezTo>
                    <a:pt x="40" y="62"/>
                    <a:pt x="44" y="61"/>
                    <a:pt x="47" y="59"/>
                  </a:cubicBezTo>
                  <a:cubicBezTo>
                    <a:pt x="49" y="58"/>
                    <a:pt x="51" y="57"/>
                    <a:pt x="52" y="56"/>
                  </a:cubicBezTo>
                  <a:cubicBezTo>
                    <a:pt x="54" y="54"/>
                    <a:pt x="56" y="53"/>
                    <a:pt x="57" y="52"/>
                  </a:cubicBezTo>
                  <a:cubicBezTo>
                    <a:pt x="56" y="53"/>
                    <a:pt x="54" y="55"/>
                    <a:pt x="53" y="56"/>
                  </a:cubicBezTo>
                  <a:cubicBezTo>
                    <a:pt x="51" y="57"/>
                    <a:pt x="49" y="58"/>
                    <a:pt x="48" y="59"/>
                  </a:cubicBezTo>
                  <a:cubicBezTo>
                    <a:pt x="44" y="62"/>
                    <a:pt x="40" y="63"/>
                    <a:pt x="36" y="65"/>
                  </a:cubicBezTo>
                  <a:cubicBezTo>
                    <a:pt x="35" y="65"/>
                    <a:pt x="33" y="66"/>
                    <a:pt x="30" y="66"/>
                  </a:cubicBezTo>
                  <a:cubicBezTo>
                    <a:pt x="28" y="67"/>
                    <a:pt x="26" y="67"/>
                    <a:pt x="24" y="67"/>
                  </a:cubicBezTo>
                  <a:cubicBezTo>
                    <a:pt x="24" y="67"/>
                    <a:pt x="23" y="67"/>
                    <a:pt x="23" y="67"/>
                  </a:cubicBezTo>
                  <a:cubicBezTo>
                    <a:pt x="22" y="67"/>
                    <a:pt x="22" y="67"/>
                    <a:pt x="21" y="67"/>
                  </a:cubicBezTo>
                  <a:cubicBezTo>
                    <a:pt x="20" y="67"/>
                    <a:pt x="19" y="67"/>
                    <a:pt x="18" y="67"/>
                  </a:cubicBezTo>
                  <a:cubicBezTo>
                    <a:pt x="17" y="67"/>
                    <a:pt x="16" y="67"/>
                    <a:pt x="15" y="68"/>
                  </a:cubicBezTo>
                  <a:cubicBezTo>
                    <a:pt x="14" y="69"/>
                    <a:pt x="13" y="70"/>
                    <a:pt x="12" y="71"/>
                  </a:cubicBezTo>
                  <a:cubicBezTo>
                    <a:pt x="11" y="72"/>
                    <a:pt x="9" y="73"/>
                    <a:pt x="8" y="73"/>
                  </a:cubicBezTo>
                  <a:cubicBezTo>
                    <a:pt x="8" y="74"/>
                    <a:pt x="7" y="74"/>
                    <a:pt x="7" y="74"/>
                  </a:cubicBezTo>
                  <a:cubicBezTo>
                    <a:pt x="7" y="74"/>
                    <a:pt x="7" y="74"/>
                    <a:pt x="7" y="74"/>
                  </a:cubicBezTo>
                  <a:cubicBezTo>
                    <a:pt x="7" y="74"/>
                    <a:pt x="6" y="74"/>
                    <a:pt x="6" y="75"/>
                  </a:cubicBezTo>
                  <a:cubicBezTo>
                    <a:pt x="4" y="76"/>
                    <a:pt x="2" y="77"/>
                    <a:pt x="0" y="78"/>
                  </a:cubicBezTo>
                  <a:cubicBezTo>
                    <a:pt x="1" y="77"/>
                    <a:pt x="2" y="77"/>
                    <a:pt x="3" y="76"/>
                  </a:cubicBezTo>
                  <a:cubicBezTo>
                    <a:pt x="4" y="75"/>
                    <a:pt x="4" y="74"/>
                    <a:pt x="5" y="74"/>
                  </a:cubicBezTo>
                  <a:cubicBezTo>
                    <a:pt x="7" y="73"/>
                    <a:pt x="8" y="71"/>
                    <a:pt x="9" y="70"/>
                  </a:cubicBezTo>
                  <a:cubicBezTo>
                    <a:pt x="9" y="70"/>
                    <a:pt x="9" y="70"/>
                    <a:pt x="9" y="70"/>
                  </a:cubicBezTo>
                  <a:cubicBezTo>
                    <a:pt x="10" y="69"/>
                    <a:pt x="10" y="69"/>
                    <a:pt x="10" y="68"/>
                  </a:cubicBezTo>
                  <a:cubicBezTo>
                    <a:pt x="10" y="68"/>
                    <a:pt x="11" y="68"/>
                    <a:pt x="11" y="67"/>
                  </a:cubicBezTo>
                  <a:cubicBezTo>
                    <a:pt x="11" y="67"/>
                    <a:pt x="11" y="66"/>
                    <a:pt x="11" y="66"/>
                  </a:cubicBezTo>
                  <a:cubicBezTo>
                    <a:pt x="12" y="65"/>
                    <a:pt x="12" y="64"/>
                    <a:pt x="13" y="63"/>
                  </a:cubicBezTo>
                  <a:cubicBezTo>
                    <a:pt x="14" y="59"/>
                    <a:pt x="15" y="55"/>
                    <a:pt x="15" y="51"/>
                  </a:cubicBezTo>
                  <a:cubicBezTo>
                    <a:pt x="15" y="50"/>
                    <a:pt x="15" y="49"/>
                    <a:pt x="15" y="48"/>
                  </a:cubicBezTo>
                  <a:cubicBezTo>
                    <a:pt x="15" y="47"/>
                    <a:pt x="15" y="46"/>
                    <a:pt x="15" y="45"/>
                  </a:cubicBezTo>
                  <a:cubicBezTo>
                    <a:pt x="15" y="43"/>
                    <a:pt x="14" y="41"/>
                    <a:pt x="14" y="39"/>
                  </a:cubicBezTo>
                  <a:cubicBezTo>
                    <a:pt x="12" y="35"/>
                    <a:pt x="10" y="32"/>
                    <a:pt x="8" y="28"/>
                  </a:cubicBezTo>
                  <a:cubicBezTo>
                    <a:pt x="9" y="30"/>
                    <a:pt x="10" y="32"/>
                    <a:pt x="11" y="33"/>
                  </a:cubicBezTo>
                  <a:cubicBezTo>
                    <a:pt x="12" y="35"/>
                    <a:pt x="13" y="37"/>
                    <a:pt x="14" y="39"/>
                  </a:cubicBezTo>
                  <a:cubicBezTo>
                    <a:pt x="15" y="41"/>
                    <a:pt x="16" y="43"/>
                    <a:pt x="16" y="45"/>
                  </a:cubicBezTo>
                  <a:cubicBezTo>
                    <a:pt x="16" y="46"/>
                    <a:pt x="16" y="47"/>
                    <a:pt x="16" y="48"/>
                  </a:cubicBezTo>
                  <a:cubicBezTo>
                    <a:pt x="16" y="49"/>
                    <a:pt x="16" y="50"/>
                    <a:pt x="16" y="51"/>
                  </a:cubicBezTo>
                  <a:cubicBezTo>
                    <a:pt x="16" y="53"/>
                    <a:pt x="16" y="55"/>
                    <a:pt x="15" y="57"/>
                  </a:cubicBezTo>
                  <a:cubicBezTo>
                    <a:pt x="15" y="59"/>
                    <a:pt x="15" y="61"/>
                    <a:pt x="14" y="63"/>
                  </a:cubicBezTo>
                  <a:cubicBezTo>
                    <a:pt x="14" y="64"/>
                    <a:pt x="13" y="65"/>
                    <a:pt x="13" y="66"/>
                  </a:cubicBezTo>
                  <a:cubicBezTo>
                    <a:pt x="13" y="66"/>
                    <a:pt x="13" y="67"/>
                    <a:pt x="13" y="67"/>
                  </a:cubicBezTo>
                  <a:cubicBezTo>
                    <a:pt x="15" y="64"/>
                    <a:pt x="17" y="62"/>
                    <a:pt x="19" y="59"/>
                  </a:cubicBezTo>
                  <a:cubicBezTo>
                    <a:pt x="20" y="59"/>
                    <a:pt x="20" y="58"/>
                    <a:pt x="21" y="57"/>
                  </a:cubicBezTo>
                  <a:cubicBezTo>
                    <a:pt x="21" y="57"/>
                    <a:pt x="21" y="56"/>
                    <a:pt x="21" y="55"/>
                  </a:cubicBezTo>
                  <a:cubicBezTo>
                    <a:pt x="22" y="53"/>
                    <a:pt x="22" y="51"/>
                    <a:pt x="22" y="49"/>
                  </a:cubicBezTo>
                  <a:cubicBezTo>
                    <a:pt x="22" y="48"/>
                    <a:pt x="22" y="48"/>
                    <a:pt x="22" y="48"/>
                  </a:cubicBezTo>
                  <a:cubicBezTo>
                    <a:pt x="22" y="48"/>
                    <a:pt x="22" y="48"/>
                    <a:pt x="22" y="47"/>
                  </a:cubicBezTo>
                  <a:cubicBezTo>
                    <a:pt x="22" y="46"/>
                    <a:pt x="22" y="46"/>
                    <a:pt x="22" y="46"/>
                  </a:cubicBezTo>
                  <a:cubicBezTo>
                    <a:pt x="22" y="44"/>
                    <a:pt x="22" y="43"/>
                    <a:pt x="22" y="42"/>
                  </a:cubicBezTo>
                  <a:cubicBezTo>
                    <a:pt x="22" y="40"/>
                    <a:pt x="22" y="38"/>
                    <a:pt x="22" y="35"/>
                  </a:cubicBezTo>
                  <a:cubicBezTo>
                    <a:pt x="22" y="31"/>
                    <a:pt x="22" y="26"/>
                    <a:pt x="23" y="22"/>
                  </a:cubicBezTo>
                  <a:cubicBezTo>
                    <a:pt x="23" y="19"/>
                    <a:pt x="24" y="17"/>
                    <a:pt x="25" y="15"/>
                  </a:cubicBezTo>
                  <a:cubicBezTo>
                    <a:pt x="26" y="13"/>
                    <a:pt x="27" y="11"/>
                    <a:pt x="29" y="9"/>
                  </a:cubicBezTo>
                  <a:cubicBezTo>
                    <a:pt x="28" y="11"/>
                    <a:pt x="27" y="13"/>
                    <a:pt x="26" y="1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2452"/>
            <p:cNvSpPr>
              <a:spLocks/>
            </p:cNvSpPr>
            <p:nvPr/>
          </p:nvSpPr>
          <p:spPr bwMode="auto">
            <a:xfrm>
              <a:off x="10296516" y="2365386"/>
              <a:ext cx="214314" cy="79376"/>
            </a:xfrm>
            <a:custGeom>
              <a:avLst/>
              <a:gdLst>
                <a:gd name="T0" fmla="*/ 0 w 57"/>
                <a:gd name="T1" fmla="*/ 18 h 21"/>
                <a:gd name="T2" fmla="*/ 31 w 57"/>
                <a:gd name="T3" fmla="*/ 14 h 21"/>
                <a:gd name="T4" fmla="*/ 45 w 57"/>
                <a:gd name="T5" fmla="*/ 7 h 21"/>
                <a:gd name="T6" fmla="*/ 57 w 57"/>
                <a:gd name="T7" fmla="*/ 0 h 21"/>
                <a:gd name="T8" fmla="*/ 46 w 57"/>
                <a:gd name="T9" fmla="*/ 17 h 21"/>
                <a:gd name="T10" fmla="*/ 25 w 57"/>
                <a:gd name="T11" fmla="*/ 21 h 21"/>
                <a:gd name="T12" fmla="*/ 0 w 57"/>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57" h="21">
                  <a:moveTo>
                    <a:pt x="0" y="18"/>
                  </a:moveTo>
                  <a:cubicBezTo>
                    <a:pt x="10" y="17"/>
                    <a:pt x="21" y="18"/>
                    <a:pt x="31" y="14"/>
                  </a:cubicBezTo>
                  <a:cubicBezTo>
                    <a:pt x="36" y="13"/>
                    <a:pt x="41" y="10"/>
                    <a:pt x="45" y="7"/>
                  </a:cubicBezTo>
                  <a:cubicBezTo>
                    <a:pt x="49" y="4"/>
                    <a:pt x="53" y="1"/>
                    <a:pt x="57" y="0"/>
                  </a:cubicBezTo>
                  <a:cubicBezTo>
                    <a:pt x="54" y="6"/>
                    <a:pt x="50" y="12"/>
                    <a:pt x="46" y="17"/>
                  </a:cubicBezTo>
                  <a:cubicBezTo>
                    <a:pt x="39" y="20"/>
                    <a:pt x="30" y="21"/>
                    <a:pt x="25" y="21"/>
                  </a:cubicBezTo>
                  <a:cubicBezTo>
                    <a:pt x="17" y="21"/>
                    <a:pt x="9" y="19"/>
                    <a:pt x="0"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2455"/>
            <p:cNvSpPr>
              <a:spLocks/>
            </p:cNvSpPr>
            <p:nvPr/>
          </p:nvSpPr>
          <p:spPr bwMode="auto">
            <a:xfrm>
              <a:off x="10247303" y="2249497"/>
              <a:ext cx="187326" cy="187326"/>
            </a:xfrm>
            <a:custGeom>
              <a:avLst/>
              <a:gdLst>
                <a:gd name="T0" fmla="*/ 17 w 50"/>
                <a:gd name="T1" fmla="*/ 25 h 50"/>
                <a:gd name="T2" fmla="*/ 9 w 50"/>
                <a:gd name="T3" fmla="*/ 42 h 50"/>
                <a:gd name="T4" fmla="*/ 0 w 50"/>
                <a:gd name="T5" fmla="*/ 50 h 50"/>
                <a:gd name="T6" fmla="*/ 8 w 50"/>
                <a:gd name="T7" fmla="*/ 33 h 50"/>
                <a:gd name="T8" fmla="*/ 13 w 50"/>
                <a:gd name="T9" fmla="*/ 13 h 50"/>
                <a:gd name="T10" fmla="*/ 27 w 50"/>
                <a:gd name="T11" fmla="*/ 1 h 50"/>
                <a:gd name="T12" fmla="*/ 30 w 50"/>
                <a:gd name="T13" fmla="*/ 0 h 50"/>
                <a:gd name="T14" fmla="*/ 50 w 50"/>
                <a:gd name="T15" fmla="*/ 8 h 50"/>
                <a:gd name="T16" fmla="*/ 40 w 50"/>
                <a:gd name="T17" fmla="*/ 8 h 50"/>
                <a:gd name="T18" fmla="*/ 17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17" y="25"/>
                  </a:moveTo>
                  <a:cubicBezTo>
                    <a:pt x="15" y="29"/>
                    <a:pt x="12" y="38"/>
                    <a:pt x="9" y="42"/>
                  </a:cubicBezTo>
                  <a:cubicBezTo>
                    <a:pt x="7" y="45"/>
                    <a:pt x="0" y="50"/>
                    <a:pt x="0" y="50"/>
                  </a:cubicBezTo>
                  <a:cubicBezTo>
                    <a:pt x="4" y="45"/>
                    <a:pt x="6" y="39"/>
                    <a:pt x="8" y="33"/>
                  </a:cubicBezTo>
                  <a:cubicBezTo>
                    <a:pt x="10" y="26"/>
                    <a:pt x="11" y="20"/>
                    <a:pt x="13" y="13"/>
                  </a:cubicBezTo>
                  <a:cubicBezTo>
                    <a:pt x="15" y="7"/>
                    <a:pt x="21" y="3"/>
                    <a:pt x="27" y="1"/>
                  </a:cubicBezTo>
                  <a:cubicBezTo>
                    <a:pt x="28" y="1"/>
                    <a:pt x="29" y="0"/>
                    <a:pt x="30" y="0"/>
                  </a:cubicBezTo>
                  <a:cubicBezTo>
                    <a:pt x="37" y="2"/>
                    <a:pt x="44" y="5"/>
                    <a:pt x="50" y="8"/>
                  </a:cubicBezTo>
                  <a:cubicBezTo>
                    <a:pt x="47" y="8"/>
                    <a:pt x="44" y="7"/>
                    <a:pt x="40" y="8"/>
                  </a:cubicBezTo>
                  <a:cubicBezTo>
                    <a:pt x="27" y="11"/>
                    <a:pt x="20" y="19"/>
                    <a:pt x="17"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2456"/>
            <p:cNvSpPr>
              <a:spLocks/>
            </p:cNvSpPr>
            <p:nvPr/>
          </p:nvSpPr>
          <p:spPr bwMode="auto">
            <a:xfrm>
              <a:off x="10153640" y="2293948"/>
              <a:ext cx="368302" cy="203201"/>
            </a:xfrm>
            <a:custGeom>
              <a:avLst/>
              <a:gdLst>
                <a:gd name="T0" fmla="*/ 45 w 98"/>
                <a:gd name="T1" fmla="*/ 10 h 54"/>
                <a:gd name="T2" fmla="*/ 36 w 98"/>
                <a:gd name="T3" fmla="*/ 28 h 54"/>
                <a:gd name="T4" fmla="*/ 34 w 98"/>
                <a:gd name="T5" fmla="*/ 33 h 54"/>
                <a:gd name="T6" fmla="*/ 33 w 98"/>
                <a:gd name="T7" fmla="*/ 34 h 54"/>
                <a:gd name="T8" fmla="*/ 36 w 98"/>
                <a:gd name="T9" fmla="*/ 34 h 54"/>
                <a:gd name="T10" fmla="*/ 41 w 98"/>
                <a:gd name="T11" fmla="*/ 29 h 54"/>
                <a:gd name="T12" fmla="*/ 51 w 98"/>
                <a:gd name="T13" fmla="*/ 22 h 54"/>
                <a:gd name="T14" fmla="*/ 58 w 98"/>
                <a:gd name="T15" fmla="*/ 15 h 54"/>
                <a:gd name="T16" fmla="*/ 68 w 98"/>
                <a:gd name="T17" fmla="*/ 8 h 54"/>
                <a:gd name="T18" fmla="*/ 76 w 98"/>
                <a:gd name="T19" fmla="*/ 7 h 54"/>
                <a:gd name="T20" fmla="*/ 62 w 98"/>
                <a:gd name="T21" fmla="*/ 13 h 54"/>
                <a:gd name="T22" fmla="*/ 56 w 98"/>
                <a:gd name="T23" fmla="*/ 18 h 54"/>
                <a:gd name="T24" fmla="*/ 71 w 98"/>
                <a:gd name="T25" fmla="*/ 13 h 54"/>
                <a:gd name="T26" fmla="*/ 91 w 98"/>
                <a:gd name="T27" fmla="*/ 10 h 54"/>
                <a:gd name="T28" fmla="*/ 95 w 98"/>
                <a:gd name="T29" fmla="*/ 11 h 54"/>
                <a:gd name="T30" fmla="*/ 85 w 98"/>
                <a:gd name="T31" fmla="*/ 12 h 54"/>
                <a:gd name="T32" fmla="*/ 48 w 98"/>
                <a:gd name="T33" fmla="*/ 27 h 54"/>
                <a:gd name="T34" fmla="*/ 40 w 98"/>
                <a:gd name="T35" fmla="*/ 33 h 54"/>
                <a:gd name="T36" fmla="*/ 37 w 98"/>
                <a:gd name="T37" fmla="*/ 36 h 54"/>
                <a:gd name="T38" fmla="*/ 41 w 98"/>
                <a:gd name="T39" fmla="*/ 35 h 54"/>
                <a:gd name="T40" fmla="*/ 60 w 98"/>
                <a:gd name="T41" fmla="*/ 35 h 54"/>
                <a:gd name="T42" fmla="*/ 67 w 98"/>
                <a:gd name="T43" fmla="*/ 33 h 54"/>
                <a:gd name="T44" fmla="*/ 81 w 98"/>
                <a:gd name="T45" fmla="*/ 27 h 54"/>
                <a:gd name="T46" fmla="*/ 81 w 98"/>
                <a:gd name="T47" fmla="*/ 27 h 54"/>
                <a:gd name="T48" fmla="*/ 67 w 98"/>
                <a:gd name="T49" fmla="*/ 34 h 54"/>
                <a:gd name="T50" fmla="*/ 60 w 98"/>
                <a:gd name="T51" fmla="*/ 36 h 54"/>
                <a:gd name="T52" fmla="*/ 38 w 98"/>
                <a:gd name="T53" fmla="*/ 37 h 54"/>
                <a:gd name="T54" fmla="*/ 33 w 98"/>
                <a:gd name="T55" fmla="*/ 39 h 54"/>
                <a:gd name="T56" fmla="*/ 20 w 98"/>
                <a:gd name="T57" fmla="*/ 46 h 54"/>
                <a:gd name="T58" fmla="*/ 24 w 98"/>
                <a:gd name="T59" fmla="*/ 48 h 54"/>
                <a:gd name="T60" fmla="*/ 32 w 98"/>
                <a:gd name="T61" fmla="*/ 51 h 54"/>
                <a:gd name="T62" fmla="*/ 50 w 98"/>
                <a:gd name="T63" fmla="*/ 53 h 54"/>
                <a:gd name="T64" fmla="*/ 63 w 98"/>
                <a:gd name="T65" fmla="*/ 51 h 54"/>
                <a:gd name="T66" fmla="*/ 51 w 98"/>
                <a:gd name="T67" fmla="*/ 53 h 54"/>
                <a:gd name="T68" fmla="*/ 32 w 98"/>
                <a:gd name="T69" fmla="*/ 53 h 54"/>
                <a:gd name="T70" fmla="*/ 25 w 98"/>
                <a:gd name="T71" fmla="*/ 50 h 54"/>
                <a:gd name="T72" fmla="*/ 21 w 98"/>
                <a:gd name="T73" fmla="*/ 48 h 54"/>
                <a:gd name="T74" fmla="*/ 13 w 98"/>
                <a:gd name="T75" fmla="*/ 49 h 54"/>
                <a:gd name="T76" fmla="*/ 8 w 98"/>
                <a:gd name="T77" fmla="*/ 50 h 54"/>
                <a:gd name="T78" fmla="*/ 6 w 98"/>
                <a:gd name="T79" fmla="*/ 50 h 54"/>
                <a:gd name="T80" fmla="*/ 3 w 98"/>
                <a:gd name="T81" fmla="*/ 50 h 54"/>
                <a:gd name="T82" fmla="*/ 11 w 98"/>
                <a:gd name="T83" fmla="*/ 47 h 54"/>
                <a:gd name="T84" fmla="*/ 13 w 98"/>
                <a:gd name="T85" fmla="*/ 46 h 54"/>
                <a:gd name="T86" fmla="*/ 15 w 98"/>
                <a:gd name="T87" fmla="*/ 44 h 54"/>
                <a:gd name="T88" fmla="*/ 24 w 98"/>
                <a:gd name="T89" fmla="*/ 32 h 54"/>
                <a:gd name="T90" fmla="*/ 27 w 98"/>
                <a:gd name="T91" fmla="*/ 27 h 54"/>
                <a:gd name="T92" fmla="*/ 27 w 98"/>
                <a:gd name="T93" fmla="*/ 9 h 54"/>
                <a:gd name="T94" fmla="*/ 29 w 98"/>
                <a:gd name="T95" fmla="*/ 21 h 54"/>
                <a:gd name="T96" fmla="*/ 27 w 98"/>
                <a:gd name="T97" fmla="*/ 30 h 54"/>
                <a:gd name="T98" fmla="*/ 22 w 98"/>
                <a:gd name="T99" fmla="*/ 38 h 54"/>
                <a:gd name="T100" fmla="*/ 16 w 98"/>
                <a:gd name="T101" fmla="*/ 45 h 54"/>
                <a:gd name="T102" fmla="*/ 25 w 98"/>
                <a:gd name="T103" fmla="*/ 41 h 54"/>
                <a:gd name="T104" fmla="*/ 28 w 98"/>
                <a:gd name="T105" fmla="*/ 39 h 54"/>
                <a:gd name="T106" fmla="*/ 32 w 98"/>
                <a:gd name="T107" fmla="*/ 33 h 54"/>
                <a:gd name="T108" fmla="*/ 33 w 98"/>
                <a:gd name="T109" fmla="*/ 30 h 54"/>
                <a:gd name="T110" fmla="*/ 37 w 98"/>
                <a:gd name="T111" fmla="*/ 21 h 54"/>
                <a:gd name="T112" fmla="*/ 48 w 98"/>
                <a:gd name="T113" fmla="*/ 4 h 54"/>
                <a:gd name="T114" fmla="*/ 49 w 98"/>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54">
                  <a:moveTo>
                    <a:pt x="49" y="5"/>
                  </a:moveTo>
                  <a:cubicBezTo>
                    <a:pt x="48" y="6"/>
                    <a:pt x="46" y="8"/>
                    <a:pt x="45" y="10"/>
                  </a:cubicBezTo>
                  <a:cubicBezTo>
                    <a:pt x="42" y="14"/>
                    <a:pt x="41" y="18"/>
                    <a:pt x="39" y="22"/>
                  </a:cubicBezTo>
                  <a:cubicBezTo>
                    <a:pt x="38" y="24"/>
                    <a:pt x="37" y="26"/>
                    <a:pt x="36" y="28"/>
                  </a:cubicBezTo>
                  <a:cubicBezTo>
                    <a:pt x="36" y="29"/>
                    <a:pt x="35" y="30"/>
                    <a:pt x="35" y="31"/>
                  </a:cubicBezTo>
                  <a:cubicBezTo>
                    <a:pt x="34" y="33"/>
                    <a:pt x="34" y="33"/>
                    <a:pt x="34" y="33"/>
                  </a:cubicBezTo>
                  <a:cubicBezTo>
                    <a:pt x="34" y="33"/>
                    <a:pt x="34" y="33"/>
                    <a:pt x="34" y="33"/>
                  </a:cubicBezTo>
                  <a:cubicBezTo>
                    <a:pt x="33" y="34"/>
                    <a:pt x="33" y="34"/>
                    <a:pt x="33" y="34"/>
                  </a:cubicBezTo>
                  <a:cubicBezTo>
                    <a:pt x="33" y="35"/>
                    <a:pt x="32" y="36"/>
                    <a:pt x="31" y="37"/>
                  </a:cubicBezTo>
                  <a:cubicBezTo>
                    <a:pt x="33" y="36"/>
                    <a:pt x="34" y="35"/>
                    <a:pt x="36" y="34"/>
                  </a:cubicBezTo>
                  <a:cubicBezTo>
                    <a:pt x="37" y="33"/>
                    <a:pt x="37" y="32"/>
                    <a:pt x="38" y="32"/>
                  </a:cubicBezTo>
                  <a:cubicBezTo>
                    <a:pt x="39" y="31"/>
                    <a:pt x="40" y="30"/>
                    <a:pt x="41" y="29"/>
                  </a:cubicBezTo>
                  <a:cubicBezTo>
                    <a:pt x="43" y="28"/>
                    <a:pt x="44" y="26"/>
                    <a:pt x="46" y="25"/>
                  </a:cubicBezTo>
                  <a:cubicBezTo>
                    <a:pt x="48" y="24"/>
                    <a:pt x="49" y="23"/>
                    <a:pt x="51" y="22"/>
                  </a:cubicBezTo>
                  <a:cubicBezTo>
                    <a:pt x="52" y="20"/>
                    <a:pt x="54" y="19"/>
                    <a:pt x="55" y="17"/>
                  </a:cubicBezTo>
                  <a:cubicBezTo>
                    <a:pt x="56" y="16"/>
                    <a:pt x="57" y="16"/>
                    <a:pt x="58" y="15"/>
                  </a:cubicBezTo>
                  <a:cubicBezTo>
                    <a:pt x="59" y="14"/>
                    <a:pt x="60" y="13"/>
                    <a:pt x="62" y="12"/>
                  </a:cubicBezTo>
                  <a:cubicBezTo>
                    <a:pt x="64" y="11"/>
                    <a:pt x="66" y="9"/>
                    <a:pt x="68" y="8"/>
                  </a:cubicBezTo>
                  <a:cubicBezTo>
                    <a:pt x="69" y="7"/>
                    <a:pt x="71" y="7"/>
                    <a:pt x="72" y="7"/>
                  </a:cubicBezTo>
                  <a:cubicBezTo>
                    <a:pt x="73" y="6"/>
                    <a:pt x="74" y="6"/>
                    <a:pt x="76" y="7"/>
                  </a:cubicBezTo>
                  <a:cubicBezTo>
                    <a:pt x="73" y="6"/>
                    <a:pt x="71" y="7"/>
                    <a:pt x="68" y="9"/>
                  </a:cubicBezTo>
                  <a:cubicBezTo>
                    <a:pt x="66" y="10"/>
                    <a:pt x="64" y="12"/>
                    <a:pt x="62" y="13"/>
                  </a:cubicBezTo>
                  <a:cubicBezTo>
                    <a:pt x="61" y="14"/>
                    <a:pt x="60" y="15"/>
                    <a:pt x="59" y="16"/>
                  </a:cubicBezTo>
                  <a:cubicBezTo>
                    <a:pt x="58" y="17"/>
                    <a:pt x="57" y="17"/>
                    <a:pt x="56" y="18"/>
                  </a:cubicBezTo>
                  <a:cubicBezTo>
                    <a:pt x="56" y="19"/>
                    <a:pt x="56" y="19"/>
                    <a:pt x="55" y="20"/>
                  </a:cubicBezTo>
                  <a:cubicBezTo>
                    <a:pt x="60" y="17"/>
                    <a:pt x="66" y="15"/>
                    <a:pt x="71" y="13"/>
                  </a:cubicBezTo>
                  <a:cubicBezTo>
                    <a:pt x="76" y="12"/>
                    <a:pt x="80" y="11"/>
                    <a:pt x="85" y="10"/>
                  </a:cubicBezTo>
                  <a:cubicBezTo>
                    <a:pt x="87" y="10"/>
                    <a:pt x="89" y="10"/>
                    <a:pt x="91" y="10"/>
                  </a:cubicBezTo>
                  <a:cubicBezTo>
                    <a:pt x="94" y="10"/>
                    <a:pt x="96" y="10"/>
                    <a:pt x="98" y="10"/>
                  </a:cubicBezTo>
                  <a:cubicBezTo>
                    <a:pt x="97" y="10"/>
                    <a:pt x="96" y="10"/>
                    <a:pt x="95" y="11"/>
                  </a:cubicBezTo>
                  <a:cubicBezTo>
                    <a:pt x="94" y="11"/>
                    <a:pt x="93" y="11"/>
                    <a:pt x="92" y="11"/>
                  </a:cubicBezTo>
                  <a:cubicBezTo>
                    <a:pt x="89" y="11"/>
                    <a:pt x="87" y="12"/>
                    <a:pt x="85" y="12"/>
                  </a:cubicBezTo>
                  <a:cubicBezTo>
                    <a:pt x="81" y="13"/>
                    <a:pt x="76" y="14"/>
                    <a:pt x="72" y="15"/>
                  </a:cubicBezTo>
                  <a:cubicBezTo>
                    <a:pt x="63" y="18"/>
                    <a:pt x="55" y="22"/>
                    <a:pt x="48" y="27"/>
                  </a:cubicBezTo>
                  <a:cubicBezTo>
                    <a:pt x="46" y="28"/>
                    <a:pt x="44" y="30"/>
                    <a:pt x="42" y="31"/>
                  </a:cubicBezTo>
                  <a:cubicBezTo>
                    <a:pt x="42" y="32"/>
                    <a:pt x="41" y="33"/>
                    <a:pt x="40" y="33"/>
                  </a:cubicBezTo>
                  <a:cubicBezTo>
                    <a:pt x="39" y="34"/>
                    <a:pt x="38" y="35"/>
                    <a:pt x="37" y="36"/>
                  </a:cubicBezTo>
                  <a:cubicBezTo>
                    <a:pt x="37" y="36"/>
                    <a:pt x="37" y="36"/>
                    <a:pt x="37" y="36"/>
                  </a:cubicBezTo>
                  <a:cubicBezTo>
                    <a:pt x="37" y="36"/>
                    <a:pt x="37" y="36"/>
                    <a:pt x="38" y="36"/>
                  </a:cubicBezTo>
                  <a:cubicBezTo>
                    <a:pt x="39" y="35"/>
                    <a:pt x="40" y="35"/>
                    <a:pt x="41" y="35"/>
                  </a:cubicBezTo>
                  <a:cubicBezTo>
                    <a:pt x="43" y="35"/>
                    <a:pt x="44" y="35"/>
                    <a:pt x="45" y="35"/>
                  </a:cubicBezTo>
                  <a:cubicBezTo>
                    <a:pt x="50" y="35"/>
                    <a:pt x="55" y="35"/>
                    <a:pt x="60" y="35"/>
                  </a:cubicBezTo>
                  <a:cubicBezTo>
                    <a:pt x="61" y="35"/>
                    <a:pt x="62" y="35"/>
                    <a:pt x="64" y="34"/>
                  </a:cubicBezTo>
                  <a:cubicBezTo>
                    <a:pt x="65" y="34"/>
                    <a:pt x="66" y="34"/>
                    <a:pt x="67" y="33"/>
                  </a:cubicBezTo>
                  <a:cubicBezTo>
                    <a:pt x="70" y="32"/>
                    <a:pt x="72" y="31"/>
                    <a:pt x="74" y="30"/>
                  </a:cubicBezTo>
                  <a:cubicBezTo>
                    <a:pt x="76" y="29"/>
                    <a:pt x="79" y="28"/>
                    <a:pt x="81" y="27"/>
                  </a:cubicBezTo>
                  <a:cubicBezTo>
                    <a:pt x="83" y="26"/>
                    <a:pt x="85" y="24"/>
                    <a:pt x="87" y="23"/>
                  </a:cubicBezTo>
                  <a:cubicBezTo>
                    <a:pt x="85" y="24"/>
                    <a:pt x="83" y="26"/>
                    <a:pt x="81" y="27"/>
                  </a:cubicBezTo>
                  <a:cubicBezTo>
                    <a:pt x="79" y="29"/>
                    <a:pt x="77" y="30"/>
                    <a:pt x="74" y="31"/>
                  </a:cubicBezTo>
                  <a:cubicBezTo>
                    <a:pt x="72" y="32"/>
                    <a:pt x="70" y="33"/>
                    <a:pt x="67" y="34"/>
                  </a:cubicBezTo>
                  <a:cubicBezTo>
                    <a:pt x="66" y="34"/>
                    <a:pt x="65" y="35"/>
                    <a:pt x="64" y="35"/>
                  </a:cubicBezTo>
                  <a:cubicBezTo>
                    <a:pt x="63" y="36"/>
                    <a:pt x="61" y="36"/>
                    <a:pt x="60" y="36"/>
                  </a:cubicBezTo>
                  <a:cubicBezTo>
                    <a:pt x="55" y="37"/>
                    <a:pt x="50" y="36"/>
                    <a:pt x="45" y="36"/>
                  </a:cubicBezTo>
                  <a:cubicBezTo>
                    <a:pt x="43" y="36"/>
                    <a:pt x="40" y="37"/>
                    <a:pt x="38" y="37"/>
                  </a:cubicBezTo>
                  <a:cubicBezTo>
                    <a:pt x="37" y="38"/>
                    <a:pt x="36" y="38"/>
                    <a:pt x="34" y="38"/>
                  </a:cubicBezTo>
                  <a:cubicBezTo>
                    <a:pt x="34" y="39"/>
                    <a:pt x="33" y="39"/>
                    <a:pt x="33" y="39"/>
                  </a:cubicBezTo>
                  <a:cubicBezTo>
                    <a:pt x="31" y="41"/>
                    <a:pt x="28" y="42"/>
                    <a:pt x="26" y="43"/>
                  </a:cubicBezTo>
                  <a:cubicBezTo>
                    <a:pt x="24" y="44"/>
                    <a:pt x="22" y="45"/>
                    <a:pt x="20" y="46"/>
                  </a:cubicBezTo>
                  <a:cubicBezTo>
                    <a:pt x="20" y="46"/>
                    <a:pt x="21" y="46"/>
                    <a:pt x="21" y="47"/>
                  </a:cubicBezTo>
                  <a:cubicBezTo>
                    <a:pt x="22" y="47"/>
                    <a:pt x="23" y="47"/>
                    <a:pt x="24" y="48"/>
                  </a:cubicBezTo>
                  <a:cubicBezTo>
                    <a:pt x="25" y="48"/>
                    <a:pt x="26" y="49"/>
                    <a:pt x="27" y="49"/>
                  </a:cubicBezTo>
                  <a:cubicBezTo>
                    <a:pt x="29" y="50"/>
                    <a:pt x="30" y="51"/>
                    <a:pt x="32" y="51"/>
                  </a:cubicBezTo>
                  <a:cubicBezTo>
                    <a:pt x="34" y="52"/>
                    <a:pt x="36" y="52"/>
                    <a:pt x="38" y="52"/>
                  </a:cubicBezTo>
                  <a:cubicBezTo>
                    <a:pt x="42" y="53"/>
                    <a:pt x="46" y="53"/>
                    <a:pt x="50" y="53"/>
                  </a:cubicBezTo>
                  <a:cubicBezTo>
                    <a:pt x="52" y="53"/>
                    <a:pt x="55" y="52"/>
                    <a:pt x="57" y="52"/>
                  </a:cubicBezTo>
                  <a:cubicBezTo>
                    <a:pt x="59" y="52"/>
                    <a:pt x="61" y="51"/>
                    <a:pt x="63" y="51"/>
                  </a:cubicBezTo>
                  <a:cubicBezTo>
                    <a:pt x="61" y="51"/>
                    <a:pt x="59" y="52"/>
                    <a:pt x="57" y="52"/>
                  </a:cubicBezTo>
                  <a:cubicBezTo>
                    <a:pt x="55" y="53"/>
                    <a:pt x="53" y="53"/>
                    <a:pt x="51" y="53"/>
                  </a:cubicBezTo>
                  <a:cubicBezTo>
                    <a:pt x="46" y="54"/>
                    <a:pt x="42" y="54"/>
                    <a:pt x="38" y="54"/>
                  </a:cubicBezTo>
                  <a:cubicBezTo>
                    <a:pt x="36" y="53"/>
                    <a:pt x="34" y="53"/>
                    <a:pt x="32" y="53"/>
                  </a:cubicBezTo>
                  <a:cubicBezTo>
                    <a:pt x="30" y="52"/>
                    <a:pt x="28" y="51"/>
                    <a:pt x="26" y="51"/>
                  </a:cubicBezTo>
                  <a:cubicBezTo>
                    <a:pt x="26" y="50"/>
                    <a:pt x="25" y="50"/>
                    <a:pt x="25" y="50"/>
                  </a:cubicBezTo>
                  <a:cubicBezTo>
                    <a:pt x="24" y="50"/>
                    <a:pt x="24" y="50"/>
                    <a:pt x="23" y="49"/>
                  </a:cubicBezTo>
                  <a:cubicBezTo>
                    <a:pt x="22" y="49"/>
                    <a:pt x="21" y="48"/>
                    <a:pt x="21" y="48"/>
                  </a:cubicBezTo>
                  <a:cubicBezTo>
                    <a:pt x="20" y="48"/>
                    <a:pt x="19" y="47"/>
                    <a:pt x="18" y="47"/>
                  </a:cubicBezTo>
                  <a:cubicBezTo>
                    <a:pt x="16" y="48"/>
                    <a:pt x="15" y="48"/>
                    <a:pt x="13" y="49"/>
                  </a:cubicBezTo>
                  <a:cubicBezTo>
                    <a:pt x="12" y="49"/>
                    <a:pt x="10" y="49"/>
                    <a:pt x="9" y="50"/>
                  </a:cubicBezTo>
                  <a:cubicBezTo>
                    <a:pt x="8" y="50"/>
                    <a:pt x="8" y="50"/>
                    <a:pt x="8" y="50"/>
                  </a:cubicBezTo>
                  <a:cubicBezTo>
                    <a:pt x="8" y="50"/>
                    <a:pt x="8" y="50"/>
                    <a:pt x="8" y="50"/>
                  </a:cubicBezTo>
                  <a:cubicBezTo>
                    <a:pt x="7" y="50"/>
                    <a:pt x="7" y="50"/>
                    <a:pt x="6" y="50"/>
                  </a:cubicBezTo>
                  <a:cubicBezTo>
                    <a:pt x="4" y="50"/>
                    <a:pt x="2" y="50"/>
                    <a:pt x="0" y="50"/>
                  </a:cubicBezTo>
                  <a:cubicBezTo>
                    <a:pt x="1" y="50"/>
                    <a:pt x="2" y="50"/>
                    <a:pt x="3" y="50"/>
                  </a:cubicBezTo>
                  <a:cubicBezTo>
                    <a:pt x="4" y="49"/>
                    <a:pt x="5" y="49"/>
                    <a:pt x="6" y="49"/>
                  </a:cubicBezTo>
                  <a:cubicBezTo>
                    <a:pt x="8" y="48"/>
                    <a:pt x="9" y="48"/>
                    <a:pt x="11" y="47"/>
                  </a:cubicBezTo>
                  <a:cubicBezTo>
                    <a:pt x="11" y="47"/>
                    <a:pt x="11" y="47"/>
                    <a:pt x="11" y="47"/>
                  </a:cubicBezTo>
                  <a:cubicBezTo>
                    <a:pt x="12" y="47"/>
                    <a:pt x="12" y="46"/>
                    <a:pt x="13" y="46"/>
                  </a:cubicBezTo>
                  <a:cubicBezTo>
                    <a:pt x="13" y="46"/>
                    <a:pt x="13" y="45"/>
                    <a:pt x="14" y="45"/>
                  </a:cubicBezTo>
                  <a:cubicBezTo>
                    <a:pt x="14" y="45"/>
                    <a:pt x="15" y="44"/>
                    <a:pt x="15" y="44"/>
                  </a:cubicBezTo>
                  <a:cubicBezTo>
                    <a:pt x="16" y="43"/>
                    <a:pt x="16" y="43"/>
                    <a:pt x="17" y="42"/>
                  </a:cubicBezTo>
                  <a:cubicBezTo>
                    <a:pt x="20" y="39"/>
                    <a:pt x="22" y="36"/>
                    <a:pt x="24" y="32"/>
                  </a:cubicBezTo>
                  <a:cubicBezTo>
                    <a:pt x="25" y="31"/>
                    <a:pt x="25" y="30"/>
                    <a:pt x="26" y="30"/>
                  </a:cubicBezTo>
                  <a:cubicBezTo>
                    <a:pt x="26" y="29"/>
                    <a:pt x="27" y="28"/>
                    <a:pt x="27" y="27"/>
                  </a:cubicBezTo>
                  <a:cubicBezTo>
                    <a:pt x="27" y="25"/>
                    <a:pt x="28" y="23"/>
                    <a:pt x="28" y="21"/>
                  </a:cubicBezTo>
                  <a:cubicBezTo>
                    <a:pt x="28" y="17"/>
                    <a:pt x="28" y="13"/>
                    <a:pt x="27" y="9"/>
                  </a:cubicBezTo>
                  <a:cubicBezTo>
                    <a:pt x="28" y="11"/>
                    <a:pt x="28" y="13"/>
                    <a:pt x="28" y="15"/>
                  </a:cubicBezTo>
                  <a:cubicBezTo>
                    <a:pt x="28" y="17"/>
                    <a:pt x="29" y="19"/>
                    <a:pt x="29" y="21"/>
                  </a:cubicBezTo>
                  <a:cubicBezTo>
                    <a:pt x="29" y="23"/>
                    <a:pt x="28" y="25"/>
                    <a:pt x="28" y="27"/>
                  </a:cubicBezTo>
                  <a:cubicBezTo>
                    <a:pt x="27" y="28"/>
                    <a:pt x="27" y="29"/>
                    <a:pt x="27" y="30"/>
                  </a:cubicBezTo>
                  <a:cubicBezTo>
                    <a:pt x="26" y="31"/>
                    <a:pt x="26" y="32"/>
                    <a:pt x="25" y="33"/>
                  </a:cubicBezTo>
                  <a:cubicBezTo>
                    <a:pt x="24" y="35"/>
                    <a:pt x="23" y="36"/>
                    <a:pt x="22" y="38"/>
                  </a:cubicBezTo>
                  <a:cubicBezTo>
                    <a:pt x="21" y="40"/>
                    <a:pt x="20" y="41"/>
                    <a:pt x="18" y="43"/>
                  </a:cubicBezTo>
                  <a:cubicBezTo>
                    <a:pt x="17" y="44"/>
                    <a:pt x="17" y="45"/>
                    <a:pt x="16" y="45"/>
                  </a:cubicBezTo>
                  <a:cubicBezTo>
                    <a:pt x="16" y="45"/>
                    <a:pt x="16" y="45"/>
                    <a:pt x="16" y="45"/>
                  </a:cubicBezTo>
                  <a:cubicBezTo>
                    <a:pt x="19" y="44"/>
                    <a:pt x="22" y="43"/>
                    <a:pt x="25" y="41"/>
                  </a:cubicBezTo>
                  <a:cubicBezTo>
                    <a:pt x="25" y="41"/>
                    <a:pt x="26" y="41"/>
                    <a:pt x="27" y="40"/>
                  </a:cubicBezTo>
                  <a:cubicBezTo>
                    <a:pt x="27" y="40"/>
                    <a:pt x="28" y="39"/>
                    <a:pt x="28" y="39"/>
                  </a:cubicBezTo>
                  <a:cubicBezTo>
                    <a:pt x="30" y="37"/>
                    <a:pt x="31" y="35"/>
                    <a:pt x="32" y="33"/>
                  </a:cubicBezTo>
                  <a:cubicBezTo>
                    <a:pt x="32" y="33"/>
                    <a:pt x="32" y="33"/>
                    <a:pt x="32" y="33"/>
                  </a:cubicBezTo>
                  <a:cubicBezTo>
                    <a:pt x="32" y="32"/>
                    <a:pt x="32" y="32"/>
                    <a:pt x="33" y="32"/>
                  </a:cubicBezTo>
                  <a:cubicBezTo>
                    <a:pt x="33" y="30"/>
                    <a:pt x="33" y="30"/>
                    <a:pt x="33" y="30"/>
                  </a:cubicBezTo>
                  <a:cubicBezTo>
                    <a:pt x="34" y="29"/>
                    <a:pt x="34" y="28"/>
                    <a:pt x="35" y="27"/>
                  </a:cubicBezTo>
                  <a:cubicBezTo>
                    <a:pt x="36" y="25"/>
                    <a:pt x="36" y="23"/>
                    <a:pt x="37" y="21"/>
                  </a:cubicBezTo>
                  <a:cubicBezTo>
                    <a:pt x="39" y="17"/>
                    <a:pt x="41" y="13"/>
                    <a:pt x="44" y="9"/>
                  </a:cubicBezTo>
                  <a:cubicBezTo>
                    <a:pt x="45" y="7"/>
                    <a:pt x="46" y="5"/>
                    <a:pt x="48" y="4"/>
                  </a:cubicBezTo>
                  <a:cubicBezTo>
                    <a:pt x="50" y="2"/>
                    <a:pt x="52" y="1"/>
                    <a:pt x="54" y="0"/>
                  </a:cubicBezTo>
                  <a:cubicBezTo>
                    <a:pt x="52" y="2"/>
                    <a:pt x="51" y="3"/>
                    <a:pt x="49" y="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2457"/>
            <p:cNvSpPr>
              <a:spLocks/>
            </p:cNvSpPr>
            <p:nvPr/>
          </p:nvSpPr>
          <p:spPr bwMode="auto">
            <a:xfrm>
              <a:off x="10142527" y="2470161"/>
              <a:ext cx="288927" cy="177801"/>
            </a:xfrm>
            <a:custGeom>
              <a:avLst/>
              <a:gdLst>
                <a:gd name="T0" fmla="*/ 64 w 77"/>
                <a:gd name="T1" fmla="*/ 23 h 47"/>
                <a:gd name="T2" fmla="*/ 60 w 77"/>
                <a:gd name="T3" fmla="*/ 20 h 47"/>
                <a:gd name="T4" fmla="*/ 45 w 77"/>
                <a:gd name="T5" fmla="*/ 15 h 47"/>
                <a:gd name="T6" fmla="*/ 22 w 77"/>
                <a:gd name="T7" fmla="*/ 11 h 47"/>
                <a:gd name="T8" fmla="*/ 8 w 77"/>
                <a:gd name="T9" fmla="*/ 4 h 47"/>
                <a:gd name="T10" fmla="*/ 0 w 77"/>
                <a:gd name="T11" fmla="*/ 0 h 47"/>
                <a:gd name="T12" fmla="*/ 12 w 77"/>
                <a:gd name="T13" fmla="*/ 10 h 47"/>
                <a:gd name="T14" fmla="*/ 48 w 77"/>
                <a:gd name="T15" fmla="*/ 29 h 47"/>
                <a:gd name="T16" fmla="*/ 64 w 77"/>
                <a:gd name="T17" fmla="*/ 38 h 47"/>
                <a:gd name="T18" fmla="*/ 77 w 77"/>
                <a:gd name="T19" fmla="*/ 47 h 47"/>
                <a:gd name="T20" fmla="*/ 77 w 77"/>
                <a:gd name="T21" fmla="*/ 47 h 47"/>
                <a:gd name="T22" fmla="*/ 64 w 77"/>
                <a:gd name="T23"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47">
                  <a:moveTo>
                    <a:pt x="64" y="23"/>
                  </a:moveTo>
                  <a:cubicBezTo>
                    <a:pt x="63" y="22"/>
                    <a:pt x="62" y="21"/>
                    <a:pt x="60" y="20"/>
                  </a:cubicBezTo>
                  <a:cubicBezTo>
                    <a:pt x="55" y="18"/>
                    <a:pt x="51" y="16"/>
                    <a:pt x="45" y="15"/>
                  </a:cubicBezTo>
                  <a:cubicBezTo>
                    <a:pt x="38" y="12"/>
                    <a:pt x="30" y="12"/>
                    <a:pt x="22" y="11"/>
                  </a:cubicBezTo>
                  <a:cubicBezTo>
                    <a:pt x="17" y="9"/>
                    <a:pt x="13" y="7"/>
                    <a:pt x="8" y="4"/>
                  </a:cubicBezTo>
                  <a:cubicBezTo>
                    <a:pt x="6" y="3"/>
                    <a:pt x="3" y="1"/>
                    <a:pt x="0" y="0"/>
                  </a:cubicBezTo>
                  <a:cubicBezTo>
                    <a:pt x="5" y="3"/>
                    <a:pt x="9" y="8"/>
                    <a:pt x="12" y="10"/>
                  </a:cubicBezTo>
                  <a:cubicBezTo>
                    <a:pt x="22" y="20"/>
                    <a:pt x="36" y="23"/>
                    <a:pt x="48" y="29"/>
                  </a:cubicBezTo>
                  <a:cubicBezTo>
                    <a:pt x="54" y="32"/>
                    <a:pt x="59" y="35"/>
                    <a:pt x="64" y="38"/>
                  </a:cubicBezTo>
                  <a:cubicBezTo>
                    <a:pt x="69" y="41"/>
                    <a:pt x="73" y="44"/>
                    <a:pt x="77" y="47"/>
                  </a:cubicBezTo>
                  <a:cubicBezTo>
                    <a:pt x="77" y="47"/>
                    <a:pt x="77" y="47"/>
                    <a:pt x="77" y="47"/>
                  </a:cubicBezTo>
                  <a:cubicBezTo>
                    <a:pt x="72" y="40"/>
                    <a:pt x="68" y="31"/>
                    <a:pt x="64"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59" name="Picture 2458"/>
            <p:cNvPicPr>
              <a:picLocks noChangeAspect="1" noChangeArrowheads="1"/>
            </p:cNvPicPr>
            <p:nvPr/>
          </p:nvPicPr>
          <p:blipFill>
            <a:blip r:embed="rId116" cstate="screen">
              <a:extLst>
                <a:ext uri="{28A0092B-C50C-407E-A947-70E740481C1C}">
                  <a14:useLocalDpi xmlns:a14="http://schemas.microsoft.com/office/drawing/2010/main"/>
                </a:ext>
              </a:extLst>
            </a:blip>
            <a:srcRect/>
            <a:stretch>
              <a:fillRect/>
            </a:stretch>
          </p:blipFill>
          <p:spPr bwMode="auto">
            <a:xfrm>
              <a:off x="10129827" y="2436824"/>
              <a:ext cx="269877"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 name="Freeform 2460"/>
            <p:cNvSpPr>
              <a:spLocks/>
            </p:cNvSpPr>
            <p:nvPr/>
          </p:nvSpPr>
          <p:spPr bwMode="auto">
            <a:xfrm>
              <a:off x="10252066" y="2549537"/>
              <a:ext cx="112713" cy="98426"/>
            </a:xfrm>
            <a:custGeom>
              <a:avLst/>
              <a:gdLst>
                <a:gd name="T0" fmla="*/ 16 w 30"/>
                <a:gd name="T1" fmla="*/ 9 h 26"/>
                <a:gd name="T2" fmla="*/ 0 w 30"/>
                <a:gd name="T3" fmla="*/ 0 h 26"/>
                <a:gd name="T4" fmla="*/ 7 w 30"/>
                <a:gd name="T5" fmla="*/ 6 h 26"/>
                <a:gd name="T6" fmla="*/ 9 w 30"/>
                <a:gd name="T7" fmla="*/ 18 h 26"/>
                <a:gd name="T8" fmla="*/ 8 w 30"/>
                <a:gd name="T9" fmla="*/ 25 h 26"/>
                <a:gd name="T10" fmla="*/ 30 w 30"/>
                <a:gd name="T11" fmla="*/ 24 h 26"/>
                <a:gd name="T12" fmla="*/ 16 w 30"/>
                <a:gd name="T13" fmla="*/ 9 h 26"/>
              </a:gdLst>
              <a:ahLst/>
              <a:cxnLst>
                <a:cxn ang="0">
                  <a:pos x="T0" y="T1"/>
                </a:cxn>
                <a:cxn ang="0">
                  <a:pos x="T2" y="T3"/>
                </a:cxn>
                <a:cxn ang="0">
                  <a:pos x="T4" y="T5"/>
                </a:cxn>
                <a:cxn ang="0">
                  <a:pos x="T6" y="T7"/>
                </a:cxn>
                <a:cxn ang="0">
                  <a:pos x="T8" y="T9"/>
                </a:cxn>
                <a:cxn ang="0">
                  <a:pos x="T10" y="T11"/>
                </a:cxn>
                <a:cxn ang="0">
                  <a:pos x="T12" y="T13"/>
                </a:cxn>
              </a:cxnLst>
              <a:rect l="0" t="0" r="r" b="b"/>
              <a:pathLst>
                <a:path w="30" h="26">
                  <a:moveTo>
                    <a:pt x="16" y="9"/>
                  </a:moveTo>
                  <a:cubicBezTo>
                    <a:pt x="11" y="5"/>
                    <a:pt x="5" y="3"/>
                    <a:pt x="0" y="0"/>
                  </a:cubicBezTo>
                  <a:cubicBezTo>
                    <a:pt x="2" y="2"/>
                    <a:pt x="5" y="4"/>
                    <a:pt x="7" y="6"/>
                  </a:cubicBezTo>
                  <a:cubicBezTo>
                    <a:pt x="10" y="10"/>
                    <a:pt x="9" y="14"/>
                    <a:pt x="9" y="18"/>
                  </a:cubicBezTo>
                  <a:cubicBezTo>
                    <a:pt x="8" y="20"/>
                    <a:pt x="7" y="23"/>
                    <a:pt x="8" y="25"/>
                  </a:cubicBezTo>
                  <a:cubicBezTo>
                    <a:pt x="15" y="26"/>
                    <a:pt x="22" y="25"/>
                    <a:pt x="30" y="24"/>
                  </a:cubicBezTo>
                  <a:cubicBezTo>
                    <a:pt x="28" y="18"/>
                    <a:pt x="21" y="13"/>
                    <a:pt x="16"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2461"/>
            <p:cNvSpPr>
              <a:spLocks/>
            </p:cNvSpPr>
            <p:nvPr/>
          </p:nvSpPr>
          <p:spPr bwMode="auto">
            <a:xfrm>
              <a:off x="10015527" y="2381261"/>
              <a:ext cx="311152" cy="88901"/>
            </a:xfrm>
            <a:custGeom>
              <a:avLst/>
              <a:gdLst>
                <a:gd name="T0" fmla="*/ 34 w 83"/>
                <a:gd name="T1" fmla="*/ 24 h 24"/>
                <a:gd name="T2" fmla="*/ 45 w 83"/>
                <a:gd name="T3" fmla="*/ 23 h 24"/>
                <a:gd name="T4" fmla="*/ 57 w 83"/>
                <a:gd name="T5" fmla="*/ 20 h 24"/>
                <a:gd name="T6" fmla="*/ 83 w 83"/>
                <a:gd name="T7" fmla="*/ 23 h 24"/>
                <a:gd name="T8" fmla="*/ 83 w 83"/>
                <a:gd name="T9" fmla="*/ 23 h 24"/>
                <a:gd name="T10" fmla="*/ 57 w 83"/>
                <a:gd name="T11" fmla="*/ 11 h 24"/>
                <a:gd name="T12" fmla="*/ 31 w 83"/>
                <a:gd name="T13" fmla="*/ 21 h 24"/>
                <a:gd name="T14" fmla="*/ 18 w 83"/>
                <a:gd name="T15" fmla="*/ 11 h 24"/>
                <a:gd name="T16" fmla="*/ 10 w 83"/>
                <a:gd name="T17" fmla="*/ 3 h 24"/>
                <a:gd name="T18" fmla="*/ 1 w 83"/>
                <a:gd name="T19" fmla="*/ 0 h 24"/>
                <a:gd name="T20" fmla="*/ 0 w 83"/>
                <a:gd name="T21" fmla="*/ 3 h 24"/>
                <a:gd name="T22" fmla="*/ 9 w 83"/>
                <a:gd name="T23" fmla="*/ 5 h 24"/>
                <a:gd name="T24" fmla="*/ 18 w 83"/>
                <a:gd name="T25" fmla="*/ 12 h 24"/>
                <a:gd name="T26" fmla="*/ 31 w 83"/>
                <a:gd name="T27" fmla="*/ 22 h 24"/>
                <a:gd name="T28" fmla="*/ 34 w 83"/>
                <a:gd name="T2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24">
                  <a:moveTo>
                    <a:pt x="34" y="24"/>
                  </a:moveTo>
                  <a:cubicBezTo>
                    <a:pt x="38" y="24"/>
                    <a:pt x="42" y="23"/>
                    <a:pt x="45" y="23"/>
                  </a:cubicBezTo>
                  <a:cubicBezTo>
                    <a:pt x="50" y="23"/>
                    <a:pt x="53" y="21"/>
                    <a:pt x="57" y="20"/>
                  </a:cubicBezTo>
                  <a:cubicBezTo>
                    <a:pt x="66" y="19"/>
                    <a:pt x="74" y="19"/>
                    <a:pt x="83" y="23"/>
                  </a:cubicBezTo>
                  <a:cubicBezTo>
                    <a:pt x="83" y="23"/>
                    <a:pt x="83" y="23"/>
                    <a:pt x="83" y="23"/>
                  </a:cubicBezTo>
                  <a:cubicBezTo>
                    <a:pt x="76" y="17"/>
                    <a:pt x="66" y="13"/>
                    <a:pt x="57" y="11"/>
                  </a:cubicBezTo>
                  <a:cubicBezTo>
                    <a:pt x="51" y="11"/>
                    <a:pt x="37" y="12"/>
                    <a:pt x="31" y="21"/>
                  </a:cubicBezTo>
                  <a:cubicBezTo>
                    <a:pt x="25" y="20"/>
                    <a:pt x="22" y="15"/>
                    <a:pt x="18" y="11"/>
                  </a:cubicBezTo>
                  <a:cubicBezTo>
                    <a:pt x="16" y="8"/>
                    <a:pt x="13" y="5"/>
                    <a:pt x="10" y="3"/>
                  </a:cubicBezTo>
                  <a:cubicBezTo>
                    <a:pt x="7" y="2"/>
                    <a:pt x="4" y="1"/>
                    <a:pt x="1" y="0"/>
                  </a:cubicBezTo>
                  <a:cubicBezTo>
                    <a:pt x="1" y="1"/>
                    <a:pt x="1" y="2"/>
                    <a:pt x="0" y="3"/>
                  </a:cubicBezTo>
                  <a:cubicBezTo>
                    <a:pt x="3" y="3"/>
                    <a:pt x="7" y="3"/>
                    <a:pt x="9" y="5"/>
                  </a:cubicBezTo>
                  <a:cubicBezTo>
                    <a:pt x="12" y="7"/>
                    <a:pt x="15" y="10"/>
                    <a:pt x="18" y="12"/>
                  </a:cubicBezTo>
                  <a:cubicBezTo>
                    <a:pt x="22" y="16"/>
                    <a:pt x="26" y="21"/>
                    <a:pt x="31" y="22"/>
                  </a:cubicBezTo>
                  <a:cubicBezTo>
                    <a:pt x="32" y="23"/>
                    <a:pt x="33" y="23"/>
                    <a:pt x="34" y="2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2462"/>
            <p:cNvSpPr>
              <a:spLocks noEditPoints="1"/>
            </p:cNvSpPr>
            <p:nvPr/>
          </p:nvSpPr>
          <p:spPr bwMode="auto">
            <a:xfrm>
              <a:off x="10131415" y="2447936"/>
              <a:ext cx="288927" cy="192089"/>
            </a:xfrm>
            <a:custGeom>
              <a:avLst/>
              <a:gdLst>
                <a:gd name="T0" fmla="*/ 24 w 77"/>
                <a:gd name="T1" fmla="*/ 30 h 51"/>
                <a:gd name="T2" fmla="*/ 18 w 77"/>
                <a:gd name="T3" fmla="*/ 22 h 51"/>
                <a:gd name="T4" fmla="*/ 27 w 77"/>
                <a:gd name="T5" fmla="*/ 27 h 51"/>
                <a:gd name="T6" fmla="*/ 33 w 77"/>
                <a:gd name="T7" fmla="*/ 29 h 51"/>
                <a:gd name="T8" fmla="*/ 38 w 77"/>
                <a:gd name="T9" fmla="*/ 33 h 51"/>
                <a:gd name="T10" fmla="*/ 40 w 77"/>
                <a:gd name="T11" fmla="*/ 40 h 51"/>
                <a:gd name="T12" fmla="*/ 40 w 77"/>
                <a:gd name="T13" fmla="*/ 41 h 51"/>
                <a:gd name="T14" fmla="*/ 40 w 77"/>
                <a:gd name="T15" fmla="*/ 47 h 51"/>
                <a:gd name="T16" fmla="*/ 41 w 77"/>
                <a:gd name="T17" fmla="*/ 43 h 51"/>
                <a:gd name="T18" fmla="*/ 41 w 77"/>
                <a:gd name="T19" fmla="*/ 41 h 51"/>
                <a:gd name="T20" fmla="*/ 41 w 77"/>
                <a:gd name="T21" fmla="*/ 36 h 51"/>
                <a:gd name="T22" fmla="*/ 39 w 77"/>
                <a:gd name="T23" fmla="*/ 32 h 51"/>
                <a:gd name="T24" fmla="*/ 42 w 77"/>
                <a:gd name="T25" fmla="*/ 33 h 51"/>
                <a:gd name="T26" fmla="*/ 51 w 77"/>
                <a:gd name="T27" fmla="*/ 39 h 51"/>
                <a:gd name="T28" fmla="*/ 56 w 77"/>
                <a:gd name="T29" fmla="*/ 44 h 51"/>
                <a:gd name="T30" fmla="*/ 61 w 77"/>
                <a:gd name="T31" fmla="*/ 49 h 51"/>
                <a:gd name="T32" fmla="*/ 52 w 77"/>
                <a:gd name="T33" fmla="*/ 38 h 51"/>
                <a:gd name="T34" fmla="*/ 53 w 77"/>
                <a:gd name="T35" fmla="*/ 37 h 51"/>
                <a:gd name="T36" fmla="*/ 68 w 77"/>
                <a:gd name="T37" fmla="*/ 44 h 51"/>
                <a:gd name="T38" fmla="*/ 59 w 77"/>
                <a:gd name="T39" fmla="*/ 38 h 51"/>
                <a:gd name="T40" fmla="*/ 49 w 77"/>
                <a:gd name="T41" fmla="*/ 33 h 51"/>
                <a:gd name="T42" fmla="*/ 28 w 77"/>
                <a:gd name="T43" fmla="*/ 25 h 51"/>
                <a:gd name="T44" fmla="*/ 19 w 77"/>
                <a:gd name="T45" fmla="*/ 19 h 51"/>
                <a:gd name="T46" fmla="*/ 12 w 77"/>
                <a:gd name="T47" fmla="*/ 12 h 51"/>
                <a:gd name="T48" fmla="*/ 22 w 77"/>
                <a:gd name="T49" fmla="*/ 16 h 51"/>
                <a:gd name="T50" fmla="*/ 34 w 77"/>
                <a:gd name="T51" fmla="*/ 19 h 51"/>
                <a:gd name="T52" fmla="*/ 50 w 77"/>
                <a:gd name="T53" fmla="*/ 21 h 51"/>
                <a:gd name="T54" fmla="*/ 64 w 77"/>
                <a:gd name="T55" fmla="*/ 27 h 51"/>
                <a:gd name="T56" fmla="*/ 42 w 77"/>
                <a:gd name="T57" fmla="*/ 18 h 51"/>
                <a:gd name="T58" fmla="*/ 26 w 77"/>
                <a:gd name="T59" fmla="*/ 16 h 51"/>
                <a:gd name="T60" fmla="*/ 19 w 77"/>
                <a:gd name="T61" fmla="*/ 13 h 51"/>
                <a:gd name="T62" fmla="*/ 8 w 77"/>
                <a:gd name="T63" fmla="*/ 8 h 51"/>
                <a:gd name="T64" fmla="*/ 7 w 77"/>
                <a:gd name="T65" fmla="*/ 7 h 51"/>
                <a:gd name="T66" fmla="*/ 21 w 77"/>
                <a:gd name="T67" fmla="*/ 5 h 51"/>
                <a:gd name="T68" fmla="*/ 37 w 77"/>
                <a:gd name="T69" fmla="*/ 2 h 51"/>
                <a:gd name="T70" fmla="*/ 48 w 77"/>
                <a:gd name="T71" fmla="*/ 4 h 51"/>
                <a:gd name="T72" fmla="*/ 31 w 77"/>
                <a:gd name="T73" fmla="*/ 1 h 51"/>
                <a:gd name="T74" fmla="*/ 27 w 77"/>
                <a:gd name="T75" fmla="*/ 1 h 51"/>
                <a:gd name="T76" fmla="*/ 15 w 77"/>
                <a:gd name="T77" fmla="*/ 4 h 51"/>
                <a:gd name="T78" fmla="*/ 5 w 77"/>
                <a:gd name="T79" fmla="*/ 5 h 51"/>
                <a:gd name="T80" fmla="*/ 1 w 77"/>
                <a:gd name="T81" fmla="*/ 4 h 51"/>
                <a:gd name="T82" fmla="*/ 5 w 77"/>
                <a:gd name="T83" fmla="*/ 9 h 51"/>
                <a:gd name="T84" fmla="*/ 8 w 77"/>
                <a:gd name="T85" fmla="*/ 12 h 51"/>
                <a:gd name="T86" fmla="*/ 8 w 77"/>
                <a:gd name="T87" fmla="*/ 16 h 51"/>
                <a:gd name="T88" fmla="*/ 8 w 77"/>
                <a:gd name="T89" fmla="*/ 18 h 51"/>
                <a:gd name="T90" fmla="*/ 9 w 77"/>
                <a:gd name="T91" fmla="*/ 26 h 51"/>
                <a:gd name="T92" fmla="*/ 11 w 77"/>
                <a:gd name="T93" fmla="*/ 32 h 51"/>
                <a:gd name="T94" fmla="*/ 10 w 77"/>
                <a:gd name="T95" fmla="*/ 26 h 51"/>
                <a:gd name="T96" fmla="*/ 9 w 77"/>
                <a:gd name="T97" fmla="*/ 18 h 51"/>
                <a:gd name="T98" fmla="*/ 9 w 77"/>
                <a:gd name="T99" fmla="*/ 17 h 51"/>
                <a:gd name="T100" fmla="*/ 10 w 77"/>
                <a:gd name="T101" fmla="*/ 13 h 51"/>
                <a:gd name="T102" fmla="*/ 16 w 77"/>
                <a:gd name="T103" fmla="*/ 22 h 51"/>
                <a:gd name="T104" fmla="*/ 23 w 77"/>
                <a:gd name="T105" fmla="*/ 31 h 51"/>
                <a:gd name="T106" fmla="*/ 26 w 77"/>
                <a:gd name="T107" fmla="*/ 37 h 51"/>
                <a:gd name="T108" fmla="*/ 28 w 77"/>
                <a:gd name="T109" fmla="*/ 45 h 51"/>
                <a:gd name="T110" fmla="*/ 25 w 77"/>
                <a:gd name="T111" fmla="*/ 32 h 51"/>
                <a:gd name="T112" fmla="*/ 39 w 77"/>
                <a:gd name="T113" fmla="*/ 31 h 51"/>
                <a:gd name="T114" fmla="*/ 39 w 77"/>
                <a:gd name="T115" fmla="*/ 3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51">
                  <a:moveTo>
                    <a:pt x="25" y="32"/>
                  </a:moveTo>
                  <a:cubicBezTo>
                    <a:pt x="24" y="32"/>
                    <a:pt x="24" y="31"/>
                    <a:pt x="24" y="30"/>
                  </a:cubicBezTo>
                  <a:cubicBezTo>
                    <a:pt x="22" y="28"/>
                    <a:pt x="22" y="28"/>
                    <a:pt x="22" y="28"/>
                  </a:cubicBezTo>
                  <a:cubicBezTo>
                    <a:pt x="21" y="26"/>
                    <a:pt x="20" y="24"/>
                    <a:pt x="18" y="22"/>
                  </a:cubicBezTo>
                  <a:cubicBezTo>
                    <a:pt x="20" y="23"/>
                    <a:pt x="21" y="24"/>
                    <a:pt x="22" y="24"/>
                  </a:cubicBezTo>
                  <a:cubicBezTo>
                    <a:pt x="24" y="25"/>
                    <a:pt x="25" y="26"/>
                    <a:pt x="27" y="27"/>
                  </a:cubicBezTo>
                  <a:cubicBezTo>
                    <a:pt x="29" y="28"/>
                    <a:pt x="31" y="29"/>
                    <a:pt x="33" y="29"/>
                  </a:cubicBezTo>
                  <a:cubicBezTo>
                    <a:pt x="33" y="29"/>
                    <a:pt x="33" y="29"/>
                    <a:pt x="33" y="29"/>
                  </a:cubicBezTo>
                  <a:cubicBezTo>
                    <a:pt x="34" y="30"/>
                    <a:pt x="35" y="31"/>
                    <a:pt x="36" y="31"/>
                  </a:cubicBezTo>
                  <a:cubicBezTo>
                    <a:pt x="37" y="32"/>
                    <a:pt x="38" y="32"/>
                    <a:pt x="38" y="33"/>
                  </a:cubicBezTo>
                  <a:cubicBezTo>
                    <a:pt x="39" y="34"/>
                    <a:pt x="39" y="35"/>
                    <a:pt x="39" y="36"/>
                  </a:cubicBezTo>
                  <a:cubicBezTo>
                    <a:pt x="40" y="37"/>
                    <a:pt x="40" y="39"/>
                    <a:pt x="40" y="40"/>
                  </a:cubicBezTo>
                  <a:cubicBezTo>
                    <a:pt x="40" y="41"/>
                    <a:pt x="40" y="41"/>
                    <a:pt x="40" y="41"/>
                  </a:cubicBezTo>
                  <a:cubicBezTo>
                    <a:pt x="40" y="41"/>
                    <a:pt x="40" y="41"/>
                    <a:pt x="40" y="41"/>
                  </a:cubicBezTo>
                  <a:cubicBezTo>
                    <a:pt x="40" y="42"/>
                    <a:pt x="40" y="43"/>
                    <a:pt x="40" y="43"/>
                  </a:cubicBezTo>
                  <a:cubicBezTo>
                    <a:pt x="40" y="44"/>
                    <a:pt x="40" y="46"/>
                    <a:pt x="40" y="47"/>
                  </a:cubicBezTo>
                  <a:cubicBezTo>
                    <a:pt x="40" y="48"/>
                    <a:pt x="40" y="49"/>
                    <a:pt x="39" y="50"/>
                  </a:cubicBezTo>
                  <a:cubicBezTo>
                    <a:pt x="40" y="48"/>
                    <a:pt x="41" y="46"/>
                    <a:pt x="41" y="43"/>
                  </a:cubicBezTo>
                  <a:cubicBezTo>
                    <a:pt x="41" y="43"/>
                    <a:pt x="41" y="42"/>
                    <a:pt x="41" y="41"/>
                  </a:cubicBezTo>
                  <a:cubicBezTo>
                    <a:pt x="41" y="41"/>
                    <a:pt x="41" y="41"/>
                    <a:pt x="41" y="41"/>
                  </a:cubicBezTo>
                  <a:cubicBezTo>
                    <a:pt x="41" y="40"/>
                    <a:pt x="41" y="40"/>
                    <a:pt x="41" y="40"/>
                  </a:cubicBezTo>
                  <a:cubicBezTo>
                    <a:pt x="41" y="38"/>
                    <a:pt x="41" y="37"/>
                    <a:pt x="41" y="36"/>
                  </a:cubicBezTo>
                  <a:cubicBezTo>
                    <a:pt x="41" y="35"/>
                    <a:pt x="40" y="34"/>
                    <a:pt x="40" y="32"/>
                  </a:cubicBezTo>
                  <a:cubicBezTo>
                    <a:pt x="39" y="32"/>
                    <a:pt x="39" y="32"/>
                    <a:pt x="39" y="32"/>
                  </a:cubicBezTo>
                  <a:cubicBezTo>
                    <a:pt x="39" y="32"/>
                    <a:pt x="40" y="32"/>
                    <a:pt x="41" y="32"/>
                  </a:cubicBezTo>
                  <a:cubicBezTo>
                    <a:pt x="41" y="32"/>
                    <a:pt x="42" y="33"/>
                    <a:pt x="42" y="33"/>
                  </a:cubicBezTo>
                  <a:cubicBezTo>
                    <a:pt x="43" y="33"/>
                    <a:pt x="44" y="34"/>
                    <a:pt x="45" y="35"/>
                  </a:cubicBezTo>
                  <a:cubicBezTo>
                    <a:pt x="47" y="36"/>
                    <a:pt x="49" y="37"/>
                    <a:pt x="51" y="39"/>
                  </a:cubicBezTo>
                  <a:cubicBezTo>
                    <a:pt x="52" y="39"/>
                    <a:pt x="53" y="40"/>
                    <a:pt x="54" y="41"/>
                  </a:cubicBezTo>
                  <a:cubicBezTo>
                    <a:pt x="55" y="42"/>
                    <a:pt x="56" y="43"/>
                    <a:pt x="56" y="44"/>
                  </a:cubicBezTo>
                  <a:cubicBezTo>
                    <a:pt x="57" y="44"/>
                    <a:pt x="58" y="45"/>
                    <a:pt x="59" y="46"/>
                  </a:cubicBezTo>
                  <a:cubicBezTo>
                    <a:pt x="60" y="47"/>
                    <a:pt x="60" y="48"/>
                    <a:pt x="61" y="49"/>
                  </a:cubicBezTo>
                  <a:cubicBezTo>
                    <a:pt x="60" y="47"/>
                    <a:pt x="59" y="45"/>
                    <a:pt x="57" y="43"/>
                  </a:cubicBezTo>
                  <a:cubicBezTo>
                    <a:pt x="56" y="41"/>
                    <a:pt x="54" y="39"/>
                    <a:pt x="52" y="38"/>
                  </a:cubicBezTo>
                  <a:cubicBezTo>
                    <a:pt x="51" y="37"/>
                    <a:pt x="50" y="36"/>
                    <a:pt x="49" y="35"/>
                  </a:cubicBezTo>
                  <a:cubicBezTo>
                    <a:pt x="50" y="35"/>
                    <a:pt x="52" y="36"/>
                    <a:pt x="53" y="37"/>
                  </a:cubicBezTo>
                  <a:cubicBezTo>
                    <a:pt x="55" y="37"/>
                    <a:pt x="57" y="38"/>
                    <a:pt x="58" y="39"/>
                  </a:cubicBezTo>
                  <a:cubicBezTo>
                    <a:pt x="62" y="41"/>
                    <a:pt x="65" y="42"/>
                    <a:pt x="68" y="44"/>
                  </a:cubicBezTo>
                  <a:cubicBezTo>
                    <a:pt x="71" y="46"/>
                    <a:pt x="74" y="49"/>
                    <a:pt x="77" y="51"/>
                  </a:cubicBezTo>
                  <a:cubicBezTo>
                    <a:pt x="71" y="46"/>
                    <a:pt x="65" y="42"/>
                    <a:pt x="59" y="38"/>
                  </a:cubicBezTo>
                  <a:cubicBezTo>
                    <a:pt x="57" y="37"/>
                    <a:pt x="56" y="36"/>
                    <a:pt x="54" y="35"/>
                  </a:cubicBezTo>
                  <a:cubicBezTo>
                    <a:pt x="52" y="34"/>
                    <a:pt x="50" y="34"/>
                    <a:pt x="49" y="33"/>
                  </a:cubicBezTo>
                  <a:cubicBezTo>
                    <a:pt x="45" y="32"/>
                    <a:pt x="42" y="30"/>
                    <a:pt x="38" y="29"/>
                  </a:cubicBezTo>
                  <a:cubicBezTo>
                    <a:pt x="35" y="28"/>
                    <a:pt x="31" y="27"/>
                    <a:pt x="28" y="25"/>
                  </a:cubicBezTo>
                  <a:cubicBezTo>
                    <a:pt x="26" y="24"/>
                    <a:pt x="25" y="23"/>
                    <a:pt x="23" y="22"/>
                  </a:cubicBezTo>
                  <a:cubicBezTo>
                    <a:pt x="22" y="21"/>
                    <a:pt x="20" y="20"/>
                    <a:pt x="19" y="19"/>
                  </a:cubicBezTo>
                  <a:cubicBezTo>
                    <a:pt x="17" y="18"/>
                    <a:pt x="16" y="17"/>
                    <a:pt x="15" y="15"/>
                  </a:cubicBezTo>
                  <a:cubicBezTo>
                    <a:pt x="14" y="14"/>
                    <a:pt x="13" y="13"/>
                    <a:pt x="12" y="12"/>
                  </a:cubicBezTo>
                  <a:cubicBezTo>
                    <a:pt x="14" y="13"/>
                    <a:pt x="16" y="14"/>
                    <a:pt x="18" y="15"/>
                  </a:cubicBezTo>
                  <a:cubicBezTo>
                    <a:pt x="19" y="15"/>
                    <a:pt x="21" y="16"/>
                    <a:pt x="22" y="16"/>
                  </a:cubicBezTo>
                  <a:cubicBezTo>
                    <a:pt x="23" y="17"/>
                    <a:pt x="24" y="17"/>
                    <a:pt x="26" y="18"/>
                  </a:cubicBezTo>
                  <a:cubicBezTo>
                    <a:pt x="29" y="18"/>
                    <a:pt x="31" y="19"/>
                    <a:pt x="34" y="19"/>
                  </a:cubicBezTo>
                  <a:cubicBezTo>
                    <a:pt x="37" y="19"/>
                    <a:pt x="39" y="19"/>
                    <a:pt x="42" y="19"/>
                  </a:cubicBezTo>
                  <a:cubicBezTo>
                    <a:pt x="45" y="20"/>
                    <a:pt x="47" y="20"/>
                    <a:pt x="50" y="21"/>
                  </a:cubicBezTo>
                  <a:cubicBezTo>
                    <a:pt x="52" y="22"/>
                    <a:pt x="55" y="22"/>
                    <a:pt x="57" y="24"/>
                  </a:cubicBezTo>
                  <a:cubicBezTo>
                    <a:pt x="60" y="25"/>
                    <a:pt x="62" y="26"/>
                    <a:pt x="64" y="27"/>
                  </a:cubicBezTo>
                  <a:cubicBezTo>
                    <a:pt x="60" y="24"/>
                    <a:pt x="55" y="22"/>
                    <a:pt x="50" y="20"/>
                  </a:cubicBezTo>
                  <a:cubicBezTo>
                    <a:pt x="47" y="19"/>
                    <a:pt x="45" y="19"/>
                    <a:pt x="42" y="18"/>
                  </a:cubicBezTo>
                  <a:cubicBezTo>
                    <a:pt x="39" y="18"/>
                    <a:pt x="37" y="18"/>
                    <a:pt x="34" y="17"/>
                  </a:cubicBezTo>
                  <a:cubicBezTo>
                    <a:pt x="31" y="17"/>
                    <a:pt x="29" y="17"/>
                    <a:pt x="26" y="16"/>
                  </a:cubicBezTo>
                  <a:cubicBezTo>
                    <a:pt x="25" y="16"/>
                    <a:pt x="24" y="15"/>
                    <a:pt x="23" y="15"/>
                  </a:cubicBezTo>
                  <a:cubicBezTo>
                    <a:pt x="21" y="14"/>
                    <a:pt x="20" y="14"/>
                    <a:pt x="19" y="13"/>
                  </a:cubicBezTo>
                  <a:cubicBezTo>
                    <a:pt x="16" y="12"/>
                    <a:pt x="14" y="11"/>
                    <a:pt x="12" y="10"/>
                  </a:cubicBezTo>
                  <a:cubicBezTo>
                    <a:pt x="11" y="9"/>
                    <a:pt x="9" y="9"/>
                    <a:pt x="8" y="8"/>
                  </a:cubicBezTo>
                  <a:cubicBezTo>
                    <a:pt x="8" y="8"/>
                    <a:pt x="8" y="7"/>
                    <a:pt x="7" y="7"/>
                  </a:cubicBezTo>
                  <a:cubicBezTo>
                    <a:pt x="7" y="7"/>
                    <a:pt x="7" y="7"/>
                    <a:pt x="7" y="7"/>
                  </a:cubicBezTo>
                  <a:cubicBezTo>
                    <a:pt x="10" y="7"/>
                    <a:pt x="12" y="6"/>
                    <a:pt x="15" y="6"/>
                  </a:cubicBezTo>
                  <a:cubicBezTo>
                    <a:pt x="17" y="6"/>
                    <a:pt x="19" y="5"/>
                    <a:pt x="21" y="5"/>
                  </a:cubicBezTo>
                  <a:cubicBezTo>
                    <a:pt x="22" y="4"/>
                    <a:pt x="24" y="4"/>
                    <a:pt x="26" y="3"/>
                  </a:cubicBezTo>
                  <a:cubicBezTo>
                    <a:pt x="29" y="2"/>
                    <a:pt x="33" y="1"/>
                    <a:pt x="37" y="2"/>
                  </a:cubicBezTo>
                  <a:cubicBezTo>
                    <a:pt x="39" y="2"/>
                    <a:pt x="41" y="2"/>
                    <a:pt x="43" y="2"/>
                  </a:cubicBezTo>
                  <a:cubicBezTo>
                    <a:pt x="44" y="3"/>
                    <a:pt x="46" y="3"/>
                    <a:pt x="48" y="4"/>
                  </a:cubicBezTo>
                  <a:cubicBezTo>
                    <a:pt x="45" y="2"/>
                    <a:pt x="41" y="1"/>
                    <a:pt x="37" y="1"/>
                  </a:cubicBezTo>
                  <a:cubicBezTo>
                    <a:pt x="35" y="1"/>
                    <a:pt x="33" y="0"/>
                    <a:pt x="31" y="1"/>
                  </a:cubicBezTo>
                  <a:cubicBezTo>
                    <a:pt x="30" y="1"/>
                    <a:pt x="29" y="1"/>
                    <a:pt x="28" y="1"/>
                  </a:cubicBezTo>
                  <a:cubicBezTo>
                    <a:pt x="28" y="1"/>
                    <a:pt x="27" y="1"/>
                    <a:pt x="27" y="1"/>
                  </a:cubicBezTo>
                  <a:cubicBezTo>
                    <a:pt x="27" y="2"/>
                    <a:pt x="26" y="2"/>
                    <a:pt x="26" y="2"/>
                  </a:cubicBezTo>
                  <a:cubicBezTo>
                    <a:pt x="22" y="3"/>
                    <a:pt x="18" y="4"/>
                    <a:pt x="15" y="4"/>
                  </a:cubicBezTo>
                  <a:cubicBezTo>
                    <a:pt x="13" y="4"/>
                    <a:pt x="11" y="5"/>
                    <a:pt x="9" y="5"/>
                  </a:cubicBezTo>
                  <a:cubicBezTo>
                    <a:pt x="8" y="5"/>
                    <a:pt x="6" y="5"/>
                    <a:pt x="5" y="5"/>
                  </a:cubicBezTo>
                  <a:cubicBezTo>
                    <a:pt x="4" y="5"/>
                    <a:pt x="3" y="4"/>
                    <a:pt x="3" y="4"/>
                  </a:cubicBezTo>
                  <a:cubicBezTo>
                    <a:pt x="2" y="3"/>
                    <a:pt x="1" y="3"/>
                    <a:pt x="1" y="4"/>
                  </a:cubicBezTo>
                  <a:cubicBezTo>
                    <a:pt x="0" y="5"/>
                    <a:pt x="0" y="6"/>
                    <a:pt x="1" y="6"/>
                  </a:cubicBezTo>
                  <a:cubicBezTo>
                    <a:pt x="3" y="7"/>
                    <a:pt x="4" y="8"/>
                    <a:pt x="5" y="9"/>
                  </a:cubicBezTo>
                  <a:cubicBezTo>
                    <a:pt x="6" y="10"/>
                    <a:pt x="7" y="11"/>
                    <a:pt x="8" y="11"/>
                  </a:cubicBezTo>
                  <a:cubicBezTo>
                    <a:pt x="8" y="12"/>
                    <a:pt x="8" y="12"/>
                    <a:pt x="8" y="12"/>
                  </a:cubicBezTo>
                  <a:cubicBezTo>
                    <a:pt x="8" y="13"/>
                    <a:pt x="8" y="14"/>
                    <a:pt x="8" y="15"/>
                  </a:cubicBezTo>
                  <a:cubicBezTo>
                    <a:pt x="8" y="15"/>
                    <a:pt x="8" y="16"/>
                    <a:pt x="8" y="16"/>
                  </a:cubicBezTo>
                  <a:cubicBezTo>
                    <a:pt x="8" y="17"/>
                    <a:pt x="8" y="17"/>
                    <a:pt x="8" y="17"/>
                  </a:cubicBezTo>
                  <a:cubicBezTo>
                    <a:pt x="8" y="17"/>
                    <a:pt x="8" y="18"/>
                    <a:pt x="8" y="18"/>
                  </a:cubicBezTo>
                  <a:cubicBezTo>
                    <a:pt x="8" y="19"/>
                    <a:pt x="8" y="20"/>
                    <a:pt x="8" y="21"/>
                  </a:cubicBezTo>
                  <a:cubicBezTo>
                    <a:pt x="8" y="23"/>
                    <a:pt x="9" y="24"/>
                    <a:pt x="9" y="26"/>
                  </a:cubicBezTo>
                  <a:cubicBezTo>
                    <a:pt x="9" y="27"/>
                    <a:pt x="10" y="28"/>
                    <a:pt x="10" y="29"/>
                  </a:cubicBezTo>
                  <a:cubicBezTo>
                    <a:pt x="10" y="30"/>
                    <a:pt x="10" y="31"/>
                    <a:pt x="11" y="32"/>
                  </a:cubicBezTo>
                  <a:cubicBezTo>
                    <a:pt x="11" y="31"/>
                    <a:pt x="10" y="30"/>
                    <a:pt x="10" y="29"/>
                  </a:cubicBezTo>
                  <a:cubicBezTo>
                    <a:pt x="10" y="28"/>
                    <a:pt x="10" y="27"/>
                    <a:pt x="10" y="26"/>
                  </a:cubicBezTo>
                  <a:cubicBezTo>
                    <a:pt x="10" y="24"/>
                    <a:pt x="9" y="22"/>
                    <a:pt x="9" y="21"/>
                  </a:cubicBezTo>
                  <a:cubicBezTo>
                    <a:pt x="9" y="20"/>
                    <a:pt x="9" y="19"/>
                    <a:pt x="9" y="18"/>
                  </a:cubicBezTo>
                  <a:cubicBezTo>
                    <a:pt x="9" y="18"/>
                    <a:pt x="9" y="17"/>
                    <a:pt x="9" y="17"/>
                  </a:cubicBezTo>
                  <a:cubicBezTo>
                    <a:pt x="9" y="17"/>
                    <a:pt x="9" y="17"/>
                    <a:pt x="9" y="17"/>
                  </a:cubicBezTo>
                  <a:cubicBezTo>
                    <a:pt x="10" y="16"/>
                    <a:pt x="10" y="16"/>
                    <a:pt x="10" y="15"/>
                  </a:cubicBezTo>
                  <a:cubicBezTo>
                    <a:pt x="10" y="15"/>
                    <a:pt x="10" y="14"/>
                    <a:pt x="10" y="13"/>
                  </a:cubicBezTo>
                  <a:cubicBezTo>
                    <a:pt x="10" y="14"/>
                    <a:pt x="11" y="14"/>
                    <a:pt x="11" y="15"/>
                  </a:cubicBezTo>
                  <a:cubicBezTo>
                    <a:pt x="16" y="22"/>
                    <a:pt x="16" y="22"/>
                    <a:pt x="16" y="22"/>
                  </a:cubicBezTo>
                  <a:cubicBezTo>
                    <a:pt x="18" y="24"/>
                    <a:pt x="20" y="27"/>
                    <a:pt x="21" y="29"/>
                  </a:cubicBezTo>
                  <a:cubicBezTo>
                    <a:pt x="23" y="31"/>
                    <a:pt x="23" y="31"/>
                    <a:pt x="23" y="31"/>
                  </a:cubicBezTo>
                  <a:cubicBezTo>
                    <a:pt x="23" y="31"/>
                    <a:pt x="23" y="32"/>
                    <a:pt x="24" y="33"/>
                  </a:cubicBezTo>
                  <a:cubicBezTo>
                    <a:pt x="24" y="34"/>
                    <a:pt x="25" y="35"/>
                    <a:pt x="26" y="37"/>
                  </a:cubicBezTo>
                  <a:cubicBezTo>
                    <a:pt x="26" y="38"/>
                    <a:pt x="27" y="39"/>
                    <a:pt x="27" y="41"/>
                  </a:cubicBezTo>
                  <a:cubicBezTo>
                    <a:pt x="28" y="42"/>
                    <a:pt x="28" y="44"/>
                    <a:pt x="28" y="45"/>
                  </a:cubicBezTo>
                  <a:cubicBezTo>
                    <a:pt x="28" y="42"/>
                    <a:pt x="27" y="39"/>
                    <a:pt x="26" y="36"/>
                  </a:cubicBezTo>
                  <a:cubicBezTo>
                    <a:pt x="26" y="35"/>
                    <a:pt x="25" y="34"/>
                    <a:pt x="25" y="32"/>
                  </a:cubicBezTo>
                  <a:close/>
                  <a:moveTo>
                    <a:pt x="39" y="31"/>
                  </a:moveTo>
                  <a:cubicBezTo>
                    <a:pt x="39" y="31"/>
                    <a:pt x="39" y="31"/>
                    <a:pt x="39" y="31"/>
                  </a:cubicBezTo>
                  <a:cubicBezTo>
                    <a:pt x="39" y="32"/>
                    <a:pt x="39" y="32"/>
                    <a:pt x="39" y="32"/>
                  </a:cubicBezTo>
                  <a:cubicBezTo>
                    <a:pt x="39" y="32"/>
                    <a:pt x="39" y="31"/>
                    <a:pt x="39" y="3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2463"/>
            <p:cNvSpPr>
              <a:spLocks/>
            </p:cNvSpPr>
            <p:nvPr/>
          </p:nvSpPr>
          <p:spPr bwMode="auto">
            <a:xfrm>
              <a:off x="8685194" y="1516067"/>
              <a:ext cx="225426" cy="120651"/>
            </a:xfrm>
            <a:custGeom>
              <a:avLst/>
              <a:gdLst>
                <a:gd name="T0" fmla="*/ 60 w 60"/>
                <a:gd name="T1" fmla="*/ 0 h 32"/>
                <a:gd name="T2" fmla="*/ 27 w 60"/>
                <a:gd name="T3" fmla="*/ 11 h 32"/>
                <a:gd name="T4" fmla="*/ 13 w 60"/>
                <a:gd name="T5" fmla="*/ 22 h 32"/>
                <a:gd name="T6" fmla="*/ 0 w 60"/>
                <a:gd name="T7" fmla="*/ 32 h 32"/>
                <a:gd name="T8" fmla="*/ 10 w 60"/>
                <a:gd name="T9" fmla="*/ 11 h 32"/>
                <a:gd name="T10" fmla="*/ 31 w 60"/>
                <a:gd name="T11" fmla="*/ 3 h 32"/>
                <a:gd name="T12" fmla="*/ 60 w 60"/>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60" h="32">
                  <a:moveTo>
                    <a:pt x="60" y="0"/>
                  </a:moveTo>
                  <a:cubicBezTo>
                    <a:pt x="49" y="4"/>
                    <a:pt x="37" y="5"/>
                    <a:pt x="27" y="11"/>
                  </a:cubicBezTo>
                  <a:cubicBezTo>
                    <a:pt x="21" y="14"/>
                    <a:pt x="17" y="18"/>
                    <a:pt x="13" y="22"/>
                  </a:cubicBezTo>
                  <a:cubicBezTo>
                    <a:pt x="9" y="26"/>
                    <a:pt x="5" y="30"/>
                    <a:pt x="0" y="32"/>
                  </a:cubicBezTo>
                  <a:cubicBezTo>
                    <a:pt x="3" y="25"/>
                    <a:pt x="6" y="18"/>
                    <a:pt x="10" y="11"/>
                  </a:cubicBezTo>
                  <a:cubicBezTo>
                    <a:pt x="16" y="6"/>
                    <a:pt x="27" y="4"/>
                    <a:pt x="31" y="3"/>
                  </a:cubicBezTo>
                  <a:cubicBezTo>
                    <a:pt x="41" y="1"/>
                    <a:pt x="50" y="1"/>
                    <a:pt x="6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64" name="Picture 2465"/>
            <p:cNvPicPr>
              <a:picLocks noChangeAspect="1" noChangeArrowheads="1"/>
            </p:cNvPicPr>
            <p:nvPr/>
          </p:nvPicPr>
          <p:blipFill>
            <a:blip r:embed="rId117" cstate="screen">
              <a:extLst>
                <a:ext uri="{28A0092B-C50C-407E-A947-70E740481C1C}">
                  <a14:useLocalDpi xmlns:a14="http://schemas.microsoft.com/office/drawing/2010/main"/>
                </a:ext>
              </a:extLst>
            </a:blip>
            <a:srcRect/>
            <a:stretch>
              <a:fillRect/>
            </a:stretch>
          </p:blipFill>
          <p:spPr bwMode="auto">
            <a:xfrm>
              <a:off x="8945545" y="1443042"/>
              <a:ext cx="157163" cy="280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5" name="Freeform 2466"/>
            <p:cNvSpPr>
              <a:spLocks/>
            </p:cNvSpPr>
            <p:nvPr/>
          </p:nvSpPr>
          <p:spPr bwMode="auto">
            <a:xfrm>
              <a:off x="8786794" y="1509717"/>
              <a:ext cx="176214" cy="225427"/>
            </a:xfrm>
            <a:custGeom>
              <a:avLst/>
              <a:gdLst>
                <a:gd name="T0" fmla="*/ 33 w 47"/>
                <a:gd name="T1" fmla="*/ 31 h 60"/>
                <a:gd name="T2" fmla="*/ 39 w 47"/>
                <a:gd name="T3" fmla="*/ 10 h 60"/>
                <a:gd name="T4" fmla="*/ 47 w 47"/>
                <a:gd name="T5" fmla="*/ 0 h 60"/>
                <a:gd name="T6" fmla="*/ 42 w 47"/>
                <a:gd name="T7" fmla="*/ 20 h 60"/>
                <a:gd name="T8" fmla="*/ 40 w 47"/>
                <a:gd name="T9" fmla="*/ 43 h 60"/>
                <a:gd name="T10" fmla="*/ 27 w 47"/>
                <a:gd name="T11" fmla="*/ 59 h 60"/>
                <a:gd name="T12" fmla="*/ 24 w 47"/>
                <a:gd name="T13" fmla="*/ 60 h 60"/>
                <a:gd name="T14" fmla="*/ 0 w 47"/>
                <a:gd name="T15" fmla="*/ 56 h 60"/>
                <a:gd name="T16" fmla="*/ 11 w 47"/>
                <a:gd name="T17" fmla="*/ 54 h 60"/>
                <a:gd name="T18" fmla="*/ 33 w 47"/>
                <a:gd name="T19"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0">
                  <a:moveTo>
                    <a:pt x="33" y="31"/>
                  </a:moveTo>
                  <a:cubicBezTo>
                    <a:pt x="35" y="25"/>
                    <a:pt x="37" y="15"/>
                    <a:pt x="39" y="10"/>
                  </a:cubicBezTo>
                  <a:cubicBezTo>
                    <a:pt x="41" y="6"/>
                    <a:pt x="47" y="0"/>
                    <a:pt x="47" y="0"/>
                  </a:cubicBezTo>
                  <a:cubicBezTo>
                    <a:pt x="44" y="5"/>
                    <a:pt x="42" y="12"/>
                    <a:pt x="42" y="20"/>
                  </a:cubicBezTo>
                  <a:cubicBezTo>
                    <a:pt x="41" y="27"/>
                    <a:pt x="41" y="35"/>
                    <a:pt x="40" y="43"/>
                  </a:cubicBezTo>
                  <a:cubicBezTo>
                    <a:pt x="39" y="50"/>
                    <a:pt x="33" y="55"/>
                    <a:pt x="27" y="59"/>
                  </a:cubicBezTo>
                  <a:cubicBezTo>
                    <a:pt x="26" y="59"/>
                    <a:pt x="25" y="60"/>
                    <a:pt x="24" y="60"/>
                  </a:cubicBezTo>
                  <a:cubicBezTo>
                    <a:pt x="16" y="60"/>
                    <a:pt x="8" y="58"/>
                    <a:pt x="0" y="56"/>
                  </a:cubicBezTo>
                  <a:cubicBezTo>
                    <a:pt x="3" y="55"/>
                    <a:pt x="7" y="55"/>
                    <a:pt x="11" y="54"/>
                  </a:cubicBezTo>
                  <a:cubicBezTo>
                    <a:pt x="25" y="48"/>
                    <a:pt x="32" y="38"/>
                    <a:pt x="33"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2467"/>
            <p:cNvSpPr>
              <a:spLocks/>
            </p:cNvSpPr>
            <p:nvPr/>
          </p:nvSpPr>
          <p:spPr bwMode="auto">
            <a:xfrm>
              <a:off x="8682019" y="1438279"/>
              <a:ext cx="379415" cy="247652"/>
            </a:xfrm>
            <a:custGeom>
              <a:avLst/>
              <a:gdLst>
                <a:gd name="T0" fmla="*/ 59 w 101"/>
                <a:gd name="T1" fmla="*/ 53 h 66"/>
                <a:gd name="T2" fmla="*/ 65 w 101"/>
                <a:gd name="T3" fmla="*/ 32 h 66"/>
                <a:gd name="T4" fmla="*/ 66 w 101"/>
                <a:gd name="T5" fmla="*/ 26 h 66"/>
                <a:gd name="T6" fmla="*/ 67 w 101"/>
                <a:gd name="T7" fmla="*/ 24 h 66"/>
                <a:gd name="T8" fmla="*/ 64 w 101"/>
                <a:gd name="T9" fmla="*/ 25 h 66"/>
                <a:gd name="T10" fmla="*/ 59 w 101"/>
                <a:gd name="T11" fmla="*/ 31 h 66"/>
                <a:gd name="T12" fmla="*/ 50 w 101"/>
                <a:gd name="T13" fmla="*/ 41 h 66"/>
                <a:gd name="T14" fmla="*/ 43 w 101"/>
                <a:gd name="T15" fmla="*/ 50 h 66"/>
                <a:gd name="T16" fmla="*/ 33 w 101"/>
                <a:gd name="T17" fmla="*/ 60 h 66"/>
                <a:gd name="T18" fmla="*/ 25 w 101"/>
                <a:gd name="T19" fmla="*/ 63 h 66"/>
                <a:gd name="T20" fmla="*/ 39 w 101"/>
                <a:gd name="T21" fmla="*/ 53 h 66"/>
                <a:gd name="T22" fmla="*/ 44 w 101"/>
                <a:gd name="T23" fmla="*/ 46 h 66"/>
                <a:gd name="T24" fmla="*/ 29 w 101"/>
                <a:gd name="T25" fmla="*/ 55 h 66"/>
                <a:gd name="T26" fmla="*/ 7 w 101"/>
                <a:gd name="T27" fmla="*/ 62 h 66"/>
                <a:gd name="T28" fmla="*/ 3 w 101"/>
                <a:gd name="T29" fmla="*/ 62 h 66"/>
                <a:gd name="T30" fmla="*/ 14 w 101"/>
                <a:gd name="T31" fmla="*/ 58 h 66"/>
                <a:gd name="T32" fmla="*/ 52 w 101"/>
                <a:gd name="T33" fmla="*/ 35 h 66"/>
                <a:gd name="T34" fmla="*/ 60 w 101"/>
                <a:gd name="T35" fmla="*/ 26 h 66"/>
                <a:gd name="T36" fmla="*/ 62 w 101"/>
                <a:gd name="T37" fmla="*/ 23 h 66"/>
                <a:gd name="T38" fmla="*/ 58 w 101"/>
                <a:gd name="T39" fmla="*/ 25 h 66"/>
                <a:gd name="T40" fmla="*/ 37 w 101"/>
                <a:gd name="T41" fmla="*/ 29 h 66"/>
                <a:gd name="T42" fmla="*/ 30 w 101"/>
                <a:gd name="T43" fmla="*/ 32 h 66"/>
                <a:gd name="T44" fmla="*/ 16 w 101"/>
                <a:gd name="T45" fmla="*/ 41 h 66"/>
                <a:gd name="T46" fmla="*/ 16 w 101"/>
                <a:gd name="T47" fmla="*/ 41 h 66"/>
                <a:gd name="T48" fmla="*/ 29 w 101"/>
                <a:gd name="T49" fmla="*/ 31 h 66"/>
                <a:gd name="T50" fmla="*/ 37 w 101"/>
                <a:gd name="T51" fmla="*/ 27 h 66"/>
                <a:gd name="T52" fmla="*/ 61 w 101"/>
                <a:gd name="T53" fmla="*/ 22 h 66"/>
                <a:gd name="T54" fmla="*/ 66 w 101"/>
                <a:gd name="T55" fmla="*/ 19 h 66"/>
                <a:gd name="T56" fmla="*/ 79 w 101"/>
                <a:gd name="T57" fmla="*/ 8 h 66"/>
                <a:gd name="T58" fmla="*/ 75 w 101"/>
                <a:gd name="T59" fmla="*/ 7 h 66"/>
                <a:gd name="T60" fmla="*/ 65 w 101"/>
                <a:gd name="T61" fmla="*/ 5 h 66"/>
                <a:gd name="T62" fmla="*/ 44 w 101"/>
                <a:gd name="T63" fmla="*/ 7 h 66"/>
                <a:gd name="T64" fmla="*/ 31 w 101"/>
                <a:gd name="T65" fmla="*/ 11 h 66"/>
                <a:gd name="T66" fmla="*/ 44 w 101"/>
                <a:gd name="T67" fmla="*/ 6 h 66"/>
                <a:gd name="T68" fmla="*/ 65 w 101"/>
                <a:gd name="T69" fmla="*/ 4 h 66"/>
                <a:gd name="T70" fmla="*/ 74 w 101"/>
                <a:gd name="T71" fmla="*/ 5 h 66"/>
                <a:gd name="T72" fmla="*/ 78 w 101"/>
                <a:gd name="T73" fmla="*/ 6 h 66"/>
                <a:gd name="T74" fmla="*/ 86 w 101"/>
                <a:gd name="T75" fmla="*/ 4 h 66"/>
                <a:gd name="T76" fmla="*/ 92 w 101"/>
                <a:gd name="T77" fmla="*/ 2 h 66"/>
                <a:gd name="T78" fmla="*/ 94 w 101"/>
                <a:gd name="T79" fmla="*/ 1 h 66"/>
                <a:gd name="T80" fmla="*/ 98 w 101"/>
                <a:gd name="T81" fmla="*/ 1 h 66"/>
                <a:gd name="T82" fmla="*/ 89 w 101"/>
                <a:gd name="T83" fmla="*/ 6 h 66"/>
                <a:gd name="T84" fmla="*/ 88 w 101"/>
                <a:gd name="T85" fmla="*/ 7 h 66"/>
                <a:gd name="T86" fmla="*/ 85 w 101"/>
                <a:gd name="T87" fmla="*/ 10 h 66"/>
                <a:gd name="T88" fmla="*/ 77 w 101"/>
                <a:gd name="T89" fmla="*/ 25 h 66"/>
                <a:gd name="T90" fmla="*/ 75 w 101"/>
                <a:gd name="T91" fmla="*/ 31 h 66"/>
                <a:gd name="T92" fmla="*/ 78 w 101"/>
                <a:gd name="T93" fmla="*/ 51 h 66"/>
                <a:gd name="T94" fmla="*/ 75 w 101"/>
                <a:gd name="T95" fmla="*/ 38 h 66"/>
                <a:gd name="T96" fmla="*/ 75 w 101"/>
                <a:gd name="T97" fmla="*/ 27 h 66"/>
                <a:gd name="T98" fmla="*/ 79 w 101"/>
                <a:gd name="T99" fmla="*/ 18 h 66"/>
                <a:gd name="T100" fmla="*/ 84 w 101"/>
                <a:gd name="T101" fmla="*/ 9 h 66"/>
                <a:gd name="T102" fmla="*/ 75 w 101"/>
                <a:gd name="T103" fmla="*/ 15 h 66"/>
                <a:gd name="T104" fmla="*/ 72 w 101"/>
                <a:gd name="T105" fmla="*/ 18 h 66"/>
                <a:gd name="T106" fmla="*/ 68 w 101"/>
                <a:gd name="T107" fmla="*/ 26 h 66"/>
                <a:gd name="T108" fmla="*/ 68 w 101"/>
                <a:gd name="T109" fmla="*/ 28 h 66"/>
                <a:gd name="T110" fmla="*/ 65 w 101"/>
                <a:gd name="T111" fmla="*/ 39 h 66"/>
                <a:gd name="T112" fmla="*/ 56 w 101"/>
                <a:gd name="T113" fmla="*/ 61 h 66"/>
                <a:gd name="T114" fmla="*/ 55 w 101"/>
                <a:gd name="T115" fmla="*/ 6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 h="66">
                  <a:moveTo>
                    <a:pt x="55" y="60"/>
                  </a:moveTo>
                  <a:cubicBezTo>
                    <a:pt x="56" y="58"/>
                    <a:pt x="58" y="56"/>
                    <a:pt x="59" y="53"/>
                  </a:cubicBezTo>
                  <a:cubicBezTo>
                    <a:pt x="61" y="49"/>
                    <a:pt x="62" y="44"/>
                    <a:pt x="63" y="39"/>
                  </a:cubicBezTo>
                  <a:cubicBezTo>
                    <a:pt x="64" y="37"/>
                    <a:pt x="64" y="34"/>
                    <a:pt x="65" y="32"/>
                  </a:cubicBezTo>
                  <a:cubicBezTo>
                    <a:pt x="65" y="30"/>
                    <a:pt x="66" y="29"/>
                    <a:pt x="66" y="28"/>
                  </a:cubicBezTo>
                  <a:cubicBezTo>
                    <a:pt x="66" y="26"/>
                    <a:pt x="66" y="26"/>
                    <a:pt x="66" y="26"/>
                  </a:cubicBezTo>
                  <a:cubicBezTo>
                    <a:pt x="67" y="26"/>
                    <a:pt x="67" y="25"/>
                    <a:pt x="67" y="25"/>
                  </a:cubicBezTo>
                  <a:cubicBezTo>
                    <a:pt x="67" y="24"/>
                    <a:pt x="67" y="24"/>
                    <a:pt x="67" y="24"/>
                  </a:cubicBezTo>
                  <a:cubicBezTo>
                    <a:pt x="67" y="23"/>
                    <a:pt x="68" y="22"/>
                    <a:pt x="68" y="20"/>
                  </a:cubicBezTo>
                  <a:cubicBezTo>
                    <a:pt x="67" y="22"/>
                    <a:pt x="66" y="23"/>
                    <a:pt x="64" y="25"/>
                  </a:cubicBezTo>
                  <a:cubicBezTo>
                    <a:pt x="63" y="26"/>
                    <a:pt x="63" y="27"/>
                    <a:pt x="62" y="28"/>
                  </a:cubicBezTo>
                  <a:cubicBezTo>
                    <a:pt x="61" y="29"/>
                    <a:pt x="60" y="30"/>
                    <a:pt x="59" y="31"/>
                  </a:cubicBezTo>
                  <a:cubicBezTo>
                    <a:pt x="58" y="33"/>
                    <a:pt x="56" y="35"/>
                    <a:pt x="54" y="37"/>
                  </a:cubicBezTo>
                  <a:cubicBezTo>
                    <a:pt x="53" y="38"/>
                    <a:pt x="51" y="40"/>
                    <a:pt x="50" y="41"/>
                  </a:cubicBezTo>
                  <a:cubicBezTo>
                    <a:pt x="48" y="43"/>
                    <a:pt x="47" y="45"/>
                    <a:pt x="46" y="47"/>
                  </a:cubicBezTo>
                  <a:cubicBezTo>
                    <a:pt x="45" y="48"/>
                    <a:pt x="44" y="49"/>
                    <a:pt x="43" y="50"/>
                  </a:cubicBezTo>
                  <a:cubicBezTo>
                    <a:pt x="42" y="52"/>
                    <a:pt x="41" y="53"/>
                    <a:pt x="40" y="54"/>
                  </a:cubicBezTo>
                  <a:cubicBezTo>
                    <a:pt x="38" y="56"/>
                    <a:pt x="36" y="58"/>
                    <a:pt x="33" y="60"/>
                  </a:cubicBezTo>
                  <a:cubicBezTo>
                    <a:pt x="32" y="61"/>
                    <a:pt x="31" y="61"/>
                    <a:pt x="30" y="62"/>
                  </a:cubicBezTo>
                  <a:cubicBezTo>
                    <a:pt x="28" y="62"/>
                    <a:pt x="27" y="63"/>
                    <a:pt x="25" y="63"/>
                  </a:cubicBezTo>
                  <a:cubicBezTo>
                    <a:pt x="28" y="62"/>
                    <a:pt x="31" y="61"/>
                    <a:pt x="33" y="59"/>
                  </a:cubicBezTo>
                  <a:cubicBezTo>
                    <a:pt x="35" y="57"/>
                    <a:pt x="37" y="55"/>
                    <a:pt x="39" y="53"/>
                  </a:cubicBezTo>
                  <a:cubicBezTo>
                    <a:pt x="40" y="52"/>
                    <a:pt x="41" y="51"/>
                    <a:pt x="42" y="50"/>
                  </a:cubicBezTo>
                  <a:cubicBezTo>
                    <a:pt x="43" y="48"/>
                    <a:pt x="43" y="47"/>
                    <a:pt x="44" y="46"/>
                  </a:cubicBezTo>
                  <a:cubicBezTo>
                    <a:pt x="45" y="45"/>
                    <a:pt x="45" y="45"/>
                    <a:pt x="46" y="44"/>
                  </a:cubicBezTo>
                  <a:cubicBezTo>
                    <a:pt x="40" y="48"/>
                    <a:pt x="35" y="52"/>
                    <a:pt x="29" y="55"/>
                  </a:cubicBezTo>
                  <a:cubicBezTo>
                    <a:pt x="24" y="57"/>
                    <a:pt x="20" y="59"/>
                    <a:pt x="15" y="61"/>
                  </a:cubicBezTo>
                  <a:cubicBezTo>
                    <a:pt x="12" y="61"/>
                    <a:pt x="10" y="62"/>
                    <a:pt x="7" y="62"/>
                  </a:cubicBezTo>
                  <a:cubicBezTo>
                    <a:pt x="5" y="63"/>
                    <a:pt x="2" y="63"/>
                    <a:pt x="0" y="63"/>
                  </a:cubicBezTo>
                  <a:cubicBezTo>
                    <a:pt x="1" y="63"/>
                    <a:pt x="2" y="63"/>
                    <a:pt x="3" y="62"/>
                  </a:cubicBezTo>
                  <a:cubicBezTo>
                    <a:pt x="5" y="62"/>
                    <a:pt x="6" y="61"/>
                    <a:pt x="7" y="61"/>
                  </a:cubicBezTo>
                  <a:cubicBezTo>
                    <a:pt x="9" y="60"/>
                    <a:pt x="12" y="59"/>
                    <a:pt x="14" y="58"/>
                  </a:cubicBezTo>
                  <a:cubicBezTo>
                    <a:pt x="19" y="56"/>
                    <a:pt x="23" y="55"/>
                    <a:pt x="28" y="52"/>
                  </a:cubicBezTo>
                  <a:cubicBezTo>
                    <a:pt x="37" y="48"/>
                    <a:pt x="45" y="42"/>
                    <a:pt x="52" y="35"/>
                  </a:cubicBezTo>
                  <a:cubicBezTo>
                    <a:pt x="54" y="33"/>
                    <a:pt x="56" y="31"/>
                    <a:pt x="57" y="29"/>
                  </a:cubicBezTo>
                  <a:cubicBezTo>
                    <a:pt x="58" y="28"/>
                    <a:pt x="59" y="27"/>
                    <a:pt x="60" y="26"/>
                  </a:cubicBezTo>
                  <a:cubicBezTo>
                    <a:pt x="61" y="25"/>
                    <a:pt x="61" y="24"/>
                    <a:pt x="62" y="23"/>
                  </a:cubicBezTo>
                  <a:cubicBezTo>
                    <a:pt x="62" y="23"/>
                    <a:pt x="62" y="23"/>
                    <a:pt x="62" y="23"/>
                  </a:cubicBezTo>
                  <a:cubicBezTo>
                    <a:pt x="62" y="23"/>
                    <a:pt x="62" y="23"/>
                    <a:pt x="62" y="23"/>
                  </a:cubicBezTo>
                  <a:cubicBezTo>
                    <a:pt x="61" y="24"/>
                    <a:pt x="59" y="24"/>
                    <a:pt x="58" y="25"/>
                  </a:cubicBezTo>
                  <a:cubicBezTo>
                    <a:pt x="57" y="25"/>
                    <a:pt x="55" y="25"/>
                    <a:pt x="54" y="26"/>
                  </a:cubicBezTo>
                  <a:cubicBezTo>
                    <a:pt x="48" y="27"/>
                    <a:pt x="43" y="27"/>
                    <a:pt x="37" y="29"/>
                  </a:cubicBezTo>
                  <a:cubicBezTo>
                    <a:pt x="36" y="29"/>
                    <a:pt x="35" y="29"/>
                    <a:pt x="33" y="30"/>
                  </a:cubicBezTo>
                  <a:cubicBezTo>
                    <a:pt x="32" y="30"/>
                    <a:pt x="31" y="31"/>
                    <a:pt x="30" y="32"/>
                  </a:cubicBezTo>
                  <a:cubicBezTo>
                    <a:pt x="27" y="33"/>
                    <a:pt x="25" y="35"/>
                    <a:pt x="23" y="36"/>
                  </a:cubicBezTo>
                  <a:cubicBezTo>
                    <a:pt x="20" y="38"/>
                    <a:pt x="18" y="40"/>
                    <a:pt x="16" y="41"/>
                  </a:cubicBezTo>
                  <a:cubicBezTo>
                    <a:pt x="14" y="43"/>
                    <a:pt x="12" y="45"/>
                    <a:pt x="10" y="47"/>
                  </a:cubicBezTo>
                  <a:cubicBezTo>
                    <a:pt x="12" y="45"/>
                    <a:pt x="14" y="43"/>
                    <a:pt x="16" y="41"/>
                  </a:cubicBezTo>
                  <a:cubicBezTo>
                    <a:pt x="18" y="39"/>
                    <a:pt x="20" y="37"/>
                    <a:pt x="22" y="36"/>
                  </a:cubicBezTo>
                  <a:cubicBezTo>
                    <a:pt x="24" y="34"/>
                    <a:pt x="27" y="32"/>
                    <a:pt x="29" y="31"/>
                  </a:cubicBezTo>
                  <a:cubicBezTo>
                    <a:pt x="30" y="30"/>
                    <a:pt x="32" y="29"/>
                    <a:pt x="33" y="29"/>
                  </a:cubicBezTo>
                  <a:cubicBezTo>
                    <a:pt x="34" y="28"/>
                    <a:pt x="36" y="28"/>
                    <a:pt x="37" y="27"/>
                  </a:cubicBezTo>
                  <a:cubicBezTo>
                    <a:pt x="42" y="26"/>
                    <a:pt x="48" y="25"/>
                    <a:pt x="53" y="24"/>
                  </a:cubicBezTo>
                  <a:cubicBezTo>
                    <a:pt x="56" y="23"/>
                    <a:pt x="59" y="23"/>
                    <a:pt x="61" y="22"/>
                  </a:cubicBezTo>
                  <a:cubicBezTo>
                    <a:pt x="63" y="21"/>
                    <a:pt x="64" y="20"/>
                    <a:pt x="65" y="20"/>
                  </a:cubicBezTo>
                  <a:cubicBezTo>
                    <a:pt x="65" y="19"/>
                    <a:pt x="66" y="19"/>
                    <a:pt x="66" y="19"/>
                  </a:cubicBezTo>
                  <a:cubicBezTo>
                    <a:pt x="69" y="16"/>
                    <a:pt x="71" y="14"/>
                    <a:pt x="73" y="12"/>
                  </a:cubicBezTo>
                  <a:cubicBezTo>
                    <a:pt x="75" y="11"/>
                    <a:pt x="77" y="10"/>
                    <a:pt x="79" y="8"/>
                  </a:cubicBezTo>
                  <a:cubicBezTo>
                    <a:pt x="79" y="8"/>
                    <a:pt x="78" y="8"/>
                    <a:pt x="78" y="8"/>
                  </a:cubicBezTo>
                  <a:cubicBezTo>
                    <a:pt x="77" y="8"/>
                    <a:pt x="76" y="8"/>
                    <a:pt x="75" y="7"/>
                  </a:cubicBezTo>
                  <a:cubicBezTo>
                    <a:pt x="74" y="7"/>
                    <a:pt x="72" y="6"/>
                    <a:pt x="71" y="6"/>
                  </a:cubicBezTo>
                  <a:cubicBezTo>
                    <a:pt x="69" y="6"/>
                    <a:pt x="67" y="5"/>
                    <a:pt x="65" y="5"/>
                  </a:cubicBezTo>
                  <a:cubicBezTo>
                    <a:pt x="62" y="5"/>
                    <a:pt x="60" y="5"/>
                    <a:pt x="58" y="5"/>
                  </a:cubicBezTo>
                  <a:cubicBezTo>
                    <a:pt x="53" y="5"/>
                    <a:pt x="49" y="6"/>
                    <a:pt x="44" y="7"/>
                  </a:cubicBezTo>
                  <a:cubicBezTo>
                    <a:pt x="42" y="7"/>
                    <a:pt x="40" y="8"/>
                    <a:pt x="38" y="9"/>
                  </a:cubicBezTo>
                  <a:cubicBezTo>
                    <a:pt x="36" y="10"/>
                    <a:pt x="34" y="11"/>
                    <a:pt x="31" y="11"/>
                  </a:cubicBezTo>
                  <a:cubicBezTo>
                    <a:pt x="34" y="10"/>
                    <a:pt x="36" y="9"/>
                    <a:pt x="38" y="9"/>
                  </a:cubicBezTo>
                  <a:cubicBezTo>
                    <a:pt x="40" y="8"/>
                    <a:pt x="42" y="7"/>
                    <a:pt x="44" y="6"/>
                  </a:cubicBezTo>
                  <a:cubicBezTo>
                    <a:pt x="49" y="5"/>
                    <a:pt x="53" y="4"/>
                    <a:pt x="58" y="4"/>
                  </a:cubicBezTo>
                  <a:cubicBezTo>
                    <a:pt x="60" y="3"/>
                    <a:pt x="63" y="3"/>
                    <a:pt x="65" y="4"/>
                  </a:cubicBezTo>
                  <a:cubicBezTo>
                    <a:pt x="67" y="4"/>
                    <a:pt x="69" y="4"/>
                    <a:pt x="72" y="5"/>
                  </a:cubicBezTo>
                  <a:cubicBezTo>
                    <a:pt x="72" y="5"/>
                    <a:pt x="73" y="5"/>
                    <a:pt x="74" y="5"/>
                  </a:cubicBezTo>
                  <a:cubicBezTo>
                    <a:pt x="74" y="5"/>
                    <a:pt x="75" y="5"/>
                    <a:pt x="75" y="6"/>
                  </a:cubicBezTo>
                  <a:cubicBezTo>
                    <a:pt x="76" y="6"/>
                    <a:pt x="77" y="6"/>
                    <a:pt x="78" y="6"/>
                  </a:cubicBezTo>
                  <a:cubicBezTo>
                    <a:pt x="80" y="7"/>
                    <a:pt x="81" y="7"/>
                    <a:pt x="82" y="7"/>
                  </a:cubicBezTo>
                  <a:cubicBezTo>
                    <a:pt x="83" y="6"/>
                    <a:pt x="85" y="5"/>
                    <a:pt x="86" y="4"/>
                  </a:cubicBezTo>
                  <a:cubicBezTo>
                    <a:pt x="88" y="3"/>
                    <a:pt x="90" y="3"/>
                    <a:pt x="91" y="2"/>
                  </a:cubicBezTo>
                  <a:cubicBezTo>
                    <a:pt x="92" y="2"/>
                    <a:pt x="92" y="2"/>
                    <a:pt x="92" y="2"/>
                  </a:cubicBezTo>
                  <a:cubicBezTo>
                    <a:pt x="92" y="2"/>
                    <a:pt x="92" y="2"/>
                    <a:pt x="92" y="2"/>
                  </a:cubicBezTo>
                  <a:cubicBezTo>
                    <a:pt x="93" y="2"/>
                    <a:pt x="93" y="2"/>
                    <a:pt x="94" y="1"/>
                  </a:cubicBezTo>
                  <a:cubicBezTo>
                    <a:pt x="96" y="1"/>
                    <a:pt x="99" y="0"/>
                    <a:pt x="101" y="0"/>
                  </a:cubicBezTo>
                  <a:cubicBezTo>
                    <a:pt x="100" y="0"/>
                    <a:pt x="99" y="1"/>
                    <a:pt x="98" y="1"/>
                  </a:cubicBezTo>
                  <a:cubicBezTo>
                    <a:pt x="97" y="2"/>
                    <a:pt x="95" y="2"/>
                    <a:pt x="94" y="3"/>
                  </a:cubicBezTo>
                  <a:cubicBezTo>
                    <a:pt x="93" y="4"/>
                    <a:pt x="91" y="5"/>
                    <a:pt x="89" y="6"/>
                  </a:cubicBezTo>
                  <a:cubicBezTo>
                    <a:pt x="89" y="6"/>
                    <a:pt x="89" y="6"/>
                    <a:pt x="89" y="6"/>
                  </a:cubicBezTo>
                  <a:cubicBezTo>
                    <a:pt x="88" y="6"/>
                    <a:pt x="88" y="7"/>
                    <a:pt x="88" y="7"/>
                  </a:cubicBezTo>
                  <a:cubicBezTo>
                    <a:pt x="87" y="7"/>
                    <a:pt x="87" y="8"/>
                    <a:pt x="87" y="8"/>
                  </a:cubicBezTo>
                  <a:cubicBezTo>
                    <a:pt x="86" y="9"/>
                    <a:pt x="86" y="9"/>
                    <a:pt x="85" y="10"/>
                  </a:cubicBezTo>
                  <a:cubicBezTo>
                    <a:pt x="85" y="11"/>
                    <a:pt x="84" y="11"/>
                    <a:pt x="83" y="12"/>
                  </a:cubicBezTo>
                  <a:cubicBezTo>
                    <a:pt x="81" y="16"/>
                    <a:pt x="79" y="20"/>
                    <a:pt x="77" y="25"/>
                  </a:cubicBezTo>
                  <a:cubicBezTo>
                    <a:pt x="77" y="26"/>
                    <a:pt x="77" y="27"/>
                    <a:pt x="76" y="28"/>
                  </a:cubicBezTo>
                  <a:cubicBezTo>
                    <a:pt x="76" y="29"/>
                    <a:pt x="76" y="30"/>
                    <a:pt x="75" y="31"/>
                  </a:cubicBezTo>
                  <a:cubicBezTo>
                    <a:pt x="75" y="33"/>
                    <a:pt x="75" y="36"/>
                    <a:pt x="75" y="38"/>
                  </a:cubicBezTo>
                  <a:cubicBezTo>
                    <a:pt x="76" y="42"/>
                    <a:pt x="77" y="47"/>
                    <a:pt x="78" y="51"/>
                  </a:cubicBezTo>
                  <a:cubicBezTo>
                    <a:pt x="78" y="49"/>
                    <a:pt x="77" y="47"/>
                    <a:pt x="76" y="45"/>
                  </a:cubicBezTo>
                  <a:cubicBezTo>
                    <a:pt x="76" y="43"/>
                    <a:pt x="75" y="40"/>
                    <a:pt x="75" y="38"/>
                  </a:cubicBezTo>
                  <a:cubicBezTo>
                    <a:pt x="74" y="36"/>
                    <a:pt x="74" y="33"/>
                    <a:pt x="74" y="31"/>
                  </a:cubicBezTo>
                  <a:cubicBezTo>
                    <a:pt x="75" y="30"/>
                    <a:pt x="75" y="29"/>
                    <a:pt x="75" y="27"/>
                  </a:cubicBezTo>
                  <a:cubicBezTo>
                    <a:pt x="75" y="26"/>
                    <a:pt x="76" y="25"/>
                    <a:pt x="76" y="24"/>
                  </a:cubicBezTo>
                  <a:cubicBezTo>
                    <a:pt x="77" y="22"/>
                    <a:pt x="78" y="20"/>
                    <a:pt x="79" y="18"/>
                  </a:cubicBezTo>
                  <a:cubicBezTo>
                    <a:pt x="80" y="16"/>
                    <a:pt x="81" y="13"/>
                    <a:pt x="82" y="11"/>
                  </a:cubicBezTo>
                  <a:cubicBezTo>
                    <a:pt x="83" y="10"/>
                    <a:pt x="83" y="10"/>
                    <a:pt x="84" y="9"/>
                  </a:cubicBezTo>
                  <a:cubicBezTo>
                    <a:pt x="84" y="9"/>
                    <a:pt x="84" y="8"/>
                    <a:pt x="84" y="8"/>
                  </a:cubicBezTo>
                  <a:cubicBezTo>
                    <a:pt x="81" y="10"/>
                    <a:pt x="78" y="12"/>
                    <a:pt x="75" y="15"/>
                  </a:cubicBezTo>
                  <a:cubicBezTo>
                    <a:pt x="74" y="15"/>
                    <a:pt x="74" y="16"/>
                    <a:pt x="73" y="16"/>
                  </a:cubicBezTo>
                  <a:cubicBezTo>
                    <a:pt x="73" y="17"/>
                    <a:pt x="72" y="17"/>
                    <a:pt x="72" y="18"/>
                  </a:cubicBezTo>
                  <a:cubicBezTo>
                    <a:pt x="70" y="20"/>
                    <a:pt x="69" y="22"/>
                    <a:pt x="69" y="25"/>
                  </a:cubicBezTo>
                  <a:cubicBezTo>
                    <a:pt x="68" y="26"/>
                    <a:pt x="68" y="26"/>
                    <a:pt x="68" y="26"/>
                  </a:cubicBezTo>
                  <a:cubicBezTo>
                    <a:pt x="68" y="26"/>
                    <a:pt x="68" y="26"/>
                    <a:pt x="68" y="27"/>
                  </a:cubicBezTo>
                  <a:cubicBezTo>
                    <a:pt x="68" y="28"/>
                    <a:pt x="68" y="28"/>
                    <a:pt x="68" y="28"/>
                  </a:cubicBezTo>
                  <a:cubicBezTo>
                    <a:pt x="67" y="30"/>
                    <a:pt x="67" y="31"/>
                    <a:pt x="67" y="32"/>
                  </a:cubicBezTo>
                  <a:cubicBezTo>
                    <a:pt x="66" y="35"/>
                    <a:pt x="66" y="37"/>
                    <a:pt x="65" y="39"/>
                  </a:cubicBezTo>
                  <a:cubicBezTo>
                    <a:pt x="64" y="44"/>
                    <a:pt x="62" y="49"/>
                    <a:pt x="60" y="54"/>
                  </a:cubicBezTo>
                  <a:cubicBezTo>
                    <a:pt x="59" y="56"/>
                    <a:pt x="58" y="59"/>
                    <a:pt x="56" y="61"/>
                  </a:cubicBezTo>
                  <a:cubicBezTo>
                    <a:pt x="55" y="63"/>
                    <a:pt x="53" y="64"/>
                    <a:pt x="50" y="66"/>
                  </a:cubicBezTo>
                  <a:cubicBezTo>
                    <a:pt x="52" y="64"/>
                    <a:pt x="54" y="62"/>
                    <a:pt x="55" y="6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2468"/>
            <p:cNvSpPr>
              <a:spLocks/>
            </p:cNvSpPr>
            <p:nvPr/>
          </p:nvSpPr>
          <p:spPr bwMode="auto">
            <a:xfrm>
              <a:off x="9286860" y="1730381"/>
              <a:ext cx="44450" cy="158751"/>
            </a:xfrm>
            <a:custGeom>
              <a:avLst/>
              <a:gdLst>
                <a:gd name="T0" fmla="*/ 6 w 12"/>
                <a:gd name="T1" fmla="*/ 0 h 42"/>
                <a:gd name="T2" fmla="*/ 5 w 12"/>
                <a:gd name="T3" fmla="*/ 22 h 42"/>
                <a:gd name="T4" fmla="*/ 9 w 12"/>
                <a:gd name="T5" fmla="*/ 32 h 42"/>
                <a:gd name="T6" fmla="*/ 12 w 12"/>
                <a:gd name="T7" fmla="*/ 42 h 42"/>
                <a:gd name="T8" fmla="*/ 2 w 12"/>
                <a:gd name="T9" fmla="*/ 31 h 42"/>
                <a:gd name="T10" fmla="*/ 2 w 12"/>
                <a:gd name="T11" fmla="*/ 17 h 42"/>
                <a:gd name="T12" fmla="*/ 6 w 1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12" h="42">
                  <a:moveTo>
                    <a:pt x="6" y="0"/>
                  </a:moveTo>
                  <a:cubicBezTo>
                    <a:pt x="6" y="7"/>
                    <a:pt x="4" y="15"/>
                    <a:pt x="5" y="22"/>
                  </a:cubicBezTo>
                  <a:cubicBezTo>
                    <a:pt x="6" y="25"/>
                    <a:pt x="7" y="29"/>
                    <a:pt x="9" y="32"/>
                  </a:cubicBezTo>
                  <a:cubicBezTo>
                    <a:pt x="10" y="35"/>
                    <a:pt x="12" y="38"/>
                    <a:pt x="12" y="42"/>
                  </a:cubicBezTo>
                  <a:cubicBezTo>
                    <a:pt x="8" y="38"/>
                    <a:pt x="5" y="35"/>
                    <a:pt x="2" y="31"/>
                  </a:cubicBezTo>
                  <a:cubicBezTo>
                    <a:pt x="0" y="27"/>
                    <a:pt x="1" y="20"/>
                    <a:pt x="2" y="17"/>
                  </a:cubicBezTo>
                  <a:cubicBezTo>
                    <a:pt x="2" y="11"/>
                    <a:pt x="5" y="6"/>
                    <a:pt x="6"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2471"/>
            <p:cNvSpPr>
              <a:spLocks/>
            </p:cNvSpPr>
            <p:nvPr/>
          </p:nvSpPr>
          <p:spPr bwMode="auto">
            <a:xfrm>
              <a:off x="9312260" y="1700218"/>
              <a:ext cx="112713" cy="147639"/>
            </a:xfrm>
            <a:custGeom>
              <a:avLst/>
              <a:gdLst>
                <a:gd name="T0" fmla="*/ 15 w 30"/>
                <a:gd name="T1" fmla="*/ 14 h 39"/>
                <a:gd name="T2" fmla="*/ 5 w 30"/>
                <a:gd name="T3" fmla="*/ 7 h 39"/>
                <a:gd name="T4" fmla="*/ 0 w 30"/>
                <a:gd name="T5" fmla="*/ 0 h 39"/>
                <a:gd name="T6" fmla="*/ 11 w 30"/>
                <a:gd name="T7" fmla="*/ 7 h 39"/>
                <a:gd name="T8" fmla="*/ 23 w 30"/>
                <a:gd name="T9" fmla="*/ 13 h 39"/>
                <a:gd name="T10" fmla="*/ 30 w 30"/>
                <a:gd name="T11" fmla="*/ 24 h 39"/>
                <a:gd name="T12" fmla="*/ 30 w 30"/>
                <a:gd name="T13" fmla="*/ 26 h 39"/>
                <a:gd name="T14" fmla="*/ 23 w 30"/>
                <a:gd name="T15" fmla="*/ 39 h 39"/>
                <a:gd name="T16" fmla="*/ 24 w 30"/>
                <a:gd name="T17" fmla="*/ 32 h 39"/>
                <a:gd name="T18" fmla="*/ 15 w 30"/>
                <a:gd name="T19"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9">
                  <a:moveTo>
                    <a:pt x="15" y="14"/>
                  </a:moveTo>
                  <a:cubicBezTo>
                    <a:pt x="12" y="12"/>
                    <a:pt x="7" y="9"/>
                    <a:pt x="5" y="7"/>
                  </a:cubicBezTo>
                  <a:cubicBezTo>
                    <a:pt x="3" y="5"/>
                    <a:pt x="0" y="0"/>
                    <a:pt x="0" y="0"/>
                  </a:cubicBezTo>
                  <a:cubicBezTo>
                    <a:pt x="3" y="3"/>
                    <a:pt x="7" y="5"/>
                    <a:pt x="11" y="7"/>
                  </a:cubicBezTo>
                  <a:cubicBezTo>
                    <a:pt x="15" y="9"/>
                    <a:pt x="19" y="11"/>
                    <a:pt x="23" y="13"/>
                  </a:cubicBezTo>
                  <a:cubicBezTo>
                    <a:pt x="27" y="15"/>
                    <a:pt x="29" y="20"/>
                    <a:pt x="30" y="24"/>
                  </a:cubicBezTo>
                  <a:cubicBezTo>
                    <a:pt x="30" y="25"/>
                    <a:pt x="30" y="25"/>
                    <a:pt x="30" y="26"/>
                  </a:cubicBezTo>
                  <a:cubicBezTo>
                    <a:pt x="28" y="31"/>
                    <a:pt x="25" y="35"/>
                    <a:pt x="23" y="39"/>
                  </a:cubicBezTo>
                  <a:cubicBezTo>
                    <a:pt x="23" y="37"/>
                    <a:pt x="24" y="34"/>
                    <a:pt x="24" y="32"/>
                  </a:cubicBezTo>
                  <a:cubicBezTo>
                    <a:pt x="23" y="23"/>
                    <a:pt x="19" y="17"/>
                    <a:pt x="15"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2472"/>
            <p:cNvSpPr>
              <a:spLocks/>
            </p:cNvSpPr>
            <p:nvPr/>
          </p:nvSpPr>
          <p:spPr bwMode="auto">
            <a:xfrm>
              <a:off x="9263047" y="1628780"/>
              <a:ext cx="131763" cy="271464"/>
            </a:xfrm>
            <a:custGeom>
              <a:avLst/>
              <a:gdLst>
                <a:gd name="T0" fmla="*/ 30 w 35"/>
                <a:gd name="T1" fmla="*/ 36 h 72"/>
                <a:gd name="T2" fmla="*/ 19 w 35"/>
                <a:gd name="T3" fmla="*/ 27 h 72"/>
                <a:gd name="T4" fmla="*/ 16 w 35"/>
                <a:gd name="T5" fmla="*/ 25 h 72"/>
                <a:gd name="T6" fmla="*/ 15 w 35"/>
                <a:gd name="T7" fmla="*/ 25 h 72"/>
                <a:gd name="T8" fmla="*/ 15 w 35"/>
                <a:gd name="T9" fmla="*/ 26 h 72"/>
                <a:gd name="T10" fmla="*/ 17 w 35"/>
                <a:gd name="T11" fmla="*/ 30 h 72"/>
                <a:gd name="T12" fmla="*/ 21 w 35"/>
                <a:gd name="T13" fmla="*/ 38 h 72"/>
                <a:gd name="T14" fmla="*/ 25 w 35"/>
                <a:gd name="T15" fmla="*/ 44 h 72"/>
                <a:gd name="T16" fmla="*/ 28 w 35"/>
                <a:gd name="T17" fmla="*/ 51 h 72"/>
                <a:gd name="T18" fmla="*/ 28 w 35"/>
                <a:gd name="T19" fmla="*/ 57 h 72"/>
                <a:gd name="T20" fmla="*/ 25 w 35"/>
                <a:gd name="T21" fmla="*/ 47 h 72"/>
                <a:gd name="T22" fmla="*/ 23 w 35"/>
                <a:gd name="T23" fmla="*/ 42 h 72"/>
                <a:gd name="T24" fmla="*/ 24 w 35"/>
                <a:gd name="T25" fmla="*/ 53 h 72"/>
                <a:gd name="T26" fmla="*/ 24 w 35"/>
                <a:gd name="T27" fmla="*/ 67 h 72"/>
                <a:gd name="T28" fmla="*/ 23 w 35"/>
                <a:gd name="T29" fmla="*/ 69 h 72"/>
                <a:gd name="T30" fmla="*/ 23 w 35"/>
                <a:gd name="T31" fmla="*/ 62 h 72"/>
                <a:gd name="T32" fmla="*/ 18 w 35"/>
                <a:gd name="T33" fmla="*/ 35 h 72"/>
                <a:gd name="T34" fmla="*/ 15 w 35"/>
                <a:gd name="T35" fmla="*/ 29 h 72"/>
                <a:gd name="T36" fmla="*/ 13 w 35"/>
                <a:gd name="T37" fmla="*/ 27 h 72"/>
                <a:gd name="T38" fmla="*/ 13 w 35"/>
                <a:gd name="T39" fmla="*/ 30 h 72"/>
                <a:gd name="T40" fmla="*/ 11 w 35"/>
                <a:gd name="T41" fmla="*/ 43 h 72"/>
                <a:gd name="T42" fmla="*/ 12 w 35"/>
                <a:gd name="T43" fmla="*/ 48 h 72"/>
                <a:gd name="T44" fmla="*/ 14 w 35"/>
                <a:gd name="T45" fmla="*/ 58 h 72"/>
                <a:gd name="T46" fmla="*/ 14 w 35"/>
                <a:gd name="T47" fmla="*/ 58 h 72"/>
                <a:gd name="T48" fmla="*/ 11 w 35"/>
                <a:gd name="T49" fmla="*/ 48 h 72"/>
                <a:gd name="T50" fmla="*/ 10 w 35"/>
                <a:gd name="T51" fmla="*/ 43 h 72"/>
                <a:gd name="T52" fmla="*/ 12 w 35"/>
                <a:gd name="T53" fmla="*/ 27 h 72"/>
                <a:gd name="T54" fmla="*/ 12 w 35"/>
                <a:gd name="T55" fmla="*/ 24 h 72"/>
                <a:gd name="T56" fmla="*/ 8 w 35"/>
                <a:gd name="T57" fmla="*/ 14 h 72"/>
                <a:gd name="T58" fmla="*/ 7 w 35"/>
                <a:gd name="T59" fmla="*/ 17 h 72"/>
                <a:gd name="T60" fmla="*/ 4 w 35"/>
                <a:gd name="T61" fmla="*/ 22 h 72"/>
                <a:gd name="T62" fmla="*/ 1 w 35"/>
                <a:gd name="T63" fmla="*/ 34 h 72"/>
                <a:gd name="T64" fmla="*/ 0 w 35"/>
                <a:gd name="T65" fmla="*/ 42 h 72"/>
                <a:gd name="T66" fmla="*/ 0 w 35"/>
                <a:gd name="T67" fmla="*/ 34 h 72"/>
                <a:gd name="T68" fmla="*/ 3 w 35"/>
                <a:gd name="T69" fmla="*/ 21 h 72"/>
                <a:gd name="T70" fmla="*/ 5 w 35"/>
                <a:gd name="T71" fmla="*/ 17 h 72"/>
                <a:gd name="T72" fmla="*/ 7 w 35"/>
                <a:gd name="T73" fmla="*/ 14 h 72"/>
                <a:gd name="T74" fmla="*/ 8 w 35"/>
                <a:gd name="T75" fmla="*/ 9 h 72"/>
                <a:gd name="T76" fmla="*/ 8 w 35"/>
                <a:gd name="T77" fmla="*/ 5 h 72"/>
                <a:gd name="T78" fmla="*/ 8 w 35"/>
                <a:gd name="T79" fmla="*/ 4 h 72"/>
                <a:gd name="T80" fmla="*/ 8 w 35"/>
                <a:gd name="T81" fmla="*/ 2 h 72"/>
                <a:gd name="T82" fmla="*/ 9 w 35"/>
                <a:gd name="T83" fmla="*/ 8 h 72"/>
                <a:gd name="T84" fmla="*/ 10 w 35"/>
                <a:gd name="T85" fmla="*/ 9 h 72"/>
                <a:gd name="T86" fmla="*/ 11 w 35"/>
                <a:gd name="T87" fmla="*/ 11 h 72"/>
                <a:gd name="T88" fmla="*/ 17 w 35"/>
                <a:gd name="T89" fmla="*/ 19 h 72"/>
                <a:gd name="T90" fmla="*/ 21 w 35"/>
                <a:gd name="T91" fmla="*/ 21 h 72"/>
                <a:gd name="T92" fmla="*/ 33 w 35"/>
                <a:gd name="T93" fmla="*/ 24 h 72"/>
                <a:gd name="T94" fmla="*/ 24 w 35"/>
                <a:gd name="T95" fmla="*/ 23 h 72"/>
                <a:gd name="T96" fmla="*/ 19 w 35"/>
                <a:gd name="T97" fmla="*/ 21 h 72"/>
                <a:gd name="T98" fmla="*/ 14 w 35"/>
                <a:gd name="T99" fmla="*/ 16 h 72"/>
                <a:gd name="T100" fmla="*/ 10 w 35"/>
                <a:gd name="T101" fmla="*/ 11 h 72"/>
                <a:gd name="T102" fmla="*/ 11 w 35"/>
                <a:gd name="T103" fmla="*/ 18 h 72"/>
                <a:gd name="T104" fmla="*/ 13 w 35"/>
                <a:gd name="T105" fmla="*/ 21 h 72"/>
                <a:gd name="T106" fmla="*/ 16 w 35"/>
                <a:gd name="T107" fmla="*/ 24 h 72"/>
                <a:gd name="T108" fmla="*/ 17 w 35"/>
                <a:gd name="T109" fmla="*/ 25 h 72"/>
                <a:gd name="T110" fmla="*/ 23 w 35"/>
                <a:gd name="T111" fmla="*/ 29 h 72"/>
                <a:gd name="T112" fmla="*/ 34 w 35"/>
                <a:gd name="T113" fmla="*/ 38 h 72"/>
                <a:gd name="T114" fmla="*/ 33 w 35"/>
                <a:gd name="T115"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 h="72">
                  <a:moveTo>
                    <a:pt x="33" y="39"/>
                  </a:moveTo>
                  <a:cubicBezTo>
                    <a:pt x="32" y="38"/>
                    <a:pt x="31" y="37"/>
                    <a:pt x="30" y="36"/>
                  </a:cubicBezTo>
                  <a:cubicBezTo>
                    <a:pt x="28" y="33"/>
                    <a:pt x="25" y="32"/>
                    <a:pt x="23" y="30"/>
                  </a:cubicBezTo>
                  <a:cubicBezTo>
                    <a:pt x="21" y="29"/>
                    <a:pt x="20" y="28"/>
                    <a:pt x="19" y="27"/>
                  </a:cubicBezTo>
                  <a:cubicBezTo>
                    <a:pt x="18" y="27"/>
                    <a:pt x="18" y="26"/>
                    <a:pt x="17" y="26"/>
                  </a:cubicBezTo>
                  <a:cubicBezTo>
                    <a:pt x="16" y="25"/>
                    <a:pt x="16" y="25"/>
                    <a:pt x="16" y="25"/>
                  </a:cubicBezTo>
                  <a:cubicBezTo>
                    <a:pt x="16" y="25"/>
                    <a:pt x="16" y="25"/>
                    <a:pt x="15" y="25"/>
                  </a:cubicBezTo>
                  <a:cubicBezTo>
                    <a:pt x="15" y="25"/>
                    <a:pt x="15" y="25"/>
                    <a:pt x="15" y="25"/>
                  </a:cubicBezTo>
                  <a:cubicBezTo>
                    <a:pt x="14" y="24"/>
                    <a:pt x="14" y="24"/>
                    <a:pt x="13" y="23"/>
                  </a:cubicBezTo>
                  <a:cubicBezTo>
                    <a:pt x="14" y="24"/>
                    <a:pt x="14" y="25"/>
                    <a:pt x="15" y="26"/>
                  </a:cubicBezTo>
                  <a:cubicBezTo>
                    <a:pt x="15" y="27"/>
                    <a:pt x="16" y="28"/>
                    <a:pt x="16" y="28"/>
                  </a:cubicBezTo>
                  <a:cubicBezTo>
                    <a:pt x="16" y="29"/>
                    <a:pt x="17" y="30"/>
                    <a:pt x="17" y="30"/>
                  </a:cubicBezTo>
                  <a:cubicBezTo>
                    <a:pt x="18" y="32"/>
                    <a:pt x="19" y="33"/>
                    <a:pt x="19" y="35"/>
                  </a:cubicBezTo>
                  <a:cubicBezTo>
                    <a:pt x="20" y="36"/>
                    <a:pt x="20" y="37"/>
                    <a:pt x="21" y="38"/>
                  </a:cubicBezTo>
                  <a:cubicBezTo>
                    <a:pt x="22" y="39"/>
                    <a:pt x="23" y="40"/>
                    <a:pt x="24" y="42"/>
                  </a:cubicBezTo>
                  <a:cubicBezTo>
                    <a:pt x="24" y="42"/>
                    <a:pt x="24" y="43"/>
                    <a:pt x="25" y="44"/>
                  </a:cubicBezTo>
                  <a:cubicBezTo>
                    <a:pt x="25" y="45"/>
                    <a:pt x="26" y="46"/>
                    <a:pt x="26" y="46"/>
                  </a:cubicBezTo>
                  <a:cubicBezTo>
                    <a:pt x="27" y="48"/>
                    <a:pt x="28" y="50"/>
                    <a:pt x="28" y="51"/>
                  </a:cubicBezTo>
                  <a:cubicBezTo>
                    <a:pt x="28" y="52"/>
                    <a:pt x="29" y="53"/>
                    <a:pt x="29" y="54"/>
                  </a:cubicBezTo>
                  <a:cubicBezTo>
                    <a:pt x="29" y="55"/>
                    <a:pt x="29" y="56"/>
                    <a:pt x="28" y="57"/>
                  </a:cubicBezTo>
                  <a:cubicBezTo>
                    <a:pt x="29" y="55"/>
                    <a:pt x="28" y="53"/>
                    <a:pt x="28" y="52"/>
                  </a:cubicBezTo>
                  <a:cubicBezTo>
                    <a:pt x="27" y="50"/>
                    <a:pt x="26" y="48"/>
                    <a:pt x="25" y="47"/>
                  </a:cubicBezTo>
                  <a:cubicBezTo>
                    <a:pt x="25" y="46"/>
                    <a:pt x="25" y="45"/>
                    <a:pt x="24" y="44"/>
                  </a:cubicBezTo>
                  <a:cubicBezTo>
                    <a:pt x="24" y="44"/>
                    <a:pt x="23" y="43"/>
                    <a:pt x="23" y="42"/>
                  </a:cubicBezTo>
                  <a:cubicBezTo>
                    <a:pt x="22" y="42"/>
                    <a:pt x="22" y="42"/>
                    <a:pt x="22" y="41"/>
                  </a:cubicBezTo>
                  <a:cubicBezTo>
                    <a:pt x="23" y="45"/>
                    <a:pt x="24" y="49"/>
                    <a:pt x="24" y="53"/>
                  </a:cubicBezTo>
                  <a:cubicBezTo>
                    <a:pt x="25" y="56"/>
                    <a:pt x="25" y="59"/>
                    <a:pt x="25" y="62"/>
                  </a:cubicBezTo>
                  <a:cubicBezTo>
                    <a:pt x="25" y="64"/>
                    <a:pt x="25" y="65"/>
                    <a:pt x="24" y="67"/>
                  </a:cubicBezTo>
                  <a:cubicBezTo>
                    <a:pt x="24" y="68"/>
                    <a:pt x="24" y="70"/>
                    <a:pt x="23" y="72"/>
                  </a:cubicBezTo>
                  <a:cubicBezTo>
                    <a:pt x="23" y="71"/>
                    <a:pt x="23" y="70"/>
                    <a:pt x="23" y="69"/>
                  </a:cubicBezTo>
                  <a:cubicBezTo>
                    <a:pt x="23" y="68"/>
                    <a:pt x="23" y="68"/>
                    <a:pt x="23" y="67"/>
                  </a:cubicBezTo>
                  <a:cubicBezTo>
                    <a:pt x="23" y="65"/>
                    <a:pt x="23" y="64"/>
                    <a:pt x="23" y="62"/>
                  </a:cubicBezTo>
                  <a:cubicBezTo>
                    <a:pt x="23" y="59"/>
                    <a:pt x="23" y="56"/>
                    <a:pt x="23" y="53"/>
                  </a:cubicBezTo>
                  <a:cubicBezTo>
                    <a:pt x="22" y="47"/>
                    <a:pt x="20" y="41"/>
                    <a:pt x="18" y="35"/>
                  </a:cubicBezTo>
                  <a:cubicBezTo>
                    <a:pt x="17" y="34"/>
                    <a:pt x="17" y="32"/>
                    <a:pt x="16" y="31"/>
                  </a:cubicBezTo>
                  <a:cubicBezTo>
                    <a:pt x="16" y="30"/>
                    <a:pt x="15" y="30"/>
                    <a:pt x="15" y="29"/>
                  </a:cubicBezTo>
                  <a:cubicBezTo>
                    <a:pt x="14" y="29"/>
                    <a:pt x="14" y="28"/>
                    <a:pt x="13" y="27"/>
                  </a:cubicBezTo>
                  <a:cubicBezTo>
                    <a:pt x="13" y="27"/>
                    <a:pt x="13" y="27"/>
                    <a:pt x="13" y="27"/>
                  </a:cubicBezTo>
                  <a:cubicBezTo>
                    <a:pt x="13" y="27"/>
                    <a:pt x="13" y="27"/>
                    <a:pt x="13" y="27"/>
                  </a:cubicBezTo>
                  <a:cubicBezTo>
                    <a:pt x="13" y="28"/>
                    <a:pt x="13" y="29"/>
                    <a:pt x="13" y="30"/>
                  </a:cubicBezTo>
                  <a:cubicBezTo>
                    <a:pt x="13" y="31"/>
                    <a:pt x="13" y="32"/>
                    <a:pt x="13" y="32"/>
                  </a:cubicBezTo>
                  <a:cubicBezTo>
                    <a:pt x="13" y="36"/>
                    <a:pt x="12" y="39"/>
                    <a:pt x="11" y="43"/>
                  </a:cubicBezTo>
                  <a:cubicBezTo>
                    <a:pt x="11" y="43"/>
                    <a:pt x="11" y="44"/>
                    <a:pt x="11" y="45"/>
                  </a:cubicBezTo>
                  <a:cubicBezTo>
                    <a:pt x="11" y="46"/>
                    <a:pt x="11" y="47"/>
                    <a:pt x="12" y="48"/>
                  </a:cubicBezTo>
                  <a:cubicBezTo>
                    <a:pt x="12" y="49"/>
                    <a:pt x="12" y="51"/>
                    <a:pt x="13" y="53"/>
                  </a:cubicBezTo>
                  <a:cubicBezTo>
                    <a:pt x="13" y="54"/>
                    <a:pt x="14" y="56"/>
                    <a:pt x="14" y="58"/>
                  </a:cubicBezTo>
                  <a:cubicBezTo>
                    <a:pt x="15" y="59"/>
                    <a:pt x="15" y="61"/>
                    <a:pt x="16" y="62"/>
                  </a:cubicBezTo>
                  <a:cubicBezTo>
                    <a:pt x="15" y="61"/>
                    <a:pt x="15" y="59"/>
                    <a:pt x="14" y="58"/>
                  </a:cubicBezTo>
                  <a:cubicBezTo>
                    <a:pt x="13" y="56"/>
                    <a:pt x="13" y="54"/>
                    <a:pt x="12" y="53"/>
                  </a:cubicBezTo>
                  <a:cubicBezTo>
                    <a:pt x="12" y="51"/>
                    <a:pt x="11" y="49"/>
                    <a:pt x="11" y="48"/>
                  </a:cubicBezTo>
                  <a:cubicBezTo>
                    <a:pt x="11" y="47"/>
                    <a:pt x="11" y="46"/>
                    <a:pt x="11" y="45"/>
                  </a:cubicBezTo>
                  <a:cubicBezTo>
                    <a:pt x="10" y="44"/>
                    <a:pt x="10" y="43"/>
                    <a:pt x="10" y="43"/>
                  </a:cubicBezTo>
                  <a:cubicBezTo>
                    <a:pt x="11" y="39"/>
                    <a:pt x="12" y="36"/>
                    <a:pt x="12" y="32"/>
                  </a:cubicBezTo>
                  <a:cubicBezTo>
                    <a:pt x="12" y="31"/>
                    <a:pt x="12" y="29"/>
                    <a:pt x="12" y="27"/>
                  </a:cubicBezTo>
                  <a:cubicBezTo>
                    <a:pt x="12" y="26"/>
                    <a:pt x="12" y="26"/>
                    <a:pt x="12" y="25"/>
                  </a:cubicBezTo>
                  <a:cubicBezTo>
                    <a:pt x="12" y="24"/>
                    <a:pt x="12" y="24"/>
                    <a:pt x="12" y="24"/>
                  </a:cubicBezTo>
                  <a:cubicBezTo>
                    <a:pt x="11" y="22"/>
                    <a:pt x="10" y="20"/>
                    <a:pt x="10" y="18"/>
                  </a:cubicBezTo>
                  <a:cubicBezTo>
                    <a:pt x="9" y="17"/>
                    <a:pt x="9" y="16"/>
                    <a:pt x="8" y="14"/>
                  </a:cubicBezTo>
                  <a:cubicBezTo>
                    <a:pt x="8" y="14"/>
                    <a:pt x="8" y="15"/>
                    <a:pt x="8" y="15"/>
                  </a:cubicBezTo>
                  <a:cubicBezTo>
                    <a:pt x="8" y="15"/>
                    <a:pt x="7" y="16"/>
                    <a:pt x="7" y="17"/>
                  </a:cubicBezTo>
                  <a:cubicBezTo>
                    <a:pt x="6" y="17"/>
                    <a:pt x="6" y="18"/>
                    <a:pt x="6" y="18"/>
                  </a:cubicBezTo>
                  <a:cubicBezTo>
                    <a:pt x="5" y="19"/>
                    <a:pt x="4" y="21"/>
                    <a:pt x="4" y="22"/>
                  </a:cubicBezTo>
                  <a:cubicBezTo>
                    <a:pt x="3" y="23"/>
                    <a:pt x="3" y="24"/>
                    <a:pt x="2" y="26"/>
                  </a:cubicBezTo>
                  <a:cubicBezTo>
                    <a:pt x="1" y="28"/>
                    <a:pt x="1" y="31"/>
                    <a:pt x="1" y="34"/>
                  </a:cubicBezTo>
                  <a:cubicBezTo>
                    <a:pt x="0" y="35"/>
                    <a:pt x="0" y="37"/>
                    <a:pt x="0" y="38"/>
                  </a:cubicBezTo>
                  <a:cubicBezTo>
                    <a:pt x="0" y="39"/>
                    <a:pt x="0" y="41"/>
                    <a:pt x="0" y="42"/>
                  </a:cubicBezTo>
                  <a:cubicBezTo>
                    <a:pt x="0" y="41"/>
                    <a:pt x="0" y="39"/>
                    <a:pt x="0" y="38"/>
                  </a:cubicBezTo>
                  <a:cubicBezTo>
                    <a:pt x="0" y="37"/>
                    <a:pt x="0" y="35"/>
                    <a:pt x="0" y="34"/>
                  </a:cubicBezTo>
                  <a:cubicBezTo>
                    <a:pt x="0" y="31"/>
                    <a:pt x="1" y="28"/>
                    <a:pt x="1" y="25"/>
                  </a:cubicBezTo>
                  <a:cubicBezTo>
                    <a:pt x="2" y="24"/>
                    <a:pt x="2" y="23"/>
                    <a:pt x="3" y="21"/>
                  </a:cubicBezTo>
                  <a:cubicBezTo>
                    <a:pt x="3" y="20"/>
                    <a:pt x="4" y="19"/>
                    <a:pt x="5" y="18"/>
                  </a:cubicBezTo>
                  <a:cubicBezTo>
                    <a:pt x="5" y="17"/>
                    <a:pt x="5" y="17"/>
                    <a:pt x="5" y="17"/>
                  </a:cubicBezTo>
                  <a:cubicBezTo>
                    <a:pt x="6" y="16"/>
                    <a:pt x="6" y="16"/>
                    <a:pt x="6" y="16"/>
                  </a:cubicBezTo>
                  <a:cubicBezTo>
                    <a:pt x="6" y="15"/>
                    <a:pt x="7" y="15"/>
                    <a:pt x="7" y="14"/>
                  </a:cubicBezTo>
                  <a:cubicBezTo>
                    <a:pt x="8" y="14"/>
                    <a:pt x="8" y="13"/>
                    <a:pt x="8" y="12"/>
                  </a:cubicBezTo>
                  <a:cubicBezTo>
                    <a:pt x="8" y="11"/>
                    <a:pt x="8" y="10"/>
                    <a:pt x="8" y="9"/>
                  </a:cubicBezTo>
                  <a:cubicBezTo>
                    <a:pt x="8" y="8"/>
                    <a:pt x="8" y="7"/>
                    <a:pt x="8" y="6"/>
                  </a:cubicBezTo>
                  <a:cubicBezTo>
                    <a:pt x="8" y="6"/>
                    <a:pt x="8" y="6"/>
                    <a:pt x="8" y="5"/>
                  </a:cubicBezTo>
                  <a:cubicBezTo>
                    <a:pt x="8" y="5"/>
                    <a:pt x="8" y="5"/>
                    <a:pt x="8" y="5"/>
                  </a:cubicBezTo>
                  <a:cubicBezTo>
                    <a:pt x="8" y="5"/>
                    <a:pt x="8" y="5"/>
                    <a:pt x="8" y="4"/>
                  </a:cubicBezTo>
                  <a:cubicBezTo>
                    <a:pt x="8" y="3"/>
                    <a:pt x="8" y="1"/>
                    <a:pt x="8" y="0"/>
                  </a:cubicBezTo>
                  <a:cubicBezTo>
                    <a:pt x="8" y="1"/>
                    <a:pt x="8" y="1"/>
                    <a:pt x="8" y="2"/>
                  </a:cubicBezTo>
                  <a:cubicBezTo>
                    <a:pt x="8" y="3"/>
                    <a:pt x="8" y="4"/>
                    <a:pt x="9" y="4"/>
                  </a:cubicBezTo>
                  <a:cubicBezTo>
                    <a:pt x="9" y="6"/>
                    <a:pt x="9" y="7"/>
                    <a:pt x="9" y="8"/>
                  </a:cubicBezTo>
                  <a:cubicBezTo>
                    <a:pt x="9" y="8"/>
                    <a:pt x="9" y="8"/>
                    <a:pt x="9" y="8"/>
                  </a:cubicBezTo>
                  <a:cubicBezTo>
                    <a:pt x="9" y="9"/>
                    <a:pt x="9" y="9"/>
                    <a:pt x="10" y="9"/>
                  </a:cubicBezTo>
                  <a:cubicBezTo>
                    <a:pt x="10" y="9"/>
                    <a:pt x="10" y="10"/>
                    <a:pt x="10" y="10"/>
                  </a:cubicBezTo>
                  <a:cubicBezTo>
                    <a:pt x="10" y="10"/>
                    <a:pt x="10" y="11"/>
                    <a:pt x="11" y="11"/>
                  </a:cubicBezTo>
                  <a:cubicBezTo>
                    <a:pt x="11" y="12"/>
                    <a:pt x="11" y="12"/>
                    <a:pt x="12" y="13"/>
                  </a:cubicBezTo>
                  <a:cubicBezTo>
                    <a:pt x="13" y="15"/>
                    <a:pt x="15" y="17"/>
                    <a:pt x="17" y="19"/>
                  </a:cubicBezTo>
                  <a:cubicBezTo>
                    <a:pt x="18" y="19"/>
                    <a:pt x="18" y="20"/>
                    <a:pt x="19" y="20"/>
                  </a:cubicBezTo>
                  <a:cubicBezTo>
                    <a:pt x="19" y="20"/>
                    <a:pt x="20" y="21"/>
                    <a:pt x="21" y="21"/>
                  </a:cubicBezTo>
                  <a:cubicBezTo>
                    <a:pt x="22" y="22"/>
                    <a:pt x="23" y="22"/>
                    <a:pt x="24" y="23"/>
                  </a:cubicBezTo>
                  <a:cubicBezTo>
                    <a:pt x="27" y="23"/>
                    <a:pt x="30" y="23"/>
                    <a:pt x="33" y="24"/>
                  </a:cubicBezTo>
                  <a:cubicBezTo>
                    <a:pt x="31" y="24"/>
                    <a:pt x="30" y="24"/>
                    <a:pt x="29" y="24"/>
                  </a:cubicBezTo>
                  <a:cubicBezTo>
                    <a:pt x="27" y="24"/>
                    <a:pt x="26" y="23"/>
                    <a:pt x="24" y="23"/>
                  </a:cubicBezTo>
                  <a:cubicBezTo>
                    <a:pt x="23" y="23"/>
                    <a:pt x="22" y="22"/>
                    <a:pt x="20" y="22"/>
                  </a:cubicBezTo>
                  <a:cubicBezTo>
                    <a:pt x="20" y="21"/>
                    <a:pt x="19" y="21"/>
                    <a:pt x="19" y="21"/>
                  </a:cubicBezTo>
                  <a:cubicBezTo>
                    <a:pt x="18" y="20"/>
                    <a:pt x="17" y="20"/>
                    <a:pt x="17" y="19"/>
                  </a:cubicBezTo>
                  <a:cubicBezTo>
                    <a:pt x="16" y="18"/>
                    <a:pt x="15" y="17"/>
                    <a:pt x="14" y="16"/>
                  </a:cubicBezTo>
                  <a:cubicBezTo>
                    <a:pt x="13" y="15"/>
                    <a:pt x="12" y="14"/>
                    <a:pt x="11" y="13"/>
                  </a:cubicBezTo>
                  <a:cubicBezTo>
                    <a:pt x="10" y="13"/>
                    <a:pt x="10" y="12"/>
                    <a:pt x="10" y="11"/>
                  </a:cubicBezTo>
                  <a:cubicBezTo>
                    <a:pt x="10" y="11"/>
                    <a:pt x="10" y="11"/>
                    <a:pt x="10" y="11"/>
                  </a:cubicBezTo>
                  <a:cubicBezTo>
                    <a:pt x="10" y="14"/>
                    <a:pt x="10" y="16"/>
                    <a:pt x="11" y="18"/>
                  </a:cubicBezTo>
                  <a:cubicBezTo>
                    <a:pt x="11" y="18"/>
                    <a:pt x="11" y="19"/>
                    <a:pt x="12" y="19"/>
                  </a:cubicBezTo>
                  <a:cubicBezTo>
                    <a:pt x="12" y="20"/>
                    <a:pt x="12" y="20"/>
                    <a:pt x="13" y="21"/>
                  </a:cubicBezTo>
                  <a:cubicBezTo>
                    <a:pt x="13" y="22"/>
                    <a:pt x="14" y="23"/>
                    <a:pt x="16" y="24"/>
                  </a:cubicBezTo>
                  <a:cubicBezTo>
                    <a:pt x="16" y="24"/>
                    <a:pt x="16" y="24"/>
                    <a:pt x="16" y="24"/>
                  </a:cubicBezTo>
                  <a:cubicBezTo>
                    <a:pt x="16" y="24"/>
                    <a:pt x="16" y="24"/>
                    <a:pt x="17" y="24"/>
                  </a:cubicBezTo>
                  <a:cubicBezTo>
                    <a:pt x="17" y="25"/>
                    <a:pt x="17" y="25"/>
                    <a:pt x="17" y="25"/>
                  </a:cubicBezTo>
                  <a:cubicBezTo>
                    <a:pt x="18" y="26"/>
                    <a:pt x="19" y="26"/>
                    <a:pt x="19" y="26"/>
                  </a:cubicBezTo>
                  <a:cubicBezTo>
                    <a:pt x="21" y="27"/>
                    <a:pt x="22" y="28"/>
                    <a:pt x="23" y="29"/>
                  </a:cubicBezTo>
                  <a:cubicBezTo>
                    <a:pt x="26" y="31"/>
                    <a:pt x="28" y="33"/>
                    <a:pt x="31" y="35"/>
                  </a:cubicBezTo>
                  <a:cubicBezTo>
                    <a:pt x="32" y="36"/>
                    <a:pt x="33" y="37"/>
                    <a:pt x="34" y="38"/>
                  </a:cubicBezTo>
                  <a:cubicBezTo>
                    <a:pt x="34" y="40"/>
                    <a:pt x="35" y="41"/>
                    <a:pt x="35" y="43"/>
                  </a:cubicBezTo>
                  <a:cubicBezTo>
                    <a:pt x="34" y="41"/>
                    <a:pt x="34" y="40"/>
                    <a:pt x="33" y="3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2473"/>
            <p:cNvSpPr>
              <a:spLocks/>
            </p:cNvSpPr>
            <p:nvPr/>
          </p:nvSpPr>
          <p:spPr bwMode="auto">
            <a:xfrm>
              <a:off x="8921733" y="2287598"/>
              <a:ext cx="63500" cy="160339"/>
            </a:xfrm>
            <a:custGeom>
              <a:avLst/>
              <a:gdLst>
                <a:gd name="T0" fmla="*/ 1 w 17"/>
                <a:gd name="T1" fmla="*/ 0 h 43"/>
                <a:gd name="T2" fmla="*/ 6 w 17"/>
                <a:gd name="T3" fmla="*/ 23 h 43"/>
                <a:gd name="T4" fmla="*/ 12 w 17"/>
                <a:gd name="T5" fmla="*/ 34 h 43"/>
                <a:gd name="T6" fmla="*/ 17 w 17"/>
                <a:gd name="T7" fmla="*/ 43 h 43"/>
                <a:gd name="T8" fmla="*/ 4 w 17"/>
                <a:gd name="T9" fmla="*/ 35 h 43"/>
                <a:gd name="T10" fmla="*/ 0 w 17"/>
                <a:gd name="T11" fmla="*/ 20 h 43"/>
                <a:gd name="T12" fmla="*/ 1 w 17"/>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7" h="43">
                  <a:moveTo>
                    <a:pt x="1" y="0"/>
                  </a:moveTo>
                  <a:cubicBezTo>
                    <a:pt x="3" y="8"/>
                    <a:pt x="3" y="16"/>
                    <a:pt x="6" y="23"/>
                  </a:cubicBezTo>
                  <a:cubicBezTo>
                    <a:pt x="7" y="27"/>
                    <a:pt x="9" y="31"/>
                    <a:pt x="12" y="34"/>
                  </a:cubicBezTo>
                  <a:cubicBezTo>
                    <a:pt x="14" y="37"/>
                    <a:pt x="16" y="40"/>
                    <a:pt x="17" y="43"/>
                  </a:cubicBezTo>
                  <a:cubicBezTo>
                    <a:pt x="13" y="40"/>
                    <a:pt x="8" y="38"/>
                    <a:pt x="4" y="35"/>
                  </a:cubicBezTo>
                  <a:cubicBezTo>
                    <a:pt x="2" y="30"/>
                    <a:pt x="1" y="23"/>
                    <a:pt x="0" y="20"/>
                  </a:cubicBezTo>
                  <a:cubicBezTo>
                    <a:pt x="0" y="13"/>
                    <a:pt x="1" y="7"/>
                    <a:pt x="1"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71" name="Picture 2475"/>
            <p:cNvPicPr>
              <a:picLocks noChangeAspect="1" noChangeArrowheads="1"/>
            </p:cNvPicPr>
            <p:nvPr/>
          </p:nvPicPr>
          <p:blipFill>
            <a:blip r:embed="rId118" cstate="screen">
              <a:extLst>
                <a:ext uri="{28A0092B-C50C-407E-A947-70E740481C1C}">
                  <a14:useLocalDpi xmlns:a14="http://schemas.microsoft.com/office/drawing/2010/main"/>
                </a:ext>
              </a:extLst>
            </a:blip>
            <a:srcRect/>
            <a:stretch>
              <a:fillRect/>
            </a:stretch>
          </p:blipFill>
          <p:spPr bwMode="auto">
            <a:xfrm>
              <a:off x="8880457" y="2160597"/>
              <a:ext cx="192089"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2" name="Freeform 2476"/>
            <p:cNvSpPr>
              <a:spLocks/>
            </p:cNvSpPr>
            <p:nvPr/>
          </p:nvSpPr>
          <p:spPr bwMode="auto">
            <a:xfrm>
              <a:off x="8926495" y="2252672"/>
              <a:ext cx="141288" cy="139701"/>
            </a:xfrm>
            <a:custGeom>
              <a:avLst/>
              <a:gdLst>
                <a:gd name="T0" fmla="*/ 19 w 38"/>
                <a:gd name="T1" fmla="*/ 12 h 37"/>
                <a:gd name="T2" fmla="*/ 6 w 38"/>
                <a:gd name="T3" fmla="*/ 6 h 37"/>
                <a:gd name="T4" fmla="*/ 0 w 38"/>
                <a:gd name="T5" fmla="*/ 0 h 37"/>
                <a:gd name="T6" fmla="*/ 12 w 38"/>
                <a:gd name="T7" fmla="*/ 5 h 37"/>
                <a:gd name="T8" fmla="*/ 28 w 38"/>
                <a:gd name="T9" fmla="*/ 9 h 37"/>
                <a:gd name="T10" fmla="*/ 37 w 38"/>
                <a:gd name="T11" fmla="*/ 19 h 37"/>
                <a:gd name="T12" fmla="*/ 38 w 38"/>
                <a:gd name="T13" fmla="*/ 21 h 37"/>
                <a:gd name="T14" fmla="*/ 33 w 38"/>
                <a:gd name="T15" fmla="*/ 37 h 37"/>
                <a:gd name="T16" fmla="*/ 32 w 38"/>
                <a:gd name="T17" fmla="*/ 29 h 37"/>
                <a:gd name="T18" fmla="*/ 19 w 38"/>
                <a:gd name="T19"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7">
                  <a:moveTo>
                    <a:pt x="19" y="12"/>
                  </a:moveTo>
                  <a:cubicBezTo>
                    <a:pt x="16" y="10"/>
                    <a:pt x="9" y="8"/>
                    <a:pt x="6" y="6"/>
                  </a:cubicBezTo>
                  <a:cubicBezTo>
                    <a:pt x="4" y="5"/>
                    <a:pt x="0" y="0"/>
                    <a:pt x="0" y="0"/>
                  </a:cubicBezTo>
                  <a:cubicBezTo>
                    <a:pt x="3" y="3"/>
                    <a:pt x="8" y="4"/>
                    <a:pt x="12" y="5"/>
                  </a:cubicBezTo>
                  <a:cubicBezTo>
                    <a:pt x="18" y="7"/>
                    <a:pt x="23" y="7"/>
                    <a:pt x="28" y="9"/>
                  </a:cubicBezTo>
                  <a:cubicBezTo>
                    <a:pt x="32" y="10"/>
                    <a:pt x="35" y="14"/>
                    <a:pt x="37" y="19"/>
                  </a:cubicBezTo>
                  <a:cubicBezTo>
                    <a:pt x="37" y="19"/>
                    <a:pt x="38" y="20"/>
                    <a:pt x="38" y="21"/>
                  </a:cubicBezTo>
                  <a:cubicBezTo>
                    <a:pt x="37" y="26"/>
                    <a:pt x="35" y="31"/>
                    <a:pt x="33" y="37"/>
                  </a:cubicBezTo>
                  <a:cubicBezTo>
                    <a:pt x="33" y="34"/>
                    <a:pt x="33" y="31"/>
                    <a:pt x="32" y="29"/>
                  </a:cubicBezTo>
                  <a:cubicBezTo>
                    <a:pt x="30" y="19"/>
                    <a:pt x="23" y="14"/>
                    <a:pt x="19"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2477"/>
            <p:cNvSpPr>
              <a:spLocks/>
            </p:cNvSpPr>
            <p:nvPr/>
          </p:nvSpPr>
          <p:spPr bwMode="auto">
            <a:xfrm>
              <a:off x="9628174" y="2155834"/>
              <a:ext cx="142876" cy="236539"/>
            </a:xfrm>
            <a:custGeom>
              <a:avLst/>
              <a:gdLst>
                <a:gd name="T0" fmla="*/ 0 w 38"/>
                <a:gd name="T1" fmla="*/ 30 h 63"/>
                <a:gd name="T2" fmla="*/ 10 w 38"/>
                <a:gd name="T3" fmla="*/ 49 h 63"/>
                <a:gd name="T4" fmla="*/ 23 w 38"/>
                <a:gd name="T5" fmla="*/ 59 h 63"/>
                <a:gd name="T6" fmla="*/ 27 w 38"/>
                <a:gd name="T7" fmla="*/ 63 h 63"/>
                <a:gd name="T8" fmla="*/ 33 w 38"/>
                <a:gd name="T9" fmla="*/ 47 h 63"/>
                <a:gd name="T10" fmla="*/ 37 w 38"/>
                <a:gd name="T11" fmla="*/ 36 h 63"/>
                <a:gd name="T12" fmla="*/ 37 w 38"/>
                <a:gd name="T13" fmla="*/ 26 h 63"/>
                <a:gd name="T14" fmla="*/ 30 w 38"/>
                <a:gd name="T15" fmla="*/ 16 h 63"/>
                <a:gd name="T16" fmla="*/ 19 w 38"/>
                <a:gd name="T17" fmla="*/ 10 h 63"/>
                <a:gd name="T18" fmla="*/ 24 w 38"/>
                <a:gd name="T19" fmla="*/ 1 h 63"/>
                <a:gd name="T20" fmla="*/ 23 w 38"/>
                <a:gd name="T21" fmla="*/ 0 h 63"/>
                <a:gd name="T22" fmla="*/ 18 w 38"/>
                <a:gd name="T23" fmla="*/ 10 h 63"/>
                <a:gd name="T24" fmla="*/ 15 w 38"/>
                <a:gd name="T25" fmla="*/ 10 h 63"/>
                <a:gd name="T26" fmla="*/ 4 w 38"/>
                <a:gd name="T27" fmla="*/ 17 h 63"/>
                <a:gd name="T28" fmla="*/ 0 w 38"/>
                <a:gd name="T29" fmla="*/ 3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63">
                  <a:moveTo>
                    <a:pt x="0" y="30"/>
                  </a:moveTo>
                  <a:cubicBezTo>
                    <a:pt x="0" y="38"/>
                    <a:pt x="5" y="44"/>
                    <a:pt x="10" y="49"/>
                  </a:cubicBezTo>
                  <a:cubicBezTo>
                    <a:pt x="14" y="52"/>
                    <a:pt x="21" y="55"/>
                    <a:pt x="23" y="59"/>
                  </a:cubicBezTo>
                  <a:cubicBezTo>
                    <a:pt x="25" y="61"/>
                    <a:pt x="26" y="62"/>
                    <a:pt x="27" y="63"/>
                  </a:cubicBezTo>
                  <a:cubicBezTo>
                    <a:pt x="25" y="59"/>
                    <a:pt x="31" y="50"/>
                    <a:pt x="33" y="47"/>
                  </a:cubicBezTo>
                  <a:cubicBezTo>
                    <a:pt x="35" y="43"/>
                    <a:pt x="36" y="39"/>
                    <a:pt x="37" y="36"/>
                  </a:cubicBezTo>
                  <a:cubicBezTo>
                    <a:pt x="38" y="32"/>
                    <a:pt x="38" y="29"/>
                    <a:pt x="37" y="26"/>
                  </a:cubicBezTo>
                  <a:cubicBezTo>
                    <a:pt x="36" y="22"/>
                    <a:pt x="33" y="18"/>
                    <a:pt x="30" y="16"/>
                  </a:cubicBezTo>
                  <a:cubicBezTo>
                    <a:pt x="27" y="13"/>
                    <a:pt x="23" y="10"/>
                    <a:pt x="19" y="10"/>
                  </a:cubicBezTo>
                  <a:cubicBezTo>
                    <a:pt x="19" y="6"/>
                    <a:pt x="21" y="3"/>
                    <a:pt x="24" y="1"/>
                  </a:cubicBezTo>
                  <a:cubicBezTo>
                    <a:pt x="23" y="0"/>
                    <a:pt x="23" y="0"/>
                    <a:pt x="23" y="0"/>
                  </a:cubicBezTo>
                  <a:cubicBezTo>
                    <a:pt x="21" y="2"/>
                    <a:pt x="19" y="6"/>
                    <a:pt x="18" y="10"/>
                  </a:cubicBezTo>
                  <a:cubicBezTo>
                    <a:pt x="17" y="10"/>
                    <a:pt x="16" y="10"/>
                    <a:pt x="15" y="10"/>
                  </a:cubicBezTo>
                  <a:cubicBezTo>
                    <a:pt x="10" y="10"/>
                    <a:pt x="6" y="13"/>
                    <a:pt x="4" y="17"/>
                  </a:cubicBezTo>
                  <a:cubicBezTo>
                    <a:pt x="1" y="21"/>
                    <a:pt x="0" y="26"/>
                    <a:pt x="0" y="30"/>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2478"/>
            <p:cNvSpPr>
              <a:spLocks/>
            </p:cNvSpPr>
            <p:nvPr/>
          </p:nvSpPr>
          <p:spPr bwMode="auto">
            <a:xfrm>
              <a:off x="8877282" y="2162184"/>
              <a:ext cx="149226" cy="282577"/>
            </a:xfrm>
            <a:custGeom>
              <a:avLst/>
              <a:gdLst>
                <a:gd name="T0" fmla="*/ 33 w 40"/>
                <a:gd name="T1" fmla="*/ 35 h 75"/>
                <a:gd name="T2" fmla="*/ 20 w 40"/>
                <a:gd name="T3" fmla="*/ 28 h 75"/>
                <a:gd name="T4" fmla="*/ 16 w 40"/>
                <a:gd name="T5" fmla="*/ 27 h 75"/>
                <a:gd name="T6" fmla="*/ 15 w 40"/>
                <a:gd name="T7" fmla="*/ 26 h 75"/>
                <a:gd name="T8" fmla="*/ 15 w 40"/>
                <a:gd name="T9" fmla="*/ 28 h 75"/>
                <a:gd name="T10" fmla="*/ 19 w 40"/>
                <a:gd name="T11" fmla="*/ 32 h 75"/>
                <a:gd name="T12" fmla="*/ 24 w 40"/>
                <a:gd name="T13" fmla="*/ 40 h 75"/>
                <a:gd name="T14" fmla="*/ 29 w 40"/>
                <a:gd name="T15" fmla="*/ 45 h 75"/>
                <a:gd name="T16" fmla="*/ 34 w 40"/>
                <a:gd name="T17" fmla="*/ 53 h 75"/>
                <a:gd name="T18" fmla="*/ 35 w 40"/>
                <a:gd name="T19" fmla="*/ 58 h 75"/>
                <a:gd name="T20" fmla="*/ 30 w 40"/>
                <a:gd name="T21" fmla="*/ 48 h 75"/>
                <a:gd name="T22" fmla="*/ 27 w 40"/>
                <a:gd name="T23" fmla="*/ 44 h 75"/>
                <a:gd name="T24" fmla="*/ 30 w 40"/>
                <a:gd name="T25" fmla="*/ 55 h 75"/>
                <a:gd name="T26" fmla="*/ 33 w 40"/>
                <a:gd name="T27" fmla="*/ 70 h 75"/>
                <a:gd name="T28" fmla="*/ 32 w 40"/>
                <a:gd name="T29" fmla="*/ 73 h 75"/>
                <a:gd name="T30" fmla="*/ 31 w 40"/>
                <a:gd name="T31" fmla="*/ 65 h 75"/>
                <a:gd name="T32" fmla="*/ 20 w 40"/>
                <a:gd name="T33" fmla="*/ 37 h 75"/>
                <a:gd name="T34" fmla="*/ 16 w 40"/>
                <a:gd name="T35" fmla="*/ 31 h 75"/>
                <a:gd name="T36" fmla="*/ 14 w 40"/>
                <a:gd name="T37" fmla="*/ 29 h 75"/>
                <a:gd name="T38" fmla="*/ 14 w 40"/>
                <a:gd name="T39" fmla="*/ 32 h 75"/>
                <a:gd name="T40" fmla="*/ 14 w 40"/>
                <a:gd name="T41" fmla="*/ 46 h 75"/>
                <a:gd name="T42" fmla="*/ 16 w 40"/>
                <a:gd name="T43" fmla="*/ 52 h 75"/>
                <a:gd name="T44" fmla="*/ 20 w 40"/>
                <a:gd name="T45" fmla="*/ 62 h 75"/>
                <a:gd name="T46" fmla="*/ 20 w 40"/>
                <a:gd name="T47" fmla="*/ 62 h 75"/>
                <a:gd name="T48" fmla="*/ 15 w 40"/>
                <a:gd name="T49" fmla="*/ 52 h 75"/>
                <a:gd name="T50" fmla="*/ 13 w 40"/>
                <a:gd name="T51" fmla="*/ 46 h 75"/>
                <a:gd name="T52" fmla="*/ 13 w 40"/>
                <a:gd name="T53" fmla="*/ 29 h 75"/>
                <a:gd name="T54" fmla="*/ 11 w 40"/>
                <a:gd name="T55" fmla="*/ 26 h 75"/>
                <a:gd name="T56" fmla="*/ 6 w 40"/>
                <a:gd name="T57" fmla="*/ 16 h 75"/>
                <a:gd name="T58" fmla="*/ 5 w 40"/>
                <a:gd name="T59" fmla="*/ 19 h 75"/>
                <a:gd name="T60" fmla="*/ 2 w 40"/>
                <a:gd name="T61" fmla="*/ 25 h 75"/>
                <a:gd name="T62" fmla="*/ 1 w 40"/>
                <a:gd name="T63" fmla="*/ 39 h 75"/>
                <a:gd name="T64" fmla="*/ 2 w 40"/>
                <a:gd name="T65" fmla="*/ 48 h 75"/>
                <a:gd name="T66" fmla="*/ 1 w 40"/>
                <a:gd name="T67" fmla="*/ 39 h 75"/>
                <a:gd name="T68" fmla="*/ 1 w 40"/>
                <a:gd name="T69" fmla="*/ 25 h 75"/>
                <a:gd name="T70" fmla="*/ 3 w 40"/>
                <a:gd name="T71" fmla="*/ 19 h 75"/>
                <a:gd name="T72" fmla="*/ 5 w 40"/>
                <a:gd name="T73" fmla="*/ 16 h 75"/>
                <a:gd name="T74" fmla="*/ 4 w 40"/>
                <a:gd name="T75" fmla="*/ 11 h 75"/>
                <a:gd name="T76" fmla="*/ 3 w 40"/>
                <a:gd name="T77" fmla="*/ 7 h 75"/>
                <a:gd name="T78" fmla="*/ 3 w 40"/>
                <a:gd name="T79" fmla="*/ 6 h 75"/>
                <a:gd name="T80" fmla="*/ 4 w 40"/>
                <a:gd name="T81" fmla="*/ 3 h 75"/>
                <a:gd name="T82" fmla="*/ 5 w 40"/>
                <a:gd name="T83" fmla="*/ 9 h 75"/>
                <a:gd name="T84" fmla="*/ 6 w 40"/>
                <a:gd name="T85" fmla="*/ 10 h 75"/>
                <a:gd name="T86" fmla="*/ 8 w 40"/>
                <a:gd name="T87" fmla="*/ 12 h 75"/>
                <a:gd name="T88" fmla="*/ 16 w 40"/>
                <a:gd name="T89" fmla="*/ 19 h 75"/>
                <a:gd name="T90" fmla="*/ 20 w 40"/>
                <a:gd name="T91" fmla="*/ 21 h 75"/>
                <a:gd name="T92" fmla="*/ 34 w 40"/>
                <a:gd name="T93" fmla="*/ 22 h 75"/>
                <a:gd name="T94" fmla="*/ 25 w 40"/>
                <a:gd name="T95" fmla="*/ 23 h 75"/>
                <a:gd name="T96" fmla="*/ 18 w 40"/>
                <a:gd name="T97" fmla="*/ 21 h 75"/>
                <a:gd name="T98" fmla="*/ 12 w 40"/>
                <a:gd name="T99" fmla="*/ 17 h 75"/>
                <a:gd name="T100" fmla="*/ 7 w 40"/>
                <a:gd name="T101" fmla="*/ 13 h 75"/>
                <a:gd name="T102" fmla="*/ 10 w 40"/>
                <a:gd name="T103" fmla="*/ 20 h 75"/>
                <a:gd name="T104" fmla="*/ 12 w 40"/>
                <a:gd name="T105" fmla="*/ 22 h 75"/>
                <a:gd name="T106" fmla="*/ 16 w 40"/>
                <a:gd name="T107" fmla="*/ 25 h 75"/>
                <a:gd name="T108" fmla="*/ 18 w 40"/>
                <a:gd name="T109" fmla="*/ 26 h 75"/>
                <a:gd name="T110" fmla="*/ 25 w 40"/>
                <a:gd name="T111" fmla="*/ 29 h 75"/>
                <a:gd name="T112" fmla="*/ 38 w 40"/>
                <a:gd name="T113" fmla="*/ 38 h 75"/>
                <a:gd name="T114" fmla="*/ 37 w 40"/>
                <a:gd name="T115"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75">
                  <a:moveTo>
                    <a:pt x="37" y="38"/>
                  </a:moveTo>
                  <a:cubicBezTo>
                    <a:pt x="36" y="37"/>
                    <a:pt x="34" y="36"/>
                    <a:pt x="33" y="35"/>
                  </a:cubicBezTo>
                  <a:cubicBezTo>
                    <a:pt x="30" y="33"/>
                    <a:pt x="27" y="32"/>
                    <a:pt x="24" y="30"/>
                  </a:cubicBezTo>
                  <a:cubicBezTo>
                    <a:pt x="23" y="30"/>
                    <a:pt x="21" y="29"/>
                    <a:pt x="20" y="28"/>
                  </a:cubicBezTo>
                  <a:cubicBezTo>
                    <a:pt x="19" y="28"/>
                    <a:pt x="18" y="28"/>
                    <a:pt x="17" y="27"/>
                  </a:cubicBezTo>
                  <a:cubicBezTo>
                    <a:pt x="16" y="27"/>
                    <a:pt x="16" y="27"/>
                    <a:pt x="16" y="27"/>
                  </a:cubicBezTo>
                  <a:cubicBezTo>
                    <a:pt x="16" y="27"/>
                    <a:pt x="16" y="26"/>
                    <a:pt x="16" y="26"/>
                  </a:cubicBezTo>
                  <a:cubicBezTo>
                    <a:pt x="15" y="26"/>
                    <a:pt x="15" y="26"/>
                    <a:pt x="15" y="26"/>
                  </a:cubicBezTo>
                  <a:cubicBezTo>
                    <a:pt x="14" y="26"/>
                    <a:pt x="13" y="25"/>
                    <a:pt x="13" y="25"/>
                  </a:cubicBezTo>
                  <a:cubicBezTo>
                    <a:pt x="13" y="26"/>
                    <a:pt x="14" y="27"/>
                    <a:pt x="15" y="28"/>
                  </a:cubicBezTo>
                  <a:cubicBezTo>
                    <a:pt x="16" y="29"/>
                    <a:pt x="16" y="29"/>
                    <a:pt x="17" y="30"/>
                  </a:cubicBezTo>
                  <a:cubicBezTo>
                    <a:pt x="17" y="31"/>
                    <a:pt x="18" y="31"/>
                    <a:pt x="19" y="32"/>
                  </a:cubicBezTo>
                  <a:cubicBezTo>
                    <a:pt x="20" y="33"/>
                    <a:pt x="21" y="35"/>
                    <a:pt x="22" y="36"/>
                  </a:cubicBezTo>
                  <a:cubicBezTo>
                    <a:pt x="22" y="37"/>
                    <a:pt x="23" y="38"/>
                    <a:pt x="24" y="40"/>
                  </a:cubicBezTo>
                  <a:cubicBezTo>
                    <a:pt x="25" y="41"/>
                    <a:pt x="26" y="42"/>
                    <a:pt x="27" y="43"/>
                  </a:cubicBezTo>
                  <a:cubicBezTo>
                    <a:pt x="28" y="44"/>
                    <a:pt x="29" y="44"/>
                    <a:pt x="29" y="45"/>
                  </a:cubicBezTo>
                  <a:cubicBezTo>
                    <a:pt x="30" y="46"/>
                    <a:pt x="30" y="47"/>
                    <a:pt x="31" y="48"/>
                  </a:cubicBezTo>
                  <a:cubicBezTo>
                    <a:pt x="32" y="49"/>
                    <a:pt x="33" y="51"/>
                    <a:pt x="34" y="53"/>
                  </a:cubicBezTo>
                  <a:cubicBezTo>
                    <a:pt x="35" y="54"/>
                    <a:pt x="35" y="54"/>
                    <a:pt x="35" y="55"/>
                  </a:cubicBezTo>
                  <a:cubicBezTo>
                    <a:pt x="35" y="56"/>
                    <a:pt x="35" y="57"/>
                    <a:pt x="35" y="58"/>
                  </a:cubicBezTo>
                  <a:cubicBezTo>
                    <a:pt x="35" y="56"/>
                    <a:pt x="35" y="55"/>
                    <a:pt x="34" y="53"/>
                  </a:cubicBezTo>
                  <a:cubicBezTo>
                    <a:pt x="33" y="51"/>
                    <a:pt x="32" y="50"/>
                    <a:pt x="30" y="48"/>
                  </a:cubicBezTo>
                  <a:cubicBezTo>
                    <a:pt x="30" y="47"/>
                    <a:pt x="29" y="47"/>
                    <a:pt x="29" y="46"/>
                  </a:cubicBezTo>
                  <a:cubicBezTo>
                    <a:pt x="28" y="45"/>
                    <a:pt x="27" y="44"/>
                    <a:pt x="27" y="44"/>
                  </a:cubicBezTo>
                  <a:cubicBezTo>
                    <a:pt x="26" y="43"/>
                    <a:pt x="26" y="43"/>
                    <a:pt x="26" y="43"/>
                  </a:cubicBezTo>
                  <a:cubicBezTo>
                    <a:pt x="27" y="47"/>
                    <a:pt x="29" y="51"/>
                    <a:pt x="30" y="55"/>
                  </a:cubicBezTo>
                  <a:cubicBezTo>
                    <a:pt x="31" y="58"/>
                    <a:pt x="32" y="62"/>
                    <a:pt x="33" y="65"/>
                  </a:cubicBezTo>
                  <a:cubicBezTo>
                    <a:pt x="33" y="67"/>
                    <a:pt x="33" y="68"/>
                    <a:pt x="33" y="70"/>
                  </a:cubicBezTo>
                  <a:cubicBezTo>
                    <a:pt x="33" y="72"/>
                    <a:pt x="33" y="74"/>
                    <a:pt x="32" y="75"/>
                  </a:cubicBezTo>
                  <a:cubicBezTo>
                    <a:pt x="32" y="75"/>
                    <a:pt x="32" y="74"/>
                    <a:pt x="32" y="73"/>
                  </a:cubicBezTo>
                  <a:cubicBezTo>
                    <a:pt x="32" y="72"/>
                    <a:pt x="32" y="71"/>
                    <a:pt x="32" y="70"/>
                  </a:cubicBezTo>
                  <a:cubicBezTo>
                    <a:pt x="31" y="69"/>
                    <a:pt x="31" y="67"/>
                    <a:pt x="31" y="65"/>
                  </a:cubicBezTo>
                  <a:cubicBezTo>
                    <a:pt x="30" y="62"/>
                    <a:pt x="30" y="59"/>
                    <a:pt x="29" y="55"/>
                  </a:cubicBezTo>
                  <a:cubicBezTo>
                    <a:pt x="27" y="49"/>
                    <a:pt x="24" y="43"/>
                    <a:pt x="20" y="37"/>
                  </a:cubicBezTo>
                  <a:cubicBezTo>
                    <a:pt x="19" y="36"/>
                    <a:pt x="18" y="34"/>
                    <a:pt x="17" y="33"/>
                  </a:cubicBezTo>
                  <a:cubicBezTo>
                    <a:pt x="17" y="32"/>
                    <a:pt x="16" y="32"/>
                    <a:pt x="16" y="31"/>
                  </a:cubicBezTo>
                  <a:cubicBezTo>
                    <a:pt x="15" y="30"/>
                    <a:pt x="14" y="30"/>
                    <a:pt x="14" y="29"/>
                  </a:cubicBezTo>
                  <a:cubicBezTo>
                    <a:pt x="14" y="29"/>
                    <a:pt x="14" y="29"/>
                    <a:pt x="14" y="29"/>
                  </a:cubicBezTo>
                  <a:cubicBezTo>
                    <a:pt x="14" y="29"/>
                    <a:pt x="14" y="29"/>
                    <a:pt x="14" y="29"/>
                  </a:cubicBezTo>
                  <a:cubicBezTo>
                    <a:pt x="14" y="30"/>
                    <a:pt x="14" y="31"/>
                    <a:pt x="14" y="32"/>
                  </a:cubicBezTo>
                  <a:cubicBezTo>
                    <a:pt x="14" y="33"/>
                    <a:pt x="14" y="34"/>
                    <a:pt x="14" y="35"/>
                  </a:cubicBezTo>
                  <a:cubicBezTo>
                    <a:pt x="14" y="39"/>
                    <a:pt x="14" y="43"/>
                    <a:pt x="14" y="46"/>
                  </a:cubicBezTo>
                  <a:cubicBezTo>
                    <a:pt x="14" y="47"/>
                    <a:pt x="14" y="48"/>
                    <a:pt x="15" y="49"/>
                  </a:cubicBezTo>
                  <a:cubicBezTo>
                    <a:pt x="15" y="50"/>
                    <a:pt x="15" y="51"/>
                    <a:pt x="16" y="52"/>
                  </a:cubicBezTo>
                  <a:cubicBezTo>
                    <a:pt x="16" y="53"/>
                    <a:pt x="17" y="55"/>
                    <a:pt x="18" y="57"/>
                  </a:cubicBezTo>
                  <a:cubicBezTo>
                    <a:pt x="18" y="59"/>
                    <a:pt x="19" y="60"/>
                    <a:pt x="20" y="62"/>
                  </a:cubicBezTo>
                  <a:cubicBezTo>
                    <a:pt x="21" y="63"/>
                    <a:pt x="22" y="65"/>
                    <a:pt x="23" y="67"/>
                  </a:cubicBezTo>
                  <a:cubicBezTo>
                    <a:pt x="22" y="65"/>
                    <a:pt x="21" y="64"/>
                    <a:pt x="20" y="62"/>
                  </a:cubicBezTo>
                  <a:cubicBezTo>
                    <a:pt x="19" y="60"/>
                    <a:pt x="18" y="59"/>
                    <a:pt x="17" y="57"/>
                  </a:cubicBezTo>
                  <a:cubicBezTo>
                    <a:pt x="16" y="55"/>
                    <a:pt x="16" y="54"/>
                    <a:pt x="15" y="52"/>
                  </a:cubicBezTo>
                  <a:cubicBezTo>
                    <a:pt x="15" y="51"/>
                    <a:pt x="14" y="50"/>
                    <a:pt x="14" y="49"/>
                  </a:cubicBezTo>
                  <a:cubicBezTo>
                    <a:pt x="14" y="48"/>
                    <a:pt x="14" y="47"/>
                    <a:pt x="13" y="46"/>
                  </a:cubicBezTo>
                  <a:cubicBezTo>
                    <a:pt x="13" y="42"/>
                    <a:pt x="13" y="39"/>
                    <a:pt x="13" y="35"/>
                  </a:cubicBezTo>
                  <a:cubicBezTo>
                    <a:pt x="13" y="33"/>
                    <a:pt x="13" y="31"/>
                    <a:pt x="13" y="29"/>
                  </a:cubicBezTo>
                  <a:cubicBezTo>
                    <a:pt x="12" y="29"/>
                    <a:pt x="12" y="28"/>
                    <a:pt x="12" y="27"/>
                  </a:cubicBezTo>
                  <a:cubicBezTo>
                    <a:pt x="12" y="26"/>
                    <a:pt x="11" y="26"/>
                    <a:pt x="11" y="26"/>
                  </a:cubicBezTo>
                  <a:cubicBezTo>
                    <a:pt x="10" y="24"/>
                    <a:pt x="9" y="22"/>
                    <a:pt x="8" y="20"/>
                  </a:cubicBezTo>
                  <a:cubicBezTo>
                    <a:pt x="7" y="19"/>
                    <a:pt x="7" y="17"/>
                    <a:pt x="6" y="16"/>
                  </a:cubicBezTo>
                  <a:cubicBezTo>
                    <a:pt x="6" y="16"/>
                    <a:pt x="6" y="16"/>
                    <a:pt x="6" y="17"/>
                  </a:cubicBezTo>
                  <a:cubicBezTo>
                    <a:pt x="6" y="17"/>
                    <a:pt x="5" y="18"/>
                    <a:pt x="5" y="19"/>
                  </a:cubicBezTo>
                  <a:cubicBezTo>
                    <a:pt x="4" y="20"/>
                    <a:pt x="4" y="20"/>
                    <a:pt x="4" y="21"/>
                  </a:cubicBezTo>
                  <a:cubicBezTo>
                    <a:pt x="3" y="22"/>
                    <a:pt x="3" y="24"/>
                    <a:pt x="2" y="25"/>
                  </a:cubicBezTo>
                  <a:cubicBezTo>
                    <a:pt x="2" y="27"/>
                    <a:pt x="2" y="28"/>
                    <a:pt x="1" y="30"/>
                  </a:cubicBezTo>
                  <a:cubicBezTo>
                    <a:pt x="1" y="33"/>
                    <a:pt x="1" y="36"/>
                    <a:pt x="1" y="39"/>
                  </a:cubicBezTo>
                  <a:cubicBezTo>
                    <a:pt x="1" y="40"/>
                    <a:pt x="1" y="42"/>
                    <a:pt x="2" y="43"/>
                  </a:cubicBezTo>
                  <a:cubicBezTo>
                    <a:pt x="2" y="45"/>
                    <a:pt x="2" y="46"/>
                    <a:pt x="2" y="48"/>
                  </a:cubicBezTo>
                  <a:cubicBezTo>
                    <a:pt x="2" y="46"/>
                    <a:pt x="2" y="45"/>
                    <a:pt x="1" y="43"/>
                  </a:cubicBezTo>
                  <a:cubicBezTo>
                    <a:pt x="1" y="42"/>
                    <a:pt x="1" y="40"/>
                    <a:pt x="1" y="39"/>
                  </a:cubicBezTo>
                  <a:cubicBezTo>
                    <a:pt x="0" y="36"/>
                    <a:pt x="0" y="33"/>
                    <a:pt x="0" y="29"/>
                  </a:cubicBezTo>
                  <a:cubicBezTo>
                    <a:pt x="1" y="28"/>
                    <a:pt x="1" y="26"/>
                    <a:pt x="1" y="25"/>
                  </a:cubicBezTo>
                  <a:cubicBezTo>
                    <a:pt x="2" y="23"/>
                    <a:pt x="2" y="22"/>
                    <a:pt x="3" y="20"/>
                  </a:cubicBezTo>
                  <a:cubicBezTo>
                    <a:pt x="3" y="20"/>
                    <a:pt x="3" y="20"/>
                    <a:pt x="3" y="19"/>
                  </a:cubicBezTo>
                  <a:cubicBezTo>
                    <a:pt x="3" y="19"/>
                    <a:pt x="4" y="19"/>
                    <a:pt x="4" y="18"/>
                  </a:cubicBezTo>
                  <a:cubicBezTo>
                    <a:pt x="4" y="18"/>
                    <a:pt x="4" y="17"/>
                    <a:pt x="5" y="16"/>
                  </a:cubicBezTo>
                  <a:cubicBezTo>
                    <a:pt x="5" y="16"/>
                    <a:pt x="5" y="15"/>
                    <a:pt x="5" y="14"/>
                  </a:cubicBezTo>
                  <a:cubicBezTo>
                    <a:pt x="5" y="13"/>
                    <a:pt x="5" y="12"/>
                    <a:pt x="4" y="11"/>
                  </a:cubicBezTo>
                  <a:cubicBezTo>
                    <a:pt x="4" y="10"/>
                    <a:pt x="4" y="8"/>
                    <a:pt x="4" y="7"/>
                  </a:cubicBezTo>
                  <a:cubicBezTo>
                    <a:pt x="4" y="7"/>
                    <a:pt x="3" y="7"/>
                    <a:pt x="3" y="7"/>
                  </a:cubicBezTo>
                  <a:cubicBezTo>
                    <a:pt x="3" y="7"/>
                    <a:pt x="3" y="7"/>
                    <a:pt x="3" y="7"/>
                  </a:cubicBezTo>
                  <a:cubicBezTo>
                    <a:pt x="3" y="6"/>
                    <a:pt x="3" y="6"/>
                    <a:pt x="3" y="6"/>
                  </a:cubicBezTo>
                  <a:cubicBezTo>
                    <a:pt x="3" y="4"/>
                    <a:pt x="3" y="2"/>
                    <a:pt x="3" y="0"/>
                  </a:cubicBezTo>
                  <a:cubicBezTo>
                    <a:pt x="3" y="1"/>
                    <a:pt x="3" y="2"/>
                    <a:pt x="4" y="3"/>
                  </a:cubicBezTo>
                  <a:cubicBezTo>
                    <a:pt x="4" y="4"/>
                    <a:pt x="4" y="5"/>
                    <a:pt x="4" y="5"/>
                  </a:cubicBezTo>
                  <a:cubicBezTo>
                    <a:pt x="5" y="7"/>
                    <a:pt x="5" y="8"/>
                    <a:pt x="5" y="9"/>
                  </a:cubicBezTo>
                  <a:cubicBezTo>
                    <a:pt x="6" y="9"/>
                    <a:pt x="6" y="9"/>
                    <a:pt x="6" y="9"/>
                  </a:cubicBezTo>
                  <a:cubicBezTo>
                    <a:pt x="6" y="10"/>
                    <a:pt x="6" y="10"/>
                    <a:pt x="6" y="10"/>
                  </a:cubicBezTo>
                  <a:cubicBezTo>
                    <a:pt x="6" y="11"/>
                    <a:pt x="7" y="11"/>
                    <a:pt x="7" y="11"/>
                  </a:cubicBezTo>
                  <a:cubicBezTo>
                    <a:pt x="7" y="12"/>
                    <a:pt x="7" y="12"/>
                    <a:pt x="8" y="12"/>
                  </a:cubicBezTo>
                  <a:cubicBezTo>
                    <a:pt x="8" y="13"/>
                    <a:pt x="9" y="13"/>
                    <a:pt x="9" y="14"/>
                  </a:cubicBezTo>
                  <a:cubicBezTo>
                    <a:pt x="11" y="16"/>
                    <a:pt x="14" y="18"/>
                    <a:pt x="16" y="19"/>
                  </a:cubicBezTo>
                  <a:cubicBezTo>
                    <a:pt x="17" y="20"/>
                    <a:pt x="18" y="20"/>
                    <a:pt x="18" y="20"/>
                  </a:cubicBezTo>
                  <a:cubicBezTo>
                    <a:pt x="19" y="21"/>
                    <a:pt x="20" y="21"/>
                    <a:pt x="20" y="21"/>
                  </a:cubicBezTo>
                  <a:cubicBezTo>
                    <a:pt x="22" y="22"/>
                    <a:pt x="23" y="22"/>
                    <a:pt x="25" y="22"/>
                  </a:cubicBezTo>
                  <a:cubicBezTo>
                    <a:pt x="28" y="22"/>
                    <a:pt x="31" y="22"/>
                    <a:pt x="34" y="22"/>
                  </a:cubicBezTo>
                  <a:cubicBezTo>
                    <a:pt x="33" y="22"/>
                    <a:pt x="31" y="22"/>
                    <a:pt x="30" y="22"/>
                  </a:cubicBezTo>
                  <a:cubicBezTo>
                    <a:pt x="28" y="23"/>
                    <a:pt x="26" y="23"/>
                    <a:pt x="25" y="23"/>
                  </a:cubicBezTo>
                  <a:cubicBezTo>
                    <a:pt x="23" y="23"/>
                    <a:pt x="22" y="22"/>
                    <a:pt x="20" y="22"/>
                  </a:cubicBezTo>
                  <a:cubicBezTo>
                    <a:pt x="20" y="22"/>
                    <a:pt x="19" y="21"/>
                    <a:pt x="18" y="21"/>
                  </a:cubicBezTo>
                  <a:cubicBezTo>
                    <a:pt x="17" y="21"/>
                    <a:pt x="17" y="20"/>
                    <a:pt x="16" y="20"/>
                  </a:cubicBezTo>
                  <a:cubicBezTo>
                    <a:pt x="15" y="19"/>
                    <a:pt x="13" y="18"/>
                    <a:pt x="12" y="17"/>
                  </a:cubicBezTo>
                  <a:cubicBezTo>
                    <a:pt x="11" y="17"/>
                    <a:pt x="10" y="16"/>
                    <a:pt x="8" y="15"/>
                  </a:cubicBezTo>
                  <a:cubicBezTo>
                    <a:pt x="8" y="14"/>
                    <a:pt x="7" y="13"/>
                    <a:pt x="7" y="13"/>
                  </a:cubicBezTo>
                  <a:cubicBezTo>
                    <a:pt x="7" y="13"/>
                    <a:pt x="7" y="13"/>
                    <a:pt x="7" y="13"/>
                  </a:cubicBezTo>
                  <a:cubicBezTo>
                    <a:pt x="8" y="15"/>
                    <a:pt x="9" y="17"/>
                    <a:pt x="10" y="20"/>
                  </a:cubicBezTo>
                  <a:cubicBezTo>
                    <a:pt x="10" y="20"/>
                    <a:pt x="10" y="21"/>
                    <a:pt x="10" y="21"/>
                  </a:cubicBezTo>
                  <a:cubicBezTo>
                    <a:pt x="11" y="21"/>
                    <a:pt x="11" y="22"/>
                    <a:pt x="12" y="22"/>
                  </a:cubicBezTo>
                  <a:cubicBezTo>
                    <a:pt x="13" y="23"/>
                    <a:pt x="14" y="24"/>
                    <a:pt x="16" y="25"/>
                  </a:cubicBezTo>
                  <a:cubicBezTo>
                    <a:pt x="16" y="25"/>
                    <a:pt x="16" y="25"/>
                    <a:pt x="16" y="25"/>
                  </a:cubicBezTo>
                  <a:cubicBezTo>
                    <a:pt x="16" y="25"/>
                    <a:pt x="16" y="25"/>
                    <a:pt x="17" y="26"/>
                  </a:cubicBezTo>
                  <a:cubicBezTo>
                    <a:pt x="18" y="26"/>
                    <a:pt x="18" y="26"/>
                    <a:pt x="18" y="26"/>
                  </a:cubicBezTo>
                  <a:cubicBezTo>
                    <a:pt x="19" y="26"/>
                    <a:pt x="19" y="27"/>
                    <a:pt x="20" y="27"/>
                  </a:cubicBezTo>
                  <a:cubicBezTo>
                    <a:pt x="22" y="28"/>
                    <a:pt x="23" y="29"/>
                    <a:pt x="25" y="29"/>
                  </a:cubicBezTo>
                  <a:cubicBezTo>
                    <a:pt x="28" y="31"/>
                    <a:pt x="31" y="32"/>
                    <a:pt x="34" y="34"/>
                  </a:cubicBezTo>
                  <a:cubicBezTo>
                    <a:pt x="35" y="35"/>
                    <a:pt x="36" y="36"/>
                    <a:pt x="38" y="38"/>
                  </a:cubicBezTo>
                  <a:cubicBezTo>
                    <a:pt x="39" y="39"/>
                    <a:pt x="40" y="41"/>
                    <a:pt x="40" y="42"/>
                  </a:cubicBezTo>
                  <a:cubicBezTo>
                    <a:pt x="39" y="41"/>
                    <a:pt x="38" y="39"/>
                    <a:pt x="37" y="3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2479"/>
            <p:cNvSpPr>
              <a:spLocks/>
            </p:cNvSpPr>
            <p:nvPr/>
          </p:nvSpPr>
          <p:spPr bwMode="auto">
            <a:xfrm>
              <a:off x="9647225" y="2474924"/>
              <a:ext cx="107951" cy="165101"/>
            </a:xfrm>
            <a:custGeom>
              <a:avLst/>
              <a:gdLst>
                <a:gd name="T0" fmla="*/ 1 w 29"/>
                <a:gd name="T1" fmla="*/ 16 h 44"/>
                <a:gd name="T2" fmla="*/ 4 w 29"/>
                <a:gd name="T3" fmla="*/ 30 h 44"/>
                <a:gd name="T4" fmla="*/ 10 w 29"/>
                <a:gd name="T5" fmla="*/ 41 h 44"/>
                <a:gd name="T6" fmla="*/ 12 w 29"/>
                <a:gd name="T7" fmla="*/ 44 h 44"/>
                <a:gd name="T8" fmla="*/ 20 w 29"/>
                <a:gd name="T9" fmla="*/ 35 h 44"/>
                <a:gd name="T10" fmla="*/ 28 w 29"/>
                <a:gd name="T11" fmla="*/ 19 h 44"/>
                <a:gd name="T12" fmla="*/ 16 w 29"/>
                <a:gd name="T13" fmla="*/ 6 h 44"/>
                <a:gd name="T14" fmla="*/ 19 w 29"/>
                <a:gd name="T15" fmla="*/ 0 h 44"/>
                <a:gd name="T16" fmla="*/ 18 w 29"/>
                <a:gd name="T17" fmla="*/ 0 h 44"/>
                <a:gd name="T18" fmla="*/ 16 w 29"/>
                <a:gd name="T19" fmla="*/ 6 h 44"/>
                <a:gd name="T20" fmla="*/ 13 w 29"/>
                <a:gd name="T21" fmla="*/ 6 h 44"/>
                <a:gd name="T22" fmla="*/ 1 w 29"/>
                <a:gd name="T23"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4">
                  <a:moveTo>
                    <a:pt x="1" y="16"/>
                  </a:moveTo>
                  <a:cubicBezTo>
                    <a:pt x="0" y="21"/>
                    <a:pt x="2" y="26"/>
                    <a:pt x="4" y="30"/>
                  </a:cubicBezTo>
                  <a:cubicBezTo>
                    <a:pt x="6" y="33"/>
                    <a:pt x="10" y="37"/>
                    <a:pt x="10" y="41"/>
                  </a:cubicBezTo>
                  <a:cubicBezTo>
                    <a:pt x="12" y="44"/>
                    <a:pt x="12" y="44"/>
                    <a:pt x="12" y="44"/>
                  </a:cubicBezTo>
                  <a:cubicBezTo>
                    <a:pt x="12" y="41"/>
                    <a:pt x="18" y="37"/>
                    <a:pt x="20" y="35"/>
                  </a:cubicBezTo>
                  <a:cubicBezTo>
                    <a:pt x="25" y="30"/>
                    <a:pt x="29" y="26"/>
                    <a:pt x="28" y="19"/>
                  </a:cubicBezTo>
                  <a:cubicBezTo>
                    <a:pt x="28" y="12"/>
                    <a:pt x="23" y="7"/>
                    <a:pt x="16" y="6"/>
                  </a:cubicBezTo>
                  <a:cubicBezTo>
                    <a:pt x="17" y="4"/>
                    <a:pt x="18" y="2"/>
                    <a:pt x="19" y="0"/>
                  </a:cubicBezTo>
                  <a:cubicBezTo>
                    <a:pt x="18" y="0"/>
                    <a:pt x="18" y="0"/>
                    <a:pt x="18" y="0"/>
                  </a:cubicBezTo>
                  <a:cubicBezTo>
                    <a:pt x="18" y="1"/>
                    <a:pt x="16" y="3"/>
                    <a:pt x="16" y="6"/>
                  </a:cubicBezTo>
                  <a:cubicBezTo>
                    <a:pt x="15" y="6"/>
                    <a:pt x="14" y="6"/>
                    <a:pt x="13" y="6"/>
                  </a:cubicBezTo>
                  <a:cubicBezTo>
                    <a:pt x="8" y="6"/>
                    <a:pt x="2" y="11"/>
                    <a:pt x="1" y="16"/>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2480"/>
            <p:cNvSpPr>
              <a:spLocks/>
            </p:cNvSpPr>
            <p:nvPr/>
          </p:nvSpPr>
          <p:spPr bwMode="auto">
            <a:xfrm>
              <a:off x="9369410" y="2189172"/>
              <a:ext cx="284164" cy="442916"/>
            </a:xfrm>
            <a:custGeom>
              <a:avLst/>
              <a:gdLst>
                <a:gd name="T0" fmla="*/ 4 w 76"/>
                <a:gd name="T1" fmla="*/ 39 h 118"/>
                <a:gd name="T2" fmla="*/ 5 w 76"/>
                <a:gd name="T3" fmla="*/ 76 h 118"/>
                <a:gd name="T4" fmla="*/ 13 w 76"/>
                <a:gd name="T5" fmla="*/ 109 h 118"/>
                <a:gd name="T6" fmla="*/ 15 w 76"/>
                <a:gd name="T7" fmla="*/ 118 h 118"/>
                <a:gd name="T8" fmla="*/ 43 w 76"/>
                <a:gd name="T9" fmla="*/ 100 h 118"/>
                <a:gd name="T10" fmla="*/ 64 w 76"/>
                <a:gd name="T11" fmla="*/ 83 h 118"/>
                <a:gd name="T12" fmla="*/ 72 w 76"/>
                <a:gd name="T13" fmla="*/ 70 h 118"/>
                <a:gd name="T14" fmla="*/ 75 w 76"/>
                <a:gd name="T15" fmla="*/ 56 h 118"/>
                <a:gd name="T16" fmla="*/ 73 w 76"/>
                <a:gd name="T17" fmla="*/ 43 h 118"/>
                <a:gd name="T18" fmla="*/ 67 w 76"/>
                <a:gd name="T19" fmla="*/ 33 h 118"/>
                <a:gd name="T20" fmla="*/ 46 w 76"/>
                <a:gd name="T21" fmla="*/ 17 h 118"/>
                <a:gd name="T22" fmla="*/ 61 w 76"/>
                <a:gd name="T23" fmla="*/ 2 h 118"/>
                <a:gd name="T24" fmla="*/ 60 w 76"/>
                <a:gd name="T25" fmla="*/ 0 h 118"/>
                <a:gd name="T26" fmla="*/ 52 w 76"/>
                <a:gd name="T27" fmla="*/ 6 h 118"/>
                <a:gd name="T28" fmla="*/ 45 w 76"/>
                <a:gd name="T29" fmla="*/ 17 h 118"/>
                <a:gd name="T30" fmla="*/ 38 w 76"/>
                <a:gd name="T31" fmla="*/ 15 h 118"/>
                <a:gd name="T32" fmla="*/ 15 w 76"/>
                <a:gd name="T33" fmla="*/ 24 h 118"/>
                <a:gd name="T34" fmla="*/ 8 w 76"/>
                <a:gd name="T35" fmla="*/ 32 h 118"/>
                <a:gd name="T36" fmla="*/ 4 w 76"/>
                <a:gd name="T37" fmla="*/ 3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118">
                  <a:moveTo>
                    <a:pt x="4" y="39"/>
                  </a:moveTo>
                  <a:cubicBezTo>
                    <a:pt x="0" y="50"/>
                    <a:pt x="1" y="63"/>
                    <a:pt x="5" y="76"/>
                  </a:cubicBezTo>
                  <a:cubicBezTo>
                    <a:pt x="7" y="86"/>
                    <a:pt x="14" y="99"/>
                    <a:pt x="13" y="109"/>
                  </a:cubicBezTo>
                  <a:cubicBezTo>
                    <a:pt x="14" y="112"/>
                    <a:pt x="14" y="115"/>
                    <a:pt x="15" y="118"/>
                  </a:cubicBezTo>
                  <a:cubicBezTo>
                    <a:pt x="16" y="110"/>
                    <a:pt x="34" y="104"/>
                    <a:pt x="43" y="100"/>
                  </a:cubicBezTo>
                  <a:cubicBezTo>
                    <a:pt x="50" y="95"/>
                    <a:pt x="58" y="90"/>
                    <a:pt x="64" y="83"/>
                  </a:cubicBezTo>
                  <a:cubicBezTo>
                    <a:pt x="67" y="79"/>
                    <a:pt x="70" y="75"/>
                    <a:pt x="72" y="70"/>
                  </a:cubicBezTo>
                  <a:cubicBezTo>
                    <a:pt x="74" y="65"/>
                    <a:pt x="75" y="60"/>
                    <a:pt x="75" y="56"/>
                  </a:cubicBezTo>
                  <a:cubicBezTo>
                    <a:pt x="76" y="50"/>
                    <a:pt x="74" y="46"/>
                    <a:pt x="73" y="43"/>
                  </a:cubicBezTo>
                  <a:cubicBezTo>
                    <a:pt x="71" y="39"/>
                    <a:pt x="69" y="36"/>
                    <a:pt x="67" y="33"/>
                  </a:cubicBezTo>
                  <a:cubicBezTo>
                    <a:pt x="62" y="26"/>
                    <a:pt x="55" y="20"/>
                    <a:pt x="46" y="17"/>
                  </a:cubicBezTo>
                  <a:cubicBezTo>
                    <a:pt x="49" y="11"/>
                    <a:pt x="55" y="5"/>
                    <a:pt x="61" y="2"/>
                  </a:cubicBezTo>
                  <a:cubicBezTo>
                    <a:pt x="61" y="2"/>
                    <a:pt x="61" y="1"/>
                    <a:pt x="60" y="0"/>
                  </a:cubicBezTo>
                  <a:cubicBezTo>
                    <a:pt x="58" y="1"/>
                    <a:pt x="55" y="3"/>
                    <a:pt x="52" y="6"/>
                  </a:cubicBezTo>
                  <a:cubicBezTo>
                    <a:pt x="49" y="9"/>
                    <a:pt x="47" y="13"/>
                    <a:pt x="45" y="17"/>
                  </a:cubicBezTo>
                  <a:cubicBezTo>
                    <a:pt x="43" y="16"/>
                    <a:pt x="41" y="16"/>
                    <a:pt x="38" y="15"/>
                  </a:cubicBezTo>
                  <a:cubicBezTo>
                    <a:pt x="30" y="14"/>
                    <a:pt x="21" y="19"/>
                    <a:pt x="15" y="24"/>
                  </a:cubicBezTo>
                  <a:cubicBezTo>
                    <a:pt x="12" y="27"/>
                    <a:pt x="10" y="29"/>
                    <a:pt x="8" y="32"/>
                  </a:cubicBezTo>
                  <a:cubicBezTo>
                    <a:pt x="6" y="34"/>
                    <a:pt x="5" y="36"/>
                    <a:pt x="4" y="3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2481"/>
            <p:cNvSpPr>
              <a:spLocks/>
            </p:cNvSpPr>
            <p:nvPr/>
          </p:nvSpPr>
          <p:spPr bwMode="auto">
            <a:xfrm>
              <a:off x="9290035" y="2049471"/>
              <a:ext cx="123826" cy="150814"/>
            </a:xfrm>
            <a:custGeom>
              <a:avLst/>
              <a:gdLst>
                <a:gd name="T0" fmla="*/ 5 w 33"/>
                <a:gd name="T1" fmla="*/ 7 h 40"/>
                <a:gd name="T2" fmla="*/ 1 w 33"/>
                <a:gd name="T3" fmla="*/ 23 h 40"/>
                <a:gd name="T4" fmla="*/ 2 w 33"/>
                <a:gd name="T5" fmla="*/ 36 h 40"/>
                <a:gd name="T6" fmla="*/ 2 w 33"/>
                <a:gd name="T7" fmla="*/ 40 h 40"/>
                <a:gd name="T8" fmla="*/ 14 w 33"/>
                <a:gd name="T9" fmla="*/ 35 h 40"/>
                <a:gd name="T10" fmla="*/ 29 w 33"/>
                <a:gd name="T11" fmla="*/ 24 h 40"/>
                <a:gd name="T12" fmla="*/ 25 w 33"/>
                <a:gd name="T13" fmla="*/ 5 h 40"/>
                <a:gd name="T14" fmla="*/ 32 w 33"/>
                <a:gd name="T15" fmla="*/ 1 h 40"/>
                <a:gd name="T16" fmla="*/ 31 w 33"/>
                <a:gd name="T17" fmla="*/ 0 h 40"/>
                <a:gd name="T18" fmla="*/ 25 w 33"/>
                <a:gd name="T19" fmla="*/ 5 h 40"/>
                <a:gd name="T20" fmla="*/ 23 w 33"/>
                <a:gd name="T21" fmla="*/ 3 h 40"/>
                <a:gd name="T22" fmla="*/ 5 w 33"/>
                <a:gd name="T23"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40">
                  <a:moveTo>
                    <a:pt x="5" y="7"/>
                  </a:moveTo>
                  <a:cubicBezTo>
                    <a:pt x="1" y="12"/>
                    <a:pt x="0" y="17"/>
                    <a:pt x="1" y="23"/>
                  </a:cubicBezTo>
                  <a:cubicBezTo>
                    <a:pt x="1" y="27"/>
                    <a:pt x="3" y="32"/>
                    <a:pt x="2" y="36"/>
                  </a:cubicBezTo>
                  <a:cubicBezTo>
                    <a:pt x="2" y="40"/>
                    <a:pt x="2" y="40"/>
                    <a:pt x="2" y="40"/>
                  </a:cubicBezTo>
                  <a:cubicBezTo>
                    <a:pt x="3" y="37"/>
                    <a:pt x="11" y="36"/>
                    <a:pt x="14" y="35"/>
                  </a:cubicBezTo>
                  <a:cubicBezTo>
                    <a:pt x="20" y="33"/>
                    <a:pt x="27" y="31"/>
                    <a:pt x="29" y="24"/>
                  </a:cubicBezTo>
                  <a:cubicBezTo>
                    <a:pt x="33" y="17"/>
                    <a:pt x="31" y="10"/>
                    <a:pt x="25" y="5"/>
                  </a:cubicBezTo>
                  <a:cubicBezTo>
                    <a:pt x="27" y="3"/>
                    <a:pt x="29" y="2"/>
                    <a:pt x="32" y="1"/>
                  </a:cubicBezTo>
                  <a:cubicBezTo>
                    <a:pt x="31" y="0"/>
                    <a:pt x="31" y="0"/>
                    <a:pt x="31" y="0"/>
                  </a:cubicBezTo>
                  <a:cubicBezTo>
                    <a:pt x="30" y="1"/>
                    <a:pt x="27" y="3"/>
                    <a:pt x="25" y="5"/>
                  </a:cubicBezTo>
                  <a:cubicBezTo>
                    <a:pt x="24" y="4"/>
                    <a:pt x="24" y="4"/>
                    <a:pt x="23" y="3"/>
                  </a:cubicBezTo>
                  <a:cubicBezTo>
                    <a:pt x="17" y="0"/>
                    <a:pt x="9" y="2"/>
                    <a:pt x="5" y="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2482"/>
            <p:cNvSpPr>
              <a:spLocks/>
            </p:cNvSpPr>
            <p:nvPr/>
          </p:nvSpPr>
          <p:spPr bwMode="auto">
            <a:xfrm>
              <a:off x="9383698" y="2162184"/>
              <a:ext cx="79375" cy="112713"/>
            </a:xfrm>
            <a:custGeom>
              <a:avLst/>
              <a:gdLst>
                <a:gd name="T0" fmla="*/ 2 w 21"/>
                <a:gd name="T1" fmla="*/ 8 h 30"/>
                <a:gd name="T2" fmla="*/ 2 w 21"/>
                <a:gd name="T3" fmla="*/ 19 h 30"/>
                <a:gd name="T4" fmla="*/ 5 w 21"/>
                <a:gd name="T5" fmla="*/ 28 h 30"/>
                <a:gd name="T6" fmla="*/ 6 w 21"/>
                <a:gd name="T7" fmla="*/ 30 h 30"/>
                <a:gd name="T8" fmla="*/ 13 w 21"/>
                <a:gd name="T9" fmla="*/ 24 h 30"/>
                <a:gd name="T10" fmla="*/ 21 w 21"/>
                <a:gd name="T11" fmla="*/ 16 h 30"/>
                <a:gd name="T12" fmla="*/ 20 w 21"/>
                <a:gd name="T13" fmla="*/ 9 h 30"/>
                <a:gd name="T14" fmla="*/ 16 w 21"/>
                <a:gd name="T15" fmla="*/ 3 h 30"/>
                <a:gd name="T16" fmla="*/ 21 w 21"/>
                <a:gd name="T17" fmla="*/ 1 h 30"/>
                <a:gd name="T18" fmla="*/ 21 w 21"/>
                <a:gd name="T19" fmla="*/ 0 h 30"/>
                <a:gd name="T20" fmla="*/ 16 w 21"/>
                <a:gd name="T21" fmla="*/ 3 h 30"/>
                <a:gd name="T22" fmla="*/ 15 w 21"/>
                <a:gd name="T23" fmla="*/ 2 h 30"/>
                <a:gd name="T24" fmla="*/ 8 w 21"/>
                <a:gd name="T25" fmla="*/ 2 h 30"/>
                <a:gd name="T26" fmla="*/ 2 w 21"/>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0">
                  <a:moveTo>
                    <a:pt x="2" y="8"/>
                  </a:moveTo>
                  <a:cubicBezTo>
                    <a:pt x="0" y="12"/>
                    <a:pt x="1" y="16"/>
                    <a:pt x="2" y="19"/>
                  </a:cubicBezTo>
                  <a:cubicBezTo>
                    <a:pt x="3" y="22"/>
                    <a:pt x="5" y="25"/>
                    <a:pt x="5" y="28"/>
                  </a:cubicBezTo>
                  <a:cubicBezTo>
                    <a:pt x="5" y="29"/>
                    <a:pt x="6" y="29"/>
                    <a:pt x="6" y="30"/>
                  </a:cubicBezTo>
                  <a:cubicBezTo>
                    <a:pt x="6" y="28"/>
                    <a:pt x="11" y="26"/>
                    <a:pt x="13" y="24"/>
                  </a:cubicBezTo>
                  <a:cubicBezTo>
                    <a:pt x="17" y="22"/>
                    <a:pt x="20" y="20"/>
                    <a:pt x="21" y="16"/>
                  </a:cubicBezTo>
                  <a:cubicBezTo>
                    <a:pt x="21" y="14"/>
                    <a:pt x="21" y="12"/>
                    <a:pt x="20" y="9"/>
                  </a:cubicBezTo>
                  <a:cubicBezTo>
                    <a:pt x="20" y="7"/>
                    <a:pt x="18" y="5"/>
                    <a:pt x="16" y="3"/>
                  </a:cubicBezTo>
                  <a:cubicBezTo>
                    <a:pt x="18" y="2"/>
                    <a:pt x="20" y="1"/>
                    <a:pt x="21" y="1"/>
                  </a:cubicBezTo>
                  <a:cubicBezTo>
                    <a:pt x="21" y="0"/>
                    <a:pt x="21" y="0"/>
                    <a:pt x="21" y="0"/>
                  </a:cubicBezTo>
                  <a:cubicBezTo>
                    <a:pt x="20" y="0"/>
                    <a:pt x="18" y="1"/>
                    <a:pt x="16" y="3"/>
                  </a:cubicBezTo>
                  <a:cubicBezTo>
                    <a:pt x="16" y="3"/>
                    <a:pt x="15" y="2"/>
                    <a:pt x="15" y="2"/>
                  </a:cubicBezTo>
                  <a:cubicBezTo>
                    <a:pt x="13" y="1"/>
                    <a:pt x="10" y="1"/>
                    <a:pt x="8" y="2"/>
                  </a:cubicBezTo>
                  <a:cubicBezTo>
                    <a:pt x="5" y="3"/>
                    <a:pt x="3" y="5"/>
                    <a:pt x="2" y="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2484"/>
            <p:cNvSpPr>
              <a:spLocks/>
            </p:cNvSpPr>
            <p:nvPr/>
          </p:nvSpPr>
          <p:spPr bwMode="auto">
            <a:xfrm>
              <a:off x="9559863" y="1441450"/>
              <a:ext cx="219075" cy="319088"/>
            </a:xfrm>
            <a:custGeom>
              <a:avLst/>
              <a:gdLst>
                <a:gd name="T0" fmla="*/ 53 w 58"/>
                <a:gd name="T1" fmla="*/ 60 h 85"/>
                <a:gd name="T2" fmla="*/ 53 w 58"/>
                <a:gd name="T3" fmla="*/ 30 h 85"/>
                <a:gd name="T4" fmla="*/ 44 w 58"/>
                <a:gd name="T5" fmla="*/ 7 h 85"/>
                <a:gd name="T6" fmla="*/ 42 w 58"/>
                <a:gd name="T7" fmla="*/ 0 h 85"/>
                <a:gd name="T8" fmla="*/ 24 w 58"/>
                <a:gd name="T9" fmla="*/ 16 h 85"/>
                <a:gd name="T10" fmla="*/ 2 w 58"/>
                <a:gd name="T11" fmla="*/ 42 h 85"/>
                <a:gd name="T12" fmla="*/ 19 w 58"/>
                <a:gd name="T13" fmla="*/ 74 h 85"/>
                <a:gd name="T14" fmla="*/ 11 w 58"/>
                <a:gd name="T15" fmla="*/ 84 h 85"/>
                <a:gd name="T16" fmla="*/ 12 w 58"/>
                <a:gd name="T17" fmla="*/ 85 h 85"/>
                <a:gd name="T18" fmla="*/ 20 w 58"/>
                <a:gd name="T19" fmla="*/ 74 h 85"/>
                <a:gd name="T20" fmla="*/ 25 w 58"/>
                <a:gd name="T21" fmla="*/ 76 h 85"/>
                <a:gd name="T22" fmla="*/ 53 w 58"/>
                <a:gd name="T23" fmla="*/ 6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85">
                  <a:moveTo>
                    <a:pt x="53" y="60"/>
                  </a:moveTo>
                  <a:cubicBezTo>
                    <a:pt x="58" y="50"/>
                    <a:pt x="57" y="39"/>
                    <a:pt x="53" y="30"/>
                  </a:cubicBezTo>
                  <a:cubicBezTo>
                    <a:pt x="51" y="23"/>
                    <a:pt x="44" y="14"/>
                    <a:pt x="44" y="7"/>
                  </a:cubicBezTo>
                  <a:cubicBezTo>
                    <a:pt x="42" y="0"/>
                    <a:pt x="42" y="0"/>
                    <a:pt x="42" y="0"/>
                  </a:cubicBezTo>
                  <a:cubicBezTo>
                    <a:pt x="42" y="6"/>
                    <a:pt x="29" y="13"/>
                    <a:pt x="24" y="16"/>
                  </a:cubicBezTo>
                  <a:cubicBezTo>
                    <a:pt x="14" y="22"/>
                    <a:pt x="4" y="29"/>
                    <a:pt x="2" y="42"/>
                  </a:cubicBezTo>
                  <a:cubicBezTo>
                    <a:pt x="0" y="56"/>
                    <a:pt x="7" y="68"/>
                    <a:pt x="19" y="74"/>
                  </a:cubicBezTo>
                  <a:cubicBezTo>
                    <a:pt x="17" y="78"/>
                    <a:pt x="14" y="81"/>
                    <a:pt x="11" y="84"/>
                  </a:cubicBezTo>
                  <a:cubicBezTo>
                    <a:pt x="12" y="85"/>
                    <a:pt x="12" y="85"/>
                    <a:pt x="12" y="85"/>
                  </a:cubicBezTo>
                  <a:cubicBezTo>
                    <a:pt x="14" y="83"/>
                    <a:pt x="18" y="79"/>
                    <a:pt x="20" y="74"/>
                  </a:cubicBezTo>
                  <a:cubicBezTo>
                    <a:pt x="21" y="75"/>
                    <a:pt x="23" y="75"/>
                    <a:pt x="25" y="76"/>
                  </a:cubicBezTo>
                  <a:cubicBezTo>
                    <a:pt x="36" y="79"/>
                    <a:pt x="49" y="71"/>
                    <a:pt x="53" y="6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2485"/>
            <p:cNvSpPr>
              <a:spLocks/>
            </p:cNvSpPr>
            <p:nvPr/>
          </p:nvSpPr>
          <p:spPr bwMode="auto">
            <a:xfrm>
              <a:off x="9713851" y="1554162"/>
              <a:ext cx="150813" cy="203200"/>
            </a:xfrm>
            <a:custGeom>
              <a:avLst/>
              <a:gdLst>
                <a:gd name="T0" fmla="*/ 36 w 40"/>
                <a:gd name="T1" fmla="*/ 41 h 54"/>
                <a:gd name="T2" fmla="*/ 40 w 40"/>
                <a:gd name="T3" fmla="*/ 22 h 54"/>
                <a:gd name="T4" fmla="*/ 40 w 40"/>
                <a:gd name="T5" fmla="*/ 5 h 54"/>
                <a:gd name="T6" fmla="*/ 40 w 40"/>
                <a:gd name="T7" fmla="*/ 0 h 54"/>
                <a:gd name="T8" fmla="*/ 24 w 40"/>
                <a:gd name="T9" fmla="*/ 6 h 54"/>
                <a:gd name="T10" fmla="*/ 11 w 40"/>
                <a:gd name="T11" fmla="*/ 12 h 54"/>
                <a:gd name="T12" fmla="*/ 2 w 40"/>
                <a:gd name="T13" fmla="*/ 24 h 54"/>
                <a:gd name="T14" fmla="*/ 3 w 40"/>
                <a:gd name="T15" fmla="*/ 39 h 54"/>
                <a:gd name="T16" fmla="*/ 14 w 40"/>
                <a:gd name="T17" fmla="*/ 46 h 54"/>
                <a:gd name="T18" fmla="*/ 10 w 40"/>
                <a:gd name="T19" fmla="*/ 53 h 54"/>
                <a:gd name="T20" fmla="*/ 12 w 40"/>
                <a:gd name="T21" fmla="*/ 54 h 54"/>
                <a:gd name="T22" fmla="*/ 14 w 40"/>
                <a:gd name="T23" fmla="*/ 46 h 54"/>
                <a:gd name="T24" fmla="*/ 17 w 40"/>
                <a:gd name="T25" fmla="*/ 47 h 54"/>
                <a:gd name="T26" fmla="*/ 36 w 40"/>
                <a:gd name="T27"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54">
                  <a:moveTo>
                    <a:pt x="36" y="41"/>
                  </a:moveTo>
                  <a:cubicBezTo>
                    <a:pt x="39" y="36"/>
                    <a:pt x="40" y="29"/>
                    <a:pt x="40" y="22"/>
                  </a:cubicBezTo>
                  <a:cubicBezTo>
                    <a:pt x="40" y="18"/>
                    <a:pt x="38" y="10"/>
                    <a:pt x="40" y="5"/>
                  </a:cubicBezTo>
                  <a:cubicBezTo>
                    <a:pt x="40" y="0"/>
                    <a:pt x="40" y="0"/>
                    <a:pt x="40" y="0"/>
                  </a:cubicBezTo>
                  <a:cubicBezTo>
                    <a:pt x="38" y="4"/>
                    <a:pt x="28" y="5"/>
                    <a:pt x="24" y="6"/>
                  </a:cubicBezTo>
                  <a:cubicBezTo>
                    <a:pt x="19" y="8"/>
                    <a:pt x="15" y="9"/>
                    <a:pt x="11" y="12"/>
                  </a:cubicBezTo>
                  <a:cubicBezTo>
                    <a:pt x="7" y="15"/>
                    <a:pt x="4" y="18"/>
                    <a:pt x="2" y="24"/>
                  </a:cubicBezTo>
                  <a:cubicBezTo>
                    <a:pt x="0" y="29"/>
                    <a:pt x="0" y="35"/>
                    <a:pt x="3" y="39"/>
                  </a:cubicBezTo>
                  <a:cubicBezTo>
                    <a:pt x="5" y="42"/>
                    <a:pt x="9" y="45"/>
                    <a:pt x="14" y="46"/>
                  </a:cubicBezTo>
                  <a:cubicBezTo>
                    <a:pt x="13" y="49"/>
                    <a:pt x="12" y="51"/>
                    <a:pt x="10" y="53"/>
                  </a:cubicBezTo>
                  <a:cubicBezTo>
                    <a:pt x="12" y="54"/>
                    <a:pt x="12" y="54"/>
                    <a:pt x="12" y="54"/>
                  </a:cubicBezTo>
                  <a:cubicBezTo>
                    <a:pt x="12" y="52"/>
                    <a:pt x="13" y="50"/>
                    <a:pt x="14" y="46"/>
                  </a:cubicBezTo>
                  <a:cubicBezTo>
                    <a:pt x="15" y="47"/>
                    <a:pt x="16" y="47"/>
                    <a:pt x="17" y="47"/>
                  </a:cubicBezTo>
                  <a:cubicBezTo>
                    <a:pt x="25" y="49"/>
                    <a:pt x="32" y="47"/>
                    <a:pt x="36" y="4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2486"/>
            <p:cNvSpPr>
              <a:spLocks/>
            </p:cNvSpPr>
            <p:nvPr/>
          </p:nvSpPr>
          <p:spPr bwMode="auto">
            <a:xfrm>
              <a:off x="10021826" y="1501775"/>
              <a:ext cx="158750" cy="180975"/>
            </a:xfrm>
            <a:custGeom>
              <a:avLst/>
              <a:gdLst>
                <a:gd name="T0" fmla="*/ 34 w 42"/>
                <a:gd name="T1" fmla="*/ 39 h 48"/>
                <a:gd name="T2" fmla="*/ 41 w 42"/>
                <a:gd name="T3" fmla="*/ 21 h 48"/>
                <a:gd name="T4" fmla="*/ 41 w 42"/>
                <a:gd name="T5" fmla="*/ 4 h 48"/>
                <a:gd name="T6" fmla="*/ 42 w 42"/>
                <a:gd name="T7" fmla="*/ 0 h 48"/>
                <a:gd name="T8" fmla="*/ 26 w 42"/>
                <a:gd name="T9" fmla="*/ 5 h 48"/>
                <a:gd name="T10" fmla="*/ 5 w 42"/>
                <a:gd name="T11" fmla="*/ 18 h 48"/>
                <a:gd name="T12" fmla="*/ 11 w 42"/>
                <a:gd name="T13" fmla="*/ 41 h 48"/>
                <a:gd name="T14" fmla="*/ 4 w 42"/>
                <a:gd name="T15" fmla="*/ 47 h 48"/>
                <a:gd name="T16" fmla="*/ 5 w 42"/>
                <a:gd name="T17" fmla="*/ 48 h 48"/>
                <a:gd name="T18" fmla="*/ 11 w 42"/>
                <a:gd name="T19" fmla="*/ 42 h 48"/>
                <a:gd name="T20" fmla="*/ 14 w 42"/>
                <a:gd name="T21" fmla="*/ 43 h 48"/>
                <a:gd name="T22" fmla="*/ 34 w 42"/>
                <a:gd name="T23"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8">
                  <a:moveTo>
                    <a:pt x="34" y="39"/>
                  </a:moveTo>
                  <a:cubicBezTo>
                    <a:pt x="39" y="34"/>
                    <a:pt x="40" y="28"/>
                    <a:pt x="41" y="21"/>
                  </a:cubicBezTo>
                  <a:cubicBezTo>
                    <a:pt x="41" y="16"/>
                    <a:pt x="39" y="9"/>
                    <a:pt x="41" y="4"/>
                  </a:cubicBezTo>
                  <a:cubicBezTo>
                    <a:pt x="42" y="0"/>
                    <a:pt x="42" y="0"/>
                    <a:pt x="42" y="0"/>
                  </a:cubicBezTo>
                  <a:cubicBezTo>
                    <a:pt x="40" y="3"/>
                    <a:pt x="30" y="4"/>
                    <a:pt x="26" y="5"/>
                  </a:cubicBezTo>
                  <a:cubicBezTo>
                    <a:pt x="17" y="6"/>
                    <a:pt x="9" y="10"/>
                    <a:pt x="5" y="18"/>
                  </a:cubicBezTo>
                  <a:cubicBezTo>
                    <a:pt x="0" y="27"/>
                    <a:pt x="3" y="36"/>
                    <a:pt x="11" y="41"/>
                  </a:cubicBezTo>
                  <a:cubicBezTo>
                    <a:pt x="9" y="44"/>
                    <a:pt x="7" y="45"/>
                    <a:pt x="4" y="47"/>
                  </a:cubicBezTo>
                  <a:cubicBezTo>
                    <a:pt x="5" y="48"/>
                    <a:pt x="5" y="48"/>
                    <a:pt x="5" y="48"/>
                  </a:cubicBezTo>
                  <a:cubicBezTo>
                    <a:pt x="7" y="47"/>
                    <a:pt x="9" y="45"/>
                    <a:pt x="11" y="42"/>
                  </a:cubicBezTo>
                  <a:cubicBezTo>
                    <a:pt x="12" y="42"/>
                    <a:pt x="13" y="43"/>
                    <a:pt x="14" y="43"/>
                  </a:cubicBezTo>
                  <a:cubicBezTo>
                    <a:pt x="21" y="47"/>
                    <a:pt x="30" y="45"/>
                    <a:pt x="34" y="3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2487"/>
            <p:cNvSpPr>
              <a:spLocks/>
            </p:cNvSpPr>
            <p:nvPr/>
          </p:nvSpPr>
          <p:spPr bwMode="auto">
            <a:xfrm>
              <a:off x="11014013" y="2884487"/>
              <a:ext cx="209550" cy="134938"/>
            </a:xfrm>
            <a:custGeom>
              <a:avLst/>
              <a:gdLst>
                <a:gd name="T0" fmla="*/ 19 w 56"/>
                <a:gd name="T1" fmla="*/ 34 h 36"/>
                <a:gd name="T2" fmla="*/ 36 w 56"/>
                <a:gd name="T3" fmla="*/ 31 h 36"/>
                <a:gd name="T4" fmla="*/ 43 w 56"/>
                <a:gd name="T5" fmla="*/ 28 h 36"/>
                <a:gd name="T6" fmla="*/ 51 w 56"/>
                <a:gd name="T7" fmla="*/ 29 h 36"/>
                <a:gd name="T8" fmla="*/ 56 w 56"/>
                <a:gd name="T9" fmla="*/ 32 h 36"/>
                <a:gd name="T10" fmla="*/ 51 w 56"/>
                <a:gd name="T11" fmla="*/ 21 h 36"/>
                <a:gd name="T12" fmla="*/ 45 w 56"/>
                <a:gd name="T13" fmla="*/ 12 h 36"/>
                <a:gd name="T14" fmla="*/ 35 w 56"/>
                <a:gd name="T15" fmla="*/ 3 h 36"/>
                <a:gd name="T16" fmla="*/ 26 w 56"/>
                <a:gd name="T17" fmla="*/ 0 h 36"/>
                <a:gd name="T18" fmla="*/ 21 w 56"/>
                <a:gd name="T19" fmla="*/ 1 h 36"/>
                <a:gd name="T20" fmla="*/ 16 w 56"/>
                <a:gd name="T21" fmla="*/ 3 h 36"/>
                <a:gd name="T22" fmla="*/ 6 w 56"/>
                <a:gd name="T23" fmla="*/ 11 h 36"/>
                <a:gd name="T24" fmla="*/ 2 w 56"/>
                <a:gd name="T25" fmla="*/ 1 h 36"/>
                <a:gd name="T26" fmla="*/ 0 w 56"/>
                <a:gd name="T27" fmla="*/ 1 h 36"/>
                <a:gd name="T28" fmla="*/ 2 w 56"/>
                <a:gd name="T29" fmla="*/ 6 h 36"/>
                <a:gd name="T30" fmla="*/ 6 w 56"/>
                <a:gd name="T31" fmla="*/ 11 h 36"/>
                <a:gd name="T32" fmla="*/ 4 w 56"/>
                <a:gd name="T33" fmla="*/ 14 h 36"/>
                <a:gd name="T34" fmla="*/ 8 w 56"/>
                <a:gd name="T35" fmla="*/ 27 h 36"/>
                <a:gd name="T36" fmla="*/ 19 w 56"/>
                <a:gd name="T37"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36">
                  <a:moveTo>
                    <a:pt x="19" y="34"/>
                  </a:moveTo>
                  <a:cubicBezTo>
                    <a:pt x="26" y="36"/>
                    <a:pt x="31" y="34"/>
                    <a:pt x="36" y="31"/>
                  </a:cubicBezTo>
                  <a:cubicBezTo>
                    <a:pt x="38" y="30"/>
                    <a:pt x="40" y="29"/>
                    <a:pt x="43" y="28"/>
                  </a:cubicBezTo>
                  <a:cubicBezTo>
                    <a:pt x="46" y="27"/>
                    <a:pt x="49" y="27"/>
                    <a:pt x="51" y="29"/>
                  </a:cubicBezTo>
                  <a:cubicBezTo>
                    <a:pt x="53" y="30"/>
                    <a:pt x="54" y="30"/>
                    <a:pt x="56" y="32"/>
                  </a:cubicBezTo>
                  <a:cubicBezTo>
                    <a:pt x="54" y="29"/>
                    <a:pt x="53" y="25"/>
                    <a:pt x="51" y="21"/>
                  </a:cubicBezTo>
                  <a:cubicBezTo>
                    <a:pt x="49" y="17"/>
                    <a:pt x="46" y="14"/>
                    <a:pt x="45" y="12"/>
                  </a:cubicBezTo>
                  <a:cubicBezTo>
                    <a:pt x="41" y="8"/>
                    <a:pt x="38" y="5"/>
                    <a:pt x="35" y="3"/>
                  </a:cubicBezTo>
                  <a:cubicBezTo>
                    <a:pt x="31" y="1"/>
                    <a:pt x="29" y="0"/>
                    <a:pt x="26" y="0"/>
                  </a:cubicBezTo>
                  <a:cubicBezTo>
                    <a:pt x="24" y="0"/>
                    <a:pt x="22" y="1"/>
                    <a:pt x="21" y="1"/>
                  </a:cubicBezTo>
                  <a:cubicBezTo>
                    <a:pt x="19" y="2"/>
                    <a:pt x="17" y="2"/>
                    <a:pt x="16" y="3"/>
                  </a:cubicBezTo>
                  <a:cubicBezTo>
                    <a:pt x="12" y="5"/>
                    <a:pt x="9" y="7"/>
                    <a:pt x="6" y="11"/>
                  </a:cubicBezTo>
                  <a:cubicBezTo>
                    <a:pt x="3" y="8"/>
                    <a:pt x="2" y="5"/>
                    <a:pt x="2" y="1"/>
                  </a:cubicBezTo>
                  <a:cubicBezTo>
                    <a:pt x="0" y="1"/>
                    <a:pt x="0" y="1"/>
                    <a:pt x="0" y="1"/>
                  </a:cubicBezTo>
                  <a:cubicBezTo>
                    <a:pt x="0" y="2"/>
                    <a:pt x="1" y="4"/>
                    <a:pt x="2" y="6"/>
                  </a:cubicBezTo>
                  <a:cubicBezTo>
                    <a:pt x="3" y="8"/>
                    <a:pt x="4" y="10"/>
                    <a:pt x="6" y="11"/>
                  </a:cubicBezTo>
                  <a:cubicBezTo>
                    <a:pt x="5" y="12"/>
                    <a:pt x="5" y="13"/>
                    <a:pt x="4" y="14"/>
                  </a:cubicBezTo>
                  <a:cubicBezTo>
                    <a:pt x="3" y="18"/>
                    <a:pt x="5" y="23"/>
                    <a:pt x="8" y="27"/>
                  </a:cubicBezTo>
                  <a:cubicBezTo>
                    <a:pt x="11" y="31"/>
                    <a:pt x="15" y="33"/>
                    <a:pt x="19" y="3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2488"/>
            <p:cNvSpPr>
              <a:spLocks/>
            </p:cNvSpPr>
            <p:nvPr/>
          </p:nvSpPr>
          <p:spPr bwMode="auto">
            <a:xfrm>
              <a:off x="10945751" y="3154362"/>
              <a:ext cx="109538" cy="153988"/>
            </a:xfrm>
            <a:custGeom>
              <a:avLst/>
              <a:gdLst>
                <a:gd name="T0" fmla="*/ 3 w 29"/>
                <a:gd name="T1" fmla="*/ 23 h 41"/>
                <a:gd name="T2" fmla="*/ 12 w 29"/>
                <a:gd name="T3" fmla="*/ 32 h 41"/>
                <a:gd name="T4" fmla="*/ 22 w 29"/>
                <a:gd name="T5" fmla="*/ 38 h 41"/>
                <a:gd name="T6" fmla="*/ 25 w 29"/>
                <a:gd name="T7" fmla="*/ 41 h 41"/>
                <a:gd name="T8" fmla="*/ 25 w 29"/>
                <a:gd name="T9" fmla="*/ 34 h 41"/>
                <a:gd name="T10" fmla="*/ 27 w 29"/>
                <a:gd name="T11" fmla="*/ 28 h 41"/>
                <a:gd name="T12" fmla="*/ 25 w 29"/>
                <a:gd name="T13" fmla="*/ 10 h 41"/>
                <a:gd name="T14" fmla="*/ 17 w 29"/>
                <a:gd name="T15" fmla="*/ 5 h 41"/>
                <a:gd name="T16" fmla="*/ 8 w 29"/>
                <a:gd name="T17" fmla="*/ 6 h 41"/>
                <a:gd name="T18" fmla="*/ 7 w 29"/>
                <a:gd name="T19" fmla="*/ 0 h 41"/>
                <a:gd name="T20" fmla="*/ 6 w 29"/>
                <a:gd name="T21" fmla="*/ 0 h 41"/>
                <a:gd name="T22" fmla="*/ 8 w 29"/>
                <a:gd name="T23" fmla="*/ 6 h 41"/>
                <a:gd name="T24" fmla="*/ 6 w 29"/>
                <a:gd name="T25" fmla="*/ 8 h 41"/>
                <a:gd name="T26" fmla="*/ 3 w 29"/>
                <a:gd name="T2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1">
                  <a:moveTo>
                    <a:pt x="3" y="23"/>
                  </a:moveTo>
                  <a:cubicBezTo>
                    <a:pt x="5" y="27"/>
                    <a:pt x="8" y="29"/>
                    <a:pt x="12" y="32"/>
                  </a:cubicBezTo>
                  <a:cubicBezTo>
                    <a:pt x="15" y="33"/>
                    <a:pt x="20" y="35"/>
                    <a:pt x="22" y="38"/>
                  </a:cubicBezTo>
                  <a:cubicBezTo>
                    <a:pt x="23" y="39"/>
                    <a:pt x="24" y="40"/>
                    <a:pt x="25" y="41"/>
                  </a:cubicBezTo>
                  <a:cubicBezTo>
                    <a:pt x="24" y="39"/>
                    <a:pt x="25" y="37"/>
                    <a:pt x="25" y="34"/>
                  </a:cubicBezTo>
                  <a:cubicBezTo>
                    <a:pt x="26" y="32"/>
                    <a:pt x="27" y="29"/>
                    <a:pt x="27" y="28"/>
                  </a:cubicBezTo>
                  <a:cubicBezTo>
                    <a:pt x="29" y="21"/>
                    <a:pt x="29" y="14"/>
                    <a:pt x="25" y="10"/>
                  </a:cubicBezTo>
                  <a:cubicBezTo>
                    <a:pt x="23" y="7"/>
                    <a:pt x="20" y="5"/>
                    <a:pt x="17" y="5"/>
                  </a:cubicBezTo>
                  <a:cubicBezTo>
                    <a:pt x="14" y="4"/>
                    <a:pt x="11" y="5"/>
                    <a:pt x="8" y="6"/>
                  </a:cubicBezTo>
                  <a:cubicBezTo>
                    <a:pt x="8" y="4"/>
                    <a:pt x="7" y="2"/>
                    <a:pt x="7" y="0"/>
                  </a:cubicBezTo>
                  <a:cubicBezTo>
                    <a:pt x="6" y="0"/>
                    <a:pt x="6" y="0"/>
                    <a:pt x="6" y="0"/>
                  </a:cubicBezTo>
                  <a:cubicBezTo>
                    <a:pt x="6" y="1"/>
                    <a:pt x="7" y="4"/>
                    <a:pt x="8" y="6"/>
                  </a:cubicBezTo>
                  <a:cubicBezTo>
                    <a:pt x="7" y="7"/>
                    <a:pt x="7" y="7"/>
                    <a:pt x="6" y="8"/>
                  </a:cubicBezTo>
                  <a:cubicBezTo>
                    <a:pt x="1" y="11"/>
                    <a:pt x="0" y="18"/>
                    <a:pt x="3" y="23"/>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2489"/>
            <p:cNvSpPr>
              <a:spLocks/>
            </p:cNvSpPr>
            <p:nvPr/>
          </p:nvSpPr>
          <p:spPr bwMode="auto">
            <a:xfrm>
              <a:off x="11193401" y="2695575"/>
              <a:ext cx="93663" cy="120650"/>
            </a:xfrm>
            <a:custGeom>
              <a:avLst/>
              <a:gdLst>
                <a:gd name="T0" fmla="*/ 2 w 25"/>
                <a:gd name="T1" fmla="*/ 20 h 32"/>
                <a:gd name="T2" fmla="*/ 12 w 25"/>
                <a:gd name="T3" fmla="*/ 27 h 32"/>
                <a:gd name="T4" fmla="*/ 22 w 25"/>
                <a:gd name="T5" fmla="*/ 31 h 32"/>
                <a:gd name="T6" fmla="*/ 24 w 25"/>
                <a:gd name="T7" fmla="*/ 32 h 32"/>
                <a:gd name="T8" fmla="*/ 24 w 25"/>
                <a:gd name="T9" fmla="*/ 21 h 32"/>
                <a:gd name="T10" fmla="*/ 21 w 25"/>
                <a:gd name="T11" fmla="*/ 8 h 32"/>
                <a:gd name="T12" fmla="*/ 7 w 25"/>
                <a:gd name="T13" fmla="*/ 5 h 32"/>
                <a:gd name="T14" fmla="*/ 6 w 25"/>
                <a:gd name="T15" fmla="*/ 0 h 32"/>
                <a:gd name="T16" fmla="*/ 5 w 25"/>
                <a:gd name="T17" fmla="*/ 0 h 32"/>
                <a:gd name="T18" fmla="*/ 6 w 25"/>
                <a:gd name="T19" fmla="*/ 5 h 32"/>
                <a:gd name="T20" fmla="*/ 5 w 25"/>
                <a:gd name="T21" fmla="*/ 6 h 32"/>
                <a:gd name="T22" fmla="*/ 2 w 25"/>
                <a:gd name="T23"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32">
                  <a:moveTo>
                    <a:pt x="2" y="20"/>
                  </a:moveTo>
                  <a:cubicBezTo>
                    <a:pt x="5" y="24"/>
                    <a:pt x="8" y="26"/>
                    <a:pt x="12" y="27"/>
                  </a:cubicBezTo>
                  <a:cubicBezTo>
                    <a:pt x="15" y="28"/>
                    <a:pt x="19" y="29"/>
                    <a:pt x="22" y="31"/>
                  </a:cubicBezTo>
                  <a:cubicBezTo>
                    <a:pt x="24" y="32"/>
                    <a:pt x="24" y="32"/>
                    <a:pt x="24" y="32"/>
                  </a:cubicBezTo>
                  <a:cubicBezTo>
                    <a:pt x="23" y="30"/>
                    <a:pt x="24" y="24"/>
                    <a:pt x="24" y="21"/>
                  </a:cubicBezTo>
                  <a:cubicBezTo>
                    <a:pt x="25" y="16"/>
                    <a:pt x="25" y="11"/>
                    <a:pt x="21" y="8"/>
                  </a:cubicBezTo>
                  <a:cubicBezTo>
                    <a:pt x="17" y="3"/>
                    <a:pt x="12" y="3"/>
                    <a:pt x="7" y="5"/>
                  </a:cubicBezTo>
                  <a:cubicBezTo>
                    <a:pt x="6" y="3"/>
                    <a:pt x="6" y="2"/>
                    <a:pt x="6" y="0"/>
                  </a:cubicBezTo>
                  <a:cubicBezTo>
                    <a:pt x="5" y="0"/>
                    <a:pt x="5" y="0"/>
                    <a:pt x="5" y="0"/>
                  </a:cubicBezTo>
                  <a:cubicBezTo>
                    <a:pt x="5" y="1"/>
                    <a:pt x="5" y="3"/>
                    <a:pt x="6" y="5"/>
                  </a:cubicBezTo>
                  <a:cubicBezTo>
                    <a:pt x="6" y="6"/>
                    <a:pt x="5" y="6"/>
                    <a:pt x="5" y="6"/>
                  </a:cubicBezTo>
                  <a:cubicBezTo>
                    <a:pt x="1" y="9"/>
                    <a:pt x="0" y="16"/>
                    <a:pt x="2" y="2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2490"/>
            <p:cNvSpPr>
              <a:spLocks/>
            </p:cNvSpPr>
            <p:nvPr/>
          </p:nvSpPr>
          <p:spPr bwMode="auto">
            <a:xfrm>
              <a:off x="11341038" y="2744787"/>
              <a:ext cx="115888" cy="131763"/>
            </a:xfrm>
            <a:custGeom>
              <a:avLst/>
              <a:gdLst>
                <a:gd name="T0" fmla="*/ 3 w 31"/>
                <a:gd name="T1" fmla="*/ 24 h 35"/>
                <a:gd name="T2" fmla="*/ 16 w 31"/>
                <a:gd name="T3" fmla="*/ 33 h 35"/>
                <a:gd name="T4" fmla="*/ 28 w 31"/>
                <a:gd name="T5" fmla="*/ 34 h 35"/>
                <a:gd name="T6" fmla="*/ 31 w 31"/>
                <a:gd name="T7" fmla="*/ 35 h 35"/>
                <a:gd name="T8" fmla="*/ 29 w 31"/>
                <a:gd name="T9" fmla="*/ 30 h 35"/>
                <a:gd name="T10" fmla="*/ 29 w 31"/>
                <a:gd name="T11" fmla="*/ 24 h 35"/>
                <a:gd name="T12" fmla="*/ 26 w 31"/>
                <a:gd name="T13" fmla="*/ 9 h 35"/>
                <a:gd name="T14" fmla="*/ 8 w 31"/>
                <a:gd name="T15" fmla="*/ 6 h 35"/>
                <a:gd name="T16" fmla="*/ 7 w 31"/>
                <a:gd name="T17" fmla="*/ 0 h 35"/>
                <a:gd name="T18" fmla="*/ 6 w 31"/>
                <a:gd name="T19" fmla="*/ 0 h 35"/>
                <a:gd name="T20" fmla="*/ 8 w 31"/>
                <a:gd name="T21" fmla="*/ 6 h 35"/>
                <a:gd name="T22" fmla="*/ 6 w 31"/>
                <a:gd name="T23" fmla="*/ 8 h 35"/>
                <a:gd name="T24" fmla="*/ 3 w 31"/>
                <a:gd name="T25"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5">
                  <a:moveTo>
                    <a:pt x="3" y="24"/>
                  </a:moveTo>
                  <a:cubicBezTo>
                    <a:pt x="6" y="29"/>
                    <a:pt x="11" y="32"/>
                    <a:pt x="16" y="33"/>
                  </a:cubicBezTo>
                  <a:cubicBezTo>
                    <a:pt x="19" y="33"/>
                    <a:pt x="25" y="33"/>
                    <a:pt x="28" y="34"/>
                  </a:cubicBezTo>
                  <a:cubicBezTo>
                    <a:pt x="29" y="34"/>
                    <a:pt x="30" y="35"/>
                    <a:pt x="31" y="35"/>
                  </a:cubicBezTo>
                  <a:cubicBezTo>
                    <a:pt x="30" y="34"/>
                    <a:pt x="29" y="32"/>
                    <a:pt x="29" y="30"/>
                  </a:cubicBezTo>
                  <a:cubicBezTo>
                    <a:pt x="29" y="28"/>
                    <a:pt x="29" y="26"/>
                    <a:pt x="29" y="24"/>
                  </a:cubicBezTo>
                  <a:cubicBezTo>
                    <a:pt x="29" y="19"/>
                    <a:pt x="30" y="14"/>
                    <a:pt x="26" y="9"/>
                  </a:cubicBezTo>
                  <a:cubicBezTo>
                    <a:pt x="21" y="4"/>
                    <a:pt x="14" y="3"/>
                    <a:pt x="8" y="6"/>
                  </a:cubicBezTo>
                  <a:cubicBezTo>
                    <a:pt x="7" y="4"/>
                    <a:pt x="7" y="2"/>
                    <a:pt x="7" y="0"/>
                  </a:cubicBezTo>
                  <a:cubicBezTo>
                    <a:pt x="6" y="0"/>
                    <a:pt x="6" y="0"/>
                    <a:pt x="6" y="0"/>
                  </a:cubicBezTo>
                  <a:cubicBezTo>
                    <a:pt x="6" y="1"/>
                    <a:pt x="7" y="4"/>
                    <a:pt x="8" y="6"/>
                  </a:cubicBezTo>
                  <a:cubicBezTo>
                    <a:pt x="7" y="7"/>
                    <a:pt x="7" y="7"/>
                    <a:pt x="6" y="8"/>
                  </a:cubicBezTo>
                  <a:cubicBezTo>
                    <a:pt x="1" y="11"/>
                    <a:pt x="0" y="18"/>
                    <a:pt x="3" y="2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2491"/>
            <p:cNvSpPr>
              <a:spLocks/>
            </p:cNvSpPr>
            <p:nvPr/>
          </p:nvSpPr>
          <p:spPr bwMode="auto">
            <a:xfrm>
              <a:off x="11341038" y="2428875"/>
              <a:ext cx="352425" cy="285750"/>
            </a:xfrm>
            <a:custGeom>
              <a:avLst/>
              <a:gdLst>
                <a:gd name="T0" fmla="*/ 59 w 94"/>
                <a:gd name="T1" fmla="*/ 72 h 76"/>
                <a:gd name="T2" fmla="*/ 74 w 94"/>
                <a:gd name="T3" fmla="*/ 61 h 76"/>
                <a:gd name="T4" fmla="*/ 85 w 94"/>
                <a:gd name="T5" fmla="*/ 43 h 76"/>
                <a:gd name="T6" fmla="*/ 94 w 94"/>
                <a:gd name="T7" fmla="*/ 12 h 76"/>
                <a:gd name="T8" fmla="*/ 94 w 94"/>
                <a:gd name="T9" fmla="*/ 4 h 76"/>
                <a:gd name="T10" fmla="*/ 83 w 94"/>
                <a:gd name="T11" fmla="*/ 6 h 76"/>
                <a:gd name="T12" fmla="*/ 68 w 94"/>
                <a:gd name="T13" fmla="*/ 3 h 76"/>
                <a:gd name="T14" fmla="*/ 45 w 94"/>
                <a:gd name="T15" fmla="*/ 1 h 76"/>
                <a:gd name="T16" fmla="*/ 32 w 94"/>
                <a:gd name="T17" fmla="*/ 4 h 76"/>
                <a:gd name="T18" fmla="*/ 28 w 94"/>
                <a:gd name="T19" fmla="*/ 5 h 76"/>
                <a:gd name="T20" fmla="*/ 26 w 94"/>
                <a:gd name="T21" fmla="*/ 7 h 76"/>
                <a:gd name="T22" fmla="*/ 21 w 94"/>
                <a:gd name="T23" fmla="*/ 11 h 76"/>
                <a:gd name="T24" fmla="*/ 8 w 94"/>
                <a:gd name="T25" fmla="*/ 34 h 76"/>
                <a:gd name="T26" fmla="*/ 15 w 94"/>
                <a:gd name="T27" fmla="*/ 58 h 76"/>
                <a:gd name="T28" fmla="*/ 0 w 94"/>
                <a:gd name="T29" fmla="*/ 64 h 76"/>
                <a:gd name="T30" fmla="*/ 1 w 94"/>
                <a:gd name="T31" fmla="*/ 66 h 76"/>
                <a:gd name="T32" fmla="*/ 16 w 94"/>
                <a:gd name="T33" fmla="*/ 59 h 76"/>
                <a:gd name="T34" fmla="*/ 19 w 94"/>
                <a:gd name="T35" fmla="*/ 64 h 76"/>
                <a:gd name="T36" fmla="*/ 38 w 94"/>
                <a:gd name="T37" fmla="*/ 75 h 76"/>
                <a:gd name="T38" fmla="*/ 50 w 94"/>
                <a:gd name="T39" fmla="*/ 75 h 76"/>
                <a:gd name="T40" fmla="*/ 59 w 94"/>
                <a:gd name="T41"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76">
                  <a:moveTo>
                    <a:pt x="59" y="72"/>
                  </a:moveTo>
                  <a:cubicBezTo>
                    <a:pt x="64" y="70"/>
                    <a:pt x="70" y="66"/>
                    <a:pt x="74" y="61"/>
                  </a:cubicBezTo>
                  <a:cubicBezTo>
                    <a:pt x="79" y="56"/>
                    <a:pt x="82" y="50"/>
                    <a:pt x="85" y="43"/>
                  </a:cubicBezTo>
                  <a:cubicBezTo>
                    <a:pt x="88" y="34"/>
                    <a:pt x="90" y="20"/>
                    <a:pt x="94" y="12"/>
                  </a:cubicBezTo>
                  <a:cubicBezTo>
                    <a:pt x="94" y="9"/>
                    <a:pt x="94" y="6"/>
                    <a:pt x="94" y="4"/>
                  </a:cubicBezTo>
                  <a:cubicBezTo>
                    <a:pt x="93" y="6"/>
                    <a:pt x="89" y="7"/>
                    <a:pt x="83" y="6"/>
                  </a:cubicBezTo>
                  <a:cubicBezTo>
                    <a:pt x="78" y="6"/>
                    <a:pt x="72" y="4"/>
                    <a:pt x="68" y="3"/>
                  </a:cubicBezTo>
                  <a:cubicBezTo>
                    <a:pt x="61" y="1"/>
                    <a:pt x="53" y="0"/>
                    <a:pt x="45" y="1"/>
                  </a:cubicBezTo>
                  <a:cubicBezTo>
                    <a:pt x="41" y="1"/>
                    <a:pt x="36" y="2"/>
                    <a:pt x="32" y="4"/>
                  </a:cubicBezTo>
                  <a:cubicBezTo>
                    <a:pt x="31" y="4"/>
                    <a:pt x="29" y="5"/>
                    <a:pt x="28" y="5"/>
                  </a:cubicBezTo>
                  <a:cubicBezTo>
                    <a:pt x="28" y="6"/>
                    <a:pt x="27" y="6"/>
                    <a:pt x="26" y="7"/>
                  </a:cubicBezTo>
                  <a:cubicBezTo>
                    <a:pt x="24" y="8"/>
                    <a:pt x="23" y="9"/>
                    <a:pt x="21" y="11"/>
                  </a:cubicBezTo>
                  <a:cubicBezTo>
                    <a:pt x="14" y="17"/>
                    <a:pt x="9" y="26"/>
                    <a:pt x="8" y="34"/>
                  </a:cubicBezTo>
                  <a:cubicBezTo>
                    <a:pt x="7" y="42"/>
                    <a:pt x="10" y="50"/>
                    <a:pt x="15" y="58"/>
                  </a:cubicBezTo>
                  <a:cubicBezTo>
                    <a:pt x="10" y="61"/>
                    <a:pt x="5" y="63"/>
                    <a:pt x="0" y="64"/>
                  </a:cubicBezTo>
                  <a:cubicBezTo>
                    <a:pt x="1" y="66"/>
                    <a:pt x="1" y="66"/>
                    <a:pt x="1" y="66"/>
                  </a:cubicBezTo>
                  <a:cubicBezTo>
                    <a:pt x="4" y="66"/>
                    <a:pt x="10" y="63"/>
                    <a:pt x="16" y="59"/>
                  </a:cubicBezTo>
                  <a:cubicBezTo>
                    <a:pt x="17" y="61"/>
                    <a:pt x="18" y="62"/>
                    <a:pt x="19" y="64"/>
                  </a:cubicBezTo>
                  <a:cubicBezTo>
                    <a:pt x="24" y="70"/>
                    <a:pt x="31" y="74"/>
                    <a:pt x="38" y="75"/>
                  </a:cubicBezTo>
                  <a:cubicBezTo>
                    <a:pt x="42" y="76"/>
                    <a:pt x="46" y="76"/>
                    <a:pt x="50" y="75"/>
                  </a:cubicBezTo>
                  <a:cubicBezTo>
                    <a:pt x="53" y="75"/>
                    <a:pt x="56" y="74"/>
                    <a:pt x="59" y="7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2492"/>
            <p:cNvSpPr>
              <a:spLocks/>
            </p:cNvSpPr>
            <p:nvPr/>
          </p:nvSpPr>
          <p:spPr bwMode="auto">
            <a:xfrm>
              <a:off x="11536301" y="2678112"/>
              <a:ext cx="168275" cy="115888"/>
            </a:xfrm>
            <a:custGeom>
              <a:avLst/>
              <a:gdLst>
                <a:gd name="T0" fmla="*/ 21 w 45"/>
                <a:gd name="T1" fmla="*/ 30 h 31"/>
                <a:gd name="T2" fmla="*/ 33 w 45"/>
                <a:gd name="T3" fmla="*/ 22 h 31"/>
                <a:gd name="T4" fmla="*/ 42 w 45"/>
                <a:gd name="T5" fmla="*/ 13 h 31"/>
                <a:gd name="T6" fmla="*/ 45 w 45"/>
                <a:gd name="T7" fmla="*/ 11 h 31"/>
                <a:gd name="T8" fmla="*/ 33 w 45"/>
                <a:gd name="T9" fmla="*/ 6 h 31"/>
                <a:gd name="T10" fmla="*/ 14 w 45"/>
                <a:gd name="T11" fmla="*/ 3 h 31"/>
                <a:gd name="T12" fmla="*/ 7 w 45"/>
                <a:gd name="T13" fmla="*/ 20 h 31"/>
                <a:gd name="T14" fmla="*/ 0 w 45"/>
                <a:gd name="T15" fmla="*/ 20 h 31"/>
                <a:gd name="T16" fmla="*/ 0 w 45"/>
                <a:gd name="T17" fmla="*/ 21 h 31"/>
                <a:gd name="T18" fmla="*/ 7 w 45"/>
                <a:gd name="T19" fmla="*/ 20 h 31"/>
                <a:gd name="T20" fmla="*/ 8 w 45"/>
                <a:gd name="T21" fmla="*/ 23 h 31"/>
                <a:gd name="T22" fmla="*/ 21 w 45"/>
                <a:gd name="T2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31">
                  <a:moveTo>
                    <a:pt x="21" y="30"/>
                  </a:moveTo>
                  <a:cubicBezTo>
                    <a:pt x="26" y="29"/>
                    <a:pt x="30" y="26"/>
                    <a:pt x="33" y="22"/>
                  </a:cubicBezTo>
                  <a:cubicBezTo>
                    <a:pt x="36" y="20"/>
                    <a:pt x="39" y="15"/>
                    <a:pt x="42" y="13"/>
                  </a:cubicBezTo>
                  <a:cubicBezTo>
                    <a:pt x="45" y="11"/>
                    <a:pt x="45" y="11"/>
                    <a:pt x="45" y="11"/>
                  </a:cubicBezTo>
                  <a:cubicBezTo>
                    <a:pt x="42" y="12"/>
                    <a:pt x="36" y="7"/>
                    <a:pt x="33" y="6"/>
                  </a:cubicBezTo>
                  <a:cubicBezTo>
                    <a:pt x="27" y="2"/>
                    <a:pt x="21" y="0"/>
                    <a:pt x="14" y="3"/>
                  </a:cubicBezTo>
                  <a:cubicBezTo>
                    <a:pt x="7" y="6"/>
                    <a:pt x="5" y="13"/>
                    <a:pt x="7" y="20"/>
                  </a:cubicBezTo>
                  <a:cubicBezTo>
                    <a:pt x="5" y="20"/>
                    <a:pt x="3" y="20"/>
                    <a:pt x="0" y="20"/>
                  </a:cubicBezTo>
                  <a:cubicBezTo>
                    <a:pt x="0" y="21"/>
                    <a:pt x="0" y="21"/>
                    <a:pt x="0" y="21"/>
                  </a:cubicBezTo>
                  <a:cubicBezTo>
                    <a:pt x="2" y="21"/>
                    <a:pt x="4" y="21"/>
                    <a:pt x="7" y="20"/>
                  </a:cubicBezTo>
                  <a:cubicBezTo>
                    <a:pt x="7" y="21"/>
                    <a:pt x="7" y="22"/>
                    <a:pt x="8" y="23"/>
                  </a:cubicBezTo>
                  <a:cubicBezTo>
                    <a:pt x="10" y="28"/>
                    <a:pt x="16" y="31"/>
                    <a:pt x="21" y="3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2493"/>
            <p:cNvSpPr>
              <a:spLocks/>
            </p:cNvSpPr>
            <p:nvPr/>
          </p:nvSpPr>
          <p:spPr bwMode="auto">
            <a:xfrm>
              <a:off x="11622026" y="2797175"/>
              <a:ext cx="68263" cy="46038"/>
            </a:xfrm>
            <a:custGeom>
              <a:avLst/>
              <a:gdLst>
                <a:gd name="T0" fmla="*/ 6 w 18"/>
                <a:gd name="T1" fmla="*/ 11 h 12"/>
                <a:gd name="T2" fmla="*/ 12 w 18"/>
                <a:gd name="T3" fmla="*/ 11 h 12"/>
                <a:gd name="T4" fmla="*/ 17 w 18"/>
                <a:gd name="T5" fmla="*/ 10 h 12"/>
                <a:gd name="T6" fmla="*/ 18 w 18"/>
                <a:gd name="T7" fmla="*/ 10 h 12"/>
                <a:gd name="T8" fmla="*/ 16 w 18"/>
                <a:gd name="T9" fmla="*/ 8 h 12"/>
                <a:gd name="T10" fmla="*/ 15 w 18"/>
                <a:gd name="T11" fmla="*/ 5 h 12"/>
                <a:gd name="T12" fmla="*/ 8 w 18"/>
                <a:gd name="T13" fmla="*/ 0 h 12"/>
                <a:gd name="T14" fmla="*/ 5 w 18"/>
                <a:gd name="T15" fmla="*/ 1 h 12"/>
                <a:gd name="T16" fmla="*/ 2 w 18"/>
                <a:gd name="T17" fmla="*/ 4 h 12"/>
                <a:gd name="T18" fmla="*/ 0 w 18"/>
                <a:gd name="T19" fmla="*/ 3 h 12"/>
                <a:gd name="T20" fmla="*/ 0 w 18"/>
                <a:gd name="T21" fmla="*/ 3 h 12"/>
                <a:gd name="T22" fmla="*/ 2 w 18"/>
                <a:gd name="T23" fmla="*/ 5 h 12"/>
                <a:gd name="T24" fmla="*/ 2 w 18"/>
                <a:gd name="T25" fmla="*/ 6 h 12"/>
                <a:gd name="T26" fmla="*/ 6 w 18"/>
                <a:gd name="T2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2">
                  <a:moveTo>
                    <a:pt x="6" y="11"/>
                  </a:moveTo>
                  <a:cubicBezTo>
                    <a:pt x="8" y="12"/>
                    <a:pt x="10" y="11"/>
                    <a:pt x="12" y="11"/>
                  </a:cubicBezTo>
                  <a:cubicBezTo>
                    <a:pt x="13" y="10"/>
                    <a:pt x="15" y="9"/>
                    <a:pt x="17" y="10"/>
                  </a:cubicBezTo>
                  <a:cubicBezTo>
                    <a:pt x="17" y="10"/>
                    <a:pt x="18" y="10"/>
                    <a:pt x="18" y="10"/>
                  </a:cubicBezTo>
                  <a:cubicBezTo>
                    <a:pt x="17" y="10"/>
                    <a:pt x="17" y="9"/>
                    <a:pt x="16" y="8"/>
                  </a:cubicBezTo>
                  <a:cubicBezTo>
                    <a:pt x="16" y="7"/>
                    <a:pt x="15" y="5"/>
                    <a:pt x="15" y="5"/>
                  </a:cubicBezTo>
                  <a:cubicBezTo>
                    <a:pt x="13" y="2"/>
                    <a:pt x="11" y="0"/>
                    <a:pt x="8" y="0"/>
                  </a:cubicBezTo>
                  <a:cubicBezTo>
                    <a:pt x="7" y="0"/>
                    <a:pt x="6" y="1"/>
                    <a:pt x="5" y="1"/>
                  </a:cubicBezTo>
                  <a:cubicBezTo>
                    <a:pt x="4" y="2"/>
                    <a:pt x="3" y="3"/>
                    <a:pt x="2" y="4"/>
                  </a:cubicBezTo>
                  <a:cubicBezTo>
                    <a:pt x="1" y="4"/>
                    <a:pt x="1" y="3"/>
                    <a:pt x="0" y="3"/>
                  </a:cubicBezTo>
                  <a:cubicBezTo>
                    <a:pt x="0" y="3"/>
                    <a:pt x="0" y="3"/>
                    <a:pt x="0" y="3"/>
                  </a:cubicBezTo>
                  <a:cubicBezTo>
                    <a:pt x="0" y="3"/>
                    <a:pt x="1" y="4"/>
                    <a:pt x="2" y="5"/>
                  </a:cubicBezTo>
                  <a:cubicBezTo>
                    <a:pt x="2" y="5"/>
                    <a:pt x="2" y="5"/>
                    <a:pt x="2" y="6"/>
                  </a:cubicBezTo>
                  <a:cubicBezTo>
                    <a:pt x="2" y="8"/>
                    <a:pt x="4" y="11"/>
                    <a:pt x="6" y="1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2494"/>
            <p:cNvSpPr>
              <a:spLocks/>
            </p:cNvSpPr>
            <p:nvPr/>
          </p:nvSpPr>
          <p:spPr bwMode="auto">
            <a:xfrm>
              <a:off x="11591863" y="2906712"/>
              <a:ext cx="49213" cy="60325"/>
            </a:xfrm>
            <a:custGeom>
              <a:avLst/>
              <a:gdLst>
                <a:gd name="T0" fmla="*/ 1 w 13"/>
                <a:gd name="T1" fmla="*/ 10 h 16"/>
                <a:gd name="T2" fmla="*/ 6 w 13"/>
                <a:gd name="T3" fmla="*/ 14 h 16"/>
                <a:gd name="T4" fmla="*/ 10 w 13"/>
                <a:gd name="T5" fmla="*/ 16 h 16"/>
                <a:gd name="T6" fmla="*/ 12 w 13"/>
                <a:gd name="T7" fmla="*/ 16 h 16"/>
                <a:gd name="T8" fmla="*/ 12 w 13"/>
                <a:gd name="T9" fmla="*/ 12 h 16"/>
                <a:gd name="T10" fmla="*/ 11 w 13"/>
                <a:gd name="T11" fmla="*/ 6 h 16"/>
                <a:gd name="T12" fmla="*/ 4 w 13"/>
                <a:gd name="T13" fmla="*/ 3 h 16"/>
                <a:gd name="T14" fmla="*/ 5 w 13"/>
                <a:gd name="T15" fmla="*/ 0 h 16"/>
                <a:gd name="T16" fmla="*/ 4 w 13"/>
                <a:gd name="T17" fmla="*/ 0 h 16"/>
                <a:gd name="T18" fmla="*/ 4 w 13"/>
                <a:gd name="T19" fmla="*/ 3 h 16"/>
                <a:gd name="T20" fmla="*/ 3 w 13"/>
                <a:gd name="T21" fmla="*/ 3 h 16"/>
                <a:gd name="T22" fmla="*/ 1 w 13"/>
                <a:gd name="T2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6">
                  <a:moveTo>
                    <a:pt x="1" y="10"/>
                  </a:moveTo>
                  <a:cubicBezTo>
                    <a:pt x="2" y="12"/>
                    <a:pt x="4" y="14"/>
                    <a:pt x="6" y="14"/>
                  </a:cubicBezTo>
                  <a:cubicBezTo>
                    <a:pt x="7" y="15"/>
                    <a:pt x="9" y="15"/>
                    <a:pt x="10" y="16"/>
                  </a:cubicBezTo>
                  <a:cubicBezTo>
                    <a:pt x="12" y="16"/>
                    <a:pt x="12" y="16"/>
                    <a:pt x="12" y="16"/>
                  </a:cubicBezTo>
                  <a:cubicBezTo>
                    <a:pt x="11" y="16"/>
                    <a:pt x="11" y="13"/>
                    <a:pt x="12" y="12"/>
                  </a:cubicBezTo>
                  <a:cubicBezTo>
                    <a:pt x="12" y="10"/>
                    <a:pt x="13" y="7"/>
                    <a:pt x="11" y="6"/>
                  </a:cubicBezTo>
                  <a:cubicBezTo>
                    <a:pt x="10" y="3"/>
                    <a:pt x="7" y="2"/>
                    <a:pt x="4" y="3"/>
                  </a:cubicBezTo>
                  <a:cubicBezTo>
                    <a:pt x="4" y="2"/>
                    <a:pt x="4" y="1"/>
                    <a:pt x="5" y="0"/>
                  </a:cubicBezTo>
                  <a:cubicBezTo>
                    <a:pt x="4" y="0"/>
                    <a:pt x="4" y="0"/>
                    <a:pt x="4" y="0"/>
                  </a:cubicBezTo>
                  <a:cubicBezTo>
                    <a:pt x="4" y="1"/>
                    <a:pt x="4" y="2"/>
                    <a:pt x="4" y="3"/>
                  </a:cubicBezTo>
                  <a:cubicBezTo>
                    <a:pt x="4" y="3"/>
                    <a:pt x="4" y="3"/>
                    <a:pt x="3" y="3"/>
                  </a:cubicBezTo>
                  <a:cubicBezTo>
                    <a:pt x="1" y="4"/>
                    <a:pt x="0" y="8"/>
                    <a:pt x="1" y="1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2495"/>
            <p:cNvSpPr>
              <a:spLocks/>
            </p:cNvSpPr>
            <p:nvPr/>
          </p:nvSpPr>
          <p:spPr bwMode="auto">
            <a:xfrm>
              <a:off x="10867963" y="1854200"/>
              <a:ext cx="58738" cy="41275"/>
            </a:xfrm>
            <a:custGeom>
              <a:avLst/>
              <a:gdLst>
                <a:gd name="T0" fmla="*/ 10 w 16"/>
                <a:gd name="T1" fmla="*/ 11 h 11"/>
                <a:gd name="T2" fmla="*/ 14 w 16"/>
                <a:gd name="T3" fmla="*/ 6 h 11"/>
                <a:gd name="T4" fmla="*/ 15 w 16"/>
                <a:gd name="T5" fmla="*/ 1 h 11"/>
                <a:gd name="T6" fmla="*/ 16 w 16"/>
                <a:gd name="T7" fmla="*/ 0 h 11"/>
                <a:gd name="T8" fmla="*/ 11 w 16"/>
                <a:gd name="T9" fmla="*/ 0 h 11"/>
                <a:gd name="T10" fmla="*/ 5 w 16"/>
                <a:gd name="T11" fmla="*/ 1 h 11"/>
                <a:gd name="T12" fmla="*/ 3 w 16"/>
                <a:gd name="T13" fmla="*/ 4 h 11"/>
                <a:gd name="T14" fmla="*/ 2 w 16"/>
                <a:gd name="T15" fmla="*/ 7 h 11"/>
                <a:gd name="T16" fmla="*/ 0 w 16"/>
                <a:gd name="T17" fmla="*/ 5 h 11"/>
                <a:gd name="T18" fmla="*/ 0 w 16"/>
                <a:gd name="T19" fmla="*/ 5 h 11"/>
                <a:gd name="T20" fmla="*/ 2 w 16"/>
                <a:gd name="T21" fmla="*/ 7 h 11"/>
                <a:gd name="T22" fmla="*/ 2 w 16"/>
                <a:gd name="T23" fmla="*/ 8 h 11"/>
                <a:gd name="T24" fmla="*/ 6 w 16"/>
                <a:gd name="T25" fmla="*/ 11 h 11"/>
                <a:gd name="T26" fmla="*/ 10 w 16"/>
                <a:gd name="T2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1">
                  <a:moveTo>
                    <a:pt x="10" y="11"/>
                  </a:moveTo>
                  <a:cubicBezTo>
                    <a:pt x="12" y="10"/>
                    <a:pt x="14" y="8"/>
                    <a:pt x="14" y="6"/>
                  </a:cubicBezTo>
                  <a:cubicBezTo>
                    <a:pt x="15" y="5"/>
                    <a:pt x="15" y="2"/>
                    <a:pt x="15" y="1"/>
                  </a:cubicBezTo>
                  <a:cubicBezTo>
                    <a:pt x="16" y="0"/>
                    <a:pt x="16" y="0"/>
                    <a:pt x="16" y="0"/>
                  </a:cubicBezTo>
                  <a:cubicBezTo>
                    <a:pt x="15" y="1"/>
                    <a:pt x="12" y="0"/>
                    <a:pt x="11" y="0"/>
                  </a:cubicBezTo>
                  <a:cubicBezTo>
                    <a:pt x="9" y="0"/>
                    <a:pt x="7" y="0"/>
                    <a:pt x="5" y="1"/>
                  </a:cubicBezTo>
                  <a:cubicBezTo>
                    <a:pt x="4" y="2"/>
                    <a:pt x="4" y="2"/>
                    <a:pt x="3" y="4"/>
                  </a:cubicBezTo>
                  <a:cubicBezTo>
                    <a:pt x="3" y="5"/>
                    <a:pt x="2" y="6"/>
                    <a:pt x="2" y="7"/>
                  </a:cubicBezTo>
                  <a:cubicBezTo>
                    <a:pt x="1" y="7"/>
                    <a:pt x="0" y="6"/>
                    <a:pt x="0" y="5"/>
                  </a:cubicBezTo>
                  <a:cubicBezTo>
                    <a:pt x="0" y="5"/>
                    <a:pt x="0" y="5"/>
                    <a:pt x="0" y="5"/>
                  </a:cubicBezTo>
                  <a:cubicBezTo>
                    <a:pt x="0" y="6"/>
                    <a:pt x="1" y="7"/>
                    <a:pt x="2" y="7"/>
                  </a:cubicBezTo>
                  <a:cubicBezTo>
                    <a:pt x="2" y="8"/>
                    <a:pt x="2" y="8"/>
                    <a:pt x="2" y="8"/>
                  </a:cubicBezTo>
                  <a:cubicBezTo>
                    <a:pt x="3" y="10"/>
                    <a:pt x="4" y="11"/>
                    <a:pt x="6" y="11"/>
                  </a:cubicBezTo>
                  <a:cubicBezTo>
                    <a:pt x="7" y="11"/>
                    <a:pt x="9" y="11"/>
                    <a:pt x="10" y="1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2496"/>
            <p:cNvSpPr>
              <a:spLocks/>
            </p:cNvSpPr>
            <p:nvPr/>
          </p:nvSpPr>
          <p:spPr bwMode="auto">
            <a:xfrm>
              <a:off x="11063226" y="1697037"/>
              <a:ext cx="141288" cy="228600"/>
            </a:xfrm>
            <a:custGeom>
              <a:avLst/>
              <a:gdLst>
                <a:gd name="T0" fmla="*/ 37 w 38"/>
                <a:gd name="T1" fmla="*/ 40 h 61"/>
                <a:gd name="T2" fmla="*/ 33 w 38"/>
                <a:gd name="T3" fmla="*/ 20 h 61"/>
                <a:gd name="T4" fmla="*/ 26 w 38"/>
                <a:gd name="T5" fmla="*/ 5 h 61"/>
                <a:gd name="T6" fmla="*/ 24 w 38"/>
                <a:gd name="T7" fmla="*/ 0 h 61"/>
                <a:gd name="T8" fmla="*/ 12 w 38"/>
                <a:gd name="T9" fmla="*/ 13 h 61"/>
                <a:gd name="T10" fmla="*/ 4 w 38"/>
                <a:gd name="T11" fmla="*/ 22 h 61"/>
                <a:gd name="T12" fmla="*/ 0 w 38"/>
                <a:gd name="T13" fmla="*/ 33 h 61"/>
                <a:gd name="T14" fmla="*/ 4 w 38"/>
                <a:gd name="T15" fmla="*/ 45 h 61"/>
                <a:gd name="T16" fmla="*/ 14 w 38"/>
                <a:gd name="T17" fmla="*/ 53 h 61"/>
                <a:gd name="T18" fmla="*/ 7 w 38"/>
                <a:gd name="T19" fmla="*/ 60 h 61"/>
                <a:gd name="T20" fmla="*/ 8 w 38"/>
                <a:gd name="T21" fmla="*/ 61 h 61"/>
                <a:gd name="T22" fmla="*/ 14 w 38"/>
                <a:gd name="T23" fmla="*/ 53 h 61"/>
                <a:gd name="T24" fmla="*/ 17 w 38"/>
                <a:gd name="T25" fmla="*/ 54 h 61"/>
                <a:gd name="T26" fmla="*/ 29 w 38"/>
                <a:gd name="T27" fmla="*/ 51 h 61"/>
                <a:gd name="T28" fmla="*/ 37 w 38"/>
                <a:gd name="T29"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61">
                  <a:moveTo>
                    <a:pt x="37" y="40"/>
                  </a:moveTo>
                  <a:cubicBezTo>
                    <a:pt x="38" y="33"/>
                    <a:pt x="37" y="26"/>
                    <a:pt x="33" y="20"/>
                  </a:cubicBezTo>
                  <a:cubicBezTo>
                    <a:pt x="31" y="16"/>
                    <a:pt x="26" y="10"/>
                    <a:pt x="26" y="5"/>
                  </a:cubicBezTo>
                  <a:cubicBezTo>
                    <a:pt x="25" y="3"/>
                    <a:pt x="25" y="2"/>
                    <a:pt x="24" y="0"/>
                  </a:cubicBezTo>
                  <a:cubicBezTo>
                    <a:pt x="24" y="5"/>
                    <a:pt x="15" y="10"/>
                    <a:pt x="12" y="13"/>
                  </a:cubicBezTo>
                  <a:cubicBezTo>
                    <a:pt x="9" y="16"/>
                    <a:pt x="6" y="19"/>
                    <a:pt x="4" y="22"/>
                  </a:cubicBezTo>
                  <a:cubicBezTo>
                    <a:pt x="1" y="25"/>
                    <a:pt x="0" y="29"/>
                    <a:pt x="0" y="33"/>
                  </a:cubicBezTo>
                  <a:cubicBezTo>
                    <a:pt x="0" y="37"/>
                    <a:pt x="1" y="41"/>
                    <a:pt x="4" y="45"/>
                  </a:cubicBezTo>
                  <a:cubicBezTo>
                    <a:pt x="6" y="48"/>
                    <a:pt x="9" y="51"/>
                    <a:pt x="14" y="53"/>
                  </a:cubicBezTo>
                  <a:cubicBezTo>
                    <a:pt x="12" y="56"/>
                    <a:pt x="10" y="59"/>
                    <a:pt x="7" y="60"/>
                  </a:cubicBezTo>
                  <a:cubicBezTo>
                    <a:pt x="8" y="61"/>
                    <a:pt x="8" y="61"/>
                    <a:pt x="8" y="61"/>
                  </a:cubicBezTo>
                  <a:cubicBezTo>
                    <a:pt x="10" y="60"/>
                    <a:pt x="13" y="57"/>
                    <a:pt x="14" y="53"/>
                  </a:cubicBezTo>
                  <a:cubicBezTo>
                    <a:pt x="15" y="54"/>
                    <a:pt x="16" y="54"/>
                    <a:pt x="17" y="54"/>
                  </a:cubicBezTo>
                  <a:cubicBezTo>
                    <a:pt x="21" y="55"/>
                    <a:pt x="26" y="54"/>
                    <a:pt x="29" y="51"/>
                  </a:cubicBezTo>
                  <a:cubicBezTo>
                    <a:pt x="33" y="48"/>
                    <a:pt x="35" y="44"/>
                    <a:pt x="37" y="4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2497"/>
            <p:cNvSpPr>
              <a:spLocks/>
            </p:cNvSpPr>
            <p:nvPr/>
          </p:nvSpPr>
          <p:spPr bwMode="auto">
            <a:xfrm>
              <a:off x="11204513" y="1771650"/>
              <a:ext cx="166688" cy="136525"/>
            </a:xfrm>
            <a:custGeom>
              <a:avLst/>
              <a:gdLst>
                <a:gd name="T0" fmla="*/ 24 w 44"/>
                <a:gd name="T1" fmla="*/ 34 h 36"/>
                <a:gd name="T2" fmla="*/ 33 w 44"/>
                <a:gd name="T3" fmla="*/ 23 h 36"/>
                <a:gd name="T4" fmla="*/ 40 w 44"/>
                <a:gd name="T5" fmla="*/ 12 h 36"/>
                <a:gd name="T6" fmla="*/ 44 w 44"/>
                <a:gd name="T7" fmla="*/ 10 h 36"/>
                <a:gd name="T8" fmla="*/ 36 w 44"/>
                <a:gd name="T9" fmla="*/ 7 h 36"/>
                <a:gd name="T10" fmla="*/ 28 w 44"/>
                <a:gd name="T11" fmla="*/ 4 h 36"/>
                <a:gd name="T12" fmla="*/ 8 w 44"/>
                <a:gd name="T13" fmla="*/ 5 h 36"/>
                <a:gd name="T14" fmla="*/ 6 w 44"/>
                <a:gd name="T15" fmla="*/ 27 h 36"/>
                <a:gd name="T16" fmla="*/ 0 w 44"/>
                <a:gd name="T17" fmla="*/ 29 h 36"/>
                <a:gd name="T18" fmla="*/ 1 w 44"/>
                <a:gd name="T19" fmla="*/ 30 h 36"/>
                <a:gd name="T20" fmla="*/ 7 w 44"/>
                <a:gd name="T21" fmla="*/ 27 h 36"/>
                <a:gd name="T22" fmla="*/ 8 w 44"/>
                <a:gd name="T23" fmla="*/ 29 h 36"/>
                <a:gd name="T24" fmla="*/ 24 w 44"/>
                <a:gd name="T25"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6">
                  <a:moveTo>
                    <a:pt x="24" y="34"/>
                  </a:moveTo>
                  <a:cubicBezTo>
                    <a:pt x="28" y="32"/>
                    <a:pt x="30" y="28"/>
                    <a:pt x="33" y="23"/>
                  </a:cubicBezTo>
                  <a:cubicBezTo>
                    <a:pt x="34" y="19"/>
                    <a:pt x="36" y="13"/>
                    <a:pt x="40" y="12"/>
                  </a:cubicBezTo>
                  <a:cubicBezTo>
                    <a:pt x="42" y="11"/>
                    <a:pt x="43" y="11"/>
                    <a:pt x="44" y="10"/>
                  </a:cubicBezTo>
                  <a:cubicBezTo>
                    <a:pt x="42" y="10"/>
                    <a:pt x="39" y="8"/>
                    <a:pt x="36" y="7"/>
                  </a:cubicBezTo>
                  <a:cubicBezTo>
                    <a:pt x="33" y="6"/>
                    <a:pt x="30" y="4"/>
                    <a:pt x="28" y="4"/>
                  </a:cubicBezTo>
                  <a:cubicBezTo>
                    <a:pt x="21" y="1"/>
                    <a:pt x="13" y="0"/>
                    <a:pt x="8" y="5"/>
                  </a:cubicBezTo>
                  <a:cubicBezTo>
                    <a:pt x="1" y="11"/>
                    <a:pt x="2" y="20"/>
                    <a:pt x="6" y="27"/>
                  </a:cubicBezTo>
                  <a:cubicBezTo>
                    <a:pt x="5" y="28"/>
                    <a:pt x="2" y="28"/>
                    <a:pt x="0" y="29"/>
                  </a:cubicBezTo>
                  <a:cubicBezTo>
                    <a:pt x="1" y="30"/>
                    <a:pt x="1" y="30"/>
                    <a:pt x="1" y="30"/>
                  </a:cubicBezTo>
                  <a:cubicBezTo>
                    <a:pt x="2" y="30"/>
                    <a:pt x="4" y="29"/>
                    <a:pt x="7" y="27"/>
                  </a:cubicBezTo>
                  <a:cubicBezTo>
                    <a:pt x="7" y="28"/>
                    <a:pt x="8" y="29"/>
                    <a:pt x="8" y="29"/>
                  </a:cubicBezTo>
                  <a:cubicBezTo>
                    <a:pt x="13" y="35"/>
                    <a:pt x="19" y="36"/>
                    <a:pt x="24" y="3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2498"/>
            <p:cNvSpPr>
              <a:spLocks/>
            </p:cNvSpPr>
            <p:nvPr/>
          </p:nvSpPr>
          <p:spPr bwMode="auto">
            <a:xfrm>
              <a:off x="7840601" y="1997075"/>
              <a:ext cx="412750" cy="266700"/>
            </a:xfrm>
            <a:custGeom>
              <a:avLst/>
              <a:gdLst>
                <a:gd name="T0" fmla="*/ 61 w 110"/>
                <a:gd name="T1" fmla="*/ 1 h 71"/>
                <a:gd name="T2" fmla="*/ 34 w 110"/>
                <a:gd name="T3" fmla="*/ 17 h 71"/>
                <a:gd name="T4" fmla="*/ 23 w 110"/>
                <a:gd name="T5" fmla="*/ 27 h 71"/>
                <a:gd name="T6" fmla="*/ 10 w 110"/>
                <a:gd name="T7" fmla="*/ 34 h 71"/>
                <a:gd name="T8" fmla="*/ 0 w 110"/>
                <a:gd name="T9" fmla="*/ 36 h 71"/>
                <a:gd name="T10" fmla="*/ 15 w 110"/>
                <a:gd name="T11" fmla="*/ 45 h 71"/>
                <a:gd name="T12" fmla="*/ 30 w 110"/>
                <a:gd name="T13" fmla="*/ 56 h 71"/>
                <a:gd name="T14" fmla="*/ 77 w 110"/>
                <a:gd name="T15" fmla="*/ 65 h 71"/>
                <a:gd name="T16" fmla="*/ 94 w 110"/>
                <a:gd name="T17" fmla="*/ 48 h 71"/>
                <a:gd name="T18" fmla="*/ 95 w 110"/>
                <a:gd name="T19" fmla="*/ 26 h 71"/>
                <a:gd name="T20" fmla="*/ 110 w 110"/>
                <a:gd name="T21" fmla="*/ 25 h 71"/>
                <a:gd name="T22" fmla="*/ 110 w 110"/>
                <a:gd name="T23" fmla="*/ 23 h 71"/>
                <a:gd name="T24" fmla="*/ 94 w 110"/>
                <a:gd name="T25" fmla="*/ 25 h 71"/>
                <a:gd name="T26" fmla="*/ 92 w 110"/>
                <a:gd name="T27" fmla="*/ 19 h 71"/>
                <a:gd name="T28" fmla="*/ 79 w 110"/>
                <a:gd name="T29" fmla="*/ 5 h 71"/>
                <a:gd name="T30" fmla="*/ 61 w 110"/>
                <a:gd name="T31"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 h="71">
                  <a:moveTo>
                    <a:pt x="61" y="1"/>
                  </a:moveTo>
                  <a:cubicBezTo>
                    <a:pt x="51" y="3"/>
                    <a:pt x="42" y="9"/>
                    <a:pt x="34" y="17"/>
                  </a:cubicBezTo>
                  <a:cubicBezTo>
                    <a:pt x="31" y="20"/>
                    <a:pt x="27" y="24"/>
                    <a:pt x="23" y="27"/>
                  </a:cubicBezTo>
                  <a:cubicBezTo>
                    <a:pt x="19" y="31"/>
                    <a:pt x="14" y="33"/>
                    <a:pt x="10" y="34"/>
                  </a:cubicBezTo>
                  <a:cubicBezTo>
                    <a:pt x="7" y="34"/>
                    <a:pt x="4" y="35"/>
                    <a:pt x="0" y="36"/>
                  </a:cubicBezTo>
                  <a:cubicBezTo>
                    <a:pt x="5" y="37"/>
                    <a:pt x="10" y="41"/>
                    <a:pt x="15" y="45"/>
                  </a:cubicBezTo>
                  <a:cubicBezTo>
                    <a:pt x="21" y="49"/>
                    <a:pt x="26" y="54"/>
                    <a:pt x="30" y="56"/>
                  </a:cubicBezTo>
                  <a:cubicBezTo>
                    <a:pt x="45" y="65"/>
                    <a:pt x="61" y="71"/>
                    <a:pt x="77" y="65"/>
                  </a:cubicBezTo>
                  <a:cubicBezTo>
                    <a:pt x="86" y="61"/>
                    <a:pt x="91" y="55"/>
                    <a:pt x="94" y="48"/>
                  </a:cubicBezTo>
                  <a:cubicBezTo>
                    <a:pt x="97" y="41"/>
                    <a:pt x="97" y="33"/>
                    <a:pt x="95" y="26"/>
                  </a:cubicBezTo>
                  <a:cubicBezTo>
                    <a:pt x="100" y="24"/>
                    <a:pt x="105" y="24"/>
                    <a:pt x="110" y="25"/>
                  </a:cubicBezTo>
                  <a:cubicBezTo>
                    <a:pt x="110" y="23"/>
                    <a:pt x="110" y="23"/>
                    <a:pt x="110" y="23"/>
                  </a:cubicBezTo>
                  <a:cubicBezTo>
                    <a:pt x="107" y="22"/>
                    <a:pt x="100" y="23"/>
                    <a:pt x="94" y="25"/>
                  </a:cubicBezTo>
                  <a:cubicBezTo>
                    <a:pt x="94" y="23"/>
                    <a:pt x="93" y="21"/>
                    <a:pt x="92" y="19"/>
                  </a:cubicBezTo>
                  <a:cubicBezTo>
                    <a:pt x="90" y="13"/>
                    <a:pt x="85" y="8"/>
                    <a:pt x="79" y="5"/>
                  </a:cubicBezTo>
                  <a:cubicBezTo>
                    <a:pt x="73" y="2"/>
                    <a:pt x="67" y="0"/>
                    <a:pt x="61" y="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2499"/>
            <p:cNvSpPr>
              <a:spLocks/>
            </p:cNvSpPr>
            <p:nvPr/>
          </p:nvSpPr>
          <p:spPr bwMode="auto">
            <a:xfrm>
              <a:off x="7972363" y="2103437"/>
              <a:ext cx="277813" cy="261938"/>
            </a:xfrm>
            <a:custGeom>
              <a:avLst/>
              <a:gdLst>
                <a:gd name="T0" fmla="*/ 8 w 74"/>
                <a:gd name="T1" fmla="*/ 14 h 70"/>
                <a:gd name="T2" fmla="*/ 1 w 74"/>
                <a:gd name="T3" fmla="*/ 34 h 70"/>
                <a:gd name="T4" fmla="*/ 1 w 74"/>
                <a:gd name="T5" fmla="*/ 51 h 70"/>
                <a:gd name="T6" fmla="*/ 1 w 74"/>
                <a:gd name="T7" fmla="*/ 70 h 70"/>
                <a:gd name="T8" fmla="*/ 27 w 74"/>
                <a:gd name="T9" fmla="*/ 65 h 70"/>
                <a:gd name="T10" fmla="*/ 44 w 74"/>
                <a:gd name="T11" fmla="*/ 61 h 70"/>
                <a:gd name="T12" fmla="*/ 57 w 74"/>
                <a:gd name="T13" fmla="*/ 51 h 70"/>
                <a:gd name="T14" fmla="*/ 60 w 74"/>
                <a:gd name="T15" fmla="*/ 32 h 70"/>
                <a:gd name="T16" fmla="*/ 53 w 74"/>
                <a:gd name="T17" fmla="*/ 13 h 70"/>
                <a:gd name="T18" fmla="*/ 62 w 74"/>
                <a:gd name="T19" fmla="*/ 10 h 70"/>
                <a:gd name="T20" fmla="*/ 74 w 74"/>
                <a:gd name="T21" fmla="*/ 11 h 70"/>
                <a:gd name="T22" fmla="*/ 74 w 74"/>
                <a:gd name="T23" fmla="*/ 10 h 70"/>
                <a:gd name="T24" fmla="*/ 64 w 74"/>
                <a:gd name="T25" fmla="*/ 9 h 70"/>
                <a:gd name="T26" fmla="*/ 53 w 74"/>
                <a:gd name="T27" fmla="*/ 12 h 70"/>
                <a:gd name="T28" fmla="*/ 29 w 74"/>
                <a:gd name="T29" fmla="*/ 2 h 70"/>
                <a:gd name="T30" fmla="*/ 8 w 74"/>
                <a:gd name="T31" fmla="*/ 1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70">
                  <a:moveTo>
                    <a:pt x="8" y="14"/>
                  </a:moveTo>
                  <a:cubicBezTo>
                    <a:pt x="3" y="20"/>
                    <a:pt x="2" y="27"/>
                    <a:pt x="1" y="34"/>
                  </a:cubicBezTo>
                  <a:cubicBezTo>
                    <a:pt x="0" y="40"/>
                    <a:pt x="0" y="45"/>
                    <a:pt x="1" y="51"/>
                  </a:cubicBezTo>
                  <a:cubicBezTo>
                    <a:pt x="2" y="56"/>
                    <a:pt x="1" y="70"/>
                    <a:pt x="1" y="70"/>
                  </a:cubicBezTo>
                  <a:cubicBezTo>
                    <a:pt x="8" y="64"/>
                    <a:pt x="19" y="66"/>
                    <a:pt x="27" y="65"/>
                  </a:cubicBezTo>
                  <a:cubicBezTo>
                    <a:pt x="32" y="65"/>
                    <a:pt x="38" y="63"/>
                    <a:pt x="44" y="61"/>
                  </a:cubicBezTo>
                  <a:cubicBezTo>
                    <a:pt x="49" y="59"/>
                    <a:pt x="53" y="55"/>
                    <a:pt x="57" y="51"/>
                  </a:cubicBezTo>
                  <a:cubicBezTo>
                    <a:pt x="60" y="46"/>
                    <a:pt x="61" y="39"/>
                    <a:pt x="60" y="32"/>
                  </a:cubicBezTo>
                  <a:cubicBezTo>
                    <a:pt x="60" y="26"/>
                    <a:pt x="57" y="19"/>
                    <a:pt x="53" y="13"/>
                  </a:cubicBezTo>
                  <a:cubicBezTo>
                    <a:pt x="56" y="11"/>
                    <a:pt x="59" y="10"/>
                    <a:pt x="62" y="10"/>
                  </a:cubicBezTo>
                  <a:cubicBezTo>
                    <a:pt x="66" y="9"/>
                    <a:pt x="70" y="10"/>
                    <a:pt x="74" y="11"/>
                  </a:cubicBezTo>
                  <a:cubicBezTo>
                    <a:pt x="74" y="10"/>
                    <a:pt x="74" y="10"/>
                    <a:pt x="74" y="10"/>
                  </a:cubicBezTo>
                  <a:cubicBezTo>
                    <a:pt x="72" y="9"/>
                    <a:pt x="68" y="9"/>
                    <a:pt x="64" y="9"/>
                  </a:cubicBezTo>
                  <a:cubicBezTo>
                    <a:pt x="60" y="9"/>
                    <a:pt x="55" y="10"/>
                    <a:pt x="53" y="12"/>
                  </a:cubicBezTo>
                  <a:cubicBezTo>
                    <a:pt x="47" y="5"/>
                    <a:pt x="38" y="0"/>
                    <a:pt x="29" y="2"/>
                  </a:cubicBezTo>
                  <a:cubicBezTo>
                    <a:pt x="22" y="4"/>
                    <a:pt x="13" y="9"/>
                    <a:pt x="8" y="1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2500"/>
            <p:cNvSpPr>
              <a:spLocks/>
            </p:cNvSpPr>
            <p:nvPr/>
          </p:nvSpPr>
          <p:spPr bwMode="auto">
            <a:xfrm>
              <a:off x="8215251" y="2489200"/>
              <a:ext cx="252413" cy="360363"/>
            </a:xfrm>
            <a:custGeom>
              <a:avLst/>
              <a:gdLst>
                <a:gd name="T0" fmla="*/ 6 w 67"/>
                <a:gd name="T1" fmla="*/ 25 h 96"/>
                <a:gd name="T2" fmla="*/ 4 w 67"/>
                <a:gd name="T3" fmla="*/ 61 h 96"/>
                <a:gd name="T4" fmla="*/ 14 w 67"/>
                <a:gd name="T5" fmla="*/ 88 h 96"/>
                <a:gd name="T6" fmla="*/ 16 w 67"/>
                <a:gd name="T7" fmla="*/ 96 h 96"/>
                <a:gd name="T8" fmla="*/ 25 w 67"/>
                <a:gd name="T9" fmla="*/ 86 h 96"/>
                <a:gd name="T10" fmla="*/ 38 w 67"/>
                <a:gd name="T11" fmla="*/ 79 h 96"/>
                <a:gd name="T12" fmla="*/ 55 w 67"/>
                <a:gd name="T13" fmla="*/ 67 h 96"/>
                <a:gd name="T14" fmla="*/ 65 w 67"/>
                <a:gd name="T15" fmla="*/ 51 h 96"/>
                <a:gd name="T16" fmla="*/ 63 w 67"/>
                <a:gd name="T17" fmla="*/ 29 h 96"/>
                <a:gd name="T18" fmla="*/ 49 w 67"/>
                <a:gd name="T19" fmla="*/ 12 h 96"/>
                <a:gd name="T20" fmla="*/ 60 w 67"/>
                <a:gd name="T21" fmla="*/ 2 h 96"/>
                <a:gd name="T22" fmla="*/ 59 w 67"/>
                <a:gd name="T23" fmla="*/ 0 h 96"/>
                <a:gd name="T24" fmla="*/ 48 w 67"/>
                <a:gd name="T25" fmla="*/ 12 h 96"/>
                <a:gd name="T26" fmla="*/ 43 w 67"/>
                <a:gd name="T27" fmla="*/ 9 h 96"/>
                <a:gd name="T28" fmla="*/ 22 w 67"/>
                <a:gd name="T29" fmla="*/ 10 h 96"/>
                <a:gd name="T30" fmla="*/ 6 w 67"/>
                <a:gd name="T31" fmla="*/ 2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96">
                  <a:moveTo>
                    <a:pt x="6" y="25"/>
                  </a:moveTo>
                  <a:cubicBezTo>
                    <a:pt x="0" y="37"/>
                    <a:pt x="0" y="50"/>
                    <a:pt x="4" y="61"/>
                  </a:cubicBezTo>
                  <a:cubicBezTo>
                    <a:pt x="7" y="69"/>
                    <a:pt x="14" y="80"/>
                    <a:pt x="14" y="88"/>
                  </a:cubicBezTo>
                  <a:cubicBezTo>
                    <a:pt x="16" y="96"/>
                    <a:pt x="16" y="96"/>
                    <a:pt x="16" y="96"/>
                  </a:cubicBezTo>
                  <a:cubicBezTo>
                    <a:pt x="17" y="93"/>
                    <a:pt x="21" y="89"/>
                    <a:pt x="25" y="86"/>
                  </a:cubicBezTo>
                  <a:cubicBezTo>
                    <a:pt x="30" y="83"/>
                    <a:pt x="35" y="80"/>
                    <a:pt x="38" y="79"/>
                  </a:cubicBezTo>
                  <a:cubicBezTo>
                    <a:pt x="44" y="75"/>
                    <a:pt x="50" y="72"/>
                    <a:pt x="55" y="67"/>
                  </a:cubicBezTo>
                  <a:cubicBezTo>
                    <a:pt x="59" y="63"/>
                    <a:pt x="63" y="58"/>
                    <a:pt x="65" y="51"/>
                  </a:cubicBezTo>
                  <a:cubicBezTo>
                    <a:pt x="67" y="43"/>
                    <a:pt x="66" y="36"/>
                    <a:pt x="63" y="29"/>
                  </a:cubicBezTo>
                  <a:cubicBezTo>
                    <a:pt x="61" y="22"/>
                    <a:pt x="56" y="17"/>
                    <a:pt x="49" y="12"/>
                  </a:cubicBezTo>
                  <a:cubicBezTo>
                    <a:pt x="52" y="8"/>
                    <a:pt x="56" y="5"/>
                    <a:pt x="60" y="2"/>
                  </a:cubicBezTo>
                  <a:cubicBezTo>
                    <a:pt x="59" y="0"/>
                    <a:pt x="59" y="0"/>
                    <a:pt x="59" y="0"/>
                  </a:cubicBezTo>
                  <a:cubicBezTo>
                    <a:pt x="56" y="2"/>
                    <a:pt x="51" y="6"/>
                    <a:pt x="48" y="12"/>
                  </a:cubicBezTo>
                  <a:cubicBezTo>
                    <a:pt x="46" y="11"/>
                    <a:pt x="44" y="10"/>
                    <a:pt x="43" y="9"/>
                  </a:cubicBezTo>
                  <a:cubicBezTo>
                    <a:pt x="36" y="7"/>
                    <a:pt x="29" y="7"/>
                    <a:pt x="22" y="10"/>
                  </a:cubicBezTo>
                  <a:cubicBezTo>
                    <a:pt x="16" y="13"/>
                    <a:pt x="10" y="19"/>
                    <a:pt x="6" y="25"/>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2501"/>
            <p:cNvSpPr>
              <a:spLocks/>
            </p:cNvSpPr>
            <p:nvPr/>
          </p:nvSpPr>
          <p:spPr bwMode="auto">
            <a:xfrm>
              <a:off x="8558151" y="2601912"/>
              <a:ext cx="184150" cy="288925"/>
            </a:xfrm>
            <a:custGeom>
              <a:avLst/>
              <a:gdLst>
                <a:gd name="T0" fmla="*/ 1 w 49"/>
                <a:gd name="T1" fmla="*/ 29 h 77"/>
                <a:gd name="T2" fmla="*/ 9 w 49"/>
                <a:gd name="T3" fmla="*/ 55 h 77"/>
                <a:gd name="T4" fmla="*/ 23 w 49"/>
                <a:gd name="T5" fmla="*/ 72 h 77"/>
                <a:gd name="T6" fmla="*/ 26 w 49"/>
                <a:gd name="T7" fmla="*/ 77 h 77"/>
                <a:gd name="T8" fmla="*/ 37 w 49"/>
                <a:gd name="T9" fmla="*/ 59 h 77"/>
                <a:gd name="T10" fmla="*/ 46 w 49"/>
                <a:gd name="T11" fmla="*/ 47 h 77"/>
                <a:gd name="T12" fmla="*/ 48 w 49"/>
                <a:gd name="T13" fmla="*/ 35 h 77"/>
                <a:gd name="T14" fmla="*/ 43 w 49"/>
                <a:gd name="T15" fmla="*/ 21 h 77"/>
                <a:gd name="T16" fmla="*/ 31 w 49"/>
                <a:gd name="T17" fmla="*/ 10 h 77"/>
                <a:gd name="T18" fmla="*/ 35 w 49"/>
                <a:gd name="T19" fmla="*/ 5 h 77"/>
                <a:gd name="T20" fmla="*/ 42 w 49"/>
                <a:gd name="T21" fmla="*/ 1 h 77"/>
                <a:gd name="T22" fmla="*/ 41 w 49"/>
                <a:gd name="T23" fmla="*/ 0 h 77"/>
                <a:gd name="T24" fmla="*/ 35 w 49"/>
                <a:gd name="T25" fmla="*/ 3 h 77"/>
                <a:gd name="T26" fmla="*/ 30 w 49"/>
                <a:gd name="T27" fmla="*/ 9 h 77"/>
                <a:gd name="T28" fmla="*/ 26 w 49"/>
                <a:gd name="T29" fmla="*/ 8 h 77"/>
                <a:gd name="T30" fmla="*/ 10 w 49"/>
                <a:gd name="T31" fmla="*/ 14 h 77"/>
                <a:gd name="T32" fmla="*/ 1 w 49"/>
                <a:gd name="T33" fmla="*/ 2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77">
                  <a:moveTo>
                    <a:pt x="1" y="29"/>
                  </a:moveTo>
                  <a:cubicBezTo>
                    <a:pt x="0" y="40"/>
                    <a:pt x="4" y="49"/>
                    <a:pt x="9" y="55"/>
                  </a:cubicBezTo>
                  <a:cubicBezTo>
                    <a:pt x="13" y="60"/>
                    <a:pt x="21" y="66"/>
                    <a:pt x="23" y="72"/>
                  </a:cubicBezTo>
                  <a:cubicBezTo>
                    <a:pt x="26" y="77"/>
                    <a:pt x="26" y="77"/>
                    <a:pt x="26" y="77"/>
                  </a:cubicBezTo>
                  <a:cubicBezTo>
                    <a:pt x="25" y="72"/>
                    <a:pt x="34" y="63"/>
                    <a:pt x="37" y="59"/>
                  </a:cubicBezTo>
                  <a:cubicBezTo>
                    <a:pt x="41" y="55"/>
                    <a:pt x="44" y="51"/>
                    <a:pt x="46" y="47"/>
                  </a:cubicBezTo>
                  <a:cubicBezTo>
                    <a:pt x="48" y="43"/>
                    <a:pt x="49" y="39"/>
                    <a:pt x="48" y="35"/>
                  </a:cubicBezTo>
                  <a:cubicBezTo>
                    <a:pt x="48" y="30"/>
                    <a:pt x="46" y="25"/>
                    <a:pt x="43" y="21"/>
                  </a:cubicBezTo>
                  <a:cubicBezTo>
                    <a:pt x="40" y="17"/>
                    <a:pt x="36" y="12"/>
                    <a:pt x="31" y="10"/>
                  </a:cubicBezTo>
                  <a:cubicBezTo>
                    <a:pt x="32" y="8"/>
                    <a:pt x="34" y="6"/>
                    <a:pt x="35" y="5"/>
                  </a:cubicBezTo>
                  <a:cubicBezTo>
                    <a:pt x="37" y="3"/>
                    <a:pt x="39" y="2"/>
                    <a:pt x="42" y="1"/>
                  </a:cubicBezTo>
                  <a:cubicBezTo>
                    <a:pt x="41" y="1"/>
                    <a:pt x="41" y="0"/>
                    <a:pt x="41" y="0"/>
                  </a:cubicBezTo>
                  <a:cubicBezTo>
                    <a:pt x="40" y="0"/>
                    <a:pt x="37" y="1"/>
                    <a:pt x="35" y="3"/>
                  </a:cubicBezTo>
                  <a:cubicBezTo>
                    <a:pt x="33" y="5"/>
                    <a:pt x="32" y="7"/>
                    <a:pt x="30" y="9"/>
                  </a:cubicBezTo>
                  <a:cubicBezTo>
                    <a:pt x="29" y="9"/>
                    <a:pt x="28" y="8"/>
                    <a:pt x="26" y="8"/>
                  </a:cubicBezTo>
                  <a:cubicBezTo>
                    <a:pt x="21" y="7"/>
                    <a:pt x="15" y="9"/>
                    <a:pt x="10" y="14"/>
                  </a:cubicBezTo>
                  <a:cubicBezTo>
                    <a:pt x="6" y="18"/>
                    <a:pt x="2" y="24"/>
                    <a:pt x="1" y="2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2502"/>
            <p:cNvSpPr>
              <a:spLocks/>
            </p:cNvSpPr>
            <p:nvPr/>
          </p:nvSpPr>
          <p:spPr bwMode="auto">
            <a:xfrm>
              <a:off x="8651813" y="2692400"/>
              <a:ext cx="184150" cy="236538"/>
            </a:xfrm>
            <a:custGeom>
              <a:avLst/>
              <a:gdLst>
                <a:gd name="T0" fmla="*/ 4 w 49"/>
                <a:gd name="T1" fmla="*/ 45 h 63"/>
                <a:gd name="T2" fmla="*/ 17 w 49"/>
                <a:gd name="T3" fmla="*/ 55 h 63"/>
                <a:gd name="T4" fmla="*/ 31 w 49"/>
                <a:gd name="T5" fmla="*/ 59 h 63"/>
                <a:gd name="T6" fmla="*/ 39 w 49"/>
                <a:gd name="T7" fmla="*/ 61 h 63"/>
                <a:gd name="T8" fmla="*/ 45 w 49"/>
                <a:gd name="T9" fmla="*/ 63 h 63"/>
                <a:gd name="T10" fmla="*/ 45 w 49"/>
                <a:gd name="T11" fmla="*/ 53 h 63"/>
                <a:gd name="T12" fmla="*/ 47 w 49"/>
                <a:gd name="T13" fmla="*/ 43 h 63"/>
                <a:gd name="T14" fmla="*/ 42 w 49"/>
                <a:gd name="T15" fmla="*/ 15 h 63"/>
                <a:gd name="T16" fmla="*/ 28 w 49"/>
                <a:gd name="T17" fmla="*/ 8 h 63"/>
                <a:gd name="T18" fmla="*/ 12 w 49"/>
                <a:gd name="T19" fmla="*/ 11 h 63"/>
                <a:gd name="T20" fmla="*/ 11 w 49"/>
                <a:gd name="T21" fmla="*/ 5 h 63"/>
                <a:gd name="T22" fmla="*/ 11 w 49"/>
                <a:gd name="T23" fmla="*/ 3 h 63"/>
                <a:gd name="T24" fmla="*/ 11 w 49"/>
                <a:gd name="T25" fmla="*/ 3 h 63"/>
                <a:gd name="T26" fmla="*/ 11 w 49"/>
                <a:gd name="T27" fmla="*/ 3 h 63"/>
                <a:gd name="T28" fmla="*/ 11 w 49"/>
                <a:gd name="T29" fmla="*/ 3 h 63"/>
                <a:gd name="T30" fmla="*/ 11 w 49"/>
                <a:gd name="T31" fmla="*/ 3 h 63"/>
                <a:gd name="T32" fmla="*/ 11 w 49"/>
                <a:gd name="T33" fmla="*/ 2 h 63"/>
                <a:gd name="T34" fmla="*/ 13 w 49"/>
                <a:gd name="T35" fmla="*/ 2 h 63"/>
                <a:gd name="T36" fmla="*/ 14 w 49"/>
                <a:gd name="T37" fmla="*/ 1 h 63"/>
                <a:gd name="T38" fmla="*/ 15 w 49"/>
                <a:gd name="T39" fmla="*/ 1 h 63"/>
                <a:gd name="T40" fmla="*/ 15 w 49"/>
                <a:gd name="T41" fmla="*/ 0 h 63"/>
                <a:gd name="T42" fmla="*/ 15 w 49"/>
                <a:gd name="T43" fmla="*/ 0 h 63"/>
                <a:gd name="T44" fmla="*/ 17 w 49"/>
                <a:gd name="T45" fmla="*/ 0 h 63"/>
                <a:gd name="T46" fmla="*/ 19 w 49"/>
                <a:gd name="T47" fmla="*/ 1 h 63"/>
                <a:gd name="T48" fmla="*/ 20 w 49"/>
                <a:gd name="T49" fmla="*/ 1 h 63"/>
                <a:gd name="T50" fmla="*/ 20 w 49"/>
                <a:gd name="T51" fmla="*/ 1 h 63"/>
                <a:gd name="T52" fmla="*/ 20 w 49"/>
                <a:gd name="T53" fmla="*/ 1 h 63"/>
                <a:gd name="T54" fmla="*/ 19 w 49"/>
                <a:gd name="T55" fmla="*/ 2 h 63"/>
                <a:gd name="T56" fmla="*/ 17 w 49"/>
                <a:gd name="T57" fmla="*/ 4 h 63"/>
                <a:gd name="T58" fmla="*/ 19 w 49"/>
                <a:gd name="T59" fmla="*/ 5 h 63"/>
                <a:gd name="T60" fmla="*/ 20 w 49"/>
                <a:gd name="T61" fmla="*/ 2 h 63"/>
                <a:gd name="T62" fmla="*/ 20 w 49"/>
                <a:gd name="T63" fmla="*/ 1 h 63"/>
                <a:gd name="T64" fmla="*/ 21 w 49"/>
                <a:gd name="T65" fmla="*/ 1 h 63"/>
                <a:gd name="T66" fmla="*/ 21 w 49"/>
                <a:gd name="T67" fmla="*/ 1 h 63"/>
                <a:gd name="T68" fmla="*/ 21 w 49"/>
                <a:gd name="T69" fmla="*/ 1 h 63"/>
                <a:gd name="T70" fmla="*/ 20 w 49"/>
                <a:gd name="T71" fmla="*/ 1 h 63"/>
                <a:gd name="T72" fmla="*/ 19 w 49"/>
                <a:gd name="T73" fmla="*/ 1 h 63"/>
                <a:gd name="T74" fmla="*/ 16 w 49"/>
                <a:gd name="T75" fmla="*/ 0 h 63"/>
                <a:gd name="T76" fmla="*/ 15 w 49"/>
                <a:gd name="T77" fmla="*/ 0 h 63"/>
                <a:gd name="T78" fmla="*/ 12 w 49"/>
                <a:gd name="T79" fmla="*/ 2 h 63"/>
                <a:gd name="T80" fmla="*/ 11 w 49"/>
                <a:gd name="T81" fmla="*/ 3 h 63"/>
                <a:gd name="T82" fmla="*/ 10 w 49"/>
                <a:gd name="T83" fmla="*/ 3 h 63"/>
                <a:gd name="T84" fmla="*/ 10 w 49"/>
                <a:gd name="T85" fmla="*/ 3 h 63"/>
                <a:gd name="T86" fmla="*/ 10 w 49"/>
                <a:gd name="T87" fmla="*/ 3 h 63"/>
                <a:gd name="T88" fmla="*/ 10 w 49"/>
                <a:gd name="T89" fmla="*/ 4 h 63"/>
                <a:gd name="T90" fmla="*/ 11 w 49"/>
                <a:gd name="T91" fmla="*/ 12 h 63"/>
                <a:gd name="T92" fmla="*/ 0 w 49"/>
                <a:gd name="T93" fmla="*/ 28 h 63"/>
                <a:gd name="T94" fmla="*/ 4 w 49"/>
                <a:gd name="T95"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 h="63">
                  <a:moveTo>
                    <a:pt x="4" y="45"/>
                  </a:moveTo>
                  <a:cubicBezTo>
                    <a:pt x="7" y="50"/>
                    <a:pt x="12" y="53"/>
                    <a:pt x="17" y="55"/>
                  </a:cubicBezTo>
                  <a:cubicBezTo>
                    <a:pt x="22" y="57"/>
                    <a:pt x="26" y="58"/>
                    <a:pt x="31" y="59"/>
                  </a:cubicBezTo>
                  <a:cubicBezTo>
                    <a:pt x="32" y="59"/>
                    <a:pt x="36" y="60"/>
                    <a:pt x="39" y="61"/>
                  </a:cubicBezTo>
                  <a:cubicBezTo>
                    <a:pt x="42" y="62"/>
                    <a:pt x="45" y="63"/>
                    <a:pt x="45" y="63"/>
                  </a:cubicBezTo>
                  <a:cubicBezTo>
                    <a:pt x="43" y="60"/>
                    <a:pt x="44" y="56"/>
                    <a:pt x="45" y="53"/>
                  </a:cubicBezTo>
                  <a:cubicBezTo>
                    <a:pt x="45" y="49"/>
                    <a:pt x="47" y="46"/>
                    <a:pt x="47" y="43"/>
                  </a:cubicBezTo>
                  <a:cubicBezTo>
                    <a:pt x="49" y="34"/>
                    <a:pt x="48" y="22"/>
                    <a:pt x="42" y="15"/>
                  </a:cubicBezTo>
                  <a:cubicBezTo>
                    <a:pt x="38" y="11"/>
                    <a:pt x="33" y="9"/>
                    <a:pt x="28" y="8"/>
                  </a:cubicBezTo>
                  <a:cubicBezTo>
                    <a:pt x="23" y="8"/>
                    <a:pt x="17" y="9"/>
                    <a:pt x="12" y="11"/>
                  </a:cubicBezTo>
                  <a:cubicBezTo>
                    <a:pt x="11" y="9"/>
                    <a:pt x="11" y="7"/>
                    <a:pt x="11" y="5"/>
                  </a:cubicBezTo>
                  <a:cubicBezTo>
                    <a:pt x="11" y="4"/>
                    <a:pt x="11" y="4"/>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2" y="2"/>
                    <a:pt x="12" y="2"/>
                    <a:pt x="13" y="2"/>
                  </a:cubicBezTo>
                  <a:cubicBezTo>
                    <a:pt x="13" y="2"/>
                    <a:pt x="14" y="1"/>
                    <a:pt x="14" y="1"/>
                  </a:cubicBezTo>
                  <a:cubicBezTo>
                    <a:pt x="14" y="1"/>
                    <a:pt x="14" y="1"/>
                    <a:pt x="15" y="1"/>
                  </a:cubicBezTo>
                  <a:cubicBezTo>
                    <a:pt x="15" y="0"/>
                    <a:pt x="15" y="0"/>
                    <a:pt x="15" y="0"/>
                  </a:cubicBezTo>
                  <a:cubicBezTo>
                    <a:pt x="15" y="0"/>
                    <a:pt x="15" y="0"/>
                    <a:pt x="15" y="0"/>
                  </a:cubicBezTo>
                  <a:cubicBezTo>
                    <a:pt x="15" y="0"/>
                    <a:pt x="16" y="0"/>
                    <a:pt x="17" y="0"/>
                  </a:cubicBezTo>
                  <a:cubicBezTo>
                    <a:pt x="17" y="1"/>
                    <a:pt x="18" y="1"/>
                    <a:pt x="19" y="1"/>
                  </a:cubicBezTo>
                  <a:cubicBezTo>
                    <a:pt x="20" y="1"/>
                    <a:pt x="20" y="1"/>
                    <a:pt x="20" y="1"/>
                  </a:cubicBezTo>
                  <a:cubicBezTo>
                    <a:pt x="20" y="1"/>
                    <a:pt x="20" y="1"/>
                    <a:pt x="20" y="1"/>
                  </a:cubicBezTo>
                  <a:cubicBezTo>
                    <a:pt x="20" y="1"/>
                    <a:pt x="20" y="1"/>
                    <a:pt x="20" y="1"/>
                  </a:cubicBezTo>
                  <a:cubicBezTo>
                    <a:pt x="19" y="1"/>
                    <a:pt x="19" y="2"/>
                    <a:pt x="19" y="2"/>
                  </a:cubicBezTo>
                  <a:cubicBezTo>
                    <a:pt x="18" y="3"/>
                    <a:pt x="18" y="4"/>
                    <a:pt x="17" y="4"/>
                  </a:cubicBezTo>
                  <a:cubicBezTo>
                    <a:pt x="19" y="5"/>
                    <a:pt x="19" y="5"/>
                    <a:pt x="19" y="5"/>
                  </a:cubicBezTo>
                  <a:cubicBezTo>
                    <a:pt x="19" y="4"/>
                    <a:pt x="19" y="3"/>
                    <a:pt x="20" y="2"/>
                  </a:cubicBezTo>
                  <a:cubicBezTo>
                    <a:pt x="20" y="2"/>
                    <a:pt x="20" y="2"/>
                    <a:pt x="20" y="1"/>
                  </a:cubicBezTo>
                  <a:cubicBezTo>
                    <a:pt x="20" y="1"/>
                    <a:pt x="20" y="1"/>
                    <a:pt x="21" y="1"/>
                  </a:cubicBezTo>
                  <a:cubicBezTo>
                    <a:pt x="21" y="1"/>
                    <a:pt x="21" y="1"/>
                    <a:pt x="21" y="1"/>
                  </a:cubicBezTo>
                  <a:cubicBezTo>
                    <a:pt x="21" y="1"/>
                    <a:pt x="21" y="1"/>
                    <a:pt x="21" y="1"/>
                  </a:cubicBezTo>
                  <a:cubicBezTo>
                    <a:pt x="21" y="1"/>
                    <a:pt x="21" y="1"/>
                    <a:pt x="20" y="1"/>
                  </a:cubicBezTo>
                  <a:cubicBezTo>
                    <a:pt x="19" y="1"/>
                    <a:pt x="19" y="1"/>
                    <a:pt x="19" y="1"/>
                  </a:cubicBezTo>
                  <a:cubicBezTo>
                    <a:pt x="18" y="1"/>
                    <a:pt x="17" y="1"/>
                    <a:pt x="16" y="0"/>
                  </a:cubicBezTo>
                  <a:cubicBezTo>
                    <a:pt x="16" y="0"/>
                    <a:pt x="15" y="0"/>
                    <a:pt x="15" y="0"/>
                  </a:cubicBezTo>
                  <a:cubicBezTo>
                    <a:pt x="15" y="0"/>
                    <a:pt x="14" y="1"/>
                    <a:pt x="12" y="2"/>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4"/>
                  </a:cubicBezTo>
                  <a:cubicBezTo>
                    <a:pt x="10" y="6"/>
                    <a:pt x="10" y="10"/>
                    <a:pt x="11" y="12"/>
                  </a:cubicBezTo>
                  <a:cubicBezTo>
                    <a:pt x="5" y="15"/>
                    <a:pt x="0" y="21"/>
                    <a:pt x="0" y="28"/>
                  </a:cubicBezTo>
                  <a:cubicBezTo>
                    <a:pt x="0" y="33"/>
                    <a:pt x="2" y="40"/>
                    <a:pt x="4" y="4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2503"/>
            <p:cNvSpPr>
              <a:spLocks/>
            </p:cNvSpPr>
            <p:nvPr/>
          </p:nvSpPr>
          <p:spPr bwMode="auto">
            <a:xfrm>
              <a:off x="8801038" y="2511425"/>
              <a:ext cx="271463" cy="241300"/>
            </a:xfrm>
            <a:custGeom>
              <a:avLst/>
              <a:gdLst>
                <a:gd name="T0" fmla="*/ 8 w 72"/>
                <a:gd name="T1" fmla="*/ 56 h 64"/>
                <a:gd name="T2" fmla="*/ 26 w 72"/>
                <a:gd name="T3" fmla="*/ 62 h 64"/>
                <a:gd name="T4" fmla="*/ 46 w 72"/>
                <a:gd name="T5" fmla="*/ 63 h 64"/>
                <a:gd name="T6" fmla="*/ 65 w 72"/>
                <a:gd name="T7" fmla="*/ 64 h 64"/>
                <a:gd name="T8" fmla="*/ 70 w 72"/>
                <a:gd name="T9" fmla="*/ 40 h 64"/>
                <a:gd name="T10" fmla="*/ 61 w 72"/>
                <a:gd name="T11" fmla="*/ 12 h 64"/>
                <a:gd name="T12" fmla="*/ 18 w 72"/>
                <a:gd name="T13" fmla="*/ 18 h 64"/>
                <a:gd name="T14" fmla="*/ 16 w 72"/>
                <a:gd name="T15" fmla="*/ 11 h 64"/>
                <a:gd name="T16" fmla="*/ 18 w 72"/>
                <a:gd name="T17" fmla="*/ 0 h 64"/>
                <a:gd name="T18" fmla="*/ 17 w 72"/>
                <a:gd name="T19" fmla="*/ 0 h 64"/>
                <a:gd name="T20" fmla="*/ 17 w 72"/>
                <a:gd name="T21" fmla="*/ 18 h 64"/>
                <a:gd name="T22" fmla="*/ 1 w 72"/>
                <a:gd name="T23" fmla="*/ 39 h 64"/>
                <a:gd name="T24" fmla="*/ 8 w 72"/>
                <a:gd name="T25"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4">
                  <a:moveTo>
                    <a:pt x="8" y="56"/>
                  </a:moveTo>
                  <a:cubicBezTo>
                    <a:pt x="12" y="60"/>
                    <a:pt x="19" y="61"/>
                    <a:pt x="26" y="62"/>
                  </a:cubicBezTo>
                  <a:cubicBezTo>
                    <a:pt x="32" y="63"/>
                    <a:pt x="39" y="63"/>
                    <a:pt x="46" y="63"/>
                  </a:cubicBezTo>
                  <a:cubicBezTo>
                    <a:pt x="51" y="62"/>
                    <a:pt x="65" y="64"/>
                    <a:pt x="65" y="64"/>
                  </a:cubicBezTo>
                  <a:cubicBezTo>
                    <a:pt x="62" y="57"/>
                    <a:pt x="68" y="48"/>
                    <a:pt x="70" y="40"/>
                  </a:cubicBezTo>
                  <a:cubicBezTo>
                    <a:pt x="72" y="30"/>
                    <a:pt x="70" y="18"/>
                    <a:pt x="61" y="12"/>
                  </a:cubicBezTo>
                  <a:cubicBezTo>
                    <a:pt x="51" y="6"/>
                    <a:pt x="32" y="9"/>
                    <a:pt x="18" y="18"/>
                  </a:cubicBezTo>
                  <a:cubicBezTo>
                    <a:pt x="17" y="16"/>
                    <a:pt x="16" y="13"/>
                    <a:pt x="16" y="11"/>
                  </a:cubicBezTo>
                  <a:cubicBezTo>
                    <a:pt x="16" y="7"/>
                    <a:pt x="17" y="4"/>
                    <a:pt x="18" y="0"/>
                  </a:cubicBezTo>
                  <a:cubicBezTo>
                    <a:pt x="17" y="0"/>
                    <a:pt x="17" y="0"/>
                    <a:pt x="17" y="0"/>
                  </a:cubicBezTo>
                  <a:cubicBezTo>
                    <a:pt x="15" y="4"/>
                    <a:pt x="14" y="14"/>
                    <a:pt x="17" y="18"/>
                  </a:cubicBezTo>
                  <a:cubicBezTo>
                    <a:pt x="7" y="24"/>
                    <a:pt x="1" y="31"/>
                    <a:pt x="1" y="39"/>
                  </a:cubicBezTo>
                  <a:cubicBezTo>
                    <a:pt x="0" y="45"/>
                    <a:pt x="4" y="52"/>
                    <a:pt x="8" y="5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2504"/>
            <p:cNvSpPr>
              <a:spLocks/>
            </p:cNvSpPr>
            <p:nvPr/>
          </p:nvSpPr>
          <p:spPr bwMode="auto">
            <a:xfrm>
              <a:off x="11187051" y="1831975"/>
              <a:ext cx="434975" cy="293688"/>
            </a:xfrm>
            <a:custGeom>
              <a:avLst/>
              <a:gdLst>
                <a:gd name="T0" fmla="*/ 39 w 116"/>
                <a:gd name="T1" fmla="*/ 76 h 78"/>
                <a:gd name="T2" fmla="*/ 73 w 116"/>
                <a:gd name="T3" fmla="*/ 70 h 78"/>
                <a:gd name="T4" fmla="*/ 89 w 116"/>
                <a:gd name="T5" fmla="*/ 63 h 78"/>
                <a:gd name="T6" fmla="*/ 106 w 116"/>
                <a:gd name="T7" fmla="*/ 62 h 78"/>
                <a:gd name="T8" fmla="*/ 116 w 116"/>
                <a:gd name="T9" fmla="*/ 63 h 78"/>
                <a:gd name="T10" fmla="*/ 105 w 116"/>
                <a:gd name="T11" fmla="*/ 47 h 78"/>
                <a:gd name="T12" fmla="*/ 95 w 116"/>
                <a:gd name="T13" fmla="*/ 29 h 78"/>
                <a:gd name="T14" fmla="*/ 51 w 116"/>
                <a:gd name="T15" fmla="*/ 1 h 78"/>
                <a:gd name="T16" fmla="*/ 26 w 116"/>
                <a:gd name="T17" fmla="*/ 11 h 78"/>
                <a:gd name="T18" fmla="*/ 16 w 116"/>
                <a:gd name="T19" fmla="*/ 36 h 78"/>
                <a:gd name="T20" fmla="*/ 1 w 116"/>
                <a:gd name="T21" fmla="*/ 30 h 78"/>
                <a:gd name="T22" fmla="*/ 0 w 116"/>
                <a:gd name="T23" fmla="*/ 32 h 78"/>
                <a:gd name="T24" fmla="*/ 16 w 116"/>
                <a:gd name="T25" fmla="*/ 37 h 78"/>
                <a:gd name="T26" fmla="*/ 15 w 116"/>
                <a:gd name="T27" fmla="*/ 44 h 78"/>
                <a:gd name="T28" fmla="*/ 22 w 116"/>
                <a:gd name="T29" fmla="*/ 65 h 78"/>
                <a:gd name="T30" fmla="*/ 39 w 116"/>
                <a:gd name="T31" fmla="*/ 7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6" h="78">
                  <a:moveTo>
                    <a:pt x="39" y="76"/>
                  </a:moveTo>
                  <a:cubicBezTo>
                    <a:pt x="50" y="78"/>
                    <a:pt x="61" y="75"/>
                    <a:pt x="73" y="70"/>
                  </a:cubicBezTo>
                  <a:cubicBezTo>
                    <a:pt x="78" y="68"/>
                    <a:pt x="83" y="65"/>
                    <a:pt x="89" y="63"/>
                  </a:cubicBezTo>
                  <a:cubicBezTo>
                    <a:pt x="94" y="61"/>
                    <a:pt x="100" y="60"/>
                    <a:pt x="106" y="62"/>
                  </a:cubicBezTo>
                  <a:cubicBezTo>
                    <a:pt x="109" y="62"/>
                    <a:pt x="113" y="62"/>
                    <a:pt x="116" y="63"/>
                  </a:cubicBezTo>
                  <a:cubicBezTo>
                    <a:pt x="112" y="60"/>
                    <a:pt x="109" y="54"/>
                    <a:pt x="105" y="47"/>
                  </a:cubicBezTo>
                  <a:cubicBezTo>
                    <a:pt x="101" y="40"/>
                    <a:pt x="97" y="33"/>
                    <a:pt x="95" y="29"/>
                  </a:cubicBezTo>
                  <a:cubicBezTo>
                    <a:pt x="84" y="13"/>
                    <a:pt x="70" y="0"/>
                    <a:pt x="51" y="1"/>
                  </a:cubicBezTo>
                  <a:cubicBezTo>
                    <a:pt x="41" y="1"/>
                    <a:pt x="32" y="5"/>
                    <a:pt x="26" y="11"/>
                  </a:cubicBezTo>
                  <a:cubicBezTo>
                    <a:pt x="21" y="18"/>
                    <a:pt x="17" y="26"/>
                    <a:pt x="16" y="36"/>
                  </a:cubicBezTo>
                  <a:cubicBezTo>
                    <a:pt x="10" y="35"/>
                    <a:pt x="5" y="33"/>
                    <a:pt x="1" y="30"/>
                  </a:cubicBezTo>
                  <a:cubicBezTo>
                    <a:pt x="0" y="32"/>
                    <a:pt x="0" y="32"/>
                    <a:pt x="0" y="32"/>
                  </a:cubicBezTo>
                  <a:cubicBezTo>
                    <a:pt x="3" y="34"/>
                    <a:pt x="9" y="36"/>
                    <a:pt x="16" y="37"/>
                  </a:cubicBezTo>
                  <a:cubicBezTo>
                    <a:pt x="16" y="39"/>
                    <a:pt x="15" y="41"/>
                    <a:pt x="15" y="44"/>
                  </a:cubicBezTo>
                  <a:cubicBezTo>
                    <a:pt x="15" y="52"/>
                    <a:pt x="18" y="59"/>
                    <a:pt x="22" y="65"/>
                  </a:cubicBezTo>
                  <a:cubicBezTo>
                    <a:pt x="27" y="70"/>
                    <a:pt x="32" y="74"/>
                    <a:pt x="39" y="7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2505"/>
            <p:cNvSpPr>
              <a:spLocks/>
            </p:cNvSpPr>
            <p:nvPr/>
          </p:nvSpPr>
          <p:spPr bwMode="auto">
            <a:xfrm>
              <a:off x="11198163" y="1738312"/>
              <a:ext cx="363538" cy="269875"/>
            </a:xfrm>
            <a:custGeom>
              <a:avLst/>
              <a:gdLst>
                <a:gd name="T0" fmla="*/ 68 w 97"/>
                <a:gd name="T1" fmla="*/ 67 h 72"/>
                <a:gd name="T2" fmla="*/ 84 w 97"/>
                <a:gd name="T3" fmla="*/ 49 h 72"/>
                <a:gd name="T4" fmla="*/ 90 w 97"/>
                <a:gd name="T5" fmla="*/ 30 h 72"/>
                <a:gd name="T6" fmla="*/ 97 w 97"/>
                <a:gd name="T7" fmla="*/ 10 h 72"/>
                <a:gd name="T8" fmla="*/ 70 w 97"/>
                <a:gd name="T9" fmla="*/ 3 h 72"/>
                <a:gd name="T10" fmla="*/ 51 w 97"/>
                <a:gd name="T11" fmla="*/ 0 h 72"/>
                <a:gd name="T12" fmla="*/ 34 w 97"/>
                <a:gd name="T13" fmla="*/ 5 h 72"/>
                <a:gd name="T14" fmla="*/ 23 w 97"/>
                <a:gd name="T15" fmla="*/ 23 h 72"/>
                <a:gd name="T16" fmla="*/ 22 w 97"/>
                <a:gd name="T17" fmla="*/ 47 h 72"/>
                <a:gd name="T18" fmla="*/ 12 w 97"/>
                <a:gd name="T19" fmla="*/ 47 h 72"/>
                <a:gd name="T20" fmla="*/ 1 w 97"/>
                <a:gd name="T21" fmla="*/ 40 h 72"/>
                <a:gd name="T22" fmla="*/ 0 w 97"/>
                <a:gd name="T23" fmla="*/ 42 h 72"/>
                <a:gd name="T24" fmla="*/ 10 w 97"/>
                <a:gd name="T25" fmla="*/ 47 h 72"/>
                <a:gd name="T26" fmla="*/ 22 w 97"/>
                <a:gd name="T27" fmla="*/ 49 h 72"/>
                <a:gd name="T28" fmla="*/ 43 w 97"/>
                <a:gd name="T29" fmla="*/ 70 h 72"/>
                <a:gd name="T30" fmla="*/ 68 w 97"/>
                <a:gd name="T31" fmla="*/ 6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72">
                  <a:moveTo>
                    <a:pt x="68" y="67"/>
                  </a:moveTo>
                  <a:cubicBezTo>
                    <a:pt x="76" y="63"/>
                    <a:pt x="80" y="56"/>
                    <a:pt x="84" y="49"/>
                  </a:cubicBezTo>
                  <a:cubicBezTo>
                    <a:pt x="87" y="43"/>
                    <a:pt x="89" y="37"/>
                    <a:pt x="90" y="30"/>
                  </a:cubicBezTo>
                  <a:cubicBezTo>
                    <a:pt x="91" y="25"/>
                    <a:pt x="97" y="10"/>
                    <a:pt x="97" y="10"/>
                  </a:cubicBezTo>
                  <a:cubicBezTo>
                    <a:pt x="88" y="13"/>
                    <a:pt x="78" y="6"/>
                    <a:pt x="70" y="3"/>
                  </a:cubicBezTo>
                  <a:cubicBezTo>
                    <a:pt x="64" y="1"/>
                    <a:pt x="57" y="0"/>
                    <a:pt x="51" y="0"/>
                  </a:cubicBezTo>
                  <a:cubicBezTo>
                    <a:pt x="45" y="0"/>
                    <a:pt x="39" y="2"/>
                    <a:pt x="34" y="5"/>
                  </a:cubicBezTo>
                  <a:cubicBezTo>
                    <a:pt x="29" y="9"/>
                    <a:pt x="25" y="16"/>
                    <a:pt x="23" y="23"/>
                  </a:cubicBezTo>
                  <a:cubicBezTo>
                    <a:pt x="21" y="31"/>
                    <a:pt x="20" y="40"/>
                    <a:pt x="22" y="47"/>
                  </a:cubicBezTo>
                  <a:cubicBezTo>
                    <a:pt x="19" y="48"/>
                    <a:pt x="15" y="48"/>
                    <a:pt x="12" y="47"/>
                  </a:cubicBezTo>
                  <a:cubicBezTo>
                    <a:pt x="8" y="46"/>
                    <a:pt x="4" y="43"/>
                    <a:pt x="1" y="40"/>
                  </a:cubicBezTo>
                  <a:cubicBezTo>
                    <a:pt x="0" y="42"/>
                    <a:pt x="0" y="42"/>
                    <a:pt x="0" y="42"/>
                  </a:cubicBezTo>
                  <a:cubicBezTo>
                    <a:pt x="2" y="43"/>
                    <a:pt x="5" y="45"/>
                    <a:pt x="10" y="47"/>
                  </a:cubicBezTo>
                  <a:cubicBezTo>
                    <a:pt x="14" y="48"/>
                    <a:pt x="19" y="49"/>
                    <a:pt x="22" y="49"/>
                  </a:cubicBezTo>
                  <a:cubicBezTo>
                    <a:pt x="25" y="59"/>
                    <a:pt x="32" y="68"/>
                    <a:pt x="43" y="70"/>
                  </a:cubicBezTo>
                  <a:cubicBezTo>
                    <a:pt x="50" y="72"/>
                    <a:pt x="61" y="70"/>
                    <a:pt x="68" y="6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2506"/>
            <p:cNvSpPr>
              <a:spLocks/>
            </p:cNvSpPr>
            <p:nvPr/>
          </p:nvSpPr>
          <p:spPr bwMode="auto">
            <a:xfrm>
              <a:off x="11250551" y="1193800"/>
              <a:ext cx="307975" cy="327025"/>
            </a:xfrm>
            <a:custGeom>
              <a:avLst/>
              <a:gdLst>
                <a:gd name="T0" fmla="*/ 65 w 82"/>
                <a:gd name="T1" fmla="*/ 78 h 87"/>
                <a:gd name="T2" fmla="*/ 81 w 82"/>
                <a:gd name="T3" fmla="*/ 42 h 87"/>
                <a:gd name="T4" fmla="*/ 81 w 82"/>
                <a:gd name="T5" fmla="*/ 9 h 87"/>
                <a:gd name="T6" fmla="*/ 82 w 82"/>
                <a:gd name="T7" fmla="*/ 0 h 87"/>
                <a:gd name="T8" fmla="*/ 69 w 82"/>
                <a:gd name="T9" fmla="*/ 6 h 87"/>
                <a:gd name="T10" fmla="*/ 53 w 82"/>
                <a:gd name="T11" fmla="*/ 7 h 87"/>
                <a:gd name="T12" fmla="*/ 31 w 82"/>
                <a:gd name="T13" fmla="*/ 11 h 87"/>
                <a:gd name="T14" fmla="*/ 15 w 82"/>
                <a:gd name="T15" fmla="*/ 23 h 87"/>
                <a:gd name="T16" fmla="*/ 8 w 82"/>
                <a:gd name="T17" fmla="*/ 47 h 87"/>
                <a:gd name="T18" fmla="*/ 16 w 82"/>
                <a:gd name="T19" fmla="*/ 72 h 87"/>
                <a:gd name="T20" fmla="*/ 0 w 82"/>
                <a:gd name="T21" fmla="*/ 77 h 87"/>
                <a:gd name="T22" fmla="*/ 1 w 82"/>
                <a:gd name="T23" fmla="*/ 80 h 87"/>
                <a:gd name="T24" fmla="*/ 17 w 82"/>
                <a:gd name="T25" fmla="*/ 73 h 87"/>
                <a:gd name="T26" fmla="*/ 21 w 82"/>
                <a:gd name="T27" fmla="*/ 78 h 87"/>
                <a:gd name="T28" fmla="*/ 43 w 82"/>
                <a:gd name="T29" fmla="*/ 87 h 87"/>
                <a:gd name="T30" fmla="*/ 65 w 82"/>
                <a:gd name="T31" fmla="*/ 7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87">
                  <a:moveTo>
                    <a:pt x="65" y="78"/>
                  </a:moveTo>
                  <a:cubicBezTo>
                    <a:pt x="76" y="69"/>
                    <a:pt x="81" y="56"/>
                    <a:pt x="81" y="42"/>
                  </a:cubicBezTo>
                  <a:cubicBezTo>
                    <a:pt x="81" y="32"/>
                    <a:pt x="78" y="18"/>
                    <a:pt x="81" y="9"/>
                  </a:cubicBezTo>
                  <a:cubicBezTo>
                    <a:pt x="82" y="0"/>
                    <a:pt x="82" y="0"/>
                    <a:pt x="82" y="0"/>
                  </a:cubicBezTo>
                  <a:cubicBezTo>
                    <a:pt x="80" y="3"/>
                    <a:pt x="75" y="5"/>
                    <a:pt x="69" y="6"/>
                  </a:cubicBezTo>
                  <a:cubicBezTo>
                    <a:pt x="63" y="7"/>
                    <a:pt x="57" y="7"/>
                    <a:pt x="53" y="7"/>
                  </a:cubicBezTo>
                  <a:cubicBezTo>
                    <a:pt x="45" y="8"/>
                    <a:pt x="38" y="9"/>
                    <a:pt x="31" y="11"/>
                  </a:cubicBezTo>
                  <a:cubicBezTo>
                    <a:pt x="25" y="13"/>
                    <a:pt x="19" y="17"/>
                    <a:pt x="15" y="23"/>
                  </a:cubicBezTo>
                  <a:cubicBezTo>
                    <a:pt x="10" y="31"/>
                    <a:pt x="8" y="39"/>
                    <a:pt x="8" y="47"/>
                  </a:cubicBezTo>
                  <a:cubicBezTo>
                    <a:pt x="8" y="55"/>
                    <a:pt x="11" y="64"/>
                    <a:pt x="16" y="72"/>
                  </a:cubicBezTo>
                  <a:cubicBezTo>
                    <a:pt x="11" y="75"/>
                    <a:pt x="6" y="77"/>
                    <a:pt x="0" y="77"/>
                  </a:cubicBezTo>
                  <a:cubicBezTo>
                    <a:pt x="1" y="80"/>
                    <a:pt x="1" y="80"/>
                    <a:pt x="1" y="80"/>
                  </a:cubicBezTo>
                  <a:cubicBezTo>
                    <a:pt x="5" y="80"/>
                    <a:pt x="11" y="77"/>
                    <a:pt x="17" y="73"/>
                  </a:cubicBezTo>
                  <a:cubicBezTo>
                    <a:pt x="18" y="74"/>
                    <a:pt x="20" y="76"/>
                    <a:pt x="21" y="78"/>
                  </a:cubicBezTo>
                  <a:cubicBezTo>
                    <a:pt x="27" y="84"/>
                    <a:pt x="35" y="87"/>
                    <a:pt x="43" y="87"/>
                  </a:cubicBezTo>
                  <a:cubicBezTo>
                    <a:pt x="51" y="87"/>
                    <a:pt x="59" y="84"/>
                    <a:pt x="65" y="7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2507"/>
            <p:cNvSpPr>
              <a:spLocks/>
            </p:cNvSpPr>
            <p:nvPr/>
          </p:nvSpPr>
          <p:spPr bwMode="auto">
            <a:xfrm>
              <a:off x="10987026" y="1284287"/>
              <a:ext cx="169863" cy="214313"/>
            </a:xfrm>
            <a:custGeom>
              <a:avLst/>
              <a:gdLst>
                <a:gd name="T0" fmla="*/ 41 w 45"/>
                <a:gd name="T1" fmla="*/ 46 h 57"/>
                <a:gd name="T2" fmla="*/ 42 w 45"/>
                <a:gd name="T3" fmla="*/ 23 h 57"/>
                <a:gd name="T4" fmla="*/ 36 w 45"/>
                <a:gd name="T5" fmla="*/ 5 h 57"/>
                <a:gd name="T6" fmla="*/ 35 w 45"/>
                <a:gd name="T7" fmla="*/ 0 h 57"/>
                <a:gd name="T8" fmla="*/ 20 w 45"/>
                <a:gd name="T9" fmla="*/ 10 h 57"/>
                <a:gd name="T10" fmla="*/ 10 w 45"/>
                <a:gd name="T11" fmla="*/ 16 h 57"/>
                <a:gd name="T12" fmla="*/ 4 w 45"/>
                <a:gd name="T13" fmla="*/ 25 h 57"/>
                <a:gd name="T14" fmla="*/ 5 w 45"/>
                <a:gd name="T15" fmla="*/ 38 h 57"/>
                <a:gd name="T16" fmla="*/ 11 w 45"/>
                <a:gd name="T17" fmla="*/ 51 h 57"/>
                <a:gd name="T18" fmla="*/ 0 w 45"/>
                <a:gd name="T19" fmla="*/ 54 h 57"/>
                <a:gd name="T20" fmla="*/ 0 w 45"/>
                <a:gd name="T21" fmla="*/ 56 h 57"/>
                <a:gd name="T22" fmla="*/ 5 w 45"/>
                <a:gd name="T23" fmla="*/ 55 h 57"/>
                <a:gd name="T24" fmla="*/ 11 w 45"/>
                <a:gd name="T25" fmla="*/ 52 h 57"/>
                <a:gd name="T26" fmla="*/ 14 w 45"/>
                <a:gd name="T27" fmla="*/ 54 h 57"/>
                <a:gd name="T28" fmla="*/ 29 w 45"/>
                <a:gd name="T29" fmla="*/ 56 h 57"/>
                <a:gd name="T30" fmla="*/ 41 w 45"/>
                <a:gd name="T31"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7">
                  <a:moveTo>
                    <a:pt x="41" y="46"/>
                  </a:moveTo>
                  <a:cubicBezTo>
                    <a:pt x="45" y="38"/>
                    <a:pt x="45" y="30"/>
                    <a:pt x="42" y="23"/>
                  </a:cubicBezTo>
                  <a:cubicBezTo>
                    <a:pt x="41" y="18"/>
                    <a:pt x="36" y="11"/>
                    <a:pt x="36" y="5"/>
                  </a:cubicBezTo>
                  <a:cubicBezTo>
                    <a:pt x="35" y="0"/>
                    <a:pt x="35" y="0"/>
                    <a:pt x="35" y="0"/>
                  </a:cubicBezTo>
                  <a:cubicBezTo>
                    <a:pt x="34" y="4"/>
                    <a:pt x="24" y="8"/>
                    <a:pt x="20" y="10"/>
                  </a:cubicBezTo>
                  <a:cubicBezTo>
                    <a:pt x="16" y="12"/>
                    <a:pt x="13" y="14"/>
                    <a:pt x="10" y="16"/>
                  </a:cubicBezTo>
                  <a:cubicBezTo>
                    <a:pt x="7" y="18"/>
                    <a:pt x="5" y="21"/>
                    <a:pt x="4" y="25"/>
                  </a:cubicBezTo>
                  <a:cubicBezTo>
                    <a:pt x="3" y="29"/>
                    <a:pt x="4" y="33"/>
                    <a:pt x="5" y="38"/>
                  </a:cubicBezTo>
                  <a:cubicBezTo>
                    <a:pt x="6" y="42"/>
                    <a:pt x="7" y="47"/>
                    <a:pt x="11" y="51"/>
                  </a:cubicBezTo>
                  <a:cubicBezTo>
                    <a:pt x="8" y="54"/>
                    <a:pt x="4" y="55"/>
                    <a:pt x="0" y="54"/>
                  </a:cubicBezTo>
                  <a:cubicBezTo>
                    <a:pt x="0" y="55"/>
                    <a:pt x="0" y="55"/>
                    <a:pt x="0" y="56"/>
                  </a:cubicBezTo>
                  <a:cubicBezTo>
                    <a:pt x="1" y="56"/>
                    <a:pt x="3" y="56"/>
                    <a:pt x="5" y="55"/>
                  </a:cubicBezTo>
                  <a:cubicBezTo>
                    <a:pt x="7" y="54"/>
                    <a:pt x="9" y="53"/>
                    <a:pt x="11" y="52"/>
                  </a:cubicBezTo>
                  <a:cubicBezTo>
                    <a:pt x="12" y="53"/>
                    <a:pt x="13" y="53"/>
                    <a:pt x="14" y="54"/>
                  </a:cubicBezTo>
                  <a:cubicBezTo>
                    <a:pt x="18" y="57"/>
                    <a:pt x="24" y="57"/>
                    <a:pt x="29" y="56"/>
                  </a:cubicBezTo>
                  <a:cubicBezTo>
                    <a:pt x="34" y="54"/>
                    <a:pt x="38" y="50"/>
                    <a:pt x="41" y="46"/>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2508"/>
            <p:cNvSpPr>
              <a:spLocks/>
            </p:cNvSpPr>
            <p:nvPr/>
          </p:nvSpPr>
          <p:spPr bwMode="auto">
            <a:xfrm>
              <a:off x="10783826" y="1358900"/>
              <a:ext cx="192088" cy="280988"/>
            </a:xfrm>
            <a:custGeom>
              <a:avLst/>
              <a:gdLst>
                <a:gd name="T0" fmla="*/ 50 w 51"/>
                <a:gd name="T1" fmla="*/ 31 h 75"/>
                <a:gd name="T2" fmla="*/ 41 w 51"/>
                <a:gd name="T3" fmla="*/ 17 h 75"/>
                <a:gd name="T4" fmla="*/ 29 w 51"/>
                <a:gd name="T5" fmla="*/ 9 h 75"/>
                <a:gd name="T6" fmla="*/ 16 w 51"/>
                <a:gd name="T7" fmla="*/ 0 h 75"/>
                <a:gd name="T8" fmla="*/ 6 w 51"/>
                <a:gd name="T9" fmla="*/ 18 h 75"/>
                <a:gd name="T10" fmla="*/ 1 w 51"/>
                <a:gd name="T11" fmla="*/ 31 h 75"/>
                <a:gd name="T12" fmla="*/ 0 w 51"/>
                <a:gd name="T13" fmla="*/ 37 h 75"/>
                <a:gd name="T14" fmla="*/ 0 w 51"/>
                <a:gd name="T15" fmla="*/ 39 h 75"/>
                <a:gd name="T16" fmla="*/ 0 w 51"/>
                <a:gd name="T17" fmla="*/ 39 h 75"/>
                <a:gd name="T18" fmla="*/ 0 w 51"/>
                <a:gd name="T19" fmla="*/ 40 h 75"/>
                <a:gd name="T20" fmla="*/ 0 w 51"/>
                <a:gd name="T21" fmla="*/ 41 h 75"/>
                <a:gd name="T22" fmla="*/ 1 w 51"/>
                <a:gd name="T23" fmla="*/ 45 h 75"/>
                <a:gd name="T24" fmla="*/ 12 w 51"/>
                <a:gd name="T25" fmla="*/ 56 h 75"/>
                <a:gd name="T26" fmla="*/ 29 w 51"/>
                <a:gd name="T27" fmla="*/ 60 h 75"/>
                <a:gd name="T28" fmla="*/ 27 w 51"/>
                <a:gd name="T29" fmla="*/ 67 h 75"/>
                <a:gd name="T30" fmla="*/ 20 w 51"/>
                <a:gd name="T31" fmla="*/ 74 h 75"/>
                <a:gd name="T32" fmla="*/ 20 w 51"/>
                <a:gd name="T33" fmla="*/ 75 h 75"/>
                <a:gd name="T34" fmla="*/ 23 w 51"/>
                <a:gd name="T35" fmla="*/ 73 h 75"/>
                <a:gd name="T36" fmla="*/ 27 w 51"/>
                <a:gd name="T37" fmla="*/ 69 h 75"/>
                <a:gd name="T38" fmla="*/ 30 w 51"/>
                <a:gd name="T39" fmla="*/ 60 h 75"/>
                <a:gd name="T40" fmla="*/ 41 w 51"/>
                <a:gd name="T41" fmla="*/ 57 h 75"/>
                <a:gd name="T42" fmla="*/ 48 w 51"/>
                <a:gd name="T43" fmla="*/ 49 h 75"/>
                <a:gd name="T44" fmla="*/ 49 w 51"/>
                <a:gd name="T45" fmla="*/ 48 h 75"/>
                <a:gd name="T46" fmla="*/ 49 w 51"/>
                <a:gd name="T47" fmla="*/ 48 h 75"/>
                <a:gd name="T48" fmla="*/ 49 w 51"/>
                <a:gd name="T49" fmla="*/ 48 h 75"/>
                <a:gd name="T50" fmla="*/ 49 w 51"/>
                <a:gd name="T51" fmla="*/ 47 h 75"/>
                <a:gd name="T52" fmla="*/ 49 w 51"/>
                <a:gd name="T53" fmla="*/ 46 h 75"/>
                <a:gd name="T54" fmla="*/ 50 w 51"/>
                <a:gd name="T55" fmla="*/ 41 h 75"/>
                <a:gd name="T56" fmla="*/ 50 w 51"/>
                <a:gd name="T57" fmla="*/ 3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75">
                  <a:moveTo>
                    <a:pt x="50" y="31"/>
                  </a:moveTo>
                  <a:cubicBezTo>
                    <a:pt x="49" y="25"/>
                    <a:pt x="45" y="21"/>
                    <a:pt x="41" y="17"/>
                  </a:cubicBezTo>
                  <a:cubicBezTo>
                    <a:pt x="37" y="14"/>
                    <a:pt x="33" y="11"/>
                    <a:pt x="29" y="9"/>
                  </a:cubicBezTo>
                  <a:cubicBezTo>
                    <a:pt x="25" y="7"/>
                    <a:pt x="16" y="0"/>
                    <a:pt x="16" y="0"/>
                  </a:cubicBezTo>
                  <a:cubicBezTo>
                    <a:pt x="17" y="7"/>
                    <a:pt x="10" y="13"/>
                    <a:pt x="6" y="18"/>
                  </a:cubicBezTo>
                  <a:cubicBezTo>
                    <a:pt x="4" y="22"/>
                    <a:pt x="2" y="26"/>
                    <a:pt x="1" y="31"/>
                  </a:cubicBezTo>
                  <a:cubicBezTo>
                    <a:pt x="0" y="33"/>
                    <a:pt x="0" y="35"/>
                    <a:pt x="0" y="37"/>
                  </a:cubicBezTo>
                  <a:cubicBezTo>
                    <a:pt x="0" y="38"/>
                    <a:pt x="0" y="38"/>
                    <a:pt x="0" y="39"/>
                  </a:cubicBezTo>
                  <a:cubicBezTo>
                    <a:pt x="0" y="39"/>
                    <a:pt x="0" y="39"/>
                    <a:pt x="0" y="39"/>
                  </a:cubicBezTo>
                  <a:cubicBezTo>
                    <a:pt x="0" y="39"/>
                    <a:pt x="0" y="39"/>
                    <a:pt x="0" y="40"/>
                  </a:cubicBezTo>
                  <a:cubicBezTo>
                    <a:pt x="0" y="40"/>
                    <a:pt x="0" y="40"/>
                    <a:pt x="0" y="41"/>
                  </a:cubicBezTo>
                  <a:cubicBezTo>
                    <a:pt x="0" y="42"/>
                    <a:pt x="1" y="43"/>
                    <a:pt x="1" y="45"/>
                  </a:cubicBezTo>
                  <a:cubicBezTo>
                    <a:pt x="3" y="50"/>
                    <a:pt x="7" y="53"/>
                    <a:pt x="12" y="56"/>
                  </a:cubicBezTo>
                  <a:cubicBezTo>
                    <a:pt x="17" y="58"/>
                    <a:pt x="23" y="60"/>
                    <a:pt x="29" y="60"/>
                  </a:cubicBezTo>
                  <a:cubicBezTo>
                    <a:pt x="29" y="62"/>
                    <a:pt x="28" y="65"/>
                    <a:pt x="27" y="67"/>
                  </a:cubicBezTo>
                  <a:cubicBezTo>
                    <a:pt x="25" y="70"/>
                    <a:pt x="23" y="73"/>
                    <a:pt x="20" y="74"/>
                  </a:cubicBezTo>
                  <a:cubicBezTo>
                    <a:pt x="20" y="74"/>
                    <a:pt x="20" y="75"/>
                    <a:pt x="20" y="75"/>
                  </a:cubicBezTo>
                  <a:cubicBezTo>
                    <a:pt x="21" y="75"/>
                    <a:pt x="22" y="74"/>
                    <a:pt x="23" y="73"/>
                  </a:cubicBezTo>
                  <a:cubicBezTo>
                    <a:pt x="25" y="72"/>
                    <a:pt x="26" y="70"/>
                    <a:pt x="27" y="69"/>
                  </a:cubicBezTo>
                  <a:cubicBezTo>
                    <a:pt x="29" y="66"/>
                    <a:pt x="30" y="62"/>
                    <a:pt x="30" y="60"/>
                  </a:cubicBezTo>
                  <a:cubicBezTo>
                    <a:pt x="34" y="60"/>
                    <a:pt x="38" y="59"/>
                    <a:pt x="41" y="57"/>
                  </a:cubicBezTo>
                  <a:cubicBezTo>
                    <a:pt x="44" y="55"/>
                    <a:pt x="47" y="52"/>
                    <a:pt x="48" y="49"/>
                  </a:cubicBezTo>
                  <a:cubicBezTo>
                    <a:pt x="48" y="49"/>
                    <a:pt x="49" y="49"/>
                    <a:pt x="49" y="48"/>
                  </a:cubicBezTo>
                  <a:cubicBezTo>
                    <a:pt x="49" y="48"/>
                    <a:pt x="49" y="48"/>
                    <a:pt x="49" y="48"/>
                  </a:cubicBezTo>
                  <a:cubicBezTo>
                    <a:pt x="49" y="48"/>
                    <a:pt x="49" y="48"/>
                    <a:pt x="49" y="48"/>
                  </a:cubicBezTo>
                  <a:cubicBezTo>
                    <a:pt x="49" y="47"/>
                    <a:pt x="49" y="47"/>
                    <a:pt x="49" y="47"/>
                  </a:cubicBezTo>
                  <a:cubicBezTo>
                    <a:pt x="49" y="46"/>
                    <a:pt x="49" y="46"/>
                    <a:pt x="49" y="46"/>
                  </a:cubicBezTo>
                  <a:cubicBezTo>
                    <a:pt x="50" y="44"/>
                    <a:pt x="50" y="43"/>
                    <a:pt x="50" y="41"/>
                  </a:cubicBezTo>
                  <a:cubicBezTo>
                    <a:pt x="51" y="38"/>
                    <a:pt x="51" y="34"/>
                    <a:pt x="50"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2509"/>
            <p:cNvSpPr>
              <a:spLocks/>
            </p:cNvSpPr>
            <p:nvPr/>
          </p:nvSpPr>
          <p:spPr bwMode="auto">
            <a:xfrm>
              <a:off x="10829863" y="1009650"/>
              <a:ext cx="228600" cy="327025"/>
            </a:xfrm>
            <a:custGeom>
              <a:avLst/>
              <a:gdLst>
                <a:gd name="T0" fmla="*/ 61 w 61"/>
                <a:gd name="T1" fmla="*/ 51 h 87"/>
                <a:gd name="T2" fmla="*/ 53 w 61"/>
                <a:gd name="T3" fmla="*/ 31 h 87"/>
                <a:gd name="T4" fmla="*/ 41 w 61"/>
                <a:gd name="T5" fmla="*/ 16 h 87"/>
                <a:gd name="T6" fmla="*/ 29 w 61"/>
                <a:gd name="T7" fmla="*/ 0 h 87"/>
                <a:gd name="T8" fmla="*/ 13 w 61"/>
                <a:gd name="T9" fmla="*/ 15 h 87"/>
                <a:gd name="T10" fmla="*/ 2 w 61"/>
                <a:gd name="T11" fmla="*/ 44 h 87"/>
                <a:gd name="T12" fmla="*/ 33 w 61"/>
                <a:gd name="T13" fmla="*/ 73 h 87"/>
                <a:gd name="T14" fmla="*/ 30 w 61"/>
                <a:gd name="T15" fmla="*/ 79 h 87"/>
                <a:gd name="T16" fmla="*/ 23 w 61"/>
                <a:gd name="T17" fmla="*/ 85 h 87"/>
                <a:gd name="T18" fmla="*/ 24 w 61"/>
                <a:gd name="T19" fmla="*/ 87 h 87"/>
                <a:gd name="T20" fmla="*/ 34 w 61"/>
                <a:gd name="T21" fmla="*/ 73 h 87"/>
                <a:gd name="T22" fmla="*/ 56 w 61"/>
                <a:gd name="T23" fmla="*/ 69 h 87"/>
                <a:gd name="T24" fmla="*/ 61 w 61"/>
                <a:gd name="T25" fmla="*/ 5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87">
                  <a:moveTo>
                    <a:pt x="61" y="51"/>
                  </a:moveTo>
                  <a:cubicBezTo>
                    <a:pt x="61" y="44"/>
                    <a:pt x="57" y="38"/>
                    <a:pt x="53" y="31"/>
                  </a:cubicBezTo>
                  <a:cubicBezTo>
                    <a:pt x="49" y="26"/>
                    <a:pt x="45" y="21"/>
                    <a:pt x="41" y="16"/>
                  </a:cubicBezTo>
                  <a:cubicBezTo>
                    <a:pt x="37" y="13"/>
                    <a:pt x="29" y="0"/>
                    <a:pt x="29" y="0"/>
                  </a:cubicBezTo>
                  <a:cubicBezTo>
                    <a:pt x="27" y="8"/>
                    <a:pt x="18" y="10"/>
                    <a:pt x="13" y="15"/>
                  </a:cubicBezTo>
                  <a:cubicBezTo>
                    <a:pt x="6" y="21"/>
                    <a:pt x="0" y="32"/>
                    <a:pt x="2" y="44"/>
                  </a:cubicBezTo>
                  <a:cubicBezTo>
                    <a:pt x="5" y="56"/>
                    <a:pt x="19" y="68"/>
                    <a:pt x="33" y="73"/>
                  </a:cubicBezTo>
                  <a:cubicBezTo>
                    <a:pt x="32" y="75"/>
                    <a:pt x="32" y="78"/>
                    <a:pt x="30" y="79"/>
                  </a:cubicBezTo>
                  <a:cubicBezTo>
                    <a:pt x="28" y="82"/>
                    <a:pt x="26" y="84"/>
                    <a:pt x="23" y="85"/>
                  </a:cubicBezTo>
                  <a:cubicBezTo>
                    <a:pt x="24" y="87"/>
                    <a:pt x="24" y="87"/>
                    <a:pt x="24" y="87"/>
                  </a:cubicBezTo>
                  <a:cubicBezTo>
                    <a:pt x="27" y="86"/>
                    <a:pt x="33" y="78"/>
                    <a:pt x="34" y="73"/>
                  </a:cubicBezTo>
                  <a:cubicBezTo>
                    <a:pt x="43" y="76"/>
                    <a:pt x="51" y="75"/>
                    <a:pt x="56" y="69"/>
                  </a:cubicBezTo>
                  <a:cubicBezTo>
                    <a:pt x="59" y="65"/>
                    <a:pt x="61" y="57"/>
                    <a:pt x="61" y="51"/>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2510"/>
            <p:cNvSpPr>
              <a:spLocks/>
            </p:cNvSpPr>
            <p:nvPr/>
          </p:nvSpPr>
          <p:spPr bwMode="auto">
            <a:xfrm>
              <a:off x="10596501" y="1562100"/>
              <a:ext cx="93663" cy="120650"/>
            </a:xfrm>
            <a:custGeom>
              <a:avLst/>
              <a:gdLst>
                <a:gd name="T0" fmla="*/ 22 w 25"/>
                <a:gd name="T1" fmla="*/ 9 h 32"/>
                <a:gd name="T2" fmla="*/ 16 w 25"/>
                <a:gd name="T3" fmla="*/ 5 h 32"/>
                <a:gd name="T4" fmla="*/ 10 w 25"/>
                <a:gd name="T5" fmla="*/ 3 h 32"/>
                <a:gd name="T6" fmla="*/ 6 w 25"/>
                <a:gd name="T7" fmla="*/ 1 h 32"/>
                <a:gd name="T8" fmla="*/ 4 w 25"/>
                <a:gd name="T9" fmla="*/ 0 h 32"/>
                <a:gd name="T10" fmla="*/ 1 w 25"/>
                <a:gd name="T11" fmla="*/ 11 h 32"/>
                <a:gd name="T12" fmla="*/ 5 w 25"/>
                <a:gd name="T13" fmla="*/ 25 h 32"/>
                <a:gd name="T14" fmla="*/ 12 w 25"/>
                <a:gd name="T15" fmla="*/ 27 h 32"/>
                <a:gd name="T16" fmla="*/ 20 w 25"/>
                <a:gd name="T17" fmla="*/ 24 h 32"/>
                <a:gd name="T18" fmla="*/ 20 w 25"/>
                <a:gd name="T19" fmla="*/ 27 h 32"/>
                <a:gd name="T20" fmla="*/ 20 w 25"/>
                <a:gd name="T21" fmla="*/ 32 h 32"/>
                <a:gd name="T22" fmla="*/ 20 w 25"/>
                <a:gd name="T23" fmla="*/ 32 h 32"/>
                <a:gd name="T24" fmla="*/ 20 w 25"/>
                <a:gd name="T25" fmla="*/ 24 h 32"/>
                <a:gd name="T26" fmla="*/ 25 w 25"/>
                <a:gd name="T27" fmla="*/ 15 h 32"/>
                <a:gd name="T28" fmla="*/ 22 w 25"/>
                <a:gd name="T2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32">
                  <a:moveTo>
                    <a:pt x="22" y="9"/>
                  </a:moveTo>
                  <a:cubicBezTo>
                    <a:pt x="20" y="7"/>
                    <a:pt x="18" y="6"/>
                    <a:pt x="16" y="5"/>
                  </a:cubicBezTo>
                  <a:cubicBezTo>
                    <a:pt x="14" y="5"/>
                    <a:pt x="12" y="4"/>
                    <a:pt x="10" y="3"/>
                  </a:cubicBezTo>
                  <a:cubicBezTo>
                    <a:pt x="9" y="3"/>
                    <a:pt x="7" y="2"/>
                    <a:pt x="6" y="1"/>
                  </a:cubicBezTo>
                  <a:cubicBezTo>
                    <a:pt x="5" y="1"/>
                    <a:pt x="4" y="0"/>
                    <a:pt x="4" y="0"/>
                  </a:cubicBezTo>
                  <a:cubicBezTo>
                    <a:pt x="4" y="3"/>
                    <a:pt x="1" y="7"/>
                    <a:pt x="1" y="11"/>
                  </a:cubicBezTo>
                  <a:cubicBezTo>
                    <a:pt x="0" y="16"/>
                    <a:pt x="2" y="22"/>
                    <a:pt x="5" y="25"/>
                  </a:cubicBezTo>
                  <a:cubicBezTo>
                    <a:pt x="7" y="26"/>
                    <a:pt x="9" y="27"/>
                    <a:pt x="12" y="27"/>
                  </a:cubicBezTo>
                  <a:cubicBezTo>
                    <a:pt x="15" y="26"/>
                    <a:pt x="17" y="25"/>
                    <a:pt x="20" y="24"/>
                  </a:cubicBezTo>
                  <a:cubicBezTo>
                    <a:pt x="20" y="25"/>
                    <a:pt x="20" y="26"/>
                    <a:pt x="20" y="27"/>
                  </a:cubicBezTo>
                  <a:cubicBezTo>
                    <a:pt x="21" y="29"/>
                    <a:pt x="20" y="30"/>
                    <a:pt x="20" y="32"/>
                  </a:cubicBezTo>
                  <a:cubicBezTo>
                    <a:pt x="20" y="32"/>
                    <a:pt x="20" y="32"/>
                    <a:pt x="20" y="32"/>
                  </a:cubicBezTo>
                  <a:cubicBezTo>
                    <a:pt x="21" y="30"/>
                    <a:pt x="21" y="26"/>
                    <a:pt x="20" y="24"/>
                  </a:cubicBezTo>
                  <a:cubicBezTo>
                    <a:pt x="23" y="22"/>
                    <a:pt x="25" y="19"/>
                    <a:pt x="25" y="15"/>
                  </a:cubicBezTo>
                  <a:cubicBezTo>
                    <a:pt x="24" y="13"/>
                    <a:pt x="23" y="10"/>
                    <a:pt x="22" y="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2511"/>
            <p:cNvSpPr>
              <a:spLocks/>
            </p:cNvSpPr>
            <p:nvPr/>
          </p:nvSpPr>
          <p:spPr bwMode="auto">
            <a:xfrm>
              <a:off x="8066026" y="908050"/>
              <a:ext cx="203200" cy="192088"/>
            </a:xfrm>
            <a:custGeom>
              <a:avLst/>
              <a:gdLst>
                <a:gd name="T0" fmla="*/ 22 w 54"/>
                <a:gd name="T1" fmla="*/ 45 h 51"/>
                <a:gd name="T2" fmla="*/ 24 w 54"/>
                <a:gd name="T3" fmla="*/ 43 h 51"/>
                <a:gd name="T4" fmla="*/ 32 w 54"/>
                <a:gd name="T5" fmla="*/ 32 h 51"/>
                <a:gd name="T6" fmla="*/ 41 w 54"/>
                <a:gd name="T7" fmla="*/ 14 h 51"/>
                <a:gd name="T8" fmla="*/ 49 w 54"/>
                <a:gd name="T9" fmla="*/ 5 h 51"/>
                <a:gd name="T10" fmla="*/ 54 w 54"/>
                <a:gd name="T11" fmla="*/ 0 h 51"/>
                <a:gd name="T12" fmla="*/ 44 w 54"/>
                <a:gd name="T13" fmla="*/ 6 h 51"/>
                <a:gd name="T14" fmla="*/ 20 w 54"/>
                <a:gd name="T15" fmla="*/ 31 h 51"/>
                <a:gd name="T16" fmla="*/ 9 w 54"/>
                <a:gd name="T17" fmla="*/ 42 h 51"/>
                <a:gd name="T18" fmla="*/ 0 w 54"/>
                <a:gd name="T19" fmla="*/ 50 h 51"/>
                <a:gd name="T20" fmla="*/ 0 w 54"/>
                <a:gd name="T21" fmla="*/ 51 h 51"/>
                <a:gd name="T22" fmla="*/ 22 w 54"/>
                <a:gd name="T23"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1">
                  <a:moveTo>
                    <a:pt x="22" y="45"/>
                  </a:moveTo>
                  <a:cubicBezTo>
                    <a:pt x="23" y="45"/>
                    <a:pt x="23" y="44"/>
                    <a:pt x="24" y="43"/>
                  </a:cubicBezTo>
                  <a:cubicBezTo>
                    <a:pt x="28" y="40"/>
                    <a:pt x="30" y="36"/>
                    <a:pt x="32" y="32"/>
                  </a:cubicBezTo>
                  <a:cubicBezTo>
                    <a:pt x="36" y="27"/>
                    <a:pt x="38" y="20"/>
                    <a:pt x="41" y="14"/>
                  </a:cubicBezTo>
                  <a:cubicBezTo>
                    <a:pt x="43" y="11"/>
                    <a:pt x="46" y="8"/>
                    <a:pt x="49" y="5"/>
                  </a:cubicBezTo>
                  <a:cubicBezTo>
                    <a:pt x="51" y="4"/>
                    <a:pt x="53" y="2"/>
                    <a:pt x="54" y="0"/>
                  </a:cubicBezTo>
                  <a:cubicBezTo>
                    <a:pt x="51" y="3"/>
                    <a:pt x="46" y="5"/>
                    <a:pt x="44" y="6"/>
                  </a:cubicBezTo>
                  <a:cubicBezTo>
                    <a:pt x="34" y="12"/>
                    <a:pt x="28" y="23"/>
                    <a:pt x="20" y="31"/>
                  </a:cubicBezTo>
                  <a:cubicBezTo>
                    <a:pt x="17" y="35"/>
                    <a:pt x="13" y="39"/>
                    <a:pt x="9" y="42"/>
                  </a:cubicBezTo>
                  <a:cubicBezTo>
                    <a:pt x="6" y="45"/>
                    <a:pt x="3" y="48"/>
                    <a:pt x="0" y="50"/>
                  </a:cubicBezTo>
                  <a:cubicBezTo>
                    <a:pt x="0" y="50"/>
                    <a:pt x="0" y="50"/>
                    <a:pt x="0" y="51"/>
                  </a:cubicBezTo>
                  <a:cubicBezTo>
                    <a:pt x="7" y="47"/>
                    <a:pt x="14" y="47"/>
                    <a:pt x="22" y="4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907" name="Picture 2512"/>
            <p:cNvPicPr>
              <a:picLocks noChangeAspect="1" noChangeArrowheads="1"/>
            </p:cNvPicPr>
            <p:nvPr/>
          </p:nvPicPr>
          <p:blipFill>
            <a:blip r:embed="rId119" cstate="screen">
              <a:extLst>
                <a:ext uri="{28A0092B-C50C-407E-A947-70E740481C1C}">
                  <a14:useLocalDpi xmlns:a14="http://schemas.microsoft.com/office/drawing/2010/main"/>
                </a:ext>
              </a:extLst>
            </a:blip>
            <a:srcRect/>
            <a:stretch>
              <a:fillRect/>
            </a:stretch>
          </p:blipFill>
          <p:spPr bwMode="auto">
            <a:xfrm>
              <a:off x="8131113" y="890587"/>
              <a:ext cx="158750" cy="20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8" name="Picture 2513"/>
            <p:cNvPicPr>
              <a:picLocks noChangeAspect="1" noChangeArrowheads="1"/>
            </p:cNvPicPr>
            <p:nvPr/>
          </p:nvPicPr>
          <p:blipFill>
            <a:blip r:embed="rId120" cstate="screen">
              <a:extLst>
                <a:ext uri="{28A0092B-C50C-407E-A947-70E740481C1C}">
                  <a14:useLocalDpi xmlns:a14="http://schemas.microsoft.com/office/drawing/2010/main"/>
                </a:ext>
              </a:extLst>
            </a:blip>
            <a:srcRect/>
            <a:stretch>
              <a:fillRect/>
            </a:stretch>
          </p:blipFill>
          <p:spPr bwMode="auto">
            <a:xfrm>
              <a:off x="8048563" y="854075"/>
              <a:ext cx="249238"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9" name="Freeform 2514"/>
            <p:cNvSpPr>
              <a:spLocks/>
            </p:cNvSpPr>
            <p:nvPr/>
          </p:nvSpPr>
          <p:spPr bwMode="auto">
            <a:xfrm>
              <a:off x="8085076" y="971550"/>
              <a:ext cx="96838" cy="71438"/>
            </a:xfrm>
            <a:custGeom>
              <a:avLst/>
              <a:gdLst>
                <a:gd name="T0" fmla="*/ 15 w 26"/>
                <a:gd name="T1" fmla="*/ 12 h 19"/>
                <a:gd name="T2" fmla="*/ 26 w 26"/>
                <a:gd name="T3" fmla="*/ 0 h 19"/>
                <a:gd name="T4" fmla="*/ 19 w 26"/>
                <a:gd name="T5" fmla="*/ 5 h 19"/>
                <a:gd name="T6" fmla="*/ 10 w 26"/>
                <a:gd name="T7" fmla="*/ 4 h 19"/>
                <a:gd name="T8" fmla="*/ 4 w 26"/>
                <a:gd name="T9" fmla="*/ 1 h 19"/>
                <a:gd name="T10" fmla="*/ 0 w 26"/>
                <a:gd name="T11" fmla="*/ 19 h 19"/>
                <a:gd name="T12" fmla="*/ 15 w 26"/>
                <a:gd name="T13" fmla="*/ 12 h 19"/>
              </a:gdLst>
              <a:ahLst/>
              <a:cxnLst>
                <a:cxn ang="0">
                  <a:pos x="T0" y="T1"/>
                </a:cxn>
                <a:cxn ang="0">
                  <a:pos x="T2" y="T3"/>
                </a:cxn>
                <a:cxn ang="0">
                  <a:pos x="T4" y="T5"/>
                </a:cxn>
                <a:cxn ang="0">
                  <a:pos x="T6" y="T7"/>
                </a:cxn>
                <a:cxn ang="0">
                  <a:pos x="T8" y="T9"/>
                </a:cxn>
                <a:cxn ang="0">
                  <a:pos x="T10" y="T11"/>
                </a:cxn>
                <a:cxn ang="0">
                  <a:pos x="T12" y="T13"/>
                </a:cxn>
              </a:cxnLst>
              <a:rect l="0" t="0" r="r" b="b"/>
              <a:pathLst>
                <a:path w="26" h="19">
                  <a:moveTo>
                    <a:pt x="15" y="12"/>
                  </a:moveTo>
                  <a:cubicBezTo>
                    <a:pt x="20" y="9"/>
                    <a:pt x="23" y="4"/>
                    <a:pt x="26" y="0"/>
                  </a:cubicBezTo>
                  <a:cubicBezTo>
                    <a:pt x="24" y="2"/>
                    <a:pt x="22" y="4"/>
                    <a:pt x="19" y="5"/>
                  </a:cubicBezTo>
                  <a:cubicBezTo>
                    <a:pt x="16" y="6"/>
                    <a:pt x="13" y="5"/>
                    <a:pt x="10" y="4"/>
                  </a:cubicBezTo>
                  <a:cubicBezTo>
                    <a:pt x="8" y="3"/>
                    <a:pt x="6" y="1"/>
                    <a:pt x="4" y="1"/>
                  </a:cubicBezTo>
                  <a:cubicBezTo>
                    <a:pt x="2" y="7"/>
                    <a:pt x="1" y="13"/>
                    <a:pt x="0" y="19"/>
                  </a:cubicBezTo>
                  <a:cubicBezTo>
                    <a:pt x="5" y="19"/>
                    <a:pt x="11" y="14"/>
                    <a:pt x="15"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2516"/>
            <p:cNvSpPr>
              <a:spLocks noEditPoints="1"/>
            </p:cNvSpPr>
            <p:nvPr/>
          </p:nvSpPr>
          <p:spPr bwMode="auto">
            <a:xfrm>
              <a:off x="8073963" y="896937"/>
              <a:ext cx="206375" cy="192088"/>
            </a:xfrm>
            <a:custGeom>
              <a:avLst/>
              <a:gdLst>
                <a:gd name="T0" fmla="*/ 28 w 55"/>
                <a:gd name="T1" fmla="*/ 13 h 51"/>
                <a:gd name="T2" fmla="*/ 36 w 55"/>
                <a:gd name="T3" fmla="*/ 11 h 51"/>
                <a:gd name="T4" fmla="*/ 30 w 55"/>
                <a:gd name="T5" fmla="*/ 17 h 51"/>
                <a:gd name="T6" fmla="*/ 27 w 55"/>
                <a:gd name="T7" fmla="*/ 21 h 51"/>
                <a:gd name="T8" fmla="*/ 23 w 55"/>
                <a:gd name="T9" fmla="*/ 24 h 51"/>
                <a:gd name="T10" fmla="*/ 17 w 55"/>
                <a:gd name="T11" fmla="*/ 24 h 51"/>
                <a:gd name="T12" fmla="*/ 16 w 55"/>
                <a:gd name="T13" fmla="*/ 24 h 51"/>
                <a:gd name="T14" fmla="*/ 12 w 55"/>
                <a:gd name="T15" fmla="*/ 23 h 51"/>
                <a:gd name="T16" fmla="*/ 14 w 55"/>
                <a:gd name="T17" fmla="*/ 24 h 51"/>
                <a:gd name="T18" fmla="*/ 16 w 55"/>
                <a:gd name="T19" fmla="*/ 25 h 51"/>
                <a:gd name="T20" fmla="*/ 20 w 55"/>
                <a:gd name="T21" fmla="*/ 26 h 51"/>
                <a:gd name="T22" fmla="*/ 24 w 55"/>
                <a:gd name="T23" fmla="*/ 25 h 51"/>
                <a:gd name="T24" fmla="*/ 22 w 55"/>
                <a:gd name="T25" fmla="*/ 28 h 51"/>
                <a:gd name="T26" fmla="*/ 15 w 55"/>
                <a:gd name="T27" fmla="*/ 33 h 51"/>
                <a:gd name="T28" fmla="*/ 10 w 55"/>
                <a:gd name="T29" fmla="*/ 36 h 51"/>
                <a:gd name="T30" fmla="*/ 5 w 55"/>
                <a:gd name="T31" fmla="*/ 39 h 51"/>
                <a:gd name="T32" fmla="*/ 16 w 55"/>
                <a:gd name="T33" fmla="*/ 34 h 51"/>
                <a:gd name="T34" fmla="*/ 17 w 55"/>
                <a:gd name="T35" fmla="*/ 36 h 51"/>
                <a:gd name="T36" fmla="*/ 7 w 55"/>
                <a:gd name="T37" fmla="*/ 45 h 51"/>
                <a:gd name="T38" fmla="*/ 14 w 55"/>
                <a:gd name="T39" fmla="*/ 40 h 51"/>
                <a:gd name="T40" fmla="*/ 20 w 55"/>
                <a:gd name="T41" fmla="*/ 33 h 51"/>
                <a:gd name="T42" fmla="*/ 32 w 55"/>
                <a:gd name="T43" fmla="*/ 18 h 51"/>
                <a:gd name="T44" fmla="*/ 38 w 55"/>
                <a:gd name="T45" fmla="*/ 12 h 51"/>
                <a:gd name="T46" fmla="*/ 45 w 55"/>
                <a:gd name="T47" fmla="*/ 9 h 51"/>
                <a:gd name="T48" fmla="*/ 40 w 55"/>
                <a:gd name="T49" fmla="*/ 15 h 51"/>
                <a:gd name="T50" fmla="*/ 35 w 55"/>
                <a:gd name="T51" fmla="*/ 24 h 51"/>
                <a:gd name="T52" fmla="*/ 30 w 55"/>
                <a:gd name="T53" fmla="*/ 36 h 51"/>
                <a:gd name="T54" fmla="*/ 21 w 55"/>
                <a:gd name="T55" fmla="*/ 47 h 51"/>
                <a:gd name="T56" fmla="*/ 34 w 55"/>
                <a:gd name="T57" fmla="*/ 31 h 51"/>
                <a:gd name="T58" fmla="*/ 39 w 55"/>
                <a:gd name="T59" fmla="*/ 19 h 51"/>
                <a:gd name="T60" fmla="*/ 43 w 55"/>
                <a:gd name="T61" fmla="*/ 13 h 51"/>
                <a:gd name="T62" fmla="*/ 50 w 55"/>
                <a:gd name="T63" fmla="*/ 6 h 51"/>
                <a:gd name="T64" fmla="*/ 51 w 55"/>
                <a:gd name="T65" fmla="*/ 5 h 51"/>
                <a:gd name="T66" fmla="*/ 49 w 55"/>
                <a:gd name="T67" fmla="*/ 17 h 51"/>
                <a:gd name="T68" fmla="*/ 48 w 55"/>
                <a:gd name="T69" fmla="*/ 31 h 51"/>
                <a:gd name="T70" fmla="*/ 44 w 55"/>
                <a:gd name="T71" fmla="*/ 39 h 51"/>
                <a:gd name="T72" fmla="*/ 50 w 55"/>
                <a:gd name="T73" fmla="*/ 26 h 51"/>
                <a:gd name="T74" fmla="*/ 51 w 55"/>
                <a:gd name="T75" fmla="*/ 23 h 51"/>
                <a:gd name="T76" fmla="*/ 51 w 55"/>
                <a:gd name="T77" fmla="*/ 12 h 51"/>
                <a:gd name="T78" fmla="*/ 53 w 55"/>
                <a:gd name="T79" fmla="*/ 4 h 51"/>
                <a:gd name="T80" fmla="*/ 55 w 55"/>
                <a:gd name="T81" fmla="*/ 1 h 51"/>
                <a:gd name="T82" fmla="*/ 49 w 55"/>
                <a:gd name="T83" fmla="*/ 4 h 51"/>
                <a:gd name="T84" fmla="*/ 46 w 55"/>
                <a:gd name="T85" fmla="*/ 5 h 51"/>
                <a:gd name="T86" fmla="*/ 43 w 55"/>
                <a:gd name="T87" fmla="*/ 4 h 51"/>
                <a:gd name="T88" fmla="*/ 42 w 55"/>
                <a:gd name="T89" fmla="*/ 3 h 51"/>
                <a:gd name="T90" fmla="*/ 35 w 55"/>
                <a:gd name="T91" fmla="*/ 3 h 51"/>
                <a:gd name="T92" fmla="*/ 30 w 55"/>
                <a:gd name="T93" fmla="*/ 3 h 51"/>
                <a:gd name="T94" fmla="*/ 35 w 55"/>
                <a:gd name="T95" fmla="*/ 3 h 51"/>
                <a:gd name="T96" fmla="*/ 42 w 55"/>
                <a:gd name="T97" fmla="*/ 5 h 51"/>
                <a:gd name="T98" fmla="*/ 43 w 55"/>
                <a:gd name="T99" fmla="*/ 5 h 51"/>
                <a:gd name="T100" fmla="*/ 45 w 55"/>
                <a:gd name="T101" fmla="*/ 6 h 51"/>
                <a:gd name="T102" fmla="*/ 37 w 55"/>
                <a:gd name="T103" fmla="*/ 9 h 51"/>
                <a:gd name="T104" fmla="*/ 28 w 55"/>
                <a:gd name="T105" fmla="*/ 12 h 51"/>
                <a:gd name="T106" fmla="*/ 23 w 55"/>
                <a:gd name="T107" fmla="*/ 13 h 51"/>
                <a:gd name="T108" fmla="*/ 15 w 55"/>
                <a:gd name="T109" fmla="*/ 13 h 51"/>
                <a:gd name="T110" fmla="*/ 27 w 55"/>
                <a:gd name="T111" fmla="*/ 14 h 51"/>
                <a:gd name="T112" fmla="*/ 24 w 55"/>
                <a:gd name="T113" fmla="*/ 25 h 51"/>
                <a:gd name="T114" fmla="*/ 24 w 55"/>
                <a:gd name="T115"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51">
                  <a:moveTo>
                    <a:pt x="27" y="14"/>
                  </a:moveTo>
                  <a:cubicBezTo>
                    <a:pt x="27" y="14"/>
                    <a:pt x="28" y="13"/>
                    <a:pt x="28" y="13"/>
                  </a:cubicBezTo>
                  <a:cubicBezTo>
                    <a:pt x="30" y="13"/>
                    <a:pt x="30" y="13"/>
                    <a:pt x="30" y="13"/>
                  </a:cubicBezTo>
                  <a:cubicBezTo>
                    <a:pt x="32" y="12"/>
                    <a:pt x="34" y="12"/>
                    <a:pt x="36" y="11"/>
                  </a:cubicBezTo>
                  <a:cubicBezTo>
                    <a:pt x="35" y="12"/>
                    <a:pt x="34" y="12"/>
                    <a:pt x="33" y="13"/>
                  </a:cubicBezTo>
                  <a:cubicBezTo>
                    <a:pt x="32" y="14"/>
                    <a:pt x="31" y="15"/>
                    <a:pt x="30" y="17"/>
                  </a:cubicBezTo>
                  <a:cubicBezTo>
                    <a:pt x="29" y="18"/>
                    <a:pt x="28" y="19"/>
                    <a:pt x="27" y="21"/>
                  </a:cubicBezTo>
                  <a:cubicBezTo>
                    <a:pt x="27" y="21"/>
                    <a:pt x="27" y="21"/>
                    <a:pt x="27" y="21"/>
                  </a:cubicBezTo>
                  <a:cubicBezTo>
                    <a:pt x="26" y="22"/>
                    <a:pt x="26" y="22"/>
                    <a:pt x="25" y="23"/>
                  </a:cubicBezTo>
                  <a:cubicBezTo>
                    <a:pt x="24" y="24"/>
                    <a:pt x="23" y="24"/>
                    <a:pt x="23" y="24"/>
                  </a:cubicBezTo>
                  <a:cubicBezTo>
                    <a:pt x="22" y="24"/>
                    <a:pt x="21" y="25"/>
                    <a:pt x="20" y="24"/>
                  </a:cubicBezTo>
                  <a:cubicBezTo>
                    <a:pt x="19" y="24"/>
                    <a:pt x="18" y="24"/>
                    <a:pt x="17" y="24"/>
                  </a:cubicBezTo>
                  <a:cubicBezTo>
                    <a:pt x="16" y="24"/>
                    <a:pt x="16" y="24"/>
                    <a:pt x="16" y="24"/>
                  </a:cubicBezTo>
                  <a:cubicBezTo>
                    <a:pt x="16" y="24"/>
                    <a:pt x="16" y="24"/>
                    <a:pt x="16" y="24"/>
                  </a:cubicBezTo>
                  <a:cubicBezTo>
                    <a:pt x="15" y="24"/>
                    <a:pt x="15" y="24"/>
                    <a:pt x="14" y="24"/>
                  </a:cubicBezTo>
                  <a:cubicBezTo>
                    <a:pt x="13" y="23"/>
                    <a:pt x="13" y="23"/>
                    <a:pt x="12" y="23"/>
                  </a:cubicBezTo>
                  <a:cubicBezTo>
                    <a:pt x="11" y="22"/>
                    <a:pt x="10" y="22"/>
                    <a:pt x="9" y="21"/>
                  </a:cubicBezTo>
                  <a:cubicBezTo>
                    <a:pt x="11" y="22"/>
                    <a:pt x="12" y="23"/>
                    <a:pt x="14" y="24"/>
                  </a:cubicBezTo>
                  <a:cubicBezTo>
                    <a:pt x="15" y="24"/>
                    <a:pt x="15" y="25"/>
                    <a:pt x="16" y="25"/>
                  </a:cubicBezTo>
                  <a:cubicBezTo>
                    <a:pt x="16" y="25"/>
                    <a:pt x="16" y="25"/>
                    <a:pt x="16" y="25"/>
                  </a:cubicBezTo>
                  <a:cubicBezTo>
                    <a:pt x="17" y="25"/>
                    <a:pt x="17" y="25"/>
                    <a:pt x="17" y="25"/>
                  </a:cubicBezTo>
                  <a:cubicBezTo>
                    <a:pt x="18" y="25"/>
                    <a:pt x="19" y="26"/>
                    <a:pt x="20" y="26"/>
                  </a:cubicBezTo>
                  <a:cubicBezTo>
                    <a:pt x="21" y="26"/>
                    <a:pt x="22" y="26"/>
                    <a:pt x="23" y="26"/>
                  </a:cubicBezTo>
                  <a:cubicBezTo>
                    <a:pt x="23" y="25"/>
                    <a:pt x="24" y="25"/>
                    <a:pt x="24" y="25"/>
                  </a:cubicBezTo>
                  <a:cubicBezTo>
                    <a:pt x="24" y="26"/>
                    <a:pt x="23" y="26"/>
                    <a:pt x="23" y="26"/>
                  </a:cubicBezTo>
                  <a:cubicBezTo>
                    <a:pt x="23" y="27"/>
                    <a:pt x="22" y="27"/>
                    <a:pt x="22" y="28"/>
                  </a:cubicBezTo>
                  <a:cubicBezTo>
                    <a:pt x="21" y="28"/>
                    <a:pt x="21" y="29"/>
                    <a:pt x="20" y="30"/>
                  </a:cubicBezTo>
                  <a:cubicBezTo>
                    <a:pt x="19" y="31"/>
                    <a:pt x="17" y="32"/>
                    <a:pt x="15" y="33"/>
                  </a:cubicBezTo>
                  <a:cubicBezTo>
                    <a:pt x="15" y="34"/>
                    <a:pt x="14" y="35"/>
                    <a:pt x="13" y="35"/>
                  </a:cubicBezTo>
                  <a:cubicBezTo>
                    <a:pt x="12" y="36"/>
                    <a:pt x="11" y="36"/>
                    <a:pt x="10" y="36"/>
                  </a:cubicBezTo>
                  <a:cubicBezTo>
                    <a:pt x="9" y="37"/>
                    <a:pt x="9" y="37"/>
                    <a:pt x="8" y="38"/>
                  </a:cubicBezTo>
                  <a:cubicBezTo>
                    <a:pt x="7" y="38"/>
                    <a:pt x="6" y="38"/>
                    <a:pt x="5" y="39"/>
                  </a:cubicBezTo>
                  <a:cubicBezTo>
                    <a:pt x="7" y="38"/>
                    <a:pt x="9" y="38"/>
                    <a:pt x="11" y="37"/>
                  </a:cubicBezTo>
                  <a:cubicBezTo>
                    <a:pt x="12" y="36"/>
                    <a:pt x="14" y="35"/>
                    <a:pt x="16" y="34"/>
                  </a:cubicBezTo>
                  <a:cubicBezTo>
                    <a:pt x="17" y="34"/>
                    <a:pt x="18" y="33"/>
                    <a:pt x="19" y="32"/>
                  </a:cubicBezTo>
                  <a:cubicBezTo>
                    <a:pt x="18" y="33"/>
                    <a:pt x="18" y="35"/>
                    <a:pt x="17" y="36"/>
                  </a:cubicBezTo>
                  <a:cubicBezTo>
                    <a:pt x="16" y="37"/>
                    <a:pt x="15" y="38"/>
                    <a:pt x="14" y="39"/>
                  </a:cubicBezTo>
                  <a:cubicBezTo>
                    <a:pt x="12" y="41"/>
                    <a:pt x="9" y="43"/>
                    <a:pt x="7" y="45"/>
                  </a:cubicBezTo>
                  <a:cubicBezTo>
                    <a:pt x="5" y="48"/>
                    <a:pt x="2" y="49"/>
                    <a:pt x="0" y="51"/>
                  </a:cubicBezTo>
                  <a:cubicBezTo>
                    <a:pt x="5" y="48"/>
                    <a:pt x="10" y="44"/>
                    <a:pt x="14" y="40"/>
                  </a:cubicBezTo>
                  <a:cubicBezTo>
                    <a:pt x="15" y="39"/>
                    <a:pt x="17" y="38"/>
                    <a:pt x="18" y="36"/>
                  </a:cubicBezTo>
                  <a:cubicBezTo>
                    <a:pt x="19" y="35"/>
                    <a:pt x="20" y="34"/>
                    <a:pt x="20" y="33"/>
                  </a:cubicBezTo>
                  <a:cubicBezTo>
                    <a:pt x="22" y="30"/>
                    <a:pt x="24" y="28"/>
                    <a:pt x="26" y="25"/>
                  </a:cubicBezTo>
                  <a:cubicBezTo>
                    <a:pt x="28" y="23"/>
                    <a:pt x="30" y="20"/>
                    <a:pt x="32" y="18"/>
                  </a:cubicBezTo>
                  <a:cubicBezTo>
                    <a:pt x="33" y="17"/>
                    <a:pt x="34" y="16"/>
                    <a:pt x="35" y="15"/>
                  </a:cubicBezTo>
                  <a:cubicBezTo>
                    <a:pt x="36" y="14"/>
                    <a:pt x="37" y="13"/>
                    <a:pt x="38" y="12"/>
                  </a:cubicBezTo>
                  <a:cubicBezTo>
                    <a:pt x="40" y="11"/>
                    <a:pt x="41" y="11"/>
                    <a:pt x="42" y="10"/>
                  </a:cubicBezTo>
                  <a:cubicBezTo>
                    <a:pt x="43" y="9"/>
                    <a:pt x="44" y="9"/>
                    <a:pt x="45" y="9"/>
                  </a:cubicBezTo>
                  <a:cubicBezTo>
                    <a:pt x="44" y="10"/>
                    <a:pt x="43" y="11"/>
                    <a:pt x="42" y="13"/>
                  </a:cubicBezTo>
                  <a:cubicBezTo>
                    <a:pt x="41" y="13"/>
                    <a:pt x="41" y="14"/>
                    <a:pt x="40" y="15"/>
                  </a:cubicBezTo>
                  <a:cubicBezTo>
                    <a:pt x="39" y="16"/>
                    <a:pt x="38" y="17"/>
                    <a:pt x="38" y="18"/>
                  </a:cubicBezTo>
                  <a:cubicBezTo>
                    <a:pt x="37" y="20"/>
                    <a:pt x="36" y="22"/>
                    <a:pt x="35" y="24"/>
                  </a:cubicBezTo>
                  <a:cubicBezTo>
                    <a:pt x="34" y="26"/>
                    <a:pt x="34" y="28"/>
                    <a:pt x="33" y="30"/>
                  </a:cubicBezTo>
                  <a:cubicBezTo>
                    <a:pt x="32" y="32"/>
                    <a:pt x="31" y="34"/>
                    <a:pt x="30" y="36"/>
                  </a:cubicBezTo>
                  <a:cubicBezTo>
                    <a:pt x="29" y="38"/>
                    <a:pt x="27" y="40"/>
                    <a:pt x="26" y="42"/>
                  </a:cubicBezTo>
                  <a:cubicBezTo>
                    <a:pt x="25" y="43"/>
                    <a:pt x="23" y="45"/>
                    <a:pt x="21" y="47"/>
                  </a:cubicBezTo>
                  <a:cubicBezTo>
                    <a:pt x="25" y="44"/>
                    <a:pt x="28" y="40"/>
                    <a:pt x="30" y="37"/>
                  </a:cubicBezTo>
                  <a:cubicBezTo>
                    <a:pt x="32" y="35"/>
                    <a:pt x="33" y="33"/>
                    <a:pt x="34" y="31"/>
                  </a:cubicBezTo>
                  <a:cubicBezTo>
                    <a:pt x="35" y="29"/>
                    <a:pt x="35" y="27"/>
                    <a:pt x="36" y="25"/>
                  </a:cubicBezTo>
                  <a:cubicBezTo>
                    <a:pt x="37" y="23"/>
                    <a:pt x="38" y="20"/>
                    <a:pt x="39" y="19"/>
                  </a:cubicBezTo>
                  <a:cubicBezTo>
                    <a:pt x="40" y="18"/>
                    <a:pt x="40" y="17"/>
                    <a:pt x="41" y="16"/>
                  </a:cubicBezTo>
                  <a:cubicBezTo>
                    <a:pt x="42" y="15"/>
                    <a:pt x="42" y="14"/>
                    <a:pt x="43" y="13"/>
                  </a:cubicBezTo>
                  <a:cubicBezTo>
                    <a:pt x="44" y="12"/>
                    <a:pt x="46" y="10"/>
                    <a:pt x="47" y="9"/>
                  </a:cubicBezTo>
                  <a:cubicBezTo>
                    <a:pt x="48" y="8"/>
                    <a:pt x="49" y="7"/>
                    <a:pt x="50" y="6"/>
                  </a:cubicBezTo>
                  <a:cubicBezTo>
                    <a:pt x="50" y="6"/>
                    <a:pt x="50" y="6"/>
                    <a:pt x="51" y="6"/>
                  </a:cubicBezTo>
                  <a:cubicBezTo>
                    <a:pt x="51" y="6"/>
                    <a:pt x="51" y="5"/>
                    <a:pt x="51" y="5"/>
                  </a:cubicBezTo>
                  <a:cubicBezTo>
                    <a:pt x="50" y="8"/>
                    <a:pt x="50" y="10"/>
                    <a:pt x="50" y="12"/>
                  </a:cubicBezTo>
                  <a:cubicBezTo>
                    <a:pt x="50" y="14"/>
                    <a:pt x="49" y="15"/>
                    <a:pt x="49" y="17"/>
                  </a:cubicBezTo>
                  <a:cubicBezTo>
                    <a:pt x="49" y="18"/>
                    <a:pt x="49" y="20"/>
                    <a:pt x="49" y="22"/>
                  </a:cubicBezTo>
                  <a:cubicBezTo>
                    <a:pt x="50" y="25"/>
                    <a:pt x="49" y="28"/>
                    <a:pt x="48" y="31"/>
                  </a:cubicBezTo>
                  <a:cubicBezTo>
                    <a:pt x="48" y="32"/>
                    <a:pt x="47" y="34"/>
                    <a:pt x="46" y="35"/>
                  </a:cubicBezTo>
                  <a:cubicBezTo>
                    <a:pt x="46" y="36"/>
                    <a:pt x="45" y="38"/>
                    <a:pt x="44" y="39"/>
                  </a:cubicBezTo>
                  <a:cubicBezTo>
                    <a:pt x="46" y="37"/>
                    <a:pt x="48" y="34"/>
                    <a:pt x="49" y="31"/>
                  </a:cubicBezTo>
                  <a:cubicBezTo>
                    <a:pt x="49" y="29"/>
                    <a:pt x="50" y="28"/>
                    <a:pt x="50" y="26"/>
                  </a:cubicBezTo>
                  <a:cubicBezTo>
                    <a:pt x="50" y="26"/>
                    <a:pt x="50" y="25"/>
                    <a:pt x="51" y="24"/>
                  </a:cubicBezTo>
                  <a:cubicBezTo>
                    <a:pt x="51" y="23"/>
                    <a:pt x="51" y="23"/>
                    <a:pt x="51" y="23"/>
                  </a:cubicBezTo>
                  <a:cubicBezTo>
                    <a:pt x="51" y="22"/>
                    <a:pt x="51" y="22"/>
                    <a:pt x="51" y="21"/>
                  </a:cubicBezTo>
                  <a:cubicBezTo>
                    <a:pt x="50" y="18"/>
                    <a:pt x="51" y="15"/>
                    <a:pt x="51" y="12"/>
                  </a:cubicBezTo>
                  <a:cubicBezTo>
                    <a:pt x="51" y="11"/>
                    <a:pt x="52" y="9"/>
                    <a:pt x="52" y="7"/>
                  </a:cubicBezTo>
                  <a:cubicBezTo>
                    <a:pt x="52" y="6"/>
                    <a:pt x="52" y="5"/>
                    <a:pt x="53" y="4"/>
                  </a:cubicBezTo>
                  <a:cubicBezTo>
                    <a:pt x="53" y="4"/>
                    <a:pt x="54" y="3"/>
                    <a:pt x="54" y="3"/>
                  </a:cubicBezTo>
                  <a:cubicBezTo>
                    <a:pt x="55" y="2"/>
                    <a:pt x="55" y="1"/>
                    <a:pt x="55" y="1"/>
                  </a:cubicBezTo>
                  <a:cubicBezTo>
                    <a:pt x="54" y="0"/>
                    <a:pt x="53" y="0"/>
                    <a:pt x="53" y="1"/>
                  </a:cubicBezTo>
                  <a:cubicBezTo>
                    <a:pt x="52" y="2"/>
                    <a:pt x="51" y="3"/>
                    <a:pt x="49" y="4"/>
                  </a:cubicBezTo>
                  <a:cubicBezTo>
                    <a:pt x="49" y="4"/>
                    <a:pt x="48" y="5"/>
                    <a:pt x="47" y="5"/>
                  </a:cubicBezTo>
                  <a:cubicBezTo>
                    <a:pt x="47" y="5"/>
                    <a:pt x="47" y="5"/>
                    <a:pt x="46" y="5"/>
                  </a:cubicBezTo>
                  <a:cubicBezTo>
                    <a:pt x="46" y="5"/>
                    <a:pt x="45" y="4"/>
                    <a:pt x="44" y="4"/>
                  </a:cubicBezTo>
                  <a:cubicBezTo>
                    <a:pt x="44" y="4"/>
                    <a:pt x="43" y="4"/>
                    <a:pt x="43" y="4"/>
                  </a:cubicBezTo>
                  <a:cubicBezTo>
                    <a:pt x="43" y="4"/>
                    <a:pt x="43" y="4"/>
                    <a:pt x="43" y="4"/>
                  </a:cubicBezTo>
                  <a:cubicBezTo>
                    <a:pt x="42" y="3"/>
                    <a:pt x="42" y="3"/>
                    <a:pt x="42" y="3"/>
                  </a:cubicBezTo>
                  <a:cubicBezTo>
                    <a:pt x="41" y="3"/>
                    <a:pt x="40" y="3"/>
                    <a:pt x="40" y="3"/>
                  </a:cubicBezTo>
                  <a:cubicBezTo>
                    <a:pt x="38" y="3"/>
                    <a:pt x="37" y="3"/>
                    <a:pt x="35" y="3"/>
                  </a:cubicBezTo>
                  <a:cubicBezTo>
                    <a:pt x="34" y="3"/>
                    <a:pt x="33" y="3"/>
                    <a:pt x="33" y="3"/>
                  </a:cubicBezTo>
                  <a:cubicBezTo>
                    <a:pt x="32" y="3"/>
                    <a:pt x="31" y="3"/>
                    <a:pt x="30" y="3"/>
                  </a:cubicBezTo>
                  <a:cubicBezTo>
                    <a:pt x="31" y="3"/>
                    <a:pt x="32" y="3"/>
                    <a:pt x="33" y="3"/>
                  </a:cubicBezTo>
                  <a:cubicBezTo>
                    <a:pt x="33" y="3"/>
                    <a:pt x="34" y="3"/>
                    <a:pt x="35" y="3"/>
                  </a:cubicBezTo>
                  <a:cubicBezTo>
                    <a:pt x="36" y="3"/>
                    <a:pt x="38" y="4"/>
                    <a:pt x="39" y="4"/>
                  </a:cubicBezTo>
                  <a:cubicBezTo>
                    <a:pt x="40" y="4"/>
                    <a:pt x="41" y="4"/>
                    <a:pt x="42" y="5"/>
                  </a:cubicBezTo>
                  <a:cubicBezTo>
                    <a:pt x="42" y="5"/>
                    <a:pt x="42" y="5"/>
                    <a:pt x="42" y="5"/>
                  </a:cubicBezTo>
                  <a:cubicBezTo>
                    <a:pt x="43" y="5"/>
                    <a:pt x="43" y="5"/>
                    <a:pt x="43" y="5"/>
                  </a:cubicBezTo>
                  <a:cubicBezTo>
                    <a:pt x="43" y="5"/>
                    <a:pt x="43" y="5"/>
                    <a:pt x="44" y="6"/>
                  </a:cubicBezTo>
                  <a:cubicBezTo>
                    <a:pt x="44" y="6"/>
                    <a:pt x="45" y="6"/>
                    <a:pt x="45" y="6"/>
                  </a:cubicBezTo>
                  <a:cubicBezTo>
                    <a:pt x="44" y="6"/>
                    <a:pt x="44" y="7"/>
                    <a:pt x="43" y="7"/>
                  </a:cubicBezTo>
                  <a:cubicBezTo>
                    <a:pt x="37" y="9"/>
                    <a:pt x="37" y="9"/>
                    <a:pt x="37" y="9"/>
                  </a:cubicBezTo>
                  <a:cubicBezTo>
                    <a:pt x="35" y="10"/>
                    <a:pt x="32" y="11"/>
                    <a:pt x="30" y="12"/>
                  </a:cubicBezTo>
                  <a:cubicBezTo>
                    <a:pt x="28" y="12"/>
                    <a:pt x="28" y="12"/>
                    <a:pt x="28" y="12"/>
                  </a:cubicBezTo>
                  <a:cubicBezTo>
                    <a:pt x="28" y="12"/>
                    <a:pt x="27" y="13"/>
                    <a:pt x="26" y="13"/>
                  </a:cubicBezTo>
                  <a:cubicBezTo>
                    <a:pt x="25" y="13"/>
                    <a:pt x="24" y="13"/>
                    <a:pt x="23" y="13"/>
                  </a:cubicBezTo>
                  <a:cubicBezTo>
                    <a:pt x="22" y="14"/>
                    <a:pt x="20" y="14"/>
                    <a:pt x="19" y="14"/>
                  </a:cubicBezTo>
                  <a:cubicBezTo>
                    <a:pt x="18" y="14"/>
                    <a:pt x="17" y="13"/>
                    <a:pt x="15" y="13"/>
                  </a:cubicBezTo>
                  <a:cubicBezTo>
                    <a:pt x="18" y="14"/>
                    <a:pt x="20" y="14"/>
                    <a:pt x="23" y="14"/>
                  </a:cubicBezTo>
                  <a:cubicBezTo>
                    <a:pt x="24" y="14"/>
                    <a:pt x="25" y="14"/>
                    <a:pt x="27" y="14"/>
                  </a:cubicBezTo>
                  <a:close/>
                  <a:moveTo>
                    <a:pt x="24" y="25"/>
                  </a:moveTo>
                  <a:cubicBezTo>
                    <a:pt x="24" y="25"/>
                    <a:pt x="24" y="25"/>
                    <a:pt x="24" y="25"/>
                  </a:cubicBezTo>
                  <a:cubicBezTo>
                    <a:pt x="24" y="25"/>
                    <a:pt x="24" y="25"/>
                    <a:pt x="24" y="25"/>
                  </a:cubicBezTo>
                  <a:cubicBezTo>
                    <a:pt x="24" y="25"/>
                    <a:pt x="24" y="25"/>
                    <a:pt x="24" y="2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2529"/>
            <p:cNvSpPr>
              <a:spLocks/>
            </p:cNvSpPr>
            <p:nvPr/>
          </p:nvSpPr>
          <p:spPr bwMode="auto">
            <a:xfrm>
              <a:off x="8621651" y="536575"/>
              <a:ext cx="244475" cy="261938"/>
            </a:xfrm>
            <a:custGeom>
              <a:avLst/>
              <a:gdLst>
                <a:gd name="T0" fmla="*/ 60 w 65"/>
                <a:gd name="T1" fmla="*/ 37 h 70"/>
                <a:gd name="T2" fmla="*/ 56 w 65"/>
                <a:gd name="T3" fmla="*/ 34 h 70"/>
                <a:gd name="T4" fmla="*/ 43 w 65"/>
                <a:gd name="T5" fmla="*/ 25 h 70"/>
                <a:gd name="T6" fmla="*/ 19 w 65"/>
                <a:gd name="T7" fmla="*/ 16 h 70"/>
                <a:gd name="T8" fmla="*/ 7 w 65"/>
                <a:gd name="T9" fmla="*/ 7 h 70"/>
                <a:gd name="T10" fmla="*/ 0 w 65"/>
                <a:gd name="T11" fmla="*/ 0 h 70"/>
                <a:gd name="T12" fmla="*/ 9 w 65"/>
                <a:gd name="T13" fmla="*/ 14 h 70"/>
                <a:gd name="T14" fmla="*/ 41 w 65"/>
                <a:gd name="T15" fmla="*/ 44 h 70"/>
                <a:gd name="T16" fmla="*/ 55 w 65"/>
                <a:gd name="T17" fmla="*/ 58 h 70"/>
                <a:gd name="T18" fmla="*/ 65 w 65"/>
                <a:gd name="T19" fmla="*/ 70 h 70"/>
                <a:gd name="T20" fmla="*/ 65 w 65"/>
                <a:gd name="T21" fmla="*/ 70 h 70"/>
                <a:gd name="T22" fmla="*/ 60 w 65"/>
                <a:gd name="T2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70">
                  <a:moveTo>
                    <a:pt x="60" y="37"/>
                  </a:moveTo>
                  <a:cubicBezTo>
                    <a:pt x="59" y="36"/>
                    <a:pt x="58" y="35"/>
                    <a:pt x="56" y="34"/>
                  </a:cubicBezTo>
                  <a:cubicBezTo>
                    <a:pt x="52" y="30"/>
                    <a:pt x="48" y="27"/>
                    <a:pt x="43" y="25"/>
                  </a:cubicBezTo>
                  <a:cubicBezTo>
                    <a:pt x="35" y="20"/>
                    <a:pt x="27" y="20"/>
                    <a:pt x="19" y="16"/>
                  </a:cubicBezTo>
                  <a:cubicBezTo>
                    <a:pt x="14" y="14"/>
                    <a:pt x="11" y="11"/>
                    <a:pt x="7" y="7"/>
                  </a:cubicBezTo>
                  <a:cubicBezTo>
                    <a:pt x="6" y="4"/>
                    <a:pt x="3" y="2"/>
                    <a:pt x="0" y="0"/>
                  </a:cubicBezTo>
                  <a:cubicBezTo>
                    <a:pt x="4" y="5"/>
                    <a:pt x="7" y="12"/>
                    <a:pt x="9" y="14"/>
                  </a:cubicBezTo>
                  <a:cubicBezTo>
                    <a:pt x="16" y="29"/>
                    <a:pt x="29" y="34"/>
                    <a:pt x="41" y="44"/>
                  </a:cubicBezTo>
                  <a:cubicBezTo>
                    <a:pt x="46" y="48"/>
                    <a:pt x="50" y="53"/>
                    <a:pt x="55" y="58"/>
                  </a:cubicBezTo>
                  <a:cubicBezTo>
                    <a:pt x="58" y="61"/>
                    <a:pt x="61" y="66"/>
                    <a:pt x="65" y="70"/>
                  </a:cubicBezTo>
                  <a:cubicBezTo>
                    <a:pt x="65" y="70"/>
                    <a:pt x="65" y="70"/>
                    <a:pt x="65" y="70"/>
                  </a:cubicBezTo>
                  <a:cubicBezTo>
                    <a:pt x="62" y="60"/>
                    <a:pt x="61" y="49"/>
                    <a:pt x="60" y="3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912" name="Picture 2530"/>
            <p:cNvPicPr>
              <a:picLocks noChangeAspect="1" noChangeArrowheads="1"/>
            </p:cNvPicPr>
            <p:nvPr/>
          </p:nvPicPr>
          <p:blipFill>
            <a:blip r:embed="rId121" cstate="screen">
              <a:extLst>
                <a:ext uri="{28A0092B-C50C-407E-A947-70E740481C1C}">
                  <a14:useLocalDpi xmlns:a14="http://schemas.microsoft.com/office/drawing/2010/main"/>
                </a:ext>
              </a:extLst>
            </a:blip>
            <a:srcRect/>
            <a:stretch>
              <a:fillRect/>
            </a:stretch>
          </p:blipFill>
          <p:spPr bwMode="auto">
            <a:xfrm>
              <a:off x="8607363" y="511175"/>
              <a:ext cx="24765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3" name="Freeform 2534"/>
            <p:cNvSpPr>
              <a:spLocks noEditPoints="1"/>
            </p:cNvSpPr>
            <p:nvPr/>
          </p:nvSpPr>
          <p:spPr bwMode="auto">
            <a:xfrm>
              <a:off x="8610538" y="520700"/>
              <a:ext cx="244475" cy="266700"/>
            </a:xfrm>
            <a:custGeom>
              <a:avLst/>
              <a:gdLst>
                <a:gd name="T0" fmla="*/ 16 w 65"/>
                <a:gd name="T1" fmla="*/ 38 h 71"/>
                <a:gd name="T2" fmla="*/ 14 w 65"/>
                <a:gd name="T3" fmla="*/ 27 h 71"/>
                <a:gd name="T4" fmla="*/ 21 w 65"/>
                <a:gd name="T5" fmla="*/ 34 h 71"/>
                <a:gd name="T6" fmla="*/ 26 w 65"/>
                <a:gd name="T7" fmla="*/ 38 h 71"/>
                <a:gd name="T8" fmla="*/ 30 w 65"/>
                <a:gd name="T9" fmla="*/ 44 h 71"/>
                <a:gd name="T10" fmla="*/ 30 w 65"/>
                <a:gd name="T11" fmla="*/ 52 h 71"/>
                <a:gd name="T12" fmla="*/ 30 w 65"/>
                <a:gd name="T13" fmla="*/ 55 h 71"/>
                <a:gd name="T14" fmla="*/ 28 w 65"/>
                <a:gd name="T15" fmla="*/ 61 h 71"/>
                <a:gd name="T16" fmla="*/ 30 w 65"/>
                <a:gd name="T17" fmla="*/ 57 h 71"/>
                <a:gd name="T18" fmla="*/ 31 w 65"/>
                <a:gd name="T19" fmla="*/ 53 h 71"/>
                <a:gd name="T20" fmla="*/ 32 w 65"/>
                <a:gd name="T21" fmla="*/ 48 h 71"/>
                <a:gd name="T22" fmla="*/ 32 w 65"/>
                <a:gd name="T23" fmla="*/ 42 h 71"/>
                <a:gd name="T24" fmla="*/ 35 w 65"/>
                <a:gd name="T25" fmla="*/ 44 h 71"/>
                <a:gd name="T26" fmla="*/ 42 w 65"/>
                <a:gd name="T27" fmla="*/ 52 h 71"/>
                <a:gd name="T28" fmla="*/ 46 w 65"/>
                <a:gd name="T29" fmla="*/ 59 h 71"/>
                <a:gd name="T30" fmla="*/ 49 w 65"/>
                <a:gd name="T31" fmla="*/ 67 h 71"/>
                <a:gd name="T32" fmla="*/ 44 w 65"/>
                <a:gd name="T33" fmla="*/ 51 h 71"/>
                <a:gd name="T34" fmla="*/ 45 w 65"/>
                <a:gd name="T35" fmla="*/ 50 h 71"/>
                <a:gd name="T36" fmla="*/ 58 w 65"/>
                <a:gd name="T37" fmla="*/ 62 h 71"/>
                <a:gd name="T38" fmla="*/ 51 w 65"/>
                <a:gd name="T39" fmla="*/ 52 h 71"/>
                <a:gd name="T40" fmla="*/ 42 w 65"/>
                <a:gd name="T41" fmla="*/ 45 h 71"/>
                <a:gd name="T42" fmla="*/ 23 w 65"/>
                <a:gd name="T43" fmla="*/ 32 h 71"/>
                <a:gd name="T44" fmla="*/ 15 w 65"/>
                <a:gd name="T45" fmla="*/ 23 h 71"/>
                <a:gd name="T46" fmla="*/ 11 w 65"/>
                <a:gd name="T47" fmla="*/ 13 h 71"/>
                <a:gd name="T48" fmla="*/ 19 w 65"/>
                <a:gd name="T49" fmla="*/ 20 h 71"/>
                <a:gd name="T50" fmla="*/ 31 w 65"/>
                <a:gd name="T51" fmla="*/ 24 h 71"/>
                <a:gd name="T52" fmla="*/ 47 w 65"/>
                <a:gd name="T53" fmla="*/ 29 h 71"/>
                <a:gd name="T54" fmla="*/ 60 w 65"/>
                <a:gd name="T55" fmla="*/ 39 h 71"/>
                <a:gd name="T56" fmla="*/ 40 w 65"/>
                <a:gd name="T57" fmla="*/ 25 h 71"/>
                <a:gd name="T58" fmla="*/ 24 w 65"/>
                <a:gd name="T59" fmla="*/ 20 h 71"/>
                <a:gd name="T60" fmla="*/ 17 w 65"/>
                <a:gd name="T61" fmla="*/ 15 h 71"/>
                <a:gd name="T62" fmla="*/ 8 w 65"/>
                <a:gd name="T63" fmla="*/ 7 h 71"/>
                <a:gd name="T64" fmla="*/ 7 w 65"/>
                <a:gd name="T65" fmla="*/ 6 h 71"/>
                <a:gd name="T66" fmla="*/ 22 w 65"/>
                <a:gd name="T67" fmla="*/ 5 h 71"/>
                <a:gd name="T68" fmla="*/ 41 w 65"/>
                <a:gd name="T69" fmla="*/ 2 h 71"/>
                <a:gd name="T70" fmla="*/ 52 w 65"/>
                <a:gd name="T71" fmla="*/ 7 h 71"/>
                <a:gd name="T72" fmla="*/ 35 w 65"/>
                <a:gd name="T73" fmla="*/ 1 h 71"/>
                <a:gd name="T74" fmla="*/ 30 w 65"/>
                <a:gd name="T75" fmla="*/ 1 h 71"/>
                <a:gd name="T76" fmla="*/ 16 w 65"/>
                <a:gd name="T77" fmla="*/ 3 h 71"/>
                <a:gd name="T78" fmla="*/ 5 w 65"/>
                <a:gd name="T79" fmla="*/ 3 h 71"/>
                <a:gd name="T80" fmla="*/ 1 w 65"/>
                <a:gd name="T81" fmla="*/ 1 h 71"/>
                <a:gd name="T82" fmla="*/ 4 w 65"/>
                <a:gd name="T83" fmla="*/ 9 h 71"/>
                <a:gd name="T84" fmla="*/ 6 w 65"/>
                <a:gd name="T85" fmla="*/ 13 h 71"/>
                <a:gd name="T86" fmla="*/ 4 w 65"/>
                <a:gd name="T87" fmla="*/ 18 h 71"/>
                <a:gd name="T88" fmla="*/ 4 w 65"/>
                <a:gd name="T89" fmla="*/ 20 h 71"/>
                <a:gd name="T90" fmla="*/ 2 w 65"/>
                <a:gd name="T91" fmla="*/ 31 h 71"/>
                <a:gd name="T92" fmla="*/ 2 w 65"/>
                <a:gd name="T93" fmla="*/ 38 h 71"/>
                <a:gd name="T94" fmla="*/ 3 w 65"/>
                <a:gd name="T95" fmla="*/ 31 h 71"/>
                <a:gd name="T96" fmla="*/ 5 w 65"/>
                <a:gd name="T97" fmla="*/ 20 h 71"/>
                <a:gd name="T98" fmla="*/ 6 w 65"/>
                <a:gd name="T99" fmla="*/ 19 h 71"/>
                <a:gd name="T100" fmla="*/ 8 w 65"/>
                <a:gd name="T101" fmla="*/ 14 h 71"/>
                <a:gd name="T102" fmla="*/ 11 w 65"/>
                <a:gd name="T103" fmla="*/ 26 h 71"/>
                <a:gd name="T104" fmla="*/ 15 w 65"/>
                <a:gd name="T105" fmla="*/ 39 h 71"/>
                <a:gd name="T106" fmla="*/ 16 w 65"/>
                <a:gd name="T107" fmla="*/ 47 h 71"/>
                <a:gd name="T108" fmla="*/ 15 w 65"/>
                <a:gd name="T109" fmla="*/ 58 h 71"/>
                <a:gd name="T110" fmla="*/ 17 w 65"/>
                <a:gd name="T111" fmla="*/ 41 h 71"/>
                <a:gd name="T112" fmla="*/ 32 w 65"/>
                <a:gd name="T113" fmla="*/ 41 h 71"/>
                <a:gd name="T114" fmla="*/ 32 w 65"/>
                <a:gd name="T115"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 h="71">
                  <a:moveTo>
                    <a:pt x="17" y="41"/>
                  </a:moveTo>
                  <a:cubicBezTo>
                    <a:pt x="16" y="40"/>
                    <a:pt x="16" y="39"/>
                    <a:pt x="16" y="38"/>
                  </a:cubicBezTo>
                  <a:cubicBezTo>
                    <a:pt x="15" y="35"/>
                    <a:pt x="15" y="35"/>
                    <a:pt x="15" y="35"/>
                  </a:cubicBezTo>
                  <a:cubicBezTo>
                    <a:pt x="15" y="33"/>
                    <a:pt x="14" y="30"/>
                    <a:pt x="14" y="27"/>
                  </a:cubicBezTo>
                  <a:cubicBezTo>
                    <a:pt x="14" y="28"/>
                    <a:pt x="15" y="29"/>
                    <a:pt x="16" y="30"/>
                  </a:cubicBezTo>
                  <a:cubicBezTo>
                    <a:pt x="18" y="32"/>
                    <a:pt x="19" y="33"/>
                    <a:pt x="21" y="34"/>
                  </a:cubicBezTo>
                  <a:cubicBezTo>
                    <a:pt x="22" y="36"/>
                    <a:pt x="24" y="37"/>
                    <a:pt x="26" y="38"/>
                  </a:cubicBezTo>
                  <a:cubicBezTo>
                    <a:pt x="26" y="38"/>
                    <a:pt x="26" y="38"/>
                    <a:pt x="26" y="38"/>
                  </a:cubicBezTo>
                  <a:cubicBezTo>
                    <a:pt x="27" y="39"/>
                    <a:pt x="28" y="40"/>
                    <a:pt x="29" y="41"/>
                  </a:cubicBezTo>
                  <a:cubicBezTo>
                    <a:pt x="30" y="42"/>
                    <a:pt x="30" y="43"/>
                    <a:pt x="30" y="44"/>
                  </a:cubicBezTo>
                  <a:cubicBezTo>
                    <a:pt x="31" y="45"/>
                    <a:pt x="31" y="46"/>
                    <a:pt x="31" y="48"/>
                  </a:cubicBezTo>
                  <a:cubicBezTo>
                    <a:pt x="31" y="49"/>
                    <a:pt x="30" y="51"/>
                    <a:pt x="30" y="52"/>
                  </a:cubicBezTo>
                  <a:cubicBezTo>
                    <a:pt x="30" y="53"/>
                    <a:pt x="30" y="53"/>
                    <a:pt x="30" y="53"/>
                  </a:cubicBezTo>
                  <a:cubicBezTo>
                    <a:pt x="30" y="54"/>
                    <a:pt x="30" y="54"/>
                    <a:pt x="30" y="55"/>
                  </a:cubicBezTo>
                  <a:cubicBezTo>
                    <a:pt x="30" y="55"/>
                    <a:pt x="29" y="56"/>
                    <a:pt x="29" y="57"/>
                  </a:cubicBezTo>
                  <a:cubicBezTo>
                    <a:pt x="29" y="58"/>
                    <a:pt x="28" y="60"/>
                    <a:pt x="28" y="61"/>
                  </a:cubicBezTo>
                  <a:cubicBezTo>
                    <a:pt x="27" y="63"/>
                    <a:pt x="26" y="64"/>
                    <a:pt x="26" y="66"/>
                  </a:cubicBezTo>
                  <a:cubicBezTo>
                    <a:pt x="27" y="63"/>
                    <a:pt x="29" y="60"/>
                    <a:pt x="30" y="57"/>
                  </a:cubicBezTo>
                  <a:cubicBezTo>
                    <a:pt x="30" y="56"/>
                    <a:pt x="30" y="55"/>
                    <a:pt x="31" y="55"/>
                  </a:cubicBezTo>
                  <a:cubicBezTo>
                    <a:pt x="31" y="54"/>
                    <a:pt x="31" y="54"/>
                    <a:pt x="31" y="53"/>
                  </a:cubicBezTo>
                  <a:cubicBezTo>
                    <a:pt x="31" y="52"/>
                    <a:pt x="31" y="52"/>
                    <a:pt x="31" y="52"/>
                  </a:cubicBezTo>
                  <a:cubicBezTo>
                    <a:pt x="32" y="51"/>
                    <a:pt x="32" y="49"/>
                    <a:pt x="32" y="48"/>
                  </a:cubicBezTo>
                  <a:cubicBezTo>
                    <a:pt x="32" y="46"/>
                    <a:pt x="32" y="44"/>
                    <a:pt x="32" y="43"/>
                  </a:cubicBezTo>
                  <a:cubicBezTo>
                    <a:pt x="32" y="42"/>
                    <a:pt x="32" y="42"/>
                    <a:pt x="32" y="42"/>
                  </a:cubicBezTo>
                  <a:cubicBezTo>
                    <a:pt x="32" y="42"/>
                    <a:pt x="33" y="42"/>
                    <a:pt x="33" y="43"/>
                  </a:cubicBezTo>
                  <a:cubicBezTo>
                    <a:pt x="34" y="43"/>
                    <a:pt x="34" y="43"/>
                    <a:pt x="35" y="44"/>
                  </a:cubicBezTo>
                  <a:cubicBezTo>
                    <a:pt x="36" y="45"/>
                    <a:pt x="37" y="45"/>
                    <a:pt x="38" y="46"/>
                  </a:cubicBezTo>
                  <a:cubicBezTo>
                    <a:pt x="39" y="48"/>
                    <a:pt x="41" y="50"/>
                    <a:pt x="42" y="52"/>
                  </a:cubicBezTo>
                  <a:cubicBezTo>
                    <a:pt x="43" y="53"/>
                    <a:pt x="44" y="54"/>
                    <a:pt x="44" y="56"/>
                  </a:cubicBezTo>
                  <a:cubicBezTo>
                    <a:pt x="45" y="57"/>
                    <a:pt x="46" y="58"/>
                    <a:pt x="46" y="59"/>
                  </a:cubicBezTo>
                  <a:cubicBezTo>
                    <a:pt x="47" y="61"/>
                    <a:pt x="47" y="62"/>
                    <a:pt x="48" y="63"/>
                  </a:cubicBezTo>
                  <a:cubicBezTo>
                    <a:pt x="48" y="64"/>
                    <a:pt x="48" y="66"/>
                    <a:pt x="49" y="67"/>
                  </a:cubicBezTo>
                  <a:cubicBezTo>
                    <a:pt x="48" y="64"/>
                    <a:pt x="48" y="61"/>
                    <a:pt x="47" y="59"/>
                  </a:cubicBezTo>
                  <a:cubicBezTo>
                    <a:pt x="46" y="56"/>
                    <a:pt x="45" y="53"/>
                    <a:pt x="44" y="51"/>
                  </a:cubicBezTo>
                  <a:cubicBezTo>
                    <a:pt x="43" y="49"/>
                    <a:pt x="42" y="48"/>
                    <a:pt x="41" y="47"/>
                  </a:cubicBezTo>
                  <a:cubicBezTo>
                    <a:pt x="42" y="48"/>
                    <a:pt x="44" y="49"/>
                    <a:pt x="45" y="50"/>
                  </a:cubicBezTo>
                  <a:cubicBezTo>
                    <a:pt x="47" y="51"/>
                    <a:pt x="48" y="52"/>
                    <a:pt x="50" y="53"/>
                  </a:cubicBezTo>
                  <a:cubicBezTo>
                    <a:pt x="53" y="56"/>
                    <a:pt x="55" y="59"/>
                    <a:pt x="58" y="62"/>
                  </a:cubicBezTo>
                  <a:cubicBezTo>
                    <a:pt x="61" y="65"/>
                    <a:pt x="63" y="68"/>
                    <a:pt x="65" y="71"/>
                  </a:cubicBezTo>
                  <a:cubicBezTo>
                    <a:pt x="61" y="64"/>
                    <a:pt x="56" y="58"/>
                    <a:pt x="51" y="52"/>
                  </a:cubicBezTo>
                  <a:cubicBezTo>
                    <a:pt x="49" y="51"/>
                    <a:pt x="48" y="49"/>
                    <a:pt x="46" y="48"/>
                  </a:cubicBezTo>
                  <a:cubicBezTo>
                    <a:pt x="45" y="47"/>
                    <a:pt x="43" y="46"/>
                    <a:pt x="42" y="45"/>
                  </a:cubicBezTo>
                  <a:cubicBezTo>
                    <a:pt x="38" y="42"/>
                    <a:pt x="35" y="40"/>
                    <a:pt x="32" y="38"/>
                  </a:cubicBezTo>
                  <a:cubicBezTo>
                    <a:pt x="29" y="36"/>
                    <a:pt x="25" y="34"/>
                    <a:pt x="23" y="32"/>
                  </a:cubicBezTo>
                  <a:cubicBezTo>
                    <a:pt x="21" y="31"/>
                    <a:pt x="20" y="29"/>
                    <a:pt x="18" y="28"/>
                  </a:cubicBezTo>
                  <a:cubicBezTo>
                    <a:pt x="17" y="26"/>
                    <a:pt x="16" y="25"/>
                    <a:pt x="15" y="23"/>
                  </a:cubicBezTo>
                  <a:cubicBezTo>
                    <a:pt x="14" y="21"/>
                    <a:pt x="13" y="20"/>
                    <a:pt x="12" y="18"/>
                  </a:cubicBezTo>
                  <a:cubicBezTo>
                    <a:pt x="12" y="16"/>
                    <a:pt x="11" y="15"/>
                    <a:pt x="11" y="13"/>
                  </a:cubicBezTo>
                  <a:cubicBezTo>
                    <a:pt x="12" y="15"/>
                    <a:pt x="14" y="16"/>
                    <a:pt x="16" y="17"/>
                  </a:cubicBezTo>
                  <a:cubicBezTo>
                    <a:pt x="17" y="18"/>
                    <a:pt x="18" y="19"/>
                    <a:pt x="19" y="20"/>
                  </a:cubicBezTo>
                  <a:cubicBezTo>
                    <a:pt x="20" y="21"/>
                    <a:pt x="22" y="21"/>
                    <a:pt x="23" y="22"/>
                  </a:cubicBezTo>
                  <a:cubicBezTo>
                    <a:pt x="26" y="23"/>
                    <a:pt x="28" y="24"/>
                    <a:pt x="31" y="24"/>
                  </a:cubicBezTo>
                  <a:cubicBezTo>
                    <a:pt x="34" y="25"/>
                    <a:pt x="37" y="25"/>
                    <a:pt x="39" y="26"/>
                  </a:cubicBezTo>
                  <a:cubicBezTo>
                    <a:pt x="42" y="27"/>
                    <a:pt x="45" y="28"/>
                    <a:pt x="47" y="29"/>
                  </a:cubicBezTo>
                  <a:cubicBezTo>
                    <a:pt x="50" y="30"/>
                    <a:pt x="52" y="32"/>
                    <a:pt x="54" y="33"/>
                  </a:cubicBezTo>
                  <a:cubicBezTo>
                    <a:pt x="56" y="35"/>
                    <a:pt x="58" y="37"/>
                    <a:pt x="60" y="39"/>
                  </a:cubicBezTo>
                  <a:cubicBezTo>
                    <a:pt x="57" y="34"/>
                    <a:pt x="52" y="31"/>
                    <a:pt x="48" y="28"/>
                  </a:cubicBezTo>
                  <a:cubicBezTo>
                    <a:pt x="45" y="27"/>
                    <a:pt x="43" y="26"/>
                    <a:pt x="40" y="25"/>
                  </a:cubicBezTo>
                  <a:cubicBezTo>
                    <a:pt x="37" y="24"/>
                    <a:pt x="34" y="23"/>
                    <a:pt x="32" y="23"/>
                  </a:cubicBezTo>
                  <a:cubicBezTo>
                    <a:pt x="29" y="22"/>
                    <a:pt x="26" y="21"/>
                    <a:pt x="24" y="20"/>
                  </a:cubicBezTo>
                  <a:cubicBezTo>
                    <a:pt x="23" y="20"/>
                    <a:pt x="22" y="19"/>
                    <a:pt x="20" y="18"/>
                  </a:cubicBezTo>
                  <a:cubicBezTo>
                    <a:pt x="19" y="17"/>
                    <a:pt x="18" y="16"/>
                    <a:pt x="17" y="15"/>
                  </a:cubicBezTo>
                  <a:cubicBezTo>
                    <a:pt x="15" y="14"/>
                    <a:pt x="13" y="12"/>
                    <a:pt x="11" y="10"/>
                  </a:cubicBezTo>
                  <a:cubicBezTo>
                    <a:pt x="10" y="9"/>
                    <a:pt x="9" y="8"/>
                    <a:pt x="8" y="7"/>
                  </a:cubicBezTo>
                  <a:cubicBezTo>
                    <a:pt x="8" y="7"/>
                    <a:pt x="7" y="6"/>
                    <a:pt x="7" y="6"/>
                  </a:cubicBezTo>
                  <a:cubicBezTo>
                    <a:pt x="7" y="6"/>
                    <a:pt x="7" y="6"/>
                    <a:pt x="7" y="6"/>
                  </a:cubicBezTo>
                  <a:cubicBezTo>
                    <a:pt x="10" y="6"/>
                    <a:pt x="13" y="6"/>
                    <a:pt x="16" y="5"/>
                  </a:cubicBezTo>
                  <a:cubicBezTo>
                    <a:pt x="18" y="5"/>
                    <a:pt x="20" y="5"/>
                    <a:pt x="22" y="5"/>
                  </a:cubicBezTo>
                  <a:cubicBezTo>
                    <a:pt x="24" y="4"/>
                    <a:pt x="26" y="4"/>
                    <a:pt x="28" y="3"/>
                  </a:cubicBezTo>
                  <a:cubicBezTo>
                    <a:pt x="33" y="2"/>
                    <a:pt x="37" y="2"/>
                    <a:pt x="41" y="2"/>
                  </a:cubicBezTo>
                  <a:cubicBezTo>
                    <a:pt x="42" y="3"/>
                    <a:pt x="44" y="3"/>
                    <a:pt x="46" y="4"/>
                  </a:cubicBezTo>
                  <a:cubicBezTo>
                    <a:pt x="48" y="5"/>
                    <a:pt x="50" y="5"/>
                    <a:pt x="52" y="7"/>
                  </a:cubicBezTo>
                  <a:cubicBezTo>
                    <a:pt x="48" y="4"/>
                    <a:pt x="45" y="2"/>
                    <a:pt x="41" y="1"/>
                  </a:cubicBezTo>
                  <a:cubicBezTo>
                    <a:pt x="39" y="1"/>
                    <a:pt x="37" y="1"/>
                    <a:pt x="35" y="1"/>
                  </a:cubicBezTo>
                  <a:cubicBezTo>
                    <a:pt x="34" y="1"/>
                    <a:pt x="33" y="1"/>
                    <a:pt x="32" y="1"/>
                  </a:cubicBezTo>
                  <a:cubicBezTo>
                    <a:pt x="31" y="1"/>
                    <a:pt x="31" y="1"/>
                    <a:pt x="30" y="1"/>
                  </a:cubicBezTo>
                  <a:cubicBezTo>
                    <a:pt x="29" y="1"/>
                    <a:pt x="29" y="1"/>
                    <a:pt x="28" y="1"/>
                  </a:cubicBezTo>
                  <a:cubicBezTo>
                    <a:pt x="24" y="2"/>
                    <a:pt x="20" y="3"/>
                    <a:pt x="16" y="3"/>
                  </a:cubicBezTo>
                  <a:cubicBezTo>
                    <a:pt x="14" y="3"/>
                    <a:pt x="12" y="3"/>
                    <a:pt x="10" y="3"/>
                  </a:cubicBezTo>
                  <a:cubicBezTo>
                    <a:pt x="8" y="3"/>
                    <a:pt x="7" y="3"/>
                    <a:pt x="5" y="3"/>
                  </a:cubicBezTo>
                  <a:cubicBezTo>
                    <a:pt x="5" y="2"/>
                    <a:pt x="4" y="2"/>
                    <a:pt x="3" y="1"/>
                  </a:cubicBezTo>
                  <a:cubicBezTo>
                    <a:pt x="3" y="0"/>
                    <a:pt x="2" y="1"/>
                    <a:pt x="1" y="1"/>
                  </a:cubicBezTo>
                  <a:cubicBezTo>
                    <a:pt x="0" y="2"/>
                    <a:pt x="0" y="3"/>
                    <a:pt x="1" y="4"/>
                  </a:cubicBezTo>
                  <a:cubicBezTo>
                    <a:pt x="2" y="5"/>
                    <a:pt x="3" y="7"/>
                    <a:pt x="4" y="9"/>
                  </a:cubicBezTo>
                  <a:cubicBezTo>
                    <a:pt x="5" y="10"/>
                    <a:pt x="6" y="11"/>
                    <a:pt x="6" y="12"/>
                  </a:cubicBezTo>
                  <a:cubicBezTo>
                    <a:pt x="6" y="12"/>
                    <a:pt x="6" y="12"/>
                    <a:pt x="6" y="13"/>
                  </a:cubicBezTo>
                  <a:cubicBezTo>
                    <a:pt x="6" y="14"/>
                    <a:pt x="5" y="15"/>
                    <a:pt x="5" y="16"/>
                  </a:cubicBezTo>
                  <a:cubicBezTo>
                    <a:pt x="5" y="17"/>
                    <a:pt x="4" y="17"/>
                    <a:pt x="4" y="18"/>
                  </a:cubicBezTo>
                  <a:cubicBezTo>
                    <a:pt x="4" y="19"/>
                    <a:pt x="4" y="19"/>
                    <a:pt x="4" y="19"/>
                  </a:cubicBezTo>
                  <a:cubicBezTo>
                    <a:pt x="4" y="19"/>
                    <a:pt x="4" y="20"/>
                    <a:pt x="4" y="20"/>
                  </a:cubicBezTo>
                  <a:cubicBezTo>
                    <a:pt x="3" y="21"/>
                    <a:pt x="3" y="23"/>
                    <a:pt x="3" y="24"/>
                  </a:cubicBezTo>
                  <a:cubicBezTo>
                    <a:pt x="2" y="26"/>
                    <a:pt x="2" y="29"/>
                    <a:pt x="2" y="31"/>
                  </a:cubicBezTo>
                  <a:cubicBezTo>
                    <a:pt x="2" y="32"/>
                    <a:pt x="2" y="33"/>
                    <a:pt x="2" y="35"/>
                  </a:cubicBezTo>
                  <a:cubicBezTo>
                    <a:pt x="2" y="36"/>
                    <a:pt x="2" y="37"/>
                    <a:pt x="2" y="38"/>
                  </a:cubicBezTo>
                  <a:cubicBezTo>
                    <a:pt x="2" y="37"/>
                    <a:pt x="2" y="36"/>
                    <a:pt x="3" y="35"/>
                  </a:cubicBezTo>
                  <a:cubicBezTo>
                    <a:pt x="3" y="33"/>
                    <a:pt x="3" y="32"/>
                    <a:pt x="3" y="31"/>
                  </a:cubicBezTo>
                  <a:cubicBezTo>
                    <a:pt x="3" y="29"/>
                    <a:pt x="4" y="26"/>
                    <a:pt x="4" y="24"/>
                  </a:cubicBezTo>
                  <a:cubicBezTo>
                    <a:pt x="5" y="23"/>
                    <a:pt x="5" y="21"/>
                    <a:pt x="5" y="20"/>
                  </a:cubicBezTo>
                  <a:cubicBezTo>
                    <a:pt x="5" y="20"/>
                    <a:pt x="6" y="20"/>
                    <a:pt x="6" y="19"/>
                  </a:cubicBezTo>
                  <a:cubicBezTo>
                    <a:pt x="6" y="19"/>
                    <a:pt x="6" y="19"/>
                    <a:pt x="6" y="19"/>
                  </a:cubicBezTo>
                  <a:cubicBezTo>
                    <a:pt x="6" y="18"/>
                    <a:pt x="6" y="17"/>
                    <a:pt x="7" y="17"/>
                  </a:cubicBezTo>
                  <a:cubicBezTo>
                    <a:pt x="7" y="16"/>
                    <a:pt x="7" y="15"/>
                    <a:pt x="8" y="14"/>
                  </a:cubicBezTo>
                  <a:cubicBezTo>
                    <a:pt x="8" y="15"/>
                    <a:pt x="8" y="16"/>
                    <a:pt x="9" y="17"/>
                  </a:cubicBezTo>
                  <a:cubicBezTo>
                    <a:pt x="11" y="26"/>
                    <a:pt x="11" y="26"/>
                    <a:pt x="11" y="26"/>
                  </a:cubicBezTo>
                  <a:cubicBezTo>
                    <a:pt x="12" y="29"/>
                    <a:pt x="13" y="33"/>
                    <a:pt x="14" y="36"/>
                  </a:cubicBezTo>
                  <a:cubicBezTo>
                    <a:pt x="15" y="39"/>
                    <a:pt x="15" y="39"/>
                    <a:pt x="15" y="39"/>
                  </a:cubicBezTo>
                  <a:cubicBezTo>
                    <a:pt x="15" y="40"/>
                    <a:pt x="15" y="40"/>
                    <a:pt x="15" y="41"/>
                  </a:cubicBezTo>
                  <a:cubicBezTo>
                    <a:pt x="16" y="43"/>
                    <a:pt x="16" y="45"/>
                    <a:pt x="16" y="47"/>
                  </a:cubicBezTo>
                  <a:cubicBezTo>
                    <a:pt x="16" y="48"/>
                    <a:pt x="16" y="50"/>
                    <a:pt x="16" y="52"/>
                  </a:cubicBezTo>
                  <a:cubicBezTo>
                    <a:pt x="16" y="54"/>
                    <a:pt x="16" y="56"/>
                    <a:pt x="15" y="58"/>
                  </a:cubicBezTo>
                  <a:cubicBezTo>
                    <a:pt x="16" y="54"/>
                    <a:pt x="17" y="50"/>
                    <a:pt x="17" y="46"/>
                  </a:cubicBezTo>
                  <a:cubicBezTo>
                    <a:pt x="17" y="44"/>
                    <a:pt x="17" y="43"/>
                    <a:pt x="17" y="41"/>
                  </a:cubicBezTo>
                  <a:close/>
                  <a:moveTo>
                    <a:pt x="32" y="41"/>
                  </a:moveTo>
                  <a:cubicBezTo>
                    <a:pt x="32" y="41"/>
                    <a:pt x="32" y="41"/>
                    <a:pt x="32" y="41"/>
                  </a:cubicBezTo>
                  <a:cubicBezTo>
                    <a:pt x="32" y="42"/>
                    <a:pt x="32" y="42"/>
                    <a:pt x="32" y="42"/>
                  </a:cubicBezTo>
                  <a:cubicBezTo>
                    <a:pt x="32" y="42"/>
                    <a:pt x="32" y="41"/>
                    <a:pt x="32" y="4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 name="组合 4"/>
          <p:cNvGrpSpPr/>
          <p:nvPr/>
        </p:nvGrpSpPr>
        <p:grpSpPr>
          <a:xfrm>
            <a:off x="6714957" y="4204687"/>
            <a:ext cx="1696196" cy="549626"/>
            <a:chOff x="6714957" y="4185023"/>
            <a:chExt cx="1696196" cy="549626"/>
          </a:xfrm>
        </p:grpSpPr>
        <p:sp>
          <p:nvSpPr>
            <p:cNvPr id="916" name="KSO_Shape"/>
            <p:cNvSpPr>
              <a:spLocks/>
            </p:cNvSpPr>
            <p:nvPr/>
          </p:nvSpPr>
          <p:spPr bwMode="auto">
            <a:xfrm flipH="1">
              <a:off x="7944886" y="4185023"/>
              <a:ext cx="466267" cy="549626"/>
            </a:xfrm>
            <a:custGeom>
              <a:avLst/>
              <a:gdLst>
                <a:gd name="T0" fmla="*/ 894085 w 4268"/>
                <a:gd name="T1" fmla="*/ 1679836 h 5034"/>
                <a:gd name="T2" fmla="*/ 695736 w 4268"/>
                <a:gd name="T3" fmla="*/ 1585986 h 5034"/>
                <a:gd name="T4" fmla="*/ 499280 w 4268"/>
                <a:gd name="T5" fmla="*/ 1455429 h 5034"/>
                <a:gd name="T6" fmla="*/ 311151 w 4268"/>
                <a:gd name="T7" fmla="*/ 1274163 h 5034"/>
                <a:gd name="T8" fmla="*/ 154818 w 4268"/>
                <a:gd name="T9" fmla="*/ 1035375 h 5034"/>
                <a:gd name="T10" fmla="*/ 85169 w 4268"/>
                <a:gd name="T11" fmla="*/ 858272 h 5034"/>
                <a:gd name="T12" fmla="*/ 47316 w 4268"/>
                <a:gd name="T13" fmla="*/ 693656 h 5034"/>
                <a:gd name="T14" fmla="*/ 27633 w 4268"/>
                <a:gd name="T15" fmla="*/ 597914 h 5034"/>
                <a:gd name="T16" fmla="*/ 757 w 4268"/>
                <a:gd name="T17" fmla="*/ 830647 h 5034"/>
                <a:gd name="T18" fmla="*/ 11356 w 4268"/>
                <a:gd name="T19" fmla="*/ 1056567 h 5034"/>
                <a:gd name="T20" fmla="*/ 50723 w 4268"/>
                <a:gd name="T21" fmla="*/ 1251079 h 5034"/>
                <a:gd name="T22" fmla="*/ 127564 w 4268"/>
                <a:gd name="T23" fmla="*/ 1457700 h 5034"/>
                <a:gd name="T24" fmla="*/ 227117 w 4268"/>
                <a:gd name="T25" fmla="*/ 1628749 h 5034"/>
                <a:gd name="T26" fmla="*/ 332348 w 4268"/>
                <a:gd name="T27" fmla="*/ 1749467 h 5034"/>
                <a:gd name="T28" fmla="*/ 444771 w 4268"/>
                <a:gd name="T29" fmla="*/ 1832342 h 5034"/>
                <a:gd name="T30" fmla="*/ 560980 w 4268"/>
                <a:gd name="T31" fmla="*/ 1881538 h 5034"/>
                <a:gd name="T32" fmla="*/ 676431 w 4268"/>
                <a:gd name="T33" fmla="*/ 1903108 h 5034"/>
                <a:gd name="T34" fmla="*/ 843362 w 4268"/>
                <a:gd name="T35" fmla="*/ 1892512 h 5034"/>
                <a:gd name="T36" fmla="*/ 1038683 w 4268"/>
                <a:gd name="T37" fmla="*/ 1858832 h 5034"/>
                <a:gd name="T38" fmla="*/ 1322201 w 4268"/>
                <a:gd name="T39" fmla="*/ 1838775 h 5034"/>
                <a:gd name="T40" fmla="*/ 1516008 w 4268"/>
                <a:gd name="T41" fmla="*/ 1785039 h 5034"/>
                <a:gd name="T42" fmla="*/ 1579979 w 4268"/>
                <a:gd name="T43" fmla="*/ 1750602 h 5034"/>
                <a:gd name="T44" fmla="*/ 1398664 w 4268"/>
                <a:gd name="T45" fmla="*/ 1771037 h 5034"/>
                <a:gd name="T46" fmla="*/ 1156406 w 4268"/>
                <a:gd name="T47" fmla="*/ 1752872 h 5034"/>
                <a:gd name="T48" fmla="*/ 157089 w 4268"/>
                <a:gd name="T49" fmla="*/ 73036 h 5034"/>
                <a:gd name="T50" fmla="*/ 126807 w 4268"/>
                <a:gd name="T51" fmla="*/ 278522 h 5034"/>
                <a:gd name="T52" fmla="*/ 120751 w 4268"/>
                <a:gd name="T53" fmla="*/ 466979 h 5034"/>
                <a:gd name="T54" fmla="*/ 135135 w 4268"/>
                <a:gd name="T55" fmla="*/ 637271 h 5034"/>
                <a:gd name="T56" fmla="*/ 171474 w 4268"/>
                <a:gd name="T57" fmla="*/ 576344 h 5034"/>
                <a:gd name="T58" fmla="*/ 238473 w 4268"/>
                <a:gd name="T59" fmla="*/ 459788 h 5034"/>
                <a:gd name="T60" fmla="*/ 209705 w 4268"/>
                <a:gd name="T61" fmla="*/ 571803 h 5034"/>
                <a:gd name="T62" fmla="*/ 193428 w 4268"/>
                <a:gd name="T63" fmla="*/ 742095 h 5034"/>
                <a:gd name="T64" fmla="*/ 209326 w 4268"/>
                <a:gd name="T65" fmla="*/ 910495 h 5034"/>
                <a:gd name="T66" fmla="*/ 282761 w 4268"/>
                <a:gd name="T67" fmla="*/ 1059973 h 5034"/>
                <a:gd name="T68" fmla="*/ 341812 w 4268"/>
                <a:gd name="T69" fmla="*/ 1099330 h 5034"/>
                <a:gd name="T70" fmla="*/ 369066 w 4268"/>
                <a:gd name="T71" fmla="*/ 912765 h 5034"/>
                <a:gd name="T72" fmla="*/ 420924 w 4268"/>
                <a:gd name="T73" fmla="*/ 767449 h 5034"/>
                <a:gd name="T74" fmla="*/ 430009 w 4268"/>
                <a:gd name="T75" fmla="*/ 818537 h 5034"/>
                <a:gd name="T76" fmla="*/ 428116 w 4268"/>
                <a:gd name="T77" fmla="*/ 1022887 h 5034"/>
                <a:gd name="T78" fmla="*/ 465212 w 4268"/>
                <a:gd name="T79" fmla="*/ 1249565 h 5034"/>
                <a:gd name="T80" fmla="*/ 610567 w 4268"/>
                <a:gd name="T81" fmla="*/ 1416073 h 5034"/>
                <a:gd name="T82" fmla="*/ 668103 w 4268"/>
                <a:gd name="T83" fmla="*/ 1328278 h 5034"/>
                <a:gd name="T84" fmla="*/ 670753 w 4268"/>
                <a:gd name="T85" fmla="*/ 1121657 h 5034"/>
                <a:gd name="T86" fmla="*/ 705578 w 4268"/>
                <a:gd name="T87" fmla="*/ 961961 h 5034"/>
                <a:gd name="T88" fmla="*/ 719205 w 4268"/>
                <a:gd name="T89" fmla="*/ 1091004 h 5034"/>
                <a:gd name="T90" fmla="*/ 760464 w 4268"/>
                <a:gd name="T91" fmla="*/ 1298760 h 5034"/>
                <a:gd name="T92" fmla="*/ 840713 w 4268"/>
                <a:gd name="T93" fmla="*/ 1521654 h 5034"/>
                <a:gd name="T94" fmla="*/ 1029977 w 4268"/>
                <a:gd name="T95" fmla="*/ 1631776 h 5034"/>
                <a:gd name="T96" fmla="*/ 1163976 w 4268"/>
                <a:gd name="T97" fmla="*/ 1661672 h 5034"/>
                <a:gd name="T98" fmla="*/ 1198044 w 4268"/>
                <a:gd name="T99" fmla="*/ 1469052 h 5034"/>
                <a:gd name="T100" fmla="*/ 1196151 w 4268"/>
                <a:gd name="T101" fmla="*/ 1309735 h 5034"/>
                <a:gd name="T102" fmla="*/ 1159434 w 4268"/>
                <a:gd name="T103" fmla="*/ 1126198 h 5034"/>
                <a:gd name="T104" fmla="*/ 1071237 w 4268"/>
                <a:gd name="T105" fmla="*/ 931308 h 5034"/>
                <a:gd name="T106" fmla="*/ 914147 w 4268"/>
                <a:gd name="T107" fmla="*/ 737932 h 5034"/>
                <a:gd name="T108" fmla="*/ 674917 w 4268"/>
                <a:gd name="T109" fmla="*/ 549097 h 5034"/>
                <a:gd name="T110" fmla="*/ 403890 w 4268"/>
                <a:gd name="T111" fmla="*/ 298579 h 5034"/>
                <a:gd name="T112" fmla="*/ 239987 w 4268"/>
                <a:gd name="T113" fmla="*/ 101797 h 50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268" h="5034">
                  <a:moveTo>
                    <a:pt x="2846" y="4597"/>
                  </a:moveTo>
                  <a:lnTo>
                    <a:pt x="2846" y="4597"/>
                  </a:lnTo>
                  <a:lnTo>
                    <a:pt x="2803" y="4585"/>
                  </a:lnTo>
                  <a:lnTo>
                    <a:pt x="2749" y="4571"/>
                  </a:lnTo>
                  <a:lnTo>
                    <a:pt x="2687" y="4553"/>
                  </a:lnTo>
                  <a:lnTo>
                    <a:pt x="2617" y="4531"/>
                  </a:lnTo>
                  <a:lnTo>
                    <a:pt x="2538" y="4504"/>
                  </a:lnTo>
                  <a:lnTo>
                    <a:pt x="2454" y="4474"/>
                  </a:lnTo>
                  <a:lnTo>
                    <a:pt x="2362" y="4439"/>
                  </a:lnTo>
                  <a:lnTo>
                    <a:pt x="2265" y="4399"/>
                  </a:lnTo>
                  <a:lnTo>
                    <a:pt x="2215" y="4378"/>
                  </a:lnTo>
                  <a:lnTo>
                    <a:pt x="2164" y="4355"/>
                  </a:lnTo>
                  <a:lnTo>
                    <a:pt x="2112" y="4331"/>
                  </a:lnTo>
                  <a:lnTo>
                    <a:pt x="2059" y="4305"/>
                  </a:lnTo>
                  <a:lnTo>
                    <a:pt x="2004" y="4279"/>
                  </a:lnTo>
                  <a:lnTo>
                    <a:pt x="1950" y="4251"/>
                  </a:lnTo>
                  <a:lnTo>
                    <a:pt x="1894" y="4222"/>
                  </a:lnTo>
                  <a:lnTo>
                    <a:pt x="1838" y="4191"/>
                  </a:lnTo>
                  <a:lnTo>
                    <a:pt x="1781" y="4158"/>
                  </a:lnTo>
                  <a:lnTo>
                    <a:pt x="1724" y="4125"/>
                  </a:lnTo>
                  <a:lnTo>
                    <a:pt x="1666" y="4089"/>
                  </a:lnTo>
                  <a:lnTo>
                    <a:pt x="1608" y="4052"/>
                  </a:lnTo>
                  <a:lnTo>
                    <a:pt x="1550" y="4014"/>
                  </a:lnTo>
                  <a:lnTo>
                    <a:pt x="1492" y="3974"/>
                  </a:lnTo>
                  <a:lnTo>
                    <a:pt x="1434" y="3933"/>
                  </a:lnTo>
                  <a:lnTo>
                    <a:pt x="1376" y="3891"/>
                  </a:lnTo>
                  <a:lnTo>
                    <a:pt x="1319" y="3846"/>
                  </a:lnTo>
                  <a:lnTo>
                    <a:pt x="1261" y="3800"/>
                  </a:lnTo>
                  <a:lnTo>
                    <a:pt x="1204" y="3752"/>
                  </a:lnTo>
                  <a:lnTo>
                    <a:pt x="1147" y="3702"/>
                  </a:lnTo>
                  <a:lnTo>
                    <a:pt x="1092" y="3651"/>
                  </a:lnTo>
                  <a:lnTo>
                    <a:pt x="1036" y="3598"/>
                  </a:lnTo>
                  <a:lnTo>
                    <a:pt x="981" y="3543"/>
                  </a:lnTo>
                  <a:lnTo>
                    <a:pt x="927" y="3487"/>
                  </a:lnTo>
                  <a:lnTo>
                    <a:pt x="874" y="3428"/>
                  </a:lnTo>
                  <a:lnTo>
                    <a:pt x="822" y="3367"/>
                  </a:lnTo>
                  <a:lnTo>
                    <a:pt x="770" y="3305"/>
                  </a:lnTo>
                  <a:lnTo>
                    <a:pt x="720" y="3241"/>
                  </a:lnTo>
                  <a:lnTo>
                    <a:pt x="671" y="3174"/>
                  </a:lnTo>
                  <a:lnTo>
                    <a:pt x="624" y="3106"/>
                  </a:lnTo>
                  <a:lnTo>
                    <a:pt x="577" y="3037"/>
                  </a:lnTo>
                  <a:lnTo>
                    <a:pt x="533" y="2965"/>
                  </a:lnTo>
                  <a:lnTo>
                    <a:pt x="489" y="2891"/>
                  </a:lnTo>
                  <a:lnTo>
                    <a:pt x="448" y="2814"/>
                  </a:lnTo>
                  <a:lnTo>
                    <a:pt x="409" y="2736"/>
                  </a:lnTo>
                  <a:lnTo>
                    <a:pt x="371" y="2656"/>
                  </a:lnTo>
                  <a:lnTo>
                    <a:pt x="334" y="2573"/>
                  </a:lnTo>
                  <a:lnTo>
                    <a:pt x="318" y="2531"/>
                  </a:lnTo>
                  <a:lnTo>
                    <a:pt x="301" y="2489"/>
                  </a:lnTo>
                  <a:lnTo>
                    <a:pt x="284" y="2445"/>
                  </a:lnTo>
                  <a:lnTo>
                    <a:pt x="268" y="2402"/>
                  </a:lnTo>
                  <a:lnTo>
                    <a:pt x="253" y="2357"/>
                  </a:lnTo>
                  <a:lnTo>
                    <a:pt x="238" y="2312"/>
                  </a:lnTo>
                  <a:lnTo>
                    <a:pt x="225" y="2268"/>
                  </a:lnTo>
                  <a:lnTo>
                    <a:pt x="212" y="2221"/>
                  </a:lnTo>
                  <a:lnTo>
                    <a:pt x="198" y="2175"/>
                  </a:lnTo>
                  <a:lnTo>
                    <a:pt x="186" y="2127"/>
                  </a:lnTo>
                  <a:lnTo>
                    <a:pt x="174" y="2080"/>
                  </a:lnTo>
                  <a:lnTo>
                    <a:pt x="163" y="2031"/>
                  </a:lnTo>
                  <a:lnTo>
                    <a:pt x="152" y="1983"/>
                  </a:lnTo>
                  <a:lnTo>
                    <a:pt x="142" y="1933"/>
                  </a:lnTo>
                  <a:lnTo>
                    <a:pt x="134" y="1884"/>
                  </a:lnTo>
                  <a:lnTo>
                    <a:pt x="125" y="1833"/>
                  </a:lnTo>
                  <a:lnTo>
                    <a:pt x="117" y="1781"/>
                  </a:lnTo>
                  <a:lnTo>
                    <a:pt x="110" y="1730"/>
                  </a:lnTo>
                  <a:lnTo>
                    <a:pt x="103" y="1678"/>
                  </a:lnTo>
                  <a:lnTo>
                    <a:pt x="98" y="1624"/>
                  </a:lnTo>
                  <a:lnTo>
                    <a:pt x="92" y="1571"/>
                  </a:lnTo>
                  <a:lnTo>
                    <a:pt x="88" y="1517"/>
                  </a:lnTo>
                  <a:lnTo>
                    <a:pt x="84" y="1533"/>
                  </a:lnTo>
                  <a:lnTo>
                    <a:pt x="73" y="1580"/>
                  </a:lnTo>
                  <a:lnTo>
                    <a:pt x="59" y="1654"/>
                  </a:lnTo>
                  <a:lnTo>
                    <a:pt x="50" y="1702"/>
                  </a:lnTo>
                  <a:lnTo>
                    <a:pt x="41" y="1756"/>
                  </a:lnTo>
                  <a:lnTo>
                    <a:pt x="33" y="1816"/>
                  </a:lnTo>
                  <a:lnTo>
                    <a:pt x="24" y="1881"/>
                  </a:lnTo>
                  <a:lnTo>
                    <a:pt x="18" y="1952"/>
                  </a:lnTo>
                  <a:lnTo>
                    <a:pt x="11" y="2028"/>
                  </a:lnTo>
                  <a:lnTo>
                    <a:pt x="5" y="2109"/>
                  </a:lnTo>
                  <a:lnTo>
                    <a:pt x="2" y="2195"/>
                  </a:lnTo>
                  <a:lnTo>
                    <a:pt x="0" y="2286"/>
                  </a:lnTo>
                  <a:lnTo>
                    <a:pt x="1" y="2379"/>
                  </a:lnTo>
                  <a:lnTo>
                    <a:pt x="3" y="2477"/>
                  </a:lnTo>
                  <a:lnTo>
                    <a:pt x="6" y="2528"/>
                  </a:lnTo>
                  <a:lnTo>
                    <a:pt x="9" y="2579"/>
                  </a:lnTo>
                  <a:lnTo>
                    <a:pt x="13" y="2631"/>
                  </a:lnTo>
                  <a:lnTo>
                    <a:pt x="18" y="2684"/>
                  </a:lnTo>
                  <a:lnTo>
                    <a:pt x="23" y="2737"/>
                  </a:lnTo>
                  <a:lnTo>
                    <a:pt x="30" y="2792"/>
                  </a:lnTo>
                  <a:lnTo>
                    <a:pt x="38" y="2847"/>
                  </a:lnTo>
                  <a:lnTo>
                    <a:pt x="45" y="2902"/>
                  </a:lnTo>
                  <a:lnTo>
                    <a:pt x="54" y="2958"/>
                  </a:lnTo>
                  <a:lnTo>
                    <a:pt x="65" y="3015"/>
                  </a:lnTo>
                  <a:lnTo>
                    <a:pt x="77" y="3072"/>
                  </a:lnTo>
                  <a:lnTo>
                    <a:pt x="89" y="3130"/>
                  </a:lnTo>
                  <a:lnTo>
                    <a:pt x="102" y="3189"/>
                  </a:lnTo>
                  <a:lnTo>
                    <a:pt x="117" y="3247"/>
                  </a:lnTo>
                  <a:lnTo>
                    <a:pt x="134" y="3306"/>
                  </a:lnTo>
                  <a:lnTo>
                    <a:pt x="150" y="3366"/>
                  </a:lnTo>
                  <a:lnTo>
                    <a:pt x="169" y="3425"/>
                  </a:lnTo>
                  <a:lnTo>
                    <a:pt x="188" y="3486"/>
                  </a:lnTo>
                  <a:lnTo>
                    <a:pt x="209" y="3546"/>
                  </a:lnTo>
                  <a:lnTo>
                    <a:pt x="232" y="3607"/>
                  </a:lnTo>
                  <a:lnTo>
                    <a:pt x="256" y="3667"/>
                  </a:lnTo>
                  <a:lnTo>
                    <a:pt x="282" y="3729"/>
                  </a:lnTo>
                  <a:lnTo>
                    <a:pt x="309" y="3790"/>
                  </a:lnTo>
                  <a:lnTo>
                    <a:pt x="337" y="3852"/>
                  </a:lnTo>
                  <a:lnTo>
                    <a:pt x="367" y="3913"/>
                  </a:lnTo>
                  <a:lnTo>
                    <a:pt x="399" y="3974"/>
                  </a:lnTo>
                  <a:lnTo>
                    <a:pt x="431" y="4036"/>
                  </a:lnTo>
                  <a:lnTo>
                    <a:pt x="467" y="4097"/>
                  </a:lnTo>
                  <a:lnTo>
                    <a:pt x="504" y="4158"/>
                  </a:lnTo>
                  <a:lnTo>
                    <a:pt x="542" y="4218"/>
                  </a:lnTo>
                  <a:lnTo>
                    <a:pt x="571" y="4262"/>
                  </a:lnTo>
                  <a:lnTo>
                    <a:pt x="600" y="4304"/>
                  </a:lnTo>
                  <a:lnTo>
                    <a:pt x="629" y="4346"/>
                  </a:lnTo>
                  <a:lnTo>
                    <a:pt x="659" y="4385"/>
                  </a:lnTo>
                  <a:lnTo>
                    <a:pt x="689" y="4423"/>
                  </a:lnTo>
                  <a:lnTo>
                    <a:pt x="720" y="4459"/>
                  </a:lnTo>
                  <a:lnTo>
                    <a:pt x="750" y="4495"/>
                  </a:lnTo>
                  <a:lnTo>
                    <a:pt x="782" y="4529"/>
                  </a:lnTo>
                  <a:lnTo>
                    <a:pt x="814" y="4562"/>
                  </a:lnTo>
                  <a:lnTo>
                    <a:pt x="845" y="4593"/>
                  </a:lnTo>
                  <a:lnTo>
                    <a:pt x="878" y="4623"/>
                  </a:lnTo>
                  <a:lnTo>
                    <a:pt x="910" y="4652"/>
                  </a:lnTo>
                  <a:lnTo>
                    <a:pt x="942" y="4680"/>
                  </a:lnTo>
                  <a:lnTo>
                    <a:pt x="976" y="4707"/>
                  </a:lnTo>
                  <a:lnTo>
                    <a:pt x="1008" y="4732"/>
                  </a:lnTo>
                  <a:lnTo>
                    <a:pt x="1042" y="4756"/>
                  </a:lnTo>
                  <a:lnTo>
                    <a:pt x="1075" y="4779"/>
                  </a:lnTo>
                  <a:lnTo>
                    <a:pt x="1108" y="4801"/>
                  </a:lnTo>
                  <a:lnTo>
                    <a:pt x="1142" y="4822"/>
                  </a:lnTo>
                  <a:lnTo>
                    <a:pt x="1175" y="4842"/>
                  </a:lnTo>
                  <a:lnTo>
                    <a:pt x="1210" y="4860"/>
                  </a:lnTo>
                  <a:lnTo>
                    <a:pt x="1243" y="4878"/>
                  </a:lnTo>
                  <a:lnTo>
                    <a:pt x="1277" y="4894"/>
                  </a:lnTo>
                  <a:lnTo>
                    <a:pt x="1311" y="4910"/>
                  </a:lnTo>
                  <a:lnTo>
                    <a:pt x="1346" y="4924"/>
                  </a:lnTo>
                  <a:lnTo>
                    <a:pt x="1380" y="4938"/>
                  </a:lnTo>
                  <a:lnTo>
                    <a:pt x="1414" y="4950"/>
                  </a:lnTo>
                  <a:lnTo>
                    <a:pt x="1449" y="4961"/>
                  </a:lnTo>
                  <a:lnTo>
                    <a:pt x="1482" y="4972"/>
                  </a:lnTo>
                  <a:lnTo>
                    <a:pt x="1517" y="4981"/>
                  </a:lnTo>
                  <a:lnTo>
                    <a:pt x="1550" y="4990"/>
                  </a:lnTo>
                  <a:lnTo>
                    <a:pt x="1585" y="4998"/>
                  </a:lnTo>
                  <a:lnTo>
                    <a:pt x="1618" y="5006"/>
                  </a:lnTo>
                  <a:lnTo>
                    <a:pt x="1653" y="5011"/>
                  </a:lnTo>
                  <a:lnTo>
                    <a:pt x="1686" y="5017"/>
                  </a:lnTo>
                  <a:lnTo>
                    <a:pt x="1720" y="5022"/>
                  </a:lnTo>
                  <a:lnTo>
                    <a:pt x="1753" y="5026"/>
                  </a:lnTo>
                  <a:lnTo>
                    <a:pt x="1787" y="5029"/>
                  </a:lnTo>
                  <a:lnTo>
                    <a:pt x="1820" y="5032"/>
                  </a:lnTo>
                  <a:lnTo>
                    <a:pt x="1852" y="5033"/>
                  </a:lnTo>
                  <a:lnTo>
                    <a:pt x="1886" y="5034"/>
                  </a:lnTo>
                  <a:lnTo>
                    <a:pt x="1918" y="5034"/>
                  </a:lnTo>
                  <a:lnTo>
                    <a:pt x="1983" y="5033"/>
                  </a:lnTo>
                  <a:lnTo>
                    <a:pt x="2047" y="5028"/>
                  </a:lnTo>
                  <a:lnTo>
                    <a:pt x="2108" y="5022"/>
                  </a:lnTo>
                  <a:lnTo>
                    <a:pt x="2169" y="5013"/>
                  </a:lnTo>
                  <a:lnTo>
                    <a:pt x="2228" y="5001"/>
                  </a:lnTo>
                  <a:lnTo>
                    <a:pt x="2286" y="4989"/>
                  </a:lnTo>
                  <a:lnTo>
                    <a:pt x="2343" y="4975"/>
                  </a:lnTo>
                  <a:lnTo>
                    <a:pt x="2397" y="4958"/>
                  </a:lnTo>
                  <a:lnTo>
                    <a:pt x="2449" y="4940"/>
                  </a:lnTo>
                  <a:lnTo>
                    <a:pt x="2501" y="4921"/>
                  </a:lnTo>
                  <a:lnTo>
                    <a:pt x="2549" y="4901"/>
                  </a:lnTo>
                  <a:lnTo>
                    <a:pt x="2648" y="4908"/>
                  </a:lnTo>
                  <a:lnTo>
                    <a:pt x="2744" y="4912"/>
                  </a:lnTo>
                  <a:lnTo>
                    <a:pt x="2839" y="4914"/>
                  </a:lnTo>
                  <a:lnTo>
                    <a:pt x="2930" y="4914"/>
                  </a:lnTo>
                  <a:lnTo>
                    <a:pt x="3018" y="4911"/>
                  </a:lnTo>
                  <a:lnTo>
                    <a:pt x="3104" y="4907"/>
                  </a:lnTo>
                  <a:lnTo>
                    <a:pt x="3188" y="4900"/>
                  </a:lnTo>
                  <a:lnTo>
                    <a:pt x="3268" y="4892"/>
                  </a:lnTo>
                  <a:lnTo>
                    <a:pt x="3346" y="4882"/>
                  </a:lnTo>
                  <a:lnTo>
                    <a:pt x="3421" y="4871"/>
                  </a:lnTo>
                  <a:lnTo>
                    <a:pt x="3493" y="4859"/>
                  </a:lnTo>
                  <a:lnTo>
                    <a:pt x="3563" y="4845"/>
                  </a:lnTo>
                  <a:lnTo>
                    <a:pt x="3628" y="4831"/>
                  </a:lnTo>
                  <a:lnTo>
                    <a:pt x="3692" y="4815"/>
                  </a:lnTo>
                  <a:lnTo>
                    <a:pt x="3752" y="4800"/>
                  </a:lnTo>
                  <a:lnTo>
                    <a:pt x="3809" y="4784"/>
                  </a:lnTo>
                  <a:lnTo>
                    <a:pt x="3864" y="4767"/>
                  </a:lnTo>
                  <a:lnTo>
                    <a:pt x="3914" y="4750"/>
                  </a:lnTo>
                  <a:lnTo>
                    <a:pt x="3962" y="4734"/>
                  </a:lnTo>
                  <a:lnTo>
                    <a:pt x="4005" y="4717"/>
                  </a:lnTo>
                  <a:lnTo>
                    <a:pt x="4047" y="4701"/>
                  </a:lnTo>
                  <a:lnTo>
                    <a:pt x="4085" y="4686"/>
                  </a:lnTo>
                  <a:lnTo>
                    <a:pt x="4149" y="4658"/>
                  </a:lnTo>
                  <a:lnTo>
                    <a:pt x="4201" y="4633"/>
                  </a:lnTo>
                  <a:lnTo>
                    <a:pt x="4237" y="4613"/>
                  </a:lnTo>
                  <a:lnTo>
                    <a:pt x="4268" y="4597"/>
                  </a:lnTo>
                  <a:lnTo>
                    <a:pt x="4222" y="4612"/>
                  </a:lnTo>
                  <a:lnTo>
                    <a:pt x="4174" y="4626"/>
                  </a:lnTo>
                  <a:lnTo>
                    <a:pt x="4125" y="4638"/>
                  </a:lnTo>
                  <a:lnTo>
                    <a:pt x="4073" y="4648"/>
                  </a:lnTo>
                  <a:lnTo>
                    <a:pt x="4022" y="4657"/>
                  </a:lnTo>
                  <a:lnTo>
                    <a:pt x="3969" y="4663"/>
                  </a:lnTo>
                  <a:lnTo>
                    <a:pt x="3915" y="4670"/>
                  </a:lnTo>
                  <a:lnTo>
                    <a:pt x="3860" y="4675"/>
                  </a:lnTo>
                  <a:lnTo>
                    <a:pt x="3806" y="4677"/>
                  </a:lnTo>
                  <a:lnTo>
                    <a:pt x="3751" y="4679"/>
                  </a:lnTo>
                  <a:lnTo>
                    <a:pt x="3695" y="4680"/>
                  </a:lnTo>
                  <a:lnTo>
                    <a:pt x="3641" y="4680"/>
                  </a:lnTo>
                  <a:lnTo>
                    <a:pt x="3586" y="4679"/>
                  </a:lnTo>
                  <a:lnTo>
                    <a:pt x="3531" y="4678"/>
                  </a:lnTo>
                  <a:lnTo>
                    <a:pt x="3478" y="4676"/>
                  </a:lnTo>
                  <a:lnTo>
                    <a:pt x="3425" y="4672"/>
                  </a:lnTo>
                  <a:lnTo>
                    <a:pt x="3323" y="4663"/>
                  </a:lnTo>
                  <a:lnTo>
                    <a:pt x="3226" y="4655"/>
                  </a:lnTo>
                  <a:lnTo>
                    <a:pt x="3136" y="4643"/>
                  </a:lnTo>
                  <a:lnTo>
                    <a:pt x="3055" y="4632"/>
                  </a:lnTo>
                  <a:lnTo>
                    <a:pt x="2985" y="4621"/>
                  </a:lnTo>
                  <a:lnTo>
                    <a:pt x="2924" y="4611"/>
                  </a:lnTo>
                  <a:lnTo>
                    <a:pt x="2846" y="4597"/>
                  </a:lnTo>
                  <a:close/>
                  <a:moveTo>
                    <a:pt x="456" y="0"/>
                  </a:moveTo>
                  <a:lnTo>
                    <a:pt x="456" y="0"/>
                  </a:lnTo>
                  <a:lnTo>
                    <a:pt x="441" y="65"/>
                  </a:lnTo>
                  <a:lnTo>
                    <a:pt x="428" y="130"/>
                  </a:lnTo>
                  <a:lnTo>
                    <a:pt x="415" y="193"/>
                  </a:lnTo>
                  <a:lnTo>
                    <a:pt x="402" y="256"/>
                  </a:lnTo>
                  <a:lnTo>
                    <a:pt x="391" y="318"/>
                  </a:lnTo>
                  <a:lnTo>
                    <a:pt x="381" y="379"/>
                  </a:lnTo>
                  <a:lnTo>
                    <a:pt x="371" y="441"/>
                  </a:lnTo>
                  <a:lnTo>
                    <a:pt x="362" y="501"/>
                  </a:lnTo>
                  <a:lnTo>
                    <a:pt x="354" y="561"/>
                  </a:lnTo>
                  <a:lnTo>
                    <a:pt x="348" y="620"/>
                  </a:lnTo>
                  <a:lnTo>
                    <a:pt x="341" y="678"/>
                  </a:lnTo>
                  <a:lnTo>
                    <a:pt x="335" y="736"/>
                  </a:lnTo>
                  <a:lnTo>
                    <a:pt x="331" y="794"/>
                  </a:lnTo>
                  <a:lnTo>
                    <a:pt x="326" y="851"/>
                  </a:lnTo>
                  <a:lnTo>
                    <a:pt x="323" y="907"/>
                  </a:lnTo>
                  <a:lnTo>
                    <a:pt x="321" y="963"/>
                  </a:lnTo>
                  <a:lnTo>
                    <a:pt x="319" y="1019"/>
                  </a:lnTo>
                  <a:lnTo>
                    <a:pt x="318" y="1073"/>
                  </a:lnTo>
                  <a:lnTo>
                    <a:pt x="318" y="1127"/>
                  </a:lnTo>
                  <a:lnTo>
                    <a:pt x="318" y="1180"/>
                  </a:lnTo>
                  <a:lnTo>
                    <a:pt x="319" y="1234"/>
                  </a:lnTo>
                  <a:lnTo>
                    <a:pt x="320" y="1286"/>
                  </a:lnTo>
                  <a:lnTo>
                    <a:pt x="322" y="1338"/>
                  </a:lnTo>
                  <a:lnTo>
                    <a:pt x="325" y="1389"/>
                  </a:lnTo>
                  <a:lnTo>
                    <a:pt x="329" y="1439"/>
                  </a:lnTo>
                  <a:lnTo>
                    <a:pt x="333" y="1489"/>
                  </a:lnTo>
                  <a:lnTo>
                    <a:pt x="339" y="1539"/>
                  </a:lnTo>
                  <a:lnTo>
                    <a:pt x="344" y="1588"/>
                  </a:lnTo>
                  <a:lnTo>
                    <a:pt x="350" y="1636"/>
                  </a:lnTo>
                  <a:lnTo>
                    <a:pt x="357" y="1684"/>
                  </a:lnTo>
                  <a:lnTo>
                    <a:pt x="364" y="1732"/>
                  </a:lnTo>
                  <a:lnTo>
                    <a:pt x="372" y="1779"/>
                  </a:lnTo>
                  <a:lnTo>
                    <a:pt x="381" y="1742"/>
                  </a:lnTo>
                  <a:lnTo>
                    <a:pt x="390" y="1708"/>
                  </a:lnTo>
                  <a:lnTo>
                    <a:pt x="400" y="1673"/>
                  </a:lnTo>
                  <a:lnTo>
                    <a:pt x="410" y="1641"/>
                  </a:lnTo>
                  <a:lnTo>
                    <a:pt x="431" y="1580"/>
                  </a:lnTo>
                  <a:lnTo>
                    <a:pt x="453" y="1523"/>
                  </a:lnTo>
                  <a:lnTo>
                    <a:pt x="475" y="1471"/>
                  </a:lnTo>
                  <a:lnTo>
                    <a:pt x="497" y="1425"/>
                  </a:lnTo>
                  <a:lnTo>
                    <a:pt x="519" y="1382"/>
                  </a:lnTo>
                  <a:lnTo>
                    <a:pt x="540" y="1344"/>
                  </a:lnTo>
                  <a:lnTo>
                    <a:pt x="560" y="1312"/>
                  </a:lnTo>
                  <a:lnTo>
                    <a:pt x="579" y="1283"/>
                  </a:lnTo>
                  <a:lnTo>
                    <a:pt x="595" y="1259"/>
                  </a:lnTo>
                  <a:lnTo>
                    <a:pt x="610" y="1240"/>
                  </a:lnTo>
                  <a:lnTo>
                    <a:pt x="630" y="1215"/>
                  </a:lnTo>
                  <a:lnTo>
                    <a:pt x="638" y="1206"/>
                  </a:lnTo>
                  <a:lnTo>
                    <a:pt x="622" y="1249"/>
                  </a:lnTo>
                  <a:lnTo>
                    <a:pt x="608" y="1293"/>
                  </a:lnTo>
                  <a:lnTo>
                    <a:pt x="595" y="1338"/>
                  </a:lnTo>
                  <a:lnTo>
                    <a:pt x="583" y="1381"/>
                  </a:lnTo>
                  <a:lnTo>
                    <a:pt x="572" y="1425"/>
                  </a:lnTo>
                  <a:lnTo>
                    <a:pt x="562" y="1468"/>
                  </a:lnTo>
                  <a:lnTo>
                    <a:pt x="554" y="1511"/>
                  </a:lnTo>
                  <a:lnTo>
                    <a:pt x="546" y="1555"/>
                  </a:lnTo>
                  <a:lnTo>
                    <a:pt x="538" y="1598"/>
                  </a:lnTo>
                  <a:lnTo>
                    <a:pt x="533" y="1641"/>
                  </a:lnTo>
                  <a:lnTo>
                    <a:pt x="527" y="1683"/>
                  </a:lnTo>
                  <a:lnTo>
                    <a:pt x="523" y="1725"/>
                  </a:lnTo>
                  <a:lnTo>
                    <a:pt x="519" y="1766"/>
                  </a:lnTo>
                  <a:lnTo>
                    <a:pt x="516" y="1807"/>
                  </a:lnTo>
                  <a:lnTo>
                    <a:pt x="513" y="1885"/>
                  </a:lnTo>
                  <a:lnTo>
                    <a:pt x="511" y="1961"/>
                  </a:lnTo>
                  <a:lnTo>
                    <a:pt x="511" y="2033"/>
                  </a:lnTo>
                  <a:lnTo>
                    <a:pt x="513" y="2102"/>
                  </a:lnTo>
                  <a:lnTo>
                    <a:pt x="516" y="2164"/>
                  </a:lnTo>
                  <a:lnTo>
                    <a:pt x="521" y="2222"/>
                  </a:lnTo>
                  <a:lnTo>
                    <a:pt x="525" y="2274"/>
                  </a:lnTo>
                  <a:lnTo>
                    <a:pt x="530" y="2320"/>
                  </a:lnTo>
                  <a:lnTo>
                    <a:pt x="535" y="2359"/>
                  </a:lnTo>
                  <a:lnTo>
                    <a:pt x="553" y="2406"/>
                  </a:lnTo>
                  <a:lnTo>
                    <a:pt x="572" y="2453"/>
                  </a:lnTo>
                  <a:lnTo>
                    <a:pt x="592" y="2499"/>
                  </a:lnTo>
                  <a:lnTo>
                    <a:pt x="613" y="2543"/>
                  </a:lnTo>
                  <a:lnTo>
                    <a:pt x="633" y="2588"/>
                  </a:lnTo>
                  <a:lnTo>
                    <a:pt x="656" y="2631"/>
                  </a:lnTo>
                  <a:lnTo>
                    <a:pt x="678" y="2675"/>
                  </a:lnTo>
                  <a:lnTo>
                    <a:pt x="700" y="2717"/>
                  </a:lnTo>
                  <a:lnTo>
                    <a:pt x="724" y="2760"/>
                  </a:lnTo>
                  <a:lnTo>
                    <a:pt x="747" y="2801"/>
                  </a:lnTo>
                  <a:lnTo>
                    <a:pt x="772" y="2841"/>
                  </a:lnTo>
                  <a:lnTo>
                    <a:pt x="796" y="2881"/>
                  </a:lnTo>
                  <a:lnTo>
                    <a:pt x="822" y="2920"/>
                  </a:lnTo>
                  <a:lnTo>
                    <a:pt x="847" y="2959"/>
                  </a:lnTo>
                  <a:lnTo>
                    <a:pt x="873" y="2997"/>
                  </a:lnTo>
                  <a:lnTo>
                    <a:pt x="900" y="3034"/>
                  </a:lnTo>
                  <a:lnTo>
                    <a:pt x="901" y="2968"/>
                  </a:lnTo>
                  <a:lnTo>
                    <a:pt x="903" y="2905"/>
                  </a:lnTo>
                  <a:lnTo>
                    <a:pt x="907" y="2842"/>
                  </a:lnTo>
                  <a:lnTo>
                    <a:pt x="912" y="2782"/>
                  </a:lnTo>
                  <a:lnTo>
                    <a:pt x="918" y="2723"/>
                  </a:lnTo>
                  <a:lnTo>
                    <a:pt x="926" y="2666"/>
                  </a:lnTo>
                  <a:lnTo>
                    <a:pt x="933" y="2611"/>
                  </a:lnTo>
                  <a:lnTo>
                    <a:pt x="942" y="2559"/>
                  </a:lnTo>
                  <a:lnTo>
                    <a:pt x="953" y="2508"/>
                  </a:lnTo>
                  <a:lnTo>
                    <a:pt x="963" y="2458"/>
                  </a:lnTo>
                  <a:lnTo>
                    <a:pt x="975" y="2412"/>
                  </a:lnTo>
                  <a:lnTo>
                    <a:pt x="987" y="2366"/>
                  </a:lnTo>
                  <a:lnTo>
                    <a:pt x="999" y="2323"/>
                  </a:lnTo>
                  <a:lnTo>
                    <a:pt x="1011" y="2282"/>
                  </a:lnTo>
                  <a:lnTo>
                    <a:pt x="1025" y="2243"/>
                  </a:lnTo>
                  <a:lnTo>
                    <a:pt x="1038" y="2206"/>
                  </a:lnTo>
                  <a:lnTo>
                    <a:pt x="1050" y="2171"/>
                  </a:lnTo>
                  <a:lnTo>
                    <a:pt x="1064" y="2138"/>
                  </a:lnTo>
                  <a:lnTo>
                    <a:pt x="1088" y="2079"/>
                  </a:lnTo>
                  <a:lnTo>
                    <a:pt x="1112" y="2028"/>
                  </a:lnTo>
                  <a:lnTo>
                    <a:pt x="1133" y="1987"/>
                  </a:lnTo>
                  <a:lnTo>
                    <a:pt x="1151" y="1954"/>
                  </a:lnTo>
                  <a:lnTo>
                    <a:pt x="1164" y="1930"/>
                  </a:lnTo>
                  <a:lnTo>
                    <a:pt x="1175" y="1911"/>
                  </a:lnTo>
                  <a:lnTo>
                    <a:pt x="1163" y="1974"/>
                  </a:lnTo>
                  <a:lnTo>
                    <a:pt x="1152" y="2037"/>
                  </a:lnTo>
                  <a:lnTo>
                    <a:pt x="1143" y="2099"/>
                  </a:lnTo>
                  <a:lnTo>
                    <a:pt x="1136" y="2163"/>
                  </a:lnTo>
                  <a:lnTo>
                    <a:pt x="1130" y="2225"/>
                  </a:lnTo>
                  <a:lnTo>
                    <a:pt x="1126" y="2287"/>
                  </a:lnTo>
                  <a:lnTo>
                    <a:pt x="1123" y="2348"/>
                  </a:lnTo>
                  <a:lnTo>
                    <a:pt x="1122" y="2409"/>
                  </a:lnTo>
                  <a:lnTo>
                    <a:pt x="1121" y="2470"/>
                  </a:lnTo>
                  <a:lnTo>
                    <a:pt x="1122" y="2530"/>
                  </a:lnTo>
                  <a:lnTo>
                    <a:pt x="1124" y="2588"/>
                  </a:lnTo>
                  <a:lnTo>
                    <a:pt x="1127" y="2646"/>
                  </a:lnTo>
                  <a:lnTo>
                    <a:pt x="1131" y="2703"/>
                  </a:lnTo>
                  <a:lnTo>
                    <a:pt x="1136" y="2758"/>
                  </a:lnTo>
                  <a:lnTo>
                    <a:pt x="1142" y="2813"/>
                  </a:lnTo>
                  <a:lnTo>
                    <a:pt x="1147" y="2866"/>
                  </a:lnTo>
                  <a:lnTo>
                    <a:pt x="1154" y="2917"/>
                  </a:lnTo>
                  <a:lnTo>
                    <a:pt x="1162" y="2967"/>
                  </a:lnTo>
                  <a:lnTo>
                    <a:pt x="1178" y="3063"/>
                  </a:lnTo>
                  <a:lnTo>
                    <a:pt x="1194" y="3151"/>
                  </a:lnTo>
                  <a:lnTo>
                    <a:pt x="1211" y="3230"/>
                  </a:lnTo>
                  <a:lnTo>
                    <a:pt x="1229" y="3302"/>
                  </a:lnTo>
                  <a:lnTo>
                    <a:pt x="1245" y="3364"/>
                  </a:lnTo>
                  <a:lnTo>
                    <a:pt x="1259" y="3415"/>
                  </a:lnTo>
                  <a:lnTo>
                    <a:pt x="1270" y="3456"/>
                  </a:lnTo>
                  <a:lnTo>
                    <a:pt x="1338" y="3518"/>
                  </a:lnTo>
                  <a:lnTo>
                    <a:pt x="1406" y="3578"/>
                  </a:lnTo>
                  <a:lnTo>
                    <a:pt x="1474" y="3635"/>
                  </a:lnTo>
                  <a:lnTo>
                    <a:pt x="1543" y="3690"/>
                  </a:lnTo>
                  <a:lnTo>
                    <a:pt x="1613" y="3742"/>
                  </a:lnTo>
                  <a:lnTo>
                    <a:pt x="1683" y="3792"/>
                  </a:lnTo>
                  <a:lnTo>
                    <a:pt x="1752" y="3839"/>
                  </a:lnTo>
                  <a:lnTo>
                    <a:pt x="1822" y="3885"/>
                  </a:lnTo>
                  <a:lnTo>
                    <a:pt x="1807" y="3807"/>
                  </a:lnTo>
                  <a:lnTo>
                    <a:pt x="1793" y="3730"/>
                  </a:lnTo>
                  <a:lnTo>
                    <a:pt x="1782" y="3655"/>
                  </a:lnTo>
                  <a:lnTo>
                    <a:pt x="1773" y="3582"/>
                  </a:lnTo>
                  <a:lnTo>
                    <a:pt x="1765" y="3510"/>
                  </a:lnTo>
                  <a:lnTo>
                    <a:pt x="1761" y="3441"/>
                  </a:lnTo>
                  <a:lnTo>
                    <a:pt x="1758" y="3374"/>
                  </a:lnTo>
                  <a:lnTo>
                    <a:pt x="1755" y="3309"/>
                  </a:lnTo>
                  <a:lnTo>
                    <a:pt x="1755" y="3246"/>
                  </a:lnTo>
                  <a:lnTo>
                    <a:pt x="1757" y="3186"/>
                  </a:lnTo>
                  <a:lnTo>
                    <a:pt x="1759" y="3127"/>
                  </a:lnTo>
                  <a:lnTo>
                    <a:pt x="1762" y="3070"/>
                  </a:lnTo>
                  <a:lnTo>
                    <a:pt x="1767" y="3016"/>
                  </a:lnTo>
                  <a:lnTo>
                    <a:pt x="1772" y="2964"/>
                  </a:lnTo>
                  <a:lnTo>
                    <a:pt x="1779" y="2915"/>
                  </a:lnTo>
                  <a:lnTo>
                    <a:pt x="1786" y="2868"/>
                  </a:lnTo>
                  <a:lnTo>
                    <a:pt x="1793" y="2823"/>
                  </a:lnTo>
                  <a:lnTo>
                    <a:pt x="1801" y="2781"/>
                  </a:lnTo>
                  <a:lnTo>
                    <a:pt x="1809" y="2742"/>
                  </a:lnTo>
                  <a:lnTo>
                    <a:pt x="1818" y="2705"/>
                  </a:lnTo>
                  <a:lnTo>
                    <a:pt x="1835" y="2639"/>
                  </a:lnTo>
                  <a:lnTo>
                    <a:pt x="1850" y="2584"/>
                  </a:lnTo>
                  <a:lnTo>
                    <a:pt x="1864" y="2542"/>
                  </a:lnTo>
                  <a:lnTo>
                    <a:pt x="1875" y="2511"/>
                  </a:lnTo>
                  <a:lnTo>
                    <a:pt x="1885" y="2485"/>
                  </a:lnTo>
                  <a:lnTo>
                    <a:pt x="1884" y="2552"/>
                  </a:lnTo>
                  <a:lnTo>
                    <a:pt x="1884" y="2620"/>
                  </a:lnTo>
                  <a:lnTo>
                    <a:pt x="1886" y="2686"/>
                  </a:lnTo>
                  <a:lnTo>
                    <a:pt x="1889" y="2753"/>
                  </a:lnTo>
                  <a:lnTo>
                    <a:pt x="1894" y="2819"/>
                  </a:lnTo>
                  <a:lnTo>
                    <a:pt x="1900" y="2883"/>
                  </a:lnTo>
                  <a:lnTo>
                    <a:pt x="1908" y="2948"/>
                  </a:lnTo>
                  <a:lnTo>
                    <a:pt x="1917" y="3012"/>
                  </a:lnTo>
                  <a:lnTo>
                    <a:pt x="1928" y="3075"/>
                  </a:lnTo>
                  <a:lnTo>
                    <a:pt x="1939" y="3137"/>
                  </a:lnTo>
                  <a:lnTo>
                    <a:pt x="1952" y="3198"/>
                  </a:lnTo>
                  <a:lnTo>
                    <a:pt x="1965" y="3258"/>
                  </a:lnTo>
                  <a:lnTo>
                    <a:pt x="1979" y="3317"/>
                  </a:lnTo>
                  <a:lnTo>
                    <a:pt x="1993" y="3375"/>
                  </a:lnTo>
                  <a:lnTo>
                    <a:pt x="2009" y="3432"/>
                  </a:lnTo>
                  <a:lnTo>
                    <a:pt x="2024" y="3487"/>
                  </a:lnTo>
                  <a:lnTo>
                    <a:pt x="2041" y="3541"/>
                  </a:lnTo>
                  <a:lnTo>
                    <a:pt x="2057" y="3594"/>
                  </a:lnTo>
                  <a:lnTo>
                    <a:pt x="2073" y="3644"/>
                  </a:lnTo>
                  <a:lnTo>
                    <a:pt x="2091" y="3694"/>
                  </a:lnTo>
                  <a:lnTo>
                    <a:pt x="2125" y="3787"/>
                  </a:lnTo>
                  <a:lnTo>
                    <a:pt x="2158" y="3873"/>
                  </a:lnTo>
                  <a:lnTo>
                    <a:pt x="2190" y="3951"/>
                  </a:lnTo>
                  <a:lnTo>
                    <a:pt x="2221" y="4021"/>
                  </a:lnTo>
                  <a:lnTo>
                    <a:pt x="2248" y="4081"/>
                  </a:lnTo>
                  <a:lnTo>
                    <a:pt x="2272" y="4131"/>
                  </a:lnTo>
                  <a:lnTo>
                    <a:pt x="2354" y="4169"/>
                  </a:lnTo>
                  <a:lnTo>
                    <a:pt x="2435" y="4204"/>
                  </a:lnTo>
                  <a:lnTo>
                    <a:pt x="2512" y="4235"/>
                  </a:lnTo>
                  <a:lnTo>
                    <a:pt x="2586" y="4264"/>
                  </a:lnTo>
                  <a:lnTo>
                    <a:pt x="2656" y="4290"/>
                  </a:lnTo>
                  <a:lnTo>
                    <a:pt x="2721" y="4312"/>
                  </a:lnTo>
                  <a:lnTo>
                    <a:pt x="2783" y="4332"/>
                  </a:lnTo>
                  <a:lnTo>
                    <a:pt x="2839" y="4350"/>
                  </a:lnTo>
                  <a:lnTo>
                    <a:pt x="2890" y="4365"/>
                  </a:lnTo>
                  <a:lnTo>
                    <a:pt x="2936" y="4378"/>
                  </a:lnTo>
                  <a:lnTo>
                    <a:pt x="3008" y="4397"/>
                  </a:lnTo>
                  <a:lnTo>
                    <a:pt x="3054" y="4407"/>
                  </a:lnTo>
                  <a:lnTo>
                    <a:pt x="3069" y="4410"/>
                  </a:lnTo>
                  <a:lnTo>
                    <a:pt x="3075" y="4391"/>
                  </a:lnTo>
                  <a:lnTo>
                    <a:pt x="3091" y="4339"/>
                  </a:lnTo>
                  <a:lnTo>
                    <a:pt x="3101" y="4300"/>
                  </a:lnTo>
                  <a:lnTo>
                    <a:pt x="3112" y="4253"/>
                  </a:lnTo>
                  <a:lnTo>
                    <a:pt x="3123" y="4200"/>
                  </a:lnTo>
                  <a:lnTo>
                    <a:pt x="3134" y="4139"/>
                  </a:lnTo>
                  <a:lnTo>
                    <a:pt x="3144" y="4073"/>
                  </a:lnTo>
                  <a:lnTo>
                    <a:pt x="3154" y="4001"/>
                  </a:lnTo>
                  <a:lnTo>
                    <a:pt x="3162" y="3923"/>
                  </a:lnTo>
                  <a:lnTo>
                    <a:pt x="3165" y="3882"/>
                  </a:lnTo>
                  <a:lnTo>
                    <a:pt x="3168" y="3839"/>
                  </a:lnTo>
                  <a:lnTo>
                    <a:pt x="3170" y="3796"/>
                  </a:lnTo>
                  <a:lnTo>
                    <a:pt x="3171" y="3751"/>
                  </a:lnTo>
                  <a:lnTo>
                    <a:pt x="3171" y="3705"/>
                  </a:lnTo>
                  <a:lnTo>
                    <a:pt x="3171" y="3659"/>
                  </a:lnTo>
                  <a:lnTo>
                    <a:pt x="3170" y="3611"/>
                  </a:lnTo>
                  <a:lnTo>
                    <a:pt x="3168" y="3562"/>
                  </a:lnTo>
                  <a:lnTo>
                    <a:pt x="3164" y="3512"/>
                  </a:lnTo>
                  <a:lnTo>
                    <a:pt x="3160" y="3461"/>
                  </a:lnTo>
                  <a:lnTo>
                    <a:pt x="3154" y="3410"/>
                  </a:lnTo>
                  <a:lnTo>
                    <a:pt x="3148" y="3359"/>
                  </a:lnTo>
                  <a:lnTo>
                    <a:pt x="3140" y="3305"/>
                  </a:lnTo>
                  <a:lnTo>
                    <a:pt x="3131" y="3251"/>
                  </a:lnTo>
                  <a:lnTo>
                    <a:pt x="3121" y="3198"/>
                  </a:lnTo>
                  <a:lnTo>
                    <a:pt x="3109" y="3143"/>
                  </a:lnTo>
                  <a:lnTo>
                    <a:pt x="3095" y="3087"/>
                  </a:lnTo>
                  <a:lnTo>
                    <a:pt x="3080" y="3032"/>
                  </a:lnTo>
                  <a:lnTo>
                    <a:pt x="3063" y="2976"/>
                  </a:lnTo>
                  <a:lnTo>
                    <a:pt x="3045" y="2919"/>
                  </a:lnTo>
                  <a:lnTo>
                    <a:pt x="3025" y="2863"/>
                  </a:lnTo>
                  <a:lnTo>
                    <a:pt x="3003" y="2805"/>
                  </a:lnTo>
                  <a:lnTo>
                    <a:pt x="2979" y="2748"/>
                  </a:lnTo>
                  <a:lnTo>
                    <a:pt x="2953" y="2692"/>
                  </a:lnTo>
                  <a:lnTo>
                    <a:pt x="2926" y="2634"/>
                  </a:lnTo>
                  <a:lnTo>
                    <a:pt x="2895" y="2576"/>
                  </a:lnTo>
                  <a:lnTo>
                    <a:pt x="2864" y="2519"/>
                  </a:lnTo>
                  <a:lnTo>
                    <a:pt x="2830" y="2461"/>
                  </a:lnTo>
                  <a:lnTo>
                    <a:pt x="2793" y="2403"/>
                  </a:lnTo>
                  <a:lnTo>
                    <a:pt x="2755" y="2346"/>
                  </a:lnTo>
                  <a:lnTo>
                    <a:pt x="2714" y="2288"/>
                  </a:lnTo>
                  <a:lnTo>
                    <a:pt x="2670" y="2231"/>
                  </a:lnTo>
                  <a:lnTo>
                    <a:pt x="2624" y="2174"/>
                  </a:lnTo>
                  <a:lnTo>
                    <a:pt x="2576" y="2117"/>
                  </a:lnTo>
                  <a:lnTo>
                    <a:pt x="2525" y="2061"/>
                  </a:lnTo>
                  <a:lnTo>
                    <a:pt x="2472" y="2006"/>
                  </a:lnTo>
                  <a:lnTo>
                    <a:pt x="2415" y="1950"/>
                  </a:lnTo>
                  <a:lnTo>
                    <a:pt x="2356" y="1895"/>
                  </a:lnTo>
                  <a:lnTo>
                    <a:pt x="2293" y="1842"/>
                  </a:lnTo>
                  <a:lnTo>
                    <a:pt x="2228" y="1788"/>
                  </a:lnTo>
                  <a:lnTo>
                    <a:pt x="2160" y="1735"/>
                  </a:lnTo>
                  <a:lnTo>
                    <a:pt x="2089" y="1682"/>
                  </a:lnTo>
                  <a:lnTo>
                    <a:pt x="1983" y="1605"/>
                  </a:lnTo>
                  <a:lnTo>
                    <a:pt x="1881" y="1528"/>
                  </a:lnTo>
                  <a:lnTo>
                    <a:pt x="1783" y="1451"/>
                  </a:lnTo>
                  <a:lnTo>
                    <a:pt x="1688" y="1374"/>
                  </a:lnTo>
                  <a:lnTo>
                    <a:pt x="1598" y="1297"/>
                  </a:lnTo>
                  <a:lnTo>
                    <a:pt x="1511" y="1222"/>
                  </a:lnTo>
                  <a:lnTo>
                    <a:pt x="1429" y="1147"/>
                  </a:lnTo>
                  <a:lnTo>
                    <a:pt x="1349" y="1073"/>
                  </a:lnTo>
                  <a:lnTo>
                    <a:pt x="1274" y="1000"/>
                  </a:lnTo>
                  <a:lnTo>
                    <a:pt x="1201" y="928"/>
                  </a:lnTo>
                  <a:lnTo>
                    <a:pt x="1132" y="858"/>
                  </a:lnTo>
                  <a:lnTo>
                    <a:pt x="1067" y="789"/>
                  </a:lnTo>
                  <a:lnTo>
                    <a:pt x="1006" y="722"/>
                  </a:lnTo>
                  <a:lnTo>
                    <a:pt x="948" y="657"/>
                  </a:lnTo>
                  <a:lnTo>
                    <a:pt x="893" y="594"/>
                  </a:lnTo>
                  <a:lnTo>
                    <a:pt x="842" y="533"/>
                  </a:lnTo>
                  <a:lnTo>
                    <a:pt x="794" y="475"/>
                  </a:lnTo>
                  <a:lnTo>
                    <a:pt x="749" y="420"/>
                  </a:lnTo>
                  <a:lnTo>
                    <a:pt x="708" y="366"/>
                  </a:lnTo>
                  <a:lnTo>
                    <a:pt x="670" y="316"/>
                  </a:lnTo>
                  <a:lnTo>
                    <a:pt x="634" y="269"/>
                  </a:lnTo>
                  <a:lnTo>
                    <a:pt x="603" y="225"/>
                  </a:lnTo>
                  <a:lnTo>
                    <a:pt x="550" y="147"/>
                  </a:lnTo>
                  <a:lnTo>
                    <a:pt x="508" y="85"/>
                  </a:lnTo>
                  <a:lnTo>
                    <a:pt x="479" y="39"/>
                  </a:lnTo>
                  <a:lnTo>
                    <a:pt x="456" y="0"/>
                  </a:lnTo>
                  <a:close/>
                </a:path>
              </a:pathLst>
            </a:custGeom>
            <a:solidFill>
              <a:srgbClr val="599327"/>
            </a:solidFill>
            <a:ln>
              <a:noFill/>
            </a:ln>
          </p:spPr>
          <p:txBody>
            <a:bodyPr anchor="ctr">
              <a:scene3d>
                <a:camera prst="orthographicFront"/>
                <a:lightRig rig="threePt" dir="t"/>
              </a:scene3d>
              <a:sp3d>
                <a:contourClr>
                  <a:srgbClr val="FFFFFF"/>
                </a:contourClr>
              </a:sp3d>
            </a:bodyPr>
            <a:lstStyle/>
            <a:p>
              <a:pPr algn="ctr">
                <a:defRPr/>
              </a:pPr>
              <a:endParaRPr lang="zh-CN" altLang="en-US">
                <a:solidFill>
                  <a:srgbClr val="FFFFFF"/>
                </a:solidFill>
              </a:endParaRPr>
            </a:p>
          </p:txBody>
        </p:sp>
        <p:sp>
          <p:nvSpPr>
            <p:cNvPr id="922" name="矩形 921"/>
            <p:cNvSpPr/>
            <p:nvPr/>
          </p:nvSpPr>
          <p:spPr>
            <a:xfrm>
              <a:off x="6714957" y="4334539"/>
              <a:ext cx="1277818" cy="400110"/>
            </a:xfrm>
            <a:prstGeom prst="rect">
              <a:avLst/>
            </a:prstGeom>
          </p:spPr>
          <p:txBody>
            <a:bodyPr wrap="square">
              <a:spAutoFit/>
            </a:bodyPr>
            <a:lstStyle/>
            <a:p>
              <a:pPr algn="r" fontAlgn="base">
                <a:spcBef>
                  <a:spcPct val="0"/>
                </a:spcBef>
                <a:spcAft>
                  <a:spcPct val="0"/>
                </a:spcAft>
                <a:buFont typeface="Arial" pitchFamily="34" charset="0"/>
              </a:pPr>
              <a:r>
                <a:rPr lang="zh-CN" altLang="en-US" sz="2000" dirty="0">
                  <a:solidFill>
                    <a:srgbClr val="4E8625"/>
                  </a:solidFill>
                  <a:latin typeface="方正正纤黑简体" panose="02000000000000000000" pitchFamily="2" charset="-122"/>
                  <a:ea typeface="方正正纤黑简体" panose="02000000000000000000" pitchFamily="2" charset="-122"/>
                  <a:cs typeface="Times New Roman" pitchFamily="18" charset="0"/>
                </a:rPr>
                <a:t>追问方式</a:t>
              </a:r>
            </a:p>
          </p:txBody>
        </p:sp>
      </p:grpSp>
      <p:grpSp>
        <p:nvGrpSpPr>
          <p:cNvPr id="11" name="组合 10"/>
          <p:cNvGrpSpPr/>
          <p:nvPr/>
        </p:nvGrpSpPr>
        <p:grpSpPr>
          <a:xfrm>
            <a:off x="3279125" y="4316291"/>
            <a:ext cx="5132028" cy="1701051"/>
            <a:chOff x="3279125" y="4316291"/>
            <a:chExt cx="5132028" cy="2080036"/>
          </a:xfrm>
        </p:grpSpPr>
        <p:sp>
          <p:nvSpPr>
            <p:cNvPr id="929" name="任意多边形 928"/>
            <p:cNvSpPr/>
            <p:nvPr/>
          </p:nvSpPr>
          <p:spPr>
            <a:xfrm>
              <a:off x="3318453" y="4316291"/>
              <a:ext cx="5092700" cy="2080036"/>
            </a:xfrm>
            <a:custGeom>
              <a:avLst/>
              <a:gdLst>
                <a:gd name="connsiteX0" fmla="*/ 65621 w 5092700"/>
                <a:gd name="connsiteY0" fmla="*/ 0 h 850900"/>
                <a:gd name="connsiteX1" fmla="*/ 3354387 w 5092700"/>
                <a:gd name="connsiteY1" fmla="*/ 0 h 850900"/>
                <a:gd name="connsiteX2" fmla="*/ 3354387 w 5092700"/>
                <a:gd name="connsiteY2" fmla="*/ 239200 h 850900"/>
                <a:gd name="connsiteX3" fmla="*/ 5092700 w 5092700"/>
                <a:gd name="connsiteY3" fmla="*/ 239200 h 850900"/>
                <a:gd name="connsiteX4" fmla="*/ 5092700 w 5092700"/>
                <a:gd name="connsiteY4" fmla="*/ 785279 h 850900"/>
                <a:gd name="connsiteX5" fmla="*/ 5027079 w 5092700"/>
                <a:gd name="connsiteY5" fmla="*/ 850900 h 850900"/>
                <a:gd name="connsiteX6" fmla="*/ 65621 w 5092700"/>
                <a:gd name="connsiteY6" fmla="*/ 850900 h 850900"/>
                <a:gd name="connsiteX7" fmla="*/ 0 w 5092700"/>
                <a:gd name="connsiteY7" fmla="*/ 785279 h 850900"/>
                <a:gd name="connsiteX8" fmla="*/ 0 w 5092700"/>
                <a:gd name="connsiteY8" fmla="*/ 65621 h 850900"/>
                <a:gd name="connsiteX9" fmla="*/ 65621 w 5092700"/>
                <a:gd name="connsiteY9" fmla="*/ 0 h 8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92700" h="850900">
                  <a:moveTo>
                    <a:pt x="65621" y="0"/>
                  </a:moveTo>
                  <a:lnTo>
                    <a:pt x="3354387" y="0"/>
                  </a:lnTo>
                  <a:lnTo>
                    <a:pt x="3354387" y="239200"/>
                  </a:lnTo>
                  <a:lnTo>
                    <a:pt x="5092700" y="239200"/>
                  </a:lnTo>
                  <a:lnTo>
                    <a:pt x="5092700" y="785279"/>
                  </a:lnTo>
                  <a:cubicBezTo>
                    <a:pt x="5092700" y="821520"/>
                    <a:pt x="5063320" y="850900"/>
                    <a:pt x="5027079" y="850900"/>
                  </a:cubicBezTo>
                  <a:lnTo>
                    <a:pt x="65621" y="850900"/>
                  </a:lnTo>
                  <a:cubicBezTo>
                    <a:pt x="29380" y="850900"/>
                    <a:pt x="0" y="821520"/>
                    <a:pt x="0" y="785279"/>
                  </a:cubicBezTo>
                  <a:lnTo>
                    <a:pt x="0" y="65621"/>
                  </a:lnTo>
                  <a:cubicBezTo>
                    <a:pt x="0" y="29380"/>
                    <a:pt x="29380" y="0"/>
                    <a:pt x="65621" y="0"/>
                  </a:cubicBezTo>
                  <a:close/>
                </a:path>
              </a:pathLst>
            </a:custGeom>
            <a:noFill/>
            <a:ln w="22225">
              <a:solidFill>
                <a:srgbClr val="5993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3" name="矩形 922"/>
            <p:cNvSpPr/>
            <p:nvPr/>
          </p:nvSpPr>
          <p:spPr>
            <a:xfrm>
              <a:off x="3279125" y="4549419"/>
              <a:ext cx="5092700" cy="1806469"/>
            </a:xfrm>
            <a:prstGeom prst="rect">
              <a:avLst/>
            </a:prstGeom>
          </p:spPr>
          <p:txBody>
            <a:bodyPr wrap="square">
              <a:spAutoFit/>
            </a:bodyPr>
            <a:lstStyle/>
            <a:p>
              <a:pPr indent="266700" algn="l">
                <a:spcAft>
                  <a:spcPts val="0"/>
                </a:spcAft>
              </a:pPr>
              <a:r>
                <a:rPr lang="zh-CN" altLang="zh-CN" kern="100" dirty="0">
                  <a:effectLst/>
                  <a:latin typeface="等线" panose="02010600030101010101" pitchFamily="2" charset="-122"/>
                  <a:ea typeface="等线" panose="02010600030101010101" pitchFamily="2" charset="-122"/>
                  <a:cs typeface="Times New Roman" panose="02020603050405020304" pitchFamily="18" charset="0"/>
                </a:rPr>
                <a:t>这就要求教师在课前预设和课</a:t>
              </a:r>
              <a:endParaRPr lang="en-US" altLang="zh-CN" kern="100" dirty="0">
                <a:effectLst/>
                <a:latin typeface="等线" panose="02010600030101010101" pitchFamily="2" charset="-122"/>
                <a:ea typeface="等线" panose="02010600030101010101" pitchFamily="2" charset="-122"/>
                <a:cs typeface="Times New Roman" panose="02020603050405020304" pitchFamily="18" charset="0"/>
              </a:endParaRPr>
            </a:p>
            <a:p>
              <a:pPr indent="266700" algn="l">
                <a:spcAft>
                  <a:spcPts val="0"/>
                </a:spcAft>
              </a:pPr>
              <a:r>
                <a:rPr lang="zh-CN" altLang="zh-CN" kern="100" dirty="0">
                  <a:effectLst/>
                  <a:latin typeface="等线" panose="02010600030101010101" pitchFamily="2" charset="-122"/>
                  <a:ea typeface="等线" panose="02010600030101010101" pitchFamily="2" charset="-122"/>
                  <a:cs typeface="Times New Roman" panose="02020603050405020304" pitchFamily="18" charset="0"/>
                </a:rPr>
                <a:t>堂交流中善于抓住学生可能存在的思想误区，引导学生在误区处进行理性辨析、诚实反思。所以在学生误区处适时抛出“比较辨析式追问“，有利于引导学生在比较辨析中形成理性判断思维。</a:t>
              </a:r>
            </a:p>
          </p:txBody>
        </p:sp>
      </p:grpSp>
      <p:grpSp>
        <p:nvGrpSpPr>
          <p:cNvPr id="9" name="组合 8"/>
          <p:cNvGrpSpPr/>
          <p:nvPr/>
        </p:nvGrpSpPr>
        <p:grpSpPr>
          <a:xfrm>
            <a:off x="3293806" y="2821729"/>
            <a:ext cx="5132438" cy="1253869"/>
            <a:chOff x="3293806" y="2920054"/>
            <a:chExt cx="5132438" cy="1253869"/>
          </a:xfrm>
        </p:grpSpPr>
        <p:sp>
          <p:nvSpPr>
            <p:cNvPr id="921" name="矩形 920"/>
            <p:cNvSpPr/>
            <p:nvPr/>
          </p:nvSpPr>
          <p:spPr>
            <a:xfrm>
              <a:off x="3293806" y="2920054"/>
              <a:ext cx="5132438" cy="1253869"/>
            </a:xfrm>
            <a:prstGeom prst="rect">
              <a:avLst/>
            </a:prstGeom>
          </p:spPr>
          <p:txBody>
            <a:bodyPr wrap="square">
              <a:spAutoFit/>
            </a:bodyPr>
            <a:lstStyle/>
            <a:p>
              <a:pPr>
                <a:lnSpc>
                  <a:spcPct val="120000"/>
                </a:lnSpc>
              </a:pPr>
              <a:r>
                <a:rPr lang="en-US" altLang="zh-CN" sz="1600" dirty="0">
                  <a:effectLst/>
                  <a:ea typeface="等线" panose="02010600030101010101" pitchFamily="2" charset="-122"/>
                  <a:cs typeface="Times New Roman" panose="02020603050405020304" pitchFamily="18" charset="0"/>
                </a:rPr>
                <a:t>                                      </a:t>
              </a:r>
              <a:r>
                <a:rPr lang="zh-CN" altLang="zh-CN" sz="1600" dirty="0">
                  <a:effectLst/>
                  <a:ea typeface="等线" panose="02010600030101010101" pitchFamily="2" charset="-122"/>
                  <a:cs typeface="Times New Roman" panose="02020603050405020304" pitchFamily="18" charset="0"/>
                </a:rPr>
                <a:t>审辩式思维要求学生要诚实面对自己可能存在的偏见、成见、思维定势、刻板印象、自我中心倾向和社会中心倾向等思想误区，经过诚实地反思，形成理性的判断与观点。</a:t>
              </a:r>
              <a:endParaRPr lang="zh-CN" altLang="en-US" sz="1000" dirty="0">
                <a:solidFill>
                  <a:schemeClr val="bg2">
                    <a:lumMod val="25000"/>
                  </a:schemeClr>
                </a:solidFill>
                <a:latin typeface="方正正纤黑简体" panose="02000000000000000000" pitchFamily="2" charset="-122"/>
                <a:ea typeface="方正正纤黑简体" panose="02000000000000000000" pitchFamily="2" charset="-122"/>
              </a:endParaRPr>
            </a:p>
          </p:txBody>
        </p:sp>
        <p:sp>
          <p:nvSpPr>
            <p:cNvPr id="934" name="任意多边形 933"/>
            <p:cNvSpPr/>
            <p:nvPr/>
          </p:nvSpPr>
          <p:spPr>
            <a:xfrm flipH="1">
              <a:off x="3318453" y="2957229"/>
              <a:ext cx="5092700" cy="1211648"/>
            </a:xfrm>
            <a:custGeom>
              <a:avLst/>
              <a:gdLst>
                <a:gd name="connsiteX0" fmla="*/ 65621 w 5092700"/>
                <a:gd name="connsiteY0" fmla="*/ 0 h 850900"/>
                <a:gd name="connsiteX1" fmla="*/ 3354387 w 5092700"/>
                <a:gd name="connsiteY1" fmla="*/ 0 h 850900"/>
                <a:gd name="connsiteX2" fmla="*/ 3354387 w 5092700"/>
                <a:gd name="connsiteY2" fmla="*/ 239200 h 850900"/>
                <a:gd name="connsiteX3" fmla="*/ 5092700 w 5092700"/>
                <a:gd name="connsiteY3" fmla="*/ 239200 h 850900"/>
                <a:gd name="connsiteX4" fmla="*/ 5092700 w 5092700"/>
                <a:gd name="connsiteY4" fmla="*/ 785279 h 850900"/>
                <a:gd name="connsiteX5" fmla="*/ 5027079 w 5092700"/>
                <a:gd name="connsiteY5" fmla="*/ 850900 h 850900"/>
                <a:gd name="connsiteX6" fmla="*/ 65621 w 5092700"/>
                <a:gd name="connsiteY6" fmla="*/ 850900 h 850900"/>
                <a:gd name="connsiteX7" fmla="*/ 0 w 5092700"/>
                <a:gd name="connsiteY7" fmla="*/ 785279 h 850900"/>
                <a:gd name="connsiteX8" fmla="*/ 0 w 5092700"/>
                <a:gd name="connsiteY8" fmla="*/ 65621 h 850900"/>
                <a:gd name="connsiteX9" fmla="*/ 65621 w 5092700"/>
                <a:gd name="connsiteY9" fmla="*/ 0 h 8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92700" h="850900">
                  <a:moveTo>
                    <a:pt x="65621" y="0"/>
                  </a:moveTo>
                  <a:lnTo>
                    <a:pt x="3354387" y="0"/>
                  </a:lnTo>
                  <a:lnTo>
                    <a:pt x="3354387" y="239200"/>
                  </a:lnTo>
                  <a:lnTo>
                    <a:pt x="5092700" y="239200"/>
                  </a:lnTo>
                  <a:lnTo>
                    <a:pt x="5092700" y="785279"/>
                  </a:lnTo>
                  <a:cubicBezTo>
                    <a:pt x="5092700" y="821520"/>
                    <a:pt x="5063320" y="850900"/>
                    <a:pt x="5027079" y="850900"/>
                  </a:cubicBezTo>
                  <a:lnTo>
                    <a:pt x="65621" y="850900"/>
                  </a:lnTo>
                  <a:cubicBezTo>
                    <a:pt x="29380" y="850900"/>
                    <a:pt x="0" y="821520"/>
                    <a:pt x="0" y="785279"/>
                  </a:cubicBezTo>
                  <a:lnTo>
                    <a:pt x="0" y="65621"/>
                  </a:lnTo>
                  <a:cubicBezTo>
                    <a:pt x="0" y="29380"/>
                    <a:pt x="29380" y="0"/>
                    <a:pt x="65621" y="0"/>
                  </a:cubicBezTo>
                  <a:close/>
                </a:path>
              </a:pathLst>
            </a:custGeom>
            <a:noFill/>
            <a:ln w="222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组合 3"/>
          <p:cNvGrpSpPr/>
          <p:nvPr/>
        </p:nvGrpSpPr>
        <p:grpSpPr>
          <a:xfrm>
            <a:off x="3267491" y="2460154"/>
            <a:ext cx="1624542" cy="707886"/>
            <a:chOff x="3267491" y="2460154"/>
            <a:chExt cx="1624542" cy="707886"/>
          </a:xfrm>
        </p:grpSpPr>
        <p:sp>
          <p:nvSpPr>
            <p:cNvPr id="919" name="矩形 918"/>
            <p:cNvSpPr/>
            <p:nvPr/>
          </p:nvSpPr>
          <p:spPr>
            <a:xfrm>
              <a:off x="3667639" y="2460154"/>
              <a:ext cx="1224394" cy="707886"/>
            </a:xfrm>
            <a:prstGeom prst="rect">
              <a:avLst/>
            </a:prstGeom>
          </p:spPr>
          <p:txBody>
            <a:bodyPr wrap="square">
              <a:spAutoFit/>
            </a:bodyPr>
            <a:lstStyle/>
            <a:p>
              <a:pPr algn="just" fontAlgn="base">
                <a:spcBef>
                  <a:spcPct val="0"/>
                </a:spcBef>
                <a:spcAft>
                  <a:spcPct val="0"/>
                </a:spcAft>
                <a:buFont typeface="Arial" pitchFamily="34" charset="0"/>
              </a:pPr>
              <a:r>
                <a:rPr lang="zh-CN" altLang="en-US" sz="2000" dirty="0">
                  <a:solidFill>
                    <a:schemeClr val="bg1">
                      <a:lumMod val="50000"/>
                    </a:schemeClr>
                  </a:solidFill>
                  <a:latin typeface="方正正纤黑简体" panose="02000000000000000000" pitchFamily="2" charset="-122"/>
                  <a:ea typeface="方正正纤黑简体" panose="02000000000000000000" pitchFamily="2" charset="-122"/>
                  <a:cs typeface="Times New Roman" pitchFamily="18" charset="0"/>
                </a:rPr>
                <a:t>审辩式思维的要求</a:t>
              </a:r>
            </a:p>
          </p:txBody>
        </p:sp>
        <p:sp>
          <p:nvSpPr>
            <p:cNvPr id="935" name="KSO_Shape"/>
            <p:cNvSpPr>
              <a:spLocks/>
            </p:cNvSpPr>
            <p:nvPr/>
          </p:nvSpPr>
          <p:spPr bwMode="auto">
            <a:xfrm>
              <a:off x="3267491" y="2571806"/>
              <a:ext cx="466267" cy="549626"/>
            </a:xfrm>
            <a:custGeom>
              <a:avLst/>
              <a:gdLst>
                <a:gd name="T0" fmla="*/ 894085 w 4268"/>
                <a:gd name="T1" fmla="*/ 1679836 h 5034"/>
                <a:gd name="T2" fmla="*/ 695736 w 4268"/>
                <a:gd name="T3" fmla="*/ 1585986 h 5034"/>
                <a:gd name="T4" fmla="*/ 499280 w 4268"/>
                <a:gd name="T5" fmla="*/ 1455429 h 5034"/>
                <a:gd name="T6" fmla="*/ 311151 w 4268"/>
                <a:gd name="T7" fmla="*/ 1274163 h 5034"/>
                <a:gd name="T8" fmla="*/ 154818 w 4268"/>
                <a:gd name="T9" fmla="*/ 1035375 h 5034"/>
                <a:gd name="T10" fmla="*/ 85169 w 4268"/>
                <a:gd name="T11" fmla="*/ 858272 h 5034"/>
                <a:gd name="T12" fmla="*/ 47316 w 4268"/>
                <a:gd name="T13" fmla="*/ 693656 h 5034"/>
                <a:gd name="T14" fmla="*/ 27633 w 4268"/>
                <a:gd name="T15" fmla="*/ 597914 h 5034"/>
                <a:gd name="T16" fmla="*/ 757 w 4268"/>
                <a:gd name="T17" fmla="*/ 830647 h 5034"/>
                <a:gd name="T18" fmla="*/ 11356 w 4268"/>
                <a:gd name="T19" fmla="*/ 1056567 h 5034"/>
                <a:gd name="T20" fmla="*/ 50723 w 4268"/>
                <a:gd name="T21" fmla="*/ 1251079 h 5034"/>
                <a:gd name="T22" fmla="*/ 127564 w 4268"/>
                <a:gd name="T23" fmla="*/ 1457700 h 5034"/>
                <a:gd name="T24" fmla="*/ 227117 w 4268"/>
                <a:gd name="T25" fmla="*/ 1628749 h 5034"/>
                <a:gd name="T26" fmla="*/ 332348 w 4268"/>
                <a:gd name="T27" fmla="*/ 1749467 h 5034"/>
                <a:gd name="T28" fmla="*/ 444771 w 4268"/>
                <a:gd name="T29" fmla="*/ 1832342 h 5034"/>
                <a:gd name="T30" fmla="*/ 560980 w 4268"/>
                <a:gd name="T31" fmla="*/ 1881538 h 5034"/>
                <a:gd name="T32" fmla="*/ 676431 w 4268"/>
                <a:gd name="T33" fmla="*/ 1903108 h 5034"/>
                <a:gd name="T34" fmla="*/ 843362 w 4268"/>
                <a:gd name="T35" fmla="*/ 1892512 h 5034"/>
                <a:gd name="T36" fmla="*/ 1038683 w 4268"/>
                <a:gd name="T37" fmla="*/ 1858832 h 5034"/>
                <a:gd name="T38" fmla="*/ 1322201 w 4268"/>
                <a:gd name="T39" fmla="*/ 1838775 h 5034"/>
                <a:gd name="T40" fmla="*/ 1516008 w 4268"/>
                <a:gd name="T41" fmla="*/ 1785039 h 5034"/>
                <a:gd name="T42" fmla="*/ 1579979 w 4268"/>
                <a:gd name="T43" fmla="*/ 1750602 h 5034"/>
                <a:gd name="T44" fmla="*/ 1398664 w 4268"/>
                <a:gd name="T45" fmla="*/ 1771037 h 5034"/>
                <a:gd name="T46" fmla="*/ 1156406 w 4268"/>
                <a:gd name="T47" fmla="*/ 1752872 h 5034"/>
                <a:gd name="T48" fmla="*/ 157089 w 4268"/>
                <a:gd name="T49" fmla="*/ 73036 h 5034"/>
                <a:gd name="T50" fmla="*/ 126807 w 4268"/>
                <a:gd name="T51" fmla="*/ 278522 h 5034"/>
                <a:gd name="T52" fmla="*/ 120751 w 4268"/>
                <a:gd name="T53" fmla="*/ 466979 h 5034"/>
                <a:gd name="T54" fmla="*/ 135135 w 4268"/>
                <a:gd name="T55" fmla="*/ 637271 h 5034"/>
                <a:gd name="T56" fmla="*/ 171474 w 4268"/>
                <a:gd name="T57" fmla="*/ 576344 h 5034"/>
                <a:gd name="T58" fmla="*/ 238473 w 4268"/>
                <a:gd name="T59" fmla="*/ 459788 h 5034"/>
                <a:gd name="T60" fmla="*/ 209705 w 4268"/>
                <a:gd name="T61" fmla="*/ 571803 h 5034"/>
                <a:gd name="T62" fmla="*/ 193428 w 4268"/>
                <a:gd name="T63" fmla="*/ 742095 h 5034"/>
                <a:gd name="T64" fmla="*/ 209326 w 4268"/>
                <a:gd name="T65" fmla="*/ 910495 h 5034"/>
                <a:gd name="T66" fmla="*/ 282761 w 4268"/>
                <a:gd name="T67" fmla="*/ 1059973 h 5034"/>
                <a:gd name="T68" fmla="*/ 341812 w 4268"/>
                <a:gd name="T69" fmla="*/ 1099330 h 5034"/>
                <a:gd name="T70" fmla="*/ 369066 w 4268"/>
                <a:gd name="T71" fmla="*/ 912765 h 5034"/>
                <a:gd name="T72" fmla="*/ 420924 w 4268"/>
                <a:gd name="T73" fmla="*/ 767449 h 5034"/>
                <a:gd name="T74" fmla="*/ 430009 w 4268"/>
                <a:gd name="T75" fmla="*/ 818537 h 5034"/>
                <a:gd name="T76" fmla="*/ 428116 w 4268"/>
                <a:gd name="T77" fmla="*/ 1022887 h 5034"/>
                <a:gd name="T78" fmla="*/ 465212 w 4268"/>
                <a:gd name="T79" fmla="*/ 1249565 h 5034"/>
                <a:gd name="T80" fmla="*/ 610567 w 4268"/>
                <a:gd name="T81" fmla="*/ 1416073 h 5034"/>
                <a:gd name="T82" fmla="*/ 668103 w 4268"/>
                <a:gd name="T83" fmla="*/ 1328278 h 5034"/>
                <a:gd name="T84" fmla="*/ 670753 w 4268"/>
                <a:gd name="T85" fmla="*/ 1121657 h 5034"/>
                <a:gd name="T86" fmla="*/ 705578 w 4268"/>
                <a:gd name="T87" fmla="*/ 961961 h 5034"/>
                <a:gd name="T88" fmla="*/ 719205 w 4268"/>
                <a:gd name="T89" fmla="*/ 1091004 h 5034"/>
                <a:gd name="T90" fmla="*/ 760464 w 4268"/>
                <a:gd name="T91" fmla="*/ 1298760 h 5034"/>
                <a:gd name="T92" fmla="*/ 840713 w 4268"/>
                <a:gd name="T93" fmla="*/ 1521654 h 5034"/>
                <a:gd name="T94" fmla="*/ 1029977 w 4268"/>
                <a:gd name="T95" fmla="*/ 1631776 h 5034"/>
                <a:gd name="T96" fmla="*/ 1163976 w 4268"/>
                <a:gd name="T97" fmla="*/ 1661672 h 5034"/>
                <a:gd name="T98" fmla="*/ 1198044 w 4268"/>
                <a:gd name="T99" fmla="*/ 1469052 h 5034"/>
                <a:gd name="T100" fmla="*/ 1196151 w 4268"/>
                <a:gd name="T101" fmla="*/ 1309735 h 5034"/>
                <a:gd name="T102" fmla="*/ 1159434 w 4268"/>
                <a:gd name="T103" fmla="*/ 1126198 h 5034"/>
                <a:gd name="T104" fmla="*/ 1071237 w 4268"/>
                <a:gd name="T105" fmla="*/ 931308 h 5034"/>
                <a:gd name="T106" fmla="*/ 914147 w 4268"/>
                <a:gd name="T107" fmla="*/ 737932 h 5034"/>
                <a:gd name="T108" fmla="*/ 674917 w 4268"/>
                <a:gd name="T109" fmla="*/ 549097 h 5034"/>
                <a:gd name="T110" fmla="*/ 403890 w 4268"/>
                <a:gd name="T111" fmla="*/ 298579 h 5034"/>
                <a:gd name="T112" fmla="*/ 239987 w 4268"/>
                <a:gd name="T113" fmla="*/ 101797 h 50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268" h="5034">
                  <a:moveTo>
                    <a:pt x="2846" y="4597"/>
                  </a:moveTo>
                  <a:lnTo>
                    <a:pt x="2846" y="4597"/>
                  </a:lnTo>
                  <a:lnTo>
                    <a:pt x="2803" y="4585"/>
                  </a:lnTo>
                  <a:lnTo>
                    <a:pt x="2749" y="4571"/>
                  </a:lnTo>
                  <a:lnTo>
                    <a:pt x="2687" y="4553"/>
                  </a:lnTo>
                  <a:lnTo>
                    <a:pt x="2617" y="4531"/>
                  </a:lnTo>
                  <a:lnTo>
                    <a:pt x="2538" y="4504"/>
                  </a:lnTo>
                  <a:lnTo>
                    <a:pt x="2454" y="4474"/>
                  </a:lnTo>
                  <a:lnTo>
                    <a:pt x="2362" y="4439"/>
                  </a:lnTo>
                  <a:lnTo>
                    <a:pt x="2265" y="4399"/>
                  </a:lnTo>
                  <a:lnTo>
                    <a:pt x="2215" y="4378"/>
                  </a:lnTo>
                  <a:lnTo>
                    <a:pt x="2164" y="4355"/>
                  </a:lnTo>
                  <a:lnTo>
                    <a:pt x="2112" y="4331"/>
                  </a:lnTo>
                  <a:lnTo>
                    <a:pt x="2059" y="4305"/>
                  </a:lnTo>
                  <a:lnTo>
                    <a:pt x="2004" y="4279"/>
                  </a:lnTo>
                  <a:lnTo>
                    <a:pt x="1950" y="4251"/>
                  </a:lnTo>
                  <a:lnTo>
                    <a:pt x="1894" y="4222"/>
                  </a:lnTo>
                  <a:lnTo>
                    <a:pt x="1838" y="4191"/>
                  </a:lnTo>
                  <a:lnTo>
                    <a:pt x="1781" y="4158"/>
                  </a:lnTo>
                  <a:lnTo>
                    <a:pt x="1724" y="4125"/>
                  </a:lnTo>
                  <a:lnTo>
                    <a:pt x="1666" y="4089"/>
                  </a:lnTo>
                  <a:lnTo>
                    <a:pt x="1608" y="4052"/>
                  </a:lnTo>
                  <a:lnTo>
                    <a:pt x="1550" y="4014"/>
                  </a:lnTo>
                  <a:lnTo>
                    <a:pt x="1492" y="3974"/>
                  </a:lnTo>
                  <a:lnTo>
                    <a:pt x="1434" y="3933"/>
                  </a:lnTo>
                  <a:lnTo>
                    <a:pt x="1376" y="3891"/>
                  </a:lnTo>
                  <a:lnTo>
                    <a:pt x="1319" y="3846"/>
                  </a:lnTo>
                  <a:lnTo>
                    <a:pt x="1261" y="3800"/>
                  </a:lnTo>
                  <a:lnTo>
                    <a:pt x="1204" y="3752"/>
                  </a:lnTo>
                  <a:lnTo>
                    <a:pt x="1147" y="3702"/>
                  </a:lnTo>
                  <a:lnTo>
                    <a:pt x="1092" y="3651"/>
                  </a:lnTo>
                  <a:lnTo>
                    <a:pt x="1036" y="3598"/>
                  </a:lnTo>
                  <a:lnTo>
                    <a:pt x="981" y="3543"/>
                  </a:lnTo>
                  <a:lnTo>
                    <a:pt x="927" y="3487"/>
                  </a:lnTo>
                  <a:lnTo>
                    <a:pt x="874" y="3428"/>
                  </a:lnTo>
                  <a:lnTo>
                    <a:pt x="822" y="3367"/>
                  </a:lnTo>
                  <a:lnTo>
                    <a:pt x="770" y="3305"/>
                  </a:lnTo>
                  <a:lnTo>
                    <a:pt x="720" y="3241"/>
                  </a:lnTo>
                  <a:lnTo>
                    <a:pt x="671" y="3174"/>
                  </a:lnTo>
                  <a:lnTo>
                    <a:pt x="624" y="3106"/>
                  </a:lnTo>
                  <a:lnTo>
                    <a:pt x="577" y="3037"/>
                  </a:lnTo>
                  <a:lnTo>
                    <a:pt x="533" y="2965"/>
                  </a:lnTo>
                  <a:lnTo>
                    <a:pt x="489" y="2891"/>
                  </a:lnTo>
                  <a:lnTo>
                    <a:pt x="448" y="2814"/>
                  </a:lnTo>
                  <a:lnTo>
                    <a:pt x="409" y="2736"/>
                  </a:lnTo>
                  <a:lnTo>
                    <a:pt x="371" y="2656"/>
                  </a:lnTo>
                  <a:lnTo>
                    <a:pt x="334" y="2573"/>
                  </a:lnTo>
                  <a:lnTo>
                    <a:pt x="318" y="2531"/>
                  </a:lnTo>
                  <a:lnTo>
                    <a:pt x="301" y="2489"/>
                  </a:lnTo>
                  <a:lnTo>
                    <a:pt x="284" y="2445"/>
                  </a:lnTo>
                  <a:lnTo>
                    <a:pt x="268" y="2402"/>
                  </a:lnTo>
                  <a:lnTo>
                    <a:pt x="253" y="2357"/>
                  </a:lnTo>
                  <a:lnTo>
                    <a:pt x="238" y="2312"/>
                  </a:lnTo>
                  <a:lnTo>
                    <a:pt x="225" y="2268"/>
                  </a:lnTo>
                  <a:lnTo>
                    <a:pt x="212" y="2221"/>
                  </a:lnTo>
                  <a:lnTo>
                    <a:pt x="198" y="2175"/>
                  </a:lnTo>
                  <a:lnTo>
                    <a:pt x="186" y="2127"/>
                  </a:lnTo>
                  <a:lnTo>
                    <a:pt x="174" y="2080"/>
                  </a:lnTo>
                  <a:lnTo>
                    <a:pt x="163" y="2031"/>
                  </a:lnTo>
                  <a:lnTo>
                    <a:pt x="152" y="1983"/>
                  </a:lnTo>
                  <a:lnTo>
                    <a:pt x="142" y="1933"/>
                  </a:lnTo>
                  <a:lnTo>
                    <a:pt x="134" y="1884"/>
                  </a:lnTo>
                  <a:lnTo>
                    <a:pt x="125" y="1833"/>
                  </a:lnTo>
                  <a:lnTo>
                    <a:pt x="117" y="1781"/>
                  </a:lnTo>
                  <a:lnTo>
                    <a:pt x="110" y="1730"/>
                  </a:lnTo>
                  <a:lnTo>
                    <a:pt x="103" y="1678"/>
                  </a:lnTo>
                  <a:lnTo>
                    <a:pt x="98" y="1624"/>
                  </a:lnTo>
                  <a:lnTo>
                    <a:pt x="92" y="1571"/>
                  </a:lnTo>
                  <a:lnTo>
                    <a:pt x="88" y="1517"/>
                  </a:lnTo>
                  <a:lnTo>
                    <a:pt x="84" y="1533"/>
                  </a:lnTo>
                  <a:lnTo>
                    <a:pt x="73" y="1580"/>
                  </a:lnTo>
                  <a:lnTo>
                    <a:pt x="59" y="1654"/>
                  </a:lnTo>
                  <a:lnTo>
                    <a:pt x="50" y="1702"/>
                  </a:lnTo>
                  <a:lnTo>
                    <a:pt x="41" y="1756"/>
                  </a:lnTo>
                  <a:lnTo>
                    <a:pt x="33" y="1816"/>
                  </a:lnTo>
                  <a:lnTo>
                    <a:pt x="24" y="1881"/>
                  </a:lnTo>
                  <a:lnTo>
                    <a:pt x="18" y="1952"/>
                  </a:lnTo>
                  <a:lnTo>
                    <a:pt x="11" y="2028"/>
                  </a:lnTo>
                  <a:lnTo>
                    <a:pt x="5" y="2109"/>
                  </a:lnTo>
                  <a:lnTo>
                    <a:pt x="2" y="2195"/>
                  </a:lnTo>
                  <a:lnTo>
                    <a:pt x="0" y="2286"/>
                  </a:lnTo>
                  <a:lnTo>
                    <a:pt x="1" y="2379"/>
                  </a:lnTo>
                  <a:lnTo>
                    <a:pt x="3" y="2477"/>
                  </a:lnTo>
                  <a:lnTo>
                    <a:pt x="6" y="2528"/>
                  </a:lnTo>
                  <a:lnTo>
                    <a:pt x="9" y="2579"/>
                  </a:lnTo>
                  <a:lnTo>
                    <a:pt x="13" y="2631"/>
                  </a:lnTo>
                  <a:lnTo>
                    <a:pt x="18" y="2684"/>
                  </a:lnTo>
                  <a:lnTo>
                    <a:pt x="23" y="2737"/>
                  </a:lnTo>
                  <a:lnTo>
                    <a:pt x="30" y="2792"/>
                  </a:lnTo>
                  <a:lnTo>
                    <a:pt x="38" y="2847"/>
                  </a:lnTo>
                  <a:lnTo>
                    <a:pt x="45" y="2902"/>
                  </a:lnTo>
                  <a:lnTo>
                    <a:pt x="54" y="2958"/>
                  </a:lnTo>
                  <a:lnTo>
                    <a:pt x="65" y="3015"/>
                  </a:lnTo>
                  <a:lnTo>
                    <a:pt x="77" y="3072"/>
                  </a:lnTo>
                  <a:lnTo>
                    <a:pt x="89" y="3130"/>
                  </a:lnTo>
                  <a:lnTo>
                    <a:pt x="102" y="3189"/>
                  </a:lnTo>
                  <a:lnTo>
                    <a:pt x="117" y="3247"/>
                  </a:lnTo>
                  <a:lnTo>
                    <a:pt x="134" y="3306"/>
                  </a:lnTo>
                  <a:lnTo>
                    <a:pt x="150" y="3366"/>
                  </a:lnTo>
                  <a:lnTo>
                    <a:pt x="169" y="3425"/>
                  </a:lnTo>
                  <a:lnTo>
                    <a:pt x="188" y="3486"/>
                  </a:lnTo>
                  <a:lnTo>
                    <a:pt x="209" y="3546"/>
                  </a:lnTo>
                  <a:lnTo>
                    <a:pt x="232" y="3607"/>
                  </a:lnTo>
                  <a:lnTo>
                    <a:pt x="256" y="3667"/>
                  </a:lnTo>
                  <a:lnTo>
                    <a:pt x="282" y="3729"/>
                  </a:lnTo>
                  <a:lnTo>
                    <a:pt x="309" y="3790"/>
                  </a:lnTo>
                  <a:lnTo>
                    <a:pt x="337" y="3852"/>
                  </a:lnTo>
                  <a:lnTo>
                    <a:pt x="367" y="3913"/>
                  </a:lnTo>
                  <a:lnTo>
                    <a:pt x="399" y="3974"/>
                  </a:lnTo>
                  <a:lnTo>
                    <a:pt x="431" y="4036"/>
                  </a:lnTo>
                  <a:lnTo>
                    <a:pt x="467" y="4097"/>
                  </a:lnTo>
                  <a:lnTo>
                    <a:pt x="504" y="4158"/>
                  </a:lnTo>
                  <a:lnTo>
                    <a:pt x="542" y="4218"/>
                  </a:lnTo>
                  <a:lnTo>
                    <a:pt x="571" y="4262"/>
                  </a:lnTo>
                  <a:lnTo>
                    <a:pt x="600" y="4304"/>
                  </a:lnTo>
                  <a:lnTo>
                    <a:pt x="629" y="4346"/>
                  </a:lnTo>
                  <a:lnTo>
                    <a:pt x="659" y="4385"/>
                  </a:lnTo>
                  <a:lnTo>
                    <a:pt x="689" y="4423"/>
                  </a:lnTo>
                  <a:lnTo>
                    <a:pt x="720" y="4459"/>
                  </a:lnTo>
                  <a:lnTo>
                    <a:pt x="750" y="4495"/>
                  </a:lnTo>
                  <a:lnTo>
                    <a:pt x="782" y="4529"/>
                  </a:lnTo>
                  <a:lnTo>
                    <a:pt x="814" y="4562"/>
                  </a:lnTo>
                  <a:lnTo>
                    <a:pt x="845" y="4593"/>
                  </a:lnTo>
                  <a:lnTo>
                    <a:pt x="878" y="4623"/>
                  </a:lnTo>
                  <a:lnTo>
                    <a:pt x="910" y="4652"/>
                  </a:lnTo>
                  <a:lnTo>
                    <a:pt x="942" y="4680"/>
                  </a:lnTo>
                  <a:lnTo>
                    <a:pt x="976" y="4707"/>
                  </a:lnTo>
                  <a:lnTo>
                    <a:pt x="1008" y="4732"/>
                  </a:lnTo>
                  <a:lnTo>
                    <a:pt x="1042" y="4756"/>
                  </a:lnTo>
                  <a:lnTo>
                    <a:pt x="1075" y="4779"/>
                  </a:lnTo>
                  <a:lnTo>
                    <a:pt x="1108" y="4801"/>
                  </a:lnTo>
                  <a:lnTo>
                    <a:pt x="1142" y="4822"/>
                  </a:lnTo>
                  <a:lnTo>
                    <a:pt x="1175" y="4842"/>
                  </a:lnTo>
                  <a:lnTo>
                    <a:pt x="1210" y="4860"/>
                  </a:lnTo>
                  <a:lnTo>
                    <a:pt x="1243" y="4878"/>
                  </a:lnTo>
                  <a:lnTo>
                    <a:pt x="1277" y="4894"/>
                  </a:lnTo>
                  <a:lnTo>
                    <a:pt x="1311" y="4910"/>
                  </a:lnTo>
                  <a:lnTo>
                    <a:pt x="1346" y="4924"/>
                  </a:lnTo>
                  <a:lnTo>
                    <a:pt x="1380" y="4938"/>
                  </a:lnTo>
                  <a:lnTo>
                    <a:pt x="1414" y="4950"/>
                  </a:lnTo>
                  <a:lnTo>
                    <a:pt x="1449" y="4961"/>
                  </a:lnTo>
                  <a:lnTo>
                    <a:pt x="1482" y="4972"/>
                  </a:lnTo>
                  <a:lnTo>
                    <a:pt x="1517" y="4981"/>
                  </a:lnTo>
                  <a:lnTo>
                    <a:pt x="1550" y="4990"/>
                  </a:lnTo>
                  <a:lnTo>
                    <a:pt x="1585" y="4998"/>
                  </a:lnTo>
                  <a:lnTo>
                    <a:pt x="1618" y="5006"/>
                  </a:lnTo>
                  <a:lnTo>
                    <a:pt x="1653" y="5011"/>
                  </a:lnTo>
                  <a:lnTo>
                    <a:pt x="1686" y="5017"/>
                  </a:lnTo>
                  <a:lnTo>
                    <a:pt x="1720" y="5022"/>
                  </a:lnTo>
                  <a:lnTo>
                    <a:pt x="1753" y="5026"/>
                  </a:lnTo>
                  <a:lnTo>
                    <a:pt x="1787" y="5029"/>
                  </a:lnTo>
                  <a:lnTo>
                    <a:pt x="1820" y="5032"/>
                  </a:lnTo>
                  <a:lnTo>
                    <a:pt x="1852" y="5033"/>
                  </a:lnTo>
                  <a:lnTo>
                    <a:pt x="1886" y="5034"/>
                  </a:lnTo>
                  <a:lnTo>
                    <a:pt x="1918" y="5034"/>
                  </a:lnTo>
                  <a:lnTo>
                    <a:pt x="1983" y="5033"/>
                  </a:lnTo>
                  <a:lnTo>
                    <a:pt x="2047" y="5028"/>
                  </a:lnTo>
                  <a:lnTo>
                    <a:pt x="2108" y="5022"/>
                  </a:lnTo>
                  <a:lnTo>
                    <a:pt x="2169" y="5013"/>
                  </a:lnTo>
                  <a:lnTo>
                    <a:pt x="2228" y="5001"/>
                  </a:lnTo>
                  <a:lnTo>
                    <a:pt x="2286" y="4989"/>
                  </a:lnTo>
                  <a:lnTo>
                    <a:pt x="2343" y="4975"/>
                  </a:lnTo>
                  <a:lnTo>
                    <a:pt x="2397" y="4958"/>
                  </a:lnTo>
                  <a:lnTo>
                    <a:pt x="2449" y="4940"/>
                  </a:lnTo>
                  <a:lnTo>
                    <a:pt x="2501" y="4921"/>
                  </a:lnTo>
                  <a:lnTo>
                    <a:pt x="2549" y="4901"/>
                  </a:lnTo>
                  <a:lnTo>
                    <a:pt x="2648" y="4908"/>
                  </a:lnTo>
                  <a:lnTo>
                    <a:pt x="2744" y="4912"/>
                  </a:lnTo>
                  <a:lnTo>
                    <a:pt x="2839" y="4914"/>
                  </a:lnTo>
                  <a:lnTo>
                    <a:pt x="2930" y="4914"/>
                  </a:lnTo>
                  <a:lnTo>
                    <a:pt x="3018" y="4911"/>
                  </a:lnTo>
                  <a:lnTo>
                    <a:pt x="3104" y="4907"/>
                  </a:lnTo>
                  <a:lnTo>
                    <a:pt x="3188" y="4900"/>
                  </a:lnTo>
                  <a:lnTo>
                    <a:pt x="3268" y="4892"/>
                  </a:lnTo>
                  <a:lnTo>
                    <a:pt x="3346" y="4882"/>
                  </a:lnTo>
                  <a:lnTo>
                    <a:pt x="3421" y="4871"/>
                  </a:lnTo>
                  <a:lnTo>
                    <a:pt x="3493" y="4859"/>
                  </a:lnTo>
                  <a:lnTo>
                    <a:pt x="3563" y="4845"/>
                  </a:lnTo>
                  <a:lnTo>
                    <a:pt x="3628" y="4831"/>
                  </a:lnTo>
                  <a:lnTo>
                    <a:pt x="3692" y="4815"/>
                  </a:lnTo>
                  <a:lnTo>
                    <a:pt x="3752" y="4800"/>
                  </a:lnTo>
                  <a:lnTo>
                    <a:pt x="3809" y="4784"/>
                  </a:lnTo>
                  <a:lnTo>
                    <a:pt x="3864" y="4767"/>
                  </a:lnTo>
                  <a:lnTo>
                    <a:pt x="3914" y="4750"/>
                  </a:lnTo>
                  <a:lnTo>
                    <a:pt x="3962" y="4734"/>
                  </a:lnTo>
                  <a:lnTo>
                    <a:pt x="4005" y="4717"/>
                  </a:lnTo>
                  <a:lnTo>
                    <a:pt x="4047" y="4701"/>
                  </a:lnTo>
                  <a:lnTo>
                    <a:pt x="4085" y="4686"/>
                  </a:lnTo>
                  <a:lnTo>
                    <a:pt x="4149" y="4658"/>
                  </a:lnTo>
                  <a:lnTo>
                    <a:pt x="4201" y="4633"/>
                  </a:lnTo>
                  <a:lnTo>
                    <a:pt x="4237" y="4613"/>
                  </a:lnTo>
                  <a:lnTo>
                    <a:pt x="4268" y="4597"/>
                  </a:lnTo>
                  <a:lnTo>
                    <a:pt x="4222" y="4612"/>
                  </a:lnTo>
                  <a:lnTo>
                    <a:pt x="4174" y="4626"/>
                  </a:lnTo>
                  <a:lnTo>
                    <a:pt x="4125" y="4638"/>
                  </a:lnTo>
                  <a:lnTo>
                    <a:pt x="4073" y="4648"/>
                  </a:lnTo>
                  <a:lnTo>
                    <a:pt x="4022" y="4657"/>
                  </a:lnTo>
                  <a:lnTo>
                    <a:pt x="3969" y="4663"/>
                  </a:lnTo>
                  <a:lnTo>
                    <a:pt x="3915" y="4670"/>
                  </a:lnTo>
                  <a:lnTo>
                    <a:pt x="3860" y="4675"/>
                  </a:lnTo>
                  <a:lnTo>
                    <a:pt x="3806" y="4677"/>
                  </a:lnTo>
                  <a:lnTo>
                    <a:pt x="3751" y="4679"/>
                  </a:lnTo>
                  <a:lnTo>
                    <a:pt x="3695" y="4680"/>
                  </a:lnTo>
                  <a:lnTo>
                    <a:pt x="3641" y="4680"/>
                  </a:lnTo>
                  <a:lnTo>
                    <a:pt x="3586" y="4679"/>
                  </a:lnTo>
                  <a:lnTo>
                    <a:pt x="3531" y="4678"/>
                  </a:lnTo>
                  <a:lnTo>
                    <a:pt x="3478" y="4676"/>
                  </a:lnTo>
                  <a:lnTo>
                    <a:pt x="3425" y="4672"/>
                  </a:lnTo>
                  <a:lnTo>
                    <a:pt x="3323" y="4663"/>
                  </a:lnTo>
                  <a:lnTo>
                    <a:pt x="3226" y="4655"/>
                  </a:lnTo>
                  <a:lnTo>
                    <a:pt x="3136" y="4643"/>
                  </a:lnTo>
                  <a:lnTo>
                    <a:pt x="3055" y="4632"/>
                  </a:lnTo>
                  <a:lnTo>
                    <a:pt x="2985" y="4621"/>
                  </a:lnTo>
                  <a:lnTo>
                    <a:pt x="2924" y="4611"/>
                  </a:lnTo>
                  <a:lnTo>
                    <a:pt x="2846" y="4597"/>
                  </a:lnTo>
                  <a:close/>
                  <a:moveTo>
                    <a:pt x="456" y="0"/>
                  </a:moveTo>
                  <a:lnTo>
                    <a:pt x="456" y="0"/>
                  </a:lnTo>
                  <a:lnTo>
                    <a:pt x="441" y="65"/>
                  </a:lnTo>
                  <a:lnTo>
                    <a:pt x="428" y="130"/>
                  </a:lnTo>
                  <a:lnTo>
                    <a:pt x="415" y="193"/>
                  </a:lnTo>
                  <a:lnTo>
                    <a:pt x="402" y="256"/>
                  </a:lnTo>
                  <a:lnTo>
                    <a:pt x="391" y="318"/>
                  </a:lnTo>
                  <a:lnTo>
                    <a:pt x="381" y="379"/>
                  </a:lnTo>
                  <a:lnTo>
                    <a:pt x="371" y="441"/>
                  </a:lnTo>
                  <a:lnTo>
                    <a:pt x="362" y="501"/>
                  </a:lnTo>
                  <a:lnTo>
                    <a:pt x="354" y="561"/>
                  </a:lnTo>
                  <a:lnTo>
                    <a:pt x="348" y="620"/>
                  </a:lnTo>
                  <a:lnTo>
                    <a:pt x="341" y="678"/>
                  </a:lnTo>
                  <a:lnTo>
                    <a:pt x="335" y="736"/>
                  </a:lnTo>
                  <a:lnTo>
                    <a:pt x="331" y="794"/>
                  </a:lnTo>
                  <a:lnTo>
                    <a:pt x="326" y="851"/>
                  </a:lnTo>
                  <a:lnTo>
                    <a:pt x="323" y="907"/>
                  </a:lnTo>
                  <a:lnTo>
                    <a:pt x="321" y="963"/>
                  </a:lnTo>
                  <a:lnTo>
                    <a:pt x="319" y="1019"/>
                  </a:lnTo>
                  <a:lnTo>
                    <a:pt x="318" y="1073"/>
                  </a:lnTo>
                  <a:lnTo>
                    <a:pt x="318" y="1127"/>
                  </a:lnTo>
                  <a:lnTo>
                    <a:pt x="318" y="1180"/>
                  </a:lnTo>
                  <a:lnTo>
                    <a:pt x="319" y="1234"/>
                  </a:lnTo>
                  <a:lnTo>
                    <a:pt x="320" y="1286"/>
                  </a:lnTo>
                  <a:lnTo>
                    <a:pt x="322" y="1338"/>
                  </a:lnTo>
                  <a:lnTo>
                    <a:pt x="325" y="1389"/>
                  </a:lnTo>
                  <a:lnTo>
                    <a:pt x="329" y="1439"/>
                  </a:lnTo>
                  <a:lnTo>
                    <a:pt x="333" y="1489"/>
                  </a:lnTo>
                  <a:lnTo>
                    <a:pt x="339" y="1539"/>
                  </a:lnTo>
                  <a:lnTo>
                    <a:pt x="344" y="1588"/>
                  </a:lnTo>
                  <a:lnTo>
                    <a:pt x="350" y="1636"/>
                  </a:lnTo>
                  <a:lnTo>
                    <a:pt x="357" y="1684"/>
                  </a:lnTo>
                  <a:lnTo>
                    <a:pt x="364" y="1732"/>
                  </a:lnTo>
                  <a:lnTo>
                    <a:pt x="372" y="1779"/>
                  </a:lnTo>
                  <a:lnTo>
                    <a:pt x="381" y="1742"/>
                  </a:lnTo>
                  <a:lnTo>
                    <a:pt x="390" y="1708"/>
                  </a:lnTo>
                  <a:lnTo>
                    <a:pt x="400" y="1673"/>
                  </a:lnTo>
                  <a:lnTo>
                    <a:pt x="410" y="1641"/>
                  </a:lnTo>
                  <a:lnTo>
                    <a:pt x="431" y="1580"/>
                  </a:lnTo>
                  <a:lnTo>
                    <a:pt x="453" y="1523"/>
                  </a:lnTo>
                  <a:lnTo>
                    <a:pt x="475" y="1471"/>
                  </a:lnTo>
                  <a:lnTo>
                    <a:pt x="497" y="1425"/>
                  </a:lnTo>
                  <a:lnTo>
                    <a:pt x="519" y="1382"/>
                  </a:lnTo>
                  <a:lnTo>
                    <a:pt x="540" y="1344"/>
                  </a:lnTo>
                  <a:lnTo>
                    <a:pt x="560" y="1312"/>
                  </a:lnTo>
                  <a:lnTo>
                    <a:pt x="579" y="1283"/>
                  </a:lnTo>
                  <a:lnTo>
                    <a:pt x="595" y="1259"/>
                  </a:lnTo>
                  <a:lnTo>
                    <a:pt x="610" y="1240"/>
                  </a:lnTo>
                  <a:lnTo>
                    <a:pt x="630" y="1215"/>
                  </a:lnTo>
                  <a:lnTo>
                    <a:pt x="638" y="1206"/>
                  </a:lnTo>
                  <a:lnTo>
                    <a:pt x="622" y="1249"/>
                  </a:lnTo>
                  <a:lnTo>
                    <a:pt x="608" y="1293"/>
                  </a:lnTo>
                  <a:lnTo>
                    <a:pt x="595" y="1338"/>
                  </a:lnTo>
                  <a:lnTo>
                    <a:pt x="583" y="1381"/>
                  </a:lnTo>
                  <a:lnTo>
                    <a:pt x="572" y="1425"/>
                  </a:lnTo>
                  <a:lnTo>
                    <a:pt x="562" y="1468"/>
                  </a:lnTo>
                  <a:lnTo>
                    <a:pt x="554" y="1511"/>
                  </a:lnTo>
                  <a:lnTo>
                    <a:pt x="546" y="1555"/>
                  </a:lnTo>
                  <a:lnTo>
                    <a:pt x="538" y="1598"/>
                  </a:lnTo>
                  <a:lnTo>
                    <a:pt x="533" y="1641"/>
                  </a:lnTo>
                  <a:lnTo>
                    <a:pt x="527" y="1683"/>
                  </a:lnTo>
                  <a:lnTo>
                    <a:pt x="523" y="1725"/>
                  </a:lnTo>
                  <a:lnTo>
                    <a:pt x="519" y="1766"/>
                  </a:lnTo>
                  <a:lnTo>
                    <a:pt x="516" y="1807"/>
                  </a:lnTo>
                  <a:lnTo>
                    <a:pt x="513" y="1885"/>
                  </a:lnTo>
                  <a:lnTo>
                    <a:pt x="511" y="1961"/>
                  </a:lnTo>
                  <a:lnTo>
                    <a:pt x="511" y="2033"/>
                  </a:lnTo>
                  <a:lnTo>
                    <a:pt x="513" y="2102"/>
                  </a:lnTo>
                  <a:lnTo>
                    <a:pt x="516" y="2164"/>
                  </a:lnTo>
                  <a:lnTo>
                    <a:pt x="521" y="2222"/>
                  </a:lnTo>
                  <a:lnTo>
                    <a:pt x="525" y="2274"/>
                  </a:lnTo>
                  <a:lnTo>
                    <a:pt x="530" y="2320"/>
                  </a:lnTo>
                  <a:lnTo>
                    <a:pt x="535" y="2359"/>
                  </a:lnTo>
                  <a:lnTo>
                    <a:pt x="553" y="2406"/>
                  </a:lnTo>
                  <a:lnTo>
                    <a:pt x="572" y="2453"/>
                  </a:lnTo>
                  <a:lnTo>
                    <a:pt x="592" y="2499"/>
                  </a:lnTo>
                  <a:lnTo>
                    <a:pt x="613" y="2543"/>
                  </a:lnTo>
                  <a:lnTo>
                    <a:pt x="633" y="2588"/>
                  </a:lnTo>
                  <a:lnTo>
                    <a:pt x="656" y="2631"/>
                  </a:lnTo>
                  <a:lnTo>
                    <a:pt x="678" y="2675"/>
                  </a:lnTo>
                  <a:lnTo>
                    <a:pt x="700" y="2717"/>
                  </a:lnTo>
                  <a:lnTo>
                    <a:pt x="724" y="2760"/>
                  </a:lnTo>
                  <a:lnTo>
                    <a:pt x="747" y="2801"/>
                  </a:lnTo>
                  <a:lnTo>
                    <a:pt x="772" y="2841"/>
                  </a:lnTo>
                  <a:lnTo>
                    <a:pt x="796" y="2881"/>
                  </a:lnTo>
                  <a:lnTo>
                    <a:pt x="822" y="2920"/>
                  </a:lnTo>
                  <a:lnTo>
                    <a:pt x="847" y="2959"/>
                  </a:lnTo>
                  <a:lnTo>
                    <a:pt x="873" y="2997"/>
                  </a:lnTo>
                  <a:lnTo>
                    <a:pt x="900" y="3034"/>
                  </a:lnTo>
                  <a:lnTo>
                    <a:pt x="901" y="2968"/>
                  </a:lnTo>
                  <a:lnTo>
                    <a:pt x="903" y="2905"/>
                  </a:lnTo>
                  <a:lnTo>
                    <a:pt x="907" y="2842"/>
                  </a:lnTo>
                  <a:lnTo>
                    <a:pt x="912" y="2782"/>
                  </a:lnTo>
                  <a:lnTo>
                    <a:pt x="918" y="2723"/>
                  </a:lnTo>
                  <a:lnTo>
                    <a:pt x="926" y="2666"/>
                  </a:lnTo>
                  <a:lnTo>
                    <a:pt x="933" y="2611"/>
                  </a:lnTo>
                  <a:lnTo>
                    <a:pt x="942" y="2559"/>
                  </a:lnTo>
                  <a:lnTo>
                    <a:pt x="953" y="2508"/>
                  </a:lnTo>
                  <a:lnTo>
                    <a:pt x="963" y="2458"/>
                  </a:lnTo>
                  <a:lnTo>
                    <a:pt x="975" y="2412"/>
                  </a:lnTo>
                  <a:lnTo>
                    <a:pt x="987" y="2366"/>
                  </a:lnTo>
                  <a:lnTo>
                    <a:pt x="999" y="2323"/>
                  </a:lnTo>
                  <a:lnTo>
                    <a:pt x="1011" y="2282"/>
                  </a:lnTo>
                  <a:lnTo>
                    <a:pt x="1025" y="2243"/>
                  </a:lnTo>
                  <a:lnTo>
                    <a:pt x="1038" y="2206"/>
                  </a:lnTo>
                  <a:lnTo>
                    <a:pt x="1050" y="2171"/>
                  </a:lnTo>
                  <a:lnTo>
                    <a:pt x="1064" y="2138"/>
                  </a:lnTo>
                  <a:lnTo>
                    <a:pt x="1088" y="2079"/>
                  </a:lnTo>
                  <a:lnTo>
                    <a:pt x="1112" y="2028"/>
                  </a:lnTo>
                  <a:lnTo>
                    <a:pt x="1133" y="1987"/>
                  </a:lnTo>
                  <a:lnTo>
                    <a:pt x="1151" y="1954"/>
                  </a:lnTo>
                  <a:lnTo>
                    <a:pt x="1164" y="1930"/>
                  </a:lnTo>
                  <a:lnTo>
                    <a:pt x="1175" y="1911"/>
                  </a:lnTo>
                  <a:lnTo>
                    <a:pt x="1163" y="1974"/>
                  </a:lnTo>
                  <a:lnTo>
                    <a:pt x="1152" y="2037"/>
                  </a:lnTo>
                  <a:lnTo>
                    <a:pt x="1143" y="2099"/>
                  </a:lnTo>
                  <a:lnTo>
                    <a:pt x="1136" y="2163"/>
                  </a:lnTo>
                  <a:lnTo>
                    <a:pt x="1130" y="2225"/>
                  </a:lnTo>
                  <a:lnTo>
                    <a:pt x="1126" y="2287"/>
                  </a:lnTo>
                  <a:lnTo>
                    <a:pt x="1123" y="2348"/>
                  </a:lnTo>
                  <a:lnTo>
                    <a:pt x="1122" y="2409"/>
                  </a:lnTo>
                  <a:lnTo>
                    <a:pt x="1121" y="2470"/>
                  </a:lnTo>
                  <a:lnTo>
                    <a:pt x="1122" y="2530"/>
                  </a:lnTo>
                  <a:lnTo>
                    <a:pt x="1124" y="2588"/>
                  </a:lnTo>
                  <a:lnTo>
                    <a:pt x="1127" y="2646"/>
                  </a:lnTo>
                  <a:lnTo>
                    <a:pt x="1131" y="2703"/>
                  </a:lnTo>
                  <a:lnTo>
                    <a:pt x="1136" y="2758"/>
                  </a:lnTo>
                  <a:lnTo>
                    <a:pt x="1142" y="2813"/>
                  </a:lnTo>
                  <a:lnTo>
                    <a:pt x="1147" y="2866"/>
                  </a:lnTo>
                  <a:lnTo>
                    <a:pt x="1154" y="2917"/>
                  </a:lnTo>
                  <a:lnTo>
                    <a:pt x="1162" y="2967"/>
                  </a:lnTo>
                  <a:lnTo>
                    <a:pt x="1178" y="3063"/>
                  </a:lnTo>
                  <a:lnTo>
                    <a:pt x="1194" y="3151"/>
                  </a:lnTo>
                  <a:lnTo>
                    <a:pt x="1211" y="3230"/>
                  </a:lnTo>
                  <a:lnTo>
                    <a:pt x="1229" y="3302"/>
                  </a:lnTo>
                  <a:lnTo>
                    <a:pt x="1245" y="3364"/>
                  </a:lnTo>
                  <a:lnTo>
                    <a:pt x="1259" y="3415"/>
                  </a:lnTo>
                  <a:lnTo>
                    <a:pt x="1270" y="3456"/>
                  </a:lnTo>
                  <a:lnTo>
                    <a:pt x="1338" y="3518"/>
                  </a:lnTo>
                  <a:lnTo>
                    <a:pt x="1406" y="3578"/>
                  </a:lnTo>
                  <a:lnTo>
                    <a:pt x="1474" y="3635"/>
                  </a:lnTo>
                  <a:lnTo>
                    <a:pt x="1543" y="3690"/>
                  </a:lnTo>
                  <a:lnTo>
                    <a:pt x="1613" y="3742"/>
                  </a:lnTo>
                  <a:lnTo>
                    <a:pt x="1683" y="3792"/>
                  </a:lnTo>
                  <a:lnTo>
                    <a:pt x="1752" y="3839"/>
                  </a:lnTo>
                  <a:lnTo>
                    <a:pt x="1822" y="3885"/>
                  </a:lnTo>
                  <a:lnTo>
                    <a:pt x="1807" y="3807"/>
                  </a:lnTo>
                  <a:lnTo>
                    <a:pt x="1793" y="3730"/>
                  </a:lnTo>
                  <a:lnTo>
                    <a:pt x="1782" y="3655"/>
                  </a:lnTo>
                  <a:lnTo>
                    <a:pt x="1773" y="3582"/>
                  </a:lnTo>
                  <a:lnTo>
                    <a:pt x="1765" y="3510"/>
                  </a:lnTo>
                  <a:lnTo>
                    <a:pt x="1761" y="3441"/>
                  </a:lnTo>
                  <a:lnTo>
                    <a:pt x="1758" y="3374"/>
                  </a:lnTo>
                  <a:lnTo>
                    <a:pt x="1755" y="3309"/>
                  </a:lnTo>
                  <a:lnTo>
                    <a:pt x="1755" y="3246"/>
                  </a:lnTo>
                  <a:lnTo>
                    <a:pt x="1757" y="3186"/>
                  </a:lnTo>
                  <a:lnTo>
                    <a:pt x="1759" y="3127"/>
                  </a:lnTo>
                  <a:lnTo>
                    <a:pt x="1762" y="3070"/>
                  </a:lnTo>
                  <a:lnTo>
                    <a:pt x="1767" y="3016"/>
                  </a:lnTo>
                  <a:lnTo>
                    <a:pt x="1772" y="2964"/>
                  </a:lnTo>
                  <a:lnTo>
                    <a:pt x="1779" y="2915"/>
                  </a:lnTo>
                  <a:lnTo>
                    <a:pt x="1786" y="2868"/>
                  </a:lnTo>
                  <a:lnTo>
                    <a:pt x="1793" y="2823"/>
                  </a:lnTo>
                  <a:lnTo>
                    <a:pt x="1801" y="2781"/>
                  </a:lnTo>
                  <a:lnTo>
                    <a:pt x="1809" y="2742"/>
                  </a:lnTo>
                  <a:lnTo>
                    <a:pt x="1818" y="2705"/>
                  </a:lnTo>
                  <a:lnTo>
                    <a:pt x="1835" y="2639"/>
                  </a:lnTo>
                  <a:lnTo>
                    <a:pt x="1850" y="2584"/>
                  </a:lnTo>
                  <a:lnTo>
                    <a:pt x="1864" y="2542"/>
                  </a:lnTo>
                  <a:lnTo>
                    <a:pt x="1875" y="2511"/>
                  </a:lnTo>
                  <a:lnTo>
                    <a:pt x="1885" y="2485"/>
                  </a:lnTo>
                  <a:lnTo>
                    <a:pt x="1884" y="2552"/>
                  </a:lnTo>
                  <a:lnTo>
                    <a:pt x="1884" y="2620"/>
                  </a:lnTo>
                  <a:lnTo>
                    <a:pt x="1886" y="2686"/>
                  </a:lnTo>
                  <a:lnTo>
                    <a:pt x="1889" y="2753"/>
                  </a:lnTo>
                  <a:lnTo>
                    <a:pt x="1894" y="2819"/>
                  </a:lnTo>
                  <a:lnTo>
                    <a:pt x="1900" y="2883"/>
                  </a:lnTo>
                  <a:lnTo>
                    <a:pt x="1908" y="2948"/>
                  </a:lnTo>
                  <a:lnTo>
                    <a:pt x="1917" y="3012"/>
                  </a:lnTo>
                  <a:lnTo>
                    <a:pt x="1928" y="3075"/>
                  </a:lnTo>
                  <a:lnTo>
                    <a:pt x="1939" y="3137"/>
                  </a:lnTo>
                  <a:lnTo>
                    <a:pt x="1952" y="3198"/>
                  </a:lnTo>
                  <a:lnTo>
                    <a:pt x="1965" y="3258"/>
                  </a:lnTo>
                  <a:lnTo>
                    <a:pt x="1979" y="3317"/>
                  </a:lnTo>
                  <a:lnTo>
                    <a:pt x="1993" y="3375"/>
                  </a:lnTo>
                  <a:lnTo>
                    <a:pt x="2009" y="3432"/>
                  </a:lnTo>
                  <a:lnTo>
                    <a:pt x="2024" y="3487"/>
                  </a:lnTo>
                  <a:lnTo>
                    <a:pt x="2041" y="3541"/>
                  </a:lnTo>
                  <a:lnTo>
                    <a:pt x="2057" y="3594"/>
                  </a:lnTo>
                  <a:lnTo>
                    <a:pt x="2073" y="3644"/>
                  </a:lnTo>
                  <a:lnTo>
                    <a:pt x="2091" y="3694"/>
                  </a:lnTo>
                  <a:lnTo>
                    <a:pt x="2125" y="3787"/>
                  </a:lnTo>
                  <a:lnTo>
                    <a:pt x="2158" y="3873"/>
                  </a:lnTo>
                  <a:lnTo>
                    <a:pt x="2190" y="3951"/>
                  </a:lnTo>
                  <a:lnTo>
                    <a:pt x="2221" y="4021"/>
                  </a:lnTo>
                  <a:lnTo>
                    <a:pt x="2248" y="4081"/>
                  </a:lnTo>
                  <a:lnTo>
                    <a:pt x="2272" y="4131"/>
                  </a:lnTo>
                  <a:lnTo>
                    <a:pt x="2354" y="4169"/>
                  </a:lnTo>
                  <a:lnTo>
                    <a:pt x="2435" y="4204"/>
                  </a:lnTo>
                  <a:lnTo>
                    <a:pt x="2512" y="4235"/>
                  </a:lnTo>
                  <a:lnTo>
                    <a:pt x="2586" y="4264"/>
                  </a:lnTo>
                  <a:lnTo>
                    <a:pt x="2656" y="4290"/>
                  </a:lnTo>
                  <a:lnTo>
                    <a:pt x="2721" y="4312"/>
                  </a:lnTo>
                  <a:lnTo>
                    <a:pt x="2783" y="4332"/>
                  </a:lnTo>
                  <a:lnTo>
                    <a:pt x="2839" y="4350"/>
                  </a:lnTo>
                  <a:lnTo>
                    <a:pt x="2890" y="4365"/>
                  </a:lnTo>
                  <a:lnTo>
                    <a:pt x="2936" y="4378"/>
                  </a:lnTo>
                  <a:lnTo>
                    <a:pt x="3008" y="4397"/>
                  </a:lnTo>
                  <a:lnTo>
                    <a:pt x="3054" y="4407"/>
                  </a:lnTo>
                  <a:lnTo>
                    <a:pt x="3069" y="4410"/>
                  </a:lnTo>
                  <a:lnTo>
                    <a:pt x="3075" y="4391"/>
                  </a:lnTo>
                  <a:lnTo>
                    <a:pt x="3091" y="4339"/>
                  </a:lnTo>
                  <a:lnTo>
                    <a:pt x="3101" y="4300"/>
                  </a:lnTo>
                  <a:lnTo>
                    <a:pt x="3112" y="4253"/>
                  </a:lnTo>
                  <a:lnTo>
                    <a:pt x="3123" y="4200"/>
                  </a:lnTo>
                  <a:lnTo>
                    <a:pt x="3134" y="4139"/>
                  </a:lnTo>
                  <a:lnTo>
                    <a:pt x="3144" y="4073"/>
                  </a:lnTo>
                  <a:lnTo>
                    <a:pt x="3154" y="4001"/>
                  </a:lnTo>
                  <a:lnTo>
                    <a:pt x="3162" y="3923"/>
                  </a:lnTo>
                  <a:lnTo>
                    <a:pt x="3165" y="3882"/>
                  </a:lnTo>
                  <a:lnTo>
                    <a:pt x="3168" y="3839"/>
                  </a:lnTo>
                  <a:lnTo>
                    <a:pt x="3170" y="3796"/>
                  </a:lnTo>
                  <a:lnTo>
                    <a:pt x="3171" y="3751"/>
                  </a:lnTo>
                  <a:lnTo>
                    <a:pt x="3171" y="3705"/>
                  </a:lnTo>
                  <a:lnTo>
                    <a:pt x="3171" y="3659"/>
                  </a:lnTo>
                  <a:lnTo>
                    <a:pt x="3170" y="3611"/>
                  </a:lnTo>
                  <a:lnTo>
                    <a:pt x="3168" y="3562"/>
                  </a:lnTo>
                  <a:lnTo>
                    <a:pt x="3164" y="3512"/>
                  </a:lnTo>
                  <a:lnTo>
                    <a:pt x="3160" y="3461"/>
                  </a:lnTo>
                  <a:lnTo>
                    <a:pt x="3154" y="3410"/>
                  </a:lnTo>
                  <a:lnTo>
                    <a:pt x="3148" y="3359"/>
                  </a:lnTo>
                  <a:lnTo>
                    <a:pt x="3140" y="3305"/>
                  </a:lnTo>
                  <a:lnTo>
                    <a:pt x="3131" y="3251"/>
                  </a:lnTo>
                  <a:lnTo>
                    <a:pt x="3121" y="3198"/>
                  </a:lnTo>
                  <a:lnTo>
                    <a:pt x="3109" y="3143"/>
                  </a:lnTo>
                  <a:lnTo>
                    <a:pt x="3095" y="3087"/>
                  </a:lnTo>
                  <a:lnTo>
                    <a:pt x="3080" y="3032"/>
                  </a:lnTo>
                  <a:lnTo>
                    <a:pt x="3063" y="2976"/>
                  </a:lnTo>
                  <a:lnTo>
                    <a:pt x="3045" y="2919"/>
                  </a:lnTo>
                  <a:lnTo>
                    <a:pt x="3025" y="2863"/>
                  </a:lnTo>
                  <a:lnTo>
                    <a:pt x="3003" y="2805"/>
                  </a:lnTo>
                  <a:lnTo>
                    <a:pt x="2979" y="2748"/>
                  </a:lnTo>
                  <a:lnTo>
                    <a:pt x="2953" y="2692"/>
                  </a:lnTo>
                  <a:lnTo>
                    <a:pt x="2926" y="2634"/>
                  </a:lnTo>
                  <a:lnTo>
                    <a:pt x="2895" y="2576"/>
                  </a:lnTo>
                  <a:lnTo>
                    <a:pt x="2864" y="2519"/>
                  </a:lnTo>
                  <a:lnTo>
                    <a:pt x="2830" y="2461"/>
                  </a:lnTo>
                  <a:lnTo>
                    <a:pt x="2793" y="2403"/>
                  </a:lnTo>
                  <a:lnTo>
                    <a:pt x="2755" y="2346"/>
                  </a:lnTo>
                  <a:lnTo>
                    <a:pt x="2714" y="2288"/>
                  </a:lnTo>
                  <a:lnTo>
                    <a:pt x="2670" y="2231"/>
                  </a:lnTo>
                  <a:lnTo>
                    <a:pt x="2624" y="2174"/>
                  </a:lnTo>
                  <a:lnTo>
                    <a:pt x="2576" y="2117"/>
                  </a:lnTo>
                  <a:lnTo>
                    <a:pt x="2525" y="2061"/>
                  </a:lnTo>
                  <a:lnTo>
                    <a:pt x="2472" y="2006"/>
                  </a:lnTo>
                  <a:lnTo>
                    <a:pt x="2415" y="1950"/>
                  </a:lnTo>
                  <a:lnTo>
                    <a:pt x="2356" y="1895"/>
                  </a:lnTo>
                  <a:lnTo>
                    <a:pt x="2293" y="1842"/>
                  </a:lnTo>
                  <a:lnTo>
                    <a:pt x="2228" y="1788"/>
                  </a:lnTo>
                  <a:lnTo>
                    <a:pt x="2160" y="1735"/>
                  </a:lnTo>
                  <a:lnTo>
                    <a:pt x="2089" y="1682"/>
                  </a:lnTo>
                  <a:lnTo>
                    <a:pt x="1983" y="1605"/>
                  </a:lnTo>
                  <a:lnTo>
                    <a:pt x="1881" y="1528"/>
                  </a:lnTo>
                  <a:lnTo>
                    <a:pt x="1783" y="1451"/>
                  </a:lnTo>
                  <a:lnTo>
                    <a:pt x="1688" y="1374"/>
                  </a:lnTo>
                  <a:lnTo>
                    <a:pt x="1598" y="1297"/>
                  </a:lnTo>
                  <a:lnTo>
                    <a:pt x="1511" y="1222"/>
                  </a:lnTo>
                  <a:lnTo>
                    <a:pt x="1429" y="1147"/>
                  </a:lnTo>
                  <a:lnTo>
                    <a:pt x="1349" y="1073"/>
                  </a:lnTo>
                  <a:lnTo>
                    <a:pt x="1274" y="1000"/>
                  </a:lnTo>
                  <a:lnTo>
                    <a:pt x="1201" y="928"/>
                  </a:lnTo>
                  <a:lnTo>
                    <a:pt x="1132" y="858"/>
                  </a:lnTo>
                  <a:lnTo>
                    <a:pt x="1067" y="789"/>
                  </a:lnTo>
                  <a:lnTo>
                    <a:pt x="1006" y="722"/>
                  </a:lnTo>
                  <a:lnTo>
                    <a:pt x="948" y="657"/>
                  </a:lnTo>
                  <a:lnTo>
                    <a:pt x="893" y="594"/>
                  </a:lnTo>
                  <a:lnTo>
                    <a:pt x="842" y="533"/>
                  </a:lnTo>
                  <a:lnTo>
                    <a:pt x="794" y="475"/>
                  </a:lnTo>
                  <a:lnTo>
                    <a:pt x="749" y="420"/>
                  </a:lnTo>
                  <a:lnTo>
                    <a:pt x="708" y="366"/>
                  </a:lnTo>
                  <a:lnTo>
                    <a:pt x="670" y="316"/>
                  </a:lnTo>
                  <a:lnTo>
                    <a:pt x="634" y="269"/>
                  </a:lnTo>
                  <a:lnTo>
                    <a:pt x="603" y="225"/>
                  </a:lnTo>
                  <a:lnTo>
                    <a:pt x="550" y="147"/>
                  </a:lnTo>
                  <a:lnTo>
                    <a:pt x="508" y="85"/>
                  </a:lnTo>
                  <a:lnTo>
                    <a:pt x="479" y="39"/>
                  </a:lnTo>
                  <a:lnTo>
                    <a:pt x="456" y="0"/>
                  </a:lnTo>
                  <a:close/>
                </a:path>
              </a:pathLst>
            </a:custGeom>
            <a:solidFill>
              <a:schemeClr val="bg1">
                <a:lumMod val="50000"/>
              </a:schemeClr>
            </a:solidFill>
            <a:ln>
              <a:noFill/>
            </a:ln>
          </p:spPr>
          <p:txBody>
            <a:bodyPr anchor="ctr">
              <a:scene3d>
                <a:camera prst="orthographicFront"/>
                <a:lightRig rig="threePt" dir="t"/>
              </a:scene3d>
              <a:sp3d>
                <a:contourClr>
                  <a:srgbClr val="FFFFFF"/>
                </a:contourClr>
              </a:sp3d>
            </a:bodyPr>
            <a:lstStyle/>
            <a:p>
              <a:pPr algn="ctr">
                <a:defRPr/>
              </a:pPr>
              <a:endParaRPr lang="zh-CN" altLang="en-US">
                <a:solidFill>
                  <a:schemeClr val="bg1">
                    <a:lumMod val="50000"/>
                  </a:schemeClr>
                </a:solidFill>
              </a:endParaRPr>
            </a:p>
          </p:txBody>
        </p:sp>
      </p:grpSp>
      <p:sp>
        <p:nvSpPr>
          <p:cNvPr id="947" name="Freeform 2559"/>
          <p:cNvSpPr>
            <a:spLocks noEditPoints="1"/>
          </p:cNvSpPr>
          <p:nvPr/>
        </p:nvSpPr>
        <p:spPr bwMode="auto">
          <a:xfrm>
            <a:off x="-6410" y="1986672"/>
            <a:ext cx="3043775" cy="1654850"/>
          </a:xfrm>
          <a:custGeom>
            <a:avLst/>
            <a:gdLst>
              <a:gd name="T0" fmla="*/ 1380 w 1432"/>
              <a:gd name="T1" fmla="*/ 212 h 778"/>
              <a:gd name="T2" fmla="*/ 1238 w 1432"/>
              <a:gd name="T3" fmla="*/ 242 h 778"/>
              <a:gd name="T4" fmla="*/ 1170 w 1432"/>
              <a:gd name="T5" fmla="*/ 280 h 778"/>
              <a:gd name="T6" fmla="*/ 1177 w 1432"/>
              <a:gd name="T7" fmla="*/ 253 h 778"/>
              <a:gd name="T8" fmla="*/ 1087 w 1432"/>
              <a:gd name="T9" fmla="*/ 313 h 778"/>
              <a:gd name="T10" fmla="*/ 834 w 1432"/>
              <a:gd name="T11" fmla="*/ 335 h 778"/>
              <a:gd name="T12" fmla="*/ 937 w 1432"/>
              <a:gd name="T13" fmla="*/ 275 h 778"/>
              <a:gd name="T14" fmla="*/ 939 w 1432"/>
              <a:gd name="T15" fmla="*/ 161 h 778"/>
              <a:gd name="T16" fmla="*/ 838 w 1432"/>
              <a:gd name="T17" fmla="*/ 152 h 778"/>
              <a:gd name="T18" fmla="*/ 813 w 1432"/>
              <a:gd name="T19" fmla="*/ 101 h 778"/>
              <a:gd name="T20" fmla="*/ 915 w 1432"/>
              <a:gd name="T21" fmla="*/ 116 h 778"/>
              <a:gd name="T22" fmla="*/ 1046 w 1432"/>
              <a:gd name="T23" fmla="*/ 121 h 778"/>
              <a:gd name="T24" fmla="*/ 1110 w 1432"/>
              <a:gd name="T25" fmla="*/ 113 h 778"/>
              <a:gd name="T26" fmla="*/ 1060 w 1432"/>
              <a:gd name="T27" fmla="*/ 47 h 778"/>
              <a:gd name="T28" fmla="*/ 973 w 1432"/>
              <a:gd name="T29" fmla="*/ 72 h 778"/>
              <a:gd name="T30" fmla="*/ 864 w 1432"/>
              <a:gd name="T31" fmla="*/ 50 h 778"/>
              <a:gd name="T32" fmla="*/ 797 w 1432"/>
              <a:gd name="T33" fmla="*/ 36 h 778"/>
              <a:gd name="T34" fmla="*/ 784 w 1432"/>
              <a:gd name="T35" fmla="*/ 64 h 778"/>
              <a:gd name="T36" fmla="*/ 735 w 1432"/>
              <a:gd name="T37" fmla="*/ 85 h 778"/>
              <a:gd name="T38" fmla="*/ 664 w 1432"/>
              <a:gd name="T39" fmla="*/ 132 h 778"/>
              <a:gd name="T40" fmla="*/ 636 w 1432"/>
              <a:gd name="T41" fmla="*/ 69 h 778"/>
              <a:gd name="T42" fmla="*/ 583 w 1432"/>
              <a:gd name="T43" fmla="*/ 117 h 778"/>
              <a:gd name="T44" fmla="*/ 486 w 1432"/>
              <a:gd name="T45" fmla="*/ 320 h 778"/>
              <a:gd name="T46" fmla="*/ 260 w 1432"/>
              <a:gd name="T47" fmla="*/ 442 h 778"/>
              <a:gd name="T48" fmla="*/ 353 w 1432"/>
              <a:gd name="T49" fmla="*/ 375 h 778"/>
              <a:gd name="T50" fmla="*/ 471 w 1432"/>
              <a:gd name="T51" fmla="*/ 292 h 778"/>
              <a:gd name="T52" fmla="*/ 422 w 1432"/>
              <a:gd name="T53" fmla="*/ 275 h 778"/>
              <a:gd name="T54" fmla="*/ 399 w 1432"/>
              <a:gd name="T55" fmla="*/ 207 h 778"/>
              <a:gd name="T56" fmla="*/ 425 w 1432"/>
              <a:gd name="T57" fmla="*/ 119 h 778"/>
              <a:gd name="T58" fmla="*/ 331 w 1432"/>
              <a:gd name="T59" fmla="*/ 249 h 778"/>
              <a:gd name="T60" fmla="*/ 235 w 1432"/>
              <a:gd name="T61" fmla="*/ 417 h 778"/>
              <a:gd name="T62" fmla="*/ 269 w 1432"/>
              <a:gd name="T63" fmla="*/ 338 h 778"/>
              <a:gd name="T64" fmla="*/ 224 w 1432"/>
              <a:gd name="T65" fmla="*/ 422 h 778"/>
              <a:gd name="T66" fmla="*/ 96 w 1432"/>
              <a:gd name="T67" fmla="*/ 511 h 778"/>
              <a:gd name="T68" fmla="*/ 121 w 1432"/>
              <a:gd name="T69" fmla="*/ 449 h 778"/>
              <a:gd name="T70" fmla="*/ 187 w 1432"/>
              <a:gd name="T71" fmla="*/ 529 h 778"/>
              <a:gd name="T72" fmla="*/ 218 w 1432"/>
              <a:gd name="T73" fmla="*/ 519 h 778"/>
              <a:gd name="T74" fmla="*/ 356 w 1432"/>
              <a:gd name="T75" fmla="*/ 562 h 778"/>
              <a:gd name="T76" fmla="*/ 371 w 1432"/>
              <a:gd name="T77" fmla="*/ 537 h 778"/>
              <a:gd name="T78" fmla="*/ 422 w 1432"/>
              <a:gd name="T79" fmla="*/ 549 h 778"/>
              <a:gd name="T80" fmla="*/ 407 w 1432"/>
              <a:gd name="T81" fmla="*/ 501 h 778"/>
              <a:gd name="T82" fmla="*/ 430 w 1432"/>
              <a:gd name="T83" fmla="*/ 432 h 778"/>
              <a:gd name="T84" fmla="*/ 698 w 1432"/>
              <a:gd name="T85" fmla="*/ 436 h 778"/>
              <a:gd name="T86" fmla="*/ 904 w 1432"/>
              <a:gd name="T87" fmla="*/ 398 h 778"/>
              <a:gd name="T88" fmla="*/ 883 w 1432"/>
              <a:gd name="T89" fmla="*/ 348 h 778"/>
              <a:gd name="T90" fmla="*/ 1104 w 1432"/>
              <a:gd name="T91" fmla="*/ 384 h 778"/>
              <a:gd name="T92" fmla="*/ 1242 w 1432"/>
              <a:gd name="T93" fmla="*/ 383 h 778"/>
              <a:gd name="T94" fmla="*/ 1124 w 1432"/>
              <a:gd name="T95" fmla="*/ 320 h 778"/>
              <a:gd name="T96" fmla="*/ 1321 w 1432"/>
              <a:gd name="T97" fmla="*/ 285 h 778"/>
              <a:gd name="T98" fmla="*/ 1430 w 1432"/>
              <a:gd name="T99" fmla="*/ 240 h 778"/>
              <a:gd name="T100" fmla="*/ 840 w 1432"/>
              <a:gd name="T101" fmla="*/ 156 h 778"/>
              <a:gd name="T102" fmla="*/ 842 w 1432"/>
              <a:gd name="T103" fmla="*/ 214 h 778"/>
              <a:gd name="T104" fmla="*/ 858 w 1432"/>
              <a:gd name="T105" fmla="*/ 150 h 778"/>
              <a:gd name="T106" fmla="*/ 766 w 1432"/>
              <a:gd name="T107" fmla="*/ 358 h 778"/>
              <a:gd name="T108" fmla="*/ 747 w 1432"/>
              <a:gd name="T109" fmla="*/ 340 h 778"/>
              <a:gd name="T110" fmla="*/ 557 w 1432"/>
              <a:gd name="T111" fmla="*/ 404 h 778"/>
              <a:gd name="T112" fmla="*/ 540 w 1432"/>
              <a:gd name="T113" fmla="*/ 398 h 778"/>
              <a:gd name="T114" fmla="*/ 365 w 1432"/>
              <a:gd name="T115" fmla="*/ 447 h 778"/>
              <a:gd name="T116" fmla="*/ 656 w 1432"/>
              <a:gd name="T117" fmla="*/ 250 h 778"/>
              <a:gd name="T118" fmla="*/ 779 w 1432"/>
              <a:gd name="T119" fmla="*/ 166 h 778"/>
              <a:gd name="T120" fmla="*/ 789 w 1432"/>
              <a:gd name="T121" fmla="*/ 239 h 778"/>
              <a:gd name="T122" fmla="*/ 760 w 1432"/>
              <a:gd name="T123" fmla="*/ 378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2" h="778">
                <a:moveTo>
                  <a:pt x="1430" y="240"/>
                </a:moveTo>
                <a:cubicBezTo>
                  <a:pt x="1403" y="235"/>
                  <a:pt x="1373" y="229"/>
                  <a:pt x="1344" y="229"/>
                </a:cubicBezTo>
                <a:cubicBezTo>
                  <a:pt x="1347" y="228"/>
                  <a:pt x="1349" y="227"/>
                  <a:pt x="1352" y="226"/>
                </a:cubicBezTo>
                <a:cubicBezTo>
                  <a:pt x="1362" y="222"/>
                  <a:pt x="1373" y="218"/>
                  <a:pt x="1383" y="214"/>
                </a:cubicBezTo>
                <a:cubicBezTo>
                  <a:pt x="1383" y="214"/>
                  <a:pt x="1383" y="214"/>
                  <a:pt x="1383" y="214"/>
                </a:cubicBezTo>
                <a:cubicBezTo>
                  <a:pt x="1393" y="212"/>
                  <a:pt x="1403" y="211"/>
                  <a:pt x="1413" y="216"/>
                </a:cubicBezTo>
                <a:cubicBezTo>
                  <a:pt x="1414" y="216"/>
                  <a:pt x="1415" y="215"/>
                  <a:pt x="1414" y="214"/>
                </a:cubicBezTo>
                <a:cubicBezTo>
                  <a:pt x="1404" y="209"/>
                  <a:pt x="1393" y="211"/>
                  <a:pt x="1383" y="212"/>
                </a:cubicBezTo>
                <a:cubicBezTo>
                  <a:pt x="1382" y="212"/>
                  <a:pt x="1382" y="212"/>
                  <a:pt x="1382" y="212"/>
                </a:cubicBezTo>
                <a:cubicBezTo>
                  <a:pt x="1382" y="212"/>
                  <a:pt x="1381" y="212"/>
                  <a:pt x="1381" y="212"/>
                </a:cubicBezTo>
                <a:cubicBezTo>
                  <a:pt x="1380" y="212"/>
                  <a:pt x="1380" y="212"/>
                  <a:pt x="1380" y="212"/>
                </a:cubicBezTo>
                <a:cubicBezTo>
                  <a:pt x="1372" y="214"/>
                  <a:pt x="1365" y="217"/>
                  <a:pt x="1358" y="219"/>
                </a:cubicBezTo>
                <a:cubicBezTo>
                  <a:pt x="1358" y="219"/>
                  <a:pt x="1358" y="219"/>
                  <a:pt x="1358" y="219"/>
                </a:cubicBezTo>
                <a:cubicBezTo>
                  <a:pt x="1356" y="220"/>
                  <a:pt x="1354" y="220"/>
                  <a:pt x="1353" y="221"/>
                </a:cubicBezTo>
                <a:cubicBezTo>
                  <a:pt x="1353" y="221"/>
                  <a:pt x="1353" y="221"/>
                  <a:pt x="1353" y="221"/>
                </a:cubicBezTo>
                <a:cubicBezTo>
                  <a:pt x="1351" y="222"/>
                  <a:pt x="1349" y="223"/>
                  <a:pt x="1346" y="223"/>
                </a:cubicBezTo>
                <a:cubicBezTo>
                  <a:pt x="1340" y="225"/>
                  <a:pt x="1334" y="227"/>
                  <a:pt x="1328" y="228"/>
                </a:cubicBezTo>
                <a:cubicBezTo>
                  <a:pt x="1326" y="229"/>
                  <a:pt x="1323" y="229"/>
                  <a:pt x="1321" y="229"/>
                </a:cubicBezTo>
                <a:cubicBezTo>
                  <a:pt x="1301" y="230"/>
                  <a:pt x="1283" y="236"/>
                  <a:pt x="1264" y="243"/>
                </a:cubicBezTo>
                <a:cubicBezTo>
                  <a:pt x="1255" y="246"/>
                  <a:pt x="1245" y="250"/>
                  <a:pt x="1236" y="255"/>
                </a:cubicBezTo>
                <a:cubicBezTo>
                  <a:pt x="1232" y="257"/>
                  <a:pt x="1227" y="259"/>
                  <a:pt x="1221" y="261"/>
                </a:cubicBezTo>
                <a:cubicBezTo>
                  <a:pt x="1228" y="254"/>
                  <a:pt x="1232" y="249"/>
                  <a:pt x="1238" y="242"/>
                </a:cubicBezTo>
                <a:cubicBezTo>
                  <a:pt x="1246" y="234"/>
                  <a:pt x="1256" y="227"/>
                  <a:pt x="1264" y="219"/>
                </a:cubicBezTo>
                <a:cubicBezTo>
                  <a:pt x="1270" y="212"/>
                  <a:pt x="1275" y="205"/>
                  <a:pt x="1278" y="196"/>
                </a:cubicBezTo>
                <a:cubicBezTo>
                  <a:pt x="1281" y="187"/>
                  <a:pt x="1284" y="172"/>
                  <a:pt x="1295" y="169"/>
                </a:cubicBezTo>
                <a:cubicBezTo>
                  <a:pt x="1297" y="168"/>
                  <a:pt x="1296" y="166"/>
                  <a:pt x="1294" y="166"/>
                </a:cubicBezTo>
                <a:cubicBezTo>
                  <a:pt x="1277" y="171"/>
                  <a:pt x="1278" y="195"/>
                  <a:pt x="1269" y="207"/>
                </a:cubicBezTo>
                <a:cubicBezTo>
                  <a:pt x="1261" y="218"/>
                  <a:pt x="1250" y="226"/>
                  <a:pt x="1240" y="235"/>
                </a:cubicBezTo>
                <a:cubicBezTo>
                  <a:pt x="1237" y="238"/>
                  <a:pt x="1234" y="241"/>
                  <a:pt x="1231" y="244"/>
                </a:cubicBezTo>
                <a:cubicBezTo>
                  <a:pt x="1230" y="244"/>
                  <a:pt x="1230" y="244"/>
                  <a:pt x="1230" y="245"/>
                </a:cubicBezTo>
                <a:cubicBezTo>
                  <a:pt x="1223" y="251"/>
                  <a:pt x="1218" y="259"/>
                  <a:pt x="1210" y="263"/>
                </a:cubicBezTo>
                <a:cubicBezTo>
                  <a:pt x="1201" y="267"/>
                  <a:pt x="1191" y="270"/>
                  <a:pt x="1182" y="274"/>
                </a:cubicBezTo>
                <a:cubicBezTo>
                  <a:pt x="1178" y="276"/>
                  <a:pt x="1174" y="278"/>
                  <a:pt x="1170" y="280"/>
                </a:cubicBezTo>
                <a:cubicBezTo>
                  <a:pt x="1172" y="278"/>
                  <a:pt x="1173" y="276"/>
                  <a:pt x="1174" y="273"/>
                </a:cubicBezTo>
                <a:cubicBezTo>
                  <a:pt x="1180" y="263"/>
                  <a:pt x="1185" y="252"/>
                  <a:pt x="1192" y="243"/>
                </a:cubicBezTo>
                <a:cubicBezTo>
                  <a:pt x="1199" y="235"/>
                  <a:pt x="1206" y="227"/>
                  <a:pt x="1212" y="219"/>
                </a:cubicBezTo>
                <a:cubicBezTo>
                  <a:pt x="1212" y="219"/>
                  <a:pt x="1215" y="216"/>
                  <a:pt x="1215" y="214"/>
                </a:cubicBezTo>
                <a:cubicBezTo>
                  <a:pt x="1213" y="208"/>
                  <a:pt x="1213" y="201"/>
                  <a:pt x="1213" y="194"/>
                </a:cubicBezTo>
                <a:cubicBezTo>
                  <a:pt x="1215" y="185"/>
                  <a:pt x="1216" y="176"/>
                  <a:pt x="1215" y="167"/>
                </a:cubicBezTo>
                <a:cubicBezTo>
                  <a:pt x="1215" y="166"/>
                  <a:pt x="1214" y="166"/>
                  <a:pt x="1214" y="167"/>
                </a:cubicBezTo>
                <a:cubicBezTo>
                  <a:pt x="1215" y="180"/>
                  <a:pt x="1211" y="192"/>
                  <a:pt x="1211" y="204"/>
                </a:cubicBezTo>
                <a:cubicBezTo>
                  <a:pt x="1211" y="208"/>
                  <a:pt x="1213" y="213"/>
                  <a:pt x="1209" y="217"/>
                </a:cubicBezTo>
                <a:cubicBezTo>
                  <a:pt x="1207" y="219"/>
                  <a:pt x="1205" y="222"/>
                  <a:pt x="1202" y="225"/>
                </a:cubicBezTo>
                <a:cubicBezTo>
                  <a:pt x="1194" y="234"/>
                  <a:pt x="1184" y="243"/>
                  <a:pt x="1177" y="253"/>
                </a:cubicBezTo>
                <a:cubicBezTo>
                  <a:pt x="1177" y="246"/>
                  <a:pt x="1175" y="240"/>
                  <a:pt x="1174" y="233"/>
                </a:cubicBezTo>
                <a:cubicBezTo>
                  <a:pt x="1173" y="230"/>
                  <a:pt x="1170" y="231"/>
                  <a:pt x="1170" y="233"/>
                </a:cubicBezTo>
                <a:cubicBezTo>
                  <a:pt x="1171" y="242"/>
                  <a:pt x="1175" y="251"/>
                  <a:pt x="1173" y="260"/>
                </a:cubicBezTo>
                <a:cubicBezTo>
                  <a:pt x="1167" y="272"/>
                  <a:pt x="1160" y="282"/>
                  <a:pt x="1151" y="291"/>
                </a:cubicBezTo>
                <a:cubicBezTo>
                  <a:pt x="1149" y="293"/>
                  <a:pt x="1148" y="294"/>
                  <a:pt x="1146" y="296"/>
                </a:cubicBezTo>
                <a:cubicBezTo>
                  <a:pt x="1135" y="306"/>
                  <a:pt x="1122" y="313"/>
                  <a:pt x="1107" y="317"/>
                </a:cubicBezTo>
                <a:cubicBezTo>
                  <a:pt x="1104" y="318"/>
                  <a:pt x="1104" y="318"/>
                  <a:pt x="1104" y="318"/>
                </a:cubicBezTo>
                <a:cubicBezTo>
                  <a:pt x="1099" y="318"/>
                  <a:pt x="1094" y="318"/>
                  <a:pt x="1089" y="318"/>
                </a:cubicBezTo>
                <a:cubicBezTo>
                  <a:pt x="1090" y="316"/>
                  <a:pt x="1091" y="314"/>
                  <a:pt x="1092" y="312"/>
                </a:cubicBezTo>
                <a:cubicBezTo>
                  <a:pt x="1094" y="307"/>
                  <a:pt x="1106" y="285"/>
                  <a:pt x="1103" y="289"/>
                </a:cubicBezTo>
                <a:cubicBezTo>
                  <a:pt x="1099" y="294"/>
                  <a:pt x="1088" y="312"/>
                  <a:pt x="1087" y="313"/>
                </a:cubicBezTo>
                <a:cubicBezTo>
                  <a:pt x="1085" y="315"/>
                  <a:pt x="1083" y="317"/>
                  <a:pt x="1078" y="318"/>
                </a:cubicBezTo>
                <a:cubicBezTo>
                  <a:pt x="1073" y="318"/>
                  <a:pt x="1067" y="318"/>
                  <a:pt x="1062" y="318"/>
                </a:cubicBezTo>
                <a:cubicBezTo>
                  <a:pt x="1050" y="317"/>
                  <a:pt x="1038" y="317"/>
                  <a:pt x="1025" y="317"/>
                </a:cubicBezTo>
                <a:cubicBezTo>
                  <a:pt x="1045" y="306"/>
                  <a:pt x="1061" y="288"/>
                  <a:pt x="1074" y="270"/>
                </a:cubicBezTo>
                <a:cubicBezTo>
                  <a:pt x="1077" y="267"/>
                  <a:pt x="1095" y="238"/>
                  <a:pt x="1092" y="242"/>
                </a:cubicBezTo>
                <a:cubicBezTo>
                  <a:pt x="1077" y="263"/>
                  <a:pt x="1036" y="310"/>
                  <a:pt x="1010" y="316"/>
                </a:cubicBezTo>
                <a:cubicBezTo>
                  <a:pt x="998" y="319"/>
                  <a:pt x="977" y="317"/>
                  <a:pt x="963" y="317"/>
                </a:cubicBezTo>
                <a:cubicBezTo>
                  <a:pt x="937" y="315"/>
                  <a:pt x="911" y="324"/>
                  <a:pt x="888" y="337"/>
                </a:cubicBezTo>
                <a:cubicBezTo>
                  <a:pt x="882" y="340"/>
                  <a:pt x="876" y="343"/>
                  <a:pt x="870" y="346"/>
                </a:cubicBezTo>
                <a:cubicBezTo>
                  <a:pt x="867" y="345"/>
                  <a:pt x="863" y="344"/>
                  <a:pt x="859" y="343"/>
                </a:cubicBezTo>
                <a:cubicBezTo>
                  <a:pt x="851" y="339"/>
                  <a:pt x="843" y="336"/>
                  <a:pt x="834" y="335"/>
                </a:cubicBezTo>
                <a:cubicBezTo>
                  <a:pt x="821" y="333"/>
                  <a:pt x="812" y="340"/>
                  <a:pt x="803" y="348"/>
                </a:cubicBezTo>
                <a:cubicBezTo>
                  <a:pt x="793" y="358"/>
                  <a:pt x="783" y="367"/>
                  <a:pt x="769" y="366"/>
                </a:cubicBezTo>
                <a:cubicBezTo>
                  <a:pt x="778" y="353"/>
                  <a:pt x="786" y="339"/>
                  <a:pt x="794" y="325"/>
                </a:cubicBezTo>
                <a:cubicBezTo>
                  <a:pt x="800" y="316"/>
                  <a:pt x="805" y="307"/>
                  <a:pt x="809" y="298"/>
                </a:cubicBezTo>
                <a:cubicBezTo>
                  <a:pt x="814" y="289"/>
                  <a:pt x="819" y="280"/>
                  <a:pt x="827" y="274"/>
                </a:cubicBezTo>
                <a:cubicBezTo>
                  <a:pt x="827" y="274"/>
                  <a:pt x="827" y="274"/>
                  <a:pt x="827" y="273"/>
                </a:cubicBezTo>
                <a:cubicBezTo>
                  <a:pt x="833" y="272"/>
                  <a:pt x="851" y="271"/>
                  <a:pt x="856" y="271"/>
                </a:cubicBezTo>
                <a:cubicBezTo>
                  <a:pt x="863" y="271"/>
                  <a:pt x="871" y="272"/>
                  <a:pt x="878" y="271"/>
                </a:cubicBezTo>
                <a:cubicBezTo>
                  <a:pt x="890" y="270"/>
                  <a:pt x="900" y="267"/>
                  <a:pt x="912" y="271"/>
                </a:cubicBezTo>
                <a:cubicBezTo>
                  <a:pt x="920" y="273"/>
                  <a:pt x="929" y="276"/>
                  <a:pt x="937" y="277"/>
                </a:cubicBezTo>
                <a:cubicBezTo>
                  <a:pt x="939" y="277"/>
                  <a:pt x="939" y="275"/>
                  <a:pt x="937" y="275"/>
                </a:cubicBezTo>
                <a:cubicBezTo>
                  <a:pt x="928" y="273"/>
                  <a:pt x="920" y="268"/>
                  <a:pt x="910" y="266"/>
                </a:cubicBezTo>
                <a:cubicBezTo>
                  <a:pt x="902" y="264"/>
                  <a:pt x="894" y="263"/>
                  <a:pt x="885" y="264"/>
                </a:cubicBezTo>
                <a:cubicBezTo>
                  <a:pt x="874" y="265"/>
                  <a:pt x="864" y="264"/>
                  <a:pt x="853" y="263"/>
                </a:cubicBezTo>
                <a:cubicBezTo>
                  <a:pt x="849" y="263"/>
                  <a:pt x="845" y="263"/>
                  <a:pt x="842" y="264"/>
                </a:cubicBezTo>
                <a:cubicBezTo>
                  <a:pt x="856" y="254"/>
                  <a:pt x="870" y="246"/>
                  <a:pt x="885" y="237"/>
                </a:cubicBezTo>
                <a:cubicBezTo>
                  <a:pt x="902" y="226"/>
                  <a:pt x="919" y="216"/>
                  <a:pt x="926" y="196"/>
                </a:cubicBezTo>
                <a:cubicBezTo>
                  <a:pt x="930" y="186"/>
                  <a:pt x="931" y="175"/>
                  <a:pt x="934" y="164"/>
                </a:cubicBezTo>
                <a:cubicBezTo>
                  <a:pt x="938" y="165"/>
                  <a:pt x="942" y="165"/>
                  <a:pt x="946" y="166"/>
                </a:cubicBezTo>
                <a:cubicBezTo>
                  <a:pt x="964" y="168"/>
                  <a:pt x="981" y="165"/>
                  <a:pt x="999" y="163"/>
                </a:cubicBezTo>
                <a:cubicBezTo>
                  <a:pt x="1000" y="163"/>
                  <a:pt x="999" y="162"/>
                  <a:pt x="999" y="162"/>
                </a:cubicBezTo>
                <a:cubicBezTo>
                  <a:pt x="979" y="164"/>
                  <a:pt x="959" y="165"/>
                  <a:pt x="939" y="161"/>
                </a:cubicBezTo>
                <a:cubicBezTo>
                  <a:pt x="937" y="161"/>
                  <a:pt x="936" y="161"/>
                  <a:pt x="935" y="161"/>
                </a:cubicBezTo>
                <a:cubicBezTo>
                  <a:pt x="936" y="156"/>
                  <a:pt x="938" y="152"/>
                  <a:pt x="940" y="148"/>
                </a:cubicBezTo>
                <a:cubicBezTo>
                  <a:pt x="940" y="147"/>
                  <a:pt x="939" y="146"/>
                  <a:pt x="938" y="147"/>
                </a:cubicBezTo>
                <a:cubicBezTo>
                  <a:pt x="936" y="151"/>
                  <a:pt x="934" y="156"/>
                  <a:pt x="933" y="160"/>
                </a:cubicBezTo>
                <a:cubicBezTo>
                  <a:pt x="916" y="157"/>
                  <a:pt x="900" y="153"/>
                  <a:pt x="884" y="150"/>
                </a:cubicBezTo>
                <a:cubicBezTo>
                  <a:pt x="876" y="148"/>
                  <a:pt x="867" y="145"/>
                  <a:pt x="858" y="147"/>
                </a:cubicBezTo>
                <a:cubicBezTo>
                  <a:pt x="858" y="147"/>
                  <a:pt x="858" y="147"/>
                  <a:pt x="858" y="147"/>
                </a:cubicBezTo>
                <a:cubicBezTo>
                  <a:pt x="858" y="145"/>
                  <a:pt x="858" y="144"/>
                  <a:pt x="858" y="143"/>
                </a:cubicBezTo>
                <a:cubicBezTo>
                  <a:pt x="857" y="141"/>
                  <a:pt x="862" y="117"/>
                  <a:pt x="862" y="114"/>
                </a:cubicBezTo>
                <a:cubicBezTo>
                  <a:pt x="862" y="117"/>
                  <a:pt x="854" y="146"/>
                  <a:pt x="854" y="147"/>
                </a:cubicBezTo>
                <a:cubicBezTo>
                  <a:pt x="848" y="149"/>
                  <a:pt x="844" y="150"/>
                  <a:pt x="838" y="152"/>
                </a:cubicBezTo>
                <a:cubicBezTo>
                  <a:pt x="831" y="153"/>
                  <a:pt x="824" y="153"/>
                  <a:pt x="818" y="155"/>
                </a:cubicBezTo>
                <a:cubicBezTo>
                  <a:pt x="811" y="157"/>
                  <a:pt x="809" y="162"/>
                  <a:pt x="803" y="164"/>
                </a:cubicBezTo>
                <a:cubicBezTo>
                  <a:pt x="786" y="160"/>
                  <a:pt x="769" y="156"/>
                  <a:pt x="752" y="152"/>
                </a:cubicBezTo>
                <a:cubicBezTo>
                  <a:pt x="743" y="149"/>
                  <a:pt x="733" y="146"/>
                  <a:pt x="723" y="145"/>
                </a:cubicBezTo>
                <a:cubicBezTo>
                  <a:pt x="720" y="145"/>
                  <a:pt x="718" y="145"/>
                  <a:pt x="715" y="145"/>
                </a:cubicBezTo>
                <a:cubicBezTo>
                  <a:pt x="717" y="145"/>
                  <a:pt x="718" y="144"/>
                  <a:pt x="719" y="144"/>
                </a:cubicBezTo>
                <a:cubicBezTo>
                  <a:pt x="726" y="142"/>
                  <a:pt x="733" y="140"/>
                  <a:pt x="739" y="136"/>
                </a:cubicBezTo>
                <a:cubicBezTo>
                  <a:pt x="749" y="129"/>
                  <a:pt x="755" y="120"/>
                  <a:pt x="763" y="112"/>
                </a:cubicBezTo>
                <a:cubicBezTo>
                  <a:pt x="764" y="110"/>
                  <a:pt x="766" y="109"/>
                  <a:pt x="767" y="108"/>
                </a:cubicBezTo>
                <a:cubicBezTo>
                  <a:pt x="772" y="106"/>
                  <a:pt x="777" y="104"/>
                  <a:pt x="782" y="103"/>
                </a:cubicBezTo>
                <a:cubicBezTo>
                  <a:pt x="792" y="100"/>
                  <a:pt x="802" y="101"/>
                  <a:pt x="813" y="101"/>
                </a:cubicBezTo>
                <a:cubicBezTo>
                  <a:pt x="815" y="102"/>
                  <a:pt x="815" y="98"/>
                  <a:pt x="813" y="98"/>
                </a:cubicBezTo>
                <a:cubicBezTo>
                  <a:pt x="804" y="97"/>
                  <a:pt x="793" y="96"/>
                  <a:pt x="784" y="98"/>
                </a:cubicBezTo>
                <a:cubicBezTo>
                  <a:pt x="782" y="98"/>
                  <a:pt x="781" y="98"/>
                  <a:pt x="780" y="99"/>
                </a:cubicBezTo>
                <a:cubicBezTo>
                  <a:pt x="784" y="96"/>
                  <a:pt x="789" y="93"/>
                  <a:pt x="793" y="90"/>
                </a:cubicBezTo>
                <a:cubicBezTo>
                  <a:pt x="802" y="84"/>
                  <a:pt x="812" y="72"/>
                  <a:pt x="822" y="69"/>
                </a:cubicBezTo>
                <a:cubicBezTo>
                  <a:pt x="832" y="67"/>
                  <a:pt x="841" y="69"/>
                  <a:pt x="850" y="73"/>
                </a:cubicBezTo>
                <a:cubicBezTo>
                  <a:pt x="856" y="80"/>
                  <a:pt x="867" y="85"/>
                  <a:pt x="875" y="89"/>
                </a:cubicBezTo>
                <a:cubicBezTo>
                  <a:pt x="883" y="93"/>
                  <a:pt x="895" y="97"/>
                  <a:pt x="902" y="104"/>
                </a:cubicBezTo>
                <a:cubicBezTo>
                  <a:pt x="910" y="114"/>
                  <a:pt x="920" y="127"/>
                  <a:pt x="934" y="129"/>
                </a:cubicBezTo>
                <a:cubicBezTo>
                  <a:pt x="934" y="129"/>
                  <a:pt x="934" y="129"/>
                  <a:pt x="934" y="129"/>
                </a:cubicBezTo>
                <a:cubicBezTo>
                  <a:pt x="926" y="127"/>
                  <a:pt x="921" y="122"/>
                  <a:pt x="915" y="116"/>
                </a:cubicBezTo>
                <a:cubicBezTo>
                  <a:pt x="913" y="114"/>
                  <a:pt x="911" y="112"/>
                  <a:pt x="909" y="110"/>
                </a:cubicBezTo>
                <a:cubicBezTo>
                  <a:pt x="906" y="107"/>
                  <a:pt x="904" y="104"/>
                  <a:pt x="903" y="100"/>
                </a:cubicBezTo>
                <a:cubicBezTo>
                  <a:pt x="903" y="100"/>
                  <a:pt x="902" y="99"/>
                  <a:pt x="902" y="99"/>
                </a:cubicBezTo>
                <a:cubicBezTo>
                  <a:pt x="891" y="93"/>
                  <a:pt x="877" y="87"/>
                  <a:pt x="866" y="79"/>
                </a:cubicBezTo>
                <a:cubicBezTo>
                  <a:pt x="874" y="83"/>
                  <a:pt x="882" y="86"/>
                  <a:pt x="890" y="88"/>
                </a:cubicBezTo>
                <a:cubicBezTo>
                  <a:pt x="894" y="89"/>
                  <a:pt x="899" y="90"/>
                  <a:pt x="903" y="90"/>
                </a:cubicBezTo>
                <a:cubicBezTo>
                  <a:pt x="914" y="93"/>
                  <a:pt x="926" y="94"/>
                  <a:pt x="939" y="93"/>
                </a:cubicBezTo>
                <a:cubicBezTo>
                  <a:pt x="949" y="95"/>
                  <a:pt x="959" y="96"/>
                  <a:pt x="969" y="100"/>
                </a:cubicBezTo>
                <a:cubicBezTo>
                  <a:pt x="977" y="104"/>
                  <a:pt x="986" y="110"/>
                  <a:pt x="995" y="113"/>
                </a:cubicBezTo>
                <a:cubicBezTo>
                  <a:pt x="1002" y="116"/>
                  <a:pt x="1009" y="117"/>
                  <a:pt x="1016" y="118"/>
                </a:cubicBezTo>
                <a:cubicBezTo>
                  <a:pt x="1026" y="119"/>
                  <a:pt x="1036" y="121"/>
                  <a:pt x="1046" y="121"/>
                </a:cubicBezTo>
                <a:cubicBezTo>
                  <a:pt x="1052" y="121"/>
                  <a:pt x="1058" y="120"/>
                  <a:pt x="1065" y="119"/>
                </a:cubicBezTo>
                <a:cubicBezTo>
                  <a:pt x="1076" y="122"/>
                  <a:pt x="1088" y="126"/>
                  <a:pt x="1099" y="131"/>
                </a:cubicBezTo>
                <a:cubicBezTo>
                  <a:pt x="1108" y="135"/>
                  <a:pt x="1118" y="142"/>
                  <a:pt x="1128" y="143"/>
                </a:cubicBezTo>
                <a:cubicBezTo>
                  <a:pt x="1129" y="143"/>
                  <a:pt x="1129" y="141"/>
                  <a:pt x="1128" y="141"/>
                </a:cubicBezTo>
                <a:cubicBezTo>
                  <a:pt x="1116" y="140"/>
                  <a:pt x="1105" y="130"/>
                  <a:pt x="1094" y="125"/>
                </a:cubicBezTo>
                <a:cubicBezTo>
                  <a:pt x="1088" y="123"/>
                  <a:pt x="1083" y="121"/>
                  <a:pt x="1077" y="119"/>
                </a:cubicBezTo>
                <a:cubicBezTo>
                  <a:pt x="1087" y="118"/>
                  <a:pt x="1096" y="119"/>
                  <a:pt x="1106" y="118"/>
                </a:cubicBezTo>
                <a:cubicBezTo>
                  <a:pt x="1114" y="118"/>
                  <a:pt x="1124" y="116"/>
                  <a:pt x="1132" y="117"/>
                </a:cubicBezTo>
                <a:cubicBezTo>
                  <a:pt x="1135" y="118"/>
                  <a:pt x="1138" y="118"/>
                  <a:pt x="1141" y="118"/>
                </a:cubicBezTo>
                <a:cubicBezTo>
                  <a:pt x="1143" y="118"/>
                  <a:pt x="1143" y="115"/>
                  <a:pt x="1141" y="115"/>
                </a:cubicBezTo>
                <a:cubicBezTo>
                  <a:pt x="1131" y="116"/>
                  <a:pt x="1120" y="113"/>
                  <a:pt x="1110" y="113"/>
                </a:cubicBezTo>
                <a:cubicBezTo>
                  <a:pt x="1098" y="113"/>
                  <a:pt x="1085" y="113"/>
                  <a:pt x="1073" y="113"/>
                </a:cubicBezTo>
                <a:cubicBezTo>
                  <a:pt x="1061" y="113"/>
                  <a:pt x="1042" y="115"/>
                  <a:pt x="1038" y="114"/>
                </a:cubicBezTo>
                <a:cubicBezTo>
                  <a:pt x="1047" y="113"/>
                  <a:pt x="1074" y="110"/>
                  <a:pt x="1075" y="110"/>
                </a:cubicBezTo>
                <a:cubicBezTo>
                  <a:pt x="1100" y="103"/>
                  <a:pt x="1124" y="92"/>
                  <a:pt x="1145" y="76"/>
                </a:cubicBezTo>
                <a:cubicBezTo>
                  <a:pt x="1147" y="75"/>
                  <a:pt x="1146" y="73"/>
                  <a:pt x="1144" y="74"/>
                </a:cubicBezTo>
                <a:cubicBezTo>
                  <a:pt x="1120" y="88"/>
                  <a:pt x="1094" y="99"/>
                  <a:pt x="1067" y="104"/>
                </a:cubicBezTo>
                <a:cubicBezTo>
                  <a:pt x="1047" y="109"/>
                  <a:pt x="1020" y="114"/>
                  <a:pt x="1000" y="107"/>
                </a:cubicBezTo>
                <a:cubicBezTo>
                  <a:pt x="987" y="101"/>
                  <a:pt x="976" y="93"/>
                  <a:pt x="963" y="88"/>
                </a:cubicBezTo>
                <a:cubicBezTo>
                  <a:pt x="964" y="88"/>
                  <a:pt x="965" y="88"/>
                  <a:pt x="965" y="88"/>
                </a:cubicBezTo>
                <a:cubicBezTo>
                  <a:pt x="981" y="81"/>
                  <a:pt x="997" y="74"/>
                  <a:pt x="1013" y="68"/>
                </a:cubicBezTo>
                <a:cubicBezTo>
                  <a:pt x="1029" y="62"/>
                  <a:pt x="1045" y="55"/>
                  <a:pt x="1060" y="47"/>
                </a:cubicBezTo>
                <a:cubicBezTo>
                  <a:pt x="1069" y="41"/>
                  <a:pt x="1080" y="35"/>
                  <a:pt x="1084" y="24"/>
                </a:cubicBezTo>
                <a:cubicBezTo>
                  <a:pt x="1085" y="21"/>
                  <a:pt x="1081" y="20"/>
                  <a:pt x="1080" y="23"/>
                </a:cubicBezTo>
                <a:cubicBezTo>
                  <a:pt x="1075" y="34"/>
                  <a:pt x="1061" y="41"/>
                  <a:pt x="1050" y="46"/>
                </a:cubicBezTo>
                <a:cubicBezTo>
                  <a:pt x="1041" y="50"/>
                  <a:pt x="1032" y="53"/>
                  <a:pt x="1022" y="57"/>
                </a:cubicBezTo>
                <a:cubicBezTo>
                  <a:pt x="1027" y="51"/>
                  <a:pt x="1030" y="45"/>
                  <a:pt x="1036" y="40"/>
                </a:cubicBezTo>
                <a:cubicBezTo>
                  <a:pt x="1045" y="32"/>
                  <a:pt x="1054" y="25"/>
                  <a:pt x="1063" y="16"/>
                </a:cubicBezTo>
                <a:cubicBezTo>
                  <a:pt x="1064" y="16"/>
                  <a:pt x="1063" y="15"/>
                  <a:pt x="1062" y="15"/>
                </a:cubicBezTo>
                <a:cubicBezTo>
                  <a:pt x="1051" y="25"/>
                  <a:pt x="1039" y="32"/>
                  <a:pt x="1028" y="42"/>
                </a:cubicBezTo>
                <a:cubicBezTo>
                  <a:pt x="1021" y="48"/>
                  <a:pt x="1015" y="55"/>
                  <a:pt x="1009" y="61"/>
                </a:cubicBezTo>
                <a:cubicBezTo>
                  <a:pt x="1008" y="62"/>
                  <a:pt x="1006" y="62"/>
                  <a:pt x="1005" y="63"/>
                </a:cubicBezTo>
                <a:cubicBezTo>
                  <a:pt x="994" y="66"/>
                  <a:pt x="983" y="68"/>
                  <a:pt x="973" y="72"/>
                </a:cubicBezTo>
                <a:cubicBezTo>
                  <a:pt x="967" y="75"/>
                  <a:pt x="961" y="77"/>
                  <a:pt x="955" y="78"/>
                </a:cubicBezTo>
                <a:cubicBezTo>
                  <a:pt x="944" y="81"/>
                  <a:pt x="919" y="84"/>
                  <a:pt x="901" y="80"/>
                </a:cubicBezTo>
                <a:cubicBezTo>
                  <a:pt x="897" y="80"/>
                  <a:pt x="894" y="79"/>
                  <a:pt x="891" y="78"/>
                </a:cubicBezTo>
                <a:cubicBezTo>
                  <a:pt x="876" y="73"/>
                  <a:pt x="862" y="65"/>
                  <a:pt x="847" y="61"/>
                </a:cubicBezTo>
                <a:cubicBezTo>
                  <a:pt x="869" y="55"/>
                  <a:pt x="891" y="48"/>
                  <a:pt x="914" y="53"/>
                </a:cubicBezTo>
                <a:cubicBezTo>
                  <a:pt x="915" y="54"/>
                  <a:pt x="916" y="51"/>
                  <a:pt x="914" y="51"/>
                </a:cubicBezTo>
                <a:cubicBezTo>
                  <a:pt x="903" y="47"/>
                  <a:pt x="890" y="47"/>
                  <a:pt x="877" y="48"/>
                </a:cubicBezTo>
                <a:cubicBezTo>
                  <a:pt x="880" y="47"/>
                  <a:pt x="883" y="45"/>
                  <a:pt x="885" y="43"/>
                </a:cubicBezTo>
                <a:cubicBezTo>
                  <a:pt x="895" y="37"/>
                  <a:pt x="902" y="28"/>
                  <a:pt x="914" y="27"/>
                </a:cubicBezTo>
                <a:cubicBezTo>
                  <a:pt x="915" y="27"/>
                  <a:pt x="914" y="26"/>
                  <a:pt x="914" y="26"/>
                </a:cubicBezTo>
                <a:cubicBezTo>
                  <a:pt x="895" y="27"/>
                  <a:pt x="881" y="43"/>
                  <a:pt x="864" y="50"/>
                </a:cubicBezTo>
                <a:cubicBezTo>
                  <a:pt x="845" y="53"/>
                  <a:pt x="828" y="58"/>
                  <a:pt x="821" y="60"/>
                </a:cubicBezTo>
                <a:cubicBezTo>
                  <a:pt x="812" y="63"/>
                  <a:pt x="805" y="69"/>
                  <a:pt x="796" y="75"/>
                </a:cubicBezTo>
                <a:cubicBezTo>
                  <a:pt x="794" y="77"/>
                  <a:pt x="792" y="79"/>
                  <a:pt x="790" y="81"/>
                </a:cubicBezTo>
                <a:cubicBezTo>
                  <a:pt x="791" y="77"/>
                  <a:pt x="790" y="73"/>
                  <a:pt x="790" y="68"/>
                </a:cubicBezTo>
                <a:cubicBezTo>
                  <a:pt x="790" y="58"/>
                  <a:pt x="795" y="49"/>
                  <a:pt x="799" y="41"/>
                </a:cubicBezTo>
                <a:cubicBezTo>
                  <a:pt x="804" y="33"/>
                  <a:pt x="809" y="25"/>
                  <a:pt x="813" y="16"/>
                </a:cubicBezTo>
                <a:cubicBezTo>
                  <a:pt x="817" y="10"/>
                  <a:pt x="821" y="4"/>
                  <a:pt x="828" y="0"/>
                </a:cubicBezTo>
                <a:cubicBezTo>
                  <a:pt x="828" y="0"/>
                  <a:pt x="828" y="0"/>
                  <a:pt x="827" y="0"/>
                </a:cubicBezTo>
                <a:cubicBezTo>
                  <a:pt x="822" y="3"/>
                  <a:pt x="815" y="7"/>
                  <a:pt x="812" y="12"/>
                </a:cubicBezTo>
                <a:cubicBezTo>
                  <a:pt x="808" y="19"/>
                  <a:pt x="803" y="27"/>
                  <a:pt x="799" y="34"/>
                </a:cubicBezTo>
                <a:cubicBezTo>
                  <a:pt x="799" y="35"/>
                  <a:pt x="798" y="36"/>
                  <a:pt x="797" y="36"/>
                </a:cubicBezTo>
                <a:cubicBezTo>
                  <a:pt x="797" y="37"/>
                  <a:pt x="796" y="38"/>
                  <a:pt x="796" y="39"/>
                </a:cubicBezTo>
                <a:cubicBezTo>
                  <a:pt x="796" y="40"/>
                  <a:pt x="795" y="40"/>
                  <a:pt x="795" y="41"/>
                </a:cubicBezTo>
                <a:cubicBezTo>
                  <a:pt x="795" y="41"/>
                  <a:pt x="794" y="42"/>
                  <a:pt x="794" y="42"/>
                </a:cubicBezTo>
                <a:cubicBezTo>
                  <a:pt x="794" y="42"/>
                  <a:pt x="794" y="42"/>
                  <a:pt x="794" y="43"/>
                </a:cubicBezTo>
                <a:cubicBezTo>
                  <a:pt x="791" y="47"/>
                  <a:pt x="788" y="52"/>
                  <a:pt x="786" y="56"/>
                </a:cubicBezTo>
                <a:cubicBezTo>
                  <a:pt x="786" y="56"/>
                  <a:pt x="786" y="56"/>
                  <a:pt x="786" y="56"/>
                </a:cubicBezTo>
                <a:cubicBezTo>
                  <a:pt x="786" y="57"/>
                  <a:pt x="786" y="57"/>
                  <a:pt x="786" y="57"/>
                </a:cubicBezTo>
                <a:cubicBezTo>
                  <a:pt x="786" y="58"/>
                  <a:pt x="785" y="59"/>
                  <a:pt x="785" y="60"/>
                </a:cubicBezTo>
                <a:cubicBezTo>
                  <a:pt x="785" y="61"/>
                  <a:pt x="785" y="61"/>
                  <a:pt x="784" y="62"/>
                </a:cubicBezTo>
                <a:cubicBezTo>
                  <a:pt x="784" y="62"/>
                  <a:pt x="784" y="62"/>
                  <a:pt x="784" y="62"/>
                </a:cubicBezTo>
                <a:cubicBezTo>
                  <a:pt x="784" y="63"/>
                  <a:pt x="784" y="63"/>
                  <a:pt x="784" y="64"/>
                </a:cubicBezTo>
                <a:cubicBezTo>
                  <a:pt x="783" y="69"/>
                  <a:pt x="786" y="76"/>
                  <a:pt x="785" y="84"/>
                </a:cubicBezTo>
                <a:cubicBezTo>
                  <a:pt x="773" y="93"/>
                  <a:pt x="759" y="103"/>
                  <a:pt x="751" y="110"/>
                </a:cubicBezTo>
                <a:cubicBezTo>
                  <a:pt x="740" y="123"/>
                  <a:pt x="729" y="131"/>
                  <a:pt x="713" y="135"/>
                </a:cubicBezTo>
                <a:cubicBezTo>
                  <a:pt x="700" y="138"/>
                  <a:pt x="688" y="142"/>
                  <a:pt x="675" y="147"/>
                </a:cubicBezTo>
                <a:cubicBezTo>
                  <a:pt x="661" y="152"/>
                  <a:pt x="647" y="159"/>
                  <a:pt x="633" y="161"/>
                </a:cubicBezTo>
                <a:cubicBezTo>
                  <a:pt x="628" y="162"/>
                  <a:pt x="623" y="163"/>
                  <a:pt x="618" y="164"/>
                </a:cubicBezTo>
                <a:cubicBezTo>
                  <a:pt x="626" y="155"/>
                  <a:pt x="636" y="146"/>
                  <a:pt x="647" y="141"/>
                </a:cubicBezTo>
                <a:cubicBezTo>
                  <a:pt x="655" y="137"/>
                  <a:pt x="664" y="139"/>
                  <a:pt x="672" y="136"/>
                </a:cubicBezTo>
                <a:cubicBezTo>
                  <a:pt x="677" y="135"/>
                  <a:pt x="680" y="132"/>
                  <a:pt x="684" y="129"/>
                </a:cubicBezTo>
                <a:cubicBezTo>
                  <a:pt x="695" y="117"/>
                  <a:pt x="708" y="107"/>
                  <a:pt x="720" y="96"/>
                </a:cubicBezTo>
                <a:cubicBezTo>
                  <a:pt x="725" y="91"/>
                  <a:pt x="729" y="88"/>
                  <a:pt x="735" y="85"/>
                </a:cubicBezTo>
                <a:cubicBezTo>
                  <a:pt x="739" y="83"/>
                  <a:pt x="742" y="82"/>
                  <a:pt x="745" y="79"/>
                </a:cubicBezTo>
                <a:cubicBezTo>
                  <a:pt x="746" y="78"/>
                  <a:pt x="745" y="78"/>
                  <a:pt x="745" y="78"/>
                </a:cubicBezTo>
                <a:cubicBezTo>
                  <a:pt x="740" y="83"/>
                  <a:pt x="735" y="82"/>
                  <a:pt x="729" y="84"/>
                </a:cubicBezTo>
                <a:cubicBezTo>
                  <a:pt x="725" y="86"/>
                  <a:pt x="721" y="89"/>
                  <a:pt x="717" y="93"/>
                </a:cubicBezTo>
                <a:cubicBezTo>
                  <a:pt x="706" y="104"/>
                  <a:pt x="694" y="112"/>
                  <a:pt x="682" y="123"/>
                </a:cubicBezTo>
                <a:cubicBezTo>
                  <a:pt x="683" y="122"/>
                  <a:pt x="683" y="122"/>
                  <a:pt x="683" y="122"/>
                </a:cubicBezTo>
                <a:cubicBezTo>
                  <a:pt x="687" y="113"/>
                  <a:pt x="689" y="104"/>
                  <a:pt x="693" y="96"/>
                </a:cubicBezTo>
                <a:cubicBezTo>
                  <a:pt x="694" y="95"/>
                  <a:pt x="692" y="95"/>
                  <a:pt x="692" y="96"/>
                </a:cubicBezTo>
                <a:cubicBezTo>
                  <a:pt x="688" y="102"/>
                  <a:pt x="686" y="108"/>
                  <a:pt x="682" y="115"/>
                </a:cubicBezTo>
                <a:cubicBezTo>
                  <a:pt x="678" y="123"/>
                  <a:pt x="670" y="126"/>
                  <a:pt x="664" y="132"/>
                </a:cubicBezTo>
                <a:cubicBezTo>
                  <a:pt x="664" y="132"/>
                  <a:pt x="664" y="132"/>
                  <a:pt x="664" y="132"/>
                </a:cubicBezTo>
                <a:cubicBezTo>
                  <a:pt x="662" y="132"/>
                  <a:pt x="659" y="132"/>
                  <a:pt x="657" y="132"/>
                </a:cubicBezTo>
                <a:cubicBezTo>
                  <a:pt x="651" y="132"/>
                  <a:pt x="646" y="134"/>
                  <a:pt x="641" y="137"/>
                </a:cubicBezTo>
                <a:cubicBezTo>
                  <a:pt x="627" y="145"/>
                  <a:pt x="617" y="156"/>
                  <a:pt x="605" y="166"/>
                </a:cubicBezTo>
                <a:cubicBezTo>
                  <a:pt x="605" y="166"/>
                  <a:pt x="605" y="166"/>
                  <a:pt x="605" y="166"/>
                </a:cubicBezTo>
                <a:cubicBezTo>
                  <a:pt x="594" y="169"/>
                  <a:pt x="584" y="172"/>
                  <a:pt x="576" y="179"/>
                </a:cubicBezTo>
                <a:cubicBezTo>
                  <a:pt x="577" y="175"/>
                  <a:pt x="579" y="171"/>
                  <a:pt x="580" y="167"/>
                </a:cubicBezTo>
                <a:cubicBezTo>
                  <a:pt x="593" y="154"/>
                  <a:pt x="606" y="141"/>
                  <a:pt x="616" y="126"/>
                </a:cubicBezTo>
                <a:cubicBezTo>
                  <a:pt x="619" y="121"/>
                  <a:pt x="623" y="114"/>
                  <a:pt x="620" y="109"/>
                </a:cubicBezTo>
                <a:cubicBezTo>
                  <a:pt x="618" y="105"/>
                  <a:pt x="619" y="103"/>
                  <a:pt x="622" y="97"/>
                </a:cubicBezTo>
                <a:cubicBezTo>
                  <a:pt x="626" y="88"/>
                  <a:pt x="632" y="79"/>
                  <a:pt x="637" y="70"/>
                </a:cubicBezTo>
                <a:cubicBezTo>
                  <a:pt x="638" y="69"/>
                  <a:pt x="636" y="68"/>
                  <a:pt x="636" y="69"/>
                </a:cubicBezTo>
                <a:cubicBezTo>
                  <a:pt x="628" y="81"/>
                  <a:pt x="621" y="93"/>
                  <a:pt x="615" y="106"/>
                </a:cubicBezTo>
                <a:cubicBezTo>
                  <a:pt x="615" y="107"/>
                  <a:pt x="615" y="107"/>
                  <a:pt x="616" y="108"/>
                </a:cubicBezTo>
                <a:cubicBezTo>
                  <a:pt x="625" y="115"/>
                  <a:pt x="600" y="139"/>
                  <a:pt x="583" y="156"/>
                </a:cubicBezTo>
                <a:cubicBezTo>
                  <a:pt x="587" y="143"/>
                  <a:pt x="591" y="130"/>
                  <a:pt x="596" y="118"/>
                </a:cubicBezTo>
                <a:cubicBezTo>
                  <a:pt x="603" y="103"/>
                  <a:pt x="611" y="88"/>
                  <a:pt x="615" y="72"/>
                </a:cubicBezTo>
                <a:cubicBezTo>
                  <a:pt x="618" y="56"/>
                  <a:pt x="615" y="41"/>
                  <a:pt x="610" y="26"/>
                </a:cubicBezTo>
                <a:cubicBezTo>
                  <a:pt x="610" y="25"/>
                  <a:pt x="608" y="25"/>
                  <a:pt x="608" y="26"/>
                </a:cubicBezTo>
                <a:cubicBezTo>
                  <a:pt x="613" y="43"/>
                  <a:pt x="616" y="61"/>
                  <a:pt x="610" y="77"/>
                </a:cubicBezTo>
                <a:cubicBezTo>
                  <a:pt x="605" y="91"/>
                  <a:pt x="596" y="104"/>
                  <a:pt x="589" y="117"/>
                </a:cubicBezTo>
                <a:cubicBezTo>
                  <a:pt x="588" y="121"/>
                  <a:pt x="586" y="125"/>
                  <a:pt x="585" y="128"/>
                </a:cubicBezTo>
                <a:cubicBezTo>
                  <a:pt x="584" y="125"/>
                  <a:pt x="584" y="121"/>
                  <a:pt x="583" y="117"/>
                </a:cubicBezTo>
                <a:cubicBezTo>
                  <a:pt x="578" y="102"/>
                  <a:pt x="568" y="85"/>
                  <a:pt x="574" y="69"/>
                </a:cubicBezTo>
                <a:cubicBezTo>
                  <a:pt x="574" y="69"/>
                  <a:pt x="574" y="69"/>
                  <a:pt x="574" y="69"/>
                </a:cubicBezTo>
                <a:cubicBezTo>
                  <a:pt x="569" y="79"/>
                  <a:pt x="570" y="88"/>
                  <a:pt x="574" y="98"/>
                </a:cubicBezTo>
                <a:cubicBezTo>
                  <a:pt x="577" y="107"/>
                  <a:pt x="581" y="116"/>
                  <a:pt x="582" y="125"/>
                </a:cubicBezTo>
                <a:cubicBezTo>
                  <a:pt x="583" y="129"/>
                  <a:pt x="582" y="133"/>
                  <a:pt x="581" y="136"/>
                </a:cubicBezTo>
                <a:cubicBezTo>
                  <a:pt x="575" y="151"/>
                  <a:pt x="570" y="166"/>
                  <a:pt x="563" y="181"/>
                </a:cubicBezTo>
                <a:cubicBezTo>
                  <a:pt x="559" y="191"/>
                  <a:pt x="555" y="201"/>
                  <a:pt x="551" y="210"/>
                </a:cubicBezTo>
                <a:cubicBezTo>
                  <a:pt x="547" y="218"/>
                  <a:pt x="541" y="226"/>
                  <a:pt x="538" y="234"/>
                </a:cubicBezTo>
                <a:cubicBezTo>
                  <a:pt x="535" y="239"/>
                  <a:pt x="531" y="244"/>
                  <a:pt x="528" y="249"/>
                </a:cubicBezTo>
                <a:cubicBezTo>
                  <a:pt x="520" y="262"/>
                  <a:pt x="511" y="274"/>
                  <a:pt x="504" y="286"/>
                </a:cubicBezTo>
                <a:cubicBezTo>
                  <a:pt x="498" y="297"/>
                  <a:pt x="493" y="310"/>
                  <a:pt x="486" y="320"/>
                </a:cubicBezTo>
                <a:cubicBezTo>
                  <a:pt x="479" y="332"/>
                  <a:pt x="470" y="339"/>
                  <a:pt x="457" y="344"/>
                </a:cubicBezTo>
                <a:cubicBezTo>
                  <a:pt x="450" y="346"/>
                  <a:pt x="443" y="349"/>
                  <a:pt x="437" y="354"/>
                </a:cubicBezTo>
                <a:cubicBezTo>
                  <a:pt x="420" y="369"/>
                  <a:pt x="415" y="393"/>
                  <a:pt x="398" y="409"/>
                </a:cubicBezTo>
                <a:cubicBezTo>
                  <a:pt x="387" y="418"/>
                  <a:pt x="374" y="425"/>
                  <a:pt x="362" y="433"/>
                </a:cubicBezTo>
                <a:cubicBezTo>
                  <a:pt x="348" y="442"/>
                  <a:pt x="335" y="451"/>
                  <a:pt x="322" y="460"/>
                </a:cubicBezTo>
                <a:cubicBezTo>
                  <a:pt x="315" y="464"/>
                  <a:pt x="308" y="468"/>
                  <a:pt x="301" y="472"/>
                </a:cubicBezTo>
                <a:cubicBezTo>
                  <a:pt x="287" y="477"/>
                  <a:pt x="273" y="483"/>
                  <a:pt x="259" y="489"/>
                </a:cubicBezTo>
                <a:cubicBezTo>
                  <a:pt x="249" y="492"/>
                  <a:pt x="238" y="495"/>
                  <a:pt x="228" y="498"/>
                </a:cubicBezTo>
                <a:cubicBezTo>
                  <a:pt x="227" y="498"/>
                  <a:pt x="225" y="498"/>
                  <a:pt x="224" y="499"/>
                </a:cubicBezTo>
                <a:cubicBezTo>
                  <a:pt x="227" y="486"/>
                  <a:pt x="229" y="473"/>
                  <a:pt x="235" y="463"/>
                </a:cubicBezTo>
                <a:cubicBezTo>
                  <a:pt x="241" y="453"/>
                  <a:pt x="250" y="447"/>
                  <a:pt x="260" y="442"/>
                </a:cubicBezTo>
                <a:cubicBezTo>
                  <a:pt x="272" y="436"/>
                  <a:pt x="283" y="430"/>
                  <a:pt x="292" y="420"/>
                </a:cubicBezTo>
                <a:cubicBezTo>
                  <a:pt x="298" y="414"/>
                  <a:pt x="302" y="408"/>
                  <a:pt x="307" y="401"/>
                </a:cubicBezTo>
                <a:cubicBezTo>
                  <a:pt x="308" y="401"/>
                  <a:pt x="309" y="400"/>
                  <a:pt x="310" y="400"/>
                </a:cubicBezTo>
                <a:cubicBezTo>
                  <a:pt x="320" y="394"/>
                  <a:pt x="331" y="394"/>
                  <a:pt x="342" y="391"/>
                </a:cubicBezTo>
                <a:cubicBezTo>
                  <a:pt x="351" y="387"/>
                  <a:pt x="360" y="383"/>
                  <a:pt x="368" y="378"/>
                </a:cubicBezTo>
                <a:cubicBezTo>
                  <a:pt x="380" y="378"/>
                  <a:pt x="391" y="378"/>
                  <a:pt x="403" y="381"/>
                </a:cubicBezTo>
                <a:cubicBezTo>
                  <a:pt x="404" y="382"/>
                  <a:pt x="405" y="379"/>
                  <a:pt x="403" y="378"/>
                </a:cubicBezTo>
                <a:cubicBezTo>
                  <a:pt x="394" y="375"/>
                  <a:pt x="385" y="375"/>
                  <a:pt x="375" y="374"/>
                </a:cubicBezTo>
                <a:cubicBezTo>
                  <a:pt x="384" y="370"/>
                  <a:pt x="392" y="365"/>
                  <a:pt x="401" y="361"/>
                </a:cubicBezTo>
                <a:cubicBezTo>
                  <a:pt x="407" y="358"/>
                  <a:pt x="403" y="350"/>
                  <a:pt x="397" y="353"/>
                </a:cubicBezTo>
                <a:cubicBezTo>
                  <a:pt x="383" y="359"/>
                  <a:pt x="353" y="374"/>
                  <a:pt x="353" y="375"/>
                </a:cubicBezTo>
                <a:cubicBezTo>
                  <a:pt x="343" y="379"/>
                  <a:pt x="333" y="381"/>
                  <a:pt x="323" y="383"/>
                </a:cubicBezTo>
                <a:cubicBezTo>
                  <a:pt x="322" y="383"/>
                  <a:pt x="321" y="383"/>
                  <a:pt x="320" y="383"/>
                </a:cubicBezTo>
                <a:cubicBezTo>
                  <a:pt x="329" y="373"/>
                  <a:pt x="340" y="367"/>
                  <a:pt x="353" y="359"/>
                </a:cubicBezTo>
                <a:cubicBezTo>
                  <a:pt x="364" y="353"/>
                  <a:pt x="373" y="344"/>
                  <a:pt x="383" y="336"/>
                </a:cubicBezTo>
                <a:cubicBezTo>
                  <a:pt x="398" y="324"/>
                  <a:pt x="414" y="313"/>
                  <a:pt x="430" y="302"/>
                </a:cubicBezTo>
                <a:cubicBezTo>
                  <a:pt x="431" y="302"/>
                  <a:pt x="432" y="301"/>
                  <a:pt x="433" y="300"/>
                </a:cubicBezTo>
                <a:cubicBezTo>
                  <a:pt x="440" y="299"/>
                  <a:pt x="448" y="301"/>
                  <a:pt x="455" y="299"/>
                </a:cubicBezTo>
                <a:cubicBezTo>
                  <a:pt x="462" y="298"/>
                  <a:pt x="470" y="295"/>
                  <a:pt x="477" y="292"/>
                </a:cubicBezTo>
                <a:cubicBezTo>
                  <a:pt x="489" y="285"/>
                  <a:pt x="497" y="276"/>
                  <a:pt x="503" y="264"/>
                </a:cubicBezTo>
                <a:cubicBezTo>
                  <a:pt x="504" y="264"/>
                  <a:pt x="503" y="263"/>
                  <a:pt x="503" y="264"/>
                </a:cubicBezTo>
                <a:cubicBezTo>
                  <a:pt x="495" y="276"/>
                  <a:pt x="485" y="286"/>
                  <a:pt x="471" y="292"/>
                </a:cubicBezTo>
                <a:cubicBezTo>
                  <a:pt x="464" y="294"/>
                  <a:pt x="457" y="297"/>
                  <a:pt x="449" y="296"/>
                </a:cubicBezTo>
                <a:cubicBezTo>
                  <a:pt x="446" y="296"/>
                  <a:pt x="444" y="296"/>
                  <a:pt x="441" y="295"/>
                </a:cubicBezTo>
                <a:cubicBezTo>
                  <a:pt x="450" y="290"/>
                  <a:pt x="459" y="285"/>
                  <a:pt x="464" y="277"/>
                </a:cubicBezTo>
                <a:cubicBezTo>
                  <a:pt x="479" y="253"/>
                  <a:pt x="484" y="226"/>
                  <a:pt x="489" y="198"/>
                </a:cubicBezTo>
                <a:cubicBezTo>
                  <a:pt x="489" y="198"/>
                  <a:pt x="489" y="198"/>
                  <a:pt x="488" y="198"/>
                </a:cubicBezTo>
                <a:cubicBezTo>
                  <a:pt x="481" y="225"/>
                  <a:pt x="475" y="255"/>
                  <a:pt x="457" y="277"/>
                </a:cubicBezTo>
                <a:cubicBezTo>
                  <a:pt x="452" y="284"/>
                  <a:pt x="440" y="288"/>
                  <a:pt x="433" y="292"/>
                </a:cubicBezTo>
                <a:cubicBezTo>
                  <a:pt x="426" y="297"/>
                  <a:pt x="420" y="301"/>
                  <a:pt x="413" y="305"/>
                </a:cubicBezTo>
                <a:cubicBezTo>
                  <a:pt x="411" y="306"/>
                  <a:pt x="410" y="307"/>
                  <a:pt x="408" y="308"/>
                </a:cubicBezTo>
                <a:cubicBezTo>
                  <a:pt x="409" y="305"/>
                  <a:pt x="410" y="302"/>
                  <a:pt x="411" y="299"/>
                </a:cubicBezTo>
                <a:cubicBezTo>
                  <a:pt x="414" y="290"/>
                  <a:pt x="419" y="283"/>
                  <a:pt x="422" y="275"/>
                </a:cubicBezTo>
                <a:cubicBezTo>
                  <a:pt x="427" y="265"/>
                  <a:pt x="428" y="254"/>
                  <a:pt x="427" y="243"/>
                </a:cubicBezTo>
                <a:cubicBezTo>
                  <a:pt x="427" y="241"/>
                  <a:pt x="425" y="242"/>
                  <a:pt x="425" y="243"/>
                </a:cubicBezTo>
                <a:cubicBezTo>
                  <a:pt x="426" y="259"/>
                  <a:pt x="422" y="273"/>
                  <a:pt x="412" y="286"/>
                </a:cubicBezTo>
                <a:cubicBezTo>
                  <a:pt x="406" y="295"/>
                  <a:pt x="405" y="307"/>
                  <a:pt x="396" y="314"/>
                </a:cubicBezTo>
                <a:cubicBezTo>
                  <a:pt x="387" y="322"/>
                  <a:pt x="376" y="326"/>
                  <a:pt x="367" y="332"/>
                </a:cubicBezTo>
                <a:cubicBezTo>
                  <a:pt x="363" y="334"/>
                  <a:pt x="358" y="337"/>
                  <a:pt x="356" y="341"/>
                </a:cubicBezTo>
                <a:cubicBezTo>
                  <a:pt x="347" y="346"/>
                  <a:pt x="337" y="350"/>
                  <a:pt x="329" y="355"/>
                </a:cubicBezTo>
                <a:cubicBezTo>
                  <a:pt x="330" y="347"/>
                  <a:pt x="331" y="338"/>
                  <a:pt x="331" y="329"/>
                </a:cubicBezTo>
                <a:cubicBezTo>
                  <a:pt x="332" y="316"/>
                  <a:pt x="339" y="282"/>
                  <a:pt x="346" y="268"/>
                </a:cubicBezTo>
                <a:cubicBezTo>
                  <a:pt x="353" y="254"/>
                  <a:pt x="361" y="240"/>
                  <a:pt x="370" y="228"/>
                </a:cubicBezTo>
                <a:cubicBezTo>
                  <a:pt x="379" y="217"/>
                  <a:pt x="386" y="210"/>
                  <a:pt x="399" y="207"/>
                </a:cubicBezTo>
                <a:cubicBezTo>
                  <a:pt x="411" y="204"/>
                  <a:pt x="420" y="200"/>
                  <a:pt x="423" y="188"/>
                </a:cubicBezTo>
                <a:cubicBezTo>
                  <a:pt x="423" y="187"/>
                  <a:pt x="423" y="187"/>
                  <a:pt x="423" y="188"/>
                </a:cubicBezTo>
                <a:cubicBezTo>
                  <a:pt x="418" y="208"/>
                  <a:pt x="393" y="202"/>
                  <a:pt x="380" y="213"/>
                </a:cubicBezTo>
                <a:cubicBezTo>
                  <a:pt x="369" y="221"/>
                  <a:pt x="362" y="234"/>
                  <a:pt x="355" y="245"/>
                </a:cubicBezTo>
                <a:cubicBezTo>
                  <a:pt x="347" y="258"/>
                  <a:pt x="339" y="271"/>
                  <a:pt x="333" y="286"/>
                </a:cubicBezTo>
                <a:cubicBezTo>
                  <a:pt x="331" y="289"/>
                  <a:pt x="330" y="292"/>
                  <a:pt x="329" y="295"/>
                </a:cubicBezTo>
                <a:cubicBezTo>
                  <a:pt x="329" y="291"/>
                  <a:pt x="329" y="287"/>
                  <a:pt x="329" y="283"/>
                </a:cubicBezTo>
                <a:cubicBezTo>
                  <a:pt x="332" y="254"/>
                  <a:pt x="344" y="227"/>
                  <a:pt x="359" y="202"/>
                </a:cubicBezTo>
                <a:cubicBezTo>
                  <a:pt x="366" y="191"/>
                  <a:pt x="373" y="180"/>
                  <a:pt x="380" y="169"/>
                </a:cubicBezTo>
                <a:cubicBezTo>
                  <a:pt x="384" y="164"/>
                  <a:pt x="391" y="166"/>
                  <a:pt x="397" y="163"/>
                </a:cubicBezTo>
                <a:cubicBezTo>
                  <a:pt x="412" y="154"/>
                  <a:pt x="415" y="132"/>
                  <a:pt x="425" y="119"/>
                </a:cubicBezTo>
                <a:cubicBezTo>
                  <a:pt x="426" y="118"/>
                  <a:pt x="425" y="117"/>
                  <a:pt x="424" y="118"/>
                </a:cubicBezTo>
                <a:cubicBezTo>
                  <a:pt x="415" y="131"/>
                  <a:pt x="404" y="170"/>
                  <a:pt x="382" y="162"/>
                </a:cubicBezTo>
                <a:cubicBezTo>
                  <a:pt x="381" y="162"/>
                  <a:pt x="381" y="162"/>
                  <a:pt x="380" y="163"/>
                </a:cubicBezTo>
                <a:cubicBezTo>
                  <a:pt x="364" y="184"/>
                  <a:pt x="348" y="208"/>
                  <a:pt x="337" y="233"/>
                </a:cubicBezTo>
                <a:cubicBezTo>
                  <a:pt x="339" y="219"/>
                  <a:pt x="340" y="206"/>
                  <a:pt x="342" y="193"/>
                </a:cubicBezTo>
                <a:cubicBezTo>
                  <a:pt x="343" y="184"/>
                  <a:pt x="344" y="175"/>
                  <a:pt x="345" y="167"/>
                </a:cubicBezTo>
                <a:cubicBezTo>
                  <a:pt x="346" y="162"/>
                  <a:pt x="351" y="160"/>
                  <a:pt x="352" y="155"/>
                </a:cubicBezTo>
                <a:cubicBezTo>
                  <a:pt x="353" y="151"/>
                  <a:pt x="353" y="147"/>
                  <a:pt x="352" y="144"/>
                </a:cubicBezTo>
                <a:cubicBezTo>
                  <a:pt x="353" y="150"/>
                  <a:pt x="352" y="156"/>
                  <a:pt x="347" y="160"/>
                </a:cubicBezTo>
                <a:cubicBezTo>
                  <a:pt x="340" y="165"/>
                  <a:pt x="340" y="179"/>
                  <a:pt x="339" y="186"/>
                </a:cubicBezTo>
                <a:cubicBezTo>
                  <a:pt x="336" y="207"/>
                  <a:pt x="336" y="228"/>
                  <a:pt x="331" y="249"/>
                </a:cubicBezTo>
                <a:cubicBezTo>
                  <a:pt x="329" y="252"/>
                  <a:pt x="328" y="255"/>
                  <a:pt x="327" y="258"/>
                </a:cubicBezTo>
                <a:cubicBezTo>
                  <a:pt x="326" y="261"/>
                  <a:pt x="326" y="261"/>
                  <a:pt x="323" y="275"/>
                </a:cubicBezTo>
                <a:cubicBezTo>
                  <a:pt x="322" y="286"/>
                  <a:pt x="322" y="296"/>
                  <a:pt x="323" y="307"/>
                </a:cubicBezTo>
                <a:cubicBezTo>
                  <a:pt x="324" y="314"/>
                  <a:pt x="324" y="320"/>
                  <a:pt x="323" y="327"/>
                </a:cubicBezTo>
                <a:cubicBezTo>
                  <a:pt x="322" y="327"/>
                  <a:pt x="321" y="351"/>
                  <a:pt x="319" y="360"/>
                </a:cubicBezTo>
                <a:cubicBezTo>
                  <a:pt x="312" y="362"/>
                  <a:pt x="309" y="368"/>
                  <a:pt x="304" y="375"/>
                </a:cubicBezTo>
                <a:cubicBezTo>
                  <a:pt x="303" y="376"/>
                  <a:pt x="302" y="378"/>
                  <a:pt x="301" y="379"/>
                </a:cubicBezTo>
                <a:cubicBezTo>
                  <a:pt x="294" y="388"/>
                  <a:pt x="288" y="398"/>
                  <a:pt x="279" y="405"/>
                </a:cubicBezTo>
                <a:cubicBezTo>
                  <a:pt x="270" y="413"/>
                  <a:pt x="260" y="418"/>
                  <a:pt x="249" y="423"/>
                </a:cubicBezTo>
                <a:cubicBezTo>
                  <a:pt x="242" y="427"/>
                  <a:pt x="235" y="430"/>
                  <a:pt x="229" y="435"/>
                </a:cubicBezTo>
                <a:cubicBezTo>
                  <a:pt x="230" y="429"/>
                  <a:pt x="232" y="423"/>
                  <a:pt x="235" y="417"/>
                </a:cubicBezTo>
                <a:cubicBezTo>
                  <a:pt x="237" y="413"/>
                  <a:pt x="239" y="409"/>
                  <a:pt x="241" y="405"/>
                </a:cubicBezTo>
                <a:cubicBezTo>
                  <a:pt x="249" y="402"/>
                  <a:pt x="256" y="400"/>
                  <a:pt x="261" y="393"/>
                </a:cubicBezTo>
                <a:cubicBezTo>
                  <a:pt x="270" y="382"/>
                  <a:pt x="276" y="371"/>
                  <a:pt x="278" y="358"/>
                </a:cubicBezTo>
                <a:cubicBezTo>
                  <a:pt x="279" y="356"/>
                  <a:pt x="277" y="356"/>
                  <a:pt x="277" y="357"/>
                </a:cubicBezTo>
                <a:cubicBezTo>
                  <a:pt x="274" y="369"/>
                  <a:pt x="268" y="379"/>
                  <a:pt x="261" y="388"/>
                </a:cubicBezTo>
                <a:cubicBezTo>
                  <a:pt x="256" y="394"/>
                  <a:pt x="250" y="397"/>
                  <a:pt x="244" y="400"/>
                </a:cubicBezTo>
                <a:cubicBezTo>
                  <a:pt x="246" y="397"/>
                  <a:pt x="248" y="394"/>
                  <a:pt x="250" y="391"/>
                </a:cubicBezTo>
                <a:cubicBezTo>
                  <a:pt x="251" y="389"/>
                  <a:pt x="273" y="334"/>
                  <a:pt x="280" y="316"/>
                </a:cubicBezTo>
                <a:cubicBezTo>
                  <a:pt x="280" y="316"/>
                  <a:pt x="280" y="316"/>
                  <a:pt x="280" y="316"/>
                </a:cubicBezTo>
                <a:cubicBezTo>
                  <a:pt x="277" y="321"/>
                  <a:pt x="273" y="329"/>
                  <a:pt x="269" y="338"/>
                </a:cubicBezTo>
                <a:cubicBezTo>
                  <a:pt x="269" y="338"/>
                  <a:pt x="269" y="338"/>
                  <a:pt x="269" y="338"/>
                </a:cubicBezTo>
                <a:cubicBezTo>
                  <a:pt x="268" y="340"/>
                  <a:pt x="267" y="342"/>
                  <a:pt x="266" y="344"/>
                </a:cubicBezTo>
                <a:cubicBezTo>
                  <a:pt x="265" y="345"/>
                  <a:pt x="265" y="346"/>
                  <a:pt x="265" y="347"/>
                </a:cubicBezTo>
                <a:cubicBezTo>
                  <a:pt x="265" y="347"/>
                  <a:pt x="265" y="347"/>
                  <a:pt x="265" y="347"/>
                </a:cubicBezTo>
                <a:cubicBezTo>
                  <a:pt x="253" y="371"/>
                  <a:pt x="239" y="400"/>
                  <a:pt x="237" y="403"/>
                </a:cubicBezTo>
                <a:cubicBezTo>
                  <a:pt x="236" y="403"/>
                  <a:pt x="235" y="404"/>
                  <a:pt x="234" y="404"/>
                </a:cubicBezTo>
                <a:cubicBezTo>
                  <a:pt x="233" y="395"/>
                  <a:pt x="230" y="385"/>
                  <a:pt x="230" y="380"/>
                </a:cubicBezTo>
                <a:cubicBezTo>
                  <a:pt x="226" y="360"/>
                  <a:pt x="232" y="341"/>
                  <a:pt x="234" y="321"/>
                </a:cubicBezTo>
                <a:cubicBezTo>
                  <a:pt x="234" y="320"/>
                  <a:pt x="232" y="320"/>
                  <a:pt x="232" y="321"/>
                </a:cubicBezTo>
                <a:cubicBezTo>
                  <a:pt x="230" y="340"/>
                  <a:pt x="224" y="358"/>
                  <a:pt x="226" y="378"/>
                </a:cubicBezTo>
                <a:cubicBezTo>
                  <a:pt x="228" y="386"/>
                  <a:pt x="229" y="395"/>
                  <a:pt x="229" y="403"/>
                </a:cubicBezTo>
                <a:cubicBezTo>
                  <a:pt x="229" y="410"/>
                  <a:pt x="225" y="415"/>
                  <a:pt x="224" y="422"/>
                </a:cubicBezTo>
                <a:cubicBezTo>
                  <a:pt x="224" y="422"/>
                  <a:pt x="222" y="436"/>
                  <a:pt x="222" y="442"/>
                </a:cubicBezTo>
                <a:cubicBezTo>
                  <a:pt x="222" y="442"/>
                  <a:pt x="221" y="443"/>
                  <a:pt x="220" y="444"/>
                </a:cubicBezTo>
                <a:cubicBezTo>
                  <a:pt x="212" y="454"/>
                  <a:pt x="209" y="466"/>
                  <a:pt x="206" y="478"/>
                </a:cubicBezTo>
                <a:cubicBezTo>
                  <a:pt x="203" y="487"/>
                  <a:pt x="201" y="496"/>
                  <a:pt x="198" y="505"/>
                </a:cubicBezTo>
                <a:cubicBezTo>
                  <a:pt x="198" y="505"/>
                  <a:pt x="198" y="505"/>
                  <a:pt x="198" y="506"/>
                </a:cubicBezTo>
                <a:cubicBezTo>
                  <a:pt x="192" y="507"/>
                  <a:pt x="187" y="511"/>
                  <a:pt x="182" y="513"/>
                </a:cubicBezTo>
                <a:cubicBezTo>
                  <a:pt x="174" y="514"/>
                  <a:pt x="165" y="514"/>
                  <a:pt x="157" y="512"/>
                </a:cubicBezTo>
                <a:cubicBezTo>
                  <a:pt x="154" y="511"/>
                  <a:pt x="150" y="512"/>
                  <a:pt x="148" y="514"/>
                </a:cubicBezTo>
                <a:cubicBezTo>
                  <a:pt x="131" y="531"/>
                  <a:pt x="110" y="524"/>
                  <a:pt x="90" y="521"/>
                </a:cubicBezTo>
                <a:cubicBezTo>
                  <a:pt x="92" y="519"/>
                  <a:pt x="94" y="517"/>
                  <a:pt x="96" y="515"/>
                </a:cubicBezTo>
                <a:cubicBezTo>
                  <a:pt x="97" y="514"/>
                  <a:pt x="98" y="512"/>
                  <a:pt x="96" y="511"/>
                </a:cubicBezTo>
                <a:cubicBezTo>
                  <a:pt x="89" y="504"/>
                  <a:pt x="93" y="499"/>
                  <a:pt x="99" y="493"/>
                </a:cubicBezTo>
                <a:cubicBezTo>
                  <a:pt x="101" y="490"/>
                  <a:pt x="104" y="486"/>
                  <a:pt x="106" y="482"/>
                </a:cubicBezTo>
                <a:cubicBezTo>
                  <a:pt x="111" y="472"/>
                  <a:pt x="115" y="458"/>
                  <a:pt x="125" y="450"/>
                </a:cubicBezTo>
                <a:cubicBezTo>
                  <a:pt x="126" y="449"/>
                  <a:pt x="126" y="448"/>
                  <a:pt x="125" y="448"/>
                </a:cubicBezTo>
                <a:cubicBezTo>
                  <a:pt x="115" y="440"/>
                  <a:pt x="112" y="431"/>
                  <a:pt x="121" y="421"/>
                </a:cubicBezTo>
                <a:cubicBezTo>
                  <a:pt x="125" y="416"/>
                  <a:pt x="130" y="412"/>
                  <a:pt x="134" y="407"/>
                </a:cubicBezTo>
                <a:cubicBezTo>
                  <a:pt x="147" y="393"/>
                  <a:pt x="150" y="373"/>
                  <a:pt x="156" y="356"/>
                </a:cubicBezTo>
                <a:cubicBezTo>
                  <a:pt x="156" y="356"/>
                  <a:pt x="156" y="356"/>
                  <a:pt x="156" y="356"/>
                </a:cubicBezTo>
                <a:cubicBezTo>
                  <a:pt x="151" y="368"/>
                  <a:pt x="148" y="380"/>
                  <a:pt x="142" y="392"/>
                </a:cubicBezTo>
                <a:cubicBezTo>
                  <a:pt x="137" y="402"/>
                  <a:pt x="129" y="409"/>
                  <a:pt x="120" y="418"/>
                </a:cubicBezTo>
                <a:cubicBezTo>
                  <a:pt x="109" y="429"/>
                  <a:pt x="110" y="439"/>
                  <a:pt x="121" y="449"/>
                </a:cubicBezTo>
                <a:cubicBezTo>
                  <a:pt x="109" y="460"/>
                  <a:pt x="107" y="479"/>
                  <a:pt x="95" y="490"/>
                </a:cubicBezTo>
                <a:cubicBezTo>
                  <a:pt x="87" y="498"/>
                  <a:pt x="83" y="504"/>
                  <a:pt x="91" y="513"/>
                </a:cubicBezTo>
                <a:cubicBezTo>
                  <a:pt x="86" y="516"/>
                  <a:pt x="80" y="517"/>
                  <a:pt x="75" y="520"/>
                </a:cubicBezTo>
                <a:cubicBezTo>
                  <a:pt x="69" y="520"/>
                  <a:pt x="6" y="519"/>
                  <a:pt x="0" y="519"/>
                </a:cubicBezTo>
                <a:cubicBezTo>
                  <a:pt x="1" y="554"/>
                  <a:pt x="1" y="554"/>
                  <a:pt x="1" y="554"/>
                </a:cubicBezTo>
                <a:cubicBezTo>
                  <a:pt x="8" y="554"/>
                  <a:pt x="77" y="554"/>
                  <a:pt x="85" y="554"/>
                </a:cubicBezTo>
                <a:cubicBezTo>
                  <a:pt x="101" y="553"/>
                  <a:pt x="121" y="555"/>
                  <a:pt x="135" y="546"/>
                </a:cubicBezTo>
                <a:cubicBezTo>
                  <a:pt x="137" y="544"/>
                  <a:pt x="139" y="543"/>
                  <a:pt x="141" y="541"/>
                </a:cubicBezTo>
                <a:cubicBezTo>
                  <a:pt x="154" y="538"/>
                  <a:pt x="167" y="535"/>
                  <a:pt x="180" y="531"/>
                </a:cubicBezTo>
                <a:cubicBezTo>
                  <a:pt x="182" y="531"/>
                  <a:pt x="183" y="530"/>
                  <a:pt x="185" y="530"/>
                </a:cubicBezTo>
                <a:cubicBezTo>
                  <a:pt x="185" y="529"/>
                  <a:pt x="186" y="529"/>
                  <a:pt x="187" y="529"/>
                </a:cubicBezTo>
                <a:cubicBezTo>
                  <a:pt x="186" y="529"/>
                  <a:pt x="186" y="530"/>
                  <a:pt x="186" y="530"/>
                </a:cubicBezTo>
                <a:cubicBezTo>
                  <a:pt x="178" y="543"/>
                  <a:pt x="169" y="556"/>
                  <a:pt x="162" y="569"/>
                </a:cubicBezTo>
                <a:cubicBezTo>
                  <a:pt x="153" y="582"/>
                  <a:pt x="144" y="596"/>
                  <a:pt x="137" y="610"/>
                </a:cubicBezTo>
                <a:cubicBezTo>
                  <a:pt x="132" y="621"/>
                  <a:pt x="125" y="630"/>
                  <a:pt x="116" y="637"/>
                </a:cubicBezTo>
                <a:cubicBezTo>
                  <a:pt x="107" y="643"/>
                  <a:pt x="98" y="649"/>
                  <a:pt x="89" y="654"/>
                </a:cubicBezTo>
                <a:cubicBezTo>
                  <a:pt x="83" y="657"/>
                  <a:pt x="5" y="724"/>
                  <a:pt x="1" y="728"/>
                </a:cubicBezTo>
                <a:cubicBezTo>
                  <a:pt x="1" y="778"/>
                  <a:pt x="1" y="778"/>
                  <a:pt x="1" y="778"/>
                </a:cubicBezTo>
                <a:cubicBezTo>
                  <a:pt x="11" y="769"/>
                  <a:pt x="97" y="678"/>
                  <a:pt x="109" y="670"/>
                </a:cubicBezTo>
                <a:cubicBezTo>
                  <a:pt x="118" y="665"/>
                  <a:pt x="127" y="660"/>
                  <a:pt x="135" y="653"/>
                </a:cubicBezTo>
                <a:cubicBezTo>
                  <a:pt x="155" y="635"/>
                  <a:pt x="166" y="608"/>
                  <a:pt x="180" y="585"/>
                </a:cubicBezTo>
                <a:cubicBezTo>
                  <a:pt x="193" y="563"/>
                  <a:pt x="208" y="543"/>
                  <a:pt x="218" y="519"/>
                </a:cubicBezTo>
                <a:cubicBezTo>
                  <a:pt x="219" y="519"/>
                  <a:pt x="220" y="518"/>
                  <a:pt x="221" y="518"/>
                </a:cubicBezTo>
                <a:cubicBezTo>
                  <a:pt x="232" y="514"/>
                  <a:pt x="243" y="511"/>
                  <a:pt x="255" y="510"/>
                </a:cubicBezTo>
                <a:cubicBezTo>
                  <a:pt x="259" y="509"/>
                  <a:pt x="264" y="509"/>
                  <a:pt x="269" y="509"/>
                </a:cubicBezTo>
                <a:cubicBezTo>
                  <a:pt x="269" y="509"/>
                  <a:pt x="269" y="510"/>
                  <a:pt x="270" y="510"/>
                </a:cubicBezTo>
                <a:cubicBezTo>
                  <a:pt x="274" y="511"/>
                  <a:pt x="279" y="513"/>
                  <a:pt x="283" y="516"/>
                </a:cubicBezTo>
                <a:cubicBezTo>
                  <a:pt x="290" y="519"/>
                  <a:pt x="296" y="523"/>
                  <a:pt x="302" y="527"/>
                </a:cubicBezTo>
                <a:cubicBezTo>
                  <a:pt x="309" y="531"/>
                  <a:pt x="316" y="535"/>
                  <a:pt x="323" y="539"/>
                </a:cubicBezTo>
                <a:cubicBezTo>
                  <a:pt x="327" y="541"/>
                  <a:pt x="332" y="546"/>
                  <a:pt x="336" y="546"/>
                </a:cubicBezTo>
                <a:cubicBezTo>
                  <a:pt x="336" y="546"/>
                  <a:pt x="335" y="547"/>
                  <a:pt x="336" y="547"/>
                </a:cubicBezTo>
                <a:cubicBezTo>
                  <a:pt x="342" y="552"/>
                  <a:pt x="349" y="557"/>
                  <a:pt x="356" y="562"/>
                </a:cubicBezTo>
                <a:cubicBezTo>
                  <a:pt x="356" y="562"/>
                  <a:pt x="356" y="562"/>
                  <a:pt x="356" y="562"/>
                </a:cubicBezTo>
                <a:cubicBezTo>
                  <a:pt x="354" y="560"/>
                  <a:pt x="339" y="547"/>
                  <a:pt x="338" y="547"/>
                </a:cubicBezTo>
                <a:cubicBezTo>
                  <a:pt x="338" y="547"/>
                  <a:pt x="338" y="546"/>
                  <a:pt x="338" y="546"/>
                </a:cubicBezTo>
                <a:cubicBezTo>
                  <a:pt x="335" y="543"/>
                  <a:pt x="330" y="541"/>
                  <a:pt x="327" y="539"/>
                </a:cubicBezTo>
                <a:cubicBezTo>
                  <a:pt x="319" y="534"/>
                  <a:pt x="312" y="529"/>
                  <a:pt x="304" y="524"/>
                </a:cubicBezTo>
                <a:cubicBezTo>
                  <a:pt x="297" y="520"/>
                  <a:pt x="290" y="515"/>
                  <a:pt x="283" y="511"/>
                </a:cubicBezTo>
                <a:cubicBezTo>
                  <a:pt x="286" y="511"/>
                  <a:pt x="289" y="512"/>
                  <a:pt x="293" y="512"/>
                </a:cubicBezTo>
                <a:cubicBezTo>
                  <a:pt x="302" y="514"/>
                  <a:pt x="312" y="515"/>
                  <a:pt x="321" y="516"/>
                </a:cubicBezTo>
                <a:cubicBezTo>
                  <a:pt x="322" y="516"/>
                  <a:pt x="322" y="516"/>
                  <a:pt x="322" y="517"/>
                </a:cubicBezTo>
                <a:cubicBezTo>
                  <a:pt x="328" y="519"/>
                  <a:pt x="334" y="517"/>
                  <a:pt x="340" y="520"/>
                </a:cubicBezTo>
                <a:cubicBezTo>
                  <a:pt x="345" y="523"/>
                  <a:pt x="350" y="526"/>
                  <a:pt x="355" y="529"/>
                </a:cubicBezTo>
                <a:cubicBezTo>
                  <a:pt x="360" y="532"/>
                  <a:pt x="365" y="535"/>
                  <a:pt x="371" y="537"/>
                </a:cubicBezTo>
                <a:cubicBezTo>
                  <a:pt x="377" y="539"/>
                  <a:pt x="382" y="543"/>
                  <a:pt x="388" y="545"/>
                </a:cubicBezTo>
                <a:cubicBezTo>
                  <a:pt x="392" y="547"/>
                  <a:pt x="397" y="547"/>
                  <a:pt x="401" y="549"/>
                </a:cubicBezTo>
                <a:cubicBezTo>
                  <a:pt x="406" y="552"/>
                  <a:pt x="410" y="555"/>
                  <a:pt x="414" y="559"/>
                </a:cubicBezTo>
                <a:cubicBezTo>
                  <a:pt x="420" y="565"/>
                  <a:pt x="426" y="572"/>
                  <a:pt x="434" y="575"/>
                </a:cubicBezTo>
                <a:cubicBezTo>
                  <a:pt x="434" y="575"/>
                  <a:pt x="434" y="575"/>
                  <a:pt x="434" y="575"/>
                </a:cubicBezTo>
                <a:cubicBezTo>
                  <a:pt x="426" y="568"/>
                  <a:pt x="419" y="561"/>
                  <a:pt x="411" y="554"/>
                </a:cubicBezTo>
                <a:cubicBezTo>
                  <a:pt x="403" y="546"/>
                  <a:pt x="394" y="543"/>
                  <a:pt x="385" y="537"/>
                </a:cubicBezTo>
                <a:cubicBezTo>
                  <a:pt x="379" y="533"/>
                  <a:pt x="373" y="532"/>
                  <a:pt x="367" y="529"/>
                </a:cubicBezTo>
                <a:cubicBezTo>
                  <a:pt x="363" y="526"/>
                  <a:pt x="359" y="524"/>
                  <a:pt x="355" y="522"/>
                </a:cubicBezTo>
                <a:cubicBezTo>
                  <a:pt x="358" y="522"/>
                  <a:pt x="361" y="523"/>
                  <a:pt x="364" y="524"/>
                </a:cubicBezTo>
                <a:cubicBezTo>
                  <a:pt x="384" y="531"/>
                  <a:pt x="402" y="542"/>
                  <a:pt x="422" y="549"/>
                </a:cubicBezTo>
                <a:cubicBezTo>
                  <a:pt x="425" y="550"/>
                  <a:pt x="408" y="540"/>
                  <a:pt x="405" y="539"/>
                </a:cubicBezTo>
                <a:cubicBezTo>
                  <a:pt x="385" y="530"/>
                  <a:pt x="382" y="526"/>
                  <a:pt x="361" y="519"/>
                </a:cubicBezTo>
                <a:cubicBezTo>
                  <a:pt x="357" y="517"/>
                  <a:pt x="355" y="513"/>
                  <a:pt x="350" y="511"/>
                </a:cubicBezTo>
                <a:cubicBezTo>
                  <a:pt x="375" y="509"/>
                  <a:pt x="400" y="510"/>
                  <a:pt x="425" y="517"/>
                </a:cubicBezTo>
                <a:cubicBezTo>
                  <a:pt x="428" y="518"/>
                  <a:pt x="492" y="532"/>
                  <a:pt x="494" y="532"/>
                </a:cubicBezTo>
                <a:cubicBezTo>
                  <a:pt x="494" y="532"/>
                  <a:pt x="494" y="532"/>
                  <a:pt x="494" y="532"/>
                </a:cubicBezTo>
                <a:cubicBezTo>
                  <a:pt x="487" y="530"/>
                  <a:pt x="412" y="507"/>
                  <a:pt x="405" y="506"/>
                </a:cubicBezTo>
                <a:cubicBezTo>
                  <a:pt x="408" y="505"/>
                  <a:pt x="411" y="505"/>
                  <a:pt x="413" y="504"/>
                </a:cubicBezTo>
                <a:cubicBezTo>
                  <a:pt x="421" y="503"/>
                  <a:pt x="428" y="501"/>
                  <a:pt x="433" y="495"/>
                </a:cubicBezTo>
                <a:cubicBezTo>
                  <a:pt x="433" y="495"/>
                  <a:pt x="433" y="494"/>
                  <a:pt x="433" y="495"/>
                </a:cubicBezTo>
                <a:cubicBezTo>
                  <a:pt x="425" y="500"/>
                  <a:pt x="416" y="499"/>
                  <a:pt x="407" y="501"/>
                </a:cubicBezTo>
                <a:cubicBezTo>
                  <a:pt x="402" y="502"/>
                  <a:pt x="397" y="503"/>
                  <a:pt x="392" y="504"/>
                </a:cubicBezTo>
                <a:cubicBezTo>
                  <a:pt x="369" y="501"/>
                  <a:pt x="344" y="501"/>
                  <a:pt x="322" y="504"/>
                </a:cubicBezTo>
                <a:cubicBezTo>
                  <a:pt x="312" y="502"/>
                  <a:pt x="302" y="500"/>
                  <a:pt x="292" y="498"/>
                </a:cubicBezTo>
                <a:cubicBezTo>
                  <a:pt x="290" y="497"/>
                  <a:pt x="287" y="497"/>
                  <a:pt x="285" y="496"/>
                </a:cubicBezTo>
                <a:cubicBezTo>
                  <a:pt x="300" y="491"/>
                  <a:pt x="315" y="485"/>
                  <a:pt x="330" y="479"/>
                </a:cubicBezTo>
                <a:cubicBezTo>
                  <a:pt x="338" y="475"/>
                  <a:pt x="346" y="472"/>
                  <a:pt x="354" y="469"/>
                </a:cubicBezTo>
                <a:cubicBezTo>
                  <a:pt x="360" y="466"/>
                  <a:pt x="366" y="463"/>
                  <a:pt x="373" y="461"/>
                </a:cubicBezTo>
                <a:cubicBezTo>
                  <a:pt x="385" y="456"/>
                  <a:pt x="398" y="451"/>
                  <a:pt x="409" y="444"/>
                </a:cubicBezTo>
                <a:cubicBezTo>
                  <a:pt x="409" y="444"/>
                  <a:pt x="409" y="443"/>
                  <a:pt x="410" y="443"/>
                </a:cubicBezTo>
                <a:cubicBezTo>
                  <a:pt x="414" y="441"/>
                  <a:pt x="417" y="439"/>
                  <a:pt x="421" y="437"/>
                </a:cubicBezTo>
                <a:cubicBezTo>
                  <a:pt x="424" y="436"/>
                  <a:pt x="427" y="434"/>
                  <a:pt x="430" y="432"/>
                </a:cubicBezTo>
                <a:cubicBezTo>
                  <a:pt x="437" y="429"/>
                  <a:pt x="444" y="427"/>
                  <a:pt x="453" y="426"/>
                </a:cubicBezTo>
                <a:cubicBezTo>
                  <a:pt x="457" y="425"/>
                  <a:pt x="460" y="425"/>
                  <a:pt x="464" y="425"/>
                </a:cubicBezTo>
                <a:cubicBezTo>
                  <a:pt x="466" y="426"/>
                  <a:pt x="468" y="426"/>
                  <a:pt x="469" y="426"/>
                </a:cubicBezTo>
                <a:cubicBezTo>
                  <a:pt x="477" y="428"/>
                  <a:pt x="485" y="429"/>
                  <a:pt x="493" y="429"/>
                </a:cubicBezTo>
                <a:cubicBezTo>
                  <a:pt x="509" y="429"/>
                  <a:pt x="525" y="429"/>
                  <a:pt x="540" y="430"/>
                </a:cubicBezTo>
                <a:cubicBezTo>
                  <a:pt x="558" y="432"/>
                  <a:pt x="575" y="433"/>
                  <a:pt x="593" y="433"/>
                </a:cubicBezTo>
                <a:cubicBezTo>
                  <a:pt x="602" y="433"/>
                  <a:pt x="611" y="433"/>
                  <a:pt x="620" y="433"/>
                </a:cubicBezTo>
                <a:cubicBezTo>
                  <a:pt x="621" y="433"/>
                  <a:pt x="623" y="433"/>
                  <a:pt x="624" y="433"/>
                </a:cubicBezTo>
                <a:cubicBezTo>
                  <a:pt x="627" y="433"/>
                  <a:pt x="631" y="433"/>
                  <a:pt x="634" y="433"/>
                </a:cubicBezTo>
                <a:cubicBezTo>
                  <a:pt x="637" y="434"/>
                  <a:pt x="640" y="434"/>
                  <a:pt x="643" y="434"/>
                </a:cubicBezTo>
                <a:cubicBezTo>
                  <a:pt x="661" y="436"/>
                  <a:pt x="680" y="437"/>
                  <a:pt x="698" y="436"/>
                </a:cubicBezTo>
                <a:cubicBezTo>
                  <a:pt x="731" y="436"/>
                  <a:pt x="768" y="431"/>
                  <a:pt x="798" y="415"/>
                </a:cubicBezTo>
                <a:cubicBezTo>
                  <a:pt x="809" y="417"/>
                  <a:pt x="821" y="414"/>
                  <a:pt x="833" y="415"/>
                </a:cubicBezTo>
                <a:cubicBezTo>
                  <a:pt x="844" y="417"/>
                  <a:pt x="854" y="419"/>
                  <a:pt x="866" y="419"/>
                </a:cubicBezTo>
                <a:cubicBezTo>
                  <a:pt x="867" y="419"/>
                  <a:pt x="867" y="417"/>
                  <a:pt x="866" y="417"/>
                </a:cubicBezTo>
                <a:cubicBezTo>
                  <a:pt x="853" y="414"/>
                  <a:pt x="840" y="411"/>
                  <a:pt x="828" y="406"/>
                </a:cubicBezTo>
                <a:cubicBezTo>
                  <a:pt x="824" y="405"/>
                  <a:pt x="820" y="404"/>
                  <a:pt x="815" y="403"/>
                </a:cubicBezTo>
                <a:cubicBezTo>
                  <a:pt x="819" y="400"/>
                  <a:pt x="822" y="396"/>
                  <a:pt x="826" y="393"/>
                </a:cubicBezTo>
                <a:cubicBezTo>
                  <a:pt x="851" y="398"/>
                  <a:pt x="877" y="400"/>
                  <a:pt x="903" y="402"/>
                </a:cubicBezTo>
                <a:cubicBezTo>
                  <a:pt x="924" y="403"/>
                  <a:pt x="947" y="400"/>
                  <a:pt x="965" y="411"/>
                </a:cubicBezTo>
                <a:cubicBezTo>
                  <a:pt x="966" y="411"/>
                  <a:pt x="967" y="410"/>
                  <a:pt x="966" y="409"/>
                </a:cubicBezTo>
                <a:cubicBezTo>
                  <a:pt x="947" y="398"/>
                  <a:pt x="925" y="399"/>
                  <a:pt x="904" y="398"/>
                </a:cubicBezTo>
                <a:cubicBezTo>
                  <a:pt x="879" y="395"/>
                  <a:pt x="854" y="393"/>
                  <a:pt x="830" y="388"/>
                </a:cubicBezTo>
                <a:cubicBezTo>
                  <a:pt x="830" y="388"/>
                  <a:pt x="831" y="387"/>
                  <a:pt x="831" y="386"/>
                </a:cubicBezTo>
                <a:cubicBezTo>
                  <a:pt x="833" y="384"/>
                  <a:pt x="835" y="382"/>
                  <a:pt x="837" y="380"/>
                </a:cubicBezTo>
                <a:cubicBezTo>
                  <a:pt x="850" y="370"/>
                  <a:pt x="862" y="361"/>
                  <a:pt x="876" y="352"/>
                </a:cubicBezTo>
                <a:cubicBezTo>
                  <a:pt x="877" y="352"/>
                  <a:pt x="878" y="352"/>
                  <a:pt x="879" y="352"/>
                </a:cubicBezTo>
                <a:cubicBezTo>
                  <a:pt x="888" y="352"/>
                  <a:pt x="896" y="351"/>
                  <a:pt x="904" y="349"/>
                </a:cubicBezTo>
                <a:cubicBezTo>
                  <a:pt x="914" y="348"/>
                  <a:pt x="921" y="352"/>
                  <a:pt x="928" y="358"/>
                </a:cubicBezTo>
                <a:cubicBezTo>
                  <a:pt x="929" y="359"/>
                  <a:pt x="931" y="357"/>
                  <a:pt x="930" y="356"/>
                </a:cubicBezTo>
                <a:cubicBezTo>
                  <a:pt x="924" y="352"/>
                  <a:pt x="918" y="347"/>
                  <a:pt x="911" y="346"/>
                </a:cubicBezTo>
                <a:cubicBezTo>
                  <a:pt x="904" y="346"/>
                  <a:pt x="898" y="348"/>
                  <a:pt x="891" y="348"/>
                </a:cubicBezTo>
                <a:cubicBezTo>
                  <a:pt x="888" y="348"/>
                  <a:pt x="886" y="348"/>
                  <a:pt x="883" y="348"/>
                </a:cubicBezTo>
                <a:cubicBezTo>
                  <a:pt x="889" y="345"/>
                  <a:pt x="894" y="342"/>
                  <a:pt x="901" y="339"/>
                </a:cubicBezTo>
                <a:cubicBezTo>
                  <a:pt x="906" y="337"/>
                  <a:pt x="912" y="335"/>
                  <a:pt x="918" y="333"/>
                </a:cubicBezTo>
                <a:cubicBezTo>
                  <a:pt x="931" y="330"/>
                  <a:pt x="946" y="332"/>
                  <a:pt x="959" y="333"/>
                </a:cubicBezTo>
                <a:cubicBezTo>
                  <a:pt x="971" y="335"/>
                  <a:pt x="982" y="337"/>
                  <a:pt x="993" y="340"/>
                </a:cubicBezTo>
                <a:cubicBezTo>
                  <a:pt x="993" y="341"/>
                  <a:pt x="1002" y="345"/>
                  <a:pt x="1003" y="346"/>
                </a:cubicBezTo>
                <a:cubicBezTo>
                  <a:pt x="1021" y="357"/>
                  <a:pt x="1028" y="362"/>
                  <a:pt x="1055" y="399"/>
                </a:cubicBezTo>
                <a:cubicBezTo>
                  <a:pt x="1055" y="399"/>
                  <a:pt x="1055" y="399"/>
                  <a:pt x="1055" y="399"/>
                </a:cubicBezTo>
                <a:cubicBezTo>
                  <a:pt x="1054" y="398"/>
                  <a:pt x="1043" y="380"/>
                  <a:pt x="1041" y="378"/>
                </a:cubicBezTo>
                <a:cubicBezTo>
                  <a:pt x="1033" y="366"/>
                  <a:pt x="1027" y="358"/>
                  <a:pt x="1017" y="349"/>
                </a:cubicBezTo>
                <a:cubicBezTo>
                  <a:pt x="1033" y="356"/>
                  <a:pt x="1049" y="365"/>
                  <a:pt x="1065" y="372"/>
                </a:cubicBezTo>
                <a:cubicBezTo>
                  <a:pt x="1078" y="378"/>
                  <a:pt x="1091" y="381"/>
                  <a:pt x="1104" y="384"/>
                </a:cubicBezTo>
                <a:cubicBezTo>
                  <a:pt x="1110" y="385"/>
                  <a:pt x="1120" y="389"/>
                  <a:pt x="1123" y="391"/>
                </a:cubicBezTo>
                <a:cubicBezTo>
                  <a:pt x="1130" y="394"/>
                  <a:pt x="1137" y="398"/>
                  <a:pt x="1144" y="401"/>
                </a:cubicBezTo>
                <a:cubicBezTo>
                  <a:pt x="1169" y="412"/>
                  <a:pt x="1196" y="418"/>
                  <a:pt x="1224" y="418"/>
                </a:cubicBezTo>
                <a:cubicBezTo>
                  <a:pt x="1225" y="418"/>
                  <a:pt x="1225" y="417"/>
                  <a:pt x="1224" y="417"/>
                </a:cubicBezTo>
                <a:cubicBezTo>
                  <a:pt x="1211" y="415"/>
                  <a:pt x="1197" y="414"/>
                  <a:pt x="1183" y="411"/>
                </a:cubicBezTo>
                <a:cubicBezTo>
                  <a:pt x="1166" y="408"/>
                  <a:pt x="1152" y="400"/>
                  <a:pt x="1137" y="391"/>
                </a:cubicBezTo>
                <a:cubicBezTo>
                  <a:pt x="1135" y="390"/>
                  <a:pt x="1134" y="389"/>
                  <a:pt x="1132" y="389"/>
                </a:cubicBezTo>
                <a:cubicBezTo>
                  <a:pt x="1141" y="387"/>
                  <a:pt x="1149" y="390"/>
                  <a:pt x="1159" y="391"/>
                </a:cubicBezTo>
                <a:cubicBezTo>
                  <a:pt x="1169" y="393"/>
                  <a:pt x="1179" y="394"/>
                  <a:pt x="1189" y="393"/>
                </a:cubicBezTo>
                <a:cubicBezTo>
                  <a:pt x="1207" y="391"/>
                  <a:pt x="1225" y="389"/>
                  <a:pt x="1242" y="384"/>
                </a:cubicBezTo>
                <a:cubicBezTo>
                  <a:pt x="1242" y="383"/>
                  <a:pt x="1242" y="383"/>
                  <a:pt x="1242" y="383"/>
                </a:cubicBezTo>
                <a:cubicBezTo>
                  <a:pt x="1219" y="389"/>
                  <a:pt x="1193" y="391"/>
                  <a:pt x="1169" y="388"/>
                </a:cubicBezTo>
                <a:cubicBezTo>
                  <a:pt x="1152" y="386"/>
                  <a:pt x="1143" y="382"/>
                  <a:pt x="1123" y="383"/>
                </a:cubicBezTo>
                <a:cubicBezTo>
                  <a:pt x="1115" y="380"/>
                  <a:pt x="1108" y="377"/>
                  <a:pt x="1099" y="375"/>
                </a:cubicBezTo>
                <a:cubicBezTo>
                  <a:pt x="1084" y="372"/>
                  <a:pt x="1071" y="367"/>
                  <a:pt x="1057" y="360"/>
                </a:cubicBezTo>
                <a:cubicBezTo>
                  <a:pt x="1033" y="349"/>
                  <a:pt x="1009" y="334"/>
                  <a:pt x="983" y="327"/>
                </a:cubicBezTo>
                <a:cubicBezTo>
                  <a:pt x="981" y="327"/>
                  <a:pt x="979" y="326"/>
                  <a:pt x="977" y="326"/>
                </a:cubicBezTo>
                <a:cubicBezTo>
                  <a:pt x="982" y="326"/>
                  <a:pt x="986" y="326"/>
                  <a:pt x="990" y="326"/>
                </a:cubicBezTo>
                <a:cubicBezTo>
                  <a:pt x="1007" y="325"/>
                  <a:pt x="1023" y="324"/>
                  <a:pt x="1039" y="324"/>
                </a:cubicBezTo>
                <a:cubicBezTo>
                  <a:pt x="1052" y="324"/>
                  <a:pt x="1064" y="324"/>
                  <a:pt x="1077" y="325"/>
                </a:cubicBezTo>
                <a:cubicBezTo>
                  <a:pt x="1078" y="325"/>
                  <a:pt x="1083" y="325"/>
                  <a:pt x="1083" y="325"/>
                </a:cubicBezTo>
                <a:cubicBezTo>
                  <a:pt x="1097" y="325"/>
                  <a:pt x="1111" y="324"/>
                  <a:pt x="1124" y="320"/>
                </a:cubicBezTo>
                <a:cubicBezTo>
                  <a:pt x="1134" y="317"/>
                  <a:pt x="1140" y="310"/>
                  <a:pt x="1149" y="305"/>
                </a:cubicBezTo>
                <a:cubicBezTo>
                  <a:pt x="1154" y="301"/>
                  <a:pt x="1160" y="298"/>
                  <a:pt x="1166" y="295"/>
                </a:cubicBezTo>
                <a:cubicBezTo>
                  <a:pt x="1177" y="299"/>
                  <a:pt x="1188" y="302"/>
                  <a:pt x="1200" y="300"/>
                </a:cubicBezTo>
                <a:cubicBezTo>
                  <a:pt x="1217" y="297"/>
                  <a:pt x="1233" y="289"/>
                  <a:pt x="1249" y="282"/>
                </a:cubicBezTo>
                <a:cubicBezTo>
                  <a:pt x="1257" y="279"/>
                  <a:pt x="1266" y="275"/>
                  <a:pt x="1275" y="274"/>
                </a:cubicBezTo>
                <a:cubicBezTo>
                  <a:pt x="1280" y="273"/>
                  <a:pt x="1288" y="271"/>
                  <a:pt x="1293" y="273"/>
                </a:cubicBezTo>
                <a:cubicBezTo>
                  <a:pt x="1297" y="275"/>
                  <a:pt x="1300" y="278"/>
                  <a:pt x="1304" y="281"/>
                </a:cubicBezTo>
                <a:cubicBezTo>
                  <a:pt x="1310" y="286"/>
                  <a:pt x="1321" y="286"/>
                  <a:pt x="1328" y="288"/>
                </a:cubicBezTo>
                <a:cubicBezTo>
                  <a:pt x="1337" y="290"/>
                  <a:pt x="1345" y="292"/>
                  <a:pt x="1354" y="293"/>
                </a:cubicBezTo>
                <a:cubicBezTo>
                  <a:pt x="1354" y="293"/>
                  <a:pt x="1354" y="293"/>
                  <a:pt x="1354" y="293"/>
                </a:cubicBezTo>
                <a:cubicBezTo>
                  <a:pt x="1343" y="291"/>
                  <a:pt x="1332" y="288"/>
                  <a:pt x="1321" y="285"/>
                </a:cubicBezTo>
                <a:cubicBezTo>
                  <a:pt x="1317" y="284"/>
                  <a:pt x="1308" y="283"/>
                  <a:pt x="1305" y="280"/>
                </a:cubicBezTo>
                <a:cubicBezTo>
                  <a:pt x="1303" y="278"/>
                  <a:pt x="1301" y="276"/>
                  <a:pt x="1299" y="274"/>
                </a:cubicBezTo>
                <a:cubicBezTo>
                  <a:pt x="1289" y="267"/>
                  <a:pt x="1277" y="269"/>
                  <a:pt x="1266" y="273"/>
                </a:cubicBezTo>
                <a:cubicBezTo>
                  <a:pt x="1246" y="278"/>
                  <a:pt x="1227" y="288"/>
                  <a:pt x="1207" y="293"/>
                </a:cubicBezTo>
                <a:cubicBezTo>
                  <a:pt x="1195" y="296"/>
                  <a:pt x="1184" y="294"/>
                  <a:pt x="1173" y="291"/>
                </a:cubicBezTo>
                <a:cubicBezTo>
                  <a:pt x="1178" y="289"/>
                  <a:pt x="1188" y="280"/>
                  <a:pt x="1202" y="274"/>
                </a:cubicBezTo>
                <a:cubicBezTo>
                  <a:pt x="1208" y="271"/>
                  <a:pt x="1215" y="268"/>
                  <a:pt x="1216" y="268"/>
                </a:cubicBezTo>
                <a:cubicBezTo>
                  <a:pt x="1249" y="256"/>
                  <a:pt x="1282" y="239"/>
                  <a:pt x="1317" y="235"/>
                </a:cubicBezTo>
                <a:cubicBezTo>
                  <a:pt x="1317" y="236"/>
                  <a:pt x="1323" y="235"/>
                  <a:pt x="1325" y="235"/>
                </a:cubicBezTo>
                <a:cubicBezTo>
                  <a:pt x="1361" y="233"/>
                  <a:pt x="1395" y="243"/>
                  <a:pt x="1430" y="243"/>
                </a:cubicBezTo>
                <a:cubicBezTo>
                  <a:pt x="1432" y="243"/>
                  <a:pt x="1432" y="240"/>
                  <a:pt x="1430" y="240"/>
                </a:cubicBezTo>
                <a:close/>
                <a:moveTo>
                  <a:pt x="848" y="176"/>
                </a:moveTo>
                <a:cubicBezTo>
                  <a:pt x="847" y="180"/>
                  <a:pt x="847" y="183"/>
                  <a:pt x="847" y="186"/>
                </a:cubicBezTo>
                <a:cubicBezTo>
                  <a:pt x="847" y="187"/>
                  <a:pt x="846" y="189"/>
                  <a:pt x="846" y="190"/>
                </a:cubicBezTo>
                <a:cubicBezTo>
                  <a:pt x="829" y="186"/>
                  <a:pt x="812" y="177"/>
                  <a:pt x="795" y="169"/>
                </a:cubicBezTo>
                <a:cubicBezTo>
                  <a:pt x="813" y="173"/>
                  <a:pt x="830" y="175"/>
                  <a:pt x="848" y="176"/>
                </a:cubicBezTo>
                <a:close/>
                <a:moveTo>
                  <a:pt x="853" y="152"/>
                </a:moveTo>
                <a:cubicBezTo>
                  <a:pt x="852" y="158"/>
                  <a:pt x="851" y="163"/>
                  <a:pt x="850" y="169"/>
                </a:cubicBezTo>
                <a:cubicBezTo>
                  <a:pt x="849" y="170"/>
                  <a:pt x="849" y="170"/>
                  <a:pt x="849" y="171"/>
                </a:cubicBezTo>
                <a:cubicBezTo>
                  <a:pt x="836" y="170"/>
                  <a:pt x="824" y="168"/>
                  <a:pt x="811" y="166"/>
                </a:cubicBezTo>
                <a:cubicBezTo>
                  <a:pt x="813" y="164"/>
                  <a:pt x="815" y="163"/>
                  <a:pt x="817" y="161"/>
                </a:cubicBezTo>
                <a:cubicBezTo>
                  <a:pt x="824" y="158"/>
                  <a:pt x="833" y="158"/>
                  <a:pt x="840" y="156"/>
                </a:cubicBezTo>
                <a:cubicBezTo>
                  <a:pt x="844" y="155"/>
                  <a:pt x="849" y="153"/>
                  <a:pt x="853" y="152"/>
                </a:cubicBezTo>
                <a:close/>
                <a:moveTo>
                  <a:pt x="815" y="275"/>
                </a:moveTo>
                <a:cubicBezTo>
                  <a:pt x="817" y="268"/>
                  <a:pt x="818" y="260"/>
                  <a:pt x="820" y="253"/>
                </a:cubicBezTo>
                <a:cubicBezTo>
                  <a:pt x="820" y="252"/>
                  <a:pt x="820" y="250"/>
                  <a:pt x="821" y="249"/>
                </a:cubicBezTo>
                <a:cubicBezTo>
                  <a:pt x="829" y="245"/>
                  <a:pt x="837" y="237"/>
                  <a:pt x="843" y="231"/>
                </a:cubicBezTo>
                <a:cubicBezTo>
                  <a:pt x="851" y="224"/>
                  <a:pt x="859" y="216"/>
                  <a:pt x="866" y="208"/>
                </a:cubicBezTo>
                <a:cubicBezTo>
                  <a:pt x="868" y="206"/>
                  <a:pt x="865" y="204"/>
                  <a:pt x="863" y="206"/>
                </a:cubicBezTo>
                <a:cubicBezTo>
                  <a:pt x="855" y="214"/>
                  <a:pt x="847" y="223"/>
                  <a:pt x="838" y="230"/>
                </a:cubicBezTo>
                <a:cubicBezTo>
                  <a:pt x="834" y="233"/>
                  <a:pt x="828" y="236"/>
                  <a:pt x="824" y="240"/>
                </a:cubicBezTo>
                <a:cubicBezTo>
                  <a:pt x="825" y="237"/>
                  <a:pt x="826" y="234"/>
                  <a:pt x="827" y="232"/>
                </a:cubicBezTo>
                <a:cubicBezTo>
                  <a:pt x="831" y="224"/>
                  <a:pt x="838" y="221"/>
                  <a:pt x="842" y="214"/>
                </a:cubicBezTo>
                <a:cubicBezTo>
                  <a:pt x="846" y="210"/>
                  <a:pt x="848" y="205"/>
                  <a:pt x="849" y="200"/>
                </a:cubicBezTo>
                <a:cubicBezTo>
                  <a:pt x="849" y="198"/>
                  <a:pt x="849" y="195"/>
                  <a:pt x="849" y="193"/>
                </a:cubicBezTo>
                <a:cubicBezTo>
                  <a:pt x="862" y="196"/>
                  <a:pt x="874" y="196"/>
                  <a:pt x="886" y="193"/>
                </a:cubicBezTo>
                <a:cubicBezTo>
                  <a:pt x="887" y="193"/>
                  <a:pt x="887" y="191"/>
                  <a:pt x="886" y="192"/>
                </a:cubicBezTo>
                <a:cubicBezTo>
                  <a:pt x="873" y="194"/>
                  <a:pt x="861" y="194"/>
                  <a:pt x="850" y="191"/>
                </a:cubicBezTo>
                <a:cubicBezTo>
                  <a:pt x="850" y="188"/>
                  <a:pt x="850" y="186"/>
                  <a:pt x="850" y="183"/>
                </a:cubicBezTo>
                <a:cubicBezTo>
                  <a:pt x="851" y="181"/>
                  <a:pt x="851" y="179"/>
                  <a:pt x="852" y="176"/>
                </a:cubicBezTo>
                <a:cubicBezTo>
                  <a:pt x="864" y="177"/>
                  <a:pt x="877" y="176"/>
                  <a:pt x="890" y="175"/>
                </a:cubicBezTo>
                <a:cubicBezTo>
                  <a:pt x="892" y="174"/>
                  <a:pt x="892" y="171"/>
                  <a:pt x="890" y="171"/>
                </a:cubicBezTo>
                <a:cubicBezTo>
                  <a:pt x="877" y="172"/>
                  <a:pt x="865" y="172"/>
                  <a:pt x="853" y="171"/>
                </a:cubicBezTo>
                <a:cubicBezTo>
                  <a:pt x="855" y="164"/>
                  <a:pt x="857" y="157"/>
                  <a:pt x="858" y="150"/>
                </a:cubicBezTo>
                <a:cubicBezTo>
                  <a:pt x="861" y="150"/>
                  <a:pt x="865" y="149"/>
                  <a:pt x="869" y="150"/>
                </a:cubicBezTo>
                <a:cubicBezTo>
                  <a:pt x="877" y="151"/>
                  <a:pt x="886" y="153"/>
                  <a:pt x="895" y="155"/>
                </a:cubicBezTo>
                <a:cubicBezTo>
                  <a:pt x="907" y="158"/>
                  <a:pt x="919" y="161"/>
                  <a:pt x="932" y="164"/>
                </a:cubicBezTo>
                <a:cubicBezTo>
                  <a:pt x="929" y="174"/>
                  <a:pt x="927" y="185"/>
                  <a:pt x="923" y="195"/>
                </a:cubicBezTo>
                <a:cubicBezTo>
                  <a:pt x="914" y="214"/>
                  <a:pt x="892" y="224"/>
                  <a:pt x="875" y="234"/>
                </a:cubicBezTo>
                <a:cubicBezTo>
                  <a:pt x="855" y="246"/>
                  <a:pt x="834" y="257"/>
                  <a:pt x="818" y="273"/>
                </a:cubicBezTo>
                <a:cubicBezTo>
                  <a:pt x="817" y="274"/>
                  <a:pt x="816" y="274"/>
                  <a:pt x="815" y="275"/>
                </a:cubicBezTo>
                <a:close/>
                <a:moveTo>
                  <a:pt x="789" y="239"/>
                </a:moveTo>
                <a:cubicBezTo>
                  <a:pt x="789" y="238"/>
                  <a:pt x="788" y="238"/>
                  <a:pt x="788" y="239"/>
                </a:cubicBezTo>
                <a:cubicBezTo>
                  <a:pt x="786" y="258"/>
                  <a:pt x="773" y="273"/>
                  <a:pt x="774" y="293"/>
                </a:cubicBezTo>
                <a:cubicBezTo>
                  <a:pt x="775" y="312"/>
                  <a:pt x="776" y="345"/>
                  <a:pt x="766" y="358"/>
                </a:cubicBezTo>
                <a:cubicBezTo>
                  <a:pt x="763" y="363"/>
                  <a:pt x="759" y="368"/>
                  <a:pt x="755" y="373"/>
                </a:cubicBezTo>
                <a:cubicBezTo>
                  <a:pt x="743" y="385"/>
                  <a:pt x="728" y="393"/>
                  <a:pt x="712" y="400"/>
                </a:cubicBezTo>
                <a:cubicBezTo>
                  <a:pt x="709" y="401"/>
                  <a:pt x="705" y="403"/>
                  <a:pt x="701" y="405"/>
                </a:cubicBezTo>
                <a:cubicBezTo>
                  <a:pt x="706" y="399"/>
                  <a:pt x="711" y="393"/>
                  <a:pt x="715" y="389"/>
                </a:cubicBezTo>
                <a:cubicBezTo>
                  <a:pt x="718" y="387"/>
                  <a:pt x="718" y="383"/>
                  <a:pt x="719" y="380"/>
                </a:cubicBezTo>
                <a:cubicBezTo>
                  <a:pt x="721" y="376"/>
                  <a:pt x="723" y="373"/>
                  <a:pt x="725" y="369"/>
                </a:cubicBezTo>
                <a:cubicBezTo>
                  <a:pt x="728" y="364"/>
                  <a:pt x="734" y="351"/>
                  <a:pt x="740" y="348"/>
                </a:cubicBezTo>
                <a:cubicBezTo>
                  <a:pt x="758" y="340"/>
                  <a:pt x="752" y="312"/>
                  <a:pt x="750" y="296"/>
                </a:cubicBezTo>
                <a:cubicBezTo>
                  <a:pt x="750" y="296"/>
                  <a:pt x="750" y="296"/>
                  <a:pt x="750" y="296"/>
                </a:cubicBezTo>
                <a:cubicBezTo>
                  <a:pt x="751" y="305"/>
                  <a:pt x="752" y="314"/>
                  <a:pt x="751" y="323"/>
                </a:cubicBezTo>
                <a:cubicBezTo>
                  <a:pt x="751" y="329"/>
                  <a:pt x="751" y="335"/>
                  <a:pt x="747" y="340"/>
                </a:cubicBezTo>
                <a:cubicBezTo>
                  <a:pt x="735" y="354"/>
                  <a:pt x="739" y="341"/>
                  <a:pt x="736" y="345"/>
                </a:cubicBezTo>
                <a:cubicBezTo>
                  <a:pt x="733" y="347"/>
                  <a:pt x="731" y="350"/>
                  <a:pt x="729" y="353"/>
                </a:cubicBezTo>
                <a:cubicBezTo>
                  <a:pt x="722" y="364"/>
                  <a:pt x="716" y="378"/>
                  <a:pt x="706" y="386"/>
                </a:cubicBezTo>
                <a:cubicBezTo>
                  <a:pt x="700" y="391"/>
                  <a:pt x="694" y="398"/>
                  <a:pt x="688" y="403"/>
                </a:cubicBezTo>
                <a:cubicBezTo>
                  <a:pt x="685" y="407"/>
                  <a:pt x="681" y="410"/>
                  <a:pt x="678" y="414"/>
                </a:cubicBezTo>
                <a:cubicBezTo>
                  <a:pt x="672" y="416"/>
                  <a:pt x="665" y="418"/>
                  <a:pt x="659" y="420"/>
                </a:cubicBezTo>
                <a:cubicBezTo>
                  <a:pt x="652" y="422"/>
                  <a:pt x="644" y="424"/>
                  <a:pt x="636" y="425"/>
                </a:cubicBezTo>
                <a:cubicBezTo>
                  <a:pt x="630" y="424"/>
                  <a:pt x="624" y="424"/>
                  <a:pt x="618" y="424"/>
                </a:cubicBezTo>
                <a:cubicBezTo>
                  <a:pt x="603" y="424"/>
                  <a:pt x="589" y="423"/>
                  <a:pt x="574" y="423"/>
                </a:cubicBezTo>
                <a:cubicBezTo>
                  <a:pt x="562" y="422"/>
                  <a:pt x="550" y="419"/>
                  <a:pt x="537" y="417"/>
                </a:cubicBezTo>
                <a:cubicBezTo>
                  <a:pt x="545" y="414"/>
                  <a:pt x="551" y="409"/>
                  <a:pt x="557" y="404"/>
                </a:cubicBezTo>
                <a:cubicBezTo>
                  <a:pt x="558" y="403"/>
                  <a:pt x="558" y="403"/>
                  <a:pt x="558" y="403"/>
                </a:cubicBezTo>
                <a:cubicBezTo>
                  <a:pt x="558" y="403"/>
                  <a:pt x="559" y="403"/>
                  <a:pt x="559" y="403"/>
                </a:cubicBezTo>
                <a:cubicBezTo>
                  <a:pt x="574" y="391"/>
                  <a:pt x="594" y="391"/>
                  <a:pt x="611" y="385"/>
                </a:cubicBezTo>
                <a:cubicBezTo>
                  <a:pt x="614" y="383"/>
                  <a:pt x="612" y="378"/>
                  <a:pt x="609" y="380"/>
                </a:cubicBezTo>
                <a:cubicBezTo>
                  <a:pt x="598" y="383"/>
                  <a:pt x="586" y="384"/>
                  <a:pt x="576" y="386"/>
                </a:cubicBezTo>
                <a:cubicBezTo>
                  <a:pt x="576" y="386"/>
                  <a:pt x="577" y="385"/>
                  <a:pt x="577" y="385"/>
                </a:cubicBezTo>
                <a:cubicBezTo>
                  <a:pt x="582" y="379"/>
                  <a:pt x="587" y="359"/>
                  <a:pt x="593" y="347"/>
                </a:cubicBezTo>
                <a:cubicBezTo>
                  <a:pt x="593" y="345"/>
                  <a:pt x="612" y="297"/>
                  <a:pt x="611" y="299"/>
                </a:cubicBezTo>
                <a:cubicBezTo>
                  <a:pt x="607" y="306"/>
                  <a:pt x="568" y="373"/>
                  <a:pt x="562" y="378"/>
                </a:cubicBezTo>
                <a:cubicBezTo>
                  <a:pt x="556" y="382"/>
                  <a:pt x="551" y="387"/>
                  <a:pt x="546" y="392"/>
                </a:cubicBezTo>
                <a:cubicBezTo>
                  <a:pt x="544" y="394"/>
                  <a:pt x="542" y="396"/>
                  <a:pt x="540" y="398"/>
                </a:cubicBezTo>
                <a:cubicBezTo>
                  <a:pt x="541" y="394"/>
                  <a:pt x="542" y="391"/>
                  <a:pt x="543" y="387"/>
                </a:cubicBezTo>
                <a:cubicBezTo>
                  <a:pt x="546" y="374"/>
                  <a:pt x="547" y="360"/>
                  <a:pt x="549" y="346"/>
                </a:cubicBezTo>
                <a:cubicBezTo>
                  <a:pt x="549" y="345"/>
                  <a:pt x="549" y="345"/>
                  <a:pt x="549" y="346"/>
                </a:cubicBezTo>
                <a:cubicBezTo>
                  <a:pt x="545" y="358"/>
                  <a:pt x="544" y="370"/>
                  <a:pt x="540" y="382"/>
                </a:cubicBezTo>
                <a:cubicBezTo>
                  <a:pt x="537" y="394"/>
                  <a:pt x="530" y="401"/>
                  <a:pt x="523" y="409"/>
                </a:cubicBezTo>
                <a:cubicBezTo>
                  <a:pt x="516" y="411"/>
                  <a:pt x="508" y="413"/>
                  <a:pt x="501" y="415"/>
                </a:cubicBezTo>
                <a:cubicBezTo>
                  <a:pt x="499" y="415"/>
                  <a:pt x="498" y="416"/>
                  <a:pt x="497" y="417"/>
                </a:cubicBezTo>
                <a:cubicBezTo>
                  <a:pt x="489" y="417"/>
                  <a:pt x="481" y="417"/>
                  <a:pt x="473" y="416"/>
                </a:cubicBezTo>
                <a:cubicBezTo>
                  <a:pt x="464" y="415"/>
                  <a:pt x="448" y="411"/>
                  <a:pt x="440" y="417"/>
                </a:cubicBezTo>
                <a:cubicBezTo>
                  <a:pt x="428" y="417"/>
                  <a:pt x="415" y="425"/>
                  <a:pt x="405" y="430"/>
                </a:cubicBezTo>
                <a:cubicBezTo>
                  <a:pt x="392" y="436"/>
                  <a:pt x="378" y="442"/>
                  <a:pt x="365" y="447"/>
                </a:cubicBezTo>
                <a:cubicBezTo>
                  <a:pt x="369" y="444"/>
                  <a:pt x="373" y="441"/>
                  <a:pt x="377" y="439"/>
                </a:cubicBezTo>
                <a:cubicBezTo>
                  <a:pt x="397" y="426"/>
                  <a:pt x="412" y="414"/>
                  <a:pt x="424" y="394"/>
                </a:cubicBezTo>
                <a:cubicBezTo>
                  <a:pt x="433" y="379"/>
                  <a:pt x="440" y="362"/>
                  <a:pt x="458" y="355"/>
                </a:cubicBezTo>
                <a:cubicBezTo>
                  <a:pt x="473" y="349"/>
                  <a:pt x="486" y="342"/>
                  <a:pt x="495" y="327"/>
                </a:cubicBezTo>
                <a:cubicBezTo>
                  <a:pt x="504" y="312"/>
                  <a:pt x="510" y="297"/>
                  <a:pt x="519" y="282"/>
                </a:cubicBezTo>
                <a:cubicBezTo>
                  <a:pt x="555" y="252"/>
                  <a:pt x="615" y="266"/>
                  <a:pt x="658" y="256"/>
                </a:cubicBezTo>
                <a:cubicBezTo>
                  <a:pt x="658" y="256"/>
                  <a:pt x="659" y="255"/>
                  <a:pt x="659" y="254"/>
                </a:cubicBezTo>
                <a:cubicBezTo>
                  <a:pt x="657" y="226"/>
                  <a:pt x="697" y="225"/>
                  <a:pt x="717" y="219"/>
                </a:cubicBezTo>
                <a:cubicBezTo>
                  <a:pt x="717" y="219"/>
                  <a:pt x="717" y="219"/>
                  <a:pt x="716" y="219"/>
                </a:cubicBezTo>
                <a:cubicBezTo>
                  <a:pt x="699" y="223"/>
                  <a:pt x="679" y="223"/>
                  <a:pt x="664" y="234"/>
                </a:cubicBezTo>
                <a:cubicBezTo>
                  <a:pt x="659" y="238"/>
                  <a:pt x="656" y="244"/>
                  <a:pt x="656" y="250"/>
                </a:cubicBezTo>
                <a:cubicBezTo>
                  <a:pt x="656" y="257"/>
                  <a:pt x="632" y="256"/>
                  <a:pt x="627" y="256"/>
                </a:cubicBezTo>
                <a:cubicBezTo>
                  <a:pt x="594" y="258"/>
                  <a:pt x="555" y="255"/>
                  <a:pt x="526" y="270"/>
                </a:cubicBezTo>
                <a:cubicBezTo>
                  <a:pt x="537" y="253"/>
                  <a:pt x="550" y="237"/>
                  <a:pt x="560" y="219"/>
                </a:cubicBezTo>
                <a:cubicBezTo>
                  <a:pt x="571" y="200"/>
                  <a:pt x="581" y="183"/>
                  <a:pt x="603" y="177"/>
                </a:cubicBezTo>
                <a:cubicBezTo>
                  <a:pt x="615" y="174"/>
                  <a:pt x="628" y="173"/>
                  <a:pt x="640" y="170"/>
                </a:cubicBezTo>
                <a:cubicBezTo>
                  <a:pt x="645" y="169"/>
                  <a:pt x="651" y="167"/>
                  <a:pt x="656" y="165"/>
                </a:cubicBezTo>
                <a:cubicBezTo>
                  <a:pt x="668" y="163"/>
                  <a:pt x="687" y="157"/>
                  <a:pt x="694" y="156"/>
                </a:cubicBezTo>
                <a:cubicBezTo>
                  <a:pt x="704" y="153"/>
                  <a:pt x="713" y="155"/>
                  <a:pt x="724" y="156"/>
                </a:cubicBezTo>
                <a:cubicBezTo>
                  <a:pt x="734" y="157"/>
                  <a:pt x="744" y="159"/>
                  <a:pt x="754" y="161"/>
                </a:cubicBezTo>
                <a:cubicBezTo>
                  <a:pt x="762" y="163"/>
                  <a:pt x="770" y="164"/>
                  <a:pt x="778" y="166"/>
                </a:cubicBezTo>
                <a:cubicBezTo>
                  <a:pt x="778" y="166"/>
                  <a:pt x="779" y="166"/>
                  <a:pt x="779" y="166"/>
                </a:cubicBezTo>
                <a:cubicBezTo>
                  <a:pt x="785" y="168"/>
                  <a:pt x="790" y="172"/>
                  <a:pt x="796" y="174"/>
                </a:cubicBezTo>
                <a:cubicBezTo>
                  <a:pt x="806" y="178"/>
                  <a:pt x="816" y="182"/>
                  <a:pt x="826" y="186"/>
                </a:cubicBezTo>
                <a:cubicBezTo>
                  <a:pt x="832" y="188"/>
                  <a:pt x="839" y="191"/>
                  <a:pt x="846" y="192"/>
                </a:cubicBezTo>
                <a:cubicBezTo>
                  <a:pt x="845" y="204"/>
                  <a:pt x="841" y="211"/>
                  <a:pt x="831" y="220"/>
                </a:cubicBezTo>
                <a:cubicBezTo>
                  <a:pt x="821" y="229"/>
                  <a:pt x="816" y="242"/>
                  <a:pt x="813" y="254"/>
                </a:cubicBezTo>
                <a:cubicBezTo>
                  <a:pt x="809" y="268"/>
                  <a:pt x="804" y="280"/>
                  <a:pt x="799" y="293"/>
                </a:cubicBezTo>
                <a:cubicBezTo>
                  <a:pt x="798" y="295"/>
                  <a:pt x="796" y="308"/>
                  <a:pt x="793" y="313"/>
                </a:cubicBezTo>
                <a:cubicBezTo>
                  <a:pt x="788" y="321"/>
                  <a:pt x="784" y="330"/>
                  <a:pt x="779" y="338"/>
                </a:cubicBezTo>
                <a:cubicBezTo>
                  <a:pt x="781" y="326"/>
                  <a:pt x="779" y="312"/>
                  <a:pt x="777" y="300"/>
                </a:cubicBezTo>
                <a:cubicBezTo>
                  <a:pt x="776" y="289"/>
                  <a:pt x="776" y="279"/>
                  <a:pt x="780" y="268"/>
                </a:cubicBezTo>
                <a:cubicBezTo>
                  <a:pt x="784" y="258"/>
                  <a:pt x="788" y="249"/>
                  <a:pt x="789" y="239"/>
                </a:cubicBezTo>
                <a:close/>
                <a:moveTo>
                  <a:pt x="864" y="350"/>
                </a:moveTo>
                <a:cubicBezTo>
                  <a:pt x="864" y="350"/>
                  <a:pt x="864" y="350"/>
                  <a:pt x="864" y="350"/>
                </a:cubicBezTo>
                <a:cubicBezTo>
                  <a:pt x="854" y="356"/>
                  <a:pt x="845" y="364"/>
                  <a:pt x="835" y="370"/>
                </a:cubicBezTo>
                <a:cubicBezTo>
                  <a:pt x="826" y="376"/>
                  <a:pt x="820" y="386"/>
                  <a:pt x="811" y="392"/>
                </a:cubicBezTo>
                <a:cubicBezTo>
                  <a:pt x="802" y="398"/>
                  <a:pt x="793" y="403"/>
                  <a:pt x="784" y="409"/>
                </a:cubicBezTo>
                <a:cubicBezTo>
                  <a:pt x="769" y="419"/>
                  <a:pt x="761" y="422"/>
                  <a:pt x="741" y="424"/>
                </a:cubicBezTo>
                <a:cubicBezTo>
                  <a:pt x="731" y="426"/>
                  <a:pt x="722" y="426"/>
                  <a:pt x="712" y="427"/>
                </a:cubicBezTo>
                <a:cubicBezTo>
                  <a:pt x="699" y="427"/>
                  <a:pt x="686" y="426"/>
                  <a:pt x="674" y="426"/>
                </a:cubicBezTo>
                <a:cubicBezTo>
                  <a:pt x="674" y="426"/>
                  <a:pt x="673" y="426"/>
                  <a:pt x="673" y="426"/>
                </a:cubicBezTo>
                <a:cubicBezTo>
                  <a:pt x="687" y="421"/>
                  <a:pt x="700" y="416"/>
                  <a:pt x="713" y="410"/>
                </a:cubicBezTo>
                <a:cubicBezTo>
                  <a:pt x="730" y="402"/>
                  <a:pt x="748" y="393"/>
                  <a:pt x="760" y="378"/>
                </a:cubicBezTo>
                <a:cubicBezTo>
                  <a:pt x="761" y="377"/>
                  <a:pt x="765" y="374"/>
                  <a:pt x="766" y="371"/>
                </a:cubicBezTo>
                <a:cubicBezTo>
                  <a:pt x="778" y="373"/>
                  <a:pt x="789" y="369"/>
                  <a:pt x="798" y="361"/>
                </a:cubicBezTo>
                <a:cubicBezTo>
                  <a:pt x="807" y="353"/>
                  <a:pt x="816" y="339"/>
                  <a:pt x="829" y="340"/>
                </a:cubicBezTo>
                <a:cubicBezTo>
                  <a:pt x="842" y="340"/>
                  <a:pt x="853" y="346"/>
                  <a:pt x="864" y="350"/>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 name="组合 2"/>
          <p:cNvGrpSpPr/>
          <p:nvPr/>
        </p:nvGrpSpPr>
        <p:grpSpPr>
          <a:xfrm>
            <a:off x="-12699" y="1803399"/>
            <a:ext cx="2998855" cy="2125611"/>
            <a:chOff x="-12699" y="1803399"/>
            <a:chExt cx="2998855" cy="2125611"/>
          </a:xfrm>
        </p:grpSpPr>
        <p:sp>
          <p:nvSpPr>
            <p:cNvPr id="938" name="Freeform 2550"/>
            <p:cNvSpPr>
              <a:spLocks/>
            </p:cNvSpPr>
            <p:nvPr/>
          </p:nvSpPr>
          <p:spPr bwMode="auto">
            <a:xfrm>
              <a:off x="2131779" y="1984876"/>
              <a:ext cx="54803" cy="53006"/>
            </a:xfrm>
            <a:custGeom>
              <a:avLst/>
              <a:gdLst>
                <a:gd name="T0" fmla="*/ 1 w 26"/>
                <a:gd name="T1" fmla="*/ 20 h 25"/>
                <a:gd name="T2" fmla="*/ 2 w 26"/>
                <a:gd name="T3" fmla="*/ 18 h 25"/>
                <a:gd name="T4" fmla="*/ 3 w 26"/>
                <a:gd name="T5" fmla="*/ 15 h 25"/>
                <a:gd name="T6" fmla="*/ 10 w 26"/>
                <a:gd name="T7" fmla="*/ 5 h 25"/>
                <a:gd name="T8" fmla="*/ 16 w 26"/>
                <a:gd name="T9" fmla="*/ 5 h 25"/>
                <a:gd name="T10" fmla="*/ 22 w 26"/>
                <a:gd name="T11" fmla="*/ 8 h 25"/>
                <a:gd name="T12" fmla="*/ 24 w 26"/>
                <a:gd name="T13" fmla="*/ 6 h 25"/>
                <a:gd name="T14" fmla="*/ 24 w 26"/>
                <a:gd name="T15" fmla="*/ 6 h 25"/>
                <a:gd name="T16" fmla="*/ 24 w 26"/>
                <a:gd name="T17" fmla="*/ 5 h 25"/>
                <a:gd name="T18" fmla="*/ 24 w 26"/>
                <a:gd name="T19" fmla="*/ 5 h 25"/>
                <a:gd name="T20" fmla="*/ 25 w 26"/>
                <a:gd name="T21" fmla="*/ 4 h 25"/>
                <a:gd name="T22" fmla="*/ 25 w 26"/>
                <a:gd name="T23" fmla="*/ 4 h 25"/>
                <a:gd name="T24" fmla="*/ 25 w 26"/>
                <a:gd name="T25" fmla="*/ 3 h 25"/>
                <a:gd name="T26" fmla="*/ 25 w 26"/>
                <a:gd name="T27" fmla="*/ 3 h 25"/>
                <a:gd name="T28" fmla="*/ 24 w 26"/>
                <a:gd name="T29" fmla="*/ 3 h 25"/>
                <a:gd name="T30" fmla="*/ 24 w 26"/>
                <a:gd name="T31" fmla="*/ 2 h 25"/>
                <a:gd name="T32" fmla="*/ 23 w 26"/>
                <a:gd name="T33" fmla="*/ 1 h 25"/>
                <a:gd name="T34" fmla="*/ 22 w 26"/>
                <a:gd name="T35" fmla="*/ 1 h 25"/>
                <a:gd name="T36" fmla="*/ 21 w 26"/>
                <a:gd name="T37" fmla="*/ 1 h 25"/>
                <a:gd name="T38" fmla="*/ 21 w 26"/>
                <a:gd name="T39" fmla="*/ 1 h 25"/>
                <a:gd name="T40" fmla="*/ 20 w 26"/>
                <a:gd name="T41" fmla="*/ 1 h 25"/>
                <a:gd name="T42" fmla="*/ 20 w 26"/>
                <a:gd name="T43" fmla="*/ 2 h 25"/>
                <a:gd name="T44" fmla="*/ 19 w 26"/>
                <a:gd name="T45" fmla="*/ 2 h 25"/>
                <a:gd name="T46" fmla="*/ 19 w 26"/>
                <a:gd name="T47" fmla="*/ 2 h 25"/>
                <a:gd name="T48" fmla="*/ 19 w 26"/>
                <a:gd name="T49" fmla="*/ 1 h 25"/>
                <a:gd name="T50" fmla="*/ 19 w 26"/>
                <a:gd name="T51" fmla="*/ 1 h 25"/>
                <a:gd name="T52" fmla="*/ 20 w 26"/>
                <a:gd name="T53" fmla="*/ 1 h 25"/>
                <a:gd name="T54" fmla="*/ 20 w 26"/>
                <a:gd name="T55" fmla="*/ 1 h 25"/>
                <a:gd name="T56" fmla="*/ 20 w 26"/>
                <a:gd name="T57" fmla="*/ 0 h 25"/>
                <a:gd name="T58" fmla="*/ 21 w 26"/>
                <a:gd name="T59" fmla="*/ 0 h 25"/>
                <a:gd name="T60" fmla="*/ 22 w 26"/>
                <a:gd name="T61" fmla="*/ 0 h 25"/>
                <a:gd name="T62" fmla="*/ 23 w 26"/>
                <a:gd name="T63" fmla="*/ 0 h 25"/>
                <a:gd name="T64" fmla="*/ 24 w 26"/>
                <a:gd name="T65" fmla="*/ 1 h 25"/>
                <a:gd name="T66" fmla="*/ 24 w 26"/>
                <a:gd name="T67" fmla="*/ 1 h 25"/>
                <a:gd name="T68" fmla="*/ 25 w 26"/>
                <a:gd name="T69" fmla="*/ 2 h 25"/>
                <a:gd name="T70" fmla="*/ 25 w 26"/>
                <a:gd name="T71" fmla="*/ 2 h 25"/>
                <a:gd name="T72" fmla="*/ 25 w 26"/>
                <a:gd name="T73" fmla="*/ 3 h 25"/>
                <a:gd name="T74" fmla="*/ 25 w 26"/>
                <a:gd name="T75" fmla="*/ 3 h 25"/>
                <a:gd name="T76" fmla="*/ 25 w 26"/>
                <a:gd name="T77" fmla="*/ 4 h 25"/>
                <a:gd name="T78" fmla="*/ 25 w 26"/>
                <a:gd name="T79" fmla="*/ 5 h 25"/>
                <a:gd name="T80" fmla="*/ 25 w 26"/>
                <a:gd name="T81" fmla="*/ 5 h 25"/>
                <a:gd name="T82" fmla="*/ 24 w 26"/>
                <a:gd name="T83" fmla="*/ 6 h 25"/>
                <a:gd name="T84" fmla="*/ 22 w 26"/>
                <a:gd name="T85" fmla="*/ 8 h 25"/>
                <a:gd name="T86" fmla="*/ 23 w 26"/>
                <a:gd name="T87" fmla="*/ 10 h 25"/>
                <a:gd name="T88" fmla="*/ 21 w 26"/>
                <a:gd name="T89" fmla="*/ 22 h 25"/>
                <a:gd name="T90" fmla="*/ 10 w 26"/>
                <a:gd name="T91" fmla="*/ 24 h 25"/>
                <a:gd name="T92" fmla="*/ 2 w 26"/>
                <a:gd name="T93" fmla="*/ 21 h 25"/>
                <a:gd name="T94" fmla="*/ 0 w 26"/>
                <a:gd name="T95" fmla="*/ 20 h 25"/>
                <a:gd name="T96" fmla="*/ 1 w 26"/>
                <a:gd name="T97"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25">
                  <a:moveTo>
                    <a:pt x="1" y="20"/>
                  </a:moveTo>
                  <a:cubicBezTo>
                    <a:pt x="1" y="19"/>
                    <a:pt x="1" y="19"/>
                    <a:pt x="2" y="18"/>
                  </a:cubicBezTo>
                  <a:cubicBezTo>
                    <a:pt x="2" y="17"/>
                    <a:pt x="3" y="16"/>
                    <a:pt x="3" y="15"/>
                  </a:cubicBezTo>
                  <a:cubicBezTo>
                    <a:pt x="4" y="11"/>
                    <a:pt x="6" y="7"/>
                    <a:pt x="10" y="5"/>
                  </a:cubicBezTo>
                  <a:cubicBezTo>
                    <a:pt x="12" y="4"/>
                    <a:pt x="14" y="4"/>
                    <a:pt x="16" y="5"/>
                  </a:cubicBezTo>
                  <a:cubicBezTo>
                    <a:pt x="19" y="5"/>
                    <a:pt x="21" y="6"/>
                    <a:pt x="22" y="8"/>
                  </a:cubicBezTo>
                  <a:cubicBezTo>
                    <a:pt x="23" y="8"/>
                    <a:pt x="23" y="7"/>
                    <a:pt x="24" y="6"/>
                  </a:cubicBezTo>
                  <a:cubicBezTo>
                    <a:pt x="24" y="6"/>
                    <a:pt x="24" y="6"/>
                    <a:pt x="24" y="6"/>
                  </a:cubicBezTo>
                  <a:cubicBezTo>
                    <a:pt x="24" y="5"/>
                    <a:pt x="24" y="5"/>
                    <a:pt x="24" y="5"/>
                  </a:cubicBezTo>
                  <a:cubicBezTo>
                    <a:pt x="24" y="5"/>
                    <a:pt x="24" y="5"/>
                    <a:pt x="24" y="5"/>
                  </a:cubicBezTo>
                  <a:cubicBezTo>
                    <a:pt x="25" y="4"/>
                    <a:pt x="25" y="4"/>
                    <a:pt x="25" y="4"/>
                  </a:cubicBezTo>
                  <a:cubicBezTo>
                    <a:pt x="25" y="4"/>
                    <a:pt x="25" y="4"/>
                    <a:pt x="25" y="4"/>
                  </a:cubicBezTo>
                  <a:cubicBezTo>
                    <a:pt x="25" y="4"/>
                    <a:pt x="25" y="3"/>
                    <a:pt x="25" y="3"/>
                  </a:cubicBezTo>
                  <a:cubicBezTo>
                    <a:pt x="25" y="3"/>
                    <a:pt x="25" y="3"/>
                    <a:pt x="25" y="3"/>
                  </a:cubicBezTo>
                  <a:cubicBezTo>
                    <a:pt x="25" y="3"/>
                    <a:pt x="24" y="3"/>
                    <a:pt x="24" y="3"/>
                  </a:cubicBezTo>
                  <a:cubicBezTo>
                    <a:pt x="24" y="2"/>
                    <a:pt x="24" y="2"/>
                    <a:pt x="24" y="2"/>
                  </a:cubicBezTo>
                  <a:cubicBezTo>
                    <a:pt x="24" y="2"/>
                    <a:pt x="24" y="1"/>
                    <a:pt x="23" y="1"/>
                  </a:cubicBezTo>
                  <a:cubicBezTo>
                    <a:pt x="22" y="1"/>
                    <a:pt x="22" y="1"/>
                    <a:pt x="22" y="1"/>
                  </a:cubicBezTo>
                  <a:cubicBezTo>
                    <a:pt x="22" y="1"/>
                    <a:pt x="22" y="1"/>
                    <a:pt x="21" y="1"/>
                  </a:cubicBezTo>
                  <a:cubicBezTo>
                    <a:pt x="21" y="1"/>
                    <a:pt x="21" y="1"/>
                    <a:pt x="21" y="1"/>
                  </a:cubicBezTo>
                  <a:cubicBezTo>
                    <a:pt x="21" y="1"/>
                    <a:pt x="21" y="1"/>
                    <a:pt x="20" y="1"/>
                  </a:cubicBezTo>
                  <a:cubicBezTo>
                    <a:pt x="20" y="1"/>
                    <a:pt x="20" y="2"/>
                    <a:pt x="20" y="2"/>
                  </a:cubicBezTo>
                  <a:cubicBezTo>
                    <a:pt x="20" y="2"/>
                    <a:pt x="19" y="2"/>
                    <a:pt x="19" y="2"/>
                  </a:cubicBezTo>
                  <a:cubicBezTo>
                    <a:pt x="19" y="2"/>
                    <a:pt x="19" y="2"/>
                    <a:pt x="19" y="2"/>
                  </a:cubicBezTo>
                  <a:cubicBezTo>
                    <a:pt x="19" y="2"/>
                    <a:pt x="19" y="2"/>
                    <a:pt x="19" y="1"/>
                  </a:cubicBezTo>
                  <a:cubicBezTo>
                    <a:pt x="19" y="1"/>
                    <a:pt x="19" y="1"/>
                    <a:pt x="19" y="1"/>
                  </a:cubicBezTo>
                  <a:cubicBezTo>
                    <a:pt x="19" y="1"/>
                    <a:pt x="20" y="1"/>
                    <a:pt x="20" y="1"/>
                  </a:cubicBezTo>
                  <a:cubicBezTo>
                    <a:pt x="20" y="1"/>
                    <a:pt x="20" y="1"/>
                    <a:pt x="20" y="1"/>
                  </a:cubicBezTo>
                  <a:cubicBezTo>
                    <a:pt x="20" y="0"/>
                    <a:pt x="20" y="0"/>
                    <a:pt x="20" y="0"/>
                  </a:cubicBezTo>
                  <a:cubicBezTo>
                    <a:pt x="21" y="0"/>
                    <a:pt x="21" y="0"/>
                    <a:pt x="21" y="0"/>
                  </a:cubicBezTo>
                  <a:cubicBezTo>
                    <a:pt x="21" y="0"/>
                    <a:pt x="22" y="0"/>
                    <a:pt x="22" y="0"/>
                  </a:cubicBezTo>
                  <a:cubicBezTo>
                    <a:pt x="22" y="0"/>
                    <a:pt x="23" y="0"/>
                    <a:pt x="23" y="0"/>
                  </a:cubicBezTo>
                  <a:cubicBezTo>
                    <a:pt x="23" y="0"/>
                    <a:pt x="23" y="0"/>
                    <a:pt x="24" y="1"/>
                  </a:cubicBezTo>
                  <a:cubicBezTo>
                    <a:pt x="24" y="1"/>
                    <a:pt x="24" y="1"/>
                    <a:pt x="24" y="1"/>
                  </a:cubicBezTo>
                  <a:cubicBezTo>
                    <a:pt x="25" y="1"/>
                    <a:pt x="25" y="1"/>
                    <a:pt x="25" y="2"/>
                  </a:cubicBezTo>
                  <a:cubicBezTo>
                    <a:pt x="25" y="2"/>
                    <a:pt x="25" y="2"/>
                    <a:pt x="25" y="2"/>
                  </a:cubicBezTo>
                  <a:cubicBezTo>
                    <a:pt x="25" y="2"/>
                    <a:pt x="25" y="3"/>
                    <a:pt x="25" y="3"/>
                  </a:cubicBezTo>
                  <a:cubicBezTo>
                    <a:pt x="25" y="3"/>
                    <a:pt x="25" y="3"/>
                    <a:pt x="25" y="3"/>
                  </a:cubicBezTo>
                  <a:cubicBezTo>
                    <a:pt x="25" y="3"/>
                    <a:pt x="25" y="4"/>
                    <a:pt x="25" y="4"/>
                  </a:cubicBezTo>
                  <a:cubicBezTo>
                    <a:pt x="25" y="4"/>
                    <a:pt x="25" y="4"/>
                    <a:pt x="25" y="5"/>
                  </a:cubicBezTo>
                  <a:cubicBezTo>
                    <a:pt x="25" y="5"/>
                    <a:pt x="25" y="5"/>
                    <a:pt x="25" y="5"/>
                  </a:cubicBezTo>
                  <a:cubicBezTo>
                    <a:pt x="25" y="6"/>
                    <a:pt x="25" y="6"/>
                    <a:pt x="24" y="6"/>
                  </a:cubicBezTo>
                  <a:cubicBezTo>
                    <a:pt x="24" y="7"/>
                    <a:pt x="23" y="8"/>
                    <a:pt x="22" y="8"/>
                  </a:cubicBezTo>
                  <a:cubicBezTo>
                    <a:pt x="23" y="9"/>
                    <a:pt x="23" y="9"/>
                    <a:pt x="23" y="10"/>
                  </a:cubicBezTo>
                  <a:cubicBezTo>
                    <a:pt x="26" y="14"/>
                    <a:pt x="24" y="19"/>
                    <a:pt x="21" y="22"/>
                  </a:cubicBezTo>
                  <a:cubicBezTo>
                    <a:pt x="17" y="24"/>
                    <a:pt x="13" y="25"/>
                    <a:pt x="10" y="24"/>
                  </a:cubicBezTo>
                  <a:cubicBezTo>
                    <a:pt x="7" y="24"/>
                    <a:pt x="3" y="22"/>
                    <a:pt x="2" y="21"/>
                  </a:cubicBezTo>
                  <a:cubicBezTo>
                    <a:pt x="1" y="21"/>
                    <a:pt x="0" y="20"/>
                    <a:pt x="0" y="20"/>
                  </a:cubicBezTo>
                  <a:cubicBezTo>
                    <a:pt x="0" y="20"/>
                    <a:pt x="1" y="20"/>
                    <a:pt x="1"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2551"/>
            <p:cNvSpPr>
              <a:spLocks noEditPoints="1"/>
            </p:cNvSpPr>
            <p:nvPr/>
          </p:nvSpPr>
          <p:spPr bwMode="auto">
            <a:xfrm>
              <a:off x="2035650" y="1863592"/>
              <a:ext cx="166204" cy="144642"/>
            </a:xfrm>
            <a:custGeom>
              <a:avLst/>
              <a:gdLst>
                <a:gd name="T0" fmla="*/ 78 w 78"/>
                <a:gd name="T1" fmla="*/ 36 h 68"/>
                <a:gd name="T2" fmla="*/ 78 w 78"/>
                <a:gd name="T3" fmla="*/ 34 h 68"/>
                <a:gd name="T4" fmla="*/ 69 w 78"/>
                <a:gd name="T5" fmla="*/ 36 h 68"/>
                <a:gd name="T6" fmla="*/ 67 w 78"/>
                <a:gd name="T7" fmla="*/ 25 h 68"/>
                <a:gd name="T8" fmla="*/ 64 w 78"/>
                <a:gd name="T9" fmla="*/ 19 h 68"/>
                <a:gd name="T10" fmla="*/ 66 w 78"/>
                <a:gd name="T11" fmla="*/ 20 h 68"/>
                <a:gd name="T12" fmla="*/ 70 w 78"/>
                <a:gd name="T13" fmla="*/ 20 h 68"/>
                <a:gd name="T14" fmla="*/ 70 w 78"/>
                <a:gd name="T15" fmla="*/ 20 h 68"/>
                <a:gd name="T16" fmla="*/ 66 w 78"/>
                <a:gd name="T17" fmla="*/ 19 h 68"/>
                <a:gd name="T18" fmla="*/ 63 w 78"/>
                <a:gd name="T19" fmla="*/ 18 h 68"/>
                <a:gd name="T20" fmla="*/ 63 w 78"/>
                <a:gd name="T21" fmla="*/ 18 h 68"/>
                <a:gd name="T22" fmla="*/ 65 w 78"/>
                <a:gd name="T23" fmla="*/ 11 h 68"/>
                <a:gd name="T24" fmla="*/ 62 w 78"/>
                <a:gd name="T25" fmla="*/ 3 h 68"/>
                <a:gd name="T26" fmla="*/ 55 w 78"/>
                <a:gd name="T27" fmla="*/ 0 h 68"/>
                <a:gd name="T28" fmla="*/ 47 w 78"/>
                <a:gd name="T29" fmla="*/ 1 h 68"/>
                <a:gd name="T30" fmla="*/ 37 w 78"/>
                <a:gd name="T31" fmla="*/ 3 h 68"/>
                <a:gd name="T32" fmla="*/ 40 w 78"/>
                <a:gd name="T33" fmla="*/ 10 h 68"/>
                <a:gd name="T34" fmla="*/ 41 w 78"/>
                <a:gd name="T35" fmla="*/ 15 h 68"/>
                <a:gd name="T36" fmla="*/ 39 w 78"/>
                <a:gd name="T37" fmla="*/ 15 h 68"/>
                <a:gd name="T38" fmla="*/ 31 w 78"/>
                <a:gd name="T39" fmla="*/ 18 h 68"/>
                <a:gd name="T40" fmla="*/ 22 w 78"/>
                <a:gd name="T41" fmla="*/ 19 h 68"/>
                <a:gd name="T42" fmla="*/ 26 w 78"/>
                <a:gd name="T43" fmla="*/ 22 h 68"/>
                <a:gd name="T44" fmla="*/ 31 w 78"/>
                <a:gd name="T45" fmla="*/ 29 h 68"/>
                <a:gd name="T46" fmla="*/ 22 w 78"/>
                <a:gd name="T47" fmla="*/ 28 h 68"/>
                <a:gd name="T48" fmla="*/ 12 w 78"/>
                <a:gd name="T49" fmla="*/ 31 h 68"/>
                <a:gd name="T50" fmla="*/ 7 w 78"/>
                <a:gd name="T51" fmla="*/ 35 h 68"/>
                <a:gd name="T52" fmla="*/ 0 w 78"/>
                <a:gd name="T53" fmla="*/ 37 h 68"/>
                <a:gd name="T54" fmla="*/ 2 w 78"/>
                <a:gd name="T55" fmla="*/ 40 h 68"/>
                <a:gd name="T56" fmla="*/ 5 w 78"/>
                <a:gd name="T57" fmla="*/ 46 h 68"/>
                <a:gd name="T58" fmla="*/ 10 w 78"/>
                <a:gd name="T59" fmla="*/ 54 h 68"/>
                <a:gd name="T60" fmla="*/ 14 w 78"/>
                <a:gd name="T61" fmla="*/ 57 h 68"/>
                <a:gd name="T62" fmla="*/ 13 w 78"/>
                <a:gd name="T63" fmla="*/ 58 h 68"/>
                <a:gd name="T64" fmla="*/ 10 w 78"/>
                <a:gd name="T65" fmla="*/ 61 h 68"/>
                <a:gd name="T66" fmla="*/ 13 w 78"/>
                <a:gd name="T67" fmla="*/ 62 h 68"/>
                <a:gd name="T68" fmla="*/ 16 w 78"/>
                <a:gd name="T69" fmla="*/ 64 h 68"/>
                <a:gd name="T70" fmla="*/ 21 w 78"/>
                <a:gd name="T71" fmla="*/ 66 h 68"/>
                <a:gd name="T72" fmla="*/ 28 w 78"/>
                <a:gd name="T73" fmla="*/ 67 h 68"/>
                <a:gd name="T74" fmla="*/ 33 w 78"/>
                <a:gd name="T75" fmla="*/ 64 h 68"/>
                <a:gd name="T76" fmla="*/ 35 w 78"/>
                <a:gd name="T77" fmla="*/ 57 h 68"/>
                <a:gd name="T78" fmla="*/ 36 w 78"/>
                <a:gd name="T79" fmla="*/ 56 h 68"/>
                <a:gd name="T80" fmla="*/ 38 w 78"/>
                <a:gd name="T81" fmla="*/ 55 h 68"/>
                <a:gd name="T82" fmla="*/ 40 w 78"/>
                <a:gd name="T83" fmla="*/ 54 h 68"/>
                <a:gd name="T84" fmla="*/ 40 w 78"/>
                <a:gd name="T85" fmla="*/ 54 h 68"/>
                <a:gd name="T86" fmla="*/ 37 w 78"/>
                <a:gd name="T87" fmla="*/ 55 h 68"/>
                <a:gd name="T88" fmla="*/ 36 w 78"/>
                <a:gd name="T89" fmla="*/ 56 h 68"/>
                <a:gd name="T90" fmla="*/ 36 w 78"/>
                <a:gd name="T91" fmla="*/ 56 h 68"/>
                <a:gd name="T92" fmla="*/ 39 w 78"/>
                <a:gd name="T93" fmla="*/ 49 h 68"/>
                <a:gd name="T94" fmla="*/ 45 w 78"/>
                <a:gd name="T95" fmla="*/ 49 h 68"/>
                <a:gd name="T96" fmla="*/ 48 w 78"/>
                <a:gd name="T97" fmla="*/ 48 h 68"/>
                <a:gd name="T98" fmla="*/ 59 w 78"/>
                <a:gd name="T99" fmla="*/ 47 h 68"/>
                <a:gd name="T100" fmla="*/ 68 w 78"/>
                <a:gd name="T101" fmla="*/ 40 h 68"/>
                <a:gd name="T102" fmla="*/ 69 w 78"/>
                <a:gd name="T103" fmla="*/ 37 h 68"/>
                <a:gd name="T104" fmla="*/ 78 w 78"/>
                <a:gd name="T105" fmla="*/ 36 h 68"/>
                <a:gd name="T106" fmla="*/ 47 w 78"/>
                <a:gd name="T107" fmla="*/ 47 h 68"/>
                <a:gd name="T108" fmla="*/ 47 w 78"/>
                <a:gd name="T109" fmla="*/ 48 h 68"/>
                <a:gd name="T110" fmla="*/ 44 w 78"/>
                <a:gd name="T111" fmla="*/ 49 h 68"/>
                <a:gd name="T112" fmla="*/ 39 w 78"/>
                <a:gd name="T113" fmla="*/ 49 h 68"/>
                <a:gd name="T114" fmla="*/ 40 w 78"/>
                <a:gd name="T115" fmla="*/ 43 h 68"/>
                <a:gd name="T116" fmla="*/ 47 w 78"/>
                <a:gd name="T117"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68">
                  <a:moveTo>
                    <a:pt x="78" y="36"/>
                  </a:moveTo>
                  <a:cubicBezTo>
                    <a:pt x="78" y="35"/>
                    <a:pt x="78" y="35"/>
                    <a:pt x="78" y="34"/>
                  </a:cubicBezTo>
                  <a:cubicBezTo>
                    <a:pt x="75" y="36"/>
                    <a:pt x="72" y="37"/>
                    <a:pt x="69" y="36"/>
                  </a:cubicBezTo>
                  <a:cubicBezTo>
                    <a:pt x="70" y="32"/>
                    <a:pt x="69" y="28"/>
                    <a:pt x="67" y="25"/>
                  </a:cubicBezTo>
                  <a:cubicBezTo>
                    <a:pt x="66" y="23"/>
                    <a:pt x="65" y="21"/>
                    <a:pt x="64" y="19"/>
                  </a:cubicBezTo>
                  <a:cubicBezTo>
                    <a:pt x="64" y="19"/>
                    <a:pt x="65" y="20"/>
                    <a:pt x="66" y="20"/>
                  </a:cubicBezTo>
                  <a:cubicBezTo>
                    <a:pt x="68" y="20"/>
                    <a:pt x="69" y="20"/>
                    <a:pt x="70" y="20"/>
                  </a:cubicBezTo>
                  <a:cubicBezTo>
                    <a:pt x="70" y="20"/>
                    <a:pt x="70" y="20"/>
                    <a:pt x="70" y="20"/>
                  </a:cubicBezTo>
                  <a:cubicBezTo>
                    <a:pt x="68" y="20"/>
                    <a:pt x="67" y="20"/>
                    <a:pt x="66" y="19"/>
                  </a:cubicBezTo>
                  <a:cubicBezTo>
                    <a:pt x="65" y="19"/>
                    <a:pt x="64" y="19"/>
                    <a:pt x="63" y="18"/>
                  </a:cubicBezTo>
                  <a:cubicBezTo>
                    <a:pt x="63" y="18"/>
                    <a:pt x="63" y="18"/>
                    <a:pt x="63" y="18"/>
                  </a:cubicBezTo>
                  <a:cubicBezTo>
                    <a:pt x="64" y="16"/>
                    <a:pt x="65" y="13"/>
                    <a:pt x="65" y="11"/>
                  </a:cubicBezTo>
                  <a:cubicBezTo>
                    <a:pt x="65" y="8"/>
                    <a:pt x="64" y="5"/>
                    <a:pt x="62" y="3"/>
                  </a:cubicBezTo>
                  <a:cubicBezTo>
                    <a:pt x="60" y="2"/>
                    <a:pt x="57" y="1"/>
                    <a:pt x="55" y="0"/>
                  </a:cubicBezTo>
                  <a:cubicBezTo>
                    <a:pt x="52" y="0"/>
                    <a:pt x="49" y="0"/>
                    <a:pt x="47" y="1"/>
                  </a:cubicBezTo>
                  <a:cubicBezTo>
                    <a:pt x="44" y="2"/>
                    <a:pt x="40" y="4"/>
                    <a:pt x="37" y="3"/>
                  </a:cubicBezTo>
                  <a:cubicBezTo>
                    <a:pt x="37" y="3"/>
                    <a:pt x="39" y="8"/>
                    <a:pt x="40" y="10"/>
                  </a:cubicBezTo>
                  <a:cubicBezTo>
                    <a:pt x="40" y="11"/>
                    <a:pt x="41" y="13"/>
                    <a:pt x="41" y="15"/>
                  </a:cubicBezTo>
                  <a:cubicBezTo>
                    <a:pt x="41" y="15"/>
                    <a:pt x="40" y="15"/>
                    <a:pt x="39" y="15"/>
                  </a:cubicBezTo>
                  <a:cubicBezTo>
                    <a:pt x="37" y="16"/>
                    <a:pt x="34" y="17"/>
                    <a:pt x="31" y="18"/>
                  </a:cubicBezTo>
                  <a:cubicBezTo>
                    <a:pt x="27" y="19"/>
                    <a:pt x="24" y="19"/>
                    <a:pt x="22" y="19"/>
                  </a:cubicBezTo>
                  <a:cubicBezTo>
                    <a:pt x="23" y="20"/>
                    <a:pt x="25" y="21"/>
                    <a:pt x="26" y="22"/>
                  </a:cubicBezTo>
                  <a:cubicBezTo>
                    <a:pt x="28" y="23"/>
                    <a:pt x="30" y="26"/>
                    <a:pt x="31" y="29"/>
                  </a:cubicBezTo>
                  <a:cubicBezTo>
                    <a:pt x="28" y="28"/>
                    <a:pt x="25" y="28"/>
                    <a:pt x="22" y="28"/>
                  </a:cubicBezTo>
                  <a:cubicBezTo>
                    <a:pt x="18" y="29"/>
                    <a:pt x="15" y="30"/>
                    <a:pt x="12" y="31"/>
                  </a:cubicBezTo>
                  <a:cubicBezTo>
                    <a:pt x="11" y="33"/>
                    <a:pt x="9" y="34"/>
                    <a:pt x="7" y="35"/>
                  </a:cubicBezTo>
                  <a:cubicBezTo>
                    <a:pt x="5" y="36"/>
                    <a:pt x="3" y="37"/>
                    <a:pt x="0" y="37"/>
                  </a:cubicBezTo>
                  <a:cubicBezTo>
                    <a:pt x="0" y="37"/>
                    <a:pt x="1" y="39"/>
                    <a:pt x="2" y="40"/>
                  </a:cubicBezTo>
                  <a:cubicBezTo>
                    <a:pt x="3" y="42"/>
                    <a:pt x="5" y="44"/>
                    <a:pt x="5" y="46"/>
                  </a:cubicBezTo>
                  <a:cubicBezTo>
                    <a:pt x="6" y="49"/>
                    <a:pt x="8" y="51"/>
                    <a:pt x="10" y="54"/>
                  </a:cubicBezTo>
                  <a:cubicBezTo>
                    <a:pt x="11" y="55"/>
                    <a:pt x="12" y="56"/>
                    <a:pt x="14" y="57"/>
                  </a:cubicBezTo>
                  <a:cubicBezTo>
                    <a:pt x="14" y="57"/>
                    <a:pt x="13" y="58"/>
                    <a:pt x="13" y="58"/>
                  </a:cubicBezTo>
                  <a:cubicBezTo>
                    <a:pt x="12" y="59"/>
                    <a:pt x="12" y="61"/>
                    <a:pt x="10" y="61"/>
                  </a:cubicBezTo>
                  <a:cubicBezTo>
                    <a:pt x="10" y="61"/>
                    <a:pt x="11" y="62"/>
                    <a:pt x="13" y="62"/>
                  </a:cubicBezTo>
                  <a:cubicBezTo>
                    <a:pt x="14" y="63"/>
                    <a:pt x="15" y="63"/>
                    <a:pt x="16" y="64"/>
                  </a:cubicBezTo>
                  <a:cubicBezTo>
                    <a:pt x="17" y="65"/>
                    <a:pt x="19" y="66"/>
                    <a:pt x="21" y="66"/>
                  </a:cubicBezTo>
                  <a:cubicBezTo>
                    <a:pt x="23" y="67"/>
                    <a:pt x="25" y="68"/>
                    <a:pt x="28" y="67"/>
                  </a:cubicBezTo>
                  <a:cubicBezTo>
                    <a:pt x="30" y="66"/>
                    <a:pt x="32" y="65"/>
                    <a:pt x="33" y="64"/>
                  </a:cubicBezTo>
                  <a:cubicBezTo>
                    <a:pt x="35" y="62"/>
                    <a:pt x="35" y="60"/>
                    <a:pt x="35" y="57"/>
                  </a:cubicBezTo>
                  <a:cubicBezTo>
                    <a:pt x="35" y="57"/>
                    <a:pt x="36" y="57"/>
                    <a:pt x="36" y="56"/>
                  </a:cubicBezTo>
                  <a:cubicBezTo>
                    <a:pt x="37" y="56"/>
                    <a:pt x="37" y="56"/>
                    <a:pt x="38" y="55"/>
                  </a:cubicBezTo>
                  <a:cubicBezTo>
                    <a:pt x="39" y="55"/>
                    <a:pt x="40" y="55"/>
                    <a:pt x="40" y="54"/>
                  </a:cubicBezTo>
                  <a:cubicBezTo>
                    <a:pt x="40" y="54"/>
                    <a:pt x="40" y="54"/>
                    <a:pt x="40" y="54"/>
                  </a:cubicBezTo>
                  <a:cubicBezTo>
                    <a:pt x="39" y="54"/>
                    <a:pt x="38" y="55"/>
                    <a:pt x="37" y="55"/>
                  </a:cubicBezTo>
                  <a:cubicBezTo>
                    <a:pt x="37" y="56"/>
                    <a:pt x="37" y="56"/>
                    <a:pt x="36" y="56"/>
                  </a:cubicBezTo>
                  <a:cubicBezTo>
                    <a:pt x="36" y="56"/>
                    <a:pt x="36" y="56"/>
                    <a:pt x="36" y="56"/>
                  </a:cubicBezTo>
                  <a:cubicBezTo>
                    <a:pt x="38" y="54"/>
                    <a:pt x="39" y="52"/>
                    <a:pt x="39" y="49"/>
                  </a:cubicBezTo>
                  <a:cubicBezTo>
                    <a:pt x="41" y="49"/>
                    <a:pt x="43" y="49"/>
                    <a:pt x="45" y="49"/>
                  </a:cubicBezTo>
                  <a:cubicBezTo>
                    <a:pt x="46" y="48"/>
                    <a:pt x="47" y="48"/>
                    <a:pt x="48" y="48"/>
                  </a:cubicBezTo>
                  <a:cubicBezTo>
                    <a:pt x="52" y="49"/>
                    <a:pt x="56" y="49"/>
                    <a:pt x="59" y="47"/>
                  </a:cubicBezTo>
                  <a:cubicBezTo>
                    <a:pt x="63" y="46"/>
                    <a:pt x="66" y="43"/>
                    <a:pt x="68" y="40"/>
                  </a:cubicBezTo>
                  <a:cubicBezTo>
                    <a:pt x="68" y="39"/>
                    <a:pt x="69" y="38"/>
                    <a:pt x="69" y="37"/>
                  </a:cubicBezTo>
                  <a:cubicBezTo>
                    <a:pt x="73" y="37"/>
                    <a:pt x="77" y="37"/>
                    <a:pt x="78" y="36"/>
                  </a:cubicBezTo>
                  <a:close/>
                  <a:moveTo>
                    <a:pt x="47" y="47"/>
                  </a:moveTo>
                  <a:cubicBezTo>
                    <a:pt x="47" y="47"/>
                    <a:pt x="47" y="48"/>
                    <a:pt x="47" y="48"/>
                  </a:cubicBezTo>
                  <a:cubicBezTo>
                    <a:pt x="46" y="48"/>
                    <a:pt x="45" y="48"/>
                    <a:pt x="44" y="49"/>
                  </a:cubicBezTo>
                  <a:cubicBezTo>
                    <a:pt x="42" y="49"/>
                    <a:pt x="41" y="49"/>
                    <a:pt x="39" y="49"/>
                  </a:cubicBezTo>
                  <a:cubicBezTo>
                    <a:pt x="40" y="47"/>
                    <a:pt x="40" y="45"/>
                    <a:pt x="40" y="43"/>
                  </a:cubicBezTo>
                  <a:cubicBezTo>
                    <a:pt x="42" y="45"/>
                    <a:pt x="44" y="46"/>
                    <a:pt x="47" y="4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2552"/>
            <p:cNvSpPr>
              <a:spLocks/>
            </p:cNvSpPr>
            <p:nvPr/>
          </p:nvSpPr>
          <p:spPr bwMode="auto">
            <a:xfrm>
              <a:off x="2199159" y="1803399"/>
              <a:ext cx="284793" cy="245263"/>
            </a:xfrm>
            <a:custGeom>
              <a:avLst/>
              <a:gdLst>
                <a:gd name="T0" fmla="*/ 133 w 134"/>
                <a:gd name="T1" fmla="*/ 51 h 115"/>
                <a:gd name="T2" fmla="*/ 119 w 134"/>
                <a:gd name="T3" fmla="*/ 67 h 115"/>
                <a:gd name="T4" fmla="*/ 107 w 134"/>
                <a:gd name="T5" fmla="*/ 76 h 115"/>
                <a:gd name="T6" fmla="*/ 105 w 134"/>
                <a:gd name="T7" fmla="*/ 87 h 115"/>
                <a:gd name="T8" fmla="*/ 99 w 134"/>
                <a:gd name="T9" fmla="*/ 75 h 115"/>
                <a:gd name="T10" fmla="*/ 85 w 134"/>
                <a:gd name="T11" fmla="*/ 74 h 115"/>
                <a:gd name="T12" fmla="*/ 72 w 134"/>
                <a:gd name="T13" fmla="*/ 83 h 115"/>
                <a:gd name="T14" fmla="*/ 91 w 134"/>
                <a:gd name="T15" fmla="*/ 91 h 115"/>
                <a:gd name="T16" fmla="*/ 97 w 134"/>
                <a:gd name="T17" fmla="*/ 85 h 115"/>
                <a:gd name="T18" fmla="*/ 93 w 134"/>
                <a:gd name="T19" fmla="*/ 94 h 115"/>
                <a:gd name="T20" fmla="*/ 85 w 134"/>
                <a:gd name="T21" fmla="*/ 112 h 115"/>
                <a:gd name="T22" fmla="*/ 54 w 134"/>
                <a:gd name="T23" fmla="*/ 112 h 115"/>
                <a:gd name="T24" fmla="*/ 54 w 134"/>
                <a:gd name="T25" fmla="*/ 106 h 115"/>
                <a:gd name="T26" fmla="*/ 64 w 134"/>
                <a:gd name="T27" fmla="*/ 89 h 115"/>
                <a:gd name="T28" fmla="*/ 71 w 134"/>
                <a:gd name="T29" fmla="*/ 79 h 115"/>
                <a:gd name="T30" fmla="*/ 51 w 134"/>
                <a:gd name="T31" fmla="*/ 87 h 115"/>
                <a:gd name="T32" fmla="*/ 48 w 134"/>
                <a:gd name="T33" fmla="*/ 82 h 115"/>
                <a:gd name="T34" fmla="*/ 47 w 134"/>
                <a:gd name="T35" fmla="*/ 72 h 115"/>
                <a:gd name="T36" fmla="*/ 16 w 134"/>
                <a:gd name="T37" fmla="*/ 64 h 115"/>
                <a:gd name="T38" fmla="*/ 17 w 134"/>
                <a:gd name="T39" fmla="*/ 56 h 115"/>
                <a:gd name="T40" fmla="*/ 24 w 134"/>
                <a:gd name="T41" fmla="*/ 44 h 115"/>
                <a:gd name="T42" fmla="*/ 17 w 134"/>
                <a:gd name="T43" fmla="*/ 34 h 115"/>
                <a:gd name="T44" fmla="*/ 5 w 134"/>
                <a:gd name="T45" fmla="*/ 28 h 115"/>
                <a:gd name="T46" fmla="*/ 2 w 134"/>
                <a:gd name="T47" fmla="*/ 0 h 115"/>
                <a:gd name="T48" fmla="*/ 28 w 134"/>
                <a:gd name="T49" fmla="*/ 1 h 115"/>
                <a:gd name="T50" fmla="*/ 37 w 134"/>
                <a:gd name="T51" fmla="*/ 17 h 115"/>
                <a:gd name="T52" fmla="*/ 45 w 134"/>
                <a:gd name="T53" fmla="*/ 28 h 115"/>
                <a:gd name="T54" fmla="*/ 62 w 134"/>
                <a:gd name="T55" fmla="*/ 32 h 115"/>
                <a:gd name="T56" fmla="*/ 81 w 134"/>
                <a:gd name="T57" fmla="*/ 36 h 115"/>
                <a:gd name="T58" fmla="*/ 78 w 134"/>
                <a:gd name="T59" fmla="*/ 41 h 115"/>
                <a:gd name="T60" fmla="*/ 73 w 134"/>
                <a:gd name="T61" fmla="*/ 48 h 115"/>
                <a:gd name="T62" fmla="*/ 90 w 134"/>
                <a:gd name="T63" fmla="*/ 48 h 115"/>
                <a:gd name="T64" fmla="*/ 91 w 134"/>
                <a:gd name="T65" fmla="*/ 44 h 115"/>
                <a:gd name="T66" fmla="*/ 91 w 134"/>
                <a:gd name="T67" fmla="*/ 42 h 115"/>
                <a:gd name="T68" fmla="*/ 98 w 134"/>
                <a:gd name="T69" fmla="*/ 28 h 115"/>
                <a:gd name="T70" fmla="*/ 119 w 134"/>
                <a:gd name="T71" fmla="*/ 26 h 115"/>
                <a:gd name="T72" fmla="*/ 123 w 134"/>
                <a:gd name="T73" fmla="*/ 18 h 115"/>
                <a:gd name="T74" fmla="*/ 123 w 134"/>
                <a:gd name="T75" fmla="*/ 28 h 115"/>
                <a:gd name="T76" fmla="*/ 134 w 134"/>
                <a:gd name="T77" fmla="*/ 4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115">
                  <a:moveTo>
                    <a:pt x="134" y="47"/>
                  </a:moveTo>
                  <a:cubicBezTo>
                    <a:pt x="133" y="48"/>
                    <a:pt x="133" y="49"/>
                    <a:pt x="133" y="51"/>
                  </a:cubicBezTo>
                  <a:cubicBezTo>
                    <a:pt x="132" y="55"/>
                    <a:pt x="129" y="58"/>
                    <a:pt x="127" y="60"/>
                  </a:cubicBezTo>
                  <a:cubicBezTo>
                    <a:pt x="125" y="63"/>
                    <a:pt x="122" y="65"/>
                    <a:pt x="119" y="67"/>
                  </a:cubicBezTo>
                  <a:cubicBezTo>
                    <a:pt x="116" y="68"/>
                    <a:pt x="113" y="70"/>
                    <a:pt x="111" y="72"/>
                  </a:cubicBezTo>
                  <a:cubicBezTo>
                    <a:pt x="109" y="73"/>
                    <a:pt x="108" y="74"/>
                    <a:pt x="107" y="76"/>
                  </a:cubicBezTo>
                  <a:cubicBezTo>
                    <a:pt x="106" y="77"/>
                    <a:pt x="106" y="79"/>
                    <a:pt x="106" y="80"/>
                  </a:cubicBezTo>
                  <a:cubicBezTo>
                    <a:pt x="105" y="82"/>
                    <a:pt x="105" y="84"/>
                    <a:pt x="105" y="87"/>
                  </a:cubicBezTo>
                  <a:cubicBezTo>
                    <a:pt x="104" y="85"/>
                    <a:pt x="103" y="83"/>
                    <a:pt x="102" y="81"/>
                  </a:cubicBezTo>
                  <a:cubicBezTo>
                    <a:pt x="101" y="79"/>
                    <a:pt x="100" y="77"/>
                    <a:pt x="99" y="75"/>
                  </a:cubicBezTo>
                  <a:cubicBezTo>
                    <a:pt x="97" y="72"/>
                    <a:pt x="96" y="69"/>
                    <a:pt x="95" y="66"/>
                  </a:cubicBezTo>
                  <a:cubicBezTo>
                    <a:pt x="93" y="70"/>
                    <a:pt x="89" y="72"/>
                    <a:pt x="85" y="74"/>
                  </a:cubicBezTo>
                  <a:cubicBezTo>
                    <a:pt x="82" y="76"/>
                    <a:pt x="76" y="78"/>
                    <a:pt x="74" y="81"/>
                  </a:cubicBezTo>
                  <a:cubicBezTo>
                    <a:pt x="74" y="82"/>
                    <a:pt x="73" y="83"/>
                    <a:pt x="72" y="83"/>
                  </a:cubicBezTo>
                  <a:cubicBezTo>
                    <a:pt x="76" y="82"/>
                    <a:pt x="79" y="83"/>
                    <a:pt x="83" y="84"/>
                  </a:cubicBezTo>
                  <a:cubicBezTo>
                    <a:pt x="86" y="85"/>
                    <a:pt x="89" y="88"/>
                    <a:pt x="91" y="91"/>
                  </a:cubicBezTo>
                  <a:cubicBezTo>
                    <a:pt x="93" y="89"/>
                    <a:pt x="95" y="87"/>
                    <a:pt x="96" y="84"/>
                  </a:cubicBezTo>
                  <a:cubicBezTo>
                    <a:pt x="96" y="85"/>
                    <a:pt x="97" y="85"/>
                    <a:pt x="97" y="85"/>
                  </a:cubicBezTo>
                  <a:cubicBezTo>
                    <a:pt x="96" y="87"/>
                    <a:pt x="94" y="89"/>
                    <a:pt x="91" y="91"/>
                  </a:cubicBezTo>
                  <a:cubicBezTo>
                    <a:pt x="92" y="92"/>
                    <a:pt x="92" y="93"/>
                    <a:pt x="93" y="94"/>
                  </a:cubicBezTo>
                  <a:cubicBezTo>
                    <a:pt x="94" y="97"/>
                    <a:pt x="94" y="101"/>
                    <a:pt x="92" y="104"/>
                  </a:cubicBezTo>
                  <a:cubicBezTo>
                    <a:pt x="91" y="108"/>
                    <a:pt x="88" y="111"/>
                    <a:pt x="85" y="112"/>
                  </a:cubicBezTo>
                  <a:cubicBezTo>
                    <a:pt x="80" y="115"/>
                    <a:pt x="74" y="115"/>
                    <a:pt x="69" y="114"/>
                  </a:cubicBezTo>
                  <a:cubicBezTo>
                    <a:pt x="65" y="113"/>
                    <a:pt x="59" y="110"/>
                    <a:pt x="54" y="112"/>
                  </a:cubicBezTo>
                  <a:cubicBezTo>
                    <a:pt x="53" y="112"/>
                    <a:pt x="51" y="112"/>
                    <a:pt x="50" y="112"/>
                  </a:cubicBezTo>
                  <a:cubicBezTo>
                    <a:pt x="52" y="111"/>
                    <a:pt x="53" y="109"/>
                    <a:pt x="54" y="106"/>
                  </a:cubicBezTo>
                  <a:cubicBezTo>
                    <a:pt x="55" y="103"/>
                    <a:pt x="57" y="100"/>
                    <a:pt x="58" y="98"/>
                  </a:cubicBezTo>
                  <a:cubicBezTo>
                    <a:pt x="59" y="95"/>
                    <a:pt x="61" y="91"/>
                    <a:pt x="64" y="89"/>
                  </a:cubicBezTo>
                  <a:cubicBezTo>
                    <a:pt x="66" y="86"/>
                    <a:pt x="68" y="84"/>
                    <a:pt x="72" y="83"/>
                  </a:cubicBezTo>
                  <a:cubicBezTo>
                    <a:pt x="72" y="82"/>
                    <a:pt x="72" y="80"/>
                    <a:pt x="71" y="79"/>
                  </a:cubicBezTo>
                  <a:cubicBezTo>
                    <a:pt x="69" y="80"/>
                    <a:pt x="66" y="81"/>
                    <a:pt x="63" y="82"/>
                  </a:cubicBezTo>
                  <a:cubicBezTo>
                    <a:pt x="60" y="83"/>
                    <a:pt x="53" y="84"/>
                    <a:pt x="51" y="87"/>
                  </a:cubicBezTo>
                  <a:cubicBezTo>
                    <a:pt x="49" y="88"/>
                    <a:pt x="48" y="89"/>
                    <a:pt x="47" y="90"/>
                  </a:cubicBezTo>
                  <a:cubicBezTo>
                    <a:pt x="48" y="88"/>
                    <a:pt x="48" y="85"/>
                    <a:pt x="48" y="82"/>
                  </a:cubicBezTo>
                  <a:cubicBezTo>
                    <a:pt x="47" y="79"/>
                    <a:pt x="47" y="76"/>
                    <a:pt x="47" y="74"/>
                  </a:cubicBezTo>
                  <a:cubicBezTo>
                    <a:pt x="47" y="73"/>
                    <a:pt x="47" y="73"/>
                    <a:pt x="47" y="72"/>
                  </a:cubicBezTo>
                  <a:cubicBezTo>
                    <a:pt x="43" y="71"/>
                    <a:pt x="39" y="71"/>
                    <a:pt x="36" y="69"/>
                  </a:cubicBezTo>
                  <a:cubicBezTo>
                    <a:pt x="30" y="68"/>
                    <a:pt x="22" y="63"/>
                    <a:pt x="16" y="64"/>
                  </a:cubicBezTo>
                  <a:cubicBezTo>
                    <a:pt x="11" y="63"/>
                    <a:pt x="11" y="63"/>
                    <a:pt x="11" y="63"/>
                  </a:cubicBezTo>
                  <a:cubicBezTo>
                    <a:pt x="13" y="63"/>
                    <a:pt x="15" y="60"/>
                    <a:pt x="17" y="56"/>
                  </a:cubicBezTo>
                  <a:cubicBezTo>
                    <a:pt x="19" y="53"/>
                    <a:pt x="21" y="49"/>
                    <a:pt x="22" y="46"/>
                  </a:cubicBezTo>
                  <a:cubicBezTo>
                    <a:pt x="23" y="45"/>
                    <a:pt x="23" y="45"/>
                    <a:pt x="24" y="44"/>
                  </a:cubicBezTo>
                  <a:cubicBezTo>
                    <a:pt x="23" y="43"/>
                    <a:pt x="23" y="43"/>
                    <a:pt x="22" y="43"/>
                  </a:cubicBezTo>
                  <a:cubicBezTo>
                    <a:pt x="20" y="40"/>
                    <a:pt x="18" y="37"/>
                    <a:pt x="17" y="34"/>
                  </a:cubicBezTo>
                  <a:cubicBezTo>
                    <a:pt x="15" y="34"/>
                    <a:pt x="13" y="34"/>
                    <a:pt x="12" y="33"/>
                  </a:cubicBezTo>
                  <a:cubicBezTo>
                    <a:pt x="9" y="32"/>
                    <a:pt x="6" y="30"/>
                    <a:pt x="5" y="28"/>
                  </a:cubicBezTo>
                  <a:cubicBezTo>
                    <a:pt x="1" y="23"/>
                    <a:pt x="0" y="16"/>
                    <a:pt x="1" y="10"/>
                  </a:cubicBezTo>
                  <a:cubicBezTo>
                    <a:pt x="1" y="7"/>
                    <a:pt x="2" y="4"/>
                    <a:pt x="2" y="0"/>
                  </a:cubicBezTo>
                  <a:cubicBezTo>
                    <a:pt x="27" y="0"/>
                    <a:pt x="27" y="0"/>
                    <a:pt x="27" y="0"/>
                  </a:cubicBezTo>
                  <a:cubicBezTo>
                    <a:pt x="27" y="1"/>
                    <a:pt x="28" y="1"/>
                    <a:pt x="28" y="1"/>
                  </a:cubicBezTo>
                  <a:cubicBezTo>
                    <a:pt x="32" y="4"/>
                    <a:pt x="34" y="7"/>
                    <a:pt x="36" y="12"/>
                  </a:cubicBezTo>
                  <a:cubicBezTo>
                    <a:pt x="37" y="14"/>
                    <a:pt x="37" y="16"/>
                    <a:pt x="37" y="17"/>
                  </a:cubicBezTo>
                  <a:cubicBezTo>
                    <a:pt x="39" y="18"/>
                    <a:pt x="41" y="20"/>
                    <a:pt x="43" y="22"/>
                  </a:cubicBezTo>
                  <a:cubicBezTo>
                    <a:pt x="44" y="24"/>
                    <a:pt x="45" y="26"/>
                    <a:pt x="45" y="28"/>
                  </a:cubicBezTo>
                  <a:cubicBezTo>
                    <a:pt x="46" y="27"/>
                    <a:pt x="47" y="27"/>
                    <a:pt x="48" y="27"/>
                  </a:cubicBezTo>
                  <a:cubicBezTo>
                    <a:pt x="54" y="27"/>
                    <a:pt x="58" y="29"/>
                    <a:pt x="62" y="32"/>
                  </a:cubicBezTo>
                  <a:cubicBezTo>
                    <a:pt x="66" y="34"/>
                    <a:pt x="70" y="38"/>
                    <a:pt x="72" y="44"/>
                  </a:cubicBezTo>
                  <a:cubicBezTo>
                    <a:pt x="76" y="42"/>
                    <a:pt x="79" y="39"/>
                    <a:pt x="81" y="36"/>
                  </a:cubicBezTo>
                  <a:cubicBezTo>
                    <a:pt x="81" y="36"/>
                    <a:pt x="82" y="36"/>
                    <a:pt x="82" y="37"/>
                  </a:cubicBezTo>
                  <a:cubicBezTo>
                    <a:pt x="81" y="38"/>
                    <a:pt x="80" y="39"/>
                    <a:pt x="78" y="41"/>
                  </a:cubicBezTo>
                  <a:cubicBezTo>
                    <a:pt x="77" y="42"/>
                    <a:pt x="74" y="44"/>
                    <a:pt x="72" y="45"/>
                  </a:cubicBezTo>
                  <a:cubicBezTo>
                    <a:pt x="73" y="46"/>
                    <a:pt x="73" y="47"/>
                    <a:pt x="73" y="48"/>
                  </a:cubicBezTo>
                  <a:cubicBezTo>
                    <a:pt x="73" y="48"/>
                    <a:pt x="73" y="49"/>
                    <a:pt x="73" y="49"/>
                  </a:cubicBezTo>
                  <a:cubicBezTo>
                    <a:pt x="79" y="44"/>
                    <a:pt x="85" y="44"/>
                    <a:pt x="90" y="48"/>
                  </a:cubicBezTo>
                  <a:cubicBezTo>
                    <a:pt x="91" y="48"/>
                    <a:pt x="91" y="48"/>
                    <a:pt x="91" y="47"/>
                  </a:cubicBezTo>
                  <a:cubicBezTo>
                    <a:pt x="91" y="46"/>
                    <a:pt x="91" y="45"/>
                    <a:pt x="91" y="44"/>
                  </a:cubicBezTo>
                  <a:cubicBezTo>
                    <a:pt x="91" y="44"/>
                    <a:pt x="91" y="44"/>
                    <a:pt x="91" y="43"/>
                  </a:cubicBezTo>
                  <a:cubicBezTo>
                    <a:pt x="91" y="43"/>
                    <a:pt x="91" y="43"/>
                    <a:pt x="91" y="42"/>
                  </a:cubicBezTo>
                  <a:cubicBezTo>
                    <a:pt x="91" y="40"/>
                    <a:pt x="92" y="38"/>
                    <a:pt x="93" y="35"/>
                  </a:cubicBezTo>
                  <a:cubicBezTo>
                    <a:pt x="95" y="33"/>
                    <a:pt x="96" y="30"/>
                    <a:pt x="98" y="28"/>
                  </a:cubicBezTo>
                  <a:cubicBezTo>
                    <a:pt x="100" y="27"/>
                    <a:pt x="103" y="25"/>
                    <a:pt x="105" y="24"/>
                  </a:cubicBezTo>
                  <a:cubicBezTo>
                    <a:pt x="110" y="23"/>
                    <a:pt x="115" y="24"/>
                    <a:pt x="119" y="26"/>
                  </a:cubicBezTo>
                  <a:cubicBezTo>
                    <a:pt x="121" y="23"/>
                    <a:pt x="121" y="20"/>
                    <a:pt x="122" y="17"/>
                  </a:cubicBezTo>
                  <a:cubicBezTo>
                    <a:pt x="123" y="18"/>
                    <a:pt x="123" y="18"/>
                    <a:pt x="123" y="18"/>
                  </a:cubicBezTo>
                  <a:cubicBezTo>
                    <a:pt x="123" y="20"/>
                    <a:pt x="121" y="23"/>
                    <a:pt x="120" y="26"/>
                  </a:cubicBezTo>
                  <a:cubicBezTo>
                    <a:pt x="121" y="27"/>
                    <a:pt x="122" y="27"/>
                    <a:pt x="123" y="28"/>
                  </a:cubicBezTo>
                  <a:cubicBezTo>
                    <a:pt x="127" y="30"/>
                    <a:pt x="130" y="32"/>
                    <a:pt x="132" y="36"/>
                  </a:cubicBezTo>
                  <a:cubicBezTo>
                    <a:pt x="133" y="38"/>
                    <a:pt x="134" y="40"/>
                    <a:pt x="134" y="43"/>
                  </a:cubicBezTo>
                  <a:cubicBezTo>
                    <a:pt x="134" y="44"/>
                    <a:pt x="134" y="45"/>
                    <a:pt x="134" y="4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2553"/>
            <p:cNvSpPr>
              <a:spLocks/>
            </p:cNvSpPr>
            <p:nvPr/>
          </p:nvSpPr>
          <p:spPr bwMode="auto">
            <a:xfrm>
              <a:off x="2452507" y="1824961"/>
              <a:ext cx="191359" cy="240771"/>
            </a:xfrm>
            <a:custGeom>
              <a:avLst/>
              <a:gdLst>
                <a:gd name="T0" fmla="*/ 68 w 90"/>
                <a:gd name="T1" fmla="*/ 63 h 113"/>
                <a:gd name="T2" fmla="*/ 65 w 90"/>
                <a:gd name="T3" fmla="*/ 66 h 113"/>
                <a:gd name="T4" fmla="*/ 66 w 90"/>
                <a:gd name="T5" fmla="*/ 67 h 113"/>
                <a:gd name="T6" fmla="*/ 68 w 90"/>
                <a:gd name="T7" fmla="*/ 70 h 113"/>
                <a:gd name="T8" fmla="*/ 70 w 90"/>
                <a:gd name="T9" fmla="*/ 69 h 113"/>
                <a:gd name="T10" fmla="*/ 78 w 90"/>
                <a:gd name="T11" fmla="*/ 68 h 113"/>
                <a:gd name="T12" fmla="*/ 85 w 90"/>
                <a:gd name="T13" fmla="*/ 73 h 113"/>
                <a:gd name="T14" fmla="*/ 89 w 90"/>
                <a:gd name="T15" fmla="*/ 87 h 113"/>
                <a:gd name="T16" fmla="*/ 90 w 90"/>
                <a:gd name="T17" fmla="*/ 99 h 113"/>
                <a:gd name="T18" fmla="*/ 90 w 90"/>
                <a:gd name="T19" fmla="*/ 103 h 113"/>
                <a:gd name="T20" fmla="*/ 78 w 90"/>
                <a:gd name="T21" fmla="*/ 99 h 113"/>
                <a:gd name="T22" fmla="*/ 61 w 90"/>
                <a:gd name="T23" fmla="*/ 88 h 113"/>
                <a:gd name="T24" fmla="*/ 60 w 90"/>
                <a:gd name="T25" fmla="*/ 77 h 113"/>
                <a:gd name="T26" fmla="*/ 67 w 90"/>
                <a:gd name="T27" fmla="*/ 71 h 113"/>
                <a:gd name="T28" fmla="*/ 66 w 90"/>
                <a:gd name="T29" fmla="*/ 68 h 113"/>
                <a:gd name="T30" fmla="*/ 65 w 90"/>
                <a:gd name="T31" fmla="*/ 67 h 113"/>
                <a:gd name="T32" fmla="*/ 56 w 90"/>
                <a:gd name="T33" fmla="*/ 73 h 113"/>
                <a:gd name="T34" fmla="*/ 49 w 90"/>
                <a:gd name="T35" fmla="*/ 77 h 113"/>
                <a:gd name="T36" fmla="*/ 51 w 90"/>
                <a:gd name="T37" fmla="*/ 78 h 113"/>
                <a:gd name="T38" fmla="*/ 53 w 90"/>
                <a:gd name="T39" fmla="*/ 85 h 113"/>
                <a:gd name="T40" fmla="*/ 49 w 90"/>
                <a:gd name="T41" fmla="*/ 98 h 113"/>
                <a:gd name="T42" fmla="*/ 43 w 90"/>
                <a:gd name="T43" fmla="*/ 110 h 113"/>
                <a:gd name="T44" fmla="*/ 42 w 90"/>
                <a:gd name="T45" fmla="*/ 113 h 113"/>
                <a:gd name="T46" fmla="*/ 38 w 90"/>
                <a:gd name="T47" fmla="*/ 108 h 113"/>
                <a:gd name="T48" fmla="*/ 33 w 90"/>
                <a:gd name="T49" fmla="*/ 103 h 113"/>
                <a:gd name="T50" fmla="*/ 26 w 90"/>
                <a:gd name="T51" fmla="*/ 94 h 113"/>
                <a:gd name="T52" fmla="*/ 26 w 90"/>
                <a:gd name="T53" fmla="*/ 93 h 113"/>
                <a:gd name="T54" fmla="*/ 19 w 90"/>
                <a:gd name="T55" fmla="*/ 97 h 113"/>
                <a:gd name="T56" fmla="*/ 14 w 90"/>
                <a:gd name="T57" fmla="*/ 100 h 113"/>
                <a:gd name="T58" fmla="*/ 10 w 90"/>
                <a:gd name="T59" fmla="*/ 106 h 113"/>
                <a:gd name="T60" fmla="*/ 8 w 90"/>
                <a:gd name="T61" fmla="*/ 110 h 113"/>
                <a:gd name="T62" fmla="*/ 5 w 90"/>
                <a:gd name="T63" fmla="*/ 102 h 113"/>
                <a:gd name="T64" fmla="*/ 2 w 90"/>
                <a:gd name="T65" fmla="*/ 94 h 113"/>
                <a:gd name="T66" fmla="*/ 1 w 90"/>
                <a:gd name="T67" fmla="*/ 82 h 113"/>
                <a:gd name="T68" fmla="*/ 6 w 90"/>
                <a:gd name="T69" fmla="*/ 71 h 113"/>
                <a:gd name="T70" fmla="*/ 16 w 90"/>
                <a:gd name="T71" fmla="*/ 67 h 113"/>
                <a:gd name="T72" fmla="*/ 25 w 90"/>
                <a:gd name="T73" fmla="*/ 71 h 113"/>
                <a:gd name="T74" fmla="*/ 23 w 90"/>
                <a:gd name="T75" fmla="*/ 67 h 113"/>
                <a:gd name="T76" fmla="*/ 18 w 90"/>
                <a:gd name="T77" fmla="*/ 50 h 113"/>
                <a:gd name="T78" fmla="*/ 20 w 90"/>
                <a:gd name="T79" fmla="*/ 35 h 113"/>
                <a:gd name="T80" fmla="*/ 25 w 90"/>
                <a:gd name="T81" fmla="*/ 28 h 113"/>
                <a:gd name="T82" fmla="*/ 31 w 90"/>
                <a:gd name="T83" fmla="*/ 21 h 113"/>
                <a:gd name="T84" fmla="*/ 49 w 90"/>
                <a:gd name="T85" fmla="*/ 14 h 113"/>
                <a:gd name="T86" fmla="*/ 43 w 90"/>
                <a:gd name="T87" fmla="*/ 1 h 113"/>
                <a:gd name="T88" fmla="*/ 44 w 90"/>
                <a:gd name="T89" fmla="*/ 0 h 113"/>
                <a:gd name="T90" fmla="*/ 48 w 90"/>
                <a:gd name="T91" fmla="*/ 5 h 113"/>
                <a:gd name="T92" fmla="*/ 50 w 90"/>
                <a:gd name="T93" fmla="*/ 14 h 113"/>
                <a:gd name="T94" fmla="*/ 55 w 90"/>
                <a:gd name="T95" fmla="*/ 14 h 113"/>
                <a:gd name="T96" fmla="*/ 64 w 90"/>
                <a:gd name="T97" fmla="*/ 18 h 113"/>
                <a:gd name="T98" fmla="*/ 71 w 90"/>
                <a:gd name="T99" fmla="*/ 26 h 113"/>
                <a:gd name="T100" fmla="*/ 75 w 90"/>
                <a:gd name="T101" fmla="*/ 47 h 113"/>
                <a:gd name="T102" fmla="*/ 68 w 90"/>
                <a:gd name="T103" fmla="*/ 6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113">
                  <a:moveTo>
                    <a:pt x="68" y="63"/>
                  </a:moveTo>
                  <a:cubicBezTo>
                    <a:pt x="67" y="64"/>
                    <a:pt x="66" y="65"/>
                    <a:pt x="65" y="66"/>
                  </a:cubicBezTo>
                  <a:cubicBezTo>
                    <a:pt x="66" y="66"/>
                    <a:pt x="66" y="67"/>
                    <a:pt x="66" y="67"/>
                  </a:cubicBezTo>
                  <a:cubicBezTo>
                    <a:pt x="68" y="70"/>
                    <a:pt x="68" y="70"/>
                    <a:pt x="68" y="70"/>
                  </a:cubicBezTo>
                  <a:cubicBezTo>
                    <a:pt x="68" y="70"/>
                    <a:pt x="69" y="70"/>
                    <a:pt x="70" y="69"/>
                  </a:cubicBezTo>
                  <a:cubicBezTo>
                    <a:pt x="73" y="68"/>
                    <a:pt x="75" y="68"/>
                    <a:pt x="78" y="68"/>
                  </a:cubicBezTo>
                  <a:cubicBezTo>
                    <a:pt x="80" y="69"/>
                    <a:pt x="83" y="70"/>
                    <a:pt x="85" y="73"/>
                  </a:cubicBezTo>
                  <a:cubicBezTo>
                    <a:pt x="88" y="76"/>
                    <a:pt x="89" y="81"/>
                    <a:pt x="89" y="87"/>
                  </a:cubicBezTo>
                  <a:cubicBezTo>
                    <a:pt x="89" y="90"/>
                    <a:pt x="88" y="96"/>
                    <a:pt x="90" y="99"/>
                  </a:cubicBezTo>
                  <a:cubicBezTo>
                    <a:pt x="90" y="103"/>
                    <a:pt x="90" y="103"/>
                    <a:pt x="90" y="103"/>
                  </a:cubicBezTo>
                  <a:cubicBezTo>
                    <a:pt x="89" y="101"/>
                    <a:pt x="81" y="100"/>
                    <a:pt x="78" y="99"/>
                  </a:cubicBezTo>
                  <a:cubicBezTo>
                    <a:pt x="71" y="98"/>
                    <a:pt x="64" y="95"/>
                    <a:pt x="61" y="88"/>
                  </a:cubicBezTo>
                  <a:cubicBezTo>
                    <a:pt x="59" y="84"/>
                    <a:pt x="59" y="80"/>
                    <a:pt x="60" y="77"/>
                  </a:cubicBezTo>
                  <a:cubicBezTo>
                    <a:pt x="61" y="74"/>
                    <a:pt x="64" y="72"/>
                    <a:pt x="67" y="71"/>
                  </a:cubicBezTo>
                  <a:cubicBezTo>
                    <a:pt x="67" y="70"/>
                    <a:pt x="66" y="69"/>
                    <a:pt x="66" y="68"/>
                  </a:cubicBezTo>
                  <a:cubicBezTo>
                    <a:pt x="65" y="68"/>
                    <a:pt x="65" y="67"/>
                    <a:pt x="65" y="67"/>
                  </a:cubicBezTo>
                  <a:cubicBezTo>
                    <a:pt x="62" y="69"/>
                    <a:pt x="59" y="71"/>
                    <a:pt x="56" y="73"/>
                  </a:cubicBezTo>
                  <a:cubicBezTo>
                    <a:pt x="54" y="74"/>
                    <a:pt x="52" y="76"/>
                    <a:pt x="49" y="77"/>
                  </a:cubicBezTo>
                  <a:cubicBezTo>
                    <a:pt x="50" y="77"/>
                    <a:pt x="50" y="78"/>
                    <a:pt x="51" y="78"/>
                  </a:cubicBezTo>
                  <a:cubicBezTo>
                    <a:pt x="52" y="80"/>
                    <a:pt x="53" y="82"/>
                    <a:pt x="53" y="85"/>
                  </a:cubicBezTo>
                  <a:cubicBezTo>
                    <a:pt x="54" y="89"/>
                    <a:pt x="52" y="94"/>
                    <a:pt x="49" y="98"/>
                  </a:cubicBezTo>
                  <a:cubicBezTo>
                    <a:pt x="47" y="101"/>
                    <a:pt x="44" y="106"/>
                    <a:pt x="43" y="110"/>
                  </a:cubicBezTo>
                  <a:cubicBezTo>
                    <a:pt x="42" y="113"/>
                    <a:pt x="42" y="113"/>
                    <a:pt x="42" y="113"/>
                  </a:cubicBezTo>
                  <a:cubicBezTo>
                    <a:pt x="42" y="112"/>
                    <a:pt x="40" y="110"/>
                    <a:pt x="38" y="108"/>
                  </a:cubicBezTo>
                  <a:cubicBezTo>
                    <a:pt x="36" y="106"/>
                    <a:pt x="34" y="104"/>
                    <a:pt x="33" y="103"/>
                  </a:cubicBezTo>
                  <a:cubicBezTo>
                    <a:pt x="30" y="101"/>
                    <a:pt x="28" y="98"/>
                    <a:pt x="26" y="94"/>
                  </a:cubicBezTo>
                  <a:cubicBezTo>
                    <a:pt x="26" y="94"/>
                    <a:pt x="26" y="93"/>
                    <a:pt x="26" y="93"/>
                  </a:cubicBezTo>
                  <a:cubicBezTo>
                    <a:pt x="24" y="94"/>
                    <a:pt x="22" y="96"/>
                    <a:pt x="19" y="97"/>
                  </a:cubicBezTo>
                  <a:cubicBezTo>
                    <a:pt x="18" y="98"/>
                    <a:pt x="16" y="99"/>
                    <a:pt x="14" y="100"/>
                  </a:cubicBezTo>
                  <a:cubicBezTo>
                    <a:pt x="12" y="102"/>
                    <a:pt x="10" y="104"/>
                    <a:pt x="10" y="106"/>
                  </a:cubicBezTo>
                  <a:cubicBezTo>
                    <a:pt x="9" y="107"/>
                    <a:pt x="9" y="109"/>
                    <a:pt x="8" y="110"/>
                  </a:cubicBezTo>
                  <a:cubicBezTo>
                    <a:pt x="8" y="108"/>
                    <a:pt x="7" y="105"/>
                    <a:pt x="5" y="102"/>
                  </a:cubicBezTo>
                  <a:cubicBezTo>
                    <a:pt x="4" y="99"/>
                    <a:pt x="3" y="96"/>
                    <a:pt x="2" y="94"/>
                  </a:cubicBezTo>
                  <a:cubicBezTo>
                    <a:pt x="1" y="90"/>
                    <a:pt x="0" y="86"/>
                    <a:pt x="1" y="82"/>
                  </a:cubicBezTo>
                  <a:cubicBezTo>
                    <a:pt x="1" y="78"/>
                    <a:pt x="3" y="74"/>
                    <a:pt x="6" y="71"/>
                  </a:cubicBezTo>
                  <a:cubicBezTo>
                    <a:pt x="9" y="68"/>
                    <a:pt x="13" y="66"/>
                    <a:pt x="16" y="67"/>
                  </a:cubicBezTo>
                  <a:cubicBezTo>
                    <a:pt x="19" y="67"/>
                    <a:pt x="22" y="68"/>
                    <a:pt x="25" y="71"/>
                  </a:cubicBezTo>
                  <a:cubicBezTo>
                    <a:pt x="24" y="69"/>
                    <a:pt x="24" y="68"/>
                    <a:pt x="23" y="67"/>
                  </a:cubicBezTo>
                  <a:cubicBezTo>
                    <a:pt x="21" y="61"/>
                    <a:pt x="19" y="55"/>
                    <a:pt x="18" y="50"/>
                  </a:cubicBezTo>
                  <a:cubicBezTo>
                    <a:pt x="17" y="45"/>
                    <a:pt x="18" y="40"/>
                    <a:pt x="20" y="35"/>
                  </a:cubicBezTo>
                  <a:cubicBezTo>
                    <a:pt x="21" y="33"/>
                    <a:pt x="23" y="30"/>
                    <a:pt x="25" y="28"/>
                  </a:cubicBezTo>
                  <a:cubicBezTo>
                    <a:pt x="26" y="26"/>
                    <a:pt x="29" y="23"/>
                    <a:pt x="31" y="21"/>
                  </a:cubicBezTo>
                  <a:cubicBezTo>
                    <a:pt x="36" y="18"/>
                    <a:pt x="42" y="15"/>
                    <a:pt x="49" y="14"/>
                  </a:cubicBezTo>
                  <a:cubicBezTo>
                    <a:pt x="48" y="9"/>
                    <a:pt x="46" y="4"/>
                    <a:pt x="43" y="1"/>
                  </a:cubicBezTo>
                  <a:cubicBezTo>
                    <a:pt x="43" y="0"/>
                    <a:pt x="44" y="0"/>
                    <a:pt x="44" y="0"/>
                  </a:cubicBezTo>
                  <a:cubicBezTo>
                    <a:pt x="46" y="1"/>
                    <a:pt x="47" y="3"/>
                    <a:pt x="48" y="5"/>
                  </a:cubicBezTo>
                  <a:cubicBezTo>
                    <a:pt x="49" y="8"/>
                    <a:pt x="50" y="11"/>
                    <a:pt x="50" y="14"/>
                  </a:cubicBezTo>
                  <a:cubicBezTo>
                    <a:pt x="52" y="14"/>
                    <a:pt x="53" y="14"/>
                    <a:pt x="55" y="14"/>
                  </a:cubicBezTo>
                  <a:cubicBezTo>
                    <a:pt x="58" y="15"/>
                    <a:pt x="61" y="16"/>
                    <a:pt x="64" y="18"/>
                  </a:cubicBezTo>
                  <a:cubicBezTo>
                    <a:pt x="67" y="20"/>
                    <a:pt x="69" y="23"/>
                    <a:pt x="71" y="26"/>
                  </a:cubicBezTo>
                  <a:cubicBezTo>
                    <a:pt x="74" y="32"/>
                    <a:pt x="76" y="40"/>
                    <a:pt x="75" y="47"/>
                  </a:cubicBezTo>
                  <a:cubicBezTo>
                    <a:pt x="74" y="54"/>
                    <a:pt x="71" y="59"/>
                    <a:pt x="68" y="6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2554"/>
            <p:cNvSpPr>
              <a:spLocks/>
            </p:cNvSpPr>
            <p:nvPr/>
          </p:nvSpPr>
          <p:spPr bwMode="auto">
            <a:xfrm>
              <a:off x="2594454" y="1803399"/>
              <a:ext cx="80856" cy="79059"/>
            </a:xfrm>
            <a:custGeom>
              <a:avLst/>
              <a:gdLst>
                <a:gd name="T0" fmla="*/ 38 w 38"/>
                <a:gd name="T1" fmla="*/ 37 h 37"/>
                <a:gd name="T2" fmla="*/ 28 w 38"/>
                <a:gd name="T3" fmla="*/ 36 h 37"/>
                <a:gd name="T4" fmla="*/ 19 w 38"/>
                <a:gd name="T5" fmla="*/ 36 h 37"/>
                <a:gd name="T6" fmla="*/ 8 w 38"/>
                <a:gd name="T7" fmla="*/ 30 h 37"/>
                <a:gd name="T8" fmla="*/ 1 w 38"/>
                <a:gd name="T9" fmla="*/ 22 h 37"/>
                <a:gd name="T10" fmla="*/ 2 w 38"/>
                <a:gd name="T11" fmla="*/ 11 h 37"/>
                <a:gd name="T12" fmla="*/ 9 w 38"/>
                <a:gd name="T13" fmla="*/ 3 h 37"/>
                <a:gd name="T14" fmla="*/ 7 w 38"/>
                <a:gd name="T15" fmla="*/ 0 h 37"/>
                <a:gd name="T16" fmla="*/ 8 w 38"/>
                <a:gd name="T17" fmla="*/ 0 h 37"/>
                <a:gd name="T18" fmla="*/ 10 w 38"/>
                <a:gd name="T19" fmla="*/ 2 h 37"/>
                <a:gd name="T20" fmla="*/ 14 w 38"/>
                <a:gd name="T21" fmla="*/ 0 h 37"/>
                <a:gd name="T22" fmla="*/ 22 w 38"/>
                <a:gd name="T23" fmla="*/ 0 h 37"/>
                <a:gd name="T24" fmla="*/ 24 w 38"/>
                <a:gd name="T25" fmla="*/ 1 h 37"/>
                <a:gd name="T26" fmla="*/ 28 w 38"/>
                <a:gd name="T27" fmla="*/ 5 h 37"/>
                <a:gd name="T28" fmla="*/ 32 w 38"/>
                <a:gd name="T29" fmla="*/ 9 h 37"/>
                <a:gd name="T30" fmla="*/ 33 w 38"/>
                <a:gd name="T31" fmla="*/ 18 h 37"/>
                <a:gd name="T32" fmla="*/ 34 w 38"/>
                <a:gd name="T33" fmla="*/ 27 h 37"/>
                <a:gd name="T34" fmla="*/ 36 w 38"/>
                <a:gd name="T35" fmla="*/ 33 h 37"/>
                <a:gd name="T36" fmla="*/ 38 w 38"/>
                <a:gd name="T3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7">
                  <a:moveTo>
                    <a:pt x="38" y="37"/>
                  </a:moveTo>
                  <a:cubicBezTo>
                    <a:pt x="35" y="36"/>
                    <a:pt x="32" y="36"/>
                    <a:pt x="28" y="36"/>
                  </a:cubicBezTo>
                  <a:cubicBezTo>
                    <a:pt x="25" y="36"/>
                    <a:pt x="22" y="36"/>
                    <a:pt x="19" y="36"/>
                  </a:cubicBezTo>
                  <a:cubicBezTo>
                    <a:pt x="15" y="35"/>
                    <a:pt x="11" y="32"/>
                    <a:pt x="8" y="30"/>
                  </a:cubicBezTo>
                  <a:cubicBezTo>
                    <a:pt x="5" y="28"/>
                    <a:pt x="2" y="25"/>
                    <a:pt x="1" y="22"/>
                  </a:cubicBezTo>
                  <a:cubicBezTo>
                    <a:pt x="0" y="18"/>
                    <a:pt x="1" y="15"/>
                    <a:pt x="2" y="11"/>
                  </a:cubicBezTo>
                  <a:cubicBezTo>
                    <a:pt x="4" y="8"/>
                    <a:pt x="6" y="5"/>
                    <a:pt x="9" y="3"/>
                  </a:cubicBezTo>
                  <a:cubicBezTo>
                    <a:pt x="9" y="2"/>
                    <a:pt x="8" y="1"/>
                    <a:pt x="7" y="0"/>
                  </a:cubicBezTo>
                  <a:cubicBezTo>
                    <a:pt x="8" y="0"/>
                    <a:pt x="8" y="0"/>
                    <a:pt x="8" y="0"/>
                  </a:cubicBezTo>
                  <a:cubicBezTo>
                    <a:pt x="9" y="1"/>
                    <a:pt x="9" y="2"/>
                    <a:pt x="10" y="2"/>
                  </a:cubicBezTo>
                  <a:cubicBezTo>
                    <a:pt x="11" y="1"/>
                    <a:pt x="12" y="1"/>
                    <a:pt x="14" y="0"/>
                  </a:cubicBezTo>
                  <a:cubicBezTo>
                    <a:pt x="22" y="0"/>
                    <a:pt x="22" y="0"/>
                    <a:pt x="22" y="0"/>
                  </a:cubicBezTo>
                  <a:cubicBezTo>
                    <a:pt x="23" y="1"/>
                    <a:pt x="23" y="1"/>
                    <a:pt x="24" y="1"/>
                  </a:cubicBezTo>
                  <a:cubicBezTo>
                    <a:pt x="26" y="2"/>
                    <a:pt x="27" y="3"/>
                    <a:pt x="28" y="5"/>
                  </a:cubicBezTo>
                  <a:cubicBezTo>
                    <a:pt x="30" y="6"/>
                    <a:pt x="31" y="7"/>
                    <a:pt x="32" y="9"/>
                  </a:cubicBezTo>
                  <a:cubicBezTo>
                    <a:pt x="33" y="11"/>
                    <a:pt x="33" y="15"/>
                    <a:pt x="33" y="18"/>
                  </a:cubicBezTo>
                  <a:cubicBezTo>
                    <a:pt x="33" y="21"/>
                    <a:pt x="33" y="24"/>
                    <a:pt x="34" y="27"/>
                  </a:cubicBezTo>
                  <a:cubicBezTo>
                    <a:pt x="34" y="28"/>
                    <a:pt x="34" y="31"/>
                    <a:pt x="36" y="33"/>
                  </a:cubicBezTo>
                  <a:cubicBezTo>
                    <a:pt x="37" y="35"/>
                    <a:pt x="38" y="37"/>
                    <a:pt x="38" y="3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2555"/>
            <p:cNvSpPr>
              <a:spLocks/>
            </p:cNvSpPr>
            <p:nvPr/>
          </p:nvSpPr>
          <p:spPr bwMode="auto">
            <a:xfrm>
              <a:off x="2665428" y="1933667"/>
              <a:ext cx="76364" cy="68278"/>
            </a:xfrm>
            <a:custGeom>
              <a:avLst/>
              <a:gdLst>
                <a:gd name="T0" fmla="*/ 3 w 36"/>
                <a:gd name="T1" fmla="*/ 24 h 32"/>
                <a:gd name="T2" fmla="*/ 2 w 36"/>
                <a:gd name="T3" fmla="*/ 11 h 32"/>
                <a:gd name="T4" fmla="*/ 15 w 36"/>
                <a:gd name="T5" fmla="*/ 5 h 32"/>
                <a:gd name="T6" fmla="*/ 15 w 36"/>
                <a:gd name="T7" fmla="*/ 0 h 32"/>
                <a:gd name="T8" fmla="*/ 15 w 36"/>
                <a:gd name="T9" fmla="*/ 0 h 32"/>
                <a:gd name="T10" fmla="*/ 15 w 36"/>
                <a:gd name="T11" fmla="*/ 5 h 32"/>
                <a:gd name="T12" fmla="*/ 17 w 36"/>
                <a:gd name="T13" fmla="*/ 6 h 32"/>
                <a:gd name="T14" fmla="*/ 22 w 36"/>
                <a:gd name="T15" fmla="*/ 13 h 32"/>
                <a:gd name="T16" fmla="*/ 27 w 36"/>
                <a:gd name="T17" fmla="*/ 9 h 32"/>
                <a:gd name="T18" fmla="*/ 26 w 36"/>
                <a:gd name="T19" fmla="*/ 6 h 32"/>
                <a:gd name="T20" fmla="*/ 26 w 36"/>
                <a:gd name="T21" fmla="*/ 6 h 32"/>
                <a:gd name="T22" fmla="*/ 28 w 36"/>
                <a:gd name="T23" fmla="*/ 9 h 32"/>
                <a:gd name="T24" fmla="*/ 29 w 36"/>
                <a:gd name="T25" fmla="*/ 8 h 32"/>
                <a:gd name="T26" fmla="*/ 35 w 36"/>
                <a:gd name="T27" fmla="*/ 13 h 32"/>
                <a:gd name="T28" fmla="*/ 35 w 36"/>
                <a:gd name="T29" fmla="*/ 20 h 32"/>
                <a:gd name="T30" fmla="*/ 33 w 36"/>
                <a:gd name="T31" fmla="*/ 26 h 32"/>
                <a:gd name="T32" fmla="*/ 32 w 36"/>
                <a:gd name="T33" fmla="*/ 28 h 32"/>
                <a:gd name="T34" fmla="*/ 27 w 36"/>
                <a:gd name="T35" fmla="*/ 24 h 32"/>
                <a:gd name="T36" fmla="*/ 22 w 36"/>
                <a:gd name="T37" fmla="*/ 17 h 32"/>
                <a:gd name="T38" fmla="*/ 16 w 36"/>
                <a:gd name="T39" fmla="*/ 26 h 32"/>
                <a:gd name="T40" fmla="*/ 8 w 36"/>
                <a:gd name="T41" fmla="*/ 31 h 32"/>
                <a:gd name="T42" fmla="*/ 5 w 36"/>
                <a:gd name="T43" fmla="*/ 32 h 32"/>
                <a:gd name="T44" fmla="*/ 5 w 36"/>
                <a:gd name="T45" fmla="*/ 28 h 32"/>
                <a:gd name="T46" fmla="*/ 3 w 36"/>
                <a:gd name="T4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32">
                  <a:moveTo>
                    <a:pt x="3" y="24"/>
                  </a:moveTo>
                  <a:cubicBezTo>
                    <a:pt x="2" y="20"/>
                    <a:pt x="0" y="15"/>
                    <a:pt x="2" y="11"/>
                  </a:cubicBezTo>
                  <a:cubicBezTo>
                    <a:pt x="5" y="6"/>
                    <a:pt x="10" y="4"/>
                    <a:pt x="15" y="5"/>
                  </a:cubicBezTo>
                  <a:cubicBezTo>
                    <a:pt x="15" y="4"/>
                    <a:pt x="15" y="2"/>
                    <a:pt x="15" y="0"/>
                  </a:cubicBezTo>
                  <a:cubicBezTo>
                    <a:pt x="15" y="0"/>
                    <a:pt x="15" y="0"/>
                    <a:pt x="15" y="0"/>
                  </a:cubicBezTo>
                  <a:cubicBezTo>
                    <a:pt x="16" y="1"/>
                    <a:pt x="15" y="3"/>
                    <a:pt x="15" y="5"/>
                  </a:cubicBezTo>
                  <a:cubicBezTo>
                    <a:pt x="16" y="6"/>
                    <a:pt x="16" y="6"/>
                    <a:pt x="17" y="6"/>
                  </a:cubicBezTo>
                  <a:cubicBezTo>
                    <a:pt x="20" y="7"/>
                    <a:pt x="22" y="10"/>
                    <a:pt x="22" y="13"/>
                  </a:cubicBezTo>
                  <a:cubicBezTo>
                    <a:pt x="23" y="11"/>
                    <a:pt x="25" y="9"/>
                    <a:pt x="27" y="9"/>
                  </a:cubicBezTo>
                  <a:cubicBezTo>
                    <a:pt x="27" y="8"/>
                    <a:pt x="27" y="7"/>
                    <a:pt x="26" y="6"/>
                  </a:cubicBezTo>
                  <a:cubicBezTo>
                    <a:pt x="26" y="6"/>
                    <a:pt x="26" y="6"/>
                    <a:pt x="26" y="6"/>
                  </a:cubicBezTo>
                  <a:cubicBezTo>
                    <a:pt x="27" y="6"/>
                    <a:pt x="27" y="7"/>
                    <a:pt x="28" y="9"/>
                  </a:cubicBezTo>
                  <a:cubicBezTo>
                    <a:pt x="28" y="9"/>
                    <a:pt x="28" y="9"/>
                    <a:pt x="29" y="8"/>
                  </a:cubicBezTo>
                  <a:cubicBezTo>
                    <a:pt x="32" y="8"/>
                    <a:pt x="35" y="10"/>
                    <a:pt x="35" y="13"/>
                  </a:cubicBezTo>
                  <a:cubicBezTo>
                    <a:pt x="36" y="15"/>
                    <a:pt x="36" y="18"/>
                    <a:pt x="35" y="20"/>
                  </a:cubicBezTo>
                  <a:cubicBezTo>
                    <a:pt x="34" y="22"/>
                    <a:pt x="33" y="24"/>
                    <a:pt x="33" y="26"/>
                  </a:cubicBezTo>
                  <a:cubicBezTo>
                    <a:pt x="32" y="28"/>
                    <a:pt x="32" y="28"/>
                    <a:pt x="32" y="28"/>
                  </a:cubicBezTo>
                  <a:cubicBezTo>
                    <a:pt x="32" y="26"/>
                    <a:pt x="29" y="25"/>
                    <a:pt x="27" y="24"/>
                  </a:cubicBezTo>
                  <a:cubicBezTo>
                    <a:pt x="25" y="22"/>
                    <a:pt x="23" y="20"/>
                    <a:pt x="22" y="17"/>
                  </a:cubicBezTo>
                  <a:cubicBezTo>
                    <a:pt x="21" y="21"/>
                    <a:pt x="19" y="24"/>
                    <a:pt x="16" y="26"/>
                  </a:cubicBezTo>
                  <a:cubicBezTo>
                    <a:pt x="13" y="27"/>
                    <a:pt x="9" y="29"/>
                    <a:pt x="8" y="31"/>
                  </a:cubicBezTo>
                  <a:cubicBezTo>
                    <a:pt x="7" y="31"/>
                    <a:pt x="6" y="32"/>
                    <a:pt x="5" y="32"/>
                  </a:cubicBezTo>
                  <a:cubicBezTo>
                    <a:pt x="6" y="31"/>
                    <a:pt x="6" y="30"/>
                    <a:pt x="5" y="28"/>
                  </a:cubicBezTo>
                  <a:cubicBezTo>
                    <a:pt x="5" y="26"/>
                    <a:pt x="4" y="25"/>
                    <a:pt x="3" y="2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2556"/>
            <p:cNvSpPr>
              <a:spLocks/>
            </p:cNvSpPr>
            <p:nvPr/>
          </p:nvSpPr>
          <p:spPr bwMode="auto">
            <a:xfrm>
              <a:off x="2690583" y="1869880"/>
              <a:ext cx="85348" cy="53006"/>
            </a:xfrm>
            <a:custGeom>
              <a:avLst/>
              <a:gdLst>
                <a:gd name="T0" fmla="*/ 7 w 40"/>
                <a:gd name="T1" fmla="*/ 5 h 25"/>
                <a:gd name="T2" fmla="*/ 13 w 40"/>
                <a:gd name="T3" fmla="*/ 1 h 25"/>
                <a:gd name="T4" fmla="*/ 20 w 40"/>
                <a:gd name="T5" fmla="*/ 1 h 25"/>
                <a:gd name="T6" fmla="*/ 29 w 40"/>
                <a:gd name="T7" fmla="*/ 8 h 25"/>
                <a:gd name="T8" fmla="*/ 32 w 40"/>
                <a:gd name="T9" fmla="*/ 13 h 25"/>
                <a:gd name="T10" fmla="*/ 36 w 40"/>
                <a:gd name="T11" fmla="*/ 16 h 25"/>
                <a:gd name="T12" fmla="*/ 40 w 40"/>
                <a:gd name="T13" fmla="*/ 17 h 25"/>
                <a:gd name="T14" fmla="*/ 37 w 40"/>
                <a:gd name="T15" fmla="*/ 18 h 25"/>
                <a:gd name="T16" fmla="*/ 33 w 40"/>
                <a:gd name="T17" fmla="*/ 20 h 25"/>
                <a:gd name="T18" fmla="*/ 27 w 40"/>
                <a:gd name="T19" fmla="*/ 22 h 25"/>
                <a:gd name="T20" fmla="*/ 11 w 40"/>
                <a:gd name="T21" fmla="*/ 22 h 25"/>
                <a:gd name="T22" fmla="*/ 6 w 40"/>
                <a:gd name="T23" fmla="*/ 16 h 25"/>
                <a:gd name="T24" fmla="*/ 6 w 40"/>
                <a:gd name="T25" fmla="*/ 8 h 25"/>
                <a:gd name="T26" fmla="*/ 0 w 40"/>
                <a:gd name="T27" fmla="*/ 7 h 25"/>
                <a:gd name="T28" fmla="*/ 0 w 40"/>
                <a:gd name="T29" fmla="*/ 7 h 25"/>
                <a:gd name="T30" fmla="*/ 6 w 40"/>
                <a:gd name="T31" fmla="*/ 7 h 25"/>
                <a:gd name="T32" fmla="*/ 7 w 40"/>
                <a:gd name="T33"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7" y="5"/>
                  </a:moveTo>
                  <a:cubicBezTo>
                    <a:pt x="9" y="3"/>
                    <a:pt x="11" y="2"/>
                    <a:pt x="13" y="1"/>
                  </a:cubicBezTo>
                  <a:cubicBezTo>
                    <a:pt x="15" y="0"/>
                    <a:pt x="18" y="0"/>
                    <a:pt x="20" y="1"/>
                  </a:cubicBezTo>
                  <a:cubicBezTo>
                    <a:pt x="24" y="2"/>
                    <a:pt x="27" y="5"/>
                    <a:pt x="29" y="8"/>
                  </a:cubicBezTo>
                  <a:cubicBezTo>
                    <a:pt x="30" y="10"/>
                    <a:pt x="31" y="11"/>
                    <a:pt x="32" y="13"/>
                  </a:cubicBezTo>
                  <a:cubicBezTo>
                    <a:pt x="33" y="14"/>
                    <a:pt x="35" y="16"/>
                    <a:pt x="36" y="16"/>
                  </a:cubicBezTo>
                  <a:cubicBezTo>
                    <a:pt x="38" y="17"/>
                    <a:pt x="39" y="17"/>
                    <a:pt x="40" y="17"/>
                  </a:cubicBezTo>
                  <a:cubicBezTo>
                    <a:pt x="39" y="17"/>
                    <a:pt x="38" y="18"/>
                    <a:pt x="37" y="18"/>
                  </a:cubicBezTo>
                  <a:cubicBezTo>
                    <a:pt x="36" y="19"/>
                    <a:pt x="34" y="19"/>
                    <a:pt x="33" y="20"/>
                  </a:cubicBezTo>
                  <a:cubicBezTo>
                    <a:pt x="31" y="21"/>
                    <a:pt x="29" y="22"/>
                    <a:pt x="27" y="22"/>
                  </a:cubicBezTo>
                  <a:cubicBezTo>
                    <a:pt x="22" y="24"/>
                    <a:pt x="16" y="25"/>
                    <a:pt x="11" y="22"/>
                  </a:cubicBezTo>
                  <a:cubicBezTo>
                    <a:pt x="8" y="20"/>
                    <a:pt x="7" y="18"/>
                    <a:pt x="6" y="16"/>
                  </a:cubicBezTo>
                  <a:cubicBezTo>
                    <a:pt x="5" y="13"/>
                    <a:pt x="5" y="10"/>
                    <a:pt x="6" y="8"/>
                  </a:cubicBezTo>
                  <a:cubicBezTo>
                    <a:pt x="4" y="7"/>
                    <a:pt x="2" y="7"/>
                    <a:pt x="0" y="7"/>
                  </a:cubicBezTo>
                  <a:cubicBezTo>
                    <a:pt x="0" y="7"/>
                    <a:pt x="0" y="7"/>
                    <a:pt x="0" y="7"/>
                  </a:cubicBezTo>
                  <a:cubicBezTo>
                    <a:pt x="2" y="6"/>
                    <a:pt x="4" y="6"/>
                    <a:pt x="6" y="7"/>
                  </a:cubicBezTo>
                  <a:cubicBezTo>
                    <a:pt x="7" y="7"/>
                    <a:pt x="7" y="6"/>
                    <a:pt x="7" y="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2557"/>
            <p:cNvSpPr>
              <a:spLocks/>
            </p:cNvSpPr>
            <p:nvPr/>
          </p:nvSpPr>
          <p:spPr bwMode="auto">
            <a:xfrm>
              <a:off x="2675310" y="1820469"/>
              <a:ext cx="77262" cy="46717"/>
            </a:xfrm>
            <a:custGeom>
              <a:avLst/>
              <a:gdLst>
                <a:gd name="T0" fmla="*/ 14 w 36"/>
                <a:gd name="T1" fmla="*/ 0 h 22"/>
                <a:gd name="T2" fmla="*/ 21 w 36"/>
                <a:gd name="T3" fmla="*/ 1 h 22"/>
                <a:gd name="T4" fmla="*/ 25 w 36"/>
                <a:gd name="T5" fmla="*/ 5 h 22"/>
                <a:gd name="T6" fmla="*/ 29 w 36"/>
                <a:gd name="T7" fmla="*/ 9 h 22"/>
                <a:gd name="T8" fmla="*/ 33 w 36"/>
                <a:gd name="T9" fmla="*/ 11 h 22"/>
                <a:gd name="T10" fmla="*/ 36 w 36"/>
                <a:gd name="T11" fmla="*/ 11 h 22"/>
                <a:gd name="T12" fmla="*/ 33 w 36"/>
                <a:gd name="T13" fmla="*/ 14 h 22"/>
                <a:gd name="T14" fmla="*/ 31 w 36"/>
                <a:gd name="T15" fmla="*/ 16 h 22"/>
                <a:gd name="T16" fmla="*/ 26 w 36"/>
                <a:gd name="T17" fmla="*/ 20 h 22"/>
                <a:gd name="T18" fmla="*/ 18 w 36"/>
                <a:gd name="T19" fmla="*/ 22 h 22"/>
                <a:gd name="T20" fmla="*/ 11 w 36"/>
                <a:gd name="T21" fmla="*/ 20 h 22"/>
                <a:gd name="T22" fmla="*/ 7 w 36"/>
                <a:gd name="T23" fmla="*/ 14 h 22"/>
                <a:gd name="T24" fmla="*/ 8 w 36"/>
                <a:gd name="T25" fmla="*/ 7 h 22"/>
                <a:gd name="T26" fmla="*/ 4 w 36"/>
                <a:gd name="T27" fmla="*/ 7 h 22"/>
                <a:gd name="T28" fmla="*/ 0 w 36"/>
                <a:gd name="T29" fmla="*/ 8 h 22"/>
                <a:gd name="T30" fmla="*/ 0 w 36"/>
                <a:gd name="T31" fmla="*/ 8 h 22"/>
                <a:gd name="T32" fmla="*/ 4 w 36"/>
                <a:gd name="T33" fmla="*/ 7 h 22"/>
                <a:gd name="T34" fmla="*/ 8 w 36"/>
                <a:gd name="T35" fmla="*/ 7 h 22"/>
                <a:gd name="T36" fmla="*/ 14 w 36"/>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22">
                  <a:moveTo>
                    <a:pt x="14" y="0"/>
                  </a:moveTo>
                  <a:cubicBezTo>
                    <a:pt x="16" y="0"/>
                    <a:pt x="19" y="0"/>
                    <a:pt x="21" y="1"/>
                  </a:cubicBezTo>
                  <a:cubicBezTo>
                    <a:pt x="23" y="2"/>
                    <a:pt x="24" y="3"/>
                    <a:pt x="25" y="5"/>
                  </a:cubicBezTo>
                  <a:cubicBezTo>
                    <a:pt x="27" y="6"/>
                    <a:pt x="28" y="8"/>
                    <a:pt x="29" y="9"/>
                  </a:cubicBezTo>
                  <a:cubicBezTo>
                    <a:pt x="30" y="10"/>
                    <a:pt x="32" y="11"/>
                    <a:pt x="33" y="11"/>
                  </a:cubicBezTo>
                  <a:cubicBezTo>
                    <a:pt x="35" y="11"/>
                    <a:pt x="36" y="11"/>
                    <a:pt x="36" y="11"/>
                  </a:cubicBezTo>
                  <a:cubicBezTo>
                    <a:pt x="35" y="12"/>
                    <a:pt x="34" y="13"/>
                    <a:pt x="33" y="14"/>
                  </a:cubicBezTo>
                  <a:cubicBezTo>
                    <a:pt x="33" y="14"/>
                    <a:pt x="32" y="15"/>
                    <a:pt x="31" y="16"/>
                  </a:cubicBezTo>
                  <a:cubicBezTo>
                    <a:pt x="29" y="17"/>
                    <a:pt x="27" y="19"/>
                    <a:pt x="26" y="20"/>
                  </a:cubicBezTo>
                  <a:cubicBezTo>
                    <a:pt x="23" y="21"/>
                    <a:pt x="20" y="22"/>
                    <a:pt x="18" y="22"/>
                  </a:cubicBezTo>
                  <a:cubicBezTo>
                    <a:pt x="15" y="22"/>
                    <a:pt x="13" y="21"/>
                    <a:pt x="11" y="20"/>
                  </a:cubicBezTo>
                  <a:cubicBezTo>
                    <a:pt x="9" y="19"/>
                    <a:pt x="8" y="17"/>
                    <a:pt x="7" y="14"/>
                  </a:cubicBezTo>
                  <a:cubicBezTo>
                    <a:pt x="7" y="12"/>
                    <a:pt x="7" y="9"/>
                    <a:pt x="8" y="7"/>
                  </a:cubicBezTo>
                  <a:cubicBezTo>
                    <a:pt x="7" y="7"/>
                    <a:pt x="5" y="7"/>
                    <a:pt x="4" y="7"/>
                  </a:cubicBezTo>
                  <a:cubicBezTo>
                    <a:pt x="3" y="7"/>
                    <a:pt x="2" y="8"/>
                    <a:pt x="0" y="8"/>
                  </a:cubicBezTo>
                  <a:cubicBezTo>
                    <a:pt x="0" y="8"/>
                    <a:pt x="0" y="8"/>
                    <a:pt x="0" y="8"/>
                  </a:cubicBezTo>
                  <a:cubicBezTo>
                    <a:pt x="1" y="7"/>
                    <a:pt x="2" y="7"/>
                    <a:pt x="4" y="7"/>
                  </a:cubicBezTo>
                  <a:cubicBezTo>
                    <a:pt x="5" y="6"/>
                    <a:pt x="7" y="6"/>
                    <a:pt x="8" y="7"/>
                  </a:cubicBezTo>
                  <a:cubicBezTo>
                    <a:pt x="9" y="3"/>
                    <a:pt x="11" y="1"/>
                    <a:pt x="14"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2558"/>
            <p:cNvSpPr>
              <a:spLocks/>
            </p:cNvSpPr>
            <p:nvPr/>
          </p:nvSpPr>
          <p:spPr bwMode="auto">
            <a:xfrm>
              <a:off x="2692380" y="1803399"/>
              <a:ext cx="34139" cy="10781"/>
            </a:xfrm>
            <a:custGeom>
              <a:avLst/>
              <a:gdLst>
                <a:gd name="T0" fmla="*/ 16 w 16"/>
                <a:gd name="T1" fmla="*/ 0 h 5"/>
                <a:gd name="T2" fmla="*/ 15 w 16"/>
                <a:gd name="T3" fmla="*/ 1 h 5"/>
                <a:gd name="T4" fmla="*/ 4 w 16"/>
                <a:gd name="T5" fmla="*/ 4 h 5"/>
                <a:gd name="T6" fmla="*/ 0 w 16"/>
                <a:gd name="T7" fmla="*/ 0 h 5"/>
                <a:gd name="T8" fmla="*/ 16 w 16"/>
                <a:gd name="T9" fmla="*/ 0 h 5"/>
              </a:gdLst>
              <a:ahLst/>
              <a:cxnLst>
                <a:cxn ang="0">
                  <a:pos x="T0" y="T1"/>
                </a:cxn>
                <a:cxn ang="0">
                  <a:pos x="T2" y="T3"/>
                </a:cxn>
                <a:cxn ang="0">
                  <a:pos x="T4" y="T5"/>
                </a:cxn>
                <a:cxn ang="0">
                  <a:pos x="T6" y="T7"/>
                </a:cxn>
                <a:cxn ang="0">
                  <a:pos x="T8" y="T9"/>
                </a:cxn>
              </a:cxnLst>
              <a:rect l="0" t="0" r="r" b="b"/>
              <a:pathLst>
                <a:path w="16" h="5">
                  <a:moveTo>
                    <a:pt x="16" y="0"/>
                  </a:moveTo>
                  <a:cubicBezTo>
                    <a:pt x="15" y="1"/>
                    <a:pt x="15" y="1"/>
                    <a:pt x="15" y="1"/>
                  </a:cubicBezTo>
                  <a:cubicBezTo>
                    <a:pt x="12" y="3"/>
                    <a:pt x="7" y="5"/>
                    <a:pt x="4" y="4"/>
                  </a:cubicBezTo>
                  <a:cubicBezTo>
                    <a:pt x="2" y="3"/>
                    <a:pt x="1" y="2"/>
                    <a:pt x="0" y="0"/>
                  </a:cubicBezTo>
                  <a:lnTo>
                    <a:pt x="16"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2560"/>
            <p:cNvSpPr>
              <a:spLocks/>
            </p:cNvSpPr>
            <p:nvPr/>
          </p:nvSpPr>
          <p:spPr bwMode="auto">
            <a:xfrm>
              <a:off x="2214432" y="2437668"/>
              <a:ext cx="53006" cy="38631"/>
            </a:xfrm>
            <a:custGeom>
              <a:avLst/>
              <a:gdLst>
                <a:gd name="T0" fmla="*/ 1 w 25"/>
                <a:gd name="T1" fmla="*/ 9 h 18"/>
                <a:gd name="T2" fmla="*/ 2 w 25"/>
                <a:gd name="T3" fmla="*/ 10 h 18"/>
                <a:gd name="T4" fmla="*/ 4 w 25"/>
                <a:gd name="T5" fmla="*/ 13 h 18"/>
                <a:gd name="T6" fmla="*/ 12 w 25"/>
                <a:gd name="T7" fmla="*/ 18 h 18"/>
                <a:gd name="T8" fmla="*/ 18 w 25"/>
                <a:gd name="T9" fmla="*/ 16 h 18"/>
                <a:gd name="T10" fmla="*/ 21 w 25"/>
                <a:gd name="T11" fmla="*/ 12 h 18"/>
                <a:gd name="T12" fmla="*/ 23 w 25"/>
                <a:gd name="T13" fmla="*/ 13 h 18"/>
                <a:gd name="T14" fmla="*/ 23 w 25"/>
                <a:gd name="T15" fmla="*/ 13 h 18"/>
                <a:gd name="T16" fmla="*/ 24 w 25"/>
                <a:gd name="T17" fmla="*/ 14 h 18"/>
                <a:gd name="T18" fmla="*/ 24 w 25"/>
                <a:gd name="T19" fmla="*/ 14 h 18"/>
                <a:gd name="T20" fmla="*/ 24 w 25"/>
                <a:gd name="T21" fmla="*/ 14 h 18"/>
                <a:gd name="T22" fmla="*/ 24 w 25"/>
                <a:gd name="T23" fmla="*/ 14 h 18"/>
                <a:gd name="T24" fmla="*/ 25 w 25"/>
                <a:gd name="T25" fmla="*/ 15 h 18"/>
                <a:gd name="T26" fmla="*/ 25 w 25"/>
                <a:gd name="T27" fmla="*/ 15 h 18"/>
                <a:gd name="T28" fmla="*/ 25 w 25"/>
                <a:gd name="T29" fmla="*/ 16 h 18"/>
                <a:gd name="T30" fmla="*/ 25 w 25"/>
                <a:gd name="T31" fmla="*/ 16 h 18"/>
                <a:gd name="T32" fmla="*/ 24 w 25"/>
                <a:gd name="T33" fmla="*/ 17 h 18"/>
                <a:gd name="T34" fmla="*/ 23 w 25"/>
                <a:gd name="T35" fmla="*/ 18 h 18"/>
                <a:gd name="T36" fmla="*/ 23 w 25"/>
                <a:gd name="T37" fmla="*/ 18 h 18"/>
                <a:gd name="T38" fmla="*/ 23 w 25"/>
                <a:gd name="T39" fmla="*/ 18 h 18"/>
                <a:gd name="T40" fmla="*/ 22 w 25"/>
                <a:gd name="T41" fmla="*/ 18 h 18"/>
                <a:gd name="T42" fmla="*/ 21 w 25"/>
                <a:gd name="T43" fmla="*/ 18 h 18"/>
                <a:gd name="T44" fmla="*/ 21 w 25"/>
                <a:gd name="T45" fmla="*/ 17 h 18"/>
                <a:gd name="T46" fmla="*/ 20 w 25"/>
                <a:gd name="T47" fmla="*/ 18 h 18"/>
                <a:gd name="T48" fmla="*/ 21 w 25"/>
                <a:gd name="T49" fmla="*/ 18 h 18"/>
                <a:gd name="T50" fmla="*/ 21 w 25"/>
                <a:gd name="T51" fmla="*/ 18 h 18"/>
                <a:gd name="T52" fmla="*/ 22 w 25"/>
                <a:gd name="T53" fmla="*/ 18 h 18"/>
                <a:gd name="T54" fmla="*/ 22 w 25"/>
                <a:gd name="T55" fmla="*/ 18 h 18"/>
                <a:gd name="T56" fmla="*/ 22 w 25"/>
                <a:gd name="T57" fmla="*/ 18 h 18"/>
                <a:gd name="T58" fmla="*/ 23 w 25"/>
                <a:gd name="T59" fmla="*/ 18 h 18"/>
                <a:gd name="T60" fmla="*/ 24 w 25"/>
                <a:gd name="T61" fmla="*/ 18 h 18"/>
                <a:gd name="T62" fmla="*/ 24 w 25"/>
                <a:gd name="T63" fmla="*/ 18 h 18"/>
                <a:gd name="T64" fmla="*/ 25 w 25"/>
                <a:gd name="T65" fmla="*/ 17 h 18"/>
                <a:gd name="T66" fmla="*/ 25 w 25"/>
                <a:gd name="T67" fmla="*/ 17 h 18"/>
                <a:gd name="T68" fmla="*/ 25 w 25"/>
                <a:gd name="T69" fmla="*/ 16 h 18"/>
                <a:gd name="T70" fmla="*/ 25 w 25"/>
                <a:gd name="T71" fmla="*/ 16 h 18"/>
                <a:gd name="T72" fmla="*/ 25 w 25"/>
                <a:gd name="T73" fmla="*/ 15 h 18"/>
                <a:gd name="T74" fmla="*/ 25 w 25"/>
                <a:gd name="T75" fmla="*/ 15 h 18"/>
                <a:gd name="T76" fmla="*/ 25 w 25"/>
                <a:gd name="T77" fmla="*/ 14 h 18"/>
                <a:gd name="T78" fmla="*/ 25 w 25"/>
                <a:gd name="T79" fmla="*/ 14 h 18"/>
                <a:gd name="T80" fmla="*/ 24 w 25"/>
                <a:gd name="T81" fmla="*/ 13 h 18"/>
                <a:gd name="T82" fmla="*/ 23 w 25"/>
                <a:gd name="T83" fmla="*/ 13 h 18"/>
                <a:gd name="T84" fmla="*/ 21 w 25"/>
                <a:gd name="T85" fmla="*/ 11 h 18"/>
                <a:gd name="T86" fmla="*/ 22 w 25"/>
                <a:gd name="T87" fmla="*/ 10 h 18"/>
                <a:gd name="T88" fmla="*/ 16 w 25"/>
                <a:gd name="T89" fmla="*/ 2 h 18"/>
                <a:gd name="T90" fmla="*/ 6 w 25"/>
                <a:gd name="T91" fmla="*/ 3 h 18"/>
                <a:gd name="T92" fmla="*/ 1 w 25"/>
                <a:gd name="T93" fmla="*/ 8 h 18"/>
                <a:gd name="T94" fmla="*/ 0 w 25"/>
                <a:gd name="T95" fmla="*/ 9 h 18"/>
                <a:gd name="T96" fmla="*/ 1 w 25"/>
                <a:gd name="T9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8">
                  <a:moveTo>
                    <a:pt x="1" y="9"/>
                  </a:moveTo>
                  <a:cubicBezTo>
                    <a:pt x="1" y="9"/>
                    <a:pt x="1" y="10"/>
                    <a:pt x="2" y="10"/>
                  </a:cubicBezTo>
                  <a:cubicBezTo>
                    <a:pt x="3" y="11"/>
                    <a:pt x="3" y="12"/>
                    <a:pt x="4" y="13"/>
                  </a:cubicBezTo>
                  <a:cubicBezTo>
                    <a:pt x="6" y="15"/>
                    <a:pt x="8" y="18"/>
                    <a:pt x="12" y="18"/>
                  </a:cubicBezTo>
                  <a:cubicBezTo>
                    <a:pt x="14" y="18"/>
                    <a:pt x="16" y="17"/>
                    <a:pt x="18" y="16"/>
                  </a:cubicBezTo>
                  <a:cubicBezTo>
                    <a:pt x="19" y="15"/>
                    <a:pt x="20" y="14"/>
                    <a:pt x="21" y="12"/>
                  </a:cubicBezTo>
                  <a:cubicBezTo>
                    <a:pt x="22" y="12"/>
                    <a:pt x="22" y="12"/>
                    <a:pt x="23" y="13"/>
                  </a:cubicBezTo>
                  <a:cubicBezTo>
                    <a:pt x="23" y="13"/>
                    <a:pt x="23" y="13"/>
                    <a:pt x="23" y="13"/>
                  </a:cubicBezTo>
                  <a:cubicBezTo>
                    <a:pt x="24" y="14"/>
                    <a:pt x="24" y="14"/>
                    <a:pt x="24" y="14"/>
                  </a:cubicBezTo>
                  <a:cubicBezTo>
                    <a:pt x="24" y="14"/>
                    <a:pt x="24" y="14"/>
                    <a:pt x="24" y="14"/>
                  </a:cubicBezTo>
                  <a:cubicBezTo>
                    <a:pt x="24" y="14"/>
                    <a:pt x="24" y="14"/>
                    <a:pt x="24" y="14"/>
                  </a:cubicBezTo>
                  <a:cubicBezTo>
                    <a:pt x="24" y="14"/>
                    <a:pt x="24" y="14"/>
                    <a:pt x="24" y="14"/>
                  </a:cubicBezTo>
                  <a:cubicBezTo>
                    <a:pt x="24" y="15"/>
                    <a:pt x="25" y="15"/>
                    <a:pt x="25" y="15"/>
                  </a:cubicBezTo>
                  <a:cubicBezTo>
                    <a:pt x="25" y="15"/>
                    <a:pt x="25" y="15"/>
                    <a:pt x="25" y="15"/>
                  </a:cubicBezTo>
                  <a:cubicBezTo>
                    <a:pt x="25" y="15"/>
                    <a:pt x="25" y="15"/>
                    <a:pt x="25" y="16"/>
                  </a:cubicBezTo>
                  <a:cubicBezTo>
                    <a:pt x="25" y="16"/>
                    <a:pt x="25" y="16"/>
                    <a:pt x="25" y="16"/>
                  </a:cubicBezTo>
                  <a:cubicBezTo>
                    <a:pt x="25" y="16"/>
                    <a:pt x="24" y="17"/>
                    <a:pt x="24" y="17"/>
                  </a:cubicBezTo>
                  <a:cubicBezTo>
                    <a:pt x="24" y="18"/>
                    <a:pt x="23" y="18"/>
                    <a:pt x="23" y="18"/>
                  </a:cubicBezTo>
                  <a:cubicBezTo>
                    <a:pt x="23" y="18"/>
                    <a:pt x="23" y="18"/>
                    <a:pt x="23" y="18"/>
                  </a:cubicBezTo>
                  <a:cubicBezTo>
                    <a:pt x="23" y="18"/>
                    <a:pt x="23" y="18"/>
                    <a:pt x="23" y="18"/>
                  </a:cubicBezTo>
                  <a:cubicBezTo>
                    <a:pt x="22" y="18"/>
                    <a:pt x="22" y="18"/>
                    <a:pt x="22" y="18"/>
                  </a:cubicBezTo>
                  <a:cubicBezTo>
                    <a:pt x="21" y="18"/>
                    <a:pt x="21" y="18"/>
                    <a:pt x="21" y="18"/>
                  </a:cubicBezTo>
                  <a:cubicBezTo>
                    <a:pt x="21" y="17"/>
                    <a:pt x="21" y="17"/>
                    <a:pt x="21" y="17"/>
                  </a:cubicBezTo>
                  <a:cubicBezTo>
                    <a:pt x="20" y="18"/>
                    <a:pt x="20" y="18"/>
                    <a:pt x="20" y="18"/>
                  </a:cubicBezTo>
                  <a:cubicBezTo>
                    <a:pt x="20" y="18"/>
                    <a:pt x="21" y="18"/>
                    <a:pt x="21" y="18"/>
                  </a:cubicBezTo>
                  <a:cubicBezTo>
                    <a:pt x="21" y="18"/>
                    <a:pt x="21" y="18"/>
                    <a:pt x="21" y="18"/>
                  </a:cubicBezTo>
                  <a:cubicBezTo>
                    <a:pt x="21" y="18"/>
                    <a:pt x="21" y="18"/>
                    <a:pt x="22" y="18"/>
                  </a:cubicBezTo>
                  <a:cubicBezTo>
                    <a:pt x="22" y="18"/>
                    <a:pt x="22" y="18"/>
                    <a:pt x="22" y="18"/>
                  </a:cubicBezTo>
                  <a:cubicBezTo>
                    <a:pt x="22" y="18"/>
                    <a:pt x="22" y="18"/>
                    <a:pt x="22" y="18"/>
                  </a:cubicBezTo>
                  <a:cubicBezTo>
                    <a:pt x="22" y="18"/>
                    <a:pt x="23" y="18"/>
                    <a:pt x="23" y="18"/>
                  </a:cubicBezTo>
                  <a:cubicBezTo>
                    <a:pt x="23" y="18"/>
                    <a:pt x="23" y="18"/>
                    <a:pt x="24" y="18"/>
                  </a:cubicBezTo>
                  <a:cubicBezTo>
                    <a:pt x="24" y="18"/>
                    <a:pt x="24" y="18"/>
                    <a:pt x="24" y="18"/>
                  </a:cubicBezTo>
                  <a:cubicBezTo>
                    <a:pt x="24" y="18"/>
                    <a:pt x="24" y="18"/>
                    <a:pt x="25" y="17"/>
                  </a:cubicBezTo>
                  <a:cubicBezTo>
                    <a:pt x="25" y="17"/>
                    <a:pt x="25" y="17"/>
                    <a:pt x="25" y="17"/>
                  </a:cubicBezTo>
                  <a:cubicBezTo>
                    <a:pt x="25" y="16"/>
                    <a:pt x="25" y="16"/>
                    <a:pt x="25" y="16"/>
                  </a:cubicBezTo>
                  <a:cubicBezTo>
                    <a:pt x="25" y="16"/>
                    <a:pt x="25" y="16"/>
                    <a:pt x="25" y="16"/>
                  </a:cubicBezTo>
                  <a:cubicBezTo>
                    <a:pt x="25" y="15"/>
                    <a:pt x="25" y="15"/>
                    <a:pt x="25" y="15"/>
                  </a:cubicBezTo>
                  <a:cubicBezTo>
                    <a:pt x="25" y="15"/>
                    <a:pt x="25" y="15"/>
                    <a:pt x="25" y="15"/>
                  </a:cubicBezTo>
                  <a:cubicBezTo>
                    <a:pt x="25" y="15"/>
                    <a:pt x="25" y="14"/>
                    <a:pt x="25" y="14"/>
                  </a:cubicBezTo>
                  <a:cubicBezTo>
                    <a:pt x="25" y="14"/>
                    <a:pt x="25" y="14"/>
                    <a:pt x="25" y="14"/>
                  </a:cubicBezTo>
                  <a:cubicBezTo>
                    <a:pt x="24" y="13"/>
                    <a:pt x="24" y="13"/>
                    <a:pt x="24" y="13"/>
                  </a:cubicBezTo>
                  <a:cubicBezTo>
                    <a:pt x="24" y="13"/>
                    <a:pt x="24" y="13"/>
                    <a:pt x="23" y="13"/>
                  </a:cubicBezTo>
                  <a:cubicBezTo>
                    <a:pt x="23" y="12"/>
                    <a:pt x="22" y="12"/>
                    <a:pt x="21" y="11"/>
                  </a:cubicBezTo>
                  <a:cubicBezTo>
                    <a:pt x="21" y="11"/>
                    <a:pt x="21" y="11"/>
                    <a:pt x="22" y="10"/>
                  </a:cubicBezTo>
                  <a:cubicBezTo>
                    <a:pt x="22" y="6"/>
                    <a:pt x="19" y="3"/>
                    <a:pt x="16" y="2"/>
                  </a:cubicBezTo>
                  <a:cubicBezTo>
                    <a:pt x="12" y="0"/>
                    <a:pt x="9" y="1"/>
                    <a:pt x="6" y="3"/>
                  </a:cubicBezTo>
                  <a:cubicBezTo>
                    <a:pt x="4" y="4"/>
                    <a:pt x="2" y="7"/>
                    <a:pt x="1" y="8"/>
                  </a:cubicBezTo>
                  <a:cubicBezTo>
                    <a:pt x="0" y="8"/>
                    <a:pt x="0" y="9"/>
                    <a:pt x="0" y="9"/>
                  </a:cubicBezTo>
                  <a:cubicBezTo>
                    <a:pt x="0" y="9"/>
                    <a:pt x="0" y="9"/>
                    <a:pt x="1" y="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2561"/>
            <p:cNvSpPr>
              <a:spLocks noEditPoints="1"/>
            </p:cNvSpPr>
            <p:nvPr/>
          </p:nvSpPr>
          <p:spPr bwMode="auto">
            <a:xfrm>
              <a:off x="2165918" y="2484385"/>
              <a:ext cx="131166" cy="102417"/>
            </a:xfrm>
            <a:custGeom>
              <a:avLst/>
              <a:gdLst>
                <a:gd name="T0" fmla="*/ 54 w 62"/>
                <a:gd name="T1" fmla="*/ 12 h 48"/>
                <a:gd name="T2" fmla="*/ 52 w 62"/>
                <a:gd name="T3" fmla="*/ 10 h 48"/>
                <a:gd name="T4" fmla="*/ 43 w 62"/>
                <a:gd name="T5" fmla="*/ 6 h 48"/>
                <a:gd name="T6" fmla="*/ 35 w 62"/>
                <a:gd name="T7" fmla="*/ 9 h 48"/>
                <a:gd name="T8" fmla="*/ 32 w 62"/>
                <a:gd name="T9" fmla="*/ 10 h 48"/>
                <a:gd name="T10" fmla="*/ 27 w 62"/>
                <a:gd name="T11" fmla="*/ 11 h 48"/>
                <a:gd name="T12" fmla="*/ 23 w 62"/>
                <a:gd name="T13" fmla="*/ 7 h 48"/>
                <a:gd name="T14" fmla="*/ 23 w 62"/>
                <a:gd name="T15" fmla="*/ 7 h 48"/>
                <a:gd name="T16" fmla="*/ 23 w 62"/>
                <a:gd name="T17" fmla="*/ 7 h 48"/>
                <a:gd name="T18" fmla="*/ 26 w 62"/>
                <a:gd name="T19" fmla="*/ 7 h 48"/>
                <a:gd name="T20" fmla="*/ 26 w 62"/>
                <a:gd name="T21" fmla="*/ 7 h 48"/>
                <a:gd name="T22" fmla="*/ 24 w 62"/>
                <a:gd name="T23" fmla="*/ 6 h 48"/>
                <a:gd name="T24" fmla="*/ 22 w 62"/>
                <a:gd name="T25" fmla="*/ 6 h 48"/>
                <a:gd name="T26" fmla="*/ 21 w 62"/>
                <a:gd name="T27" fmla="*/ 6 h 48"/>
                <a:gd name="T28" fmla="*/ 18 w 62"/>
                <a:gd name="T29" fmla="*/ 1 h 48"/>
                <a:gd name="T30" fmla="*/ 12 w 62"/>
                <a:gd name="T31" fmla="*/ 0 h 48"/>
                <a:gd name="T32" fmla="*/ 7 w 62"/>
                <a:gd name="T33" fmla="*/ 3 h 48"/>
                <a:gd name="T34" fmla="*/ 4 w 62"/>
                <a:gd name="T35" fmla="*/ 7 h 48"/>
                <a:gd name="T36" fmla="*/ 2 w 62"/>
                <a:gd name="T37" fmla="*/ 9 h 48"/>
                <a:gd name="T38" fmla="*/ 0 w 62"/>
                <a:gd name="T39" fmla="*/ 10 h 48"/>
                <a:gd name="T40" fmla="*/ 3 w 62"/>
                <a:gd name="T41" fmla="*/ 12 h 48"/>
                <a:gd name="T42" fmla="*/ 4 w 62"/>
                <a:gd name="T43" fmla="*/ 13 h 48"/>
                <a:gd name="T44" fmla="*/ 3 w 62"/>
                <a:gd name="T45" fmla="*/ 16 h 48"/>
                <a:gd name="T46" fmla="*/ 1 w 62"/>
                <a:gd name="T47" fmla="*/ 24 h 48"/>
                <a:gd name="T48" fmla="*/ 0 w 62"/>
                <a:gd name="T49" fmla="*/ 29 h 48"/>
                <a:gd name="T50" fmla="*/ 0 w 62"/>
                <a:gd name="T51" fmla="*/ 33 h 48"/>
                <a:gd name="T52" fmla="*/ 5 w 62"/>
                <a:gd name="T53" fmla="*/ 32 h 48"/>
                <a:gd name="T54" fmla="*/ 11 w 62"/>
                <a:gd name="T55" fmla="*/ 33 h 48"/>
                <a:gd name="T56" fmla="*/ 19 w 62"/>
                <a:gd name="T57" fmla="*/ 33 h 48"/>
                <a:gd name="T58" fmla="*/ 27 w 62"/>
                <a:gd name="T59" fmla="*/ 29 h 48"/>
                <a:gd name="T60" fmla="*/ 24 w 62"/>
                <a:gd name="T61" fmla="*/ 37 h 48"/>
                <a:gd name="T62" fmla="*/ 23 w 62"/>
                <a:gd name="T63" fmla="*/ 40 h 48"/>
                <a:gd name="T64" fmla="*/ 30 w 62"/>
                <a:gd name="T65" fmla="*/ 38 h 48"/>
                <a:gd name="T66" fmla="*/ 37 w 62"/>
                <a:gd name="T67" fmla="*/ 38 h 48"/>
                <a:gd name="T68" fmla="*/ 39 w 62"/>
                <a:gd name="T69" fmla="*/ 38 h 48"/>
                <a:gd name="T70" fmla="*/ 39 w 62"/>
                <a:gd name="T71" fmla="*/ 42 h 48"/>
                <a:gd name="T72" fmla="*/ 39 w 62"/>
                <a:gd name="T73" fmla="*/ 48 h 48"/>
                <a:gd name="T74" fmla="*/ 48 w 62"/>
                <a:gd name="T75" fmla="*/ 47 h 48"/>
                <a:gd name="T76" fmla="*/ 54 w 62"/>
                <a:gd name="T77" fmla="*/ 45 h 48"/>
                <a:gd name="T78" fmla="*/ 59 w 62"/>
                <a:gd name="T79" fmla="*/ 40 h 48"/>
                <a:gd name="T80" fmla="*/ 59 w 62"/>
                <a:gd name="T81" fmla="*/ 34 h 48"/>
                <a:gd name="T82" fmla="*/ 55 w 62"/>
                <a:gd name="T83" fmla="*/ 28 h 48"/>
                <a:gd name="T84" fmla="*/ 55 w 62"/>
                <a:gd name="T85" fmla="*/ 28 h 48"/>
                <a:gd name="T86" fmla="*/ 57 w 62"/>
                <a:gd name="T87" fmla="*/ 27 h 48"/>
                <a:gd name="T88" fmla="*/ 60 w 62"/>
                <a:gd name="T89" fmla="*/ 25 h 48"/>
                <a:gd name="T90" fmla="*/ 60 w 62"/>
                <a:gd name="T91" fmla="*/ 24 h 48"/>
                <a:gd name="T92" fmla="*/ 57 w 62"/>
                <a:gd name="T93" fmla="*/ 26 h 48"/>
                <a:gd name="T94" fmla="*/ 55 w 62"/>
                <a:gd name="T95" fmla="*/ 27 h 48"/>
                <a:gd name="T96" fmla="*/ 57 w 62"/>
                <a:gd name="T97" fmla="*/ 22 h 48"/>
                <a:gd name="T98" fmla="*/ 54 w 62"/>
                <a:gd name="T99" fmla="*/ 12 h 48"/>
                <a:gd name="T100" fmla="*/ 62 w 62"/>
                <a:gd name="T101" fmla="*/ 11 h 48"/>
                <a:gd name="T102" fmla="*/ 62 w 62"/>
                <a:gd name="T103" fmla="*/ 10 h 48"/>
                <a:gd name="T104" fmla="*/ 54 w 62"/>
                <a:gd name="T105" fmla="*/ 12 h 48"/>
                <a:gd name="T106" fmla="*/ 29 w 62"/>
                <a:gd name="T107" fmla="*/ 15 h 48"/>
                <a:gd name="T108" fmla="*/ 27 w 62"/>
                <a:gd name="T109" fmla="*/ 11 h 48"/>
                <a:gd name="T110" fmla="*/ 31 w 62"/>
                <a:gd name="T111" fmla="*/ 10 h 48"/>
                <a:gd name="T112" fmla="*/ 34 w 62"/>
                <a:gd name="T113" fmla="*/ 10 h 48"/>
                <a:gd name="T114" fmla="*/ 34 w 62"/>
                <a:gd name="T115" fmla="*/ 10 h 48"/>
                <a:gd name="T116" fmla="*/ 29 w 62"/>
                <a:gd name="T117" fmla="*/ 1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 h="48">
                  <a:moveTo>
                    <a:pt x="54" y="12"/>
                  </a:moveTo>
                  <a:cubicBezTo>
                    <a:pt x="54" y="11"/>
                    <a:pt x="53" y="10"/>
                    <a:pt x="52" y="10"/>
                  </a:cubicBezTo>
                  <a:cubicBezTo>
                    <a:pt x="50" y="7"/>
                    <a:pt x="47" y="6"/>
                    <a:pt x="43" y="6"/>
                  </a:cubicBezTo>
                  <a:cubicBezTo>
                    <a:pt x="40" y="6"/>
                    <a:pt x="37" y="8"/>
                    <a:pt x="35" y="9"/>
                  </a:cubicBezTo>
                  <a:cubicBezTo>
                    <a:pt x="34" y="9"/>
                    <a:pt x="33" y="9"/>
                    <a:pt x="32" y="10"/>
                  </a:cubicBezTo>
                  <a:cubicBezTo>
                    <a:pt x="30" y="10"/>
                    <a:pt x="28" y="10"/>
                    <a:pt x="27" y="11"/>
                  </a:cubicBezTo>
                  <a:cubicBezTo>
                    <a:pt x="26" y="9"/>
                    <a:pt x="24" y="8"/>
                    <a:pt x="23" y="7"/>
                  </a:cubicBezTo>
                  <a:cubicBezTo>
                    <a:pt x="23" y="7"/>
                    <a:pt x="23" y="7"/>
                    <a:pt x="23" y="7"/>
                  </a:cubicBezTo>
                  <a:cubicBezTo>
                    <a:pt x="23" y="7"/>
                    <a:pt x="23" y="7"/>
                    <a:pt x="23" y="7"/>
                  </a:cubicBezTo>
                  <a:cubicBezTo>
                    <a:pt x="24" y="7"/>
                    <a:pt x="25" y="7"/>
                    <a:pt x="26" y="7"/>
                  </a:cubicBezTo>
                  <a:cubicBezTo>
                    <a:pt x="26" y="7"/>
                    <a:pt x="26" y="7"/>
                    <a:pt x="26" y="7"/>
                  </a:cubicBezTo>
                  <a:cubicBezTo>
                    <a:pt x="26" y="7"/>
                    <a:pt x="25" y="7"/>
                    <a:pt x="24" y="6"/>
                  </a:cubicBezTo>
                  <a:cubicBezTo>
                    <a:pt x="23" y="6"/>
                    <a:pt x="23" y="6"/>
                    <a:pt x="22" y="6"/>
                  </a:cubicBezTo>
                  <a:cubicBezTo>
                    <a:pt x="22" y="6"/>
                    <a:pt x="21" y="6"/>
                    <a:pt x="21" y="6"/>
                  </a:cubicBezTo>
                  <a:cubicBezTo>
                    <a:pt x="20" y="4"/>
                    <a:pt x="19" y="2"/>
                    <a:pt x="18" y="1"/>
                  </a:cubicBezTo>
                  <a:cubicBezTo>
                    <a:pt x="16" y="0"/>
                    <a:pt x="14" y="0"/>
                    <a:pt x="12" y="0"/>
                  </a:cubicBezTo>
                  <a:cubicBezTo>
                    <a:pt x="10" y="1"/>
                    <a:pt x="9" y="2"/>
                    <a:pt x="7" y="3"/>
                  </a:cubicBezTo>
                  <a:cubicBezTo>
                    <a:pt x="6" y="4"/>
                    <a:pt x="5" y="5"/>
                    <a:pt x="4" y="7"/>
                  </a:cubicBezTo>
                  <a:cubicBezTo>
                    <a:pt x="3" y="7"/>
                    <a:pt x="3" y="8"/>
                    <a:pt x="2" y="9"/>
                  </a:cubicBezTo>
                  <a:cubicBezTo>
                    <a:pt x="1" y="10"/>
                    <a:pt x="0" y="10"/>
                    <a:pt x="0" y="10"/>
                  </a:cubicBezTo>
                  <a:cubicBezTo>
                    <a:pt x="2" y="10"/>
                    <a:pt x="3" y="11"/>
                    <a:pt x="3" y="12"/>
                  </a:cubicBezTo>
                  <a:cubicBezTo>
                    <a:pt x="4" y="12"/>
                    <a:pt x="4" y="12"/>
                    <a:pt x="4" y="13"/>
                  </a:cubicBezTo>
                  <a:cubicBezTo>
                    <a:pt x="4" y="14"/>
                    <a:pt x="3" y="15"/>
                    <a:pt x="3" y="16"/>
                  </a:cubicBezTo>
                  <a:cubicBezTo>
                    <a:pt x="1" y="19"/>
                    <a:pt x="1" y="22"/>
                    <a:pt x="1" y="24"/>
                  </a:cubicBezTo>
                  <a:cubicBezTo>
                    <a:pt x="1" y="25"/>
                    <a:pt x="1" y="27"/>
                    <a:pt x="0" y="29"/>
                  </a:cubicBezTo>
                  <a:cubicBezTo>
                    <a:pt x="0" y="31"/>
                    <a:pt x="0" y="33"/>
                    <a:pt x="0" y="33"/>
                  </a:cubicBezTo>
                  <a:cubicBezTo>
                    <a:pt x="1" y="32"/>
                    <a:pt x="3" y="32"/>
                    <a:pt x="5" y="32"/>
                  </a:cubicBezTo>
                  <a:cubicBezTo>
                    <a:pt x="7" y="32"/>
                    <a:pt x="9" y="33"/>
                    <a:pt x="11" y="33"/>
                  </a:cubicBezTo>
                  <a:cubicBezTo>
                    <a:pt x="14" y="34"/>
                    <a:pt x="16" y="34"/>
                    <a:pt x="19" y="33"/>
                  </a:cubicBezTo>
                  <a:cubicBezTo>
                    <a:pt x="22" y="32"/>
                    <a:pt x="25" y="31"/>
                    <a:pt x="27" y="29"/>
                  </a:cubicBezTo>
                  <a:cubicBezTo>
                    <a:pt x="26" y="32"/>
                    <a:pt x="26" y="35"/>
                    <a:pt x="24" y="37"/>
                  </a:cubicBezTo>
                  <a:cubicBezTo>
                    <a:pt x="24" y="38"/>
                    <a:pt x="23" y="39"/>
                    <a:pt x="23" y="40"/>
                  </a:cubicBezTo>
                  <a:cubicBezTo>
                    <a:pt x="24" y="39"/>
                    <a:pt x="27" y="39"/>
                    <a:pt x="30" y="38"/>
                  </a:cubicBezTo>
                  <a:cubicBezTo>
                    <a:pt x="32" y="38"/>
                    <a:pt x="35" y="38"/>
                    <a:pt x="37" y="38"/>
                  </a:cubicBezTo>
                  <a:cubicBezTo>
                    <a:pt x="38" y="38"/>
                    <a:pt x="39" y="38"/>
                    <a:pt x="39" y="38"/>
                  </a:cubicBezTo>
                  <a:cubicBezTo>
                    <a:pt x="39" y="39"/>
                    <a:pt x="39" y="41"/>
                    <a:pt x="39" y="42"/>
                  </a:cubicBezTo>
                  <a:cubicBezTo>
                    <a:pt x="39" y="44"/>
                    <a:pt x="39" y="48"/>
                    <a:pt x="39" y="48"/>
                  </a:cubicBezTo>
                  <a:cubicBezTo>
                    <a:pt x="41" y="46"/>
                    <a:pt x="45" y="47"/>
                    <a:pt x="48" y="47"/>
                  </a:cubicBezTo>
                  <a:cubicBezTo>
                    <a:pt x="50" y="47"/>
                    <a:pt x="52" y="46"/>
                    <a:pt x="54" y="45"/>
                  </a:cubicBezTo>
                  <a:cubicBezTo>
                    <a:pt x="56" y="44"/>
                    <a:pt x="58" y="42"/>
                    <a:pt x="59" y="40"/>
                  </a:cubicBezTo>
                  <a:cubicBezTo>
                    <a:pt x="60" y="38"/>
                    <a:pt x="60" y="36"/>
                    <a:pt x="59" y="34"/>
                  </a:cubicBezTo>
                  <a:cubicBezTo>
                    <a:pt x="58" y="31"/>
                    <a:pt x="57" y="30"/>
                    <a:pt x="55" y="28"/>
                  </a:cubicBezTo>
                  <a:cubicBezTo>
                    <a:pt x="55" y="28"/>
                    <a:pt x="55" y="28"/>
                    <a:pt x="55" y="28"/>
                  </a:cubicBezTo>
                  <a:cubicBezTo>
                    <a:pt x="56" y="27"/>
                    <a:pt x="56" y="27"/>
                    <a:pt x="57" y="27"/>
                  </a:cubicBezTo>
                  <a:cubicBezTo>
                    <a:pt x="58" y="26"/>
                    <a:pt x="59" y="25"/>
                    <a:pt x="60" y="25"/>
                  </a:cubicBezTo>
                  <a:cubicBezTo>
                    <a:pt x="60" y="24"/>
                    <a:pt x="60" y="24"/>
                    <a:pt x="60" y="24"/>
                  </a:cubicBezTo>
                  <a:cubicBezTo>
                    <a:pt x="59" y="25"/>
                    <a:pt x="58" y="25"/>
                    <a:pt x="57" y="26"/>
                  </a:cubicBezTo>
                  <a:cubicBezTo>
                    <a:pt x="57" y="26"/>
                    <a:pt x="56" y="27"/>
                    <a:pt x="55" y="27"/>
                  </a:cubicBezTo>
                  <a:cubicBezTo>
                    <a:pt x="56" y="26"/>
                    <a:pt x="56" y="24"/>
                    <a:pt x="57" y="22"/>
                  </a:cubicBezTo>
                  <a:cubicBezTo>
                    <a:pt x="57" y="19"/>
                    <a:pt x="56" y="15"/>
                    <a:pt x="54" y="12"/>
                  </a:cubicBezTo>
                  <a:cubicBezTo>
                    <a:pt x="57" y="11"/>
                    <a:pt x="59" y="10"/>
                    <a:pt x="62" y="11"/>
                  </a:cubicBezTo>
                  <a:cubicBezTo>
                    <a:pt x="62" y="11"/>
                    <a:pt x="62" y="10"/>
                    <a:pt x="62" y="10"/>
                  </a:cubicBezTo>
                  <a:cubicBezTo>
                    <a:pt x="60" y="9"/>
                    <a:pt x="57" y="10"/>
                    <a:pt x="54" y="12"/>
                  </a:cubicBezTo>
                  <a:close/>
                  <a:moveTo>
                    <a:pt x="29" y="15"/>
                  </a:moveTo>
                  <a:cubicBezTo>
                    <a:pt x="29" y="14"/>
                    <a:pt x="28" y="13"/>
                    <a:pt x="27" y="11"/>
                  </a:cubicBezTo>
                  <a:cubicBezTo>
                    <a:pt x="28" y="11"/>
                    <a:pt x="30" y="10"/>
                    <a:pt x="31" y="10"/>
                  </a:cubicBezTo>
                  <a:cubicBezTo>
                    <a:pt x="32" y="10"/>
                    <a:pt x="33" y="10"/>
                    <a:pt x="34" y="10"/>
                  </a:cubicBezTo>
                  <a:cubicBezTo>
                    <a:pt x="34" y="10"/>
                    <a:pt x="34" y="10"/>
                    <a:pt x="34" y="10"/>
                  </a:cubicBezTo>
                  <a:cubicBezTo>
                    <a:pt x="32" y="12"/>
                    <a:pt x="30" y="13"/>
                    <a:pt x="29"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2562"/>
            <p:cNvSpPr>
              <a:spLocks/>
            </p:cNvSpPr>
            <p:nvPr/>
          </p:nvSpPr>
          <p:spPr bwMode="auto">
            <a:xfrm>
              <a:off x="2312357" y="2367593"/>
              <a:ext cx="222803" cy="263231"/>
            </a:xfrm>
            <a:custGeom>
              <a:avLst/>
              <a:gdLst>
                <a:gd name="T0" fmla="*/ 101 w 105"/>
                <a:gd name="T1" fmla="*/ 35 h 124"/>
                <a:gd name="T2" fmla="*/ 85 w 105"/>
                <a:gd name="T3" fmla="*/ 26 h 124"/>
                <a:gd name="T4" fmla="*/ 73 w 105"/>
                <a:gd name="T5" fmla="*/ 23 h 124"/>
                <a:gd name="T6" fmla="*/ 68 w 105"/>
                <a:gd name="T7" fmla="*/ 15 h 124"/>
                <a:gd name="T8" fmla="*/ 66 w 105"/>
                <a:gd name="T9" fmla="*/ 26 h 124"/>
                <a:gd name="T10" fmla="*/ 56 w 105"/>
                <a:gd name="T11" fmla="*/ 30 h 124"/>
                <a:gd name="T12" fmla="*/ 43 w 105"/>
                <a:gd name="T13" fmla="*/ 27 h 124"/>
                <a:gd name="T14" fmla="*/ 56 w 105"/>
                <a:gd name="T15" fmla="*/ 15 h 124"/>
                <a:gd name="T16" fmla="*/ 62 w 105"/>
                <a:gd name="T17" fmla="*/ 18 h 124"/>
                <a:gd name="T18" fmla="*/ 56 w 105"/>
                <a:gd name="T19" fmla="*/ 13 h 124"/>
                <a:gd name="T20" fmla="*/ 44 w 105"/>
                <a:gd name="T21" fmla="*/ 1 h 124"/>
                <a:gd name="T22" fmla="*/ 20 w 105"/>
                <a:gd name="T23" fmla="*/ 10 h 124"/>
                <a:gd name="T24" fmla="*/ 22 w 105"/>
                <a:gd name="T25" fmla="*/ 15 h 124"/>
                <a:gd name="T26" fmla="*/ 35 w 105"/>
                <a:gd name="T27" fmla="*/ 26 h 124"/>
                <a:gd name="T28" fmla="*/ 44 w 105"/>
                <a:gd name="T29" fmla="*/ 31 h 124"/>
                <a:gd name="T30" fmla="*/ 25 w 105"/>
                <a:gd name="T31" fmla="*/ 31 h 124"/>
                <a:gd name="T32" fmla="*/ 24 w 105"/>
                <a:gd name="T33" fmla="*/ 36 h 124"/>
                <a:gd name="T34" fmla="*/ 26 w 105"/>
                <a:gd name="T35" fmla="*/ 44 h 124"/>
                <a:gd name="T36" fmla="*/ 5 w 105"/>
                <a:gd name="T37" fmla="*/ 60 h 124"/>
                <a:gd name="T38" fmla="*/ 8 w 105"/>
                <a:gd name="T39" fmla="*/ 66 h 124"/>
                <a:gd name="T40" fmla="*/ 17 w 105"/>
                <a:gd name="T41" fmla="*/ 74 h 124"/>
                <a:gd name="T42" fmla="*/ 14 w 105"/>
                <a:gd name="T43" fmla="*/ 83 h 124"/>
                <a:gd name="T44" fmla="*/ 7 w 105"/>
                <a:gd name="T45" fmla="*/ 92 h 124"/>
                <a:gd name="T46" fmla="*/ 14 w 105"/>
                <a:gd name="T47" fmla="*/ 120 h 124"/>
                <a:gd name="T48" fmla="*/ 20 w 105"/>
                <a:gd name="T49" fmla="*/ 118 h 124"/>
                <a:gd name="T50" fmla="*/ 33 w 105"/>
                <a:gd name="T51" fmla="*/ 106 h 124"/>
                <a:gd name="T52" fmla="*/ 36 w 105"/>
                <a:gd name="T53" fmla="*/ 90 h 124"/>
                <a:gd name="T54" fmla="*/ 39 w 105"/>
                <a:gd name="T55" fmla="*/ 80 h 124"/>
                <a:gd name="T56" fmla="*/ 51 w 105"/>
                <a:gd name="T57" fmla="*/ 71 h 124"/>
                <a:gd name="T58" fmla="*/ 64 w 105"/>
                <a:gd name="T59" fmla="*/ 62 h 124"/>
                <a:gd name="T60" fmla="*/ 61 w 105"/>
                <a:gd name="T61" fmla="*/ 59 h 124"/>
                <a:gd name="T62" fmla="*/ 55 w 105"/>
                <a:gd name="T63" fmla="*/ 55 h 124"/>
                <a:gd name="T64" fmla="*/ 68 w 105"/>
                <a:gd name="T65" fmla="*/ 50 h 124"/>
                <a:gd name="T66" fmla="*/ 70 w 105"/>
                <a:gd name="T67" fmla="*/ 52 h 124"/>
                <a:gd name="T68" fmla="*/ 71 w 105"/>
                <a:gd name="T69" fmla="*/ 54 h 124"/>
                <a:gd name="T70" fmla="*/ 81 w 105"/>
                <a:gd name="T71" fmla="*/ 63 h 124"/>
                <a:gd name="T72" fmla="*/ 98 w 105"/>
                <a:gd name="T73" fmla="*/ 58 h 124"/>
                <a:gd name="T74" fmla="*/ 103 w 105"/>
                <a:gd name="T75" fmla="*/ 64 h 124"/>
                <a:gd name="T76" fmla="*/ 101 w 105"/>
                <a:gd name="T77" fmla="*/ 56 h 124"/>
                <a:gd name="T78" fmla="*/ 104 w 105"/>
                <a:gd name="T79" fmla="*/ 4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124">
                  <a:moveTo>
                    <a:pt x="103" y="38"/>
                  </a:moveTo>
                  <a:cubicBezTo>
                    <a:pt x="102" y="36"/>
                    <a:pt x="102" y="35"/>
                    <a:pt x="101" y="35"/>
                  </a:cubicBezTo>
                  <a:cubicBezTo>
                    <a:pt x="99" y="32"/>
                    <a:pt x="96" y="30"/>
                    <a:pt x="94" y="29"/>
                  </a:cubicBezTo>
                  <a:cubicBezTo>
                    <a:pt x="91" y="28"/>
                    <a:pt x="88" y="27"/>
                    <a:pt x="85" y="26"/>
                  </a:cubicBezTo>
                  <a:cubicBezTo>
                    <a:pt x="83" y="26"/>
                    <a:pt x="80" y="26"/>
                    <a:pt x="77" y="25"/>
                  </a:cubicBezTo>
                  <a:cubicBezTo>
                    <a:pt x="76" y="24"/>
                    <a:pt x="74" y="24"/>
                    <a:pt x="73" y="23"/>
                  </a:cubicBezTo>
                  <a:cubicBezTo>
                    <a:pt x="72" y="22"/>
                    <a:pt x="71" y="21"/>
                    <a:pt x="70" y="19"/>
                  </a:cubicBezTo>
                  <a:cubicBezTo>
                    <a:pt x="69" y="18"/>
                    <a:pt x="68" y="16"/>
                    <a:pt x="68" y="15"/>
                  </a:cubicBezTo>
                  <a:cubicBezTo>
                    <a:pt x="68" y="16"/>
                    <a:pt x="67" y="18"/>
                    <a:pt x="67" y="20"/>
                  </a:cubicBezTo>
                  <a:cubicBezTo>
                    <a:pt x="67" y="22"/>
                    <a:pt x="67" y="24"/>
                    <a:pt x="66" y="26"/>
                  </a:cubicBezTo>
                  <a:cubicBezTo>
                    <a:pt x="66" y="29"/>
                    <a:pt x="66" y="32"/>
                    <a:pt x="66" y="34"/>
                  </a:cubicBezTo>
                  <a:cubicBezTo>
                    <a:pt x="63" y="32"/>
                    <a:pt x="60" y="31"/>
                    <a:pt x="56" y="30"/>
                  </a:cubicBezTo>
                  <a:cubicBezTo>
                    <a:pt x="53" y="30"/>
                    <a:pt x="48" y="30"/>
                    <a:pt x="45" y="28"/>
                  </a:cubicBezTo>
                  <a:cubicBezTo>
                    <a:pt x="45" y="28"/>
                    <a:pt x="44" y="28"/>
                    <a:pt x="43" y="27"/>
                  </a:cubicBezTo>
                  <a:cubicBezTo>
                    <a:pt x="46" y="27"/>
                    <a:pt x="49" y="26"/>
                    <a:pt x="51" y="24"/>
                  </a:cubicBezTo>
                  <a:cubicBezTo>
                    <a:pt x="53" y="22"/>
                    <a:pt x="55" y="19"/>
                    <a:pt x="56" y="15"/>
                  </a:cubicBezTo>
                  <a:cubicBezTo>
                    <a:pt x="58" y="16"/>
                    <a:pt x="60" y="17"/>
                    <a:pt x="62" y="19"/>
                  </a:cubicBezTo>
                  <a:cubicBezTo>
                    <a:pt x="62" y="19"/>
                    <a:pt x="62" y="19"/>
                    <a:pt x="62" y="18"/>
                  </a:cubicBezTo>
                  <a:cubicBezTo>
                    <a:pt x="61" y="17"/>
                    <a:pt x="59" y="16"/>
                    <a:pt x="56" y="15"/>
                  </a:cubicBezTo>
                  <a:cubicBezTo>
                    <a:pt x="56" y="14"/>
                    <a:pt x="56" y="13"/>
                    <a:pt x="56" y="13"/>
                  </a:cubicBezTo>
                  <a:cubicBezTo>
                    <a:pt x="56" y="10"/>
                    <a:pt x="55" y="7"/>
                    <a:pt x="52" y="5"/>
                  </a:cubicBezTo>
                  <a:cubicBezTo>
                    <a:pt x="50" y="2"/>
                    <a:pt x="47" y="1"/>
                    <a:pt x="44" y="1"/>
                  </a:cubicBezTo>
                  <a:cubicBezTo>
                    <a:pt x="39" y="0"/>
                    <a:pt x="35" y="2"/>
                    <a:pt x="31" y="5"/>
                  </a:cubicBezTo>
                  <a:cubicBezTo>
                    <a:pt x="28" y="6"/>
                    <a:pt x="24" y="10"/>
                    <a:pt x="20" y="10"/>
                  </a:cubicBezTo>
                  <a:cubicBezTo>
                    <a:pt x="19" y="11"/>
                    <a:pt x="18" y="11"/>
                    <a:pt x="16" y="11"/>
                  </a:cubicBezTo>
                  <a:cubicBezTo>
                    <a:pt x="18" y="11"/>
                    <a:pt x="20" y="13"/>
                    <a:pt x="22" y="15"/>
                  </a:cubicBezTo>
                  <a:cubicBezTo>
                    <a:pt x="24" y="17"/>
                    <a:pt x="26" y="19"/>
                    <a:pt x="27" y="20"/>
                  </a:cubicBezTo>
                  <a:cubicBezTo>
                    <a:pt x="29" y="22"/>
                    <a:pt x="32" y="24"/>
                    <a:pt x="35" y="26"/>
                  </a:cubicBezTo>
                  <a:cubicBezTo>
                    <a:pt x="37" y="27"/>
                    <a:pt x="40" y="28"/>
                    <a:pt x="43" y="27"/>
                  </a:cubicBezTo>
                  <a:cubicBezTo>
                    <a:pt x="43" y="28"/>
                    <a:pt x="44" y="30"/>
                    <a:pt x="44" y="31"/>
                  </a:cubicBezTo>
                  <a:cubicBezTo>
                    <a:pt x="41" y="31"/>
                    <a:pt x="39" y="31"/>
                    <a:pt x="36" y="31"/>
                  </a:cubicBezTo>
                  <a:cubicBezTo>
                    <a:pt x="33" y="31"/>
                    <a:pt x="28" y="33"/>
                    <a:pt x="25" y="31"/>
                  </a:cubicBezTo>
                  <a:cubicBezTo>
                    <a:pt x="23" y="30"/>
                    <a:pt x="22" y="30"/>
                    <a:pt x="21" y="30"/>
                  </a:cubicBezTo>
                  <a:cubicBezTo>
                    <a:pt x="22" y="31"/>
                    <a:pt x="23" y="33"/>
                    <a:pt x="24" y="36"/>
                  </a:cubicBezTo>
                  <a:cubicBezTo>
                    <a:pt x="24" y="38"/>
                    <a:pt x="25" y="41"/>
                    <a:pt x="26" y="42"/>
                  </a:cubicBezTo>
                  <a:cubicBezTo>
                    <a:pt x="26" y="43"/>
                    <a:pt x="26" y="44"/>
                    <a:pt x="26" y="44"/>
                  </a:cubicBezTo>
                  <a:cubicBezTo>
                    <a:pt x="24" y="46"/>
                    <a:pt x="21" y="48"/>
                    <a:pt x="18" y="50"/>
                  </a:cubicBezTo>
                  <a:cubicBezTo>
                    <a:pt x="15" y="53"/>
                    <a:pt x="10" y="59"/>
                    <a:pt x="5" y="60"/>
                  </a:cubicBezTo>
                  <a:cubicBezTo>
                    <a:pt x="0" y="62"/>
                    <a:pt x="0" y="62"/>
                    <a:pt x="0" y="62"/>
                  </a:cubicBezTo>
                  <a:cubicBezTo>
                    <a:pt x="2" y="62"/>
                    <a:pt x="5" y="64"/>
                    <a:pt x="8" y="66"/>
                  </a:cubicBezTo>
                  <a:cubicBezTo>
                    <a:pt x="10" y="68"/>
                    <a:pt x="13" y="71"/>
                    <a:pt x="15" y="72"/>
                  </a:cubicBezTo>
                  <a:cubicBezTo>
                    <a:pt x="16" y="73"/>
                    <a:pt x="16" y="73"/>
                    <a:pt x="17" y="74"/>
                  </a:cubicBezTo>
                  <a:cubicBezTo>
                    <a:pt x="17" y="74"/>
                    <a:pt x="16" y="74"/>
                    <a:pt x="16" y="75"/>
                  </a:cubicBezTo>
                  <a:cubicBezTo>
                    <a:pt x="15" y="78"/>
                    <a:pt x="14" y="80"/>
                    <a:pt x="14" y="83"/>
                  </a:cubicBezTo>
                  <a:cubicBezTo>
                    <a:pt x="13" y="84"/>
                    <a:pt x="12" y="85"/>
                    <a:pt x="11" y="85"/>
                  </a:cubicBezTo>
                  <a:cubicBezTo>
                    <a:pt x="9" y="87"/>
                    <a:pt x="7" y="90"/>
                    <a:pt x="7" y="92"/>
                  </a:cubicBezTo>
                  <a:cubicBezTo>
                    <a:pt x="6" y="97"/>
                    <a:pt x="7" y="102"/>
                    <a:pt x="9" y="107"/>
                  </a:cubicBezTo>
                  <a:cubicBezTo>
                    <a:pt x="11" y="111"/>
                    <a:pt x="15" y="116"/>
                    <a:pt x="14" y="120"/>
                  </a:cubicBezTo>
                  <a:cubicBezTo>
                    <a:pt x="15" y="121"/>
                    <a:pt x="15" y="122"/>
                    <a:pt x="15" y="124"/>
                  </a:cubicBezTo>
                  <a:cubicBezTo>
                    <a:pt x="16" y="122"/>
                    <a:pt x="17" y="120"/>
                    <a:pt x="20" y="118"/>
                  </a:cubicBezTo>
                  <a:cubicBezTo>
                    <a:pt x="22" y="117"/>
                    <a:pt x="24" y="115"/>
                    <a:pt x="26" y="114"/>
                  </a:cubicBezTo>
                  <a:cubicBezTo>
                    <a:pt x="29" y="112"/>
                    <a:pt x="31" y="109"/>
                    <a:pt x="33" y="106"/>
                  </a:cubicBezTo>
                  <a:cubicBezTo>
                    <a:pt x="35" y="103"/>
                    <a:pt x="37" y="99"/>
                    <a:pt x="36" y="95"/>
                  </a:cubicBezTo>
                  <a:cubicBezTo>
                    <a:pt x="36" y="93"/>
                    <a:pt x="36" y="92"/>
                    <a:pt x="36" y="90"/>
                  </a:cubicBezTo>
                  <a:cubicBezTo>
                    <a:pt x="37" y="89"/>
                    <a:pt x="38" y="87"/>
                    <a:pt x="39" y="85"/>
                  </a:cubicBezTo>
                  <a:cubicBezTo>
                    <a:pt x="39" y="83"/>
                    <a:pt x="39" y="81"/>
                    <a:pt x="39" y="80"/>
                  </a:cubicBezTo>
                  <a:cubicBezTo>
                    <a:pt x="40" y="80"/>
                    <a:pt x="40" y="79"/>
                    <a:pt x="41" y="79"/>
                  </a:cubicBezTo>
                  <a:cubicBezTo>
                    <a:pt x="46" y="78"/>
                    <a:pt x="49" y="75"/>
                    <a:pt x="51" y="71"/>
                  </a:cubicBezTo>
                  <a:cubicBezTo>
                    <a:pt x="53" y="68"/>
                    <a:pt x="55" y="64"/>
                    <a:pt x="55" y="59"/>
                  </a:cubicBezTo>
                  <a:cubicBezTo>
                    <a:pt x="58" y="59"/>
                    <a:pt x="62" y="60"/>
                    <a:pt x="64" y="62"/>
                  </a:cubicBezTo>
                  <a:cubicBezTo>
                    <a:pt x="65" y="62"/>
                    <a:pt x="65" y="62"/>
                    <a:pt x="65" y="61"/>
                  </a:cubicBezTo>
                  <a:cubicBezTo>
                    <a:pt x="64" y="60"/>
                    <a:pt x="63" y="60"/>
                    <a:pt x="61" y="59"/>
                  </a:cubicBezTo>
                  <a:cubicBezTo>
                    <a:pt x="59" y="59"/>
                    <a:pt x="57" y="58"/>
                    <a:pt x="55" y="58"/>
                  </a:cubicBezTo>
                  <a:cubicBezTo>
                    <a:pt x="55" y="57"/>
                    <a:pt x="55" y="56"/>
                    <a:pt x="55" y="55"/>
                  </a:cubicBezTo>
                  <a:cubicBezTo>
                    <a:pt x="54" y="55"/>
                    <a:pt x="54" y="55"/>
                    <a:pt x="54" y="54"/>
                  </a:cubicBezTo>
                  <a:cubicBezTo>
                    <a:pt x="60" y="57"/>
                    <a:pt x="65" y="54"/>
                    <a:pt x="68" y="50"/>
                  </a:cubicBezTo>
                  <a:cubicBezTo>
                    <a:pt x="68" y="50"/>
                    <a:pt x="69" y="50"/>
                    <a:pt x="69" y="50"/>
                  </a:cubicBezTo>
                  <a:cubicBezTo>
                    <a:pt x="69" y="51"/>
                    <a:pt x="69" y="52"/>
                    <a:pt x="70" y="52"/>
                  </a:cubicBezTo>
                  <a:cubicBezTo>
                    <a:pt x="70" y="53"/>
                    <a:pt x="70" y="53"/>
                    <a:pt x="70" y="53"/>
                  </a:cubicBezTo>
                  <a:cubicBezTo>
                    <a:pt x="70" y="54"/>
                    <a:pt x="70" y="54"/>
                    <a:pt x="71" y="54"/>
                  </a:cubicBezTo>
                  <a:cubicBezTo>
                    <a:pt x="72" y="56"/>
                    <a:pt x="73" y="57"/>
                    <a:pt x="74" y="59"/>
                  </a:cubicBezTo>
                  <a:cubicBezTo>
                    <a:pt x="76" y="60"/>
                    <a:pt x="79" y="62"/>
                    <a:pt x="81" y="63"/>
                  </a:cubicBezTo>
                  <a:cubicBezTo>
                    <a:pt x="83" y="64"/>
                    <a:pt x="85" y="64"/>
                    <a:pt x="87" y="64"/>
                  </a:cubicBezTo>
                  <a:cubicBezTo>
                    <a:pt x="91" y="64"/>
                    <a:pt x="95" y="61"/>
                    <a:pt x="98" y="58"/>
                  </a:cubicBezTo>
                  <a:cubicBezTo>
                    <a:pt x="100" y="60"/>
                    <a:pt x="101" y="62"/>
                    <a:pt x="102" y="64"/>
                  </a:cubicBezTo>
                  <a:cubicBezTo>
                    <a:pt x="103" y="64"/>
                    <a:pt x="103" y="64"/>
                    <a:pt x="103" y="64"/>
                  </a:cubicBezTo>
                  <a:cubicBezTo>
                    <a:pt x="103" y="62"/>
                    <a:pt x="101" y="60"/>
                    <a:pt x="99" y="58"/>
                  </a:cubicBezTo>
                  <a:cubicBezTo>
                    <a:pt x="99" y="57"/>
                    <a:pt x="100" y="57"/>
                    <a:pt x="101" y="56"/>
                  </a:cubicBezTo>
                  <a:cubicBezTo>
                    <a:pt x="103" y="53"/>
                    <a:pt x="105" y="50"/>
                    <a:pt x="105" y="46"/>
                  </a:cubicBezTo>
                  <a:cubicBezTo>
                    <a:pt x="105" y="45"/>
                    <a:pt x="105" y="43"/>
                    <a:pt x="104" y="41"/>
                  </a:cubicBezTo>
                  <a:cubicBezTo>
                    <a:pt x="104" y="40"/>
                    <a:pt x="104" y="39"/>
                    <a:pt x="103" y="3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2563"/>
            <p:cNvSpPr>
              <a:spLocks/>
            </p:cNvSpPr>
            <p:nvPr/>
          </p:nvSpPr>
          <p:spPr bwMode="auto">
            <a:xfrm>
              <a:off x="2471374" y="2286737"/>
              <a:ext cx="163509" cy="203937"/>
            </a:xfrm>
            <a:custGeom>
              <a:avLst/>
              <a:gdLst>
                <a:gd name="T0" fmla="*/ 62 w 77"/>
                <a:gd name="T1" fmla="*/ 38 h 96"/>
                <a:gd name="T2" fmla="*/ 59 w 77"/>
                <a:gd name="T3" fmla="*/ 37 h 96"/>
                <a:gd name="T4" fmla="*/ 59 w 77"/>
                <a:gd name="T5" fmla="*/ 35 h 96"/>
                <a:gd name="T6" fmla="*/ 60 w 77"/>
                <a:gd name="T7" fmla="*/ 33 h 96"/>
                <a:gd name="T8" fmla="*/ 62 w 77"/>
                <a:gd name="T9" fmla="*/ 33 h 96"/>
                <a:gd name="T10" fmla="*/ 68 w 77"/>
                <a:gd name="T11" fmla="*/ 31 h 96"/>
                <a:gd name="T12" fmla="*/ 72 w 77"/>
                <a:gd name="T13" fmla="*/ 26 h 96"/>
                <a:gd name="T14" fmla="*/ 72 w 77"/>
                <a:gd name="T15" fmla="*/ 13 h 96"/>
                <a:gd name="T16" fmla="*/ 68 w 77"/>
                <a:gd name="T17" fmla="*/ 3 h 96"/>
                <a:gd name="T18" fmla="*/ 67 w 77"/>
                <a:gd name="T19" fmla="*/ 0 h 96"/>
                <a:gd name="T20" fmla="*/ 59 w 77"/>
                <a:gd name="T21" fmla="*/ 7 h 96"/>
                <a:gd name="T22" fmla="*/ 49 w 77"/>
                <a:gd name="T23" fmla="*/ 20 h 96"/>
                <a:gd name="T24" fmla="*/ 51 w 77"/>
                <a:gd name="T25" fmla="*/ 29 h 96"/>
                <a:gd name="T26" fmla="*/ 59 w 77"/>
                <a:gd name="T27" fmla="*/ 33 h 96"/>
                <a:gd name="T28" fmla="*/ 59 w 77"/>
                <a:gd name="T29" fmla="*/ 35 h 96"/>
                <a:gd name="T30" fmla="*/ 58 w 77"/>
                <a:gd name="T31" fmla="*/ 36 h 96"/>
                <a:gd name="T32" fmla="*/ 50 w 77"/>
                <a:gd name="T33" fmla="*/ 34 h 96"/>
                <a:gd name="T34" fmla="*/ 43 w 77"/>
                <a:gd name="T35" fmla="*/ 33 h 96"/>
                <a:gd name="T36" fmla="*/ 44 w 77"/>
                <a:gd name="T37" fmla="*/ 32 h 96"/>
                <a:gd name="T38" fmla="*/ 44 w 77"/>
                <a:gd name="T39" fmla="*/ 26 h 96"/>
                <a:gd name="T40" fmla="*/ 36 w 77"/>
                <a:gd name="T41" fmla="*/ 16 h 96"/>
                <a:gd name="T42" fmla="*/ 28 w 77"/>
                <a:gd name="T43" fmla="*/ 9 h 96"/>
                <a:gd name="T44" fmla="*/ 26 w 77"/>
                <a:gd name="T45" fmla="*/ 6 h 96"/>
                <a:gd name="T46" fmla="*/ 25 w 77"/>
                <a:gd name="T47" fmla="*/ 12 h 96"/>
                <a:gd name="T48" fmla="*/ 22 w 77"/>
                <a:gd name="T49" fmla="*/ 17 h 96"/>
                <a:gd name="T50" fmla="*/ 19 w 77"/>
                <a:gd name="T51" fmla="*/ 26 h 96"/>
                <a:gd name="T52" fmla="*/ 19 w 77"/>
                <a:gd name="T53" fmla="*/ 28 h 96"/>
                <a:gd name="T54" fmla="*/ 13 w 77"/>
                <a:gd name="T55" fmla="*/ 26 h 96"/>
                <a:gd name="T56" fmla="*/ 8 w 77"/>
                <a:gd name="T57" fmla="*/ 25 h 96"/>
                <a:gd name="T58" fmla="*/ 3 w 77"/>
                <a:gd name="T59" fmla="*/ 22 h 96"/>
                <a:gd name="T60" fmla="*/ 0 w 77"/>
                <a:gd name="T61" fmla="*/ 19 h 96"/>
                <a:gd name="T62" fmla="*/ 0 w 77"/>
                <a:gd name="T63" fmla="*/ 26 h 96"/>
                <a:gd name="T64" fmla="*/ 0 w 77"/>
                <a:gd name="T65" fmla="*/ 34 h 96"/>
                <a:gd name="T66" fmla="*/ 3 w 77"/>
                <a:gd name="T67" fmla="*/ 44 h 96"/>
                <a:gd name="T68" fmla="*/ 10 w 77"/>
                <a:gd name="T69" fmla="*/ 51 h 96"/>
                <a:gd name="T70" fmla="*/ 20 w 77"/>
                <a:gd name="T71" fmla="*/ 51 h 96"/>
                <a:gd name="T72" fmla="*/ 26 w 77"/>
                <a:gd name="T73" fmla="*/ 45 h 96"/>
                <a:gd name="T74" fmla="*/ 26 w 77"/>
                <a:gd name="T75" fmla="*/ 49 h 96"/>
                <a:gd name="T76" fmla="*/ 27 w 77"/>
                <a:gd name="T77" fmla="*/ 64 h 96"/>
                <a:gd name="T78" fmla="*/ 32 w 77"/>
                <a:gd name="T79" fmla="*/ 75 h 96"/>
                <a:gd name="T80" fmla="*/ 39 w 77"/>
                <a:gd name="T81" fmla="*/ 79 h 96"/>
                <a:gd name="T82" fmla="*/ 46 w 77"/>
                <a:gd name="T83" fmla="*/ 83 h 96"/>
                <a:gd name="T84" fmla="*/ 62 w 77"/>
                <a:gd name="T85" fmla="*/ 83 h 96"/>
                <a:gd name="T86" fmla="*/ 61 w 77"/>
                <a:gd name="T87" fmla="*/ 95 h 96"/>
                <a:gd name="T88" fmla="*/ 63 w 77"/>
                <a:gd name="T89" fmla="*/ 96 h 96"/>
                <a:gd name="T90" fmla="*/ 64 w 77"/>
                <a:gd name="T91" fmla="*/ 90 h 96"/>
                <a:gd name="T92" fmla="*/ 63 w 77"/>
                <a:gd name="T93" fmla="*/ 83 h 96"/>
                <a:gd name="T94" fmla="*/ 67 w 77"/>
                <a:gd name="T95" fmla="*/ 81 h 96"/>
                <a:gd name="T96" fmla="*/ 73 w 77"/>
                <a:gd name="T97" fmla="*/ 75 h 96"/>
                <a:gd name="T98" fmla="*/ 76 w 77"/>
                <a:gd name="T99" fmla="*/ 67 h 96"/>
                <a:gd name="T100" fmla="*/ 72 w 77"/>
                <a:gd name="T101" fmla="*/ 49 h 96"/>
                <a:gd name="T102" fmla="*/ 62 w 77"/>
                <a:gd name="T103" fmla="*/ 3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 h="96">
                  <a:moveTo>
                    <a:pt x="62" y="38"/>
                  </a:moveTo>
                  <a:cubicBezTo>
                    <a:pt x="61" y="38"/>
                    <a:pt x="60" y="37"/>
                    <a:pt x="59" y="37"/>
                  </a:cubicBezTo>
                  <a:cubicBezTo>
                    <a:pt x="59" y="36"/>
                    <a:pt x="59" y="36"/>
                    <a:pt x="59" y="35"/>
                  </a:cubicBezTo>
                  <a:cubicBezTo>
                    <a:pt x="60" y="33"/>
                    <a:pt x="60" y="33"/>
                    <a:pt x="60" y="33"/>
                  </a:cubicBezTo>
                  <a:cubicBezTo>
                    <a:pt x="60" y="33"/>
                    <a:pt x="61" y="33"/>
                    <a:pt x="62" y="33"/>
                  </a:cubicBezTo>
                  <a:cubicBezTo>
                    <a:pt x="64" y="33"/>
                    <a:pt x="66" y="32"/>
                    <a:pt x="68" y="31"/>
                  </a:cubicBezTo>
                  <a:cubicBezTo>
                    <a:pt x="70" y="30"/>
                    <a:pt x="72" y="28"/>
                    <a:pt x="72" y="26"/>
                  </a:cubicBezTo>
                  <a:cubicBezTo>
                    <a:pt x="74" y="22"/>
                    <a:pt x="73" y="17"/>
                    <a:pt x="72" y="13"/>
                  </a:cubicBezTo>
                  <a:cubicBezTo>
                    <a:pt x="70" y="10"/>
                    <a:pt x="68" y="6"/>
                    <a:pt x="68" y="3"/>
                  </a:cubicBezTo>
                  <a:cubicBezTo>
                    <a:pt x="67" y="0"/>
                    <a:pt x="67" y="0"/>
                    <a:pt x="67" y="0"/>
                  </a:cubicBezTo>
                  <a:cubicBezTo>
                    <a:pt x="67" y="2"/>
                    <a:pt x="61" y="5"/>
                    <a:pt x="59" y="7"/>
                  </a:cubicBezTo>
                  <a:cubicBezTo>
                    <a:pt x="54" y="10"/>
                    <a:pt x="49" y="14"/>
                    <a:pt x="49" y="20"/>
                  </a:cubicBezTo>
                  <a:cubicBezTo>
                    <a:pt x="48" y="24"/>
                    <a:pt x="49" y="27"/>
                    <a:pt x="51" y="29"/>
                  </a:cubicBezTo>
                  <a:cubicBezTo>
                    <a:pt x="53" y="31"/>
                    <a:pt x="56" y="32"/>
                    <a:pt x="59" y="33"/>
                  </a:cubicBezTo>
                  <a:cubicBezTo>
                    <a:pt x="59" y="34"/>
                    <a:pt x="59" y="34"/>
                    <a:pt x="59" y="35"/>
                  </a:cubicBezTo>
                  <a:cubicBezTo>
                    <a:pt x="59" y="36"/>
                    <a:pt x="58" y="36"/>
                    <a:pt x="58" y="36"/>
                  </a:cubicBezTo>
                  <a:cubicBezTo>
                    <a:pt x="56" y="35"/>
                    <a:pt x="53" y="34"/>
                    <a:pt x="50" y="34"/>
                  </a:cubicBezTo>
                  <a:cubicBezTo>
                    <a:pt x="48" y="34"/>
                    <a:pt x="46" y="33"/>
                    <a:pt x="43" y="33"/>
                  </a:cubicBezTo>
                  <a:cubicBezTo>
                    <a:pt x="43" y="33"/>
                    <a:pt x="44" y="32"/>
                    <a:pt x="44" y="32"/>
                  </a:cubicBezTo>
                  <a:cubicBezTo>
                    <a:pt x="44" y="30"/>
                    <a:pt x="44" y="28"/>
                    <a:pt x="44" y="26"/>
                  </a:cubicBezTo>
                  <a:cubicBezTo>
                    <a:pt x="43" y="22"/>
                    <a:pt x="40" y="19"/>
                    <a:pt x="36" y="16"/>
                  </a:cubicBezTo>
                  <a:cubicBezTo>
                    <a:pt x="34" y="14"/>
                    <a:pt x="30" y="12"/>
                    <a:pt x="28" y="9"/>
                  </a:cubicBezTo>
                  <a:cubicBezTo>
                    <a:pt x="26" y="6"/>
                    <a:pt x="26" y="6"/>
                    <a:pt x="26" y="6"/>
                  </a:cubicBezTo>
                  <a:cubicBezTo>
                    <a:pt x="27" y="8"/>
                    <a:pt x="26" y="10"/>
                    <a:pt x="25" y="12"/>
                  </a:cubicBezTo>
                  <a:cubicBezTo>
                    <a:pt x="24" y="14"/>
                    <a:pt x="23" y="16"/>
                    <a:pt x="22" y="17"/>
                  </a:cubicBezTo>
                  <a:cubicBezTo>
                    <a:pt x="21" y="20"/>
                    <a:pt x="20" y="23"/>
                    <a:pt x="19" y="26"/>
                  </a:cubicBezTo>
                  <a:cubicBezTo>
                    <a:pt x="19" y="27"/>
                    <a:pt x="19" y="27"/>
                    <a:pt x="19" y="28"/>
                  </a:cubicBezTo>
                  <a:cubicBezTo>
                    <a:pt x="17" y="27"/>
                    <a:pt x="15" y="27"/>
                    <a:pt x="13" y="26"/>
                  </a:cubicBezTo>
                  <a:cubicBezTo>
                    <a:pt x="12" y="26"/>
                    <a:pt x="10" y="26"/>
                    <a:pt x="8" y="25"/>
                  </a:cubicBezTo>
                  <a:cubicBezTo>
                    <a:pt x="6" y="25"/>
                    <a:pt x="4" y="24"/>
                    <a:pt x="3" y="22"/>
                  </a:cubicBezTo>
                  <a:cubicBezTo>
                    <a:pt x="2" y="21"/>
                    <a:pt x="1" y="20"/>
                    <a:pt x="0" y="19"/>
                  </a:cubicBezTo>
                  <a:cubicBezTo>
                    <a:pt x="1" y="21"/>
                    <a:pt x="1" y="24"/>
                    <a:pt x="0" y="26"/>
                  </a:cubicBezTo>
                  <a:cubicBezTo>
                    <a:pt x="0" y="29"/>
                    <a:pt x="0" y="32"/>
                    <a:pt x="0" y="34"/>
                  </a:cubicBezTo>
                  <a:cubicBezTo>
                    <a:pt x="1" y="37"/>
                    <a:pt x="1" y="41"/>
                    <a:pt x="3" y="44"/>
                  </a:cubicBezTo>
                  <a:cubicBezTo>
                    <a:pt x="5" y="47"/>
                    <a:pt x="7" y="50"/>
                    <a:pt x="10" y="51"/>
                  </a:cubicBezTo>
                  <a:cubicBezTo>
                    <a:pt x="14" y="53"/>
                    <a:pt x="17" y="53"/>
                    <a:pt x="20" y="51"/>
                  </a:cubicBezTo>
                  <a:cubicBezTo>
                    <a:pt x="22" y="50"/>
                    <a:pt x="24" y="48"/>
                    <a:pt x="26" y="45"/>
                  </a:cubicBezTo>
                  <a:cubicBezTo>
                    <a:pt x="26" y="47"/>
                    <a:pt x="26" y="48"/>
                    <a:pt x="26" y="49"/>
                  </a:cubicBezTo>
                  <a:cubicBezTo>
                    <a:pt x="26" y="55"/>
                    <a:pt x="26" y="60"/>
                    <a:pt x="27" y="64"/>
                  </a:cubicBezTo>
                  <a:cubicBezTo>
                    <a:pt x="28" y="68"/>
                    <a:pt x="29" y="72"/>
                    <a:pt x="32" y="75"/>
                  </a:cubicBezTo>
                  <a:cubicBezTo>
                    <a:pt x="34" y="77"/>
                    <a:pt x="36" y="78"/>
                    <a:pt x="39" y="79"/>
                  </a:cubicBezTo>
                  <a:cubicBezTo>
                    <a:pt x="41" y="81"/>
                    <a:pt x="43" y="82"/>
                    <a:pt x="46" y="83"/>
                  </a:cubicBezTo>
                  <a:cubicBezTo>
                    <a:pt x="51" y="84"/>
                    <a:pt x="56" y="85"/>
                    <a:pt x="62" y="83"/>
                  </a:cubicBezTo>
                  <a:cubicBezTo>
                    <a:pt x="63" y="87"/>
                    <a:pt x="63" y="91"/>
                    <a:pt x="61" y="95"/>
                  </a:cubicBezTo>
                  <a:cubicBezTo>
                    <a:pt x="62" y="95"/>
                    <a:pt x="62" y="96"/>
                    <a:pt x="63" y="96"/>
                  </a:cubicBezTo>
                  <a:cubicBezTo>
                    <a:pt x="63" y="94"/>
                    <a:pt x="64" y="92"/>
                    <a:pt x="64" y="90"/>
                  </a:cubicBezTo>
                  <a:cubicBezTo>
                    <a:pt x="64" y="88"/>
                    <a:pt x="64" y="85"/>
                    <a:pt x="63" y="83"/>
                  </a:cubicBezTo>
                  <a:cubicBezTo>
                    <a:pt x="64" y="82"/>
                    <a:pt x="66" y="82"/>
                    <a:pt x="67" y="81"/>
                  </a:cubicBezTo>
                  <a:cubicBezTo>
                    <a:pt x="69" y="79"/>
                    <a:pt x="71" y="78"/>
                    <a:pt x="73" y="75"/>
                  </a:cubicBezTo>
                  <a:cubicBezTo>
                    <a:pt x="74" y="73"/>
                    <a:pt x="75" y="70"/>
                    <a:pt x="76" y="67"/>
                  </a:cubicBezTo>
                  <a:cubicBezTo>
                    <a:pt x="77" y="61"/>
                    <a:pt x="75" y="54"/>
                    <a:pt x="72" y="49"/>
                  </a:cubicBezTo>
                  <a:cubicBezTo>
                    <a:pt x="70" y="44"/>
                    <a:pt x="66" y="41"/>
                    <a:pt x="62" y="3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2564"/>
            <p:cNvSpPr>
              <a:spLocks/>
            </p:cNvSpPr>
            <p:nvPr/>
          </p:nvSpPr>
          <p:spPr bwMode="auto">
            <a:xfrm>
              <a:off x="2637577" y="2405326"/>
              <a:ext cx="59294" cy="91637"/>
            </a:xfrm>
            <a:custGeom>
              <a:avLst/>
              <a:gdLst>
                <a:gd name="T0" fmla="*/ 24 w 28"/>
                <a:gd name="T1" fmla="*/ 9 h 43"/>
                <a:gd name="T2" fmla="*/ 24 w 28"/>
                <a:gd name="T3" fmla="*/ 3 h 43"/>
                <a:gd name="T4" fmla="*/ 25 w 28"/>
                <a:gd name="T5" fmla="*/ 0 h 43"/>
                <a:gd name="T6" fmla="*/ 17 w 28"/>
                <a:gd name="T7" fmla="*/ 3 h 43"/>
                <a:gd name="T8" fmla="*/ 10 w 28"/>
                <a:gd name="T9" fmla="*/ 7 h 43"/>
                <a:gd name="T10" fmla="*/ 3 w 28"/>
                <a:gd name="T11" fmla="*/ 14 h 43"/>
                <a:gd name="T12" fmla="*/ 0 w 28"/>
                <a:gd name="T13" fmla="*/ 23 h 43"/>
                <a:gd name="T14" fmla="*/ 4 w 28"/>
                <a:gd name="T15" fmla="*/ 31 h 43"/>
                <a:gd name="T16" fmla="*/ 12 w 28"/>
                <a:gd name="T17" fmla="*/ 35 h 43"/>
                <a:gd name="T18" fmla="*/ 10 w 28"/>
                <a:gd name="T19" fmla="*/ 39 h 43"/>
                <a:gd name="T20" fmla="*/ 5 w 28"/>
                <a:gd name="T21" fmla="*/ 42 h 43"/>
                <a:gd name="T22" fmla="*/ 5 w 28"/>
                <a:gd name="T23" fmla="*/ 43 h 43"/>
                <a:gd name="T24" fmla="*/ 10 w 28"/>
                <a:gd name="T25" fmla="*/ 40 h 43"/>
                <a:gd name="T26" fmla="*/ 13 w 28"/>
                <a:gd name="T27" fmla="*/ 36 h 43"/>
                <a:gd name="T28" fmla="*/ 19 w 28"/>
                <a:gd name="T29" fmla="*/ 35 h 43"/>
                <a:gd name="T30" fmla="*/ 24 w 28"/>
                <a:gd name="T31" fmla="*/ 32 h 43"/>
                <a:gd name="T32" fmla="*/ 27 w 28"/>
                <a:gd name="T33" fmla="*/ 28 h 43"/>
                <a:gd name="T34" fmla="*/ 28 w 28"/>
                <a:gd name="T35" fmla="*/ 24 h 43"/>
                <a:gd name="T36" fmla="*/ 26 w 28"/>
                <a:gd name="T37" fmla="*/ 16 h 43"/>
                <a:gd name="T38" fmla="*/ 24 w 28"/>
                <a:gd name="T3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43">
                  <a:moveTo>
                    <a:pt x="24" y="9"/>
                  </a:moveTo>
                  <a:cubicBezTo>
                    <a:pt x="24" y="8"/>
                    <a:pt x="24" y="5"/>
                    <a:pt x="24" y="3"/>
                  </a:cubicBezTo>
                  <a:cubicBezTo>
                    <a:pt x="24" y="1"/>
                    <a:pt x="25" y="0"/>
                    <a:pt x="25" y="0"/>
                  </a:cubicBezTo>
                  <a:cubicBezTo>
                    <a:pt x="22" y="1"/>
                    <a:pt x="20" y="2"/>
                    <a:pt x="17" y="3"/>
                  </a:cubicBezTo>
                  <a:cubicBezTo>
                    <a:pt x="14" y="4"/>
                    <a:pt x="12" y="5"/>
                    <a:pt x="10" y="7"/>
                  </a:cubicBezTo>
                  <a:cubicBezTo>
                    <a:pt x="7" y="9"/>
                    <a:pt x="4" y="11"/>
                    <a:pt x="3" y="14"/>
                  </a:cubicBezTo>
                  <a:cubicBezTo>
                    <a:pt x="1" y="17"/>
                    <a:pt x="0" y="20"/>
                    <a:pt x="0" y="23"/>
                  </a:cubicBezTo>
                  <a:cubicBezTo>
                    <a:pt x="0" y="26"/>
                    <a:pt x="2" y="28"/>
                    <a:pt x="4" y="31"/>
                  </a:cubicBezTo>
                  <a:cubicBezTo>
                    <a:pt x="6" y="33"/>
                    <a:pt x="9" y="35"/>
                    <a:pt x="12" y="35"/>
                  </a:cubicBezTo>
                  <a:cubicBezTo>
                    <a:pt x="12" y="37"/>
                    <a:pt x="11" y="38"/>
                    <a:pt x="10" y="39"/>
                  </a:cubicBezTo>
                  <a:cubicBezTo>
                    <a:pt x="9" y="41"/>
                    <a:pt x="7" y="42"/>
                    <a:pt x="5" y="42"/>
                  </a:cubicBezTo>
                  <a:cubicBezTo>
                    <a:pt x="5" y="42"/>
                    <a:pt x="5" y="42"/>
                    <a:pt x="5" y="43"/>
                  </a:cubicBezTo>
                  <a:cubicBezTo>
                    <a:pt x="6" y="43"/>
                    <a:pt x="8" y="42"/>
                    <a:pt x="10" y="40"/>
                  </a:cubicBezTo>
                  <a:cubicBezTo>
                    <a:pt x="11" y="39"/>
                    <a:pt x="12" y="37"/>
                    <a:pt x="13" y="36"/>
                  </a:cubicBezTo>
                  <a:cubicBezTo>
                    <a:pt x="15" y="36"/>
                    <a:pt x="17" y="36"/>
                    <a:pt x="19" y="35"/>
                  </a:cubicBezTo>
                  <a:cubicBezTo>
                    <a:pt x="21" y="35"/>
                    <a:pt x="23" y="34"/>
                    <a:pt x="24" y="32"/>
                  </a:cubicBezTo>
                  <a:cubicBezTo>
                    <a:pt x="25" y="31"/>
                    <a:pt x="26" y="29"/>
                    <a:pt x="27" y="28"/>
                  </a:cubicBezTo>
                  <a:cubicBezTo>
                    <a:pt x="27" y="27"/>
                    <a:pt x="28" y="25"/>
                    <a:pt x="28" y="24"/>
                  </a:cubicBezTo>
                  <a:cubicBezTo>
                    <a:pt x="28" y="21"/>
                    <a:pt x="27" y="19"/>
                    <a:pt x="26" y="16"/>
                  </a:cubicBezTo>
                  <a:cubicBezTo>
                    <a:pt x="26" y="14"/>
                    <a:pt x="25" y="11"/>
                    <a:pt x="24" y="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2565"/>
            <p:cNvSpPr>
              <a:spLocks/>
            </p:cNvSpPr>
            <p:nvPr/>
          </p:nvSpPr>
          <p:spPr bwMode="auto">
            <a:xfrm>
              <a:off x="2654647" y="2299315"/>
              <a:ext cx="61091" cy="57498"/>
            </a:xfrm>
            <a:custGeom>
              <a:avLst/>
              <a:gdLst>
                <a:gd name="T0" fmla="*/ 1 w 29"/>
                <a:gd name="T1" fmla="*/ 12 h 27"/>
                <a:gd name="T2" fmla="*/ 4 w 29"/>
                <a:gd name="T3" fmla="*/ 23 h 27"/>
                <a:gd name="T4" fmla="*/ 15 w 29"/>
                <a:gd name="T5" fmla="*/ 23 h 27"/>
                <a:gd name="T6" fmla="*/ 17 w 29"/>
                <a:gd name="T7" fmla="*/ 27 h 27"/>
                <a:gd name="T8" fmla="*/ 17 w 29"/>
                <a:gd name="T9" fmla="*/ 27 h 27"/>
                <a:gd name="T10" fmla="*/ 15 w 29"/>
                <a:gd name="T11" fmla="*/ 23 h 27"/>
                <a:gd name="T12" fmla="*/ 16 w 29"/>
                <a:gd name="T13" fmla="*/ 22 h 27"/>
                <a:gd name="T14" fmla="*/ 19 w 29"/>
                <a:gd name="T15" fmla="*/ 15 h 27"/>
                <a:gd name="T16" fmla="*/ 24 w 29"/>
                <a:gd name="T17" fmla="*/ 17 h 27"/>
                <a:gd name="T18" fmla="*/ 24 w 29"/>
                <a:gd name="T19" fmla="*/ 19 h 27"/>
                <a:gd name="T20" fmla="*/ 24 w 29"/>
                <a:gd name="T21" fmla="*/ 19 h 27"/>
                <a:gd name="T22" fmla="*/ 24 w 29"/>
                <a:gd name="T23" fmla="*/ 17 h 27"/>
                <a:gd name="T24" fmla="*/ 25 w 29"/>
                <a:gd name="T25" fmla="*/ 16 h 27"/>
                <a:gd name="T26" fmla="*/ 29 w 29"/>
                <a:gd name="T27" fmla="*/ 11 h 27"/>
                <a:gd name="T28" fmla="*/ 27 w 29"/>
                <a:gd name="T29" fmla="*/ 5 h 27"/>
                <a:gd name="T30" fmla="*/ 23 w 29"/>
                <a:gd name="T31" fmla="*/ 1 h 27"/>
                <a:gd name="T32" fmla="*/ 22 w 29"/>
                <a:gd name="T33" fmla="*/ 0 h 27"/>
                <a:gd name="T34" fmla="*/ 19 w 29"/>
                <a:gd name="T35" fmla="*/ 5 h 27"/>
                <a:gd name="T36" fmla="*/ 17 w 29"/>
                <a:gd name="T37" fmla="*/ 12 h 27"/>
                <a:gd name="T38" fmla="*/ 9 w 29"/>
                <a:gd name="T39" fmla="*/ 7 h 27"/>
                <a:gd name="T40" fmla="*/ 2 w 29"/>
                <a:gd name="T41" fmla="*/ 5 h 27"/>
                <a:gd name="T42" fmla="*/ 0 w 29"/>
                <a:gd name="T43" fmla="*/ 5 h 27"/>
                <a:gd name="T44" fmla="*/ 1 w 29"/>
                <a:gd name="T45" fmla="*/ 8 h 27"/>
                <a:gd name="T46" fmla="*/ 1 w 29"/>
                <a:gd name="T47"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1" y="12"/>
                  </a:moveTo>
                  <a:cubicBezTo>
                    <a:pt x="0" y="16"/>
                    <a:pt x="1" y="20"/>
                    <a:pt x="4" y="23"/>
                  </a:cubicBezTo>
                  <a:cubicBezTo>
                    <a:pt x="7" y="26"/>
                    <a:pt x="12" y="26"/>
                    <a:pt x="15" y="23"/>
                  </a:cubicBezTo>
                  <a:cubicBezTo>
                    <a:pt x="16" y="24"/>
                    <a:pt x="16" y="26"/>
                    <a:pt x="17" y="27"/>
                  </a:cubicBezTo>
                  <a:cubicBezTo>
                    <a:pt x="17" y="27"/>
                    <a:pt x="17" y="27"/>
                    <a:pt x="17" y="27"/>
                  </a:cubicBezTo>
                  <a:cubicBezTo>
                    <a:pt x="17" y="26"/>
                    <a:pt x="16" y="25"/>
                    <a:pt x="15" y="23"/>
                  </a:cubicBezTo>
                  <a:cubicBezTo>
                    <a:pt x="16" y="23"/>
                    <a:pt x="16" y="22"/>
                    <a:pt x="16" y="22"/>
                  </a:cubicBezTo>
                  <a:cubicBezTo>
                    <a:pt x="18" y="20"/>
                    <a:pt x="19" y="17"/>
                    <a:pt x="19" y="15"/>
                  </a:cubicBezTo>
                  <a:cubicBezTo>
                    <a:pt x="20" y="16"/>
                    <a:pt x="22" y="17"/>
                    <a:pt x="24" y="17"/>
                  </a:cubicBezTo>
                  <a:cubicBezTo>
                    <a:pt x="24" y="18"/>
                    <a:pt x="24" y="19"/>
                    <a:pt x="24" y="19"/>
                  </a:cubicBezTo>
                  <a:cubicBezTo>
                    <a:pt x="24" y="19"/>
                    <a:pt x="24" y="19"/>
                    <a:pt x="24" y="19"/>
                  </a:cubicBezTo>
                  <a:cubicBezTo>
                    <a:pt x="24" y="19"/>
                    <a:pt x="24" y="18"/>
                    <a:pt x="24" y="17"/>
                  </a:cubicBezTo>
                  <a:cubicBezTo>
                    <a:pt x="25" y="17"/>
                    <a:pt x="25" y="17"/>
                    <a:pt x="25" y="16"/>
                  </a:cubicBezTo>
                  <a:cubicBezTo>
                    <a:pt x="28" y="16"/>
                    <a:pt x="29" y="13"/>
                    <a:pt x="29" y="11"/>
                  </a:cubicBezTo>
                  <a:cubicBezTo>
                    <a:pt x="29" y="9"/>
                    <a:pt x="28" y="7"/>
                    <a:pt x="27" y="5"/>
                  </a:cubicBezTo>
                  <a:cubicBezTo>
                    <a:pt x="25" y="4"/>
                    <a:pt x="24" y="3"/>
                    <a:pt x="23" y="1"/>
                  </a:cubicBezTo>
                  <a:cubicBezTo>
                    <a:pt x="22" y="0"/>
                    <a:pt x="22" y="0"/>
                    <a:pt x="22" y="0"/>
                  </a:cubicBezTo>
                  <a:cubicBezTo>
                    <a:pt x="22" y="1"/>
                    <a:pt x="20" y="4"/>
                    <a:pt x="19" y="5"/>
                  </a:cubicBezTo>
                  <a:cubicBezTo>
                    <a:pt x="18" y="7"/>
                    <a:pt x="17" y="9"/>
                    <a:pt x="17" y="12"/>
                  </a:cubicBezTo>
                  <a:cubicBezTo>
                    <a:pt x="15" y="9"/>
                    <a:pt x="13" y="7"/>
                    <a:pt x="9" y="7"/>
                  </a:cubicBezTo>
                  <a:cubicBezTo>
                    <a:pt x="7" y="6"/>
                    <a:pt x="4" y="6"/>
                    <a:pt x="2" y="5"/>
                  </a:cubicBezTo>
                  <a:cubicBezTo>
                    <a:pt x="1" y="5"/>
                    <a:pt x="0" y="5"/>
                    <a:pt x="0" y="5"/>
                  </a:cubicBezTo>
                  <a:cubicBezTo>
                    <a:pt x="0" y="5"/>
                    <a:pt x="1" y="7"/>
                    <a:pt x="1" y="8"/>
                  </a:cubicBezTo>
                  <a:cubicBezTo>
                    <a:pt x="1" y="10"/>
                    <a:pt x="1" y="11"/>
                    <a:pt x="1"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2566"/>
            <p:cNvSpPr>
              <a:spLocks/>
            </p:cNvSpPr>
            <p:nvPr/>
          </p:nvSpPr>
          <p:spPr bwMode="auto">
            <a:xfrm>
              <a:off x="2701364" y="2355016"/>
              <a:ext cx="59294" cy="44022"/>
            </a:xfrm>
            <a:custGeom>
              <a:avLst/>
              <a:gdLst>
                <a:gd name="T0" fmla="*/ 6 w 28"/>
                <a:gd name="T1" fmla="*/ 20 h 21"/>
                <a:gd name="T2" fmla="*/ 12 w 28"/>
                <a:gd name="T3" fmla="*/ 21 h 21"/>
                <a:gd name="T4" fmla="*/ 18 w 28"/>
                <a:gd name="T5" fmla="*/ 19 h 21"/>
                <a:gd name="T6" fmla="*/ 22 w 28"/>
                <a:gd name="T7" fmla="*/ 10 h 21"/>
                <a:gd name="T8" fmla="*/ 23 w 28"/>
                <a:gd name="T9" fmla="*/ 6 h 21"/>
                <a:gd name="T10" fmla="*/ 26 w 28"/>
                <a:gd name="T11" fmla="*/ 2 h 21"/>
                <a:gd name="T12" fmla="*/ 28 w 28"/>
                <a:gd name="T13" fmla="*/ 0 h 21"/>
                <a:gd name="T14" fmla="*/ 25 w 28"/>
                <a:gd name="T15" fmla="*/ 0 h 21"/>
                <a:gd name="T16" fmla="*/ 22 w 28"/>
                <a:gd name="T17" fmla="*/ 0 h 21"/>
                <a:gd name="T18" fmla="*/ 16 w 28"/>
                <a:gd name="T19" fmla="*/ 0 h 21"/>
                <a:gd name="T20" fmla="*/ 4 w 28"/>
                <a:gd name="T21" fmla="*/ 5 h 21"/>
                <a:gd name="T22" fmla="*/ 2 w 28"/>
                <a:gd name="T23" fmla="*/ 12 h 21"/>
                <a:gd name="T24" fmla="*/ 4 w 28"/>
                <a:gd name="T25" fmla="*/ 18 h 21"/>
                <a:gd name="T26" fmla="*/ 0 w 28"/>
                <a:gd name="T27" fmla="*/ 20 h 21"/>
                <a:gd name="T28" fmla="*/ 0 w 28"/>
                <a:gd name="T29" fmla="*/ 21 h 21"/>
                <a:gd name="T30" fmla="*/ 5 w 28"/>
                <a:gd name="T31" fmla="*/ 18 h 21"/>
                <a:gd name="T32" fmla="*/ 6 w 28"/>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1">
                  <a:moveTo>
                    <a:pt x="6" y="20"/>
                  </a:moveTo>
                  <a:cubicBezTo>
                    <a:pt x="8" y="21"/>
                    <a:pt x="10" y="21"/>
                    <a:pt x="12" y="21"/>
                  </a:cubicBezTo>
                  <a:cubicBezTo>
                    <a:pt x="14" y="21"/>
                    <a:pt x="16" y="21"/>
                    <a:pt x="18" y="19"/>
                  </a:cubicBezTo>
                  <a:cubicBezTo>
                    <a:pt x="20" y="17"/>
                    <a:pt x="22" y="14"/>
                    <a:pt x="22" y="10"/>
                  </a:cubicBezTo>
                  <a:cubicBezTo>
                    <a:pt x="23" y="9"/>
                    <a:pt x="23" y="8"/>
                    <a:pt x="23" y="6"/>
                  </a:cubicBezTo>
                  <a:cubicBezTo>
                    <a:pt x="24" y="4"/>
                    <a:pt x="24" y="3"/>
                    <a:pt x="26" y="2"/>
                  </a:cubicBezTo>
                  <a:cubicBezTo>
                    <a:pt x="26" y="1"/>
                    <a:pt x="27" y="1"/>
                    <a:pt x="28" y="0"/>
                  </a:cubicBezTo>
                  <a:cubicBezTo>
                    <a:pt x="27" y="0"/>
                    <a:pt x="26" y="0"/>
                    <a:pt x="25" y="0"/>
                  </a:cubicBezTo>
                  <a:cubicBezTo>
                    <a:pt x="24" y="0"/>
                    <a:pt x="23" y="0"/>
                    <a:pt x="22" y="0"/>
                  </a:cubicBezTo>
                  <a:cubicBezTo>
                    <a:pt x="20" y="0"/>
                    <a:pt x="18" y="0"/>
                    <a:pt x="16" y="0"/>
                  </a:cubicBezTo>
                  <a:cubicBezTo>
                    <a:pt x="11" y="0"/>
                    <a:pt x="7" y="1"/>
                    <a:pt x="4" y="5"/>
                  </a:cubicBezTo>
                  <a:cubicBezTo>
                    <a:pt x="2" y="7"/>
                    <a:pt x="1" y="10"/>
                    <a:pt x="2" y="12"/>
                  </a:cubicBezTo>
                  <a:cubicBezTo>
                    <a:pt x="2" y="14"/>
                    <a:pt x="3" y="16"/>
                    <a:pt x="4" y="18"/>
                  </a:cubicBezTo>
                  <a:cubicBezTo>
                    <a:pt x="3" y="19"/>
                    <a:pt x="2" y="20"/>
                    <a:pt x="0" y="20"/>
                  </a:cubicBezTo>
                  <a:cubicBezTo>
                    <a:pt x="0" y="20"/>
                    <a:pt x="0" y="21"/>
                    <a:pt x="0" y="21"/>
                  </a:cubicBezTo>
                  <a:cubicBezTo>
                    <a:pt x="1" y="21"/>
                    <a:pt x="3" y="20"/>
                    <a:pt x="5" y="18"/>
                  </a:cubicBezTo>
                  <a:cubicBezTo>
                    <a:pt x="5" y="19"/>
                    <a:pt x="6" y="19"/>
                    <a:pt x="6"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2567"/>
            <p:cNvSpPr>
              <a:spLocks/>
            </p:cNvSpPr>
            <p:nvPr/>
          </p:nvSpPr>
          <p:spPr bwMode="auto">
            <a:xfrm>
              <a:off x="2703161" y="2403529"/>
              <a:ext cx="57498" cy="40428"/>
            </a:xfrm>
            <a:custGeom>
              <a:avLst/>
              <a:gdLst>
                <a:gd name="T0" fmla="*/ 13 w 27"/>
                <a:gd name="T1" fmla="*/ 19 h 19"/>
                <a:gd name="T2" fmla="*/ 18 w 27"/>
                <a:gd name="T3" fmla="*/ 16 h 19"/>
                <a:gd name="T4" fmla="*/ 21 w 27"/>
                <a:gd name="T5" fmla="*/ 12 h 19"/>
                <a:gd name="T6" fmla="*/ 23 w 27"/>
                <a:gd name="T7" fmla="*/ 7 h 19"/>
                <a:gd name="T8" fmla="*/ 25 w 27"/>
                <a:gd name="T9" fmla="*/ 5 h 19"/>
                <a:gd name="T10" fmla="*/ 27 w 27"/>
                <a:gd name="T11" fmla="*/ 3 h 19"/>
                <a:gd name="T12" fmla="*/ 25 w 27"/>
                <a:gd name="T13" fmla="*/ 2 h 19"/>
                <a:gd name="T14" fmla="*/ 22 w 27"/>
                <a:gd name="T15" fmla="*/ 1 h 19"/>
                <a:gd name="T16" fmla="*/ 17 w 27"/>
                <a:gd name="T17" fmla="*/ 0 h 19"/>
                <a:gd name="T18" fmla="*/ 10 w 27"/>
                <a:gd name="T19" fmla="*/ 1 h 19"/>
                <a:gd name="T20" fmla="*/ 5 w 27"/>
                <a:gd name="T21" fmla="*/ 4 h 19"/>
                <a:gd name="T22" fmla="*/ 4 w 27"/>
                <a:gd name="T23" fmla="*/ 10 h 19"/>
                <a:gd name="T24" fmla="*/ 6 w 27"/>
                <a:gd name="T25" fmla="*/ 16 h 19"/>
                <a:gd name="T26" fmla="*/ 4 w 27"/>
                <a:gd name="T27" fmla="*/ 17 h 19"/>
                <a:gd name="T28" fmla="*/ 0 w 27"/>
                <a:gd name="T29" fmla="*/ 17 h 19"/>
                <a:gd name="T30" fmla="*/ 0 w 27"/>
                <a:gd name="T31" fmla="*/ 17 h 19"/>
                <a:gd name="T32" fmla="*/ 3 w 27"/>
                <a:gd name="T33" fmla="*/ 17 h 19"/>
                <a:gd name="T34" fmla="*/ 6 w 27"/>
                <a:gd name="T35" fmla="*/ 16 h 19"/>
                <a:gd name="T36" fmla="*/ 13 w 27"/>
                <a:gd name="T3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19">
                  <a:moveTo>
                    <a:pt x="13" y="19"/>
                  </a:moveTo>
                  <a:cubicBezTo>
                    <a:pt x="15" y="18"/>
                    <a:pt x="17" y="17"/>
                    <a:pt x="18" y="16"/>
                  </a:cubicBezTo>
                  <a:cubicBezTo>
                    <a:pt x="20" y="15"/>
                    <a:pt x="20" y="13"/>
                    <a:pt x="21" y="12"/>
                  </a:cubicBezTo>
                  <a:cubicBezTo>
                    <a:pt x="21" y="10"/>
                    <a:pt x="22" y="9"/>
                    <a:pt x="23" y="7"/>
                  </a:cubicBezTo>
                  <a:cubicBezTo>
                    <a:pt x="23" y="6"/>
                    <a:pt x="24" y="5"/>
                    <a:pt x="25" y="5"/>
                  </a:cubicBezTo>
                  <a:cubicBezTo>
                    <a:pt x="26" y="4"/>
                    <a:pt x="27" y="3"/>
                    <a:pt x="27" y="3"/>
                  </a:cubicBezTo>
                  <a:cubicBezTo>
                    <a:pt x="26" y="3"/>
                    <a:pt x="26" y="3"/>
                    <a:pt x="25" y="2"/>
                  </a:cubicBezTo>
                  <a:cubicBezTo>
                    <a:pt x="24" y="2"/>
                    <a:pt x="23" y="2"/>
                    <a:pt x="22" y="1"/>
                  </a:cubicBezTo>
                  <a:cubicBezTo>
                    <a:pt x="20" y="1"/>
                    <a:pt x="18" y="0"/>
                    <a:pt x="17" y="0"/>
                  </a:cubicBezTo>
                  <a:cubicBezTo>
                    <a:pt x="14" y="0"/>
                    <a:pt x="12" y="0"/>
                    <a:pt x="10" y="1"/>
                  </a:cubicBezTo>
                  <a:cubicBezTo>
                    <a:pt x="8" y="2"/>
                    <a:pt x="6" y="3"/>
                    <a:pt x="5" y="4"/>
                  </a:cubicBezTo>
                  <a:cubicBezTo>
                    <a:pt x="4" y="6"/>
                    <a:pt x="3" y="8"/>
                    <a:pt x="4" y="10"/>
                  </a:cubicBezTo>
                  <a:cubicBezTo>
                    <a:pt x="4" y="12"/>
                    <a:pt x="5" y="14"/>
                    <a:pt x="6" y="16"/>
                  </a:cubicBezTo>
                  <a:cubicBezTo>
                    <a:pt x="5" y="16"/>
                    <a:pt x="5" y="17"/>
                    <a:pt x="4" y="17"/>
                  </a:cubicBezTo>
                  <a:cubicBezTo>
                    <a:pt x="3" y="17"/>
                    <a:pt x="1" y="17"/>
                    <a:pt x="0" y="17"/>
                  </a:cubicBezTo>
                  <a:cubicBezTo>
                    <a:pt x="0" y="17"/>
                    <a:pt x="0" y="17"/>
                    <a:pt x="0" y="17"/>
                  </a:cubicBezTo>
                  <a:cubicBezTo>
                    <a:pt x="1" y="17"/>
                    <a:pt x="2" y="17"/>
                    <a:pt x="3" y="17"/>
                  </a:cubicBezTo>
                  <a:cubicBezTo>
                    <a:pt x="4" y="17"/>
                    <a:pt x="6" y="16"/>
                    <a:pt x="6" y="16"/>
                  </a:cubicBezTo>
                  <a:cubicBezTo>
                    <a:pt x="8" y="18"/>
                    <a:pt x="11" y="19"/>
                    <a:pt x="13"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2568"/>
            <p:cNvSpPr>
              <a:spLocks/>
            </p:cNvSpPr>
            <p:nvPr/>
          </p:nvSpPr>
          <p:spPr bwMode="auto">
            <a:xfrm>
              <a:off x="2718433" y="2448449"/>
              <a:ext cx="48514" cy="76364"/>
            </a:xfrm>
            <a:custGeom>
              <a:avLst/>
              <a:gdLst>
                <a:gd name="T0" fmla="*/ 22 w 23"/>
                <a:gd name="T1" fmla="*/ 20 h 36"/>
                <a:gd name="T2" fmla="*/ 20 w 23"/>
                <a:gd name="T3" fmla="*/ 15 h 36"/>
                <a:gd name="T4" fmla="*/ 20 w 23"/>
                <a:gd name="T5" fmla="*/ 12 h 36"/>
                <a:gd name="T6" fmla="*/ 21 w 23"/>
                <a:gd name="T7" fmla="*/ 9 h 36"/>
                <a:gd name="T8" fmla="*/ 19 w 23"/>
                <a:gd name="T9" fmla="*/ 10 h 36"/>
                <a:gd name="T10" fmla="*/ 20 w 23"/>
                <a:gd name="T11" fmla="*/ 7 h 36"/>
                <a:gd name="T12" fmla="*/ 22 w 23"/>
                <a:gd name="T13" fmla="*/ 3 h 36"/>
                <a:gd name="T14" fmla="*/ 15 w 23"/>
                <a:gd name="T15" fmla="*/ 1 h 36"/>
                <a:gd name="T16" fmla="*/ 6 w 23"/>
                <a:gd name="T17" fmla="*/ 2 h 36"/>
                <a:gd name="T18" fmla="*/ 5 w 23"/>
                <a:gd name="T19" fmla="*/ 12 h 36"/>
                <a:gd name="T20" fmla="*/ 3 w 23"/>
                <a:gd name="T21" fmla="*/ 12 h 36"/>
                <a:gd name="T22" fmla="*/ 0 w 23"/>
                <a:gd name="T23" fmla="*/ 12 h 36"/>
                <a:gd name="T24" fmla="*/ 0 w 23"/>
                <a:gd name="T25" fmla="*/ 12 h 36"/>
                <a:gd name="T26" fmla="*/ 5 w 23"/>
                <a:gd name="T27" fmla="*/ 12 h 36"/>
                <a:gd name="T28" fmla="*/ 8 w 23"/>
                <a:gd name="T29" fmla="*/ 15 h 36"/>
                <a:gd name="T30" fmla="*/ 4 w 23"/>
                <a:gd name="T31" fmla="*/ 23 h 36"/>
                <a:gd name="T32" fmla="*/ 6 w 23"/>
                <a:gd name="T33" fmla="*/ 29 h 36"/>
                <a:gd name="T34" fmla="*/ 11 w 23"/>
                <a:gd name="T35" fmla="*/ 32 h 36"/>
                <a:gd name="T36" fmla="*/ 10 w 23"/>
                <a:gd name="T37" fmla="*/ 34 h 36"/>
                <a:gd name="T38" fmla="*/ 9 w 23"/>
                <a:gd name="T39" fmla="*/ 35 h 36"/>
                <a:gd name="T40" fmla="*/ 8 w 23"/>
                <a:gd name="T41" fmla="*/ 36 h 36"/>
                <a:gd name="T42" fmla="*/ 9 w 23"/>
                <a:gd name="T43" fmla="*/ 36 h 36"/>
                <a:gd name="T44" fmla="*/ 10 w 23"/>
                <a:gd name="T45" fmla="*/ 34 h 36"/>
                <a:gd name="T46" fmla="*/ 12 w 23"/>
                <a:gd name="T47" fmla="*/ 32 h 36"/>
                <a:gd name="T48" fmla="*/ 19 w 23"/>
                <a:gd name="T49" fmla="*/ 31 h 36"/>
                <a:gd name="T50" fmla="*/ 22 w 23"/>
                <a:gd name="T51" fmla="*/ 26 h 36"/>
                <a:gd name="T52" fmla="*/ 22 w 23"/>
                <a:gd name="T53"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36">
                  <a:moveTo>
                    <a:pt x="22" y="20"/>
                  </a:moveTo>
                  <a:cubicBezTo>
                    <a:pt x="21" y="18"/>
                    <a:pt x="21" y="17"/>
                    <a:pt x="20" y="15"/>
                  </a:cubicBezTo>
                  <a:cubicBezTo>
                    <a:pt x="20" y="15"/>
                    <a:pt x="20" y="13"/>
                    <a:pt x="20" y="12"/>
                  </a:cubicBezTo>
                  <a:cubicBezTo>
                    <a:pt x="20" y="10"/>
                    <a:pt x="21" y="9"/>
                    <a:pt x="21" y="9"/>
                  </a:cubicBezTo>
                  <a:cubicBezTo>
                    <a:pt x="20" y="10"/>
                    <a:pt x="19" y="10"/>
                    <a:pt x="19" y="10"/>
                  </a:cubicBezTo>
                  <a:cubicBezTo>
                    <a:pt x="19" y="9"/>
                    <a:pt x="20" y="8"/>
                    <a:pt x="20" y="7"/>
                  </a:cubicBezTo>
                  <a:cubicBezTo>
                    <a:pt x="20" y="6"/>
                    <a:pt x="22" y="3"/>
                    <a:pt x="22" y="3"/>
                  </a:cubicBezTo>
                  <a:cubicBezTo>
                    <a:pt x="20" y="3"/>
                    <a:pt x="17" y="2"/>
                    <a:pt x="15" y="1"/>
                  </a:cubicBezTo>
                  <a:cubicBezTo>
                    <a:pt x="12" y="0"/>
                    <a:pt x="8" y="0"/>
                    <a:pt x="6" y="2"/>
                  </a:cubicBezTo>
                  <a:cubicBezTo>
                    <a:pt x="3" y="4"/>
                    <a:pt x="3" y="9"/>
                    <a:pt x="5" y="12"/>
                  </a:cubicBezTo>
                  <a:cubicBezTo>
                    <a:pt x="4" y="12"/>
                    <a:pt x="3" y="12"/>
                    <a:pt x="3" y="12"/>
                  </a:cubicBezTo>
                  <a:cubicBezTo>
                    <a:pt x="2" y="12"/>
                    <a:pt x="1" y="12"/>
                    <a:pt x="0" y="12"/>
                  </a:cubicBezTo>
                  <a:cubicBezTo>
                    <a:pt x="0" y="12"/>
                    <a:pt x="0" y="12"/>
                    <a:pt x="0" y="12"/>
                  </a:cubicBezTo>
                  <a:cubicBezTo>
                    <a:pt x="1" y="13"/>
                    <a:pt x="3" y="13"/>
                    <a:pt x="5" y="12"/>
                  </a:cubicBezTo>
                  <a:cubicBezTo>
                    <a:pt x="6" y="14"/>
                    <a:pt x="7" y="15"/>
                    <a:pt x="8" y="15"/>
                  </a:cubicBezTo>
                  <a:cubicBezTo>
                    <a:pt x="6" y="17"/>
                    <a:pt x="4" y="20"/>
                    <a:pt x="4" y="23"/>
                  </a:cubicBezTo>
                  <a:cubicBezTo>
                    <a:pt x="4" y="25"/>
                    <a:pt x="4" y="27"/>
                    <a:pt x="6" y="29"/>
                  </a:cubicBezTo>
                  <a:cubicBezTo>
                    <a:pt x="7" y="30"/>
                    <a:pt x="9" y="31"/>
                    <a:pt x="11" y="32"/>
                  </a:cubicBezTo>
                  <a:cubicBezTo>
                    <a:pt x="11" y="32"/>
                    <a:pt x="11" y="33"/>
                    <a:pt x="10" y="34"/>
                  </a:cubicBezTo>
                  <a:cubicBezTo>
                    <a:pt x="10" y="34"/>
                    <a:pt x="10" y="34"/>
                    <a:pt x="9" y="35"/>
                  </a:cubicBezTo>
                  <a:cubicBezTo>
                    <a:pt x="9" y="35"/>
                    <a:pt x="9" y="36"/>
                    <a:pt x="8" y="36"/>
                  </a:cubicBezTo>
                  <a:cubicBezTo>
                    <a:pt x="9" y="36"/>
                    <a:pt x="9" y="36"/>
                    <a:pt x="9" y="36"/>
                  </a:cubicBezTo>
                  <a:cubicBezTo>
                    <a:pt x="9" y="36"/>
                    <a:pt x="10" y="35"/>
                    <a:pt x="10" y="34"/>
                  </a:cubicBezTo>
                  <a:cubicBezTo>
                    <a:pt x="11" y="33"/>
                    <a:pt x="11" y="32"/>
                    <a:pt x="12" y="32"/>
                  </a:cubicBezTo>
                  <a:cubicBezTo>
                    <a:pt x="14" y="32"/>
                    <a:pt x="17" y="32"/>
                    <a:pt x="19" y="31"/>
                  </a:cubicBezTo>
                  <a:cubicBezTo>
                    <a:pt x="20" y="30"/>
                    <a:pt x="21" y="27"/>
                    <a:pt x="22" y="26"/>
                  </a:cubicBezTo>
                  <a:cubicBezTo>
                    <a:pt x="23" y="24"/>
                    <a:pt x="22" y="22"/>
                    <a:pt x="22"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2569"/>
            <p:cNvSpPr>
              <a:spLocks/>
            </p:cNvSpPr>
            <p:nvPr/>
          </p:nvSpPr>
          <p:spPr bwMode="auto">
            <a:xfrm>
              <a:off x="2199159" y="2078309"/>
              <a:ext cx="72771" cy="51209"/>
            </a:xfrm>
            <a:custGeom>
              <a:avLst/>
              <a:gdLst>
                <a:gd name="T0" fmla="*/ 33 w 34"/>
                <a:gd name="T1" fmla="*/ 11 h 24"/>
                <a:gd name="T2" fmla="*/ 32 w 34"/>
                <a:gd name="T3" fmla="*/ 12 h 24"/>
                <a:gd name="T4" fmla="*/ 29 w 34"/>
                <a:gd name="T5" fmla="*/ 16 h 24"/>
                <a:gd name="T6" fmla="*/ 18 w 34"/>
                <a:gd name="T7" fmla="*/ 23 h 24"/>
                <a:gd name="T8" fmla="*/ 11 w 34"/>
                <a:gd name="T9" fmla="*/ 21 h 24"/>
                <a:gd name="T10" fmla="*/ 6 w 34"/>
                <a:gd name="T11" fmla="*/ 15 h 24"/>
                <a:gd name="T12" fmla="*/ 3 w 34"/>
                <a:gd name="T13" fmla="*/ 16 h 24"/>
                <a:gd name="T14" fmla="*/ 3 w 34"/>
                <a:gd name="T15" fmla="*/ 17 h 24"/>
                <a:gd name="T16" fmla="*/ 2 w 34"/>
                <a:gd name="T17" fmla="*/ 17 h 24"/>
                <a:gd name="T18" fmla="*/ 2 w 34"/>
                <a:gd name="T19" fmla="*/ 18 h 24"/>
                <a:gd name="T20" fmla="*/ 2 w 34"/>
                <a:gd name="T21" fmla="*/ 18 h 24"/>
                <a:gd name="T22" fmla="*/ 1 w 34"/>
                <a:gd name="T23" fmla="*/ 18 h 24"/>
                <a:gd name="T24" fmla="*/ 1 w 34"/>
                <a:gd name="T25" fmla="*/ 19 h 24"/>
                <a:gd name="T26" fmla="*/ 1 w 34"/>
                <a:gd name="T27" fmla="*/ 19 h 24"/>
                <a:gd name="T28" fmla="*/ 1 w 34"/>
                <a:gd name="T29" fmla="*/ 20 h 24"/>
                <a:gd name="T30" fmla="*/ 1 w 34"/>
                <a:gd name="T31" fmla="*/ 20 h 24"/>
                <a:gd name="T32" fmla="*/ 2 w 34"/>
                <a:gd name="T33" fmla="*/ 22 h 24"/>
                <a:gd name="T34" fmla="*/ 3 w 34"/>
                <a:gd name="T35" fmla="*/ 23 h 24"/>
                <a:gd name="T36" fmla="*/ 4 w 34"/>
                <a:gd name="T37" fmla="*/ 23 h 24"/>
                <a:gd name="T38" fmla="*/ 4 w 34"/>
                <a:gd name="T39" fmla="*/ 23 h 24"/>
                <a:gd name="T40" fmla="*/ 5 w 34"/>
                <a:gd name="T41" fmla="*/ 23 h 24"/>
                <a:gd name="T42" fmla="*/ 6 w 34"/>
                <a:gd name="T43" fmla="*/ 22 h 24"/>
                <a:gd name="T44" fmla="*/ 7 w 34"/>
                <a:gd name="T45" fmla="*/ 22 h 24"/>
                <a:gd name="T46" fmla="*/ 7 w 34"/>
                <a:gd name="T47" fmla="*/ 23 h 24"/>
                <a:gd name="T48" fmla="*/ 6 w 34"/>
                <a:gd name="T49" fmla="*/ 23 h 24"/>
                <a:gd name="T50" fmla="*/ 6 w 34"/>
                <a:gd name="T51" fmla="*/ 23 h 24"/>
                <a:gd name="T52" fmla="*/ 5 w 34"/>
                <a:gd name="T53" fmla="*/ 24 h 24"/>
                <a:gd name="T54" fmla="*/ 5 w 34"/>
                <a:gd name="T55" fmla="*/ 24 h 24"/>
                <a:gd name="T56" fmla="*/ 4 w 34"/>
                <a:gd name="T57" fmla="*/ 24 h 24"/>
                <a:gd name="T58" fmla="*/ 4 w 34"/>
                <a:gd name="T59" fmla="*/ 24 h 24"/>
                <a:gd name="T60" fmla="*/ 3 w 34"/>
                <a:gd name="T61" fmla="*/ 23 h 24"/>
                <a:gd name="T62" fmla="*/ 2 w 34"/>
                <a:gd name="T63" fmla="*/ 23 h 24"/>
                <a:gd name="T64" fmla="*/ 1 w 34"/>
                <a:gd name="T65" fmla="*/ 22 h 24"/>
                <a:gd name="T66" fmla="*/ 1 w 34"/>
                <a:gd name="T67" fmla="*/ 21 h 24"/>
                <a:gd name="T68" fmla="*/ 0 w 34"/>
                <a:gd name="T69" fmla="*/ 20 h 24"/>
                <a:gd name="T70" fmla="*/ 0 w 34"/>
                <a:gd name="T71" fmla="*/ 20 h 24"/>
                <a:gd name="T72" fmla="*/ 0 w 34"/>
                <a:gd name="T73" fmla="*/ 19 h 24"/>
                <a:gd name="T74" fmla="*/ 0 w 34"/>
                <a:gd name="T75" fmla="*/ 19 h 24"/>
                <a:gd name="T76" fmla="*/ 1 w 34"/>
                <a:gd name="T77" fmla="*/ 18 h 24"/>
                <a:gd name="T78" fmla="*/ 1 w 34"/>
                <a:gd name="T79" fmla="*/ 17 h 24"/>
                <a:gd name="T80" fmla="*/ 2 w 34"/>
                <a:gd name="T81" fmla="*/ 17 h 24"/>
                <a:gd name="T82" fmla="*/ 3 w 34"/>
                <a:gd name="T83" fmla="*/ 16 h 24"/>
                <a:gd name="T84" fmla="*/ 6 w 34"/>
                <a:gd name="T85" fmla="*/ 14 h 24"/>
                <a:gd name="T86" fmla="*/ 5 w 34"/>
                <a:gd name="T87" fmla="*/ 12 h 24"/>
                <a:gd name="T88" fmla="*/ 13 w 34"/>
                <a:gd name="T89" fmla="*/ 1 h 24"/>
                <a:gd name="T90" fmla="*/ 26 w 34"/>
                <a:gd name="T91" fmla="*/ 3 h 24"/>
                <a:gd name="T92" fmla="*/ 33 w 34"/>
                <a:gd name="T93" fmla="*/ 9 h 24"/>
                <a:gd name="T94" fmla="*/ 34 w 34"/>
                <a:gd name="T95" fmla="*/ 11 h 24"/>
                <a:gd name="T96" fmla="*/ 33 w 34"/>
                <a:gd name="T9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 h="24">
                  <a:moveTo>
                    <a:pt x="33" y="11"/>
                  </a:moveTo>
                  <a:cubicBezTo>
                    <a:pt x="33" y="11"/>
                    <a:pt x="32" y="12"/>
                    <a:pt x="32" y="12"/>
                  </a:cubicBezTo>
                  <a:cubicBezTo>
                    <a:pt x="31" y="13"/>
                    <a:pt x="30" y="15"/>
                    <a:pt x="29" y="16"/>
                  </a:cubicBezTo>
                  <a:cubicBezTo>
                    <a:pt x="26" y="19"/>
                    <a:pt x="23" y="22"/>
                    <a:pt x="18" y="23"/>
                  </a:cubicBezTo>
                  <a:cubicBezTo>
                    <a:pt x="15" y="23"/>
                    <a:pt x="13" y="22"/>
                    <a:pt x="11" y="21"/>
                  </a:cubicBezTo>
                  <a:cubicBezTo>
                    <a:pt x="8" y="19"/>
                    <a:pt x="7" y="17"/>
                    <a:pt x="6" y="15"/>
                  </a:cubicBezTo>
                  <a:cubicBezTo>
                    <a:pt x="5" y="15"/>
                    <a:pt x="4" y="16"/>
                    <a:pt x="3" y="16"/>
                  </a:cubicBezTo>
                  <a:cubicBezTo>
                    <a:pt x="3" y="16"/>
                    <a:pt x="3" y="16"/>
                    <a:pt x="3" y="17"/>
                  </a:cubicBezTo>
                  <a:cubicBezTo>
                    <a:pt x="2" y="17"/>
                    <a:pt x="2" y="17"/>
                    <a:pt x="2" y="17"/>
                  </a:cubicBezTo>
                  <a:cubicBezTo>
                    <a:pt x="2" y="17"/>
                    <a:pt x="2" y="17"/>
                    <a:pt x="2" y="18"/>
                  </a:cubicBezTo>
                  <a:cubicBezTo>
                    <a:pt x="2" y="18"/>
                    <a:pt x="2" y="18"/>
                    <a:pt x="2" y="18"/>
                  </a:cubicBezTo>
                  <a:cubicBezTo>
                    <a:pt x="2" y="18"/>
                    <a:pt x="2" y="18"/>
                    <a:pt x="1" y="18"/>
                  </a:cubicBezTo>
                  <a:cubicBezTo>
                    <a:pt x="1" y="18"/>
                    <a:pt x="1" y="19"/>
                    <a:pt x="1" y="19"/>
                  </a:cubicBezTo>
                  <a:cubicBezTo>
                    <a:pt x="1" y="19"/>
                    <a:pt x="1" y="19"/>
                    <a:pt x="1" y="19"/>
                  </a:cubicBezTo>
                  <a:cubicBezTo>
                    <a:pt x="1" y="19"/>
                    <a:pt x="1" y="20"/>
                    <a:pt x="1" y="20"/>
                  </a:cubicBezTo>
                  <a:cubicBezTo>
                    <a:pt x="1" y="20"/>
                    <a:pt x="1" y="20"/>
                    <a:pt x="1" y="20"/>
                  </a:cubicBezTo>
                  <a:cubicBezTo>
                    <a:pt x="1" y="21"/>
                    <a:pt x="2" y="21"/>
                    <a:pt x="2" y="22"/>
                  </a:cubicBezTo>
                  <a:cubicBezTo>
                    <a:pt x="3" y="22"/>
                    <a:pt x="3" y="22"/>
                    <a:pt x="3" y="23"/>
                  </a:cubicBezTo>
                  <a:cubicBezTo>
                    <a:pt x="3" y="23"/>
                    <a:pt x="3" y="23"/>
                    <a:pt x="4" y="23"/>
                  </a:cubicBezTo>
                  <a:cubicBezTo>
                    <a:pt x="4" y="23"/>
                    <a:pt x="4" y="23"/>
                    <a:pt x="4" y="23"/>
                  </a:cubicBezTo>
                  <a:cubicBezTo>
                    <a:pt x="5" y="23"/>
                    <a:pt x="5" y="23"/>
                    <a:pt x="5" y="23"/>
                  </a:cubicBezTo>
                  <a:cubicBezTo>
                    <a:pt x="5" y="23"/>
                    <a:pt x="6" y="23"/>
                    <a:pt x="6" y="22"/>
                  </a:cubicBezTo>
                  <a:cubicBezTo>
                    <a:pt x="6" y="22"/>
                    <a:pt x="6" y="22"/>
                    <a:pt x="7" y="22"/>
                  </a:cubicBezTo>
                  <a:cubicBezTo>
                    <a:pt x="7" y="23"/>
                    <a:pt x="7" y="23"/>
                    <a:pt x="7" y="23"/>
                  </a:cubicBezTo>
                  <a:cubicBezTo>
                    <a:pt x="7" y="23"/>
                    <a:pt x="7" y="23"/>
                    <a:pt x="6" y="23"/>
                  </a:cubicBezTo>
                  <a:cubicBezTo>
                    <a:pt x="6" y="23"/>
                    <a:pt x="6" y="23"/>
                    <a:pt x="6" y="23"/>
                  </a:cubicBezTo>
                  <a:cubicBezTo>
                    <a:pt x="6" y="23"/>
                    <a:pt x="6" y="23"/>
                    <a:pt x="5" y="24"/>
                  </a:cubicBezTo>
                  <a:cubicBezTo>
                    <a:pt x="5" y="24"/>
                    <a:pt x="5" y="24"/>
                    <a:pt x="5" y="24"/>
                  </a:cubicBezTo>
                  <a:cubicBezTo>
                    <a:pt x="5" y="24"/>
                    <a:pt x="5" y="24"/>
                    <a:pt x="4" y="24"/>
                  </a:cubicBezTo>
                  <a:cubicBezTo>
                    <a:pt x="4" y="24"/>
                    <a:pt x="4" y="24"/>
                    <a:pt x="4" y="24"/>
                  </a:cubicBezTo>
                  <a:cubicBezTo>
                    <a:pt x="3" y="24"/>
                    <a:pt x="3" y="23"/>
                    <a:pt x="3" y="23"/>
                  </a:cubicBezTo>
                  <a:cubicBezTo>
                    <a:pt x="2" y="23"/>
                    <a:pt x="2" y="23"/>
                    <a:pt x="2" y="23"/>
                  </a:cubicBezTo>
                  <a:cubicBezTo>
                    <a:pt x="2" y="23"/>
                    <a:pt x="1" y="22"/>
                    <a:pt x="1" y="22"/>
                  </a:cubicBezTo>
                  <a:cubicBezTo>
                    <a:pt x="1" y="22"/>
                    <a:pt x="1" y="22"/>
                    <a:pt x="1" y="21"/>
                  </a:cubicBezTo>
                  <a:cubicBezTo>
                    <a:pt x="1" y="21"/>
                    <a:pt x="1" y="21"/>
                    <a:pt x="0" y="20"/>
                  </a:cubicBezTo>
                  <a:cubicBezTo>
                    <a:pt x="0" y="20"/>
                    <a:pt x="0" y="20"/>
                    <a:pt x="0" y="20"/>
                  </a:cubicBezTo>
                  <a:cubicBezTo>
                    <a:pt x="0" y="20"/>
                    <a:pt x="0" y="19"/>
                    <a:pt x="0" y="19"/>
                  </a:cubicBezTo>
                  <a:cubicBezTo>
                    <a:pt x="0" y="19"/>
                    <a:pt x="0" y="19"/>
                    <a:pt x="0" y="19"/>
                  </a:cubicBezTo>
                  <a:cubicBezTo>
                    <a:pt x="1" y="19"/>
                    <a:pt x="1" y="18"/>
                    <a:pt x="1" y="18"/>
                  </a:cubicBezTo>
                  <a:cubicBezTo>
                    <a:pt x="1" y="18"/>
                    <a:pt x="1" y="17"/>
                    <a:pt x="1" y="17"/>
                  </a:cubicBezTo>
                  <a:cubicBezTo>
                    <a:pt x="2" y="17"/>
                    <a:pt x="2" y="17"/>
                    <a:pt x="2" y="17"/>
                  </a:cubicBezTo>
                  <a:cubicBezTo>
                    <a:pt x="2" y="16"/>
                    <a:pt x="2" y="16"/>
                    <a:pt x="3" y="16"/>
                  </a:cubicBezTo>
                  <a:cubicBezTo>
                    <a:pt x="4" y="15"/>
                    <a:pt x="5" y="15"/>
                    <a:pt x="6" y="14"/>
                  </a:cubicBezTo>
                  <a:cubicBezTo>
                    <a:pt x="6" y="14"/>
                    <a:pt x="5" y="13"/>
                    <a:pt x="5" y="12"/>
                  </a:cubicBezTo>
                  <a:cubicBezTo>
                    <a:pt x="4" y="8"/>
                    <a:pt x="8" y="3"/>
                    <a:pt x="13" y="1"/>
                  </a:cubicBezTo>
                  <a:cubicBezTo>
                    <a:pt x="17" y="0"/>
                    <a:pt x="22" y="0"/>
                    <a:pt x="26" y="3"/>
                  </a:cubicBezTo>
                  <a:cubicBezTo>
                    <a:pt x="28" y="4"/>
                    <a:pt x="31" y="8"/>
                    <a:pt x="33" y="9"/>
                  </a:cubicBezTo>
                  <a:cubicBezTo>
                    <a:pt x="34" y="10"/>
                    <a:pt x="34" y="11"/>
                    <a:pt x="34" y="11"/>
                  </a:cubicBezTo>
                  <a:cubicBezTo>
                    <a:pt x="34" y="11"/>
                    <a:pt x="34" y="11"/>
                    <a:pt x="33"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2570"/>
            <p:cNvSpPr>
              <a:spLocks noEditPoints="1"/>
            </p:cNvSpPr>
            <p:nvPr/>
          </p:nvSpPr>
          <p:spPr bwMode="auto">
            <a:xfrm>
              <a:off x="2161426" y="2139400"/>
              <a:ext cx="176086" cy="136557"/>
            </a:xfrm>
            <a:custGeom>
              <a:avLst/>
              <a:gdLst>
                <a:gd name="T0" fmla="*/ 0 w 83"/>
                <a:gd name="T1" fmla="*/ 12 h 64"/>
                <a:gd name="T2" fmla="*/ 0 w 83"/>
                <a:gd name="T3" fmla="*/ 14 h 64"/>
                <a:gd name="T4" fmla="*/ 10 w 83"/>
                <a:gd name="T5" fmla="*/ 15 h 64"/>
                <a:gd name="T6" fmla="*/ 7 w 83"/>
                <a:gd name="T7" fmla="*/ 28 h 64"/>
                <a:gd name="T8" fmla="*/ 9 w 83"/>
                <a:gd name="T9" fmla="*/ 36 h 64"/>
                <a:gd name="T10" fmla="*/ 6 w 83"/>
                <a:gd name="T11" fmla="*/ 34 h 64"/>
                <a:gd name="T12" fmla="*/ 3 w 83"/>
                <a:gd name="T13" fmla="*/ 32 h 64"/>
                <a:gd name="T14" fmla="*/ 2 w 83"/>
                <a:gd name="T15" fmla="*/ 33 h 64"/>
                <a:gd name="T16" fmla="*/ 7 w 83"/>
                <a:gd name="T17" fmla="*/ 35 h 64"/>
                <a:gd name="T18" fmla="*/ 9 w 83"/>
                <a:gd name="T19" fmla="*/ 37 h 64"/>
                <a:gd name="T20" fmla="*/ 9 w 83"/>
                <a:gd name="T21" fmla="*/ 37 h 64"/>
                <a:gd name="T22" fmla="*/ 3 w 83"/>
                <a:gd name="T23" fmla="*/ 44 h 64"/>
                <a:gd name="T24" fmla="*/ 4 w 83"/>
                <a:gd name="T25" fmla="*/ 53 h 64"/>
                <a:gd name="T26" fmla="*/ 11 w 83"/>
                <a:gd name="T27" fmla="*/ 60 h 64"/>
                <a:gd name="T28" fmla="*/ 19 w 83"/>
                <a:gd name="T29" fmla="*/ 62 h 64"/>
                <a:gd name="T30" fmla="*/ 30 w 83"/>
                <a:gd name="T31" fmla="*/ 64 h 64"/>
                <a:gd name="T32" fmla="*/ 30 w 83"/>
                <a:gd name="T33" fmla="*/ 56 h 64"/>
                <a:gd name="T34" fmla="*/ 30 w 83"/>
                <a:gd name="T35" fmla="*/ 50 h 64"/>
                <a:gd name="T36" fmla="*/ 33 w 83"/>
                <a:gd name="T37" fmla="*/ 50 h 64"/>
                <a:gd name="T38" fmla="*/ 43 w 83"/>
                <a:gd name="T39" fmla="*/ 51 h 64"/>
                <a:gd name="T40" fmla="*/ 53 w 83"/>
                <a:gd name="T41" fmla="*/ 53 h 64"/>
                <a:gd name="T42" fmla="*/ 50 w 83"/>
                <a:gd name="T43" fmla="*/ 48 h 64"/>
                <a:gd name="T44" fmla="*/ 47 w 83"/>
                <a:gd name="T45" fmla="*/ 39 h 64"/>
                <a:gd name="T46" fmla="*/ 57 w 83"/>
                <a:gd name="T47" fmla="*/ 43 h 64"/>
                <a:gd name="T48" fmla="*/ 68 w 83"/>
                <a:gd name="T49" fmla="*/ 44 h 64"/>
                <a:gd name="T50" fmla="*/ 76 w 83"/>
                <a:gd name="T51" fmla="*/ 42 h 64"/>
                <a:gd name="T52" fmla="*/ 83 w 83"/>
                <a:gd name="T53" fmla="*/ 43 h 64"/>
                <a:gd name="T54" fmla="*/ 82 w 83"/>
                <a:gd name="T55" fmla="*/ 38 h 64"/>
                <a:gd name="T56" fmla="*/ 81 w 83"/>
                <a:gd name="T57" fmla="*/ 32 h 64"/>
                <a:gd name="T58" fmla="*/ 79 w 83"/>
                <a:gd name="T59" fmla="*/ 21 h 64"/>
                <a:gd name="T60" fmla="*/ 77 w 83"/>
                <a:gd name="T61" fmla="*/ 16 h 64"/>
                <a:gd name="T62" fmla="*/ 78 w 83"/>
                <a:gd name="T63" fmla="*/ 15 h 64"/>
                <a:gd name="T64" fmla="*/ 82 w 83"/>
                <a:gd name="T65" fmla="*/ 13 h 64"/>
                <a:gd name="T66" fmla="*/ 80 w 83"/>
                <a:gd name="T67" fmla="*/ 11 h 64"/>
                <a:gd name="T68" fmla="*/ 78 w 83"/>
                <a:gd name="T69" fmla="*/ 8 h 64"/>
                <a:gd name="T70" fmla="*/ 73 w 83"/>
                <a:gd name="T71" fmla="*/ 3 h 64"/>
                <a:gd name="T72" fmla="*/ 66 w 83"/>
                <a:gd name="T73" fmla="*/ 0 h 64"/>
                <a:gd name="T74" fmla="*/ 59 w 83"/>
                <a:gd name="T75" fmla="*/ 1 h 64"/>
                <a:gd name="T76" fmla="*/ 55 w 83"/>
                <a:gd name="T77" fmla="*/ 7 h 64"/>
                <a:gd name="T78" fmla="*/ 53 w 83"/>
                <a:gd name="T79" fmla="*/ 8 h 64"/>
                <a:gd name="T80" fmla="*/ 51 w 83"/>
                <a:gd name="T81" fmla="*/ 8 h 64"/>
                <a:gd name="T82" fmla="*/ 48 w 83"/>
                <a:gd name="T83" fmla="*/ 8 h 64"/>
                <a:gd name="T84" fmla="*/ 48 w 83"/>
                <a:gd name="T85" fmla="*/ 9 h 64"/>
                <a:gd name="T86" fmla="*/ 52 w 83"/>
                <a:gd name="T87" fmla="*/ 8 h 64"/>
                <a:gd name="T88" fmla="*/ 53 w 83"/>
                <a:gd name="T89" fmla="*/ 8 h 64"/>
                <a:gd name="T90" fmla="*/ 52 w 83"/>
                <a:gd name="T91" fmla="*/ 8 h 64"/>
                <a:gd name="T92" fmla="*/ 47 w 83"/>
                <a:gd name="T93" fmla="*/ 14 h 64"/>
                <a:gd name="T94" fmla="*/ 41 w 83"/>
                <a:gd name="T95" fmla="*/ 12 h 64"/>
                <a:gd name="T96" fmla="*/ 37 w 83"/>
                <a:gd name="T97" fmla="*/ 12 h 64"/>
                <a:gd name="T98" fmla="*/ 25 w 83"/>
                <a:gd name="T99" fmla="*/ 8 h 64"/>
                <a:gd name="T100" fmla="*/ 13 w 83"/>
                <a:gd name="T101" fmla="*/ 12 h 64"/>
                <a:gd name="T102" fmla="*/ 11 w 83"/>
                <a:gd name="T103" fmla="*/ 15 h 64"/>
                <a:gd name="T104" fmla="*/ 0 w 83"/>
                <a:gd name="T105" fmla="*/ 12 h 64"/>
                <a:gd name="T106" fmla="*/ 38 w 83"/>
                <a:gd name="T107" fmla="*/ 13 h 64"/>
                <a:gd name="T108" fmla="*/ 38 w 83"/>
                <a:gd name="T109" fmla="*/ 12 h 64"/>
                <a:gd name="T110" fmla="*/ 42 w 83"/>
                <a:gd name="T111" fmla="*/ 13 h 64"/>
                <a:gd name="T112" fmla="*/ 46 w 83"/>
                <a:gd name="T113" fmla="*/ 15 h 64"/>
                <a:gd name="T114" fmla="*/ 44 w 83"/>
                <a:gd name="T115" fmla="*/ 20 h 64"/>
                <a:gd name="T116" fmla="*/ 38 w 83"/>
                <a:gd name="T117" fmla="*/ 1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 h="64">
                  <a:moveTo>
                    <a:pt x="0" y="12"/>
                  </a:moveTo>
                  <a:cubicBezTo>
                    <a:pt x="0" y="13"/>
                    <a:pt x="0" y="13"/>
                    <a:pt x="0" y="14"/>
                  </a:cubicBezTo>
                  <a:cubicBezTo>
                    <a:pt x="3" y="13"/>
                    <a:pt x="7" y="14"/>
                    <a:pt x="10" y="15"/>
                  </a:cubicBezTo>
                  <a:cubicBezTo>
                    <a:pt x="8" y="20"/>
                    <a:pt x="7" y="24"/>
                    <a:pt x="7" y="28"/>
                  </a:cubicBezTo>
                  <a:cubicBezTo>
                    <a:pt x="7" y="31"/>
                    <a:pt x="8" y="33"/>
                    <a:pt x="9" y="36"/>
                  </a:cubicBezTo>
                  <a:cubicBezTo>
                    <a:pt x="8" y="35"/>
                    <a:pt x="7" y="35"/>
                    <a:pt x="6" y="34"/>
                  </a:cubicBezTo>
                  <a:cubicBezTo>
                    <a:pt x="5" y="33"/>
                    <a:pt x="4" y="32"/>
                    <a:pt x="3" y="32"/>
                  </a:cubicBezTo>
                  <a:cubicBezTo>
                    <a:pt x="2" y="33"/>
                    <a:pt x="2" y="33"/>
                    <a:pt x="2" y="33"/>
                  </a:cubicBezTo>
                  <a:cubicBezTo>
                    <a:pt x="4" y="33"/>
                    <a:pt x="5" y="34"/>
                    <a:pt x="7" y="35"/>
                  </a:cubicBezTo>
                  <a:cubicBezTo>
                    <a:pt x="8" y="35"/>
                    <a:pt x="8" y="36"/>
                    <a:pt x="9" y="37"/>
                  </a:cubicBezTo>
                  <a:cubicBezTo>
                    <a:pt x="9" y="37"/>
                    <a:pt x="9" y="37"/>
                    <a:pt x="9" y="37"/>
                  </a:cubicBezTo>
                  <a:cubicBezTo>
                    <a:pt x="7" y="39"/>
                    <a:pt x="5" y="41"/>
                    <a:pt x="3" y="44"/>
                  </a:cubicBezTo>
                  <a:cubicBezTo>
                    <a:pt x="2" y="47"/>
                    <a:pt x="2" y="50"/>
                    <a:pt x="4" y="53"/>
                  </a:cubicBezTo>
                  <a:cubicBezTo>
                    <a:pt x="5" y="56"/>
                    <a:pt x="8" y="58"/>
                    <a:pt x="11" y="60"/>
                  </a:cubicBezTo>
                  <a:cubicBezTo>
                    <a:pt x="13" y="61"/>
                    <a:pt x="16" y="62"/>
                    <a:pt x="19" y="62"/>
                  </a:cubicBezTo>
                  <a:cubicBezTo>
                    <a:pt x="23" y="63"/>
                    <a:pt x="27" y="61"/>
                    <a:pt x="30" y="64"/>
                  </a:cubicBezTo>
                  <a:cubicBezTo>
                    <a:pt x="30" y="64"/>
                    <a:pt x="30" y="58"/>
                    <a:pt x="30" y="56"/>
                  </a:cubicBezTo>
                  <a:cubicBezTo>
                    <a:pt x="30" y="54"/>
                    <a:pt x="31" y="52"/>
                    <a:pt x="30" y="50"/>
                  </a:cubicBezTo>
                  <a:cubicBezTo>
                    <a:pt x="31" y="50"/>
                    <a:pt x="32" y="50"/>
                    <a:pt x="33" y="50"/>
                  </a:cubicBezTo>
                  <a:cubicBezTo>
                    <a:pt x="35" y="50"/>
                    <a:pt x="39" y="50"/>
                    <a:pt x="43" y="51"/>
                  </a:cubicBezTo>
                  <a:cubicBezTo>
                    <a:pt x="47" y="51"/>
                    <a:pt x="51" y="52"/>
                    <a:pt x="53" y="53"/>
                  </a:cubicBezTo>
                  <a:cubicBezTo>
                    <a:pt x="52" y="52"/>
                    <a:pt x="51" y="50"/>
                    <a:pt x="50" y="48"/>
                  </a:cubicBezTo>
                  <a:cubicBezTo>
                    <a:pt x="48" y="46"/>
                    <a:pt x="47" y="42"/>
                    <a:pt x="47" y="39"/>
                  </a:cubicBezTo>
                  <a:cubicBezTo>
                    <a:pt x="50" y="41"/>
                    <a:pt x="54" y="43"/>
                    <a:pt x="57" y="43"/>
                  </a:cubicBezTo>
                  <a:cubicBezTo>
                    <a:pt x="61" y="44"/>
                    <a:pt x="65" y="44"/>
                    <a:pt x="68" y="44"/>
                  </a:cubicBezTo>
                  <a:cubicBezTo>
                    <a:pt x="70" y="43"/>
                    <a:pt x="73" y="43"/>
                    <a:pt x="76" y="42"/>
                  </a:cubicBezTo>
                  <a:cubicBezTo>
                    <a:pt x="78" y="42"/>
                    <a:pt x="81" y="42"/>
                    <a:pt x="83" y="43"/>
                  </a:cubicBezTo>
                  <a:cubicBezTo>
                    <a:pt x="83" y="43"/>
                    <a:pt x="83" y="41"/>
                    <a:pt x="82" y="38"/>
                  </a:cubicBezTo>
                  <a:cubicBezTo>
                    <a:pt x="82" y="36"/>
                    <a:pt x="82" y="33"/>
                    <a:pt x="81" y="32"/>
                  </a:cubicBezTo>
                  <a:cubicBezTo>
                    <a:pt x="81" y="28"/>
                    <a:pt x="81" y="25"/>
                    <a:pt x="79" y="21"/>
                  </a:cubicBezTo>
                  <a:cubicBezTo>
                    <a:pt x="79" y="19"/>
                    <a:pt x="78" y="18"/>
                    <a:pt x="77" y="16"/>
                  </a:cubicBezTo>
                  <a:cubicBezTo>
                    <a:pt x="77" y="16"/>
                    <a:pt x="78" y="16"/>
                    <a:pt x="78" y="15"/>
                  </a:cubicBezTo>
                  <a:cubicBezTo>
                    <a:pt x="79" y="14"/>
                    <a:pt x="81" y="13"/>
                    <a:pt x="82" y="13"/>
                  </a:cubicBezTo>
                  <a:cubicBezTo>
                    <a:pt x="82" y="13"/>
                    <a:pt x="81" y="12"/>
                    <a:pt x="80" y="11"/>
                  </a:cubicBezTo>
                  <a:cubicBezTo>
                    <a:pt x="79" y="10"/>
                    <a:pt x="78" y="9"/>
                    <a:pt x="78" y="8"/>
                  </a:cubicBezTo>
                  <a:cubicBezTo>
                    <a:pt x="76" y="6"/>
                    <a:pt x="75" y="5"/>
                    <a:pt x="73" y="3"/>
                  </a:cubicBezTo>
                  <a:cubicBezTo>
                    <a:pt x="71" y="2"/>
                    <a:pt x="69" y="0"/>
                    <a:pt x="66" y="0"/>
                  </a:cubicBezTo>
                  <a:cubicBezTo>
                    <a:pt x="64" y="0"/>
                    <a:pt x="61" y="0"/>
                    <a:pt x="59" y="1"/>
                  </a:cubicBezTo>
                  <a:cubicBezTo>
                    <a:pt x="57" y="2"/>
                    <a:pt x="56" y="4"/>
                    <a:pt x="55" y="7"/>
                  </a:cubicBezTo>
                  <a:cubicBezTo>
                    <a:pt x="54" y="7"/>
                    <a:pt x="54" y="8"/>
                    <a:pt x="53" y="8"/>
                  </a:cubicBezTo>
                  <a:cubicBezTo>
                    <a:pt x="52" y="8"/>
                    <a:pt x="52" y="8"/>
                    <a:pt x="51" y="8"/>
                  </a:cubicBezTo>
                  <a:cubicBezTo>
                    <a:pt x="50" y="8"/>
                    <a:pt x="48" y="8"/>
                    <a:pt x="48" y="8"/>
                  </a:cubicBezTo>
                  <a:cubicBezTo>
                    <a:pt x="48" y="9"/>
                    <a:pt x="48" y="9"/>
                    <a:pt x="48" y="9"/>
                  </a:cubicBezTo>
                  <a:cubicBezTo>
                    <a:pt x="49" y="9"/>
                    <a:pt x="50" y="8"/>
                    <a:pt x="52" y="8"/>
                  </a:cubicBezTo>
                  <a:cubicBezTo>
                    <a:pt x="52" y="8"/>
                    <a:pt x="52" y="8"/>
                    <a:pt x="53" y="8"/>
                  </a:cubicBezTo>
                  <a:cubicBezTo>
                    <a:pt x="53" y="8"/>
                    <a:pt x="53" y="8"/>
                    <a:pt x="52" y="8"/>
                  </a:cubicBezTo>
                  <a:cubicBezTo>
                    <a:pt x="50" y="10"/>
                    <a:pt x="48" y="12"/>
                    <a:pt x="47" y="14"/>
                  </a:cubicBezTo>
                  <a:cubicBezTo>
                    <a:pt x="45" y="13"/>
                    <a:pt x="43" y="13"/>
                    <a:pt x="41" y="12"/>
                  </a:cubicBezTo>
                  <a:cubicBezTo>
                    <a:pt x="39" y="12"/>
                    <a:pt x="38" y="12"/>
                    <a:pt x="37" y="12"/>
                  </a:cubicBezTo>
                  <a:cubicBezTo>
                    <a:pt x="33" y="9"/>
                    <a:pt x="29" y="8"/>
                    <a:pt x="25" y="8"/>
                  </a:cubicBezTo>
                  <a:cubicBezTo>
                    <a:pt x="20" y="7"/>
                    <a:pt x="16" y="9"/>
                    <a:pt x="13" y="12"/>
                  </a:cubicBezTo>
                  <a:cubicBezTo>
                    <a:pt x="12" y="13"/>
                    <a:pt x="11" y="14"/>
                    <a:pt x="11" y="15"/>
                  </a:cubicBezTo>
                  <a:cubicBezTo>
                    <a:pt x="7" y="13"/>
                    <a:pt x="2" y="12"/>
                    <a:pt x="0" y="12"/>
                  </a:cubicBezTo>
                  <a:close/>
                  <a:moveTo>
                    <a:pt x="38" y="13"/>
                  </a:moveTo>
                  <a:cubicBezTo>
                    <a:pt x="38" y="13"/>
                    <a:pt x="38" y="13"/>
                    <a:pt x="38" y="12"/>
                  </a:cubicBezTo>
                  <a:cubicBezTo>
                    <a:pt x="39" y="12"/>
                    <a:pt x="40" y="13"/>
                    <a:pt x="42" y="13"/>
                  </a:cubicBezTo>
                  <a:cubicBezTo>
                    <a:pt x="43" y="13"/>
                    <a:pt x="45" y="14"/>
                    <a:pt x="46" y="15"/>
                  </a:cubicBezTo>
                  <a:cubicBezTo>
                    <a:pt x="45" y="16"/>
                    <a:pt x="44" y="18"/>
                    <a:pt x="44" y="20"/>
                  </a:cubicBezTo>
                  <a:cubicBezTo>
                    <a:pt x="42" y="17"/>
                    <a:pt x="40" y="15"/>
                    <a:pt x="38" y="1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2571"/>
            <p:cNvSpPr>
              <a:spLocks/>
            </p:cNvSpPr>
            <p:nvPr/>
          </p:nvSpPr>
          <p:spPr bwMode="auto">
            <a:xfrm>
              <a:off x="1842495" y="1982181"/>
              <a:ext cx="297370" cy="351274"/>
            </a:xfrm>
            <a:custGeom>
              <a:avLst/>
              <a:gdLst>
                <a:gd name="T0" fmla="*/ 5 w 140"/>
                <a:gd name="T1" fmla="*/ 46 h 165"/>
                <a:gd name="T2" fmla="*/ 27 w 140"/>
                <a:gd name="T3" fmla="*/ 35 h 165"/>
                <a:gd name="T4" fmla="*/ 43 w 140"/>
                <a:gd name="T5" fmla="*/ 30 h 165"/>
                <a:gd name="T6" fmla="*/ 50 w 140"/>
                <a:gd name="T7" fmla="*/ 20 h 165"/>
                <a:gd name="T8" fmla="*/ 52 w 140"/>
                <a:gd name="T9" fmla="*/ 35 h 165"/>
                <a:gd name="T10" fmla="*/ 66 w 140"/>
                <a:gd name="T11" fmla="*/ 41 h 165"/>
                <a:gd name="T12" fmla="*/ 83 w 140"/>
                <a:gd name="T13" fmla="*/ 36 h 165"/>
                <a:gd name="T14" fmla="*/ 66 w 140"/>
                <a:gd name="T15" fmla="*/ 21 h 165"/>
                <a:gd name="T16" fmla="*/ 57 w 140"/>
                <a:gd name="T17" fmla="*/ 24 h 165"/>
                <a:gd name="T18" fmla="*/ 66 w 140"/>
                <a:gd name="T19" fmla="*/ 17 h 165"/>
                <a:gd name="T20" fmla="*/ 81 w 140"/>
                <a:gd name="T21" fmla="*/ 1 h 165"/>
                <a:gd name="T22" fmla="*/ 114 w 140"/>
                <a:gd name="T23" fmla="*/ 13 h 165"/>
                <a:gd name="T24" fmla="*/ 111 w 140"/>
                <a:gd name="T25" fmla="*/ 20 h 165"/>
                <a:gd name="T26" fmla="*/ 94 w 140"/>
                <a:gd name="T27" fmla="*/ 34 h 165"/>
                <a:gd name="T28" fmla="*/ 82 w 140"/>
                <a:gd name="T29" fmla="*/ 42 h 165"/>
                <a:gd name="T30" fmla="*/ 108 w 140"/>
                <a:gd name="T31" fmla="*/ 41 h 165"/>
                <a:gd name="T32" fmla="*/ 109 w 140"/>
                <a:gd name="T33" fmla="*/ 48 h 165"/>
                <a:gd name="T34" fmla="*/ 105 w 140"/>
                <a:gd name="T35" fmla="*/ 59 h 165"/>
                <a:gd name="T36" fmla="*/ 134 w 140"/>
                <a:gd name="T37" fmla="*/ 80 h 165"/>
                <a:gd name="T38" fmla="*/ 130 w 140"/>
                <a:gd name="T39" fmla="*/ 88 h 165"/>
                <a:gd name="T40" fmla="*/ 118 w 140"/>
                <a:gd name="T41" fmla="*/ 98 h 165"/>
                <a:gd name="T42" fmla="*/ 122 w 140"/>
                <a:gd name="T43" fmla="*/ 111 h 165"/>
                <a:gd name="T44" fmla="*/ 132 w 140"/>
                <a:gd name="T45" fmla="*/ 123 h 165"/>
                <a:gd name="T46" fmla="*/ 121 w 140"/>
                <a:gd name="T47" fmla="*/ 160 h 165"/>
                <a:gd name="T48" fmla="*/ 114 w 140"/>
                <a:gd name="T49" fmla="*/ 158 h 165"/>
                <a:gd name="T50" fmla="*/ 96 w 140"/>
                <a:gd name="T51" fmla="*/ 141 h 165"/>
                <a:gd name="T52" fmla="*/ 93 w 140"/>
                <a:gd name="T53" fmla="*/ 121 h 165"/>
                <a:gd name="T54" fmla="*/ 88 w 140"/>
                <a:gd name="T55" fmla="*/ 106 h 165"/>
                <a:gd name="T56" fmla="*/ 72 w 140"/>
                <a:gd name="T57" fmla="*/ 95 h 165"/>
                <a:gd name="T58" fmla="*/ 54 w 140"/>
                <a:gd name="T59" fmla="*/ 83 h 165"/>
                <a:gd name="T60" fmla="*/ 59 w 140"/>
                <a:gd name="T61" fmla="*/ 79 h 165"/>
                <a:gd name="T62" fmla="*/ 68 w 140"/>
                <a:gd name="T63" fmla="*/ 73 h 165"/>
                <a:gd name="T64" fmla="*/ 49 w 140"/>
                <a:gd name="T65" fmla="*/ 66 h 165"/>
                <a:gd name="T66" fmla="*/ 48 w 140"/>
                <a:gd name="T67" fmla="*/ 70 h 165"/>
                <a:gd name="T68" fmla="*/ 46 w 140"/>
                <a:gd name="T69" fmla="*/ 72 h 165"/>
                <a:gd name="T70" fmla="*/ 33 w 140"/>
                <a:gd name="T71" fmla="*/ 84 h 165"/>
                <a:gd name="T72" fmla="*/ 9 w 140"/>
                <a:gd name="T73" fmla="*/ 78 h 165"/>
                <a:gd name="T74" fmla="*/ 3 w 140"/>
                <a:gd name="T75" fmla="*/ 85 h 165"/>
                <a:gd name="T76" fmla="*/ 6 w 140"/>
                <a:gd name="T77" fmla="*/ 74 h 165"/>
                <a:gd name="T78" fmla="*/ 1 w 140"/>
                <a:gd name="T79" fmla="*/ 5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0" h="165">
                  <a:moveTo>
                    <a:pt x="3" y="50"/>
                  </a:moveTo>
                  <a:cubicBezTo>
                    <a:pt x="4" y="49"/>
                    <a:pt x="5" y="47"/>
                    <a:pt x="5" y="46"/>
                  </a:cubicBezTo>
                  <a:cubicBezTo>
                    <a:pt x="9" y="42"/>
                    <a:pt x="12" y="40"/>
                    <a:pt x="16" y="38"/>
                  </a:cubicBezTo>
                  <a:cubicBezTo>
                    <a:pt x="19" y="37"/>
                    <a:pt x="23" y="36"/>
                    <a:pt x="27" y="35"/>
                  </a:cubicBezTo>
                  <a:cubicBezTo>
                    <a:pt x="30" y="35"/>
                    <a:pt x="34" y="34"/>
                    <a:pt x="38" y="33"/>
                  </a:cubicBezTo>
                  <a:cubicBezTo>
                    <a:pt x="39" y="32"/>
                    <a:pt x="41" y="31"/>
                    <a:pt x="43" y="30"/>
                  </a:cubicBezTo>
                  <a:cubicBezTo>
                    <a:pt x="44" y="29"/>
                    <a:pt x="46" y="28"/>
                    <a:pt x="46" y="26"/>
                  </a:cubicBezTo>
                  <a:cubicBezTo>
                    <a:pt x="48" y="24"/>
                    <a:pt x="49" y="22"/>
                    <a:pt x="50" y="20"/>
                  </a:cubicBezTo>
                  <a:cubicBezTo>
                    <a:pt x="50" y="21"/>
                    <a:pt x="50" y="24"/>
                    <a:pt x="51" y="26"/>
                  </a:cubicBezTo>
                  <a:cubicBezTo>
                    <a:pt x="51" y="29"/>
                    <a:pt x="51" y="32"/>
                    <a:pt x="52" y="35"/>
                  </a:cubicBezTo>
                  <a:cubicBezTo>
                    <a:pt x="52" y="38"/>
                    <a:pt x="52" y="42"/>
                    <a:pt x="52" y="45"/>
                  </a:cubicBezTo>
                  <a:cubicBezTo>
                    <a:pt x="56" y="42"/>
                    <a:pt x="61" y="41"/>
                    <a:pt x="66" y="41"/>
                  </a:cubicBezTo>
                  <a:cubicBezTo>
                    <a:pt x="70" y="40"/>
                    <a:pt x="76" y="41"/>
                    <a:pt x="80" y="38"/>
                  </a:cubicBezTo>
                  <a:cubicBezTo>
                    <a:pt x="81" y="37"/>
                    <a:pt x="82" y="37"/>
                    <a:pt x="83" y="36"/>
                  </a:cubicBezTo>
                  <a:cubicBezTo>
                    <a:pt x="79" y="36"/>
                    <a:pt x="75" y="34"/>
                    <a:pt x="72" y="31"/>
                  </a:cubicBezTo>
                  <a:cubicBezTo>
                    <a:pt x="69" y="29"/>
                    <a:pt x="67" y="25"/>
                    <a:pt x="66" y="21"/>
                  </a:cubicBezTo>
                  <a:cubicBezTo>
                    <a:pt x="63" y="21"/>
                    <a:pt x="60" y="23"/>
                    <a:pt x="58" y="25"/>
                  </a:cubicBezTo>
                  <a:cubicBezTo>
                    <a:pt x="58" y="25"/>
                    <a:pt x="58" y="25"/>
                    <a:pt x="57" y="24"/>
                  </a:cubicBezTo>
                  <a:cubicBezTo>
                    <a:pt x="59" y="23"/>
                    <a:pt x="62" y="21"/>
                    <a:pt x="66" y="20"/>
                  </a:cubicBezTo>
                  <a:cubicBezTo>
                    <a:pt x="66" y="19"/>
                    <a:pt x="66" y="18"/>
                    <a:pt x="66" y="17"/>
                  </a:cubicBezTo>
                  <a:cubicBezTo>
                    <a:pt x="66" y="13"/>
                    <a:pt x="68" y="9"/>
                    <a:pt x="71" y="6"/>
                  </a:cubicBezTo>
                  <a:cubicBezTo>
                    <a:pt x="74" y="3"/>
                    <a:pt x="78" y="1"/>
                    <a:pt x="81" y="1"/>
                  </a:cubicBezTo>
                  <a:cubicBezTo>
                    <a:pt x="88" y="0"/>
                    <a:pt x="94" y="2"/>
                    <a:pt x="99" y="6"/>
                  </a:cubicBezTo>
                  <a:cubicBezTo>
                    <a:pt x="103" y="8"/>
                    <a:pt x="108" y="13"/>
                    <a:pt x="114" y="13"/>
                  </a:cubicBezTo>
                  <a:cubicBezTo>
                    <a:pt x="115" y="14"/>
                    <a:pt x="117" y="14"/>
                    <a:pt x="119" y="15"/>
                  </a:cubicBezTo>
                  <a:cubicBezTo>
                    <a:pt x="116" y="15"/>
                    <a:pt x="114" y="17"/>
                    <a:pt x="111" y="20"/>
                  </a:cubicBezTo>
                  <a:cubicBezTo>
                    <a:pt x="109" y="22"/>
                    <a:pt x="106" y="25"/>
                    <a:pt x="105" y="27"/>
                  </a:cubicBezTo>
                  <a:cubicBezTo>
                    <a:pt x="101" y="30"/>
                    <a:pt x="98" y="33"/>
                    <a:pt x="94" y="34"/>
                  </a:cubicBezTo>
                  <a:cubicBezTo>
                    <a:pt x="91" y="36"/>
                    <a:pt x="87" y="37"/>
                    <a:pt x="84" y="36"/>
                  </a:cubicBezTo>
                  <a:cubicBezTo>
                    <a:pt x="83" y="38"/>
                    <a:pt x="82" y="40"/>
                    <a:pt x="82" y="42"/>
                  </a:cubicBezTo>
                  <a:cubicBezTo>
                    <a:pt x="85" y="41"/>
                    <a:pt x="89" y="41"/>
                    <a:pt x="92" y="41"/>
                  </a:cubicBezTo>
                  <a:cubicBezTo>
                    <a:pt x="96" y="42"/>
                    <a:pt x="103" y="44"/>
                    <a:pt x="108" y="41"/>
                  </a:cubicBezTo>
                  <a:cubicBezTo>
                    <a:pt x="109" y="41"/>
                    <a:pt x="111" y="40"/>
                    <a:pt x="112" y="40"/>
                  </a:cubicBezTo>
                  <a:cubicBezTo>
                    <a:pt x="111" y="41"/>
                    <a:pt x="110" y="44"/>
                    <a:pt x="109" y="48"/>
                  </a:cubicBezTo>
                  <a:cubicBezTo>
                    <a:pt x="108" y="51"/>
                    <a:pt x="107" y="54"/>
                    <a:pt x="106" y="57"/>
                  </a:cubicBezTo>
                  <a:cubicBezTo>
                    <a:pt x="106" y="58"/>
                    <a:pt x="106" y="58"/>
                    <a:pt x="105" y="59"/>
                  </a:cubicBezTo>
                  <a:cubicBezTo>
                    <a:pt x="109" y="61"/>
                    <a:pt x="113" y="63"/>
                    <a:pt x="116" y="66"/>
                  </a:cubicBezTo>
                  <a:cubicBezTo>
                    <a:pt x="121" y="70"/>
                    <a:pt x="128" y="78"/>
                    <a:pt x="134" y="80"/>
                  </a:cubicBezTo>
                  <a:cubicBezTo>
                    <a:pt x="140" y="83"/>
                    <a:pt x="140" y="83"/>
                    <a:pt x="140" y="83"/>
                  </a:cubicBezTo>
                  <a:cubicBezTo>
                    <a:pt x="137" y="83"/>
                    <a:pt x="134" y="85"/>
                    <a:pt x="130" y="88"/>
                  </a:cubicBezTo>
                  <a:cubicBezTo>
                    <a:pt x="127" y="91"/>
                    <a:pt x="123" y="94"/>
                    <a:pt x="120" y="96"/>
                  </a:cubicBezTo>
                  <a:cubicBezTo>
                    <a:pt x="120" y="97"/>
                    <a:pt x="119" y="97"/>
                    <a:pt x="118" y="98"/>
                  </a:cubicBezTo>
                  <a:cubicBezTo>
                    <a:pt x="118" y="99"/>
                    <a:pt x="119" y="99"/>
                    <a:pt x="119" y="100"/>
                  </a:cubicBezTo>
                  <a:cubicBezTo>
                    <a:pt x="121" y="103"/>
                    <a:pt x="122" y="107"/>
                    <a:pt x="122" y="111"/>
                  </a:cubicBezTo>
                  <a:cubicBezTo>
                    <a:pt x="123" y="112"/>
                    <a:pt x="125" y="113"/>
                    <a:pt x="126" y="114"/>
                  </a:cubicBezTo>
                  <a:cubicBezTo>
                    <a:pt x="129" y="116"/>
                    <a:pt x="131" y="120"/>
                    <a:pt x="132" y="123"/>
                  </a:cubicBezTo>
                  <a:cubicBezTo>
                    <a:pt x="133" y="130"/>
                    <a:pt x="131" y="137"/>
                    <a:pt x="128" y="143"/>
                  </a:cubicBezTo>
                  <a:cubicBezTo>
                    <a:pt x="126" y="148"/>
                    <a:pt x="121" y="154"/>
                    <a:pt x="121" y="160"/>
                  </a:cubicBezTo>
                  <a:cubicBezTo>
                    <a:pt x="121" y="162"/>
                    <a:pt x="121" y="163"/>
                    <a:pt x="120" y="165"/>
                  </a:cubicBezTo>
                  <a:cubicBezTo>
                    <a:pt x="120" y="163"/>
                    <a:pt x="117" y="160"/>
                    <a:pt x="114" y="158"/>
                  </a:cubicBezTo>
                  <a:cubicBezTo>
                    <a:pt x="111" y="156"/>
                    <a:pt x="108" y="154"/>
                    <a:pt x="106" y="152"/>
                  </a:cubicBezTo>
                  <a:cubicBezTo>
                    <a:pt x="102" y="149"/>
                    <a:pt x="99" y="146"/>
                    <a:pt x="96" y="141"/>
                  </a:cubicBezTo>
                  <a:cubicBezTo>
                    <a:pt x="93" y="137"/>
                    <a:pt x="92" y="132"/>
                    <a:pt x="92" y="127"/>
                  </a:cubicBezTo>
                  <a:cubicBezTo>
                    <a:pt x="92" y="125"/>
                    <a:pt x="92" y="123"/>
                    <a:pt x="93" y="121"/>
                  </a:cubicBezTo>
                  <a:cubicBezTo>
                    <a:pt x="91" y="119"/>
                    <a:pt x="90" y="116"/>
                    <a:pt x="89" y="113"/>
                  </a:cubicBezTo>
                  <a:cubicBezTo>
                    <a:pt x="88" y="111"/>
                    <a:pt x="88" y="108"/>
                    <a:pt x="88" y="106"/>
                  </a:cubicBezTo>
                  <a:cubicBezTo>
                    <a:pt x="88" y="106"/>
                    <a:pt x="87" y="106"/>
                    <a:pt x="86" y="106"/>
                  </a:cubicBezTo>
                  <a:cubicBezTo>
                    <a:pt x="80" y="104"/>
                    <a:pt x="76" y="100"/>
                    <a:pt x="72" y="95"/>
                  </a:cubicBezTo>
                  <a:cubicBezTo>
                    <a:pt x="69" y="90"/>
                    <a:pt x="67" y="85"/>
                    <a:pt x="67" y="78"/>
                  </a:cubicBezTo>
                  <a:cubicBezTo>
                    <a:pt x="63" y="79"/>
                    <a:pt x="58" y="80"/>
                    <a:pt x="54" y="83"/>
                  </a:cubicBezTo>
                  <a:cubicBezTo>
                    <a:pt x="54" y="83"/>
                    <a:pt x="54" y="82"/>
                    <a:pt x="53" y="82"/>
                  </a:cubicBezTo>
                  <a:cubicBezTo>
                    <a:pt x="55" y="81"/>
                    <a:pt x="57" y="80"/>
                    <a:pt x="59" y="79"/>
                  </a:cubicBezTo>
                  <a:cubicBezTo>
                    <a:pt x="62" y="78"/>
                    <a:pt x="64" y="78"/>
                    <a:pt x="67" y="77"/>
                  </a:cubicBezTo>
                  <a:cubicBezTo>
                    <a:pt x="67" y="76"/>
                    <a:pt x="67" y="74"/>
                    <a:pt x="68" y="73"/>
                  </a:cubicBezTo>
                  <a:cubicBezTo>
                    <a:pt x="68" y="73"/>
                    <a:pt x="68" y="73"/>
                    <a:pt x="68" y="73"/>
                  </a:cubicBezTo>
                  <a:cubicBezTo>
                    <a:pt x="60" y="76"/>
                    <a:pt x="54" y="72"/>
                    <a:pt x="49" y="66"/>
                  </a:cubicBezTo>
                  <a:cubicBezTo>
                    <a:pt x="49" y="67"/>
                    <a:pt x="49" y="67"/>
                    <a:pt x="49" y="67"/>
                  </a:cubicBezTo>
                  <a:cubicBezTo>
                    <a:pt x="48" y="68"/>
                    <a:pt x="48" y="69"/>
                    <a:pt x="48" y="70"/>
                  </a:cubicBezTo>
                  <a:cubicBezTo>
                    <a:pt x="47" y="70"/>
                    <a:pt x="47" y="71"/>
                    <a:pt x="47" y="71"/>
                  </a:cubicBezTo>
                  <a:cubicBezTo>
                    <a:pt x="47" y="72"/>
                    <a:pt x="46" y="72"/>
                    <a:pt x="46" y="72"/>
                  </a:cubicBezTo>
                  <a:cubicBezTo>
                    <a:pt x="45" y="74"/>
                    <a:pt x="43" y="76"/>
                    <a:pt x="41" y="78"/>
                  </a:cubicBezTo>
                  <a:cubicBezTo>
                    <a:pt x="38" y="81"/>
                    <a:pt x="36" y="83"/>
                    <a:pt x="33" y="84"/>
                  </a:cubicBezTo>
                  <a:cubicBezTo>
                    <a:pt x="30" y="85"/>
                    <a:pt x="27" y="85"/>
                    <a:pt x="24" y="85"/>
                  </a:cubicBezTo>
                  <a:cubicBezTo>
                    <a:pt x="19" y="85"/>
                    <a:pt x="14" y="82"/>
                    <a:pt x="9" y="78"/>
                  </a:cubicBezTo>
                  <a:cubicBezTo>
                    <a:pt x="7" y="81"/>
                    <a:pt x="5" y="83"/>
                    <a:pt x="4" y="86"/>
                  </a:cubicBezTo>
                  <a:cubicBezTo>
                    <a:pt x="3" y="85"/>
                    <a:pt x="3" y="85"/>
                    <a:pt x="3" y="85"/>
                  </a:cubicBezTo>
                  <a:cubicBezTo>
                    <a:pt x="3" y="83"/>
                    <a:pt x="6" y="80"/>
                    <a:pt x="9" y="77"/>
                  </a:cubicBezTo>
                  <a:cubicBezTo>
                    <a:pt x="8" y="76"/>
                    <a:pt x="7" y="75"/>
                    <a:pt x="6" y="74"/>
                  </a:cubicBezTo>
                  <a:cubicBezTo>
                    <a:pt x="3" y="71"/>
                    <a:pt x="1" y="66"/>
                    <a:pt x="0" y="62"/>
                  </a:cubicBezTo>
                  <a:cubicBezTo>
                    <a:pt x="0" y="59"/>
                    <a:pt x="0" y="57"/>
                    <a:pt x="1" y="54"/>
                  </a:cubicBezTo>
                  <a:cubicBezTo>
                    <a:pt x="2" y="53"/>
                    <a:pt x="2" y="52"/>
                    <a:pt x="3" y="5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2572"/>
            <p:cNvSpPr>
              <a:spLocks/>
            </p:cNvSpPr>
            <p:nvPr/>
          </p:nvSpPr>
          <p:spPr bwMode="auto">
            <a:xfrm>
              <a:off x="1710430" y="1874373"/>
              <a:ext cx="217412" cy="272215"/>
            </a:xfrm>
            <a:custGeom>
              <a:avLst/>
              <a:gdLst>
                <a:gd name="T0" fmla="*/ 19 w 102"/>
                <a:gd name="T1" fmla="*/ 51 h 128"/>
                <a:gd name="T2" fmla="*/ 23 w 102"/>
                <a:gd name="T3" fmla="*/ 49 h 128"/>
                <a:gd name="T4" fmla="*/ 23 w 102"/>
                <a:gd name="T5" fmla="*/ 47 h 128"/>
                <a:gd name="T6" fmla="*/ 23 w 102"/>
                <a:gd name="T7" fmla="*/ 44 h 128"/>
                <a:gd name="T8" fmla="*/ 20 w 102"/>
                <a:gd name="T9" fmla="*/ 44 h 128"/>
                <a:gd name="T10" fmla="*/ 11 w 102"/>
                <a:gd name="T11" fmla="*/ 41 h 128"/>
                <a:gd name="T12" fmla="*/ 6 w 102"/>
                <a:gd name="T13" fmla="*/ 34 h 128"/>
                <a:gd name="T14" fmla="*/ 7 w 102"/>
                <a:gd name="T15" fmla="*/ 18 h 128"/>
                <a:gd name="T16" fmla="*/ 11 w 102"/>
                <a:gd name="T17" fmla="*/ 4 h 128"/>
                <a:gd name="T18" fmla="*/ 12 w 102"/>
                <a:gd name="T19" fmla="*/ 0 h 128"/>
                <a:gd name="T20" fmla="*/ 24 w 102"/>
                <a:gd name="T21" fmla="*/ 9 h 128"/>
                <a:gd name="T22" fmla="*/ 37 w 102"/>
                <a:gd name="T23" fmla="*/ 27 h 128"/>
                <a:gd name="T24" fmla="*/ 34 w 102"/>
                <a:gd name="T25" fmla="*/ 39 h 128"/>
                <a:gd name="T26" fmla="*/ 23 w 102"/>
                <a:gd name="T27" fmla="*/ 44 h 128"/>
                <a:gd name="T28" fmla="*/ 24 w 102"/>
                <a:gd name="T29" fmla="*/ 47 h 128"/>
                <a:gd name="T30" fmla="*/ 24 w 102"/>
                <a:gd name="T31" fmla="*/ 49 h 128"/>
                <a:gd name="T32" fmla="*/ 36 w 102"/>
                <a:gd name="T33" fmla="*/ 45 h 128"/>
                <a:gd name="T34" fmla="*/ 45 w 102"/>
                <a:gd name="T35" fmla="*/ 44 h 128"/>
                <a:gd name="T36" fmla="*/ 44 w 102"/>
                <a:gd name="T37" fmla="*/ 43 h 128"/>
                <a:gd name="T38" fmla="*/ 44 w 102"/>
                <a:gd name="T39" fmla="*/ 34 h 128"/>
                <a:gd name="T40" fmla="*/ 54 w 102"/>
                <a:gd name="T41" fmla="*/ 22 h 128"/>
                <a:gd name="T42" fmla="*/ 65 w 102"/>
                <a:gd name="T43" fmla="*/ 12 h 128"/>
                <a:gd name="T44" fmla="*/ 67 w 102"/>
                <a:gd name="T45" fmla="*/ 9 h 128"/>
                <a:gd name="T46" fmla="*/ 69 w 102"/>
                <a:gd name="T47" fmla="*/ 16 h 128"/>
                <a:gd name="T48" fmla="*/ 73 w 102"/>
                <a:gd name="T49" fmla="*/ 23 h 128"/>
                <a:gd name="T50" fmla="*/ 76 w 102"/>
                <a:gd name="T51" fmla="*/ 35 h 128"/>
                <a:gd name="T52" fmla="*/ 76 w 102"/>
                <a:gd name="T53" fmla="*/ 37 h 128"/>
                <a:gd name="T54" fmla="*/ 85 w 102"/>
                <a:gd name="T55" fmla="*/ 35 h 128"/>
                <a:gd name="T56" fmla="*/ 92 w 102"/>
                <a:gd name="T57" fmla="*/ 34 h 128"/>
                <a:gd name="T58" fmla="*/ 99 w 102"/>
                <a:gd name="T59" fmla="*/ 30 h 128"/>
                <a:gd name="T60" fmla="*/ 102 w 102"/>
                <a:gd name="T61" fmla="*/ 26 h 128"/>
                <a:gd name="T62" fmla="*/ 102 w 102"/>
                <a:gd name="T63" fmla="*/ 35 h 128"/>
                <a:gd name="T64" fmla="*/ 102 w 102"/>
                <a:gd name="T65" fmla="*/ 45 h 128"/>
                <a:gd name="T66" fmla="*/ 98 w 102"/>
                <a:gd name="T67" fmla="*/ 59 h 128"/>
                <a:gd name="T68" fmla="*/ 89 w 102"/>
                <a:gd name="T69" fmla="*/ 68 h 128"/>
                <a:gd name="T70" fmla="*/ 76 w 102"/>
                <a:gd name="T71" fmla="*/ 69 h 128"/>
                <a:gd name="T72" fmla="*/ 68 w 102"/>
                <a:gd name="T73" fmla="*/ 61 h 128"/>
                <a:gd name="T74" fmla="*/ 68 w 102"/>
                <a:gd name="T75" fmla="*/ 66 h 128"/>
                <a:gd name="T76" fmla="*/ 67 w 102"/>
                <a:gd name="T77" fmla="*/ 86 h 128"/>
                <a:gd name="T78" fmla="*/ 59 w 102"/>
                <a:gd name="T79" fmla="*/ 100 h 128"/>
                <a:gd name="T80" fmla="*/ 51 w 102"/>
                <a:gd name="T81" fmla="*/ 106 h 128"/>
                <a:gd name="T82" fmla="*/ 41 w 102"/>
                <a:gd name="T83" fmla="*/ 110 h 128"/>
                <a:gd name="T84" fmla="*/ 19 w 102"/>
                <a:gd name="T85" fmla="*/ 111 h 128"/>
                <a:gd name="T86" fmla="*/ 20 w 102"/>
                <a:gd name="T87" fmla="*/ 127 h 128"/>
                <a:gd name="T88" fmla="*/ 18 w 102"/>
                <a:gd name="T89" fmla="*/ 128 h 128"/>
                <a:gd name="T90" fmla="*/ 17 w 102"/>
                <a:gd name="T91" fmla="*/ 120 h 128"/>
                <a:gd name="T92" fmla="*/ 18 w 102"/>
                <a:gd name="T93" fmla="*/ 110 h 128"/>
                <a:gd name="T94" fmla="*/ 13 w 102"/>
                <a:gd name="T95" fmla="*/ 108 h 128"/>
                <a:gd name="T96" fmla="*/ 5 w 102"/>
                <a:gd name="T97" fmla="*/ 100 h 128"/>
                <a:gd name="T98" fmla="*/ 1 w 102"/>
                <a:gd name="T99" fmla="*/ 89 h 128"/>
                <a:gd name="T100" fmla="*/ 6 w 102"/>
                <a:gd name="T101" fmla="*/ 65 h 128"/>
                <a:gd name="T102" fmla="*/ 19 w 102"/>
                <a:gd name="T103" fmla="*/ 5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 h="128">
                  <a:moveTo>
                    <a:pt x="19" y="51"/>
                  </a:moveTo>
                  <a:cubicBezTo>
                    <a:pt x="21" y="51"/>
                    <a:pt x="22" y="50"/>
                    <a:pt x="23" y="49"/>
                  </a:cubicBezTo>
                  <a:cubicBezTo>
                    <a:pt x="23" y="49"/>
                    <a:pt x="23" y="48"/>
                    <a:pt x="23" y="47"/>
                  </a:cubicBezTo>
                  <a:cubicBezTo>
                    <a:pt x="23" y="44"/>
                    <a:pt x="23" y="44"/>
                    <a:pt x="23" y="44"/>
                  </a:cubicBezTo>
                  <a:cubicBezTo>
                    <a:pt x="22" y="44"/>
                    <a:pt x="21" y="44"/>
                    <a:pt x="20" y="44"/>
                  </a:cubicBezTo>
                  <a:cubicBezTo>
                    <a:pt x="16" y="44"/>
                    <a:pt x="13" y="43"/>
                    <a:pt x="11" y="41"/>
                  </a:cubicBezTo>
                  <a:cubicBezTo>
                    <a:pt x="9" y="40"/>
                    <a:pt x="7" y="37"/>
                    <a:pt x="6" y="34"/>
                  </a:cubicBezTo>
                  <a:cubicBezTo>
                    <a:pt x="4" y="29"/>
                    <a:pt x="5" y="23"/>
                    <a:pt x="7" y="18"/>
                  </a:cubicBezTo>
                  <a:cubicBezTo>
                    <a:pt x="8" y="14"/>
                    <a:pt x="12" y="8"/>
                    <a:pt x="11" y="4"/>
                  </a:cubicBezTo>
                  <a:cubicBezTo>
                    <a:pt x="12" y="0"/>
                    <a:pt x="12" y="0"/>
                    <a:pt x="12" y="0"/>
                  </a:cubicBezTo>
                  <a:cubicBezTo>
                    <a:pt x="13" y="3"/>
                    <a:pt x="21" y="7"/>
                    <a:pt x="24" y="9"/>
                  </a:cubicBezTo>
                  <a:cubicBezTo>
                    <a:pt x="30" y="13"/>
                    <a:pt x="37" y="18"/>
                    <a:pt x="37" y="27"/>
                  </a:cubicBezTo>
                  <a:cubicBezTo>
                    <a:pt x="38" y="32"/>
                    <a:pt x="36" y="37"/>
                    <a:pt x="34" y="39"/>
                  </a:cubicBezTo>
                  <a:cubicBezTo>
                    <a:pt x="31" y="42"/>
                    <a:pt x="27" y="43"/>
                    <a:pt x="23" y="44"/>
                  </a:cubicBezTo>
                  <a:cubicBezTo>
                    <a:pt x="23" y="45"/>
                    <a:pt x="24" y="46"/>
                    <a:pt x="24" y="47"/>
                  </a:cubicBezTo>
                  <a:cubicBezTo>
                    <a:pt x="24" y="48"/>
                    <a:pt x="24" y="48"/>
                    <a:pt x="24" y="49"/>
                  </a:cubicBezTo>
                  <a:cubicBezTo>
                    <a:pt x="28" y="47"/>
                    <a:pt x="32" y="46"/>
                    <a:pt x="36" y="45"/>
                  </a:cubicBezTo>
                  <a:cubicBezTo>
                    <a:pt x="38" y="45"/>
                    <a:pt x="41" y="45"/>
                    <a:pt x="45" y="44"/>
                  </a:cubicBezTo>
                  <a:cubicBezTo>
                    <a:pt x="44" y="44"/>
                    <a:pt x="44" y="43"/>
                    <a:pt x="44" y="43"/>
                  </a:cubicBezTo>
                  <a:cubicBezTo>
                    <a:pt x="43" y="40"/>
                    <a:pt x="43" y="37"/>
                    <a:pt x="44" y="34"/>
                  </a:cubicBezTo>
                  <a:cubicBezTo>
                    <a:pt x="45" y="30"/>
                    <a:pt x="49" y="25"/>
                    <a:pt x="54" y="22"/>
                  </a:cubicBezTo>
                  <a:cubicBezTo>
                    <a:pt x="57" y="19"/>
                    <a:pt x="63" y="16"/>
                    <a:pt x="65" y="12"/>
                  </a:cubicBezTo>
                  <a:cubicBezTo>
                    <a:pt x="67" y="9"/>
                    <a:pt x="67" y="9"/>
                    <a:pt x="67" y="9"/>
                  </a:cubicBezTo>
                  <a:cubicBezTo>
                    <a:pt x="67" y="10"/>
                    <a:pt x="68" y="13"/>
                    <a:pt x="69" y="16"/>
                  </a:cubicBezTo>
                  <a:cubicBezTo>
                    <a:pt x="71" y="18"/>
                    <a:pt x="72" y="21"/>
                    <a:pt x="73" y="23"/>
                  </a:cubicBezTo>
                  <a:cubicBezTo>
                    <a:pt x="75" y="27"/>
                    <a:pt x="76" y="31"/>
                    <a:pt x="76" y="35"/>
                  </a:cubicBezTo>
                  <a:cubicBezTo>
                    <a:pt x="76" y="36"/>
                    <a:pt x="76" y="37"/>
                    <a:pt x="76" y="37"/>
                  </a:cubicBezTo>
                  <a:cubicBezTo>
                    <a:pt x="79" y="36"/>
                    <a:pt x="82" y="36"/>
                    <a:pt x="85" y="35"/>
                  </a:cubicBezTo>
                  <a:cubicBezTo>
                    <a:pt x="87" y="35"/>
                    <a:pt x="89" y="35"/>
                    <a:pt x="92" y="34"/>
                  </a:cubicBezTo>
                  <a:cubicBezTo>
                    <a:pt x="95" y="33"/>
                    <a:pt x="97" y="32"/>
                    <a:pt x="99" y="30"/>
                  </a:cubicBezTo>
                  <a:cubicBezTo>
                    <a:pt x="100" y="28"/>
                    <a:pt x="101" y="27"/>
                    <a:pt x="102" y="26"/>
                  </a:cubicBezTo>
                  <a:cubicBezTo>
                    <a:pt x="101" y="28"/>
                    <a:pt x="102" y="32"/>
                    <a:pt x="102" y="35"/>
                  </a:cubicBezTo>
                  <a:cubicBezTo>
                    <a:pt x="102" y="39"/>
                    <a:pt x="102" y="43"/>
                    <a:pt x="102" y="45"/>
                  </a:cubicBezTo>
                  <a:cubicBezTo>
                    <a:pt x="102" y="50"/>
                    <a:pt x="100" y="55"/>
                    <a:pt x="98" y="59"/>
                  </a:cubicBezTo>
                  <a:cubicBezTo>
                    <a:pt x="96" y="63"/>
                    <a:pt x="93" y="66"/>
                    <a:pt x="89" y="68"/>
                  </a:cubicBezTo>
                  <a:cubicBezTo>
                    <a:pt x="84" y="71"/>
                    <a:pt x="79" y="70"/>
                    <a:pt x="76" y="69"/>
                  </a:cubicBezTo>
                  <a:cubicBezTo>
                    <a:pt x="72" y="67"/>
                    <a:pt x="70" y="64"/>
                    <a:pt x="68" y="61"/>
                  </a:cubicBezTo>
                  <a:cubicBezTo>
                    <a:pt x="68" y="63"/>
                    <a:pt x="68" y="64"/>
                    <a:pt x="68" y="66"/>
                  </a:cubicBezTo>
                  <a:cubicBezTo>
                    <a:pt x="68" y="73"/>
                    <a:pt x="68" y="80"/>
                    <a:pt x="67" y="86"/>
                  </a:cubicBezTo>
                  <a:cubicBezTo>
                    <a:pt x="65" y="91"/>
                    <a:pt x="63" y="96"/>
                    <a:pt x="59" y="100"/>
                  </a:cubicBezTo>
                  <a:cubicBezTo>
                    <a:pt x="56" y="103"/>
                    <a:pt x="54" y="105"/>
                    <a:pt x="51" y="106"/>
                  </a:cubicBezTo>
                  <a:cubicBezTo>
                    <a:pt x="48" y="108"/>
                    <a:pt x="45" y="109"/>
                    <a:pt x="41" y="110"/>
                  </a:cubicBezTo>
                  <a:cubicBezTo>
                    <a:pt x="35" y="112"/>
                    <a:pt x="27" y="113"/>
                    <a:pt x="19" y="111"/>
                  </a:cubicBezTo>
                  <a:cubicBezTo>
                    <a:pt x="18" y="116"/>
                    <a:pt x="19" y="122"/>
                    <a:pt x="20" y="127"/>
                  </a:cubicBezTo>
                  <a:cubicBezTo>
                    <a:pt x="20" y="128"/>
                    <a:pt x="19" y="128"/>
                    <a:pt x="18" y="128"/>
                  </a:cubicBezTo>
                  <a:cubicBezTo>
                    <a:pt x="18" y="126"/>
                    <a:pt x="17" y="124"/>
                    <a:pt x="17" y="120"/>
                  </a:cubicBezTo>
                  <a:cubicBezTo>
                    <a:pt x="17" y="117"/>
                    <a:pt x="17" y="114"/>
                    <a:pt x="18" y="110"/>
                  </a:cubicBezTo>
                  <a:cubicBezTo>
                    <a:pt x="16" y="110"/>
                    <a:pt x="15" y="109"/>
                    <a:pt x="13" y="108"/>
                  </a:cubicBezTo>
                  <a:cubicBezTo>
                    <a:pt x="10" y="106"/>
                    <a:pt x="7" y="104"/>
                    <a:pt x="5" y="100"/>
                  </a:cubicBezTo>
                  <a:cubicBezTo>
                    <a:pt x="3" y="97"/>
                    <a:pt x="2" y="93"/>
                    <a:pt x="1" y="89"/>
                  </a:cubicBezTo>
                  <a:cubicBezTo>
                    <a:pt x="0" y="81"/>
                    <a:pt x="2" y="72"/>
                    <a:pt x="6" y="65"/>
                  </a:cubicBezTo>
                  <a:cubicBezTo>
                    <a:pt x="9" y="59"/>
                    <a:pt x="14" y="54"/>
                    <a:pt x="19" y="5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2573"/>
            <p:cNvSpPr>
              <a:spLocks/>
            </p:cNvSpPr>
            <p:nvPr/>
          </p:nvSpPr>
          <p:spPr bwMode="auto">
            <a:xfrm>
              <a:off x="1625980" y="2033389"/>
              <a:ext cx="80856" cy="121284"/>
            </a:xfrm>
            <a:custGeom>
              <a:avLst/>
              <a:gdLst>
                <a:gd name="T0" fmla="*/ 6 w 38"/>
                <a:gd name="T1" fmla="*/ 11 h 57"/>
                <a:gd name="T2" fmla="*/ 6 w 38"/>
                <a:gd name="T3" fmla="*/ 5 h 57"/>
                <a:gd name="T4" fmla="*/ 5 w 38"/>
                <a:gd name="T5" fmla="*/ 0 h 57"/>
                <a:gd name="T6" fmla="*/ 15 w 38"/>
                <a:gd name="T7" fmla="*/ 4 h 57"/>
                <a:gd name="T8" fmla="*/ 25 w 38"/>
                <a:gd name="T9" fmla="*/ 9 h 57"/>
                <a:gd name="T10" fmla="*/ 35 w 38"/>
                <a:gd name="T11" fmla="*/ 19 h 57"/>
                <a:gd name="T12" fmla="*/ 38 w 38"/>
                <a:gd name="T13" fmla="*/ 30 h 57"/>
                <a:gd name="T14" fmla="*/ 33 w 38"/>
                <a:gd name="T15" fmla="*/ 41 h 57"/>
                <a:gd name="T16" fmla="*/ 21 w 38"/>
                <a:gd name="T17" fmla="*/ 47 h 57"/>
                <a:gd name="T18" fmla="*/ 25 w 38"/>
                <a:gd name="T19" fmla="*/ 52 h 57"/>
                <a:gd name="T20" fmla="*/ 31 w 38"/>
                <a:gd name="T21" fmla="*/ 56 h 57"/>
                <a:gd name="T22" fmla="*/ 31 w 38"/>
                <a:gd name="T23" fmla="*/ 57 h 57"/>
                <a:gd name="T24" fmla="*/ 25 w 38"/>
                <a:gd name="T25" fmla="*/ 54 h 57"/>
                <a:gd name="T26" fmla="*/ 21 w 38"/>
                <a:gd name="T27" fmla="*/ 47 h 57"/>
                <a:gd name="T28" fmla="*/ 13 w 38"/>
                <a:gd name="T29" fmla="*/ 47 h 57"/>
                <a:gd name="T30" fmla="*/ 6 w 38"/>
                <a:gd name="T31" fmla="*/ 43 h 57"/>
                <a:gd name="T32" fmla="*/ 2 w 38"/>
                <a:gd name="T33" fmla="*/ 37 h 57"/>
                <a:gd name="T34" fmla="*/ 1 w 38"/>
                <a:gd name="T35" fmla="*/ 32 h 57"/>
                <a:gd name="T36" fmla="*/ 3 w 38"/>
                <a:gd name="T37" fmla="*/ 21 h 57"/>
                <a:gd name="T38" fmla="*/ 6 w 38"/>
                <a:gd name="T39" fmla="*/ 1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57">
                  <a:moveTo>
                    <a:pt x="6" y="11"/>
                  </a:moveTo>
                  <a:cubicBezTo>
                    <a:pt x="6" y="10"/>
                    <a:pt x="7" y="7"/>
                    <a:pt x="6" y="5"/>
                  </a:cubicBezTo>
                  <a:cubicBezTo>
                    <a:pt x="6" y="2"/>
                    <a:pt x="5" y="0"/>
                    <a:pt x="5" y="0"/>
                  </a:cubicBezTo>
                  <a:cubicBezTo>
                    <a:pt x="8" y="1"/>
                    <a:pt x="12" y="2"/>
                    <a:pt x="15" y="4"/>
                  </a:cubicBezTo>
                  <a:cubicBezTo>
                    <a:pt x="19" y="5"/>
                    <a:pt x="22" y="7"/>
                    <a:pt x="25" y="9"/>
                  </a:cubicBezTo>
                  <a:cubicBezTo>
                    <a:pt x="29" y="11"/>
                    <a:pt x="32" y="15"/>
                    <a:pt x="35" y="19"/>
                  </a:cubicBezTo>
                  <a:cubicBezTo>
                    <a:pt x="37" y="23"/>
                    <a:pt x="38" y="27"/>
                    <a:pt x="38" y="30"/>
                  </a:cubicBezTo>
                  <a:cubicBezTo>
                    <a:pt x="38" y="34"/>
                    <a:pt x="36" y="38"/>
                    <a:pt x="33" y="41"/>
                  </a:cubicBezTo>
                  <a:cubicBezTo>
                    <a:pt x="30" y="44"/>
                    <a:pt x="26" y="46"/>
                    <a:pt x="21" y="47"/>
                  </a:cubicBezTo>
                  <a:cubicBezTo>
                    <a:pt x="22" y="49"/>
                    <a:pt x="23" y="51"/>
                    <a:pt x="25" y="52"/>
                  </a:cubicBezTo>
                  <a:cubicBezTo>
                    <a:pt x="26" y="54"/>
                    <a:pt x="29" y="55"/>
                    <a:pt x="31" y="56"/>
                  </a:cubicBezTo>
                  <a:cubicBezTo>
                    <a:pt x="31" y="56"/>
                    <a:pt x="31" y="57"/>
                    <a:pt x="31" y="57"/>
                  </a:cubicBezTo>
                  <a:cubicBezTo>
                    <a:pt x="30" y="57"/>
                    <a:pt x="27" y="55"/>
                    <a:pt x="25" y="54"/>
                  </a:cubicBezTo>
                  <a:cubicBezTo>
                    <a:pt x="23" y="52"/>
                    <a:pt x="22" y="49"/>
                    <a:pt x="21" y="47"/>
                  </a:cubicBezTo>
                  <a:cubicBezTo>
                    <a:pt x="18" y="48"/>
                    <a:pt x="15" y="48"/>
                    <a:pt x="13" y="47"/>
                  </a:cubicBezTo>
                  <a:cubicBezTo>
                    <a:pt x="10" y="47"/>
                    <a:pt x="7" y="45"/>
                    <a:pt x="6" y="43"/>
                  </a:cubicBezTo>
                  <a:cubicBezTo>
                    <a:pt x="4" y="41"/>
                    <a:pt x="3" y="39"/>
                    <a:pt x="2" y="37"/>
                  </a:cubicBezTo>
                  <a:cubicBezTo>
                    <a:pt x="1" y="35"/>
                    <a:pt x="1" y="33"/>
                    <a:pt x="1" y="32"/>
                  </a:cubicBezTo>
                  <a:cubicBezTo>
                    <a:pt x="0" y="28"/>
                    <a:pt x="2" y="25"/>
                    <a:pt x="3" y="21"/>
                  </a:cubicBezTo>
                  <a:cubicBezTo>
                    <a:pt x="4" y="18"/>
                    <a:pt x="5" y="15"/>
                    <a:pt x="6"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2574"/>
            <p:cNvSpPr>
              <a:spLocks/>
            </p:cNvSpPr>
            <p:nvPr/>
          </p:nvSpPr>
          <p:spPr bwMode="auto">
            <a:xfrm>
              <a:off x="1599927" y="1890544"/>
              <a:ext cx="85348" cy="77262"/>
            </a:xfrm>
            <a:custGeom>
              <a:avLst/>
              <a:gdLst>
                <a:gd name="T0" fmla="*/ 39 w 40"/>
                <a:gd name="T1" fmla="*/ 16 h 36"/>
                <a:gd name="T2" fmla="*/ 34 w 40"/>
                <a:gd name="T3" fmla="*/ 30 h 36"/>
                <a:gd name="T4" fmla="*/ 19 w 40"/>
                <a:gd name="T5" fmla="*/ 31 h 36"/>
                <a:gd name="T6" fmla="*/ 17 w 40"/>
                <a:gd name="T7" fmla="*/ 36 h 36"/>
                <a:gd name="T8" fmla="*/ 16 w 40"/>
                <a:gd name="T9" fmla="*/ 36 h 36"/>
                <a:gd name="T10" fmla="*/ 19 w 40"/>
                <a:gd name="T11" fmla="*/ 31 h 36"/>
                <a:gd name="T12" fmla="*/ 17 w 40"/>
                <a:gd name="T13" fmla="*/ 30 h 36"/>
                <a:gd name="T14" fmla="*/ 15 w 40"/>
                <a:gd name="T15" fmla="*/ 20 h 36"/>
                <a:gd name="T16" fmla="*/ 7 w 40"/>
                <a:gd name="T17" fmla="*/ 22 h 36"/>
                <a:gd name="T18" fmla="*/ 8 w 40"/>
                <a:gd name="T19" fmla="*/ 26 h 36"/>
                <a:gd name="T20" fmla="*/ 7 w 40"/>
                <a:gd name="T21" fmla="*/ 26 h 36"/>
                <a:gd name="T22" fmla="*/ 7 w 40"/>
                <a:gd name="T23" fmla="*/ 22 h 36"/>
                <a:gd name="T24" fmla="*/ 6 w 40"/>
                <a:gd name="T25" fmla="*/ 22 h 36"/>
                <a:gd name="T26" fmla="*/ 0 w 40"/>
                <a:gd name="T27" fmla="*/ 15 h 36"/>
                <a:gd name="T28" fmla="*/ 4 w 40"/>
                <a:gd name="T29" fmla="*/ 7 h 36"/>
                <a:gd name="T30" fmla="*/ 9 w 40"/>
                <a:gd name="T31" fmla="*/ 2 h 36"/>
                <a:gd name="T32" fmla="*/ 10 w 40"/>
                <a:gd name="T33" fmla="*/ 0 h 36"/>
                <a:gd name="T34" fmla="*/ 13 w 40"/>
                <a:gd name="T35" fmla="*/ 6 h 36"/>
                <a:gd name="T36" fmla="*/ 16 w 40"/>
                <a:gd name="T37" fmla="*/ 16 h 36"/>
                <a:gd name="T38" fmla="*/ 27 w 40"/>
                <a:gd name="T39" fmla="*/ 9 h 36"/>
                <a:gd name="T40" fmla="*/ 37 w 40"/>
                <a:gd name="T41" fmla="*/ 7 h 36"/>
                <a:gd name="T42" fmla="*/ 40 w 40"/>
                <a:gd name="T43" fmla="*/ 7 h 36"/>
                <a:gd name="T44" fmla="*/ 38 w 40"/>
                <a:gd name="T45" fmla="*/ 11 h 36"/>
                <a:gd name="T46" fmla="*/ 39 w 40"/>
                <a:gd name="T47"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36">
                  <a:moveTo>
                    <a:pt x="39" y="16"/>
                  </a:moveTo>
                  <a:cubicBezTo>
                    <a:pt x="39" y="21"/>
                    <a:pt x="39" y="26"/>
                    <a:pt x="34" y="30"/>
                  </a:cubicBezTo>
                  <a:cubicBezTo>
                    <a:pt x="30" y="35"/>
                    <a:pt x="24" y="35"/>
                    <a:pt x="19" y="31"/>
                  </a:cubicBezTo>
                  <a:cubicBezTo>
                    <a:pt x="18" y="33"/>
                    <a:pt x="18" y="34"/>
                    <a:pt x="17" y="36"/>
                  </a:cubicBezTo>
                  <a:cubicBezTo>
                    <a:pt x="16" y="36"/>
                    <a:pt x="16" y="36"/>
                    <a:pt x="16" y="36"/>
                  </a:cubicBezTo>
                  <a:cubicBezTo>
                    <a:pt x="17" y="35"/>
                    <a:pt x="18" y="33"/>
                    <a:pt x="19" y="31"/>
                  </a:cubicBezTo>
                  <a:cubicBezTo>
                    <a:pt x="18" y="31"/>
                    <a:pt x="18" y="30"/>
                    <a:pt x="17" y="30"/>
                  </a:cubicBezTo>
                  <a:cubicBezTo>
                    <a:pt x="15" y="27"/>
                    <a:pt x="14" y="23"/>
                    <a:pt x="15" y="20"/>
                  </a:cubicBezTo>
                  <a:cubicBezTo>
                    <a:pt x="13" y="22"/>
                    <a:pt x="10" y="23"/>
                    <a:pt x="7" y="22"/>
                  </a:cubicBezTo>
                  <a:cubicBezTo>
                    <a:pt x="7" y="24"/>
                    <a:pt x="7" y="25"/>
                    <a:pt x="8" y="26"/>
                  </a:cubicBezTo>
                  <a:cubicBezTo>
                    <a:pt x="7" y="26"/>
                    <a:pt x="7" y="26"/>
                    <a:pt x="7" y="26"/>
                  </a:cubicBezTo>
                  <a:cubicBezTo>
                    <a:pt x="7" y="25"/>
                    <a:pt x="7" y="24"/>
                    <a:pt x="7" y="22"/>
                  </a:cubicBezTo>
                  <a:cubicBezTo>
                    <a:pt x="6" y="22"/>
                    <a:pt x="6" y="22"/>
                    <a:pt x="6" y="22"/>
                  </a:cubicBezTo>
                  <a:cubicBezTo>
                    <a:pt x="2" y="21"/>
                    <a:pt x="0" y="18"/>
                    <a:pt x="0" y="15"/>
                  </a:cubicBezTo>
                  <a:cubicBezTo>
                    <a:pt x="0" y="12"/>
                    <a:pt x="2" y="9"/>
                    <a:pt x="4" y="7"/>
                  </a:cubicBezTo>
                  <a:cubicBezTo>
                    <a:pt x="5" y="6"/>
                    <a:pt x="8" y="4"/>
                    <a:pt x="9" y="2"/>
                  </a:cubicBezTo>
                  <a:cubicBezTo>
                    <a:pt x="10" y="0"/>
                    <a:pt x="10" y="0"/>
                    <a:pt x="10" y="0"/>
                  </a:cubicBezTo>
                  <a:cubicBezTo>
                    <a:pt x="9" y="2"/>
                    <a:pt x="12" y="5"/>
                    <a:pt x="13" y="6"/>
                  </a:cubicBezTo>
                  <a:cubicBezTo>
                    <a:pt x="15" y="9"/>
                    <a:pt x="17" y="12"/>
                    <a:pt x="16" y="16"/>
                  </a:cubicBezTo>
                  <a:cubicBezTo>
                    <a:pt x="19" y="12"/>
                    <a:pt x="23" y="10"/>
                    <a:pt x="27" y="9"/>
                  </a:cubicBezTo>
                  <a:cubicBezTo>
                    <a:pt x="30" y="8"/>
                    <a:pt x="34" y="9"/>
                    <a:pt x="37" y="7"/>
                  </a:cubicBezTo>
                  <a:cubicBezTo>
                    <a:pt x="38" y="7"/>
                    <a:pt x="39" y="7"/>
                    <a:pt x="40" y="7"/>
                  </a:cubicBezTo>
                  <a:cubicBezTo>
                    <a:pt x="39" y="7"/>
                    <a:pt x="39" y="9"/>
                    <a:pt x="38" y="11"/>
                  </a:cubicBezTo>
                  <a:cubicBezTo>
                    <a:pt x="38" y="13"/>
                    <a:pt x="39" y="15"/>
                    <a:pt x="39"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2575"/>
            <p:cNvSpPr>
              <a:spLocks/>
            </p:cNvSpPr>
            <p:nvPr/>
          </p:nvSpPr>
          <p:spPr bwMode="auto">
            <a:xfrm>
              <a:off x="1540633" y="1965111"/>
              <a:ext cx="80856" cy="61990"/>
            </a:xfrm>
            <a:custGeom>
              <a:avLst/>
              <a:gdLst>
                <a:gd name="T0" fmla="*/ 30 w 38"/>
                <a:gd name="T1" fmla="*/ 26 h 29"/>
                <a:gd name="T2" fmla="*/ 22 w 38"/>
                <a:gd name="T3" fmla="*/ 28 h 29"/>
                <a:gd name="T4" fmla="*/ 14 w 38"/>
                <a:gd name="T5" fmla="*/ 26 h 29"/>
                <a:gd name="T6" fmla="*/ 8 w 38"/>
                <a:gd name="T7" fmla="*/ 14 h 29"/>
                <a:gd name="T8" fmla="*/ 7 w 38"/>
                <a:gd name="T9" fmla="*/ 8 h 29"/>
                <a:gd name="T10" fmla="*/ 3 w 38"/>
                <a:gd name="T11" fmla="*/ 3 h 29"/>
                <a:gd name="T12" fmla="*/ 0 w 38"/>
                <a:gd name="T13" fmla="*/ 0 h 29"/>
                <a:gd name="T14" fmla="*/ 4 w 38"/>
                <a:gd name="T15" fmla="*/ 0 h 29"/>
                <a:gd name="T16" fmla="*/ 8 w 38"/>
                <a:gd name="T17" fmla="*/ 0 h 29"/>
                <a:gd name="T18" fmla="*/ 16 w 38"/>
                <a:gd name="T19" fmla="*/ 0 h 29"/>
                <a:gd name="T20" fmla="*/ 33 w 38"/>
                <a:gd name="T21" fmla="*/ 7 h 29"/>
                <a:gd name="T22" fmla="*/ 36 w 38"/>
                <a:gd name="T23" fmla="*/ 16 h 29"/>
                <a:gd name="T24" fmla="*/ 32 w 38"/>
                <a:gd name="T25" fmla="*/ 24 h 29"/>
                <a:gd name="T26" fmla="*/ 38 w 38"/>
                <a:gd name="T27" fmla="*/ 27 h 29"/>
                <a:gd name="T28" fmla="*/ 38 w 38"/>
                <a:gd name="T29" fmla="*/ 28 h 29"/>
                <a:gd name="T30" fmla="*/ 32 w 38"/>
                <a:gd name="T31" fmla="*/ 24 h 29"/>
                <a:gd name="T32" fmla="*/ 30 w 38"/>
                <a:gd name="T33"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29">
                  <a:moveTo>
                    <a:pt x="30" y="26"/>
                  </a:moveTo>
                  <a:cubicBezTo>
                    <a:pt x="28" y="28"/>
                    <a:pt x="25" y="29"/>
                    <a:pt x="22" y="28"/>
                  </a:cubicBezTo>
                  <a:cubicBezTo>
                    <a:pt x="19" y="28"/>
                    <a:pt x="17" y="27"/>
                    <a:pt x="14" y="26"/>
                  </a:cubicBezTo>
                  <a:cubicBezTo>
                    <a:pt x="11" y="23"/>
                    <a:pt x="9" y="18"/>
                    <a:pt x="8" y="14"/>
                  </a:cubicBezTo>
                  <a:cubicBezTo>
                    <a:pt x="8" y="12"/>
                    <a:pt x="8" y="10"/>
                    <a:pt x="7" y="8"/>
                  </a:cubicBezTo>
                  <a:cubicBezTo>
                    <a:pt x="6" y="6"/>
                    <a:pt x="5" y="4"/>
                    <a:pt x="3" y="3"/>
                  </a:cubicBezTo>
                  <a:cubicBezTo>
                    <a:pt x="3" y="2"/>
                    <a:pt x="2" y="1"/>
                    <a:pt x="0" y="0"/>
                  </a:cubicBezTo>
                  <a:cubicBezTo>
                    <a:pt x="1" y="0"/>
                    <a:pt x="3" y="0"/>
                    <a:pt x="4" y="0"/>
                  </a:cubicBezTo>
                  <a:cubicBezTo>
                    <a:pt x="5" y="0"/>
                    <a:pt x="7" y="0"/>
                    <a:pt x="8" y="0"/>
                  </a:cubicBezTo>
                  <a:cubicBezTo>
                    <a:pt x="11" y="0"/>
                    <a:pt x="14" y="0"/>
                    <a:pt x="16" y="0"/>
                  </a:cubicBezTo>
                  <a:cubicBezTo>
                    <a:pt x="23" y="0"/>
                    <a:pt x="29" y="1"/>
                    <a:pt x="33" y="7"/>
                  </a:cubicBezTo>
                  <a:cubicBezTo>
                    <a:pt x="35" y="10"/>
                    <a:pt x="36" y="13"/>
                    <a:pt x="36" y="16"/>
                  </a:cubicBezTo>
                  <a:cubicBezTo>
                    <a:pt x="35" y="19"/>
                    <a:pt x="34" y="22"/>
                    <a:pt x="32" y="24"/>
                  </a:cubicBezTo>
                  <a:cubicBezTo>
                    <a:pt x="34" y="25"/>
                    <a:pt x="36" y="26"/>
                    <a:pt x="38" y="27"/>
                  </a:cubicBezTo>
                  <a:cubicBezTo>
                    <a:pt x="38" y="27"/>
                    <a:pt x="38" y="27"/>
                    <a:pt x="38" y="28"/>
                  </a:cubicBezTo>
                  <a:cubicBezTo>
                    <a:pt x="36" y="27"/>
                    <a:pt x="34" y="26"/>
                    <a:pt x="32" y="24"/>
                  </a:cubicBezTo>
                  <a:cubicBezTo>
                    <a:pt x="31" y="25"/>
                    <a:pt x="31" y="25"/>
                    <a:pt x="30" y="2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2576"/>
            <p:cNvSpPr>
              <a:spLocks/>
            </p:cNvSpPr>
            <p:nvPr/>
          </p:nvSpPr>
          <p:spPr bwMode="auto">
            <a:xfrm>
              <a:off x="1540633" y="2028897"/>
              <a:ext cx="79059" cy="55701"/>
            </a:xfrm>
            <a:custGeom>
              <a:avLst/>
              <a:gdLst>
                <a:gd name="T0" fmla="*/ 19 w 37"/>
                <a:gd name="T1" fmla="*/ 26 h 26"/>
                <a:gd name="T2" fmla="*/ 12 w 37"/>
                <a:gd name="T3" fmla="*/ 22 h 26"/>
                <a:gd name="T4" fmla="*/ 9 w 37"/>
                <a:gd name="T5" fmla="*/ 16 h 26"/>
                <a:gd name="T6" fmla="*/ 6 w 37"/>
                <a:gd name="T7" fmla="*/ 10 h 26"/>
                <a:gd name="T8" fmla="*/ 3 w 37"/>
                <a:gd name="T9" fmla="*/ 7 h 26"/>
                <a:gd name="T10" fmla="*/ 0 w 37"/>
                <a:gd name="T11" fmla="*/ 5 h 26"/>
                <a:gd name="T12" fmla="*/ 4 w 37"/>
                <a:gd name="T13" fmla="*/ 4 h 26"/>
                <a:gd name="T14" fmla="*/ 7 w 37"/>
                <a:gd name="T15" fmla="*/ 2 h 26"/>
                <a:gd name="T16" fmla="*/ 14 w 37"/>
                <a:gd name="T17" fmla="*/ 1 h 26"/>
                <a:gd name="T18" fmla="*/ 23 w 37"/>
                <a:gd name="T19" fmla="*/ 2 h 26"/>
                <a:gd name="T20" fmla="*/ 30 w 37"/>
                <a:gd name="T21" fmla="*/ 6 h 26"/>
                <a:gd name="T22" fmla="*/ 32 w 37"/>
                <a:gd name="T23" fmla="*/ 14 h 26"/>
                <a:gd name="T24" fmla="*/ 28 w 37"/>
                <a:gd name="T25" fmla="*/ 21 h 26"/>
                <a:gd name="T26" fmla="*/ 32 w 37"/>
                <a:gd name="T27" fmla="*/ 23 h 26"/>
                <a:gd name="T28" fmla="*/ 37 w 37"/>
                <a:gd name="T29" fmla="*/ 23 h 26"/>
                <a:gd name="T30" fmla="*/ 37 w 37"/>
                <a:gd name="T31" fmla="*/ 23 h 26"/>
                <a:gd name="T32" fmla="*/ 32 w 37"/>
                <a:gd name="T33" fmla="*/ 23 h 26"/>
                <a:gd name="T34" fmla="*/ 28 w 37"/>
                <a:gd name="T35" fmla="*/ 22 h 26"/>
                <a:gd name="T36" fmla="*/ 19 w 37"/>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26">
                  <a:moveTo>
                    <a:pt x="19" y="26"/>
                  </a:moveTo>
                  <a:cubicBezTo>
                    <a:pt x="16" y="25"/>
                    <a:pt x="13" y="24"/>
                    <a:pt x="12" y="22"/>
                  </a:cubicBezTo>
                  <a:cubicBezTo>
                    <a:pt x="10" y="21"/>
                    <a:pt x="10" y="18"/>
                    <a:pt x="9" y="16"/>
                  </a:cubicBezTo>
                  <a:cubicBezTo>
                    <a:pt x="8" y="14"/>
                    <a:pt x="7" y="12"/>
                    <a:pt x="6" y="10"/>
                  </a:cubicBezTo>
                  <a:cubicBezTo>
                    <a:pt x="6" y="9"/>
                    <a:pt x="5" y="8"/>
                    <a:pt x="3" y="7"/>
                  </a:cubicBezTo>
                  <a:cubicBezTo>
                    <a:pt x="2" y="6"/>
                    <a:pt x="0" y="5"/>
                    <a:pt x="0" y="5"/>
                  </a:cubicBezTo>
                  <a:cubicBezTo>
                    <a:pt x="1" y="5"/>
                    <a:pt x="2" y="4"/>
                    <a:pt x="4" y="4"/>
                  </a:cubicBezTo>
                  <a:cubicBezTo>
                    <a:pt x="5" y="3"/>
                    <a:pt x="6" y="3"/>
                    <a:pt x="7" y="2"/>
                  </a:cubicBezTo>
                  <a:cubicBezTo>
                    <a:pt x="10" y="1"/>
                    <a:pt x="12" y="1"/>
                    <a:pt x="14" y="1"/>
                  </a:cubicBezTo>
                  <a:cubicBezTo>
                    <a:pt x="17" y="0"/>
                    <a:pt x="21" y="1"/>
                    <a:pt x="23" y="2"/>
                  </a:cubicBezTo>
                  <a:cubicBezTo>
                    <a:pt x="26" y="3"/>
                    <a:pt x="29" y="4"/>
                    <a:pt x="30" y="6"/>
                  </a:cubicBezTo>
                  <a:cubicBezTo>
                    <a:pt x="32" y="8"/>
                    <a:pt x="32" y="11"/>
                    <a:pt x="32" y="14"/>
                  </a:cubicBezTo>
                  <a:cubicBezTo>
                    <a:pt x="31" y="17"/>
                    <a:pt x="30" y="19"/>
                    <a:pt x="28" y="21"/>
                  </a:cubicBezTo>
                  <a:cubicBezTo>
                    <a:pt x="29" y="22"/>
                    <a:pt x="30" y="23"/>
                    <a:pt x="32" y="23"/>
                  </a:cubicBezTo>
                  <a:cubicBezTo>
                    <a:pt x="33" y="23"/>
                    <a:pt x="35" y="23"/>
                    <a:pt x="37" y="23"/>
                  </a:cubicBezTo>
                  <a:cubicBezTo>
                    <a:pt x="37" y="23"/>
                    <a:pt x="37" y="23"/>
                    <a:pt x="37" y="23"/>
                  </a:cubicBezTo>
                  <a:cubicBezTo>
                    <a:pt x="36" y="24"/>
                    <a:pt x="34" y="24"/>
                    <a:pt x="32" y="23"/>
                  </a:cubicBezTo>
                  <a:cubicBezTo>
                    <a:pt x="31" y="23"/>
                    <a:pt x="29" y="23"/>
                    <a:pt x="28" y="22"/>
                  </a:cubicBezTo>
                  <a:cubicBezTo>
                    <a:pt x="26" y="25"/>
                    <a:pt x="22" y="26"/>
                    <a:pt x="19" y="2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2577"/>
            <p:cNvSpPr>
              <a:spLocks/>
            </p:cNvSpPr>
            <p:nvPr/>
          </p:nvSpPr>
          <p:spPr bwMode="auto">
            <a:xfrm>
              <a:off x="1534344" y="2090887"/>
              <a:ext cx="65583" cy="102417"/>
            </a:xfrm>
            <a:custGeom>
              <a:avLst/>
              <a:gdLst>
                <a:gd name="T0" fmla="*/ 1 w 31"/>
                <a:gd name="T1" fmla="*/ 27 h 48"/>
                <a:gd name="T2" fmla="*/ 3 w 31"/>
                <a:gd name="T3" fmla="*/ 20 h 48"/>
                <a:gd name="T4" fmla="*/ 3 w 31"/>
                <a:gd name="T5" fmla="*/ 15 h 48"/>
                <a:gd name="T6" fmla="*/ 2 w 31"/>
                <a:gd name="T7" fmla="*/ 12 h 48"/>
                <a:gd name="T8" fmla="*/ 5 w 31"/>
                <a:gd name="T9" fmla="*/ 14 h 48"/>
                <a:gd name="T10" fmla="*/ 3 w 31"/>
                <a:gd name="T11" fmla="*/ 9 h 48"/>
                <a:gd name="T12" fmla="*/ 1 w 31"/>
                <a:gd name="T13" fmla="*/ 3 h 48"/>
                <a:gd name="T14" fmla="*/ 10 w 31"/>
                <a:gd name="T15" fmla="*/ 1 h 48"/>
                <a:gd name="T16" fmla="*/ 22 w 31"/>
                <a:gd name="T17" fmla="*/ 3 h 48"/>
                <a:gd name="T18" fmla="*/ 24 w 31"/>
                <a:gd name="T19" fmla="*/ 16 h 48"/>
                <a:gd name="T20" fmla="*/ 27 w 31"/>
                <a:gd name="T21" fmla="*/ 16 h 48"/>
                <a:gd name="T22" fmla="*/ 31 w 31"/>
                <a:gd name="T23" fmla="*/ 16 h 48"/>
                <a:gd name="T24" fmla="*/ 31 w 31"/>
                <a:gd name="T25" fmla="*/ 16 h 48"/>
                <a:gd name="T26" fmla="*/ 24 w 31"/>
                <a:gd name="T27" fmla="*/ 16 h 48"/>
                <a:gd name="T28" fmla="*/ 19 w 31"/>
                <a:gd name="T29" fmla="*/ 20 h 48"/>
                <a:gd name="T30" fmla="*/ 25 w 31"/>
                <a:gd name="T31" fmla="*/ 30 h 48"/>
                <a:gd name="T32" fmla="*/ 22 w 31"/>
                <a:gd name="T33" fmla="*/ 38 h 48"/>
                <a:gd name="T34" fmla="*/ 15 w 31"/>
                <a:gd name="T35" fmla="*/ 42 h 48"/>
                <a:gd name="T36" fmla="*/ 16 w 31"/>
                <a:gd name="T37" fmla="*/ 45 h 48"/>
                <a:gd name="T38" fmla="*/ 18 w 31"/>
                <a:gd name="T39" fmla="*/ 46 h 48"/>
                <a:gd name="T40" fmla="*/ 19 w 31"/>
                <a:gd name="T41" fmla="*/ 48 h 48"/>
                <a:gd name="T42" fmla="*/ 18 w 31"/>
                <a:gd name="T43" fmla="*/ 48 h 48"/>
                <a:gd name="T44" fmla="*/ 17 w 31"/>
                <a:gd name="T45" fmla="*/ 45 h 48"/>
                <a:gd name="T46" fmla="*/ 15 w 31"/>
                <a:gd name="T47" fmla="*/ 42 h 48"/>
                <a:gd name="T48" fmla="*/ 5 w 31"/>
                <a:gd name="T49" fmla="*/ 41 h 48"/>
                <a:gd name="T50" fmla="*/ 1 w 31"/>
                <a:gd name="T51" fmla="*/ 34 h 48"/>
                <a:gd name="T52" fmla="*/ 1 w 31"/>
                <a:gd name="T53"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48">
                  <a:moveTo>
                    <a:pt x="1" y="27"/>
                  </a:moveTo>
                  <a:cubicBezTo>
                    <a:pt x="2" y="24"/>
                    <a:pt x="2" y="22"/>
                    <a:pt x="3" y="20"/>
                  </a:cubicBezTo>
                  <a:cubicBezTo>
                    <a:pt x="3" y="19"/>
                    <a:pt x="4" y="17"/>
                    <a:pt x="3" y="15"/>
                  </a:cubicBezTo>
                  <a:cubicBezTo>
                    <a:pt x="3" y="14"/>
                    <a:pt x="2" y="12"/>
                    <a:pt x="2" y="12"/>
                  </a:cubicBezTo>
                  <a:cubicBezTo>
                    <a:pt x="3" y="13"/>
                    <a:pt x="4" y="13"/>
                    <a:pt x="5" y="14"/>
                  </a:cubicBezTo>
                  <a:cubicBezTo>
                    <a:pt x="4" y="12"/>
                    <a:pt x="4" y="10"/>
                    <a:pt x="3" y="9"/>
                  </a:cubicBezTo>
                  <a:cubicBezTo>
                    <a:pt x="3" y="7"/>
                    <a:pt x="1" y="3"/>
                    <a:pt x="1" y="3"/>
                  </a:cubicBezTo>
                  <a:cubicBezTo>
                    <a:pt x="4" y="4"/>
                    <a:pt x="7" y="2"/>
                    <a:pt x="10" y="1"/>
                  </a:cubicBezTo>
                  <a:cubicBezTo>
                    <a:pt x="14" y="0"/>
                    <a:pt x="19" y="0"/>
                    <a:pt x="22" y="3"/>
                  </a:cubicBezTo>
                  <a:cubicBezTo>
                    <a:pt x="26" y="6"/>
                    <a:pt x="26" y="11"/>
                    <a:pt x="24" y="16"/>
                  </a:cubicBezTo>
                  <a:cubicBezTo>
                    <a:pt x="25" y="16"/>
                    <a:pt x="26" y="16"/>
                    <a:pt x="27" y="16"/>
                  </a:cubicBezTo>
                  <a:cubicBezTo>
                    <a:pt x="28" y="16"/>
                    <a:pt x="29" y="16"/>
                    <a:pt x="31" y="16"/>
                  </a:cubicBezTo>
                  <a:cubicBezTo>
                    <a:pt x="31" y="16"/>
                    <a:pt x="31" y="16"/>
                    <a:pt x="31" y="16"/>
                  </a:cubicBezTo>
                  <a:cubicBezTo>
                    <a:pt x="29" y="17"/>
                    <a:pt x="26" y="17"/>
                    <a:pt x="24" y="16"/>
                  </a:cubicBezTo>
                  <a:cubicBezTo>
                    <a:pt x="23" y="18"/>
                    <a:pt x="21" y="20"/>
                    <a:pt x="19" y="20"/>
                  </a:cubicBezTo>
                  <a:cubicBezTo>
                    <a:pt x="22" y="23"/>
                    <a:pt x="24" y="26"/>
                    <a:pt x="25" y="30"/>
                  </a:cubicBezTo>
                  <a:cubicBezTo>
                    <a:pt x="25" y="33"/>
                    <a:pt x="24" y="36"/>
                    <a:pt x="22" y="38"/>
                  </a:cubicBezTo>
                  <a:cubicBezTo>
                    <a:pt x="20" y="40"/>
                    <a:pt x="18" y="41"/>
                    <a:pt x="15" y="42"/>
                  </a:cubicBezTo>
                  <a:cubicBezTo>
                    <a:pt x="15" y="43"/>
                    <a:pt x="16" y="44"/>
                    <a:pt x="16" y="45"/>
                  </a:cubicBezTo>
                  <a:cubicBezTo>
                    <a:pt x="17" y="45"/>
                    <a:pt x="17" y="46"/>
                    <a:pt x="18" y="46"/>
                  </a:cubicBezTo>
                  <a:cubicBezTo>
                    <a:pt x="18" y="47"/>
                    <a:pt x="19" y="47"/>
                    <a:pt x="19" y="48"/>
                  </a:cubicBezTo>
                  <a:cubicBezTo>
                    <a:pt x="18" y="48"/>
                    <a:pt x="18" y="48"/>
                    <a:pt x="18" y="48"/>
                  </a:cubicBezTo>
                  <a:cubicBezTo>
                    <a:pt x="18" y="47"/>
                    <a:pt x="17" y="46"/>
                    <a:pt x="17" y="45"/>
                  </a:cubicBezTo>
                  <a:cubicBezTo>
                    <a:pt x="16" y="44"/>
                    <a:pt x="15" y="43"/>
                    <a:pt x="15" y="42"/>
                  </a:cubicBezTo>
                  <a:cubicBezTo>
                    <a:pt x="11" y="43"/>
                    <a:pt x="8" y="43"/>
                    <a:pt x="5" y="41"/>
                  </a:cubicBezTo>
                  <a:cubicBezTo>
                    <a:pt x="3" y="39"/>
                    <a:pt x="2" y="36"/>
                    <a:pt x="1" y="34"/>
                  </a:cubicBezTo>
                  <a:cubicBezTo>
                    <a:pt x="0" y="32"/>
                    <a:pt x="1" y="29"/>
                    <a:pt x="1"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2578"/>
            <p:cNvSpPr>
              <a:spLocks/>
            </p:cNvSpPr>
            <p:nvPr/>
          </p:nvSpPr>
          <p:spPr bwMode="auto">
            <a:xfrm>
              <a:off x="1332204" y="2523017"/>
              <a:ext cx="87145" cy="121284"/>
            </a:xfrm>
            <a:custGeom>
              <a:avLst/>
              <a:gdLst>
                <a:gd name="T0" fmla="*/ 37 w 41"/>
                <a:gd name="T1" fmla="*/ 11 h 57"/>
                <a:gd name="T2" fmla="*/ 30 w 41"/>
                <a:gd name="T3" fmla="*/ 4 h 57"/>
                <a:gd name="T4" fmla="*/ 23 w 41"/>
                <a:gd name="T5" fmla="*/ 1 h 57"/>
                <a:gd name="T6" fmla="*/ 10 w 41"/>
                <a:gd name="T7" fmla="*/ 2 h 57"/>
                <a:gd name="T8" fmla="*/ 3 w 41"/>
                <a:gd name="T9" fmla="*/ 5 h 57"/>
                <a:gd name="T10" fmla="*/ 0 w 41"/>
                <a:gd name="T11" fmla="*/ 7 h 57"/>
                <a:gd name="T12" fmla="*/ 2 w 41"/>
                <a:gd name="T13" fmla="*/ 12 h 57"/>
                <a:gd name="T14" fmla="*/ 1 w 41"/>
                <a:gd name="T15" fmla="*/ 18 h 57"/>
                <a:gd name="T16" fmla="*/ 0 w 41"/>
                <a:gd name="T17" fmla="*/ 25 h 57"/>
                <a:gd name="T18" fmla="*/ 2 w 41"/>
                <a:gd name="T19" fmla="*/ 33 h 57"/>
                <a:gd name="T20" fmla="*/ 12 w 41"/>
                <a:gd name="T21" fmla="*/ 41 h 57"/>
                <a:gd name="T22" fmla="*/ 26 w 41"/>
                <a:gd name="T23" fmla="*/ 43 h 57"/>
                <a:gd name="T24" fmla="*/ 25 w 41"/>
                <a:gd name="T25" fmla="*/ 49 h 57"/>
                <a:gd name="T26" fmla="*/ 20 w 41"/>
                <a:gd name="T27" fmla="*/ 56 h 57"/>
                <a:gd name="T28" fmla="*/ 21 w 41"/>
                <a:gd name="T29" fmla="*/ 57 h 57"/>
                <a:gd name="T30" fmla="*/ 25 w 41"/>
                <a:gd name="T31" fmla="*/ 51 h 57"/>
                <a:gd name="T32" fmla="*/ 27 w 41"/>
                <a:gd name="T33" fmla="*/ 43 h 57"/>
                <a:gd name="T34" fmla="*/ 40 w 41"/>
                <a:gd name="T35" fmla="*/ 31 h 57"/>
                <a:gd name="T36" fmla="*/ 40 w 41"/>
                <a:gd name="T37" fmla="*/ 21 h 57"/>
                <a:gd name="T38" fmla="*/ 37 w 41"/>
                <a:gd name="T39" fmla="*/ 1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57">
                  <a:moveTo>
                    <a:pt x="37" y="11"/>
                  </a:moveTo>
                  <a:cubicBezTo>
                    <a:pt x="35" y="8"/>
                    <a:pt x="33" y="6"/>
                    <a:pt x="30" y="4"/>
                  </a:cubicBezTo>
                  <a:cubicBezTo>
                    <a:pt x="28" y="2"/>
                    <a:pt x="25" y="1"/>
                    <a:pt x="23" y="1"/>
                  </a:cubicBezTo>
                  <a:cubicBezTo>
                    <a:pt x="18" y="0"/>
                    <a:pt x="14" y="0"/>
                    <a:pt x="10" y="2"/>
                  </a:cubicBezTo>
                  <a:cubicBezTo>
                    <a:pt x="9" y="2"/>
                    <a:pt x="6" y="3"/>
                    <a:pt x="3" y="5"/>
                  </a:cubicBezTo>
                  <a:cubicBezTo>
                    <a:pt x="1" y="6"/>
                    <a:pt x="0" y="7"/>
                    <a:pt x="0" y="7"/>
                  </a:cubicBezTo>
                  <a:cubicBezTo>
                    <a:pt x="1" y="8"/>
                    <a:pt x="2" y="10"/>
                    <a:pt x="2" y="12"/>
                  </a:cubicBezTo>
                  <a:cubicBezTo>
                    <a:pt x="2" y="14"/>
                    <a:pt x="1" y="16"/>
                    <a:pt x="1" y="18"/>
                  </a:cubicBezTo>
                  <a:cubicBezTo>
                    <a:pt x="0" y="20"/>
                    <a:pt x="0" y="23"/>
                    <a:pt x="0" y="25"/>
                  </a:cubicBezTo>
                  <a:cubicBezTo>
                    <a:pt x="0" y="28"/>
                    <a:pt x="1" y="31"/>
                    <a:pt x="2" y="33"/>
                  </a:cubicBezTo>
                  <a:cubicBezTo>
                    <a:pt x="4" y="37"/>
                    <a:pt x="8" y="39"/>
                    <a:pt x="12" y="41"/>
                  </a:cubicBezTo>
                  <a:cubicBezTo>
                    <a:pt x="16" y="43"/>
                    <a:pt x="21" y="44"/>
                    <a:pt x="26" y="43"/>
                  </a:cubicBezTo>
                  <a:cubicBezTo>
                    <a:pt x="26" y="45"/>
                    <a:pt x="26" y="47"/>
                    <a:pt x="25" y="49"/>
                  </a:cubicBezTo>
                  <a:cubicBezTo>
                    <a:pt x="24" y="52"/>
                    <a:pt x="22" y="54"/>
                    <a:pt x="20" y="56"/>
                  </a:cubicBezTo>
                  <a:cubicBezTo>
                    <a:pt x="21" y="57"/>
                    <a:pt x="21" y="57"/>
                    <a:pt x="21" y="57"/>
                  </a:cubicBezTo>
                  <a:cubicBezTo>
                    <a:pt x="22" y="56"/>
                    <a:pt x="23" y="53"/>
                    <a:pt x="25" y="51"/>
                  </a:cubicBezTo>
                  <a:cubicBezTo>
                    <a:pt x="26" y="48"/>
                    <a:pt x="27" y="45"/>
                    <a:pt x="27" y="43"/>
                  </a:cubicBezTo>
                  <a:cubicBezTo>
                    <a:pt x="33" y="42"/>
                    <a:pt x="38" y="38"/>
                    <a:pt x="40" y="31"/>
                  </a:cubicBezTo>
                  <a:cubicBezTo>
                    <a:pt x="41" y="28"/>
                    <a:pt x="41" y="25"/>
                    <a:pt x="40" y="21"/>
                  </a:cubicBezTo>
                  <a:cubicBezTo>
                    <a:pt x="40" y="18"/>
                    <a:pt x="38" y="14"/>
                    <a:pt x="37"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2579"/>
            <p:cNvSpPr>
              <a:spLocks/>
            </p:cNvSpPr>
            <p:nvPr/>
          </p:nvSpPr>
          <p:spPr bwMode="auto">
            <a:xfrm>
              <a:off x="1423841" y="2418802"/>
              <a:ext cx="80856" cy="107808"/>
            </a:xfrm>
            <a:custGeom>
              <a:avLst/>
              <a:gdLst>
                <a:gd name="T0" fmla="*/ 38 w 38"/>
                <a:gd name="T1" fmla="*/ 23 h 51"/>
                <a:gd name="T2" fmla="*/ 33 w 38"/>
                <a:gd name="T3" fmla="*/ 9 h 51"/>
                <a:gd name="T4" fmla="*/ 24 w 38"/>
                <a:gd name="T5" fmla="*/ 2 h 51"/>
                <a:gd name="T6" fmla="*/ 17 w 38"/>
                <a:gd name="T7" fmla="*/ 0 h 51"/>
                <a:gd name="T8" fmla="*/ 13 w 38"/>
                <a:gd name="T9" fmla="*/ 0 h 51"/>
                <a:gd name="T10" fmla="*/ 12 w 38"/>
                <a:gd name="T11" fmla="*/ 4 h 51"/>
                <a:gd name="T12" fmla="*/ 7 w 38"/>
                <a:gd name="T13" fmla="*/ 9 h 51"/>
                <a:gd name="T14" fmla="*/ 2 w 38"/>
                <a:gd name="T15" fmla="*/ 16 h 51"/>
                <a:gd name="T16" fmla="*/ 0 w 38"/>
                <a:gd name="T17" fmla="*/ 25 h 51"/>
                <a:gd name="T18" fmla="*/ 16 w 38"/>
                <a:gd name="T19" fmla="*/ 42 h 51"/>
                <a:gd name="T20" fmla="*/ 13 w 38"/>
                <a:gd name="T21" fmla="*/ 47 h 51"/>
                <a:gd name="T22" fmla="*/ 10 w 38"/>
                <a:gd name="T23" fmla="*/ 49 h 51"/>
                <a:gd name="T24" fmla="*/ 7 w 38"/>
                <a:gd name="T25" fmla="*/ 51 h 51"/>
                <a:gd name="T26" fmla="*/ 8 w 38"/>
                <a:gd name="T27" fmla="*/ 51 h 51"/>
                <a:gd name="T28" fmla="*/ 8 w 38"/>
                <a:gd name="T29" fmla="*/ 51 h 51"/>
                <a:gd name="T30" fmla="*/ 8 w 38"/>
                <a:gd name="T31" fmla="*/ 51 h 51"/>
                <a:gd name="T32" fmla="*/ 8 w 38"/>
                <a:gd name="T33" fmla="*/ 51 h 51"/>
                <a:gd name="T34" fmla="*/ 9 w 38"/>
                <a:gd name="T35" fmla="*/ 51 h 51"/>
                <a:gd name="T36" fmla="*/ 10 w 38"/>
                <a:gd name="T37" fmla="*/ 50 h 51"/>
                <a:gd name="T38" fmla="*/ 12 w 38"/>
                <a:gd name="T39" fmla="*/ 48 h 51"/>
                <a:gd name="T40" fmla="*/ 17 w 38"/>
                <a:gd name="T41" fmla="*/ 42 h 51"/>
                <a:gd name="T42" fmla="*/ 32 w 38"/>
                <a:gd name="T43" fmla="*/ 38 h 51"/>
                <a:gd name="T44" fmla="*/ 38 w 38"/>
                <a:gd name="T45"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1">
                  <a:moveTo>
                    <a:pt x="38" y="23"/>
                  </a:moveTo>
                  <a:cubicBezTo>
                    <a:pt x="38" y="17"/>
                    <a:pt x="36" y="13"/>
                    <a:pt x="33" y="9"/>
                  </a:cubicBezTo>
                  <a:cubicBezTo>
                    <a:pt x="30" y="6"/>
                    <a:pt x="27" y="4"/>
                    <a:pt x="24" y="2"/>
                  </a:cubicBezTo>
                  <a:cubicBezTo>
                    <a:pt x="22" y="2"/>
                    <a:pt x="20" y="1"/>
                    <a:pt x="17" y="0"/>
                  </a:cubicBezTo>
                  <a:cubicBezTo>
                    <a:pt x="15" y="0"/>
                    <a:pt x="13" y="0"/>
                    <a:pt x="13" y="0"/>
                  </a:cubicBezTo>
                  <a:cubicBezTo>
                    <a:pt x="14" y="1"/>
                    <a:pt x="13" y="3"/>
                    <a:pt x="12" y="4"/>
                  </a:cubicBezTo>
                  <a:cubicBezTo>
                    <a:pt x="11" y="6"/>
                    <a:pt x="9" y="7"/>
                    <a:pt x="7" y="9"/>
                  </a:cubicBezTo>
                  <a:cubicBezTo>
                    <a:pt x="6" y="11"/>
                    <a:pt x="4" y="13"/>
                    <a:pt x="2" y="16"/>
                  </a:cubicBezTo>
                  <a:cubicBezTo>
                    <a:pt x="1" y="18"/>
                    <a:pt x="0" y="21"/>
                    <a:pt x="0" y="25"/>
                  </a:cubicBezTo>
                  <a:cubicBezTo>
                    <a:pt x="1" y="32"/>
                    <a:pt x="8" y="40"/>
                    <a:pt x="16" y="42"/>
                  </a:cubicBezTo>
                  <a:cubicBezTo>
                    <a:pt x="15" y="44"/>
                    <a:pt x="14" y="45"/>
                    <a:pt x="13" y="47"/>
                  </a:cubicBezTo>
                  <a:cubicBezTo>
                    <a:pt x="12" y="48"/>
                    <a:pt x="11" y="48"/>
                    <a:pt x="10" y="49"/>
                  </a:cubicBezTo>
                  <a:cubicBezTo>
                    <a:pt x="9" y="50"/>
                    <a:pt x="8" y="50"/>
                    <a:pt x="7" y="51"/>
                  </a:cubicBezTo>
                  <a:cubicBezTo>
                    <a:pt x="7" y="51"/>
                    <a:pt x="7" y="51"/>
                    <a:pt x="8" y="51"/>
                  </a:cubicBezTo>
                  <a:cubicBezTo>
                    <a:pt x="8" y="51"/>
                    <a:pt x="8" y="51"/>
                    <a:pt x="8" y="51"/>
                  </a:cubicBezTo>
                  <a:cubicBezTo>
                    <a:pt x="8" y="51"/>
                    <a:pt x="8" y="51"/>
                    <a:pt x="8" y="51"/>
                  </a:cubicBezTo>
                  <a:cubicBezTo>
                    <a:pt x="8" y="51"/>
                    <a:pt x="8" y="51"/>
                    <a:pt x="8" y="51"/>
                  </a:cubicBezTo>
                  <a:cubicBezTo>
                    <a:pt x="8" y="51"/>
                    <a:pt x="9" y="51"/>
                    <a:pt x="9" y="51"/>
                  </a:cubicBezTo>
                  <a:cubicBezTo>
                    <a:pt x="9" y="51"/>
                    <a:pt x="9" y="50"/>
                    <a:pt x="10" y="50"/>
                  </a:cubicBezTo>
                  <a:cubicBezTo>
                    <a:pt x="11" y="50"/>
                    <a:pt x="12" y="49"/>
                    <a:pt x="12" y="48"/>
                  </a:cubicBezTo>
                  <a:cubicBezTo>
                    <a:pt x="14" y="46"/>
                    <a:pt x="16" y="44"/>
                    <a:pt x="17" y="42"/>
                  </a:cubicBezTo>
                  <a:cubicBezTo>
                    <a:pt x="22" y="44"/>
                    <a:pt x="28" y="43"/>
                    <a:pt x="32" y="38"/>
                  </a:cubicBezTo>
                  <a:cubicBezTo>
                    <a:pt x="35" y="35"/>
                    <a:pt x="38" y="28"/>
                    <a:pt x="38" y="2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2580"/>
            <p:cNvSpPr>
              <a:spLocks/>
            </p:cNvSpPr>
            <p:nvPr/>
          </p:nvSpPr>
          <p:spPr bwMode="auto">
            <a:xfrm>
              <a:off x="1414857" y="2520321"/>
              <a:ext cx="61990" cy="46717"/>
            </a:xfrm>
            <a:custGeom>
              <a:avLst/>
              <a:gdLst>
                <a:gd name="T0" fmla="*/ 19 w 29"/>
                <a:gd name="T1" fmla="*/ 20 h 22"/>
                <a:gd name="T2" fmla="*/ 22 w 29"/>
                <a:gd name="T3" fmla="*/ 15 h 22"/>
                <a:gd name="T4" fmla="*/ 24 w 29"/>
                <a:gd name="T5" fmla="*/ 9 h 22"/>
                <a:gd name="T6" fmla="*/ 27 w 29"/>
                <a:gd name="T7" fmla="*/ 6 h 22"/>
                <a:gd name="T8" fmla="*/ 29 w 29"/>
                <a:gd name="T9" fmla="*/ 4 h 22"/>
                <a:gd name="T10" fmla="*/ 23 w 29"/>
                <a:gd name="T11" fmla="*/ 3 h 22"/>
                <a:gd name="T12" fmla="*/ 18 w 29"/>
                <a:gd name="T13" fmla="*/ 1 h 22"/>
                <a:gd name="T14" fmla="*/ 4 w 29"/>
                <a:gd name="T15" fmla="*/ 5 h 22"/>
                <a:gd name="T16" fmla="*/ 2 w 29"/>
                <a:gd name="T17" fmla="*/ 12 h 22"/>
                <a:gd name="T18" fmla="*/ 5 w 29"/>
                <a:gd name="T19" fmla="*/ 18 h 22"/>
                <a:gd name="T20" fmla="*/ 3 w 29"/>
                <a:gd name="T21" fmla="*/ 19 h 22"/>
                <a:gd name="T22" fmla="*/ 0 w 29"/>
                <a:gd name="T23" fmla="*/ 20 h 22"/>
                <a:gd name="T24" fmla="*/ 0 w 29"/>
                <a:gd name="T25" fmla="*/ 20 h 22"/>
                <a:gd name="T26" fmla="*/ 3 w 29"/>
                <a:gd name="T27" fmla="*/ 20 h 22"/>
                <a:gd name="T28" fmla="*/ 6 w 29"/>
                <a:gd name="T29" fmla="*/ 18 h 22"/>
                <a:gd name="T30" fmla="*/ 13 w 29"/>
                <a:gd name="T31" fmla="*/ 22 h 22"/>
                <a:gd name="T32" fmla="*/ 19 w 29"/>
                <a:gd name="T3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22">
                  <a:moveTo>
                    <a:pt x="19" y="20"/>
                  </a:moveTo>
                  <a:cubicBezTo>
                    <a:pt x="20" y="19"/>
                    <a:pt x="21" y="17"/>
                    <a:pt x="22" y="15"/>
                  </a:cubicBezTo>
                  <a:cubicBezTo>
                    <a:pt x="23" y="13"/>
                    <a:pt x="24" y="11"/>
                    <a:pt x="24" y="9"/>
                  </a:cubicBezTo>
                  <a:cubicBezTo>
                    <a:pt x="25" y="9"/>
                    <a:pt x="26" y="7"/>
                    <a:pt x="27" y="6"/>
                  </a:cubicBezTo>
                  <a:cubicBezTo>
                    <a:pt x="27" y="5"/>
                    <a:pt x="29" y="4"/>
                    <a:pt x="29" y="4"/>
                  </a:cubicBezTo>
                  <a:cubicBezTo>
                    <a:pt x="26" y="4"/>
                    <a:pt x="25" y="4"/>
                    <a:pt x="23" y="3"/>
                  </a:cubicBezTo>
                  <a:cubicBezTo>
                    <a:pt x="21" y="2"/>
                    <a:pt x="20" y="2"/>
                    <a:pt x="18" y="1"/>
                  </a:cubicBezTo>
                  <a:cubicBezTo>
                    <a:pt x="14" y="0"/>
                    <a:pt x="8" y="1"/>
                    <a:pt x="4" y="5"/>
                  </a:cubicBezTo>
                  <a:cubicBezTo>
                    <a:pt x="3" y="7"/>
                    <a:pt x="2" y="9"/>
                    <a:pt x="2" y="12"/>
                  </a:cubicBezTo>
                  <a:cubicBezTo>
                    <a:pt x="3" y="14"/>
                    <a:pt x="4" y="16"/>
                    <a:pt x="5" y="18"/>
                  </a:cubicBezTo>
                  <a:cubicBezTo>
                    <a:pt x="5" y="18"/>
                    <a:pt x="4" y="19"/>
                    <a:pt x="3" y="19"/>
                  </a:cubicBezTo>
                  <a:cubicBezTo>
                    <a:pt x="2" y="20"/>
                    <a:pt x="1" y="20"/>
                    <a:pt x="0" y="20"/>
                  </a:cubicBezTo>
                  <a:cubicBezTo>
                    <a:pt x="0" y="20"/>
                    <a:pt x="0" y="20"/>
                    <a:pt x="0" y="20"/>
                  </a:cubicBezTo>
                  <a:cubicBezTo>
                    <a:pt x="0" y="20"/>
                    <a:pt x="1" y="20"/>
                    <a:pt x="3" y="20"/>
                  </a:cubicBezTo>
                  <a:cubicBezTo>
                    <a:pt x="4" y="19"/>
                    <a:pt x="5" y="19"/>
                    <a:pt x="6" y="18"/>
                  </a:cubicBezTo>
                  <a:cubicBezTo>
                    <a:pt x="8" y="20"/>
                    <a:pt x="10" y="22"/>
                    <a:pt x="13" y="22"/>
                  </a:cubicBezTo>
                  <a:cubicBezTo>
                    <a:pt x="15" y="22"/>
                    <a:pt x="17" y="21"/>
                    <a:pt x="19"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2581"/>
            <p:cNvSpPr>
              <a:spLocks/>
            </p:cNvSpPr>
            <p:nvPr/>
          </p:nvSpPr>
          <p:spPr bwMode="auto">
            <a:xfrm>
              <a:off x="1190257" y="2616450"/>
              <a:ext cx="53006" cy="57498"/>
            </a:xfrm>
            <a:custGeom>
              <a:avLst/>
              <a:gdLst>
                <a:gd name="T0" fmla="*/ 19 w 25"/>
                <a:gd name="T1" fmla="*/ 4 h 27"/>
                <a:gd name="T2" fmla="*/ 12 w 25"/>
                <a:gd name="T3" fmla="*/ 3 h 27"/>
                <a:gd name="T4" fmla="*/ 6 w 25"/>
                <a:gd name="T5" fmla="*/ 3 h 27"/>
                <a:gd name="T6" fmla="*/ 2 w 25"/>
                <a:gd name="T7" fmla="*/ 2 h 27"/>
                <a:gd name="T8" fmla="*/ 0 w 25"/>
                <a:gd name="T9" fmla="*/ 0 h 27"/>
                <a:gd name="T10" fmla="*/ 1 w 25"/>
                <a:gd name="T11" fmla="*/ 7 h 27"/>
                <a:gd name="T12" fmla="*/ 1 w 25"/>
                <a:gd name="T13" fmla="*/ 12 h 27"/>
                <a:gd name="T14" fmla="*/ 9 w 25"/>
                <a:gd name="T15" fmla="*/ 23 h 27"/>
                <a:gd name="T16" fmla="*/ 15 w 25"/>
                <a:gd name="T17" fmla="*/ 23 h 27"/>
                <a:gd name="T18" fmla="*/ 22 w 25"/>
                <a:gd name="T19" fmla="*/ 20 h 27"/>
                <a:gd name="T20" fmla="*/ 23 w 25"/>
                <a:gd name="T21" fmla="*/ 21 h 27"/>
                <a:gd name="T22" fmla="*/ 23 w 25"/>
                <a:gd name="T23" fmla="*/ 22 h 27"/>
                <a:gd name="T24" fmla="*/ 23 w 25"/>
                <a:gd name="T25" fmla="*/ 24 h 27"/>
                <a:gd name="T26" fmla="*/ 23 w 25"/>
                <a:gd name="T27" fmla="*/ 26 h 27"/>
                <a:gd name="T28" fmla="*/ 21 w 25"/>
                <a:gd name="T29" fmla="*/ 27 h 27"/>
                <a:gd name="T30" fmla="*/ 20 w 25"/>
                <a:gd name="T31" fmla="*/ 27 h 27"/>
                <a:gd name="T32" fmla="*/ 18 w 25"/>
                <a:gd name="T33" fmla="*/ 26 h 27"/>
                <a:gd name="T34" fmla="*/ 17 w 25"/>
                <a:gd name="T35" fmla="*/ 25 h 27"/>
                <a:gd name="T36" fmla="*/ 16 w 25"/>
                <a:gd name="T37" fmla="*/ 25 h 27"/>
                <a:gd name="T38" fmla="*/ 17 w 25"/>
                <a:gd name="T39" fmla="*/ 26 h 27"/>
                <a:gd name="T40" fmla="*/ 18 w 25"/>
                <a:gd name="T41" fmla="*/ 27 h 27"/>
                <a:gd name="T42" fmla="*/ 20 w 25"/>
                <a:gd name="T43" fmla="*/ 27 h 27"/>
                <a:gd name="T44" fmla="*/ 23 w 25"/>
                <a:gd name="T45" fmla="*/ 26 h 27"/>
                <a:gd name="T46" fmla="*/ 24 w 25"/>
                <a:gd name="T47" fmla="*/ 25 h 27"/>
                <a:gd name="T48" fmla="*/ 24 w 25"/>
                <a:gd name="T49" fmla="*/ 24 h 27"/>
                <a:gd name="T50" fmla="*/ 23 w 25"/>
                <a:gd name="T51" fmla="*/ 21 h 27"/>
                <a:gd name="T52" fmla="*/ 22 w 25"/>
                <a:gd name="T53" fmla="*/ 19 h 27"/>
                <a:gd name="T54" fmla="*/ 24 w 25"/>
                <a:gd name="T55" fmla="*/ 10 h 27"/>
                <a:gd name="T56" fmla="*/ 19 w 25"/>
                <a:gd name="T5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 h="27">
                  <a:moveTo>
                    <a:pt x="19" y="4"/>
                  </a:moveTo>
                  <a:cubicBezTo>
                    <a:pt x="17" y="3"/>
                    <a:pt x="15" y="3"/>
                    <a:pt x="12" y="3"/>
                  </a:cubicBezTo>
                  <a:cubicBezTo>
                    <a:pt x="10" y="3"/>
                    <a:pt x="8" y="3"/>
                    <a:pt x="6" y="3"/>
                  </a:cubicBezTo>
                  <a:cubicBezTo>
                    <a:pt x="5" y="3"/>
                    <a:pt x="4" y="2"/>
                    <a:pt x="2" y="2"/>
                  </a:cubicBezTo>
                  <a:cubicBezTo>
                    <a:pt x="1" y="1"/>
                    <a:pt x="0" y="0"/>
                    <a:pt x="0" y="0"/>
                  </a:cubicBezTo>
                  <a:cubicBezTo>
                    <a:pt x="0" y="3"/>
                    <a:pt x="1" y="5"/>
                    <a:pt x="1" y="7"/>
                  </a:cubicBezTo>
                  <a:cubicBezTo>
                    <a:pt x="1" y="9"/>
                    <a:pt x="1" y="10"/>
                    <a:pt x="1" y="12"/>
                  </a:cubicBezTo>
                  <a:cubicBezTo>
                    <a:pt x="2" y="17"/>
                    <a:pt x="5" y="22"/>
                    <a:pt x="9" y="23"/>
                  </a:cubicBezTo>
                  <a:cubicBezTo>
                    <a:pt x="11" y="24"/>
                    <a:pt x="13" y="24"/>
                    <a:pt x="15" y="23"/>
                  </a:cubicBezTo>
                  <a:cubicBezTo>
                    <a:pt x="18" y="23"/>
                    <a:pt x="20" y="21"/>
                    <a:pt x="22" y="20"/>
                  </a:cubicBezTo>
                  <a:cubicBezTo>
                    <a:pt x="22" y="20"/>
                    <a:pt x="22" y="21"/>
                    <a:pt x="23" y="21"/>
                  </a:cubicBezTo>
                  <a:cubicBezTo>
                    <a:pt x="23" y="21"/>
                    <a:pt x="23" y="22"/>
                    <a:pt x="23" y="22"/>
                  </a:cubicBezTo>
                  <a:cubicBezTo>
                    <a:pt x="23" y="23"/>
                    <a:pt x="23" y="23"/>
                    <a:pt x="23" y="24"/>
                  </a:cubicBezTo>
                  <a:cubicBezTo>
                    <a:pt x="23" y="25"/>
                    <a:pt x="23" y="25"/>
                    <a:pt x="23" y="26"/>
                  </a:cubicBezTo>
                  <a:cubicBezTo>
                    <a:pt x="22" y="26"/>
                    <a:pt x="22" y="27"/>
                    <a:pt x="21" y="27"/>
                  </a:cubicBezTo>
                  <a:cubicBezTo>
                    <a:pt x="21" y="27"/>
                    <a:pt x="20" y="27"/>
                    <a:pt x="20" y="27"/>
                  </a:cubicBezTo>
                  <a:cubicBezTo>
                    <a:pt x="19" y="27"/>
                    <a:pt x="19" y="27"/>
                    <a:pt x="18" y="26"/>
                  </a:cubicBezTo>
                  <a:cubicBezTo>
                    <a:pt x="18" y="26"/>
                    <a:pt x="17" y="25"/>
                    <a:pt x="17" y="25"/>
                  </a:cubicBezTo>
                  <a:cubicBezTo>
                    <a:pt x="16" y="25"/>
                    <a:pt x="16" y="25"/>
                    <a:pt x="16" y="25"/>
                  </a:cubicBezTo>
                  <a:cubicBezTo>
                    <a:pt x="16" y="25"/>
                    <a:pt x="17" y="26"/>
                    <a:pt x="17" y="26"/>
                  </a:cubicBezTo>
                  <a:cubicBezTo>
                    <a:pt x="18" y="27"/>
                    <a:pt x="18" y="27"/>
                    <a:pt x="18" y="27"/>
                  </a:cubicBezTo>
                  <a:cubicBezTo>
                    <a:pt x="19" y="27"/>
                    <a:pt x="19" y="27"/>
                    <a:pt x="20" y="27"/>
                  </a:cubicBezTo>
                  <a:cubicBezTo>
                    <a:pt x="21" y="27"/>
                    <a:pt x="22" y="27"/>
                    <a:pt x="23" y="26"/>
                  </a:cubicBezTo>
                  <a:cubicBezTo>
                    <a:pt x="23" y="26"/>
                    <a:pt x="23" y="25"/>
                    <a:pt x="24" y="25"/>
                  </a:cubicBezTo>
                  <a:cubicBezTo>
                    <a:pt x="24" y="24"/>
                    <a:pt x="24" y="24"/>
                    <a:pt x="24" y="24"/>
                  </a:cubicBezTo>
                  <a:cubicBezTo>
                    <a:pt x="24" y="22"/>
                    <a:pt x="23" y="22"/>
                    <a:pt x="23" y="21"/>
                  </a:cubicBezTo>
                  <a:cubicBezTo>
                    <a:pt x="23" y="20"/>
                    <a:pt x="22" y="20"/>
                    <a:pt x="22" y="19"/>
                  </a:cubicBezTo>
                  <a:cubicBezTo>
                    <a:pt x="24" y="17"/>
                    <a:pt x="25" y="13"/>
                    <a:pt x="24" y="10"/>
                  </a:cubicBezTo>
                  <a:cubicBezTo>
                    <a:pt x="23" y="8"/>
                    <a:pt x="21" y="6"/>
                    <a:pt x="19" y="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2582"/>
            <p:cNvSpPr>
              <a:spLocks/>
            </p:cNvSpPr>
            <p:nvPr/>
          </p:nvSpPr>
          <p:spPr bwMode="auto">
            <a:xfrm>
              <a:off x="1185765" y="2686525"/>
              <a:ext cx="21562" cy="23358"/>
            </a:xfrm>
            <a:custGeom>
              <a:avLst/>
              <a:gdLst>
                <a:gd name="T0" fmla="*/ 8 w 10"/>
                <a:gd name="T1" fmla="*/ 1 h 11"/>
                <a:gd name="T2" fmla="*/ 6 w 10"/>
                <a:gd name="T3" fmla="*/ 0 h 11"/>
                <a:gd name="T4" fmla="*/ 3 w 10"/>
                <a:gd name="T5" fmla="*/ 0 h 11"/>
                <a:gd name="T6" fmla="*/ 0 w 10"/>
                <a:gd name="T7" fmla="*/ 0 h 11"/>
                <a:gd name="T8" fmla="*/ 1 w 10"/>
                <a:gd name="T9" fmla="*/ 4 h 11"/>
                <a:gd name="T10" fmla="*/ 3 w 10"/>
                <a:gd name="T11" fmla="*/ 8 h 11"/>
                <a:gd name="T12" fmla="*/ 6 w 10"/>
                <a:gd name="T13" fmla="*/ 8 h 11"/>
                <a:gd name="T14" fmla="*/ 8 w 10"/>
                <a:gd name="T15" fmla="*/ 8 h 11"/>
                <a:gd name="T16" fmla="*/ 9 w 10"/>
                <a:gd name="T17" fmla="*/ 9 h 11"/>
                <a:gd name="T18" fmla="*/ 8 w 10"/>
                <a:gd name="T19" fmla="*/ 11 h 11"/>
                <a:gd name="T20" fmla="*/ 8 w 10"/>
                <a:gd name="T21" fmla="*/ 11 h 11"/>
                <a:gd name="T22" fmla="*/ 9 w 10"/>
                <a:gd name="T23" fmla="*/ 8 h 11"/>
                <a:gd name="T24" fmla="*/ 10 w 10"/>
                <a:gd name="T25" fmla="*/ 4 h 11"/>
                <a:gd name="T26" fmla="*/ 8 w 10"/>
                <a:gd name="T2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8" y="1"/>
                  </a:moveTo>
                  <a:cubicBezTo>
                    <a:pt x="7" y="0"/>
                    <a:pt x="7" y="0"/>
                    <a:pt x="6" y="0"/>
                  </a:cubicBezTo>
                  <a:cubicBezTo>
                    <a:pt x="5" y="0"/>
                    <a:pt x="4" y="0"/>
                    <a:pt x="3" y="0"/>
                  </a:cubicBezTo>
                  <a:cubicBezTo>
                    <a:pt x="2" y="0"/>
                    <a:pt x="0" y="0"/>
                    <a:pt x="0" y="0"/>
                  </a:cubicBezTo>
                  <a:cubicBezTo>
                    <a:pt x="1" y="1"/>
                    <a:pt x="1" y="3"/>
                    <a:pt x="1" y="4"/>
                  </a:cubicBezTo>
                  <a:cubicBezTo>
                    <a:pt x="1" y="5"/>
                    <a:pt x="2" y="7"/>
                    <a:pt x="3" y="8"/>
                  </a:cubicBezTo>
                  <a:cubicBezTo>
                    <a:pt x="4" y="8"/>
                    <a:pt x="5" y="8"/>
                    <a:pt x="6" y="8"/>
                  </a:cubicBezTo>
                  <a:cubicBezTo>
                    <a:pt x="6" y="8"/>
                    <a:pt x="8" y="8"/>
                    <a:pt x="8" y="8"/>
                  </a:cubicBezTo>
                  <a:cubicBezTo>
                    <a:pt x="9" y="8"/>
                    <a:pt x="9" y="9"/>
                    <a:pt x="9" y="9"/>
                  </a:cubicBezTo>
                  <a:cubicBezTo>
                    <a:pt x="9" y="10"/>
                    <a:pt x="8" y="10"/>
                    <a:pt x="8" y="11"/>
                  </a:cubicBezTo>
                  <a:cubicBezTo>
                    <a:pt x="8" y="11"/>
                    <a:pt x="8" y="11"/>
                    <a:pt x="8" y="11"/>
                  </a:cubicBezTo>
                  <a:cubicBezTo>
                    <a:pt x="9" y="10"/>
                    <a:pt x="9" y="9"/>
                    <a:pt x="9" y="8"/>
                  </a:cubicBezTo>
                  <a:cubicBezTo>
                    <a:pt x="10" y="7"/>
                    <a:pt x="10" y="6"/>
                    <a:pt x="10" y="4"/>
                  </a:cubicBezTo>
                  <a:cubicBezTo>
                    <a:pt x="10" y="3"/>
                    <a:pt x="9" y="2"/>
                    <a:pt x="8" y="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2583"/>
            <p:cNvSpPr>
              <a:spLocks/>
            </p:cNvSpPr>
            <p:nvPr/>
          </p:nvSpPr>
          <p:spPr bwMode="auto">
            <a:xfrm>
              <a:off x="1255840" y="2439465"/>
              <a:ext cx="80856" cy="89840"/>
            </a:xfrm>
            <a:custGeom>
              <a:avLst/>
              <a:gdLst>
                <a:gd name="T0" fmla="*/ 31 w 38"/>
                <a:gd name="T1" fmla="*/ 6 h 42"/>
                <a:gd name="T2" fmla="*/ 20 w 38"/>
                <a:gd name="T3" fmla="*/ 1 h 42"/>
                <a:gd name="T4" fmla="*/ 10 w 38"/>
                <a:gd name="T5" fmla="*/ 1 h 42"/>
                <a:gd name="T6" fmla="*/ 4 w 38"/>
                <a:gd name="T7" fmla="*/ 1 h 42"/>
                <a:gd name="T8" fmla="*/ 0 w 38"/>
                <a:gd name="T9" fmla="*/ 1 h 42"/>
                <a:gd name="T10" fmla="*/ 2 w 38"/>
                <a:gd name="T11" fmla="*/ 7 h 42"/>
                <a:gd name="T12" fmla="*/ 1 w 38"/>
                <a:gd name="T13" fmla="*/ 15 h 42"/>
                <a:gd name="T14" fmla="*/ 9 w 38"/>
                <a:gd name="T15" fmla="*/ 33 h 42"/>
                <a:gd name="T16" fmla="*/ 31 w 38"/>
                <a:gd name="T17" fmla="*/ 31 h 42"/>
                <a:gd name="T18" fmla="*/ 32 w 38"/>
                <a:gd name="T19" fmla="*/ 35 h 42"/>
                <a:gd name="T20" fmla="*/ 33 w 38"/>
                <a:gd name="T21" fmla="*/ 39 h 42"/>
                <a:gd name="T22" fmla="*/ 32 w 38"/>
                <a:gd name="T23" fmla="*/ 40 h 42"/>
                <a:gd name="T24" fmla="*/ 32 w 38"/>
                <a:gd name="T25" fmla="*/ 40 h 42"/>
                <a:gd name="T26" fmla="*/ 32 w 38"/>
                <a:gd name="T27" fmla="*/ 40 h 42"/>
                <a:gd name="T28" fmla="*/ 32 w 38"/>
                <a:gd name="T29" fmla="*/ 40 h 42"/>
                <a:gd name="T30" fmla="*/ 32 w 38"/>
                <a:gd name="T31" fmla="*/ 41 h 42"/>
                <a:gd name="T32" fmla="*/ 31 w 38"/>
                <a:gd name="T33" fmla="*/ 41 h 42"/>
                <a:gd name="T34" fmla="*/ 30 w 38"/>
                <a:gd name="T35" fmla="*/ 41 h 42"/>
                <a:gd name="T36" fmla="*/ 30 w 38"/>
                <a:gd name="T37" fmla="*/ 42 h 42"/>
                <a:gd name="T38" fmla="*/ 30 w 38"/>
                <a:gd name="T39" fmla="*/ 42 h 42"/>
                <a:gd name="T40" fmla="*/ 28 w 38"/>
                <a:gd name="T41" fmla="*/ 42 h 42"/>
                <a:gd name="T42" fmla="*/ 28 w 38"/>
                <a:gd name="T43" fmla="*/ 42 h 42"/>
                <a:gd name="T44" fmla="*/ 28 w 38"/>
                <a:gd name="T45" fmla="*/ 42 h 42"/>
                <a:gd name="T46" fmla="*/ 28 w 38"/>
                <a:gd name="T47" fmla="*/ 42 h 42"/>
                <a:gd name="T48" fmla="*/ 28 w 38"/>
                <a:gd name="T49" fmla="*/ 42 h 42"/>
                <a:gd name="T50" fmla="*/ 28 w 38"/>
                <a:gd name="T51" fmla="*/ 42 h 42"/>
                <a:gd name="T52" fmla="*/ 29 w 38"/>
                <a:gd name="T53" fmla="*/ 41 h 42"/>
                <a:gd name="T54" fmla="*/ 28 w 38"/>
                <a:gd name="T55" fmla="*/ 41 h 42"/>
                <a:gd name="T56" fmla="*/ 27 w 38"/>
                <a:gd name="T57" fmla="*/ 42 h 42"/>
                <a:gd name="T58" fmla="*/ 27 w 38"/>
                <a:gd name="T59" fmla="*/ 42 h 42"/>
                <a:gd name="T60" fmla="*/ 27 w 38"/>
                <a:gd name="T61" fmla="*/ 42 h 42"/>
                <a:gd name="T62" fmla="*/ 27 w 38"/>
                <a:gd name="T63" fmla="*/ 42 h 42"/>
                <a:gd name="T64" fmla="*/ 28 w 38"/>
                <a:gd name="T65" fmla="*/ 42 h 42"/>
                <a:gd name="T66" fmla="*/ 29 w 38"/>
                <a:gd name="T67" fmla="*/ 42 h 42"/>
                <a:gd name="T68" fmla="*/ 30 w 38"/>
                <a:gd name="T69" fmla="*/ 42 h 42"/>
                <a:gd name="T70" fmla="*/ 30 w 38"/>
                <a:gd name="T71" fmla="*/ 42 h 42"/>
                <a:gd name="T72" fmla="*/ 30 w 38"/>
                <a:gd name="T73" fmla="*/ 41 h 42"/>
                <a:gd name="T74" fmla="*/ 31 w 38"/>
                <a:gd name="T75" fmla="*/ 41 h 42"/>
                <a:gd name="T76" fmla="*/ 32 w 38"/>
                <a:gd name="T77" fmla="*/ 41 h 42"/>
                <a:gd name="T78" fmla="*/ 33 w 38"/>
                <a:gd name="T79" fmla="*/ 40 h 42"/>
                <a:gd name="T80" fmla="*/ 33 w 38"/>
                <a:gd name="T81" fmla="*/ 40 h 42"/>
                <a:gd name="T82" fmla="*/ 33 w 38"/>
                <a:gd name="T83" fmla="*/ 40 h 42"/>
                <a:gd name="T84" fmla="*/ 33 w 38"/>
                <a:gd name="T85" fmla="*/ 37 h 42"/>
                <a:gd name="T86" fmla="*/ 31 w 38"/>
                <a:gd name="T87" fmla="*/ 30 h 42"/>
                <a:gd name="T88" fmla="*/ 37 w 38"/>
                <a:gd name="T89" fmla="*/ 17 h 42"/>
                <a:gd name="T90" fmla="*/ 31 w 38"/>
                <a:gd name="T91"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42">
                  <a:moveTo>
                    <a:pt x="31" y="6"/>
                  </a:moveTo>
                  <a:cubicBezTo>
                    <a:pt x="28" y="3"/>
                    <a:pt x="24" y="2"/>
                    <a:pt x="20" y="1"/>
                  </a:cubicBezTo>
                  <a:cubicBezTo>
                    <a:pt x="17" y="0"/>
                    <a:pt x="13" y="0"/>
                    <a:pt x="10" y="1"/>
                  </a:cubicBezTo>
                  <a:cubicBezTo>
                    <a:pt x="9" y="1"/>
                    <a:pt x="6" y="1"/>
                    <a:pt x="4" y="1"/>
                  </a:cubicBezTo>
                  <a:cubicBezTo>
                    <a:pt x="2" y="1"/>
                    <a:pt x="0" y="1"/>
                    <a:pt x="0" y="1"/>
                  </a:cubicBezTo>
                  <a:cubicBezTo>
                    <a:pt x="1" y="2"/>
                    <a:pt x="2" y="5"/>
                    <a:pt x="2" y="7"/>
                  </a:cubicBezTo>
                  <a:cubicBezTo>
                    <a:pt x="2" y="10"/>
                    <a:pt x="1" y="12"/>
                    <a:pt x="1" y="15"/>
                  </a:cubicBezTo>
                  <a:cubicBezTo>
                    <a:pt x="2" y="21"/>
                    <a:pt x="4" y="29"/>
                    <a:pt x="9" y="33"/>
                  </a:cubicBezTo>
                  <a:cubicBezTo>
                    <a:pt x="15" y="37"/>
                    <a:pt x="24" y="36"/>
                    <a:pt x="31" y="31"/>
                  </a:cubicBezTo>
                  <a:cubicBezTo>
                    <a:pt x="31" y="32"/>
                    <a:pt x="32" y="34"/>
                    <a:pt x="32" y="35"/>
                  </a:cubicBezTo>
                  <a:cubicBezTo>
                    <a:pt x="33" y="36"/>
                    <a:pt x="33" y="38"/>
                    <a:pt x="33" y="39"/>
                  </a:cubicBezTo>
                  <a:cubicBezTo>
                    <a:pt x="33" y="39"/>
                    <a:pt x="33" y="40"/>
                    <a:pt x="32" y="40"/>
                  </a:cubicBezTo>
                  <a:cubicBezTo>
                    <a:pt x="32" y="40"/>
                    <a:pt x="32" y="40"/>
                    <a:pt x="32" y="40"/>
                  </a:cubicBezTo>
                  <a:cubicBezTo>
                    <a:pt x="32" y="40"/>
                    <a:pt x="32" y="40"/>
                    <a:pt x="32" y="40"/>
                  </a:cubicBezTo>
                  <a:cubicBezTo>
                    <a:pt x="32" y="40"/>
                    <a:pt x="32" y="40"/>
                    <a:pt x="32" y="40"/>
                  </a:cubicBezTo>
                  <a:cubicBezTo>
                    <a:pt x="32" y="41"/>
                    <a:pt x="32" y="41"/>
                    <a:pt x="32" y="41"/>
                  </a:cubicBezTo>
                  <a:cubicBezTo>
                    <a:pt x="31" y="41"/>
                    <a:pt x="31" y="41"/>
                    <a:pt x="31" y="41"/>
                  </a:cubicBezTo>
                  <a:cubicBezTo>
                    <a:pt x="31" y="41"/>
                    <a:pt x="30" y="41"/>
                    <a:pt x="30" y="41"/>
                  </a:cubicBezTo>
                  <a:cubicBezTo>
                    <a:pt x="30" y="41"/>
                    <a:pt x="30" y="42"/>
                    <a:pt x="30" y="42"/>
                  </a:cubicBezTo>
                  <a:cubicBezTo>
                    <a:pt x="30" y="42"/>
                    <a:pt x="30" y="42"/>
                    <a:pt x="30" y="42"/>
                  </a:cubicBezTo>
                  <a:cubicBezTo>
                    <a:pt x="30" y="42"/>
                    <a:pt x="29"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9" y="41"/>
                    <a:pt x="29" y="41"/>
                    <a:pt x="29" y="41"/>
                  </a:cubicBezTo>
                  <a:cubicBezTo>
                    <a:pt x="28" y="41"/>
                    <a:pt x="28" y="41"/>
                    <a:pt x="28" y="41"/>
                  </a:cubicBezTo>
                  <a:cubicBezTo>
                    <a:pt x="28" y="41"/>
                    <a:pt x="28" y="41"/>
                    <a:pt x="27" y="42"/>
                  </a:cubicBezTo>
                  <a:cubicBezTo>
                    <a:pt x="27" y="42"/>
                    <a:pt x="27" y="42"/>
                    <a:pt x="27" y="42"/>
                  </a:cubicBezTo>
                  <a:cubicBezTo>
                    <a:pt x="27" y="42"/>
                    <a:pt x="27" y="42"/>
                    <a:pt x="27" y="42"/>
                  </a:cubicBezTo>
                  <a:cubicBezTo>
                    <a:pt x="27" y="42"/>
                    <a:pt x="27" y="42"/>
                    <a:pt x="27" y="42"/>
                  </a:cubicBezTo>
                  <a:cubicBezTo>
                    <a:pt x="28" y="42"/>
                    <a:pt x="28" y="42"/>
                    <a:pt x="28" y="42"/>
                  </a:cubicBezTo>
                  <a:cubicBezTo>
                    <a:pt x="29" y="42"/>
                    <a:pt x="29" y="42"/>
                    <a:pt x="29" y="42"/>
                  </a:cubicBezTo>
                  <a:cubicBezTo>
                    <a:pt x="30" y="42"/>
                    <a:pt x="30" y="42"/>
                    <a:pt x="30" y="42"/>
                  </a:cubicBezTo>
                  <a:cubicBezTo>
                    <a:pt x="30" y="42"/>
                    <a:pt x="30" y="42"/>
                    <a:pt x="30" y="42"/>
                  </a:cubicBezTo>
                  <a:cubicBezTo>
                    <a:pt x="30" y="42"/>
                    <a:pt x="30" y="41"/>
                    <a:pt x="30" y="41"/>
                  </a:cubicBezTo>
                  <a:cubicBezTo>
                    <a:pt x="31" y="41"/>
                    <a:pt x="31" y="41"/>
                    <a:pt x="31" y="41"/>
                  </a:cubicBezTo>
                  <a:cubicBezTo>
                    <a:pt x="31" y="41"/>
                    <a:pt x="32" y="41"/>
                    <a:pt x="32" y="41"/>
                  </a:cubicBezTo>
                  <a:cubicBezTo>
                    <a:pt x="33" y="40"/>
                    <a:pt x="33" y="40"/>
                    <a:pt x="33" y="40"/>
                  </a:cubicBezTo>
                  <a:cubicBezTo>
                    <a:pt x="33" y="40"/>
                    <a:pt x="33" y="40"/>
                    <a:pt x="33" y="40"/>
                  </a:cubicBezTo>
                  <a:cubicBezTo>
                    <a:pt x="33" y="40"/>
                    <a:pt x="33" y="40"/>
                    <a:pt x="33" y="40"/>
                  </a:cubicBezTo>
                  <a:cubicBezTo>
                    <a:pt x="33" y="39"/>
                    <a:pt x="33" y="38"/>
                    <a:pt x="33" y="37"/>
                  </a:cubicBezTo>
                  <a:cubicBezTo>
                    <a:pt x="33" y="34"/>
                    <a:pt x="32" y="32"/>
                    <a:pt x="31" y="30"/>
                  </a:cubicBezTo>
                  <a:cubicBezTo>
                    <a:pt x="35" y="27"/>
                    <a:pt x="38" y="23"/>
                    <a:pt x="37" y="17"/>
                  </a:cubicBezTo>
                  <a:cubicBezTo>
                    <a:pt x="36" y="13"/>
                    <a:pt x="33" y="9"/>
                    <a:pt x="31" y="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2584"/>
            <p:cNvSpPr>
              <a:spLocks/>
            </p:cNvSpPr>
            <p:nvPr/>
          </p:nvSpPr>
          <p:spPr bwMode="auto">
            <a:xfrm>
              <a:off x="1162407" y="2490674"/>
              <a:ext cx="91637" cy="61990"/>
            </a:xfrm>
            <a:custGeom>
              <a:avLst/>
              <a:gdLst>
                <a:gd name="T0" fmla="*/ 25 w 43"/>
                <a:gd name="T1" fmla="*/ 0 h 29"/>
                <a:gd name="T2" fmla="*/ 16 w 43"/>
                <a:gd name="T3" fmla="*/ 1 h 29"/>
                <a:gd name="T4" fmla="*/ 9 w 43"/>
                <a:gd name="T5" fmla="*/ 3 h 29"/>
                <a:gd name="T6" fmla="*/ 3 w 43"/>
                <a:gd name="T7" fmla="*/ 3 h 29"/>
                <a:gd name="T8" fmla="*/ 0 w 43"/>
                <a:gd name="T9" fmla="*/ 1 h 29"/>
                <a:gd name="T10" fmla="*/ 2 w 43"/>
                <a:gd name="T11" fmla="*/ 10 h 29"/>
                <a:gd name="T12" fmla="*/ 5 w 43"/>
                <a:gd name="T13" fmla="*/ 18 h 29"/>
                <a:gd name="T14" fmla="*/ 13 w 43"/>
                <a:gd name="T15" fmla="*/ 26 h 29"/>
                <a:gd name="T16" fmla="*/ 22 w 43"/>
                <a:gd name="T17" fmla="*/ 29 h 29"/>
                <a:gd name="T18" fmla="*/ 35 w 43"/>
                <a:gd name="T19" fmla="*/ 16 h 29"/>
                <a:gd name="T20" fmla="*/ 38 w 43"/>
                <a:gd name="T21" fmla="*/ 18 h 29"/>
                <a:gd name="T22" fmla="*/ 41 w 43"/>
                <a:gd name="T23" fmla="*/ 20 h 29"/>
                <a:gd name="T24" fmla="*/ 42 w 43"/>
                <a:gd name="T25" fmla="*/ 21 h 29"/>
                <a:gd name="T26" fmla="*/ 42 w 43"/>
                <a:gd name="T27" fmla="*/ 22 h 29"/>
                <a:gd name="T28" fmla="*/ 42 w 43"/>
                <a:gd name="T29" fmla="*/ 22 h 29"/>
                <a:gd name="T30" fmla="*/ 42 w 43"/>
                <a:gd name="T31" fmla="*/ 22 h 29"/>
                <a:gd name="T32" fmla="*/ 42 w 43"/>
                <a:gd name="T33" fmla="*/ 22 h 29"/>
                <a:gd name="T34" fmla="*/ 42 w 43"/>
                <a:gd name="T35" fmla="*/ 21 h 29"/>
                <a:gd name="T36" fmla="*/ 42 w 43"/>
                <a:gd name="T37" fmla="*/ 21 h 29"/>
                <a:gd name="T38" fmla="*/ 43 w 43"/>
                <a:gd name="T39" fmla="*/ 21 h 29"/>
                <a:gd name="T40" fmla="*/ 42 w 43"/>
                <a:gd name="T41" fmla="*/ 20 h 29"/>
                <a:gd name="T42" fmla="*/ 40 w 43"/>
                <a:gd name="T43" fmla="*/ 18 h 29"/>
                <a:gd name="T44" fmla="*/ 35 w 43"/>
                <a:gd name="T45" fmla="*/ 16 h 29"/>
                <a:gd name="T46" fmla="*/ 32 w 43"/>
                <a:gd name="T47" fmla="*/ 4 h 29"/>
                <a:gd name="T48" fmla="*/ 25 w 43"/>
                <a:gd name="T4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29">
                  <a:moveTo>
                    <a:pt x="25" y="0"/>
                  </a:moveTo>
                  <a:cubicBezTo>
                    <a:pt x="22" y="0"/>
                    <a:pt x="19" y="1"/>
                    <a:pt x="16" y="1"/>
                  </a:cubicBezTo>
                  <a:cubicBezTo>
                    <a:pt x="14" y="2"/>
                    <a:pt x="11" y="3"/>
                    <a:pt x="9" y="3"/>
                  </a:cubicBezTo>
                  <a:cubicBezTo>
                    <a:pt x="8" y="4"/>
                    <a:pt x="5" y="4"/>
                    <a:pt x="3" y="3"/>
                  </a:cubicBezTo>
                  <a:cubicBezTo>
                    <a:pt x="1" y="2"/>
                    <a:pt x="0" y="1"/>
                    <a:pt x="0" y="1"/>
                  </a:cubicBezTo>
                  <a:cubicBezTo>
                    <a:pt x="1" y="4"/>
                    <a:pt x="2" y="7"/>
                    <a:pt x="2" y="10"/>
                  </a:cubicBezTo>
                  <a:cubicBezTo>
                    <a:pt x="3" y="13"/>
                    <a:pt x="4" y="15"/>
                    <a:pt x="5" y="18"/>
                  </a:cubicBezTo>
                  <a:cubicBezTo>
                    <a:pt x="7" y="21"/>
                    <a:pt x="10" y="24"/>
                    <a:pt x="13" y="26"/>
                  </a:cubicBezTo>
                  <a:cubicBezTo>
                    <a:pt x="16" y="28"/>
                    <a:pt x="19" y="29"/>
                    <a:pt x="22" y="29"/>
                  </a:cubicBezTo>
                  <a:cubicBezTo>
                    <a:pt x="29" y="29"/>
                    <a:pt x="34" y="23"/>
                    <a:pt x="35" y="16"/>
                  </a:cubicBezTo>
                  <a:cubicBezTo>
                    <a:pt x="36" y="17"/>
                    <a:pt x="37" y="17"/>
                    <a:pt x="38" y="18"/>
                  </a:cubicBezTo>
                  <a:cubicBezTo>
                    <a:pt x="39" y="19"/>
                    <a:pt x="40" y="19"/>
                    <a:pt x="41" y="20"/>
                  </a:cubicBezTo>
                  <a:cubicBezTo>
                    <a:pt x="41" y="20"/>
                    <a:pt x="41" y="21"/>
                    <a:pt x="42" y="21"/>
                  </a:cubicBezTo>
                  <a:cubicBezTo>
                    <a:pt x="42" y="21"/>
                    <a:pt x="42" y="21"/>
                    <a:pt x="42" y="22"/>
                  </a:cubicBezTo>
                  <a:cubicBezTo>
                    <a:pt x="42" y="22"/>
                    <a:pt x="42" y="22"/>
                    <a:pt x="42" y="22"/>
                  </a:cubicBezTo>
                  <a:cubicBezTo>
                    <a:pt x="42" y="22"/>
                    <a:pt x="42" y="22"/>
                    <a:pt x="42" y="22"/>
                  </a:cubicBezTo>
                  <a:cubicBezTo>
                    <a:pt x="42" y="22"/>
                    <a:pt x="42" y="22"/>
                    <a:pt x="42" y="22"/>
                  </a:cubicBezTo>
                  <a:cubicBezTo>
                    <a:pt x="42" y="22"/>
                    <a:pt x="42" y="22"/>
                    <a:pt x="42" y="21"/>
                  </a:cubicBezTo>
                  <a:cubicBezTo>
                    <a:pt x="42" y="21"/>
                    <a:pt x="42" y="21"/>
                    <a:pt x="42" y="21"/>
                  </a:cubicBezTo>
                  <a:cubicBezTo>
                    <a:pt x="42" y="21"/>
                    <a:pt x="43" y="21"/>
                    <a:pt x="43" y="21"/>
                  </a:cubicBezTo>
                  <a:cubicBezTo>
                    <a:pt x="42" y="21"/>
                    <a:pt x="42" y="21"/>
                    <a:pt x="42" y="20"/>
                  </a:cubicBezTo>
                  <a:cubicBezTo>
                    <a:pt x="41" y="20"/>
                    <a:pt x="40" y="19"/>
                    <a:pt x="40" y="18"/>
                  </a:cubicBezTo>
                  <a:cubicBezTo>
                    <a:pt x="38" y="17"/>
                    <a:pt x="36" y="16"/>
                    <a:pt x="35" y="16"/>
                  </a:cubicBezTo>
                  <a:cubicBezTo>
                    <a:pt x="36" y="11"/>
                    <a:pt x="35" y="7"/>
                    <a:pt x="32" y="4"/>
                  </a:cubicBezTo>
                  <a:cubicBezTo>
                    <a:pt x="30" y="2"/>
                    <a:pt x="27" y="1"/>
                    <a:pt x="25"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2585"/>
            <p:cNvSpPr>
              <a:spLocks/>
            </p:cNvSpPr>
            <p:nvPr/>
          </p:nvSpPr>
          <p:spPr bwMode="auto">
            <a:xfrm>
              <a:off x="1289979" y="2314588"/>
              <a:ext cx="99723" cy="159017"/>
            </a:xfrm>
            <a:custGeom>
              <a:avLst/>
              <a:gdLst>
                <a:gd name="T0" fmla="*/ 47 w 47"/>
                <a:gd name="T1" fmla="*/ 38 h 75"/>
                <a:gd name="T2" fmla="*/ 42 w 47"/>
                <a:gd name="T3" fmla="*/ 25 h 75"/>
                <a:gd name="T4" fmla="*/ 36 w 47"/>
                <a:gd name="T5" fmla="*/ 13 h 75"/>
                <a:gd name="T6" fmla="*/ 33 w 47"/>
                <a:gd name="T7" fmla="*/ 6 h 75"/>
                <a:gd name="T8" fmla="*/ 31 w 47"/>
                <a:gd name="T9" fmla="*/ 0 h 75"/>
                <a:gd name="T10" fmla="*/ 23 w 47"/>
                <a:gd name="T11" fmla="*/ 7 h 75"/>
                <a:gd name="T12" fmla="*/ 13 w 47"/>
                <a:gd name="T13" fmla="*/ 14 h 75"/>
                <a:gd name="T14" fmla="*/ 3 w 47"/>
                <a:gd name="T15" fmla="*/ 29 h 75"/>
                <a:gd name="T16" fmla="*/ 2 w 47"/>
                <a:gd name="T17" fmla="*/ 47 h 75"/>
                <a:gd name="T18" fmla="*/ 3 w 47"/>
                <a:gd name="T19" fmla="*/ 51 h 75"/>
                <a:gd name="T20" fmla="*/ 5 w 47"/>
                <a:gd name="T21" fmla="*/ 52 h 75"/>
                <a:gd name="T22" fmla="*/ 5 w 47"/>
                <a:gd name="T23" fmla="*/ 53 h 75"/>
                <a:gd name="T24" fmla="*/ 5 w 47"/>
                <a:gd name="T25" fmla="*/ 53 h 75"/>
                <a:gd name="T26" fmla="*/ 5 w 47"/>
                <a:gd name="T27" fmla="*/ 53 h 75"/>
                <a:gd name="T28" fmla="*/ 6 w 47"/>
                <a:gd name="T29" fmla="*/ 54 h 75"/>
                <a:gd name="T30" fmla="*/ 9 w 47"/>
                <a:gd name="T31" fmla="*/ 57 h 75"/>
                <a:gd name="T32" fmla="*/ 13 w 47"/>
                <a:gd name="T33" fmla="*/ 58 h 75"/>
                <a:gd name="T34" fmla="*/ 28 w 47"/>
                <a:gd name="T35" fmla="*/ 60 h 75"/>
                <a:gd name="T36" fmla="*/ 27 w 47"/>
                <a:gd name="T37" fmla="*/ 67 h 75"/>
                <a:gd name="T38" fmla="*/ 19 w 47"/>
                <a:gd name="T39" fmla="*/ 74 h 75"/>
                <a:gd name="T40" fmla="*/ 20 w 47"/>
                <a:gd name="T41" fmla="*/ 75 h 75"/>
                <a:gd name="T42" fmla="*/ 20 w 47"/>
                <a:gd name="T43" fmla="*/ 75 h 75"/>
                <a:gd name="T44" fmla="*/ 21 w 47"/>
                <a:gd name="T45" fmla="*/ 75 h 75"/>
                <a:gd name="T46" fmla="*/ 23 w 47"/>
                <a:gd name="T47" fmla="*/ 74 h 75"/>
                <a:gd name="T48" fmla="*/ 27 w 47"/>
                <a:gd name="T49" fmla="*/ 70 h 75"/>
                <a:gd name="T50" fmla="*/ 29 w 47"/>
                <a:gd name="T51" fmla="*/ 64 h 75"/>
                <a:gd name="T52" fmla="*/ 29 w 47"/>
                <a:gd name="T53" fmla="*/ 59 h 75"/>
                <a:gd name="T54" fmla="*/ 34 w 47"/>
                <a:gd name="T55" fmla="*/ 58 h 75"/>
                <a:gd name="T56" fmla="*/ 39 w 47"/>
                <a:gd name="T57" fmla="*/ 55 h 75"/>
                <a:gd name="T58" fmla="*/ 40 w 47"/>
                <a:gd name="T59" fmla="*/ 55 h 75"/>
                <a:gd name="T60" fmla="*/ 40 w 47"/>
                <a:gd name="T61" fmla="*/ 55 h 75"/>
                <a:gd name="T62" fmla="*/ 40 w 47"/>
                <a:gd name="T63" fmla="*/ 55 h 75"/>
                <a:gd name="T64" fmla="*/ 42 w 47"/>
                <a:gd name="T65" fmla="*/ 53 h 75"/>
                <a:gd name="T66" fmla="*/ 45 w 47"/>
                <a:gd name="T67" fmla="*/ 50 h 75"/>
                <a:gd name="T68" fmla="*/ 47 w 47"/>
                <a:gd name="T69" fmla="*/ 44 h 75"/>
                <a:gd name="T70" fmla="*/ 47 w 47"/>
                <a:gd name="T71"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75">
                  <a:moveTo>
                    <a:pt x="47" y="38"/>
                  </a:moveTo>
                  <a:cubicBezTo>
                    <a:pt x="47" y="34"/>
                    <a:pt x="44" y="30"/>
                    <a:pt x="42" y="25"/>
                  </a:cubicBezTo>
                  <a:cubicBezTo>
                    <a:pt x="41" y="21"/>
                    <a:pt x="38" y="17"/>
                    <a:pt x="36" y="13"/>
                  </a:cubicBezTo>
                  <a:cubicBezTo>
                    <a:pt x="35" y="12"/>
                    <a:pt x="34" y="9"/>
                    <a:pt x="33" y="6"/>
                  </a:cubicBezTo>
                  <a:cubicBezTo>
                    <a:pt x="32" y="3"/>
                    <a:pt x="31" y="0"/>
                    <a:pt x="31" y="0"/>
                  </a:cubicBezTo>
                  <a:cubicBezTo>
                    <a:pt x="29" y="3"/>
                    <a:pt x="26" y="5"/>
                    <a:pt x="23" y="7"/>
                  </a:cubicBezTo>
                  <a:cubicBezTo>
                    <a:pt x="19" y="9"/>
                    <a:pt x="15" y="11"/>
                    <a:pt x="13" y="14"/>
                  </a:cubicBezTo>
                  <a:cubicBezTo>
                    <a:pt x="9" y="18"/>
                    <a:pt x="5" y="23"/>
                    <a:pt x="3" y="29"/>
                  </a:cubicBezTo>
                  <a:cubicBezTo>
                    <a:pt x="1" y="35"/>
                    <a:pt x="0" y="42"/>
                    <a:pt x="2" y="47"/>
                  </a:cubicBezTo>
                  <a:cubicBezTo>
                    <a:pt x="2" y="48"/>
                    <a:pt x="3" y="50"/>
                    <a:pt x="3" y="51"/>
                  </a:cubicBezTo>
                  <a:cubicBezTo>
                    <a:pt x="4" y="51"/>
                    <a:pt x="4" y="52"/>
                    <a:pt x="5" y="52"/>
                  </a:cubicBezTo>
                  <a:cubicBezTo>
                    <a:pt x="5" y="53"/>
                    <a:pt x="5" y="53"/>
                    <a:pt x="5" y="53"/>
                  </a:cubicBezTo>
                  <a:cubicBezTo>
                    <a:pt x="5" y="53"/>
                    <a:pt x="5" y="53"/>
                    <a:pt x="5" y="53"/>
                  </a:cubicBezTo>
                  <a:cubicBezTo>
                    <a:pt x="5" y="53"/>
                    <a:pt x="5" y="53"/>
                    <a:pt x="5" y="53"/>
                  </a:cubicBezTo>
                  <a:cubicBezTo>
                    <a:pt x="5" y="54"/>
                    <a:pt x="6" y="54"/>
                    <a:pt x="6" y="54"/>
                  </a:cubicBezTo>
                  <a:cubicBezTo>
                    <a:pt x="7" y="55"/>
                    <a:pt x="8" y="56"/>
                    <a:pt x="9" y="57"/>
                  </a:cubicBezTo>
                  <a:cubicBezTo>
                    <a:pt x="10" y="57"/>
                    <a:pt x="11" y="58"/>
                    <a:pt x="13" y="58"/>
                  </a:cubicBezTo>
                  <a:cubicBezTo>
                    <a:pt x="18" y="60"/>
                    <a:pt x="23" y="61"/>
                    <a:pt x="28" y="60"/>
                  </a:cubicBezTo>
                  <a:cubicBezTo>
                    <a:pt x="29" y="62"/>
                    <a:pt x="28" y="65"/>
                    <a:pt x="27" y="67"/>
                  </a:cubicBezTo>
                  <a:cubicBezTo>
                    <a:pt x="26" y="71"/>
                    <a:pt x="23" y="73"/>
                    <a:pt x="19" y="74"/>
                  </a:cubicBezTo>
                  <a:cubicBezTo>
                    <a:pt x="19" y="74"/>
                    <a:pt x="19" y="74"/>
                    <a:pt x="20" y="75"/>
                  </a:cubicBezTo>
                  <a:cubicBezTo>
                    <a:pt x="20" y="75"/>
                    <a:pt x="20" y="75"/>
                    <a:pt x="20" y="75"/>
                  </a:cubicBezTo>
                  <a:cubicBezTo>
                    <a:pt x="20" y="75"/>
                    <a:pt x="21" y="75"/>
                    <a:pt x="21" y="75"/>
                  </a:cubicBezTo>
                  <a:cubicBezTo>
                    <a:pt x="22" y="74"/>
                    <a:pt x="23" y="74"/>
                    <a:pt x="23" y="74"/>
                  </a:cubicBezTo>
                  <a:cubicBezTo>
                    <a:pt x="25" y="73"/>
                    <a:pt x="26" y="71"/>
                    <a:pt x="27" y="70"/>
                  </a:cubicBezTo>
                  <a:cubicBezTo>
                    <a:pt x="28" y="68"/>
                    <a:pt x="29" y="66"/>
                    <a:pt x="29" y="64"/>
                  </a:cubicBezTo>
                  <a:cubicBezTo>
                    <a:pt x="29" y="62"/>
                    <a:pt x="29" y="61"/>
                    <a:pt x="29" y="59"/>
                  </a:cubicBezTo>
                  <a:cubicBezTo>
                    <a:pt x="31" y="59"/>
                    <a:pt x="33" y="58"/>
                    <a:pt x="34" y="58"/>
                  </a:cubicBezTo>
                  <a:cubicBezTo>
                    <a:pt x="36" y="57"/>
                    <a:pt x="37" y="56"/>
                    <a:pt x="39" y="55"/>
                  </a:cubicBezTo>
                  <a:cubicBezTo>
                    <a:pt x="39" y="55"/>
                    <a:pt x="39" y="55"/>
                    <a:pt x="40" y="55"/>
                  </a:cubicBezTo>
                  <a:cubicBezTo>
                    <a:pt x="40" y="55"/>
                    <a:pt x="40" y="55"/>
                    <a:pt x="40" y="55"/>
                  </a:cubicBezTo>
                  <a:cubicBezTo>
                    <a:pt x="40" y="55"/>
                    <a:pt x="40" y="55"/>
                    <a:pt x="40" y="55"/>
                  </a:cubicBezTo>
                  <a:cubicBezTo>
                    <a:pt x="41" y="54"/>
                    <a:pt x="42" y="54"/>
                    <a:pt x="42" y="53"/>
                  </a:cubicBezTo>
                  <a:cubicBezTo>
                    <a:pt x="43" y="52"/>
                    <a:pt x="44" y="51"/>
                    <a:pt x="45" y="50"/>
                  </a:cubicBezTo>
                  <a:cubicBezTo>
                    <a:pt x="46" y="48"/>
                    <a:pt x="46" y="46"/>
                    <a:pt x="47" y="44"/>
                  </a:cubicBezTo>
                  <a:cubicBezTo>
                    <a:pt x="47" y="42"/>
                    <a:pt x="47" y="40"/>
                    <a:pt x="47" y="3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2586"/>
            <p:cNvSpPr>
              <a:spLocks/>
            </p:cNvSpPr>
            <p:nvPr/>
          </p:nvSpPr>
          <p:spPr bwMode="auto">
            <a:xfrm>
              <a:off x="1419349" y="2231037"/>
              <a:ext cx="82653" cy="76364"/>
            </a:xfrm>
            <a:custGeom>
              <a:avLst/>
              <a:gdLst>
                <a:gd name="T0" fmla="*/ 31 w 39"/>
                <a:gd name="T1" fmla="*/ 27 h 36"/>
                <a:gd name="T2" fmla="*/ 34 w 39"/>
                <a:gd name="T3" fmla="*/ 19 h 36"/>
                <a:gd name="T4" fmla="*/ 36 w 39"/>
                <a:gd name="T5" fmla="*/ 10 h 36"/>
                <a:gd name="T6" fmla="*/ 37 w 39"/>
                <a:gd name="T7" fmla="*/ 4 h 36"/>
                <a:gd name="T8" fmla="*/ 39 w 39"/>
                <a:gd name="T9" fmla="*/ 0 h 36"/>
                <a:gd name="T10" fmla="*/ 31 w 39"/>
                <a:gd name="T11" fmla="*/ 1 h 36"/>
                <a:gd name="T12" fmla="*/ 23 w 39"/>
                <a:gd name="T13" fmla="*/ 0 h 36"/>
                <a:gd name="T14" fmla="*/ 11 w 39"/>
                <a:gd name="T15" fmla="*/ 4 h 36"/>
                <a:gd name="T16" fmla="*/ 3 w 39"/>
                <a:gd name="T17" fmla="*/ 12 h 36"/>
                <a:gd name="T18" fmla="*/ 2 w 39"/>
                <a:gd name="T19" fmla="*/ 15 h 36"/>
                <a:gd name="T20" fmla="*/ 2 w 39"/>
                <a:gd name="T21" fmla="*/ 17 h 36"/>
                <a:gd name="T22" fmla="*/ 2 w 39"/>
                <a:gd name="T23" fmla="*/ 17 h 36"/>
                <a:gd name="T24" fmla="*/ 2 w 39"/>
                <a:gd name="T25" fmla="*/ 17 h 36"/>
                <a:gd name="T26" fmla="*/ 2 w 39"/>
                <a:gd name="T27" fmla="*/ 17 h 36"/>
                <a:gd name="T28" fmla="*/ 2 w 39"/>
                <a:gd name="T29" fmla="*/ 18 h 36"/>
                <a:gd name="T30" fmla="*/ 2 w 39"/>
                <a:gd name="T31" fmla="*/ 21 h 36"/>
                <a:gd name="T32" fmla="*/ 4 w 39"/>
                <a:gd name="T33" fmla="*/ 23 h 36"/>
                <a:gd name="T34" fmla="*/ 11 w 39"/>
                <a:gd name="T35" fmla="*/ 31 h 36"/>
                <a:gd name="T36" fmla="*/ 7 w 39"/>
                <a:gd name="T37" fmla="*/ 34 h 36"/>
                <a:gd name="T38" fmla="*/ 0 w 39"/>
                <a:gd name="T39" fmla="*/ 34 h 36"/>
                <a:gd name="T40" fmla="*/ 0 w 39"/>
                <a:gd name="T41" fmla="*/ 35 h 36"/>
                <a:gd name="T42" fmla="*/ 0 w 39"/>
                <a:gd name="T43" fmla="*/ 35 h 36"/>
                <a:gd name="T44" fmla="*/ 1 w 39"/>
                <a:gd name="T45" fmla="*/ 36 h 36"/>
                <a:gd name="T46" fmla="*/ 3 w 39"/>
                <a:gd name="T47" fmla="*/ 36 h 36"/>
                <a:gd name="T48" fmla="*/ 6 w 39"/>
                <a:gd name="T49" fmla="*/ 35 h 36"/>
                <a:gd name="T50" fmla="*/ 10 w 39"/>
                <a:gd name="T51" fmla="*/ 33 h 36"/>
                <a:gd name="T52" fmla="*/ 12 w 39"/>
                <a:gd name="T53" fmla="*/ 31 h 36"/>
                <a:gd name="T54" fmla="*/ 15 w 39"/>
                <a:gd name="T55" fmla="*/ 32 h 36"/>
                <a:gd name="T56" fmla="*/ 19 w 39"/>
                <a:gd name="T57" fmla="*/ 33 h 36"/>
                <a:gd name="T58" fmla="*/ 19 w 39"/>
                <a:gd name="T59" fmla="*/ 33 h 36"/>
                <a:gd name="T60" fmla="*/ 20 w 39"/>
                <a:gd name="T61" fmla="*/ 33 h 36"/>
                <a:gd name="T62" fmla="*/ 20 w 39"/>
                <a:gd name="T63" fmla="*/ 33 h 36"/>
                <a:gd name="T64" fmla="*/ 21 w 39"/>
                <a:gd name="T65" fmla="*/ 33 h 36"/>
                <a:gd name="T66" fmla="*/ 24 w 39"/>
                <a:gd name="T67" fmla="*/ 33 h 36"/>
                <a:gd name="T68" fmla="*/ 28 w 39"/>
                <a:gd name="T69" fmla="*/ 30 h 36"/>
                <a:gd name="T70" fmla="*/ 31 w 39"/>
                <a:gd name="T71"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36">
                  <a:moveTo>
                    <a:pt x="31" y="27"/>
                  </a:moveTo>
                  <a:cubicBezTo>
                    <a:pt x="33" y="25"/>
                    <a:pt x="33" y="22"/>
                    <a:pt x="34" y="19"/>
                  </a:cubicBezTo>
                  <a:cubicBezTo>
                    <a:pt x="35" y="16"/>
                    <a:pt x="35" y="13"/>
                    <a:pt x="36" y="10"/>
                  </a:cubicBezTo>
                  <a:cubicBezTo>
                    <a:pt x="36" y="9"/>
                    <a:pt x="36" y="6"/>
                    <a:pt x="37" y="4"/>
                  </a:cubicBezTo>
                  <a:cubicBezTo>
                    <a:pt x="38" y="2"/>
                    <a:pt x="39" y="0"/>
                    <a:pt x="39" y="0"/>
                  </a:cubicBezTo>
                  <a:cubicBezTo>
                    <a:pt x="36" y="1"/>
                    <a:pt x="34" y="1"/>
                    <a:pt x="31" y="1"/>
                  </a:cubicBezTo>
                  <a:cubicBezTo>
                    <a:pt x="28" y="0"/>
                    <a:pt x="26" y="0"/>
                    <a:pt x="23" y="0"/>
                  </a:cubicBezTo>
                  <a:cubicBezTo>
                    <a:pt x="19" y="0"/>
                    <a:pt x="15" y="1"/>
                    <a:pt x="11" y="4"/>
                  </a:cubicBezTo>
                  <a:cubicBezTo>
                    <a:pt x="7" y="6"/>
                    <a:pt x="4" y="9"/>
                    <a:pt x="3" y="12"/>
                  </a:cubicBezTo>
                  <a:cubicBezTo>
                    <a:pt x="2" y="13"/>
                    <a:pt x="2" y="14"/>
                    <a:pt x="2" y="15"/>
                  </a:cubicBezTo>
                  <a:cubicBezTo>
                    <a:pt x="2" y="16"/>
                    <a:pt x="2" y="16"/>
                    <a:pt x="2" y="17"/>
                  </a:cubicBezTo>
                  <a:cubicBezTo>
                    <a:pt x="2" y="17"/>
                    <a:pt x="2" y="17"/>
                    <a:pt x="2" y="17"/>
                  </a:cubicBezTo>
                  <a:cubicBezTo>
                    <a:pt x="2" y="17"/>
                    <a:pt x="2" y="17"/>
                    <a:pt x="2" y="17"/>
                  </a:cubicBezTo>
                  <a:cubicBezTo>
                    <a:pt x="2" y="17"/>
                    <a:pt x="2" y="17"/>
                    <a:pt x="2" y="17"/>
                  </a:cubicBezTo>
                  <a:cubicBezTo>
                    <a:pt x="2" y="18"/>
                    <a:pt x="2" y="18"/>
                    <a:pt x="2" y="18"/>
                  </a:cubicBezTo>
                  <a:cubicBezTo>
                    <a:pt x="2" y="19"/>
                    <a:pt x="2" y="20"/>
                    <a:pt x="2" y="21"/>
                  </a:cubicBezTo>
                  <a:cubicBezTo>
                    <a:pt x="3" y="22"/>
                    <a:pt x="3" y="23"/>
                    <a:pt x="4" y="23"/>
                  </a:cubicBezTo>
                  <a:cubicBezTo>
                    <a:pt x="5" y="26"/>
                    <a:pt x="8" y="29"/>
                    <a:pt x="11" y="31"/>
                  </a:cubicBezTo>
                  <a:cubicBezTo>
                    <a:pt x="10" y="32"/>
                    <a:pt x="9" y="34"/>
                    <a:pt x="7" y="34"/>
                  </a:cubicBezTo>
                  <a:cubicBezTo>
                    <a:pt x="5" y="36"/>
                    <a:pt x="2" y="36"/>
                    <a:pt x="0" y="34"/>
                  </a:cubicBezTo>
                  <a:cubicBezTo>
                    <a:pt x="0" y="35"/>
                    <a:pt x="0" y="35"/>
                    <a:pt x="0" y="35"/>
                  </a:cubicBezTo>
                  <a:cubicBezTo>
                    <a:pt x="0" y="35"/>
                    <a:pt x="0" y="35"/>
                    <a:pt x="0" y="35"/>
                  </a:cubicBezTo>
                  <a:cubicBezTo>
                    <a:pt x="0" y="35"/>
                    <a:pt x="1" y="36"/>
                    <a:pt x="1" y="36"/>
                  </a:cubicBezTo>
                  <a:cubicBezTo>
                    <a:pt x="2" y="36"/>
                    <a:pt x="2" y="36"/>
                    <a:pt x="3" y="36"/>
                  </a:cubicBezTo>
                  <a:cubicBezTo>
                    <a:pt x="4" y="36"/>
                    <a:pt x="5" y="36"/>
                    <a:pt x="6" y="35"/>
                  </a:cubicBezTo>
                  <a:cubicBezTo>
                    <a:pt x="7" y="35"/>
                    <a:pt x="9" y="34"/>
                    <a:pt x="10" y="33"/>
                  </a:cubicBezTo>
                  <a:cubicBezTo>
                    <a:pt x="11" y="33"/>
                    <a:pt x="11" y="32"/>
                    <a:pt x="12" y="31"/>
                  </a:cubicBezTo>
                  <a:cubicBezTo>
                    <a:pt x="13" y="32"/>
                    <a:pt x="14" y="32"/>
                    <a:pt x="15" y="32"/>
                  </a:cubicBezTo>
                  <a:cubicBezTo>
                    <a:pt x="16" y="33"/>
                    <a:pt x="18" y="33"/>
                    <a:pt x="19" y="33"/>
                  </a:cubicBezTo>
                  <a:cubicBezTo>
                    <a:pt x="19" y="33"/>
                    <a:pt x="19" y="33"/>
                    <a:pt x="19" y="33"/>
                  </a:cubicBezTo>
                  <a:cubicBezTo>
                    <a:pt x="19" y="33"/>
                    <a:pt x="19" y="33"/>
                    <a:pt x="20" y="33"/>
                  </a:cubicBezTo>
                  <a:cubicBezTo>
                    <a:pt x="20" y="33"/>
                    <a:pt x="20" y="33"/>
                    <a:pt x="20" y="33"/>
                  </a:cubicBezTo>
                  <a:cubicBezTo>
                    <a:pt x="20" y="33"/>
                    <a:pt x="21" y="33"/>
                    <a:pt x="21" y="33"/>
                  </a:cubicBezTo>
                  <a:cubicBezTo>
                    <a:pt x="22" y="33"/>
                    <a:pt x="23" y="33"/>
                    <a:pt x="24" y="33"/>
                  </a:cubicBezTo>
                  <a:cubicBezTo>
                    <a:pt x="26" y="32"/>
                    <a:pt x="27" y="31"/>
                    <a:pt x="28" y="30"/>
                  </a:cubicBezTo>
                  <a:cubicBezTo>
                    <a:pt x="29" y="30"/>
                    <a:pt x="30" y="28"/>
                    <a:pt x="31"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2587"/>
            <p:cNvSpPr>
              <a:spLocks/>
            </p:cNvSpPr>
            <p:nvPr/>
          </p:nvSpPr>
          <p:spPr bwMode="auto">
            <a:xfrm>
              <a:off x="1510985" y="2195101"/>
              <a:ext cx="46717" cy="44920"/>
            </a:xfrm>
            <a:custGeom>
              <a:avLst/>
              <a:gdLst>
                <a:gd name="T0" fmla="*/ 17 w 22"/>
                <a:gd name="T1" fmla="*/ 16 h 21"/>
                <a:gd name="T2" fmla="*/ 19 w 22"/>
                <a:gd name="T3" fmla="*/ 11 h 21"/>
                <a:gd name="T4" fmla="*/ 20 w 22"/>
                <a:gd name="T5" fmla="*/ 6 h 21"/>
                <a:gd name="T6" fmla="*/ 21 w 22"/>
                <a:gd name="T7" fmla="*/ 3 h 21"/>
                <a:gd name="T8" fmla="*/ 22 w 22"/>
                <a:gd name="T9" fmla="*/ 0 h 21"/>
                <a:gd name="T10" fmla="*/ 18 w 22"/>
                <a:gd name="T11" fmla="*/ 1 h 21"/>
                <a:gd name="T12" fmla="*/ 13 w 22"/>
                <a:gd name="T13" fmla="*/ 0 h 21"/>
                <a:gd name="T14" fmla="*/ 6 w 22"/>
                <a:gd name="T15" fmla="*/ 2 h 21"/>
                <a:gd name="T16" fmla="*/ 1 w 22"/>
                <a:gd name="T17" fmla="*/ 7 h 21"/>
                <a:gd name="T18" fmla="*/ 1 w 22"/>
                <a:gd name="T19" fmla="*/ 9 h 21"/>
                <a:gd name="T20" fmla="*/ 1 w 22"/>
                <a:gd name="T21" fmla="*/ 10 h 21"/>
                <a:gd name="T22" fmla="*/ 1 w 22"/>
                <a:gd name="T23" fmla="*/ 10 h 21"/>
                <a:gd name="T24" fmla="*/ 1 w 22"/>
                <a:gd name="T25" fmla="*/ 10 h 21"/>
                <a:gd name="T26" fmla="*/ 1 w 22"/>
                <a:gd name="T27" fmla="*/ 10 h 21"/>
                <a:gd name="T28" fmla="*/ 1 w 22"/>
                <a:gd name="T29" fmla="*/ 11 h 21"/>
                <a:gd name="T30" fmla="*/ 1 w 22"/>
                <a:gd name="T31" fmla="*/ 12 h 21"/>
                <a:gd name="T32" fmla="*/ 2 w 22"/>
                <a:gd name="T33" fmla="*/ 14 h 21"/>
                <a:gd name="T34" fmla="*/ 6 w 22"/>
                <a:gd name="T35" fmla="*/ 18 h 21"/>
                <a:gd name="T36" fmla="*/ 4 w 22"/>
                <a:gd name="T37" fmla="*/ 20 h 21"/>
                <a:gd name="T38" fmla="*/ 0 w 22"/>
                <a:gd name="T39" fmla="*/ 20 h 21"/>
                <a:gd name="T40" fmla="*/ 0 w 22"/>
                <a:gd name="T41" fmla="*/ 20 h 21"/>
                <a:gd name="T42" fmla="*/ 0 w 22"/>
                <a:gd name="T43" fmla="*/ 21 h 21"/>
                <a:gd name="T44" fmla="*/ 0 w 22"/>
                <a:gd name="T45" fmla="*/ 21 h 21"/>
                <a:gd name="T46" fmla="*/ 1 w 22"/>
                <a:gd name="T47" fmla="*/ 21 h 21"/>
                <a:gd name="T48" fmla="*/ 3 w 22"/>
                <a:gd name="T49" fmla="*/ 21 h 21"/>
                <a:gd name="T50" fmla="*/ 5 w 22"/>
                <a:gd name="T51" fmla="*/ 20 h 21"/>
                <a:gd name="T52" fmla="*/ 6 w 22"/>
                <a:gd name="T53" fmla="*/ 18 h 21"/>
                <a:gd name="T54" fmla="*/ 8 w 22"/>
                <a:gd name="T55" fmla="*/ 19 h 21"/>
                <a:gd name="T56" fmla="*/ 10 w 22"/>
                <a:gd name="T57" fmla="*/ 19 h 21"/>
                <a:gd name="T58" fmla="*/ 11 w 22"/>
                <a:gd name="T59" fmla="*/ 19 h 21"/>
                <a:gd name="T60" fmla="*/ 11 w 22"/>
                <a:gd name="T61" fmla="*/ 20 h 21"/>
                <a:gd name="T62" fmla="*/ 11 w 22"/>
                <a:gd name="T63" fmla="*/ 20 h 21"/>
                <a:gd name="T64" fmla="*/ 12 w 22"/>
                <a:gd name="T65" fmla="*/ 20 h 21"/>
                <a:gd name="T66" fmla="*/ 14 w 22"/>
                <a:gd name="T67" fmla="*/ 19 h 21"/>
                <a:gd name="T68" fmla="*/ 16 w 22"/>
                <a:gd name="T69" fmla="*/ 18 h 21"/>
                <a:gd name="T70" fmla="*/ 17 w 22"/>
                <a:gd name="T71"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1">
                  <a:moveTo>
                    <a:pt x="17" y="16"/>
                  </a:moveTo>
                  <a:cubicBezTo>
                    <a:pt x="18" y="15"/>
                    <a:pt x="19" y="13"/>
                    <a:pt x="19" y="11"/>
                  </a:cubicBezTo>
                  <a:cubicBezTo>
                    <a:pt x="20" y="9"/>
                    <a:pt x="20" y="8"/>
                    <a:pt x="20" y="6"/>
                  </a:cubicBezTo>
                  <a:cubicBezTo>
                    <a:pt x="20" y="5"/>
                    <a:pt x="21" y="4"/>
                    <a:pt x="21" y="3"/>
                  </a:cubicBezTo>
                  <a:cubicBezTo>
                    <a:pt x="22" y="1"/>
                    <a:pt x="22" y="0"/>
                    <a:pt x="22" y="0"/>
                  </a:cubicBezTo>
                  <a:cubicBezTo>
                    <a:pt x="21" y="1"/>
                    <a:pt x="19" y="1"/>
                    <a:pt x="18" y="1"/>
                  </a:cubicBezTo>
                  <a:cubicBezTo>
                    <a:pt x="16" y="0"/>
                    <a:pt x="14" y="0"/>
                    <a:pt x="13" y="0"/>
                  </a:cubicBezTo>
                  <a:cubicBezTo>
                    <a:pt x="11" y="0"/>
                    <a:pt x="8" y="1"/>
                    <a:pt x="6" y="2"/>
                  </a:cubicBezTo>
                  <a:cubicBezTo>
                    <a:pt x="4" y="4"/>
                    <a:pt x="2" y="5"/>
                    <a:pt x="1" y="7"/>
                  </a:cubicBezTo>
                  <a:cubicBezTo>
                    <a:pt x="1" y="8"/>
                    <a:pt x="1" y="8"/>
                    <a:pt x="1" y="9"/>
                  </a:cubicBezTo>
                  <a:cubicBezTo>
                    <a:pt x="1" y="9"/>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2"/>
                    <a:pt x="1" y="12"/>
                  </a:cubicBezTo>
                  <a:cubicBezTo>
                    <a:pt x="1" y="13"/>
                    <a:pt x="1" y="13"/>
                    <a:pt x="2" y="14"/>
                  </a:cubicBezTo>
                  <a:cubicBezTo>
                    <a:pt x="3" y="15"/>
                    <a:pt x="4" y="17"/>
                    <a:pt x="6" y="18"/>
                  </a:cubicBezTo>
                  <a:cubicBezTo>
                    <a:pt x="6" y="19"/>
                    <a:pt x="5" y="20"/>
                    <a:pt x="4" y="20"/>
                  </a:cubicBezTo>
                  <a:cubicBezTo>
                    <a:pt x="3" y="21"/>
                    <a:pt x="1" y="21"/>
                    <a:pt x="0" y="20"/>
                  </a:cubicBezTo>
                  <a:cubicBezTo>
                    <a:pt x="0" y="20"/>
                    <a:pt x="0" y="20"/>
                    <a:pt x="0" y="20"/>
                  </a:cubicBezTo>
                  <a:cubicBezTo>
                    <a:pt x="0" y="20"/>
                    <a:pt x="0" y="20"/>
                    <a:pt x="0" y="21"/>
                  </a:cubicBezTo>
                  <a:cubicBezTo>
                    <a:pt x="0" y="21"/>
                    <a:pt x="0" y="21"/>
                    <a:pt x="0" y="21"/>
                  </a:cubicBezTo>
                  <a:cubicBezTo>
                    <a:pt x="0" y="21"/>
                    <a:pt x="1" y="21"/>
                    <a:pt x="1" y="21"/>
                  </a:cubicBezTo>
                  <a:cubicBezTo>
                    <a:pt x="2" y="21"/>
                    <a:pt x="2" y="21"/>
                    <a:pt x="3" y="21"/>
                  </a:cubicBezTo>
                  <a:cubicBezTo>
                    <a:pt x="4" y="20"/>
                    <a:pt x="5" y="20"/>
                    <a:pt x="5" y="20"/>
                  </a:cubicBezTo>
                  <a:cubicBezTo>
                    <a:pt x="6" y="19"/>
                    <a:pt x="6" y="19"/>
                    <a:pt x="6" y="18"/>
                  </a:cubicBezTo>
                  <a:cubicBezTo>
                    <a:pt x="7" y="19"/>
                    <a:pt x="8" y="19"/>
                    <a:pt x="8" y="19"/>
                  </a:cubicBezTo>
                  <a:cubicBezTo>
                    <a:pt x="9" y="19"/>
                    <a:pt x="10" y="19"/>
                    <a:pt x="10" y="19"/>
                  </a:cubicBezTo>
                  <a:cubicBezTo>
                    <a:pt x="10" y="19"/>
                    <a:pt x="11" y="19"/>
                    <a:pt x="11" y="19"/>
                  </a:cubicBezTo>
                  <a:cubicBezTo>
                    <a:pt x="11" y="19"/>
                    <a:pt x="11" y="19"/>
                    <a:pt x="11" y="20"/>
                  </a:cubicBezTo>
                  <a:cubicBezTo>
                    <a:pt x="11" y="20"/>
                    <a:pt x="11" y="20"/>
                    <a:pt x="11" y="20"/>
                  </a:cubicBezTo>
                  <a:cubicBezTo>
                    <a:pt x="11" y="20"/>
                    <a:pt x="12" y="20"/>
                    <a:pt x="12" y="20"/>
                  </a:cubicBezTo>
                  <a:cubicBezTo>
                    <a:pt x="13" y="19"/>
                    <a:pt x="13" y="19"/>
                    <a:pt x="14" y="19"/>
                  </a:cubicBezTo>
                  <a:cubicBezTo>
                    <a:pt x="14" y="19"/>
                    <a:pt x="15" y="18"/>
                    <a:pt x="16" y="18"/>
                  </a:cubicBezTo>
                  <a:cubicBezTo>
                    <a:pt x="16" y="17"/>
                    <a:pt x="17" y="17"/>
                    <a:pt x="17"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2588"/>
            <p:cNvSpPr>
              <a:spLocks/>
            </p:cNvSpPr>
            <p:nvPr/>
          </p:nvSpPr>
          <p:spPr bwMode="auto">
            <a:xfrm>
              <a:off x="1394193" y="2372086"/>
              <a:ext cx="46717" cy="44022"/>
            </a:xfrm>
            <a:custGeom>
              <a:avLst/>
              <a:gdLst>
                <a:gd name="T0" fmla="*/ 18 w 22"/>
                <a:gd name="T1" fmla="*/ 16 h 21"/>
                <a:gd name="T2" fmla="*/ 20 w 22"/>
                <a:gd name="T3" fmla="*/ 11 h 21"/>
                <a:gd name="T4" fmla="*/ 21 w 22"/>
                <a:gd name="T5" fmla="*/ 6 h 21"/>
                <a:gd name="T6" fmla="*/ 22 w 22"/>
                <a:gd name="T7" fmla="*/ 2 h 21"/>
                <a:gd name="T8" fmla="*/ 22 w 22"/>
                <a:gd name="T9" fmla="*/ 0 h 21"/>
                <a:gd name="T10" fmla="*/ 18 w 22"/>
                <a:gd name="T11" fmla="*/ 0 h 21"/>
                <a:gd name="T12" fmla="*/ 13 w 22"/>
                <a:gd name="T13" fmla="*/ 0 h 21"/>
                <a:gd name="T14" fmla="*/ 6 w 22"/>
                <a:gd name="T15" fmla="*/ 2 h 21"/>
                <a:gd name="T16" fmla="*/ 2 w 22"/>
                <a:gd name="T17" fmla="*/ 7 h 21"/>
                <a:gd name="T18" fmla="*/ 1 w 22"/>
                <a:gd name="T19" fmla="*/ 9 h 21"/>
                <a:gd name="T20" fmla="*/ 1 w 22"/>
                <a:gd name="T21" fmla="*/ 10 h 21"/>
                <a:gd name="T22" fmla="*/ 1 w 22"/>
                <a:gd name="T23" fmla="*/ 10 h 21"/>
                <a:gd name="T24" fmla="*/ 1 w 22"/>
                <a:gd name="T25" fmla="*/ 10 h 21"/>
                <a:gd name="T26" fmla="*/ 1 w 22"/>
                <a:gd name="T27" fmla="*/ 10 h 21"/>
                <a:gd name="T28" fmla="*/ 1 w 22"/>
                <a:gd name="T29" fmla="*/ 11 h 21"/>
                <a:gd name="T30" fmla="*/ 1 w 22"/>
                <a:gd name="T31" fmla="*/ 12 h 21"/>
                <a:gd name="T32" fmla="*/ 2 w 22"/>
                <a:gd name="T33" fmla="*/ 13 h 21"/>
                <a:gd name="T34" fmla="*/ 7 w 22"/>
                <a:gd name="T35" fmla="*/ 18 h 21"/>
                <a:gd name="T36" fmla="*/ 4 w 22"/>
                <a:gd name="T37" fmla="*/ 20 h 21"/>
                <a:gd name="T38" fmla="*/ 0 w 22"/>
                <a:gd name="T39" fmla="*/ 20 h 21"/>
                <a:gd name="T40" fmla="*/ 0 w 22"/>
                <a:gd name="T41" fmla="*/ 20 h 21"/>
                <a:gd name="T42" fmla="*/ 0 w 22"/>
                <a:gd name="T43" fmla="*/ 20 h 21"/>
                <a:gd name="T44" fmla="*/ 1 w 22"/>
                <a:gd name="T45" fmla="*/ 21 h 21"/>
                <a:gd name="T46" fmla="*/ 1 w 22"/>
                <a:gd name="T47" fmla="*/ 21 h 21"/>
                <a:gd name="T48" fmla="*/ 4 w 22"/>
                <a:gd name="T49" fmla="*/ 21 h 21"/>
                <a:gd name="T50" fmla="*/ 6 w 22"/>
                <a:gd name="T51" fmla="*/ 19 h 21"/>
                <a:gd name="T52" fmla="*/ 7 w 22"/>
                <a:gd name="T53" fmla="*/ 18 h 21"/>
                <a:gd name="T54" fmla="*/ 9 w 22"/>
                <a:gd name="T55" fmla="*/ 19 h 21"/>
                <a:gd name="T56" fmla="*/ 11 w 22"/>
                <a:gd name="T57" fmla="*/ 19 h 21"/>
                <a:gd name="T58" fmla="*/ 11 w 22"/>
                <a:gd name="T59" fmla="*/ 19 h 21"/>
                <a:gd name="T60" fmla="*/ 11 w 22"/>
                <a:gd name="T61" fmla="*/ 19 h 21"/>
                <a:gd name="T62" fmla="*/ 11 w 22"/>
                <a:gd name="T63" fmla="*/ 19 h 21"/>
                <a:gd name="T64" fmla="*/ 12 w 22"/>
                <a:gd name="T65" fmla="*/ 19 h 21"/>
                <a:gd name="T66" fmla="*/ 14 w 22"/>
                <a:gd name="T67" fmla="*/ 19 h 21"/>
                <a:gd name="T68" fmla="*/ 16 w 22"/>
                <a:gd name="T69" fmla="*/ 18 h 21"/>
                <a:gd name="T70" fmla="*/ 18 w 22"/>
                <a:gd name="T71"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1">
                  <a:moveTo>
                    <a:pt x="18" y="16"/>
                  </a:moveTo>
                  <a:cubicBezTo>
                    <a:pt x="19" y="15"/>
                    <a:pt x="19" y="13"/>
                    <a:pt x="20" y="11"/>
                  </a:cubicBezTo>
                  <a:cubicBezTo>
                    <a:pt x="20" y="9"/>
                    <a:pt x="20" y="7"/>
                    <a:pt x="21" y="6"/>
                  </a:cubicBezTo>
                  <a:cubicBezTo>
                    <a:pt x="21" y="5"/>
                    <a:pt x="21" y="4"/>
                    <a:pt x="22" y="2"/>
                  </a:cubicBezTo>
                  <a:cubicBezTo>
                    <a:pt x="22" y="1"/>
                    <a:pt x="22" y="0"/>
                    <a:pt x="22" y="0"/>
                  </a:cubicBezTo>
                  <a:cubicBezTo>
                    <a:pt x="21" y="1"/>
                    <a:pt x="20" y="1"/>
                    <a:pt x="18" y="0"/>
                  </a:cubicBezTo>
                  <a:cubicBezTo>
                    <a:pt x="16" y="0"/>
                    <a:pt x="15" y="0"/>
                    <a:pt x="13" y="0"/>
                  </a:cubicBezTo>
                  <a:cubicBezTo>
                    <a:pt x="11" y="0"/>
                    <a:pt x="8" y="1"/>
                    <a:pt x="6" y="2"/>
                  </a:cubicBezTo>
                  <a:cubicBezTo>
                    <a:pt x="4" y="3"/>
                    <a:pt x="2" y="5"/>
                    <a:pt x="2" y="7"/>
                  </a:cubicBezTo>
                  <a:cubicBezTo>
                    <a:pt x="1" y="8"/>
                    <a:pt x="1" y="8"/>
                    <a:pt x="1" y="9"/>
                  </a:cubicBezTo>
                  <a:cubicBezTo>
                    <a:pt x="1" y="9"/>
                    <a:pt x="1" y="9"/>
                    <a:pt x="1" y="10"/>
                  </a:cubicBezTo>
                  <a:cubicBezTo>
                    <a:pt x="1" y="10"/>
                    <a:pt x="1" y="10"/>
                    <a:pt x="1" y="10"/>
                  </a:cubicBezTo>
                  <a:cubicBezTo>
                    <a:pt x="1" y="10"/>
                    <a:pt x="1" y="10"/>
                    <a:pt x="1" y="10"/>
                  </a:cubicBezTo>
                  <a:cubicBezTo>
                    <a:pt x="1" y="10"/>
                    <a:pt x="1" y="10"/>
                    <a:pt x="1" y="10"/>
                  </a:cubicBezTo>
                  <a:cubicBezTo>
                    <a:pt x="1" y="10"/>
                    <a:pt x="1" y="10"/>
                    <a:pt x="1" y="11"/>
                  </a:cubicBezTo>
                  <a:cubicBezTo>
                    <a:pt x="1" y="11"/>
                    <a:pt x="1" y="12"/>
                    <a:pt x="1" y="12"/>
                  </a:cubicBezTo>
                  <a:cubicBezTo>
                    <a:pt x="1" y="13"/>
                    <a:pt x="2" y="13"/>
                    <a:pt x="2" y="13"/>
                  </a:cubicBezTo>
                  <a:cubicBezTo>
                    <a:pt x="3" y="15"/>
                    <a:pt x="5" y="17"/>
                    <a:pt x="7" y="18"/>
                  </a:cubicBezTo>
                  <a:cubicBezTo>
                    <a:pt x="6" y="19"/>
                    <a:pt x="5" y="19"/>
                    <a:pt x="4" y="20"/>
                  </a:cubicBezTo>
                  <a:cubicBezTo>
                    <a:pt x="3" y="21"/>
                    <a:pt x="1" y="21"/>
                    <a:pt x="0" y="20"/>
                  </a:cubicBezTo>
                  <a:cubicBezTo>
                    <a:pt x="0" y="20"/>
                    <a:pt x="0" y="20"/>
                    <a:pt x="0" y="20"/>
                  </a:cubicBezTo>
                  <a:cubicBezTo>
                    <a:pt x="0" y="20"/>
                    <a:pt x="0" y="20"/>
                    <a:pt x="0" y="20"/>
                  </a:cubicBezTo>
                  <a:cubicBezTo>
                    <a:pt x="0" y="20"/>
                    <a:pt x="0" y="21"/>
                    <a:pt x="1" y="21"/>
                  </a:cubicBezTo>
                  <a:cubicBezTo>
                    <a:pt x="1" y="21"/>
                    <a:pt x="1" y="21"/>
                    <a:pt x="1" y="21"/>
                  </a:cubicBezTo>
                  <a:cubicBezTo>
                    <a:pt x="2" y="21"/>
                    <a:pt x="3" y="21"/>
                    <a:pt x="4" y="21"/>
                  </a:cubicBezTo>
                  <a:cubicBezTo>
                    <a:pt x="4" y="20"/>
                    <a:pt x="5" y="20"/>
                    <a:pt x="6" y="19"/>
                  </a:cubicBezTo>
                  <a:cubicBezTo>
                    <a:pt x="6" y="19"/>
                    <a:pt x="7" y="18"/>
                    <a:pt x="7" y="18"/>
                  </a:cubicBezTo>
                  <a:cubicBezTo>
                    <a:pt x="7" y="18"/>
                    <a:pt x="8" y="19"/>
                    <a:pt x="9" y="19"/>
                  </a:cubicBezTo>
                  <a:cubicBezTo>
                    <a:pt x="9" y="19"/>
                    <a:pt x="10" y="19"/>
                    <a:pt x="11" y="19"/>
                  </a:cubicBezTo>
                  <a:cubicBezTo>
                    <a:pt x="11" y="19"/>
                    <a:pt x="11" y="19"/>
                    <a:pt x="11" y="19"/>
                  </a:cubicBezTo>
                  <a:cubicBezTo>
                    <a:pt x="11" y="19"/>
                    <a:pt x="11" y="19"/>
                    <a:pt x="11" y="19"/>
                  </a:cubicBezTo>
                  <a:cubicBezTo>
                    <a:pt x="11" y="19"/>
                    <a:pt x="11" y="19"/>
                    <a:pt x="11" y="19"/>
                  </a:cubicBezTo>
                  <a:cubicBezTo>
                    <a:pt x="12" y="19"/>
                    <a:pt x="12" y="19"/>
                    <a:pt x="12" y="19"/>
                  </a:cubicBezTo>
                  <a:cubicBezTo>
                    <a:pt x="13" y="19"/>
                    <a:pt x="13" y="19"/>
                    <a:pt x="14" y="19"/>
                  </a:cubicBezTo>
                  <a:cubicBezTo>
                    <a:pt x="15" y="19"/>
                    <a:pt x="15" y="18"/>
                    <a:pt x="16" y="18"/>
                  </a:cubicBezTo>
                  <a:cubicBezTo>
                    <a:pt x="17" y="17"/>
                    <a:pt x="17" y="16"/>
                    <a:pt x="18"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2589"/>
            <p:cNvSpPr>
              <a:spLocks/>
            </p:cNvSpPr>
            <p:nvPr/>
          </p:nvSpPr>
          <p:spPr bwMode="auto">
            <a:xfrm>
              <a:off x="1089637" y="2433177"/>
              <a:ext cx="142846" cy="91637"/>
            </a:xfrm>
            <a:custGeom>
              <a:avLst/>
              <a:gdLst>
                <a:gd name="T0" fmla="*/ 33 w 67"/>
                <a:gd name="T1" fmla="*/ 0 h 43"/>
                <a:gd name="T2" fmla="*/ 29 w 67"/>
                <a:gd name="T3" fmla="*/ 2 h 43"/>
                <a:gd name="T4" fmla="*/ 24 w 67"/>
                <a:gd name="T5" fmla="*/ 5 h 43"/>
                <a:gd name="T6" fmla="*/ 13 w 67"/>
                <a:gd name="T7" fmla="*/ 7 h 43"/>
                <a:gd name="T8" fmla="*/ 5 w 67"/>
                <a:gd name="T9" fmla="*/ 5 h 43"/>
                <a:gd name="T10" fmla="*/ 0 w 67"/>
                <a:gd name="T11" fmla="*/ 2 h 43"/>
                <a:gd name="T12" fmla="*/ 2 w 67"/>
                <a:gd name="T13" fmla="*/ 16 h 43"/>
                <a:gd name="T14" fmla="*/ 8 w 67"/>
                <a:gd name="T15" fmla="*/ 29 h 43"/>
                <a:gd name="T16" fmla="*/ 24 w 67"/>
                <a:gd name="T17" fmla="*/ 41 h 43"/>
                <a:gd name="T18" fmla="*/ 39 w 67"/>
                <a:gd name="T19" fmla="*/ 42 h 43"/>
                <a:gd name="T20" fmla="*/ 49 w 67"/>
                <a:gd name="T21" fmla="*/ 33 h 43"/>
                <a:gd name="T22" fmla="*/ 53 w 67"/>
                <a:gd name="T23" fmla="*/ 19 h 43"/>
                <a:gd name="T24" fmla="*/ 60 w 67"/>
                <a:gd name="T25" fmla="*/ 21 h 43"/>
                <a:gd name="T26" fmla="*/ 66 w 67"/>
                <a:gd name="T27" fmla="*/ 28 h 43"/>
                <a:gd name="T28" fmla="*/ 67 w 67"/>
                <a:gd name="T29" fmla="*/ 27 h 43"/>
                <a:gd name="T30" fmla="*/ 62 w 67"/>
                <a:gd name="T31" fmla="*/ 22 h 43"/>
                <a:gd name="T32" fmla="*/ 53 w 67"/>
                <a:gd name="T33" fmla="*/ 18 h 43"/>
                <a:gd name="T34" fmla="*/ 51 w 67"/>
                <a:gd name="T35" fmla="*/ 9 h 43"/>
                <a:gd name="T36" fmla="*/ 44 w 67"/>
                <a:gd name="T37" fmla="*/ 3 h 43"/>
                <a:gd name="T38" fmla="*/ 38 w 67"/>
                <a:gd name="T39" fmla="*/ 0 h 43"/>
                <a:gd name="T40" fmla="*/ 33 w 67"/>
                <a:gd name="T4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43">
                  <a:moveTo>
                    <a:pt x="33" y="0"/>
                  </a:moveTo>
                  <a:cubicBezTo>
                    <a:pt x="32" y="0"/>
                    <a:pt x="30" y="1"/>
                    <a:pt x="29" y="2"/>
                  </a:cubicBezTo>
                  <a:cubicBezTo>
                    <a:pt x="28" y="3"/>
                    <a:pt x="26" y="4"/>
                    <a:pt x="24" y="5"/>
                  </a:cubicBezTo>
                  <a:cubicBezTo>
                    <a:pt x="21" y="6"/>
                    <a:pt x="17" y="7"/>
                    <a:pt x="13" y="7"/>
                  </a:cubicBezTo>
                  <a:cubicBezTo>
                    <a:pt x="11" y="7"/>
                    <a:pt x="8" y="7"/>
                    <a:pt x="5" y="5"/>
                  </a:cubicBezTo>
                  <a:cubicBezTo>
                    <a:pt x="2" y="4"/>
                    <a:pt x="0" y="2"/>
                    <a:pt x="0" y="2"/>
                  </a:cubicBezTo>
                  <a:cubicBezTo>
                    <a:pt x="1" y="6"/>
                    <a:pt x="1" y="11"/>
                    <a:pt x="2" y="16"/>
                  </a:cubicBezTo>
                  <a:cubicBezTo>
                    <a:pt x="3" y="20"/>
                    <a:pt x="5" y="25"/>
                    <a:pt x="8" y="29"/>
                  </a:cubicBezTo>
                  <a:cubicBezTo>
                    <a:pt x="13" y="35"/>
                    <a:pt x="19" y="39"/>
                    <a:pt x="24" y="41"/>
                  </a:cubicBezTo>
                  <a:cubicBezTo>
                    <a:pt x="30" y="43"/>
                    <a:pt x="35" y="43"/>
                    <a:pt x="39" y="42"/>
                  </a:cubicBezTo>
                  <a:cubicBezTo>
                    <a:pt x="44" y="41"/>
                    <a:pt x="47" y="37"/>
                    <a:pt x="49" y="33"/>
                  </a:cubicBezTo>
                  <a:cubicBezTo>
                    <a:pt x="52" y="29"/>
                    <a:pt x="53" y="24"/>
                    <a:pt x="53" y="19"/>
                  </a:cubicBezTo>
                  <a:cubicBezTo>
                    <a:pt x="56" y="19"/>
                    <a:pt x="58" y="20"/>
                    <a:pt x="60" y="21"/>
                  </a:cubicBezTo>
                  <a:cubicBezTo>
                    <a:pt x="62" y="23"/>
                    <a:pt x="65" y="25"/>
                    <a:pt x="66" y="28"/>
                  </a:cubicBezTo>
                  <a:cubicBezTo>
                    <a:pt x="66" y="28"/>
                    <a:pt x="67" y="27"/>
                    <a:pt x="67" y="27"/>
                  </a:cubicBezTo>
                  <a:cubicBezTo>
                    <a:pt x="66" y="26"/>
                    <a:pt x="64" y="23"/>
                    <a:pt x="62" y="22"/>
                  </a:cubicBezTo>
                  <a:cubicBezTo>
                    <a:pt x="59" y="20"/>
                    <a:pt x="56" y="18"/>
                    <a:pt x="53" y="18"/>
                  </a:cubicBezTo>
                  <a:cubicBezTo>
                    <a:pt x="53" y="15"/>
                    <a:pt x="53" y="12"/>
                    <a:pt x="51" y="9"/>
                  </a:cubicBezTo>
                  <a:cubicBezTo>
                    <a:pt x="49" y="6"/>
                    <a:pt x="47" y="4"/>
                    <a:pt x="44" y="3"/>
                  </a:cubicBezTo>
                  <a:cubicBezTo>
                    <a:pt x="42" y="2"/>
                    <a:pt x="40" y="1"/>
                    <a:pt x="38" y="0"/>
                  </a:cubicBezTo>
                  <a:cubicBezTo>
                    <a:pt x="36" y="0"/>
                    <a:pt x="34" y="0"/>
                    <a:pt x="33"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2590"/>
            <p:cNvSpPr>
              <a:spLocks/>
            </p:cNvSpPr>
            <p:nvPr/>
          </p:nvSpPr>
          <p:spPr bwMode="auto">
            <a:xfrm>
              <a:off x="552394" y="3179746"/>
              <a:ext cx="112300" cy="99723"/>
            </a:xfrm>
            <a:custGeom>
              <a:avLst/>
              <a:gdLst>
                <a:gd name="T0" fmla="*/ 48 w 53"/>
                <a:gd name="T1" fmla="*/ 36 h 47"/>
                <a:gd name="T2" fmla="*/ 52 w 53"/>
                <a:gd name="T3" fmla="*/ 27 h 47"/>
                <a:gd name="T4" fmla="*/ 53 w 53"/>
                <a:gd name="T5" fmla="*/ 19 h 47"/>
                <a:gd name="T6" fmla="*/ 47 w 53"/>
                <a:gd name="T7" fmla="*/ 8 h 47"/>
                <a:gd name="T8" fmla="*/ 42 w 53"/>
                <a:gd name="T9" fmla="*/ 2 h 47"/>
                <a:gd name="T10" fmla="*/ 38 w 53"/>
                <a:gd name="T11" fmla="*/ 0 h 47"/>
                <a:gd name="T12" fmla="*/ 35 w 53"/>
                <a:gd name="T13" fmla="*/ 4 h 47"/>
                <a:gd name="T14" fmla="*/ 29 w 53"/>
                <a:gd name="T15" fmla="*/ 5 h 47"/>
                <a:gd name="T16" fmla="*/ 22 w 53"/>
                <a:gd name="T17" fmla="*/ 6 h 47"/>
                <a:gd name="T18" fmla="*/ 15 w 53"/>
                <a:gd name="T19" fmla="*/ 12 h 47"/>
                <a:gd name="T20" fmla="*/ 11 w 53"/>
                <a:gd name="T21" fmla="*/ 24 h 47"/>
                <a:gd name="T22" fmla="*/ 14 w 53"/>
                <a:gd name="T23" fmla="*/ 37 h 47"/>
                <a:gd name="T24" fmla="*/ 8 w 53"/>
                <a:gd name="T25" fmla="*/ 39 h 47"/>
                <a:gd name="T26" fmla="*/ 0 w 53"/>
                <a:gd name="T27" fmla="*/ 36 h 47"/>
                <a:gd name="T28" fmla="*/ 0 w 53"/>
                <a:gd name="T29" fmla="*/ 38 h 47"/>
                <a:gd name="T30" fmla="*/ 7 w 53"/>
                <a:gd name="T31" fmla="*/ 39 h 47"/>
                <a:gd name="T32" fmla="*/ 15 w 53"/>
                <a:gd name="T33" fmla="*/ 38 h 47"/>
                <a:gd name="T34" fmla="*/ 31 w 53"/>
                <a:gd name="T35" fmla="*/ 46 h 47"/>
                <a:gd name="T36" fmla="*/ 40 w 53"/>
                <a:gd name="T37" fmla="*/ 43 h 47"/>
                <a:gd name="T38" fmla="*/ 48 w 53"/>
                <a:gd name="T39"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47">
                  <a:moveTo>
                    <a:pt x="48" y="36"/>
                  </a:moveTo>
                  <a:cubicBezTo>
                    <a:pt x="50" y="33"/>
                    <a:pt x="52" y="30"/>
                    <a:pt x="52" y="27"/>
                  </a:cubicBezTo>
                  <a:cubicBezTo>
                    <a:pt x="53" y="24"/>
                    <a:pt x="53" y="22"/>
                    <a:pt x="53" y="19"/>
                  </a:cubicBezTo>
                  <a:cubicBezTo>
                    <a:pt x="52" y="14"/>
                    <a:pt x="50" y="11"/>
                    <a:pt x="47" y="8"/>
                  </a:cubicBezTo>
                  <a:cubicBezTo>
                    <a:pt x="46" y="6"/>
                    <a:pt x="44" y="4"/>
                    <a:pt x="42" y="2"/>
                  </a:cubicBezTo>
                  <a:cubicBezTo>
                    <a:pt x="40" y="1"/>
                    <a:pt x="38" y="0"/>
                    <a:pt x="38" y="0"/>
                  </a:cubicBezTo>
                  <a:cubicBezTo>
                    <a:pt x="38" y="2"/>
                    <a:pt x="37" y="3"/>
                    <a:pt x="35" y="4"/>
                  </a:cubicBezTo>
                  <a:cubicBezTo>
                    <a:pt x="33" y="5"/>
                    <a:pt x="30" y="5"/>
                    <a:pt x="29" y="5"/>
                  </a:cubicBezTo>
                  <a:cubicBezTo>
                    <a:pt x="26" y="5"/>
                    <a:pt x="24" y="5"/>
                    <a:pt x="22" y="6"/>
                  </a:cubicBezTo>
                  <a:cubicBezTo>
                    <a:pt x="19" y="8"/>
                    <a:pt x="17" y="9"/>
                    <a:pt x="15" y="12"/>
                  </a:cubicBezTo>
                  <a:cubicBezTo>
                    <a:pt x="13" y="15"/>
                    <a:pt x="11" y="19"/>
                    <a:pt x="11" y="24"/>
                  </a:cubicBezTo>
                  <a:cubicBezTo>
                    <a:pt x="11" y="28"/>
                    <a:pt x="12" y="33"/>
                    <a:pt x="14" y="37"/>
                  </a:cubicBezTo>
                  <a:cubicBezTo>
                    <a:pt x="12" y="38"/>
                    <a:pt x="10" y="39"/>
                    <a:pt x="8" y="39"/>
                  </a:cubicBezTo>
                  <a:cubicBezTo>
                    <a:pt x="5" y="39"/>
                    <a:pt x="3" y="38"/>
                    <a:pt x="0" y="36"/>
                  </a:cubicBezTo>
                  <a:cubicBezTo>
                    <a:pt x="0" y="38"/>
                    <a:pt x="0" y="38"/>
                    <a:pt x="0" y="38"/>
                  </a:cubicBezTo>
                  <a:cubicBezTo>
                    <a:pt x="1" y="38"/>
                    <a:pt x="4" y="39"/>
                    <a:pt x="7" y="39"/>
                  </a:cubicBezTo>
                  <a:cubicBezTo>
                    <a:pt x="10" y="39"/>
                    <a:pt x="13" y="39"/>
                    <a:pt x="15" y="38"/>
                  </a:cubicBezTo>
                  <a:cubicBezTo>
                    <a:pt x="18" y="43"/>
                    <a:pt x="23" y="47"/>
                    <a:pt x="31" y="46"/>
                  </a:cubicBezTo>
                  <a:cubicBezTo>
                    <a:pt x="34" y="46"/>
                    <a:pt x="37" y="44"/>
                    <a:pt x="40" y="43"/>
                  </a:cubicBezTo>
                  <a:cubicBezTo>
                    <a:pt x="43" y="41"/>
                    <a:pt x="46" y="38"/>
                    <a:pt x="48" y="3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2591"/>
            <p:cNvSpPr>
              <a:spLocks/>
            </p:cNvSpPr>
            <p:nvPr/>
          </p:nvSpPr>
          <p:spPr bwMode="auto">
            <a:xfrm>
              <a:off x="684458" y="3237243"/>
              <a:ext cx="107808" cy="80856"/>
            </a:xfrm>
            <a:custGeom>
              <a:avLst/>
              <a:gdLst>
                <a:gd name="T0" fmla="*/ 37 w 51"/>
                <a:gd name="T1" fmla="*/ 36 h 38"/>
                <a:gd name="T2" fmla="*/ 48 w 51"/>
                <a:gd name="T3" fmla="*/ 26 h 38"/>
                <a:gd name="T4" fmla="*/ 51 w 51"/>
                <a:gd name="T5" fmla="*/ 15 h 38"/>
                <a:gd name="T6" fmla="*/ 51 w 51"/>
                <a:gd name="T7" fmla="*/ 9 h 38"/>
                <a:gd name="T8" fmla="*/ 49 w 51"/>
                <a:gd name="T9" fmla="*/ 5 h 38"/>
                <a:gd name="T10" fmla="*/ 45 w 51"/>
                <a:gd name="T11" fmla="*/ 5 h 38"/>
                <a:gd name="T12" fmla="*/ 39 w 51"/>
                <a:gd name="T13" fmla="*/ 3 h 38"/>
                <a:gd name="T14" fmla="*/ 31 w 51"/>
                <a:gd name="T15" fmla="*/ 1 h 38"/>
                <a:gd name="T16" fmla="*/ 21 w 51"/>
                <a:gd name="T17" fmla="*/ 2 h 38"/>
                <a:gd name="T18" fmla="*/ 11 w 51"/>
                <a:gd name="T19" fmla="*/ 23 h 38"/>
                <a:gd name="T20" fmla="*/ 6 w 51"/>
                <a:gd name="T21" fmla="*/ 22 h 38"/>
                <a:gd name="T22" fmla="*/ 3 w 51"/>
                <a:gd name="T23" fmla="*/ 20 h 38"/>
                <a:gd name="T24" fmla="*/ 0 w 51"/>
                <a:gd name="T25" fmla="*/ 18 h 38"/>
                <a:gd name="T26" fmla="*/ 0 w 51"/>
                <a:gd name="T27" fmla="*/ 18 h 38"/>
                <a:gd name="T28" fmla="*/ 0 w 51"/>
                <a:gd name="T29" fmla="*/ 19 h 38"/>
                <a:gd name="T30" fmla="*/ 0 w 51"/>
                <a:gd name="T31" fmla="*/ 19 h 38"/>
                <a:gd name="T32" fmla="*/ 0 w 51"/>
                <a:gd name="T33" fmla="*/ 19 h 38"/>
                <a:gd name="T34" fmla="*/ 0 w 51"/>
                <a:gd name="T35" fmla="*/ 19 h 38"/>
                <a:gd name="T36" fmla="*/ 1 w 51"/>
                <a:gd name="T37" fmla="*/ 20 h 38"/>
                <a:gd name="T38" fmla="*/ 4 w 51"/>
                <a:gd name="T39" fmla="*/ 22 h 38"/>
                <a:gd name="T40" fmla="*/ 11 w 51"/>
                <a:gd name="T41" fmla="*/ 24 h 38"/>
                <a:gd name="T42" fmla="*/ 21 w 51"/>
                <a:gd name="T43" fmla="*/ 37 h 38"/>
                <a:gd name="T44" fmla="*/ 37 w 51"/>
                <a:gd name="T4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38">
                  <a:moveTo>
                    <a:pt x="37" y="36"/>
                  </a:moveTo>
                  <a:cubicBezTo>
                    <a:pt x="43" y="35"/>
                    <a:pt x="46" y="31"/>
                    <a:pt x="48" y="26"/>
                  </a:cubicBezTo>
                  <a:cubicBezTo>
                    <a:pt x="50" y="23"/>
                    <a:pt x="51" y="19"/>
                    <a:pt x="51" y="15"/>
                  </a:cubicBezTo>
                  <a:cubicBezTo>
                    <a:pt x="51" y="14"/>
                    <a:pt x="51" y="11"/>
                    <a:pt x="51" y="9"/>
                  </a:cubicBezTo>
                  <a:cubicBezTo>
                    <a:pt x="50" y="7"/>
                    <a:pt x="49" y="5"/>
                    <a:pt x="49" y="5"/>
                  </a:cubicBezTo>
                  <a:cubicBezTo>
                    <a:pt x="49" y="6"/>
                    <a:pt x="47" y="6"/>
                    <a:pt x="45" y="5"/>
                  </a:cubicBezTo>
                  <a:cubicBezTo>
                    <a:pt x="43" y="5"/>
                    <a:pt x="41" y="3"/>
                    <a:pt x="39" y="3"/>
                  </a:cubicBezTo>
                  <a:cubicBezTo>
                    <a:pt x="37" y="2"/>
                    <a:pt x="34" y="1"/>
                    <a:pt x="31" y="1"/>
                  </a:cubicBezTo>
                  <a:cubicBezTo>
                    <a:pt x="28" y="0"/>
                    <a:pt x="24" y="1"/>
                    <a:pt x="21" y="2"/>
                  </a:cubicBezTo>
                  <a:cubicBezTo>
                    <a:pt x="15" y="5"/>
                    <a:pt x="10" y="14"/>
                    <a:pt x="11" y="23"/>
                  </a:cubicBezTo>
                  <a:cubicBezTo>
                    <a:pt x="9" y="23"/>
                    <a:pt x="7" y="23"/>
                    <a:pt x="6" y="22"/>
                  </a:cubicBezTo>
                  <a:cubicBezTo>
                    <a:pt x="5" y="21"/>
                    <a:pt x="3" y="21"/>
                    <a:pt x="3" y="20"/>
                  </a:cubicBezTo>
                  <a:cubicBezTo>
                    <a:pt x="2" y="19"/>
                    <a:pt x="1" y="19"/>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1" y="20"/>
                    <a:pt x="1" y="20"/>
                    <a:pt x="1" y="20"/>
                  </a:cubicBezTo>
                  <a:cubicBezTo>
                    <a:pt x="2" y="21"/>
                    <a:pt x="3" y="21"/>
                    <a:pt x="4" y="22"/>
                  </a:cubicBezTo>
                  <a:cubicBezTo>
                    <a:pt x="6" y="23"/>
                    <a:pt x="9" y="24"/>
                    <a:pt x="11" y="24"/>
                  </a:cubicBezTo>
                  <a:cubicBezTo>
                    <a:pt x="12" y="29"/>
                    <a:pt x="15" y="35"/>
                    <a:pt x="21" y="37"/>
                  </a:cubicBezTo>
                  <a:cubicBezTo>
                    <a:pt x="25" y="38"/>
                    <a:pt x="32" y="38"/>
                    <a:pt x="37" y="3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2592"/>
            <p:cNvSpPr>
              <a:spLocks/>
            </p:cNvSpPr>
            <p:nvPr/>
          </p:nvSpPr>
          <p:spPr bwMode="auto">
            <a:xfrm>
              <a:off x="639538" y="3260601"/>
              <a:ext cx="54803" cy="51209"/>
            </a:xfrm>
            <a:custGeom>
              <a:avLst/>
              <a:gdLst>
                <a:gd name="T0" fmla="*/ 8 w 26"/>
                <a:gd name="T1" fmla="*/ 20 h 24"/>
                <a:gd name="T2" fmla="*/ 14 w 26"/>
                <a:gd name="T3" fmla="*/ 21 h 24"/>
                <a:gd name="T4" fmla="*/ 20 w 26"/>
                <a:gd name="T5" fmla="*/ 22 h 24"/>
                <a:gd name="T6" fmla="*/ 23 w 26"/>
                <a:gd name="T7" fmla="*/ 22 h 24"/>
                <a:gd name="T8" fmla="*/ 26 w 26"/>
                <a:gd name="T9" fmla="*/ 24 h 24"/>
                <a:gd name="T10" fmla="*/ 25 w 26"/>
                <a:gd name="T11" fmla="*/ 18 h 24"/>
                <a:gd name="T12" fmla="*/ 25 w 26"/>
                <a:gd name="T13" fmla="*/ 13 h 24"/>
                <a:gd name="T14" fmla="*/ 16 w 26"/>
                <a:gd name="T15" fmla="*/ 1 h 24"/>
                <a:gd name="T16" fmla="*/ 9 w 26"/>
                <a:gd name="T17" fmla="*/ 2 h 24"/>
                <a:gd name="T18" fmla="*/ 5 w 26"/>
                <a:gd name="T19" fmla="*/ 7 h 24"/>
                <a:gd name="T20" fmla="*/ 3 w 26"/>
                <a:gd name="T21" fmla="*/ 5 h 24"/>
                <a:gd name="T22" fmla="*/ 1 w 26"/>
                <a:gd name="T23" fmla="*/ 2 h 24"/>
                <a:gd name="T24" fmla="*/ 0 w 26"/>
                <a:gd name="T25" fmla="*/ 3 h 24"/>
                <a:gd name="T26" fmla="*/ 2 w 26"/>
                <a:gd name="T27" fmla="*/ 5 h 24"/>
                <a:gd name="T28" fmla="*/ 4 w 26"/>
                <a:gd name="T29" fmla="*/ 7 h 24"/>
                <a:gd name="T30" fmla="*/ 4 w 26"/>
                <a:gd name="T31" fmla="*/ 15 h 24"/>
                <a:gd name="T32" fmla="*/ 8 w 26"/>
                <a:gd name="T3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8" y="20"/>
                  </a:moveTo>
                  <a:cubicBezTo>
                    <a:pt x="9" y="21"/>
                    <a:pt x="11" y="21"/>
                    <a:pt x="14" y="21"/>
                  </a:cubicBezTo>
                  <a:cubicBezTo>
                    <a:pt x="16" y="22"/>
                    <a:pt x="17" y="22"/>
                    <a:pt x="20" y="22"/>
                  </a:cubicBezTo>
                  <a:cubicBezTo>
                    <a:pt x="20" y="22"/>
                    <a:pt x="22" y="22"/>
                    <a:pt x="23" y="22"/>
                  </a:cubicBezTo>
                  <a:cubicBezTo>
                    <a:pt x="25" y="23"/>
                    <a:pt x="26" y="24"/>
                    <a:pt x="26" y="24"/>
                  </a:cubicBezTo>
                  <a:cubicBezTo>
                    <a:pt x="25" y="22"/>
                    <a:pt x="25" y="20"/>
                    <a:pt x="25" y="18"/>
                  </a:cubicBezTo>
                  <a:cubicBezTo>
                    <a:pt x="25" y="16"/>
                    <a:pt x="25" y="14"/>
                    <a:pt x="25" y="13"/>
                  </a:cubicBezTo>
                  <a:cubicBezTo>
                    <a:pt x="24" y="8"/>
                    <a:pt x="21" y="3"/>
                    <a:pt x="16" y="1"/>
                  </a:cubicBezTo>
                  <a:cubicBezTo>
                    <a:pt x="14" y="0"/>
                    <a:pt x="11" y="1"/>
                    <a:pt x="9" y="2"/>
                  </a:cubicBezTo>
                  <a:cubicBezTo>
                    <a:pt x="7" y="3"/>
                    <a:pt x="6" y="5"/>
                    <a:pt x="5" y="7"/>
                  </a:cubicBezTo>
                  <a:cubicBezTo>
                    <a:pt x="4" y="7"/>
                    <a:pt x="3" y="6"/>
                    <a:pt x="3" y="5"/>
                  </a:cubicBezTo>
                  <a:cubicBezTo>
                    <a:pt x="2" y="5"/>
                    <a:pt x="1" y="3"/>
                    <a:pt x="1" y="2"/>
                  </a:cubicBezTo>
                  <a:cubicBezTo>
                    <a:pt x="0" y="3"/>
                    <a:pt x="0" y="3"/>
                    <a:pt x="0" y="3"/>
                  </a:cubicBezTo>
                  <a:cubicBezTo>
                    <a:pt x="0" y="3"/>
                    <a:pt x="1" y="4"/>
                    <a:pt x="2" y="5"/>
                  </a:cubicBezTo>
                  <a:cubicBezTo>
                    <a:pt x="3" y="6"/>
                    <a:pt x="4" y="7"/>
                    <a:pt x="4" y="7"/>
                  </a:cubicBezTo>
                  <a:cubicBezTo>
                    <a:pt x="3" y="10"/>
                    <a:pt x="3" y="13"/>
                    <a:pt x="4" y="15"/>
                  </a:cubicBezTo>
                  <a:cubicBezTo>
                    <a:pt x="4" y="17"/>
                    <a:pt x="6" y="19"/>
                    <a:pt x="8"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2593"/>
            <p:cNvSpPr>
              <a:spLocks/>
            </p:cNvSpPr>
            <p:nvPr/>
          </p:nvSpPr>
          <p:spPr bwMode="auto">
            <a:xfrm>
              <a:off x="469741" y="3075531"/>
              <a:ext cx="46717" cy="66481"/>
            </a:xfrm>
            <a:custGeom>
              <a:avLst/>
              <a:gdLst>
                <a:gd name="T0" fmla="*/ 21 w 22"/>
                <a:gd name="T1" fmla="*/ 20 h 31"/>
                <a:gd name="T2" fmla="*/ 21 w 22"/>
                <a:gd name="T3" fmla="*/ 13 h 31"/>
                <a:gd name="T4" fmla="*/ 18 w 22"/>
                <a:gd name="T5" fmla="*/ 7 h 31"/>
                <a:gd name="T6" fmla="*/ 18 w 22"/>
                <a:gd name="T7" fmla="*/ 3 h 31"/>
                <a:gd name="T8" fmla="*/ 18 w 22"/>
                <a:gd name="T9" fmla="*/ 0 h 31"/>
                <a:gd name="T10" fmla="*/ 13 w 22"/>
                <a:gd name="T11" fmla="*/ 3 h 31"/>
                <a:gd name="T12" fmla="*/ 8 w 22"/>
                <a:gd name="T13" fmla="*/ 6 h 31"/>
                <a:gd name="T14" fmla="*/ 0 w 22"/>
                <a:gd name="T15" fmla="*/ 17 h 31"/>
                <a:gd name="T16" fmla="*/ 2 w 22"/>
                <a:gd name="T17" fmla="*/ 23 h 31"/>
                <a:gd name="T18" fmla="*/ 8 w 22"/>
                <a:gd name="T19" fmla="*/ 28 h 31"/>
                <a:gd name="T20" fmla="*/ 7 w 22"/>
                <a:gd name="T21" fmla="*/ 29 h 31"/>
                <a:gd name="T22" fmla="*/ 6 w 22"/>
                <a:gd name="T23" fmla="*/ 30 h 31"/>
                <a:gd name="T24" fmla="*/ 4 w 22"/>
                <a:gd name="T25" fmla="*/ 31 h 31"/>
                <a:gd name="T26" fmla="*/ 3 w 22"/>
                <a:gd name="T27" fmla="*/ 31 h 31"/>
                <a:gd name="T28" fmla="*/ 1 w 22"/>
                <a:gd name="T29" fmla="*/ 30 h 31"/>
                <a:gd name="T30" fmla="*/ 1 w 22"/>
                <a:gd name="T31" fmla="*/ 29 h 31"/>
                <a:gd name="T32" fmla="*/ 1 w 22"/>
                <a:gd name="T33" fmla="*/ 27 h 31"/>
                <a:gd name="T34" fmla="*/ 2 w 22"/>
                <a:gd name="T35" fmla="*/ 25 h 31"/>
                <a:gd name="T36" fmla="*/ 1 w 22"/>
                <a:gd name="T37" fmla="*/ 25 h 31"/>
                <a:gd name="T38" fmla="*/ 0 w 22"/>
                <a:gd name="T39" fmla="*/ 26 h 31"/>
                <a:gd name="T40" fmla="*/ 0 w 22"/>
                <a:gd name="T41" fmla="*/ 27 h 31"/>
                <a:gd name="T42" fmla="*/ 0 w 22"/>
                <a:gd name="T43" fmla="*/ 29 h 31"/>
                <a:gd name="T44" fmla="*/ 2 w 22"/>
                <a:gd name="T45" fmla="*/ 31 h 31"/>
                <a:gd name="T46" fmla="*/ 4 w 22"/>
                <a:gd name="T47" fmla="*/ 31 h 31"/>
                <a:gd name="T48" fmla="*/ 5 w 22"/>
                <a:gd name="T49" fmla="*/ 31 h 31"/>
                <a:gd name="T50" fmla="*/ 7 w 22"/>
                <a:gd name="T51" fmla="*/ 30 h 31"/>
                <a:gd name="T52" fmla="*/ 9 w 22"/>
                <a:gd name="T53" fmla="*/ 28 h 31"/>
                <a:gd name="T54" fmla="*/ 18 w 22"/>
                <a:gd name="T55" fmla="*/ 26 h 31"/>
                <a:gd name="T56" fmla="*/ 21 w 22"/>
                <a:gd name="T57"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1">
                  <a:moveTo>
                    <a:pt x="21" y="20"/>
                  </a:moveTo>
                  <a:cubicBezTo>
                    <a:pt x="22" y="17"/>
                    <a:pt x="21" y="15"/>
                    <a:pt x="21" y="13"/>
                  </a:cubicBezTo>
                  <a:cubicBezTo>
                    <a:pt x="20" y="11"/>
                    <a:pt x="19" y="9"/>
                    <a:pt x="18" y="7"/>
                  </a:cubicBezTo>
                  <a:cubicBezTo>
                    <a:pt x="18" y="6"/>
                    <a:pt x="18" y="5"/>
                    <a:pt x="18" y="3"/>
                  </a:cubicBezTo>
                  <a:cubicBezTo>
                    <a:pt x="18" y="2"/>
                    <a:pt x="18" y="0"/>
                    <a:pt x="18" y="0"/>
                  </a:cubicBezTo>
                  <a:cubicBezTo>
                    <a:pt x="16" y="2"/>
                    <a:pt x="15" y="3"/>
                    <a:pt x="13" y="3"/>
                  </a:cubicBezTo>
                  <a:cubicBezTo>
                    <a:pt x="11" y="4"/>
                    <a:pt x="9" y="5"/>
                    <a:pt x="8" y="6"/>
                  </a:cubicBezTo>
                  <a:cubicBezTo>
                    <a:pt x="4" y="8"/>
                    <a:pt x="0" y="13"/>
                    <a:pt x="0" y="17"/>
                  </a:cubicBezTo>
                  <a:cubicBezTo>
                    <a:pt x="0" y="19"/>
                    <a:pt x="1" y="21"/>
                    <a:pt x="2" y="23"/>
                  </a:cubicBezTo>
                  <a:cubicBezTo>
                    <a:pt x="4" y="25"/>
                    <a:pt x="6" y="27"/>
                    <a:pt x="8" y="28"/>
                  </a:cubicBezTo>
                  <a:cubicBezTo>
                    <a:pt x="8" y="28"/>
                    <a:pt x="8" y="29"/>
                    <a:pt x="7" y="29"/>
                  </a:cubicBezTo>
                  <a:cubicBezTo>
                    <a:pt x="7" y="29"/>
                    <a:pt x="7" y="30"/>
                    <a:pt x="6" y="30"/>
                  </a:cubicBezTo>
                  <a:cubicBezTo>
                    <a:pt x="6" y="30"/>
                    <a:pt x="6" y="31"/>
                    <a:pt x="4" y="31"/>
                  </a:cubicBezTo>
                  <a:cubicBezTo>
                    <a:pt x="4" y="31"/>
                    <a:pt x="3" y="31"/>
                    <a:pt x="3" y="31"/>
                  </a:cubicBezTo>
                  <a:cubicBezTo>
                    <a:pt x="2" y="31"/>
                    <a:pt x="2" y="30"/>
                    <a:pt x="1" y="30"/>
                  </a:cubicBezTo>
                  <a:cubicBezTo>
                    <a:pt x="1" y="29"/>
                    <a:pt x="1" y="29"/>
                    <a:pt x="1" y="29"/>
                  </a:cubicBezTo>
                  <a:cubicBezTo>
                    <a:pt x="0" y="28"/>
                    <a:pt x="1" y="27"/>
                    <a:pt x="1" y="27"/>
                  </a:cubicBezTo>
                  <a:cubicBezTo>
                    <a:pt x="1" y="26"/>
                    <a:pt x="1" y="26"/>
                    <a:pt x="2" y="25"/>
                  </a:cubicBezTo>
                  <a:cubicBezTo>
                    <a:pt x="1" y="25"/>
                    <a:pt x="1" y="25"/>
                    <a:pt x="1" y="25"/>
                  </a:cubicBezTo>
                  <a:cubicBezTo>
                    <a:pt x="1" y="25"/>
                    <a:pt x="1" y="25"/>
                    <a:pt x="0" y="26"/>
                  </a:cubicBezTo>
                  <a:cubicBezTo>
                    <a:pt x="0" y="26"/>
                    <a:pt x="0" y="27"/>
                    <a:pt x="0" y="27"/>
                  </a:cubicBezTo>
                  <a:cubicBezTo>
                    <a:pt x="0" y="28"/>
                    <a:pt x="0" y="28"/>
                    <a:pt x="0" y="29"/>
                  </a:cubicBezTo>
                  <a:cubicBezTo>
                    <a:pt x="1" y="30"/>
                    <a:pt x="1" y="30"/>
                    <a:pt x="2" y="31"/>
                  </a:cubicBezTo>
                  <a:cubicBezTo>
                    <a:pt x="3" y="31"/>
                    <a:pt x="4" y="31"/>
                    <a:pt x="4" y="31"/>
                  </a:cubicBezTo>
                  <a:cubicBezTo>
                    <a:pt x="5" y="31"/>
                    <a:pt x="5" y="31"/>
                    <a:pt x="5" y="31"/>
                  </a:cubicBezTo>
                  <a:cubicBezTo>
                    <a:pt x="6" y="30"/>
                    <a:pt x="7" y="30"/>
                    <a:pt x="7" y="30"/>
                  </a:cubicBezTo>
                  <a:cubicBezTo>
                    <a:pt x="8" y="29"/>
                    <a:pt x="8" y="28"/>
                    <a:pt x="9" y="28"/>
                  </a:cubicBezTo>
                  <a:cubicBezTo>
                    <a:pt x="12" y="29"/>
                    <a:pt x="15" y="28"/>
                    <a:pt x="18" y="26"/>
                  </a:cubicBezTo>
                  <a:cubicBezTo>
                    <a:pt x="19" y="24"/>
                    <a:pt x="21" y="22"/>
                    <a:pt x="21"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2594"/>
            <p:cNvSpPr>
              <a:spLocks/>
            </p:cNvSpPr>
            <p:nvPr/>
          </p:nvSpPr>
          <p:spPr bwMode="auto">
            <a:xfrm>
              <a:off x="426618" y="3098890"/>
              <a:ext cx="21562" cy="23358"/>
            </a:xfrm>
            <a:custGeom>
              <a:avLst/>
              <a:gdLst>
                <a:gd name="T0" fmla="*/ 9 w 10"/>
                <a:gd name="T1" fmla="*/ 8 h 11"/>
                <a:gd name="T2" fmla="*/ 9 w 10"/>
                <a:gd name="T3" fmla="*/ 5 h 11"/>
                <a:gd name="T4" fmla="*/ 8 w 10"/>
                <a:gd name="T5" fmla="*/ 2 h 11"/>
                <a:gd name="T6" fmla="*/ 7 w 10"/>
                <a:gd name="T7" fmla="*/ 0 h 11"/>
                <a:gd name="T8" fmla="*/ 4 w 10"/>
                <a:gd name="T9" fmla="*/ 2 h 11"/>
                <a:gd name="T10" fmla="*/ 1 w 10"/>
                <a:gd name="T11" fmla="*/ 5 h 11"/>
                <a:gd name="T12" fmla="*/ 1 w 10"/>
                <a:gd name="T13" fmla="*/ 8 h 11"/>
                <a:gd name="T14" fmla="*/ 3 w 10"/>
                <a:gd name="T15" fmla="*/ 10 h 11"/>
                <a:gd name="T16" fmla="*/ 2 w 10"/>
                <a:gd name="T17" fmla="*/ 11 h 11"/>
                <a:gd name="T18" fmla="*/ 0 w 10"/>
                <a:gd name="T19" fmla="*/ 11 h 11"/>
                <a:gd name="T20" fmla="*/ 0 w 10"/>
                <a:gd name="T21" fmla="*/ 11 h 11"/>
                <a:gd name="T22" fmla="*/ 3 w 10"/>
                <a:gd name="T23" fmla="*/ 10 h 11"/>
                <a:gd name="T24" fmla="*/ 7 w 10"/>
                <a:gd name="T25" fmla="*/ 10 h 11"/>
                <a:gd name="T26" fmla="*/ 9 w 10"/>
                <a:gd name="T2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9" y="8"/>
                  </a:moveTo>
                  <a:cubicBezTo>
                    <a:pt x="10" y="7"/>
                    <a:pt x="9" y="6"/>
                    <a:pt x="9" y="5"/>
                  </a:cubicBezTo>
                  <a:cubicBezTo>
                    <a:pt x="9" y="4"/>
                    <a:pt x="9" y="3"/>
                    <a:pt x="8" y="2"/>
                  </a:cubicBezTo>
                  <a:cubicBezTo>
                    <a:pt x="8" y="2"/>
                    <a:pt x="7" y="0"/>
                    <a:pt x="7" y="0"/>
                  </a:cubicBezTo>
                  <a:cubicBezTo>
                    <a:pt x="6" y="1"/>
                    <a:pt x="5" y="1"/>
                    <a:pt x="4" y="2"/>
                  </a:cubicBezTo>
                  <a:cubicBezTo>
                    <a:pt x="3" y="3"/>
                    <a:pt x="1" y="4"/>
                    <a:pt x="1" y="5"/>
                  </a:cubicBezTo>
                  <a:cubicBezTo>
                    <a:pt x="1" y="6"/>
                    <a:pt x="1" y="7"/>
                    <a:pt x="1" y="8"/>
                  </a:cubicBezTo>
                  <a:cubicBezTo>
                    <a:pt x="2" y="9"/>
                    <a:pt x="2" y="10"/>
                    <a:pt x="3" y="10"/>
                  </a:cubicBezTo>
                  <a:cubicBezTo>
                    <a:pt x="3" y="10"/>
                    <a:pt x="2" y="11"/>
                    <a:pt x="2" y="11"/>
                  </a:cubicBezTo>
                  <a:cubicBezTo>
                    <a:pt x="1" y="11"/>
                    <a:pt x="1" y="11"/>
                    <a:pt x="0" y="11"/>
                  </a:cubicBezTo>
                  <a:cubicBezTo>
                    <a:pt x="0" y="11"/>
                    <a:pt x="0" y="11"/>
                    <a:pt x="0" y="11"/>
                  </a:cubicBezTo>
                  <a:cubicBezTo>
                    <a:pt x="1" y="11"/>
                    <a:pt x="2" y="11"/>
                    <a:pt x="3" y="10"/>
                  </a:cubicBezTo>
                  <a:cubicBezTo>
                    <a:pt x="4" y="11"/>
                    <a:pt x="6" y="11"/>
                    <a:pt x="7" y="10"/>
                  </a:cubicBezTo>
                  <a:cubicBezTo>
                    <a:pt x="8" y="10"/>
                    <a:pt x="9" y="9"/>
                    <a:pt x="9" y="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2595"/>
            <p:cNvSpPr>
              <a:spLocks/>
            </p:cNvSpPr>
            <p:nvPr/>
          </p:nvSpPr>
          <p:spPr bwMode="auto">
            <a:xfrm>
              <a:off x="635047" y="3073735"/>
              <a:ext cx="79059" cy="95230"/>
            </a:xfrm>
            <a:custGeom>
              <a:avLst/>
              <a:gdLst>
                <a:gd name="T0" fmla="*/ 35 w 37"/>
                <a:gd name="T1" fmla="*/ 31 h 45"/>
                <a:gd name="T2" fmla="*/ 36 w 37"/>
                <a:gd name="T3" fmla="*/ 19 h 45"/>
                <a:gd name="T4" fmla="*/ 32 w 37"/>
                <a:gd name="T5" fmla="*/ 9 h 45"/>
                <a:gd name="T6" fmla="*/ 30 w 37"/>
                <a:gd name="T7" fmla="*/ 4 h 45"/>
                <a:gd name="T8" fmla="*/ 28 w 37"/>
                <a:gd name="T9" fmla="*/ 0 h 45"/>
                <a:gd name="T10" fmla="*/ 23 w 37"/>
                <a:gd name="T11" fmla="*/ 4 h 45"/>
                <a:gd name="T12" fmla="*/ 16 w 37"/>
                <a:gd name="T13" fmla="*/ 6 h 45"/>
                <a:gd name="T14" fmla="*/ 2 w 37"/>
                <a:gd name="T15" fmla="*/ 20 h 45"/>
                <a:gd name="T16" fmla="*/ 12 w 37"/>
                <a:gd name="T17" fmla="*/ 39 h 45"/>
                <a:gd name="T18" fmla="*/ 8 w 37"/>
                <a:gd name="T19" fmla="*/ 43 h 45"/>
                <a:gd name="T20" fmla="*/ 5 w 37"/>
                <a:gd name="T21" fmla="*/ 44 h 45"/>
                <a:gd name="T22" fmla="*/ 4 w 37"/>
                <a:gd name="T23" fmla="*/ 45 h 45"/>
                <a:gd name="T24" fmla="*/ 4 w 37"/>
                <a:gd name="T25" fmla="*/ 45 h 45"/>
                <a:gd name="T26" fmla="*/ 3 w 37"/>
                <a:gd name="T27" fmla="*/ 45 h 45"/>
                <a:gd name="T28" fmla="*/ 3 w 37"/>
                <a:gd name="T29" fmla="*/ 44 h 45"/>
                <a:gd name="T30" fmla="*/ 3 w 37"/>
                <a:gd name="T31" fmla="*/ 44 h 45"/>
                <a:gd name="T32" fmla="*/ 2 w 37"/>
                <a:gd name="T33" fmla="*/ 43 h 45"/>
                <a:gd name="T34" fmla="*/ 2 w 37"/>
                <a:gd name="T35" fmla="*/ 43 h 45"/>
                <a:gd name="T36" fmla="*/ 2 w 37"/>
                <a:gd name="T37" fmla="*/ 43 h 45"/>
                <a:gd name="T38" fmla="*/ 2 w 37"/>
                <a:gd name="T39" fmla="*/ 43 h 45"/>
                <a:gd name="T40" fmla="*/ 0 w 37"/>
                <a:gd name="T41" fmla="*/ 42 h 45"/>
                <a:gd name="T42" fmla="*/ 0 w 37"/>
                <a:gd name="T43" fmla="*/ 41 h 45"/>
                <a:gd name="T44" fmla="*/ 0 w 37"/>
                <a:gd name="T45" fmla="*/ 41 h 45"/>
                <a:gd name="T46" fmla="*/ 0 w 37"/>
                <a:gd name="T47" fmla="*/ 41 h 45"/>
                <a:gd name="T48" fmla="*/ 0 w 37"/>
                <a:gd name="T49" fmla="*/ 42 h 45"/>
                <a:gd name="T50" fmla="*/ 1 w 37"/>
                <a:gd name="T51" fmla="*/ 41 h 45"/>
                <a:gd name="T52" fmla="*/ 2 w 37"/>
                <a:gd name="T53" fmla="*/ 41 h 45"/>
                <a:gd name="T54" fmla="*/ 1 w 37"/>
                <a:gd name="T55" fmla="*/ 40 h 45"/>
                <a:gd name="T56" fmla="*/ 0 w 37"/>
                <a:gd name="T57" fmla="*/ 41 h 45"/>
                <a:gd name="T58" fmla="*/ 0 w 37"/>
                <a:gd name="T59" fmla="*/ 41 h 45"/>
                <a:gd name="T60" fmla="*/ 0 w 37"/>
                <a:gd name="T61" fmla="*/ 41 h 45"/>
                <a:gd name="T62" fmla="*/ 0 w 37"/>
                <a:gd name="T63" fmla="*/ 41 h 45"/>
                <a:gd name="T64" fmla="*/ 0 w 37"/>
                <a:gd name="T65" fmla="*/ 42 h 45"/>
                <a:gd name="T66" fmla="*/ 1 w 37"/>
                <a:gd name="T67" fmla="*/ 43 h 45"/>
                <a:gd name="T68" fmla="*/ 2 w 37"/>
                <a:gd name="T69" fmla="*/ 43 h 45"/>
                <a:gd name="T70" fmla="*/ 2 w 37"/>
                <a:gd name="T71" fmla="*/ 43 h 45"/>
                <a:gd name="T72" fmla="*/ 2 w 37"/>
                <a:gd name="T73" fmla="*/ 43 h 45"/>
                <a:gd name="T74" fmla="*/ 2 w 37"/>
                <a:gd name="T75" fmla="*/ 44 h 45"/>
                <a:gd name="T76" fmla="*/ 3 w 37"/>
                <a:gd name="T77" fmla="*/ 44 h 45"/>
                <a:gd name="T78" fmla="*/ 4 w 37"/>
                <a:gd name="T79" fmla="*/ 45 h 45"/>
                <a:gd name="T80" fmla="*/ 4 w 37"/>
                <a:gd name="T81" fmla="*/ 45 h 45"/>
                <a:gd name="T82" fmla="*/ 4 w 37"/>
                <a:gd name="T83" fmla="*/ 45 h 45"/>
                <a:gd name="T84" fmla="*/ 7 w 37"/>
                <a:gd name="T85" fmla="*/ 44 h 45"/>
                <a:gd name="T86" fmla="*/ 12 w 37"/>
                <a:gd name="T87" fmla="*/ 40 h 45"/>
                <a:gd name="T88" fmla="*/ 27 w 37"/>
                <a:gd name="T89" fmla="*/ 40 h 45"/>
                <a:gd name="T90" fmla="*/ 35 w 37"/>
                <a:gd name="T91"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 h="45">
                  <a:moveTo>
                    <a:pt x="35" y="31"/>
                  </a:moveTo>
                  <a:cubicBezTo>
                    <a:pt x="37" y="27"/>
                    <a:pt x="36" y="23"/>
                    <a:pt x="36" y="19"/>
                  </a:cubicBezTo>
                  <a:cubicBezTo>
                    <a:pt x="35" y="15"/>
                    <a:pt x="34" y="12"/>
                    <a:pt x="32" y="9"/>
                  </a:cubicBezTo>
                  <a:cubicBezTo>
                    <a:pt x="32" y="8"/>
                    <a:pt x="31" y="6"/>
                    <a:pt x="30" y="4"/>
                  </a:cubicBezTo>
                  <a:cubicBezTo>
                    <a:pt x="29" y="2"/>
                    <a:pt x="28" y="0"/>
                    <a:pt x="28" y="0"/>
                  </a:cubicBezTo>
                  <a:cubicBezTo>
                    <a:pt x="27" y="2"/>
                    <a:pt x="25" y="3"/>
                    <a:pt x="23" y="4"/>
                  </a:cubicBezTo>
                  <a:cubicBezTo>
                    <a:pt x="21" y="5"/>
                    <a:pt x="18" y="5"/>
                    <a:pt x="16" y="6"/>
                  </a:cubicBezTo>
                  <a:cubicBezTo>
                    <a:pt x="10" y="9"/>
                    <a:pt x="4" y="14"/>
                    <a:pt x="2" y="20"/>
                  </a:cubicBezTo>
                  <a:cubicBezTo>
                    <a:pt x="0" y="27"/>
                    <a:pt x="5" y="35"/>
                    <a:pt x="12" y="39"/>
                  </a:cubicBezTo>
                  <a:cubicBezTo>
                    <a:pt x="11" y="41"/>
                    <a:pt x="9" y="42"/>
                    <a:pt x="8" y="43"/>
                  </a:cubicBezTo>
                  <a:cubicBezTo>
                    <a:pt x="7" y="43"/>
                    <a:pt x="6" y="44"/>
                    <a:pt x="5" y="44"/>
                  </a:cubicBezTo>
                  <a:cubicBezTo>
                    <a:pt x="5" y="44"/>
                    <a:pt x="4" y="45"/>
                    <a:pt x="4" y="45"/>
                  </a:cubicBezTo>
                  <a:cubicBezTo>
                    <a:pt x="4" y="45"/>
                    <a:pt x="4" y="45"/>
                    <a:pt x="4" y="45"/>
                  </a:cubicBezTo>
                  <a:cubicBezTo>
                    <a:pt x="3" y="45"/>
                    <a:pt x="3" y="45"/>
                    <a:pt x="3" y="45"/>
                  </a:cubicBezTo>
                  <a:cubicBezTo>
                    <a:pt x="3" y="44"/>
                    <a:pt x="3" y="44"/>
                    <a:pt x="3" y="44"/>
                  </a:cubicBezTo>
                  <a:cubicBezTo>
                    <a:pt x="3" y="44"/>
                    <a:pt x="3" y="44"/>
                    <a:pt x="3" y="44"/>
                  </a:cubicBezTo>
                  <a:cubicBezTo>
                    <a:pt x="2" y="43"/>
                    <a:pt x="2" y="43"/>
                    <a:pt x="2" y="43"/>
                  </a:cubicBezTo>
                  <a:cubicBezTo>
                    <a:pt x="2" y="43"/>
                    <a:pt x="2" y="43"/>
                    <a:pt x="2" y="43"/>
                  </a:cubicBezTo>
                  <a:cubicBezTo>
                    <a:pt x="2" y="43"/>
                    <a:pt x="2" y="43"/>
                    <a:pt x="2" y="43"/>
                  </a:cubicBezTo>
                  <a:cubicBezTo>
                    <a:pt x="2" y="43"/>
                    <a:pt x="2" y="43"/>
                    <a:pt x="2" y="43"/>
                  </a:cubicBezTo>
                  <a:cubicBezTo>
                    <a:pt x="1" y="43"/>
                    <a:pt x="1" y="42"/>
                    <a:pt x="0" y="42"/>
                  </a:cubicBezTo>
                  <a:cubicBezTo>
                    <a:pt x="0" y="41"/>
                    <a:pt x="0" y="41"/>
                    <a:pt x="0" y="41"/>
                  </a:cubicBezTo>
                  <a:cubicBezTo>
                    <a:pt x="0" y="41"/>
                    <a:pt x="0" y="41"/>
                    <a:pt x="0" y="41"/>
                  </a:cubicBezTo>
                  <a:cubicBezTo>
                    <a:pt x="0" y="41"/>
                    <a:pt x="0" y="41"/>
                    <a:pt x="0" y="41"/>
                  </a:cubicBezTo>
                  <a:cubicBezTo>
                    <a:pt x="0" y="42"/>
                    <a:pt x="0" y="42"/>
                    <a:pt x="0" y="42"/>
                  </a:cubicBezTo>
                  <a:cubicBezTo>
                    <a:pt x="0" y="42"/>
                    <a:pt x="1" y="42"/>
                    <a:pt x="1" y="41"/>
                  </a:cubicBezTo>
                  <a:cubicBezTo>
                    <a:pt x="2" y="41"/>
                    <a:pt x="2" y="41"/>
                    <a:pt x="2" y="41"/>
                  </a:cubicBezTo>
                  <a:cubicBezTo>
                    <a:pt x="1" y="40"/>
                    <a:pt x="1" y="40"/>
                    <a:pt x="1" y="40"/>
                  </a:cubicBezTo>
                  <a:cubicBezTo>
                    <a:pt x="1" y="41"/>
                    <a:pt x="1" y="41"/>
                    <a:pt x="0" y="41"/>
                  </a:cubicBezTo>
                  <a:cubicBezTo>
                    <a:pt x="0" y="41"/>
                    <a:pt x="0" y="41"/>
                    <a:pt x="0" y="41"/>
                  </a:cubicBezTo>
                  <a:cubicBezTo>
                    <a:pt x="0" y="41"/>
                    <a:pt x="0" y="41"/>
                    <a:pt x="0" y="41"/>
                  </a:cubicBezTo>
                  <a:cubicBezTo>
                    <a:pt x="0" y="41"/>
                    <a:pt x="0" y="41"/>
                    <a:pt x="0" y="41"/>
                  </a:cubicBezTo>
                  <a:cubicBezTo>
                    <a:pt x="0" y="42"/>
                    <a:pt x="0" y="42"/>
                    <a:pt x="0" y="42"/>
                  </a:cubicBezTo>
                  <a:cubicBezTo>
                    <a:pt x="1" y="42"/>
                    <a:pt x="1" y="42"/>
                    <a:pt x="1" y="43"/>
                  </a:cubicBezTo>
                  <a:cubicBezTo>
                    <a:pt x="1" y="43"/>
                    <a:pt x="1" y="43"/>
                    <a:pt x="2" y="43"/>
                  </a:cubicBezTo>
                  <a:cubicBezTo>
                    <a:pt x="2" y="43"/>
                    <a:pt x="2" y="43"/>
                    <a:pt x="2" y="43"/>
                  </a:cubicBezTo>
                  <a:cubicBezTo>
                    <a:pt x="2" y="43"/>
                    <a:pt x="2" y="43"/>
                    <a:pt x="2" y="43"/>
                  </a:cubicBezTo>
                  <a:cubicBezTo>
                    <a:pt x="2" y="43"/>
                    <a:pt x="2" y="44"/>
                    <a:pt x="2" y="44"/>
                  </a:cubicBezTo>
                  <a:cubicBezTo>
                    <a:pt x="3" y="44"/>
                    <a:pt x="3" y="44"/>
                    <a:pt x="3" y="44"/>
                  </a:cubicBezTo>
                  <a:cubicBezTo>
                    <a:pt x="4" y="45"/>
                    <a:pt x="4" y="45"/>
                    <a:pt x="4" y="45"/>
                  </a:cubicBezTo>
                  <a:cubicBezTo>
                    <a:pt x="4" y="45"/>
                    <a:pt x="4" y="45"/>
                    <a:pt x="4" y="45"/>
                  </a:cubicBezTo>
                  <a:cubicBezTo>
                    <a:pt x="4" y="45"/>
                    <a:pt x="4" y="45"/>
                    <a:pt x="4" y="45"/>
                  </a:cubicBezTo>
                  <a:cubicBezTo>
                    <a:pt x="5" y="45"/>
                    <a:pt x="6" y="44"/>
                    <a:pt x="7" y="44"/>
                  </a:cubicBezTo>
                  <a:cubicBezTo>
                    <a:pt x="9" y="43"/>
                    <a:pt x="11" y="41"/>
                    <a:pt x="12" y="40"/>
                  </a:cubicBezTo>
                  <a:cubicBezTo>
                    <a:pt x="17" y="42"/>
                    <a:pt x="22" y="43"/>
                    <a:pt x="27" y="40"/>
                  </a:cubicBezTo>
                  <a:cubicBezTo>
                    <a:pt x="30" y="38"/>
                    <a:pt x="33" y="34"/>
                    <a:pt x="35" y="3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2596"/>
            <p:cNvSpPr>
              <a:spLocks/>
            </p:cNvSpPr>
            <p:nvPr/>
          </p:nvSpPr>
          <p:spPr bwMode="auto">
            <a:xfrm>
              <a:off x="573956" y="3005456"/>
              <a:ext cx="61091" cy="99723"/>
            </a:xfrm>
            <a:custGeom>
              <a:avLst/>
              <a:gdLst>
                <a:gd name="T0" fmla="*/ 28 w 29"/>
                <a:gd name="T1" fmla="*/ 23 h 47"/>
                <a:gd name="T2" fmla="*/ 24 w 29"/>
                <a:gd name="T3" fmla="*/ 15 h 47"/>
                <a:gd name="T4" fmla="*/ 20 w 29"/>
                <a:gd name="T5" fmla="*/ 9 h 47"/>
                <a:gd name="T6" fmla="*/ 18 w 29"/>
                <a:gd name="T7" fmla="*/ 4 h 47"/>
                <a:gd name="T8" fmla="*/ 18 w 29"/>
                <a:gd name="T9" fmla="*/ 0 h 47"/>
                <a:gd name="T10" fmla="*/ 11 w 29"/>
                <a:gd name="T11" fmla="*/ 5 h 47"/>
                <a:gd name="T12" fmla="*/ 5 w 29"/>
                <a:gd name="T13" fmla="*/ 11 h 47"/>
                <a:gd name="T14" fmla="*/ 1 w 29"/>
                <a:gd name="T15" fmla="*/ 21 h 47"/>
                <a:gd name="T16" fmla="*/ 1 w 29"/>
                <a:gd name="T17" fmla="*/ 31 h 47"/>
                <a:gd name="T18" fmla="*/ 17 w 29"/>
                <a:gd name="T19" fmla="*/ 38 h 47"/>
                <a:gd name="T20" fmla="*/ 17 w 29"/>
                <a:gd name="T21" fmla="*/ 42 h 47"/>
                <a:gd name="T22" fmla="*/ 16 w 29"/>
                <a:gd name="T23" fmla="*/ 45 h 47"/>
                <a:gd name="T24" fmla="*/ 15 w 29"/>
                <a:gd name="T25" fmla="*/ 46 h 47"/>
                <a:gd name="T26" fmla="*/ 15 w 29"/>
                <a:gd name="T27" fmla="*/ 47 h 47"/>
                <a:gd name="T28" fmla="*/ 15 w 29"/>
                <a:gd name="T29" fmla="*/ 47 h 47"/>
                <a:gd name="T30" fmla="*/ 14 w 29"/>
                <a:gd name="T31" fmla="*/ 47 h 47"/>
                <a:gd name="T32" fmla="*/ 15 w 29"/>
                <a:gd name="T33" fmla="*/ 46 h 47"/>
                <a:gd name="T34" fmla="*/ 15 w 29"/>
                <a:gd name="T35" fmla="*/ 47 h 47"/>
                <a:gd name="T36" fmla="*/ 15 w 29"/>
                <a:gd name="T37" fmla="*/ 47 h 47"/>
                <a:gd name="T38" fmla="*/ 16 w 29"/>
                <a:gd name="T39" fmla="*/ 47 h 47"/>
                <a:gd name="T40" fmla="*/ 16 w 29"/>
                <a:gd name="T41" fmla="*/ 46 h 47"/>
                <a:gd name="T42" fmla="*/ 17 w 29"/>
                <a:gd name="T43" fmla="*/ 43 h 47"/>
                <a:gd name="T44" fmla="*/ 18 w 29"/>
                <a:gd name="T45" fmla="*/ 38 h 47"/>
                <a:gd name="T46" fmla="*/ 27 w 29"/>
                <a:gd name="T47" fmla="*/ 31 h 47"/>
                <a:gd name="T48" fmla="*/ 28 w 29"/>
                <a:gd name="T4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47">
                  <a:moveTo>
                    <a:pt x="28" y="23"/>
                  </a:moveTo>
                  <a:cubicBezTo>
                    <a:pt x="28" y="20"/>
                    <a:pt x="26" y="18"/>
                    <a:pt x="24" y="15"/>
                  </a:cubicBezTo>
                  <a:cubicBezTo>
                    <a:pt x="23" y="13"/>
                    <a:pt x="21" y="11"/>
                    <a:pt x="20" y="9"/>
                  </a:cubicBezTo>
                  <a:cubicBezTo>
                    <a:pt x="19" y="8"/>
                    <a:pt x="18" y="6"/>
                    <a:pt x="18" y="4"/>
                  </a:cubicBezTo>
                  <a:cubicBezTo>
                    <a:pt x="18" y="2"/>
                    <a:pt x="18" y="0"/>
                    <a:pt x="18" y="0"/>
                  </a:cubicBezTo>
                  <a:cubicBezTo>
                    <a:pt x="16" y="2"/>
                    <a:pt x="14" y="4"/>
                    <a:pt x="11" y="5"/>
                  </a:cubicBezTo>
                  <a:cubicBezTo>
                    <a:pt x="9" y="7"/>
                    <a:pt x="7" y="9"/>
                    <a:pt x="5" y="11"/>
                  </a:cubicBezTo>
                  <a:cubicBezTo>
                    <a:pt x="3" y="14"/>
                    <a:pt x="1" y="17"/>
                    <a:pt x="1" y="21"/>
                  </a:cubicBezTo>
                  <a:cubicBezTo>
                    <a:pt x="0" y="24"/>
                    <a:pt x="0" y="28"/>
                    <a:pt x="1" y="31"/>
                  </a:cubicBezTo>
                  <a:cubicBezTo>
                    <a:pt x="3" y="37"/>
                    <a:pt x="11" y="39"/>
                    <a:pt x="17" y="38"/>
                  </a:cubicBezTo>
                  <a:cubicBezTo>
                    <a:pt x="18" y="39"/>
                    <a:pt x="17" y="41"/>
                    <a:pt x="17" y="42"/>
                  </a:cubicBezTo>
                  <a:cubicBezTo>
                    <a:pt x="17" y="43"/>
                    <a:pt x="16" y="44"/>
                    <a:pt x="16" y="45"/>
                  </a:cubicBezTo>
                  <a:cubicBezTo>
                    <a:pt x="16" y="45"/>
                    <a:pt x="16" y="46"/>
                    <a:pt x="15" y="46"/>
                  </a:cubicBezTo>
                  <a:cubicBezTo>
                    <a:pt x="15" y="46"/>
                    <a:pt x="15" y="46"/>
                    <a:pt x="15" y="47"/>
                  </a:cubicBezTo>
                  <a:cubicBezTo>
                    <a:pt x="15" y="47"/>
                    <a:pt x="15" y="47"/>
                    <a:pt x="15" y="47"/>
                  </a:cubicBezTo>
                  <a:cubicBezTo>
                    <a:pt x="14" y="47"/>
                    <a:pt x="14" y="47"/>
                    <a:pt x="14" y="47"/>
                  </a:cubicBezTo>
                  <a:cubicBezTo>
                    <a:pt x="14" y="47"/>
                    <a:pt x="15" y="46"/>
                    <a:pt x="15" y="46"/>
                  </a:cubicBezTo>
                  <a:cubicBezTo>
                    <a:pt x="15" y="46"/>
                    <a:pt x="15" y="47"/>
                    <a:pt x="15" y="47"/>
                  </a:cubicBezTo>
                  <a:cubicBezTo>
                    <a:pt x="15" y="47"/>
                    <a:pt x="15" y="47"/>
                    <a:pt x="15" y="47"/>
                  </a:cubicBezTo>
                  <a:cubicBezTo>
                    <a:pt x="15" y="47"/>
                    <a:pt x="15" y="47"/>
                    <a:pt x="16" y="47"/>
                  </a:cubicBezTo>
                  <a:cubicBezTo>
                    <a:pt x="16" y="47"/>
                    <a:pt x="16" y="46"/>
                    <a:pt x="16" y="46"/>
                  </a:cubicBezTo>
                  <a:cubicBezTo>
                    <a:pt x="17" y="45"/>
                    <a:pt x="17" y="44"/>
                    <a:pt x="17" y="43"/>
                  </a:cubicBezTo>
                  <a:cubicBezTo>
                    <a:pt x="18" y="41"/>
                    <a:pt x="18" y="39"/>
                    <a:pt x="18" y="38"/>
                  </a:cubicBezTo>
                  <a:cubicBezTo>
                    <a:pt x="22" y="37"/>
                    <a:pt x="26" y="35"/>
                    <a:pt x="27" y="31"/>
                  </a:cubicBezTo>
                  <a:cubicBezTo>
                    <a:pt x="28" y="29"/>
                    <a:pt x="29" y="25"/>
                    <a:pt x="28" y="2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2597"/>
            <p:cNvSpPr>
              <a:spLocks/>
            </p:cNvSpPr>
            <p:nvPr/>
          </p:nvSpPr>
          <p:spPr bwMode="auto">
            <a:xfrm>
              <a:off x="692544" y="3086312"/>
              <a:ext cx="157220" cy="99723"/>
            </a:xfrm>
            <a:custGeom>
              <a:avLst/>
              <a:gdLst>
                <a:gd name="T0" fmla="*/ 45 w 74"/>
                <a:gd name="T1" fmla="*/ 45 h 47"/>
                <a:gd name="T2" fmla="*/ 55 w 74"/>
                <a:gd name="T3" fmla="*/ 36 h 47"/>
                <a:gd name="T4" fmla="*/ 64 w 74"/>
                <a:gd name="T5" fmla="*/ 25 h 47"/>
                <a:gd name="T6" fmla="*/ 70 w 74"/>
                <a:gd name="T7" fmla="*/ 20 h 47"/>
                <a:gd name="T8" fmla="*/ 74 w 74"/>
                <a:gd name="T9" fmla="*/ 16 h 47"/>
                <a:gd name="T10" fmla="*/ 64 w 74"/>
                <a:gd name="T11" fmla="*/ 11 h 47"/>
                <a:gd name="T12" fmla="*/ 54 w 74"/>
                <a:gd name="T13" fmla="*/ 4 h 47"/>
                <a:gd name="T14" fmla="*/ 37 w 74"/>
                <a:gd name="T15" fmla="*/ 0 h 47"/>
                <a:gd name="T16" fmla="*/ 20 w 74"/>
                <a:gd name="T17" fmla="*/ 6 h 47"/>
                <a:gd name="T18" fmla="*/ 17 w 74"/>
                <a:gd name="T19" fmla="*/ 9 h 47"/>
                <a:gd name="T20" fmla="*/ 16 w 74"/>
                <a:gd name="T21" fmla="*/ 11 h 47"/>
                <a:gd name="T22" fmla="*/ 16 w 74"/>
                <a:gd name="T23" fmla="*/ 11 h 47"/>
                <a:gd name="T24" fmla="*/ 16 w 74"/>
                <a:gd name="T25" fmla="*/ 11 h 47"/>
                <a:gd name="T26" fmla="*/ 15 w 74"/>
                <a:gd name="T27" fmla="*/ 11 h 47"/>
                <a:gd name="T28" fmla="*/ 15 w 74"/>
                <a:gd name="T29" fmla="*/ 12 h 47"/>
                <a:gd name="T30" fmla="*/ 13 w 74"/>
                <a:gd name="T31" fmla="*/ 16 h 47"/>
                <a:gd name="T32" fmla="*/ 13 w 74"/>
                <a:gd name="T33" fmla="*/ 20 h 47"/>
                <a:gd name="T34" fmla="*/ 18 w 74"/>
                <a:gd name="T35" fmla="*/ 35 h 47"/>
                <a:gd name="T36" fmla="*/ 10 w 74"/>
                <a:gd name="T37" fmla="*/ 37 h 47"/>
                <a:gd name="T38" fmla="*/ 1 w 74"/>
                <a:gd name="T39" fmla="*/ 32 h 47"/>
                <a:gd name="T40" fmla="*/ 1 w 74"/>
                <a:gd name="T41" fmla="*/ 33 h 47"/>
                <a:gd name="T42" fmla="*/ 0 w 74"/>
                <a:gd name="T43" fmla="*/ 33 h 47"/>
                <a:gd name="T44" fmla="*/ 1 w 74"/>
                <a:gd name="T45" fmla="*/ 34 h 47"/>
                <a:gd name="T46" fmla="*/ 3 w 74"/>
                <a:gd name="T47" fmla="*/ 36 h 47"/>
                <a:gd name="T48" fmla="*/ 8 w 74"/>
                <a:gd name="T49" fmla="*/ 38 h 47"/>
                <a:gd name="T50" fmla="*/ 14 w 74"/>
                <a:gd name="T51" fmla="*/ 37 h 47"/>
                <a:gd name="T52" fmla="*/ 18 w 74"/>
                <a:gd name="T53" fmla="*/ 36 h 47"/>
                <a:gd name="T54" fmla="*/ 22 w 74"/>
                <a:gd name="T55" fmla="*/ 40 h 47"/>
                <a:gd name="T56" fmla="*/ 25 w 74"/>
                <a:gd name="T57" fmla="*/ 43 h 47"/>
                <a:gd name="T58" fmla="*/ 26 w 74"/>
                <a:gd name="T59" fmla="*/ 44 h 47"/>
                <a:gd name="T60" fmla="*/ 26 w 74"/>
                <a:gd name="T61" fmla="*/ 44 h 47"/>
                <a:gd name="T62" fmla="*/ 27 w 74"/>
                <a:gd name="T63" fmla="*/ 45 h 47"/>
                <a:gd name="T64" fmla="*/ 29 w 74"/>
                <a:gd name="T65" fmla="*/ 46 h 47"/>
                <a:gd name="T66" fmla="*/ 33 w 74"/>
                <a:gd name="T67" fmla="*/ 47 h 47"/>
                <a:gd name="T68" fmla="*/ 39 w 74"/>
                <a:gd name="T69" fmla="*/ 47 h 47"/>
                <a:gd name="T70" fmla="*/ 45 w 74"/>
                <a:gd name="T71"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47">
                  <a:moveTo>
                    <a:pt x="45" y="45"/>
                  </a:moveTo>
                  <a:cubicBezTo>
                    <a:pt x="49" y="43"/>
                    <a:pt x="52" y="39"/>
                    <a:pt x="55" y="36"/>
                  </a:cubicBezTo>
                  <a:cubicBezTo>
                    <a:pt x="58" y="33"/>
                    <a:pt x="61" y="29"/>
                    <a:pt x="64" y="25"/>
                  </a:cubicBezTo>
                  <a:cubicBezTo>
                    <a:pt x="65" y="24"/>
                    <a:pt x="67" y="22"/>
                    <a:pt x="70" y="20"/>
                  </a:cubicBezTo>
                  <a:cubicBezTo>
                    <a:pt x="72" y="18"/>
                    <a:pt x="74" y="16"/>
                    <a:pt x="74" y="16"/>
                  </a:cubicBezTo>
                  <a:cubicBezTo>
                    <a:pt x="71" y="15"/>
                    <a:pt x="68" y="13"/>
                    <a:pt x="64" y="11"/>
                  </a:cubicBezTo>
                  <a:cubicBezTo>
                    <a:pt x="61" y="8"/>
                    <a:pt x="58" y="6"/>
                    <a:pt x="54" y="4"/>
                  </a:cubicBezTo>
                  <a:cubicBezTo>
                    <a:pt x="49" y="2"/>
                    <a:pt x="43" y="0"/>
                    <a:pt x="37" y="0"/>
                  </a:cubicBezTo>
                  <a:cubicBezTo>
                    <a:pt x="30" y="1"/>
                    <a:pt x="24" y="2"/>
                    <a:pt x="20" y="6"/>
                  </a:cubicBezTo>
                  <a:cubicBezTo>
                    <a:pt x="19" y="7"/>
                    <a:pt x="18" y="8"/>
                    <a:pt x="17" y="9"/>
                  </a:cubicBezTo>
                  <a:cubicBezTo>
                    <a:pt x="17" y="9"/>
                    <a:pt x="16" y="10"/>
                    <a:pt x="16" y="11"/>
                  </a:cubicBezTo>
                  <a:cubicBezTo>
                    <a:pt x="16" y="11"/>
                    <a:pt x="16" y="11"/>
                    <a:pt x="16" y="11"/>
                  </a:cubicBezTo>
                  <a:cubicBezTo>
                    <a:pt x="16" y="11"/>
                    <a:pt x="16" y="11"/>
                    <a:pt x="16" y="11"/>
                  </a:cubicBezTo>
                  <a:cubicBezTo>
                    <a:pt x="15" y="11"/>
                    <a:pt x="15" y="11"/>
                    <a:pt x="15" y="11"/>
                  </a:cubicBezTo>
                  <a:cubicBezTo>
                    <a:pt x="15" y="12"/>
                    <a:pt x="15" y="12"/>
                    <a:pt x="15" y="12"/>
                  </a:cubicBezTo>
                  <a:cubicBezTo>
                    <a:pt x="14" y="14"/>
                    <a:pt x="14" y="15"/>
                    <a:pt x="13" y="16"/>
                  </a:cubicBezTo>
                  <a:cubicBezTo>
                    <a:pt x="13" y="18"/>
                    <a:pt x="13" y="19"/>
                    <a:pt x="13" y="20"/>
                  </a:cubicBezTo>
                  <a:cubicBezTo>
                    <a:pt x="13" y="25"/>
                    <a:pt x="15" y="31"/>
                    <a:pt x="18" y="35"/>
                  </a:cubicBezTo>
                  <a:cubicBezTo>
                    <a:pt x="16" y="36"/>
                    <a:pt x="13" y="37"/>
                    <a:pt x="10" y="37"/>
                  </a:cubicBezTo>
                  <a:cubicBezTo>
                    <a:pt x="7" y="37"/>
                    <a:pt x="3" y="35"/>
                    <a:pt x="1" y="32"/>
                  </a:cubicBezTo>
                  <a:cubicBezTo>
                    <a:pt x="1" y="32"/>
                    <a:pt x="1" y="32"/>
                    <a:pt x="1" y="33"/>
                  </a:cubicBezTo>
                  <a:cubicBezTo>
                    <a:pt x="1" y="33"/>
                    <a:pt x="0" y="33"/>
                    <a:pt x="0" y="33"/>
                  </a:cubicBezTo>
                  <a:cubicBezTo>
                    <a:pt x="1" y="33"/>
                    <a:pt x="1" y="34"/>
                    <a:pt x="1" y="34"/>
                  </a:cubicBezTo>
                  <a:cubicBezTo>
                    <a:pt x="2" y="35"/>
                    <a:pt x="2" y="35"/>
                    <a:pt x="3" y="36"/>
                  </a:cubicBezTo>
                  <a:cubicBezTo>
                    <a:pt x="4" y="37"/>
                    <a:pt x="6" y="37"/>
                    <a:pt x="8" y="38"/>
                  </a:cubicBezTo>
                  <a:cubicBezTo>
                    <a:pt x="10" y="38"/>
                    <a:pt x="12" y="38"/>
                    <a:pt x="14" y="37"/>
                  </a:cubicBezTo>
                  <a:cubicBezTo>
                    <a:pt x="16" y="37"/>
                    <a:pt x="17" y="37"/>
                    <a:pt x="18" y="36"/>
                  </a:cubicBezTo>
                  <a:cubicBezTo>
                    <a:pt x="19" y="38"/>
                    <a:pt x="21" y="39"/>
                    <a:pt x="22" y="40"/>
                  </a:cubicBezTo>
                  <a:cubicBezTo>
                    <a:pt x="23" y="41"/>
                    <a:pt x="24" y="42"/>
                    <a:pt x="25" y="43"/>
                  </a:cubicBezTo>
                  <a:cubicBezTo>
                    <a:pt x="26" y="43"/>
                    <a:pt x="26" y="44"/>
                    <a:pt x="26" y="44"/>
                  </a:cubicBezTo>
                  <a:cubicBezTo>
                    <a:pt x="26" y="44"/>
                    <a:pt x="26" y="44"/>
                    <a:pt x="26" y="44"/>
                  </a:cubicBezTo>
                  <a:cubicBezTo>
                    <a:pt x="27" y="44"/>
                    <a:pt x="27" y="45"/>
                    <a:pt x="27" y="45"/>
                  </a:cubicBezTo>
                  <a:cubicBezTo>
                    <a:pt x="28" y="45"/>
                    <a:pt x="28" y="45"/>
                    <a:pt x="29" y="46"/>
                  </a:cubicBezTo>
                  <a:cubicBezTo>
                    <a:pt x="30" y="46"/>
                    <a:pt x="32" y="47"/>
                    <a:pt x="33" y="47"/>
                  </a:cubicBezTo>
                  <a:cubicBezTo>
                    <a:pt x="35" y="47"/>
                    <a:pt x="37" y="47"/>
                    <a:pt x="39" y="47"/>
                  </a:cubicBezTo>
                  <a:cubicBezTo>
                    <a:pt x="41" y="46"/>
                    <a:pt x="43" y="46"/>
                    <a:pt x="45" y="4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2598"/>
            <p:cNvSpPr>
              <a:spLocks/>
            </p:cNvSpPr>
            <p:nvPr/>
          </p:nvSpPr>
          <p:spPr bwMode="auto">
            <a:xfrm>
              <a:off x="882106" y="3165371"/>
              <a:ext cx="97027" cy="67380"/>
            </a:xfrm>
            <a:custGeom>
              <a:avLst/>
              <a:gdLst>
                <a:gd name="T0" fmla="*/ 18 w 46"/>
                <a:gd name="T1" fmla="*/ 31 h 32"/>
                <a:gd name="T2" fmla="*/ 28 w 46"/>
                <a:gd name="T3" fmla="*/ 31 h 32"/>
                <a:gd name="T4" fmla="*/ 37 w 46"/>
                <a:gd name="T5" fmla="*/ 29 h 32"/>
                <a:gd name="T6" fmla="*/ 42 w 46"/>
                <a:gd name="T7" fmla="*/ 29 h 32"/>
                <a:gd name="T8" fmla="*/ 46 w 46"/>
                <a:gd name="T9" fmla="*/ 29 h 32"/>
                <a:gd name="T10" fmla="*/ 43 w 46"/>
                <a:gd name="T11" fmla="*/ 22 h 32"/>
                <a:gd name="T12" fmla="*/ 41 w 46"/>
                <a:gd name="T13" fmla="*/ 14 h 32"/>
                <a:gd name="T14" fmla="*/ 33 w 46"/>
                <a:gd name="T15" fmla="*/ 4 h 32"/>
                <a:gd name="T16" fmla="*/ 22 w 46"/>
                <a:gd name="T17" fmla="*/ 0 h 32"/>
                <a:gd name="T18" fmla="*/ 19 w 46"/>
                <a:gd name="T19" fmla="*/ 0 h 32"/>
                <a:gd name="T20" fmla="*/ 18 w 46"/>
                <a:gd name="T21" fmla="*/ 0 h 32"/>
                <a:gd name="T22" fmla="*/ 18 w 46"/>
                <a:gd name="T23" fmla="*/ 0 h 32"/>
                <a:gd name="T24" fmla="*/ 17 w 46"/>
                <a:gd name="T25" fmla="*/ 1 h 32"/>
                <a:gd name="T26" fmla="*/ 17 w 46"/>
                <a:gd name="T27" fmla="*/ 1 h 32"/>
                <a:gd name="T28" fmla="*/ 16 w 46"/>
                <a:gd name="T29" fmla="*/ 1 h 32"/>
                <a:gd name="T30" fmla="*/ 14 w 46"/>
                <a:gd name="T31" fmla="*/ 2 h 32"/>
                <a:gd name="T32" fmla="*/ 12 w 46"/>
                <a:gd name="T33" fmla="*/ 4 h 32"/>
                <a:gd name="T34" fmla="*/ 8 w 46"/>
                <a:gd name="T35" fmla="*/ 14 h 32"/>
                <a:gd name="T36" fmla="*/ 3 w 46"/>
                <a:gd name="T37" fmla="*/ 12 h 32"/>
                <a:gd name="T38" fmla="*/ 1 w 46"/>
                <a:gd name="T39" fmla="*/ 5 h 32"/>
                <a:gd name="T40" fmla="*/ 0 w 46"/>
                <a:gd name="T41" fmla="*/ 5 h 32"/>
                <a:gd name="T42" fmla="*/ 0 w 46"/>
                <a:gd name="T43" fmla="*/ 5 h 32"/>
                <a:gd name="T44" fmla="*/ 0 w 46"/>
                <a:gd name="T45" fmla="*/ 7 h 32"/>
                <a:gd name="T46" fmla="*/ 0 w 46"/>
                <a:gd name="T47" fmla="*/ 8 h 32"/>
                <a:gd name="T48" fmla="*/ 2 w 46"/>
                <a:gd name="T49" fmla="*/ 11 h 32"/>
                <a:gd name="T50" fmla="*/ 5 w 46"/>
                <a:gd name="T51" fmla="*/ 14 h 32"/>
                <a:gd name="T52" fmla="*/ 8 w 46"/>
                <a:gd name="T53" fmla="*/ 15 h 32"/>
                <a:gd name="T54" fmla="*/ 8 w 46"/>
                <a:gd name="T55" fmla="*/ 19 h 32"/>
                <a:gd name="T56" fmla="*/ 9 w 46"/>
                <a:gd name="T57" fmla="*/ 22 h 32"/>
                <a:gd name="T58" fmla="*/ 9 w 46"/>
                <a:gd name="T59" fmla="*/ 23 h 32"/>
                <a:gd name="T60" fmla="*/ 9 w 46"/>
                <a:gd name="T61" fmla="*/ 23 h 32"/>
                <a:gd name="T62" fmla="*/ 9 w 46"/>
                <a:gd name="T63" fmla="*/ 23 h 32"/>
                <a:gd name="T64" fmla="*/ 9 w 46"/>
                <a:gd name="T65" fmla="*/ 25 h 32"/>
                <a:gd name="T66" fmla="*/ 11 w 46"/>
                <a:gd name="T67" fmla="*/ 27 h 32"/>
                <a:gd name="T68" fmla="*/ 14 w 46"/>
                <a:gd name="T69" fmla="*/ 30 h 32"/>
                <a:gd name="T70" fmla="*/ 18 w 46"/>
                <a:gd name="T71"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 h="32">
                  <a:moveTo>
                    <a:pt x="18" y="31"/>
                  </a:moveTo>
                  <a:cubicBezTo>
                    <a:pt x="21" y="32"/>
                    <a:pt x="24" y="31"/>
                    <a:pt x="28" y="31"/>
                  </a:cubicBezTo>
                  <a:cubicBezTo>
                    <a:pt x="31" y="31"/>
                    <a:pt x="33" y="30"/>
                    <a:pt x="37" y="29"/>
                  </a:cubicBezTo>
                  <a:cubicBezTo>
                    <a:pt x="38" y="29"/>
                    <a:pt x="40" y="29"/>
                    <a:pt x="42" y="29"/>
                  </a:cubicBezTo>
                  <a:cubicBezTo>
                    <a:pt x="44" y="29"/>
                    <a:pt x="46" y="29"/>
                    <a:pt x="46" y="29"/>
                  </a:cubicBezTo>
                  <a:cubicBezTo>
                    <a:pt x="45" y="27"/>
                    <a:pt x="44" y="24"/>
                    <a:pt x="43" y="22"/>
                  </a:cubicBezTo>
                  <a:cubicBezTo>
                    <a:pt x="43" y="19"/>
                    <a:pt x="42" y="16"/>
                    <a:pt x="41" y="14"/>
                  </a:cubicBezTo>
                  <a:cubicBezTo>
                    <a:pt x="39" y="10"/>
                    <a:pt x="37" y="7"/>
                    <a:pt x="33" y="4"/>
                  </a:cubicBezTo>
                  <a:cubicBezTo>
                    <a:pt x="30" y="1"/>
                    <a:pt x="26" y="0"/>
                    <a:pt x="22" y="0"/>
                  </a:cubicBezTo>
                  <a:cubicBezTo>
                    <a:pt x="21" y="0"/>
                    <a:pt x="20" y="0"/>
                    <a:pt x="19" y="0"/>
                  </a:cubicBezTo>
                  <a:cubicBezTo>
                    <a:pt x="19" y="0"/>
                    <a:pt x="18" y="0"/>
                    <a:pt x="18" y="0"/>
                  </a:cubicBezTo>
                  <a:cubicBezTo>
                    <a:pt x="18" y="0"/>
                    <a:pt x="18" y="0"/>
                    <a:pt x="18" y="0"/>
                  </a:cubicBezTo>
                  <a:cubicBezTo>
                    <a:pt x="18" y="0"/>
                    <a:pt x="17" y="0"/>
                    <a:pt x="17" y="1"/>
                  </a:cubicBezTo>
                  <a:cubicBezTo>
                    <a:pt x="17" y="1"/>
                    <a:pt x="17" y="1"/>
                    <a:pt x="17" y="1"/>
                  </a:cubicBezTo>
                  <a:cubicBezTo>
                    <a:pt x="17" y="1"/>
                    <a:pt x="17" y="1"/>
                    <a:pt x="16" y="1"/>
                  </a:cubicBezTo>
                  <a:cubicBezTo>
                    <a:pt x="15" y="1"/>
                    <a:pt x="15" y="2"/>
                    <a:pt x="14" y="2"/>
                  </a:cubicBezTo>
                  <a:cubicBezTo>
                    <a:pt x="13" y="3"/>
                    <a:pt x="13" y="4"/>
                    <a:pt x="12" y="4"/>
                  </a:cubicBezTo>
                  <a:cubicBezTo>
                    <a:pt x="10" y="7"/>
                    <a:pt x="8" y="11"/>
                    <a:pt x="8" y="14"/>
                  </a:cubicBezTo>
                  <a:cubicBezTo>
                    <a:pt x="6" y="14"/>
                    <a:pt x="5" y="13"/>
                    <a:pt x="3" y="12"/>
                  </a:cubicBezTo>
                  <a:cubicBezTo>
                    <a:pt x="1" y="10"/>
                    <a:pt x="0" y="8"/>
                    <a:pt x="1" y="5"/>
                  </a:cubicBezTo>
                  <a:cubicBezTo>
                    <a:pt x="0" y="5"/>
                    <a:pt x="0" y="5"/>
                    <a:pt x="0" y="5"/>
                  </a:cubicBezTo>
                  <a:cubicBezTo>
                    <a:pt x="0" y="5"/>
                    <a:pt x="0" y="5"/>
                    <a:pt x="0" y="5"/>
                  </a:cubicBezTo>
                  <a:cubicBezTo>
                    <a:pt x="0" y="6"/>
                    <a:pt x="0" y="6"/>
                    <a:pt x="0" y="7"/>
                  </a:cubicBezTo>
                  <a:cubicBezTo>
                    <a:pt x="0" y="7"/>
                    <a:pt x="0" y="8"/>
                    <a:pt x="0" y="8"/>
                  </a:cubicBezTo>
                  <a:cubicBezTo>
                    <a:pt x="0" y="9"/>
                    <a:pt x="1" y="10"/>
                    <a:pt x="2" y="11"/>
                  </a:cubicBezTo>
                  <a:cubicBezTo>
                    <a:pt x="3" y="12"/>
                    <a:pt x="4" y="13"/>
                    <a:pt x="5" y="14"/>
                  </a:cubicBezTo>
                  <a:cubicBezTo>
                    <a:pt x="6" y="14"/>
                    <a:pt x="7" y="15"/>
                    <a:pt x="8" y="15"/>
                  </a:cubicBezTo>
                  <a:cubicBezTo>
                    <a:pt x="8" y="16"/>
                    <a:pt x="8" y="17"/>
                    <a:pt x="8" y="19"/>
                  </a:cubicBezTo>
                  <a:cubicBezTo>
                    <a:pt x="8" y="20"/>
                    <a:pt x="8" y="21"/>
                    <a:pt x="9" y="22"/>
                  </a:cubicBezTo>
                  <a:cubicBezTo>
                    <a:pt x="9" y="22"/>
                    <a:pt x="9" y="22"/>
                    <a:pt x="9" y="23"/>
                  </a:cubicBezTo>
                  <a:cubicBezTo>
                    <a:pt x="9" y="23"/>
                    <a:pt x="9" y="23"/>
                    <a:pt x="9" y="23"/>
                  </a:cubicBezTo>
                  <a:cubicBezTo>
                    <a:pt x="9" y="23"/>
                    <a:pt x="9" y="23"/>
                    <a:pt x="9" y="23"/>
                  </a:cubicBezTo>
                  <a:cubicBezTo>
                    <a:pt x="9" y="24"/>
                    <a:pt x="9" y="24"/>
                    <a:pt x="9" y="25"/>
                  </a:cubicBezTo>
                  <a:cubicBezTo>
                    <a:pt x="10" y="26"/>
                    <a:pt x="10" y="26"/>
                    <a:pt x="11" y="27"/>
                  </a:cubicBezTo>
                  <a:cubicBezTo>
                    <a:pt x="12" y="28"/>
                    <a:pt x="13" y="29"/>
                    <a:pt x="14" y="30"/>
                  </a:cubicBezTo>
                  <a:cubicBezTo>
                    <a:pt x="16" y="30"/>
                    <a:pt x="17" y="31"/>
                    <a:pt x="18" y="3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2599"/>
            <p:cNvSpPr>
              <a:spLocks/>
            </p:cNvSpPr>
            <p:nvPr/>
          </p:nvSpPr>
          <p:spPr bwMode="auto">
            <a:xfrm>
              <a:off x="977336" y="3229158"/>
              <a:ext cx="57498" cy="40428"/>
            </a:xfrm>
            <a:custGeom>
              <a:avLst/>
              <a:gdLst>
                <a:gd name="T0" fmla="*/ 10 w 27"/>
                <a:gd name="T1" fmla="*/ 18 h 19"/>
                <a:gd name="T2" fmla="*/ 16 w 27"/>
                <a:gd name="T3" fmla="*/ 18 h 19"/>
                <a:gd name="T4" fmla="*/ 21 w 27"/>
                <a:gd name="T5" fmla="*/ 17 h 19"/>
                <a:gd name="T6" fmla="*/ 24 w 27"/>
                <a:gd name="T7" fmla="*/ 17 h 19"/>
                <a:gd name="T8" fmla="*/ 27 w 27"/>
                <a:gd name="T9" fmla="*/ 17 h 19"/>
                <a:gd name="T10" fmla="*/ 25 w 27"/>
                <a:gd name="T11" fmla="*/ 13 h 19"/>
                <a:gd name="T12" fmla="*/ 24 w 27"/>
                <a:gd name="T13" fmla="*/ 8 h 19"/>
                <a:gd name="T14" fmla="*/ 19 w 27"/>
                <a:gd name="T15" fmla="*/ 3 h 19"/>
                <a:gd name="T16" fmla="*/ 13 w 27"/>
                <a:gd name="T17" fmla="*/ 0 h 19"/>
                <a:gd name="T18" fmla="*/ 11 w 27"/>
                <a:gd name="T19" fmla="*/ 0 h 19"/>
                <a:gd name="T20" fmla="*/ 10 w 27"/>
                <a:gd name="T21" fmla="*/ 1 h 19"/>
                <a:gd name="T22" fmla="*/ 10 w 27"/>
                <a:gd name="T23" fmla="*/ 1 h 19"/>
                <a:gd name="T24" fmla="*/ 10 w 27"/>
                <a:gd name="T25" fmla="*/ 1 h 19"/>
                <a:gd name="T26" fmla="*/ 10 w 27"/>
                <a:gd name="T27" fmla="*/ 1 h 19"/>
                <a:gd name="T28" fmla="*/ 9 w 27"/>
                <a:gd name="T29" fmla="*/ 1 h 19"/>
                <a:gd name="T30" fmla="*/ 8 w 27"/>
                <a:gd name="T31" fmla="*/ 2 h 19"/>
                <a:gd name="T32" fmla="*/ 7 w 27"/>
                <a:gd name="T33" fmla="*/ 3 h 19"/>
                <a:gd name="T34" fmla="*/ 5 w 27"/>
                <a:gd name="T35" fmla="*/ 9 h 19"/>
                <a:gd name="T36" fmla="*/ 2 w 27"/>
                <a:gd name="T37" fmla="*/ 7 h 19"/>
                <a:gd name="T38" fmla="*/ 0 w 27"/>
                <a:gd name="T39" fmla="*/ 3 h 19"/>
                <a:gd name="T40" fmla="*/ 0 w 27"/>
                <a:gd name="T41" fmla="*/ 3 h 19"/>
                <a:gd name="T42" fmla="*/ 0 w 27"/>
                <a:gd name="T43" fmla="*/ 3 h 19"/>
                <a:gd name="T44" fmla="*/ 0 w 27"/>
                <a:gd name="T45" fmla="*/ 4 h 19"/>
                <a:gd name="T46" fmla="*/ 0 w 27"/>
                <a:gd name="T47" fmla="*/ 5 h 19"/>
                <a:gd name="T48" fmla="*/ 1 w 27"/>
                <a:gd name="T49" fmla="*/ 7 h 19"/>
                <a:gd name="T50" fmla="*/ 3 w 27"/>
                <a:gd name="T51" fmla="*/ 8 h 19"/>
                <a:gd name="T52" fmla="*/ 5 w 27"/>
                <a:gd name="T53" fmla="*/ 9 h 19"/>
                <a:gd name="T54" fmla="*/ 5 w 27"/>
                <a:gd name="T55" fmla="*/ 11 h 19"/>
                <a:gd name="T56" fmla="*/ 5 w 27"/>
                <a:gd name="T57" fmla="*/ 13 h 19"/>
                <a:gd name="T58" fmla="*/ 5 w 27"/>
                <a:gd name="T59" fmla="*/ 13 h 19"/>
                <a:gd name="T60" fmla="*/ 5 w 27"/>
                <a:gd name="T61" fmla="*/ 14 h 19"/>
                <a:gd name="T62" fmla="*/ 5 w 27"/>
                <a:gd name="T63" fmla="*/ 14 h 19"/>
                <a:gd name="T64" fmla="*/ 5 w 27"/>
                <a:gd name="T65" fmla="*/ 15 h 19"/>
                <a:gd name="T66" fmla="*/ 6 w 27"/>
                <a:gd name="T67" fmla="*/ 16 h 19"/>
                <a:gd name="T68" fmla="*/ 8 w 27"/>
                <a:gd name="T69" fmla="*/ 17 h 19"/>
                <a:gd name="T70" fmla="*/ 10 w 27"/>
                <a:gd name="T7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19">
                  <a:moveTo>
                    <a:pt x="10" y="18"/>
                  </a:moveTo>
                  <a:cubicBezTo>
                    <a:pt x="12" y="19"/>
                    <a:pt x="14" y="18"/>
                    <a:pt x="16" y="18"/>
                  </a:cubicBezTo>
                  <a:cubicBezTo>
                    <a:pt x="18" y="18"/>
                    <a:pt x="19" y="18"/>
                    <a:pt x="21" y="17"/>
                  </a:cubicBezTo>
                  <a:cubicBezTo>
                    <a:pt x="22" y="17"/>
                    <a:pt x="23" y="17"/>
                    <a:pt x="24" y="17"/>
                  </a:cubicBezTo>
                  <a:cubicBezTo>
                    <a:pt x="26" y="17"/>
                    <a:pt x="27" y="17"/>
                    <a:pt x="27" y="17"/>
                  </a:cubicBezTo>
                  <a:cubicBezTo>
                    <a:pt x="26" y="16"/>
                    <a:pt x="25" y="14"/>
                    <a:pt x="25" y="13"/>
                  </a:cubicBezTo>
                  <a:cubicBezTo>
                    <a:pt x="25" y="11"/>
                    <a:pt x="24" y="10"/>
                    <a:pt x="24" y="8"/>
                  </a:cubicBezTo>
                  <a:cubicBezTo>
                    <a:pt x="23" y="6"/>
                    <a:pt x="21" y="4"/>
                    <a:pt x="19" y="3"/>
                  </a:cubicBezTo>
                  <a:cubicBezTo>
                    <a:pt x="17" y="1"/>
                    <a:pt x="15" y="0"/>
                    <a:pt x="13" y="0"/>
                  </a:cubicBezTo>
                  <a:cubicBezTo>
                    <a:pt x="12" y="0"/>
                    <a:pt x="12" y="0"/>
                    <a:pt x="11" y="0"/>
                  </a:cubicBezTo>
                  <a:cubicBezTo>
                    <a:pt x="11" y="0"/>
                    <a:pt x="10" y="0"/>
                    <a:pt x="10" y="1"/>
                  </a:cubicBezTo>
                  <a:cubicBezTo>
                    <a:pt x="10" y="1"/>
                    <a:pt x="10" y="1"/>
                    <a:pt x="10" y="1"/>
                  </a:cubicBezTo>
                  <a:cubicBezTo>
                    <a:pt x="10" y="1"/>
                    <a:pt x="10" y="1"/>
                    <a:pt x="10" y="1"/>
                  </a:cubicBezTo>
                  <a:cubicBezTo>
                    <a:pt x="10" y="1"/>
                    <a:pt x="10" y="1"/>
                    <a:pt x="10" y="1"/>
                  </a:cubicBezTo>
                  <a:cubicBezTo>
                    <a:pt x="10" y="1"/>
                    <a:pt x="9" y="1"/>
                    <a:pt x="9" y="1"/>
                  </a:cubicBezTo>
                  <a:cubicBezTo>
                    <a:pt x="9" y="1"/>
                    <a:pt x="8" y="1"/>
                    <a:pt x="8" y="2"/>
                  </a:cubicBezTo>
                  <a:cubicBezTo>
                    <a:pt x="8" y="2"/>
                    <a:pt x="7" y="2"/>
                    <a:pt x="7" y="3"/>
                  </a:cubicBezTo>
                  <a:cubicBezTo>
                    <a:pt x="6" y="4"/>
                    <a:pt x="5" y="7"/>
                    <a:pt x="5" y="9"/>
                  </a:cubicBezTo>
                  <a:cubicBezTo>
                    <a:pt x="4" y="8"/>
                    <a:pt x="3" y="8"/>
                    <a:pt x="2" y="7"/>
                  </a:cubicBezTo>
                  <a:cubicBezTo>
                    <a:pt x="1" y="6"/>
                    <a:pt x="0" y="5"/>
                    <a:pt x="0" y="3"/>
                  </a:cubicBezTo>
                  <a:cubicBezTo>
                    <a:pt x="0" y="3"/>
                    <a:pt x="0" y="3"/>
                    <a:pt x="0" y="3"/>
                  </a:cubicBezTo>
                  <a:cubicBezTo>
                    <a:pt x="0" y="3"/>
                    <a:pt x="0" y="3"/>
                    <a:pt x="0" y="3"/>
                  </a:cubicBezTo>
                  <a:cubicBezTo>
                    <a:pt x="0" y="4"/>
                    <a:pt x="0" y="4"/>
                    <a:pt x="0" y="4"/>
                  </a:cubicBezTo>
                  <a:cubicBezTo>
                    <a:pt x="0" y="4"/>
                    <a:pt x="0" y="5"/>
                    <a:pt x="0" y="5"/>
                  </a:cubicBezTo>
                  <a:cubicBezTo>
                    <a:pt x="0" y="6"/>
                    <a:pt x="0" y="6"/>
                    <a:pt x="1" y="7"/>
                  </a:cubicBezTo>
                  <a:cubicBezTo>
                    <a:pt x="1" y="7"/>
                    <a:pt x="2" y="8"/>
                    <a:pt x="3" y="8"/>
                  </a:cubicBezTo>
                  <a:cubicBezTo>
                    <a:pt x="3" y="9"/>
                    <a:pt x="4" y="9"/>
                    <a:pt x="5" y="9"/>
                  </a:cubicBezTo>
                  <a:cubicBezTo>
                    <a:pt x="4" y="10"/>
                    <a:pt x="4" y="10"/>
                    <a:pt x="5" y="11"/>
                  </a:cubicBezTo>
                  <a:cubicBezTo>
                    <a:pt x="5" y="12"/>
                    <a:pt x="5" y="12"/>
                    <a:pt x="5" y="13"/>
                  </a:cubicBezTo>
                  <a:cubicBezTo>
                    <a:pt x="5" y="13"/>
                    <a:pt x="5" y="13"/>
                    <a:pt x="5" y="13"/>
                  </a:cubicBezTo>
                  <a:cubicBezTo>
                    <a:pt x="5" y="13"/>
                    <a:pt x="5" y="13"/>
                    <a:pt x="5" y="14"/>
                  </a:cubicBezTo>
                  <a:cubicBezTo>
                    <a:pt x="5" y="14"/>
                    <a:pt x="5" y="14"/>
                    <a:pt x="5" y="14"/>
                  </a:cubicBezTo>
                  <a:cubicBezTo>
                    <a:pt x="5" y="14"/>
                    <a:pt x="5" y="14"/>
                    <a:pt x="5" y="15"/>
                  </a:cubicBezTo>
                  <a:cubicBezTo>
                    <a:pt x="6" y="15"/>
                    <a:pt x="6" y="16"/>
                    <a:pt x="6" y="16"/>
                  </a:cubicBezTo>
                  <a:cubicBezTo>
                    <a:pt x="7" y="17"/>
                    <a:pt x="8" y="17"/>
                    <a:pt x="8" y="17"/>
                  </a:cubicBezTo>
                  <a:cubicBezTo>
                    <a:pt x="9" y="18"/>
                    <a:pt x="10" y="18"/>
                    <a:pt x="10"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2600"/>
            <p:cNvSpPr>
              <a:spLocks/>
            </p:cNvSpPr>
            <p:nvPr/>
          </p:nvSpPr>
          <p:spPr bwMode="auto">
            <a:xfrm>
              <a:off x="771603" y="3186035"/>
              <a:ext cx="57498" cy="38631"/>
            </a:xfrm>
            <a:custGeom>
              <a:avLst/>
              <a:gdLst>
                <a:gd name="T0" fmla="*/ 10 w 27"/>
                <a:gd name="T1" fmla="*/ 18 h 18"/>
                <a:gd name="T2" fmla="*/ 16 w 27"/>
                <a:gd name="T3" fmla="*/ 18 h 18"/>
                <a:gd name="T4" fmla="*/ 21 w 27"/>
                <a:gd name="T5" fmla="*/ 17 h 18"/>
                <a:gd name="T6" fmla="*/ 24 w 27"/>
                <a:gd name="T7" fmla="*/ 16 h 18"/>
                <a:gd name="T8" fmla="*/ 27 w 27"/>
                <a:gd name="T9" fmla="*/ 17 h 18"/>
                <a:gd name="T10" fmla="*/ 25 w 27"/>
                <a:gd name="T11" fmla="*/ 12 h 18"/>
                <a:gd name="T12" fmla="*/ 24 w 27"/>
                <a:gd name="T13" fmla="*/ 8 h 18"/>
                <a:gd name="T14" fmla="*/ 19 w 27"/>
                <a:gd name="T15" fmla="*/ 2 h 18"/>
                <a:gd name="T16" fmla="*/ 13 w 27"/>
                <a:gd name="T17" fmla="*/ 0 h 18"/>
                <a:gd name="T18" fmla="*/ 11 w 27"/>
                <a:gd name="T19" fmla="*/ 0 h 18"/>
                <a:gd name="T20" fmla="*/ 10 w 27"/>
                <a:gd name="T21" fmla="*/ 0 h 18"/>
                <a:gd name="T22" fmla="*/ 10 w 27"/>
                <a:gd name="T23" fmla="*/ 0 h 18"/>
                <a:gd name="T24" fmla="*/ 10 w 27"/>
                <a:gd name="T25" fmla="*/ 0 h 18"/>
                <a:gd name="T26" fmla="*/ 10 w 27"/>
                <a:gd name="T27" fmla="*/ 0 h 18"/>
                <a:gd name="T28" fmla="*/ 9 w 27"/>
                <a:gd name="T29" fmla="*/ 0 h 18"/>
                <a:gd name="T30" fmla="*/ 8 w 27"/>
                <a:gd name="T31" fmla="*/ 1 h 18"/>
                <a:gd name="T32" fmla="*/ 7 w 27"/>
                <a:gd name="T33" fmla="*/ 2 h 18"/>
                <a:gd name="T34" fmla="*/ 5 w 27"/>
                <a:gd name="T35" fmla="*/ 8 h 18"/>
                <a:gd name="T36" fmla="*/ 2 w 27"/>
                <a:gd name="T37" fmla="*/ 7 h 18"/>
                <a:gd name="T38" fmla="*/ 0 w 27"/>
                <a:gd name="T39" fmla="*/ 3 h 18"/>
                <a:gd name="T40" fmla="*/ 0 w 27"/>
                <a:gd name="T41" fmla="*/ 3 h 18"/>
                <a:gd name="T42" fmla="*/ 0 w 27"/>
                <a:gd name="T43" fmla="*/ 3 h 18"/>
                <a:gd name="T44" fmla="*/ 0 w 27"/>
                <a:gd name="T45" fmla="*/ 4 h 18"/>
                <a:gd name="T46" fmla="*/ 0 w 27"/>
                <a:gd name="T47" fmla="*/ 5 h 18"/>
                <a:gd name="T48" fmla="*/ 1 w 27"/>
                <a:gd name="T49" fmla="*/ 6 h 18"/>
                <a:gd name="T50" fmla="*/ 3 w 27"/>
                <a:gd name="T51" fmla="*/ 8 h 18"/>
                <a:gd name="T52" fmla="*/ 4 w 27"/>
                <a:gd name="T53" fmla="*/ 8 h 18"/>
                <a:gd name="T54" fmla="*/ 5 w 27"/>
                <a:gd name="T55" fmla="*/ 11 h 18"/>
                <a:gd name="T56" fmla="*/ 5 w 27"/>
                <a:gd name="T57" fmla="*/ 12 h 18"/>
                <a:gd name="T58" fmla="*/ 5 w 27"/>
                <a:gd name="T59" fmla="*/ 13 h 18"/>
                <a:gd name="T60" fmla="*/ 5 w 27"/>
                <a:gd name="T61" fmla="*/ 13 h 18"/>
                <a:gd name="T62" fmla="*/ 5 w 27"/>
                <a:gd name="T63" fmla="*/ 13 h 18"/>
                <a:gd name="T64" fmla="*/ 5 w 27"/>
                <a:gd name="T65" fmla="*/ 14 h 18"/>
                <a:gd name="T66" fmla="*/ 6 w 27"/>
                <a:gd name="T67" fmla="*/ 15 h 18"/>
                <a:gd name="T68" fmla="*/ 8 w 27"/>
                <a:gd name="T69" fmla="*/ 17 h 18"/>
                <a:gd name="T70" fmla="*/ 10 w 27"/>
                <a:gd name="T7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18">
                  <a:moveTo>
                    <a:pt x="10" y="18"/>
                  </a:moveTo>
                  <a:cubicBezTo>
                    <a:pt x="12" y="18"/>
                    <a:pt x="14" y="18"/>
                    <a:pt x="16" y="18"/>
                  </a:cubicBezTo>
                  <a:cubicBezTo>
                    <a:pt x="18" y="17"/>
                    <a:pt x="19" y="17"/>
                    <a:pt x="21" y="17"/>
                  </a:cubicBezTo>
                  <a:cubicBezTo>
                    <a:pt x="22" y="17"/>
                    <a:pt x="23" y="16"/>
                    <a:pt x="24" y="16"/>
                  </a:cubicBezTo>
                  <a:cubicBezTo>
                    <a:pt x="26" y="16"/>
                    <a:pt x="27" y="17"/>
                    <a:pt x="27" y="17"/>
                  </a:cubicBezTo>
                  <a:cubicBezTo>
                    <a:pt x="26" y="15"/>
                    <a:pt x="25" y="14"/>
                    <a:pt x="25" y="12"/>
                  </a:cubicBezTo>
                  <a:cubicBezTo>
                    <a:pt x="25" y="11"/>
                    <a:pt x="24" y="9"/>
                    <a:pt x="24" y="8"/>
                  </a:cubicBezTo>
                  <a:cubicBezTo>
                    <a:pt x="23" y="6"/>
                    <a:pt x="21" y="4"/>
                    <a:pt x="19" y="2"/>
                  </a:cubicBezTo>
                  <a:cubicBezTo>
                    <a:pt x="17" y="1"/>
                    <a:pt x="15" y="0"/>
                    <a:pt x="13" y="0"/>
                  </a:cubicBezTo>
                  <a:cubicBezTo>
                    <a:pt x="12" y="0"/>
                    <a:pt x="11" y="0"/>
                    <a:pt x="11" y="0"/>
                  </a:cubicBezTo>
                  <a:cubicBezTo>
                    <a:pt x="11" y="0"/>
                    <a:pt x="10" y="0"/>
                    <a:pt x="10" y="0"/>
                  </a:cubicBezTo>
                  <a:cubicBezTo>
                    <a:pt x="10" y="0"/>
                    <a:pt x="10" y="0"/>
                    <a:pt x="10" y="0"/>
                  </a:cubicBezTo>
                  <a:cubicBezTo>
                    <a:pt x="10" y="0"/>
                    <a:pt x="10" y="0"/>
                    <a:pt x="10" y="0"/>
                  </a:cubicBezTo>
                  <a:cubicBezTo>
                    <a:pt x="10" y="0"/>
                    <a:pt x="10" y="0"/>
                    <a:pt x="10" y="0"/>
                  </a:cubicBezTo>
                  <a:cubicBezTo>
                    <a:pt x="10" y="0"/>
                    <a:pt x="9" y="0"/>
                    <a:pt x="9" y="0"/>
                  </a:cubicBezTo>
                  <a:cubicBezTo>
                    <a:pt x="9" y="1"/>
                    <a:pt x="8" y="1"/>
                    <a:pt x="8" y="1"/>
                  </a:cubicBezTo>
                  <a:cubicBezTo>
                    <a:pt x="8" y="2"/>
                    <a:pt x="7" y="2"/>
                    <a:pt x="7" y="2"/>
                  </a:cubicBezTo>
                  <a:cubicBezTo>
                    <a:pt x="6" y="4"/>
                    <a:pt x="5" y="6"/>
                    <a:pt x="5" y="8"/>
                  </a:cubicBezTo>
                  <a:cubicBezTo>
                    <a:pt x="4" y="8"/>
                    <a:pt x="3" y="8"/>
                    <a:pt x="2" y="7"/>
                  </a:cubicBezTo>
                  <a:cubicBezTo>
                    <a:pt x="1" y="6"/>
                    <a:pt x="0" y="4"/>
                    <a:pt x="0" y="3"/>
                  </a:cubicBezTo>
                  <a:cubicBezTo>
                    <a:pt x="0" y="3"/>
                    <a:pt x="0" y="3"/>
                    <a:pt x="0" y="3"/>
                  </a:cubicBezTo>
                  <a:cubicBezTo>
                    <a:pt x="0" y="3"/>
                    <a:pt x="0" y="3"/>
                    <a:pt x="0" y="3"/>
                  </a:cubicBezTo>
                  <a:cubicBezTo>
                    <a:pt x="0" y="3"/>
                    <a:pt x="0" y="3"/>
                    <a:pt x="0" y="4"/>
                  </a:cubicBezTo>
                  <a:cubicBezTo>
                    <a:pt x="0" y="4"/>
                    <a:pt x="0" y="4"/>
                    <a:pt x="0" y="5"/>
                  </a:cubicBezTo>
                  <a:cubicBezTo>
                    <a:pt x="0" y="5"/>
                    <a:pt x="0" y="6"/>
                    <a:pt x="1" y="6"/>
                  </a:cubicBezTo>
                  <a:cubicBezTo>
                    <a:pt x="1" y="7"/>
                    <a:pt x="2" y="7"/>
                    <a:pt x="3" y="8"/>
                  </a:cubicBezTo>
                  <a:cubicBezTo>
                    <a:pt x="3" y="8"/>
                    <a:pt x="4" y="8"/>
                    <a:pt x="4" y="8"/>
                  </a:cubicBezTo>
                  <a:cubicBezTo>
                    <a:pt x="4" y="9"/>
                    <a:pt x="4" y="10"/>
                    <a:pt x="5" y="11"/>
                  </a:cubicBezTo>
                  <a:cubicBezTo>
                    <a:pt x="5" y="11"/>
                    <a:pt x="5" y="12"/>
                    <a:pt x="5" y="12"/>
                  </a:cubicBezTo>
                  <a:cubicBezTo>
                    <a:pt x="5" y="13"/>
                    <a:pt x="5" y="13"/>
                    <a:pt x="5" y="13"/>
                  </a:cubicBezTo>
                  <a:cubicBezTo>
                    <a:pt x="5" y="13"/>
                    <a:pt x="5" y="13"/>
                    <a:pt x="5" y="13"/>
                  </a:cubicBezTo>
                  <a:cubicBezTo>
                    <a:pt x="5" y="13"/>
                    <a:pt x="5" y="13"/>
                    <a:pt x="5" y="13"/>
                  </a:cubicBezTo>
                  <a:cubicBezTo>
                    <a:pt x="5" y="14"/>
                    <a:pt x="5" y="14"/>
                    <a:pt x="5" y="14"/>
                  </a:cubicBezTo>
                  <a:cubicBezTo>
                    <a:pt x="6" y="15"/>
                    <a:pt x="6" y="15"/>
                    <a:pt x="6" y="15"/>
                  </a:cubicBezTo>
                  <a:cubicBezTo>
                    <a:pt x="7" y="16"/>
                    <a:pt x="8" y="17"/>
                    <a:pt x="8" y="17"/>
                  </a:cubicBezTo>
                  <a:cubicBezTo>
                    <a:pt x="9" y="17"/>
                    <a:pt x="10" y="18"/>
                    <a:pt x="10"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2601"/>
            <p:cNvSpPr>
              <a:spLocks/>
            </p:cNvSpPr>
            <p:nvPr/>
          </p:nvSpPr>
          <p:spPr bwMode="auto">
            <a:xfrm>
              <a:off x="580244" y="2918312"/>
              <a:ext cx="90739" cy="150931"/>
            </a:xfrm>
            <a:custGeom>
              <a:avLst/>
              <a:gdLst>
                <a:gd name="T0" fmla="*/ 42 w 43"/>
                <a:gd name="T1" fmla="*/ 30 h 71"/>
                <a:gd name="T2" fmla="*/ 38 w 43"/>
                <a:gd name="T3" fmla="*/ 27 h 71"/>
                <a:gd name="T4" fmla="*/ 34 w 43"/>
                <a:gd name="T5" fmla="*/ 23 h 71"/>
                <a:gd name="T6" fmla="*/ 28 w 43"/>
                <a:gd name="T7" fmla="*/ 14 h 71"/>
                <a:gd name="T8" fmla="*/ 26 w 43"/>
                <a:gd name="T9" fmla="*/ 6 h 71"/>
                <a:gd name="T10" fmla="*/ 27 w 43"/>
                <a:gd name="T11" fmla="*/ 0 h 71"/>
                <a:gd name="T12" fmla="*/ 16 w 43"/>
                <a:gd name="T13" fmla="*/ 7 h 71"/>
                <a:gd name="T14" fmla="*/ 5 w 43"/>
                <a:gd name="T15" fmla="*/ 17 h 71"/>
                <a:gd name="T16" fmla="*/ 0 w 43"/>
                <a:gd name="T17" fmla="*/ 37 h 71"/>
                <a:gd name="T18" fmla="*/ 5 w 43"/>
                <a:gd name="T19" fmla="*/ 51 h 71"/>
                <a:gd name="T20" fmla="*/ 17 w 43"/>
                <a:gd name="T21" fmla="*/ 57 h 71"/>
                <a:gd name="T22" fmla="*/ 31 w 43"/>
                <a:gd name="T23" fmla="*/ 56 h 71"/>
                <a:gd name="T24" fmla="*/ 32 w 43"/>
                <a:gd name="T25" fmla="*/ 62 h 71"/>
                <a:gd name="T26" fmla="*/ 28 w 43"/>
                <a:gd name="T27" fmla="*/ 71 h 71"/>
                <a:gd name="T28" fmla="*/ 29 w 43"/>
                <a:gd name="T29" fmla="*/ 71 h 71"/>
                <a:gd name="T30" fmla="*/ 32 w 43"/>
                <a:gd name="T31" fmla="*/ 64 h 71"/>
                <a:gd name="T32" fmla="*/ 32 w 43"/>
                <a:gd name="T33" fmla="*/ 56 h 71"/>
                <a:gd name="T34" fmla="*/ 40 w 43"/>
                <a:gd name="T35" fmla="*/ 50 h 71"/>
                <a:gd name="T36" fmla="*/ 43 w 43"/>
                <a:gd name="T37" fmla="*/ 41 h 71"/>
                <a:gd name="T38" fmla="*/ 43 w 43"/>
                <a:gd name="T39" fmla="*/ 35 h 71"/>
                <a:gd name="T40" fmla="*/ 42 w 43"/>
                <a:gd name="T41"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71">
                  <a:moveTo>
                    <a:pt x="42" y="30"/>
                  </a:moveTo>
                  <a:cubicBezTo>
                    <a:pt x="41" y="29"/>
                    <a:pt x="40" y="28"/>
                    <a:pt x="38" y="27"/>
                  </a:cubicBezTo>
                  <a:cubicBezTo>
                    <a:pt x="37" y="26"/>
                    <a:pt x="35" y="25"/>
                    <a:pt x="34" y="23"/>
                  </a:cubicBezTo>
                  <a:cubicBezTo>
                    <a:pt x="31" y="21"/>
                    <a:pt x="29" y="17"/>
                    <a:pt x="28" y="14"/>
                  </a:cubicBezTo>
                  <a:cubicBezTo>
                    <a:pt x="27" y="12"/>
                    <a:pt x="26" y="9"/>
                    <a:pt x="26" y="6"/>
                  </a:cubicBezTo>
                  <a:cubicBezTo>
                    <a:pt x="27" y="3"/>
                    <a:pt x="27" y="0"/>
                    <a:pt x="27" y="0"/>
                  </a:cubicBezTo>
                  <a:cubicBezTo>
                    <a:pt x="24" y="2"/>
                    <a:pt x="20" y="4"/>
                    <a:pt x="16" y="7"/>
                  </a:cubicBezTo>
                  <a:cubicBezTo>
                    <a:pt x="12" y="10"/>
                    <a:pt x="8" y="13"/>
                    <a:pt x="5" y="17"/>
                  </a:cubicBezTo>
                  <a:cubicBezTo>
                    <a:pt x="2" y="24"/>
                    <a:pt x="0" y="31"/>
                    <a:pt x="0" y="37"/>
                  </a:cubicBezTo>
                  <a:cubicBezTo>
                    <a:pt x="1" y="43"/>
                    <a:pt x="2" y="47"/>
                    <a:pt x="5" y="51"/>
                  </a:cubicBezTo>
                  <a:cubicBezTo>
                    <a:pt x="8" y="55"/>
                    <a:pt x="12" y="56"/>
                    <a:pt x="17" y="57"/>
                  </a:cubicBezTo>
                  <a:cubicBezTo>
                    <a:pt x="21" y="58"/>
                    <a:pt x="27" y="58"/>
                    <a:pt x="31" y="56"/>
                  </a:cubicBezTo>
                  <a:cubicBezTo>
                    <a:pt x="32" y="58"/>
                    <a:pt x="32" y="60"/>
                    <a:pt x="32" y="62"/>
                  </a:cubicBezTo>
                  <a:cubicBezTo>
                    <a:pt x="31" y="66"/>
                    <a:pt x="30" y="68"/>
                    <a:pt x="28" y="71"/>
                  </a:cubicBezTo>
                  <a:cubicBezTo>
                    <a:pt x="28" y="71"/>
                    <a:pt x="28" y="71"/>
                    <a:pt x="29" y="71"/>
                  </a:cubicBezTo>
                  <a:cubicBezTo>
                    <a:pt x="30" y="70"/>
                    <a:pt x="31" y="67"/>
                    <a:pt x="32" y="64"/>
                  </a:cubicBezTo>
                  <a:cubicBezTo>
                    <a:pt x="33" y="61"/>
                    <a:pt x="33" y="58"/>
                    <a:pt x="32" y="56"/>
                  </a:cubicBezTo>
                  <a:cubicBezTo>
                    <a:pt x="35" y="54"/>
                    <a:pt x="38" y="52"/>
                    <a:pt x="40" y="50"/>
                  </a:cubicBezTo>
                  <a:cubicBezTo>
                    <a:pt x="42" y="47"/>
                    <a:pt x="43" y="44"/>
                    <a:pt x="43" y="41"/>
                  </a:cubicBezTo>
                  <a:cubicBezTo>
                    <a:pt x="43" y="39"/>
                    <a:pt x="43" y="37"/>
                    <a:pt x="43" y="35"/>
                  </a:cubicBezTo>
                  <a:cubicBezTo>
                    <a:pt x="43" y="33"/>
                    <a:pt x="42" y="31"/>
                    <a:pt x="42" y="3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2602"/>
            <p:cNvSpPr>
              <a:spLocks/>
            </p:cNvSpPr>
            <p:nvPr/>
          </p:nvSpPr>
          <p:spPr bwMode="auto">
            <a:xfrm>
              <a:off x="1404974" y="2920109"/>
              <a:ext cx="67380" cy="60193"/>
            </a:xfrm>
            <a:custGeom>
              <a:avLst/>
              <a:gdLst>
                <a:gd name="T0" fmla="*/ 29 w 32"/>
                <a:gd name="T1" fmla="*/ 21 h 28"/>
                <a:gd name="T2" fmla="*/ 32 w 32"/>
                <a:gd name="T3" fmla="*/ 16 h 28"/>
                <a:gd name="T4" fmla="*/ 32 w 32"/>
                <a:gd name="T5" fmla="*/ 11 h 28"/>
                <a:gd name="T6" fmla="*/ 28 w 32"/>
                <a:gd name="T7" fmla="*/ 4 h 28"/>
                <a:gd name="T8" fmla="*/ 25 w 32"/>
                <a:gd name="T9" fmla="*/ 1 h 28"/>
                <a:gd name="T10" fmla="*/ 23 w 32"/>
                <a:gd name="T11" fmla="*/ 0 h 28"/>
                <a:gd name="T12" fmla="*/ 21 w 32"/>
                <a:gd name="T13" fmla="*/ 2 h 28"/>
                <a:gd name="T14" fmla="*/ 17 w 32"/>
                <a:gd name="T15" fmla="*/ 3 h 28"/>
                <a:gd name="T16" fmla="*/ 13 w 32"/>
                <a:gd name="T17" fmla="*/ 4 h 28"/>
                <a:gd name="T18" fmla="*/ 9 w 32"/>
                <a:gd name="T19" fmla="*/ 7 h 28"/>
                <a:gd name="T20" fmla="*/ 7 w 32"/>
                <a:gd name="T21" fmla="*/ 14 h 28"/>
                <a:gd name="T22" fmla="*/ 9 w 32"/>
                <a:gd name="T23" fmla="*/ 22 h 28"/>
                <a:gd name="T24" fmla="*/ 5 w 32"/>
                <a:gd name="T25" fmla="*/ 23 h 28"/>
                <a:gd name="T26" fmla="*/ 1 w 32"/>
                <a:gd name="T27" fmla="*/ 22 h 28"/>
                <a:gd name="T28" fmla="*/ 0 w 32"/>
                <a:gd name="T29" fmla="*/ 22 h 28"/>
                <a:gd name="T30" fmla="*/ 4 w 32"/>
                <a:gd name="T31" fmla="*/ 23 h 28"/>
                <a:gd name="T32" fmla="*/ 9 w 32"/>
                <a:gd name="T33" fmla="*/ 23 h 28"/>
                <a:gd name="T34" fmla="*/ 19 w 32"/>
                <a:gd name="T35" fmla="*/ 27 h 28"/>
                <a:gd name="T36" fmla="*/ 24 w 32"/>
                <a:gd name="T37" fmla="*/ 25 h 28"/>
                <a:gd name="T38" fmla="*/ 29 w 32"/>
                <a:gd name="T3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28">
                  <a:moveTo>
                    <a:pt x="29" y="21"/>
                  </a:moveTo>
                  <a:cubicBezTo>
                    <a:pt x="30" y="20"/>
                    <a:pt x="31" y="18"/>
                    <a:pt x="32" y="16"/>
                  </a:cubicBezTo>
                  <a:cubicBezTo>
                    <a:pt x="32" y="14"/>
                    <a:pt x="32" y="13"/>
                    <a:pt x="32" y="11"/>
                  </a:cubicBezTo>
                  <a:cubicBezTo>
                    <a:pt x="31" y="8"/>
                    <a:pt x="30" y="6"/>
                    <a:pt x="28" y="4"/>
                  </a:cubicBezTo>
                  <a:cubicBezTo>
                    <a:pt x="28" y="4"/>
                    <a:pt x="27" y="2"/>
                    <a:pt x="25" y="1"/>
                  </a:cubicBezTo>
                  <a:cubicBezTo>
                    <a:pt x="24" y="0"/>
                    <a:pt x="23" y="0"/>
                    <a:pt x="23" y="0"/>
                  </a:cubicBezTo>
                  <a:cubicBezTo>
                    <a:pt x="23" y="1"/>
                    <a:pt x="22" y="2"/>
                    <a:pt x="21" y="2"/>
                  </a:cubicBezTo>
                  <a:cubicBezTo>
                    <a:pt x="20" y="3"/>
                    <a:pt x="18" y="3"/>
                    <a:pt x="17" y="3"/>
                  </a:cubicBezTo>
                  <a:cubicBezTo>
                    <a:pt x="16" y="3"/>
                    <a:pt x="15" y="3"/>
                    <a:pt x="13" y="4"/>
                  </a:cubicBezTo>
                  <a:cubicBezTo>
                    <a:pt x="12" y="4"/>
                    <a:pt x="10" y="5"/>
                    <a:pt x="9" y="7"/>
                  </a:cubicBezTo>
                  <a:cubicBezTo>
                    <a:pt x="8" y="9"/>
                    <a:pt x="7" y="11"/>
                    <a:pt x="7" y="14"/>
                  </a:cubicBezTo>
                  <a:cubicBezTo>
                    <a:pt x="7" y="17"/>
                    <a:pt x="8" y="20"/>
                    <a:pt x="9" y="22"/>
                  </a:cubicBezTo>
                  <a:cubicBezTo>
                    <a:pt x="8" y="23"/>
                    <a:pt x="6" y="23"/>
                    <a:pt x="5" y="23"/>
                  </a:cubicBezTo>
                  <a:cubicBezTo>
                    <a:pt x="4" y="23"/>
                    <a:pt x="2" y="22"/>
                    <a:pt x="1" y="22"/>
                  </a:cubicBezTo>
                  <a:cubicBezTo>
                    <a:pt x="0" y="22"/>
                    <a:pt x="0" y="22"/>
                    <a:pt x="0" y="22"/>
                  </a:cubicBezTo>
                  <a:cubicBezTo>
                    <a:pt x="1" y="23"/>
                    <a:pt x="3" y="23"/>
                    <a:pt x="4" y="23"/>
                  </a:cubicBezTo>
                  <a:cubicBezTo>
                    <a:pt x="6" y="23"/>
                    <a:pt x="8" y="23"/>
                    <a:pt x="9" y="23"/>
                  </a:cubicBezTo>
                  <a:cubicBezTo>
                    <a:pt x="11" y="26"/>
                    <a:pt x="14" y="28"/>
                    <a:pt x="19" y="27"/>
                  </a:cubicBezTo>
                  <a:cubicBezTo>
                    <a:pt x="20" y="27"/>
                    <a:pt x="22" y="26"/>
                    <a:pt x="24" y="25"/>
                  </a:cubicBezTo>
                  <a:cubicBezTo>
                    <a:pt x="26" y="24"/>
                    <a:pt x="28" y="23"/>
                    <a:pt x="29" y="2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2603"/>
            <p:cNvSpPr>
              <a:spLocks/>
            </p:cNvSpPr>
            <p:nvPr/>
          </p:nvSpPr>
          <p:spPr bwMode="auto">
            <a:xfrm>
              <a:off x="1483135" y="2954248"/>
              <a:ext cx="66482" cy="49412"/>
            </a:xfrm>
            <a:custGeom>
              <a:avLst/>
              <a:gdLst>
                <a:gd name="T0" fmla="*/ 23 w 31"/>
                <a:gd name="T1" fmla="*/ 22 h 23"/>
                <a:gd name="T2" fmla="*/ 29 w 31"/>
                <a:gd name="T3" fmla="*/ 16 h 23"/>
                <a:gd name="T4" fmla="*/ 31 w 31"/>
                <a:gd name="T5" fmla="*/ 9 h 23"/>
                <a:gd name="T6" fmla="*/ 31 w 31"/>
                <a:gd name="T7" fmla="*/ 5 h 23"/>
                <a:gd name="T8" fmla="*/ 30 w 31"/>
                <a:gd name="T9" fmla="*/ 3 h 23"/>
                <a:gd name="T10" fmla="*/ 27 w 31"/>
                <a:gd name="T11" fmla="*/ 3 h 23"/>
                <a:gd name="T12" fmla="*/ 24 w 31"/>
                <a:gd name="T13" fmla="*/ 1 h 23"/>
                <a:gd name="T14" fmla="*/ 19 w 31"/>
                <a:gd name="T15" fmla="*/ 0 h 23"/>
                <a:gd name="T16" fmla="*/ 13 w 31"/>
                <a:gd name="T17" fmla="*/ 1 h 23"/>
                <a:gd name="T18" fmla="*/ 7 w 31"/>
                <a:gd name="T19" fmla="*/ 14 h 23"/>
                <a:gd name="T20" fmla="*/ 4 w 31"/>
                <a:gd name="T21" fmla="*/ 13 h 23"/>
                <a:gd name="T22" fmla="*/ 2 w 31"/>
                <a:gd name="T23" fmla="*/ 12 h 23"/>
                <a:gd name="T24" fmla="*/ 0 w 31"/>
                <a:gd name="T25" fmla="*/ 11 h 23"/>
                <a:gd name="T26" fmla="*/ 0 w 31"/>
                <a:gd name="T27" fmla="*/ 11 h 23"/>
                <a:gd name="T28" fmla="*/ 0 w 31"/>
                <a:gd name="T29" fmla="*/ 11 h 23"/>
                <a:gd name="T30" fmla="*/ 0 w 31"/>
                <a:gd name="T31" fmla="*/ 11 h 23"/>
                <a:gd name="T32" fmla="*/ 0 w 31"/>
                <a:gd name="T33" fmla="*/ 11 h 23"/>
                <a:gd name="T34" fmla="*/ 0 w 31"/>
                <a:gd name="T35" fmla="*/ 11 h 23"/>
                <a:gd name="T36" fmla="*/ 1 w 31"/>
                <a:gd name="T37" fmla="*/ 12 h 23"/>
                <a:gd name="T38" fmla="*/ 3 w 31"/>
                <a:gd name="T39" fmla="*/ 13 h 23"/>
                <a:gd name="T40" fmla="*/ 7 w 31"/>
                <a:gd name="T41" fmla="*/ 14 h 23"/>
                <a:gd name="T42" fmla="*/ 13 w 31"/>
                <a:gd name="T43" fmla="*/ 22 h 23"/>
                <a:gd name="T44" fmla="*/ 23 w 31"/>
                <a:gd name="T45"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23">
                  <a:moveTo>
                    <a:pt x="23" y="22"/>
                  </a:moveTo>
                  <a:cubicBezTo>
                    <a:pt x="26" y="21"/>
                    <a:pt x="28" y="18"/>
                    <a:pt x="29" y="16"/>
                  </a:cubicBezTo>
                  <a:cubicBezTo>
                    <a:pt x="30" y="14"/>
                    <a:pt x="31" y="11"/>
                    <a:pt x="31" y="9"/>
                  </a:cubicBezTo>
                  <a:cubicBezTo>
                    <a:pt x="31" y="8"/>
                    <a:pt x="31" y="7"/>
                    <a:pt x="31" y="5"/>
                  </a:cubicBezTo>
                  <a:cubicBezTo>
                    <a:pt x="30" y="4"/>
                    <a:pt x="30" y="3"/>
                    <a:pt x="30" y="3"/>
                  </a:cubicBezTo>
                  <a:cubicBezTo>
                    <a:pt x="29" y="4"/>
                    <a:pt x="28" y="4"/>
                    <a:pt x="27" y="3"/>
                  </a:cubicBezTo>
                  <a:cubicBezTo>
                    <a:pt x="26" y="3"/>
                    <a:pt x="25" y="2"/>
                    <a:pt x="24" y="1"/>
                  </a:cubicBezTo>
                  <a:cubicBezTo>
                    <a:pt x="22" y="1"/>
                    <a:pt x="21" y="0"/>
                    <a:pt x="19" y="0"/>
                  </a:cubicBezTo>
                  <a:cubicBezTo>
                    <a:pt x="17" y="0"/>
                    <a:pt x="15" y="0"/>
                    <a:pt x="13" y="1"/>
                  </a:cubicBezTo>
                  <a:cubicBezTo>
                    <a:pt x="9" y="3"/>
                    <a:pt x="7" y="9"/>
                    <a:pt x="7" y="14"/>
                  </a:cubicBezTo>
                  <a:cubicBezTo>
                    <a:pt x="6" y="14"/>
                    <a:pt x="5" y="13"/>
                    <a:pt x="4" y="13"/>
                  </a:cubicBezTo>
                  <a:cubicBezTo>
                    <a:pt x="3" y="13"/>
                    <a:pt x="2" y="12"/>
                    <a:pt x="2" y="12"/>
                  </a:cubicBezTo>
                  <a:cubicBezTo>
                    <a:pt x="1" y="11"/>
                    <a:pt x="1"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1" y="12"/>
                    <a:pt x="1" y="12"/>
                    <a:pt x="1" y="12"/>
                  </a:cubicBezTo>
                  <a:cubicBezTo>
                    <a:pt x="2" y="12"/>
                    <a:pt x="2" y="13"/>
                    <a:pt x="3" y="13"/>
                  </a:cubicBezTo>
                  <a:cubicBezTo>
                    <a:pt x="4" y="14"/>
                    <a:pt x="6" y="14"/>
                    <a:pt x="7" y="14"/>
                  </a:cubicBezTo>
                  <a:cubicBezTo>
                    <a:pt x="7" y="17"/>
                    <a:pt x="9" y="21"/>
                    <a:pt x="13" y="22"/>
                  </a:cubicBezTo>
                  <a:cubicBezTo>
                    <a:pt x="15" y="23"/>
                    <a:pt x="20" y="23"/>
                    <a:pt x="23" y="2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2604"/>
            <p:cNvSpPr>
              <a:spLocks/>
            </p:cNvSpPr>
            <p:nvPr/>
          </p:nvSpPr>
          <p:spPr bwMode="auto">
            <a:xfrm>
              <a:off x="1457980" y="2969520"/>
              <a:ext cx="31444" cy="29647"/>
            </a:xfrm>
            <a:custGeom>
              <a:avLst/>
              <a:gdLst>
                <a:gd name="T0" fmla="*/ 4 w 15"/>
                <a:gd name="T1" fmla="*/ 11 h 14"/>
                <a:gd name="T2" fmla="*/ 8 w 15"/>
                <a:gd name="T3" fmla="*/ 12 h 14"/>
                <a:gd name="T4" fmla="*/ 11 w 15"/>
                <a:gd name="T5" fmla="*/ 12 h 14"/>
                <a:gd name="T6" fmla="*/ 14 w 15"/>
                <a:gd name="T7" fmla="*/ 13 h 14"/>
                <a:gd name="T8" fmla="*/ 15 w 15"/>
                <a:gd name="T9" fmla="*/ 14 h 14"/>
                <a:gd name="T10" fmla="*/ 15 w 15"/>
                <a:gd name="T11" fmla="*/ 10 h 14"/>
                <a:gd name="T12" fmla="*/ 15 w 15"/>
                <a:gd name="T13" fmla="*/ 7 h 14"/>
                <a:gd name="T14" fmla="*/ 10 w 15"/>
                <a:gd name="T15" fmla="*/ 0 h 14"/>
                <a:gd name="T16" fmla="*/ 5 w 15"/>
                <a:gd name="T17" fmla="*/ 1 h 14"/>
                <a:gd name="T18" fmla="*/ 3 w 15"/>
                <a:gd name="T19" fmla="*/ 4 h 14"/>
                <a:gd name="T20" fmla="*/ 1 w 15"/>
                <a:gd name="T21" fmla="*/ 3 h 14"/>
                <a:gd name="T22" fmla="*/ 0 w 15"/>
                <a:gd name="T23" fmla="*/ 1 h 14"/>
                <a:gd name="T24" fmla="*/ 0 w 15"/>
                <a:gd name="T25" fmla="*/ 1 h 14"/>
                <a:gd name="T26" fmla="*/ 1 w 15"/>
                <a:gd name="T27" fmla="*/ 3 h 14"/>
                <a:gd name="T28" fmla="*/ 2 w 15"/>
                <a:gd name="T29" fmla="*/ 4 h 14"/>
                <a:gd name="T30" fmla="*/ 2 w 15"/>
                <a:gd name="T31" fmla="*/ 9 h 14"/>
                <a:gd name="T32" fmla="*/ 4 w 15"/>
                <a:gd name="T3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4">
                  <a:moveTo>
                    <a:pt x="4" y="11"/>
                  </a:moveTo>
                  <a:cubicBezTo>
                    <a:pt x="5" y="12"/>
                    <a:pt x="7" y="12"/>
                    <a:pt x="8" y="12"/>
                  </a:cubicBezTo>
                  <a:cubicBezTo>
                    <a:pt x="9" y="12"/>
                    <a:pt x="10" y="12"/>
                    <a:pt x="11" y="12"/>
                  </a:cubicBezTo>
                  <a:cubicBezTo>
                    <a:pt x="12" y="12"/>
                    <a:pt x="13" y="13"/>
                    <a:pt x="14" y="13"/>
                  </a:cubicBezTo>
                  <a:cubicBezTo>
                    <a:pt x="14" y="13"/>
                    <a:pt x="15" y="14"/>
                    <a:pt x="15" y="14"/>
                  </a:cubicBezTo>
                  <a:cubicBezTo>
                    <a:pt x="15" y="12"/>
                    <a:pt x="15" y="11"/>
                    <a:pt x="15" y="10"/>
                  </a:cubicBezTo>
                  <a:cubicBezTo>
                    <a:pt x="15" y="9"/>
                    <a:pt x="15" y="8"/>
                    <a:pt x="15" y="7"/>
                  </a:cubicBezTo>
                  <a:cubicBezTo>
                    <a:pt x="14" y="4"/>
                    <a:pt x="12" y="1"/>
                    <a:pt x="10" y="0"/>
                  </a:cubicBezTo>
                  <a:cubicBezTo>
                    <a:pt x="8" y="0"/>
                    <a:pt x="7" y="0"/>
                    <a:pt x="5" y="1"/>
                  </a:cubicBezTo>
                  <a:cubicBezTo>
                    <a:pt x="4" y="1"/>
                    <a:pt x="3" y="2"/>
                    <a:pt x="3" y="4"/>
                  </a:cubicBezTo>
                  <a:cubicBezTo>
                    <a:pt x="2" y="3"/>
                    <a:pt x="2" y="3"/>
                    <a:pt x="1" y="3"/>
                  </a:cubicBezTo>
                  <a:cubicBezTo>
                    <a:pt x="1" y="2"/>
                    <a:pt x="0" y="2"/>
                    <a:pt x="0" y="1"/>
                  </a:cubicBezTo>
                  <a:cubicBezTo>
                    <a:pt x="0" y="1"/>
                    <a:pt x="0" y="1"/>
                    <a:pt x="0" y="1"/>
                  </a:cubicBezTo>
                  <a:cubicBezTo>
                    <a:pt x="0" y="1"/>
                    <a:pt x="0" y="2"/>
                    <a:pt x="1" y="3"/>
                  </a:cubicBezTo>
                  <a:cubicBezTo>
                    <a:pt x="1" y="3"/>
                    <a:pt x="2" y="4"/>
                    <a:pt x="2" y="4"/>
                  </a:cubicBezTo>
                  <a:cubicBezTo>
                    <a:pt x="2" y="6"/>
                    <a:pt x="1" y="7"/>
                    <a:pt x="2" y="9"/>
                  </a:cubicBezTo>
                  <a:cubicBezTo>
                    <a:pt x="2" y="10"/>
                    <a:pt x="3" y="11"/>
                    <a:pt x="4"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2605"/>
            <p:cNvSpPr>
              <a:spLocks/>
            </p:cNvSpPr>
            <p:nvPr/>
          </p:nvSpPr>
          <p:spPr bwMode="auto">
            <a:xfrm>
              <a:off x="1355563" y="2859018"/>
              <a:ext cx="27851" cy="37733"/>
            </a:xfrm>
            <a:custGeom>
              <a:avLst/>
              <a:gdLst>
                <a:gd name="T0" fmla="*/ 13 w 13"/>
                <a:gd name="T1" fmla="*/ 11 h 18"/>
                <a:gd name="T2" fmla="*/ 12 w 13"/>
                <a:gd name="T3" fmla="*/ 7 h 18"/>
                <a:gd name="T4" fmla="*/ 11 w 13"/>
                <a:gd name="T5" fmla="*/ 4 h 18"/>
                <a:gd name="T6" fmla="*/ 11 w 13"/>
                <a:gd name="T7" fmla="*/ 1 h 18"/>
                <a:gd name="T8" fmla="*/ 11 w 13"/>
                <a:gd name="T9" fmla="*/ 0 h 18"/>
                <a:gd name="T10" fmla="*/ 8 w 13"/>
                <a:gd name="T11" fmla="*/ 1 h 18"/>
                <a:gd name="T12" fmla="*/ 5 w 13"/>
                <a:gd name="T13" fmla="*/ 3 h 18"/>
                <a:gd name="T14" fmla="*/ 0 w 13"/>
                <a:gd name="T15" fmla="*/ 10 h 18"/>
                <a:gd name="T16" fmla="*/ 1 w 13"/>
                <a:gd name="T17" fmla="*/ 13 h 18"/>
                <a:gd name="T18" fmla="*/ 5 w 13"/>
                <a:gd name="T19" fmla="*/ 16 h 18"/>
                <a:gd name="T20" fmla="*/ 4 w 13"/>
                <a:gd name="T21" fmla="*/ 17 h 18"/>
                <a:gd name="T22" fmla="*/ 4 w 13"/>
                <a:gd name="T23" fmla="*/ 17 h 18"/>
                <a:gd name="T24" fmla="*/ 3 w 13"/>
                <a:gd name="T25" fmla="*/ 18 h 18"/>
                <a:gd name="T26" fmla="*/ 2 w 13"/>
                <a:gd name="T27" fmla="*/ 18 h 18"/>
                <a:gd name="T28" fmla="*/ 1 w 13"/>
                <a:gd name="T29" fmla="*/ 17 h 18"/>
                <a:gd name="T30" fmla="*/ 0 w 13"/>
                <a:gd name="T31" fmla="*/ 17 h 18"/>
                <a:gd name="T32" fmla="*/ 0 w 13"/>
                <a:gd name="T33" fmla="*/ 16 h 18"/>
                <a:gd name="T34" fmla="*/ 1 w 13"/>
                <a:gd name="T35" fmla="*/ 14 h 18"/>
                <a:gd name="T36" fmla="*/ 1 w 13"/>
                <a:gd name="T37" fmla="*/ 14 h 18"/>
                <a:gd name="T38" fmla="*/ 0 w 13"/>
                <a:gd name="T39" fmla="*/ 15 h 18"/>
                <a:gd name="T40" fmla="*/ 0 w 13"/>
                <a:gd name="T41" fmla="*/ 16 h 18"/>
                <a:gd name="T42" fmla="*/ 0 w 13"/>
                <a:gd name="T43" fmla="*/ 17 h 18"/>
                <a:gd name="T44" fmla="*/ 1 w 13"/>
                <a:gd name="T45" fmla="*/ 18 h 18"/>
                <a:gd name="T46" fmla="*/ 2 w 13"/>
                <a:gd name="T47" fmla="*/ 18 h 18"/>
                <a:gd name="T48" fmla="*/ 3 w 13"/>
                <a:gd name="T49" fmla="*/ 18 h 18"/>
                <a:gd name="T50" fmla="*/ 4 w 13"/>
                <a:gd name="T51" fmla="*/ 17 h 18"/>
                <a:gd name="T52" fmla="*/ 5 w 13"/>
                <a:gd name="T53" fmla="*/ 16 h 18"/>
                <a:gd name="T54" fmla="*/ 11 w 13"/>
                <a:gd name="T55" fmla="*/ 15 h 18"/>
                <a:gd name="T56" fmla="*/ 13 w 13"/>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8">
                  <a:moveTo>
                    <a:pt x="13" y="11"/>
                  </a:moveTo>
                  <a:cubicBezTo>
                    <a:pt x="13" y="10"/>
                    <a:pt x="13" y="8"/>
                    <a:pt x="12" y="7"/>
                  </a:cubicBezTo>
                  <a:cubicBezTo>
                    <a:pt x="12" y="6"/>
                    <a:pt x="11" y="5"/>
                    <a:pt x="11" y="4"/>
                  </a:cubicBezTo>
                  <a:cubicBezTo>
                    <a:pt x="11" y="3"/>
                    <a:pt x="11" y="2"/>
                    <a:pt x="11" y="1"/>
                  </a:cubicBezTo>
                  <a:cubicBezTo>
                    <a:pt x="11" y="0"/>
                    <a:pt x="11" y="0"/>
                    <a:pt x="11" y="0"/>
                  </a:cubicBezTo>
                  <a:cubicBezTo>
                    <a:pt x="10" y="0"/>
                    <a:pt x="9" y="1"/>
                    <a:pt x="8" y="1"/>
                  </a:cubicBezTo>
                  <a:cubicBezTo>
                    <a:pt x="6" y="2"/>
                    <a:pt x="5" y="2"/>
                    <a:pt x="5" y="3"/>
                  </a:cubicBezTo>
                  <a:cubicBezTo>
                    <a:pt x="2" y="4"/>
                    <a:pt x="0" y="7"/>
                    <a:pt x="0" y="10"/>
                  </a:cubicBezTo>
                  <a:cubicBezTo>
                    <a:pt x="0" y="11"/>
                    <a:pt x="0" y="12"/>
                    <a:pt x="1" y="13"/>
                  </a:cubicBezTo>
                  <a:cubicBezTo>
                    <a:pt x="2" y="14"/>
                    <a:pt x="4" y="15"/>
                    <a:pt x="5" y="16"/>
                  </a:cubicBezTo>
                  <a:cubicBezTo>
                    <a:pt x="5" y="16"/>
                    <a:pt x="5" y="17"/>
                    <a:pt x="4" y="17"/>
                  </a:cubicBezTo>
                  <a:cubicBezTo>
                    <a:pt x="4" y="17"/>
                    <a:pt x="4" y="17"/>
                    <a:pt x="4" y="17"/>
                  </a:cubicBezTo>
                  <a:cubicBezTo>
                    <a:pt x="3" y="18"/>
                    <a:pt x="3" y="18"/>
                    <a:pt x="3" y="18"/>
                  </a:cubicBezTo>
                  <a:cubicBezTo>
                    <a:pt x="2" y="18"/>
                    <a:pt x="2" y="18"/>
                    <a:pt x="2" y="18"/>
                  </a:cubicBezTo>
                  <a:cubicBezTo>
                    <a:pt x="1" y="18"/>
                    <a:pt x="1" y="18"/>
                    <a:pt x="1" y="17"/>
                  </a:cubicBezTo>
                  <a:cubicBezTo>
                    <a:pt x="0" y="17"/>
                    <a:pt x="0" y="17"/>
                    <a:pt x="0" y="17"/>
                  </a:cubicBezTo>
                  <a:cubicBezTo>
                    <a:pt x="0" y="16"/>
                    <a:pt x="0" y="16"/>
                    <a:pt x="0" y="16"/>
                  </a:cubicBezTo>
                  <a:cubicBezTo>
                    <a:pt x="0" y="15"/>
                    <a:pt x="1" y="15"/>
                    <a:pt x="1" y="14"/>
                  </a:cubicBezTo>
                  <a:cubicBezTo>
                    <a:pt x="1" y="14"/>
                    <a:pt x="1" y="14"/>
                    <a:pt x="1" y="14"/>
                  </a:cubicBezTo>
                  <a:cubicBezTo>
                    <a:pt x="1" y="14"/>
                    <a:pt x="0" y="15"/>
                    <a:pt x="0" y="15"/>
                  </a:cubicBezTo>
                  <a:cubicBezTo>
                    <a:pt x="0" y="15"/>
                    <a:pt x="0" y="15"/>
                    <a:pt x="0" y="16"/>
                  </a:cubicBezTo>
                  <a:cubicBezTo>
                    <a:pt x="0" y="16"/>
                    <a:pt x="0" y="16"/>
                    <a:pt x="0" y="17"/>
                  </a:cubicBezTo>
                  <a:cubicBezTo>
                    <a:pt x="0" y="17"/>
                    <a:pt x="0" y="18"/>
                    <a:pt x="1" y="18"/>
                  </a:cubicBezTo>
                  <a:cubicBezTo>
                    <a:pt x="2" y="18"/>
                    <a:pt x="2" y="18"/>
                    <a:pt x="2" y="18"/>
                  </a:cubicBezTo>
                  <a:cubicBezTo>
                    <a:pt x="3" y="18"/>
                    <a:pt x="3" y="18"/>
                    <a:pt x="3" y="18"/>
                  </a:cubicBezTo>
                  <a:cubicBezTo>
                    <a:pt x="4" y="18"/>
                    <a:pt x="4" y="17"/>
                    <a:pt x="4" y="17"/>
                  </a:cubicBezTo>
                  <a:cubicBezTo>
                    <a:pt x="5" y="17"/>
                    <a:pt x="5" y="16"/>
                    <a:pt x="5" y="16"/>
                  </a:cubicBezTo>
                  <a:cubicBezTo>
                    <a:pt x="7" y="17"/>
                    <a:pt x="9" y="16"/>
                    <a:pt x="11" y="15"/>
                  </a:cubicBezTo>
                  <a:cubicBezTo>
                    <a:pt x="12" y="14"/>
                    <a:pt x="12" y="12"/>
                    <a:pt x="13"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2606"/>
            <p:cNvSpPr>
              <a:spLocks/>
            </p:cNvSpPr>
            <p:nvPr/>
          </p:nvSpPr>
          <p:spPr bwMode="auto">
            <a:xfrm>
              <a:off x="1330407" y="2871595"/>
              <a:ext cx="12578" cy="14374"/>
            </a:xfrm>
            <a:custGeom>
              <a:avLst/>
              <a:gdLst>
                <a:gd name="T0" fmla="*/ 5 w 6"/>
                <a:gd name="T1" fmla="*/ 5 h 7"/>
                <a:gd name="T2" fmla="*/ 5 w 6"/>
                <a:gd name="T3" fmla="*/ 3 h 7"/>
                <a:gd name="T4" fmla="*/ 5 w 6"/>
                <a:gd name="T5" fmla="*/ 1 h 7"/>
                <a:gd name="T6" fmla="*/ 4 w 6"/>
                <a:gd name="T7" fmla="*/ 0 h 7"/>
                <a:gd name="T8" fmla="*/ 2 w 6"/>
                <a:gd name="T9" fmla="*/ 1 h 7"/>
                <a:gd name="T10" fmla="*/ 1 w 6"/>
                <a:gd name="T11" fmla="*/ 3 h 7"/>
                <a:gd name="T12" fmla="*/ 1 w 6"/>
                <a:gd name="T13" fmla="*/ 5 h 7"/>
                <a:gd name="T14" fmla="*/ 2 w 6"/>
                <a:gd name="T15" fmla="*/ 6 h 7"/>
                <a:gd name="T16" fmla="*/ 1 w 6"/>
                <a:gd name="T17" fmla="*/ 6 h 7"/>
                <a:gd name="T18" fmla="*/ 0 w 6"/>
                <a:gd name="T19" fmla="*/ 7 h 7"/>
                <a:gd name="T20" fmla="*/ 0 w 6"/>
                <a:gd name="T21" fmla="*/ 7 h 7"/>
                <a:gd name="T22" fmla="*/ 2 w 6"/>
                <a:gd name="T23" fmla="*/ 6 h 7"/>
                <a:gd name="T24" fmla="*/ 4 w 6"/>
                <a:gd name="T25" fmla="*/ 6 h 7"/>
                <a:gd name="T26" fmla="*/ 5 w 6"/>
                <a:gd name="T2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7">
                  <a:moveTo>
                    <a:pt x="5" y="5"/>
                  </a:moveTo>
                  <a:cubicBezTo>
                    <a:pt x="6" y="4"/>
                    <a:pt x="6" y="3"/>
                    <a:pt x="5" y="3"/>
                  </a:cubicBezTo>
                  <a:cubicBezTo>
                    <a:pt x="5" y="2"/>
                    <a:pt x="5" y="2"/>
                    <a:pt x="5" y="1"/>
                  </a:cubicBezTo>
                  <a:cubicBezTo>
                    <a:pt x="5" y="1"/>
                    <a:pt x="4" y="0"/>
                    <a:pt x="4" y="0"/>
                  </a:cubicBezTo>
                  <a:cubicBezTo>
                    <a:pt x="4" y="1"/>
                    <a:pt x="3" y="1"/>
                    <a:pt x="2" y="1"/>
                  </a:cubicBezTo>
                  <a:cubicBezTo>
                    <a:pt x="2" y="2"/>
                    <a:pt x="1" y="2"/>
                    <a:pt x="1" y="3"/>
                  </a:cubicBezTo>
                  <a:cubicBezTo>
                    <a:pt x="0" y="4"/>
                    <a:pt x="1" y="4"/>
                    <a:pt x="1" y="5"/>
                  </a:cubicBezTo>
                  <a:cubicBezTo>
                    <a:pt x="1" y="5"/>
                    <a:pt x="1" y="6"/>
                    <a:pt x="2" y="6"/>
                  </a:cubicBezTo>
                  <a:cubicBezTo>
                    <a:pt x="2" y="6"/>
                    <a:pt x="1" y="6"/>
                    <a:pt x="1" y="6"/>
                  </a:cubicBezTo>
                  <a:cubicBezTo>
                    <a:pt x="1" y="7"/>
                    <a:pt x="0" y="7"/>
                    <a:pt x="0" y="7"/>
                  </a:cubicBezTo>
                  <a:cubicBezTo>
                    <a:pt x="0" y="7"/>
                    <a:pt x="0" y="7"/>
                    <a:pt x="0" y="7"/>
                  </a:cubicBezTo>
                  <a:cubicBezTo>
                    <a:pt x="0" y="7"/>
                    <a:pt x="1" y="7"/>
                    <a:pt x="2" y="6"/>
                  </a:cubicBezTo>
                  <a:cubicBezTo>
                    <a:pt x="2" y="7"/>
                    <a:pt x="3" y="7"/>
                    <a:pt x="4" y="6"/>
                  </a:cubicBezTo>
                  <a:cubicBezTo>
                    <a:pt x="5" y="6"/>
                    <a:pt x="5" y="5"/>
                    <a:pt x="5" y="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2607"/>
            <p:cNvSpPr>
              <a:spLocks/>
            </p:cNvSpPr>
            <p:nvPr/>
          </p:nvSpPr>
          <p:spPr bwMode="auto">
            <a:xfrm>
              <a:off x="1453488" y="2856322"/>
              <a:ext cx="48514" cy="57498"/>
            </a:xfrm>
            <a:custGeom>
              <a:avLst/>
              <a:gdLst>
                <a:gd name="T0" fmla="*/ 21 w 23"/>
                <a:gd name="T1" fmla="*/ 18 h 27"/>
                <a:gd name="T2" fmla="*/ 22 w 23"/>
                <a:gd name="T3" fmla="*/ 11 h 27"/>
                <a:gd name="T4" fmla="*/ 20 w 23"/>
                <a:gd name="T5" fmla="*/ 5 h 27"/>
                <a:gd name="T6" fmla="*/ 18 w 23"/>
                <a:gd name="T7" fmla="*/ 2 h 27"/>
                <a:gd name="T8" fmla="*/ 17 w 23"/>
                <a:gd name="T9" fmla="*/ 0 h 27"/>
                <a:gd name="T10" fmla="*/ 14 w 23"/>
                <a:gd name="T11" fmla="*/ 2 h 27"/>
                <a:gd name="T12" fmla="*/ 10 w 23"/>
                <a:gd name="T13" fmla="*/ 4 h 27"/>
                <a:gd name="T14" fmla="*/ 2 w 23"/>
                <a:gd name="T15" fmla="*/ 12 h 27"/>
                <a:gd name="T16" fmla="*/ 8 w 23"/>
                <a:gd name="T17" fmla="*/ 23 h 27"/>
                <a:gd name="T18" fmla="*/ 5 w 23"/>
                <a:gd name="T19" fmla="*/ 25 h 27"/>
                <a:gd name="T20" fmla="*/ 4 w 23"/>
                <a:gd name="T21" fmla="*/ 26 h 27"/>
                <a:gd name="T22" fmla="*/ 3 w 23"/>
                <a:gd name="T23" fmla="*/ 27 h 27"/>
                <a:gd name="T24" fmla="*/ 3 w 23"/>
                <a:gd name="T25" fmla="*/ 27 h 27"/>
                <a:gd name="T26" fmla="*/ 3 w 23"/>
                <a:gd name="T27" fmla="*/ 27 h 27"/>
                <a:gd name="T28" fmla="*/ 3 w 23"/>
                <a:gd name="T29" fmla="*/ 26 h 27"/>
                <a:gd name="T30" fmla="*/ 2 w 23"/>
                <a:gd name="T31" fmla="*/ 26 h 27"/>
                <a:gd name="T32" fmla="*/ 2 w 23"/>
                <a:gd name="T33" fmla="*/ 26 h 27"/>
                <a:gd name="T34" fmla="*/ 2 w 23"/>
                <a:gd name="T35" fmla="*/ 26 h 27"/>
                <a:gd name="T36" fmla="*/ 2 w 23"/>
                <a:gd name="T37" fmla="*/ 26 h 27"/>
                <a:gd name="T38" fmla="*/ 2 w 23"/>
                <a:gd name="T39" fmla="*/ 26 h 27"/>
                <a:gd name="T40" fmla="*/ 1 w 23"/>
                <a:gd name="T41" fmla="*/ 25 h 27"/>
                <a:gd name="T42" fmla="*/ 1 w 23"/>
                <a:gd name="T43" fmla="*/ 25 h 27"/>
                <a:gd name="T44" fmla="*/ 1 w 23"/>
                <a:gd name="T45" fmla="*/ 25 h 27"/>
                <a:gd name="T46" fmla="*/ 1 w 23"/>
                <a:gd name="T47" fmla="*/ 25 h 27"/>
                <a:gd name="T48" fmla="*/ 1 w 23"/>
                <a:gd name="T49" fmla="*/ 25 h 27"/>
                <a:gd name="T50" fmla="*/ 1 w 23"/>
                <a:gd name="T51" fmla="*/ 25 h 27"/>
                <a:gd name="T52" fmla="*/ 2 w 23"/>
                <a:gd name="T53" fmla="*/ 25 h 27"/>
                <a:gd name="T54" fmla="*/ 1 w 23"/>
                <a:gd name="T55" fmla="*/ 24 h 27"/>
                <a:gd name="T56" fmla="*/ 1 w 23"/>
                <a:gd name="T57" fmla="*/ 24 h 27"/>
                <a:gd name="T58" fmla="*/ 0 w 23"/>
                <a:gd name="T59" fmla="*/ 24 h 27"/>
                <a:gd name="T60" fmla="*/ 0 w 23"/>
                <a:gd name="T61" fmla="*/ 24 h 27"/>
                <a:gd name="T62" fmla="*/ 0 w 23"/>
                <a:gd name="T63" fmla="*/ 24 h 27"/>
                <a:gd name="T64" fmla="*/ 1 w 23"/>
                <a:gd name="T65" fmla="*/ 25 h 27"/>
                <a:gd name="T66" fmla="*/ 1 w 23"/>
                <a:gd name="T67" fmla="*/ 25 h 27"/>
                <a:gd name="T68" fmla="*/ 2 w 23"/>
                <a:gd name="T69" fmla="*/ 26 h 27"/>
                <a:gd name="T70" fmla="*/ 2 w 23"/>
                <a:gd name="T71" fmla="*/ 26 h 27"/>
                <a:gd name="T72" fmla="*/ 2 w 23"/>
                <a:gd name="T73" fmla="*/ 26 h 27"/>
                <a:gd name="T74" fmla="*/ 2 w 23"/>
                <a:gd name="T75" fmla="*/ 26 h 27"/>
                <a:gd name="T76" fmla="*/ 2 w 23"/>
                <a:gd name="T77" fmla="*/ 26 h 27"/>
                <a:gd name="T78" fmla="*/ 3 w 23"/>
                <a:gd name="T79" fmla="*/ 27 h 27"/>
                <a:gd name="T80" fmla="*/ 3 w 23"/>
                <a:gd name="T81" fmla="*/ 27 h 27"/>
                <a:gd name="T82" fmla="*/ 3 w 23"/>
                <a:gd name="T83" fmla="*/ 27 h 27"/>
                <a:gd name="T84" fmla="*/ 5 w 23"/>
                <a:gd name="T85" fmla="*/ 26 h 27"/>
                <a:gd name="T86" fmla="*/ 8 w 23"/>
                <a:gd name="T87" fmla="*/ 24 h 27"/>
                <a:gd name="T88" fmla="*/ 16 w 23"/>
                <a:gd name="T89" fmla="*/ 24 h 27"/>
                <a:gd name="T90" fmla="*/ 21 w 23"/>
                <a:gd name="T91"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 h="27">
                  <a:moveTo>
                    <a:pt x="21" y="18"/>
                  </a:moveTo>
                  <a:cubicBezTo>
                    <a:pt x="23" y="16"/>
                    <a:pt x="22" y="13"/>
                    <a:pt x="22" y="11"/>
                  </a:cubicBezTo>
                  <a:cubicBezTo>
                    <a:pt x="22" y="9"/>
                    <a:pt x="21" y="7"/>
                    <a:pt x="20" y="5"/>
                  </a:cubicBezTo>
                  <a:cubicBezTo>
                    <a:pt x="20" y="5"/>
                    <a:pt x="19" y="3"/>
                    <a:pt x="18" y="2"/>
                  </a:cubicBezTo>
                  <a:cubicBezTo>
                    <a:pt x="18" y="1"/>
                    <a:pt x="17" y="0"/>
                    <a:pt x="17" y="0"/>
                  </a:cubicBezTo>
                  <a:cubicBezTo>
                    <a:pt x="17" y="1"/>
                    <a:pt x="16" y="2"/>
                    <a:pt x="14" y="2"/>
                  </a:cubicBezTo>
                  <a:cubicBezTo>
                    <a:pt x="13" y="3"/>
                    <a:pt x="11" y="3"/>
                    <a:pt x="10" y="4"/>
                  </a:cubicBezTo>
                  <a:cubicBezTo>
                    <a:pt x="7" y="5"/>
                    <a:pt x="3" y="8"/>
                    <a:pt x="2" y="12"/>
                  </a:cubicBezTo>
                  <a:cubicBezTo>
                    <a:pt x="1" y="16"/>
                    <a:pt x="4" y="21"/>
                    <a:pt x="8" y="23"/>
                  </a:cubicBezTo>
                  <a:cubicBezTo>
                    <a:pt x="7" y="24"/>
                    <a:pt x="6" y="25"/>
                    <a:pt x="5" y="25"/>
                  </a:cubicBezTo>
                  <a:cubicBezTo>
                    <a:pt x="5" y="26"/>
                    <a:pt x="4" y="26"/>
                    <a:pt x="4" y="26"/>
                  </a:cubicBezTo>
                  <a:cubicBezTo>
                    <a:pt x="3" y="26"/>
                    <a:pt x="3" y="27"/>
                    <a:pt x="3" y="27"/>
                  </a:cubicBezTo>
                  <a:cubicBezTo>
                    <a:pt x="3" y="27"/>
                    <a:pt x="3" y="27"/>
                    <a:pt x="3" y="27"/>
                  </a:cubicBezTo>
                  <a:cubicBezTo>
                    <a:pt x="3" y="27"/>
                    <a:pt x="3" y="27"/>
                    <a:pt x="3" y="27"/>
                  </a:cubicBezTo>
                  <a:cubicBezTo>
                    <a:pt x="3" y="26"/>
                    <a:pt x="3" y="26"/>
                    <a:pt x="3"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1" y="24"/>
                    <a:pt x="1" y="24"/>
                    <a:pt x="1" y="24"/>
                  </a:cubicBezTo>
                  <a:cubicBezTo>
                    <a:pt x="1" y="24"/>
                    <a:pt x="1" y="24"/>
                    <a:pt x="1" y="24"/>
                  </a:cubicBezTo>
                  <a:cubicBezTo>
                    <a:pt x="1" y="24"/>
                    <a:pt x="1" y="24"/>
                    <a:pt x="0" y="24"/>
                  </a:cubicBezTo>
                  <a:cubicBezTo>
                    <a:pt x="0" y="24"/>
                    <a:pt x="0" y="24"/>
                    <a:pt x="0" y="24"/>
                  </a:cubicBezTo>
                  <a:cubicBezTo>
                    <a:pt x="0" y="24"/>
                    <a:pt x="0" y="24"/>
                    <a:pt x="0" y="24"/>
                  </a:cubicBezTo>
                  <a:cubicBezTo>
                    <a:pt x="1" y="25"/>
                    <a:pt x="1" y="25"/>
                    <a:pt x="1" y="25"/>
                  </a:cubicBezTo>
                  <a:cubicBezTo>
                    <a:pt x="1" y="25"/>
                    <a:pt x="1" y="25"/>
                    <a:pt x="1" y="25"/>
                  </a:cubicBezTo>
                  <a:cubicBezTo>
                    <a:pt x="1" y="25"/>
                    <a:pt x="1" y="25"/>
                    <a:pt x="2" y="26"/>
                  </a:cubicBezTo>
                  <a:cubicBezTo>
                    <a:pt x="2" y="26"/>
                    <a:pt x="2" y="26"/>
                    <a:pt x="2" y="26"/>
                  </a:cubicBezTo>
                  <a:cubicBezTo>
                    <a:pt x="2" y="26"/>
                    <a:pt x="2" y="26"/>
                    <a:pt x="2" y="26"/>
                  </a:cubicBezTo>
                  <a:cubicBezTo>
                    <a:pt x="2" y="26"/>
                    <a:pt x="2" y="26"/>
                    <a:pt x="2" y="26"/>
                  </a:cubicBezTo>
                  <a:cubicBezTo>
                    <a:pt x="2" y="26"/>
                    <a:pt x="2" y="26"/>
                    <a:pt x="2" y="26"/>
                  </a:cubicBezTo>
                  <a:cubicBezTo>
                    <a:pt x="3" y="27"/>
                    <a:pt x="3" y="27"/>
                    <a:pt x="3" y="27"/>
                  </a:cubicBezTo>
                  <a:cubicBezTo>
                    <a:pt x="3" y="27"/>
                    <a:pt x="3" y="27"/>
                    <a:pt x="3" y="27"/>
                  </a:cubicBezTo>
                  <a:cubicBezTo>
                    <a:pt x="3" y="27"/>
                    <a:pt x="3" y="27"/>
                    <a:pt x="3" y="27"/>
                  </a:cubicBezTo>
                  <a:cubicBezTo>
                    <a:pt x="4" y="27"/>
                    <a:pt x="4" y="26"/>
                    <a:pt x="5" y="26"/>
                  </a:cubicBezTo>
                  <a:cubicBezTo>
                    <a:pt x="6" y="25"/>
                    <a:pt x="7" y="24"/>
                    <a:pt x="8" y="24"/>
                  </a:cubicBezTo>
                  <a:cubicBezTo>
                    <a:pt x="11" y="25"/>
                    <a:pt x="14" y="26"/>
                    <a:pt x="16" y="24"/>
                  </a:cubicBezTo>
                  <a:cubicBezTo>
                    <a:pt x="18" y="23"/>
                    <a:pt x="20" y="20"/>
                    <a:pt x="21"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2608"/>
            <p:cNvSpPr>
              <a:spLocks/>
            </p:cNvSpPr>
            <p:nvPr/>
          </p:nvSpPr>
          <p:spPr bwMode="auto">
            <a:xfrm>
              <a:off x="1417552" y="2815894"/>
              <a:ext cx="35936" cy="60193"/>
            </a:xfrm>
            <a:custGeom>
              <a:avLst/>
              <a:gdLst>
                <a:gd name="T0" fmla="*/ 17 w 17"/>
                <a:gd name="T1" fmla="*/ 13 h 28"/>
                <a:gd name="T2" fmla="*/ 15 w 17"/>
                <a:gd name="T3" fmla="*/ 9 h 28"/>
                <a:gd name="T4" fmla="*/ 12 w 17"/>
                <a:gd name="T5" fmla="*/ 5 h 28"/>
                <a:gd name="T6" fmla="*/ 11 w 17"/>
                <a:gd name="T7" fmla="*/ 2 h 28"/>
                <a:gd name="T8" fmla="*/ 11 w 17"/>
                <a:gd name="T9" fmla="*/ 0 h 28"/>
                <a:gd name="T10" fmla="*/ 7 w 17"/>
                <a:gd name="T11" fmla="*/ 3 h 28"/>
                <a:gd name="T12" fmla="*/ 3 w 17"/>
                <a:gd name="T13" fmla="*/ 6 h 28"/>
                <a:gd name="T14" fmla="*/ 1 w 17"/>
                <a:gd name="T15" fmla="*/ 12 h 28"/>
                <a:gd name="T16" fmla="*/ 1 w 17"/>
                <a:gd name="T17" fmla="*/ 18 h 28"/>
                <a:gd name="T18" fmla="*/ 11 w 17"/>
                <a:gd name="T19" fmla="*/ 22 h 28"/>
                <a:gd name="T20" fmla="*/ 10 w 17"/>
                <a:gd name="T21" fmla="*/ 25 h 28"/>
                <a:gd name="T22" fmla="*/ 10 w 17"/>
                <a:gd name="T23" fmla="*/ 26 h 28"/>
                <a:gd name="T24" fmla="*/ 9 w 17"/>
                <a:gd name="T25" fmla="*/ 27 h 28"/>
                <a:gd name="T26" fmla="*/ 9 w 17"/>
                <a:gd name="T27" fmla="*/ 28 h 28"/>
                <a:gd name="T28" fmla="*/ 9 w 17"/>
                <a:gd name="T29" fmla="*/ 28 h 28"/>
                <a:gd name="T30" fmla="*/ 9 w 17"/>
                <a:gd name="T31" fmla="*/ 28 h 28"/>
                <a:gd name="T32" fmla="*/ 9 w 17"/>
                <a:gd name="T33" fmla="*/ 27 h 28"/>
                <a:gd name="T34" fmla="*/ 9 w 17"/>
                <a:gd name="T35" fmla="*/ 28 h 28"/>
                <a:gd name="T36" fmla="*/ 9 w 17"/>
                <a:gd name="T37" fmla="*/ 28 h 28"/>
                <a:gd name="T38" fmla="*/ 10 w 17"/>
                <a:gd name="T39" fmla="*/ 28 h 28"/>
                <a:gd name="T40" fmla="*/ 10 w 17"/>
                <a:gd name="T41" fmla="*/ 27 h 28"/>
                <a:gd name="T42" fmla="*/ 11 w 17"/>
                <a:gd name="T43" fmla="*/ 25 h 28"/>
                <a:gd name="T44" fmla="*/ 11 w 17"/>
                <a:gd name="T45" fmla="*/ 22 h 28"/>
                <a:gd name="T46" fmla="*/ 17 w 17"/>
                <a:gd name="T47" fmla="*/ 18 h 28"/>
                <a:gd name="T48" fmla="*/ 17 w 17"/>
                <a:gd name="T49"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28">
                  <a:moveTo>
                    <a:pt x="17" y="13"/>
                  </a:moveTo>
                  <a:cubicBezTo>
                    <a:pt x="17" y="12"/>
                    <a:pt x="16" y="10"/>
                    <a:pt x="15" y="9"/>
                  </a:cubicBezTo>
                  <a:cubicBezTo>
                    <a:pt x="14" y="8"/>
                    <a:pt x="13" y="6"/>
                    <a:pt x="12" y="5"/>
                  </a:cubicBezTo>
                  <a:cubicBezTo>
                    <a:pt x="12" y="4"/>
                    <a:pt x="11" y="3"/>
                    <a:pt x="11" y="2"/>
                  </a:cubicBezTo>
                  <a:cubicBezTo>
                    <a:pt x="11" y="1"/>
                    <a:pt x="11" y="0"/>
                    <a:pt x="11" y="0"/>
                  </a:cubicBezTo>
                  <a:cubicBezTo>
                    <a:pt x="10" y="1"/>
                    <a:pt x="8" y="2"/>
                    <a:pt x="7" y="3"/>
                  </a:cubicBezTo>
                  <a:cubicBezTo>
                    <a:pt x="6" y="4"/>
                    <a:pt x="4" y="5"/>
                    <a:pt x="3" y="6"/>
                  </a:cubicBezTo>
                  <a:cubicBezTo>
                    <a:pt x="2" y="8"/>
                    <a:pt x="1" y="10"/>
                    <a:pt x="1" y="12"/>
                  </a:cubicBezTo>
                  <a:cubicBezTo>
                    <a:pt x="0" y="14"/>
                    <a:pt x="0" y="16"/>
                    <a:pt x="1" y="18"/>
                  </a:cubicBezTo>
                  <a:cubicBezTo>
                    <a:pt x="2" y="22"/>
                    <a:pt x="7" y="23"/>
                    <a:pt x="11" y="22"/>
                  </a:cubicBezTo>
                  <a:cubicBezTo>
                    <a:pt x="11" y="23"/>
                    <a:pt x="11" y="24"/>
                    <a:pt x="10" y="25"/>
                  </a:cubicBezTo>
                  <a:cubicBezTo>
                    <a:pt x="10" y="25"/>
                    <a:pt x="10" y="26"/>
                    <a:pt x="10" y="26"/>
                  </a:cubicBezTo>
                  <a:cubicBezTo>
                    <a:pt x="10" y="27"/>
                    <a:pt x="10" y="27"/>
                    <a:pt x="9" y="27"/>
                  </a:cubicBezTo>
                  <a:cubicBezTo>
                    <a:pt x="9" y="27"/>
                    <a:pt x="9" y="27"/>
                    <a:pt x="9" y="28"/>
                  </a:cubicBezTo>
                  <a:cubicBezTo>
                    <a:pt x="9" y="28"/>
                    <a:pt x="9" y="28"/>
                    <a:pt x="9" y="28"/>
                  </a:cubicBezTo>
                  <a:cubicBezTo>
                    <a:pt x="9" y="28"/>
                    <a:pt x="9" y="28"/>
                    <a:pt x="9" y="28"/>
                  </a:cubicBezTo>
                  <a:cubicBezTo>
                    <a:pt x="9" y="28"/>
                    <a:pt x="9" y="27"/>
                    <a:pt x="9" y="27"/>
                  </a:cubicBezTo>
                  <a:cubicBezTo>
                    <a:pt x="9" y="27"/>
                    <a:pt x="9" y="28"/>
                    <a:pt x="9" y="28"/>
                  </a:cubicBezTo>
                  <a:cubicBezTo>
                    <a:pt x="9" y="28"/>
                    <a:pt x="9" y="28"/>
                    <a:pt x="9" y="28"/>
                  </a:cubicBezTo>
                  <a:cubicBezTo>
                    <a:pt x="9" y="28"/>
                    <a:pt x="10" y="28"/>
                    <a:pt x="10" y="28"/>
                  </a:cubicBezTo>
                  <a:cubicBezTo>
                    <a:pt x="10" y="28"/>
                    <a:pt x="10" y="27"/>
                    <a:pt x="10" y="27"/>
                  </a:cubicBezTo>
                  <a:cubicBezTo>
                    <a:pt x="10" y="27"/>
                    <a:pt x="10" y="26"/>
                    <a:pt x="11" y="25"/>
                  </a:cubicBezTo>
                  <a:cubicBezTo>
                    <a:pt x="11" y="24"/>
                    <a:pt x="11" y="23"/>
                    <a:pt x="11" y="22"/>
                  </a:cubicBezTo>
                  <a:cubicBezTo>
                    <a:pt x="14" y="22"/>
                    <a:pt x="16" y="20"/>
                    <a:pt x="17" y="18"/>
                  </a:cubicBezTo>
                  <a:cubicBezTo>
                    <a:pt x="17" y="17"/>
                    <a:pt x="17" y="15"/>
                    <a:pt x="17" y="1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2609"/>
            <p:cNvSpPr>
              <a:spLocks/>
            </p:cNvSpPr>
            <p:nvPr/>
          </p:nvSpPr>
          <p:spPr bwMode="auto">
            <a:xfrm>
              <a:off x="1489424" y="2862611"/>
              <a:ext cx="93433" cy="61990"/>
            </a:xfrm>
            <a:custGeom>
              <a:avLst/>
              <a:gdLst>
                <a:gd name="T0" fmla="*/ 27 w 44"/>
                <a:gd name="T1" fmla="*/ 27 h 29"/>
                <a:gd name="T2" fmla="*/ 33 w 44"/>
                <a:gd name="T3" fmla="*/ 22 h 29"/>
                <a:gd name="T4" fmla="*/ 38 w 44"/>
                <a:gd name="T5" fmla="*/ 16 h 29"/>
                <a:gd name="T6" fmla="*/ 41 w 44"/>
                <a:gd name="T7" fmla="*/ 12 h 29"/>
                <a:gd name="T8" fmla="*/ 44 w 44"/>
                <a:gd name="T9" fmla="*/ 10 h 29"/>
                <a:gd name="T10" fmla="*/ 38 w 44"/>
                <a:gd name="T11" fmla="*/ 7 h 29"/>
                <a:gd name="T12" fmla="*/ 32 w 44"/>
                <a:gd name="T13" fmla="*/ 3 h 29"/>
                <a:gd name="T14" fmla="*/ 22 w 44"/>
                <a:gd name="T15" fmla="*/ 1 h 29"/>
                <a:gd name="T16" fmla="*/ 12 w 44"/>
                <a:gd name="T17" fmla="*/ 4 h 29"/>
                <a:gd name="T18" fmla="*/ 10 w 44"/>
                <a:gd name="T19" fmla="*/ 6 h 29"/>
                <a:gd name="T20" fmla="*/ 9 w 44"/>
                <a:gd name="T21" fmla="*/ 7 h 29"/>
                <a:gd name="T22" fmla="*/ 9 w 44"/>
                <a:gd name="T23" fmla="*/ 7 h 29"/>
                <a:gd name="T24" fmla="*/ 9 w 44"/>
                <a:gd name="T25" fmla="*/ 7 h 29"/>
                <a:gd name="T26" fmla="*/ 9 w 44"/>
                <a:gd name="T27" fmla="*/ 7 h 29"/>
                <a:gd name="T28" fmla="*/ 8 w 44"/>
                <a:gd name="T29" fmla="*/ 8 h 29"/>
                <a:gd name="T30" fmla="*/ 8 w 44"/>
                <a:gd name="T31" fmla="*/ 10 h 29"/>
                <a:gd name="T32" fmla="*/ 8 w 44"/>
                <a:gd name="T33" fmla="*/ 12 h 29"/>
                <a:gd name="T34" fmla="*/ 10 w 44"/>
                <a:gd name="T35" fmla="*/ 22 h 29"/>
                <a:gd name="T36" fmla="*/ 6 w 44"/>
                <a:gd name="T37" fmla="*/ 23 h 29"/>
                <a:gd name="T38" fmla="*/ 0 w 44"/>
                <a:gd name="T39" fmla="*/ 20 h 29"/>
                <a:gd name="T40" fmla="*/ 0 w 44"/>
                <a:gd name="T41" fmla="*/ 20 h 29"/>
                <a:gd name="T42" fmla="*/ 0 w 44"/>
                <a:gd name="T43" fmla="*/ 20 h 29"/>
                <a:gd name="T44" fmla="*/ 1 w 44"/>
                <a:gd name="T45" fmla="*/ 21 h 29"/>
                <a:gd name="T46" fmla="*/ 2 w 44"/>
                <a:gd name="T47" fmla="*/ 22 h 29"/>
                <a:gd name="T48" fmla="*/ 5 w 44"/>
                <a:gd name="T49" fmla="*/ 23 h 29"/>
                <a:gd name="T50" fmla="*/ 8 w 44"/>
                <a:gd name="T51" fmla="*/ 23 h 29"/>
                <a:gd name="T52" fmla="*/ 11 w 44"/>
                <a:gd name="T53" fmla="*/ 22 h 29"/>
                <a:gd name="T54" fmla="*/ 13 w 44"/>
                <a:gd name="T55" fmla="*/ 24 h 29"/>
                <a:gd name="T56" fmla="*/ 15 w 44"/>
                <a:gd name="T57" fmla="*/ 26 h 29"/>
                <a:gd name="T58" fmla="*/ 15 w 44"/>
                <a:gd name="T59" fmla="*/ 27 h 29"/>
                <a:gd name="T60" fmla="*/ 16 w 44"/>
                <a:gd name="T61" fmla="*/ 27 h 29"/>
                <a:gd name="T62" fmla="*/ 16 w 44"/>
                <a:gd name="T63" fmla="*/ 27 h 29"/>
                <a:gd name="T64" fmla="*/ 17 w 44"/>
                <a:gd name="T65" fmla="*/ 28 h 29"/>
                <a:gd name="T66" fmla="*/ 20 w 44"/>
                <a:gd name="T67" fmla="*/ 28 h 29"/>
                <a:gd name="T68" fmla="*/ 23 w 44"/>
                <a:gd name="T69" fmla="*/ 28 h 29"/>
                <a:gd name="T70" fmla="*/ 27 w 44"/>
                <a:gd name="T71"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29">
                  <a:moveTo>
                    <a:pt x="27" y="27"/>
                  </a:moveTo>
                  <a:cubicBezTo>
                    <a:pt x="29" y="26"/>
                    <a:pt x="31" y="24"/>
                    <a:pt x="33" y="22"/>
                  </a:cubicBezTo>
                  <a:cubicBezTo>
                    <a:pt x="35" y="20"/>
                    <a:pt x="36" y="18"/>
                    <a:pt x="38" y="16"/>
                  </a:cubicBezTo>
                  <a:cubicBezTo>
                    <a:pt x="38" y="15"/>
                    <a:pt x="40" y="13"/>
                    <a:pt x="41" y="12"/>
                  </a:cubicBezTo>
                  <a:cubicBezTo>
                    <a:pt x="43" y="11"/>
                    <a:pt x="44" y="10"/>
                    <a:pt x="44" y="10"/>
                  </a:cubicBezTo>
                  <a:cubicBezTo>
                    <a:pt x="42" y="9"/>
                    <a:pt x="40" y="8"/>
                    <a:pt x="38" y="7"/>
                  </a:cubicBezTo>
                  <a:cubicBezTo>
                    <a:pt x="36" y="5"/>
                    <a:pt x="34" y="4"/>
                    <a:pt x="32" y="3"/>
                  </a:cubicBezTo>
                  <a:cubicBezTo>
                    <a:pt x="29" y="1"/>
                    <a:pt x="25" y="0"/>
                    <a:pt x="22" y="1"/>
                  </a:cubicBezTo>
                  <a:cubicBezTo>
                    <a:pt x="18" y="1"/>
                    <a:pt x="14" y="2"/>
                    <a:pt x="12" y="4"/>
                  </a:cubicBezTo>
                  <a:cubicBezTo>
                    <a:pt x="11" y="4"/>
                    <a:pt x="10" y="5"/>
                    <a:pt x="10" y="6"/>
                  </a:cubicBezTo>
                  <a:cubicBezTo>
                    <a:pt x="10" y="6"/>
                    <a:pt x="9" y="6"/>
                    <a:pt x="9" y="7"/>
                  </a:cubicBezTo>
                  <a:cubicBezTo>
                    <a:pt x="9" y="7"/>
                    <a:pt x="9" y="7"/>
                    <a:pt x="9" y="7"/>
                  </a:cubicBezTo>
                  <a:cubicBezTo>
                    <a:pt x="9" y="7"/>
                    <a:pt x="9" y="7"/>
                    <a:pt x="9" y="7"/>
                  </a:cubicBezTo>
                  <a:cubicBezTo>
                    <a:pt x="9" y="7"/>
                    <a:pt x="9" y="7"/>
                    <a:pt x="9" y="7"/>
                  </a:cubicBezTo>
                  <a:cubicBezTo>
                    <a:pt x="9" y="7"/>
                    <a:pt x="9" y="8"/>
                    <a:pt x="8" y="8"/>
                  </a:cubicBezTo>
                  <a:cubicBezTo>
                    <a:pt x="8" y="9"/>
                    <a:pt x="8" y="9"/>
                    <a:pt x="8" y="10"/>
                  </a:cubicBezTo>
                  <a:cubicBezTo>
                    <a:pt x="8" y="11"/>
                    <a:pt x="8" y="12"/>
                    <a:pt x="8" y="12"/>
                  </a:cubicBezTo>
                  <a:cubicBezTo>
                    <a:pt x="8" y="16"/>
                    <a:pt x="9" y="19"/>
                    <a:pt x="10" y="22"/>
                  </a:cubicBezTo>
                  <a:cubicBezTo>
                    <a:pt x="9" y="22"/>
                    <a:pt x="8" y="23"/>
                    <a:pt x="6" y="23"/>
                  </a:cubicBezTo>
                  <a:cubicBezTo>
                    <a:pt x="4" y="23"/>
                    <a:pt x="2" y="22"/>
                    <a:pt x="0" y="20"/>
                  </a:cubicBezTo>
                  <a:cubicBezTo>
                    <a:pt x="0" y="20"/>
                    <a:pt x="0" y="20"/>
                    <a:pt x="0" y="20"/>
                  </a:cubicBezTo>
                  <a:cubicBezTo>
                    <a:pt x="0" y="20"/>
                    <a:pt x="0" y="20"/>
                    <a:pt x="0" y="20"/>
                  </a:cubicBezTo>
                  <a:cubicBezTo>
                    <a:pt x="0" y="20"/>
                    <a:pt x="0" y="21"/>
                    <a:pt x="1" y="21"/>
                  </a:cubicBezTo>
                  <a:cubicBezTo>
                    <a:pt x="1" y="21"/>
                    <a:pt x="1" y="22"/>
                    <a:pt x="2" y="22"/>
                  </a:cubicBezTo>
                  <a:cubicBezTo>
                    <a:pt x="2" y="22"/>
                    <a:pt x="3" y="23"/>
                    <a:pt x="5" y="23"/>
                  </a:cubicBezTo>
                  <a:cubicBezTo>
                    <a:pt x="6" y="23"/>
                    <a:pt x="7" y="23"/>
                    <a:pt x="8" y="23"/>
                  </a:cubicBezTo>
                  <a:cubicBezTo>
                    <a:pt x="9" y="23"/>
                    <a:pt x="10" y="22"/>
                    <a:pt x="11" y="22"/>
                  </a:cubicBezTo>
                  <a:cubicBezTo>
                    <a:pt x="11" y="23"/>
                    <a:pt x="12" y="24"/>
                    <a:pt x="13" y="24"/>
                  </a:cubicBezTo>
                  <a:cubicBezTo>
                    <a:pt x="13" y="25"/>
                    <a:pt x="14" y="26"/>
                    <a:pt x="15" y="26"/>
                  </a:cubicBezTo>
                  <a:cubicBezTo>
                    <a:pt x="15" y="26"/>
                    <a:pt x="15" y="27"/>
                    <a:pt x="15" y="27"/>
                  </a:cubicBezTo>
                  <a:cubicBezTo>
                    <a:pt x="15" y="27"/>
                    <a:pt x="16" y="27"/>
                    <a:pt x="16" y="27"/>
                  </a:cubicBezTo>
                  <a:cubicBezTo>
                    <a:pt x="16" y="27"/>
                    <a:pt x="16" y="27"/>
                    <a:pt x="16" y="27"/>
                  </a:cubicBezTo>
                  <a:cubicBezTo>
                    <a:pt x="16" y="27"/>
                    <a:pt x="17" y="28"/>
                    <a:pt x="17" y="28"/>
                  </a:cubicBezTo>
                  <a:cubicBezTo>
                    <a:pt x="18" y="28"/>
                    <a:pt x="19" y="28"/>
                    <a:pt x="20" y="28"/>
                  </a:cubicBezTo>
                  <a:cubicBezTo>
                    <a:pt x="21" y="29"/>
                    <a:pt x="22" y="28"/>
                    <a:pt x="23" y="28"/>
                  </a:cubicBezTo>
                  <a:cubicBezTo>
                    <a:pt x="25" y="28"/>
                    <a:pt x="26" y="28"/>
                    <a:pt x="27"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2610"/>
            <p:cNvSpPr>
              <a:spLocks/>
            </p:cNvSpPr>
            <p:nvPr/>
          </p:nvSpPr>
          <p:spPr bwMode="auto">
            <a:xfrm>
              <a:off x="1602622" y="2909328"/>
              <a:ext cx="59294" cy="43123"/>
            </a:xfrm>
            <a:custGeom>
              <a:avLst/>
              <a:gdLst>
                <a:gd name="T0" fmla="*/ 11 w 28"/>
                <a:gd name="T1" fmla="*/ 19 h 20"/>
                <a:gd name="T2" fmla="*/ 16 w 28"/>
                <a:gd name="T3" fmla="*/ 19 h 20"/>
                <a:gd name="T4" fmla="*/ 22 w 28"/>
                <a:gd name="T5" fmla="*/ 18 h 20"/>
                <a:gd name="T6" fmla="*/ 25 w 28"/>
                <a:gd name="T7" fmla="*/ 18 h 20"/>
                <a:gd name="T8" fmla="*/ 28 w 28"/>
                <a:gd name="T9" fmla="*/ 18 h 20"/>
                <a:gd name="T10" fmla="*/ 26 w 28"/>
                <a:gd name="T11" fmla="*/ 14 h 20"/>
                <a:gd name="T12" fmla="*/ 25 w 28"/>
                <a:gd name="T13" fmla="*/ 9 h 20"/>
                <a:gd name="T14" fmla="*/ 20 w 28"/>
                <a:gd name="T15" fmla="*/ 3 h 20"/>
                <a:gd name="T16" fmla="*/ 13 w 28"/>
                <a:gd name="T17" fmla="*/ 0 h 20"/>
                <a:gd name="T18" fmla="*/ 11 w 28"/>
                <a:gd name="T19" fmla="*/ 1 h 20"/>
                <a:gd name="T20" fmla="*/ 11 w 28"/>
                <a:gd name="T21" fmla="*/ 1 h 20"/>
                <a:gd name="T22" fmla="*/ 11 w 28"/>
                <a:gd name="T23" fmla="*/ 1 h 20"/>
                <a:gd name="T24" fmla="*/ 10 w 28"/>
                <a:gd name="T25" fmla="*/ 1 h 20"/>
                <a:gd name="T26" fmla="*/ 10 w 28"/>
                <a:gd name="T27" fmla="*/ 1 h 20"/>
                <a:gd name="T28" fmla="*/ 10 w 28"/>
                <a:gd name="T29" fmla="*/ 1 h 20"/>
                <a:gd name="T30" fmla="*/ 8 w 28"/>
                <a:gd name="T31" fmla="*/ 2 h 20"/>
                <a:gd name="T32" fmla="*/ 7 w 28"/>
                <a:gd name="T33" fmla="*/ 3 h 20"/>
                <a:gd name="T34" fmla="*/ 5 w 28"/>
                <a:gd name="T35" fmla="*/ 9 h 20"/>
                <a:gd name="T36" fmla="*/ 2 w 28"/>
                <a:gd name="T37" fmla="*/ 8 h 20"/>
                <a:gd name="T38" fmla="*/ 0 w 28"/>
                <a:gd name="T39" fmla="*/ 4 h 20"/>
                <a:gd name="T40" fmla="*/ 0 w 28"/>
                <a:gd name="T41" fmla="*/ 4 h 20"/>
                <a:gd name="T42" fmla="*/ 0 w 28"/>
                <a:gd name="T43" fmla="*/ 4 h 20"/>
                <a:gd name="T44" fmla="*/ 0 w 28"/>
                <a:gd name="T45" fmla="*/ 5 h 20"/>
                <a:gd name="T46" fmla="*/ 0 w 28"/>
                <a:gd name="T47" fmla="*/ 5 h 20"/>
                <a:gd name="T48" fmla="*/ 1 w 28"/>
                <a:gd name="T49" fmla="*/ 7 h 20"/>
                <a:gd name="T50" fmla="*/ 3 w 28"/>
                <a:gd name="T51" fmla="*/ 9 h 20"/>
                <a:gd name="T52" fmla="*/ 5 w 28"/>
                <a:gd name="T53" fmla="*/ 10 h 20"/>
                <a:gd name="T54" fmla="*/ 5 w 28"/>
                <a:gd name="T55" fmla="*/ 12 h 20"/>
                <a:gd name="T56" fmla="*/ 5 w 28"/>
                <a:gd name="T57" fmla="*/ 14 h 20"/>
                <a:gd name="T58" fmla="*/ 5 w 28"/>
                <a:gd name="T59" fmla="*/ 14 h 20"/>
                <a:gd name="T60" fmla="*/ 5 w 28"/>
                <a:gd name="T61" fmla="*/ 14 h 20"/>
                <a:gd name="T62" fmla="*/ 5 w 28"/>
                <a:gd name="T63" fmla="*/ 14 h 20"/>
                <a:gd name="T64" fmla="*/ 6 w 28"/>
                <a:gd name="T65" fmla="*/ 15 h 20"/>
                <a:gd name="T66" fmla="*/ 7 w 28"/>
                <a:gd name="T67" fmla="*/ 17 h 20"/>
                <a:gd name="T68" fmla="*/ 9 w 28"/>
                <a:gd name="T69" fmla="*/ 18 h 20"/>
                <a:gd name="T70" fmla="*/ 11 w 28"/>
                <a:gd name="T71"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20">
                  <a:moveTo>
                    <a:pt x="11" y="19"/>
                  </a:moveTo>
                  <a:cubicBezTo>
                    <a:pt x="13" y="20"/>
                    <a:pt x="14" y="19"/>
                    <a:pt x="16" y="19"/>
                  </a:cubicBezTo>
                  <a:cubicBezTo>
                    <a:pt x="18" y="19"/>
                    <a:pt x="20" y="18"/>
                    <a:pt x="22" y="18"/>
                  </a:cubicBezTo>
                  <a:cubicBezTo>
                    <a:pt x="23" y="18"/>
                    <a:pt x="24" y="18"/>
                    <a:pt x="25" y="18"/>
                  </a:cubicBezTo>
                  <a:cubicBezTo>
                    <a:pt x="27" y="18"/>
                    <a:pt x="28" y="18"/>
                    <a:pt x="28" y="18"/>
                  </a:cubicBezTo>
                  <a:cubicBezTo>
                    <a:pt x="27" y="17"/>
                    <a:pt x="26" y="15"/>
                    <a:pt x="26" y="14"/>
                  </a:cubicBezTo>
                  <a:cubicBezTo>
                    <a:pt x="26" y="12"/>
                    <a:pt x="25" y="10"/>
                    <a:pt x="25" y="9"/>
                  </a:cubicBezTo>
                  <a:cubicBezTo>
                    <a:pt x="24" y="7"/>
                    <a:pt x="22" y="5"/>
                    <a:pt x="20" y="3"/>
                  </a:cubicBezTo>
                  <a:cubicBezTo>
                    <a:pt x="18" y="1"/>
                    <a:pt x="15" y="0"/>
                    <a:pt x="13" y="0"/>
                  </a:cubicBezTo>
                  <a:cubicBezTo>
                    <a:pt x="13" y="0"/>
                    <a:pt x="12" y="0"/>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9" y="1"/>
                    <a:pt x="9" y="2"/>
                    <a:pt x="8" y="2"/>
                  </a:cubicBezTo>
                  <a:cubicBezTo>
                    <a:pt x="8" y="2"/>
                    <a:pt x="8" y="3"/>
                    <a:pt x="7" y="3"/>
                  </a:cubicBezTo>
                  <a:cubicBezTo>
                    <a:pt x="6" y="5"/>
                    <a:pt x="5" y="7"/>
                    <a:pt x="5" y="9"/>
                  </a:cubicBezTo>
                  <a:cubicBezTo>
                    <a:pt x="4" y="9"/>
                    <a:pt x="3" y="8"/>
                    <a:pt x="2" y="8"/>
                  </a:cubicBezTo>
                  <a:cubicBezTo>
                    <a:pt x="1" y="7"/>
                    <a:pt x="0" y="5"/>
                    <a:pt x="0" y="4"/>
                  </a:cubicBezTo>
                  <a:cubicBezTo>
                    <a:pt x="0" y="4"/>
                    <a:pt x="0" y="4"/>
                    <a:pt x="0" y="4"/>
                  </a:cubicBezTo>
                  <a:cubicBezTo>
                    <a:pt x="0" y="4"/>
                    <a:pt x="0" y="4"/>
                    <a:pt x="0" y="4"/>
                  </a:cubicBezTo>
                  <a:cubicBezTo>
                    <a:pt x="0" y="4"/>
                    <a:pt x="0" y="4"/>
                    <a:pt x="0" y="5"/>
                  </a:cubicBezTo>
                  <a:cubicBezTo>
                    <a:pt x="0" y="5"/>
                    <a:pt x="0" y="5"/>
                    <a:pt x="0" y="5"/>
                  </a:cubicBezTo>
                  <a:cubicBezTo>
                    <a:pt x="0" y="6"/>
                    <a:pt x="1" y="7"/>
                    <a:pt x="1" y="7"/>
                  </a:cubicBezTo>
                  <a:cubicBezTo>
                    <a:pt x="2" y="8"/>
                    <a:pt x="2" y="8"/>
                    <a:pt x="3" y="9"/>
                  </a:cubicBezTo>
                  <a:cubicBezTo>
                    <a:pt x="4" y="9"/>
                    <a:pt x="4" y="9"/>
                    <a:pt x="5" y="10"/>
                  </a:cubicBezTo>
                  <a:cubicBezTo>
                    <a:pt x="5" y="10"/>
                    <a:pt x="5" y="11"/>
                    <a:pt x="5" y="12"/>
                  </a:cubicBezTo>
                  <a:cubicBezTo>
                    <a:pt x="5" y="12"/>
                    <a:pt x="5" y="13"/>
                    <a:pt x="5" y="14"/>
                  </a:cubicBezTo>
                  <a:cubicBezTo>
                    <a:pt x="5" y="14"/>
                    <a:pt x="5" y="14"/>
                    <a:pt x="5" y="14"/>
                  </a:cubicBezTo>
                  <a:cubicBezTo>
                    <a:pt x="5" y="14"/>
                    <a:pt x="5" y="14"/>
                    <a:pt x="5" y="14"/>
                  </a:cubicBezTo>
                  <a:cubicBezTo>
                    <a:pt x="5" y="14"/>
                    <a:pt x="5" y="14"/>
                    <a:pt x="5" y="14"/>
                  </a:cubicBezTo>
                  <a:cubicBezTo>
                    <a:pt x="5" y="15"/>
                    <a:pt x="5" y="15"/>
                    <a:pt x="6" y="15"/>
                  </a:cubicBezTo>
                  <a:cubicBezTo>
                    <a:pt x="6" y="16"/>
                    <a:pt x="6" y="16"/>
                    <a:pt x="7" y="17"/>
                  </a:cubicBezTo>
                  <a:cubicBezTo>
                    <a:pt x="7" y="17"/>
                    <a:pt x="8" y="18"/>
                    <a:pt x="9" y="18"/>
                  </a:cubicBezTo>
                  <a:cubicBezTo>
                    <a:pt x="9" y="19"/>
                    <a:pt x="10" y="19"/>
                    <a:pt x="11"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2611"/>
            <p:cNvSpPr>
              <a:spLocks/>
            </p:cNvSpPr>
            <p:nvPr/>
          </p:nvSpPr>
          <p:spPr bwMode="auto">
            <a:xfrm>
              <a:off x="1660119" y="2949756"/>
              <a:ext cx="33241" cy="24257"/>
            </a:xfrm>
            <a:custGeom>
              <a:avLst/>
              <a:gdLst>
                <a:gd name="T0" fmla="*/ 6 w 16"/>
                <a:gd name="T1" fmla="*/ 10 h 11"/>
                <a:gd name="T2" fmla="*/ 9 w 16"/>
                <a:gd name="T3" fmla="*/ 10 h 11"/>
                <a:gd name="T4" fmla="*/ 13 w 16"/>
                <a:gd name="T5" fmla="*/ 10 h 11"/>
                <a:gd name="T6" fmla="*/ 14 w 16"/>
                <a:gd name="T7" fmla="*/ 10 h 11"/>
                <a:gd name="T8" fmla="*/ 16 w 16"/>
                <a:gd name="T9" fmla="*/ 10 h 11"/>
                <a:gd name="T10" fmla="*/ 15 w 16"/>
                <a:gd name="T11" fmla="*/ 7 h 11"/>
                <a:gd name="T12" fmla="*/ 14 w 16"/>
                <a:gd name="T13" fmla="*/ 4 h 11"/>
                <a:gd name="T14" fmla="*/ 11 w 16"/>
                <a:gd name="T15" fmla="*/ 1 h 11"/>
                <a:gd name="T16" fmla="*/ 7 w 16"/>
                <a:gd name="T17" fmla="*/ 0 h 11"/>
                <a:gd name="T18" fmla="*/ 6 w 16"/>
                <a:gd name="T19" fmla="*/ 0 h 11"/>
                <a:gd name="T20" fmla="*/ 6 w 16"/>
                <a:gd name="T21" fmla="*/ 0 h 11"/>
                <a:gd name="T22" fmla="*/ 6 w 16"/>
                <a:gd name="T23" fmla="*/ 0 h 11"/>
                <a:gd name="T24" fmla="*/ 6 w 16"/>
                <a:gd name="T25" fmla="*/ 0 h 11"/>
                <a:gd name="T26" fmla="*/ 6 w 16"/>
                <a:gd name="T27" fmla="*/ 0 h 11"/>
                <a:gd name="T28" fmla="*/ 5 w 16"/>
                <a:gd name="T29" fmla="*/ 0 h 11"/>
                <a:gd name="T30" fmla="*/ 5 w 16"/>
                <a:gd name="T31" fmla="*/ 0 h 11"/>
                <a:gd name="T32" fmla="*/ 4 w 16"/>
                <a:gd name="T33" fmla="*/ 1 h 11"/>
                <a:gd name="T34" fmla="*/ 3 w 16"/>
                <a:gd name="T35" fmla="*/ 5 h 11"/>
                <a:gd name="T36" fmla="*/ 1 w 16"/>
                <a:gd name="T37" fmla="*/ 4 h 11"/>
                <a:gd name="T38" fmla="*/ 0 w 16"/>
                <a:gd name="T39" fmla="*/ 2 h 11"/>
                <a:gd name="T40" fmla="*/ 0 w 16"/>
                <a:gd name="T41" fmla="*/ 2 h 11"/>
                <a:gd name="T42" fmla="*/ 0 w 16"/>
                <a:gd name="T43" fmla="*/ 2 h 11"/>
                <a:gd name="T44" fmla="*/ 0 w 16"/>
                <a:gd name="T45" fmla="*/ 2 h 11"/>
                <a:gd name="T46" fmla="*/ 0 w 16"/>
                <a:gd name="T47" fmla="*/ 2 h 11"/>
                <a:gd name="T48" fmla="*/ 0 w 16"/>
                <a:gd name="T49" fmla="*/ 4 h 11"/>
                <a:gd name="T50" fmla="*/ 2 w 16"/>
                <a:gd name="T51" fmla="*/ 4 h 11"/>
                <a:gd name="T52" fmla="*/ 3 w 16"/>
                <a:gd name="T53" fmla="*/ 5 h 11"/>
                <a:gd name="T54" fmla="*/ 3 w 16"/>
                <a:gd name="T55" fmla="*/ 6 h 11"/>
                <a:gd name="T56" fmla="*/ 3 w 16"/>
                <a:gd name="T57" fmla="*/ 7 h 11"/>
                <a:gd name="T58" fmla="*/ 3 w 16"/>
                <a:gd name="T59" fmla="*/ 7 h 11"/>
                <a:gd name="T60" fmla="*/ 3 w 16"/>
                <a:gd name="T61" fmla="*/ 8 h 11"/>
                <a:gd name="T62" fmla="*/ 3 w 16"/>
                <a:gd name="T63" fmla="*/ 8 h 11"/>
                <a:gd name="T64" fmla="*/ 3 w 16"/>
                <a:gd name="T65" fmla="*/ 8 h 11"/>
                <a:gd name="T66" fmla="*/ 4 w 16"/>
                <a:gd name="T67" fmla="*/ 9 h 11"/>
                <a:gd name="T68" fmla="*/ 5 w 16"/>
                <a:gd name="T69" fmla="*/ 10 h 11"/>
                <a:gd name="T70" fmla="*/ 6 w 16"/>
                <a:gd name="T7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6" y="10"/>
                  </a:moveTo>
                  <a:cubicBezTo>
                    <a:pt x="7" y="11"/>
                    <a:pt x="8" y="10"/>
                    <a:pt x="9" y="10"/>
                  </a:cubicBezTo>
                  <a:cubicBezTo>
                    <a:pt x="10" y="10"/>
                    <a:pt x="11" y="10"/>
                    <a:pt x="13" y="10"/>
                  </a:cubicBezTo>
                  <a:cubicBezTo>
                    <a:pt x="13" y="10"/>
                    <a:pt x="14" y="10"/>
                    <a:pt x="14" y="10"/>
                  </a:cubicBezTo>
                  <a:cubicBezTo>
                    <a:pt x="15" y="10"/>
                    <a:pt x="16" y="10"/>
                    <a:pt x="16" y="10"/>
                  </a:cubicBezTo>
                  <a:cubicBezTo>
                    <a:pt x="15" y="9"/>
                    <a:pt x="15" y="8"/>
                    <a:pt x="15" y="7"/>
                  </a:cubicBezTo>
                  <a:cubicBezTo>
                    <a:pt x="15" y="6"/>
                    <a:pt x="14" y="5"/>
                    <a:pt x="14" y="4"/>
                  </a:cubicBezTo>
                  <a:cubicBezTo>
                    <a:pt x="14" y="3"/>
                    <a:pt x="13" y="2"/>
                    <a:pt x="11" y="1"/>
                  </a:cubicBezTo>
                  <a:cubicBezTo>
                    <a:pt x="10" y="0"/>
                    <a:pt x="9" y="0"/>
                    <a:pt x="7" y="0"/>
                  </a:cubicBezTo>
                  <a:cubicBezTo>
                    <a:pt x="7" y="0"/>
                    <a:pt x="7" y="0"/>
                    <a:pt x="6" y="0"/>
                  </a:cubicBezTo>
                  <a:cubicBezTo>
                    <a:pt x="6" y="0"/>
                    <a:pt x="6" y="0"/>
                    <a:pt x="6" y="0"/>
                  </a:cubicBezTo>
                  <a:cubicBezTo>
                    <a:pt x="6" y="0"/>
                    <a:pt x="6" y="0"/>
                    <a:pt x="6" y="0"/>
                  </a:cubicBezTo>
                  <a:cubicBezTo>
                    <a:pt x="6" y="0"/>
                    <a:pt x="6" y="0"/>
                    <a:pt x="6" y="0"/>
                  </a:cubicBezTo>
                  <a:cubicBezTo>
                    <a:pt x="6" y="0"/>
                    <a:pt x="6" y="0"/>
                    <a:pt x="6" y="0"/>
                  </a:cubicBezTo>
                  <a:cubicBezTo>
                    <a:pt x="6" y="0"/>
                    <a:pt x="6" y="0"/>
                    <a:pt x="5" y="0"/>
                  </a:cubicBezTo>
                  <a:cubicBezTo>
                    <a:pt x="5" y="0"/>
                    <a:pt x="5" y="0"/>
                    <a:pt x="5" y="0"/>
                  </a:cubicBezTo>
                  <a:cubicBezTo>
                    <a:pt x="4" y="1"/>
                    <a:pt x="4" y="1"/>
                    <a:pt x="4" y="1"/>
                  </a:cubicBezTo>
                  <a:cubicBezTo>
                    <a:pt x="3" y="2"/>
                    <a:pt x="3" y="3"/>
                    <a:pt x="3" y="5"/>
                  </a:cubicBezTo>
                  <a:cubicBezTo>
                    <a:pt x="2" y="5"/>
                    <a:pt x="1" y="4"/>
                    <a:pt x="1" y="4"/>
                  </a:cubicBezTo>
                  <a:cubicBezTo>
                    <a:pt x="0" y="3"/>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4"/>
                  </a:cubicBezTo>
                  <a:cubicBezTo>
                    <a:pt x="1" y="4"/>
                    <a:pt x="1" y="4"/>
                    <a:pt x="2" y="4"/>
                  </a:cubicBezTo>
                  <a:cubicBezTo>
                    <a:pt x="2" y="5"/>
                    <a:pt x="2" y="5"/>
                    <a:pt x="3" y="5"/>
                  </a:cubicBezTo>
                  <a:cubicBezTo>
                    <a:pt x="3" y="5"/>
                    <a:pt x="3" y="6"/>
                    <a:pt x="3" y="6"/>
                  </a:cubicBezTo>
                  <a:cubicBezTo>
                    <a:pt x="3" y="6"/>
                    <a:pt x="3" y="7"/>
                    <a:pt x="3" y="7"/>
                  </a:cubicBezTo>
                  <a:cubicBezTo>
                    <a:pt x="3" y="7"/>
                    <a:pt x="3" y="7"/>
                    <a:pt x="3" y="7"/>
                  </a:cubicBezTo>
                  <a:cubicBezTo>
                    <a:pt x="3" y="8"/>
                    <a:pt x="3" y="8"/>
                    <a:pt x="3" y="8"/>
                  </a:cubicBezTo>
                  <a:cubicBezTo>
                    <a:pt x="3" y="8"/>
                    <a:pt x="3" y="8"/>
                    <a:pt x="3" y="8"/>
                  </a:cubicBezTo>
                  <a:cubicBezTo>
                    <a:pt x="3" y="8"/>
                    <a:pt x="3" y="8"/>
                    <a:pt x="3" y="8"/>
                  </a:cubicBezTo>
                  <a:cubicBezTo>
                    <a:pt x="3" y="9"/>
                    <a:pt x="3" y="9"/>
                    <a:pt x="4" y="9"/>
                  </a:cubicBezTo>
                  <a:cubicBezTo>
                    <a:pt x="4" y="9"/>
                    <a:pt x="4" y="10"/>
                    <a:pt x="5" y="10"/>
                  </a:cubicBezTo>
                  <a:cubicBezTo>
                    <a:pt x="5" y="10"/>
                    <a:pt x="6" y="10"/>
                    <a:pt x="6" y="1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2612"/>
            <p:cNvSpPr>
              <a:spLocks/>
            </p:cNvSpPr>
            <p:nvPr/>
          </p:nvSpPr>
          <p:spPr bwMode="auto">
            <a:xfrm>
              <a:off x="1536140" y="2922804"/>
              <a:ext cx="34139" cy="23358"/>
            </a:xfrm>
            <a:custGeom>
              <a:avLst/>
              <a:gdLst>
                <a:gd name="T0" fmla="*/ 6 w 16"/>
                <a:gd name="T1" fmla="*/ 11 h 11"/>
                <a:gd name="T2" fmla="*/ 9 w 16"/>
                <a:gd name="T3" fmla="*/ 11 h 11"/>
                <a:gd name="T4" fmla="*/ 12 w 16"/>
                <a:gd name="T5" fmla="*/ 10 h 11"/>
                <a:gd name="T6" fmla="*/ 14 w 16"/>
                <a:gd name="T7" fmla="*/ 10 h 11"/>
                <a:gd name="T8" fmla="*/ 16 w 16"/>
                <a:gd name="T9" fmla="*/ 10 h 11"/>
                <a:gd name="T10" fmla="*/ 15 w 16"/>
                <a:gd name="T11" fmla="*/ 8 h 11"/>
                <a:gd name="T12" fmla="*/ 14 w 16"/>
                <a:gd name="T13" fmla="*/ 5 h 11"/>
                <a:gd name="T14" fmla="*/ 11 w 16"/>
                <a:gd name="T15" fmla="*/ 2 h 11"/>
                <a:gd name="T16" fmla="*/ 7 w 16"/>
                <a:gd name="T17" fmla="*/ 0 h 11"/>
                <a:gd name="T18" fmla="*/ 6 w 16"/>
                <a:gd name="T19" fmla="*/ 0 h 11"/>
                <a:gd name="T20" fmla="*/ 6 w 16"/>
                <a:gd name="T21" fmla="*/ 1 h 11"/>
                <a:gd name="T22" fmla="*/ 6 w 16"/>
                <a:gd name="T23" fmla="*/ 1 h 11"/>
                <a:gd name="T24" fmla="*/ 6 w 16"/>
                <a:gd name="T25" fmla="*/ 1 h 11"/>
                <a:gd name="T26" fmla="*/ 6 w 16"/>
                <a:gd name="T27" fmla="*/ 1 h 11"/>
                <a:gd name="T28" fmla="*/ 5 w 16"/>
                <a:gd name="T29" fmla="*/ 1 h 11"/>
                <a:gd name="T30" fmla="*/ 5 w 16"/>
                <a:gd name="T31" fmla="*/ 1 h 11"/>
                <a:gd name="T32" fmla="*/ 4 w 16"/>
                <a:gd name="T33" fmla="*/ 2 h 11"/>
                <a:gd name="T34" fmla="*/ 3 w 16"/>
                <a:gd name="T35" fmla="*/ 5 h 11"/>
                <a:gd name="T36" fmla="*/ 1 w 16"/>
                <a:gd name="T37" fmla="*/ 5 h 11"/>
                <a:gd name="T38" fmla="*/ 0 w 16"/>
                <a:gd name="T39" fmla="*/ 2 h 11"/>
                <a:gd name="T40" fmla="*/ 0 w 16"/>
                <a:gd name="T41" fmla="*/ 2 h 11"/>
                <a:gd name="T42" fmla="*/ 0 w 16"/>
                <a:gd name="T43" fmla="*/ 2 h 11"/>
                <a:gd name="T44" fmla="*/ 0 w 16"/>
                <a:gd name="T45" fmla="*/ 3 h 11"/>
                <a:gd name="T46" fmla="*/ 0 w 16"/>
                <a:gd name="T47" fmla="*/ 3 h 11"/>
                <a:gd name="T48" fmla="*/ 0 w 16"/>
                <a:gd name="T49" fmla="*/ 4 h 11"/>
                <a:gd name="T50" fmla="*/ 2 w 16"/>
                <a:gd name="T51" fmla="*/ 5 h 11"/>
                <a:gd name="T52" fmla="*/ 3 w 16"/>
                <a:gd name="T53" fmla="*/ 6 h 11"/>
                <a:gd name="T54" fmla="*/ 3 w 16"/>
                <a:gd name="T55" fmla="*/ 7 h 11"/>
                <a:gd name="T56" fmla="*/ 3 w 16"/>
                <a:gd name="T57" fmla="*/ 8 h 11"/>
                <a:gd name="T58" fmla="*/ 3 w 16"/>
                <a:gd name="T59" fmla="*/ 8 h 11"/>
                <a:gd name="T60" fmla="*/ 3 w 16"/>
                <a:gd name="T61" fmla="*/ 8 h 11"/>
                <a:gd name="T62" fmla="*/ 3 w 16"/>
                <a:gd name="T63" fmla="*/ 8 h 11"/>
                <a:gd name="T64" fmla="*/ 3 w 16"/>
                <a:gd name="T65" fmla="*/ 9 h 11"/>
                <a:gd name="T66" fmla="*/ 4 w 16"/>
                <a:gd name="T67" fmla="*/ 10 h 11"/>
                <a:gd name="T68" fmla="*/ 5 w 16"/>
                <a:gd name="T69" fmla="*/ 11 h 11"/>
                <a:gd name="T70" fmla="*/ 6 w 16"/>
                <a:gd name="T7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6" y="11"/>
                  </a:moveTo>
                  <a:cubicBezTo>
                    <a:pt x="7" y="11"/>
                    <a:pt x="8" y="11"/>
                    <a:pt x="9" y="11"/>
                  </a:cubicBezTo>
                  <a:cubicBezTo>
                    <a:pt x="10" y="11"/>
                    <a:pt x="11" y="11"/>
                    <a:pt x="12" y="10"/>
                  </a:cubicBezTo>
                  <a:cubicBezTo>
                    <a:pt x="13" y="10"/>
                    <a:pt x="14" y="10"/>
                    <a:pt x="14" y="10"/>
                  </a:cubicBezTo>
                  <a:cubicBezTo>
                    <a:pt x="15" y="10"/>
                    <a:pt x="16" y="10"/>
                    <a:pt x="16" y="10"/>
                  </a:cubicBezTo>
                  <a:cubicBezTo>
                    <a:pt x="15" y="10"/>
                    <a:pt x="15" y="9"/>
                    <a:pt x="15" y="8"/>
                  </a:cubicBezTo>
                  <a:cubicBezTo>
                    <a:pt x="15" y="7"/>
                    <a:pt x="14" y="6"/>
                    <a:pt x="14" y="5"/>
                  </a:cubicBezTo>
                  <a:cubicBezTo>
                    <a:pt x="13" y="4"/>
                    <a:pt x="13" y="3"/>
                    <a:pt x="11" y="2"/>
                  </a:cubicBezTo>
                  <a:cubicBezTo>
                    <a:pt x="10" y="1"/>
                    <a:pt x="9" y="0"/>
                    <a:pt x="7" y="0"/>
                  </a:cubicBezTo>
                  <a:cubicBezTo>
                    <a:pt x="7" y="0"/>
                    <a:pt x="7" y="0"/>
                    <a:pt x="6" y="0"/>
                  </a:cubicBezTo>
                  <a:cubicBezTo>
                    <a:pt x="6" y="0"/>
                    <a:pt x="6" y="0"/>
                    <a:pt x="6" y="1"/>
                  </a:cubicBezTo>
                  <a:cubicBezTo>
                    <a:pt x="6" y="1"/>
                    <a:pt x="6" y="1"/>
                    <a:pt x="6" y="1"/>
                  </a:cubicBezTo>
                  <a:cubicBezTo>
                    <a:pt x="6" y="1"/>
                    <a:pt x="6" y="1"/>
                    <a:pt x="6" y="1"/>
                  </a:cubicBezTo>
                  <a:cubicBezTo>
                    <a:pt x="6" y="1"/>
                    <a:pt x="6" y="1"/>
                    <a:pt x="6" y="1"/>
                  </a:cubicBezTo>
                  <a:cubicBezTo>
                    <a:pt x="6" y="1"/>
                    <a:pt x="6" y="1"/>
                    <a:pt x="5" y="1"/>
                  </a:cubicBezTo>
                  <a:cubicBezTo>
                    <a:pt x="5" y="1"/>
                    <a:pt x="5" y="1"/>
                    <a:pt x="5" y="1"/>
                  </a:cubicBezTo>
                  <a:cubicBezTo>
                    <a:pt x="4" y="1"/>
                    <a:pt x="4" y="2"/>
                    <a:pt x="4" y="2"/>
                  </a:cubicBezTo>
                  <a:cubicBezTo>
                    <a:pt x="3" y="3"/>
                    <a:pt x="3" y="4"/>
                    <a:pt x="3" y="5"/>
                  </a:cubicBezTo>
                  <a:cubicBezTo>
                    <a:pt x="2" y="5"/>
                    <a:pt x="1" y="5"/>
                    <a:pt x="1" y="5"/>
                  </a:cubicBezTo>
                  <a:cubicBezTo>
                    <a:pt x="0" y="4"/>
                    <a:pt x="0" y="3"/>
                    <a:pt x="0" y="2"/>
                  </a:cubicBezTo>
                  <a:cubicBezTo>
                    <a:pt x="0" y="2"/>
                    <a:pt x="0" y="2"/>
                    <a:pt x="0" y="2"/>
                  </a:cubicBezTo>
                  <a:cubicBezTo>
                    <a:pt x="0" y="2"/>
                    <a:pt x="0" y="2"/>
                    <a:pt x="0" y="2"/>
                  </a:cubicBezTo>
                  <a:cubicBezTo>
                    <a:pt x="0" y="2"/>
                    <a:pt x="0" y="3"/>
                    <a:pt x="0" y="3"/>
                  </a:cubicBezTo>
                  <a:cubicBezTo>
                    <a:pt x="0" y="3"/>
                    <a:pt x="0" y="3"/>
                    <a:pt x="0" y="3"/>
                  </a:cubicBezTo>
                  <a:cubicBezTo>
                    <a:pt x="0" y="4"/>
                    <a:pt x="0" y="4"/>
                    <a:pt x="0" y="4"/>
                  </a:cubicBezTo>
                  <a:cubicBezTo>
                    <a:pt x="1" y="5"/>
                    <a:pt x="1" y="5"/>
                    <a:pt x="2" y="5"/>
                  </a:cubicBezTo>
                  <a:cubicBezTo>
                    <a:pt x="2" y="5"/>
                    <a:pt x="2" y="6"/>
                    <a:pt x="3" y="6"/>
                  </a:cubicBezTo>
                  <a:cubicBezTo>
                    <a:pt x="3" y="6"/>
                    <a:pt x="3" y="6"/>
                    <a:pt x="3" y="7"/>
                  </a:cubicBezTo>
                  <a:cubicBezTo>
                    <a:pt x="3" y="7"/>
                    <a:pt x="3" y="8"/>
                    <a:pt x="3" y="8"/>
                  </a:cubicBezTo>
                  <a:cubicBezTo>
                    <a:pt x="3" y="8"/>
                    <a:pt x="3" y="8"/>
                    <a:pt x="3" y="8"/>
                  </a:cubicBezTo>
                  <a:cubicBezTo>
                    <a:pt x="3" y="8"/>
                    <a:pt x="3" y="8"/>
                    <a:pt x="3" y="8"/>
                  </a:cubicBezTo>
                  <a:cubicBezTo>
                    <a:pt x="3" y="8"/>
                    <a:pt x="3" y="8"/>
                    <a:pt x="3" y="8"/>
                  </a:cubicBezTo>
                  <a:cubicBezTo>
                    <a:pt x="3" y="9"/>
                    <a:pt x="3" y="9"/>
                    <a:pt x="3" y="9"/>
                  </a:cubicBezTo>
                  <a:cubicBezTo>
                    <a:pt x="3" y="9"/>
                    <a:pt x="3" y="10"/>
                    <a:pt x="4" y="10"/>
                  </a:cubicBezTo>
                  <a:cubicBezTo>
                    <a:pt x="4" y="10"/>
                    <a:pt x="4" y="10"/>
                    <a:pt x="5" y="11"/>
                  </a:cubicBezTo>
                  <a:cubicBezTo>
                    <a:pt x="5" y="11"/>
                    <a:pt x="6" y="11"/>
                    <a:pt x="6"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2613"/>
            <p:cNvSpPr>
              <a:spLocks/>
            </p:cNvSpPr>
            <p:nvPr/>
          </p:nvSpPr>
          <p:spPr bwMode="auto">
            <a:xfrm>
              <a:off x="1422044" y="2762889"/>
              <a:ext cx="54803" cy="91637"/>
            </a:xfrm>
            <a:custGeom>
              <a:avLst/>
              <a:gdLst>
                <a:gd name="T0" fmla="*/ 25 w 26"/>
                <a:gd name="T1" fmla="*/ 18 h 43"/>
                <a:gd name="T2" fmla="*/ 23 w 26"/>
                <a:gd name="T3" fmla="*/ 16 h 43"/>
                <a:gd name="T4" fmla="*/ 20 w 26"/>
                <a:gd name="T5" fmla="*/ 14 h 43"/>
                <a:gd name="T6" fmla="*/ 17 w 26"/>
                <a:gd name="T7" fmla="*/ 8 h 43"/>
                <a:gd name="T8" fmla="*/ 16 w 26"/>
                <a:gd name="T9" fmla="*/ 4 h 43"/>
                <a:gd name="T10" fmla="*/ 16 w 26"/>
                <a:gd name="T11" fmla="*/ 0 h 43"/>
                <a:gd name="T12" fmla="*/ 9 w 26"/>
                <a:gd name="T13" fmla="*/ 4 h 43"/>
                <a:gd name="T14" fmla="*/ 3 w 26"/>
                <a:gd name="T15" fmla="*/ 11 h 43"/>
                <a:gd name="T16" fmla="*/ 0 w 26"/>
                <a:gd name="T17" fmla="*/ 22 h 43"/>
                <a:gd name="T18" fmla="*/ 3 w 26"/>
                <a:gd name="T19" fmla="*/ 31 h 43"/>
                <a:gd name="T20" fmla="*/ 10 w 26"/>
                <a:gd name="T21" fmla="*/ 34 h 43"/>
                <a:gd name="T22" fmla="*/ 19 w 26"/>
                <a:gd name="T23" fmla="*/ 34 h 43"/>
                <a:gd name="T24" fmla="*/ 19 w 26"/>
                <a:gd name="T25" fmla="*/ 37 h 43"/>
                <a:gd name="T26" fmla="*/ 17 w 26"/>
                <a:gd name="T27" fmla="*/ 42 h 43"/>
                <a:gd name="T28" fmla="*/ 17 w 26"/>
                <a:gd name="T29" fmla="*/ 43 h 43"/>
                <a:gd name="T30" fmla="*/ 19 w 26"/>
                <a:gd name="T31" fmla="*/ 39 h 43"/>
                <a:gd name="T32" fmla="*/ 19 w 26"/>
                <a:gd name="T33" fmla="*/ 33 h 43"/>
                <a:gd name="T34" fmla="*/ 24 w 26"/>
                <a:gd name="T35" fmla="*/ 30 h 43"/>
                <a:gd name="T36" fmla="*/ 26 w 26"/>
                <a:gd name="T37" fmla="*/ 25 h 43"/>
                <a:gd name="T38" fmla="*/ 26 w 26"/>
                <a:gd name="T39" fmla="*/ 21 h 43"/>
                <a:gd name="T40" fmla="*/ 25 w 26"/>
                <a:gd name="T41"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43">
                  <a:moveTo>
                    <a:pt x="25" y="18"/>
                  </a:moveTo>
                  <a:cubicBezTo>
                    <a:pt x="24" y="17"/>
                    <a:pt x="24" y="17"/>
                    <a:pt x="23" y="16"/>
                  </a:cubicBezTo>
                  <a:cubicBezTo>
                    <a:pt x="22" y="16"/>
                    <a:pt x="21" y="15"/>
                    <a:pt x="20" y="14"/>
                  </a:cubicBezTo>
                  <a:cubicBezTo>
                    <a:pt x="19" y="13"/>
                    <a:pt x="18" y="11"/>
                    <a:pt x="17" y="8"/>
                  </a:cubicBezTo>
                  <a:cubicBezTo>
                    <a:pt x="16" y="7"/>
                    <a:pt x="16" y="5"/>
                    <a:pt x="16" y="4"/>
                  </a:cubicBezTo>
                  <a:cubicBezTo>
                    <a:pt x="16" y="2"/>
                    <a:pt x="16" y="0"/>
                    <a:pt x="16" y="0"/>
                  </a:cubicBezTo>
                  <a:cubicBezTo>
                    <a:pt x="14" y="1"/>
                    <a:pt x="12" y="3"/>
                    <a:pt x="9" y="4"/>
                  </a:cubicBezTo>
                  <a:cubicBezTo>
                    <a:pt x="7" y="6"/>
                    <a:pt x="5" y="8"/>
                    <a:pt x="3" y="11"/>
                  </a:cubicBezTo>
                  <a:cubicBezTo>
                    <a:pt x="1" y="14"/>
                    <a:pt x="0" y="18"/>
                    <a:pt x="0" y="22"/>
                  </a:cubicBezTo>
                  <a:cubicBezTo>
                    <a:pt x="0" y="26"/>
                    <a:pt x="1" y="29"/>
                    <a:pt x="3" y="31"/>
                  </a:cubicBezTo>
                  <a:cubicBezTo>
                    <a:pt x="5" y="33"/>
                    <a:pt x="7" y="34"/>
                    <a:pt x="10" y="34"/>
                  </a:cubicBezTo>
                  <a:cubicBezTo>
                    <a:pt x="13" y="35"/>
                    <a:pt x="16" y="35"/>
                    <a:pt x="19" y="34"/>
                  </a:cubicBezTo>
                  <a:cubicBezTo>
                    <a:pt x="19" y="35"/>
                    <a:pt x="19" y="36"/>
                    <a:pt x="19" y="37"/>
                  </a:cubicBezTo>
                  <a:cubicBezTo>
                    <a:pt x="19" y="39"/>
                    <a:pt x="18" y="41"/>
                    <a:pt x="17" y="42"/>
                  </a:cubicBezTo>
                  <a:cubicBezTo>
                    <a:pt x="17" y="42"/>
                    <a:pt x="17" y="43"/>
                    <a:pt x="17" y="43"/>
                  </a:cubicBezTo>
                  <a:cubicBezTo>
                    <a:pt x="18" y="42"/>
                    <a:pt x="19" y="40"/>
                    <a:pt x="19" y="39"/>
                  </a:cubicBezTo>
                  <a:cubicBezTo>
                    <a:pt x="20" y="37"/>
                    <a:pt x="20" y="35"/>
                    <a:pt x="19" y="33"/>
                  </a:cubicBezTo>
                  <a:cubicBezTo>
                    <a:pt x="21" y="33"/>
                    <a:pt x="23" y="31"/>
                    <a:pt x="24" y="30"/>
                  </a:cubicBezTo>
                  <a:cubicBezTo>
                    <a:pt x="25" y="28"/>
                    <a:pt x="26" y="27"/>
                    <a:pt x="26" y="25"/>
                  </a:cubicBezTo>
                  <a:cubicBezTo>
                    <a:pt x="26" y="24"/>
                    <a:pt x="26" y="22"/>
                    <a:pt x="26" y="21"/>
                  </a:cubicBezTo>
                  <a:cubicBezTo>
                    <a:pt x="26" y="20"/>
                    <a:pt x="25" y="19"/>
                    <a:pt x="25"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2614"/>
            <p:cNvSpPr>
              <a:spLocks/>
            </p:cNvSpPr>
            <p:nvPr/>
          </p:nvSpPr>
          <p:spPr bwMode="auto">
            <a:xfrm>
              <a:off x="2698668" y="2594888"/>
              <a:ext cx="66482" cy="61990"/>
            </a:xfrm>
            <a:custGeom>
              <a:avLst/>
              <a:gdLst>
                <a:gd name="T0" fmla="*/ 28 w 31"/>
                <a:gd name="T1" fmla="*/ 22 h 29"/>
                <a:gd name="T2" fmla="*/ 31 w 31"/>
                <a:gd name="T3" fmla="*/ 17 h 29"/>
                <a:gd name="T4" fmla="*/ 31 w 31"/>
                <a:gd name="T5" fmla="*/ 12 h 29"/>
                <a:gd name="T6" fmla="*/ 28 w 31"/>
                <a:gd name="T7" fmla="*/ 5 h 29"/>
                <a:gd name="T8" fmla="*/ 25 w 31"/>
                <a:gd name="T9" fmla="*/ 2 h 29"/>
                <a:gd name="T10" fmla="*/ 23 w 31"/>
                <a:gd name="T11" fmla="*/ 0 h 29"/>
                <a:gd name="T12" fmla="*/ 20 w 31"/>
                <a:gd name="T13" fmla="*/ 3 h 29"/>
                <a:gd name="T14" fmla="*/ 17 w 31"/>
                <a:gd name="T15" fmla="*/ 3 h 29"/>
                <a:gd name="T16" fmla="*/ 13 w 31"/>
                <a:gd name="T17" fmla="*/ 4 h 29"/>
                <a:gd name="T18" fmla="*/ 8 w 31"/>
                <a:gd name="T19" fmla="*/ 7 h 29"/>
                <a:gd name="T20" fmla="*/ 6 w 31"/>
                <a:gd name="T21" fmla="*/ 14 h 29"/>
                <a:gd name="T22" fmla="*/ 8 w 31"/>
                <a:gd name="T23" fmla="*/ 23 h 29"/>
                <a:gd name="T24" fmla="*/ 5 w 31"/>
                <a:gd name="T25" fmla="*/ 23 h 29"/>
                <a:gd name="T26" fmla="*/ 0 w 31"/>
                <a:gd name="T27" fmla="*/ 22 h 29"/>
                <a:gd name="T28" fmla="*/ 0 w 31"/>
                <a:gd name="T29" fmla="*/ 23 h 29"/>
                <a:gd name="T30" fmla="*/ 4 w 31"/>
                <a:gd name="T31" fmla="*/ 24 h 29"/>
                <a:gd name="T32" fmla="*/ 8 w 31"/>
                <a:gd name="T33" fmla="*/ 23 h 29"/>
                <a:gd name="T34" fmla="*/ 18 w 31"/>
                <a:gd name="T35" fmla="*/ 28 h 29"/>
                <a:gd name="T36" fmla="*/ 24 w 31"/>
                <a:gd name="T37" fmla="*/ 26 h 29"/>
                <a:gd name="T38" fmla="*/ 28 w 31"/>
                <a:gd name="T39"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29">
                  <a:moveTo>
                    <a:pt x="28" y="22"/>
                  </a:moveTo>
                  <a:cubicBezTo>
                    <a:pt x="30" y="20"/>
                    <a:pt x="31" y="18"/>
                    <a:pt x="31" y="17"/>
                  </a:cubicBezTo>
                  <a:cubicBezTo>
                    <a:pt x="31" y="15"/>
                    <a:pt x="31" y="13"/>
                    <a:pt x="31" y="12"/>
                  </a:cubicBezTo>
                  <a:cubicBezTo>
                    <a:pt x="31" y="9"/>
                    <a:pt x="29" y="7"/>
                    <a:pt x="28" y="5"/>
                  </a:cubicBezTo>
                  <a:cubicBezTo>
                    <a:pt x="27" y="4"/>
                    <a:pt x="26" y="3"/>
                    <a:pt x="25" y="2"/>
                  </a:cubicBezTo>
                  <a:cubicBezTo>
                    <a:pt x="24" y="1"/>
                    <a:pt x="23" y="0"/>
                    <a:pt x="23" y="0"/>
                  </a:cubicBezTo>
                  <a:cubicBezTo>
                    <a:pt x="23" y="1"/>
                    <a:pt x="22" y="2"/>
                    <a:pt x="20" y="3"/>
                  </a:cubicBezTo>
                  <a:cubicBezTo>
                    <a:pt x="19" y="3"/>
                    <a:pt x="18" y="3"/>
                    <a:pt x="17" y="3"/>
                  </a:cubicBezTo>
                  <a:cubicBezTo>
                    <a:pt x="15" y="3"/>
                    <a:pt x="14" y="3"/>
                    <a:pt x="13" y="4"/>
                  </a:cubicBezTo>
                  <a:cubicBezTo>
                    <a:pt x="11" y="5"/>
                    <a:pt x="10" y="6"/>
                    <a:pt x="8" y="7"/>
                  </a:cubicBezTo>
                  <a:cubicBezTo>
                    <a:pt x="7" y="9"/>
                    <a:pt x="7" y="12"/>
                    <a:pt x="6" y="14"/>
                  </a:cubicBezTo>
                  <a:cubicBezTo>
                    <a:pt x="6" y="17"/>
                    <a:pt x="7" y="20"/>
                    <a:pt x="8" y="23"/>
                  </a:cubicBezTo>
                  <a:cubicBezTo>
                    <a:pt x="7" y="23"/>
                    <a:pt x="6" y="23"/>
                    <a:pt x="5" y="23"/>
                  </a:cubicBezTo>
                  <a:cubicBezTo>
                    <a:pt x="3" y="23"/>
                    <a:pt x="1" y="23"/>
                    <a:pt x="0" y="22"/>
                  </a:cubicBezTo>
                  <a:cubicBezTo>
                    <a:pt x="0" y="23"/>
                    <a:pt x="0" y="23"/>
                    <a:pt x="0" y="23"/>
                  </a:cubicBezTo>
                  <a:cubicBezTo>
                    <a:pt x="0" y="23"/>
                    <a:pt x="2" y="24"/>
                    <a:pt x="4" y="24"/>
                  </a:cubicBezTo>
                  <a:cubicBezTo>
                    <a:pt x="5" y="24"/>
                    <a:pt x="7" y="24"/>
                    <a:pt x="8" y="23"/>
                  </a:cubicBezTo>
                  <a:cubicBezTo>
                    <a:pt x="10" y="26"/>
                    <a:pt x="14" y="29"/>
                    <a:pt x="18" y="28"/>
                  </a:cubicBezTo>
                  <a:cubicBezTo>
                    <a:pt x="20" y="28"/>
                    <a:pt x="22" y="27"/>
                    <a:pt x="24" y="26"/>
                  </a:cubicBezTo>
                  <a:cubicBezTo>
                    <a:pt x="25" y="25"/>
                    <a:pt x="27" y="23"/>
                    <a:pt x="28" y="2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2615"/>
            <p:cNvSpPr>
              <a:spLocks/>
            </p:cNvSpPr>
            <p:nvPr/>
          </p:nvSpPr>
          <p:spPr bwMode="auto">
            <a:xfrm>
              <a:off x="2775931" y="2630824"/>
              <a:ext cx="65583" cy="46717"/>
            </a:xfrm>
            <a:custGeom>
              <a:avLst/>
              <a:gdLst>
                <a:gd name="T0" fmla="*/ 23 w 31"/>
                <a:gd name="T1" fmla="*/ 21 h 22"/>
                <a:gd name="T2" fmla="*/ 30 w 31"/>
                <a:gd name="T3" fmla="*/ 15 h 22"/>
                <a:gd name="T4" fmla="*/ 31 w 31"/>
                <a:gd name="T5" fmla="*/ 9 h 22"/>
                <a:gd name="T6" fmla="*/ 31 w 31"/>
                <a:gd name="T7" fmla="*/ 5 h 22"/>
                <a:gd name="T8" fmla="*/ 30 w 31"/>
                <a:gd name="T9" fmla="*/ 2 h 22"/>
                <a:gd name="T10" fmla="*/ 27 w 31"/>
                <a:gd name="T11" fmla="*/ 3 h 22"/>
                <a:gd name="T12" fmla="*/ 24 w 31"/>
                <a:gd name="T13" fmla="*/ 1 h 22"/>
                <a:gd name="T14" fmla="*/ 19 w 31"/>
                <a:gd name="T15" fmla="*/ 0 h 22"/>
                <a:gd name="T16" fmla="*/ 14 w 31"/>
                <a:gd name="T17" fmla="*/ 1 h 22"/>
                <a:gd name="T18" fmla="*/ 7 w 31"/>
                <a:gd name="T19" fmla="*/ 13 h 22"/>
                <a:gd name="T20" fmla="*/ 4 w 31"/>
                <a:gd name="T21" fmla="*/ 12 h 22"/>
                <a:gd name="T22" fmla="*/ 2 w 31"/>
                <a:gd name="T23" fmla="*/ 11 h 22"/>
                <a:gd name="T24" fmla="*/ 1 w 31"/>
                <a:gd name="T25" fmla="*/ 10 h 22"/>
                <a:gd name="T26" fmla="*/ 1 w 31"/>
                <a:gd name="T27" fmla="*/ 10 h 22"/>
                <a:gd name="T28" fmla="*/ 1 w 31"/>
                <a:gd name="T29" fmla="*/ 11 h 22"/>
                <a:gd name="T30" fmla="*/ 1 w 31"/>
                <a:gd name="T31" fmla="*/ 11 h 22"/>
                <a:gd name="T32" fmla="*/ 1 w 31"/>
                <a:gd name="T33" fmla="*/ 11 h 22"/>
                <a:gd name="T34" fmla="*/ 1 w 31"/>
                <a:gd name="T35" fmla="*/ 11 h 22"/>
                <a:gd name="T36" fmla="*/ 1 w 31"/>
                <a:gd name="T37" fmla="*/ 11 h 22"/>
                <a:gd name="T38" fmla="*/ 3 w 31"/>
                <a:gd name="T39" fmla="*/ 12 h 22"/>
                <a:gd name="T40" fmla="*/ 7 w 31"/>
                <a:gd name="T41" fmla="*/ 14 h 22"/>
                <a:gd name="T42" fmla="*/ 13 w 31"/>
                <a:gd name="T43" fmla="*/ 21 h 22"/>
                <a:gd name="T44" fmla="*/ 23 w 31"/>
                <a:gd name="T4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22">
                  <a:moveTo>
                    <a:pt x="23" y="21"/>
                  </a:moveTo>
                  <a:cubicBezTo>
                    <a:pt x="26" y="20"/>
                    <a:pt x="28" y="18"/>
                    <a:pt x="30" y="15"/>
                  </a:cubicBezTo>
                  <a:cubicBezTo>
                    <a:pt x="31" y="13"/>
                    <a:pt x="31" y="11"/>
                    <a:pt x="31" y="9"/>
                  </a:cubicBezTo>
                  <a:cubicBezTo>
                    <a:pt x="31" y="8"/>
                    <a:pt x="31" y="6"/>
                    <a:pt x="31" y="5"/>
                  </a:cubicBezTo>
                  <a:cubicBezTo>
                    <a:pt x="31" y="3"/>
                    <a:pt x="30" y="2"/>
                    <a:pt x="30" y="2"/>
                  </a:cubicBezTo>
                  <a:cubicBezTo>
                    <a:pt x="30" y="3"/>
                    <a:pt x="29" y="3"/>
                    <a:pt x="27" y="3"/>
                  </a:cubicBezTo>
                  <a:cubicBezTo>
                    <a:pt x="26" y="2"/>
                    <a:pt x="25" y="1"/>
                    <a:pt x="24" y="1"/>
                  </a:cubicBezTo>
                  <a:cubicBezTo>
                    <a:pt x="23" y="0"/>
                    <a:pt x="21" y="0"/>
                    <a:pt x="19" y="0"/>
                  </a:cubicBezTo>
                  <a:cubicBezTo>
                    <a:pt x="17" y="0"/>
                    <a:pt x="15" y="0"/>
                    <a:pt x="14" y="1"/>
                  </a:cubicBezTo>
                  <a:cubicBezTo>
                    <a:pt x="10" y="2"/>
                    <a:pt x="7" y="8"/>
                    <a:pt x="7" y="13"/>
                  </a:cubicBezTo>
                  <a:cubicBezTo>
                    <a:pt x="6" y="13"/>
                    <a:pt x="5" y="13"/>
                    <a:pt x="4" y="12"/>
                  </a:cubicBezTo>
                  <a:cubicBezTo>
                    <a:pt x="3" y="12"/>
                    <a:pt x="3" y="12"/>
                    <a:pt x="2" y="11"/>
                  </a:cubicBezTo>
                  <a:cubicBezTo>
                    <a:pt x="2" y="11"/>
                    <a:pt x="1" y="10"/>
                    <a:pt x="1" y="10"/>
                  </a:cubicBezTo>
                  <a:cubicBezTo>
                    <a:pt x="1" y="10"/>
                    <a:pt x="1" y="10"/>
                    <a:pt x="1" y="10"/>
                  </a:cubicBezTo>
                  <a:cubicBezTo>
                    <a:pt x="0" y="10"/>
                    <a:pt x="1" y="11"/>
                    <a:pt x="1" y="11"/>
                  </a:cubicBezTo>
                  <a:cubicBezTo>
                    <a:pt x="1" y="11"/>
                    <a:pt x="0" y="11"/>
                    <a:pt x="1" y="11"/>
                  </a:cubicBezTo>
                  <a:cubicBezTo>
                    <a:pt x="1" y="11"/>
                    <a:pt x="1" y="11"/>
                    <a:pt x="1" y="11"/>
                  </a:cubicBezTo>
                  <a:cubicBezTo>
                    <a:pt x="1" y="11"/>
                    <a:pt x="1" y="11"/>
                    <a:pt x="1" y="11"/>
                  </a:cubicBezTo>
                  <a:cubicBezTo>
                    <a:pt x="1" y="11"/>
                    <a:pt x="1" y="11"/>
                    <a:pt x="1" y="11"/>
                  </a:cubicBezTo>
                  <a:cubicBezTo>
                    <a:pt x="2" y="12"/>
                    <a:pt x="3" y="12"/>
                    <a:pt x="3" y="12"/>
                  </a:cubicBezTo>
                  <a:cubicBezTo>
                    <a:pt x="5" y="13"/>
                    <a:pt x="6" y="14"/>
                    <a:pt x="7" y="14"/>
                  </a:cubicBezTo>
                  <a:cubicBezTo>
                    <a:pt x="8" y="17"/>
                    <a:pt x="9" y="20"/>
                    <a:pt x="13" y="21"/>
                  </a:cubicBezTo>
                  <a:cubicBezTo>
                    <a:pt x="16" y="22"/>
                    <a:pt x="20" y="22"/>
                    <a:pt x="23" y="2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2616"/>
            <p:cNvSpPr>
              <a:spLocks/>
            </p:cNvSpPr>
            <p:nvPr/>
          </p:nvSpPr>
          <p:spPr bwMode="auto">
            <a:xfrm>
              <a:off x="2749877" y="2644300"/>
              <a:ext cx="34139" cy="29647"/>
            </a:xfrm>
            <a:custGeom>
              <a:avLst/>
              <a:gdLst>
                <a:gd name="T0" fmla="*/ 5 w 16"/>
                <a:gd name="T1" fmla="*/ 12 h 14"/>
                <a:gd name="T2" fmla="*/ 8 w 16"/>
                <a:gd name="T3" fmla="*/ 13 h 14"/>
                <a:gd name="T4" fmla="*/ 12 w 16"/>
                <a:gd name="T5" fmla="*/ 13 h 14"/>
                <a:gd name="T6" fmla="*/ 14 w 16"/>
                <a:gd name="T7" fmla="*/ 13 h 14"/>
                <a:gd name="T8" fmla="*/ 16 w 16"/>
                <a:gd name="T9" fmla="*/ 14 h 14"/>
                <a:gd name="T10" fmla="*/ 15 w 16"/>
                <a:gd name="T11" fmla="*/ 11 h 14"/>
                <a:gd name="T12" fmla="*/ 15 w 16"/>
                <a:gd name="T13" fmla="*/ 8 h 14"/>
                <a:gd name="T14" fmla="*/ 10 w 16"/>
                <a:gd name="T15" fmla="*/ 1 h 14"/>
                <a:gd name="T16" fmla="*/ 6 w 16"/>
                <a:gd name="T17" fmla="*/ 1 h 14"/>
                <a:gd name="T18" fmla="*/ 3 w 16"/>
                <a:gd name="T19" fmla="*/ 4 h 14"/>
                <a:gd name="T20" fmla="*/ 2 w 16"/>
                <a:gd name="T21" fmla="*/ 3 h 14"/>
                <a:gd name="T22" fmla="*/ 0 w 16"/>
                <a:gd name="T23" fmla="*/ 1 h 14"/>
                <a:gd name="T24" fmla="*/ 0 w 16"/>
                <a:gd name="T25" fmla="*/ 2 h 14"/>
                <a:gd name="T26" fmla="*/ 1 w 16"/>
                <a:gd name="T27" fmla="*/ 3 h 14"/>
                <a:gd name="T28" fmla="*/ 3 w 16"/>
                <a:gd name="T29" fmla="*/ 4 h 14"/>
                <a:gd name="T30" fmla="*/ 2 w 16"/>
                <a:gd name="T31" fmla="*/ 9 h 14"/>
                <a:gd name="T32" fmla="*/ 5 w 16"/>
                <a:gd name="T3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4">
                  <a:moveTo>
                    <a:pt x="5" y="12"/>
                  </a:moveTo>
                  <a:cubicBezTo>
                    <a:pt x="6" y="13"/>
                    <a:pt x="7" y="13"/>
                    <a:pt x="8" y="13"/>
                  </a:cubicBezTo>
                  <a:cubicBezTo>
                    <a:pt x="10" y="13"/>
                    <a:pt x="11" y="13"/>
                    <a:pt x="12" y="13"/>
                  </a:cubicBezTo>
                  <a:cubicBezTo>
                    <a:pt x="12" y="13"/>
                    <a:pt x="13" y="13"/>
                    <a:pt x="14" y="13"/>
                  </a:cubicBezTo>
                  <a:cubicBezTo>
                    <a:pt x="15" y="14"/>
                    <a:pt x="16" y="14"/>
                    <a:pt x="16" y="14"/>
                  </a:cubicBezTo>
                  <a:cubicBezTo>
                    <a:pt x="15" y="13"/>
                    <a:pt x="15" y="12"/>
                    <a:pt x="15" y="11"/>
                  </a:cubicBezTo>
                  <a:cubicBezTo>
                    <a:pt x="15" y="10"/>
                    <a:pt x="15" y="9"/>
                    <a:pt x="15" y="8"/>
                  </a:cubicBezTo>
                  <a:cubicBezTo>
                    <a:pt x="14" y="5"/>
                    <a:pt x="13" y="2"/>
                    <a:pt x="10" y="1"/>
                  </a:cubicBezTo>
                  <a:cubicBezTo>
                    <a:pt x="8" y="0"/>
                    <a:pt x="7" y="0"/>
                    <a:pt x="6" y="1"/>
                  </a:cubicBezTo>
                  <a:cubicBezTo>
                    <a:pt x="5" y="2"/>
                    <a:pt x="4" y="3"/>
                    <a:pt x="3" y="4"/>
                  </a:cubicBezTo>
                  <a:cubicBezTo>
                    <a:pt x="2" y="4"/>
                    <a:pt x="2" y="4"/>
                    <a:pt x="2" y="3"/>
                  </a:cubicBezTo>
                  <a:cubicBezTo>
                    <a:pt x="1" y="3"/>
                    <a:pt x="1" y="2"/>
                    <a:pt x="0" y="1"/>
                  </a:cubicBezTo>
                  <a:cubicBezTo>
                    <a:pt x="0" y="2"/>
                    <a:pt x="0" y="2"/>
                    <a:pt x="0" y="2"/>
                  </a:cubicBezTo>
                  <a:cubicBezTo>
                    <a:pt x="0" y="2"/>
                    <a:pt x="1" y="2"/>
                    <a:pt x="1" y="3"/>
                  </a:cubicBezTo>
                  <a:cubicBezTo>
                    <a:pt x="2" y="4"/>
                    <a:pt x="2" y="4"/>
                    <a:pt x="3" y="4"/>
                  </a:cubicBezTo>
                  <a:cubicBezTo>
                    <a:pt x="2" y="6"/>
                    <a:pt x="2" y="8"/>
                    <a:pt x="2" y="9"/>
                  </a:cubicBezTo>
                  <a:cubicBezTo>
                    <a:pt x="3" y="10"/>
                    <a:pt x="4" y="11"/>
                    <a:pt x="5"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2617"/>
            <p:cNvSpPr>
              <a:spLocks/>
            </p:cNvSpPr>
            <p:nvPr/>
          </p:nvSpPr>
          <p:spPr bwMode="auto">
            <a:xfrm>
              <a:off x="2648358" y="2532899"/>
              <a:ext cx="26952" cy="40428"/>
            </a:xfrm>
            <a:custGeom>
              <a:avLst/>
              <a:gdLst>
                <a:gd name="T0" fmla="*/ 13 w 13"/>
                <a:gd name="T1" fmla="*/ 12 h 19"/>
                <a:gd name="T2" fmla="*/ 13 w 13"/>
                <a:gd name="T3" fmla="*/ 8 h 19"/>
                <a:gd name="T4" fmla="*/ 11 w 13"/>
                <a:gd name="T5" fmla="*/ 4 h 19"/>
                <a:gd name="T6" fmla="*/ 11 w 13"/>
                <a:gd name="T7" fmla="*/ 2 h 19"/>
                <a:gd name="T8" fmla="*/ 11 w 13"/>
                <a:gd name="T9" fmla="*/ 0 h 19"/>
                <a:gd name="T10" fmla="*/ 8 w 13"/>
                <a:gd name="T11" fmla="*/ 2 h 19"/>
                <a:gd name="T12" fmla="*/ 5 w 13"/>
                <a:gd name="T13" fmla="*/ 3 h 19"/>
                <a:gd name="T14" fmla="*/ 0 w 13"/>
                <a:gd name="T15" fmla="*/ 10 h 19"/>
                <a:gd name="T16" fmla="*/ 2 w 13"/>
                <a:gd name="T17" fmla="*/ 14 h 19"/>
                <a:gd name="T18" fmla="*/ 5 w 13"/>
                <a:gd name="T19" fmla="*/ 17 h 19"/>
                <a:gd name="T20" fmla="*/ 5 w 13"/>
                <a:gd name="T21" fmla="*/ 17 h 19"/>
                <a:gd name="T22" fmla="*/ 4 w 13"/>
                <a:gd name="T23" fmla="*/ 18 h 19"/>
                <a:gd name="T24" fmla="*/ 3 w 13"/>
                <a:gd name="T25" fmla="*/ 18 h 19"/>
                <a:gd name="T26" fmla="*/ 2 w 13"/>
                <a:gd name="T27" fmla="*/ 18 h 19"/>
                <a:gd name="T28" fmla="*/ 1 w 13"/>
                <a:gd name="T29" fmla="*/ 18 h 19"/>
                <a:gd name="T30" fmla="*/ 1 w 13"/>
                <a:gd name="T31" fmla="*/ 17 h 19"/>
                <a:gd name="T32" fmla="*/ 1 w 13"/>
                <a:gd name="T33" fmla="*/ 16 h 19"/>
                <a:gd name="T34" fmla="*/ 1 w 13"/>
                <a:gd name="T35" fmla="*/ 15 h 19"/>
                <a:gd name="T36" fmla="*/ 1 w 13"/>
                <a:gd name="T37" fmla="*/ 15 h 19"/>
                <a:gd name="T38" fmla="*/ 1 w 13"/>
                <a:gd name="T39" fmla="*/ 16 h 19"/>
                <a:gd name="T40" fmla="*/ 0 w 13"/>
                <a:gd name="T41" fmla="*/ 16 h 19"/>
                <a:gd name="T42" fmla="*/ 1 w 13"/>
                <a:gd name="T43" fmla="*/ 17 h 19"/>
                <a:gd name="T44" fmla="*/ 2 w 13"/>
                <a:gd name="T45" fmla="*/ 18 h 19"/>
                <a:gd name="T46" fmla="*/ 3 w 13"/>
                <a:gd name="T47" fmla="*/ 19 h 19"/>
                <a:gd name="T48" fmla="*/ 3 w 13"/>
                <a:gd name="T49" fmla="*/ 18 h 19"/>
                <a:gd name="T50" fmla="*/ 5 w 13"/>
                <a:gd name="T51" fmla="*/ 18 h 19"/>
                <a:gd name="T52" fmla="*/ 5 w 13"/>
                <a:gd name="T53" fmla="*/ 17 h 19"/>
                <a:gd name="T54" fmla="*/ 11 w 13"/>
                <a:gd name="T55" fmla="*/ 16 h 19"/>
                <a:gd name="T56" fmla="*/ 13 w 13"/>
                <a:gd name="T5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9">
                  <a:moveTo>
                    <a:pt x="13" y="12"/>
                  </a:moveTo>
                  <a:cubicBezTo>
                    <a:pt x="13" y="10"/>
                    <a:pt x="13" y="9"/>
                    <a:pt x="13" y="8"/>
                  </a:cubicBezTo>
                  <a:cubicBezTo>
                    <a:pt x="12" y="6"/>
                    <a:pt x="12" y="5"/>
                    <a:pt x="11" y="4"/>
                  </a:cubicBezTo>
                  <a:cubicBezTo>
                    <a:pt x="11" y="4"/>
                    <a:pt x="11" y="3"/>
                    <a:pt x="11" y="2"/>
                  </a:cubicBezTo>
                  <a:cubicBezTo>
                    <a:pt x="11" y="1"/>
                    <a:pt x="11" y="0"/>
                    <a:pt x="11" y="0"/>
                  </a:cubicBezTo>
                  <a:cubicBezTo>
                    <a:pt x="10" y="1"/>
                    <a:pt x="9" y="1"/>
                    <a:pt x="8" y="2"/>
                  </a:cubicBezTo>
                  <a:cubicBezTo>
                    <a:pt x="7" y="2"/>
                    <a:pt x="6" y="3"/>
                    <a:pt x="5" y="3"/>
                  </a:cubicBezTo>
                  <a:cubicBezTo>
                    <a:pt x="2" y="5"/>
                    <a:pt x="0" y="8"/>
                    <a:pt x="0" y="10"/>
                  </a:cubicBezTo>
                  <a:cubicBezTo>
                    <a:pt x="0" y="11"/>
                    <a:pt x="1" y="13"/>
                    <a:pt x="2" y="14"/>
                  </a:cubicBezTo>
                  <a:cubicBezTo>
                    <a:pt x="3" y="15"/>
                    <a:pt x="4" y="16"/>
                    <a:pt x="5" y="17"/>
                  </a:cubicBezTo>
                  <a:cubicBezTo>
                    <a:pt x="5" y="17"/>
                    <a:pt x="5" y="17"/>
                    <a:pt x="5" y="17"/>
                  </a:cubicBezTo>
                  <a:cubicBezTo>
                    <a:pt x="4" y="18"/>
                    <a:pt x="4" y="18"/>
                    <a:pt x="4" y="18"/>
                  </a:cubicBezTo>
                  <a:cubicBezTo>
                    <a:pt x="4" y="18"/>
                    <a:pt x="4" y="18"/>
                    <a:pt x="3" y="18"/>
                  </a:cubicBezTo>
                  <a:cubicBezTo>
                    <a:pt x="3" y="18"/>
                    <a:pt x="2" y="19"/>
                    <a:pt x="2" y="18"/>
                  </a:cubicBezTo>
                  <a:cubicBezTo>
                    <a:pt x="2" y="18"/>
                    <a:pt x="1" y="18"/>
                    <a:pt x="1" y="18"/>
                  </a:cubicBezTo>
                  <a:cubicBezTo>
                    <a:pt x="1" y="18"/>
                    <a:pt x="1" y="17"/>
                    <a:pt x="1" y="17"/>
                  </a:cubicBezTo>
                  <a:cubicBezTo>
                    <a:pt x="1" y="17"/>
                    <a:pt x="1" y="16"/>
                    <a:pt x="1" y="16"/>
                  </a:cubicBezTo>
                  <a:cubicBezTo>
                    <a:pt x="1" y="16"/>
                    <a:pt x="1" y="15"/>
                    <a:pt x="1" y="15"/>
                  </a:cubicBezTo>
                  <a:cubicBezTo>
                    <a:pt x="1" y="15"/>
                    <a:pt x="1" y="15"/>
                    <a:pt x="1" y="15"/>
                  </a:cubicBezTo>
                  <a:cubicBezTo>
                    <a:pt x="1" y="15"/>
                    <a:pt x="1" y="15"/>
                    <a:pt x="1" y="16"/>
                  </a:cubicBezTo>
                  <a:cubicBezTo>
                    <a:pt x="1" y="16"/>
                    <a:pt x="0" y="16"/>
                    <a:pt x="0" y="16"/>
                  </a:cubicBezTo>
                  <a:cubicBezTo>
                    <a:pt x="0" y="16"/>
                    <a:pt x="0" y="17"/>
                    <a:pt x="1" y="17"/>
                  </a:cubicBezTo>
                  <a:cubicBezTo>
                    <a:pt x="1" y="18"/>
                    <a:pt x="1" y="18"/>
                    <a:pt x="2" y="18"/>
                  </a:cubicBezTo>
                  <a:cubicBezTo>
                    <a:pt x="2" y="19"/>
                    <a:pt x="2" y="19"/>
                    <a:pt x="3" y="19"/>
                  </a:cubicBezTo>
                  <a:cubicBezTo>
                    <a:pt x="3" y="19"/>
                    <a:pt x="3" y="19"/>
                    <a:pt x="3" y="18"/>
                  </a:cubicBezTo>
                  <a:cubicBezTo>
                    <a:pt x="4" y="18"/>
                    <a:pt x="4" y="18"/>
                    <a:pt x="5" y="18"/>
                  </a:cubicBezTo>
                  <a:cubicBezTo>
                    <a:pt x="5" y="17"/>
                    <a:pt x="5" y="17"/>
                    <a:pt x="5" y="17"/>
                  </a:cubicBezTo>
                  <a:cubicBezTo>
                    <a:pt x="7" y="17"/>
                    <a:pt x="9" y="17"/>
                    <a:pt x="11" y="16"/>
                  </a:cubicBezTo>
                  <a:cubicBezTo>
                    <a:pt x="12" y="15"/>
                    <a:pt x="13" y="13"/>
                    <a:pt x="13"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2618"/>
            <p:cNvSpPr>
              <a:spLocks/>
            </p:cNvSpPr>
            <p:nvPr/>
          </p:nvSpPr>
          <p:spPr bwMode="auto">
            <a:xfrm>
              <a:off x="2622305" y="2548172"/>
              <a:ext cx="12578" cy="12578"/>
            </a:xfrm>
            <a:custGeom>
              <a:avLst/>
              <a:gdLst>
                <a:gd name="T0" fmla="*/ 6 w 6"/>
                <a:gd name="T1" fmla="*/ 4 h 6"/>
                <a:gd name="T2" fmla="*/ 6 w 6"/>
                <a:gd name="T3" fmla="*/ 2 h 6"/>
                <a:gd name="T4" fmla="*/ 5 w 6"/>
                <a:gd name="T5" fmla="*/ 1 h 6"/>
                <a:gd name="T6" fmla="*/ 5 w 6"/>
                <a:gd name="T7" fmla="*/ 0 h 6"/>
                <a:gd name="T8" fmla="*/ 3 w 6"/>
                <a:gd name="T9" fmla="*/ 1 h 6"/>
                <a:gd name="T10" fmla="*/ 1 w 6"/>
                <a:gd name="T11" fmla="*/ 3 h 6"/>
                <a:gd name="T12" fmla="*/ 1 w 6"/>
                <a:gd name="T13" fmla="*/ 4 h 6"/>
                <a:gd name="T14" fmla="*/ 2 w 6"/>
                <a:gd name="T15" fmla="*/ 6 h 6"/>
                <a:gd name="T16" fmla="*/ 1 w 6"/>
                <a:gd name="T17" fmla="*/ 6 h 6"/>
                <a:gd name="T18" fmla="*/ 0 w 6"/>
                <a:gd name="T19" fmla="*/ 6 h 6"/>
                <a:gd name="T20" fmla="*/ 0 w 6"/>
                <a:gd name="T21" fmla="*/ 6 h 6"/>
                <a:gd name="T22" fmla="*/ 2 w 6"/>
                <a:gd name="T23" fmla="*/ 6 h 6"/>
                <a:gd name="T24" fmla="*/ 4 w 6"/>
                <a:gd name="T25" fmla="*/ 6 h 6"/>
                <a:gd name="T26" fmla="*/ 6 w 6"/>
                <a:gd name="T2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6">
                  <a:moveTo>
                    <a:pt x="6" y="4"/>
                  </a:moveTo>
                  <a:cubicBezTo>
                    <a:pt x="6" y="3"/>
                    <a:pt x="6" y="3"/>
                    <a:pt x="6" y="2"/>
                  </a:cubicBezTo>
                  <a:cubicBezTo>
                    <a:pt x="6" y="2"/>
                    <a:pt x="5" y="1"/>
                    <a:pt x="5" y="1"/>
                  </a:cubicBezTo>
                  <a:cubicBezTo>
                    <a:pt x="5" y="1"/>
                    <a:pt x="5" y="0"/>
                    <a:pt x="5" y="0"/>
                  </a:cubicBezTo>
                  <a:cubicBezTo>
                    <a:pt x="4" y="0"/>
                    <a:pt x="3" y="0"/>
                    <a:pt x="3" y="1"/>
                  </a:cubicBezTo>
                  <a:cubicBezTo>
                    <a:pt x="2" y="1"/>
                    <a:pt x="1" y="2"/>
                    <a:pt x="1" y="3"/>
                  </a:cubicBezTo>
                  <a:cubicBezTo>
                    <a:pt x="1" y="3"/>
                    <a:pt x="1" y="4"/>
                    <a:pt x="1" y="4"/>
                  </a:cubicBezTo>
                  <a:cubicBezTo>
                    <a:pt x="1" y="5"/>
                    <a:pt x="2" y="5"/>
                    <a:pt x="2" y="6"/>
                  </a:cubicBezTo>
                  <a:cubicBezTo>
                    <a:pt x="2" y="6"/>
                    <a:pt x="2" y="6"/>
                    <a:pt x="1" y="6"/>
                  </a:cubicBezTo>
                  <a:cubicBezTo>
                    <a:pt x="1" y="6"/>
                    <a:pt x="1" y="6"/>
                    <a:pt x="0" y="6"/>
                  </a:cubicBezTo>
                  <a:cubicBezTo>
                    <a:pt x="0" y="6"/>
                    <a:pt x="0" y="6"/>
                    <a:pt x="0" y="6"/>
                  </a:cubicBezTo>
                  <a:cubicBezTo>
                    <a:pt x="1" y="6"/>
                    <a:pt x="2" y="6"/>
                    <a:pt x="2" y="6"/>
                  </a:cubicBezTo>
                  <a:cubicBezTo>
                    <a:pt x="3" y="6"/>
                    <a:pt x="4" y="6"/>
                    <a:pt x="4" y="6"/>
                  </a:cubicBezTo>
                  <a:cubicBezTo>
                    <a:pt x="5" y="5"/>
                    <a:pt x="6" y="5"/>
                    <a:pt x="6" y="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2619"/>
            <p:cNvSpPr>
              <a:spLocks/>
            </p:cNvSpPr>
            <p:nvPr/>
          </p:nvSpPr>
          <p:spPr bwMode="auto">
            <a:xfrm>
              <a:off x="2748081" y="2531102"/>
              <a:ext cx="46717" cy="57498"/>
            </a:xfrm>
            <a:custGeom>
              <a:avLst/>
              <a:gdLst>
                <a:gd name="T0" fmla="*/ 21 w 22"/>
                <a:gd name="T1" fmla="*/ 19 h 27"/>
                <a:gd name="T2" fmla="*/ 21 w 22"/>
                <a:gd name="T3" fmla="*/ 12 h 27"/>
                <a:gd name="T4" fmla="*/ 19 w 22"/>
                <a:gd name="T5" fmla="*/ 6 h 27"/>
                <a:gd name="T6" fmla="*/ 18 w 22"/>
                <a:gd name="T7" fmla="*/ 3 h 27"/>
                <a:gd name="T8" fmla="*/ 17 w 22"/>
                <a:gd name="T9" fmla="*/ 0 h 27"/>
                <a:gd name="T10" fmla="*/ 14 w 22"/>
                <a:gd name="T11" fmla="*/ 3 h 27"/>
                <a:gd name="T12" fmla="*/ 9 w 22"/>
                <a:gd name="T13" fmla="*/ 4 h 27"/>
                <a:gd name="T14" fmla="*/ 1 w 22"/>
                <a:gd name="T15" fmla="*/ 12 h 27"/>
                <a:gd name="T16" fmla="*/ 7 w 22"/>
                <a:gd name="T17" fmla="*/ 24 h 27"/>
                <a:gd name="T18" fmla="*/ 5 w 22"/>
                <a:gd name="T19" fmla="*/ 26 h 27"/>
                <a:gd name="T20" fmla="*/ 3 w 22"/>
                <a:gd name="T21" fmla="*/ 27 h 27"/>
                <a:gd name="T22" fmla="*/ 2 w 22"/>
                <a:gd name="T23" fmla="*/ 27 h 27"/>
                <a:gd name="T24" fmla="*/ 2 w 22"/>
                <a:gd name="T25" fmla="*/ 27 h 27"/>
                <a:gd name="T26" fmla="*/ 2 w 22"/>
                <a:gd name="T27" fmla="*/ 27 h 27"/>
                <a:gd name="T28" fmla="*/ 2 w 22"/>
                <a:gd name="T29" fmla="*/ 27 h 27"/>
                <a:gd name="T30" fmla="*/ 2 w 22"/>
                <a:gd name="T31" fmla="*/ 27 h 27"/>
                <a:gd name="T32" fmla="*/ 1 w 22"/>
                <a:gd name="T33" fmla="*/ 26 h 27"/>
                <a:gd name="T34" fmla="*/ 1 w 22"/>
                <a:gd name="T35" fmla="*/ 26 h 27"/>
                <a:gd name="T36" fmla="*/ 1 w 22"/>
                <a:gd name="T37" fmla="*/ 26 h 27"/>
                <a:gd name="T38" fmla="*/ 1 w 22"/>
                <a:gd name="T39" fmla="*/ 26 h 27"/>
                <a:gd name="T40" fmla="*/ 0 w 22"/>
                <a:gd name="T41" fmla="*/ 25 h 27"/>
                <a:gd name="T42" fmla="*/ 0 w 22"/>
                <a:gd name="T43" fmla="*/ 25 h 27"/>
                <a:gd name="T44" fmla="*/ 0 w 22"/>
                <a:gd name="T45" fmla="*/ 25 h 27"/>
                <a:gd name="T46" fmla="*/ 0 w 22"/>
                <a:gd name="T47" fmla="*/ 25 h 27"/>
                <a:gd name="T48" fmla="*/ 0 w 22"/>
                <a:gd name="T49" fmla="*/ 25 h 27"/>
                <a:gd name="T50" fmla="*/ 0 w 22"/>
                <a:gd name="T51" fmla="*/ 25 h 27"/>
                <a:gd name="T52" fmla="*/ 1 w 22"/>
                <a:gd name="T53" fmla="*/ 25 h 27"/>
                <a:gd name="T54" fmla="*/ 1 w 22"/>
                <a:gd name="T55" fmla="*/ 25 h 27"/>
                <a:gd name="T56" fmla="*/ 0 w 22"/>
                <a:gd name="T57" fmla="*/ 25 h 27"/>
                <a:gd name="T58" fmla="*/ 0 w 22"/>
                <a:gd name="T59" fmla="*/ 25 h 27"/>
                <a:gd name="T60" fmla="*/ 0 w 22"/>
                <a:gd name="T61" fmla="*/ 25 h 27"/>
                <a:gd name="T62" fmla="*/ 0 w 22"/>
                <a:gd name="T63" fmla="*/ 25 h 27"/>
                <a:gd name="T64" fmla="*/ 0 w 22"/>
                <a:gd name="T65" fmla="*/ 25 h 27"/>
                <a:gd name="T66" fmla="*/ 1 w 22"/>
                <a:gd name="T67" fmla="*/ 26 h 27"/>
                <a:gd name="T68" fmla="*/ 1 w 22"/>
                <a:gd name="T69" fmla="*/ 26 h 27"/>
                <a:gd name="T70" fmla="*/ 1 w 22"/>
                <a:gd name="T71" fmla="*/ 26 h 27"/>
                <a:gd name="T72" fmla="*/ 1 w 22"/>
                <a:gd name="T73" fmla="*/ 26 h 27"/>
                <a:gd name="T74" fmla="*/ 1 w 22"/>
                <a:gd name="T75" fmla="*/ 26 h 27"/>
                <a:gd name="T76" fmla="*/ 2 w 22"/>
                <a:gd name="T77" fmla="*/ 27 h 27"/>
                <a:gd name="T78" fmla="*/ 3 w 22"/>
                <a:gd name="T79" fmla="*/ 27 h 27"/>
                <a:gd name="T80" fmla="*/ 3 w 22"/>
                <a:gd name="T81" fmla="*/ 27 h 27"/>
                <a:gd name="T82" fmla="*/ 3 w 22"/>
                <a:gd name="T83" fmla="*/ 27 h 27"/>
                <a:gd name="T84" fmla="*/ 4 w 22"/>
                <a:gd name="T85" fmla="*/ 27 h 27"/>
                <a:gd name="T86" fmla="*/ 7 w 22"/>
                <a:gd name="T87" fmla="*/ 24 h 27"/>
                <a:gd name="T88" fmla="*/ 16 w 22"/>
                <a:gd name="T89" fmla="*/ 24 h 27"/>
                <a:gd name="T90" fmla="*/ 21 w 22"/>
                <a:gd name="T91"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7">
                  <a:moveTo>
                    <a:pt x="21" y="19"/>
                  </a:moveTo>
                  <a:cubicBezTo>
                    <a:pt x="22" y="16"/>
                    <a:pt x="22" y="14"/>
                    <a:pt x="21" y="12"/>
                  </a:cubicBezTo>
                  <a:cubicBezTo>
                    <a:pt x="21" y="9"/>
                    <a:pt x="20" y="8"/>
                    <a:pt x="19" y="6"/>
                  </a:cubicBezTo>
                  <a:cubicBezTo>
                    <a:pt x="19" y="5"/>
                    <a:pt x="18" y="4"/>
                    <a:pt x="18" y="3"/>
                  </a:cubicBezTo>
                  <a:cubicBezTo>
                    <a:pt x="17" y="1"/>
                    <a:pt x="17" y="0"/>
                    <a:pt x="17" y="0"/>
                  </a:cubicBezTo>
                  <a:cubicBezTo>
                    <a:pt x="16" y="1"/>
                    <a:pt x="15" y="2"/>
                    <a:pt x="14" y="3"/>
                  </a:cubicBezTo>
                  <a:cubicBezTo>
                    <a:pt x="12" y="3"/>
                    <a:pt x="11" y="4"/>
                    <a:pt x="9" y="4"/>
                  </a:cubicBezTo>
                  <a:cubicBezTo>
                    <a:pt x="6" y="6"/>
                    <a:pt x="2" y="9"/>
                    <a:pt x="1" y="12"/>
                  </a:cubicBezTo>
                  <a:cubicBezTo>
                    <a:pt x="0" y="17"/>
                    <a:pt x="3" y="21"/>
                    <a:pt x="7" y="24"/>
                  </a:cubicBezTo>
                  <a:cubicBezTo>
                    <a:pt x="6" y="25"/>
                    <a:pt x="6" y="25"/>
                    <a:pt x="5" y="26"/>
                  </a:cubicBezTo>
                  <a:cubicBezTo>
                    <a:pt x="4" y="26"/>
                    <a:pt x="4" y="27"/>
                    <a:pt x="3" y="27"/>
                  </a:cubicBezTo>
                  <a:cubicBezTo>
                    <a:pt x="3"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1" y="25"/>
                    <a:pt x="1" y="25"/>
                    <a:pt x="1" y="25"/>
                  </a:cubicBezTo>
                  <a:cubicBezTo>
                    <a:pt x="1" y="25"/>
                    <a:pt x="1" y="25"/>
                    <a:pt x="1" y="25"/>
                  </a:cubicBezTo>
                  <a:cubicBezTo>
                    <a:pt x="1"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6"/>
                    <a:pt x="1" y="26"/>
                  </a:cubicBezTo>
                  <a:cubicBezTo>
                    <a:pt x="1" y="26"/>
                    <a:pt x="1" y="26"/>
                    <a:pt x="1" y="26"/>
                  </a:cubicBezTo>
                  <a:cubicBezTo>
                    <a:pt x="1" y="26"/>
                    <a:pt x="1" y="26"/>
                    <a:pt x="1" y="26"/>
                  </a:cubicBezTo>
                  <a:cubicBezTo>
                    <a:pt x="1" y="26"/>
                    <a:pt x="1" y="26"/>
                    <a:pt x="1" y="26"/>
                  </a:cubicBezTo>
                  <a:cubicBezTo>
                    <a:pt x="1" y="26"/>
                    <a:pt x="1" y="26"/>
                    <a:pt x="1" y="26"/>
                  </a:cubicBezTo>
                  <a:cubicBezTo>
                    <a:pt x="2" y="27"/>
                    <a:pt x="2" y="27"/>
                    <a:pt x="2" y="27"/>
                  </a:cubicBezTo>
                  <a:cubicBezTo>
                    <a:pt x="3" y="27"/>
                    <a:pt x="3" y="27"/>
                    <a:pt x="3" y="27"/>
                  </a:cubicBezTo>
                  <a:cubicBezTo>
                    <a:pt x="3" y="27"/>
                    <a:pt x="3" y="27"/>
                    <a:pt x="3" y="27"/>
                  </a:cubicBezTo>
                  <a:cubicBezTo>
                    <a:pt x="3" y="27"/>
                    <a:pt x="3" y="27"/>
                    <a:pt x="3" y="27"/>
                  </a:cubicBezTo>
                  <a:cubicBezTo>
                    <a:pt x="3" y="27"/>
                    <a:pt x="4" y="27"/>
                    <a:pt x="4" y="27"/>
                  </a:cubicBezTo>
                  <a:cubicBezTo>
                    <a:pt x="5" y="26"/>
                    <a:pt x="7" y="25"/>
                    <a:pt x="7" y="24"/>
                  </a:cubicBezTo>
                  <a:cubicBezTo>
                    <a:pt x="10" y="26"/>
                    <a:pt x="13" y="26"/>
                    <a:pt x="16" y="24"/>
                  </a:cubicBezTo>
                  <a:cubicBezTo>
                    <a:pt x="18" y="23"/>
                    <a:pt x="20" y="21"/>
                    <a:pt x="21"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2620"/>
            <p:cNvSpPr>
              <a:spLocks/>
            </p:cNvSpPr>
            <p:nvPr/>
          </p:nvSpPr>
          <p:spPr bwMode="auto">
            <a:xfrm>
              <a:off x="2709449" y="2490674"/>
              <a:ext cx="38631" cy="59294"/>
            </a:xfrm>
            <a:custGeom>
              <a:avLst/>
              <a:gdLst>
                <a:gd name="T0" fmla="*/ 18 w 18"/>
                <a:gd name="T1" fmla="*/ 14 h 28"/>
                <a:gd name="T2" fmla="*/ 15 w 18"/>
                <a:gd name="T3" fmla="*/ 9 h 28"/>
                <a:gd name="T4" fmla="*/ 12 w 18"/>
                <a:gd name="T5" fmla="*/ 5 h 28"/>
                <a:gd name="T6" fmla="*/ 11 w 18"/>
                <a:gd name="T7" fmla="*/ 2 h 28"/>
                <a:gd name="T8" fmla="*/ 12 w 18"/>
                <a:gd name="T9" fmla="*/ 0 h 28"/>
                <a:gd name="T10" fmla="*/ 7 w 18"/>
                <a:gd name="T11" fmla="*/ 3 h 28"/>
                <a:gd name="T12" fmla="*/ 4 w 18"/>
                <a:gd name="T13" fmla="*/ 7 h 28"/>
                <a:gd name="T14" fmla="*/ 1 w 18"/>
                <a:gd name="T15" fmla="*/ 13 h 28"/>
                <a:gd name="T16" fmla="*/ 1 w 18"/>
                <a:gd name="T17" fmla="*/ 19 h 28"/>
                <a:gd name="T18" fmla="*/ 11 w 18"/>
                <a:gd name="T19" fmla="*/ 23 h 28"/>
                <a:gd name="T20" fmla="*/ 11 w 18"/>
                <a:gd name="T21" fmla="*/ 25 h 28"/>
                <a:gd name="T22" fmla="*/ 10 w 18"/>
                <a:gd name="T23" fmla="*/ 27 h 28"/>
                <a:gd name="T24" fmla="*/ 10 w 18"/>
                <a:gd name="T25" fmla="*/ 28 h 28"/>
                <a:gd name="T26" fmla="*/ 10 w 18"/>
                <a:gd name="T27" fmla="*/ 28 h 28"/>
                <a:gd name="T28" fmla="*/ 9 w 18"/>
                <a:gd name="T29" fmla="*/ 28 h 28"/>
                <a:gd name="T30" fmla="*/ 9 w 18"/>
                <a:gd name="T31" fmla="*/ 28 h 28"/>
                <a:gd name="T32" fmla="*/ 9 w 18"/>
                <a:gd name="T33" fmla="*/ 28 h 28"/>
                <a:gd name="T34" fmla="*/ 10 w 18"/>
                <a:gd name="T35" fmla="*/ 28 h 28"/>
                <a:gd name="T36" fmla="*/ 10 w 18"/>
                <a:gd name="T37" fmla="*/ 28 h 28"/>
                <a:gd name="T38" fmla="*/ 10 w 18"/>
                <a:gd name="T39" fmla="*/ 28 h 28"/>
                <a:gd name="T40" fmla="*/ 10 w 18"/>
                <a:gd name="T41" fmla="*/ 28 h 28"/>
                <a:gd name="T42" fmla="*/ 11 w 18"/>
                <a:gd name="T43" fmla="*/ 26 h 28"/>
                <a:gd name="T44" fmla="*/ 11 w 18"/>
                <a:gd name="T45" fmla="*/ 23 h 28"/>
                <a:gd name="T46" fmla="*/ 17 w 18"/>
                <a:gd name="T47" fmla="*/ 19 h 28"/>
                <a:gd name="T48" fmla="*/ 18 w 18"/>
                <a:gd name="T4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8">
                  <a:moveTo>
                    <a:pt x="18" y="14"/>
                  </a:moveTo>
                  <a:cubicBezTo>
                    <a:pt x="17" y="12"/>
                    <a:pt x="16" y="11"/>
                    <a:pt x="15" y="9"/>
                  </a:cubicBezTo>
                  <a:cubicBezTo>
                    <a:pt x="14" y="8"/>
                    <a:pt x="13" y="7"/>
                    <a:pt x="12" y="5"/>
                  </a:cubicBezTo>
                  <a:cubicBezTo>
                    <a:pt x="12" y="5"/>
                    <a:pt x="12" y="4"/>
                    <a:pt x="11" y="2"/>
                  </a:cubicBezTo>
                  <a:cubicBezTo>
                    <a:pt x="11" y="1"/>
                    <a:pt x="12" y="0"/>
                    <a:pt x="12" y="0"/>
                  </a:cubicBezTo>
                  <a:cubicBezTo>
                    <a:pt x="10" y="1"/>
                    <a:pt x="9" y="2"/>
                    <a:pt x="7" y="3"/>
                  </a:cubicBezTo>
                  <a:cubicBezTo>
                    <a:pt x="6" y="5"/>
                    <a:pt x="5" y="6"/>
                    <a:pt x="4" y="7"/>
                  </a:cubicBezTo>
                  <a:cubicBezTo>
                    <a:pt x="2" y="8"/>
                    <a:pt x="1" y="11"/>
                    <a:pt x="1" y="13"/>
                  </a:cubicBezTo>
                  <a:cubicBezTo>
                    <a:pt x="0" y="15"/>
                    <a:pt x="1" y="17"/>
                    <a:pt x="1" y="19"/>
                  </a:cubicBezTo>
                  <a:cubicBezTo>
                    <a:pt x="3" y="22"/>
                    <a:pt x="7" y="24"/>
                    <a:pt x="11" y="23"/>
                  </a:cubicBezTo>
                  <a:cubicBezTo>
                    <a:pt x="11" y="24"/>
                    <a:pt x="11" y="25"/>
                    <a:pt x="11" y="25"/>
                  </a:cubicBezTo>
                  <a:cubicBezTo>
                    <a:pt x="11" y="26"/>
                    <a:pt x="10" y="26"/>
                    <a:pt x="10" y="27"/>
                  </a:cubicBezTo>
                  <a:cubicBezTo>
                    <a:pt x="10" y="27"/>
                    <a:pt x="10" y="27"/>
                    <a:pt x="10" y="28"/>
                  </a:cubicBezTo>
                  <a:cubicBezTo>
                    <a:pt x="10" y="28"/>
                    <a:pt x="10" y="28"/>
                    <a:pt x="10"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1" y="27"/>
                    <a:pt x="11" y="27"/>
                    <a:pt x="11" y="26"/>
                  </a:cubicBezTo>
                  <a:cubicBezTo>
                    <a:pt x="11" y="25"/>
                    <a:pt x="11" y="24"/>
                    <a:pt x="11" y="23"/>
                  </a:cubicBezTo>
                  <a:cubicBezTo>
                    <a:pt x="14" y="22"/>
                    <a:pt x="16" y="21"/>
                    <a:pt x="17" y="19"/>
                  </a:cubicBezTo>
                  <a:cubicBezTo>
                    <a:pt x="18" y="17"/>
                    <a:pt x="18" y="15"/>
                    <a:pt x="18" y="1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2621"/>
            <p:cNvSpPr>
              <a:spLocks/>
            </p:cNvSpPr>
            <p:nvPr/>
          </p:nvSpPr>
          <p:spPr bwMode="auto">
            <a:xfrm>
              <a:off x="2782220" y="2540086"/>
              <a:ext cx="95230" cy="59294"/>
            </a:xfrm>
            <a:custGeom>
              <a:avLst/>
              <a:gdLst>
                <a:gd name="T0" fmla="*/ 27 w 45"/>
                <a:gd name="T1" fmla="*/ 27 h 28"/>
                <a:gd name="T2" fmla="*/ 33 w 45"/>
                <a:gd name="T3" fmla="*/ 21 h 28"/>
                <a:gd name="T4" fmla="*/ 38 w 45"/>
                <a:gd name="T5" fmla="*/ 15 h 28"/>
                <a:gd name="T6" fmla="*/ 42 w 45"/>
                <a:gd name="T7" fmla="*/ 12 h 28"/>
                <a:gd name="T8" fmla="*/ 45 w 45"/>
                <a:gd name="T9" fmla="*/ 9 h 28"/>
                <a:gd name="T10" fmla="*/ 39 w 45"/>
                <a:gd name="T11" fmla="*/ 6 h 28"/>
                <a:gd name="T12" fmla="*/ 33 w 45"/>
                <a:gd name="T13" fmla="*/ 2 h 28"/>
                <a:gd name="T14" fmla="*/ 22 w 45"/>
                <a:gd name="T15" fmla="*/ 0 h 28"/>
                <a:gd name="T16" fmla="*/ 12 w 45"/>
                <a:gd name="T17" fmla="*/ 3 h 28"/>
                <a:gd name="T18" fmla="*/ 10 w 45"/>
                <a:gd name="T19" fmla="*/ 5 h 28"/>
                <a:gd name="T20" fmla="*/ 10 w 45"/>
                <a:gd name="T21" fmla="*/ 6 h 28"/>
                <a:gd name="T22" fmla="*/ 10 w 45"/>
                <a:gd name="T23" fmla="*/ 6 h 28"/>
                <a:gd name="T24" fmla="*/ 9 w 45"/>
                <a:gd name="T25" fmla="*/ 6 h 28"/>
                <a:gd name="T26" fmla="*/ 9 w 45"/>
                <a:gd name="T27" fmla="*/ 7 h 28"/>
                <a:gd name="T28" fmla="*/ 9 w 45"/>
                <a:gd name="T29" fmla="*/ 7 h 28"/>
                <a:gd name="T30" fmla="*/ 8 w 45"/>
                <a:gd name="T31" fmla="*/ 10 h 28"/>
                <a:gd name="T32" fmla="*/ 8 w 45"/>
                <a:gd name="T33" fmla="*/ 12 h 28"/>
                <a:gd name="T34" fmla="*/ 11 w 45"/>
                <a:gd name="T35" fmla="*/ 21 h 28"/>
                <a:gd name="T36" fmla="*/ 6 w 45"/>
                <a:gd name="T37" fmla="*/ 22 h 28"/>
                <a:gd name="T38" fmla="*/ 1 w 45"/>
                <a:gd name="T39" fmla="*/ 19 h 28"/>
                <a:gd name="T40" fmla="*/ 1 w 45"/>
                <a:gd name="T41" fmla="*/ 19 h 28"/>
                <a:gd name="T42" fmla="*/ 0 w 45"/>
                <a:gd name="T43" fmla="*/ 20 h 28"/>
                <a:gd name="T44" fmla="*/ 1 w 45"/>
                <a:gd name="T45" fmla="*/ 20 h 28"/>
                <a:gd name="T46" fmla="*/ 2 w 45"/>
                <a:gd name="T47" fmla="*/ 21 h 28"/>
                <a:gd name="T48" fmla="*/ 5 w 45"/>
                <a:gd name="T49" fmla="*/ 22 h 28"/>
                <a:gd name="T50" fmla="*/ 8 w 45"/>
                <a:gd name="T51" fmla="*/ 22 h 28"/>
                <a:gd name="T52" fmla="*/ 11 w 45"/>
                <a:gd name="T53" fmla="*/ 21 h 28"/>
                <a:gd name="T54" fmla="*/ 13 w 45"/>
                <a:gd name="T55" fmla="*/ 24 h 28"/>
                <a:gd name="T56" fmla="*/ 15 w 45"/>
                <a:gd name="T57" fmla="*/ 26 h 28"/>
                <a:gd name="T58" fmla="*/ 16 w 45"/>
                <a:gd name="T59" fmla="*/ 26 h 28"/>
                <a:gd name="T60" fmla="*/ 16 w 45"/>
                <a:gd name="T61" fmla="*/ 26 h 28"/>
                <a:gd name="T62" fmla="*/ 16 w 45"/>
                <a:gd name="T63" fmla="*/ 27 h 28"/>
                <a:gd name="T64" fmla="*/ 17 w 45"/>
                <a:gd name="T65" fmla="*/ 27 h 28"/>
                <a:gd name="T66" fmla="*/ 20 w 45"/>
                <a:gd name="T67" fmla="*/ 28 h 28"/>
                <a:gd name="T68" fmla="*/ 24 w 45"/>
                <a:gd name="T69" fmla="*/ 28 h 28"/>
                <a:gd name="T70" fmla="*/ 27 w 45"/>
                <a:gd name="T71"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28">
                  <a:moveTo>
                    <a:pt x="27" y="27"/>
                  </a:moveTo>
                  <a:cubicBezTo>
                    <a:pt x="29" y="26"/>
                    <a:pt x="31" y="23"/>
                    <a:pt x="33" y="21"/>
                  </a:cubicBezTo>
                  <a:cubicBezTo>
                    <a:pt x="35" y="19"/>
                    <a:pt x="36" y="17"/>
                    <a:pt x="38" y="15"/>
                  </a:cubicBezTo>
                  <a:cubicBezTo>
                    <a:pt x="39" y="14"/>
                    <a:pt x="40" y="13"/>
                    <a:pt x="42" y="12"/>
                  </a:cubicBezTo>
                  <a:cubicBezTo>
                    <a:pt x="43" y="10"/>
                    <a:pt x="45" y="9"/>
                    <a:pt x="45" y="9"/>
                  </a:cubicBezTo>
                  <a:cubicBezTo>
                    <a:pt x="42" y="9"/>
                    <a:pt x="41" y="8"/>
                    <a:pt x="39" y="6"/>
                  </a:cubicBezTo>
                  <a:cubicBezTo>
                    <a:pt x="37" y="5"/>
                    <a:pt x="35" y="3"/>
                    <a:pt x="33" y="2"/>
                  </a:cubicBezTo>
                  <a:cubicBezTo>
                    <a:pt x="30" y="1"/>
                    <a:pt x="26" y="0"/>
                    <a:pt x="22" y="0"/>
                  </a:cubicBezTo>
                  <a:cubicBezTo>
                    <a:pt x="18" y="0"/>
                    <a:pt x="15" y="1"/>
                    <a:pt x="12" y="3"/>
                  </a:cubicBezTo>
                  <a:cubicBezTo>
                    <a:pt x="11" y="4"/>
                    <a:pt x="11" y="5"/>
                    <a:pt x="10" y="5"/>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8" y="8"/>
                    <a:pt x="8" y="9"/>
                    <a:pt x="8" y="10"/>
                  </a:cubicBezTo>
                  <a:cubicBezTo>
                    <a:pt x="8" y="10"/>
                    <a:pt x="8" y="11"/>
                    <a:pt x="8" y="12"/>
                  </a:cubicBezTo>
                  <a:cubicBezTo>
                    <a:pt x="8" y="15"/>
                    <a:pt x="9" y="18"/>
                    <a:pt x="11" y="21"/>
                  </a:cubicBezTo>
                  <a:cubicBezTo>
                    <a:pt x="10" y="22"/>
                    <a:pt x="8" y="22"/>
                    <a:pt x="6" y="22"/>
                  </a:cubicBezTo>
                  <a:cubicBezTo>
                    <a:pt x="4" y="22"/>
                    <a:pt x="2" y="21"/>
                    <a:pt x="1" y="19"/>
                  </a:cubicBezTo>
                  <a:cubicBezTo>
                    <a:pt x="1" y="19"/>
                    <a:pt x="1" y="19"/>
                    <a:pt x="1" y="19"/>
                  </a:cubicBezTo>
                  <a:cubicBezTo>
                    <a:pt x="0" y="19"/>
                    <a:pt x="0" y="19"/>
                    <a:pt x="0" y="20"/>
                  </a:cubicBezTo>
                  <a:cubicBezTo>
                    <a:pt x="0" y="20"/>
                    <a:pt x="1" y="20"/>
                    <a:pt x="1" y="20"/>
                  </a:cubicBezTo>
                  <a:cubicBezTo>
                    <a:pt x="1" y="21"/>
                    <a:pt x="2" y="21"/>
                    <a:pt x="2" y="21"/>
                  </a:cubicBezTo>
                  <a:cubicBezTo>
                    <a:pt x="3" y="22"/>
                    <a:pt x="4" y="22"/>
                    <a:pt x="5" y="22"/>
                  </a:cubicBezTo>
                  <a:cubicBezTo>
                    <a:pt x="6" y="23"/>
                    <a:pt x="7" y="23"/>
                    <a:pt x="8" y="22"/>
                  </a:cubicBezTo>
                  <a:cubicBezTo>
                    <a:pt x="10" y="22"/>
                    <a:pt x="10" y="22"/>
                    <a:pt x="11" y="21"/>
                  </a:cubicBezTo>
                  <a:cubicBezTo>
                    <a:pt x="12" y="22"/>
                    <a:pt x="12" y="23"/>
                    <a:pt x="13" y="24"/>
                  </a:cubicBezTo>
                  <a:cubicBezTo>
                    <a:pt x="14" y="25"/>
                    <a:pt x="15" y="25"/>
                    <a:pt x="15" y="26"/>
                  </a:cubicBezTo>
                  <a:cubicBezTo>
                    <a:pt x="15" y="26"/>
                    <a:pt x="16" y="26"/>
                    <a:pt x="16" y="26"/>
                  </a:cubicBezTo>
                  <a:cubicBezTo>
                    <a:pt x="16" y="26"/>
                    <a:pt x="16" y="26"/>
                    <a:pt x="16" y="26"/>
                  </a:cubicBezTo>
                  <a:cubicBezTo>
                    <a:pt x="16" y="27"/>
                    <a:pt x="16" y="27"/>
                    <a:pt x="16" y="27"/>
                  </a:cubicBezTo>
                  <a:cubicBezTo>
                    <a:pt x="17" y="27"/>
                    <a:pt x="17" y="27"/>
                    <a:pt x="17" y="27"/>
                  </a:cubicBezTo>
                  <a:cubicBezTo>
                    <a:pt x="18" y="28"/>
                    <a:pt x="19" y="28"/>
                    <a:pt x="20" y="28"/>
                  </a:cubicBezTo>
                  <a:cubicBezTo>
                    <a:pt x="21" y="28"/>
                    <a:pt x="22" y="28"/>
                    <a:pt x="24" y="28"/>
                  </a:cubicBezTo>
                  <a:cubicBezTo>
                    <a:pt x="25" y="28"/>
                    <a:pt x="26" y="27"/>
                    <a:pt x="27"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2622"/>
            <p:cNvSpPr>
              <a:spLocks/>
            </p:cNvSpPr>
            <p:nvPr/>
          </p:nvSpPr>
          <p:spPr bwMode="auto">
            <a:xfrm>
              <a:off x="2894519" y="2586803"/>
              <a:ext cx="59294" cy="40428"/>
            </a:xfrm>
            <a:custGeom>
              <a:avLst/>
              <a:gdLst>
                <a:gd name="T0" fmla="*/ 11 w 28"/>
                <a:gd name="T1" fmla="*/ 19 h 19"/>
                <a:gd name="T2" fmla="*/ 17 w 28"/>
                <a:gd name="T3" fmla="*/ 19 h 19"/>
                <a:gd name="T4" fmla="*/ 22 w 28"/>
                <a:gd name="T5" fmla="*/ 17 h 19"/>
                <a:gd name="T6" fmla="*/ 26 w 28"/>
                <a:gd name="T7" fmla="*/ 17 h 19"/>
                <a:gd name="T8" fmla="*/ 28 w 28"/>
                <a:gd name="T9" fmla="*/ 17 h 19"/>
                <a:gd name="T10" fmla="*/ 26 w 28"/>
                <a:gd name="T11" fmla="*/ 13 h 19"/>
                <a:gd name="T12" fmla="*/ 25 w 28"/>
                <a:gd name="T13" fmla="*/ 8 h 19"/>
                <a:gd name="T14" fmla="*/ 20 w 28"/>
                <a:gd name="T15" fmla="*/ 3 h 19"/>
                <a:gd name="T16" fmla="*/ 14 w 28"/>
                <a:gd name="T17" fmla="*/ 0 h 19"/>
                <a:gd name="T18" fmla="*/ 12 w 28"/>
                <a:gd name="T19" fmla="*/ 0 h 19"/>
                <a:gd name="T20" fmla="*/ 11 w 28"/>
                <a:gd name="T21" fmla="*/ 0 h 19"/>
                <a:gd name="T22" fmla="*/ 11 w 28"/>
                <a:gd name="T23" fmla="*/ 0 h 19"/>
                <a:gd name="T24" fmla="*/ 11 w 28"/>
                <a:gd name="T25" fmla="*/ 0 h 19"/>
                <a:gd name="T26" fmla="*/ 11 w 28"/>
                <a:gd name="T27" fmla="*/ 0 h 19"/>
                <a:gd name="T28" fmla="*/ 10 w 28"/>
                <a:gd name="T29" fmla="*/ 1 h 19"/>
                <a:gd name="T30" fmla="*/ 9 w 28"/>
                <a:gd name="T31" fmla="*/ 1 h 19"/>
                <a:gd name="T32" fmla="*/ 8 w 28"/>
                <a:gd name="T33" fmla="*/ 3 h 19"/>
                <a:gd name="T34" fmla="*/ 5 w 28"/>
                <a:gd name="T35" fmla="*/ 9 h 19"/>
                <a:gd name="T36" fmla="*/ 2 w 28"/>
                <a:gd name="T37" fmla="*/ 7 h 19"/>
                <a:gd name="T38" fmla="*/ 1 w 28"/>
                <a:gd name="T39" fmla="*/ 3 h 19"/>
                <a:gd name="T40" fmla="*/ 0 w 28"/>
                <a:gd name="T41" fmla="*/ 3 h 19"/>
                <a:gd name="T42" fmla="*/ 0 w 28"/>
                <a:gd name="T43" fmla="*/ 3 h 19"/>
                <a:gd name="T44" fmla="*/ 0 w 28"/>
                <a:gd name="T45" fmla="*/ 4 h 19"/>
                <a:gd name="T46" fmla="*/ 0 w 28"/>
                <a:gd name="T47" fmla="*/ 5 h 19"/>
                <a:gd name="T48" fmla="*/ 1 w 28"/>
                <a:gd name="T49" fmla="*/ 7 h 19"/>
                <a:gd name="T50" fmla="*/ 3 w 28"/>
                <a:gd name="T51" fmla="*/ 8 h 19"/>
                <a:gd name="T52" fmla="*/ 5 w 28"/>
                <a:gd name="T53" fmla="*/ 9 h 19"/>
                <a:gd name="T54" fmla="*/ 5 w 28"/>
                <a:gd name="T55" fmla="*/ 11 h 19"/>
                <a:gd name="T56" fmla="*/ 5 w 28"/>
                <a:gd name="T57" fmla="*/ 13 h 19"/>
                <a:gd name="T58" fmla="*/ 6 w 28"/>
                <a:gd name="T59" fmla="*/ 14 h 19"/>
                <a:gd name="T60" fmla="*/ 6 w 28"/>
                <a:gd name="T61" fmla="*/ 14 h 19"/>
                <a:gd name="T62" fmla="*/ 6 w 28"/>
                <a:gd name="T63" fmla="*/ 14 h 19"/>
                <a:gd name="T64" fmla="*/ 6 w 28"/>
                <a:gd name="T65" fmla="*/ 15 h 19"/>
                <a:gd name="T66" fmla="*/ 7 w 28"/>
                <a:gd name="T67" fmla="*/ 16 h 19"/>
                <a:gd name="T68" fmla="*/ 9 w 28"/>
                <a:gd name="T69" fmla="*/ 18 h 19"/>
                <a:gd name="T70" fmla="*/ 11 w 28"/>
                <a:gd name="T7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19">
                  <a:moveTo>
                    <a:pt x="11" y="19"/>
                  </a:moveTo>
                  <a:cubicBezTo>
                    <a:pt x="13" y="19"/>
                    <a:pt x="15" y="19"/>
                    <a:pt x="17" y="19"/>
                  </a:cubicBezTo>
                  <a:cubicBezTo>
                    <a:pt x="19" y="18"/>
                    <a:pt x="20" y="18"/>
                    <a:pt x="22" y="17"/>
                  </a:cubicBezTo>
                  <a:cubicBezTo>
                    <a:pt x="23" y="17"/>
                    <a:pt x="24" y="17"/>
                    <a:pt x="26" y="17"/>
                  </a:cubicBezTo>
                  <a:cubicBezTo>
                    <a:pt x="27" y="17"/>
                    <a:pt x="28" y="17"/>
                    <a:pt x="28" y="17"/>
                  </a:cubicBezTo>
                  <a:cubicBezTo>
                    <a:pt x="27" y="16"/>
                    <a:pt x="27" y="15"/>
                    <a:pt x="26" y="13"/>
                  </a:cubicBezTo>
                  <a:cubicBezTo>
                    <a:pt x="26" y="11"/>
                    <a:pt x="26" y="10"/>
                    <a:pt x="25" y="8"/>
                  </a:cubicBezTo>
                  <a:cubicBezTo>
                    <a:pt x="24" y="6"/>
                    <a:pt x="22" y="4"/>
                    <a:pt x="20" y="3"/>
                  </a:cubicBezTo>
                  <a:cubicBezTo>
                    <a:pt x="18" y="1"/>
                    <a:pt x="16" y="0"/>
                    <a:pt x="14" y="0"/>
                  </a:cubicBezTo>
                  <a:cubicBezTo>
                    <a:pt x="13" y="0"/>
                    <a:pt x="12" y="0"/>
                    <a:pt x="12" y="0"/>
                  </a:cubicBezTo>
                  <a:cubicBezTo>
                    <a:pt x="12" y="0"/>
                    <a:pt x="11" y="0"/>
                    <a:pt x="11" y="0"/>
                  </a:cubicBezTo>
                  <a:cubicBezTo>
                    <a:pt x="11" y="0"/>
                    <a:pt x="11" y="0"/>
                    <a:pt x="11" y="0"/>
                  </a:cubicBezTo>
                  <a:cubicBezTo>
                    <a:pt x="11" y="0"/>
                    <a:pt x="11" y="0"/>
                    <a:pt x="11" y="0"/>
                  </a:cubicBezTo>
                  <a:cubicBezTo>
                    <a:pt x="11" y="0"/>
                    <a:pt x="11" y="0"/>
                    <a:pt x="11" y="0"/>
                  </a:cubicBezTo>
                  <a:cubicBezTo>
                    <a:pt x="10" y="0"/>
                    <a:pt x="10" y="0"/>
                    <a:pt x="10" y="1"/>
                  </a:cubicBezTo>
                  <a:cubicBezTo>
                    <a:pt x="10" y="1"/>
                    <a:pt x="9" y="1"/>
                    <a:pt x="9" y="1"/>
                  </a:cubicBezTo>
                  <a:cubicBezTo>
                    <a:pt x="8" y="2"/>
                    <a:pt x="8" y="2"/>
                    <a:pt x="8" y="3"/>
                  </a:cubicBezTo>
                  <a:cubicBezTo>
                    <a:pt x="6" y="4"/>
                    <a:pt x="5" y="6"/>
                    <a:pt x="5" y="9"/>
                  </a:cubicBezTo>
                  <a:cubicBezTo>
                    <a:pt x="4" y="8"/>
                    <a:pt x="3" y="8"/>
                    <a:pt x="2" y="7"/>
                  </a:cubicBezTo>
                  <a:cubicBezTo>
                    <a:pt x="1" y="6"/>
                    <a:pt x="0" y="5"/>
                    <a:pt x="1" y="3"/>
                  </a:cubicBezTo>
                  <a:cubicBezTo>
                    <a:pt x="1" y="3"/>
                    <a:pt x="1" y="3"/>
                    <a:pt x="0" y="3"/>
                  </a:cubicBezTo>
                  <a:cubicBezTo>
                    <a:pt x="0" y="3"/>
                    <a:pt x="0" y="3"/>
                    <a:pt x="0" y="3"/>
                  </a:cubicBezTo>
                  <a:cubicBezTo>
                    <a:pt x="0" y="4"/>
                    <a:pt x="0" y="4"/>
                    <a:pt x="0" y="4"/>
                  </a:cubicBezTo>
                  <a:cubicBezTo>
                    <a:pt x="0" y="4"/>
                    <a:pt x="0" y="5"/>
                    <a:pt x="0" y="5"/>
                  </a:cubicBezTo>
                  <a:cubicBezTo>
                    <a:pt x="1" y="6"/>
                    <a:pt x="1" y="6"/>
                    <a:pt x="1" y="7"/>
                  </a:cubicBezTo>
                  <a:cubicBezTo>
                    <a:pt x="2" y="7"/>
                    <a:pt x="3" y="8"/>
                    <a:pt x="3" y="8"/>
                  </a:cubicBezTo>
                  <a:cubicBezTo>
                    <a:pt x="4" y="9"/>
                    <a:pt x="5" y="9"/>
                    <a:pt x="5" y="9"/>
                  </a:cubicBezTo>
                  <a:cubicBezTo>
                    <a:pt x="5" y="10"/>
                    <a:pt x="5" y="10"/>
                    <a:pt x="5" y="11"/>
                  </a:cubicBezTo>
                  <a:cubicBezTo>
                    <a:pt x="5" y="12"/>
                    <a:pt x="5" y="13"/>
                    <a:pt x="5" y="13"/>
                  </a:cubicBezTo>
                  <a:cubicBezTo>
                    <a:pt x="5" y="13"/>
                    <a:pt x="6" y="13"/>
                    <a:pt x="6" y="14"/>
                  </a:cubicBezTo>
                  <a:cubicBezTo>
                    <a:pt x="6" y="14"/>
                    <a:pt x="6" y="14"/>
                    <a:pt x="6" y="14"/>
                  </a:cubicBezTo>
                  <a:cubicBezTo>
                    <a:pt x="6" y="14"/>
                    <a:pt x="6" y="14"/>
                    <a:pt x="6" y="14"/>
                  </a:cubicBezTo>
                  <a:cubicBezTo>
                    <a:pt x="6" y="14"/>
                    <a:pt x="6" y="15"/>
                    <a:pt x="6" y="15"/>
                  </a:cubicBezTo>
                  <a:cubicBezTo>
                    <a:pt x="6" y="15"/>
                    <a:pt x="7" y="16"/>
                    <a:pt x="7" y="16"/>
                  </a:cubicBezTo>
                  <a:cubicBezTo>
                    <a:pt x="8" y="17"/>
                    <a:pt x="8" y="17"/>
                    <a:pt x="9" y="18"/>
                  </a:cubicBezTo>
                  <a:cubicBezTo>
                    <a:pt x="10" y="18"/>
                    <a:pt x="11" y="19"/>
                    <a:pt x="11"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2623"/>
            <p:cNvSpPr>
              <a:spLocks/>
            </p:cNvSpPr>
            <p:nvPr/>
          </p:nvSpPr>
          <p:spPr bwMode="auto">
            <a:xfrm>
              <a:off x="2952017" y="2624535"/>
              <a:ext cx="34139" cy="23358"/>
            </a:xfrm>
            <a:custGeom>
              <a:avLst/>
              <a:gdLst>
                <a:gd name="T0" fmla="*/ 7 w 16"/>
                <a:gd name="T1" fmla="*/ 11 h 11"/>
                <a:gd name="T2" fmla="*/ 10 w 16"/>
                <a:gd name="T3" fmla="*/ 11 h 11"/>
                <a:gd name="T4" fmla="*/ 13 w 16"/>
                <a:gd name="T5" fmla="*/ 10 h 11"/>
                <a:gd name="T6" fmla="*/ 15 w 16"/>
                <a:gd name="T7" fmla="*/ 10 h 11"/>
                <a:gd name="T8" fmla="*/ 16 w 16"/>
                <a:gd name="T9" fmla="*/ 10 h 11"/>
                <a:gd name="T10" fmla="*/ 15 w 16"/>
                <a:gd name="T11" fmla="*/ 8 h 11"/>
                <a:gd name="T12" fmla="*/ 14 w 16"/>
                <a:gd name="T13" fmla="*/ 5 h 11"/>
                <a:gd name="T14" fmla="*/ 12 w 16"/>
                <a:gd name="T15" fmla="*/ 2 h 11"/>
                <a:gd name="T16" fmla="*/ 8 w 16"/>
                <a:gd name="T17" fmla="*/ 0 h 11"/>
                <a:gd name="T18" fmla="*/ 7 w 16"/>
                <a:gd name="T19" fmla="*/ 0 h 11"/>
                <a:gd name="T20" fmla="*/ 6 w 16"/>
                <a:gd name="T21" fmla="*/ 0 h 11"/>
                <a:gd name="T22" fmla="*/ 6 w 16"/>
                <a:gd name="T23" fmla="*/ 0 h 11"/>
                <a:gd name="T24" fmla="*/ 6 w 16"/>
                <a:gd name="T25" fmla="*/ 0 h 11"/>
                <a:gd name="T26" fmla="*/ 6 w 16"/>
                <a:gd name="T27" fmla="*/ 0 h 11"/>
                <a:gd name="T28" fmla="*/ 6 w 16"/>
                <a:gd name="T29" fmla="*/ 0 h 11"/>
                <a:gd name="T30" fmla="*/ 5 w 16"/>
                <a:gd name="T31" fmla="*/ 1 h 11"/>
                <a:gd name="T32" fmla="*/ 4 w 16"/>
                <a:gd name="T33" fmla="*/ 2 h 11"/>
                <a:gd name="T34" fmla="*/ 3 w 16"/>
                <a:gd name="T35" fmla="*/ 5 h 11"/>
                <a:gd name="T36" fmla="*/ 1 w 16"/>
                <a:gd name="T37" fmla="*/ 4 h 11"/>
                <a:gd name="T38" fmla="*/ 0 w 16"/>
                <a:gd name="T39" fmla="*/ 2 h 11"/>
                <a:gd name="T40" fmla="*/ 0 w 16"/>
                <a:gd name="T41" fmla="*/ 2 h 11"/>
                <a:gd name="T42" fmla="*/ 0 w 16"/>
                <a:gd name="T43" fmla="*/ 2 h 11"/>
                <a:gd name="T44" fmla="*/ 0 w 16"/>
                <a:gd name="T45" fmla="*/ 2 h 11"/>
                <a:gd name="T46" fmla="*/ 0 w 16"/>
                <a:gd name="T47" fmla="*/ 3 h 11"/>
                <a:gd name="T48" fmla="*/ 1 w 16"/>
                <a:gd name="T49" fmla="*/ 4 h 11"/>
                <a:gd name="T50" fmla="*/ 2 w 16"/>
                <a:gd name="T51" fmla="*/ 5 h 11"/>
                <a:gd name="T52" fmla="*/ 3 w 16"/>
                <a:gd name="T53" fmla="*/ 5 h 11"/>
                <a:gd name="T54" fmla="*/ 3 w 16"/>
                <a:gd name="T55" fmla="*/ 7 h 11"/>
                <a:gd name="T56" fmla="*/ 3 w 16"/>
                <a:gd name="T57" fmla="*/ 8 h 11"/>
                <a:gd name="T58" fmla="*/ 3 w 16"/>
                <a:gd name="T59" fmla="*/ 8 h 11"/>
                <a:gd name="T60" fmla="*/ 3 w 16"/>
                <a:gd name="T61" fmla="*/ 8 h 11"/>
                <a:gd name="T62" fmla="*/ 3 w 16"/>
                <a:gd name="T63" fmla="*/ 8 h 11"/>
                <a:gd name="T64" fmla="*/ 3 w 16"/>
                <a:gd name="T65" fmla="*/ 9 h 11"/>
                <a:gd name="T66" fmla="*/ 4 w 16"/>
                <a:gd name="T67" fmla="*/ 10 h 11"/>
                <a:gd name="T68" fmla="*/ 5 w 16"/>
                <a:gd name="T69" fmla="*/ 10 h 11"/>
                <a:gd name="T70" fmla="*/ 7 w 16"/>
                <a:gd name="T7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7" y="11"/>
                  </a:moveTo>
                  <a:cubicBezTo>
                    <a:pt x="8" y="11"/>
                    <a:pt x="9" y="11"/>
                    <a:pt x="10" y="11"/>
                  </a:cubicBezTo>
                  <a:cubicBezTo>
                    <a:pt x="11" y="11"/>
                    <a:pt x="12" y="11"/>
                    <a:pt x="13" y="10"/>
                  </a:cubicBezTo>
                  <a:cubicBezTo>
                    <a:pt x="13" y="10"/>
                    <a:pt x="14" y="10"/>
                    <a:pt x="15" y="10"/>
                  </a:cubicBezTo>
                  <a:cubicBezTo>
                    <a:pt x="16" y="10"/>
                    <a:pt x="16" y="10"/>
                    <a:pt x="16" y="10"/>
                  </a:cubicBezTo>
                  <a:cubicBezTo>
                    <a:pt x="16" y="9"/>
                    <a:pt x="15" y="9"/>
                    <a:pt x="15" y="8"/>
                  </a:cubicBezTo>
                  <a:cubicBezTo>
                    <a:pt x="15" y="7"/>
                    <a:pt x="15" y="6"/>
                    <a:pt x="14" y="5"/>
                  </a:cubicBezTo>
                  <a:cubicBezTo>
                    <a:pt x="14" y="4"/>
                    <a:pt x="13" y="3"/>
                    <a:pt x="12" y="2"/>
                  </a:cubicBezTo>
                  <a:cubicBezTo>
                    <a:pt x="11" y="1"/>
                    <a:pt x="9" y="0"/>
                    <a:pt x="8" y="0"/>
                  </a:cubicBezTo>
                  <a:cubicBezTo>
                    <a:pt x="8" y="0"/>
                    <a:pt x="7" y="0"/>
                    <a:pt x="7" y="0"/>
                  </a:cubicBezTo>
                  <a:cubicBezTo>
                    <a:pt x="7" y="0"/>
                    <a:pt x="7" y="0"/>
                    <a:pt x="6" y="0"/>
                  </a:cubicBezTo>
                  <a:cubicBezTo>
                    <a:pt x="6" y="0"/>
                    <a:pt x="6" y="0"/>
                    <a:pt x="6" y="0"/>
                  </a:cubicBezTo>
                  <a:cubicBezTo>
                    <a:pt x="6" y="0"/>
                    <a:pt x="6" y="0"/>
                    <a:pt x="6" y="0"/>
                  </a:cubicBezTo>
                  <a:cubicBezTo>
                    <a:pt x="6" y="0"/>
                    <a:pt x="6" y="0"/>
                    <a:pt x="6" y="0"/>
                  </a:cubicBezTo>
                  <a:cubicBezTo>
                    <a:pt x="6" y="0"/>
                    <a:pt x="6" y="0"/>
                    <a:pt x="6" y="0"/>
                  </a:cubicBezTo>
                  <a:cubicBezTo>
                    <a:pt x="6" y="1"/>
                    <a:pt x="5" y="1"/>
                    <a:pt x="5" y="1"/>
                  </a:cubicBezTo>
                  <a:cubicBezTo>
                    <a:pt x="5" y="1"/>
                    <a:pt x="5" y="1"/>
                    <a:pt x="4" y="2"/>
                  </a:cubicBezTo>
                  <a:cubicBezTo>
                    <a:pt x="4" y="3"/>
                    <a:pt x="3" y="4"/>
                    <a:pt x="3" y="5"/>
                  </a:cubicBezTo>
                  <a:cubicBezTo>
                    <a:pt x="2" y="5"/>
                    <a:pt x="2" y="5"/>
                    <a:pt x="1" y="4"/>
                  </a:cubicBezTo>
                  <a:cubicBezTo>
                    <a:pt x="1" y="4"/>
                    <a:pt x="0" y="3"/>
                    <a:pt x="0" y="2"/>
                  </a:cubicBezTo>
                  <a:cubicBezTo>
                    <a:pt x="0" y="2"/>
                    <a:pt x="0" y="2"/>
                    <a:pt x="0" y="2"/>
                  </a:cubicBezTo>
                  <a:cubicBezTo>
                    <a:pt x="0" y="2"/>
                    <a:pt x="0" y="2"/>
                    <a:pt x="0" y="2"/>
                  </a:cubicBezTo>
                  <a:cubicBezTo>
                    <a:pt x="0" y="2"/>
                    <a:pt x="0" y="2"/>
                    <a:pt x="0" y="2"/>
                  </a:cubicBezTo>
                  <a:cubicBezTo>
                    <a:pt x="0" y="3"/>
                    <a:pt x="0" y="3"/>
                    <a:pt x="0" y="3"/>
                  </a:cubicBezTo>
                  <a:cubicBezTo>
                    <a:pt x="0" y="3"/>
                    <a:pt x="1" y="4"/>
                    <a:pt x="1" y="4"/>
                  </a:cubicBezTo>
                  <a:cubicBezTo>
                    <a:pt x="1" y="4"/>
                    <a:pt x="2" y="5"/>
                    <a:pt x="2" y="5"/>
                  </a:cubicBezTo>
                  <a:cubicBezTo>
                    <a:pt x="2" y="5"/>
                    <a:pt x="3" y="5"/>
                    <a:pt x="3" y="5"/>
                  </a:cubicBezTo>
                  <a:cubicBezTo>
                    <a:pt x="3" y="6"/>
                    <a:pt x="3" y="6"/>
                    <a:pt x="3" y="7"/>
                  </a:cubicBezTo>
                  <a:cubicBezTo>
                    <a:pt x="3" y="7"/>
                    <a:pt x="3" y="7"/>
                    <a:pt x="3" y="8"/>
                  </a:cubicBezTo>
                  <a:cubicBezTo>
                    <a:pt x="3" y="8"/>
                    <a:pt x="3" y="8"/>
                    <a:pt x="3" y="8"/>
                  </a:cubicBezTo>
                  <a:cubicBezTo>
                    <a:pt x="3" y="8"/>
                    <a:pt x="3" y="8"/>
                    <a:pt x="3" y="8"/>
                  </a:cubicBezTo>
                  <a:cubicBezTo>
                    <a:pt x="3" y="8"/>
                    <a:pt x="3" y="8"/>
                    <a:pt x="3" y="8"/>
                  </a:cubicBezTo>
                  <a:cubicBezTo>
                    <a:pt x="3" y="8"/>
                    <a:pt x="3" y="9"/>
                    <a:pt x="3" y="9"/>
                  </a:cubicBezTo>
                  <a:cubicBezTo>
                    <a:pt x="4" y="9"/>
                    <a:pt x="4" y="9"/>
                    <a:pt x="4" y="10"/>
                  </a:cubicBezTo>
                  <a:cubicBezTo>
                    <a:pt x="4" y="10"/>
                    <a:pt x="5" y="10"/>
                    <a:pt x="5" y="10"/>
                  </a:cubicBezTo>
                  <a:cubicBezTo>
                    <a:pt x="6" y="11"/>
                    <a:pt x="6" y="11"/>
                    <a:pt x="7"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2624"/>
            <p:cNvSpPr>
              <a:spLocks/>
            </p:cNvSpPr>
            <p:nvPr/>
          </p:nvSpPr>
          <p:spPr bwMode="auto">
            <a:xfrm>
              <a:off x="2828936" y="2599380"/>
              <a:ext cx="34139" cy="23358"/>
            </a:xfrm>
            <a:custGeom>
              <a:avLst/>
              <a:gdLst>
                <a:gd name="T0" fmla="*/ 7 w 16"/>
                <a:gd name="T1" fmla="*/ 11 h 11"/>
                <a:gd name="T2" fmla="*/ 10 w 16"/>
                <a:gd name="T3" fmla="*/ 11 h 11"/>
                <a:gd name="T4" fmla="*/ 13 w 16"/>
                <a:gd name="T5" fmla="*/ 10 h 11"/>
                <a:gd name="T6" fmla="*/ 15 w 16"/>
                <a:gd name="T7" fmla="*/ 10 h 11"/>
                <a:gd name="T8" fmla="*/ 16 w 16"/>
                <a:gd name="T9" fmla="*/ 10 h 11"/>
                <a:gd name="T10" fmla="*/ 15 w 16"/>
                <a:gd name="T11" fmla="*/ 7 h 11"/>
                <a:gd name="T12" fmla="*/ 14 w 16"/>
                <a:gd name="T13" fmla="*/ 5 h 11"/>
                <a:gd name="T14" fmla="*/ 12 w 16"/>
                <a:gd name="T15" fmla="*/ 1 h 11"/>
                <a:gd name="T16" fmla="*/ 8 w 16"/>
                <a:gd name="T17" fmla="*/ 0 h 11"/>
                <a:gd name="T18" fmla="*/ 7 w 16"/>
                <a:gd name="T19" fmla="*/ 0 h 11"/>
                <a:gd name="T20" fmla="*/ 6 w 16"/>
                <a:gd name="T21" fmla="*/ 0 h 11"/>
                <a:gd name="T22" fmla="*/ 6 w 16"/>
                <a:gd name="T23" fmla="*/ 0 h 11"/>
                <a:gd name="T24" fmla="*/ 6 w 16"/>
                <a:gd name="T25" fmla="*/ 0 h 11"/>
                <a:gd name="T26" fmla="*/ 6 w 16"/>
                <a:gd name="T27" fmla="*/ 0 h 11"/>
                <a:gd name="T28" fmla="*/ 6 w 16"/>
                <a:gd name="T29" fmla="*/ 0 h 11"/>
                <a:gd name="T30" fmla="*/ 5 w 16"/>
                <a:gd name="T31" fmla="*/ 1 h 11"/>
                <a:gd name="T32" fmla="*/ 4 w 16"/>
                <a:gd name="T33" fmla="*/ 1 h 11"/>
                <a:gd name="T34" fmla="*/ 3 w 16"/>
                <a:gd name="T35" fmla="*/ 5 h 11"/>
                <a:gd name="T36" fmla="*/ 1 w 16"/>
                <a:gd name="T37" fmla="*/ 4 h 11"/>
                <a:gd name="T38" fmla="*/ 0 w 16"/>
                <a:gd name="T39" fmla="*/ 2 h 11"/>
                <a:gd name="T40" fmla="*/ 0 w 16"/>
                <a:gd name="T41" fmla="*/ 2 h 11"/>
                <a:gd name="T42" fmla="*/ 0 w 16"/>
                <a:gd name="T43" fmla="*/ 2 h 11"/>
                <a:gd name="T44" fmla="*/ 0 w 16"/>
                <a:gd name="T45" fmla="*/ 2 h 11"/>
                <a:gd name="T46" fmla="*/ 0 w 16"/>
                <a:gd name="T47" fmla="*/ 3 h 11"/>
                <a:gd name="T48" fmla="*/ 1 w 16"/>
                <a:gd name="T49" fmla="*/ 4 h 11"/>
                <a:gd name="T50" fmla="*/ 2 w 16"/>
                <a:gd name="T51" fmla="*/ 5 h 11"/>
                <a:gd name="T52" fmla="*/ 3 w 16"/>
                <a:gd name="T53" fmla="*/ 5 h 11"/>
                <a:gd name="T54" fmla="*/ 3 w 16"/>
                <a:gd name="T55" fmla="*/ 6 h 11"/>
                <a:gd name="T56" fmla="*/ 3 w 16"/>
                <a:gd name="T57" fmla="*/ 7 h 11"/>
                <a:gd name="T58" fmla="*/ 3 w 16"/>
                <a:gd name="T59" fmla="*/ 8 h 11"/>
                <a:gd name="T60" fmla="*/ 3 w 16"/>
                <a:gd name="T61" fmla="*/ 8 h 11"/>
                <a:gd name="T62" fmla="*/ 3 w 16"/>
                <a:gd name="T63" fmla="*/ 8 h 11"/>
                <a:gd name="T64" fmla="*/ 3 w 16"/>
                <a:gd name="T65" fmla="*/ 8 h 11"/>
                <a:gd name="T66" fmla="*/ 4 w 16"/>
                <a:gd name="T67" fmla="*/ 9 h 11"/>
                <a:gd name="T68" fmla="*/ 5 w 16"/>
                <a:gd name="T69" fmla="*/ 10 h 11"/>
                <a:gd name="T70" fmla="*/ 7 w 16"/>
                <a:gd name="T7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7" y="11"/>
                  </a:moveTo>
                  <a:cubicBezTo>
                    <a:pt x="7" y="11"/>
                    <a:pt x="9" y="11"/>
                    <a:pt x="10" y="11"/>
                  </a:cubicBezTo>
                  <a:cubicBezTo>
                    <a:pt x="11" y="10"/>
                    <a:pt x="12" y="10"/>
                    <a:pt x="13" y="10"/>
                  </a:cubicBezTo>
                  <a:cubicBezTo>
                    <a:pt x="13" y="10"/>
                    <a:pt x="14" y="10"/>
                    <a:pt x="15" y="10"/>
                  </a:cubicBezTo>
                  <a:cubicBezTo>
                    <a:pt x="16" y="10"/>
                    <a:pt x="16" y="10"/>
                    <a:pt x="16" y="10"/>
                  </a:cubicBezTo>
                  <a:cubicBezTo>
                    <a:pt x="16" y="9"/>
                    <a:pt x="15" y="8"/>
                    <a:pt x="15" y="7"/>
                  </a:cubicBezTo>
                  <a:cubicBezTo>
                    <a:pt x="15" y="7"/>
                    <a:pt x="15" y="6"/>
                    <a:pt x="14" y="5"/>
                  </a:cubicBezTo>
                  <a:cubicBezTo>
                    <a:pt x="14" y="3"/>
                    <a:pt x="13" y="2"/>
                    <a:pt x="12" y="1"/>
                  </a:cubicBezTo>
                  <a:cubicBezTo>
                    <a:pt x="10" y="0"/>
                    <a:pt x="9" y="0"/>
                    <a:pt x="8" y="0"/>
                  </a:cubicBezTo>
                  <a:cubicBezTo>
                    <a:pt x="7" y="0"/>
                    <a:pt x="7" y="0"/>
                    <a:pt x="7" y="0"/>
                  </a:cubicBezTo>
                  <a:cubicBezTo>
                    <a:pt x="7" y="0"/>
                    <a:pt x="6" y="0"/>
                    <a:pt x="6" y="0"/>
                  </a:cubicBezTo>
                  <a:cubicBezTo>
                    <a:pt x="6" y="0"/>
                    <a:pt x="6" y="0"/>
                    <a:pt x="6" y="0"/>
                  </a:cubicBezTo>
                  <a:cubicBezTo>
                    <a:pt x="6" y="0"/>
                    <a:pt x="6" y="0"/>
                    <a:pt x="6" y="0"/>
                  </a:cubicBezTo>
                  <a:cubicBezTo>
                    <a:pt x="6" y="0"/>
                    <a:pt x="6" y="0"/>
                    <a:pt x="6" y="0"/>
                  </a:cubicBezTo>
                  <a:cubicBezTo>
                    <a:pt x="6" y="0"/>
                    <a:pt x="6" y="0"/>
                    <a:pt x="6" y="0"/>
                  </a:cubicBezTo>
                  <a:cubicBezTo>
                    <a:pt x="6" y="0"/>
                    <a:pt x="5" y="1"/>
                    <a:pt x="5" y="1"/>
                  </a:cubicBezTo>
                  <a:cubicBezTo>
                    <a:pt x="5" y="1"/>
                    <a:pt x="5" y="1"/>
                    <a:pt x="4" y="1"/>
                  </a:cubicBezTo>
                  <a:cubicBezTo>
                    <a:pt x="4" y="2"/>
                    <a:pt x="3" y="4"/>
                    <a:pt x="3" y="5"/>
                  </a:cubicBezTo>
                  <a:cubicBezTo>
                    <a:pt x="2" y="5"/>
                    <a:pt x="2" y="5"/>
                    <a:pt x="1" y="4"/>
                  </a:cubicBezTo>
                  <a:cubicBezTo>
                    <a:pt x="1" y="4"/>
                    <a:pt x="0" y="3"/>
                    <a:pt x="0" y="2"/>
                  </a:cubicBezTo>
                  <a:cubicBezTo>
                    <a:pt x="0" y="2"/>
                    <a:pt x="0" y="2"/>
                    <a:pt x="0" y="2"/>
                  </a:cubicBezTo>
                  <a:cubicBezTo>
                    <a:pt x="0" y="2"/>
                    <a:pt x="0" y="2"/>
                    <a:pt x="0" y="2"/>
                  </a:cubicBezTo>
                  <a:cubicBezTo>
                    <a:pt x="0" y="2"/>
                    <a:pt x="0" y="2"/>
                    <a:pt x="0" y="2"/>
                  </a:cubicBezTo>
                  <a:cubicBezTo>
                    <a:pt x="0" y="2"/>
                    <a:pt x="0" y="3"/>
                    <a:pt x="0" y="3"/>
                  </a:cubicBezTo>
                  <a:cubicBezTo>
                    <a:pt x="0" y="3"/>
                    <a:pt x="1" y="3"/>
                    <a:pt x="1" y="4"/>
                  </a:cubicBezTo>
                  <a:cubicBezTo>
                    <a:pt x="1" y="4"/>
                    <a:pt x="2" y="4"/>
                    <a:pt x="2" y="5"/>
                  </a:cubicBezTo>
                  <a:cubicBezTo>
                    <a:pt x="2" y="5"/>
                    <a:pt x="3" y="5"/>
                    <a:pt x="3" y="5"/>
                  </a:cubicBezTo>
                  <a:cubicBezTo>
                    <a:pt x="3" y="6"/>
                    <a:pt x="3" y="6"/>
                    <a:pt x="3" y="6"/>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10"/>
                    <a:pt x="5" y="10"/>
                    <a:pt x="5" y="10"/>
                  </a:cubicBezTo>
                  <a:cubicBezTo>
                    <a:pt x="6" y="10"/>
                    <a:pt x="6" y="11"/>
                    <a:pt x="7"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2625"/>
            <p:cNvSpPr>
              <a:spLocks/>
            </p:cNvSpPr>
            <p:nvPr/>
          </p:nvSpPr>
          <p:spPr bwMode="auto">
            <a:xfrm>
              <a:off x="2715738" y="2439465"/>
              <a:ext cx="53006" cy="89840"/>
            </a:xfrm>
            <a:custGeom>
              <a:avLst/>
              <a:gdLst>
                <a:gd name="T0" fmla="*/ 24 w 25"/>
                <a:gd name="T1" fmla="*/ 18 h 42"/>
                <a:gd name="T2" fmla="*/ 22 w 25"/>
                <a:gd name="T3" fmla="*/ 16 h 42"/>
                <a:gd name="T4" fmla="*/ 20 w 25"/>
                <a:gd name="T5" fmla="*/ 14 h 42"/>
                <a:gd name="T6" fmla="*/ 16 w 25"/>
                <a:gd name="T7" fmla="*/ 8 h 42"/>
                <a:gd name="T8" fmla="*/ 15 w 25"/>
                <a:gd name="T9" fmla="*/ 3 h 42"/>
                <a:gd name="T10" fmla="*/ 16 w 25"/>
                <a:gd name="T11" fmla="*/ 0 h 42"/>
                <a:gd name="T12" fmla="*/ 9 w 25"/>
                <a:gd name="T13" fmla="*/ 4 h 42"/>
                <a:gd name="T14" fmla="*/ 3 w 25"/>
                <a:gd name="T15" fmla="*/ 10 h 42"/>
                <a:gd name="T16" fmla="*/ 0 w 25"/>
                <a:gd name="T17" fmla="*/ 22 h 42"/>
                <a:gd name="T18" fmla="*/ 2 w 25"/>
                <a:gd name="T19" fmla="*/ 30 h 42"/>
                <a:gd name="T20" fmla="*/ 9 w 25"/>
                <a:gd name="T21" fmla="*/ 34 h 42"/>
                <a:gd name="T22" fmla="*/ 18 w 25"/>
                <a:gd name="T23" fmla="*/ 33 h 42"/>
                <a:gd name="T24" fmla="*/ 18 w 25"/>
                <a:gd name="T25" fmla="*/ 37 h 42"/>
                <a:gd name="T26" fmla="*/ 16 w 25"/>
                <a:gd name="T27" fmla="*/ 42 h 42"/>
                <a:gd name="T28" fmla="*/ 17 w 25"/>
                <a:gd name="T29" fmla="*/ 42 h 42"/>
                <a:gd name="T30" fmla="*/ 18 w 25"/>
                <a:gd name="T31" fmla="*/ 38 h 42"/>
                <a:gd name="T32" fmla="*/ 19 w 25"/>
                <a:gd name="T33" fmla="*/ 33 h 42"/>
                <a:gd name="T34" fmla="*/ 23 w 25"/>
                <a:gd name="T35" fmla="*/ 29 h 42"/>
                <a:gd name="T36" fmla="*/ 25 w 25"/>
                <a:gd name="T37" fmla="*/ 24 h 42"/>
                <a:gd name="T38" fmla="*/ 25 w 25"/>
                <a:gd name="T39" fmla="*/ 20 h 42"/>
                <a:gd name="T40" fmla="*/ 24 w 25"/>
                <a:gd name="T41"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42">
                  <a:moveTo>
                    <a:pt x="24" y="18"/>
                  </a:moveTo>
                  <a:cubicBezTo>
                    <a:pt x="24" y="17"/>
                    <a:pt x="23" y="16"/>
                    <a:pt x="22" y="16"/>
                  </a:cubicBezTo>
                  <a:cubicBezTo>
                    <a:pt x="21" y="15"/>
                    <a:pt x="20" y="15"/>
                    <a:pt x="20" y="14"/>
                  </a:cubicBezTo>
                  <a:cubicBezTo>
                    <a:pt x="18" y="12"/>
                    <a:pt x="17" y="10"/>
                    <a:pt x="16" y="8"/>
                  </a:cubicBezTo>
                  <a:cubicBezTo>
                    <a:pt x="15" y="7"/>
                    <a:pt x="15" y="5"/>
                    <a:pt x="15" y="3"/>
                  </a:cubicBezTo>
                  <a:cubicBezTo>
                    <a:pt x="15" y="1"/>
                    <a:pt x="16" y="0"/>
                    <a:pt x="16" y="0"/>
                  </a:cubicBezTo>
                  <a:cubicBezTo>
                    <a:pt x="14" y="1"/>
                    <a:pt x="11" y="2"/>
                    <a:pt x="9" y="4"/>
                  </a:cubicBezTo>
                  <a:cubicBezTo>
                    <a:pt x="6" y="5"/>
                    <a:pt x="4" y="7"/>
                    <a:pt x="3" y="10"/>
                  </a:cubicBezTo>
                  <a:cubicBezTo>
                    <a:pt x="0" y="14"/>
                    <a:pt x="0" y="18"/>
                    <a:pt x="0" y="22"/>
                  </a:cubicBezTo>
                  <a:cubicBezTo>
                    <a:pt x="0" y="25"/>
                    <a:pt x="1" y="28"/>
                    <a:pt x="2" y="30"/>
                  </a:cubicBezTo>
                  <a:cubicBezTo>
                    <a:pt x="4" y="32"/>
                    <a:pt x="7" y="33"/>
                    <a:pt x="9" y="34"/>
                  </a:cubicBezTo>
                  <a:cubicBezTo>
                    <a:pt x="12" y="34"/>
                    <a:pt x="15" y="34"/>
                    <a:pt x="18" y="33"/>
                  </a:cubicBezTo>
                  <a:cubicBezTo>
                    <a:pt x="18" y="34"/>
                    <a:pt x="19" y="36"/>
                    <a:pt x="18" y="37"/>
                  </a:cubicBezTo>
                  <a:cubicBezTo>
                    <a:pt x="18" y="39"/>
                    <a:pt x="17" y="41"/>
                    <a:pt x="16" y="42"/>
                  </a:cubicBezTo>
                  <a:cubicBezTo>
                    <a:pt x="16" y="42"/>
                    <a:pt x="16" y="42"/>
                    <a:pt x="17" y="42"/>
                  </a:cubicBezTo>
                  <a:cubicBezTo>
                    <a:pt x="17" y="42"/>
                    <a:pt x="18" y="40"/>
                    <a:pt x="18" y="38"/>
                  </a:cubicBezTo>
                  <a:cubicBezTo>
                    <a:pt x="19" y="36"/>
                    <a:pt x="19" y="34"/>
                    <a:pt x="19" y="33"/>
                  </a:cubicBezTo>
                  <a:cubicBezTo>
                    <a:pt x="20" y="32"/>
                    <a:pt x="22" y="31"/>
                    <a:pt x="23" y="29"/>
                  </a:cubicBezTo>
                  <a:cubicBezTo>
                    <a:pt x="24" y="28"/>
                    <a:pt x="25" y="26"/>
                    <a:pt x="25" y="24"/>
                  </a:cubicBezTo>
                  <a:cubicBezTo>
                    <a:pt x="25" y="23"/>
                    <a:pt x="25" y="22"/>
                    <a:pt x="25" y="20"/>
                  </a:cubicBezTo>
                  <a:cubicBezTo>
                    <a:pt x="25" y="19"/>
                    <a:pt x="25" y="18"/>
                    <a:pt x="24"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2626"/>
            <p:cNvSpPr>
              <a:spLocks/>
            </p:cNvSpPr>
            <p:nvPr/>
          </p:nvSpPr>
          <p:spPr bwMode="auto">
            <a:xfrm>
              <a:off x="1766131" y="2426888"/>
              <a:ext cx="6289" cy="6289"/>
            </a:xfrm>
            <a:custGeom>
              <a:avLst/>
              <a:gdLst>
                <a:gd name="T0" fmla="*/ 1 w 3"/>
                <a:gd name="T1" fmla="*/ 0 h 3"/>
                <a:gd name="T2" fmla="*/ 1 w 3"/>
                <a:gd name="T3" fmla="*/ 1 h 3"/>
                <a:gd name="T4" fmla="*/ 0 w 3"/>
                <a:gd name="T5" fmla="*/ 2 h 3"/>
                <a:gd name="T6" fmla="*/ 0 w 3"/>
                <a:gd name="T7" fmla="*/ 3 h 3"/>
                <a:gd name="T8" fmla="*/ 0 w 3"/>
                <a:gd name="T9" fmla="*/ 2 h 3"/>
                <a:gd name="T10" fmla="*/ 1 w 3"/>
                <a:gd name="T11" fmla="*/ 2 h 3"/>
                <a:gd name="T12" fmla="*/ 1 w 3"/>
                <a:gd name="T13" fmla="*/ 2 h 3"/>
                <a:gd name="T14" fmla="*/ 2 w 3"/>
                <a:gd name="T15" fmla="*/ 1 h 3"/>
                <a:gd name="T16" fmla="*/ 2 w 3"/>
                <a:gd name="T17" fmla="*/ 0 h 3"/>
                <a:gd name="T18" fmla="*/ 1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0"/>
                  </a:moveTo>
                  <a:cubicBezTo>
                    <a:pt x="1" y="0"/>
                    <a:pt x="1" y="1"/>
                    <a:pt x="1" y="1"/>
                  </a:cubicBezTo>
                  <a:cubicBezTo>
                    <a:pt x="0" y="2"/>
                    <a:pt x="0" y="2"/>
                    <a:pt x="0" y="2"/>
                  </a:cubicBezTo>
                  <a:cubicBezTo>
                    <a:pt x="0" y="2"/>
                    <a:pt x="0" y="2"/>
                    <a:pt x="0" y="3"/>
                  </a:cubicBezTo>
                  <a:cubicBezTo>
                    <a:pt x="0" y="2"/>
                    <a:pt x="0" y="2"/>
                    <a:pt x="0" y="2"/>
                  </a:cubicBezTo>
                  <a:cubicBezTo>
                    <a:pt x="1" y="2"/>
                    <a:pt x="1" y="2"/>
                    <a:pt x="1" y="2"/>
                  </a:cubicBezTo>
                  <a:cubicBezTo>
                    <a:pt x="1" y="2"/>
                    <a:pt x="1" y="2"/>
                    <a:pt x="1" y="2"/>
                  </a:cubicBezTo>
                  <a:cubicBezTo>
                    <a:pt x="2" y="1"/>
                    <a:pt x="2" y="1"/>
                    <a:pt x="2" y="1"/>
                  </a:cubicBezTo>
                  <a:cubicBezTo>
                    <a:pt x="3" y="1"/>
                    <a:pt x="3" y="0"/>
                    <a:pt x="2" y="0"/>
                  </a:cubicBezTo>
                  <a:cubicBezTo>
                    <a:pt x="2" y="0"/>
                    <a:pt x="2" y="0"/>
                    <a:pt x="1"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2627"/>
            <p:cNvSpPr>
              <a:spLocks noEditPoints="1"/>
            </p:cNvSpPr>
            <p:nvPr/>
          </p:nvSpPr>
          <p:spPr bwMode="auto">
            <a:xfrm>
              <a:off x="1549617" y="2386460"/>
              <a:ext cx="297370" cy="329713"/>
            </a:xfrm>
            <a:custGeom>
              <a:avLst/>
              <a:gdLst>
                <a:gd name="T0" fmla="*/ 138 w 140"/>
                <a:gd name="T1" fmla="*/ 64 h 155"/>
                <a:gd name="T2" fmla="*/ 136 w 140"/>
                <a:gd name="T3" fmla="*/ 49 h 155"/>
                <a:gd name="T4" fmla="*/ 133 w 140"/>
                <a:gd name="T5" fmla="*/ 50 h 155"/>
                <a:gd name="T6" fmla="*/ 116 w 140"/>
                <a:gd name="T7" fmla="*/ 58 h 155"/>
                <a:gd name="T8" fmla="*/ 104 w 140"/>
                <a:gd name="T9" fmla="*/ 53 h 155"/>
                <a:gd name="T10" fmla="*/ 106 w 140"/>
                <a:gd name="T11" fmla="*/ 46 h 155"/>
                <a:gd name="T12" fmla="*/ 96 w 140"/>
                <a:gd name="T13" fmla="*/ 62 h 155"/>
                <a:gd name="T14" fmla="*/ 92 w 140"/>
                <a:gd name="T15" fmla="*/ 53 h 155"/>
                <a:gd name="T16" fmla="*/ 93 w 140"/>
                <a:gd name="T17" fmla="*/ 42 h 155"/>
                <a:gd name="T18" fmla="*/ 95 w 140"/>
                <a:gd name="T19" fmla="*/ 40 h 155"/>
                <a:gd name="T20" fmla="*/ 84 w 140"/>
                <a:gd name="T21" fmla="*/ 40 h 155"/>
                <a:gd name="T22" fmla="*/ 100 w 140"/>
                <a:gd name="T23" fmla="*/ 17 h 155"/>
                <a:gd name="T24" fmla="*/ 104 w 140"/>
                <a:gd name="T25" fmla="*/ 19 h 155"/>
                <a:gd name="T26" fmla="*/ 104 w 140"/>
                <a:gd name="T27" fmla="*/ 17 h 155"/>
                <a:gd name="T28" fmla="*/ 96 w 140"/>
                <a:gd name="T29" fmla="*/ 13 h 155"/>
                <a:gd name="T30" fmla="*/ 78 w 140"/>
                <a:gd name="T31" fmla="*/ 2 h 155"/>
                <a:gd name="T32" fmla="*/ 78 w 140"/>
                <a:gd name="T33" fmla="*/ 2 h 155"/>
                <a:gd name="T34" fmla="*/ 75 w 140"/>
                <a:gd name="T35" fmla="*/ 3 h 155"/>
                <a:gd name="T36" fmla="*/ 71 w 140"/>
                <a:gd name="T37" fmla="*/ 5 h 155"/>
                <a:gd name="T38" fmla="*/ 54 w 140"/>
                <a:gd name="T39" fmla="*/ 5 h 155"/>
                <a:gd name="T40" fmla="*/ 47 w 140"/>
                <a:gd name="T41" fmla="*/ 4 h 155"/>
                <a:gd name="T42" fmla="*/ 48 w 140"/>
                <a:gd name="T43" fmla="*/ 17 h 155"/>
                <a:gd name="T44" fmla="*/ 57 w 140"/>
                <a:gd name="T45" fmla="*/ 32 h 155"/>
                <a:gd name="T46" fmla="*/ 58 w 140"/>
                <a:gd name="T47" fmla="*/ 33 h 155"/>
                <a:gd name="T48" fmla="*/ 58 w 140"/>
                <a:gd name="T49" fmla="*/ 33 h 155"/>
                <a:gd name="T50" fmla="*/ 59 w 140"/>
                <a:gd name="T51" fmla="*/ 33 h 155"/>
                <a:gd name="T52" fmla="*/ 39 w 140"/>
                <a:gd name="T53" fmla="*/ 48 h 155"/>
                <a:gd name="T54" fmla="*/ 36 w 140"/>
                <a:gd name="T55" fmla="*/ 38 h 155"/>
                <a:gd name="T56" fmla="*/ 25 w 140"/>
                <a:gd name="T57" fmla="*/ 12 h 155"/>
                <a:gd name="T58" fmla="*/ 13 w 140"/>
                <a:gd name="T59" fmla="*/ 1 h 155"/>
                <a:gd name="T60" fmla="*/ 1 w 140"/>
                <a:gd name="T61" fmla="*/ 20 h 155"/>
                <a:gd name="T62" fmla="*/ 17 w 140"/>
                <a:gd name="T63" fmla="*/ 48 h 155"/>
                <a:gd name="T64" fmla="*/ 32 w 140"/>
                <a:gd name="T65" fmla="*/ 61 h 155"/>
                <a:gd name="T66" fmla="*/ 45 w 140"/>
                <a:gd name="T67" fmla="*/ 100 h 155"/>
                <a:gd name="T68" fmla="*/ 33 w 140"/>
                <a:gd name="T69" fmla="*/ 123 h 155"/>
                <a:gd name="T70" fmla="*/ 49 w 140"/>
                <a:gd name="T71" fmla="*/ 152 h 155"/>
                <a:gd name="T72" fmla="*/ 63 w 140"/>
                <a:gd name="T73" fmla="*/ 144 h 155"/>
                <a:gd name="T74" fmla="*/ 62 w 140"/>
                <a:gd name="T75" fmla="*/ 101 h 155"/>
                <a:gd name="T76" fmla="*/ 73 w 140"/>
                <a:gd name="T77" fmla="*/ 100 h 155"/>
                <a:gd name="T78" fmla="*/ 94 w 140"/>
                <a:gd name="T79" fmla="*/ 107 h 155"/>
                <a:gd name="T80" fmla="*/ 99 w 140"/>
                <a:gd name="T81" fmla="*/ 95 h 155"/>
                <a:gd name="T82" fmla="*/ 97 w 140"/>
                <a:gd name="T83" fmla="*/ 71 h 155"/>
                <a:gd name="T84" fmla="*/ 104 w 140"/>
                <a:gd name="T85" fmla="*/ 75 h 155"/>
                <a:gd name="T86" fmla="*/ 115 w 140"/>
                <a:gd name="T87" fmla="*/ 68 h 155"/>
                <a:gd name="T88" fmla="*/ 75 w 140"/>
                <a:gd name="T89" fmla="*/ 9 h 155"/>
                <a:gd name="T90" fmla="*/ 75 w 140"/>
                <a:gd name="T91" fmla="*/ 9 h 155"/>
                <a:gd name="T92" fmla="*/ 78 w 140"/>
                <a:gd name="T93" fmla="*/ 3 h 155"/>
                <a:gd name="T94" fmla="*/ 74 w 140"/>
                <a:gd name="T95" fmla="*/ 9 h 155"/>
                <a:gd name="T96" fmla="*/ 57 w 140"/>
                <a:gd name="T97" fmla="*/ 9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55">
                  <a:moveTo>
                    <a:pt x="125" y="71"/>
                  </a:moveTo>
                  <a:cubicBezTo>
                    <a:pt x="127" y="71"/>
                    <a:pt x="130" y="70"/>
                    <a:pt x="132" y="69"/>
                  </a:cubicBezTo>
                  <a:cubicBezTo>
                    <a:pt x="134" y="68"/>
                    <a:pt x="136" y="66"/>
                    <a:pt x="138" y="64"/>
                  </a:cubicBezTo>
                  <a:cubicBezTo>
                    <a:pt x="139" y="62"/>
                    <a:pt x="139" y="59"/>
                    <a:pt x="138" y="57"/>
                  </a:cubicBezTo>
                  <a:cubicBezTo>
                    <a:pt x="137" y="54"/>
                    <a:pt x="136" y="52"/>
                    <a:pt x="134" y="51"/>
                  </a:cubicBezTo>
                  <a:cubicBezTo>
                    <a:pt x="134" y="50"/>
                    <a:pt x="135" y="49"/>
                    <a:pt x="136" y="49"/>
                  </a:cubicBezTo>
                  <a:cubicBezTo>
                    <a:pt x="137" y="48"/>
                    <a:pt x="138" y="48"/>
                    <a:pt x="140" y="47"/>
                  </a:cubicBezTo>
                  <a:cubicBezTo>
                    <a:pt x="140" y="47"/>
                    <a:pt x="140" y="47"/>
                    <a:pt x="140" y="47"/>
                  </a:cubicBezTo>
                  <a:cubicBezTo>
                    <a:pt x="138" y="47"/>
                    <a:pt x="135" y="49"/>
                    <a:pt x="133" y="50"/>
                  </a:cubicBezTo>
                  <a:cubicBezTo>
                    <a:pt x="131" y="48"/>
                    <a:pt x="128" y="47"/>
                    <a:pt x="125" y="48"/>
                  </a:cubicBezTo>
                  <a:cubicBezTo>
                    <a:pt x="123" y="49"/>
                    <a:pt x="121" y="50"/>
                    <a:pt x="119" y="52"/>
                  </a:cubicBezTo>
                  <a:cubicBezTo>
                    <a:pt x="118" y="54"/>
                    <a:pt x="117" y="56"/>
                    <a:pt x="116" y="58"/>
                  </a:cubicBezTo>
                  <a:cubicBezTo>
                    <a:pt x="116" y="59"/>
                    <a:pt x="116" y="59"/>
                    <a:pt x="116" y="59"/>
                  </a:cubicBezTo>
                  <a:cubicBezTo>
                    <a:pt x="116" y="59"/>
                    <a:pt x="116" y="59"/>
                    <a:pt x="116" y="59"/>
                  </a:cubicBezTo>
                  <a:cubicBezTo>
                    <a:pt x="115" y="54"/>
                    <a:pt x="109" y="52"/>
                    <a:pt x="104" y="53"/>
                  </a:cubicBezTo>
                  <a:cubicBezTo>
                    <a:pt x="104" y="52"/>
                    <a:pt x="104" y="51"/>
                    <a:pt x="105" y="50"/>
                  </a:cubicBezTo>
                  <a:cubicBezTo>
                    <a:pt x="105" y="48"/>
                    <a:pt x="106" y="47"/>
                    <a:pt x="107" y="46"/>
                  </a:cubicBezTo>
                  <a:cubicBezTo>
                    <a:pt x="106" y="46"/>
                    <a:pt x="106" y="46"/>
                    <a:pt x="106" y="46"/>
                  </a:cubicBezTo>
                  <a:cubicBezTo>
                    <a:pt x="105" y="47"/>
                    <a:pt x="104" y="51"/>
                    <a:pt x="104" y="53"/>
                  </a:cubicBezTo>
                  <a:cubicBezTo>
                    <a:pt x="101" y="53"/>
                    <a:pt x="98" y="55"/>
                    <a:pt x="97" y="58"/>
                  </a:cubicBezTo>
                  <a:cubicBezTo>
                    <a:pt x="96" y="59"/>
                    <a:pt x="96" y="60"/>
                    <a:pt x="96" y="62"/>
                  </a:cubicBezTo>
                  <a:cubicBezTo>
                    <a:pt x="95" y="59"/>
                    <a:pt x="94" y="56"/>
                    <a:pt x="92" y="54"/>
                  </a:cubicBezTo>
                  <a:cubicBezTo>
                    <a:pt x="92" y="54"/>
                    <a:pt x="92" y="54"/>
                    <a:pt x="92" y="54"/>
                  </a:cubicBezTo>
                  <a:cubicBezTo>
                    <a:pt x="92" y="54"/>
                    <a:pt x="92" y="53"/>
                    <a:pt x="92" y="53"/>
                  </a:cubicBezTo>
                  <a:cubicBezTo>
                    <a:pt x="92" y="53"/>
                    <a:pt x="92" y="53"/>
                    <a:pt x="92" y="53"/>
                  </a:cubicBezTo>
                  <a:cubicBezTo>
                    <a:pt x="90" y="50"/>
                    <a:pt x="88" y="48"/>
                    <a:pt x="87" y="46"/>
                  </a:cubicBezTo>
                  <a:cubicBezTo>
                    <a:pt x="89" y="44"/>
                    <a:pt x="91" y="43"/>
                    <a:pt x="93" y="42"/>
                  </a:cubicBezTo>
                  <a:cubicBezTo>
                    <a:pt x="97" y="41"/>
                    <a:pt x="100" y="40"/>
                    <a:pt x="104" y="39"/>
                  </a:cubicBezTo>
                  <a:cubicBezTo>
                    <a:pt x="104" y="38"/>
                    <a:pt x="104" y="38"/>
                    <a:pt x="104" y="38"/>
                  </a:cubicBezTo>
                  <a:cubicBezTo>
                    <a:pt x="102" y="38"/>
                    <a:pt x="98" y="39"/>
                    <a:pt x="95" y="40"/>
                  </a:cubicBezTo>
                  <a:cubicBezTo>
                    <a:pt x="92" y="42"/>
                    <a:pt x="88" y="43"/>
                    <a:pt x="86" y="45"/>
                  </a:cubicBezTo>
                  <a:cubicBezTo>
                    <a:pt x="84" y="43"/>
                    <a:pt x="83" y="42"/>
                    <a:pt x="81" y="41"/>
                  </a:cubicBezTo>
                  <a:cubicBezTo>
                    <a:pt x="82" y="40"/>
                    <a:pt x="83" y="40"/>
                    <a:pt x="84" y="40"/>
                  </a:cubicBezTo>
                  <a:cubicBezTo>
                    <a:pt x="90" y="38"/>
                    <a:pt x="93" y="35"/>
                    <a:pt x="95" y="31"/>
                  </a:cubicBezTo>
                  <a:cubicBezTo>
                    <a:pt x="97" y="27"/>
                    <a:pt x="98" y="22"/>
                    <a:pt x="97" y="17"/>
                  </a:cubicBezTo>
                  <a:cubicBezTo>
                    <a:pt x="98" y="17"/>
                    <a:pt x="99" y="17"/>
                    <a:pt x="100" y="17"/>
                  </a:cubicBezTo>
                  <a:cubicBezTo>
                    <a:pt x="101" y="18"/>
                    <a:pt x="102" y="18"/>
                    <a:pt x="103" y="18"/>
                  </a:cubicBezTo>
                  <a:cubicBezTo>
                    <a:pt x="103" y="18"/>
                    <a:pt x="104" y="19"/>
                    <a:pt x="104" y="19"/>
                  </a:cubicBezTo>
                  <a:cubicBezTo>
                    <a:pt x="104" y="19"/>
                    <a:pt x="104" y="19"/>
                    <a:pt x="104" y="19"/>
                  </a:cubicBezTo>
                  <a:cubicBezTo>
                    <a:pt x="104" y="19"/>
                    <a:pt x="104" y="19"/>
                    <a:pt x="104" y="19"/>
                  </a:cubicBezTo>
                  <a:cubicBezTo>
                    <a:pt x="105" y="19"/>
                    <a:pt x="105" y="19"/>
                    <a:pt x="105" y="18"/>
                  </a:cubicBezTo>
                  <a:cubicBezTo>
                    <a:pt x="105" y="18"/>
                    <a:pt x="105" y="18"/>
                    <a:pt x="104" y="17"/>
                  </a:cubicBezTo>
                  <a:cubicBezTo>
                    <a:pt x="103" y="17"/>
                    <a:pt x="102" y="17"/>
                    <a:pt x="101" y="17"/>
                  </a:cubicBezTo>
                  <a:cubicBezTo>
                    <a:pt x="99" y="17"/>
                    <a:pt x="98" y="17"/>
                    <a:pt x="97" y="17"/>
                  </a:cubicBezTo>
                  <a:cubicBezTo>
                    <a:pt x="97" y="16"/>
                    <a:pt x="97" y="14"/>
                    <a:pt x="96" y="13"/>
                  </a:cubicBezTo>
                  <a:cubicBezTo>
                    <a:pt x="94" y="5"/>
                    <a:pt x="84" y="0"/>
                    <a:pt x="80" y="1"/>
                  </a:cubicBezTo>
                  <a:cubicBezTo>
                    <a:pt x="79" y="1"/>
                    <a:pt x="79" y="1"/>
                    <a:pt x="78" y="1"/>
                  </a:cubicBezTo>
                  <a:cubicBezTo>
                    <a:pt x="78" y="1"/>
                    <a:pt x="78" y="2"/>
                    <a:pt x="78" y="2"/>
                  </a:cubicBezTo>
                  <a:cubicBezTo>
                    <a:pt x="78" y="2"/>
                    <a:pt x="78" y="2"/>
                    <a:pt x="78" y="2"/>
                  </a:cubicBezTo>
                  <a:cubicBezTo>
                    <a:pt x="78" y="2"/>
                    <a:pt x="78" y="2"/>
                    <a:pt x="78" y="2"/>
                  </a:cubicBezTo>
                  <a:cubicBezTo>
                    <a:pt x="78" y="2"/>
                    <a:pt x="78" y="2"/>
                    <a:pt x="78" y="2"/>
                  </a:cubicBezTo>
                  <a:cubicBezTo>
                    <a:pt x="78" y="3"/>
                    <a:pt x="77" y="3"/>
                    <a:pt x="77" y="3"/>
                  </a:cubicBezTo>
                  <a:cubicBezTo>
                    <a:pt x="77" y="3"/>
                    <a:pt x="77" y="3"/>
                    <a:pt x="76" y="3"/>
                  </a:cubicBezTo>
                  <a:cubicBezTo>
                    <a:pt x="76" y="3"/>
                    <a:pt x="76" y="3"/>
                    <a:pt x="75" y="3"/>
                  </a:cubicBezTo>
                  <a:cubicBezTo>
                    <a:pt x="75" y="4"/>
                    <a:pt x="75" y="4"/>
                    <a:pt x="74" y="4"/>
                  </a:cubicBezTo>
                  <a:cubicBezTo>
                    <a:pt x="73" y="4"/>
                    <a:pt x="73" y="4"/>
                    <a:pt x="73" y="4"/>
                  </a:cubicBezTo>
                  <a:cubicBezTo>
                    <a:pt x="73" y="4"/>
                    <a:pt x="72" y="5"/>
                    <a:pt x="71" y="5"/>
                  </a:cubicBezTo>
                  <a:cubicBezTo>
                    <a:pt x="70" y="5"/>
                    <a:pt x="69" y="6"/>
                    <a:pt x="67" y="6"/>
                  </a:cubicBezTo>
                  <a:cubicBezTo>
                    <a:pt x="65" y="7"/>
                    <a:pt x="62" y="7"/>
                    <a:pt x="59" y="6"/>
                  </a:cubicBezTo>
                  <a:cubicBezTo>
                    <a:pt x="57" y="6"/>
                    <a:pt x="55" y="6"/>
                    <a:pt x="54" y="5"/>
                  </a:cubicBezTo>
                  <a:cubicBezTo>
                    <a:pt x="53" y="4"/>
                    <a:pt x="51" y="4"/>
                    <a:pt x="50" y="3"/>
                  </a:cubicBezTo>
                  <a:cubicBezTo>
                    <a:pt x="49" y="2"/>
                    <a:pt x="47" y="1"/>
                    <a:pt x="46" y="1"/>
                  </a:cubicBezTo>
                  <a:cubicBezTo>
                    <a:pt x="47" y="1"/>
                    <a:pt x="47" y="2"/>
                    <a:pt x="47" y="4"/>
                  </a:cubicBezTo>
                  <a:cubicBezTo>
                    <a:pt x="47" y="5"/>
                    <a:pt x="47" y="5"/>
                    <a:pt x="47" y="6"/>
                  </a:cubicBezTo>
                  <a:cubicBezTo>
                    <a:pt x="47" y="7"/>
                    <a:pt x="47" y="8"/>
                    <a:pt x="47" y="10"/>
                  </a:cubicBezTo>
                  <a:cubicBezTo>
                    <a:pt x="47" y="12"/>
                    <a:pt x="48" y="15"/>
                    <a:pt x="48" y="17"/>
                  </a:cubicBezTo>
                  <a:cubicBezTo>
                    <a:pt x="49" y="20"/>
                    <a:pt x="50" y="22"/>
                    <a:pt x="51" y="24"/>
                  </a:cubicBezTo>
                  <a:cubicBezTo>
                    <a:pt x="52" y="25"/>
                    <a:pt x="53" y="27"/>
                    <a:pt x="54" y="28"/>
                  </a:cubicBezTo>
                  <a:cubicBezTo>
                    <a:pt x="55" y="30"/>
                    <a:pt x="56" y="31"/>
                    <a:pt x="57" y="32"/>
                  </a:cubicBezTo>
                  <a:cubicBezTo>
                    <a:pt x="57" y="32"/>
                    <a:pt x="57" y="32"/>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9" y="33"/>
                    <a:pt x="59" y="33"/>
                    <a:pt x="59" y="33"/>
                  </a:cubicBezTo>
                  <a:cubicBezTo>
                    <a:pt x="59" y="34"/>
                    <a:pt x="60" y="35"/>
                    <a:pt x="61" y="35"/>
                  </a:cubicBezTo>
                  <a:cubicBezTo>
                    <a:pt x="58" y="36"/>
                    <a:pt x="55" y="37"/>
                    <a:pt x="51" y="39"/>
                  </a:cubicBezTo>
                  <a:cubicBezTo>
                    <a:pt x="47" y="42"/>
                    <a:pt x="42" y="45"/>
                    <a:pt x="39" y="48"/>
                  </a:cubicBezTo>
                  <a:cubicBezTo>
                    <a:pt x="38" y="49"/>
                    <a:pt x="38" y="50"/>
                    <a:pt x="37" y="51"/>
                  </a:cubicBezTo>
                  <a:cubicBezTo>
                    <a:pt x="36" y="50"/>
                    <a:pt x="35" y="47"/>
                    <a:pt x="35" y="45"/>
                  </a:cubicBezTo>
                  <a:cubicBezTo>
                    <a:pt x="35" y="42"/>
                    <a:pt x="35" y="39"/>
                    <a:pt x="36" y="38"/>
                  </a:cubicBezTo>
                  <a:cubicBezTo>
                    <a:pt x="36" y="34"/>
                    <a:pt x="37" y="31"/>
                    <a:pt x="37" y="28"/>
                  </a:cubicBezTo>
                  <a:cubicBezTo>
                    <a:pt x="37" y="25"/>
                    <a:pt x="36" y="23"/>
                    <a:pt x="34" y="20"/>
                  </a:cubicBezTo>
                  <a:cubicBezTo>
                    <a:pt x="32" y="16"/>
                    <a:pt x="29" y="14"/>
                    <a:pt x="25" y="12"/>
                  </a:cubicBezTo>
                  <a:cubicBezTo>
                    <a:pt x="22" y="10"/>
                    <a:pt x="17" y="9"/>
                    <a:pt x="13" y="10"/>
                  </a:cubicBezTo>
                  <a:cubicBezTo>
                    <a:pt x="13" y="7"/>
                    <a:pt x="13" y="4"/>
                    <a:pt x="14" y="1"/>
                  </a:cubicBezTo>
                  <a:cubicBezTo>
                    <a:pt x="13" y="1"/>
                    <a:pt x="13" y="1"/>
                    <a:pt x="13" y="1"/>
                  </a:cubicBezTo>
                  <a:cubicBezTo>
                    <a:pt x="12" y="3"/>
                    <a:pt x="12" y="6"/>
                    <a:pt x="12" y="10"/>
                  </a:cubicBezTo>
                  <a:cubicBezTo>
                    <a:pt x="11" y="10"/>
                    <a:pt x="10" y="11"/>
                    <a:pt x="9" y="11"/>
                  </a:cubicBezTo>
                  <a:cubicBezTo>
                    <a:pt x="6" y="12"/>
                    <a:pt x="3" y="15"/>
                    <a:pt x="1" y="20"/>
                  </a:cubicBezTo>
                  <a:cubicBezTo>
                    <a:pt x="0" y="24"/>
                    <a:pt x="0" y="29"/>
                    <a:pt x="1" y="33"/>
                  </a:cubicBezTo>
                  <a:cubicBezTo>
                    <a:pt x="3" y="37"/>
                    <a:pt x="5" y="41"/>
                    <a:pt x="8" y="43"/>
                  </a:cubicBezTo>
                  <a:cubicBezTo>
                    <a:pt x="11" y="46"/>
                    <a:pt x="14" y="47"/>
                    <a:pt x="17" y="48"/>
                  </a:cubicBezTo>
                  <a:cubicBezTo>
                    <a:pt x="22" y="49"/>
                    <a:pt x="29" y="49"/>
                    <a:pt x="33" y="51"/>
                  </a:cubicBezTo>
                  <a:cubicBezTo>
                    <a:pt x="34" y="51"/>
                    <a:pt x="35" y="51"/>
                    <a:pt x="37" y="51"/>
                  </a:cubicBezTo>
                  <a:cubicBezTo>
                    <a:pt x="34" y="54"/>
                    <a:pt x="33" y="58"/>
                    <a:pt x="32" y="61"/>
                  </a:cubicBezTo>
                  <a:cubicBezTo>
                    <a:pt x="31" y="65"/>
                    <a:pt x="30" y="70"/>
                    <a:pt x="31" y="74"/>
                  </a:cubicBezTo>
                  <a:cubicBezTo>
                    <a:pt x="31" y="82"/>
                    <a:pt x="34" y="87"/>
                    <a:pt x="38" y="92"/>
                  </a:cubicBezTo>
                  <a:cubicBezTo>
                    <a:pt x="40" y="94"/>
                    <a:pt x="43" y="97"/>
                    <a:pt x="45" y="100"/>
                  </a:cubicBezTo>
                  <a:cubicBezTo>
                    <a:pt x="47" y="102"/>
                    <a:pt x="49" y="104"/>
                    <a:pt x="50" y="104"/>
                  </a:cubicBezTo>
                  <a:cubicBezTo>
                    <a:pt x="47" y="105"/>
                    <a:pt x="43" y="106"/>
                    <a:pt x="40" y="109"/>
                  </a:cubicBezTo>
                  <a:cubicBezTo>
                    <a:pt x="37" y="112"/>
                    <a:pt x="34" y="118"/>
                    <a:pt x="33" y="123"/>
                  </a:cubicBezTo>
                  <a:cubicBezTo>
                    <a:pt x="32" y="129"/>
                    <a:pt x="34" y="133"/>
                    <a:pt x="36" y="138"/>
                  </a:cubicBezTo>
                  <a:cubicBezTo>
                    <a:pt x="38" y="141"/>
                    <a:pt x="41" y="144"/>
                    <a:pt x="44" y="147"/>
                  </a:cubicBezTo>
                  <a:cubicBezTo>
                    <a:pt x="45" y="148"/>
                    <a:pt x="47" y="150"/>
                    <a:pt x="49" y="152"/>
                  </a:cubicBezTo>
                  <a:cubicBezTo>
                    <a:pt x="51" y="153"/>
                    <a:pt x="53" y="155"/>
                    <a:pt x="53" y="155"/>
                  </a:cubicBezTo>
                  <a:cubicBezTo>
                    <a:pt x="53" y="152"/>
                    <a:pt x="55" y="150"/>
                    <a:pt x="57" y="148"/>
                  </a:cubicBezTo>
                  <a:cubicBezTo>
                    <a:pt x="59" y="147"/>
                    <a:pt x="61" y="145"/>
                    <a:pt x="63" y="144"/>
                  </a:cubicBezTo>
                  <a:cubicBezTo>
                    <a:pt x="68" y="139"/>
                    <a:pt x="73" y="133"/>
                    <a:pt x="73" y="125"/>
                  </a:cubicBezTo>
                  <a:cubicBezTo>
                    <a:pt x="74" y="118"/>
                    <a:pt x="67" y="109"/>
                    <a:pt x="58" y="106"/>
                  </a:cubicBezTo>
                  <a:cubicBezTo>
                    <a:pt x="59" y="104"/>
                    <a:pt x="60" y="102"/>
                    <a:pt x="62" y="101"/>
                  </a:cubicBezTo>
                  <a:cubicBezTo>
                    <a:pt x="63" y="100"/>
                    <a:pt x="65" y="99"/>
                    <a:pt x="67" y="98"/>
                  </a:cubicBezTo>
                  <a:cubicBezTo>
                    <a:pt x="68" y="98"/>
                    <a:pt x="69" y="98"/>
                    <a:pt x="70" y="98"/>
                  </a:cubicBezTo>
                  <a:cubicBezTo>
                    <a:pt x="71" y="99"/>
                    <a:pt x="72" y="99"/>
                    <a:pt x="73" y="100"/>
                  </a:cubicBezTo>
                  <a:cubicBezTo>
                    <a:pt x="76" y="103"/>
                    <a:pt x="80" y="104"/>
                    <a:pt x="83" y="105"/>
                  </a:cubicBezTo>
                  <a:cubicBezTo>
                    <a:pt x="85" y="105"/>
                    <a:pt x="87" y="106"/>
                    <a:pt x="90" y="107"/>
                  </a:cubicBezTo>
                  <a:cubicBezTo>
                    <a:pt x="92" y="107"/>
                    <a:pt x="94" y="107"/>
                    <a:pt x="94" y="107"/>
                  </a:cubicBezTo>
                  <a:cubicBezTo>
                    <a:pt x="94" y="107"/>
                    <a:pt x="93" y="106"/>
                    <a:pt x="94" y="105"/>
                  </a:cubicBezTo>
                  <a:cubicBezTo>
                    <a:pt x="94" y="104"/>
                    <a:pt x="94" y="103"/>
                    <a:pt x="95" y="101"/>
                  </a:cubicBezTo>
                  <a:cubicBezTo>
                    <a:pt x="96" y="99"/>
                    <a:pt x="97" y="97"/>
                    <a:pt x="99" y="95"/>
                  </a:cubicBezTo>
                  <a:cubicBezTo>
                    <a:pt x="100" y="92"/>
                    <a:pt x="101" y="89"/>
                    <a:pt x="102" y="86"/>
                  </a:cubicBezTo>
                  <a:cubicBezTo>
                    <a:pt x="102" y="83"/>
                    <a:pt x="102" y="80"/>
                    <a:pt x="101" y="77"/>
                  </a:cubicBezTo>
                  <a:cubicBezTo>
                    <a:pt x="100" y="75"/>
                    <a:pt x="99" y="73"/>
                    <a:pt x="97" y="71"/>
                  </a:cubicBezTo>
                  <a:cubicBezTo>
                    <a:pt x="97" y="70"/>
                    <a:pt x="97" y="68"/>
                    <a:pt x="97" y="67"/>
                  </a:cubicBezTo>
                  <a:cubicBezTo>
                    <a:pt x="97" y="69"/>
                    <a:pt x="98" y="70"/>
                    <a:pt x="99" y="71"/>
                  </a:cubicBezTo>
                  <a:cubicBezTo>
                    <a:pt x="100" y="73"/>
                    <a:pt x="102" y="74"/>
                    <a:pt x="104" y="75"/>
                  </a:cubicBezTo>
                  <a:cubicBezTo>
                    <a:pt x="105" y="76"/>
                    <a:pt x="108" y="80"/>
                    <a:pt x="108" y="80"/>
                  </a:cubicBezTo>
                  <a:cubicBezTo>
                    <a:pt x="109" y="76"/>
                    <a:pt x="112" y="74"/>
                    <a:pt x="114" y="72"/>
                  </a:cubicBezTo>
                  <a:cubicBezTo>
                    <a:pt x="114" y="71"/>
                    <a:pt x="115" y="69"/>
                    <a:pt x="115" y="68"/>
                  </a:cubicBezTo>
                  <a:cubicBezTo>
                    <a:pt x="115" y="70"/>
                    <a:pt x="115" y="71"/>
                    <a:pt x="115" y="71"/>
                  </a:cubicBezTo>
                  <a:cubicBezTo>
                    <a:pt x="118" y="70"/>
                    <a:pt x="122" y="71"/>
                    <a:pt x="125" y="71"/>
                  </a:cubicBezTo>
                  <a:close/>
                  <a:moveTo>
                    <a:pt x="75" y="9"/>
                  </a:moveTo>
                  <a:cubicBezTo>
                    <a:pt x="74" y="9"/>
                    <a:pt x="74" y="9"/>
                    <a:pt x="74" y="9"/>
                  </a:cubicBezTo>
                  <a:cubicBezTo>
                    <a:pt x="74" y="9"/>
                    <a:pt x="75" y="8"/>
                    <a:pt x="75" y="8"/>
                  </a:cubicBezTo>
                  <a:lnTo>
                    <a:pt x="75" y="9"/>
                  </a:lnTo>
                  <a:close/>
                  <a:moveTo>
                    <a:pt x="78" y="3"/>
                  </a:moveTo>
                  <a:cubicBezTo>
                    <a:pt x="78" y="3"/>
                    <a:pt x="78" y="3"/>
                    <a:pt x="78" y="3"/>
                  </a:cubicBezTo>
                  <a:cubicBezTo>
                    <a:pt x="78" y="3"/>
                    <a:pt x="78" y="3"/>
                    <a:pt x="78" y="3"/>
                  </a:cubicBezTo>
                  <a:close/>
                  <a:moveTo>
                    <a:pt x="74" y="9"/>
                  </a:moveTo>
                  <a:cubicBezTo>
                    <a:pt x="74" y="9"/>
                    <a:pt x="74" y="9"/>
                    <a:pt x="74" y="9"/>
                  </a:cubicBezTo>
                  <a:cubicBezTo>
                    <a:pt x="73" y="11"/>
                    <a:pt x="73" y="10"/>
                    <a:pt x="74" y="9"/>
                  </a:cubicBezTo>
                  <a:close/>
                  <a:moveTo>
                    <a:pt x="57" y="105"/>
                  </a:moveTo>
                  <a:cubicBezTo>
                    <a:pt x="55" y="105"/>
                    <a:pt x="53" y="104"/>
                    <a:pt x="51" y="104"/>
                  </a:cubicBezTo>
                  <a:cubicBezTo>
                    <a:pt x="51" y="101"/>
                    <a:pt x="54" y="99"/>
                    <a:pt x="57" y="98"/>
                  </a:cubicBezTo>
                  <a:cubicBezTo>
                    <a:pt x="60" y="97"/>
                    <a:pt x="63" y="98"/>
                    <a:pt x="65" y="98"/>
                  </a:cubicBezTo>
                  <a:cubicBezTo>
                    <a:pt x="62" y="100"/>
                    <a:pt x="59" y="103"/>
                    <a:pt x="57" y="10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2628"/>
            <p:cNvSpPr>
              <a:spLocks/>
            </p:cNvSpPr>
            <p:nvPr/>
          </p:nvSpPr>
          <p:spPr bwMode="auto">
            <a:xfrm>
              <a:off x="1872142" y="2437668"/>
              <a:ext cx="87145" cy="88942"/>
            </a:xfrm>
            <a:custGeom>
              <a:avLst/>
              <a:gdLst>
                <a:gd name="T0" fmla="*/ 34 w 41"/>
                <a:gd name="T1" fmla="*/ 22 h 42"/>
                <a:gd name="T2" fmla="*/ 31 w 41"/>
                <a:gd name="T3" fmla="*/ 16 h 42"/>
                <a:gd name="T4" fmla="*/ 27 w 41"/>
                <a:gd name="T5" fmla="*/ 12 h 42"/>
                <a:gd name="T6" fmla="*/ 18 w 41"/>
                <a:gd name="T7" fmla="*/ 10 h 42"/>
                <a:gd name="T8" fmla="*/ 7 w 41"/>
                <a:gd name="T9" fmla="*/ 11 h 42"/>
                <a:gd name="T10" fmla="*/ 7 w 41"/>
                <a:gd name="T11" fmla="*/ 6 h 42"/>
                <a:gd name="T12" fmla="*/ 9 w 41"/>
                <a:gd name="T13" fmla="*/ 0 h 42"/>
                <a:gd name="T14" fmla="*/ 9 w 41"/>
                <a:gd name="T15" fmla="*/ 0 h 42"/>
                <a:gd name="T16" fmla="*/ 7 w 41"/>
                <a:gd name="T17" fmla="*/ 5 h 42"/>
                <a:gd name="T18" fmla="*/ 7 w 41"/>
                <a:gd name="T19" fmla="*/ 12 h 42"/>
                <a:gd name="T20" fmla="*/ 1 w 41"/>
                <a:gd name="T21" fmla="*/ 17 h 42"/>
                <a:gd name="T22" fmla="*/ 0 w 41"/>
                <a:gd name="T23" fmla="*/ 25 h 42"/>
                <a:gd name="T24" fmla="*/ 4 w 41"/>
                <a:gd name="T25" fmla="*/ 33 h 42"/>
                <a:gd name="T26" fmla="*/ 10 w 41"/>
                <a:gd name="T27" fmla="*/ 39 h 42"/>
                <a:gd name="T28" fmla="*/ 22 w 41"/>
                <a:gd name="T29" fmla="*/ 41 h 42"/>
                <a:gd name="T30" fmla="*/ 31 w 41"/>
                <a:gd name="T31" fmla="*/ 38 h 42"/>
                <a:gd name="T32" fmla="*/ 41 w 41"/>
                <a:gd name="T33" fmla="*/ 35 h 42"/>
                <a:gd name="T34" fmla="*/ 34 w 41"/>
                <a:gd name="T3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42">
                  <a:moveTo>
                    <a:pt x="34" y="22"/>
                  </a:moveTo>
                  <a:cubicBezTo>
                    <a:pt x="33" y="20"/>
                    <a:pt x="32" y="17"/>
                    <a:pt x="31" y="16"/>
                  </a:cubicBezTo>
                  <a:cubicBezTo>
                    <a:pt x="30" y="14"/>
                    <a:pt x="29" y="13"/>
                    <a:pt x="27" y="12"/>
                  </a:cubicBezTo>
                  <a:cubicBezTo>
                    <a:pt x="25" y="11"/>
                    <a:pt x="22" y="10"/>
                    <a:pt x="18" y="10"/>
                  </a:cubicBezTo>
                  <a:cubicBezTo>
                    <a:pt x="15" y="9"/>
                    <a:pt x="11" y="10"/>
                    <a:pt x="7" y="11"/>
                  </a:cubicBezTo>
                  <a:cubicBezTo>
                    <a:pt x="7" y="10"/>
                    <a:pt x="7" y="8"/>
                    <a:pt x="7" y="6"/>
                  </a:cubicBezTo>
                  <a:cubicBezTo>
                    <a:pt x="7" y="4"/>
                    <a:pt x="8" y="2"/>
                    <a:pt x="9" y="0"/>
                  </a:cubicBezTo>
                  <a:cubicBezTo>
                    <a:pt x="9" y="0"/>
                    <a:pt x="9" y="0"/>
                    <a:pt x="9" y="0"/>
                  </a:cubicBezTo>
                  <a:cubicBezTo>
                    <a:pt x="8" y="1"/>
                    <a:pt x="7" y="3"/>
                    <a:pt x="7" y="5"/>
                  </a:cubicBezTo>
                  <a:cubicBezTo>
                    <a:pt x="6" y="7"/>
                    <a:pt x="6" y="10"/>
                    <a:pt x="7" y="12"/>
                  </a:cubicBezTo>
                  <a:cubicBezTo>
                    <a:pt x="4" y="13"/>
                    <a:pt x="2" y="14"/>
                    <a:pt x="1" y="17"/>
                  </a:cubicBezTo>
                  <a:cubicBezTo>
                    <a:pt x="0" y="19"/>
                    <a:pt x="0" y="22"/>
                    <a:pt x="0" y="25"/>
                  </a:cubicBezTo>
                  <a:cubicBezTo>
                    <a:pt x="1" y="28"/>
                    <a:pt x="2" y="31"/>
                    <a:pt x="4" y="33"/>
                  </a:cubicBezTo>
                  <a:cubicBezTo>
                    <a:pt x="6" y="36"/>
                    <a:pt x="8" y="38"/>
                    <a:pt x="10" y="39"/>
                  </a:cubicBezTo>
                  <a:cubicBezTo>
                    <a:pt x="14" y="42"/>
                    <a:pt x="18" y="42"/>
                    <a:pt x="22" y="41"/>
                  </a:cubicBezTo>
                  <a:cubicBezTo>
                    <a:pt x="25" y="41"/>
                    <a:pt x="28" y="39"/>
                    <a:pt x="31" y="38"/>
                  </a:cubicBezTo>
                  <a:cubicBezTo>
                    <a:pt x="33" y="37"/>
                    <a:pt x="41" y="35"/>
                    <a:pt x="41" y="35"/>
                  </a:cubicBezTo>
                  <a:cubicBezTo>
                    <a:pt x="36" y="32"/>
                    <a:pt x="36" y="26"/>
                    <a:pt x="34" y="2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2629"/>
            <p:cNvSpPr>
              <a:spLocks noEditPoints="1"/>
            </p:cNvSpPr>
            <p:nvPr/>
          </p:nvSpPr>
          <p:spPr bwMode="auto">
            <a:xfrm>
              <a:off x="1793981" y="2496963"/>
              <a:ext cx="137455" cy="159915"/>
            </a:xfrm>
            <a:custGeom>
              <a:avLst/>
              <a:gdLst>
                <a:gd name="T0" fmla="*/ 56 w 65"/>
                <a:gd name="T1" fmla="*/ 19 h 75"/>
                <a:gd name="T2" fmla="*/ 43 w 65"/>
                <a:gd name="T3" fmla="*/ 15 h 75"/>
                <a:gd name="T4" fmla="*/ 28 w 65"/>
                <a:gd name="T5" fmla="*/ 17 h 75"/>
                <a:gd name="T6" fmla="*/ 27 w 65"/>
                <a:gd name="T7" fmla="*/ 10 h 75"/>
                <a:gd name="T8" fmla="*/ 32 w 65"/>
                <a:gd name="T9" fmla="*/ 1 h 75"/>
                <a:gd name="T10" fmla="*/ 32 w 65"/>
                <a:gd name="T11" fmla="*/ 0 h 75"/>
                <a:gd name="T12" fmla="*/ 27 w 65"/>
                <a:gd name="T13" fmla="*/ 8 h 75"/>
                <a:gd name="T14" fmla="*/ 27 w 65"/>
                <a:gd name="T15" fmla="*/ 18 h 75"/>
                <a:gd name="T16" fmla="*/ 19 w 65"/>
                <a:gd name="T17" fmla="*/ 25 h 75"/>
                <a:gd name="T18" fmla="*/ 17 w 65"/>
                <a:gd name="T19" fmla="*/ 31 h 75"/>
                <a:gd name="T20" fmla="*/ 17 w 65"/>
                <a:gd name="T21" fmla="*/ 31 h 75"/>
                <a:gd name="T22" fmla="*/ 13 w 65"/>
                <a:gd name="T23" fmla="*/ 36 h 75"/>
                <a:gd name="T24" fmla="*/ 5 w 65"/>
                <a:gd name="T25" fmla="*/ 38 h 75"/>
                <a:gd name="T26" fmla="*/ 1 w 65"/>
                <a:gd name="T27" fmla="*/ 43 h 75"/>
                <a:gd name="T28" fmla="*/ 2 w 65"/>
                <a:gd name="T29" fmla="*/ 50 h 75"/>
                <a:gd name="T30" fmla="*/ 4 w 65"/>
                <a:gd name="T31" fmla="*/ 56 h 75"/>
                <a:gd name="T32" fmla="*/ 7 w 65"/>
                <a:gd name="T33" fmla="*/ 61 h 75"/>
                <a:gd name="T34" fmla="*/ 14 w 65"/>
                <a:gd name="T35" fmla="*/ 57 h 75"/>
                <a:gd name="T36" fmla="*/ 21 w 65"/>
                <a:gd name="T37" fmla="*/ 48 h 75"/>
                <a:gd name="T38" fmla="*/ 22 w 65"/>
                <a:gd name="T39" fmla="*/ 49 h 75"/>
                <a:gd name="T40" fmla="*/ 27 w 65"/>
                <a:gd name="T41" fmla="*/ 53 h 75"/>
                <a:gd name="T42" fmla="*/ 33 w 65"/>
                <a:gd name="T43" fmla="*/ 55 h 75"/>
                <a:gd name="T44" fmla="*/ 43 w 65"/>
                <a:gd name="T45" fmla="*/ 62 h 75"/>
                <a:gd name="T46" fmla="*/ 48 w 65"/>
                <a:gd name="T47" fmla="*/ 69 h 75"/>
                <a:gd name="T48" fmla="*/ 50 w 65"/>
                <a:gd name="T49" fmla="*/ 75 h 75"/>
                <a:gd name="T50" fmla="*/ 58 w 65"/>
                <a:gd name="T51" fmla="*/ 63 h 75"/>
                <a:gd name="T52" fmla="*/ 63 w 65"/>
                <a:gd name="T53" fmla="*/ 50 h 75"/>
                <a:gd name="T54" fmla="*/ 63 w 65"/>
                <a:gd name="T55" fmla="*/ 31 h 75"/>
                <a:gd name="T56" fmla="*/ 56 w 65"/>
                <a:gd name="T57" fmla="*/ 19 h 75"/>
                <a:gd name="T58" fmla="*/ 13 w 65"/>
                <a:gd name="T59" fmla="*/ 37 h 75"/>
                <a:gd name="T60" fmla="*/ 15 w 65"/>
                <a:gd name="T61" fmla="*/ 34 h 75"/>
                <a:gd name="T62" fmla="*/ 17 w 65"/>
                <a:gd name="T63" fmla="*/ 32 h 75"/>
                <a:gd name="T64" fmla="*/ 17 w 65"/>
                <a:gd name="T65" fmla="*/ 36 h 75"/>
                <a:gd name="T66" fmla="*/ 18 w 65"/>
                <a:gd name="T67" fmla="*/ 39 h 75"/>
                <a:gd name="T68" fmla="*/ 13 w 65"/>
                <a:gd name="T69"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 h="75">
                  <a:moveTo>
                    <a:pt x="56" y="19"/>
                  </a:moveTo>
                  <a:cubicBezTo>
                    <a:pt x="53" y="16"/>
                    <a:pt x="48" y="15"/>
                    <a:pt x="43" y="15"/>
                  </a:cubicBezTo>
                  <a:cubicBezTo>
                    <a:pt x="38" y="15"/>
                    <a:pt x="32" y="15"/>
                    <a:pt x="28" y="17"/>
                  </a:cubicBezTo>
                  <a:cubicBezTo>
                    <a:pt x="27" y="15"/>
                    <a:pt x="27" y="12"/>
                    <a:pt x="27" y="10"/>
                  </a:cubicBezTo>
                  <a:cubicBezTo>
                    <a:pt x="28" y="6"/>
                    <a:pt x="30" y="3"/>
                    <a:pt x="32" y="1"/>
                  </a:cubicBezTo>
                  <a:cubicBezTo>
                    <a:pt x="32" y="1"/>
                    <a:pt x="32" y="1"/>
                    <a:pt x="32" y="0"/>
                  </a:cubicBezTo>
                  <a:cubicBezTo>
                    <a:pt x="30" y="1"/>
                    <a:pt x="28" y="4"/>
                    <a:pt x="27" y="8"/>
                  </a:cubicBezTo>
                  <a:cubicBezTo>
                    <a:pt x="26" y="11"/>
                    <a:pt x="26" y="15"/>
                    <a:pt x="27" y="18"/>
                  </a:cubicBezTo>
                  <a:cubicBezTo>
                    <a:pt x="24" y="19"/>
                    <a:pt x="21" y="22"/>
                    <a:pt x="19" y="25"/>
                  </a:cubicBezTo>
                  <a:cubicBezTo>
                    <a:pt x="18" y="27"/>
                    <a:pt x="18" y="29"/>
                    <a:pt x="17" y="31"/>
                  </a:cubicBezTo>
                  <a:cubicBezTo>
                    <a:pt x="17" y="31"/>
                    <a:pt x="17" y="31"/>
                    <a:pt x="17" y="31"/>
                  </a:cubicBezTo>
                  <a:cubicBezTo>
                    <a:pt x="16" y="32"/>
                    <a:pt x="14" y="35"/>
                    <a:pt x="13" y="36"/>
                  </a:cubicBezTo>
                  <a:cubicBezTo>
                    <a:pt x="10" y="36"/>
                    <a:pt x="7" y="36"/>
                    <a:pt x="5" y="38"/>
                  </a:cubicBezTo>
                  <a:cubicBezTo>
                    <a:pt x="3" y="39"/>
                    <a:pt x="2" y="41"/>
                    <a:pt x="1" y="43"/>
                  </a:cubicBezTo>
                  <a:cubicBezTo>
                    <a:pt x="0" y="46"/>
                    <a:pt x="1" y="48"/>
                    <a:pt x="2" y="50"/>
                  </a:cubicBezTo>
                  <a:cubicBezTo>
                    <a:pt x="2" y="52"/>
                    <a:pt x="3" y="54"/>
                    <a:pt x="4" y="56"/>
                  </a:cubicBezTo>
                  <a:cubicBezTo>
                    <a:pt x="5" y="57"/>
                    <a:pt x="7" y="61"/>
                    <a:pt x="7" y="61"/>
                  </a:cubicBezTo>
                  <a:cubicBezTo>
                    <a:pt x="8" y="59"/>
                    <a:pt x="11" y="58"/>
                    <a:pt x="14" y="57"/>
                  </a:cubicBezTo>
                  <a:cubicBezTo>
                    <a:pt x="17" y="55"/>
                    <a:pt x="20" y="52"/>
                    <a:pt x="21" y="48"/>
                  </a:cubicBezTo>
                  <a:cubicBezTo>
                    <a:pt x="22" y="48"/>
                    <a:pt x="22" y="49"/>
                    <a:pt x="22" y="49"/>
                  </a:cubicBezTo>
                  <a:cubicBezTo>
                    <a:pt x="24" y="51"/>
                    <a:pt x="25" y="52"/>
                    <a:pt x="27" y="53"/>
                  </a:cubicBezTo>
                  <a:cubicBezTo>
                    <a:pt x="29" y="54"/>
                    <a:pt x="31" y="54"/>
                    <a:pt x="33" y="55"/>
                  </a:cubicBezTo>
                  <a:cubicBezTo>
                    <a:pt x="36" y="57"/>
                    <a:pt x="40" y="59"/>
                    <a:pt x="43" y="62"/>
                  </a:cubicBezTo>
                  <a:cubicBezTo>
                    <a:pt x="44" y="63"/>
                    <a:pt x="47" y="66"/>
                    <a:pt x="48" y="69"/>
                  </a:cubicBezTo>
                  <a:cubicBezTo>
                    <a:pt x="49" y="72"/>
                    <a:pt x="50" y="75"/>
                    <a:pt x="50" y="75"/>
                  </a:cubicBezTo>
                  <a:cubicBezTo>
                    <a:pt x="52" y="71"/>
                    <a:pt x="55" y="67"/>
                    <a:pt x="58" y="63"/>
                  </a:cubicBezTo>
                  <a:cubicBezTo>
                    <a:pt x="60" y="59"/>
                    <a:pt x="62" y="54"/>
                    <a:pt x="63" y="50"/>
                  </a:cubicBezTo>
                  <a:cubicBezTo>
                    <a:pt x="65" y="44"/>
                    <a:pt x="64" y="37"/>
                    <a:pt x="63" y="31"/>
                  </a:cubicBezTo>
                  <a:cubicBezTo>
                    <a:pt x="61" y="26"/>
                    <a:pt x="59" y="22"/>
                    <a:pt x="56" y="19"/>
                  </a:cubicBezTo>
                  <a:close/>
                  <a:moveTo>
                    <a:pt x="13" y="37"/>
                  </a:moveTo>
                  <a:cubicBezTo>
                    <a:pt x="14" y="36"/>
                    <a:pt x="14" y="35"/>
                    <a:pt x="15" y="34"/>
                  </a:cubicBezTo>
                  <a:cubicBezTo>
                    <a:pt x="15" y="33"/>
                    <a:pt x="16" y="33"/>
                    <a:pt x="17" y="32"/>
                  </a:cubicBezTo>
                  <a:cubicBezTo>
                    <a:pt x="17" y="33"/>
                    <a:pt x="17" y="34"/>
                    <a:pt x="17" y="36"/>
                  </a:cubicBezTo>
                  <a:cubicBezTo>
                    <a:pt x="17" y="37"/>
                    <a:pt x="17" y="38"/>
                    <a:pt x="18" y="39"/>
                  </a:cubicBezTo>
                  <a:cubicBezTo>
                    <a:pt x="16" y="38"/>
                    <a:pt x="15" y="37"/>
                    <a:pt x="13" y="3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2630"/>
            <p:cNvSpPr>
              <a:spLocks/>
            </p:cNvSpPr>
            <p:nvPr/>
          </p:nvSpPr>
          <p:spPr bwMode="auto">
            <a:xfrm>
              <a:off x="1942217" y="2395444"/>
              <a:ext cx="74567" cy="93433"/>
            </a:xfrm>
            <a:custGeom>
              <a:avLst/>
              <a:gdLst>
                <a:gd name="T0" fmla="*/ 34 w 35"/>
                <a:gd name="T1" fmla="*/ 30 h 44"/>
                <a:gd name="T2" fmla="*/ 33 w 35"/>
                <a:gd name="T3" fmla="*/ 22 h 44"/>
                <a:gd name="T4" fmla="*/ 29 w 35"/>
                <a:gd name="T5" fmla="*/ 15 h 44"/>
                <a:gd name="T6" fmla="*/ 21 w 35"/>
                <a:gd name="T7" fmla="*/ 11 h 44"/>
                <a:gd name="T8" fmla="*/ 10 w 35"/>
                <a:gd name="T9" fmla="*/ 11 h 44"/>
                <a:gd name="T10" fmla="*/ 10 w 35"/>
                <a:gd name="T11" fmla="*/ 6 h 44"/>
                <a:gd name="T12" fmla="*/ 13 w 35"/>
                <a:gd name="T13" fmla="*/ 1 h 44"/>
                <a:gd name="T14" fmla="*/ 12 w 35"/>
                <a:gd name="T15" fmla="*/ 0 h 44"/>
                <a:gd name="T16" fmla="*/ 10 w 35"/>
                <a:gd name="T17" fmla="*/ 5 h 44"/>
                <a:gd name="T18" fmla="*/ 9 w 35"/>
                <a:gd name="T19" fmla="*/ 11 h 44"/>
                <a:gd name="T20" fmla="*/ 3 w 35"/>
                <a:gd name="T21" fmla="*/ 15 h 44"/>
                <a:gd name="T22" fmla="*/ 0 w 35"/>
                <a:gd name="T23" fmla="*/ 23 h 44"/>
                <a:gd name="T24" fmla="*/ 5 w 35"/>
                <a:gd name="T25" fmla="*/ 37 h 44"/>
                <a:gd name="T26" fmla="*/ 16 w 35"/>
                <a:gd name="T27" fmla="*/ 43 h 44"/>
                <a:gd name="T28" fmla="*/ 25 w 35"/>
                <a:gd name="T29" fmla="*/ 43 h 44"/>
                <a:gd name="T30" fmla="*/ 35 w 35"/>
                <a:gd name="T31" fmla="*/ 43 h 44"/>
                <a:gd name="T32" fmla="*/ 34 w 35"/>
                <a:gd name="T33"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4">
                  <a:moveTo>
                    <a:pt x="34" y="30"/>
                  </a:moveTo>
                  <a:cubicBezTo>
                    <a:pt x="34" y="27"/>
                    <a:pt x="33" y="24"/>
                    <a:pt x="33" y="22"/>
                  </a:cubicBezTo>
                  <a:cubicBezTo>
                    <a:pt x="32" y="19"/>
                    <a:pt x="31" y="17"/>
                    <a:pt x="29" y="15"/>
                  </a:cubicBezTo>
                  <a:cubicBezTo>
                    <a:pt x="27" y="14"/>
                    <a:pt x="24" y="12"/>
                    <a:pt x="21" y="11"/>
                  </a:cubicBezTo>
                  <a:cubicBezTo>
                    <a:pt x="17" y="10"/>
                    <a:pt x="13" y="10"/>
                    <a:pt x="10" y="11"/>
                  </a:cubicBezTo>
                  <a:cubicBezTo>
                    <a:pt x="10" y="10"/>
                    <a:pt x="10" y="8"/>
                    <a:pt x="10" y="6"/>
                  </a:cubicBezTo>
                  <a:cubicBezTo>
                    <a:pt x="11" y="4"/>
                    <a:pt x="12" y="2"/>
                    <a:pt x="13" y="1"/>
                  </a:cubicBezTo>
                  <a:cubicBezTo>
                    <a:pt x="12" y="0"/>
                    <a:pt x="12" y="0"/>
                    <a:pt x="12" y="0"/>
                  </a:cubicBezTo>
                  <a:cubicBezTo>
                    <a:pt x="12" y="1"/>
                    <a:pt x="11" y="3"/>
                    <a:pt x="10" y="5"/>
                  </a:cubicBezTo>
                  <a:cubicBezTo>
                    <a:pt x="9" y="7"/>
                    <a:pt x="9" y="10"/>
                    <a:pt x="9" y="11"/>
                  </a:cubicBezTo>
                  <a:cubicBezTo>
                    <a:pt x="7" y="12"/>
                    <a:pt x="5" y="13"/>
                    <a:pt x="3" y="15"/>
                  </a:cubicBezTo>
                  <a:cubicBezTo>
                    <a:pt x="2" y="17"/>
                    <a:pt x="0" y="20"/>
                    <a:pt x="0" y="23"/>
                  </a:cubicBezTo>
                  <a:cubicBezTo>
                    <a:pt x="0" y="28"/>
                    <a:pt x="3" y="34"/>
                    <a:pt x="5" y="37"/>
                  </a:cubicBezTo>
                  <a:cubicBezTo>
                    <a:pt x="8" y="41"/>
                    <a:pt x="12" y="42"/>
                    <a:pt x="16" y="43"/>
                  </a:cubicBezTo>
                  <a:cubicBezTo>
                    <a:pt x="19" y="44"/>
                    <a:pt x="22" y="43"/>
                    <a:pt x="25" y="43"/>
                  </a:cubicBezTo>
                  <a:cubicBezTo>
                    <a:pt x="28" y="43"/>
                    <a:pt x="35" y="43"/>
                    <a:pt x="35" y="43"/>
                  </a:cubicBezTo>
                  <a:cubicBezTo>
                    <a:pt x="32" y="40"/>
                    <a:pt x="34" y="34"/>
                    <a:pt x="34" y="3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2631"/>
            <p:cNvSpPr>
              <a:spLocks/>
            </p:cNvSpPr>
            <p:nvPr/>
          </p:nvSpPr>
          <p:spPr bwMode="auto">
            <a:xfrm>
              <a:off x="1984442" y="2347829"/>
              <a:ext cx="40428" cy="47615"/>
            </a:xfrm>
            <a:custGeom>
              <a:avLst/>
              <a:gdLst>
                <a:gd name="T0" fmla="*/ 14 w 19"/>
                <a:gd name="T1" fmla="*/ 7 h 22"/>
                <a:gd name="T2" fmla="*/ 10 w 19"/>
                <a:gd name="T3" fmla="*/ 5 h 22"/>
                <a:gd name="T4" fmla="*/ 4 w 19"/>
                <a:gd name="T5" fmla="*/ 6 h 22"/>
                <a:gd name="T6" fmla="*/ 4 w 19"/>
                <a:gd name="T7" fmla="*/ 4 h 22"/>
                <a:gd name="T8" fmla="*/ 5 w 19"/>
                <a:gd name="T9" fmla="*/ 0 h 22"/>
                <a:gd name="T10" fmla="*/ 4 w 19"/>
                <a:gd name="T11" fmla="*/ 0 h 22"/>
                <a:gd name="T12" fmla="*/ 3 w 19"/>
                <a:gd name="T13" fmla="*/ 3 h 22"/>
                <a:gd name="T14" fmla="*/ 4 w 19"/>
                <a:gd name="T15" fmla="*/ 6 h 22"/>
                <a:gd name="T16" fmla="*/ 0 w 19"/>
                <a:gd name="T17" fmla="*/ 13 h 22"/>
                <a:gd name="T18" fmla="*/ 3 w 19"/>
                <a:gd name="T19" fmla="*/ 20 h 22"/>
                <a:gd name="T20" fmla="*/ 9 w 19"/>
                <a:gd name="T21" fmla="*/ 22 h 22"/>
                <a:gd name="T22" fmla="*/ 14 w 19"/>
                <a:gd name="T23" fmla="*/ 22 h 22"/>
                <a:gd name="T24" fmla="*/ 17 w 19"/>
                <a:gd name="T25" fmla="*/ 21 h 22"/>
                <a:gd name="T26" fmla="*/ 19 w 19"/>
                <a:gd name="T27" fmla="*/ 20 h 22"/>
                <a:gd name="T28" fmla="*/ 17 w 19"/>
                <a:gd name="T29" fmla="*/ 14 h 22"/>
                <a:gd name="T30" fmla="*/ 14 w 19"/>
                <a:gd name="T31"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2">
                  <a:moveTo>
                    <a:pt x="14" y="7"/>
                  </a:moveTo>
                  <a:cubicBezTo>
                    <a:pt x="13" y="6"/>
                    <a:pt x="11" y="5"/>
                    <a:pt x="10" y="5"/>
                  </a:cubicBezTo>
                  <a:cubicBezTo>
                    <a:pt x="8" y="5"/>
                    <a:pt x="6" y="5"/>
                    <a:pt x="4" y="6"/>
                  </a:cubicBezTo>
                  <a:cubicBezTo>
                    <a:pt x="4" y="5"/>
                    <a:pt x="3" y="4"/>
                    <a:pt x="4" y="4"/>
                  </a:cubicBezTo>
                  <a:cubicBezTo>
                    <a:pt x="4" y="2"/>
                    <a:pt x="4" y="1"/>
                    <a:pt x="5" y="0"/>
                  </a:cubicBezTo>
                  <a:cubicBezTo>
                    <a:pt x="4" y="0"/>
                    <a:pt x="4" y="0"/>
                    <a:pt x="4" y="0"/>
                  </a:cubicBezTo>
                  <a:cubicBezTo>
                    <a:pt x="4" y="1"/>
                    <a:pt x="4" y="2"/>
                    <a:pt x="3" y="3"/>
                  </a:cubicBezTo>
                  <a:cubicBezTo>
                    <a:pt x="3" y="4"/>
                    <a:pt x="3" y="5"/>
                    <a:pt x="4" y="6"/>
                  </a:cubicBezTo>
                  <a:cubicBezTo>
                    <a:pt x="1" y="7"/>
                    <a:pt x="0" y="10"/>
                    <a:pt x="0" y="13"/>
                  </a:cubicBezTo>
                  <a:cubicBezTo>
                    <a:pt x="0" y="15"/>
                    <a:pt x="2" y="18"/>
                    <a:pt x="3" y="20"/>
                  </a:cubicBezTo>
                  <a:cubicBezTo>
                    <a:pt x="5" y="21"/>
                    <a:pt x="7" y="22"/>
                    <a:pt x="9" y="22"/>
                  </a:cubicBezTo>
                  <a:cubicBezTo>
                    <a:pt x="11" y="22"/>
                    <a:pt x="12" y="22"/>
                    <a:pt x="14" y="22"/>
                  </a:cubicBezTo>
                  <a:cubicBezTo>
                    <a:pt x="15" y="21"/>
                    <a:pt x="16" y="21"/>
                    <a:pt x="17" y="21"/>
                  </a:cubicBezTo>
                  <a:cubicBezTo>
                    <a:pt x="18" y="21"/>
                    <a:pt x="19" y="20"/>
                    <a:pt x="19" y="20"/>
                  </a:cubicBezTo>
                  <a:cubicBezTo>
                    <a:pt x="17" y="19"/>
                    <a:pt x="18" y="16"/>
                    <a:pt x="17" y="14"/>
                  </a:cubicBezTo>
                  <a:cubicBezTo>
                    <a:pt x="17" y="11"/>
                    <a:pt x="17" y="9"/>
                    <a:pt x="14" y="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2632"/>
            <p:cNvSpPr>
              <a:spLocks/>
            </p:cNvSpPr>
            <p:nvPr/>
          </p:nvSpPr>
          <p:spPr bwMode="auto">
            <a:xfrm>
              <a:off x="2001511" y="2310096"/>
              <a:ext cx="34139" cy="34139"/>
            </a:xfrm>
            <a:custGeom>
              <a:avLst/>
              <a:gdLst>
                <a:gd name="T0" fmla="*/ 16 w 16"/>
                <a:gd name="T1" fmla="*/ 8 h 16"/>
                <a:gd name="T2" fmla="*/ 10 w 16"/>
                <a:gd name="T3" fmla="*/ 1 h 16"/>
                <a:gd name="T4" fmla="*/ 3 w 16"/>
                <a:gd name="T5" fmla="*/ 4 h 16"/>
                <a:gd name="T6" fmla="*/ 1 w 16"/>
                <a:gd name="T7" fmla="*/ 3 h 16"/>
                <a:gd name="T8" fmla="*/ 1 w 16"/>
                <a:gd name="T9" fmla="*/ 0 h 16"/>
                <a:gd name="T10" fmla="*/ 0 w 16"/>
                <a:gd name="T11" fmla="*/ 0 h 16"/>
                <a:gd name="T12" fmla="*/ 2 w 16"/>
                <a:gd name="T13" fmla="*/ 5 h 16"/>
                <a:gd name="T14" fmla="*/ 2 w 16"/>
                <a:gd name="T15" fmla="*/ 10 h 16"/>
                <a:gd name="T16" fmla="*/ 5 w 16"/>
                <a:gd name="T17" fmla="*/ 13 h 16"/>
                <a:gd name="T18" fmla="*/ 9 w 16"/>
                <a:gd name="T19" fmla="*/ 14 h 16"/>
                <a:gd name="T20" fmla="*/ 12 w 16"/>
                <a:gd name="T21" fmla="*/ 14 h 16"/>
                <a:gd name="T22" fmla="*/ 15 w 16"/>
                <a:gd name="T23" fmla="*/ 15 h 16"/>
                <a:gd name="T24" fmla="*/ 16 w 16"/>
                <a:gd name="T25" fmla="*/ 16 h 16"/>
                <a:gd name="T26" fmla="*/ 16 w 16"/>
                <a:gd name="T2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16" y="8"/>
                  </a:moveTo>
                  <a:cubicBezTo>
                    <a:pt x="15" y="5"/>
                    <a:pt x="13" y="2"/>
                    <a:pt x="10" y="1"/>
                  </a:cubicBezTo>
                  <a:cubicBezTo>
                    <a:pt x="7" y="0"/>
                    <a:pt x="4" y="2"/>
                    <a:pt x="3" y="4"/>
                  </a:cubicBezTo>
                  <a:cubicBezTo>
                    <a:pt x="2" y="4"/>
                    <a:pt x="2" y="3"/>
                    <a:pt x="1" y="3"/>
                  </a:cubicBezTo>
                  <a:cubicBezTo>
                    <a:pt x="1" y="2"/>
                    <a:pt x="1" y="1"/>
                    <a:pt x="1" y="0"/>
                  </a:cubicBezTo>
                  <a:cubicBezTo>
                    <a:pt x="0" y="0"/>
                    <a:pt x="0" y="0"/>
                    <a:pt x="0" y="0"/>
                  </a:cubicBezTo>
                  <a:cubicBezTo>
                    <a:pt x="0" y="1"/>
                    <a:pt x="1" y="4"/>
                    <a:pt x="2" y="5"/>
                  </a:cubicBezTo>
                  <a:cubicBezTo>
                    <a:pt x="1" y="6"/>
                    <a:pt x="1" y="8"/>
                    <a:pt x="2" y="10"/>
                  </a:cubicBezTo>
                  <a:cubicBezTo>
                    <a:pt x="3" y="11"/>
                    <a:pt x="4" y="13"/>
                    <a:pt x="5" y="13"/>
                  </a:cubicBezTo>
                  <a:cubicBezTo>
                    <a:pt x="6" y="14"/>
                    <a:pt x="7" y="14"/>
                    <a:pt x="9" y="14"/>
                  </a:cubicBezTo>
                  <a:cubicBezTo>
                    <a:pt x="10" y="14"/>
                    <a:pt x="11" y="14"/>
                    <a:pt x="12" y="14"/>
                  </a:cubicBezTo>
                  <a:cubicBezTo>
                    <a:pt x="13" y="14"/>
                    <a:pt x="14" y="14"/>
                    <a:pt x="15" y="15"/>
                  </a:cubicBezTo>
                  <a:cubicBezTo>
                    <a:pt x="16" y="15"/>
                    <a:pt x="16" y="16"/>
                    <a:pt x="16" y="16"/>
                  </a:cubicBezTo>
                  <a:cubicBezTo>
                    <a:pt x="16" y="13"/>
                    <a:pt x="16" y="10"/>
                    <a:pt x="16" y="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2633"/>
            <p:cNvSpPr>
              <a:spLocks/>
            </p:cNvSpPr>
            <p:nvPr/>
          </p:nvSpPr>
          <p:spPr bwMode="auto">
            <a:xfrm>
              <a:off x="1923351" y="2350524"/>
              <a:ext cx="59294" cy="57498"/>
            </a:xfrm>
            <a:custGeom>
              <a:avLst/>
              <a:gdLst>
                <a:gd name="T0" fmla="*/ 0 w 28"/>
                <a:gd name="T1" fmla="*/ 27 h 27"/>
                <a:gd name="T2" fmla="*/ 10 w 28"/>
                <a:gd name="T3" fmla="*/ 25 h 27"/>
                <a:gd name="T4" fmla="*/ 23 w 28"/>
                <a:gd name="T5" fmla="*/ 19 h 27"/>
                <a:gd name="T6" fmla="*/ 20 w 28"/>
                <a:gd name="T7" fmla="*/ 4 h 27"/>
                <a:gd name="T8" fmla="*/ 23 w 28"/>
                <a:gd name="T9" fmla="*/ 3 h 27"/>
                <a:gd name="T10" fmla="*/ 28 w 28"/>
                <a:gd name="T11" fmla="*/ 2 h 27"/>
                <a:gd name="T12" fmla="*/ 28 w 28"/>
                <a:gd name="T13" fmla="*/ 1 h 27"/>
                <a:gd name="T14" fmla="*/ 20 w 28"/>
                <a:gd name="T15" fmla="*/ 4 h 27"/>
                <a:gd name="T16" fmla="*/ 11 w 28"/>
                <a:gd name="T17" fmla="*/ 1 h 27"/>
                <a:gd name="T18" fmla="*/ 3 w 28"/>
                <a:gd name="T19" fmla="*/ 5 h 27"/>
                <a:gd name="T20" fmla="*/ 0 w 28"/>
                <a:gd name="T21" fmla="*/ 13 h 27"/>
                <a:gd name="T22" fmla="*/ 0 w 28"/>
                <a:gd name="T23" fmla="*/ 20 h 27"/>
                <a:gd name="T24" fmla="*/ 0 w 28"/>
                <a:gd name="T2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7">
                  <a:moveTo>
                    <a:pt x="0" y="27"/>
                  </a:moveTo>
                  <a:cubicBezTo>
                    <a:pt x="3" y="25"/>
                    <a:pt x="7" y="26"/>
                    <a:pt x="10" y="25"/>
                  </a:cubicBezTo>
                  <a:cubicBezTo>
                    <a:pt x="15" y="25"/>
                    <a:pt x="20" y="23"/>
                    <a:pt x="23" y="19"/>
                  </a:cubicBezTo>
                  <a:cubicBezTo>
                    <a:pt x="26" y="15"/>
                    <a:pt x="24" y="8"/>
                    <a:pt x="20" y="4"/>
                  </a:cubicBezTo>
                  <a:cubicBezTo>
                    <a:pt x="21" y="3"/>
                    <a:pt x="22" y="3"/>
                    <a:pt x="23" y="3"/>
                  </a:cubicBezTo>
                  <a:cubicBezTo>
                    <a:pt x="25" y="2"/>
                    <a:pt x="26" y="2"/>
                    <a:pt x="28" y="2"/>
                  </a:cubicBezTo>
                  <a:cubicBezTo>
                    <a:pt x="28" y="1"/>
                    <a:pt x="28" y="1"/>
                    <a:pt x="28" y="1"/>
                  </a:cubicBezTo>
                  <a:cubicBezTo>
                    <a:pt x="26" y="1"/>
                    <a:pt x="22" y="2"/>
                    <a:pt x="20" y="4"/>
                  </a:cubicBezTo>
                  <a:cubicBezTo>
                    <a:pt x="17" y="1"/>
                    <a:pt x="14" y="0"/>
                    <a:pt x="11" y="1"/>
                  </a:cubicBezTo>
                  <a:cubicBezTo>
                    <a:pt x="8" y="1"/>
                    <a:pt x="5" y="3"/>
                    <a:pt x="3" y="5"/>
                  </a:cubicBezTo>
                  <a:cubicBezTo>
                    <a:pt x="1" y="7"/>
                    <a:pt x="1" y="10"/>
                    <a:pt x="0" y="13"/>
                  </a:cubicBezTo>
                  <a:cubicBezTo>
                    <a:pt x="0" y="15"/>
                    <a:pt x="0" y="17"/>
                    <a:pt x="0" y="20"/>
                  </a:cubicBezTo>
                  <a:cubicBezTo>
                    <a:pt x="0" y="21"/>
                    <a:pt x="0" y="27"/>
                    <a:pt x="0"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2634"/>
            <p:cNvSpPr>
              <a:spLocks/>
            </p:cNvSpPr>
            <p:nvPr/>
          </p:nvSpPr>
          <p:spPr bwMode="auto">
            <a:xfrm>
              <a:off x="1489424" y="2495166"/>
              <a:ext cx="93433" cy="68278"/>
            </a:xfrm>
            <a:custGeom>
              <a:avLst/>
              <a:gdLst>
                <a:gd name="T0" fmla="*/ 5 w 44"/>
                <a:gd name="T1" fmla="*/ 30 h 32"/>
                <a:gd name="T2" fmla="*/ 11 w 44"/>
                <a:gd name="T3" fmla="*/ 30 h 32"/>
                <a:gd name="T4" fmla="*/ 18 w 44"/>
                <a:gd name="T5" fmla="*/ 32 h 32"/>
                <a:gd name="T6" fmla="*/ 24 w 44"/>
                <a:gd name="T7" fmla="*/ 30 h 32"/>
                <a:gd name="T8" fmla="*/ 31 w 44"/>
                <a:gd name="T9" fmla="*/ 24 h 32"/>
                <a:gd name="T10" fmla="*/ 36 w 44"/>
                <a:gd name="T11" fmla="*/ 14 h 32"/>
                <a:gd name="T12" fmla="*/ 43 w 44"/>
                <a:gd name="T13" fmla="*/ 19 h 32"/>
                <a:gd name="T14" fmla="*/ 44 w 44"/>
                <a:gd name="T15" fmla="*/ 18 h 32"/>
                <a:gd name="T16" fmla="*/ 36 w 44"/>
                <a:gd name="T17" fmla="*/ 14 h 32"/>
                <a:gd name="T18" fmla="*/ 36 w 44"/>
                <a:gd name="T19" fmla="*/ 11 h 32"/>
                <a:gd name="T20" fmla="*/ 29 w 44"/>
                <a:gd name="T21" fmla="*/ 2 h 32"/>
                <a:gd name="T22" fmla="*/ 16 w 44"/>
                <a:gd name="T23" fmla="*/ 1 h 32"/>
                <a:gd name="T24" fmla="*/ 6 w 44"/>
                <a:gd name="T25" fmla="*/ 6 h 32"/>
                <a:gd name="T26" fmla="*/ 2 w 44"/>
                <a:gd name="T27" fmla="*/ 14 h 32"/>
                <a:gd name="T28" fmla="*/ 1 w 44"/>
                <a:gd name="T29" fmla="*/ 21 h 32"/>
                <a:gd name="T30" fmla="*/ 0 w 44"/>
                <a:gd name="T31" fmla="*/ 28 h 32"/>
                <a:gd name="T32" fmla="*/ 0 w 44"/>
                <a:gd name="T33" fmla="*/ 32 h 32"/>
                <a:gd name="T34" fmla="*/ 5 w 44"/>
                <a:gd name="T35"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32">
                  <a:moveTo>
                    <a:pt x="5" y="30"/>
                  </a:moveTo>
                  <a:cubicBezTo>
                    <a:pt x="7" y="30"/>
                    <a:pt x="9" y="30"/>
                    <a:pt x="11" y="30"/>
                  </a:cubicBezTo>
                  <a:cubicBezTo>
                    <a:pt x="13" y="31"/>
                    <a:pt x="16" y="32"/>
                    <a:pt x="18" y="32"/>
                  </a:cubicBezTo>
                  <a:cubicBezTo>
                    <a:pt x="20" y="32"/>
                    <a:pt x="22" y="32"/>
                    <a:pt x="24" y="30"/>
                  </a:cubicBezTo>
                  <a:cubicBezTo>
                    <a:pt x="27" y="29"/>
                    <a:pt x="29" y="27"/>
                    <a:pt x="31" y="24"/>
                  </a:cubicBezTo>
                  <a:cubicBezTo>
                    <a:pt x="34" y="22"/>
                    <a:pt x="35" y="18"/>
                    <a:pt x="36" y="14"/>
                  </a:cubicBezTo>
                  <a:cubicBezTo>
                    <a:pt x="39" y="15"/>
                    <a:pt x="41" y="17"/>
                    <a:pt x="43" y="19"/>
                  </a:cubicBezTo>
                  <a:cubicBezTo>
                    <a:pt x="43" y="18"/>
                    <a:pt x="44" y="18"/>
                    <a:pt x="44" y="18"/>
                  </a:cubicBezTo>
                  <a:cubicBezTo>
                    <a:pt x="43" y="16"/>
                    <a:pt x="39" y="15"/>
                    <a:pt x="36" y="14"/>
                  </a:cubicBezTo>
                  <a:cubicBezTo>
                    <a:pt x="36" y="13"/>
                    <a:pt x="36" y="12"/>
                    <a:pt x="36" y="11"/>
                  </a:cubicBezTo>
                  <a:cubicBezTo>
                    <a:pt x="35" y="8"/>
                    <a:pt x="33" y="4"/>
                    <a:pt x="29" y="2"/>
                  </a:cubicBezTo>
                  <a:cubicBezTo>
                    <a:pt x="25" y="0"/>
                    <a:pt x="20" y="0"/>
                    <a:pt x="16" y="1"/>
                  </a:cubicBezTo>
                  <a:cubicBezTo>
                    <a:pt x="12" y="2"/>
                    <a:pt x="9" y="4"/>
                    <a:pt x="6" y="6"/>
                  </a:cubicBezTo>
                  <a:cubicBezTo>
                    <a:pt x="4" y="8"/>
                    <a:pt x="2" y="11"/>
                    <a:pt x="2" y="14"/>
                  </a:cubicBezTo>
                  <a:cubicBezTo>
                    <a:pt x="1" y="16"/>
                    <a:pt x="1" y="19"/>
                    <a:pt x="1" y="21"/>
                  </a:cubicBezTo>
                  <a:cubicBezTo>
                    <a:pt x="1" y="24"/>
                    <a:pt x="0" y="26"/>
                    <a:pt x="0" y="28"/>
                  </a:cubicBezTo>
                  <a:cubicBezTo>
                    <a:pt x="0" y="29"/>
                    <a:pt x="0" y="31"/>
                    <a:pt x="0" y="32"/>
                  </a:cubicBezTo>
                  <a:cubicBezTo>
                    <a:pt x="0" y="31"/>
                    <a:pt x="2" y="30"/>
                    <a:pt x="5" y="3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2635"/>
            <p:cNvSpPr>
              <a:spLocks/>
            </p:cNvSpPr>
            <p:nvPr/>
          </p:nvSpPr>
          <p:spPr bwMode="auto">
            <a:xfrm>
              <a:off x="1817340" y="2443957"/>
              <a:ext cx="37733" cy="25155"/>
            </a:xfrm>
            <a:custGeom>
              <a:avLst/>
              <a:gdLst>
                <a:gd name="T0" fmla="*/ 6 w 18"/>
                <a:gd name="T1" fmla="*/ 11 h 12"/>
                <a:gd name="T2" fmla="*/ 11 w 18"/>
                <a:gd name="T3" fmla="*/ 12 h 12"/>
                <a:gd name="T4" fmla="*/ 14 w 18"/>
                <a:gd name="T5" fmla="*/ 9 h 12"/>
                <a:gd name="T6" fmla="*/ 15 w 18"/>
                <a:gd name="T7" fmla="*/ 5 h 12"/>
                <a:gd name="T8" fmla="*/ 16 w 18"/>
                <a:gd name="T9" fmla="*/ 5 h 12"/>
                <a:gd name="T10" fmla="*/ 18 w 18"/>
                <a:gd name="T11" fmla="*/ 6 h 12"/>
                <a:gd name="T12" fmla="*/ 18 w 18"/>
                <a:gd name="T13" fmla="*/ 5 h 12"/>
                <a:gd name="T14" fmla="*/ 15 w 18"/>
                <a:gd name="T15" fmla="*/ 5 h 12"/>
                <a:gd name="T16" fmla="*/ 13 w 18"/>
                <a:gd name="T17" fmla="*/ 0 h 12"/>
                <a:gd name="T18" fmla="*/ 10 w 18"/>
                <a:gd name="T19" fmla="*/ 0 h 12"/>
                <a:gd name="T20" fmla="*/ 7 w 18"/>
                <a:gd name="T21" fmla="*/ 0 h 12"/>
                <a:gd name="T22" fmla="*/ 4 w 18"/>
                <a:gd name="T23" fmla="*/ 1 h 12"/>
                <a:gd name="T24" fmla="*/ 0 w 18"/>
                <a:gd name="T25" fmla="*/ 1 h 12"/>
                <a:gd name="T26" fmla="*/ 2 w 18"/>
                <a:gd name="T27" fmla="*/ 7 h 12"/>
                <a:gd name="T28" fmla="*/ 6 w 18"/>
                <a:gd name="T2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2">
                  <a:moveTo>
                    <a:pt x="6" y="11"/>
                  </a:moveTo>
                  <a:cubicBezTo>
                    <a:pt x="8" y="11"/>
                    <a:pt x="9" y="12"/>
                    <a:pt x="11" y="12"/>
                  </a:cubicBezTo>
                  <a:cubicBezTo>
                    <a:pt x="13" y="11"/>
                    <a:pt x="14" y="10"/>
                    <a:pt x="14" y="9"/>
                  </a:cubicBezTo>
                  <a:cubicBezTo>
                    <a:pt x="15" y="8"/>
                    <a:pt x="15" y="6"/>
                    <a:pt x="15" y="5"/>
                  </a:cubicBezTo>
                  <a:cubicBezTo>
                    <a:pt x="15" y="5"/>
                    <a:pt x="16" y="5"/>
                    <a:pt x="16" y="5"/>
                  </a:cubicBezTo>
                  <a:cubicBezTo>
                    <a:pt x="17" y="5"/>
                    <a:pt x="18" y="5"/>
                    <a:pt x="18" y="6"/>
                  </a:cubicBezTo>
                  <a:cubicBezTo>
                    <a:pt x="18" y="5"/>
                    <a:pt x="18" y="5"/>
                    <a:pt x="18" y="5"/>
                  </a:cubicBezTo>
                  <a:cubicBezTo>
                    <a:pt x="18" y="5"/>
                    <a:pt x="16" y="4"/>
                    <a:pt x="15" y="5"/>
                  </a:cubicBezTo>
                  <a:cubicBezTo>
                    <a:pt x="14" y="3"/>
                    <a:pt x="13" y="1"/>
                    <a:pt x="13" y="0"/>
                  </a:cubicBezTo>
                  <a:cubicBezTo>
                    <a:pt x="12" y="0"/>
                    <a:pt x="11" y="0"/>
                    <a:pt x="10" y="0"/>
                  </a:cubicBezTo>
                  <a:cubicBezTo>
                    <a:pt x="9" y="0"/>
                    <a:pt x="8" y="0"/>
                    <a:pt x="7" y="0"/>
                  </a:cubicBezTo>
                  <a:cubicBezTo>
                    <a:pt x="6" y="0"/>
                    <a:pt x="5" y="1"/>
                    <a:pt x="4" y="1"/>
                  </a:cubicBezTo>
                  <a:cubicBezTo>
                    <a:pt x="3" y="1"/>
                    <a:pt x="0" y="1"/>
                    <a:pt x="0" y="1"/>
                  </a:cubicBezTo>
                  <a:cubicBezTo>
                    <a:pt x="1" y="3"/>
                    <a:pt x="1" y="5"/>
                    <a:pt x="2" y="7"/>
                  </a:cubicBezTo>
                  <a:cubicBezTo>
                    <a:pt x="3" y="8"/>
                    <a:pt x="4" y="10"/>
                    <a:pt x="6"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2636"/>
            <p:cNvSpPr>
              <a:spLocks/>
            </p:cNvSpPr>
            <p:nvPr/>
          </p:nvSpPr>
          <p:spPr bwMode="auto">
            <a:xfrm>
              <a:off x="1307049" y="2735039"/>
              <a:ext cx="37733" cy="55701"/>
            </a:xfrm>
            <a:custGeom>
              <a:avLst/>
              <a:gdLst>
                <a:gd name="T0" fmla="*/ 15 w 18"/>
                <a:gd name="T1" fmla="*/ 6 h 26"/>
                <a:gd name="T2" fmla="*/ 11 w 18"/>
                <a:gd name="T3" fmla="*/ 3 h 26"/>
                <a:gd name="T4" fmla="*/ 8 w 18"/>
                <a:gd name="T5" fmla="*/ 1 h 26"/>
                <a:gd name="T6" fmla="*/ 7 w 18"/>
                <a:gd name="T7" fmla="*/ 0 h 26"/>
                <a:gd name="T8" fmla="*/ 6 w 18"/>
                <a:gd name="T9" fmla="*/ 3 h 26"/>
                <a:gd name="T10" fmla="*/ 3 w 18"/>
                <a:gd name="T11" fmla="*/ 6 h 26"/>
                <a:gd name="T12" fmla="*/ 1 w 18"/>
                <a:gd name="T13" fmla="*/ 17 h 26"/>
                <a:gd name="T14" fmla="*/ 5 w 18"/>
                <a:gd name="T15" fmla="*/ 21 h 26"/>
                <a:gd name="T16" fmla="*/ 11 w 18"/>
                <a:gd name="T17" fmla="*/ 21 h 26"/>
                <a:gd name="T18" fmla="*/ 11 w 18"/>
                <a:gd name="T19" fmla="*/ 23 h 26"/>
                <a:gd name="T20" fmla="*/ 11 w 18"/>
                <a:gd name="T21" fmla="*/ 26 h 26"/>
                <a:gd name="T22" fmla="*/ 11 w 18"/>
                <a:gd name="T23" fmla="*/ 26 h 26"/>
                <a:gd name="T24" fmla="*/ 12 w 18"/>
                <a:gd name="T25" fmla="*/ 24 h 26"/>
                <a:gd name="T26" fmla="*/ 12 w 18"/>
                <a:gd name="T27" fmla="*/ 21 h 26"/>
                <a:gd name="T28" fmla="*/ 17 w 18"/>
                <a:gd name="T29" fmla="*/ 17 h 26"/>
                <a:gd name="T30" fmla="*/ 18 w 18"/>
                <a:gd name="T31" fmla="*/ 12 h 26"/>
                <a:gd name="T32" fmla="*/ 15 w 18"/>
                <a:gd name="T33"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6">
                  <a:moveTo>
                    <a:pt x="15" y="6"/>
                  </a:moveTo>
                  <a:cubicBezTo>
                    <a:pt x="14" y="5"/>
                    <a:pt x="12" y="4"/>
                    <a:pt x="11" y="3"/>
                  </a:cubicBezTo>
                  <a:cubicBezTo>
                    <a:pt x="10" y="3"/>
                    <a:pt x="9" y="2"/>
                    <a:pt x="8" y="1"/>
                  </a:cubicBezTo>
                  <a:cubicBezTo>
                    <a:pt x="8" y="1"/>
                    <a:pt x="7" y="0"/>
                    <a:pt x="7" y="0"/>
                  </a:cubicBezTo>
                  <a:cubicBezTo>
                    <a:pt x="7" y="1"/>
                    <a:pt x="6" y="2"/>
                    <a:pt x="6" y="3"/>
                  </a:cubicBezTo>
                  <a:cubicBezTo>
                    <a:pt x="5" y="4"/>
                    <a:pt x="4" y="5"/>
                    <a:pt x="3" y="6"/>
                  </a:cubicBezTo>
                  <a:cubicBezTo>
                    <a:pt x="1" y="9"/>
                    <a:pt x="0" y="13"/>
                    <a:pt x="1" y="17"/>
                  </a:cubicBezTo>
                  <a:cubicBezTo>
                    <a:pt x="2" y="19"/>
                    <a:pt x="3" y="20"/>
                    <a:pt x="5" y="21"/>
                  </a:cubicBezTo>
                  <a:cubicBezTo>
                    <a:pt x="7" y="22"/>
                    <a:pt x="9" y="22"/>
                    <a:pt x="11" y="21"/>
                  </a:cubicBezTo>
                  <a:cubicBezTo>
                    <a:pt x="11" y="22"/>
                    <a:pt x="11" y="23"/>
                    <a:pt x="11" y="23"/>
                  </a:cubicBezTo>
                  <a:cubicBezTo>
                    <a:pt x="11" y="24"/>
                    <a:pt x="11" y="25"/>
                    <a:pt x="11" y="26"/>
                  </a:cubicBezTo>
                  <a:cubicBezTo>
                    <a:pt x="11" y="26"/>
                    <a:pt x="11" y="26"/>
                    <a:pt x="11" y="26"/>
                  </a:cubicBezTo>
                  <a:cubicBezTo>
                    <a:pt x="12" y="26"/>
                    <a:pt x="11" y="25"/>
                    <a:pt x="12" y="24"/>
                  </a:cubicBezTo>
                  <a:cubicBezTo>
                    <a:pt x="12" y="23"/>
                    <a:pt x="12" y="22"/>
                    <a:pt x="12" y="21"/>
                  </a:cubicBezTo>
                  <a:cubicBezTo>
                    <a:pt x="14" y="20"/>
                    <a:pt x="16" y="19"/>
                    <a:pt x="17" y="17"/>
                  </a:cubicBezTo>
                  <a:cubicBezTo>
                    <a:pt x="18" y="16"/>
                    <a:pt x="18" y="13"/>
                    <a:pt x="18" y="12"/>
                  </a:cubicBezTo>
                  <a:cubicBezTo>
                    <a:pt x="17" y="9"/>
                    <a:pt x="16" y="8"/>
                    <a:pt x="15" y="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2637"/>
            <p:cNvSpPr>
              <a:spLocks/>
            </p:cNvSpPr>
            <p:nvPr/>
          </p:nvSpPr>
          <p:spPr bwMode="auto">
            <a:xfrm>
              <a:off x="1347477" y="2669455"/>
              <a:ext cx="65583" cy="80856"/>
            </a:xfrm>
            <a:custGeom>
              <a:avLst/>
              <a:gdLst>
                <a:gd name="T0" fmla="*/ 25 w 31"/>
                <a:gd name="T1" fmla="*/ 7 h 38"/>
                <a:gd name="T2" fmla="*/ 23 w 31"/>
                <a:gd name="T3" fmla="*/ 2 h 38"/>
                <a:gd name="T4" fmla="*/ 21 w 31"/>
                <a:gd name="T5" fmla="*/ 0 h 38"/>
                <a:gd name="T6" fmla="*/ 17 w 31"/>
                <a:gd name="T7" fmla="*/ 3 h 38"/>
                <a:gd name="T8" fmla="*/ 12 w 31"/>
                <a:gd name="T9" fmla="*/ 6 h 38"/>
                <a:gd name="T10" fmla="*/ 2 w 31"/>
                <a:gd name="T11" fmla="*/ 17 h 38"/>
                <a:gd name="T12" fmla="*/ 9 w 31"/>
                <a:gd name="T13" fmla="*/ 33 h 38"/>
                <a:gd name="T14" fmla="*/ 6 w 31"/>
                <a:gd name="T15" fmla="*/ 35 h 38"/>
                <a:gd name="T16" fmla="*/ 1 w 31"/>
                <a:gd name="T17" fmla="*/ 37 h 38"/>
                <a:gd name="T18" fmla="*/ 1 w 31"/>
                <a:gd name="T19" fmla="*/ 38 h 38"/>
                <a:gd name="T20" fmla="*/ 10 w 31"/>
                <a:gd name="T21" fmla="*/ 33 h 38"/>
                <a:gd name="T22" fmla="*/ 22 w 31"/>
                <a:gd name="T23" fmla="*/ 33 h 38"/>
                <a:gd name="T24" fmla="*/ 29 w 31"/>
                <a:gd name="T25" fmla="*/ 25 h 38"/>
                <a:gd name="T26" fmla="*/ 29 w 31"/>
                <a:gd name="T27" fmla="*/ 14 h 38"/>
                <a:gd name="T28" fmla="*/ 25 w 31"/>
                <a:gd name="T29"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8">
                  <a:moveTo>
                    <a:pt x="25" y="7"/>
                  </a:moveTo>
                  <a:cubicBezTo>
                    <a:pt x="25" y="6"/>
                    <a:pt x="24" y="4"/>
                    <a:pt x="23" y="2"/>
                  </a:cubicBezTo>
                  <a:cubicBezTo>
                    <a:pt x="22" y="1"/>
                    <a:pt x="21" y="0"/>
                    <a:pt x="21" y="0"/>
                  </a:cubicBezTo>
                  <a:cubicBezTo>
                    <a:pt x="20" y="1"/>
                    <a:pt x="19" y="3"/>
                    <a:pt x="17" y="3"/>
                  </a:cubicBezTo>
                  <a:cubicBezTo>
                    <a:pt x="15" y="4"/>
                    <a:pt x="13" y="5"/>
                    <a:pt x="12" y="6"/>
                  </a:cubicBezTo>
                  <a:cubicBezTo>
                    <a:pt x="8" y="8"/>
                    <a:pt x="3" y="11"/>
                    <a:pt x="2" y="17"/>
                  </a:cubicBezTo>
                  <a:cubicBezTo>
                    <a:pt x="0" y="22"/>
                    <a:pt x="4" y="29"/>
                    <a:pt x="9" y="33"/>
                  </a:cubicBezTo>
                  <a:cubicBezTo>
                    <a:pt x="8" y="34"/>
                    <a:pt x="7" y="35"/>
                    <a:pt x="6" y="35"/>
                  </a:cubicBezTo>
                  <a:cubicBezTo>
                    <a:pt x="5" y="36"/>
                    <a:pt x="3" y="37"/>
                    <a:pt x="1" y="37"/>
                  </a:cubicBezTo>
                  <a:cubicBezTo>
                    <a:pt x="1" y="38"/>
                    <a:pt x="1" y="38"/>
                    <a:pt x="1" y="38"/>
                  </a:cubicBezTo>
                  <a:cubicBezTo>
                    <a:pt x="3" y="38"/>
                    <a:pt x="8" y="35"/>
                    <a:pt x="10" y="33"/>
                  </a:cubicBezTo>
                  <a:cubicBezTo>
                    <a:pt x="13" y="35"/>
                    <a:pt x="18" y="36"/>
                    <a:pt x="22" y="33"/>
                  </a:cubicBezTo>
                  <a:cubicBezTo>
                    <a:pt x="24" y="32"/>
                    <a:pt x="28" y="28"/>
                    <a:pt x="29" y="25"/>
                  </a:cubicBezTo>
                  <a:cubicBezTo>
                    <a:pt x="31" y="21"/>
                    <a:pt x="30" y="18"/>
                    <a:pt x="29" y="14"/>
                  </a:cubicBezTo>
                  <a:cubicBezTo>
                    <a:pt x="29" y="11"/>
                    <a:pt x="27" y="9"/>
                    <a:pt x="25" y="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2638"/>
            <p:cNvSpPr>
              <a:spLocks/>
            </p:cNvSpPr>
            <p:nvPr/>
          </p:nvSpPr>
          <p:spPr bwMode="auto">
            <a:xfrm>
              <a:off x="1510985" y="2616450"/>
              <a:ext cx="101519" cy="70075"/>
            </a:xfrm>
            <a:custGeom>
              <a:avLst/>
              <a:gdLst>
                <a:gd name="T0" fmla="*/ 41 w 48"/>
                <a:gd name="T1" fmla="*/ 17 h 33"/>
                <a:gd name="T2" fmla="*/ 35 w 48"/>
                <a:gd name="T3" fmla="*/ 4 h 33"/>
                <a:gd name="T4" fmla="*/ 20 w 48"/>
                <a:gd name="T5" fmla="*/ 1 h 33"/>
                <a:gd name="T6" fmla="*/ 10 w 48"/>
                <a:gd name="T7" fmla="*/ 7 h 33"/>
                <a:gd name="T8" fmla="*/ 5 w 48"/>
                <a:gd name="T9" fmla="*/ 15 h 33"/>
                <a:gd name="T10" fmla="*/ 1 w 48"/>
                <a:gd name="T11" fmla="*/ 24 h 33"/>
                <a:gd name="T12" fmla="*/ 13 w 48"/>
                <a:gd name="T13" fmla="*/ 29 h 33"/>
                <a:gd name="T14" fmla="*/ 20 w 48"/>
                <a:gd name="T15" fmla="*/ 32 h 33"/>
                <a:gd name="T16" fmla="*/ 26 w 48"/>
                <a:gd name="T17" fmla="*/ 32 h 33"/>
                <a:gd name="T18" fmla="*/ 34 w 48"/>
                <a:gd name="T19" fmla="*/ 27 h 33"/>
                <a:gd name="T20" fmla="*/ 40 w 48"/>
                <a:gd name="T21" fmla="*/ 18 h 33"/>
                <a:gd name="T22" fmla="*/ 44 w 48"/>
                <a:gd name="T23" fmla="*/ 21 h 33"/>
                <a:gd name="T24" fmla="*/ 47 w 48"/>
                <a:gd name="T25" fmla="*/ 27 h 33"/>
                <a:gd name="T26" fmla="*/ 48 w 48"/>
                <a:gd name="T27" fmla="*/ 26 h 33"/>
                <a:gd name="T28" fmla="*/ 46 w 48"/>
                <a:gd name="T29" fmla="*/ 22 h 33"/>
                <a:gd name="T30" fmla="*/ 41 w 48"/>
                <a:gd name="T3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33">
                  <a:moveTo>
                    <a:pt x="41" y="17"/>
                  </a:moveTo>
                  <a:cubicBezTo>
                    <a:pt x="42" y="13"/>
                    <a:pt x="41" y="7"/>
                    <a:pt x="35" y="4"/>
                  </a:cubicBezTo>
                  <a:cubicBezTo>
                    <a:pt x="31" y="1"/>
                    <a:pt x="25" y="0"/>
                    <a:pt x="20" y="1"/>
                  </a:cubicBezTo>
                  <a:cubicBezTo>
                    <a:pt x="15" y="1"/>
                    <a:pt x="12" y="4"/>
                    <a:pt x="10" y="7"/>
                  </a:cubicBezTo>
                  <a:cubicBezTo>
                    <a:pt x="7" y="9"/>
                    <a:pt x="6" y="12"/>
                    <a:pt x="5" y="15"/>
                  </a:cubicBezTo>
                  <a:cubicBezTo>
                    <a:pt x="4" y="17"/>
                    <a:pt x="0" y="24"/>
                    <a:pt x="1" y="24"/>
                  </a:cubicBezTo>
                  <a:cubicBezTo>
                    <a:pt x="5" y="23"/>
                    <a:pt x="9" y="27"/>
                    <a:pt x="13" y="29"/>
                  </a:cubicBezTo>
                  <a:cubicBezTo>
                    <a:pt x="15" y="30"/>
                    <a:pt x="17" y="31"/>
                    <a:pt x="20" y="32"/>
                  </a:cubicBezTo>
                  <a:cubicBezTo>
                    <a:pt x="22" y="33"/>
                    <a:pt x="24" y="33"/>
                    <a:pt x="26" y="32"/>
                  </a:cubicBezTo>
                  <a:cubicBezTo>
                    <a:pt x="29" y="32"/>
                    <a:pt x="32" y="30"/>
                    <a:pt x="34" y="27"/>
                  </a:cubicBezTo>
                  <a:cubicBezTo>
                    <a:pt x="37" y="25"/>
                    <a:pt x="39" y="22"/>
                    <a:pt x="40" y="18"/>
                  </a:cubicBezTo>
                  <a:cubicBezTo>
                    <a:pt x="42" y="19"/>
                    <a:pt x="43" y="20"/>
                    <a:pt x="44" y="21"/>
                  </a:cubicBezTo>
                  <a:cubicBezTo>
                    <a:pt x="46" y="23"/>
                    <a:pt x="47" y="25"/>
                    <a:pt x="47" y="27"/>
                  </a:cubicBezTo>
                  <a:cubicBezTo>
                    <a:pt x="48" y="26"/>
                    <a:pt x="48" y="26"/>
                    <a:pt x="48" y="26"/>
                  </a:cubicBezTo>
                  <a:cubicBezTo>
                    <a:pt x="48" y="25"/>
                    <a:pt x="47" y="23"/>
                    <a:pt x="46" y="22"/>
                  </a:cubicBezTo>
                  <a:cubicBezTo>
                    <a:pt x="44" y="20"/>
                    <a:pt x="42" y="18"/>
                    <a:pt x="41" y="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2639"/>
            <p:cNvSpPr>
              <a:spLocks/>
            </p:cNvSpPr>
            <p:nvPr/>
          </p:nvSpPr>
          <p:spPr bwMode="auto">
            <a:xfrm>
              <a:off x="1559499" y="2569733"/>
              <a:ext cx="55701" cy="42225"/>
            </a:xfrm>
            <a:custGeom>
              <a:avLst/>
              <a:gdLst>
                <a:gd name="T0" fmla="*/ 23 w 26"/>
                <a:gd name="T1" fmla="*/ 13 h 20"/>
                <a:gd name="T2" fmla="*/ 22 w 26"/>
                <a:gd name="T3" fmla="*/ 4 h 20"/>
                <a:gd name="T4" fmla="*/ 14 w 26"/>
                <a:gd name="T5" fmla="*/ 0 h 20"/>
                <a:gd name="T6" fmla="*/ 7 w 26"/>
                <a:gd name="T7" fmla="*/ 2 h 20"/>
                <a:gd name="T8" fmla="*/ 3 w 26"/>
                <a:gd name="T9" fmla="*/ 7 h 20"/>
                <a:gd name="T10" fmla="*/ 1 w 26"/>
                <a:gd name="T11" fmla="*/ 10 h 20"/>
                <a:gd name="T12" fmla="*/ 0 w 26"/>
                <a:gd name="T13" fmla="*/ 12 h 20"/>
                <a:gd name="T14" fmla="*/ 6 w 26"/>
                <a:gd name="T15" fmla="*/ 15 h 20"/>
                <a:gd name="T16" fmla="*/ 13 w 26"/>
                <a:gd name="T17" fmla="*/ 19 h 20"/>
                <a:gd name="T18" fmla="*/ 18 w 26"/>
                <a:gd name="T19" fmla="*/ 17 h 20"/>
                <a:gd name="T20" fmla="*/ 23 w 26"/>
                <a:gd name="T21" fmla="*/ 13 h 20"/>
                <a:gd name="T22" fmla="*/ 25 w 26"/>
                <a:gd name="T23" fmla="*/ 16 h 20"/>
                <a:gd name="T24" fmla="*/ 25 w 26"/>
                <a:gd name="T25" fmla="*/ 20 h 20"/>
                <a:gd name="T26" fmla="*/ 26 w 26"/>
                <a:gd name="T27" fmla="*/ 20 h 20"/>
                <a:gd name="T28" fmla="*/ 25 w 26"/>
                <a:gd name="T29" fmla="*/ 16 h 20"/>
                <a:gd name="T30" fmla="*/ 23 w 26"/>
                <a:gd name="T3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0">
                  <a:moveTo>
                    <a:pt x="23" y="13"/>
                  </a:moveTo>
                  <a:cubicBezTo>
                    <a:pt x="25" y="10"/>
                    <a:pt x="25" y="7"/>
                    <a:pt x="22" y="4"/>
                  </a:cubicBezTo>
                  <a:cubicBezTo>
                    <a:pt x="20" y="2"/>
                    <a:pt x="17" y="0"/>
                    <a:pt x="14" y="0"/>
                  </a:cubicBezTo>
                  <a:cubicBezTo>
                    <a:pt x="11" y="0"/>
                    <a:pt x="9" y="1"/>
                    <a:pt x="7" y="2"/>
                  </a:cubicBezTo>
                  <a:cubicBezTo>
                    <a:pt x="5" y="4"/>
                    <a:pt x="4" y="5"/>
                    <a:pt x="3" y="7"/>
                  </a:cubicBezTo>
                  <a:cubicBezTo>
                    <a:pt x="3" y="7"/>
                    <a:pt x="2" y="9"/>
                    <a:pt x="1" y="10"/>
                  </a:cubicBezTo>
                  <a:cubicBezTo>
                    <a:pt x="1" y="11"/>
                    <a:pt x="0" y="12"/>
                    <a:pt x="0" y="12"/>
                  </a:cubicBezTo>
                  <a:cubicBezTo>
                    <a:pt x="3" y="11"/>
                    <a:pt x="5" y="14"/>
                    <a:pt x="6" y="15"/>
                  </a:cubicBezTo>
                  <a:cubicBezTo>
                    <a:pt x="8" y="17"/>
                    <a:pt x="10" y="19"/>
                    <a:pt x="13" y="19"/>
                  </a:cubicBezTo>
                  <a:cubicBezTo>
                    <a:pt x="14" y="19"/>
                    <a:pt x="16" y="18"/>
                    <a:pt x="18" y="17"/>
                  </a:cubicBezTo>
                  <a:cubicBezTo>
                    <a:pt x="20" y="16"/>
                    <a:pt x="22" y="15"/>
                    <a:pt x="23" y="13"/>
                  </a:cubicBezTo>
                  <a:cubicBezTo>
                    <a:pt x="24" y="14"/>
                    <a:pt x="24" y="15"/>
                    <a:pt x="25" y="16"/>
                  </a:cubicBezTo>
                  <a:cubicBezTo>
                    <a:pt x="25" y="17"/>
                    <a:pt x="26" y="18"/>
                    <a:pt x="25" y="20"/>
                  </a:cubicBezTo>
                  <a:cubicBezTo>
                    <a:pt x="26" y="20"/>
                    <a:pt x="26" y="20"/>
                    <a:pt x="26" y="20"/>
                  </a:cubicBezTo>
                  <a:cubicBezTo>
                    <a:pt x="26" y="19"/>
                    <a:pt x="26" y="18"/>
                    <a:pt x="25" y="16"/>
                  </a:cubicBezTo>
                  <a:cubicBezTo>
                    <a:pt x="25" y="15"/>
                    <a:pt x="24" y="14"/>
                    <a:pt x="23" y="1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2640"/>
            <p:cNvSpPr>
              <a:spLocks/>
            </p:cNvSpPr>
            <p:nvPr/>
          </p:nvSpPr>
          <p:spPr bwMode="auto">
            <a:xfrm>
              <a:off x="1464269" y="2620942"/>
              <a:ext cx="51209" cy="35936"/>
            </a:xfrm>
            <a:custGeom>
              <a:avLst/>
              <a:gdLst>
                <a:gd name="T0" fmla="*/ 24 w 24"/>
                <a:gd name="T1" fmla="*/ 3 h 17"/>
                <a:gd name="T2" fmla="*/ 18 w 24"/>
                <a:gd name="T3" fmla="*/ 4 h 17"/>
                <a:gd name="T4" fmla="*/ 13 w 24"/>
                <a:gd name="T5" fmla="*/ 0 h 17"/>
                <a:gd name="T6" fmla="*/ 8 w 24"/>
                <a:gd name="T7" fmla="*/ 1 h 17"/>
                <a:gd name="T8" fmla="*/ 4 w 24"/>
                <a:gd name="T9" fmla="*/ 5 h 17"/>
                <a:gd name="T10" fmla="*/ 2 w 24"/>
                <a:gd name="T11" fmla="*/ 9 h 17"/>
                <a:gd name="T12" fmla="*/ 0 w 24"/>
                <a:gd name="T13" fmla="*/ 14 h 17"/>
                <a:gd name="T14" fmla="*/ 7 w 24"/>
                <a:gd name="T15" fmla="*/ 16 h 17"/>
                <a:gd name="T16" fmla="*/ 18 w 24"/>
                <a:gd name="T17" fmla="*/ 15 h 17"/>
                <a:gd name="T18" fmla="*/ 20 w 24"/>
                <a:gd name="T19" fmla="*/ 10 h 17"/>
                <a:gd name="T20" fmla="*/ 19 w 24"/>
                <a:gd name="T21" fmla="*/ 4 h 17"/>
                <a:gd name="T22" fmla="*/ 21 w 24"/>
                <a:gd name="T23" fmla="*/ 3 h 17"/>
                <a:gd name="T24" fmla="*/ 24 w 24"/>
                <a:gd name="T25"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7">
                  <a:moveTo>
                    <a:pt x="24" y="3"/>
                  </a:moveTo>
                  <a:cubicBezTo>
                    <a:pt x="23" y="3"/>
                    <a:pt x="20" y="3"/>
                    <a:pt x="18" y="4"/>
                  </a:cubicBezTo>
                  <a:cubicBezTo>
                    <a:pt x="17" y="2"/>
                    <a:pt x="15" y="0"/>
                    <a:pt x="13" y="0"/>
                  </a:cubicBezTo>
                  <a:cubicBezTo>
                    <a:pt x="12" y="0"/>
                    <a:pt x="9" y="0"/>
                    <a:pt x="8" y="1"/>
                  </a:cubicBezTo>
                  <a:cubicBezTo>
                    <a:pt x="6" y="2"/>
                    <a:pt x="5" y="3"/>
                    <a:pt x="4" y="5"/>
                  </a:cubicBezTo>
                  <a:cubicBezTo>
                    <a:pt x="3" y="6"/>
                    <a:pt x="2" y="8"/>
                    <a:pt x="2" y="9"/>
                  </a:cubicBezTo>
                  <a:cubicBezTo>
                    <a:pt x="2" y="10"/>
                    <a:pt x="0" y="14"/>
                    <a:pt x="0" y="14"/>
                  </a:cubicBezTo>
                  <a:cubicBezTo>
                    <a:pt x="2" y="13"/>
                    <a:pt x="5" y="15"/>
                    <a:pt x="7" y="16"/>
                  </a:cubicBezTo>
                  <a:cubicBezTo>
                    <a:pt x="10" y="17"/>
                    <a:pt x="15" y="17"/>
                    <a:pt x="18" y="15"/>
                  </a:cubicBezTo>
                  <a:cubicBezTo>
                    <a:pt x="19" y="13"/>
                    <a:pt x="20" y="11"/>
                    <a:pt x="20" y="10"/>
                  </a:cubicBezTo>
                  <a:cubicBezTo>
                    <a:pt x="20" y="8"/>
                    <a:pt x="20" y="6"/>
                    <a:pt x="19" y="4"/>
                  </a:cubicBezTo>
                  <a:cubicBezTo>
                    <a:pt x="19" y="4"/>
                    <a:pt x="20" y="3"/>
                    <a:pt x="21" y="3"/>
                  </a:cubicBezTo>
                  <a:cubicBezTo>
                    <a:pt x="22" y="3"/>
                    <a:pt x="23" y="3"/>
                    <a:pt x="24" y="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2641"/>
            <p:cNvSpPr>
              <a:spLocks/>
            </p:cNvSpPr>
            <p:nvPr/>
          </p:nvSpPr>
          <p:spPr bwMode="auto">
            <a:xfrm>
              <a:off x="907261" y="2549968"/>
              <a:ext cx="80856" cy="55701"/>
            </a:xfrm>
            <a:custGeom>
              <a:avLst/>
              <a:gdLst>
                <a:gd name="T0" fmla="*/ 27 w 38"/>
                <a:gd name="T1" fmla="*/ 3 h 26"/>
                <a:gd name="T2" fmla="*/ 21 w 38"/>
                <a:gd name="T3" fmla="*/ 1 h 26"/>
                <a:gd name="T4" fmla="*/ 14 w 38"/>
                <a:gd name="T5" fmla="*/ 2 h 26"/>
                <a:gd name="T6" fmla="*/ 7 w 38"/>
                <a:gd name="T7" fmla="*/ 4 h 26"/>
                <a:gd name="T8" fmla="*/ 3 w 38"/>
                <a:gd name="T9" fmla="*/ 4 h 26"/>
                <a:gd name="T10" fmla="*/ 0 w 38"/>
                <a:gd name="T11" fmla="*/ 3 h 26"/>
                <a:gd name="T12" fmla="*/ 2 w 38"/>
                <a:gd name="T13" fmla="*/ 10 h 26"/>
                <a:gd name="T14" fmla="*/ 5 w 38"/>
                <a:gd name="T15" fmla="*/ 16 h 26"/>
                <a:gd name="T16" fmla="*/ 12 w 38"/>
                <a:gd name="T17" fmla="*/ 23 h 26"/>
                <a:gd name="T18" fmla="*/ 21 w 38"/>
                <a:gd name="T19" fmla="*/ 25 h 26"/>
                <a:gd name="T20" fmla="*/ 28 w 38"/>
                <a:gd name="T21" fmla="*/ 21 h 26"/>
                <a:gd name="T22" fmla="*/ 30 w 38"/>
                <a:gd name="T23" fmla="*/ 13 h 26"/>
                <a:gd name="T24" fmla="*/ 34 w 38"/>
                <a:gd name="T25" fmla="*/ 14 h 26"/>
                <a:gd name="T26" fmla="*/ 37 w 38"/>
                <a:gd name="T27" fmla="*/ 16 h 26"/>
                <a:gd name="T28" fmla="*/ 38 w 38"/>
                <a:gd name="T29" fmla="*/ 16 h 26"/>
                <a:gd name="T30" fmla="*/ 30 w 38"/>
                <a:gd name="T31" fmla="*/ 12 h 26"/>
                <a:gd name="T32" fmla="*/ 27 w 3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26">
                  <a:moveTo>
                    <a:pt x="27" y="3"/>
                  </a:moveTo>
                  <a:cubicBezTo>
                    <a:pt x="25" y="2"/>
                    <a:pt x="23" y="1"/>
                    <a:pt x="21" y="1"/>
                  </a:cubicBezTo>
                  <a:cubicBezTo>
                    <a:pt x="19" y="0"/>
                    <a:pt x="17" y="1"/>
                    <a:pt x="14" y="2"/>
                  </a:cubicBezTo>
                  <a:cubicBezTo>
                    <a:pt x="12" y="3"/>
                    <a:pt x="10" y="3"/>
                    <a:pt x="7" y="4"/>
                  </a:cubicBezTo>
                  <a:cubicBezTo>
                    <a:pt x="7" y="4"/>
                    <a:pt x="5" y="4"/>
                    <a:pt x="3" y="4"/>
                  </a:cubicBezTo>
                  <a:cubicBezTo>
                    <a:pt x="1" y="4"/>
                    <a:pt x="0" y="3"/>
                    <a:pt x="0" y="3"/>
                  </a:cubicBezTo>
                  <a:cubicBezTo>
                    <a:pt x="1" y="5"/>
                    <a:pt x="1" y="7"/>
                    <a:pt x="2" y="10"/>
                  </a:cubicBezTo>
                  <a:cubicBezTo>
                    <a:pt x="3" y="12"/>
                    <a:pt x="4" y="14"/>
                    <a:pt x="5" y="16"/>
                  </a:cubicBezTo>
                  <a:cubicBezTo>
                    <a:pt x="6" y="19"/>
                    <a:pt x="9" y="21"/>
                    <a:pt x="12" y="23"/>
                  </a:cubicBezTo>
                  <a:cubicBezTo>
                    <a:pt x="15" y="25"/>
                    <a:pt x="18" y="26"/>
                    <a:pt x="21" y="25"/>
                  </a:cubicBezTo>
                  <a:cubicBezTo>
                    <a:pt x="24" y="25"/>
                    <a:pt x="27" y="23"/>
                    <a:pt x="28" y="21"/>
                  </a:cubicBezTo>
                  <a:cubicBezTo>
                    <a:pt x="30" y="19"/>
                    <a:pt x="30" y="16"/>
                    <a:pt x="30" y="13"/>
                  </a:cubicBezTo>
                  <a:cubicBezTo>
                    <a:pt x="31" y="13"/>
                    <a:pt x="33" y="13"/>
                    <a:pt x="34" y="14"/>
                  </a:cubicBezTo>
                  <a:cubicBezTo>
                    <a:pt x="35" y="14"/>
                    <a:pt x="36" y="15"/>
                    <a:pt x="37" y="16"/>
                  </a:cubicBezTo>
                  <a:cubicBezTo>
                    <a:pt x="38" y="16"/>
                    <a:pt x="38" y="16"/>
                    <a:pt x="38" y="16"/>
                  </a:cubicBezTo>
                  <a:cubicBezTo>
                    <a:pt x="37" y="15"/>
                    <a:pt x="33" y="13"/>
                    <a:pt x="30" y="12"/>
                  </a:cubicBezTo>
                  <a:cubicBezTo>
                    <a:pt x="30" y="9"/>
                    <a:pt x="29" y="5"/>
                    <a:pt x="27" y="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2642"/>
            <p:cNvSpPr>
              <a:spLocks/>
            </p:cNvSpPr>
            <p:nvPr/>
          </p:nvSpPr>
          <p:spPr bwMode="auto">
            <a:xfrm>
              <a:off x="1193851" y="2280449"/>
              <a:ext cx="72771" cy="78161"/>
            </a:xfrm>
            <a:custGeom>
              <a:avLst/>
              <a:gdLst>
                <a:gd name="T0" fmla="*/ 33 w 34"/>
                <a:gd name="T1" fmla="*/ 16 h 37"/>
                <a:gd name="T2" fmla="*/ 31 w 34"/>
                <a:gd name="T3" fmla="*/ 8 h 37"/>
                <a:gd name="T4" fmla="*/ 28 w 34"/>
                <a:gd name="T5" fmla="*/ 0 h 37"/>
                <a:gd name="T6" fmla="*/ 17 w 34"/>
                <a:gd name="T7" fmla="*/ 5 h 37"/>
                <a:gd name="T8" fmla="*/ 10 w 34"/>
                <a:gd name="T9" fmla="*/ 9 h 37"/>
                <a:gd name="T10" fmla="*/ 6 w 34"/>
                <a:gd name="T11" fmla="*/ 15 h 37"/>
                <a:gd name="T12" fmla="*/ 6 w 34"/>
                <a:gd name="T13" fmla="*/ 23 h 37"/>
                <a:gd name="T14" fmla="*/ 10 w 34"/>
                <a:gd name="T15" fmla="*/ 32 h 37"/>
                <a:gd name="T16" fmla="*/ 6 w 34"/>
                <a:gd name="T17" fmla="*/ 34 h 37"/>
                <a:gd name="T18" fmla="*/ 0 w 34"/>
                <a:gd name="T19" fmla="*/ 33 h 37"/>
                <a:gd name="T20" fmla="*/ 0 w 34"/>
                <a:gd name="T21" fmla="*/ 34 h 37"/>
                <a:gd name="T22" fmla="*/ 5 w 34"/>
                <a:gd name="T23" fmla="*/ 34 h 37"/>
                <a:gd name="T24" fmla="*/ 11 w 34"/>
                <a:gd name="T25" fmla="*/ 32 h 37"/>
                <a:gd name="T26" fmla="*/ 23 w 34"/>
                <a:gd name="T27" fmla="*/ 35 h 37"/>
                <a:gd name="T28" fmla="*/ 32 w 34"/>
                <a:gd name="T29" fmla="*/ 26 h 37"/>
                <a:gd name="T30" fmla="*/ 33 w 34"/>
                <a:gd name="T31" fmla="*/ 1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37">
                  <a:moveTo>
                    <a:pt x="33" y="16"/>
                  </a:moveTo>
                  <a:cubicBezTo>
                    <a:pt x="33" y="13"/>
                    <a:pt x="32" y="11"/>
                    <a:pt x="31" y="8"/>
                  </a:cubicBezTo>
                  <a:cubicBezTo>
                    <a:pt x="30" y="6"/>
                    <a:pt x="28" y="0"/>
                    <a:pt x="28" y="0"/>
                  </a:cubicBezTo>
                  <a:cubicBezTo>
                    <a:pt x="26" y="3"/>
                    <a:pt x="21" y="4"/>
                    <a:pt x="17" y="5"/>
                  </a:cubicBezTo>
                  <a:cubicBezTo>
                    <a:pt x="15" y="6"/>
                    <a:pt x="12" y="7"/>
                    <a:pt x="10" y="9"/>
                  </a:cubicBezTo>
                  <a:cubicBezTo>
                    <a:pt x="8" y="11"/>
                    <a:pt x="7" y="12"/>
                    <a:pt x="6" y="15"/>
                  </a:cubicBezTo>
                  <a:cubicBezTo>
                    <a:pt x="5" y="17"/>
                    <a:pt x="5" y="20"/>
                    <a:pt x="6" y="23"/>
                  </a:cubicBezTo>
                  <a:cubicBezTo>
                    <a:pt x="7" y="26"/>
                    <a:pt x="8" y="29"/>
                    <a:pt x="10" y="32"/>
                  </a:cubicBezTo>
                  <a:cubicBezTo>
                    <a:pt x="9" y="33"/>
                    <a:pt x="8" y="33"/>
                    <a:pt x="6" y="34"/>
                  </a:cubicBezTo>
                  <a:cubicBezTo>
                    <a:pt x="4" y="34"/>
                    <a:pt x="2" y="34"/>
                    <a:pt x="0" y="33"/>
                  </a:cubicBezTo>
                  <a:cubicBezTo>
                    <a:pt x="0" y="34"/>
                    <a:pt x="0" y="34"/>
                    <a:pt x="0" y="34"/>
                  </a:cubicBezTo>
                  <a:cubicBezTo>
                    <a:pt x="1" y="34"/>
                    <a:pt x="3" y="35"/>
                    <a:pt x="5" y="34"/>
                  </a:cubicBezTo>
                  <a:cubicBezTo>
                    <a:pt x="7" y="34"/>
                    <a:pt x="9" y="33"/>
                    <a:pt x="11" y="32"/>
                  </a:cubicBezTo>
                  <a:cubicBezTo>
                    <a:pt x="14" y="35"/>
                    <a:pt x="18" y="37"/>
                    <a:pt x="23" y="35"/>
                  </a:cubicBezTo>
                  <a:cubicBezTo>
                    <a:pt x="27" y="33"/>
                    <a:pt x="31" y="29"/>
                    <a:pt x="32" y="26"/>
                  </a:cubicBezTo>
                  <a:cubicBezTo>
                    <a:pt x="34" y="23"/>
                    <a:pt x="34" y="19"/>
                    <a:pt x="33"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2643"/>
            <p:cNvSpPr>
              <a:spLocks noEditPoints="1"/>
            </p:cNvSpPr>
            <p:nvPr/>
          </p:nvSpPr>
          <p:spPr bwMode="auto">
            <a:xfrm>
              <a:off x="781485" y="2042373"/>
              <a:ext cx="457285" cy="301862"/>
            </a:xfrm>
            <a:custGeom>
              <a:avLst/>
              <a:gdLst>
                <a:gd name="T0" fmla="*/ 214 w 215"/>
                <a:gd name="T1" fmla="*/ 75 h 142"/>
                <a:gd name="T2" fmla="*/ 200 w 215"/>
                <a:gd name="T3" fmla="*/ 44 h 142"/>
                <a:gd name="T4" fmla="*/ 175 w 215"/>
                <a:gd name="T5" fmla="*/ 38 h 142"/>
                <a:gd name="T6" fmla="*/ 169 w 215"/>
                <a:gd name="T7" fmla="*/ 47 h 142"/>
                <a:gd name="T8" fmla="*/ 159 w 215"/>
                <a:gd name="T9" fmla="*/ 43 h 142"/>
                <a:gd name="T10" fmla="*/ 134 w 215"/>
                <a:gd name="T11" fmla="*/ 39 h 142"/>
                <a:gd name="T12" fmla="*/ 129 w 215"/>
                <a:gd name="T13" fmla="*/ 49 h 142"/>
                <a:gd name="T14" fmla="*/ 127 w 215"/>
                <a:gd name="T15" fmla="*/ 62 h 142"/>
                <a:gd name="T16" fmla="*/ 115 w 215"/>
                <a:gd name="T17" fmla="*/ 56 h 142"/>
                <a:gd name="T18" fmla="*/ 103 w 215"/>
                <a:gd name="T19" fmla="*/ 24 h 142"/>
                <a:gd name="T20" fmla="*/ 71 w 215"/>
                <a:gd name="T21" fmla="*/ 1 h 142"/>
                <a:gd name="T22" fmla="*/ 34 w 215"/>
                <a:gd name="T23" fmla="*/ 6 h 142"/>
                <a:gd name="T24" fmla="*/ 13 w 215"/>
                <a:gd name="T25" fmla="*/ 14 h 142"/>
                <a:gd name="T26" fmla="*/ 35 w 215"/>
                <a:gd name="T27" fmla="*/ 41 h 142"/>
                <a:gd name="T28" fmla="*/ 28 w 215"/>
                <a:gd name="T29" fmla="*/ 50 h 142"/>
                <a:gd name="T30" fmla="*/ 5 w 215"/>
                <a:gd name="T31" fmla="*/ 80 h 142"/>
                <a:gd name="T32" fmla="*/ 15 w 215"/>
                <a:gd name="T33" fmla="*/ 94 h 142"/>
                <a:gd name="T34" fmla="*/ 46 w 215"/>
                <a:gd name="T35" fmla="*/ 115 h 142"/>
                <a:gd name="T36" fmla="*/ 82 w 215"/>
                <a:gd name="T37" fmla="*/ 107 h 142"/>
                <a:gd name="T38" fmla="*/ 105 w 215"/>
                <a:gd name="T39" fmla="*/ 118 h 142"/>
                <a:gd name="T40" fmla="*/ 137 w 215"/>
                <a:gd name="T41" fmla="*/ 96 h 142"/>
                <a:gd name="T42" fmla="*/ 146 w 215"/>
                <a:gd name="T43" fmla="*/ 117 h 142"/>
                <a:gd name="T44" fmla="*/ 146 w 215"/>
                <a:gd name="T45" fmla="*/ 106 h 142"/>
                <a:gd name="T46" fmla="*/ 139 w 215"/>
                <a:gd name="T47" fmla="*/ 92 h 142"/>
                <a:gd name="T48" fmla="*/ 166 w 215"/>
                <a:gd name="T49" fmla="*/ 91 h 142"/>
                <a:gd name="T50" fmla="*/ 168 w 215"/>
                <a:gd name="T51" fmla="*/ 99 h 142"/>
                <a:gd name="T52" fmla="*/ 162 w 215"/>
                <a:gd name="T53" fmla="*/ 96 h 142"/>
                <a:gd name="T54" fmla="*/ 155 w 215"/>
                <a:gd name="T55" fmla="*/ 108 h 142"/>
                <a:gd name="T56" fmla="*/ 155 w 215"/>
                <a:gd name="T57" fmla="*/ 124 h 142"/>
                <a:gd name="T58" fmla="*/ 172 w 215"/>
                <a:gd name="T59" fmla="*/ 133 h 142"/>
                <a:gd name="T60" fmla="*/ 164 w 215"/>
                <a:gd name="T61" fmla="*/ 141 h 142"/>
                <a:gd name="T62" fmla="*/ 169 w 215"/>
                <a:gd name="T63" fmla="*/ 139 h 142"/>
                <a:gd name="T64" fmla="*/ 179 w 215"/>
                <a:gd name="T65" fmla="*/ 131 h 142"/>
                <a:gd name="T66" fmla="*/ 183 w 215"/>
                <a:gd name="T67" fmla="*/ 111 h 142"/>
                <a:gd name="T68" fmla="*/ 183 w 215"/>
                <a:gd name="T69" fmla="*/ 109 h 142"/>
                <a:gd name="T70" fmla="*/ 202 w 215"/>
                <a:gd name="T71" fmla="*/ 98 h 142"/>
                <a:gd name="T72" fmla="*/ 184 w 215"/>
                <a:gd name="T73" fmla="*/ 107 h 142"/>
                <a:gd name="T74" fmla="*/ 175 w 215"/>
                <a:gd name="T75" fmla="*/ 103 h 142"/>
                <a:gd name="T76" fmla="*/ 169 w 215"/>
                <a:gd name="T77" fmla="*/ 98 h 142"/>
                <a:gd name="T78" fmla="*/ 168 w 215"/>
                <a:gd name="T79" fmla="*/ 89 h 142"/>
                <a:gd name="T80" fmla="*/ 188 w 215"/>
                <a:gd name="T81" fmla="*/ 10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142">
                  <a:moveTo>
                    <a:pt x="211" y="88"/>
                  </a:moveTo>
                  <a:cubicBezTo>
                    <a:pt x="213" y="84"/>
                    <a:pt x="214" y="80"/>
                    <a:pt x="214" y="75"/>
                  </a:cubicBezTo>
                  <a:cubicBezTo>
                    <a:pt x="215" y="71"/>
                    <a:pt x="215" y="66"/>
                    <a:pt x="214" y="62"/>
                  </a:cubicBezTo>
                  <a:cubicBezTo>
                    <a:pt x="212" y="53"/>
                    <a:pt x="206" y="49"/>
                    <a:pt x="200" y="44"/>
                  </a:cubicBezTo>
                  <a:cubicBezTo>
                    <a:pt x="195" y="41"/>
                    <a:pt x="190" y="40"/>
                    <a:pt x="185" y="39"/>
                  </a:cubicBezTo>
                  <a:cubicBezTo>
                    <a:pt x="182" y="39"/>
                    <a:pt x="178" y="38"/>
                    <a:pt x="175" y="38"/>
                  </a:cubicBezTo>
                  <a:cubicBezTo>
                    <a:pt x="171" y="37"/>
                    <a:pt x="168" y="38"/>
                    <a:pt x="168" y="38"/>
                  </a:cubicBezTo>
                  <a:cubicBezTo>
                    <a:pt x="170" y="40"/>
                    <a:pt x="170" y="43"/>
                    <a:pt x="169" y="47"/>
                  </a:cubicBezTo>
                  <a:cubicBezTo>
                    <a:pt x="168" y="47"/>
                    <a:pt x="168" y="48"/>
                    <a:pt x="168" y="48"/>
                  </a:cubicBezTo>
                  <a:cubicBezTo>
                    <a:pt x="165" y="46"/>
                    <a:pt x="162" y="45"/>
                    <a:pt x="159" y="43"/>
                  </a:cubicBezTo>
                  <a:cubicBezTo>
                    <a:pt x="154" y="41"/>
                    <a:pt x="149" y="40"/>
                    <a:pt x="143" y="40"/>
                  </a:cubicBezTo>
                  <a:cubicBezTo>
                    <a:pt x="142" y="40"/>
                    <a:pt x="138" y="40"/>
                    <a:pt x="134" y="39"/>
                  </a:cubicBezTo>
                  <a:cubicBezTo>
                    <a:pt x="131" y="39"/>
                    <a:pt x="128" y="39"/>
                    <a:pt x="128" y="39"/>
                  </a:cubicBezTo>
                  <a:cubicBezTo>
                    <a:pt x="130" y="42"/>
                    <a:pt x="130" y="45"/>
                    <a:pt x="129" y="49"/>
                  </a:cubicBezTo>
                  <a:cubicBezTo>
                    <a:pt x="129" y="52"/>
                    <a:pt x="127" y="56"/>
                    <a:pt x="127" y="59"/>
                  </a:cubicBezTo>
                  <a:cubicBezTo>
                    <a:pt x="127" y="60"/>
                    <a:pt x="127" y="61"/>
                    <a:pt x="127" y="62"/>
                  </a:cubicBezTo>
                  <a:cubicBezTo>
                    <a:pt x="125" y="61"/>
                    <a:pt x="124" y="60"/>
                    <a:pt x="122" y="59"/>
                  </a:cubicBezTo>
                  <a:cubicBezTo>
                    <a:pt x="120" y="58"/>
                    <a:pt x="117" y="57"/>
                    <a:pt x="115" y="56"/>
                  </a:cubicBezTo>
                  <a:cubicBezTo>
                    <a:pt x="114" y="52"/>
                    <a:pt x="114" y="49"/>
                    <a:pt x="113" y="45"/>
                  </a:cubicBezTo>
                  <a:cubicBezTo>
                    <a:pt x="111" y="38"/>
                    <a:pt x="107" y="31"/>
                    <a:pt x="103" y="24"/>
                  </a:cubicBezTo>
                  <a:cubicBezTo>
                    <a:pt x="98" y="18"/>
                    <a:pt x="93" y="12"/>
                    <a:pt x="88" y="9"/>
                  </a:cubicBezTo>
                  <a:cubicBezTo>
                    <a:pt x="82" y="4"/>
                    <a:pt x="76" y="2"/>
                    <a:pt x="71" y="1"/>
                  </a:cubicBezTo>
                  <a:cubicBezTo>
                    <a:pt x="66" y="0"/>
                    <a:pt x="61" y="0"/>
                    <a:pt x="56" y="0"/>
                  </a:cubicBezTo>
                  <a:cubicBezTo>
                    <a:pt x="48" y="0"/>
                    <a:pt x="41" y="3"/>
                    <a:pt x="34" y="6"/>
                  </a:cubicBezTo>
                  <a:cubicBezTo>
                    <a:pt x="32" y="7"/>
                    <a:pt x="27" y="9"/>
                    <a:pt x="22" y="11"/>
                  </a:cubicBezTo>
                  <a:cubicBezTo>
                    <a:pt x="17" y="12"/>
                    <a:pt x="13" y="14"/>
                    <a:pt x="13" y="14"/>
                  </a:cubicBezTo>
                  <a:cubicBezTo>
                    <a:pt x="19" y="16"/>
                    <a:pt x="23" y="21"/>
                    <a:pt x="27" y="26"/>
                  </a:cubicBezTo>
                  <a:cubicBezTo>
                    <a:pt x="30" y="31"/>
                    <a:pt x="32" y="36"/>
                    <a:pt x="35" y="41"/>
                  </a:cubicBezTo>
                  <a:cubicBezTo>
                    <a:pt x="35" y="42"/>
                    <a:pt x="36" y="43"/>
                    <a:pt x="36" y="44"/>
                  </a:cubicBezTo>
                  <a:cubicBezTo>
                    <a:pt x="34" y="46"/>
                    <a:pt x="31" y="48"/>
                    <a:pt x="28" y="50"/>
                  </a:cubicBezTo>
                  <a:cubicBezTo>
                    <a:pt x="22" y="56"/>
                    <a:pt x="18" y="62"/>
                    <a:pt x="14" y="69"/>
                  </a:cubicBezTo>
                  <a:cubicBezTo>
                    <a:pt x="12" y="71"/>
                    <a:pt x="9" y="76"/>
                    <a:pt x="5" y="80"/>
                  </a:cubicBezTo>
                  <a:cubicBezTo>
                    <a:pt x="0" y="88"/>
                    <a:pt x="0" y="88"/>
                    <a:pt x="0" y="88"/>
                  </a:cubicBezTo>
                  <a:cubicBezTo>
                    <a:pt x="5" y="88"/>
                    <a:pt x="10" y="90"/>
                    <a:pt x="15" y="94"/>
                  </a:cubicBezTo>
                  <a:cubicBezTo>
                    <a:pt x="19" y="97"/>
                    <a:pt x="24" y="101"/>
                    <a:pt x="28" y="104"/>
                  </a:cubicBezTo>
                  <a:cubicBezTo>
                    <a:pt x="33" y="109"/>
                    <a:pt x="40" y="112"/>
                    <a:pt x="46" y="115"/>
                  </a:cubicBezTo>
                  <a:cubicBezTo>
                    <a:pt x="52" y="117"/>
                    <a:pt x="59" y="118"/>
                    <a:pt x="65" y="117"/>
                  </a:cubicBezTo>
                  <a:cubicBezTo>
                    <a:pt x="71" y="116"/>
                    <a:pt x="77" y="112"/>
                    <a:pt x="82" y="107"/>
                  </a:cubicBezTo>
                  <a:cubicBezTo>
                    <a:pt x="84" y="109"/>
                    <a:pt x="86" y="111"/>
                    <a:pt x="89" y="112"/>
                  </a:cubicBezTo>
                  <a:cubicBezTo>
                    <a:pt x="94" y="116"/>
                    <a:pt x="100" y="118"/>
                    <a:pt x="105" y="118"/>
                  </a:cubicBezTo>
                  <a:cubicBezTo>
                    <a:pt x="111" y="118"/>
                    <a:pt x="116" y="115"/>
                    <a:pt x="122" y="111"/>
                  </a:cubicBezTo>
                  <a:cubicBezTo>
                    <a:pt x="128" y="107"/>
                    <a:pt x="134" y="102"/>
                    <a:pt x="137" y="96"/>
                  </a:cubicBezTo>
                  <a:cubicBezTo>
                    <a:pt x="140" y="98"/>
                    <a:pt x="143" y="101"/>
                    <a:pt x="144" y="103"/>
                  </a:cubicBezTo>
                  <a:cubicBezTo>
                    <a:pt x="146" y="108"/>
                    <a:pt x="147" y="113"/>
                    <a:pt x="146" y="117"/>
                  </a:cubicBezTo>
                  <a:cubicBezTo>
                    <a:pt x="147" y="117"/>
                    <a:pt x="148" y="117"/>
                    <a:pt x="148" y="117"/>
                  </a:cubicBezTo>
                  <a:cubicBezTo>
                    <a:pt x="149" y="115"/>
                    <a:pt x="148" y="110"/>
                    <a:pt x="146" y="106"/>
                  </a:cubicBezTo>
                  <a:cubicBezTo>
                    <a:pt x="144" y="101"/>
                    <a:pt x="141" y="97"/>
                    <a:pt x="138" y="95"/>
                  </a:cubicBezTo>
                  <a:cubicBezTo>
                    <a:pt x="138" y="94"/>
                    <a:pt x="139" y="93"/>
                    <a:pt x="139" y="92"/>
                  </a:cubicBezTo>
                  <a:cubicBezTo>
                    <a:pt x="142" y="94"/>
                    <a:pt x="145" y="95"/>
                    <a:pt x="149" y="95"/>
                  </a:cubicBezTo>
                  <a:cubicBezTo>
                    <a:pt x="155" y="95"/>
                    <a:pt x="161" y="93"/>
                    <a:pt x="166" y="91"/>
                  </a:cubicBezTo>
                  <a:cubicBezTo>
                    <a:pt x="167" y="93"/>
                    <a:pt x="168" y="95"/>
                    <a:pt x="168" y="97"/>
                  </a:cubicBezTo>
                  <a:cubicBezTo>
                    <a:pt x="168" y="98"/>
                    <a:pt x="168" y="99"/>
                    <a:pt x="168" y="99"/>
                  </a:cubicBezTo>
                  <a:cubicBezTo>
                    <a:pt x="168" y="99"/>
                    <a:pt x="168" y="99"/>
                    <a:pt x="167" y="99"/>
                  </a:cubicBezTo>
                  <a:cubicBezTo>
                    <a:pt x="166" y="99"/>
                    <a:pt x="164" y="98"/>
                    <a:pt x="162" y="96"/>
                  </a:cubicBezTo>
                  <a:cubicBezTo>
                    <a:pt x="161" y="95"/>
                    <a:pt x="159" y="94"/>
                    <a:pt x="159" y="94"/>
                  </a:cubicBezTo>
                  <a:cubicBezTo>
                    <a:pt x="160" y="99"/>
                    <a:pt x="156" y="104"/>
                    <a:pt x="155" y="108"/>
                  </a:cubicBezTo>
                  <a:cubicBezTo>
                    <a:pt x="154" y="111"/>
                    <a:pt x="153" y="114"/>
                    <a:pt x="153" y="116"/>
                  </a:cubicBezTo>
                  <a:cubicBezTo>
                    <a:pt x="153" y="119"/>
                    <a:pt x="154" y="121"/>
                    <a:pt x="155" y="124"/>
                  </a:cubicBezTo>
                  <a:cubicBezTo>
                    <a:pt x="156" y="126"/>
                    <a:pt x="159" y="128"/>
                    <a:pt x="161" y="129"/>
                  </a:cubicBezTo>
                  <a:cubicBezTo>
                    <a:pt x="164" y="131"/>
                    <a:pt x="168" y="132"/>
                    <a:pt x="172" y="133"/>
                  </a:cubicBezTo>
                  <a:cubicBezTo>
                    <a:pt x="171" y="134"/>
                    <a:pt x="170" y="136"/>
                    <a:pt x="170" y="137"/>
                  </a:cubicBezTo>
                  <a:cubicBezTo>
                    <a:pt x="168" y="139"/>
                    <a:pt x="166" y="140"/>
                    <a:pt x="164" y="141"/>
                  </a:cubicBezTo>
                  <a:cubicBezTo>
                    <a:pt x="164" y="141"/>
                    <a:pt x="164" y="142"/>
                    <a:pt x="164" y="142"/>
                  </a:cubicBezTo>
                  <a:cubicBezTo>
                    <a:pt x="166" y="142"/>
                    <a:pt x="167" y="140"/>
                    <a:pt x="169" y="139"/>
                  </a:cubicBezTo>
                  <a:cubicBezTo>
                    <a:pt x="171" y="137"/>
                    <a:pt x="172" y="134"/>
                    <a:pt x="172" y="133"/>
                  </a:cubicBezTo>
                  <a:cubicBezTo>
                    <a:pt x="174" y="133"/>
                    <a:pt x="177" y="132"/>
                    <a:pt x="179" y="131"/>
                  </a:cubicBezTo>
                  <a:cubicBezTo>
                    <a:pt x="181" y="129"/>
                    <a:pt x="182" y="127"/>
                    <a:pt x="183" y="124"/>
                  </a:cubicBezTo>
                  <a:cubicBezTo>
                    <a:pt x="184" y="120"/>
                    <a:pt x="184" y="114"/>
                    <a:pt x="183" y="111"/>
                  </a:cubicBezTo>
                  <a:cubicBezTo>
                    <a:pt x="183" y="110"/>
                    <a:pt x="183" y="110"/>
                    <a:pt x="183" y="110"/>
                  </a:cubicBezTo>
                  <a:cubicBezTo>
                    <a:pt x="183" y="110"/>
                    <a:pt x="183" y="110"/>
                    <a:pt x="183" y="109"/>
                  </a:cubicBezTo>
                  <a:cubicBezTo>
                    <a:pt x="186" y="107"/>
                    <a:pt x="188" y="103"/>
                    <a:pt x="189" y="100"/>
                  </a:cubicBezTo>
                  <a:cubicBezTo>
                    <a:pt x="193" y="100"/>
                    <a:pt x="198" y="100"/>
                    <a:pt x="202" y="98"/>
                  </a:cubicBezTo>
                  <a:cubicBezTo>
                    <a:pt x="205" y="96"/>
                    <a:pt x="209" y="93"/>
                    <a:pt x="211" y="88"/>
                  </a:cubicBezTo>
                  <a:close/>
                  <a:moveTo>
                    <a:pt x="184" y="107"/>
                  </a:moveTo>
                  <a:cubicBezTo>
                    <a:pt x="184" y="108"/>
                    <a:pt x="183" y="109"/>
                    <a:pt x="182" y="110"/>
                  </a:cubicBezTo>
                  <a:cubicBezTo>
                    <a:pt x="181" y="106"/>
                    <a:pt x="178" y="105"/>
                    <a:pt x="175" y="103"/>
                  </a:cubicBezTo>
                  <a:cubicBezTo>
                    <a:pt x="173" y="101"/>
                    <a:pt x="171" y="100"/>
                    <a:pt x="169" y="100"/>
                  </a:cubicBezTo>
                  <a:cubicBezTo>
                    <a:pt x="169" y="99"/>
                    <a:pt x="169" y="99"/>
                    <a:pt x="169" y="98"/>
                  </a:cubicBezTo>
                  <a:cubicBezTo>
                    <a:pt x="169" y="96"/>
                    <a:pt x="168" y="92"/>
                    <a:pt x="167" y="90"/>
                  </a:cubicBezTo>
                  <a:cubicBezTo>
                    <a:pt x="167" y="90"/>
                    <a:pt x="168" y="90"/>
                    <a:pt x="168" y="89"/>
                  </a:cubicBezTo>
                  <a:cubicBezTo>
                    <a:pt x="169" y="90"/>
                    <a:pt x="170" y="91"/>
                    <a:pt x="171" y="92"/>
                  </a:cubicBezTo>
                  <a:cubicBezTo>
                    <a:pt x="176" y="96"/>
                    <a:pt x="182" y="99"/>
                    <a:pt x="188" y="100"/>
                  </a:cubicBezTo>
                  <a:cubicBezTo>
                    <a:pt x="187" y="102"/>
                    <a:pt x="186" y="105"/>
                    <a:pt x="184" y="10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2644"/>
            <p:cNvSpPr>
              <a:spLocks/>
            </p:cNvSpPr>
            <p:nvPr/>
          </p:nvSpPr>
          <p:spPr bwMode="auto">
            <a:xfrm>
              <a:off x="1028545" y="2337946"/>
              <a:ext cx="4492" cy="3594"/>
            </a:xfrm>
            <a:custGeom>
              <a:avLst/>
              <a:gdLst>
                <a:gd name="T0" fmla="*/ 1 w 2"/>
                <a:gd name="T1" fmla="*/ 1 h 2"/>
                <a:gd name="T2" fmla="*/ 0 w 2"/>
                <a:gd name="T3" fmla="*/ 1 h 2"/>
                <a:gd name="T4" fmla="*/ 1 w 2"/>
                <a:gd name="T5" fmla="*/ 2 h 2"/>
                <a:gd name="T6" fmla="*/ 1 w 2"/>
                <a:gd name="T7" fmla="*/ 1 h 2"/>
                <a:gd name="T8" fmla="*/ 2 w 2"/>
                <a:gd name="T9" fmla="*/ 0 h 2"/>
                <a:gd name="T10" fmla="*/ 2 w 2"/>
                <a:gd name="T11" fmla="*/ 0 h 2"/>
                <a:gd name="T12" fmla="*/ 1 w 2"/>
                <a:gd name="T13" fmla="*/ 0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cubicBezTo>
                    <a:pt x="0" y="1"/>
                    <a:pt x="0" y="1"/>
                    <a:pt x="0" y="1"/>
                  </a:cubicBezTo>
                  <a:cubicBezTo>
                    <a:pt x="1" y="1"/>
                    <a:pt x="1" y="2"/>
                    <a:pt x="1" y="2"/>
                  </a:cubicBezTo>
                  <a:cubicBezTo>
                    <a:pt x="1" y="1"/>
                    <a:pt x="1" y="1"/>
                    <a:pt x="1" y="1"/>
                  </a:cubicBezTo>
                  <a:cubicBezTo>
                    <a:pt x="2" y="1"/>
                    <a:pt x="2" y="0"/>
                    <a:pt x="2" y="0"/>
                  </a:cubicBezTo>
                  <a:cubicBezTo>
                    <a:pt x="2" y="0"/>
                    <a:pt x="2" y="0"/>
                    <a:pt x="2" y="0"/>
                  </a:cubicBezTo>
                  <a:cubicBezTo>
                    <a:pt x="2" y="0"/>
                    <a:pt x="2" y="0"/>
                    <a:pt x="1" y="0"/>
                  </a:cubicBezTo>
                  <a:cubicBezTo>
                    <a:pt x="1" y="0"/>
                    <a:pt x="1" y="0"/>
                    <a:pt x="1" y="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2645"/>
            <p:cNvSpPr>
              <a:spLocks/>
            </p:cNvSpPr>
            <p:nvPr/>
          </p:nvSpPr>
          <p:spPr bwMode="auto">
            <a:xfrm>
              <a:off x="743753" y="2297518"/>
              <a:ext cx="289284" cy="255145"/>
            </a:xfrm>
            <a:custGeom>
              <a:avLst/>
              <a:gdLst>
                <a:gd name="T0" fmla="*/ 136 w 136"/>
                <a:gd name="T1" fmla="*/ 18 h 120"/>
                <a:gd name="T2" fmla="*/ 134 w 136"/>
                <a:gd name="T3" fmla="*/ 17 h 120"/>
                <a:gd name="T4" fmla="*/ 133 w 136"/>
                <a:gd name="T5" fmla="*/ 16 h 120"/>
                <a:gd name="T6" fmla="*/ 126 w 136"/>
                <a:gd name="T7" fmla="*/ 14 h 120"/>
                <a:gd name="T8" fmla="*/ 118 w 136"/>
                <a:gd name="T9" fmla="*/ 2 h 120"/>
                <a:gd name="T10" fmla="*/ 108 w 136"/>
                <a:gd name="T11" fmla="*/ 1 h 120"/>
                <a:gd name="T12" fmla="*/ 99 w 136"/>
                <a:gd name="T13" fmla="*/ 5 h 120"/>
                <a:gd name="T14" fmla="*/ 93 w 136"/>
                <a:gd name="T15" fmla="*/ 9 h 120"/>
                <a:gd name="T16" fmla="*/ 91 w 136"/>
                <a:gd name="T17" fmla="*/ 9 h 120"/>
                <a:gd name="T18" fmla="*/ 83 w 136"/>
                <a:gd name="T19" fmla="*/ 8 h 120"/>
                <a:gd name="T20" fmla="*/ 77 w 136"/>
                <a:gd name="T21" fmla="*/ 5 h 120"/>
                <a:gd name="T22" fmla="*/ 79 w 136"/>
                <a:gd name="T23" fmla="*/ 17 h 120"/>
                <a:gd name="T24" fmla="*/ 78 w 136"/>
                <a:gd name="T25" fmla="*/ 19 h 120"/>
                <a:gd name="T26" fmla="*/ 77 w 136"/>
                <a:gd name="T27" fmla="*/ 19 h 120"/>
                <a:gd name="T28" fmla="*/ 67 w 136"/>
                <a:gd name="T29" fmla="*/ 18 h 120"/>
                <a:gd name="T30" fmla="*/ 58 w 136"/>
                <a:gd name="T31" fmla="*/ 20 h 120"/>
                <a:gd name="T32" fmla="*/ 50 w 136"/>
                <a:gd name="T33" fmla="*/ 26 h 120"/>
                <a:gd name="T34" fmla="*/ 42 w 136"/>
                <a:gd name="T35" fmla="*/ 33 h 120"/>
                <a:gd name="T36" fmla="*/ 25 w 136"/>
                <a:gd name="T37" fmla="*/ 46 h 120"/>
                <a:gd name="T38" fmla="*/ 19 w 136"/>
                <a:gd name="T39" fmla="*/ 48 h 120"/>
                <a:gd name="T40" fmla="*/ 11 w 136"/>
                <a:gd name="T41" fmla="*/ 50 h 120"/>
                <a:gd name="T42" fmla="*/ 0 w 136"/>
                <a:gd name="T43" fmla="*/ 50 h 120"/>
                <a:gd name="T44" fmla="*/ 15 w 136"/>
                <a:gd name="T45" fmla="*/ 69 h 120"/>
                <a:gd name="T46" fmla="*/ 33 w 136"/>
                <a:gd name="T47" fmla="*/ 85 h 120"/>
                <a:gd name="T48" fmla="*/ 57 w 136"/>
                <a:gd name="T49" fmla="*/ 95 h 120"/>
                <a:gd name="T50" fmla="*/ 56 w 136"/>
                <a:gd name="T51" fmla="*/ 96 h 120"/>
                <a:gd name="T52" fmla="*/ 53 w 136"/>
                <a:gd name="T53" fmla="*/ 100 h 120"/>
                <a:gd name="T54" fmla="*/ 60 w 136"/>
                <a:gd name="T55" fmla="*/ 103 h 120"/>
                <a:gd name="T56" fmla="*/ 66 w 136"/>
                <a:gd name="T57" fmla="*/ 110 h 120"/>
                <a:gd name="T58" fmla="*/ 75 w 136"/>
                <a:gd name="T59" fmla="*/ 117 h 120"/>
                <a:gd name="T60" fmla="*/ 86 w 136"/>
                <a:gd name="T61" fmla="*/ 120 h 120"/>
                <a:gd name="T62" fmla="*/ 99 w 136"/>
                <a:gd name="T63" fmla="*/ 114 h 120"/>
                <a:gd name="T64" fmla="*/ 106 w 136"/>
                <a:gd name="T65" fmla="*/ 102 h 120"/>
                <a:gd name="T66" fmla="*/ 111 w 136"/>
                <a:gd name="T67" fmla="*/ 105 h 120"/>
                <a:gd name="T68" fmla="*/ 117 w 136"/>
                <a:gd name="T69" fmla="*/ 111 h 120"/>
                <a:gd name="T70" fmla="*/ 118 w 136"/>
                <a:gd name="T71" fmla="*/ 110 h 120"/>
                <a:gd name="T72" fmla="*/ 106 w 136"/>
                <a:gd name="T73" fmla="*/ 101 h 120"/>
                <a:gd name="T74" fmla="*/ 102 w 136"/>
                <a:gd name="T75" fmla="*/ 83 h 120"/>
                <a:gd name="T76" fmla="*/ 100 w 136"/>
                <a:gd name="T77" fmla="*/ 82 h 120"/>
                <a:gd name="T78" fmla="*/ 102 w 136"/>
                <a:gd name="T79" fmla="*/ 79 h 120"/>
                <a:gd name="T80" fmla="*/ 106 w 136"/>
                <a:gd name="T81" fmla="*/ 67 h 120"/>
                <a:gd name="T82" fmla="*/ 106 w 136"/>
                <a:gd name="T83" fmla="*/ 58 h 120"/>
                <a:gd name="T84" fmla="*/ 121 w 136"/>
                <a:gd name="T85" fmla="*/ 50 h 120"/>
                <a:gd name="T86" fmla="*/ 124 w 136"/>
                <a:gd name="T87" fmla="*/ 55 h 120"/>
                <a:gd name="T88" fmla="*/ 125 w 136"/>
                <a:gd name="T89" fmla="*/ 64 h 120"/>
                <a:gd name="T90" fmla="*/ 126 w 136"/>
                <a:gd name="T91" fmla="*/ 64 h 120"/>
                <a:gd name="T92" fmla="*/ 126 w 136"/>
                <a:gd name="T93" fmla="*/ 64 h 120"/>
                <a:gd name="T94" fmla="*/ 127 w 136"/>
                <a:gd name="T95" fmla="*/ 64 h 120"/>
                <a:gd name="T96" fmla="*/ 127 w 136"/>
                <a:gd name="T97" fmla="*/ 64 h 120"/>
                <a:gd name="T98" fmla="*/ 127 w 136"/>
                <a:gd name="T99" fmla="*/ 63 h 120"/>
                <a:gd name="T100" fmla="*/ 126 w 136"/>
                <a:gd name="T101" fmla="*/ 61 h 120"/>
                <a:gd name="T102" fmla="*/ 125 w 136"/>
                <a:gd name="T103" fmla="*/ 57 h 120"/>
                <a:gd name="T104" fmla="*/ 121 w 136"/>
                <a:gd name="T105" fmla="*/ 49 h 120"/>
                <a:gd name="T106" fmla="*/ 127 w 136"/>
                <a:gd name="T107" fmla="*/ 30 h 120"/>
                <a:gd name="T108" fmla="*/ 125 w 136"/>
                <a:gd name="T109" fmla="*/ 24 h 120"/>
                <a:gd name="T110" fmla="*/ 126 w 136"/>
                <a:gd name="T111" fmla="*/ 15 h 120"/>
                <a:gd name="T112" fmla="*/ 131 w 136"/>
                <a:gd name="T113" fmla="*/ 16 h 120"/>
                <a:gd name="T114" fmla="*/ 133 w 136"/>
                <a:gd name="T115" fmla="*/ 16 h 120"/>
                <a:gd name="T116" fmla="*/ 134 w 136"/>
                <a:gd name="T117" fmla="*/ 17 h 120"/>
                <a:gd name="T118" fmla="*/ 136 w 136"/>
                <a:gd name="T119" fmla="*/ 19 h 120"/>
                <a:gd name="T120" fmla="*/ 136 w 136"/>
                <a:gd name="T121" fmla="*/ 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120">
                  <a:moveTo>
                    <a:pt x="136" y="18"/>
                  </a:moveTo>
                  <a:cubicBezTo>
                    <a:pt x="135" y="17"/>
                    <a:pt x="135" y="17"/>
                    <a:pt x="134" y="17"/>
                  </a:cubicBezTo>
                  <a:cubicBezTo>
                    <a:pt x="134" y="16"/>
                    <a:pt x="133" y="16"/>
                    <a:pt x="133" y="16"/>
                  </a:cubicBezTo>
                  <a:cubicBezTo>
                    <a:pt x="130" y="15"/>
                    <a:pt x="128" y="14"/>
                    <a:pt x="126" y="14"/>
                  </a:cubicBezTo>
                  <a:cubicBezTo>
                    <a:pt x="125" y="9"/>
                    <a:pt x="123" y="4"/>
                    <a:pt x="118" y="2"/>
                  </a:cubicBezTo>
                  <a:cubicBezTo>
                    <a:pt x="115" y="1"/>
                    <a:pt x="111" y="0"/>
                    <a:pt x="108" y="1"/>
                  </a:cubicBezTo>
                  <a:cubicBezTo>
                    <a:pt x="104" y="1"/>
                    <a:pt x="102" y="3"/>
                    <a:pt x="99" y="5"/>
                  </a:cubicBezTo>
                  <a:cubicBezTo>
                    <a:pt x="97" y="7"/>
                    <a:pt x="95" y="8"/>
                    <a:pt x="93" y="9"/>
                  </a:cubicBezTo>
                  <a:cubicBezTo>
                    <a:pt x="92" y="9"/>
                    <a:pt x="92" y="9"/>
                    <a:pt x="91" y="9"/>
                  </a:cubicBezTo>
                  <a:cubicBezTo>
                    <a:pt x="90" y="9"/>
                    <a:pt x="86" y="9"/>
                    <a:pt x="83" y="8"/>
                  </a:cubicBezTo>
                  <a:cubicBezTo>
                    <a:pt x="80" y="7"/>
                    <a:pt x="77" y="5"/>
                    <a:pt x="77" y="5"/>
                  </a:cubicBezTo>
                  <a:cubicBezTo>
                    <a:pt x="79" y="9"/>
                    <a:pt x="79" y="13"/>
                    <a:pt x="79" y="17"/>
                  </a:cubicBezTo>
                  <a:cubicBezTo>
                    <a:pt x="79" y="18"/>
                    <a:pt x="79" y="18"/>
                    <a:pt x="78" y="19"/>
                  </a:cubicBezTo>
                  <a:cubicBezTo>
                    <a:pt x="78" y="19"/>
                    <a:pt x="78" y="19"/>
                    <a:pt x="77" y="19"/>
                  </a:cubicBezTo>
                  <a:cubicBezTo>
                    <a:pt x="74" y="18"/>
                    <a:pt x="71" y="18"/>
                    <a:pt x="67" y="18"/>
                  </a:cubicBezTo>
                  <a:cubicBezTo>
                    <a:pt x="64" y="18"/>
                    <a:pt x="61" y="19"/>
                    <a:pt x="58" y="20"/>
                  </a:cubicBezTo>
                  <a:cubicBezTo>
                    <a:pt x="55" y="21"/>
                    <a:pt x="53" y="23"/>
                    <a:pt x="50" y="26"/>
                  </a:cubicBezTo>
                  <a:cubicBezTo>
                    <a:pt x="48" y="28"/>
                    <a:pt x="45" y="31"/>
                    <a:pt x="42" y="33"/>
                  </a:cubicBezTo>
                  <a:cubicBezTo>
                    <a:pt x="37" y="37"/>
                    <a:pt x="32" y="42"/>
                    <a:pt x="25" y="46"/>
                  </a:cubicBezTo>
                  <a:cubicBezTo>
                    <a:pt x="24" y="47"/>
                    <a:pt x="22" y="47"/>
                    <a:pt x="19" y="48"/>
                  </a:cubicBezTo>
                  <a:cubicBezTo>
                    <a:pt x="17" y="49"/>
                    <a:pt x="14" y="50"/>
                    <a:pt x="11" y="50"/>
                  </a:cubicBezTo>
                  <a:cubicBezTo>
                    <a:pt x="6" y="50"/>
                    <a:pt x="0" y="50"/>
                    <a:pt x="0" y="50"/>
                  </a:cubicBezTo>
                  <a:cubicBezTo>
                    <a:pt x="6" y="56"/>
                    <a:pt x="10" y="62"/>
                    <a:pt x="15" y="69"/>
                  </a:cubicBezTo>
                  <a:cubicBezTo>
                    <a:pt x="21" y="75"/>
                    <a:pt x="26" y="81"/>
                    <a:pt x="33" y="85"/>
                  </a:cubicBezTo>
                  <a:cubicBezTo>
                    <a:pt x="40" y="90"/>
                    <a:pt x="48" y="93"/>
                    <a:pt x="57" y="95"/>
                  </a:cubicBezTo>
                  <a:cubicBezTo>
                    <a:pt x="57" y="95"/>
                    <a:pt x="57" y="95"/>
                    <a:pt x="56" y="96"/>
                  </a:cubicBezTo>
                  <a:cubicBezTo>
                    <a:pt x="54" y="98"/>
                    <a:pt x="53" y="100"/>
                    <a:pt x="53" y="100"/>
                  </a:cubicBezTo>
                  <a:cubicBezTo>
                    <a:pt x="56" y="100"/>
                    <a:pt x="58" y="101"/>
                    <a:pt x="60" y="103"/>
                  </a:cubicBezTo>
                  <a:cubicBezTo>
                    <a:pt x="62" y="106"/>
                    <a:pt x="64" y="108"/>
                    <a:pt x="66" y="110"/>
                  </a:cubicBezTo>
                  <a:cubicBezTo>
                    <a:pt x="68" y="113"/>
                    <a:pt x="71" y="115"/>
                    <a:pt x="75" y="117"/>
                  </a:cubicBezTo>
                  <a:cubicBezTo>
                    <a:pt x="78" y="119"/>
                    <a:pt x="82" y="120"/>
                    <a:pt x="86" y="120"/>
                  </a:cubicBezTo>
                  <a:cubicBezTo>
                    <a:pt x="91" y="120"/>
                    <a:pt x="95" y="118"/>
                    <a:pt x="99" y="114"/>
                  </a:cubicBezTo>
                  <a:cubicBezTo>
                    <a:pt x="102" y="111"/>
                    <a:pt x="105" y="106"/>
                    <a:pt x="106" y="102"/>
                  </a:cubicBezTo>
                  <a:cubicBezTo>
                    <a:pt x="108" y="102"/>
                    <a:pt x="110" y="103"/>
                    <a:pt x="111" y="105"/>
                  </a:cubicBezTo>
                  <a:cubicBezTo>
                    <a:pt x="114" y="106"/>
                    <a:pt x="115" y="109"/>
                    <a:pt x="117" y="111"/>
                  </a:cubicBezTo>
                  <a:cubicBezTo>
                    <a:pt x="118" y="110"/>
                    <a:pt x="118" y="110"/>
                    <a:pt x="118" y="110"/>
                  </a:cubicBezTo>
                  <a:cubicBezTo>
                    <a:pt x="116" y="108"/>
                    <a:pt x="110" y="102"/>
                    <a:pt x="106" y="101"/>
                  </a:cubicBezTo>
                  <a:cubicBezTo>
                    <a:pt x="108" y="94"/>
                    <a:pt x="107" y="88"/>
                    <a:pt x="102" y="83"/>
                  </a:cubicBezTo>
                  <a:cubicBezTo>
                    <a:pt x="101" y="83"/>
                    <a:pt x="101" y="82"/>
                    <a:pt x="100" y="82"/>
                  </a:cubicBezTo>
                  <a:cubicBezTo>
                    <a:pt x="101" y="81"/>
                    <a:pt x="102" y="80"/>
                    <a:pt x="102" y="79"/>
                  </a:cubicBezTo>
                  <a:cubicBezTo>
                    <a:pt x="104" y="75"/>
                    <a:pt x="106" y="71"/>
                    <a:pt x="106" y="67"/>
                  </a:cubicBezTo>
                  <a:cubicBezTo>
                    <a:pt x="107" y="64"/>
                    <a:pt x="107" y="61"/>
                    <a:pt x="106" y="58"/>
                  </a:cubicBezTo>
                  <a:cubicBezTo>
                    <a:pt x="112" y="57"/>
                    <a:pt x="117" y="54"/>
                    <a:pt x="121" y="50"/>
                  </a:cubicBezTo>
                  <a:cubicBezTo>
                    <a:pt x="122" y="51"/>
                    <a:pt x="123" y="53"/>
                    <a:pt x="124" y="55"/>
                  </a:cubicBezTo>
                  <a:cubicBezTo>
                    <a:pt x="125" y="58"/>
                    <a:pt x="126" y="61"/>
                    <a:pt x="125" y="64"/>
                  </a:cubicBezTo>
                  <a:cubicBezTo>
                    <a:pt x="126" y="64"/>
                    <a:pt x="126" y="64"/>
                    <a:pt x="126" y="64"/>
                  </a:cubicBezTo>
                  <a:cubicBezTo>
                    <a:pt x="126" y="64"/>
                    <a:pt x="126" y="64"/>
                    <a:pt x="126" y="64"/>
                  </a:cubicBezTo>
                  <a:cubicBezTo>
                    <a:pt x="127" y="64"/>
                    <a:pt x="127" y="64"/>
                    <a:pt x="127" y="64"/>
                  </a:cubicBezTo>
                  <a:cubicBezTo>
                    <a:pt x="127" y="64"/>
                    <a:pt x="127" y="64"/>
                    <a:pt x="127" y="64"/>
                  </a:cubicBezTo>
                  <a:cubicBezTo>
                    <a:pt x="127" y="63"/>
                    <a:pt x="127" y="63"/>
                    <a:pt x="127" y="63"/>
                  </a:cubicBezTo>
                  <a:cubicBezTo>
                    <a:pt x="127" y="62"/>
                    <a:pt x="127" y="62"/>
                    <a:pt x="126" y="61"/>
                  </a:cubicBezTo>
                  <a:cubicBezTo>
                    <a:pt x="126" y="60"/>
                    <a:pt x="126" y="58"/>
                    <a:pt x="125" y="57"/>
                  </a:cubicBezTo>
                  <a:cubicBezTo>
                    <a:pt x="124" y="54"/>
                    <a:pt x="123" y="51"/>
                    <a:pt x="121" y="49"/>
                  </a:cubicBezTo>
                  <a:cubicBezTo>
                    <a:pt x="126" y="44"/>
                    <a:pt x="129" y="37"/>
                    <a:pt x="127" y="30"/>
                  </a:cubicBezTo>
                  <a:cubicBezTo>
                    <a:pt x="127" y="29"/>
                    <a:pt x="126" y="26"/>
                    <a:pt x="125" y="24"/>
                  </a:cubicBezTo>
                  <a:cubicBezTo>
                    <a:pt x="126" y="21"/>
                    <a:pt x="126" y="18"/>
                    <a:pt x="126" y="15"/>
                  </a:cubicBezTo>
                  <a:cubicBezTo>
                    <a:pt x="128" y="15"/>
                    <a:pt x="129" y="15"/>
                    <a:pt x="131" y="16"/>
                  </a:cubicBezTo>
                  <a:cubicBezTo>
                    <a:pt x="132" y="16"/>
                    <a:pt x="132" y="16"/>
                    <a:pt x="133" y="16"/>
                  </a:cubicBezTo>
                  <a:cubicBezTo>
                    <a:pt x="133" y="17"/>
                    <a:pt x="134" y="17"/>
                    <a:pt x="134" y="17"/>
                  </a:cubicBezTo>
                  <a:cubicBezTo>
                    <a:pt x="135" y="18"/>
                    <a:pt x="135" y="18"/>
                    <a:pt x="136" y="19"/>
                  </a:cubicBezTo>
                  <a:cubicBezTo>
                    <a:pt x="136" y="19"/>
                    <a:pt x="136" y="18"/>
                    <a:pt x="136"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2646"/>
            <p:cNvSpPr>
              <a:spLocks/>
            </p:cNvSpPr>
            <p:nvPr/>
          </p:nvSpPr>
          <p:spPr bwMode="auto">
            <a:xfrm>
              <a:off x="1039326" y="2337946"/>
              <a:ext cx="88942" cy="76364"/>
            </a:xfrm>
            <a:custGeom>
              <a:avLst/>
              <a:gdLst>
                <a:gd name="T0" fmla="*/ 42 w 42"/>
                <a:gd name="T1" fmla="*/ 2 h 36"/>
                <a:gd name="T2" fmla="*/ 41 w 42"/>
                <a:gd name="T3" fmla="*/ 1 h 36"/>
                <a:gd name="T4" fmla="*/ 37 w 42"/>
                <a:gd name="T5" fmla="*/ 3 h 36"/>
                <a:gd name="T6" fmla="*/ 32 w 42"/>
                <a:gd name="T7" fmla="*/ 6 h 36"/>
                <a:gd name="T8" fmla="*/ 20 w 42"/>
                <a:gd name="T9" fmla="*/ 1 h 36"/>
                <a:gd name="T10" fmla="*/ 11 w 42"/>
                <a:gd name="T11" fmla="*/ 5 h 36"/>
                <a:gd name="T12" fmla="*/ 5 w 42"/>
                <a:gd name="T13" fmla="*/ 15 h 36"/>
                <a:gd name="T14" fmla="*/ 3 w 42"/>
                <a:gd name="T15" fmla="*/ 24 h 36"/>
                <a:gd name="T16" fmla="*/ 0 w 42"/>
                <a:gd name="T17" fmla="*/ 34 h 36"/>
                <a:gd name="T18" fmla="*/ 16 w 42"/>
                <a:gd name="T19" fmla="*/ 35 h 36"/>
                <a:gd name="T20" fmla="*/ 27 w 42"/>
                <a:gd name="T21" fmla="*/ 34 h 36"/>
                <a:gd name="T22" fmla="*/ 37 w 42"/>
                <a:gd name="T23" fmla="*/ 27 h 36"/>
                <a:gd name="T24" fmla="*/ 39 w 42"/>
                <a:gd name="T25" fmla="*/ 16 h 36"/>
                <a:gd name="T26" fmla="*/ 33 w 42"/>
                <a:gd name="T27" fmla="*/ 6 h 36"/>
                <a:gd name="T28" fmla="*/ 36 w 42"/>
                <a:gd name="T29" fmla="*/ 4 h 36"/>
                <a:gd name="T30" fmla="*/ 42 w 42"/>
                <a:gd name="T31"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6">
                  <a:moveTo>
                    <a:pt x="42" y="2"/>
                  </a:moveTo>
                  <a:cubicBezTo>
                    <a:pt x="41" y="1"/>
                    <a:pt x="41" y="1"/>
                    <a:pt x="41" y="1"/>
                  </a:cubicBezTo>
                  <a:cubicBezTo>
                    <a:pt x="40" y="1"/>
                    <a:pt x="39" y="2"/>
                    <a:pt x="37" y="3"/>
                  </a:cubicBezTo>
                  <a:cubicBezTo>
                    <a:pt x="35" y="4"/>
                    <a:pt x="33" y="5"/>
                    <a:pt x="32" y="6"/>
                  </a:cubicBezTo>
                  <a:cubicBezTo>
                    <a:pt x="29" y="2"/>
                    <a:pt x="24" y="0"/>
                    <a:pt x="20" y="1"/>
                  </a:cubicBezTo>
                  <a:cubicBezTo>
                    <a:pt x="17" y="1"/>
                    <a:pt x="13" y="3"/>
                    <a:pt x="11" y="5"/>
                  </a:cubicBezTo>
                  <a:cubicBezTo>
                    <a:pt x="8" y="8"/>
                    <a:pt x="7" y="11"/>
                    <a:pt x="5" y="15"/>
                  </a:cubicBezTo>
                  <a:cubicBezTo>
                    <a:pt x="4" y="18"/>
                    <a:pt x="4" y="21"/>
                    <a:pt x="3" y="24"/>
                  </a:cubicBezTo>
                  <a:cubicBezTo>
                    <a:pt x="3" y="27"/>
                    <a:pt x="0" y="34"/>
                    <a:pt x="0" y="34"/>
                  </a:cubicBezTo>
                  <a:cubicBezTo>
                    <a:pt x="5" y="32"/>
                    <a:pt x="11" y="35"/>
                    <a:pt x="16" y="35"/>
                  </a:cubicBezTo>
                  <a:cubicBezTo>
                    <a:pt x="19" y="36"/>
                    <a:pt x="23" y="35"/>
                    <a:pt x="27" y="34"/>
                  </a:cubicBezTo>
                  <a:cubicBezTo>
                    <a:pt x="31" y="33"/>
                    <a:pt x="34" y="30"/>
                    <a:pt x="37" y="27"/>
                  </a:cubicBezTo>
                  <a:cubicBezTo>
                    <a:pt x="39" y="24"/>
                    <a:pt x="40" y="20"/>
                    <a:pt x="39" y="16"/>
                  </a:cubicBezTo>
                  <a:cubicBezTo>
                    <a:pt x="38" y="12"/>
                    <a:pt x="36" y="9"/>
                    <a:pt x="33" y="6"/>
                  </a:cubicBezTo>
                  <a:cubicBezTo>
                    <a:pt x="34" y="5"/>
                    <a:pt x="35" y="4"/>
                    <a:pt x="36" y="4"/>
                  </a:cubicBezTo>
                  <a:cubicBezTo>
                    <a:pt x="38" y="3"/>
                    <a:pt x="40" y="2"/>
                    <a:pt x="42" y="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2647"/>
            <p:cNvSpPr>
              <a:spLocks/>
            </p:cNvSpPr>
            <p:nvPr/>
          </p:nvSpPr>
          <p:spPr bwMode="auto">
            <a:xfrm>
              <a:off x="205612" y="2792536"/>
              <a:ext cx="53006" cy="49412"/>
            </a:xfrm>
            <a:custGeom>
              <a:avLst/>
              <a:gdLst>
                <a:gd name="T0" fmla="*/ 21 w 25"/>
                <a:gd name="T1" fmla="*/ 16 h 23"/>
                <a:gd name="T2" fmla="*/ 22 w 25"/>
                <a:gd name="T3" fmla="*/ 8 h 23"/>
                <a:gd name="T4" fmla="*/ 18 w 25"/>
                <a:gd name="T5" fmla="*/ 3 h 23"/>
                <a:gd name="T6" fmla="*/ 12 w 25"/>
                <a:gd name="T7" fmla="*/ 2 h 23"/>
                <a:gd name="T8" fmla="*/ 6 w 25"/>
                <a:gd name="T9" fmla="*/ 2 h 23"/>
                <a:gd name="T10" fmla="*/ 3 w 25"/>
                <a:gd name="T11" fmla="*/ 1 h 23"/>
                <a:gd name="T12" fmla="*/ 0 w 25"/>
                <a:gd name="T13" fmla="*/ 0 h 23"/>
                <a:gd name="T14" fmla="*/ 1 w 25"/>
                <a:gd name="T15" fmla="*/ 5 h 23"/>
                <a:gd name="T16" fmla="*/ 1 w 25"/>
                <a:gd name="T17" fmla="*/ 10 h 23"/>
                <a:gd name="T18" fmla="*/ 4 w 25"/>
                <a:gd name="T19" fmla="*/ 17 h 23"/>
                <a:gd name="T20" fmla="*/ 9 w 25"/>
                <a:gd name="T21" fmla="*/ 21 h 23"/>
                <a:gd name="T22" fmla="*/ 16 w 25"/>
                <a:gd name="T23" fmla="*/ 21 h 23"/>
                <a:gd name="T24" fmla="*/ 21 w 25"/>
                <a:gd name="T25" fmla="*/ 16 h 23"/>
                <a:gd name="T26" fmla="*/ 23 w 25"/>
                <a:gd name="T27" fmla="*/ 19 h 23"/>
                <a:gd name="T28" fmla="*/ 24 w 25"/>
                <a:gd name="T29" fmla="*/ 23 h 23"/>
                <a:gd name="T30" fmla="*/ 25 w 25"/>
                <a:gd name="T31" fmla="*/ 22 h 23"/>
                <a:gd name="T32" fmla="*/ 21 w 25"/>
                <a:gd name="T3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3">
                  <a:moveTo>
                    <a:pt x="21" y="16"/>
                  </a:moveTo>
                  <a:cubicBezTo>
                    <a:pt x="23" y="14"/>
                    <a:pt x="23" y="10"/>
                    <a:pt x="22" y="8"/>
                  </a:cubicBezTo>
                  <a:cubicBezTo>
                    <a:pt x="21" y="6"/>
                    <a:pt x="19" y="4"/>
                    <a:pt x="18" y="3"/>
                  </a:cubicBezTo>
                  <a:cubicBezTo>
                    <a:pt x="16" y="2"/>
                    <a:pt x="14" y="2"/>
                    <a:pt x="12" y="2"/>
                  </a:cubicBezTo>
                  <a:cubicBezTo>
                    <a:pt x="10" y="2"/>
                    <a:pt x="8" y="2"/>
                    <a:pt x="6" y="2"/>
                  </a:cubicBezTo>
                  <a:cubicBezTo>
                    <a:pt x="6" y="2"/>
                    <a:pt x="4" y="1"/>
                    <a:pt x="3" y="1"/>
                  </a:cubicBezTo>
                  <a:cubicBezTo>
                    <a:pt x="1" y="0"/>
                    <a:pt x="0" y="0"/>
                    <a:pt x="0" y="0"/>
                  </a:cubicBezTo>
                  <a:cubicBezTo>
                    <a:pt x="1" y="2"/>
                    <a:pt x="1" y="3"/>
                    <a:pt x="1" y="5"/>
                  </a:cubicBezTo>
                  <a:cubicBezTo>
                    <a:pt x="1" y="7"/>
                    <a:pt x="1" y="9"/>
                    <a:pt x="1" y="10"/>
                  </a:cubicBezTo>
                  <a:cubicBezTo>
                    <a:pt x="2" y="13"/>
                    <a:pt x="3" y="15"/>
                    <a:pt x="4" y="17"/>
                  </a:cubicBezTo>
                  <a:cubicBezTo>
                    <a:pt x="6" y="19"/>
                    <a:pt x="7" y="21"/>
                    <a:pt x="9" y="21"/>
                  </a:cubicBezTo>
                  <a:cubicBezTo>
                    <a:pt x="11" y="22"/>
                    <a:pt x="14" y="22"/>
                    <a:pt x="16" y="21"/>
                  </a:cubicBezTo>
                  <a:cubicBezTo>
                    <a:pt x="18" y="20"/>
                    <a:pt x="20" y="18"/>
                    <a:pt x="21" y="16"/>
                  </a:cubicBezTo>
                  <a:cubicBezTo>
                    <a:pt x="22" y="17"/>
                    <a:pt x="22" y="18"/>
                    <a:pt x="23" y="19"/>
                  </a:cubicBezTo>
                  <a:cubicBezTo>
                    <a:pt x="24" y="20"/>
                    <a:pt x="24" y="21"/>
                    <a:pt x="24" y="23"/>
                  </a:cubicBezTo>
                  <a:cubicBezTo>
                    <a:pt x="25" y="22"/>
                    <a:pt x="25" y="22"/>
                    <a:pt x="25" y="22"/>
                  </a:cubicBezTo>
                  <a:cubicBezTo>
                    <a:pt x="25" y="21"/>
                    <a:pt x="23" y="17"/>
                    <a:pt x="21"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2648"/>
            <p:cNvSpPr>
              <a:spLocks/>
            </p:cNvSpPr>
            <p:nvPr/>
          </p:nvSpPr>
          <p:spPr bwMode="auto">
            <a:xfrm>
              <a:off x="326896" y="2709883"/>
              <a:ext cx="123081" cy="80856"/>
            </a:xfrm>
            <a:custGeom>
              <a:avLst/>
              <a:gdLst>
                <a:gd name="T0" fmla="*/ 42 w 58"/>
                <a:gd name="T1" fmla="*/ 6 h 38"/>
                <a:gd name="T2" fmla="*/ 32 w 58"/>
                <a:gd name="T3" fmla="*/ 1 h 38"/>
                <a:gd name="T4" fmla="*/ 21 w 58"/>
                <a:gd name="T5" fmla="*/ 3 h 38"/>
                <a:gd name="T6" fmla="*/ 11 w 58"/>
                <a:gd name="T7" fmla="*/ 8 h 38"/>
                <a:gd name="T8" fmla="*/ 5 w 58"/>
                <a:gd name="T9" fmla="*/ 10 h 38"/>
                <a:gd name="T10" fmla="*/ 0 w 58"/>
                <a:gd name="T11" fmla="*/ 11 h 38"/>
                <a:gd name="T12" fmla="*/ 10 w 58"/>
                <a:gd name="T13" fmla="*/ 26 h 38"/>
                <a:gd name="T14" fmla="*/ 19 w 58"/>
                <a:gd name="T15" fmla="*/ 34 h 38"/>
                <a:gd name="T16" fmla="*/ 32 w 58"/>
                <a:gd name="T17" fmla="*/ 38 h 38"/>
                <a:gd name="T18" fmla="*/ 43 w 58"/>
                <a:gd name="T19" fmla="*/ 32 h 38"/>
                <a:gd name="T20" fmla="*/ 47 w 58"/>
                <a:gd name="T21" fmla="*/ 20 h 38"/>
                <a:gd name="T22" fmla="*/ 51 w 58"/>
                <a:gd name="T23" fmla="*/ 22 h 38"/>
                <a:gd name="T24" fmla="*/ 57 w 58"/>
                <a:gd name="T25" fmla="*/ 26 h 38"/>
                <a:gd name="T26" fmla="*/ 58 w 58"/>
                <a:gd name="T27" fmla="*/ 25 h 38"/>
                <a:gd name="T28" fmla="*/ 53 w 58"/>
                <a:gd name="T29" fmla="*/ 22 h 38"/>
                <a:gd name="T30" fmla="*/ 47 w 58"/>
                <a:gd name="T31" fmla="*/ 20 h 38"/>
                <a:gd name="T32" fmla="*/ 42 w 58"/>
                <a:gd name="T33"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38">
                  <a:moveTo>
                    <a:pt x="42" y="6"/>
                  </a:moveTo>
                  <a:cubicBezTo>
                    <a:pt x="40" y="3"/>
                    <a:pt x="36" y="2"/>
                    <a:pt x="32" y="1"/>
                  </a:cubicBezTo>
                  <a:cubicBezTo>
                    <a:pt x="28" y="0"/>
                    <a:pt x="25" y="2"/>
                    <a:pt x="21" y="3"/>
                  </a:cubicBezTo>
                  <a:cubicBezTo>
                    <a:pt x="17" y="4"/>
                    <a:pt x="14" y="6"/>
                    <a:pt x="11" y="8"/>
                  </a:cubicBezTo>
                  <a:cubicBezTo>
                    <a:pt x="10" y="8"/>
                    <a:pt x="7" y="9"/>
                    <a:pt x="5" y="10"/>
                  </a:cubicBezTo>
                  <a:cubicBezTo>
                    <a:pt x="3" y="11"/>
                    <a:pt x="1" y="11"/>
                    <a:pt x="0" y="11"/>
                  </a:cubicBezTo>
                  <a:cubicBezTo>
                    <a:pt x="5" y="15"/>
                    <a:pt x="7" y="21"/>
                    <a:pt x="10" y="26"/>
                  </a:cubicBezTo>
                  <a:cubicBezTo>
                    <a:pt x="12" y="29"/>
                    <a:pt x="16" y="32"/>
                    <a:pt x="19" y="34"/>
                  </a:cubicBezTo>
                  <a:cubicBezTo>
                    <a:pt x="23" y="37"/>
                    <a:pt x="28" y="38"/>
                    <a:pt x="32" y="38"/>
                  </a:cubicBezTo>
                  <a:cubicBezTo>
                    <a:pt x="36" y="38"/>
                    <a:pt x="40" y="35"/>
                    <a:pt x="43" y="32"/>
                  </a:cubicBezTo>
                  <a:cubicBezTo>
                    <a:pt x="45" y="29"/>
                    <a:pt x="46" y="24"/>
                    <a:pt x="47" y="20"/>
                  </a:cubicBezTo>
                  <a:cubicBezTo>
                    <a:pt x="48" y="20"/>
                    <a:pt x="50" y="21"/>
                    <a:pt x="51" y="22"/>
                  </a:cubicBezTo>
                  <a:cubicBezTo>
                    <a:pt x="54" y="23"/>
                    <a:pt x="55" y="24"/>
                    <a:pt x="57" y="26"/>
                  </a:cubicBezTo>
                  <a:cubicBezTo>
                    <a:pt x="58" y="25"/>
                    <a:pt x="58" y="25"/>
                    <a:pt x="58" y="25"/>
                  </a:cubicBezTo>
                  <a:cubicBezTo>
                    <a:pt x="57" y="24"/>
                    <a:pt x="55" y="23"/>
                    <a:pt x="53" y="22"/>
                  </a:cubicBezTo>
                  <a:cubicBezTo>
                    <a:pt x="51" y="21"/>
                    <a:pt x="49" y="20"/>
                    <a:pt x="47" y="20"/>
                  </a:cubicBezTo>
                  <a:cubicBezTo>
                    <a:pt x="47" y="14"/>
                    <a:pt x="46" y="9"/>
                    <a:pt x="42" y="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2649"/>
            <p:cNvSpPr>
              <a:spLocks/>
            </p:cNvSpPr>
            <p:nvPr/>
          </p:nvSpPr>
          <p:spPr bwMode="auto">
            <a:xfrm>
              <a:off x="116670" y="2778162"/>
              <a:ext cx="54803" cy="65583"/>
            </a:xfrm>
            <a:custGeom>
              <a:avLst/>
              <a:gdLst>
                <a:gd name="T0" fmla="*/ 26 w 26"/>
                <a:gd name="T1" fmla="*/ 15 h 31"/>
                <a:gd name="T2" fmla="*/ 23 w 26"/>
                <a:gd name="T3" fmla="*/ 8 h 31"/>
                <a:gd name="T4" fmla="*/ 16 w 26"/>
                <a:gd name="T5" fmla="*/ 3 h 31"/>
                <a:gd name="T6" fmla="*/ 9 w 26"/>
                <a:gd name="T7" fmla="*/ 2 h 31"/>
                <a:gd name="T8" fmla="*/ 1 w 26"/>
                <a:gd name="T9" fmla="*/ 0 h 31"/>
                <a:gd name="T10" fmla="*/ 0 w 26"/>
                <a:gd name="T11" fmla="*/ 11 h 31"/>
                <a:gd name="T12" fmla="*/ 1 w 26"/>
                <a:gd name="T13" fmla="*/ 19 h 31"/>
                <a:gd name="T14" fmla="*/ 6 w 26"/>
                <a:gd name="T15" fmla="*/ 27 h 31"/>
                <a:gd name="T16" fmla="*/ 14 w 26"/>
                <a:gd name="T17" fmla="*/ 29 h 31"/>
                <a:gd name="T18" fmla="*/ 22 w 26"/>
                <a:gd name="T19" fmla="*/ 24 h 31"/>
                <a:gd name="T20" fmla="*/ 24 w 26"/>
                <a:gd name="T21" fmla="*/ 27 h 31"/>
                <a:gd name="T22" fmla="*/ 25 w 26"/>
                <a:gd name="T23" fmla="*/ 31 h 31"/>
                <a:gd name="T24" fmla="*/ 26 w 26"/>
                <a:gd name="T25" fmla="*/ 31 h 31"/>
                <a:gd name="T26" fmla="*/ 24 w 26"/>
                <a:gd name="T27" fmla="*/ 27 h 31"/>
                <a:gd name="T28" fmla="*/ 22 w 26"/>
                <a:gd name="T29" fmla="*/ 24 h 31"/>
                <a:gd name="T30" fmla="*/ 25 w 26"/>
                <a:gd name="T31" fmla="*/ 19 h 31"/>
                <a:gd name="T32" fmla="*/ 26 w 26"/>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31">
                  <a:moveTo>
                    <a:pt x="26" y="15"/>
                  </a:moveTo>
                  <a:cubicBezTo>
                    <a:pt x="26" y="13"/>
                    <a:pt x="24" y="10"/>
                    <a:pt x="23" y="8"/>
                  </a:cubicBezTo>
                  <a:cubicBezTo>
                    <a:pt x="21" y="6"/>
                    <a:pt x="19" y="5"/>
                    <a:pt x="16" y="3"/>
                  </a:cubicBezTo>
                  <a:cubicBezTo>
                    <a:pt x="14" y="2"/>
                    <a:pt x="11" y="2"/>
                    <a:pt x="9" y="2"/>
                  </a:cubicBezTo>
                  <a:cubicBezTo>
                    <a:pt x="7" y="1"/>
                    <a:pt x="1" y="0"/>
                    <a:pt x="1" y="0"/>
                  </a:cubicBezTo>
                  <a:cubicBezTo>
                    <a:pt x="3" y="3"/>
                    <a:pt x="1" y="7"/>
                    <a:pt x="0" y="11"/>
                  </a:cubicBezTo>
                  <a:cubicBezTo>
                    <a:pt x="0" y="13"/>
                    <a:pt x="0" y="16"/>
                    <a:pt x="1" y="19"/>
                  </a:cubicBezTo>
                  <a:cubicBezTo>
                    <a:pt x="2" y="22"/>
                    <a:pt x="3" y="25"/>
                    <a:pt x="6" y="27"/>
                  </a:cubicBezTo>
                  <a:cubicBezTo>
                    <a:pt x="8" y="29"/>
                    <a:pt x="12" y="30"/>
                    <a:pt x="14" y="29"/>
                  </a:cubicBezTo>
                  <a:cubicBezTo>
                    <a:pt x="17" y="28"/>
                    <a:pt x="20" y="26"/>
                    <a:pt x="22" y="24"/>
                  </a:cubicBezTo>
                  <a:cubicBezTo>
                    <a:pt x="22" y="25"/>
                    <a:pt x="23" y="26"/>
                    <a:pt x="24" y="27"/>
                  </a:cubicBezTo>
                  <a:cubicBezTo>
                    <a:pt x="24" y="28"/>
                    <a:pt x="25" y="29"/>
                    <a:pt x="25" y="31"/>
                  </a:cubicBezTo>
                  <a:cubicBezTo>
                    <a:pt x="26" y="31"/>
                    <a:pt x="26" y="31"/>
                    <a:pt x="26" y="31"/>
                  </a:cubicBezTo>
                  <a:cubicBezTo>
                    <a:pt x="26" y="30"/>
                    <a:pt x="25" y="29"/>
                    <a:pt x="24" y="27"/>
                  </a:cubicBezTo>
                  <a:cubicBezTo>
                    <a:pt x="23" y="26"/>
                    <a:pt x="23" y="24"/>
                    <a:pt x="22" y="24"/>
                  </a:cubicBezTo>
                  <a:cubicBezTo>
                    <a:pt x="23" y="22"/>
                    <a:pt x="24" y="21"/>
                    <a:pt x="25" y="19"/>
                  </a:cubicBezTo>
                  <a:cubicBezTo>
                    <a:pt x="26" y="18"/>
                    <a:pt x="26" y="16"/>
                    <a:pt x="26"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2650"/>
            <p:cNvSpPr>
              <a:spLocks/>
            </p:cNvSpPr>
            <p:nvPr/>
          </p:nvSpPr>
          <p:spPr bwMode="auto">
            <a:xfrm>
              <a:off x="242446" y="2620942"/>
              <a:ext cx="67380" cy="104214"/>
            </a:xfrm>
            <a:custGeom>
              <a:avLst/>
              <a:gdLst>
                <a:gd name="T0" fmla="*/ 29 w 32"/>
                <a:gd name="T1" fmla="*/ 32 h 49"/>
                <a:gd name="T2" fmla="*/ 31 w 32"/>
                <a:gd name="T3" fmla="*/ 22 h 49"/>
                <a:gd name="T4" fmla="*/ 26 w 32"/>
                <a:gd name="T5" fmla="*/ 13 h 49"/>
                <a:gd name="T6" fmla="*/ 16 w 32"/>
                <a:gd name="T7" fmla="*/ 10 h 49"/>
                <a:gd name="T8" fmla="*/ 17 w 32"/>
                <a:gd name="T9" fmla="*/ 6 h 49"/>
                <a:gd name="T10" fmla="*/ 21 w 32"/>
                <a:gd name="T11" fmla="*/ 1 h 49"/>
                <a:gd name="T12" fmla="*/ 20 w 32"/>
                <a:gd name="T13" fmla="*/ 0 h 49"/>
                <a:gd name="T14" fmla="*/ 18 w 32"/>
                <a:gd name="T15" fmla="*/ 5 h 49"/>
                <a:gd name="T16" fmla="*/ 16 w 32"/>
                <a:gd name="T17" fmla="*/ 10 h 49"/>
                <a:gd name="T18" fmla="*/ 4 w 32"/>
                <a:gd name="T19" fmla="*/ 14 h 49"/>
                <a:gd name="T20" fmla="*/ 0 w 32"/>
                <a:gd name="T21" fmla="*/ 23 h 49"/>
                <a:gd name="T22" fmla="*/ 3 w 32"/>
                <a:gd name="T23" fmla="*/ 33 h 49"/>
                <a:gd name="T24" fmla="*/ 7 w 32"/>
                <a:gd name="T25" fmla="*/ 41 h 49"/>
                <a:gd name="T26" fmla="*/ 12 w 32"/>
                <a:gd name="T27" fmla="*/ 49 h 49"/>
                <a:gd name="T28" fmla="*/ 23 w 32"/>
                <a:gd name="T29" fmla="*/ 40 h 49"/>
                <a:gd name="T30" fmla="*/ 29 w 32"/>
                <a:gd name="T31" fmla="*/ 3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9">
                  <a:moveTo>
                    <a:pt x="29" y="32"/>
                  </a:moveTo>
                  <a:cubicBezTo>
                    <a:pt x="31" y="29"/>
                    <a:pt x="32" y="25"/>
                    <a:pt x="31" y="22"/>
                  </a:cubicBezTo>
                  <a:cubicBezTo>
                    <a:pt x="31" y="18"/>
                    <a:pt x="29" y="15"/>
                    <a:pt x="26" y="13"/>
                  </a:cubicBezTo>
                  <a:cubicBezTo>
                    <a:pt x="23" y="11"/>
                    <a:pt x="20" y="10"/>
                    <a:pt x="16" y="10"/>
                  </a:cubicBezTo>
                  <a:cubicBezTo>
                    <a:pt x="16" y="8"/>
                    <a:pt x="17" y="7"/>
                    <a:pt x="17" y="6"/>
                  </a:cubicBezTo>
                  <a:cubicBezTo>
                    <a:pt x="18" y="4"/>
                    <a:pt x="20" y="2"/>
                    <a:pt x="21" y="1"/>
                  </a:cubicBezTo>
                  <a:cubicBezTo>
                    <a:pt x="20" y="0"/>
                    <a:pt x="20" y="0"/>
                    <a:pt x="20" y="0"/>
                  </a:cubicBezTo>
                  <a:cubicBezTo>
                    <a:pt x="20" y="1"/>
                    <a:pt x="18" y="3"/>
                    <a:pt x="18" y="5"/>
                  </a:cubicBezTo>
                  <a:cubicBezTo>
                    <a:pt x="17" y="6"/>
                    <a:pt x="16" y="8"/>
                    <a:pt x="16" y="10"/>
                  </a:cubicBezTo>
                  <a:cubicBezTo>
                    <a:pt x="11" y="10"/>
                    <a:pt x="6" y="11"/>
                    <a:pt x="4" y="14"/>
                  </a:cubicBezTo>
                  <a:cubicBezTo>
                    <a:pt x="2" y="16"/>
                    <a:pt x="1" y="20"/>
                    <a:pt x="0" y="23"/>
                  </a:cubicBezTo>
                  <a:cubicBezTo>
                    <a:pt x="0" y="27"/>
                    <a:pt x="1" y="30"/>
                    <a:pt x="3" y="33"/>
                  </a:cubicBezTo>
                  <a:cubicBezTo>
                    <a:pt x="4" y="36"/>
                    <a:pt x="6" y="38"/>
                    <a:pt x="7" y="41"/>
                  </a:cubicBezTo>
                  <a:cubicBezTo>
                    <a:pt x="9" y="43"/>
                    <a:pt x="12" y="49"/>
                    <a:pt x="12" y="49"/>
                  </a:cubicBezTo>
                  <a:cubicBezTo>
                    <a:pt x="14" y="45"/>
                    <a:pt x="19" y="43"/>
                    <a:pt x="23" y="40"/>
                  </a:cubicBezTo>
                  <a:cubicBezTo>
                    <a:pt x="25" y="38"/>
                    <a:pt x="27" y="35"/>
                    <a:pt x="29" y="3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2651"/>
            <p:cNvSpPr>
              <a:spLocks noEditPoints="1"/>
            </p:cNvSpPr>
            <p:nvPr/>
          </p:nvSpPr>
          <p:spPr bwMode="auto">
            <a:xfrm>
              <a:off x="284671" y="2546375"/>
              <a:ext cx="433028" cy="450996"/>
            </a:xfrm>
            <a:custGeom>
              <a:avLst/>
              <a:gdLst>
                <a:gd name="T0" fmla="*/ 193 w 204"/>
                <a:gd name="T1" fmla="*/ 21 h 212"/>
                <a:gd name="T2" fmla="*/ 153 w 204"/>
                <a:gd name="T3" fmla="*/ 24 h 212"/>
                <a:gd name="T4" fmla="*/ 119 w 204"/>
                <a:gd name="T5" fmla="*/ 12 h 212"/>
                <a:gd name="T6" fmla="*/ 103 w 204"/>
                <a:gd name="T7" fmla="*/ 52 h 212"/>
                <a:gd name="T8" fmla="*/ 98 w 204"/>
                <a:gd name="T9" fmla="*/ 23 h 212"/>
                <a:gd name="T10" fmla="*/ 52 w 204"/>
                <a:gd name="T11" fmla="*/ 5 h 212"/>
                <a:gd name="T12" fmla="*/ 41 w 204"/>
                <a:gd name="T13" fmla="*/ 30 h 212"/>
                <a:gd name="T14" fmla="*/ 29 w 204"/>
                <a:gd name="T15" fmla="*/ 24 h 212"/>
                <a:gd name="T16" fmla="*/ 24 w 204"/>
                <a:gd name="T17" fmla="*/ 44 h 212"/>
                <a:gd name="T18" fmla="*/ 48 w 204"/>
                <a:gd name="T19" fmla="*/ 77 h 212"/>
                <a:gd name="T20" fmla="*/ 67 w 204"/>
                <a:gd name="T21" fmla="*/ 72 h 212"/>
                <a:gd name="T22" fmla="*/ 62 w 204"/>
                <a:gd name="T23" fmla="*/ 60 h 212"/>
                <a:gd name="T24" fmla="*/ 103 w 204"/>
                <a:gd name="T25" fmla="*/ 54 h 212"/>
                <a:gd name="T26" fmla="*/ 112 w 204"/>
                <a:gd name="T27" fmla="*/ 76 h 212"/>
                <a:gd name="T28" fmla="*/ 111 w 204"/>
                <a:gd name="T29" fmla="*/ 76 h 212"/>
                <a:gd name="T30" fmla="*/ 101 w 204"/>
                <a:gd name="T31" fmla="*/ 72 h 212"/>
                <a:gd name="T32" fmla="*/ 71 w 204"/>
                <a:gd name="T33" fmla="*/ 64 h 212"/>
                <a:gd name="T34" fmla="*/ 91 w 204"/>
                <a:gd name="T35" fmla="*/ 104 h 212"/>
                <a:gd name="T36" fmla="*/ 102 w 204"/>
                <a:gd name="T37" fmla="*/ 111 h 212"/>
                <a:gd name="T38" fmla="*/ 82 w 204"/>
                <a:gd name="T39" fmla="*/ 110 h 212"/>
                <a:gd name="T40" fmla="*/ 72 w 204"/>
                <a:gd name="T41" fmla="*/ 110 h 212"/>
                <a:gd name="T42" fmla="*/ 53 w 204"/>
                <a:gd name="T43" fmla="*/ 129 h 212"/>
                <a:gd name="T44" fmla="*/ 18 w 204"/>
                <a:gd name="T45" fmla="*/ 125 h 212"/>
                <a:gd name="T46" fmla="*/ 1 w 204"/>
                <a:gd name="T47" fmla="*/ 169 h 212"/>
                <a:gd name="T48" fmla="*/ 34 w 204"/>
                <a:gd name="T49" fmla="*/ 172 h 212"/>
                <a:gd name="T50" fmla="*/ 52 w 204"/>
                <a:gd name="T51" fmla="*/ 130 h 212"/>
                <a:gd name="T52" fmla="*/ 57 w 204"/>
                <a:gd name="T53" fmla="*/ 154 h 212"/>
                <a:gd name="T54" fmla="*/ 68 w 204"/>
                <a:gd name="T55" fmla="*/ 162 h 212"/>
                <a:gd name="T56" fmla="*/ 95 w 204"/>
                <a:gd name="T57" fmla="*/ 151 h 212"/>
                <a:gd name="T58" fmla="*/ 99 w 204"/>
                <a:gd name="T59" fmla="*/ 145 h 212"/>
                <a:gd name="T60" fmla="*/ 98 w 204"/>
                <a:gd name="T61" fmla="*/ 113 h 212"/>
                <a:gd name="T62" fmla="*/ 122 w 204"/>
                <a:gd name="T63" fmla="*/ 128 h 212"/>
                <a:gd name="T64" fmla="*/ 137 w 204"/>
                <a:gd name="T65" fmla="*/ 117 h 212"/>
                <a:gd name="T66" fmla="*/ 126 w 204"/>
                <a:gd name="T67" fmla="*/ 106 h 212"/>
                <a:gd name="T68" fmla="*/ 128 w 204"/>
                <a:gd name="T69" fmla="*/ 86 h 212"/>
                <a:gd name="T70" fmla="*/ 147 w 204"/>
                <a:gd name="T71" fmla="*/ 93 h 212"/>
                <a:gd name="T72" fmla="*/ 128 w 204"/>
                <a:gd name="T73" fmla="*/ 86 h 212"/>
                <a:gd name="T74" fmla="*/ 157 w 204"/>
                <a:gd name="T75" fmla="*/ 81 h 212"/>
                <a:gd name="T76" fmla="*/ 156 w 204"/>
                <a:gd name="T77" fmla="*/ 96 h 212"/>
                <a:gd name="T78" fmla="*/ 151 w 204"/>
                <a:gd name="T79" fmla="*/ 105 h 212"/>
                <a:gd name="T80" fmla="*/ 168 w 204"/>
                <a:gd name="T81" fmla="*/ 112 h 212"/>
                <a:gd name="T82" fmla="*/ 146 w 204"/>
                <a:gd name="T83" fmla="*/ 138 h 212"/>
                <a:gd name="T84" fmla="*/ 123 w 204"/>
                <a:gd name="T85" fmla="*/ 148 h 212"/>
                <a:gd name="T86" fmla="*/ 85 w 204"/>
                <a:gd name="T87" fmla="*/ 178 h 212"/>
                <a:gd name="T88" fmla="*/ 110 w 204"/>
                <a:gd name="T89" fmla="*/ 212 h 212"/>
                <a:gd name="T90" fmla="*/ 139 w 204"/>
                <a:gd name="T91" fmla="*/ 190 h 212"/>
                <a:gd name="T92" fmla="*/ 146 w 204"/>
                <a:gd name="T93" fmla="*/ 152 h 212"/>
                <a:gd name="T94" fmla="*/ 173 w 204"/>
                <a:gd name="T95" fmla="*/ 188 h 212"/>
                <a:gd name="T96" fmla="*/ 198 w 204"/>
                <a:gd name="T97" fmla="*/ 137 h 212"/>
                <a:gd name="T98" fmla="*/ 170 w 204"/>
                <a:gd name="T99" fmla="*/ 107 h 212"/>
                <a:gd name="T100" fmla="*/ 193 w 204"/>
                <a:gd name="T101" fmla="*/ 83 h 212"/>
                <a:gd name="T102" fmla="*/ 180 w 204"/>
                <a:gd name="T103" fmla="*/ 72 h 212"/>
                <a:gd name="T104" fmla="*/ 175 w 204"/>
                <a:gd name="T105" fmla="*/ 71 h 212"/>
                <a:gd name="T106" fmla="*/ 156 w 204"/>
                <a:gd name="T107" fmla="*/ 77 h 212"/>
                <a:gd name="T108" fmla="*/ 163 w 204"/>
                <a:gd name="T109" fmla="*/ 59 h 212"/>
                <a:gd name="T110" fmla="*/ 165 w 204"/>
                <a:gd name="T111" fmla="*/ 5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4" h="212">
                  <a:moveTo>
                    <a:pt x="197" y="61"/>
                  </a:moveTo>
                  <a:cubicBezTo>
                    <a:pt x="200" y="57"/>
                    <a:pt x="203" y="51"/>
                    <a:pt x="203" y="46"/>
                  </a:cubicBezTo>
                  <a:cubicBezTo>
                    <a:pt x="204" y="41"/>
                    <a:pt x="202" y="36"/>
                    <a:pt x="200" y="31"/>
                  </a:cubicBezTo>
                  <a:cubicBezTo>
                    <a:pt x="198" y="28"/>
                    <a:pt x="195" y="24"/>
                    <a:pt x="193" y="21"/>
                  </a:cubicBezTo>
                  <a:cubicBezTo>
                    <a:pt x="190" y="19"/>
                    <a:pt x="185" y="10"/>
                    <a:pt x="185" y="10"/>
                  </a:cubicBezTo>
                  <a:cubicBezTo>
                    <a:pt x="183" y="16"/>
                    <a:pt x="176" y="19"/>
                    <a:pt x="171" y="23"/>
                  </a:cubicBezTo>
                  <a:cubicBezTo>
                    <a:pt x="168" y="26"/>
                    <a:pt x="164" y="30"/>
                    <a:pt x="162" y="35"/>
                  </a:cubicBezTo>
                  <a:cubicBezTo>
                    <a:pt x="160" y="31"/>
                    <a:pt x="156" y="28"/>
                    <a:pt x="153" y="24"/>
                  </a:cubicBezTo>
                  <a:cubicBezTo>
                    <a:pt x="149" y="20"/>
                    <a:pt x="144" y="16"/>
                    <a:pt x="139" y="12"/>
                  </a:cubicBezTo>
                  <a:cubicBezTo>
                    <a:pt x="137" y="11"/>
                    <a:pt x="133" y="8"/>
                    <a:pt x="130" y="5"/>
                  </a:cubicBezTo>
                  <a:cubicBezTo>
                    <a:pt x="127" y="2"/>
                    <a:pt x="124" y="0"/>
                    <a:pt x="124" y="0"/>
                  </a:cubicBezTo>
                  <a:cubicBezTo>
                    <a:pt x="124" y="4"/>
                    <a:pt x="122" y="8"/>
                    <a:pt x="119" y="12"/>
                  </a:cubicBezTo>
                  <a:cubicBezTo>
                    <a:pt x="116" y="16"/>
                    <a:pt x="112" y="19"/>
                    <a:pt x="110" y="24"/>
                  </a:cubicBezTo>
                  <a:cubicBezTo>
                    <a:pt x="108" y="27"/>
                    <a:pt x="106" y="30"/>
                    <a:pt x="105" y="34"/>
                  </a:cubicBezTo>
                  <a:cubicBezTo>
                    <a:pt x="104" y="38"/>
                    <a:pt x="103" y="42"/>
                    <a:pt x="103" y="47"/>
                  </a:cubicBezTo>
                  <a:cubicBezTo>
                    <a:pt x="103" y="49"/>
                    <a:pt x="103" y="51"/>
                    <a:pt x="103" y="52"/>
                  </a:cubicBezTo>
                  <a:cubicBezTo>
                    <a:pt x="103" y="52"/>
                    <a:pt x="102" y="51"/>
                    <a:pt x="101" y="50"/>
                  </a:cubicBezTo>
                  <a:cubicBezTo>
                    <a:pt x="99" y="48"/>
                    <a:pt x="97" y="45"/>
                    <a:pt x="95" y="44"/>
                  </a:cubicBezTo>
                  <a:cubicBezTo>
                    <a:pt x="97" y="40"/>
                    <a:pt x="98" y="37"/>
                    <a:pt x="99" y="33"/>
                  </a:cubicBezTo>
                  <a:cubicBezTo>
                    <a:pt x="99" y="29"/>
                    <a:pt x="99" y="26"/>
                    <a:pt x="98" y="23"/>
                  </a:cubicBezTo>
                  <a:cubicBezTo>
                    <a:pt x="97" y="20"/>
                    <a:pt x="96" y="18"/>
                    <a:pt x="94" y="15"/>
                  </a:cubicBezTo>
                  <a:cubicBezTo>
                    <a:pt x="91" y="13"/>
                    <a:pt x="89" y="11"/>
                    <a:pt x="87" y="9"/>
                  </a:cubicBezTo>
                  <a:cubicBezTo>
                    <a:pt x="82" y="5"/>
                    <a:pt x="75" y="5"/>
                    <a:pt x="69" y="4"/>
                  </a:cubicBezTo>
                  <a:cubicBezTo>
                    <a:pt x="63" y="3"/>
                    <a:pt x="58" y="4"/>
                    <a:pt x="52" y="5"/>
                  </a:cubicBezTo>
                  <a:cubicBezTo>
                    <a:pt x="50" y="6"/>
                    <a:pt x="46" y="6"/>
                    <a:pt x="42" y="6"/>
                  </a:cubicBezTo>
                  <a:cubicBezTo>
                    <a:pt x="39" y="6"/>
                    <a:pt x="36" y="7"/>
                    <a:pt x="36" y="7"/>
                  </a:cubicBezTo>
                  <a:cubicBezTo>
                    <a:pt x="38" y="9"/>
                    <a:pt x="39" y="13"/>
                    <a:pt x="40" y="17"/>
                  </a:cubicBezTo>
                  <a:cubicBezTo>
                    <a:pt x="40" y="22"/>
                    <a:pt x="40" y="26"/>
                    <a:pt x="41" y="30"/>
                  </a:cubicBezTo>
                  <a:cubicBezTo>
                    <a:pt x="41" y="30"/>
                    <a:pt x="41" y="31"/>
                    <a:pt x="41" y="31"/>
                  </a:cubicBezTo>
                  <a:cubicBezTo>
                    <a:pt x="40" y="31"/>
                    <a:pt x="39" y="30"/>
                    <a:pt x="38" y="30"/>
                  </a:cubicBezTo>
                  <a:cubicBezTo>
                    <a:pt x="37" y="29"/>
                    <a:pt x="34" y="28"/>
                    <a:pt x="32" y="26"/>
                  </a:cubicBezTo>
                  <a:cubicBezTo>
                    <a:pt x="31" y="25"/>
                    <a:pt x="30" y="24"/>
                    <a:pt x="29" y="24"/>
                  </a:cubicBezTo>
                  <a:cubicBezTo>
                    <a:pt x="28" y="23"/>
                    <a:pt x="28" y="22"/>
                    <a:pt x="28" y="22"/>
                  </a:cubicBezTo>
                  <a:cubicBezTo>
                    <a:pt x="28" y="25"/>
                    <a:pt x="28" y="26"/>
                    <a:pt x="28" y="28"/>
                  </a:cubicBezTo>
                  <a:cubicBezTo>
                    <a:pt x="27" y="30"/>
                    <a:pt x="27" y="32"/>
                    <a:pt x="26" y="34"/>
                  </a:cubicBezTo>
                  <a:cubicBezTo>
                    <a:pt x="26" y="37"/>
                    <a:pt x="24" y="40"/>
                    <a:pt x="24" y="44"/>
                  </a:cubicBezTo>
                  <a:cubicBezTo>
                    <a:pt x="23" y="48"/>
                    <a:pt x="24" y="54"/>
                    <a:pt x="25" y="59"/>
                  </a:cubicBezTo>
                  <a:cubicBezTo>
                    <a:pt x="26" y="64"/>
                    <a:pt x="29" y="69"/>
                    <a:pt x="33" y="73"/>
                  </a:cubicBezTo>
                  <a:cubicBezTo>
                    <a:pt x="35" y="75"/>
                    <a:pt x="38" y="77"/>
                    <a:pt x="41" y="77"/>
                  </a:cubicBezTo>
                  <a:cubicBezTo>
                    <a:pt x="43" y="78"/>
                    <a:pt x="46" y="78"/>
                    <a:pt x="48" y="77"/>
                  </a:cubicBezTo>
                  <a:cubicBezTo>
                    <a:pt x="53" y="76"/>
                    <a:pt x="55" y="72"/>
                    <a:pt x="58" y="68"/>
                  </a:cubicBezTo>
                  <a:cubicBezTo>
                    <a:pt x="59" y="69"/>
                    <a:pt x="60" y="70"/>
                    <a:pt x="61" y="71"/>
                  </a:cubicBezTo>
                  <a:cubicBezTo>
                    <a:pt x="63" y="72"/>
                    <a:pt x="65" y="72"/>
                    <a:pt x="67" y="73"/>
                  </a:cubicBezTo>
                  <a:cubicBezTo>
                    <a:pt x="67" y="72"/>
                    <a:pt x="67" y="72"/>
                    <a:pt x="67" y="72"/>
                  </a:cubicBezTo>
                  <a:cubicBezTo>
                    <a:pt x="67" y="71"/>
                    <a:pt x="65" y="72"/>
                    <a:pt x="63" y="71"/>
                  </a:cubicBezTo>
                  <a:cubicBezTo>
                    <a:pt x="61" y="70"/>
                    <a:pt x="59" y="69"/>
                    <a:pt x="58" y="68"/>
                  </a:cubicBezTo>
                  <a:cubicBezTo>
                    <a:pt x="59" y="65"/>
                    <a:pt x="61" y="63"/>
                    <a:pt x="62" y="61"/>
                  </a:cubicBezTo>
                  <a:cubicBezTo>
                    <a:pt x="62" y="61"/>
                    <a:pt x="62" y="60"/>
                    <a:pt x="62" y="60"/>
                  </a:cubicBezTo>
                  <a:cubicBezTo>
                    <a:pt x="69" y="63"/>
                    <a:pt x="76" y="62"/>
                    <a:pt x="81" y="59"/>
                  </a:cubicBezTo>
                  <a:cubicBezTo>
                    <a:pt x="87" y="56"/>
                    <a:pt x="91" y="51"/>
                    <a:pt x="94" y="45"/>
                  </a:cubicBezTo>
                  <a:cubicBezTo>
                    <a:pt x="96" y="46"/>
                    <a:pt x="98" y="48"/>
                    <a:pt x="100" y="49"/>
                  </a:cubicBezTo>
                  <a:cubicBezTo>
                    <a:pt x="101" y="51"/>
                    <a:pt x="102" y="53"/>
                    <a:pt x="103" y="54"/>
                  </a:cubicBezTo>
                  <a:cubicBezTo>
                    <a:pt x="104" y="57"/>
                    <a:pt x="104" y="59"/>
                    <a:pt x="105" y="61"/>
                  </a:cubicBezTo>
                  <a:cubicBezTo>
                    <a:pt x="106" y="66"/>
                    <a:pt x="108" y="70"/>
                    <a:pt x="111" y="74"/>
                  </a:cubicBezTo>
                  <a:cubicBezTo>
                    <a:pt x="112" y="75"/>
                    <a:pt x="112" y="76"/>
                    <a:pt x="113" y="76"/>
                  </a:cubicBezTo>
                  <a:cubicBezTo>
                    <a:pt x="113" y="76"/>
                    <a:pt x="113" y="76"/>
                    <a:pt x="112" y="76"/>
                  </a:cubicBezTo>
                  <a:cubicBezTo>
                    <a:pt x="111" y="76"/>
                    <a:pt x="110" y="76"/>
                    <a:pt x="110" y="76"/>
                  </a:cubicBezTo>
                  <a:cubicBezTo>
                    <a:pt x="110" y="76"/>
                    <a:pt x="109" y="76"/>
                    <a:pt x="109" y="76"/>
                  </a:cubicBezTo>
                  <a:cubicBezTo>
                    <a:pt x="111" y="76"/>
                    <a:pt x="111" y="76"/>
                    <a:pt x="111" y="76"/>
                  </a:cubicBezTo>
                  <a:cubicBezTo>
                    <a:pt x="111" y="76"/>
                    <a:pt x="111" y="76"/>
                    <a:pt x="111" y="76"/>
                  </a:cubicBezTo>
                  <a:cubicBezTo>
                    <a:pt x="111" y="76"/>
                    <a:pt x="111" y="76"/>
                    <a:pt x="111" y="76"/>
                  </a:cubicBezTo>
                  <a:cubicBezTo>
                    <a:pt x="110" y="76"/>
                    <a:pt x="110" y="76"/>
                    <a:pt x="110" y="76"/>
                  </a:cubicBezTo>
                  <a:cubicBezTo>
                    <a:pt x="110" y="76"/>
                    <a:pt x="110" y="76"/>
                    <a:pt x="110" y="76"/>
                  </a:cubicBezTo>
                  <a:cubicBezTo>
                    <a:pt x="110" y="76"/>
                    <a:pt x="103" y="73"/>
                    <a:pt x="101" y="72"/>
                  </a:cubicBezTo>
                  <a:cubicBezTo>
                    <a:pt x="95" y="69"/>
                    <a:pt x="95" y="69"/>
                    <a:pt x="95" y="69"/>
                  </a:cubicBezTo>
                  <a:cubicBezTo>
                    <a:pt x="91" y="67"/>
                    <a:pt x="87" y="66"/>
                    <a:pt x="83" y="66"/>
                  </a:cubicBezTo>
                  <a:cubicBezTo>
                    <a:pt x="82" y="66"/>
                    <a:pt x="79" y="65"/>
                    <a:pt x="76" y="64"/>
                  </a:cubicBezTo>
                  <a:cubicBezTo>
                    <a:pt x="73" y="64"/>
                    <a:pt x="71" y="64"/>
                    <a:pt x="71" y="64"/>
                  </a:cubicBezTo>
                  <a:cubicBezTo>
                    <a:pt x="74" y="66"/>
                    <a:pt x="75" y="70"/>
                    <a:pt x="75" y="73"/>
                  </a:cubicBezTo>
                  <a:cubicBezTo>
                    <a:pt x="76" y="77"/>
                    <a:pt x="76" y="81"/>
                    <a:pt x="77" y="85"/>
                  </a:cubicBezTo>
                  <a:cubicBezTo>
                    <a:pt x="78" y="87"/>
                    <a:pt x="79" y="91"/>
                    <a:pt x="81" y="94"/>
                  </a:cubicBezTo>
                  <a:cubicBezTo>
                    <a:pt x="84" y="97"/>
                    <a:pt x="87" y="101"/>
                    <a:pt x="91" y="104"/>
                  </a:cubicBezTo>
                  <a:cubicBezTo>
                    <a:pt x="93" y="105"/>
                    <a:pt x="105" y="109"/>
                    <a:pt x="106" y="109"/>
                  </a:cubicBezTo>
                  <a:cubicBezTo>
                    <a:pt x="107" y="109"/>
                    <a:pt x="107" y="109"/>
                    <a:pt x="108" y="109"/>
                  </a:cubicBezTo>
                  <a:cubicBezTo>
                    <a:pt x="107" y="109"/>
                    <a:pt x="107" y="110"/>
                    <a:pt x="106" y="110"/>
                  </a:cubicBezTo>
                  <a:cubicBezTo>
                    <a:pt x="106" y="110"/>
                    <a:pt x="104" y="111"/>
                    <a:pt x="102" y="111"/>
                  </a:cubicBezTo>
                  <a:cubicBezTo>
                    <a:pt x="100" y="111"/>
                    <a:pt x="99" y="111"/>
                    <a:pt x="99" y="111"/>
                  </a:cubicBezTo>
                  <a:cubicBezTo>
                    <a:pt x="99" y="111"/>
                    <a:pt x="99" y="111"/>
                    <a:pt x="99" y="112"/>
                  </a:cubicBezTo>
                  <a:cubicBezTo>
                    <a:pt x="96" y="112"/>
                    <a:pt x="93" y="114"/>
                    <a:pt x="91" y="115"/>
                  </a:cubicBezTo>
                  <a:cubicBezTo>
                    <a:pt x="89" y="113"/>
                    <a:pt x="85" y="111"/>
                    <a:pt x="82" y="110"/>
                  </a:cubicBezTo>
                  <a:cubicBezTo>
                    <a:pt x="80" y="110"/>
                    <a:pt x="78" y="109"/>
                    <a:pt x="77" y="110"/>
                  </a:cubicBezTo>
                  <a:cubicBezTo>
                    <a:pt x="76" y="110"/>
                    <a:pt x="75" y="110"/>
                    <a:pt x="74" y="110"/>
                  </a:cubicBezTo>
                  <a:cubicBezTo>
                    <a:pt x="73" y="110"/>
                    <a:pt x="73" y="110"/>
                    <a:pt x="73" y="110"/>
                  </a:cubicBezTo>
                  <a:cubicBezTo>
                    <a:pt x="73" y="110"/>
                    <a:pt x="73" y="110"/>
                    <a:pt x="72" y="110"/>
                  </a:cubicBezTo>
                  <a:cubicBezTo>
                    <a:pt x="72" y="110"/>
                    <a:pt x="72" y="111"/>
                    <a:pt x="71" y="111"/>
                  </a:cubicBezTo>
                  <a:cubicBezTo>
                    <a:pt x="69" y="112"/>
                    <a:pt x="66" y="113"/>
                    <a:pt x="63" y="115"/>
                  </a:cubicBezTo>
                  <a:cubicBezTo>
                    <a:pt x="61" y="117"/>
                    <a:pt x="58" y="120"/>
                    <a:pt x="56" y="123"/>
                  </a:cubicBezTo>
                  <a:cubicBezTo>
                    <a:pt x="55" y="125"/>
                    <a:pt x="54" y="127"/>
                    <a:pt x="53" y="129"/>
                  </a:cubicBezTo>
                  <a:cubicBezTo>
                    <a:pt x="50" y="129"/>
                    <a:pt x="47" y="130"/>
                    <a:pt x="45" y="132"/>
                  </a:cubicBezTo>
                  <a:cubicBezTo>
                    <a:pt x="43" y="129"/>
                    <a:pt x="40" y="126"/>
                    <a:pt x="37" y="125"/>
                  </a:cubicBezTo>
                  <a:cubicBezTo>
                    <a:pt x="34" y="123"/>
                    <a:pt x="31" y="122"/>
                    <a:pt x="27" y="122"/>
                  </a:cubicBezTo>
                  <a:cubicBezTo>
                    <a:pt x="24" y="123"/>
                    <a:pt x="21" y="123"/>
                    <a:pt x="18" y="125"/>
                  </a:cubicBezTo>
                  <a:cubicBezTo>
                    <a:pt x="15" y="126"/>
                    <a:pt x="12" y="128"/>
                    <a:pt x="10" y="130"/>
                  </a:cubicBezTo>
                  <a:cubicBezTo>
                    <a:pt x="5" y="134"/>
                    <a:pt x="3" y="140"/>
                    <a:pt x="1" y="145"/>
                  </a:cubicBezTo>
                  <a:cubicBezTo>
                    <a:pt x="0" y="150"/>
                    <a:pt x="0" y="155"/>
                    <a:pt x="0" y="160"/>
                  </a:cubicBezTo>
                  <a:cubicBezTo>
                    <a:pt x="1" y="162"/>
                    <a:pt x="1" y="166"/>
                    <a:pt x="1" y="169"/>
                  </a:cubicBezTo>
                  <a:cubicBezTo>
                    <a:pt x="1" y="172"/>
                    <a:pt x="1" y="175"/>
                    <a:pt x="1" y="175"/>
                  </a:cubicBezTo>
                  <a:cubicBezTo>
                    <a:pt x="4" y="173"/>
                    <a:pt x="7" y="172"/>
                    <a:pt x="10" y="172"/>
                  </a:cubicBezTo>
                  <a:cubicBezTo>
                    <a:pt x="14" y="172"/>
                    <a:pt x="17" y="173"/>
                    <a:pt x="20" y="173"/>
                  </a:cubicBezTo>
                  <a:cubicBezTo>
                    <a:pt x="25" y="174"/>
                    <a:pt x="29" y="173"/>
                    <a:pt x="34" y="172"/>
                  </a:cubicBezTo>
                  <a:cubicBezTo>
                    <a:pt x="39" y="170"/>
                    <a:pt x="43" y="168"/>
                    <a:pt x="47" y="164"/>
                  </a:cubicBezTo>
                  <a:cubicBezTo>
                    <a:pt x="51" y="160"/>
                    <a:pt x="52" y="154"/>
                    <a:pt x="52" y="148"/>
                  </a:cubicBezTo>
                  <a:cubicBezTo>
                    <a:pt x="51" y="143"/>
                    <a:pt x="49" y="137"/>
                    <a:pt x="46" y="132"/>
                  </a:cubicBezTo>
                  <a:cubicBezTo>
                    <a:pt x="47" y="131"/>
                    <a:pt x="50" y="130"/>
                    <a:pt x="52" y="130"/>
                  </a:cubicBezTo>
                  <a:cubicBezTo>
                    <a:pt x="52" y="130"/>
                    <a:pt x="53" y="130"/>
                    <a:pt x="53" y="130"/>
                  </a:cubicBezTo>
                  <a:cubicBezTo>
                    <a:pt x="53" y="130"/>
                    <a:pt x="53" y="131"/>
                    <a:pt x="53" y="132"/>
                  </a:cubicBezTo>
                  <a:cubicBezTo>
                    <a:pt x="52" y="135"/>
                    <a:pt x="52" y="138"/>
                    <a:pt x="52" y="141"/>
                  </a:cubicBezTo>
                  <a:cubicBezTo>
                    <a:pt x="53" y="146"/>
                    <a:pt x="54" y="150"/>
                    <a:pt x="57" y="154"/>
                  </a:cubicBezTo>
                  <a:cubicBezTo>
                    <a:pt x="58" y="155"/>
                    <a:pt x="58" y="156"/>
                    <a:pt x="59" y="157"/>
                  </a:cubicBezTo>
                  <a:cubicBezTo>
                    <a:pt x="60" y="159"/>
                    <a:pt x="61" y="160"/>
                    <a:pt x="62" y="161"/>
                  </a:cubicBezTo>
                  <a:cubicBezTo>
                    <a:pt x="64" y="163"/>
                    <a:pt x="66" y="164"/>
                    <a:pt x="66" y="164"/>
                  </a:cubicBezTo>
                  <a:cubicBezTo>
                    <a:pt x="66" y="163"/>
                    <a:pt x="67" y="162"/>
                    <a:pt x="68" y="162"/>
                  </a:cubicBezTo>
                  <a:cubicBezTo>
                    <a:pt x="69" y="161"/>
                    <a:pt x="70" y="161"/>
                    <a:pt x="71" y="161"/>
                  </a:cubicBezTo>
                  <a:cubicBezTo>
                    <a:pt x="73" y="160"/>
                    <a:pt x="76" y="160"/>
                    <a:pt x="79" y="159"/>
                  </a:cubicBezTo>
                  <a:cubicBezTo>
                    <a:pt x="82" y="158"/>
                    <a:pt x="86" y="157"/>
                    <a:pt x="90" y="155"/>
                  </a:cubicBezTo>
                  <a:cubicBezTo>
                    <a:pt x="92" y="154"/>
                    <a:pt x="93" y="152"/>
                    <a:pt x="95" y="151"/>
                  </a:cubicBezTo>
                  <a:cubicBezTo>
                    <a:pt x="96" y="150"/>
                    <a:pt x="96" y="149"/>
                    <a:pt x="97" y="148"/>
                  </a:cubicBezTo>
                  <a:cubicBezTo>
                    <a:pt x="98" y="147"/>
                    <a:pt x="98" y="147"/>
                    <a:pt x="98" y="146"/>
                  </a:cubicBezTo>
                  <a:cubicBezTo>
                    <a:pt x="98" y="146"/>
                    <a:pt x="99" y="146"/>
                    <a:pt x="99" y="146"/>
                  </a:cubicBezTo>
                  <a:cubicBezTo>
                    <a:pt x="99" y="145"/>
                    <a:pt x="99" y="145"/>
                    <a:pt x="99" y="145"/>
                  </a:cubicBezTo>
                  <a:cubicBezTo>
                    <a:pt x="99" y="145"/>
                    <a:pt x="99" y="145"/>
                    <a:pt x="99" y="145"/>
                  </a:cubicBezTo>
                  <a:cubicBezTo>
                    <a:pt x="101" y="141"/>
                    <a:pt x="101" y="135"/>
                    <a:pt x="100" y="130"/>
                  </a:cubicBezTo>
                  <a:cubicBezTo>
                    <a:pt x="98" y="125"/>
                    <a:pt x="96" y="120"/>
                    <a:pt x="92" y="116"/>
                  </a:cubicBezTo>
                  <a:cubicBezTo>
                    <a:pt x="94" y="114"/>
                    <a:pt x="96" y="113"/>
                    <a:pt x="98" y="113"/>
                  </a:cubicBezTo>
                  <a:cubicBezTo>
                    <a:pt x="99" y="112"/>
                    <a:pt x="99" y="112"/>
                    <a:pt x="100" y="112"/>
                  </a:cubicBezTo>
                  <a:cubicBezTo>
                    <a:pt x="101" y="114"/>
                    <a:pt x="102" y="115"/>
                    <a:pt x="103" y="117"/>
                  </a:cubicBezTo>
                  <a:cubicBezTo>
                    <a:pt x="104" y="119"/>
                    <a:pt x="105" y="120"/>
                    <a:pt x="107" y="122"/>
                  </a:cubicBezTo>
                  <a:cubicBezTo>
                    <a:pt x="110" y="126"/>
                    <a:pt x="117" y="129"/>
                    <a:pt x="122" y="128"/>
                  </a:cubicBezTo>
                  <a:cubicBezTo>
                    <a:pt x="125" y="127"/>
                    <a:pt x="128" y="125"/>
                    <a:pt x="129" y="123"/>
                  </a:cubicBezTo>
                  <a:cubicBezTo>
                    <a:pt x="130" y="120"/>
                    <a:pt x="130" y="118"/>
                    <a:pt x="130" y="115"/>
                  </a:cubicBezTo>
                  <a:cubicBezTo>
                    <a:pt x="131" y="115"/>
                    <a:pt x="132" y="115"/>
                    <a:pt x="133" y="115"/>
                  </a:cubicBezTo>
                  <a:cubicBezTo>
                    <a:pt x="135" y="116"/>
                    <a:pt x="136" y="116"/>
                    <a:pt x="137" y="117"/>
                  </a:cubicBezTo>
                  <a:cubicBezTo>
                    <a:pt x="137" y="116"/>
                    <a:pt x="137" y="116"/>
                    <a:pt x="137" y="116"/>
                  </a:cubicBezTo>
                  <a:cubicBezTo>
                    <a:pt x="137" y="116"/>
                    <a:pt x="135" y="115"/>
                    <a:pt x="134" y="115"/>
                  </a:cubicBezTo>
                  <a:cubicBezTo>
                    <a:pt x="133" y="115"/>
                    <a:pt x="131" y="114"/>
                    <a:pt x="130" y="114"/>
                  </a:cubicBezTo>
                  <a:cubicBezTo>
                    <a:pt x="130" y="111"/>
                    <a:pt x="128" y="108"/>
                    <a:pt x="126" y="106"/>
                  </a:cubicBezTo>
                  <a:cubicBezTo>
                    <a:pt x="125" y="105"/>
                    <a:pt x="124" y="105"/>
                    <a:pt x="122" y="105"/>
                  </a:cubicBezTo>
                  <a:cubicBezTo>
                    <a:pt x="123" y="104"/>
                    <a:pt x="123" y="104"/>
                    <a:pt x="124" y="103"/>
                  </a:cubicBezTo>
                  <a:cubicBezTo>
                    <a:pt x="126" y="102"/>
                    <a:pt x="127" y="100"/>
                    <a:pt x="128" y="98"/>
                  </a:cubicBezTo>
                  <a:cubicBezTo>
                    <a:pt x="129" y="94"/>
                    <a:pt x="130" y="90"/>
                    <a:pt x="128" y="86"/>
                  </a:cubicBezTo>
                  <a:cubicBezTo>
                    <a:pt x="131" y="86"/>
                    <a:pt x="134" y="86"/>
                    <a:pt x="136" y="87"/>
                  </a:cubicBezTo>
                  <a:cubicBezTo>
                    <a:pt x="140" y="87"/>
                    <a:pt x="145" y="89"/>
                    <a:pt x="146" y="93"/>
                  </a:cubicBezTo>
                  <a:cubicBezTo>
                    <a:pt x="146" y="93"/>
                    <a:pt x="146" y="93"/>
                    <a:pt x="146" y="93"/>
                  </a:cubicBezTo>
                  <a:cubicBezTo>
                    <a:pt x="147" y="93"/>
                    <a:pt x="147" y="93"/>
                    <a:pt x="147" y="93"/>
                  </a:cubicBezTo>
                  <a:cubicBezTo>
                    <a:pt x="147" y="91"/>
                    <a:pt x="146" y="90"/>
                    <a:pt x="144" y="89"/>
                  </a:cubicBezTo>
                  <a:cubicBezTo>
                    <a:pt x="144" y="89"/>
                    <a:pt x="143" y="88"/>
                    <a:pt x="142" y="88"/>
                  </a:cubicBezTo>
                  <a:cubicBezTo>
                    <a:pt x="141" y="87"/>
                    <a:pt x="140" y="87"/>
                    <a:pt x="139" y="87"/>
                  </a:cubicBezTo>
                  <a:cubicBezTo>
                    <a:pt x="135" y="86"/>
                    <a:pt x="131" y="85"/>
                    <a:pt x="128" y="86"/>
                  </a:cubicBezTo>
                  <a:cubicBezTo>
                    <a:pt x="127" y="85"/>
                    <a:pt x="127" y="84"/>
                    <a:pt x="126" y="83"/>
                  </a:cubicBezTo>
                  <a:cubicBezTo>
                    <a:pt x="129" y="84"/>
                    <a:pt x="131" y="83"/>
                    <a:pt x="133" y="83"/>
                  </a:cubicBezTo>
                  <a:cubicBezTo>
                    <a:pt x="140" y="81"/>
                    <a:pt x="147" y="78"/>
                    <a:pt x="152" y="73"/>
                  </a:cubicBezTo>
                  <a:cubicBezTo>
                    <a:pt x="154" y="75"/>
                    <a:pt x="156" y="78"/>
                    <a:pt x="157" y="81"/>
                  </a:cubicBezTo>
                  <a:cubicBezTo>
                    <a:pt x="157" y="82"/>
                    <a:pt x="157" y="83"/>
                    <a:pt x="157" y="84"/>
                  </a:cubicBezTo>
                  <a:cubicBezTo>
                    <a:pt x="157" y="86"/>
                    <a:pt x="156" y="88"/>
                    <a:pt x="157" y="90"/>
                  </a:cubicBezTo>
                  <a:cubicBezTo>
                    <a:pt x="156" y="92"/>
                    <a:pt x="155" y="94"/>
                    <a:pt x="154" y="96"/>
                  </a:cubicBezTo>
                  <a:cubicBezTo>
                    <a:pt x="155" y="96"/>
                    <a:pt x="155" y="96"/>
                    <a:pt x="156" y="96"/>
                  </a:cubicBezTo>
                  <a:cubicBezTo>
                    <a:pt x="156" y="96"/>
                    <a:pt x="157" y="95"/>
                    <a:pt x="157" y="93"/>
                  </a:cubicBezTo>
                  <a:cubicBezTo>
                    <a:pt x="158" y="96"/>
                    <a:pt x="160" y="99"/>
                    <a:pt x="162" y="102"/>
                  </a:cubicBezTo>
                  <a:cubicBezTo>
                    <a:pt x="161" y="103"/>
                    <a:pt x="159" y="103"/>
                    <a:pt x="158" y="104"/>
                  </a:cubicBezTo>
                  <a:cubicBezTo>
                    <a:pt x="156" y="105"/>
                    <a:pt x="154" y="105"/>
                    <a:pt x="151" y="105"/>
                  </a:cubicBezTo>
                  <a:cubicBezTo>
                    <a:pt x="151" y="106"/>
                    <a:pt x="151" y="106"/>
                    <a:pt x="151" y="106"/>
                  </a:cubicBezTo>
                  <a:cubicBezTo>
                    <a:pt x="154" y="106"/>
                    <a:pt x="160" y="104"/>
                    <a:pt x="162" y="102"/>
                  </a:cubicBezTo>
                  <a:cubicBezTo>
                    <a:pt x="164" y="104"/>
                    <a:pt x="166" y="106"/>
                    <a:pt x="169" y="106"/>
                  </a:cubicBezTo>
                  <a:cubicBezTo>
                    <a:pt x="168" y="108"/>
                    <a:pt x="168" y="110"/>
                    <a:pt x="168" y="112"/>
                  </a:cubicBezTo>
                  <a:cubicBezTo>
                    <a:pt x="167" y="115"/>
                    <a:pt x="167" y="118"/>
                    <a:pt x="167" y="121"/>
                  </a:cubicBezTo>
                  <a:cubicBezTo>
                    <a:pt x="163" y="122"/>
                    <a:pt x="159" y="123"/>
                    <a:pt x="156" y="124"/>
                  </a:cubicBezTo>
                  <a:cubicBezTo>
                    <a:pt x="153" y="126"/>
                    <a:pt x="150" y="128"/>
                    <a:pt x="149" y="131"/>
                  </a:cubicBezTo>
                  <a:cubicBezTo>
                    <a:pt x="147" y="133"/>
                    <a:pt x="146" y="136"/>
                    <a:pt x="146" y="138"/>
                  </a:cubicBezTo>
                  <a:cubicBezTo>
                    <a:pt x="145" y="141"/>
                    <a:pt x="145" y="145"/>
                    <a:pt x="145" y="147"/>
                  </a:cubicBezTo>
                  <a:cubicBezTo>
                    <a:pt x="145" y="149"/>
                    <a:pt x="145" y="150"/>
                    <a:pt x="145" y="151"/>
                  </a:cubicBezTo>
                  <a:cubicBezTo>
                    <a:pt x="141" y="152"/>
                    <a:pt x="136" y="153"/>
                    <a:pt x="133" y="155"/>
                  </a:cubicBezTo>
                  <a:cubicBezTo>
                    <a:pt x="130" y="152"/>
                    <a:pt x="127" y="150"/>
                    <a:pt x="123" y="148"/>
                  </a:cubicBezTo>
                  <a:cubicBezTo>
                    <a:pt x="119" y="147"/>
                    <a:pt x="115" y="147"/>
                    <a:pt x="110" y="148"/>
                  </a:cubicBezTo>
                  <a:cubicBezTo>
                    <a:pt x="106" y="149"/>
                    <a:pt x="102" y="152"/>
                    <a:pt x="99" y="155"/>
                  </a:cubicBezTo>
                  <a:cubicBezTo>
                    <a:pt x="95" y="158"/>
                    <a:pt x="91" y="162"/>
                    <a:pt x="89" y="166"/>
                  </a:cubicBezTo>
                  <a:cubicBezTo>
                    <a:pt x="86" y="170"/>
                    <a:pt x="85" y="174"/>
                    <a:pt x="85" y="178"/>
                  </a:cubicBezTo>
                  <a:cubicBezTo>
                    <a:pt x="85" y="182"/>
                    <a:pt x="86" y="186"/>
                    <a:pt x="87" y="190"/>
                  </a:cubicBezTo>
                  <a:cubicBezTo>
                    <a:pt x="89" y="196"/>
                    <a:pt x="93" y="200"/>
                    <a:pt x="97" y="203"/>
                  </a:cubicBezTo>
                  <a:cubicBezTo>
                    <a:pt x="99" y="204"/>
                    <a:pt x="102" y="207"/>
                    <a:pt x="105" y="209"/>
                  </a:cubicBezTo>
                  <a:cubicBezTo>
                    <a:pt x="108" y="211"/>
                    <a:pt x="110" y="212"/>
                    <a:pt x="110" y="212"/>
                  </a:cubicBezTo>
                  <a:cubicBezTo>
                    <a:pt x="110" y="209"/>
                    <a:pt x="112" y="207"/>
                    <a:pt x="115" y="205"/>
                  </a:cubicBezTo>
                  <a:cubicBezTo>
                    <a:pt x="117" y="203"/>
                    <a:pt x="120" y="202"/>
                    <a:pt x="122" y="202"/>
                  </a:cubicBezTo>
                  <a:cubicBezTo>
                    <a:pt x="125" y="201"/>
                    <a:pt x="128" y="200"/>
                    <a:pt x="131" y="199"/>
                  </a:cubicBezTo>
                  <a:cubicBezTo>
                    <a:pt x="134" y="197"/>
                    <a:pt x="136" y="194"/>
                    <a:pt x="139" y="190"/>
                  </a:cubicBezTo>
                  <a:cubicBezTo>
                    <a:pt x="141" y="185"/>
                    <a:pt x="142" y="179"/>
                    <a:pt x="141" y="173"/>
                  </a:cubicBezTo>
                  <a:cubicBezTo>
                    <a:pt x="140" y="167"/>
                    <a:pt x="137" y="161"/>
                    <a:pt x="133" y="156"/>
                  </a:cubicBezTo>
                  <a:cubicBezTo>
                    <a:pt x="136" y="155"/>
                    <a:pt x="138" y="154"/>
                    <a:pt x="141" y="153"/>
                  </a:cubicBezTo>
                  <a:cubicBezTo>
                    <a:pt x="142" y="153"/>
                    <a:pt x="144" y="152"/>
                    <a:pt x="146" y="152"/>
                  </a:cubicBezTo>
                  <a:cubicBezTo>
                    <a:pt x="147" y="156"/>
                    <a:pt x="149" y="160"/>
                    <a:pt x="151" y="164"/>
                  </a:cubicBezTo>
                  <a:cubicBezTo>
                    <a:pt x="154" y="169"/>
                    <a:pt x="158" y="172"/>
                    <a:pt x="162" y="176"/>
                  </a:cubicBezTo>
                  <a:cubicBezTo>
                    <a:pt x="163" y="177"/>
                    <a:pt x="166" y="180"/>
                    <a:pt x="168" y="183"/>
                  </a:cubicBezTo>
                  <a:cubicBezTo>
                    <a:pt x="170" y="186"/>
                    <a:pt x="173" y="188"/>
                    <a:pt x="173" y="188"/>
                  </a:cubicBezTo>
                  <a:cubicBezTo>
                    <a:pt x="173" y="184"/>
                    <a:pt x="176" y="181"/>
                    <a:pt x="179" y="179"/>
                  </a:cubicBezTo>
                  <a:cubicBezTo>
                    <a:pt x="182" y="176"/>
                    <a:pt x="185" y="173"/>
                    <a:pt x="188" y="171"/>
                  </a:cubicBezTo>
                  <a:cubicBezTo>
                    <a:pt x="191" y="167"/>
                    <a:pt x="195" y="161"/>
                    <a:pt x="197" y="156"/>
                  </a:cubicBezTo>
                  <a:cubicBezTo>
                    <a:pt x="199" y="150"/>
                    <a:pt x="200" y="143"/>
                    <a:pt x="198" y="137"/>
                  </a:cubicBezTo>
                  <a:cubicBezTo>
                    <a:pt x="197" y="130"/>
                    <a:pt x="192" y="125"/>
                    <a:pt x="186" y="122"/>
                  </a:cubicBezTo>
                  <a:cubicBezTo>
                    <a:pt x="181" y="120"/>
                    <a:pt x="174" y="120"/>
                    <a:pt x="168" y="121"/>
                  </a:cubicBezTo>
                  <a:cubicBezTo>
                    <a:pt x="168" y="118"/>
                    <a:pt x="168" y="116"/>
                    <a:pt x="168" y="114"/>
                  </a:cubicBezTo>
                  <a:cubicBezTo>
                    <a:pt x="168" y="112"/>
                    <a:pt x="169" y="109"/>
                    <a:pt x="170" y="107"/>
                  </a:cubicBezTo>
                  <a:cubicBezTo>
                    <a:pt x="172" y="107"/>
                    <a:pt x="173" y="108"/>
                    <a:pt x="175" y="107"/>
                  </a:cubicBezTo>
                  <a:cubicBezTo>
                    <a:pt x="179" y="107"/>
                    <a:pt x="183" y="105"/>
                    <a:pt x="185" y="102"/>
                  </a:cubicBezTo>
                  <a:cubicBezTo>
                    <a:pt x="188" y="100"/>
                    <a:pt x="189" y="96"/>
                    <a:pt x="190" y="93"/>
                  </a:cubicBezTo>
                  <a:cubicBezTo>
                    <a:pt x="191" y="90"/>
                    <a:pt x="192" y="87"/>
                    <a:pt x="193" y="83"/>
                  </a:cubicBezTo>
                  <a:cubicBezTo>
                    <a:pt x="193" y="82"/>
                    <a:pt x="194" y="80"/>
                    <a:pt x="195" y="78"/>
                  </a:cubicBezTo>
                  <a:cubicBezTo>
                    <a:pt x="196" y="75"/>
                    <a:pt x="197" y="74"/>
                    <a:pt x="197" y="74"/>
                  </a:cubicBezTo>
                  <a:cubicBezTo>
                    <a:pt x="194" y="74"/>
                    <a:pt x="191" y="74"/>
                    <a:pt x="188" y="73"/>
                  </a:cubicBezTo>
                  <a:cubicBezTo>
                    <a:pt x="185" y="73"/>
                    <a:pt x="182" y="72"/>
                    <a:pt x="180" y="72"/>
                  </a:cubicBezTo>
                  <a:cubicBezTo>
                    <a:pt x="178" y="72"/>
                    <a:pt x="176" y="72"/>
                    <a:pt x="174" y="72"/>
                  </a:cubicBezTo>
                  <a:cubicBezTo>
                    <a:pt x="176" y="70"/>
                    <a:pt x="178" y="68"/>
                    <a:pt x="179" y="66"/>
                  </a:cubicBezTo>
                  <a:cubicBezTo>
                    <a:pt x="185" y="67"/>
                    <a:pt x="192" y="66"/>
                    <a:pt x="197" y="61"/>
                  </a:cubicBezTo>
                  <a:close/>
                  <a:moveTo>
                    <a:pt x="175" y="71"/>
                  </a:moveTo>
                  <a:cubicBezTo>
                    <a:pt x="174" y="72"/>
                    <a:pt x="173" y="72"/>
                    <a:pt x="173" y="73"/>
                  </a:cubicBezTo>
                  <a:cubicBezTo>
                    <a:pt x="167" y="74"/>
                    <a:pt x="162" y="76"/>
                    <a:pt x="159" y="80"/>
                  </a:cubicBezTo>
                  <a:cubicBezTo>
                    <a:pt x="159" y="81"/>
                    <a:pt x="158" y="82"/>
                    <a:pt x="158" y="83"/>
                  </a:cubicBezTo>
                  <a:cubicBezTo>
                    <a:pt x="157" y="81"/>
                    <a:pt x="157" y="79"/>
                    <a:pt x="156" y="77"/>
                  </a:cubicBezTo>
                  <a:cubicBezTo>
                    <a:pt x="155" y="75"/>
                    <a:pt x="154" y="73"/>
                    <a:pt x="153" y="72"/>
                  </a:cubicBezTo>
                  <a:cubicBezTo>
                    <a:pt x="155" y="70"/>
                    <a:pt x="156" y="68"/>
                    <a:pt x="157" y="66"/>
                  </a:cubicBezTo>
                  <a:cubicBezTo>
                    <a:pt x="159" y="64"/>
                    <a:pt x="160" y="62"/>
                    <a:pt x="161" y="61"/>
                  </a:cubicBezTo>
                  <a:cubicBezTo>
                    <a:pt x="162" y="60"/>
                    <a:pt x="162" y="59"/>
                    <a:pt x="163" y="59"/>
                  </a:cubicBezTo>
                  <a:cubicBezTo>
                    <a:pt x="164" y="58"/>
                    <a:pt x="164" y="58"/>
                    <a:pt x="164" y="58"/>
                  </a:cubicBezTo>
                  <a:cubicBezTo>
                    <a:pt x="164" y="58"/>
                    <a:pt x="164" y="58"/>
                    <a:pt x="164" y="57"/>
                  </a:cubicBezTo>
                  <a:cubicBezTo>
                    <a:pt x="164" y="57"/>
                    <a:pt x="164" y="57"/>
                    <a:pt x="165" y="57"/>
                  </a:cubicBezTo>
                  <a:cubicBezTo>
                    <a:pt x="165" y="57"/>
                    <a:pt x="165" y="58"/>
                    <a:pt x="165" y="58"/>
                  </a:cubicBezTo>
                  <a:cubicBezTo>
                    <a:pt x="169" y="61"/>
                    <a:pt x="173" y="64"/>
                    <a:pt x="178" y="66"/>
                  </a:cubicBezTo>
                  <a:cubicBezTo>
                    <a:pt x="177" y="67"/>
                    <a:pt x="176" y="69"/>
                    <a:pt x="175" y="7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2652"/>
            <p:cNvSpPr>
              <a:spLocks/>
            </p:cNvSpPr>
            <p:nvPr/>
          </p:nvSpPr>
          <p:spPr bwMode="auto">
            <a:xfrm>
              <a:off x="1120182" y="2745819"/>
              <a:ext cx="54803" cy="32342"/>
            </a:xfrm>
            <a:custGeom>
              <a:avLst/>
              <a:gdLst>
                <a:gd name="T0" fmla="*/ 5 w 26"/>
                <a:gd name="T1" fmla="*/ 10 h 15"/>
                <a:gd name="T2" fmla="*/ 9 w 26"/>
                <a:gd name="T3" fmla="*/ 15 h 15"/>
                <a:gd name="T4" fmla="*/ 14 w 26"/>
                <a:gd name="T5" fmla="*/ 15 h 15"/>
                <a:gd name="T6" fmla="*/ 18 w 26"/>
                <a:gd name="T7" fmla="*/ 13 h 15"/>
                <a:gd name="T8" fmla="*/ 21 w 26"/>
                <a:gd name="T9" fmla="*/ 10 h 15"/>
                <a:gd name="T10" fmla="*/ 24 w 26"/>
                <a:gd name="T11" fmla="*/ 9 h 15"/>
                <a:gd name="T12" fmla="*/ 26 w 26"/>
                <a:gd name="T13" fmla="*/ 8 h 15"/>
                <a:gd name="T14" fmla="*/ 23 w 26"/>
                <a:gd name="T15" fmla="*/ 5 h 15"/>
                <a:gd name="T16" fmla="*/ 20 w 26"/>
                <a:gd name="T17" fmla="*/ 2 h 15"/>
                <a:gd name="T18" fmla="*/ 15 w 26"/>
                <a:gd name="T19" fmla="*/ 0 h 15"/>
                <a:gd name="T20" fmla="*/ 9 w 26"/>
                <a:gd name="T21" fmla="*/ 0 h 15"/>
                <a:gd name="T22" fmla="*/ 6 w 26"/>
                <a:gd name="T23" fmla="*/ 4 h 15"/>
                <a:gd name="T24" fmla="*/ 5 w 26"/>
                <a:gd name="T25" fmla="*/ 9 h 15"/>
                <a:gd name="T26" fmla="*/ 3 w 26"/>
                <a:gd name="T27" fmla="*/ 9 h 15"/>
                <a:gd name="T28" fmla="*/ 0 w 26"/>
                <a:gd name="T29" fmla="*/ 7 h 15"/>
                <a:gd name="T30" fmla="*/ 0 w 26"/>
                <a:gd name="T31" fmla="*/ 8 h 15"/>
                <a:gd name="T32" fmla="*/ 5 w 26"/>
                <a:gd name="T33"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5">
                  <a:moveTo>
                    <a:pt x="5" y="10"/>
                  </a:moveTo>
                  <a:cubicBezTo>
                    <a:pt x="6" y="12"/>
                    <a:pt x="7" y="14"/>
                    <a:pt x="9" y="15"/>
                  </a:cubicBezTo>
                  <a:cubicBezTo>
                    <a:pt x="11" y="15"/>
                    <a:pt x="13" y="15"/>
                    <a:pt x="14" y="15"/>
                  </a:cubicBezTo>
                  <a:cubicBezTo>
                    <a:pt x="16" y="15"/>
                    <a:pt x="17" y="14"/>
                    <a:pt x="18" y="13"/>
                  </a:cubicBezTo>
                  <a:cubicBezTo>
                    <a:pt x="19" y="12"/>
                    <a:pt x="20" y="11"/>
                    <a:pt x="21" y="10"/>
                  </a:cubicBezTo>
                  <a:cubicBezTo>
                    <a:pt x="22" y="10"/>
                    <a:pt x="23" y="9"/>
                    <a:pt x="24" y="9"/>
                  </a:cubicBezTo>
                  <a:cubicBezTo>
                    <a:pt x="25" y="8"/>
                    <a:pt x="26" y="8"/>
                    <a:pt x="26" y="8"/>
                  </a:cubicBezTo>
                  <a:cubicBezTo>
                    <a:pt x="25" y="7"/>
                    <a:pt x="24" y="6"/>
                    <a:pt x="23" y="5"/>
                  </a:cubicBezTo>
                  <a:cubicBezTo>
                    <a:pt x="22" y="4"/>
                    <a:pt x="21" y="3"/>
                    <a:pt x="20" y="2"/>
                  </a:cubicBezTo>
                  <a:cubicBezTo>
                    <a:pt x="18" y="1"/>
                    <a:pt x="16" y="0"/>
                    <a:pt x="15" y="0"/>
                  </a:cubicBezTo>
                  <a:cubicBezTo>
                    <a:pt x="13" y="0"/>
                    <a:pt x="11" y="0"/>
                    <a:pt x="9" y="0"/>
                  </a:cubicBezTo>
                  <a:cubicBezTo>
                    <a:pt x="8" y="1"/>
                    <a:pt x="7" y="2"/>
                    <a:pt x="6" y="4"/>
                  </a:cubicBezTo>
                  <a:cubicBezTo>
                    <a:pt x="5" y="6"/>
                    <a:pt x="5" y="7"/>
                    <a:pt x="5" y="9"/>
                  </a:cubicBezTo>
                  <a:cubicBezTo>
                    <a:pt x="5" y="9"/>
                    <a:pt x="4" y="9"/>
                    <a:pt x="3" y="9"/>
                  </a:cubicBezTo>
                  <a:cubicBezTo>
                    <a:pt x="2" y="9"/>
                    <a:pt x="1" y="8"/>
                    <a:pt x="0" y="7"/>
                  </a:cubicBezTo>
                  <a:cubicBezTo>
                    <a:pt x="0" y="8"/>
                    <a:pt x="0" y="8"/>
                    <a:pt x="0" y="8"/>
                  </a:cubicBezTo>
                  <a:cubicBezTo>
                    <a:pt x="1" y="8"/>
                    <a:pt x="4" y="10"/>
                    <a:pt x="5" y="1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2653"/>
            <p:cNvSpPr>
              <a:spLocks/>
            </p:cNvSpPr>
            <p:nvPr/>
          </p:nvSpPr>
          <p:spPr bwMode="auto">
            <a:xfrm>
              <a:off x="1051904" y="2850034"/>
              <a:ext cx="85348" cy="61990"/>
            </a:xfrm>
            <a:custGeom>
              <a:avLst/>
              <a:gdLst>
                <a:gd name="T0" fmla="*/ 19 w 40"/>
                <a:gd name="T1" fmla="*/ 29 h 29"/>
                <a:gd name="T2" fmla="*/ 27 w 40"/>
                <a:gd name="T3" fmla="*/ 27 h 29"/>
                <a:gd name="T4" fmla="*/ 32 w 40"/>
                <a:gd name="T5" fmla="*/ 20 h 29"/>
                <a:gd name="T6" fmla="*/ 35 w 40"/>
                <a:gd name="T7" fmla="*/ 12 h 29"/>
                <a:gd name="T8" fmla="*/ 38 w 40"/>
                <a:gd name="T9" fmla="*/ 7 h 29"/>
                <a:gd name="T10" fmla="*/ 40 w 40"/>
                <a:gd name="T11" fmla="*/ 4 h 29"/>
                <a:gd name="T12" fmla="*/ 26 w 40"/>
                <a:gd name="T13" fmla="*/ 1 h 29"/>
                <a:gd name="T14" fmla="*/ 17 w 40"/>
                <a:gd name="T15" fmla="*/ 1 h 29"/>
                <a:gd name="T16" fmla="*/ 8 w 40"/>
                <a:gd name="T17" fmla="*/ 6 h 29"/>
                <a:gd name="T18" fmla="*/ 5 w 40"/>
                <a:gd name="T19" fmla="*/ 14 h 29"/>
                <a:gd name="T20" fmla="*/ 9 w 40"/>
                <a:gd name="T21" fmla="*/ 23 h 29"/>
                <a:gd name="T22" fmla="*/ 5 w 40"/>
                <a:gd name="T23" fmla="*/ 25 h 29"/>
                <a:gd name="T24" fmla="*/ 0 w 40"/>
                <a:gd name="T25" fmla="*/ 25 h 29"/>
                <a:gd name="T26" fmla="*/ 0 w 40"/>
                <a:gd name="T27" fmla="*/ 26 h 29"/>
                <a:gd name="T28" fmla="*/ 4 w 40"/>
                <a:gd name="T29" fmla="*/ 26 h 29"/>
                <a:gd name="T30" fmla="*/ 9 w 40"/>
                <a:gd name="T31" fmla="*/ 24 h 29"/>
                <a:gd name="T32" fmla="*/ 19 w 40"/>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9">
                  <a:moveTo>
                    <a:pt x="19" y="29"/>
                  </a:moveTo>
                  <a:cubicBezTo>
                    <a:pt x="21" y="29"/>
                    <a:pt x="25" y="28"/>
                    <a:pt x="27" y="27"/>
                  </a:cubicBezTo>
                  <a:cubicBezTo>
                    <a:pt x="30" y="25"/>
                    <a:pt x="31" y="22"/>
                    <a:pt x="32" y="20"/>
                  </a:cubicBezTo>
                  <a:cubicBezTo>
                    <a:pt x="34" y="17"/>
                    <a:pt x="35" y="15"/>
                    <a:pt x="35" y="12"/>
                  </a:cubicBezTo>
                  <a:cubicBezTo>
                    <a:pt x="36" y="11"/>
                    <a:pt x="37" y="9"/>
                    <a:pt x="38" y="7"/>
                  </a:cubicBezTo>
                  <a:cubicBezTo>
                    <a:pt x="39" y="6"/>
                    <a:pt x="40" y="4"/>
                    <a:pt x="40" y="4"/>
                  </a:cubicBezTo>
                  <a:cubicBezTo>
                    <a:pt x="35" y="5"/>
                    <a:pt x="31" y="2"/>
                    <a:pt x="26" y="1"/>
                  </a:cubicBezTo>
                  <a:cubicBezTo>
                    <a:pt x="24" y="1"/>
                    <a:pt x="20" y="0"/>
                    <a:pt x="17" y="1"/>
                  </a:cubicBezTo>
                  <a:cubicBezTo>
                    <a:pt x="13" y="2"/>
                    <a:pt x="10" y="3"/>
                    <a:pt x="8" y="6"/>
                  </a:cubicBezTo>
                  <a:cubicBezTo>
                    <a:pt x="5" y="8"/>
                    <a:pt x="5" y="11"/>
                    <a:pt x="5" y="14"/>
                  </a:cubicBezTo>
                  <a:cubicBezTo>
                    <a:pt x="5" y="18"/>
                    <a:pt x="7" y="21"/>
                    <a:pt x="9" y="23"/>
                  </a:cubicBezTo>
                  <a:cubicBezTo>
                    <a:pt x="8" y="24"/>
                    <a:pt x="6" y="25"/>
                    <a:pt x="5" y="25"/>
                  </a:cubicBezTo>
                  <a:cubicBezTo>
                    <a:pt x="3" y="25"/>
                    <a:pt x="2" y="26"/>
                    <a:pt x="0" y="25"/>
                  </a:cubicBezTo>
                  <a:cubicBezTo>
                    <a:pt x="0" y="26"/>
                    <a:pt x="0" y="26"/>
                    <a:pt x="0" y="26"/>
                  </a:cubicBezTo>
                  <a:cubicBezTo>
                    <a:pt x="1" y="26"/>
                    <a:pt x="3" y="26"/>
                    <a:pt x="4" y="26"/>
                  </a:cubicBezTo>
                  <a:cubicBezTo>
                    <a:pt x="6" y="25"/>
                    <a:pt x="8" y="25"/>
                    <a:pt x="9" y="24"/>
                  </a:cubicBezTo>
                  <a:cubicBezTo>
                    <a:pt x="12" y="27"/>
                    <a:pt x="15" y="29"/>
                    <a:pt x="19" y="2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2654"/>
            <p:cNvSpPr>
              <a:spLocks/>
            </p:cNvSpPr>
            <p:nvPr/>
          </p:nvSpPr>
          <p:spPr bwMode="auto">
            <a:xfrm>
              <a:off x="1168696" y="2697306"/>
              <a:ext cx="63787" cy="44022"/>
            </a:xfrm>
            <a:custGeom>
              <a:avLst/>
              <a:gdLst>
                <a:gd name="T0" fmla="*/ 8 w 30"/>
                <a:gd name="T1" fmla="*/ 18 h 21"/>
                <a:gd name="T2" fmla="*/ 13 w 30"/>
                <a:gd name="T3" fmla="*/ 20 h 21"/>
                <a:gd name="T4" fmla="*/ 19 w 30"/>
                <a:gd name="T5" fmla="*/ 19 h 21"/>
                <a:gd name="T6" fmla="*/ 25 w 30"/>
                <a:gd name="T7" fmla="*/ 16 h 21"/>
                <a:gd name="T8" fmla="*/ 30 w 30"/>
                <a:gd name="T9" fmla="*/ 14 h 21"/>
                <a:gd name="T10" fmla="*/ 25 w 30"/>
                <a:gd name="T11" fmla="*/ 7 h 21"/>
                <a:gd name="T12" fmla="*/ 20 w 30"/>
                <a:gd name="T13" fmla="*/ 2 h 21"/>
                <a:gd name="T14" fmla="*/ 13 w 30"/>
                <a:gd name="T15" fmla="*/ 0 h 21"/>
                <a:gd name="T16" fmla="*/ 7 w 30"/>
                <a:gd name="T17" fmla="*/ 4 h 21"/>
                <a:gd name="T18" fmla="*/ 6 w 30"/>
                <a:gd name="T19" fmla="*/ 10 h 21"/>
                <a:gd name="T20" fmla="*/ 3 w 30"/>
                <a:gd name="T21" fmla="*/ 10 h 21"/>
                <a:gd name="T22" fmla="*/ 0 w 30"/>
                <a:gd name="T23" fmla="*/ 8 h 21"/>
                <a:gd name="T24" fmla="*/ 0 w 30"/>
                <a:gd name="T25" fmla="*/ 9 h 21"/>
                <a:gd name="T26" fmla="*/ 2 w 30"/>
                <a:gd name="T27" fmla="*/ 10 h 21"/>
                <a:gd name="T28" fmla="*/ 6 w 30"/>
                <a:gd name="T29" fmla="*/ 11 h 21"/>
                <a:gd name="T30" fmla="*/ 6 w 30"/>
                <a:gd name="T31" fmla="*/ 15 h 21"/>
                <a:gd name="T32" fmla="*/ 8 w 30"/>
                <a:gd name="T3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21">
                  <a:moveTo>
                    <a:pt x="8" y="18"/>
                  </a:moveTo>
                  <a:cubicBezTo>
                    <a:pt x="9" y="19"/>
                    <a:pt x="11" y="20"/>
                    <a:pt x="13" y="20"/>
                  </a:cubicBezTo>
                  <a:cubicBezTo>
                    <a:pt x="15" y="21"/>
                    <a:pt x="17" y="20"/>
                    <a:pt x="19" y="19"/>
                  </a:cubicBezTo>
                  <a:cubicBezTo>
                    <a:pt x="21" y="18"/>
                    <a:pt x="23" y="18"/>
                    <a:pt x="25" y="16"/>
                  </a:cubicBezTo>
                  <a:cubicBezTo>
                    <a:pt x="26" y="16"/>
                    <a:pt x="30" y="14"/>
                    <a:pt x="30" y="14"/>
                  </a:cubicBezTo>
                  <a:cubicBezTo>
                    <a:pt x="27" y="13"/>
                    <a:pt x="26" y="9"/>
                    <a:pt x="25" y="7"/>
                  </a:cubicBezTo>
                  <a:cubicBezTo>
                    <a:pt x="24" y="5"/>
                    <a:pt x="22" y="4"/>
                    <a:pt x="20" y="2"/>
                  </a:cubicBezTo>
                  <a:cubicBezTo>
                    <a:pt x="18" y="1"/>
                    <a:pt x="15" y="0"/>
                    <a:pt x="13" y="0"/>
                  </a:cubicBezTo>
                  <a:cubicBezTo>
                    <a:pt x="10" y="1"/>
                    <a:pt x="8" y="2"/>
                    <a:pt x="7" y="4"/>
                  </a:cubicBezTo>
                  <a:cubicBezTo>
                    <a:pt x="6" y="6"/>
                    <a:pt x="6" y="8"/>
                    <a:pt x="6" y="10"/>
                  </a:cubicBezTo>
                  <a:cubicBezTo>
                    <a:pt x="5" y="10"/>
                    <a:pt x="4" y="10"/>
                    <a:pt x="3" y="10"/>
                  </a:cubicBezTo>
                  <a:cubicBezTo>
                    <a:pt x="2" y="9"/>
                    <a:pt x="1" y="9"/>
                    <a:pt x="0" y="8"/>
                  </a:cubicBezTo>
                  <a:cubicBezTo>
                    <a:pt x="0" y="9"/>
                    <a:pt x="0" y="9"/>
                    <a:pt x="0" y="9"/>
                  </a:cubicBezTo>
                  <a:cubicBezTo>
                    <a:pt x="0" y="9"/>
                    <a:pt x="1" y="9"/>
                    <a:pt x="2" y="10"/>
                  </a:cubicBezTo>
                  <a:cubicBezTo>
                    <a:pt x="4" y="10"/>
                    <a:pt x="5" y="11"/>
                    <a:pt x="6" y="11"/>
                  </a:cubicBezTo>
                  <a:cubicBezTo>
                    <a:pt x="6" y="12"/>
                    <a:pt x="6" y="14"/>
                    <a:pt x="6" y="15"/>
                  </a:cubicBezTo>
                  <a:cubicBezTo>
                    <a:pt x="7" y="16"/>
                    <a:pt x="7" y="17"/>
                    <a:pt x="8"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2655"/>
            <p:cNvSpPr>
              <a:spLocks/>
            </p:cNvSpPr>
            <p:nvPr/>
          </p:nvSpPr>
          <p:spPr bwMode="auto">
            <a:xfrm>
              <a:off x="1170492" y="2832964"/>
              <a:ext cx="53904" cy="68278"/>
            </a:xfrm>
            <a:custGeom>
              <a:avLst/>
              <a:gdLst>
                <a:gd name="T0" fmla="*/ 1 w 25"/>
                <a:gd name="T1" fmla="*/ 18 h 32"/>
                <a:gd name="T2" fmla="*/ 5 w 25"/>
                <a:gd name="T3" fmla="*/ 25 h 32"/>
                <a:gd name="T4" fmla="*/ 13 w 25"/>
                <a:gd name="T5" fmla="*/ 28 h 32"/>
                <a:gd name="T6" fmla="*/ 20 w 25"/>
                <a:gd name="T7" fmla="*/ 24 h 32"/>
                <a:gd name="T8" fmla="*/ 21 w 25"/>
                <a:gd name="T9" fmla="*/ 27 h 32"/>
                <a:gd name="T10" fmla="*/ 22 w 25"/>
                <a:gd name="T11" fmla="*/ 32 h 32"/>
                <a:gd name="T12" fmla="*/ 22 w 25"/>
                <a:gd name="T13" fmla="*/ 32 h 32"/>
                <a:gd name="T14" fmla="*/ 22 w 25"/>
                <a:gd name="T15" fmla="*/ 28 h 32"/>
                <a:gd name="T16" fmla="*/ 20 w 25"/>
                <a:gd name="T17" fmla="*/ 24 h 32"/>
                <a:gd name="T18" fmla="*/ 25 w 25"/>
                <a:gd name="T19" fmla="*/ 16 h 32"/>
                <a:gd name="T20" fmla="*/ 22 w 25"/>
                <a:gd name="T21" fmla="*/ 8 h 32"/>
                <a:gd name="T22" fmla="*/ 16 w 25"/>
                <a:gd name="T23" fmla="*/ 4 h 32"/>
                <a:gd name="T24" fmla="*/ 9 w 25"/>
                <a:gd name="T25" fmla="*/ 2 h 32"/>
                <a:gd name="T26" fmla="*/ 2 w 25"/>
                <a:gd name="T27" fmla="*/ 0 h 32"/>
                <a:gd name="T28" fmla="*/ 1 w 25"/>
                <a:gd name="T29" fmla="*/ 11 h 32"/>
                <a:gd name="T30" fmla="*/ 1 w 25"/>
                <a:gd name="T31"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2">
                  <a:moveTo>
                    <a:pt x="1" y="18"/>
                  </a:moveTo>
                  <a:cubicBezTo>
                    <a:pt x="2" y="21"/>
                    <a:pt x="3" y="24"/>
                    <a:pt x="5" y="25"/>
                  </a:cubicBezTo>
                  <a:cubicBezTo>
                    <a:pt x="7" y="27"/>
                    <a:pt x="10" y="28"/>
                    <a:pt x="13" y="28"/>
                  </a:cubicBezTo>
                  <a:cubicBezTo>
                    <a:pt x="15" y="27"/>
                    <a:pt x="18" y="26"/>
                    <a:pt x="20" y="24"/>
                  </a:cubicBezTo>
                  <a:cubicBezTo>
                    <a:pt x="21" y="25"/>
                    <a:pt x="21" y="26"/>
                    <a:pt x="21" y="27"/>
                  </a:cubicBezTo>
                  <a:cubicBezTo>
                    <a:pt x="22" y="29"/>
                    <a:pt x="22" y="30"/>
                    <a:pt x="22" y="32"/>
                  </a:cubicBezTo>
                  <a:cubicBezTo>
                    <a:pt x="22" y="32"/>
                    <a:pt x="22" y="32"/>
                    <a:pt x="22" y="32"/>
                  </a:cubicBezTo>
                  <a:cubicBezTo>
                    <a:pt x="23" y="31"/>
                    <a:pt x="22" y="30"/>
                    <a:pt x="22" y="28"/>
                  </a:cubicBezTo>
                  <a:cubicBezTo>
                    <a:pt x="22" y="27"/>
                    <a:pt x="21" y="25"/>
                    <a:pt x="20" y="24"/>
                  </a:cubicBezTo>
                  <a:cubicBezTo>
                    <a:pt x="23" y="22"/>
                    <a:pt x="25" y="19"/>
                    <a:pt x="25" y="16"/>
                  </a:cubicBezTo>
                  <a:cubicBezTo>
                    <a:pt x="25" y="13"/>
                    <a:pt x="23" y="10"/>
                    <a:pt x="22" y="8"/>
                  </a:cubicBezTo>
                  <a:cubicBezTo>
                    <a:pt x="20" y="6"/>
                    <a:pt x="18" y="5"/>
                    <a:pt x="16" y="4"/>
                  </a:cubicBezTo>
                  <a:cubicBezTo>
                    <a:pt x="13" y="3"/>
                    <a:pt x="11" y="3"/>
                    <a:pt x="9" y="2"/>
                  </a:cubicBezTo>
                  <a:cubicBezTo>
                    <a:pt x="7" y="2"/>
                    <a:pt x="2" y="0"/>
                    <a:pt x="2" y="0"/>
                  </a:cubicBezTo>
                  <a:cubicBezTo>
                    <a:pt x="3" y="3"/>
                    <a:pt x="1" y="7"/>
                    <a:pt x="1" y="11"/>
                  </a:cubicBezTo>
                  <a:cubicBezTo>
                    <a:pt x="0" y="13"/>
                    <a:pt x="0" y="16"/>
                    <a:pt x="1"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2656"/>
            <p:cNvSpPr>
              <a:spLocks noEditPoints="1"/>
            </p:cNvSpPr>
            <p:nvPr/>
          </p:nvSpPr>
          <p:spPr bwMode="auto">
            <a:xfrm>
              <a:off x="841678" y="2733242"/>
              <a:ext cx="365649" cy="404279"/>
            </a:xfrm>
            <a:custGeom>
              <a:avLst/>
              <a:gdLst>
                <a:gd name="T0" fmla="*/ 76 w 172"/>
                <a:gd name="T1" fmla="*/ 187 h 190"/>
                <a:gd name="T2" fmla="*/ 96 w 172"/>
                <a:gd name="T3" fmla="*/ 165 h 190"/>
                <a:gd name="T4" fmla="*/ 122 w 172"/>
                <a:gd name="T5" fmla="*/ 154 h 190"/>
                <a:gd name="T6" fmla="*/ 110 w 172"/>
                <a:gd name="T7" fmla="*/ 123 h 190"/>
                <a:gd name="T8" fmla="*/ 129 w 172"/>
                <a:gd name="T9" fmla="*/ 137 h 190"/>
                <a:gd name="T10" fmla="*/ 164 w 172"/>
                <a:gd name="T11" fmla="*/ 123 h 190"/>
                <a:gd name="T12" fmla="*/ 157 w 172"/>
                <a:gd name="T13" fmla="*/ 103 h 190"/>
                <a:gd name="T14" fmla="*/ 167 w 172"/>
                <a:gd name="T15" fmla="*/ 100 h 190"/>
                <a:gd name="T16" fmla="*/ 160 w 172"/>
                <a:gd name="T17" fmla="*/ 87 h 190"/>
                <a:gd name="T18" fmla="*/ 129 w 172"/>
                <a:gd name="T19" fmla="*/ 80 h 190"/>
                <a:gd name="T20" fmla="*/ 121 w 172"/>
                <a:gd name="T21" fmla="*/ 93 h 190"/>
                <a:gd name="T22" fmla="*/ 130 w 172"/>
                <a:gd name="T23" fmla="*/ 97 h 190"/>
                <a:gd name="T24" fmla="*/ 109 w 172"/>
                <a:gd name="T25" fmla="*/ 122 h 190"/>
                <a:gd name="T26" fmla="*/ 93 w 172"/>
                <a:gd name="T27" fmla="*/ 114 h 190"/>
                <a:gd name="T28" fmla="*/ 94 w 172"/>
                <a:gd name="T29" fmla="*/ 113 h 190"/>
                <a:gd name="T30" fmla="*/ 101 w 172"/>
                <a:gd name="T31" fmla="*/ 111 h 190"/>
                <a:gd name="T32" fmla="*/ 122 w 172"/>
                <a:gd name="T33" fmla="*/ 99 h 190"/>
                <a:gd name="T34" fmla="*/ 90 w 172"/>
                <a:gd name="T35" fmla="*/ 87 h 190"/>
                <a:gd name="T36" fmla="*/ 80 w 172"/>
                <a:gd name="T37" fmla="*/ 89 h 190"/>
                <a:gd name="T38" fmla="*/ 92 w 172"/>
                <a:gd name="T39" fmla="*/ 79 h 190"/>
                <a:gd name="T40" fmla="*/ 98 w 172"/>
                <a:gd name="T41" fmla="*/ 74 h 190"/>
                <a:gd name="T42" fmla="*/ 99 w 172"/>
                <a:gd name="T43" fmla="*/ 53 h 190"/>
                <a:gd name="T44" fmla="*/ 121 w 172"/>
                <a:gd name="T45" fmla="*/ 37 h 190"/>
                <a:gd name="T46" fmla="*/ 108 w 172"/>
                <a:gd name="T47" fmla="*/ 3 h 190"/>
                <a:gd name="T48" fmla="*/ 87 w 172"/>
                <a:gd name="T49" fmla="*/ 19 h 190"/>
                <a:gd name="T50" fmla="*/ 99 w 172"/>
                <a:gd name="T51" fmla="*/ 52 h 190"/>
                <a:gd name="T52" fmla="*/ 83 w 172"/>
                <a:gd name="T53" fmla="*/ 41 h 190"/>
                <a:gd name="T54" fmla="*/ 73 w 172"/>
                <a:gd name="T55" fmla="*/ 42 h 190"/>
                <a:gd name="T56" fmla="*/ 64 w 172"/>
                <a:gd name="T57" fmla="*/ 63 h 190"/>
                <a:gd name="T58" fmla="*/ 64 w 172"/>
                <a:gd name="T59" fmla="*/ 68 h 190"/>
                <a:gd name="T60" fmla="*/ 82 w 172"/>
                <a:gd name="T61" fmla="*/ 86 h 190"/>
                <a:gd name="T62" fmla="*/ 60 w 172"/>
                <a:gd name="T63" fmla="*/ 90 h 190"/>
                <a:gd name="T64" fmla="*/ 57 w 172"/>
                <a:gd name="T65" fmla="*/ 104 h 190"/>
                <a:gd name="T66" fmla="*/ 69 w 172"/>
                <a:gd name="T67" fmla="*/ 104 h 190"/>
                <a:gd name="T68" fmla="*/ 78 w 172"/>
                <a:gd name="T69" fmla="*/ 116 h 190"/>
                <a:gd name="T70" fmla="*/ 64 w 172"/>
                <a:gd name="T71" fmla="*/ 123 h 190"/>
                <a:gd name="T72" fmla="*/ 79 w 172"/>
                <a:gd name="T73" fmla="*/ 117 h 190"/>
                <a:gd name="T74" fmla="*/ 65 w 172"/>
                <a:gd name="T75" fmla="*/ 134 h 190"/>
                <a:gd name="T76" fmla="*/ 57 w 172"/>
                <a:gd name="T77" fmla="*/ 125 h 190"/>
                <a:gd name="T78" fmla="*/ 56 w 172"/>
                <a:gd name="T79" fmla="*/ 118 h 190"/>
                <a:gd name="T80" fmla="*/ 42 w 172"/>
                <a:gd name="T81" fmla="*/ 122 h 190"/>
                <a:gd name="T82" fmla="*/ 41 w 172"/>
                <a:gd name="T83" fmla="*/ 96 h 190"/>
                <a:gd name="T84" fmla="*/ 49 w 172"/>
                <a:gd name="T85" fmla="*/ 79 h 190"/>
                <a:gd name="T86" fmla="*/ 55 w 172"/>
                <a:gd name="T87" fmla="*/ 42 h 190"/>
                <a:gd name="T88" fmla="*/ 23 w 172"/>
                <a:gd name="T89" fmla="*/ 35 h 190"/>
                <a:gd name="T90" fmla="*/ 18 w 172"/>
                <a:gd name="T91" fmla="*/ 63 h 190"/>
                <a:gd name="T92" fmla="*/ 34 w 172"/>
                <a:gd name="T93" fmla="*/ 88 h 190"/>
                <a:gd name="T94" fmla="*/ 0 w 172"/>
                <a:gd name="T95" fmla="*/ 82 h 190"/>
                <a:gd name="T96" fmla="*/ 12 w 172"/>
                <a:gd name="T97" fmla="*/ 124 h 190"/>
                <a:gd name="T98" fmla="*/ 44 w 172"/>
                <a:gd name="T99" fmla="*/ 126 h 190"/>
                <a:gd name="T100" fmla="*/ 43 w 172"/>
                <a:gd name="T101" fmla="*/ 152 h 190"/>
                <a:gd name="T102" fmla="*/ 56 w 172"/>
                <a:gd name="T103" fmla="*/ 151 h 190"/>
                <a:gd name="T104" fmla="*/ 60 w 172"/>
                <a:gd name="T105" fmla="*/ 150 h 190"/>
                <a:gd name="T106" fmla="*/ 67 w 172"/>
                <a:gd name="T107" fmla="*/ 136 h 190"/>
                <a:gd name="T108" fmla="*/ 73 w 172"/>
                <a:gd name="T109" fmla="*/ 150 h 190"/>
                <a:gd name="T110" fmla="*/ 72 w 172"/>
                <a:gd name="T111" fmla="*/ 15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 h="190">
                  <a:moveTo>
                    <a:pt x="53" y="167"/>
                  </a:moveTo>
                  <a:cubicBezTo>
                    <a:pt x="53" y="170"/>
                    <a:pt x="54" y="175"/>
                    <a:pt x="57" y="179"/>
                  </a:cubicBezTo>
                  <a:cubicBezTo>
                    <a:pt x="59" y="182"/>
                    <a:pt x="62" y="184"/>
                    <a:pt x="66" y="185"/>
                  </a:cubicBezTo>
                  <a:cubicBezTo>
                    <a:pt x="69" y="186"/>
                    <a:pt x="72" y="187"/>
                    <a:pt x="76" y="187"/>
                  </a:cubicBezTo>
                  <a:cubicBezTo>
                    <a:pt x="78" y="188"/>
                    <a:pt x="86" y="190"/>
                    <a:pt x="86" y="190"/>
                  </a:cubicBezTo>
                  <a:cubicBezTo>
                    <a:pt x="84" y="185"/>
                    <a:pt x="86" y="180"/>
                    <a:pt x="87" y="175"/>
                  </a:cubicBezTo>
                  <a:cubicBezTo>
                    <a:pt x="87" y="171"/>
                    <a:pt x="87" y="167"/>
                    <a:pt x="86" y="163"/>
                  </a:cubicBezTo>
                  <a:cubicBezTo>
                    <a:pt x="89" y="164"/>
                    <a:pt x="93" y="164"/>
                    <a:pt x="96" y="165"/>
                  </a:cubicBezTo>
                  <a:cubicBezTo>
                    <a:pt x="101" y="165"/>
                    <a:pt x="106" y="165"/>
                    <a:pt x="111" y="164"/>
                  </a:cubicBezTo>
                  <a:cubicBezTo>
                    <a:pt x="113" y="164"/>
                    <a:pt x="116" y="164"/>
                    <a:pt x="120" y="164"/>
                  </a:cubicBezTo>
                  <a:cubicBezTo>
                    <a:pt x="123" y="164"/>
                    <a:pt x="126" y="164"/>
                    <a:pt x="126" y="164"/>
                  </a:cubicBezTo>
                  <a:cubicBezTo>
                    <a:pt x="123" y="161"/>
                    <a:pt x="123" y="158"/>
                    <a:pt x="122" y="154"/>
                  </a:cubicBezTo>
                  <a:cubicBezTo>
                    <a:pt x="122" y="150"/>
                    <a:pt x="122" y="146"/>
                    <a:pt x="121" y="142"/>
                  </a:cubicBezTo>
                  <a:cubicBezTo>
                    <a:pt x="121" y="140"/>
                    <a:pt x="120" y="137"/>
                    <a:pt x="119" y="134"/>
                  </a:cubicBezTo>
                  <a:cubicBezTo>
                    <a:pt x="117" y="131"/>
                    <a:pt x="115" y="129"/>
                    <a:pt x="113" y="126"/>
                  </a:cubicBezTo>
                  <a:cubicBezTo>
                    <a:pt x="112" y="125"/>
                    <a:pt x="111" y="124"/>
                    <a:pt x="110" y="123"/>
                  </a:cubicBezTo>
                  <a:cubicBezTo>
                    <a:pt x="111" y="123"/>
                    <a:pt x="112" y="123"/>
                    <a:pt x="112" y="123"/>
                  </a:cubicBezTo>
                  <a:cubicBezTo>
                    <a:pt x="115" y="123"/>
                    <a:pt x="117" y="123"/>
                    <a:pt x="119" y="123"/>
                  </a:cubicBezTo>
                  <a:cubicBezTo>
                    <a:pt x="120" y="126"/>
                    <a:pt x="121" y="129"/>
                    <a:pt x="123" y="132"/>
                  </a:cubicBezTo>
                  <a:cubicBezTo>
                    <a:pt x="124" y="134"/>
                    <a:pt x="126" y="136"/>
                    <a:pt x="129" y="137"/>
                  </a:cubicBezTo>
                  <a:cubicBezTo>
                    <a:pt x="130" y="138"/>
                    <a:pt x="133" y="138"/>
                    <a:pt x="135" y="139"/>
                  </a:cubicBezTo>
                  <a:cubicBezTo>
                    <a:pt x="137" y="139"/>
                    <a:pt x="140" y="139"/>
                    <a:pt x="142" y="139"/>
                  </a:cubicBezTo>
                  <a:cubicBezTo>
                    <a:pt x="147" y="138"/>
                    <a:pt x="151" y="135"/>
                    <a:pt x="155" y="132"/>
                  </a:cubicBezTo>
                  <a:cubicBezTo>
                    <a:pt x="158" y="130"/>
                    <a:pt x="161" y="127"/>
                    <a:pt x="164" y="123"/>
                  </a:cubicBezTo>
                  <a:cubicBezTo>
                    <a:pt x="165" y="122"/>
                    <a:pt x="167" y="120"/>
                    <a:pt x="169" y="118"/>
                  </a:cubicBezTo>
                  <a:cubicBezTo>
                    <a:pt x="171" y="115"/>
                    <a:pt x="172" y="114"/>
                    <a:pt x="172" y="114"/>
                  </a:cubicBezTo>
                  <a:cubicBezTo>
                    <a:pt x="169" y="113"/>
                    <a:pt x="167" y="112"/>
                    <a:pt x="164" y="110"/>
                  </a:cubicBezTo>
                  <a:cubicBezTo>
                    <a:pt x="162" y="107"/>
                    <a:pt x="160" y="105"/>
                    <a:pt x="157" y="103"/>
                  </a:cubicBezTo>
                  <a:cubicBezTo>
                    <a:pt x="157" y="103"/>
                    <a:pt x="157" y="103"/>
                    <a:pt x="157" y="103"/>
                  </a:cubicBezTo>
                  <a:cubicBezTo>
                    <a:pt x="157" y="102"/>
                    <a:pt x="158" y="102"/>
                    <a:pt x="159" y="102"/>
                  </a:cubicBezTo>
                  <a:cubicBezTo>
                    <a:pt x="160" y="101"/>
                    <a:pt x="162" y="101"/>
                    <a:pt x="164" y="101"/>
                  </a:cubicBezTo>
                  <a:cubicBezTo>
                    <a:pt x="166" y="100"/>
                    <a:pt x="167" y="100"/>
                    <a:pt x="167" y="100"/>
                  </a:cubicBezTo>
                  <a:cubicBezTo>
                    <a:pt x="168" y="100"/>
                    <a:pt x="169" y="101"/>
                    <a:pt x="169" y="101"/>
                  </a:cubicBezTo>
                  <a:cubicBezTo>
                    <a:pt x="167" y="99"/>
                    <a:pt x="167" y="98"/>
                    <a:pt x="166" y="97"/>
                  </a:cubicBezTo>
                  <a:cubicBezTo>
                    <a:pt x="165" y="96"/>
                    <a:pt x="164" y="95"/>
                    <a:pt x="164" y="94"/>
                  </a:cubicBezTo>
                  <a:cubicBezTo>
                    <a:pt x="162" y="91"/>
                    <a:pt x="161" y="89"/>
                    <a:pt x="160" y="87"/>
                  </a:cubicBezTo>
                  <a:cubicBezTo>
                    <a:pt x="158" y="84"/>
                    <a:pt x="155" y="81"/>
                    <a:pt x="151" y="78"/>
                  </a:cubicBezTo>
                  <a:cubicBezTo>
                    <a:pt x="148" y="76"/>
                    <a:pt x="144" y="75"/>
                    <a:pt x="139" y="75"/>
                  </a:cubicBezTo>
                  <a:cubicBezTo>
                    <a:pt x="137" y="75"/>
                    <a:pt x="135" y="75"/>
                    <a:pt x="133" y="76"/>
                  </a:cubicBezTo>
                  <a:cubicBezTo>
                    <a:pt x="131" y="77"/>
                    <a:pt x="130" y="78"/>
                    <a:pt x="129" y="80"/>
                  </a:cubicBezTo>
                  <a:cubicBezTo>
                    <a:pt x="127" y="83"/>
                    <a:pt x="127" y="87"/>
                    <a:pt x="128" y="90"/>
                  </a:cubicBezTo>
                  <a:cubicBezTo>
                    <a:pt x="127" y="90"/>
                    <a:pt x="125" y="90"/>
                    <a:pt x="124" y="91"/>
                  </a:cubicBezTo>
                  <a:cubicBezTo>
                    <a:pt x="123" y="91"/>
                    <a:pt x="121" y="92"/>
                    <a:pt x="120" y="92"/>
                  </a:cubicBezTo>
                  <a:cubicBezTo>
                    <a:pt x="121" y="93"/>
                    <a:pt x="121" y="93"/>
                    <a:pt x="121" y="93"/>
                  </a:cubicBezTo>
                  <a:cubicBezTo>
                    <a:pt x="121" y="93"/>
                    <a:pt x="122" y="92"/>
                    <a:pt x="124" y="91"/>
                  </a:cubicBezTo>
                  <a:cubicBezTo>
                    <a:pt x="125" y="91"/>
                    <a:pt x="127" y="91"/>
                    <a:pt x="128" y="90"/>
                  </a:cubicBezTo>
                  <a:cubicBezTo>
                    <a:pt x="128" y="93"/>
                    <a:pt x="129" y="95"/>
                    <a:pt x="129" y="96"/>
                  </a:cubicBezTo>
                  <a:cubicBezTo>
                    <a:pt x="129" y="97"/>
                    <a:pt x="129" y="97"/>
                    <a:pt x="130" y="97"/>
                  </a:cubicBezTo>
                  <a:cubicBezTo>
                    <a:pt x="124" y="99"/>
                    <a:pt x="121" y="103"/>
                    <a:pt x="119" y="108"/>
                  </a:cubicBezTo>
                  <a:cubicBezTo>
                    <a:pt x="118" y="112"/>
                    <a:pt x="118" y="118"/>
                    <a:pt x="119" y="122"/>
                  </a:cubicBezTo>
                  <a:cubicBezTo>
                    <a:pt x="117" y="123"/>
                    <a:pt x="116" y="123"/>
                    <a:pt x="114" y="123"/>
                  </a:cubicBezTo>
                  <a:cubicBezTo>
                    <a:pt x="112" y="122"/>
                    <a:pt x="111" y="122"/>
                    <a:pt x="109" y="122"/>
                  </a:cubicBezTo>
                  <a:cubicBezTo>
                    <a:pt x="108" y="121"/>
                    <a:pt x="106" y="120"/>
                    <a:pt x="105" y="119"/>
                  </a:cubicBezTo>
                  <a:cubicBezTo>
                    <a:pt x="101" y="117"/>
                    <a:pt x="98" y="115"/>
                    <a:pt x="95" y="115"/>
                  </a:cubicBezTo>
                  <a:cubicBezTo>
                    <a:pt x="94" y="114"/>
                    <a:pt x="93" y="114"/>
                    <a:pt x="92" y="114"/>
                  </a:cubicBezTo>
                  <a:cubicBezTo>
                    <a:pt x="92" y="114"/>
                    <a:pt x="92" y="114"/>
                    <a:pt x="93" y="114"/>
                  </a:cubicBezTo>
                  <a:cubicBezTo>
                    <a:pt x="93" y="114"/>
                    <a:pt x="94" y="113"/>
                    <a:pt x="94" y="113"/>
                  </a:cubicBezTo>
                  <a:cubicBezTo>
                    <a:pt x="94" y="113"/>
                    <a:pt x="94" y="113"/>
                    <a:pt x="95" y="113"/>
                  </a:cubicBezTo>
                  <a:cubicBezTo>
                    <a:pt x="94" y="113"/>
                    <a:pt x="94" y="113"/>
                    <a:pt x="94" y="113"/>
                  </a:cubicBezTo>
                  <a:cubicBezTo>
                    <a:pt x="94" y="113"/>
                    <a:pt x="94" y="113"/>
                    <a:pt x="94" y="113"/>
                  </a:cubicBezTo>
                  <a:cubicBezTo>
                    <a:pt x="94" y="113"/>
                    <a:pt x="94" y="113"/>
                    <a:pt x="94" y="113"/>
                  </a:cubicBezTo>
                  <a:cubicBezTo>
                    <a:pt x="94" y="113"/>
                    <a:pt x="94" y="113"/>
                    <a:pt x="94" y="113"/>
                  </a:cubicBezTo>
                  <a:cubicBezTo>
                    <a:pt x="94" y="113"/>
                    <a:pt x="94" y="113"/>
                    <a:pt x="94" y="113"/>
                  </a:cubicBezTo>
                  <a:cubicBezTo>
                    <a:pt x="94" y="113"/>
                    <a:pt x="99" y="111"/>
                    <a:pt x="101" y="111"/>
                  </a:cubicBezTo>
                  <a:cubicBezTo>
                    <a:pt x="106" y="109"/>
                    <a:pt x="106" y="109"/>
                    <a:pt x="106" y="109"/>
                  </a:cubicBezTo>
                  <a:cubicBezTo>
                    <a:pt x="110" y="108"/>
                    <a:pt x="112" y="107"/>
                    <a:pt x="115" y="105"/>
                  </a:cubicBezTo>
                  <a:cubicBezTo>
                    <a:pt x="116" y="104"/>
                    <a:pt x="118" y="103"/>
                    <a:pt x="119" y="102"/>
                  </a:cubicBezTo>
                  <a:cubicBezTo>
                    <a:pt x="121" y="101"/>
                    <a:pt x="122" y="99"/>
                    <a:pt x="122" y="99"/>
                  </a:cubicBezTo>
                  <a:cubicBezTo>
                    <a:pt x="120" y="99"/>
                    <a:pt x="117" y="98"/>
                    <a:pt x="115" y="96"/>
                  </a:cubicBezTo>
                  <a:cubicBezTo>
                    <a:pt x="113" y="95"/>
                    <a:pt x="111" y="93"/>
                    <a:pt x="108" y="91"/>
                  </a:cubicBezTo>
                  <a:cubicBezTo>
                    <a:pt x="106" y="90"/>
                    <a:pt x="104" y="89"/>
                    <a:pt x="101" y="88"/>
                  </a:cubicBezTo>
                  <a:cubicBezTo>
                    <a:pt x="98" y="87"/>
                    <a:pt x="94" y="87"/>
                    <a:pt x="90" y="87"/>
                  </a:cubicBezTo>
                  <a:cubicBezTo>
                    <a:pt x="88" y="88"/>
                    <a:pt x="80" y="92"/>
                    <a:pt x="79" y="92"/>
                  </a:cubicBezTo>
                  <a:cubicBezTo>
                    <a:pt x="79" y="92"/>
                    <a:pt x="78" y="93"/>
                    <a:pt x="78" y="93"/>
                  </a:cubicBezTo>
                  <a:cubicBezTo>
                    <a:pt x="78" y="93"/>
                    <a:pt x="78" y="92"/>
                    <a:pt x="78" y="92"/>
                  </a:cubicBezTo>
                  <a:cubicBezTo>
                    <a:pt x="79" y="91"/>
                    <a:pt x="79" y="90"/>
                    <a:pt x="80" y="89"/>
                  </a:cubicBezTo>
                  <a:cubicBezTo>
                    <a:pt x="81" y="88"/>
                    <a:pt x="82" y="87"/>
                    <a:pt x="82" y="87"/>
                  </a:cubicBezTo>
                  <a:cubicBezTo>
                    <a:pt x="82" y="87"/>
                    <a:pt x="82" y="87"/>
                    <a:pt x="82" y="87"/>
                  </a:cubicBezTo>
                  <a:cubicBezTo>
                    <a:pt x="83" y="85"/>
                    <a:pt x="84" y="83"/>
                    <a:pt x="84" y="81"/>
                  </a:cubicBezTo>
                  <a:cubicBezTo>
                    <a:pt x="87" y="81"/>
                    <a:pt x="90" y="80"/>
                    <a:pt x="92" y="79"/>
                  </a:cubicBezTo>
                  <a:cubicBezTo>
                    <a:pt x="93" y="78"/>
                    <a:pt x="95" y="77"/>
                    <a:pt x="96" y="76"/>
                  </a:cubicBezTo>
                  <a:cubicBezTo>
                    <a:pt x="96" y="76"/>
                    <a:pt x="97" y="75"/>
                    <a:pt x="97" y="75"/>
                  </a:cubicBezTo>
                  <a:cubicBezTo>
                    <a:pt x="97" y="74"/>
                    <a:pt x="97" y="74"/>
                    <a:pt x="97" y="74"/>
                  </a:cubicBezTo>
                  <a:cubicBezTo>
                    <a:pt x="97" y="74"/>
                    <a:pt x="97" y="74"/>
                    <a:pt x="98" y="74"/>
                  </a:cubicBezTo>
                  <a:cubicBezTo>
                    <a:pt x="98" y="74"/>
                    <a:pt x="98" y="73"/>
                    <a:pt x="98" y="73"/>
                  </a:cubicBezTo>
                  <a:cubicBezTo>
                    <a:pt x="99" y="71"/>
                    <a:pt x="100" y="69"/>
                    <a:pt x="100" y="66"/>
                  </a:cubicBezTo>
                  <a:cubicBezTo>
                    <a:pt x="101" y="64"/>
                    <a:pt x="101" y="61"/>
                    <a:pt x="100" y="58"/>
                  </a:cubicBezTo>
                  <a:cubicBezTo>
                    <a:pt x="100" y="56"/>
                    <a:pt x="100" y="55"/>
                    <a:pt x="99" y="53"/>
                  </a:cubicBezTo>
                  <a:cubicBezTo>
                    <a:pt x="100" y="51"/>
                    <a:pt x="102" y="49"/>
                    <a:pt x="102" y="47"/>
                  </a:cubicBezTo>
                  <a:cubicBezTo>
                    <a:pt x="105" y="48"/>
                    <a:pt x="108" y="48"/>
                    <a:pt x="110" y="47"/>
                  </a:cubicBezTo>
                  <a:cubicBezTo>
                    <a:pt x="113" y="47"/>
                    <a:pt x="115" y="45"/>
                    <a:pt x="117" y="43"/>
                  </a:cubicBezTo>
                  <a:cubicBezTo>
                    <a:pt x="118" y="42"/>
                    <a:pt x="120" y="40"/>
                    <a:pt x="121" y="37"/>
                  </a:cubicBezTo>
                  <a:cubicBezTo>
                    <a:pt x="122" y="35"/>
                    <a:pt x="123" y="33"/>
                    <a:pt x="123" y="30"/>
                  </a:cubicBezTo>
                  <a:cubicBezTo>
                    <a:pt x="124" y="25"/>
                    <a:pt x="122" y="21"/>
                    <a:pt x="120" y="17"/>
                  </a:cubicBezTo>
                  <a:cubicBezTo>
                    <a:pt x="118" y="13"/>
                    <a:pt x="115" y="10"/>
                    <a:pt x="113" y="8"/>
                  </a:cubicBezTo>
                  <a:cubicBezTo>
                    <a:pt x="111" y="7"/>
                    <a:pt x="109" y="5"/>
                    <a:pt x="108" y="3"/>
                  </a:cubicBezTo>
                  <a:cubicBezTo>
                    <a:pt x="106" y="1"/>
                    <a:pt x="104" y="0"/>
                    <a:pt x="104" y="0"/>
                  </a:cubicBezTo>
                  <a:cubicBezTo>
                    <a:pt x="104" y="3"/>
                    <a:pt x="103" y="5"/>
                    <a:pt x="101" y="6"/>
                  </a:cubicBezTo>
                  <a:cubicBezTo>
                    <a:pt x="99" y="8"/>
                    <a:pt x="96" y="9"/>
                    <a:pt x="94" y="11"/>
                  </a:cubicBezTo>
                  <a:cubicBezTo>
                    <a:pt x="92" y="13"/>
                    <a:pt x="89" y="16"/>
                    <a:pt x="87" y="19"/>
                  </a:cubicBezTo>
                  <a:cubicBezTo>
                    <a:pt x="86" y="22"/>
                    <a:pt x="84" y="26"/>
                    <a:pt x="84" y="30"/>
                  </a:cubicBezTo>
                  <a:cubicBezTo>
                    <a:pt x="84" y="34"/>
                    <a:pt x="86" y="38"/>
                    <a:pt x="89" y="41"/>
                  </a:cubicBezTo>
                  <a:cubicBezTo>
                    <a:pt x="93" y="44"/>
                    <a:pt x="97" y="46"/>
                    <a:pt x="101" y="47"/>
                  </a:cubicBezTo>
                  <a:cubicBezTo>
                    <a:pt x="101" y="49"/>
                    <a:pt x="100" y="51"/>
                    <a:pt x="99" y="52"/>
                  </a:cubicBezTo>
                  <a:cubicBezTo>
                    <a:pt x="99" y="52"/>
                    <a:pt x="99" y="52"/>
                    <a:pt x="99" y="53"/>
                  </a:cubicBezTo>
                  <a:cubicBezTo>
                    <a:pt x="98" y="52"/>
                    <a:pt x="98" y="52"/>
                    <a:pt x="98" y="51"/>
                  </a:cubicBezTo>
                  <a:cubicBezTo>
                    <a:pt x="97" y="49"/>
                    <a:pt x="95" y="48"/>
                    <a:pt x="93" y="46"/>
                  </a:cubicBezTo>
                  <a:cubicBezTo>
                    <a:pt x="90" y="43"/>
                    <a:pt x="87" y="42"/>
                    <a:pt x="83" y="41"/>
                  </a:cubicBezTo>
                  <a:cubicBezTo>
                    <a:pt x="83" y="41"/>
                    <a:pt x="82" y="40"/>
                    <a:pt x="80" y="40"/>
                  </a:cubicBezTo>
                  <a:cubicBezTo>
                    <a:pt x="79" y="40"/>
                    <a:pt x="78" y="40"/>
                    <a:pt x="77" y="40"/>
                  </a:cubicBezTo>
                  <a:cubicBezTo>
                    <a:pt x="75" y="40"/>
                    <a:pt x="73" y="40"/>
                    <a:pt x="73" y="40"/>
                  </a:cubicBezTo>
                  <a:cubicBezTo>
                    <a:pt x="73" y="41"/>
                    <a:pt x="74" y="41"/>
                    <a:pt x="73" y="42"/>
                  </a:cubicBezTo>
                  <a:cubicBezTo>
                    <a:pt x="73" y="43"/>
                    <a:pt x="73" y="44"/>
                    <a:pt x="72" y="45"/>
                  </a:cubicBezTo>
                  <a:cubicBezTo>
                    <a:pt x="71" y="46"/>
                    <a:pt x="70" y="48"/>
                    <a:pt x="68" y="49"/>
                  </a:cubicBezTo>
                  <a:cubicBezTo>
                    <a:pt x="67" y="52"/>
                    <a:pt x="65" y="54"/>
                    <a:pt x="65" y="58"/>
                  </a:cubicBezTo>
                  <a:cubicBezTo>
                    <a:pt x="64" y="59"/>
                    <a:pt x="64" y="61"/>
                    <a:pt x="64" y="63"/>
                  </a:cubicBezTo>
                  <a:cubicBezTo>
                    <a:pt x="64" y="64"/>
                    <a:pt x="64" y="64"/>
                    <a:pt x="64" y="65"/>
                  </a:cubicBezTo>
                  <a:cubicBezTo>
                    <a:pt x="64" y="66"/>
                    <a:pt x="64" y="66"/>
                    <a:pt x="64" y="67"/>
                  </a:cubicBezTo>
                  <a:cubicBezTo>
                    <a:pt x="64" y="67"/>
                    <a:pt x="64" y="67"/>
                    <a:pt x="64" y="67"/>
                  </a:cubicBezTo>
                  <a:cubicBezTo>
                    <a:pt x="64" y="68"/>
                    <a:pt x="64" y="68"/>
                    <a:pt x="64" y="68"/>
                  </a:cubicBezTo>
                  <a:cubicBezTo>
                    <a:pt x="64" y="68"/>
                    <a:pt x="64" y="68"/>
                    <a:pt x="64" y="68"/>
                  </a:cubicBezTo>
                  <a:cubicBezTo>
                    <a:pt x="65" y="72"/>
                    <a:pt x="68" y="74"/>
                    <a:pt x="72" y="77"/>
                  </a:cubicBezTo>
                  <a:cubicBezTo>
                    <a:pt x="75" y="79"/>
                    <a:pt x="79" y="81"/>
                    <a:pt x="84" y="81"/>
                  </a:cubicBezTo>
                  <a:cubicBezTo>
                    <a:pt x="83" y="83"/>
                    <a:pt x="83" y="84"/>
                    <a:pt x="82" y="86"/>
                  </a:cubicBezTo>
                  <a:cubicBezTo>
                    <a:pt x="81" y="86"/>
                    <a:pt x="81" y="87"/>
                    <a:pt x="81" y="87"/>
                  </a:cubicBezTo>
                  <a:cubicBezTo>
                    <a:pt x="79" y="87"/>
                    <a:pt x="78" y="86"/>
                    <a:pt x="77" y="86"/>
                  </a:cubicBezTo>
                  <a:cubicBezTo>
                    <a:pt x="75" y="86"/>
                    <a:pt x="74" y="85"/>
                    <a:pt x="72" y="85"/>
                  </a:cubicBezTo>
                  <a:cubicBezTo>
                    <a:pt x="68" y="85"/>
                    <a:pt x="62" y="86"/>
                    <a:pt x="60" y="90"/>
                  </a:cubicBezTo>
                  <a:cubicBezTo>
                    <a:pt x="59" y="92"/>
                    <a:pt x="58" y="94"/>
                    <a:pt x="59" y="96"/>
                  </a:cubicBezTo>
                  <a:cubicBezTo>
                    <a:pt x="59" y="98"/>
                    <a:pt x="61" y="100"/>
                    <a:pt x="62" y="101"/>
                  </a:cubicBezTo>
                  <a:cubicBezTo>
                    <a:pt x="62" y="102"/>
                    <a:pt x="61" y="102"/>
                    <a:pt x="60" y="103"/>
                  </a:cubicBezTo>
                  <a:cubicBezTo>
                    <a:pt x="59" y="103"/>
                    <a:pt x="58" y="103"/>
                    <a:pt x="57" y="104"/>
                  </a:cubicBezTo>
                  <a:cubicBezTo>
                    <a:pt x="58" y="104"/>
                    <a:pt x="58" y="104"/>
                    <a:pt x="58" y="104"/>
                  </a:cubicBezTo>
                  <a:cubicBezTo>
                    <a:pt x="58" y="104"/>
                    <a:pt x="59" y="104"/>
                    <a:pt x="60" y="103"/>
                  </a:cubicBezTo>
                  <a:cubicBezTo>
                    <a:pt x="61" y="103"/>
                    <a:pt x="62" y="102"/>
                    <a:pt x="63" y="101"/>
                  </a:cubicBezTo>
                  <a:cubicBezTo>
                    <a:pt x="65" y="103"/>
                    <a:pt x="67" y="104"/>
                    <a:pt x="69" y="104"/>
                  </a:cubicBezTo>
                  <a:cubicBezTo>
                    <a:pt x="70" y="104"/>
                    <a:pt x="71" y="103"/>
                    <a:pt x="72" y="103"/>
                  </a:cubicBezTo>
                  <a:cubicBezTo>
                    <a:pt x="72" y="104"/>
                    <a:pt x="72" y="104"/>
                    <a:pt x="72" y="105"/>
                  </a:cubicBezTo>
                  <a:cubicBezTo>
                    <a:pt x="72" y="106"/>
                    <a:pt x="72" y="108"/>
                    <a:pt x="72" y="110"/>
                  </a:cubicBezTo>
                  <a:cubicBezTo>
                    <a:pt x="73" y="113"/>
                    <a:pt x="75" y="115"/>
                    <a:pt x="78" y="116"/>
                  </a:cubicBezTo>
                  <a:cubicBezTo>
                    <a:pt x="77" y="118"/>
                    <a:pt x="75" y="120"/>
                    <a:pt x="74" y="121"/>
                  </a:cubicBezTo>
                  <a:cubicBezTo>
                    <a:pt x="71" y="122"/>
                    <a:pt x="68" y="124"/>
                    <a:pt x="65" y="122"/>
                  </a:cubicBezTo>
                  <a:cubicBezTo>
                    <a:pt x="65" y="122"/>
                    <a:pt x="65" y="122"/>
                    <a:pt x="65" y="122"/>
                  </a:cubicBezTo>
                  <a:cubicBezTo>
                    <a:pt x="65" y="123"/>
                    <a:pt x="65" y="123"/>
                    <a:pt x="64" y="123"/>
                  </a:cubicBezTo>
                  <a:cubicBezTo>
                    <a:pt x="65" y="123"/>
                    <a:pt x="66" y="124"/>
                    <a:pt x="68" y="123"/>
                  </a:cubicBezTo>
                  <a:cubicBezTo>
                    <a:pt x="68" y="123"/>
                    <a:pt x="69" y="123"/>
                    <a:pt x="70" y="123"/>
                  </a:cubicBezTo>
                  <a:cubicBezTo>
                    <a:pt x="71" y="123"/>
                    <a:pt x="71" y="122"/>
                    <a:pt x="72" y="122"/>
                  </a:cubicBezTo>
                  <a:cubicBezTo>
                    <a:pt x="75" y="120"/>
                    <a:pt x="77" y="118"/>
                    <a:pt x="79" y="117"/>
                  </a:cubicBezTo>
                  <a:cubicBezTo>
                    <a:pt x="79" y="117"/>
                    <a:pt x="80" y="117"/>
                    <a:pt x="81" y="117"/>
                  </a:cubicBezTo>
                  <a:cubicBezTo>
                    <a:pt x="80" y="118"/>
                    <a:pt x="78" y="119"/>
                    <a:pt x="77" y="121"/>
                  </a:cubicBezTo>
                  <a:cubicBezTo>
                    <a:pt x="74" y="125"/>
                    <a:pt x="72" y="131"/>
                    <a:pt x="72" y="137"/>
                  </a:cubicBezTo>
                  <a:cubicBezTo>
                    <a:pt x="70" y="136"/>
                    <a:pt x="67" y="136"/>
                    <a:pt x="65" y="134"/>
                  </a:cubicBezTo>
                  <a:cubicBezTo>
                    <a:pt x="64" y="134"/>
                    <a:pt x="63" y="133"/>
                    <a:pt x="63" y="133"/>
                  </a:cubicBezTo>
                  <a:cubicBezTo>
                    <a:pt x="62" y="131"/>
                    <a:pt x="61" y="130"/>
                    <a:pt x="60" y="129"/>
                  </a:cubicBezTo>
                  <a:cubicBezTo>
                    <a:pt x="59" y="128"/>
                    <a:pt x="59" y="126"/>
                    <a:pt x="59" y="125"/>
                  </a:cubicBezTo>
                  <a:cubicBezTo>
                    <a:pt x="58" y="125"/>
                    <a:pt x="58" y="125"/>
                    <a:pt x="57" y="125"/>
                  </a:cubicBezTo>
                  <a:cubicBezTo>
                    <a:pt x="57" y="126"/>
                    <a:pt x="58" y="127"/>
                    <a:pt x="58" y="128"/>
                  </a:cubicBezTo>
                  <a:cubicBezTo>
                    <a:pt x="56" y="126"/>
                    <a:pt x="53" y="126"/>
                    <a:pt x="51" y="125"/>
                  </a:cubicBezTo>
                  <a:cubicBezTo>
                    <a:pt x="51" y="124"/>
                    <a:pt x="52" y="123"/>
                    <a:pt x="52" y="122"/>
                  </a:cubicBezTo>
                  <a:cubicBezTo>
                    <a:pt x="53" y="121"/>
                    <a:pt x="54" y="119"/>
                    <a:pt x="56" y="118"/>
                  </a:cubicBezTo>
                  <a:cubicBezTo>
                    <a:pt x="55" y="118"/>
                    <a:pt x="55" y="118"/>
                    <a:pt x="55" y="118"/>
                  </a:cubicBezTo>
                  <a:cubicBezTo>
                    <a:pt x="54" y="119"/>
                    <a:pt x="51" y="123"/>
                    <a:pt x="51" y="125"/>
                  </a:cubicBezTo>
                  <a:cubicBezTo>
                    <a:pt x="49" y="125"/>
                    <a:pt x="47" y="125"/>
                    <a:pt x="45" y="126"/>
                  </a:cubicBezTo>
                  <a:cubicBezTo>
                    <a:pt x="44" y="125"/>
                    <a:pt x="43" y="124"/>
                    <a:pt x="42" y="122"/>
                  </a:cubicBezTo>
                  <a:cubicBezTo>
                    <a:pt x="41" y="120"/>
                    <a:pt x="40" y="118"/>
                    <a:pt x="38" y="117"/>
                  </a:cubicBezTo>
                  <a:cubicBezTo>
                    <a:pt x="40" y="115"/>
                    <a:pt x="42" y="112"/>
                    <a:pt x="43" y="109"/>
                  </a:cubicBezTo>
                  <a:cubicBezTo>
                    <a:pt x="44" y="107"/>
                    <a:pt x="44" y="104"/>
                    <a:pt x="44" y="102"/>
                  </a:cubicBezTo>
                  <a:cubicBezTo>
                    <a:pt x="43" y="100"/>
                    <a:pt x="42" y="98"/>
                    <a:pt x="41" y="96"/>
                  </a:cubicBezTo>
                  <a:cubicBezTo>
                    <a:pt x="40" y="94"/>
                    <a:pt x="39" y="92"/>
                    <a:pt x="37" y="90"/>
                  </a:cubicBezTo>
                  <a:cubicBezTo>
                    <a:pt x="36" y="90"/>
                    <a:pt x="36" y="89"/>
                    <a:pt x="35" y="88"/>
                  </a:cubicBezTo>
                  <a:cubicBezTo>
                    <a:pt x="37" y="86"/>
                    <a:pt x="39" y="82"/>
                    <a:pt x="40" y="80"/>
                  </a:cubicBezTo>
                  <a:cubicBezTo>
                    <a:pt x="43" y="80"/>
                    <a:pt x="46" y="80"/>
                    <a:pt x="49" y="79"/>
                  </a:cubicBezTo>
                  <a:cubicBezTo>
                    <a:pt x="52" y="77"/>
                    <a:pt x="55" y="75"/>
                    <a:pt x="57" y="72"/>
                  </a:cubicBezTo>
                  <a:cubicBezTo>
                    <a:pt x="58" y="69"/>
                    <a:pt x="59" y="66"/>
                    <a:pt x="60" y="62"/>
                  </a:cubicBezTo>
                  <a:cubicBezTo>
                    <a:pt x="60" y="58"/>
                    <a:pt x="60" y="54"/>
                    <a:pt x="59" y="51"/>
                  </a:cubicBezTo>
                  <a:cubicBezTo>
                    <a:pt x="59" y="47"/>
                    <a:pt x="57" y="44"/>
                    <a:pt x="55" y="42"/>
                  </a:cubicBezTo>
                  <a:cubicBezTo>
                    <a:pt x="53" y="39"/>
                    <a:pt x="50" y="38"/>
                    <a:pt x="48" y="36"/>
                  </a:cubicBezTo>
                  <a:cubicBezTo>
                    <a:pt x="44" y="34"/>
                    <a:pt x="39" y="34"/>
                    <a:pt x="35" y="34"/>
                  </a:cubicBezTo>
                  <a:cubicBezTo>
                    <a:pt x="34" y="34"/>
                    <a:pt x="30" y="34"/>
                    <a:pt x="28" y="35"/>
                  </a:cubicBezTo>
                  <a:cubicBezTo>
                    <a:pt x="25" y="35"/>
                    <a:pt x="23" y="35"/>
                    <a:pt x="23" y="35"/>
                  </a:cubicBezTo>
                  <a:cubicBezTo>
                    <a:pt x="25" y="37"/>
                    <a:pt x="25" y="40"/>
                    <a:pt x="24" y="42"/>
                  </a:cubicBezTo>
                  <a:cubicBezTo>
                    <a:pt x="24" y="44"/>
                    <a:pt x="22" y="46"/>
                    <a:pt x="21" y="48"/>
                  </a:cubicBezTo>
                  <a:cubicBezTo>
                    <a:pt x="20" y="50"/>
                    <a:pt x="19" y="52"/>
                    <a:pt x="18" y="54"/>
                  </a:cubicBezTo>
                  <a:cubicBezTo>
                    <a:pt x="18" y="56"/>
                    <a:pt x="17" y="59"/>
                    <a:pt x="18" y="63"/>
                  </a:cubicBezTo>
                  <a:cubicBezTo>
                    <a:pt x="19" y="67"/>
                    <a:pt x="22" y="71"/>
                    <a:pt x="26" y="74"/>
                  </a:cubicBezTo>
                  <a:cubicBezTo>
                    <a:pt x="30" y="77"/>
                    <a:pt x="34" y="79"/>
                    <a:pt x="39" y="80"/>
                  </a:cubicBezTo>
                  <a:cubicBezTo>
                    <a:pt x="39" y="82"/>
                    <a:pt x="38" y="83"/>
                    <a:pt x="37" y="85"/>
                  </a:cubicBezTo>
                  <a:cubicBezTo>
                    <a:pt x="36" y="86"/>
                    <a:pt x="35" y="87"/>
                    <a:pt x="34" y="88"/>
                  </a:cubicBezTo>
                  <a:cubicBezTo>
                    <a:pt x="31" y="86"/>
                    <a:pt x="28" y="85"/>
                    <a:pt x="25" y="84"/>
                  </a:cubicBezTo>
                  <a:cubicBezTo>
                    <a:pt x="21" y="83"/>
                    <a:pt x="17" y="83"/>
                    <a:pt x="13" y="83"/>
                  </a:cubicBezTo>
                  <a:cubicBezTo>
                    <a:pt x="11" y="83"/>
                    <a:pt x="8" y="83"/>
                    <a:pt x="5" y="82"/>
                  </a:cubicBezTo>
                  <a:cubicBezTo>
                    <a:pt x="2" y="82"/>
                    <a:pt x="0" y="82"/>
                    <a:pt x="0" y="82"/>
                  </a:cubicBezTo>
                  <a:cubicBezTo>
                    <a:pt x="2" y="84"/>
                    <a:pt x="2" y="87"/>
                    <a:pt x="2" y="90"/>
                  </a:cubicBezTo>
                  <a:cubicBezTo>
                    <a:pt x="1" y="93"/>
                    <a:pt x="1" y="97"/>
                    <a:pt x="1" y="100"/>
                  </a:cubicBezTo>
                  <a:cubicBezTo>
                    <a:pt x="1" y="104"/>
                    <a:pt x="1" y="108"/>
                    <a:pt x="3" y="113"/>
                  </a:cubicBezTo>
                  <a:cubicBezTo>
                    <a:pt x="5" y="117"/>
                    <a:pt x="8" y="121"/>
                    <a:pt x="12" y="124"/>
                  </a:cubicBezTo>
                  <a:cubicBezTo>
                    <a:pt x="17" y="127"/>
                    <a:pt x="22" y="128"/>
                    <a:pt x="27" y="126"/>
                  </a:cubicBezTo>
                  <a:cubicBezTo>
                    <a:pt x="31" y="125"/>
                    <a:pt x="35" y="121"/>
                    <a:pt x="38" y="118"/>
                  </a:cubicBezTo>
                  <a:cubicBezTo>
                    <a:pt x="39" y="119"/>
                    <a:pt x="40" y="120"/>
                    <a:pt x="41" y="121"/>
                  </a:cubicBezTo>
                  <a:cubicBezTo>
                    <a:pt x="42" y="123"/>
                    <a:pt x="43" y="125"/>
                    <a:pt x="44" y="126"/>
                  </a:cubicBezTo>
                  <a:cubicBezTo>
                    <a:pt x="43" y="127"/>
                    <a:pt x="41" y="128"/>
                    <a:pt x="41" y="129"/>
                  </a:cubicBezTo>
                  <a:cubicBezTo>
                    <a:pt x="39" y="131"/>
                    <a:pt x="38" y="135"/>
                    <a:pt x="37" y="137"/>
                  </a:cubicBezTo>
                  <a:cubicBezTo>
                    <a:pt x="37" y="140"/>
                    <a:pt x="38" y="142"/>
                    <a:pt x="40" y="145"/>
                  </a:cubicBezTo>
                  <a:cubicBezTo>
                    <a:pt x="41" y="147"/>
                    <a:pt x="42" y="149"/>
                    <a:pt x="43" y="152"/>
                  </a:cubicBezTo>
                  <a:cubicBezTo>
                    <a:pt x="44" y="153"/>
                    <a:pt x="45" y="154"/>
                    <a:pt x="45" y="156"/>
                  </a:cubicBezTo>
                  <a:cubicBezTo>
                    <a:pt x="46" y="158"/>
                    <a:pt x="46" y="159"/>
                    <a:pt x="46" y="159"/>
                  </a:cubicBezTo>
                  <a:cubicBezTo>
                    <a:pt x="47" y="158"/>
                    <a:pt x="49" y="156"/>
                    <a:pt x="51" y="155"/>
                  </a:cubicBezTo>
                  <a:cubicBezTo>
                    <a:pt x="53" y="154"/>
                    <a:pt x="55" y="153"/>
                    <a:pt x="56" y="151"/>
                  </a:cubicBezTo>
                  <a:cubicBezTo>
                    <a:pt x="57" y="151"/>
                    <a:pt x="58" y="149"/>
                    <a:pt x="59" y="148"/>
                  </a:cubicBezTo>
                  <a:cubicBezTo>
                    <a:pt x="59" y="151"/>
                    <a:pt x="60" y="153"/>
                    <a:pt x="60" y="155"/>
                  </a:cubicBezTo>
                  <a:cubicBezTo>
                    <a:pt x="56" y="157"/>
                    <a:pt x="52" y="161"/>
                    <a:pt x="53" y="167"/>
                  </a:cubicBezTo>
                  <a:close/>
                  <a:moveTo>
                    <a:pt x="60" y="150"/>
                  </a:moveTo>
                  <a:cubicBezTo>
                    <a:pt x="60" y="149"/>
                    <a:pt x="60" y="148"/>
                    <a:pt x="60" y="148"/>
                  </a:cubicBezTo>
                  <a:cubicBezTo>
                    <a:pt x="63" y="144"/>
                    <a:pt x="64" y="140"/>
                    <a:pt x="64" y="136"/>
                  </a:cubicBezTo>
                  <a:cubicBezTo>
                    <a:pt x="64" y="135"/>
                    <a:pt x="64" y="135"/>
                    <a:pt x="63" y="134"/>
                  </a:cubicBezTo>
                  <a:cubicBezTo>
                    <a:pt x="65" y="135"/>
                    <a:pt x="66" y="136"/>
                    <a:pt x="67" y="136"/>
                  </a:cubicBezTo>
                  <a:cubicBezTo>
                    <a:pt x="69" y="137"/>
                    <a:pt x="71" y="137"/>
                    <a:pt x="72" y="138"/>
                  </a:cubicBezTo>
                  <a:cubicBezTo>
                    <a:pt x="72" y="140"/>
                    <a:pt x="72" y="141"/>
                    <a:pt x="72" y="143"/>
                  </a:cubicBezTo>
                  <a:cubicBezTo>
                    <a:pt x="72" y="145"/>
                    <a:pt x="73" y="147"/>
                    <a:pt x="73" y="148"/>
                  </a:cubicBezTo>
                  <a:cubicBezTo>
                    <a:pt x="73" y="149"/>
                    <a:pt x="73" y="150"/>
                    <a:pt x="73" y="150"/>
                  </a:cubicBezTo>
                  <a:cubicBezTo>
                    <a:pt x="73" y="151"/>
                    <a:pt x="73" y="151"/>
                    <a:pt x="73" y="151"/>
                  </a:cubicBezTo>
                  <a:cubicBezTo>
                    <a:pt x="73" y="151"/>
                    <a:pt x="73" y="152"/>
                    <a:pt x="73" y="152"/>
                  </a:cubicBezTo>
                  <a:cubicBezTo>
                    <a:pt x="73" y="152"/>
                    <a:pt x="73" y="152"/>
                    <a:pt x="73" y="152"/>
                  </a:cubicBezTo>
                  <a:cubicBezTo>
                    <a:pt x="73" y="152"/>
                    <a:pt x="72" y="152"/>
                    <a:pt x="72" y="152"/>
                  </a:cubicBezTo>
                  <a:cubicBezTo>
                    <a:pt x="68" y="152"/>
                    <a:pt x="64" y="153"/>
                    <a:pt x="61" y="154"/>
                  </a:cubicBezTo>
                  <a:cubicBezTo>
                    <a:pt x="60" y="153"/>
                    <a:pt x="60" y="151"/>
                    <a:pt x="60" y="15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2657"/>
            <p:cNvSpPr>
              <a:spLocks/>
            </p:cNvSpPr>
            <p:nvPr/>
          </p:nvSpPr>
          <p:spPr bwMode="auto">
            <a:xfrm>
              <a:off x="2491139" y="2705391"/>
              <a:ext cx="118589" cy="80856"/>
            </a:xfrm>
            <a:custGeom>
              <a:avLst/>
              <a:gdLst>
                <a:gd name="T0" fmla="*/ 13 w 56"/>
                <a:gd name="T1" fmla="*/ 17 h 38"/>
                <a:gd name="T2" fmla="*/ 14 w 56"/>
                <a:gd name="T3" fmla="*/ 29 h 38"/>
                <a:gd name="T4" fmla="*/ 8 w 56"/>
                <a:gd name="T5" fmla="*/ 29 h 38"/>
                <a:gd name="T6" fmla="*/ 0 w 56"/>
                <a:gd name="T7" fmla="*/ 26 h 38"/>
                <a:gd name="T8" fmla="*/ 0 w 56"/>
                <a:gd name="T9" fmla="*/ 26 h 38"/>
                <a:gd name="T10" fmla="*/ 6 w 56"/>
                <a:gd name="T11" fmla="*/ 29 h 38"/>
                <a:gd name="T12" fmla="*/ 14 w 56"/>
                <a:gd name="T13" fmla="*/ 29 h 38"/>
                <a:gd name="T14" fmla="*/ 19 w 56"/>
                <a:gd name="T15" fmla="*/ 35 h 38"/>
                <a:gd name="T16" fmla="*/ 28 w 56"/>
                <a:gd name="T17" fmla="*/ 37 h 38"/>
                <a:gd name="T18" fmla="*/ 43 w 56"/>
                <a:gd name="T19" fmla="*/ 31 h 38"/>
                <a:gd name="T20" fmla="*/ 50 w 56"/>
                <a:gd name="T21" fmla="*/ 21 h 38"/>
                <a:gd name="T22" fmla="*/ 53 w 56"/>
                <a:gd name="T23" fmla="*/ 11 h 38"/>
                <a:gd name="T24" fmla="*/ 54 w 56"/>
                <a:gd name="T25" fmla="*/ 4 h 38"/>
                <a:gd name="T26" fmla="*/ 56 w 56"/>
                <a:gd name="T27" fmla="*/ 0 h 38"/>
                <a:gd name="T28" fmla="*/ 38 w 56"/>
                <a:gd name="T29" fmla="*/ 1 h 38"/>
                <a:gd name="T30" fmla="*/ 27 w 56"/>
                <a:gd name="T31" fmla="*/ 3 h 38"/>
                <a:gd name="T32" fmla="*/ 18 w 56"/>
                <a:gd name="T33" fmla="*/ 8 h 38"/>
                <a:gd name="T34" fmla="*/ 13 w 56"/>
                <a:gd name="T35"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38">
                  <a:moveTo>
                    <a:pt x="13" y="17"/>
                  </a:moveTo>
                  <a:cubicBezTo>
                    <a:pt x="12" y="21"/>
                    <a:pt x="12" y="25"/>
                    <a:pt x="14" y="29"/>
                  </a:cubicBezTo>
                  <a:cubicBezTo>
                    <a:pt x="12" y="29"/>
                    <a:pt x="9" y="29"/>
                    <a:pt x="8" y="29"/>
                  </a:cubicBezTo>
                  <a:cubicBezTo>
                    <a:pt x="5" y="28"/>
                    <a:pt x="2" y="27"/>
                    <a:pt x="0" y="26"/>
                  </a:cubicBezTo>
                  <a:cubicBezTo>
                    <a:pt x="0" y="26"/>
                    <a:pt x="0" y="26"/>
                    <a:pt x="0" y="26"/>
                  </a:cubicBezTo>
                  <a:cubicBezTo>
                    <a:pt x="1" y="27"/>
                    <a:pt x="3" y="28"/>
                    <a:pt x="6" y="29"/>
                  </a:cubicBezTo>
                  <a:cubicBezTo>
                    <a:pt x="9" y="30"/>
                    <a:pt x="12" y="30"/>
                    <a:pt x="14" y="29"/>
                  </a:cubicBezTo>
                  <a:cubicBezTo>
                    <a:pt x="15" y="32"/>
                    <a:pt x="17" y="34"/>
                    <a:pt x="19" y="35"/>
                  </a:cubicBezTo>
                  <a:cubicBezTo>
                    <a:pt x="22" y="37"/>
                    <a:pt x="25" y="38"/>
                    <a:pt x="28" y="37"/>
                  </a:cubicBezTo>
                  <a:cubicBezTo>
                    <a:pt x="34" y="37"/>
                    <a:pt x="40" y="34"/>
                    <a:pt x="43" y="31"/>
                  </a:cubicBezTo>
                  <a:cubicBezTo>
                    <a:pt x="47" y="28"/>
                    <a:pt x="49" y="25"/>
                    <a:pt x="50" y="21"/>
                  </a:cubicBezTo>
                  <a:cubicBezTo>
                    <a:pt x="52" y="17"/>
                    <a:pt x="52" y="14"/>
                    <a:pt x="53" y="11"/>
                  </a:cubicBezTo>
                  <a:cubicBezTo>
                    <a:pt x="53" y="9"/>
                    <a:pt x="53" y="7"/>
                    <a:pt x="54" y="4"/>
                  </a:cubicBezTo>
                  <a:cubicBezTo>
                    <a:pt x="55" y="2"/>
                    <a:pt x="56" y="0"/>
                    <a:pt x="56" y="0"/>
                  </a:cubicBezTo>
                  <a:cubicBezTo>
                    <a:pt x="50" y="2"/>
                    <a:pt x="44" y="1"/>
                    <a:pt x="38" y="1"/>
                  </a:cubicBezTo>
                  <a:cubicBezTo>
                    <a:pt x="34" y="1"/>
                    <a:pt x="30" y="2"/>
                    <a:pt x="27" y="3"/>
                  </a:cubicBezTo>
                  <a:cubicBezTo>
                    <a:pt x="23" y="4"/>
                    <a:pt x="20" y="5"/>
                    <a:pt x="18" y="8"/>
                  </a:cubicBezTo>
                  <a:cubicBezTo>
                    <a:pt x="15" y="10"/>
                    <a:pt x="14" y="13"/>
                    <a:pt x="13" y="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2658"/>
            <p:cNvSpPr>
              <a:spLocks/>
            </p:cNvSpPr>
            <p:nvPr/>
          </p:nvSpPr>
          <p:spPr bwMode="auto">
            <a:xfrm>
              <a:off x="1786794" y="2644300"/>
              <a:ext cx="134760" cy="114097"/>
            </a:xfrm>
            <a:custGeom>
              <a:avLst/>
              <a:gdLst>
                <a:gd name="T0" fmla="*/ 2 w 63"/>
                <a:gd name="T1" fmla="*/ 19 h 54"/>
                <a:gd name="T2" fmla="*/ 3 w 63"/>
                <a:gd name="T3" fmla="*/ 34 h 54"/>
                <a:gd name="T4" fmla="*/ 13 w 63"/>
                <a:gd name="T5" fmla="*/ 43 h 54"/>
                <a:gd name="T6" fmla="*/ 10 w 63"/>
                <a:gd name="T7" fmla="*/ 48 h 54"/>
                <a:gd name="T8" fmla="*/ 2 w 63"/>
                <a:gd name="T9" fmla="*/ 53 h 54"/>
                <a:gd name="T10" fmla="*/ 3 w 63"/>
                <a:gd name="T11" fmla="*/ 54 h 54"/>
                <a:gd name="T12" fmla="*/ 9 w 63"/>
                <a:gd name="T13" fmla="*/ 50 h 54"/>
                <a:gd name="T14" fmla="*/ 14 w 63"/>
                <a:gd name="T15" fmla="*/ 43 h 54"/>
                <a:gd name="T16" fmla="*/ 31 w 63"/>
                <a:gd name="T17" fmla="*/ 44 h 54"/>
                <a:gd name="T18" fmla="*/ 34 w 63"/>
                <a:gd name="T19" fmla="*/ 42 h 54"/>
                <a:gd name="T20" fmla="*/ 35 w 63"/>
                <a:gd name="T21" fmla="*/ 42 h 54"/>
                <a:gd name="T22" fmla="*/ 35 w 63"/>
                <a:gd name="T23" fmla="*/ 42 h 54"/>
                <a:gd name="T24" fmla="*/ 35 w 63"/>
                <a:gd name="T25" fmla="*/ 42 h 54"/>
                <a:gd name="T26" fmla="*/ 35 w 63"/>
                <a:gd name="T27" fmla="*/ 42 h 54"/>
                <a:gd name="T28" fmla="*/ 35 w 63"/>
                <a:gd name="T29" fmla="*/ 40 h 54"/>
                <a:gd name="T30" fmla="*/ 36 w 63"/>
                <a:gd name="T31" fmla="*/ 36 h 54"/>
                <a:gd name="T32" fmla="*/ 40 w 63"/>
                <a:gd name="T33" fmla="*/ 32 h 54"/>
                <a:gd name="T34" fmla="*/ 49 w 63"/>
                <a:gd name="T35" fmla="*/ 26 h 54"/>
                <a:gd name="T36" fmla="*/ 57 w 63"/>
                <a:gd name="T37" fmla="*/ 25 h 54"/>
                <a:gd name="T38" fmla="*/ 61 w 63"/>
                <a:gd name="T39" fmla="*/ 26 h 54"/>
                <a:gd name="T40" fmla="*/ 63 w 63"/>
                <a:gd name="T41" fmla="*/ 27 h 54"/>
                <a:gd name="T42" fmla="*/ 55 w 63"/>
                <a:gd name="T43" fmla="*/ 14 h 54"/>
                <a:gd name="T44" fmla="*/ 43 w 63"/>
                <a:gd name="T45" fmla="*/ 3 h 54"/>
                <a:gd name="T46" fmla="*/ 31 w 63"/>
                <a:gd name="T47" fmla="*/ 0 h 54"/>
                <a:gd name="T48" fmla="*/ 18 w 63"/>
                <a:gd name="T49" fmla="*/ 4 h 54"/>
                <a:gd name="T50" fmla="*/ 7 w 63"/>
                <a:gd name="T51" fmla="*/ 11 h 54"/>
                <a:gd name="T52" fmla="*/ 2 w 63"/>
                <a:gd name="T5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54">
                  <a:moveTo>
                    <a:pt x="2" y="19"/>
                  </a:moveTo>
                  <a:cubicBezTo>
                    <a:pt x="0" y="24"/>
                    <a:pt x="0" y="30"/>
                    <a:pt x="3" y="34"/>
                  </a:cubicBezTo>
                  <a:cubicBezTo>
                    <a:pt x="5" y="38"/>
                    <a:pt x="9" y="41"/>
                    <a:pt x="13" y="43"/>
                  </a:cubicBezTo>
                  <a:cubicBezTo>
                    <a:pt x="12" y="45"/>
                    <a:pt x="11" y="47"/>
                    <a:pt x="10" y="48"/>
                  </a:cubicBezTo>
                  <a:cubicBezTo>
                    <a:pt x="7" y="50"/>
                    <a:pt x="5" y="52"/>
                    <a:pt x="2" y="53"/>
                  </a:cubicBezTo>
                  <a:cubicBezTo>
                    <a:pt x="3" y="54"/>
                    <a:pt x="3" y="54"/>
                    <a:pt x="3" y="54"/>
                  </a:cubicBezTo>
                  <a:cubicBezTo>
                    <a:pt x="4" y="54"/>
                    <a:pt x="7" y="52"/>
                    <a:pt x="9" y="50"/>
                  </a:cubicBezTo>
                  <a:cubicBezTo>
                    <a:pt x="11" y="48"/>
                    <a:pt x="13" y="45"/>
                    <a:pt x="14" y="43"/>
                  </a:cubicBezTo>
                  <a:cubicBezTo>
                    <a:pt x="20" y="46"/>
                    <a:pt x="26" y="46"/>
                    <a:pt x="31" y="44"/>
                  </a:cubicBezTo>
                  <a:cubicBezTo>
                    <a:pt x="32" y="43"/>
                    <a:pt x="33" y="43"/>
                    <a:pt x="34" y="42"/>
                  </a:cubicBezTo>
                  <a:cubicBezTo>
                    <a:pt x="34" y="42"/>
                    <a:pt x="34" y="42"/>
                    <a:pt x="35" y="42"/>
                  </a:cubicBezTo>
                  <a:cubicBezTo>
                    <a:pt x="35" y="42"/>
                    <a:pt x="35" y="42"/>
                    <a:pt x="35" y="42"/>
                  </a:cubicBezTo>
                  <a:cubicBezTo>
                    <a:pt x="35" y="42"/>
                    <a:pt x="35" y="42"/>
                    <a:pt x="35" y="42"/>
                  </a:cubicBezTo>
                  <a:cubicBezTo>
                    <a:pt x="35" y="42"/>
                    <a:pt x="35" y="42"/>
                    <a:pt x="35" y="42"/>
                  </a:cubicBezTo>
                  <a:cubicBezTo>
                    <a:pt x="35" y="41"/>
                    <a:pt x="35" y="41"/>
                    <a:pt x="35" y="40"/>
                  </a:cubicBezTo>
                  <a:cubicBezTo>
                    <a:pt x="35" y="39"/>
                    <a:pt x="36" y="38"/>
                    <a:pt x="36" y="36"/>
                  </a:cubicBezTo>
                  <a:cubicBezTo>
                    <a:pt x="37" y="35"/>
                    <a:pt x="38" y="33"/>
                    <a:pt x="40" y="32"/>
                  </a:cubicBezTo>
                  <a:cubicBezTo>
                    <a:pt x="42" y="29"/>
                    <a:pt x="45" y="27"/>
                    <a:pt x="49" y="26"/>
                  </a:cubicBezTo>
                  <a:cubicBezTo>
                    <a:pt x="51" y="25"/>
                    <a:pt x="54" y="25"/>
                    <a:pt x="57" y="25"/>
                  </a:cubicBezTo>
                  <a:cubicBezTo>
                    <a:pt x="59" y="25"/>
                    <a:pt x="60" y="26"/>
                    <a:pt x="61" y="26"/>
                  </a:cubicBezTo>
                  <a:cubicBezTo>
                    <a:pt x="63" y="27"/>
                    <a:pt x="63" y="27"/>
                    <a:pt x="63" y="27"/>
                  </a:cubicBezTo>
                  <a:cubicBezTo>
                    <a:pt x="60" y="23"/>
                    <a:pt x="58" y="18"/>
                    <a:pt x="55" y="14"/>
                  </a:cubicBezTo>
                  <a:cubicBezTo>
                    <a:pt x="52" y="9"/>
                    <a:pt x="48" y="5"/>
                    <a:pt x="43" y="3"/>
                  </a:cubicBezTo>
                  <a:cubicBezTo>
                    <a:pt x="40" y="1"/>
                    <a:pt x="36" y="0"/>
                    <a:pt x="31" y="0"/>
                  </a:cubicBezTo>
                  <a:cubicBezTo>
                    <a:pt x="27" y="1"/>
                    <a:pt x="22" y="2"/>
                    <a:pt x="18" y="4"/>
                  </a:cubicBezTo>
                  <a:cubicBezTo>
                    <a:pt x="14" y="6"/>
                    <a:pt x="9" y="9"/>
                    <a:pt x="7" y="11"/>
                  </a:cubicBezTo>
                  <a:cubicBezTo>
                    <a:pt x="5" y="14"/>
                    <a:pt x="3" y="16"/>
                    <a:pt x="2"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2659"/>
            <p:cNvSpPr>
              <a:spLocks/>
            </p:cNvSpPr>
            <p:nvPr/>
          </p:nvSpPr>
          <p:spPr bwMode="auto">
            <a:xfrm>
              <a:off x="2254859" y="2756600"/>
              <a:ext cx="133862" cy="104214"/>
            </a:xfrm>
            <a:custGeom>
              <a:avLst/>
              <a:gdLst>
                <a:gd name="T0" fmla="*/ 20 w 63"/>
                <a:gd name="T1" fmla="*/ 11 h 49"/>
                <a:gd name="T2" fmla="*/ 16 w 63"/>
                <a:gd name="T3" fmla="*/ 38 h 49"/>
                <a:gd name="T4" fmla="*/ 9 w 63"/>
                <a:gd name="T5" fmla="*/ 40 h 49"/>
                <a:gd name="T6" fmla="*/ 0 w 63"/>
                <a:gd name="T7" fmla="*/ 38 h 49"/>
                <a:gd name="T8" fmla="*/ 0 w 63"/>
                <a:gd name="T9" fmla="*/ 40 h 49"/>
                <a:gd name="T10" fmla="*/ 16 w 63"/>
                <a:gd name="T11" fmla="*/ 39 h 49"/>
                <a:gd name="T12" fmla="*/ 33 w 63"/>
                <a:gd name="T13" fmla="*/ 48 h 49"/>
                <a:gd name="T14" fmla="*/ 52 w 63"/>
                <a:gd name="T15" fmla="*/ 41 h 49"/>
                <a:gd name="T16" fmla="*/ 62 w 63"/>
                <a:gd name="T17" fmla="*/ 27 h 49"/>
                <a:gd name="T18" fmla="*/ 63 w 63"/>
                <a:gd name="T19" fmla="*/ 13 h 49"/>
                <a:gd name="T20" fmla="*/ 62 w 63"/>
                <a:gd name="T21" fmla="*/ 6 h 49"/>
                <a:gd name="T22" fmla="*/ 62 w 63"/>
                <a:gd name="T23" fmla="*/ 0 h 49"/>
                <a:gd name="T24" fmla="*/ 54 w 63"/>
                <a:gd name="T25" fmla="*/ 3 h 49"/>
                <a:gd name="T26" fmla="*/ 44 w 63"/>
                <a:gd name="T27" fmla="*/ 3 h 49"/>
                <a:gd name="T28" fmla="*/ 32 w 63"/>
                <a:gd name="T29" fmla="*/ 5 h 49"/>
                <a:gd name="T30" fmla="*/ 20 w 63"/>
                <a:gd name="T31"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49">
                  <a:moveTo>
                    <a:pt x="20" y="11"/>
                  </a:moveTo>
                  <a:cubicBezTo>
                    <a:pt x="12" y="17"/>
                    <a:pt x="11" y="30"/>
                    <a:pt x="16" y="38"/>
                  </a:cubicBezTo>
                  <a:cubicBezTo>
                    <a:pt x="14" y="39"/>
                    <a:pt x="11" y="40"/>
                    <a:pt x="9" y="40"/>
                  </a:cubicBezTo>
                  <a:cubicBezTo>
                    <a:pt x="6" y="40"/>
                    <a:pt x="3" y="39"/>
                    <a:pt x="0" y="38"/>
                  </a:cubicBezTo>
                  <a:cubicBezTo>
                    <a:pt x="0" y="40"/>
                    <a:pt x="0" y="40"/>
                    <a:pt x="0" y="40"/>
                  </a:cubicBezTo>
                  <a:cubicBezTo>
                    <a:pt x="3" y="41"/>
                    <a:pt x="12" y="41"/>
                    <a:pt x="16" y="39"/>
                  </a:cubicBezTo>
                  <a:cubicBezTo>
                    <a:pt x="20" y="44"/>
                    <a:pt x="25" y="49"/>
                    <a:pt x="33" y="48"/>
                  </a:cubicBezTo>
                  <a:cubicBezTo>
                    <a:pt x="39" y="48"/>
                    <a:pt x="47" y="45"/>
                    <a:pt x="52" y="41"/>
                  </a:cubicBezTo>
                  <a:cubicBezTo>
                    <a:pt x="58" y="37"/>
                    <a:pt x="60" y="32"/>
                    <a:pt x="62" y="27"/>
                  </a:cubicBezTo>
                  <a:cubicBezTo>
                    <a:pt x="63" y="22"/>
                    <a:pt x="63" y="18"/>
                    <a:pt x="63" y="13"/>
                  </a:cubicBezTo>
                  <a:cubicBezTo>
                    <a:pt x="63" y="12"/>
                    <a:pt x="63" y="8"/>
                    <a:pt x="62" y="6"/>
                  </a:cubicBezTo>
                  <a:cubicBezTo>
                    <a:pt x="62" y="3"/>
                    <a:pt x="62" y="0"/>
                    <a:pt x="62" y="0"/>
                  </a:cubicBezTo>
                  <a:cubicBezTo>
                    <a:pt x="60" y="2"/>
                    <a:pt x="57" y="3"/>
                    <a:pt x="54" y="3"/>
                  </a:cubicBezTo>
                  <a:cubicBezTo>
                    <a:pt x="51" y="4"/>
                    <a:pt x="47" y="3"/>
                    <a:pt x="44" y="3"/>
                  </a:cubicBezTo>
                  <a:cubicBezTo>
                    <a:pt x="40" y="3"/>
                    <a:pt x="36" y="4"/>
                    <a:pt x="32" y="5"/>
                  </a:cubicBezTo>
                  <a:cubicBezTo>
                    <a:pt x="27" y="6"/>
                    <a:pt x="23" y="8"/>
                    <a:pt x="20"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2661"/>
            <p:cNvSpPr>
              <a:spLocks noEditPoints="1"/>
            </p:cNvSpPr>
            <p:nvPr/>
          </p:nvSpPr>
          <p:spPr bwMode="auto">
            <a:xfrm>
              <a:off x="1740077" y="2644300"/>
              <a:ext cx="718719" cy="365648"/>
            </a:xfrm>
            <a:custGeom>
              <a:avLst/>
              <a:gdLst>
                <a:gd name="T0" fmla="*/ 21 w 338"/>
                <a:gd name="T1" fmla="*/ 82 h 172"/>
                <a:gd name="T2" fmla="*/ 0 w 338"/>
                <a:gd name="T3" fmla="*/ 82 h 172"/>
                <a:gd name="T4" fmla="*/ 39 w 338"/>
                <a:gd name="T5" fmla="*/ 99 h 172"/>
                <a:gd name="T6" fmla="*/ 45 w 338"/>
                <a:gd name="T7" fmla="*/ 101 h 172"/>
                <a:gd name="T8" fmla="*/ 47 w 338"/>
                <a:gd name="T9" fmla="*/ 100 h 172"/>
                <a:gd name="T10" fmla="*/ 74 w 338"/>
                <a:gd name="T11" fmla="*/ 101 h 172"/>
                <a:gd name="T12" fmla="*/ 88 w 338"/>
                <a:gd name="T13" fmla="*/ 114 h 172"/>
                <a:gd name="T14" fmla="*/ 94 w 338"/>
                <a:gd name="T15" fmla="*/ 114 h 172"/>
                <a:gd name="T16" fmla="*/ 127 w 338"/>
                <a:gd name="T17" fmla="*/ 131 h 172"/>
                <a:gd name="T18" fmla="*/ 166 w 338"/>
                <a:gd name="T19" fmla="*/ 137 h 172"/>
                <a:gd name="T20" fmla="*/ 162 w 338"/>
                <a:gd name="T21" fmla="*/ 117 h 172"/>
                <a:gd name="T22" fmla="*/ 191 w 338"/>
                <a:gd name="T23" fmla="*/ 143 h 172"/>
                <a:gd name="T24" fmla="*/ 180 w 338"/>
                <a:gd name="T25" fmla="*/ 155 h 172"/>
                <a:gd name="T26" fmla="*/ 192 w 338"/>
                <a:gd name="T27" fmla="*/ 156 h 172"/>
                <a:gd name="T28" fmla="*/ 213 w 338"/>
                <a:gd name="T29" fmla="*/ 171 h 172"/>
                <a:gd name="T30" fmla="*/ 240 w 338"/>
                <a:gd name="T31" fmla="*/ 152 h 172"/>
                <a:gd name="T32" fmla="*/ 229 w 338"/>
                <a:gd name="T33" fmla="*/ 137 h 172"/>
                <a:gd name="T34" fmla="*/ 232 w 338"/>
                <a:gd name="T35" fmla="*/ 115 h 172"/>
                <a:gd name="T36" fmla="*/ 225 w 338"/>
                <a:gd name="T37" fmla="*/ 109 h 172"/>
                <a:gd name="T38" fmla="*/ 248 w 338"/>
                <a:gd name="T39" fmla="*/ 69 h 172"/>
                <a:gd name="T40" fmla="*/ 257 w 338"/>
                <a:gd name="T41" fmla="*/ 55 h 172"/>
                <a:gd name="T42" fmla="*/ 283 w 338"/>
                <a:gd name="T43" fmla="*/ 29 h 172"/>
                <a:gd name="T44" fmla="*/ 298 w 338"/>
                <a:gd name="T45" fmla="*/ 34 h 172"/>
                <a:gd name="T46" fmla="*/ 330 w 338"/>
                <a:gd name="T47" fmla="*/ 19 h 172"/>
                <a:gd name="T48" fmla="*/ 338 w 338"/>
                <a:gd name="T49" fmla="*/ 1 h 172"/>
                <a:gd name="T50" fmla="*/ 307 w 338"/>
                <a:gd name="T51" fmla="*/ 5 h 172"/>
                <a:gd name="T52" fmla="*/ 293 w 338"/>
                <a:gd name="T53" fmla="*/ 29 h 172"/>
                <a:gd name="T54" fmla="*/ 284 w 338"/>
                <a:gd name="T55" fmla="*/ 15 h 172"/>
                <a:gd name="T56" fmla="*/ 274 w 338"/>
                <a:gd name="T57" fmla="*/ 4 h 172"/>
                <a:gd name="T58" fmla="*/ 237 w 338"/>
                <a:gd name="T59" fmla="*/ 18 h 172"/>
                <a:gd name="T60" fmla="*/ 227 w 338"/>
                <a:gd name="T61" fmla="*/ 48 h 172"/>
                <a:gd name="T62" fmla="*/ 225 w 338"/>
                <a:gd name="T63" fmla="*/ 48 h 172"/>
                <a:gd name="T64" fmla="*/ 236 w 338"/>
                <a:gd name="T65" fmla="*/ 50 h 172"/>
                <a:gd name="T66" fmla="*/ 211 w 338"/>
                <a:gd name="T67" fmla="*/ 43 h 172"/>
                <a:gd name="T68" fmla="*/ 197 w 338"/>
                <a:gd name="T69" fmla="*/ 31 h 172"/>
                <a:gd name="T70" fmla="*/ 168 w 338"/>
                <a:gd name="T71" fmla="*/ 46 h 172"/>
                <a:gd name="T72" fmla="*/ 154 w 338"/>
                <a:gd name="T73" fmla="*/ 54 h 172"/>
                <a:gd name="T74" fmla="*/ 167 w 338"/>
                <a:gd name="T75" fmla="*/ 59 h 172"/>
                <a:gd name="T76" fmla="*/ 152 w 338"/>
                <a:gd name="T77" fmla="*/ 86 h 172"/>
                <a:gd name="T78" fmla="*/ 106 w 338"/>
                <a:gd name="T79" fmla="*/ 62 h 172"/>
                <a:gd name="T80" fmla="*/ 91 w 338"/>
                <a:gd name="T81" fmla="*/ 83 h 172"/>
                <a:gd name="T82" fmla="*/ 61 w 338"/>
                <a:gd name="T83" fmla="*/ 54 h 172"/>
                <a:gd name="T84" fmla="*/ 172 w 338"/>
                <a:gd name="T85" fmla="*/ 117 h 172"/>
                <a:gd name="T86" fmla="*/ 161 w 338"/>
                <a:gd name="T87" fmla="*/ 11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8" h="172">
                  <a:moveTo>
                    <a:pt x="31" y="52"/>
                  </a:moveTo>
                  <a:cubicBezTo>
                    <a:pt x="24" y="54"/>
                    <a:pt x="20" y="59"/>
                    <a:pt x="18" y="65"/>
                  </a:cubicBezTo>
                  <a:cubicBezTo>
                    <a:pt x="17" y="71"/>
                    <a:pt x="19" y="77"/>
                    <a:pt x="21" y="82"/>
                  </a:cubicBezTo>
                  <a:cubicBezTo>
                    <a:pt x="19" y="83"/>
                    <a:pt x="16" y="83"/>
                    <a:pt x="13" y="83"/>
                  </a:cubicBezTo>
                  <a:cubicBezTo>
                    <a:pt x="9" y="83"/>
                    <a:pt x="5" y="82"/>
                    <a:pt x="1" y="81"/>
                  </a:cubicBezTo>
                  <a:cubicBezTo>
                    <a:pt x="0" y="82"/>
                    <a:pt x="0" y="82"/>
                    <a:pt x="0" y="82"/>
                  </a:cubicBezTo>
                  <a:cubicBezTo>
                    <a:pt x="2" y="83"/>
                    <a:pt x="6" y="83"/>
                    <a:pt x="10" y="84"/>
                  </a:cubicBezTo>
                  <a:cubicBezTo>
                    <a:pt x="15" y="84"/>
                    <a:pt x="19" y="84"/>
                    <a:pt x="22" y="83"/>
                  </a:cubicBezTo>
                  <a:cubicBezTo>
                    <a:pt x="26" y="91"/>
                    <a:pt x="32" y="97"/>
                    <a:pt x="39" y="99"/>
                  </a:cubicBezTo>
                  <a:cubicBezTo>
                    <a:pt x="40" y="100"/>
                    <a:pt x="42" y="100"/>
                    <a:pt x="43" y="100"/>
                  </a:cubicBezTo>
                  <a:cubicBezTo>
                    <a:pt x="44" y="100"/>
                    <a:pt x="44" y="101"/>
                    <a:pt x="45" y="101"/>
                  </a:cubicBezTo>
                  <a:cubicBezTo>
                    <a:pt x="45" y="101"/>
                    <a:pt x="45" y="101"/>
                    <a:pt x="45" y="101"/>
                  </a:cubicBezTo>
                  <a:cubicBezTo>
                    <a:pt x="45" y="101"/>
                    <a:pt x="45" y="101"/>
                    <a:pt x="45" y="101"/>
                  </a:cubicBezTo>
                  <a:cubicBezTo>
                    <a:pt x="45" y="101"/>
                    <a:pt x="45" y="101"/>
                    <a:pt x="45" y="101"/>
                  </a:cubicBezTo>
                  <a:cubicBezTo>
                    <a:pt x="45" y="101"/>
                    <a:pt x="46" y="100"/>
                    <a:pt x="47" y="100"/>
                  </a:cubicBezTo>
                  <a:cubicBezTo>
                    <a:pt x="47" y="99"/>
                    <a:pt x="49" y="98"/>
                    <a:pt x="51" y="98"/>
                  </a:cubicBezTo>
                  <a:cubicBezTo>
                    <a:pt x="53" y="97"/>
                    <a:pt x="56" y="97"/>
                    <a:pt x="59" y="97"/>
                  </a:cubicBezTo>
                  <a:cubicBezTo>
                    <a:pt x="64" y="97"/>
                    <a:pt x="69" y="99"/>
                    <a:pt x="74" y="101"/>
                  </a:cubicBezTo>
                  <a:cubicBezTo>
                    <a:pt x="76" y="101"/>
                    <a:pt x="80" y="104"/>
                    <a:pt x="83" y="107"/>
                  </a:cubicBezTo>
                  <a:cubicBezTo>
                    <a:pt x="84" y="109"/>
                    <a:pt x="85" y="111"/>
                    <a:pt x="86" y="112"/>
                  </a:cubicBezTo>
                  <a:cubicBezTo>
                    <a:pt x="88" y="114"/>
                    <a:pt x="88" y="114"/>
                    <a:pt x="88" y="114"/>
                  </a:cubicBezTo>
                  <a:cubicBezTo>
                    <a:pt x="88" y="108"/>
                    <a:pt x="90" y="102"/>
                    <a:pt x="91" y="96"/>
                  </a:cubicBezTo>
                  <a:cubicBezTo>
                    <a:pt x="91" y="99"/>
                    <a:pt x="91" y="102"/>
                    <a:pt x="92" y="104"/>
                  </a:cubicBezTo>
                  <a:cubicBezTo>
                    <a:pt x="92" y="108"/>
                    <a:pt x="92" y="111"/>
                    <a:pt x="94" y="114"/>
                  </a:cubicBezTo>
                  <a:cubicBezTo>
                    <a:pt x="95" y="115"/>
                    <a:pt x="97" y="117"/>
                    <a:pt x="99" y="120"/>
                  </a:cubicBezTo>
                  <a:cubicBezTo>
                    <a:pt x="102" y="122"/>
                    <a:pt x="104" y="124"/>
                    <a:pt x="107" y="125"/>
                  </a:cubicBezTo>
                  <a:cubicBezTo>
                    <a:pt x="113" y="129"/>
                    <a:pt x="120" y="129"/>
                    <a:pt x="127" y="131"/>
                  </a:cubicBezTo>
                  <a:cubicBezTo>
                    <a:pt x="133" y="131"/>
                    <a:pt x="139" y="131"/>
                    <a:pt x="146" y="131"/>
                  </a:cubicBezTo>
                  <a:cubicBezTo>
                    <a:pt x="148" y="131"/>
                    <a:pt x="153" y="132"/>
                    <a:pt x="157" y="134"/>
                  </a:cubicBezTo>
                  <a:cubicBezTo>
                    <a:pt x="162" y="135"/>
                    <a:pt x="166" y="137"/>
                    <a:pt x="166" y="137"/>
                  </a:cubicBezTo>
                  <a:cubicBezTo>
                    <a:pt x="163" y="131"/>
                    <a:pt x="162" y="125"/>
                    <a:pt x="161" y="119"/>
                  </a:cubicBezTo>
                  <a:cubicBezTo>
                    <a:pt x="161" y="118"/>
                    <a:pt x="161" y="117"/>
                    <a:pt x="161" y="116"/>
                  </a:cubicBezTo>
                  <a:cubicBezTo>
                    <a:pt x="161" y="116"/>
                    <a:pt x="161" y="117"/>
                    <a:pt x="162" y="117"/>
                  </a:cubicBezTo>
                  <a:cubicBezTo>
                    <a:pt x="165" y="119"/>
                    <a:pt x="168" y="121"/>
                    <a:pt x="171" y="122"/>
                  </a:cubicBezTo>
                  <a:cubicBezTo>
                    <a:pt x="171" y="129"/>
                    <a:pt x="174" y="137"/>
                    <a:pt x="182" y="141"/>
                  </a:cubicBezTo>
                  <a:cubicBezTo>
                    <a:pt x="185" y="142"/>
                    <a:pt x="188" y="143"/>
                    <a:pt x="191" y="143"/>
                  </a:cubicBezTo>
                  <a:cubicBezTo>
                    <a:pt x="190" y="147"/>
                    <a:pt x="191" y="151"/>
                    <a:pt x="191" y="155"/>
                  </a:cubicBezTo>
                  <a:cubicBezTo>
                    <a:pt x="190" y="156"/>
                    <a:pt x="188" y="156"/>
                    <a:pt x="187" y="156"/>
                  </a:cubicBezTo>
                  <a:cubicBezTo>
                    <a:pt x="184" y="155"/>
                    <a:pt x="182" y="155"/>
                    <a:pt x="180" y="155"/>
                  </a:cubicBezTo>
                  <a:cubicBezTo>
                    <a:pt x="180" y="156"/>
                    <a:pt x="180" y="156"/>
                    <a:pt x="180" y="156"/>
                  </a:cubicBezTo>
                  <a:cubicBezTo>
                    <a:pt x="181" y="156"/>
                    <a:pt x="183" y="156"/>
                    <a:pt x="185" y="156"/>
                  </a:cubicBezTo>
                  <a:cubicBezTo>
                    <a:pt x="187" y="156"/>
                    <a:pt x="190" y="156"/>
                    <a:pt x="192" y="156"/>
                  </a:cubicBezTo>
                  <a:cubicBezTo>
                    <a:pt x="193" y="159"/>
                    <a:pt x="194" y="162"/>
                    <a:pt x="195" y="164"/>
                  </a:cubicBezTo>
                  <a:cubicBezTo>
                    <a:pt x="197" y="166"/>
                    <a:pt x="198" y="168"/>
                    <a:pt x="201" y="169"/>
                  </a:cubicBezTo>
                  <a:cubicBezTo>
                    <a:pt x="204" y="171"/>
                    <a:pt x="209" y="172"/>
                    <a:pt x="213" y="171"/>
                  </a:cubicBezTo>
                  <a:cubicBezTo>
                    <a:pt x="218" y="171"/>
                    <a:pt x="221" y="168"/>
                    <a:pt x="225" y="165"/>
                  </a:cubicBezTo>
                  <a:cubicBezTo>
                    <a:pt x="229" y="163"/>
                    <a:pt x="231" y="160"/>
                    <a:pt x="234" y="157"/>
                  </a:cubicBezTo>
                  <a:cubicBezTo>
                    <a:pt x="235" y="156"/>
                    <a:pt x="237" y="154"/>
                    <a:pt x="240" y="152"/>
                  </a:cubicBezTo>
                  <a:cubicBezTo>
                    <a:pt x="242" y="150"/>
                    <a:pt x="244" y="149"/>
                    <a:pt x="244" y="149"/>
                  </a:cubicBezTo>
                  <a:cubicBezTo>
                    <a:pt x="241" y="148"/>
                    <a:pt x="238" y="146"/>
                    <a:pt x="236" y="144"/>
                  </a:cubicBezTo>
                  <a:cubicBezTo>
                    <a:pt x="233" y="142"/>
                    <a:pt x="231" y="139"/>
                    <a:pt x="229" y="137"/>
                  </a:cubicBezTo>
                  <a:cubicBezTo>
                    <a:pt x="227" y="136"/>
                    <a:pt x="225" y="134"/>
                    <a:pt x="222" y="133"/>
                  </a:cubicBezTo>
                  <a:cubicBezTo>
                    <a:pt x="225" y="130"/>
                    <a:pt x="227" y="126"/>
                    <a:pt x="229" y="123"/>
                  </a:cubicBezTo>
                  <a:cubicBezTo>
                    <a:pt x="229" y="121"/>
                    <a:pt x="231" y="118"/>
                    <a:pt x="232" y="115"/>
                  </a:cubicBezTo>
                  <a:cubicBezTo>
                    <a:pt x="233" y="112"/>
                    <a:pt x="233" y="110"/>
                    <a:pt x="233" y="110"/>
                  </a:cubicBezTo>
                  <a:cubicBezTo>
                    <a:pt x="232" y="110"/>
                    <a:pt x="231" y="110"/>
                    <a:pt x="229" y="110"/>
                  </a:cubicBezTo>
                  <a:cubicBezTo>
                    <a:pt x="228" y="110"/>
                    <a:pt x="226" y="109"/>
                    <a:pt x="225" y="109"/>
                  </a:cubicBezTo>
                  <a:cubicBezTo>
                    <a:pt x="224" y="109"/>
                    <a:pt x="224" y="108"/>
                    <a:pt x="224" y="108"/>
                  </a:cubicBezTo>
                  <a:cubicBezTo>
                    <a:pt x="231" y="103"/>
                    <a:pt x="236" y="97"/>
                    <a:pt x="240" y="91"/>
                  </a:cubicBezTo>
                  <a:cubicBezTo>
                    <a:pt x="245" y="84"/>
                    <a:pt x="247" y="77"/>
                    <a:pt x="248" y="69"/>
                  </a:cubicBezTo>
                  <a:cubicBezTo>
                    <a:pt x="248" y="66"/>
                    <a:pt x="250" y="61"/>
                    <a:pt x="249" y="56"/>
                  </a:cubicBezTo>
                  <a:cubicBezTo>
                    <a:pt x="249" y="56"/>
                    <a:pt x="249" y="56"/>
                    <a:pt x="249" y="56"/>
                  </a:cubicBezTo>
                  <a:cubicBezTo>
                    <a:pt x="252" y="56"/>
                    <a:pt x="254" y="56"/>
                    <a:pt x="257" y="55"/>
                  </a:cubicBezTo>
                  <a:cubicBezTo>
                    <a:pt x="263" y="54"/>
                    <a:pt x="271" y="49"/>
                    <a:pt x="276" y="45"/>
                  </a:cubicBezTo>
                  <a:cubicBezTo>
                    <a:pt x="281" y="40"/>
                    <a:pt x="282" y="35"/>
                    <a:pt x="283" y="29"/>
                  </a:cubicBezTo>
                  <a:cubicBezTo>
                    <a:pt x="283" y="29"/>
                    <a:pt x="283" y="29"/>
                    <a:pt x="283" y="29"/>
                  </a:cubicBezTo>
                  <a:cubicBezTo>
                    <a:pt x="283" y="29"/>
                    <a:pt x="284" y="29"/>
                    <a:pt x="284" y="29"/>
                  </a:cubicBezTo>
                  <a:cubicBezTo>
                    <a:pt x="287" y="30"/>
                    <a:pt x="291" y="30"/>
                    <a:pt x="293" y="29"/>
                  </a:cubicBezTo>
                  <a:cubicBezTo>
                    <a:pt x="294" y="31"/>
                    <a:pt x="296" y="33"/>
                    <a:pt x="298" y="34"/>
                  </a:cubicBezTo>
                  <a:cubicBezTo>
                    <a:pt x="301" y="35"/>
                    <a:pt x="304" y="36"/>
                    <a:pt x="308" y="35"/>
                  </a:cubicBezTo>
                  <a:cubicBezTo>
                    <a:pt x="313" y="34"/>
                    <a:pt x="319" y="31"/>
                    <a:pt x="323" y="28"/>
                  </a:cubicBezTo>
                  <a:cubicBezTo>
                    <a:pt x="327" y="26"/>
                    <a:pt x="328" y="22"/>
                    <a:pt x="330" y="19"/>
                  </a:cubicBezTo>
                  <a:cubicBezTo>
                    <a:pt x="331" y="16"/>
                    <a:pt x="332" y="13"/>
                    <a:pt x="333" y="10"/>
                  </a:cubicBezTo>
                  <a:cubicBezTo>
                    <a:pt x="333" y="9"/>
                    <a:pt x="334" y="6"/>
                    <a:pt x="335" y="4"/>
                  </a:cubicBezTo>
                  <a:cubicBezTo>
                    <a:pt x="337" y="2"/>
                    <a:pt x="338" y="1"/>
                    <a:pt x="338" y="1"/>
                  </a:cubicBezTo>
                  <a:cubicBezTo>
                    <a:pt x="334" y="1"/>
                    <a:pt x="331" y="2"/>
                    <a:pt x="328" y="2"/>
                  </a:cubicBezTo>
                  <a:cubicBezTo>
                    <a:pt x="325" y="2"/>
                    <a:pt x="322" y="2"/>
                    <a:pt x="319" y="2"/>
                  </a:cubicBezTo>
                  <a:cubicBezTo>
                    <a:pt x="315" y="3"/>
                    <a:pt x="311" y="4"/>
                    <a:pt x="307" y="5"/>
                  </a:cubicBezTo>
                  <a:cubicBezTo>
                    <a:pt x="303" y="6"/>
                    <a:pt x="300" y="8"/>
                    <a:pt x="297" y="10"/>
                  </a:cubicBezTo>
                  <a:cubicBezTo>
                    <a:pt x="294" y="13"/>
                    <a:pt x="293" y="16"/>
                    <a:pt x="292" y="19"/>
                  </a:cubicBezTo>
                  <a:cubicBezTo>
                    <a:pt x="291" y="22"/>
                    <a:pt x="291" y="26"/>
                    <a:pt x="293" y="29"/>
                  </a:cubicBezTo>
                  <a:cubicBezTo>
                    <a:pt x="291" y="29"/>
                    <a:pt x="288" y="29"/>
                    <a:pt x="286" y="29"/>
                  </a:cubicBezTo>
                  <a:cubicBezTo>
                    <a:pt x="285" y="29"/>
                    <a:pt x="284" y="28"/>
                    <a:pt x="283" y="28"/>
                  </a:cubicBezTo>
                  <a:cubicBezTo>
                    <a:pt x="284" y="24"/>
                    <a:pt x="284" y="20"/>
                    <a:pt x="284" y="15"/>
                  </a:cubicBezTo>
                  <a:cubicBezTo>
                    <a:pt x="283" y="13"/>
                    <a:pt x="284" y="10"/>
                    <a:pt x="284" y="7"/>
                  </a:cubicBezTo>
                  <a:cubicBezTo>
                    <a:pt x="285" y="3"/>
                    <a:pt x="286" y="0"/>
                    <a:pt x="286" y="0"/>
                  </a:cubicBezTo>
                  <a:cubicBezTo>
                    <a:pt x="282" y="3"/>
                    <a:pt x="278" y="4"/>
                    <a:pt x="274" y="4"/>
                  </a:cubicBezTo>
                  <a:cubicBezTo>
                    <a:pt x="270" y="5"/>
                    <a:pt x="266" y="5"/>
                    <a:pt x="262" y="5"/>
                  </a:cubicBezTo>
                  <a:cubicBezTo>
                    <a:pt x="258" y="6"/>
                    <a:pt x="252" y="8"/>
                    <a:pt x="248" y="10"/>
                  </a:cubicBezTo>
                  <a:cubicBezTo>
                    <a:pt x="243" y="12"/>
                    <a:pt x="240" y="14"/>
                    <a:pt x="237" y="18"/>
                  </a:cubicBezTo>
                  <a:cubicBezTo>
                    <a:pt x="234" y="21"/>
                    <a:pt x="233" y="26"/>
                    <a:pt x="233" y="31"/>
                  </a:cubicBezTo>
                  <a:cubicBezTo>
                    <a:pt x="232" y="37"/>
                    <a:pt x="233" y="42"/>
                    <a:pt x="235" y="47"/>
                  </a:cubicBezTo>
                  <a:cubicBezTo>
                    <a:pt x="233" y="48"/>
                    <a:pt x="230" y="48"/>
                    <a:pt x="227" y="48"/>
                  </a:cubicBezTo>
                  <a:cubicBezTo>
                    <a:pt x="223" y="48"/>
                    <a:pt x="219" y="46"/>
                    <a:pt x="217" y="43"/>
                  </a:cubicBezTo>
                  <a:cubicBezTo>
                    <a:pt x="217" y="44"/>
                    <a:pt x="216" y="44"/>
                    <a:pt x="216" y="44"/>
                  </a:cubicBezTo>
                  <a:cubicBezTo>
                    <a:pt x="217" y="46"/>
                    <a:pt x="220" y="48"/>
                    <a:pt x="225" y="48"/>
                  </a:cubicBezTo>
                  <a:cubicBezTo>
                    <a:pt x="229" y="49"/>
                    <a:pt x="233" y="49"/>
                    <a:pt x="236" y="48"/>
                  </a:cubicBezTo>
                  <a:cubicBezTo>
                    <a:pt x="237" y="49"/>
                    <a:pt x="237" y="50"/>
                    <a:pt x="238" y="51"/>
                  </a:cubicBezTo>
                  <a:cubicBezTo>
                    <a:pt x="237" y="51"/>
                    <a:pt x="237" y="50"/>
                    <a:pt x="236" y="50"/>
                  </a:cubicBezTo>
                  <a:cubicBezTo>
                    <a:pt x="230" y="50"/>
                    <a:pt x="225" y="48"/>
                    <a:pt x="219" y="47"/>
                  </a:cubicBezTo>
                  <a:cubicBezTo>
                    <a:pt x="216" y="47"/>
                    <a:pt x="213" y="47"/>
                    <a:pt x="210" y="47"/>
                  </a:cubicBezTo>
                  <a:cubicBezTo>
                    <a:pt x="211" y="46"/>
                    <a:pt x="211" y="45"/>
                    <a:pt x="211" y="43"/>
                  </a:cubicBezTo>
                  <a:cubicBezTo>
                    <a:pt x="211" y="42"/>
                    <a:pt x="212" y="39"/>
                    <a:pt x="214" y="37"/>
                  </a:cubicBezTo>
                  <a:cubicBezTo>
                    <a:pt x="215" y="35"/>
                    <a:pt x="216" y="33"/>
                    <a:pt x="216" y="33"/>
                  </a:cubicBezTo>
                  <a:cubicBezTo>
                    <a:pt x="209" y="35"/>
                    <a:pt x="203" y="32"/>
                    <a:pt x="197" y="31"/>
                  </a:cubicBezTo>
                  <a:cubicBezTo>
                    <a:pt x="193" y="31"/>
                    <a:pt x="188" y="31"/>
                    <a:pt x="185" y="32"/>
                  </a:cubicBezTo>
                  <a:cubicBezTo>
                    <a:pt x="181" y="33"/>
                    <a:pt x="177" y="34"/>
                    <a:pt x="174" y="36"/>
                  </a:cubicBezTo>
                  <a:cubicBezTo>
                    <a:pt x="171" y="38"/>
                    <a:pt x="169" y="42"/>
                    <a:pt x="168" y="46"/>
                  </a:cubicBezTo>
                  <a:cubicBezTo>
                    <a:pt x="167" y="50"/>
                    <a:pt x="166" y="54"/>
                    <a:pt x="168" y="59"/>
                  </a:cubicBezTo>
                  <a:cubicBezTo>
                    <a:pt x="165" y="59"/>
                    <a:pt x="163" y="59"/>
                    <a:pt x="161" y="58"/>
                  </a:cubicBezTo>
                  <a:cubicBezTo>
                    <a:pt x="158" y="57"/>
                    <a:pt x="156" y="56"/>
                    <a:pt x="154" y="54"/>
                  </a:cubicBezTo>
                  <a:cubicBezTo>
                    <a:pt x="154" y="54"/>
                    <a:pt x="153" y="54"/>
                    <a:pt x="153" y="55"/>
                  </a:cubicBezTo>
                  <a:cubicBezTo>
                    <a:pt x="154" y="56"/>
                    <a:pt x="156" y="57"/>
                    <a:pt x="159" y="58"/>
                  </a:cubicBezTo>
                  <a:cubicBezTo>
                    <a:pt x="162" y="59"/>
                    <a:pt x="165" y="59"/>
                    <a:pt x="167" y="59"/>
                  </a:cubicBezTo>
                  <a:cubicBezTo>
                    <a:pt x="167" y="60"/>
                    <a:pt x="166" y="61"/>
                    <a:pt x="166" y="61"/>
                  </a:cubicBezTo>
                  <a:cubicBezTo>
                    <a:pt x="160" y="70"/>
                    <a:pt x="160" y="70"/>
                    <a:pt x="160" y="70"/>
                  </a:cubicBezTo>
                  <a:cubicBezTo>
                    <a:pt x="156" y="75"/>
                    <a:pt x="153" y="80"/>
                    <a:pt x="152" y="86"/>
                  </a:cubicBezTo>
                  <a:cubicBezTo>
                    <a:pt x="150" y="83"/>
                    <a:pt x="148" y="81"/>
                    <a:pt x="146" y="78"/>
                  </a:cubicBezTo>
                  <a:cubicBezTo>
                    <a:pt x="140" y="71"/>
                    <a:pt x="131" y="65"/>
                    <a:pt x="121" y="62"/>
                  </a:cubicBezTo>
                  <a:cubicBezTo>
                    <a:pt x="116" y="61"/>
                    <a:pt x="110" y="61"/>
                    <a:pt x="106" y="62"/>
                  </a:cubicBezTo>
                  <a:cubicBezTo>
                    <a:pt x="102" y="64"/>
                    <a:pt x="98" y="66"/>
                    <a:pt x="96" y="69"/>
                  </a:cubicBezTo>
                  <a:cubicBezTo>
                    <a:pt x="93" y="72"/>
                    <a:pt x="92" y="76"/>
                    <a:pt x="91" y="79"/>
                  </a:cubicBezTo>
                  <a:cubicBezTo>
                    <a:pt x="91" y="80"/>
                    <a:pt x="91" y="82"/>
                    <a:pt x="91" y="83"/>
                  </a:cubicBezTo>
                  <a:cubicBezTo>
                    <a:pt x="90" y="81"/>
                    <a:pt x="89" y="78"/>
                    <a:pt x="88" y="76"/>
                  </a:cubicBezTo>
                  <a:cubicBezTo>
                    <a:pt x="86" y="72"/>
                    <a:pt x="83" y="67"/>
                    <a:pt x="78" y="63"/>
                  </a:cubicBezTo>
                  <a:cubicBezTo>
                    <a:pt x="73" y="59"/>
                    <a:pt x="68" y="56"/>
                    <a:pt x="61" y="54"/>
                  </a:cubicBezTo>
                  <a:cubicBezTo>
                    <a:pt x="55" y="52"/>
                    <a:pt x="47" y="50"/>
                    <a:pt x="43" y="50"/>
                  </a:cubicBezTo>
                  <a:cubicBezTo>
                    <a:pt x="39" y="50"/>
                    <a:pt x="35" y="51"/>
                    <a:pt x="31" y="52"/>
                  </a:cubicBezTo>
                  <a:close/>
                  <a:moveTo>
                    <a:pt x="172" y="117"/>
                  </a:moveTo>
                  <a:cubicBezTo>
                    <a:pt x="172" y="118"/>
                    <a:pt x="171" y="120"/>
                    <a:pt x="171" y="121"/>
                  </a:cubicBezTo>
                  <a:cubicBezTo>
                    <a:pt x="169" y="121"/>
                    <a:pt x="166" y="119"/>
                    <a:pt x="164" y="118"/>
                  </a:cubicBezTo>
                  <a:cubicBezTo>
                    <a:pt x="163" y="117"/>
                    <a:pt x="162" y="116"/>
                    <a:pt x="161" y="115"/>
                  </a:cubicBezTo>
                  <a:cubicBezTo>
                    <a:pt x="161" y="114"/>
                    <a:pt x="161" y="113"/>
                    <a:pt x="161" y="111"/>
                  </a:cubicBezTo>
                  <a:cubicBezTo>
                    <a:pt x="164" y="114"/>
                    <a:pt x="168" y="116"/>
                    <a:pt x="172" y="1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2662"/>
            <p:cNvSpPr>
              <a:spLocks/>
            </p:cNvSpPr>
            <p:nvPr/>
          </p:nvSpPr>
          <p:spPr bwMode="auto">
            <a:xfrm>
              <a:off x="1687071" y="2658674"/>
              <a:ext cx="253348" cy="393499"/>
            </a:xfrm>
            <a:custGeom>
              <a:avLst/>
              <a:gdLst>
                <a:gd name="T0" fmla="*/ 8 w 119"/>
                <a:gd name="T1" fmla="*/ 21 h 185"/>
                <a:gd name="T2" fmla="*/ 1 w 119"/>
                <a:gd name="T3" fmla="*/ 49 h 185"/>
                <a:gd name="T4" fmla="*/ 22 w 119"/>
                <a:gd name="T5" fmla="*/ 69 h 185"/>
                <a:gd name="T6" fmla="*/ 7 w 119"/>
                <a:gd name="T7" fmla="*/ 81 h 185"/>
                <a:gd name="T8" fmla="*/ 16 w 119"/>
                <a:gd name="T9" fmla="*/ 78 h 185"/>
                <a:gd name="T10" fmla="*/ 18 w 119"/>
                <a:gd name="T11" fmla="*/ 81 h 185"/>
                <a:gd name="T12" fmla="*/ 4 w 119"/>
                <a:gd name="T13" fmla="*/ 103 h 185"/>
                <a:gd name="T14" fmla="*/ 12 w 119"/>
                <a:gd name="T15" fmla="*/ 129 h 185"/>
                <a:gd name="T16" fmla="*/ 21 w 119"/>
                <a:gd name="T17" fmla="*/ 141 h 185"/>
                <a:gd name="T18" fmla="*/ 23 w 119"/>
                <a:gd name="T19" fmla="*/ 154 h 185"/>
                <a:gd name="T20" fmla="*/ 24 w 119"/>
                <a:gd name="T21" fmla="*/ 155 h 185"/>
                <a:gd name="T22" fmla="*/ 50 w 119"/>
                <a:gd name="T23" fmla="*/ 182 h 185"/>
                <a:gd name="T24" fmla="*/ 84 w 119"/>
                <a:gd name="T25" fmla="*/ 184 h 185"/>
                <a:gd name="T26" fmla="*/ 89 w 119"/>
                <a:gd name="T27" fmla="*/ 171 h 185"/>
                <a:gd name="T28" fmla="*/ 93 w 119"/>
                <a:gd name="T29" fmla="*/ 140 h 185"/>
                <a:gd name="T30" fmla="*/ 91 w 119"/>
                <a:gd name="T31" fmla="*/ 133 h 185"/>
                <a:gd name="T32" fmla="*/ 109 w 119"/>
                <a:gd name="T33" fmla="*/ 146 h 185"/>
                <a:gd name="T34" fmla="*/ 117 w 119"/>
                <a:gd name="T35" fmla="*/ 153 h 185"/>
                <a:gd name="T36" fmla="*/ 119 w 119"/>
                <a:gd name="T37" fmla="*/ 131 h 185"/>
                <a:gd name="T38" fmla="*/ 103 w 119"/>
                <a:gd name="T39" fmla="*/ 101 h 185"/>
                <a:gd name="T40" fmla="*/ 83 w 119"/>
                <a:gd name="T41" fmla="*/ 107 h 185"/>
                <a:gd name="T42" fmla="*/ 72 w 119"/>
                <a:gd name="T43" fmla="*/ 97 h 185"/>
                <a:gd name="T44" fmla="*/ 76 w 119"/>
                <a:gd name="T45" fmla="*/ 102 h 185"/>
                <a:gd name="T46" fmla="*/ 83 w 119"/>
                <a:gd name="T47" fmla="*/ 120 h 185"/>
                <a:gd name="T48" fmla="*/ 51 w 119"/>
                <a:gd name="T49" fmla="*/ 98 h 185"/>
                <a:gd name="T50" fmla="*/ 48 w 119"/>
                <a:gd name="T51" fmla="*/ 89 h 185"/>
                <a:gd name="T52" fmla="*/ 44 w 119"/>
                <a:gd name="T53" fmla="*/ 91 h 185"/>
                <a:gd name="T54" fmla="*/ 20 w 119"/>
                <a:gd name="T55" fmla="*/ 89 h 185"/>
                <a:gd name="T56" fmla="*/ 21 w 119"/>
                <a:gd name="T57" fmla="*/ 73 h 185"/>
                <a:gd name="T58" fmla="*/ 23 w 119"/>
                <a:gd name="T59" fmla="*/ 69 h 185"/>
                <a:gd name="T60" fmla="*/ 42 w 119"/>
                <a:gd name="T61" fmla="*/ 58 h 185"/>
                <a:gd name="T62" fmla="*/ 39 w 119"/>
                <a:gd name="T63" fmla="*/ 21 h 185"/>
                <a:gd name="T64" fmla="*/ 23 w 119"/>
                <a:gd name="T65" fmla="*/ 5 h 185"/>
                <a:gd name="T66" fmla="*/ 15 w 119"/>
                <a:gd name="T67" fmla="*/ 1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185">
                  <a:moveTo>
                    <a:pt x="15" y="12"/>
                  </a:moveTo>
                  <a:cubicBezTo>
                    <a:pt x="12" y="15"/>
                    <a:pt x="10" y="18"/>
                    <a:pt x="8" y="21"/>
                  </a:cubicBezTo>
                  <a:cubicBezTo>
                    <a:pt x="5" y="25"/>
                    <a:pt x="3" y="30"/>
                    <a:pt x="2" y="35"/>
                  </a:cubicBezTo>
                  <a:cubicBezTo>
                    <a:pt x="0" y="40"/>
                    <a:pt x="0" y="44"/>
                    <a:pt x="1" y="49"/>
                  </a:cubicBezTo>
                  <a:cubicBezTo>
                    <a:pt x="2" y="53"/>
                    <a:pt x="5" y="57"/>
                    <a:pt x="8" y="61"/>
                  </a:cubicBezTo>
                  <a:cubicBezTo>
                    <a:pt x="12" y="64"/>
                    <a:pt x="17" y="68"/>
                    <a:pt x="22" y="69"/>
                  </a:cubicBezTo>
                  <a:cubicBezTo>
                    <a:pt x="21" y="71"/>
                    <a:pt x="19" y="74"/>
                    <a:pt x="17" y="76"/>
                  </a:cubicBezTo>
                  <a:cubicBezTo>
                    <a:pt x="14" y="79"/>
                    <a:pt x="11" y="80"/>
                    <a:pt x="7" y="81"/>
                  </a:cubicBezTo>
                  <a:cubicBezTo>
                    <a:pt x="7" y="81"/>
                    <a:pt x="7" y="82"/>
                    <a:pt x="7" y="82"/>
                  </a:cubicBezTo>
                  <a:cubicBezTo>
                    <a:pt x="9" y="82"/>
                    <a:pt x="13" y="81"/>
                    <a:pt x="16" y="78"/>
                  </a:cubicBezTo>
                  <a:cubicBezTo>
                    <a:pt x="17" y="77"/>
                    <a:pt x="18" y="76"/>
                    <a:pt x="20" y="74"/>
                  </a:cubicBezTo>
                  <a:cubicBezTo>
                    <a:pt x="19" y="76"/>
                    <a:pt x="19" y="78"/>
                    <a:pt x="18" y="81"/>
                  </a:cubicBezTo>
                  <a:cubicBezTo>
                    <a:pt x="18" y="84"/>
                    <a:pt x="18" y="87"/>
                    <a:pt x="19" y="90"/>
                  </a:cubicBezTo>
                  <a:cubicBezTo>
                    <a:pt x="12" y="92"/>
                    <a:pt x="6" y="97"/>
                    <a:pt x="4" y="103"/>
                  </a:cubicBezTo>
                  <a:cubicBezTo>
                    <a:pt x="3" y="108"/>
                    <a:pt x="3" y="114"/>
                    <a:pt x="4" y="118"/>
                  </a:cubicBezTo>
                  <a:cubicBezTo>
                    <a:pt x="5" y="122"/>
                    <a:pt x="9" y="125"/>
                    <a:pt x="12" y="129"/>
                  </a:cubicBezTo>
                  <a:cubicBezTo>
                    <a:pt x="15" y="132"/>
                    <a:pt x="18" y="136"/>
                    <a:pt x="21" y="140"/>
                  </a:cubicBezTo>
                  <a:cubicBezTo>
                    <a:pt x="21" y="140"/>
                    <a:pt x="21" y="141"/>
                    <a:pt x="21" y="141"/>
                  </a:cubicBezTo>
                  <a:cubicBezTo>
                    <a:pt x="21" y="144"/>
                    <a:pt x="22" y="148"/>
                    <a:pt x="23" y="151"/>
                  </a:cubicBezTo>
                  <a:cubicBezTo>
                    <a:pt x="23" y="152"/>
                    <a:pt x="23" y="153"/>
                    <a:pt x="23" y="154"/>
                  </a:cubicBezTo>
                  <a:cubicBezTo>
                    <a:pt x="23" y="155"/>
                    <a:pt x="23" y="156"/>
                    <a:pt x="23" y="156"/>
                  </a:cubicBezTo>
                  <a:cubicBezTo>
                    <a:pt x="23" y="156"/>
                    <a:pt x="24" y="156"/>
                    <a:pt x="24" y="155"/>
                  </a:cubicBezTo>
                  <a:cubicBezTo>
                    <a:pt x="25" y="159"/>
                    <a:pt x="27" y="163"/>
                    <a:pt x="28" y="166"/>
                  </a:cubicBezTo>
                  <a:cubicBezTo>
                    <a:pt x="34" y="175"/>
                    <a:pt x="42" y="179"/>
                    <a:pt x="50" y="182"/>
                  </a:cubicBezTo>
                  <a:cubicBezTo>
                    <a:pt x="57" y="184"/>
                    <a:pt x="64" y="185"/>
                    <a:pt x="71" y="184"/>
                  </a:cubicBezTo>
                  <a:cubicBezTo>
                    <a:pt x="74" y="184"/>
                    <a:pt x="79" y="184"/>
                    <a:pt x="84" y="184"/>
                  </a:cubicBezTo>
                  <a:cubicBezTo>
                    <a:pt x="88" y="184"/>
                    <a:pt x="92" y="184"/>
                    <a:pt x="92" y="184"/>
                  </a:cubicBezTo>
                  <a:cubicBezTo>
                    <a:pt x="89" y="181"/>
                    <a:pt x="89" y="176"/>
                    <a:pt x="89" y="171"/>
                  </a:cubicBezTo>
                  <a:cubicBezTo>
                    <a:pt x="90" y="166"/>
                    <a:pt x="91" y="162"/>
                    <a:pt x="92" y="158"/>
                  </a:cubicBezTo>
                  <a:cubicBezTo>
                    <a:pt x="93" y="152"/>
                    <a:pt x="93" y="146"/>
                    <a:pt x="93" y="140"/>
                  </a:cubicBezTo>
                  <a:cubicBezTo>
                    <a:pt x="92" y="137"/>
                    <a:pt x="91" y="134"/>
                    <a:pt x="90" y="131"/>
                  </a:cubicBezTo>
                  <a:cubicBezTo>
                    <a:pt x="91" y="132"/>
                    <a:pt x="91" y="132"/>
                    <a:pt x="91" y="133"/>
                  </a:cubicBezTo>
                  <a:cubicBezTo>
                    <a:pt x="94" y="136"/>
                    <a:pt x="97" y="138"/>
                    <a:pt x="101" y="140"/>
                  </a:cubicBezTo>
                  <a:cubicBezTo>
                    <a:pt x="104" y="142"/>
                    <a:pt x="106" y="144"/>
                    <a:pt x="109" y="146"/>
                  </a:cubicBezTo>
                  <a:cubicBezTo>
                    <a:pt x="110" y="146"/>
                    <a:pt x="112" y="148"/>
                    <a:pt x="114" y="150"/>
                  </a:cubicBezTo>
                  <a:cubicBezTo>
                    <a:pt x="116" y="151"/>
                    <a:pt x="117" y="153"/>
                    <a:pt x="117" y="153"/>
                  </a:cubicBezTo>
                  <a:cubicBezTo>
                    <a:pt x="117" y="149"/>
                    <a:pt x="118" y="146"/>
                    <a:pt x="118" y="142"/>
                  </a:cubicBezTo>
                  <a:cubicBezTo>
                    <a:pt x="119" y="138"/>
                    <a:pt x="119" y="134"/>
                    <a:pt x="119" y="131"/>
                  </a:cubicBezTo>
                  <a:cubicBezTo>
                    <a:pt x="119" y="126"/>
                    <a:pt x="117" y="120"/>
                    <a:pt x="114" y="114"/>
                  </a:cubicBezTo>
                  <a:cubicBezTo>
                    <a:pt x="111" y="109"/>
                    <a:pt x="107" y="104"/>
                    <a:pt x="103" y="101"/>
                  </a:cubicBezTo>
                  <a:cubicBezTo>
                    <a:pt x="98" y="98"/>
                    <a:pt x="93" y="98"/>
                    <a:pt x="90" y="99"/>
                  </a:cubicBezTo>
                  <a:cubicBezTo>
                    <a:pt x="86" y="101"/>
                    <a:pt x="84" y="104"/>
                    <a:pt x="83" y="107"/>
                  </a:cubicBezTo>
                  <a:cubicBezTo>
                    <a:pt x="81" y="106"/>
                    <a:pt x="79" y="104"/>
                    <a:pt x="78" y="103"/>
                  </a:cubicBezTo>
                  <a:cubicBezTo>
                    <a:pt x="75" y="101"/>
                    <a:pt x="73" y="99"/>
                    <a:pt x="72" y="97"/>
                  </a:cubicBezTo>
                  <a:cubicBezTo>
                    <a:pt x="71" y="97"/>
                    <a:pt x="71" y="97"/>
                    <a:pt x="71" y="97"/>
                  </a:cubicBezTo>
                  <a:cubicBezTo>
                    <a:pt x="72" y="99"/>
                    <a:pt x="74" y="100"/>
                    <a:pt x="76" y="102"/>
                  </a:cubicBezTo>
                  <a:cubicBezTo>
                    <a:pt x="78" y="104"/>
                    <a:pt x="81" y="106"/>
                    <a:pt x="82" y="107"/>
                  </a:cubicBezTo>
                  <a:cubicBezTo>
                    <a:pt x="81" y="111"/>
                    <a:pt x="82" y="116"/>
                    <a:pt x="83" y="120"/>
                  </a:cubicBezTo>
                  <a:cubicBezTo>
                    <a:pt x="76" y="114"/>
                    <a:pt x="65" y="110"/>
                    <a:pt x="53" y="111"/>
                  </a:cubicBezTo>
                  <a:cubicBezTo>
                    <a:pt x="53" y="106"/>
                    <a:pt x="52" y="102"/>
                    <a:pt x="51" y="98"/>
                  </a:cubicBezTo>
                  <a:cubicBezTo>
                    <a:pt x="49" y="96"/>
                    <a:pt x="48" y="94"/>
                    <a:pt x="46" y="92"/>
                  </a:cubicBezTo>
                  <a:cubicBezTo>
                    <a:pt x="46" y="91"/>
                    <a:pt x="47" y="90"/>
                    <a:pt x="48" y="89"/>
                  </a:cubicBezTo>
                  <a:cubicBezTo>
                    <a:pt x="47" y="89"/>
                    <a:pt x="46" y="89"/>
                    <a:pt x="46" y="88"/>
                  </a:cubicBezTo>
                  <a:cubicBezTo>
                    <a:pt x="45" y="89"/>
                    <a:pt x="45" y="90"/>
                    <a:pt x="44" y="91"/>
                  </a:cubicBezTo>
                  <a:cubicBezTo>
                    <a:pt x="42" y="90"/>
                    <a:pt x="40" y="89"/>
                    <a:pt x="37" y="88"/>
                  </a:cubicBezTo>
                  <a:cubicBezTo>
                    <a:pt x="31" y="87"/>
                    <a:pt x="25" y="87"/>
                    <a:pt x="20" y="89"/>
                  </a:cubicBezTo>
                  <a:cubicBezTo>
                    <a:pt x="19" y="87"/>
                    <a:pt x="19" y="85"/>
                    <a:pt x="19" y="83"/>
                  </a:cubicBezTo>
                  <a:cubicBezTo>
                    <a:pt x="19" y="79"/>
                    <a:pt x="20" y="76"/>
                    <a:pt x="21" y="73"/>
                  </a:cubicBezTo>
                  <a:cubicBezTo>
                    <a:pt x="20" y="73"/>
                    <a:pt x="20" y="73"/>
                    <a:pt x="20" y="73"/>
                  </a:cubicBezTo>
                  <a:cubicBezTo>
                    <a:pt x="22" y="72"/>
                    <a:pt x="22" y="70"/>
                    <a:pt x="23" y="69"/>
                  </a:cubicBezTo>
                  <a:cubicBezTo>
                    <a:pt x="26" y="69"/>
                    <a:pt x="30" y="69"/>
                    <a:pt x="34" y="67"/>
                  </a:cubicBezTo>
                  <a:cubicBezTo>
                    <a:pt x="37" y="65"/>
                    <a:pt x="40" y="62"/>
                    <a:pt x="42" y="58"/>
                  </a:cubicBezTo>
                  <a:cubicBezTo>
                    <a:pt x="46" y="52"/>
                    <a:pt x="47" y="43"/>
                    <a:pt x="47" y="37"/>
                  </a:cubicBezTo>
                  <a:cubicBezTo>
                    <a:pt x="46" y="30"/>
                    <a:pt x="43" y="26"/>
                    <a:pt x="39" y="21"/>
                  </a:cubicBezTo>
                  <a:cubicBezTo>
                    <a:pt x="36" y="17"/>
                    <a:pt x="33" y="14"/>
                    <a:pt x="29" y="12"/>
                  </a:cubicBezTo>
                  <a:cubicBezTo>
                    <a:pt x="28" y="10"/>
                    <a:pt x="25" y="8"/>
                    <a:pt x="23" y="5"/>
                  </a:cubicBezTo>
                  <a:cubicBezTo>
                    <a:pt x="21" y="3"/>
                    <a:pt x="19" y="0"/>
                    <a:pt x="19" y="0"/>
                  </a:cubicBezTo>
                  <a:cubicBezTo>
                    <a:pt x="19" y="5"/>
                    <a:pt x="17" y="8"/>
                    <a:pt x="15"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2663"/>
            <p:cNvSpPr>
              <a:spLocks/>
            </p:cNvSpPr>
            <p:nvPr/>
          </p:nvSpPr>
          <p:spPr bwMode="auto">
            <a:xfrm>
              <a:off x="337677" y="3655897"/>
              <a:ext cx="6289" cy="4492"/>
            </a:xfrm>
            <a:custGeom>
              <a:avLst/>
              <a:gdLst>
                <a:gd name="T0" fmla="*/ 2 w 3"/>
                <a:gd name="T1" fmla="*/ 1 h 2"/>
                <a:gd name="T2" fmla="*/ 2 w 3"/>
                <a:gd name="T3" fmla="*/ 1 h 2"/>
                <a:gd name="T4" fmla="*/ 1 w 3"/>
                <a:gd name="T5" fmla="*/ 0 h 2"/>
                <a:gd name="T6" fmla="*/ 0 w 3"/>
                <a:gd name="T7" fmla="*/ 0 h 2"/>
                <a:gd name="T8" fmla="*/ 0 w 3"/>
                <a:gd name="T9" fmla="*/ 0 h 2"/>
                <a:gd name="T10" fmla="*/ 1 w 3"/>
                <a:gd name="T11" fmla="*/ 1 h 2"/>
                <a:gd name="T12" fmla="*/ 1 w 3"/>
                <a:gd name="T13" fmla="*/ 1 h 2"/>
                <a:gd name="T14" fmla="*/ 2 w 3"/>
                <a:gd name="T15" fmla="*/ 2 h 2"/>
                <a:gd name="T16" fmla="*/ 3 w 3"/>
                <a:gd name="T17" fmla="*/ 2 h 2"/>
                <a:gd name="T18" fmla="*/ 2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1"/>
                  </a:moveTo>
                  <a:cubicBezTo>
                    <a:pt x="2" y="1"/>
                    <a:pt x="2" y="1"/>
                    <a:pt x="2" y="1"/>
                  </a:cubicBezTo>
                  <a:cubicBezTo>
                    <a:pt x="1" y="0"/>
                    <a:pt x="1" y="0"/>
                    <a:pt x="1" y="0"/>
                  </a:cubicBezTo>
                  <a:cubicBezTo>
                    <a:pt x="1" y="0"/>
                    <a:pt x="0" y="0"/>
                    <a:pt x="0" y="0"/>
                  </a:cubicBezTo>
                  <a:cubicBezTo>
                    <a:pt x="0" y="0"/>
                    <a:pt x="0" y="0"/>
                    <a:pt x="0" y="0"/>
                  </a:cubicBezTo>
                  <a:cubicBezTo>
                    <a:pt x="1" y="0"/>
                    <a:pt x="1" y="1"/>
                    <a:pt x="1" y="1"/>
                  </a:cubicBezTo>
                  <a:cubicBezTo>
                    <a:pt x="1" y="1"/>
                    <a:pt x="1" y="1"/>
                    <a:pt x="1" y="1"/>
                  </a:cubicBezTo>
                  <a:cubicBezTo>
                    <a:pt x="1" y="2"/>
                    <a:pt x="2" y="2"/>
                    <a:pt x="2" y="2"/>
                  </a:cubicBezTo>
                  <a:cubicBezTo>
                    <a:pt x="2" y="2"/>
                    <a:pt x="2" y="2"/>
                    <a:pt x="3" y="2"/>
                  </a:cubicBezTo>
                  <a:cubicBezTo>
                    <a:pt x="3" y="2"/>
                    <a:pt x="3" y="2"/>
                    <a:pt x="2" y="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2664"/>
            <p:cNvSpPr>
              <a:spLocks noEditPoints="1"/>
            </p:cNvSpPr>
            <p:nvPr/>
          </p:nvSpPr>
          <p:spPr bwMode="auto">
            <a:xfrm>
              <a:off x="57376" y="3437586"/>
              <a:ext cx="327017" cy="297370"/>
            </a:xfrm>
            <a:custGeom>
              <a:avLst/>
              <a:gdLst>
                <a:gd name="T0" fmla="*/ 89 w 154"/>
                <a:gd name="T1" fmla="*/ 138 h 140"/>
                <a:gd name="T2" fmla="*/ 104 w 154"/>
                <a:gd name="T3" fmla="*/ 136 h 140"/>
                <a:gd name="T4" fmla="*/ 103 w 154"/>
                <a:gd name="T5" fmla="*/ 134 h 140"/>
                <a:gd name="T6" fmla="*/ 95 w 154"/>
                <a:gd name="T7" fmla="*/ 117 h 140"/>
                <a:gd name="T8" fmla="*/ 101 w 154"/>
                <a:gd name="T9" fmla="*/ 105 h 140"/>
                <a:gd name="T10" fmla="*/ 108 w 154"/>
                <a:gd name="T11" fmla="*/ 107 h 140"/>
                <a:gd name="T12" fmla="*/ 92 w 154"/>
                <a:gd name="T13" fmla="*/ 96 h 140"/>
                <a:gd name="T14" fmla="*/ 101 w 154"/>
                <a:gd name="T15" fmla="*/ 93 h 140"/>
                <a:gd name="T16" fmla="*/ 112 w 154"/>
                <a:gd name="T17" fmla="*/ 94 h 140"/>
                <a:gd name="T18" fmla="*/ 113 w 154"/>
                <a:gd name="T19" fmla="*/ 95 h 140"/>
                <a:gd name="T20" fmla="*/ 114 w 154"/>
                <a:gd name="T21" fmla="*/ 85 h 140"/>
                <a:gd name="T22" fmla="*/ 136 w 154"/>
                <a:gd name="T23" fmla="*/ 101 h 140"/>
                <a:gd name="T24" fmla="*/ 135 w 154"/>
                <a:gd name="T25" fmla="*/ 105 h 140"/>
                <a:gd name="T26" fmla="*/ 136 w 154"/>
                <a:gd name="T27" fmla="*/ 105 h 140"/>
                <a:gd name="T28" fmla="*/ 140 w 154"/>
                <a:gd name="T29" fmla="*/ 97 h 140"/>
                <a:gd name="T30" fmla="*/ 152 w 154"/>
                <a:gd name="T31" fmla="*/ 79 h 140"/>
                <a:gd name="T32" fmla="*/ 152 w 154"/>
                <a:gd name="T33" fmla="*/ 79 h 140"/>
                <a:gd name="T34" fmla="*/ 151 w 154"/>
                <a:gd name="T35" fmla="*/ 76 h 140"/>
                <a:gd name="T36" fmla="*/ 149 w 154"/>
                <a:gd name="T37" fmla="*/ 73 h 140"/>
                <a:gd name="T38" fmla="*/ 149 w 154"/>
                <a:gd name="T39" fmla="*/ 55 h 140"/>
                <a:gd name="T40" fmla="*/ 151 w 154"/>
                <a:gd name="T41" fmla="*/ 48 h 140"/>
                <a:gd name="T42" fmla="*/ 137 w 154"/>
                <a:gd name="T43" fmla="*/ 49 h 140"/>
                <a:gd name="T44" fmla="*/ 123 w 154"/>
                <a:gd name="T45" fmla="*/ 58 h 140"/>
                <a:gd name="T46" fmla="*/ 121 w 154"/>
                <a:gd name="T47" fmla="*/ 59 h 140"/>
                <a:gd name="T48" fmla="*/ 121 w 154"/>
                <a:gd name="T49" fmla="*/ 59 h 140"/>
                <a:gd name="T50" fmla="*/ 121 w 154"/>
                <a:gd name="T51" fmla="*/ 59 h 140"/>
                <a:gd name="T52" fmla="*/ 106 w 154"/>
                <a:gd name="T53" fmla="*/ 40 h 140"/>
                <a:gd name="T54" fmla="*/ 117 w 154"/>
                <a:gd name="T55" fmla="*/ 36 h 140"/>
                <a:gd name="T56" fmla="*/ 143 w 154"/>
                <a:gd name="T57" fmla="*/ 26 h 140"/>
                <a:gd name="T58" fmla="*/ 154 w 154"/>
                <a:gd name="T59" fmla="*/ 14 h 140"/>
                <a:gd name="T60" fmla="*/ 136 w 154"/>
                <a:gd name="T61" fmla="*/ 2 h 140"/>
                <a:gd name="T62" fmla="*/ 107 w 154"/>
                <a:gd name="T63" fmla="*/ 17 h 140"/>
                <a:gd name="T64" fmla="*/ 94 w 154"/>
                <a:gd name="T65" fmla="*/ 32 h 140"/>
                <a:gd name="T66" fmla="*/ 54 w 154"/>
                <a:gd name="T67" fmla="*/ 45 h 140"/>
                <a:gd name="T68" fmla="*/ 31 w 154"/>
                <a:gd name="T69" fmla="*/ 32 h 140"/>
                <a:gd name="T70" fmla="*/ 3 w 154"/>
                <a:gd name="T71" fmla="*/ 48 h 140"/>
                <a:gd name="T72" fmla="*/ 11 w 154"/>
                <a:gd name="T73" fmla="*/ 62 h 140"/>
                <a:gd name="T74" fmla="*/ 53 w 154"/>
                <a:gd name="T75" fmla="*/ 61 h 140"/>
                <a:gd name="T76" fmla="*/ 54 w 154"/>
                <a:gd name="T77" fmla="*/ 73 h 140"/>
                <a:gd name="T78" fmla="*/ 47 w 154"/>
                <a:gd name="T79" fmla="*/ 93 h 140"/>
                <a:gd name="T80" fmla="*/ 59 w 154"/>
                <a:gd name="T81" fmla="*/ 98 h 140"/>
                <a:gd name="T82" fmla="*/ 83 w 154"/>
                <a:gd name="T83" fmla="*/ 97 h 140"/>
                <a:gd name="T84" fmla="*/ 79 w 154"/>
                <a:gd name="T85" fmla="*/ 104 h 140"/>
                <a:gd name="T86" fmla="*/ 85 w 154"/>
                <a:gd name="T87" fmla="*/ 116 h 140"/>
                <a:gd name="T88" fmla="*/ 146 w 154"/>
                <a:gd name="T89" fmla="*/ 76 h 140"/>
                <a:gd name="T90" fmla="*/ 151 w 154"/>
                <a:gd name="T91" fmla="*/ 79 h 140"/>
                <a:gd name="T92" fmla="*/ 145 w 154"/>
                <a:gd name="T93" fmla="*/ 75 h 140"/>
                <a:gd name="T94" fmla="*/ 49 w 154"/>
                <a:gd name="T95" fmla="*/ 57 h 140"/>
                <a:gd name="T96" fmla="*/ 56 w 154"/>
                <a:gd name="T97" fmla="*/ 6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140">
                  <a:moveTo>
                    <a:pt x="83" y="125"/>
                  </a:moveTo>
                  <a:cubicBezTo>
                    <a:pt x="83" y="127"/>
                    <a:pt x="83" y="130"/>
                    <a:pt x="84" y="132"/>
                  </a:cubicBezTo>
                  <a:cubicBezTo>
                    <a:pt x="85" y="134"/>
                    <a:pt x="87" y="137"/>
                    <a:pt x="89" y="138"/>
                  </a:cubicBezTo>
                  <a:cubicBezTo>
                    <a:pt x="92" y="139"/>
                    <a:pt x="94" y="139"/>
                    <a:pt x="97" y="139"/>
                  </a:cubicBezTo>
                  <a:cubicBezTo>
                    <a:pt x="99" y="138"/>
                    <a:pt x="101" y="136"/>
                    <a:pt x="103" y="134"/>
                  </a:cubicBezTo>
                  <a:cubicBezTo>
                    <a:pt x="103" y="135"/>
                    <a:pt x="104" y="136"/>
                    <a:pt x="104" y="136"/>
                  </a:cubicBezTo>
                  <a:cubicBezTo>
                    <a:pt x="105" y="138"/>
                    <a:pt x="106" y="139"/>
                    <a:pt x="106" y="140"/>
                  </a:cubicBezTo>
                  <a:cubicBezTo>
                    <a:pt x="106" y="140"/>
                    <a:pt x="106" y="140"/>
                    <a:pt x="106" y="140"/>
                  </a:cubicBezTo>
                  <a:cubicBezTo>
                    <a:pt x="106" y="139"/>
                    <a:pt x="104" y="135"/>
                    <a:pt x="103" y="134"/>
                  </a:cubicBezTo>
                  <a:cubicBezTo>
                    <a:pt x="105" y="131"/>
                    <a:pt x="106" y="128"/>
                    <a:pt x="105" y="125"/>
                  </a:cubicBezTo>
                  <a:cubicBezTo>
                    <a:pt x="105" y="123"/>
                    <a:pt x="103" y="121"/>
                    <a:pt x="102" y="120"/>
                  </a:cubicBezTo>
                  <a:cubicBezTo>
                    <a:pt x="100" y="118"/>
                    <a:pt x="98" y="117"/>
                    <a:pt x="95" y="117"/>
                  </a:cubicBezTo>
                  <a:cubicBezTo>
                    <a:pt x="95" y="117"/>
                    <a:pt x="95" y="117"/>
                    <a:pt x="94" y="117"/>
                  </a:cubicBezTo>
                  <a:cubicBezTo>
                    <a:pt x="95" y="117"/>
                    <a:pt x="95" y="117"/>
                    <a:pt x="95" y="117"/>
                  </a:cubicBezTo>
                  <a:cubicBezTo>
                    <a:pt x="100" y="115"/>
                    <a:pt x="102" y="109"/>
                    <a:pt x="101" y="105"/>
                  </a:cubicBezTo>
                  <a:cubicBezTo>
                    <a:pt x="102" y="105"/>
                    <a:pt x="103" y="105"/>
                    <a:pt x="104" y="105"/>
                  </a:cubicBezTo>
                  <a:cubicBezTo>
                    <a:pt x="105" y="105"/>
                    <a:pt x="106" y="106"/>
                    <a:pt x="108" y="107"/>
                  </a:cubicBezTo>
                  <a:cubicBezTo>
                    <a:pt x="108" y="107"/>
                    <a:pt x="108" y="107"/>
                    <a:pt x="108" y="107"/>
                  </a:cubicBezTo>
                  <a:cubicBezTo>
                    <a:pt x="107" y="106"/>
                    <a:pt x="103" y="104"/>
                    <a:pt x="101" y="104"/>
                  </a:cubicBezTo>
                  <a:cubicBezTo>
                    <a:pt x="101" y="101"/>
                    <a:pt x="99" y="98"/>
                    <a:pt x="96" y="97"/>
                  </a:cubicBezTo>
                  <a:cubicBezTo>
                    <a:pt x="95" y="96"/>
                    <a:pt x="93" y="96"/>
                    <a:pt x="92" y="96"/>
                  </a:cubicBezTo>
                  <a:cubicBezTo>
                    <a:pt x="95" y="95"/>
                    <a:pt x="97" y="94"/>
                    <a:pt x="100" y="93"/>
                  </a:cubicBezTo>
                  <a:cubicBezTo>
                    <a:pt x="100" y="93"/>
                    <a:pt x="100" y="93"/>
                    <a:pt x="100" y="93"/>
                  </a:cubicBezTo>
                  <a:cubicBezTo>
                    <a:pt x="100" y="93"/>
                    <a:pt x="101" y="93"/>
                    <a:pt x="101" y="93"/>
                  </a:cubicBezTo>
                  <a:cubicBezTo>
                    <a:pt x="101" y="92"/>
                    <a:pt x="101" y="92"/>
                    <a:pt x="101" y="92"/>
                  </a:cubicBezTo>
                  <a:cubicBezTo>
                    <a:pt x="104" y="91"/>
                    <a:pt x="106" y="89"/>
                    <a:pt x="108" y="87"/>
                  </a:cubicBezTo>
                  <a:cubicBezTo>
                    <a:pt x="110" y="89"/>
                    <a:pt x="111" y="92"/>
                    <a:pt x="112" y="94"/>
                  </a:cubicBezTo>
                  <a:cubicBezTo>
                    <a:pt x="113" y="97"/>
                    <a:pt x="114" y="101"/>
                    <a:pt x="114" y="105"/>
                  </a:cubicBezTo>
                  <a:cubicBezTo>
                    <a:pt x="116" y="104"/>
                    <a:pt x="116" y="104"/>
                    <a:pt x="116" y="104"/>
                  </a:cubicBezTo>
                  <a:cubicBezTo>
                    <a:pt x="116" y="102"/>
                    <a:pt x="115" y="99"/>
                    <a:pt x="113" y="95"/>
                  </a:cubicBezTo>
                  <a:cubicBezTo>
                    <a:pt x="112" y="92"/>
                    <a:pt x="111" y="89"/>
                    <a:pt x="109" y="86"/>
                  </a:cubicBezTo>
                  <a:cubicBezTo>
                    <a:pt x="110" y="85"/>
                    <a:pt x="112" y="83"/>
                    <a:pt x="113" y="81"/>
                  </a:cubicBezTo>
                  <a:cubicBezTo>
                    <a:pt x="114" y="82"/>
                    <a:pt x="114" y="84"/>
                    <a:pt x="114" y="85"/>
                  </a:cubicBezTo>
                  <a:cubicBezTo>
                    <a:pt x="116" y="90"/>
                    <a:pt x="119" y="94"/>
                    <a:pt x="123" y="96"/>
                  </a:cubicBezTo>
                  <a:cubicBezTo>
                    <a:pt x="127" y="98"/>
                    <a:pt x="131" y="99"/>
                    <a:pt x="136" y="98"/>
                  </a:cubicBezTo>
                  <a:cubicBezTo>
                    <a:pt x="136" y="99"/>
                    <a:pt x="136" y="100"/>
                    <a:pt x="136" y="101"/>
                  </a:cubicBezTo>
                  <a:cubicBezTo>
                    <a:pt x="136" y="102"/>
                    <a:pt x="136" y="103"/>
                    <a:pt x="136" y="104"/>
                  </a:cubicBezTo>
                  <a:cubicBezTo>
                    <a:pt x="135" y="104"/>
                    <a:pt x="135" y="105"/>
                    <a:pt x="135" y="105"/>
                  </a:cubicBezTo>
                  <a:cubicBezTo>
                    <a:pt x="135" y="105"/>
                    <a:pt x="135" y="105"/>
                    <a:pt x="135" y="105"/>
                  </a:cubicBezTo>
                  <a:cubicBezTo>
                    <a:pt x="135" y="105"/>
                    <a:pt x="135" y="105"/>
                    <a:pt x="135" y="105"/>
                  </a:cubicBezTo>
                  <a:cubicBezTo>
                    <a:pt x="135" y="105"/>
                    <a:pt x="135" y="106"/>
                    <a:pt x="135" y="106"/>
                  </a:cubicBezTo>
                  <a:cubicBezTo>
                    <a:pt x="136" y="106"/>
                    <a:pt x="136" y="105"/>
                    <a:pt x="136" y="105"/>
                  </a:cubicBezTo>
                  <a:cubicBezTo>
                    <a:pt x="137" y="104"/>
                    <a:pt x="137" y="103"/>
                    <a:pt x="137" y="102"/>
                  </a:cubicBezTo>
                  <a:cubicBezTo>
                    <a:pt x="137" y="100"/>
                    <a:pt x="137" y="99"/>
                    <a:pt x="137" y="98"/>
                  </a:cubicBezTo>
                  <a:cubicBezTo>
                    <a:pt x="138" y="98"/>
                    <a:pt x="139" y="98"/>
                    <a:pt x="140" y="97"/>
                  </a:cubicBezTo>
                  <a:cubicBezTo>
                    <a:pt x="149" y="95"/>
                    <a:pt x="154" y="85"/>
                    <a:pt x="153" y="81"/>
                  </a:cubicBezTo>
                  <a:cubicBezTo>
                    <a:pt x="153" y="80"/>
                    <a:pt x="153" y="80"/>
                    <a:pt x="153" y="80"/>
                  </a:cubicBezTo>
                  <a:cubicBezTo>
                    <a:pt x="153" y="79"/>
                    <a:pt x="153" y="79"/>
                    <a:pt x="152" y="79"/>
                  </a:cubicBezTo>
                  <a:cubicBezTo>
                    <a:pt x="152" y="79"/>
                    <a:pt x="152" y="79"/>
                    <a:pt x="152" y="79"/>
                  </a:cubicBezTo>
                  <a:cubicBezTo>
                    <a:pt x="152" y="79"/>
                    <a:pt x="152" y="79"/>
                    <a:pt x="152" y="79"/>
                  </a:cubicBezTo>
                  <a:cubicBezTo>
                    <a:pt x="152" y="79"/>
                    <a:pt x="152" y="79"/>
                    <a:pt x="152" y="79"/>
                  </a:cubicBezTo>
                  <a:cubicBezTo>
                    <a:pt x="151" y="79"/>
                    <a:pt x="151" y="79"/>
                    <a:pt x="151" y="79"/>
                  </a:cubicBezTo>
                  <a:cubicBezTo>
                    <a:pt x="151" y="78"/>
                    <a:pt x="151" y="78"/>
                    <a:pt x="151" y="77"/>
                  </a:cubicBezTo>
                  <a:cubicBezTo>
                    <a:pt x="151" y="77"/>
                    <a:pt x="151" y="77"/>
                    <a:pt x="151" y="76"/>
                  </a:cubicBezTo>
                  <a:cubicBezTo>
                    <a:pt x="151" y="76"/>
                    <a:pt x="151" y="76"/>
                    <a:pt x="150" y="75"/>
                  </a:cubicBezTo>
                  <a:cubicBezTo>
                    <a:pt x="150" y="74"/>
                    <a:pt x="150" y="74"/>
                    <a:pt x="150" y="74"/>
                  </a:cubicBezTo>
                  <a:cubicBezTo>
                    <a:pt x="150" y="74"/>
                    <a:pt x="149" y="73"/>
                    <a:pt x="149" y="73"/>
                  </a:cubicBezTo>
                  <a:cubicBezTo>
                    <a:pt x="149" y="71"/>
                    <a:pt x="148" y="70"/>
                    <a:pt x="148" y="68"/>
                  </a:cubicBezTo>
                  <a:cubicBezTo>
                    <a:pt x="148" y="66"/>
                    <a:pt x="147" y="63"/>
                    <a:pt x="148" y="60"/>
                  </a:cubicBezTo>
                  <a:cubicBezTo>
                    <a:pt x="148" y="58"/>
                    <a:pt x="149" y="57"/>
                    <a:pt x="149" y="55"/>
                  </a:cubicBezTo>
                  <a:cubicBezTo>
                    <a:pt x="150" y="54"/>
                    <a:pt x="151" y="53"/>
                    <a:pt x="152" y="52"/>
                  </a:cubicBezTo>
                  <a:cubicBezTo>
                    <a:pt x="153" y="50"/>
                    <a:pt x="153" y="49"/>
                    <a:pt x="154" y="47"/>
                  </a:cubicBezTo>
                  <a:cubicBezTo>
                    <a:pt x="153" y="48"/>
                    <a:pt x="152" y="48"/>
                    <a:pt x="151" y="48"/>
                  </a:cubicBezTo>
                  <a:cubicBezTo>
                    <a:pt x="150" y="48"/>
                    <a:pt x="149" y="48"/>
                    <a:pt x="148" y="48"/>
                  </a:cubicBezTo>
                  <a:cubicBezTo>
                    <a:pt x="147" y="48"/>
                    <a:pt x="146" y="48"/>
                    <a:pt x="145" y="48"/>
                  </a:cubicBezTo>
                  <a:cubicBezTo>
                    <a:pt x="142" y="48"/>
                    <a:pt x="140" y="49"/>
                    <a:pt x="137" y="49"/>
                  </a:cubicBezTo>
                  <a:cubicBezTo>
                    <a:pt x="135" y="50"/>
                    <a:pt x="133" y="51"/>
                    <a:pt x="131" y="52"/>
                  </a:cubicBezTo>
                  <a:cubicBezTo>
                    <a:pt x="129" y="53"/>
                    <a:pt x="128" y="54"/>
                    <a:pt x="126" y="55"/>
                  </a:cubicBezTo>
                  <a:cubicBezTo>
                    <a:pt x="125" y="56"/>
                    <a:pt x="124" y="57"/>
                    <a:pt x="123" y="58"/>
                  </a:cubicBezTo>
                  <a:cubicBezTo>
                    <a:pt x="122" y="58"/>
                    <a:pt x="122" y="58"/>
                    <a:pt x="122" y="58"/>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0" y="60"/>
                    <a:pt x="120" y="61"/>
                    <a:pt x="119" y="62"/>
                  </a:cubicBezTo>
                  <a:cubicBezTo>
                    <a:pt x="118" y="59"/>
                    <a:pt x="117" y="55"/>
                    <a:pt x="115" y="52"/>
                  </a:cubicBezTo>
                  <a:cubicBezTo>
                    <a:pt x="113" y="47"/>
                    <a:pt x="110" y="43"/>
                    <a:pt x="106" y="40"/>
                  </a:cubicBezTo>
                  <a:cubicBezTo>
                    <a:pt x="106" y="39"/>
                    <a:pt x="105" y="38"/>
                    <a:pt x="104" y="37"/>
                  </a:cubicBezTo>
                  <a:cubicBezTo>
                    <a:pt x="105" y="36"/>
                    <a:pt x="107" y="35"/>
                    <a:pt x="110" y="35"/>
                  </a:cubicBezTo>
                  <a:cubicBezTo>
                    <a:pt x="113" y="35"/>
                    <a:pt x="115" y="36"/>
                    <a:pt x="117" y="36"/>
                  </a:cubicBezTo>
                  <a:cubicBezTo>
                    <a:pt x="121" y="37"/>
                    <a:pt x="124" y="37"/>
                    <a:pt x="127" y="37"/>
                  </a:cubicBezTo>
                  <a:cubicBezTo>
                    <a:pt x="129" y="37"/>
                    <a:pt x="132" y="37"/>
                    <a:pt x="135" y="35"/>
                  </a:cubicBezTo>
                  <a:cubicBezTo>
                    <a:pt x="138" y="33"/>
                    <a:pt x="141" y="30"/>
                    <a:pt x="143" y="26"/>
                  </a:cubicBezTo>
                  <a:cubicBezTo>
                    <a:pt x="145" y="23"/>
                    <a:pt x="146" y="19"/>
                    <a:pt x="145" y="14"/>
                  </a:cubicBezTo>
                  <a:cubicBezTo>
                    <a:pt x="148" y="14"/>
                    <a:pt x="151" y="14"/>
                    <a:pt x="154" y="16"/>
                  </a:cubicBezTo>
                  <a:cubicBezTo>
                    <a:pt x="154" y="14"/>
                    <a:pt x="154" y="14"/>
                    <a:pt x="154" y="14"/>
                  </a:cubicBezTo>
                  <a:cubicBezTo>
                    <a:pt x="153" y="14"/>
                    <a:pt x="149" y="13"/>
                    <a:pt x="145" y="13"/>
                  </a:cubicBezTo>
                  <a:cubicBezTo>
                    <a:pt x="145" y="12"/>
                    <a:pt x="145" y="11"/>
                    <a:pt x="144" y="10"/>
                  </a:cubicBezTo>
                  <a:cubicBezTo>
                    <a:pt x="143" y="7"/>
                    <a:pt x="140" y="4"/>
                    <a:pt x="136" y="2"/>
                  </a:cubicBezTo>
                  <a:cubicBezTo>
                    <a:pt x="131" y="0"/>
                    <a:pt x="126" y="0"/>
                    <a:pt x="122" y="2"/>
                  </a:cubicBezTo>
                  <a:cubicBezTo>
                    <a:pt x="118" y="3"/>
                    <a:pt x="114" y="5"/>
                    <a:pt x="112" y="8"/>
                  </a:cubicBezTo>
                  <a:cubicBezTo>
                    <a:pt x="109" y="11"/>
                    <a:pt x="108" y="14"/>
                    <a:pt x="107" y="17"/>
                  </a:cubicBezTo>
                  <a:cubicBezTo>
                    <a:pt x="106" y="22"/>
                    <a:pt x="106" y="29"/>
                    <a:pt x="104" y="33"/>
                  </a:cubicBezTo>
                  <a:cubicBezTo>
                    <a:pt x="104" y="35"/>
                    <a:pt x="104" y="36"/>
                    <a:pt x="104" y="37"/>
                  </a:cubicBezTo>
                  <a:cubicBezTo>
                    <a:pt x="100" y="35"/>
                    <a:pt x="97" y="33"/>
                    <a:pt x="94" y="32"/>
                  </a:cubicBezTo>
                  <a:cubicBezTo>
                    <a:pt x="89" y="31"/>
                    <a:pt x="85" y="30"/>
                    <a:pt x="81" y="31"/>
                  </a:cubicBezTo>
                  <a:cubicBezTo>
                    <a:pt x="73" y="31"/>
                    <a:pt x="68" y="34"/>
                    <a:pt x="63" y="38"/>
                  </a:cubicBezTo>
                  <a:cubicBezTo>
                    <a:pt x="61" y="39"/>
                    <a:pt x="57" y="42"/>
                    <a:pt x="54" y="45"/>
                  </a:cubicBezTo>
                  <a:cubicBezTo>
                    <a:pt x="52" y="47"/>
                    <a:pt x="51" y="49"/>
                    <a:pt x="50" y="50"/>
                  </a:cubicBezTo>
                  <a:cubicBezTo>
                    <a:pt x="50" y="46"/>
                    <a:pt x="49" y="43"/>
                    <a:pt x="46" y="40"/>
                  </a:cubicBezTo>
                  <a:cubicBezTo>
                    <a:pt x="43" y="36"/>
                    <a:pt x="36" y="33"/>
                    <a:pt x="31" y="32"/>
                  </a:cubicBezTo>
                  <a:cubicBezTo>
                    <a:pt x="26" y="31"/>
                    <a:pt x="21" y="33"/>
                    <a:pt x="17" y="35"/>
                  </a:cubicBezTo>
                  <a:cubicBezTo>
                    <a:pt x="13" y="37"/>
                    <a:pt x="11" y="40"/>
                    <a:pt x="8" y="43"/>
                  </a:cubicBezTo>
                  <a:cubicBezTo>
                    <a:pt x="7" y="44"/>
                    <a:pt x="5" y="46"/>
                    <a:pt x="3" y="48"/>
                  </a:cubicBezTo>
                  <a:cubicBezTo>
                    <a:pt x="1" y="50"/>
                    <a:pt x="0" y="52"/>
                    <a:pt x="0" y="52"/>
                  </a:cubicBezTo>
                  <a:cubicBezTo>
                    <a:pt x="2" y="52"/>
                    <a:pt x="4" y="53"/>
                    <a:pt x="6" y="56"/>
                  </a:cubicBezTo>
                  <a:cubicBezTo>
                    <a:pt x="8" y="58"/>
                    <a:pt x="9" y="60"/>
                    <a:pt x="11" y="62"/>
                  </a:cubicBezTo>
                  <a:cubicBezTo>
                    <a:pt x="15" y="67"/>
                    <a:pt x="21" y="72"/>
                    <a:pt x="29" y="73"/>
                  </a:cubicBezTo>
                  <a:cubicBezTo>
                    <a:pt x="37" y="73"/>
                    <a:pt x="45" y="66"/>
                    <a:pt x="49" y="58"/>
                  </a:cubicBezTo>
                  <a:cubicBezTo>
                    <a:pt x="50" y="58"/>
                    <a:pt x="52" y="60"/>
                    <a:pt x="53" y="61"/>
                  </a:cubicBezTo>
                  <a:cubicBezTo>
                    <a:pt x="55" y="63"/>
                    <a:pt x="56" y="65"/>
                    <a:pt x="56" y="67"/>
                  </a:cubicBezTo>
                  <a:cubicBezTo>
                    <a:pt x="56" y="68"/>
                    <a:pt x="56" y="69"/>
                    <a:pt x="57" y="70"/>
                  </a:cubicBezTo>
                  <a:cubicBezTo>
                    <a:pt x="56" y="71"/>
                    <a:pt x="55" y="72"/>
                    <a:pt x="54" y="73"/>
                  </a:cubicBezTo>
                  <a:cubicBezTo>
                    <a:pt x="51" y="76"/>
                    <a:pt x="50" y="79"/>
                    <a:pt x="49" y="83"/>
                  </a:cubicBezTo>
                  <a:cubicBezTo>
                    <a:pt x="49" y="84"/>
                    <a:pt x="48" y="87"/>
                    <a:pt x="47" y="89"/>
                  </a:cubicBezTo>
                  <a:cubicBezTo>
                    <a:pt x="46" y="92"/>
                    <a:pt x="47" y="93"/>
                    <a:pt x="47" y="93"/>
                  </a:cubicBezTo>
                  <a:cubicBezTo>
                    <a:pt x="47" y="93"/>
                    <a:pt x="48" y="93"/>
                    <a:pt x="49" y="93"/>
                  </a:cubicBezTo>
                  <a:cubicBezTo>
                    <a:pt x="50" y="93"/>
                    <a:pt x="51" y="94"/>
                    <a:pt x="52" y="94"/>
                  </a:cubicBezTo>
                  <a:cubicBezTo>
                    <a:pt x="55" y="96"/>
                    <a:pt x="57" y="97"/>
                    <a:pt x="59" y="98"/>
                  </a:cubicBezTo>
                  <a:cubicBezTo>
                    <a:pt x="61" y="100"/>
                    <a:pt x="64" y="101"/>
                    <a:pt x="68" y="102"/>
                  </a:cubicBezTo>
                  <a:cubicBezTo>
                    <a:pt x="71" y="102"/>
                    <a:pt x="74" y="102"/>
                    <a:pt x="77" y="101"/>
                  </a:cubicBezTo>
                  <a:cubicBezTo>
                    <a:pt x="79" y="100"/>
                    <a:pt x="81" y="99"/>
                    <a:pt x="83" y="97"/>
                  </a:cubicBezTo>
                  <a:cubicBezTo>
                    <a:pt x="84" y="97"/>
                    <a:pt x="85" y="97"/>
                    <a:pt x="87" y="97"/>
                  </a:cubicBezTo>
                  <a:cubicBezTo>
                    <a:pt x="85" y="97"/>
                    <a:pt x="84" y="98"/>
                    <a:pt x="83" y="99"/>
                  </a:cubicBezTo>
                  <a:cubicBezTo>
                    <a:pt x="81" y="101"/>
                    <a:pt x="80" y="102"/>
                    <a:pt x="79" y="104"/>
                  </a:cubicBezTo>
                  <a:cubicBezTo>
                    <a:pt x="78" y="105"/>
                    <a:pt x="74" y="108"/>
                    <a:pt x="74" y="108"/>
                  </a:cubicBezTo>
                  <a:cubicBezTo>
                    <a:pt x="77" y="109"/>
                    <a:pt x="79" y="112"/>
                    <a:pt x="82" y="114"/>
                  </a:cubicBezTo>
                  <a:cubicBezTo>
                    <a:pt x="83" y="114"/>
                    <a:pt x="84" y="115"/>
                    <a:pt x="85" y="116"/>
                  </a:cubicBezTo>
                  <a:cubicBezTo>
                    <a:pt x="84" y="115"/>
                    <a:pt x="82" y="115"/>
                    <a:pt x="82" y="115"/>
                  </a:cubicBezTo>
                  <a:cubicBezTo>
                    <a:pt x="84" y="118"/>
                    <a:pt x="82" y="122"/>
                    <a:pt x="83" y="125"/>
                  </a:cubicBezTo>
                  <a:close/>
                  <a:moveTo>
                    <a:pt x="146" y="76"/>
                  </a:moveTo>
                  <a:cubicBezTo>
                    <a:pt x="145" y="75"/>
                    <a:pt x="145" y="75"/>
                    <a:pt x="145" y="75"/>
                  </a:cubicBezTo>
                  <a:cubicBezTo>
                    <a:pt x="146" y="76"/>
                    <a:pt x="146" y="76"/>
                    <a:pt x="146" y="76"/>
                  </a:cubicBezTo>
                  <a:close/>
                  <a:moveTo>
                    <a:pt x="151" y="79"/>
                  </a:moveTo>
                  <a:cubicBezTo>
                    <a:pt x="151" y="79"/>
                    <a:pt x="151" y="79"/>
                    <a:pt x="151" y="79"/>
                  </a:cubicBezTo>
                  <a:cubicBezTo>
                    <a:pt x="151" y="79"/>
                    <a:pt x="151" y="79"/>
                    <a:pt x="151" y="79"/>
                  </a:cubicBezTo>
                  <a:close/>
                  <a:moveTo>
                    <a:pt x="145" y="75"/>
                  </a:moveTo>
                  <a:cubicBezTo>
                    <a:pt x="145" y="75"/>
                    <a:pt x="145" y="75"/>
                    <a:pt x="145" y="75"/>
                  </a:cubicBezTo>
                  <a:cubicBezTo>
                    <a:pt x="144" y="74"/>
                    <a:pt x="144" y="75"/>
                    <a:pt x="145" y="75"/>
                  </a:cubicBezTo>
                  <a:close/>
                  <a:moveTo>
                    <a:pt x="49" y="57"/>
                  </a:moveTo>
                  <a:cubicBezTo>
                    <a:pt x="50" y="55"/>
                    <a:pt x="50" y="53"/>
                    <a:pt x="50" y="50"/>
                  </a:cubicBezTo>
                  <a:cubicBezTo>
                    <a:pt x="53" y="51"/>
                    <a:pt x="55" y="54"/>
                    <a:pt x="56" y="57"/>
                  </a:cubicBezTo>
                  <a:cubicBezTo>
                    <a:pt x="57" y="59"/>
                    <a:pt x="57" y="62"/>
                    <a:pt x="56" y="65"/>
                  </a:cubicBezTo>
                  <a:cubicBezTo>
                    <a:pt x="55" y="62"/>
                    <a:pt x="52" y="58"/>
                    <a:pt x="49" y="5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2665"/>
            <p:cNvSpPr>
              <a:spLocks/>
            </p:cNvSpPr>
            <p:nvPr/>
          </p:nvSpPr>
          <p:spPr bwMode="auto">
            <a:xfrm>
              <a:off x="242446" y="3760111"/>
              <a:ext cx="88942" cy="88043"/>
            </a:xfrm>
            <a:custGeom>
              <a:avLst/>
              <a:gdLst>
                <a:gd name="T0" fmla="*/ 19 w 42"/>
                <a:gd name="T1" fmla="*/ 35 h 41"/>
                <a:gd name="T2" fmla="*/ 26 w 42"/>
                <a:gd name="T3" fmla="*/ 32 h 41"/>
                <a:gd name="T4" fmla="*/ 30 w 42"/>
                <a:gd name="T5" fmla="*/ 28 h 41"/>
                <a:gd name="T6" fmla="*/ 32 w 42"/>
                <a:gd name="T7" fmla="*/ 19 h 41"/>
                <a:gd name="T8" fmla="*/ 31 w 42"/>
                <a:gd name="T9" fmla="*/ 8 h 41"/>
                <a:gd name="T10" fmla="*/ 36 w 42"/>
                <a:gd name="T11" fmla="*/ 7 h 41"/>
                <a:gd name="T12" fmla="*/ 42 w 42"/>
                <a:gd name="T13" fmla="*/ 10 h 41"/>
                <a:gd name="T14" fmla="*/ 42 w 42"/>
                <a:gd name="T15" fmla="*/ 9 h 41"/>
                <a:gd name="T16" fmla="*/ 37 w 42"/>
                <a:gd name="T17" fmla="*/ 7 h 41"/>
                <a:gd name="T18" fmla="*/ 30 w 42"/>
                <a:gd name="T19" fmla="*/ 7 h 41"/>
                <a:gd name="T20" fmla="*/ 25 w 42"/>
                <a:gd name="T21" fmla="*/ 2 h 41"/>
                <a:gd name="T22" fmla="*/ 16 w 42"/>
                <a:gd name="T23" fmla="*/ 1 h 41"/>
                <a:gd name="T24" fmla="*/ 8 w 42"/>
                <a:gd name="T25" fmla="*/ 5 h 41"/>
                <a:gd name="T26" fmla="*/ 3 w 42"/>
                <a:gd name="T27" fmla="*/ 10 h 41"/>
                <a:gd name="T28" fmla="*/ 1 w 42"/>
                <a:gd name="T29" fmla="*/ 22 h 41"/>
                <a:gd name="T30" fmla="*/ 4 w 42"/>
                <a:gd name="T31" fmla="*/ 31 h 41"/>
                <a:gd name="T32" fmla="*/ 7 w 42"/>
                <a:gd name="T33" fmla="*/ 41 h 41"/>
                <a:gd name="T34" fmla="*/ 19 w 42"/>
                <a:gd name="T35"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1">
                  <a:moveTo>
                    <a:pt x="19" y="35"/>
                  </a:moveTo>
                  <a:cubicBezTo>
                    <a:pt x="22" y="34"/>
                    <a:pt x="24" y="33"/>
                    <a:pt x="26" y="32"/>
                  </a:cubicBezTo>
                  <a:cubicBezTo>
                    <a:pt x="28" y="31"/>
                    <a:pt x="29" y="30"/>
                    <a:pt x="30" y="28"/>
                  </a:cubicBezTo>
                  <a:cubicBezTo>
                    <a:pt x="31" y="26"/>
                    <a:pt x="32" y="23"/>
                    <a:pt x="32" y="19"/>
                  </a:cubicBezTo>
                  <a:cubicBezTo>
                    <a:pt x="32" y="15"/>
                    <a:pt x="32" y="11"/>
                    <a:pt x="31" y="8"/>
                  </a:cubicBezTo>
                  <a:cubicBezTo>
                    <a:pt x="32" y="7"/>
                    <a:pt x="34" y="7"/>
                    <a:pt x="36" y="7"/>
                  </a:cubicBezTo>
                  <a:cubicBezTo>
                    <a:pt x="38" y="8"/>
                    <a:pt x="40" y="9"/>
                    <a:pt x="42" y="10"/>
                  </a:cubicBezTo>
                  <a:cubicBezTo>
                    <a:pt x="42" y="9"/>
                    <a:pt x="42" y="9"/>
                    <a:pt x="42" y="9"/>
                  </a:cubicBezTo>
                  <a:cubicBezTo>
                    <a:pt x="41" y="9"/>
                    <a:pt x="39" y="8"/>
                    <a:pt x="37" y="7"/>
                  </a:cubicBezTo>
                  <a:cubicBezTo>
                    <a:pt x="35" y="7"/>
                    <a:pt x="32" y="7"/>
                    <a:pt x="30" y="7"/>
                  </a:cubicBezTo>
                  <a:cubicBezTo>
                    <a:pt x="29" y="5"/>
                    <a:pt x="28" y="3"/>
                    <a:pt x="25" y="2"/>
                  </a:cubicBezTo>
                  <a:cubicBezTo>
                    <a:pt x="23" y="1"/>
                    <a:pt x="20" y="0"/>
                    <a:pt x="16" y="1"/>
                  </a:cubicBezTo>
                  <a:cubicBezTo>
                    <a:pt x="14" y="1"/>
                    <a:pt x="11" y="3"/>
                    <a:pt x="8" y="5"/>
                  </a:cubicBezTo>
                  <a:cubicBezTo>
                    <a:pt x="6" y="6"/>
                    <a:pt x="4" y="8"/>
                    <a:pt x="3" y="10"/>
                  </a:cubicBezTo>
                  <a:cubicBezTo>
                    <a:pt x="0" y="15"/>
                    <a:pt x="0" y="18"/>
                    <a:pt x="1" y="22"/>
                  </a:cubicBezTo>
                  <a:cubicBezTo>
                    <a:pt x="1" y="26"/>
                    <a:pt x="2" y="29"/>
                    <a:pt x="4" y="31"/>
                  </a:cubicBezTo>
                  <a:cubicBezTo>
                    <a:pt x="5" y="34"/>
                    <a:pt x="7" y="41"/>
                    <a:pt x="7" y="41"/>
                  </a:cubicBezTo>
                  <a:cubicBezTo>
                    <a:pt x="9" y="37"/>
                    <a:pt x="15" y="36"/>
                    <a:pt x="19" y="3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2666"/>
            <p:cNvSpPr>
              <a:spLocks noEditPoints="1"/>
            </p:cNvSpPr>
            <p:nvPr/>
          </p:nvSpPr>
          <p:spPr bwMode="auto">
            <a:xfrm>
              <a:off x="112179" y="3681951"/>
              <a:ext cx="159915" cy="135658"/>
            </a:xfrm>
            <a:custGeom>
              <a:avLst/>
              <a:gdLst>
                <a:gd name="T0" fmla="*/ 55 w 75"/>
                <a:gd name="T1" fmla="*/ 56 h 64"/>
                <a:gd name="T2" fmla="*/ 60 w 75"/>
                <a:gd name="T3" fmla="*/ 43 h 64"/>
                <a:gd name="T4" fmla="*/ 58 w 75"/>
                <a:gd name="T5" fmla="*/ 28 h 64"/>
                <a:gd name="T6" fmla="*/ 65 w 75"/>
                <a:gd name="T7" fmla="*/ 27 h 64"/>
                <a:gd name="T8" fmla="*/ 74 w 75"/>
                <a:gd name="T9" fmla="*/ 33 h 64"/>
                <a:gd name="T10" fmla="*/ 75 w 75"/>
                <a:gd name="T11" fmla="*/ 32 h 64"/>
                <a:gd name="T12" fmla="*/ 67 w 75"/>
                <a:gd name="T13" fmla="*/ 27 h 64"/>
                <a:gd name="T14" fmla="*/ 57 w 75"/>
                <a:gd name="T15" fmla="*/ 27 h 64"/>
                <a:gd name="T16" fmla="*/ 50 w 75"/>
                <a:gd name="T17" fmla="*/ 19 h 64"/>
                <a:gd name="T18" fmla="*/ 44 w 75"/>
                <a:gd name="T19" fmla="*/ 17 h 64"/>
                <a:gd name="T20" fmla="*/ 44 w 75"/>
                <a:gd name="T21" fmla="*/ 17 h 64"/>
                <a:gd name="T22" fmla="*/ 39 w 75"/>
                <a:gd name="T23" fmla="*/ 13 h 64"/>
                <a:gd name="T24" fmla="*/ 38 w 75"/>
                <a:gd name="T25" fmla="*/ 5 h 64"/>
                <a:gd name="T26" fmla="*/ 32 w 75"/>
                <a:gd name="T27" fmla="*/ 1 h 64"/>
                <a:gd name="T28" fmla="*/ 25 w 75"/>
                <a:gd name="T29" fmla="*/ 1 h 64"/>
                <a:gd name="T30" fmla="*/ 20 w 75"/>
                <a:gd name="T31" fmla="*/ 4 h 64"/>
                <a:gd name="T32" fmla="*/ 14 w 75"/>
                <a:gd name="T33" fmla="*/ 6 h 64"/>
                <a:gd name="T34" fmla="*/ 19 w 75"/>
                <a:gd name="T35" fmla="*/ 13 h 64"/>
                <a:gd name="T36" fmla="*/ 27 w 75"/>
                <a:gd name="T37" fmla="*/ 21 h 64"/>
                <a:gd name="T38" fmla="*/ 26 w 75"/>
                <a:gd name="T39" fmla="*/ 22 h 64"/>
                <a:gd name="T40" fmla="*/ 22 w 75"/>
                <a:gd name="T41" fmla="*/ 26 h 64"/>
                <a:gd name="T42" fmla="*/ 20 w 75"/>
                <a:gd name="T43" fmla="*/ 32 h 64"/>
                <a:gd name="T44" fmla="*/ 13 w 75"/>
                <a:gd name="T45" fmla="*/ 42 h 64"/>
                <a:gd name="T46" fmla="*/ 6 w 75"/>
                <a:gd name="T47" fmla="*/ 47 h 64"/>
                <a:gd name="T48" fmla="*/ 0 w 75"/>
                <a:gd name="T49" fmla="*/ 49 h 64"/>
                <a:gd name="T50" fmla="*/ 11 w 75"/>
                <a:gd name="T51" fmla="*/ 57 h 64"/>
                <a:gd name="T52" fmla="*/ 25 w 75"/>
                <a:gd name="T53" fmla="*/ 63 h 64"/>
                <a:gd name="T54" fmla="*/ 43 w 75"/>
                <a:gd name="T55" fmla="*/ 63 h 64"/>
                <a:gd name="T56" fmla="*/ 55 w 75"/>
                <a:gd name="T57" fmla="*/ 56 h 64"/>
                <a:gd name="T58" fmla="*/ 39 w 75"/>
                <a:gd name="T59" fmla="*/ 13 h 64"/>
                <a:gd name="T60" fmla="*/ 41 w 75"/>
                <a:gd name="T61" fmla="*/ 14 h 64"/>
                <a:gd name="T62" fmla="*/ 43 w 75"/>
                <a:gd name="T63" fmla="*/ 17 h 64"/>
                <a:gd name="T64" fmla="*/ 40 w 75"/>
                <a:gd name="T65" fmla="*/ 17 h 64"/>
                <a:gd name="T66" fmla="*/ 37 w 75"/>
                <a:gd name="T67" fmla="*/ 17 h 64"/>
                <a:gd name="T68" fmla="*/ 39 w 75"/>
                <a:gd name="T69" fmla="*/ 1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64">
                  <a:moveTo>
                    <a:pt x="55" y="56"/>
                  </a:moveTo>
                  <a:cubicBezTo>
                    <a:pt x="58" y="53"/>
                    <a:pt x="59" y="48"/>
                    <a:pt x="60" y="43"/>
                  </a:cubicBezTo>
                  <a:cubicBezTo>
                    <a:pt x="60" y="38"/>
                    <a:pt x="60" y="32"/>
                    <a:pt x="58" y="28"/>
                  </a:cubicBezTo>
                  <a:cubicBezTo>
                    <a:pt x="60" y="27"/>
                    <a:pt x="63" y="27"/>
                    <a:pt x="65" y="27"/>
                  </a:cubicBezTo>
                  <a:cubicBezTo>
                    <a:pt x="69" y="28"/>
                    <a:pt x="72" y="30"/>
                    <a:pt x="74" y="33"/>
                  </a:cubicBezTo>
                  <a:cubicBezTo>
                    <a:pt x="74" y="32"/>
                    <a:pt x="74" y="32"/>
                    <a:pt x="75" y="32"/>
                  </a:cubicBezTo>
                  <a:cubicBezTo>
                    <a:pt x="74" y="30"/>
                    <a:pt x="71" y="28"/>
                    <a:pt x="67" y="27"/>
                  </a:cubicBezTo>
                  <a:cubicBezTo>
                    <a:pt x="64" y="26"/>
                    <a:pt x="60" y="26"/>
                    <a:pt x="57" y="27"/>
                  </a:cubicBezTo>
                  <a:cubicBezTo>
                    <a:pt x="56" y="24"/>
                    <a:pt x="53" y="21"/>
                    <a:pt x="50" y="19"/>
                  </a:cubicBezTo>
                  <a:cubicBezTo>
                    <a:pt x="48" y="18"/>
                    <a:pt x="46" y="17"/>
                    <a:pt x="44" y="17"/>
                  </a:cubicBezTo>
                  <a:cubicBezTo>
                    <a:pt x="44" y="17"/>
                    <a:pt x="44" y="17"/>
                    <a:pt x="44" y="17"/>
                  </a:cubicBezTo>
                  <a:cubicBezTo>
                    <a:pt x="43" y="16"/>
                    <a:pt x="41" y="13"/>
                    <a:pt x="39" y="13"/>
                  </a:cubicBezTo>
                  <a:cubicBezTo>
                    <a:pt x="40" y="10"/>
                    <a:pt x="40" y="7"/>
                    <a:pt x="38" y="5"/>
                  </a:cubicBezTo>
                  <a:cubicBezTo>
                    <a:pt x="37" y="3"/>
                    <a:pt x="34" y="2"/>
                    <a:pt x="32" y="1"/>
                  </a:cubicBezTo>
                  <a:cubicBezTo>
                    <a:pt x="30" y="0"/>
                    <a:pt x="27" y="1"/>
                    <a:pt x="25" y="1"/>
                  </a:cubicBezTo>
                  <a:cubicBezTo>
                    <a:pt x="23" y="2"/>
                    <a:pt x="21" y="3"/>
                    <a:pt x="20" y="4"/>
                  </a:cubicBezTo>
                  <a:cubicBezTo>
                    <a:pt x="18" y="4"/>
                    <a:pt x="14" y="6"/>
                    <a:pt x="14" y="6"/>
                  </a:cubicBezTo>
                  <a:cubicBezTo>
                    <a:pt x="17" y="7"/>
                    <a:pt x="17" y="11"/>
                    <a:pt x="19" y="13"/>
                  </a:cubicBezTo>
                  <a:cubicBezTo>
                    <a:pt x="20" y="16"/>
                    <a:pt x="23" y="20"/>
                    <a:pt x="27" y="21"/>
                  </a:cubicBezTo>
                  <a:cubicBezTo>
                    <a:pt x="27" y="21"/>
                    <a:pt x="26" y="22"/>
                    <a:pt x="26" y="22"/>
                  </a:cubicBezTo>
                  <a:cubicBezTo>
                    <a:pt x="24" y="23"/>
                    <a:pt x="23" y="25"/>
                    <a:pt x="22" y="26"/>
                  </a:cubicBezTo>
                  <a:cubicBezTo>
                    <a:pt x="22" y="28"/>
                    <a:pt x="21" y="30"/>
                    <a:pt x="20" y="32"/>
                  </a:cubicBezTo>
                  <a:cubicBezTo>
                    <a:pt x="18" y="36"/>
                    <a:pt x="15" y="39"/>
                    <a:pt x="13" y="42"/>
                  </a:cubicBezTo>
                  <a:cubicBezTo>
                    <a:pt x="11" y="44"/>
                    <a:pt x="9" y="46"/>
                    <a:pt x="6" y="47"/>
                  </a:cubicBezTo>
                  <a:cubicBezTo>
                    <a:pt x="3" y="49"/>
                    <a:pt x="0" y="49"/>
                    <a:pt x="0" y="49"/>
                  </a:cubicBezTo>
                  <a:cubicBezTo>
                    <a:pt x="4" y="51"/>
                    <a:pt x="7" y="54"/>
                    <a:pt x="11" y="57"/>
                  </a:cubicBezTo>
                  <a:cubicBezTo>
                    <a:pt x="16" y="59"/>
                    <a:pt x="20" y="62"/>
                    <a:pt x="25" y="63"/>
                  </a:cubicBezTo>
                  <a:cubicBezTo>
                    <a:pt x="31" y="64"/>
                    <a:pt x="38" y="64"/>
                    <a:pt x="43" y="63"/>
                  </a:cubicBezTo>
                  <a:cubicBezTo>
                    <a:pt x="49" y="61"/>
                    <a:pt x="53" y="59"/>
                    <a:pt x="55" y="56"/>
                  </a:cubicBezTo>
                  <a:close/>
                  <a:moveTo>
                    <a:pt x="39" y="13"/>
                  </a:moveTo>
                  <a:cubicBezTo>
                    <a:pt x="40" y="13"/>
                    <a:pt x="40" y="14"/>
                    <a:pt x="41" y="14"/>
                  </a:cubicBezTo>
                  <a:cubicBezTo>
                    <a:pt x="42" y="15"/>
                    <a:pt x="43" y="16"/>
                    <a:pt x="43" y="17"/>
                  </a:cubicBezTo>
                  <a:cubicBezTo>
                    <a:pt x="42" y="17"/>
                    <a:pt x="41" y="17"/>
                    <a:pt x="40" y="17"/>
                  </a:cubicBezTo>
                  <a:cubicBezTo>
                    <a:pt x="39" y="17"/>
                    <a:pt x="38" y="17"/>
                    <a:pt x="37" y="17"/>
                  </a:cubicBezTo>
                  <a:cubicBezTo>
                    <a:pt x="38" y="16"/>
                    <a:pt x="38" y="15"/>
                    <a:pt x="39" y="1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2667"/>
            <p:cNvSpPr>
              <a:spLocks/>
            </p:cNvSpPr>
            <p:nvPr/>
          </p:nvSpPr>
          <p:spPr bwMode="auto">
            <a:xfrm>
              <a:off x="278382" y="3832882"/>
              <a:ext cx="93433" cy="71872"/>
            </a:xfrm>
            <a:custGeom>
              <a:avLst/>
              <a:gdLst>
                <a:gd name="T0" fmla="*/ 14 w 44"/>
                <a:gd name="T1" fmla="*/ 33 h 34"/>
                <a:gd name="T2" fmla="*/ 22 w 44"/>
                <a:gd name="T3" fmla="*/ 33 h 34"/>
                <a:gd name="T4" fmla="*/ 28 w 44"/>
                <a:gd name="T5" fmla="*/ 29 h 34"/>
                <a:gd name="T6" fmla="*/ 33 w 44"/>
                <a:gd name="T7" fmla="*/ 21 h 34"/>
                <a:gd name="T8" fmla="*/ 33 w 44"/>
                <a:gd name="T9" fmla="*/ 10 h 34"/>
                <a:gd name="T10" fmla="*/ 38 w 44"/>
                <a:gd name="T11" fmla="*/ 10 h 34"/>
                <a:gd name="T12" fmla="*/ 44 w 44"/>
                <a:gd name="T13" fmla="*/ 13 h 34"/>
                <a:gd name="T14" fmla="*/ 44 w 44"/>
                <a:gd name="T15" fmla="*/ 12 h 34"/>
                <a:gd name="T16" fmla="*/ 39 w 44"/>
                <a:gd name="T17" fmla="*/ 10 h 34"/>
                <a:gd name="T18" fmla="*/ 33 w 44"/>
                <a:gd name="T19" fmla="*/ 9 h 34"/>
                <a:gd name="T20" fmla="*/ 29 w 44"/>
                <a:gd name="T21" fmla="*/ 3 h 34"/>
                <a:gd name="T22" fmla="*/ 21 w 44"/>
                <a:gd name="T23" fmla="*/ 0 h 34"/>
                <a:gd name="T24" fmla="*/ 7 w 44"/>
                <a:gd name="T25" fmla="*/ 5 h 34"/>
                <a:gd name="T26" fmla="*/ 1 w 44"/>
                <a:gd name="T27" fmla="*/ 15 h 34"/>
                <a:gd name="T28" fmla="*/ 1 w 44"/>
                <a:gd name="T29" fmla="*/ 25 h 34"/>
                <a:gd name="T30" fmla="*/ 1 w 44"/>
                <a:gd name="T31" fmla="*/ 34 h 34"/>
                <a:gd name="T32" fmla="*/ 14 w 44"/>
                <a:gd name="T33"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34">
                  <a:moveTo>
                    <a:pt x="14" y="33"/>
                  </a:moveTo>
                  <a:cubicBezTo>
                    <a:pt x="17" y="33"/>
                    <a:pt x="20" y="33"/>
                    <a:pt x="22" y="33"/>
                  </a:cubicBezTo>
                  <a:cubicBezTo>
                    <a:pt x="24" y="32"/>
                    <a:pt x="27" y="31"/>
                    <a:pt x="28" y="29"/>
                  </a:cubicBezTo>
                  <a:cubicBezTo>
                    <a:pt x="30" y="27"/>
                    <a:pt x="32" y="24"/>
                    <a:pt x="33" y="21"/>
                  </a:cubicBezTo>
                  <a:cubicBezTo>
                    <a:pt x="34" y="17"/>
                    <a:pt x="34" y="13"/>
                    <a:pt x="33" y="10"/>
                  </a:cubicBezTo>
                  <a:cubicBezTo>
                    <a:pt x="35" y="10"/>
                    <a:pt x="36" y="10"/>
                    <a:pt x="38" y="10"/>
                  </a:cubicBezTo>
                  <a:cubicBezTo>
                    <a:pt x="40" y="11"/>
                    <a:pt x="42" y="12"/>
                    <a:pt x="44" y="13"/>
                  </a:cubicBezTo>
                  <a:cubicBezTo>
                    <a:pt x="44" y="12"/>
                    <a:pt x="44" y="12"/>
                    <a:pt x="44" y="12"/>
                  </a:cubicBezTo>
                  <a:cubicBezTo>
                    <a:pt x="43" y="12"/>
                    <a:pt x="41" y="11"/>
                    <a:pt x="39" y="10"/>
                  </a:cubicBezTo>
                  <a:cubicBezTo>
                    <a:pt x="37" y="9"/>
                    <a:pt x="35" y="9"/>
                    <a:pt x="33" y="9"/>
                  </a:cubicBezTo>
                  <a:cubicBezTo>
                    <a:pt x="32" y="7"/>
                    <a:pt x="31" y="5"/>
                    <a:pt x="29" y="3"/>
                  </a:cubicBezTo>
                  <a:cubicBezTo>
                    <a:pt x="27" y="1"/>
                    <a:pt x="24" y="0"/>
                    <a:pt x="21" y="0"/>
                  </a:cubicBezTo>
                  <a:cubicBezTo>
                    <a:pt x="17" y="0"/>
                    <a:pt x="11" y="2"/>
                    <a:pt x="7" y="5"/>
                  </a:cubicBezTo>
                  <a:cubicBezTo>
                    <a:pt x="3" y="8"/>
                    <a:pt x="2" y="11"/>
                    <a:pt x="1" y="15"/>
                  </a:cubicBezTo>
                  <a:cubicBezTo>
                    <a:pt x="1" y="18"/>
                    <a:pt x="1" y="21"/>
                    <a:pt x="1" y="25"/>
                  </a:cubicBezTo>
                  <a:cubicBezTo>
                    <a:pt x="1" y="27"/>
                    <a:pt x="0" y="34"/>
                    <a:pt x="1" y="34"/>
                  </a:cubicBezTo>
                  <a:cubicBezTo>
                    <a:pt x="4" y="32"/>
                    <a:pt x="10" y="33"/>
                    <a:pt x="14" y="3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2668"/>
            <p:cNvSpPr>
              <a:spLocks/>
            </p:cNvSpPr>
            <p:nvPr/>
          </p:nvSpPr>
          <p:spPr bwMode="auto">
            <a:xfrm>
              <a:off x="371816" y="3875106"/>
              <a:ext cx="46717" cy="40428"/>
            </a:xfrm>
            <a:custGeom>
              <a:avLst/>
              <a:gdLst>
                <a:gd name="T0" fmla="*/ 15 w 22"/>
                <a:gd name="T1" fmla="*/ 15 h 19"/>
                <a:gd name="T2" fmla="*/ 17 w 22"/>
                <a:gd name="T3" fmla="*/ 10 h 19"/>
                <a:gd name="T4" fmla="*/ 16 w 22"/>
                <a:gd name="T5" fmla="*/ 4 h 19"/>
                <a:gd name="T6" fmla="*/ 18 w 22"/>
                <a:gd name="T7" fmla="*/ 4 h 19"/>
                <a:gd name="T8" fmla="*/ 22 w 22"/>
                <a:gd name="T9" fmla="*/ 5 h 19"/>
                <a:gd name="T10" fmla="*/ 22 w 22"/>
                <a:gd name="T11" fmla="*/ 5 h 19"/>
                <a:gd name="T12" fmla="*/ 19 w 22"/>
                <a:gd name="T13" fmla="*/ 4 h 19"/>
                <a:gd name="T14" fmla="*/ 16 w 22"/>
                <a:gd name="T15" fmla="*/ 4 h 19"/>
                <a:gd name="T16" fmla="*/ 9 w 22"/>
                <a:gd name="T17" fmla="*/ 0 h 19"/>
                <a:gd name="T18" fmla="*/ 2 w 22"/>
                <a:gd name="T19" fmla="*/ 3 h 19"/>
                <a:gd name="T20" fmla="*/ 0 w 22"/>
                <a:gd name="T21" fmla="*/ 9 h 19"/>
                <a:gd name="T22" fmla="*/ 0 w 22"/>
                <a:gd name="T23" fmla="*/ 14 h 19"/>
                <a:gd name="T24" fmla="*/ 1 w 22"/>
                <a:gd name="T25" fmla="*/ 17 h 19"/>
                <a:gd name="T26" fmla="*/ 1 w 22"/>
                <a:gd name="T27" fmla="*/ 19 h 19"/>
                <a:gd name="T28" fmla="*/ 8 w 22"/>
                <a:gd name="T29" fmla="*/ 18 h 19"/>
                <a:gd name="T30" fmla="*/ 15 w 22"/>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9">
                  <a:moveTo>
                    <a:pt x="15" y="15"/>
                  </a:moveTo>
                  <a:cubicBezTo>
                    <a:pt x="16" y="13"/>
                    <a:pt x="16" y="12"/>
                    <a:pt x="17" y="10"/>
                  </a:cubicBezTo>
                  <a:cubicBezTo>
                    <a:pt x="17" y="8"/>
                    <a:pt x="17" y="6"/>
                    <a:pt x="16" y="4"/>
                  </a:cubicBezTo>
                  <a:cubicBezTo>
                    <a:pt x="17" y="4"/>
                    <a:pt x="18" y="4"/>
                    <a:pt x="18" y="4"/>
                  </a:cubicBezTo>
                  <a:cubicBezTo>
                    <a:pt x="20" y="4"/>
                    <a:pt x="21" y="5"/>
                    <a:pt x="22" y="5"/>
                  </a:cubicBezTo>
                  <a:cubicBezTo>
                    <a:pt x="22" y="5"/>
                    <a:pt x="22" y="5"/>
                    <a:pt x="22" y="5"/>
                  </a:cubicBezTo>
                  <a:cubicBezTo>
                    <a:pt x="21" y="4"/>
                    <a:pt x="20" y="4"/>
                    <a:pt x="19" y="4"/>
                  </a:cubicBezTo>
                  <a:cubicBezTo>
                    <a:pt x="18" y="4"/>
                    <a:pt x="17" y="4"/>
                    <a:pt x="16" y="4"/>
                  </a:cubicBezTo>
                  <a:cubicBezTo>
                    <a:pt x="15" y="2"/>
                    <a:pt x="12" y="0"/>
                    <a:pt x="9" y="0"/>
                  </a:cubicBezTo>
                  <a:cubicBezTo>
                    <a:pt x="7" y="0"/>
                    <a:pt x="4" y="2"/>
                    <a:pt x="2" y="3"/>
                  </a:cubicBezTo>
                  <a:cubicBezTo>
                    <a:pt x="1" y="5"/>
                    <a:pt x="0" y="7"/>
                    <a:pt x="0" y="9"/>
                  </a:cubicBezTo>
                  <a:cubicBezTo>
                    <a:pt x="0" y="11"/>
                    <a:pt x="0" y="13"/>
                    <a:pt x="0" y="14"/>
                  </a:cubicBezTo>
                  <a:cubicBezTo>
                    <a:pt x="0" y="15"/>
                    <a:pt x="1" y="16"/>
                    <a:pt x="1" y="17"/>
                  </a:cubicBezTo>
                  <a:cubicBezTo>
                    <a:pt x="1" y="18"/>
                    <a:pt x="1" y="19"/>
                    <a:pt x="1" y="19"/>
                  </a:cubicBezTo>
                  <a:cubicBezTo>
                    <a:pt x="3" y="17"/>
                    <a:pt x="6" y="18"/>
                    <a:pt x="8" y="18"/>
                  </a:cubicBezTo>
                  <a:cubicBezTo>
                    <a:pt x="10" y="18"/>
                    <a:pt x="13" y="17"/>
                    <a:pt x="15"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2669"/>
            <p:cNvSpPr>
              <a:spLocks/>
            </p:cNvSpPr>
            <p:nvPr/>
          </p:nvSpPr>
          <p:spPr bwMode="auto">
            <a:xfrm>
              <a:off x="423025" y="3894871"/>
              <a:ext cx="33241" cy="34139"/>
            </a:xfrm>
            <a:custGeom>
              <a:avLst/>
              <a:gdLst>
                <a:gd name="T0" fmla="*/ 8 w 16"/>
                <a:gd name="T1" fmla="*/ 15 h 16"/>
                <a:gd name="T2" fmla="*/ 15 w 16"/>
                <a:gd name="T3" fmla="*/ 10 h 16"/>
                <a:gd name="T4" fmla="*/ 11 w 16"/>
                <a:gd name="T5" fmla="*/ 2 h 16"/>
                <a:gd name="T6" fmla="*/ 13 w 16"/>
                <a:gd name="T7" fmla="*/ 1 h 16"/>
                <a:gd name="T8" fmla="*/ 16 w 16"/>
                <a:gd name="T9" fmla="*/ 0 h 16"/>
                <a:gd name="T10" fmla="*/ 16 w 16"/>
                <a:gd name="T11" fmla="*/ 0 h 16"/>
                <a:gd name="T12" fmla="*/ 11 w 16"/>
                <a:gd name="T13" fmla="*/ 2 h 16"/>
                <a:gd name="T14" fmla="*/ 6 w 16"/>
                <a:gd name="T15" fmla="*/ 2 h 16"/>
                <a:gd name="T16" fmla="*/ 3 w 16"/>
                <a:gd name="T17" fmla="*/ 4 h 16"/>
                <a:gd name="T18" fmla="*/ 2 w 16"/>
                <a:gd name="T19" fmla="*/ 8 h 16"/>
                <a:gd name="T20" fmla="*/ 2 w 16"/>
                <a:gd name="T21" fmla="*/ 12 h 16"/>
                <a:gd name="T22" fmla="*/ 1 w 16"/>
                <a:gd name="T23" fmla="*/ 14 h 16"/>
                <a:gd name="T24" fmla="*/ 0 w 16"/>
                <a:gd name="T25" fmla="*/ 16 h 16"/>
                <a:gd name="T26" fmla="*/ 8 w 16"/>
                <a:gd name="T2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8" y="15"/>
                  </a:moveTo>
                  <a:cubicBezTo>
                    <a:pt x="11" y="15"/>
                    <a:pt x="14" y="13"/>
                    <a:pt x="15" y="10"/>
                  </a:cubicBezTo>
                  <a:cubicBezTo>
                    <a:pt x="16" y="7"/>
                    <a:pt x="14" y="4"/>
                    <a:pt x="11" y="2"/>
                  </a:cubicBezTo>
                  <a:cubicBezTo>
                    <a:pt x="12" y="2"/>
                    <a:pt x="12" y="1"/>
                    <a:pt x="13" y="1"/>
                  </a:cubicBezTo>
                  <a:cubicBezTo>
                    <a:pt x="14" y="1"/>
                    <a:pt x="15" y="0"/>
                    <a:pt x="16" y="0"/>
                  </a:cubicBezTo>
                  <a:cubicBezTo>
                    <a:pt x="16" y="0"/>
                    <a:pt x="16" y="0"/>
                    <a:pt x="16" y="0"/>
                  </a:cubicBezTo>
                  <a:cubicBezTo>
                    <a:pt x="15" y="0"/>
                    <a:pt x="12" y="1"/>
                    <a:pt x="11" y="2"/>
                  </a:cubicBezTo>
                  <a:cubicBezTo>
                    <a:pt x="10" y="1"/>
                    <a:pt x="8" y="1"/>
                    <a:pt x="6" y="2"/>
                  </a:cubicBezTo>
                  <a:cubicBezTo>
                    <a:pt x="5" y="2"/>
                    <a:pt x="3" y="3"/>
                    <a:pt x="3" y="4"/>
                  </a:cubicBezTo>
                  <a:cubicBezTo>
                    <a:pt x="2" y="6"/>
                    <a:pt x="2" y="7"/>
                    <a:pt x="2" y="8"/>
                  </a:cubicBezTo>
                  <a:cubicBezTo>
                    <a:pt x="2" y="9"/>
                    <a:pt x="2" y="11"/>
                    <a:pt x="2" y="12"/>
                  </a:cubicBezTo>
                  <a:cubicBezTo>
                    <a:pt x="2" y="12"/>
                    <a:pt x="1" y="13"/>
                    <a:pt x="1" y="14"/>
                  </a:cubicBezTo>
                  <a:cubicBezTo>
                    <a:pt x="1" y="15"/>
                    <a:pt x="0" y="16"/>
                    <a:pt x="0" y="16"/>
                  </a:cubicBezTo>
                  <a:cubicBezTo>
                    <a:pt x="3" y="15"/>
                    <a:pt x="5" y="16"/>
                    <a:pt x="8"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2670"/>
            <p:cNvSpPr>
              <a:spLocks/>
            </p:cNvSpPr>
            <p:nvPr/>
          </p:nvSpPr>
          <p:spPr bwMode="auto">
            <a:xfrm>
              <a:off x="361035" y="3814015"/>
              <a:ext cx="57498" cy="59294"/>
            </a:xfrm>
            <a:custGeom>
              <a:avLst/>
              <a:gdLst>
                <a:gd name="T0" fmla="*/ 0 w 27"/>
                <a:gd name="T1" fmla="*/ 0 h 28"/>
                <a:gd name="T2" fmla="*/ 1 w 27"/>
                <a:gd name="T3" fmla="*/ 10 h 28"/>
                <a:gd name="T4" fmla="*/ 7 w 27"/>
                <a:gd name="T5" fmla="*/ 23 h 28"/>
                <a:gd name="T6" fmla="*/ 22 w 27"/>
                <a:gd name="T7" fmla="*/ 21 h 28"/>
                <a:gd name="T8" fmla="*/ 24 w 27"/>
                <a:gd name="T9" fmla="*/ 24 h 28"/>
                <a:gd name="T10" fmla="*/ 24 w 27"/>
                <a:gd name="T11" fmla="*/ 28 h 28"/>
                <a:gd name="T12" fmla="*/ 25 w 27"/>
                <a:gd name="T13" fmla="*/ 28 h 28"/>
                <a:gd name="T14" fmla="*/ 22 w 27"/>
                <a:gd name="T15" fmla="*/ 20 h 28"/>
                <a:gd name="T16" fmla="*/ 26 w 27"/>
                <a:gd name="T17" fmla="*/ 11 h 28"/>
                <a:gd name="T18" fmla="*/ 21 w 27"/>
                <a:gd name="T19" fmla="*/ 4 h 28"/>
                <a:gd name="T20" fmla="*/ 14 w 27"/>
                <a:gd name="T21" fmla="*/ 0 h 28"/>
                <a:gd name="T22" fmla="*/ 7 w 27"/>
                <a:gd name="T23" fmla="*/ 0 h 28"/>
                <a:gd name="T24" fmla="*/ 0 w 27"/>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8">
                  <a:moveTo>
                    <a:pt x="0" y="0"/>
                  </a:moveTo>
                  <a:cubicBezTo>
                    <a:pt x="2" y="3"/>
                    <a:pt x="1" y="7"/>
                    <a:pt x="1" y="10"/>
                  </a:cubicBezTo>
                  <a:cubicBezTo>
                    <a:pt x="1" y="15"/>
                    <a:pt x="3" y="20"/>
                    <a:pt x="7" y="23"/>
                  </a:cubicBezTo>
                  <a:cubicBezTo>
                    <a:pt x="12" y="26"/>
                    <a:pt x="18" y="24"/>
                    <a:pt x="22" y="21"/>
                  </a:cubicBezTo>
                  <a:cubicBezTo>
                    <a:pt x="23" y="22"/>
                    <a:pt x="23" y="23"/>
                    <a:pt x="24" y="24"/>
                  </a:cubicBezTo>
                  <a:cubicBezTo>
                    <a:pt x="24" y="25"/>
                    <a:pt x="24" y="27"/>
                    <a:pt x="24" y="28"/>
                  </a:cubicBezTo>
                  <a:cubicBezTo>
                    <a:pt x="25" y="28"/>
                    <a:pt x="25" y="28"/>
                    <a:pt x="25" y="28"/>
                  </a:cubicBezTo>
                  <a:cubicBezTo>
                    <a:pt x="25" y="27"/>
                    <a:pt x="24" y="22"/>
                    <a:pt x="22" y="20"/>
                  </a:cubicBezTo>
                  <a:cubicBezTo>
                    <a:pt x="25" y="18"/>
                    <a:pt x="27" y="15"/>
                    <a:pt x="26" y="11"/>
                  </a:cubicBezTo>
                  <a:cubicBezTo>
                    <a:pt x="25" y="8"/>
                    <a:pt x="23" y="5"/>
                    <a:pt x="21" y="4"/>
                  </a:cubicBezTo>
                  <a:cubicBezTo>
                    <a:pt x="19" y="1"/>
                    <a:pt x="17" y="1"/>
                    <a:pt x="14" y="0"/>
                  </a:cubicBezTo>
                  <a:cubicBezTo>
                    <a:pt x="12" y="0"/>
                    <a:pt x="9" y="0"/>
                    <a:pt x="7" y="0"/>
                  </a:cubicBezTo>
                  <a:cubicBezTo>
                    <a:pt x="5" y="0"/>
                    <a:pt x="0" y="0"/>
                    <a:pt x="0"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2671"/>
            <p:cNvSpPr>
              <a:spLocks/>
            </p:cNvSpPr>
            <p:nvPr/>
          </p:nvSpPr>
          <p:spPr bwMode="auto">
            <a:xfrm>
              <a:off x="210104" y="3377393"/>
              <a:ext cx="70075" cy="94332"/>
            </a:xfrm>
            <a:custGeom>
              <a:avLst/>
              <a:gdLst>
                <a:gd name="T0" fmla="*/ 3 w 33"/>
                <a:gd name="T1" fmla="*/ 5 h 44"/>
                <a:gd name="T2" fmla="*/ 2 w 33"/>
                <a:gd name="T3" fmla="*/ 11 h 44"/>
                <a:gd name="T4" fmla="*/ 1 w 33"/>
                <a:gd name="T5" fmla="*/ 18 h 44"/>
                <a:gd name="T6" fmla="*/ 2 w 33"/>
                <a:gd name="T7" fmla="*/ 24 h 44"/>
                <a:gd name="T8" fmla="*/ 8 w 33"/>
                <a:gd name="T9" fmla="*/ 31 h 44"/>
                <a:gd name="T10" fmla="*/ 18 w 33"/>
                <a:gd name="T11" fmla="*/ 36 h 44"/>
                <a:gd name="T12" fmla="*/ 14 w 33"/>
                <a:gd name="T13" fmla="*/ 43 h 44"/>
                <a:gd name="T14" fmla="*/ 14 w 33"/>
                <a:gd name="T15" fmla="*/ 44 h 44"/>
                <a:gd name="T16" fmla="*/ 18 w 33"/>
                <a:gd name="T17" fmla="*/ 36 h 44"/>
                <a:gd name="T18" fmla="*/ 21 w 33"/>
                <a:gd name="T19" fmla="*/ 36 h 44"/>
                <a:gd name="T20" fmla="*/ 30 w 33"/>
                <a:gd name="T21" fmla="*/ 29 h 44"/>
                <a:gd name="T22" fmla="*/ 32 w 33"/>
                <a:gd name="T23" fmla="*/ 16 h 44"/>
                <a:gd name="T24" fmla="*/ 27 w 33"/>
                <a:gd name="T25" fmla="*/ 7 h 44"/>
                <a:gd name="T26" fmla="*/ 19 w 33"/>
                <a:gd name="T27" fmla="*/ 2 h 44"/>
                <a:gd name="T28" fmla="*/ 11 w 33"/>
                <a:gd name="T29" fmla="*/ 1 h 44"/>
                <a:gd name="T30" fmla="*/ 5 w 33"/>
                <a:gd name="T31" fmla="*/ 0 h 44"/>
                <a:gd name="T32" fmla="*/ 1 w 33"/>
                <a:gd name="T33" fmla="*/ 0 h 44"/>
                <a:gd name="T34" fmla="*/ 3 w 33"/>
                <a:gd name="T35"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44">
                  <a:moveTo>
                    <a:pt x="3" y="5"/>
                  </a:moveTo>
                  <a:cubicBezTo>
                    <a:pt x="3" y="7"/>
                    <a:pt x="3" y="9"/>
                    <a:pt x="2" y="11"/>
                  </a:cubicBezTo>
                  <a:cubicBezTo>
                    <a:pt x="2" y="13"/>
                    <a:pt x="1" y="16"/>
                    <a:pt x="1" y="18"/>
                  </a:cubicBezTo>
                  <a:cubicBezTo>
                    <a:pt x="0" y="20"/>
                    <a:pt x="1" y="22"/>
                    <a:pt x="2" y="24"/>
                  </a:cubicBezTo>
                  <a:cubicBezTo>
                    <a:pt x="3" y="27"/>
                    <a:pt x="5" y="29"/>
                    <a:pt x="8" y="31"/>
                  </a:cubicBezTo>
                  <a:cubicBezTo>
                    <a:pt x="11" y="34"/>
                    <a:pt x="14" y="36"/>
                    <a:pt x="18" y="36"/>
                  </a:cubicBezTo>
                  <a:cubicBezTo>
                    <a:pt x="17" y="39"/>
                    <a:pt x="16" y="41"/>
                    <a:pt x="14" y="43"/>
                  </a:cubicBezTo>
                  <a:cubicBezTo>
                    <a:pt x="14" y="43"/>
                    <a:pt x="14" y="44"/>
                    <a:pt x="14" y="44"/>
                  </a:cubicBezTo>
                  <a:cubicBezTo>
                    <a:pt x="16" y="43"/>
                    <a:pt x="18" y="40"/>
                    <a:pt x="18" y="36"/>
                  </a:cubicBezTo>
                  <a:cubicBezTo>
                    <a:pt x="19" y="36"/>
                    <a:pt x="20" y="36"/>
                    <a:pt x="21" y="36"/>
                  </a:cubicBezTo>
                  <a:cubicBezTo>
                    <a:pt x="25" y="36"/>
                    <a:pt x="28" y="33"/>
                    <a:pt x="30" y="29"/>
                  </a:cubicBezTo>
                  <a:cubicBezTo>
                    <a:pt x="32" y="26"/>
                    <a:pt x="33" y="21"/>
                    <a:pt x="32" y="16"/>
                  </a:cubicBezTo>
                  <a:cubicBezTo>
                    <a:pt x="31" y="12"/>
                    <a:pt x="29" y="9"/>
                    <a:pt x="27" y="7"/>
                  </a:cubicBezTo>
                  <a:cubicBezTo>
                    <a:pt x="24" y="4"/>
                    <a:pt x="21" y="3"/>
                    <a:pt x="19" y="2"/>
                  </a:cubicBezTo>
                  <a:cubicBezTo>
                    <a:pt x="16" y="1"/>
                    <a:pt x="14" y="1"/>
                    <a:pt x="11" y="1"/>
                  </a:cubicBezTo>
                  <a:cubicBezTo>
                    <a:pt x="9" y="1"/>
                    <a:pt x="6" y="0"/>
                    <a:pt x="5" y="0"/>
                  </a:cubicBezTo>
                  <a:cubicBezTo>
                    <a:pt x="3" y="0"/>
                    <a:pt x="2" y="0"/>
                    <a:pt x="1" y="0"/>
                  </a:cubicBezTo>
                  <a:cubicBezTo>
                    <a:pt x="2" y="0"/>
                    <a:pt x="3" y="2"/>
                    <a:pt x="3" y="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2672"/>
            <p:cNvSpPr>
              <a:spLocks/>
            </p:cNvSpPr>
            <p:nvPr/>
          </p:nvSpPr>
          <p:spPr bwMode="auto">
            <a:xfrm>
              <a:off x="299046" y="3707106"/>
              <a:ext cx="27851" cy="38631"/>
            </a:xfrm>
            <a:custGeom>
              <a:avLst/>
              <a:gdLst>
                <a:gd name="T0" fmla="*/ 2 w 13"/>
                <a:gd name="T1" fmla="*/ 6 h 18"/>
                <a:gd name="T2" fmla="*/ 1 w 13"/>
                <a:gd name="T3" fmla="*/ 11 h 18"/>
                <a:gd name="T4" fmla="*/ 3 w 13"/>
                <a:gd name="T5" fmla="*/ 14 h 18"/>
                <a:gd name="T6" fmla="*/ 7 w 13"/>
                <a:gd name="T7" fmla="*/ 14 h 18"/>
                <a:gd name="T8" fmla="*/ 7 w 13"/>
                <a:gd name="T9" fmla="*/ 16 h 18"/>
                <a:gd name="T10" fmla="*/ 6 w 13"/>
                <a:gd name="T11" fmla="*/ 18 h 18"/>
                <a:gd name="T12" fmla="*/ 7 w 13"/>
                <a:gd name="T13" fmla="*/ 18 h 18"/>
                <a:gd name="T14" fmla="*/ 8 w 13"/>
                <a:gd name="T15" fmla="*/ 14 h 18"/>
                <a:gd name="T16" fmla="*/ 12 w 13"/>
                <a:gd name="T17" fmla="*/ 12 h 18"/>
                <a:gd name="T18" fmla="*/ 13 w 13"/>
                <a:gd name="T19" fmla="*/ 10 h 18"/>
                <a:gd name="T20" fmla="*/ 12 w 13"/>
                <a:gd name="T21" fmla="*/ 7 h 18"/>
                <a:gd name="T22" fmla="*/ 11 w 13"/>
                <a:gd name="T23" fmla="*/ 3 h 18"/>
                <a:gd name="T24" fmla="*/ 11 w 13"/>
                <a:gd name="T25" fmla="*/ 0 h 18"/>
                <a:gd name="T26" fmla="*/ 5 w 13"/>
                <a:gd name="T27" fmla="*/ 2 h 18"/>
                <a:gd name="T28" fmla="*/ 2 w 13"/>
                <a:gd name="T2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8">
                  <a:moveTo>
                    <a:pt x="2" y="6"/>
                  </a:moveTo>
                  <a:cubicBezTo>
                    <a:pt x="1" y="7"/>
                    <a:pt x="0" y="9"/>
                    <a:pt x="1" y="11"/>
                  </a:cubicBezTo>
                  <a:cubicBezTo>
                    <a:pt x="1" y="12"/>
                    <a:pt x="2" y="13"/>
                    <a:pt x="3" y="14"/>
                  </a:cubicBezTo>
                  <a:cubicBezTo>
                    <a:pt x="4" y="14"/>
                    <a:pt x="6" y="15"/>
                    <a:pt x="7" y="14"/>
                  </a:cubicBezTo>
                  <a:cubicBezTo>
                    <a:pt x="7" y="15"/>
                    <a:pt x="7" y="15"/>
                    <a:pt x="7" y="16"/>
                  </a:cubicBezTo>
                  <a:cubicBezTo>
                    <a:pt x="7" y="17"/>
                    <a:pt x="7" y="17"/>
                    <a:pt x="6" y="18"/>
                  </a:cubicBezTo>
                  <a:cubicBezTo>
                    <a:pt x="7" y="18"/>
                    <a:pt x="7" y="18"/>
                    <a:pt x="7" y="18"/>
                  </a:cubicBezTo>
                  <a:cubicBezTo>
                    <a:pt x="7" y="17"/>
                    <a:pt x="8" y="15"/>
                    <a:pt x="8" y="14"/>
                  </a:cubicBezTo>
                  <a:cubicBezTo>
                    <a:pt x="9" y="14"/>
                    <a:pt x="11" y="13"/>
                    <a:pt x="12" y="12"/>
                  </a:cubicBezTo>
                  <a:cubicBezTo>
                    <a:pt x="12" y="12"/>
                    <a:pt x="12" y="11"/>
                    <a:pt x="13" y="10"/>
                  </a:cubicBezTo>
                  <a:cubicBezTo>
                    <a:pt x="13" y="9"/>
                    <a:pt x="12" y="8"/>
                    <a:pt x="12" y="7"/>
                  </a:cubicBezTo>
                  <a:cubicBezTo>
                    <a:pt x="12" y="6"/>
                    <a:pt x="11" y="5"/>
                    <a:pt x="11" y="3"/>
                  </a:cubicBezTo>
                  <a:cubicBezTo>
                    <a:pt x="11" y="3"/>
                    <a:pt x="11" y="0"/>
                    <a:pt x="11" y="0"/>
                  </a:cubicBezTo>
                  <a:cubicBezTo>
                    <a:pt x="10" y="1"/>
                    <a:pt x="7" y="1"/>
                    <a:pt x="5" y="2"/>
                  </a:cubicBezTo>
                  <a:cubicBezTo>
                    <a:pt x="4" y="3"/>
                    <a:pt x="3" y="4"/>
                    <a:pt x="2" y="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2673"/>
            <p:cNvSpPr>
              <a:spLocks/>
            </p:cNvSpPr>
            <p:nvPr/>
          </p:nvSpPr>
          <p:spPr bwMode="auto">
            <a:xfrm>
              <a:off x="-12699" y="3190526"/>
              <a:ext cx="54803" cy="38631"/>
            </a:xfrm>
            <a:custGeom>
              <a:avLst/>
              <a:gdLst>
                <a:gd name="T0" fmla="*/ 19 w 26"/>
                <a:gd name="T1" fmla="*/ 15 h 18"/>
                <a:gd name="T2" fmla="*/ 23 w 26"/>
                <a:gd name="T3" fmla="*/ 12 h 18"/>
                <a:gd name="T4" fmla="*/ 25 w 26"/>
                <a:gd name="T5" fmla="*/ 9 h 18"/>
                <a:gd name="T6" fmla="*/ 26 w 26"/>
                <a:gd name="T7" fmla="*/ 7 h 18"/>
                <a:gd name="T8" fmla="*/ 23 w 26"/>
                <a:gd name="T9" fmla="*/ 6 h 18"/>
                <a:gd name="T10" fmla="*/ 20 w 26"/>
                <a:gd name="T11" fmla="*/ 4 h 18"/>
                <a:gd name="T12" fmla="*/ 9 w 26"/>
                <a:gd name="T13" fmla="*/ 2 h 18"/>
                <a:gd name="T14" fmla="*/ 5 w 26"/>
                <a:gd name="T15" fmla="*/ 6 h 18"/>
                <a:gd name="T16" fmla="*/ 5 w 26"/>
                <a:gd name="T17" fmla="*/ 12 h 18"/>
                <a:gd name="T18" fmla="*/ 3 w 26"/>
                <a:gd name="T19" fmla="*/ 12 h 18"/>
                <a:gd name="T20" fmla="*/ 0 w 26"/>
                <a:gd name="T21" fmla="*/ 11 h 18"/>
                <a:gd name="T22" fmla="*/ 0 w 26"/>
                <a:gd name="T23" fmla="*/ 12 h 18"/>
                <a:gd name="T24" fmla="*/ 2 w 26"/>
                <a:gd name="T25" fmla="*/ 12 h 18"/>
                <a:gd name="T26" fmla="*/ 5 w 26"/>
                <a:gd name="T27" fmla="*/ 12 h 18"/>
                <a:gd name="T28" fmla="*/ 9 w 26"/>
                <a:gd name="T29" fmla="*/ 17 h 18"/>
                <a:gd name="T30" fmla="*/ 14 w 26"/>
                <a:gd name="T31" fmla="*/ 18 h 18"/>
                <a:gd name="T32" fmla="*/ 19 w 26"/>
                <a:gd name="T3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8">
                  <a:moveTo>
                    <a:pt x="19" y="15"/>
                  </a:moveTo>
                  <a:cubicBezTo>
                    <a:pt x="21" y="14"/>
                    <a:pt x="22" y="13"/>
                    <a:pt x="23" y="12"/>
                  </a:cubicBezTo>
                  <a:cubicBezTo>
                    <a:pt x="23" y="11"/>
                    <a:pt x="24" y="10"/>
                    <a:pt x="25" y="9"/>
                  </a:cubicBezTo>
                  <a:cubicBezTo>
                    <a:pt x="25" y="8"/>
                    <a:pt x="26" y="7"/>
                    <a:pt x="26" y="7"/>
                  </a:cubicBezTo>
                  <a:cubicBezTo>
                    <a:pt x="25" y="7"/>
                    <a:pt x="24" y="7"/>
                    <a:pt x="23" y="6"/>
                  </a:cubicBezTo>
                  <a:cubicBezTo>
                    <a:pt x="22" y="5"/>
                    <a:pt x="21" y="4"/>
                    <a:pt x="20" y="4"/>
                  </a:cubicBezTo>
                  <a:cubicBezTo>
                    <a:pt x="17" y="2"/>
                    <a:pt x="13" y="0"/>
                    <a:pt x="9" y="2"/>
                  </a:cubicBezTo>
                  <a:cubicBezTo>
                    <a:pt x="7" y="2"/>
                    <a:pt x="6" y="4"/>
                    <a:pt x="5" y="6"/>
                  </a:cubicBezTo>
                  <a:cubicBezTo>
                    <a:pt x="4" y="8"/>
                    <a:pt x="4" y="10"/>
                    <a:pt x="5" y="12"/>
                  </a:cubicBezTo>
                  <a:cubicBezTo>
                    <a:pt x="4" y="12"/>
                    <a:pt x="3" y="12"/>
                    <a:pt x="3" y="12"/>
                  </a:cubicBezTo>
                  <a:cubicBezTo>
                    <a:pt x="2" y="12"/>
                    <a:pt x="1" y="11"/>
                    <a:pt x="0" y="11"/>
                  </a:cubicBezTo>
                  <a:cubicBezTo>
                    <a:pt x="0" y="12"/>
                    <a:pt x="0" y="12"/>
                    <a:pt x="0" y="12"/>
                  </a:cubicBezTo>
                  <a:cubicBezTo>
                    <a:pt x="0" y="12"/>
                    <a:pt x="1" y="12"/>
                    <a:pt x="2" y="12"/>
                  </a:cubicBezTo>
                  <a:cubicBezTo>
                    <a:pt x="3" y="12"/>
                    <a:pt x="4" y="12"/>
                    <a:pt x="5" y="12"/>
                  </a:cubicBezTo>
                  <a:cubicBezTo>
                    <a:pt x="5" y="14"/>
                    <a:pt x="6" y="17"/>
                    <a:pt x="9" y="17"/>
                  </a:cubicBezTo>
                  <a:cubicBezTo>
                    <a:pt x="10" y="18"/>
                    <a:pt x="12" y="18"/>
                    <a:pt x="14" y="18"/>
                  </a:cubicBezTo>
                  <a:cubicBezTo>
                    <a:pt x="16" y="18"/>
                    <a:pt x="18" y="17"/>
                    <a:pt x="19"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2674"/>
            <p:cNvSpPr>
              <a:spLocks/>
            </p:cNvSpPr>
            <p:nvPr/>
          </p:nvSpPr>
          <p:spPr bwMode="auto">
            <a:xfrm>
              <a:off x="27729" y="3232751"/>
              <a:ext cx="80856" cy="63787"/>
            </a:xfrm>
            <a:custGeom>
              <a:avLst/>
              <a:gdLst>
                <a:gd name="T0" fmla="*/ 31 w 38"/>
                <a:gd name="T1" fmla="*/ 25 h 30"/>
                <a:gd name="T2" fmla="*/ 35 w 38"/>
                <a:gd name="T3" fmla="*/ 23 h 30"/>
                <a:gd name="T4" fmla="*/ 38 w 38"/>
                <a:gd name="T5" fmla="*/ 21 h 30"/>
                <a:gd name="T6" fmla="*/ 34 w 38"/>
                <a:gd name="T7" fmla="*/ 17 h 30"/>
                <a:gd name="T8" fmla="*/ 32 w 38"/>
                <a:gd name="T9" fmla="*/ 12 h 30"/>
                <a:gd name="T10" fmla="*/ 21 w 38"/>
                <a:gd name="T11" fmla="*/ 1 h 30"/>
                <a:gd name="T12" fmla="*/ 5 w 38"/>
                <a:gd name="T13" fmla="*/ 9 h 30"/>
                <a:gd name="T14" fmla="*/ 2 w 38"/>
                <a:gd name="T15" fmla="*/ 6 h 30"/>
                <a:gd name="T16" fmla="*/ 1 w 38"/>
                <a:gd name="T17" fmla="*/ 0 h 30"/>
                <a:gd name="T18" fmla="*/ 0 w 38"/>
                <a:gd name="T19" fmla="*/ 1 h 30"/>
                <a:gd name="T20" fmla="*/ 5 w 38"/>
                <a:gd name="T21" fmla="*/ 9 h 30"/>
                <a:gd name="T22" fmla="*/ 4 w 38"/>
                <a:gd name="T23" fmla="*/ 21 h 30"/>
                <a:gd name="T24" fmla="*/ 13 w 38"/>
                <a:gd name="T25" fmla="*/ 29 h 30"/>
                <a:gd name="T26" fmla="*/ 23 w 38"/>
                <a:gd name="T27" fmla="*/ 29 h 30"/>
                <a:gd name="T28" fmla="*/ 31 w 38"/>
                <a:gd name="T2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0">
                  <a:moveTo>
                    <a:pt x="31" y="25"/>
                  </a:moveTo>
                  <a:cubicBezTo>
                    <a:pt x="32" y="25"/>
                    <a:pt x="33" y="24"/>
                    <a:pt x="35" y="23"/>
                  </a:cubicBezTo>
                  <a:cubicBezTo>
                    <a:pt x="36" y="22"/>
                    <a:pt x="38" y="21"/>
                    <a:pt x="38" y="21"/>
                  </a:cubicBezTo>
                  <a:cubicBezTo>
                    <a:pt x="36" y="20"/>
                    <a:pt x="35" y="19"/>
                    <a:pt x="34" y="17"/>
                  </a:cubicBezTo>
                  <a:cubicBezTo>
                    <a:pt x="33" y="15"/>
                    <a:pt x="33" y="14"/>
                    <a:pt x="32" y="12"/>
                  </a:cubicBezTo>
                  <a:cubicBezTo>
                    <a:pt x="30" y="8"/>
                    <a:pt x="27" y="3"/>
                    <a:pt x="21" y="1"/>
                  </a:cubicBezTo>
                  <a:cubicBezTo>
                    <a:pt x="16" y="0"/>
                    <a:pt x="9" y="3"/>
                    <a:pt x="5" y="9"/>
                  </a:cubicBezTo>
                  <a:cubicBezTo>
                    <a:pt x="4" y="8"/>
                    <a:pt x="3" y="7"/>
                    <a:pt x="2" y="6"/>
                  </a:cubicBezTo>
                  <a:cubicBezTo>
                    <a:pt x="1" y="4"/>
                    <a:pt x="1" y="2"/>
                    <a:pt x="1" y="0"/>
                  </a:cubicBezTo>
                  <a:cubicBezTo>
                    <a:pt x="0" y="1"/>
                    <a:pt x="0" y="1"/>
                    <a:pt x="0" y="1"/>
                  </a:cubicBezTo>
                  <a:cubicBezTo>
                    <a:pt x="0" y="3"/>
                    <a:pt x="2" y="7"/>
                    <a:pt x="5" y="9"/>
                  </a:cubicBezTo>
                  <a:cubicBezTo>
                    <a:pt x="2" y="13"/>
                    <a:pt x="2" y="17"/>
                    <a:pt x="4" y="21"/>
                  </a:cubicBezTo>
                  <a:cubicBezTo>
                    <a:pt x="6" y="24"/>
                    <a:pt x="9" y="27"/>
                    <a:pt x="13" y="29"/>
                  </a:cubicBezTo>
                  <a:cubicBezTo>
                    <a:pt x="16" y="30"/>
                    <a:pt x="20" y="30"/>
                    <a:pt x="23" y="29"/>
                  </a:cubicBezTo>
                  <a:cubicBezTo>
                    <a:pt x="26" y="28"/>
                    <a:pt x="28" y="27"/>
                    <a:pt x="31" y="2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2675"/>
            <p:cNvSpPr>
              <a:spLocks/>
            </p:cNvSpPr>
            <p:nvPr/>
          </p:nvSpPr>
          <p:spPr bwMode="auto">
            <a:xfrm>
              <a:off x="87024" y="3398955"/>
              <a:ext cx="70075" cy="99723"/>
            </a:xfrm>
            <a:custGeom>
              <a:avLst/>
              <a:gdLst>
                <a:gd name="T0" fmla="*/ 16 w 33"/>
                <a:gd name="T1" fmla="*/ 40 h 47"/>
                <a:gd name="T2" fmla="*/ 29 w 33"/>
                <a:gd name="T3" fmla="*/ 35 h 47"/>
                <a:gd name="T4" fmla="*/ 33 w 33"/>
                <a:gd name="T5" fmla="*/ 20 h 47"/>
                <a:gd name="T6" fmla="*/ 26 w 33"/>
                <a:gd name="T7" fmla="*/ 9 h 47"/>
                <a:gd name="T8" fmla="*/ 18 w 33"/>
                <a:gd name="T9" fmla="*/ 4 h 47"/>
                <a:gd name="T10" fmla="*/ 10 w 33"/>
                <a:gd name="T11" fmla="*/ 0 h 47"/>
                <a:gd name="T12" fmla="*/ 5 w 33"/>
                <a:gd name="T13" fmla="*/ 12 h 47"/>
                <a:gd name="T14" fmla="*/ 1 w 33"/>
                <a:gd name="T15" fmla="*/ 19 h 47"/>
                <a:gd name="T16" fmla="*/ 1 w 33"/>
                <a:gd name="T17" fmla="*/ 25 h 47"/>
                <a:gd name="T18" fmla="*/ 6 w 33"/>
                <a:gd name="T19" fmla="*/ 34 h 47"/>
                <a:gd name="T20" fmla="*/ 15 w 33"/>
                <a:gd name="T21" fmla="*/ 40 h 47"/>
                <a:gd name="T22" fmla="*/ 12 w 33"/>
                <a:gd name="T23" fmla="*/ 44 h 47"/>
                <a:gd name="T24" fmla="*/ 6 w 33"/>
                <a:gd name="T25" fmla="*/ 47 h 47"/>
                <a:gd name="T26" fmla="*/ 6 w 33"/>
                <a:gd name="T27" fmla="*/ 47 h 47"/>
                <a:gd name="T28" fmla="*/ 11 w 33"/>
                <a:gd name="T29" fmla="*/ 45 h 47"/>
                <a:gd name="T30" fmla="*/ 16 w 33"/>
                <a:gd name="T31"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16" y="40"/>
                  </a:moveTo>
                  <a:cubicBezTo>
                    <a:pt x="20" y="41"/>
                    <a:pt x="26" y="40"/>
                    <a:pt x="29" y="35"/>
                  </a:cubicBezTo>
                  <a:cubicBezTo>
                    <a:pt x="32" y="31"/>
                    <a:pt x="33" y="24"/>
                    <a:pt x="33" y="20"/>
                  </a:cubicBezTo>
                  <a:cubicBezTo>
                    <a:pt x="32" y="15"/>
                    <a:pt x="29" y="12"/>
                    <a:pt x="26" y="9"/>
                  </a:cubicBezTo>
                  <a:cubicBezTo>
                    <a:pt x="24" y="7"/>
                    <a:pt x="21" y="5"/>
                    <a:pt x="18" y="4"/>
                  </a:cubicBezTo>
                  <a:cubicBezTo>
                    <a:pt x="16" y="3"/>
                    <a:pt x="10" y="0"/>
                    <a:pt x="10" y="0"/>
                  </a:cubicBezTo>
                  <a:cubicBezTo>
                    <a:pt x="10" y="4"/>
                    <a:pt x="7" y="8"/>
                    <a:pt x="5" y="12"/>
                  </a:cubicBezTo>
                  <a:cubicBezTo>
                    <a:pt x="3" y="14"/>
                    <a:pt x="2" y="16"/>
                    <a:pt x="1" y="19"/>
                  </a:cubicBezTo>
                  <a:cubicBezTo>
                    <a:pt x="0" y="21"/>
                    <a:pt x="0" y="23"/>
                    <a:pt x="1" y="25"/>
                  </a:cubicBezTo>
                  <a:cubicBezTo>
                    <a:pt x="1" y="28"/>
                    <a:pt x="3" y="31"/>
                    <a:pt x="6" y="34"/>
                  </a:cubicBezTo>
                  <a:cubicBezTo>
                    <a:pt x="8" y="36"/>
                    <a:pt x="11" y="39"/>
                    <a:pt x="15" y="40"/>
                  </a:cubicBezTo>
                  <a:cubicBezTo>
                    <a:pt x="14" y="41"/>
                    <a:pt x="13" y="43"/>
                    <a:pt x="12" y="44"/>
                  </a:cubicBezTo>
                  <a:cubicBezTo>
                    <a:pt x="10" y="45"/>
                    <a:pt x="8" y="46"/>
                    <a:pt x="6" y="47"/>
                  </a:cubicBezTo>
                  <a:cubicBezTo>
                    <a:pt x="6" y="47"/>
                    <a:pt x="6" y="47"/>
                    <a:pt x="6" y="47"/>
                  </a:cubicBezTo>
                  <a:cubicBezTo>
                    <a:pt x="7" y="47"/>
                    <a:pt x="9" y="46"/>
                    <a:pt x="11" y="45"/>
                  </a:cubicBezTo>
                  <a:cubicBezTo>
                    <a:pt x="13" y="43"/>
                    <a:pt x="15" y="42"/>
                    <a:pt x="16" y="4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2676"/>
            <p:cNvSpPr>
              <a:spLocks/>
            </p:cNvSpPr>
            <p:nvPr/>
          </p:nvSpPr>
          <p:spPr bwMode="auto">
            <a:xfrm>
              <a:off x="161590" y="3447468"/>
              <a:ext cx="42225" cy="55701"/>
            </a:xfrm>
            <a:custGeom>
              <a:avLst/>
              <a:gdLst>
                <a:gd name="T0" fmla="*/ 7 w 20"/>
                <a:gd name="T1" fmla="*/ 23 h 26"/>
                <a:gd name="T2" fmla="*/ 16 w 20"/>
                <a:gd name="T3" fmla="*/ 22 h 26"/>
                <a:gd name="T4" fmla="*/ 20 w 20"/>
                <a:gd name="T5" fmla="*/ 14 h 26"/>
                <a:gd name="T6" fmla="*/ 18 w 20"/>
                <a:gd name="T7" fmla="*/ 7 h 26"/>
                <a:gd name="T8" fmla="*/ 13 w 20"/>
                <a:gd name="T9" fmla="*/ 3 h 26"/>
                <a:gd name="T10" fmla="*/ 10 w 20"/>
                <a:gd name="T11" fmla="*/ 1 h 26"/>
                <a:gd name="T12" fmla="*/ 8 w 20"/>
                <a:gd name="T13" fmla="*/ 0 h 26"/>
                <a:gd name="T14" fmla="*/ 5 w 20"/>
                <a:gd name="T15" fmla="*/ 5 h 26"/>
                <a:gd name="T16" fmla="*/ 1 w 20"/>
                <a:gd name="T17" fmla="*/ 12 h 26"/>
                <a:gd name="T18" fmla="*/ 2 w 20"/>
                <a:gd name="T19" fmla="*/ 18 h 26"/>
                <a:gd name="T20" fmla="*/ 7 w 20"/>
                <a:gd name="T21" fmla="*/ 23 h 26"/>
                <a:gd name="T22" fmla="*/ 4 w 20"/>
                <a:gd name="T23" fmla="*/ 24 h 26"/>
                <a:gd name="T24" fmla="*/ 0 w 20"/>
                <a:gd name="T25" fmla="*/ 25 h 26"/>
                <a:gd name="T26" fmla="*/ 0 w 20"/>
                <a:gd name="T27" fmla="*/ 25 h 26"/>
                <a:gd name="T28" fmla="*/ 3 w 20"/>
                <a:gd name="T29" fmla="*/ 25 h 26"/>
                <a:gd name="T30" fmla="*/ 7 w 20"/>
                <a:gd name="T31"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6">
                  <a:moveTo>
                    <a:pt x="7" y="23"/>
                  </a:moveTo>
                  <a:cubicBezTo>
                    <a:pt x="9" y="24"/>
                    <a:pt x="13" y="25"/>
                    <a:pt x="16" y="22"/>
                  </a:cubicBezTo>
                  <a:cubicBezTo>
                    <a:pt x="18" y="20"/>
                    <a:pt x="20" y="16"/>
                    <a:pt x="20" y="14"/>
                  </a:cubicBezTo>
                  <a:cubicBezTo>
                    <a:pt x="20" y="11"/>
                    <a:pt x="19" y="8"/>
                    <a:pt x="18" y="7"/>
                  </a:cubicBezTo>
                  <a:cubicBezTo>
                    <a:pt x="17" y="5"/>
                    <a:pt x="15" y="4"/>
                    <a:pt x="13" y="3"/>
                  </a:cubicBezTo>
                  <a:cubicBezTo>
                    <a:pt x="13" y="2"/>
                    <a:pt x="12" y="2"/>
                    <a:pt x="10" y="1"/>
                  </a:cubicBezTo>
                  <a:cubicBezTo>
                    <a:pt x="9" y="0"/>
                    <a:pt x="8" y="0"/>
                    <a:pt x="8" y="0"/>
                  </a:cubicBezTo>
                  <a:cubicBezTo>
                    <a:pt x="9" y="2"/>
                    <a:pt x="6" y="4"/>
                    <a:pt x="5" y="5"/>
                  </a:cubicBezTo>
                  <a:cubicBezTo>
                    <a:pt x="3" y="7"/>
                    <a:pt x="1" y="10"/>
                    <a:pt x="1" y="12"/>
                  </a:cubicBezTo>
                  <a:cubicBezTo>
                    <a:pt x="1" y="14"/>
                    <a:pt x="1" y="16"/>
                    <a:pt x="2" y="18"/>
                  </a:cubicBezTo>
                  <a:cubicBezTo>
                    <a:pt x="3" y="20"/>
                    <a:pt x="5" y="21"/>
                    <a:pt x="7" y="23"/>
                  </a:cubicBezTo>
                  <a:cubicBezTo>
                    <a:pt x="6" y="23"/>
                    <a:pt x="5" y="24"/>
                    <a:pt x="4" y="24"/>
                  </a:cubicBezTo>
                  <a:cubicBezTo>
                    <a:pt x="3" y="25"/>
                    <a:pt x="1" y="25"/>
                    <a:pt x="0" y="25"/>
                  </a:cubicBezTo>
                  <a:cubicBezTo>
                    <a:pt x="0" y="25"/>
                    <a:pt x="0" y="25"/>
                    <a:pt x="0" y="25"/>
                  </a:cubicBezTo>
                  <a:cubicBezTo>
                    <a:pt x="1" y="26"/>
                    <a:pt x="2" y="25"/>
                    <a:pt x="3" y="25"/>
                  </a:cubicBezTo>
                  <a:cubicBezTo>
                    <a:pt x="5" y="25"/>
                    <a:pt x="6" y="24"/>
                    <a:pt x="7" y="2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2677"/>
            <p:cNvSpPr>
              <a:spLocks/>
            </p:cNvSpPr>
            <p:nvPr/>
          </p:nvSpPr>
          <p:spPr bwMode="auto">
            <a:xfrm>
              <a:off x="118467" y="3350441"/>
              <a:ext cx="36835" cy="50310"/>
            </a:xfrm>
            <a:custGeom>
              <a:avLst/>
              <a:gdLst>
                <a:gd name="T0" fmla="*/ 14 w 17"/>
                <a:gd name="T1" fmla="*/ 24 h 24"/>
                <a:gd name="T2" fmla="*/ 13 w 17"/>
                <a:gd name="T3" fmla="*/ 19 h 24"/>
                <a:gd name="T4" fmla="*/ 17 w 17"/>
                <a:gd name="T5" fmla="*/ 14 h 24"/>
                <a:gd name="T6" fmla="*/ 16 w 17"/>
                <a:gd name="T7" fmla="*/ 8 h 24"/>
                <a:gd name="T8" fmla="*/ 12 w 17"/>
                <a:gd name="T9" fmla="*/ 4 h 24"/>
                <a:gd name="T10" fmla="*/ 8 w 17"/>
                <a:gd name="T11" fmla="*/ 2 h 24"/>
                <a:gd name="T12" fmla="*/ 3 w 17"/>
                <a:gd name="T13" fmla="*/ 0 h 24"/>
                <a:gd name="T14" fmla="*/ 1 w 17"/>
                <a:gd name="T15" fmla="*/ 7 h 24"/>
                <a:gd name="T16" fmla="*/ 2 w 17"/>
                <a:gd name="T17" fmla="*/ 18 h 24"/>
                <a:gd name="T18" fmla="*/ 7 w 17"/>
                <a:gd name="T19" fmla="*/ 21 h 24"/>
                <a:gd name="T20" fmla="*/ 13 w 17"/>
                <a:gd name="T21" fmla="*/ 19 h 24"/>
                <a:gd name="T22" fmla="*/ 13 w 17"/>
                <a:gd name="T23" fmla="*/ 21 h 24"/>
                <a:gd name="T24" fmla="*/ 13 w 17"/>
                <a:gd name="T25" fmla="*/ 24 h 24"/>
                <a:gd name="T26" fmla="*/ 14 w 17"/>
                <a:gd name="T2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4">
                  <a:moveTo>
                    <a:pt x="14" y="24"/>
                  </a:moveTo>
                  <a:cubicBezTo>
                    <a:pt x="14" y="23"/>
                    <a:pt x="14" y="20"/>
                    <a:pt x="13" y="19"/>
                  </a:cubicBezTo>
                  <a:cubicBezTo>
                    <a:pt x="15" y="17"/>
                    <a:pt x="17" y="16"/>
                    <a:pt x="17" y="14"/>
                  </a:cubicBezTo>
                  <a:cubicBezTo>
                    <a:pt x="17" y="12"/>
                    <a:pt x="17" y="10"/>
                    <a:pt x="16" y="8"/>
                  </a:cubicBezTo>
                  <a:cubicBezTo>
                    <a:pt x="15" y="7"/>
                    <a:pt x="14" y="5"/>
                    <a:pt x="12" y="4"/>
                  </a:cubicBezTo>
                  <a:cubicBezTo>
                    <a:pt x="11" y="3"/>
                    <a:pt x="9" y="3"/>
                    <a:pt x="8" y="2"/>
                  </a:cubicBezTo>
                  <a:cubicBezTo>
                    <a:pt x="6" y="2"/>
                    <a:pt x="3" y="0"/>
                    <a:pt x="3" y="0"/>
                  </a:cubicBezTo>
                  <a:cubicBezTo>
                    <a:pt x="4" y="2"/>
                    <a:pt x="2" y="5"/>
                    <a:pt x="1" y="7"/>
                  </a:cubicBezTo>
                  <a:cubicBezTo>
                    <a:pt x="0" y="10"/>
                    <a:pt x="0" y="15"/>
                    <a:pt x="2" y="18"/>
                  </a:cubicBezTo>
                  <a:cubicBezTo>
                    <a:pt x="3" y="20"/>
                    <a:pt x="5" y="20"/>
                    <a:pt x="7" y="21"/>
                  </a:cubicBezTo>
                  <a:cubicBezTo>
                    <a:pt x="9" y="21"/>
                    <a:pt x="11" y="20"/>
                    <a:pt x="13" y="19"/>
                  </a:cubicBezTo>
                  <a:cubicBezTo>
                    <a:pt x="13" y="20"/>
                    <a:pt x="13" y="20"/>
                    <a:pt x="13" y="21"/>
                  </a:cubicBezTo>
                  <a:cubicBezTo>
                    <a:pt x="13" y="22"/>
                    <a:pt x="13" y="23"/>
                    <a:pt x="13" y="24"/>
                  </a:cubicBezTo>
                  <a:lnTo>
                    <a:pt x="14" y="2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2678"/>
            <p:cNvSpPr>
              <a:spLocks/>
            </p:cNvSpPr>
            <p:nvPr/>
          </p:nvSpPr>
          <p:spPr bwMode="auto">
            <a:xfrm>
              <a:off x="801250" y="2090887"/>
              <a:ext cx="118589" cy="79059"/>
            </a:xfrm>
            <a:custGeom>
              <a:avLst/>
              <a:gdLst>
                <a:gd name="T0" fmla="*/ 13 w 56"/>
                <a:gd name="T1" fmla="*/ 17 h 37"/>
                <a:gd name="T2" fmla="*/ 14 w 56"/>
                <a:gd name="T3" fmla="*/ 29 h 37"/>
                <a:gd name="T4" fmla="*/ 8 w 56"/>
                <a:gd name="T5" fmla="*/ 29 h 37"/>
                <a:gd name="T6" fmla="*/ 0 w 56"/>
                <a:gd name="T7" fmla="*/ 25 h 37"/>
                <a:gd name="T8" fmla="*/ 0 w 56"/>
                <a:gd name="T9" fmla="*/ 26 h 37"/>
                <a:gd name="T10" fmla="*/ 6 w 56"/>
                <a:gd name="T11" fmla="*/ 29 h 37"/>
                <a:gd name="T12" fmla="*/ 14 w 56"/>
                <a:gd name="T13" fmla="*/ 29 h 37"/>
                <a:gd name="T14" fmla="*/ 19 w 56"/>
                <a:gd name="T15" fmla="*/ 35 h 37"/>
                <a:gd name="T16" fmla="*/ 29 w 56"/>
                <a:gd name="T17" fmla="*/ 37 h 37"/>
                <a:gd name="T18" fmla="*/ 44 w 56"/>
                <a:gd name="T19" fmla="*/ 31 h 37"/>
                <a:gd name="T20" fmla="*/ 50 w 56"/>
                <a:gd name="T21" fmla="*/ 21 h 37"/>
                <a:gd name="T22" fmla="*/ 53 w 56"/>
                <a:gd name="T23" fmla="*/ 10 h 37"/>
                <a:gd name="T24" fmla="*/ 54 w 56"/>
                <a:gd name="T25" fmla="*/ 4 h 37"/>
                <a:gd name="T26" fmla="*/ 56 w 56"/>
                <a:gd name="T27" fmla="*/ 0 h 37"/>
                <a:gd name="T28" fmla="*/ 38 w 56"/>
                <a:gd name="T29" fmla="*/ 1 h 37"/>
                <a:gd name="T30" fmla="*/ 27 w 56"/>
                <a:gd name="T31" fmla="*/ 2 h 37"/>
                <a:gd name="T32" fmla="*/ 18 w 56"/>
                <a:gd name="T33" fmla="*/ 7 h 37"/>
                <a:gd name="T34" fmla="*/ 13 w 56"/>
                <a:gd name="T35"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37">
                  <a:moveTo>
                    <a:pt x="13" y="17"/>
                  </a:moveTo>
                  <a:cubicBezTo>
                    <a:pt x="12" y="21"/>
                    <a:pt x="12" y="25"/>
                    <a:pt x="14" y="29"/>
                  </a:cubicBezTo>
                  <a:cubicBezTo>
                    <a:pt x="12" y="29"/>
                    <a:pt x="10" y="29"/>
                    <a:pt x="8" y="29"/>
                  </a:cubicBezTo>
                  <a:cubicBezTo>
                    <a:pt x="5" y="28"/>
                    <a:pt x="2" y="27"/>
                    <a:pt x="0" y="25"/>
                  </a:cubicBezTo>
                  <a:cubicBezTo>
                    <a:pt x="0" y="26"/>
                    <a:pt x="0" y="26"/>
                    <a:pt x="0" y="26"/>
                  </a:cubicBezTo>
                  <a:cubicBezTo>
                    <a:pt x="1" y="27"/>
                    <a:pt x="3" y="28"/>
                    <a:pt x="6" y="29"/>
                  </a:cubicBezTo>
                  <a:cubicBezTo>
                    <a:pt x="9" y="30"/>
                    <a:pt x="12" y="30"/>
                    <a:pt x="14" y="29"/>
                  </a:cubicBezTo>
                  <a:cubicBezTo>
                    <a:pt x="15" y="32"/>
                    <a:pt x="17" y="34"/>
                    <a:pt x="19" y="35"/>
                  </a:cubicBezTo>
                  <a:cubicBezTo>
                    <a:pt x="22" y="37"/>
                    <a:pt x="25" y="37"/>
                    <a:pt x="29" y="37"/>
                  </a:cubicBezTo>
                  <a:cubicBezTo>
                    <a:pt x="34" y="37"/>
                    <a:pt x="40" y="34"/>
                    <a:pt x="44" y="31"/>
                  </a:cubicBezTo>
                  <a:cubicBezTo>
                    <a:pt x="48" y="28"/>
                    <a:pt x="49" y="24"/>
                    <a:pt x="50" y="21"/>
                  </a:cubicBezTo>
                  <a:cubicBezTo>
                    <a:pt x="52" y="17"/>
                    <a:pt x="52" y="14"/>
                    <a:pt x="53" y="10"/>
                  </a:cubicBezTo>
                  <a:cubicBezTo>
                    <a:pt x="53" y="9"/>
                    <a:pt x="54" y="7"/>
                    <a:pt x="54" y="4"/>
                  </a:cubicBezTo>
                  <a:cubicBezTo>
                    <a:pt x="55" y="2"/>
                    <a:pt x="56" y="0"/>
                    <a:pt x="56" y="0"/>
                  </a:cubicBezTo>
                  <a:cubicBezTo>
                    <a:pt x="50" y="2"/>
                    <a:pt x="44" y="0"/>
                    <a:pt x="38" y="1"/>
                  </a:cubicBezTo>
                  <a:cubicBezTo>
                    <a:pt x="34" y="1"/>
                    <a:pt x="30" y="1"/>
                    <a:pt x="27" y="2"/>
                  </a:cubicBezTo>
                  <a:cubicBezTo>
                    <a:pt x="23" y="4"/>
                    <a:pt x="20" y="5"/>
                    <a:pt x="18" y="7"/>
                  </a:cubicBezTo>
                  <a:cubicBezTo>
                    <a:pt x="15" y="10"/>
                    <a:pt x="14" y="13"/>
                    <a:pt x="13" y="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2679"/>
            <p:cNvSpPr>
              <a:spLocks/>
            </p:cNvSpPr>
            <p:nvPr/>
          </p:nvSpPr>
          <p:spPr bwMode="auto">
            <a:xfrm>
              <a:off x="97804" y="2028897"/>
              <a:ext cx="133862" cy="114995"/>
            </a:xfrm>
            <a:custGeom>
              <a:avLst/>
              <a:gdLst>
                <a:gd name="T0" fmla="*/ 2 w 63"/>
                <a:gd name="T1" fmla="*/ 19 h 54"/>
                <a:gd name="T2" fmla="*/ 3 w 63"/>
                <a:gd name="T3" fmla="*/ 34 h 54"/>
                <a:gd name="T4" fmla="*/ 14 w 63"/>
                <a:gd name="T5" fmla="*/ 43 h 54"/>
                <a:gd name="T6" fmla="*/ 10 w 63"/>
                <a:gd name="T7" fmla="*/ 48 h 54"/>
                <a:gd name="T8" fmla="*/ 2 w 63"/>
                <a:gd name="T9" fmla="*/ 53 h 54"/>
                <a:gd name="T10" fmla="*/ 3 w 63"/>
                <a:gd name="T11" fmla="*/ 54 h 54"/>
                <a:gd name="T12" fmla="*/ 9 w 63"/>
                <a:gd name="T13" fmla="*/ 50 h 54"/>
                <a:gd name="T14" fmla="*/ 14 w 63"/>
                <a:gd name="T15" fmla="*/ 43 h 54"/>
                <a:gd name="T16" fmla="*/ 31 w 63"/>
                <a:gd name="T17" fmla="*/ 44 h 54"/>
                <a:gd name="T18" fmla="*/ 34 w 63"/>
                <a:gd name="T19" fmla="*/ 42 h 54"/>
                <a:gd name="T20" fmla="*/ 35 w 63"/>
                <a:gd name="T21" fmla="*/ 42 h 54"/>
                <a:gd name="T22" fmla="*/ 35 w 63"/>
                <a:gd name="T23" fmla="*/ 41 h 54"/>
                <a:gd name="T24" fmla="*/ 35 w 63"/>
                <a:gd name="T25" fmla="*/ 41 h 54"/>
                <a:gd name="T26" fmla="*/ 35 w 63"/>
                <a:gd name="T27" fmla="*/ 41 h 54"/>
                <a:gd name="T28" fmla="*/ 35 w 63"/>
                <a:gd name="T29" fmla="*/ 40 h 54"/>
                <a:gd name="T30" fmla="*/ 36 w 63"/>
                <a:gd name="T31" fmla="*/ 36 h 54"/>
                <a:gd name="T32" fmla="*/ 40 w 63"/>
                <a:gd name="T33" fmla="*/ 32 h 54"/>
                <a:gd name="T34" fmla="*/ 49 w 63"/>
                <a:gd name="T35" fmla="*/ 26 h 54"/>
                <a:gd name="T36" fmla="*/ 57 w 63"/>
                <a:gd name="T37" fmla="*/ 25 h 54"/>
                <a:gd name="T38" fmla="*/ 61 w 63"/>
                <a:gd name="T39" fmla="*/ 26 h 54"/>
                <a:gd name="T40" fmla="*/ 63 w 63"/>
                <a:gd name="T41" fmla="*/ 27 h 54"/>
                <a:gd name="T42" fmla="*/ 55 w 63"/>
                <a:gd name="T43" fmla="*/ 13 h 54"/>
                <a:gd name="T44" fmla="*/ 43 w 63"/>
                <a:gd name="T45" fmla="*/ 3 h 54"/>
                <a:gd name="T46" fmla="*/ 31 w 63"/>
                <a:gd name="T47" fmla="*/ 0 h 54"/>
                <a:gd name="T48" fmla="*/ 18 w 63"/>
                <a:gd name="T49" fmla="*/ 4 h 54"/>
                <a:gd name="T50" fmla="*/ 8 w 63"/>
                <a:gd name="T51" fmla="*/ 11 h 54"/>
                <a:gd name="T52" fmla="*/ 2 w 63"/>
                <a:gd name="T5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54">
                  <a:moveTo>
                    <a:pt x="2" y="19"/>
                  </a:moveTo>
                  <a:cubicBezTo>
                    <a:pt x="0" y="24"/>
                    <a:pt x="0" y="30"/>
                    <a:pt x="3" y="34"/>
                  </a:cubicBezTo>
                  <a:cubicBezTo>
                    <a:pt x="5" y="38"/>
                    <a:pt x="9" y="41"/>
                    <a:pt x="14" y="43"/>
                  </a:cubicBezTo>
                  <a:cubicBezTo>
                    <a:pt x="13" y="45"/>
                    <a:pt x="11" y="47"/>
                    <a:pt x="10" y="48"/>
                  </a:cubicBezTo>
                  <a:cubicBezTo>
                    <a:pt x="8" y="50"/>
                    <a:pt x="5" y="52"/>
                    <a:pt x="2" y="53"/>
                  </a:cubicBezTo>
                  <a:cubicBezTo>
                    <a:pt x="3" y="54"/>
                    <a:pt x="3" y="54"/>
                    <a:pt x="3" y="54"/>
                  </a:cubicBezTo>
                  <a:cubicBezTo>
                    <a:pt x="4" y="54"/>
                    <a:pt x="7" y="52"/>
                    <a:pt x="9" y="50"/>
                  </a:cubicBezTo>
                  <a:cubicBezTo>
                    <a:pt x="11" y="48"/>
                    <a:pt x="13" y="45"/>
                    <a:pt x="14" y="43"/>
                  </a:cubicBezTo>
                  <a:cubicBezTo>
                    <a:pt x="20" y="46"/>
                    <a:pt x="27" y="46"/>
                    <a:pt x="31" y="44"/>
                  </a:cubicBezTo>
                  <a:cubicBezTo>
                    <a:pt x="32" y="43"/>
                    <a:pt x="33" y="43"/>
                    <a:pt x="34" y="42"/>
                  </a:cubicBezTo>
                  <a:cubicBezTo>
                    <a:pt x="34" y="42"/>
                    <a:pt x="34" y="42"/>
                    <a:pt x="35" y="42"/>
                  </a:cubicBezTo>
                  <a:cubicBezTo>
                    <a:pt x="35" y="41"/>
                    <a:pt x="35" y="41"/>
                    <a:pt x="35" y="41"/>
                  </a:cubicBezTo>
                  <a:cubicBezTo>
                    <a:pt x="35" y="41"/>
                    <a:pt x="35" y="41"/>
                    <a:pt x="35" y="41"/>
                  </a:cubicBezTo>
                  <a:cubicBezTo>
                    <a:pt x="35" y="41"/>
                    <a:pt x="35" y="41"/>
                    <a:pt x="35" y="41"/>
                  </a:cubicBezTo>
                  <a:cubicBezTo>
                    <a:pt x="35" y="41"/>
                    <a:pt x="35" y="41"/>
                    <a:pt x="35" y="40"/>
                  </a:cubicBezTo>
                  <a:cubicBezTo>
                    <a:pt x="35" y="39"/>
                    <a:pt x="36" y="38"/>
                    <a:pt x="36" y="36"/>
                  </a:cubicBezTo>
                  <a:cubicBezTo>
                    <a:pt x="37" y="35"/>
                    <a:pt x="38" y="33"/>
                    <a:pt x="40" y="32"/>
                  </a:cubicBezTo>
                  <a:cubicBezTo>
                    <a:pt x="42" y="29"/>
                    <a:pt x="46" y="27"/>
                    <a:pt x="49" y="26"/>
                  </a:cubicBezTo>
                  <a:cubicBezTo>
                    <a:pt x="51" y="25"/>
                    <a:pt x="54" y="25"/>
                    <a:pt x="57" y="25"/>
                  </a:cubicBezTo>
                  <a:cubicBezTo>
                    <a:pt x="59" y="25"/>
                    <a:pt x="60" y="26"/>
                    <a:pt x="61" y="26"/>
                  </a:cubicBezTo>
                  <a:cubicBezTo>
                    <a:pt x="63" y="27"/>
                    <a:pt x="63" y="27"/>
                    <a:pt x="63" y="27"/>
                  </a:cubicBezTo>
                  <a:cubicBezTo>
                    <a:pt x="60" y="22"/>
                    <a:pt x="58" y="18"/>
                    <a:pt x="55" y="13"/>
                  </a:cubicBezTo>
                  <a:cubicBezTo>
                    <a:pt x="52" y="9"/>
                    <a:pt x="48" y="5"/>
                    <a:pt x="43" y="3"/>
                  </a:cubicBezTo>
                  <a:cubicBezTo>
                    <a:pt x="40" y="1"/>
                    <a:pt x="36" y="0"/>
                    <a:pt x="31" y="0"/>
                  </a:cubicBezTo>
                  <a:cubicBezTo>
                    <a:pt x="27" y="0"/>
                    <a:pt x="23" y="1"/>
                    <a:pt x="18" y="4"/>
                  </a:cubicBezTo>
                  <a:cubicBezTo>
                    <a:pt x="14" y="5"/>
                    <a:pt x="9" y="9"/>
                    <a:pt x="8" y="11"/>
                  </a:cubicBezTo>
                  <a:cubicBezTo>
                    <a:pt x="5" y="13"/>
                    <a:pt x="3" y="16"/>
                    <a:pt x="2"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2680"/>
            <p:cNvSpPr>
              <a:spLocks/>
            </p:cNvSpPr>
            <p:nvPr/>
          </p:nvSpPr>
          <p:spPr bwMode="auto">
            <a:xfrm>
              <a:off x="564972" y="2142096"/>
              <a:ext cx="136557" cy="101519"/>
            </a:xfrm>
            <a:custGeom>
              <a:avLst/>
              <a:gdLst>
                <a:gd name="T0" fmla="*/ 20 w 64"/>
                <a:gd name="T1" fmla="*/ 11 h 48"/>
                <a:gd name="T2" fmla="*/ 16 w 64"/>
                <a:gd name="T3" fmla="*/ 38 h 48"/>
                <a:gd name="T4" fmla="*/ 9 w 64"/>
                <a:gd name="T5" fmla="*/ 39 h 48"/>
                <a:gd name="T6" fmla="*/ 0 w 64"/>
                <a:gd name="T7" fmla="*/ 38 h 48"/>
                <a:gd name="T8" fmla="*/ 0 w 64"/>
                <a:gd name="T9" fmla="*/ 39 h 48"/>
                <a:gd name="T10" fmla="*/ 16 w 64"/>
                <a:gd name="T11" fmla="*/ 39 h 48"/>
                <a:gd name="T12" fmla="*/ 33 w 64"/>
                <a:gd name="T13" fmla="*/ 48 h 48"/>
                <a:gd name="T14" fmla="*/ 52 w 64"/>
                <a:gd name="T15" fmla="*/ 41 h 48"/>
                <a:gd name="T16" fmla="*/ 62 w 64"/>
                <a:gd name="T17" fmla="*/ 27 h 48"/>
                <a:gd name="T18" fmla="*/ 63 w 64"/>
                <a:gd name="T19" fmla="*/ 13 h 48"/>
                <a:gd name="T20" fmla="*/ 63 w 64"/>
                <a:gd name="T21" fmla="*/ 5 h 48"/>
                <a:gd name="T22" fmla="*/ 62 w 64"/>
                <a:gd name="T23" fmla="*/ 0 h 48"/>
                <a:gd name="T24" fmla="*/ 54 w 64"/>
                <a:gd name="T25" fmla="*/ 3 h 48"/>
                <a:gd name="T26" fmla="*/ 45 w 64"/>
                <a:gd name="T27" fmla="*/ 3 h 48"/>
                <a:gd name="T28" fmla="*/ 32 w 64"/>
                <a:gd name="T29" fmla="*/ 5 h 48"/>
                <a:gd name="T30" fmla="*/ 20 w 64"/>
                <a:gd name="T31" fmla="*/ 1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8">
                  <a:moveTo>
                    <a:pt x="20" y="11"/>
                  </a:moveTo>
                  <a:cubicBezTo>
                    <a:pt x="12" y="17"/>
                    <a:pt x="11" y="29"/>
                    <a:pt x="16" y="38"/>
                  </a:cubicBezTo>
                  <a:cubicBezTo>
                    <a:pt x="14" y="39"/>
                    <a:pt x="12" y="39"/>
                    <a:pt x="9" y="39"/>
                  </a:cubicBezTo>
                  <a:cubicBezTo>
                    <a:pt x="6" y="40"/>
                    <a:pt x="3" y="39"/>
                    <a:pt x="0" y="38"/>
                  </a:cubicBezTo>
                  <a:cubicBezTo>
                    <a:pt x="0" y="39"/>
                    <a:pt x="0" y="39"/>
                    <a:pt x="0" y="39"/>
                  </a:cubicBezTo>
                  <a:cubicBezTo>
                    <a:pt x="3" y="40"/>
                    <a:pt x="12" y="41"/>
                    <a:pt x="16" y="39"/>
                  </a:cubicBezTo>
                  <a:cubicBezTo>
                    <a:pt x="20" y="44"/>
                    <a:pt x="26" y="48"/>
                    <a:pt x="33" y="48"/>
                  </a:cubicBezTo>
                  <a:cubicBezTo>
                    <a:pt x="39" y="48"/>
                    <a:pt x="47" y="45"/>
                    <a:pt x="52" y="41"/>
                  </a:cubicBezTo>
                  <a:cubicBezTo>
                    <a:pt x="58" y="37"/>
                    <a:pt x="60" y="32"/>
                    <a:pt x="62" y="27"/>
                  </a:cubicBezTo>
                  <a:cubicBezTo>
                    <a:pt x="64" y="22"/>
                    <a:pt x="64" y="18"/>
                    <a:pt x="63" y="13"/>
                  </a:cubicBezTo>
                  <a:cubicBezTo>
                    <a:pt x="63" y="12"/>
                    <a:pt x="63" y="8"/>
                    <a:pt x="63" y="5"/>
                  </a:cubicBezTo>
                  <a:cubicBezTo>
                    <a:pt x="62" y="2"/>
                    <a:pt x="62" y="0"/>
                    <a:pt x="62" y="0"/>
                  </a:cubicBezTo>
                  <a:cubicBezTo>
                    <a:pt x="60" y="2"/>
                    <a:pt x="57" y="3"/>
                    <a:pt x="54" y="3"/>
                  </a:cubicBezTo>
                  <a:cubicBezTo>
                    <a:pt x="51" y="3"/>
                    <a:pt x="47" y="3"/>
                    <a:pt x="45" y="3"/>
                  </a:cubicBezTo>
                  <a:cubicBezTo>
                    <a:pt x="41" y="3"/>
                    <a:pt x="36" y="3"/>
                    <a:pt x="32" y="5"/>
                  </a:cubicBezTo>
                  <a:cubicBezTo>
                    <a:pt x="28" y="6"/>
                    <a:pt x="23" y="8"/>
                    <a:pt x="20"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2681"/>
            <p:cNvSpPr>
              <a:spLocks/>
            </p:cNvSpPr>
            <p:nvPr/>
          </p:nvSpPr>
          <p:spPr bwMode="auto">
            <a:xfrm>
              <a:off x="639538" y="2364898"/>
              <a:ext cx="125776" cy="138353"/>
            </a:xfrm>
            <a:custGeom>
              <a:avLst/>
              <a:gdLst>
                <a:gd name="T0" fmla="*/ 9 w 59"/>
                <a:gd name="T1" fmla="*/ 15 h 65"/>
                <a:gd name="T2" fmla="*/ 6 w 59"/>
                <a:gd name="T3" fmla="*/ 35 h 65"/>
                <a:gd name="T4" fmla="*/ 14 w 59"/>
                <a:gd name="T5" fmla="*/ 46 h 65"/>
                <a:gd name="T6" fmla="*/ 28 w 59"/>
                <a:gd name="T7" fmla="*/ 50 h 65"/>
                <a:gd name="T8" fmla="*/ 41 w 59"/>
                <a:gd name="T9" fmla="*/ 54 h 65"/>
                <a:gd name="T10" fmla="*/ 49 w 59"/>
                <a:gd name="T11" fmla="*/ 59 h 65"/>
                <a:gd name="T12" fmla="*/ 53 w 59"/>
                <a:gd name="T13" fmla="*/ 65 h 65"/>
                <a:gd name="T14" fmla="*/ 55 w 59"/>
                <a:gd name="T15" fmla="*/ 57 h 65"/>
                <a:gd name="T16" fmla="*/ 57 w 59"/>
                <a:gd name="T17" fmla="*/ 49 h 65"/>
                <a:gd name="T18" fmla="*/ 58 w 59"/>
                <a:gd name="T19" fmla="*/ 34 h 65"/>
                <a:gd name="T20" fmla="*/ 52 w 59"/>
                <a:gd name="T21" fmla="*/ 15 h 65"/>
                <a:gd name="T22" fmla="*/ 39 w 59"/>
                <a:gd name="T23" fmla="*/ 2 h 65"/>
                <a:gd name="T24" fmla="*/ 22 w 59"/>
                <a:gd name="T25" fmla="*/ 3 h 65"/>
                <a:gd name="T26" fmla="*/ 10 w 59"/>
                <a:gd name="T27" fmla="*/ 14 h 65"/>
                <a:gd name="T28" fmla="*/ 5 w 59"/>
                <a:gd name="T29" fmla="*/ 9 h 65"/>
                <a:gd name="T30" fmla="*/ 1 w 59"/>
                <a:gd name="T31" fmla="*/ 1 h 65"/>
                <a:gd name="T32" fmla="*/ 0 w 59"/>
                <a:gd name="T33" fmla="*/ 1 h 65"/>
                <a:gd name="T34" fmla="*/ 3 w 59"/>
                <a:gd name="T35" fmla="*/ 8 h 65"/>
                <a:gd name="T36" fmla="*/ 9 w 59"/>
                <a:gd name="T37"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65">
                  <a:moveTo>
                    <a:pt x="9" y="15"/>
                  </a:moveTo>
                  <a:cubicBezTo>
                    <a:pt x="5" y="22"/>
                    <a:pt x="3" y="29"/>
                    <a:pt x="6" y="35"/>
                  </a:cubicBezTo>
                  <a:cubicBezTo>
                    <a:pt x="7" y="39"/>
                    <a:pt x="11" y="44"/>
                    <a:pt x="14" y="46"/>
                  </a:cubicBezTo>
                  <a:cubicBezTo>
                    <a:pt x="18" y="49"/>
                    <a:pt x="23" y="49"/>
                    <a:pt x="28" y="50"/>
                  </a:cubicBezTo>
                  <a:cubicBezTo>
                    <a:pt x="32" y="51"/>
                    <a:pt x="37" y="52"/>
                    <a:pt x="41" y="54"/>
                  </a:cubicBezTo>
                  <a:cubicBezTo>
                    <a:pt x="43" y="54"/>
                    <a:pt x="46" y="57"/>
                    <a:pt x="49" y="59"/>
                  </a:cubicBezTo>
                  <a:cubicBezTo>
                    <a:pt x="51" y="62"/>
                    <a:pt x="53" y="65"/>
                    <a:pt x="53" y="65"/>
                  </a:cubicBezTo>
                  <a:cubicBezTo>
                    <a:pt x="54" y="62"/>
                    <a:pt x="54" y="60"/>
                    <a:pt x="55" y="57"/>
                  </a:cubicBezTo>
                  <a:cubicBezTo>
                    <a:pt x="56" y="55"/>
                    <a:pt x="56" y="52"/>
                    <a:pt x="57" y="49"/>
                  </a:cubicBezTo>
                  <a:cubicBezTo>
                    <a:pt x="58" y="44"/>
                    <a:pt x="59" y="39"/>
                    <a:pt x="58" y="34"/>
                  </a:cubicBezTo>
                  <a:cubicBezTo>
                    <a:pt x="58" y="28"/>
                    <a:pt x="56" y="21"/>
                    <a:pt x="52" y="15"/>
                  </a:cubicBezTo>
                  <a:cubicBezTo>
                    <a:pt x="49" y="9"/>
                    <a:pt x="45" y="5"/>
                    <a:pt x="39" y="2"/>
                  </a:cubicBezTo>
                  <a:cubicBezTo>
                    <a:pt x="34" y="0"/>
                    <a:pt x="28" y="0"/>
                    <a:pt x="22" y="3"/>
                  </a:cubicBezTo>
                  <a:cubicBezTo>
                    <a:pt x="17" y="5"/>
                    <a:pt x="13" y="9"/>
                    <a:pt x="10" y="14"/>
                  </a:cubicBezTo>
                  <a:cubicBezTo>
                    <a:pt x="8" y="13"/>
                    <a:pt x="6" y="11"/>
                    <a:pt x="5" y="9"/>
                  </a:cubicBezTo>
                  <a:cubicBezTo>
                    <a:pt x="3" y="7"/>
                    <a:pt x="2" y="4"/>
                    <a:pt x="1" y="1"/>
                  </a:cubicBezTo>
                  <a:cubicBezTo>
                    <a:pt x="0" y="1"/>
                    <a:pt x="0" y="1"/>
                    <a:pt x="0" y="1"/>
                  </a:cubicBezTo>
                  <a:cubicBezTo>
                    <a:pt x="0" y="3"/>
                    <a:pt x="2" y="5"/>
                    <a:pt x="3" y="8"/>
                  </a:cubicBezTo>
                  <a:cubicBezTo>
                    <a:pt x="5" y="11"/>
                    <a:pt x="7" y="14"/>
                    <a:pt x="9"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2682"/>
            <p:cNvSpPr>
              <a:spLocks noEditPoints="1"/>
            </p:cNvSpPr>
            <p:nvPr/>
          </p:nvSpPr>
          <p:spPr bwMode="auto">
            <a:xfrm>
              <a:off x="52884" y="2028897"/>
              <a:ext cx="716024" cy="363852"/>
            </a:xfrm>
            <a:custGeom>
              <a:avLst/>
              <a:gdLst>
                <a:gd name="T0" fmla="*/ 21 w 337"/>
                <a:gd name="T1" fmla="*/ 82 h 171"/>
                <a:gd name="T2" fmla="*/ 0 w 337"/>
                <a:gd name="T3" fmla="*/ 82 h 171"/>
                <a:gd name="T4" fmla="*/ 38 w 337"/>
                <a:gd name="T5" fmla="*/ 99 h 171"/>
                <a:gd name="T6" fmla="*/ 44 w 337"/>
                <a:gd name="T7" fmla="*/ 101 h 171"/>
                <a:gd name="T8" fmla="*/ 46 w 337"/>
                <a:gd name="T9" fmla="*/ 100 h 171"/>
                <a:gd name="T10" fmla="*/ 73 w 337"/>
                <a:gd name="T11" fmla="*/ 101 h 171"/>
                <a:gd name="T12" fmla="*/ 87 w 337"/>
                <a:gd name="T13" fmla="*/ 114 h 171"/>
                <a:gd name="T14" fmla="*/ 93 w 337"/>
                <a:gd name="T15" fmla="*/ 113 h 171"/>
                <a:gd name="T16" fmla="*/ 126 w 337"/>
                <a:gd name="T17" fmla="*/ 130 h 171"/>
                <a:gd name="T18" fmla="*/ 165 w 337"/>
                <a:gd name="T19" fmla="*/ 137 h 171"/>
                <a:gd name="T20" fmla="*/ 161 w 337"/>
                <a:gd name="T21" fmla="*/ 117 h 171"/>
                <a:gd name="T22" fmla="*/ 190 w 337"/>
                <a:gd name="T23" fmla="*/ 143 h 171"/>
                <a:gd name="T24" fmla="*/ 179 w 337"/>
                <a:gd name="T25" fmla="*/ 155 h 171"/>
                <a:gd name="T26" fmla="*/ 191 w 337"/>
                <a:gd name="T27" fmla="*/ 156 h 171"/>
                <a:gd name="T28" fmla="*/ 213 w 337"/>
                <a:gd name="T29" fmla="*/ 171 h 171"/>
                <a:gd name="T30" fmla="*/ 239 w 337"/>
                <a:gd name="T31" fmla="*/ 152 h 171"/>
                <a:gd name="T32" fmla="*/ 228 w 337"/>
                <a:gd name="T33" fmla="*/ 137 h 171"/>
                <a:gd name="T34" fmla="*/ 231 w 337"/>
                <a:gd name="T35" fmla="*/ 115 h 171"/>
                <a:gd name="T36" fmla="*/ 224 w 337"/>
                <a:gd name="T37" fmla="*/ 108 h 171"/>
                <a:gd name="T38" fmla="*/ 247 w 337"/>
                <a:gd name="T39" fmla="*/ 69 h 171"/>
                <a:gd name="T40" fmla="*/ 256 w 337"/>
                <a:gd name="T41" fmla="*/ 55 h 171"/>
                <a:gd name="T42" fmla="*/ 282 w 337"/>
                <a:gd name="T43" fmla="*/ 28 h 171"/>
                <a:gd name="T44" fmla="*/ 298 w 337"/>
                <a:gd name="T45" fmla="*/ 34 h 171"/>
                <a:gd name="T46" fmla="*/ 329 w 337"/>
                <a:gd name="T47" fmla="*/ 18 h 171"/>
                <a:gd name="T48" fmla="*/ 337 w 337"/>
                <a:gd name="T49" fmla="*/ 0 h 171"/>
                <a:gd name="T50" fmla="*/ 306 w 337"/>
                <a:gd name="T51" fmla="*/ 5 h 171"/>
                <a:gd name="T52" fmla="*/ 292 w 337"/>
                <a:gd name="T53" fmla="*/ 29 h 171"/>
                <a:gd name="T54" fmla="*/ 283 w 337"/>
                <a:gd name="T55" fmla="*/ 15 h 171"/>
                <a:gd name="T56" fmla="*/ 273 w 337"/>
                <a:gd name="T57" fmla="*/ 4 h 171"/>
                <a:gd name="T58" fmla="*/ 236 w 337"/>
                <a:gd name="T59" fmla="*/ 18 h 171"/>
                <a:gd name="T60" fmla="*/ 226 w 337"/>
                <a:gd name="T61" fmla="*/ 48 h 171"/>
                <a:gd name="T62" fmla="*/ 224 w 337"/>
                <a:gd name="T63" fmla="*/ 48 h 171"/>
                <a:gd name="T64" fmla="*/ 235 w 337"/>
                <a:gd name="T65" fmla="*/ 50 h 171"/>
                <a:gd name="T66" fmla="*/ 210 w 337"/>
                <a:gd name="T67" fmla="*/ 43 h 171"/>
                <a:gd name="T68" fmla="*/ 196 w 337"/>
                <a:gd name="T69" fmla="*/ 31 h 171"/>
                <a:gd name="T70" fmla="*/ 167 w 337"/>
                <a:gd name="T71" fmla="*/ 46 h 171"/>
                <a:gd name="T72" fmla="*/ 153 w 337"/>
                <a:gd name="T73" fmla="*/ 54 h 171"/>
                <a:gd name="T74" fmla="*/ 167 w 337"/>
                <a:gd name="T75" fmla="*/ 59 h 171"/>
                <a:gd name="T76" fmla="*/ 151 w 337"/>
                <a:gd name="T77" fmla="*/ 86 h 171"/>
                <a:gd name="T78" fmla="*/ 105 w 337"/>
                <a:gd name="T79" fmla="*/ 62 h 171"/>
                <a:gd name="T80" fmla="*/ 90 w 337"/>
                <a:gd name="T81" fmla="*/ 83 h 171"/>
                <a:gd name="T82" fmla="*/ 60 w 337"/>
                <a:gd name="T83" fmla="*/ 54 h 171"/>
                <a:gd name="T84" fmla="*/ 171 w 337"/>
                <a:gd name="T85" fmla="*/ 117 h 171"/>
                <a:gd name="T86" fmla="*/ 160 w 337"/>
                <a:gd name="T87" fmla="*/ 11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7" h="171">
                  <a:moveTo>
                    <a:pt x="30" y="52"/>
                  </a:moveTo>
                  <a:cubicBezTo>
                    <a:pt x="23" y="54"/>
                    <a:pt x="19" y="59"/>
                    <a:pt x="18" y="65"/>
                  </a:cubicBezTo>
                  <a:cubicBezTo>
                    <a:pt x="16" y="70"/>
                    <a:pt x="18" y="77"/>
                    <a:pt x="21" y="82"/>
                  </a:cubicBezTo>
                  <a:cubicBezTo>
                    <a:pt x="18" y="83"/>
                    <a:pt x="15" y="83"/>
                    <a:pt x="12" y="83"/>
                  </a:cubicBezTo>
                  <a:cubicBezTo>
                    <a:pt x="8" y="83"/>
                    <a:pt x="4" y="82"/>
                    <a:pt x="0" y="81"/>
                  </a:cubicBezTo>
                  <a:cubicBezTo>
                    <a:pt x="0" y="82"/>
                    <a:pt x="0" y="82"/>
                    <a:pt x="0" y="82"/>
                  </a:cubicBezTo>
                  <a:cubicBezTo>
                    <a:pt x="2" y="83"/>
                    <a:pt x="6" y="83"/>
                    <a:pt x="10" y="84"/>
                  </a:cubicBezTo>
                  <a:cubicBezTo>
                    <a:pt x="14" y="84"/>
                    <a:pt x="18" y="84"/>
                    <a:pt x="21" y="83"/>
                  </a:cubicBezTo>
                  <a:cubicBezTo>
                    <a:pt x="25" y="91"/>
                    <a:pt x="32" y="96"/>
                    <a:pt x="38" y="99"/>
                  </a:cubicBezTo>
                  <a:cubicBezTo>
                    <a:pt x="40" y="99"/>
                    <a:pt x="41" y="100"/>
                    <a:pt x="42" y="100"/>
                  </a:cubicBezTo>
                  <a:cubicBezTo>
                    <a:pt x="43" y="100"/>
                    <a:pt x="43" y="100"/>
                    <a:pt x="44" y="100"/>
                  </a:cubicBezTo>
                  <a:cubicBezTo>
                    <a:pt x="44" y="101"/>
                    <a:pt x="44" y="101"/>
                    <a:pt x="44" y="101"/>
                  </a:cubicBezTo>
                  <a:cubicBezTo>
                    <a:pt x="44" y="101"/>
                    <a:pt x="44" y="101"/>
                    <a:pt x="44" y="101"/>
                  </a:cubicBezTo>
                  <a:cubicBezTo>
                    <a:pt x="44" y="101"/>
                    <a:pt x="44" y="101"/>
                    <a:pt x="44" y="101"/>
                  </a:cubicBezTo>
                  <a:cubicBezTo>
                    <a:pt x="45" y="101"/>
                    <a:pt x="45" y="100"/>
                    <a:pt x="46" y="100"/>
                  </a:cubicBezTo>
                  <a:cubicBezTo>
                    <a:pt x="47" y="99"/>
                    <a:pt x="48" y="98"/>
                    <a:pt x="50" y="98"/>
                  </a:cubicBezTo>
                  <a:cubicBezTo>
                    <a:pt x="53" y="97"/>
                    <a:pt x="55" y="97"/>
                    <a:pt x="58" y="97"/>
                  </a:cubicBezTo>
                  <a:cubicBezTo>
                    <a:pt x="63" y="97"/>
                    <a:pt x="68" y="98"/>
                    <a:pt x="73" y="101"/>
                  </a:cubicBezTo>
                  <a:cubicBezTo>
                    <a:pt x="75" y="101"/>
                    <a:pt x="79" y="104"/>
                    <a:pt x="82" y="107"/>
                  </a:cubicBezTo>
                  <a:cubicBezTo>
                    <a:pt x="83" y="109"/>
                    <a:pt x="84" y="110"/>
                    <a:pt x="85" y="112"/>
                  </a:cubicBezTo>
                  <a:cubicBezTo>
                    <a:pt x="87" y="114"/>
                    <a:pt x="87" y="114"/>
                    <a:pt x="87" y="114"/>
                  </a:cubicBezTo>
                  <a:cubicBezTo>
                    <a:pt x="88" y="108"/>
                    <a:pt x="89" y="102"/>
                    <a:pt x="90" y="96"/>
                  </a:cubicBezTo>
                  <a:cubicBezTo>
                    <a:pt x="90" y="99"/>
                    <a:pt x="91" y="101"/>
                    <a:pt x="91" y="104"/>
                  </a:cubicBezTo>
                  <a:cubicBezTo>
                    <a:pt x="91" y="108"/>
                    <a:pt x="91" y="111"/>
                    <a:pt x="93" y="113"/>
                  </a:cubicBezTo>
                  <a:cubicBezTo>
                    <a:pt x="94" y="115"/>
                    <a:pt x="96" y="117"/>
                    <a:pt x="98" y="119"/>
                  </a:cubicBezTo>
                  <a:cubicBezTo>
                    <a:pt x="101" y="121"/>
                    <a:pt x="104" y="124"/>
                    <a:pt x="106" y="125"/>
                  </a:cubicBezTo>
                  <a:cubicBezTo>
                    <a:pt x="112" y="129"/>
                    <a:pt x="119" y="129"/>
                    <a:pt x="126" y="130"/>
                  </a:cubicBezTo>
                  <a:cubicBezTo>
                    <a:pt x="132" y="131"/>
                    <a:pt x="138" y="131"/>
                    <a:pt x="145" y="131"/>
                  </a:cubicBezTo>
                  <a:cubicBezTo>
                    <a:pt x="147" y="131"/>
                    <a:pt x="152" y="132"/>
                    <a:pt x="157" y="134"/>
                  </a:cubicBezTo>
                  <a:cubicBezTo>
                    <a:pt x="161" y="135"/>
                    <a:pt x="165" y="137"/>
                    <a:pt x="165" y="137"/>
                  </a:cubicBezTo>
                  <a:cubicBezTo>
                    <a:pt x="162" y="131"/>
                    <a:pt x="161" y="125"/>
                    <a:pt x="161" y="119"/>
                  </a:cubicBezTo>
                  <a:cubicBezTo>
                    <a:pt x="160" y="118"/>
                    <a:pt x="160" y="117"/>
                    <a:pt x="160" y="116"/>
                  </a:cubicBezTo>
                  <a:cubicBezTo>
                    <a:pt x="160" y="116"/>
                    <a:pt x="161" y="116"/>
                    <a:pt x="161" y="117"/>
                  </a:cubicBezTo>
                  <a:cubicBezTo>
                    <a:pt x="164" y="119"/>
                    <a:pt x="167" y="121"/>
                    <a:pt x="170" y="122"/>
                  </a:cubicBezTo>
                  <a:cubicBezTo>
                    <a:pt x="170" y="129"/>
                    <a:pt x="173" y="136"/>
                    <a:pt x="182" y="140"/>
                  </a:cubicBezTo>
                  <a:cubicBezTo>
                    <a:pt x="184" y="142"/>
                    <a:pt x="187" y="143"/>
                    <a:pt x="190" y="143"/>
                  </a:cubicBezTo>
                  <a:cubicBezTo>
                    <a:pt x="189" y="147"/>
                    <a:pt x="190" y="151"/>
                    <a:pt x="191" y="155"/>
                  </a:cubicBezTo>
                  <a:cubicBezTo>
                    <a:pt x="189" y="155"/>
                    <a:pt x="187" y="155"/>
                    <a:pt x="186" y="155"/>
                  </a:cubicBezTo>
                  <a:cubicBezTo>
                    <a:pt x="184" y="155"/>
                    <a:pt x="181" y="155"/>
                    <a:pt x="179" y="155"/>
                  </a:cubicBezTo>
                  <a:cubicBezTo>
                    <a:pt x="179" y="156"/>
                    <a:pt x="179" y="156"/>
                    <a:pt x="179" y="156"/>
                  </a:cubicBezTo>
                  <a:cubicBezTo>
                    <a:pt x="180" y="156"/>
                    <a:pt x="182" y="156"/>
                    <a:pt x="185" y="156"/>
                  </a:cubicBezTo>
                  <a:cubicBezTo>
                    <a:pt x="187" y="156"/>
                    <a:pt x="189" y="156"/>
                    <a:pt x="191" y="156"/>
                  </a:cubicBezTo>
                  <a:cubicBezTo>
                    <a:pt x="192" y="159"/>
                    <a:pt x="193" y="162"/>
                    <a:pt x="194" y="164"/>
                  </a:cubicBezTo>
                  <a:cubicBezTo>
                    <a:pt x="196" y="166"/>
                    <a:pt x="197" y="168"/>
                    <a:pt x="200" y="169"/>
                  </a:cubicBezTo>
                  <a:cubicBezTo>
                    <a:pt x="203" y="171"/>
                    <a:pt x="208" y="171"/>
                    <a:pt x="213" y="171"/>
                  </a:cubicBezTo>
                  <a:cubicBezTo>
                    <a:pt x="217" y="170"/>
                    <a:pt x="221" y="168"/>
                    <a:pt x="224" y="165"/>
                  </a:cubicBezTo>
                  <a:cubicBezTo>
                    <a:pt x="228" y="162"/>
                    <a:pt x="230" y="160"/>
                    <a:pt x="233" y="157"/>
                  </a:cubicBezTo>
                  <a:cubicBezTo>
                    <a:pt x="234" y="155"/>
                    <a:pt x="237" y="153"/>
                    <a:pt x="239" y="152"/>
                  </a:cubicBezTo>
                  <a:cubicBezTo>
                    <a:pt x="241" y="150"/>
                    <a:pt x="243" y="149"/>
                    <a:pt x="243" y="149"/>
                  </a:cubicBezTo>
                  <a:cubicBezTo>
                    <a:pt x="240" y="148"/>
                    <a:pt x="237" y="146"/>
                    <a:pt x="235" y="144"/>
                  </a:cubicBezTo>
                  <a:cubicBezTo>
                    <a:pt x="233" y="141"/>
                    <a:pt x="230" y="139"/>
                    <a:pt x="228" y="137"/>
                  </a:cubicBezTo>
                  <a:cubicBezTo>
                    <a:pt x="226" y="135"/>
                    <a:pt x="224" y="134"/>
                    <a:pt x="222" y="133"/>
                  </a:cubicBezTo>
                  <a:cubicBezTo>
                    <a:pt x="225" y="130"/>
                    <a:pt x="226" y="126"/>
                    <a:pt x="228" y="122"/>
                  </a:cubicBezTo>
                  <a:cubicBezTo>
                    <a:pt x="228" y="121"/>
                    <a:pt x="230" y="118"/>
                    <a:pt x="231" y="115"/>
                  </a:cubicBezTo>
                  <a:cubicBezTo>
                    <a:pt x="232" y="112"/>
                    <a:pt x="232" y="109"/>
                    <a:pt x="232" y="109"/>
                  </a:cubicBezTo>
                  <a:cubicBezTo>
                    <a:pt x="231" y="110"/>
                    <a:pt x="230" y="110"/>
                    <a:pt x="228" y="110"/>
                  </a:cubicBezTo>
                  <a:cubicBezTo>
                    <a:pt x="227" y="110"/>
                    <a:pt x="225" y="109"/>
                    <a:pt x="224" y="108"/>
                  </a:cubicBezTo>
                  <a:cubicBezTo>
                    <a:pt x="224" y="108"/>
                    <a:pt x="223" y="108"/>
                    <a:pt x="223" y="108"/>
                  </a:cubicBezTo>
                  <a:cubicBezTo>
                    <a:pt x="230" y="103"/>
                    <a:pt x="235" y="97"/>
                    <a:pt x="239" y="91"/>
                  </a:cubicBezTo>
                  <a:cubicBezTo>
                    <a:pt x="244" y="83"/>
                    <a:pt x="246" y="76"/>
                    <a:pt x="247" y="69"/>
                  </a:cubicBezTo>
                  <a:cubicBezTo>
                    <a:pt x="247" y="66"/>
                    <a:pt x="249" y="60"/>
                    <a:pt x="249" y="56"/>
                  </a:cubicBezTo>
                  <a:cubicBezTo>
                    <a:pt x="249" y="56"/>
                    <a:pt x="248" y="56"/>
                    <a:pt x="248" y="56"/>
                  </a:cubicBezTo>
                  <a:cubicBezTo>
                    <a:pt x="251" y="56"/>
                    <a:pt x="253" y="56"/>
                    <a:pt x="256" y="55"/>
                  </a:cubicBezTo>
                  <a:cubicBezTo>
                    <a:pt x="263" y="54"/>
                    <a:pt x="270" y="49"/>
                    <a:pt x="275" y="45"/>
                  </a:cubicBezTo>
                  <a:cubicBezTo>
                    <a:pt x="280" y="40"/>
                    <a:pt x="281" y="34"/>
                    <a:pt x="282" y="29"/>
                  </a:cubicBezTo>
                  <a:cubicBezTo>
                    <a:pt x="282" y="29"/>
                    <a:pt x="282" y="29"/>
                    <a:pt x="282" y="28"/>
                  </a:cubicBezTo>
                  <a:cubicBezTo>
                    <a:pt x="283" y="28"/>
                    <a:pt x="283" y="29"/>
                    <a:pt x="283" y="29"/>
                  </a:cubicBezTo>
                  <a:cubicBezTo>
                    <a:pt x="286" y="30"/>
                    <a:pt x="290" y="30"/>
                    <a:pt x="292" y="29"/>
                  </a:cubicBezTo>
                  <a:cubicBezTo>
                    <a:pt x="293" y="31"/>
                    <a:pt x="295" y="33"/>
                    <a:pt x="298" y="34"/>
                  </a:cubicBezTo>
                  <a:cubicBezTo>
                    <a:pt x="300" y="35"/>
                    <a:pt x="303" y="35"/>
                    <a:pt x="307" y="35"/>
                  </a:cubicBezTo>
                  <a:cubicBezTo>
                    <a:pt x="312" y="34"/>
                    <a:pt x="318" y="31"/>
                    <a:pt x="322" y="28"/>
                  </a:cubicBezTo>
                  <a:cubicBezTo>
                    <a:pt x="326" y="25"/>
                    <a:pt x="327" y="22"/>
                    <a:pt x="329" y="18"/>
                  </a:cubicBezTo>
                  <a:cubicBezTo>
                    <a:pt x="331" y="15"/>
                    <a:pt x="331" y="12"/>
                    <a:pt x="332" y="9"/>
                  </a:cubicBezTo>
                  <a:cubicBezTo>
                    <a:pt x="332" y="8"/>
                    <a:pt x="333" y="6"/>
                    <a:pt x="335" y="4"/>
                  </a:cubicBezTo>
                  <a:cubicBezTo>
                    <a:pt x="336" y="2"/>
                    <a:pt x="337" y="0"/>
                    <a:pt x="337" y="0"/>
                  </a:cubicBezTo>
                  <a:cubicBezTo>
                    <a:pt x="334" y="1"/>
                    <a:pt x="330" y="2"/>
                    <a:pt x="327" y="2"/>
                  </a:cubicBezTo>
                  <a:cubicBezTo>
                    <a:pt x="324" y="2"/>
                    <a:pt x="321" y="2"/>
                    <a:pt x="318" y="2"/>
                  </a:cubicBezTo>
                  <a:cubicBezTo>
                    <a:pt x="314" y="2"/>
                    <a:pt x="310" y="3"/>
                    <a:pt x="306" y="5"/>
                  </a:cubicBezTo>
                  <a:cubicBezTo>
                    <a:pt x="302" y="6"/>
                    <a:pt x="299" y="8"/>
                    <a:pt x="296" y="10"/>
                  </a:cubicBezTo>
                  <a:cubicBezTo>
                    <a:pt x="294" y="12"/>
                    <a:pt x="292" y="15"/>
                    <a:pt x="291" y="19"/>
                  </a:cubicBezTo>
                  <a:cubicBezTo>
                    <a:pt x="290" y="22"/>
                    <a:pt x="290" y="26"/>
                    <a:pt x="292" y="29"/>
                  </a:cubicBezTo>
                  <a:cubicBezTo>
                    <a:pt x="290" y="29"/>
                    <a:pt x="287" y="29"/>
                    <a:pt x="285" y="29"/>
                  </a:cubicBezTo>
                  <a:cubicBezTo>
                    <a:pt x="284" y="29"/>
                    <a:pt x="283" y="28"/>
                    <a:pt x="282" y="28"/>
                  </a:cubicBezTo>
                  <a:cubicBezTo>
                    <a:pt x="283" y="23"/>
                    <a:pt x="283" y="19"/>
                    <a:pt x="283" y="15"/>
                  </a:cubicBezTo>
                  <a:cubicBezTo>
                    <a:pt x="283" y="13"/>
                    <a:pt x="283" y="10"/>
                    <a:pt x="283" y="6"/>
                  </a:cubicBezTo>
                  <a:cubicBezTo>
                    <a:pt x="284" y="3"/>
                    <a:pt x="285" y="0"/>
                    <a:pt x="285" y="0"/>
                  </a:cubicBezTo>
                  <a:cubicBezTo>
                    <a:pt x="281" y="3"/>
                    <a:pt x="277" y="4"/>
                    <a:pt x="273" y="4"/>
                  </a:cubicBezTo>
                  <a:cubicBezTo>
                    <a:pt x="269" y="4"/>
                    <a:pt x="265" y="5"/>
                    <a:pt x="262" y="5"/>
                  </a:cubicBezTo>
                  <a:cubicBezTo>
                    <a:pt x="257" y="6"/>
                    <a:pt x="252" y="7"/>
                    <a:pt x="247" y="9"/>
                  </a:cubicBezTo>
                  <a:cubicBezTo>
                    <a:pt x="243" y="12"/>
                    <a:pt x="239" y="14"/>
                    <a:pt x="236" y="18"/>
                  </a:cubicBezTo>
                  <a:cubicBezTo>
                    <a:pt x="233" y="21"/>
                    <a:pt x="232" y="26"/>
                    <a:pt x="232" y="31"/>
                  </a:cubicBezTo>
                  <a:cubicBezTo>
                    <a:pt x="231" y="36"/>
                    <a:pt x="232" y="42"/>
                    <a:pt x="235" y="47"/>
                  </a:cubicBezTo>
                  <a:cubicBezTo>
                    <a:pt x="232" y="48"/>
                    <a:pt x="229" y="48"/>
                    <a:pt x="226" y="48"/>
                  </a:cubicBezTo>
                  <a:cubicBezTo>
                    <a:pt x="222" y="47"/>
                    <a:pt x="218" y="46"/>
                    <a:pt x="216" y="43"/>
                  </a:cubicBezTo>
                  <a:cubicBezTo>
                    <a:pt x="216" y="43"/>
                    <a:pt x="215" y="44"/>
                    <a:pt x="215" y="44"/>
                  </a:cubicBezTo>
                  <a:cubicBezTo>
                    <a:pt x="216" y="45"/>
                    <a:pt x="220" y="47"/>
                    <a:pt x="224" y="48"/>
                  </a:cubicBezTo>
                  <a:cubicBezTo>
                    <a:pt x="228" y="49"/>
                    <a:pt x="232" y="48"/>
                    <a:pt x="235" y="47"/>
                  </a:cubicBezTo>
                  <a:cubicBezTo>
                    <a:pt x="236" y="48"/>
                    <a:pt x="237" y="49"/>
                    <a:pt x="237" y="50"/>
                  </a:cubicBezTo>
                  <a:cubicBezTo>
                    <a:pt x="237" y="50"/>
                    <a:pt x="236" y="50"/>
                    <a:pt x="235" y="50"/>
                  </a:cubicBezTo>
                  <a:cubicBezTo>
                    <a:pt x="229" y="50"/>
                    <a:pt x="224" y="48"/>
                    <a:pt x="218" y="47"/>
                  </a:cubicBezTo>
                  <a:cubicBezTo>
                    <a:pt x="215" y="47"/>
                    <a:pt x="212" y="47"/>
                    <a:pt x="209" y="47"/>
                  </a:cubicBezTo>
                  <a:cubicBezTo>
                    <a:pt x="210" y="46"/>
                    <a:pt x="210" y="44"/>
                    <a:pt x="210" y="43"/>
                  </a:cubicBezTo>
                  <a:cubicBezTo>
                    <a:pt x="211" y="42"/>
                    <a:pt x="212" y="39"/>
                    <a:pt x="213" y="37"/>
                  </a:cubicBezTo>
                  <a:cubicBezTo>
                    <a:pt x="214" y="34"/>
                    <a:pt x="215" y="32"/>
                    <a:pt x="215" y="32"/>
                  </a:cubicBezTo>
                  <a:cubicBezTo>
                    <a:pt x="208" y="34"/>
                    <a:pt x="202" y="32"/>
                    <a:pt x="196" y="31"/>
                  </a:cubicBezTo>
                  <a:cubicBezTo>
                    <a:pt x="192" y="31"/>
                    <a:pt x="188" y="31"/>
                    <a:pt x="184" y="32"/>
                  </a:cubicBezTo>
                  <a:cubicBezTo>
                    <a:pt x="180" y="32"/>
                    <a:pt x="176" y="34"/>
                    <a:pt x="173" y="36"/>
                  </a:cubicBezTo>
                  <a:cubicBezTo>
                    <a:pt x="170" y="38"/>
                    <a:pt x="168" y="42"/>
                    <a:pt x="167" y="46"/>
                  </a:cubicBezTo>
                  <a:cubicBezTo>
                    <a:pt x="166" y="50"/>
                    <a:pt x="166" y="54"/>
                    <a:pt x="167" y="58"/>
                  </a:cubicBezTo>
                  <a:cubicBezTo>
                    <a:pt x="165" y="59"/>
                    <a:pt x="162" y="59"/>
                    <a:pt x="160" y="58"/>
                  </a:cubicBezTo>
                  <a:cubicBezTo>
                    <a:pt x="157" y="57"/>
                    <a:pt x="155" y="56"/>
                    <a:pt x="153" y="54"/>
                  </a:cubicBezTo>
                  <a:cubicBezTo>
                    <a:pt x="153" y="54"/>
                    <a:pt x="152" y="54"/>
                    <a:pt x="152" y="55"/>
                  </a:cubicBezTo>
                  <a:cubicBezTo>
                    <a:pt x="153" y="56"/>
                    <a:pt x="155" y="57"/>
                    <a:pt x="158" y="58"/>
                  </a:cubicBezTo>
                  <a:cubicBezTo>
                    <a:pt x="161" y="59"/>
                    <a:pt x="164" y="59"/>
                    <a:pt x="167" y="59"/>
                  </a:cubicBezTo>
                  <a:cubicBezTo>
                    <a:pt x="166" y="60"/>
                    <a:pt x="166" y="60"/>
                    <a:pt x="165" y="61"/>
                  </a:cubicBezTo>
                  <a:cubicBezTo>
                    <a:pt x="159" y="70"/>
                    <a:pt x="159" y="70"/>
                    <a:pt x="159" y="70"/>
                  </a:cubicBezTo>
                  <a:cubicBezTo>
                    <a:pt x="155" y="75"/>
                    <a:pt x="152" y="80"/>
                    <a:pt x="151" y="86"/>
                  </a:cubicBezTo>
                  <a:cubicBezTo>
                    <a:pt x="149" y="83"/>
                    <a:pt x="147" y="80"/>
                    <a:pt x="145" y="78"/>
                  </a:cubicBezTo>
                  <a:cubicBezTo>
                    <a:pt x="139" y="71"/>
                    <a:pt x="130" y="65"/>
                    <a:pt x="120" y="62"/>
                  </a:cubicBezTo>
                  <a:cubicBezTo>
                    <a:pt x="115" y="61"/>
                    <a:pt x="110" y="61"/>
                    <a:pt x="105" y="62"/>
                  </a:cubicBezTo>
                  <a:cubicBezTo>
                    <a:pt x="101" y="63"/>
                    <a:pt x="97" y="66"/>
                    <a:pt x="95" y="69"/>
                  </a:cubicBezTo>
                  <a:cubicBezTo>
                    <a:pt x="92" y="72"/>
                    <a:pt x="91" y="75"/>
                    <a:pt x="90" y="79"/>
                  </a:cubicBezTo>
                  <a:cubicBezTo>
                    <a:pt x="90" y="80"/>
                    <a:pt x="90" y="82"/>
                    <a:pt x="90" y="83"/>
                  </a:cubicBezTo>
                  <a:cubicBezTo>
                    <a:pt x="89" y="80"/>
                    <a:pt x="89" y="78"/>
                    <a:pt x="87" y="76"/>
                  </a:cubicBezTo>
                  <a:cubicBezTo>
                    <a:pt x="85" y="71"/>
                    <a:pt x="82" y="67"/>
                    <a:pt x="77" y="63"/>
                  </a:cubicBezTo>
                  <a:cubicBezTo>
                    <a:pt x="72" y="59"/>
                    <a:pt x="67" y="56"/>
                    <a:pt x="60" y="54"/>
                  </a:cubicBezTo>
                  <a:cubicBezTo>
                    <a:pt x="54" y="51"/>
                    <a:pt x="46" y="50"/>
                    <a:pt x="43" y="50"/>
                  </a:cubicBezTo>
                  <a:cubicBezTo>
                    <a:pt x="38" y="50"/>
                    <a:pt x="34" y="51"/>
                    <a:pt x="30" y="52"/>
                  </a:cubicBezTo>
                  <a:close/>
                  <a:moveTo>
                    <a:pt x="171" y="117"/>
                  </a:moveTo>
                  <a:cubicBezTo>
                    <a:pt x="171" y="118"/>
                    <a:pt x="170" y="120"/>
                    <a:pt x="170" y="121"/>
                  </a:cubicBezTo>
                  <a:cubicBezTo>
                    <a:pt x="168" y="120"/>
                    <a:pt x="165" y="119"/>
                    <a:pt x="163" y="118"/>
                  </a:cubicBezTo>
                  <a:cubicBezTo>
                    <a:pt x="162" y="117"/>
                    <a:pt x="161" y="116"/>
                    <a:pt x="160" y="115"/>
                  </a:cubicBezTo>
                  <a:cubicBezTo>
                    <a:pt x="160" y="114"/>
                    <a:pt x="160" y="112"/>
                    <a:pt x="160" y="111"/>
                  </a:cubicBezTo>
                  <a:cubicBezTo>
                    <a:pt x="163" y="113"/>
                    <a:pt x="167" y="115"/>
                    <a:pt x="171" y="1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2683"/>
            <p:cNvSpPr>
              <a:spLocks/>
            </p:cNvSpPr>
            <p:nvPr/>
          </p:nvSpPr>
          <p:spPr bwMode="auto">
            <a:xfrm>
              <a:off x="-2816" y="2044170"/>
              <a:ext cx="253348" cy="393499"/>
            </a:xfrm>
            <a:custGeom>
              <a:avLst/>
              <a:gdLst>
                <a:gd name="T0" fmla="*/ 8 w 119"/>
                <a:gd name="T1" fmla="*/ 21 h 185"/>
                <a:gd name="T2" fmla="*/ 1 w 119"/>
                <a:gd name="T3" fmla="*/ 49 h 185"/>
                <a:gd name="T4" fmla="*/ 22 w 119"/>
                <a:gd name="T5" fmla="*/ 68 h 185"/>
                <a:gd name="T6" fmla="*/ 7 w 119"/>
                <a:gd name="T7" fmla="*/ 80 h 185"/>
                <a:gd name="T8" fmla="*/ 16 w 119"/>
                <a:gd name="T9" fmla="*/ 78 h 185"/>
                <a:gd name="T10" fmla="*/ 19 w 119"/>
                <a:gd name="T11" fmla="*/ 81 h 185"/>
                <a:gd name="T12" fmla="*/ 4 w 119"/>
                <a:gd name="T13" fmla="*/ 103 h 185"/>
                <a:gd name="T14" fmla="*/ 12 w 119"/>
                <a:gd name="T15" fmla="*/ 129 h 185"/>
                <a:gd name="T16" fmla="*/ 21 w 119"/>
                <a:gd name="T17" fmla="*/ 141 h 185"/>
                <a:gd name="T18" fmla="*/ 23 w 119"/>
                <a:gd name="T19" fmla="*/ 154 h 185"/>
                <a:gd name="T20" fmla="*/ 24 w 119"/>
                <a:gd name="T21" fmla="*/ 155 h 185"/>
                <a:gd name="T22" fmla="*/ 50 w 119"/>
                <a:gd name="T23" fmla="*/ 182 h 185"/>
                <a:gd name="T24" fmla="*/ 84 w 119"/>
                <a:gd name="T25" fmla="*/ 184 h 185"/>
                <a:gd name="T26" fmla="*/ 89 w 119"/>
                <a:gd name="T27" fmla="*/ 171 h 185"/>
                <a:gd name="T28" fmla="*/ 93 w 119"/>
                <a:gd name="T29" fmla="*/ 140 h 185"/>
                <a:gd name="T30" fmla="*/ 92 w 119"/>
                <a:gd name="T31" fmla="*/ 132 h 185"/>
                <a:gd name="T32" fmla="*/ 109 w 119"/>
                <a:gd name="T33" fmla="*/ 145 h 185"/>
                <a:gd name="T34" fmla="*/ 118 w 119"/>
                <a:gd name="T35" fmla="*/ 153 h 185"/>
                <a:gd name="T36" fmla="*/ 119 w 119"/>
                <a:gd name="T37" fmla="*/ 131 h 185"/>
                <a:gd name="T38" fmla="*/ 103 w 119"/>
                <a:gd name="T39" fmla="*/ 101 h 185"/>
                <a:gd name="T40" fmla="*/ 83 w 119"/>
                <a:gd name="T41" fmla="*/ 107 h 185"/>
                <a:gd name="T42" fmla="*/ 72 w 119"/>
                <a:gd name="T43" fmla="*/ 97 h 185"/>
                <a:gd name="T44" fmla="*/ 76 w 119"/>
                <a:gd name="T45" fmla="*/ 102 h 185"/>
                <a:gd name="T46" fmla="*/ 84 w 119"/>
                <a:gd name="T47" fmla="*/ 120 h 185"/>
                <a:gd name="T48" fmla="*/ 51 w 119"/>
                <a:gd name="T49" fmla="*/ 98 h 185"/>
                <a:gd name="T50" fmla="*/ 48 w 119"/>
                <a:gd name="T51" fmla="*/ 89 h 185"/>
                <a:gd name="T52" fmla="*/ 44 w 119"/>
                <a:gd name="T53" fmla="*/ 91 h 185"/>
                <a:gd name="T54" fmla="*/ 20 w 119"/>
                <a:gd name="T55" fmla="*/ 89 h 185"/>
                <a:gd name="T56" fmla="*/ 21 w 119"/>
                <a:gd name="T57" fmla="*/ 73 h 185"/>
                <a:gd name="T58" fmla="*/ 23 w 119"/>
                <a:gd name="T59" fmla="*/ 69 h 185"/>
                <a:gd name="T60" fmla="*/ 42 w 119"/>
                <a:gd name="T61" fmla="*/ 58 h 185"/>
                <a:gd name="T62" fmla="*/ 39 w 119"/>
                <a:gd name="T63" fmla="*/ 21 h 185"/>
                <a:gd name="T64" fmla="*/ 23 w 119"/>
                <a:gd name="T65" fmla="*/ 5 h 185"/>
                <a:gd name="T66" fmla="*/ 15 w 119"/>
                <a:gd name="T67" fmla="*/ 1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185">
                  <a:moveTo>
                    <a:pt x="15" y="12"/>
                  </a:moveTo>
                  <a:cubicBezTo>
                    <a:pt x="12" y="15"/>
                    <a:pt x="10" y="18"/>
                    <a:pt x="8" y="21"/>
                  </a:cubicBezTo>
                  <a:cubicBezTo>
                    <a:pt x="5" y="25"/>
                    <a:pt x="3" y="30"/>
                    <a:pt x="2" y="35"/>
                  </a:cubicBezTo>
                  <a:cubicBezTo>
                    <a:pt x="1" y="40"/>
                    <a:pt x="0" y="44"/>
                    <a:pt x="1" y="49"/>
                  </a:cubicBezTo>
                  <a:cubicBezTo>
                    <a:pt x="2" y="53"/>
                    <a:pt x="5" y="57"/>
                    <a:pt x="8" y="61"/>
                  </a:cubicBezTo>
                  <a:cubicBezTo>
                    <a:pt x="12" y="64"/>
                    <a:pt x="17" y="67"/>
                    <a:pt x="22" y="68"/>
                  </a:cubicBezTo>
                  <a:cubicBezTo>
                    <a:pt x="21" y="71"/>
                    <a:pt x="19" y="74"/>
                    <a:pt x="18" y="76"/>
                  </a:cubicBezTo>
                  <a:cubicBezTo>
                    <a:pt x="15" y="78"/>
                    <a:pt x="11" y="80"/>
                    <a:pt x="7" y="80"/>
                  </a:cubicBezTo>
                  <a:cubicBezTo>
                    <a:pt x="7" y="81"/>
                    <a:pt x="7" y="81"/>
                    <a:pt x="7" y="82"/>
                  </a:cubicBezTo>
                  <a:cubicBezTo>
                    <a:pt x="9" y="82"/>
                    <a:pt x="13" y="80"/>
                    <a:pt x="16" y="78"/>
                  </a:cubicBezTo>
                  <a:cubicBezTo>
                    <a:pt x="17" y="77"/>
                    <a:pt x="19" y="75"/>
                    <a:pt x="20" y="74"/>
                  </a:cubicBezTo>
                  <a:cubicBezTo>
                    <a:pt x="19" y="76"/>
                    <a:pt x="19" y="78"/>
                    <a:pt x="19" y="81"/>
                  </a:cubicBezTo>
                  <a:cubicBezTo>
                    <a:pt x="18" y="84"/>
                    <a:pt x="18" y="87"/>
                    <a:pt x="19" y="89"/>
                  </a:cubicBezTo>
                  <a:cubicBezTo>
                    <a:pt x="12" y="92"/>
                    <a:pt x="6" y="97"/>
                    <a:pt x="4" y="103"/>
                  </a:cubicBezTo>
                  <a:cubicBezTo>
                    <a:pt x="3" y="108"/>
                    <a:pt x="3" y="113"/>
                    <a:pt x="4" y="117"/>
                  </a:cubicBezTo>
                  <a:cubicBezTo>
                    <a:pt x="5" y="122"/>
                    <a:pt x="9" y="125"/>
                    <a:pt x="12" y="129"/>
                  </a:cubicBezTo>
                  <a:cubicBezTo>
                    <a:pt x="15" y="132"/>
                    <a:pt x="18" y="136"/>
                    <a:pt x="21" y="140"/>
                  </a:cubicBezTo>
                  <a:cubicBezTo>
                    <a:pt x="21" y="140"/>
                    <a:pt x="21" y="141"/>
                    <a:pt x="21" y="141"/>
                  </a:cubicBezTo>
                  <a:cubicBezTo>
                    <a:pt x="21" y="144"/>
                    <a:pt x="22" y="148"/>
                    <a:pt x="23" y="151"/>
                  </a:cubicBezTo>
                  <a:cubicBezTo>
                    <a:pt x="23" y="152"/>
                    <a:pt x="23" y="153"/>
                    <a:pt x="23" y="154"/>
                  </a:cubicBezTo>
                  <a:cubicBezTo>
                    <a:pt x="23" y="155"/>
                    <a:pt x="23" y="156"/>
                    <a:pt x="23" y="156"/>
                  </a:cubicBezTo>
                  <a:cubicBezTo>
                    <a:pt x="23" y="156"/>
                    <a:pt x="24" y="156"/>
                    <a:pt x="24" y="155"/>
                  </a:cubicBezTo>
                  <a:cubicBezTo>
                    <a:pt x="25" y="159"/>
                    <a:pt x="27" y="163"/>
                    <a:pt x="28" y="166"/>
                  </a:cubicBezTo>
                  <a:cubicBezTo>
                    <a:pt x="34" y="175"/>
                    <a:pt x="42" y="178"/>
                    <a:pt x="50" y="182"/>
                  </a:cubicBezTo>
                  <a:cubicBezTo>
                    <a:pt x="57" y="184"/>
                    <a:pt x="64" y="185"/>
                    <a:pt x="71" y="184"/>
                  </a:cubicBezTo>
                  <a:cubicBezTo>
                    <a:pt x="74" y="184"/>
                    <a:pt x="79" y="184"/>
                    <a:pt x="84" y="184"/>
                  </a:cubicBezTo>
                  <a:cubicBezTo>
                    <a:pt x="88" y="184"/>
                    <a:pt x="92" y="184"/>
                    <a:pt x="92" y="184"/>
                  </a:cubicBezTo>
                  <a:cubicBezTo>
                    <a:pt x="89" y="180"/>
                    <a:pt x="89" y="176"/>
                    <a:pt x="89" y="171"/>
                  </a:cubicBezTo>
                  <a:cubicBezTo>
                    <a:pt x="90" y="166"/>
                    <a:pt x="91" y="162"/>
                    <a:pt x="92" y="157"/>
                  </a:cubicBezTo>
                  <a:cubicBezTo>
                    <a:pt x="93" y="152"/>
                    <a:pt x="93" y="146"/>
                    <a:pt x="93" y="140"/>
                  </a:cubicBezTo>
                  <a:cubicBezTo>
                    <a:pt x="92" y="137"/>
                    <a:pt x="92" y="134"/>
                    <a:pt x="90" y="131"/>
                  </a:cubicBezTo>
                  <a:cubicBezTo>
                    <a:pt x="91" y="131"/>
                    <a:pt x="91" y="132"/>
                    <a:pt x="92" y="132"/>
                  </a:cubicBezTo>
                  <a:cubicBezTo>
                    <a:pt x="94" y="136"/>
                    <a:pt x="98" y="138"/>
                    <a:pt x="101" y="140"/>
                  </a:cubicBezTo>
                  <a:cubicBezTo>
                    <a:pt x="104" y="142"/>
                    <a:pt x="106" y="144"/>
                    <a:pt x="109" y="145"/>
                  </a:cubicBezTo>
                  <a:cubicBezTo>
                    <a:pt x="110" y="146"/>
                    <a:pt x="113" y="148"/>
                    <a:pt x="114" y="149"/>
                  </a:cubicBezTo>
                  <a:cubicBezTo>
                    <a:pt x="116" y="151"/>
                    <a:pt x="118" y="153"/>
                    <a:pt x="118" y="153"/>
                  </a:cubicBezTo>
                  <a:cubicBezTo>
                    <a:pt x="117" y="149"/>
                    <a:pt x="118" y="145"/>
                    <a:pt x="118" y="142"/>
                  </a:cubicBezTo>
                  <a:cubicBezTo>
                    <a:pt x="119" y="138"/>
                    <a:pt x="119" y="134"/>
                    <a:pt x="119" y="131"/>
                  </a:cubicBezTo>
                  <a:cubicBezTo>
                    <a:pt x="119" y="125"/>
                    <a:pt x="117" y="120"/>
                    <a:pt x="114" y="114"/>
                  </a:cubicBezTo>
                  <a:cubicBezTo>
                    <a:pt x="112" y="109"/>
                    <a:pt x="107" y="104"/>
                    <a:pt x="103" y="101"/>
                  </a:cubicBezTo>
                  <a:cubicBezTo>
                    <a:pt x="98" y="98"/>
                    <a:pt x="93" y="98"/>
                    <a:pt x="90" y="99"/>
                  </a:cubicBezTo>
                  <a:cubicBezTo>
                    <a:pt x="86" y="101"/>
                    <a:pt x="84" y="103"/>
                    <a:pt x="83" y="107"/>
                  </a:cubicBezTo>
                  <a:cubicBezTo>
                    <a:pt x="81" y="106"/>
                    <a:pt x="79" y="104"/>
                    <a:pt x="78" y="103"/>
                  </a:cubicBezTo>
                  <a:cubicBezTo>
                    <a:pt x="75" y="101"/>
                    <a:pt x="74" y="99"/>
                    <a:pt x="72" y="97"/>
                  </a:cubicBezTo>
                  <a:cubicBezTo>
                    <a:pt x="71" y="97"/>
                    <a:pt x="71" y="97"/>
                    <a:pt x="71" y="97"/>
                  </a:cubicBezTo>
                  <a:cubicBezTo>
                    <a:pt x="72" y="98"/>
                    <a:pt x="74" y="100"/>
                    <a:pt x="76" y="102"/>
                  </a:cubicBezTo>
                  <a:cubicBezTo>
                    <a:pt x="78" y="104"/>
                    <a:pt x="81" y="106"/>
                    <a:pt x="83" y="107"/>
                  </a:cubicBezTo>
                  <a:cubicBezTo>
                    <a:pt x="81" y="111"/>
                    <a:pt x="82" y="116"/>
                    <a:pt x="84" y="120"/>
                  </a:cubicBezTo>
                  <a:cubicBezTo>
                    <a:pt x="77" y="113"/>
                    <a:pt x="65" y="110"/>
                    <a:pt x="54" y="110"/>
                  </a:cubicBezTo>
                  <a:cubicBezTo>
                    <a:pt x="53" y="106"/>
                    <a:pt x="53" y="102"/>
                    <a:pt x="51" y="98"/>
                  </a:cubicBezTo>
                  <a:cubicBezTo>
                    <a:pt x="49" y="96"/>
                    <a:pt x="48" y="94"/>
                    <a:pt x="46" y="92"/>
                  </a:cubicBezTo>
                  <a:cubicBezTo>
                    <a:pt x="46" y="91"/>
                    <a:pt x="47" y="90"/>
                    <a:pt x="48" y="89"/>
                  </a:cubicBezTo>
                  <a:cubicBezTo>
                    <a:pt x="47" y="89"/>
                    <a:pt x="47" y="88"/>
                    <a:pt x="46" y="88"/>
                  </a:cubicBezTo>
                  <a:cubicBezTo>
                    <a:pt x="45" y="89"/>
                    <a:pt x="45" y="90"/>
                    <a:pt x="44" y="91"/>
                  </a:cubicBezTo>
                  <a:cubicBezTo>
                    <a:pt x="42" y="89"/>
                    <a:pt x="40" y="88"/>
                    <a:pt x="37" y="88"/>
                  </a:cubicBezTo>
                  <a:cubicBezTo>
                    <a:pt x="31" y="87"/>
                    <a:pt x="25" y="87"/>
                    <a:pt x="20" y="89"/>
                  </a:cubicBezTo>
                  <a:cubicBezTo>
                    <a:pt x="19" y="87"/>
                    <a:pt x="19" y="85"/>
                    <a:pt x="19" y="82"/>
                  </a:cubicBezTo>
                  <a:cubicBezTo>
                    <a:pt x="19" y="79"/>
                    <a:pt x="20" y="76"/>
                    <a:pt x="21" y="73"/>
                  </a:cubicBezTo>
                  <a:cubicBezTo>
                    <a:pt x="21" y="73"/>
                    <a:pt x="21" y="73"/>
                    <a:pt x="21" y="73"/>
                  </a:cubicBezTo>
                  <a:cubicBezTo>
                    <a:pt x="22" y="71"/>
                    <a:pt x="22" y="70"/>
                    <a:pt x="23" y="69"/>
                  </a:cubicBezTo>
                  <a:cubicBezTo>
                    <a:pt x="26" y="69"/>
                    <a:pt x="30" y="69"/>
                    <a:pt x="34" y="67"/>
                  </a:cubicBezTo>
                  <a:cubicBezTo>
                    <a:pt x="37" y="65"/>
                    <a:pt x="40" y="62"/>
                    <a:pt x="42" y="58"/>
                  </a:cubicBezTo>
                  <a:cubicBezTo>
                    <a:pt x="46" y="52"/>
                    <a:pt x="47" y="43"/>
                    <a:pt x="47" y="37"/>
                  </a:cubicBezTo>
                  <a:cubicBezTo>
                    <a:pt x="46" y="30"/>
                    <a:pt x="43" y="25"/>
                    <a:pt x="39" y="21"/>
                  </a:cubicBezTo>
                  <a:cubicBezTo>
                    <a:pt x="36" y="17"/>
                    <a:pt x="33" y="14"/>
                    <a:pt x="29" y="11"/>
                  </a:cubicBezTo>
                  <a:cubicBezTo>
                    <a:pt x="28" y="10"/>
                    <a:pt x="25" y="8"/>
                    <a:pt x="23" y="5"/>
                  </a:cubicBezTo>
                  <a:cubicBezTo>
                    <a:pt x="21" y="3"/>
                    <a:pt x="19" y="0"/>
                    <a:pt x="19" y="0"/>
                  </a:cubicBezTo>
                  <a:cubicBezTo>
                    <a:pt x="19" y="5"/>
                    <a:pt x="17" y="8"/>
                    <a:pt x="15"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104351283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50"/>
                                        <p:tgtEl>
                                          <p:spTgt spid="6"/>
                                        </p:tgtEl>
                                      </p:cBhvr>
                                    </p:animEffect>
                                  </p:childTnLst>
                                </p:cTn>
                              </p:par>
                            </p:childTnLst>
                          </p:cTn>
                        </p:par>
                        <p:par>
                          <p:cTn id="8" fill="hold">
                            <p:stCondLst>
                              <p:cond delay="25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250"/>
                                        <p:tgtEl>
                                          <p:spTgt spid="7"/>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250"/>
                                        <p:tgtEl>
                                          <p:spTgt spid="8"/>
                                        </p:tgtEl>
                                      </p:cBhvr>
                                    </p:animEffect>
                                  </p:childTnLst>
                                </p:cTn>
                              </p:par>
                            </p:childTnLst>
                          </p:cTn>
                        </p:par>
                        <p:par>
                          <p:cTn id="16" fill="hold">
                            <p:stCondLst>
                              <p:cond delay="750"/>
                            </p:stCondLst>
                            <p:childTnLst>
                              <p:par>
                                <p:cTn id="17" presetID="10" presetClass="entr" presetSubtype="0" fill="hold" grpId="0"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250"/>
                                        <p:tgtEl>
                                          <p:spTgt spid="2"/>
                                        </p:tgtEl>
                                      </p:cBhvr>
                                    </p:animEffect>
                                  </p:childTnLst>
                                </p:cTn>
                              </p:par>
                            </p:childTnLst>
                          </p:cTn>
                        </p:par>
                        <p:par>
                          <p:cTn id="20" fill="hold">
                            <p:stCondLst>
                              <p:cond delay="1000"/>
                            </p:stCondLst>
                            <p:childTnLst>
                              <p:par>
                                <p:cTn id="21" presetID="26" presetClass="emph" presetSubtype="0" fill="hold" grpId="1" nodeType="afterEffect">
                                  <p:stCondLst>
                                    <p:cond delay="0"/>
                                  </p:stCondLst>
                                  <p:childTnLst>
                                    <p:animEffect transition="out" filter="fade">
                                      <p:cBhvr>
                                        <p:cTn id="22" dur="500" tmFilter="0, 0; .2, .5; .8, .5; 1, 0"/>
                                        <p:tgtEl>
                                          <p:spTgt spid="2"/>
                                        </p:tgtEl>
                                      </p:cBhvr>
                                    </p:animEffect>
                                    <p:animScale>
                                      <p:cBhvr>
                                        <p:cTn id="23" dur="250" autoRev="1" fill="hold"/>
                                        <p:tgtEl>
                                          <p:spTgt spid="2"/>
                                        </p:tgtEl>
                                      </p:cBhvr>
                                      <p:by x="105000" y="105000"/>
                                    </p:animScale>
                                  </p:childTnLst>
                                </p:cTn>
                              </p:par>
                              <p:par>
                                <p:cTn id="24" presetID="22" presetClass="entr" presetSubtype="2" fill="hold" nodeType="withEffect">
                                  <p:stCondLst>
                                    <p:cond delay="500"/>
                                  </p:stCondLst>
                                  <p:childTnLst>
                                    <p:set>
                                      <p:cBhvr>
                                        <p:cTn id="25" dur="1" fill="hold">
                                          <p:stCondLst>
                                            <p:cond delay="0"/>
                                          </p:stCondLst>
                                        </p:cTn>
                                        <p:tgtEl>
                                          <p:spTgt spid="13"/>
                                        </p:tgtEl>
                                        <p:attrNameLst>
                                          <p:attrName>style.visibility</p:attrName>
                                        </p:attrNameLst>
                                      </p:cBhvr>
                                      <p:to>
                                        <p:strVal val="visible"/>
                                      </p:to>
                                    </p:set>
                                    <p:animEffect transition="in" filter="wipe(right)">
                                      <p:cBhvr>
                                        <p:cTn id="26" dur="500"/>
                                        <p:tgtEl>
                                          <p:spTgt spid="13"/>
                                        </p:tgtEl>
                                      </p:cBhvr>
                                    </p:animEffect>
                                  </p:childTnLst>
                                </p:cTn>
                              </p:par>
                              <p:par>
                                <p:cTn id="27" presetID="22" presetClass="entr" presetSubtype="8" fill="hold" grpId="0" nodeType="withEffect">
                                  <p:stCondLst>
                                    <p:cond delay="500"/>
                                  </p:stCondLst>
                                  <p:childTnLst>
                                    <p:set>
                                      <p:cBhvr>
                                        <p:cTn id="28" dur="1" fill="hold">
                                          <p:stCondLst>
                                            <p:cond delay="0"/>
                                          </p:stCondLst>
                                        </p:cTn>
                                        <p:tgtEl>
                                          <p:spTgt spid="947"/>
                                        </p:tgtEl>
                                        <p:attrNameLst>
                                          <p:attrName>style.visibility</p:attrName>
                                        </p:attrNameLst>
                                      </p:cBhvr>
                                      <p:to>
                                        <p:strVal val="visible"/>
                                      </p:to>
                                    </p:set>
                                    <p:animEffect transition="in" filter="wipe(left)">
                                      <p:cBhvr>
                                        <p:cTn id="29" dur="500"/>
                                        <p:tgtEl>
                                          <p:spTgt spid="947"/>
                                        </p:tgtEl>
                                      </p:cBhvr>
                                    </p:animEffect>
                                  </p:childTnLst>
                                </p:cTn>
                              </p:par>
                              <p:par>
                                <p:cTn id="30" presetID="22" presetClass="entr" presetSubtype="8" fill="hold" nodeType="withEffect">
                                  <p:stCondLst>
                                    <p:cond delay="100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500"/>
                                        <p:tgtEl>
                                          <p:spTgt spid="3"/>
                                        </p:tgtEl>
                                      </p:cBhvr>
                                    </p:animEffect>
                                  </p:childTnLst>
                                </p:cTn>
                              </p:par>
                              <p:par>
                                <p:cTn id="33" presetID="22" presetClass="entr" presetSubtype="2" fill="hold" nodeType="withEffect">
                                  <p:stCondLst>
                                    <p:cond delay="1000"/>
                                  </p:stCondLst>
                                  <p:childTnLst>
                                    <p:set>
                                      <p:cBhvr>
                                        <p:cTn id="34" dur="1" fill="hold">
                                          <p:stCondLst>
                                            <p:cond delay="0"/>
                                          </p:stCondLst>
                                        </p:cTn>
                                        <p:tgtEl>
                                          <p:spTgt spid="19"/>
                                        </p:tgtEl>
                                        <p:attrNameLst>
                                          <p:attrName>style.visibility</p:attrName>
                                        </p:attrNameLst>
                                      </p:cBhvr>
                                      <p:to>
                                        <p:strVal val="visible"/>
                                      </p:to>
                                    </p:set>
                                    <p:animEffect transition="in" filter="wipe(right)">
                                      <p:cBhvr>
                                        <p:cTn id="35" dur="500"/>
                                        <p:tgtEl>
                                          <p:spTgt spid="19"/>
                                        </p:tgtEl>
                                      </p:cBhvr>
                                    </p:animEffect>
                                  </p:childTnLst>
                                </p:cTn>
                              </p:par>
                            </p:childTnLst>
                          </p:cTn>
                        </p:par>
                        <p:par>
                          <p:cTn id="36" fill="hold">
                            <p:stCondLst>
                              <p:cond delay="2500"/>
                            </p:stCondLst>
                            <p:childTnLst>
                              <p:par>
                                <p:cTn id="37" presetID="53" presetClass="entr" presetSubtype="16" fill="hold"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500" fill="hold"/>
                                        <p:tgtEl>
                                          <p:spTgt spid="5"/>
                                        </p:tgtEl>
                                        <p:attrNameLst>
                                          <p:attrName>ppt_w</p:attrName>
                                        </p:attrNameLst>
                                      </p:cBhvr>
                                      <p:tavLst>
                                        <p:tav tm="0">
                                          <p:val>
                                            <p:fltVal val="0"/>
                                          </p:val>
                                        </p:tav>
                                        <p:tav tm="100000">
                                          <p:val>
                                            <p:strVal val="#ppt_w"/>
                                          </p:val>
                                        </p:tav>
                                      </p:tavLst>
                                    </p:anim>
                                    <p:anim calcmode="lin" valueType="num">
                                      <p:cBhvr>
                                        <p:cTn id="40" dur="500" fill="hold"/>
                                        <p:tgtEl>
                                          <p:spTgt spid="5"/>
                                        </p:tgtEl>
                                        <p:attrNameLst>
                                          <p:attrName>ppt_h</p:attrName>
                                        </p:attrNameLst>
                                      </p:cBhvr>
                                      <p:tavLst>
                                        <p:tav tm="0">
                                          <p:val>
                                            <p:fltVal val="0"/>
                                          </p:val>
                                        </p:tav>
                                        <p:tav tm="100000">
                                          <p:val>
                                            <p:strVal val="#ppt_h"/>
                                          </p:val>
                                        </p:tav>
                                      </p:tavLst>
                                    </p:anim>
                                    <p:animEffect transition="in" filter="fade">
                                      <p:cBhvr>
                                        <p:cTn id="41" dur="500"/>
                                        <p:tgtEl>
                                          <p:spTgt spid="5"/>
                                        </p:tgtEl>
                                      </p:cBhvr>
                                    </p:animEffect>
                                  </p:childTnLst>
                                </p:cTn>
                              </p:par>
                            </p:childTnLst>
                          </p:cTn>
                        </p:par>
                        <p:par>
                          <p:cTn id="42" fill="hold">
                            <p:stCondLst>
                              <p:cond delay="3000"/>
                            </p:stCondLst>
                            <p:childTnLst>
                              <p:par>
                                <p:cTn id="43" presetID="53" presetClass="entr" presetSubtype="16"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par>
                                <p:cTn id="48" presetID="2" presetClass="entr" presetSubtype="2" fill="hold" nodeType="withEffect">
                                  <p:stCondLst>
                                    <p:cond delay="500"/>
                                  </p:stCondLst>
                                  <p:childTnLst>
                                    <p:set>
                                      <p:cBhvr>
                                        <p:cTn id="49" dur="1" fill="hold">
                                          <p:stCondLst>
                                            <p:cond delay="0"/>
                                          </p:stCondLst>
                                        </p:cTn>
                                        <p:tgtEl>
                                          <p:spTgt spid="11"/>
                                        </p:tgtEl>
                                        <p:attrNameLst>
                                          <p:attrName>style.visibility</p:attrName>
                                        </p:attrNameLst>
                                      </p:cBhvr>
                                      <p:to>
                                        <p:strVal val="visible"/>
                                      </p:to>
                                    </p:set>
                                    <p:anim calcmode="lin" valueType="num">
                                      <p:cBhvr additive="base">
                                        <p:cTn id="50" dur="500" fill="hold"/>
                                        <p:tgtEl>
                                          <p:spTgt spid="11"/>
                                        </p:tgtEl>
                                        <p:attrNameLst>
                                          <p:attrName>ppt_x</p:attrName>
                                        </p:attrNameLst>
                                      </p:cBhvr>
                                      <p:tavLst>
                                        <p:tav tm="0">
                                          <p:val>
                                            <p:strVal val="1+#ppt_w/2"/>
                                          </p:val>
                                        </p:tav>
                                        <p:tav tm="100000">
                                          <p:val>
                                            <p:strVal val="#ppt_x"/>
                                          </p:val>
                                        </p:tav>
                                      </p:tavLst>
                                    </p:anim>
                                    <p:anim calcmode="lin" valueType="num">
                                      <p:cBhvr additive="base">
                                        <p:cTn id="51" dur="500" fill="hold"/>
                                        <p:tgtEl>
                                          <p:spTgt spid="11"/>
                                        </p:tgtEl>
                                        <p:attrNameLst>
                                          <p:attrName>ppt_y</p:attrName>
                                        </p:attrNameLst>
                                      </p:cBhvr>
                                      <p:tavLst>
                                        <p:tav tm="0">
                                          <p:val>
                                            <p:strVal val="#ppt_y"/>
                                          </p:val>
                                        </p:tav>
                                        <p:tav tm="100000">
                                          <p:val>
                                            <p:strVal val="#ppt_y"/>
                                          </p:val>
                                        </p:tav>
                                      </p:tavLst>
                                    </p:anim>
                                  </p:childTnLst>
                                </p:cTn>
                              </p:par>
                              <p:par>
                                <p:cTn id="52" presetID="2" presetClass="entr" presetSubtype="8" fill="hold" nodeType="withEffect">
                                  <p:stCondLst>
                                    <p:cond delay="500"/>
                                  </p:stCondLst>
                                  <p:childTnLst>
                                    <p:set>
                                      <p:cBhvr>
                                        <p:cTn id="53" dur="1" fill="hold">
                                          <p:stCondLst>
                                            <p:cond delay="0"/>
                                          </p:stCondLst>
                                        </p:cTn>
                                        <p:tgtEl>
                                          <p:spTgt spid="9"/>
                                        </p:tgtEl>
                                        <p:attrNameLst>
                                          <p:attrName>style.visibility</p:attrName>
                                        </p:attrNameLst>
                                      </p:cBhvr>
                                      <p:to>
                                        <p:strVal val="visible"/>
                                      </p:to>
                                    </p:set>
                                    <p:anim calcmode="lin" valueType="num">
                                      <p:cBhvr additive="base">
                                        <p:cTn id="54" dur="500" fill="hold"/>
                                        <p:tgtEl>
                                          <p:spTgt spid="9"/>
                                        </p:tgtEl>
                                        <p:attrNameLst>
                                          <p:attrName>ppt_x</p:attrName>
                                        </p:attrNameLst>
                                      </p:cBhvr>
                                      <p:tavLst>
                                        <p:tav tm="0">
                                          <p:val>
                                            <p:strVal val="0-#ppt_w/2"/>
                                          </p:val>
                                        </p:tav>
                                        <p:tav tm="100000">
                                          <p:val>
                                            <p:strVal val="#ppt_x"/>
                                          </p:val>
                                        </p:tav>
                                      </p:tavLst>
                                    </p:anim>
                                    <p:anim calcmode="lin" valueType="num">
                                      <p:cBhvr additive="base">
                                        <p:cTn id="55"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2" grpId="0"/>
      <p:bldP spid="2" grpId="1"/>
      <p:bldP spid="947"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12192000" cy="6855204"/>
          </a:xfrm>
          <a:prstGeom prst="rect">
            <a:avLst/>
          </a:prstGeom>
        </p:spPr>
      </p:pic>
      <p:sp>
        <p:nvSpPr>
          <p:cNvPr id="5" name="矩形 4"/>
          <p:cNvSpPr/>
          <p:nvPr/>
        </p:nvSpPr>
        <p:spPr>
          <a:xfrm>
            <a:off x="0" y="657224"/>
            <a:ext cx="245364" cy="498475"/>
          </a:xfrm>
          <a:prstGeom prst="rect">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nvSpPr>
        <p:spPr>
          <a:xfrm>
            <a:off x="460375" y="657224"/>
            <a:ext cx="181356" cy="498475"/>
          </a:xfrm>
          <a:prstGeom prst="rect">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844550" y="657224"/>
            <a:ext cx="133350" cy="498475"/>
          </a:xfrm>
          <a:prstGeom prst="rect">
            <a:avLst/>
          </a:prstGeom>
          <a:solidFill>
            <a:srgbClr val="87BF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nvSpPr>
        <p:spPr>
          <a:xfrm>
            <a:off x="977900" y="614073"/>
            <a:ext cx="1008609" cy="584775"/>
          </a:xfrm>
          <a:prstGeom prst="rect">
            <a:avLst/>
          </a:prstGeom>
        </p:spPr>
        <p:txBody>
          <a:bodyPr wrap="square">
            <a:spAutoFit/>
          </a:bodyPr>
          <a:lstStyle/>
          <a:p>
            <a:pPr fontAlgn="base">
              <a:spcBef>
                <a:spcPct val="0"/>
              </a:spcBef>
              <a:spcAft>
                <a:spcPct val="0"/>
              </a:spcAft>
              <a:buFont typeface="Arial" pitchFamily="34" charset="0"/>
            </a:pPr>
            <a:r>
              <a:rPr lang="zh-CN" altLang="en-US" sz="3200" b="1" dirty="0">
                <a:solidFill>
                  <a:srgbClr val="4C870C"/>
                </a:solidFill>
                <a:latin typeface="方正正纤黑简体" panose="02000000000000000000" pitchFamily="2" charset="-122"/>
                <a:ea typeface="方正正纤黑简体" panose="02000000000000000000" pitchFamily="2" charset="-122"/>
                <a:cs typeface="Times New Roman" pitchFamily="18" charset="0"/>
              </a:rPr>
              <a:t>课例</a:t>
            </a:r>
          </a:p>
        </p:txBody>
      </p:sp>
      <p:sp>
        <p:nvSpPr>
          <p:cNvPr id="82" name="文本框 81">
            <a:extLst>
              <a:ext uri="{FF2B5EF4-FFF2-40B4-BE49-F238E27FC236}">
                <a16:creationId xmlns:a16="http://schemas.microsoft.com/office/drawing/2014/main" id="{5C653BD7-418F-4EA9-9DEA-04443CA33FD0}"/>
              </a:ext>
            </a:extLst>
          </p:cNvPr>
          <p:cNvSpPr txBox="1"/>
          <p:nvPr/>
        </p:nvSpPr>
        <p:spPr>
          <a:xfrm>
            <a:off x="1273277" y="1294093"/>
            <a:ext cx="10230465" cy="4893647"/>
          </a:xfrm>
          <a:prstGeom prst="rect">
            <a:avLst/>
          </a:prstGeom>
          <a:noFill/>
        </p:spPr>
        <p:txBody>
          <a:bodyPr wrap="square">
            <a:spAutoFit/>
          </a:bodyPr>
          <a:lstStyle/>
          <a:p>
            <a:pPr indent="266700" algn="just">
              <a:spcAft>
                <a:spcPts val="0"/>
              </a:spcAft>
            </a:pPr>
            <a:r>
              <a:rPr lang="en-US" altLang="zh-CN" sz="2800" kern="100" dirty="0">
                <a:effectLst/>
                <a:latin typeface="等线" panose="02010600030101010101" pitchFamily="2" charset="-122"/>
                <a:ea typeface="等线" panose="02010600030101010101" pitchFamily="2" charset="-122"/>
                <a:cs typeface="Times New Roman" panose="02020603050405020304" pitchFamily="18" charset="0"/>
              </a:rPr>
              <a:t>    </a:t>
            </a:r>
            <a:r>
              <a:rPr lang="zh-CN" altLang="zh-CN" sz="2800" kern="100" dirty="0">
                <a:effectLst/>
                <a:latin typeface="等线" panose="02010600030101010101" pitchFamily="2" charset="-122"/>
                <a:ea typeface="等线" panose="02010600030101010101" pitchFamily="2" charset="-122"/>
                <a:cs typeface="Times New Roman" panose="02020603050405020304" pitchFamily="18" charset="0"/>
              </a:rPr>
              <a:t>比如在学习《学习伴成长》这一课时，教师带领学生探究书本的“探究与分享“活动：</a:t>
            </a:r>
            <a:r>
              <a:rPr lang="en-US" altLang="zh-CN" sz="2800" kern="100" dirty="0">
                <a:effectLst/>
                <a:latin typeface="等线" panose="02010600030101010101" pitchFamily="2" charset="-122"/>
                <a:ea typeface="等线" panose="02010600030101010101" pitchFamily="2" charset="-122"/>
                <a:cs typeface="Times New Roman" panose="02020603050405020304" pitchFamily="18" charset="0"/>
              </a:rPr>
              <a:t>”</a:t>
            </a:r>
            <a:r>
              <a:rPr lang="zh-CN" altLang="zh-CN" sz="2800" kern="100" dirty="0">
                <a:effectLst/>
                <a:latin typeface="等线" panose="02010600030101010101" pitchFamily="2" charset="-122"/>
                <a:ea typeface="等线" panose="02010600030101010101" pitchFamily="2" charset="-122"/>
                <a:cs typeface="Times New Roman" panose="02020603050405020304" pitchFamily="18" charset="0"/>
              </a:rPr>
              <a:t>同是春游，这几个小伙伴各有不同的收获。他们的收获分别是什么呢？你参加学校近期举行的拈花湾社会实践活动，又有哪些收获呢？</a:t>
            </a:r>
            <a:r>
              <a:rPr lang="en-US" altLang="zh-CN" sz="2800" kern="100" dirty="0">
                <a:effectLst/>
                <a:latin typeface="等线" panose="02010600030101010101" pitchFamily="2" charset="-122"/>
                <a:ea typeface="等线" panose="02010600030101010101" pitchFamily="2" charset="-122"/>
                <a:cs typeface="Times New Roman" panose="02020603050405020304" pitchFamily="18" charset="0"/>
              </a:rPr>
              <a:t>”</a:t>
            </a:r>
            <a:r>
              <a:rPr lang="zh-CN" altLang="zh-CN" sz="2800" kern="100" dirty="0">
                <a:effectLst/>
                <a:latin typeface="等线" panose="02010600030101010101" pitchFamily="2" charset="-122"/>
                <a:ea typeface="等线" panose="02010600030101010101" pitchFamily="2" charset="-122"/>
                <a:cs typeface="Times New Roman" panose="02020603050405020304" pitchFamily="18" charset="0"/>
              </a:rPr>
              <a:t>在探究这个问题</a:t>
            </a:r>
            <a:r>
              <a:rPr lang="zh-CN" altLang="en-US" sz="2800" kern="100" dirty="0">
                <a:effectLst/>
                <a:latin typeface="等线" panose="02010600030101010101" pitchFamily="2" charset="-122"/>
                <a:ea typeface="等线" panose="02010600030101010101" pitchFamily="2" charset="-122"/>
                <a:cs typeface="Times New Roman" panose="02020603050405020304" pitchFamily="18" charset="0"/>
              </a:rPr>
              <a:t>、</a:t>
            </a:r>
            <a:r>
              <a:rPr lang="zh-CN" altLang="zh-CN" sz="2800" kern="100" dirty="0">
                <a:effectLst/>
                <a:latin typeface="等线" panose="02010600030101010101" pitchFamily="2" charset="-122"/>
                <a:ea typeface="等线" panose="02010600030101010101" pitchFamily="2" charset="-122"/>
                <a:cs typeface="Times New Roman" panose="02020603050405020304" pitchFamily="18" charset="0"/>
              </a:rPr>
              <a:t>做了一定的铺垫的基础上，老师继续追问：“身边同学有这样几个观点——</a:t>
            </a:r>
            <a:r>
              <a:rPr lang="en-US" altLang="zh-CN" sz="2800" kern="100" dirty="0">
                <a:effectLst/>
                <a:latin typeface="等线" panose="02010600030101010101" pitchFamily="2" charset="-122"/>
                <a:ea typeface="等线" panose="02010600030101010101" pitchFamily="2" charset="-122"/>
                <a:cs typeface="Times New Roman" panose="02020603050405020304" pitchFamily="18" charset="0"/>
              </a:rPr>
              <a:t>1</a:t>
            </a:r>
            <a:r>
              <a:rPr lang="zh-CN" altLang="zh-CN" sz="2800" kern="100" dirty="0">
                <a:effectLst/>
                <a:latin typeface="等线" panose="02010600030101010101" pitchFamily="2" charset="-122"/>
                <a:ea typeface="等线" panose="02010600030101010101" pitchFamily="2" charset="-122"/>
                <a:cs typeface="Times New Roman" panose="02020603050405020304" pitchFamily="18" charset="0"/>
              </a:rPr>
              <a:t>、学习就是指的是在学校上课作业学习；</a:t>
            </a:r>
            <a:r>
              <a:rPr lang="en-US" altLang="zh-CN" sz="2800" kern="100" dirty="0">
                <a:effectLst/>
                <a:latin typeface="等线" panose="02010600030101010101" pitchFamily="2" charset="-122"/>
                <a:ea typeface="等线" panose="02010600030101010101" pitchFamily="2" charset="-122"/>
                <a:cs typeface="Times New Roman" panose="02020603050405020304" pitchFamily="18" charset="0"/>
              </a:rPr>
              <a:t>2</a:t>
            </a:r>
            <a:r>
              <a:rPr lang="zh-CN" altLang="zh-CN" sz="2800" kern="100" dirty="0">
                <a:effectLst/>
                <a:latin typeface="等线" panose="02010600030101010101" pitchFamily="2" charset="-122"/>
                <a:ea typeface="等线" panose="02010600030101010101" pitchFamily="2" charset="-122"/>
                <a:cs typeface="Times New Roman" panose="02020603050405020304" pitchFamily="18" charset="0"/>
              </a:rPr>
              <a:t>、学习就是老师教什么我就学什么；</a:t>
            </a:r>
            <a:r>
              <a:rPr lang="en-US" altLang="zh-CN" sz="2800" kern="100" dirty="0">
                <a:effectLst/>
                <a:latin typeface="等线" panose="02010600030101010101" pitchFamily="2" charset="-122"/>
                <a:ea typeface="等线" panose="02010600030101010101" pitchFamily="2" charset="-122"/>
                <a:cs typeface="Times New Roman" panose="02020603050405020304" pitchFamily="18" charset="0"/>
              </a:rPr>
              <a:t>3</a:t>
            </a:r>
            <a:r>
              <a:rPr lang="zh-CN" altLang="zh-CN" sz="2800" kern="100" dirty="0">
                <a:effectLst/>
                <a:latin typeface="等线" panose="02010600030101010101" pitchFamily="2" charset="-122"/>
                <a:ea typeface="等线" panose="02010600030101010101" pitchFamily="2" charset="-122"/>
                <a:cs typeface="Times New Roman" panose="02020603050405020304" pitchFamily="18" charset="0"/>
              </a:rPr>
              <a:t>、生活中的点点滴滴都是学习，我们的一切经历都是学习。对于这些观点大家是怎么看待的呢？请说说你的看法。</a:t>
            </a:r>
            <a:r>
              <a:rPr lang="zh-CN" altLang="en-US" sz="2800" kern="100" dirty="0">
                <a:effectLst/>
                <a:latin typeface="等线" panose="02010600030101010101" pitchFamily="2" charset="-122"/>
                <a:ea typeface="等线" panose="02010600030101010101" pitchFamily="2" charset="-122"/>
                <a:cs typeface="Times New Roman" panose="02020603050405020304" pitchFamily="18" charset="0"/>
              </a:rPr>
              <a:t>”</a:t>
            </a:r>
            <a:r>
              <a:rPr lang="zh-CN" altLang="zh-CN" sz="2800" kern="100" dirty="0">
                <a:effectLst/>
                <a:latin typeface="等线" panose="02010600030101010101" pitchFamily="2" charset="-122"/>
                <a:ea typeface="等线" panose="02010600030101010101" pitchFamily="2" charset="-122"/>
                <a:cs typeface="Times New Roman" panose="02020603050405020304" pitchFamily="18" charset="0"/>
              </a:rPr>
              <a:t>这样的追问有利于引导学生学会对不同观点进行比较、辨析、论证，突破思维误区，形成理性判断思维。</a:t>
            </a:r>
          </a:p>
          <a:p>
            <a:pPr indent="400050" algn="just">
              <a:spcAft>
                <a:spcPts val="0"/>
              </a:spcAft>
            </a:pPr>
            <a:endParaRPr lang="zh-CN" altLang="zh-CN" sz="3200" kern="100" dirty="0">
              <a:effectLst/>
              <a:latin typeface="等线" panose="02010600030101010101" pitchFamily="2" charset="-122"/>
              <a:ea typeface="等线"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3181984128"/>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childTnLst>
                          </p:cTn>
                        </p:par>
                        <p:par>
                          <p:cTn id="8" fill="hold">
                            <p:stCondLst>
                              <p:cond delay="25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250"/>
                                        <p:tgtEl>
                                          <p:spTgt spid="6"/>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250"/>
                                        <p:tgtEl>
                                          <p:spTgt spid="7"/>
                                        </p:tgtEl>
                                      </p:cBhvr>
                                    </p:animEffect>
                                  </p:childTnLst>
                                </p:cTn>
                              </p:par>
                            </p:childTnLst>
                          </p:cTn>
                        </p:par>
                        <p:par>
                          <p:cTn id="16" fill="hold">
                            <p:stCondLst>
                              <p:cond delay="75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9"/>
                                        </p:tgtEl>
                                        <p:attrNameLst>
                                          <p:attrName>style.visibility</p:attrName>
                                        </p:attrNameLst>
                                      </p:cBhvr>
                                      <p:to>
                                        <p:strVal val="visible"/>
                                      </p:to>
                                    </p:set>
                                    <p:animEffect transition="in" filter="fade">
                                      <p:cBhvr>
                                        <p:cTn id="19" dur="250"/>
                                        <p:tgtEl>
                                          <p:spTgt spid="9"/>
                                        </p:tgtEl>
                                      </p:cBhvr>
                                    </p:animEffect>
                                  </p:childTnLst>
                                </p:cTn>
                              </p:par>
                            </p:childTnLst>
                          </p:cTn>
                        </p:par>
                        <p:par>
                          <p:cTn id="20" fill="hold">
                            <p:stCondLst>
                              <p:cond delay="1000"/>
                            </p:stCondLst>
                            <p:childTnLst>
                              <p:par>
                                <p:cTn id="21" presetID="26" presetClass="emph" presetSubtype="0" fill="hold" grpId="1" nodeType="afterEffect" nodePh="1">
                                  <p:stCondLst>
                                    <p:cond delay="0"/>
                                  </p:stCondLst>
                                  <p:endCondLst>
                                    <p:cond evt="begin" delay="0">
                                      <p:tn val="21"/>
                                    </p:cond>
                                  </p:endCondLst>
                                  <p:childTnLst>
                                    <p:animEffect transition="out" filter="fade">
                                      <p:cBhvr>
                                        <p:cTn id="22" dur="500" tmFilter="0, 0; .2, .5; .8, .5; 1, 0"/>
                                        <p:tgtEl>
                                          <p:spTgt spid="9"/>
                                        </p:tgtEl>
                                      </p:cBhvr>
                                    </p:animEffect>
                                    <p:animScale>
                                      <p:cBhvr>
                                        <p:cTn id="23" dur="250" autoRev="1" fill="hold"/>
                                        <p:tgtEl>
                                          <p:spTgt spid="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9" grpId="0"/>
      <p:bldP spid="9" grpId="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1062"/>
            <a:ext cx="12192000" cy="6855204"/>
          </a:xfrm>
          <a:prstGeom prst="rect">
            <a:avLst/>
          </a:prstGeom>
        </p:spPr>
      </p:pic>
      <p:sp>
        <p:nvSpPr>
          <p:cNvPr id="6" name="矩形 5"/>
          <p:cNvSpPr/>
          <p:nvPr/>
        </p:nvSpPr>
        <p:spPr>
          <a:xfrm>
            <a:off x="0" y="504823"/>
            <a:ext cx="245364" cy="498475"/>
          </a:xfrm>
          <a:prstGeom prst="rect">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410737" y="504823"/>
            <a:ext cx="181356" cy="498475"/>
          </a:xfrm>
          <a:prstGeom prst="rect">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nvSpPr>
        <p:spPr>
          <a:xfrm>
            <a:off x="757466" y="504823"/>
            <a:ext cx="133350" cy="498475"/>
          </a:xfrm>
          <a:prstGeom prst="rect">
            <a:avLst/>
          </a:prstGeom>
          <a:solidFill>
            <a:srgbClr val="87BF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矩形 1"/>
          <p:cNvSpPr/>
          <p:nvPr/>
        </p:nvSpPr>
        <p:spPr>
          <a:xfrm>
            <a:off x="890815" y="461673"/>
            <a:ext cx="7673081" cy="584775"/>
          </a:xfrm>
          <a:prstGeom prst="rect">
            <a:avLst/>
          </a:prstGeom>
        </p:spPr>
        <p:txBody>
          <a:bodyPr wrap="square">
            <a:spAutoFit/>
          </a:bodyPr>
          <a:lstStyle/>
          <a:p>
            <a:pPr fontAlgn="base">
              <a:spcBef>
                <a:spcPct val="0"/>
              </a:spcBef>
              <a:spcAft>
                <a:spcPct val="0"/>
              </a:spcAft>
            </a:pPr>
            <a:r>
              <a:rPr lang="zh-CN" altLang="zh-CN" sz="3200" b="1" dirty="0">
                <a:solidFill>
                  <a:srgbClr val="4C870C"/>
                </a:solidFill>
                <a:latin typeface="方正正纤黑简体" panose="02000000000000000000" pitchFamily="2" charset="-122"/>
                <a:ea typeface="方正正纤黑简体" panose="02000000000000000000" pitchFamily="2" charset="-122"/>
                <a:cs typeface="Times New Roman" pitchFamily="18" charset="0"/>
              </a:rPr>
              <a:t>五、体验两难式追问，培养理性包容思维。</a:t>
            </a:r>
          </a:p>
        </p:txBody>
      </p:sp>
      <p:grpSp>
        <p:nvGrpSpPr>
          <p:cNvPr id="13" name="组合 12"/>
          <p:cNvGrpSpPr/>
          <p:nvPr/>
        </p:nvGrpSpPr>
        <p:grpSpPr>
          <a:xfrm>
            <a:off x="8370215" y="3542"/>
            <a:ext cx="3821785" cy="2729174"/>
            <a:chOff x="2751153" y="-157165"/>
            <a:chExt cx="7707359" cy="5503901"/>
          </a:xfrm>
        </p:grpSpPr>
        <p:sp>
          <p:nvSpPr>
            <p:cNvPr id="14" name="Freeform 1504"/>
            <p:cNvSpPr>
              <a:spLocks/>
            </p:cNvSpPr>
            <p:nvPr/>
          </p:nvSpPr>
          <p:spPr bwMode="auto">
            <a:xfrm>
              <a:off x="7964534" y="-157165"/>
              <a:ext cx="1798648" cy="2655906"/>
            </a:xfrm>
            <a:custGeom>
              <a:avLst/>
              <a:gdLst>
                <a:gd name="T0" fmla="*/ 447 w 479"/>
                <a:gd name="T1" fmla="*/ 108 h 707"/>
                <a:gd name="T2" fmla="*/ 438 w 479"/>
                <a:gd name="T3" fmla="*/ 136 h 707"/>
                <a:gd name="T4" fmla="*/ 400 w 479"/>
                <a:gd name="T5" fmla="*/ 200 h 707"/>
                <a:gd name="T6" fmla="*/ 384 w 479"/>
                <a:gd name="T7" fmla="*/ 252 h 707"/>
                <a:gd name="T8" fmla="*/ 386 w 479"/>
                <a:gd name="T9" fmla="*/ 290 h 707"/>
                <a:gd name="T10" fmla="*/ 378 w 479"/>
                <a:gd name="T11" fmla="*/ 337 h 707"/>
                <a:gd name="T12" fmla="*/ 383 w 479"/>
                <a:gd name="T13" fmla="*/ 310 h 707"/>
                <a:gd name="T14" fmla="*/ 378 w 479"/>
                <a:gd name="T15" fmla="*/ 279 h 707"/>
                <a:gd name="T16" fmla="*/ 353 w 479"/>
                <a:gd name="T17" fmla="*/ 287 h 707"/>
                <a:gd name="T18" fmla="*/ 300 w 479"/>
                <a:gd name="T19" fmla="*/ 392 h 707"/>
                <a:gd name="T20" fmla="*/ 266 w 479"/>
                <a:gd name="T21" fmla="*/ 494 h 707"/>
                <a:gd name="T22" fmla="*/ 179 w 479"/>
                <a:gd name="T23" fmla="*/ 580 h 707"/>
                <a:gd name="T24" fmla="*/ 89 w 479"/>
                <a:gd name="T25" fmla="*/ 646 h 707"/>
                <a:gd name="T26" fmla="*/ 24 w 479"/>
                <a:gd name="T27" fmla="*/ 703 h 707"/>
                <a:gd name="T28" fmla="*/ 11 w 479"/>
                <a:gd name="T29" fmla="*/ 663 h 707"/>
                <a:gd name="T30" fmla="*/ 33 w 479"/>
                <a:gd name="T31" fmla="*/ 655 h 707"/>
                <a:gd name="T32" fmla="*/ 88 w 479"/>
                <a:gd name="T33" fmla="*/ 600 h 707"/>
                <a:gd name="T34" fmla="*/ 185 w 479"/>
                <a:gd name="T35" fmla="*/ 533 h 707"/>
                <a:gd name="T36" fmla="*/ 240 w 479"/>
                <a:gd name="T37" fmla="*/ 467 h 707"/>
                <a:gd name="T38" fmla="*/ 263 w 479"/>
                <a:gd name="T39" fmla="*/ 379 h 707"/>
                <a:gd name="T40" fmla="*/ 334 w 479"/>
                <a:gd name="T41" fmla="*/ 250 h 707"/>
                <a:gd name="T42" fmla="*/ 362 w 479"/>
                <a:gd name="T43" fmla="*/ 193 h 707"/>
                <a:gd name="T44" fmla="*/ 324 w 479"/>
                <a:gd name="T45" fmla="*/ 198 h 707"/>
                <a:gd name="T46" fmla="*/ 280 w 479"/>
                <a:gd name="T47" fmla="*/ 240 h 707"/>
                <a:gd name="T48" fmla="*/ 218 w 479"/>
                <a:gd name="T49" fmla="*/ 333 h 707"/>
                <a:gd name="T50" fmla="*/ 249 w 479"/>
                <a:gd name="T51" fmla="*/ 293 h 707"/>
                <a:gd name="T52" fmla="*/ 288 w 479"/>
                <a:gd name="T53" fmla="*/ 214 h 707"/>
                <a:gd name="T54" fmla="*/ 197 w 479"/>
                <a:gd name="T55" fmla="*/ 282 h 707"/>
                <a:gd name="T56" fmla="*/ 297 w 479"/>
                <a:gd name="T57" fmla="*/ 204 h 707"/>
                <a:gd name="T58" fmla="*/ 298 w 479"/>
                <a:gd name="T59" fmla="*/ 198 h 707"/>
                <a:gd name="T60" fmla="*/ 232 w 479"/>
                <a:gd name="T61" fmla="*/ 200 h 707"/>
                <a:gd name="T62" fmla="*/ 310 w 479"/>
                <a:gd name="T63" fmla="*/ 188 h 707"/>
                <a:gd name="T64" fmla="*/ 345 w 479"/>
                <a:gd name="T65" fmla="*/ 181 h 707"/>
                <a:gd name="T66" fmla="*/ 371 w 479"/>
                <a:gd name="T67" fmla="*/ 173 h 707"/>
                <a:gd name="T68" fmla="*/ 401 w 479"/>
                <a:gd name="T69" fmla="*/ 123 h 707"/>
                <a:gd name="T70" fmla="*/ 413 w 479"/>
                <a:gd name="T71" fmla="*/ 91 h 707"/>
                <a:gd name="T72" fmla="*/ 479 w 479"/>
                <a:gd name="T73"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9" h="707">
                  <a:moveTo>
                    <a:pt x="479" y="0"/>
                  </a:moveTo>
                  <a:cubicBezTo>
                    <a:pt x="476" y="30"/>
                    <a:pt x="452" y="97"/>
                    <a:pt x="447" y="108"/>
                  </a:cubicBezTo>
                  <a:cubicBezTo>
                    <a:pt x="445" y="112"/>
                    <a:pt x="441" y="117"/>
                    <a:pt x="441" y="122"/>
                  </a:cubicBezTo>
                  <a:cubicBezTo>
                    <a:pt x="440" y="127"/>
                    <a:pt x="440" y="133"/>
                    <a:pt x="438" y="136"/>
                  </a:cubicBezTo>
                  <a:cubicBezTo>
                    <a:pt x="432" y="146"/>
                    <a:pt x="426" y="155"/>
                    <a:pt x="421" y="164"/>
                  </a:cubicBezTo>
                  <a:cubicBezTo>
                    <a:pt x="414" y="176"/>
                    <a:pt x="408" y="188"/>
                    <a:pt x="400" y="200"/>
                  </a:cubicBezTo>
                  <a:cubicBezTo>
                    <a:pt x="394" y="209"/>
                    <a:pt x="394" y="224"/>
                    <a:pt x="390" y="234"/>
                  </a:cubicBezTo>
                  <a:cubicBezTo>
                    <a:pt x="388" y="241"/>
                    <a:pt x="387" y="246"/>
                    <a:pt x="384" y="252"/>
                  </a:cubicBezTo>
                  <a:cubicBezTo>
                    <a:pt x="384" y="256"/>
                    <a:pt x="384" y="259"/>
                    <a:pt x="383" y="264"/>
                  </a:cubicBezTo>
                  <a:cubicBezTo>
                    <a:pt x="381" y="273"/>
                    <a:pt x="385" y="281"/>
                    <a:pt x="386" y="290"/>
                  </a:cubicBezTo>
                  <a:cubicBezTo>
                    <a:pt x="387" y="298"/>
                    <a:pt x="385" y="307"/>
                    <a:pt x="386" y="315"/>
                  </a:cubicBezTo>
                  <a:cubicBezTo>
                    <a:pt x="386" y="322"/>
                    <a:pt x="379" y="330"/>
                    <a:pt x="378" y="337"/>
                  </a:cubicBezTo>
                  <a:cubicBezTo>
                    <a:pt x="378" y="338"/>
                    <a:pt x="377" y="338"/>
                    <a:pt x="377" y="337"/>
                  </a:cubicBezTo>
                  <a:cubicBezTo>
                    <a:pt x="378" y="328"/>
                    <a:pt x="383" y="320"/>
                    <a:pt x="383" y="310"/>
                  </a:cubicBezTo>
                  <a:cubicBezTo>
                    <a:pt x="382" y="302"/>
                    <a:pt x="384" y="295"/>
                    <a:pt x="381" y="287"/>
                  </a:cubicBezTo>
                  <a:cubicBezTo>
                    <a:pt x="379" y="285"/>
                    <a:pt x="378" y="282"/>
                    <a:pt x="378" y="279"/>
                  </a:cubicBezTo>
                  <a:cubicBezTo>
                    <a:pt x="377" y="274"/>
                    <a:pt x="375" y="269"/>
                    <a:pt x="373" y="265"/>
                  </a:cubicBezTo>
                  <a:cubicBezTo>
                    <a:pt x="366" y="272"/>
                    <a:pt x="359" y="278"/>
                    <a:pt x="353" y="287"/>
                  </a:cubicBezTo>
                  <a:cubicBezTo>
                    <a:pt x="339" y="312"/>
                    <a:pt x="339" y="343"/>
                    <a:pt x="322" y="367"/>
                  </a:cubicBezTo>
                  <a:cubicBezTo>
                    <a:pt x="316" y="377"/>
                    <a:pt x="307" y="383"/>
                    <a:pt x="300" y="392"/>
                  </a:cubicBezTo>
                  <a:cubicBezTo>
                    <a:pt x="289" y="404"/>
                    <a:pt x="292" y="414"/>
                    <a:pt x="291" y="429"/>
                  </a:cubicBezTo>
                  <a:cubicBezTo>
                    <a:pt x="290" y="453"/>
                    <a:pt x="284" y="477"/>
                    <a:pt x="266" y="494"/>
                  </a:cubicBezTo>
                  <a:cubicBezTo>
                    <a:pt x="249" y="510"/>
                    <a:pt x="230" y="515"/>
                    <a:pt x="222" y="539"/>
                  </a:cubicBezTo>
                  <a:cubicBezTo>
                    <a:pt x="214" y="563"/>
                    <a:pt x="203" y="572"/>
                    <a:pt x="179" y="580"/>
                  </a:cubicBezTo>
                  <a:cubicBezTo>
                    <a:pt x="156" y="588"/>
                    <a:pt x="139" y="607"/>
                    <a:pt x="120" y="621"/>
                  </a:cubicBezTo>
                  <a:cubicBezTo>
                    <a:pt x="110" y="628"/>
                    <a:pt x="97" y="636"/>
                    <a:pt x="89" y="646"/>
                  </a:cubicBezTo>
                  <a:cubicBezTo>
                    <a:pt x="83" y="653"/>
                    <a:pt x="79" y="663"/>
                    <a:pt x="72" y="669"/>
                  </a:cubicBezTo>
                  <a:cubicBezTo>
                    <a:pt x="58" y="681"/>
                    <a:pt x="42" y="698"/>
                    <a:pt x="24" y="703"/>
                  </a:cubicBezTo>
                  <a:cubicBezTo>
                    <a:pt x="10" y="707"/>
                    <a:pt x="0" y="694"/>
                    <a:pt x="3" y="682"/>
                  </a:cubicBezTo>
                  <a:cubicBezTo>
                    <a:pt x="4" y="675"/>
                    <a:pt x="8" y="669"/>
                    <a:pt x="11" y="663"/>
                  </a:cubicBezTo>
                  <a:cubicBezTo>
                    <a:pt x="15" y="652"/>
                    <a:pt x="25" y="651"/>
                    <a:pt x="33" y="655"/>
                  </a:cubicBezTo>
                  <a:cubicBezTo>
                    <a:pt x="33" y="655"/>
                    <a:pt x="33" y="655"/>
                    <a:pt x="33" y="655"/>
                  </a:cubicBezTo>
                  <a:cubicBezTo>
                    <a:pt x="40" y="651"/>
                    <a:pt x="47" y="644"/>
                    <a:pt x="51" y="638"/>
                  </a:cubicBezTo>
                  <a:cubicBezTo>
                    <a:pt x="60" y="622"/>
                    <a:pt x="73" y="611"/>
                    <a:pt x="88" y="600"/>
                  </a:cubicBezTo>
                  <a:cubicBezTo>
                    <a:pt x="106" y="587"/>
                    <a:pt x="124" y="573"/>
                    <a:pt x="140" y="558"/>
                  </a:cubicBezTo>
                  <a:cubicBezTo>
                    <a:pt x="152" y="548"/>
                    <a:pt x="180" y="549"/>
                    <a:pt x="185" y="533"/>
                  </a:cubicBezTo>
                  <a:cubicBezTo>
                    <a:pt x="191" y="515"/>
                    <a:pt x="199" y="498"/>
                    <a:pt x="213" y="486"/>
                  </a:cubicBezTo>
                  <a:cubicBezTo>
                    <a:pt x="221" y="479"/>
                    <a:pt x="233" y="475"/>
                    <a:pt x="240" y="467"/>
                  </a:cubicBezTo>
                  <a:cubicBezTo>
                    <a:pt x="248" y="459"/>
                    <a:pt x="249" y="453"/>
                    <a:pt x="251" y="442"/>
                  </a:cubicBezTo>
                  <a:cubicBezTo>
                    <a:pt x="256" y="420"/>
                    <a:pt x="249" y="399"/>
                    <a:pt x="263" y="379"/>
                  </a:cubicBezTo>
                  <a:cubicBezTo>
                    <a:pt x="274" y="362"/>
                    <a:pt x="293" y="351"/>
                    <a:pt x="299" y="332"/>
                  </a:cubicBezTo>
                  <a:cubicBezTo>
                    <a:pt x="307" y="303"/>
                    <a:pt x="313" y="274"/>
                    <a:pt x="334" y="250"/>
                  </a:cubicBezTo>
                  <a:cubicBezTo>
                    <a:pt x="341" y="242"/>
                    <a:pt x="350" y="237"/>
                    <a:pt x="354" y="226"/>
                  </a:cubicBezTo>
                  <a:cubicBezTo>
                    <a:pt x="357" y="215"/>
                    <a:pt x="359" y="204"/>
                    <a:pt x="362" y="193"/>
                  </a:cubicBezTo>
                  <a:cubicBezTo>
                    <a:pt x="363" y="189"/>
                    <a:pt x="365" y="185"/>
                    <a:pt x="367" y="182"/>
                  </a:cubicBezTo>
                  <a:cubicBezTo>
                    <a:pt x="352" y="187"/>
                    <a:pt x="338" y="192"/>
                    <a:pt x="324" y="198"/>
                  </a:cubicBezTo>
                  <a:cubicBezTo>
                    <a:pt x="319" y="200"/>
                    <a:pt x="314" y="202"/>
                    <a:pt x="308" y="204"/>
                  </a:cubicBezTo>
                  <a:cubicBezTo>
                    <a:pt x="296" y="213"/>
                    <a:pt x="286" y="223"/>
                    <a:pt x="280" y="240"/>
                  </a:cubicBezTo>
                  <a:cubicBezTo>
                    <a:pt x="275" y="255"/>
                    <a:pt x="269" y="265"/>
                    <a:pt x="260" y="278"/>
                  </a:cubicBezTo>
                  <a:cubicBezTo>
                    <a:pt x="247" y="297"/>
                    <a:pt x="237" y="319"/>
                    <a:pt x="218" y="333"/>
                  </a:cubicBezTo>
                  <a:cubicBezTo>
                    <a:pt x="218" y="333"/>
                    <a:pt x="217" y="333"/>
                    <a:pt x="218" y="333"/>
                  </a:cubicBezTo>
                  <a:cubicBezTo>
                    <a:pt x="230" y="323"/>
                    <a:pt x="241" y="306"/>
                    <a:pt x="249" y="293"/>
                  </a:cubicBezTo>
                  <a:cubicBezTo>
                    <a:pt x="258" y="276"/>
                    <a:pt x="268" y="264"/>
                    <a:pt x="273" y="245"/>
                  </a:cubicBezTo>
                  <a:cubicBezTo>
                    <a:pt x="276" y="233"/>
                    <a:pt x="281" y="222"/>
                    <a:pt x="288" y="214"/>
                  </a:cubicBezTo>
                  <a:cubicBezTo>
                    <a:pt x="253" y="230"/>
                    <a:pt x="218" y="253"/>
                    <a:pt x="198" y="283"/>
                  </a:cubicBezTo>
                  <a:cubicBezTo>
                    <a:pt x="198" y="283"/>
                    <a:pt x="197" y="283"/>
                    <a:pt x="197" y="282"/>
                  </a:cubicBezTo>
                  <a:cubicBezTo>
                    <a:pt x="219" y="247"/>
                    <a:pt x="260" y="222"/>
                    <a:pt x="297" y="204"/>
                  </a:cubicBezTo>
                  <a:cubicBezTo>
                    <a:pt x="297" y="204"/>
                    <a:pt x="297" y="204"/>
                    <a:pt x="297" y="204"/>
                  </a:cubicBezTo>
                  <a:cubicBezTo>
                    <a:pt x="300" y="201"/>
                    <a:pt x="304" y="198"/>
                    <a:pt x="308" y="195"/>
                  </a:cubicBezTo>
                  <a:cubicBezTo>
                    <a:pt x="305" y="196"/>
                    <a:pt x="301" y="197"/>
                    <a:pt x="298" y="198"/>
                  </a:cubicBezTo>
                  <a:cubicBezTo>
                    <a:pt x="277" y="203"/>
                    <a:pt x="254" y="202"/>
                    <a:pt x="232" y="201"/>
                  </a:cubicBezTo>
                  <a:cubicBezTo>
                    <a:pt x="231" y="201"/>
                    <a:pt x="231" y="200"/>
                    <a:pt x="232" y="200"/>
                  </a:cubicBezTo>
                  <a:cubicBezTo>
                    <a:pt x="245" y="198"/>
                    <a:pt x="258" y="198"/>
                    <a:pt x="271" y="198"/>
                  </a:cubicBezTo>
                  <a:cubicBezTo>
                    <a:pt x="286" y="197"/>
                    <a:pt x="297" y="193"/>
                    <a:pt x="310" y="188"/>
                  </a:cubicBezTo>
                  <a:cubicBezTo>
                    <a:pt x="318" y="185"/>
                    <a:pt x="326" y="186"/>
                    <a:pt x="334" y="183"/>
                  </a:cubicBezTo>
                  <a:cubicBezTo>
                    <a:pt x="338" y="182"/>
                    <a:pt x="342" y="181"/>
                    <a:pt x="345" y="181"/>
                  </a:cubicBezTo>
                  <a:cubicBezTo>
                    <a:pt x="350" y="179"/>
                    <a:pt x="356" y="178"/>
                    <a:pt x="361" y="176"/>
                  </a:cubicBezTo>
                  <a:cubicBezTo>
                    <a:pt x="364" y="175"/>
                    <a:pt x="368" y="174"/>
                    <a:pt x="371" y="173"/>
                  </a:cubicBezTo>
                  <a:cubicBezTo>
                    <a:pt x="375" y="166"/>
                    <a:pt x="380" y="159"/>
                    <a:pt x="384" y="153"/>
                  </a:cubicBezTo>
                  <a:cubicBezTo>
                    <a:pt x="389" y="143"/>
                    <a:pt x="394" y="132"/>
                    <a:pt x="401" y="123"/>
                  </a:cubicBezTo>
                  <a:cubicBezTo>
                    <a:pt x="404" y="120"/>
                    <a:pt x="405" y="109"/>
                    <a:pt x="406" y="105"/>
                  </a:cubicBezTo>
                  <a:cubicBezTo>
                    <a:pt x="408" y="100"/>
                    <a:pt x="409" y="95"/>
                    <a:pt x="413" y="91"/>
                  </a:cubicBezTo>
                  <a:cubicBezTo>
                    <a:pt x="429" y="70"/>
                    <a:pt x="435" y="33"/>
                    <a:pt x="437" y="0"/>
                  </a:cubicBezTo>
                  <a:lnTo>
                    <a:pt x="4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505"/>
            <p:cNvSpPr>
              <a:spLocks/>
            </p:cNvSpPr>
            <p:nvPr/>
          </p:nvSpPr>
          <p:spPr bwMode="auto">
            <a:xfrm>
              <a:off x="8115348" y="1046168"/>
              <a:ext cx="2343164" cy="2125677"/>
            </a:xfrm>
            <a:custGeom>
              <a:avLst/>
              <a:gdLst>
                <a:gd name="T0" fmla="*/ 624 w 624"/>
                <a:gd name="T1" fmla="*/ 82 h 566"/>
                <a:gd name="T2" fmla="*/ 591 w 624"/>
                <a:gd name="T3" fmla="*/ 128 h 566"/>
                <a:gd name="T4" fmla="*/ 541 w 624"/>
                <a:gd name="T5" fmla="*/ 153 h 566"/>
                <a:gd name="T6" fmla="*/ 454 w 624"/>
                <a:gd name="T7" fmla="*/ 229 h 566"/>
                <a:gd name="T8" fmla="*/ 428 w 624"/>
                <a:gd name="T9" fmla="*/ 288 h 566"/>
                <a:gd name="T10" fmla="*/ 418 w 624"/>
                <a:gd name="T11" fmla="*/ 357 h 566"/>
                <a:gd name="T12" fmla="*/ 416 w 624"/>
                <a:gd name="T13" fmla="*/ 387 h 566"/>
                <a:gd name="T14" fmla="*/ 403 w 624"/>
                <a:gd name="T15" fmla="*/ 486 h 566"/>
                <a:gd name="T16" fmla="*/ 395 w 624"/>
                <a:gd name="T17" fmla="*/ 541 h 566"/>
                <a:gd name="T18" fmla="*/ 413 w 624"/>
                <a:gd name="T19" fmla="*/ 442 h 566"/>
                <a:gd name="T20" fmla="*/ 393 w 624"/>
                <a:gd name="T21" fmla="*/ 433 h 566"/>
                <a:gd name="T22" fmla="*/ 371 w 624"/>
                <a:gd name="T23" fmla="*/ 510 h 566"/>
                <a:gd name="T24" fmla="*/ 409 w 624"/>
                <a:gd name="T25" fmla="*/ 364 h 566"/>
                <a:gd name="T26" fmla="*/ 403 w 624"/>
                <a:gd name="T27" fmla="*/ 298 h 566"/>
                <a:gd name="T28" fmla="*/ 413 w 624"/>
                <a:gd name="T29" fmla="*/ 257 h 566"/>
                <a:gd name="T30" fmla="*/ 410 w 624"/>
                <a:gd name="T31" fmla="*/ 259 h 566"/>
                <a:gd name="T32" fmla="*/ 401 w 624"/>
                <a:gd name="T33" fmla="*/ 278 h 566"/>
                <a:gd name="T34" fmla="*/ 398 w 624"/>
                <a:gd name="T35" fmla="*/ 282 h 566"/>
                <a:gd name="T36" fmla="*/ 398 w 624"/>
                <a:gd name="T37" fmla="*/ 283 h 566"/>
                <a:gd name="T38" fmla="*/ 376 w 624"/>
                <a:gd name="T39" fmla="*/ 323 h 566"/>
                <a:gd name="T40" fmla="*/ 337 w 624"/>
                <a:gd name="T41" fmla="*/ 430 h 566"/>
                <a:gd name="T42" fmla="*/ 239 w 624"/>
                <a:gd name="T43" fmla="*/ 534 h 566"/>
                <a:gd name="T44" fmla="*/ 135 w 624"/>
                <a:gd name="T45" fmla="*/ 550 h 566"/>
                <a:gd name="T46" fmla="*/ 114 w 624"/>
                <a:gd name="T47" fmla="*/ 563 h 566"/>
                <a:gd name="T48" fmla="*/ 82 w 624"/>
                <a:gd name="T49" fmla="*/ 551 h 566"/>
                <a:gd name="T50" fmla="*/ 74 w 624"/>
                <a:gd name="T51" fmla="*/ 545 h 566"/>
                <a:gd name="T52" fmla="*/ 85 w 624"/>
                <a:gd name="T53" fmla="*/ 524 h 566"/>
                <a:gd name="T54" fmla="*/ 86 w 624"/>
                <a:gd name="T55" fmla="*/ 524 h 566"/>
                <a:gd name="T56" fmla="*/ 89 w 624"/>
                <a:gd name="T57" fmla="*/ 525 h 566"/>
                <a:gd name="T58" fmla="*/ 107 w 624"/>
                <a:gd name="T59" fmla="*/ 531 h 566"/>
                <a:gd name="T60" fmla="*/ 212 w 624"/>
                <a:gd name="T61" fmla="*/ 503 h 566"/>
                <a:gd name="T62" fmla="*/ 299 w 624"/>
                <a:gd name="T63" fmla="*/ 453 h 566"/>
                <a:gd name="T64" fmla="*/ 322 w 624"/>
                <a:gd name="T65" fmla="*/ 352 h 566"/>
                <a:gd name="T66" fmla="*/ 330 w 624"/>
                <a:gd name="T67" fmla="*/ 330 h 566"/>
                <a:gd name="T68" fmla="*/ 292 w 624"/>
                <a:gd name="T69" fmla="*/ 360 h 566"/>
                <a:gd name="T70" fmla="*/ 235 w 624"/>
                <a:gd name="T71" fmla="*/ 422 h 566"/>
                <a:gd name="T72" fmla="*/ 210 w 624"/>
                <a:gd name="T73" fmla="*/ 447 h 566"/>
                <a:gd name="T74" fmla="*/ 67 w 624"/>
                <a:gd name="T75" fmla="*/ 524 h 566"/>
                <a:gd name="T76" fmla="*/ 5 w 624"/>
                <a:gd name="T77" fmla="*/ 510 h 566"/>
                <a:gd name="T78" fmla="*/ 40 w 624"/>
                <a:gd name="T79" fmla="*/ 495 h 566"/>
                <a:gd name="T80" fmla="*/ 66 w 624"/>
                <a:gd name="T81" fmla="*/ 477 h 566"/>
                <a:gd name="T82" fmla="*/ 111 w 624"/>
                <a:gd name="T83" fmla="*/ 437 h 566"/>
                <a:gd name="T84" fmla="*/ 207 w 624"/>
                <a:gd name="T85" fmla="*/ 388 h 566"/>
                <a:gd name="T86" fmla="*/ 226 w 624"/>
                <a:gd name="T87" fmla="*/ 375 h 566"/>
                <a:gd name="T88" fmla="*/ 250 w 624"/>
                <a:gd name="T89" fmla="*/ 340 h 566"/>
                <a:gd name="T90" fmla="*/ 337 w 624"/>
                <a:gd name="T91" fmla="*/ 256 h 566"/>
                <a:gd name="T92" fmla="*/ 404 w 624"/>
                <a:gd name="T93" fmla="*/ 204 h 566"/>
                <a:gd name="T94" fmla="*/ 460 w 624"/>
                <a:gd name="T95" fmla="*/ 146 h 566"/>
                <a:gd name="T96" fmla="*/ 489 w 624"/>
                <a:gd name="T97" fmla="*/ 119 h 566"/>
                <a:gd name="T98" fmla="*/ 355 w 624"/>
                <a:gd name="T99" fmla="*/ 108 h 566"/>
                <a:gd name="T100" fmla="*/ 387 w 624"/>
                <a:gd name="T101" fmla="*/ 104 h 566"/>
                <a:gd name="T102" fmla="*/ 483 w 624"/>
                <a:gd name="T103" fmla="*/ 107 h 566"/>
                <a:gd name="T104" fmla="*/ 551 w 624"/>
                <a:gd name="T105" fmla="*/ 67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4" h="566">
                  <a:moveTo>
                    <a:pt x="624" y="0"/>
                  </a:moveTo>
                  <a:cubicBezTo>
                    <a:pt x="624" y="82"/>
                    <a:pt x="624" y="82"/>
                    <a:pt x="624" y="82"/>
                  </a:cubicBezTo>
                  <a:cubicBezTo>
                    <a:pt x="620" y="89"/>
                    <a:pt x="616" y="95"/>
                    <a:pt x="615" y="98"/>
                  </a:cubicBezTo>
                  <a:cubicBezTo>
                    <a:pt x="613" y="112"/>
                    <a:pt x="603" y="121"/>
                    <a:pt x="591" y="128"/>
                  </a:cubicBezTo>
                  <a:cubicBezTo>
                    <a:pt x="581" y="133"/>
                    <a:pt x="570" y="136"/>
                    <a:pt x="559" y="142"/>
                  </a:cubicBezTo>
                  <a:cubicBezTo>
                    <a:pt x="553" y="145"/>
                    <a:pt x="547" y="150"/>
                    <a:pt x="541" y="153"/>
                  </a:cubicBezTo>
                  <a:cubicBezTo>
                    <a:pt x="522" y="160"/>
                    <a:pt x="506" y="179"/>
                    <a:pt x="494" y="195"/>
                  </a:cubicBezTo>
                  <a:cubicBezTo>
                    <a:pt x="484" y="208"/>
                    <a:pt x="468" y="220"/>
                    <a:pt x="454" y="229"/>
                  </a:cubicBezTo>
                  <a:cubicBezTo>
                    <a:pt x="451" y="240"/>
                    <a:pt x="446" y="252"/>
                    <a:pt x="444" y="258"/>
                  </a:cubicBezTo>
                  <a:cubicBezTo>
                    <a:pt x="441" y="270"/>
                    <a:pt x="433" y="277"/>
                    <a:pt x="428" y="288"/>
                  </a:cubicBezTo>
                  <a:cubicBezTo>
                    <a:pt x="425" y="295"/>
                    <a:pt x="424" y="307"/>
                    <a:pt x="423" y="315"/>
                  </a:cubicBezTo>
                  <a:cubicBezTo>
                    <a:pt x="422" y="329"/>
                    <a:pt x="421" y="343"/>
                    <a:pt x="418" y="357"/>
                  </a:cubicBezTo>
                  <a:cubicBezTo>
                    <a:pt x="417" y="359"/>
                    <a:pt x="417" y="361"/>
                    <a:pt x="416" y="364"/>
                  </a:cubicBezTo>
                  <a:cubicBezTo>
                    <a:pt x="419" y="372"/>
                    <a:pt x="415" y="377"/>
                    <a:pt x="416" y="387"/>
                  </a:cubicBezTo>
                  <a:cubicBezTo>
                    <a:pt x="416" y="403"/>
                    <a:pt x="419" y="421"/>
                    <a:pt x="417" y="437"/>
                  </a:cubicBezTo>
                  <a:cubicBezTo>
                    <a:pt x="414" y="455"/>
                    <a:pt x="409" y="470"/>
                    <a:pt x="403" y="486"/>
                  </a:cubicBezTo>
                  <a:cubicBezTo>
                    <a:pt x="397" y="505"/>
                    <a:pt x="395" y="521"/>
                    <a:pt x="396" y="541"/>
                  </a:cubicBezTo>
                  <a:cubicBezTo>
                    <a:pt x="396" y="541"/>
                    <a:pt x="395" y="541"/>
                    <a:pt x="395" y="541"/>
                  </a:cubicBezTo>
                  <a:cubicBezTo>
                    <a:pt x="394" y="526"/>
                    <a:pt x="393" y="512"/>
                    <a:pt x="397" y="498"/>
                  </a:cubicBezTo>
                  <a:cubicBezTo>
                    <a:pt x="403" y="479"/>
                    <a:pt x="411" y="462"/>
                    <a:pt x="413" y="442"/>
                  </a:cubicBezTo>
                  <a:cubicBezTo>
                    <a:pt x="414" y="427"/>
                    <a:pt x="410" y="410"/>
                    <a:pt x="408" y="394"/>
                  </a:cubicBezTo>
                  <a:cubicBezTo>
                    <a:pt x="403" y="407"/>
                    <a:pt x="399" y="420"/>
                    <a:pt x="393" y="433"/>
                  </a:cubicBezTo>
                  <a:cubicBezTo>
                    <a:pt x="382" y="458"/>
                    <a:pt x="377" y="483"/>
                    <a:pt x="372" y="510"/>
                  </a:cubicBezTo>
                  <a:cubicBezTo>
                    <a:pt x="371" y="510"/>
                    <a:pt x="371" y="510"/>
                    <a:pt x="371" y="510"/>
                  </a:cubicBezTo>
                  <a:cubicBezTo>
                    <a:pt x="367" y="465"/>
                    <a:pt x="394" y="422"/>
                    <a:pt x="406" y="378"/>
                  </a:cubicBezTo>
                  <a:cubicBezTo>
                    <a:pt x="405" y="374"/>
                    <a:pt x="406" y="368"/>
                    <a:pt x="409" y="364"/>
                  </a:cubicBezTo>
                  <a:cubicBezTo>
                    <a:pt x="409" y="363"/>
                    <a:pt x="409" y="362"/>
                    <a:pt x="409" y="360"/>
                  </a:cubicBezTo>
                  <a:cubicBezTo>
                    <a:pt x="414" y="331"/>
                    <a:pt x="407" y="321"/>
                    <a:pt x="403" y="298"/>
                  </a:cubicBezTo>
                  <a:cubicBezTo>
                    <a:pt x="402" y="286"/>
                    <a:pt x="406" y="276"/>
                    <a:pt x="410" y="265"/>
                  </a:cubicBezTo>
                  <a:cubicBezTo>
                    <a:pt x="411" y="263"/>
                    <a:pt x="412" y="260"/>
                    <a:pt x="413" y="257"/>
                  </a:cubicBezTo>
                  <a:cubicBezTo>
                    <a:pt x="412" y="257"/>
                    <a:pt x="411" y="258"/>
                    <a:pt x="410" y="259"/>
                  </a:cubicBezTo>
                  <a:cubicBezTo>
                    <a:pt x="410" y="259"/>
                    <a:pt x="410" y="259"/>
                    <a:pt x="410" y="259"/>
                  </a:cubicBezTo>
                  <a:cubicBezTo>
                    <a:pt x="409" y="264"/>
                    <a:pt x="407" y="268"/>
                    <a:pt x="404" y="273"/>
                  </a:cubicBezTo>
                  <a:cubicBezTo>
                    <a:pt x="404" y="275"/>
                    <a:pt x="403" y="276"/>
                    <a:pt x="401" y="278"/>
                  </a:cubicBezTo>
                  <a:cubicBezTo>
                    <a:pt x="401" y="278"/>
                    <a:pt x="401" y="278"/>
                    <a:pt x="400" y="279"/>
                  </a:cubicBezTo>
                  <a:cubicBezTo>
                    <a:pt x="400" y="280"/>
                    <a:pt x="399" y="281"/>
                    <a:pt x="398" y="282"/>
                  </a:cubicBezTo>
                  <a:cubicBezTo>
                    <a:pt x="398" y="282"/>
                    <a:pt x="398" y="282"/>
                    <a:pt x="398" y="282"/>
                  </a:cubicBezTo>
                  <a:cubicBezTo>
                    <a:pt x="398" y="282"/>
                    <a:pt x="398" y="283"/>
                    <a:pt x="398" y="283"/>
                  </a:cubicBezTo>
                  <a:cubicBezTo>
                    <a:pt x="397" y="290"/>
                    <a:pt x="391" y="297"/>
                    <a:pt x="388" y="303"/>
                  </a:cubicBezTo>
                  <a:cubicBezTo>
                    <a:pt x="384" y="310"/>
                    <a:pt x="380" y="317"/>
                    <a:pt x="376" y="323"/>
                  </a:cubicBezTo>
                  <a:cubicBezTo>
                    <a:pt x="367" y="336"/>
                    <a:pt x="361" y="351"/>
                    <a:pt x="351" y="364"/>
                  </a:cubicBezTo>
                  <a:cubicBezTo>
                    <a:pt x="338" y="380"/>
                    <a:pt x="337" y="410"/>
                    <a:pt x="337" y="430"/>
                  </a:cubicBezTo>
                  <a:cubicBezTo>
                    <a:pt x="338" y="452"/>
                    <a:pt x="323" y="468"/>
                    <a:pt x="315" y="487"/>
                  </a:cubicBezTo>
                  <a:cubicBezTo>
                    <a:pt x="304" y="515"/>
                    <a:pt x="269" y="534"/>
                    <a:pt x="239" y="534"/>
                  </a:cubicBezTo>
                  <a:cubicBezTo>
                    <a:pt x="218" y="534"/>
                    <a:pt x="199" y="540"/>
                    <a:pt x="178" y="545"/>
                  </a:cubicBezTo>
                  <a:cubicBezTo>
                    <a:pt x="164" y="548"/>
                    <a:pt x="149" y="547"/>
                    <a:pt x="135" y="550"/>
                  </a:cubicBezTo>
                  <a:cubicBezTo>
                    <a:pt x="135" y="550"/>
                    <a:pt x="135" y="550"/>
                    <a:pt x="135" y="550"/>
                  </a:cubicBezTo>
                  <a:cubicBezTo>
                    <a:pt x="130" y="555"/>
                    <a:pt x="121" y="562"/>
                    <a:pt x="114" y="563"/>
                  </a:cubicBezTo>
                  <a:cubicBezTo>
                    <a:pt x="103" y="566"/>
                    <a:pt x="92" y="558"/>
                    <a:pt x="83" y="551"/>
                  </a:cubicBezTo>
                  <a:cubicBezTo>
                    <a:pt x="82" y="551"/>
                    <a:pt x="82" y="551"/>
                    <a:pt x="82" y="551"/>
                  </a:cubicBezTo>
                  <a:cubicBezTo>
                    <a:pt x="81" y="551"/>
                    <a:pt x="81" y="551"/>
                    <a:pt x="81" y="551"/>
                  </a:cubicBezTo>
                  <a:cubicBezTo>
                    <a:pt x="78" y="550"/>
                    <a:pt x="75" y="548"/>
                    <a:pt x="74" y="545"/>
                  </a:cubicBezTo>
                  <a:cubicBezTo>
                    <a:pt x="68" y="537"/>
                    <a:pt x="71" y="523"/>
                    <a:pt x="83" y="524"/>
                  </a:cubicBezTo>
                  <a:cubicBezTo>
                    <a:pt x="84" y="524"/>
                    <a:pt x="84" y="524"/>
                    <a:pt x="85" y="524"/>
                  </a:cubicBezTo>
                  <a:cubicBezTo>
                    <a:pt x="85" y="524"/>
                    <a:pt x="86" y="524"/>
                    <a:pt x="86" y="524"/>
                  </a:cubicBezTo>
                  <a:cubicBezTo>
                    <a:pt x="86" y="524"/>
                    <a:pt x="86" y="524"/>
                    <a:pt x="86" y="524"/>
                  </a:cubicBezTo>
                  <a:cubicBezTo>
                    <a:pt x="87" y="524"/>
                    <a:pt x="87" y="524"/>
                    <a:pt x="87" y="524"/>
                  </a:cubicBezTo>
                  <a:cubicBezTo>
                    <a:pt x="88" y="524"/>
                    <a:pt x="88" y="525"/>
                    <a:pt x="89" y="525"/>
                  </a:cubicBezTo>
                  <a:cubicBezTo>
                    <a:pt x="95" y="527"/>
                    <a:pt x="101" y="529"/>
                    <a:pt x="107" y="532"/>
                  </a:cubicBezTo>
                  <a:cubicBezTo>
                    <a:pt x="107" y="531"/>
                    <a:pt x="107" y="531"/>
                    <a:pt x="107" y="531"/>
                  </a:cubicBezTo>
                  <a:cubicBezTo>
                    <a:pt x="114" y="518"/>
                    <a:pt x="136" y="515"/>
                    <a:pt x="149" y="515"/>
                  </a:cubicBezTo>
                  <a:cubicBezTo>
                    <a:pt x="171" y="514"/>
                    <a:pt x="191" y="507"/>
                    <a:pt x="212" y="503"/>
                  </a:cubicBezTo>
                  <a:cubicBezTo>
                    <a:pt x="233" y="500"/>
                    <a:pt x="251" y="501"/>
                    <a:pt x="271" y="490"/>
                  </a:cubicBezTo>
                  <a:cubicBezTo>
                    <a:pt x="287" y="482"/>
                    <a:pt x="290" y="469"/>
                    <a:pt x="299" y="453"/>
                  </a:cubicBezTo>
                  <a:cubicBezTo>
                    <a:pt x="312" y="432"/>
                    <a:pt x="305" y="410"/>
                    <a:pt x="311" y="387"/>
                  </a:cubicBezTo>
                  <a:cubicBezTo>
                    <a:pt x="314" y="376"/>
                    <a:pt x="318" y="363"/>
                    <a:pt x="322" y="352"/>
                  </a:cubicBezTo>
                  <a:cubicBezTo>
                    <a:pt x="325" y="345"/>
                    <a:pt x="329" y="340"/>
                    <a:pt x="330" y="334"/>
                  </a:cubicBezTo>
                  <a:cubicBezTo>
                    <a:pt x="330" y="332"/>
                    <a:pt x="330" y="331"/>
                    <a:pt x="330" y="330"/>
                  </a:cubicBezTo>
                  <a:cubicBezTo>
                    <a:pt x="329" y="331"/>
                    <a:pt x="329" y="331"/>
                    <a:pt x="328" y="332"/>
                  </a:cubicBezTo>
                  <a:cubicBezTo>
                    <a:pt x="317" y="342"/>
                    <a:pt x="303" y="350"/>
                    <a:pt x="292" y="360"/>
                  </a:cubicBezTo>
                  <a:cubicBezTo>
                    <a:pt x="282" y="369"/>
                    <a:pt x="277" y="381"/>
                    <a:pt x="269" y="393"/>
                  </a:cubicBezTo>
                  <a:cubicBezTo>
                    <a:pt x="260" y="406"/>
                    <a:pt x="248" y="413"/>
                    <a:pt x="235" y="422"/>
                  </a:cubicBezTo>
                  <a:cubicBezTo>
                    <a:pt x="223" y="430"/>
                    <a:pt x="223" y="430"/>
                    <a:pt x="223" y="430"/>
                  </a:cubicBezTo>
                  <a:cubicBezTo>
                    <a:pt x="219" y="436"/>
                    <a:pt x="215" y="442"/>
                    <a:pt x="210" y="447"/>
                  </a:cubicBezTo>
                  <a:cubicBezTo>
                    <a:pt x="191" y="465"/>
                    <a:pt x="163" y="470"/>
                    <a:pt x="142" y="484"/>
                  </a:cubicBezTo>
                  <a:cubicBezTo>
                    <a:pt x="119" y="499"/>
                    <a:pt x="95" y="519"/>
                    <a:pt x="67" y="524"/>
                  </a:cubicBezTo>
                  <a:cubicBezTo>
                    <a:pt x="54" y="526"/>
                    <a:pt x="46" y="534"/>
                    <a:pt x="33" y="530"/>
                  </a:cubicBezTo>
                  <a:cubicBezTo>
                    <a:pt x="23" y="527"/>
                    <a:pt x="13" y="517"/>
                    <a:pt x="5" y="510"/>
                  </a:cubicBezTo>
                  <a:cubicBezTo>
                    <a:pt x="0" y="505"/>
                    <a:pt x="2" y="494"/>
                    <a:pt x="9" y="493"/>
                  </a:cubicBezTo>
                  <a:cubicBezTo>
                    <a:pt x="15" y="492"/>
                    <a:pt x="31" y="495"/>
                    <a:pt x="40" y="495"/>
                  </a:cubicBezTo>
                  <a:cubicBezTo>
                    <a:pt x="41" y="493"/>
                    <a:pt x="42" y="492"/>
                    <a:pt x="44" y="491"/>
                  </a:cubicBezTo>
                  <a:cubicBezTo>
                    <a:pt x="54" y="488"/>
                    <a:pt x="57" y="482"/>
                    <a:pt x="66" y="477"/>
                  </a:cubicBezTo>
                  <a:cubicBezTo>
                    <a:pt x="80" y="468"/>
                    <a:pt x="85" y="465"/>
                    <a:pt x="96" y="453"/>
                  </a:cubicBezTo>
                  <a:cubicBezTo>
                    <a:pt x="101" y="448"/>
                    <a:pt x="106" y="442"/>
                    <a:pt x="111" y="437"/>
                  </a:cubicBezTo>
                  <a:cubicBezTo>
                    <a:pt x="134" y="419"/>
                    <a:pt x="165" y="416"/>
                    <a:pt x="189" y="400"/>
                  </a:cubicBezTo>
                  <a:cubicBezTo>
                    <a:pt x="195" y="396"/>
                    <a:pt x="201" y="392"/>
                    <a:pt x="207" y="388"/>
                  </a:cubicBezTo>
                  <a:cubicBezTo>
                    <a:pt x="210" y="385"/>
                    <a:pt x="214" y="382"/>
                    <a:pt x="218" y="379"/>
                  </a:cubicBezTo>
                  <a:cubicBezTo>
                    <a:pt x="221" y="378"/>
                    <a:pt x="224" y="376"/>
                    <a:pt x="226" y="375"/>
                  </a:cubicBezTo>
                  <a:cubicBezTo>
                    <a:pt x="226" y="375"/>
                    <a:pt x="226" y="375"/>
                    <a:pt x="227" y="375"/>
                  </a:cubicBezTo>
                  <a:cubicBezTo>
                    <a:pt x="238" y="367"/>
                    <a:pt x="241" y="350"/>
                    <a:pt x="250" y="340"/>
                  </a:cubicBezTo>
                  <a:cubicBezTo>
                    <a:pt x="267" y="321"/>
                    <a:pt x="289" y="307"/>
                    <a:pt x="308" y="290"/>
                  </a:cubicBezTo>
                  <a:cubicBezTo>
                    <a:pt x="320" y="281"/>
                    <a:pt x="326" y="267"/>
                    <a:pt x="337" y="256"/>
                  </a:cubicBezTo>
                  <a:cubicBezTo>
                    <a:pt x="347" y="247"/>
                    <a:pt x="358" y="241"/>
                    <a:pt x="369" y="232"/>
                  </a:cubicBezTo>
                  <a:cubicBezTo>
                    <a:pt x="381" y="223"/>
                    <a:pt x="392" y="213"/>
                    <a:pt x="404" y="204"/>
                  </a:cubicBezTo>
                  <a:cubicBezTo>
                    <a:pt x="413" y="197"/>
                    <a:pt x="429" y="192"/>
                    <a:pt x="435" y="182"/>
                  </a:cubicBezTo>
                  <a:cubicBezTo>
                    <a:pt x="444" y="170"/>
                    <a:pt x="451" y="158"/>
                    <a:pt x="460" y="146"/>
                  </a:cubicBezTo>
                  <a:cubicBezTo>
                    <a:pt x="468" y="135"/>
                    <a:pt x="481" y="129"/>
                    <a:pt x="492" y="121"/>
                  </a:cubicBezTo>
                  <a:cubicBezTo>
                    <a:pt x="491" y="120"/>
                    <a:pt x="490" y="120"/>
                    <a:pt x="489" y="119"/>
                  </a:cubicBezTo>
                  <a:cubicBezTo>
                    <a:pt x="473" y="113"/>
                    <a:pt x="457" y="115"/>
                    <a:pt x="440" y="114"/>
                  </a:cubicBezTo>
                  <a:cubicBezTo>
                    <a:pt x="412" y="111"/>
                    <a:pt x="383" y="100"/>
                    <a:pt x="355" y="108"/>
                  </a:cubicBezTo>
                  <a:cubicBezTo>
                    <a:pt x="354" y="108"/>
                    <a:pt x="354" y="108"/>
                    <a:pt x="355" y="108"/>
                  </a:cubicBezTo>
                  <a:cubicBezTo>
                    <a:pt x="365" y="105"/>
                    <a:pt x="376" y="103"/>
                    <a:pt x="387" y="104"/>
                  </a:cubicBezTo>
                  <a:cubicBezTo>
                    <a:pt x="405" y="106"/>
                    <a:pt x="422" y="105"/>
                    <a:pt x="440" y="105"/>
                  </a:cubicBezTo>
                  <a:cubicBezTo>
                    <a:pt x="454" y="106"/>
                    <a:pt x="469" y="104"/>
                    <a:pt x="483" y="107"/>
                  </a:cubicBezTo>
                  <a:cubicBezTo>
                    <a:pt x="495" y="110"/>
                    <a:pt x="503" y="106"/>
                    <a:pt x="512" y="103"/>
                  </a:cubicBezTo>
                  <a:cubicBezTo>
                    <a:pt x="524" y="90"/>
                    <a:pt x="538" y="77"/>
                    <a:pt x="551" y="67"/>
                  </a:cubicBezTo>
                  <a:cubicBezTo>
                    <a:pt x="563" y="58"/>
                    <a:pt x="604" y="15"/>
                    <a:pt x="62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28"/>
            <p:cNvSpPr>
              <a:spLocks/>
            </p:cNvSpPr>
            <p:nvPr/>
          </p:nvSpPr>
          <p:spPr bwMode="auto">
            <a:xfrm>
              <a:off x="7104104" y="3025795"/>
              <a:ext cx="1430346" cy="1862150"/>
            </a:xfrm>
            <a:custGeom>
              <a:avLst/>
              <a:gdLst>
                <a:gd name="T0" fmla="*/ 34 w 381"/>
                <a:gd name="T1" fmla="*/ 441 h 496"/>
                <a:gd name="T2" fmla="*/ 41 w 381"/>
                <a:gd name="T3" fmla="*/ 425 h 496"/>
                <a:gd name="T4" fmla="*/ 56 w 381"/>
                <a:gd name="T5" fmla="*/ 373 h 496"/>
                <a:gd name="T6" fmla="*/ 66 w 381"/>
                <a:gd name="T7" fmla="*/ 353 h 496"/>
                <a:gd name="T8" fmla="*/ 97 w 381"/>
                <a:gd name="T9" fmla="*/ 331 h 496"/>
                <a:gd name="T10" fmla="*/ 76 w 381"/>
                <a:gd name="T11" fmla="*/ 364 h 496"/>
                <a:gd name="T12" fmla="*/ 108 w 381"/>
                <a:gd name="T13" fmla="*/ 325 h 496"/>
                <a:gd name="T14" fmla="*/ 142 w 381"/>
                <a:gd name="T15" fmla="*/ 254 h 496"/>
                <a:gd name="T16" fmla="*/ 120 w 381"/>
                <a:gd name="T17" fmla="*/ 345 h 496"/>
                <a:gd name="T18" fmla="*/ 146 w 381"/>
                <a:gd name="T19" fmla="*/ 281 h 496"/>
                <a:gd name="T20" fmla="*/ 164 w 381"/>
                <a:gd name="T21" fmla="*/ 216 h 496"/>
                <a:gd name="T22" fmla="*/ 209 w 381"/>
                <a:gd name="T23" fmla="*/ 154 h 496"/>
                <a:gd name="T24" fmla="*/ 240 w 381"/>
                <a:gd name="T25" fmla="*/ 111 h 496"/>
                <a:gd name="T26" fmla="*/ 266 w 381"/>
                <a:gd name="T27" fmla="*/ 82 h 496"/>
                <a:gd name="T28" fmla="*/ 310 w 381"/>
                <a:gd name="T29" fmla="*/ 48 h 496"/>
                <a:gd name="T30" fmla="*/ 319 w 381"/>
                <a:gd name="T31" fmla="*/ 52 h 496"/>
                <a:gd name="T32" fmla="*/ 301 w 381"/>
                <a:gd name="T33" fmla="*/ 106 h 496"/>
                <a:gd name="T34" fmla="*/ 277 w 381"/>
                <a:gd name="T35" fmla="*/ 169 h 496"/>
                <a:gd name="T36" fmla="*/ 273 w 381"/>
                <a:gd name="T37" fmla="*/ 196 h 496"/>
                <a:gd name="T38" fmla="*/ 295 w 381"/>
                <a:gd name="T39" fmla="*/ 120 h 496"/>
                <a:gd name="T40" fmla="*/ 327 w 381"/>
                <a:gd name="T41" fmla="*/ 43 h 496"/>
                <a:gd name="T42" fmla="*/ 381 w 381"/>
                <a:gd name="T43" fmla="*/ 40 h 496"/>
                <a:gd name="T44" fmla="*/ 322 w 381"/>
                <a:gd name="T45" fmla="*/ 20 h 496"/>
                <a:gd name="T46" fmla="*/ 279 w 381"/>
                <a:gd name="T47" fmla="*/ 34 h 496"/>
                <a:gd name="T48" fmla="*/ 266 w 381"/>
                <a:gd name="T49" fmla="*/ 55 h 496"/>
                <a:gd name="T50" fmla="*/ 243 w 381"/>
                <a:gd name="T51" fmla="*/ 61 h 496"/>
                <a:gd name="T52" fmla="*/ 197 w 381"/>
                <a:gd name="T53" fmla="*/ 71 h 496"/>
                <a:gd name="T54" fmla="*/ 141 w 381"/>
                <a:gd name="T55" fmla="*/ 109 h 496"/>
                <a:gd name="T56" fmla="*/ 98 w 381"/>
                <a:gd name="T57" fmla="*/ 140 h 496"/>
                <a:gd name="T58" fmla="*/ 145 w 381"/>
                <a:gd name="T59" fmla="*/ 113 h 496"/>
                <a:gd name="T60" fmla="*/ 159 w 381"/>
                <a:gd name="T61" fmla="*/ 113 h 496"/>
                <a:gd name="T62" fmla="*/ 88 w 381"/>
                <a:gd name="T63" fmla="*/ 158 h 496"/>
                <a:gd name="T64" fmla="*/ 156 w 381"/>
                <a:gd name="T65" fmla="*/ 124 h 496"/>
                <a:gd name="T66" fmla="*/ 208 w 381"/>
                <a:gd name="T67" fmla="*/ 81 h 496"/>
                <a:gd name="T68" fmla="*/ 244 w 381"/>
                <a:gd name="T69" fmla="*/ 75 h 496"/>
                <a:gd name="T70" fmla="*/ 197 w 381"/>
                <a:gd name="T71" fmla="*/ 125 h 496"/>
                <a:gd name="T72" fmla="*/ 130 w 381"/>
                <a:gd name="T73" fmla="*/ 169 h 496"/>
                <a:gd name="T74" fmla="*/ 198 w 381"/>
                <a:gd name="T75" fmla="*/ 149 h 496"/>
                <a:gd name="T76" fmla="*/ 158 w 381"/>
                <a:gd name="T77" fmla="*/ 213 h 496"/>
                <a:gd name="T78" fmla="*/ 143 w 381"/>
                <a:gd name="T79" fmla="*/ 242 h 496"/>
                <a:gd name="T80" fmla="*/ 126 w 381"/>
                <a:gd name="T81" fmla="*/ 286 h 496"/>
                <a:gd name="T82" fmla="*/ 114 w 381"/>
                <a:gd name="T83" fmla="*/ 286 h 496"/>
                <a:gd name="T84" fmla="*/ 98 w 381"/>
                <a:gd name="T85" fmla="*/ 288 h 496"/>
                <a:gd name="T86" fmla="*/ 68 w 381"/>
                <a:gd name="T87" fmla="*/ 301 h 496"/>
                <a:gd name="T88" fmla="*/ 113 w 381"/>
                <a:gd name="T89" fmla="*/ 290 h 496"/>
                <a:gd name="T90" fmla="*/ 106 w 381"/>
                <a:gd name="T91" fmla="*/ 321 h 496"/>
                <a:gd name="T92" fmla="*/ 86 w 381"/>
                <a:gd name="T93" fmla="*/ 331 h 496"/>
                <a:gd name="T94" fmla="*/ 73 w 381"/>
                <a:gd name="T95" fmla="*/ 345 h 496"/>
                <a:gd name="T96" fmla="*/ 51 w 381"/>
                <a:gd name="T97" fmla="*/ 351 h 496"/>
                <a:gd name="T98" fmla="*/ 0 w 381"/>
                <a:gd name="T99" fmla="*/ 434 h 496"/>
                <a:gd name="T100" fmla="*/ 48 w 381"/>
                <a:gd name="T101" fmla="*/ 356 h 496"/>
                <a:gd name="T102" fmla="*/ 60 w 381"/>
                <a:gd name="T103" fmla="*/ 354 h 496"/>
                <a:gd name="T104" fmla="*/ 43 w 381"/>
                <a:gd name="T105" fmla="*/ 408 h 496"/>
                <a:gd name="T106" fmla="*/ 36 w 381"/>
                <a:gd name="T107" fmla="*/ 457 h 496"/>
                <a:gd name="T108" fmla="*/ 25 w 381"/>
                <a:gd name="T109" fmla="*/ 49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1" h="496">
                  <a:moveTo>
                    <a:pt x="25" y="496"/>
                  </a:moveTo>
                  <a:cubicBezTo>
                    <a:pt x="48" y="485"/>
                    <a:pt x="35" y="461"/>
                    <a:pt x="34" y="441"/>
                  </a:cubicBezTo>
                  <a:cubicBezTo>
                    <a:pt x="33" y="437"/>
                    <a:pt x="34" y="431"/>
                    <a:pt x="39" y="430"/>
                  </a:cubicBezTo>
                  <a:cubicBezTo>
                    <a:pt x="41" y="429"/>
                    <a:pt x="41" y="428"/>
                    <a:pt x="41" y="425"/>
                  </a:cubicBezTo>
                  <a:cubicBezTo>
                    <a:pt x="44" y="417"/>
                    <a:pt x="45" y="409"/>
                    <a:pt x="47" y="401"/>
                  </a:cubicBezTo>
                  <a:cubicBezTo>
                    <a:pt x="50" y="391"/>
                    <a:pt x="52" y="382"/>
                    <a:pt x="56" y="373"/>
                  </a:cubicBezTo>
                  <a:cubicBezTo>
                    <a:pt x="58" y="369"/>
                    <a:pt x="60" y="365"/>
                    <a:pt x="62" y="361"/>
                  </a:cubicBezTo>
                  <a:cubicBezTo>
                    <a:pt x="63" y="358"/>
                    <a:pt x="64" y="355"/>
                    <a:pt x="66" y="353"/>
                  </a:cubicBezTo>
                  <a:cubicBezTo>
                    <a:pt x="71" y="353"/>
                    <a:pt x="75" y="350"/>
                    <a:pt x="78" y="347"/>
                  </a:cubicBezTo>
                  <a:cubicBezTo>
                    <a:pt x="84" y="342"/>
                    <a:pt x="89" y="331"/>
                    <a:pt x="97" y="331"/>
                  </a:cubicBezTo>
                  <a:cubicBezTo>
                    <a:pt x="98" y="331"/>
                    <a:pt x="98" y="331"/>
                    <a:pt x="98" y="331"/>
                  </a:cubicBezTo>
                  <a:cubicBezTo>
                    <a:pt x="90" y="341"/>
                    <a:pt x="81" y="352"/>
                    <a:pt x="76" y="364"/>
                  </a:cubicBezTo>
                  <a:cubicBezTo>
                    <a:pt x="75" y="366"/>
                    <a:pt x="79" y="368"/>
                    <a:pt x="79" y="366"/>
                  </a:cubicBezTo>
                  <a:cubicBezTo>
                    <a:pt x="86" y="350"/>
                    <a:pt x="97" y="338"/>
                    <a:pt x="108" y="325"/>
                  </a:cubicBezTo>
                  <a:cubicBezTo>
                    <a:pt x="118" y="313"/>
                    <a:pt x="125" y="299"/>
                    <a:pt x="131" y="285"/>
                  </a:cubicBezTo>
                  <a:cubicBezTo>
                    <a:pt x="135" y="274"/>
                    <a:pt x="138" y="264"/>
                    <a:pt x="142" y="254"/>
                  </a:cubicBezTo>
                  <a:cubicBezTo>
                    <a:pt x="142" y="259"/>
                    <a:pt x="142" y="263"/>
                    <a:pt x="142" y="268"/>
                  </a:cubicBezTo>
                  <a:cubicBezTo>
                    <a:pt x="140" y="294"/>
                    <a:pt x="136" y="324"/>
                    <a:pt x="120" y="345"/>
                  </a:cubicBezTo>
                  <a:cubicBezTo>
                    <a:pt x="119" y="346"/>
                    <a:pt x="121" y="348"/>
                    <a:pt x="123" y="347"/>
                  </a:cubicBezTo>
                  <a:cubicBezTo>
                    <a:pt x="137" y="328"/>
                    <a:pt x="141" y="303"/>
                    <a:pt x="146" y="281"/>
                  </a:cubicBezTo>
                  <a:cubicBezTo>
                    <a:pt x="149" y="272"/>
                    <a:pt x="149" y="264"/>
                    <a:pt x="150" y="255"/>
                  </a:cubicBezTo>
                  <a:cubicBezTo>
                    <a:pt x="152" y="243"/>
                    <a:pt x="158" y="223"/>
                    <a:pt x="164" y="216"/>
                  </a:cubicBezTo>
                  <a:cubicBezTo>
                    <a:pt x="171" y="210"/>
                    <a:pt x="178" y="203"/>
                    <a:pt x="184" y="194"/>
                  </a:cubicBezTo>
                  <a:cubicBezTo>
                    <a:pt x="192" y="181"/>
                    <a:pt x="201" y="168"/>
                    <a:pt x="209" y="154"/>
                  </a:cubicBezTo>
                  <a:cubicBezTo>
                    <a:pt x="213" y="147"/>
                    <a:pt x="217" y="140"/>
                    <a:pt x="222" y="133"/>
                  </a:cubicBezTo>
                  <a:cubicBezTo>
                    <a:pt x="227" y="125"/>
                    <a:pt x="234" y="119"/>
                    <a:pt x="240" y="111"/>
                  </a:cubicBezTo>
                  <a:cubicBezTo>
                    <a:pt x="244" y="105"/>
                    <a:pt x="247" y="99"/>
                    <a:pt x="252" y="93"/>
                  </a:cubicBezTo>
                  <a:cubicBezTo>
                    <a:pt x="256" y="88"/>
                    <a:pt x="261" y="85"/>
                    <a:pt x="266" y="82"/>
                  </a:cubicBezTo>
                  <a:cubicBezTo>
                    <a:pt x="271" y="78"/>
                    <a:pt x="274" y="74"/>
                    <a:pt x="276" y="68"/>
                  </a:cubicBezTo>
                  <a:cubicBezTo>
                    <a:pt x="287" y="60"/>
                    <a:pt x="298" y="53"/>
                    <a:pt x="310" y="48"/>
                  </a:cubicBezTo>
                  <a:cubicBezTo>
                    <a:pt x="314" y="46"/>
                    <a:pt x="317" y="45"/>
                    <a:pt x="321" y="44"/>
                  </a:cubicBezTo>
                  <a:cubicBezTo>
                    <a:pt x="320" y="46"/>
                    <a:pt x="319" y="49"/>
                    <a:pt x="319" y="52"/>
                  </a:cubicBezTo>
                  <a:cubicBezTo>
                    <a:pt x="318" y="59"/>
                    <a:pt x="318" y="67"/>
                    <a:pt x="316" y="74"/>
                  </a:cubicBezTo>
                  <a:cubicBezTo>
                    <a:pt x="313" y="86"/>
                    <a:pt x="308" y="96"/>
                    <a:pt x="301" y="106"/>
                  </a:cubicBezTo>
                  <a:cubicBezTo>
                    <a:pt x="293" y="120"/>
                    <a:pt x="284" y="133"/>
                    <a:pt x="279" y="149"/>
                  </a:cubicBezTo>
                  <a:cubicBezTo>
                    <a:pt x="277" y="155"/>
                    <a:pt x="276" y="162"/>
                    <a:pt x="277" y="169"/>
                  </a:cubicBezTo>
                  <a:cubicBezTo>
                    <a:pt x="278" y="178"/>
                    <a:pt x="283" y="190"/>
                    <a:pt x="272" y="195"/>
                  </a:cubicBezTo>
                  <a:cubicBezTo>
                    <a:pt x="272" y="195"/>
                    <a:pt x="272" y="196"/>
                    <a:pt x="273" y="196"/>
                  </a:cubicBezTo>
                  <a:cubicBezTo>
                    <a:pt x="282" y="191"/>
                    <a:pt x="280" y="180"/>
                    <a:pt x="278" y="171"/>
                  </a:cubicBezTo>
                  <a:cubicBezTo>
                    <a:pt x="275" y="152"/>
                    <a:pt x="285" y="135"/>
                    <a:pt x="295" y="120"/>
                  </a:cubicBezTo>
                  <a:cubicBezTo>
                    <a:pt x="304" y="106"/>
                    <a:pt x="315" y="91"/>
                    <a:pt x="321" y="75"/>
                  </a:cubicBezTo>
                  <a:cubicBezTo>
                    <a:pt x="325" y="65"/>
                    <a:pt x="324" y="53"/>
                    <a:pt x="327" y="43"/>
                  </a:cubicBezTo>
                  <a:cubicBezTo>
                    <a:pt x="331" y="42"/>
                    <a:pt x="334" y="42"/>
                    <a:pt x="337" y="41"/>
                  </a:cubicBezTo>
                  <a:cubicBezTo>
                    <a:pt x="352" y="36"/>
                    <a:pt x="366" y="39"/>
                    <a:pt x="381" y="40"/>
                  </a:cubicBezTo>
                  <a:cubicBezTo>
                    <a:pt x="343" y="0"/>
                    <a:pt x="343" y="0"/>
                    <a:pt x="343" y="0"/>
                  </a:cubicBezTo>
                  <a:cubicBezTo>
                    <a:pt x="336" y="6"/>
                    <a:pt x="331" y="14"/>
                    <a:pt x="322" y="20"/>
                  </a:cubicBezTo>
                  <a:cubicBezTo>
                    <a:pt x="316" y="23"/>
                    <a:pt x="307" y="21"/>
                    <a:pt x="301" y="23"/>
                  </a:cubicBezTo>
                  <a:cubicBezTo>
                    <a:pt x="294" y="26"/>
                    <a:pt x="287" y="37"/>
                    <a:pt x="279" y="34"/>
                  </a:cubicBezTo>
                  <a:cubicBezTo>
                    <a:pt x="276" y="33"/>
                    <a:pt x="271" y="35"/>
                    <a:pt x="270" y="39"/>
                  </a:cubicBezTo>
                  <a:cubicBezTo>
                    <a:pt x="269" y="44"/>
                    <a:pt x="267" y="50"/>
                    <a:pt x="266" y="55"/>
                  </a:cubicBezTo>
                  <a:cubicBezTo>
                    <a:pt x="264" y="56"/>
                    <a:pt x="263" y="56"/>
                    <a:pt x="262" y="56"/>
                  </a:cubicBezTo>
                  <a:cubicBezTo>
                    <a:pt x="255" y="60"/>
                    <a:pt x="251" y="62"/>
                    <a:pt x="243" y="61"/>
                  </a:cubicBezTo>
                  <a:cubicBezTo>
                    <a:pt x="236" y="61"/>
                    <a:pt x="231" y="64"/>
                    <a:pt x="225" y="67"/>
                  </a:cubicBezTo>
                  <a:cubicBezTo>
                    <a:pt x="216" y="72"/>
                    <a:pt x="207" y="69"/>
                    <a:pt x="197" y="71"/>
                  </a:cubicBezTo>
                  <a:cubicBezTo>
                    <a:pt x="189" y="73"/>
                    <a:pt x="182" y="78"/>
                    <a:pt x="176" y="83"/>
                  </a:cubicBezTo>
                  <a:cubicBezTo>
                    <a:pt x="164" y="91"/>
                    <a:pt x="153" y="101"/>
                    <a:pt x="141" y="109"/>
                  </a:cubicBezTo>
                  <a:cubicBezTo>
                    <a:pt x="126" y="119"/>
                    <a:pt x="112" y="130"/>
                    <a:pt x="98" y="139"/>
                  </a:cubicBezTo>
                  <a:cubicBezTo>
                    <a:pt x="97" y="139"/>
                    <a:pt x="98" y="140"/>
                    <a:pt x="98" y="140"/>
                  </a:cubicBezTo>
                  <a:cubicBezTo>
                    <a:pt x="105" y="136"/>
                    <a:pt x="111" y="132"/>
                    <a:pt x="117" y="128"/>
                  </a:cubicBezTo>
                  <a:cubicBezTo>
                    <a:pt x="126" y="122"/>
                    <a:pt x="136" y="118"/>
                    <a:pt x="145" y="113"/>
                  </a:cubicBezTo>
                  <a:cubicBezTo>
                    <a:pt x="154" y="107"/>
                    <a:pt x="162" y="100"/>
                    <a:pt x="171" y="94"/>
                  </a:cubicBezTo>
                  <a:cubicBezTo>
                    <a:pt x="166" y="101"/>
                    <a:pt x="162" y="108"/>
                    <a:pt x="159" y="113"/>
                  </a:cubicBezTo>
                  <a:cubicBezTo>
                    <a:pt x="150" y="125"/>
                    <a:pt x="140" y="134"/>
                    <a:pt x="126" y="140"/>
                  </a:cubicBezTo>
                  <a:cubicBezTo>
                    <a:pt x="113" y="145"/>
                    <a:pt x="100" y="150"/>
                    <a:pt x="88" y="158"/>
                  </a:cubicBezTo>
                  <a:cubicBezTo>
                    <a:pt x="86" y="159"/>
                    <a:pt x="88" y="162"/>
                    <a:pt x="90" y="161"/>
                  </a:cubicBezTo>
                  <a:cubicBezTo>
                    <a:pt x="110" y="146"/>
                    <a:pt x="139" y="144"/>
                    <a:pt x="156" y="124"/>
                  </a:cubicBezTo>
                  <a:cubicBezTo>
                    <a:pt x="165" y="114"/>
                    <a:pt x="173" y="97"/>
                    <a:pt x="184" y="86"/>
                  </a:cubicBezTo>
                  <a:cubicBezTo>
                    <a:pt x="191" y="82"/>
                    <a:pt x="200" y="80"/>
                    <a:pt x="208" y="81"/>
                  </a:cubicBezTo>
                  <a:cubicBezTo>
                    <a:pt x="216" y="82"/>
                    <a:pt x="222" y="80"/>
                    <a:pt x="229" y="78"/>
                  </a:cubicBezTo>
                  <a:cubicBezTo>
                    <a:pt x="234" y="76"/>
                    <a:pt x="238" y="74"/>
                    <a:pt x="244" y="75"/>
                  </a:cubicBezTo>
                  <a:cubicBezTo>
                    <a:pt x="246" y="75"/>
                    <a:pt x="247" y="76"/>
                    <a:pt x="249" y="76"/>
                  </a:cubicBezTo>
                  <a:cubicBezTo>
                    <a:pt x="232" y="93"/>
                    <a:pt x="215" y="110"/>
                    <a:pt x="197" y="125"/>
                  </a:cubicBezTo>
                  <a:cubicBezTo>
                    <a:pt x="177" y="141"/>
                    <a:pt x="155" y="157"/>
                    <a:pt x="129" y="164"/>
                  </a:cubicBezTo>
                  <a:cubicBezTo>
                    <a:pt x="126" y="165"/>
                    <a:pt x="127" y="170"/>
                    <a:pt x="130" y="169"/>
                  </a:cubicBezTo>
                  <a:cubicBezTo>
                    <a:pt x="161" y="162"/>
                    <a:pt x="187" y="145"/>
                    <a:pt x="211" y="126"/>
                  </a:cubicBezTo>
                  <a:cubicBezTo>
                    <a:pt x="206" y="133"/>
                    <a:pt x="202" y="141"/>
                    <a:pt x="198" y="149"/>
                  </a:cubicBezTo>
                  <a:cubicBezTo>
                    <a:pt x="188" y="168"/>
                    <a:pt x="179" y="189"/>
                    <a:pt x="164" y="205"/>
                  </a:cubicBezTo>
                  <a:cubicBezTo>
                    <a:pt x="162" y="208"/>
                    <a:pt x="160" y="210"/>
                    <a:pt x="158" y="213"/>
                  </a:cubicBezTo>
                  <a:cubicBezTo>
                    <a:pt x="158" y="213"/>
                    <a:pt x="157" y="213"/>
                    <a:pt x="157" y="214"/>
                  </a:cubicBezTo>
                  <a:cubicBezTo>
                    <a:pt x="147" y="220"/>
                    <a:pt x="144" y="231"/>
                    <a:pt x="143" y="242"/>
                  </a:cubicBezTo>
                  <a:cubicBezTo>
                    <a:pt x="137" y="255"/>
                    <a:pt x="133" y="270"/>
                    <a:pt x="127" y="283"/>
                  </a:cubicBezTo>
                  <a:cubicBezTo>
                    <a:pt x="127" y="284"/>
                    <a:pt x="127" y="285"/>
                    <a:pt x="126" y="286"/>
                  </a:cubicBezTo>
                  <a:cubicBezTo>
                    <a:pt x="126" y="286"/>
                    <a:pt x="120" y="286"/>
                    <a:pt x="114" y="286"/>
                  </a:cubicBezTo>
                  <a:cubicBezTo>
                    <a:pt x="114" y="286"/>
                    <a:pt x="114" y="286"/>
                    <a:pt x="114" y="286"/>
                  </a:cubicBezTo>
                  <a:cubicBezTo>
                    <a:pt x="113" y="286"/>
                    <a:pt x="111" y="287"/>
                    <a:pt x="110" y="286"/>
                  </a:cubicBezTo>
                  <a:cubicBezTo>
                    <a:pt x="105" y="287"/>
                    <a:pt x="100" y="287"/>
                    <a:pt x="98" y="288"/>
                  </a:cubicBezTo>
                  <a:cubicBezTo>
                    <a:pt x="86" y="291"/>
                    <a:pt x="81" y="305"/>
                    <a:pt x="68" y="300"/>
                  </a:cubicBezTo>
                  <a:cubicBezTo>
                    <a:pt x="67" y="300"/>
                    <a:pt x="67" y="301"/>
                    <a:pt x="68" y="301"/>
                  </a:cubicBezTo>
                  <a:cubicBezTo>
                    <a:pt x="77" y="305"/>
                    <a:pt x="83" y="301"/>
                    <a:pt x="90" y="295"/>
                  </a:cubicBezTo>
                  <a:cubicBezTo>
                    <a:pt x="97" y="291"/>
                    <a:pt x="106" y="291"/>
                    <a:pt x="113" y="290"/>
                  </a:cubicBezTo>
                  <a:cubicBezTo>
                    <a:pt x="116" y="290"/>
                    <a:pt x="120" y="291"/>
                    <a:pt x="124" y="291"/>
                  </a:cubicBezTo>
                  <a:cubicBezTo>
                    <a:pt x="119" y="302"/>
                    <a:pt x="113" y="312"/>
                    <a:pt x="106" y="321"/>
                  </a:cubicBezTo>
                  <a:cubicBezTo>
                    <a:pt x="104" y="324"/>
                    <a:pt x="102" y="328"/>
                    <a:pt x="93" y="327"/>
                  </a:cubicBezTo>
                  <a:cubicBezTo>
                    <a:pt x="90" y="326"/>
                    <a:pt x="88" y="330"/>
                    <a:pt x="86" y="331"/>
                  </a:cubicBezTo>
                  <a:cubicBezTo>
                    <a:pt x="81" y="336"/>
                    <a:pt x="78" y="341"/>
                    <a:pt x="73" y="345"/>
                  </a:cubicBezTo>
                  <a:cubicBezTo>
                    <a:pt x="73" y="345"/>
                    <a:pt x="73" y="345"/>
                    <a:pt x="73" y="345"/>
                  </a:cubicBezTo>
                  <a:cubicBezTo>
                    <a:pt x="69" y="346"/>
                    <a:pt x="65" y="347"/>
                    <a:pt x="63" y="350"/>
                  </a:cubicBezTo>
                  <a:cubicBezTo>
                    <a:pt x="59" y="350"/>
                    <a:pt x="55" y="350"/>
                    <a:pt x="51" y="351"/>
                  </a:cubicBezTo>
                  <a:cubicBezTo>
                    <a:pt x="44" y="353"/>
                    <a:pt x="39" y="356"/>
                    <a:pt x="34" y="360"/>
                  </a:cubicBezTo>
                  <a:cubicBezTo>
                    <a:pt x="13" y="378"/>
                    <a:pt x="5" y="409"/>
                    <a:pt x="0" y="434"/>
                  </a:cubicBezTo>
                  <a:cubicBezTo>
                    <a:pt x="0" y="436"/>
                    <a:pt x="2" y="436"/>
                    <a:pt x="2" y="435"/>
                  </a:cubicBezTo>
                  <a:cubicBezTo>
                    <a:pt x="8" y="407"/>
                    <a:pt x="20" y="369"/>
                    <a:pt x="48" y="356"/>
                  </a:cubicBezTo>
                  <a:cubicBezTo>
                    <a:pt x="52" y="354"/>
                    <a:pt x="56" y="354"/>
                    <a:pt x="60" y="354"/>
                  </a:cubicBezTo>
                  <a:cubicBezTo>
                    <a:pt x="60" y="354"/>
                    <a:pt x="60" y="354"/>
                    <a:pt x="60" y="354"/>
                  </a:cubicBezTo>
                  <a:cubicBezTo>
                    <a:pt x="57" y="364"/>
                    <a:pt x="52" y="373"/>
                    <a:pt x="49" y="383"/>
                  </a:cubicBezTo>
                  <a:cubicBezTo>
                    <a:pt x="47" y="391"/>
                    <a:pt x="45" y="400"/>
                    <a:pt x="43" y="408"/>
                  </a:cubicBezTo>
                  <a:cubicBezTo>
                    <a:pt x="42" y="414"/>
                    <a:pt x="42" y="426"/>
                    <a:pt x="36" y="429"/>
                  </a:cubicBezTo>
                  <a:cubicBezTo>
                    <a:pt x="29" y="433"/>
                    <a:pt x="34" y="451"/>
                    <a:pt x="36" y="457"/>
                  </a:cubicBezTo>
                  <a:cubicBezTo>
                    <a:pt x="39" y="473"/>
                    <a:pt x="41" y="488"/>
                    <a:pt x="25" y="496"/>
                  </a:cubicBezTo>
                  <a:cubicBezTo>
                    <a:pt x="25" y="496"/>
                    <a:pt x="25" y="496"/>
                    <a:pt x="25" y="49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759"/>
            <p:cNvSpPr>
              <a:spLocks noEditPoints="1"/>
            </p:cNvSpPr>
            <p:nvPr/>
          </p:nvSpPr>
          <p:spPr bwMode="auto">
            <a:xfrm>
              <a:off x="2751153" y="1958988"/>
              <a:ext cx="5694397" cy="3387748"/>
            </a:xfrm>
            <a:custGeom>
              <a:avLst/>
              <a:gdLst>
                <a:gd name="T0" fmla="*/ 134 w 1516"/>
                <a:gd name="T1" fmla="*/ 855 h 902"/>
                <a:gd name="T2" fmla="*/ 331 w 1516"/>
                <a:gd name="T3" fmla="*/ 736 h 902"/>
                <a:gd name="T4" fmla="*/ 276 w 1516"/>
                <a:gd name="T5" fmla="*/ 879 h 902"/>
                <a:gd name="T6" fmla="*/ 396 w 1516"/>
                <a:gd name="T7" fmla="*/ 776 h 902"/>
                <a:gd name="T8" fmla="*/ 559 w 1516"/>
                <a:gd name="T9" fmla="*/ 578 h 902"/>
                <a:gd name="T10" fmla="*/ 579 w 1516"/>
                <a:gd name="T11" fmla="*/ 636 h 902"/>
                <a:gd name="T12" fmla="*/ 785 w 1516"/>
                <a:gd name="T13" fmla="*/ 514 h 902"/>
                <a:gd name="T14" fmla="*/ 1013 w 1516"/>
                <a:gd name="T15" fmla="*/ 307 h 902"/>
                <a:gd name="T16" fmla="*/ 1084 w 1516"/>
                <a:gd name="T17" fmla="*/ 349 h 902"/>
                <a:gd name="T18" fmla="*/ 1108 w 1516"/>
                <a:gd name="T19" fmla="*/ 402 h 902"/>
                <a:gd name="T20" fmla="*/ 1143 w 1516"/>
                <a:gd name="T21" fmla="*/ 353 h 902"/>
                <a:gd name="T22" fmla="*/ 1174 w 1516"/>
                <a:gd name="T23" fmla="*/ 363 h 902"/>
                <a:gd name="T24" fmla="*/ 1261 w 1516"/>
                <a:gd name="T25" fmla="*/ 221 h 902"/>
                <a:gd name="T26" fmla="*/ 1296 w 1516"/>
                <a:gd name="T27" fmla="*/ 207 h 902"/>
                <a:gd name="T28" fmla="*/ 1292 w 1516"/>
                <a:gd name="T29" fmla="*/ 88 h 902"/>
                <a:gd name="T30" fmla="*/ 1360 w 1516"/>
                <a:gd name="T31" fmla="*/ 123 h 902"/>
                <a:gd name="T32" fmla="*/ 1182 w 1516"/>
                <a:gd name="T33" fmla="*/ 143 h 902"/>
                <a:gd name="T34" fmla="*/ 1080 w 1516"/>
                <a:gd name="T35" fmla="*/ 104 h 902"/>
                <a:gd name="T36" fmla="*/ 1170 w 1516"/>
                <a:gd name="T37" fmla="*/ 146 h 902"/>
                <a:gd name="T38" fmla="*/ 960 w 1516"/>
                <a:gd name="T39" fmla="*/ 74 h 902"/>
                <a:gd name="T40" fmla="*/ 780 w 1516"/>
                <a:gd name="T41" fmla="*/ 34 h 902"/>
                <a:gd name="T42" fmla="*/ 869 w 1516"/>
                <a:gd name="T43" fmla="*/ 90 h 902"/>
                <a:gd name="T44" fmla="*/ 901 w 1516"/>
                <a:gd name="T45" fmla="*/ 166 h 902"/>
                <a:gd name="T46" fmla="*/ 871 w 1516"/>
                <a:gd name="T47" fmla="*/ 217 h 902"/>
                <a:gd name="T48" fmla="*/ 1037 w 1516"/>
                <a:gd name="T49" fmla="*/ 200 h 902"/>
                <a:gd name="T50" fmla="*/ 1166 w 1516"/>
                <a:gd name="T51" fmla="*/ 188 h 902"/>
                <a:gd name="T52" fmla="*/ 880 w 1516"/>
                <a:gd name="T53" fmla="*/ 254 h 902"/>
                <a:gd name="T54" fmla="*/ 643 w 1516"/>
                <a:gd name="T55" fmla="*/ 152 h 902"/>
                <a:gd name="T56" fmla="*/ 561 w 1516"/>
                <a:gd name="T57" fmla="*/ 151 h 902"/>
                <a:gd name="T58" fmla="*/ 584 w 1516"/>
                <a:gd name="T59" fmla="*/ 225 h 902"/>
                <a:gd name="T60" fmla="*/ 488 w 1516"/>
                <a:gd name="T61" fmla="*/ 239 h 902"/>
                <a:gd name="T62" fmla="*/ 429 w 1516"/>
                <a:gd name="T63" fmla="*/ 258 h 902"/>
                <a:gd name="T64" fmla="*/ 397 w 1516"/>
                <a:gd name="T65" fmla="*/ 244 h 902"/>
                <a:gd name="T66" fmla="*/ 350 w 1516"/>
                <a:gd name="T67" fmla="*/ 307 h 902"/>
                <a:gd name="T68" fmla="*/ 273 w 1516"/>
                <a:gd name="T69" fmla="*/ 408 h 902"/>
                <a:gd name="T70" fmla="*/ 179 w 1516"/>
                <a:gd name="T71" fmla="*/ 452 h 902"/>
                <a:gd name="T72" fmla="*/ 186 w 1516"/>
                <a:gd name="T73" fmla="*/ 547 h 902"/>
                <a:gd name="T74" fmla="*/ 247 w 1516"/>
                <a:gd name="T75" fmla="*/ 505 h 902"/>
                <a:gd name="T76" fmla="*/ 356 w 1516"/>
                <a:gd name="T77" fmla="*/ 403 h 902"/>
                <a:gd name="T78" fmla="*/ 433 w 1516"/>
                <a:gd name="T79" fmla="*/ 312 h 902"/>
                <a:gd name="T80" fmla="*/ 449 w 1516"/>
                <a:gd name="T81" fmla="*/ 375 h 902"/>
                <a:gd name="T82" fmla="*/ 370 w 1516"/>
                <a:gd name="T83" fmla="*/ 459 h 902"/>
                <a:gd name="T84" fmla="*/ 457 w 1516"/>
                <a:gd name="T85" fmla="*/ 556 h 902"/>
                <a:gd name="T86" fmla="*/ 592 w 1516"/>
                <a:gd name="T87" fmla="*/ 530 h 902"/>
                <a:gd name="T88" fmla="*/ 357 w 1516"/>
                <a:gd name="T89" fmla="*/ 702 h 902"/>
                <a:gd name="T90" fmla="*/ 234 w 1516"/>
                <a:gd name="T91" fmla="*/ 719 h 902"/>
                <a:gd name="T92" fmla="*/ 260 w 1516"/>
                <a:gd name="T93" fmla="*/ 736 h 902"/>
                <a:gd name="T94" fmla="*/ 173 w 1516"/>
                <a:gd name="T95" fmla="*/ 755 h 902"/>
                <a:gd name="T96" fmla="*/ 28 w 1516"/>
                <a:gd name="T97" fmla="*/ 837 h 902"/>
                <a:gd name="T98" fmla="*/ 8 w 1516"/>
                <a:gd name="T99" fmla="*/ 901 h 902"/>
                <a:gd name="T100" fmla="*/ 436 w 1516"/>
                <a:gd name="T101" fmla="*/ 386 h 902"/>
                <a:gd name="T102" fmla="*/ 422 w 1516"/>
                <a:gd name="T103" fmla="*/ 434 h 902"/>
                <a:gd name="T104" fmla="*/ 508 w 1516"/>
                <a:gd name="T105" fmla="*/ 442 h 902"/>
                <a:gd name="T106" fmla="*/ 610 w 1516"/>
                <a:gd name="T107" fmla="*/ 480 h 902"/>
                <a:gd name="T108" fmla="*/ 577 w 1516"/>
                <a:gd name="T109" fmla="*/ 269 h 902"/>
                <a:gd name="T110" fmla="*/ 681 w 1516"/>
                <a:gd name="T111" fmla="*/ 327 h 902"/>
                <a:gd name="T112" fmla="*/ 943 w 1516"/>
                <a:gd name="T113" fmla="*/ 345 h 902"/>
                <a:gd name="T114" fmla="*/ 809 w 1516"/>
                <a:gd name="T115" fmla="*/ 357 h 902"/>
                <a:gd name="T116" fmla="*/ 830 w 1516"/>
                <a:gd name="T117" fmla="*/ 457 h 902"/>
                <a:gd name="T118" fmla="*/ 683 w 1516"/>
                <a:gd name="T119" fmla="*/ 469 h 902"/>
                <a:gd name="T120" fmla="*/ 588 w 1516"/>
                <a:gd name="T121" fmla="*/ 431 h 902"/>
                <a:gd name="T122" fmla="*/ 655 w 1516"/>
                <a:gd name="T123" fmla="*/ 561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6" h="902">
                  <a:moveTo>
                    <a:pt x="8" y="901"/>
                  </a:moveTo>
                  <a:cubicBezTo>
                    <a:pt x="39" y="874"/>
                    <a:pt x="61" y="840"/>
                    <a:pt x="92" y="815"/>
                  </a:cubicBezTo>
                  <a:cubicBezTo>
                    <a:pt x="95" y="814"/>
                    <a:pt x="100" y="810"/>
                    <a:pt x="100" y="809"/>
                  </a:cubicBezTo>
                  <a:cubicBezTo>
                    <a:pt x="133" y="785"/>
                    <a:pt x="174" y="775"/>
                    <a:pt x="212" y="760"/>
                  </a:cubicBezTo>
                  <a:cubicBezTo>
                    <a:pt x="212" y="760"/>
                    <a:pt x="222" y="757"/>
                    <a:pt x="228" y="755"/>
                  </a:cubicBezTo>
                  <a:cubicBezTo>
                    <a:pt x="245" y="750"/>
                    <a:pt x="260" y="750"/>
                    <a:pt x="267" y="748"/>
                  </a:cubicBezTo>
                  <a:cubicBezTo>
                    <a:pt x="259" y="759"/>
                    <a:pt x="251" y="769"/>
                    <a:pt x="238" y="775"/>
                  </a:cubicBezTo>
                  <a:cubicBezTo>
                    <a:pt x="217" y="786"/>
                    <a:pt x="194" y="792"/>
                    <a:pt x="172" y="802"/>
                  </a:cubicBezTo>
                  <a:cubicBezTo>
                    <a:pt x="160" y="808"/>
                    <a:pt x="149" y="815"/>
                    <a:pt x="145" y="828"/>
                  </a:cubicBezTo>
                  <a:cubicBezTo>
                    <a:pt x="145" y="831"/>
                    <a:pt x="144" y="835"/>
                    <a:pt x="144" y="838"/>
                  </a:cubicBezTo>
                  <a:cubicBezTo>
                    <a:pt x="143" y="843"/>
                    <a:pt x="137" y="850"/>
                    <a:pt x="134" y="855"/>
                  </a:cubicBezTo>
                  <a:cubicBezTo>
                    <a:pt x="127" y="866"/>
                    <a:pt x="120" y="876"/>
                    <a:pt x="111" y="886"/>
                  </a:cubicBezTo>
                  <a:cubicBezTo>
                    <a:pt x="111" y="886"/>
                    <a:pt x="112" y="887"/>
                    <a:pt x="112" y="886"/>
                  </a:cubicBezTo>
                  <a:cubicBezTo>
                    <a:pt x="118" y="879"/>
                    <a:pt x="124" y="871"/>
                    <a:pt x="130" y="863"/>
                  </a:cubicBezTo>
                  <a:cubicBezTo>
                    <a:pt x="135" y="856"/>
                    <a:pt x="145" y="847"/>
                    <a:pt x="146" y="838"/>
                  </a:cubicBezTo>
                  <a:cubicBezTo>
                    <a:pt x="147" y="833"/>
                    <a:pt x="147" y="828"/>
                    <a:pt x="150" y="823"/>
                  </a:cubicBezTo>
                  <a:cubicBezTo>
                    <a:pt x="152" y="818"/>
                    <a:pt x="160" y="813"/>
                    <a:pt x="165" y="810"/>
                  </a:cubicBezTo>
                  <a:cubicBezTo>
                    <a:pt x="174" y="805"/>
                    <a:pt x="185" y="801"/>
                    <a:pt x="194" y="798"/>
                  </a:cubicBezTo>
                  <a:cubicBezTo>
                    <a:pt x="213" y="792"/>
                    <a:pt x="233" y="786"/>
                    <a:pt x="249" y="776"/>
                  </a:cubicBezTo>
                  <a:cubicBezTo>
                    <a:pt x="261" y="769"/>
                    <a:pt x="269" y="758"/>
                    <a:pt x="275" y="746"/>
                  </a:cubicBezTo>
                  <a:cubicBezTo>
                    <a:pt x="283" y="744"/>
                    <a:pt x="290" y="742"/>
                    <a:pt x="297" y="741"/>
                  </a:cubicBezTo>
                  <a:cubicBezTo>
                    <a:pt x="309" y="740"/>
                    <a:pt x="320" y="740"/>
                    <a:pt x="331" y="736"/>
                  </a:cubicBezTo>
                  <a:cubicBezTo>
                    <a:pt x="345" y="730"/>
                    <a:pt x="358" y="719"/>
                    <a:pt x="369" y="709"/>
                  </a:cubicBezTo>
                  <a:cubicBezTo>
                    <a:pt x="369" y="709"/>
                    <a:pt x="374" y="705"/>
                    <a:pt x="374" y="704"/>
                  </a:cubicBezTo>
                  <a:cubicBezTo>
                    <a:pt x="385" y="695"/>
                    <a:pt x="395" y="684"/>
                    <a:pt x="406" y="675"/>
                  </a:cubicBezTo>
                  <a:cubicBezTo>
                    <a:pt x="420" y="663"/>
                    <a:pt x="435" y="651"/>
                    <a:pt x="450" y="639"/>
                  </a:cubicBezTo>
                  <a:cubicBezTo>
                    <a:pt x="454" y="636"/>
                    <a:pt x="457" y="633"/>
                    <a:pt x="461" y="630"/>
                  </a:cubicBezTo>
                  <a:cubicBezTo>
                    <a:pt x="460" y="632"/>
                    <a:pt x="458" y="633"/>
                    <a:pt x="457" y="635"/>
                  </a:cubicBezTo>
                  <a:cubicBezTo>
                    <a:pt x="440" y="661"/>
                    <a:pt x="430" y="692"/>
                    <a:pt x="418" y="719"/>
                  </a:cubicBezTo>
                  <a:cubicBezTo>
                    <a:pt x="411" y="736"/>
                    <a:pt x="404" y="751"/>
                    <a:pt x="393" y="765"/>
                  </a:cubicBezTo>
                  <a:cubicBezTo>
                    <a:pt x="387" y="773"/>
                    <a:pt x="383" y="781"/>
                    <a:pt x="379" y="790"/>
                  </a:cubicBezTo>
                  <a:cubicBezTo>
                    <a:pt x="361" y="803"/>
                    <a:pt x="356" y="814"/>
                    <a:pt x="343" y="829"/>
                  </a:cubicBezTo>
                  <a:cubicBezTo>
                    <a:pt x="325" y="849"/>
                    <a:pt x="301" y="867"/>
                    <a:pt x="276" y="879"/>
                  </a:cubicBezTo>
                  <a:cubicBezTo>
                    <a:pt x="276" y="879"/>
                    <a:pt x="276" y="880"/>
                    <a:pt x="277" y="880"/>
                  </a:cubicBezTo>
                  <a:cubicBezTo>
                    <a:pt x="296" y="872"/>
                    <a:pt x="312" y="860"/>
                    <a:pt x="329" y="847"/>
                  </a:cubicBezTo>
                  <a:cubicBezTo>
                    <a:pt x="339" y="841"/>
                    <a:pt x="347" y="833"/>
                    <a:pt x="354" y="824"/>
                  </a:cubicBezTo>
                  <a:cubicBezTo>
                    <a:pt x="361" y="815"/>
                    <a:pt x="366" y="807"/>
                    <a:pt x="375" y="801"/>
                  </a:cubicBezTo>
                  <a:cubicBezTo>
                    <a:pt x="374" y="803"/>
                    <a:pt x="374" y="805"/>
                    <a:pt x="373" y="807"/>
                  </a:cubicBezTo>
                  <a:cubicBezTo>
                    <a:pt x="367" y="826"/>
                    <a:pt x="360" y="843"/>
                    <a:pt x="348" y="859"/>
                  </a:cubicBezTo>
                  <a:cubicBezTo>
                    <a:pt x="339" y="872"/>
                    <a:pt x="328" y="883"/>
                    <a:pt x="318" y="895"/>
                  </a:cubicBezTo>
                  <a:cubicBezTo>
                    <a:pt x="317" y="896"/>
                    <a:pt x="318" y="897"/>
                    <a:pt x="319" y="896"/>
                  </a:cubicBezTo>
                  <a:cubicBezTo>
                    <a:pt x="342" y="875"/>
                    <a:pt x="361" y="849"/>
                    <a:pt x="375" y="821"/>
                  </a:cubicBezTo>
                  <a:cubicBezTo>
                    <a:pt x="378" y="813"/>
                    <a:pt x="381" y="804"/>
                    <a:pt x="385" y="796"/>
                  </a:cubicBezTo>
                  <a:cubicBezTo>
                    <a:pt x="386" y="793"/>
                    <a:pt x="392" y="782"/>
                    <a:pt x="396" y="776"/>
                  </a:cubicBezTo>
                  <a:cubicBezTo>
                    <a:pt x="405" y="763"/>
                    <a:pt x="414" y="750"/>
                    <a:pt x="421" y="735"/>
                  </a:cubicBezTo>
                  <a:cubicBezTo>
                    <a:pt x="429" y="717"/>
                    <a:pt x="436" y="698"/>
                    <a:pt x="445" y="680"/>
                  </a:cubicBezTo>
                  <a:cubicBezTo>
                    <a:pt x="443" y="695"/>
                    <a:pt x="444" y="707"/>
                    <a:pt x="445" y="723"/>
                  </a:cubicBezTo>
                  <a:cubicBezTo>
                    <a:pt x="445" y="726"/>
                    <a:pt x="450" y="750"/>
                    <a:pt x="450" y="752"/>
                  </a:cubicBezTo>
                  <a:cubicBezTo>
                    <a:pt x="450" y="752"/>
                    <a:pt x="450" y="752"/>
                    <a:pt x="450" y="751"/>
                  </a:cubicBezTo>
                  <a:cubicBezTo>
                    <a:pt x="445" y="700"/>
                    <a:pt x="446" y="690"/>
                    <a:pt x="454" y="667"/>
                  </a:cubicBezTo>
                  <a:cubicBezTo>
                    <a:pt x="454" y="666"/>
                    <a:pt x="459" y="655"/>
                    <a:pt x="459" y="654"/>
                  </a:cubicBezTo>
                  <a:cubicBezTo>
                    <a:pt x="466" y="643"/>
                    <a:pt x="474" y="633"/>
                    <a:pt x="482" y="623"/>
                  </a:cubicBezTo>
                  <a:cubicBezTo>
                    <a:pt x="492" y="611"/>
                    <a:pt x="504" y="599"/>
                    <a:pt x="518" y="591"/>
                  </a:cubicBezTo>
                  <a:cubicBezTo>
                    <a:pt x="524" y="588"/>
                    <a:pt x="531" y="585"/>
                    <a:pt x="537" y="583"/>
                  </a:cubicBezTo>
                  <a:cubicBezTo>
                    <a:pt x="545" y="581"/>
                    <a:pt x="552" y="579"/>
                    <a:pt x="559" y="578"/>
                  </a:cubicBezTo>
                  <a:cubicBezTo>
                    <a:pt x="557" y="580"/>
                    <a:pt x="555" y="582"/>
                    <a:pt x="552" y="583"/>
                  </a:cubicBezTo>
                  <a:cubicBezTo>
                    <a:pt x="546" y="588"/>
                    <a:pt x="539" y="592"/>
                    <a:pt x="534" y="597"/>
                  </a:cubicBezTo>
                  <a:cubicBezTo>
                    <a:pt x="528" y="603"/>
                    <a:pt x="526" y="612"/>
                    <a:pt x="525" y="620"/>
                  </a:cubicBezTo>
                  <a:cubicBezTo>
                    <a:pt x="525" y="622"/>
                    <a:pt x="527" y="622"/>
                    <a:pt x="528" y="621"/>
                  </a:cubicBezTo>
                  <a:cubicBezTo>
                    <a:pt x="529" y="610"/>
                    <a:pt x="532" y="601"/>
                    <a:pt x="542" y="595"/>
                  </a:cubicBezTo>
                  <a:cubicBezTo>
                    <a:pt x="550" y="589"/>
                    <a:pt x="558" y="585"/>
                    <a:pt x="565" y="579"/>
                  </a:cubicBezTo>
                  <a:cubicBezTo>
                    <a:pt x="567" y="578"/>
                    <a:pt x="568" y="577"/>
                    <a:pt x="569" y="576"/>
                  </a:cubicBezTo>
                  <a:cubicBezTo>
                    <a:pt x="586" y="573"/>
                    <a:pt x="605" y="572"/>
                    <a:pt x="623" y="571"/>
                  </a:cubicBezTo>
                  <a:cubicBezTo>
                    <a:pt x="626" y="571"/>
                    <a:pt x="629" y="571"/>
                    <a:pt x="632" y="571"/>
                  </a:cubicBezTo>
                  <a:cubicBezTo>
                    <a:pt x="634" y="572"/>
                    <a:pt x="635" y="572"/>
                    <a:pt x="636" y="572"/>
                  </a:cubicBezTo>
                  <a:cubicBezTo>
                    <a:pt x="618" y="595"/>
                    <a:pt x="599" y="615"/>
                    <a:pt x="579" y="636"/>
                  </a:cubicBezTo>
                  <a:cubicBezTo>
                    <a:pt x="562" y="654"/>
                    <a:pt x="542" y="669"/>
                    <a:pt x="534" y="693"/>
                  </a:cubicBezTo>
                  <a:cubicBezTo>
                    <a:pt x="534" y="694"/>
                    <a:pt x="535" y="695"/>
                    <a:pt x="536" y="694"/>
                  </a:cubicBezTo>
                  <a:cubicBezTo>
                    <a:pt x="544" y="671"/>
                    <a:pt x="565" y="656"/>
                    <a:pt x="582" y="639"/>
                  </a:cubicBezTo>
                  <a:cubicBezTo>
                    <a:pt x="603" y="618"/>
                    <a:pt x="624" y="597"/>
                    <a:pt x="642" y="573"/>
                  </a:cubicBezTo>
                  <a:cubicBezTo>
                    <a:pt x="648" y="573"/>
                    <a:pt x="653" y="574"/>
                    <a:pt x="659" y="574"/>
                  </a:cubicBezTo>
                  <a:cubicBezTo>
                    <a:pt x="656" y="578"/>
                    <a:pt x="653" y="582"/>
                    <a:pt x="651" y="586"/>
                  </a:cubicBezTo>
                  <a:cubicBezTo>
                    <a:pt x="643" y="599"/>
                    <a:pt x="635" y="612"/>
                    <a:pt x="626" y="624"/>
                  </a:cubicBezTo>
                  <a:cubicBezTo>
                    <a:pt x="625" y="625"/>
                    <a:pt x="626" y="627"/>
                    <a:pt x="628" y="626"/>
                  </a:cubicBezTo>
                  <a:cubicBezTo>
                    <a:pt x="638" y="618"/>
                    <a:pt x="645" y="607"/>
                    <a:pt x="654" y="598"/>
                  </a:cubicBezTo>
                  <a:cubicBezTo>
                    <a:pt x="662" y="588"/>
                    <a:pt x="675" y="581"/>
                    <a:pt x="683" y="571"/>
                  </a:cubicBezTo>
                  <a:cubicBezTo>
                    <a:pt x="721" y="562"/>
                    <a:pt x="756" y="538"/>
                    <a:pt x="785" y="514"/>
                  </a:cubicBezTo>
                  <a:cubicBezTo>
                    <a:pt x="801" y="500"/>
                    <a:pt x="816" y="485"/>
                    <a:pt x="831" y="470"/>
                  </a:cubicBezTo>
                  <a:cubicBezTo>
                    <a:pt x="833" y="468"/>
                    <a:pt x="836" y="465"/>
                    <a:pt x="838" y="463"/>
                  </a:cubicBezTo>
                  <a:cubicBezTo>
                    <a:pt x="841" y="460"/>
                    <a:pt x="844" y="458"/>
                    <a:pt x="846" y="455"/>
                  </a:cubicBezTo>
                  <a:cubicBezTo>
                    <a:pt x="848" y="454"/>
                    <a:pt x="849" y="453"/>
                    <a:pt x="850" y="451"/>
                  </a:cubicBezTo>
                  <a:cubicBezTo>
                    <a:pt x="858" y="445"/>
                    <a:pt x="865" y="438"/>
                    <a:pt x="873" y="431"/>
                  </a:cubicBezTo>
                  <a:cubicBezTo>
                    <a:pt x="888" y="418"/>
                    <a:pt x="902" y="403"/>
                    <a:pt x="917" y="389"/>
                  </a:cubicBezTo>
                  <a:cubicBezTo>
                    <a:pt x="929" y="377"/>
                    <a:pt x="942" y="364"/>
                    <a:pt x="956" y="352"/>
                  </a:cubicBezTo>
                  <a:cubicBezTo>
                    <a:pt x="963" y="346"/>
                    <a:pt x="969" y="339"/>
                    <a:pt x="975" y="332"/>
                  </a:cubicBezTo>
                  <a:cubicBezTo>
                    <a:pt x="976" y="331"/>
                    <a:pt x="977" y="329"/>
                    <a:pt x="978" y="327"/>
                  </a:cubicBezTo>
                  <a:cubicBezTo>
                    <a:pt x="982" y="324"/>
                    <a:pt x="985" y="322"/>
                    <a:pt x="989" y="319"/>
                  </a:cubicBezTo>
                  <a:cubicBezTo>
                    <a:pt x="997" y="313"/>
                    <a:pt x="1005" y="310"/>
                    <a:pt x="1013" y="307"/>
                  </a:cubicBezTo>
                  <a:cubicBezTo>
                    <a:pt x="1017" y="306"/>
                    <a:pt x="1021" y="306"/>
                    <a:pt x="1024" y="305"/>
                  </a:cubicBezTo>
                  <a:cubicBezTo>
                    <a:pt x="1029" y="304"/>
                    <a:pt x="1034" y="303"/>
                    <a:pt x="1039" y="301"/>
                  </a:cubicBezTo>
                  <a:cubicBezTo>
                    <a:pt x="1039" y="301"/>
                    <a:pt x="1040" y="301"/>
                    <a:pt x="1040" y="301"/>
                  </a:cubicBezTo>
                  <a:cubicBezTo>
                    <a:pt x="1055" y="299"/>
                    <a:pt x="1070" y="293"/>
                    <a:pt x="1084" y="289"/>
                  </a:cubicBezTo>
                  <a:cubicBezTo>
                    <a:pt x="1092" y="286"/>
                    <a:pt x="1099" y="284"/>
                    <a:pt x="1106" y="281"/>
                  </a:cubicBezTo>
                  <a:cubicBezTo>
                    <a:pt x="1116" y="278"/>
                    <a:pt x="1125" y="275"/>
                    <a:pt x="1135" y="271"/>
                  </a:cubicBezTo>
                  <a:cubicBezTo>
                    <a:pt x="1152" y="266"/>
                    <a:pt x="1169" y="260"/>
                    <a:pt x="1186" y="253"/>
                  </a:cubicBezTo>
                  <a:cubicBezTo>
                    <a:pt x="1184" y="255"/>
                    <a:pt x="1183" y="257"/>
                    <a:pt x="1181" y="259"/>
                  </a:cubicBezTo>
                  <a:cubicBezTo>
                    <a:pt x="1174" y="269"/>
                    <a:pt x="1167" y="278"/>
                    <a:pt x="1160" y="287"/>
                  </a:cubicBezTo>
                  <a:cubicBezTo>
                    <a:pt x="1139" y="302"/>
                    <a:pt x="1118" y="320"/>
                    <a:pt x="1100" y="340"/>
                  </a:cubicBezTo>
                  <a:cubicBezTo>
                    <a:pt x="1095" y="343"/>
                    <a:pt x="1090" y="346"/>
                    <a:pt x="1084" y="349"/>
                  </a:cubicBezTo>
                  <a:cubicBezTo>
                    <a:pt x="1076" y="354"/>
                    <a:pt x="1069" y="362"/>
                    <a:pt x="1058" y="363"/>
                  </a:cubicBezTo>
                  <a:cubicBezTo>
                    <a:pt x="1057" y="363"/>
                    <a:pt x="1057" y="364"/>
                    <a:pt x="1058" y="364"/>
                  </a:cubicBezTo>
                  <a:cubicBezTo>
                    <a:pt x="1067" y="365"/>
                    <a:pt x="1074" y="362"/>
                    <a:pt x="1082" y="357"/>
                  </a:cubicBezTo>
                  <a:cubicBezTo>
                    <a:pt x="1084" y="355"/>
                    <a:pt x="1087" y="354"/>
                    <a:pt x="1090" y="352"/>
                  </a:cubicBezTo>
                  <a:cubicBezTo>
                    <a:pt x="1085" y="359"/>
                    <a:pt x="1038" y="435"/>
                    <a:pt x="1034" y="442"/>
                  </a:cubicBezTo>
                  <a:cubicBezTo>
                    <a:pt x="1033" y="442"/>
                    <a:pt x="1033" y="442"/>
                    <a:pt x="1033" y="442"/>
                  </a:cubicBezTo>
                  <a:cubicBezTo>
                    <a:pt x="1035" y="441"/>
                    <a:pt x="1079" y="380"/>
                    <a:pt x="1082" y="376"/>
                  </a:cubicBezTo>
                  <a:cubicBezTo>
                    <a:pt x="1097" y="352"/>
                    <a:pt x="1119" y="332"/>
                    <a:pt x="1142" y="315"/>
                  </a:cubicBezTo>
                  <a:cubicBezTo>
                    <a:pt x="1139" y="320"/>
                    <a:pt x="1140" y="325"/>
                    <a:pt x="1138" y="330"/>
                  </a:cubicBezTo>
                  <a:cubicBezTo>
                    <a:pt x="1125" y="352"/>
                    <a:pt x="1126" y="358"/>
                    <a:pt x="1115" y="380"/>
                  </a:cubicBezTo>
                  <a:cubicBezTo>
                    <a:pt x="1113" y="383"/>
                    <a:pt x="1106" y="405"/>
                    <a:pt x="1108" y="402"/>
                  </a:cubicBezTo>
                  <a:cubicBezTo>
                    <a:pt x="1121" y="381"/>
                    <a:pt x="1128" y="357"/>
                    <a:pt x="1140" y="336"/>
                  </a:cubicBezTo>
                  <a:cubicBezTo>
                    <a:pt x="1141" y="333"/>
                    <a:pt x="1143" y="330"/>
                    <a:pt x="1145" y="328"/>
                  </a:cubicBezTo>
                  <a:cubicBezTo>
                    <a:pt x="1143" y="332"/>
                    <a:pt x="1142" y="338"/>
                    <a:pt x="1140" y="343"/>
                  </a:cubicBezTo>
                  <a:cubicBezTo>
                    <a:pt x="1138" y="350"/>
                    <a:pt x="1133" y="356"/>
                    <a:pt x="1131" y="363"/>
                  </a:cubicBezTo>
                  <a:cubicBezTo>
                    <a:pt x="1128" y="375"/>
                    <a:pt x="1122" y="385"/>
                    <a:pt x="1121" y="398"/>
                  </a:cubicBezTo>
                  <a:cubicBezTo>
                    <a:pt x="1120" y="410"/>
                    <a:pt x="1119" y="421"/>
                    <a:pt x="1117" y="433"/>
                  </a:cubicBezTo>
                  <a:cubicBezTo>
                    <a:pt x="1117" y="434"/>
                    <a:pt x="1117" y="434"/>
                    <a:pt x="1117" y="434"/>
                  </a:cubicBezTo>
                  <a:cubicBezTo>
                    <a:pt x="1123" y="425"/>
                    <a:pt x="1122" y="414"/>
                    <a:pt x="1123" y="404"/>
                  </a:cubicBezTo>
                  <a:cubicBezTo>
                    <a:pt x="1124" y="398"/>
                    <a:pt x="1124" y="392"/>
                    <a:pt x="1126" y="386"/>
                  </a:cubicBezTo>
                  <a:cubicBezTo>
                    <a:pt x="1128" y="381"/>
                    <a:pt x="1133" y="377"/>
                    <a:pt x="1135" y="373"/>
                  </a:cubicBezTo>
                  <a:cubicBezTo>
                    <a:pt x="1138" y="366"/>
                    <a:pt x="1139" y="359"/>
                    <a:pt x="1143" y="353"/>
                  </a:cubicBezTo>
                  <a:cubicBezTo>
                    <a:pt x="1147" y="347"/>
                    <a:pt x="1149" y="341"/>
                    <a:pt x="1151" y="334"/>
                  </a:cubicBezTo>
                  <a:cubicBezTo>
                    <a:pt x="1152" y="327"/>
                    <a:pt x="1154" y="321"/>
                    <a:pt x="1157" y="315"/>
                  </a:cubicBezTo>
                  <a:cubicBezTo>
                    <a:pt x="1160" y="308"/>
                    <a:pt x="1166" y="304"/>
                    <a:pt x="1170" y="298"/>
                  </a:cubicBezTo>
                  <a:cubicBezTo>
                    <a:pt x="1170" y="298"/>
                    <a:pt x="1170" y="298"/>
                    <a:pt x="1170" y="297"/>
                  </a:cubicBezTo>
                  <a:cubicBezTo>
                    <a:pt x="1177" y="289"/>
                    <a:pt x="1185" y="281"/>
                    <a:pt x="1192" y="273"/>
                  </a:cubicBezTo>
                  <a:cubicBezTo>
                    <a:pt x="1194" y="270"/>
                    <a:pt x="1197" y="267"/>
                    <a:pt x="1199" y="264"/>
                  </a:cubicBezTo>
                  <a:cubicBezTo>
                    <a:pt x="1197" y="273"/>
                    <a:pt x="1194" y="282"/>
                    <a:pt x="1191" y="291"/>
                  </a:cubicBezTo>
                  <a:cubicBezTo>
                    <a:pt x="1188" y="301"/>
                    <a:pt x="1185" y="311"/>
                    <a:pt x="1182" y="321"/>
                  </a:cubicBezTo>
                  <a:cubicBezTo>
                    <a:pt x="1181" y="326"/>
                    <a:pt x="1178" y="331"/>
                    <a:pt x="1178" y="336"/>
                  </a:cubicBezTo>
                  <a:cubicBezTo>
                    <a:pt x="1178" y="336"/>
                    <a:pt x="1179" y="337"/>
                    <a:pt x="1179" y="337"/>
                  </a:cubicBezTo>
                  <a:cubicBezTo>
                    <a:pt x="1179" y="337"/>
                    <a:pt x="1175" y="359"/>
                    <a:pt x="1174" y="363"/>
                  </a:cubicBezTo>
                  <a:cubicBezTo>
                    <a:pt x="1174" y="363"/>
                    <a:pt x="1175" y="363"/>
                    <a:pt x="1175" y="363"/>
                  </a:cubicBezTo>
                  <a:cubicBezTo>
                    <a:pt x="1177" y="354"/>
                    <a:pt x="1179" y="345"/>
                    <a:pt x="1181" y="335"/>
                  </a:cubicBezTo>
                  <a:cubicBezTo>
                    <a:pt x="1181" y="334"/>
                    <a:pt x="1180" y="334"/>
                    <a:pt x="1180" y="334"/>
                  </a:cubicBezTo>
                  <a:cubicBezTo>
                    <a:pt x="1183" y="331"/>
                    <a:pt x="1185" y="323"/>
                    <a:pt x="1186" y="318"/>
                  </a:cubicBezTo>
                  <a:cubicBezTo>
                    <a:pt x="1189" y="309"/>
                    <a:pt x="1192" y="301"/>
                    <a:pt x="1195" y="292"/>
                  </a:cubicBezTo>
                  <a:cubicBezTo>
                    <a:pt x="1197" y="284"/>
                    <a:pt x="1200" y="276"/>
                    <a:pt x="1202" y="268"/>
                  </a:cubicBezTo>
                  <a:cubicBezTo>
                    <a:pt x="1204" y="263"/>
                    <a:pt x="1206" y="257"/>
                    <a:pt x="1210" y="253"/>
                  </a:cubicBezTo>
                  <a:cubicBezTo>
                    <a:pt x="1210" y="252"/>
                    <a:pt x="1210" y="252"/>
                    <a:pt x="1210" y="252"/>
                  </a:cubicBezTo>
                  <a:cubicBezTo>
                    <a:pt x="1214" y="248"/>
                    <a:pt x="1218" y="245"/>
                    <a:pt x="1223" y="242"/>
                  </a:cubicBezTo>
                  <a:cubicBezTo>
                    <a:pt x="1233" y="234"/>
                    <a:pt x="1246" y="228"/>
                    <a:pt x="1258" y="223"/>
                  </a:cubicBezTo>
                  <a:cubicBezTo>
                    <a:pt x="1259" y="222"/>
                    <a:pt x="1260" y="222"/>
                    <a:pt x="1261" y="221"/>
                  </a:cubicBezTo>
                  <a:cubicBezTo>
                    <a:pt x="1287" y="235"/>
                    <a:pt x="1316" y="241"/>
                    <a:pt x="1344" y="250"/>
                  </a:cubicBezTo>
                  <a:cubicBezTo>
                    <a:pt x="1373" y="259"/>
                    <a:pt x="1403" y="274"/>
                    <a:pt x="1434" y="274"/>
                  </a:cubicBezTo>
                  <a:cubicBezTo>
                    <a:pt x="1446" y="274"/>
                    <a:pt x="1458" y="272"/>
                    <a:pt x="1470" y="269"/>
                  </a:cubicBezTo>
                  <a:cubicBezTo>
                    <a:pt x="1485" y="267"/>
                    <a:pt x="1501" y="268"/>
                    <a:pt x="1516" y="267"/>
                  </a:cubicBezTo>
                  <a:cubicBezTo>
                    <a:pt x="1496" y="238"/>
                    <a:pt x="1496" y="238"/>
                    <a:pt x="1496" y="238"/>
                  </a:cubicBezTo>
                  <a:cubicBezTo>
                    <a:pt x="1489" y="238"/>
                    <a:pt x="1482" y="239"/>
                    <a:pt x="1475" y="240"/>
                  </a:cubicBezTo>
                  <a:cubicBezTo>
                    <a:pt x="1463" y="242"/>
                    <a:pt x="1451" y="245"/>
                    <a:pt x="1438" y="246"/>
                  </a:cubicBezTo>
                  <a:cubicBezTo>
                    <a:pt x="1425" y="247"/>
                    <a:pt x="1412" y="244"/>
                    <a:pt x="1400" y="239"/>
                  </a:cubicBezTo>
                  <a:cubicBezTo>
                    <a:pt x="1383" y="232"/>
                    <a:pt x="1365" y="227"/>
                    <a:pt x="1347" y="222"/>
                  </a:cubicBezTo>
                  <a:cubicBezTo>
                    <a:pt x="1331" y="217"/>
                    <a:pt x="1314" y="212"/>
                    <a:pt x="1297" y="207"/>
                  </a:cubicBezTo>
                  <a:cubicBezTo>
                    <a:pt x="1297" y="207"/>
                    <a:pt x="1296" y="207"/>
                    <a:pt x="1296" y="207"/>
                  </a:cubicBezTo>
                  <a:cubicBezTo>
                    <a:pt x="1296" y="206"/>
                    <a:pt x="1297" y="206"/>
                    <a:pt x="1298" y="206"/>
                  </a:cubicBezTo>
                  <a:cubicBezTo>
                    <a:pt x="1300" y="205"/>
                    <a:pt x="1301" y="204"/>
                    <a:pt x="1303" y="203"/>
                  </a:cubicBezTo>
                  <a:cubicBezTo>
                    <a:pt x="1317" y="197"/>
                    <a:pt x="1330" y="190"/>
                    <a:pt x="1344" y="183"/>
                  </a:cubicBezTo>
                  <a:cubicBezTo>
                    <a:pt x="1347" y="182"/>
                    <a:pt x="1350" y="182"/>
                    <a:pt x="1353" y="182"/>
                  </a:cubicBezTo>
                  <a:cubicBezTo>
                    <a:pt x="1372" y="179"/>
                    <a:pt x="1388" y="162"/>
                    <a:pt x="1402" y="151"/>
                  </a:cubicBezTo>
                  <a:cubicBezTo>
                    <a:pt x="1409" y="145"/>
                    <a:pt x="1416" y="139"/>
                    <a:pt x="1423" y="134"/>
                  </a:cubicBezTo>
                  <a:cubicBezTo>
                    <a:pt x="1400" y="101"/>
                    <a:pt x="1400" y="101"/>
                    <a:pt x="1400" y="101"/>
                  </a:cubicBezTo>
                  <a:cubicBezTo>
                    <a:pt x="1395" y="105"/>
                    <a:pt x="1390" y="110"/>
                    <a:pt x="1384" y="114"/>
                  </a:cubicBezTo>
                  <a:cubicBezTo>
                    <a:pt x="1379" y="116"/>
                    <a:pt x="1373" y="120"/>
                    <a:pt x="1366" y="120"/>
                  </a:cubicBezTo>
                  <a:cubicBezTo>
                    <a:pt x="1366" y="107"/>
                    <a:pt x="1358" y="105"/>
                    <a:pt x="1345" y="104"/>
                  </a:cubicBezTo>
                  <a:cubicBezTo>
                    <a:pt x="1326" y="103"/>
                    <a:pt x="1311" y="89"/>
                    <a:pt x="1292" y="88"/>
                  </a:cubicBezTo>
                  <a:cubicBezTo>
                    <a:pt x="1293" y="71"/>
                    <a:pt x="1287" y="62"/>
                    <a:pt x="1269" y="61"/>
                  </a:cubicBezTo>
                  <a:cubicBezTo>
                    <a:pt x="1255" y="60"/>
                    <a:pt x="1243" y="60"/>
                    <a:pt x="1230" y="55"/>
                  </a:cubicBezTo>
                  <a:cubicBezTo>
                    <a:pt x="1217" y="49"/>
                    <a:pt x="1204" y="41"/>
                    <a:pt x="1192" y="34"/>
                  </a:cubicBezTo>
                  <a:cubicBezTo>
                    <a:pt x="1191" y="34"/>
                    <a:pt x="1191" y="34"/>
                    <a:pt x="1191" y="34"/>
                  </a:cubicBezTo>
                  <a:cubicBezTo>
                    <a:pt x="1209" y="45"/>
                    <a:pt x="1228" y="59"/>
                    <a:pt x="1249" y="62"/>
                  </a:cubicBezTo>
                  <a:cubicBezTo>
                    <a:pt x="1256" y="63"/>
                    <a:pt x="1263" y="63"/>
                    <a:pt x="1271" y="64"/>
                  </a:cubicBezTo>
                  <a:cubicBezTo>
                    <a:pt x="1286" y="65"/>
                    <a:pt x="1290" y="76"/>
                    <a:pt x="1288" y="90"/>
                  </a:cubicBezTo>
                  <a:cubicBezTo>
                    <a:pt x="1287" y="91"/>
                    <a:pt x="1288" y="92"/>
                    <a:pt x="1290" y="92"/>
                  </a:cubicBezTo>
                  <a:cubicBezTo>
                    <a:pt x="1304" y="92"/>
                    <a:pt x="1317" y="100"/>
                    <a:pt x="1330" y="105"/>
                  </a:cubicBezTo>
                  <a:cubicBezTo>
                    <a:pt x="1335" y="107"/>
                    <a:pt x="1339" y="108"/>
                    <a:pt x="1344" y="109"/>
                  </a:cubicBezTo>
                  <a:cubicBezTo>
                    <a:pt x="1353" y="110"/>
                    <a:pt x="1361" y="111"/>
                    <a:pt x="1360" y="123"/>
                  </a:cubicBezTo>
                  <a:cubicBezTo>
                    <a:pt x="1360" y="125"/>
                    <a:pt x="1362" y="126"/>
                    <a:pt x="1363" y="126"/>
                  </a:cubicBezTo>
                  <a:cubicBezTo>
                    <a:pt x="1366" y="127"/>
                    <a:pt x="1370" y="127"/>
                    <a:pt x="1373" y="126"/>
                  </a:cubicBezTo>
                  <a:cubicBezTo>
                    <a:pt x="1358" y="145"/>
                    <a:pt x="1345" y="167"/>
                    <a:pt x="1318" y="164"/>
                  </a:cubicBezTo>
                  <a:cubicBezTo>
                    <a:pt x="1314" y="164"/>
                    <a:pt x="1311" y="166"/>
                    <a:pt x="1309" y="169"/>
                  </a:cubicBezTo>
                  <a:cubicBezTo>
                    <a:pt x="1303" y="177"/>
                    <a:pt x="1296" y="184"/>
                    <a:pt x="1288" y="190"/>
                  </a:cubicBezTo>
                  <a:cubicBezTo>
                    <a:pt x="1281" y="191"/>
                    <a:pt x="1275" y="192"/>
                    <a:pt x="1269" y="195"/>
                  </a:cubicBezTo>
                  <a:cubicBezTo>
                    <a:pt x="1269" y="195"/>
                    <a:pt x="1269" y="195"/>
                    <a:pt x="1269" y="195"/>
                  </a:cubicBezTo>
                  <a:cubicBezTo>
                    <a:pt x="1259" y="189"/>
                    <a:pt x="1250" y="183"/>
                    <a:pt x="1241" y="177"/>
                  </a:cubicBezTo>
                  <a:cubicBezTo>
                    <a:pt x="1229" y="169"/>
                    <a:pt x="1217" y="161"/>
                    <a:pt x="1202" y="159"/>
                  </a:cubicBezTo>
                  <a:cubicBezTo>
                    <a:pt x="1201" y="159"/>
                    <a:pt x="1200" y="159"/>
                    <a:pt x="1199" y="158"/>
                  </a:cubicBezTo>
                  <a:cubicBezTo>
                    <a:pt x="1195" y="153"/>
                    <a:pt x="1183" y="143"/>
                    <a:pt x="1182" y="143"/>
                  </a:cubicBezTo>
                  <a:cubicBezTo>
                    <a:pt x="1176" y="138"/>
                    <a:pt x="1169" y="136"/>
                    <a:pt x="1164" y="130"/>
                  </a:cubicBezTo>
                  <a:cubicBezTo>
                    <a:pt x="1158" y="123"/>
                    <a:pt x="1152" y="114"/>
                    <a:pt x="1147" y="106"/>
                  </a:cubicBezTo>
                  <a:cubicBezTo>
                    <a:pt x="1135" y="88"/>
                    <a:pt x="1115" y="76"/>
                    <a:pt x="1099" y="62"/>
                  </a:cubicBezTo>
                  <a:cubicBezTo>
                    <a:pt x="1098" y="61"/>
                    <a:pt x="1097" y="62"/>
                    <a:pt x="1098" y="63"/>
                  </a:cubicBezTo>
                  <a:cubicBezTo>
                    <a:pt x="1114" y="79"/>
                    <a:pt x="1133" y="91"/>
                    <a:pt x="1146" y="110"/>
                  </a:cubicBezTo>
                  <a:cubicBezTo>
                    <a:pt x="1149" y="116"/>
                    <a:pt x="1154" y="127"/>
                    <a:pt x="1161" y="135"/>
                  </a:cubicBezTo>
                  <a:cubicBezTo>
                    <a:pt x="1160" y="135"/>
                    <a:pt x="1158" y="136"/>
                    <a:pt x="1157" y="136"/>
                  </a:cubicBezTo>
                  <a:cubicBezTo>
                    <a:pt x="1153" y="135"/>
                    <a:pt x="1120" y="121"/>
                    <a:pt x="1091" y="109"/>
                  </a:cubicBezTo>
                  <a:cubicBezTo>
                    <a:pt x="1091" y="109"/>
                    <a:pt x="1090" y="109"/>
                    <a:pt x="1090" y="109"/>
                  </a:cubicBezTo>
                  <a:cubicBezTo>
                    <a:pt x="1090" y="108"/>
                    <a:pt x="1089" y="108"/>
                    <a:pt x="1088" y="107"/>
                  </a:cubicBezTo>
                  <a:cubicBezTo>
                    <a:pt x="1086" y="106"/>
                    <a:pt x="1083" y="106"/>
                    <a:pt x="1080" y="104"/>
                  </a:cubicBezTo>
                  <a:cubicBezTo>
                    <a:pt x="1080" y="104"/>
                    <a:pt x="1080" y="104"/>
                    <a:pt x="1081" y="105"/>
                  </a:cubicBezTo>
                  <a:cubicBezTo>
                    <a:pt x="1070" y="100"/>
                    <a:pt x="1060" y="96"/>
                    <a:pt x="1054" y="93"/>
                  </a:cubicBezTo>
                  <a:cubicBezTo>
                    <a:pt x="1054" y="94"/>
                    <a:pt x="1054" y="94"/>
                    <a:pt x="1054" y="94"/>
                  </a:cubicBezTo>
                  <a:cubicBezTo>
                    <a:pt x="1074" y="104"/>
                    <a:pt x="1135" y="135"/>
                    <a:pt x="1137" y="135"/>
                  </a:cubicBezTo>
                  <a:cubicBezTo>
                    <a:pt x="1141" y="137"/>
                    <a:pt x="1144" y="138"/>
                    <a:pt x="1148" y="139"/>
                  </a:cubicBezTo>
                  <a:cubicBezTo>
                    <a:pt x="1141" y="141"/>
                    <a:pt x="1134" y="143"/>
                    <a:pt x="1126" y="141"/>
                  </a:cubicBezTo>
                  <a:cubicBezTo>
                    <a:pt x="1112" y="139"/>
                    <a:pt x="1099" y="135"/>
                    <a:pt x="1088" y="127"/>
                  </a:cubicBezTo>
                  <a:cubicBezTo>
                    <a:pt x="1087" y="126"/>
                    <a:pt x="1086" y="128"/>
                    <a:pt x="1087" y="128"/>
                  </a:cubicBezTo>
                  <a:cubicBezTo>
                    <a:pt x="1099" y="138"/>
                    <a:pt x="1113" y="143"/>
                    <a:pt x="1128" y="146"/>
                  </a:cubicBezTo>
                  <a:cubicBezTo>
                    <a:pt x="1138" y="147"/>
                    <a:pt x="1147" y="144"/>
                    <a:pt x="1155" y="141"/>
                  </a:cubicBezTo>
                  <a:cubicBezTo>
                    <a:pt x="1160" y="143"/>
                    <a:pt x="1165" y="144"/>
                    <a:pt x="1170" y="146"/>
                  </a:cubicBezTo>
                  <a:cubicBezTo>
                    <a:pt x="1177" y="149"/>
                    <a:pt x="1183" y="153"/>
                    <a:pt x="1188" y="158"/>
                  </a:cubicBezTo>
                  <a:cubicBezTo>
                    <a:pt x="1179" y="159"/>
                    <a:pt x="1171" y="160"/>
                    <a:pt x="1162" y="163"/>
                  </a:cubicBezTo>
                  <a:cubicBezTo>
                    <a:pt x="1149" y="166"/>
                    <a:pt x="1136" y="170"/>
                    <a:pt x="1122" y="170"/>
                  </a:cubicBezTo>
                  <a:cubicBezTo>
                    <a:pt x="1109" y="170"/>
                    <a:pt x="1097" y="166"/>
                    <a:pt x="1084" y="164"/>
                  </a:cubicBezTo>
                  <a:cubicBezTo>
                    <a:pt x="1082" y="163"/>
                    <a:pt x="1080" y="163"/>
                    <a:pt x="1078" y="163"/>
                  </a:cubicBezTo>
                  <a:cubicBezTo>
                    <a:pt x="1069" y="160"/>
                    <a:pt x="1061" y="157"/>
                    <a:pt x="1054" y="161"/>
                  </a:cubicBezTo>
                  <a:cubicBezTo>
                    <a:pt x="1045" y="155"/>
                    <a:pt x="1026" y="136"/>
                    <a:pt x="1025" y="136"/>
                  </a:cubicBezTo>
                  <a:cubicBezTo>
                    <a:pt x="1020" y="131"/>
                    <a:pt x="1015" y="125"/>
                    <a:pt x="1011" y="119"/>
                  </a:cubicBezTo>
                  <a:cubicBezTo>
                    <a:pt x="1003" y="109"/>
                    <a:pt x="995" y="99"/>
                    <a:pt x="986" y="91"/>
                  </a:cubicBezTo>
                  <a:cubicBezTo>
                    <a:pt x="973" y="81"/>
                    <a:pt x="973" y="81"/>
                    <a:pt x="970" y="80"/>
                  </a:cubicBezTo>
                  <a:cubicBezTo>
                    <a:pt x="966" y="78"/>
                    <a:pt x="963" y="76"/>
                    <a:pt x="960" y="74"/>
                  </a:cubicBezTo>
                  <a:cubicBezTo>
                    <a:pt x="940" y="60"/>
                    <a:pt x="923" y="43"/>
                    <a:pt x="905" y="27"/>
                  </a:cubicBezTo>
                  <a:cubicBezTo>
                    <a:pt x="899" y="22"/>
                    <a:pt x="888" y="9"/>
                    <a:pt x="879" y="10"/>
                  </a:cubicBezTo>
                  <a:cubicBezTo>
                    <a:pt x="871" y="11"/>
                    <a:pt x="866" y="6"/>
                    <a:pt x="862" y="0"/>
                  </a:cubicBezTo>
                  <a:cubicBezTo>
                    <a:pt x="864" y="4"/>
                    <a:pt x="867" y="7"/>
                    <a:pt x="871" y="10"/>
                  </a:cubicBezTo>
                  <a:cubicBezTo>
                    <a:pt x="875" y="13"/>
                    <a:pt x="880" y="11"/>
                    <a:pt x="885" y="15"/>
                  </a:cubicBezTo>
                  <a:cubicBezTo>
                    <a:pt x="893" y="21"/>
                    <a:pt x="900" y="27"/>
                    <a:pt x="908" y="34"/>
                  </a:cubicBezTo>
                  <a:cubicBezTo>
                    <a:pt x="919" y="44"/>
                    <a:pt x="930" y="55"/>
                    <a:pt x="942" y="65"/>
                  </a:cubicBezTo>
                  <a:cubicBezTo>
                    <a:pt x="913" y="52"/>
                    <a:pt x="882" y="43"/>
                    <a:pt x="852" y="38"/>
                  </a:cubicBezTo>
                  <a:cubicBezTo>
                    <a:pt x="851" y="37"/>
                    <a:pt x="850" y="38"/>
                    <a:pt x="850" y="39"/>
                  </a:cubicBezTo>
                  <a:cubicBezTo>
                    <a:pt x="837" y="63"/>
                    <a:pt x="798" y="36"/>
                    <a:pt x="780" y="32"/>
                  </a:cubicBezTo>
                  <a:cubicBezTo>
                    <a:pt x="779" y="32"/>
                    <a:pt x="779" y="34"/>
                    <a:pt x="780" y="34"/>
                  </a:cubicBezTo>
                  <a:cubicBezTo>
                    <a:pt x="799" y="38"/>
                    <a:pt x="818" y="53"/>
                    <a:pt x="838" y="50"/>
                  </a:cubicBezTo>
                  <a:cubicBezTo>
                    <a:pt x="845" y="49"/>
                    <a:pt x="850" y="41"/>
                    <a:pt x="857" y="43"/>
                  </a:cubicBezTo>
                  <a:cubicBezTo>
                    <a:pt x="871" y="47"/>
                    <a:pt x="886" y="51"/>
                    <a:pt x="900" y="56"/>
                  </a:cubicBezTo>
                  <a:cubicBezTo>
                    <a:pt x="932" y="66"/>
                    <a:pt x="963" y="80"/>
                    <a:pt x="987" y="103"/>
                  </a:cubicBezTo>
                  <a:cubicBezTo>
                    <a:pt x="991" y="106"/>
                    <a:pt x="994" y="110"/>
                    <a:pt x="996" y="113"/>
                  </a:cubicBezTo>
                  <a:cubicBezTo>
                    <a:pt x="993" y="111"/>
                    <a:pt x="989" y="109"/>
                    <a:pt x="986" y="107"/>
                  </a:cubicBezTo>
                  <a:cubicBezTo>
                    <a:pt x="970" y="100"/>
                    <a:pt x="953" y="94"/>
                    <a:pt x="936" y="89"/>
                  </a:cubicBezTo>
                  <a:cubicBezTo>
                    <a:pt x="922" y="85"/>
                    <a:pt x="906" y="80"/>
                    <a:pt x="891" y="81"/>
                  </a:cubicBezTo>
                  <a:cubicBezTo>
                    <a:pt x="871" y="81"/>
                    <a:pt x="854" y="106"/>
                    <a:pt x="834" y="91"/>
                  </a:cubicBezTo>
                  <a:cubicBezTo>
                    <a:pt x="834" y="91"/>
                    <a:pt x="834" y="91"/>
                    <a:pt x="834" y="91"/>
                  </a:cubicBezTo>
                  <a:cubicBezTo>
                    <a:pt x="846" y="100"/>
                    <a:pt x="857" y="96"/>
                    <a:pt x="869" y="90"/>
                  </a:cubicBezTo>
                  <a:cubicBezTo>
                    <a:pt x="883" y="83"/>
                    <a:pt x="894" y="83"/>
                    <a:pt x="909" y="86"/>
                  </a:cubicBezTo>
                  <a:cubicBezTo>
                    <a:pt x="927" y="90"/>
                    <a:pt x="945" y="96"/>
                    <a:pt x="961" y="102"/>
                  </a:cubicBezTo>
                  <a:cubicBezTo>
                    <a:pt x="978" y="109"/>
                    <a:pt x="1010" y="133"/>
                    <a:pt x="1020" y="144"/>
                  </a:cubicBezTo>
                  <a:cubicBezTo>
                    <a:pt x="1027" y="152"/>
                    <a:pt x="1034" y="158"/>
                    <a:pt x="1042" y="165"/>
                  </a:cubicBezTo>
                  <a:cubicBezTo>
                    <a:pt x="1030" y="167"/>
                    <a:pt x="1019" y="170"/>
                    <a:pt x="1008" y="172"/>
                  </a:cubicBezTo>
                  <a:cubicBezTo>
                    <a:pt x="1003" y="171"/>
                    <a:pt x="997" y="173"/>
                    <a:pt x="992" y="173"/>
                  </a:cubicBezTo>
                  <a:cubicBezTo>
                    <a:pt x="979" y="175"/>
                    <a:pt x="967" y="179"/>
                    <a:pt x="954" y="180"/>
                  </a:cubicBezTo>
                  <a:cubicBezTo>
                    <a:pt x="940" y="181"/>
                    <a:pt x="930" y="170"/>
                    <a:pt x="917" y="168"/>
                  </a:cubicBezTo>
                  <a:cubicBezTo>
                    <a:pt x="899" y="164"/>
                    <a:pt x="885" y="155"/>
                    <a:pt x="874" y="141"/>
                  </a:cubicBezTo>
                  <a:cubicBezTo>
                    <a:pt x="873" y="139"/>
                    <a:pt x="871" y="141"/>
                    <a:pt x="872" y="142"/>
                  </a:cubicBezTo>
                  <a:cubicBezTo>
                    <a:pt x="880" y="153"/>
                    <a:pt x="889" y="161"/>
                    <a:pt x="901" y="166"/>
                  </a:cubicBezTo>
                  <a:cubicBezTo>
                    <a:pt x="910" y="171"/>
                    <a:pt x="920" y="173"/>
                    <a:pt x="929" y="178"/>
                  </a:cubicBezTo>
                  <a:cubicBezTo>
                    <a:pt x="932" y="180"/>
                    <a:pt x="935" y="182"/>
                    <a:pt x="938" y="184"/>
                  </a:cubicBezTo>
                  <a:cubicBezTo>
                    <a:pt x="936" y="184"/>
                    <a:pt x="934" y="185"/>
                    <a:pt x="931" y="185"/>
                  </a:cubicBezTo>
                  <a:cubicBezTo>
                    <a:pt x="922" y="186"/>
                    <a:pt x="914" y="188"/>
                    <a:pt x="905" y="189"/>
                  </a:cubicBezTo>
                  <a:cubicBezTo>
                    <a:pt x="895" y="191"/>
                    <a:pt x="882" y="196"/>
                    <a:pt x="872" y="194"/>
                  </a:cubicBezTo>
                  <a:cubicBezTo>
                    <a:pt x="839" y="189"/>
                    <a:pt x="812" y="167"/>
                    <a:pt x="786" y="150"/>
                  </a:cubicBezTo>
                  <a:cubicBezTo>
                    <a:pt x="785" y="150"/>
                    <a:pt x="784" y="150"/>
                    <a:pt x="785" y="151"/>
                  </a:cubicBezTo>
                  <a:cubicBezTo>
                    <a:pt x="810" y="171"/>
                    <a:pt x="835" y="190"/>
                    <a:pt x="866" y="199"/>
                  </a:cubicBezTo>
                  <a:cubicBezTo>
                    <a:pt x="877" y="202"/>
                    <a:pt x="888" y="200"/>
                    <a:pt x="900" y="198"/>
                  </a:cubicBezTo>
                  <a:cubicBezTo>
                    <a:pt x="898" y="200"/>
                    <a:pt x="896" y="202"/>
                    <a:pt x="894" y="205"/>
                  </a:cubicBezTo>
                  <a:cubicBezTo>
                    <a:pt x="888" y="211"/>
                    <a:pt x="879" y="214"/>
                    <a:pt x="871" y="217"/>
                  </a:cubicBezTo>
                  <a:cubicBezTo>
                    <a:pt x="855" y="223"/>
                    <a:pt x="838" y="222"/>
                    <a:pt x="822" y="218"/>
                  </a:cubicBezTo>
                  <a:cubicBezTo>
                    <a:pt x="822" y="217"/>
                    <a:pt x="822" y="218"/>
                    <a:pt x="822" y="218"/>
                  </a:cubicBezTo>
                  <a:cubicBezTo>
                    <a:pt x="837" y="224"/>
                    <a:pt x="851" y="225"/>
                    <a:pt x="866" y="222"/>
                  </a:cubicBezTo>
                  <a:cubicBezTo>
                    <a:pt x="875" y="220"/>
                    <a:pt x="883" y="216"/>
                    <a:pt x="891" y="212"/>
                  </a:cubicBezTo>
                  <a:cubicBezTo>
                    <a:pt x="898" y="207"/>
                    <a:pt x="904" y="200"/>
                    <a:pt x="911" y="196"/>
                  </a:cubicBezTo>
                  <a:cubicBezTo>
                    <a:pt x="912" y="196"/>
                    <a:pt x="914" y="195"/>
                    <a:pt x="915" y="195"/>
                  </a:cubicBezTo>
                  <a:cubicBezTo>
                    <a:pt x="937" y="192"/>
                    <a:pt x="958" y="190"/>
                    <a:pt x="980" y="189"/>
                  </a:cubicBezTo>
                  <a:cubicBezTo>
                    <a:pt x="995" y="188"/>
                    <a:pt x="1010" y="189"/>
                    <a:pt x="1024" y="186"/>
                  </a:cubicBezTo>
                  <a:cubicBezTo>
                    <a:pt x="1041" y="183"/>
                    <a:pt x="1055" y="180"/>
                    <a:pt x="1071" y="182"/>
                  </a:cubicBezTo>
                  <a:cubicBezTo>
                    <a:pt x="1070" y="183"/>
                    <a:pt x="1069" y="183"/>
                    <a:pt x="1068" y="184"/>
                  </a:cubicBezTo>
                  <a:cubicBezTo>
                    <a:pt x="1058" y="190"/>
                    <a:pt x="1048" y="196"/>
                    <a:pt x="1037" y="200"/>
                  </a:cubicBezTo>
                  <a:cubicBezTo>
                    <a:pt x="1036" y="199"/>
                    <a:pt x="998" y="209"/>
                    <a:pt x="981" y="214"/>
                  </a:cubicBezTo>
                  <a:cubicBezTo>
                    <a:pt x="974" y="216"/>
                    <a:pt x="977" y="226"/>
                    <a:pt x="984" y="224"/>
                  </a:cubicBezTo>
                  <a:cubicBezTo>
                    <a:pt x="994" y="221"/>
                    <a:pt x="1006" y="219"/>
                    <a:pt x="1017" y="216"/>
                  </a:cubicBezTo>
                  <a:cubicBezTo>
                    <a:pt x="1009" y="224"/>
                    <a:pt x="1001" y="231"/>
                    <a:pt x="995" y="241"/>
                  </a:cubicBezTo>
                  <a:cubicBezTo>
                    <a:pt x="994" y="242"/>
                    <a:pt x="997" y="244"/>
                    <a:pt x="998" y="242"/>
                  </a:cubicBezTo>
                  <a:cubicBezTo>
                    <a:pt x="1005" y="231"/>
                    <a:pt x="1015" y="223"/>
                    <a:pt x="1025" y="214"/>
                  </a:cubicBezTo>
                  <a:cubicBezTo>
                    <a:pt x="1036" y="212"/>
                    <a:pt x="1047" y="209"/>
                    <a:pt x="1058" y="205"/>
                  </a:cubicBezTo>
                  <a:cubicBezTo>
                    <a:pt x="1070" y="200"/>
                    <a:pt x="1079" y="192"/>
                    <a:pt x="1092" y="188"/>
                  </a:cubicBezTo>
                  <a:cubicBezTo>
                    <a:pt x="1093" y="188"/>
                    <a:pt x="1094" y="188"/>
                    <a:pt x="1096" y="188"/>
                  </a:cubicBezTo>
                  <a:cubicBezTo>
                    <a:pt x="1105" y="190"/>
                    <a:pt x="1114" y="192"/>
                    <a:pt x="1123" y="193"/>
                  </a:cubicBezTo>
                  <a:cubicBezTo>
                    <a:pt x="1138" y="194"/>
                    <a:pt x="1152" y="191"/>
                    <a:pt x="1166" y="188"/>
                  </a:cubicBezTo>
                  <a:cubicBezTo>
                    <a:pt x="1179" y="184"/>
                    <a:pt x="1191" y="182"/>
                    <a:pt x="1204" y="186"/>
                  </a:cubicBezTo>
                  <a:cubicBezTo>
                    <a:pt x="1217" y="190"/>
                    <a:pt x="1229" y="200"/>
                    <a:pt x="1241" y="209"/>
                  </a:cubicBezTo>
                  <a:cubicBezTo>
                    <a:pt x="1239" y="209"/>
                    <a:pt x="1238" y="210"/>
                    <a:pt x="1237" y="211"/>
                  </a:cubicBezTo>
                  <a:cubicBezTo>
                    <a:pt x="1226" y="217"/>
                    <a:pt x="1214" y="222"/>
                    <a:pt x="1203" y="227"/>
                  </a:cubicBezTo>
                  <a:cubicBezTo>
                    <a:pt x="1187" y="232"/>
                    <a:pt x="1170" y="237"/>
                    <a:pt x="1154" y="244"/>
                  </a:cubicBezTo>
                  <a:cubicBezTo>
                    <a:pt x="1145" y="246"/>
                    <a:pt x="1136" y="248"/>
                    <a:pt x="1127" y="249"/>
                  </a:cubicBezTo>
                  <a:cubicBezTo>
                    <a:pt x="1109" y="252"/>
                    <a:pt x="1091" y="254"/>
                    <a:pt x="1072" y="256"/>
                  </a:cubicBezTo>
                  <a:cubicBezTo>
                    <a:pt x="1056" y="258"/>
                    <a:pt x="1040" y="263"/>
                    <a:pt x="1023" y="262"/>
                  </a:cubicBezTo>
                  <a:cubicBezTo>
                    <a:pt x="997" y="262"/>
                    <a:pt x="974" y="246"/>
                    <a:pt x="948" y="245"/>
                  </a:cubicBezTo>
                  <a:cubicBezTo>
                    <a:pt x="939" y="245"/>
                    <a:pt x="930" y="249"/>
                    <a:pt x="922" y="252"/>
                  </a:cubicBezTo>
                  <a:cubicBezTo>
                    <a:pt x="908" y="257"/>
                    <a:pt x="895" y="258"/>
                    <a:pt x="880" y="254"/>
                  </a:cubicBezTo>
                  <a:cubicBezTo>
                    <a:pt x="866" y="250"/>
                    <a:pt x="853" y="243"/>
                    <a:pt x="839" y="238"/>
                  </a:cubicBezTo>
                  <a:cubicBezTo>
                    <a:pt x="823" y="232"/>
                    <a:pt x="807" y="228"/>
                    <a:pt x="791" y="224"/>
                  </a:cubicBezTo>
                  <a:cubicBezTo>
                    <a:pt x="784" y="222"/>
                    <a:pt x="777" y="220"/>
                    <a:pt x="770" y="219"/>
                  </a:cubicBezTo>
                  <a:cubicBezTo>
                    <a:pt x="761" y="213"/>
                    <a:pt x="750" y="211"/>
                    <a:pt x="741" y="207"/>
                  </a:cubicBezTo>
                  <a:cubicBezTo>
                    <a:pt x="730" y="203"/>
                    <a:pt x="719" y="198"/>
                    <a:pt x="708" y="192"/>
                  </a:cubicBezTo>
                  <a:cubicBezTo>
                    <a:pt x="692" y="184"/>
                    <a:pt x="675" y="175"/>
                    <a:pt x="659" y="167"/>
                  </a:cubicBezTo>
                  <a:cubicBezTo>
                    <a:pt x="655" y="164"/>
                    <a:pt x="652" y="162"/>
                    <a:pt x="649" y="158"/>
                  </a:cubicBezTo>
                  <a:cubicBezTo>
                    <a:pt x="644" y="149"/>
                    <a:pt x="640" y="138"/>
                    <a:pt x="637" y="129"/>
                  </a:cubicBezTo>
                  <a:cubicBezTo>
                    <a:pt x="632" y="117"/>
                    <a:pt x="626" y="108"/>
                    <a:pt x="614" y="103"/>
                  </a:cubicBezTo>
                  <a:cubicBezTo>
                    <a:pt x="614" y="103"/>
                    <a:pt x="614" y="104"/>
                    <a:pt x="614" y="104"/>
                  </a:cubicBezTo>
                  <a:cubicBezTo>
                    <a:pt x="632" y="113"/>
                    <a:pt x="635" y="135"/>
                    <a:pt x="643" y="152"/>
                  </a:cubicBezTo>
                  <a:cubicBezTo>
                    <a:pt x="645" y="156"/>
                    <a:pt x="647" y="159"/>
                    <a:pt x="650" y="163"/>
                  </a:cubicBezTo>
                  <a:cubicBezTo>
                    <a:pt x="646" y="161"/>
                    <a:pt x="642" y="159"/>
                    <a:pt x="637" y="157"/>
                  </a:cubicBezTo>
                  <a:cubicBezTo>
                    <a:pt x="622" y="150"/>
                    <a:pt x="604" y="146"/>
                    <a:pt x="589" y="138"/>
                  </a:cubicBezTo>
                  <a:cubicBezTo>
                    <a:pt x="571" y="128"/>
                    <a:pt x="561" y="111"/>
                    <a:pt x="552" y="93"/>
                  </a:cubicBezTo>
                  <a:cubicBezTo>
                    <a:pt x="552" y="92"/>
                    <a:pt x="550" y="93"/>
                    <a:pt x="550" y="94"/>
                  </a:cubicBezTo>
                  <a:cubicBezTo>
                    <a:pt x="558" y="111"/>
                    <a:pt x="567" y="126"/>
                    <a:pt x="581" y="137"/>
                  </a:cubicBezTo>
                  <a:cubicBezTo>
                    <a:pt x="596" y="148"/>
                    <a:pt x="615" y="154"/>
                    <a:pt x="632" y="162"/>
                  </a:cubicBezTo>
                  <a:cubicBezTo>
                    <a:pt x="646" y="169"/>
                    <a:pt x="659" y="177"/>
                    <a:pt x="672" y="185"/>
                  </a:cubicBezTo>
                  <a:cubicBezTo>
                    <a:pt x="645" y="184"/>
                    <a:pt x="605" y="182"/>
                    <a:pt x="607" y="168"/>
                  </a:cubicBezTo>
                  <a:cubicBezTo>
                    <a:pt x="608" y="168"/>
                    <a:pt x="607" y="167"/>
                    <a:pt x="607" y="167"/>
                  </a:cubicBezTo>
                  <a:cubicBezTo>
                    <a:pt x="592" y="159"/>
                    <a:pt x="577" y="155"/>
                    <a:pt x="561" y="151"/>
                  </a:cubicBezTo>
                  <a:cubicBezTo>
                    <a:pt x="560" y="150"/>
                    <a:pt x="559" y="152"/>
                    <a:pt x="561" y="153"/>
                  </a:cubicBezTo>
                  <a:cubicBezTo>
                    <a:pt x="572" y="156"/>
                    <a:pt x="584" y="160"/>
                    <a:pt x="595" y="164"/>
                  </a:cubicBezTo>
                  <a:cubicBezTo>
                    <a:pt x="601" y="167"/>
                    <a:pt x="603" y="167"/>
                    <a:pt x="605" y="173"/>
                  </a:cubicBezTo>
                  <a:cubicBezTo>
                    <a:pt x="607" y="179"/>
                    <a:pt x="615" y="182"/>
                    <a:pt x="621" y="184"/>
                  </a:cubicBezTo>
                  <a:cubicBezTo>
                    <a:pt x="640" y="190"/>
                    <a:pt x="662" y="191"/>
                    <a:pt x="683" y="192"/>
                  </a:cubicBezTo>
                  <a:cubicBezTo>
                    <a:pt x="688" y="195"/>
                    <a:pt x="692" y="197"/>
                    <a:pt x="696" y="200"/>
                  </a:cubicBezTo>
                  <a:cubicBezTo>
                    <a:pt x="684" y="200"/>
                    <a:pt x="672" y="205"/>
                    <a:pt x="661" y="210"/>
                  </a:cubicBezTo>
                  <a:cubicBezTo>
                    <a:pt x="661" y="210"/>
                    <a:pt x="661" y="210"/>
                    <a:pt x="661" y="210"/>
                  </a:cubicBezTo>
                  <a:cubicBezTo>
                    <a:pt x="643" y="211"/>
                    <a:pt x="626" y="210"/>
                    <a:pt x="608" y="213"/>
                  </a:cubicBezTo>
                  <a:cubicBezTo>
                    <a:pt x="601" y="214"/>
                    <a:pt x="595" y="217"/>
                    <a:pt x="590" y="221"/>
                  </a:cubicBezTo>
                  <a:cubicBezTo>
                    <a:pt x="588" y="222"/>
                    <a:pt x="586" y="224"/>
                    <a:pt x="584" y="225"/>
                  </a:cubicBezTo>
                  <a:cubicBezTo>
                    <a:pt x="584" y="225"/>
                    <a:pt x="584" y="225"/>
                    <a:pt x="584" y="225"/>
                  </a:cubicBezTo>
                  <a:cubicBezTo>
                    <a:pt x="574" y="226"/>
                    <a:pt x="565" y="229"/>
                    <a:pt x="555" y="225"/>
                  </a:cubicBezTo>
                  <a:cubicBezTo>
                    <a:pt x="548" y="222"/>
                    <a:pt x="541" y="217"/>
                    <a:pt x="533" y="215"/>
                  </a:cubicBezTo>
                  <a:cubicBezTo>
                    <a:pt x="532" y="215"/>
                    <a:pt x="531" y="217"/>
                    <a:pt x="532" y="217"/>
                  </a:cubicBezTo>
                  <a:cubicBezTo>
                    <a:pt x="542" y="221"/>
                    <a:pt x="551" y="227"/>
                    <a:pt x="560" y="231"/>
                  </a:cubicBezTo>
                  <a:cubicBezTo>
                    <a:pt x="560" y="231"/>
                    <a:pt x="561" y="232"/>
                    <a:pt x="561" y="232"/>
                  </a:cubicBezTo>
                  <a:cubicBezTo>
                    <a:pt x="544" y="231"/>
                    <a:pt x="526" y="233"/>
                    <a:pt x="509" y="232"/>
                  </a:cubicBezTo>
                  <a:cubicBezTo>
                    <a:pt x="503" y="232"/>
                    <a:pt x="497" y="232"/>
                    <a:pt x="492" y="234"/>
                  </a:cubicBezTo>
                  <a:cubicBezTo>
                    <a:pt x="485" y="236"/>
                    <a:pt x="481" y="241"/>
                    <a:pt x="474" y="241"/>
                  </a:cubicBezTo>
                  <a:cubicBezTo>
                    <a:pt x="474" y="241"/>
                    <a:pt x="473" y="241"/>
                    <a:pt x="474" y="241"/>
                  </a:cubicBezTo>
                  <a:cubicBezTo>
                    <a:pt x="479" y="242"/>
                    <a:pt x="483" y="240"/>
                    <a:pt x="488" y="239"/>
                  </a:cubicBezTo>
                  <a:cubicBezTo>
                    <a:pt x="495" y="237"/>
                    <a:pt x="501" y="237"/>
                    <a:pt x="508" y="237"/>
                  </a:cubicBezTo>
                  <a:cubicBezTo>
                    <a:pt x="527" y="238"/>
                    <a:pt x="546" y="237"/>
                    <a:pt x="565" y="238"/>
                  </a:cubicBezTo>
                  <a:cubicBezTo>
                    <a:pt x="571" y="238"/>
                    <a:pt x="575" y="238"/>
                    <a:pt x="581" y="236"/>
                  </a:cubicBezTo>
                  <a:cubicBezTo>
                    <a:pt x="590" y="232"/>
                    <a:pt x="596" y="223"/>
                    <a:pt x="606" y="221"/>
                  </a:cubicBezTo>
                  <a:cubicBezTo>
                    <a:pt x="619" y="217"/>
                    <a:pt x="634" y="217"/>
                    <a:pt x="648" y="218"/>
                  </a:cubicBezTo>
                  <a:cubicBezTo>
                    <a:pt x="643" y="221"/>
                    <a:pt x="638" y="224"/>
                    <a:pt x="633" y="228"/>
                  </a:cubicBezTo>
                  <a:cubicBezTo>
                    <a:pt x="619" y="236"/>
                    <a:pt x="602" y="241"/>
                    <a:pt x="586" y="247"/>
                  </a:cubicBezTo>
                  <a:cubicBezTo>
                    <a:pt x="572" y="253"/>
                    <a:pt x="558" y="258"/>
                    <a:pt x="545" y="266"/>
                  </a:cubicBezTo>
                  <a:cubicBezTo>
                    <a:pt x="527" y="275"/>
                    <a:pt x="512" y="276"/>
                    <a:pt x="493" y="273"/>
                  </a:cubicBezTo>
                  <a:cubicBezTo>
                    <a:pt x="481" y="272"/>
                    <a:pt x="461" y="275"/>
                    <a:pt x="443" y="276"/>
                  </a:cubicBezTo>
                  <a:cubicBezTo>
                    <a:pt x="437" y="270"/>
                    <a:pt x="434" y="262"/>
                    <a:pt x="429" y="258"/>
                  </a:cubicBezTo>
                  <a:cubicBezTo>
                    <a:pt x="429" y="257"/>
                    <a:pt x="428" y="257"/>
                    <a:pt x="428" y="257"/>
                  </a:cubicBezTo>
                  <a:cubicBezTo>
                    <a:pt x="428" y="257"/>
                    <a:pt x="428" y="256"/>
                    <a:pt x="428" y="256"/>
                  </a:cubicBezTo>
                  <a:cubicBezTo>
                    <a:pt x="427" y="256"/>
                    <a:pt x="426" y="256"/>
                    <a:pt x="426" y="255"/>
                  </a:cubicBezTo>
                  <a:cubicBezTo>
                    <a:pt x="424" y="255"/>
                    <a:pt x="423" y="254"/>
                    <a:pt x="422" y="253"/>
                  </a:cubicBezTo>
                  <a:cubicBezTo>
                    <a:pt x="422" y="253"/>
                    <a:pt x="422" y="253"/>
                    <a:pt x="422" y="253"/>
                  </a:cubicBezTo>
                  <a:cubicBezTo>
                    <a:pt x="422" y="253"/>
                    <a:pt x="422" y="253"/>
                    <a:pt x="422" y="253"/>
                  </a:cubicBezTo>
                  <a:cubicBezTo>
                    <a:pt x="417" y="251"/>
                    <a:pt x="410" y="249"/>
                    <a:pt x="405" y="247"/>
                  </a:cubicBezTo>
                  <a:cubicBezTo>
                    <a:pt x="405" y="247"/>
                    <a:pt x="404" y="247"/>
                    <a:pt x="404" y="247"/>
                  </a:cubicBezTo>
                  <a:cubicBezTo>
                    <a:pt x="404" y="247"/>
                    <a:pt x="403" y="247"/>
                    <a:pt x="403" y="246"/>
                  </a:cubicBezTo>
                  <a:cubicBezTo>
                    <a:pt x="402" y="246"/>
                    <a:pt x="401" y="246"/>
                    <a:pt x="400" y="246"/>
                  </a:cubicBezTo>
                  <a:cubicBezTo>
                    <a:pt x="399" y="245"/>
                    <a:pt x="398" y="245"/>
                    <a:pt x="397" y="244"/>
                  </a:cubicBezTo>
                  <a:cubicBezTo>
                    <a:pt x="396" y="244"/>
                    <a:pt x="395" y="244"/>
                    <a:pt x="394" y="244"/>
                  </a:cubicBezTo>
                  <a:cubicBezTo>
                    <a:pt x="385" y="240"/>
                    <a:pt x="375" y="238"/>
                    <a:pt x="366" y="234"/>
                  </a:cubicBezTo>
                  <a:cubicBezTo>
                    <a:pt x="359" y="232"/>
                    <a:pt x="350" y="235"/>
                    <a:pt x="344" y="236"/>
                  </a:cubicBezTo>
                  <a:cubicBezTo>
                    <a:pt x="343" y="236"/>
                    <a:pt x="344" y="236"/>
                    <a:pt x="344" y="236"/>
                  </a:cubicBezTo>
                  <a:cubicBezTo>
                    <a:pt x="352" y="234"/>
                    <a:pt x="360" y="236"/>
                    <a:pt x="368" y="239"/>
                  </a:cubicBezTo>
                  <a:cubicBezTo>
                    <a:pt x="378" y="243"/>
                    <a:pt x="389" y="246"/>
                    <a:pt x="399" y="250"/>
                  </a:cubicBezTo>
                  <a:cubicBezTo>
                    <a:pt x="409" y="254"/>
                    <a:pt x="420" y="258"/>
                    <a:pt x="428" y="266"/>
                  </a:cubicBezTo>
                  <a:cubicBezTo>
                    <a:pt x="431" y="270"/>
                    <a:pt x="433" y="275"/>
                    <a:pt x="437" y="277"/>
                  </a:cubicBezTo>
                  <a:cubicBezTo>
                    <a:pt x="434" y="277"/>
                    <a:pt x="430" y="277"/>
                    <a:pt x="427" y="277"/>
                  </a:cubicBezTo>
                  <a:cubicBezTo>
                    <a:pt x="415" y="278"/>
                    <a:pt x="404" y="278"/>
                    <a:pt x="395" y="283"/>
                  </a:cubicBezTo>
                  <a:cubicBezTo>
                    <a:pt x="387" y="286"/>
                    <a:pt x="369" y="295"/>
                    <a:pt x="350" y="307"/>
                  </a:cubicBezTo>
                  <a:cubicBezTo>
                    <a:pt x="330" y="313"/>
                    <a:pt x="306" y="310"/>
                    <a:pt x="289" y="323"/>
                  </a:cubicBezTo>
                  <a:cubicBezTo>
                    <a:pt x="288" y="324"/>
                    <a:pt x="289" y="325"/>
                    <a:pt x="289" y="324"/>
                  </a:cubicBezTo>
                  <a:cubicBezTo>
                    <a:pt x="301" y="316"/>
                    <a:pt x="313" y="318"/>
                    <a:pt x="327" y="317"/>
                  </a:cubicBezTo>
                  <a:cubicBezTo>
                    <a:pt x="330" y="316"/>
                    <a:pt x="334" y="316"/>
                    <a:pt x="338" y="315"/>
                  </a:cubicBezTo>
                  <a:cubicBezTo>
                    <a:pt x="326" y="324"/>
                    <a:pt x="314" y="334"/>
                    <a:pt x="307" y="345"/>
                  </a:cubicBezTo>
                  <a:cubicBezTo>
                    <a:pt x="306" y="347"/>
                    <a:pt x="308" y="348"/>
                    <a:pt x="310" y="347"/>
                  </a:cubicBezTo>
                  <a:cubicBezTo>
                    <a:pt x="325" y="325"/>
                    <a:pt x="350" y="314"/>
                    <a:pt x="373" y="303"/>
                  </a:cubicBezTo>
                  <a:cubicBezTo>
                    <a:pt x="363" y="318"/>
                    <a:pt x="357" y="335"/>
                    <a:pt x="348" y="351"/>
                  </a:cubicBezTo>
                  <a:cubicBezTo>
                    <a:pt x="346" y="354"/>
                    <a:pt x="344" y="358"/>
                    <a:pt x="341" y="361"/>
                  </a:cubicBezTo>
                  <a:cubicBezTo>
                    <a:pt x="328" y="377"/>
                    <a:pt x="305" y="393"/>
                    <a:pt x="293" y="400"/>
                  </a:cubicBezTo>
                  <a:cubicBezTo>
                    <a:pt x="287" y="403"/>
                    <a:pt x="280" y="406"/>
                    <a:pt x="273" y="408"/>
                  </a:cubicBezTo>
                  <a:cubicBezTo>
                    <a:pt x="261" y="413"/>
                    <a:pt x="250" y="419"/>
                    <a:pt x="238" y="424"/>
                  </a:cubicBezTo>
                  <a:cubicBezTo>
                    <a:pt x="237" y="425"/>
                    <a:pt x="235" y="426"/>
                    <a:pt x="233" y="426"/>
                  </a:cubicBezTo>
                  <a:cubicBezTo>
                    <a:pt x="223" y="425"/>
                    <a:pt x="213" y="424"/>
                    <a:pt x="203" y="424"/>
                  </a:cubicBezTo>
                  <a:cubicBezTo>
                    <a:pt x="186" y="423"/>
                    <a:pt x="170" y="427"/>
                    <a:pt x="153" y="427"/>
                  </a:cubicBezTo>
                  <a:cubicBezTo>
                    <a:pt x="152" y="427"/>
                    <a:pt x="152" y="428"/>
                    <a:pt x="153" y="428"/>
                  </a:cubicBezTo>
                  <a:cubicBezTo>
                    <a:pt x="167" y="429"/>
                    <a:pt x="181" y="428"/>
                    <a:pt x="195" y="428"/>
                  </a:cubicBezTo>
                  <a:cubicBezTo>
                    <a:pt x="203" y="428"/>
                    <a:pt x="211" y="431"/>
                    <a:pt x="219" y="432"/>
                  </a:cubicBezTo>
                  <a:cubicBezTo>
                    <a:pt x="208" y="436"/>
                    <a:pt x="198" y="440"/>
                    <a:pt x="186" y="443"/>
                  </a:cubicBezTo>
                  <a:cubicBezTo>
                    <a:pt x="174" y="447"/>
                    <a:pt x="156" y="452"/>
                    <a:pt x="143" y="446"/>
                  </a:cubicBezTo>
                  <a:cubicBezTo>
                    <a:pt x="140" y="445"/>
                    <a:pt x="138" y="449"/>
                    <a:pt x="141" y="451"/>
                  </a:cubicBezTo>
                  <a:cubicBezTo>
                    <a:pt x="152" y="457"/>
                    <a:pt x="167" y="454"/>
                    <a:pt x="179" y="452"/>
                  </a:cubicBezTo>
                  <a:cubicBezTo>
                    <a:pt x="198" y="448"/>
                    <a:pt x="217" y="442"/>
                    <a:pt x="235" y="435"/>
                  </a:cubicBezTo>
                  <a:cubicBezTo>
                    <a:pt x="254" y="428"/>
                    <a:pt x="272" y="422"/>
                    <a:pt x="291" y="415"/>
                  </a:cubicBezTo>
                  <a:cubicBezTo>
                    <a:pt x="292" y="415"/>
                    <a:pt x="293" y="415"/>
                    <a:pt x="294" y="414"/>
                  </a:cubicBezTo>
                  <a:cubicBezTo>
                    <a:pt x="286" y="428"/>
                    <a:pt x="283" y="444"/>
                    <a:pt x="276" y="458"/>
                  </a:cubicBezTo>
                  <a:cubicBezTo>
                    <a:pt x="265" y="480"/>
                    <a:pt x="237" y="495"/>
                    <a:pt x="216" y="507"/>
                  </a:cubicBezTo>
                  <a:cubicBezTo>
                    <a:pt x="189" y="523"/>
                    <a:pt x="158" y="534"/>
                    <a:pt x="127" y="539"/>
                  </a:cubicBezTo>
                  <a:cubicBezTo>
                    <a:pt x="125" y="539"/>
                    <a:pt x="126" y="542"/>
                    <a:pt x="128" y="542"/>
                  </a:cubicBezTo>
                  <a:cubicBezTo>
                    <a:pt x="158" y="539"/>
                    <a:pt x="187" y="531"/>
                    <a:pt x="214" y="517"/>
                  </a:cubicBezTo>
                  <a:cubicBezTo>
                    <a:pt x="214" y="517"/>
                    <a:pt x="240" y="499"/>
                    <a:pt x="249" y="494"/>
                  </a:cubicBezTo>
                  <a:cubicBezTo>
                    <a:pt x="246" y="497"/>
                    <a:pt x="228" y="510"/>
                    <a:pt x="217" y="519"/>
                  </a:cubicBezTo>
                  <a:cubicBezTo>
                    <a:pt x="207" y="527"/>
                    <a:pt x="196" y="538"/>
                    <a:pt x="186" y="547"/>
                  </a:cubicBezTo>
                  <a:cubicBezTo>
                    <a:pt x="177" y="555"/>
                    <a:pt x="170" y="565"/>
                    <a:pt x="161" y="572"/>
                  </a:cubicBezTo>
                  <a:cubicBezTo>
                    <a:pt x="159" y="574"/>
                    <a:pt x="161" y="576"/>
                    <a:pt x="163" y="575"/>
                  </a:cubicBezTo>
                  <a:cubicBezTo>
                    <a:pt x="165" y="573"/>
                    <a:pt x="168" y="570"/>
                    <a:pt x="170" y="567"/>
                  </a:cubicBezTo>
                  <a:cubicBezTo>
                    <a:pt x="176" y="560"/>
                    <a:pt x="185" y="554"/>
                    <a:pt x="193" y="548"/>
                  </a:cubicBezTo>
                  <a:cubicBezTo>
                    <a:pt x="202" y="541"/>
                    <a:pt x="210" y="534"/>
                    <a:pt x="218" y="527"/>
                  </a:cubicBezTo>
                  <a:cubicBezTo>
                    <a:pt x="215" y="533"/>
                    <a:pt x="212" y="539"/>
                    <a:pt x="209" y="545"/>
                  </a:cubicBezTo>
                  <a:cubicBezTo>
                    <a:pt x="203" y="558"/>
                    <a:pt x="201" y="574"/>
                    <a:pt x="191" y="584"/>
                  </a:cubicBezTo>
                  <a:cubicBezTo>
                    <a:pt x="190" y="586"/>
                    <a:pt x="192" y="587"/>
                    <a:pt x="193" y="586"/>
                  </a:cubicBezTo>
                  <a:cubicBezTo>
                    <a:pt x="201" y="578"/>
                    <a:pt x="204" y="565"/>
                    <a:pt x="209" y="554"/>
                  </a:cubicBezTo>
                  <a:cubicBezTo>
                    <a:pt x="215" y="542"/>
                    <a:pt x="222" y="529"/>
                    <a:pt x="230" y="518"/>
                  </a:cubicBezTo>
                  <a:cubicBezTo>
                    <a:pt x="236" y="514"/>
                    <a:pt x="242" y="510"/>
                    <a:pt x="247" y="505"/>
                  </a:cubicBezTo>
                  <a:cubicBezTo>
                    <a:pt x="256" y="498"/>
                    <a:pt x="262" y="488"/>
                    <a:pt x="270" y="480"/>
                  </a:cubicBezTo>
                  <a:cubicBezTo>
                    <a:pt x="276" y="474"/>
                    <a:pt x="281" y="467"/>
                    <a:pt x="285" y="460"/>
                  </a:cubicBezTo>
                  <a:cubicBezTo>
                    <a:pt x="290" y="450"/>
                    <a:pt x="293" y="439"/>
                    <a:pt x="298" y="429"/>
                  </a:cubicBezTo>
                  <a:cubicBezTo>
                    <a:pt x="303" y="418"/>
                    <a:pt x="311" y="409"/>
                    <a:pt x="319" y="400"/>
                  </a:cubicBezTo>
                  <a:cubicBezTo>
                    <a:pt x="330" y="392"/>
                    <a:pt x="340" y="382"/>
                    <a:pt x="347" y="370"/>
                  </a:cubicBezTo>
                  <a:cubicBezTo>
                    <a:pt x="350" y="367"/>
                    <a:pt x="353" y="363"/>
                    <a:pt x="356" y="359"/>
                  </a:cubicBezTo>
                  <a:cubicBezTo>
                    <a:pt x="362" y="352"/>
                    <a:pt x="366" y="342"/>
                    <a:pt x="370" y="333"/>
                  </a:cubicBezTo>
                  <a:cubicBezTo>
                    <a:pt x="366" y="349"/>
                    <a:pt x="359" y="364"/>
                    <a:pt x="354" y="378"/>
                  </a:cubicBezTo>
                  <a:cubicBezTo>
                    <a:pt x="354" y="378"/>
                    <a:pt x="354" y="378"/>
                    <a:pt x="355" y="379"/>
                  </a:cubicBezTo>
                  <a:cubicBezTo>
                    <a:pt x="356" y="383"/>
                    <a:pt x="357" y="387"/>
                    <a:pt x="357" y="392"/>
                  </a:cubicBezTo>
                  <a:cubicBezTo>
                    <a:pt x="357" y="396"/>
                    <a:pt x="356" y="399"/>
                    <a:pt x="356" y="403"/>
                  </a:cubicBezTo>
                  <a:cubicBezTo>
                    <a:pt x="355" y="412"/>
                    <a:pt x="355" y="419"/>
                    <a:pt x="349" y="427"/>
                  </a:cubicBezTo>
                  <a:cubicBezTo>
                    <a:pt x="349" y="427"/>
                    <a:pt x="349" y="428"/>
                    <a:pt x="349" y="427"/>
                  </a:cubicBezTo>
                  <a:cubicBezTo>
                    <a:pt x="359" y="415"/>
                    <a:pt x="359" y="397"/>
                    <a:pt x="359" y="382"/>
                  </a:cubicBezTo>
                  <a:cubicBezTo>
                    <a:pt x="358" y="371"/>
                    <a:pt x="366" y="358"/>
                    <a:pt x="370" y="348"/>
                  </a:cubicBezTo>
                  <a:cubicBezTo>
                    <a:pt x="373" y="339"/>
                    <a:pt x="380" y="326"/>
                    <a:pt x="379" y="316"/>
                  </a:cubicBezTo>
                  <a:cubicBezTo>
                    <a:pt x="384" y="306"/>
                    <a:pt x="391" y="297"/>
                    <a:pt x="401" y="292"/>
                  </a:cubicBezTo>
                  <a:cubicBezTo>
                    <a:pt x="412" y="286"/>
                    <a:pt x="429" y="289"/>
                    <a:pt x="442" y="288"/>
                  </a:cubicBezTo>
                  <a:cubicBezTo>
                    <a:pt x="448" y="287"/>
                    <a:pt x="454" y="286"/>
                    <a:pt x="459" y="285"/>
                  </a:cubicBezTo>
                  <a:cubicBezTo>
                    <a:pt x="458" y="285"/>
                    <a:pt x="457" y="286"/>
                    <a:pt x="455" y="287"/>
                  </a:cubicBezTo>
                  <a:cubicBezTo>
                    <a:pt x="445" y="292"/>
                    <a:pt x="438" y="302"/>
                    <a:pt x="430" y="310"/>
                  </a:cubicBezTo>
                  <a:cubicBezTo>
                    <a:pt x="429" y="311"/>
                    <a:pt x="431" y="314"/>
                    <a:pt x="433" y="312"/>
                  </a:cubicBezTo>
                  <a:cubicBezTo>
                    <a:pt x="441" y="304"/>
                    <a:pt x="449" y="295"/>
                    <a:pt x="461" y="290"/>
                  </a:cubicBezTo>
                  <a:cubicBezTo>
                    <a:pt x="466" y="287"/>
                    <a:pt x="472" y="285"/>
                    <a:pt x="477" y="283"/>
                  </a:cubicBezTo>
                  <a:cubicBezTo>
                    <a:pt x="479" y="283"/>
                    <a:pt x="481" y="283"/>
                    <a:pt x="484" y="283"/>
                  </a:cubicBezTo>
                  <a:cubicBezTo>
                    <a:pt x="497" y="285"/>
                    <a:pt x="509" y="287"/>
                    <a:pt x="522" y="286"/>
                  </a:cubicBezTo>
                  <a:cubicBezTo>
                    <a:pt x="531" y="285"/>
                    <a:pt x="538" y="282"/>
                    <a:pt x="546" y="278"/>
                  </a:cubicBezTo>
                  <a:cubicBezTo>
                    <a:pt x="547" y="277"/>
                    <a:pt x="549" y="277"/>
                    <a:pt x="550" y="276"/>
                  </a:cubicBezTo>
                  <a:cubicBezTo>
                    <a:pt x="548" y="278"/>
                    <a:pt x="546" y="280"/>
                    <a:pt x="544" y="282"/>
                  </a:cubicBezTo>
                  <a:cubicBezTo>
                    <a:pt x="535" y="290"/>
                    <a:pt x="530" y="300"/>
                    <a:pt x="523" y="310"/>
                  </a:cubicBezTo>
                  <a:cubicBezTo>
                    <a:pt x="512" y="326"/>
                    <a:pt x="501" y="342"/>
                    <a:pt x="489" y="358"/>
                  </a:cubicBezTo>
                  <a:cubicBezTo>
                    <a:pt x="483" y="362"/>
                    <a:pt x="477" y="359"/>
                    <a:pt x="470" y="362"/>
                  </a:cubicBezTo>
                  <a:cubicBezTo>
                    <a:pt x="462" y="366"/>
                    <a:pt x="456" y="371"/>
                    <a:pt x="449" y="375"/>
                  </a:cubicBezTo>
                  <a:cubicBezTo>
                    <a:pt x="444" y="377"/>
                    <a:pt x="438" y="380"/>
                    <a:pt x="433" y="383"/>
                  </a:cubicBezTo>
                  <a:cubicBezTo>
                    <a:pt x="431" y="382"/>
                    <a:pt x="403" y="362"/>
                    <a:pt x="400" y="360"/>
                  </a:cubicBezTo>
                  <a:cubicBezTo>
                    <a:pt x="402" y="362"/>
                    <a:pt x="425" y="380"/>
                    <a:pt x="426" y="381"/>
                  </a:cubicBezTo>
                  <a:cubicBezTo>
                    <a:pt x="427" y="383"/>
                    <a:pt x="427" y="384"/>
                    <a:pt x="428" y="385"/>
                  </a:cubicBezTo>
                  <a:cubicBezTo>
                    <a:pt x="428" y="385"/>
                    <a:pt x="428" y="385"/>
                    <a:pt x="428" y="385"/>
                  </a:cubicBezTo>
                  <a:cubicBezTo>
                    <a:pt x="420" y="391"/>
                    <a:pt x="414" y="400"/>
                    <a:pt x="408" y="407"/>
                  </a:cubicBezTo>
                  <a:cubicBezTo>
                    <a:pt x="397" y="423"/>
                    <a:pt x="386" y="439"/>
                    <a:pt x="374" y="454"/>
                  </a:cubicBezTo>
                  <a:cubicBezTo>
                    <a:pt x="369" y="451"/>
                    <a:pt x="365" y="448"/>
                    <a:pt x="359" y="446"/>
                  </a:cubicBezTo>
                  <a:cubicBezTo>
                    <a:pt x="358" y="445"/>
                    <a:pt x="357" y="447"/>
                    <a:pt x="359" y="448"/>
                  </a:cubicBezTo>
                  <a:cubicBezTo>
                    <a:pt x="364" y="450"/>
                    <a:pt x="368" y="453"/>
                    <a:pt x="373" y="455"/>
                  </a:cubicBezTo>
                  <a:cubicBezTo>
                    <a:pt x="372" y="457"/>
                    <a:pt x="371" y="458"/>
                    <a:pt x="370" y="459"/>
                  </a:cubicBezTo>
                  <a:cubicBezTo>
                    <a:pt x="355" y="477"/>
                    <a:pt x="337" y="491"/>
                    <a:pt x="319" y="505"/>
                  </a:cubicBezTo>
                  <a:cubicBezTo>
                    <a:pt x="318" y="506"/>
                    <a:pt x="319" y="506"/>
                    <a:pt x="319" y="506"/>
                  </a:cubicBezTo>
                  <a:cubicBezTo>
                    <a:pt x="337" y="495"/>
                    <a:pt x="353" y="484"/>
                    <a:pt x="367" y="468"/>
                  </a:cubicBezTo>
                  <a:cubicBezTo>
                    <a:pt x="370" y="465"/>
                    <a:pt x="373" y="461"/>
                    <a:pt x="376" y="458"/>
                  </a:cubicBezTo>
                  <a:cubicBezTo>
                    <a:pt x="386" y="465"/>
                    <a:pt x="396" y="473"/>
                    <a:pt x="407" y="480"/>
                  </a:cubicBezTo>
                  <a:cubicBezTo>
                    <a:pt x="428" y="491"/>
                    <a:pt x="451" y="487"/>
                    <a:pt x="473" y="483"/>
                  </a:cubicBezTo>
                  <a:cubicBezTo>
                    <a:pt x="493" y="480"/>
                    <a:pt x="512" y="476"/>
                    <a:pt x="531" y="474"/>
                  </a:cubicBezTo>
                  <a:cubicBezTo>
                    <a:pt x="527" y="476"/>
                    <a:pt x="524" y="479"/>
                    <a:pt x="521" y="482"/>
                  </a:cubicBezTo>
                  <a:cubicBezTo>
                    <a:pt x="511" y="491"/>
                    <a:pt x="504" y="499"/>
                    <a:pt x="493" y="507"/>
                  </a:cubicBezTo>
                  <a:cubicBezTo>
                    <a:pt x="486" y="513"/>
                    <a:pt x="479" y="520"/>
                    <a:pt x="473" y="527"/>
                  </a:cubicBezTo>
                  <a:cubicBezTo>
                    <a:pt x="467" y="536"/>
                    <a:pt x="463" y="547"/>
                    <a:pt x="457" y="556"/>
                  </a:cubicBezTo>
                  <a:cubicBezTo>
                    <a:pt x="456" y="557"/>
                    <a:pt x="457" y="559"/>
                    <a:pt x="458" y="557"/>
                  </a:cubicBezTo>
                  <a:cubicBezTo>
                    <a:pt x="465" y="550"/>
                    <a:pt x="470" y="541"/>
                    <a:pt x="476" y="533"/>
                  </a:cubicBezTo>
                  <a:cubicBezTo>
                    <a:pt x="483" y="521"/>
                    <a:pt x="494" y="515"/>
                    <a:pt x="505" y="507"/>
                  </a:cubicBezTo>
                  <a:cubicBezTo>
                    <a:pt x="512" y="502"/>
                    <a:pt x="518" y="497"/>
                    <a:pt x="524" y="491"/>
                  </a:cubicBezTo>
                  <a:cubicBezTo>
                    <a:pt x="529" y="487"/>
                    <a:pt x="544" y="474"/>
                    <a:pt x="551" y="471"/>
                  </a:cubicBezTo>
                  <a:cubicBezTo>
                    <a:pt x="551" y="471"/>
                    <a:pt x="551" y="471"/>
                    <a:pt x="552" y="471"/>
                  </a:cubicBezTo>
                  <a:cubicBezTo>
                    <a:pt x="563" y="470"/>
                    <a:pt x="574" y="474"/>
                    <a:pt x="585" y="479"/>
                  </a:cubicBezTo>
                  <a:cubicBezTo>
                    <a:pt x="596" y="483"/>
                    <a:pt x="607" y="487"/>
                    <a:pt x="618" y="491"/>
                  </a:cubicBezTo>
                  <a:cubicBezTo>
                    <a:pt x="636" y="497"/>
                    <a:pt x="653" y="503"/>
                    <a:pt x="670" y="507"/>
                  </a:cubicBezTo>
                  <a:cubicBezTo>
                    <a:pt x="659" y="518"/>
                    <a:pt x="645" y="518"/>
                    <a:pt x="629" y="517"/>
                  </a:cubicBezTo>
                  <a:cubicBezTo>
                    <a:pt x="614" y="516"/>
                    <a:pt x="601" y="518"/>
                    <a:pt x="592" y="530"/>
                  </a:cubicBezTo>
                  <a:cubicBezTo>
                    <a:pt x="585" y="537"/>
                    <a:pt x="580" y="546"/>
                    <a:pt x="575" y="555"/>
                  </a:cubicBezTo>
                  <a:cubicBezTo>
                    <a:pt x="573" y="559"/>
                    <a:pt x="571" y="563"/>
                    <a:pt x="569" y="566"/>
                  </a:cubicBezTo>
                  <a:cubicBezTo>
                    <a:pt x="561" y="567"/>
                    <a:pt x="554" y="569"/>
                    <a:pt x="547" y="571"/>
                  </a:cubicBezTo>
                  <a:cubicBezTo>
                    <a:pt x="517" y="578"/>
                    <a:pt x="488" y="590"/>
                    <a:pt x="466" y="611"/>
                  </a:cubicBezTo>
                  <a:cubicBezTo>
                    <a:pt x="455" y="622"/>
                    <a:pt x="438" y="639"/>
                    <a:pt x="425" y="646"/>
                  </a:cubicBezTo>
                  <a:cubicBezTo>
                    <a:pt x="398" y="661"/>
                    <a:pt x="327" y="651"/>
                    <a:pt x="299" y="645"/>
                  </a:cubicBezTo>
                  <a:cubicBezTo>
                    <a:pt x="293" y="643"/>
                    <a:pt x="331" y="654"/>
                    <a:pt x="336" y="655"/>
                  </a:cubicBezTo>
                  <a:cubicBezTo>
                    <a:pt x="360" y="661"/>
                    <a:pt x="388" y="664"/>
                    <a:pt x="413" y="659"/>
                  </a:cubicBezTo>
                  <a:cubicBezTo>
                    <a:pt x="403" y="668"/>
                    <a:pt x="392" y="677"/>
                    <a:pt x="382" y="687"/>
                  </a:cubicBezTo>
                  <a:cubicBezTo>
                    <a:pt x="378" y="691"/>
                    <a:pt x="373" y="695"/>
                    <a:pt x="369" y="699"/>
                  </a:cubicBezTo>
                  <a:cubicBezTo>
                    <a:pt x="364" y="702"/>
                    <a:pt x="360" y="702"/>
                    <a:pt x="357" y="702"/>
                  </a:cubicBezTo>
                  <a:cubicBezTo>
                    <a:pt x="355" y="701"/>
                    <a:pt x="332" y="695"/>
                    <a:pt x="325" y="694"/>
                  </a:cubicBezTo>
                  <a:cubicBezTo>
                    <a:pt x="320" y="693"/>
                    <a:pt x="347" y="702"/>
                    <a:pt x="352" y="705"/>
                  </a:cubicBezTo>
                  <a:cubicBezTo>
                    <a:pt x="354" y="706"/>
                    <a:pt x="357" y="707"/>
                    <a:pt x="360" y="708"/>
                  </a:cubicBezTo>
                  <a:cubicBezTo>
                    <a:pt x="355" y="711"/>
                    <a:pt x="350" y="715"/>
                    <a:pt x="346" y="719"/>
                  </a:cubicBezTo>
                  <a:cubicBezTo>
                    <a:pt x="343" y="721"/>
                    <a:pt x="343" y="721"/>
                    <a:pt x="343" y="721"/>
                  </a:cubicBezTo>
                  <a:cubicBezTo>
                    <a:pt x="327" y="729"/>
                    <a:pt x="310" y="732"/>
                    <a:pt x="292" y="732"/>
                  </a:cubicBezTo>
                  <a:cubicBezTo>
                    <a:pt x="290" y="731"/>
                    <a:pt x="288" y="731"/>
                    <a:pt x="286" y="731"/>
                  </a:cubicBezTo>
                  <a:cubicBezTo>
                    <a:pt x="271" y="730"/>
                    <a:pt x="256" y="727"/>
                    <a:pt x="243" y="722"/>
                  </a:cubicBezTo>
                  <a:cubicBezTo>
                    <a:pt x="234" y="715"/>
                    <a:pt x="231" y="705"/>
                    <a:pt x="225" y="696"/>
                  </a:cubicBezTo>
                  <a:cubicBezTo>
                    <a:pt x="223" y="694"/>
                    <a:pt x="220" y="696"/>
                    <a:pt x="221" y="698"/>
                  </a:cubicBezTo>
                  <a:cubicBezTo>
                    <a:pt x="226" y="705"/>
                    <a:pt x="229" y="712"/>
                    <a:pt x="234" y="719"/>
                  </a:cubicBezTo>
                  <a:cubicBezTo>
                    <a:pt x="220" y="715"/>
                    <a:pt x="205" y="714"/>
                    <a:pt x="191" y="713"/>
                  </a:cubicBezTo>
                  <a:cubicBezTo>
                    <a:pt x="187" y="712"/>
                    <a:pt x="183" y="712"/>
                    <a:pt x="178" y="711"/>
                  </a:cubicBezTo>
                  <a:cubicBezTo>
                    <a:pt x="173" y="711"/>
                    <a:pt x="171" y="705"/>
                    <a:pt x="168" y="702"/>
                  </a:cubicBezTo>
                  <a:cubicBezTo>
                    <a:pt x="159" y="691"/>
                    <a:pt x="146" y="684"/>
                    <a:pt x="137" y="672"/>
                  </a:cubicBezTo>
                  <a:cubicBezTo>
                    <a:pt x="137" y="671"/>
                    <a:pt x="136" y="672"/>
                    <a:pt x="136" y="673"/>
                  </a:cubicBezTo>
                  <a:cubicBezTo>
                    <a:pt x="142" y="682"/>
                    <a:pt x="150" y="688"/>
                    <a:pt x="158" y="695"/>
                  </a:cubicBezTo>
                  <a:cubicBezTo>
                    <a:pt x="164" y="701"/>
                    <a:pt x="169" y="706"/>
                    <a:pt x="172" y="713"/>
                  </a:cubicBezTo>
                  <a:cubicBezTo>
                    <a:pt x="173" y="715"/>
                    <a:pt x="178" y="715"/>
                    <a:pt x="178" y="715"/>
                  </a:cubicBezTo>
                  <a:cubicBezTo>
                    <a:pt x="189" y="718"/>
                    <a:pt x="202" y="719"/>
                    <a:pt x="213" y="721"/>
                  </a:cubicBezTo>
                  <a:cubicBezTo>
                    <a:pt x="227" y="723"/>
                    <a:pt x="239" y="729"/>
                    <a:pt x="252" y="734"/>
                  </a:cubicBezTo>
                  <a:cubicBezTo>
                    <a:pt x="255" y="735"/>
                    <a:pt x="257" y="735"/>
                    <a:pt x="260" y="736"/>
                  </a:cubicBezTo>
                  <a:cubicBezTo>
                    <a:pt x="255" y="737"/>
                    <a:pt x="250" y="739"/>
                    <a:pt x="245" y="740"/>
                  </a:cubicBezTo>
                  <a:cubicBezTo>
                    <a:pt x="234" y="743"/>
                    <a:pt x="224" y="748"/>
                    <a:pt x="213" y="752"/>
                  </a:cubicBezTo>
                  <a:cubicBezTo>
                    <a:pt x="204" y="755"/>
                    <a:pt x="192" y="751"/>
                    <a:pt x="182" y="751"/>
                  </a:cubicBezTo>
                  <a:cubicBezTo>
                    <a:pt x="182" y="751"/>
                    <a:pt x="182" y="751"/>
                    <a:pt x="181" y="751"/>
                  </a:cubicBezTo>
                  <a:cubicBezTo>
                    <a:pt x="176" y="751"/>
                    <a:pt x="172" y="750"/>
                    <a:pt x="166" y="750"/>
                  </a:cubicBezTo>
                  <a:cubicBezTo>
                    <a:pt x="151" y="751"/>
                    <a:pt x="135" y="752"/>
                    <a:pt x="120" y="749"/>
                  </a:cubicBezTo>
                  <a:cubicBezTo>
                    <a:pt x="103" y="745"/>
                    <a:pt x="86" y="724"/>
                    <a:pt x="68" y="732"/>
                  </a:cubicBezTo>
                  <a:cubicBezTo>
                    <a:pt x="66" y="733"/>
                    <a:pt x="67" y="736"/>
                    <a:pt x="69" y="735"/>
                  </a:cubicBezTo>
                  <a:cubicBezTo>
                    <a:pt x="80" y="730"/>
                    <a:pt x="94" y="740"/>
                    <a:pt x="104" y="745"/>
                  </a:cubicBezTo>
                  <a:cubicBezTo>
                    <a:pt x="114" y="751"/>
                    <a:pt x="122" y="753"/>
                    <a:pt x="134" y="754"/>
                  </a:cubicBezTo>
                  <a:cubicBezTo>
                    <a:pt x="147" y="756"/>
                    <a:pt x="160" y="754"/>
                    <a:pt x="173" y="755"/>
                  </a:cubicBezTo>
                  <a:cubicBezTo>
                    <a:pt x="184" y="756"/>
                    <a:pt x="191" y="757"/>
                    <a:pt x="202" y="759"/>
                  </a:cubicBezTo>
                  <a:cubicBezTo>
                    <a:pt x="196" y="761"/>
                    <a:pt x="190" y="763"/>
                    <a:pt x="184" y="764"/>
                  </a:cubicBezTo>
                  <a:cubicBezTo>
                    <a:pt x="173" y="767"/>
                    <a:pt x="162" y="771"/>
                    <a:pt x="151" y="776"/>
                  </a:cubicBezTo>
                  <a:cubicBezTo>
                    <a:pt x="130" y="784"/>
                    <a:pt x="110" y="792"/>
                    <a:pt x="91" y="807"/>
                  </a:cubicBezTo>
                  <a:cubicBezTo>
                    <a:pt x="89" y="808"/>
                    <a:pt x="88" y="810"/>
                    <a:pt x="86" y="811"/>
                  </a:cubicBezTo>
                  <a:cubicBezTo>
                    <a:pt x="79" y="814"/>
                    <a:pt x="72" y="818"/>
                    <a:pt x="66" y="821"/>
                  </a:cubicBezTo>
                  <a:cubicBezTo>
                    <a:pt x="63" y="822"/>
                    <a:pt x="61" y="823"/>
                    <a:pt x="58" y="824"/>
                  </a:cubicBezTo>
                  <a:cubicBezTo>
                    <a:pt x="58" y="824"/>
                    <a:pt x="58" y="823"/>
                    <a:pt x="58" y="823"/>
                  </a:cubicBezTo>
                  <a:cubicBezTo>
                    <a:pt x="57" y="824"/>
                    <a:pt x="55" y="825"/>
                    <a:pt x="53" y="826"/>
                  </a:cubicBezTo>
                  <a:cubicBezTo>
                    <a:pt x="53" y="826"/>
                    <a:pt x="53" y="826"/>
                    <a:pt x="53" y="826"/>
                  </a:cubicBezTo>
                  <a:cubicBezTo>
                    <a:pt x="45" y="829"/>
                    <a:pt x="36" y="832"/>
                    <a:pt x="28" y="837"/>
                  </a:cubicBezTo>
                  <a:cubicBezTo>
                    <a:pt x="28" y="837"/>
                    <a:pt x="28" y="837"/>
                    <a:pt x="28" y="837"/>
                  </a:cubicBezTo>
                  <a:cubicBezTo>
                    <a:pt x="27" y="837"/>
                    <a:pt x="27" y="837"/>
                    <a:pt x="26" y="838"/>
                  </a:cubicBezTo>
                  <a:cubicBezTo>
                    <a:pt x="26" y="838"/>
                    <a:pt x="26" y="838"/>
                    <a:pt x="26" y="838"/>
                  </a:cubicBezTo>
                  <a:cubicBezTo>
                    <a:pt x="16" y="845"/>
                    <a:pt x="6" y="852"/>
                    <a:pt x="1" y="864"/>
                  </a:cubicBezTo>
                  <a:cubicBezTo>
                    <a:pt x="0" y="865"/>
                    <a:pt x="2" y="866"/>
                    <a:pt x="2" y="865"/>
                  </a:cubicBezTo>
                  <a:cubicBezTo>
                    <a:pt x="7" y="853"/>
                    <a:pt x="17" y="847"/>
                    <a:pt x="27" y="840"/>
                  </a:cubicBezTo>
                  <a:cubicBezTo>
                    <a:pt x="27" y="840"/>
                    <a:pt x="27" y="840"/>
                    <a:pt x="28" y="840"/>
                  </a:cubicBezTo>
                  <a:cubicBezTo>
                    <a:pt x="40" y="836"/>
                    <a:pt x="51" y="831"/>
                    <a:pt x="63" y="827"/>
                  </a:cubicBezTo>
                  <a:cubicBezTo>
                    <a:pt x="66" y="826"/>
                    <a:pt x="69" y="825"/>
                    <a:pt x="72" y="824"/>
                  </a:cubicBezTo>
                  <a:cubicBezTo>
                    <a:pt x="47" y="846"/>
                    <a:pt x="26" y="873"/>
                    <a:pt x="6" y="899"/>
                  </a:cubicBezTo>
                  <a:cubicBezTo>
                    <a:pt x="5" y="900"/>
                    <a:pt x="7" y="902"/>
                    <a:pt x="8" y="901"/>
                  </a:cubicBezTo>
                  <a:close/>
                  <a:moveTo>
                    <a:pt x="499" y="357"/>
                  </a:moveTo>
                  <a:cubicBezTo>
                    <a:pt x="491" y="377"/>
                    <a:pt x="483" y="397"/>
                    <a:pt x="471" y="414"/>
                  </a:cubicBezTo>
                  <a:cubicBezTo>
                    <a:pt x="470" y="413"/>
                    <a:pt x="469" y="412"/>
                    <a:pt x="468" y="411"/>
                  </a:cubicBezTo>
                  <a:cubicBezTo>
                    <a:pt x="465" y="408"/>
                    <a:pt x="463" y="405"/>
                    <a:pt x="459" y="403"/>
                  </a:cubicBezTo>
                  <a:cubicBezTo>
                    <a:pt x="474" y="389"/>
                    <a:pt x="487" y="373"/>
                    <a:pt x="499" y="357"/>
                  </a:cubicBezTo>
                  <a:close/>
                  <a:moveTo>
                    <a:pt x="451" y="380"/>
                  </a:moveTo>
                  <a:cubicBezTo>
                    <a:pt x="459" y="376"/>
                    <a:pt x="466" y="369"/>
                    <a:pt x="474" y="367"/>
                  </a:cubicBezTo>
                  <a:cubicBezTo>
                    <a:pt x="478" y="366"/>
                    <a:pt x="481" y="366"/>
                    <a:pt x="483" y="366"/>
                  </a:cubicBezTo>
                  <a:cubicBezTo>
                    <a:pt x="474" y="377"/>
                    <a:pt x="464" y="389"/>
                    <a:pt x="454" y="399"/>
                  </a:cubicBezTo>
                  <a:cubicBezTo>
                    <a:pt x="454" y="399"/>
                    <a:pt x="453" y="399"/>
                    <a:pt x="453" y="398"/>
                  </a:cubicBezTo>
                  <a:cubicBezTo>
                    <a:pt x="447" y="394"/>
                    <a:pt x="442" y="390"/>
                    <a:pt x="436" y="386"/>
                  </a:cubicBezTo>
                  <a:cubicBezTo>
                    <a:pt x="441" y="384"/>
                    <a:pt x="446" y="382"/>
                    <a:pt x="451" y="380"/>
                  </a:cubicBezTo>
                  <a:close/>
                  <a:moveTo>
                    <a:pt x="558" y="463"/>
                  </a:moveTo>
                  <a:cubicBezTo>
                    <a:pt x="532" y="462"/>
                    <a:pt x="506" y="469"/>
                    <a:pt x="480" y="473"/>
                  </a:cubicBezTo>
                  <a:cubicBezTo>
                    <a:pt x="457" y="477"/>
                    <a:pt x="431" y="486"/>
                    <a:pt x="409" y="476"/>
                  </a:cubicBezTo>
                  <a:cubicBezTo>
                    <a:pt x="397" y="470"/>
                    <a:pt x="388" y="463"/>
                    <a:pt x="378" y="456"/>
                  </a:cubicBezTo>
                  <a:cubicBezTo>
                    <a:pt x="387" y="444"/>
                    <a:pt x="395" y="432"/>
                    <a:pt x="403" y="420"/>
                  </a:cubicBezTo>
                  <a:cubicBezTo>
                    <a:pt x="409" y="412"/>
                    <a:pt x="415" y="404"/>
                    <a:pt x="422" y="396"/>
                  </a:cubicBezTo>
                  <a:cubicBezTo>
                    <a:pt x="424" y="393"/>
                    <a:pt x="428" y="390"/>
                    <a:pt x="431" y="388"/>
                  </a:cubicBezTo>
                  <a:cubicBezTo>
                    <a:pt x="437" y="394"/>
                    <a:pt x="444" y="398"/>
                    <a:pt x="451" y="403"/>
                  </a:cubicBezTo>
                  <a:cubicBezTo>
                    <a:pt x="441" y="413"/>
                    <a:pt x="431" y="422"/>
                    <a:pt x="420" y="430"/>
                  </a:cubicBezTo>
                  <a:cubicBezTo>
                    <a:pt x="418" y="432"/>
                    <a:pt x="420" y="435"/>
                    <a:pt x="422" y="434"/>
                  </a:cubicBezTo>
                  <a:cubicBezTo>
                    <a:pt x="434" y="425"/>
                    <a:pt x="446" y="416"/>
                    <a:pt x="456" y="406"/>
                  </a:cubicBezTo>
                  <a:cubicBezTo>
                    <a:pt x="458" y="408"/>
                    <a:pt x="461" y="409"/>
                    <a:pt x="463" y="411"/>
                  </a:cubicBezTo>
                  <a:cubicBezTo>
                    <a:pt x="465" y="413"/>
                    <a:pt x="467" y="415"/>
                    <a:pt x="469" y="417"/>
                  </a:cubicBezTo>
                  <a:cubicBezTo>
                    <a:pt x="461" y="428"/>
                    <a:pt x="451" y="438"/>
                    <a:pt x="438" y="445"/>
                  </a:cubicBezTo>
                  <a:cubicBezTo>
                    <a:pt x="438" y="445"/>
                    <a:pt x="438" y="447"/>
                    <a:pt x="439" y="447"/>
                  </a:cubicBezTo>
                  <a:cubicBezTo>
                    <a:pt x="452" y="440"/>
                    <a:pt x="462" y="430"/>
                    <a:pt x="471" y="419"/>
                  </a:cubicBezTo>
                  <a:cubicBezTo>
                    <a:pt x="473" y="421"/>
                    <a:pt x="474" y="423"/>
                    <a:pt x="477" y="425"/>
                  </a:cubicBezTo>
                  <a:cubicBezTo>
                    <a:pt x="481" y="429"/>
                    <a:pt x="487" y="430"/>
                    <a:pt x="493" y="432"/>
                  </a:cubicBezTo>
                  <a:cubicBezTo>
                    <a:pt x="502" y="434"/>
                    <a:pt x="510" y="431"/>
                    <a:pt x="519" y="435"/>
                  </a:cubicBezTo>
                  <a:cubicBezTo>
                    <a:pt x="522" y="436"/>
                    <a:pt x="525" y="438"/>
                    <a:pt x="528" y="439"/>
                  </a:cubicBezTo>
                  <a:cubicBezTo>
                    <a:pt x="522" y="440"/>
                    <a:pt x="515" y="441"/>
                    <a:pt x="508" y="442"/>
                  </a:cubicBezTo>
                  <a:cubicBezTo>
                    <a:pt x="495" y="442"/>
                    <a:pt x="482" y="442"/>
                    <a:pt x="469" y="440"/>
                  </a:cubicBezTo>
                  <a:cubicBezTo>
                    <a:pt x="466" y="440"/>
                    <a:pt x="465" y="444"/>
                    <a:pt x="468" y="444"/>
                  </a:cubicBezTo>
                  <a:cubicBezTo>
                    <a:pt x="480" y="446"/>
                    <a:pt x="492" y="447"/>
                    <a:pt x="505" y="447"/>
                  </a:cubicBezTo>
                  <a:cubicBezTo>
                    <a:pt x="515" y="447"/>
                    <a:pt x="528" y="448"/>
                    <a:pt x="538" y="445"/>
                  </a:cubicBezTo>
                  <a:cubicBezTo>
                    <a:pt x="539" y="446"/>
                    <a:pt x="540" y="447"/>
                    <a:pt x="542" y="448"/>
                  </a:cubicBezTo>
                  <a:cubicBezTo>
                    <a:pt x="549" y="453"/>
                    <a:pt x="556" y="459"/>
                    <a:pt x="563" y="464"/>
                  </a:cubicBezTo>
                  <a:cubicBezTo>
                    <a:pt x="561" y="463"/>
                    <a:pt x="560" y="463"/>
                    <a:pt x="558" y="463"/>
                  </a:cubicBezTo>
                  <a:close/>
                  <a:moveTo>
                    <a:pt x="588" y="431"/>
                  </a:moveTo>
                  <a:cubicBezTo>
                    <a:pt x="599" y="437"/>
                    <a:pt x="607" y="446"/>
                    <a:pt x="614" y="456"/>
                  </a:cubicBezTo>
                  <a:cubicBezTo>
                    <a:pt x="622" y="468"/>
                    <a:pt x="630" y="481"/>
                    <a:pt x="642" y="490"/>
                  </a:cubicBezTo>
                  <a:cubicBezTo>
                    <a:pt x="631" y="487"/>
                    <a:pt x="621" y="483"/>
                    <a:pt x="610" y="480"/>
                  </a:cubicBezTo>
                  <a:cubicBezTo>
                    <a:pt x="604" y="478"/>
                    <a:pt x="592" y="468"/>
                    <a:pt x="589" y="466"/>
                  </a:cubicBezTo>
                  <a:cubicBezTo>
                    <a:pt x="576" y="459"/>
                    <a:pt x="562" y="452"/>
                    <a:pt x="549" y="444"/>
                  </a:cubicBezTo>
                  <a:cubicBezTo>
                    <a:pt x="536" y="436"/>
                    <a:pt x="522" y="428"/>
                    <a:pt x="507" y="428"/>
                  </a:cubicBezTo>
                  <a:cubicBezTo>
                    <a:pt x="492" y="428"/>
                    <a:pt x="482" y="425"/>
                    <a:pt x="473" y="416"/>
                  </a:cubicBezTo>
                  <a:cubicBezTo>
                    <a:pt x="478" y="409"/>
                    <a:pt x="482" y="402"/>
                    <a:pt x="486" y="394"/>
                  </a:cubicBezTo>
                  <a:cubicBezTo>
                    <a:pt x="492" y="384"/>
                    <a:pt x="497" y="373"/>
                    <a:pt x="503" y="362"/>
                  </a:cubicBezTo>
                  <a:cubicBezTo>
                    <a:pt x="506" y="355"/>
                    <a:pt x="507" y="349"/>
                    <a:pt x="511" y="343"/>
                  </a:cubicBezTo>
                  <a:cubicBezTo>
                    <a:pt x="511" y="342"/>
                    <a:pt x="512" y="342"/>
                    <a:pt x="512" y="341"/>
                  </a:cubicBezTo>
                  <a:cubicBezTo>
                    <a:pt x="518" y="334"/>
                    <a:pt x="523" y="326"/>
                    <a:pt x="529" y="319"/>
                  </a:cubicBezTo>
                  <a:cubicBezTo>
                    <a:pt x="536" y="310"/>
                    <a:pt x="543" y="300"/>
                    <a:pt x="551" y="292"/>
                  </a:cubicBezTo>
                  <a:cubicBezTo>
                    <a:pt x="559" y="283"/>
                    <a:pt x="566" y="274"/>
                    <a:pt x="577" y="269"/>
                  </a:cubicBezTo>
                  <a:cubicBezTo>
                    <a:pt x="584" y="265"/>
                    <a:pt x="604" y="255"/>
                    <a:pt x="616" y="249"/>
                  </a:cubicBezTo>
                  <a:cubicBezTo>
                    <a:pt x="622" y="246"/>
                    <a:pt x="628" y="244"/>
                    <a:pt x="634" y="241"/>
                  </a:cubicBezTo>
                  <a:cubicBezTo>
                    <a:pt x="647" y="234"/>
                    <a:pt x="658" y="225"/>
                    <a:pt x="671" y="219"/>
                  </a:cubicBezTo>
                  <a:cubicBezTo>
                    <a:pt x="694" y="206"/>
                    <a:pt x="716" y="214"/>
                    <a:pt x="739" y="222"/>
                  </a:cubicBezTo>
                  <a:cubicBezTo>
                    <a:pt x="762" y="230"/>
                    <a:pt x="785" y="235"/>
                    <a:pt x="808" y="241"/>
                  </a:cubicBezTo>
                  <a:cubicBezTo>
                    <a:pt x="771" y="249"/>
                    <a:pt x="740" y="282"/>
                    <a:pt x="711" y="305"/>
                  </a:cubicBezTo>
                  <a:cubicBezTo>
                    <a:pt x="705" y="309"/>
                    <a:pt x="686" y="327"/>
                    <a:pt x="680" y="321"/>
                  </a:cubicBezTo>
                  <a:cubicBezTo>
                    <a:pt x="676" y="316"/>
                    <a:pt x="668" y="313"/>
                    <a:pt x="662" y="314"/>
                  </a:cubicBezTo>
                  <a:cubicBezTo>
                    <a:pt x="640" y="315"/>
                    <a:pt x="623" y="331"/>
                    <a:pt x="605" y="340"/>
                  </a:cubicBezTo>
                  <a:cubicBezTo>
                    <a:pt x="604" y="340"/>
                    <a:pt x="605" y="341"/>
                    <a:pt x="605" y="341"/>
                  </a:cubicBezTo>
                  <a:cubicBezTo>
                    <a:pt x="626" y="331"/>
                    <a:pt x="662" y="302"/>
                    <a:pt x="681" y="327"/>
                  </a:cubicBezTo>
                  <a:cubicBezTo>
                    <a:pt x="681" y="328"/>
                    <a:pt x="682" y="328"/>
                    <a:pt x="683" y="328"/>
                  </a:cubicBezTo>
                  <a:cubicBezTo>
                    <a:pt x="727" y="304"/>
                    <a:pt x="769" y="247"/>
                    <a:pt x="822" y="245"/>
                  </a:cubicBezTo>
                  <a:cubicBezTo>
                    <a:pt x="841" y="251"/>
                    <a:pt x="859" y="259"/>
                    <a:pt x="877" y="266"/>
                  </a:cubicBezTo>
                  <a:cubicBezTo>
                    <a:pt x="896" y="272"/>
                    <a:pt x="913" y="268"/>
                    <a:pt x="931" y="262"/>
                  </a:cubicBezTo>
                  <a:cubicBezTo>
                    <a:pt x="952" y="255"/>
                    <a:pt x="969" y="264"/>
                    <a:pt x="989" y="270"/>
                  </a:cubicBezTo>
                  <a:cubicBezTo>
                    <a:pt x="1015" y="278"/>
                    <a:pt x="1037" y="277"/>
                    <a:pt x="1063" y="273"/>
                  </a:cubicBezTo>
                  <a:cubicBezTo>
                    <a:pt x="1069" y="272"/>
                    <a:pt x="1075" y="272"/>
                    <a:pt x="1080" y="271"/>
                  </a:cubicBezTo>
                  <a:cubicBezTo>
                    <a:pt x="1065" y="277"/>
                    <a:pt x="1049" y="282"/>
                    <a:pt x="1033" y="287"/>
                  </a:cubicBezTo>
                  <a:cubicBezTo>
                    <a:pt x="1020" y="290"/>
                    <a:pt x="1003" y="293"/>
                    <a:pt x="993" y="302"/>
                  </a:cubicBezTo>
                  <a:cubicBezTo>
                    <a:pt x="981" y="303"/>
                    <a:pt x="971" y="318"/>
                    <a:pt x="964" y="326"/>
                  </a:cubicBezTo>
                  <a:cubicBezTo>
                    <a:pt x="958" y="333"/>
                    <a:pt x="951" y="339"/>
                    <a:pt x="943" y="345"/>
                  </a:cubicBezTo>
                  <a:cubicBezTo>
                    <a:pt x="942" y="345"/>
                    <a:pt x="941" y="345"/>
                    <a:pt x="939" y="346"/>
                  </a:cubicBezTo>
                  <a:cubicBezTo>
                    <a:pt x="931" y="350"/>
                    <a:pt x="924" y="354"/>
                    <a:pt x="915" y="357"/>
                  </a:cubicBezTo>
                  <a:cubicBezTo>
                    <a:pt x="902" y="356"/>
                    <a:pt x="892" y="355"/>
                    <a:pt x="880" y="348"/>
                  </a:cubicBezTo>
                  <a:cubicBezTo>
                    <a:pt x="868" y="340"/>
                    <a:pt x="857" y="330"/>
                    <a:pt x="845" y="323"/>
                  </a:cubicBezTo>
                  <a:cubicBezTo>
                    <a:pt x="845" y="322"/>
                    <a:pt x="845" y="323"/>
                    <a:pt x="845" y="323"/>
                  </a:cubicBezTo>
                  <a:cubicBezTo>
                    <a:pt x="858" y="333"/>
                    <a:pt x="869" y="345"/>
                    <a:pt x="882" y="354"/>
                  </a:cubicBezTo>
                  <a:cubicBezTo>
                    <a:pt x="885" y="356"/>
                    <a:pt x="889" y="359"/>
                    <a:pt x="892" y="361"/>
                  </a:cubicBezTo>
                  <a:cubicBezTo>
                    <a:pt x="889" y="361"/>
                    <a:pt x="886" y="361"/>
                    <a:pt x="883" y="360"/>
                  </a:cubicBezTo>
                  <a:cubicBezTo>
                    <a:pt x="874" y="360"/>
                    <a:pt x="866" y="359"/>
                    <a:pt x="858" y="360"/>
                  </a:cubicBezTo>
                  <a:cubicBezTo>
                    <a:pt x="849" y="361"/>
                    <a:pt x="765" y="333"/>
                    <a:pt x="756" y="329"/>
                  </a:cubicBezTo>
                  <a:cubicBezTo>
                    <a:pt x="754" y="328"/>
                    <a:pt x="806" y="356"/>
                    <a:pt x="809" y="357"/>
                  </a:cubicBezTo>
                  <a:cubicBezTo>
                    <a:pt x="822" y="363"/>
                    <a:pt x="842" y="377"/>
                    <a:pt x="851" y="378"/>
                  </a:cubicBezTo>
                  <a:cubicBezTo>
                    <a:pt x="851" y="378"/>
                    <a:pt x="852" y="378"/>
                    <a:pt x="853" y="378"/>
                  </a:cubicBezTo>
                  <a:cubicBezTo>
                    <a:pt x="842" y="384"/>
                    <a:pt x="831" y="392"/>
                    <a:pt x="819" y="397"/>
                  </a:cubicBezTo>
                  <a:cubicBezTo>
                    <a:pt x="816" y="399"/>
                    <a:pt x="817" y="405"/>
                    <a:pt x="821" y="403"/>
                  </a:cubicBezTo>
                  <a:cubicBezTo>
                    <a:pt x="841" y="395"/>
                    <a:pt x="858" y="381"/>
                    <a:pt x="880" y="379"/>
                  </a:cubicBezTo>
                  <a:cubicBezTo>
                    <a:pt x="880" y="379"/>
                    <a:pt x="880" y="379"/>
                    <a:pt x="880" y="379"/>
                  </a:cubicBezTo>
                  <a:cubicBezTo>
                    <a:pt x="881" y="379"/>
                    <a:pt x="881" y="379"/>
                    <a:pt x="882" y="379"/>
                  </a:cubicBezTo>
                  <a:cubicBezTo>
                    <a:pt x="891" y="379"/>
                    <a:pt x="900" y="378"/>
                    <a:pt x="909" y="376"/>
                  </a:cubicBezTo>
                  <a:cubicBezTo>
                    <a:pt x="900" y="387"/>
                    <a:pt x="891" y="398"/>
                    <a:pt x="881" y="408"/>
                  </a:cubicBezTo>
                  <a:cubicBezTo>
                    <a:pt x="870" y="420"/>
                    <a:pt x="857" y="431"/>
                    <a:pt x="845" y="442"/>
                  </a:cubicBezTo>
                  <a:cubicBezTo>
                    <a:pt x="840" y="447"/>
                    <a:pt x="835" y="452"/>
                    <a:pt x="830" y="457"/>
                  </a:cubicBezTo>
                  <a:cubicBezTo>
                    <a:pt x="822" y="462"/>
                    <a:pt x="815" y="466"/>
                    <a:pt x="806" y="470"/>
                  </a:cubicBezTo>
                  <a:cubicBezTo>
                    <a:pt x="800" y="473"/>
                    <a:pt x="793" y="476"/>
                    <a:pt x="786" y="479"/>
                  </a:cubicBezTo>
                  <a:cubicBezTo>
                    <a:pt x="780" y="478"/>
                    <a:pt x="774" y="478"/>
                    <a:pt x="768" y="478"/>
                  </a:cubicBezTo>
                  <a:cubicBezTo>
                    <a:pt x="759" y="478"/>
                    <a:pt x="750" y="476"/>
                    <a:pt x="740" y="477"/>
                  </a:cubicBezTo>
                  <a:cubicBezTo>
                    <a:pt x="725" y="477"/>
                    <a:pt x="710" y="469"/>
                    <a:pt x="695" y="465"/>
                  </a:cubicBezTo>
                  <a:cubicBezTo>
                    <a:pt x="691" y="465"/>
                    <a:pt x="688" y="464"/>
                    <a:pt x="684" y="463"/>
                  </a:cubicBezTo>
                  <a:cubicBezTo>
                    <a:pt x="678" y="463"/>
                    <a:pt x="692" y="471"/>
                    <a:pt x="670" y="467"/>
                  </a:cubicBezTo>
                  <a:cubicBezTo>
                    <a:pt x="664" y="466"/>
                    <a:pt x="658" y="462"/>
                    <a:pt x="654" y="457"/>
                  </a:cubicBezTo>
                  <a:cubicBezTo>
                    <a:pt x="647" y="450"/>
                    <a:pt x="641" y="441"/>
                    <a:pt x="635" y="432"/>
                  </a:cubicBezTo>
                  <a:cubicBezTo>
                    <a:pt x="635" y="432"/>
                    <a:pt x="635" y="432"/>
                    <a:pt x="635" y="432"/>
                  </a:cubicBezTo>
                  <a:cubicBezTo>
                    <a:pt x="645" y="447"/>
                    <a:pt x="661" y="476"/>
                    <a:pt x="683" y="469"/>
                  </a:cubicBezTo>
                  <a:cubicBezTo>
                    <a:pt x="690" y="467"/>
                    <a:pt x="704" y="474"/>
                    <a:pt x="711" y="476"/>
                  </a:cubicBezTo>
                  <a:cubicBezTo>
                    <a:pt x="716" y="478"/>
                    <a:pt x="720" y="480"/>
                    <a:pt x="724" y="481"/>
                  </a:cubicBezTo>
                  <a:cubicBezTo>
                    <a:pt x="728" y="482"/>
                    <a:pt x="731" y="486"/>
                    <a:pt x="734" y="486"/>
                  </a:cubicBezTo>
                  <a:cubicBezTo>
                    <a:pt x="741" y="486"/>
                    <a:pt x="750" y="488"/>
                    <a:pt x="758" y="489"/>
                  </a:cubicBezTo>
                  <a:cubicBezTo>
                    <a:pt x="754" y="490"/>
                    <a:pt x="750" y="492"/>
                    <a:pt x="745" y="493"/>
                  </a:cubicBezTo>
                  <a:cubicBezTo>
                    <a:pt x="727" y="499"/>
                    <a:pt x="708" y="504"/>
                    <a:pt x="688" y="502"/>
                  </a:cubicBezTo>
                  <a:cubicBezTo>
                    <a:pt x="681" y="501"/>
                    <a:pt x="674" y="500"/>
                    <a:pt x="667" y="498"/>
                  </a:cubicBezTo>
                  <a:cubicBezTo>
                    <a:pt x="649" y="494"/>
                    <a:pt x="625" y="465"/>
                    <a:pt x="612" y="448"/>
                  </a:cubicBezTo>
                  <a:cubicBezTo>
                    <a:pt x="597" y="429"/>
                    <a:pt x="575" y="426"/>
                    <a:pt x="558" y="412"/>
                  </a:cubicBezTo>
                  <a:cubicBezTo>
                    <a:pt x="558" y="411"/>
                    <a:pt x="557" y="412"/>
                    <a:pt x="558" y="412"/>
                  </a:cubicBezTo>
                  <a:cubicBezTo>
                    <a:pt x="566" y="420"/>
                    <a:pt x="577" y="425"/>
                    <a:pt x="588" y="431"/>
                  </a:cubicBezTo>
                  <a:close/>
                  <a:moveTo>
                    <a:pt x="599" y="530"/>
                  </a:moveTo>
                  <a:cubicBezTo>
                    <a:pt x="610" y="520"/>
                    <a:pt x="629" y="524"/>
                    <a:pt x="642" y="524"/>
                  </a:cubicBezTo>
                  <a:cubicBezTo>
                    <a:pt x="656" y="525"/>
                    <a:pt x="668" y="520"/>
                    <a:pt x="677" y="509"/>
                  </a:cubicBezTo>
                  <a:cubicBezTo>
                    <a:pt x="680" y="510"/>
                    <a:pt x="687" y="510"/>
                    <a:pt x="688" y="510"/>
                  </a:cubicBezTo>
                  <a:cubicBezTo>
                    <a:pt x="709" y="514"/>
                    <a:pt x="732" y="509"/>
                    <a:pt x="752" y="502"/>
                  </a:cubicBezTo>
                  <a:cubicBezTo>
                    <a:pt x="768" y="497"/>
                    <a:pt x="784" y="492"/>
                    <a:pt x="799" y="486"/>
                  </a:cubicBezTo>
                  <a:cubicBezTo>
                    <a:pt x="799" y="486"/>
                    <a:pt x="798" y="486"/>
                    <a:pt x="798" y="487"/>
                  </a:cubicBezTo>
                  <a:cubicBezTo>
                    <a:pt x="787" y="496"/>
                    <a:pt x="777" y="506"/>
                    <a:pt x="766" y="516"/>
                  </a:cubicBezTo>
                  <a:cubicBezTo>
                    <a:pt x="757" y="523"/>
                    <a:pt x="749" y="530"/>
                    <a:pt x="739" y="536"/>
                  </a:cubicBezTo>
                  <a:cubicBezTo>
                    <a:pt x="720" y="549"/>
                    <a:pt x="711" y="552"/>
                    <a:pt x="690" y="555"/>
                  </a:cubicBezTo>
                  <a:cubicBezTo>
                    <a:pt x="678" y="557"/>
                    <a:pt x="667" y="559"/>
                    <a:pt x="655" y="561"/>
                  </a:cubicBezTo>
                  <a:cubicBezTo>
                    <a:pt x="642" y="562"/>
                    <a:pt x="629" y="558"/>
                    <a:pt x="617" y="560"/>
                  </a:cubicBezTo>
                  <a:cubicBezTo>
                    <a:pt x="604" y="562"/>
                    <a:pt x="590" y="563"/>
                    <a:pt x="577" y="565"/>
                  </a:cubicBezTo>
                  <a:cubicBezTo>
                    <a:pt x="577" y="565"/>
                    <a:pt x="577" y="565"/>
                    <a:pt x="577" y="565"/>
                  </a:cubicBezTo>
                  <a:cubicBezTo>
                    <a:pt x="584" y="553"/>
                    <a:pt x="589" y="540"/>
                    <a:pt x="599" y="5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2425"/>
            <p:cNvSpPr>
              <a:spLocks noEditPoints="1"/>
            </p:cNvSpPr>
            <p:nvPr/>
          </p:nvSpPr>
          <p:spPr bwMode="auto">
            <a:xfrm>
              <a:off x="6759615" y="-157165"/>
              <a:ext cx="3649684" cy="2663844"/>
            </a:xfrm>
            <a:custGeom>
              <a:avLst/>
              <a:gdLst>
                <a:gd name="T0" fmla="*/ 927 w 972"/>
                <a:gd name="T1" fmla="*/ 597 h 709"/>
                <a:gd name="T2" fmla="*/ 884 w 972"/>
                <a:gd name="T3" fmla="*/ 589 h 709"/>
                <a:gd name="T4" fmla="*/ 869 w 972"/>
                <a:gd name="T5" fmla="*/ 578 h 709"/>
                <a:gd name="T6" fmla="*/ 821 w 972"/>
                <a:gd name="T7" fmla="*/ 555 h 709"/>
                <a:gd name="T8" fmla="*/ 815 w 972"/>
                <a:gd name="T9" fmla="*/ 550 h 709"/>
                <a:gd name="T10" fmla="*/ 659 w 972"/>
                <a:gd name="T11" fmla="*/ 491 h 709"/>
                <a:gd name="T12" fmla="*/ 780 w 972"/>
                <a:gd name="T13" fmla="*/ 459 h 709"/>
                <a:gd name="T14" fmla="*/ 753 w 972"/>
                <a:gd name="T15" fmla="*/ 454 h 709"/>
                <a:gd name="T16" fmla="*/ 711 w 972"/>
                <a:gd name="T17" fmla="*/ 478 h 709"/>
                <a:gd name="T18" fmla="*/ 629 w 972"/>
                <a:gd name="T19" fmla="*/ 439 h 709"/>
                <a:gd name="T20" fmla="*/ 425 w 972"/>
                <a:gd name="T21" fmla="*/ 379 h 709"/>
                <a:gd name="T22" fmla="*/ 486 w 972"/>
                <a:gd name="T23" fmla="*/ 366 h 709"/>
                <a:gd name="T24" fmla="*/ 676 w 972"/>
                <a:gd name="T25" fmla="*/ 404 h 709"/>
                <a:gd name="T26" fmla="*/ 604 w 972"/>
                <a:gd name="T27" fmla="*/ 386 h 709"/>
                <a:gd name="T28" fmla="*/ 706 w 972"/>
                <a:gd name="T29" fmla="*/ 362 h 709"/>
                <a:gd name="T30" fmla="*/ 692 w 972"/>
                <a:gd name="T31" fmla="*/ 341 h 709"/>
                <a:gd name="T32" fmla="*/ 588 w 972"/>
                <a:gd name="T33" fmla="*/ 381 h 709"/>
                <a:gd name="T34" fmla="*/ 442 w 972"/>
                <a:gd name="T35" fmla="*/ 346 h 709"/>
                <a:gd name="T36" fmla="*/ 439 w 972"/>
                <a:gd name="T37" fmla="*/ 342 h 709"/>
                <a:gd name="T38" fmla="*/ 389 w 972"/>
                <a:gd name="T39" fmla="*/ 335 h 709"/>
                <a:gd name="T40" fmla="*/ 349 w 972"/>
                <a:gd name="T41" fmla="*/ 278 h 709"/>
                <a:gd name="T42" fmla="*/ 268 w 972"/>
                <a:gd name="T43" fmla="*/ 180 h 709"/>
                <a:gd name="T44" fmla="*/ 142 w 972"/>
                <a:gd name="T45" fmla="*/ 74 h 709"/>
                <a:gd name="T46" fmla="*/ 155 w 972"/>
                <a:gd name="T47" fmla="*/ 110 h 709"/>
                <a:gd name="T48" fmla="*/ 296 w 972"/>
                <a:gd name="T49" fmla="*/ 262 h 709"/>
                <a:gd name="T50" fmla="*/ 296 w 972"/>
                <a:gd name="T51" fmla="*/ 333 h 709"/>
                <a:gd name="T52" fmla="*/ 260 w 972"/>
                <a:gd name="T53" fmla="*/ 388 h 709"/>
                <a:gd name="T54" fmla="*/ 90 w 972"/>
                <a:gd name="T55" fmla="*/ 433 h 709"/>
                <a:gd name="T56" fmla="*/ 245 w 972"/>
                <a:gd name="T57" fmla="*/ 405 h 709"/>
                <a:gd name="T58" fmla="*/ 212 w 972"/>
                <a:gd name="T59" fmla="*/ 438 h 709"/>
                <a:gd name="T60" fmla="*/ 276 w 972"/>
                <a:gd name="T61" fmla="*/ 376 h 709"/>
                <a:gd name="T62" fmla="*/ 279 w 972"/>
                <a:gd name="T63" fmla="*/ 383 h 709"/>
                <a:gd name="T64" fmla="*/ 323 w 972"/>
                <a:gd name="T65" fmla="*/ 287 h 709"/>
                <a:gd name="T66" fmla="*/ 366 w 972"/>
                <a:gd name="T67" fmla="*/ 341 h 709"/>
                <a:gd name="T68" fmla="*/ 412 w 972"/>
                <a:gd name="T69" fmla="*/ 401 h 709"/>
                <a:gd name="T70" fmla="*/ 420 w 972"/>
                <a:gd name="T71" fmla="*/ 443 h 709"/>
                <a:gd name="T72" fmla="*/ 460 w 972"/>
                <a:gd name="T73" fmla="*/ 508 h 709"/>
                <a:gd name="T74" fmla="*/ 479 w 972"/>
                <a:gd name="T75" fmla="*/ 627 h 709"/>
                <a:gd name="T76" fmla="*/ 465 w 972"/>
                <a:gd name="T77" fmla="*/ 525 h 709"/>
                <a:gd name="T78" fmla="*/ 556 w 972"/>
                <a:gd name="T79" fmla="*/ 609 h 709"/>
                <a:gd name="T80" fmla="*/ 632 w 972"/>
                <a:gd name="T81" fmla="*/ 645 h 709"/>
                <a:gd name="T82" fmla="*/ 509 w 972"/>
                <a:gd name="T83" fmla="*/ 453 h 709"/>
                <a:gd name="T84" fmla="*/ 572 w 972"/>
                <a:gd name="T85" fmla="*/ 431 h 709"/>
                <a:gd name="T86" fmla="*/ 678 w 972"/>
                <a:gd name="T87" fmla="*/ 521 h 709"/>
                <a:gd name="T88" fmla="*/ 740 w 972"/>
                <a:gd name="T89" fmla="*/ 597 h 709"/>
                <a:gd name="T90" fmla="*/ 795 w 972"/>
                <a:gd name="T91" fmla="*/ 709 h 709"/>
                <a:gd name="T92" fmla="*/ 752 w 972"/>
                <a:gd name="T93" fmla="*/ 611 h 709"/>
                <a:gd name="T94" fmla="*/ 751 w 972"/>
                <a:gd name="T95" fmla="*/ 602 h 709"/>
                <a:gd name="T96" fmla="*/ 743 w 972"/>
                <a:gd name="T97" fmla="*/ 547 h 709"/>
                <a:gd name="T98" fmla="*/ 830 w 972"/>
                <a:gd name="T99" fmla="*/ 609 h 709"/>
                <a:gd name="T100" fmla="*/ 824 w 972"/>
                <a:gd name="T101" fmla="*/ 565 h 709"/>
                <a:gd name="T102" fmla="*/ 926 w 972"/>
                <a:gd name="T103" fmla="*/ 626 h 709"/>
                <a:gd name="T104" fmla="*/ 921 w 972"/>
                <a:gd name="T105" fmla="*/ 615 h 709"/>
                <a:gd name="T106" fmla="*/ 497 w 972"/>
                <a:gd name="T107" fmla="*/ 448 h 709"/>
                <a:gd name="T108" fmla="*/ 449 w 972"/>
                <a:gd name="T109" fmla="*/ 455 h 709"/>
                <a:gd name="T110" fmla="*/ 474 w 972"/>
                <a:gd name="T111" fmla="*/ 419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2" h="709">
                  <a:moveTo>
                    <a:pt x="918" y="599"/>
                  </a:moveTo>
                  <a:cubicBezTo>
                    <a:pt x="926" y="598"/>
                    <a:pt x="933" y="598"/>
                    <a:pt x="941" y="599"/>
                  </a:cubicBezTo>
                  <a:cubicBezTo>
                    <a:pt x="948" y="600"/>
                    <a:pt x="956" y="598"/>
                    <a:pt x="963" y="597"/>
                  </a:cubicBezTo>
                  <a:cubicBezTo>
                    <a:pt x="963" y="597"/>
                    <a:pt x="963" y="597"/>
                    <a:pt x="963" y="597"/>
                  </a:cubicBezTo>
                  <a:cubicBezTo>
                    <a:pt x="950" y="600"/>
                    <a:pt x="939" y="598"/>
                    <a:pt x="927" y="597"/>
                  </a:cubicBezTo>
                  <a:cubicBezTo>
                    <a:pt x="920" y="596"/>
                    <a:pt x="913" y="598"/>
                    <a:pt x="906" y="596"/>
                  </a:cubicBezTo>
                  <a:cubicBezTo>
                    <a:pt x="902" y="595"/>
                    <a:pt x="895" y="594"/>
                    <a:pt x="891" y="591"/>
                  </a:cubicBezTo>
                  <a:cubicBezTo>
                    <a:pt x="891" y="591"/>
                    <a:pt x="891" y="591"/>
                    <a:pt x="890" y="590"/>
                  </a:cubicBezTo>
                  <a:cubicBezTo>
                    <a:pt x="890" y="590"/>
                    <a:pt x="889" y="590"/>
                    <a:pt x="889" y="590"/>
                  </a:cubicBezTo>
                  <a:cubicBezTo>
                    <a:pt x="887" y="590"/>
                    <a:pt x="886" y="589"/>
                    <a:pt x="884" y="589"/>
                  </a:cubicBezTo>
                  <a:cubicBezTo>
                    <a:pt x="884" y="589"/>
                    <a:pt x="884" y="589"/>
                    <a:pt x="883" y="589"/>
                  </a:cubicBezTo>
                  <a:cubicBezTo>
                    <a:pt x="883" y="588"/>
                    <a:pt x="882" y="587"/>
                    <a:pt x="881" y="587"/>
                  </a:cubicBezTo>
                  <a:cubicBezTo>
                    <a:pt x="879" y="587"/>
                    <a:pt x="878" y="587"/>
                    <a:pt x="877" y="587"/>
                  </a:cubicBezTo>
                  <a:cubicBezTo>
                    <a:pt x="875" y="586"/>
                    <a:pt x="874" y="585"/>
                    <a:pt x="872" y="584"/>
                  </a:cubicBezTo>
                  <a:cubicBezTo>
                    <a:pt x="870" y="583"/>
                    <a:pt x="871" y="579"/>
                    <a:pt x="869" y="578"/>
                  </a:cubicBezTo>
                  <a:cubicBezTo>
                    <a:pt x="866" y="576"/>
                    <a:pt x="862" y="574"/>
                    <a:pt x="859" y="572"/>
                  </a:cubicBezTo>
                  <a:cubicBezTo>
                    <a:pt x="854" y="570"/>
                    <a:pt x="850" y="567"/>
                    <a:pt x="846" y="565"/>
                  </a:cubicBezTo>
                  <a:cubicBezTo>
                    <a:pt x="841" y="563"/>
                    <a:pt x="837" y="562"/>
                    <a:pt x="833" y="560"/>
                  </a:cubicBezTo>
                  <a:cubicBezTo>
                    <a:pt x="830" y="559"/>
                    <a:pt x="827" y="556"/>
                    <a:pt x="824" y="556"/>
                  </a:cubicBezTo>
                  <a:cubicBezTo>
                    <a:pt x="823" y="556"/>
                    <a:pt x="822" y="556"/>
                    <a:pt x="821" y="555"/>
                  </a:cubicBezTo>
                  <a:cubicBezTo>
                    <a:pt x="822" y="555"/>
                    <a:pt x="823" y="555"/>
                    <a:pt x="823" y="555"/>
                  </a:cubicBezTo>
                  <a:cubicBezTo>
                    <a:pt x="832" y="554"/>
                    <a:pt x="842" y="555"/>
                    <a:pt x="851" y="554"/>
                  </a:cubicBezTo>
                  <a:cubicBezTo>
                    <a:pt x="851" y="554"/>
                    <a:pt x="851" y="553"/>
                    <a:pt x="851" y="553"/>
                  </a:cubicBezTo>
                  <a:cubicBezTo>
                    <a:pt x="839" y="554"/>
                    <a:pt x="828" y="553"/>
                    <a:pt x="817" y="551"/>
                  </a:cubicBezTo>
                  <a:cubicBezTo>
                    <a:pt x="816" y="551"/>
                    <a:pt x="816" y="550"/>
                    <a:pt x="815" y="550"/>
                  </a:cubicBezTo>
                  <a:cubicBezTo>
                    <a:pt x="812" y="550"/>
                    <a:pt x="809" y="549"/>
                    <a:pt x="806" y="549"/>
                  </a:cubicBezTo>
                  <a:cubicBezTo>
                    <a:pt x="799" y="548"/>
                    <a:pt x="791" y="546"/>
                    <a:pt x="784" y="545"/>
                  </a:cubicBezTo>
                  <a:cubicBezTo>
                    <a:pt x="761" y="540"/>
                    <a:pt x="739" y="536"/>
                    <a:pt x="717" y="527"/>
                  </a:cubicBezTo>
                  <a:cubicBezTo>
                    <a:pt x="697" y="519"/>
                    <a:pt x="677" y="508"/>
                    <a:pt x="661" y="493"/>
                  </a:cubicBezTo>
                  <a:cubicBezTo>
                    <a:pt x="660" y="492"/>
                    <a:pt x="659" y="491"/>
                    <a:pt x="659" y="491"/>
                  </a:cubicBezTo>
                  <a:cubicBezTo>
                    <a:pt x="663" y="485"/>
                    <a:pt x="671" y="485"/>
                    <a:pt x="678" y="486"/>
                  </a:cubicBezTo>
                  <a:cubicBezTo>
                    <a:pt x="690" y="488"/>
                    <a:pt x="700" y="489"/>
                    <a:pt x="712" y="487"/>
                  </a:cubicBezTo>
                  <a:cubicBezTo>
                    <a:pt x="724" y="486"/>
                    <a:pt x="734" y="484"/>
                    <a:pt x="745" y="479"/>
                  </a:cubicBezTo>
                  <a:cubicBezTo>
                    <a:pt x="757" y="473"/>
                    <a:pt x="769" y="466"/>
                    <a:pt x="781" y="460"/>
                  </a:cubicBezTo>
                  <a:cubicBezTo>
                    <a:pt x="781" y="460"/>
                    <a:pt x="781" y="459"/>
                    <a:pt x="780" y="459"/>
                  </a:cubicBezTo>
                  <a:cubicBezTo>
                    <a:pt x="769" y="462"/>
                    <a:pt x="760" y="467"/>
                    <a:pt x="749" y="472"/>
                  </a:cubicBezTo>
                  <a:cubicBezTo>
                    <a:pt x="738" y="478"/>
                    <a:pt x="728" y="481"/>
                    <a:pt x="716" y="482"/>
                  </a:cubicBezTo>
                  <a:cubicBezTo>
                    <a:pt x="716" y="482"/>
                    <a:pt x="716" y="482"/>
                    <a:pt x="716" y="482"/>
                  </a:cubicBezTo>
                  <a:cubicBezTo>
                    <a:pt x="720" y="480"/>
                    <a:pt x="723" y="475"/>
                    <a:pt x="726" y="473"/>
                  </a:cubicBezTo>
                  <a:cubicBezTo>
                    <a:pt x="735" y="466"/>
                    <a:pt x="745" y="461"/>
                    <a:pt x="753" y="454"/>
                  </a:cubicBezTo>
                  <a:cubicBezTo>
                    <a:pt x="772" y="439"/>
                    <a:pt x="789" y="420"/>
                    <a:pt x="809" y="408"/>
                  </a:cubicBezTo>
                  <a:cubicBezTo>
                    <a:pt x="810" y="408"/>
                    <a:pt x="809" y="407"/>
                    <a:pt x="809" y="407"/>
                  </a:cubicBezTo>
                  <a:cubicBezTo>
                    <a:pt x="789" y="419"/>
                    <a:pt x="774" y="438"/>
                    <a:pt x="754" y="449"/>
                  </a:cubicBezTo>
                  <a:cubicBezTo>
                    <a:pt x="743" y="456"/>
                    <a:pt x="732" y="462"/>
                    <a:pt x="721" y="469"/>
                  </a:cubicBezTo>
                  <a:cubicBezTo>
                    <a:pt x="717" y="472"/>
                    <a:pt x="715" y="476"/>
                    <a:pt x="711" y="478"/>
                  </a:cubicBezTo>
                  <a:cubicBezTo>
                    <a:pt x="708" y="480"/>
                    <a:pt x="706" y="481"/>
                    <a:pt x="704" y="483"/>
                  </a:cubicBezTo>
                  <a:cubicBezTo>
                    <a:pt x="693" y="483"/>
                    <a:pt x="682" y="482"/>
                    <a:pt x="671" y="480"/>
                  </a:cubicBezTo>
                  <a:cubicBezTo>
                    <a:pt x="667" y="479"/>
                    <a:pt x="666" y="479"/>
                    <a:pt x="661" y="480"/>
                  </a:cubicBezTo>
                  <a:cubicBezTo>
                    <a:pt x="658" y="481"/>
                    <a:pt x="656" y="483"/>
                    <a:pt x="653" y="485"/>
                  </a:cubicBezTo>
                  <a:cubicBezTo>
                    <a:pt x="642" y="472"/>
                    <a:pt x="635" y="456"/>
                    <a:pt x="629" y="439"/>
                  </a:cubicBezTo>
                  <a:cubicBezTo>
                    <a:pt x="627" y="430"/>
                    <a:pt x="622" y="423"/>
                    <a:pt x="614" y="418"/>
                  </a:cubicBezTo>
                  <a:cubicBezTo>
                    <a:pt x="604" y="412"/>
                    <a:pt x="588" y="415"/>
                    <a:pt x="577" y="418"/>
                  </a:cubicBezTo>
                  <a:cubicBezTo>
                    <a:pt x="563" y="421"/>
                    <a:pt x="546" y="417"/>
                    <a:pt x="532" y="415"/>
                  </a:cubicBezTo>
                  <a:cubicBezTo>
                    <a:pt x="517" y="413"/>
                    <a:pt x="502" y="411"/>
                    <a:pt x="488" y="409"/>
                  </a:cubicBezTo>
                  <a:cubicBezTo>
                    <a:pt x="465" y="405"/>
                    <a:pt x="444" y="393"/>
                    <a:pt x="425" y="379"/>
                  </a:cubicBezTo>
                  <a:cubicBezTo>
                    <a:pt x="415" y="373"/>
                    <a:pt x="406" y="365"/>
                    <a:pt x="397" y="358"/>
                  </a:cubicBezTo>
                  <a:cubicBezTo>
                    <a:pt x="398" y="358"/>
                    <a:pt x="399" y="358"/>
                    <a:pt x="400" y="358"/>
                  </a:cubicBezTo>
                  <a:cubicBezTo>
                    <a:pt x="406" y="358"/>
                    <a:pt x="413" y="357"/>
                    <a:pt x="419" y="357"/>
                  </a:cubicBezTo>
                  <a:cubicBezTo>
                    <a:pt x="427" y="358"/>
                    <a:pt x="436" y="361"/>
                    <a:pt x="444" y="361"/>
                  </a:cubicBezTo>
                  <a:cubicBezTo>
                    <a:pt x="458" y="362"/>
                    <a:pt x="473" y="361"/>
                    <a:pt x="486" y="366"/>
                  </a:cubicBezTo>
                  <a:cubicBezTo>
                    <a:pt x="496" y="368"/>
                    <a:pt x="502" y="375"/>
                    <a:pt x="510" y="381"/>
                  </a:cubicBezTo>
                  <a:cubicBezTo>
                    <a:pt x="516" y="386"/>
                    <a:pt x="524" y="388"/>
                    <a:pt x="532" y="389"/>
                  </a:cubicBezTo>
                  <a:cubicBezTo>
                    <a:pt x="548" y="393"/>
                    <a:pt x="565" y="394"/>
                    <a:pt x="581" y="396"/>
                  </a:cubicBezTo>
                  <a:cubicBezTo>
                    <a:pt x="599" y="398"/>
                    <a:pt x="619" y="397"/>
                    <a:pt x="636" y="403"/>
                  </a:cubicBezTo>
                  <a:cubicBezTo>
                    <a:pt x="648" y="408"/>
                    <a:pt x="663" y="405"/>
                    <a:pt x="676" y="404"/>
                  </a:cubicBezTo>
                  <a:cubicBezTo>
                    <a:pt x="697" y="403"/>
                    <a:pt x="717" y="399"/>
                    <a:pt x="737" y="394"/>
                  </a:cubicBezTo>
                  <a:cubicBezTo>
                    <a:pt x="796" y="381"/>
                    <a:pt x="907" y="357"/>
                    <a:pt x="752" y="388"/>
                  </a:cubicBezTo>
                  <a:cubicBezTo>
                    <a:pt x="722" y="395"/>
                    <a:pt x="682" y="401"/>
                    <a:pt x="652" y="400"/>
                  </a:cubicBezTo>
                  <a:cubicBezTo>
                    <a:pt x="646" y="399"/>
                    <a:pt x="634" y="390"/>
                    <a:pt x="627" y="389"/>
                  </a:cubicBezTo>
                  <a:cubicBezTo>
                    <a:pt x="619" y="387"/>
                    <a:pt x="612" y="387"/>
                    <a:pt x="604" y="386"/>
                  </a:cubicBezTo>
                  <a:cubicBezTo>
                    <a:pt x="601" y="386"/>
                    <a:pt x="597" y="386"/>
                    <a:pt x="594" y="385"/>
                  </a:cubicBezTo>
                  <a:cubicBezTo>
                    <a:pt x="595" y="385"/>
                    <a:pt x="597" y="384"/>
                    <a:pt x="599" y="384"/>
                  </a:cubicBezTo>
                  <a:cubicBezTo>
                    <a:pt x="611" y="383"/>
                    <a:pt x="624" y="381"/>
                    <a:pt x="636" y="379"/>
                  </a:cubicBezTo>
                  <a:cubicBezTo>
                    <a:pt x="660" y="375"/>
                    <a:pt x="683" y="371"/>
                    <a:pt x="706" y="362"/>
                  </a:cubicBezTo>
                  <a:cubicBezTo>
                    <a:pt x="707" y="362"/>
                    <a:pt x="706" y="362"/>
                    <a:pt x="706" y="362"/>
                  </a:cubicBezTo>
                  <a:cubicBezTo>
                    <a:pt x="684" y="368"/>
                    <a:pt x="661" y="370"/>
                    <a:pt x="638" y="374"/>
                  </a:cubicBezTo>
                  <a:cubicBezTo>
                    <a:pt x="644" y="370"/>
                    <a:pt x="650" y="368"/>
                    <a:pt x="656" y="365"/>
                  </a:cubicBezTo>
                  <a:cubicBezTo>
                    <a:pt x="663" y="362"/>
                    <a:pt x="669" y="359"/>
                    <a:pt x="675" y="355"/>
                  </a:cubicBezTo>
                  <a:cubicBezTo>
                    <a:pt x="681" y="350"/>
                    <a:pt x="685" y="344"/>
                    <a:pt x="692" y="341"/>
                  </a:cubicBezTo>
                  <a:cubicBezTo>
                    <a:pt x="692" y="341"/>
                    <a:pt x="692" y="340"/>
                    <a:pt x="692" y="341"/>
                  </a:cubicBezTo>
                  <a:cubicBezTo>
                    <a:pt x="680" y="346"/>
                    <a:pt x="669" y="354"/>
                    <a:pt x="657" y="360"/>
                  </a:cubicBezTo>
                  <a:cubicBezTo>
                    <a:pt x="647" y="365"/>
                    <a:pt x="635" y="369"/>
                    <a:pt x="626" y="375"/>
                  </a:cubicBezTo>
                  <a:cubicBezTo>
                    <a:pt x="626" y="375"/>
                    <a:pt x="626" y="375"/>
                    <a:pt x="626" y="375"/>
                  </a:cubicBezTo>
                  <a:cubicBezTo>
                    <a:pt x="618" y="377"/>
                    <a:pt x="610" y="378"/>
                    <a:pt x="602" y="379"/>
                  </a:cubicBezTo>
                  <a:cubicBezTo>
                    <a:pt x="597" y="379"/>
                    <a:pt x="592" y="380"/>
                    <a:pt x="588" y="381"/>
                  </a:cubicBezTo>
                  <a:cubicBezTo>
                    <a:pt x="586" y="382"/>
                    <a:pt x="583" y="384"/>
                    <a:pt x="580" y="384"/>
                  </a:cubicBezTo>
                  <a:cubicBezTo>
                    <a:pt x="572" y="383"/>
                    <a:pt x="563" y="382"/>
                    <a:pt x="554" y="381"/>
                  </a:cubicBezTo>
                  <a:cubicBezTo>
                    <a:pt x="538" y="379"/>
                    <a:pt x="522" y="377"/>
                    <a:pt x="509" y="365"/>
                  </a:cubicBezTo>
                  <a:cubicBezTo>
                    <a:pt x="499" y="356"/>
                    <a:pt x="487" y="352"/>
                    <a:pt x="474" y="349"/>
                  </a:cubicBezTo>
                  <a:cubicBezTo>
                    <a:pt x="464" y="347"/>
                    <a:pt x="453" y="347"/>
                    <a:pt x="442" y="346"/>
                  </a:cubicBezTo>
                  <a:cubicBezTo>
                    <a:pt x="448" y="342"/>
                    <a:pt x="453" y="339"/>
                    <a:pt x="459" y="336"/>
                  </a:cubicBezTo>
                  <a:cubicBezTo>
                    <a:pt x="478" y="327"/>
                    <a:pt x="499" y="318"/>
                    <a:pt x="518" y="307"/>
                  </a:cubicBezTo>
                  <a:cubicBezTo>
                    <a:pt x="518" y="307"/>
                    <a:pt x="518" y="307"/>
                    <a:pt x="518" y="307"/>
                  </a:cubicBezTo>
                  <a:cubicBezTo>
                    <a:pt x="500" y="315"/>
                    <a:pt x="483" y="324"/>
                    <a:pt x="465" y="331"/>
                  </a:cubicBezTo>
                  <a:cubicBezTo>
                    <a:pt x="456" y="335"/>
                    <a:pt x="448" y="339"/>
                    <a:pt x="439" y="342"/>
                  </a:cubicBezTo>
                  <a:cubicBezTo>
                    <a:pt x="436" y="343"/>
                    <a:pt x="433" y="344"/>
                    <a:pt x="430" y="344"/>
                  </a:cubicBezTo>
                  <a:cubicBezTo>
                    <a:pt x="429" y="343"/>
                    <a:pt x="429" y="343"/>
                    <a:pt x="428" y="343"/>
                  </a:cubicBezTo>
                  <a:cubicBezTo>
                    <a:pt x="420" y="341"/>
                    <a:pt x="412" y="338"/>
                    <a:pt x="403" y="336"/>
                  </a:cubicBezTo>
                  <a:cubicBezTo>
                    <a:pt x="400" y="336"/>
                    <a:pt x="396" y="336"/>
                    <a:pt x="392" y="335"/>
                  </a:cubicBezTo>
                  <a:cubicBezTo>
                    <a:pt x="389" y="335"/>
                    <a:pt x="387" y="333"/>
                    <a:pt x="389" y="335"/>
                  </a:cubicBezTo>
                  <a:cubicBezTo>
                    <a:pt x="386" y="332"/>
                    <a:pt x="382" y="330"/>
                    <a:pt x="378" y="331"/>
                  </a:cubicBezTo>
                  <a:cubicBezTo>
                    <a:pt x="377" y="331"/>
                    <a:pt x="376" y="330"/>
                    <a:pt x="375" y="330"/>
                  </a:cubicBezTo>
                  <a:cubicBezTo>
                    <a:pt x="373" y="328"/>
                    <a:pt x="372" y="327"/>
                    <a:pt x="371" y="325"/>
                  </a:cubicBezTo>
                  <a:cubicBezTo>
                    <a:pt x="366" y="316"/>
                    <a:pt x="364" y="306"/>
                    <a:pt x="361" y="297"/>
                  </a:cubicBezTo>
                  <a:cubicBezTo>
                    <a:pt x="358" y="291"/>
                    <a:pt x="355" y="281"/>
                    <a:pt x="349" y="278"/>
                  </a:cubicBezTo>
                  <a:cubicBezTo>
                    <a:pt x="339" y="273"/>
                    <a:pt x="328" y="270"/>
                    <a:pt x="318" y="265"/>
                  </a:cubicBezTo>
                  <a:cubicBezTo>
                    <a:pt x="313" y="263"/>
                    <a:pt x="309" y="256"/>
                    <a:pt x="306" y="252"/>
                  </a:cubicBezTo>
                  <a:cubicBezTo>
                    <a:pt x="302" y="247"/>
                    <a:pt x="299" y="241"/>
                    <a:pt x="296" y="236"/>
                  </a:cubicBezTo>
                  <a:cubicBezTo>
                    <a:pt x="291" y="226"/>
                    <a:pt x="289" y="216"/>
                    <a:pt x="285" y="206"/>
                  </a:cubicBezTo>
                  <a:cubicBezTo>
                    <a:pt x="281" y="196"/>
                    <a:pt x="275" y="188"/>
                    <a:pt x="268" y="180"/>
                  </a:cubicBezTo>
                  <a:cubicBezTo>
                    <a:pt x="260" y="170"/>
                    <a:pt x="250" y="163"/>
                    <a:pt x="241" y="155"/>
                  </a:cubicBezTo>
                  <a:cubicBezTo>
                    <a:pt x="229" y="143"/>
                    <a:pt x="218" y="131"/>
                    <a:pt x="206" y="119"/>
                  </a:cubicBezTo>
                  <a:cubicBezTo>
                    <a:pt x="199" y="113"/>
                    <a:pt x="194" y="105"/>
                    <a:pt x="187" y="98"/>
                  </a:cubicBezTo>
                  <a:cubicBezTo>
                    <a:pt x="182" y="94"/>
                    <a:pt x="177" y="87"/>
                    <a:pt x="171" y="84"/>
                  </a:cubicBezTo>
                  <a:cubicBezTo>
                    <a:pt x="162" y="80"/>
                    <a:pt x="152" y="77"/>
                    <a:pt x="142" y="74"/>
                  </a:cubicBezTo>
                  <a:cubicBezTo>
                    <a:pt x="75" y="50"/>
                    <a:pt x="69" y="12"/>
                    <a:pt x="63" y="0"/>
                  </a:cubicBezTo>
                  <a:cubicBezTo>
                    <a:pt x="0" y="1"/>
                    <a:pt x="0" y="1"/>
                    <a:pt x="0" y="1"/>
                  </a:cubicBezTo>
                  <a:cubicBezTo>
                    <a:pt x="20" y="45"/>
                    <a:pt x="71" y="77"/>
                    <a:pt x="103" y="92"/>
                  </a:cubicBezTo>
                  <a:cubicBezTo>
                    <a:pt x="116" y="98"/>
                    <a:pt x="127" y="104"/>
                    <a:pt x="141" y="107"/>
                  </a:cubicBezTo>
                  <a:cubicBezTo>
                    <a:pt x="146" y="108"/>
                    <a:pt x="150" y="109"/>
                    <a:pt x="155" y="110"/>
                  </a:cubicBezTo>
                  <a:cubicBezTo>
                    <a:pt x="164" y="113"/>
                    <a:pt x="173" y="122"/>
                    <a:pt x="181" y="128"/>
                  </a:cubicBezTo>
                  <a:cubicBezTo>
                    <a:pt x="196" y="137"/>
                    <a:pt x="210" y="148"/>
                    <a:pt x="223" y="159"/>
                  </a:cubicBezTo>
                  <a:cubicBezTo>
                    <a:pt x="235" y="169"/>
                    <a:pt x="247" y="179"/>
                    <a:pt x="258" y="190"/>
                  </a:cubicBezTo>
                  <a:cubicBezTo>
                    <a:pt x="267" y="200"/>
                    <a:pt x="273" y="213"/>
                    <a:pt x="277" y="226"/>
                  </a:cubicBezTo>
                  <a:cubicBezTo>
                    <a:pt x="282" y="239"/>
                    <a:pt x="287" y="250"/>
                    <a:pt x="296" y="262"/>
                  </a:cubicBezTo>
                  <a:cubicBezTo>
                    <a:pt x="299" y="267"/>
                    <a:pt x="304" y="273"/>
                    <a:pt x="309" y="277"/>
                  </a:cubicBezTo>
                  <a:cubicBezTo>
                    <a:pt x="310" y="277"/>
                    <a:pt x="311" y="278"/>
                    <a:pt x="312" y="278"/>
                  </a:cubicBezTo>
                  <a:cubicBezTo>
                    <a:pt x="313" y="280"/>
                    <a:pt x="313" y="281"/>
                    <a:pt x="314" y="282"/>
                  </a:cubicBezTo>
                  <a:cubicBezTo>
                    <a:pt x="315" y="293"/>
                    <a:pt x="312" y="301"/>
                    <a:pt x="306" y="311"/>
                  </a:cubicBezTo>
                  <a:cubicBezTo>
                    <a:pt x="302" y="318"/>
                    <a:pt x="297" y="324"/>
                    <a:pt x="296" y="333"/>
                  </a:cubicBezTo>
                  <a:cubicBezTo>
                    <a:pt x="294" y="345"/>
                    <a:pt x="292" y="353"/>
                    <a:pt x="283" y="361"/>
                  </a:cubicBezTo>
                  <a:cubicBezTo>
                    <a:pt x="282" y="362"/>
                    <a:pt x="282" y="363"/>
                    <a:pt x="281" y="363"/>
                  </a:cubicBezTo>
                  <a:cubicBezTo>
                    <a:pt x="281" y="363"/>
                    <a:pt x="280" y="364"/>
                    <a:pt x="280" y="364"/>
                  </a:cubicBezTo>
                  <a:cubicBezTo>
                    <a:pt x="279" y="364"/>
                    <a:pt x="279" y="365"/>
                    <a:pt x="279" y="365"/>
                  </a:cubicBezTo>
                  <a:cubicBezTo>
                    <a:pt x="272" y="372"/>
                    <a:pt x="267" y="381"/>
                    <a:pt x="260" y="388"/>
                  </a:cubicBezTo>
                  <a:cubicBezTo>
                    <a:pt x="257" y="391"/>
                    <a:pt x="254" y="394"/>
                    <a:pt x="251" y="398"/>
                  </a:cubicBezTo>
                  <a:cubicBezTo>
                    <a:pt x="243" y="404"/>
                    <a:pt x="232" y="405"/>
                    <a:pt x="222" y="406"/>
                  </a:cubicBezTo>
                  <a:cubicBezTo>
                    <a:pt x="209" y="408"/>
                    <a:pt x="196" y="412"/>
                    <a:pt x="183" y="416"/>
                  </a:cubicBezTo>
                  <a:cubicBezTo>
                    <a:pt x="168" y="420"/>
                    <a:pt x="152" y="422"/>
                    <a:pt x="136" y="425"/>
                  </a:cubicBezTo>
                  <a:cubicBezTo>
                    <a:pt x="120" y="427"/>
                    <a:pt x="105" y="432"/>
                    <a:pt x="90" y="433"/>
                  </a:cubicBezTo>
                  <a:cubicBezTo>
                    <a:pt x="89" y="433"/>
                    <a:pt x="89" y="433"/>
                    <a:pt x="90" y="433"/>
                  </a:cubicBezTo>
                  <a:cubicBezTo>
                    <a:pt x="107" y="433"/>
                    <a:pt x="125" y="428"/>
                    <a:pt x="143" y="425"/>
                  </a:cubicBezTo>
                  <a:cubicBezTo>
                    <a:pt x="158" y="423"/>
                    <a:pt x="173" y="421"/>
                    <a:pt x="188" y="417"/>
                  </a:cubicBezTo>
                  <a:cubicBezTo>
                    <a:pt x="203" y="413"/>
                    <a:pt x="218" y="410"/>
                    <a:pt x="234" y="407"/>
                  </a:cubicBezTo>
                  <a:cubicBezTo>
                    <a:pt x="237" y="407"/>
                    <a:pt x="241" y="406"/>
                    <a:pt x="245" y="405"/>
                  </a:cubicBezTo>
                  <a:cubicBezTo>
                    <a:pt x="234" y="416"/>
                    <a:pt x="223" y="428"/>
                    <a:pt x="211" y="436"/>
                  </a:cubicBezTo>
                  <a:cubicBezTo>
                    <a:pt x="192" y="448"/>
                    <a:pt x="174" y="459"/>
                    <a:pt x="153" y="467"/>
                  </a:cubicBezTo>
                  <a:cubicBezTo>
                    <a:pt x="153" y="467"/>
                    <a:pt x="153" y="468"/>
                    <a:pt x="153" y="468"/>
                  </a:cubicBezTo>
                  <a:cubicBezTo>
                    <a:pt x="163" y="464"/>
                    <a:pt x="172" y="461"/>
                    <a:pt x="181" y="456"/>
                  </a:cubicBezTo>
                  <a:cubicBezTo>
                    <a:pt x="192" y="451"/>
                    <a:pt x="202" y="443"/>
                    <a:pt x="212" y="438"/>
                  </a:cubicBezTo>
                  <a:cubicBezTo>
                    <a:pt x="222" y="432"/>
                    <a:pt x="230" y="423"/>
                    <a:pt x="238" y="415"/>
                  </a:cubicBezTo>
                  <a:cubicBezTo>
                    <a:pt x="242" y="411"/>
                    <a:pt x="247" y="406"/>
                    <a:pt x="251" y="402"/>
                  </a:cubicBezTo>
                  <a:cubicBezTo>
                    <a:pt x="253" y="401"/>
                    <a:pt x="255" y="399"/>
                    <a:pt x="256" y="397"/>
                  </a:cubicBezTo>
                  <a:cubicBezTo>
                    <a:pt x="260" y="393"/>
                    <a:pt x="264" y="389"/>
                    <a:pt x="268" y="385"/>
                  </a:cubicBezTo>
                  <a:cubicBezTo>
                    <a:pt x="271" y="382"/>
                    <a:pt x="273" y="379"/>
                    <a:pt x="276" y="376"/>
                  </a:cubicBezTo>
                  <a:cubicBezTo>
                    <a:pt x="275" y="383"/>
                    <a:pt x="271" y="390"/>
                    <a:pt x="268" y="396"/>
                  </a:cubicBezTo>
                  <a:cubicBezTo>
                    <a:pt x="262" y="409"/>
                    <a:pt x="267" y="423"/>
                    <a:pt x="264" y="436"/>
                  </a:cubicBezTo>
                  <a:cubicBezTo>
                    <a:pt x="264" y="436"/>
                    <a:pt x="264" y="437"/>
                    <a:pt x="264" y="436"/>
                  </a:cubicBezTo>
                  <a:cubicBezTo>
                    <a:pt x="268" y="425"/>
                    <a:pt x="265" y="414"/>
                    <a:pt x="268" y="403"/>
                  </a:cubicBezTo>
                  <a:cubicBezTo>
                    <a:pt x="270" y="396"/>
                    <a:pt x="276" y="390"/>
                    <a:pt x="279" y="383"/>
                  </a:cubicBezTo>
                  <a:cubicBezTo>
                    <a:pt x="281" y="379"/>
                    <a:pt x="281" y="374"/>
                    <a:pt x="282" y="370"/>
                  </a:cubicBezTo>
                  <a:cubicBezTo>
                    <a:pt x="285" y="366"/>
                    <a:pt x="288" y="363"/>
                    <a:pt x="291" y="360"/>
                  </a:cubicBezTo>
                  <a:cubicBezTo>
                    <a:pt x="299" y="351"/>
                    <a:pt x="299" y="342"/>
                    <a:pt x="302" y="330"/>
                  </a:cubicBezTo>
                  <a:cubicBezTo>
                    <a:pt x="305" y="320"/>
                    <a:pt x="313" y="312"/>
                    <a:pt x="317" y="303"/>
                  </a:cubicBezTo>
                  <a:cubicBezTo>
                    <a:pt x="319" y="297"/>
                    <a:pt x="319" y="291"/>
                    <a:pt x="323" y="287"/>
                  </a:cubicBezTo>
                  <a:cubicBezTo>
                    <a:pt x="324" y="286"/>
                    <a:pt x="325" y="285"/>
                    <a:pt x="325" y="283"/>
                  </a:cubicBezTo>
                  <a:cubicBezTo>
                    <a:pt x="326" y="284"/>
                    <a:pt x="326" y="284"/>
                    <a:pt x="326" y="284"/>
                  </a:cubicBezTo>
                  <a:cubicBezTo>
                    <a:pt x="330" y="285"/>
                    <a:pt x="341" y="287"/>
                    <a:pt x="343" y="291"/>
                  </a:cubicBezTo>
                  <a:cubicBezTo>
                    <a:pt x="346" y="296"/>
                    <a:pt x="348" y="303"/>
                    <a:pt x="350" y="308"/>
                  </a:cubicBezTo>
                  <a:cubicBezTo>
                    <a:pt x="354" y="321"/>
                    <a:pt x="359" y="331"/>
                    <a:pt x="366" y="341"/>
                  </a:cubicBezTo>
                  <a:cubicBezTo>
                    <a:pt x="367" y="345"/>
                    <a:pt x="369" y="348"/>
                    <a:pt x="372" y="350"/>
                  </a:cubicBezTo>
                  <a:cubicBezTo>
                    <a:pt x="377" y="356"/>
                    <a:pt x="382" y="361"/>
                    <a:pt x="388" y="367"/>
                  </a:cubicBezTo>
                  <a:cubicBezTo>
                    <a:pt x="391" y="370"/>
                    <a:pt x="394" y="372"/>
                    <a:pt x="397" y="375"/>
                  </a:cubicBezTo>
                  <a:cubicBezTo>
                    <a:pt x="396" y="376"/>
                    <a:pt x="396" y="378"/>
                    <a:pt x="397" y="379"/>
                  </a:cubicBezTo>
                  <a:cubicBezTo>
                    <a:pt x="402" y="387"/>
                    <a:pt x="408" y="392"/>
                    <a:pt x="412" y="401"/>
                  </a:cubicBezTo>
                  <a:cubicBezTo>
                    <a:pt x="414" y="405"/>
                    <a:pt x="416" y="409"/>
                    <a:pt x="419" y="413"/>
                  </a:cubicBezTo>
                  <a:cubicBezTo>
                    <a:pt x="416" y="421"/>
                    <a:pt x="417" y="431"/>
                    <a:pt x="416" y="439"/>
                  </a:cubicBezTo>
                  <a:cubicBezTo>
                    <a:pt x="416" y="450"/>
                    <a:pt x="408" y="462"/>
                    <a:pt x="401" y="470"/>
                  </a:cubicBezTo>
                  <a:cubicBezTo>
                    <a:pt x="401" y="470"/>
                    <a:pt x="401" y="471"/>
                    <a:pt x="402" y="470"/>
                  </a:cubicBezTo>
                  <a:cubicBezTo>
                    <a:pt x="408" y="463"/>
                    <a:pt x="418" y="452"/>
                    <a:pt x="420" y="443"/>
                  </a:cubicBezTo>
                  <a:cubicBezTo>
                    <a:pt x="422" y="435"/>
                    <a:pt x="423" y="428"/>
                    <a:pt x="424" y="421"/>
                  </a:cubicBezTo>
                  <a:cubicBezTo>
                    <a:pt x="433" y="434"/>
                    <a:pt x="438" y="449"/>
                    <a:pt x="444" y="463"/>
                  </a:cubicBezTo>
                  <a:cubicBezTo>
                    <a:pt x="447" y="471"/>
                    <a:pt x="450" y="479"/>
                    <a:pt x="454" y="487"/>
                  </a:cubicBezTo>
                  <a:cubicBezTo>
                    <a:pt x="454" y="487"/>
                    <a:pt x="454" y="488"/>
                    <a:pt x="455" y="489"/>
                  </a:cubicBezTo>
                  <a:cubicBezTo>
                    <a:pt x="457" y="495"/>
                    <a:pt x="460" y="501"/>
                    <a:pt x="460" y="508"/>
                  </a:cubicBezTo>
                  <a:cubicBezTo>
                    <a:pt x="461" y="514"/>
                    <a:pt x="461" y="520"/>
                    <a:pt x="461" y="526"/>
                  </a:cubicBezTo>
                  <a:cubicBezTo>
                    <a:pt x="461" y="538"/>
                    <a:pt x="462" y="550"/>
                    <a:pt x="466" y="562"/>
                  </a:cubicBezTo>
                  <a:cubicBezTo>
                    <a:pt x="470" y="573"/>
                    <a:pt x="473" y="584"/>
                    <a:pt x="476" y="596"/>
                  </a:cubicBezTo>
                  <a:cubicBezTo>
                    <a:pt x="477" y="600"/>
                    <a:pt x="477" y="605"/>
                    <a:pt x="478" y="609"/>
                  </a:cubicBezTo>
                  <a:cubicBezTo>
                    <a:pt x="479" y="615"/>
                    <a:pt x="483" y="622"/>
                    <a:pt x="479" y="627"/>
                  </a:cubicBezTo>
                  <a:cubicBezTo>
                    <a:pt x="479" y="628"/>
                    <a:pt x="480" y="628"/>
                    <a:pt x="480" y="628"/>
                  </a:cubicBezTo>
                  <a:cubicBezTo>
                    <a:pt x="483" y="622"/>
                    <a:pt x="480" y="615"/>
                    <a:pt x="479" y="609"/>
                  </a:cubicBezTo>
                  <a:cubicBezTo>
                    <a:pt x="477" y="604"/>
                    <a:pt x="478" y="598"/>
                    <a:pt x="477" y="592"/>
                  </a:cubicBezTo>
                  <a:cubicBezTo>
                    <a:pt x="475" y="585"/>
                    <a:pt x="474" y="578"/>
                    <a:pt x="472" y="571"/>
                  </a:cubicBezTo>
                  <a:cubicBezTo>
                    <a:pt x="468" y="556"/>
                    <a:pt x="465" y="541"/>
                    <a:pt x="465" y="525"/>
                  </a:cubicBezTo>
                  <a:cubicBezTo>
                    <a:pt x="465" y="518"/>
                    <a:pt x="466" y="509"/>
                    <a:pt x="465" y="501"/>
                  </a:cubicBezTo>
                  <a:cubicBezTo>
                    <a:pt x="477" y="514"/>
                    <a:pt x="488" y="526"/>
                    <a:pt x="500" y="537"/>
                  </a:cubicBezTo>
                  <a:cubicBezTo>
                    <a:pt x="517" y="551"/>
                    <a:pt x="530" y="568"/>
                    <a:pt x="546" y="583"/>
                  </a:cubicBezTo>
                  <a:cubicBezTo>
                    <a:pt x="549" y="592"/>
                    <a:pt x="552" y="600"/>
                    <a:pt x="555" y="609"/>
                  </a:cubicBezTo>
                  <a:cubicBezTo>
                    <a:pt x="556" y="610"/>
                    <a:pt x="556" y="609"/>
                    <a:pt x="556" y="609"/>
                  </a:cubicBezTo>
                  <a:cubicBezTo>
                    <a:pt x="553" y="601"/>
                    <a:pt x="551" y="593"/>
                    <a:pt x="548" y="585"/>
                  </a:cubicBezTo>
                  <a:cubicBezTo>
                    <a:pt x="552" y="589"/>
                    <a:pt x="557" y="593"/>
                    <a:pt x="562" y="596"/>
                  </a:cubicBezTo>
                  <a:cubicBezTo>
                    <a:pt x="573" y="604"/>
                    <a:pt x="585" y="607"/>
                    <a:pt x="597" y="611"/>
                  </a:cubicBezTo>
                  <a:cubicBezTo>
                    <a:pt x="613" y="616"/>
                    <a:pt x="626" y="630"/>
                    <a:pt x="632" y="645"/>
                  </a:cubicBezTo>
                  <a:cubicBezTo>
                    <a:pt x="632" y="646"/>
                    <a:pt x="632" y="646"/>
                    <a:pt x="632" y="645"/>
                  </a:cubicBezTo>
                  <a:cubicBezTo>
                    <a:pt x="627" y="634"/>
                    <a:pt x="621" y="625"/>
                    <a:pt x="611" y="618"/>
                  </a:cubicBezTo>
                  <a:cubicBezTo>
                    <a:pt x="600" y="609"/>
                    <a:pt x="588" y="604"/>
                    <a:pt x="575" y="597"/>
                  </a:cubicBezTo>
                  <a:cubicBezTo>
                    <a:pt x="563" y="590"/>
                    <a:pt x="553" y="580"/>
                    <a:pt x="543" y="569"/>
                  </a:cubicBezTo>
                  <a:cubicBezTo>
                    <a:pt x="534" y="543"/>
                    <a:pt x="525" y="517"/>
                    <a:pt x="517" y="490"/>
                  </a:cubicBezTo>
                  <a:cubicBezTo>
                    <a:pt x="513" y="478"/>
                    <a:pt x="512" y="465"/>
                    <a:pt x="509" y="453"/>
                  </a:cubicBezTo>
                  <a:cubicBezTo>
                    <a:pt x="508" y="447"/>
                    <a:pt x="503" y="442"/>
                    <a:pt x="499" y="438"/>
                  </a:cubicBezTo>
                  <a:cubicBezTo>
                    <a:pt x="497" y="436"/>
                    <a:pt x="494" y="435"/>
                    <a:pt x="492" y="434"/>
                  </a:cubicBezTo>
                  <a:cubicBezTo>
                    <a:pt x="487" y="433"/>
                    <a:pt x="485" y="426"/>
                    <a:pt x="483" y="421"/>
                  </a:cubicBezTo>
                  <a:cubicBezTo>
                    <a:pt x="489" y="422"/>
                    <a:pt x="495" y="423"/>
                    <a:pt x="500" y="423"/>
                  </a:cubicBezTo>
                  <a:cubicBezTo>
                    <a:pt x="525" y="425"/>
                    <a:pt x="548" y="431"/>
                    <a:pt x="572" y="431"/>
                  </a:cubicBezTo>
                  <a:cubicBezTo>
                    <a:pt x="578" y="431"/>
                    <a:pt x="584" y="429"/>
                    <a:pt x="590" y="428"/>
                  </a:cubicBezTo>
                  <a:cubicBezTo>
                    <a:pt x="595" y="427"/>
                    <a:pt x="600" y="428"/>
                    <a:pt x="606" y="428"/>
                  </a:cubicBezTo>
                  <a:cubicBezTo>
                    <a:pt x="616" y="429"/>
                    <a:pt x="618" y="445"/>
                    <a:pt x="621" y="452"/>
                  </a:cubicBezTo>
                  <a:cubicBezTo>
                    <a:pt x="626" y="469"/>
                    <a:pt x="635" y="484"/>
                    <a:pt x="647" y="496"/>
                  </a:cubicBezTo>
                  <a:cubicBezTo>
                    <a:pt x="656" y="506"/>
                    <a:pt x="666" y="514"/>
                    <a:pt x="678" y="521"/>
                  </a:cubicBezTo>
                  <a:cubicBezTo>
                    <a:pt x="678" y="522"/>
                    <a:pt x="678" y="522"/>
                    <a:pt x="678" y="523"/>
                  </a:cubicBezTo>
                  <a:cubicBezTo>
                    <a:pt x="682" y="533"/>
                    <a:pt x="690" y="542"/>
                    <a:pt x="694" y="553"/>
                  </a:cubicBezTo>
                  <a:cubicBezTo>
                    <a:pt x="699" y="565"/>
                    <a:pt x="711" y="572"/>
                    <a:pt x="721" y="578"/>
                  </a:cubicBezTo>
                  <a:cubicBezTo>
                    <a:pt x="728" y="582"/>
                    <a:pt x="734" y="589"/>
                    <a:pt x="740" y="596"/>
                  </a:cubicBezTo>
                  <a:cubicBezTo>
                    <a:pt x="740" y="596"/>
                    <a:pt x="740" y="596"/>
                    <a:pt x="740" y="597"/>
                  </a:cubicBezTo>
                  <a:cubicBezTo>
                    <a:pt x="745" y="604"/>
                    <a:pt x="747" y="610"/>
                    <a:pt x="748" y="619"/>
                  </a:cubicBezTo>
                  <a:cubicBezTo>
                    <a:pt x="750" y="630"/>
                    <a:pt x="754" y="639"/>
                    <a:pt x="759" y="648"/>
                  </a:cubicBezTo>
                  <a:cubicBezTo>
                    <a:pt x="762" y="653"/>
                    <a:pt x="765" y="658"/>
                    <a:pt x="768" y="663"/>
                  </a:cubicBezTo>
                  <a:cubicBezTo>
                    <a:pt x="772" y="670"/>
                    <a:pt x="774" y="677"/>
                    <a:pt x="778" y="684"/>
                  </a:cubicBezTo>
                  <a:cubicBezTo>
                    <a:pt x="783" y="693"/>
                    <a:pt x="787" y="703"/>
                    <a:pt x="795" y="709"/>
                  </a:cubicBezTo>
                  <a:cubicBezTo>
                    <a:pt x="795" y="709"/>
                    <a:pt x="795" y="709"/>
                    <a:pt x="795" y="709"/>
                  </a:cubicBezTo>
                  <a:cubicBezTo>
                    <a:pt x="785" y="701"/>
                    <a:pt x="779" y="683"/>
                    <a:pt x="774" y="671"/>
                  </a:cubicBezTo>
                  <a:cubicBezTo>
                    <a:pt x="771" y="662"/>
                    <a:pt x="765" y="653"/>
                    <a:pt x="761" y="644"/>
                  </a:cubicBezTo>
                  <a:cubicBezTo>
                    <a:pt x="757" y="636"/>
                    <a:pt x="754" y="629"/>
                    <a:pt x="753" y="620"/>
                  </a:cubicBezTo>
                  <a:cubicBezTo>
                    <a:pt x="753" y="617"/>
                    <a:pt x="752" y="614"/>
                    <a:pt x="752" y="611"/>
                  </a:cubicBezTo>
                  <a:cubicBezTo>
                    <a:pt x="755" y="615"/>
                    <a:pt x="759" y="618"/>
                    <a:pt x="763" y="621"/>
                  </a:cubicBezTo>
                  <a:cubicBezTo>
                    <a:pt x="770" y="625"/>
                    <a:pt x="778" y="625"/>
                    <a:pt x="785" y="629"/>
                  </a:cubicBezTo>
                  <a:cubicBezTo>
                    <a:pt x="786" y="630"/>
                    <a:pt x="787" y="629"/>
                    <a:pt x="786" y="628"/>
                  </a:cubicBezTo>
                  <a:cubicBezTo>
                    <a:pt x="779" y="624"/>
                    <a:pt x="771" y="623"/>
                    <a:pt x="765" y="618"/>
                  </a:cubicBezTo>
                  <a:cubicBezTo>
                    <a:pt x="759" y="614"/>
                    <a:pt x="755" y="608"/>
                    <a:pt x="751" y="602"/>
                  </a:cubicBezTo>
                  <a:cubicBezTo>
                    <a:pt x="742" y="588"/>
                    <a:pt x="729" y="577"/>
                    <a:pt x="719" y="571"/>
                  </a:cubicBezTo>
                  <a:cubicBezTo>
                    <a:pt x="713" y="567"/>
                    <a:pt x="707" y="561"/>
                    <a:pt x="703" y="555"/>
                  </a:cubicBezTo>
                  <a:cubicBezTo>
                    <a:pt x="700" y="549"/>
                    <a:pt x="699" y="543"/>
                    <a:pt x="696" y="537"/>
                  </a:cubicBezTo>
                  <a:cubicBezTo>
                    <a:pt x="695" y="535"/>
                    <a:pt x="694" y="532"/>
                    <a:pt x="693" y="529"/>
                  </a:cubicBezTo>
                  <a:cubicBezTo>
                    <a:pt x="709" y="537"/>
                    <a:pt x="726" y="543"/>
                    <a:pt x="743" y="547"/>
                  </a:cubicBezTo>
                  <a:cubicBezTo>
                    <a:pt x="760" y="552"/>
                    <a:pt x="779" y="555"/>
                    <a:pt x="797" y="557"/>
                  </a:cubicBezTo>
                  <a:cubicBezTo>
                    <a:pt x="800" y="559"/>
                    <a:pt x="802" y="562"/>
                    <a:pt x="804" y="566"/>
                  </a:cubicBezTo>
                  <a:cubicBezTo>
                    <a:pt x="807" y="570"/>
                    <a:pt x="808" y="574"/>
                    <a:pt x="810" y="578"/>
                  </a:cubicBezTo>
                  <a:cubicBezTo>
                    <a:pt x="815" y="590"/>
                    <a:pt x="825" y="597"/>
                    <a:pt x="829" y="609"/>
                  </a:cubicBezTo>
                  <a:cubicBezTo>
                    <a:pt x="829" y="609"/>
                    <a:pt x="830" y="609"/>
                    <a:pt x="830" y="609"/>
                  </a:cubicBezTo>
                  <a:cubicBezTo>
                    <a:pt x="826" y="596"/>
                    <a:pt x="819" y="586"/>
                    <a:pt x="814" y="574"/>
                  </a:cubicBezTo>
                  <a:cubicBezTo>
                    <a:pt x="811" y="569"/>
                    <a:pt x="809" y="562"/>
                    <a:pt x="806" y="557"/>
                  </a:cubicBezTo>
                  <a:cubicBezTo>
                    <a:pt x="806" y="557"/>
                    <a:pt x="806" y="557"/>
                    <a:pt x="806" y="557"/>
                  </a:cubicBezTo>
                  <a:cubicBezTo>
                    <a:pt x="817" y="555"/>
                    <a:pt x="813" y="561"/>
                    <a:pt x="818" y="564"/>
                  </a:cubicBezTo>
                  <a:cubicBezTo>
                    <a:pt x="820" y="565"/>
                    <a:pt x="822" y="564"/>
                    <a:pt x="824" y="565"/>
                  </a:cubicBezTo>
                  <a:cubicBezTo>
                    <a:pt x="827" y="567"/>
                    <a:pt x="831" y="571"/>
                    <a:pt x="834" y="572"/>
                  </a:cubicBezTo>
                  <a:cubicBezTo>
                    <a:pt x="838" y="573"/>
                    <a:pt x="842" y="573"/>
                    <a:pt x="845" y="575"/>
                  </a:cubicBezTo>
                  <a:cubicBezTo>
                    <a:pt x="850" y="579"/>
                    <a:pt x="860" y="580"/>
                    <a:pt x="862" y="585"/>
                  </a:cubicBezTo>
                  <a:cubicBezTo>
                    <a:pt x="866" y="591"/>
                    <a:pt x="871" y="594"/>
                    <a:pt x="878" y="596"/>
                  </a:cubicBezTo>
                  <a:cubicBezTo>
                    <a:pt x="897" y="603"/>
                    <a:pt x="911" y="612"/>
                    <a:pt x="926" y="626"/>
                  </a:cubicBezTo>
                  <a:cubicBezTo>
                    <a:pt x="933" y="631"/>
                    <a:pt x="940" y="637"/>
                    <a:pt x="947" y="642"/>
                  </a:cubicBezTo>
                  <a:cubicBezTo>
                    <a:pt x="955" y="647"/>
                    <a:pt x="964" y="648"/>
                    <a:pt x="971" y="653"/>
                  </a:cubicBezTo>
                  <a:cubicBezTo>
                    <a:pt x="971" y="653"/>
                    <a:pt x="972" y="652"/>
                    <a:pt x="971" y="652"/>
                  </a:cubicBezTo>
                  <a:cubicBezTo>
                    <a:pt x="964" y="647"/>
                    <a:pt x="956" y="645"/>
                    <a:pt x="948" y="640"/>
                  </a:cubicBezTo>
                  <a:cubicBezTo>
                    <a:pt x="939" y="633"/>
                    <a:pt x="930" y="623"/>
                    <a:pt x="921" y="615"/>
                  </a:cubicBezTo>
                  <a:cubicBezTo>
                    <a:pt x="914" y="609"/>
                    <a:pt x="907" y="603"/>
                    <a:pt x="899" y="597"/>
                  </a:cubicBezTo>
                  <a:cubicBezTo>
                    <a:pt x="898" y="597"/>
                    <a:pt x="897" y="596"/>
                    <a:pt x="896" y="595"/>
                  </a:cubicBezTo>
                  <a:cubicBezTo>
                    <a:pt x="897" y="595"/>
                    <a:pt x="898" y="596"/>
                    <a:pt x="899" y="596"/>
                  </a:cubicBezTo>
                  <a:cubicBezTo>
                    <a:pt x="906" y="597"/>
                    <a:pt x="911" y="599"/>
                    <a:pt x="918" y="599"/>
                  </a:cubicBezTo>
                  <a:close/>
                  <a:moveTo>
                    <a:pt x="497" y="448"/>
                  </a:moveTo>
                  <a:cubicBezTo>
                    <a:pt x="509" y="459"/>
                    <a:pt x="508" y="478"/>
                    <a:pt x="513" y="493"/>
                  </a:cubicBezTo>
                  <a:cubicBezTo>
                    <a:pt x="521" y="517"/>
                    <a:pt x="530" y="541"/>
                    <a:pt x="539" y="566"/>
                  </a:cubicBezTo>
                  <a:cubicBezTo>
                    <a:pt x="529" y="555"/>
                    <a:pt x="520" y="544"/>
                    <a:pt x="509" y="534"/>
                  </a:cubicBezTo>
                  <a:cubicBezTo>
                    <a:pt x="497" y="523"/>
                    <a:pt x="485" y="512"/>
                    <a:pt x="474" y="499"/>
                  </a:cubicBezTo>
                  <a:cubicBezTo>
                    <a:pt x="462" y="486"/>
                    <a:pt x="456" y="471"/>
                    <a:pt x="449" y="455"/>
                  </a:cubicBezTo>
                  <a:cubicBezTo>
                    <a:pt x="443" y="440"/>
                    <a:pt x="438" y="425"/>
                    <a:pt x="429" y="413"/>
                  </a:cubicBezTo>
                  <a:cubicBezTo>
                    <a:pt x="424" y="406"/>
                    <a:pt x="422" y="399"/>
                    <a:pt x="418" y="392"/>
                  </a:cubicBezTo>
                  <a:cubicBezTo>
                    <a:pt x="418" y="391"/>
                    <a:pt x="417" y="391"/>
                    <a:pt x="417" y="390"/>
                  </a:cubicBezTo>
                  <a:cubicBezTo>
                    <a:pt x="427" y="397"/>
                    <a:pt x="437" y="403"/>
                    <a:pt x="448" y="409"/>
                  </a:cubicBezTo>
                  <a:cubicBezTo>
                    <a:pt x="456" y="413"/>
                    <a:pt x="465" y="416"/>
                    <a:pt x="474" y="419"/>
                  </a:cubicBezTo>
                  <a:cubicBezTo>
                    <a:pt x="473" y="420"/>
                    <a:pt x="473" y="421"/>
                    <a:pt x="473" y="422"/>
                  </a:cubicBezTo>
                  <a:cubicBezTo>
                    <a:pt x="474" y="429"/>
                    <a:pt x="478" y="436"/>
                    <a:pt x="483" y="441"/>
                  </a:cubicBezTo>
                  <a:cubicBezTo>
                    <a:pt x="486" y="445"/>
                    <a:pt x="492" y="445"/>
                    <a:pt x="497" y="448"/>
                  </a:cubicBezTo>
                  <a:close/>
                </a:path>
              </a:pathLst>
            </a:custGeom>
            <a:solidFill>
              <a:srgbClr val="0505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组合 18"/>
          <p:cNvGrpSpPr/>
          <p:nvPr/>
        </p:nvGrpSpPr>
        <p:grpSpPr>
          <a:xfrm>
            <a:off x="8039598" y="1"/>
            <a:ext cx="4115375" cy="3547846"/>
            <a:chOff x="3405137" y="511175"/>
            <a:chExt cx="8299439" cy="7154910"/>
          </a:xfrm>
        </p:grpSpPr>
        <p:sp>
          <p:nvSpPr>
            <p:cNvPr id="20" name="Freeform 1348"/>
            <p:cNvSpPr>
              <a:spLocks/>
            </p:cNvSpPr>
            <p:nvPr/>
          </p:nvSpPr>
          <p:spPr bwMode="auto">
            <a:xfrm>
              <a:off x="5995952" y="2516199"/>
              <a:ext cx="60325" cy="41275"/>
            </a:xfrm>
            <a:custGeom>
              <a:avLst/>
              <a:gdLst>
                <a:gd name="T0" fmla="*/ 6 w 16"/>
                <a:gd name="T1" fmla="*/ 10 h 11"/>
                <a:gd name="T2" fmla="*/ 9 w 16"/>
                <a:gd name="T3" fmla="*/ 10 h 11"/>
                <a:gd name="T4" fmla="*/ 13 w 16"/>
                <a:gd name="T5" fmla="*/ 10 h 11"/>
                <a:gd name="T6" fmla="*/ 14 w 16"/>
                <a:gd name="T7" fmla="*/ 10 h 11"/>
                <a:gd name="T8" fmla="*/ 16 w 16"/>
                <a:gd name="T9" fmla="*/ 10 h 11"/>
                <a:gd name="T10" fmla="*/ 15 w 16"/>
                <a:gd name="T11" fmla="*/ 7 h 11"/>
                <a:gd name="T12" fmla="*/ 14 w 16"/>
                <a:gd name="T13" fmla="*/ 4 h 11"/>
                <a:gd name="T14" fmla="*/ 11 w 16"/>
                <a:gd name="T15" fmla="*/ 1 h 11"/>
                <a:gd name="T16" fmla="*/ 7 w 16"/>
                <a:gd name="T17" fmla="*/ 0 h 11"/>
                <a:gd name="T18" fmla="*/ 6 w 16"/>
                <a:gd name="T19" fmla="*/ 0 h 11"/>
                <a:gd name="T20" fmla="*/ 6 w 16"/>
                <a:gd name="T21" fmla="*/ 0 h 11"/>
                <a:gd name="T22" fmla="*/ 6 w 16"/>
                <a:gd name="T23" fmla="*/ 0 h 11"/>
                <a:gd name="T24" fmla="*/ 6 w 16"/>
                <a:gd name="T25" fmla="*/ 0 h 11"/>
                <a:gd name="T26" fmla="*/ 6 w 16"/>
                <a:gd name="T27" fmla="*/ 0 h 11"/>
                <a:gd name="T28" fmla="*/ 5 w 16"/>
                <a:gd name="T29" fmla="*/ 0 h 11"/>
                <a:gd name="T30" fmla="*/ 5 w 16"/>
                <a:gd name="T31" fmla="*/ 0 h 11"/>
                <a:gd name="T32" fmla="*/ 4 w 16"/>
                <a:gd name="T33" fmla="*/ 1 h 11"/>
                <a:gd name="T34" fmla="*/ 3 w 16"/>
                <a:gd name="T35" fmla="*/ 5 h 11"/>
                <a:gd name="T36" fmla="*/ 1 w 16"/>
                <a:gd name="T37" fmla="*/ 4 h 11"/>
                <a:gd name="T38" fmla="*/ 0 w 16"/>
                <a:gd name="T39" fmla="*/ 2 h 11"/>
                <a:gd name="T40" fmla="*/ 0 w 16"/>
                <a:gd name="T41" fmla="*/ 2 h 11"/>
                <a:gd name="T42" fmla="*/ 0 w 16"/>
                <a:gd name="T43" fmla="*/ 2 h 11"/>
                <a:gd name="T44" fmla="*/ 0 w 16"/>
                <a:gd name="T45" fmla="*/ 2 h 11"/>
                <a:gd name="T46" fmla="*/ 0 w 16"/>
                <a:gd name="T47" fmla="*/ 2 h 11"/>
                <a:gd name="T48" fmla="*/ 0 w 16"/>
                <a:gd name="T49" fmla="*/ 4 h 11"/>
                <a:gd name="T50" fmla="*/ 2 w 16"/>
                <a:gd name="T51" fmla="*/ 4 h 11"/>
                <a:gd name="T52" fmla="*/ 3 w 16"/>
                <a:gd name="T53" fmla="*/ 5 h 11"/>
                <a:gd name="T54" fmla="*/ 3 w 16"/>
                <a:gd name="T55" fmla="*/ 6 h 11"/>
                <a:gd name="T56" fmla="*/ 3 w 16"/>
                <a:gd name="T57" fmla="*/ 7 h 11"/>
                <a:gd name="T58" fmla="*/ 3 w 16"/>
                <a:gd name="T59" fmla="*/ 7 h 11"/>
                <a:gd name="T60" fmla="*/ 3 w 16"/>
                <a:gd name="T61" fmla="*/ 8 h 11"/>
                <a:gd name="T62" fmla="*/ 3 w 16"/>
                <a:gd name="T63" fmla="*/ 8 h 11"/>
                <a:gd name="T64" fmla="*/ 3 w 16"/>
                <a:gd name="T65" fmla="*/ 8 h 11"/>
                <a:gd name="T66" fmla="*/ 4 w 16"/>
                <a:gd name="T67" fmla="*/ 9 h 11"/>
                <a:gd name="T68" fmla="*/ 5 w 16"/>
                <a:gd name="T69" fmla="*/ 10 h 11"/>
                <a:gd name="T70" fmla="*/ 6 w 16"/>
                <a:gd name="T7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6" y="10"/>
                  </a:moveTo>
                  <a:cubicBezTo>
                    <a:pt x="7" y="11"/>
                    <a:pt x="8" y="10"/>
                    <a:pt x="9" y="10"/>
                  </a:cubicBezTo>
                  <a:cubicBezTo>
                    <a:pt x="10" y="10"/>
                    <a:pt x="11" y="10"/>
                    <a:pt x="13" y="10"/>
                  </a:cubicBezTo>
                  <a:cubicBezTo>
                    <a:pt x="13" y="10"/>
                    <a:pt x="14" y="10"/>
                    <a:pt x="14" y="10"/>
                  </a:cubicBezTo>
                  <a:cubicBezTo>
                    <a:pt x="15" y="10"/>
                    <a:pt x="16" y="10"/>
                    <a:pt x="16" y="10"/>
                  </a:cubicBezTo>
                  <a:cubicBezTo>
                    <a:pt x="15" y="9"/>
                    <a:pt x="15" y="8"/>
                    <a:pt x="15" y="7"/>
                  </a:cubicBezTo>
                  <a:cubicBezTo>
                    <a:pt x="15" y="6"/>
                    <a:pt x="14" y="5"/>
                    <a:pt x="14" y="4"/>
                  </a:cubicBezTo>
                  <a:cubicBezTo>
                    <a:pt x="14" y="3"/>
                    <a:pt x="13" y="2"/>
                    <a:pt x="11" y="1"/>
                  </a:cubicBezTo>
                  <a:cubicBezTo>
                    <a:pt x="10" y="0"/>
                    <a:pt x="9" y="0"/>
                    <a:pt x="7" y="0"/>
                  </a:cubicBezTo>
                  <a:cubicBezTo>
                    <a:pt x="7" y="0"/>
                    <a:pt x="7" y="0"/>
                    <a:pt x="6" y="0"/>
                  </a:cubicBezTo>
                  <a:cubicBezTo>
                    <a:pt x="6" y="0"/>
                    <a:pt x="6" y="0"/>
                    <a:pt x="6" y="0"/>
                  </a:cubicBezTo>
                  <a:cubicBezTo>
                    <a:pt x="6" y="0"/>
                    <a:pt x="6" y="0"/>
                    <a:pt x="6" y="0"/>
                  </a:cubicBezTo>
                  <a:cubicBezTo>
                    <a:pt x="6" y="0"/>
                    <a:pt x="6" y="0"/>
                    <a:pt x="6" y="0"/>
                  </a:cubicBezTo>
                  <a:cubicBezTo>
                    <a:pt x="6" y="0"/>
                    <a:pt x="6" y="0"/>
                    <a:pt x="6" y="0"/>
                  </a:cubicBezTo>
                  <a:cubicBezTo>
                    <a:pt x="6" y="0"/>
                    <a:pt x="6" y="0"/>
                    <a:pt x="5" y="0"/>
                  </a:cubicBezTo>
                  <a:cubicBezTo>
                    <a:pt x="5" y="0"/>
                    <a:pt x="5" y="0"/>
                    <a:pt x="5" y="0"/>
                  </a:cubicBezTo>
                  <a:cubicBezTo>
                    <a:pt x="4" y="1"/>
                    <a:pt x="4" y="1"/>
                    <a:pt x="4" y="1"/>
                  </a:cubicBezTo>
                  <a:cubicBezTo>
                    <a:pt x="3" y="2"/>
                    <a:pt x="3" y="3"/>
                    <a:pt x="3" y="5"/>
                  </a:cubicBezTo>
                  <a:cubicBezTo>
                    <a:pt x="2" y="5"/>
                    <a:pt x="1" y="4"/>
                    <a:pt x="1" y="4"/>
                  </a:cubicBezTo>
                  <a:cubicBezTo>
                    <a:pt x="0" y="3"/>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4"/>
                  </a:cubicBezTo>
                  <a:cubicBezTo>
                    <a:pt x="1" y="4"/>
                    <a:pt x="1" y="4"/>
                    <a:pt x="2" y="4"/>
                  </a:cubicBezTo>
                  <a:cubicBezTo>
                    <a:pt x="2" y="5"/>
                    <a:pt x="2" y="5"/>
                    <a:pt x="3" y="5"/>
                  </a:cubicBezTo>
                  <a:cubicBezTo>
                    <a:pt x="3" y="5"/>
                    <a:pt x="3" y="6"/>
                    <a:pt x="3" y="6"/>
                  </a:cubicBezTo>
                  <a:cubicBezTo>
                    <a:pt x="3" y="6"/>
                    <a:pt x="3" y="7"/>
                    <a:pt x="3" y="7"/>
                  </a:cubicBezTo>
                  <a:cubicBezTo>
                    <a:pt x="3" y="7"/>
                    <a:pt x="3" y="7"/>
                    <a:pt x="3" y="7"/>
                  </a:cubicBezTo>
                  <a:cubicBezTo>
                    <a:pt x="3" y="8"/>
                    <a:pt x="3" y="8"/>
                    <a:pt x="3" y="8"/>
                  </a:cubicBezTo>
                  <a:cubicBezTo>
                    <a:pt x="3" y="8"/>
                    <a:pt x="3" y="8"/>
                    <a:pt x="3" y="8"/>
                  </a:cubicBezTo>
                  <a:cubicBezTo>
                    <a:pt x="3" y="8"/>
                    <a:pt x="3" y="8"/>
                    <a:pt x="3" y="8"/>
                  </a:cubicBezTo>
                  <a:cubicBezTo>
                    <a:pt x="3" y="9"/>
                    <a:pt x="3" y="9"/>
                    <a:pt x="4" y="9"/>
                  </a:cubicBezTo>
                  <a:cubicBezTo>
                    <a:pt x="4" y="9"/>
                    <a:pt x="4" y="10"/>
                    <a:pt x="5" y="10"/>
                  </a:cubicBezTo>
                  <a:cubicBezTo>
                    <a:pt x="5" y="10"/>
                    <a:pt x="6" y="10"/>
                    <a:pt x="6" y="1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357"/>
            <p:cNvSpPr>
              <a:spLocks/>
            </p:cNvSpPr>
            <p:nvPr/>
          </p:nvSpPr>
          <p:spPr bwMode="auto">
            <a:xfrm>
              <a:off x="7851751" y="1704981"/>
              <a:ext cx="68263" cy="104776"/>
            </a:xfrm>
            <a:custGeom>
              <a:avLst/>
              <a:gdLst>
                <a:gd name="T0" fmla="*/ 18 w 18"/>
                <a:gd name="T1" fmla="*/ 14 h 28"/>
                <a:gd name="T2" fmla="*/ 15 w 18"/>
                <a:gd name="T3" fmla="*/ 9 h 28"/>
                <a:gd name="T4" fmla="*/ 12 w 18"/>
                <a:gd name="T5" fmla="*/ 5 h 28"/>
                <a:gd name="T6" fmla="*/ 11 w 18"/>
                <a:gd name="T7" fmla="*/ 2 h 28"/>
                <a:gd name="T8" fmla="*/ 12 w 18"/>
                <a:gd name="T9" fmla="*/ 0 h 28"/>
                <a:gd name="T10" fmla="*/ 7 w 18"/>
                <a:gd name="T11" fmla="*/ 3 h 28"/>
                <a:gd name="T12" fmla="*/ 4 w 18"/>
                <a:gd name="T13" fmla="*/ 7 h 28"/>
                <a:gd name="T14" fmla="*/ 1 w 18"/>
                <a:gd name="T15" fmla="*/ 13 h 28"/>
                <a:gd name="T16" fmla="*/ 1 w 18"/>
                <a:gd name="T17" fmla="*/ 19 h 28"/>
                <a:gd name="T18" fmla="*/ 11 w 18"/>
                <a:gd name="T19" fmla="*/ 23 h 28"/>
                <a:gd name="T20" fmla="*/ 11 w 18"/>
                <a:gd name="T21" fmla="*/ 25 h 28"/>
                <a:gd name="T22" fmla="*/ 10 w 18"/>
                <a:gd name="T23" fmla="*/ 27 h 28"/>
                <a:gd name="T24" fmla="*/ 10 w 18"/>
                <a:gd name="T25" fmla="*/ 28 h 28"/>
                <a:gd name="T26" fmla="*/ 10 w 18"/>
                <a:gd name="T27" fmla="*/ 28 h 28"/>
                <a:gd name="T28" fmla="*/ 9 w 18"/>
                <a:gd name="T29" fmla="*/ 28 h 28"/>
                <a:gd name="T30" fmla="*/ 9 w 18"/>
                <a:gd name="T31" fmla="*/ 28 h 28"/>
                <a:gd name="T32" fmla="*/ 9 w 18"/>
                <a:gd name="T33" fmla="*/ 28 h 28"/>
                <a:gd name="T34" fmla="*/ 10 w 18"/>
                <a:gd name="T35" fmla="*/ 28 h 28"/>
                <a:gd name="T36" fmla="*/ 10 w 18"/>
                <a:gd name="T37" fmla="*/ 28 h 28"/>
                <a:gd name="T38" fmla="*/ 10 w 18"/>
                <a:gd name="T39" fmla="*/ 28 h 28"/>
                <a:gd name="T40" fmla="*/ 10 w 18"/>
                <a:gd name="T41" fmla="*/ 28 h 28"/>
                <a:gd name="T42" fmla="*/ 11 w 18"/>
                <a:gd name="T43" fmla="*/ 26 h 28"/>
                <a:gd name="T44" fmla="*/ 11 w 18"/>
                <a:gd name="T45" fmla="*/ 23 h 28"/>
                <a:gd name="T46" fmla="*/ 17 w 18"/>
                <a:gd name="T47" fmla="*/ 19 h 28"/>
                <a:gd name="T48" fmla="*/ 18 w 18"/>
                <a:gd name="T4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8">
                  <a:moveTo>
                    <a:pt x="18" y="14"/>
                  </a:moveTo>
                  <a:cubicBezTo>
                    <a:pt x="17" y="12"/>
                    <a:pt x="16" y="11"/>
                    <a:pt x="15" y="9"/>
                  </a:cubicBezTo>
                  <a:cubicBezTo>
                    <a:pt x="14" y="8"/>
                    <a:pt x="13" y="7"/>
                    <a:pt x="12" y="5"/>
                  </a:cubicBezTo>
                  <a:cubicBezTo>
                    <a:pt x="12" y="5"/>
                    <a:pt x="12" y="4"/>
                    <a:pt x="11" y="2"/>
                  </a:cubicBezTo>
                  <a:cubicBezTo>
                    <a:pt x="11" y="1"/>
                    <a:pt x="12" y="0"/>
                    <a:pt x="12" y="0"/>
                  </a:cubicBezTo>
                  <a:cubicBezTo>
                    <a:pt x="10" y="1"/>
                    <a:pt x="9" y="2"/>
                    <a:pt x="7" y="3"/>
                  </a:cubicBezTo>
                  <a:cubicBezTo>
                    <a:pt x="6" y="5"/>
                    <a:pt x="5" y="6"/>
                    <a:pt x="4" y="7"/>
                  </a:cubicBezTo>
                  <a:cubicBezTo>
                    <a:pt x="2" y="8"/>
                    <a:pt x="1" y="11"/>
                    <a:pt x="1" y="13"/>
                  </a:cubicBezTo>
                  <a:cubicBezTo>
                    <a:pt x="0" y="15"/>
                    <a:pt x="1" y="17"/>
                    <a:pt x="1" y="19"/>
                  </a:cubicBezTo>
                  <a:cubicBezTo>
                    <a:pt x="3" y="22"/>
                    <a:pt x="7" y="24"/>
                    <a:pt x="11" y="23"/>
                  </a:cubicBezTo>
                  <a:cubicBezTo>
                    <a:pt x="11" y="24"/>
                    <a:pt x="11" y="25"/>
                    <a:pt x="11" y="25"/>
                  </a:cubicBezTo>
                  <a:cubicBezTo>
                    <a:pt x="11" y="26"/>
                    <a:pt x="10" y="26"/>
                    <a:pt x="10" y="27"/>
                  </a:cubicBezTo>
                  <a:cubicBezTo>
                    <a:pt x="10" y="27"/>
                    <a:pt x="10" y="27"/>
                    <a:pt x="10" y="28"/>
                  </a:cubicBezTo>
                  <a:cubicBezTo>
                    <a:pt x="10" y="28"/>
                    <a:pt x="10" y="28"/>
                    <a:pt x="10"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1" y="27"/>
                    <a:pt x="11" y="27"/>
                    <a:pt x="11" y="26"/>
                  </a:cubicBezTo>
                  <a:cubicBezTo>
                    <a:pt x="11" y="25"/>
                    <a:pt x="11" y="24"/>
                    <a:pt x="11" y="23"/>
                  </a:cubicBezTo>
                  <a:cubicBezTo>
                    <a:pt x="14" y="22"/>
                    <a:pt x="16" y="21"/>
                    <a:pt x="17" y="19"/>
                  </a:cubicBezTo>
                  <a:cubicBezTo>
                    <a:pt x="18" y="17"/>
                    <a:pt x="18" y="15"/>
                    <a:pt x="18" y="1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397"/>
            <p:cNvSpPr>
              <a:spLocks/>
            </p:cNvSpPr>
            <p:nvPr/>
          </p:nvSpPr>
          <p:spPr bwMode="auto">
            <a:xfrm>
              <a:off x="7180235" y="2568587"/>
              <a:ext cx="217489" cy="244477"/>
            </a:xfrm>
            <a:custGeom>
              <a:avLst/>
              <a:gdLst>
                <a:gd name="T0" fmla="*/ 9 w 58"/>
                <a:gd name="T1" fmla="*/ 15 h 65"/>
                <a:gd name="T2" fmla="*/ 6 w 58"/>
                <a:gd name="T3" fmla="*/ 35 h 65"/>
                <a:gd name="T4" fmla="*/ 14 w 58"/>
                <a:gd name="T5" fmla="*/ 46 h 65"/>
                <a:gd name="T6" fmla="*/ 28 w 58"/>
                <a:gd name="T7" fmla="*/ 51 h 65"/>
                <a:gd name="T8" fmla="*/ 41 w 58"/>
                <a:gd name="T9" fmla="*/ 54 h 65"/>
                <a:gd name="T10" fmla="*/ 49 w 58"/>
                <a:gd name="T11" fmla="*/ 60 h 65"/>
                <a:gd name="T12" fmla="*/ 53 w 58"/>
                <a:gd name="T13" fmla="*/ 65 h 65"/>
                <a:gd name="T14" fmla="*/ 55 w 58"/>
                <a:gd name="T15" fmla="*/ 57 h 65"/>
                <a:gd name="T16" fmla="*/ 57 w 58"/>
                <a:gd name="T17" fmla="*/ 49 h 65"/>
                <a:gd name="T18" fmla="*/ 58 w 58"/>
                <a:gd name="T19" fmla="*/ 34 h 65"/>
                <a:gd name="T20" fmla="*/ 52 w 58"/>
                <a:gd name="T21" fmla="*/ 15 h 65"/>
                <a:gd name="T22" fmla="*/ 39 w 58"/>
                <a:gd name="T23" fmla="*/ 3 h 65"/>
                <a:gd name="T24" fmla="*/ 22 w 58"/>
                <a:gd name="T25" fmla="*/ 3 h 65"/>
                <a:gd name="T26" fmla="*/ 9 w 58"/>
                <a:gd name="T27" fmla="*/ 14 h 65"/>
                <a:gd name="T28" fmla="*/ 5 w 58"/>
                <a:gd name="T29" fmla="*/ 10 h 65"/>
                <a:gd name="T30" fmla="*/ 1 w 58"/>
                <a:gd name="T31" fmla="*/ 1 h 65"/>
                <a:gd name="T32" fmla="*/ 0 w 58"/>
                <a:gd name="T33" fmla="*/ 1 h 65"/>
                <a:gd name="T34" fmla="*/ 3 w 58"/>
                <a:gd name="T35" fmla="*/ 8 h 65"/>
                <a:gd name="T36" fmla="*/ 9 w 58"/>
                <a:gd name="T37"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65">
                  <a:moveTo>
                    <a:pt x="9" y="15"/>
                  </a:moveTo>
                  <a:cubicBezTo>
                    <a:pt x="5" y="22"/>
                    <a:pt x="3" y="29"/>
                    <a:pt x="6" y="35"/>
                  </a:cubicBezTo>
                  <a:cubicBezTo>
                    <a:pt x="7" y="39"/>
                    <a:pt x="11" y="44"/>
                    <a:pt x="14" y="46"/>
                  </a:cubicBezTo>
                  <a:cubicBezTo>
                    <a:pt x="18" y="49"/>
                    <a:pt x="23" y="49"/>
                    <a:pt x="28" y="51"/>
                  </a:cubicBezTo>
                  <a:cubicBezTo>
                    <a:pt x="32" y="52"/>
                    <a:pt x="36" y="52"/>
                    <a:pt x="41" y="54"/>
                  </a:cubicBezTo>
                  <a:cubicBezTo>
                    <a:pt x="43" y="55"/>
                    <a:pt x="46" y="57"/>
                    <a:pt x="49" y="60"/>
                  </a:cubicBezTo>
                  <a:cubicBezTo>
                    <a:pt x="51" y="62"/>
                    <a:pt x="53" y="65"/>
                    <a:pt x="53" y="65"/>
                  </a:cubicBezTo>
                  <a:cubicBezTo>
                    <a:pt x="53" y="63"/>
                    <a:pt x="54" y="60"/>
                    <a:pt x="55" y="57"/>
                  </a:cubicBezTo>
                  <a:cubicBezTo>
                    <a:pt x="55" y="55"/>
                    <a:pt x="56" y="52"/>
                    <a:pt x="57" y="49"/>
                  </a:cubicBezTo>
                  <a:cubicBezTo>
                    <a:pt x="58" y="44"/>
                    <a:pt x="58" y="39"/>
                    <a:pt x="58" y="34"/>
                  </a:cubicBezTo>
                  <a:cubicBezTo>
                    <a:pt x="58" y="28"/>
                    <a:pt x="56" y="21"/>
                    <a:pt x="52" y="15"/>
                  </a:cubicBezTo>
                  <a:cubicBezTo>
                    <a:pt x="49" y="10"/>
                    <a:pt x="44" y="5"/>
                    <a:pt x="39" y="3"/>
                  </a:cubicBezTo>
                  <a:cubicBezTo>
                    <a:pt x="34" y="0"/>
                    <a:pt x="28" y="0"/>
                    <a:pt x="22" y="3"/>
                  </a:cubicBezTo>
                  <a:cubicBezTo>
                    <a:pt x="17" y="5"/>
                    <a:pt x="13" y="10"/>
                    <a:pt x="9" y="14"/>
                  </a:cubicBezTo>
                  <a:cubicBezTo>
                    <a:pt x="8" y="13"/>
                    <a:pt x="6" y="11"/>
                    <a:pt x="5" y="10"/>
                  </a:cubicBezTo>
                  <a:cubicBezTo>
                    <a:pt x="3" y="7"/>
                    <a:pt x="2" y="4"/>
                    <a:pt x="1" y="1"/>
                  </a:cubicBezTo>
                  <a:cubicBezTo>
                    <a:pt x="0" y="1"/>
                    <a:pt x="0" y="1"/>
                    <a:pt x="0" y="1"/>
                  </a:cubicBezTo>
                  <a:cubicBezTo>
                    <a:pt x="0" y="3"/>
                    <a:pt x="1" y="6"/>
                    <a:pt x="3" y="8"/>
                  </a:cubicBezTo>
                  <a:cubicBezTo>
                    <a:pt x="5" y="11"/>
                    <a:pt x="7" y="14"/>
                    <a:pt x="9"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506"/>
            <p:cNvSpPr>
              <a:spLocks/>
            </p:cNvSpPr>
            <p:nvPr/>
          </p:nvSpPr>
          <p:spPr bwMode="auto">
            <a:xfrm>
              <a:off x="8888395" y="4195786"/>
              <a:ext cx="179389" cy="130176"/>
            </a:xfrm>
            <a:custGeom>
              <a:avLst/>
              <a:gdLst>
                <a:gd name="T0" fmla="*/ 8 w 48"/>
                <a:gd name="T1" fmla="*/ 6 h 35"/>
                <a:gd name="T2" fmla="*/ 2 w 48"/>
                <a:gd name="T3" fmla="*/ 16 h 35"/>
                <a:gd name="T4" fmla="*/ 1 w 48"/>
                <a:gd name="T5" fmla="*/ 25 h 35"/>
                <a:gd name="T6" fmla="*/ 0 w 48"/>
                <a:gd name="T7" fmla="*/ 35 h 35"/>
                <a:gd name="T8" fmla="*/ 14 w 48"/>
                <a:gd name="T9" fmla="*/ 32 h 35"/>
                <a:gd name="T10" fmla="*/ 24 w 48"/>
                <a:gd name="T11" fmla="*/ 30 h 35"/>
                <a:gd name="T12" fmla="*/ 31 w 48"/>
                <a:gd name="T13" fmla="*/ 26 h 35"/>
                <a:gd name="T14" fmla="*/ 35 w 48"/>
                <a:gd name="T15" fmla="*/ 17 h 35"/>
                <a:gd name="T16" fmla="*/ 35 w 48"/>
                <a:gd name="T17" fmla="*/ 7 h 35"/>
                <a:gd name="T18" fmla="*/ 40 w 48"/>
                <a:gd name="T19" fmla="*/ 7 h 35"/>
                <a:gd name="T20" fmla="*/ 47 w 48"/>
                <a:gd name="T21" fmla="*/ 11 h 35"/>
                <a:gd name="T22" fmla="*/ 48 w 48"/>
                <a:gd name="T23" fmla="*/ 11 h 35"/>
                <a:gd name="T24" fmla="*/ 42 w 48"/>
                <a:gd name="T25" fmla="*/ 7 h 35"/>
                <a:gd name="T26" fmla="*/ 34 w 48"/>
                <a:gd name="T27" fmla="*/ 7 h 35"/>
                <a:gd name="T28" fmla="*/ 30 w 48"/>
                <a:gd name="T29" fmla="*/ 2 h 35"/>
                <a:gd name="T30" fmla="*/ 21 w 48"/>
                <a:gd name="T31" fmla="*/ 0 h 35"/>
                <a:gd name="T32" fmla="*/ 8 w 48"/>
                <a:gd name="T33"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35">
                  <a:moveTo>
                    <a:pt x="8" y="6"/>
                  </a:moveTo>
                  <a:cubicBezTo>
                    <a:pt x="4" y="9"/>
                    <a:pt x="3" y="13"/>
                    <a:pt x="2" y="16"/>
                  </a:cubicBezTo>
                  <a:cubicBezTo>
                    <a:pt x="1" y="19"/>
                    <a:pt x="1" y="22"/>
                    <a:pt x="1" y="25"/>
                  </a:cubicBezTo>
                  <a:cubicBezTo>
                    <a:pt x="1" y="28"/>
                    <a:pt x="0" y="35"/>
                    <a:pt x="0" y="35"/>
                  </a:cubicBezTo>
                  <a:cubicBezTo>
                    <a:pt x="4" y="32"/>
                    <a:pt x="10" y="33"/>
                    <a:pt x="14" y="32"/>
                  </a:cubicBezTo>
                  <a:cubicBezTo>
                    <a:pt x="17" y="32"/>
                    <a:pt x="21" y="31"/>
                    <a:pt x="24" y="30"/>
                  </a:cubicBezTo>
                  <a:cubicBezTo>
                    <a:pt x="27" y="29"/>
                    <a:pt x="29" y="28"/>
                    <a:pt x="31" y="26"/>
                  </a:cubicBezTo>
                  <a:cubicBezTo>
                    <a:pt x="34" y="23"/>
                    <a:pt x="35" y="21"/>
                    <a:pt x="35" y="17"/>
                  </a:cubicBezTo>
                  <a:cubicBezTo>
                    <a:pt x="36" y="14"/>
                    <a:pt x="36" y="10"/>
                    <a:pt x="35" y="7"/>
                  </a:cubicBezTo>
                  <a:cubicBezTo>
                    <a:pt x="37" y="7"/>
                    <a:pt x="39" y="7"/>
                    <a:pt x="40" y="7"/>
                  </a:cubicBezTo>
                  <a:cubicBezTo>
                    <a:pt x="43" y="8"/>
                    <a:pt x="46" y="9"/>
                    <a:pt x="47" y="11"/>
                  </a:cubicBezTo>
                  <a:cubicBezTo>
                    <a:pt x="47" y="11"/>
                    <a:pt x="47" y="11"/>
                    <a:pt x="48" y="11"/>
                  </a:cubicBezTo>
                  <a:cubicBezTo>
                    <a:pt x="47" y="10"/>
                    <a:pt x="45" y="8"/>
                    <a:pt x="42" y="7"/>
                  </a:cubicBezTo>
                  <a:cubicBezTo>
                    <a:pt x="39" y="6"/>
                    <a:pt x="36" y="6"/>
                    <a:pt x="34" y="7"/>
                  </a:cubicBezTo>
                  <a:cubicBezTo>
                    <a:pt x="33" y="5"/>
                    <a:pt x="32" y="3"/>
                    <a:pt x="30" y="2"/>
                  </a:cubicBezTo>
                  <a:cubicBezTo>
                    <a:pt x="27" y="0"/>
                    <a:pt x="24" y="0"/>
                    <a:pt x="21" y="0"/>
                  </a:cubicBezTo>
                  <a:cubicBezTo>
                    <a:pt x="17" y="1"/>
                    <a:pt x="11" y="4"/>
                    <a:pt x="8" y="6"/>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507"/>
            <p:cNvSpPr>
              <a:spLocks/>
            </p:cNvSpPr>
            <p:nvPr/>
          </p:nvSpPr>
          <p:spPr bwMode="auto">
            <a:xfrm>
              <a:off x="8715357" y="4171973"/>
              <a:ext cx="228601" cy="293690"/>
            </a:xfrm>
            <a:custGeom>
              <a:avLst/>
              <a:gdLst>
                <a:gd name="T0" fmla="*/ 4 w 61"/>
                <a:gd name="T1" fmla="*/ 31 h 78"/>
                <a:gd name="T2" fmla="*/ 2 w 61"/>
                <a:gd name="T3" fmla="*/ 52 h 78"/>
                <a:gd name="T4" fmla="*/ 8 w 61"/>
                <a:gd name="T5" fmla="*/ 67 h 78"/>
                <a:gd name="T6" fmla="*/ 10 w 61"/>
                <a:gd name="T7" fmla="*/ 70 h 78"/>
                <a:gd name="T8" fmla="*/ 14 w 61"/>
                <a:gd name="T9" fmla="*/ 74 h 78"/>
                <a:gd name="T10" fmla="*/ 19 w 61"/>
                <a:gd name="T11" fmla="*/ 78 h 78"/>
                <a:gd name="T12" fmla="*/ 20 w 61"/>
                <a:gd name="T13" fmla="*/ 74 h 78"/>
                <a:gd name="T14" fmla="*/ 23 w 61"/>
                <a:gd name="T15" fmla="*/ 72 h 78"/>
                <a:gd name="T16" fmla="*/ 33 w 61"/>
                <a:gd name="T17" fmla="*/ 67 h 78"/>
                <a:gd name="T18" fmla="*/ 56 w 61"/>
                <a:gd name="T19" fmla="*/ 42 h 78"/>
                <a:gd name="T20" fmla="*/ 44 w 61"/>
                <a:gd name="T21" fmla="*/ 12 h 78"/>
                <a:gd name="T22" fmla="*/ 50 w 61"/>
                <a:gd name="T23" fmla="*/ 6 h 78"/>
                <a:gd name="T24" fmla="*/ 61 w 61"/>
                <a:gd name="T25" fmla="*/ 2 h 78"/>
                <a:gd name="T26" fmla="*/ 61 w 61"/>
                <a:gd name="T27" fmla="*/ 0 h 78"/>
                <a:gd name="T28" fmla="*/ 43 w 61"/>
                <a:gd name="T29" fmla="*/ 12 h 78"/>
                <a:gd name="T30" fmla="*/ 19 w 61"/>
                <a:gd name="T31" fmla="*/ 13 h 78"/>
                <a:gd name="T32" fmla="*/ 4 w 61"/>
                <a:gd name="T33" fmla="*/ 3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78">
                  <a:moveTo>
                    <a:pt x="4" y="31"/>
                  </a:moveTo>
                  <a:cubicBezTo>
                    <a:pt x="0" y="38"/>
                    <a:pt x="1" y="45"/>
                    <a:pt x="2" y="52"/>
                  </a:cubicBezTo>
                  <a:cubicBezTo>
                    <a:pt x="3" y="58"/>
                    <a:pt x="5" y="63"/>
                    <a:pt x="8" y="67"/>
                  </a:cubicBezTo>
                  <a:cubicBezTo>
                    <a:pt x="9" y="68"/>
                    <a:pt x="9" y="69"/>
                    <a:pt x="10" y="70"/>
                  </a:cubicBezTo>
                  <a:cubicBezTo>
                    <a:pt x="11" y="72"/>
                    <a:pt x="12" y="73"/>
                    <a:pt x="14" y="74"/>
                  </a:cubicBezTo>
                  <a:cubicBezTo>
                    <a:pt x="16" y="77"/>
                    <a:pt x="19" y="78"/>
                    <a:pt x="19" y="78"/>
                  </a:cubicBezTo>
                  <a:cubicBezTo>
                    <a:pt x="18" y="76"/>
                    <a:pt x="19" y="75"/>
                    <a:pt x="20" y="74"/>
                  </a:cubicBezTo>
                  <a:cubicBezTo>
                    <a:pt x="21" y="74"/>
                    <a:pt x="22" y="73"/>
                    <a:pt x="23" y="72"/>
                  </a:cubicBezTo>
                  <a:cubicBezTo>
                    <a:pt x="26" y="70"/>
                    <a:pt x="30" y="69"/>
                    <a:pt x="33" y="67"/>
                  </a:cubicBezTo>
                  <a:cubicBezTo>
                    <a:pt x="42" y="62"/>
                    <a:pt x="52" y="53"/>
                    <a:pt x="56" y="42"/>
                  </a:cubicBezTo>
                  <a:cubicBezTo>
                    <a:pt x="60" y="31"/>
                    <a:pt x="54" y="18"/>
                    <a:pt x="44" y="12"/>
                  </a:cubicBezTo>
                  <a:cubicBezTo>
                    <a:pt x="46" y="10"/>
                    <a:pt x="48" y="8"/>
                    <a:pt x="50" y="6"/>
                  </a:cubicBezTo>
                  <a:cubicBezTo>
                    <a:pt x="54" y="4"/>
                    <a:pt x="57" y="3"/>
                    <a:pt x="61" y="2"/>
                  </a:cubicBezTo>
                  <a:cubicBezTo>
                    <a:pt x="61" y="0"/>
                    <a:pt x="61" y="0"/>
                    <a:pt x="61" y="0"/>
                  </a:cubicBezTo>
                  <a:cubicBezTo>
                    <a:pt x="57" y="1"/>
                    <a:pt x="47" y="7"/>
                    <a:pt x="43" y="12"/>
                  </a:cubicBezTo>
                  <a:cubicBezTo>
                    <a:pt x="36" y="8"/>
                    <a:pt x="27" y="7"/>
                    <a:pt x="19" y="13"/>
                  </a:cubicBezTo>
                  <a:cubicBezTo>
                    <a:pt x="14" y="17"/>
                    <a:pt x="7" y="24"/>
                    <a:pt x="4"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508"/>
            <p:cNvSpPr>
              <a:spLocks/>
            </p:cNvSpPr>
            <p:nvPr/>
          </p:nvSpPr>
          <p:spPr bwMode="auto">
            <a:xfrm>
              <a:off x="8621694" y="4075135"/>
              <a:ext cx="233364" cy="161926"/>
            </a:xfrm>
            <a:custGeom>
              <a:avLst/>
              <a:gdLst>
                <a:gd name="T0" fmla="*/ 29 w 62"/>
                <a:gd name="T1" fmla="*/ 7 h 43"/>
                <a:gd name="T2" fmla="*/ 22 w 62"/>
                <a:gd name="T3" fmla="*/ 9 h 43"/>
                <a:gd name="T4" fmla="*/ 11 w 62"/>
                <a:gd name="T5" fmla="*/ 6 h 43"/>
                <a:gd name="T6" fmla="*/ 5 w 62"/>
                <a:gd name="T7" fmla="*/ 3 h 43"/>
                <a:gd name="T8" fmla="*/ 1 w 62"/>
                <a:gd name="T9" fmla="*/ 0 h 43"/>
                <a:gd name="T10" fmla="*/ 0 w 62"/>
                <a:gd name="T11" fmla="*/ 11 h 43"/>
                <a:gd name="T12" fmla="*/ 0 w 62"/>
                <a:gd name="T13" fmla="*/ 17 h 43"/>
                <a:gd name="T14" fmla="*/ 1 w 62"/>
                <a:gd name="T15" fmla="*/ 21 h 43"/>
                <a:gd name="T16" fmla="*/ 2 w 62"/>
                <a:gd name="T17" fmla="*/ 25 h 43"/>
                <a:gd name="T18" fmla="*/ 8 w 62"/>
                <a:gd name="T19" fmla="*/ 35 h 43"/>
                <a:gd name="T20" fmla="*/ 19 w 62"/>
                <a:gd name="T21" fmla="*/ 41 h 43"/>
                <a:gd name="T22" fmla="*/ 31 w 62"/>
                <a:gd name="T23" fmla="*/ 43 h 43"/>
                <a:gd name="T24" fmla="*/ 39 w 62"/>
                <a:gd name="T25" fmla="*/ 41 h 43"/>
                <a:gd name="T26" fmla="*/ 48 w 62"/>
                <a:gd name="T27" fmla="*/ 31 h 43"/>
                <a:gd name="T28" fmla="*/ 47 w 62"/>
                <a:gd name="T29" fmla="*/ 18 h 43"/>
                <a:gd name="T30" fmla="*/ 53 w 62"/>
                <a:gd name="T31" fmla="*/ 17 h 43"/>
                <a:gd name="T32" fmla="*/ 62 w 62"/>
                <a:gd name="T33" fmla="*/ 20 h 43"/>
                <a:gd name="T34" fmla="*/ 62 w 62"/>
                <a:gd name="T35" fmla="*/ 19 h 43"/>
                <a:gd name="T36" fmla="*/ 55 w 62"/>
                <a:gd name="T37" fmla="*/ 17 h 43"/>
                <a:gd name="T38" fmla="*/ 47 w 62"/>
                <a:gd name="T39" fmla="*/ 17 h 43"/>
                <a:gd name="T40" fmla="*/ 41 w 62"/>
                <a:gd name="T41" fmla="*/ 11 h 43"/>
                <a:gd name="T42" fmla="*/ 34 w 62"/>
                <a:gd name="T43" fmla="*/ 7 h 43"/>
                <a:gd name="T44" fmla="*/ 32 w 62"/>
                <a:gd name="T45" fmla="*/ 6 h 43"/>
                <a:gd name="T46" fmla="*/ 31 w 62"/>
                <a:gd name="T47" fmla="*/ 6 h 43"/>
                <a:gd name="T48" fmla="*/ 30 w 62"/>
                <a:gd name="T49" fmla="*/ 6 h 43"/>
                <a:gd name="T50" fmla="*/ 29 w 62"/>
                <a:gd name="T5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2" h="43">
                  <a:moveTo>
                    <a:pt x="29" y="7"/>
                  </a:moveTo>
                  <a:cubicBezTo>
                    <a:pt x="28" y="8"/>
                    <a:pt x="25" y="9"/>
                    <a:pt x="22" y="9"/>
                  </a:cubicBezTo>
                  <a:cubicBezTo>
                    <a:pt x="18" y="8"/>
                    <a:pt x="15" y="7"/>
                    <a:pt x="11" y="6"/>
                  </a:cubicBezTo>
                  <a:cubicBezTo>
                    <a:pt x="10" y="6"/>
                    <a:pt x="7" y="4"/>
                    <a:pt x="5" y="3"/>
                  </a:cubicBezTo>
                  <a:cubicBezTo>
                    <a:pt x="2" y="1"/>
                    <a:pt x="1" y="0"/>
                    <a:pt x="1" y="0"/>
                  </a:cubicBezTo>
                  <a:cubicBezTo>
                    <a:pt x="1" y="3"/>
                    <a:pt x="1" y="7"/>
                    <a:pt x="0" y="11"/>
                  </a:cubicBezTo>
                  <a:cubicBezTo>
                    <a:pt x="0" y="13"/>
                    <a:pt x="0" y="15"/>
                    <a:pt x="0" y="17"/>
                  </a:cubicBezTo>
                  <a:cubicBezTo>
                    <a:pt x="0" y="18"/>
                    <a:pt x="0" y="20"/>
                    <a:pt x="1" y="21"/>
                  </a:cubicBezTo>
                  <a:cubicBezTo>
                    <a:pt x="1" y="22"/>
                    <a:pt x="1" y="24"/>
                    <a:pt x="2" y="25"/>
                  </a:cubicBezTo>
                  <a:cubicBezTo>
                    <a:pt x="3" y="28"/>
                    <a:pt x="5" y="32"/>
                    <a:pt x="8" y="35"/>
                  </a:cubicBezTo>
                  <a:cubicBezTo>
                    <a:pt x="11" y="38"/>
                    <a:pt x="15" y="40"/>
                    <a:pt x="19" y="41"/>
                  </a:cubicBezTo>
                  <a:cubicBezTo>
                    <a:pt x="23" y="43"/>
                    <a:pt x="28" y="43"/>
                    <a:pt x="31" y="43"/>
                  </a:cubicBezTo>
                  <a:cubicBezTo>
                    <a:pt x="34" y="43"/>
                    <a:pt x="37" y="42"/>
                    <a:pt x="39" y="41"/>
                  </a:cubicBezTo>
                  <a:cubicBezTo>
                    <a:pt x="44" y="39"/>
                    <a:pt x="47" y="35"/>
                    <a:pt x="48" y="31"/>
                  </a:cubicBezTo>
                  <a:cubicBezTo>
                    <a:pt x="49" y="26"/>
                    <a:pt x="48" y="22"/>
                    <a:pt x="47" y="18"/>
                  </a:cubicBezTo>
                  <a:cubicBezTo>
                    <a:pt x="49" y="17"/>
                    <a:pt x="51" y="17"/>
                    <a:pt x="53" y="17"/>
                  </a:cubicBezTo>
                  <a:cubicBezTo>
                    <a:pt x="56" y="18"/>
                    <a:pt x="59" y="19"/>
                    <a:pt x="62" y="20"/>
                  </a:cubicBezTo>
                  <a:cubicBezTo>
                    <a:pt x="62" y="20"/>
                    <a:pt x="62" y="20"/>
                    <a:pt x="62" y="19"/>
                  </a:cubicBezTo>
                  <a:cubicBezTo>
                    <a:pt x="61" y="18"/>
                    <a:pt x="58" y="18"/>
                    <a:pt x="55" y="17"/>
                  </a:cubicBezTo>
                  <a:cubicBezTo>
                    <a:pt x="52" y="17"/>
                    <a:pt x="49" y="17"/>
                    <a:pt x="47" y="17"/>
                  </a:cubicBezTo>
                  <a:cubicBezTo>
                    <a:pt x="45" y="15"/>
                    <a:pt x="44" y="12"/>
                    <a:pt x="41" y="11"/>
                  </a:cubicBezTo>
                  <a:cubicBezTo>
                    <a:pt x="39" y="9"/>
                    <a:pt x="37" y="8"/>
                    <a:pt x="34" y="7"/>
                  </a:cubicBezTo>
                  <a:cubicBezTo>
                    <a:pt x="33" y="7"/>
                    <a:pt x="32" y="7"/>
                    <a:pt x="32" y="6"/>
                  </a:cubicBezTo>
                  <a:cubicBezTo>
                    <a:pt x="31" y="6"/>
                    <a:pt x="31" y="6"/>
                    <a:pt x="31" y="6"/>
                  </a:cubicBezTo>
                  <a:cubicBezTo>
                    <a:pt x="30" y="6"/>
                    <a:pt x="30" y="6"/>
                    <a:pt x="30" y="6"/>
                  </a:cubicBezTo>
                  <a:cubicBezTo>
                    <a:pt x="30" y="6"/>
                    <a:pt x="30" y="7"/>
                    <a:pt x="29"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509"/>
            <p:cNvSpPr>
              <a:spLocks/>
            </p:cNvSpPr>
            <p:nvPr/>
          </p:nvSpPr>
          <p:spPr bwMode="auto">
            <a:xfrm>
              <a:off x="8910620" y="3976709"/>
              <a:ext cx="109538" cy="76201"/>
            </a:xfrm>
            <a:custGeom>
              <a:avLst/>
              <a:gdLst>
                <a:gd name="T0" fmla="*/ 17 w 29"/>
                <a:gd name="T1" fmla="*/ 2 h 20"/>
                <a:gd name="T2" fmla="*/ 11 w 29"/>
                <a:gd name="T3" fmla="*/ 1 h 20"/>
                <a:gd name="T4" fmla="*/ 6 w 29"/>
                <a:gd name="T5" fmla="*/ 1 h 20"/>
                <a:gd name="T6" fmla="*/ 2 w 29"/>
                <a:gd name="T7" fmla="*/ 1 h 20"/>
                <a:gd name="T8" fmla="*/ 0 w 29"/>
                <a:gd name="T9" fmla="*/ 0 h 20"/>
                <a:gd name="T10" fmla="*/ 2 w 29"/>
                <a:gd name="T11" fmla="*/ 5 h 20"/>
                <a:gd name="T12" fmla="*/ 3 w 29"/>
                <a:gd name="T13" fmla="*/ 10 h 20"/>
                <a:gd name="T14" fmla="*/ 15 w 29"/>
                <a:gd name="T15" fmla="*/ 20 h 20"/>
                <a:gd name="T16" fmla="*/ 21 w 29"/>
                <a:gd name="T17" fmla="*/ 18 h 20"/>
                <a:gd name="T18" fmla="*/ 24 w 29"/>
                <a:gd name="T19" fmla="*/ 13 h 20"/>
                <a:gd name="T20" fmla="*/ 26 w 29"/>
                <a:gd name="T21" fmla="*/ 14 h 20"/>
                <a:gd name="T22" fmla="*/ 29 w 29"/>
                <a:gd name="T23" fmla="*/ 15 h 20"/>
                <a:gd name="T24" fmla="*/ 29 w 29"/>
                <a:gd name="T25" fmla="*/ 14 h 20"/>
                <a:gd name="T26" fmla="*/ 27 w 29"/>
                <a:gd name="T27" fmla="*/ 14 h 20"/>
                <a:gd name="T28" fmla="*/ 24 w 29"/>
                <a:gd name="T29" fmla="*/ 12 h 20"/>
                <a:gd name="T30" fmla="*/ 22 w 29"/>
                <a:gd name="T31" fmla="*/ 5 h 20"/>
                <a:gd name="T32" fmla="*/ 17 w 29"/>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20">
                  <a:moveTo>
                    <a:pt x="17" y="2"/>
                  </a:moveTo>
                  <a:cubicBezTo>
                    <a:pt x="15" y="1"/>
                    <a:pt x="13" y="1"/>
                    <a:pt x="11" y="1"/>
                  </a:cubicBezTo>
                  <a:cubicBezTo>
                    <a:pt x="9" y="1"/>
                    <a:pt x="8" y="1"/>
                    <a:pt x="6" y="1"/>
                  </a:cubicBezTo>
                  <a:cubicBezTo>
                    <a:pt x="5" y="1"/>
                    <a:pt x="4" y="1"/>
                    <a:pt x="2" y="1"/>
                  </a:cubicBezTo>
                  <a:cubicBezTo>
                    <a:pt x="1" y="0"/>
                    <a:pt x="0" y="0"/>
                    <a:pt x="0" y="0"/>
                  </a:cubicBezTo>
                  <a:cubicBezTo>
                    <a:pt x="1" y="2"/>
                    <a:pt x="1" y="3"/>
                    <a:pt x="2" y="5"/>
                  </a:cubicBezTo>
                  <a:cubicBezTo>
                    <a:pt x="2" y="7"/>
                    <a:pt x="3" y="9"/>
                    <a:pt x="3" y="10"/>
                  </a:cubicBezTo>
                  <a:cubicBezTo>
                    <a:pt x="5" y="14"/>
                    <a:pt x="10" y="19"/>
                    <a:pt x="15" y="20"/>
                  </a:cubicBezTo>
                  <a:cubicBezTo>
                    <a:pt x="17" y="20"/>
                    <a:pt x="19" y="20"/>
                    <a:pt x="21" y="18"/>
                  </a:cubicBezTo>
                  <a:cubicBezTo>
                    <a:pt x="23" y="17"/>
                    <a:pt x="23" y="15"/>
                    <a:pt x="24" y="13"/>
                  </a:cubicBezTo>
                  <a:cubicBezTo>
                    <a:pt x="25" y="13"/>
                    <a:pt x="25" y="13"/>
                    <a:pt x="26" y="14"/>
                  </a:cubicBezTo>
                  <a:cubicBezTo>
                    <a:pt x="27" y="14"/>
                    <a:pt x="28" y="15"/>
                    <a:pt x="29" y="15"/>
                  </a:cubicBezTo>
                  <a:cubicBezTo>
                    <a:pt x="29" y="14"/>
                    <a:pt x="29" y="14"/>
                    <a:pt x="29" y="14"/>
                  </a:cubicBezTo>
                  <a:cubicBezTo>
                    <a:pt x="29" y="14"/>
                    <a:pt x="28" y="14"/>
                    <a:pt x="27" y="14"/>
                  </a:cubicBezTo>
                  <a:cubicBezTo>
                    <a:pt x="26" y="13"/>
                    <a:pt x="25" y="13"/>
                    <a:pt x="24" y="12"/>
                  </a:cubicBezTo>
                  <a:cubicBezTo>
                    <a:pt x="24" y="10"/>
                    <a:pt x="24" y="7"/>
                    <a:pt x="22" y="5"/>
                  </a:cubicBezTo>
                  <a:cubicBezTo>
                    <a:pt x="21" y="4"/>
                    <a:pt x="19" y="2"/>
                    <a:pt x="17"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510"/>
            <p:cNvSpPr>
              <a:spLocks/>
            </p:cNvSpPr>
            <p:nvPr/>
          </p:nvSpPr>
          <p:spPr bwMode="auto">
            <a:xfrm>
              <a:off x="9155097" y="3833833"/>
              <a:ext cx="60325" cy="98426"/>
            </a:xfrm>
            <a:custGeom>
              <a:avLst/>
              <a:gdLst>
                <a:gd name="T0" fmla="*/ 14 w 16"/>
                <a:gd name="T1" fmla="*/ 6 h 26"/>
                <a:gd name="T2" fmla="*/ 9 w 16"/>
                <a:gd name="T3" fmla="*/ 3 h 26"/>
                <a:gd name="T4" fmla="*/ 5 w 16"/>
                <a:gd name="T5" fmla="*/ 2 h 26"/>
                <a:gd name="T6" fmla="*/ 2 w 16"/>
                <a:gd name="T7" fmla="*/ 1 h 26"/>
                <a:gd name="T8" fmla="*/ 0 w 16"/>
                <a:gd name="T9" fmla="*/ 0 h 26"/>
                <a:gd name="T10" fmla="*/ 1 w 16"/>
                <a:gd name="T11" fmla="*/ 8 h 26"/>
                <a:gd name="T12" fmla="*/ 1 w 16"/>
                <a:gd name="T13" fmla="*/ 13 h 26"/>
                <a:gd name="T14" fmla="*/ 3 w 16"/>
                <a:gd name="T15" fmla="*/ 17 h 26"/>
                <a:gd name="T16" fmla="*/ 7 w 16"/>
                <a:gd name="T17" fmla="*/ 19 h 26"/>
                <a:gd name="T18" fmla="*/ 12 w 16"/>
                <a:gd name="T19" fmla="*/ 20 h 26"/>
                <a:gd name="T20" fmla="*/ 11 w 16"/>
                <a:gd name="T21" fmla="*/ 23 h 26"/>
                <a:gd name="T22" fmla="*/ 8 w 16"/>
                <a:gd name="T23" fmla="*/ 25 h 26"/>
                <a:gd name="T24" fmla="*/ 9 w 16"/>
                <a:gd name="T25" fmla="*/ 26 h 26"/>
                <a:gd name="T26" fmla="*/ 11 w 16"/>
                <a:gd name="T27" fmla="*/ 24 h 26"/>
                <a:gd name="T28" fmla="*/ 12 w 16"/>
                <a:gd name="T29" fmla="*/ 20 h 26"/>
                <a:gd name="T30" fmla="*/ 16 w 16"/>
                <a:gd name="T31" fmla="*/ 14 h 26"/>
                <a:gd name="T32" fmla="*/ 14 w 16"/>
                <a:gd name="T33"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6">
                  <a:moveTo>
                    <a:pt x="14" y="6"/>
                  </a:moveTo>
                  <a:cubicBezTo>
                    <a:pt x="13" y="4"/>
                    <a:pt x="11" y="4"/>
                    <a:pt x="9" y="3"/>
                  </a:cubicBezTo>
                  <a:cubicBezTo>
                    <a:pt x="8" y="2"/>
                    <a:pt x="6" y="2"/>
                    <a:pt x="5" y="2"/>
                  </a:cubicBezTo>
                  <a:cubicBezTo>
                    <a:pt x="4" y="2"/>
                    <a:pt x="3" y="1"/>
                    <a:pt x="2" y="1"/>
                  </a:cubicBezTo>
                  <a:cubicBezTo>
                    <a:pt x="1" y="1"/>
                    <a:pt x="0" y="0"/>
                    <a:pt x="0" y="0"/>
                  </a:cubicBezTo>
                  <a:cubicBezTo>
                    <a:pt x="1" y="3"/>
                    <a:pt x="1" y="6"/>
                    <a:pt x="1" y="8"/>
                  </a:cubicBezTo>
                  <a:cubicBezTo>
                    <a:pt x="1" y="10"/>
                    <a:pt x="1" y="12"/>
                    <a:pt x="1" y="13"/>
                  </a:cubicBezTo>
                  <a:cubicBezTo>
                    <a:pt x="2" y="15"/>
                    <a:pt x="2" y="16"/>
                    <a:pt x="3" y="17"/>
                  </a:cubicBezTo>
                  <a:cubicBezTo>
                    <a:pt x="4" y="18"/>
                    <a:pt x="5" y="19"/>
                    <a:pt x="7" y="19"/>
                  </a:cubicBezTo>
                  <a:cubicBezTo>
                    <a:pt x="8" y="20"/>
                    <a:pt x="10" y="20"/>
                    <a:pt x="12" y="20"/>
                  </a:cubicBezTo>
                  <a:cubicBezTo>
                    <a:pt x="12" y="21"/>
                    <a:pt x="12" y="22"/>
                    <a:pt x="11" y="23"/>
                  </a:cubicBezTo>
                  <a:cubicBezTo>
                    <a:pt x="11" y="24"/>
                    <a:pt x="10" y="25"/>
                    <a:pt x="8" y="25"/>
                  </a:cubicBezTo>
                  <a:cubicBezTo>
                    <a:pt x="9" y="26"/>
                    <a:pt x="9" y="26"/>
                    <a:pt x="9" y="26"/>
                  </a:cubicBezTo>
                  <a:cubicBezTo>
                    <a:pt x="9" y="26"/>
                    <a:pt x="10" y="25"/>
                    <a:pt x="11" y="24"/>
                  </a:cubicBezTo>
                  <a:cubicBezTo>
                    <a:pt x="12" y="22"/>
                    <a:pt x="12" y="21"/>
                    <a:pt x="12" y="20"/>
                  </a:cubicBezTo>
                  <a:cubicBezTo>
                    <a:pt x="14" y="19"/>
                    <a:pt x="16" y="17"/>
                    <a:pt x="16" y="14"/>
                  </a:cubicBezTo>
                  <a:cubicBezTo>
                    <a:pt x="16" y="11"/>
                    <a:pt x="15" y="8"/>
                    <a:pt x="14"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511"/>
            <p:cNvSpPr>
              <a:spLocks/>
            </p:cNvSpPr>
            <p:nvPr/>
          </p:nvSpPr>
          <p:spPr bwMode="auto">
            <a:xfrm>
              <a:off x="9278922" y="3852883"/>
              <a:ext cx="33338" cy="52388"/>
            </a:xfrm>
            <a:custGeom>
              <a:avLst/>
              <a:gdLst>
                <a:gd name="T0" fmla="*/ 8 w 9"/>
                <a:gd name="T1" fmla="*/ 4 h 14"/>
                <a:gd name="T2" fmla="*/ 6 w 9"/>
                <a:gd name="T3" fmla="*/ 1 h 14"/>
                <a:gd name="T4" fmla="*/ 3 w 9"/>
                <a:gd name="T5" fmla="*/ 1 h 14"/>
                <a:gd name="T6" fmla="*/ 1 w 9"/>
                <a:gd name="T7" fmla="*/ 1 h 14"/>
                <a:gd name="T8" fmla="*/ 0 w 9"/>
                <a:gd name="T9" fmla="*/ 1 h 14"/>
                <a:gd name="T10" fmla="*/ 1 w 9"/>
                <a:gd name="T11" fmla="*/ 3 h 14"/>
                <a:gd name="T12" fmla="*/ 1 w 9"/>
                <a:gd name="T13" fmla="*/ 4 h 14"/>
                <a:gd name="T14" fmla="*/ 1 w 9"/>
                <a:gd name="T15" fmla="*/ 6 h 14"/>
                <a:gd name="T16" fmla="*/ 1 w 9"/>
                <a:gd name="T17" fmla="*/ 9 h 14"/>
                <a:gd name="T18" fmla="*/ 4 w 9"/>
                <a:gd name="T19" fmla="*/ 11 h 14"/>
                <a:gd name="T20" fmla="*/ 6 w 9"/>
                <a:gd name="T21" fmla="*/ 11 h 14"/>
                <a:gd name="T22" fmla="*/ 7 w 9"/>
                <a:gd name="T23" fmla="*/ 12 h 14"/>
                <a:gd name="T24" fmla="*/ 6 w 9"/>
                <a:gd name="T25" fmla="*/ 14 h 14"/>
                <a:gd name="T26" fmla="*/ 7 w 9"/>
                <a:gd name="T27" fmla="*/ 14 h 14"/>
                <a:gd name="T28" fmla="*/ 7 w 9"/>
                <a:gd name="T29" fmla="*/ 11 h 14"/>
                <a:gd name="T30" fmla="*/ 9 w 9"/>
                <a:gd name="T31" fmla="*/ 8 h 14"/>
                <a:gd name="T32" fmla="*/ 8 w 9"/>
                <a:gd name="T3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4">
                  <a:moveTo>
                    <a:pt x="8" y="4"/>
                  </a:moveTo>
                  <a:cubicBezTo>
                    <a:pt x="8" y="2"/>
                    <a:pt x="7" y="1"/>
                    <a:pt x="6" y="1"/>
                  </a:cubicBezTo>
                  <a:cubicBezTo>
                    <a:pt x="5" y="0"/>
                    <a:pt x="4" y="0"/>
                    <a:pt x="3" y="1"/>
                  </a:cubicBezTo>
                  <a:cubicBezTo>
                    <a:pt x="3" y="1"/>
                    <a:pt x="2" y="1"/>
                    <a:pt x="1" y="1"/>
                  </a:cubicBezTo>
                  <a:cubicBezTo>
                    <a:pt x="1" y="1"/>
                    <a:pt x="0" y="1"/>
                    <a:pt x="0" y="1"/>
                  </a:cubicBezTo>
                  <a:cubicBezTo>
                    <a:pt x="1" y="1"/>
                    <a:pt x="1" y="2"/>
                    <a:pt x="1" y="3"/>
                  </a:cubicBezTo>
                  <a:cubicBezTo>
                    <a:pt x="1" y="3"/>
                    <a:pt x="1" y="4"/>
                    <a:pt x="1" y="4"/>
                  </a:cubicBezTo>
                  <a:cubicBezTo>
                    <a:pt x="1" y="5"/>
                    <a:pt x="0" y="5"/>
                    <a:pt x="1" y="6"/>
                  </a:cubicBezTo>
                  <a:cubicBezTo>
                    <a:pt x="1" y="7"/>
                    <a:pt x="1" y="8"/>
                    <a:pt x="1" y="9"/>
                  </a:cubicBezTo>
                  <a:cubicBezTo>
                    <a:pt x="2" y="10"/>
                    <a:pt x="3" y="11"/>
                    <a:pt x="4" y="11"/>
                  </a:cubicBezTo>
                  <a:cubicBezTo>
                    <a:pt x="5" y="11"/>
                    <a:pt x="6" y="11"/>
                    <a:pt x="6" y="11"/>
                  </a:cubicBezTo>
                  <a:cubicBezTo>
                    <a:pt x="7" y="11"/>
                    <a:pt x="7" y="12"/>
                    <a:pt x="7" y="12"/>
                  </a:cubicBezTo>
                  <a:cubicBezTo>
                    <a:pt x="7" y="13"/>
                    <a:pt x="7" y="13"/>
                    <a:pt x="6" y="14"/>
                  </a:cubicBezTo>
                  <a:cubicBezTo>
                    <a:pt x="7" y="14"/>
                    <a:pt x="7" y="14"/>
                    <a:pt x="7" y="14"/>
                  </a:cubicBezTo>
                  <a:cubicBezTo>
                    <a:pt x="7" y="13"/>
                    <a:pt x="7" y="12"/>
                    <a:pt x="7" y="11"/>
                  </a:cubicBezTo>
                  <a:cubicBezTo>
                    <a:pt x="8" y="10"/>
                    <a:pt x="9" y="9"/>
                    <a:pt x="9" y="8"/>
                  </a:cubicBezTo>
                  <a:cubicBezTo>
                    <a:pt x="9" y="7"/>
                    <a:pt x="9" y="5"/>
                    <a:pt x="8" y="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512"/>
            <p:cNvSpPr>
              <a:spLocks/>
            </p:cNvSpPr>
            <p:nvPr/>
          </p:nvSpPr>
          <p:spPr bwMode="auto">
            <a:xfrm>
              <a:off x="8872520" y="3841771"/>
              <a:ext cx="184151" cy="120651"/>
            </a:xfrm>
            <a:custGeom>
              <a:avLst/>
              <a:gdLst>
                <a:gd name="T0" fmla="*/ 27 w 49"/>
                <a:gd name="T1" fmla="*/ 2 h 32"/>
                <a:gd name="T2" fmla="*/ 16 w 49"/>
                <a:gd name="T3" fmla="*/ 1 h 32"/>
                <a:gd name="T4" fmla="*/ 8 w 49"/>
                <a:gd name="T5" fmla="*/ 4 h 32"/>
                <a:gd name="T6" fmla="*/ 3 w 49"/>
                <a:gd name="T7" fmla="*/ 6 h 32"/>
                <a:gd name="T8" fmla="*/ 0 w 49"/>
                <a:gd name="T9" fmla="*/ 7 h 32"/>
                <a:gd name="T10" fmla="*/ 0 w 49"/>
                <a:gd name="T11" fmla="*/ 7 h 32"/>
                <a:gd name="T12" fmla="*/ 2 w 49"/>
                <a:gd name="T13" fmla="*/ 9 h 32"/>
                <a:gd name="T14" fmla="*/ 4 w 49"/>
                <a:gd name="T15" fmla="*/ 12 h 32"/>
                <a:gd name="T16" fmla="*/ 8 w 49"/>
                <a:gd name="T17" fmla="*/ 19 h 32"/>
                <a:gd name="T18" fmla="*/ 25 w 49"/>
                <a:gd name="T19" fmla="*/ 32 h 32"/>
                <a:gd name="T20" fmla="*/ 35 w 49"/>
                <a:gd name="T21" fmla="*/ 29 h 32"/>
                <a:gd name="T22" fmla="*/ 40 w 49"/>
                <a:gd name="T23" fmla="*/ 21 h 32"/>
                <a:gd name="T24" fmla="*/ 44 w 49"/>
                <a:gd name="T25" fmla="*/ 23 h 32"/>
                <a:gd name="T26" fmla="*/ 49 w 49"/>
                <a:gd name="T27" fmla="*/ 26 h 32"/>
                <a:gd name="T28" fmla="*/ 49 w 49"/>
                <a:gd name="T29" fmla="*/ 25 h 32"/>
                <a:gd name="T30" fmla="*/ 47 w 49"/>
                <a:gd name="T31" fmla="*/ 24 h 32"/>
                <a:gd name="T32" fmla="*/ 45 w 49"/>
                <a:gd name="T33" fmla="*/ 23 h 32"/>
                <a:gd name="T34" fmla="*/ 40 w 49"/>
                <a:gd name="T35" fmla="*/ 20 h 32"/>
                <a:gd name="T36" fmla="*/ 37 w 49"/>
                <a:gd name="T37" fmla="*/ 8 h 32"/>
                <a:gd name="T38" fmla="*/ 27 w 49"/>
                <a:gd name="T3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2">
                  <a:moveTo>
                    <a:pt x="27" y="2"/>
                  </a:moveTo>
                  <a:cubicBezTo>
                    <a:pt x="23" y="0"/>
                    <a:pt x="20" y="1"/>
                    <a:pt x="16" y="1"/>
                  </a:cubicBezTo>
                  <a:cubicBezTo>
                    <a:pt x="13" y="2"/>
                    <a:pt x="11" y="3"/>
                    <a:pt x="8" y="4"/>
                  </a:cubicBezTo>
                  <a:cubicBezTo>
                    <a:pt x="7" y="5"/>
                    <a:pt x="5" y="5"/>
                    <a:pt x="3" y="6"/>
                  </a:cubicBezTo>
                  <a:cubicBezTo>
                    <a:pt x="2" y="6"/>
                    <a:pt x="1" y="6"/>
                    <a:pt x="0" y="7"/>
                  </a:cubicBezTo>
                  <a:cubicBezTo>
                    <a:pt x="0" y="7"/>
                    <a:pt x="0" y="7"/>
                    <a:pt x="0" y="7"/>
                  </a:cubicBezTo>
                  <a:cubicBezTo>
                    <a:pt x="0" y="7"/>
                    <a:pt x="1" y="8"/>
                    <a:pt x="2" y="9"/>
                  </a:cubicBezTo>
                  <a:cubicBezTo>
                    <a:pt x="3" y="10"/>
                    <a:pt x="3" y="11"/>
                    <a:pt x="4" y="12"/>
                  </a:cubicBezTo>
                  <a:cubicBezTo>
                    <a:pt x="5" y="15"/>
                    <a:pt x="6" y="17"/>
                    <a:pt x="8" y="19"/>
                  </a:cubicBezTo>
                  <a:cubicBezTo>
                    <a:pt x="11" y="24"/>
                    <a:pt x="18" y="30"/>
                    <a:pt x="25" y="32"/>
                  </a:cubicBezTo>
                  <a:cubicBezTo>
                    <a:pt x="29" y="32"/>
                    <a:pt x="32" y="31"/>
                    <a:pt x="35" y="29"/>
                  </a:cubicBezTo>
                  <a:cubicBezTo>
                    <a:pt x="38" y="27"/>
                    <a:pt x="39" y="24"/>
                    <a:pt x="40" y="21"/>
                  </a:cubicBezTo>
                  <a:cubicBezTo>
                    <a:pt x="41" y="21"/>
                    <a:pt x="43" y="22"/>
                    <a:pt x="44" y="23"/>
                  </a:cubicBezTo>
                  <a:cubicBezTo>
                    <a:pt x="46" y="24"/>
                    <a:pt x="47" y="25"/>
                    <a:pt x="49" y="26"/>
                  </a:cubicBezTo>
                  <a:cubicBezTo>
                    <a:pt x="49" y="25"/>
                    <a:pt x="49" y="25"/>
                    <a:pt x="49" y="25"/>
                  </a:cubicBezTo>
                  <a:cubicBezTo>
                    <a:pt x="49" y="25"/>
                    <a:pt x="48" y="25"/>
                    <a:pt x="47" y="24"/>
                  </a:cubicBezTo>
                  <a:cubicBezTo>
                    <a:pt x="47" y="24"/>
                    <a:pt x="46" y="23"/>
                    <a:pt x="45" y="23"/>
                  </a:cubicBezTo>
                  <a:cubicBezTo>
                    <a:pt x="43" y="22"/>
                    <a:pt x="42" y="21"/>
                    <a:pt x="40" y="20"/>
                  </a:cubicBezTo>
                  <a:cubicBezTo>
                    <a:pt x="41" y="16"/>
                    <a:pt x="40" y="11"/>
                    <a:pt x="37" y="8"/>
                  </a:cubicBezTo>
                  <a:cubicBezTo>
                    <a:pt x="35" y="6"/>
                    <a:pt x="31" y="3"/>
                    <a:pt x="27" y="2"/>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513"/>
            <p:cNvSpPr>
              <a:spLocks/>
            </p:cNvSpPr>
            <p:nvPr/>
          </p:nvSpPr>
          <p:spPr bwMode="auto">
            <a:xfrm>
              <a:off x="8677256" y="4184673"/>
              <a:ext cx="211139" cy="160339"/>
            </a:xfrm>
            <a:custGeom>
              <a:avLst/>
              <a:gdLst>
                <a:gd name="T0" fmla="*/ 11 w 56"/>
                <a:gd name="T1" fmla="*/ 6 h 43"/>
                <a:gd name="T2" fmla="*/ 1 w 56"/>
                <a:gd name="T3" fmla="*/ 19 h 43"/>
                <a:gd name="T4" fmla="*/ 0 w 56"/>
                <a:gd name="T5" fmla="*/ 31 h 43"/>
                <a:gd name="T6" fmla="*/ 0 w 56"/>
                <a:gd name="T7" fmla="*/ 38 h 43"/>
                <a:gd name="T8" fmla="*/ 0 w 56"/>
                <a:gd name="T9" fmla="*/ 43 h 43"/>
                <a:gd name="T10" fmla="*/ 8 w 56"/>
                <a:gd name="T11" fmla="*/ 40 h 43"/>
                <a:gd name="T12" fmla="*/ 16 w 56"/>
                <a:gd name="T13" fmla="*/ 40 h 43"/>
                <a:gd name="T14" fmla="*/ 29 w 56"/>
                <a:gd name="T15" fmla="*/ 39 h 43"/>
                <a:gd name="T16" fmla="*/ 41 w 56"/>
                <a:gd name="T17" fmla="*/ 33 h 43"/>
                <a:gd name="T18" fmla="*/ 46 w 56"/>
                <a:gd name="T19" fmla="*/ 20 h 43"/>
                <a:gd name="T20" fmla="*/ 42 w 56"/>
                <a:gd name="T21" fmla="*/ 8 h 43"/>
                <a:gd name="T22" fmla="*/ 48 w 56"/>
                <a:gd name="T23" fmla="*/ 6 h 43"/>
                <a:gd name="T24" fmla="*/ 56 w 56"/>
                <a:gd name="T25" fmla="*/ 5 h 43"/>
                <a:gd name="T26" fmla="*/ 56 w 56"/>
                <a:gd name="T27" fmla="*/ 4 h 43"/>
                <a:gd name="T28" fmla="*/ 50 w 56"/>
                <a:gd name="T29" fmla="*/ 5 h 43"/>
                <a:gd name="T30" fmla="*/ 42 w 56"/>
                <a:gd name="T31" fmla="*/ 7 h 43"/>
                <a:gd name="T32" fmla="*/ 27 w 56"/>
                <a:gd name="T33" fmla="*/ 0 h 43"/>
                <a:gd name="T34" fmla="*/ 11 w 56"/>
                <a:gd name="T35"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43">
                  <a:moveTo>
                    <a:pt x="11" y="6"/>
                  </a:moveTo>
                  <a:cubicBezTo>
                    <a:pt x="6" y="10"/>
                    <a:pt x="3" y="14"/>
                    <a:pt x="1" y="19"/>
                  </a:cubicBezTo>
                  <a:cubicBezTo>
                    <a:pt x="0" y="23"/>
                    <a:pt x="0" y="27"/>
                    <a:pt x="0" y="31"/>
                  </a:cubicBezTo>
                  <a:cubicBezTo>
                    <a:pt x="0" y="33"/>
                    <a:pt x="0" y="36"/>
                    <a:pt x="0" y="38"/>
                  </a:cubicBezTo>
                  <a:cubicBezTo>
                    <a:pt x="0" y="41"/>
                    <a:pt x="0" y="43"/>
                    <a:pt x="0" y="43"/>
                  </a:cubicBezTo>
                  <a:cubicBezTo>
                    <a:pt x="2" y="41"/>
                    <a:pt x="5" y="40"/>
                    <a:pt x="8" y="40"/>
                  </a:cubicBezTo>
                  <a:cubicBezTo>
                    <a:pt x="11" y="40"/>
                    <a:pt x="14" y="40"/>
                    <a:pt x="16" y="40"/>
                  </a:cubicBezTo>
                  <a:cubicBezTo>
                    <a:pt x="20" y="40"/>
                    <a:pt x="24" y="40"/>
                    <a:pt x="29" y="39"/>
                  </a:cubicBezTo>
                  <a:cubicBezTo>
                    <a:pt x="33" y="38"/>
                    <a:pt x="37" y="36"/>
                    <a:pt x="41" y="33"/>
                  </a:cubicBezTo>
                  <a:cubicBezTo>
                    <a:pt x="44" y="29"/>
                    <a:pt x="46" y="25"/>
                    <a:pt x="46" y="20"/>
                  </a:cubicBezTo>
                  <a:cubicBezTo>
                    <a:pt x="47" y="16"/>
                    <a:pt x="45" y="12"/>
                    <a:pt x="42" y="8"/>
                  </a:cubicBezTo>
                  <a:cubicBezTo>
                    <a:pt x="44" y="7"/>
                    <a:pt x="46" y="6"/>
                    <a:pt x="48" y="6"/>
                  </a:cubicBezTo>
                  <a:cubicBezTo>
                    <a:pt x="51" y="5"/>
                    <a:pt x="54" y="5"/>
                    <a:pt x="56" y="5"/>
                  </a:cubicBezTo>
                  <a:cubicBezTo>
                    <a:pt x="56" y="4"/>
                    <a:pt x="56" y="4"/>
                    <a:pt x="56" y="4"/>
                  </a:cubicBezTo>
                  <a:cubicBezTo>
                    <a:pt x="55" y="4"/>
                    <a:pt x="52" y="4"/>
                    <a:pt x="50" y="5"/>
                  </a:cubicBezTo>
                  <a:cubicBezTo>
                    <a:pt x="47" y="6"/>
                    <a:pt x="44" y="6"/>
                    <a:pt x="42" y="7"/>
                  </a:cubicBezTo>
                  <a:cubicBezTo>
                    <a:pt x="38" y="3"/>
                    <a:pt x="33" y="0"/>
                    <a:pt x="27" y="0"/>
                  </a:cubicBezTo>
                  <a:cubicBezTo>
                    <a:pt x="22" y="1"/>
                    <a:pt x="15" y="3"/>
                    <a:pt x="11" y="6"/>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514"/>
            <p:cNvSpPr>
              <a:spLocks/>
            </p:cNvSpPr>
            <p:nvPr/>
          </p:nvSpPr>
          <p:spPr bwMode="auto">
            <a:xfrm>
              <a:off x="8250216" y="4657752"/>
              <a:ext cx="247651" cy="96838"/>
            </a:xfrm>
            <a:custGeom>
              <a:avLst/>
              <a:gdLst>
                <a:gd name="T0" fmla="*/ 27 w 66"/>
                <a:gd name="T1" fmla="*/ 0 h 26"/>
                <a:gd name="T2" fmla="*/ 16 w 66"/>
                <a:gd name="T3" fmla="*/ 5 h 26"/>
                <a:gd name="T4" fmla="*/ 9 w 66"/>
                <a:gd name="T5" fmla="*/ 10 h 26"/>
                <a:gd name="T6" fmla="*/ 4 w 66"/>
                <a:gd name="T7" fmla="*/ 13 h 26"/>
                <a:gd name="T8" fmla="*/ 0 w 66"/>
                <a:gd name="T9" fmla="*/ 14 h 26"/>
                <a:gd name="T10" fmla="*/ 9 w 66"/>
                <a:gd name="T11" fmla="*/ 18 h 26"/>
                <a:gd name="T12" fmla="*/ 18 w 66"/>
                <a:gd name="T13" fmla="*/ 22 h 26"/>
                <a:gd name="T14" fmla="*/ 43 w 66"/>
                <a:gd name="T15" fmla="*/ 24 h 26"/>
                <a:gd name="T16" fmla="*/ 53 w 66"/>
                <a:gd name="T17" fmla="*/ 9 h 26"/>
                <a:gd name="T18" fmla="*/ 59 w 66"/>
                <a:gd name="T19" fmla="*/ 9 h 26"/>
                <a:gd name="T20" fmla="*/ 63 w 66"/>
                <a:gd name="T21" fmla="*/ 10 h 26"/>
                <a:gd name="T22" fmla="*/ 63 w 66"/>
                <a:gd name="T23" fmla="*/ 10 h 26"/>
                <a:gd name="T24" fmla="*/ 64 w 66"/>
                <a:gd name="T25" fmla="*/ 10 h 26"/>
                <a:gd name="T26" fmla="*/ 64 w 66"/>
                <a:gd name="T27" fmla="*/ 10 h 26"/>
                <a:gd name="T28" fmla="*/ 64 w 66"/>
                <a:gd name="T29" fmla="*/ 10 h 26"/>
                <a:gd name="T30" fmla="*/ 64 w 66"/>
                <a:gd name="T31" fmla="*/ 10 h 26"/>
                <a:gd name="T32" fmla="*/ 65 w 66"/>
                <a:gd name="T33" fmla="*/ 11 h 26"/>
                <a:gd name="T34" fmla="*/ 66 w 66"/>
                <a:gd name="T35" fmla="*/ 12 h 26"/>
                <a:gd name="T36" fmla="*/ 65 w 66"/>
                <a:gd name="T37" fmla="*/ 13 h 26"/>
                <a:gd name="T38" fmla="*/ 65 w 66"/>
                <a:gd name="T39" fmla="*/ 14 h 26"/>
                <a:gd name="T40" fmla="*/ 64 w 66"/>
                <a:gd name="T41" fmla="*/ 14 h 26"/>
                <a:gd name="T42" fmla="*/ 64 w 66"/>
                <a:gd name="T43" fmla="*/ 14 h 26"/>
                <a:gd name="T44" fmla="*/ 64 w 66"/>
                <a:gd name="T45" fmla="*/ 14 h 26"/>
                <a:gd name="T46" fmla="*/ 63 w 66"/>
                <a:gd name="T47" fmla="*/ 14 h 26"/>
                <a:gd name="T48" fmla="*/ 63 w 66"/>
                <a:gd name="T49" fmla="*/ 14 h 26"/>
                <a:gd name="T50" fmla="*/ 61 w 66"/>
                <a:gd name="T51" fmla="*/ 14 h 26"/>
                <a:gd name="T52" fmla="*/ 61 w 66"/>
                <a:gd name="T53" fmla="*/ 14 h 26"/>
                <a:gd name="T54" fmla="*/ 63 w 66"/>
                <a:gd name="T55" fmla="*/ 15 h 26"/>
                <a:gd name="T56" fmla="*/ 64 w 66"/>
                <a:gd name="T57" fmla="*/ 15 h 26"/>
                <a:gd name="T58" fmla="*/ 64 w 66"/>
                <a:gd name="T59" fmla="*/ 15 h 26"/>
                <a:gd name="T60" fmla="*/ 64 w 66"/>
                <a:gd name="T61" fmla="*/ 15 h 26"/>
                <a:gd name="T62" fmla="*/ 64 w 66"/>
                <a:gd name="T63" fmla="*/ 15 h 26"/>
                <a:gd name="T64" fmla="*/ 65 w 66"/>
                <a:gd name="T65" fmla="*/ 15 h 26"/>
                <a:gd name="T66" fmla="*/ 65 w 66"/>
                <a:gd name="T67" fmla="*/ 15 h 26"/>
                <a:gd name="T68" fmla="*/ 65 w 66"/>
                <a:gd name="T69" fmla="*/ 15 h 26"/>
                <a:gd name="T70" fmla="*/ 66 w 66"/>
                <a:gd name="T71" fmla="*/ 14 h 26"/>
                <a:gd name="T72" fmla="*/ 66 w 66"/>
                <a:gd name="T73" fmla="*/ 12 h 26"/>
                <a:gd name="T74" fmla="*/ 66 w 66"/>
                <a:gd name="T75" fmla="*/ 11 h 26"/>
                <a:gd name="T76" fmla="*/ 65 w 66"/>
                <a:gd name="T77" fmla="*/ 10 h 26"/>
                <a:gd name="T78" fmla="*/ 64 w 66"/>
                <a:gd name="T79" fmla="*/ 10 h 26"/>
                <a:gd name="T80" fmla="*/ 64 w 66"/>
                <a:gd name="T81" fmla="*/ 10 h 26"/>
                <a:gd name="T82" fmla="*/ 64 w 66"/>
                <a:gd name="T83" fmla="*/ 10 h 26"/>
                <a:gd name="T84" fmla="*/ 64 w 66"/>
                <a:gd name="T85" fmla="*/ 10 h 26"/>
                <a:gd name="T86" fmla="*/ 63 w 66"/>
                <a:gd name="T87" fmla="*/ 10 h 26"/>
                <a:gd name="T88" fmla="*/ 62 w 66"/>
                <a:gd name="T89" fmla="*/ 9 h 26"/>
                <a:gd name="T90" fmla="*/ 60 w 66"/>
                <a:gd name="T91" fmla="*/ 9 h 26"/>
                <a:gd name="T92" fmla="*/ 52 w 66"/>
                <a:gd name="T93" fmla="*/ 9 h 26"/>
                <a:gd name="T94" fmla="*/ 41 w 66"/>
                <a:gd name="T95" fmla="*/ 1 h 26"/>
                <a:gd name="T96" fmla="*/ 27 w 66"/>
                <a:gd name="T9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 h="26">
                  <a:moveTo>
                    <a:pt x="27" y="0"/>
                  </a:moveTo>
                  <a:cubicBezTo>
                    <a:pt x="22" y="1"/>
                    <a:pt x="19" y="3"/>
                    <a:pt x="16" y="5"/>
                  </a:cubicBezTo>
                  <a:cubicBezTo>
                    <a:pt x="13" y="6"/>
                    <a:pt x="11" y="8"/>
                    <a:pt x="9" y="10"/>
                  </a:cubicBezTo>
                  <a:cubicBezTo>
                    <a:pt x="8" y="11"/>
                    <a:pt x="6" y="12"/>
                    <a:pt x="4" y="13"/>
                  </a:cubicBezTo>
                  <a:cubicBezTo>
                    <a:pt x="2" y="14"/>
                    <a:pt x="0" y="14"/>
                    <a:pt x="0" y="14"/>
                  </a:cubicBezTo>
                  <a:cubicBezTo>
                    <a:pt x="3" y="16"/>
                    <a:pt x="6" y="17"/>
                    <a:pt x="9" y="18"/>
                  </a:cubicBezTo>
                  <a:cubicBezTo>
                    <a:pt x="12" y="20"/>
                    <a:pt x="15" y="21"/>
                    <a:pt x="18" y="22"/>
                  </a:cubicBezTo>
                  <a:cubicBezTo>
                    <a:pt x="25" y="25"/>
                    <a:pt x="36" y="26"/>
                    <a:pt x="43" y="24"/>
                  </a:cubicBezTo>
                  <a:cubicBezTo>
                    <a:pt x="52" y="21"/>
                    <a:pt x="55" y="15"/>
                    <a:pt x="53" y="9"/>
                  </a:cubicBezTo>
                  <a:cubicBezTo>
                    <a:pt x="55" y="9"/>
                    <a:pt x="57" y="9"/>
                    <a:pt x="59" y="9"/>
                  </a:cubicBezTo>
                  <a:cubicBezTo>
                    <a:pt x="60" y="9"/>
                    <a:pt x="61" y="10"/>
                    <a:pt x="63" y="10"/>
                  </a:cubicBezTo>
                  <a:cubicBezTo>
                    <a:pt x="63" y="10"/>
                    <a:pt x="63" y="10"/>
                    <a:pt x="63" y="10"/>
                  </a:cubicBezTo>
                  <a:cubicBezTo>
                    <a:pt x="63" y="10"/>
                    <a:pt x="63" y="10"/>
                    <a:pt x="64" y="10"/>
                  </a:cubicBezTo>
                  <a:cubicBezTo>
                    <a:pt x="64" y="10"/>
                    <a:pt x="64" y="10"/>
                    <a:pt x="64" y="10"/>
                  </a:cubicBezTo>
                  <a:cubicBezTo>
                    <a:pt x="64" y="10"/>
                    <a:pt x="64" y="10"/>
                    <a:pt x="64" y="10"/>
                  </a:cubicBezTo>
                  <a:cubicBezTo>
                    <a:pt x="64" y="10"/>
                    <a:pt x="64" y="10"/>
                    <a:pt x="64" y="10"/>
                  </a:cubicBezTo>
                  <a:cubicBezTo>
                    <a:pt x="64" y="10"/>
                    <a:pt x="64" y="11"/>
                    <a:pt x="65" y="11"/>
                  </a:cubicBezTo>
                  <a:cubicBezTo>
                    <a:pt x="65" y="11"/>
                    <a:pt x="66" y="12"/>
                    <a:pt x="66" y="12"/>
                  </a:cubicBezTo>
                  <a:cubicBezTo>
                    <a:pt x="66" y="13"/>
                    <a:pt x="66" y="13"/>
                    <a:pt x="65" y="13"/>
                  </a:cubicBezTo>
                  <a:cubicBezTo>
                    <a:pt x="65" y="14"/>
                    <a:pt x="65" y="14"/>
                    <a:pt x="65" y="14"/>
                  </a:cubicBezTo>
                  <a:cubicBezTo>
                    <a:pt x="64" y="14"/>
                    <a:pt x="64" y="14"/>
                    <a:pt x="64" y="14"/>
                  </a:cubicBezTo>
                  <a:cubicBezTo>
                    <a:pt x="64" y="14"/>
                    <a:pt x="64" y="14"/>
                    <a:pt x="64" y="14"/>
                  </a:cubicBezTo>
                  <a:cubicBezTo>
                    <a:pt x="64" y="14"/>
                    <a:pt x="64" y="14"/>
                    <a:pt x="64" y="14"/>
                  </a:cubicBezTo>
                  <a:cubicBezTo>
                    <a:pt x="64" y="14"/>
                    <a:pt x="64" y="14"/>
                    <a:pt x="63" y="14"/>
                  </a:cubicBezTo>
                  <a:cubicBezTo>
                    <a:pt x="63" y="14"/>
                    <a:pt x="63" y="14"/>
                    <a:pt x="63" y="14"/>
                  </a:cubicBezTo>
                  <a:cubicBezTo>
                    <a:pt x="62" y="14"/>
                    <a:pt x="62" y="14"/>
                    <a:pt x="61" y="14"/>
                  </a:cubicBezTo>
                  <a:cubicBezTo>
                    <a:pt x="61" y="14"/>
                    <a:pt x="61" y="14"/>
                    <a:pt x="61" y="14"/>
                  </a:cubicBezTo>
                  <a:cubicBezTo>
                    <a:pt x="61" y="15"/>
                    <a:pt x="62" y="15"/>
                    <a:pt x="63" y="15"/>
                  </a:cubicBezTo>
                  <a:cubicBezTo>
                    <a:pt x="63" y="15"/>
                    <a:pt x="64" y="15"/>
                    <a:pt x="64" y="15"/>
                  </a:cubicBezTo>
                  <a:cubicBezTo>
                    <a:pt x="64" y="15"/>
                    <a:pt x="64" y="15"/>
                    <a:pt x="64" y="15"/>
                  </a:cubicBezTo>
                  <a:cubicBezTo>
                    <a:pt x="64" y="15"/>
                    <a:pt x="64" y="15"/>
                    <a:pt x="64" y="15"/>
                  </a:cubicBezTo>
                  <a:cubicBezTo>
                    <a:pt x="64" y="15"/>
                    <a:pt x="64" y="15"/>
                    <a:pt x="64" y="15"/>
                  </a:cubicBezTo>
                  <a:cubicBezTo>
                    <a:pt x="65" y="15"/>
                    <a:pt x="65" y="15"/>
                    <a:pt x="65" y="15"/>
                  </a:cubicBezTo>
                  <a:cubicBezTo>
                    <a:pt x="65" y="15"/>
                    <a:pt x="65" y="15"/>
                    <a:pt x="65" y="15"/>
                  </a:cubicBezTo>
                  <a:cubicBezTo>
                    <a:pt x="65" y="15"/>
                    <a:pt x="65" y="15"/>
                    <a:pt x="65" y="15"/>
                  </a:cubicBezTo>
                  <a:cubicBezTo>
                    <a:pt x="65" y="15"/>
                    <a:pt x="66" y="14"/>
                    <a:pt x="66" y="14"/>
                  </a:cubicBezTo>
                  <a:cubicBezTo>
                    <a:pt x="66" y="13"/>
                    <a:pt x="66" y="13"/>
                    <a:pt x="66" y="12"/>
                  </a:cubicBezTo>
                  <a:cubicBezTo>
                    <a:pt x="66" y="12"/>
                    <a:pt x="66" y="12"/>
                    <a:pt x="66" y="11"/>
                  </a:cubicBezTo>
                  <a:cubicBezTo>
                    <a:pt x="66" y="11"/>
                    <a:pt x="65" y="10"/>
                    <a:pt x="65" y="10"/>
                  </a:cubicBezTo>
                  <a:cubicBezTo>
                    <a:pt x="65" y="10"/>
                    <a:pt x="65" y="10"/>
                    <a:pt x="64" y="10"/>
                  </a:cubicBezTo>
                  <a:cubicBezTo>
                    <a:pt x="64" y="10"/>
                    <a:pt x="64" y="10"/>
                    <a:pt x="64" y="10"/>
                  </a:cubicBezTo>
                  <a:cubicBezTo>
                    <a:pt x="64" y="10"/>
                    <a:pt x="64" y="10"/>
                    <a:pt x="64" y="10"/>
                  </a:cubicBezTo>
                  <a:cubicBezTo>
                    <a:pt x="64" y="10"/>
                    <a:pt x="64" y="10"/>
                    <a:pt x="64" y="10"/>
                  </a:cubicBezTo>
                  <a:cubicBezTo>
                    <a:pt x="63" y="10"/>
                    <a:pt x="63" y="10"/>
                    <a:pt x="63" y="10"/>
                  </a:cubicBezTo>
                  <a:cubicBezTo>
                    <a:pt x="62" y="9"/>
                    <a:pt x="62" y="9"/>
                    <a:pt x="62" y="9"/>
                  </a:cubicBezTo>
                  <a:cubicBezTo>
                    <a:pt x="62" y="9"/>
                    <a:pt x="61" y="9"/>
                    <a:pt x="60" y="9"/>
                  </a:cubicBezTo>
                  <a:cubicBezTo>
                    <a:pt x="58" y="9"/>
                    <a:pt x="55" y="8"/>
                    <a:pt x="52" y="9"/>
                  </a:cubicBezTo>
                  <a:cubicBezTo>
                    <a:pt x="51" y="5"/>
                    <a:pt x="47" y="2"/>
                    <a:pt x="41" y="1"/>
                  </a:cubicBezTo>
                  <a:cubicBezTo>
                    <a:pt x="37" y="0"/>
                    <a:pt x="31" y="0"/>
                    <a:pt x="27"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515"/>
            <p:cNvSpPr>
              <a:spLocks/>
            </p:cNvSpPr>
            <p:nvPr/>
          </p:nvSpPr>
          <p:spPr bwMode="auto">
            <a:xfrm>
              <a:off x="8599468" y="4699027"/>
              <a:ext cx="261939" cy="374653"/>
            </a:xfrm>
            <a:custGeom>
              <a:avLst/>
              <a:gdLst>
                <a:gd name="T0" fmla="*/ 3 w 70"/>
                <a:gd name="T1" fmla="*/ 42 h 100"/>
                <a:gd name="T2" fmla="*/ 3 w 70"/>
                <a:gd name="T3" fmla="*/ 67 h 100"/>
                <a:gd name="T4" fmla="*/ 12 w 70"/>
                <a:gd name="T5" fmla="*/ 84 h 100"/>
                <a:gd name="T6" fmla="*/ 18 w 70"/>
                <a:gd name="T7" fmla="*/ 94 h 100"/>
                <a:gd name="T8" fmla="*/ 22 w 70"/>
                <a:gd name="T9" fmla="*/ 100 h 100"/>
                <a:gd name="T10" fmla="*/ 30 w 70"/>
                <a:gd name="T11" fmla="*/ 89 h 100"/>
                <a:gd name="T12" fmla="*/ 42 w 70"/>
                <a:gd name="T13" fmla="*/ 81 h 100"/>
                <a:gd name="T14" fmla="*/ 56 w 70"/>
                <a:gd name="T15" fmla="*/ 68 h 100"/>
                <a:gd name="T16" fmla="*/ 66 w 70"/>
                <a:gd name="T17" fmla="*/ 50 h 100"/>
                <a:gd name="T18" fmla="*/ 49 w 70"/>
                <a:gd name="T19" fmla="*/ 15 h 100"/>
                <a:gd name="T20" fmla="*/ 56 w 70"/>
                <a:gd name="T21" fmla="*/ 8 h 100"/>
                <a:gd name="T22" fmla="*/ 68 w 70"/>
                <a:gd name="T23" fmla="*/ 2 h 100"/>
                <a:gd name="T24" fmla="*/ 67 w 70"/>
                <a:gd name="T25" fmla="*/ 0 h 100"/>
                <a:gd name="T26" fmla="*/ 48 w 70"/>
                <a:gd name="T27" fmla="*/ 15 h 100"/>
                <a:gd name="T28" fmla="*/ 20 w 70"/>
                <a:gd name="T29" fmla="*/ 19 h 100"/>
                <a:gd name="T30" fmla="*/ 3 w 70"/>
                <a:gd name="T31" fmla="*/ 4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 h="100">
                  <a:moveTo>
                    <a:pt x="3" y="42"/>
                  </a:moveTo>
                  <a:cubicBezTo>
                    <a:pt x="0" y="51"/>
                    <a:pt x="1" y="59"/>
                    <a:pt x="3" y="67"/>
                  </a:cubicBezTo>
                  <a:cubicBezTo>
                    <a:pt x="5" y="74"/>
                    <a:pt x="8" y="79"/>
                    <a:pt x="12" y="84"/>
                  </a:cubicBezTo>
                  <a:cubicBezTo>
                    <a:pt x="13" y="86"/>
                    <a:pt x="15" y="90"/>
                    <a:pt x="18" y="94"/>
                  </a:cubicBezTo>
                  <a:cubicBezTo>
                    <a:pt x="20" y="97"/>
                    <a:pt x="22" y="100"/>
                    <a:pt x="22" y="100"/>
                  </a:cubicBezTo>
                  <a:cubicBezTo>
                    <a:pt x="23" y="96"/>
                    <a:pt x="26" y="92"/>
                    <a:pt x="30" y="89"/>
                  </a:cubicBezTo>
                  <a:cubicBezTo>
                    <a:pt x="34" y="86"/>
                    <a:pt x="38" y="84"/>
                    <a:pt x="42" y="81"/>
                  </a:cubicBezTo>
                  <a:cubicBezTo>
                    <a:pt x="47" y="78"/>
                    <a:pt x="52" y="73"/>
                    <a:pt x="56" y="68"/>
                  </a:cubicBezTo>
                  <a:cubicBezTo>
                    <a:pt x="61" y="63"/>
                    <a:pt x="64" y="57"/>
                    <a:pt x="66" y="50"/>
                  </a:cubicBezTo>
                  <a:cubicBezTo>
                    <a:pt x="70" y="36"/>
                    <a:pt x="61" y="22"/>
                    <a:pt x="49" y="15"/>
                  </a:cubicBezTo>
                  <a:cubicBezTo>
                    <a:pt x="51" y="13"/>
                    <a:pt x="53" y="10"/>
                    <a:pt x="56" y="8"/>
                  </a:cubicBezTo>
                  <a:cubicBezTo>
                    <a:pt x="60" y="5"/>
                    <a:pt x="64" y="3"/>
                    <a:pt x="68" y="2"/>
                  </a:cubicBezTo>
                  <a:cubicBezTo>
                    <a:pt x="67" y="0"/>
                    <a:pt x="67" y="0"/>
                    <a:pt x="67" y="0"/>
                  </a:cubicBezTo>
                  <a:cubicBezTo>
                    <a:pt x="63" y="1"/>
                    <a:pt x="52" y="9"/>
                    <a:pt x="48" y="15"/>
                  </a:cubicBezTo>
                  <a:cubicBezTo>
                    <a:pt x="39" y="11"/>
                    <a:pt x="29" y="11"/>
                    <a:pt x="20" y="19"/>
                  </a:cubicBezTo>
                  <a:cubicBezTo>
                    <a:pt x="13" y="24"/>
                    <a:pt x="7" y="34"/>
                    <a:pt x="3" y="4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516"/>
            <p:cNvSpPr>
              <a:spLocks/>
            </p:cNvSpPr>
            <p:nvPr/>
          </p:nvSpPr>
          <p:spPr bwMode="auto">
            <a:xfrm>
              <a:off x="8888395" y="4759352"/>
              <a:ext cx="146051" cy="201614"/>
            </a:xfrm>
            <a:custGeom>
              <a:avLst/>
              <a:gdLst>
                <a:gd name="T0" fmla="*/ 7 w 39"/>
                <a:gd name="T1" fmla="*/ 41 h 54"/>
                <a:gd name="T2" fmla="*/ 18 w 39"/>
                <a:gd name="T3" fmla="*/ 49 h 54"/>
                <a:gd name="T4" fmla="*/ 28 w 39"/>
                <a:gd name="T5" fmla="*/ 52 h 54"/>
                <a:gd name="T6" fmla="*/ 35 w 39"/>
                <a:gd name="T7" fmla="*/ 53 h 54"/>
                <a:gd name="T8" fmla="*/ 38 w 39"/>
                <a:gd name="T9" fmla="*/ 54 h 54"/>
                <a:gd name="T10" fmla="*/ 39 w 39"/>
                <a:gd name="T11" fmla="*/ 54 h 54"/>
                <a:gd name="T12" fmla="*/ 38 w 39"/>
                <a:gd name="T13" fmla="*/ 50 h 54"/>
                <a:gd name="T14" fmla="*/ 38 w 39"/>
                <a:gd name="T15" fmla="*/ 46 h 54"/>
                <a:gd name="T16" fmla="*/ 38 w 39"/>
                <a:gd name="T17" fmla="*/ 37 h 54"/>
                <a:gd name="T18" fmla="*/ 30 w 39"/>
                <a:gd name="T19" fmla="*/ 13 h 54"/>
                <a:gd name="T20" fmla="*/ 19 w 39"/>
                <a:gd name="T21" fmla="*/ 8 h 54"/>
                <a:gd name="T22" fmla="*/ 8 w 39"/>
                <a:gd name="T23" fmla="*/ 12 h 54"/>
                <a:gd name="T24" fmla="*/ 6 w 39"/>
                <a:gd name="T25" fmla="*/ 7 h 54"/>
                <a:gd name="T26" fmla="*/ 5 w 39"/>
                <a:gd name="T27" fmla="*/ 3 h 54"/>
                <a:gd name="T28" fmla="*/ 5 w 39"/>
                <a:gd name="T29" fmla="*/ 0 h 54"/>
                <a:gd name="T30" fmla="*/ 4 w 39"/>
                <a:gd name="T31" fmla="*/ 0 h 54"/>
                <a:gd name="T32" fmla="*/ 4 w 39"/>
                <a:gd name="T33" fmla="*/ 2 h 54"/>
                <a:gd name="T34" fmla="*/ 5 w 39"/>
                <a:gd name="T35" fmla="*/ 5 h 54"/>
                <a:gd name="T36" fmla="*/ 7 w 39"/>
                <a:gd name="T37" fmla="*/ 13 h 54"/>
                <a:gd name="T38" fmla="*/ 1 w 39"/>
                <a:gd name="T39" fmla="*/ 27 h 54"/>
                <a:gd name="T40" fmla="*/ 7 w 39"/>
                <a:gd name="T41"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54">
                  <a:moveTo>
                    <a:pt x="7" y="41"/>
                  </a:moveTo>
                  <a:cubicBezTo>
                    <a:pt x="10" y="46"/>
                    <a:pt x="14" y="48"/>
                    <a:pt x="18" y="49"/>
                  </a:cubicBezTo>
                  <a:cubicBezTo>
                    <a:pt x="21" y="51"/>
                    <a:pt x="25" y="52"/>
                    <a:pt x="28" y="52"/>
                  </a:cubicBezTo>
                  <a:cubicBezTo>
                    <a:pt x="30" y="52"/>
                    <a:pt x="32" y="53"/>
                    <a:pt x="35" y="53"/>
                  </a:cubicBezTo>
                  <a:cubicBezTo>
                    <a:pt x="36" y="54"/>
                    <a:pt x="37" y="54"/>
                    <a:pt x="38" y="54"/>
                  </a:cubicBezTo>
                  <a:cubicBezTo>
                    <a:pt x="39" y="54"/>
                    <a:pt x="39" y="54"/>
                    <a:pt x="39" y="54"/>
                  </a:cubicBezTo>
                  <a:cubicBezTo>
                    <a:pt x="39" y="53"/>
                    <a:pt x="38" y="52"/>
                    <a:pt x="38" y="50"/>
                  </a:cubicBezTo>
                  <a:cubicBezTo>
                    <a:pt x="38" y="49"/>
                    <a:pt x="38" y="48"/>
                    <a:pt x="38" y="46"/>
                  </a:cubicBezTo>
                  <a:cubicBezTo>
                    <a:pt x="38" y="43"/>
                    <a:pt x="38" y="40"/>
                    <a:pt x="38" y="37"/>
                  </a:cubicBezTo>
                  <a:cubicBezTo>
                    <a:pt x="38" y="29"/>
                    <a:pt x="36" y="19"/>
                    <a:pt x="30" y="13"/>
                  </a:cubicBezTo>
                  <a:cubicBezTo>
                    <a:pt x="27" y="10"/>
                    <a:pt x="23" y="9"/>
                    <a:pt x="19" y="8"/>
                  </a:cubicBezTo>
                  <a:cubicBezTo>
                    <a:pt x="15" y="8"/>
                    <a:pt x="11" y="10"/>
                    <a:pt x="8" y="12"/>
                  </a:cubicBezTo>
                  <a:cubicBezTo>
                    <a:pt x="7" y="11"/>
                    <a:pt x="6" y="9"/>
                    <a:pt x="6" y="7"/>
                  </a:cubicBezTo>
                  <a:cubicBezTo>
                    <a:pt x="5" y="6"/>
                    <a:pt x="5" y="4"/>
                    <a:pt x="5" y="3"/>
                  </a:cubicBezTo>
                  <a:cubicBezTo>
                    <a:pt x="5" y="2"/>
                    <a:pt x="5" y="1"/>
                    <a:pt x="5" y="0"/>
                  </a:cubicBezTo>
                  <a:cubicBezTo>
                    <a:pt x="4" y="0"/>
                    <a:pt x="4" y="0"/>
                    <a:pt x="4" y="0"/>
                  </a:cubicBezTo>
                  <a:cubicBezTo>
                    <a:pt x="4" y="0"/>
                    <a:pt x="4" y="1"/>
                    <a:pt x="4" y="2"/>
                  </a:cubicBezTo>
                  <a:cubicBezTo>
                    <a:pt x="4" y="3"/>
                    <a:pt x="4" y="4"/>
                    <a:pt x="5" y="5"/>
                  </a:cubicBezTo>
                  <a:cubicBezTo>
                    <a:pt x="5" y="8"/>
                    <a:pt x="6" y="11"/>
                    <a:pt x="7" y="13"/>
                  </a:cubicBezTo>
                  <a:cubicBezTo>
                    <a:pt x="3" y="16"/>
                    <a:pt x="0" y="21"/>
                    <a:pt x="1" y="27"/>
                  </a:cubicBezTo>
                  <a:cubicBezTo>
                    <a:pt x="2" y="32"/>
                    <a:pt x="4" y="38"/>
                    <a:pt x="7" y="4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517"/>
            <p:cNvSpPr>
              <a:spLocks/>
            </p:cNvSpPr>
            <p:nvPr/>
          </p:nvSpPr>
          <p:spPr bwMode="auto">
            <a:xfrm>
              <a:off x="8767744" y="4754590"/>
              <a:ext cx="134938" cy="82551"/>
            </a:xfrm>
            <a:custGeom>
              <a:avLst/>
              <a:gdLst>
                <a:gd name="T0" fmla="*/ 15 w 36"/>
                <a:gd name="T1" fmla="*/ 1 h 22"/>
                <a:gd name="T2" fmla="*/ 9 w 36"/>
                <a:gd name="T3" fmla="*/ 6 h 22"/>
                <a:gd name="T4" fmla="*/ 5 w 36"/>
                <a:gd name="T5" fmla="*/ 11 h 22"/>
                <a:gd name="T6" fmla="*/ 0 w 36"/>
                <a:gd name="T7" fmla="*/ 17 h 22"/>
                <a:gd name="T8" fmla="*/ 11 w 36"/>
                <a:gd name="T9" fmla="*/ 21 h 22"/>
                <a:gd name="T10" fmla="*/ 20 w 36"/>
                <a:gd name="T11" fmla="*/ 22 h 22"/>
                <a:gd name="T12" fmla="*/ 29 w 36"/>
                <a:gd name="T13" fmla="*/ 19 h 22"/>
                <a:gd name="T14" fmla="*/ 33 w 36"/>
                <a:gd name="T15" fmla="*/ 11 h 22"/>
                <a:gd name="T16" fmla="*/ 30 w 36"/>
                <a:gd name="T17" fmla="*/ 5 h 22"/>
                <a:gd name="T18" fmla="*/ 32 w 36"/>
                <a:gd name="T19" fmla="*/ 3 h 22"/>
                <a:gd name="T20" fmla="*/ 36 w 36"/>
                <a:gd name="T21" fmla="*/ 1 h 22"/>
                <a:gd name="T22" fmla="*/ 36 w 36"/>
                <a:gd name="T23" fmla="*/ 0 h 22"/>
                <a:gd name="T24" fmla="*/ 33 w 36"/>
                <a:gd name="T25" fmla="*/ 2 h 22"/>
                <a:gd name="T26" fmla="*/ 30 w 36"/>
                <a:gd name="T27" fmla="*/ 4 h 22"/>
                <a:gd name="T28" fmla="*/ 26 w 36"/>
                <a:gd name="T29" fmla="*/ 2 h 22"/>
                <a:gd name="T30" fmla="*/ 22 w 36"/>
                <a:gd name="T31" fmla="*/ 0 h 22"/>
                <a:gd name="T32" fmla="*/ 15 w 36"/>
                <a:gd name="T33"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2">
                  <a:moveTo>
                    <a:pt x="15" y="1"/>
                  </a:moveTo>
                  <a:cubicBezTo>
                    <a:pt x="12" y="2"/>
                    <a:pt x="11" y="4"/>
                    <a:pt x="9" y="6"/>
                  </a:cubicBezTo>
                  <a:cubicBezTo>
                    <a:pt x="7" y="8"/>
                    <a:pt x="6" y="9"/>
                    <a:pt x="5" y="11"/>
                  </a:cubicBezTo>
                  <a:cubicBezTo>
                    <a:pt x="4" y="13"/>
                    <a:pt x="0" y="17"/>
                    <a:pt x="0" y="17"/>
                  </a:cubicBezTo>
                  <a:cubicBezTo>
                    <a:pt x="4" y="17"/>
                    <a:pt x="7" y="19"/>
                    <a:pt x="11" y="21"/>
                  </a:cubicBezTo>
                  <a:cubicBezTo>
                    <a:pt x="13" y="22"/>
                    <a:pt x="16" y="22"/>
                    <a:pt x="20" y="22"/>
                  </a:cubicBezTo>
                  <a:cubicBezTo>
                    <a:pt x="23" y="22"/>
                    <a:pt x="26" y="21"/>
                    <a:pt x="29" y="19"/>
                  </a:cubicBezTo>
                  <a:cubicBezTo>
                    <a:pt x="32" y="17"/>
                    <a:pt x="34" y="14"/>
                    <a:pt x="33" y="11"/>
                  </a:cubicBezTo>
                  <a:cubicBezTo>
                    <a:pt x="33" y="9"/>
                    <a:pt x="32" y="7"/>
                    <a:pt x="30" y="5"/>
                  </a:cubicBezTo>
                  <a:cubicBezTo>
                    <a:pt x="31" y="4"/>
                    <a:pt x="32" y="3"/>
                    <a:pt x="32" y="3"/>
                  </a:cubicBezTo>
                  <a:cubicBezTo>
                    <a:pt x="34" y="2"/>
                    <a:pt x="35" y="2"/>
                    <a:pt x="36" y="1"/>
                  </a:cubicBezTo>
                  <a:cubicBezTo>
                    <a:pt x="36" y="0"/>
                    <a:pt x="36" y="0"/>
                    <a:pt x="36" y="0"/>
                  </a:cubicBezTo>
                  <a:cubicBezTo>
                    <a:pt x="35" y="1"/>
                    <a:pt x="34" y="2"/>
                    <a:pt x="33" y="2"/>
                  </a:cubicBezTo>
                  <a:cubicBezTo>
                    <a:pt x="32" y="3"/>
                    <a:pt x="30" y="4"/>
                    <a:pt x="30" y="4"/>
                  </a:cubicBezTo>
                  <a:cubicBezTo>
                    <a:pt x="28" y="3"/>
                    <a:pt x="27" y="2"/>
                    <a:pt x="26" y="2"/>
                  </a:cubicBezTo>
                  <a:cubicBezTo>
                    <a:pt x="25" y="1"/>
                    <a:pt x="24" y="0"/>
                    <a:pt x="22" y="0"/>
                  </a:cubicBezTo>
                  <a:cubicBezTo>
                    <a:pt x="20" y="0"/>
                    <a:pt x="17" y="0"/>
                    <a:pt x="15" y="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518"/>
            <p:cNvSpPr>
              <a:spLocks/>
            </p:cNvSpPr>
            <p:nvPr/>
          </p:nvSpPr>
          <p:spPr bwMode="auto">
            <a:xfrm>
              <a:off x="9009046" y="4495825"/>
              <a:ext cx="363540" cy="236539"/>
            </a:xfrm>
            <a:custGeom>
              <a:avLst/>
              <a:gdLst>
                <a:gd name="T0" fmla="*/ 52 w 97"/>
                <a:gd name="T1" fmla="*/ 63 h 63"/>
                <a:gd name="T2" fmla="*/ 66 w 97"/>
                <a:gd name="T3" fmla="*/ 62 h 63"/>
                <a:gd name="T4" fmla="*/ 78 w 97"/>
                <a:gd name="T5" fmla="*/ 57 h 63"/>
                <a:gd name="T6" fmla="*/ 91 w 97"/>
                <a:gd name="T7" fmla="*/ 42 h 63"/>
                <a:gd name="T8" fmla="*/ 95 w 97"/>
                <a:gd name="T9" fmla="*/ 32 h 63"/>
                <a:gd name="T10" fmla="*/ 97 w 97"/>
                <a:gd name="T11" fmla="*/ 25 h 63"/>
                <a:gd name="T12" fmla="*/ 87 w 97"/>
                <a:gd name="T13" fmla="*/ 24 h 63"/>
                <a:gd name="T14" fmla="*/ 79 w 97"/>
                <a:gd name="T15" fmla="*/ 16 h 63"/>
                <a:gd name="T16" fmla="*/ 66 w 97"/>
                <a:gd name="T17" fmla="*/ 6 h 63"/>
                <a:gd name="T18" fmla="*/ 46 w 97"/>
                <a:gd name="T19" fmla="*/ 0 h 63"/>
                <a:gd name="T20" fmla="*/ 36 w 97"/>
                <a:gd name="T21" fmla="*/ 2 h 63"/>
                <a:gd name="T22" fmla="*/ 27 w 97"/>
                <a:gd name="T23" fmla="*/ 8 h 63"/>
                <a:gd name="T24" fmla="*/ 16 w 97"/>
                <a:gd name="T25" fmla="*/ 25 h 63"/>
                <a:gd name="T26" fmla="*/ 7 w 97"/>
                <a:gd name="T27" fmla="*/ 18 h 63"/>
                <a:gd name="T28" fmla="*/ 3 w 97"/>
                <a:gd name="T29" fmla="*/ 11 h 63"/>
                <a:gd name="T30" fmla="*/ 2 w 97"/>
                <a:gd name="T31" fmla="*/ 3 h 63"/>
                <a:gd name="T32" fmla="*/ 0 w 97"/>
                <a:gd name="T33" fmla="*/ 3 h 63"/>
                <a:gd name="T34" fmla="*/ 1 w 97"/>
                <a:gd name="T35" fmla="*/ 9 h 63"/>
                <a:gd name="T36" fmla="*/ 4 w 97"/>
                <a:gd name="T37" fmla="*/ 16 h 63"/>
                <a:gd name="T38" fmla="*/ 16 w 97"/>
                <a:gd name="T39" fmla="*/ 26 h 63"/>
                <a:gd name="T40" fmla="*/ 17 w 97"/>
                <a:gd name="T41" fmla="*/ 40 h 63"/>
                <a:gd name="T42" fmla="*/ 21 w 97"/>
                <a:gd name="T43" fmla="*/ 46 h 63"/>
                <a:gd name="T44" fmla="*/ 23 w 97"/>
                <a:gd name="T45" fmla="*/ 49 h 63"/>
                <a:gd name="T46" fmla="*/ 26 w 97"/>
                <a:gd name="T47" fmla="*/ 52 h 63"/>
                <a:gd name="T48" fmla="*/ 37 w 97"/>
                <a:gd name="T49" fmla="*/ 58 h 63"/>
                <a:gd name="T50" fmla="*/ 52 w 97"/>
                <a:gd name="T5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7" h="63">
                  <a:moveTo>
                    <a:pt x="52" y="63"/>
                  </a:moveTo>
                  <a:cubicBezTo>
                    <a:pt x="57" y="63"/>
                    <a:pt x="62" y="63"/>
                    <a:pt x="66" y="62"/>
                  </a:cubicBezTo>
                  <a:cubicBezTo>
                    <a:pt x="71" y="61"/>
                    <a:pt x="74" y="59"/>
                    <a:pt x="78" y="57"/>
                  </a:cubicBezTo>
                  <a:cubicBezTo>
                    <a:pt x="85" y="53"/>
                    <a:pt x="88" y="48"/>
                    <a:pt x="91" y="42"/>
                  </a:cubicBezTo>
                  <a:cubicBezTo>
                    <a:pt x="92" y="40"/>
                    <a:pt x="94" y="36"/>
                    <a:pt x="95" y="32"/>
                  </a:cubicBezTo>
                  <a:cubicBezTo>
                    <a:pt x="97" y="29"/>
                    <a:pt x="97" y="25"/>
                    <a:pt x="97" y="25"/>
                  </a:cubicBezTo>
                  <a:cubicBezTo>
                    <a:pt x="94" y="27"/>
                    <a:pt x="90" y="26"/>
                    <a:pt x="87" y="24"/>
                  </a:cubicBezTo>
                  <a:cubicBezTo>
                    <a:pt x="84" y="22"/>
                    <a:pt x="82" y="18"/>
                    <a:pt x="79" y="16"/>
                  </a:cubicBezTo>
                  <a:cubicBezTo>
                    <a:pt x="76" y="13"/>
                    <a:pt x="71" y="9"/>
                    <a:pt x="66" y="6"/>
                  </a:cubicBezTo>
                  <a:cubicBezTo>
                    <a:pt x="60" y="3"/>
                    <a:pt x="53" y="1"/>
                    <a:pt x="46" y="0"/>
                  </a:cubicBezTo>
                  <a:cubicBezTo>
                    <a:pt x="42" y="0"/>
                    <a:pt x="39" y="1"/>
                    <a:pt x="36" y="2"/>
                  </a:cubicBezTo>
                  <a:cubicBezTo>
                    <a:pt x="33" y="3"/>
                    <a:pt x="30" y="5"/>
                    <a:pt x="27" y="8"/>
                  </a:cubicBezTo>
                  <a:cubicBezTo>
                    <a:pt x="22" y="12"/>
                    <a:pt x="18" y="18"/>
                    <a:pt x="16" y="25"/>
                  </a:cubicBezTo>
                  <a:cubicBezTo>
                    <a:pt x="13" y="23"/>
                    <a:pt x="9" y="21"/>
                    <a:pt x="7" y="18"/>
                  </a:cubicBezTo>
                  <a:cubicBezTo>
                    <a:pt x="5" y="16"/>
                    <a:pt x="4" y="13"/>
                    <a:pt x="3" y="11"/>
                  </a:cubicBezTo>
                  <a:cubicBezTo>
                    <a:pt x="2" y="8"/>
                    <a:pt x="1" y="6"/>
                    <a:pt x="2" y="3"/>
                  </a:cubicBezTo>
                  <a:cubicBezTo>
                    <a:pt x="1" y="3"/>
                    <a:pt x="1" y="3"/>
                    <a:pt x="0" y="3"/>
                  </a:cubicBezTo>
                  <a:cubicBezTo>
                    <a:pt x="0" y="4"/>
                    <a:pt x="0" y="6"/>
                    <a:pt x="1" y="9"/>
                  </a:cubicBezTo>
                  <a:cubicBezTo>
                    <a:pt x="1" y="11"/>
                    <a:pt x="2" y="13"/>
                    <a:pt x="4" y="16"/>
                  </a:cubicBezTo>
                  <a:cubicBezTo>
                    <a:pt x="8" y="21"/>
                    <a:pt x="12" y="24"/>
                    <a:pt x="16" y="26"/>
                  </a:cubicBezTo>
                  <a:cubicBezTo>
                    <a:pt x="15" y="30"/>
                    <a:pt x="15" y="35"/>
                    <a:pt x="17" y="40"/>
                  </a:cubicBezTo>
                  <a:cubicBezTo>
                    <a:pt x="18" y="42"/>
                    <a:pt x="19" y="44"/>
                    <a:pt x="21" y="46"/>
                  </a:cubicBezTo>
                  <a:cubicBezTo>
                    <a:pt x="22" y="47"/>
                    <a:pt x="22" y="48"/>
                    <a:pt x="23" y="49"/>
                  </a:cubicBezTo>
                  <a:cubicBezTo>
                    <a:pt x="24" y="50"/>
                    <a:pt x="25" y="51"/>
                    <a:pt x="26" y="52"/>
                  </a:cubicBezTo>
                  <a:cubicBezTo>
                    <a:pt x="29" y="54"/>
                    <a:pt x="33" y="56"/>
                    <a:pt x="37" y="58"/>
                  </a:cubicBezTo>
                  <a:cubicBezTo>
                    <a:pt x="42" y="60"/>
                    <a:pt x="47" y="62"/>
                    <a:pt x="52" y="6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519"/>
            <p:cNvSpPr>
              <a:spLocks/>
            </p:cNvSpPr>
            <p:nvPr/>
          </p:nvSpPr>
          <p:spPr bwMode="auto">
            <a:xfrm>
              <a:off x="8531205" y="4713314"/>
              <a:ext cx="285752" cy="161926"/>
            </a:xfrm>
            <a:custGeom>
              <a:avLst/>
              <a:gdLst>
                <a:gd name="T0" fmla="*/ 29 w 76"/>
                <a:gd name="T1" fmla="*/ 3 h 43"/>
                <a:gd name="T2" fmla="*/ 19 w 76"/>
                <a:gd name="T3" fmla="*/ 13 h 43"/>
                <a:gd name="T4" fmla="*/ 12 w 76"/>
                <a:gd name="T5" fmla="*/ 23 h 43"/>
                <a:gd name="T6" fmla="*/ 6 w 76"/>
                <a:gd name="T7" fmla="*/ 29 h 43"/>
                <a:gd name="T8" fmla="*/ 0 w 76"/>
                <a:gd name="T9" fmla="*/ 32 h 43"/>
                <a:gd name="T10" fmla="*/ 14 w 76"/>
                <a:gd name="T11" fmla="*/ 36 h 43"/>
                <a:gd name="T12" fmla="*/ 25 w 76"/>
                <a:gd name="T13" fmla="*/ 40 h 43"/>
                <a:gd name="T14" fmla="*/ 57 w 76"/>
                <a:gd name="T15" fmla="*/ 36 h 43"/>
                <a:gd name="T16" fmla="*/ 64 w 76"/>
                <a:gd name="T17" fmla="*/ 23 h 43"/>
                <a:gd name="T18" fmla="*/ 61 w 76"/>
                <a:gd name="T19" fmla="*/ 10 h 43"/>
                <a:gd name="T20" fmla="*/ 67 w 76"/>
                <a:gd name="T21" fmla="*/ 8 h 43"/>
                <a:gd name="T22" fmla="*/ 76 w 76"/>
                <a:gd name="T23" fmla="*/ 8 h 43"/>
                <a:gd name="T24" fmla="*/ 76 w 76"/>
                <a:gd name="T25" fmla="*/ 6 h 43"/>
                <a:gd name="T26" fmla="*/ 69 w 76"/>
                <a:gd name="T27" fmla="*/ 7 h 43"/>
                <a:gd name="T28" fmla="*/ 60 w 76"/>
                <a:gd name="T29" fmla="*/ 9 h 43"/>
                <a:gd name="T30" fmla="*/ 45 w 76"/>
                <a:gd name="T31" fmla="*/ 0 h 43"/>
                <a:gd name="T32" fmla="*/ 29 w 76"/>
                <a:gd name="T33"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43">
                  <a:moveTo>
                    <a:pt x="29" y="3"/>
                  </a:moveTo>
                  <a:cubicBezTo>
                    <a:pt x="24" y="5"/>
                    <a:pt x="22" y="9"/>
                    <a:pt x="19" y="13"/>
                  </a:cubicBezTo>
                  <a:cubicBezTo>
                    <a:pt x="16" y="16"/>
                    <a:pt x="14" y="20"/>
                    <a:pt x="12" y="23"/>
                  </a:cubicBezTo>
                  <a:cubicBezTo>
                    <a:pt x="11" y="24"/>
                    <a:pt x="9" y="27"/>
                    <a:pt x="6" y="29"/>
                  </a:cubicBezTo>
                  <a:cubicBezTo>
                    <a:pt x="3" y="31"/>
                    <a:pt x="0" y="32"/>
                    <a:pt x="0" y="32"/>
                  </a:cubicBezTo>
                  <a:cubicBezTo>
                    <a:pt x="6" y="33"/>
                    <a:pt x="10" y="34"/>
                    <a:pt x="14" y="36"/>
                  </a:cubicBezTo>
                  <a:cubicBezTo>
                    <a:pt x="17" y="38"/>
                    <a:pt x="21" y="39"/>
                    <a:pt x="25" y="40"/>
                  </a:cubicBezTo>
                  <a:cubicBezTo>
                    <a:pt x="35" y="43"/>
                    <a:pt x="48" y="42"/>
                    <a:pt x="57" y="36"/>
                  </a:cubicBezTo>
                  <a:cubicBezTo>
                    <a:pt x="61" y="33"/>
                    <a:pt x="64" y="28"/>
                    <a:pt x="64" y="23"/>
                  </a:cubicBezTo>
                  <a:cubicBezTo>
                    <a:pt x="65" y="19"/>
                    <a:pt x="63" y="14"/>
                    <a:pt x="61" y="10"/>
                  </a:cubicBezTo>
                  <a:cubicBezTo>
                    <a:pt x="63" y="9"/>
                    <a:pt x="65" y="8"/>
                    <a:pt x="67" y="8"/>
                  </a:cubicBezTo>
                  <a:cubicBezTo>
                    <a:pt x="70" y="7"/>
                    <a:pt x="73" y="7"/>
                    <a:pt x="76" y="8"/>
                  </a:cubicBezTo>
                  <a:cubicBezTo>
                    <a:pt x="76" y="6"/>
                    <a:pt x="76" y="6"/>
                    <a:pt x="76" y="6"/>
                  </a:cubicBezTo>
                  <a:cubicBezTo>
                    <a:pt x="75" y="6"/>
                    <a:pt x="72" y="7"/>
                    <a:pt x="69" y="7"/>
                  </a:cubicBezTo>
                  <a:cubicBezTo>
                    <a:pt x="66" y="7"/>
                    <a:pt x="63" y="8"/>
                    <a:pt x="60" y="9"/>
                  </a:cubicBezTo>
                  <a:cubicBezTo>
                    <a:pt x="57" y="4"/>
                    <a:pt x="52" y="0"/>
                    <a:pt x="45" y="0"/>
                  </a:cubicBezTo>
                  <a:cubicBezTo>
                    <a:pt x="40" y="0"/>
                    <a:pt x="34" y="1"/>
                    <a:pt x="29" y="3"/>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520"/>
            <p:cNvSpPr>
              <a:spLocks/>
            </p:cNvSpPr>
            <p:nvPr/>
          </p:nvSpPr>
          <p:spPr bwMode="auto">
            <a:xfrm>
              <a:off x="8748694" y="4605364"/>
              <a:ext cx="184151" cy="100013"/>
            </a:xfrm>
            <a:custGeom>
              <a:avLst/>
              <a:gdLst>
                <a:gd name="T0" fmla="*/ 24 w 49"/>
                <a:gd name="T1" fmla="*/ 1 h 27"/>
                <a:gd name="T2" fmla="*/ 16 w 49"/>
                <a:gd name="T3" fmla="*/ 2 h 27"/>
                <a:gd name="T4" fmla="*/ 8 w 49"/>
                <a:gd name="T5" fmla="*/ 5 h 27"/>
                <a:gd name="T6" fmla="*/ 4 w 49"/>
                <a:gd name="T7" fmla="*/ 6 h 27"/>
                <a:gd name="T8" fmla="*/ 0 w 49"/>
                <a:gd name="T9" fmla="*/ 6 h 27"/>
                <a:gd name="T10" fmla="*/ 5 w 49"/>
                <a:gd name="T11" fmla="*/ 12 h 27"/>
                <a:gd name="T12" fmla="*/ 9 w 49"/>
                <a:gd name="T13" fmla="*/ 19 h 27"/>
                <a:gd name="T14" fmla="*/ 19 w 49"/>
                <a:gd name="T15" fmla="*/ 25 h 27"/>
                <a:gd name="T16" fmla="*/ 29 w 49"/>
                <a:gd name="T17" fmla="*/ 26 h 27"/>
                <a:gd name="T18" fmla="*/ 39 w 49"/>
                <a:gd name="T19" fmla="*/ 13 h 27"/>
                <a:gd name="T20" fmla="*/ 43 w 49"/>
                <a:gd name="T21" fmla="*/ 14 h 27"/>
                <a:gd name="T22" fmla="*/ 48 w 49"/>
                <a:gd name="T23" fmla="*/ 17 h 27"/>
                <a:gd name="T24" fmla="*/ 49 w 49"/>
                <a:gd name="T25" fmla="*/ 17 h 27"/>
                <a:gd name="T26" fmla="*/ 39 w 49"/>
                <a:gd name="T27" fmla="*/ 13 h 27"/>
                <a:gd name="T28" fmla="*/ 33 w 49"/>
                <a:gd name="T29" fmla="*/ 3 h 27"/>
                <a:gd name="T30" fmla="*/ 24 w 49"/>
                <a:gd name="T3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27">
                  <a:moveTo>
                    <a:pt x="24" y="1"/>
                  </a:moveTo>
                  <a:cubicBezTo>
                    <a:pt x="21" y="0"/>
                    <a:pt x="18" y="2"/>
                    <a:pt x="16" y="2"/>
                  </a:cubicBezTo>
                  <a:cubicBezTo>
                    <a:pt x="13" y="3"/>
                    <a:pt x="11" y="4"/>
                    <a:pt x="8" y="5"/>
                  </a:cubicBezTo>
                  <a:cubicBezTo>
                    <a:pt x="8" y="5"/>
                    <a:pt x="5" y="6"/>
                    <a:pt x="4" y="6"/>
                  </a:cubicBezTo>
                  <a:cubicBezTo>
                    <a:pt x="2" y="6"/>
                    <a:pt x="0" y="6"/>
                    <a:pt x="0" y="6"/>
                  </a:cubicBezTo>
                  <a:cubicBezTo>
                    <a:pt x="2" y="8"/>
                    <a:pt x="3" y="10"/>
                    <a:pt x="5" y="12"/>
                  </a:cubicBezTo>
                  <a:cubicBezTo>
                    <a:pt x="6" y="14"/>
                    <a:pt x="7" y="17"/>
                    <a:pt x="9" y="19"/>
                  </a:cubicBezTo>
                  <a:cubicBezTo>
                    <a:pt x="12" y="21"/>
                    <a:pt x="15" y="24"/>
                    <a:pt x="19" y="25"/>
                  </a:cubicBezTo>
                  <a:cubicBezTo>
                    <a:pt x="22" y="26"/>
                    <a:pt x="26" y="27"/>
                    <a:pt x="29" y="26"/>
                  </a:cubicBezTo>
                  <a:cubicBezTo>
                    <a:pt x="36" y="25"/>
                    <a:pt x="39" y="19"/>
                    <a:pt x="39" y="13"/>
                  </a:cubicBezTo>
                  <a:cubicBezTo>
                    <a:pt x="41" y="13"/>
                    <a:pt x="42" y="13"/>
                    <a:pt x="43" y="14"/>
                  </a:cubicBezTo>
                  <a:cubicBezTo>
                    <a:pt x="45" y="15"/>
                    <a:pt x="47" y="16"/>
                    <a:pt x="48" y="17"/>
                  </a:cubicBezTo>
                  <a:cubicBezTo>
                    <a:pt x="49" y="17"/>
                    <a:pt x="49" y="17"/>
                    <a:pt x="49" y="17"/>
                  </a:cubicBezTo>
                  <a:cubicBezTo>
                    <a:pt x="47" y="15"/>
                    <a:pt x="42" y="13"/>
                    <a:pt x="39" y="13"/>
                  </a:cubicBezTo>
                  <a:cubicBezTo>
                    <a:pt x="39" y="9"/>
                    <a:pt x="37" y="5"/>
                    <a:pt x="33" y="3"/>
                  </a:cubicBezTo>
                  <a:cubicBezTo>
                    <a:pt x="30" y="2"/>
                    <a:pt x="26" y="1"/>
                    <a:pt x="24"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521"/>
            <p:cNvSpPr>
              <a:spLocks/>
            </p:cNvSpPr>
            <p:nvPr/>
          </p:nvSpPr>
          <p:spPr bwMode="auto">
            <a:xfrm>
              <a:off x="8959833" y="4451375"/>
              <a:ext cx="225426" cy="404815"/>
            </a:xfrm>
            <a:custGeom>
              <a:avLst/>
              <a:gdLst>
                <a:gd name="T0" fmla="*/ 0 w 60"/>
                <a:gd name="T1" fmla="*/ 55 h 108"/>
                <a:gd name="T2" fmla="*/ 6 w 60"/>
                <a:gd name="T3" fmla="*/ 74 h 108"/>
                <a:gd name="T4" fmla="*/ 13 w 60"/>
                <a:gd name="T5" fmla="*/ 89 h 108"/>
                <a:gd name="T6" fmla="*/ 15 w 60"/>
                <a:gd name="T7" fmla="*/ 94 h 108"/>
                <a:gd name="T8" fmla="*/ 15 w 60"/>
                <a:gd name="T9" fmla="*/ 100 h 108"/>
                <a:gd name="T10" fmla="*/ 12 w 60"/>
                <a:gd name="T11" fmla="*/ 108 h 108"/>
                <a:gd name="T12" fmla="*/ 15 w 60"/>
                <a:gd name="T13" fmla="*/ 107 h 108"/>
                <a:gd name="T14" fmla="*/ 17 w 60"/>
                <a:gd name="T15" fmla="*/ 106 h 108"/>
                <a:gd name="T16" fmla="*/ 22 w 60"/>
                <a:gd name="T17" fmla="*/ 103 h 108"/>
                <a:gd name="T18" fmla="*/ 26 w 60"/>
                <a:gd name="T19" fmla="*/ 99 h 108"/>
                <a:gd name="T20" fmla="*/ 30 w 60"/>
                <a:gd name="T21" fmla="*/ 96 h 108"/>
                <a:gd name="T22" fmla="*/ 44 w 60"/>
                <a:gd name="T23" fmla="*/ 84 h 108"/>
                <a:gd name="T24" fmla="*/ 57 w 60"/>
                <a:gd name="T25" fmla="*/ 39 h 108"/>
                <a:gd name="T26" fmla="*/ 45 w 60"/>
                <a:gd name="T27" fmla="*/ 22 h 108"/>
                <a:gd name="T28" fmla="*/ 26 w 60"/>
                <a:gd name="T29" fmla="*/ 20 h 108"/>
                <a:gd name="T30" fmla="*/ 26 w 60"/>
                <a:gd name="T31" fmla="*/ 11 h 108"/>
                <a:gd name="T32" fmla="*/ 27 w 60"/>
                <a:gd name="T33" fmla="*/ 5 h 108"/>
                <a:gd name="T34" fmla="*/ 29 w 60"/>
                <a:gd name="T35" fmla="*/ 0 h 108"/>
                <a:gd name="T36" fmla="*/ 27 w 60"/>
                <a:gd name="T37" fmla="*/ 0 h 108"/>
                <a:gd name="T38" fmla="*/ 27 w 60"/>
                <a:gd name="T39" fmla="*/ 3 h 108"/>
                <a:gd name="T40" fmla="*/ 26 w 60"/>
                <a:gd name="T41" fmla="*/ 9 h 108"/>
                <a:gd name="T42" fmla="*/ 25 w 60"/>
                <a:gd name="T43" fmla="*/ 20 h 108"/>
                <a:gd name="T44" fmla="*/ 5 w 60"/>
                <a:gd name="T45" fmla="*/ 35 h 108"/>
                <a:gd name="T46" fmla="*/ 0 w 60"/>
                <a:gd name="T47" fmla="*/ 5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108">
                  <a:moveTo>
                    <a:pt x="0" y="55"/>
                  </a:moveTo>
                  <a:cubicBezTo>
                    <a:pt x="0" y="62"/>
                    <a:pt x="3" y="68"/>
                    <a:pt x="6" y="74"/>
                  </a:cubicBezTo>
                  <a:cubicBezTo>
                    <a:pt x="8" y="79"/>
                    <a:pt x="11" y="84"/>
                    <a:pt x="13" y="89"/>
                  </a:cubicBezTo>
                  <a:cubicBezTo>
                    <a:pt x="14" y="90"/>
                    <a:pt x="14" y="92"/>
                    <a:pt x="15" y="94"/>
                  </a:cubicBezTo>
                  <a:cubicBezTo>
                    <a:pt x="15" y="96"/>
                    <a:pt x="15" y="98"/>
                    <a:pt x="15" y="100"/>
                  </a:cubicBezTo>
                  <a:cubicBezTo>
                    <a:pt x="14" y="105"/>
                    <a:pt x="12" y="108"/>
                    <a:pt x="12" y="108"/>
                  </a:cubicBezTo>
                  <a:cubicBezTo>
                    <a:pt x="13" y="108"/>
                    <a:pt x="14" y="107"/>
                    <a:pt x="15" y="107"/>
                  </a:cubicBezTo>
                  <a:cubicBezTo>
                    <a:pt x="16" y="107"/>
                    <a:pt x="16" y="106"/>
                    <a:pt x="17" y="106"/>
                  </a:cubicBezTo>
                  <a:cubicBezTo>
                    <a:pt x="19" y="105"/>
                    <a:pt x="20" y="104"/>
                    <a:pt x="22" y="103"/>
                  </a:cubicBezTo>
                  <a:cubicBezTo>
                    <a:pt x="23" y="102"/>
                    <a:pt x="25" y="100"/>
                    <a:pt x="26" y="99"/>
                  </a:cubicBezTo>
                  <a:cubicBezTo>
                    <a:pt x="30" y="96"/>
                    <a:pt x="30" y="96"/>
                    <a:pt x="30" y="96"/>
                  </a:cubicBezTo>
                  <a:cubicBezTo>
                    <a:pt x="35" y="92"/>
                    <a:pt x="40" y="88"/>
                    <a:pt x="44" y="84"/>
                  </a:cubicBezTo>
                  <a:cubicBezTo>
                    <a:pt x="54" y="72"/>
                    <a:pt x="60" y="54"/>
                    <a:pt x="57" y="39"/>
                  </a:cubicBezTo>
                  <a:cubicBezTo>
                    <a:pt x="56" y="31"/>
                    <a:pt x="51" y="26"/>
                    <a:pt x="45" y="22"/>
                  </a:cubicBezTo>
                  <a:cubicBezTo>
                    <a:pt x="39" y="19"/>
                    <a:pt x="32" y="19"/>
                    <a:pt x="26" y="20"/>
                  </a:cubicBezTo>
                  <a:cubicBezTo>
                    <a:pt x="25" y="17"/>
                    <a:pt x="26" y="14"/>
                    <a:pt x="26" y="11"/>
                  </a:cubicBezTo>
                  <a:cubicBezTo>
                    <a:pt x="26" y="9"/>
                    <a:pt x="27" y="7"/>
                    <a:pt x="27" y="5"/>
                  </a:cubicBezTo>
                  <a:cubicBezTo>
                    <a:pt x="28" y="4"/>
                    <a:pt x="29" y="2"/>
                    <a:pt x="29" y="0"/>
                  </a:cubicBezTo>
                  <a:cubicBezTo>
                    <a:pt x="28" y="0"/>
                    <a:pt x="27" y="0"/>
                    <a:pt x="27" y="0"/>
                  </a:cubicBezTo>
                  <a:cubicBezTo>
                    <a:pt x="27" y="1"/>
                    <a:pt x="27" y="2"/>
                    <a:pt x="27" y="3"/>
                  </a:cubicBezTo>
                  <a:cubicBezTo>
                    <a:pt x="26" y="5"/>
                    <a:pt x="26" y="7"/>
                    <a:pt x="26" y="9"/>
                  </a:cubicBezTo>
                  <a:cubicBezTo>
                    <a:pt x="25" y="12"/>
                    <a:pt x="24" y="17"/>
                    <a:pt x="25" y="20"/>
                  </a:cubicBezTo>
                  <a:cubicBezTo>
                    <a:pt x="16" y="22"/>
                    <a:pt x="8" y="26"/>
                    <a:pt x="5" y="35"/>
                  </a:cubicBezTo>
                  <a:cubicBezTo>
                    <a:pt x="2" y="40"/>
                    <a:pt x="0" y="49"/>
                    <a:pt x="0" y="5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522"/>
            <p:cNvSpPr>
              <a:spLocks/>
            </p:cNvSpPr>
            <p:nvPr/>
          </p:nvSpPr>
          <p:spPr bwMode="auto">
            <a:xfrm>
              <a:off x="9458311" y="4248174"/>
              <a:ext cx="120651" cy="165101"/>
            </a:xfrm>
            <a:custGeom>
              <a:avLst/>
              <a:gdLst>
                <a:gd name="T0" fmla="*/ 5 w 32"/>
                <a:gd name="T1" fmla="*/ 30 h 44"/>
                <a:gd name="T2" fmla="*/ 13 w 32"/>
                <a:gd name="T3" fmla="*/ 38 h 44"/>
                <a:gd name="T4" fmla="*/ 21 w 32"/>
                <a:gd name="T5" fmla="*/ 41 h 44"/>
                <a:gd name="T6" fmla="*/ 26 w 32"/>
                <a:gd name="T7" fmla="*/ 43 h 44"/>
                <a:gd name="T8" fmla="*/ 29 w 32"/>
                <a:gd name="T9" fmla="*/ 44 h 44"/>
                <a:gd name="T10" fmla="*/ 30 w 32"/>
                <a:gd name="T11" fmla="*/ 44 h 44"/>
                <a:gd name="T12" fmla="*/ 29 w 32"/>
                <a:gd name="T13" fmla="*/ 41 h 44"/>
                <a:gd name="T14" fmla="*/ 30 w 32"/>
                <a:gd name="T15" fmla="*/ 37 h 44"/>
                <a:gd name="T16" fmla="*/ 31 w 32"/>
                <a:gd name="T17" fmla="*/ 30 h 44"/>
                <a:gd name="T18" fmla="*/ 25 w 32"/>
                <a:gd name="T19" fmla="*/ 8 h 44"/>
                <a:gd name="T20" fmla="*/ 15 w 32"/>
                <a:gd name="T21" fmla="*/ 4 h 44"/>
                <a:gd name="T22" fmla="*/ 6 w 32"/>
                <a:gd name="T23" fmla="*/ 8 h 44"/>
                <a:gd name="T24" fmla="*/ 4 w 32"/>
                <a:gd name="T25" fmla="*/ 4 h 44"/>
                <a:gd name="T26" fmla="*/ 1 w 32"/>
                <a:gd name="T27" fmla="*/ 0 h 44"/>
                <a:gd name="T28" fmla="*/ 0 w 32"/>
                <a:gd name="T29" fmla="*/ 1 h 44"/>
                <a:gd name="T30" fmla="*/ 2 w 32"/>
                <a:gd name="T31" fmla="*/ 2 h 44"/>
                <a:gd name="T32" fmla="*/ 3 w 32"/>
                <a:gd name="T33" fmla="*/ 4 h 44"/>
                <a:gd name="T34" fmla="*/ 5 w 32"/>
                <a:gd name="T35" fmla="*/ 6 h 44"/>
                <a:gd name="T36" fmla="*/ 6 w 32"/>
                <a:gd name="T37" fmla="*/ 8 h 44"/>
                <a:gd name="T38" fmla="*/ 1 w 32"/>
                <a:gd name="T39" fmla="*/ 19 h 44"/>
                <a:gd name="T40" fmla="*/ 5 w 32"/>
                <a:gd name="T41"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44">
                  <a:moveTo>
                    <a:pt x="5" y="30"/>
                  </a:moveTo>
                  <a:cubicBezTo>
                    <a:pt x="7" y="34"/>
                    <a:pt x="10" y="36"/>
                    <a:pt x="13" y="38"/>
                  </a:cubicBezTo>
                  <a:cubicBezTo>
                    <a:pt x="15" y="39"/>
                    <a:pt x="18" y="40"/>
                    <a:pt x="21" y="41"/>
                  </a:cubicBezTo>
                  <a:cubicBezTo>
                    <a:pt x="22" y="41"/>
                    <a:pt x="24" y="42"/>
                    <a:pt x="26" y="43"/>
                  </a:cubicBezTo>
                  <a:cubicBezTo>
                    <a:pt x="27" y="43"/>
                    <a:pt x="28" y="44"/>
                    <a:pt x="29" y="44"/>
                  </a:cubicBezTo>
                  <a:cubicBezTo>
                    <a:pt x="29" y="44"/>
                    <a:pt x="30" y="44"/>
                    <a:pt x="30" y="44"/>
                  </a:cubicBezTo>
                  <a:cubicBezTo>
                    <a:pt x="29" y="43"/>
                    <a:pt x="29" y="42"/>
                    <a:pt x="29" y="41"/>
                  </a:cubicBezTo>
                  <a:cubicBezTo>
                    <a:pt x="29" y="40"/>
                    <a:pt x="29" y="39"/>
                    <a:pt x="30" y="37"/>
                  </a:cubicBezTo>
                  <a:cubicBezTo>
                    <a:pt x="30" y="35"/>
                    <a:pt x="31" y="32"/>
                    <a:pt x="31" y="30"/>
                  </a:cubicBezTo>
                  <a:cubicBezTo>
                    <a:pt x="32" y="23"/>
                    <a:pt x="31" y="14"/>
                    <a:pt x="25" y="8"/>
                  </a:cubicBezTo>
                  <a:cubicBezTo>
                    <a:pt x="23" y="5"/>
                    <a:pt x="19" y="3"/>
                    <a:pt x="15" y="4"/>
                  </a:cubicBezTo>
                  <a:cubicBezTo>
                    <a:pt x="12" y="4"/>
                    <a:pt x="9" y="6"/>
                    <a:pt x="6" y="8"/>
                  </a:cubicBezTo>
                  <a:cubicBezTo>
                    <a:pt x="6" y="7"/>
                    <a:pt x="5" y="5"/>
                    <a:pt x="4" y="4"/>
                  </a:cubicBezTo>
                  <a:cubicBezTo>
                    <a:pt x="3" y="3"/>
                    <a:pt x="2" y="1"/>
                    <a:pt x="1" y="0"/>
                  </a:cubicBezTo>
                  <a:cubicBezTo>
                    <a:pt x="0" y="1"/>
                    <a:pt x="0" y="1"/>
                    <a:pt x="0" y="1"/>
                  </a:cubicBezTo>
                  <a:cubicBezTo>
                    <a:pt x="1" y="1"/>
                    <a:pt x="1" y="2"/>
                    <a:pt x="2" y="2"/>
                  </a:cubicBezTo>
                  <a:cubicBezTo>
                    <a:pt x="2" y="2"/>
                    <a:pt x="3" y="3"/>
                    <a:pt x="3" y="4"/>
                  </a:cubicBezTo>
                  <a:cubicBezTo>
                    <a:pt x="4" y="5"/>
                    <a:pt x="4" y="5"/>
                    <a:pt x="5" y="6"/>
                  </a:cubicBezTo>
                  <a:cubicBezTo>
                    <a:pt x="5" y="7"/>
                    <a:pt x="6" y="8"/>
                    <a:pt x="6" y="8"/>
                  </a:cubicBezTo>
                  <a:cubicBezTo>
                    <a:pt x="3" y="11"/>
                    <a:pt x="1" y="15"/>
                    <a:pt x="1" y="19"/>
                  </a:cubicBezTo>
                  <a:cubicBezTo>
                    <a:pt x="1" y="23"/>
                    <a:pt x="3" y="27"/>
                    <a:pt x="5" y="3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523"/>
            <p:cNvSpPr>
              <a:spLocks/>
            </p:cNvSpPr>
            <p:nvPr/>
          </p:nvSpPr>
          <p:spPr bwMode="auto">
            <a:xfrm>
              <a:off x="9526574" y="4124348"/>
              <a:ext cx="120651" cy="88901"/>
            </a:xfrm>
            <a:custGeom>
              <a:avLst/>
              <a:gdLst>
                <a:gd name="T0" fmla="*/ 11 w 32"/>
                <a:gd name="T1" fmla="*/ 22 h 24"/>
                <a:gd name="T2" fmla="*/ 20 w 32"/>
                <a:gd name="T3" fmla="*/ 24 h 24"/>
                <a:gd name="T4" fmla="*/ 26 w 32"/>
                <a:gd name="T5" fmla="*/ 22 h 24"/>
                <a:gd name="T6" fmla="*/ 30 w 32"/>
                <a:gd name="T7" fmla="*/ 21 h 24"/>
                <a:gd name="T8" fmla="*/ 32 w 32"/>
                <a:gd name="T9" fmla="*/ 19 h 24"/>
                <a:gd name="T10" fmla="*/ 29 w 32"/>
                <a:gd name="T11" fmla="*/ 16 h 24"/>
                <a:gd name="T12" fmla="*/ 28 w 32"/>
                <a:gd name="T13" fmla="*/ 12 h 24"/>
                <a:gd name="T14" fmla="*/ 24 w 32"/>
                <a:gd name="T15" fmla="*/ 6 h 24"/>
                <a:gd name="T16" fmla="*/ 18 w 32"/>
                <a:gd name="T17" fmla="*/ 1 h 24"/>
                <a:gd name="T18" fmla="*/ 11 w 32"/>
                <a:gd name="T19" fmla="*/ 1 h 24"/>
                <a:gd name="T20" fmla="*/ 5 w 32"/>
                <a:gd name="T21" fmla="*/ 6 h 24"/>
                <a:gd name="T22" fmla="*/ 3 w 32"/>
                <a:gd name="T23" fmla="*/ 4 h 24"/>
                <a:gd name="T24" fmla="*/ 0 w 32"/>
                <a:gd name="T25" fmla="*/ 1 h 24"/>
                <a:gd name="T26" fmla="*/ 0 w 32"/>
                <a:gd name="T27" fmla="*/ 1 h 24"/>
                <a:gd name="T28" fmla="*/ 2 w 32"/>
                <a:gd name="T29" fmla="*/ 4 h 24"/>
                <a:gd name="T30" fmla="*/ 5 w 32"/>
                <a:gd name="T31" fmla="*/ 6 h 24"/>
                <a:gd name="T32" fmla="*/ 5 w 32"/>
                <a:gd name="T33" fmla="*/ 15 h 24"/>
                <a:gd name="T34" fmla="*/ 11 w 32"/>
                <a:gd name="T35"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24">
                  <a:moveTo>
                    <a:pt x="11" y="22"/>
                  </a:moveTo>
                  <a:cubicBezTo>
                    <a:pt x="14" y="24"/>
                    <a:pt x="17" y="24"/>
                    <a:pt x="20" y="24"/>
                  </a:cubicBezTo>
                  <a:cubicBezTo>
                    <a:pt x="22" y="24"/>
                    <a:pt x="24" y="23"/>
                    <a:pt x="26" y="22"/>
                  </a:cubicBezTo>
                  <a:cubicBezTo>
                    <a:pt x="27" y="22"/>
                    <a:pt x="29" y="22"/>
                    <a:pt x="30" y="21"/>
                  </a:cubicBezTo>
                  <a:cubicBezTo>
                    <a:pt x="31" y="20"/>
                    <a:pt x="32" y="19"/>
                    <a:pt x="32" y="19"/>
                  </a:cubicBezTo>
                  <a:cubicBezTo>
                    <a:pt x="31" y="19"/>
                    <a:pt x="30" y="18"/>
                    <a:pt x="29" y="16"/>
                  </a:cubicBezTo>
                  <a:cubicBezTo>
                    <a:pt x="29" y="15"/>
                    <a:pt x="28" y="13"/>
                    <a:pt x="28" y="12"/>
                  </a:cubicBezTo>
                  <a:cubicBezTo>
                    <a:pt x="27" y="10"/>
                    <a:pt x="26" y="8"/>
                    <a:pt x="24" y="6"/>
                  </a:cubicBezTo>
                  <a:cubicBezTo>
                    <a:pt x="23" y="4"/>
                    <a:pt x="21" y="2"/>
                    <a:pt x="18" y="1"/>
                  </a:cubicBezTo>
                  <a:cubicBezTo>
                    <a:pt x="16" y="0"/>
                    <a:pt x="13" y="0"/>
                    <a:pt x="11" y="1"/>
                  </a:cubicBezTo>
                  <a:cubicBezTo>
                    <a:pt x="8" y="2"/>
                    <a:pt x="7" y="4"/>
                    <a:pt x="5" y="6"/>
                  </a:cubicBezTo>
                  <a:cubicBezTo>
                    <a:pt x="5" y="5"/>
                    <a:pt x="4" y="5"/>
                    <a:pt x="3" y="4"/>
                  </a:cubicBezTo>
                  <a:cubicBezTo>
                    <a:pt x="2" y="3"/>
                    <a:pt x="1" y="2"/>
                    <a:pt x="0" y="1"/>
                  </a:cubicBezTo>
                  <a:cubicBezTo>
                    <a:pt x="0" y="1"/>
                    <a:pt x="0" y="1"/>
                    <a:pt x="0" y="1"/>
                  </a:cubicBezTo>
                  <a:cubicBezTo>
                    <a:pt x="0" y="2"/>
                    <a:pt x="1" y="3"/>
                    <a:pt x="2" y="4"/>
                  </a:cubicBezTo>
                  <a:cubicBezTo>
                    <a:pt x="3" y="4"/>
                    <a:pt x="4" y="6"/>
                    <a:pt x="5" y="6"/>
                  </a:cubicBezTo>
                  <a:cubicBezTo>
                    <a:pt x="4" y="9"/>
                    <a:pt x="3" y="12"/>
                    <a:pt x="5" y="15"/>
                  </a:cubicBezTo>
                  <a:cubicBezTo>
                    <a:pt x="6" y="18"/>
                    <a:pt x="9" y="21"/>
                    <a:pt x="11" y="2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524"/>
            <p:cNvSpPr>
              <a:spLocks/>
            </p:cNvSpPr>
            <p:nvPr/>
          </p:nvSpPr>
          <p:spPr bwMode="auto">
            <a:xfrm>
              <a:off x="9320198" y="4295799"/>
              <a:ext cx="138113" cy="125413"/>
            </a:xfrm>
            <a:custGeom>
              <a:avLst/>
              <a:gdLst>
                <a:gd name="T0" fmla="*/ 12 w 37"/>
                <a:gd name="T1" fmla="*/ 12 h 33"/>
                <a:gd name="T2" fmla="*/ 10 w 37"/>
                <a:gd name="T3" fmla="*/ 18 h 33"/>
                <a:gd name="T4" fmla="*/ 7 w 37"/>
                <a:gd name="T5" fmla="*/ 24 h 33"/>
                <a:gd name="T6" fmla="*/ 4 w 37"/>
                <a:gd name="T7" fmla="*/ 27 h 33"/>
                <a:gd name="T8" fmla="*/ 0 w 37"/>
                <a:gd name="T9" fmla="*/ 28 h 33"/>
                <a:gd name="T10" fmla="*/ 9 w 37"/>
                <a:gd name="T11" fmla="*/ 32 h 33"/>
                <a:gd name="T12" fmla="*/ 18 w 37"/>
                <a:gd name="T13" fmla="*/ 33 h 33"/>
                <a:gd name="T14" fmla="*/ 29 w 37"/>
                <a:gd name="T15" fmla="*/ 28 h 33"/>
                <a:gd name="T16" fmla="*/ 35 w 37"/>
                <a:gd name="T17" fmla="*/ 20 h 33"/>
                <a:gd name="T18" fmla="*/ 35 w 37"/>
                <a:gd name="T19" fmla="*/ 12 h 33"/>
                <a:gd name="T20" fmla="*/ 29 w 37"/>
                <a:gd name="T21" fmla="*/ 6 h 33"/>
                <a:gd name="T22" fmla="*/ 32 w 37"/>
                <a:gd name="T23" fmla="*/ 3 h 33"/>
                <a:gd name="T24" fmla="*/ 37 w 37"/>
                <a:gd name="T25" fmla="*/ 1 h 33"/>
                <a:gd name="T26" fmla="*/ 37 w 37"/>
                <a:gd name="T27" fmla="*/ 0 h 33"/>
                <a:gd name="T28" fmla="*/ 33 w 37"/>
                <a:gd name="T29" fmla="*/ 2 h 33"/>
                <a:gd name="T30" fmla="*/ 29 w 37"/>
                <a:gd name="T31" fmla="*/ 5 h 33"/>
                <a:gd name="T32" fmla="*/ 18 w 37"/>
                <a:gd name="T33" fmla="*/ 6 h 33"/>
                <a:gd name="T34" fmla="*/ 12 w 37"/>
                <a:gd name="T35"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3">
                  <a:moveTo>
                    <a:pt x="12" y="12"/>
                  </a:moveTo>
                  <a:cubicBezTo>
                    <a:pt x="11" y="14"/>
                    <a:pt x="11" y="16"/>
                    <a:pt x="10" y="18"/>
                  </a:cubicBezTo>
                  <a:cubicBezTo>
                    <a:pt x="10" y="20"/>
                    <a:pt x="9" y="22"/>
                    <a:pt x="7" y="24"/>
                  </a:cubicBezTo>
                  <a:cubicBezTo>
                    <a:pt x="7" y="25"/>
                    <a:pt x="5" y="26"/>
                    <a:pt x="4" y="27"/>
                  </a:cubicBezTo>
                  <a:cubicBezTo>
                    <a:pt x="2" y="28"/>
                    <a:pt x="0" y="28"/>
                    <a:pt x="0" y="28"/>
                  </a:cubicBezTo>
                  <a:cubicBezTo>
                    <a:pt x="3" y="29"/>
                    <a:pt x="5" y="31"/>
                    <a:pt x="9" y="32"/>
                  </a:cubicBezTo>
                  <a:cubicBezTo>
                    <a:pt x="11" y="33"/>
                    <a:pt x="15" y="33"/>
                    <a:pt x="18" y="33"/>
                  </a:cubicBezTo>
                  <a:cubicBezTo>
                    <a:pt x="22" y="32"/>
                    <a:pt x="26" y="30"/>
                    <a:pt x="29" y="28"/>
                  </a:cubicBezTo>
                  <a:cubicBezTo>
                    <a:pt x="32" y="25"/>
                    <a:pt x="34" y="23"/>
                    <a:pt x="35" y="20"/>
                  </a:cubicBezTo>
                  <a:cubicBezTo>
                    <a:pt x="36" y="17"/>
                    <a:pt x="36" y="14"/>
                    <a:pt x="35" y="12"/>
                  </a:cubicBezTo>
                  <a:cubicBezTo>
                    <a:pt x="34" y="9"/>
                    <a:pt x="32" y="7"/>
                    <a:pt x="29" y="6"/>
                  </a:cubicBezTo>
                  <a:cubicBezTo>
                    <a:pt x="30" y="4"/>
                    <a:pt x="31" y="3"/>
                    <a:pt x="32" y="3"/>
                  </a:cubicBezTo>
                  <a:cubicBezTo>
                    <a:pt x="34" y="1"/>
                    <a:pt x="36" y="1"/>
                    <a:pt x="37" y="1"/>
                  </a:cubicBezTo>
                  <a:cubicBezTo>
                    <a:pt x="37" y="0"/>
                    <a:pt x="37" y="0"/>
                    <a:pt x="37" y="0"/>
                  </a:cubicBezTo>
                  <a:cubicBezTo>
                    <a:pt x="36" y="0"/>
                    <a:pt x="35" y="1"/>
                    <a:pt x="33" y="2"/>
                  </a:cubicBezTo>
                  <a:cubicBezTo>
                    <a:pt x="31" y="3"/>
                    <a:pt x="30" y="4"/>
                    <a:pt x="29" y="5"/>
                  </a:cubicBezTo>
                  <a:cubicBezTo>
                    <a:pt x="25" y="4"/>
                    <a:pt x="21" y="4"/>
                    <a:pt x="18" y="6"/>
                  </a:cubicBezTo>
                  <a:cubicBezTo>
                    <a:pt x="15" y="7"/>
                    <a:pt x="13" y="10"/>
                    <a:pt x="12" y="12"/>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525"/>
            <p:cNvSpPr>
              <a:spLocks/>
            </p:cNvSpPr>
            <p:nvPr/>
          </p:nvSpPr>
          <p:spPr bwMode="auto">
            <a:xfrm>
              <a:off x="9350360" y="4391050"/>
              <a:ext cx="79375" cy="112713"/>
            </a:xfrm>
            <a:custGeom>
              <a:avLst/>
              <a:gdLst>
                <a:gd name="T0" fmla="*/ 1 w 21"/>
                <a:gd name="T1" fmla="*/ 12 h 30"/>
                <a:gd name="T2" fmla="*/ 0 w 21"/>
                <a:gd name="T3" fmla="*/ 18 h 30"/>
                <a:gd name="T4" fmla="*/ 0 w 21"/>
                <a:gd name="T5" fmla="*/ 24 h 30"/>
                <a:gd name="T6" fmla="*/ 0 w 21"/>
                <a:gd name="T7" fmla="*/ 30 h 30"/>
                <a:gd name="T8" fmla="*/ 9 w 21"/>
                <a:gd name="T9" fmla="*/ 26 h 30"/>
                <a:gd name="T10" fmla="*/ 15 w 21"/>
                <a:gd name="T11" fmla="*/ 23 h 30"/>
                <a:gd name="T12" fmla="*/ 20 w 21"/>
                <a:gd name="T13" fmla="*/ 16 h 30"/>
                <a:gd name="T14" fmla="*/ 19 w 21"/>
                <a:gd name="T15" fmla="*/ 9 h 30"/>
                <a:gd name="T16" fmla="*/ 13 w 21"/>
                <a:gd name="T17" fmla="*/ 6 h 30"/>
                <a:gd name="T18" fmla="*/ 14 w 21"/>
                <a:gd name="T19" fmla="*/ 4 h 30"/>
                <a:gd name="T20" fmla="*/ 15 w 21"/>
                <a:gd name="T21" fmla="*/ 1 h 30"/>
                <a:gd name="T22" fmla="*/ 15 w 21"/>
                <a:gd name="T23" fmla="*/ 0 h 30"/>
                <a:gd name="T24" fmla="*/ 14 w 21"/>
                <a:gd name="T25" fmla="*/ 3 h 30"/>
                <a:gd name="T26" fmla="*/ 13 w 21"/>
                <a:gd name="T27" fmla="*/ 6 h 30"/>
                <a:gd name="T28" fmla="*/ 6 w 21"/>
                <a:gd name="T29" fmla="*/ 7 h 30"/>
                <a:gd name="T30" fmla="*/ 1 w 21"/>
                <a:gd name="T31"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 y="12"/>
                  </a:moveTo>
                  <a:cubicBezTo>
                    <a:pt x="0" y="14"/>
                    <a:pt x="0" y="16"/>
                    <a:pt x="0" y="18"/>
                  </a:cubicBezTo>
                  <a:cubicBezTo>
                    <a:pt x="0" y="20"/>
                    <a:pt x="0" y="22"/>
                    <a:pt x="0" y="24"/>
                  </a:cubicBezTo>
                  <a:cubicBezTo>
                    <a:pt x="0" y="25"/>
                    <a:pt x="0" y="30"/>
                    <a:pt x="0" y="30"/>
                  </a:cubicBezTo>
                  <a:cubicBezTo>
                    <a:pt x="3" y="28"/>
                    <a:pt x="6" y="28"/>
                    <a:pt x="9" y="26"/>
                  </a:cubicBezTo>
                  <a:cubicBezTo>
                    <a:pt x="11" y="26"/>
                    <a:pt x="14" y="24"/>
                    <a:pt x="15" y="23"/>
                  </a:cubicBezTo>
                  <a:cubicBezTo>
                    <a:pt x="17" y="21"/>
                    <a:pt x="19" y="19"/>
                    <a:pt x="20" y="16"/>
                  </a:cubicBezTo>
                  <a:cubicBezTo>
                    <a:pt x="21" y="13"/>
                    <a:pt x="20" y="11"/>
                    <a:pt x="19" y="9"/>
                  </a:cubicBezTo>
                  <a:cubicBezTo>
                    <a:pt x="17" y="7"/>
                    <a:pt x="15" y="7"/>
                    <a:pt x="13" y="6"/>
                  </a:cubicBezTo>
                  <a:cubicBezTo>
                    <a:pt x="13" y="5"/>
                    <a:pt x="14" y="5"/>
                    <a:pt x="14" y="4"/>
                  </a:cubicBezTo>
                  <a:cubicBezTo>
                    <a:pt x="14" y="3"/>
                    <a:pt x="15" y="2"/>
                    <a:pt x="15" y="1"/>
                  </a:cubicBezTo>
                  <a:cubicBezTo>
                    <a:pt x="15" y="0"/>
                    <a:pt x="15" y="0"/>
                    <a:pt x="15" y="0"/>
                  </a:cubicBezTo>
                  <a:cubicBezTo>
                    <a:pt x="14" y="1"/>
                    <a:pt x="14" y="2"/>
                    <a:pt x="14" y="3"/>
                  </a:cubicBezTo>
                  <a:cubicBezTo>
                    <a:pt x="14" y="4"/>
                    <a:pt x="13" y="5"/>
                    <a:pt x="13" y="6"/>
                  </a:cubicBezTo>
                  <a:cubicBezTo>
                    <a:pt x="10" y="6"/>
                    <a:pt x="8" y="6"/>
                    <a:pt x="6" y="7"/>
                  </a:cubicBezTo>
                  <a:cubicBezTo>
                    <a:pt x="4" y="8"/>
                    <a:pt x="2" y="10"/>
                    <a:pt x="1"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526"/>
            <p:cNvSpPr>
              <a:spLocks/>
            </p:cNvSpPr>
            <p:nvPr/>
          </p:nvSpPr>
          <p:spPr bwMode="auto">
            <a:xfrm>
              <a:off x="8602643" y="5175280"/>
              <a:ext cx="195264" cy="349252"/>
            </a:xfrm>
            <a:custGeom>
              <a:avLst/>
              <a:gdLst>
                <a:gd name="T0" fmla="*/ 0 w 52"/>
                <a:gd name="T1" fmla="*/ 48 h 93"/>
                <a:gd name="T2" fmla="*/ 5 w 52"/>
                <a:gd name="T3" fmla="*/ 66 h 93"/>
                <a:gd name="T4" fmla="*/ 13 w 52"/>
                <a:gd name="T5" fmla="*/ 79 h 93"/>
                <a:gd name="T6" fmla="*/ 20 w 52"/>
                <a:gd name="T7" fmla="*/ 93 h 93"/>
                <a:gd name="T8" fmla="*/ 38 w 52"/>
                <a:gd name="T9" fmla="*/ 73 h 93"/>
                <a:gd name="T10" fmla="*/ 48 w 52"/>
                <a:gd name="T11" fmla="*/ 57 h 93"/>
                <a:gd name="T12" fmla="*/ 51 w 52"/>
                <a:gd name="T13" fmla="*/ 37 h 93"/>
                <a:gd name="T14" fmla="*/ 42 w 52"/>
                <a:gd name="T15" fmla="*/ 22 h 93"/>
                <a:gd name="T16" fmla="*/ 25 w 52"/>
                <a:gd name="T17" fmla="*/ 18 h 93"/>
                <a:gd name="T18" fmla="*/ 26 w 52"/>
                <a:gd name="T19" fmla="*/ 11 h 93"/>
                <a:gd name="T20" fmla="*/ 29 w 52"/>
                <a:gd name="T21" fmla="*/ 1 h 93"/>
                <a:gd name="T22" fmla="*/ 28 w 52"/>
                <a:gd name="T23" fmla="*/ 0 h 93"/>
                <a:gd name="T24" fmla="*/ 26 w 52"/>
                <a:gd name="T25" fmla="*/ 9 h 93"/>
                <a:gd name="T26" fmla="*/ 24 w 52"/>
                <a:gd name="T27" fmla="*/ 18 h 93"/>
                <a:gd name="T28" fmla="*/ 14 w 52"/>
                <a:gd name="T29" fmla="*/ 22 h 93"/>
                <a:gd name="T30" fmla="*/ 6 w 52"/>
                <a:gd name="T31" fmla="*/ 29 h 93"/>
                <a:gd name="T32" fmla="*/ 0 w 52"/>
                <a:gd name="T33" fmla="*/ 4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93">
                  <a:moveTo>
                    <a:pt x="0" y="48"/>
                  </a:moveTo>
                  <a:cubicBezTo>
                    <a:pt x="0" y="54"/>
                    <a:pt x="2" y="60"/>
                    <a:pt x="5" y="66"/>
                  </a:cubicBezTo>
                  <a:cubicBezTo>
                    <a:pt x="7" y="70"/>
                    <a:pt x="9" y="75"/>
                    <a:pt x="13" y="79"/>
                  </a:cubicBezTo>
                  <a:cubicBezTo>
                    <a:pt x="15" y="82"/>
                    <a:pt x="20" y="93"/>
                    <a:pt x="20" y="93"/>
                  </a:cubicBezTo>
                  <a:cubicBezTo>
                    <a:pt x="23" y="84"/>
                    <a:pt x="32" y="80"/>
                    <a:pt x="38" y="73"/>
                  </a:cubicBezTo>
                  <a:cubicBezTo>
                    <a:pt x="42" y="69"/>
                    <a:pt x="45" y="63"/>
                    <a:pt x="48" y="57"/>
                  </a:cubicBezTo>
                  <a:cubicBezTo>
                    <a:pt x="51" y="51"/>
                    <a:pt x="52" y="44"/>
                    <a:pt x="51" y="37"/>
                  </a:cubicBezTo>
                  <a:cubicBezTo>
                    <a:pt x="50" y="30"/>
                    <a:pt x="47" y="25"/>
                    <a:pt x="42" y="22"/>
                  </a:cubicBezTo>
                  <a:cubicBezTo>
                    <a:pt x="37" y="18"/>
                    <a:pt x="31" y="18"/>
                    <a:pt x="25" y="18"/>
                  </a:cubicBezTo>
                  <a:cubicBezTo>
                    <a:pt x="25" y="16"/>
                    <a:pt x="25" y="13"/>
                    <a:pt x="26" y="11"/>
                  </a:cubicBezTo>
                  <a:cubicBezTo>
                    <a:pt x="27" y="7"/>
                    <a:pt x="28" y="4"/>
                    <a:pt x="29" y="1"/>
                  </a:cubicBezTo>
                  <a:cubicBezTo>
                    <a:pt x="28" y="0"/>
                    <a:pt x="28" y="0"/>
                    <a:pt x="28" y="0"/>
                  </a:cubicBezTo>
                  <a:cubicBezTo>
                    <a:pt x="27" y="2"/>
                    <a:pt x="26" y="5"/>
                    <a:pt x="26" y="9"/>
                  </a:cubicBezTo>
                  <a:cubicBezTo>
                    <a:pt x="25" y="12"/>
                    <a:pt x="24" y="16"/>
                    <a:pt x="24" y="18"/>
                  </a:cubicBezTo>
                  <a:cubicBezTo>
                    <a:pt x="20" y="19"/>
                    <a:pt x="17" y="20"/>
                    <a:pt x="14" y="22"/>
                  </a:cubicBezTo>
                  <a:cubicBezTo>
                    <a:pt x="11" y="24"/>
                    <a:pt x="8" y="26"/>
                    <a:pt x="6" y="29"/>
                  </a:cubicBezTo>
                  <a:cubicBezTo>
                    <a:pt x="3" y="34"/>
                    <a:pt x="1" y="42"/>
                    <a:pt x="0" y="4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527"/>
            <p:cNvSpPr>
              <a:spLocks/>
            </p:cNvSpPr>
            <p:nvPr/>
          </p:nvSpPr>
          <p:spPr bwMode="auto">
            <a:xfrm>
              <a:off x="8505805" y="5111780"/>
              <a:ext cx="231776" cy="423865"/>
            </a:xfrm>
            <a:custGeom>
              <a:avLst/>
              <a:gdLst>
                <a:gd name="T0" fmla="*/ 1 w 62"/>
                <a:gd name="T1" fmla="*/ 57 h 113"/>
                <a:gd name="T2" fmla="*/ 6 w 62"/>
                <a:gd name="T3" fmla="*/ 77 h 113"/>
                <a:gd name="T4" fmla="*/ 14 w 62"/>
                <a:gd name="T5" fmla="*/ 93 h 113"/>
                <a:gd name="T6" fmla="*/ 16 w 62"/>
                <a:gd name="T7" fmla="*/ 104 h 113"/>
                <a:gd name="T8" fmla="*/ 15 w 62"/>
                <a:gd name="T9" fmla="*/ 113 h 113"/>
                <a:gd name="T10" fmla="*/ 31 w 62"/>
                <a:gd name="T11" fmla="*/ 100 h 113"/>
                <a:gd name="T12" fmla="*/ 45 w 62"/>
                <a:gd name="T13" fmla="*/ 88 h 113"/>
                <a:gd name="T14" fmla="*/ 57 w 62"/>
                <a:gd name="T15" fmla="*/ 68 h 113"/>
                <a:gd name="T16" fmla="*/ 60 w 62"/>
                <a:gd name="T17" fmla="*/ 58 h 113"/>
                <a:gd name="T18" fmla="*/ 61 w 62"/>
                <a:gd name="T19" fmla="*/ 53 h 113"/>
                <a:gd name="T20" fmla="*/ 61 w 62"/>
                <a:gd name="T21" fmla="*/ 53 h 113"/>
                <a:gd name="T22" fmla="*/ 61 w 62"/>
                <a:gd name="T23" fmla="*/ 53 h 113"/>
                <a:gd name="T24" fmla="*/ 61 w 62"/>
                <a:gd name="T25" fmla="*/ 52 h 113"/>
                <a:gd name="T26" fmla="*/ 61 w 62"/>
                <a:gd name="T27" fmla="*/ 52 h 113"/>
                <a:gd name="T28" fmla="*/ 61 w 62"/>
                <a:gd name="T29" fmla="*/ 50 h 113"/>
                <a:gd name="T30" fmla="*/ 62 w 62"/>
                <a:gd name="T31" fmla="*/ 47 h 113"/>
                <a:gd name="T32" fmla="*/ 59 w 62"/>
                <a:gd name="T33" fmla="*/ 37 h 113"/>
                <a:gd name="T34" fmla="*/ 52 w 62"/>
                <a:gd name="T35" fmla="*/ 29 h 113"/>
                <a:gd name="T36" fmla="*/ 34 w 62"/>
                <a:gd name="T37" fmla="*/ 21 h 113"/>
                <a:gd name="T38" fmla="*/ 37 w 62"/>
                <a:gd name="T39" fmla="*/ 12 h 113"/>
                <a:gd name="T40" fmla="*/ 42 w 62"/>
                <a:gd name="T41" fmla="*/ 6 h 113"/>
                <a:gd name="T42" fmla="*/ 47 w 62"/>
                <a:gd name="T43" fmla="*/ 2 h 113"/>
                <a:gd name="T44" fmla="*/ 46 w 62"/>
                <a:gd name="T45" fmla="*/ 0 h 113"/>
                <a:gd name="T46" fmla="*/ 44 w 62"/>
                <a:gd name="T47" fmla="*/ 1 h 113"/>
                <a:gd name="T48" fmla="*/ 42 w 62"/>
                <a:gd name="T49" fmla="*/ 4 h 113"/>
                <a:gd name="T50" fmla="*/ 38 w 62"/>
                <a:gd name="T51" fmla="*/ 9 h 113"/>
                <a:gd name="T52" fmla="*/ 33 w 62"/>
                <a:gd name="T53" fmla="*/ 21 h 113"/>
                <a:gd name="T54" fmla="*/ 19 w 62"/>
                <a:gd name="T55" fmla="*/ 24 h 113"/>
                <a:gd name="T56" fmla="*/ 14 w 62"/>
                <a:gd name="T57" fmla="*/ 28 h 113"/>
                <a:gd name="T58" fmla="*/ 11 w 62"/>
                <a:gd name="T59" fmla="*/ 30 h 113"/>
                <a:gd name="T60" fmla="*/ 9 w 62"/>
                <a:gd name="T61" fmla="*/ 33 h 113"/>
                <a:gd name="T62" fmla="*/ 9 w 62"/>
                <a:gd name="T63" fmla="*/ 33 h 113"/>
                <a:gd name="T64" fmla="*/ 9 w 62"/>
                <a:gd name="T65" fmla="*/ 33 h 113"/>
                <a:gd name="T66" fmla="*/ 8 w 62"/>
                <a:gd name="T67" fmla="*/ 34 h 113"/>
                <a:gd name="T68" fmla="*/ 8 w 62"/>
                <a:gd name="T69" fmla="*/ 35 h 113"/>
                <a:gd name="T70" fmla="*/ 6 w 62"/>
                <a:gd name="T71" fmla="*/ 38 h 113"/>
                <a:gd name="T72" fmla="*/ 4 w 62"/>
                <a:gd name="T73" fmla="*/ 45 h 113"/>
                <a:gd name="T74" fmla="*/ 1 w 62"/>
                <a:gd name="T75" fmla="*/ 5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 h="113">
                  <a:moveTo>
                    <a:pt x="1" y="57"/>
                  </a:moveTo>
                  <a:cubicBezTo>
                    <a:pt x="0" y="65"/>
                    <a:pt x="3" y="70"/>
                    <a:pt x="6" y="77"/>
                  </a:cubicBezTo>
                  <a:cubicBezTo>
                    <a:pt x="8" y="82"/>
                    <a:pt x="11" y="87"/>
                    <a:pt x="14" y="93"/>
                  </a:cubicBezTo>
                  <a:cubicBezTo>
                    <a:pt x="15" y="95"/>
                    <a:pt x="16" y="99"/>
                    <a:pt x="16" y="104"/>
                  </a:cubicBezTo>
                  <a:cubicBezTo>
                    <a:pt x="16" y="108"/>
                    <a:pt x="15" y="113"/>
                    <a:pt x="15" y="113"/>
                  </a:cubicBezTo>
                  <a:cubicBezTo>
                    <a:pt x="21" y="108"/>
                    <a:pt x="26" y="104"/>
                    <a:pt x="31" y="100"/>
                  </a:cubicBezTo>
                  <a:cubicBezTo>
                    <a:pt x="36" y="96"/>
                    <a:pt x="41" y="92"/>
                    <a:pt x="45" y="88"/>
                  </a:cubicBezTo>
                  <a:cubicBezTo>
                    <a:pt x="50" y="82"/>
                    <a:pt x="54" y="75"/>
                    <a:pt x="57" y="68"/>
                  </a:cubicBezTo>
                  <a:cubicBezTo>
                    <a:pt x="59" y="65"/>
                    <a:pt x="60" y="61"/>
                    <a:pt x="60" y="58"/>
                  </a:cubicBezTo>
                  <a:cubicBezTo>
                    <a:pt x="61" y="56"/>
                    <a:pt x="61" y="55"/>
                    <a:pt x="61" y="53"/>
                  </a:cubicBezTo>
                  <a:cubicBezTo>
                    <a:pt x="61" y="53"/>
                    <a:pt x="61" y="53"/>
                    <a:pt x="61" y="53"/>
                  </a:cubicBezTo>
                  <a:cubicBezTo>
                    <a:pt x="61" y="53"/>
                    <a:pt x="61" y="53"/>
                    <a:pt x="61" y="53"/>
                  </a:cubicBezTo>
                  <a:cubicBezTo>
                    <a:pt x="61" y="53"/>
                    <a:pt x="61" y="53"/>
                    <a:pt x="61" y="52"/>
                  </a:cubicBezTo>
                  <a:cubicBezTo>
                    <a:pt x="61" y="52"/>
                    <a:pt x="61" y="52"/>
                    <a:pt x="61" y="52"/>
                  </a:cubicBezTo>
                  <a:cubicBezTo>
                    <a:pt x="61" y="51"/>
                    <a:pt x="61" y="51"/>
                    <a:pt x="61" y="50"/>
                  </a:cubicBezTo>
                  <a:cubicBezTo>
                    <a:pt x="62" y="49"/>
                    <a:pt x="62" y="48"/>
                    <a:pt x="62" y="47"/>
                  </a:cubicBezTo>
                  <a:cubicBezTo>
                    <a:pt x="61" y="43"/>
                    <a:pt x="60" y="40"/>
                    <a:pt x="59" y="37"/>
                  </a:cubicBezTo>
                  <a:cubicBezTo>
                    <a:pt x="57" y="34"/>
                    <a:pt x="55" y="31"/>
                    <a:pt x="52" y="29"/>
                  </a:cubicBezTo>
                  <a:cubicBezTo>
                    <a:pt x="47" y="25"/>
                    <a:pt x="40" y="22"/>
                    <a:pt x="34" y="21"/>
                  </a:cubicBezTo>
                  <a:cubicBezTo>
                    <a:pt x="34" y="18"/>
                    <a:pt x="36" y="15"/>
                    <a:pt x="37" y="12"/>
                  </a:cubicBezTo>
                  <a:cubicBezTo>
                    <a:pt x="39" y="10"/>
                    <a:pt x="40" y="8"/>
                    <a:pt x="42" y="6"/>
                  </a:cubicBezTo>
                  <a:cubicBezTo>
                    <a:pt x="43" y="5"/>
                    <a:pt x="45" y="3"/>
                    <a:pt x="47" y="2"/>
                  </a:cubicBezTo>
                  <a:cubicBezTo>
                    <a:pt x="47" y="1"/>
                    <a:pt x="46" y="1"/>
                    <a:pt x="46" y="0"/>
                  </a:cubicBezTo>
                  <a:cubicBezTo>
                    <a:pt x="46" y="0"/>
                    <a:pt x="45" y="1"/>
                    <a:pt x="44" y="1"/>
                  </a:cubicBezTo>
                  <a:cubicBezTo>
                    <a:pt x="44" y="2"/>
                    <a:pt x="43" y="3"/>
                    <a:pt x="42" y="4"/>
                  </a:cubicBezTo>
                  <a:cubicBezTo>
                    <a:pt x="41" y="5"/>
                    <a:pt x="39" y="7"/>
                    <a:pt x="38" y="9"/>
                  </a:cubicBezTo>
                  <a:cubicBezTo>
                    <a:pt x="36" y="13"/>
                    <a:pt x="33" y="18"/>
                    <a:pt x="33" y="21"/>
                  </a:cubicBezTo>
                  <a:cubicBezTo>
                    <a:pt x="28" y="21"/>
                    <a:pt x="24" y="22"/>
                    <a:pt x="19" y="24"/>
                  </a:cubicBezTo>
                  <a:cubicBezTo>
                    <a:pt x="17" y="25"/>
                    <a:pt x="16" y="26"/>
                    <a:pt x="14" y="28"/>
                  </a:cubicBezTo>
                  <a:cubicBezTo>
                    <a:pt x="13" y="29"/>
                    <a:pt x="12" y="29"/>
                    <a:pt x="11" y="30"/>
                  </a:cubicBezTo>
                  <a:cubicBezTo>
                    <a:pt x="10" y="31"/>
                    <a:pt x="10" y="32"/>
                    <a:pt x="9" y="33"/>
                  </a:cubicBezTo>
                  <a:cubicBezTo>
                    <a:pt x="9" y="33"/>
                    <a:pt x="9" y="33"/>
                    <a:pt x="9" y="33"/>
                  </a:cubicBezTo>
                  <a:cubicBezTo>
                    <a:pt x="9" y="33"/>
                    <a:pt x="9" y="33"/>
                    <a:pt x="9" y="33"/>
                  </a:cubicBezTo>
                  <a:cubicBezTo>
                    <a:pt x="8" y="34"/>
                    <a:pt x="8" y="34"/>
                    <a:pt x="8" y="34"/>
                  </a:cubicBezTo>
                  <a:cubicBezTo>
                    <a:pt x="8" y="34"/>
                    <a:pt x="8" y="35"/>
                    <a:pt x="8" y="35"/>
                  </a:cubicBezTo>
                  <a:cubicBezTo>
                    <a:pt x="7" y="36"/>
                    <a:pt x="7" y="37"/>
                    <a:pt x="6" y="38"/>
                  </a:cubicBezTo>
                  <a:cubicBezTo>
                    <a:pt x="5" y="41"/>
                    <a:pt x="4" y="43"/>
                    <a:pt x="4" y="45"/>
                  </a:cubicBezTo>
                  <a:cubicBezTo>
                    <a:pt x="2" y="49"/>
                    <a:pt x="1" y="54"/>
                    <a:pt x="1" y="5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529"/>
            <p:cNvSpPr>
              <a:spLocks/>
            </p:cNvSpPr>
            <p:nvPr/>
          </p:nvSpPr>
          <p:spPr bwMode="auto">
            <a:xfrm>
              <a:off x="8772507" y="4806978"/>
              <a:ext cx="146051" cy="225427"/>
            </a:xfrm>
            <a:custGeom>
              <a:avLst/>
              <a:gdLst>
                <a:gd name="T0" fmla="*/ 3 w 39"/>
                <a:gd name="T1" fmla="*/ 44 h 60"/>
                <a:gd name="T2" fmla="*/ 13 w 39"/>
                <a:gd name="T3" fmla="*/ 56 h 60"/>
                <a:gd name="T4" fmla="*/ 25 w 39"/>
                <a:gd name="T5" fmla="*/ 60 h 60"/>
                <a:gd name="T6" fmla="*/ 31 w 39"/>
                <a:gd name="T7" fmla="*/ 60 h 60"/>
                <a:gd name="T8" fmla="*/ 35 w 39"/>
                <a:gd name="T9" fmla="*/ 59 h 60"/>
                <a:gd name="T10" fmla="*/ 34 w 39"/>
                <a:gd name="T11" fmla="*/ 54 h 60"/>
                <a:gd name="T12" fmla="*/ 36 w 39"/>
                <a:gd name="T13" fmla="*/ 46 h 60"/>
                <a:gd name="T14" fmla="*/ 35 w 39"/>
                <a:gd name="T15" fmla="*/ 23 h 60"/>
                <a:gd name="T16" fmla="*/ 26 w 39"/>
                <a:gd name="T17" fmla="*/ 15 h 60"/>
                <a:gd name="T18" fmla="*/ 13 w 39"/>
                <a:gd name="T19" fmla="*/ 14 h 60"/>
                <a:gd name="T20" fmla="*/ 14 w 39"/>
                <a:gd name="T21" fmla="*/ 8 h 60"/>
                <a:gd name="T22" fmla="*/ 16 w 39"/>
                <a:gd name="T23" fmla="*/ 0 h 60"/>
                <a:gd name="T24" fmla="*/ 15 w 39"/>
                <a:gd name="T25" fmla="*/ 0 h 60"/>
                <a:gd name="T26" fmla="*/ 13 w 39"/>
                <a:gd name="T27" fmla="*/ 6 h 60"/>
                <a:gd name="T28" fmla="*/ 13 w 39"/>
                <a:gd name="T29" fmla="*/ 14 h 60"/>
                <a:gd name="T30" fmla="*/ 1 w 39"/>
                <a:gd name="T31" fmla="*/ 27 h 60"/>
                <a:gd name="T32" fmla="*/ 3 w 39"/>
                <a:gd name="T33"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60">
                  <a:moveTo>
                    <a:pt x="3" y="44"/>
                  </a:moveTo>
                  <a:cubicBezTo>
                    <a:pt x="5" y="50"/>
                    <a:pt x="9" y="54"/>
                    <a:pt x="13" y="56"/>
                  </a:cubicBezTo>
                  <a:cubicBezTo>
                    <a:pt x="17" y="59"/>
                    <a:pt x="21" y="60"/>
                    <a:pt x="25" y="60"/>
                  </a:cubicBezTo>
                  <a:cubicBezTo>
                    <a:pt x="26" y="60"/>
                    <a:pt x="29" y="60"/>
                    <a:pt x="31" y="60"/>
                  </a:cubicBezTo>
                  <a:cubicBezTo>
                    <a:pt x="34" y="60"/>
                    <a:pt x="35" y="59"/>
                    <a:pt x="35" y="59"/>
                  </a:cubicBezTo>
                  <a:cubicBezTo>
                    <a:pt x="34" y="58"/>
                    <a:pt x="34" y="56"/>
                    <a:pt x="34" y="54"/>
                  </a:cubicBezTo>
                  <a:cubicBezTo>
                    <a:pt x="35" y="51"/>
                    <a:pt x="36" y="49"/>
                    <a:pt x="36" y="46"/>
                  </a:cubicBezTo>
                  <a:cubicBezTo>
                    <a:pt x="38" y="40"/>
                    <a:pt x="39" y="31"/>
                    <a:pt x="35" y="23"/>
                  </a:cubicBezTo>
                  <a:cubicBezTo>
                    <a:pt x="33" y="19"/>
                    <a:pt x="30" y="16"/>
                    <a:pt x="26" y="15"/>
                  </a:cubicBezTo>
                  <a:cubicBezTo>
                    <a:pt x="22" y="13"/>
                    <a:pt x="17" y="13"/>
                    <a:pt x="13" y="14"/>
                  </a:cubicBezTo>
                  <a:cubicBezTo>
                    <a:pt x="13" y="12"/>
                    <a:pt x="13" y="10"/>
                    <a:pt x="14" y="8"/>
                  </a:cubicBezTo>
                  <a:cubicBezTo>
                    <a:pt x="14" y="5"/>
                    <a:pt x="15" y="3"/>
                    <a:pt x="16" y="0"/>
                  </a:cubicBezTo>
                  <a:cubicBezTo>
                    <a:pt x="15" y="0"/>
                    <a:pt x="15" y="0"/>
                    <a:pt x="15" y="0"/>
                  </a:cubicBezTo>
                  <a:cubicBezTo>
                    <a:pt x="15" y="1"/>
                    <a:pt x="14" y="3"/>
                    <a:pt x="13" y="6"/>
                  </a:cubicBezTo>
                  <a:cubicBezTo>
                    <a:pt x="13" y="9"/>
                    <a:pt x="12" y="12"/>
                    <a:pt x="13" y="14"/>
                  </a:cubicBezTo>
                  <a:cubicBezTo>
                    <a:pt x="7" y="16"/>
                    <a:pt x="3" y="20"/>
                    <a:pt x="1" y="27"/>
                  </a:cubicBezTo>
                  <a:cubicBezTo>
                    <a:pt x="0" y="32"/>
                    <a:pt x="1" y="39"/>
                    <a:pt x="3" y="4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530"/>
            <p:cNvSpPr>
              <a:spLocks/>
            </p:cNvSpPr>
            <p:nvPr/>
          </p:nvSpPr>
          <p:spPr bwMode="auto">
            <a:xfrm>
              <a:off x="8759807" y="5002241"/>
              <a:ext cx="203201" cy="342902"/>
            </a:xfrm>
            <a:custGeom>
              <a:avLst/>
              <a:gdLst>
                <a:gd name="T0" fmla="*/ 3 w 54"/>
                <a:gd name="T1" fmla="*/ 66 h 91"/>
                <a:gd name="T2" fmla="*/ 18 w 54"/>
                <a:gd name="T3" fmla="*/ 84 h 91"/>
                <a:gd name="T4" fmla="*/ 35 w 54"/>
                <a:gd name="T5" fmla="*/ 89 h 91"/>
                <a:gd name="T6" fmla="*/ 45 w 54"/>
                <a:gd name="T7" fmla="*/ 90 h 91"/>
                <a:gd name="T8" fmla="*/ 51 w 54"/>
                <a:gd name="T9" fmla="*/ 91 h 91"/>
                <a:gd name="T10" fmla="*/ 49 w 54"/>
                <a:gd name="T11" fmla="*/ 80 h 91"/>
                <a:gd name="T12" fmla="*/ 52 w 54"/>
                <a:gd name="T13" fmla="*/ 69 h 91"/>
                <a:gd name="T14" fmla="*/ 54 w 54"/>
                <a:gd name="T15" fmla="*/ 54 h 91"/>
                <a:gd name="T16" fmla="*/ 51 w 54"/>
                <a:gd name="T17" fmla="*/ 38 h 91"/>
                <a:gd name="T18" fmla="*/ 39 w 54"/>
                <a:gd name="T19" fmla="*/ 25 h 91"/>
                <a:gd name="T20" fmla="*/ 21 w 54"/>
                <a:gd name="T21" fmla="*/ 21 h 91"/>
                <a:gd name="T22" fmla="*/ 23 w 54"/>
                <a:gd name="T23" fmla="*/ 12 h 91"/>
                <a:gd name="T24" fmla="*/ 30 w 54"/>
                <a:gd name="T25" fmla="*/ 1 h 91"/>
                <a:gd name="T26" fmla="*/ 28 w 54"/>
                <a:gd name="T27" fmla="*/ 0 h 91"/>
                <a:gd name="T28" fmla="*/ 23 w 54"/>
                <a:gd name="T29" fmla="*/ 9 h 91"/>
                <a:gd name="T30" fmla="*/ 20 w 54"/>
                <a:gd name="T31" fmla="*/ 21 h 91"/>
                <a:gd name="T32" fmla="*/ 2 w 54"/>
                <a:gd name="T33" fmla="*/ 39 h 91"/>
                <a:gd name="T34" fmla="*/ 1 w 54"/>
                <a:gd name="T35" fmla="*/ 52 h 91"/>
                <a:gd name="T36" fmla="*/ 3 w 54"/>
                <a:gd name="T37" fmla="*/ 6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91">
                  <a:moveTo>
                    <a:pt x="3" y="66"/>
                  </a:moveTo>
                  <a:cubicBezTo>
                    <a:pt x="6" y="75"/>
                    <a:pt x="12" y="80"/>
                    <a:pt x="18" y="84"/>
                  </a:cubicBezTo>
                  <a:cubicBezTo>
                    <a:pt x="24" y="88"/>
                    <a:pt x="29" y="89"/>
                    <a:pt x="35" y="89"/>
                  </a:cubicBezTo>
                  <a:cubicBezTo>
                    <a:pt x="37" y="89"/>
                    <a:pt x="41" y="90"/>
                    <a:pt x="45" y="90"/>
                  </a:cubicBezTo>
                  <a:cubicBezTo>
                    <a:pt x="48" y="91"/>
                    <a:pt x="51" y="91"/>
                    <a:pt x="51" y="91"/>
                  </a:cubicBezTo>
                  <a:cubicBezTo>
                    <a:pt x="49" y="88"/>
                    <a:pt x="49" y="84"/>
                    <a:pt x="49" y="80"/>
                  </a:cubicBezTo>
                  <a:cubicBezTo>
                    <a:pt x="50" y="76"/>
                    <a:pt x="51" y="72"/>
                    <a:pt x="52" y="69"/>
                  </a:cubicBezTo>
                  <a:cubicBezTo>
                    <a:pt x="53" y="64"/>
                    <a:pt x="54" y="59"/>
                    <a:pt x="54" y="54"/>
                  </a:cubicBezTo>
                  <a:cubicBezTo>
                    <a:pt x="54" y="48"/>
                    <a:pt x="53" y="43"/>
                    <a:pt x="51" y="38"/>
                  </a:cubicBezTo>
                  <a:cubicBezTo>
                    <a:pt x="49" y="32"/>
                    <a:pt x="44" y="28"/>
                    <a:pt x="39" y="25"/>
                  </a:cubicBezTo>
                  <a:cubicBezTo>
                    <a:pt x="34" y="22"/>
                    <a:pt x="27" y="20"/>
                    <a:pt x="21" y="21"/>
                  </a:cubicBezTo>
                  <a:cubicBezTo>
                    <a:pt x="21" y="18"/>
                    <a:pt x="22" y="15"/>
                    <a:pt x="23" y="12"/>
                  </a:cubicBezTo>
                  <a:cubicBezTo>
                    <a:pt x="24" y="8"/>
                    <a:pt x="27" y="4"/>
                    <a:pt x="30" y="1"/>
                  </a:cubicBezTo>
                  <a:cubicBezTo>
                    <a:pt x="29" y="1"/>
                    <a:pt x="29" y="1"/>
                    <a:pt x="28" y="0"/>
                  </a:cubicBezTo>
                  <a:cubicBezTo>
                    <a:pt x="27" y="2"/>
                    <a:pt x="25" y="5"/>
                    <a:pt x="23" y="9"/>
                  </a:cubicBezTo>
                  <a:cubicBezTo>
                    <a:pt x="21" y="13"/>
                    <a:pt x="20" y="18"/>
                    <a:pt x="20" y="21"/>
                  </a:cubicBezTo>
                  <a:cubicBezTo>
                    <a:pt x="12" y="23"/>
                    <a:pt x="4" y="28"/>
                    <a:pt x="2" y="39"/>
                  </a:cubicBezTo>
                  <a:cubicBezTo>
                    <a:pt x="1" y="43"/>
                    <a:pt x="0" y="47"/>
                    <a:pt x="1" y="52"/>
                  </a:cubicBezTo>
                  <a:cubicBezTo>
                    <a:pt x="1" y="57"/>
                    <a:pt x="2" y="62"/>
                    <a:pt x="3" y="6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531"/>
            <p:cNvSpPr>
              <a:spLocks/>
            </p:cNvSpPr>
            <p:nvPr/>
          </p:nvSpPr>
          <p:spPr bwMode="auto">
            <a:xfrm>
              <a:off x="8347054" y="5273706"/>
              <a:ext cx="217489" cy="423865"/>
            </a:xfrm>
            <a:custGeom>
              <a:avLst/>
              <a:gdLst>
                <a:gd name="T0" fmla="*/ 2 w 58"/>
                <a:gd name="T1" fmla="*/ 64 h 113"/>
                <a:gd name="T2" fmla="*/ 6 w 58"/>
                <a:gd name="T3" fmla="*/ 72 h 113"/>
                <a:gd name="T4" fmla="*/ 11 w 58"/>
                <a:gd name="T5" fmla="*/ 79 h 113"/>
                <a:gd name="T6" fmla="*/ 20 w 58"/>
                <a:gd name="T7" fmla="*/ 93 h 113"/>
                <a:gd name="T8" fmla="*/ 22 w 58"/>
                <a:gd name="T9" fmla="*/ 104 h 113"/>
                <a:gd name="T10" fmla="*/ 21 w 58"/>
                <a:gd name="T11" fmla="*/ 113 h 113"/>
                <a:gd name="T12" fmla="*/ 37 w 58"/>
                <a:gd name="T13" fmla="*/ 99 h 113"/>
                <a:gd name="T14" fmla="*/ 50 w 58"/>
                <a:gd name="T15" fmla="*/ 84 h 113"/>
                <a:gd name="T16" fmla="*/ 58 w 58"/>
                <a:gd name="T17" fmla="*/ 58 h 113"/>
                <a:gd name="T18" fmla="*/ 53 w 58"/>
                <a:gd name="T19" fmla="*/ 34 h 113"/>
                <a:gd name="T20" fmla="*/ 37 w 58"/>
                <a:gd name="T21" fmla="*/ 22 h 113"/>
                <a:gd name="T22" fmla="*/ 17 w 58"/>
                <a:gd name="T23" fmla="*/ 23 h 113"/>
                <a:gd name="T24" fmla="*/ 16 w 58"/>
                <a:gd name="T25" fmla="*/ 14 h 113"/>
                <a:gd name="T26" fmla="*/ 19 w 58"/>
                <a:gd name="T27" fmla="*/ 1 h 113"/>
                <a:gd name="T28" fmla="*/ 18 w 58"/>
                <a:gd name="T29" fmla="*/ 0 h 113"/>
                <a:gd name="T30" fmla="*/ 17 w 58"/>
                <a:gd name="T31" fmla="*/ 24 h 113"/>
                <a:gd name="T32" fmla="*/ 1 w 58"/>
                <a:gd name="T33" fmla="*/ 44 h 113"/>
                <a:gd name="T34" fmla="*/ 0 w 58"/>
                <a:gd name="T35" fmla="*/ 54 h 113"/>
                <a:gd name="T36" fmla="*/ 2 w 58"/>
                <a:gd name="T37" fmla="*/ 6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113">
                  <a:moveTo>
                    <a:pt x="2" y="64"/>
                  </a:moveTo>
                  <a:cubicBezTo>
                    <a:pt x="2" y="67"/>
                    <a:pt x="4" y="69"/>
                    <a:pt x="6" y="72"/>
                  </a:cubicBezTo>
                  <a:cubicBezTo>
                    <a:pt x="7" y="74"/>
                    <a:pt x="9" y="76"/>
                    <a:pt x="11" y="79"/>
                  </a:cubicBezTo>
                  <a:cubicBezTo>
                    <a:pt x="14" y="83"/>
                    <a:pt x="17" y="88"/>
                    <a:pt x="20" y="93"/>
                  </a:cubicBezTo>
                  <a:cubicBezTo>
                    <a:pt x="21" y="95"/>
                    <a:pt x="22" y="99"/>
                    <a:pt x="22" y="104"/>
                  </a:cubicBezTo>
                  <a:cubicBezTo>
                    <a:pt x="22" y="108"/>
                    <a:pt x="21" y="113"/>
                    <a:pt x="21" y="113"/>
                  </a:cubicBezTo>
                  <a:cubicBezTo>
                    <a:pt x="27" y="108"/>
                    <a:pt x="32" y="104"/>
                    <a:pt x="37" y="99"/>
                  </a:cubicBezTo>
                  <a:cubicBezTo>
                    <a:pt x="42" y="94"/>
                    <a:pt x="47" y="89"/>
                    <a:pt x="50" y="84"/>
                  </a:cubicBezTo>
                  <a:cubicBezTo>
                    <a:pt x="54" y="76"/>
                    <a:pt x="57" y="67"/>
                    <a:pt x="58" y="58"/>
                  </a:cubicBezTo>
                  <a:cubicBezTo>
                    <a:pt x="58" y="49"/>
                    <a:pt x="57" y="41"/>
                    <a:pt x="53" y="34"/>
                  </a:cubicBezTo>
                  <a:cubicBezTo>
                    <a:pt x="50" y="27"/>
                    <a:pt x="44" y="23"/>
                    <a:pt x="37" y="22"/>
                  </a:cubicBezTo>
                  <a:cubicBezTo>
                    <a:pt x="31" y="20"/>
                    <a:pt x="24" y="21"/>
                    <a:pt x="17" y="23"/>
                  </a:cubicBezTo>
                  <a:cubicBezTo>
                    <a:pt x="17" y="20"/>
                    <a:pt x="16" y="17"/>
                    <a:pt x="16" y="14"/>
                  </a:cubicBezTo>
                  <a:cubicBezTo>
                    <a:pt x="17" y="9"/>
                    <a:pt x="18" y="5"/>
                    <a:pt x="19" y="1"/>
                  </a:cubicBezTo>
                  <a:cubicBezTo>
                    <a:pt x="19" y="0"/>
                    <a:pt x="18" y="0"/>
                    <a:pt x="18" y="0"/>
                  </a:cubicBezTo>
                  <a:cubicBezTo>
                    <a:pt x="16" y="4"/>
                    <a:pt x="15" y="17"/>
                    <a:pt x="17" y="24"/>
                  </a:cubicBezTo>
                  <a:cubicBezTo>
                    <a:pt x="8" y="27"/>
                    <a:pt x="2" y="34"/>
                    <a:pt x="1" y="44"/>
                  </a:cubicBezTo>
                  <a:cubicBezTo>
                    <a:pt x="0" y="47"/>
                    <a:pt x="0" y="51"/>
                    <a:pt x="0" y="54"/>
                  </a:cubicBezTo>
                  <a:cubicBezTo>
                    <a:pt x="1" y="58"/>
                    <a:pt x="1" y="61"/>
                    <a:pt x="2" y="6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532"/>
            <p:cNvSpPr>
              <a:spLocks/>
            </p:cNvSpPr>
            <p:nvPr/>
          </p:nvSpPr>
          <p:spPr bwMode="auto">
            <a:xfrm>
              <a:off x="8242279" y="5210205"/>
              <a:ext cx="269877" cy="273052"/>
            </a:xfrm>
            <a:custGeom>
              <a:avLst/>
              <a:gdLst>
                <a:gd name="T0" fmla="*/ 5 w 72"/>
                <a:gd name="T1" fmla="*/ 21 h 73"/>
                <a:gd name="T2" fmla="*/ 0 w 72"/>
                <a:gd name="T3" fmla="*/ 41 h 73"/>
                <a:gd name="T4" fmla="*/ 3 w 72"/>
                <a:gd name="T5" fmla="*/ 58 h 73"/>
                <a:gd name="T6" fmla="*/ 5 w 72"/>
                <a:gd name="T7" fmla="*/ 67 h 73"/>
                <a:gd name="T8" fmla="*/ 7 w 72"/>
                <a:gd name="T9" fmla="*/ 71 h 73"/>
                <a:gd name="T10" fmla="*/ 8 w 72"/>
                <a:gd name="T11" fmla="*/ 73 h 73"/>
                <a:gd name="T12" fmla="*/ 11 w 72"/>
                <a:gd name="T13" fmla="*/ 69 h 73"/>
                <a:gd name="T14" fmla="*/ 17 w 72"/>
                <a:gd name="T15" fmla="*/ 66 h 73"/>
                <a:gd name="T16" fmla="*/ 29 w 72"/>
                <a:gd name="T17" fmla="*/ 62 h 73"/>
                <a:gd name="T18" fmla="*/ 56 w 72"/>
                <a:gd name="T19" fmla="*/ 40 h 73"/>
                <a:gd name="T20" fmla="*/ 58 w 72"/>
                <a:gd name="T21" fmla="*/ 23 h 73"/>
                <a:gd name="T22" fmla="*/ 49 w 72"/>
                <a:gd name="T23" fmla="*/ 7 h 73"/>
                <a:gd name="T24" fmla="*/ 58 w 72"/>
                <a:gd name="T25" fmla="*/ 3 h 73"/>
                <a:gd name="T26" fmla="*/ 65 w 72"/>
                <a:gd name="T27" fmla="*/ 2 h 73"/>
                <a:gd name="T28" fmla="*/ 71 w 72"/>
                <a:gd name="T29" fmla="*/ 4 h 73"/>
                <a:gd name="T30" fmla="*/ 72 w 72"/>
                <a:gd name="T31" fmla="*/ 3 h 73"/>
                <a:gd name="T32" fmla="*/ 67 w 72"/>
                <a:gd name="T33" fmla="*/ 1 h 73"/>
                <a:gd name="T34" fmla="*/ 60 w 72"/>
                <a:gd name="T35" fmla="*/ 1 h 73"/>
                <a:gd name="T36" fmla="*/ 48 w 72"/>
                <a:gd name="T37" fmla="*/ 7 h 73"/>
                <a:gd name="T38" fmla="*/ 23 w 72"/>
                <a:gd name="T39" fmla="*/ 4 h 73"/>
                <a:gd name="T40" fmla="*/ 5 w 72"/>
                <a:gd name="T41" fmla="*/ 2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73">
                  <a:moveTo>
                    <a:pt x="5" y="21"/>
                  </a:moveTo>
                  <a:cubicBezTo>
                    <a:pt x="0" y="28"/>
                    <a:pt x="0" y="35"/>
                    <a:pt x="0" y="41"/>
                  </a:cubicBezTo>
                  <a:cubicBezTo>
                    <a:pt x="0" y="47"/>
                    <a:pt x="1" y="52"/>
                    <a:pt x="3" y="58"/>
                  </a:cubicBezTo>
                  <a:cubicBezTo>
                    <a:pt x="4" y="59"/>
                    <a:pt x="4" y="64"/>
                    <a:pt x="5" y="67"/>
                  </a:cubicBezTo>
                  <a:cubicBezTo>
                    <a:pt x="6" y="69"/>
                    <a:pt x="6" y="70"/>
                    <a:pt x="7" y="71"/>
                  </a:cubicBezTo>
                  <a:cubicBezTo>
                    <a:pt x="7" y="72"/>
                    <a:pt x="8" y="73"/>
                    <a:pt x="8" y="73"/>
                  </a:cubicBezTo>
                  <a:cubicBezTo>
                    <a:pt x="8" y="72"/>
                    <a:pt x="10" y="70"/>
                    <a:pt x="11" y="69"/>
                  </a:cubicBezTo>
                  <a:cubicBezTo>
                    <a:pt x="13" y="68"/>
                    <a:pt x="15" y="67"/>
                    <a:pt x="17" y="66"/>
                  </a:cubicBezTo>
                  <a:cubicBezTo>
                    <a:pt x="21" y="65"/>
                    <a:pt x="25" y="64"/>
                    <a:pt x="29" y="62"/>
                  </a:cubicBezTo>
                  <a:cubicBezTo>
                    <a:pt x="40" y="58"/>
                    <a:pt x="51" y="50"/>
                    <a:pt x="56" y="40"/>
                  </a:cubicBezTo>
                  <a:cubicBezTo>
                    <a:pt x="59" y="35"/>
                    <a:pt x="59" y="29"/>
                    <a:pt x="58" y="23"/>
                  </a:cubicBezTo>
                  <a:cubicBezTo>
                    <a:pt x="57" y="17"/>
                    <a:pt x="54" y="11"/>
                    <a:pt x="49" y="7"/>
                  </a:cubicBezTo>
                  <a:cubicBezTo>
                    <a:pt x="52" y="5"/>
                    <a:pt x="55" y="4"/>
                    <a:pt x="58" y="3"/>
                  </a:cubicBezTo>
                  <a:cubicBezTo>
                    <a:pt x="60" y="2"/>
                    <a:pt x="62" y="2"/>
                    <a:pt x="65" y="2"/>
                  </a:cubicBezTo>
                  <a:cubicBezTo>
                    <a:pt x="67" y="2"/>
                    <a:pt x="69" y="3"/>
                    <a:pt x="71" y="4"/>
                  </a:cubicBezTo>
                  <a:cubicBezTo>
                    <a:pt x="71" y="4"/>
                    <a:pt x="72" y="3"/>
                    <a:pt x="72" y="3"/>
                  </a:cubicBezTo>
                  <a:cubicBezTo>
                    <a:pt x="71" y="2"/>
                    <a:pt x="69" y="1"/>
                    <a:pt x="67" y="1"/>
                  </a:cubicBezTo>
                  <a:cubicBezTo>
                    <a:pt x="65" y="1"/>
                    <a:pt x="63" y="1"/>
                    <a:pt x="60" y="1"/>
                  </a:cubicBezTo>
                  <a:cubicBezTo>
                    <a:pt x="55" y="2"/>
                    <a:pt x="51" y="4"/>
                    <a:pt x="48" y="7"/>
                  </a:cubicBezTo>
                  <a:cubicBezTo>
                    <a:pt x="42" y="1"/>
                    <a:pt x="33" y="0"/>
                    <a:pt x="23" y="4"/>
                  </a:cubicBezTo>
                  <a:cubicBezTo>
                    <a:pt x="17" y="8"/>
                    <a:pt x="9" y="15"/>
                    <a:pt x="5" y="2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533"/>
            <p:cNvSpPr>
              <a:spLocks/>
            </p:cNvSpPr>
            <p:nvPr/>
          </p:nvSpPr>
          <p:spPr bwMode="auto">
            <a:xfrm>
              <a:off x="8137503" y="5054629"/>
              <a:ext cx="355602" cy="271464"/>
            </a:xfrm>
            <a:custGeom>
              <a:avLst/>
              <a:gdLst>
                <a:gd name="T0" fmla="*/ 16 w 95"/>
                <a:gd name="T1" fmla="*/ 12 h 72"/>
                <a:gd name="T2" fmla="*/ 6 w 95"/>
                <a:gd name="T3" fmla="*/ 23 h 72"/>
                <a:gd name="T4" fmla="*/ 1 w 95"/>
                <a:gd name="T5" fmla="*/ 36 h 72"/>
                <a:gd name="T6" fmla="*/ 3 w 95"/>
                <a:gd name="T7" fmla="*/ 56 h 72"/>
                <a:gd name="T8" fmla="*/ 8 w 95"/>
                <a:gd name="T9" fmla="*/ 66 h 72"/>
                <a:gd name="T10" fmla="*/ 12 w 95"/>
                <a:gd name="T11" fmla="*/ 72 h 72"/>
                <a:gd name="T12" fmla="*/ 20 w 95"/>
                <a:gd name="T13" fmla="*/ 66 h 72"/>
                <a:gd name="T14" fmla="*/ 31 w 95"/>
                <a:gd name="T15" fmla="*/ 65 h 72"/>
                <a:gd name="T16" fmla="*/ 47 w 95"/>
                <a:gd name="T17" fmla="*/ 63 h 72"/>
                <a:gd name="T18" fmla="*/ 65 w 95"/>
                <a:gd name="T19" fmla="*/ 54 h 72"/>
                <a:gd name="T20" fmla="*/ 75 w 95"/>
                <a:gd name="T21" fmla="*/ 35 h 72"/>
                <a:gd name="T22" fmla="*/ 71 w 95"/>
                <a:gd name="T23" fmla="*/ 15 h 72"/>
                <a:gd name="T24" fmla="*/ 81 w 95"/>
                <a:gd name="T25" fmla="*/ 13 h 72"/>
                <a:gd name="T26" fmla="*/ 95 w 95"/>
                <a:gd name="T27" fmla="*/ 14 h 72"/>
                <a:gd name="T28" fmla="*/ 95 w 95"/>
                <a:gd name="T29" fmla="*/ 12 h 72"/>
                <a:gd name="T30" fmla="*/ 84 w 95"/>
                <a:gd name="T31" fmla="*/ 12 h 72"/>
                <a:gd name="T32" fmla="*/ 70 w 95"/>
                <a:gd name="T33" fmla="*/ 14 h 72"/>
                <a:gd name="T34" fmla="*/ 45 w 95"/>
                <a:gd name="T35" fmla="*/ 0 h 72"/>
                <a:gd name="T36" fmla="*/ 30 w 95"/>
                <a:gd name="T37" fmla="*/ 4 h 72"/>
                <a:gd name="T38" fmla="*/ 16 w 95"/>
                <a:gd name="T39" fmla="*/ 1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72">
                  <a:moveTo>
                    <a:pt x="16" y="12"/>
                  </a:moveTo>
                  <a:cubicBezTo>
                    <a:pt x="11" y="15"/>
                    <a:pt x="8" y="19"/>
                    <a:pt x="6" y="23"/>
                  </a:cubicBezTo>
                  <a:cubicBezTo>
                    <a:pt x="4" y="27"/>
                    <a:pt x="2" y="32"/>
                    <a:pt x="1" y="36"/>
                  </a:cubicBezTo>
                  <a:cubicBezTo>
                    <a:pt x="0" y="44"/>
                    <a:pt x="1" y="50"/>
                    <a:pt x="3" y="56"/>
                  </a:cubicBezTo>
                  <a:cubicBezTo>
                    <a:pt x="4" y="58"/>
                    <a:pt x="6" y="63"/>
                    <a:pt x="8" y="66"/>
                  </a:cubicBezTo>
                  <a:cubicBezTo>
                    <a:pt x="10" y="70"/>
                    <a:pt x="12" y="72"/>
                    <a:pt x="12" y="72"/>
                  </a:cubicBezTo>
                  <a:cubicBezTo>
                    <a:pt x="13" y="69"/>
                    <a:pt x="16" y="67"/>
                    <a:pt x="20" y="66"/>
                  </a:cubicBezTo>
                  <a:cubicBezTo>
                    <a:pt x="24" y="65"/>
                    <a:pt x="28" y="66"/>
                    <a:pt x="31" y="65"/>
                  </a:cubicBezTo>
                  <a:cubicBezTo>
                    <a:pt x="36" y="65"/>
                    <a:pt x="42" y="65"/>
                    <a:pt x="47" y="63"/>
                  </a:cubicBezTo>
                  <a:cubicBezTo>
                    <a:pt x="53" y="61"/>
                    <a:pt x="60" y="58"/>
                    <a:pt x="65" y="54"/>
                  </a:cubicBezTo>
                  <a:cubicBezTo>
                    <a:pt x="70" y="49"/>
                    <a:pt x="74" y="43"/>
                    <a:pt x="75" y="35"/>
                  </a:cubicBezTo>
                  <a:cubicBezTo>
                    <a:pt x="76" y="28"/>
                    <a:pt x="74" y="21"/>
                    <a:pt x="71" y="15"/>
                  </a:cubicBezTo>
                  <a:cubicBezTo>
                    <a:pt x="74" y="13"/>
                    <a:pt x="78" y="13"/>
                    <a:pt x="81" y="13"/>
                  </a:cubicBezTo>
                  <a:cubicBezTo>
                    <a:pt x="86" y="12"/>
                    <a:pt x="90" y="13"/>
                    <a:pt x="95" y="14"/>
                  </a:cubicBezTo>
                  <a:cubicBezTo>
                    <a:pt x="95" y="12"/>
                    <a:pt x="95" y="12"/>
                    <a:pt x="95" y="12"/>
                  </a:cubicBezTo>
                  <a:cubicBezTo>
                    <a:pt x="93" y="11"/>
                    <a:pt x="89" y="11"/>
                    <a:pt x="84" y="12"/>
                  </a:cubicBezTo>
                  <a:cubicBezTo>
                    <a:pt x="79" y="12"/>
                    <a:pt x="74" y="12"/>
                    <a:pt x="70" y="14"/>
                  </a:cubicBezTo>
                  <a:cubicBezTo>
                    <a:pt x="66" y="6"/>
                    <a:pt x="57" y="0"/>
                    <a:pt x="45" y="0"/>
                  </a:cubicBezTo>
                  <a:cubicBezTo>
                    <a:pt x="41" y="1"/>
                    <a:pt x="36" y="2"/>
                    <a:pt x="30" y="4"/>
                  </a:cubicBezTo>
                  <a:cubicBezTo>
                    <a:pt x="25" y="6"/>
                    <a:pt x="20" y="9"/>
                    <a:pt x="16"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534"/>
            <p:cNvSpPr>
              <a:spLocks/>
            </p:cNvSpPr>
            <p:nvPr/>
          </p:nvSpPr>
          <p:spPr bwMode="auto">
            <a:xfrm>
              <a:off x="8381980" y="4900641"/>
              <a:ext cx="179389" cy="120651"/>
            </a:xfrm>
            <a:custGeom>
              <a:avLst/>
              <a:gdLst>
                <a:gd name="T0" fmla="*/ 15 w 48"/>
                <a:gd name="T1" fmla="*/ 2 h 32"/>
                <a:gd name="T2" fmla="*/ 6 w 48"/>
                <a:gd name="T3" fmla="*/ 10 h 32"/>
                <a:gd name="T4" fmla="*/ 2 w 48"/>
                <a:gd name="T5" fmla="*/ 19 h 32"/>
                <a:gd name="T6" fmla="*/ 0 w 48"/>
                <a:gd name="T7" fmla="*/ 24 h 32"/>
                <a:gd name="T8" fmla="*/ 0 w 48"/>
                <a:gd name="T9" fmla="*/ 28 h 32"/>
                <a:gd name="T10" fmla="*/ 6 w 48"/>
                <a:gd name="T11" fmla="*/ 28 h 32"/>
                <a:gd name="T12" fmla="*/ 13 w 48"/>
                <a:gd name="T13" fmla="*/ 30 h 32"/>
                <a:gd name="T14" fmla="*/ 31 w 48"/>
                <a:gd name="T15" fmla="*/ 30 h 32"/>
                <a:gd name="T16" fmla="*/ 37 w 48"/>
                <a:gd name="T17" fmla="*/ 23 h 32"/>
                <a:gd name="T18" fmla="*/ 40 w 48"/>
                <a:gd name="T19" fmla="*/ 19 h 32"/>
                <a:gd name="T20" fmla="*/ 42 w 48"/>
                <a:gd name="T21" fmla="*/ 14 h 32"/>
                <a:gd name="T22" fmla="*/ 46 w 48"/>
                <a:gd name="T23" fmla="*/ 17 h 32"/>
                <a:gd name="T24" fmla="*/ 47 w 48"/>
                <a:gd name="T25" fmla="*/ 22 h 32"/>
                <a:gd name="T26" fmla="*/ 45 w 48"/>
                <a:gd name="T27" fmla="*/ 27 h 32"/>
                <a:gd name="T28" fmla="*/ 42 w 48"/>
                <a:gd name="T29" fmla="*/ 29 h 32"/>
                <a:gd name="T30" fmla="*/ 42 w 48"/>
                <a:gd name="T31" fmla="*/ 30 h 32"/>
                <a:gd name="T32" fmla="*/ 45 w 48"/>
                <a:gd name="T33" fmla="*/ 28 h 32"/>
                <a:gd name="T34" fmla="*/ 47 w 48"/>
                <a:gd name="T35" fmla="*/ 24 h 32"/>
                <a:gd name="T36" fmla="*/ 48 w 48"/>
                <a:gd name="T37" fmla="*/ 21 h 32"/>
                <a:gd name="T38" fmla="*/ 47 w 48"/>
                <a:gd name="T39" fmla="*/ 18 h 32"/>
                <a:gd name="T40" fmla="*/ 42 w 48"/>
                <a:gd name="T41" fmla="*/ 14 h 32"/>
                <a:gd name="T42" fmla="*/ 40 w 48"/>
                <a:gd name="T43" fmla="*/ 6 h 32"/>
                <a:gd name="T44" fmla="*/ 31 w 48"/>
                <a:gd name="T45" fmla="*/ 1 h 32"/>
                <a:gd name="T46" fmla="*/ 15 w 48"/>
                <a:gd name="T4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2">
                  <a:moveTo>
                    <a:pt x="15" y="2"/>
                  </a:moveTo>
                  <a:cubicBezTo>
                    <a:pt x="11" y="4"/>
                    <a:pt x="8" y="7"/>
                    <a:pt x="6" y="10"/>
                  </a:cubicBezTo>
                  <a:cubicBezTo>
                    <a:pt x="4" y="13"/>
                    <a:pt x="3" y="16"/>
                    <a:pt x="2" y="19"/>
                  </a:cubicBezTo>
                  <a:cubicBezTo>
                    <a:pt x="2" y="20"/>
                    <a:pt x="1" y="22"/>
                    <a:pt x="0" y="24"/>
                  </a:cubicBezTo>
                  <a:cubicBezTo>
                    <a:pt x="0" y="26"/>
                    <a:pt x="0" y="28"/>
                    <a:pt x="0" y="28"/>
                  </a:cubicBezTo>
                  <a:cubicBezTo>
                    <a:pt x="1" y="27"/>
                    <a:pt x="4" y="27"/>
                    <a:pt x="6" y="28"/>
                  </a:cubicBezTo>
                  <a:cubicBezTo>
                    <a:pt x="8" y="28"/>
                    <a:pt x="11" y="29"/>
                    <a:pt x="13" y="30"/>
                  </a:cubicBezTo>
                  <a:cubicBezTo>
                    <a:pt x="19" y="31"/>
                    <a:pt x="26" y="32"/>
                    <a:pt x="31" y="30"/>
                  </a:cubicBezTo>
                  <a:cubicBezTo>
                    <a:pt x="33" y="28"/>
                    <a:pt x="35" y="26"/>
                    <a:pt x="37" y="23"/>
                  </a:cubicBezTo>
                  <a:cubicBezTo>
                    <a:pt x="38" y="22"/>
                    <a:pt x="39" y="21"/>
                    <a:pt x="40" y="19"/>
                  </a:cubicBezTo>
                  <a:cubicBezTo>
                    <a:pt x="41" y="18"/>
                    <a:pt x="42" y="16"/>
                    <a:pt x="42" y="14"/>
                  </a:cubicBezTo>
                  <a:cubicBezTo>
                    <a:pt x="44" y="15"/>
                    <a:pt x="45" y="16"/>
                    <a:pt x="46" y="17"/>
                  </a:cubicBezTo>
                  <a:cubicBezTo>
                    <a:pt x="47" y="19"/>
                    <a:pt x="47" y="20"/>
                    <a:pt x="47" y="22"/>
                  </a:cubicBezTo>
                  <a:cubicBezTo>
                    <a:pt x="47" y="24"/>
                    <a:pt x="46" y="26"/>
                    <a:pt x="45" y="27"/>
                  </a:cubicBezTo>
                  <a:cubicBezTo>
                    <a:pt x="44" y="28"/>
                    <a:pt x="43" y="28"/>
                    <a:pt x="42" y="29"/>
                  </a:cubicBezTo>
                  <a:cubicBezTo>
                    <a:pt x="42" y="29"/>
                    <a:pt x="42" y="29"/>
                    <a:pt x="42" y="30"/>
                  </a:cubicBezTo>
                  <a:cubicBezTo>
                    <a:pt x="43" y="30"/>
                    <a:pt x="44" y="29"/>
                    <a:pt x="45" y="28"/>
                  </a:cubicBezTo>
                  <a:cubicBezTo>
                    <a:pt x="45" y="27"/>
                    <a:pt x="46" y="26"/>
                    <a:pt x="47" y="24"/>
                  </a:cubicBezTo>
                  <a:cubicBezTo>
                    <a:pt x="47" y="24"/>
                    <a:pt x="48" y="22"/>
                    <a:pt x="48" y="21"/>
                  </a:cubicBezTo>
                  <a:cubicBezTo>
                    <a:pt x="48" y="20"/>
                    <a:pt x="47" y="19"/>
                    <a:pt x="47" y="18"/>
                  </a:cubicBezTo>
                  <a:cubicBezTo>
                    <a:pt x="45" y="16"/>
                    <a:pt x="44" y="14"/>
                    <a:pt x="42" y="14"/>
                  </a:cubicBezTo>
                  <a:cubicBezTo>
                    <a:pt x="43" y="11"/>
                    <a:pt x="42" y="9"/>
                    <a:pt x="40" y="6"/>
                  </a:cubicBezTo>
                  <a:cubicBezTo>
                    <a:pt x="38" y="4"/>
                    <a:pt x="35" y="2"/>
                    <a:pt x="31" y="1"/>
                  </a:cubicBezTo>
                  <a:cubicBezTo>
                    <a:pt x="26" y="0"/>
                    <a:pt x="20" y="1"/>
                    <a:pt x="15"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535"/>
            <p:cNvSpPr>
              <a:spLocks/>
            </p:cNvSpPr>
            <p:nvPr/>
          </p:nvSpPr>
          <p:spPr bwMode="auto">
            <a:xfrm>
              <a:off x="8464530" y="4919691"/>
              <a:ext cx="82550" cy="46038"/>
            </a:xfrm>
            <a:custGeom>
              <a:avLst/>
              <a:gdLst>
                <a:gd name="T0" fmla="*/ 9 w 22"/>
                <a:gd name="T1" fmla="*/ 0 h 12"/>
                <a:gd name="T2" fmla="*/ 6 w 22"/>
                <a:gd name="T3" fmla="*/ 2 h 12"/>
                <a:gd name="T4" fmla="*/ 3 w 22"/>
                <a:gd name="T5" fmla="*/ 5 h 12"/>
                <a:gd name="T6" fmla="*/ 0 w 22"/>
                <a:gd name="T7" fmla="*/ 7 h 12"/>
                <a:gd name="T8" fmla="*/ 6 w 22"/>
                <a:gd name="T9" fmla="*/ 10 h 12"/>
                <a:gd name="T10" fmla="*/ 14 w 22"/>
                <a:gd name="T11" fmla="*/ 11 h 12"/>
                <a:gd name="T12" fmla="*/ 17 w 22"/>
                <a:gd name="T13" fmla="*/ 8 h 12"/>
                <a:gd name="T14" fmla="*/ 17 w 22"/>
                <a:gd name="T15" fmla="*/ 4 h 12"/>
                <a:gd name="T16" fmla="*/ 19 w 22"/>
                <a:gd name="T17" fmla="*/ 4 h 12"/>
                <a:gd name="T18" fmla="*/ 22 w 22"/>
                <a:gd name="T19" fmla="*/ 5 h 12"/>
                <a:gd name="T20" fmla="*/ 22 w 22"/>
                <a:gd name="T21" fmla="*/ 5 h 12"/>
                <a:gd name="T22" fmla="*/ 17 w 22"/>
                <a:gd name="T23" fmla="*/ 4 h 12"/>
                <a:gd name="T24" fmla="*/ 14 w 22"/>
                <a:gd name="T25" fmla="*/ 1 h 12"/>
                <a:gd name="T26" fmla="*/ 9 w 22"/>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2">
                  <a:moveTo>
                    <a:pt x="9" y="0"/>
                  </a:moveTo>
                  <a:cubicBezTo>
                    <a:pt x="8" y="1"/>
                    <a:pt x="7" y="1"/>
                    <a:pt x="6" y="2"/>
                  </a:cubicBezTo>
                  <a:cubicBezTo>
                    <a:pt x="5" y="3"/>
                    <a:pt x="4" y="4"/>
                    <a:pt x="3" y="5"/>
                  </a:cubicBezTo>
                  <a:cubicBezTo>
                    <a:pt x="3" y="6"/>
                    <a:pt x="0" y="7"/>
                    <a:pt x="0" y="7"/>
                  </a:cubicBezTo>
                  <a:cubicBezTo>
                    <a:pt x="2" y="8"/>
                    <a:pt x="4" y="9"/>
                    <a:pt x="6" y="10"/>
                  </a:cubicBezTo>
                  <a:cubicBezTo>
                    <a:pt x="8" y="11"/>
                    <a:pt x="12" y="12"/>
                    <a:pt x="14" y="11"/>
                  </a:cubicBezTo>
                  <a:cubicBezTo>
                    <a:pt x="16" y="11"/>
                    <a:pt x="17" y="10"/>
                    <a:pt x="17" y="8"/>
                  </a:cubicBezTo>
                  <a:cubicBezTo>
                    <a:pt x="18" y="7"/>
                    <a:pt x="18" y="6"/>
                    <a:pt x="17" y="4"/>
                  </a:cubicBezTo>
                  <a:cubicBezTo>
                    <a:pt x="18" y="4"/>
                    <a:pt x="19" y="4"/>
                    <a:pt x="19" y="4"/>
                  </a:cubicBezTo>
                  <a:cubicBezTo>
                    <a:pt x="20" y="4"/>
                    <a:pt x="21" y="5"/>
                    <a:pt x="22" y="5"/>
                  </a:cubicBezTo>
                  <a:cubicBezTo>
                    <a:pt x="22" y="5"/>
                    <a:pt x="22" y="5"/>
                    <a:pt x="22" y="5"/>
                  </a:cubicBezTo>
                  <a:cubicBezTo>
                    <a:pt x="21" y="4"/>
                    <a:pt x="19" y="4"/>
                    <a:pt x="17" y="4"/>
                  </a:cubicBezTo>
                  <a:cubicBezTo>
                    <a:pt x="17" y="3"/>
                    <a:pt x="16" y="1"/>
                    <a:pt x="14" y="1"/>
                  </a:cubicBezTo>
                  <a:cubicBezTo>
                    <a:pt x="13" y="0"/>
                    <a:pt x="11" y="0"/>
                    <a:pt x="9"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536"/>
            <p:cNvSpPr>
              <a:spLocks/>
            </p:cNvSpPr>
            <p:nvPr/>
          </p:nvSpPr>
          <p:spPr bwMode="auto">
            <a:xfrm>
              <a:off x="8564543" y="4894291"/>
              <a:ext cx="82550" cy="93663"/>
            </a:xfrm>
            <a:custGeom>
              <a:avLst/>
              <a:gdLst>
                <a:gd name="T0" fmla="*/ 16 w 22"/>
                <a:gd name="T1" fmla="*/ 6 h 25"/>
                <a:gd name="T2" fmla="*/ 11 w 22"/>
                <a:gd name="T3" fmla="*/ 3 h 25"/>
                <a:gd name="T4" fmla="*/ 5 w 22"/>
                <a:gd name="T5" fmla="*/ 2 h 25"/>
                <a:gd name="T6" fmla="*/ 0 w 22"/>
                <a:gd name="T7" fmla="*/ 0 h 25"/>
                <a:gd name="T8" fmla="*/ 1 w 22"/>
                <a:gd name="T9" fmla="*/ 10 h 25"/>
                <a:gd name="T10" fmla="*/ 8 w 22"/>
                <a:gd name="T11" fmla="*/ 22 h 25"/>
                <a:gd name="T12" fmla="*/ 19 w 22"/>
                <a:gd name="T13" fmla="*/ 19 h 25"/>
                <a:gd name="T14" fmla="*/ 21 w 22"/>
                <a:gd name="T15" fmla="*/ 21 h 25"/>
                <a:gd name="T16" fmla="*/ 22 w 22"/>
                <a:gd name="T17" fmla="*/ 25 h 25"/>
                <a:gd name="T18" fmla="*/ 22 w 22"/>
                <a:gd name="T19" fmla="*/ 25 h 25"/>
                <a:gd name="T20" fmla="*/ 19 w 22"/>
                <a:gd name="T21" fmla="*/ 19 h 25"/>
                <a:gd name="T22" fmla="*/ 20 w 22"/>
                <a:gd name="T23" fmla="*/ 11 h 25"/>
                <a:gd name="T24" fmla="*/ 16 w 22"/>
                <a:gd name="T25"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5">
                  <a:moveTo>
                    <a:pt x="16" y="6"/>
                  </a:moveTo>
                  <a:cubicBezTo>
                    <a:pt x="14" y="4"/>
                    <a:pt x="13" y="4"/>
                    <a:pt x="11" y="3"/>
                  </a:cubicBezTo>
                  <a:cubicBezTo>
                    <a:pt x="9" y="2"/>
                    <a:pt x="7" y="2"/>
                    <a:pt x="5" y="2"/>
                  </a:cubicBezTo>
                  <a:cubicBezTo>
                    <a:pt x="4" y="2"/>
                    <a:pt x="0" y="0"/>
                    <a:pt x="0" y="0"/>
                  </a:cubicBezTo>
                  <a:cubicBezTo>
                    <a:pt x="1" y="3"/>
                    <a:pt x="0" y="7"/>
                    <a:pt x="1" y="10"/>
                  </a:cubicBezTo>
                  <a:cubicBezTo>
                    <a:pt x="2" y="14"/>
                    <a:pt x="4" y="19"/>
                    <a:pt x="8" y="22"/>
                  </a:cubicBezTo>
                  <a:cubicBezTo>
                    <a:pt x="12" y="24"/>
                    <a:pt x="16" y="22"/>
                    <a:pt x="19" y="19"/>
                  </a:cubicBezTo>
                  <a:cubicBezTo>
                    <a:pt x="19" y="20"/>
                    <a:pt x="20" y="20"/>
                    <a:pt x="21" y="21"/>
                  </a:cubicBezTo>
                  <a:cubicBezTo>
                    <a:pt x="21" y="22"/>
                    <a:pt x="22" y="24"/>
                    <a:pt x="22" y="25"/>
                  </a:cubicBezTo>
                  <a:cubicBezTo>
                    <a:pt x="22" y="25"/>
                    <a:pt x="22" y="25"/>
                    <a:pt x="22" y="25"/>
                  </a:cubicBezTo>
                  <a:cubicBezTo>
                    <a:pt x="22" y="23"/>
                    <a:pt x="20" y="20"/>
                    <a:pt x="19" y="19"/>
                  </a:cubicBezTo>
                  <a:cubicBezTo>
                    <a:pt x="20" y="16"/>
                    <a:pt x="21" y="14"/>
                    <a:pt x="20" y="11"/>
                  </a:cubicBezTo>
                  <a:cubicBezTo>
                    <a:pt x="19" y="9"/>
                    <a:pt x="17" y="7"/>
                    <a:pt x="16" y="6"/>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537"/>
            <p:cNvSpPr>
              <a:spLocks/>
            </p:cNvSpPr>
            <p:nvPr/>
          </p:nvSpPr>
          <p:spPr bwMode="auto">
            <a:xfrm>
              <a:off x="8434367" y="4943504"/>
              <a:ext cx="134938" cy="74613"/>
            </a:xfrm>
            <a:custGeom>
              <a:avLst/>
              <a:gdLst>
                <a:gd name="T0" fmla="*/ 14 w 36"/>
                <a:gd name="T1" fmla="*/ 0 h 20"/>
                <a:gd name="T2" fmla="*/ 7 w 36"/>
                <a:gd name="T3" fmla="*/ 4 h 20"/>
                <a:gd name="T4" fmla="*/ 4 w 36"/>
                <a:gd name="T5" fmla="*/ 10 h 20"/>
                <a:gd name="T6" fmla="*/ 0 w 36"/>
                <a:gd name="T7" fmla="*/ 15 h 20"/>
                <a:gd name="T8" fmla="*/ 10 w 36"/>
                <a:gd name="T9" fmla="*/ 18 h 20"/>
                <a:gd name="T10" fmla="*/ 16 w 36"/>
                <a:gd name="T11" fmla="*/ 20 h 20"/>
                <a:gd name="T12" fmla="*/ 21 w 36"/>
                <a:gd name="T13" fmla="*/ 20 h 20"/>
                <a:gd name="T14" fmla="*/ 27 w 36"/>
                <a:gd name="T15" fmla="*/ 17 h 20"/>
                <a:gd name="T16" fmla="*/ 30 w 36"/>
                <a:gd name="T17" fmla="*/ 11 h 20"/>
                <a:gd name="T18" fmla="*/ 34 w 36"/>
                <a:gd name="T19" fmla="*/ 13 h 20"/>
                <a:gd name="T20" fmla="*/ 36 w 36"/>
                <a:gd name="T21" fmla="*/ 18 h 20"/>
                <a:gd name="T22" fmla="*/ 36 w 36"/>
                <a:gd name="T23" fmla="*/ 17 h 20"/>
                <a:gd name="T24" fmla="*/ 34 w 36"/>
                <a:gd name="T25" fmla="*/ 14 h 20"/>
                <a:gd name="T26" fmla="*/ 30 w 36"/>
                <a:gd name="T27" fmla="*/ 10 h 20"/>
                <a:gd name="T28" fmla="*/ 30 w 36"/>
                <a:gd name="T29" fmla="*/ 6 h 20"/>
                <a:gd name="T30" fmla="*/ 25 w 36"/>
                <a:gd name="T31" fmla="*/ 2 h 20"/>
                <a:gd name="T32" fmla="*/ 14 w 36"/>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0">
                  <a:moveTo>
                    <a:pt x="14" y="0"/>
                  </a:moveTo>
                  <a:cubicBezTo>
                    <a:pt x="11" y="1"/>
                    <a:pt x="9" y="3"/>
                    <a:pt x="7" y="4"/>
                  </a:cubicBezTo>
                  <a:cubicBezTo>
                    <a:pt x="6" y="6"/>
                    <a:pt x="5" y="8"/>
                    <a:pt x="4" y="10"/>
                  </a:cubicBezTo>
                  <a:cubicBezTo>
                    <a:pt x="3" y="11"/>
                    <a:pt x="0" y="15"/>
                    <a:pt x="0" y="15"/>
                  </a:cubicBezTo>
                  <a:cubicBezTo>
                    <a:pt x="4" y="15"/>
                    <a:pt x="7" y="17"/>
                    <a:pt x="10" y="18"/>
                  </a:cubicBezTo>
                  <a:cubicBezTo>
                    <a:pt x="12" y="19"/>
                    <a:pt x="14" y="20"/>
                    <a:pt x="16" y="20"/>
                  </a:cubicBezTo>
                  <a:cubicBezTo>
                    <a:pt x="18" y="20"/>
                    <a:pt x="20" y="20"/>
                    <a:pt x="21" y="20"/>
                  </a:cubicBezTo>
                  <a:cubicBezTo>
                    <a:pt x="23" y="20"/>
                    <a:pt x="25" y="18"/>
                    <a:pt x="27" y="17"/>
                  </a:cubicBezTo>
                  <a:cubicBezTo>
                    <a:pt x="28" y="15"/>
                    <a:pt x="30" y="13"/>
                    <a:pt x="30" y="11"/>
                  </a:cubicBezTo>
                  <a:cubicBezTo>
                    <a:pt x="32" y="11"/>
                    <a:pt x="33" y="12"/>
                    <a:pt x="34" y="13"/>
                  </a:cubicBezTo>
                  <a:cubicBezTo>
                    <a:pt x="35" y="14"/>
                    <a:pt x="36" y="16"/>
                    <a:pt x="36" y="18"/>
                  </a:cubicBezTo>
                  <a:cubicBezTo>
                    <a:pt x="36" y="17"/>
                    <a:pt x="36" y="17"/>
                    <a:pt x="36" y="17"/>
                  </a:cubicBezTo>
                  <a:cubicBezTo>
                    <a:pt x="36" y="17"/>
                    <a:pt x="36" y="15"/>
                    <a:pt x="34" y="14"/>
                  </a:cubicBezTo>
                  <a:cubicBezTo>
                    <a:pt x="33" y="12"/>
                    <a:pt x="32" y="11"/>
                    <a:pt x="30" y="10"/>
                  </a:cubicBezTo>
                  <a:cubicBezTo>
                    <a:pt x="31" y="9"/>
                    <a:pt x="31" y="7"/>
                    <a:pt x="30" y="6"/>
                  </a:cubicBezTo>
                  <a:cubicBezTo>
                    <a:pt x="29" y="4"/>
                    <a:pt x="27" y="3"/>
                    <a:pt x="25" y="2"/>
                  </a:cubicBezTo>
                  <a:cubicBezTo>
                    <a:pt x="22" y="0"/>
                    <a:pt x="17" y="0"/>
                    <a:pt x="14"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538"/>
            <p:cNvSpPr>
              <a:spLocks/>
            </p:cNvSpPr>
            <p:nvPr/>
          </p:nvSpPr>
          <p:spPr bwMode="auto">
            <a:xfrm>
              <a:off x="8310542" y="5073679"/>
              <a:ext cx="141288" cy="82551"/>
            </a:xfrm>
            <a:custGeom>
              <a:avLst/>
              <a:gdLst>
                <a:gd name="T0" fmla="*/ 13 w 38"/>
                <a:gd name="T1" fmla="*/ 2 h 22"/>
                <a:gd name="T2" fmla="*/ 7 w 38"/>
                <a:gd name="T3" fmla="*/ 7 h 22"/>
                <a:gd name="T4" fmla="*/ 4 w 38"/>
                <a:gd name="T5" fmla="*/ 12 h 22"/>
                <a:gd name="T6" fmla="*/ 0 w 38"/>
                <a:gd name="T7" fmla="*/ 18 h 22"/>
                <a:gd name="T8" fmla="*/ 11 w 38"/>
                <a:gd name="T9" fmla="*/ 21 h 22"/>
                <a:gd name="T10" fmla="*/ 27 w 38"/>
                <a:gd name="T11" fmla="*/ 19 h 22"/>
                <a:gd name="T12" fmla="*/ 30 w 38"/>
                <a:gd name="T13" fmla="*/ 6 h 22"/>
                <a:gd name="T14" fmla="*/ 33 w 38"/>
                <a:gd name="T15" fmla="*/ 5 h 22"/>
                <a:gd name="T16" fmla="*/ 38 w 38"/>
                <a:gd name="T17" fmla="*/ 5 h 22"/>
                <a:gd name="T18" fmla="*/ 38 w 38"/>
                <a:gd name="T19" fmla="*/ 5 h 22"/>
                <a:gd name="T20" fmla="*/ 30 w 38"/>
                <a:gd name="T21" fmla="*/ 5 h 22"/>
                <a:gd name="T22" fmla="*/ 22 w 38"/>
                <a:gd name="T23" fmla="*/ 0 h 22"/>
                <a:gd name="T24" fmla="*/ 13 w 38"/>
                <a:gd name="T2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2">
                  <a:moveTo>
                    <a:pt x="13" y="2"/>
                  </a:moveTo>
                  <a:cubicBezTo>
                    <a:pt x="10" y="3"/>
                    <a:pt x="9" y="5"/>
                    <a:pt x="7" y="7"/>
                  </a:cubicBezTo>
                  <a:cubicBezTo>
                    <a:pt x="6" y="9"/>
                    <a:pt x="5" y="10"/>
                    <a:pt x="4" y="12"/>
                  </a:cubicBezTo>
                  <a:cubicBezTo>
                    <a:pt x="3" y="14"/>
                    <a:pt x="0" y="18"/>
                    <a:pt x="0" y="18"/>
                  </a:cubicBezTo>
                  <a:cubicBezTo>
                    <a:pt x="4" y="18"/>
                    <a:pt x="7" y="20"/>
                    <a:pt x="11" y="21"/>
                  </a:cubicBezTo>
                  <a:cubicBezTo>
                    <a:pt x="16" y="22"/>
                    <a:pt x="23" y="22"/>
                    <a:pt x="27" y="19"/>
                  </a:cubicBezTo>
                  <a:cubicBezTo>
                    <a:pt x="32" y="16"/>
                    <a:pt x="32" y="10"/>
                    <a:pt x="30" y="6"/>
                  </a:cubicBezTo>
                  <a:cubicBezTo>
                    <a:pt x="31" y="5"/>
                    <a:pt x="32" y="5"/>
                    <a:pt x="33" y="5"/>
                  </a:cubicBezTo>
                  <a:cubicBezTo>
                    <a:pt x="35" y="5"/>
                    <a:pt x="37" y="5"/>
                    <a:pt x="38" y="5"/>
                  </a:cubicBezTo>
                  <a:cubicBezTo>
                    <a:pt x="38" y="5"/>
                    <a:pt x="38" y="5"/>
                    <a:pt x="38" y="5"/>
                  </a:cubicBezTo>
                  <a:cubicBezTo>
                    <a:pt x="37" y="4"/>
                    <a:pt x="32" y="4"/>
                    <a:pt x="30" y="5"/>
                  </a:cubicBezTo>
                  <a:cubicBezTo>
                    <a:pt x="28" y="2"/>
                    <a:pt x="25" y="0"/>
                    <a:pt x="22" y="0"/>
                  </a:cubicBezTo>
                  <a:cubicBezTo>
                    <a:pt x="19" y="0"/>
                    <a:pt x="16" y="1"/>
                    <a:pt x="13"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539"/>
            <p:cNvSpPr>
              <a:spLocks/>
            </p:cNvSpPr>
            <p:nvPr/>
          </p:nvSpPr>
          <p:spPr bwMode="auto">
            <a:xfrm>
              <a:off x="8347054" y="5183218"/>
              <a:ext cx="104776" cy="68263"/>
            </a:xfrm>
            <a:custGeom>
              <a:avLst/>
              <a:gdLst>
                <a:gd name="T0" fmla="*/ 10 w 28"/>
                <a:gd name="T1" fmla="*/ 2 h 18"/>
                <a:gd name="T2" fmla="*/ 6 w 28"/>
                <a:gd name="T3" fmla="*/ 6 h 18"/>
                <a:gd name="T4" fmla="*/ 3 w 28"/>
                <a:gd name="T5" fmla="*/ 10 h 18"/>
                <a:gd name="T6" fmla="*/ 0 w 28"/>
                <a:gd name="T7" fmla="*/ 14 h 18"/>
                <a:gd name="T8" fmla="*/ 9 w 28"/>
                <a:gd name="T9" fmla="*/ 17 h 18"/>
                <a:gd name="T10" fmla="*/ 16 w 28"/>
                <a:gd name="T11" fmla="*/ 17 h 18"/>
                <a:gd name="T12" fmla="*/ 22 w 28"/>
                <a:gd name="T13" fmla="*/ 14 h 18"/>
                <a:gd name="T14" fmla="*/ 25 w 28"/>
                <a:gd name="T15" fmla="*/ 9 h 18"/>
                <a:gd name="T16" fmla="*/ 23 w 28"/>
                <a:gd name="T17" fmla="*/ 3 h 18"/>
                <a:gd name="T18" fmla="*/ 25 w 28"/>
                <a:gd name="T19" fmla="*/ 2 h 18"/>
                <a:gd name="T20" fmla="*/ 28 w 28"/>
                <a:gd name="T21" fmla="*/ 1 h 18"/>
                <a:gd name="T22" fmla="*/ 28 w 28"/>
                <a:gd name="T23" fmla="*/ 1 h 18"/>
                <a:gd name="T24" fmla="*/ 25 w 28"/>
                <a:gd name="T25" fmla="*/ 2 h 18"/>
                <a:gd name="T26" fmla="*/ 22 w 28"/>
                <a:gd name="T27" fmla="*/ 3 h 18"/>
                <a:gd name="T28" fmla="*/ 16 w 28"/>
                <a:gd name="T29" fmla="*/ 0 h 18"/>
                <a:gd name="T30" fmla="*/ 10 w 28"/>
                <a:gd name="T3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8">
                  <a:moveTo>
                    <a:pt x="10" y="2"/>
                  </a:moveTo>
                  <a:cubicBezTo>
                    <a:pt x="8" y="3"/>
                    <a:pt x="7" y="4"/>
                    <a:pt x="6" y="6"/>
                  </a:cubicBezTo>
                  <a:cubicBezTo>
                    <a:pt x="5" y="7"/>
                    <a:pt x="4" y="9"/>
                    <a:pt x="3" y="10"/>
                  </a:cubicBezTo>
                  <a:cubicBezTo>
                    <a:pt x="3" y="11"/>
                    <a:pt x="0" y="14"/>
                    <a:pt x="0" y="14"/>
                  </a:cubicBezTo>
                  <a:cubicBezTo>
                    <a:pt x="3" y="14"/>
                    <a:pt x="6" y="16"/>
                    <a:pt x="9" y="17"/>
                  </a:cubicBezTo>
                  <a:cubicBezTo>
                    <a:pt x="11" y="17"/>
                    <a:pt x="13" y="18"/>
                    <a:pt x="16" y="17"/>
                  </a:cubicBezTo>
                  <a:cubicBezTo>
                    <a:pt x="18" y="17"/>
                    <a:pt x="20" y="16"/>
                    <a:pt x="22" y="14"/>
                  </a:cubicBezTo>
                  <a:cubicBezTo>
                    <a:pt x="24" y="13"/>
                    <a:pt x="25" y="11"/>
                    <a:pt x="25" y="9"/>
                  </a:cubicBezTo>
                  <a:cubicBezTo>
                    <a:pt x="25" y="7"/>
                    <a:pt x="24" y="5"/>
                    <a:pt x="23" y="3"/>
                  </a:cubicBezTo>
                  <a:cubicBezTo>
                    <a:pt x="23" y="3"/>
                    <a:pt x="24" y="2"/>
                    <a:pt x="25" y="2"/>
                  </a:cubicBezTo>
                  <a:cubicBezTo>
                    <a:pt x="26" y="2"/>
                    <a:pt x="27" y="1"/>
                    <a:pt x="28" y="1"/>
                  </a:cubicBezTo>
                  <a:cubicBezTo>
                    <a:pt x="28" y="1"/>
                    <a:pt x="28" y="1"/>
                    <a:pt x="28" y="1"/>
                  </a:cubicBezTo>
                  <a:cubicBezTo>
                    <a:pt x="28" y="1"/>
                    <a:pt x="27" y="1"/>
                    <a:pt x="25" y="2"/>
                  </a:cubicBezTo>
                  <a:cubicBezTo>
                    <a:pt x="24" y="2"/>
                    <a:pt x="23" y="3"/>
                    <a:pt x="22" y="3"/>
                  </a:cubicBezTo>
                  <a:cubicBezTo>
                    <a:pt x="21" y="1"/>
                    <a:pt x="18" y="0"/>
                    <a:pt x="16" y="0"/>
                  </a:cubicBezTo>
                  <a:cubicBezTo>
                    <a:pt x="14" y="0"/>
                    <a:pt x="12" y="1"/>
                    <a:pt x="10"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540"/>
            <p:cNvSpPr>
              <a:spLocks/>
            </p:cNvSpPr>
            <p:nvPr/>
          </p:nvSpPr>
          <p:spPr bwMode="auto">
            <a:xfrm>
              <a:off x="8181953" y="5449920"/>
              <a:ext cx="180976" cy="214314"/>
            </a:xfrm>
            <a:custGeom>
              <a:avLst/>
              <a:gdLst>
                <a:gd name="T0" fmla="*/ 11 w 48"/>
                <a:gd name="T1" fmla="*/ 26 h 57"/>
                <a:gd name="T2" fmla="*/ 10 w 48"/>
                <a:gd name="T3" fmla="*/ 37 h 57"/>
                <a:gd name="T4" fmla="*/ 8 w 48"/>
                <a:gd name="T5" fmla="*/ 47 h 57"/>
                <a:gd name="T6" fmla="*/ 5 w 48"/>
                <a:gd name="T7" fmla="*/ 53 h 57"/>
                <a:gd name="T8" fmla="*/ 0 w 48"/>
                <a:gd name="T9" fmla="*/ 56 h 57"/>
                <a:gd name="T10" fmla="*/ 14 w 48"/>
                <a:gd name="T11" fmla="*/ 57 h 57"/>
                <a:gd name="T12" fmla="*/ 26 w 48"/>
                <a:gd name="T13" fmla="*/ 55 h 57"/>
                <a:gd name="T14" fmla="*/ 41 w 48"/>
                <a:gd name="T15" fmla="*/ 44 h 57"/>
                <a:gd name="T16" fmla="*/ 47 w 48"/>
                <a:gd name="T17" fmla="*/ 29 h 57"/>
                <a:gd name="T18" fmla="*/ 43 w 48"/>
                <a:gd name="T19" fmla="*/ 16 h 57"/>
                <a:gd name="T20" fmla="*/ 31 w 48"/>
                <a:gd name="T21" fmla="*/ 12 h 57"/>
                <a:gd name="T22" fmla="*/ 32 w 48"/>
                <a:gd name="T23" fmla="*/ 7 h 57"/>
                <a:gd name="T24" fmla="*/ 35 w 48"/>
                <a:gd name="T25" fmla="*/ 0 h 57"/>
                <a:gd name="T26" fmla="*/ 34 w 48"/>
                <a:gd name="T27" fmla="*/ 0 h 57"/>
                <a:gd name="T28" fmla="*/ 32 w 48"/>
                <a:gd name="T29" fmla="*/ 6 h 57"/>
                <a:gd name="T30" fmla="*/ 30 w 48"/>
                <a:gd name="T31" fmla="*/ 12 h 57"/>
                <a:gd name="T32" fmla="*/ 23 w 48"/>
                <a:gd name="T33" fmla="*/ 13 h 57"/>
                <a:gd name="T34" fmla="*/ 17 w 48"/>
                <a:gd name="T35" fmla="*/ 17 h 57"/>
                <a:gd name="T36" fmla="*/ 11 w 48"/>
                <a:gd name="T3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57">
                  <a:moveTo>
                    <a:pt x="11" y="26"/>
                  </a:moveTo>
                  <a:cubicBezTo>
                    <a:pt x="9" y="29"/>
                    <a:pt x="10" y="33"/>
                    <a:pt x="10" y="37"/>
                  </a:cubicBezTo>
                  <a:cubicBezTo>
                    <a:pt x="9" y="40"/>
                    <a:pt x="9" y="43"/>
                    <a:pt x="8" y="47"/>
                  </a:cubicBezTo>
                  <a:cubicBezTo>
                    <a:pt x="8" y="48"/>
                    <a:pt x="7" y="51"/>
                    <a:pt x="5" y="53"/>
                  </a:cubicBezTo>
                  <a:cubicBezTo>
                    <a:pt x="3" y="55"/>
                    <a:pt x="0" y="56"/>
                    <a:pt x="0" y="56"/>
                  </a:cubicBezTo>
                  <a:cubicBezTo>
                    <a:pt x="5" y="57"/>
                    <a:pt x="9" y="57"/>
                    <a:pt x="14" y="57"/>
                  </a:cubicBezTo>
                  <a:cubicBezTo>
                    <a:pt x="18" y="57"/>
                    <a:pt x="23" y="56"/>
                    <a:pt x="26" y="55"/>
                  </a:cubicBezTo>
                  <a:cubicBezTo>
                    <a:pt x="32" y="53"/>
                    <a:pt x="37" y="49"/>
                    <a:pt x="41" y="44"/>
                  </a:cubicBezTo>
                  <a:cubicBezTo>
                    <a:pt x="44" y="40"/>
                    <a:pt x="47" y="34"/>
                    <a:pt x="47" y="29"/>
                  </a:cubicBezTo>
                  <a:cubicBezTo>
                    <a:pt x="48" y="23"/>
                    <a:pt x="46" y="19"/>
                    <a:pt x="43" y="16"/>
                  </a:cubicBezTo>
                  <a:cubicBezTo>
                    <a:pt x="39" y="13"/>
                    <a:pt x="35" y="12"/>
                    <a:pt x="31" y="12"/>
                  </a:cubicBezTo>
                  <a:cubicBezTo>
                    <a:pt x="31" y="10"/>
                    <a:pt x="32" y="9"/>
                    <a:pt x="32" y="7"/>
                  </a:cubicBezTo>
                  <a:cubicBezTo>
                    <a:pt x="33" y="5"/>
                    <a:pt x="34" y="3"/>
                    <a:pt x="35" y="0"/>
                  </a:cubicBezTo>
                  <a:cubicBezTo>
                    <a:pt x="34" y="0"/>
                    <a:pt x="34" y="0"/>
                    <a:pt x="34" y="0"/>
                  </a:cubicBezTo>
                  <a:cubicBezTo>
                    <a:pt x="34" y="1"/>
                    <a:pt x="33" y="3"/>
                    <a:pt x="32" y="6"/>
                  </a:cubicBezTo>
                  <a:cubicBezTo>
                    <a:pt x="31" y="8"/>
                    <a:pt x="31" y="10"/>
                    <a:pt x="30" y="12"/>
                  </a:cubicBezTo>
                  <a:cubicBezTo>
                    <a:pt x="28" y="12"/>
                    <a:pt x="25" y="13"/>
                    <a:pt x="23" y="13"/>
                  </a:cubicBezTo>
                  <a:cubicBezTo>
                    <a:pt x="20" y="14"/>
                    <a:pt x="18" y="15"/>
                    <a:pt x="17" y="17"/>
                  </a:cubicBezTo>
                  <a:cubicBezTo>
                    <a:pt x="14" y="19"/>
                    <a:pt x="12" y="23"/>
                    <a:pt x="11" y="26"/>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541"/>
            <p:cNvSpPr>
              <a:spLocks/>
            </p:cNvSpPr>
            <p:nvPr/>
          </p:nvSpPr>
          <p:spPr bwMode="auto">
            <a:xfrm>
              <a:off x="8178778" y="5551520"/>
              <a:ext cx="198439" cy="296865"/>
            </a:xfrm>
            <a:custGeom>
              <a:avLst/>
              <a:gdLst>
                <a:gd name="T0" fmla="*/ 2 w 53"/>
                <a:gd name="T1" fmla="*/ 33 h 79"/>
                <a:gd name="T2" fmla="*/ 1 w 53"/>
                <a:gd name="T3" fmla="*/ 49 h 79"/>
                <a:gd name="T4" fmla="*/ 2 w 53"/>
                <a:gd name="T5" fmla="*/ 63 h 79"/>
                <a:gd name="T6" fmla="*/ 1 w 53"/>
                <a:gd name="T7" fmla="*/ 73 h 79"/>
                <a:gd name="T8" fmla="*/ 0 w 53"/>
                <a:gd name="T9" fmla="*/ 79 h 79"/>
                <a:gd name="T10" fmla="*/ 13 w 53"/>
                <a:gd name="T11" fmla="*/ 74 h 79"/>
                <a:gd name="T12" fmla="*/ 26 w 53"/>
                <a:gd name="T13" fmla="*/ 69 h 79"/>
                <a:gd name="T14" fmla="*/ 42 w 53"/>
                <a:gd name="T15" fmla="*/ 57 h 79"/>
                <a:gd name="T16" fmla="*/ 51 w 53"/>
                <a:gd name="T17" fmla="*/ 40 h 79"/>
                <a:gd name="T18" fmla="*/ 47 w 53"/>
                <a:gd name="T19" fmla="*/ 23 h 79"/>
                <a:gd name="T20" fmla="*/ 34 w 53"/>
                <a:gd name="T21" fmla="*/ 15 h 79"/>
                <a:gd name="T22" fmla="*/ 38 w 53"/>
                <a:gd name="T23" fmla="*/ 8 h 79"/>
                <a:gd name="T24" fmla="*/ 46 w 53"/>
                <a:gd name="T25" fmla="*/ 1 h 79"/>
                <a:gd name="T26" fmla="*/ 45 w 53"/>
                <a:gd name="T27" fmla="*/ 0 h 79"/>
                <a:gd name="T28" fmla="*/ 33 w 53"/>
                <a:gd name="T29" fmla="*/ 14 h 79"/>
                <a:gd name="T30" fmla="*/ 13 w 53"/>
                <a:gd name="T31" fmla="*/ 19 h 79"/>
                <a:gd name="T32" fmla="*/ 2 w 53"/>
                <a:gd name="T33" fmla="*/ 3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79">
                  <a:moveTo>
                    <a:pt x="2" y="33"/>
                  </a:moveTo>
                  <a:cubicBezTo>
                    <a:pt x="0" y="38"/>
                    <a:pt x="1" y="44"/>
                    <a:pt x="1" y="49"/>
                  </a:cubicBezTo>
                  <a:cubicBezTo>
                    <a:pt x="1" y="54"/>
                    <a:pt x="1" y="59"/>
                    <a:pt x="2" y="63"/>
                  </a:cubicBezTo>
                  <a:cubicBezTo>
                    <a:pt x="2" y="65"/>
                    <a:pt x="2" y="69"/>
                    <a:pt x="1" y="73"/>
                  </a:cubicBezTo>
                  <a:cubicBezTo>
                    <a:pt x="1" y="76"/>
                    <a:pt x="0" y="79"/>
                    <a:pt x="0" y="79"/>
                  </a:cubicBezTo>
                  <a:cubicBezTo>
                    <a:pt x="4" y="76"/>
                    <a:pt x="8" y="75"/>
                    <a:pt x="13" y="74"/>
                  </a:cubicBezTo>
                  <a:cubicBezTo>
                    <a:pt x="17" y="72"/>
                    <a:pt x="22" y="71"/>
                    <a:pt x="26" y="69"/>
                  </a:cubicBezTo>
                  <a:cubicBezTo>
                    <a:pt x="32" y="67"/>
                    <a:pt x="38" y="62"/>
                    <a:pt x="42" y="57"/>
                  </a:cubicBezTo>
                  <a:cubicBezTo>
                    <a:pt x="47" y="52"/>
                    <a:pt x="50" y="46"/>
                    <a:pt x="51" y="40"/>
                  </a:cubicBezTo>
                  <a:cubicBezTo>
                    <a:pt x="53" y="34"/>
                    <a:pt x="51" y="28"/>
                    <a:pt x="47" y="23"/>
                  </a:cubicBezTo>
                  <a:cubicBezTo>
                    <a:pt x="44" y="19"/>
                    <a:pt x="39" y="16"/>
                    <a:pt x="34" y="15"/>
                  </a:cubicBezTo>
                  <a:cubicBezTo>
                    <a:pt x="35" y="12"/>
                    <a:pt x="36" y="10"/>
                    <a:pt x="38" y="8"/>
                  </a:cubicBezTo>
                  <a:cubicBezTo>
                    <a:pt x="40" y="5"/>
                    <a:pt x="43" y="3"/>
                    <a:pt x="46" y="1"/>
                  </a:cubicBezTo>
                  <a:cubicBezTo>
                    <a:pt x="45" y="0"/>
                    <a:pt x="45" y="0"/>
                    <a:pt x="45" y="0"/>
                  </a:cubicBezTo>
                  <a:cubicBezTo>
                    <a:pt x="42" y="1"/>
                    <a:pt x="35" y="9"/>
                    <a:pt x="33" y="14"/>
                  </a:cubicBezTo>
                  <a:cubicBezTo>
                    <a:pt x="26" y="13"/>
                    <a:pt x="18" y="14"/>
                    <a:pt x="13" y="19"/>
                  </a:cubicBezTo>
                  <a:cubicBezTo>
                    <a:pt x="9" y="23"/>
                    <a:pt x="5" y="29"/>
                    <a:pt x="2" y="33"/>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542"/>
            <p:cNvSpPr>
              <a:spLocks/>
            </p:cNvSpPr>
            <p:nvPr/>
          </p:nvSpPr>
          <p:spPr bwMode="auto">
            <a:xfrm>
              <a:off x="7956527" y="5667409"/>
              <a:ext cx="101601" cy="173039"/>
            </a:xfrm>
            <a:custGeom>
              <a:avLst/>
              <a:gdLst>
                <a:gd name="T0" fmla="*/ 1 w 27"/>
                <a:gd name="T1" fmla="*/ 31 h 46"/>
                <a:gd name="T2" fmla="*/ 7 w 27"/>
                <a:gd name="T3" fmla="*/ 40 h 46"/>
                <a:gd name="T4" fmla="*/ 15 w 27"/>
                <a:gd name="T5" fmla="*/ 44 h 46"/>
                <a:gd name="T6" fmla="*/ 19 w 27"/>
                <a:gd name="T7" fmla="*/ 45 h 46"/>
                <a:gd name="T8" fmla="*/ 23 w 27"/>
                <a:gd name="T9" fmla="*/ 46 h 46"/>
                <a:gd name="T10" fmla="*/ 22 w 27"/>
                <a:gd name="T11" fmla="*/ 41 h 46"/>
                <a:gd name="T12" fmla="*/ 25 w 27"/>
                <a:gd name="T13" fmla="*/ 36 h 46"/>
                <a:gd name="T14" fmla="*/ 27 w 27"/>
                <a:gd name="T15" fmla="*/ 28 h 46"/>
                <a:gd name="T16" fmla="*/ 26 w 27"/>
                <a:gd name="T17" fmla="*/ 19 h 46"/>
                <a:gd name="T18" fmla="*/ 20 w 27"/>
                <a:gd name="T19" fmla="*/ 12 h 46"/>
                <a:gd name="T20" fmla="*/ 11 w 27"/>
                <a:gd name="T21" fmla="*/ 11 h 46"/>
                <a:gd name="T22" fmla="*/ 11 w 27"/>
                <a:gd name="T23" fmla="*/ 6 h 46"/>
                <a:gd name="T24" fmla="*/ 13 w 27"/>
                <a:gd name="T25" fmla="*/ 1 h 46"/>
                <a:gd name="T26" fmla="*/ 13 w 27"/>
                <a:gd name="T27" fmla="*/ 0 h 46"/>
                <a:gd name="T28" fmla="*/ 11 w 27"/>
                <a:gd name="T29" fmla="*/ 5 h 46"/>
                <a:gd name="T30" fmla="*/ 11 w 27"/>
                <a:gd name="T31" fmla="*/ 11 h 46"/>
                <a:gd name="T32" fmla="*/ 2 w 27"/>
                <a:gd name="T33" fmla="*/ 18 h 46"/>
                <a:gd name="T34" fmla="*/ 1 w 27"/>
                <a:gd name="T35"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46">
                  <a:moveTo>
                    <a:pt x="1" y="31"/>
                  </a:moveTo>
                  <a:cubicBezTo>
                    <a:pt x="2" y="35"/>
                    <a:pt x="5" y="38"/>
                    <a:pt x="7" y="40"/>
                  </a:cubicBezTo>
                  <a:cubicBezTo>
                    <a:pt x="10" y="42"/>
                    <a:pt x="12" y="43"/>
                    <a:pt x="15" y="44"/>
                  </a:cubicBezTo>
                  <a:cubicBezTo>
                    <a:pt x="16" y="44"/>
                    <a:pt x="18" y="45"/>
                    <a:pt x="19" y="45"/>
                  </a:cubicBezTo>
                  <a:cubicBezTo>
                    <a:pt x="21" y="46"/>
                    <a:pt x="23" y="46"/>
                    <a:pt x="23" y="46"/>
                  </a:cubicBezTo>
                  <a:cubicBezTo>
                    <a:pt x="22" y="44"/>
                    <a:pt x="22" y="42"/>
                    <a:pt x="22" y="41"/>
                  </a:cubicBezTo>
                  <a:cubicBezTo>
                    <a:pt x="23" y="39"/>
                    <a:pt x="24" y="37"/>
                    <a:pt x="25" y="36"/>
                  </a:cubicBezTo>
                  <a:cubicBezTo>
                    <a:pt x="25" y="33"/>
                    <a:pt x="26" y="31"/>
                    <a:pt x="27" y="28"/>
                  </a:cubicBezTo>
                  <a:cubicBezTo>
                    <a:pt x="27" y="25"/>
                    <a:pt x="27" y="22"/>
                    <a:pt x="26" y="19"/>
                  </a:cubicBezTo>
                  <a:cubicBezTo>
                    <a:pt x="25" y="15"/>
                    <a:pt x="23" y="13"/>
                    <a:pt x="20" y="12"/>
                  </a:cubicBezTo>
                  <a:cubicBezTo>
                    <a:pt x="17" y="10"/>
                    <a:pt x="14" y="10"/>
                    <a:pt x="11" y="11"/>
                  </a:cubicBezTo>
                  <a:cubicBezTo>
                    <a:pt x="11" y="9"/>
                    <a:pt x="11" y="8"/>
                    <a:pt x="11" y="6"/>
                  </a:cubicBezTo>
                  <a:cubicBezTo>
                    <a:pt x="12" y="4"/>
                    <a:pt x="12" y="3"/>
                    <a:pt x="13" y="1"/>
                  </a:cubicBezTo>
                  <a:cubicBezTo>
                    <a:pt x="13" y="0"/>
                    <a:pt x="13" y="0"/>
                    <a:pt x="13" y="0"/>
                  </a:cubicBezTo>
                  <a:cubicBezTo>
                    <a:pt x="12" y="1"/>
                    <a:pt x="12" y="3"/>
                    <a:pt x="11" y="5"/>
                  </a:cubicBezTo>
                  <a:cubicBezTo>
                    <a:pt x="11" y="7"/>
                    <a:pt x="10" y="9"/>
                    <a:pt x="11" y="11"/>
                  </a:cubicBezTo>
                  <a:cubicBezTo>
                    <a:pt x="7" y="12"/>
                    <a:pt x="3" y="14"/>
                    <a:pt x="2" y="18"/>
                  </a:cubicBezTo>
                  <a:cubicBezTo>
                    <a:pt x="1" y="22"/>
                    <a:pt x="0" y="27"/>
                    <a:pt x="1"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543"/>
            <p:cNvSpPr>
              <a:spLocks/>
            </p:cNvSpPr>
            <p:nvPr/>
          </p:nvSpPr>
          <p:spPr bwMode="auto">
            <a:xfrm>
              <a:off x="8824895" y="4044972"/>
              <a:ext cx="198439" cy="112713"/>
            </a:xfrm>
            <a:custGeom>
              <a:avLst/>
              <a:gdLst>
                <a:gd name="T0" fmla="*/ 25 w 53"/>
                <a:gd name="T1" fmla="*/ 0 h 30"/>
                <a:gd name="T2" fmla="*/ 16 w 53"/>
                <a:gd name="T3" fmla="*/ 4 h 30"/>
                <a:gd name="T4" fmla="*/ 9 w 53"/>
                <a:gd name="T5" fmla="*/ 8 h 30"/>
                <a:gd name="T6" fmla="*/ 4 w 53"/>
                <a:gd name="T7" fmla="*/ 10 h 30"/>
                <a:gd name="T8" fmla="*/ 0 w 53"/>
                <a:gd name="T9" fmla="*/ 10 h 30"/>
                <a:gd name="T10" fmla="*/ 7 w 53"/>
                <a:gd name="T11" fmla="*/ 17 h 30"/>
                <a:gd name="T12" fmla="*/ 13 w 53"/>
                <a:gd name="T13" fmla="*/ 23 h 30"/>
                <a:gd name="T14" fmla="*/ 36 w 53"/>
                <a:gd name="T15" fmla="*/ 27 h 30"/>
                <a:gd name="T16" fmla="*/ 44 w 53"/>
                <a:gd name="T17" fmla="*/ 20 h 30"/>
                <a:gd name="T18" fmla="*/ 43 w 53"/>
                <a:gd name="T19" fmla="*/ 11 h 30"/>
                <a:gd name="T20" fmla="*/ 47 w 53"/>
                <a:gd name="T21" fmla="*/ 10 h 30"/>
                <a:gd name="T22" fmla="*/ 53 w 53"/>
                <a:gd name="T23" fmla="*/ 10 h 30"/>
                <a:gd name="T24" fmla="*/ 53 w 53"/>
                <a:gd name="T25" fmla="*/ 9 h 30"/>
                <a:gd name="T26" fmla="*/ 48 w 53"/>
                <a:gd name="T27" fmla="*/ 10 h 30"/>
                <a:gd name="T28" fmla="*/ 43 w 53"/>
                <a:gd name="T29" fmla="*/ 10 h 30"/>
                <a:gd name="T30" fmla="*/ 35 w 53"/>
                <a:gd name="T31" fmla="*/ 1 h 30"/>
                <a:gd name="T32" fmla="*/ 25 w 53"/>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30">
                  <a:moveTo>
                    <a:pt x="25" y="0"/>
                  </a:moveTo>
                  <a:cubicBezTo>
                    <a:pt x="22" y="1"/>
                    <a:pt x="19" y="2"/>
                    <a:pt x="16" y="4"/>
                  </a:cubicBezTo>
                  <a:cubicBezTo>
                    <a:pt x="14" y="5"/>
                    <a:pt x="12" y="7"/>
                    <a:pt x="9" y="8"/>
                  </a:cubicBezTo>
                  <a:cubicBezTo>
                    <a:pt x="8" y="9"/>
                    <a:pt x="6" y="10"/>
                    <a:pt x="4" y="10"/>
                  </a:cubicBezTo>
                  <a:cubicBezTo>
                    <a:pt x="2" y="10"/>
                    <a:pt x="0" y="10"/>
                    <a:pt x="0" y="10"/>
                  </a:cubicBezTo>
                  <a:cubicBezTo>
                    <a:pt x="2" y="13"/>
                    <a:pt x="5" y="15"/>
                    <a:pt x="7" y="17"/>
                  </a:cubicBezTo>
                  <a:cubicBezTo>
                    <a:pt x="9" y="19"/>
                    <a:pt x="11" y="21"/>
                    <a:pt x="13" y="23"/>
                  </a:cubicBezTo>
                  <a:cubicBezTo>
                    <a:pt x="19" y="27"/>
                    <a:pt x="28" y="30"/>
                    <a:pt x="36" y="27"/>
                  </a:cubicBezTo>
                  <a:cubicBezTo>
                    <a:pt x="40" y="26"/>
                    <a:pt x="43" y="23"/>
                    <a:pt x="44" y="20"/>
                  </a:cubicBezTo>
                  <a:cubicBezTo>
                    <a:pt x="45" y="17"/>
                    <a:pt x="44" y="14"/>
                    <a:pt x="43" y="11"/>
                  </a:cubicBezTo>
                  <a:cubicBezTo>
                    <a:pt x="45" y="10"/>
                    <a:pt x="46" y="10"/>
                    <a:pt x="47" y="10"/>
                  </a:cubicBezTo>
                  <a:cubicBezTo>
                    <a:pt x="49" y="10"/>
                    <a:pt x="51" y="10"/>
                    <a:pt x="53" y="10"/>
                  </a:cubicBezTo>
                  <a:cubicBezTo>
                    <a:pt x="53" y="9"/>
                    <a:pt x="53" y="9"/>
                    <a:pt x="53" y="9"/>
                  </a:cubicBezTo>
                  <a:cubicBezTo>
                    <a:pt x="52" y="9"/>
                    <a:pt x="50" y="9"/>
                    <a:pt x="48" y="10"/>
                  </a:cubicBezTo>
                  <a:cubicBezTo>
                    <a:pt x="47" y="10"/>
                    <a:pt x="45" y="10"/>
                    <a:pt x="43" y="10"/>
                  </a:cubicBezTo>
                  <a:cubicBezTo>
                    <a:pt x="41" y="6"/>
                    <a:pt x="39" y="3"/>
                    <a:pt x="35" y="1"/>
                  </a:cubicBezTo>
                  <a:cubicBezTo>
                    <a:pt x="32" y="0"/>
                    <a:pt x="28" y="0"/>
                    <a:pt x="25" y="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544"/>
            <p:cNvSpPr>
              <a:spLocks/>
            </p:cNvSpPr>
            <p:nvPr/>
          </p:nvSpPr>
          <p:spPr bwMode="auto">
            <a:xfrm>
              <a:off x="9042384" y="3863996"/>
              <a:ext cx="123826" cy="142876"/>
            </a:xfrm>
            <a:custGeom>
              <a:avLst/>
              <a:gdLst>
                <a:gd name="T0" fmla="*/ 25 w 33"/>
                <a:gd name="T1" fmla="*/ 4 h 38"/>
                <a:gd name="T2" fmla="*/ 16 w 33"/>
                <a:gd name="T3" fmla="*/ 1 h 38"/>
                <a:gd name="T4" fmla="*/ 8 w 33"/>
                <a:gd name="T5" fmla="*/ 1 h 38"/>
                <a:gd name="T6" fmla="*/ 4 w 33"/>
                <a:gd name="T7" fmla="*/ 1 h 38"/>
                <a:gd name="T8" fmla="*/ 0 w 33"/>
                <a:gd name="T9" fmla="*/ 0 h 38"/>
                <a:gd name="T10" fmla="*/ 3 w 33"/>
                <a:gd name="T11" fmla="*/ 7 h 38"/>
                <a:gd name="T12" fmla="*/ 4 w 33"/>
                <a:gd name="T13" fmla="*/ 13 h 38"/>
                <a:gd name="T14" fmla="*/ 7 w 33"/>
                <a:gd name="T15" fmla="*/ 21 h 38"/>
                <a:gd name="T16" fmla="*/ 11 w 33"/>
                <a:gd name="T17" fmla="*/ 26 h 38"/>
                <a:gd name="T18" fmla="*/ 14 w 33"/>
                <a:gd name="T19" fmla="*/ 27 h 38"/>
                <a:gd name="T20" fmla="*/ 18 w 33"/>
                <a:gd name="T21" fmla="*/ 28 h 38"/>
                <a:gd name="T22" fmla="*/ 26 w 33"/>
                <a:gd name="T23" fmla="*/ 29 h 38"/>
                <a:gd name="T24" fmla="*/ 25 w 33"/>
                <a:gd name="T25" fmla="*/ 34 h 38"/>
                <a:gd name="T26" fmla="*/ 20 w 33"/>
                <a:gd name="T27" fmla="*/ 38 h 38"/>
                <a:gd name="T28" fmla="*/ 20 w 33"/>
                <a:gd name="T29" fmla="*/ 38 h 38"/>
                <a:gd name="T30" fmla="*/ 25 w 33"/>
                <a:gd name="T31" fmla="*/ 35 h 38"/>
                <a:gd name="T32" fmla="*/ 27 w 33"/>
                <a:gd name="T33" fmla="*/ 28 h 38"/>
                <a:gd name="T34" fmla="*/ 31 w 33"/>
                <a:gd name="T35" fmla="*/ 24 h 38"/>
                <a:gd name="T36" fmla="*/ 32 w 33"/>
                <a:gd name="T37" fmla="*/ 16 h 38"/>
                <a:gd name="T38" fmla="*/ 29 w 33"/>
                <a:gd name="T39" fmla="*/ 9 h 38"/>
                <a:gd name="T40" fmla="*/ 25 w 33"/>
                <a:gd name="T41"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8">
                  <a:moveTo>
                    <a:pt x="25" y="4"/>
                  </a:moveTo>
                  <a:cubicBezTo>
                    <a:pt x="22" y="2"/>
                    <a:pt x="19" y="2"/>
                    <a:pt x="16" y="1"/>
                  </a:cubicBezTo>
                  <a:cubicBezTo>
                    <a:pt x="13" y="1"/>
                    <a:pt x="11" y="1"/>
                    <a:pt x="8" y="1"/>
                  </a:cubicBezTo>
                  <a:cubicBezTo>
                    <a:pt x="7" y="1"/>
                    <a:pt x="5" y="1"/>
                    <a:pt x="4" y="1"/>
                  </a:cubicBezTo>
                  <a:cubicBezTo>
                    <a:pt x="2" y="0"/>
                    <a:pt x="0" y="0"/>
                    <a:pt x="0" y="0"/>
                  </a:cubicBezTo>
                  <a:cubicBezTo>
                    <a:pt x="2" y="2"/>
                    <a:pt x="2" y="4"/>
                    <a:pt x="3" y="7"/>
                  </a:cubicBezTo>
                  <a:cubicBezTo>
                    <a:pt x="3" y="9"/>
                    <a:pt x="4" y="11"/>
                    <a:pt x="4" y="13"/>
                  </a:cubicBezTo>
                  <a:cubicBezTo>
                    <a:pt x="5" y="16"/>
                    <a:pt x="6" y="19"/>
                    <a:pt x="7" y="21"/>
                  </a:cubicBezTo>
                  <a:cubicBezTo>
                    <a:pt x="8" y="23"/>
                    <a:pt x="10" y="25"/>
                    <a:pt x="11" y="26"/>
                  </a:cubicBezTo>
                  <a:cubicBezTo>
                    <a:pt x="12" y="26"/>
                    <a:pt x="13" y="27"/>
                    <a:pt x="14" y="27"/>
                  </a:cubicBezTo>
                  <a:cubicBezTo>
                    <a:pt x="15" y="27"/>
                    <a:pt x="17" y="27"/>
                    <a:pt x="18" y="28"/>
                  </a:cubicBezTo>
                  <a:cubicBezTo>
                    <a:pt x="21" y="28"/>
                    <a:pt x="24" y="29"/>
                    <a:pt x="26" y="29"/>
                  </a:cubicBezTo>
                  <a:cubicBezTo>
                    <a:pt x="26" y="30"/>
                    <a:pt x="26" y="32"/>
                    <a:pt x="25" y="34"/>
                  </a:cubicBezTo>
                  <a:cubicBezTo>
                    <a:pt x="24" y="36"/>
                    <a:pt x="22" y="37"/>
                    <a:pt x="20" y="38"/>
                  </a:cubicBezTo>
                  <a:cubicBezTo>
                    <a:pt x="20" y="38"/>
                    <a:pt x="20" y="38"/>
                    <a:pt x="20" y="38"/>
                  </a:cubicBezTo>
                  <a:cubicBezTo>
                    <a:pt x="21" y="38"/>
                    <a:pt x="23" y="37"/>
                    <a:pt x="25" y="35"/>
                  </a:cubicBezTo>
                  <a:cubicBezTo>
                    <a:pt x="26" y="33"/>
                    <a:pt x="27" y="30"/>
                    <a:pt x="27" y="28"/>
                  </a:cubicBezTo>
                  <a:cubicBezTo>
                    <a:pt x="29" y="28"/>
                    <a:pt x="30" y="26"/>
                    <a:pt x="31" y="24"/>
                  </a:cubicBezTo>
                  <a:cubicBezTo>
                    <a:pt x="32" y="22"/>
                    <a:pt x="33" y="19"/>
                    <a:pt x="32" y="16"/>
                  </a:cubicBezTo>
                  <a:cubicBezTo>
                    <a:pt x="31" y="14"/>
                    <a:pt x="30" y="11"/>
                    <a:pt x="29" y="9"/>
                  </a:cubicBezTo>
                  <a:cubicBezTo>
                    <a:pt x="28" y="7"/>
                    <a:pt x="26" y="6"/>
                    <a:pt x="25" y="4"/>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545"/>
            <p:cNvSpPr>
              <a:spLocks/>
            </p:cNvSpPr>
            <p:nvPr/>
          </p:nvSpPr>
          <p:spPr bwMode="auto">
            <a:xfrm>
              <a:off x="8742344" y="4295799"/>
              <a:ext cx="157163" cy="230189"/>
            </a:xfrm>
            <a:custGeom>
              <a:avLst/>
              <a:gdLst>
                <a:gd name="T0" fmla="*/ 1 w 42"/>
                <a:gd name="T1" fmla="*/ 29 h 61"/>
                <a:gd name="T2" fmla="*/ 4 w 42"/>
                <a:gd name="T3" fmla="*/ 46 h 61"/>
                <a:gd name="T4" fmla="*/ 11 w 42"/>
                <a:gd name="T5" fmla="*/ 55 h 61"/>
                <a:gd name="T6" fmla="*/ 17 w 42"/>
                <a:gd name="T7" fmla="*/ 59 h 61"/>
                <a:gd name="T8" fmla="*/ 21 w 42"/>
                <a:gd name="T9" fmla="*/ 61 h 61"/>
                <a:gd name="T10" fmla="*/ 23 w 42"/>
                <a:gd name="T11" fmla="*/ 55 h 61"/>
                <a:gd name="T12" fmla="*/ 29 w 42"/>
                <a:gd name="T13" fmla="*/ 49 h 61"/>
                <a:gd name="T14" fmla="*/ 41 w 42"/>
                <a:gd name="T15" fmla="*/ 31 h 61"/>
                <a:gd name="T16" fmla="*/ 38 w 42"/>
                <a:gd name="T17" fmla="*/ 18 h 61"/>
                <a:gd name="T18" fmla="*/ 29 w 42"/>
                <a:gd name="T19" fmla="*/ 9 h 61"/>
                <a:gd name="T20" fmla="*/ 34 w 42"/>
                <a:gd name="T21" fmla="*/ 5 h 61"/>
                <a:gd name="T22" fmla="*/ 42 w 42"/>
                <a:gd name="T23" fmla="*/ 1 h 61"/>
                <a:gd name="T24" fmla="*/ 42 w 42"/>
                <a:gd name="T25" fmla="*/ 0 h 61"/>
                <a:gd name="T26" fmla="*/ 35 w 42"/>
                <a:gd name="T27" fmla="*/ 3 h 61"/>
                <a:gd name="T28" fmla="*/ 28 w 42"/>
                <a:gd name="T29" fmla="*/ 9 h 61"/>
                <a:gd name="T30" fmla="*/ 11 w 42"/>
                <a:gd name="T31" fmla="*/ 13 h 61"/>
                <a:gd name="T32" fmla="*/ 1 w 42"/>
                <a:gd name="T3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61">
                  <a:moveTo>
                    <a:pt x="1" y="29"/>
                  </a:moveTo>
                  <a:cubicBezTo>
                    <a:pt x="0" y="36"/>
                    <a:pt x="2" y="41"/>
                    <a:pt x="4" y="46"/>
                  </a:cubicBezTo>
                  <a:cubicBezTo>
                    <a:pt x="6" y="50"/>
                    <a:pt x="8" y="53"/>
                    <a:pt x="11" y="55"/>
                  </a:cubicBezTo>
                  <a:cubicBezTo>
                    <a:pt x="13" y="56"/>
                    <a:pt x="15" y="58"/>
                    <a:pt x="17" y="59"/>
                  </a:cubicBezTo>
                  <a:cubicBezTo>
                    <a:pt x="19" y="61"/>
                    <a:pt x="21" y="61"/>
                    <a:pt x="21" y="61"/>
                  </a:cubicBezTo>
                  <a:cubicBezTo>
                    <a:pt x="20" y="59"/>
                    <a:pt x="22" y="57"/>
                    <a:pt x="23" y="55"/>
                  </a:cubicBezTo>
                  <a:cubicBezTo>
                    <a:pt x="25" y="53"/>
                    <a:pt x="27" y="51"/>
                    <a:pt x="29" y="49"/>
                  </a:cubicBezTo>
                  <a:cubicBezTo>
                    <a:pt x="34" y="45"/>
                    <a:pt x="39" y="38"/>
                    <a:pt x="41" y="31"/>
                  </a:cubicBezTo>
                  <a:cubicBezTo>
                    <a:pt x="41" y="26"/>
                    <a:pt x="40" y="22"/>
                    <a:pt x="38" y="18"/>
                  </a:cubicBezTo>
                  <a:cubicBezTo>
                    <a:pt x="36" y="15"/>
                    <a:pt x="33" y="11"/>
                    <a:pt x="29" y="9"/>
                  </a:cubicBezTo>
                  <a:cubicBezTo>
                    <a:pt x="30" y="8"/>
                    <a:pt x="32" y="6"/>
                    <a:pt x="34" y="5"/>
                  </a:cubicBezTo>
                  <a:cubicBezTo>
                    <a:pt x="36" y="3"/>
                    <a:pt x="39" y="2"/>
                    <a:pt x="42" y="1"/>
                  </a:cubicBezTo>
                  <a:cubicBezTo>
                    <a:pt x="42" y="1"/>
                    <a:pt x="42" y="1"/>
                    <a:pt x="42" y="0"/>
                  </a:cubicBezTo>
                  <a:cubicBezTo>
                    <a:pt x="41" y="0"/>
                    <a:pt x="38" y="2"/>
                    <a:pt x="35" y="3"/>
                  </a:cubicBezTo>
                  <a:cubicBezTo>
                    <a:pt x="32" y="5"/>
                    <a:pt x="30" y="7"/>
                    <a:pt x="28" y="9"/>
                  </a:cubicBezTo>
                  <a:cubicBezTo>
                    <a:pt x="23" y="7"/>
                    <a:pt x="16" y="7"/>
                    <a:pt x="11" y="13"/>
                  </a:cubicBezTo>
                  <a:cubicBezTo>
                    <a:pt x="7" y="16"/>
                    <a:pt x="3" y="24"/>
                    <a:pt x="1" y="29"/>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546"/>
            <p:cNvSpPr>
              <a:spLocks/>
            </p:cNvSpPr>
            <p:nvPr/>
          </p:nvSpPr>
          <p:spPr bwMode="auto">
            <a:xfrm>
              <a:off x="8756632" y="4473600"/>
              <a:ext cx="49213" cy="77788"/>
            </a:xfrm>
            <a:custGeom>
              <a:avLst/>
              <a:gdLst>
                <a:gd name="T0" fmla="*/ 1 w 13"/>
                <a:gd name="T1" fmla="*/ 10 h 21"/>
                <a:gd name="T2" fmla="*/ 1 w 13"/>
                <a:gd name="T3" fmla="*/ 15 h 21"/>
                <a:gd name="T4" fmla="*/ 3 w 13"/>
                <a:gd name="T5" fmla="*/ 18 h 21"/>
                <a:gd name="T6" fmla="*/ 5 w 13"/>
                <a:gd name="T7" fmla="*/ 21 h 21"/>
                <a:gd name="T8" fmla="*/ 9 w 13"/>
                <a:gd name="T9" fmla="*/ 17 h 21"/>
                <a:gd name="T10" fmla="*/ 13 w 13"/>
                <a:gd name="T11" fmla="*/ 9 h 21"/>
                <a:gd name="T12" fmla="*/ 12 w 13"/>
                <a:gd name="T13" fmla="*/ 5 h 21"/>
                <a:gd name="T14" fmla="*/ 8 w 13"/>
                <a:gd name="T15" fmla="*/ 4 h 21"/>
                <a:gd name="T16" fmla="*/ 8 w 13"/>
                <a:gd name="T17" fmla="*/ 2 h 21"/>
                <a:gd name="T18" fmla="*/ 9 w 13"/>
                <a:gd name="T19" fmla="*/ 0 h 21"/>
                <a:gd name="T20" fmla="*/ 9 w 13"/>
                <a:gd name="T21" fmla="*/ 0 h 21"/>
                <a:gd name="T22" fmla="*/ 8 w 13"/>
                <a:gd name="T23" fmla="*/ 2 h 21"/>
                <a:gd name="T24" fmla="*/ 8 w 13"/>
                <a:gd name="T25" fmla="*/ 4 h 21"/>
                <a:gd name="T26" fmla="*/ 3 w 13"/>
                <a:gd name="T27" fmla="*/ 6 h 21"/>
                <a:gd name="T28" fmla="*/ 1 w 13"/>
                <a:gd name="T2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1">
                  <a:moveTo>
                    <a:pt x="1" y="10"/>
                  </a:moveTo>
                  <a:cubicBezTo>
                    <a:pt x="0" y="12"/>
                    <a:pt x="1" y="13"/>
                    <a:pt x="1" y="15"/>
                  </a:cubicBezTo>
                  <a:cubicBezTo>
                    <a:pt x="2" y="16"/>
                    <a:pt x="2" y="17"/>
                    <a:pt x="3" y="18"/>
                  </a:cubicBezTo>
                  <a:cubicBezTo>
                    <a:pt x="3" y="19"/>
                    <a:pt x="5" y="21"/>
                    <a:pt x="5" y="21"/>
                  </a:cubicBezTo>
                  <a:cubicBezTo>
                    <a:pt x="5" y="19"/>
                    <a:pt x="7" y="18"/>
                    <a:pt x="9" y="17"/>
                  </a:cubicBezTo>
                  <a:cubicBezTo>
                    <a:pt x="11" y="15"/>
                    <a:pt x="13" y="13"/>
                    <a:pt x="13" y="9"/>
                  </a:cubicBezTo>
                  <a:cubicBezTo>
                    <a:pt x="13" y="8"/>
                    <a:pt x="13" y="6"/>
                    <a:pt x="12" y="5"/>
                  </a:cubicBezTo>
                  <a:cubicBezTo>
                    <a:pt x="11" y="4"/>
                    <a:pt x="9" y="4"/>
                    <a:pt x="8" y="4"/>
                  </a:cubicBezTo>
                  <a:cubicBezTo>
                    <a:pt x="8" y="3"/>
                    <a:pt x="8" y="3"/>
                    <a:pt x="8" y="2"/>
                  </a:cubicBezTo>
                  <a:cubicBezTo>
                    <a:pt x="9" y="2"/>
                    <a:pt x="9" y="1"/>
                    <a:pt x="9" y="0"/>
                  </a:cubicBezTo>
                  <a:cubicBezTo>
                    <a:pt x="9" y="0"/>
                    <a:pt x="9" y="0"/>
                    <a:pt x="9" y="0"/>
                  </a:cubicBezTo>
                  <a:cubicBezTo>
                    <a:pt x="9" y="0"/>
                    <a:pt x="9" y="1"/>
                    <a:pt x="8" y="2"/>
                  </a:cubicBezTo>
                  <a:cubicBezTo>
                    <a:pt x="8" y="2"/>
                    <a:pt x="8" y="3"/>
                    <a:pt x="8" y="4"/>
                  </a:cubicBezTo>
                  <a:cubicBezTo>
                    <a:pt x="6" y="4"/>
                    <a:pt x="4" y="4"/>
                    <a:pt x="3" y="6"/>
                  </a:cubicBezTo>
                  <a:cubicBezTo>
                    <a:pt x="2" y="7"/>
                    <a:pt x="1" y="9"/>
                    <a:pt x="1" y="1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547"/>
            <p:cNvSpPr>
              <a:spLocks/>
            </p:cNvSpPr>
            <p:nvPr/>
          </p:nvSpPr>
          <p:spPr bwMode="auto">
            <a:xfrm>
              <a:off x="8602643" y="4402162"/>
              <a:ext cx="406402" cy="239714"/>
            </a:xfrm>
            <a:custGeom>
              <a:avLst/>
              <a:gdLst>
                <a:gd name="T0" fmla="*/ 56 w 108"/>
                <a:gd name="T1" fmla="*/ 1 h 64"/>
                <a:gd name="T2" fmla="*/ 44 w 108"/>
                <a:gd name="T3" fmla="*/ 1 h 64"/>
                <a:gd name="T4" fmla="*/ 33 w 108"/>
                <a:gd name="T5" fmla="*/ 4 h 64"/>
                <a:gd name="T6" fmla="*/ 16 w 108"/>
                <a:gd name="T7" fmla="*/ 12 h 64"/>
                <a:gd name="T8" fmla="*/ 7 w 108"/>
                <a:gd name="T9" fmla="*/ 18 h 64"/>
                <a:gd name="T10" fmla="*/ 0 w 108"/>
                <a:gd name="T11" fmla="*/ 22 h 64"/>
                <a:gd name="T12" fmla="*/ 11 w 108"/>
                <a:gd name="T13" fmla="*/ 31 h 64"/>
                <a:gd name="T14" fmla="*/ 20 w 108"/>
                <a:gd name="T15" fmla="*/ 43 h 64"/>
                <a:gd name="T16" fmla="*/ 40 w 108"/>
                <a:gd name="T17" fmla="*/ 58 h 64"/>
                <a:gd name="T18" fmla="*/ 47 w 108"/>
                <a:gd name="T19" fmla="*/ 61 h 64"/>
                <a:gd name="T20" fmla="*/ 50 w 108"/>
                <a:gd name="T21" fmla="*/ 62 h 64"/>
                <a:gd name="T22" fmla="*/ 52 w 108"/>
                <a:gd name="T23" fmla="*/ 62 h 64"/>
                <a:gd name="T24" fmla="*/ 55 w 108"/>
                <a:gd name="T25" fmla="*/ 63 h 64"/>
                <a:gd name="T26" fmla="*/ 73 w 108"/>
                <a:gd name="T27" fmla="*/ 62 h 64"/>
                <a:gd name="T28" fmla="*/ 85 w 108"/>
                <a:gd name="T29" fmla="*/ 54 h 64"/>
                <a:gd name="T30" fmla="*/ 90 w 108"/>
                <a:gd name="T31" fmla="*/ 44 h 64"/>
                <a:gd name="T32" fmla="*/ 85 w 108"/>
                <a:gd name="T33" fmla="*/ 24 h 64"/>
                <a:gd name="T34" fmla="*/ 94 w 108"/>
                <a:gd name="T35" fmla="*/ 21 h 64"/>
                <a:gd name="T36" fmla="*/ 108 w 108"/>
                <a:gd name="T37" fmla="*/ 20 h 64"/>
                <a:gd name="T38" fmla="*/ 108 w 108"/>
                <a:gd name="T39" fmla="*/ 19 h 64"/>
                <a:gd name="T40" fmla="*/ 97 w 108"/>
                <a:gd name="T41" fmla="*/ 20 h 64"/>
                <a:gd name="T42" fmla="*/ 85 w 108"/>
                <a:gd name="T43" fmla="*/ 23 h 64"/>
                <a:gd name="T44" fmla="*/ 77 w 108"/>
                <a:gd name="T45" fmla="*/ 12 h 64"/>
                <a:gd name="T46" fmla="*/ 70 w 108"/>
                <a:gd name="T47" fmla="*/ 6 h 64"/>
                <a:gd name="T48" fmla="*/ 69 w 108"/>
                <a:gd name="T49" fmla="*/ 5 h 64"/>
                <a:gd name="T50" fmla="*/ 68 w 108"/>
                <a:gd name="T51" fmla="*/ 4 h 64"/>
                <a:gd name="T52" fmla="*/ 67 w 108"/>
                <a:gd name="T53" fmla="*/ 4 h 64"/>
                <a:gd name="T54" fmla="*/ 65 w 108"/>
                <a:gd name="T55" fmla="*/ 3 h 64"/>
                <a:gd name="T56" fmla="*/ 56 w 108"/>
                <a:gd name="T57"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64">
                  <a:moveTo>
                    <a:pt x="56" y="1"/>
                  </a:moveTo>
                  <a:cubicBezTo>
                    <a:pt x="52" y="0"/>
                    <a:pt x="48" y="0"/>
                    <a:pt x="44" y="1"/>
                  </a:cubicBezTo>
                  <a:cubicBezTo>
                    <a:pt x="41" y="2"/>
                    <a:pt x="37" y="3"/>
                    <a:pt x="33" y="4"/>
                  </a:cubicBezTo>
                  <a:cubicBezTo>
                    <a:pt x="27" y="5"/>
                    <a:pt x="21" y="9"/>
                    <a:pt x="16" y="12"/>
                  </a:cubicBezTo>
                  <a:cubicBezTo>
                    <a:pt x="15" y="14"/>
                    <a:pt x="10" y="16"/>
                    <a:pt x="7" y="18"/>
                  </a:cubicBezTo>
                  <a:cubicBezTo>
                    <a:pt x="3" y="20"/>
                    <a:pt x="0" y="22"/>
                    <a:pt x="0" y="22"/>
                  </a:cubicBezTo>
                  <a:cubicBezTo>
                    <a:pt x="5" y="23"/>
                    <a:pt x="8" y="27"/>
                    <a:pt x="11" y="31"/>
                  </a:cubicBezTo>
                  <a:cubicBezTo>
                    <a:pt x="14" y="35"/>
                    <a:pt x="17" y="39"/>
                    <a:pt x="20" y="43"/>
                  </a:cubicBezTo>
                  <a:cubicBezTo>
                    <a:pt x="24" y="48"/>
                    <a:pt x="31" y="54"/>
                    <a:pt x="40" y="58"/>
                  </a:cubicBezTo>
                  <a:cubicBezTo>
                    <a:pt x="42" y="59"/>
                    <a:pt x="44" y="60"/>
                    <a:pt x="47" y="61"/>
                  </a:cubicBezTo>
                  <a:cubicBezTo>
                    <a:pt x="48" y="61"/>
                    <a:pt x="49" y="61"/>
                    <a:pt x="50" y="62"/>
                  </a:cubicBezTo>
                  <a:cubicBezTo>
                    <a:pt x="52" y="62"/>
                    <a:pt x="52" y="62"/>
                    <a:pt x="52" y="62"/>
                  </a:cubicBezTo>
                  <a:cubicBezTo>
                    <a:pt x="53" y="62"/>
                    <a:pt x="54" y="62"/>
                    <a:pt x="55" y="63"/>
                  </a:cubicBezTo>
                  <a:cubicBezTo>
                    <a:pt x="61" y="64"/>
                    <a:pt x="67" y="63"/>
                    <a:pt x="73" y="62"/>
                  </a:cubicBezTo>
                  <a:cubicBezTo>
                    <a:pt x="78" y="60"/>
                    <a:pt x="82" y="57"/>
                    <a:pt x="85" y="54"/>
                  </a:cubicBezTo>
                  <a:cubicBezTo>
                    <a:pt x="88" y="51"/>
                    <a:pt x="89" y="48"/>
                    <a:pt x="90" y="44"/>
                  </a:cubicBezTo>
                  <a:cubicBezTo>
                    <a:pt x="91" y="37"/>
                    <a:pt x="89" y="30"/>
                    <a:pt x="85" y="24"/>
                  </a:cubicBezTo>
                  <a:cubicBezTo>
                    <a:pt x="88" y="22"/>
                    <a:pt x="91" y="21"/>
                    <a:pt x="94" y="21"/>
                  </a:cubicBezTo>
                  <a:cubicBezTo>
                    <a:pt x="99" y="20"/>
                    <a:pt x="103" y="20"/>
                    <a:pt x="108" y="20"/>
                  </a:cubicBezTo>
                  <a:cubicBezTo>
                    <a:pt x="108" y="19"/>
                    <a:pt x="108" y="19"/>
                    <a:pt x="108" y="19"/>
                  </a:cubicBezTo>
                  <a:cubicBezTo>
                    <a:pt x="106" y="18"/>
                    <a:pt x="101" y="19"/>
                    <a:pt x="97" y="20"/>
                  </a:cubicBezTo>
                  <a:cubicBezTo>
                    <a:pt x="92" y="20"/>
                    <a:pt x="88" y="21"/>
                    <a:pt x="85" y="23"/>
                  </a:cubicBezTo>
                  <a:cubicBezTo>
                    <a:pt x="83" y="19"/>
                    <a:pt x="80" y="15"/>
                    <a:pt x="77" y="12"/>
                  </a:cubicBezTo>
                  <a:cubicBezTo>
                    <a:pt x="74" y="10"/>
                    <a:pt x="72" y="7"/>
                    <a:pt x="70" y="6"/>
                  </a:cubicBezTo>
                  <a:cubicBezTo>
                    <a:pt x="69" y="5"/>
                    <a:pt x="69" y="5"/>
                    <a:pt x="69" y="5"/>
                  </a:cubicBezTo>
                  <a:cubicBezTo>
                    <a:pt x="68" y="5"/>
                    <a:pt x="68" y="4"/>
                    <a:pt x="68" y="4"/>
                  </a:cubicBezTo>
                  <a:cubicBezTo>
                    <a:pt x="68" y="4"/>
                    <a:pt x="68" y="4"/>
                    <a:pt x="67" y="4"/>
                  </a:cubicBezTo>
                  <a:cubicBezTo>
                    <a:pt x="67" y="4"/>
                    <a:pt x="66" y="4"/>
                    <a:pt x="65" y="3"/>
                  </a:cubicBezTo>
                  <a:cubicBezTo>
                    <a:pt x="62" y="2"/>
                    <a:pt x="59" y="2"/>
                    <a:pt x="56"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548"/>
            <p:cNvSpPr>
              <a:spLocks/>
            </p:cNvSpPr>
            <p:nvPr/>
          </p:nvSpPr>
          <p:spPr bwMode="auto">
            <a:xfrm>
              <a:off x="8358167" y="4660927"/>
              <a:ext cx="327027" cy="198439"/>
            </a:xfrm>
            <a:custGeom>
              <a:avLst/>
              <a:gdLst>
                <a:gd name="T0" fmla="*/ 25 w 87"/>
                <a:gd name="T1" fmla="*/ 3 h 53"/>
                <a:gd name="T2" fmla="*/ 8 w 87"/>
                <a:gd name="T3" fmla="*/ 17 h 53"/>
                <a:gd name="T4" fmla="*/ 2 w 87"/>
                <a:gd name="T5" fmla="*/ 33 h 53"/>
                <a:gd name="T6" fmla="*/ 1 w 87"/>
                <a:gd name="T7" fmla="*/ 43 h 53"/>
                <a:gd name="T8" fmla="*/ 0 w 87"/>
                <a:gd name="T9" fmla="*/ 49 h 53"/>
                <a:gd name="T10" fmla="*/ 11 w 87"/>
                <a:gd name="T11" fmla="*/ 47 h 53"/>
                <a:gd name="T12" fmla="*/ 21 w 87"/>
                <a:gd name="T13" fmla="*/ 50 h 53"/>
                <a:gd name="T14" fmla="*/ 37 w 87"/>
                <a:gd name="T15" fmla="*/ 53 h 53"/>
                <a:gd name="T16" fmla="*/ 55 w 87"/>
                <a:gd name="T17" fmla="*/ 50 h 53"/>
                <a:gd name="T18" fmla="*/ 68 w 87"/>
                <a:gd name="T19" fmla="*/ 36 h 53"/>
                <a:gd name="T20" fmla="*/ 67 w 87"/>
                <a:gd name="T21" fmla="*/ 18 h 53"/>
                <a:gd name="T22" fmla="*/ 76 w 87"/>
                <a:gd name="T23" fmla="*/ 17 h 53"/>
                <a:gd name="T24" fmla="*/ 87 w 87"/>
                <a:gd name="T25" fmla="*/ 18 h 53"/>
                <a:gd name="T26" fmla="*/ 87 w 87"/>
                <a:gd name="T27" fmla="*/ 17 h 53"/>
                <a:gd name="T28" fmla="*/ 78 w 87"/>
                <a:gd name="T29" fmla="*/ 16 h 53"/>
                <a:gd name="T30" fmla="*/ 67 w 87"/>
                <a:gd name="T31" fmla="*/ 17 h 53"/>
                <a:gd name="T32" fmla="*/ 61 w 87"/>
                <a:gd name="T33" fmla="*/ 7 h 53"/>
                <a:gd name="T34" fmla="*/ 50 w 87"/>
                <a:gd name="T35" fmla="*/ 1 h 53"/>
                <a:gd name="T36" fmla="*/ 38 w 87"/>
                <a:gd name="T37" fmla="*/ 0 h 53"/>
                <a:gd name="T38" fmla="*/ 25 w 87"/>
                <a:gd name="T39"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53">
                  <a:moveTo>
                    <a:pt x="25" y="3"/>
                  </a:moveTo>
                  <a:cubicBezTo>
                    <a:pt x="17" y="6"/>
                    <a:pt x="12" y="11"/>
                    <a:pt x="8" y="17"/>
                  </a:cubicBezTo>
                  <a:cubicBezTo>
                    <a:pt x="4" y="22"/>
                    <a:pt x="3" y="28"/>
                    <a:pt x="2" y="33"/>
                  </a:cubicBezTo>
                  <a:cubicBezTo>
                    <a:pt x="2" y="35"/>
                    <a:pt x="1" y="39"/>
                    <a:pt x="1" y="43"/>
                  </a:cubicBezTo>
                  <a:cubicBezTo>
                    <a:pt x="0" y="46"/>
                    <a:pt x="0" y="49"/>
                    <a:pt x="0" y="49"/>
                  </a:cubicBezTo>
                  <a:cubicBezTo>
                    <a:pt x="3" y="47"/>
                    <a:pt x="7" y="47"/>
                    <a:pt x="11" y="47"/>
                  </a:cubicBezTo>
                  <a:cubicBezTo>
                    <a:pt x="14" y="48"/>
                    <a:pt x="18" y="50"/>
                    <a:pt x="21" y="50"/>
                  </a:cubicBezTo>
                  <a:cubicBezTo>
                    <a:pt x="26" y="52"/>
                    <a:pt x="31" y="53"/>
                    <a:pt x="37" y="53"/>
                  </a:cubicBezTo>
                  <a:cubicBezTo>
                    <a:pt x="43" y="53"/>
                    <a:pt x="49" y="52"/>
                    <a:pt x="55" y="50"/>
                  </a:cubicBezTo>
                  <a:cubicBezTo>
                    <a:pt x="62" y="47"/>
                    <a:pt x="66" y="42"/>
                    <a:pt x="68" y="36"/>
                  </a:cubicBezTo>
                  <a:cubicBezTo>
                    <a:pt x="70" y="30"/>
                    <a:pt x="70" y="23"/>
                    <a:pt x="67" y="18"/>
                  </a:cubicBezTo>
                  <a:cubicBezTo>
                    <a:pt x="70" y="17"/>
                    <a:pt x="73" y="17"/>
                    <a:pt x="76" y="17"/>
                  </a:cubicBezTo>
                  <a:cubicBezTo>
                    <a:pt x="80" y="17"/>
                    <a:pt x="83" y="18"/>
                    <a:pt x="87" y="18"/>
                  </a:cubicBezTo>
                  <a:cubicBezTo>
                    <a:pt x="87" y="17"/>
                    <a:pt x="87" y="17"/>
                    <a:pt x="87" y="17"/>
                  </a:cubicBezTo>
                  <a:cubicBezTo>
                    <a:pt x="85" y="16"/>
                    <a:pt x="82" y="16"/>
                    <a:pt x="78" y="16"/>
                  </a:cubicBezTo>
                  <a:cubicBezTo>
                    <a:pt x="74" y="16"/>
                    <a:pt x="70" y="16"/>
                    <a:pt x="67" y="17"/>
                  </a:cubicBezTo>
                  <a:cubicBezTo>
                    <a:pt x="66" y="13"/>
                    <a:pt x="64" y="10"/>
                    <a:pt x="61" y="7"/>
                  </a:cubicBezTo>
                  <a:cubicBezTo>
                    <a:pt x="58" y="4"/>
                    <a:pt x="55" y="2"/>
                    <a:pt x="50" y="1"/>
                  </a:cubicBezTo>
                  <a:cubicBezTo>
                    <a:pt x="47" y="0"/>
                    <a:pt x="43" y="0"/>
                    <a:pt x="38" y="0"/>
                  </a:cubicBezTo>
                  <a:cubicBezTo>
                    <a:pt x="34" y="1"/>
                    <a:pt x="29" y="2"/>
                    <a:pt x="25" y="3"/>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549"/>
            <p:cNvSpPr>
              <a:spLocks/>
            </p:cNvSpPr>
            <p:nvPr/>
          </p:nvSpPr>
          <p:spPr bwMode="auto">
            <a:xfrm>
              <a:off x="8151791" y="4889528"/>
              <a:ext cx="338140" cy="249239"/>
            </a:xfrm>
            <a:custGeom>
              <a:avLst/>
              <a:gdLst>
                <a:gd name="T0" fmla="*/ 17 w 90"/>
                <a:gd name="T1" fmla="*/ 11 h 66"/>
                <a:gd name="T2" fmla="*/ 2 w 90"/>
                <a:gd name="T3" fmla="*/ 32 h 66"/>
                <a:gd name="T4" fmla="*/ 3 w 90"/>
                <a:gd name="T5" fmla="*/ 51 h 66"/>
                <a:gd name="T6" fmla="*/ 4 w 90"/>
                <a:gd name="T7" fmla="*/ 56 h 66"/>
                <a:gd name="T8" fmla="*/ 7 w 90"/>
                <a:gd name="T9" fmla="*/ 61 h 66"/>
                <a:gd name="T10" fmla="*/ 12 w 90"/>
                <a:gd name="T11" fmla="*/ 66 h 66"/>
                <a:gd name="T12" fmla="*/ 13 w 90"/>
                <a:gd name="T13" fmla="*/ 63 h 66"/>
                <a:gd name="T14" fmla="*/ 17 w 90"/>
                <a:gd name="T15" fmla="*/ 62 h 66"/>
                <a:gd name="T16" fmla="*/ 28 w 90"/>
                <a:gd name="T17" fmla="*/ 63 h 66"/>
                <a:gd name="T18" fmla="*/ 46 w 90"/>
                <a:gd name="T19" fmla="*/ 60 h 66"/>
                <a:gd name="T20" fmla="*/ 57 w 90"/>
                <a:gd name="T21" fmla="*/ 55 h 66"/>
                <a:gd name="T22" fmla="*/ 66 w 90"/>
                <a:gd name="T23" fmla="*/ 48 h 66"/>
                <a:gd name="T24" fmla="*/ 71 w 90"/>
                <a:gd name="T25" fmla="*/ 29 h 66"/>
                <a:gd name="T26" fmla="*/ 65 w 90"/>
                <a:gd name="T27" fmla="*/ 10 h 66"/>
                <a:gd name="T28" fmla="*/ 75 w 90"/>
                <a:gd name="T29" fmla="*/ 7 h 66"/>
                <a:gd name="T30" fmla="*/ 89 w 90"/>
                <a:gd name="T31" fmla="*/ 9 h 66"/>
                <a:gd name="T32" fmla="*/ 90 w 90"/>
                <a:gd name="T33" fmla="*/ 8 h 66"/>
                <a:gd name="T34" fmla="*/ 85 w 90"/>
                <a:gd name="T35" fmla="*/ 6 h 66"/>
                <a:gd name="T36" fmla="*/ 78 w 90"/>
                <a:gd name="T37" fmla="*/ 6 h 66"/>
                <a:gd name="T38" fmla="*/ 64 w 90"/>
                <a:gd name="T39" fmla="*/ 9 h 66"/>
                <a:gd name="T40" fmla="*/ 53 w 90"/>
                <a:gd name="T41" fmla="*/ 2 h 66"/>
                <a:gd name="T42" fmla="*/ 38 w 90"/>
                <a:gd name="T43" fmla="*/ 1 h 66"/>
                <a:gd name="T44" fmla="*/ 33 w 90"/>
                <a:gd name="T45" fmla="*/ 3 h 66"/>
                <a:gd name="T46" fmla="*/ 31 w 90"/>
                <a:gd name="T47" fmla="*/ 3 h 66"/>
                <a:gd name="T48" fmla="*/ 28 w 90"/>
                <a:gd name="T49" fmla="*/ 4 h 66"/>
                <a:gd name="T50" fmla="*/ 17 w 90"/>
                <a:gd name="T51" fmla="*/ 1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6">
                  <a:moveTo>
                    <a:pt x="17" y="11"/>
                  </a:moveTo>
                  <a:cubicBezTo>
                    <a:pt x="9" y="17"/>
                    <a:pt x="5" y="24"/>
                    <a:pt x="2" y="32"/>
                  </a:cubicBezTo>
                  <a:cubicBezTo>
                    <a:pt x="0" y="39"/>
                    <a:pt x="0" y="46"/>
                    <a:pt x="3" y="51"/>
                  </a:cubicBezTo>
                  <a:cubicBezTo>
                    <a:pt x="3" y="52"/>
                    <a:pt x="3" y="54"/>
                    <a:pt x="4" y="56"/>
                  </a:cubicBezTo>
                  <a:cubicBezTo>
                    <a:pt x="5" y="58"/>
                    <a:pt x="6" y="60"/>
                    <a:pt x="7" y="61"/>
                  </a:cubicBezTo>
                  <a:cubicBezTo>
                    <a:pt x="9" y="64"/>
                    <a:pt x="12" y="66"/>
                    <a:pt x="12" y="66"/>
                  </a:cubicBezTo>
                  <a:cubicBezTo>
                    <a:pt x="11" y="65"/>
                    <a:pt x="12" y="64"/>
                    <a:pt x="13" y="63"/>
                  </a:cubicBezTo>
                  <a:cubicBezTo>
                    <a:pt x="15" y="62"/>
                    <a:pt x="16" y="62"/>
                    <a:pt x="17" y="62"/>
                  </a:cubicBezTo>
                  <a:cubicBezTo>
                    <a:pt x="21" y="62"/>
                    <a:pt x="24" y="63"/>
                    <a:pt x="28" y="63"/>
                  </a:cubicBezTo>
                  <a:cubicBezTo>
                    <a:pt x="33" y="63"/>
                    <a:pt x="39" y="62"/>
                    <a:pt x="46" y="60"/>
                  </a:cubicBezTo>
                  <a:cubicBezTo>
                    <a:pt x="49" y="59"/>
                    <a:pt x="53" y="57"/>
                    <a:pt x="57" y="55"/>
                  </a:cubicBezTo>
                  <a:cubicBezTo>
                    <a:pt x="61" y="53"/>
                    <a:pt x="63" y="50"/>
                    <a:pt x="66" y="48"/>
                  </a:cubicBezTo>
                  <a:cubicBezTo>
                    <a:pt x="70" y="42"/>
                    <a:pt x="72" y="35"/>
                    <a:pt x="71" y="29"/>
                  </a:cubicBezTo>
                  <a:cubicBezTo>
                    <a:pt x="71" y="22"/>
                    <a:pt x="69" y="15"/>
                    <a:pt x="65" y="10"/>
                  </a:cubicBezTo>
                  <a:cubicBezTo>
                    <a:pt x="68" y="8"/>
                    <a:pt x="71" y="7"/>
                    <a:pt x="75" y="7"/>
                  </a:cubicBezTo>
                  <a:cubicBezTo>
                    <a:pt x="80" y="6"/>
                    <a:pt x="85" y="7"/>
                    <a:pt x="89" y="9"/>
                  </a:cubicBezTo>
                  <a:cubicBezTo>
                    <a:pt x="89" y="9"/>
                    <a:pt x="90" y="8"/>
                    <a:pt x="90" y="8"/>
                  </a:cubicBezTo>
                  <a:cubicBezTo>
                    <a:pt x="89" y="7"/>
                    <a:pt x="87" y="6"/>
                    <a:pt x="85" y="6"/>
                  </a:cubicBezTo>
                  <a:cubicBezTo>
                    <a:pt x="83" y="6"/>
                    <a:pt x="81" y="5"/>
                    <a:pt x="78" y="6"/>
                  </a:cubicBezTo>
                  <a:cubicBezTo>
                    <a:pt x="73" y="6"/>
                    <a:pt x="67" y="7"/>
                    <a:pt x="64" y="9"/>
                  </a:cubicBezTo>
                  <a:cubicBezTo>
                    <a:pt x="61" y="6"/>
                    <a:pt x="57" y="3"/>
                    <a:pt x="53" y="2"/>
                  </a:cubicBezTo>
                  <a:cubicBezTo>
                    <a:pt x="48" y="0"/>
                    <a:pt x="43" y="0"/>
                    <a:pt x="38" y="1"/>
                  </a:cubicBezTo>
                  <a:cubicBezTo>
                    <a:pt x="37" y="2"/>
                    <a:pt x="35" y="2"/>
                    <a:pt x="33" y="3"/>
                  </a:cubicBezTo>
                  <a:cubicBezTo>
                    <a:pt x="32" y="3"/>
                    <a:pt x="32" y="3"/>
                    <a:pt x="31" y="3"/>
                  </a:cubicBezTo>
                  <a:cubicBezTo>
                    <a:pt x="30" y="4"/>
                    <a:pt x="29" y="4"/>
                    <a:pt x="28" y="4"/>
                  </a:cubicBezTo>
                  <a:cubicBezTo>
                    <a:pt x="24" y="6"/>
                    <a:pt x="20" y="8"/>
                    <a:pt x="17" y="1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550"/>
            <p:cNvSpPr>
              <a:spLocks/>
            </p:cNvSpPr>
            <p:nvPr/>
          </p:nvSpPr>
          <p:spPr bwMode="auto">
            <a:xfrm>
              <a:off x="8181953" y="5043517"/>
              <a:ext cx="274639" cy="279402"/>
            </a:xfrm>
            <a:custGeom>
              <a:avLst/>
              <a:gdLst>
                <a:gd name="T0" fmla="*/ 5 w 73"/>
                <a:gd name="T1" fmla="*/ 21 h 74"/>
                <a:gd name="T2" fmla="*/ 0 w 73"/>
                <a:gd name="T3" fmla="*/ 42 h 74"/>
                <a:gd name="T4" fmla="*/ 4 w 73"/>
                <a:gd name="T5" fmla="*/ 57 h 74"/>
                <a:gd name="T6" fmla="*/ 6 w 73"/>
                <a:gd name="T7" fmla="*/ 67 h 74"/>
                <a:gd name="T8" fmla="*/ 8 w 73"/>
                <a:gd name="T9" fmla="*/ 74 h 74"/>
                <a:gd name="T10" fmla="*/ 18 w 73"/>
                <a:gd name="T11" fmla="*/ 66 h 74"/>
                <a:gd name="T12" fmla="*/ 30 w 73"/>
                <a:gd name="T13" fmla="*/ 61 h 74"/>
                <a:gd name="T14" fmla="*/ 45 w 73"/>
                <a:gd name="T15" fmla="*/ 52 h 74"/>
                <a:gd name="T16" fmla="*/ 55 w 73"/>
                <a:gd name="T17" fmla="*/ 41 h 74"/>
                <a:gd name="T18" fmla="*/ 57 w 73"/>
                <a:gd name="T19" fmla="*/ 24 h 74"/>
                <a:gd name="T20" fmla="*/ 50 w 73"/>
                <a:gd name="T21" fmla="*/ 8 h 74"/>
                <a:gd name="T22" fmla="*/ 60 w 73"/>
                <a:gd name="T23" fmla="*/ 4 h 74"/>
                <a:gd name="T24" fmla="*/ 72 w 73"/>
                <a:gd name="T25" fmla="*/ 6 h 74"/>
                <a:gd name="T26" fmla="*/ 73 w 73"/>
                <a:gd name="T27" fmla="*/ 5 h 74"/>
                <a:gd name="T28" fmla="*/ 62 w 73"/>
                <a:gd name="T29" fmla="*/ 3 h 74"/>
                <a:gd name="T30" fmla="*/ 50 w 73"/>
                <a:gd name="T31" fmla="*/ 7 h 74"/>
                <a:gd name="T32" fmla="*/ 39 w 73"/>
                <a:gd name="T33" fmla="*/ 1 h 74"/>
                <a:gd name="T34" fmla="*/ 24 w 73"/>
                <a:gd name="T35" fmla="*/ 3 h 74"/>
                <a:gd name="T36" fmla="*/ 13 w 73"/>
                <a:gd name="T37" fmla="*/ 11 h 74"/>
                <a:gd name="T38" fmla="*/ 5 w 73"/>
                <a:gd name="T39"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3" h="74">
                  <a:moveTo>
                    <a:pt x="5" y="21"/>
                  </a:moveTo>
                  <a:cubicBezTo>
                    <a:pt x="0" y="28"/>
                    <a:pt x="0" y="35"/>
                    <a:pt x="0" y="42"/>
                  </a:cubicBezTo>
                  <a:cubicBezTo>
                    <a:pt x="0" y="47"/>
                    <a:pt x="2" y="52"/>
                    <a:pt x="4" y="57"/>
                  </a:cubicBezTo>
                  <a:cubicBezTo>
                    <a:pt x="5" y="59"/>
                    <a:pt x="6" y="63"/>
                    <a:pt x="6" y="67"/>
                  </a:cubicBezTo>
                  <a:cubicBezTo>
                    <a:pt x="8" y="74"/>
                    <a:pt x="8" y="74"/>
                    <a:pt x="8" y="74"/>
                  </a:cubicBezTo>
                  <a:cubicBezTo>
                    <a:pt x="10" y="70"/>
                    <a:pt x="14" y="67"/>
                    <a:pt x="18" y="66"/>
                  </a:cubicBezTo>
                  <a:cubicBezTo>
                    <a:pt x="22" y="64"/>
                    <a:pt x="27" y="63"/>
                    <a:pt x="30" y="61"/>
                  </a:cubicBezTo>
                  <a:cubicBezTo>
                    <a:pt x="35" y="59"/>
                    <a:pt x="40" y="56"/>
                    <a:pt x="45" y="52"/>
                  </a:cubicBezTo>
                  <a:cubicBezTo>
                    <a:pt x="49" y="49"/>
                    <a:pt x="53" y="45"/>
                    <a:pt x="55" y="41"/>
                  </a:cubicBezTo>
                  <a:cubicBezTo>
                    <a:pt x="58" y="36"/>
                    <a:pt x="58" y="30"/>
                    <a:pt x="57" y="24"/>
                  </a:cubicBezTo>
                  <a:cubicBezTo>
                    <a:pt x="56" y="18"/>
                    <a:pt x="54" y="12"/>
                    <a:pt x="50" y="8"/>
                  </a:cubicBezTo>
                  <a:cubicBezTo>
                    <a:pt x="53" y="6"/>
                    <a:pt x="57" y="5"/>
                    <a:pt x="60" y="4"/>
                  </a:cubicBezTo>
                  <a:cubicBezTo>
                    <a:pt x="64" y="4"/>
                    <a:pt x="69" y="4"/>
                    <a:pt x="72" y="6"/>
                  </a:cubicBezTo>
                  <a:cubicBezTo>
                    <a:pt x="73" y="6"/>
                    <a:pt x="73" y="5"/>
                    <a:pt x="73" y="5"/>
                  </a:cubicBezTo>
                  <a:cubicBezTo>
                    <a:pt x="71" y="4"/>
                    <a:pt x="67" y="3"/>
                    <a:pt x="62" y="3"/>
                  </a:cubicBezTo>
                  <a:cubicBezTo>
                    <a:pt x="58" y="4"/>
                    <a:pt x="53" y="5"/>
                    <a:pt x="50" y="7"/>
                  </a:cubicBezTo>
                  <a:cubicBezTo>
                    <a:pt x="47" y="4"/>
                    <a:pt x="43" y="2"/>
                    <a:pt x="39" y="1"/>
                  </a:cubicBezTo>
                  <a:cubicBezTo>
                    <a:pt x="34" y="0"/>
                    <a:pt x="29" y="1"/>
                    <a:pt x="24" y="3"/>
                  </a:cubicBezTo>
                  <a:cubicBezTo>
                    <a:pt x="21" y="5"/>
                    <a:pt x="17" y="8"/>
                    <a:pt x="13" y="11"/>
                  </a:cubicBezTo>
                  <a:cubicBezTo>
                    <a:pt x="10" y="14"/>
                    <a:pt x="7" y="18"/>
                    <a:pt x="5" y="2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551"/>
            <p:cNvSpPr>
              <a:spLocks/>
            </p:cNvSpPr>
            <p:nvPr/>
          </p:nvSpPr>
          <p:spPr bwMode="auto">
            <a:xfrm>
              <a:off x="8231166" y="5243543"/>
              <a:ext cx="168276" cy="127001"/>
            </a:xfrm>
            <a:custGeom>
              <a:avLst/>
              <a:gdLst>
                <a:gd name="T0" fmla="*/ 8 w 45"/>
                <a:gd name="T1" fmla="*/ 7 h 34"/>
                <a:gd name="T2" fmla="*/ 4 w 45"/>
                <a:gd name="T3" fmla="*/ 17 h 34"/>
                <a:gd name="T4" fmla="*/ 3 w 45"/>
                <a:gd name="T5" fmla="*/ 25 h 34"/>
                <a:gd name="T6" fmla="*/ 2 w 45"/>
                <a:gd name="T7" fmla="*/ 30 h 34"/>
                <a:gd name="T8" fmla="*/ 0 w 45"/>
                <a:gd name="T9" fmla="*/ 34 h 34"/>
                <a:gd name="T10" fmla="*/ 15 w 45"/>
                <a:gd name="T11" fmla="*/ 31 h 34"/>
                <a:gd name="T12" fmla="*/ 25 w 45"/>
                <a:gd name="T13" fmla="*/ 29 h 34"/>
                <a:gd name="T14" fmla="*/ 31 w 45"/>
                <a:gd name="T15" fmla="*/ 24 h 34"/>
                <a:gd name="T16" fmla="*/ 34 w 45"/>
                <a:gd name="T17" fmla="*/ 16 h 34"/>
                <a:gd name="T18" fmla="*/ 34 w 45"/>
                <a:gd name="T19" fmla="*/ 7 h 34"/>
                <a:gd name="T20" fmla="*/ 39 w 45"/>
                <a:gd name="T21" fmla="*/ 7 h 34"/>
                <a:gd name="T22" fmla="*/ 45 w 45"/>
                <a:gd name="T23" fmla="*/ 9 h 34"/>
                <a:gd name="T24" fmla="*/ 45 w 45"/>
                <a:gd name="T25" fmla="*/ 9 h 34"/>
                <a:gd name="T26" fmla="*/ 40 w 45"/>
                <a:gd name="T27" fmla="*/ 6 h 34"/>
                <a:gd name="T28" fmla="*/ 33 w 45"/>
                <a:gd name="T29" fmla="*/ 6 h 34"/>
                <a:gd name="T30" fmla="*/ 29 w 45"/>
                <a:gd name="T31" fmla="*/ 2 h 34"/>
                <a:gd name="T32" fmla="*/ 21 w 45"/>
                <a:gd name="T33" fmla="*/ 1 h 34"/>
                <a:gd name="T34" fmla="*/ 14 w 45"/>
                <a:gd name="T35" fmla="*/ 3 h 34"/>
                <a:gd name="T36" fmla="*/ 8 w 45"/>
                <a:gd name="T37"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34">
                  <a:moveTo>
                    <a:pt x="8" y="7"/>
                  </a:moveTo>
                  <a:cubicBezTo>
                    <a:pt x="5" y="10"/>
                    <a:pt x="4" y="14"/>
                    <a:pt x="4" y="17"/>
                  </a:cubicBezTo>
                  <a:cubicBezTo>
                    <a:pt x="3" y="20"/>
                    <a:pt x="3" y="22"/>
                    <a:pt x="3" y="25"/>
                  </a:cubicBezTo>
                  <a:cubicBezTo>
                    <a:pt x="3" y="26"/>
                    <a:pt x="2" y="28"/>
                    <a:pt x="2" y="30"/>
                  </a:cubicBezTo>
                  <a:cubicBezTo>
                    <a:pt x="1" y="32"/>
                    <a:pt x="0" y="34"/>
                    <a:pt x="0" y="34"/>
                  </a:cubicBezTo>
                  <a:cubicBezTo>
                    <a:pt x="5" y="32"/>
                    <a:pt x="11" y="32"/>
                    <a:pt x="15" y="31"/>
                  </a:cubicBezTo>
                  <a:cubicBezTo>
                    <a:pt x="19" y="31"/>
                    <a:pt x="22" y="30"/>
                    <a:pt x="25" y="29"/>
                  </a:cubicBezTo>
                  <a:cubicBezTo>
                    <a:pt x="27" y="27"/>
                    <a:pt x="30" y="26"/>
                    <a:pt x="31" y="24"/>
                  </a:cubicBezTo>
                  <a:cubicBezTo>
                    <a:pt x="33" y="22"/>
                    <a:pt x="34" y="19"/>
                    <a:pt x="34" y="16"/>
                  </a:cubicBezTo>
                  <a:cubicBezTo>
                    <a:pt x="35" y="13"/>
                    <a:pt x="35" y="10"/>
                    <a:pt x="34" y="7"/>
                  </a:cubicBezTo>
                  <a:cubicBezTo>
                    <a:pt x="35" y="6"/>
                    <a:pt x="37" y="6"/>
                    <a:pt x="39" y="7"/>
                  </a:cubicBezTo>
                  <a:cubicBezTo>
                    <a:pt x="41" y="7"/>
                    <a:pt x="43" y="8"/>
                    <a:pt x="45" y="9"/>
                  </a:cubicBezTo>
                  <a:cubicBezTo>
                    <a:pt x="45" y="9"/>
                    <a:pt x="45" y="9"/>
                    <a:pt x="45" y="9"/>
                  </a:cubicBezTo>
                  <a:cubicBezTo>
                    <a:pt x="44" y="8"/>
                    <a:pt x="42" y="7"/>
                    <a:pt x="40" y="6"/>
                  </a:cubicBezTo>
                  <a:cubicBezTo>
                    <a:pt x="38" y="6"/>
                    <a:pt x="35" y="6"/>
                    <a:pt x="33" y="6"/>
                  </a:cubicBezTo>
                  <a:cubicBezTo>
                    <a:pt x="32" y="4"/>
                    <a:pt x="31" y="3"/>
                    <a:pt x="29" y="2"/>
                  </a:cubicBezTo>
                  <a:cubicBezTo>
                    <a:pt x="26" y="1"/>
                    <a:pt x="24" y="0"/>
                    <a:pt x="21" y="1"/>
                  </a:cubicBezTo>
                  <a:cubicBezTo>
                    <a:pt x="18" y="1"/>
                    <a:pt x="16" y="2"/>
                    <a:pt x="14" y="3"/>
                  </a:cubicBezTo>
                  <a:cubicBezTo>
                    <a:pt x="11" y="5"/>
                    <a:pt x="10" y="6"/>
                    <a:pt x="8" y="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552"/>
            <p:cNvSpPr>
              <a:spLocks/>
            </p:cNvSpPr>
            <p:nvPr/>
          </p:nvSpPr>
          <p:spPr bwMode="auto">
            <a:xfrm>
              <a:off x="8020027" y="5205443"/>
              <a:ext cx="142876" cy="109538"/>
            </a:xfrm>
            <a:custGeom>
              <a:avLst/>
              <a:gdLst>
                <a:gd name="T0" fmla="*/ 8 w 38"/>
                <a:gd name="T1" fmla="*/ 7 h 29"/>
                <a:gd name="T2" fmla="*/ 4 w 38"/>
                <a:gd name="T3" fmla="*/ 15 h 29"/>
                <a:gd name="T4" fmla="*/ 3 w 38"/>
                <a:gd name="T5" fmla="*/ 22 h 29"/>
                <a:gd name="T6" fmla="*/ 2 w 38"/>
                <a:gd name="T7" fmla="*/ 26 h 29"/>
                <a:gd name="T8" fmla="*/ 0 w 38"/>
                <a:gd name="T9" fmla="*/ 29 h 29"/>
                <a:gd name="T10" fmla="*/ 14 w 38"/>
                <a:gd name="T11" fmla="*/ 28 h 29"/>
                <a:gd name="T12" fmla="*/ 23 w 38"/>
                <a:gd name="T13" fmla="*/ 25 h 29"/>
                <a:gd name="T14" fmla="*/ 29 w 38"/>
                <a:gd name="T15" fmla="*/ 20 h 29"/>
                <a:gd name="T16" fmla="*/ 31 w 38"/>
                <a:gd name="T17" fmla="*/ 13 h 29"/>
                <a:gd name="T18" fmla="*/ 28 w 38"/>
                <a:gd name="T19" fmla="*/ 5 h 29"/>
                <a:gd name="T20" fmla="*/ 33 w 38"/>
                <a:gd name="T21" fmla="*/ 3 h 29"/>
                <a:gd name="T22" fmla="*/ 38 w 38"/>
                <a:gd name="T23" fmla="*/ 4 h 29"/>
                <a:gd name="T24" fmla="*/ 38 w 38"/>
                <a:gd name="T25" fmla="*/ 3 h 29"/>
                <a:gd name="T26" fmla="*/ 34 w 38"/>
                <a:gd name="T27" fmla="*/ 3 h 29"/>
                <a:gd name="T28" fmla="*/ 28 w 38"/>
                <a:gd name="T29" fmla="*/ 5 h 29"/>
                <a:gd name="T30" fmla="*/ 17 w 38"/>
                <a:gd name="T31" fmla="*/ 2 h 29"/>
                <a:gd name="T32" fmla="*/ 8 w 38"/>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29">
                  <a:moveTo>
                    <a:pt x="8" y="7"/>
                  </a:moveTo>
                  <a:cubicBezTo>
                    <a:pt x="6" y="9"/>
                    <a:pt x="5" y="12"/>
                    <a:pt x="4" y="15"/>
                  </a:cubicBezTo>
                  <a:cubicBezTo>
                    <a:pt x="3" y="17"/>
                    <a:pt x="3" y="20"/>
                    <a:pt x="3" y="22"/>
                  </a:cubicBezTo>
                  <a:cubicBezTo>
                    <a:pt x="3" y="23"/>
                    <a:pt x="2" y="25"/>
                    <a:pt x="2" y="26"/>
                  </a:cubicBezTo>
                  <a:cubicBezTo>
                    <a:pt x="1" y="28"/>
                    <a:pt x="0" y="29"/>
                    <a:pt x="0" y="29"/>
                  </a:cubicBezTo>
                  <a:cubicBezTo>
                    <a:pt x="5" y="28"/>
                    <a:pt x="10" y="29"/>
                    <a:pt x="14" y="28"/>
                  </a:cubicBezTo>
                  <a:cubicBezTo>
                    <a:pt x="17" y="28"/>
                    <a:pt x="20" y="27"/>
                    <a:pt x="23" y="25"/>
                  </a:cubicBezTo>
                  <a:cubicBezTo>
                    <a:pt x="25" y="24"/>
                    <a:pt x="28" y="22"/>
                    <a:pt x="29" y="20"/>
                  </a:cubicBezTo>
                  <a:cubicBezTo>
                    <a:pt x="31" y="18"/>
                    <a:pt x="31" y="15"/>
                    <a:pt x="31" y="13"/>
                  </a:cubicBezTo>
                  <a:cubicBezTo>
                    <a:pt x="31" y="10"/>
                    <a:pt x="30" y="7"/>
                    <a:pt x="28" y="5"/>
                  </a:cubicBezTo>
                  <a:cubicBezTo>
                    <a:pt x="30" y="4"/>
                    <a:pt x="31" y="4"/>
                    <a:pt x="33" y="3"/>
                  </a:cubicBezTo>
                  <a:cubicBezTo>
                    <a:pt x="35" y="3"/>
                    <a:pt x="36" y="3"/>
                    <a:pt x="38" y="4"/>
                  </a:cubicBezTo>
                  <a:cubicBezTo>
                    <a:pt x="38" y="3"/>
                    <a:pt x="38" y="3"/>
                    <a:pt x="38" y="3"/>
                  </a:cubicBezTo>
                  <a:cubicBezTo>
                    <a:pt x="38" y="3"/>
                    <a:pt x="36" y="3"/>
                    <a:pt x="34" y="3"/>
                  </a:cubicBezTo>
                  <a:cubicBezTo>
                    <a:pt x="32" y="3"/>
                    <a:pt x="30" y="4"/>
                    <a:pt x="28" y="5"/>
                  </a:cubicBezTo>
                  <a:cubicBezTo>
                    <a:pt x="26" y="2"/>
                    <a:pt x="22" y="0"/>
                    <a:pt x="17" y="2"/>
                  </a:cubicBezTo>
                  <a:cubicBezTo>
                    <a:pt x="14" y="3"/>
                    <a:pt x="10" y="5"/>
                    <a:pt x="8"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553"/>
            <p:cNvSpPr>
              <a:spLocks/>
            </p:cNvSpPr>
            <p:nvPr/>
          </p:nvSpPr>
          <p:spPr bwMode="auto">
            <a:xfrm>
              <a:off x="7896202" y="5156230"/>
              <a:ext cx="165101" cy="177801"/>
            </a:xfrm>
            <a:custGeom>
              <a:avLst/>
              <a:gdLst>
                <a:gd name="T0" fmla="*/ 2 w 44"/>
                <a:gd name="T1" fmla="*/ 14 h 47"/>
                <a:gd name="T2" fmla="*/ 1 w 44"/>
                <a:gd name="T3" fmla="*/ 27 h 47"/>
                <a:gd name="T4" fmla="*/ 3 w 44"/>
                <a:gd name="T5" fmla="*/ 37 h 47"/>
                <a:gd name="T6" fmla="*/ 6 w 44"/>
                <a:gd name="T7" fmla="*/ 47 h 47"/>
                <a:gd name="T8" fmla="*/ 20 w 44"/>
                <a:gd name="T9" fmla="*/ 38 h 47"/>
                <a:gd name="T10" fmla="*/ 29 w 44"/>
                <a:gd name="T11" fmla="*/ 32 h 47"/>
                <a:gd name="T12" fmla="*/ 34 w 44"/>
                <a:gd name="T13" fmla="*/ 24 h 47"/>
                <a:gd name="T14" fmla="*/ 34 w 44"/>
                <a:gd name="T15" fmla="*/ 15 h 47"/>
                <a:gd name="T16" fmla="*/ 31 w 44"/>
                <a:gd name="T17" fmla="*/ 4 h 47"/>
                <a:gd name="T18" fmla="*/ 38 w 44"/>
                <a:gd name="T19" fmla="*/ 3 h 47"/>
                <a:gd name="T20" fmla="*/ 44 w 44"/>
                <a:gd name="T21" fmla="*/ 10 h 47"/>
                <a:gd name="T22" fmla="*/ 44 w 44"/>
                <a:gd name="T23" fmla="*/ 10 h 47"/>
                <a:gd name="T24" fmla="*/ 44 w 44"/>
                <a:gd name="T25" fmla="*/ 10 h 47"/>
                <a:gd name="T26" fmla="*/ 44 w 44"/>
                <a:gd name="T27" fmla="*/ 9 h 47"/>
                <a:gd name="T28" fmla="*/ 43 w 44"/>
                <a:gd name="T29" fmla="*/ 7 h 47"/>
                <a:gd name="T30" fmla="*/ 40 w 44"/>
                <a:gd name="T31" fmla="*/ 4 h 47"/>
                <a:gd name="T32" fmla="*/ 35 w 44"/>
                <a:gd name="T33" fmla="*/ 3 h 47"/>
                <a:gd name="T34" fmla="*/ 31 w 44"/>
                <a:gd name="T35" fmla="*/ 4 h 47"/>
                <a:gd name="T36" fmla="*/ 23 w 44"/>
                <a:gd name="T37" fmla="*/ 0 h 47"/>
                <a:gd name="T38" fmla="*/ 14 w 44"/>
                <a:gd name="T39" fmla="*/ 2 h 47"/>
                <a:gd name="T40" fmla="*/ 2 w 44"/>
                <a:gd name="T41" fmla="*/ 1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7">
                  <a:moveTo>
                    <a:pt x="2" y="14"/>
                  </a:moveTo>
                  <a:cubicBezTo>
                    <a:pt x="0" y="19"/>
                    <a:pt x="0" y="23"/>
                    <a:pt x="1" y="27"/>
                  </a:cubicBezTo>
                  <a:cubicBezTo>
                    <a:pt x="1" y="31"/>
                    <a:pt x="2" y="34"/>
                    <a:pt x="3" y="37"/>
                  </a:cubicBezTo>
                  <a:cubicBezTo>
                    <a:pt x="4" y="39"/>
                    <a:pt x="6" y="47"/>
                    <a:pt x="6" y="47"/>
                  </a:cubicBezTo>
                  <a:cubicBezTo>
                    <a:pt x="9" y="42"/>
                    <a:pt x="15" y="40"/>
                    <a:pt x="20" y="38"/>
                  </a:cubicBezTo>
                  <a:cubicBezTo>
                    <a:pt x="23" y="36"/>
                    <a:pt x="26" y="34"/>
                    <a:pt x="29" y="32"/>
                  </a:cubicBezTo>
                  <a:cubicBezTo>
                    <a:pt x="31" y="29"/>
                    <a:pt x="33" y="27"/>
                    <a:pt x="34" y="24"/>
                  </a:cubicBezTo>
                  <a:cubicBezTo>
                    <a:pt x="35" y="21"/>
                    <a:pt x="35" y="18"/>
                    <a:pt x="34" y="15"/>
                  </a:cubicBezTo>
                  <a:cubicBezTo>
                    <a:pt x="34" y="11"/>
                    <a:pt x="33" y="7"/>
                    <a:pt x="31" y="4"/>
                  </a:cubicBezTo>
                  <a:cubicBezTo>
                    <a:pt x="33" y="3"/>
                    <a:pt x="36" y="3"/>
                    <a:pt x="38" y="3"/>
                  </a:cubicBezTo>
                  <a:cubicBezTo>
                    <a:pt x="41" y="4"/>
                    <a:pt x="43" y="7"/>
                    <a:pt x="44" y="10"/>
                  </a:cubicBezTo>
                  <a:cubicBezTo>
                    <a:pt x="44" y="10"/>
                    <a:pt x="44" y="10"/>
                    <a:pt x="44" y="10"/>
                  </a:cubicBezTo>
                  <a:cubicBezTo>
                    <a:pt x="44" y="10"/>
                    <a:pt x="44" y="10"/>
                    <a:pt x="44" y="10"/>
                  </a:cubicBezTo>
                  <a:cubicBezTo>
                    <a:pt x="44" y="9"/>
                    <a:pt x="44" y="9"/>
                    <a:pt x="44" y="9"/>
                  </a:cubicBezTo>
                  <a:cubicBezTo>
                    <a:pt x="44" y="8"/>
                    <a:pt x="43" y="8"/>
                    <a:pt x="43" y="7"/>
                  </a:cubicBezTo>
                  <a:cubicBezTo>
                    <a:pt x="42" y="6"/>
                    <a:pt x="41" y="5"/>
                    <a:pt x="40" y="4"/>
                  </a:cubicBezTo>
                  <a:cubicBezTo>
                    <a:pt x="38" y="3"/>
                    <a:pt x="37" y="3"/>
                    <a:pt x="35" y="3"/>
                  </a:cubicBezTo>
                  <a:cubicBezTo>
                    <a:pt x="33" y="3"/>
                    <a:pt x="32" y="3"/>
                    <a:pt x="31" y="4"/>
                  </a:cubicBezTo>
                  <a:cubicBezTo>
                    <a:pt x="29" y="2"/>
                    <a:pt x="26" y="0"/>
                    <a:pt x="23" y="0"/>
                  </a:cubicBezTo>
                  <a:cubicBezTo>
                    <a:pt x="20" y="0"/>
                    <a:pt x="17" y="1"/>
                    <a:pt x="14" y="2"/>
                  </a:cubicBezTo>
                  <a:cubicBezTo>
                    <a:pt x="9" y="5"/>
                    <a:pt x="5" y="10"/>
                    <a:pt x="2" y="1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554"/>
            <p:cNvSpPr>
              <a:spLocks/>
            </p:cNvSpPr>
            <p:nvPr/>
          </p:nvSpPr>
          <p:spPr bwMode="auto">
            <a:xfrm>
              <a:off x="9548799" y="4394225"/>
              <a:ext cx="71438" cy="112713"/>
            </a:xfrm>
            <a:custGeom>
              <a:avLst/>
              <a:gdLst>
                <a:gd name="T0" fmla="*/ 0 w 19"/>
                <a:gd name="T1" fmla="*/ 0 h 30"/>
                <a:gd name="T2" fmla="*/ 12 w 19"/>
                <a:gd name="T3" fmla="*/ 14 h 30"/>
                <a:gd name="T4" fmla="*/ 15 w 19"/>
                <a:gd name="T5" fmla="*/ 22 h 30"/>
                <a:gd name="T6" fmla="*/ 17 w 19"/>
                <a:gd name="T7" fmla="*/ 30 h 30"/>
                <a:gd name="T8" fmla="*/ 19 w 19"/>
                <a:gd name="T9" fmla="*/ 18 h 30"/>
                <a:gd name="T10" fmla="*/ 12 w 19"/>
                <a:gd name="T11" fmla="*/ 9 h 30"/>
                <a:gd name="T12" fmla="*/ 0 w 1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9" h="30">
                  <a:moveTo>
                    <a:pt x="0" y="0"/>
                  </a:moveTo>
                  <a:cubicBezTo>
                    <a:pt x="4" y="5"/>
                    <a:pt x="9" y="9"/>
                    <a:pt x="12" y="14"/>
                  </a:cubicBezTo>
                  <a:cubicBezTo>
                    <a:pt x="13" y="16"/>
                    <a:pt x="14" y="19"/>
                    <a:pt x="15" y="22"/>
                  </a:cubicBezTo>
                  <a:cubicBezTo>
                    <a:pt x="15" y="25"/>
                    <a:pt x="16" y="28"/>
                    <a:pt x="17" y="30"/>
                  </a:cubicBezTo>
                  <a:cubicBezTo>
                    <a:pt x="18" y="26"/>
                    <a:pt x="18" y="22"/>
                    <a:pt x="19" y="18"/>
                  </a:cubicBezTo>
                  <a:cubicBezTo>
                    <a:pt x="17" y="15"/>
                    <a:pt x="14" y="11"/>
                    <a:pt x="12" y="9"/>
                  </a:cubicBezTo>
                  <a:cubicBezTo>
                    <a:pt x="8" y="6"/>
                    <a:pt x="4" y="3"/>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557"/>
            <p:cNvSpPr>
              <a:spLocks/>
            </p:cNvSpPr>
            <p:nvPr/>
          </p:nvSpPr>
          <p:spPr bwMode="auto">
            <a:xfrm>
              <a:off x="9493236" y="4375175"/>
              <a:ext cx="55563" cy="139701"/>
            </a:xfrm>
            <a:custGeom>
              <a:avLst/>
              <a:gdLst>
                <a:gd name="T0" fmla="*/ 8 w 15"/>
                <a:gd name="T1" fmla="*/ 17 h 37"/>
                <a:gd name="T2" fmla="*/ 11 w 15"/>
                <a:gd name="T3" fmla="*/ 7 h 37"/>
                <a:gd name="T4" fmla="*/ 10 w 15"/>
                <a:gd name="T5" fmla="*/ 0 h 37"/>
                <a:gd name="T6" fmla="*/ 7 w 15"/>
                <a:gd name="T7" fmla="*/ 10 h 37"/>
                <a:gd name="T8" fmla="*/ 2 w 15"/>
                <a:gd name="T9" fmla="*/ 20 h 37"/>
                <a:gd name="T10" fmla="*/ 3 w 15"/>
                <a:gd name="T11" fmla="*/ 31 h 37"/>
                <a:gd name="T12" fmla="*/ 4 w 15"/>
                <a:gd name="T13" fmla="*/ 32 h 37"/>
                <a:gd name="T14" fmla="*/ 15 w 15"/>
                <a:gd name="T15" fmla="*/ 37 h 37"/>
                <a:gd name="T16" fmla="*/ 11 w 15"/>
                <a:gd name="T17" fmla="*/ 33 h 37"/>
                <a:gd name="T18" fmla="*/ 8 w 15"/>
                <a:gd name="T19"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7">
                  <a:moveTo>
                    <a:pt x="8" y="17"/>
                  </a:moveTo>
                  <a:cubicBezTo>
                    <a:pt x="9" y="14"/>
                    <a:pt x="10" y="9"/>
                    <a:pt x="11" y="7"/>
                  </a:cubicBezTo>
                  <a:cubicBezTo>
                    <a:pt x="11" y="5"/>
                    <a:pt x="10" y="0"/>
                    <a:pt x="10" y="0"/>
                  </a:cubicBezTo>
                  <a:cubicBezTo>
                    <a:pt x="10" y="4"/>
                    <a:pt x="9" y="7"/>
                    <a:pt x="7" y="10"/>
                  </a:cubicBezTo>
                  <a:cubicBezTo>
                    <a:pt x="5" y="14"/>
                    <a:pt x="3" y="17"/>
                    <a:pt x="2" y="20"/>
                  </a:cubicBezTo>
                  <a:cubicBezTo>
                    <a:pt x="0" y="24"/>
                    <a:pt x="1" y="27"/>
                    <a:pt x="3" y="31"/>
                  </a:cubicBezTo>
                  <a:cubicBezTo>
                    <a:pt x="3" y="31"/>
                    <a:pt x="3" y="32"/>
                    <a:pt x="4" y="32"/>
                  </a:cubicBezTo>
                  <a:cubicBezTo>
                    <a:pt x="7" y="34"/>
                    <a:pt x="11" y="36"/>
                    <a:pt x="15" y="37"/>
                  </a:cubicBezTo>
                  <a:cubicBezTo>
                    <a:pt x="14" y="36"/>
                    <a:pt x="12" y="35"/>
                    <a:pt x="11" y="33"/>
                  </a:cubicBezTo>
                  <a:cubicBezTo>
                    <a:pt x="6" y="27"/>
                    <a:pt x="6" y="20"/>
                    <a:pt x="8"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558"/>
            <p:cNvSpPr>
              <a:spLocks/>
            </p:cNvSpPr>
            <p:nvPr/>
          </p:nvSpPr>
          <p:spPr bwMode="auto">
            <a:xfrm>
              <a:off x="9493236" y="4319612"/>
              <a:ext cx="115888" cy="206376"/>
            </a:xfrm>
            <a:custGeom>
              <a:avLst/>
              <a:gdLst>
                <a:gd name="T0" fmla="*/ 8 w 31"/>
                <a:gd name="T1" fmla="*/ 34 h 55"/>
                <a:gd name="T2" fmla="*/ 11 w 31"/>
                <a:gd name="T3" fmla="*/ 23 h 55"/>
                <a:gd name="T4" fmla="*/ 12 w 31"/>
                <a:gd name="T5" fmla="*/ 21 h 55"/>
                <a:gd name="T6" fmla="*/ 12 w 31"/>
                <a:gd name="T7" fmla="*/ 20 h 55"/>
                <a:gd name="T8" fmla="*/ 13 w 31"/>
                <a:gd name="T9" fmla="*/ 21 h 55"/>
                <a:gd name="T10" fmla="*/ 13 w 31"/>
                <a:gd name="T11" fmla="*/ 25 h 55"/>
                <a:gd name="T12" fmla="*/ 15 w 31"/>
                <a:gd name="T13" fmla="*/ 32 h 55"/>
                <a:gd name="T14" fmla="*/ 15 w 31"/>
                <a:gd name="T15" fmla="*/ 37 h 55"/>
                <a:gd name="T16" fmla="*/ 17 w 31"/>
                <a:gd name="T17" fmla="*/ 44 h 55"/>
                <a:gd name="T18" fmla="*/ 19 w 31"/>
                <a:gd name="T19" fmla="*/ 48 h 55"/>
                <a:gd name="T20" fmla="*/ 16 w 31"/>
                <a:gd name="T21" fmla="*/ 40 h 55"/>
                <a:gd name="T22" fmla="*/ 16 w 31"/>
                <a:gd name="T23" fmla="*/ 35 h 55"/>
                <a:gd name="T24" fmla="*/ 20 w 31"/>
                <a:gd name="T25" fmla="*/ 43 h 55"/>
                <a:gd name="T26" fmla="*/ 27 w 31"/>
                <a:gd name="T27" fmla="*/ 52 h 55"/>
                <a:gd name="T28" fmla="*/ 29 w 31"/>
                <a:gd name="T29" fmla="*/ 53 h 55"/>
                <a:gd name="T30" fmla="*/ 25 w 31"/>
                <a:gd name="T31" fmla="*/ 49 h 55"/>
                <a:gd name="T32" fmla="*/ 15 w 31"/>
                <a:gd name="T33" fmla="*/ 28 h 55"/>
                <a:gd name="T34" fmla="*/ 15 w 31"/>
                <a:gd name="T35" fmla="*/ 23 h 55"/>
                <a:gd name="T36" fmla="*/ 14 w 31"/>
                <a:gd name="T37" fmla="*/ 20 h 55"/>
                <a:gd name="T38" fmla="*/ 16 w 31"/>
                <a:gd name="T39" fmla="*/ 22 h 55"/>
                <a:gd name="T40" fmla="*/ 24 w 31"/>
                <a:gd name="T41" fmla="*/ 30 h 55"/>
                <a:gd name="T42" fmla="*/ 26 w 31"/>
                <a:gd name="T43" fmla="*/ 33 h 55"/>
                <a:gd name="T44" fmla="*/ 29 w 31"/>
                <a:gd name="T45" fmla="*/ 41 h 55"/>
                <a:gd name="T46" fmla="*/ 29 w 31"/>
                <a:gd name="T47" fmla="*/ 41 h 55"/>
                <a:gd name="T48" fmla="*/ 26 w 31"/>
                <a:gd name="T49" fmla="*/ 33 h 55"/>
                <a:gd name="T50" fmla="*/ 24 w 31"/>
                <a:gd name="T51" fmla="*/ 29 h 55"/>
                <a:gd name="T52" fmla="*/ 15 w 31"/>
                <a:gd name="T53" fmla="*/ 20 h 55"/>
                <a:gd name="T54" fmla="*/ 14 w 31"/>
                <a:gd name="T55" fmla="*/ 18 h 55"/>
                <a:gd name="T56" fmla="*/ 11 w 31"/>
                <a:gd name="T57" fmla="*/ 10 h 55"/>
                <a:gd name="T58" fmla="*/ 14 w 31"/>
                <a:gd name="T59" fmla="*/ 10 h 55"/>
                <a:gd name="T60" fmla="*/ 18 w 31"/>
                <a:gd name="T61" fmla="*/ 12 h 55"/>
                <a:gd name="T62" fmla="*/ 26 w 31"/>
                <a:gd name="T63" fmla="*/ 19 h 55"/>
                <a:gd name="T64" fmla="*/ 31 w 31"/>
                <a:gd name="T65" fmla="*/ 24 h 55"/>
                <a:gd name="T66" fmla="*/ 27 w 31"/>
                <a:gd name="T67" fmla="*/ 18 h 55"/>
                <a:gd name="T68" fmla="*/ 19 w 31"/>
                <a:gd name="T69" fmla="*/ 12 h 55"/>
                <a:gd name="T70" fmla="*/ 15 w 31"/>
                <a:gd name="T71" fmla="*/ 10 h 55"/>
                <a:gd name="T72" fmla="*/ 12 w 31"/>
                <a:gd name="T73" fmla="*/ 9 h 55"/>
                <a:gd name="T74" fmla="*/ 9 w 31"/>
                <a:gd name="T75" fmla="*/ 6 h 55"/>
                <a:gd name="T76" fmla="*/ 8 w 31"/>
                <a:gd name="T77" fmla="*/ 3 h 55"/>
                <a:gd name="T78" fmla="*/ 7 w 31"/>
                <a:gd name="T79" fmla="*/ 3 h 55"/>
                <a:gd name="T80" fmla="*/ 5 w 31"/>
                <a:gd name="T81" fmla="*/ 2 h 55"/>
                <a:gd name="T82" fmla="*/ 8 w 31"/>
                <a:gd name="T83" fmla="*/ 6 h 55"/>
                <a:gd name="T84" fmla="*/ 8 w 31"/>
                <a:gd name="T85" fmla="*/ 7 h 55"/>
                <a:gd name="T86" fmla="*/ 8 w 31"/>
                <a:gd name="T87" fmla="*/ 9 h 55"/>
                <a:gd name="T88" fmla="*/ 8 w 31"/>
                <a:gd name="T89" fmla="*/ 17 h 55"/>
                <a:gd name="T90" fmla="*/ 7 w 31"/>
                <a:gd name="T91" fmla="*/ 20 h 55"/>
                <a:gd name="T92" fmla="*/ 0 w 31"/>
                <a:gd name="T93" fmla="*/ 28 h 55"/>
                <a:gd name="T94" fmla="*/ 5 w 31"/>
                <a:gd name="T95" fmla="*/ 23 h 55"/>
                <a:gd name="T96" fmla="*/ 8 w 31"/>
                <a:gd name="T97" fmla="*/ 19 h 55"/>
                <a:gd name="T98" fmla="*/ 9 w 31"/>
                <a:gd name="T99" fmla="*/ 14 h 55"/>
                <a:gd name="T100" fmla="*/ 9 w 31"/>
                <a:gd name="T101" fmla="*/ 8 h 55"/>
                <a:gd name="T102" fmla="*/ 11 w 31"/>
                <a:gd name="T103" fmla="*/ 14 h 55"/>
                <a:gd name="T104" fmla="*/ 12 w 31"/>
                <a:gd name="T105" fmla="*/ 16 h 55"/>
                <a:gd name="T106" fmla="*/ 11 w 31"/>
                <a:gd name="T107" fmla="*/ 20 h 55"/>
                <a:gd name="T108" fmla="*/ 11 w 31"/>
                <a:gd name="T109" fmla="*/ 21 h 55"/>
                <a:gd name="T110" fmla="*/ 9 w 31"/>
                <a:gd name="T111" fmla="*/ 27 h 55"/>
                <a:gd name="T112" fmla="*/ 7 w 31"/>
                <a:gd name="T113" fmla="*/ 38 h 55"/>
                <a:gd name="T114" fmla="*/ 8 w 31"/>
                <a:gd name="T115"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55">
                  <a:moveTo>
                    <a:pt x="8" y="38"/>
                  </a:moveTo>
                  <a:cubicBezTo>
                    <a:pt x="7" y="37"/>
                    <a:pt x="8" y="36"/>
                    <a:pt x="8" y="34"/>
                  </a:cubicBezTo>
                  <a:cubicBezTo>
                    <a:pt x="8" y="32"/>
                    <a:pt x="9" y="29"/>
                    <a:pt x="10" y="27"/>
                  </a:cubicBezTo>
                  <a:cubicBezTo>
                    <a:pt x="10" y="26"/>
                    <a:pt x="11" y="25"/>
                    <a:pt x="11" y="23"/>
                  </a:cubicBezTo>
                  <a:cubicBezTo>
                    <a:pt x="11" y="23"/>
                    <a:pt x="11" y="22"/>
                    <a:pt x="12" y="22"/>
                  </a:cubicBezTo>
                  <a:cubicBezTo>
                    <a:pt x="12" y="21"/>
                    <a:pt x="12" y="21"/>
                    <a:pt x="12" y="21"/>
                  </a:cubicBezTo>
                  <a:cubicBezTo>
                    <a:pt x="12" y="21"/>
                    <a:pt x="12" y="20"/>
                    <a:pt x="12" y="20"/>
                  </a:cubicBezTo>
                  <a:cubicBezTo>
                    <a:pt x="12" y="20"/>
                    <a:pt x="12" y="20"/>
                    <a:pt x="12" y="20"/>
                  </a:cubicBezTo>
                  <a:cubicBezTo>
                    <a:pt x="12" y="19"/>
                    <a:pt x="13" y="18"/>
                    <a:pt x="13" y="18"/>
                  </a:cubicBezTo>
                  <a:cubicBezTo>
                    <a:pt x="13" y="19"/>
                    <a:pt x="13" y="20"/>
                    <a:pt x="13" y="21"/>
                  </a:cubicBezTo>
                  <a:cubicBezTo>
                    <a:pt x="13" y="21"/>
                    <a:pt x="13" y="22"/>
                    <a:pt x="13" y="23"/>
                  </a:cubicBezTo>
                  <a:cubicBezTo>
                    <a:pt x="13" y="23"/>
                    <a:pt x="13" y="24"/>
                    <a:pt x="13" y="25"/>
                  </a:cubicBezTo>
                  <a:cubicBezTo>
                    <a:pt x="14" y="26"/>
                    <a:pt x="14" y="27"/>
                    <a:pt x="14" y="29"/>
                  </a:cubicBezTo>
                  <a:cubicBezTo>
                    <a:pt x="14" y="30"/>
                    <a:pt x="15" y="31"/>
                    <a:pt x="15" y="32"/>
                  </a:cubicBezTo>
                  <a:cubicBezTo>
                    <a:pt x="15" y="33"/>
                    <a:pt x="15" y="34"/>
                    <a:pt x="15" y="35"/>
                  </a:cubicBezTo>
                  <a:cubicBezTo>
                    <a:pt x="15" y="36"/>
                    <a:pt x="15" y="37"/>
                    <a:pt x="15" y="37"/>
                  </a:cubicBezTo>
                  <a:cubicBezTo>
                    <a:pt x="15" y="38"/>
                    <a:pt x="15" y="39"/>
                    <a:pt x="16" y="40"/>
                  </a:cubicBezTo>
                  <a:cubicBezTo>
                    <a:pt x="16" y="41"/>
                    <a:pt x="16" y="43"/>
                    <a:pt x="17" y="44"/>
                  </a:cubicBezTo>
                  <a:cubicBezTo>
                    <a:pt x="17" y="45"/>
                    <a:pt x="17" y="45"/>
                    <a:pt x="18" y="46"/>
                  </a:cubicBezTo>
                  <a:cubicBezTo>
                    <a:pt x="18" y="47"/>
                    <a:pt x="19" y="47"/>
                    <a:pt x="19" y="48"/>
                  </a:cubicBezTo>
                  <a:cubicBezTo>
                    <a:pt x="18" y="47"/>
                    <a:pt x="17" y="45"/>
                    <a:pt x="17" y="44"/>
                  </a:cubicBezTo>
                  <a:cubicBezTo>
                    <a:pt x="17" y="42"/>
                    <a:pt x="16" y="41"/>
                    <a:pt x="16" y="40"/>
                  </a:cubicBezTo>
                  <a:cubicBezTo>
                    <a:pt x="16" y="39"/>
                    <a:pt x="16" y="38"/>
                    <a:pt x="16" y="37"/>
                  </a:cubicBezTo>
                  <a:cubicBezTo>
                    <a:pt x="16" y="37"/>
                    <a:pt x="16" y="36"/>
                    <a:pt x="16" y="35"/>
                  </a:cubicBezTo>
                  <a:cubicBezTo>
                    <a:pt x="16" y="35"/>
                    <a:pt x="16" y="34"/>
                    <a:pt x="16" y="34"/>
                  </a:cubicBezTo>
                  <a:cubicBezTo>
                    <a:pt x="17" y="37"/>
                    <a:pt x="18" y="40"/>
                    <a:pt x="20" y="43"/>
                  </a:cubicBezTo>
                  <a:cubicBezTo>
                    <a:pt x="21" y="45"/>
                    <a:pt x="23" y="47"/>
                    <a:pt x="24" y="49"/>
                  </a:cubicBezTo>
                  <a:cubicBezTo>
                    <a:pt x="25" y="50"/>
                    <a:pt x="26" y="51"/>
                    <a:pt x="27" y="52"/>
                  </a:cubicBezTo>
                  <a:cubicBezTo>
                    <a:pt x="28" y="53"/>
                    <a:pt x="29" y="54"/>
                    <a:pt x="30" y="55"/>
                  </a:cubicBezTo>
                  <a:cubicBezTo>
                    <a:pt x="30" y="54"/>
                    <a:pt x="29" y="54"/>
                    <a:pt x="29" y="53"/>
                  </a:cubicBezTo>
                  <a:cubicBezTo>
                    <a:pt x="28" y="53"/>
                    <a:pt x="28" y="52"/>
                    <a:pt x="27" y="52"/>
                  </a:cubicBezTo>
                  <a:cubicBezTo>
                    <a:pt x="27" y="51"/>
                    <a:pt x="26" y="50"/>
                    <a:pt x="25" y="49"/>
                  </a:cubicBezTo>
                  <a:cubicBezTo>
                    <a:pt x="24" y="47"/>
                    <a:pt x="22" y="45"/>
                    <a:pt x="21" y="42"/>
                  </a:cubicBezTo>
                  <a:cubicBezTo>
                    <a:pt x="18" y="38"/>
                    <a:pt x="17" y="33"/>
                    <a:pt x="15" y="28"/>
                  </a:cubicBezTo>
                  <a:cubicBezTo>
                    <a:pt x="15" y="27"/>
                    <a:pt x="15" y="26"/>
                    <a:pt x="15" y="25"/>
                  </a:cubicBezTo>
                  <a:cubicBezTo>
                    <a:pt x="15" y="24"/>
                    <a:pt x="15" y="23"/>
                    <a:pt x="15" y="23"/>
                  </a:cubicBezTo>
                  <a:cubicBezTo>
                    <a:pt x="15" y="22"/>
                    <a:pt x="14" y="21"/>
                    <a:pt x="14" y="21"/>
                  </a:cubicBezTo>
                  <a:cubicBezTo>
                    <a:pt x="14" y="21"/>
                    <a:pt x="14" y="21"/>
                    <a:pt x="14" y="20"/>
                  </a:cubicBezTo>
                  <a:cubicBezTo>
                    <a:pt x="14" y="21"/>
                    <a:pt x="14" y="21"/>
                    <a:pt x="15" y="21"/>
                  </a:cubicBezTo>
                  <a:cubicBezTo>
                    <a:pt x="15" y="21"/>
                    <a:pt x="15" y="22"/>
                    <a:pt x="16" y="22"/>
                  </a:cubicBezTo>
                  <a:cubicBezTo>
                    <a:pt x="16" y="23"/>
                    <a:pt x="17" y="24"/>
                    <a:pt x="17" y="24"/>
                  </a:cubicBezTo>
                  <a:cubicBezTo>
                    <a:pt x="19" y="26"/>
                    <a:pt x="22" y="28"/>
                    <a:pt x="24" y="30"/>
                  </a:cubicBezTo>
                  <a:cubicBezTo>
                    <a:pt x="24" y="30"/>
                    <a:pt x="24" y="31"/>
                    <a:pt x="25" y="31"/>
                  </a:cubicBezTo>
                  <a:cubicBezTo>
                    <a:pt x="25" y="32"/>
                    <a:pt x="25" y="33"/>
                    <a:pt x="26" y="33"/>
                  </a:cubicBezTo>
                  <a:cubicBezTo>
                    <a:pt x="26" y="34"/>
                    <a:pt x="27" y="36"/>
                    <a:pt x="28" y="37"/>
                  </a:cubicBezTo>
                  <a:cubicBezTo>
                    <a:pt x="28" y="38"/>
                    <a:pt x="29" y="40"/>
                    <a:pt x="29" y="41"/>
                  </a:cubicBezTo>
                  <a:cubicBezTo>
                    <a:pt x="29" y="42"/>
                    <a:pt x="30" y="44"/>
                    <a:pt x="30" y="45"/>
                  </a:cubicBezTo>
                  <a:cubicBezTo>
                    <a:pt x="30" y="44"/>
                    <a:pt x="30" y="42"/>
                    <a:pt x="29" y="41"/>
                  </a:cubicBezTo>
                  <a:cubicBezTo>
                    <a:pt x="29" y="40"/>
                    <a:pt x="28" y="38"/>
                    <a:pt x="28" y="37"/>
                  </a:cubicBezTo>
                  <a:cubicBezTo>
                    <a:pt x="27" y="36"/>
                    <a:pt x="27" y="34"/>
                    <a:pt x="26" y="33"/>
                  </a:cubicBezTo>
                  <a:cubicBezTo>
                    <a:pt x="26" y="32"/>
                    <a:pt x="26" y="32"/>
                    <a:pt x="25" y="31"/>
                  </a:cubicBezTo>
                  <a:cubicBezTo>
                    <a:pt x="25" y="30"/>
                    <a:pt x="24" y="30"/>
                    <a:pt x="24" y="29"/>
                  </a:cubicBezTo>
                  <a:cubicBezTo>
                    <a:pt x="22" y="27"/>
                    <a:pt x="20" y="25"/>
                    <a:pt x="18" y="23"/>
                  </a:cubicBezTo>
                  <a:cubicBezTo>
                    <a:pt x="17" y="22"/>
                    <a:pt x="16" y="21"/>
                    <a:pt x="15" y="20"/>
                  </a:cubicBezTo>
                  <a:cubicBezTo>
                    <a:pt x="15" y="20"/>
                    <a:pt x="15" y="19"/>
                    <a:pt x="14" y="18"/>
                  </a:cubicBezTo>
                  <a:cubicBezTo>
                    <a:pt x="14" y="18"/>
                    <a:pt x="14" y="18"/>
                    <a:pt x="14" y="18"/>
                  </a:cubicBezTo>
                  <a:cubicBezTo>
                    <a:pt x="14" y="16"/>
                    <a:pt x="13" y="15"/>
                    <a:pt x="13" y="13"/>
                  </a:cubicBezTo>
                  <a:cubicBezTo>
                    <a:pt x="12" y="12"/>
                    <a:pt x="12" y="11"/>
                    <a:pt x="11" y="10"/>
                  </a:cubicBezTo>
                  <a:cubicBezTo>
                    <a:pt x="11" y="10"/>
                    <a:pt x="12" y="10"/>
                    <a:pt x="12" y="10"/>
                  </a:cubicBezTo>
                  <a:cubicBezTo>
                    <a:pt x="12" y="10"/>
                    <a:pt x="13" y="10"/>
                    <a:pt x="14" y="10"/>
                  </a:cubicBezTo>
                  <a:cubicBezTo>
                    <a:pt x="14" y="11"/>
                    <a:pt x="15" y="11"/>
                    <a:pt x="15" y="11"/>
                  </a:cubicBezTo>
                  <a:cubicBezTo>
                    <a:pt x="16" y="11"/>
                    <a:pt x="17" y="12"/>
                    <a:pt x="18" y="12"/>
                  </a:cubicBezTo>
                  <a:cubicBezTo>
                    <a:pt x="19" y="13"/>
                    <a:pt x="20" y="14"/>
                    <a:pt x="21" y="14"/>
                  </a:cubicBezTo>
                  <a:cubicBezTo>
                    <a:pt x="23" y="15"/>
                    <a:pt x="25" y="17"/>
                    <a:pt x="26" y="19"/>
                  </a:cubicBezTo>
                  <a:cubicBezTo>
                    <a:pt x="27" y="20"/>
                    <a:pt x="28" y="20"/>
                    <a:pt x="29" y="21"/>
                  </a:cubicBezTo>
                  <a:cubicBezTo>
                    <a:pt x="29" y="22"/>
                    <a:pt x="30" y="23"/>
                    <a:pt x="31" y="24"/>
                  </a:cubicBezTo>
                  <a:cubicBezTo>
                    <a:pt x="30" y="23"/>
                    <a:pt x="29" y="22"/>
                    <a:pt x="29" y="21"/>
                  </a:cubicBezTo>
                  <a:cubicBezTo>
                    <a:pt x="28" y="20"/>
                    <a:pt x="27" y="19"/>
                    <a:pt x="27" y="18"/>
                  </a:cubicBezTo>
                  <a:cubicBezTo>
                    <a:pt x="25" y="17"/>
                    <a:pt x="23" y="15"/>
                    <a:pt x="22" y="14"/>
                  </a:cubicBezTo>
                  <a:cubicBezTo>
                    <a:pt x="21" y="13"/>
                    <a:pt x="20" y="12"/>
                    <a:pt x="19" y="12"/>
                  </a:cubicBezTo>
                  <a:cubicBezTo>
                    <a:pt x="18" y="11"/>
                    <a:pt x="17" y="11"/>
                    <a:pt x="15" y="10"/>
                  </a:cubicBezTo>
                  <a:cubicBezTo>
                    <a:pt x="15" y="10"/>
                    <a:pt x="15" y="10"/>
                    <a:pt x="15" y="10"/>
                  </a:cubicBezTo>
                  <a:cubicBezTo>
                    <a:pt x="14" y="10"/>
                    <a:pt x="14" y="10"/>
                    <a:pt x="14" y="10"/>
                  </a:cubicBezTo>
                  <a:cubicBezTo>
                    <a:pt x="13" y="9"/>
                    <a:pt x="13" y="9"/>
                    <a:pt x="12" y="9"/>
                  </a:cubicBezTo>
                  <a:cubicBezTo>
                    <a:pt x="12" y="9"/>
                    <a:pt x="11" y="9"/>
                    <a:pt x="11" y="8"/>
                  </a:cubicBezTo>
                  <a:cubicBezTo>
                    <a:pt x="10" y="8"/>
                    <a:pt x="10" y="7"/>
                    <a:pt x="9" y="6"/>
                  </a:cubicBezTo>
                  <a:cubicBezTo>
                    <a:pt x="9" y="5"/>
                    <a:pt x="8" y="5"/>
                    <a:pt x="8" y="4"/>
                  </a:cubicBezTo>
                  <a:cubicBezTo>
                    <a:pt x="8" y="4"/>
                    <a:pt x="8" y="4"/>
                    <a:pt x="8" y="3"/>
                  </a:cubicBezTo>
                  <a:cubicBezTo>
                    <a:pt x="7" y="3"/>
                    <a:pt x="7" y="3"/>
                    <a:pt x="7" y="3"/>
                  </a:cubicBezTo>
                  <a:cubicBezTo>
                    <a:pt x="7" y="3"/>
                    <a:pt x="7" y="3"/>
                    <a:pt x="7" y="3"/>
                  </a:cubicBezTo>
                  <a:cubicBezTo>
                    <a:pt x="6" y="2"/>
                    <a:pt x="5" y="1"/>
                    <a:pt x="4" y="0"/>
                  </a:cubicBezTo>
                  <a:cubicBezTo>
                    <a:pt x="5" y="1"/>
                    <a:pt x="5" y="1"/>
                    <a:pt x="5" y="2"/>
                  </a:cubicBezTo>
                  <a:cubicBezTo>
                    <a:pt x="6" y="2"/>
                    <a:pt x="6" y="3"/>
                    <a:pt x="6" y="3"/>
                  </a:cubicBezTo>
                  <a:cubicBezTo>
                    <a:pt x="7" y="4"/>
                    <a:pt x="7" y="5"/>
                    <a:pt x="8" y="6"/>
                  </a:cubicBezTo>
                  <a:cubicBezTo>
                    <a:pt x="8" y="6"/>
                    <a:pt x="8" y="6"/>
                    <a:pt x="8" y="6"/>
                  </a:cubicBezTo>
                  <a:cubicBezTo>
                    <a:pt x="8" y="6"/>
                    <a:pt x="8" y="7"/>
                    <a:pt x="8" y="7"/>
                  </a:cubicBezTo>
                  <a:cubicBezTo>
                    <a:pt x="8" y="7"/>
                    <a:pt x="8" y="7"/>
                    <a:pt x="8" y="8"/>
                  </a:cubicBezTo>
                  <a:cubicBezTo>
                    <a:pt x="8" y="8"/>
                    <a:pt x="8" y="8"/>
                    <a:pt x="8" y="9"/>
                  </a:cubicBezTo>
                  <a:cubicBezTo>
                    <a:pt x="8" y="9"/>
                    <a:pt x="8" y="10"/>
                    <a:pt x="8" y="10"/>
                  </a:cubicBezTo>
                  <a:cubicBezTo>
                    <a:pt x="8" y="13"/>
                    <a:pt x="8" y="15"/>
                    <a:pt x="8" y="17"/>
                  </a:cubicBezTo>
                  <a:cubicBezTo>
                    <a:pt x="8" y="18"/>
                    <a:pt x="7" y="18"/>
                    <a:pt x="7" y="19"/>
                  </a:cubicBezTo>
                  <a:cubicBezTo>
                    <a:pt x="7" y="19"/>
                    <a:pt x="7" y="20"/>
                    <a:pt x="7" y="20"/>
                  </a:cubicBezTo>
                  <a:cubicBezTo>
                    <a:pt x="6" y="21"/>
                    <a:pt x="6" y="22"/>
                    <a:pt x="5" y="23"/>
                  </a:cubicBezTo>
                  <a:cubicBezTo>
                    <a:pt x="3" y="25"/>
                    <a:pt x="2" y="26"/>
                    <a:pt x="0" y="28"/>
                  </a:cubicBezTo>
                  <a:cubicBezTo>
                    <a:pt x="1" y="27"/>
                    <a:pt x="2" y="27"/>
                    <a:pt x="3" y="26"/>
                  </a:cubicBezTo>
                  <a:cubicBezTo>
                    <a:pt x="4" y="25"/>
                    <a:pt x="4" y="24"/>
                    <a:pt x="5" y="23"/>
                  </a:cubicBezTo>
                  <a:cubicBezTo>
                    <a:pt x="6" y="23"/>
                    <a:pt x="7" y="22"/>
                    <a:pt x="7" y="21"/>
                  </a:cubicBezTo>
                  <a:cubicBezTo>
                    <a:pt x="7" y="20"/>
                    <a:pt x="8" y="19"/>
                    <a:pt x="8" y="19"/>
                  </a:cubicBezTo>
                  <a:cubicBezTo>
                    <a:pt x="8" y="18"/>
                    <a:pt x="8" y="18"/>
                    <a:pt x="8" y="17"/>
                  </a:cubicBezTo>
                  <a:cubicBezTo>
                    <a:pt x="9" y="16"/>
                    <a:pt x="9" y="15"/>
                    <a:pt x="9" y="14"/>
                  </a:cubicBezTo>
                  <a:cubicBezTo>
                    <a:pt x="9" y="13"/>
                    <a:pt x="9" y="11"/>
                    <a:pt x="9" y="10"/>
                  </a:cubicBezTo>
                  <a:cubicBezTo>
                    <a:pt x="9" y="10"/>
                    <a:pt x="9" y="9"/>
                    <a:pt x="9" y="8"/>
                  </a:cubicBezTo>
                  <a:cubicBezTo>
                    <a:pt x="9" y="8"/>
                    <a:pt x="9" y="8"/>
                    <a:pt x="9" y="8"/>
                  </a:cubicBezTo>
                  <a:cubicBezTo>
                    <a:pt x="10" y="10"/>
                    <a:pt x="11" y="12"/>
                    <a:pt x="11" y="14"/>
                  </a:cubicBezTo>
                  <a:cubicBezTo>
                    <a:pt x="12" y="14"/>
                    <a:pt x="12" y="14"/>
                    <a:pt x="12" y="15"/>
                  </a:cubicBezTo>
                  <a:cubicBezTo>
                    <a:pt x="12" y="15"/>
                    <a:pt x="12" y="16"/>
                    <a:pt x="12" y="16"/>
                  </a:cubicBezTo>
                  <a:cubicBezTo>
                    <a:pt x="12" y="17"/>
                    <a:pt x="12" y="18"/>
                    <a:pt x="11" y="20"/>
                  </a:cubicBezTo>
                  <a:cubicBezTo>
                    <a:pt x="11" y="20"/>
                    <a:pt x="11" y="20"/>
                    <a:pt x="11" y="20"/>
                  </a:cubicBezTo>
                  <a:cubicBezTo>
                    <a:pt x="11" y="20"/>
                    <a:pt x="11" y="20"/>
                    <a:pt x="11" y="20"/>
                  </a:cubicBezTo>
                  <a:cubicBezTo>
                    <a:pt x="11" y="21"/>
                    <a:pt x="11" y="21"/>
                    <a:pt x="11" y="21"/>
                  </a:cubicBezTo>
                  <a:cubicBezTo>
                    <a:pt x="11" y="22"/>
                    <a:pt x="10" y="23"/>
                    <a:pt x="10" y="23"/>
                  </a:cubicBezTo>
                  <a:cubicBezTo>
                    <a:pt x="10" y="24"/>
                    <a:pt x="9" y="26"/>
                    <a:pt x="9" y="27"/>
                  </a:cubicBezTo>
                  <a:cubicBezTo>
                    <a:pt x="8" y="29"/>
                    <a:pt x="7" y="32"/>
                    <a:pt x="7" y="34"/>
                  </a:cubicBezTo>
                  <a:cubicBezTo>
                    <a:pt x="7" y="35"/>
                    <a:pt x="7" y="37"/>
                    <a:pt x="7" y="38"/>
                  </a:cubicBezTo>
                  <a:cubicBezTo>
                    <a:pt x="7" y="39"/>
                    <a:pt x="7" y="41"/>
                    <a:pt x="8" y="42"/>
                  </a:cubicBezTo>
                  <a:cubicBezTo>
                    <a:pt x="8" y="41"/>
                    <a:pt x="7" y="39"/>
                    <a:pt x="8" y="3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559"/>
            <p:cNvSpPr>
              <a:spLocks/>
            </p:cNvSpPr>
            <p:nvPr/>
          </p:nvSpPr>
          <p:spPr bwMode="auto">
            <a:xfrm>
              <a:off x="8347054" y="4784752"/>
              <a:ext cx="241301" cy="79376"/>
            </a:xfrm>
            <a:custGeom>
              <a:avLst/>
              <a:gdLst>
                <a:gd name="T0" fmla="*/ 19 w 64"/>
                <a:gd name="T1" fmla="*/ 21 h 21"/>
                <a:gd name="T2" fmla="*/ 23 w 64"/>
                <a:gd name="T3" fmla="*/ 20 h 21"/>
                <a:gd name="T4" fmla="*/ 33 w 64"/>
                <a:gd name="T5" fmla="*/ 16 h 21"/>
                <a:gd name="T6" fmla="*/ 47 w 64"/>
                <a:gd name="T7" fmla="*/ 5 h 21"/>
                <a:gd name="T8" fmla="*/ 58 w 64"/>
                <a:gd name="T9" fmla="*/ 2 h 21"/>
                <a:gd name="T10" fmla="*/ 64 w 64"/>
                <a:gd name="T11" fmla="*/ 0 h 21"/>
                <a:gd name="T12" fmla="*/ 53 w 64"/>
                <a:gd name="T13" fmla="*/ 0 h 21"/>
                <a:gd name="T14" fmla="*/ 24 w 64"/>
                <a:gd name="T15" fmla="*/ 10 h 21"/>
                <a:gd name="T16" fmla="*/ 11 w 64"/>
                <a:gd name="T17" fmla="*/ 13 h 21"/>
                <a:gd name="T18" fmla="*/ 0 w 64"/>
                <a:gd name="T19" fmla="*/ 16 h 21"/>
                <a:gd name="T20" fmla="*/ 0 w 64"/>
                <a:gd name="T21" fmla="*/ 16 h 21"/>
                <a:gd name="T22" fmla="*/ 19 w 64"/>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1">
                  <a:moveTo>
                    <a:pt x="19" y="21"/>
                  </a:moveTo>
                  <a:cubicBezTo>
                    <a:pt x="20" y="21"/>
                    <a:pt x="21" y="21"/>
                    <a:pt x="23" y="20"/>
                  </a:cubicBezTo>
                  <a:cubicBezTo>
                    <a:pt x="26" y="19"/>
                    <a:pt x="30" y="17"/>
                    <a:pt x="33" y="16"/>
                  </a:cubicBezTo>
                  <a:cubicBezTo>
                    <a:pt x="38" y="13"/>
                    <a:pt x="43" y="9"/>
                    <a:pt x="47" y="5"/>
                  </a:cubicBezTo>
                  <a:cubicBezTo>
                    <a:pt x="51" y="3"/>
                    <a:pt x="54" y="2"/>
                    <a:pt x="58" y="2"/>
                  </a:cubicBezTo>
                  <a:cubicBezTo>
                    <a:pt x="60" y="1"/>
                    <a:pt x="62" y="1"/>
                    <a:pt x="64" y="0"/>
                  </a:cubicBezTo>
                  <a:cubicBezTo>
                    <a:pt x="60" y="0"/>
                    <a:pt x="55" y="0"/>
                    <a:pt x="53" y="0"/>
                  </a:cubicBezTo>
                  <a:cubicBezTo>
                    <a:pt x="43" y="1"/>
                    <a:pt x="34" y="6"/>
                    <a:pt x="24" y="10"/>
                  </a:cubicBezTo>
                  <a:cubicBezTo>
                    <a:pt x="20" y="11"/>
                    <a:pt x="16" y="12"/>
                    <a:pt x="11" y="13"/>
                  </a:cubicBezTo>
                  <a:cubicBezTo>
                    <a:pt x="8" y="14"/>
                    <a:pt x="4" y="15"/>
                    <a:pt x="0" y="16"/>
                  </a:cubicBezTo>
                  <a:cubicBezTo>
                    <a:pt x="0" y="16"/>
                    <a:pt x="0" y="16"/>
                    <a:pt x="0" y="16"/>
                  </a:cubicBezTo>
                  <a:cubicBezTo>
                    <a:pt x="7" y="16"/>
                    <a:pt x="13" y="19"/>
                    <a:pt x="19" y="2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4" name="Picture 156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404205" y="4772052"/>
              <a:ext cx="203201"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156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8332767" y="4700614"/>
              <a:ext cx="282577" cy="158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562"/>
            <p:cNvSpPr>
              <a:spLocks/>
            </p:cNvSpPr>
            <p:nvPr/>
          </p:nvSpPr>
          <p:spPr bwMode="auto">
            <a:xfrm>
              <a:off x="8385155" y="4765702"/>
              <a:ext cx="104776" cy="52388"/>
            </a:xfrm>
            <a:custGeom>
              <a:avLst/>
              <a:gdLst>
                <a:gd name="T0" fmla="*/ 15 w 28"/>
                <a:gd name="T1" fmla="*/ 13 h 14"/>
                <a:gd name="T2" fmla="*/ 28 w 28"/>
                <a:gd name="T3" fmla="*/ 8 h 14"/>
                <a:gd name="T4" fmla="*/ 21 w 28"/>
                <a:gd name="T5" fmla="*/ 9 h 14"/>
                <a:gd name="T6" fmla="*/ 15 w 28"/>
                <a:gd name="T7" fmla="*/ 4 h 14"/>
                <a:gd name="T8" fmla="*/ 11 w 28"/>
                <a:gd name="T9" fmla="*/ 0 h 14"/>
                <a:gd name="T10" fmla="*/ 0 w 28"/>
                <a:gd name="T11" fmla="*/ 12 h 14"/>
                <a:gd name="T12" fmla="*/ 15 w 28"/>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28" h="14">
                  <a:moveTo>
                    <a:pt x="15" y="13"/>
                  </a:moveTo>
                  <a:cubicBezTo>
                    <a:pt x="20" y="12"/>
                    <a:pt x="24" y="10"/>
                    <a:pt x="28" y="8"/>
                  </a:cubicBezTo>
                  <a:cubicBezTo>
                    <a:pt x="26" y="9"/>
                    <a:pt x="24" y="9"/>
                    <a:pt x="21" y="9"/>
                  </a:cubicBezTo>
                  <a:cubicBezTo>
                    <a:pt x="18" y="9"/>
                    <a:pt x="16" y="6"/>
                    <a:pt x="15" y="4"/>
                  </a:cubicBezTo>
                  <a:cubicBezTo>
                    <a:pt x="14" y="3"/>
                    <a:pt x="13" y="1"/>
                    <a:pt x="11" y="0"/>
                  </a:cubicBezTo>
                  <a:cubicBezTo>
                    <a:pt x="7" y="3"/>
                    <a:pt x="4" y="8"/>
                    <a:pt x="0" y="12"/>
                  </a:cubicBezTo>
                  <a:cubicBezTo>
                    <a:pt x="5" y="14"/>
                    <a:pt x="11" y="13"/>
                    <a:pt x="15"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563"/>
            <p:cNvSpPr>
              <a:spLocks/>
            </p:cNvSpPr>
            <p:nvPr/>
          </p:nvSpPr>
          <p:spPr bwMode="auto">
            <a:xfrm>
              <a:off x="8493105" y="4759352"/>
              <a:ext cx="207964" cy="119063"/>
            </a:xfrm>
            <a:custGeom>
              <a:avLst/>
              <a:gdLst>
                <a:gd name="T0" fmla="*/ 25 w 55"/>
                <a:gd name="T1" fmla="*/ 7 h 32"/>
                <a:gd name="T2" fmla="*/ 20 w 55"/>
                <a:gd name="T3" fmla="*/ 13 h 32"/>
                <a:gd name="T4" fmla="*/ 15 w 55"/>
                <a:gd name="T5" fmla="*/ 20 h 32"/>
                <a:gd name="T6" fmla="*/ 0 w 55"/>
                <a:gd name="T7" fmla="*/ 32 h 32"/>
                <a:gd name="T8" fmla="*/ 0 w 55"/>
                <a:gd name="T9" fmla="*/ 32 h 32"/>
                <a:gd name="T10" fmla="*/ 20 w 55"/>
                <a:gd name="T11" fmla="*/ 25 h 32"/>
                <a:gd name="T12" fmla="*/ 28 w 55"/>
                <a:gd name="T13" fmla="*/ 7 h 32"/>
                <a:gd name="T14" fmla="*/ 40 w 55"/>
                <a:gd name="T15" fmla="*/ 5 h 32"/>
                <a:gd name="T16" fmla="*/ 48 w 55"/>
                <a:gd name="T17" fmla="*/ 4 h 32"/>
                <a:gd name="T18" fmla="*/ 55 w 55"/>
                <a:gd name="T19" fmla="*/ 2 h 32"/>
                <a:gd name="T20" fmla="*/ 53 w 55"/>
                <a:gd name="T21" fmla="*/ 0 h 32"/>
                <a:gd name="T22" fmla="*/ 48 w 55"/>
                <a:gd name="T23" fmla="*/ 3 h 32"/>
                <a:gd name="T24" fmla="*/ 39 w 55"/>
                <a:gd name="T25" fmla="*/ 4 h 32"/>
                <a:gd name="T26" fmla="*/ 28 w 55"/>
                <a:gd name="T27" fmla="*/ 6 h 32"/>
                <a:gd name="T28" fmla="*/ 25 w 55"/>
                <a:gd name="T29"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32">
                  <a:moveTo>
                    <a:pt x="25" y="7"/>
                  </a:moveTo>
                  <a:cubicBezTo>
                    <a:pt x="23" y="8"/>
                    <a:pt x="21" y="11"/>
                    <a:pt x="20" y="13"/>
                  </a:cubicBezTo>
                  <a:cubicBezTo>
                    <a:pt x="17" y="15"/>
                    <a:pt x="17" y="18"/>
                    <a:pt x="15" y="20"/>
                  </a:cubicBezTo>
                  <a:cubicBezTo>
                    <a:pt x="11" y="26"/>
                    <a:pt x="7" y="30"/>
                    <a:pt x="0" y="32"/>
                  </a:cubicBezTo>
                  <a:cubicBezTo>
                    <a:pt x="0" y="32"/>
                    <a:pt x="0" y="32"/>
                    <a:pt x="0" y="32"/>
                  </a:cubicBezTo>
                  <a:cubicBezTo>
                    <a:pt x="7" y="32"/>
                    <a:pt x="14" y="29"/>
                    <a:pt x="20" y="25"/>
                  </a:cubicBezTo>
                  <a:cubicBezTo>
                    <a:pt x="23" y="22"/>
                    <a:pt x="30" y="14"/>
                    <a:pt x="28" y="7"/>
                  </a:cubicBezTo>
                  <a:cubicBezTo>
                    <a:pt x="32" y="4"/>
                    <a:pt x="36" y="5"/>
                    <a:pt x="40" y="5"/>
                  </a:cubicBezTo>
                  <a:cubicBezTo>
                    <a:pt x="43" y="5"/>
                    <a:pt x="45" y="5"/>
                    <a:pt x="48" y="4"/>
                  </a:cubicBezTo>
                  <a:cubicBezTo>
                    <a:pt x="51" y="4"/>
                    <a:pt x="53" y="3"/>
                    <a:pt x="55" y="2"/>
                  </a:cubicBezTo>
                  <a:cubicBezTo>
                    <a:pt x="54" y="1"/>
                    <a:pt x="54" y="1"/>
                    <a:pt x="53" y="0"/>
                  </a:cubicBezTo>
                  <a:cubicBezTo>
                    <a:pt x="52" y="1"/>
                    <a:pt x="50" y="3"/>
                    <a:pt x="48" y="3"/>
                  </a:cubicBezTo>
                  <a:cubicBezTo>
                    <a:pt x="45" y="4"/>
                    <a:pt x="42" y="4"/>
                    <a:pt x="39" y="4"/>
                  </a:cubicBezTo>
                  <a:cubicBezTo>
                    <a:pt x="35" y="4"/>
                    <a:pt x="31" y="4"/>
                    <a:pt x="28" y="6"/>
                  </a:cubicBezTo>
                  <a:cubicBezTo>
                    <a:pt x="27" y="6"/>
                    <a:pt x="26" y="6"/>
                    <a:pt x="25"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564"/>
            <p:cNvSpPr>
              <a:spLocks noEditPoints="1"/>
            </p:cNvSpPr>
            <p:nvPr/>
          </p:nvSpPr>
          <p:spPr bwMode="auto">
            <a:xfrm>
              <a:off x="8358167" y="4746652"/>
              <a:ext cx="241301" cy="128588"/>
            </a:xfrm>
            <a:custGeom>
              <a:avLst/>
              <a:gdLst>
                <a:gd name="T0" fmla="*/ 38 w 64"/>
                <a:gd name="T1" fmla="*/ 8 h 34"/>
                <a:gd name="T2" fmla="*/ 45 w 64"/>
                <a:gd name="T3" fmla="*/ 9 h 34"/>
                <a:gd name="T4" fmla="*/ 38 w 64"/>
                <a:gd name="T5" fmla="*/ 11 h 34"/>
                <a:gd name="T6" fmla="*/ 34 w 64"/>
                <a:gd name="T7" fmla="*/ 13 h 34"/>
                <a:gd name="T8" fmla="*/ 29 w 64"/>
                <a:gd name="T9" fmla="*/ 14 h 34"/>
                <a:gd name="T10" fmla="*/ 25 w 64"/>
                <a:gd name="T11" fmla="*/ 11 h 34"/>
                <a:gd name="T12" fmla="*/ 24 w 64"/>
                <a:gd name="T13" fmla="*/ 11 h 34"/>
                <a:gd name="T14" fmla="*/ 21 w 64"/>
                <a:gd name="T15" fmla="*/ 8 h 34"/>
                <a:gd name="T16" fmla="*/ 22 w 64"/>
                <a:gd name="T17" fmla="*/ 10 h 34"/>
                <a:gd name="T18" fmla="*/ 24 w 64"/>
                <a:gd name="T19" fmla="*/ 11 h 34"/>
                <a:gd name="T20" fmla="*/ 26 w 64"/>
                <a:gd name="T21" fmla="*/ 14 h 34"/>
                <a:gd name="T22" fmla="*/ 29 w 64"/>
                <a:gd name="T23" fmla="*/ 15 h 34"/>
                <a:gd name="T24" fmla="*/ 27 w 64"/>
                <a:gd name="T25" fmla="*/ 16 h 34"/>
                <a:gd name="T26" fmla="*/ 19 w 64"/>
                <a:gd name="T27" fmla="*/ 18 h 34"/>
                <a:gd name="T28" fmla="*/ 14 w 64"/>
                <a:gd name="T29" fmla="*/ 18 h 34"/>
                <a:gd name="T30" fmla="*/ 9 w 64"/>
                <a:gd name="T31" fmla="*/ 17 h 34"/>
                <a:gd name="T32" fmla="*/ 20 w 64"/>
                <a:gd name="T33" fmla="*/ 19 h 34"/>
                <a:gd name="T34" fmla="*/ 19 w 64"/>
                <a:gd name="T35" fmla="*/ 20 h 34"/>
                <a:gd name="T36" fmla="*/ 8 w 64"/>
                <a:gd name="T37" fmla="*/ 23 h 34"/>
                <a:gd name="T38" fmla="*/ 16 w 64"/>
                <a:gd name="T39" fmla="*/ 22 h 34"/>
                <a:gd name="T40" fmla="*/ 24 w 64"/>
                <a:gd name="T41" fmla="*/ 19 h 34"/>
                <a:gd name="T42" fmla="*/ 39 w 64"/>
                <a:gd name="T43" fmla="*/ 13 h 34"/>
                <a:gd name="T44" fmla="*/ 46 w 64"/>
                <a:gd name="T45" fmla="*/ 11 h 34"/>
                <a:gd name="T46" fmla="*/ 53 w 64"/>
                <a:gd name="T47" fmla="*/ 11 h 34"/>
                <a:gd name="T48" fmla="*/ 46 w 64"/>
                <a:gd name="T49" fmla="*/ 14 h 34"/>
                <a:gd name="T50" fmla="*/ 39 w 64"/>
                <a:gd name="T51" fmla="*/ 19 h 34"/>
                <a:gd name="T52" fmla="*/ 29 w 64"/>
                <a:gd name="T53" fmla="*/ 26 h 34"/>
                <a:gd name="T54" fmla="*/ 19 w 64"/>
                <a:gd name="T55" fmla="*/ 30 h 34"/>
                <a:gd name="T56" fmla="*/ 35 w 64"/>
                <a:gd name="T57" fmla="*/ 23 h 34"/>
                <a:gd name="T58" fmla="*/ 44 w 64"/>
                <a:gd name="T59" fmla="*/ 16 h 34"/>
                <a:gd name="T60" fmla="*/ 49 w 64"/>
                <a:gd name="T61" fmla="*/ 14 h 34"/>
                <a:gd name="T62" fmla="*/ 57 w 64"/>
                <a:gd name="T63" fmla="*/ 11 h 34"/>
                <a:gd name="T64" fmla="*/ 59 w 64"/>
                <a:gd name="T65" fmla="*/ 11 h 34"/>
                <a:gd name="T66" fmla="*/ 53 w 64"/>
                <a:gd name="T67" fmla="*/ 19 h 34"/>
                <a:gd name="T68" fmla="*/ 46 w 64"/>
                <a:gd name="T69" fmla="*/ 29 h 34"/>
                <a:gd name="T70" fmla="*/ 39 w 64"/>
                <a:gd name="T71" fmla="*/ 34 h 34"/>
                <a:gd name="T72" fmla="*/ 49 w 64"/>
                <a:gd name="T73" fmla="*/ 27 h 34"/>
                <a:gd name="T74" fmla="*/ 51 w 64"/>
                <a:gd name="T75" fmla="*/ 24 h 34"/>
                <a:gd name="T76" fmla="*/ 56 w 64"/>
                <a:gd name="T77" fmla="*/ 16 h 34"/>
                <a:gd name="T78" fmla="*/ 61 w 64"/>
                <a:gd name="T79" fmla="*/ 11 h 34"/>
                <a:gd name="T80" fmla="*/ 63 w 64"/>
                <a:gd name="T81" fmla="*/ 9 h 34"/>
                <a:gd name="T82" fmla="*/ 58 w 64"/>
                <a:gd name="T83" fmla="*/ 9 h 34"/>
                <a:gd name="T84" fmla="*/ 55 w 64"/>
                <a:gd name="T85" fmla="*/ 9 h 34"/>
                <a:gd name="T86" fmla="*/ 53 w 64"/>
                <a:gd name="T87" fmla="*/ 7 h 34"/>
                <a:gd name="T88" fmla="*/ 53 w 64"/>
                <a:gd name="T89" fmla="*/ 6 h 34"/>
                <a:gd name="T90" fmla="*/ 48 w 64"/>
                <a:gd name="T91" fmla="*/ 2 h 34"/>
                <a:gd name="T92" fmla="*/ 44 w 64"/>
                <a:gd name="T93" fmla="*/ 0 h 34"/>
                <a:gd name="T94" fmla="*/ 47 w 64"/>
                <a:gd name="T95" fmla="*/ 3 h 34"/>
                <a:gd name="T96" fmla="*/ 52 w 64"/>
                <a:gd name="T97" fmla="*/ 7 h 34"/>
                <a:gd name="T98" fmla="*/ 52 w 64"/>
                <a:gd name="T99" fmla="*/ 7 h 34"/>
                <a:gd name="T100" fmla="*/ 54 w 64"/>
                <a:gd name="T101" fmla="*/ 9 h 34"/>
                <a:gd name="T102" fmla="*/ 46 w 64"/>
                <a:gd name="T103" fmla="*/ 8 h 34"/>
                <a:gd name="T104" fmla="*/ 38 w 64"/>
                <a:gd name="T105" fmla="*/ 7 h 34"/>
                <a:gd name="T106" fmla="*/ 34 w 64"/>
                <a:gd name="T107" fmla="*/ 5 h 34"/>
                <a:gd name="T108" fmla="*/ 28 w 64"/>
                <a:gd name="T109" fmla="*/ 2 h 34"/>
                <a:gd name="T110" fmla="*/ 36 w 64"/>
                <a:gd name="T111" fmla="*/ 7 h 34"/>
                <a:gd name="T112" fmla="*/ 29 w 64"/>
                <a:gd name="T113" fmla="*/ 15 h 34"/>
                <a:gd name="T114" fmla="*/ 30 w 64"/>
                <a:gd name="T115"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34">
                  <a:moveTo>
                    <a:pt x="36" y="7"/>
                  </a:moveTo>
                  <a:cubicBezTo>
                    <a:pt x="37" y="7"/>
                    <a:pt x="38" y="8"/>
                    <a:pt x="38" y="8"/>
                  </a:cubicBezTo>
                  <a:cubicBezTo>
                    <a:pt x="40" y="8"/>
                    <a:pt x="40" y="8"/>
                    <a:pt x="40" y="8"/>
                  </a:cubicBezTo>
                  <a:cubicBezTo>
                    <a:pt x="41" y="8"/>
                    <a:pt x="43" y="9"/>
                    <a:pt x="45" y="9"/>
                  </a:cubicBezTo>
                  <a:cubicBezTo>
                    <a:pt x="44" y="9"/>
                    <a:pt x="43" y="9"/>
                    <a:pt x="42" y="10"/>
                  </a:cubicBezTo>
                  <a:cubicBezTo>
                    <a:pt x="41" y="10"/>
                    <a:pt x="39" y="11"/>
                    <a:pt x="38" y="11"/>
                  </a:cubicBezTo>
                  <a:cubicBezTo>
                    <a:pt x="37" y="12"/>
                    <a:pt x="35" y="12"/>
                    <a:pt x="34" y="13"/>
                  </a:cubicBezTo>
                  <a:cubicBezTo>
                    <a:pt x="34" y="13"/>
                    <a:pt x="34" y="13"/>
                    <a:pt x="34" y="13"/>
                  </a:cubicBezTo>
                  <a:cubicBezTo>
                    <a:pt x="33" y="13"/>
                    <a:pt x="32" y="13"/>
                    <a:pt x="31" y="14"/>
                  </a:cubicBezTo>
                  <a:cubicBezTo>
                    <a:pt x="30" y="14"/>
                    <a:pt x="30" y="14"/>
                    <a:pt x="29" y="14"/>
                  </a:cubicBezTo>
                  <a:cubicBezTo>
                    <a:pt x="28" y="14"/>
                    <a:pt x="27" y="13"/>
                    <a:pt x="27" y="13"/>
                  </a:cubicBezTo>
                  <a:cubicBezTo>
                    <a:pt x="26" y="12"/>
                    <a:pt x="25" y="12"/>
                    <a:pt x="25" y="11"/>
                  </a:cubicBezTo>
                  <a:cubicBezTo>
                    <a:pt x="24" y="11"/>
                    <a:pt x="24" y="11"/>
                    <a:pt x="24" y="11"/>
                  </a:cubicBezTo>
                  <a:cubicBezTo>
                    <a:pt x="24" y="11"/>
                    <a:pt x="24" y="11"/>
                    <a:pt x="24" y="11"/>
                  </a:cubicBezTo>
                  <a:cubicBezTo>
                    <a:pt x="23" y="10"/>
                    <a:pt x="23" y="10"/>
                    <a:pt x="23" y="10"/>
                  </a:cubicBezTo>
                  <a:cubicBezTo>
                    <a:pt x="22" y="9"/>
                    <a:pt x="22" y="8"/>
                    <a:pt x="21" y="8"/>
                  </a:cubicBezTo>
                  <a:cubicBezTo>
                    <a:pt x="21" y="7"/>
                    <a:pt x="20" y="6"/>
                    <a:pt x="20" y="6"/>
                  </a:cubicBezTo>
                  <a:cubicBezTo>
                    <a:pt x="20" y="7"/>
                    <a:pt x="21" y="9"/>
                    <a:pt x="22" y="10"/>
                  </a:cubicBezTo>
                  <a:cubicBezTo>
                    <a:pt x="23" y="10"/>
                    <a:pt x="23" y="11"/>
                    <a:pt x="23" y="11"/>
                  </a:cubicBezTo>
                  <a:cubicBezTo>
                    <a:pt x="23" y="11"/>
                    <a:pt x="24" y="11"/>
                    <a:pt x="24" y="11"/>
                  </a:cubicBezTo>
                  <a:cubicBezTo>
                    <a:pt x="24" y="12"/>
                    <a:pt x="24" y="12"/>
                    <a:pt x="24" y="12"/>
                  </a:cubicBezTo>
                  <a:cubicBezTo>
                    <a:pt x="25" y="12"/>
                    <a:pt x="25" y="13"/>
                    <a:pt x="26" y="14"/>
                  </a:cubicBezTo>
                  <a:cubicBezTo>
                    <a:pt x="27" y="14"/>
                    <a:pt x="28" y="15"/>
                    <a:pt x="29" y="15"/>
                  </a:cubicBezTo>
                  <a:cubicBezTo>
                    <a:pt x="29" y="15"/>
                    <a:pt x="29" y="15"/>
                    <a:pt x="29" y="15"/>
                  </a:cubicBezTo>
                  <a:cubicBezTo>
                    <a:pt x="29" y="15"/>
                    <a:pt x="29" y="15"/>
                    <a:pt x="28" y="15"/>
                  </a:cubicBezTo>
                  <a:cubicBezTo>
                    <a:pt x="28" y="16"/>
                    <a:pt x="27" y="16"/>
                    <a:pt x="27" y="16"/>
                  </a:cubicBezTo>
                  <a:cubicBezTo>
                    <a:pt x="26" y="16"/>
                    <a:pt x="25" y="17"/>
                    <a:pt x="25" y="17"/>
                  </a:cubicBezTo>
                  <a:cubicBezTo>
                    <a:pt x="23" y="17"/>
                    <a:pt x="21" y="18"/>
                    <a:pt x="19" y="18"/>
                  </a:cubicBezTo>
                  <a:cubicBezTo>
                    <a:pt x="19" y="18"/>
                    <a:pt x="18" y="18"/>
                    <a:pt x="17" y="18"/>
                  </a:cubicBezTo>
                  <a:cubicBezTo>
                    <a:pt x="16" y="18"/>
                    <a:pt x="15" y="18"/>
                    <a:pt x="14" y="18"/>
                  </a:cubicBezTo>
                  <a:cubicBezTo>
                    <a:pt x="13" y="18"/>
                    <a:pt x="12" y="18"/>
                    <a:pt x="12" y="18"/>
                  </a:cubicBezTo>
                  <a:cubicBezTo>
                    <a:pt x="11" y="18"/>
                    <a:pt x="10" y="17"/>
                    <a:pt x="9" y="17"/>
                  </a:cubicBezTo>
                  <a:cubicBezTo>
                    <a:pt x="11" y="18"/>
                    <a:pt x="12" y="18"/>
                    <a:pt x="14" y="19"/>
                  </a:cubicBezTo>
                  <a:cubicBezTo>
                    <a:pt x="16" y="19"/>
                    <a:pt x="18" y="19"/>
                    <a:pt x="20" y="19"/>
                  </a:cubicBezTo>
                  <a:cubicBezTo>
                    <a:pt x="21" y="19"/>
                    <a:pt x="22" y="19"/>
                    <a:pt x="23" y="18"/>
                  </a:cubicBezTo>
                  <a:cubicBezTo>
                    <a:pt x="22" y="19"/>
                    <a:pt x="21" y="19"/>
                    <a:pt x="19" y="20"/>
                  </a:cubicBezTo>
                  <a:cubicBezTo>
                    <a:pt x="18" y="20"/>
                    <a:pt x="17" y="21"/>
                    <a:pt x="16" y="21"/>
                  </a:cubicBezTo>
                  <a:cubicBezTo>
                    <a:pt x="13" y="22"/>
                    <a:pt x="10" y="23"/>
                    <a:pt x="8" y="23"/>
                  </a:cubicBezTo>
                  <a:cubicBezTo>
                    <a:pt x="5" y="24"/>
                    <a:pt x="2" y="25"/>
                    <a:pt x="0" y="25"/>
                  </a:cubicBezTo>
                  <a:cubicBezTo>
                    <a:pt x="5" y="25"/>
                    <a:pt x="11" y="24"/>
                    <a:pt x="16" y="22"/>
                  </a:cubicBezTo>
                  <a:cubicBezTo>
                    <a:pt x="17" y="22"/>
                    <a:pt x="19" y="21"/>
                    <a:pt x="20" y="21"/>
                  </a:cubicBezTo>
                  <a:cubicBezTo>
                    <a:pt x="21" y="20"/>
                    <a:pt x="22" y="20"/>
                    <a:pt x="24" y="19"/>
                  </a:cubicBezTo>
                  <a:cubicBezTo>
                    <a:pt x="26" y="18"/>
                    <a:pt x="29" y="17"/>
                    <a:pt x="31" y="16"/>
                  </a:cubicBezTo>
                  <a:cubicBezTo>
                    <a:pt x="34" y="15"/>
                    <a:pt x="36" y="14"/>
                    <a:pt x="39" y="13"/>
                  </a:cubicBezTo>
                  <a:cubicBezTo>
                    <a:pt x="40" y="12"/>
                    <a:pt x="41" y="12"/>
                    <a:pt x="42" y="11"/>
                  </a:cubicBezTo>
                  <a:cubicBezTo>
                    <a:pt x="44" y="11"/>
                    <a:pt x="45" y="11"/>
                    <a:pt x="46" y="11"/>
                  </a:cubicBezTo>
                  <a:cubicBezTo>
                    <a:pt x="48" y="11"/>
                    <a:pt x="49" y="11"/>
                    <a:pt x="50" y="11"/>
                  </a:cubicBezTo>
                  <a:cubicBezTo>
                    <a:pt x="51" y="11"/>
                    <a:pt x="52" y="11"/>
                    <a:pt x="53" y="11"/>
                  </a:cubicBezTo>
                  <a:cubicBezTo>
                    <a:pt x="52" y="12"/>
                    <a:pt x="50" y="12"/>
                    <a:pt x="49" y="13"/>
                  </a:cubicBezTo>
                  <a:cubicBezTo>
                    <a:pt x="48" y="13"/>
                    <a:pt x="47" y="14"/>
                    <a:pt x="46" y="14"/>
                  </a:cubicBezTo>
                  <a:cubicBezTo>
                    <a:pt x="45" y="14"/>
                    <a:pt x="44" y="15"/>
                    <a:pt x="43" y="15"/>
                  </a:cubicBezTo>
                  <a:cubicBezTo>
                    <a:pt x="42" y="16"/>
                    <a:pt x="40" y="18"/>
                    <a:pt x="39" y="19"/>
                  </a:cubicBezTo>
                  <a:cubicBezTo>
                    <a:pt x="37" y="20"/>
                    <a:pt x="36" y="22"/>
                    <a:pt x="34" y="23"/>
                  </a:cubicBezTo>
                  <a:cubicBezTo>
                    <a:pt x="33" y="24"/>
                    <a:pt x="31" y="25"/>
                    <a:pt x="29" y="26"/>
                  </a:cubicBezTo>
                  <a:cubicBezTo>
                    <a:pt x="28" y="27"/>
                    <a:pt x="26" y="28"/>
                    <a:pt x="24" y="29"/>
                  </a:cubicBezTo>
                  <a:cubicBezTo>
                    <a:pt x="22" y="29"/>
                    <a:pt x="20" y="30"/>
                    <a:pt x="19" y="30"/>
                  </a:cubicBezTo>
                  <a:cubicBezTo>
                    <a:pt x="22" y="30"/>
                    <a:pt x="26" y="28"/>
                    <a:pt x="30" y="27"/>
                  </a:cubicBezTo>
                  <a:cubicBezTo>
                    <a:pt x="31" y="26"/>
                    <a:pt x="33" y="25"/>
                    <a:pt x="35" y="23"/>
                  </a:cubicBezTo>
                  <a:cubicBezTo>
                    <a:pt x="36" y="22"/>
                    <a:pt x="38" y="21"/>
                    <a:pt x="39" y="20"/>
                  </a:cubicBezTo>
                  <a:cubicBezTo>
                    <a:pt x="41" y="19"/>
                    <a:pt x="42" y="17"/>
                    <a:pt x="44" y="16"/>
                  </a:cubicBezTo>
                  <a:cubicBezTo>
                    <a:pt x="45" y="16"/>
                    <a:pt x="46" y="15"/>
                    <a:pt x="47" y="15"/>
                  </a:cubicBezTo>
                  <a:cubicBezTo>
                    <a:pt x="47" y="15"/>
                    <a:pt x="48" y="14"/>
                    <a:pt x="49" y="14"/>
                  </a:cubicBezTo>
                  <a:cubicBezTo>
                    <a:pt x="51" y="13"/>
                    <a:pt x="53" y="13"/>
                    <a:pt x="55" y="12"/>
                  </a:cubicBezTo>
                  <a:cubicBezTo>
                    <a:pt x="56" y="12"/>
                    <a:pt x="57" y="11"/>
                    <a:pt x="57" y="11"/>
                  </a:cubicBezTo>
                  <a:cubicBezTo>
                    <a:pt x="58" y="11"/>
                    <a:pt x="58" y="11"/>
                    <a:pt x="58" y="11"/>
                  </a:cubicBezTo>
                  <a:cubicBezTo>
                    <a:pt x="59" y="11"/>
                    <a:pt x="59" y="11"/>
                    <a:pt x="59" y="11"/>
                  </a:cubicBezTo>
                  <a:cubicBezTo>
                    <a:pt x="57" y="13"/>
                    <a:pt x="56" y="14"/>
                    <a:pt x="55" y="16"/>
                  </a:cubicBezTo>
                  <a:cubicBezTo>
                    <a:pt x="54" y="17"/>
                    <a:pt x="53" y="18"/>
                    <a:pt x="53" y="19"/>
                  </a:cubicBezTo>
                  <a:cubicBezTo>
                    <a:pt x="52" y="20"/>
                    <a:pt x="51" y="22"/>
                    <a:pt x="51" y="23"/>
                  </a:cubicBezTo>
                  <a:cubicBezTo>
                    <a:pt x="50" y="25"/>
                    <a:pt x="48" y="28"/>
                    <a:pt x="46" y="29"/>
                  </a:cubicBezTo>
                  <a:cubicBezTo>
                    <a:pt x="45" y="30"/>
                    <a:pt x="44" y="31"/>
                    <a:pt x="43" y="32"/>
                  </a:cubicBezTo>
                  <a:cubicBezTo>
                    <a:pt x="42" y="33"/>
                    <a:pt x="40" y="34"/>
                    <a:pt x="39" y="34"/>
                  </a:cubicBezTo>
                  <a:cubicBezTo>
                    <a:pt x="42" y="33"/>
                    <a:pt x="44" y="32"/>
                    <a:pt x="46" y="30"/>
                  </a:cubicBezTo>
                  <a:cubicBezTo>
                    <a:pt x="47" y="29"/>
                    <a:pt x="48" y="28"/>
                    <a:pt x="49" y="27"/>
                  </a:cubicBezTo>
                  <a:cubicBezTo>
                    <a:pt x="50" y="26"/>
                    <a:pt x="50" y="26"/>
                    <a:pt x="51" y="25"/>
                  </a:cubicBezTo>
                  <a:cubicBezTo>
                    <a:pt x="51" y="25"/>
                    <a:pt x="51" y="25"/>
                    <a:pt x="51" y="24"/>
                  </a:cubicBezTo>
                  <a:cubicBezTo>
                    <a:pt x="51" y="24"/>
                    <a:pt x="52" y="24"/>
                    <a:pt x="52" y="23"/>
                  </a:cubicBezTo>
                  <a:cubicBezTo>
                    <a:pt x="53" y="21"/>
                    <a:pt x="54" y="19"/>
                    <a:pt x="56" y="16"/>
                  </a:cubicBezTo>
                  <a:cubicBezTo>
                    <a:pt x="57" y="15"/>
                    <a:pt x="58" y="14"/>
                    <a:pt x="59" y="13"/>
                  </a:cubicBezTo>
                  <a:cubicBezTo>
                    <a:pt x="59" y="12"/>
                    <a:pt x="60" y="12"/>
                    <a:pt x="61" y="11"/>
                  </a:cubicBezTo>
                  <a:cubicBezTo>
                    <a:pt x="61" y="11"/>
                    <a:pt x="62" y="11"/>
                    <a:pt x="63" y="10"/>
                  </a:cubicBezTo>
                  <a:cubicBezTo>
                    <a:pt x="63" y="10"/>
                    <a:pt x="64" y="10"/>
                    <a:pt x="63" y="9"/>
                  </a:cubicBezTo>
                  <a:cubicBezTo>
                    <a:pt x="63" y="9"/>
                    <a:pt x="63" y="8"/>
                    <a:pt x="62" y="8"/>
                  </a:cubicBezTo>
                  <a:cubicBezTo>
                    <a:pt x="61" y="9"/>
                    <a:pt x="60" y="9"/>
                    <a:pt x="58" y="9"/>
                  </a:cubicBezTo>
                  <a:cubicBezTo>
                    <a:pt x="57" y="9"/>
                    <a:pt x="57" y="9"/>
                    <a:pt x="56" y="9"/>
                  </a:cubicBezTo>
                  <a:cubicBezTo>
                    <a:pt x="56" y="9"/>
                    <a:pt x="56" y="9"/>
                    <a:pt x="55" y="9"/>
                  </a:cubicBezTo>
                  <a:cubicBezTo>
                    <a:pt x="55" y="8"/>
                    <a:pt x="54" y="8"/>
                    <a:pt x="54" y="7"/>
                  </a:cubicBezTo>
                  <a:cubicBezTo>
                    <a:pt x="54" y="7"/>
                    <a:pt x="54" y="7"/>
                    <a:pt x="53" y="7"/>
                  </a:cubicBezTo>
                  <a:cubicBezTo>
                    <a:pt x="53" y="6"/>
                    <a:pt x="53" y="6"/>
                    <a:pt x="53" y="6"/>
                  </a:cubicBezTo>
                  <a:cubicBezTo>
                    <a:pt x="53" y="6"/>
                    <a:pt x="53" y="6"/>
                    <a:pt x="53" y="6"/>
                  </a:cubicBezTo>
                  <a:cubicBezTo>
                    <a:pt x="52" y="5"/>
                    <a:pt x="52" y="5"/>
                    <a:pt x="51" y="4"/>
                  </a:cubicBezTo>
                  <a:cubicBezTo>
                    <a:pt x="50" y="4"/>
                    <a:pt x="49" y="3"/>
                    <a:pt x="48" y="2"/>
                  </a:cubicBezTo>
                  <a:cubicBezTo>
                    <a:pt x="47" y="2"/>
                    <a:pt x="46" y="2"/>
                    <a:pt x="46" y="1"/>
                  </a:cubicBezTo>
                  <a:cubicBezTo>
                    <a:pt x="45" y="1"/>
                    <a:pt x="45" y="1"/>
                    <a:pt x="44" y="0"/>
                  </a:cubicBezTo>
                  <a:cubicBezTo>
                    <a:pt x="45" y="1"/>
                    <a:pt x="45" y="1"/>
                    <a:pt x="46" y="1"/>
                  </a:cubicBezTo>
                  <a:cubicBezTo>
                    <a:pt x="46" y="2"/>
                    <a:pt x="47" y="2"/>
                    <a:pt x="47" y="3"/>
                  </a:cubicBezTo>
                  <a:cubicBezTo>
                    <a:pt x="48" y="3"/>
                    <a:pt x="49" y="4"/>
                    <a:pt x="50" y="5"/>
                  </a:cubicBezTo>
                  <a:cubicBezTo>
                    <a:pt x="51" y="6"/>
                    <a:pt x="51" y="6"/>
                    <a:pt x="52" y="7"/>
                  </a:cubicBezTo>
                  <a:cubicBezTo>
                    <a:pt x="52" y="7"/>
                    <a:pt x="52" y="7"/>
                    <a:pt x="52" y="7"/>
                  </a:cubicBezTo>
                  <a:cubicBezTo>
                    <a:pt x="52" y="7"/>
                    <a:pt x="52" y="7"/>
                    <a:pt x="52" y="7"/>
                  </a:cubicBezTo>
                  <a:cubicBezTo>
                    <a:pt x="53" y="8"/>
                    <a:pt x="53" y="8"/>
                    <a:pt x="53" y="8"/>
                  </a:cubicBezTo>
                  <a:cubicBezTo>
                    <a:pt x="53" y="9"/>
                    <a:pt x="54" y="9"/>
                    <a:pt x="54" y="9"/>
                  </a:cubicBezTo>
                  <a:cubicBezTo>
                    <a:pt x="53" y="9"/>
                    <a:pt x="53" y="9"/>
                    <a:pt x="52" y="9"/>
                  </a:cubicBezTo>
                  <a:cubicBezTo>
                    <a:pt x="46" y="8"/>
                    <a:pt x="46" y="8"/>
                    <a:pt x="46" y="8"/>
                  </a:cubicBezTo>
                  <a:cubicBezTo>
                    <a:pt x="44" y="8"/>
                    <a:pt x="42" y="7"/>
                    <a:pt x="40" y="7"/>
                  </a:cubicBezTo>
                  <a:cubicBezTo>
                    <a:pt x="38" y="7"/>
                    <a:pt x="38" y="7"/>
                    <a:pt x="38" y="7"/>
                  </a:cubicBezTo>
                  <a:cubicBezTo>
                    <a:pt x="38" y="7"/>
                    <a:pt x="37" y="7"/>
                    <a:pt x="37" y="6"/>
                  </a:cubicBezTo>
                  <a:cubicBezTo>
                    <a:pt x="36" y="6"/>
                    <a:pt x="35" y="6"/>
                    <a:pt x="34" y="5"/>
                  </a:cubicBezTo>
                  <a:cubicBezTo>
                    <a:pt x="33" y="5"/>
                    <a:pt x="32" y="5"/>
                    <a:pt x="31" y="4"/>
                  </a:cubicBezTo>
                  <a:cubicBezTo>
                    <a:pt x="30" y="3"/>
                    <a:pt x="29" y="3"/>
                    <a:pt x="28" y="2"/>
                  </a:cubicBezTo>
                  <a:cubicBezTo>
                    <a:pt x="30" y="4"/>
                    <a:pt x="31" y="5"/>
                    <a:pt x="33" y="6"/>
                  </a:cubicBezTo>
                  <a:cubicBezTo>
                    <a:pt x="34" y="6"/>
                    <a:pt x="35" y="7"/>
                    <a:pt x="36" y="7"/>
                  </a:cubicBezTo>
                  <a:close/>
                  <a:moveTo>
                    <a:pt x="30" y="15"/>
                  </a:moveTo>
                  <a:cubicBezTo>
                    <a:pt x="30" y="15"/>
                    <a:pt x="29" y="15"/>
                    <a:pt x="29" y="15"/>
                  </a:cubicBezTo>
                  <a:cubicBezTo>
                    <a:pt x="29" y="15"/>
                    <a:pt x="29" y="15"/>
                    <a:pt x="29" y="15"/>
                  </a:cubicBezTo>
                  <a:cubicBezTo>
                    <a:pt x="29" y="15"/>
                    <a:pt x="30" y="15"/>
                    <a:pt x="30" y="1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565"/>
            <p:cNvSpPr>
              <a:spLocks/>
            </p:cNvSpPr>
            <p:nvPr/>
          </p:nvSpPr>
          <p:spPr bwMode="auto">
            <a:xfrm>
              <a:off x="8493105" y="5235606"/>
              <a:ext cx="23813" cy="79376"/>
            </a:xfrm>
            <a:custGeom>
              <a:avLst/>
              <a:gdLst>
                <a:gd name="T0" fmla="*/ 0 w 6"/>
                <a:gd name="T1" fmla="*/ 0 h 21"/>
                <a:gd name="T2" fmla="*/ 3 w 6"/>
                <a:gd name="T3" fmla="*/ 10 h 21"/>
                <a:gd name="T4" fmla="*/ 2 w 6"/>
                <a:gd name="T5" fmla="*/ 16 h 21"/>
                <a:gd name="T6" fmla="*/ 2 w 6"/>
                <a:gd name="T7" fmla="*/ 21 h 21"/>
                <a:gd name="T8" fmla="*/ 6 w 6"/>
                <a:gd name="T9" fmla="*/ 15 h 21"/>
                <a:gd name="T10" fmla="*/ 5 w 6"/>
                <a:gd name="T11" fmla="*/ 8 h 21"/>
                <a:gd name="T12" fmla="*/ 0 w 6"/>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6" h="21">
                  <a:moveTo>
                    <a:pt x="0" y="0"/>
                  </a:moveTo>
                  <a:cubicBezTo>
                    <a:pt x="1" y="3"/>
                    <a:pt x="3" y="6"/>
                    <a:pt x="3" y="10"/>
                  </a:cubicBezTo>
                  <a:cubicBezTo>
                    <a:pt x="3" y="12"/>
                    <a:pt x="3" y="14"/>
                    <a:pt x="2" y="16"/>
                  </a:cubicBezTo>
                  <a:cubicBezTo>
                    <a:pt x="2" y="17"/>
                    <a:pt x="2" y="19"/>
                    <a:pt x="2" y="21"/>
                  </a:cubicBezTo>
                  <a:cubicBezTo>
                    <a:pt x="3" y="19"/>
                    <a:pt x="5" y="17"/>
                    <a:pt x="6" y="15"/>
                  </a:cubicBezTo>
                  <a:cubicBezTo>
                    <a:pt x="6" y="12"/>
                    <a:pt x="5" y="9"/>
                    <a:pt x="5" y="8"/>
                  </a:cubicBezTo>
                  <a:cubicBezTo>
                    <a:pt x="4" y="5"/>
                    <a:pt x="2" y="2"/>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568"/>
            <p:cNvSpPr>
              <a:spLocks/>
            </p:cNvSpPr>
            <p:nvPr/>
          </p:nvSpPr>
          <p:spPr bwMode="auto">
            <a:xfrm>
              <a:off x="8440717" y="5216555"/>
              <a:ext cx="49213" cy="82551"/>
            </a:xfrm>
            <a:custGeom>
              <a:avLst/>
              <a:gdLst>
                <a:gd name="T0" fmla="*/ 7 w 13"/>
                <a:gd name="T1" fmla="*/ 9 h 22"/>
                <a:gd name="T2" fmla="*/ 11 w 13"/>
                <a:gd name="T3" fmla="*/ 4 h 22"/>
                <a:gd name="T4" fmla="*/ 13 w 13"/>
                <a:gd name="T5" fmla="*/ 0 h 22"/>
                <a:gd name="T6" fmla="*/ 9 w 13"/>
                <a:gd name="T7" fmla="*/ 5 h 22"/>
                <a:gd name="T8" fmla="*/ 3 w 13"/>
                <a:gd name="T9" fmla="*/ 9 h 22"/>
                <a:gd name="T10" fmla="*/ 1 w 13"/>
                <a:gd name="T11" fmla="*/ 15 h 22"/>
                <a:gd name="T12" fmla="*/ 1 w 13"/>
                <a:gd name="T13" fmla="*/ 16 h 22"/>
                <a:gd name="T14" fmla="*/ 6 w 13"/>
                <a:gd name="T15" fmla="*/ 22 h 22"/>
                <a:gd name="T16" fmla="*/ 4 w 13"/>
                <a:gd name="T17" fmla="*/ 19 h 22"/>
                <a:gd name="T18" fmla="*/ 7 w 13"/>
                <a:gd name="T19"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22">
                  <a:moveTo>
                    <a:pt x="7" y="9"/>
                  </a:moveTo>
                  <a:cubicBezTo>
                    <a:pt x="8" y="8"/>
                    <a:pt x="10" y="6"/>
                    <a:pt x="11" y="4"/>
                  </a:cubicBezTo>
                  <a:cubicBezTo>
                    <a:pt x="12" y="3"/>
                    <a:pt x="13" y="0"/>
                    <a:pt x="13" y="0"/>
                  </a:cubicBezTo>
                  <a:cubicBezTo>
                    <a:pt x="12" y="2"/>
                    <a:pt x="10" y="4"/>
                    <a:pt x="9" y="5"/>
                  </a:cubicBezTo>
                  <a:cubicBezTo>
                    <a:pt x="7" y="7"/>
                    <a:pt x="4" y="8"/>
                    <a:pt x="3" y="9"/>
                  </a:cubicBezTo>
                  <a:cubicBezTo>
                    <a:pt x="1" y="11"/>
                    <a:pt x="0" y="13"/>
                    <a:pt x="1" y="15"/>
                  </a:cubicBezTo>
                  <a:cubicBezTo>
                    <a:pt x="1" y="16"/>
                    <a:pt x="1" y="16"/>
                    <a:pt x="1" y="16"/>
                  </a:cubicBezTo>
                  <a:cubicBezTo>
                    <a:pt x="2" y="19"/>
                    <a:pt x="4" y="20"/>
                    <a:pt x="6" y="22"/>
                  </a:cubicBezTo>
                  <a:cubicBezTo>
                    <a:pt x="5" y="21"/>
                    <a:pt x="5" y="20"/>
                    <a:pt x="4" y="19"/>
                  </a:cubicBezTo>
                  <a:cubicBezTo>
                    <a:pt x="4" y="14"/>
                    <a:pt x="5" y="11"/>
                    <a:pt x="7"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569"/>
            <p:cNvSpPr>
              <a:spLocks/>
            </p:cNvSpPr>
            <p:nvPr/>
          </p:nvSpPr>
          <p:spPr bwMode="auto">
            <a:xfrm>
              <a:off x="8456593" y="5180043"/>
              <a:ext cx="66675" cy="142876"/>
            </a:xfrm>
            <a:custGeom>
              <a:avLst/>
              <a:gdLst>
                <a:gd name="T0" fmla="*/ 2 w 18"/>
                <a:gd name="T1" fmla="*/ 20 h 38"/>
                <a:gd name="T2" fmla="*/ 7 w 18"/>
                <a:gd name="T3" fmla="*/ 15 h 38"/>
                <a:gd name="T4" fmla="*/ 8 w 18"/>
                <a:gd name="T5" fmla="*/ 14 h 38"/>
                <a:gd name="T6" fmla="*/ 9 w 18"/>
                <a:gd name="T7" fmla="*/ 13 h 38"/>
                <a:gd name="T8" fmla="*/ 9 w 18"/>
                <a:gd name="T9" fmla="*/ 14 h 38"/>
                <a:gd name="T10" fmla="*/ 8 w 18"/>
                <a:gd name="T11" fmla="*/ 17 h 38"/>
                <a:gd name="T12" fmla="*/ 7 w 18"/>
                <a:gd name="T13" fmla="*/ 21 h 38"/>
                <a:gd name="T14" fmla="*/ 6 w 18"/>
                <a:gd name="T15" fmla="*/ 24 h 38"/>
                <a:gd name="T16" fmla="*/ 5 w 18"/>
                <a:gd name="T17" fmla="*/ 28 h 38"/>
                <a:gd name="T18" fmla="*/ 5 w 18"/>
                <a:gd name="T19" fmla="*/ 31 h 38"/>
                <a:gd name="T20" fmla="*/ 6 w 18"/>
                <a:gd name="T21" fmla="*/ 26 h 38"/>
                <a:gd name="T22" fmla="*/ 7 w 18"/>
                <a:gd name="T23" fmla="*/ 23 h 38"/>
                <a:gd name="T24" fmla="*/ 7 w 18"/>
                <a:gd name="T25" fmla="*/ 29 h 38"/>
                <a:gd name="T26" fmla="*/ 8 w 18"/>
                <a:gd name="T27" fmla="*/ 36 h 38"/>
                <a:gd name="T28" fmla="*/ 9 w 18"/>
                <a:gd name="T29" fmla="*/ 37 h 38"/>
                <a:gd name="T30" fmla="*/ 8 w 18"/>
                <a:gd name="T31" fmla="*/ 33 h 38"/>
                <a:gd name="T32" fmla="*/ 8 w 18"/>
                <a:gd name="T33" fmla="*/ 19 h 38"/>
                <a:gd name="T34" fmla="*/ 9 w 18"/>
                <a:gd name="T35" fmla="*/ 16 h 38"/>
                <a:gd name="T36" fmla="*/ 10 w 18"/>
                <a:gd name="T37" fmla="*/ 14 h 38"/>
                <a:gd name="T38" fmla="*/ 10 w 18"/>
                <a:gd name="T39" fmla="*/ 16 h 38"/>
                <a:gd name="T40" fmla="*/ 12 w 18"/>
                <a:gd name="T41" fmla="*/ 22 h 38"/>
                <a:gd name="T42" fmla="*/ 13 w 18"/>
                <a:gd name="T43" fmla="*/ 25 h 38"/>
                <a:gd name="T44" fmla="*/ 13 w 18"/>
                <a:gd name="T45" fmla="*/ 30 h 38"/>
                <a:gd name="T46" fmla="*/ 13 w 18"/>
                <a:gd name="T47" fmla="*/ 30 h 38"/>
                <a:gd name="T48" fmla="*/ 13 w 18"/>
                <a:gd name="T49" fmla="*/ 25 h 38"/>
                <a:gd name="T50" fmla="*/ 13 w 18"/>
                <a:gd name="T51" fmla="*/ 22 h 38"/>
                <a:gd name="T52" fmla="*/ 10 w 18"/>
                <a:gd name="T53" fmla="*/ 15 h 38"/>
                <a:gd name="T54" fmla="*/ 10 w 18"/>
                <a:gd name="T55" fmla="*/ 13 h 38"/>
                <a:gd name="T56" fmla="*/ 11 w 18"/>
                <a:gd name="T57" fmla="*/ 8 h 38"/>
                <a:gd name="T58" fmla="*/ 12 w 18"/>
                <a:gd name="T59" fmla="*/ 9 h 38"/>
                <a:gd name="T60" fmla="*/ 14 w 18"/>
                <a:gd name="T61" fmla="*/ 11 h 38"/>
                <a:gd name="T62" fmla="*/ 17 w 18"/>
                <a:gd name="T63" fmla="*/ 17 h 38"/>
                <a:gd name="T64" fmla="*/ 18 w 18"/>
                <a:gd name="T65" fmla="*/ 21 h 38"/>
                <a:gd name="T66" fmla="*/ 17 w 18"/>
                <a:gd name="T67" fmla="*/ 17 h 38"/>
                <a:gd name="T68" fmla="*/ 15 w 18"/>
                <a:gd name="T69" fmla="*/ 11 h 38"/>
                <a:gd name="T70" fmla="*/ 13 w 18"/>
                <a:gd name="T71" fmla="*/ 9 h 38"/>
                <a:gd name="T72" fmla="*/ 12 w 18"/>
                <a:gd name="T73" fmla="*/ 7 h 38"/>
                <a:gd name="T74" fmla="*/ 11 w 18"/>
                <a:gd name="T75" fmla="*/ 5 h 38"/>
                <a:gd name="T76" fmla="*/ 11 w 18"/>
                <a:gd name="T77" fmla="*/ 3 h 38"/>
                <a:gd name="T78" fmla="*/ 10 w 18"/>
                <a:gd name="T79" fmla="*/ 3 h 38"/>
                <a:gd name="T80" fmla="*/ 10 w 18"/>
                <a:gd name="T81" fmla="*/ 1 h 38"/>
                <a:gd name="T82" fmla="*/ 10 w 18"/>
                <a:gd name="T83" fmla="*/ 4 h 38"/>
                <a:gd name="T84" fmla="*/ 10 w 18"/>
                <a:gd name="T85" fmla="*/ 5 h 38"/>
                <a:gd name="T86" fmla="*/ 10 w 18"/>
                <a:gd name="T87" fmla="*/ 6 h 38"/>
                <a:gd name="T88" fmla="*/ 7 w 18"/>
                <a:gd name="T89" fmla="*/ 11 h 38"/>
                <a:gd name="T90" fmla="*/ 6 w 18"/>
                <a:gd name="T91" fmla="*/ 12 h 38"/>
                <a:gd name="T92" fmla="*/ 0 w 18"/>
                <a:gd name="T93" fmla="*/ 15 h 38"/>
                <a:gd name="T94" fmla="*/ 4 w 18"/>
                <a:gd name="T95" fmla="*/ 14 h 38"/>
                <a:gd name="T96" fmla="*/ 7 w 18"/>
                <a:gd name="T97" fmla="*/ 12 h 38"/>
                <a:gd name="T98" fmla="*/ 9 w 18"/>
                <a:gd name="T99" fmla="*/ 9 h 38"/>
                <a:gd name="T100" fmla="*/ 10 w 18"/>
                <a:gd name="T101" fmla="*/ 6 h 38"/>
                <a:gd name="T102" fmla="*/ 10 w 18"/>
                <a:gd name="T103" fmla="*/ 10 h 38"/>
                <a:gd name="T104" fmla="*/ 10 w 18"/>
                <a:gd name="T105" fmla="*/ 11 h 38"/>
                <a:gd name="T106" fmla="*/ 8 w 18"/>
                <a:gd name="T107" fmla="*/ 13 h 38"/>
                <a:gd name="T108" fmla="*/ 8 w 18"/>
                <a:gd name="T109" fmla="*/ 14 h 38"/>
                <a:gd name="T110" fmla="*/ 5 w 18"/>
                <a:gd name="T111" fmla="*/ 16 h 38"/>
                <a:gd name="T112" fmla="*/ 1 w 18"/>
                <a:gd name="T113" fmla="*/ 22 h 38"/>
                <a:gd name="T114" fmla="*/ 1 w 18"/>
                <a:gd name="T11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 h="38">
                  <a:moveTo>
                    <a:pt x="1" y="22"/>
                  </a:moveTo>
                  <a:cubicBezTo>
                    <a:pt x="2" y="22"/>
                    <a:pt x="2" y="21"/>
                    <a:pt x="2" y="20"/>
                  </a:cubicBezTo>
                  <a:cubicBezTo>
                    <a:pt x="3" y="19"/>
                    <a:pt x="4" y="18"/>
                    <a:pt x="5" y="17"/>
                  </a:cubicBezTo>
                  <a:cubicBezTo>
                    <a:pt x="6" y="16"/>
                    <a:pt x="7" y="16"/>
                    <a:pt x="7" y="15"/>
                  </a:cubicBezTo>
                  <a:cubicBezTo>
                    <a:pt x="7" y="15"/>
                    <a:pt x="8" y="15"/>
                    <a:pt x="8" y="14"/>
                  </a:cubicBezTo>
                  <a:cubicBezTo>
                    <a:pt x="8" y="14"/>
                    <a:pt x="8" y="14"/>
                    <a:pt x="8" y="14"/>
                  </a:cubicBezTo>
                  <a:cubicBezTo>
                    <a:pt x="8" y="14"/>
                    <a:pt x="9" y="14"/>
                    <a:pt x="9" y="14"/>
                  </a:cubicBezTo>
                  <a:cubicBezTo>
                    <a:pt x="9" y="13"/>
                    <a:pt x="9" y="13"/>
                    <a:pt x="9" y="13"/>
                  </a:cubicBezTo>
                  <a:cubicBezTo>
                    <a:pt x="9" y="13"/>
                    <a:pt x="9" y="13"/>
                    <a:pt x="10" y="12"/>
                  </a:cubicBezTo>
                  <a:cubicBezTo>
                    <a:pt x="9" y="13"/>
                    <a:pt x="9" y="14"/>
                    <a:pt x="9" y="14"/>
                  </a:cubicBezTo>
                  <a:cubicBezTo>
                    <a:pt x="9" y="15"/>
                    <a:pt x="9" y="15"/>
                    <a:pt x="9" y="15"/>
                  </a:cubicBezTo>
                  <a:cubicBezTo>
                    <a:pt x="8" y="16"/>
                    <a:pt x="8" y="16"/>
                    <a:pt x="8" y="17"/>
                  </a:cubicBezTo>
                  <a:cubicBezTo>
                    <a:pt x="8" y="17"/>
                    <a:pt x="8" y="18"/>
                    <a:pt x="8" y="19"/>
                  </a:cubicBezTo>
                  <a:cubicBezTo>
                    <a:pt x="7" y="20"/>
                    <a:pt x="7" y="20"/>
                    <a:pt x="7" y="21"/>
                  </a:cubicBezTo>
                  <a:cubicBezTo>
                    <a:pt x="7" y="21"/>
                    <a:pt x="6" y="22"/>
                    <a:pt x="6" y="23"/>
                  </a:cubicBezTo>
                  <a:cubicBezTo>
                    <a:pt x="6" y="23"/>
                    <a:pt x="6" y="24"/>
                    <a:pt x="6" y="24"/>
                  </a:cubicBezTo>
                  <a:cubicBezTo>
                    <a:pt x="6" y="25"/>
                    <a:pt x="5" y="25"/>
                    <a:pt x="5" y="25"/>
                  </a:cubicBezTo>
                  <a:cubicBezTo>
                    <a:pt x="5" y="26"/>
                    <a:pt x="5" y="27"/>
                    <a:pt x="5" y="28"/>
                  </a:cubicBezTo>
                  <a:cubicBezTo>
                    <a:pt x="5" y="29"/>
                    <a:pt x="5" y="29"/>
                    <a:pt x="5" y="30"/>
                  </a:cubicBezTo>
                  <a:cubicBezTo>
                    <a:pt x="5" y="30"/>
                    <a:pt x="5" y="30"/>
                    <a:pt x="5" y="31"/>
                  </a:cubicBezTo>
                  <a:cubicBezTo>
                    <a:pt x="5" y="30"/>
                    <a:pt x="5" y="29"/>
                    <a:pt x="5" y="28"/>
                  </a:cubicBezTo>
                  <a:cubicBezTo>
                    <a:pt x="5" y="27"/>
                    <a:pt x="5" y="26"/>
                    <a:pt x="6" y="26"/>
                  </a:cubicBezTo>
                  <a:cubicBezTo>
                    <a:pt x="6" y="25"/>
                    <a:pt x="6" y="25"/>
                    <a:pt x="6" y="24"/>
                  </a:cubicBezTo>
                  <a:cubicBezTo>
                    <a:pt x="6" y="24"/>
                    <a:pt x="6" y="23"/>
                    <a:pt x="7" y="23"/>
                  </a:cubicBezTo>
                  <a:cubicBezTo>
                    <a:pt x="7" y="23"/>
                    <a:pt x="7" y="23"/>
                    <a:pt x="7" y="22"/>
                  </a:cubicBezTo>
                  <a:cubicBezTo>
                    <a:pt x="7" y="24"/>
                    <a:pt x="7" y="26"/>
                    <a:pt x="7" y="29"/>
                  </a:cubicBezTo>
                  <a:cubicBezTo>
                    <a:pt x="7" y="30"/>
                    <a:pt x="7" y="32"/>
                    <a:pt x="8" y="33"/>
                  </a:cubicBezTo>
                  <a:cubicBezTo>
                    <a:pt x="8" y="34"/>
                    <a:pt x="8" y="35"/>
                    <a:pt x="8" y="36"/>
                  </a:cubicBezTo>
                  <a:cubicBezTo>
                    <a:pt x="9" y="36"/>
                    <a:pt x="9" y="37"/>
                    <a:pt x="9" y="38"/>
                  </a:cubicBezTo>
                  <a:cubicBezTo>
                    <a:pt x="9" y="37"/>
                    <a:pt x="9" y="37"/>
                    <a:pt x="9" y="37"/>
                  </a:cubicBezTo>
                  <a:cubicBezTo>
                    <a:pt x="9" y="36"/>
                    <a:pt x="9" y="36"/>
                    <a:pt x="9" y="35"/>
                  </a:cubicBezTo>
                  <a:cubicBezTo>
                    <a:pt x="9" y="35"/>
                    <a:pt x="9" y="34"/>
                    <a:pt x="8" y="33"/>
                  </a:cubicBezTo>
                  <a:cubicBezTo>
                    <a:pt x="8" y="32"/>
                    <a:pt x="8" y="30"/>
                    <a:pt x="8" y="28"/>
                  </a:cubicBezTo>
                  <a:cubicBezTo>
                    <a:pt x="7" y="25"/>
                    <a:pt x="8" y="22"/>
                    <a:pt x="8" y="19"/>
                  </a:cubicBezTo>
                  <a:cubicBezTo>
                    <a:pt x="9" y="18"/>
                    <a:pt x="9" y="18"/>
                    <a:pt x="9" y="17"/>
                  </a:cubicBezTo>
                  <a:cubicBezTo>
                    <a:pt x="9" y="16"/>
                    <a:pt x="9" y="16"/>
                    <a:pt x="9" y="16"/>
                  </a:cubicBezTo>
                  <a:cubicBezTo>
                    <a:pt x="10" y="15"/>
                    <a:pt x="10" y="15"/>
                    <a:pt x="10" y="15"/>
                  </a:cubicBezTo>
                  <a:cubicBezTo>
                    <a:pt x="10" y="15"/>
                    <a:pt x="10" y="14"/>
                    <a:pt x="10" y="14"/>
                  </a:cubicBezTo>
                  <a:cubicBezTo>
                    <a:pt x="10" y="14"/>
                    <a:pt x="10" y="15"/>
                    <a:pt x="10" y="15"/>
                  </a:cubicBezTo>
                  <a:cubicBezTo>
                    <a:pt x="10" y="15"/>
                    <a:pt x="10" y="15"/>
                    <a:pt x="10" y="16"/>
                  </a:cubicBezTo>
                  <a:cubicBezTo>
                    <a:pt x="10" y="16"/>
                    <a:pt x="10" y="17"/>
                    <a:pt x="11" y="17"/>
                  </a:cubicBezTo>
                  <a:cubicBezTo>
                    <a:pt x="11" y="19"/>
                    <a:pt x="12" y="20"/>
                    <a:pt x="12" y="22"/>
                  </a:cubicBezTo>
                  <a:cubicBezTo>
                    <a:pt x="13" y="22"/>
                    <a:pt x="13" y="23"/>
                    <a:pt x="13" y="23"/>
                  </a:cubicBezTo>
                  <a:cubicBezTo>
                    <a:pt x="13" y="24"/>
                    <a:pt x="13" y="24"/>
                    <a:pt x="13" y="25"/>
                  </a:cubicBezTo>
                  <a:cubicBezTo>
                    <a:pt x="13" y="26"/>
                    <a:pt x="13" y="26"/>
                    <a:pt x="13" y="27"/>
                  </a:cubicBezTo>
                  <a:cubicBezTo>
                    <a:pt x="13" y="28"/>
                    <a:pt x="13" y="29"/>
                    <a:pt x="13" y="30"/>
                  </a:cubicBezTo>
                  <a:cubicBezTo>
                    <a:pt x="12" y="31"/>
                    <a:pt x="12" y="32"/>
                    <a:pt x="12" y="32"/>
                  </a:cubicBezTo>
                  <a:cubicBezTo>
                    <a:pt x="12" y="32"/>
                    <a:pt x="13" y="31"/>
                    <a:pt x="13" y="30"/>
                  </a:cubicBezTo>
                  <a:cubicBezTo>
                    <a:pt x="13" y="29"/>
                    <a:pt x="13" y="28"/>
                    <a:pt x="13" y="27"/>
                  </a:cubicBezTo>
                  <a:cubicBezTo>
                    <a:pt x="13" y="26"/>
                    <a:pt x="13" y="26"/>
                    <a:pt x="13" y="25"/>
                  </a:cubicBezTo>
                  <a:cubicBezTo>
                    <a:pt x="13" y="24"/>
                    <a:pt x="13" y="24"/>
                    <a:pt x="13" y="23"/>
                  </a:cubicBezTo>
                  <a:cubicBezTo>
                    <a:pt x="13" y="23"/>
                    <a:pt x="13" y="22"/>
                    <a:pt x="13" y="22"/>
                  </a:cubicBezTo>
                  <a:cubicBezTo>
                    <a:pt x="12" y="20"/>
                    <a:pt x="12" y="19"/>
                    <a:pt x="11" y="17"/>
                  </a:cubicBezTo>
                  <a:cubicBezTo>
                    <a:pt x="11" y="16"/>
                    <a:pt x="11" y="15"/>
                    <a:pt x="10" y="15"/>
                  </a:cubicBezTo>
                  <a:cubicBezTo>
                    <a:pt x="10" y="14"/>
                    <a:pt x="10" y="14"/>
                    <a:pt x="10" y="13"/>
                  </a:cubicBezTo>
                  <a:cubicBezTo>
                    <a:pt x="10" y="13"/>
                    <a:pt x="10" y="13"/>
                    <a:pt x="10" y="13"/>
                  </a:cubicBezTo>
                  <a:cubicBezTo>
                    <a:pt x="11" y="12"/>
                    <a:pt x="11" y="11"/>
                    <a:pt x="11" y="10"/>
                  </a:cubicBezTo>
                  <a:cubicBezTo>
                    <a:pt x="11" y="9"/>
                    <a:pt x="11" y="8"/>
                    <a:pt x="11" y="8"/>
                  </a:cubicBezTo>
                  <a:cubicBezTo>
                    <a:pt x="11" y="8"/>
                    <a:pt x="11" y="8"/>
                    <a:pt x="11" y="8"/>
                  </a:cubicBezTo>
                  <a:cubicBezTo>
                    <a:pt x="12" y="8"/>
                    <a:pt x="12" y="8"/>
                    <a:pt x="12" y="9"/>
                  </a:cubicBezTo>
                  <a:cubicBezTo>
                    <a:pt x="12" y="9"/>
                    <a:pt x="13" y="9"/>
                    <a:pt x="13" y="9"/>
                  </a:cubicBezTo>
                  <a:cubicBezTo>
                    <a:pt x="13" y="10"/>
                    <a:pt x="14" y="10"/>
                    <a:pt x="14" y="11"/>
                  </a:cubicBezTo>
                  <a:cubicBezTo>
                    <a:pt x="15" y="11"/>
                    <a:pt x="15" y="12"/>
                    <a:pt x="15" y="13"/>
                  </a:cubicBezTo>
                  <a:cubicBezTo>
                    <a:pt x="16" y="14"/>
                    <a:pt x="17" y="15"/>
                    <a:pt x="17" y="17"/>
                  </a:cubicBezTo>
                  <a:cubicBezTo>
                    <a:pt x="17" y="17"/>
                    <a:pt x="17" y="18"/>
                    <a:pt x="18" y="19"/>
                  </a:cubicBezTo>
                  <a:cubicBezTo>
                    <a:pt x="18" y="19"/>
                    <a:pt x="18" y="20"/>
                    <a:pt x="18" y="21"/>
                  </a:cubicBezTo>
                  <a:cubicBezTo>
                    <a:pt x="18" y="20"/>
                    <a:pt x="18" y="19"/>
                    <a:pt x="18" y="19"/>
                  </a:cubicBezTo>
                  <a:cubicBezTo>
                    <a:pt x="18" y="18"/>
                    <a:pt x="17" y="17"/>
                    <a:pt x="17" y="17"/>
                  </a:cubicBezTo>
                  <a:cubicBezTo>
                    <a:pt x="17" y="15"/>
                    <a:pt x="16" y="14"/>
                    <a:pt x="16" y="12"/>
                  </a:cubicBezTo>
                  <a:cubicBezTo>
                    <a:pt x="15" y="12"/>
                    <a:pt x="15" y="11"/>
                    <a:pt x="15" y="11"/>
                  </a:cubicBezTo>
                  <a:cubicBezTo>
                    <a:pt x="14" y="10"/>
                    <a:pt x="14" y="9"/>
                    <a:pt x="13" y="9"/>
                  </a:cubicBezTo>
                  <a:cubicBezTo>
                    <a:pt x="13" y="9"/>
                    <a:pt x="13" y="9"/>
                    <a:pt x="13" y="9"/>
                  </a:cubicBezTo>
                  <a:cubicBezTo>
                    <a:pt x="13" y="8"/>
                    <a:pt x="13" y="8"/>
                    <a:pt x="12" y="8"/>
                  </a:cubicBezTo>
                  <a:cubicBezTo>
                    <a:pt x="12" y="8"/>
                    <a:pt x="12" y="8"/>
                    <a:pt x="12" y="7"/>
                  </a:cubicBezTo>
                  <a:cubicBezTo>
                    <a:pt x="11" y="7"/>
                    <a:pt x="11" y="7"/>
                    <a:pt x="11" y="7"/>
                  </a:cubicBezTo>
                  <a:cubicBezTo>
                    <a:pt x="11" y="6"/>
                    <a:pt x="11" y="5"/>
                    <a:pt x="11" y="5"/>
                  </a:cubicBezTo>
                  <a:cubicBezTo>
                    <a:pt x="11" y="4"/>
                    <a:pt x="11" y="4"/>
                    <a:pt x="11" y="3"/>
                  </a:cubicBezTo>
                  <a:cubicBezTo>
                    <a:pt x="11" y="3"/>
                    <a:pt x="11" y="3"/>
                    <a:pt x="11" y="3"/>
                  </a:cubicBezTo>
                  <a:cubicBezTo>
                    <a:pt x="11" y="3"/>
                    <a:pt x="11" y="3"/>
                    <a:pt x="11" y="3"/>
                  </a:cubicBezTo>
                  <a:cubicBezTo>
                    <a:pt x="11" y="3"/>
                    <a:pt x="10" y="3"/>
                    <a:pt x="10" y="3"/>
                  </a:cubicBezTo>
                  <a:cubicBezTo>
                    <a:pt x="10" y="2"/>
                    <a:pt x="10" y="1"/>
                    <a:pt x="10" y="0"/>
                  </a:cubicBezTo>
                  <a:cubicBezTo>
                    <a:pt x="10" y="1"/>
                    <a:pt x="10" y="1"/>
                    <a:pt x="10" y="1"/>
                  </a:cubicBezTo>
                  <a:cubicBezTo>
                    <a:pt x="10" y="2"/>
                    <a:pt x="10" y="2"/>
                    <a:pt x="10" y="3"/>
                  </a:cubicBezTo>
                  <a:cubicBezTo>
                    <a:pt x="10" y="3"/>
                    <a:pt x="10" y="4"/>
                    <a:pt x="10" y="4"/>
                  </a:cubicBezTo>
                  <a:cubicBezTo>
                    <a:pt x="10" y="4"/>
                    <a:pt x="10" y="5"/>
                    <a:pt x="10" y="5"/>
                  </a:cubicBezTo>
                  <a:cubicBezTo>
                    <a:pt x="10" y="5"/>
                    <a:pt x="10" y="5"/>
                    <a:pt x="10" y="5"/>
                  </a:cubicBezTo>
                  <a:cubicBezTo>
                    <a:pt x="10" y="5"/>
                    <a:pt x="10" y="5"/>
                    <a:pt x="10" y="6"/>
                  </a:cubicBezTo>
                  <a:cubicBezTo>
                    <a:pt x="10" y="6"/>
                    <a:pt x="10" y="6"/>
                    <a:pt x="10" y="6"/>
                  </a:cubicBezTo>
                  <a:cubicBezTo>
                    <a:pt x="10" y="6"/>
                    <a:pt x="9" y="7"/>
                    <a:pt x="9" y="7"/>
                  </a:cubicBezTo>
                  <a:cubicBezTo>
                    <a:pt x="9" y="8"/>
                    <a:pt x="8" y="10"/>
                    <a:pt x="7" y="11"/>
                  </a:cubicBezTo>
                  <a:cubicBezTo>
                    <a:pt x="7" y="11"/>
                    <a:pt x="7" y="11"/>
                    <a:pt x="6" y="12"/>
                  </a:cubicBezTo>
                  <a:cubicBezTo>
                    <a:pt x="6" y="12"/>
                    <a:pt x="6" y="12"/>
                    <a:pt x="6" y="12"/>
                  </a:cubicBezTo>
                  <a:cubicBezTo>
                    <a:pt x="5" y="13"/>
                    <a:pt x="4" y="13"/>
                    <a:pt x="4" y="13"/>
                  </a:cubicBezTo>
                  <a:cubicBezTo>
                    <a:pt x="2" y="14"/>
                    <a:pt x="1" y="14"/>
                    <a:pt x="0" y="15"/>
                  </a:cubicBezTo>
                  <a:cubicBezTo>
                    <a:pt x="0" y="15"/>
                    <a:pt x="1" y="14"/>
                    <a:pt x="2" y="14"/>
                  </a:cubicBezTo>
                  <a:cubicBezTo>
                    <a:pt x="3" y="14"/>
                    <a:pt x="3" y="14"/>
                    <a:pt x="4" y="14"/>
                  </a:cubicBezTo>
                  <a:cubicBezTo>
                    <a:pt x="5" y="13"/>
                    <a:pt x="5" y="13"/>
                    <a:pt x="6" y="13"/>
                  </a:cubicBezTo>
                  <a:cubicBezTo>
                    <a:pt x="6" y="12"/>
                    <a:pt x="6" y="12"/>
                    <a:pt x="7" y="12"/>
                  </a:cubicBezTo>
                  <a:cubicBezTo>
                    <a:pt x="7" y="12"/>
                    <a:pt x="7" y="11"/>
                    <a:pt x="7" y="11"/>
                  </a:cubicBezTo>
                  <a:cubicBezTo>
                    <a:pt x="8" y="10"/>
                    <a:pt x="8" y="10"/>
                    <a:pt x="9" y="9"/>
                  </a:cubicBezTo>
                  <a:cubicBezTo>
                    <a:pt x="9" y="9"/>
                    <a:pt x="9" y="8"/>
                    <a:pt x="10" y="7"/>
                  </a:cubicBezTo>
                  <a:cubicBezTo>
                    <a:pt x="10" y="7"/>
                    <a:pt x="10" y="7"/>
                    <a:pt x="10" y="6"/>
                  </a:cubicBezTo>
                  <a:cubicBezTo>
                    <a:pt x="10" y="6"/>
                    <a:pt x="10" y="6"/>
                    <a:pt x="10" y="6"/>
                  </a:cubicBezTo>
                  <a:cubicBezTo>
                    <a:pt x="10" y="7"/>
                    <a:pt x="10" y="9"/>
                    <a:pt x="10" y="10"/>
                  </a:cubicBezTo>
                  <a:cubicBezTo>
                    <a:pt x="10" y="10"/>
                    <a:pt x="10" y="10"/>
                    <a:pt x="10" y="10"/>
                  </a:cubicBezTo>
                  <a:cubicBezTo>
                    <a:pt x="10" y="11"/>
                    <a:pt x="10" y="11"/>
                    <a:pt x="10" y="11"/>
                  </a:cubicBezTo>
                  <a:cubicBezTo>
                    <a:pt x="9" y="12"/>
                    <a:pt x="9" y="13"/>
                    <a:pt x="8" y="13"/>
                  </a:cubicBezTo>
                  <a:cubicBezTo>
                    <a:pt x="8" y="13"/>
                    <a:pt x="8" y="13"/>
                    <a:pt x="8" y="13"/>
                  </a:cubicBezTo>
                  <a:cubicBezTo>
                    <a:pt x="8" y="13"/>
                    <a:pt x="8" y="13"/>
                    <a:pt x="8" y="13"/>
                  </a:cubicBezTo>
                  <a:cubicBezTo>
                    <a:pt x="8" y="14"/>
                    <a:pt x="8" y="14"/>
                    <a:pt x="8" y="14"/>
                  </a:cubicBezTo>
                  <a:cubicBezTo>
                    <a:pt x="7" y="14"/>
                    <a:pt x="7" y="14"/>
                    <a:pt x="7" y="15"/>
                  </a:cubicBezTo>
                  <a:cubicBezTo>
                    <a:pt x="6" y="15"/>
                    <a:pt x="6" y="16"/>
                    <a:pt x="5" y="16"/>
                  </a:cubicBezTo>
                  <a:cubicBezTo>
                    <a:pt x="4" y="18"/>
                    <a:pt x="3" y="19"/>
                    <a:pt x="2" y="20"/>
                  </a:cubicBezTo>
                  <a:cubicBezTo>
                    <a:pt x="1" y="21"/>
                    <a:pt x="1" y="21"/>
                    <a:pt x="1" y="22"/>
                  </a:cubicBezTo>
                  <a:cubicBezTo>
                    <a:pt x="1" y="23"/>
                    <a:pt x="0" y="24"/>
                    <a:pt x="0" y="25"/>
                  </a:cubicBezTo>
                  <a:cubicBezTo>
                    <a:pt x="1" y="24"/>
                    <a:pt x="1" y="23"/>
                    <a:pt x="1"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570"/>
            <p:cNvSpPr>
              <a:spLocks/>
            </p:cNvSpPr>
            <p:nvPr/>
          </p:nvSpPr>
          <p:spPr bwMode="auto">
            <a:xfrm>
              <a:off x="8816957" y="5097492"/>
              <a:ext cx="101601" cy="119063"/>
            </a:xfrm>
            <a:custGeom>
              <a:avLst/>
              <a:gdLst>
                <a:gd name="T0" fmla="*/ 0 w 27"/>
                <a:gd name="T1" fmla="*/ 0 h 32"/>
                <a:gd name="T2" fmla="*/ 11 w 27"/>
                <a:gd name="T3" fmla="*/ 18 h 32"/>
                <a:gd name="T4" fmla="*/ 19 w 27"/>
                <a:gd name="T5" fmla="*/ 25 h 32"/>
                <a:gd name="T6" fmla="*/ 27 w 27"/>
                <a:gd name="T7" fmla="*/ 32 h 32"/>
                <a:gd name="T8" fmla="*/ 13 w 27"/>
                <a:gd name="T9" fmla="*/ 28 h 32"/>
                <a:gd name="T10" fmla="*/ 5 w 27"/>
                <a:gd name="T11" fmla="*/ 17 h 32"/>
                <a:gd name="T12" fmla="*/ 0 w 27"/>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27" h="32">
                  <a:moveTo>
                    <a:pt x="0" y="0"/>
                  </a:moveTo>
                  <a:cubicBezTo>
                    <a:pt x="4" y="6"/>
                    <a:pt x="6" y="13"/>
                    <a:pt x="11" y="18"/>
                  </a:cubicBezTo>
                  <a:cubicBezTo>
                    <a:pt x="13" y="21"/>
                    <a:pt x="16" y="23"/>
                    <a:pt x="19" y="25"/>
                  </a:cubicBezTo>
                  <a:cubicBezTo>
                    <a:pt x="22" y="27"/>
                    <a:pt x="25" y="29"/>
                    <a:pt x="27" y="32"/>
                  </a:cubicBezTo>
                  <a:cubicBezTo>
                    <a:pt x="22" y="31"/>
                    <a:pt x="17" y="30"/>
                    <a:pt x="13" y="28"/>
                  </a:cubicBezTo>
                  <a:cubicBezTo>
                    <a:pt x="9" y="25"/>
                    <a:pt x="6" y="19"/>
                    <a:pt x="5" y="17"/>
                  </a:cubicBezTo>
                  <a:cubicBezTo>
                    <a:pt x="3" y="11"/>
                    <a:pt x="2" y="5"/>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573"/>
            <p:cNvSpPr>
              <a:spLocks/>
            </p:cNvSpPr>
            <p:nvPr/>
          </p:nvSpPr>
          <p:spPr bwMode="auto">
            <a:xfrm>
              <a:off x="8801082" y="5059392"/>
              <a:ext cx="153988" cy="85726"/>
            </a:xfrm>
            <a:custGeom>
              <a:avLst/>
              <a:gdLst>
                <a:gd name="T0" fmla="*/ 21 w 41"/>
                <a:gd name="T1" fmla="*/ 6 h 23"/>
                <a:gd name="T2" fmla="*/ 8 w 41"/>
                <a:gd name="T3" fmla="*/ 5 h 23"/>
                <a:gd name="T4" fmla="*/ 0 w 41"/>
                <a:gd name="T5" fmla="*/ 2 h 23"/>
                <a:gd name="T6" fmla="*/ 13 w 41"/>
                <a:gd name="T7" fmla="*/ 2 h 23"/>
                <a:gd name="T8" fmla="*/ 27 w 41"/>
                <a:gd name="T9" fmla="*/ 0 h 23"/>
                <a:gd name="T10" fmla="*/ 39 w 41"/>
                <a:gd name="T11" fmla="*/ 6 h 23"/>
                <a:gd name="T12" fmla="*/ 40 w 41"/>
                <a:gd name="T13" fmla="*/ 8 h 23"/>
                <a:gd name="T14" fmla="*/ 41 w 41"/>
                <a:gd name="T15" fmla="*/ 23 h 23"/>
                <a:gd name="T16" fmla="*/ 38 w 41"/>
                <a:gd name="T17" fmla="*/ 16 h 23"/>
                <a:gd name="T18" fmla="*/ 21 w 41"/>
                <a:gd name="T19"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3">
                  <a:moveTo>
                    <a:pt x="21" y="6"/>
                  </a:moveTo>
                  <a:cubicBezTo>
                    <a:pt x="18" y="6"/>
                    <a:pt x="11" y="6"/>
                    <a:pt x="8" y="5"/>
                  </a:cubicBezTo>
                  <a:cubicBezTo>
                    <a:pt x="5" y="4"/>
                    <a:pt x="0" y="2"/>
                    <a:pt x="0" y="2"/>
                  </a:cubicBezTo>
                  <a:cubicBezTo>
                    <a:pt x="4" y="3"/>
                    <a:pt x="9" y="3"/>
                    <a:pt x="13" y="2"/>
                  </a:cubicBezTo>
                  <a:cubicBezTo>
                    <a:pt x="18" y="2"/>
                    <a:pt x="22" y="1"/>
                    <a:pt x="27" y="0"/>
                  </a:cubicBezTo>
                  <a:cubicBezTo>
                    <a:pt x="32" y="0"/>
                    <a:pt x="36" y="3"/>
                    <a:pt x="39" y="6"/>
                  </a:cubicBezTo>
                  <a:cubicBezTo>
                    <a:pt x="39" y="7"/>
                    <a:pt x="39" y="7"/>
                    <a:pt x="40" y="8"/>
                  </a:cubicBezTo>
                  <a:cubicBezTo>
                    <a:pt x="41" y="13"/>
                    <a:pt x="41" y="18"/>
                    <a:pt x="41" y="23"/>
                  </a:cubicBezTo>
                  <a:cubicBezTo>
                    <a:pt x="40" y="21"/>
                    <a:pt x="39" y="18"/>
                    <a:pt x="38" y="16"/>
                  </a:cubicBezTo>
                  <a:cubicBezTo>
                    <a:pt x="32" y="9"/>
                    <a:pt x="25" y="6"/>
                    <a:pt x="21"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574"/>
            <p:cNvSpPr>
              <a:spLocks/>
            </p:cNvSpPr>
            <p:nvPr/>
          </p:nvSpPr>
          <p:spPr bwMode="auto">
            <a:xfrm>
              <a:off x="8748694" y="5013354"/>
              <a:ext cx="192089" cy="200026"/>
            </a:xfrm>
            <a:custGeom>
              <a:avLst/>
              <a:gdLst>
                <a:gd name="T0" fmla="*/ 37 w 51"/>
                <a:gd name="T1" fmla="*/ 19 h 53"/>
                <a:gd name="T2" fmla="*/ 24 w 51"/>
                <a:gd name="T3" fmla="*/ 18 h 53"/>
                <a:gd name="T4" fmla="*/ 20 w 51"/>
                <a:gd name="T5" fmla="*/ 18 h 53"/>
                <a:gd name="T6" fmla="*/ 19 w 51"/>
                <a:gd name="T7" fmla="*/ 18 h 53"/>
                <a:gd name="T8" fmla="*/ 20 w 51"/>
                <a:gd name="T9" fmla="*/ 19 h 53"/>
                <a:gd name="T10" fmla="*/ 24 w 51"/>
                <a:gd name="T11" fmla="*/ 21 h 53"/>
                <a:gd name="T12" fmla="*/ 31 w 51"/>
                <a:gd name="T13" fmla="*/ 26 h 53"/>
                <a:gd name="T14" fmla="*/ 38 w 51"/>
                <a:gd name="T15" fmla="*/ 29 h 53"/>
                <a:gd name="T16" fmla="*/ 45 w 51"/>
                <a:gd name="T17" fmla="*/ 33 h 53"/>
                <a:gd name="T18" fmla="*/ 48 w 51"/>
                <a:gd name="T19" fmla="*/ 38 h 53"/>
                <a:gd name="T20" fmla="*/ 40 w 51"/>
                <a:gd name="T21" fmla="*/ 31 h 53"/>
                <a:gd name="T22" fmla="*/ 35 w 51"/>
                <a:gd name="T23" fmla="*/ 29 h 53"/>
                <a:gd name="T24" fmla="*/ 42 w 51"/>
                <a:gd name="T25" fmla="*/ 37 h 53"/>
                <a:gd name="T26" fmla="*/ 50 w 51"/>
                <a:gd name="T27" fmla="*/ 49 h 53"/>
                <a:gd name="T28" fmla="*/ 50 w 51"/>
                <a:gd name="T29" fmla="*/ 51 h 53"/>
                <a:gd name="T30" fmla="*/ 46 w 51"/>
                <a:gd name="T31" fmla="*/ 45 h 53"/>
                <a:gd name="T32" fmla="*/ 27 w 51"/>
                <a:gd name="T33" fmla="*/ 25 h 53"/>
                <a:gd name="T34" fmla="*/ 21 w 51"/>
                <a:gd name="T35" fmla="*/ 22 h 53"/>
                <a:gd name="T36" fmla="*/ 19 w 51"/>
                <a:gd name="T37" fmla="*/ 21 h 53"/>
                <a:gd name="T38" fmla="*/ 20 w 51"/>
                <a:gd name="T39" fmla="*/ 23 h 53"/>
                <a:gd name="T40" fmla="*/ 25 w 51"/>
                <a:gd name="T41" fmla="*/ 35 h 53"/>
                <a:gd name="T42" fmla="*/ 28 w 51"/>
                <a:gd name="T43" fmla="*/ 39 h 53"/>
                <a:gd name="T44" fmla="*/ 36 w 51"/>
                <a:gd name="T45" fmla="*/ 46 h 53"/>
                <a:gd name="T46" fmla="*/ 36 w 51"/>
                <a:gd name="T47" fmla="*/ 46 h 53"/>
                <a:gd name="T48" fmla="*/ 28 w 51"/>
                <a:gd name="T49" fmla="*/ 40 h 53"/>
                <a:gd name="T50" fmla="*/ 25 w 51"/>
                <a:gd name="T51" fmla="*/ 35 h 53"/>
                <a:gd name="T52" fmla="*/ 18 w 51"/>
                <a:gd name="T53" fmla="*/ 22 h 53"/>
                <a:gd name="T54" fmla="*/ 16 w 51"/>
                <a:gd name="T55" fmla="*/ 19 h 53"/>
                <a:gd name="T56" fmla="*/ 8 w 51"/>
                <a:gd name="T57" fmla="*/ 12 h 53"/>
                <a:gd name="T58" fmla="*/ 8 w 51"/>
                <a:gd name="T59" fmla="*/ 15 h 53"/>
                <a:gd name="T60" fmla="*/ 8 w 51"/>
                <a:gd name="T61" fmla="*/ 22 h 53"/>
                <a:gd name="T62" fmla="*/ 12 w 51"/>
                <a:gd name="T63" fmla="*/ 34 h 53"/>
                <a:gd name="T64" fmla="*/ 16 w 51"/>
                <a:gd name="T65" fmla="*/ 41 h 53"/>
                <a:gd name="T66" fmla="*/ 11 w 51"/>
                <a:gd name="T67" fmla="*/ 34 h 53"/>
                <a:gd name="T68" fmla="*/ 7 w 51"/>
                <a:gd name="T69" fmla="*/ 22 h 53"/>
                <a:gd name="T70" fmla="*/ 7 w 51"/>
                <a:gd name="T71" fmla="*/ 16 h 53"/>
                <a:gd name="T72" fmla="*/ 7 w 51"/>
                <a:gd name="T73" fmla="*/ 13 h 53"/>
                <a:gd name="T74" fmla="*/ 4 w 51"/>
                <a:gd name="T75" fmla="*/ 9 h 53"/>
                <a:gd name="T76" fmla="*/ 2 w 51"/>
                <a:gd name="T77" fmla="*/ 5 h 53"/>
                <a:gd name="T78" fmla="*/ 2 w 51"/>
                <a:gd name="T79" fmla="*/ 5 h 53"/>
                <a:gd name="T80" fmla="*/ 1 w 51"/>
                <a:gd name="T81" fmla="*/ 2 h 53"/>
                <a:gd name="T82" fmla="*/ 5 w 51"/>
                <a:gd name="T83" fmla="*/ 7 h 53"/>
                <a:gd name="T84" fmla="*/ 6 w 51"/>
                <a:gd name="T85" fmla="*/ 8 h 53"/>
                <a:gd name="T86" fmla="*/ 8 w 51"/>
                <a:gd name="T87" fmla="*/ 9 h 53"/>
                <a:gd name="T88" fmla="*/ 18 w 51"/>
                <a:gd name="T89" fmla="*/ 12 h 53"/>
                <a:gd name="T90" fmla="*/ 22 w 51"/>
                <a:gd name="T91" fmla="*/ 12 h 53"/>
                <a:gd name="T92" fmla="*/ 34 w 51"/>
                <a:gd name="T93" fmla="*/ 7 h 53"/>
                <a:gd name="T94" fmla="*/ 26 w 51"/>
                <a:gd name="T95" fmla="*/ 11 h 53"/>
                <a:gd name="T96" fmla="*/ 20 w 51"/>
                <a:gd name="T97" fmla="*/ 12 h 53"/>
                <a:gd name="T98" fmla="*/ 13 w 51"/>
                <a:gd name="T99" fmla="*/ 12 h 53"/>
                <a:gd name="T100" fmla="*/ 7 w 51"/>
                <a:gd name="T101" fmla="*/ 10 h 53"/>
                <a:gd name="T102" fmla="*/ 12 w 51"/>
                <a:gd name="T103" fmla="*/ 14 h 53"/>
                <a:gd name="T104" fmla="*/ 15 w 51"/>
                <a:gd name="T105" fmla="*/ 16 h 53"/>
                <a:gd name="T106" fmla="*/ 20 w 51"/>
                <a:gd name="T107" fmla="*/ 17 h 53"/>
                <a:gd name="T108" fmla="*/ 21 w 51"/>
                <a:gd name="T109" fmla="*/ 17 h 53"/>
                <a:gd name="T110" fmla="*/ 28 w 51"/>
                <a:gd name="T111" fmla="*/ 17 h 53"/>
                <a:gd name="T112" fmla="*/ 42 w 51"/>
                <a:gd name="T113" fmla="*/ 19 h 53"/>
                <a:gd name="T114" fmla="*/ 42 w 51"/>
                <a:gd name="T115"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53">
                  <a:moveTo>
                    <a:pt x="42" y="20"/>
                  </a:moveTo>
                  <a:cubicBezTo>
                    <a:pt x="40" y="20"/>
                    <a:pt x="39" y="19"/>
                    <a:pt x="37" y="19"/>
                  </a:cubicBezTo>
                  <a:cubicBezTo>
                    <a:pt x="34" y="18"/>
                    <a:pt x="31" y="18"/>
                    <a:pt x="28" y="18"/>
                  </a:cubicBezTo>
                  <a:cubicBezTo>
                    <a:pt x="27" y="18"/>
                    <a:pt x="25" y="18"/>
                    <a:pt x="24" y="18"/>
                  </a:cubicBezTo>
                  <a:cubicBezTo>
                    <a:pt x="23" y="18"/>
                    <a:pt x="22" y="18"/>
                    <a:pt x="21" y="18"/>
                  </a:cubicBezTo>
                  <a:cubicBezTo>
                    <a:pt x="20" y="18"/>
                    <a:pt x="20" y="18"/>
                    <a:pt x="20" y="18"/>
                  </a:cubicBezTo>
                  <a:cubicBezTo>
                    <a:pt x="20" y="18"/>
                    <a:pt x="20" y="18"/>
                    <a:pt x="20" y="18"/>
                  </a:cubicBezTo>
                  <a:cubicBezTo>
                    <a:pt x="19" y="18"/>
                    <a:pt x="19" y="18"/>
                    <a:pt x="19" y="18"/>
                  </a:cubicBezTo>
                  <a:cubicBezTo>
                    <a:pt x="18" y="18"/>
                    <a:pt x="17" y="18"/>
                    <a:pt x="16" y="17"/>
                  </a:cubicBezTo>
                  <a:cubicBezTo>
                    <a:pt x="17" y="18"/>
                    <a:pt x="19" y="19"/>
                    <a:pt x="20" y="19"/>
                  </a:cubicBezTo>
                  <a:cubicBezTo>
                    <a:pt x="20" y="20"/>
                    <a:pt x="21" y="20"/>
                    <a:pt x="22" y="20"/>
                  </a:cubicBezTo>
                  <a:cubicBezTo>
                    <a:pt x="23" y="21"/>
                    <a:pt x="23" y="21"/>
                    <a:pt x="24" y="21"/>
                  </a:cubicBezTo>
                  <a:cubicBezTo>
                    <a:pt x="25" y="22"/>
                    <a:pt x="27" y="23"/>
                    <a:pt x="28" y="24"/>
                  </a:cubicBezTo>
                  <a:cubicBezTo>
                    <a:pt x="29" y="25"/>
                    <a:pt x="30" y="25"/>
                    <a:pt x="31" y="26"/>
                  </a:cubicBezTo>
                  <a:cubicBezTo>
                    <a:pt x="33" y="26"/>
                    <a:pt x="34" y="27"/>
                    <a:pt x="35" y="28"/>
                  </a:cubicBezTo>
                  <a:cubicBezTo>
                    <a:pt x="36" y="28"/>
                    <a:pt x="37" y="28"/>
                    <a:pt x="38" y="29"/>
                  </a:cubicBezTo>
                  <a:cubicBezTo>
                    <a:pt x="39" y="29"/>
                    <a:pt x="39" y="30"/>
                    <a:pt x="40" y="30"/>
                  </a:cubicBezTo>
                  <a:cubicBezTo>
                    <a:pt x="42" y="31"/>
                    <a:pt x="43" y="32"/>
                    <a:pt x="45" y="33"/>
                  </a:cubicBezTo>
                  <a:cubicBezTo>
                    <a:pt x="45" y="34"/>
                    <a:pt x="46" y="35"/>
                    <a:pt x="46" y="35"/>
                  </a:cubicBezTo>
                  <a:cubicBezTo>
                    <a:pt x="47" y="36"/>
                    <a:pt x="47" y="37"/>
                    <a:pt x="48" y="38"/>
                  </a:cubicBezTo>
                  <a:cubicBezTo>
                    <a:pt x="47" y="36"/>
                    <a:pt x="46" y="35"/>
                    <a:pt x="44" y="34"/>
                  </a:cubicBezTo>
                  <a:cubicBezTo>
                    <a:pt x="43" y="33"/>
                    <a:pt x="41" y="32"/>
                    <a:pt x="40" y="31"/>
                  </a:cubicBezTo>
                  <a:cubicBezTo>
                    <a:pt x="39" y="31"/>
                    <a:pt x="38" y="30"/>
                    <a:pt x="37" y="30"/>
                  </a:cubicBezTo>
                  <a:cubicBezTo>
                    <a:pt x="37" y="29"/>
                    <a:pt x="36" y="29"/>
                    <a:pt x="35" y="29"/>
                  </a:cubicBezTo>
                  <a:cubicBezTo>
                    <a:pt x="35" y="28"/>
                    <a:pt x="34" y="28"/>
                    <a:pt x="34" y="28"/>
                  </a:cubicBezTo>
                  <a:cubicBezTo>
                    <a:pt x="37" y="31"/>
                    <a:pt x="40" y="34"/>
                    <a:pt x="42" y="37"/>
                  </a:cubicBezTo>
                  <a:cubicBezTo>
                    <a:pt x="44" y="39"/>
                    <a:pt x="46" y="42"/>
                    <a:pt x="48" y="44"/>
                  </a:cubicBezTo>
                  <a:cubicBezTo>
                    <a:pt x="48" y="46"/>
                    <a:pt x="49" y="47"/>
                    <a:pt x="50" y="49"/>
                  </a:cubicBezTo>
                  <a:cubicBezTo>
                    <a:pt x="50" y="50"/>
                    <a:pt x="51" y="52"/>
                    <a:pt x="51" y="53"/>
                  </a:cubicBezTo>
                  <a:cubicBezTo>
                    <a:pt x="51" y="53"/>
                    <a:pt x="50" y="52"/>
                    <a:pt x="50" y="51"/>
                  </a:cubicBezTo>
                  <a:cubicBezTo>
                    <a:pt x="50" y="50"/>
                    <a:pt x="49" y="50"/>
                    <a:pt x="49" y="49"/>
                  </a:cubicBezTo>
                  <a:cubicBezTo>
                    <a:pt x="48" y="48"/>
                    <a:pt x="47" y="47"/>
                    <a:pt x="46" y="45"/>
                  </a:cubicBezTo>
                  <a:cubicBezTo>
                    <a:pt x="45" y="43"/>
                    <a:pt x="43" y="40"/>
                    <a:pt x="41" y="38"/>
                  </a:cubicBezTo>
                  <a:cubicBezTo>
                    <a:pt x="37" y="33"/>
                    <a:pt x="32" y="29"/>
                    <a:pt x="27" y="25"/>
                  </a:cubicBezTo>
                  <a:cubicBezTo>
                    <a:pt x="26" y="24"/>
                    <a:pt x="25" y="24"/>
                    <a:pt x="23" y="23"/>
                  </a:cubicBezTo>
                  <a:cubicBezTo>
                    <a:pt x="23" y="22"/>
                    <a:pt x="22" y="22"/>
                    <a:pt x="21" y="22"/>
                  </a:cubicBezTo>
                  <a:cubicBezTo>
                    <a:pt x="20" y="21"/>
                    <a:pt x="20" y="21"/>
                    <a:pt x="19" y="21"/>
                  </a:cubicBezTo>
                  <a:cubicBezTo>
                    <a:pt x="19" y="21"/>
                    <a:pt x="19" y="21"/>
                    <a:pt x="19" y="21"/>
                  </a:cubicBezTo>
                  <a:cubicBezTo>
                    <a:pt x="19" y="21"/>
                    <a:pt x="19" y="21"/>
                    <a:pt x="19" y="21"/>
                  </a:cubicBezTo>
                  <a:cubicBezTo>
                    <a:pt x="19" y="22"/>
                    <a:pt x="20" y="22"/>
                    <a:pt x="20" y="23"/>
                  </a:cubicBezTo>
                  <a:cubicBezTo>
                    <a:pt x="21" y="24"/>
                    <a:pt x="21" y="25"/>
                    <a:pt x="21" y="26"/>
                  </a:cubicBezTo>
                  <a:cubicBezTo>
                    <a:pt x="23" y="29"/>
                    <a:pt x="24" y="32"/>
                    <a:pt x="25" y="35"/>
                  </a:cubicBezTo>
                  <a:cubicBezTo>
                    <a:pt x="26" y="36"/>
                    <a:pt x="26" y="37"/>
                    <a:pt x="27" y="37"/>
                  </a:cubicBezTo>
                  <a:cubicBezTo>
                    <a:pt x="27" y="38"/>
                    <a:pt x="28" y="39"/>
                    <a:pt x="28" y="39"/>
                  </a:cubicBezTo>
                  <a:cubicBezTo>
                    <a:pt x="30" y="40"/>
                    <a:pt x="31" y="42"/>
                    <a:pt x="32" y="43"/>
                  </a:cubicBezTo>
                  <a:cubicBezTo>
                    <a:pt x="33" y="44"/>
                    <a:pt x="35" y="45"/>
                    <a:pt x="36" y="46"/>
                  </a:cubicBezTo>
                  <a:cubicBezTo>
                    <a:pt x="37" y="47"/>
                    <a:pt x="39" y="48"/>
                    <a:pt x="40" y="49"/>
                  </a:cubicBezTo>
                  <a:cubicBezTo>
                    <a:pt x="39" y="48"/>
                    <a:pt x="37" y="47"/>
                    <a:pt x="36" y="46"/>
                  </a:cubicBezTo>
                  <a:cubicBezTo>
                    <a:pt x="34" y="45"/>
                    <a:pt x="33" y="44"/>
                    <a:pt x="32" y="43"/>
                  </a:cubicBezTo>
                  <a:cubicBezTo>
                    <a:pt x="30" y="42"/>
                    <a:pt x="29" y="41"/>
                    <a:pt x="28" y="40"/>
                  </a:cubicBezTo>
                  <a:cubicBezTo>
                    <a:pt x="27" y="39"/>
                    <a:pt x="27" y="38"/>
                    <a:pt x="26" y="38"/>
                  </a:cubicBezTo>
                  <a:cubicBezTo>
                    <a:pt x="26" y="37"/>
                    <a:pt x="25" y="36"/>
                    <a:pt x="25" y="35"/>
                  </a:cubicBezTo>
                  <a:cubicBezTo>
                    <a:pt x="23" y="32"/>
                    <a:pt x="22" y="29"/>
                    <a:pt x="21" y="26"/>
                  </a:cubicBezTo>
                  <a:cubicBezTo>
                    <a:pt x="20" y="24"/>
                    <a:pt x="19" y="23"/>
                    <a:pt x="18" y="22"/>
                  </a:cubicBezTo>
                  <a:cubicBezTo>
                    <a:pt x="18" y="21"/>
                    <a:pt x="17" y="20"/>
                    <a:pt x="16" y="20"/>
                  </a:cubicBezTo>
                  <a:cubicBezTo>
                    <a:pt x="16" y="19"/>
                    <a:pt x="16" y="19"/>
                    <a:pt x="16" y="19"/>
                  </a:cubicBezTo>
                  <a:cubicBezTo>
                    <a:pt x="14" y="18"/>
                    <a:pt x="12" y="17"/>
                    <a:pt x="11" y="15"/>
                  </a:cubicBezTo>
                  <a:cubicBezTo>
                    <a:pt x="10" y="15"/>
                    <a:pt x="9" y="13"/>
                    <a:pt x="8" y="12"/>
                  </a:cubicBezTo>
                  <a:cubicBezTo>
                    <a:pt x="8" y="13"/>
                    <a:pt x="8" y="13"/>
                    <a:pt x="8" y="13"/>
                  </a:cubicBezTo>
                  <a:cubicBezTo>
                    <a:pt x="8" y="14"/>
                    <a:pt x="8" y="15"/>
                    <a:pt x="8" y="15"/>
                  </a:cubicBezTo>
                  <a:cubicBezTo>
                    <a:pt x="8" y="16"/>
                    <a:pt x="8" y="17"/>
                    <a:pt x="8" y="17"/>
                  </a:cubicBezTo>
                  <a:cubicBezTo>
                    <a:pt x="7" y="19"/>
                    <a:pt x="8" y="20"/>
                    <a:pt x="8" y="22"/>
                  </a:cubicBezTo>
                  <a:cubicBezTo>
                    <a:pt x="8" y="23"/>
                    <a:pt x="8" y="24"/>
                    <a:pt x="9" y="26"/>
                  </a:cubicBezTo>
                  <a:cubicBezTo>
                    <a:pt x="9" y="28"/>
                    <a:pt x="10" y="31"/>
                    <a:pt x="12" y="34"/>
                  </a:cubicBezTo>
                  <a:cubicBezTo>
                    <a:pt x="12" y="35"/>
                    <a:pt x="13" y="36"/>
                    <a:pt x="14" y="37"/>
                  </a:cubicBezTo>
                  <a:cubicBezTo>
                    <a:pt x="14" y="38"/>
                    <a:pt x="15" y="40"/>
                    <a:pt x="16" y="41"/>
                  </a:cubicBezTo>
                  <a:cubicBezTo>
                    <a:pt x="15" y="40"/>
                    <a:pt x="14" y="39"/>
                    <a:pt x="13" y="37"/>
                  </a:cubicBezTo>
                  <a:cubicBezTo>
                    <a:pt x="13" y="36"/>
                    <a:pt x="12" y="35"/>
                    <a:pt x="11" y="34"/>
                  </a:cubicBezTo>
                  <a:cubicBezTo>
                    <a:pt x="10" y="31"/>
                    <a:pt x="9" y="29"/>
                    <a:pt x="8" y="26"/>
                  </a:cubicBezTo>
                  <a:cubicBezTo>
                    <a:pt x="7" y="25"/>
                    <a:pt x="7" y="23"/>
                    <a:pt x="7" y="22"/>
                  </a:cubicBezTo>
                  <a:cubicBezTo>
                    <a:pt x="7" y="20"/>
                    <a:pt x="6" y="19"/>
                    <a:pt x="6" y="17"/>
                  </a:cubicBezTo>
                  <a:cubicBezTo>
                    <a:pt x="6" y="17"/>
                    <a:pt x="7" y="17"/>
                    <a:pt x="7" y="16"/>
                  </a:cubicBezTo>
                  <a:cubicBezTo>
                    <a:pt x="7" y="16"/>
                    <a:pt x="7" y="16"/>
                    <a:pt x="7" y="15"/>
                  </a:cubicBezTo>
                  <a:cubicBezTo>
                    <a:pt x="7" y="15"/>
                    <a:pt x="7" y="14"/>
                    <a:pt x="7" y="13"/>
                  </a:cubicBezTo>
                  <a:cubicBezTo>
                    <a:pt x="7" y="12"/>
                    <a:pt x="7" y="12"/>
                    <a:pt x="6" y="11"/>
                  </a:cubicBezTo>
                  <a:cubicBezTo>
                    <a:pt x="6" y="10"/>
                    <a:pt x="5" y="9"/>
                    <a:pt x="4" y="9"/>
                  </a:cubicBezTo>
                  <a:cubicBezTo>
                    <a:pt x="4" y="8"/>
                    <a:pt x="3" y="7"/>
                    <a:pt x="3" y="6"/>
                  </a:cubicBezTo>
                  <a:cubicBezTo>
                    <a:pt x="2" y="6"/>
                    <a:pt x="2" y="6"/>
                    <a:pt x="2" y="5"/>
                  </a:cubicBezTo>
                  <a:cubicBezTo>
                    <a:pt x="2" y="5"/>
                    <a:pt x="2" y="5"/>
                    <a:pt x="2" y="5"/>
                  </a:cubicBezTo>
                  <a:cubicBezTo>
                    <a:pt x="2" y="5"/>
                    <a:pt x="2" y="5"/>
                    <a:pt x="2" y="5"/>
                  </a:cubicBezTo>
                  <a:cubicBezTo>
                    <a:pt x="1" y="3"/>
                    <a:pt x="0" y="2"/>
                    <a:pt x="0" y="0"/>
                  </a:cubicBezTo>
                  <a:cubicBezTo>
                    <a:pt x="0" y="1"/>
                    <a:pt x="1" y="2"/>
                    <a:pt x="1" y="2"/>
                  </a:cubicBezTo>
                  <a:cubicBezTo>
                    <a:pt x="2" y="3"/>
                    <a:pt x="2" y="4"/>
                    <a:pt x="2" y="4"/>
                  </a:cubicBezTo>
                  <a:cubicBezTo>
                    <a:pt x="3" y="5"/>
                    <a:pt x="4" y="6"/>
                    <a:pt x="5" y="7"/>
                  </a:cubicBezTo>
                  <a:cubicBezTo>
                    <a:pt x="5" y="7"/>
                    <a:pt x="5" y="7"/>
                    <a:pt x="5" y="7"/>
                  </a:cubicBezTo>
                  <a:cubicBezTo>
                    <a:pt x="5" y="7"/>
                    <a:pt x="6" y="7"/>
                    <a:pt x="6" y="8"/>
                  </a:cubicBezTo>
                  <a:cubicBezTo>
                    <a:pt x="6" y="8"/>
                    <a:pt x="6" y="8"/>
                    <a:pt x="7" y="8"/>
                  </a:cubicBezTo>
                  <a:cubicBezTo>
                    <a:pt x="7" y="8"/>
                    <a:pt x="7" y="8"/>
                    <a:pt x="8" y="9"/>
                  </a:cubicBezTo>
                  <a:cubicBezTo>
                    <a:pt x="8" y="9"/>
                    <a:pt x="9" y="9"/>
                    <a:pt x="10" y="9"/>
                  </a:cubicBezTo>
                  <a:cubicBezTo>
                    <a:pt x="12" y="10"/>
                    <a:pt x="15" y="11"/>
                    <a:pt x="18" y="12"/>
                  </a:cubicBezTo>
                  <a:cubicBezTo>
                    <a:pt x="18" y="12"/>
                    <a:pt x="19" y="12"/>
                    <a:pt x="20" y="12"/>
                  </a:cubicBezTo>
                  <a:cubicBezTo>
                    <a:pt x="21" y="12"/>
                    <a:pt x="21" y="12"/>
                    <a:pt x="22" y="12"/>
                  </a:cubicBezTo>
                  <a:cubicBezTo>
                    <a:pt x="23" y="12"/>
                    <a:pt x="25" y="11"/>
                    <a:pt x="26" y="11"/>
                  </a:cubicBezTo>
                  <a:cubicBezTo>
                    <a:pt x="29" y="10"/>
                    <a:pt x="31" y="9"/>
                    <a:pt x="34" y="7"/>
                  </a:cubicBezTo>
                  <a:cubicBezTo>
                    <a:pt x="32" y="8"/>
                    <a:pt x="31" y="9"/>
                    <a:pt x="30" y="10"/>
                  </a:cubicBezTo>
                  <a:cubicBezTo>
                    <a:pt x="29" y="10"/>
                    <a:pt x="27" y="11"/>
                    <a:pt x="26" y="11"/>
                  </a:cubicBezTo>
                  <a:cubicBezTo>
                    <a:pt x="25" y="12"/>
                    <a:pt x="23" y="12"/>
                    <a:pt x="22" y="12"/>
                  </a:cubicBezTo>
                  <a:cubicBezTo>
                    <a:pt x="21" y="12"/>
                    <a:pt x="20" y="12"/>
                    <a:pt x="20" y="12"/>
                  </a:cubicBezTo>
                  <a:cubicBezTo>
                    <a:pt x="19" y="12"/>
                    <a:pt x="18" y="12"/>
                    <a:pt x="18" y="12"/>
                  </a:cubicBezTo>
                  <a:cubicBezTo>
                    <a:pt x="16" y="12"/>
                    <a:pt x="15" y="12"/>
                    <a:pt x="13" y="12"/>
                  </a:cubicBezTo>
                  <a:cubicBezTo>
                    <a:pt x="12" y="11"/>
                    <a:pt x="11" y="11"/>
                    <a:pt x="9" y="10"/>
                  </a:cubicBezTo>
                  <a:cubicBezTo>
                    <a:pt x="9" y="10"/>
                    <a:pt x="8" y="10"/>
                    <a:pt x="7" y="10"/>
                  </a:cubicBezTo>
                  <a:cubicBezTo>
                    <a:pt x="7" y="9"/>
                    <a:pt x="7" y="9"/>
                    <a:pt x="7" y="9"/>
                  </a:cubicBezTo>
                  <a:cubicBezTo>
                    <a:pt x="9" y="11"/>
                    <a:pt x="10" y="13"/>
                    <a:pt x="12" y="14"/>
                  </a:cubicBezTo>
                  <a:cubicBezTo>
                    <a:pt x="12" y="15"/>
                    <a:pt x="13" y="15"/>
                    <a:pt x="13" y="15"/>
                  </a:cubicBezTo>
                  <a:cubicBezTo>
                    <a:pt x="14" y="15"/>
                    <a:pt x="14" y="16"/>
                    <a:pt x="15" y="16"/>
                  </a:cubicBezTo>
                  <a:cubicBezTo>
                    <a:pt x="16" y="16"/>
                    <a:pt x="18" y="17"/>
                    <a:pt x="19" y="17"/>
                  </a:cubicBezTo>
                  <a:cubicBezTo>
                    <a:pt x="20" y="17"/>
                    <a:pt x="20" y="17"/>
                    <a:pt x="20" y="17"/>
                  </a:cubicBezTo>
                  <a:cubicBezTo>
                    <a:pt x="20" y="17"/>
                    <a:pt x="20" y="17"/>
                    <a:pt x="20" y="17"/>
                  </a:cubicBezTo>
                  <a:cubicBezTo>
                    <a:pt x="21" y="17"/>
                    <a:pt x="21" y="17"/>
                    <a:pt x="21" y="17"/>
                  </a:cubicBezTo>
                  <a:cubicBezTo>
                    <a:pt x="22" y="17"/>
                    <a:pt x="23" y="17"/>
                    <a:pt x="24" y="17"/>
                  </a:cubicBezTo>
                  <a:cubicBezTo>
                    <a:pt x="25" y="17"/>
                    <a:pt x="27" y="17"/>
                    <a:pt x="28" y="17"/>
                  </a:cubicBezTo>
                  <a:cubicBezTo>
                    <a:pt x="31" y="17"/>
                    <a:pt x="35" y="17"/>
                    <a:pt x="38" y="18"/>
                  </a:cubicBezTo>
                  <a:cubicBezTo>
                    <a:pt x="39" y="18"/>
                    <a:pt x="41" y="19"/>
                    <a:pt x="42" y="19"/>
                  </a:cubicBezTo>
                  <a:cubicBezTo>
                    <a:pt x="44" y="20"/>
                    <a:pt x="45" y="21"/>
                    <a:pt x="46" y="22"/>
                  </a:cubicBezTo>
                  <a:cubicBezTo>
                    <a:pt x="45" y="21"/>
                    <a:pt x="43" y="21"/>
                    <a:pt x="42"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575"/>
            <p:cNvSpPr>
              <a:spLocks/>
            </p:cNvSpPr>
            <p:nvPr/>
          </p:nvSpPr>
          <p:spPr bwMode="auto">
            <a:xfrm>
              <a:off x="8332767" y="5392769"/>
              <a:ext cx="49213" cy="153989"/>
            </a:xfrm>
            <a:custGeom>
              <a:avLst/>
              <a:gdLst>
                <a:gd name="T0" fmla="*/ 13 w 13"/>
                <a:gd name="T1" fmla="*/ 0 h 41"/>
                <a:gd name="T2" fmla="*/ 6 w 13"/>
                <a:gd name="T3" fmla="*/ 20 h 41"/>
                <a:gd name="T4" fmla="*/ 6 w 13"/>
                <a:gd name="T5" fmla="*/ 31 h 41"/>
                <a:gd name="T6" fmla="*/ 6 w 13"/>
                <a:gd name="T7" fmla="*/ 41 h 41"/>
                <a:gd name="T8" fmla="*/ 0 w 13"/>
                <a:gd name="T9" fmla="*/ 28 h 41"/>
                <a:gd name="T10" fmla="*/ 4 w 13"/>
                <a:gd name="T11" fmla="*/ 15 h 41"/>
                <a:gd name="T12" fmla="*/ 13 w 1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13" h="41">
                  <a:moveTo>
                    <a:pt x="13" y="0"/>
                  </a:moveTo>
                  <a:cubicBezTo>
                    <a:pt x="11" y="6"/>
                    <a:pt x="7" y="13"/>
                    <a:pt x="6" y="20"/>
                  </a:cubicBezTo>
                  <a:cubicBezTo>
                    <a:pt x="6" y="24"/>
                    <a:pt x="6" y="27"/>
                    <a:pt x="6" y="31"/>
                  </a:cubicBezTo>
                  <a:cubicBezTo>
                    <a:pt x="7" y="34"/>
                    <a:pt x="8" y="38"/>
                    <a:pt x="6" y="41"/>
                  </a:cubicBezTo>
                  <a:cubicBezTo>
                    <a:pt x="4" y="37"/>
                    <a:pt x="2" y="32"/>
                    <a:pt x="0" y="28"/>
                  </a:cubicBezTo>
                  <a:cubicBezTo>
                    <a:pt x="0" y="23"/>
                    <a:pt x="2" y="17"/>
                    <a:pt x="4" y="15"/>
                  </a:cubicBezTo>
                  <a:cubicBezTo>
                    <a:pt x="6" y="9"/>
                    <a:pt x="10" y="5"/>
                    <a:pt x="13"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6" name="Picture 1576"/>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8277204" y="5211793"/>
              <a:ext cx="236539" cy="382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1577"/>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8375630" y="5291168"/>
              <a:ext cx="146051"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Freeform 1578"/>
            <p:cNvSpPr>
              <a:spLocks/>
            </p:cNvSpPr>
            <p:nvPr/>
          </p:nvSpPr>
          <p:spPr bwMode="auto">
            <a:xfrm>
              <a:off x="8396267" y="5364194"/>
              <a:ext cx="82550" cy="165101"/>
            </a:xfrm>
            <a:custGeom>
              <a:avLst/>
              <a:gdLst>
                <a:gd name="T0" fmla="*/ 10 w 22"/>
                <a:gd name="T1" fmla="*/ 18 h 44"/>
                <a:gd name="T2" fmla="*/ 2 w 22"/>
                <a:gd name="T3" fmla="*/ 7 h 44"/>
                <a:gd name="T4" fmla="*/ 0 w 22"/>
                <a:gd name="T5" fmla="*/ 0 h 44"/>
                <a:gd name="T6" fmla="*/ 8 w 22"/>
                <a:gd name="T7" fmla="*/ 10 h 44"/>
                <a:gd name="T8" fmla="*/ 18 w 22"/>
                <a:gd name="T9" fmla="*/ 19 h 44"/>
                <a:gd name="T10" fmla="*/ 22 w 22"/>
                <a:gd name="T11" fmla="*/ 31 h 44"/>
                <a:gd name="T12" fmla="*/ 21 w 22"/>
                <a:gd name="T13" fmla="*/ 33 h 44"/>
                <a:gd name="T14" fmla="*/ 10 w 22"/>
                <a:gd name="T15" fmla="*/ 44 h 44"/>
                <a:gd name="T16" fmla="*/ 13 w 22"/>
                <a:gd name="T17" fmla="*/ 38 h 44"/>
                <a:gd name="T18" fmla="*/ 10 w 22"/>
                <a:gd name="T19"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4">
                  <a:moveTo>
                    <a:pt x="10" y="18"/>
                  </a:moveTo>
                  <a:cubicBezTo>
                    <a:pt x="8" y="15"/>
                    <a:pt x="4" y="10"/>
                    <a:pt x="2" y="7"/>
                  </a:cubicBezTo>
                  <a:cubicBezTo>
                    <a:pt x="1" y="5"/>
                    <a:pt x="0" y="0"/>
                    <a:pt x="0" y="0"/>
                  </a:cubicBezTo>
                  <a:cubicBezTo>
                    <a:pt x="2" y="3"/>
                    <a:pt x="4" y="7"/>
                    <a:pt x="8" y="10"/>
                  </a:cubicBezTo>
                  <a:cubicBezTo>
                    <a:pt x="11" y="13"/>
                    <a:pt x="15" y="16"/>
                    <a:pt x="18" y="19"/>
                  </a:cubicBezTo>
                  <a:cubicBezTo>
                    <a:pt x="22" y="22"/>
                    <a:pt x="22" y="27"/>
                    <a:pt x="22" y="31"/>
                  </a:cubicBezTo>
                  <a:cubicBezTo>
                    <a:pt x="21" y="32"/>
                    <a:pt x="21" y="33"/>
                    <a:pt x="21" y="33"/>
                  </a:cubicBezTo>
                  <a:cubicBezTo>
                    <a:pt x="18" y="37"/>
                    <a:pt x="14" y="41"/>
                    <a:pt x="10" y="44"/>
                  </a:cubicBezTo>
                  <a:cubicBezTo>
                    <a:pt x="11" y="42"/>
                    <a:pt x="13" y="40"/>
                    <a:pt x="13" y="38"/>
                  </a:cubicBezTo>
                  <a:cubicBezTo>
                    <a:pt x="15" y="28"/>
                    <a:pt x="13" y="21"/>
                    <a:pt x="10"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579"/>
            <p:cNvSpPr>
              <a:spLocks/>
            </p:cNvSpPr>
            <p:nvPr/>
          </p:nvSpPr>
          <p:spPr bwMode="auto">
            <a:xfrm>
              <a:off x="8321654" y="5287993"/>
              <a:ext cx="138113" cy="274639"/>
            </a:xfrm>
            <a:custGeom>
              <a:avLst/>
              <a:gdLst>
                <a:gd name="T0" fmla="*/ 31 w 37"/>
                <a:gd name="T1" fmla="*/ 41 h 73"/>
                <a:gd name="T2" fmla="*/ 23 w 37"/>
                <a:gd name="T3" fmla="*/ 29 h 73"/>
                <a:gd name="T4" fmla="*/ 20 w 37"/>
                <a:gd name="T5" fmla="*/ 27 h 73"/>
                <a:gd name="T6" fmla="*/ 20 w 37"/>
                <a:gd name="T7" fmla="*/ 26 h 73"/>
                <a:gd name="T8" fmla="*/ 19 w 37"/>
                <a:gd name="T9" fmla="*/ 27 h 73"/>
                <a:gd name="T10" fmla="*/ 20 w 37"/>
                <a:gd name="T11" fmla="*/ 32 h 73"/>
                <a:gd name="T12" fmla="*/ 21 w 37"/>
                <a:gd name="T13" fmla="*/ 40 h 73"/>
                <a:gd name="T14" fmla="*/ 24 w 37"/>
                <a:gd name="T15" fmla="*/ 47 h 73"/>
                <a:gd name="T16" fmla="*/ 25 w 37"/>
                <a:gd name="T17" fmla="*/ 55 h 73"/>
                <a:gd name="T18" fmla="*/ 23 w 37"/>
                <a:gd name="T19" fmla="*/ 61 h 73"/>
                <a:gd name="T20" fmla="*/ 23 w 37"/>
                <a:gd name="T21" fmla="*/ 50 h 73"/>
                <a:gd name="T22" fmla="*/ 22 w 37"/>
                <a:gd name="T23" fmla="*/ 45 h 73"/>
                <a:gd name="T24" fmla="*/ 21 w 37"/>
                <a:gd name="T25" fmla="*/ 56 h 73"/>
                <a:gd name="T26" fmla="*/ 16 w 37"/>
                <a:gd name="T27" fmla="*/ 69 h 73"/>
                <a:gd name="T28" fmla="*/ 15 w 37"/>
                <a:gd name="T29" fmla="*/ 71 h 73"/>
                <a:gd name="T30" fmla="*/ 17 w 37"/>
                <a:gd name="T31" fmla="*/ 64 h 73"/>
                <a:gd name="T32" fmla="*/ 19 w 37"/>
                <a:gd name="T33" fmla="*/ 37 h 73"/>
                <a:gd name="T34" fmla="*/ 18 w 37"/>
                <a:gd name="T35" fmla="*/ 30 h 73"/>
                <a:gd name="T36" fmla="*/ 17 w 37"/>
                <a:gd name="T37" fmla="*/ 27 h 73"/>
                <a:gd name="T38" fmla="*/ 17 w 37"/>
                <a:gd name="T39" fmla="*/ 30 h 73"/>
                <a:gd name="T40" fmla="*/ 11 w 37"/>
                <a:gd name="T41" fmla="*/ 42 h 73"/>
                <a:gd name="T42" fmla="*/ 10 w 37"/>
                <a:gd name="T43" fmla="*/ 47 h 73"/>
                <a:gd name="T44" fmla="*/ 9 w 37"/>
                <a:gd name="T45" fmla="*/ 57 h 73"/>
                <a:gd name="T46" fmla="*/ 9 w 37"/>
                <a:gd name="T47" fmla="*/ 57 h 73"/>
                <a:gd name="T48" fmla="*/ 9 w 37"/>
                <a:gd name="T49" fmla="*/ 47 h 73"/>
                <a:gd name="T50" fmla="*/ 10 w 37"/>
                <a:gd name="T51" fmla="*/ 42 h 73"/>
                <a:gd name="T52" fmla="*/ 16 w 37"/>
                <a:gd name="T53" fmla="*/ 28 h 73"/>
                <a:gd name="T54" fmla="*/ 17 w 37"/>
                <a:gd name="T55" fmla="*/ 24 h 73"/>
                <a:gd name="T56" fmla="*/ 16 w 37"/>
                <a:gd name="T57" fmla="*/ 14 h 73"/>
                <a:gd name="T58" fmla="*/ 14 w 37"/>
                <a:gd name="T59" fmla="*/ 16 h 73"/>
                <a:gd name="T60" fmla="*/ 10 w 37"/>
                <a:gd name="T61" fmla="*/ 20 h 73"/>
                <a:gd name="T62" fmla="*/ 3 w 37"/>
                <a:gd name="T63" fmla="*/ 31 h 73"/>
                <a:gd name="T64" fmla="*/ 0 w 37"/>
                <a:gd name="T65" fmla="*/ 39 h 73"/>
                <a:gd name="T66" fmla="*/ 2 w 37"/>
                <a:gd name="T67" fmla="*/ 30 h 73"/>
                <a:gd name="T68" fmla="*/ 9 w 37"/>
                <a:gd name="T69" fmla="*/ 19 h 73"/>
                <a:gd name="T70" fmla="*/ 13 w 37"/>
                <a:gd name="T71" fmla="*/ 15 h 73"/>
                <a:gd name="T72" fmla="*/ 15 w 37"/>
                <a:gd name="T73" fmla="*/ 14 h 73"/>
                <a:gd name="T74" fmla="*/ 17 w 37"/>
                <a:gd name="T75" fmla="*/ 9 h 73"/>
                <a:gd name="T76" fmla="*/ 18 w 37"/>
                <a:gd name="T77" fmla="*/ 5 h 73"/>
                <a:gd name="T78" fmla="*/ 18 w 37"/>
                <a:gd name="T79" fmla="*/ 4 h 73"/>
                <a:gd name="T80" fmla="*/ 20 w 37"/>
                <a:gd name="T81" fmla="*/ 2 h 73"/>
                <a:gd name="T82" fmla="*/ 19 w 37"/>
                <a:gd name="T83" fmla="*/ 8 h 73"/>
                <a:gd name="T84" fmla="*/ 19 w 37"/>
                <a:gd name="T85" fmla="*/ 9 h 73"/>
                <a:gd name="T86" fmla="*/ 19 w 37"/>
                <a:gd name="T87" fmla="*/ 11 h 73"/>
                <a:gd name="T88" fmla="*/ 24 w 37"/>
                <a:gd name="T89" fmla="*/ 21 h 73"/>
                <a:gd name="T90" fmla="*/ 26 w 37"/>
                <a:gd name="T91" fmla="*/ 24 h 73"/>
                <a:gd name="T92" fmla="*/ 37 w 37"/>
                <a:gd name="T93" fmla="*/ 30 h 73"/>
                <a:gd name="T94" fmla="*/ 29 w 37"/>
                <a:gd name="T95" fmla="*/ 27 h 73"/>
                <a:gd name="T96" fmla="*/ 24 w 37"/>
                <a:gd name="T97" fmla="*/ 23 h 73"/>
                <a:gd name="T98" fmla="*/ 21 w 37"/>
                <a:gd name="T99" fmla="*/ 17 h 73"/>
                <a:gd name="T100" fmla="*/ 18 w 37"/>
                <a:gd name="T101" fmla="*/ 12 h 73"/>
                <a:gd name="T102" fmla="*/ 18 w 37"/>
                <a:gd name="T103" fmla="*/ 18 h 73"/>
                <a:gd name="T104" fmla="*/ 19 w 37"/>
                <a:gd name="T105" fmla="*/ 21 h 73"/>
                <a:gd name="T106" fmla="*/ 21 w 37"/>
                <a:gd name="T107" fmla="*/ 26 h 73"/>
                <a:gd name="T108" fmla="*/ 22 w 37"/>
                <a:gd name="T109" fmla="*/ 27 h 73"/>
                <a:gd name="T110" fmla="*/ 26 w 37"/>
                <a:gd name="T111" fmla="*/ 32 h 73"/>
                <a:gd name="T112" fmla="*/ 34 w 37"/>
                <a:gd name="T113" fmla="*/ 44 h 73"/>
                <a:gd name="T114" fmla="*/ 33 w 37"/>
                <a:gd name="T11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73">
                  <a:moveTo>
                    <a:pt x="33" y="45"/>
                  </a:moveTo>
                  <a:cubicBezTo>
                    <a:pt x="32" y="43"/>
                    <a:pt x="32" y="42"/>
                    <a:pt x="31" y="41"/>
                  </a:cubicBezTo>
                  <a:cubicBezTo>
                    <a:pt x="29" y="38"/>
                    <a:pt x="28" y="35"/>
                    <a:pt x="26" y="33"/>
                  </a:cubicBezTo>
                  <a:cubicBezTo>
                    <a:pt x="25" y="32"/>
                    <a:pt x="24" y="31"/>
                    <a:pt x="23" y="29"/>
                  </a:cubicBezTo>
                  <a:cubicBezTo>
                    <a:pt x="22" y="29"/>
                    <a:pt x="22" y="28"/>
                    <a:pt x="21" y="28"/>
                  </a:cubicBezTo>
                  <a:cubicBezTo>
                    <a:pt x="20" y="27"/>
                    <a:pt x="20" y="27"/>
                    <a:pt x="20" y="27"/>
                  </a:cubicBezTo>
                  <a:cubicBezTo>
                    <a:pt x="20" y="27"/>
                    <a:pt x="20" y="26"/>
                    <a:pt x="20" y="26"/>
                  </a:cubicBezTo>
                  <a:cubicBezTo>
                    <a:pt x="20" y="26"/>
                    <a:pt x="20" y="26"/>
                    <a:pt x="20" y="26"/>
                  </a:cubicBezTo>
                  <a:cubicBezTo>
                    <a:pt x="19" y="25"/>
                    <a:pt x="19" y="24"/>
                    <a:pt x="18" y="24"/>
                  </a:cubicBezTo>
                  <a:cubicBezTo>
                    <a:pt x="18" y="25"/>
                    <a:pt x="19" y="26"/>
                    <a:pt x="19" y="27"/>
                  </a:cubicBezTo>
                  <a:cubicBezTo>
                    <a:pt x="19" y="28"/>
                    <a:pt x="19" y="29"/>
                    <a:pt x="20" y="30"/>
                  </a:cubicBezTo>
                  <a:cubicBezTo>
                    <a:pt x="20" y="30"/>
                    <a:pt x="20" y="31"/>
                    <a:pt x="20" y="32"/>
                  </a:cubicBezTo>
                  <a:cubicBezTo>
                    <a:pt x="21" y="33"/>
                    <a:pt x="21" y="35"/>
                    <a:pt x="21" y="37"/>
                  </a:cubicBezTo>
                  <a:cubicBezTo>
                    <a:pt x="21" y="38"/>
                    <a:pt x="21" y="39"/>
                    <a:pt x="21" y="40"/>
                  </a:cubicBezTo>
                  <a:cubicBezTo>
                    <a:pt x="22" y="42"/>
                    <a:pt x="23" y="43"/>
                    <a:pt x="23" y="45"/>
                  </a:cubicBezTo>
                  <a:cubicBezTo>
                    <a:pt x="23" y="46"/>
                    <a:pt x="24" y="46"/>
                    <a:pt x="24" y="47"/>
                  </a:cubicBezTo>
                  <a:cubicBezTo>
                    <a:pt x="24" y="48"/>
                    <a:pt x="24" y="49"/>
                    <a:pt x="24" y="50"/>
                  </a:cubicBezTo>
                  <a:cubicBezTo>
                    <a:pt x="24" y="52"/>
                    <a:pt x="25" y="54"/>
                    <a:pt x="25" y="55"/>
                  </a:cubicBezTo>
                  <a:cubicBezTo>
                    <a:pt x="25" y="56"/>
                    <a:pt x="25" y="57"/>
                    <a:pt x="24" y="58"/>
                  </a:cubicBezTo>
                  <a:cubicBezTo>
                    <a:pt x="24" y="59"/>
                    <a:pt x="24" y="60"/>
                    <a:pt x="23" y="61"/>
                  </a:cubicBezTo>
                  <a:cubicBezTo>
                    <a:pt x="24" y="59"/>
                    <a:pt x="24" y="57"/>
                    <a:pt x="24" y="55"/>
                  </a:cubicBezTo>
                  <a:cubicBezTo>
                    <a:pt x="24" y="54"/>
                    <a:pt x="24" y="52"/>
                    <a:pt x="23" y="50"/>
                  </a:cubicBezTo>
                  <a:cubicBezTo>
                    <a:pt x="23" y="49"/>
                    <a:pt x="23" y="48"/>
                    <a:pt x="23" y="47"/>
                  </a:cubicBezTo>
                  <a:cubicBezTo>
                    <a:pt x="23" y="47"/>
                    <a:pt x="22" y="46"/>
                    <a:pt x="22" y="45"/>
                  </a:cubicBezTo>
                  <a:cubicBezTo>
                    <a:pt x="22" y="45"/>
                    <a:pt x="22" y="44"/>
                    <a:pt x="22" y="44"/>
                  </a:cubicBezTo>
                  <a:cubicBezTo>
                    <a:pt x="22" y="48"/>
                    <a:pt x="21" y="52"/>
                    <a:pt x="21" y="56"/>
                  </a:cubicBezTo>
                  <a:cubicBezTo>
                    <a:pt x="20" y="59"/>
                    <a:pt x="19" y="62"/>
                    <a:pt x="18" y="65"/>
                  </a:cubicBezTo>
                  <a:cubicBezTo>
                    <a:pt x="18" y="66"/>
                    <a:pt x="17" y="68"/>
                    <a:pt x="16" y="69"/>
                  </a:cubicBezTo>
                  <a:cubicBezTo>
                    <a:pt x="16" y="71"/>
                    <a:pt x="15" y="72"/>
                    <a:pt x="14" y="73"/>
                  </a:cubicBezTo>
                  <a:cubicBezTo>
                    <a:pt x="14" y="73"/>
                    <a:pt x="15" y="72"/>
                    <a:pt x="15" y="71"/>
                  </a:cubicBezTo>
                  <a:cubicBezTo>
                    <a:pt x="15" y="70"/>
                    <a:pt x="15" y="70"/>
                    <a:pt x="16" y="69"/>
                  </a:cubicBezTo>
                  <a:cubicBezTo>
                    <a:pt x="16" y="67"/>
                    <a:pt x="16" y="66"/>
                    <a:pt x="17" y="64"/>
                  </a:cubicBezTo>
                  <a:cubicBezTo>
                    <a:pt x="18" y="61"/>
                    <a:pt x="19" y="58"/>
                    <a:pt x="19" y="55"/>
                  </a:cubicBezTo>
                  <a:cubicBezTo>
                    <a:pt x="20" y="49"/>
                    <a:pt x="20" y="43"/>
                    <a:pt x="19" y="37"/>
                  </a:cubicBezTo>
                  <a:cubicBezTo>
                    <a:pt x="19" y="35"/>
                    <a:pt x="19" y="34"/>
                    <a:pt x="19" y="32"/>
                  </a:cubicBezTo>
                  <a:cubicBezTo>
                    <a:pt x="18" y="32"/>
                    <a:pt x="18" y="31"/>
                    <a:pt x="18" y="30"/>
                  </a:cubicBezTo>
                  <a:cubicBezTo>
                    <a:pt x="18" y="29"/>
                    <a:pt x="18" y="29"/>
                    <a:pt x="17" y="28"/>
                  </a:cubicBezTo>
                  <a:cubicBezTo>
                    <a:pt x="17" y="28"/>
                    <a:pt x="17" y="28"/>
                    <a:pt x="17" y="27"/>
                  </a:cubicBezTo>
                  <a:cubicBezTo>
                    <a:pt x="17" y="28"/>
                    <a:pt x="17" y="28"/>
                    <a:pt x="17" y="28"/>
                  </a:cubicBezTo>
                  <a:cubicBezTo>
                    <a:pt x="17" y="29"/>
                    <a:pt x="17" y="30"/>
                    <a:pt x="17" y="30"/>
                  </a:cubicBezTo>
                  <a:cubicBezTo>
                    <a:pt x="16" y="31"/>
                    <a:pt x="16" y="32"/>
                    <a:pt x="16" y="33"/>
                  </a:cubicBezTo>
                  <a:cubicBezTo>
                    <a:pt x="14" y="36"/>
                    <a:pt x="12" y="39"/>
                    <a:pt x="11" y="42"/>
                  </a:cubicBezTo>
                  <a:cubicBezTo>
                    <a:pt x="11" y="43"/>
                    <a:pt x="10" y="44"/>
                    <a:pt x="10" y="44"/>
                  </a:cubicBezTo>
                  <a:cubicBezTo>
                    <a:pt x="10" y="45"/>
                    <a:pt x="10" y="46"/>
                    <a:pt x="10" y="47"/>
                  </a:cubicBezTo>
                  <a:cubicBezTo>
                    <a:pt x="9" y="49"/>
                    <a:pt x="9" y="50"/>
                    <a:pt x="9" y="52"/>
                  </a:cubicBezTo>
                  <a:cubicBezTo>
                    <a:pt x="9" y="54"/>
                    <a:pt x="9" y="56"/>
                    <a:pt x="9" y="57"/>
                  </a:cubicBezTo>
                  <a:cubicBezTo>
                    <a:pt x="9" y="59"/>
                    <a:pt x="10" y="61"/>
                    <a:pt x="10" y="62"/>
                  </a:cubicBezTo>
                  <a:cubicBezTo>
                    <a:pt x="10" y="61"/>
                    <a:pt x="9" y="59"/>
                    <a:pt x="9" y="57"/>
                  </a:cubicBezTo>
                  <a:cubicBezTo>
                    <a:pt x="9" y="56"/>
                    <a:pt x="9" y="54"/>
                    <a:pt x="9" y="52"/>
                  </a:cubicBezTo>
                  <a:cubicBezTo>
                    <a:pt x="9" y="50"/>
                    <a:pt x="9" y="49"/>
                    <a:pt x="9" y="47"/>
                  </a:cubicBezTo>
                  <a:cubicBezTo>
                    <a:pt x="9" y="46"/>
                    <a:pt x="9" y="45"/>
                    <a:pt x="9" y="44"/>
                  </a:cubicBezTo>
                  <a:cubicBezTo>
                    <a:pt x="10" y="43"/>
                    <a:pt x="10" y="43"/>
                    <a:pt x="10" y="42"/>
                  </a:cubicBezTo>
                  <a:cubicBezTo>
                    <a:pt x="11" y="38"/>
                    <a:pt x="13" y="35"/>
                    <a:pt x="15" y="32"/>
                  </a:cubicBezTo>
                  <a:cubicBezTo>
                    <a:pt x="15" y="31"/>
                    <a:pt x="16" y="29"/>
                    <a:pt x="16" y="28"/>
                  </a:cubicBezTo>
                  <a:cubicBezTo>
                    <a:pt x="16" y="27"/>
                    <a:pt x="17" y="26"/>
                    <a:pt x="17" y="25"/>
                  </a:cubicBezTo>
                  <a:cubicBezTo>
                    <a:pt x="17" y="25"/>
                    <a:pt x="17" y="24"/>
                    <a:pt x="17" y="24"/>
                  </a:cubicBezTo>
                  <a:cubicBezTo>
                    <a:pt x="16" y="22"/>
                    <a:pt x="16" y="20"/>
                    <a:pt x="16" y="18"/>
                  </a:cubicBezTo>
                  <a:cubicBezTo>
                    <a:pt x="16" y="17"/>
                    <a:pt x="16" y="15"/>
                    <a:pt x="16" y="14"/>
                  </a:cubicBezTo>
                  <a:cubicBezTo>
                    <a:pt x="16" y="14"/>
                    <a:pt x="16" y="14"/>
                    <a:pt x="16" y="14"/>
                  </a:cubicBezTo>
                  <a:cubicBezTo>
                    <a:pt x="15" y="15"/>
                    <a:pt x="15" y="15"/>
                    <a:pt x="14" y="16"/>
                  </a:cubicBezTo>
                  <a:cubicBezTo>
                    <a:pt x="14" y="16"/>
                    <a:pt x="13" y="16"/>
                    <a:pt x="12" y="17"/>
                  </a:cubicBezTo>
                  <a:cubicBezTo>
                    <a:pt x="11" y="18"/>
                    <a:pt x="10" y="19"/>
                    <a:pt x="10" y="20"/>
                  </a:cubicBezTo>
                  <a:cubicBezTo>
                    <a:pt x="9" y="21"/>
                    <a:pt x="8" y="22"/>
                    <a:pt x="7" y="23"/>
                  </a:cubicBezTo>
                  <a:cubicBezTo>
                    <a:pt x="5" y="25"/>
                    <a:pt x="4" y="28"/>
                    <a:pt x="3" y="31"/>
                  </a:cubicBezTo>
                  <a:cubicBezTo>
                    <a:pt x="2" y="32"/>
                    <a:pt x="2" y="33"/>
                    <a:pt x="2" y="34"/>
                  </a:cubicBezTo>
                  <a:cubicBezTo>
                    <a:pt x="1" y="36"/>
                    <a:pt x="1" y="37"/>
                    <a:pt x="0" y="39"/>
                  </a:cubicBezTo>
                  <a:cubicBezTo>
                    <a:pt x="1" y="37"/>
                    <a:pt x="1" y="36"/>
                    <a:pt x="1" y="34"/>
                  </a:cubicBezTo>
                  <a:cubicBezTo>
                    <a:pt x="2" y="33"/>
                    <a:pt x="2" y="32"/>
                    <a:pt x="2" y="30"/>
                  </a:cubicBezTo>
                  <a:cubicBezTo>
                    <a:pt x="3" y="28"/>
                    <a:pt x="5" y="25"/>
                    <a:pt x="6" y="23"/>
                  </a:cubicBezTo>
                  <a:cubicBezTo>
                    <a:pt x="7" y="21"/>
                    <a:pt x="8" y="20"/>
                    <a:pt x="9" y="19"/>
                  </a:cubicBezTo>
                  <a:cubicBezTo>
                    <a:pt x="10" y="18"/>
                    <a:pt x="11" y="17"/>
                    <a:pt x="12" y="16"/>
                  </a:cubicBezTo>
                  <a:cubicBezTo>
                    <a:pt x="12" y="16"/>
                    <a:pt x="12" y="16"/>
                    <a:pt x="13" y="15"/>
                  </a:cubicBezTo>
                  <a:cubicBezTo>
                    <a:pt x="13" y="15"/>
                    <a:pt x="13" y="15"/>
                    <a:pt x="14" y="15"/>
                  </a:cubicBezTo>
                  <a:cubicBezTo>
                    <a:pt x="14" y="14"/>
                    <a:pt x="15" y="14"/>
                    <a:pt x="15" y="14"/>
                  </a:cubicBezTo>
                  <a:cubicBezTo>
                    <a:pt x="16" y="13"/>
                    <a:pt x="16" y="12"/>
                    <a:pt x="17" y="12"/>
                  </a:cubicBezTo>
                  <a:cubicBezTo>
                    <a:pt x="17" y="11"/>
                    <a:pt x="17" y="10"/>
                    <a:pt x="17" y="9"/>
                  </a:cubicBezTo>
                  <a:cubicBezTo>
                    <a:pt x="17" y="8"/>
                    <a:pt x="18" y="7"/>
                    <a:pt x="18" y="6"/>
                  </a:cubicBezTo>
                  <a:cubicBezTo>
                    <a:pt x="18" y="5"/>
                    <a:pt x="18" y="5"/>
                    <a:pt x="18" y="5"/>
                  </a:cubicBezTo>
                  <a:cubicBezTo>
                    <a:pt x="18" y="5"/>
                    <a:pt x="18" y="5"/>
                    <a:pt x="18" y="5"/>
                  </a:cubicBezTo>
                  <a:cubicBezTo>
                    <a:pt x="18" y="5"/>
                    <a:pt x="18" y="4"/>
                    <a:pt x="18" y="4"/>
                  </a:cubicBezTo>
                  <a:cubicBezTo>
                    <a:pt x="19" y="3"/>
                    <a:pt x="19" y="1"/>
                    <a:pt x="20" y="0"/>
                  </a:cubicBezTo>
                  <a:cubicBezTo>
                    <a:pt x="20" y="1"/>
                    <a:pt x="20" y="1"/>
                    <a:pt x="20" y="2"/>
                  </a:cubicBezTo>
                  <a:cubicBezTo>
                    <a:pt x="19" y="3"/>
                    <a:pt x="19" y="4"/>
                    <a:pt x="19" y="4"/>
                  </a:cubicBezTo>
                  <a:cubicBezTo>
                    <a:pt x="19" y="5"/>
                    <a:pt x="19" y="7"/>
                    <a:pt x="19" y="8"/>
                  </a:cubicBezTo>
                  <a:cubicBezTo>
                    <a:pt x="19" y="8"/>
                    <a:pt x="19" y="8"/>
                    <a:pt x="19" y="8"/>
                  </a:cubicBezTo>
                  <a:cubicBezTo>
                    <a:pt x="19" y="9"/>
                    <a:pt x="19" y="9"/>
                    <a:pt x="19" y="9"/>
                  </a:cubicBezTo>
                  <a:cubicBezTo>
                    <a:pt x="19" y="10"/>
                    <a:pt x="19" y="10"/>
                    <a:pt x="19" y="10"/>
                  </a:cubicBezTo>
                  <a:cubicBezTo>
                    <a:pt x="19" y="11"/>
                    <a:pt x="19" y="11"/>
                    <a:pt x="19" y="11"/>
                  </a:cubicBezTo>
                  <a:cubicBezTo>
                    <a:pt x="19" y="12"/>
                    <a:pt x="20" y="13"/>
                    <a:pt x="20" y="13"/>
                  </a:cubicBezTo>
                  <a:cubicBezTo>
                    <a:pt x="21" y="16"/>
                    <a:pt x="22" y="18"/>
                    <a:pt x="24" y="21"/>
                  </a:cubicBezTo>
                  <a:cubicBezTo>
                    <a:pt x="24" y="21"/>
                    <a:pt x="24" y="22"/>
                    <a:pt x="25" y="22"/>
                  </a:cubicBezTo>
                  <a:cubicBezTo>
                    <a:pt x="25" y="23"/>
                    <a:pt x="26" y="24"/>
                    <a:pt x="26" y="24"/>
                  </a:cubicBezTo>
                  <a:cubicBezTo>
                    <a:pt x="27" y="25"/>
                    <a:pt x="28" y="26"/>
                    <a:pt x="29" y="27"/>
                  </a:cubicBezTo>
                  <a:cubicBezTo>
                    <a:pt x="32" y="28"/>
                    <a:pt x="35" y="29"/>
                    <a:pt x="37" y="30"/>
                  </a:cubicBezTo>
                  <a:cubicBezTo>
                    <a:pt x="36" y="30"/>
                    <a:pt x="35" y="29"/>
                    <a:pt x="33" y="29"/>
                  </a:cubicBezTo>
                  <a:cubicBezTo>
                    <a:pt x="32" y="28"/>
                    <a:pt x="31" y="28"/>
                    <a:pt x="29" y="27"/>
                  </a:cubicBezTo>
                  <a:cubicBezTo>
                    <a:pt x="28" y="26"/>
                    <a:pt x="27" y="26"/>
                    <a:pt x="26" y="25"/>
                  </a:cubicBezTo>
                  <a:cubicBezTo>
                    <a:pt x="25" y="24"/>
                    <a:pt x="25" y="23"/>
                    <a:pt x="24" y="23"/>
                  </a:cubicBezTo>
                  <a:cubicBezTo>
                    <a:pt x="24" y="22"/>
                    <a:pt x="23" y="22"/>
                    <a:pt x="23" y="21"/>
                  </a:cubicBezTo>
                  <a:cubicBezTo>
                    <a:pt x="22" y="20"/>
                    <a:pt x="21" y="19"/>
                    <a:pt x="21" y="17"/>
                  </a:cubicBezTo>
                  <a:cubicBezTo>
                    <a:pt x="20" y="16"/>
                    <a:pt x="19" y="15"/>
                    <a:pt x="19" y="14"/>
                  </a:cubicBezTo>
                  <a:cubicBezTo>
                    <a:pt x="19" y="13"/>
                    <a:pt x="18" y="12"/>
                    <a:pt x="18" y="12"/>
                  </a:cubicBezTo>
                  <a:cubicBezTo>
                    <a:pt x="18" y="11"/>
                    <a:pt x="18" y="11"/>
                    <a:pt x="18" y="11"/>
                  </a:cubicBezTo>
                  <a:cubicBezTo>
                    <a:pt x="18" y="14"/>
                    <a:pt x="18" y="16"/>
                    <a:pt x="18" y="18"/>
                  </a:cubicBezTo>
                  <a:cubicBezTo>
                    <a:pt x="18" y="19"/>
                    <a:pt x="18" y="19"/>
                    <a:pt x="18" y="20"/>
                  </a:cubicBezTo>
                  <a:cubicBezTo>
                    <a:pt x="18" y="20"/>
                    <a:pt x="18" y="21"/>
                    <a:pt x="19" y="21"/>
                  </a:cubicBezTo>
                  <a:cubicBezTo>
                    <a:pt x="19" y="23"/>
                    <a:pt x="20" y="24"/>
                    <a:pt x="21" y="25"/>
                  </a:cubicBezTo>
                  <a:cubicBezTo>
                    <a:pt x="21" y="26"/>
                    <a:pt x="21" y="26"/>
                    <a:pt x="21" y="26"/>
                  </a:cubicBezTo>
                  <a:cubicBezTo>
                    <a:pt x="21" y="26"/>
                    <a:pt x="21" y="26"/>
                    <a:pt x="21" y="26"/>
                  </a:cubicBezTo>
                  <a:cubicBezTo>
                    <a:pt x="22" y="27"/>
                    <a:pt x="22" y="27"/>
                    <a:pt x="22" y="27"/>
                  </a:cubicBezTo>
                  <a:cubicBezTo>
                    <a:pt x="22" y="28"/>
                    <a:pt x="23" y="28"/>
                    <a:pt x="23" y="29"/>
                  </a:cubicBezTo>
                  <a:cubicBezTo>
                    <a:pt x="24" y="30"/>
                    <a:pt x="25" y="31"/>
                    <a:pt x="26" y="32"/>
                  </a:cubicBezTo>
                  <a:cubicBezTo>
                    <a:pt x="28" y="35"/>
                    <a:pt x="30" y="37"/>
                    <a:pt x="32" y="40"/>
                  </a:cubicBezTo>
                  <a:cubicBezTo>
                    <a:pt x="33" y="41"/>
                    <a:pt x="33" y="43"/>
                    <a:pt x="34" y="44"/>
                  </a:cubicBezTo>
                  <a:cubicBezTo>
                    <a:pt x="34" y="46"/>
                    <a:pt x="34" y="48"/>
                    <a:pt x="34" y="49"/>
                  </a:cubicBezTo>
                  <a:cubicBezTo>
                    <a:pt x="34" y="48"/>
                    <a:pt x="33" y="46"/>
                    <a:pt x="33" y="4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580"/>
            <p:cNvSpPr>
              <a:spLocks/>
            </p:cNvSpPr>
            <p:nvPr/>
          </p:nvSpPr>
          <p:spPr bwMode="auto">
            <a:xfrm>
              <a:off x="8685194" y="5032404"/>
              <a:ext cx="49213" cy="230189"/>
            </a:xfrm>
            <a:custGeom>
              <a:avLst/>
              <a:gdLst>
                <a:gd name="T0" fmla="*/ 12 w 13"/>
                <a:gd name="T1" fmla="*/ 46 h 61"/>
                <a:gd name="T2" fmla="*/ 13 w 13"/>
                <a:gd name="T3" fmla="*/ 43 h 61"/>
                <a:gd name="T4" fmla="*/ 12 w 13"/>
                <a:gd name="T5" fmla="*/ 32 h 61"/>
                <a:gd name="T6" fmla="*/ 9 w 13"/>
                <a:gd name="T7" fmla="*/ 16 h 61"/>
                <a:gd name="T8" fmla="*/ 10 w 13"/>
                <a:gd name="T9" fmla="*/ 6 h 61"/>
                <a:gd name="T10" fmla="*/ 10 w 13"/>
                <a:gd name="T11" fmla="*/ 0 h 61"/>
                <a:gd name="T12" fmla="*/ 7 w 13"/>
                <a:gd name="T13" fmla="*/ 9 h 61"/>
                <a:gd name="T14" fmla="*/ 4 w 13"/>
                <a:gd name="T15" fmla="*/ 38 h 61"/>
                <a:gd name="T16" fmla="*/ 2 w 13"/>
                <a:gd name="T17" fmla="*/ 51 h 61"/>
                <a:gd name="T18" fmla="*/ 0 w 13"/>
                <a:gd name="T19" fmla="*/ 61 h 61"/>
                <a:gd name="T20" fmla="*/ 0 w 13"/>
                <a:gd name="T21" fmla="*/ 61 h 61"/>
                <a:gd name="T22" fmla="*/ 12 w 13"/>
                <a:gd name="T2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61">
                  <a:moveTo>
                    <a:pt x="12" y="46"/>
                  </a:moveTo>
                  <a:cubicBezTo>
                    <a:pt x="12" y="45"/>
                    <a:pt x="13" y="44"/>
                    <a:pt x="13" y="43"/>
                  </a:cubicBezTo>
                  <a:cubicBezTo>
                    <a:pt x="13" y="39"/>
                    <a:pt x="13" y="36"/>
                    <a:pt x="12" y="32"/>
                  </a:cubicBezTo>
                  <a:cubicBezTo>
                    <a:pt x="12" y="27"/>
                    <a:pt x="10" y="22"/>
                    <a:pt x="9" y="16"/>
                  </a:cubicBezTo>
                  <a:cubicBezTo>
                    <a:pt x="8" y="12"/>
                    <a:pt x="9" y="9"/>
                    <a:pt x="10" y="6"/>
                  </a:cubicBezTo>
                  <a:cubicBezTo>
                    <a:pt x="10" y="4"/>
                    <a:pt x="10" y="2"/>
                    <a:pt x="10" y="0"/>
                  </a:cubicBezTo>
                  <a:cubicBezTo>
                    <a:pt x="9" y="4"/>
                    <a:pt x="7" y="8"/>
                    <a:pt x="7" y="9"/>
                  </a:cubicBezTo>
                  <a:cubicBezTo>
                    <a:pt x="3" y="19"/>
                    <a:pt x="5" y="28"/>
                    <a:pt x="4" y="38"/>
                  </a:cubicBezTo>
                  <a:cubicBezTo>
                    <a:pt x="4" y="42"/>
                    <a:pt x="3" y="46"/>
                    <a:pt x="2" y="51"/>
                  </a:cubicBezTo>
                  <a:cubicBezTo>
                    <a:pt x="2" y="54"/>
                    <a:pt x="1" y="57"/>
                    <a:pt x="0" y="61"/>
                  </a:cubicBezTo>
                  <a:cubicBezTo>
                    <a:pt x="0" y="61"/>
                    <a:pt x="0" y="61"/>
                    <a:pt x="0" y="61"/>
                  </a:cubicBezTo>
                  <a:cubicBezTo>
                    <a:pt x="3" y="55"/>
                    <a:pt x="8" y="51"/>
                    <a:pt x="12" y="4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583"/>
            <p:cNvSpPr>
              <a:spLocks/>
            </p:cNvSpPr>
            <p:nvPr/>
          </p:nvSpPr>
          <p:spPr bwMode="auto">
            <a:xfrm>
              <a:off x="8647094" y="5119717"/>
              <a:ext cx="53975" cy="96838"/>
            </a:xfrm>
            <a:custGeom>
              <a:avLst/>
              <a:gdLst>
                <a:gd name="T0" fmla="*/ 13 w 14"/>
                <a:gd name="T1" fmla="*/ 13 h 26"/>
                <a:gd name="T2" fmla="*/ 14 w 14"/>
                <a:gd name="T3" fmla="*/ 0 h 26"/>
                <a:gd name="T4" fmla="*/ 12 w 14"/>
                <a:gd name="T5" fmla="*/ 7 h 26"/>
                <a:gd name="T6" fmla="*/ 5 w 14"/>
                <a:gd name="T7" fmla="*/ 10 h 26"/>
                <a:gd name="T8" fmla="*/ 0 w 14"/>
                <a:gd name="T9" fmla="*/ 12 h 26"/>
                <a:gd name="T10" fmla="*/ 6 w 14"/>
                <a:gd name="T11" fmla="*/ 26 h 26"/>
                <a:gd name="T12" fmla="*/ 13 w 14"/>
                <a:gd name="T13" fmla="*/ 13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13" y="13"/>
                  </a:moveTo>
                  <a:cubicBezTo>
                    <a:pt x="14" y="9"/>
                    <a:pt x="14" y="5"/>
                    <a:pt x="14" y="0"/>
                  </a:cubicBezTo>
                  <a:cubicBezTo>
                    <a:pt x="13" y="2"/>
                    <a:pt x="13" y="5"/>
                    <a:pt x="12" y="7"/>
                  </a:cubicBezTo>
                  <a:cubicBezTo>
                    <a:pt x="11" y="9"/>
                    <a:pt x="8" y="10"/>
                    <a:pt x="5" y="10"/>
                  </a:cubicBezTo>
                  <a:cubicBezTo>
                    <a:pt x="4" y="11"/>
                    <a:pt x="1" y="11"/>
                    <a:pt x="0" y="12"/>
                  </a:cubicBezTo>
                  <a:cubicBezTo>
                    <a:pt x="2" y="17"/>
                    <a:pt x="4" y="21"/>
                    <a:pt x="6" y="26"/>
                  </a:cubicBezTo>
                  <a:cubicBezTo>
                    <a:pt x="10" y="23"/>
                    <a:pt x="11" y="17"/>
                    <a:pt x="13"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584"/>
            <p:cNvSpPr>
              <a:spLocks/>
            </p:cNvSpPr>
            <p:nvPr/>
          </p:nvSpPr>
          <p:spPr bwMode="auto">
            <a:xfrm>
              <a:off x="8723294" y="4927628"/>
              <a:ext cx="60325" cy="222252"/>
            </a:xfrm>
            <a:custGeom>
              <a:avLst/>
              <a:gdLst>
                <a:gd name="T0" fmla="*/ 0 w 16"/>
                <a:gd name="T1" fmla="*/ 28 h 59"/>
                <a:gd name="T2" fmla="*/ 3 w 16"/>
                <a:gd name="T3" fmla="*/ 34 h 59"/>
                <a:gd name="T4" fmla="*/ 8 w 16"/>
                <a:gd name="T5" fmla="*/ 41 h 59"/>
                <a:gd name="T6" fmla="*/ 13 w 16"/>
                <a:gd name="T7" fmla="*/ 58 h 59"/>
                <a:gd name="T8" fmla="*/ 13 w 16"/>
                <a:gd name="T9" fmla="*/ 59 h 59"/>
                <a:gd name="T10" fmla="*/ 14 w 16"/>
                <a:gd name="T11" fmla="*/ 39 h 59"/>
                <a:gd name="T12" fmla="*/ 1 w 16"/>
                <a:gd name="T13" fmla="*/ 25 h 59"/>
                <a:gd name="T14" fmla="*/ 4 w 16"/>
                <a:gd name="T15" fmla="*/ 14 h 59"/>
                <a:gd name="T16" fmla="*/ 7 w 16"/>
                <a:gd name="T17" fmla="*/ 7 h 59"/>
                <a:gd name="T18" fmla="*/ 7 w 16"/>
                <a:gd name="T19" fmla="*/ 0 h 59"/>
                <a:gd name="T20" fmla="*/ 5 w 16"/>
                <a:gd name="T21" fmla="*/ 0 h 59"/>
                <a:gd name="T22" fmla="*/ 6 w 16"/>
                <a:gd name="T23" fmla="*/ 6 h 59"/>
                <a:gd name="T24" fmla="*/ 3 w 16"/>
                <a:gd name="T25" fmla="*/ 14 h 59"/>
                <a:gd name="T26" fmla="*/ 0 w 16"/>
                <a:gd name="T27" fmla="*/ 25 h 59"/>
                <a:gd name="T28" fmla="*/ 0 w 16"/>
                <a:gd name="T29"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59">
                  <a:moveTo>
                    <a:pt x="0" y="28"/>
                  </a:moveTo>
                  <a:cubicBezTo>
                    <a:pt x="1" y="30"/>
                    <a:pt x="3" y="33"/>
                    <a:pt x="3" y="34"/>
                  </a:cubicBezTo>
                  <a:cubicBezTo>
                    <a:pt x="5" y="37"/>
                    <a:pt x="7" y="39"/>
                    <a:pt x="8" y="41"/>
                  </a:cubicBezTo>
                  <a:cubicBezTo>
                    <a:pt x="12" y="47"/>
                    <a:pt x="14" y="52"/>
                    <a:pt x="13" y="58"/>
                  </a:cubicBezTo>
                  <a:cubicBezTo>
                    <a:pt x="13" y="58"/>
                    <a:pt x="13" y="59"/>
                    <a:pt x="13" y="59"/>
                  </a:cubicBezTo>
                  <a:cubicBezTo>
                    <a:pt x="15" y="52"/>
                    <a:pt x="16" y="45"/>
                    <a:pt x="14" y="39"/>
                  </a:cubicBezTo>
                  <a:cubicBezTo>
                    <a:pt x="13" y="35"/>
                    <a:pt x="8" y="26"/>
                    <a:pt x="1" y="25"/>
                  </a:cubicBezTo>
                  <a:cubicBezTo>
                    <a:pt x="0" y="20"/>
                    <a:pt x="3" y="18"/>
                    <a:pt x="4" y="14"/>
                  </a:cubicBezTo>
                  <a:cubicBezTo>
                    <a:pt x="5" y="12"/>
                    <a:pt x="6" y="9"/>
                    <a:pt x="7" y="7"/>
                  </a:cubicBezTo>
                  <a:cubicBezTo>
                    <a:pt x="7" y="4"/>
                    <a:pt x="7" y="2"/>
                    <a:pt x="7" y="0"/>
                  </a:cubicBezTo>
                  <a:cubicBezTo>
                    <a:pt x="6" y="0"/>
                    <a:pt x="5" y="1"/>
                    <a:pt x="5" y="0"/>
                  </a:cubicBezTo>
                  <a:cubicBezTo>
                    <a:pt x="5" y="2"/>
                    <a:pt x="6" y="4"/>
                    <a:pt x="6" y="6"/>
                  </a:cubicBezTo>
                  <a:cubicBezTo>
                    <a:pt x="5" y="9"/>
                    <a:pt x="4" y="12"/>
                    <a:pt x="3" y="14"/>
                  </a:cubicBezTo>
                  <a:cubicBezTo>
                    <a:pt x="2" y="18"/>
                    <a:pt x="0" y="22"/>
                    <a:pt x="0" y="25"/>
                  </a:cubicBezTo>
                  <a:cubicBezTo>
                    <a:pt x="0" y="26"/>
                    <a:pt x="0" y="27"/>
                    <a:pt x="0" y="2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585"/>
            <p:cNvSpPr>
              <a:spLocks noEditPoints="1"/>
            </p:cNvSpPr>
            <p:nvPr/>
          </p:nvSpPr>
          <p:spPr bwMode="auto">
            <a:xfrm>
              <a:off x="8651856" y="5021292"/>
              <a:ext cx="120651" cy="230189"/>
            </a:xfrm>
            <a:custGeom>
              <a:avLst/>
              <a:gdLst>
                <a:gd name="T0" fmla="*/ 9 w 32"/>
                <a:gd name="T1" fmla="*/ 22 h 61"/>
                <a:gd name="T2" fmla="*/ 13 w 32"/>
                <a:gd name="T3" fmla="*/ 16 h 61"/>
                <a:gd name="T4" fmla="*/ 12 w 32"/>
                <a:gd name="T5" fmla="*/ 23 h 61"/>
                <a:gd name="T6" fmla="*/ 12 w 32"/>
                <a:gd name="T7" fmla="*/ 28 h 61"/>
                <a:gd name="T8" fmla="*/ 11 w 32"/>
                <a:gd name="T9" fmla="*/ 32 h 61"/>
                <a:gd name="T10" fmla="*/ 7 w 32"/>
                <a:gd name="T11" fmla="*/ 35 h 61"/>
                <a:gd name="T12" fmla="*/ 6 w 32"/>
                <a:gd name="T13" fmla="*/ 35 h 61"/>
                <a:gd name="T14" fmla="*/ 3 w 32"/>
                <a:gd name="T15" fmla="*/ 37 h 61"/>
                <a:gd name="T16" fmla="*/ 5 w 32"/>
                <a:gd name="T17" fmla="*/ 36 h 61"/>
                <a:gd name="T18" fmla="*/ 7 w 32"/>
                <a:gd name="T19" fmla="*/ 36 h 61"/>
                <a:gd name="T20" fmla="*/ 10 w 32"/>
                <a:gd name="T21" fmla="*/ 34 h 61"/>
                <a:gd name="T22" fmla="*/ 12 w 32"/>
                <a:gd name="T23" fmla="*/ 32 h 61"/>
                <a:gd name="T24" fmla="*/ 12 w 32"/>
                <a:gd name="T25" fmla="*/ 34 h 61"/>
                <a:gd name="T26" fmla="*/ 11 w 32"/>
                <a:gd name="T27" fmla="*/ 42 h 61"/>
                <a:gd name="T28" fmla="*/ 9 w 32"/>
                <a:gd name="T29" fmla="*/ 46 h 61"/>
                <a:gd name="T30" fmla="*/ 7 w 32"/>
                <a:gd name="T31" fmla="*/ 51 h 61"/>
                <a:gd name="T32" fmla="*/ 12 w 32"/>
                <a:gd name="T33" fmla="*/ 42 h 61"/>
                <a:gd name="T34" fmla="*/ 13 w 32"/>
                <a:gd name="T35" fmla="*/ 42 h 61"/>
                <a:gd name="T36" fmla="*/ 11 w 32"/>
                <a:gd name="T37" fmla="*/ 54 h 61"/>
                <a:gd name="T38" fmla="*/ 13 w 32"/>
                <a:gd name="T39" fmla="*/ 46 h 61"/>
                <a:gd name="T40" fmla="*/ 14 w 32"/>
                <a:gd name="T41" fmla="*/ 39 h 61"/>
                <a:gd name="T42" fmla="*/ 13 w 32"/>
                <a:gd name="T43" fmla="*/ 23 h 61"/>
                <a:gd name="T44" fmla="*/ 15 w 32"/>
                <a:gd name="T45" fmla="*/ 16 h 61"/>
                <a:gd name="T46" fmla="*/ 18 w 32"/>
                <a:gd name="T47" fmla="*/ 10 h 61"/>
                <a:gd name="T48" fmla="*/ 17 w 32"/>
                <a:gd name="T49" fmla="*/ 17 h 61"/>
                <a:gd name="T50" fmla="*/ 19 w 32"/>
                <a:gd name="T51" fmla="*/ 25 h 61"/>
                <a:gd name="T52" fmla="*/ 22 w 32"/>
                <a:gd name="T53" fmla="*/ 36 h 61"/>
                <a:gd name="T54" fmla="*/ 21 w 32"/>
                <a:gd name="T55" fmla="*/ 47 h 61"/>
                <a:gd name="T56" fmla="*/ 21 w 32"/>
                <a:gd name="T57" fmla="*/ 31 h 61"/>
                <a:gd name="T58" fmla="*/ 19 w 32"/>
                <a:gd name="T59" fmla="*/ 20 h 61"/>
                <a:gd name="T60" fmla="*/ 18 w 32"/>
                <a:gd name="T61" fmla="*/ 14 h 61"/>
                <a:gd name="T62" fmla="*/ 19 w 32"/>
                <a:gd name="T63" fmla="*/ 6 h 61"/>
                <a:gd name="T64" fmla="*/ 19 w 32"/>
                <a:gd name="T65" fmla="*/ 5 h 61"/>
                <a:gd name="T66" fmla="*/ 24 w 32"/>
                <a:gd name="T67" fmla="*/ 13 h 61"/>
                <a:gd name="T68" fmla="*/ 31 w 32"/>
                <a:gd name="T69" fmla="*/ 23 h 61"/>
                <a:gd name="T70" fmla="*/ 32 w 32"/>
                <a:gd name="T71" fmla="*/ 31 h 61"/>
                <a:gd name="T72" fmla="*/ 30 w 32"/>
                <a:gd name="T73" fmla="*/ 19 h 61"/>
                <a:gd name="T74" fmla="*/ 28 w 32"/>
                <a:gd name="T75" fmla="*/ 17 h 61"/>
                <a:gd name="T76" fmla="*/ 23 w 32"/>
                <a:gd name="T77" fmla="*/ 9 h 61"/>
                <a:gd name="T78" fmla="*/ 20 w 32"/>
                <a:gd name="T79" fmla="*/ 3 h 61"/>
                <a:gd name="T80" fmla="*/ 20 w 32"/>
                <a:gd name="T81" fmla="*/ 0 h 61"/>
                <a:gd name="T82" fmla="*/ 18 w 32"/>
                <a:gd name="T83" fmla="*/ 5 h 61"/>
                <a:gd name="T84" fmla="*/ 16 w 32"/>
                <a:gd name="T85" fmla="*/ 7 h 61"/>
                <a:gd name="T86" fmla="*/ 14 w 32"/>
                <a:gd name="T87" fmla="*/ 8 h 61"/>
                <a:gd name="T88" fmla="*/ 13 w 32"/>
                <a:gd name="T89" fmla="*/ 8 h 61"/>
                <a:gd name="T90" fmla="*/ 8 w 32"/>
                <a:gd name="T91" fmla="*/ 11 h 61"/>
                <a:gd name="T92" fmla="*/ 5 w 32"/>
                <a:gd name="T93" fmla="*/ 14 h 61"/>
                <a:gd name="T94" fmla="*/ 8 w 32"/>
                <a:gd name="T95" fmla="*/ 12 h 61"/>
                <a:gd name="T96" fmla="*/ 13 w 32"/>
                <a:gd name="T97" fmla="*/ 9 h 61"/>
                <a:gd name="T98" fmla="*/ 14 w 32"/>
                <a:gd name="T99" fmla="*/ 9 h 61"/>
                <a:gd name="T100" fmla="*/ 16 w 32"/>
                <a:gd name="T101" fmla="*/ 9 h 61"/>
                <a:gd name="T102" fmla="*/ 12 w 32"/>
                <a:gd name="T103" fmla="*/ 15 h 61"/>
                <a:gd name="T104" fmla="*/ 8 w 32"/>
                <a:gd name="T105" fmla="*/ 21 h 61"/>
                <a:gd name="T106" fmla="*/ 5 w 32"/>
                <a:gd name="T107" fmla="*/ 25 h 61"/>
                <a:gd name="T108" fmla="*/ 0 w 32"/>
                <a:gd name="T109" fmla="*/ 28 h 61"/>
                <a:gd name="T110" fmla="*/ 8 w 32"/>
                <a:gd name="T111" fmla="*/ 23 h 61"/>
                <a:gd name="T112" fmla="*/ 12 w 32"/>
                <a:gd name="T113" fmla="*/ 32 h 61"/>
                <a:gd name="T114" fmla="*/ 12 w 32"/>
                <a:gd name="T11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 h="61">
                  <a:moveTo>
                    <a:pt x="8" y="23"/>
                  </a:moveTo>
                  <a:cubicBezTo>
                    <a:pt x="8" y="23"/>
                    <a:pt x="9" y="22"/>
                    <a:pt x="9" y="22"/>
                  </a:cubicBezTo>
                  <a:cubicBezTo>
                    <a:pt x="10" y="21"/>
                    <a:pt x="10" y="21"/>
                    <a:pt x="10" y="21"/>
                  </a:cubicBezTo>
                  <a:cubicBezTo>
                    <a:pt x="11" y="19"/>
                    <a:pt x="12" y="18"/>
                    <a:pt x="13" y="16"/>
                  </a:cubicBezTo>
                  <a:cubicBezTo>
                    <a:pt x="12" y="17"/>
                    <a:pt x="12" y="18"/>
                    <a:pt x="12" y="19"/>
                  </a:cubicBezTo>
                  <a:cubicBezTo>
                    <a:pt x="12" y="21"/>
                    <a:pt x="12" y="22"/>
                    <a:pt x="12" y="23"/>
                  </a:cubicBezTo>
                  <a:cubicBezTo>
                    <a:pt x="12" y="25"/>
                    <a:pt x="12" y="26"/>
                    <a:pt x="12" y="27"/>
                  </a:cubicBezTo>
                  <a:cubicBezTo>
                    <a:pt x="12" y="27"/>
                    <a:pt x="12" y="28"/>
                    <a:pt x="12" y="28"/>
                  </a:cubicBezTo>
                  <a:cubicBezTo>
                    <a:pt x="12" y="28"/>
                    <a:pt x="12" y="29"/>
                    <a:pt x="12" y="30"/>
                  </a:cubicBezTo>
                  <a:cubicBezTo>
                    <a:pt x="11" y="31"/>
                    <a:pt x="11" y="31"/>
                    <a:pt x="11" y="32"/>
                  </a:cubicBezTo>
                  <a:cubicBezTo>
                    <a:pt x="10" y="33"/>
                    <a:pt x="10" y="33"/>
                    <a:pt x="9" y="34"/>
                  </a:cubicBezTo>
                  <a:cubicBezTo>
                    <a:pt x="9" y="34"/>
                    <a:pt x="8" y="34"/>
                    <a:pt x="7" y="35"/>
                  </a:cubicBezTo>
                  <a:cubicBezTo>
                    <a:pt x="7" y="35"/>
                    <a:pt x="7" y="35"/>
                    <a:pt x="7" y="35"/>
                  </a:cubicBezTo>
                  <a:cubicBezTo>
                    <a:pt x="6" y="35"/>
                    <a:pt x="6" y="35"/>
                    <a:pt x="6" y="35"/>
                  </a:cubicBezTo>
                  <a:cubicBezTo>
                    <a:pt x="6" y="36"/>
                    <a:pt x="5" y="36"/>
                    <a:pt x="5" y="36"/>
                  </a:cubicBezTo>
                  <a:cubicBezTo>
                    <a:pt x="4" y="36"/>
                    <a:pt x="3" y="36"/>
                    <a:pt x="3" y="37"/>
                  </a:cubicBezTo>
                  <a:cubicBezTo>
                    <a:pt x="2" y="37"/>
                    <a:pt x="1" y="37"/>
                    <a:pt x="0" y="37"/>
                  </a:cubicBezTo>
                  <a:cubicBezTo>
                    <a:pt x="2" y="37"/>
                    <a:pt x="4" y="37"/>
                    <a:pt x="5" y="36"/>
                  </a:cubicBezTo>
                  <a:cubicBezTo>
                    <a:pt x="6" y="36"/>
                    <a:pt x="6" y="36"/>
                    <a:pt x="6" y="36"/>
                  </a:cubicBezTo>
                  <a:cubicBezTo>
                    <a:pt x="7" y="36"/>
                    <a:pt x="7" y="36"/>
                    <a:pt x="7" y="36"/>
                  </a:cubicBezTo>
                  <a:cubicBezTo>
                    <a:pt x="7" y="35"/>
                    <a:pt x="7" y="35"/>
                    <a:pt x="7" y="35"/>
                  </a:cubicBezTo>
                  <a:cubicBezTo>
                    <a:pt x="8" y="35"/>
                    <a:pt x="9" y="35"/>
                    <a:pt x="10" y="34"/>
                  </a:cubicBezTo>
                  <a:cubicBezTo>
                    <a:pt x="10" y="34"/>
                    <a:pt x="11" y="33"/>
                    <a:pt x="12" y="33"/>
                  </a:cubicBezTo>
                  <a:cubicBezTo>
                    <a:pt x="12" y="32"/>
                    <a:pt x="12" y="32"/>
                    <a:pt x="12" y="32"/>
                  </a:cubicBezTo>
                  <a:cubicBezTo>
                    <a:pt x="12" y="32"/>
                    <a:pt x="12" y="33"/>
                    <a:pt x="12" y="33"/>
                  </a:cubicBezTo>
                  <a:cubicBezTo>
                    <a:pt x="12" y="34"/>
                    <a:pt x="12" y="34"/>
                    <a:pt x="12" y="34"/>
                  </a:cubicBezTo>
                  <a:cubicBezTo>
                    <a:pt x="12" y="35"/>
                    <a:pt x="12" y="36"/>
                    <a:pt x="12" y="37"/>
                  </a:cubicBezTo>
                  <a:cubicBezTo>
                    <a:pt x="12" y="38"/>
                    <a:pt x="11" y="40"/>
                    <a:pt x="11" y="42"/>
                  </a:cubicBezTo>
                  <a:cubicBezTo>
                    <a:pt x="11" y="42"/>
                    <a:pt x="10" y="43"/>
                    <a:pt x="10" y="44"/>
                  </a:cubicBezTo>
                  <a:cubicBezTo>
                    <a:pt x="10" y="45"/>
                    <a:pt x="9" y="46"/>
                    <a:pt x="9" y="46"/>
                  </a:cubicBezTo>
                  <a:cubicBezTo>
                    <a:pt x="9" y="47"/>
                    <a:pt x="8" y="48"/>
                    <a:pt x="8" y="48"/>
                  </a:cubicBezTo>
                  <a:cubicBezTo>
                    <a:pt x="7" y="49"/>
                    <a:pt x="7" y="50"/>
                    <a:pt x="7" y="51"/>
                  </a:cubicBezTo>
                  <a:cubicBezTo>
                    <a:pt x="8" y="49"/>
                    <a:pt x="9" y="48"/>
                    <a:pt x="9" y="47"/>
                  </a:cubicBezTo>
                  <a:cubicBezTo>
                    <a:pt x="10" y="45"/>
                    <a:pt x="11" y="44"/>
                    <a:pt x="12" y="42"/>
                  </a:cubicBezTo>
                  <a:cubicBezTo>
                    <a:pt x="12" y="41"/>
                    <a:pt x="12" y="40"/>
                    <a:pt x="13" y="39"/>
                  </a:cubicBezTo>
                  <a:cubicBezTo>
                    <a:pt x="13" y="40"/>
                    <a:pt x="13" y="41"/>
                    <a:pt x="13" y="42"/>
                  </a:cubicBezTo>
                  <a:cubicBezTo>
                    <a:pt x="13" y="44"/>
                    <a:pt x="13" y="45"/>
                    <a:pt x="12" y="46"/>
                  </a:cubicBezTo>
                  <a:cubicBezTo>
                    <a:pt x="12" y="49"/>
                    <a:pt x="12" y="51"/>
                    <a:pt x="11" y="54"/>
                  </a:cubicBezTo>
                  <a:cubicBezTo>
                    <a:pt x="11" y="56"/>
                    <a:pt x="10" y="59"/>
                    <a:pt x="10" y="61"/>
                  </a:cubicBezTo>
                  <a:cubicBezTo>
                    <a:pt x="11" y="56"/>
                    <a:pt x="13" y="51"/>
                    <a:pt x="13" y="46"/>
                  </a:cubicBezTo>
                  <a:cubicBezTo>
                    <a:pt x="13" y="45"/>
                    <a:pt x="14" y="44"/>
                    <a:pt x="14" y="42"/>
                  </a:cubicBezTo>
                  <a:cubicBezTo>
                    <a:pt x="14" y="41"/>
                    <a:pt x="14" y="40"/>
                    <a:pt x="14" y="39"/>
                  </a:cubicBezTo>
                  <a:cubicBezTo>
                    <a:pt x="14" y="36"/>
                    <a:pt x="14" y="33"/>
                    <a:pt x="13" y="31"/>
                  </a:cubicBezTo>
                  <a:cubicBezTo>
                    <a:pt x="13" y="28"/>
                    <a:pt x="13" y="26"/>
                    <a:pt x="13" y="23"/>
                  </a:cubicBezTo>
                  <a:cubicBezTo>
                    <a:pt x="13" y="22"/>
                    <a:pt x="14" y="21"/>
                    <a:pt x="14" y="20"/>
                  </a:cubicBezTo>
                  <a:cubicBezTo>
                    <a:pt x="14" y="18"/>
                    <a:pt x="14" y="17"/>
                    <a:pt x="15" y="16"/>
                  </a:cubicBezTo>
                  <a:cubicBezTo>
                    <a:pt x="15" y="15"/>
                    <a:pt x="16" y="14"/>
                    <a:pt x="16" y="13"/>
                  </a:cubicBezTo>
                  <a:cubicBezTo>
                    <a:pt x="17" y="12"/>
                    <a:pt x="17" y="11"/>
                    <a:pt x="18" y="10"/>
                  </a:cubicBezTo>
                  <a:cubicBezTo>
                    <a:pt x="17" y="11"/>
                    <a:pt x="17" y="13"/>
                    <a:pt x="17" y="14"/>
                  </a:cubicBezTo>
                  <a:cubicBezTo>
                    <a:pt x="17" y="15"/>
                    <a:pt x="17" y="16"/>
                    <a:pt x="17" y="17"/>
                  </a:cubicBezTo>
                  <a:cubicBezTo>
                    <a:pt x="17" y="18"/>
                    <a:pt x="17" y="19"/>
                    <a:pt x="17" y="20"/>
                  </a:cubicBezTo>
                  <a:cubicBezTo>
                    <a:pt x="18" y="22"/>
                    <a:pt x="18" y="24"/>
                    <a:pt x="19" y="25"/>
                  </a:cubicBezTo>
                  <a:cubicBezTo>
                    <a:pt x="19" y="27"/>
                    <a:pt x="20" y="29"/>
                    <a:pt x="21" y="31"/>
                  </a:cubicBezTo>
                  <a:cubicBezTo>
                    <a:pt x="21" y="33"/>
                    <a:pt x="21" y="34"/>
                    <a:pt x="22" y="36"/>
                  </a:cubicBezTo>
                  <a:cubicBezTo>
                    <a:pt x="22" y="38"/>
                    <a:pt x="22" y="40"/>
                    <a:pt x="22" y="42"/>
                  </a:cubicBezTo>
                  <a:cubicBezTo>
                    <a:pt x="22" y="43"/>
                    <a:pt x="22" y="45"/>
                    <a:pt x="21" y="47"/>
                  </a:cubicBezTo>
                  <a:cubicBezTo>
                    <a:pt x="22" y="44"/>
                    <a:pt x="23" y="40"/>
                    <a:pt x="22" y="36"/>
                  </a:cubicBezTo>
                  <a:cubicBezTo>
                    <a:pt x="22" y="34"/>
                    <a:pt x="22" y="32"/>
                    <a:pt x="21" y="31"/>
                  </a:cubicBezTo>
                  <a:cubicBezTo>
                    <a:pt x="21" y="29"/>
                    <a:pt x="20" y="27"/>
                    <a:pt x="20" y="25"/>
                  </a:cubicBezTo>
                  <a:cubicBezTo>
                    <a:pt x="19" y="23"/>
                    <a:pt x="19" y="22"/>
                    <a:pt x="19" y="20"/>
                  </a:cubicBezTo>
                  <a:cubicBezTo>
                    <a:pt x="18" y="19"/>
                    <a:pt x="18" y="18"/>
                    <a:pt x="18" y="17"/>
                  </a:cubicBezTo>
                  <a:cubicBezTo>
                    <a:pt x="18" y="16"/>
                    <a:pt x="18" y="15"/>
                    <a:pt x="18" y="14"/>
                  </a:cubicBezTo>
                  <a:cubicBezTo>
                    <a:pt x="19" y="13"/>
                    <a:pt x="19" y="11"/>
                    <a:pt x="19" y="9"/>
                  </a:cubicBezTo>
                  <a:cubicBezTo>
                    <a:pt x="19" y="8"/>
                    <a:pt x="19" y="7"/>
                    <a:pt x="19" y="6"/>
                  </a:cubicBezTo>
                  <a:cubicBezTo>
                    <a:pt x="19" y="6"/>
                    <a:pt x="19" y="6"/>
                    <a:pt x="19" y="5"/>
                  </a:cubicBezTo>
                  <a:cubicBezTo>
                    <a:pt x="19" y="5"/>
                    <a:pt x="19" y="5"/>
                    <a:pt x="19" y="5"/>
                  </a:cubicBezTo>
                  <a:cubicBezTo>
                    <a:pt x="20" y="7"/>
                    <a:pt x="21" y="8"/>
                    <a:pt x="22" y="10"/>
                  </a:cubicBezTo>
                  <a:cubicBezTo>
                    <a:pt x="23" y="11"/>
                    <a:pt x="24" y="12"/>
                    <a:pt x="24" y="13"/>
                  </a:cubicBezTo>
                  <a:cubicBezTo>
                    <a:pt x="25" y="14"/>
                    <a:pt x="26" y="15"/>
                    <a:pt x="27" y="16"/>
                  </a:cubicBezTo>
                  <a:cubicBezTo>
                    <a:pt x="29" y="18"/>
                    <a:pt x="30" y="21"/>
                    <a:pt x="31" y="23"/>
                  </a:cubicBezTo>
                  <a:cubicBezTo>
                    <a:pt x="31" y="24"/>
                    <a:pt x="31" y="26"/>
                    <a:pt x="32" y="27"/>
                  </a:cubicBezTo>
                  <a:cubicBezTo>
                    <a:pt x="32" y="28"/>
                    <a:pt x="32" y="29"/>
                    <a:pt x="32" y="31"/>
                  </a:cubicBezTo>
                  <a:cubicBezTo>
                    <a:pt x="32" y="28"/>
                    <a:pt x="32" y="25"/>
                    <a:pt x="31" y="23"/>
                  </a:cubicBezTo>
                  <a:cubicBezTo>
                    <a:pt x="31" y="22"/>
                    <a:pt x="30" y="20"/>
                    <a:pt x="30" y="19"/>
                  </a:cubicBezTo>
                  <a:cubicBezTo>
                    <a:pt x="29" y="19"/>
                    <a:pt x="29" y="18"/>
                    <a:pt x="29" y="17"/>
                  </a:cubicBezTo>
                  <a:cubicBezTo>
                    <a:pt x="29" y="17"/>
                    <a:pt x="28" y="17"/>
                    <a:pt x="28" y="17"/>
                  </a:cubicBezTo>
                  <a:cubicBezTo>
                    <a:pt x="28" y="16"/>
                    <a:pt x="28" y="16"/>
                    <a:pt x="28" y="16"/>
                  </a:cubicBezTo>
                  <a:cubicBezTo>
                    <a:pt x="26" y="14"/>
                    <a:pt x="24" y="12"/>
                    <a:pt x="23" y="9"/>
                  </a:cubicBezTo>
                  <a:cubicBezTo>
                    <a:pt x="22" y="8"/>
                    <a:pt x="22" y="7"/>
                    <a:pt x="21" y="6"/>
                  </a:cubicBezTo>
                  <a:cubicBezTo>
                    <a:pt x="21" y="5"/>
                    <a:pt x="20" y="4"/>
                    <a:pt x="20" y="3"/>
                  </a:cubicBezTo>
                  <a:cubicBezTo>
                    <a:pt x="20" y="3"/>
                    <a:pt x="20" y="2"/>
                    <a:pt x="20" y="1"/>
                  </a:cubicBezTo>
                  <a:cubicBezTo>
                    <a:pt x="20" y="1"/>
                    <a:pt x="20" y="0"/>
                    <a:pt x="20" y="0"/>
                  </a:cubicBezTo>
                  <a:cubicBezTo>
                    <a:pt x="19" y="0"/>
                    <a:pt x="19" y="1"/>
                    <a:pt x="18" y="1"/>
                  </a:cubicBezTo>
                  <a:cubicBezTo>
                    <a:pt x="18" y="2"/>
                    <a:pt x="18" y="4"/>
                    <a:pt x="18" y="5"/>
                  </a:cubicBezTo>
                  <a:cubicBezTo>
                    <a:pt x="17" y="6"/>
                    <a:pt x="17" y="6"/>
                    <a:pt x="17" y="7"/>
                  </a:cubicBezTo>
                  <a:cubicBezTo>
                    <a:pt x="17" y="7"/>
                    <a:pt x="16" y="7"/>
                    <a:pt x="16" y="7"/>
                  </a:cubicBezTo>
                  <a:cubicBezTo>
                    <a:pt x="16" y="7"/>
                    <a:pt x="15" y="8"/>
                    <a:pt x="15" y="8"/>
                  </a:cubicBezTo>
                  <a:cubicBezTo>
                    <a:pt x="14" y="8"/>
                    <a:pt x="14" y="8"/>
                    <a:pt x="14" y="8"/>
                  </a:cubicBezTo>
                  <a:cubicBezTo>
                    <a:pt x="13" y="8"/>
                    <a:pt x="13" y="8"/>
                    <a:pt x="13" y="8"/>
                  </a:cubicBezTo>
                  <a:cubicBezTo>
                    <a:pt x="13" y="8"/>
                    <a:pt x="13" y="8"/>
                    <a:pt x="13" y="8"/>
                  </a:cubicBezTo>
                  <a:cubicBezTo>
                    <a:pt x="12" y="9"/>
                    <a:pt x="11" y="9"/>
                    <a:pt x="11" y="9"/>
                  </a:cubicBezTo>
                  <a:cubicBezTo>
                    <a:pt x="10" y="10"/>
                    <a:pt x="9" y="11"/>
                    <a:pt x="8" y="11"/>
                  </a:cubicBezTo>
                  <a:cubicBezTo>
                    <a:pt x="7" y="12"/>
                    <a:pt x="7" y="12"/>
                    <a:pt x="6" y="13"/>
                  </a:cubicBezTo>
                  <a:cubicBezTo>
                    <a:pt x="6" y="13"/>
                    <a:pt x="5" y="14"/>
                    <a:pt x="5" y="14"/>
                  </a:cubicBezTo>
                  <a:cubicBezTo>
                    <a:pt x="5" y="14"/>
                    <a:pt x="6" y="13"/>
                    <a:pt x="6" y="13"/>
                  </a:cubicBezTo>
                  <a:cubicBezTo>
                    <a:pt x="7" y="13"/>
                    <a:pt x="7" y="12"/>
                    <a:pt x="8" y="12"/>
                  </a:cubicBezTo>
                  <a:cubicBezTo>
                    <a:pt x="9" y="11"/>
                    <a:pt x="10" y="11"/>
                    <a:pt x="11" y="10"/>
                  </a:cubicBezTo>
                  <a:cubicBezTo>
                    <a:pt x="12" y="10"/>
                    <a:pt x="12" y="10"/>
                    <a:pt x="13" y="9"/>
                  </a:cubicBezTo>
                  <a:cubicBezTo>
                    <a:pt x="13" y="9"/>
                    <a:pt x="13" y="9"/>
                    <a:pt x="13" y="9"/>
                  </a:cubicBezTo>
                  <a:cubicBezTo>
                    <a:pt x="14" y="9"/>
                    <a:pt x="14" y="9"/>
                    <a:pt x="14" y="9"/>
                  </a:cubicBezTo>
                  <a:cubicBezTo>
                    <a:pt x="14" y="9"/>
                    <a:pt x="15" y="9"/>
                    <a:pt x="15" y="9"/>
                  </a:cubicBezTo>
                  <a:cubicBezTo>
                    <a:pt x="15" y="9"/>
                    <a:pt x="16" y="9"/>
                    <a:pt x="16" y="9"/>
                  </a:cubicBezTo>
                  <a:cubicBezTo>
                    <a:pt x="16" y="9"/>
                    <a:pt x="16" y="10"/>
                    <a:pt x="15" y="10"/>
                  </a:cubicBezTo>
                  <a:cubicBezTo>
                    <a:pt x="12" y="15"/>
                    <a:pt x="12" y="15"/>
                    <a:pt x="12" y="15"/>
                  </a:cubicBezTo>
                  <a:cubicBezTo>
                    <a:pt x="11" y="17"/>
                    <a:pt x="10" y="18"/>
                    <a:pt x="9" y="20"/>
                  </a:cubicBezTo>
                  <a:cubicBezTo>
                    <a:pt x="8" y="21"/>
                    <a:pt x="8" y="21"/>
                    <a:pt x="8" y="21"/>
                  </a:cubicBezTo>
                  <a:cubicBezTo>
                    <a:pt x="8" y="22"/>
                    <a:pt x="8" y="22"/>
                    <a:pt x="7" y="23"/>
                  </a:cubicBezTo>
                  <a:cubicBezTo>
                    <a:pt x="7" y="23"/>
                    <a:pt x="6" y="24"/>
                    <a:pt x="5" y="25"/>
                  </a:cubicBezTo>
                  <a:cubicBezTo>
                    <a:pt x="5" y="26"/>
                    <a:pt x="4" y="26"/>
                    <a:pt x="3" y="27"/>
                  </a:cubicBezTo>
                  <a:cubicBezTo>
                    <a:pt x="2" y="27"/>
                    <a:pt x="1" y="28"/>
                    <a:pt x="0" y="28"/>
                  </a:cubicBezTo>
                  <a:cubicBezTo>
                    <a:pt x="2" y="28"/>
                    <a:pt x="4" y="27"/>
                    <a:pt x="6" y="25"/>
                  </a:cubicBezTo>
                  <a:cubicBezTo>
                    <a:pt x="6" y="25"/>
                    <a:pt x="7" y="24"/>
                    <a:pt x="8" y="23"/>
                  </a:cubicBezTo>
                  <a:close/>
                  <a:moveTo>
                    <a:pt x="12" y="32"/>
                  </a:moveTo>
                  <a:cubicBezTo>
                    <a:pt x="12" y="32"/>
                    <a:pt x="12" y="32"/>
                    <a:pt x="12" y="32"/>
                  </a:cubicBezTo>
                  <a:cubicBezTo>
                    <a:pt x="12" y="32"/>
                    <a:pt x="12" y="32"/>
                    <a:pt x="12" y="32"/>
                  </a:cubicBezTo>
                  <a:cubicBezTo>
                    <a:pt x="12" y="32"/>
                    <a:pt x="12" y="32"/>
                    <a:pt x="12" y="3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586"/>
            <p:cNvSpPr>
              <a:spLocks/>
            </p:cNvSpPr>
            <p:nvPr/>
          </p:nvSpPr>
          <p:spPr bwMode="auto">
            <a:xfrm>
              <a:off x="8404205" y="5054629"/>
              <a:ext cx="165101" cy="95251"/>
            </a:xfrm>
            <a:custGeom>
              <a:avLst/>
              <a:gdLst>
                <a:gd name="T0" fmla="*/ 15 w 44"/>
                <a:gd name="T1" fmla="*/ 25 h 25"/>
                <a:gd name="T2" fmla="*/ 17 w 44"/>
                <a:gd name="T3" fmla="*/ 24 h 25"/>
                <a:gd name="T4" fmla="*/ 24 w 44"/>
                <a:gd name="T5" fmla="*/ 18 h 25"/>
                <a:gd name="T6" fmla="*/ 33 w 44"/>
                <a:gd name="T7" fmla="*/ 8 h 25"/>
                <a:gd name="T8" fmla="*/ 40 w 44"/>
                <a:gd name="T9" fmla="*/ 3 h 25"/>
                <a:gd name="T10" fmla="*/ 44 w 44"/>
                <a:gd name="T11" fmla="*/ 0 h 25"/>
                <a:gd name="T12" fmla="*/ 36 w 44"/>
                <a:gd name="T13" fmla="*/ 3 h 25"/>
                <a:gd name="T14" fmla="*/ 17 w 44"/>
                <a:gd name="T15" fmla="*/ 16 h 25"/>
                <a:gd name="T16" fmla="*/ 8 w 44"/>
                <a:gd name="T17" fmla="*/ 21 h 25"/>
                <a:gd name="T18" fmla="*/ 0 w 44"/>
                <a:gd name="T19" fmla="*/ 25 h 25"/>
                <a:gd name="T20" fmla="*/ 0 w 44"/>
                <a:gd name="T21" fmla="*/ 25 h 25"/>
                <a:gd name="T22" fmla="*/ 15 w 44"/>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25">
                  <a:moveTo>
                    <a:pt x="15" y="25"/>
                  </a:moveTo>
                  <a:cubicBezTo>
                    <a:pt x="16" y="25"/>
                    <a:pt x="17" y="24"/>
                    <a:pt x="17" y="24"/>
                  </a:cubicBezTo>
                  <a:cubicBezTo>
                    <a:pt x="20" y="22"/>
                    <a:pt x="22" y="20"/>
                    <a:pt x="24" y="18"/>
                  </a:cubicBezTo>
                  <a:cubicBezTo>
                    <a:pt x="28" y="15"/>
                    <a:pt x="30" y="11"/>
                    <a:pt x="33" y="8"/>
                  </a:cubicBezTo>
                  <a:cubicBezTo>
                    <a:pt x="35" y="5"/>
                    <a:pt x="37" y="4"/>
                    <a:pt x="40" y="3"/>
                  </a:cubicBezTo>
                  <a:cubicBezTo>
                    <a:pt x="41" y="2"/>
                    <a:pt x="43" y="1"/>
                    <a:pt x="44" y="0"/>
                  </a:cubicBezTo>
                  <a:cubicBezTo>
                    <a:pt x="41" y="1"/>
                    <a:pt x="37" y="2"/>
                    <a:pt x="36" y="3"/>
                  </a:cubicBezTo>
                  <a:cubicBezTo>
                    <a:pt x="28" y="5"/>
                    <a:pt x="23" y="11"/>
                    <a:pt x="17" y="16"/>
                  </a:cubicBezTo>
                  <a:cubicBezTo>
                    <a:pt x="14" y="18"/>
                    <a:pt x="11" y="19"/>
                    <a:pt x="8" y="21"/>
                  </a:cubicBezTo>
                  <a:cubicBezTo>
                    <a:pt x="5" y="22"/>
                    <a:pt x="2" y="23"/>
                    <a:pt x="0" y="25"/>
                  </a:cubicBezTo>
                  <a:cubicBezTo>
                    <a:pt x="0" y="25"/>
                    <a:pt x="0" y="25"/>
                    <a:pt x="0" y="25"/>
                  </a:cubicBezTo>
                  <a:cubicBezTo>
                    <a:pt x="5" y="24"/>
                    <a:pt x="10" y="24"/>
                    <a:pt x="15"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589"/>
            <p:cNvSpPr>
              <a:spLocks/>
            </p:cNvSpPr>
            <p:nvPr/>
          </p:nvSpPr>
          <p:spPr bwMode="auto">
            <a:xfrm>
              <a:off x="8426430" y="5073679"/>
              <a:ext cx="74613" cy="46038"/>
            </a:xfrm>
            <a:custGeom>
              <a:avLst/>
              <a:gdLst>
                <a:gd name="T0" fmla="*/ 11 w 20"/>
                <a:gd name="T1" fmla="*/ 9 h 12"/>
                <a:gd name="T2" fmla="*/ 20 w 20"/>
                <a:gd name="T3" fmla="*/ 3 h 12"/>
                <a:gd name="T4" fmla="*/ 15 w 20"/>
                <a:gd name="T5" fmla="*/ 5 h 12"/>
                <a:gd name="T6" fmla="*/ 9 w 20"/>
                <a:gd name="T7" fmla="*/ 3 h 12"/>
                <a:gd name="T8" fmla="*/ 5 w 20"/>
                <a:gd name="T9" fmla="*/ 0 h 12"/>
                <a:gd name="T10" fmla="*/ 0 w 20"/>
                <a:gd name="T11" fmla="*/ 11 h 12"/>
                <a:gd name="T12" fmla="*/ 11 w 2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11" y="9"/>
                  </a:moveTo>
                  <a:cubicBezTo>
                    <a:pt x="14" y="8"/>
                    <a:pt x="17" y="5"/>
                    <a:pt x="20" y="3"/>
                  </a:cubicBezTo>
                  <a:cubicBezTo>
                    <a:pt x="18" y="4"/>
                    <a:pt x="16" y="5"/>
                    <a:pt x="15" y="5"/>
                  </a:cubicBezTo>
                  <a:cubicBezTo>
                    <a:pt x="12" y="5"/>
                    <a:pt x="10" y="4"/>
                    <a:pt x="9" y="3"/>
                  </a:cubicBezTo>
                  <a:cubicBezTo>
                    <a:pt x="8" y="2"/>
                    <a:pt x="7" y="1"/>
                    <a:pt x="5" y="0"/>
                  </a:cubicBezTo>
                  <a:cubicBezTo>
                    <a:pt x="3" y="3"/>
                    <a:pt x="2" y="7"/>
                    <a:pt x="0" y="11"/>
                  </a:cubicBezTo>
                  <a:cubicBezTo>
                    <a:pt x="3" y="12"/>
                    <a:pt x="8" y="10"/>
                    <a:pt x="11"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590"/>
            <p:cNvSpPr>
              <a:spLocks/>
            </p:cNvSpPr>
            <p:nvPr/>
          </p:nvSpPr>
          <p:spPr bwMode="auto">
            <a:xfrm>
              <a:off x="8520093" y="5013354"/>
              <a:ext cx="127001" cy="131763"/>
            </a:xfrm>
            <a:custGeom>
              <a:avLst/>
              <a:gdLst>
                <a:gd name="T0" fmla="*/ 13 w 34"/>
                <a:gd name="T1" fmla="*/ 11 h 35"/>
                <a:gd name="T2" fmla="*/ 10 w 34"/>
                <a:gd name="T3" fmla="*/ 17 h 35"/>
                <a:gd name="T4" fmla="*/ 8 w 34"/>
                <a:gd name="T5" fmla="*/ 23 h 35"/>
                <a:gd name="T6" fmla="*/ 0 w 34"/>
                <a:gd name="T7" fmla="*/ 35 h 35"/>
                <a:gd name="T8" fmla="*/ 0 w 34"/>
                <a:gd name="T9" fmla="*/ 35 h 35"/>
                <a:gd name="T10" fmla="*/ 13 w 34"/>
                <a:gd name="T11" fmla="*/ 25 h 35"/>
                <a:gd name="T12" fmla="*/ 15 w 34"/>
                <a:gd name="T13" fmla="*/ 11 h 35"/>
                <a:gd name="T14" fmla="*/ 23 w 34"/>
                <a:gd name="T15" fmla="*/ 7 h 35"/>
                <a:gd name="T16" fmla="*/ 30 w 34"/>
                <a:gd name="T17" fmla="*/ 5 h 35"/>
                <a:gd name="T18" fmla="*/ 34 w 34"/>
                <a:gd name="T19" fmla="*/ 1 h 35"/>
                <a:gd name="T20" fmla="*/ 32 w 34"/>
                <a:gd name="T21" fmla="*/ 0 h 35"/>
                <a:gd name="T22" fmla="*/ 29 w 34"/>
                <a:gd name="T23" fmla="*/ 4 h 35"/>
                <a:gd name="T24" fmla="*/ 23 w 34"/>
                <a:gd name="T25" fmla="*/ 6 h 35"/>
                <a:gd name="T26" fmla="*/ 15 w 34"/>
                <a:gd name="T27" fmla="*/ 10 h 35"/>
                <a:gd name="T28" fmla="*/ 13 w 34"/>
                <a:gd name="T2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5">
                  <a:moveTo>
                    <a:pt x="13" y="11"/>
                  </a:moveTo>
                  <a:cubicBezTo>
                    <a:pt x="12" y="13"/>
                    <a:pt x="11" y="15"/>
                    <a:pt x="10" y="17"/>
                  </a:cubicBezTo>
                  <a:cubicBezTo>
                    <a:pt x="9" y="19"/>
                    <a:pt x="9" y="21"/>
                    <a:pt x="8" y="23"/>
                  </a:cubicBezTo>
                  <a:cubicBezTo>
                    <a:pt x="7" y="28"/>
                    <a:pt x="4" y="32"/>
                    <a:pt x="0" y="35"/>
                  </a:cubicBezTo>
                  <a:cubicBezTo>
                    <a:pt x="0" y="35"/>
                    <a:pt x="0" y="35"/>
                    <a:pt x="0" y="35"/>
                  </a:cubicBezTo>
                  <a:cubicBezTo>
                    <a:pt x="5" y="33"/>
                    <a:pt x="9" y="30"/>
                    <a:pt x="13" y="25"/>
                  </a:cubicBezTo>
                  <a:cubicBezTo>
                    <a:pt x="15" y="23"/>
                    <a:pt x="18" y="16"/>
                    <a:pt x="15" y="11"/>
                  </a:cubicBezTo>
                  <a:cubicBezTo>
                    <a:pt x="18" y="8"/>
                    <a:pt x="20" y="8"/>
                    <a:pt x="23" y="7"/>
                  </a:cubicBezTo>
                  <a:cubicBezTo>
                    <a:pt x="26" y="6"/>
                    <a:pt x="28" y="6"/>
                    <a:pt x="30" y="5"/>
                  </a:cubicBezTo>
                  <a:cubicBezTo>
                    <a:pt x="31" y="4"/>
                    <a:pt x="32" y="3"/>
                    <a:pt x="34" y="1"/>
                  </a:cubicBezTo>
                  <a:cubicBezTo>
                    <a:pt x="33" y="1"/>
                    <a:pt x="33" y="1"/>
                    <a:pt x="32" y="0"/>
                  </a:cubicBezTo>
                  <a:cubicBezTo>
                    <a:pt x="32" y="2"/>
                    <a:pt x="31" y="3"/>
                    <a:pt x="29" y="4"/>
                  </a:cubicBezTo>
                  <a:cubicBezTo>
                    <a:pt x="27" y="5"/>
                    <a:pt x="25" y="6"/>
                    <a:pt x="23" y="6"/>
                  </a:cubicBezTo>
                  <a:cubicBezTo>
                    <a:pt x="20" y="7"/>
                    <a:pt x="16" y="8"/>
                    <a:pt x="15" y="10"/>
                  </a:cubicBezTo>
                  <a:cubicBezTo>
                    <a:pt x="14" y="10"/>
                    <a:pt x="13" y="11"/>
                    <a:pt x="13"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591"/>
            <p:cNvSpPr>
              <a:spLocks noEditPoints="1"/>
            </p:cNvSpPr>
            <p:nvPr/>
          </p:nvSpPr>
          <p:spPr bwMode="auto">
            <a:xfrm>
              <a:off x="8410555" y="5043517"/>
              <a:ext cx="166689" cy="101601"/>
            </a:xfrm>
            <a:custGeom>
              <a:avLst/>
              <a:gdLst>
                <a:gd name="T0" fmla="*/ 25 w 44"/>
                <a:gd name="T1" fmla="*/ 6 h 27"/>
                <a:gd name="T2" fmla="*/ 30 w 44"/>
                <a:gd name="T3" fmla="*/ 6 h 27"/>
                <a:gd name="T4" fmla="*/ 25 w 44"/>
                <a:gd name="T5" fmla="*/ 9 h 27"/>
                <a:gd name="T6" fmla="*/ 22 w 44"/>
                <a:gd name="T7" fmla="*/ 11 h 27"/>
                <a:gd name="T8" fmla="*/ 19 w 44"/>
                <a:gd name="T9" fmla="*/ 13 h 27"/>
                <a:gd name="T10" fmla="*/ 15 w 44"/>
                <a:gd name="T11" fmla="*/ 12 h 27"/>
                <a:gd name="T12" fmla="*/ 14 w 44"/>
                <a:gd name="T13" fmla="*/ 11 h 27"/>
                <a:gd name="T14" fmla="*/ 12 w 44"/>
                <a:gd name="T15" fmla="*/ 10 h 27"/>
                <a:gd name="T16" fmla="*/ 13 w 44"/>
                <a:gd name="T17" fmla="*/ 11 h 27"/>
                <a:gd name="T18" fmla="*/ 15 w 44"/>
                <a:gd name="T19" fmla="*/ 12 h 27"/>
                <a:gd name="T20" fmla="*/ 17 w 44"/>
                <a:gd name="T21" fmla="*/ 13 h 27"/>
                <a:gd name="T22" fmla="*/ 20 w 44"/>
                <a:gd name="T23" fmla="*/ 13 h 27"/>
                <a:gd name="T24" fmla="*/ 18 w 44"/>
                <a:gd name="T25" fmla="*/ 15 h 27"/>
                <a:gd name="T26" fmla="*/ 13 w 44"/>
                <a:gd name="T27" fmla="*/ 17 h 27"/>
                <a:gd name="T28" fmla="*/ 9 w 44"/>
                <a:gd name="T29" fmla="*/ 19 h 27"/>
                <a:gd name="T30" fmla="*/ 5 w 44"/>
                <a:gd name="T31" fmla="*/ 19 h 27"/>
                <a:gd name="T32" fmla="*/ 13 w 44"/>
                <a:gd name="T33" fmla="*/ 18 h 27"/>
                <a:gd name="T34" fmla="*/ 13 w 44"/>
                <a:gd name="T35" fmla="*/ 19 h 27"/>
                <a:gd name="T36" fmla="*/ 5 w 44"/>
                <a:gd name="T37" fmla="*/ 24 h 27"/>
                <a:gd name="T38" fmla="*/ 11 w 44"/>
                <a:gd name="T39" fmla="*/ 21 h 27"/>
                <a:gd name="T40" fmla="*/ 16 w 44"/>
                <a:gd name="T41" fmla="*/ 18 h 27"/>
                <a:gd name="T42" fmla="*/ 26 w 44"/>
                <a:gd name="T43" fmla="*/ 10 h 27"/>
                <a:gd name="T44" fmla="*/ 31 w 44"/>
                <a:gd name="T45" fmla="*/ 7 h 27"/>
                <a:gd name="T46" fmla="*/ 36 w 44"/>
                <a:gd name="T47" fmla="*/ 6 h 27"/>
                <a:gd name="T48" fmla="*/ 32 w 44"/>
                <a:gd name="T49" fmla="*/ 9 h 27"/>
                <a:gd name="T50" fmla="*/ 27 w 44"/>
                <a:gd name="T51" fmla="*/ 14 h 27"/>
                <a:gd name="T52" fmla="*/ 22 w 44"/>
                <a:gd name="T53" fmla="*/ 22 h 27"/>
                <a:gd name="T54" fmla="*/ 15 w 44"/>
                <a:gd name="T55" fmla="*/ 27 h 27"/>
                <a:gd name="T56" fmla="*/ 25 w 44"/>
                <a:gd name="T57" fmla="*/ 19 h 27"/>
                <a:gd name="T58" fmla="*/ 31 w 44"/>
                <a:gd name="T59" fmla="*/ 11 h 27"/>
                <a:gd name="T60" fmla="*/ 34 w 44"/>
                <a:gd name="T61" fmla="*/ 9 h 27"/>
                <a:gd name="T62" fmla="*/ 39 w 44"/>
                <a:gd name="T63" fmla="*/ 5 h 27"/>
                <a:gd name="T64" fmla="*/ 40 w 44"/>
                <a:gd name="T65" fmla="*/ 5 h 27"/>
                <a:gd name="T66" fmla="*/ 38 w 44"/>
                <a:gd name="T67" fmla="*/ 12 h 27"/>
                <a:gd name="T68" fmla="*/ 35 w 44"/>
                <a:gd name="T69" fmla="*/ 21 h 27"/>
                <a:gd name="T70" fmla="*/ 31 w 44"/>
                <a:gd name="T71" fmla="*/ 26 h 27"/>
                <a:gd name="T72" fmla="*/ 37 w 44"/>
                <a:gd name="T73" fmla="*/ 18 h 27"/>
                <a:gd name="T74" fmla="*/ 38 w 44"/>
                <a:gd name="T75" fmla="*/ 16 h 27"/>
                <a:gd name="T76" fmla="*/ 40 w 44"/>
                <a:gd name="T77" fmla="*/ 9 h 27"/>
                <a:gd name="T78" fmla="*/ 42 w 44"/>
                <a:gd name="T79" fmla="*/ 4 h 27"/>
                <a:gd name="T80" fmla="*/ 43 w 44"/>
                <a:gd name="T81" fmla="*/ 2 h 27"/>
                <a:gd name="T82" fmla="*/ 40 w 44"/>
                <a:gd name="T83" fmla="*/ 3 h 27"/>
                <a:gd name="T84" fmla="*/ 37 w 44"/>
                <a:gd name="T85" fmla="*/ 4 h 27"/>
                <a:gd name="T86" fmla="*/ 36 w 44"/>
                <a:gd name="T87" fmla="*/ 2 h 27"/>
                <a:gd name="T88" fmla="*/ 35 w 44"/>
                <a:gd name="T89" fmla="*/ 2 h 27"/>
                <a:gd name="T90" fmla="*/ 30 w 44"/>
                <a:gd name="T91" fmla="*/ 0 h 27"/>
                <a:gd name="T92" fmla="*/ 27 w 44"/>
                <a:gd name="T93" fmla="*/ 0 h 27"/>
                <a:gd name="T94" fmla="*/ 30 w 44"/>
                <a:gd name="T95" fmla="*/ 1 h 27"/>
                <a:gd name="T96" fmla="*/ 34 w 44"/>
                <a:gd name="T97" fmla="*/ 3 h 27"/>
                <a:gd name="T98" fmla="*/ 35 w 44"/>
                <a:gd name="T99" fmla="*/ 3 h 27"/>
                <a:gd name="T100" fmla="*/ 36 w 44"/>
                <a:gd name="T101" fmla="*/ 4 h 27"/>
                <a:gd name="T102" fmla="*/ 31 w 44"/>
                <a:gd name="T103" fmla="*/ 5 h 27"/>
                <a:gd name="T104" fmla="*/ 24 w 44"/>
                <a:gd name="T105" fmla="*/ 6 h 27"/>
                <a:gd name="T106" fmla="*/ 21 w 44"/>
                <a:gd name="T107" fmla="*/ 6 h 27"/>
                <a:gd name="T108" fmla="*/ 16 w 44"/>
                <a:gd name="T109" fmla="*/ 4 h 27"/>
                <a:gd name="T110" fmla="*/ 23 w 44"/>
                <a:gd name="T111" fmla="*/ 6 h 27"/>
                <a:gd name="T112" fmla="*/ 20 w 44"/>
                <a:gd name="T113" fmla="*/ 13 h 27"/>
                <a:gd name="T114" fmla="*/ 20 w 44"/>
                <a:gd name="T115"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27">
                  <a:moveTo>
                    <a:pt x="23" y="6"/>
                  </a:moveTo>
                  <a:cubicBezTo>
                    <a:pt x="24" y="6"/>
                    <a:pt x="24" y="6"/>
                    <a:pt x="25" y="6"/>
                  </a:cubicBezTo>
                  <a:cubicBezTo>
                    <a:pt x="26" y="6"/>
                    <a:pt x="26" y="6"/>
                    <a:pt x="26" y="6"/>
                  </a:cubicBezTo>
                  <a:cubicBezTo>
                    <a:pt x="27" y="6"/>
                    <a:pt x="28" y="6"/>
                    <a:pt x="30" y="6"/>
                  </a:cubicBezTo>
                  <a:cubicBezTo>
                    <a:pt x="29" y="6"/>
                    <a:pt x="28" y="7"/>
                    <a:pt x="28" y="7"/>
                  </a:cubicBezTo>
                  <a:cubicBezTo>
                    <a:pt x="27" y="8"/>
                    <a:pt x="26" y="8"/>
                    <a:pt x="25" y="9"/>
                  </a:cubicBezTo>
                  <a:cubicBezTo>
                    <a:pt x="24" y="9"/>
                    <a:pt x="23" y="10"/>
                    <a:pt x="22" y="11"/>
                  </a:cubicBezTo>
                  <a:cubicBezTo>
                    <a:pt x="22" y="11"/>
                    <a:pt x="22" y="11"/>
                    <a:pt x="22" y="11"/>
                  </a:cubicBezTo>
                  <a:cubicBezTo>
                    <a:pt x="22" y="11"/>
                    <a:pt x="21" y="12"/>
                    <a:pt x="21" y="12"/>
                  </a:cubicBezTo>
                  <a:cubicBezTo>
                    <a:pt x="20" y="12"/>
                    <a:pt x="20" y="13"/>
                    <a:pt x="19" y="13"/>
                  </a:cubicBezTo>
                  <a:cubicBezTo>
                    <a:pt x="18" y="13"/>
                    <a:pt x="18" y="12"/>
                    <a:pt x="17" y="12"/>
                  </a:cubicBezTo>
                  <a:cubicBezTo>
                    <a:pt x="17" y="12"/>
                    <a:pt x="16" y="12"/>
                    <a:pt x="15" y="12"/>
                  </a:cubicBezTo>
                  <a:cubicBezTo>
                    <a:pt x="15" y="11"/>
                    <a:pt x="15" y="11"/>
                    <a:pt x="15" y="11"/>
                  </a:cubicBezTo>
                  <a:cubicBezTo>
                    <a:pt x="15" y="11"/>
                    <a:pt x="15" y="11"/>
                    <a:pt x="14" y="11"/>
                  </a:cubicBezTo>
                  <a:cubicBezTo>
                    <a:pt x="14" y="11"/>
                    <a:pt x="14" y="11"/>
                    <a:pt x="14" y="11"/>
                  </a:cubicBezTo>
                  <a:cubicBezTo>
                    <a:pt x="13" y="11"/>
                    <a:pt x="12" y="10"/>
                    <a:pt x="12" y="10"/>
                  </a:cubicBezTo>
                  <a:cubicBezTo>
                    <a:pt x="11" y="9"/>
                    <a:pt x="11" y="9"/>
                    <a:pt x="10" y="9"/>
                  </a:cubicBezTo>
                  <a:cubicBezTo>
                    <a:pt x="11" y="10"/>
                    <a:pt x="12" y="10"/>
                    <a:pt x="13" y="11"/>
                  </a:cubicBezTo>
                  <a:cubicBezTo>
                    <a:pt x="14" y="11"/>
                    <a:pt x="14" y="12"/>
                    <a:pt x="14" y="12"/>
                  </a:cubicBezTo>
                  <a:cubicBezTo>
                    <a:pt x="14" y="12"/>
                    <a:pt x="15" y="12"/>
                    <a:pt x="15" y="12"/>
                  </a:cubicBezTo>
                  <a:cubicBezTo>
                    <a:pt x="15" y="12"/>
                    <a:pt x="15" y="12"/>
                    <a:pt x="15" y="12"/>
                  </a:cubicBezTo>
                  <a:cubicBezTo>
                    <a:pt x="16" y="13"/>
                    <a:pt x="16" y="13"/>
                    <a:pt x="17" y="13"/>
                  </a:cubicBezTo>
                  <a:cubicBezTo>
                    <a:pt x="18" y="13"/>
                    <a:pt x="18" y="13"/>
                    <a:pt x="19" y="13"/>
                  </a:cubicBezTo>
                  <a:cubicBezTo>
                    <a:pt x="19" y="13"/>
                    <a:pt x="19" y="13"/>
                    <a:pt x="20" y="13"/>
                  </a:cubicBezTo>
                  <a:cubicBezTo>
                    <a:pt x="19" y="14"/>
                    <a:pt x="19" y="14"/>
                    <a:pt x="19" y="14"/>
                  </a:cubicBezTo>
                  <a:cubicBezTo>
                    <a:pt x="19" y="14"/>
                    <a:pt x="18" y="14"/>
                    <a:pt x="18" y="15"/>
                  </a:cubicBezTo>
                  <a:cubicBezTo>
                    <a:pt x="17" y="15"/>
                    <a:pt x="17" y="15"/>
                    <a:pt x="16" y="16"/>
                  </a:cubicBezTo>
                  <a:cubicBezTo>
                    <a:pt x="15" y="16"/>
                    <a:pt x="14" y="17"/>
                    <a:pt x="13" y="17"/>
                  </a:cubicBezTo>
                  <a:cubicBezTo>
                    <a:pt x="12" y="18"/>
                    <a:pt x="12" y="18"/>
                    <a:pt x="11" y="18"/>
                  </a:cubicBezTo>
                  <a:cubicBezTo>
                    <a:pt x="10" y="18"/>
                    <a:pt x="10" y="19"/>
                    <a:pt x="9" y="19"/>
                  </a:cubicBezTo>
                  <a:cubicBezTo>
                    <a:pt x="8" y="19"/>
                    <a:pt x="8" y="19"/>
                    <a:pt x="7" y="19"/>
                  </a:cubicBezTo>
                  <a:cubicBezTo>
                    <a:pt x="6" y="19"/>
                    <a:pt x="6" y="19"/>
                    <a:pt x="5" y="19"/>
                  </a:cubicBezTo>
                  <a:cubicBezTo>
                    <a:pt x="6" y="19"/>
                    <a:pt x="8" y="19"/>
                    <a:pt x="9" y="19"/>
                  </a:cubicBezTo>
                  <a:cubicBezTo>
                    <a:pt x="10" y="19"/>
                    <a:pt x="12" y="19"/>
                    <a:pt x="13" y="18"/>
                  </a:cubicBezTo>
                  <a:cubicBezTo>
                    <a:pt x="14" y="18"/>
                    <a:pt x="15" y="18"/>
                    <a:pt x="15" y="17"/>
                  </a:cubicBezTo>
                  <a:cubicBezTo>
                    <a:pt x="15" y="18"/>
                    <a:pt x="14" y="18"/>
                    <a:pt x="13" y="19"/>
                  </a:cubicBezTo>
                  <a:cubicBezTo>
                    <a:pt x="12" y="20"/>
                    <a:pt x="12" y="20"/>
                    <a:pt x="11" y="21"/>
                  </a:cubicBezTo>
                  <a:cubicBezTo>
                    <a:pt x="9" y="22"/>
                    <a:pt x="7" y="23"/>
                    <a:pt x="5" y="24"/>
                  </a:cubicBezTo>
                  <a:cubicBezTo>
                    <a:pt x="4" y="25"/>
                    <a:pt x="2" y="26"/>
                    <a:pt x="0" y="27"/>
                  </a:cubicBezTo>
                  <a:cubicBezTo>
                    <a:pt x="4" y="25"/>
                    <a:pt x="7" y="24"/>
                    <a:pt x="11" y="21"/>
                  </a:cubicBezTo>
                  <a:cubicBezTo>
                    <a:pt x="12" y="21"/>
                    <a:pt x="13" y="20"/>
                    <a:pt x="14" y="20"/>
                  </a:cubicBezTo>
                  <a:cubicBezTo>
                    <a:pt x="15" y="19"/>
                    <a:pt x="15" y="18"/>
                    <a:pt x="16" y="18"/>
                  </a:cubicBezTo>
                  <a:cubicBezTo>
                    <a:pt x="18" y="16"/>
                    <a:pt x="19" y="15"/>
                    <a:pt x="21" y="14"/>
                  </a:cubicBezTo>
                  <a:cubicBezTo>
                    <a:pt x="23" y="12"/>
                    <a:pt x="24" y="11"/>
                    <a:pt x="26" y="10"/>
                  </a:cubicBezTo>
                  <a:cubicBezTo>
                    <a:pt x="27" y="9"/>
                    <a:pt x="28" y="9"/>
                    <a:pt x="28" y="8"/>
                  </a:cubicBezTo>
                  <a:cubicBezTo>
                    <a:pt x="29" y="8"/>
                    <a:pt x="30" y="7"/>
                    <a:pt x="31" y="7"/>
                  </a:cubicBezTo>
                  <a:cubicBezTo>
                    <a:pt x="32" y="7"/>
                    <a:pt x="33" y="6"/>
                    <a:pt x="34" y="6"/>
                  </a:cubicBezTo>
                  <a:cubicBezTo>
                    <a:pt x="35" y="6"/>
                    <a:pt x="36" y="6"/>
                    <a:pt x="36" y="6"/>
                  </a:cubicBezTo>
                  <a:cubicBezTo>
                    <a:pt x="35" y="6"/>
                    <a:pt x="34" y="7"/>
                    <a:pt x="33" y="8"/>
                  </a:cubicBezTo>
                  <a:cubicBezTo>
                    <a:pt x="33" y="8"/>
                    <a:pt x="32" y="9"/>
                    <a:pt x="32" y="9"/>
                  </a:cubicBezTo>
                  <a:cubicBezTo>
                    <a:pt x="31" y="10"/>
                    <a:pt x="30" y="10"/>
                    <a:pt x="30" y="11"/>
                  </a:cubicBezTo>
                  <a:cubicBezTo>
                    <a:pt x="29" y="12"/>
                    <a:pt x="28" y="13"/>
                    <a:pt x="27" y="14"/>
                  </a:cubicBezTo>
                  <a:cubicBezTo>
                    <a:pt x="26" y="16"/>
                    <a:pt x="26" y="17"/>
                    <a:pt x="25" y="18"/>
                  </a:cubicBezTo>
                  <a:cubicBezTo>
                    <a:pt x="24" y="19"/>
                    <a:pt x="23" y="21"/>
                    <a:pt x="22" y="22"/>
                  </a:cubicBezTo>
                  <a:cubicBezTo>
                    <a:pt x="21" y="23"/>
                    <a:pt x="20" y="24"/>
                    <a:pt x="18" y="25"/>
                  </a:cubicBezTo>
                  <a:cubicBezTo>
                    <a:pt x="17" y="25"/>
                    <a:pt x="16" y="26"/>
                    <a:pt x="15" y="27"/>
                  </a:cubicBezTo>
                  <a:cubicBezTo>
                    <a:pt x="17" y="26"/>
                    <a:pt x="20" y="24"/>
                    <a:pt x="22" y="22"/>
                  </a:cubicBezTo>
                  <a:cubicBezTo>
                    <a:pt x="23" y="21"/>
                    <a:pt x="24" y="20"/>
                    <a:pt x="25" y="19"/>
                  </a:cubicBezTo>
                  <a:cubicBezTo>
                    <a:pt x="26" y="17"/>
                    <a:pt x="27" y="16"/>
                    <a:pt x="28" y="15"/>
                  </a:cubicBezTo>
                  <a:cubicBezTo>
                    <a:pt x="29" y="14"/>
                    <a:pt x="30" y="12"/>
                    <a:pt x="31" y="11"/>
                  </a:cubicBezTo>
                  <a:cubicBezTo>
                    <a:pt x="31" y="11"/>
                    <a:pt x="32" y="10"/>
                    <a:pt x="32" y="10"/>
                  </a:cubicBezTo>
                  <a:cubicBezTo>
                    <a:pt x="33" y="10"/>
                    <a:pt x="33" y="9"/>
                    <a:pt x="34" y="9"/>
                  </a:cubicBezTo>
                  <a:cubicBezTo>
                    <a:pt x="35" y="8"/>
                    <a:pt x="36" y="7"/>
                    <a:pt x="38" y="6"/>
                  </a:cubicBezTo>
                  <a:cubicBezTo>
                    <a:pt x="38" y="6"/>
                    <a:pt x="39" y="5"/>
                    <a:pt x="39" y="5"/>
                  </a:cubicBezTo>
                  <a:cubicBezTo>
                    <a:pt x="40" y="5"/>
                    <a:pt x="40" y="5"/>
                    <a:pt x="40" y="5"/>
                  </a:cubicBezTo>
                  <a:cubicBezTo>
                    <a:pt x="40" y="5"/>
                    <a:pt x="40" y="5"/>
                    <a:pt x="40" y="5"/>
                  </a:cubicBezTo>
                  <a:cubicBezTo>
                    <a:pt x="40" y="6"/>
                    <a:pt x="39" y="7"/>
                    <a:pt x="39" y="9"/>
                  </a:cubicBezTo>
                  <a:cubicBezTo>
                    <a:pt x="38" y="10"/>
                    <a:pt x="38" y="11"/>
                    <a:pt x="38" y="12"/>
                  </a:cubicBezTo>
                  <a:cubicBezTo>
                    <a:pt x="37" y="13"/>
                    <a:pt x="37" y="14"/>
                    <a:pt x="37" y="15"/>
                  </a:cubicBezTo>
                  <a:cubicBezTo>
                    <a:pt x="37" y="17"/>
                    <a:pt x="36" y="19"/>
                    <a:pt x="35" y="21"/>
                  </a:cubicBezTo>
                  <a:cubicBezTo>
                    <a:pt x="34" y="22"/>
                    <a:pt x="33" y="22"/>
                    <a:pt x="33" y="23"/>
                  </a:cubicBezTo>
                  <a:cubicBezTo>
                    <a:pt x="32" y="24"/>
                    <a:pt x="31" y="25"/>
                    <a:pt x="31" y="26"/>
                  </a:cubicBezTo>
                  <a:cubicBezTo>
                    <a:pt x="32" y="24"/>
                    <a:pt x="34" y="23"/>
                    <a:pt x="35" y="21"/>
                  </a:cubicBezTo>
                  <a:cubicBezTo>
                    <a:pt x="36" y="20"/>
                    <a:pt x="36" y="19"/>
                    <a:pt x="37" y="18"/>
                  </a:cubicBezTo>
                  <a:cubicBezTo>
                    <a:pt x="37" y="18"/>
                    <a:pt x="37" y="17"/>
                    <a:pt x="37" y="17"/>
                  </a:cubicBezTo>
                  <a:cubicBezTo>
                    <a:pt x="37" y="16"/>
                    <a:pt x="37" y="16"/>
                    <a:pt x="38" y="16"/>
                  </a:cubicBezTo>
                  <a:cubicBezTo>
                    <a:pt x="38" y="16"/>
                    <a:pt x="38" y="15"/>
                    <a:pt x="38" y="15"/>
                  </a:cubicBezTo>
                  <a:cubicBezTo>
                    <a:pt x="38" y="13"/>
                    <a:pt x="39" y="11"/>
                    <a:pt x="40" y="9"/>
                  </a:cubicBezTo>
                  <a:cubicBezTo>
                    <a:pt x="40" y="8"/>
                    <a:pt x="40" y="7"/>
                    <a:pt x="41" y="6"/>
                  </a:cubicBezTo>
                  <a:cubicBezTo>
                    <a:pt x="41" y="5"/>
                    <a:pt x="41" y="5"/>
                    <a:pt x="42" y="4"/>
                  </a:cubicBezTo>
                  <a:cubicBezTo>
                    <a:pt x="42" y="4"/>
                    <a:pt x="43" y="4"/>
                    <a:pt x="43" y="3"/>
                  </a:cubicBezTo>
                  <a:cubicBezTo>
                    <a:pt x="44" y="3"/>
                    <a:pt x="44" y="3"/>
                    <a:pt x="43" y="2"/>
                  </a:cubicBezTo>
                  <a:cubicBezTo>
                    <a:pt x="43" y="2"/>
                    <a:pt x="43" y="2"/>
                    <a:pt x="42" y="2"/>
                  </a:cubicBezTo>
                  <a:cubicBezTo>
                    <a:pt x="42" y="2"/>
                    <a:pt x="41" y="3"/>
                    <a:pt x="40" y="3"/>
                  </a:cubicBezTo>
                  <a:cubicBezTo>
                    <a:pt x="39" y="3"/>
                    <a:pt x="38" y="4"/>
                    <a:pt x="38" y="4"/>
                  </a:cubicBezTo>
                  <a:cubicBezTo>
                    <a:pt x="38" y="4"/>
                    <a:pt x="38" y="4"/>
                    <a:pt x="37" y="4"/>
                  </a:cubicBezTo>
                  <a:cubicBezTo>
                    <a:pt x="37" y="3"/>
                    <a:pt x="37" y="3"/>
                    <a:pt x="36" y="3"/>
                  </a:cubicBezTo>
                  <a:cubicBezTo>
                    <a:pt x="36" y="3"/>
                    <a:pt x="36" y="3"/>
                    <a:pt x="36" y="2"/>
                  </a:cubicBezTo>
                  <a:cubicBezTo>
                    <a:pt x="35" y="2"/>
                    <a:pt x="35" y="2"/>
                    <a:pt x="35" y="2"/>
                  </a:cubicBezTo>
                  <a:cubicBezTo>
                    <a:pt x="35" y="2"/>
                    <a:pt x="35" y="2"/>
                    <a:pt x="35" y="2"/>
                  </a:cubicBezTo>
                  <a:cubicBezTo>
                    <a:pt x="34" y="2"/>
                    <a:pt x="34" y="1"/>
                    <a:pt x="33" y="1"/>
                  </a:cubicBezTo>
                  <a:cubicBezTo>
                    <a:pt x="32" y="1"/>
                    <a:pt x="31" y="1"/>
                    <a:pt x="30" y="0"/>
                  </a:cubicBezTo>
                  <a:cubicBezTo>
                    <a:pt x="30" y="0"/>
                    <a:pt x="29" y="0"/>
                    <a:pt x="29" y="0"/>
                  </a:cubicBezTo>
                  <a:cubicBezTo>
                    <a:pt x="28" y="0"/>
                    <a:pt x="28" y="0"/>
                    <a:pt x="27" y="0"/>
                  </a:cubicBezTo>
                  <a:cubicBezTo>
                    <a:pt x="28" y="0"/>
                    <a:pt x="28" y="0"/>
                    <a:pt x="29" y="0"/>
                  </a:cubicBezTo>
                  <a:cubicBezTo>
                    <a:pt x="29" y="0"/>
                    <a:pt x="30" y="1"/>
                    <a:pt x="30" y="1"/>
                  </a:cubicBezTo>
                  <a:cubicBezTo>
                    <a:pt x="31" y="1"/>
                    <a:pt x="32" y="2"/>
                    <a:pt x="33" y="2"/>
                  </a:cubicBezTo>
                  <a:cubicBezTo>
                    <a:pt x="34" y="2"/>
                    <a:pt x="34" y="2"/>
                    <a:pt x="34" y="3"/>
                  </a:cubicBezTo>
                  <a:cubicBezTo>
                    <a:pt x="35" y="3"/>
                    <a:pt x="35" y="3"/>
                    <a:pt x="35" y="3"/>
                  </a:cubicBezTo>
                  <a:cubicBezTo>
                    <a:pt x="35" y="3"/>
                    <a:pt x="35" y="3"/>
                    <a:pt x="35" y="3"/>
                  </a:cubicBezTo>
                  <a:cubicBezTo>
                    <a:pt x="35" y="3"/>
                    <a:pt x="35" y="3"/>
                    <a:pt x="36" y="4"/>
                  </a:cubicBezTo>
                  <a:cubicBezTo>
                    <a:pt x="36" y="4"/>
                    <a:pt x="36" y="4"/>
                    <a:pt x="36" y="4"/>
                  </a:cubicBezTo>
                  <a:cubicBezTo>
                    <a:pt x="36" y="4"/>
                    <a:pt x="36" y="4"/>
                    <a:pt x="35" y="4"/>
                  </a:cubicBezTo>
                  <a:cubicBezTo>
                    <a:pt x="31" y="5"/>
                    <a:pt x="31" y="5"/>
                    <a:pt x="31" y="5"/>
                  </a:cubicBezTo>
                  <a:cubicBezTo>
                    <a:pt x="29" y="5"/>
                    <a:pt x="27" y="5"/>
                    <a:pt x="26" y="5"/>
                  </a:cubicBezTo>
                  <a:cubicBezTo>
                    <a:pt x="24" y="6"/>
                    <a:pt x="24" y="6"/>
                    <a:pt x="24" y="6"/>
                  </a:cubicBezTo>
                  <a:cubicBezTo>
                    <a:pt x="24" y="6"/>
                    <a:pt x="24" y="6"/>
                    <a:pt x="23" y="6"/>
                  </a:cubicBezTo>
                  <a:cubicBezTo>
                    <a:pt x="22" y="6"/>
                    <a:pt x="22" y="6"/>
                    <a:pt x="21" y="6"/>
                  </a:cubicBezTo>
                  <a:cubicBezTo>
                    <a:pt x="20" y="5"/>
                    <a:pt x="19" y="5"/>
                    <a:pt x="18" y="5"/>
                  </a:cubicBezTo>
                  <a:cubicBezTo>
                    <a:pt x="18" y="5"/>
                    <a:pt x="17" y="5"/>
                    <a:pt x="16" y="4"/>
                  </a:cubicBezTo>
                  <a:cubicBezTo>
                    <a:pt x="17" y="5"/>
                    <a:pt x="19" y="6"/>
                    <a:pt x="21" y="6"/>
                  </a:cubicBezTo>
                  <a:cubicBezTo>
                    <a:pt x="22" y="6"/>
                    <a:pt x="22" y="6"/>
                    <a:pt x="23" y="6"/>
                  </a:cubicBezTo>
                  <a:close/>
                  <a:moveTo>
                    <a:pt x="20" y="13"/>
                  </a:moveTo>
                  <a:cubicBezTo>
                    <a:pt x="20" y="13"/>
                    <a:pt x="20" y="13"/>
                    <a:pt x="20" y="13"/>
                  </a:cubicBezTo>
                  <a:cubicBezTo>
                    <a:pt x="20" y="13"/>
                    <a:pt x="20" y="13"/>
                    <a:pt x="20" y="13"/>
                  </a:cubicBezTo>
                  <a:cubicBezTo>
                    <a:pt x="20" y="13"/>
                    <a:pt x="20" y="13"/>
                    <a:pt x="20" y="1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592"/>
            <p:cNvSpPr>
              <a:spLocks/>
            </p:cNvSpPr>
            <p:nvPr/>
          </p:nvSpPr>
          <p:spPr bwMode="auto">
            <a:xfrm>
              <a:off x="8602643" y="5265768"/>
              <a:ext cx="57150" cy="79376"/>
            </a:xfrm>
            <a:custGeom>
              <a:avLst/>
              <a:gdLst>
                <a:gd name="T0" fmla="*/ 15 w 15"/>
                <a:gd name="T1" fmla="*/ 13 h 21"/>
                <a:gd name="T2" fmla="*/ 14 w 15"/>
                <a:gd name="T3" fmla="*/ 12 h 21"/>
                <a:gd name="T4" fmla="*/ 10 w 15"/>
                <a:gd name="T5" fmla="*/ 9 h 21"/>
                <a:gd name="T6" fmla="*/ 5 w 15"/>
                <a:gd name="T7" fmla="*/ 5 h 21"/>
                <a:gd name="T8" fmla="*/ 2 w 15"/>
                <a:gd name="T9" fmla="*/ 2 h 21"/>
                <a:gd name="T10" fmla="*/ 0 w 15"/>
                <a:gd name="T11" fmla="*/ 0 h 21"/>
                <a:gd name="T12" fmla="*/ 2 w 15"/>
                <a:gd name="T13" fmla="*/ 4 h 21"/>
                <a:gd name="T14" fmla="*/ 10 w 15"/>
                <a:gd name="T15" fmla="*/ 13 h 21"/>
                <a:gd name="T16" fmla="*/ 13 w 15"/>
                <a:gd name="T17" fmla="*/ 17 h 21"/>
                <a:gd name="T18" fmla="*/ 15 w 15"/>
                <a:gd name="T19" fmla="*/ 21 h 21"/>
                <a:gd name="T20" fmla="*/ 15 w 15"/>
                <a:gd name="T21" fmla="*/ 21 h 21"/>
                <a:gd name="T22" fmla="*/ 15 w 15"/>
                <a:gd name="T23"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13"/>
                  </a:moveTo>
                  <a:cubicBezTo>
                    <a:pt x="14" y="13"/>
                    <a:pt x="14" y="13"/>
                    <a:pt x="14" y="12"/>
                  </a:cubicBezTo>
                  <a:cubicBezTo>
                    <a:pt x="13" y="11"/>
                    <a:pt x="12" y="10"/>
                    <a:pt x="10" y="9"/>
                  </a:cubicBezTo>
                  <a:cubicBezTo>
                    <a:pt x="9" y="7"/>
                    <a:pt x="6" y="7"/>
                    <a:pt x="5" y="5"/>
                  </a:cubicBezTo>
                  <a:cubicBezTo>
                    <a:pt x="3" y="4"/>
                    <a:pt x="2" y="3"/>
                    <a:pt x="2" y="2"/>
                  </a:cubicBezTo>
                  <a:cubicBezTo>
                    <a:pt x="1" y="1"/>
                    <a:pt x="1" y="0"/>
                    <a:pt x="0" y="0"/>
                  </a:cubicBezTo>
                  <a:cubicBezTo>
                    <a:pt x="1" y="1"/>
                    <a:pt x="2" y="3"/>
                    <a:pt x="2" y="4"/>
                  </a:cubicBezTo>
                  <a:cubicBezTo>
                    <a:pt x="3" y="8"/>
                    <a:pt x="7" y="10"/>
                    <a:pt x="10" y="13"/>
                  </a:cubicBezTo>
                  <a:cubicBezTo>
                    <a:pt x="11" y="14"/>
                    <a:pt x="12" y="16"/>
                    <a:pt x="13" y="17"/>
                  </a:cubicBezTo>
                  <a:cubicBezTo>
                    <a:pt x="14" y="19"/>
                    <a:pt x="14" y="20"/>
                    <a:pt x="15" y="21"/>
                  </a:cubicBezTo>
                  <a:cubicBezTo>
                    <a:pt x="15" y="21"/>
                    <a:pt x="15" y="21"/>
                    <a:pt x="15" y="21"/>
                  </a:cubicBezTo>
                  <a:cubicBezTo>
                    <a:pt x="15" y="19"/>
                    <a:pt x="15" y="16"/>
                    <a:pt x="15"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99" name="Picture 1593"/>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8588356" y="5251481"/>
              <a:ext cx="88901" cy="7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 name="Picture 1594"/>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8574068" y="5246718"/>
              <a:ext cx="100013"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 name="Freeform 1595"/>
            <p:cNvSpPr>
              <a:spLocks/>
            </p:cNvSpPr>
            <p:nvPr/>
          </p:nvSpPr>
          <p:spPr bwMode="auto">
            <a:xfrm>
              <a:off x="8621694" y="5299106"/>
              <a:ext cx="22225" cy="38100"/>
            </a:xfrm>
            <a:custGeom>
              <a:avLst/>
              <a:gdLst>
                <a:gd name="T0" fmla="*/ 4 w 6"/>
                <a:gd name="T1" fmla="*/ 4 h 10"/>
                <a:gd name="T2" fmla="*/ 0 w 6"/>
                <a:gd name="T3" fmla="*/ 0 h 10"/>
                <a:gd name="T4" fmla="*/ 1 w 6"/>
                <a:gd name="T5" fmla="*/ 2 h 10"/>
                <a:gd name="T6" fmla="*/ 1 w 6"/>
                <a:gd name="T7" fmla="*/ 5 h 10"/>
                <a:gd name="T8" fmla="*/ 0 w 6"/>
                <a:gd name="T9" fmla="*/ 7 h 10"/>
                <a:gd name="T10" fmla="*/ 6 w 6"/>
                <a:gd name="T11" fmla="*/ 10 h 10"/>
                <a:gd name="T12" fmla="*/ 4 w 6"/>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4" y="4"/>
                  </a:moveTo>
                  <a:cubicBezTo>
                    <a:pt x="3" y="2"/>
                    <a:pt x="1" y="1"/>
                    <a:pt x="0" y="0"/>
                  </a:cubicBezTo>
                  <a:cubicBezTo>
                    <a:pt x="1" y="1"/>
                    <a:pt x="1" y="1"/>
                    <a:pt x="1" y="2"/>
                  </a:cubicBezTo>
                  <a:cubicBezTo>
                    <a:pt x="2" y="3"/>
                    <a:pt x="1" y="5"/>
                    <a:pt x="1" y="5"/>
                  </a:cubicBezTo>
                  <a:cubicBezTo>
                    <a:pt x="0" y="6"/>
                    <a:pt x="0" y="7"/>
                    <a:pt x="0" y="7"/>
                  </a:cubicBezTo>
                  <a:cubicBezTo>
                    <a:pt x="1" y="8"/>
                    <a:pt x="4" y="9"/>
                    <a:pt x="6" y="10"/>
                  </a:cubicBezTo>
                  <a:cubicBezTo>
                    <a:pt x="6" y="8"/>
                    <a:pt x="4" y="5"/>
                    <a:pt x="4"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596"/>
            <p:cNvSpPr>
              <a:spLocks/>
            </p:cNvSpPr>
            <p:nvPr/>
          </p:nvSpPr>
          <p:spPr bwMode="auto">
            <a:xfrm>
              <a:off x="8577243" y="5227668"/>
              <a:ext cx="74613" cy="57150"/>
            </a:xfrm>
            <a:custGeom>
              <a:avLst/>
              <a:gdLst>
                <a:gd name="T0" fmla="*/ 7 w 20"/>
                <a:gd name="T1" fmla="*/ 10 h 15"/>
                <a:gd name="T2" fmla="*/ 10 w 20"/>
                <a:gd name="T3" fmla="*/ 11 h 15"/>
                <a:gd name="T4" fmla="*/ 14 w 20"/>
                <a:gd name="T5" fmla="*/ 12 h 15"/>
                <a:gd name="T6" fmla="*/ 20 w 20"/>
                <a:gd name="T7" fmla="*/ 15 h 15"/>
                <a:gd name="T8" fmla="*/ 20 w 20"/>
                <a:gd name="T9" fmla="*/ 15 h 15"/>
                <a:gd name="T10" fmla="*/ 14 w 20"/>
                <a:gd name="T11" fmla="*/ 9 h 15"/>
                <a:gd name="T12" fmla="*/ 7 w 20"/>
                <a:gd name="T13" fmla="*/ 9 h 15"/>
                <a:gd name="T14" fmla="*/ 4 w 20"/>
                <a:gd name="T15" fmla="*/ 5 h 15"/>
                <a:gd name="T16" fmla="*/ 3 w 20"/>
                <a:gd name="T17" fmla="*/ 2 h 15"/>
                <a:gd name="T18" fmla="*/ 1 w 20"/>
                <a:gd name="T19" fmla="*/ 0 h 15"/>
                <a:gd name="T20" fmla="*/ 0 w 20"/>
                <a:gd name="T21" fmla="*/ 0 h 15"/>
                <a:gd name="T22" fmla="*/ 2 w 20"/>
                <a:gd name="T23" fmla="*/ 2 h 15"/>
                <a:gd name="T24" fmla="*/ 4 w 20"/>
                <a:gd name="T25" fmla="*/ 5 h 15"/>
                <a:gd name="T26" fmla="*/ 6 w 20"/>
                <a:gd name="T27" fmla="*/ 9 h 15"/>
                <a:gd name="T28" fmla="*/ 7 w 20"/>
                <a:gd name="T29"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5">
                  <a:moveTo>
                    <a:pt x="7" y="10"/>
                  </a:moveTo>
                  <a:cubicBezTo>
                    <a:pt x="8" y="10"/>
                    <a:pt x="9" y="11"/>
                    <a:pt x="10" y="11"/>
                  </a:cubicBezTo>
                  <a:cubicBezTo>
                    <a:pt x="11" y="12"/>
                    <a:pt x="12" y="11"/>
                    <a:pt x="14" y="12"/>
                  </a:cubicBezTo>
                  <a:cubicBezTo>
                    <a:pt x="16" y="12"/>
                    <a:pt x="18" y="13"/>
                    <a:pt x="20" y="15"/>
                  </a:cubicBezTo>
                  <a:cubicBezTo>
                    <a:pt x="20" y="15"/>
                    <a:pt x="20" y="15"/>
                    <a:pt x="20" y="15"/>
                  </a:cubicBezTo>
                  <a:cubicBezTo>
                    <a:pt x="19" y="13"/>
                    <a:pt x="17" y="11"/>
                    <a:pt x="14" y="9"/>
                  </a:cubicBezTo>
                  <a:cubicBezTo>
                    <a:pt x="13" y="8"/>
                    <a:pt x="9" y="7"/>
                    <a:pt x="7" y="9"/>
                  </a:cubicBezTo>
                  <a:cubicBezTo>
                    <a:pt x="5" y="8"/>
                    <a:pt x="5" y="6"/>
                    <a:pt x="4" y="5"/>
                  </a:cubicBezTo>
                  <a:cubicBezTo>
                    <a:pt x="4" y="4"/>
                    <a:pt x="3" y="3"/>
                    <a:pt x="3" y="2"/>
                  </a:cubicBezTo>
                  <a:cubicBezTo>
                    <a:pt x="2" y="1"/>
                    <a:pt x="1" y="0"/>
                    <a:pt x="1" y="0"/>
                  </a:cubicBezTo>
                  <a:cubicBezTo>
                    <a:pt x="1" y="0"/>
                    <a:pt x="1" y="0"/>
                    <a:pt x="0" y="0"/>
                  </a:cubicBezTo>
                  <a:cubicBezTo>
                    <a:pt x="1" y="1"/>
                    <a:pt x="2" y="1"/>
                    <a:pt x="2" y="2"/>
                  </a:cubicBezTo>
                  <a:cubicBezTo>
                    <a:pt x="3" y="3"/>
                    <a:pt x="3" y="4"/>
                    <a:pt x="4" y="5"/>
                  </a:cubicBezTo>
                  <a:cubicBezTo>
                    <a:pt x="4" y="6"/>
                    <a:pt x="5" y="8"/>
                    <a:pt x="6" y="9"/>
                  </a:cubicBezTo>
                  <a:cubicBezTo>
                    <a:pt x="6" y="9"/>
                    <a:pt x="7" y="10"/>
                    <a:pt x="7"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597"/>
            <p:cNvSpPr>
              <a:spLocks noEditPoints="1"/>
            </p:cNvSpPr>
            <p:nvPr/>
          </p:nvSpPr>
          <p:spPr bwMode="auto">
            <a:xfrm>
              <a:off x="8599468" y="5262593"/>
              <a:ext cx="60325" cy="77788"/>
            </a:xfrm>
            <a:custGeom>
              <a:avLst/>
              <a:gdLst>
                <a:gd name="T0" fmla="*/ 4 w 16"/>
                <a:gd name="T1" fmla="*/ 10 h 21"/>
                <a:gd name="T2" fmla="*/ 3 w 16"/>
                <a:gd name="T3" fmla="*/ 7 h 21"/>
                <a:gd name="T4" fmla="*/ 5 w 16"/>
                <a:gd name="T5" fmla="*/ 9 h 21"/>
                <a:gd name="T6" fmla="*/ 6 w 16"/>
                <a:gd name="T7" fmla="*/ 11 h 21"/>
                <a:gd name="T8" fmla="*/ 7 w 16"/>
                <a:gd name="T9" fmla="*/ 12 h 21"/>
                <a:gd name="T10" fmla="*/ 7 w 16"/>
                <a:gd name="T11" fmla="*/ 14 h 21"/>
                <a:gd name="T12" fmla="*/ 7 w 16"/>
                <a:gd name="T13" fmla="*/ 15 h 21"/>
                <a:gd name="T14" fmla="*/ 6 w 16"/>
                <a:gd name="T15" fmla="*/ 16 h 21"/>
                <a:gd name="T16" fmla="*/ 7 w 16"/>
                <a:gd name="T17" fmla="*/ 15 h 21"/>
                <a:gd name="T18" fmla="*/ 7 w 16"/>
                <a:gd name="T19" fmla="*/ 14 h 21"/>
                <a:gd name="T20" fmla="*/ 8 w 16"/>
                <a:gd name="T21" fmla="*/ 13 h 21"/>
                <a:gd name="T22" fmla="*/ 8 w 16"/>
                <a:gd name="T23" fmla="*/ 12 h 21"/>
                <a:gd name="T24" fmla="*/ 8 w 16"/>
                <a:gd name="T25" fmla="*/ 13 h 21"/>
                <a:gd name="T26" fmla="*/ 10 w 16"/>
                <a:gd name="T27" fmla="*/ 15 h 21"/>
                <a:gd name="T28" fmla="*/ 11 w 16"/>
                <a:gd name="T29" fmla="*/ 17 h 21"/>
                <a:gd name="T30" fmla="*/ 12 w 16"/>
                <a:gd name="T31" fmla="*/ 19 h 21"/>
                <a:gd name="T32" fmla="*/ 11 w 16"/>
                <a:gd name="T33" fmla="*/ 15 h 21"/>
                <a:gd name="T34" fmla="*/ 11 w 16"/>
                <a:gd name="T35" fmla="*/ 15 h 21"/>
                <a:gd name="T36" fmla="*/ 14 w 16"/>
                <a:gd name="T37" fmla="*/ 19 h 21"/>
                <a:gd name="T38" fmla="*/ 12 w 16"/>
                <a:gd name="T39" fmla="*/ 16 h 21"/>
                <a:gd name="T40" fmla="*/ 10 w 16"/>
                <a:gd name="T41" fmla="*/ 13 h 21"/>
                <a:gd name="T42" fmla="*/ 5 w 16"/>
                <a:gd name="T43" fmla="*/ 9 h 21"/>
                <a:gd name="T44" fmla="*/ 4 w 16"/>
                <a:gd name="T45" fmla="*/ 6 h 21"/>
                <a:gd name="T46" fmla="*/ 3 w 16"/>
                <a:gd name="T47" fmla="*/ 4 h 21"/>
                <a:gd name="T48" fmla="*/ 5 w 16"/>
                <a:gd name="T49" fmla="*/ 6 h 21"/>
                <a:gd name="T50" fmla="*/ 8 w 16"/>
                <a:gd name="T51" fmla="*/ 8 h 21"/>
                <a:gd name="T52" fmla="*/ 12 w 16"/>
                <a:gd name="T53" fmla="*/ 10 h 21"/>
                <a:gd name="T54" fmla="*/ 15 w 16"/>
                <a:gd name="T55" fmla="*/ 14 h 21"/>
                <a:gd name="T56" fmla="*/ 10 w 16"/>
                <a:gd name="T57" fmla="*/ 9 h 21"/>
                <a:gd name="T58" fmla="*/ 6 w 16"/>
                <a:gd name="T59" fmla="*/ 6 h 21"/>
                <a:gd name="T60" fmla="*/ 4 w 16"/>
                <a:gd name="T61" fmla="*/ 5 h 21"/>
                <a:gd name="T62" fmla="*/ 2 w 16"/>
                <a:gd name="T63" fmla="*/ 2 h 21"/>
                <a:gd name="T64" fmla="*/ 2 w 16"/>
                <a:gd name="T65" fmla="*/ 2 h 21"/>
                <a:gd name="T66" fmla="*/ 6 w 16"/>
                <a:gd name="T67" fmla="*/ 3 h 21"/>
                <a:gd name="T68" fmla="*/ 11 w 16"/>
                <a:gd name="T69" fmla="*/ 4 h 21"/>
                <a:gd name="T70" fmla="*/ 13 w 16"/>
                <a:gd name="T71" fmla="*/ 5 h 21"/>
                <a:gd name="T72" fmla="*/ 9 w 16"/>
                <a:gd name="T73" fmla="*/ 3 h 21"/>
                <a:gd name="T74" fmla="*/ 8 w 16"/>
                <a:gd name="T75" fmla="*/ 2 h 21"/>
                <a:gd name="T76" fmla="*/ 4 w 16"/>
                <a:gd name="T77" fmla="*/ 2 h 21"/>
                <a:gd name="T78" fmla="*/ 1 w 16"/>
                <a:gd name="T79" fmla="*/ 1 h 21"/>
                <a:gd name="T80" fmla="*/ 0 w 16"/>
                <a:gd name="T81" fmla="*/ 0 h 21"/>
                <a:gd name="T82" fmla="*/ 1 w 16"/>
                <a:gd name="T83" fmla="*/ 2 h 21"/>
                <a:gd name="T84" fmla="*/ 2 w 16"/>
                <a:gd name="T85" fmla="*/ 3 h 21"/>
                <a:gd name="T86" fmla="*/ 1 w 16"/>
                <a:gd name="T87" fmla="*/ 4 h 21"/>
                <a:gd name="T88" fmla="*/ 1 w 16"/>
                <a:gd name="T89" fmla="*/ 5 h 21"/>
                <a:gd name="T90" fmla="*/ 0 w 16"/>
                <a:gd name="T91" fmla="*/ 7 h 21"/>
                <a:gd name="T92" fmla="*/ 0 w 16"/>
                <a:gd name="T93" fmla="*/ 9 h 21"/>
                <a:gd name="T94" fmla="*/ 0 w 16"/>
                <a:gd name="T95" fmla="*/ 7 h 21"/>
                <a:gd name="T96" fmla="*/ 1 w 16"/>
                <a:gd name="T97" fmla="*/ 5 h 21"/>
                <a:gd name="T98" fmla="*/ 1 w 16"/>
                <a:gd name="T99" fmla="*/ 4 h 21"/>
                <a:gd name="T100" fmla="*/ 2 w 16"/>
                <a:gd name="T101" fmla="*/ 4 h 21"/>
                <a:gd name="T102" fmla="*/ 3 w 16"/>
                <a:gd name="T103" fmla="*/ 7 h 21"/>
                <a:gd name="T104" fmla="*/ 3 w 16"/>
                <a:gd name="T105" fmla="*/ 10 h 21"/>
                <a:gd name="T106" fmla="*/ 3 w 16"/>
                <a:gd name="T107" fmla="*/ 12 h 21"/>
                <a:gd name="T108" fmla="*/ 3 w 16"/>
                <a:gd name="T109" fmla="*/ 14 h 21"/>
                <a:gd name="T110" fmla="*/ 4 w 16"/>
                <a:gd name="T111" fmla="*/ 10 h 21"/>
                <a:gd name="T112" fmla="*/ 8 w 16"/>
                <a:gd name="T113" fmla="*/ 12 h 21"/>
                <a:gd name="T114" fmla="*/ 8 w 16"/>
                <a:gd name="T11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 h="21">
                  <a:moveTo>
                    <a:pt x="4" y="10"/>
                  </a:moveTo>
                  <a:cubicBezTo>
                    <a:pt x="4" y="10"/>
                    <a:pt x="4" y="10"/>
                    <a:pt x="4" y="10"/>
                  </a:cubicBezTo>
                  <a:cubicBezTo>
                    <a:pt x="4" y="9"/>
                    <a:pt x="4" y="9"/>
                    <a:pt x="4" y="9"/>
                  </a:cubicBezTo>
                  <a:cubicBezTo>
                    <a:pt x="3" y="8"/>
                    <a:pt x="3" y="8"/>
                    <a:pt x="3" y="7"/>
                  </a:cubicBezTo>
                  <a:cubicBezTo>
                    <a:pt x="3" y="7"/>
                    <a:pt x="4" y="8"/>
                    <a:pt x="4" y="8"/>
                  </a:cubicBezTo>
                  <a:cubicBezTo>
                    <a:pt x="4" y="8"/>
                    <a:pt x="5" y="9"/>
                    <a:pt x="5" y="9"/>
                  </a:cubicBezTo>
                  <a:cubicBezTo>
                    <a:pt x="5" y="10"/>
                    <a:pt x="6" y="10"/>
                    <a:pt x="6" y="10"/>
                  </a:cubicBezTo>
                  <a:cubicBezTo>
                    <a:pt x="6" y="11"/>
                    <a:pt x="6" y="11"/>
                    <a:pt x="6" y="11"/>
                  </a:cubicBezTo>
                  <a:cubicBezTo>
                    <a:pt x="6" y="11"/>
                    <a:pt x="7" y="11"/>
                    <a:pt x="7" y="11"/>
                  </a:cubicBezTo>
                  <a:cubicBezTo>
                    <a:pt x="7" y="12"/>
                    <a:pt x="7" y="12"/>
                    <a:pt x="7" y="12"/>
                  </a:cubicBezTo>
                  <a:cubicBezTo>
                    <a:pt x="7" y="12"/>
                    <a:pt x="7" y="13"/>
                    <a:pt x="7" y="13"/>
                  </a:cubicBezTo>
                  <a:cubicBezTo>
                    <a:pt x="7" y="13"/>
                    <a:pt x="7" y="14"/>
                    <a:pt x="7" y="14"/>
                  </a:cubicBezTo>
                  <a:cubicBezTo>
                    <a:pt x="7" y="14"/>
                    <a:pt x="7" y="14"/>
                    <a:pt x="7" y="14"/>
                  </a:cubicBezTo>
                  <a:cubicBezTo>
                    <a:pt x="7" y="14"/>
                    <a:pt x="7" y="15"/>
                    <a:pt x="7" y="15"/>
                  </a:cubicBezTo>
                  <a:cubicBezTo>
                    <a:pt x="7" y="15"/>
                    <a:pt x="7" y="15"/>
                    <a:pt x="7" y="15"/>
                  </a:cubicBezTo>
                  <a:cubicBezTo>
                    <a:pt x="7" y="15"/>
                    <a:pt x="6" y="16"/>
                    <a:pt x="6" y="16"/>
                  </a:cubicBezTo>
                  <a:cubicBezTo>
                    <a:pt x="6" y="16"/>
                    <a:pt x="6" y="17"/>
                    <a:pt x="6" y="17"/>
                  </a:cubicBezTo>
                  <a:cubicBezTo>
                    <a:pt x="6" y="16"/>
                    <a:pt x="7" y="16"/>
                    <a:pt x="7" y="15"/>
                  </a:cubicBezTo>
                  <a:cubicBezTo>
                    <a:pt x="7" y="15"/>
                    <a:pt x="7" y="15"/>
                    <a:pt x="7" y="15"/>
                  </a:cubicBezTo>
                  <a:cubicBezTo>
                    <a:pt x="7" y="15"/>
                    <a:pt x="7" y="15"/>
                    <a:pt x="7" y="14"/>
                  </a:cubicBezTo>
                  <a:cubicBezTo>
                    <a:pt x="7" y="14"/>
                    <a:pt x="7" y="14"/>
                    <a:pt x="7" y="14"/>
                  </a:cubicBezTo>
                  <a:cubicBezTo>
                    <a:pt x="7" y="14"/>
                    <a:pt x="8" y="14"/>
                    <a:pt x="8" y="13"/>
                  </a:cubicBezTo>
                  <a:cubicBezTo>
                    <a:pt x="8" y="13"/>
                    <a:pt x="8" y="12"/>
                    <a:pt x="8" y="12"/>
                  </a:cubicBezTo>
                  <a:cubicBezTo>
                    <a:pt x="8" y="12"/>
                    <a:pt x="8" y="12"/>
                    <a:pt x="8" y="12"/>
                  </a:cubicBezTo>
                  <a:cubicBezTo>
                    <a:pt x="8" y="12"/>
                    <a:pt x="8" y="12"/>
                    <a:pt x="8" y="12"/>
                  </a:cubicBezTo>
                  <a:cubicBezTo>
                    <a:pt x="8" y="12"/>
                    <a:pt x="8" y="12"/>
                    <a:pt x="8" y="13"/>
                  </a:cubicBezTo>
                  <a:cubicBezTo>
                    <a:pt x="9" y="13"/>
                    <a:pt x="9" y="13"/>
                    <a:pt x="9" y="13"/>
                  </a:cubicBezTo>
                  <a:cubicBezTo>
                    <a:pt x="9" y="14"/>
                    <a:pt x="10" y="14"/>
                    <a:pt x="10" y="15"/>
                  </a:cubicBezTo>
                  <a:cubicBezTo>
                    <a:pt x="10" y="15"/>
                    <a:pt x="10" y="16"/>
                    <a:pt x="11" y="16"/>
                  </a:cubicBezTo>
                  <a:cubicBezTo>
                    <a:pt x="11" y="16"/>
                    <a:pt x="11" y="17"/>
                    <a:pt x="11" y="17"/>
                  </a:cubicBezTo>
                  <a:cubicBezTo>
                    <a:pt x="11" y="17"/>
                    <a:pt x="11" y="18"/>
                    <a:pt x="11" y="18"/>
                  </a:cubicBezTo>
                  <a:cubicBezTo>
                    <a:pt x="11" y="18"/>
                    <a:pt x="11" y="19"/>
                    <a:pt x="12" y="19"/>
                  </a:cubicBezTo>
                  <a:cubicBezTo>
                    <a:pt x="11" y="18"/>
                    <a:pt x="11" y="18"/>
                    <a:pt x="11" y="17"/>
                  </a:cubicBezTo>
                  <a:cubicBezTo>
                    <a:pt x="11" y="16"/>
                    <a:pt x="11" y="16"/>
                    <a:pt x="11" y="15"/>
                  </a:cubicBezTo>
                  <a:cubicBezTo>
                    <a:pt x="10" y="14"/>
                    <a:pt x="10" y="14"/>
                    <a:pt x="10" y="14"/>
                  </a:cubicBezTo>
                  <a:cubicBezTo>
                    <a:pt x="10" y="14"/>
                    <a:pt x="11" y="14"/>
                    <a:pt x="11" y="15"/>
                  </a:cubicBezTo>
                  <a:cubicBezTo>
                    <a:pt x="11" y="15"/>
                    <a:pt x="12" y="16"/>
                    <a:pt x="12" y="16"/>
                  </a:cubicBezTo>
                  <a:cubicBezTo>
                    <a:pt x="13" y="17"/>
                    <a:pt x="13" y="18"/>
                    <a:pt x="14" y="19"/>
                  </a:cubicBezTo>
                  <a:cubicBezTo>
                    <a:pt x="15" y="19"/>
                    <a:pt x="15" y="20"/>
                    <a:pt x="16" y="21"/>
                  </a:cubicBezTo>
                  <a:cubicBezTo>
                    <a:pt x="15" y="19"/>
                    <a:pt x="14" y="17"/>
                    <a:pt x="12" y="16"/>
                  </a:cubicBezTo>
                  <a:cubicBezTo>
                    <a:pt x="12" y="15"/>
                    <a:pt x="12" y="15"/>
                    <a:pt x="11" y="14"/>
                  </a:cubicBezTo>
                  <a:cubicBezTo>
                    <a:pt x="11" y="14"/>
                    <a:pt x="10" y="14"/>
                    <a:pt x="10" y="13"/>
                  </a:cubicBezTo>
                  <a:cubicBezTo>
                    <a:pt x="9" y="13"/>
                    <a:pt x="9" y="12"/>
                    <a:pt x="8" y="11"/>
                  </a:cubicBezTo>
                  <a:cubicBezTo>
                    <a:pt x="7" y="10"/>
                    <a:pt x="6" y="10"/>
                    <a:pt x="5" y="9"/>
                  </a:cubicBezTo>
                  <a:cubicBezTo>
                    <a:pt x="5" y="8"/>
                    <a:pt x="5" y="8"/>
                    <a:pt x="4" y="8"/>
                  </a:cubicBezTo>
                  <a:cubicBezTo>
                    <a:pt x="4" y="7"/>
                    <a:pt x="4" y="7"/>
                    <a:pt x="4" y="6"/>
                  </a:cubicBezTo>
                  <a:cubicBezTo>
                    <a:pt x="3" y="6"/>
                    <a:pt x="3" y="5"/>
                    <a:pt x="3" y="5"/>
                  </a:cubicBezTo>
                  <a:cubicBezTo>
                    <a:pt x="3" y="4"/>
                    <a:pt x="3" y="4"/>
                    <a:pt x="3" y="4"/>
                  </a:cubicBezTo>
                  <a:cubicBezTo>
                    <a:pt x="3" y="4"/>
                    <a:pt x="4" y="5"/>
                    <a:pt x="4" y="5"/>
                  </a:cubicBezTo>
                  <a:cubicBezTo>
                    <a:pt x="4" y="5"/>
                    <a:pt x="5" y="6"/>
                    <a:pt x="5" y="6"/>
                  </a:cubicBezTo>
                  <a:cubicBezTo>
                    <a:pt x="5" y="6"/>
                    <a:pt x="5" y="6"/>
                    <a:pt x="6" y="7"/>
                  </a:cubicBezTo>
                  <a:cubicBezTo>
                    <a:pt x="6" y="7"/>
                    <a:pt x="7" y="7"/>
                    <a:pt x="8" y="8"/>
                  </a:cubicBezTo>
                  <a:cubicBezTo>
                    <a:pt x="8" y="8"/>
                    <a:pt x="9" y="9"/>
                    <a:pt x="10" y="9"/>
                  </a:cubicBezTo>
                  <a:cubicBezTo>
                    <a:pt x="10" y="9"/>
                    <a:pt x="11" y="10"/>
                    <a:pt x="12" y="10"/>
                  </a:cubicBezTo>
                  <a:cubicBezTo>
                    <a:pt x="12" y="11"/>
                    <a:pt x="13" y="11"/>
                    <a:pt x="13" y="12"/>
                  </a:cubicBezTo>
                  <a:cubicBezTo>
                    <a:pt x="14" y="12"/>
                    <a:pt x="15" y="13"/>
                    <a:pt x="15" y="14"/>
                  </a:cubicBezTo>
                  <a:cubicBezTo>
                    <a:pt x="14" y="12"/>
                    <a:pt x="13" y="11"/>
                    <a:pt x="12" y="10"/>
                  </a:cubicBezTo>
                  <a:cubicBezTo>
                    <a:pt x="11" y="9"/>
                    <a:pt x="11" y="9"/>
                    <a:pt x="10" y="9"/>
                  </a:cubicBezTo>
                  <a:cubicBezTo>
                    <a:pt x="9" y="8"/>
                    <a:pt x="9" y="8"/>
                    <a:pt x="8" y="7"/>
                  </a:cubicBezTo>
                  <a:cubicBezTo>
                    <a:pt x="7" y="7"/>
                    <a:pt x="7" y="7"/>
                    <a:pt x="6" y="6"/>
                  </a:cubicBezTo>
                  <a:cubicBezTo>
                    <a:pt x="6" y="6"/>
                    <a:pt x="5" y="6"/>
                    <a:pt x="5" y="5"/>
                  </a:cubicBezTo>
                  <a:cubicBezTo>
                    <a:pt x="5" y="5"/>
                    <a:pt x="5" y="5"/>
                    <a:pt x="4" y="5"/>
                  </a:cubicBezTo>
                  <a:cubicBezTo>
                    <a:pt x="4" y="4"/>
                    <a:pt x="3" y="3"/>
                    <a:pt x="3" y="3"/>
                  </a:cubicBezTo>
                  <a:cubicBezTo>
                    <a:pt x="3" y="3"/>
                    <a:pt x="2" y="2"/>
                    <a:pt x="2" y="2"/>
                  </a:cubicBezTo>
                  <a:cubicBezTo>
                    <a:pt x="2" y="2"/>
                    <a:pt x="2" y="2"/>
                    <a:pt x="2" y="2"/>
                  </a:cubicBezTo>
                  <a:cubicBezTo>
                    <a:pt x="2" y="2"/>
                    <a:pt x="2" y="2"/>
                    <a:pt x="2" y="2"/>
                  </a:cubicBezTo>
                  <a:cubicBezTo>
                    <a:pt x="3" y="2"/>
                    <a:pt x="3" y="2"/>
                    <a:pt x="4" y="2"/>
                  </a:cubicBezTo>
                  <a:cubicBezTo>
                    <a:pt x="5" y="2"/>
                    <a:pt x="5" y="2"/>
                    <a:pt x="6" y="3"/>
                  </a:cubicBezTo>
                  <a:cubicBezTo>
                    <a:pt x="6" y="3"/>
                    <a:pt x="7" y="3"/>
                    <a:pt x="7" y="3"/>
                  </a:cubicBezTo>
                  <a:cubicBezTo>
                    <a:pt x="8" y="3"/>
                    <a:pt x="10" y="3"/>
                    <a:pt x="11" y="4"/>
                  </a:cubicBezTo>
                  <a:cubicBezTo>
                    <a:pt x="11" y="4"/>
                    <a:pt x="12" y="4"/>
                    <a:pt x="12" y="4"/>
                  </a:cubicBezTo>
                  <a:cubicBezTo>
                    <a:pt x="12" y="5"/>
                    <a:pt x="13" y="5"/>
                    <a:pt x="13" y="5"/>
                  </a:cubicBezTo>
                  <a:cubicBezTo>
                    <a:pt x="13" y="5"/>
                    <a:pt x="12" y="4"/>
                    <a:pt x="11" y="3"/>
                  </a:cubicBezTo>
                  <a:cubicBezTo>
                    <a:pt x="10" y="3"/>
                    <a:pt x="10" y="3"/>
                    <a:pt x="9" y="3"/>
                  </a:cubicBezTo>
                  <a:cubicBezTo>
                    <a:pt x="9" y="3"/>
                    <a:pt x="9" y="3"/>
                    <a:pt x="8" y="2"/>
                  </a:cubicBezTo>
                  <a:cubicBezTo>
                    <a:pt x="8" y="2"/>
                    <a:pt x="8" y="2"/>
                    <a:pt x="8" y="2"/>
                  </a:cubicBezTo>
                  <a:cubicBezTo>
                    <a:pt x="8" y="2"/>
                    <a:pt x="8" y="2"/>
                    <a:pt x="7" y="2"/>
                  </a:cubicBezTo>
                  <a:cubicBezTo>
                    <a:pt x="6" y="2"/>
                    <a:pt x="5" y="2"/>
                    <a:pt x="4" y="2"/>
                  </a:cubicBezTo>
                  <a:cubicBezTo>
                    <a:pt x="4" y="2"/>
                    <a:pt x="3" y="1"/>
                    <a:pt x="3" y="1"/>
                  </a:cubicBezTo>
                  <a:cubicBezTo>
                    <a:pt x="2" y="1"/>
                    <a:pt x="2" y="1"/>
                    <a:pt x="1" y="1"/>
                  </a:cubicBezTo>
                  <a:cubicBezTo>
                    <a:pt x="1" y="1"/>
                    <a:pt x="1" y="0"/>
                    <a:pt x="1" y="0"/>
                  </a:cubicBezTo>
                  <a:cubicBezTo>
                    <a:pt x="1" y="0"/>
                    <a:pt x="1" y="0"/>
                    <a:pt x="0" y="0"/>
                  </a:cubicBezTo>
                  <a:cubicBezTo>
                    <a:pt x="0" y="0"/>
                    <a:pt x="0" y="1"/>
                    <a:pt x="0" y="1"/>
                  </a:cubicBezTo>
                  <a:cubicBezTo>
                    <a:pt x="1" y="1"/>
                    <a:pt x="1" y="2"/>
                    <a:pt x="1" y="2"/>
                  </a:cubicBezTo>
                  <a:cubicBezTo>
                    <a:pt x="1" y="2"/>
                    <a:pt x="1" y="3"/>
                    <a:pt x="2" y="3"/>
                  </a:cubicBezTo>
                  <a:cubicBezTo>
                    <a:pt x="2" y="3"/>
                    <a:pt x="2" y="3"/>
                    <a:pt x="2" y="3"/>
                  </a:cubicBezTo>
                  <a:cubicBezTo>
                    <a:pt x="1" y="3"/>
                    <a:pt x="1" y="4"/>
                    <a:pt x="1" y="4"/>
                  </a:cubicBezTo>
                  <a:cubicBezTo>
                    <a:pt x="1" y="4"/>
                    <a:pt x="1" y="4"/>
                    <a:pt x="1" y="4"/>
                  </a:cubicBezTo>
                  <a:cubicBezTo>
                    <a:pt x="1" y="4"/>
                    <a:pt x="1" y="4"/>
                    <a:pt x="1" y="4"/>
                  </a:cubicBezTo>
                  <a:cubicBezTo>
                    <a:pt x="1" y="4"/>
                    <a:pt x="1" y="5"/>
                    <a:pt x="1" y="5"/>
                  </a:cubicBezTo>
                  <a:cubicBezTo>
                    <a:pt x="1" y="5"/>
                    <a:pt x="1" y="5"/>
                    <a:pt x="1" y="5"/>
                  </a:cubicBezTo>
                  <a:cubicBezTo>
                    <a:pt x="0" y="6"/>
                    <a:pt x="0" y="6"/>
                    <a:pt x="0" y="7"/>
                  </a:cubicBezTo>
                  <a:cubicBezTo>
                    <a:pt x="0" y="7"/>
                    <a:pt x="0" y="8"/>
                    <a:pt x="0" y="8"/>
                  </a:cubicBezTo>
                  <a:cubicBezTo>
                    <a:pt x="0" y="8"/>
                    <a:pt x="0" y="8"/>
                    <a:pt x="0" y="9"/>
                  </a:cubicBezTo>
                  <a:cubicBezTo>
                    <a:pt x="0" y="8"/>
                    <a:pt x="0" y="8"/>
                    <a:pt x="0" y="8"/>
                  </a:cubicBezTo>
                  <a:cubicBezTo>
                    <a:pt x="0" y="8"/>
                    <a:pt x="0" y="7"/>
                    <a:pt x="0" y="7"/>
                  </a:cubicBezTo>
                  <a:cubicBezTo>
                    <a:pt x="1" y="7"/>
                    <a:pt x="1" y="6"/>
                    <a:pt x="1" y="6"/>
                  </a:cubicBezTo>
                  <a:cubicBezTo>
                    <a:pt x="1" y="5"/>
                    <a:pt x="1" y="5"/>
                    <a:pt x="1" y="5"/>
                  </a:cubicBezTo>
                  <a:cubicBezTo>
                    <a:pt x="1" y="5"/>
                    <a:pt x="1" y="5"/>
                    <a:pt x="1" y="5"/>
                  </a:cubicBezTo>
                  <a:cubicBezTo>
                    <a:pt x="1" y="4"/>
                    <a:pt x="1" y="4"/>
                    <a:pt x="1" y="4"/>
                  </a:cubicBezTo>
                  <a:cubicBezTo>
                    <a:pt x="1" y="4"/>
                    <a:pt x="2" y="4"/>
                    <a:pt x="2" y="4"/>
                  </a:cubicBezTo>
                  <a:cubicBezTo>
                    <a:pt x="2" y="4"/>
                    <a:pt x="2" y="4"/>
                    <a:pt x="2" y="4"/>
                  </a:cubicBezTo>
                  <a:cubicBezTo>
                    <a:pt x="2" y="4"/>
                    <a:pt x="2" y="4"/>
                    <a:pt x="2" y="4"/>
                  </a:cubicBezTo>
                  <a:cubicBezTo>
                    <a:pt x="3" y="7"/>
                    <a:pt x="3" y="7"/>
                    <a:pt x="3" y="7"/>
                  </a:cubicBezTo>
                  <a:cubicBezTo>
                    <a:pt x="3" y="7"/>
                    <a:pt x="3" y="8"/>
                    <a:pt x="3" y="9"/>
                  </a:cubicBezTo>
                  <a:cubicBezTo>
                    <a:pt x="3" y="10"/>
                    <a:pt x="3" y="10"/>
                    <a:pt x="3" y="10"/>
                  </a:cubicBezTo>
                  <a:cubicBezTo>
                    <a:pt x="3" y="10"/>
                    <a:pt x="3" y="10"/>
                    <a:pt x="3" y="10"/>
                  </a:cubicBezTo>
                  <a:cubicBezTo>
                    <a:pt x="3" y="11"/>
                    <a:pt x="3" y="11"/>
                    <a:pt x="3" y="12"/>
                  </a:cubicBezTo>
                  <a:cubicBezTo>
                    <a:pt x="3" y="12"/>
                    <a:pt x="3" y="13"/>
                    <a:pt x="3" y="13"/>
                  </a:cubicBezTo>
                  <a:cubicBezTo>
                    <a:pt x="3" y="13"/>
                    <a:pt x="3" y="14"/>
                    <a:pt x="3" y="14"/>
                  </a:cubicBezTo>
                  <a:cubicBezTo>
                    <a:pt x="3" y="13"/>
                    <a:pt x="4" y="13"/>
                    <a:pt x="4" y="12"/>
                  </a:cubicBezTo>
                  <a:cubicBezTo>
                    <a:pt x="4" y="11"/>
                    <a:pt x="4" y="11"/>
                    <a:pt x="4" y="10"/>
                  </a:cubicBezTo>
                  <a:close/>
                  <a:moveTo>
                    <a:pt x="8" y="12"/>
                  </a:moveTo>
                  <a:cubicBezTo>
                    <a:pt x="8" y="12"/>
                    <a:pt x="8" y="12"/>
                    <a:pt x="8" y="12"/>
                  </a:cubicBezTo>
                  <a:cubicBezTo>
                    <a:pt x="8" y="12"/>
                    <a:pt x="8" y="12"/>
                    <a:pt x="8" y="12"/>
                  </a:cubicBezTo>
                  <a:cubicBezTo>
                    <a:pt x="8" y="12"/>
                    <a:pt x="8" y="12"/>
                    <a:pt x="8" y="1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598"/>
            <p:cNvSpPr>
              <a:spLocks/>
            </p:cNvSpPr>
            <p:nvPr/>
          </p:nvSpPr>
          <p:spPr bwMode="auto">
            <a:xfrm>
              <a:off x="9196372" y="4443438"/>
              <a:ext cx="134938" cy="187326"/>
            </a:xfrm>
            <a:custGeom>
              <a:avLst/>
              <a:gdLst>
                <a:gd name="T0" fmla="*/ 34 w 36"/>
                <a:gd name="T1" fmla="*/ 31 h 50"/>
                <a:gd name="T2" fmla="*/ 33 w 36"/>
                <a:gd name="T3" fmla="*/ 29 h 50"/>
                <a:gd name="T4" fmla="*/ 25 w 36"/>
                <a:gd name="T5" fmla="*/ 21 h 50"/>
                <a:gd name="T6" fmla="*/ 11 w 36"/>
                <a:gd name="T7" fmla="*/ 12 h 50"/>
                <a:gd name="T8" fmla="*/ 4 w 36"/>
                <a:gd name="T9" fmla="*/ 5 h 50"/>
                <a:gd name="T10" fmla="*/ 0 w 36"/>
                <a:gd name="T11" fmla="*/ 0 h 50"/>
                <a:gd name="T12" fmla="*/ 4 w 36"/>
                <a:gd name="T13" fmla="*/ 9 h 50"/>
                <a:gd name="T14" fmla="*/ 23 w 36"/>
                <a:gd name="T15" fmla="*/ 31 h 50"/>
                <a:gd name="T16" fmla="*/ 31 w 36"/>
                <a:gd name="T17" fmla="*/ 41 h 50"/>
                <a:gd name="T18" fmla="*/ 36 w 36"/>
                <a:gd name="T19" fmla="*/ 50 h 50"/>
                <a:gd name="T20" fmla="*/ 36 w 36"/>
                <a:gd name="T21" fmla="*/ 50 h 50"/>
                <a:gd name="T22" fmla="*/ 34 w 36"/>
                <a:gd name="T23" fmla="*/ 3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50">
                  <a:moveTo>
                    <a:pt x="34" y="31"/>
                  </a:moveTo>
                  <a:cubicBezTo>
                    <a:pt x="34" y="31"/>
                    <a:pt x="33" y="30"/>
                    <a:pt x="33" y="29"/>
                  </a:cubicBezTo>
                  <a:cubicBezTo>
                    <a:pt x="30" y="26"/>
                    <a:pt x="28" y="24"/>
                    <a:pt x="25" y="21"/>
                  </a:cubicBezTo>
                  <a:cubicBezTo>
                    <a:pt x="20" y="18"/>
                    <a:pt x="15" y="15"/>
                    <a:pt x="11" y="12"/>
                  </a:cubicBezTo>
                  <a:cubicBezTo>
                    <a:pt x="8" y="10"/>
                    <a:pt x="6" y="8"/>
                    <a:pt x="4" y="5"/>
                  </a:cubicBezTo>
                  <a:cubicBezTo>
                    <a:pt x="3" y="3"/>
                    <a:pt x="1" y="1"/>
                    <a:pt x="0" y="0"/>
                  </a:cubicBezTo>
                  <a:cubicBezTo>
                    <a:pt x="2" y="3"/>
                    <a:pt x="4" y="7"/>
                    <a:pt x="4" y="9"/>
                  </a:cubicBezTo>
                  <a:cubicBezTo>
                    <a:pt x="8" y="18"/>
                    <a:pt x="16" y="24"/>
                    <a:pt x="23" y="31"/>
                  </a:cubicBezTo>
                  <a:cubicBezTo>
                    <a:pt x="26" y="34"/>
                    <a:pt x="28" y="38"/>
                    <a:pt x="31" y="41"/>
                  </a:cubicBezTo>
                  <a:cubicBezTo>
                    <a:pt x="32" y="44"/>
                    <a:pt x="34" y="47"/>
                    <a:pt x="36" y="50"/>
                  </a:cubicBezTo>
                  <a:cubicBezTo>
                    <a:pt x="36" y="50"/>
                    <a:pt x="36" y="50"/>
                    <a:pt x="36" y="50"/>
                  </a:cubicBezTo>
                  <a:cubicBezTo>
                    <a:pt x="35" y="44"/>
                    <a:pt x="35" y="38"/>
                    <a:pt x="34"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601"/>
            <p:cNvSpPr>
              <a:spLocks/>
            </p:cNvSpPr>
            <p:nvPr/>
          </p:nvSpPr>
          <p:spPr bwMode="auto">
            <a:xfrm>
              <a:off x="9237647" y="4521226"/>
              <a:ext cx="52388" cy="87313"/>
            </a:xfrm>
            <a:custGeom>
              <a:avLst/>
              <a:gdLst>
                <a:gd name="T0" fmla="*/ 10 w 14"/>
                <a:gd name="T1" fmla="*/ 10 h 23"/>
                <a:gd name="T2" fmla="*/ 1 w 14"/>
                <a:gd name="T3" fmla="*/ 0 h 23"/>
                <a:gd name="T4" fmla="*/ 4 w 14"/>
                <a:gd name="T5" fmla="*/ 6 h 23"/>
                <a:gd name="T6" fmla="*/ 2 w 14"/>
                <a:gd name="T7" fmla="*/ 13 h 23"/>
                <a:gd name="T8" fmla="*/ 0 w 14"/>
                <a:gd name="T9" fmla="*/ 18 h 23"/>
                <a:gd name="T10" fmla="*/ 14 w 14"/>
                <a:gd name="T11" fmla="*/ 23 h 23"/>
                <a:gd name="T12" fmla="*/ 10 w 14"/>
                <a:gd name="T13" fmla="*/ 10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10" y="10"/>
                  </a:moveTo>
                  <a:cubicBezTo>
                    <a:pt x="8" y="6"/>
                    <a:pt x="4" y="3"/>
                    <a:pt x="1" y="0"/>
                  </a:cubicBezTo>
                  <a:cubicBezTo>
                    <a:pt x="2" y="2"/>
                    <a:pt x="4" y="4"/>
                    <a:pt x="4" y="6"/>
                  </a:cubicBezTo>
                  <a:cubicBezTo>
                    <a:pt x="5" y="9"/>
                    <a:pt x="4" y="11"/>
                    <a:pt x="2" y="13"/>
                  </a:cubicBezTo>
                  <a:cubicBezTo>
                    <a:pt x="1" y="15"/>
                    <a:pt x="0" y="16"/>
                    <a:pt x="0" y="18"/>
                  </a:cubicBezTo>
                  <a:cubicBezTo>
                    <a:pt x="4" y="20"/>
                    <a:pt x="9" y="22"/>
                    <a:pt x="14" y="23"/>
                  </a:cubicBezTo>
                  <a:cubicBezTo>
                    <a:pt x="14" y="19"/>
                    <a:pt x="11" y="13"/>
                    <a:pt x="10"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602"/>
            <p:cNvSpPr>
              <a:spLocks/>
            </p:cNvSpPr>
            <p:nvPr/>
          </p:nvSpPr>
          <p:spPr bwMode="auto">
            <a:xfrm>
              <a:off x="9136047" y="4349774"/>
              <a:ext cx="176214" cy="138113"/>
            </a:xfrm>
            <a:custGeom>
              <a:avLst/>
              <a:gdLst>
                <a:gd name="T0" fmla="*/ 16 w 47"/>
                <a:gd name="T1" fmla="*/ 25 h 37"/>
                <a:gd name="T2" fmla="*/ 23 w 47"/>
                <a:gd name="T3" fmla="*/ 27 h 37"/>
                <a:gd name="T4" fmla="*/ 32 w 47"/>
                <a:gd name="T5" fmla="*/ 29 h 37"/>
                <a:gd name="T6" fmla="*/ 47 w 47"/>
                <a:gd name="T7" fmla="*/ 37 h 37"/>
                <a:gd name="T8" fmla="*/ 47 w 47"/>
                <a:gd name="T9" fmla="*/ 37 h 37"/>
                <a:gd name="T10" fmla="*/ 33 w 47"/>
                <a:gd name="T11" fmla="*/ 23 h 37"/>
                <a:gd name="T12" fmla="*/ 15 w 47"/>
                <a:gd name="T13" fmla="*/ 22 h 37"/>
                <a:gd name="T14" fmla="*/ 9 w 47"/>
                <a:gd name="T15" fmla="*/ 12 h 37"/>
                <a:gd name="T16" fmla="*/ 6 w 47"/>
                <a:gd name="T17" fmla="*/ 5 h 37"/>
                <a:gd name="T18" fmla="*/ 1 w 47"/>
                <a:gd name="T19" fmla="*/ 0 h 37"/>
                <a:gd name="T20" fmla="*/ 0 w 47"/>
                <a:gd name="T21" fmla="*/ 2 h 37"/>
                <a:gd name="T22" fmla="*/ 5 w 47"/>
                <a:gd name="T23" fmla="*/ 6 h 37"/>
                <a:gd name="T24" fmla="*/ 9 w 47"/>
                <a:gd name="T25" fmla="*/ 13 h 37"/>
                <a:gd name="T26" fmla="*/ 14 w 47"/>
                <a:gd name="T27" fmla="*/ 23 h 37"/>
                <a:gd name="T28" fmla="*/ 16 w 47"/>
                <a:gd name="T29"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7">
                  <a:moveTo>
                    <a:pt x="16" y="25"/>
                  </a:moveTo>
                  <a:cubicBezTo>
                    <a:pt x="18" y="26"/>
                    <a:pt x="21" y="26"/>
                    <a:pt x="23" y="27"/>
                  </a:cubicBezTo>
                  <a:cubicBezTo>
                    <a:pt x="26" y="29"/>
                    <a:pt x="29" y="28"/>
                    <a:pt x="32" y="29"/>
                  </a:cubicBezTo>
                  <a:cubicBezTo>
                    <a:pt x="38" y="30"/>
                    <a:pt x="43" y="32"/>
                    <a:pt x="47" y="37"/>
                  </a:cubicBezTo>
                  <a:cubicBezTo>
                    <a:pt x="47" y="37"/>
                    <a:pt x="47" y="37"/>
                    <a:pt x="47" y="37"/>
                  </a:cubicBezTo>
                  <a:cubicBezTo>
                    <a:pt x="44" y="31"/>
                    <a:pt x="39" y="26"/>
                    <a:pt x="33" y="23"/>
                  </a:cubicBezTo>
                  <a:cubicBezTo>
                    <a:pt x="30" y="21"/>
                    <a:pt x="21" y="18"/>
                    <a:pt x="15" y="22"/>
                  </a:cubicBezTo>
                  <a:cubicBezTo>
                    <a:pt x="11" y="20"/>
                    <a:pt x="11" y="16"/>
                    <a:pt x="9" y="12"/>
                  </a:cubicBezTo>
                  <a:cubicBezTo>
                    <a:pt x="8" y="10"/>
                    <a:pt x="7" y="7"/>
                    <a:pt x="6" y="5"/>
                  </a:cubicBezTo>
                  <a:cubicBezTo>
                    <a:pt x="4" y="3"/>
                    <a:pt x="3" y="2"/>
                    <a:pt x="1" y="0"/>
                  </a:cubicBezTo>
                  <a:cubicBezTo>
                    <a:pt x="1" y="1"/>
                    <a:pt x="1" y="2"/>
                    <a:pt x="0" y="2"/>
                  </a:cubicBezTo>
                  <a:cubicBezTo>
                    <a:pt x="2" y="3"/>
                    <a:pt x="4" y="4"/>
                    <a:pt x="5" y="6"/>
                  </a:cubicBezTo>
                  <a:cubicBezTo>
                    <a:pt x="6" y="8"/>
                    <a:pt x="8" y="11"/>
                    <a:pt x="9" y="13"/>
                  </a:cubicBezTo>
                  <a:cubicBezTo>
                    <a:pt x="10" y="17"/>
                    <a:pt x="11" y="21"/>
                    <a:pt x="14" y="23"/>
                  </a:cubicBezTo>
                  <a:cubicBezTo>
                    <a:pt x="15" y="23"/>
                    <a:pt x="15" y="24"/>
                    <a:pt x="16"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603"/>
            <p:cNvSpPr>
              <a:spLocks noEditPoints="1"/>
            </p:cNvSpPr>
            <p:nvPr/>
          </p:nvSpPr>
          <p:spPr bwMode="auto">
            <a:xfrm>
              <a:off x="9188434" y="4435500"/>
              <a:ext cx="139701" cy="187326"/>
            </a:xfrm>
            <a:custGeom>
              <a:avLst/>
              <a:gdLst>
                <a:gd name="T0" fmla="*/ 8 w 37"/>
                <a:gd name="T1" fmla="*/ 23 h 50"/>
                <a:gd name="T2" fmla="*/ 7 w 37"/>
                <a:gd name="T3" fmla="*/ 16 h 50"/>
                <a:gd name="T4" fmla="*/ 11 w 37"/>
                <a:gd name="T5" fmla="*/ 22 h 50"/>
                <a:gd name="T6" fmla="*/ 14 w 37"/>
                <a:gd name="T7" fmla="*/ 25 h 50"/>
                <a:gd name="T8" fmla="*/ 17 w 37"/>
                <a:gd name="T9" fmla="*/ 28 h 50"/>
                <a:gd name="T10" fmla="*/ 16 w 37"/>
                <a:gd name="T11" fmla="*/ 33 h 50"/>
                <a:gd name="T12" fmla="*/ 16 w 37"/>
                <a:gd name="T13" fmla="*/ 34 h 50"/>
                <a:gd name="T14" fmla="*/ 14 w 37"/>
                <a:gd name="T15" fmla="*/ 37 h 50"/>
                <a:gd name="T16" fmla="*/ 16 w 37"/>
                <a:gd name="T17" fmla="*/ 36 h 50"/>
                <a:gd name="T18" fmla="*/ 17 w 37"/>
                <a:gd name="T19" fmla="*/ 34 h 50"/>
                <a:gd name="T20" fmla="*/ 18 w 37"/>
                <a:gd name="T21" fmla="*/ 31 h 50"/>
                <a:gd name="T22" fmla="*/ 18 w 37"/>
                <a:gd name="T23" fmla="*/ 28 h 50"/>
                <a:gd name="T24" fmla="*/ 19 w 37"/>
                <a:gd name="T25" fmla="*/ 29 h 50"/>
                <a:gd name="T26" fmla="*/ 24 w 37"/>
                <a:gd name="T27" fmla="*/ 35 h 50"/>
                <a:gd name="T28" fmla="*/ 26 w 37"/>
                <a:gd name="T29" fmla="*/ 40 h 50"/>
                <a:gd name="T30" fmla="*/ 27 w 37"/>
                <a:gd name="T31" fmla="*/ 45 h 50"/>
                <a:gd name="T32" fmla="*/ 25 w 37"/>
                <a:gd name="T33" fmla="*/ 35 h 50"/>
                <a:gd name="T34" fmla="*/ 26 w 37"/>
                <a:gd name="T35" fmla="*/ 35 h 50"/>
                <a:gd name="T36" fmla="*/ 33 w 37"/>
                <a:gd name="T37" fmla="*/ 44 h 50"/>
                <a:gd name="T38" fmla="*/ 29 w 37"/>
                <a:gd name="T39" fmla="*/ 37 h 50"/>
                <a:gd name="T40" fmla="*/ 24 w 37"/>
                <a:gd name="T41" fmla="*/ 31 h 50"/>
                <a:gd name="T42" fmla="*/ 12 w 37"/>
                <a:gd name="T43" fmla="*/ 20 h 50"/>
                <a:gd name="T44" fmla="*/ 8 w 37"/>
                <a:gd name="T45" fmla="*/ 14 h 50"/>
                <a:gd name="T46" fmla="*/ 6 w 37"/>
                <a:gd name="T47" fmla="*/ 8 h 50"/>
                <a:gd name="T48" fmla="*/ 11 w 37"/>
                <a:gd name="T49" fmla="*/ 13 h 50"/>
                <a:gd name="T50" fmla="*/ 18 w 37"/>
                <a:gd name="T51" fmla="*/ 18 h 50"/>
                <a:gd name="T52" fmla="*/ 27 w 37"/>
                <a:gd name="T53" fmla="*/ 24 h 50"/>
                <a:gd name="T54" fmla="*/ 35 w 37"/>
                <a:gd name="T55" fmla="*/ 32 h 50"/>
                <a:gd name="T56" fmla="*/ 23 w 37"/>
                <a:gd name="T57" fmla="*/ 20 h 50"/>
                <a:gd name="T58" fmla="*/ 14 w 37"/>
                <a:gd name="T59" fmla="*/ 14 h 50"/>
                <a:gd name="T60" fmla="*/ 10 w 37"/>
                <a:gd name="T61" fmla="*/ 11 h 50"/>
                <a:gd name="T62" fmla="*/ 5 w 37"/>
                <a:gd name="T63" fmla="*/ 4 h 50"/>
                <a:gd name="T64" fmla="*/ 4 w 37"/>
                <a:gd name="T65" fmla="*/ 3 h 50"/>
                <a:gd name="T66" fmla="*/ 13 w 37"/>
                <a:gd name="T67" fmla="*/ 6 h 50"/>
                <a:gd name="T68" fmla="*/ 25 w 37"/>
                <a:gd name="T69" fmla="*/ 8 h 50"/>
                <a:gd name="T70" fmla="*/ 31 w 37"/>
                <a:gd name="T71" fmla="*/ 12 h 50"/>
                <a:gd name="T72" fmla="*/ 21 w 37"/>
                <a:gd name="T73" fmla="*/ 6 h 50"/>
                <a:gd name="T74" fmla="*/ 18 w 37"/>
                <a:gd name="T75" fmla="*/ 5 h 50"/>
                <a:gd name="T76" fmla="*/ 10 w 37"/>
                <a:gd name="T77" fmla="*/ 4 h 50"/>
                <a:gd name="T78" fmla="*/ 3 w 37"/>
                <a:gd name="T79" fmla="*/ 2 h 50"/>
                <a:gd name="T80" fmla="*/ 1 w 37"/>
                <a:gd name="T81" fmla="*/ 0 h 50"/>
                <a:gd name="T82" fmla="*/ 2 w 37"/>
                <a:gd name="T83" fmla="*/ 4 h 50"/>
                <a:gd name="T84" fmla="*/ 3 w 37"/>
                <a:gd name="T85" fmla="*/ 7 h 50"/>
                <a:gd name="T86" fmla="*/ 2 w 37"/>
                <a:gd name="T87" fmla="*/ 10 h 50"/>
                <a:gd name="T88" fmla="*/ 1 w 37"/>
                <a:gd name="T89" fmla="*/ 10 h 50"/>
                <a:gd name="T90" fmla="*/ 0 w 37"/>
                <a:gd name="T91" fmla="*/ 16 h 50"/>
                <a:gd name="T92" fmla="*/ 0 w 37"/>
                <a:gd name="T93" fmla="*/ 20 h 50"/>
                <a:gd name="T94" fmla="*/ 1 w 37"/>
                <a:gd name="T95" fmla="*/ 16 h 50"/>
                <a:gd name="T96" fmla="*/ 2 w 37"/>
                <a:gd name="T97" fmla="*/ 11 h 50"/>
                <a:gd name="T98" fmla="*/ 3 w 37"/>
                <a:gd name="T99" fmla="*/ 10 h 50"/>
                <a:gd name="T100" fmla="*/ 4 w 37"/>
                <a:gd name="T101" fmla="*/ 8 h 50"/>
                <a:gd name="T102" fmla="*/ 6 w 37"/>
                <a:gd name="T103" fmla="*/ 15 h 50"/>
                <a:gd name="T104" fmla="*/ 7 w 37"/>
                <a:gd name="T105" fmla="*/ 23 h 50"/>
                <a:gd name="T106" fmla="*/ 8 w 37"/>
                <a:gd name="T107" fmla="*/ 27 h 50"/>
                <a:gd name="T108" fmla="*/ 7 w 37"/>
                <a:gd name="T109" fmla="*/ 33 h 50"/>
                <a:gd name="T110" fmla="*/ 8 w 37"/>
                <a:gd name="T111" fmla="*/ 24 h 50"/>
                <a:gd name="T112" fmla="*/ 18 w 37"/>
                <a:gd name="T113" fmla="*/ 28 h 50"/>
                <a:gd name="T114" fmla="*/ 18 w 37"/>
                <a:gd name="T115"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50">
                  <a:moveTo>
                    <a:pt x="8" y="24"/>
                  </a:moveTo>
                  <a:cubicBezTo>
                    <a:pt x="8" y="24"/>
                    <a:pt x="8" y="23"/>
                    <a:pt x="8" y="23"/>
                  </a:cubicBezTo>
                  <a:cubicBezTo>
                    <a:pt x="8" y="21"/>
                    <a:pt x="8" y="21"/>
                    <a:pt x="8" y="21"/>
                  </a:cubicBezTo>
                  <a:cubicBezTo>
                    <a:pt x="8" y="19"/>
                    <a:pt x="7" y="18"/>
                    <a:pt x="7" y="16"/>
                  </a:cubicBezTo>
                  <a:cubicBezTo>
                    <a:pt x="8" y="17"/>
                    <a:pt x="8" y="18"/>
                    <a:pt x="9" y="18"/>
                  </a:cubicBezTo>
                  <a:cubicBezTo>
                    <a:pt x="9" y="20"/>
                    <a:pt x="10" y="21"/>
                    <a:pt x="11" y="22"/>
                  </a:cubicBezTo>
                  <a:cubicBezTo>
                    <a:pt x="12" y="23"/>
                    <a:pt x="13" y="24"/>
                    <a:pt x="14" y="24"/>
                  </a:cubicBezTo>
                  <a:cubicBezTo>
                    <a:pt x="14" y="25"/>
                    <a:pt x="14" y="25"/>
                    <a:pt x="14" y="25"/>
                  </a:cubicBezTo>
                  <a:cubicBezTo>
                    <a:pt x="15" y="25"/>
                    <a:pt x="15" y="26"/>
                    <a:pt x="16" y="27"/>
                  </a:cubicBezTo>
                  <a:cubicBezTo>
                    <a:pt x="16" y="27"/>
                    <a:pt x="17" y="28"/>
                    <a:pt x="17" y="28"/>
                  </a:cubicBezTo>
                  <a:cubicBezTo>
                    <a:pt x="17" y="29"/>
                    <a:pt x="17" y="30"/>
                    <a:pt x="17" y="31"/>
                  </a:cubicBezTo>
                  <a:cubicBezTo>
                    <a:pt x="17" y="32"/>
                    <a:pt x="16" y="32"/>
                    <a:pt x="16" y="33"/>
                  </a:cubicBezTo>
                  <a:cubicBezTo>
                    <a:pt x="16" y="34"/>
                    <a:pt x="16" y="34"/>
                    <a:pt x="16" y="34"/>
                  </a:cubicBezTo>
                  <a:cubicBezTo>
                    <a:pt x="16" y="34"/>
                    <a:pt x="16" y="34"/>
                    <a:pt x="16" y="34"/>
                  </a:cubicBezTo>
                  <a:cubicBezTo>
                    <a:pt x="16" y="35"/>
                    <a:pt x="16" y="35"/>
                    <a:pt x="15" y="35"/>
                  </a:cubicBezTo>
                  <a:cubicBezTo>
                    <a:pt x="15" y="36"/>
                    <a:pt x="15" y="37"/>
                    <a:pt x="14" y="37"/>
                  </a:cubicBezTo>
                  <a:cubicBezTo>
                    <a:pt x="14" y="38"/>
                    <a:pt x="13" y="39"/>
                    <a:pt x="13" y="40"/>
                  </a:cubicBezTo>
                  <a:cubicBezTo>
                    <a:pt x="14" y="38"/>
                    <a:pt x="15" y="37"/>
                    <a:pt x="16" y="36"/>
                  </a:cubicBezTo>
                  <a:cubicBezTo>
                    <a:pt x="16" y="35"/>
                    <a:pt x="16" y="35"/>
                    <a:pt x="16" y="34"/>
                  </a:cubicBezTo>
                  <a:cubicBezTo>
                    <a:pt x="17" y="34"/>
                    <a:pt x="17" y="34"/>
                    <a:pt x="17" y="34"/>
                  </a:cubicBezTo>
                  <a:cubicBezTo>
                    <a:pt x="17" y="33"/>
                    <a:pt x="17" y="33"/>
                    <a:pt x="17" y="33"/>
                  </a:cubicBezTo>
                  <a:cubicBezTo>
                    <a:pt x="17" y="33"/>
                    <a:pt x="17" y="32"/>
                    <a:pt x="18" y="31"/>
                  </a:cubicBezTo>
                  <a:cubicBezTo>
                    <a:pt x="18" y="30"/>
                    <a:pt x="18" y="29"/>
                    <a:pt x="18" y="28"/>
                  </a:cubicBezTo>
                  <a:cubicBezTo>
                    <a:pt x="18" y="28"/>
                    <a:pt x="18" y="28"/>
                    <a:pt x="18" y="28"/>
                  </a:cubicBezTo>
                  <a:cubicBezTo>
                    <a:pt x="18" y="28"/>
                    <a:pt x="18" y="28"/>
                    <a:pt x="19" y="28"/>
                  </a:cubicBezTo>
                  <a:cubicBezTo>
                    <a:pt x="19" y="29"/>
                    <a:pt x="19" y="29"/>
                    <a:pt x="19" y="29"/>
                  </a:cubicBezTo>
                  <a:cubicBezTo>
                    <a:pt x="20" y="30"/>
                    <a:pt x="20" y="31"/>
                    <a:pt x="21" y="31"/>
                  </a:cubicBezTo>
                  <a:cubicBezTo>
                    <a:pt x="22" y="33"/>
                    <a:pt x="23" y="34"/>
                    <a:pt x="24" y="35"/>
                  </a:cubicBezTo>
                  <a:cubicBezTo>
                    <a:pt x="24" y="36"/>
                    <a:pt x="24" y="37"/>
                    <a:pt x="25" y="38"/>
                  </a:cubicBezTo>
                  <a:cubicBezTo>
                    <a:pt x="25" y="38"/>
                    <a:pt x="25" y="39"/>
                    <a:pt x="26" y="40"/>
                  </a:cubicBezTo>
                  <a:cubicBezTo>
                    <a:pt x="26" y="41"/>
                    <a:pt x="26" y="41"/>
                    <a:pt x="26" y="42"/>
                  </a:cubicBezTo>
                  <a:cubicBezTo>
                    <a:pt x="27" y="43"/>
                    <a:pt x="27" y="44"/>
                    <a:pt x="27" y="45"/>
                  </a:cubicBezTo>
                  <a:cubicBezTo>
                    <a:pt x="27" y="43"/>
                    <a:pt x="27" y="41"/>
                    <a:pt x="26" y="40"/>
                  </a:cubicBezTo>
                  <a:cubicBezTo>
                    <a:pt x="26" y="38"/>
                    <a:pt x="25" y="36"/>
                    <a:pt x="25" y="35"/>
                  </a:cubicBezTo>
                  <a:cubicBezTo>
                    <a:pt x="24" y="34"/>
                    <a:pt x="24" y="33"/>
                    <a:pt x="23" y="32"/>
                  </a:cubicBezTo>
                  <a:cubicBezTo>
                    <a:pt x="24" y="33"/>
                    <a:pt x="25" y="34"/>
                    <a:pt x="26" y="35"/>
                  </a:cubicBezTo>
                  <a:cubicBezTo>
                    <a:pt x="26" y="36"/>
                    <a:pt x="27" y="36"/>
                    <a:pt x="28" y="37"/>
                  </a:cubicBezTo>
                  <a:cubicBezTo>
                    <a:pt x="30" y="39"/>
                    <a:pt x="31" y="41"/>
                    <a:pt x="33" y="44"/>
                  </a:cubicBezTo>
                  <a:cubicBezTo>
                    <a:pt x="34" y="46"/>
                    <a:pt x="36" y="48"/>
                    <a:pt x="37" y="50"/>
                  </a:cubicBezTo>
                  <a:cubicBezTo>
                    <a:pt x="35" y="45"/>
                    <a:pt x="32" y="41"/>
                    <a:pt x="29" y="37"/>
                  </a:cubicBezTo>
                  <a:cubicBezTo>
                    <a:pt x="28" y="36"/>
                    <a:pt x="27" y="35"/>
                    <a:pt x="26" y="34"/>
                  </a:cubicBezTo>
                  <a:cubicBezTo>
                    <a:pt x="25" y="33"/>
                    <a:pt x="24" y="32"/>
                    <a:pt x="24" y="31"/>
                  </a:cubicBezTo>
                  <a:cubicBezTo>
                    <a:pt x="22" y="29"/>
                    <a:pt x="20" y="28"/>
                    <a:pt x="18" y="26"/>
                  </a:cubicBezTo>
                  <a:cubicBezTo>
                    <a:pt x="16" y="24"/>
                    <a:pt x="14" y="22"/>
                    <a:pt x="12" y="20"/>
                  </a:cubicBezTo>
                  <a:cubicBezTo>
                    <a:pt x="12" y="20"/>
                    <a:pt x="11" y="19"/>
                    <a:pt x="10" y="18"/>
                  </a:cubicBezTo>
                  <a:cubicBezTo>
                    <a:pt x="9" y="16"/>
                    <a:pt x="9" y="15"/>
                    <a:pt x="8" y="14"/>
                  </a:cubicBezTo>
                  <a:cubicBezTo>
                    <a:pt x="8" y="13"/>
                    <a:pt x="7" y="12"/>
                    <a:pt x="7" y="11"/>
                  </a:cubicBezTo>
                  <a:cubicBezTo>
                    <a:pt x="7" y="10"/>
                    <a:pt x="6" y="9"/>
                    <a:pt x="6" y="8"/>
                  </a:cubicBezTo>
                  <a:cubicBezTo>
                    <a:pt x="7" y="9"/>
                    <a:pt x="8" y="10"/>
                    <a:pt x="9" y="11"/>
                  </a:cubicBezTo>
                  <a:cubicBezTo>
                    <a:pt x="10" y="12"/>
                    <a:pt x="10" y="13"/>
                    <a:pt x="11" y="13"/>
                  </a:cubicBezTo>
                  <a:cubicBezTo>
                    <a:pt x="12" y="14"/>
                    <a:pt x="12" y="15"/>
                    <a:pt x="13" y="15"/>
                  </a:cubicBezTo>
                  <a:cubicBezTo>
                    <a:pt x="15" y="16"/>
                    <a:pt x="16" y="17"/>
                    <a:pt x="18" y="18"/>
                  </a:cubicBezTo>
                  <a:cubicBezTo>
                    <a:pt x="20" y="19"/>
                    <a:pt x="21" y="20"/>
                    <a:pt x="23" y="21"/>
                  </a:cubicBezTo>
                  <a:cubicBezTo>
                    <a:pt x="24" y="22"/>
                    <a:pt x="26" y="23"/>
                    <a:pt x="27" y="24"/>
                  </a:cubicBezTo>
                  <a:cubicBezTo>
                    <a:pt x="29" y="25"/>
                    <a:pt x="30" y="26"/>
                    <a:pt x="32" y="27"/>
                  </a:cubicBezTo>
                  <a:cubicBezTo>
                    <a:pt x="33" y="29"/>
                    <a:pt x="34" y="30"/>
                    <a:pt x="35" y="32"/>
                  </a:cubicBezTo>
                  <a:cubicBezTo>
                    <a:pt x="33" y="29"/>
                    <a:pt x="31" y="26"/>
                    <a:pt x="28" y="23"/>
                  </a:cubicBezTo>
                  <a:cubicBezTo>
                    <a:pt x="26" y="22"/>
                    <a:pt x="25" y="21"/>
                    <a:pt x="23" y="20"/>
                  </a:cubicBezTo>
                  <a:cubicBezTo>
                    <a:pt x="22" y="19"/>
                    <a:pt x="20" y="18"/>
                    <a:pt x="18" y="17"/>
                  </a:cubicBezTo>
                  <a:cubicBezTo>
                    <a:pt x="17" y="16"/>
                    <a:pt x="15" y="15"/>
                    <a:pt x="14" y="14"/>
                  </a:cubicBezTo>
                  <a:cubicBezTo>
                    <a:pt x="13" y="14"/>
                    <a:pt x="12" y="13"/>
                    <a:pt x="12" y="13"/>
                  </a:cubicBezTo>
                  <a:cubicBezTo>
                    <a:pt x="11" y="12"/>
                    <a:pt x="10" y="11"/>
                    <a:pt x="10" y="11"/>
                  </a:cubicBezTo>
                  <a:cubicBezTo>
                    <a:pt x="9" y="9"/>
                    <a:pt x="7" y="8"/>
                    <a:pt x="6" y="6"/>
                  </a:cubicBezTo>
                  <a:cubicBezTo>
                    <a:pt x="6" y="6"/>
                    <a:pt x="5" y="5"/>
                    <a:pt x="5" y="4"/>
                  </a:cubicBezTo>
                  <a:cubicBezTo>
                    <a:pt x="4" y="4"/>
                    <a:pt x="4" y="4"/>
                    <a:pt x="4" y="3"/>
                  </a:cubicBezTo>
                  <a:cubicBezTo>
                    <a:pt x="4" y="3"/>
                    <a:pt x="4" y="3"/>
                    <a:pt x="4" y="3"/>
                  </a:cubicBezTo>
                  <a:cubicBezTo>
                    <a:pt x="6" y="4"/>
                    <a:pt x="8" y="4"/>
                    <a:pt x="9" y="5"/>
                  </a:cubicBezTo>
                  <a:cubicBezTo>
                    <a:pt x="11" y="5"/>
                    <a:pt x="12" y="5"/>
                    <a:pt x="13" y="6"/>
                  </a:cubicBezTo>
                  <a:cubicBezTo>
                    <a:pt x="14" y="6"/>
                    <a:pt x="16" y="6"/>
                    <a:pt x="17" y="6"/>
                  </a:cubicBezTo>
                  <a:cubicBezTo>
                    <a:pt x="20" y="6"/>
                    <a:pt x="22" y="7"/>
                    <a:pt x="25" y="8"/>
                  </a:cubicBezTo>
                  <a:cubicBezTo>
                    <a:pt x="26" y="9"/>
                    <a:pt x="27" y="9"/>
                    <a:pt x="28" y="10"/>
                  </a:cubicBezTo>
                  <a:cubicBezTo>
                    <a:pt x="29" y="11"/>
                    <a:pt x="30" y="11"/>
                    <a:pt x="31" y="12"/>
                  </a:cubicBezTo>
                  <a:cubicBezTo>
                    <a:pt x="29" y="10"/>
                    <a:pt x="27" y="9"/>
                    <a:pt x="25" y="8"/>
                  </a:cubicBezTo>
                  <a:cubicBezTo>
                    <a:pt x="24" y="7"/>
                    <a:pt x="22" y="6"/>
                    <a:pt x="21" y="6"/>
                  </a:cubicBezTo>
                  <a:cubicBezTo>
                    <a:pt x="21" y="6"/>
                    <a:pt x="20" y="6"/>
                    <a:pt x="19" y="5"/>
                  </a:cubicBezTo>
                  <a:cubicBezTo>
                    <a:pt x="19" y="5"/>
                    <a:pt x="19" y="5"/>
                    <a:pt x="18" y="5"/>
                  </a:cubicBezTo>
                  <a:cubicBezTo>
                    <a:pt x="18" y="5"/>
                    <a:pt x="18" y="5"/>
                    <a:pt x="17" y="5"/>
                  </a:cubicBezTo>
                  <a:cubicBezTo>
                    <a:pt x="15" y="5"/>
                    <a:pt x="12" y="4"/>
                    <a:pt x="10" y="4"/>
                  </a:cubicBezTo>
                  <a:cubicBezTo>
                    <a:pt x="8" y="3"/>
                    <a:pt x="7" y="3"/>
                    <a:pt x="6" y="3"/>
                  </a:cubicBezTo>
                  <a:cubicBezTo>
                    <a:pt x="5" y="2"/>
                    <a:pt x="4" y="2"/>
                    <a:pt x="3" y="2"/>
                  </a:cubicBezTo>
                  <a:cubicBezTo>
                    <a:pt x="3" y="1"/>
                    <a:pt x="2" y="1"/>
                    <a:pt x="2" y="0"/>
                  </a:cubicBezTo>
                  <a:cubicBezTo>
                    <a:pt x="2" y="0"/>
                    <a:pt x="1" y="0"/>
                    <a:pt x="1" y="0"/>
                  </a:cubicBezTo>
                  <a:cubicBezTo>
                    <a:pt x="0" y="0"/>
                    <a:pt x="0" y="1"/>
                    <a:pt x="0" y="1"/>
                  </a:cubicBezTo>
                  <a:cubicBezTo>
                    <a:pt x="1" y="2"/>
                    <a:pt x="2" y="3"/>
                    <a:pt x="2" y="4"/>
                  </a:cubicBezTo>
                  <a:cubicBezTo>
                    <a:pt x="3" y="5"/>
                    <a:pt x="3" y="6"/>
                    <a:pt x="3" y="6"/>
                  </a:cubicBezTo>
                  <a:cubicBezTo>
                    <a:pt x="3" y="7"/>
                    <a:pt x="3" y="7"/>
                    <a:pt x="3" y="7"/>
                  </a:cubicBezTo>
                  <a:cubicBezTo>
                    <a:pt x="3" y="8"/>
                    <a:pt x="3" y="8"/>
                    <a:pt x="2" y="9"/>
                  </a:cubicBezTo>
                  <a:cubicBezTo>
                    <a:pt x="2" y="9"/>
                    <a:pt x="2" y="9"/>
                    <a:pt x="2" y="10"/>
                  </a:cubicBezTo>
                  <a:cubicBezTo>
                    <a:pt x="2" y="10"/>
                    <a:pt x="2" y="10"/>
                    <a:pt x="2" y="10"/>
                  </a:cubicBezTo>
                  <a:cubicBezTo>
                    <a:pt x="2" y="10"/>
                    <a:pt x="1" y="10"/>
                    <a:pt x="1" y="10"/>
                  </a:cubicBezTo>
                  <a:cubicBezTo>
                    <a:pt x="1" y="11"/>
                    <a:pt x="1" y="12"/>
                    <a:pt x="1" y="12"/>
                  </a:cubicBezTo>
                  <a:cubicBezTo>
                    <a:pt x="0" y="14"/>
                    <a:pt x="0" y="15"/>
                    <a:pt x="0" y="16"/>
                  </a:cubicBezTo>
                  <a:cubicBezTo>
                    <a:pt x="0" y="17"/>
                    <a:pt x="0" y="17"/>
                    <a:pt x="0" y="18"/>
                  </a:cubicBezTo>
                  <a:cubicBezTo>
                    <a:pt x="0" y="19"/>
                    <a:pt x="0" y="19"/>
                    <a:pt x="0" y="20"/>
                  </a:cubicBezTo>
                  <a:cubicBezTo>
                    <a:pt x="0" y="19"/>
                    <a:pt x="0" y="19"/>
                    <a:pt x="0" y="18"/>
                  </a:cubicBezTo>
                  <a:cubicBezTo>
                    <a:pt x="0" y="18"/>
                    <a:pt x="0" y="17"/>
                    <a:pt x="1" y="16"/>
                  </a:cubicBezTo>
                  <a:cubicBezTo>
                    <a:pt x="1" y="15"/>
                    <a:pt x="1" y="14"/>
                    <a:pt x="2" y="13"/>
                  </a:cubicBezTo>
                  <a:cubicBezTo>
                    <a:pt x="2" y="12"/>
                    <a:pt x="2" y="11"/>
                    <a:pt x="2" y="11"/>
                  </a:cubicBezTo>
                  <a:cubicBezTo>
                    <a:pt x="3" y="11"/>
                    <a:pt x="3" y="11"/>
                    <a:pt x="3" y="11"/>
                  </a:cubicBezTo>
                  <a:cubicBezTo>
                    <a:pt x="3" y="10"/>
                    <a:pt x="3" y="10"/>
                    <a:pt x="3" y="10"/>
                  </a:cubicBezTo>
                  <a:cubicBezTo>
                    <a:pt x="3" y="10"/>
                    <a:pt x="3" y="10"/>
                    <a:pt x="3" y="9"/>
                  </a:cubicBezTo>
                  <a:cubicBezTo>
                    <a:pt x="4" y="9"/>
                    <a:pt x="4" y="9"/>
                    <a:pt x="4" y="8"/>
                  </a:cubicBezTo>
                  <a:cubicBezTo>
                    <a:pt x="4" y="9"/>
                    <a:pt x="4" y="9"/>
                    <a:pt x="5" y="10"/>
                  </a:cubicBezTo>
                  <a:cubicBezTo>
                    <a:pt x="6" y="15"/>
                    <a:pt x="6" y="15"/>
                    <a:pt x="6" y="15"/>
                  </a:cubicBezTo>
                  <a:cubicBezTo>
                    <a:pt x="6" y="17"/>
                    <a:pt x="7" y="19"/>
                    <a:pt x="7" y="21"/>
                  </a:cubicBezTo>
                  <a:cubicBezTo>
                    <a:pt x="7" y="23"/>
                    <a:pt x="7" y="23"/>
                    <a:pt x="7" y="23"/>
                  </a:cubicBezTo>
                  <a:cubicBezTo>
                    <a:pt x="7" y="23"/>
                    <a:pt x="8" y="24"/>
                    <a:pt x="8" y="24"/>
                  </a:cubicBezTo>
                  <a:cubicBezTo>
                    <a:pt x="8" y="25"/>
                    <a:pt x="8" y="26"/>
                    <a:pt x="8" y="27"/>
                  </a:cubicBezTo>
                  <a:cubicBezTo>
                    <a:pt x="8" y="28"/>
                    <a:pt x="8" y="29"/>
                    <a:pt x="8" y="30"/>
                  </a:cubicBezTo>
                  <a:cubicBezTo>
                    <a:pt x="7" y="31"/>
                    <a:pt x="7" y="32"/>
                    <a:pt x="7" y="33"/>
                  </a:cubicBezTo>
                  <a:cubicBezTo>
                    <a:pt x="8" y="31"/>
                    <a:pt x="8" y="29"/>
                    <a:pt x="8" y="27"/>
                  </a:cubicBezTo>
                  <a:cubicBezTo>
                    <a:pt x="8" y="26"/>
                    <a:pt x="8" y="25"/>
                    <a:pt x="8" y="24"/>
                  </a:cubicBezTo>
                  <a:close/>
                  <a:moveTo>
                    <a:pt x="18" y="27"/>
                  </a:moveTo>
                  <a:cubicBezTo>
                    <a:pt x="18" y="27"/>
                    <a:pt x="18" y="28"/>
                    <a:pt x="18" y="28"/>
                  </a:cubicBezTo>
                  <a:cubicBezTo>
                    <a:pt x="18" y="28"/>
                    <a:pt x="18" y="28"/>
                    <a:pt x="18" y="28"/>
                  </a:cubicBezTo>
                  <a:cubicBezTo>
                    <a:pt x="18" y="28"/>
                    <a:pt x="18" y="28"/>
                    <a:pt x="18" y="2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604"/>
            <p:cNvSpPr>
              <a:spLocks/>
            </p:cNvSpPr>
            <p:nvPr/>
          </p:nvSpPr>
          <p:spPr bwMode="auto">
            <a:xfrm>
              <a:off x="8704244" y="4443438"/>
              <a:ext cx="60325" cy="142876"/>
            </a:xfrm>
            <a:custGeom>
              <a:avLst/>
              <a:gdLst>
                <a:gd name="T0" fmla="*/ 15 w 16"/>
                <a:gd name="T1" fmla="*/ 38 h 38"/>
                <a:gd name="T2" fmla="*/ 11 w 16"/>
                <a:gd name="T3" fmla="*/ 17 h 38"/>
                <a:gd name="T4" fmla="*/ 5 w 16"/>
                <a:gd name="T5" fmla="*/ 8 h 38"/>
                <a:gd name="T6" fmla="*/ 0 w 16"/>
                <a:gd name="T7" fmla="*/ 0 h 38"/>
                <a:gd name="T8" fmla="*/ 12 w 16"/>
                <a:gd name="T9" fmla="*/ 7 h 38"/>
                <a:gd name="T10" fmla="*/ 16 w 16"/>
                <a:gd name="T11" fmla="*/ 21 h 38"/>
                <a:gd name="T12" fmla="*/ 15 w 16"/>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16" h="38">
                  <a:moveTo>
                    <a:pt x="15" y="38"/>
                  </a:moveTo>
                  <a:cubicBezTo>
                    <a:pt x="14" y="31"/>
                    <a:pt x="14" y="24"/>
                    <a:pt x="11" y="17"/>
                  </a:cubicBezTo>
                  <a:cubicBezTo>
                    <a:pt x="10" y="14"/>
                    <a:pt x="8" y="11"/>
                    <a:pt x="5" y="8"/>
                  </a:cubicBezTo>
                  <a:cubicBezTo>
                    <a:pt x="3" y="6"/>
                    <a:pt x="1" y="3"/>
                    <a:pt x="0" y="0"/>
                  </a:cubicBezTo>
                  <a:cubicBezTo>
                    <a:pt x="4" y="2"/>
                    <a:pt x="8" y="5"/>
                    <a:pt x="12" y="7"/>
                  </a:cubicBezTo>
                  <a:cubicBezTo>
                    <a:pt x="15" y="11"/>
                    <a:pt x="16" y="18"/>
                    <a:pt x="16" y="21"/>
                  </a:cubicBezTo>
                  <a:cubicBezTo>
                    <a:pt x="16" y="27"/>
                    <a:pt x="15" y="32"/>
                    <a:pt x="15" y="3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09" name="Picture 1606"/>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8626456" y="4595839"/>
              <a:ext cx="180976"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607"/>
            <p:cNvSpPr>
              <a:spLocks/>
            </p:cNvSpPr>
            <p:nvPr/>
          </p:nvSpPr>
          <p:spPr bwMode="auto">
            <a:xfrm>
              <a:off x="8632806" y="4499000"/>
              <a:ext cx="131763" cy="120651"/>
            </a:xfrm>
            <a:custGeom>
              <a:avLst/>
              <a:gdLst>
                <a:gd name="T0" fmla="*/ 17 w 35"/>
                <a:gd name="T1" fmla="*/ 22 h 32"/>
                <a:gd name="T2" fmla="*/ 29 w 35"/>
                <a:gd name="T3" fmla="*/ 27 h 32"/>
                <a:gd name="T4" fmla="*/ 35 w 35"/>
                <a:gd name="T5" fmla="*/ 32 h 32"/>
                <a:gd name="T6" fmla="*/ 24 w 35"/>
                <a:gd name="T7" fmla="*/ 27 h 32"/>
                <a:gd name="T8" fmla="*/ 10 w 35"/>
                <a:gd name="T9" fmla="*/ 25 h 32"/>
                <a:gd name="T10" fmla="*/ 1 w 35"/>
                <a:gd name="T11" fmla="*/ 16 h 32"/>
                <a:gd name="T12" fmla="*/ 0 w 35"/>
                <a:gd name="T13" fmla="*/ 14 h 32"/>
                <a:gd name="T14" fmla="*/ 4 w 35"/>
                <a:gd name="T15" fmla="*/ 0 h 32"/>
                <a:gd name="T16" fmla="*/ 5 w 35"/>
                <a:gd name="T17" fmla="*/ 6 h 32"/>
                <a:gd name="T18" fmla="*/ 17 w 35"/>
                <a:gd name="T19"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2">
                  <a:moveTo>
                    <a:pt x="17" y="22"/>
                  </a:moveTo>
                  <a:cubicBezTo>
                    <a:pt x="21" y="23"/>
                    <a:pt x="27" y="25"/>
                    <a:pt x="29" y="27"/>
                  </a:cubicBezTo>
                  <a:cubicBezTo>
                    <a:pt x="32" y="28"/>
                    <a:pt x="35" y="32"/>
                    <a:pt x="35" y="32"/>
                  </a:cubicBezTo>
                  <a:cubicBezTo>
                    <a:pt x="32" y="30"/>
                    <a:pt x="28" y="28"/>
                    <a:pt x="24" y="27"/>
                  </a:cubicBezTo>
                  <a:cubicBezTo>
                    <a:pt x="19" y="26"/>
                    <a:pt x="14" y="26"/>
                    <a:pt x="10" y="25"/>
                  </a:cubicBezTo>
                  <a:cubicBezTo>
                    <a:pt x="5" y="24"/>
                    <a:pt x="2" y="20"/>
                    <a:pt x="1" y="16"/>
                  </a:cubicBezTo>
                  <a:cubicBezTo>
                    <a:pt x="0" y="15"/>
                    <a:pt x="0" y="15"/>
                    <a:pt x="0" y="14"/>
                  </a:cubicBezTo>
                  <a:cubicBezTo>
                    <a:pt x="1" y="9"/>
                    <a:pt x="2" y="4"/>
                    <a:pt x="4" y="0"/>
                  </a:cubicBezTo>
                  <a:cubicBezTo>
                    <a:pt x="4" y="2"/>
                    <a:pt x="4" y="4"/>
                    <a:pt x="5" y="6"/>
                  </a:cubicBezTo>
                  <a:cubicBezTo>
                    <a:pt x="7" y="15"/>
                    <a:pt x="13" y="20"/>
                    <a:pt x="17" y="2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608"/>
            <p:cNvSpPr>
              <a:spLocks/>
            </p:cNvSpPr>
            <p:nvPr/>
          </p:nvSpPr>
          <p:spPr bwMode="auto">
            <a:xfrm>
              <a:off x="8662969" y="4435500"/>
              <a:ext cx="142876" cy="247652"/>
            </a:xfrm>
            <a:custGeom>
              <a:avLst/>
              <a:gdLst>
                <a:gd name="T0" fmla="*/ 7 w 38"/>
                <a:gd name="T1" fmla="*/ 37 h 66"/>
                <a:gd name="T2" fmla="*/ 20 w 38"/>
                <a:gd name="T3" fmla="*/ 42 h 66"/>
                <a:gd name="T4" fmla="*/ 23 w 38"/>
                <a:gd name="T5" fmla="*/ 43 h 66"/>
                <a:gd name="T6" fmla="*/ 24 w 38"/>
                <a:gd name="T7" fmla="*/ 44 h 66"/>
                <a:gd name="T8" fmla="*/ 24 w 38"/>
                <a:gd name="T9" fmla="*/ 42 h 66"/>
                <a:gd name="T10" fmla="*/ 21 w 38"/>
                <a:gd name="T11" fmla="*/ 39 h 66"/>
                <a:gd name="T12" fmla="*/ 15 w 38"/>
                <a:gd name="T13" fmla="*/ 32 h 66"/>
                <a:gd name="T14" fmla="*/ 10 w 38"/>
                <a:gd name="T15" fmla="*/ 27 h 66"/>
                <a:gd name="T16" fmla="*/ 5 w 38"/>
                <a:gd name="T17" fmla="*/ 21 h 66"/>
                <a:gd name="T18" fmla="*/ 4 w 38"/>
                <a:gd name="T19" fmla="*/ 16 h 66"/>
                <a:gd name="T20" fmla="*/ 9 w 38"/>
                <a:gd name="T21" fmla="*/ 25 h 66"/>
                <a:gd name="T22" fmla="*/ 13 w 38"/>
                <a:gd name="T23" fmla="*/ 29 h 66"/>
                <a:gd name="T24" fmla="*/ 8 w 38"/>
                <a:gd name="T25" fmla="*/ 19 h 66"/>
                <a:gd name="T26" fmla="*/ 5 w 38"/>
                <a:gd name="T27" fmla="*/ 5 h 66"/>
                <a:gd name="T28" fmla="*/ 5 w 38"/>
                <a:gd name="T29" fmla="*/ 3 h 66"/>
                <a:gd name="T30" fmla="*/ 7 w 38"/>
                <a:gd name="T31" fmla="*/ 9 h 66"/>
                <a:gd name="T32" fmla="*/ 19 w 38"/>
                <a:gd name="T33" fmla="*/ 34 h 66"/>
                <a:gd name="T34" fmla="*/ 24 w 38"/>
                <a:gd name="T35" fmla="*/ 39 h 66"/>
                <a:gd name="T36" fmla="*/ 25 w 38"/>
                <a:gd name="T37" fmla="*/ 41 h 66"/>
                <a:gd name="T38" fmla="*/ 25 w 38"/>
                <a:gd name="T39" fmla="*/ 38 h 66"/>
                <a:gd name="T40" fmla="*/ 24 w 38"/>
                <a:gd name="T41" fmla="*/ 25 h 66"/>
                <a:gd name="T42" fmla="*/ 22 w 38"/>
                <a:gd name="T43" fmla="*/ 21 h 66"/>
                <a:gd name="T44" fmla="*/ 17 w 38"/>
                <a:gd name="T45" fmla="*/ 12 h 66"/>
                <a:gd name="T46" fmla="*/ 17 w 38"/>
                <a:gd name="T47" fmla="*/ 11 h 66"/>
                <a:gd name="T48" fmla="*/ 23 w 38"/>
                <a:gd name="T49" fmla="*/ 20 h 66"/>
                <a:gd name="T50" fmla="*/ 24 w 38"/>
                <a:gd name="T51" fmla="*/ 25 h 66"/>
                <a:gd name="T52" fmla="*/ 26 w 38"/>
                <a:gd name="T53" fmla="*/ 40 h 66"/>
                <a:gd name="T54" fmla="*/ 28 w 38"/>
                <a:gd name="T55" fmla="*/ 44 h 66"/>
                <a:gd name="T56" fmla="*/ 33 w 38"/>
                <a:gd name="T57" fmla="*/ 52 h 66"/>
                <a:gd name="T58" fmla="*/ 34 w 38"/>
                <a:gd name="T59" fmla="*/ 49 h 66"/>
                <a:gd name="T60" fmla="*/ 36 w 38"/>
                <a:gd name="T61" fmla="*/ 44 h 66"/>
                <a:gd name="T62" fmla="*/ 36 w 38"/>
                <a:gd name="T63" fmla="*/ 31 h 66"/>
                <a:gd name="T64" fmla="*/ 34 w 38"/>
                <a:gd name="T65" fmla="*/ 23 h 66"/>
                <a:gd name="T66" fmla="*/ 37 w 38"/>
                <a:gd name="T67" fmla="*/ 31 h 66"/>
                <a:gd name="T68" fmla="*/ 37 w 38"/>
                <a:gd name="T69" fmla="*/ 44 h 66"/>
                <a:gd name="T70" fmla="*/ 36 w 38"/>
                <a:gd name="T71" fmla="*/ 49 h 66"/>
                <a:gd name="T72" fmla="*/ 35 w 38"/>
                <a:gd name="T73" fmla="*/ 52 h 66"/>
                <a:gd name="T74" fmla="*/ 35 w 38"/>
                <a:gd name="T75" fmla="*/ 57 h 66"/>
                <a:gd name="T76" fmla="*/ 36 w 38"/>
                <a:gd name="T77" fmla="*/ 61 h 66"/>
                <a:gd name="T78" fmla="*/ 37 w 38"/>
                <a:gd name="T79" fmla="*/ 61 h 66"/>
                <a:gd name="T80" fmla="*/ 36 w 38"/>
                <a:gd name="T81" fmla="*/ 64 h 66"/>
                <a:gd name="T82" fmla="*/ 34 w 38"/>
                <a:gd name="T83" fmla="*/ 59 h 66"/>
                <a:gd name="T84" fmla="*/ 34 w 38"/>
                <a:gd name="T85" fmla="*/ 57 h 66"/>
                <a:gd name="T86" fmla="*/ 32 w 38"/>
                <a:gd name="T87" fmla="*/ 56 h 66"/>
                <a:gd name="T88" fmla="*/ 24 w 38"/>
                <a:gd name="T89" fmla="*/ 50 h 66"/>
                <a:gd name="T90" fmla="*/ 20 w 38"/>
                <a:gd name="T91" fmla="*/ 48 h 66"/>
                <a:gd name="T92" fmla="*/ 7 w 38"/>
                <a:gd name="T93" fmla="*/ 49 h 66"/>
                <a:gd name="T94" fmla="*/ 16 w 38"/>
                <a:gd name="T95" fmla="*/ 48 h 66"/>
                <a:gd name="T96" fmla="*/ 22 w 38"/>
                <a:gd name="T97" fmla="*/ 48 h 66"/>
                <a:gd name="T98" fmla="*/ 28 w 38"/>
                <a:gd name="T99" fmla="*/ 51 h 66"/>
                <a:gd name="T100" fmla="*/ 33 w 38"/>
                <a:gd name="T101" fmla="*/ 55 h 66"/>
                <a:gd name="T102" fmla="*/ 30 w 38"/>
                <a:gd name="T103" fmla="*/ 49 h 66"/>
                <a:gd name="T104" fmla="*/ 28 w 38"/>
                <a:gd name="T105" fmla="*/ 47 h 66"/>
                <a:gd name="T106" fmla="*/ 23 w 38"/>
                <a:gd name="T107" fmla="*/ 45 h 66"/>
                <a:gd name="T108" fmla="*/ 22 w 38"/>
                <a:gd name="T109" fmla="*/ 44 h 66"/>
                <a:gd name="T110" fmla="*/ 15 w 38"/>
                <a:gd name="T111" fmla="*/ 42 h 66"/>
                <a:gd name="T112" fmla="*/ 3 w 38"/>
                <a:gd name="T113" fmla="*/ 35 h 66"/>
                <a:gd name="T114" fmla="*/ 4 w 38"/>
                <a:gd name="T115" fmla="*/ 3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66">
                  <a:moveTo>
                    <a:pt x="4" y="34"/>
                  </a:moveTo>
                  <a:cubicBezTo>
                    <a:pt x="5" y="35"/>
                    <a:pt x="6" y="36"/>
                    <a:pt x="7" y="37"/>
                  </a:cubicBezTo>
                  <a:cubicBezTo>
                    <a:pt x="10" y="38"/>
                    <a:pt x="13" y="39"/>
                    <a:pt x="16" y="41"/>
                  </a:cubicBezTo>
                  <a:cubicBezTo>
                    <a:pt x="17" y="41"/>
                    <a:pt x="19" y="42"/>
                    <a:pt x="20" y="42"/>
                  </a:cubicBezTo>
                  <a:cubicBezTo>
                    <a:pt x="21" y="42"/>
                    <a:pt x="21" y="43"/>
                    <a:pt x="22" y="43"/>
                  </a:cubicBezTo>
                  <a:cubicBezTo>
                    <a:pt x="23" y="43"/>
                    <a:pt x="23" y="43"/>
                    <a:pt x="23" y="43"/>
                  </a:cubicBezTo>
                  <a:cubicBezTo>
                    <a:pt x="23" y="43"/>
                    <a:pt x="24" y="43"/>
                    <a:pt x="24" y="43"/>
                  </a:cubicBezTo>
                  <a:cubicBezTo>
                    <a:pt x="24" y="44"/>
                    <a:pt x="24" y="44"/>
                    <a:pt x="24" y="44"/>
                  </a:cubicBezTo>
                  <a:cubicBezTo>
                    <a:pt x="25" y="44"/>
                    <a:pt x="26" y="44"/>
                    <a:pt x="27" y="45"/>
                  </a:cubicBezTo>
                  <a:cubicBezTo>
                    <a:pt x="26" y="44"/>
                    <a:pt x="25" y="43"/>
                    <a:pt x="24" y="42"/>
                  </a:cubicBezTo>
                  <a:cubicBezTo>
                    <a:pt x="24" y="41"/>
                    <a:pt x="23" y="41"/>
                    <a:pt x="22" y="40"/>
                  </a:cubicBezTo>
                  <a:cubicBezTo>
                    <a:pt x="22" y="40"/>
                    <a:pt x="21" y="39"/>
                    <a:pt x="21" y="39"/>
                  </a:cubicBezTo>
                  <a:cubicBezTo>
                    <a:pt x="20" y="38"/>
                    <a:pt x="19" y="36"/>
                    <a:pt x="18" y="35"/>
                  </a:cubicBezTo>
                  <a:cubicBezTo>
                    <a:pt x="17" y="34"/>
                    <a:pt x="16" y="33"/>
                    <a:pt x="15" y="32"/>
                  </a:cubicBezTo>
                  <a:cubicBezTo>
                    <a:pt x="14" y="31"/>
                    <a:pt x="13" y="30"/>
                    <a:pt x="12" y="29"/>
                  </a:cubicBezTo>
                  <a:cubicBezTo>
                    <a:pt x="11" y="29"/>
                    <a:pt x="11" y="28"/>
                    <a:pt x="10" y="27"/>
                  </a:cubicBezTo>
                  <a:cubicBezTo>
                    <a:pt x="9" y="27"/>
                    <a:pt x="9" y="26"/>
                    <a:pt x="8" y="25"/>
                  </a:cubicBezTo>
                  <a:cubicBezTo>
                    <a:pt x="7" y="24"/>
                    <a:pt x="6" y="23"/>
                    <a:pt x="5" y="21"/>
                  </a:cubicBezTo>
                  <a:cubicBezTo>
                    <a:pt x="5" y="20"/>
                    <a:pt x="4" y="19"/>
                    <a:pt x="4" y="19"/>
                  </a:cubicBezTo>
                  <a:cubicBezTo>
                    <a:pt x="4" y="18"/>
                    <a:pt x="4" y="17"/>
                    <a:pt x="4" y="16"/>
                  </a:cubicBezTo>
                  <a:cubicBezTo>
                    <a:pt x="4" y="18"/>
                    <a:pt x="4" y="19"/>
                    <a:pt x="5" y="21"/>
                  </a:cubicBezTo>
                  <a:cubicBezTo>
                    <a:pt x="6" y="22"/>
                    <a:pt x="8" y="24"/>
                    <a:pt x="9" y="25"/>
                  </a:cubicBezTo>
                  <a:cubicBezTo>
                    <a:pt x="9" y="25"/>
                    <a:pt x="10" y="26"/>
                    <a:pt x="11" y="27"/>
                  </a:cubicBezTo>
                  <a:cubicBezTo>
                    <a:pt x="11" y="27"/>
                    <a:pt x="12" y="28"/>
                    <a:pt x="13" y="29"/>
                  </a:cubicBezTo>
                  <a:cubicBezTo>
                    <a:pt x="13" y="29"/>
                    <a:pt x="13" y="29"/>
                    <a:pt x="14" y="29"/>
                  </a:cubicBezTo>
                  <a:cubicBezTo>
                    <a:pt x="12" y="26"/>
                    <a:pt x="10" y="22"/>
                    <a:pt x="8" y="19"/>
                  </a:cubicBezTo>
                  <a:cubicBezTo>
                    <a:pt x="7" y="16"/>
                    <a:pt x="6" y="13"/>
                    <a:pt x="6" y="10"/>
                  </a:cubicBezTo>
                  <a:cubicBezTo>
                    <a:pt x="5" y="8"/>
                    <a:pt x="5" y="7"/>
                    <a:pt x="5" y="5"/>
                  </a:cubicBezTo>
                  <a:cubicBezTo>
                    <a:pt x="5" y="3"/>
                    <a:pt x="5" y="2"/>
                    <a:pt x="5" y="0"/>
                  </a:cubicBezTo>
                  <a:cubicBezTo>
                    <a:pt x="5" y="1"/>
                    <a:pt x="5" y="2"/>
                    <a:pt x="5" y="3"/>
                  </a:cubicBezTo>
                  <a:cubicBezTo>
                    <a:pt x="6" y="3"/>
                    <a:pt x="6" y="4"/>
                    <a:pt x="6" y="5"/>
                  </a:cubicBezTo>
                  <a:cubicBezTo>
                    <a:pt x="6" y="6"/>
                    <a:pt x="7" y="8"/>
                    <a:pt x="7" y="9"/>
                  </a:cubicBezTo>
                  <a:cubicBezTo>
                    <a:pt x="8" y="12"/>
                    <a:pt x="9" y="15"/>
                    <a:pt x="10" y="18"/>
                  </a:cubicBezTo>
                  <a:cubicBezTo>
                    <a:pt x="12" y="24"/>
                    <a:pt x="15" y="29"/>
                    <a:pt x="19" y="34"/>
                  </a:cubicBezTo>
                  <a:cubicBezTo>
                    <a:pt x="20" y="35"/>
                    <a:pt x="21" y="36"/>
                    <a:pt x="22" y="38"/>
                  </a:cubicBezTo>
                  <a:cubicBezTo>
                    <a:pt x="22" y="38"/>
                    <a:pt x="23" y="39"/>
                    <a:pt x="24" y="39"/>
                  </a:cubicBezTo>
                  <a:cubicBezTo>
                    <a:pt x="24" y="40"/>
                    <a:pt x="25" y="40"/>
                    <a:pt x="25" y="41"/>
                  </a:cubicBezTo>
                  <a:cubicBezTo>
                    <a:pt x="25" y="41"/>
                    <a:pt x="25" y="41"/>
                    <a:pt x="25" y="41"/>
                  </a:cubicBezTo>
                  <a:cubicBezTo>
                    <a:pt x="25" y="41"/>
                    <a:pt x="25" y="41"/>
                    <a:pt x="25" y="41"/>
                  </a:cubicBezTo>
                  <a:cubicBezTo>
                    <a:pt x="25" y="40"/>
                    <a:pt x="25" y="39"/>
                    <a:pt x="25" y="38"/>
                  </a:cubicBezTo>
                  <a:cubicBezTo>
                    <a:pt x="25" y="37"/>
                    <a:pt x="24" y="36"/>
                    <a:pt x="24" y="36"/>
                  </a:cubicBezTo>
                  <a:cubicBezTo>
                    <a:pt x="24" y="32"/>
                    <a:pt x="24" y="29"/>
                    <a:pt x="24" y="25"/>
                  </a:cubicBezTo>
                  <a:cubicBezTo>
                    <a:pt x="23" y="25"/>
                    <a:pt x="23" y="24"/>
                    <a:pt x="23" y="23"/>
                  </a:cubicBezTo>
                  <a:cubicBezTo>
                    <a:pt x="23" y="22"/>
                    <a:pt x="22" y="21"/>
                    <a:pt x="22" y="21"/>
                  </a:cubicBezTo>
                  <a:cubicBezTo>
                    <a:pt x="21" y="19"/>
                    <a:pt x="21" y="17"/>
                    <a:pt x="20" y="16"/>
                  </a:cubicBezTo>
                  <a:cubicBezTo>
                    <a:pt x="19" y="14"/>
                    <a:pt x="18" y="13"/>
                    <a:pt x="17" y="12"/>
                  </a:cubicBezTo>
                  <a:cubicBezTo>
                    <a:pt x="16" y="10"/>
                    <a:pt x="15" y="9"/>
                    <a:pt x="14" y="8"/>
                  </a:cubicBezTo>
                  <a:cubicBezTo>
                    <a:pt x="15" y="9"/>
                    <a:pt x="16" y="10"/>
                    <a:pt x="17" y="11"/>
                  </a:cubicBezTo>
                  <a:cubicBezTo>
                    <a:pt x="18" y="13"/>
                    <a:pt x="19" y="14"/>
                    <a:pt x="20" y="16"/>
                  </a:cubicBezTo>
                  <a:cubicBezTo>
                    <a:pt x="21" y="17"/>
                    <a:pt x="22" y="19"/>
                    <a:pt x="23" y="20"/>
                  </a:cubicBezTo>
                  <a:cubicBezTo>
                    <a:pt x="23" y="21"/>
                    <a:pt x="23" y="22"/>
                    <a:pt x="24" y="23"/>
                  </a:cubicBezTo>
                  <a:cubicBezTo>
                    <a:pt x="24" y="24"/>
                    <a:pt x="24" y="24"/>
                    <a:pt x="24" y="25"/>
                  </a:cubicBezTo>
                  <a:cubicBezTo>
                    <a:pt x="25" y="29"/>
                    <a:pt x="25" y="32"/>
                    <a:pt x="25" y="35"/>
                  </a:cubicBezTo>
                  <a:cubicBezTo>
                    <a:pt x="26" y="37"/>
                    <a:pt x="26" y="39"/>
                    <a:pt x="26" y="40"/>
                  </a:cubicBezTo>
                  <a:cubicBezTo>
                    <a:pt x="27" y="41"/>
                    <a:pt x="27" y="42"/>
                    <a:pt x="27" y="43"/>
                  </a:cubicBezTo>
                  <a:cubicBezTo>
                    <a:pt x="27" y="43"/>
                    <a:pt x="28" y="43"/>
                    <a:pt x="28" y="44"/>
                  </a:cubicBezTo>
                  <a:cubicBezTo>
                    <a:pt x="29" y="45"/>
                    <a:pt x="30" y="47"/>
                    <a:pt x="31" y="48"/>
                  </a:cubicBezTo>
                  <a:cubicBezTo>
                    <a:pt x="32" y="50"/>
                    <a:pt x="33" y="51"/>
                    <a:pt x="33" y="52"/>
                  </a:cubicBezTo>
                  <a:cubicBezTo>
                    <a:pt x="33" y="52"/>
                    <a:pt x="33" y="52"/>
                    <a:pt x="33" y="52"/>
                  </a:cubicBezTo>
                  <a:cubicBezTo>
                    <a:pt x="34" y="51"/>
                    <a:pt x="34" y="50"/>
                    <a:pt x="34" y="49"/>
                  </a:cubicBezTo>
                  <a:cubicBezTo>
                    <a:pt x="35" y="49"/>
                    <a:pt x="35" y="48"/>
                    <a:pt x="35" y="48"/>
                  </a:cubicBezTo>
                  <a:cubicBezTo>
                    <a:pt x="35" y="46"/>
                    <a:pt x="36" y="45"/>
                    <a:pt x="36" y="44"/>
                  </a:cubicBezTo>
                  <a:cubicBezTo>
                    <a:pt x="36" y="42"/>
                    <a:pt x="37" y="41"/>
                    <a:pt x="37" y="39"/>
                  </a:cubicBezTo>
                  <a:cubicBezTo>
                    <a:pt x="37" y="37"/>
                    <a:pt x="37" y="34"/>
                    <a:pt x="36" y="31"/>
                  </a:cubicBezTo>
                  <a:cubicBezTo>
                    <a:pt x="36" y="30"/>
                    <a:pt x="36" y="28"/>
                    <a:pt x="35" y="27"/>
                  </a:cubicBezTo>
                  <a:cubicBezTo>
                    <a:pt x="35" y="26"/>
                    <a:pt x="35" y="24"/>
                    <a:pt x="34" y="23"/>
                  </a:cubicBezTo>
                  <a:cubicBezTo>
                    <a:pt x="35" y="24"/>
                    <a:pt x="35" y="26"/>
                    <a:pt x="36" y="27"/>
                  </a:cubicBezTo>
                  <a:cubicBezTo>
                    <a:pt x="36" y="28"/>
                    <a:pt x="36" y="30"/>
                    <a:pt x="37" y="31"/>
                  </a:cubicBezTo>
                  <a:cubicBezTo>
                    <a:pt x="37" y="34"/>
                    <a:pt x="38" y="37"/>
                    <a:pt x="37" y="39"/>
                  </a:cubicBezTo>
                  <a:cubicBezTo>
                    <a:pt x="37" y="41"/>
                    <a:pt x="37" y="42"/>
                    <a:pt x="37" y="44"/>
                  </a:cubicBezTo>
                  <a:cubicBezTo>
                    <a:pt x="37" y="45"/>
                    <a:pt x="36" y="47"/>
                    <a:pt x="36" y="48"/>
                  </a:cubicBezTo>
                  <a:cubicBezTo>
                    <a:pt x="36" y="48"/>
                    <a:pt x="36" y="49"/>
                    <a:pt x="36" y="49"/>
                  </a:cubicBezTo>
                  <a:cubicBezTo>
                    <a:pt x="36" y="49"/>
                    <a:pt x="35" y="50"/>
                    <a:pt x="35" y="50"/>
                  </a:cubicBezTo>
                  <a:cubicBezTo>
                    <a:pt x="35" y="51"/>
                    <a:pt x="35" y="51"/>
                    <a:pt x="35" y="52"/>
                  </a:cubicBezTo>
                  <a:cubicBezTo>
                    <a:pt x="34" y="53"/>
                    <a:pt x="34" y="53"/>
                    <a:pt x="34" y="54"/>
                  </a:cubicBezTo>
                  <a:cubicBezTo>
                    <a:pt x="35" y="55"/>
                    <a:pt x="35" y="56"/>
                    <a:pt x="35" y="57"/>
                  </a:cubicBezTo>
                  <a:cubicBezTo>
                    <a:pt x="36" y="58"/>
                    <a:pt x="36" y="59"/>
                    <a:pt x="36" y="60"/>
                  </a:cubicBezTo>
                  <a:cubicBezTo>
                    <a:pt x="36" y="60"/>
                    <a:pt x="36" y="60"/>
                    <a:pt x="36" y="61"/>
                  </a:cubicBezTo>
                  <a:cubicBezTo>
                    <a:pt x="36" y="61"/>
                    <a:pt x="36" y="61"/>
                    <a:pt x="36" y="61"/>
                  </a:cubicBezTo>
                  <a:cubicBezTo>
                    <a:pt x="36" y="61"/>
                    <a:pt x="36" y="61"/>
                    <a:pt x="37" y="61"/>
                  </a:cubicBezTo>
                  <a:cubicBezTo>
                    <a:pt x="37" y="63"/>
                    <a:pt x="37" y="65"/>
                    <a:pt x="37" y="66"/>
                  </a:cubicBezTo>
                  <a:cubicBezTo>
                    <a:pt x="37" y="65"/>
                    <a:pt x="37" y="65"/>
                    <a:pt x="36" y="64"/>
                  </a:cubicBezTo>
                  <a:cubicBezTo>
                    <a:pt x="36" y="63"/>
                    <a:pt x="36" y="62"/>
                    <a:pt x="36" y="62"/>
                  </a:cubicBezTo>
                  <a:cubicBezTo>
                    <a:pt x="35" y="61"/>
                    <a:pt x="35" y="60"/>
                    <a:pt x="34" y="59"/>
                  </a:cubicBezTo>
                  <a:cubicBezTo>
                    <a:pt x="34" y="58"/>
                    <a:pt x="34" y="58"/>
                    <a:pt x="34" y="58"/>
                  </a:cubicBezTo>
                  <a:cubicBezTo>
                    <a:pt x="34" y="58"/>
                    <a:pt x="34" y="58"/>
                    <a:pt x="34" y="57"/>
                  </a:cubicBezTo>
                  <a:cubicBezTo>
                    <a:pt x="33" y="57"/>
                    <a:pt x="33" y="57"/>
                    <a:pt x="33" y="57"/>
                  </a:cubicBezTo>
                  <a:cubicBezTo>
                    <a:pt x="33" y="56"/>
                    <a:pt x="32" y="56"/>
                    <a:pt x="32" y="56"/>
                  </a:cubicBezTo>
                  <a:cubicBezTo>
                    <a:pt x="32" y="55"/>
                    <a:pt x="31" y="55"/>
                    <a:pt x="31" y="54"/>
                  </a:cubicBezTo>
                  <a:cubicBezTo>
                    <a:pt x="28" y="53"/>
                    <a:pt x="26" y="51"/>
                    <a:pt x="24" y="50"/>
                  </a:cubicBezTo>
                  <a:cubicBezTo>
                    <a:pt x="23" y="50"/>
                    <a:pt x="22" y="49"/>
                    <a:pt x="22" y="49"/>
                  </a:cubicBezTo>
                  <a:cubicBezTo>
                    <a:pt x="21" y="49"/>
                    <a:pt x="20" y="49"/>
                    <a:pt x="20" y="48"/>
                  </a:cubicBezTo>
                  <a:cubicBezTo>
                    <a:pt x="18" y="48"/>
                    <a:pt x="17" y="48"/>
                    <a:pt x="16" y="48"/>
                  </a:cubicBezTo>
                  <a:cubicBezTo>
                    <a:pt x="13" y="48"/>
                    <a:pt x="10" y="49"/>
                    <a:pt x="7" y="49"/>
                  </a:cubicBezTo>
                  <a:cubicBezTo>
                    <a:pt x="9" y="49"/>
                    <a:pt x="10" y="48"/>
                    <a:pt x="11" y="48"/>
                  </a:cubicBezTo>
                  <a:cubicBezTo>
                    <a:pt x="13" y="48"/>
                    <a:pt x="14" y="48"/>
                    <a:pt x="16" y="48"/>
                  </a:cubicBezTo>
                  <a:cubicBezTo>
                    <a:pt x="17" y="47"/>
                    <a:pt x="18" y="48"/>
                    <a:pt x="20" y="48"/>
                  </a:cubicBezTo>
                  <a:cubicBezTo>
                    <a:pt x="21" y="48"/>
                    <a:pt x="21" y="48"/>
                    <a:pt x="22" y="48"/>
                  </a:cubicBezTo>
                  <a:cubicBezTo>
                    <a:pt x="23" y="49"/>
                    <a:pt x="23" y="49"/>
                    <a:pt x="24" y="49"/>
                  </a:cubicBezTo>
                  <a:cubicBezTo>
                    <a:pt x="25" y="50"/>
                    <a:pt x="26" y="51"/>
                    <a:pt x="28" y="51"/>
                  </a:cubicBezTo>
                  <a:cubicBezTo>
                    <a:pt x="29" y="52"/>
                    <a:pt x="30" y="53"/>
                    <a:pt x="31" y="54"/>
                  </a:cubicBezTo>
                  <a:cubicBezTo>
                    <a:pt x="32" y="54"/>
                    <a:pt x="32" y="55"/>
                    <a:pt x="33" y="55"/>
                  </a:cubicBezTo>
                  <a:cubicBezTo>
                    <a:pt x="33" y="55"/>
                    <a:pt x="33" y="55"/>
                    <a:pt x="33" y="55"/>
                  </a:cubicBezTo>
                  <a:cubicBezTo>
                    <a:pt x="32" y="53"/>
                    <a:pt x="31" y="51"/>
                    <a:pt x="30" y="49"/>
                  </a:cubicBezTo>
                  <a:cubicBezTo>
                    <a:pt x="30" y="49"/>
                    <a:pt x="29" y="48"/>
                    <a:pt x="29" y="48"/>
                  </a:cubicBezTo>
                  <a:cubicBezTo>
                    <a:pt x="29" y="48"/>
                    <a:pt x="28" y="47"/>
                    <a:pt x="28" y="47"/>
                  </a:cubicBezTo>
                  <a:cubicBezTo>
                    <a:pt x="27" y="46"/>
                    <a:pt x="25" y="45"/>
                    <a:pt x="24" y="45"/>
                  </a:cubicBezTo>
                  <a:cubicBezTo>
                    <a:pt x="23" y="45"/>
                    <a:pt x="23" y="45"/>
                    <a:pt x="23" y="45"/>
                  </a:cubicBezTo>
                  <a:cubicBezTo>
                    <a:pt x="23" y="44"/>
                    <a:pt x="23" y="44"/>
                    <a:pt x="23" y="44"/>
                  </a:cubicBezTo>
                  <a:cubicBezTo>
                    <a:pt x="22" y="44"/>
                    <a:pt x="22" y="44"/>
                    <a:pt x="22" y="44"/>
                  </a:cubicBezTo>
                  <a:cubicBezTo>
                    <a:pt x="21" y="44"/>
                    <a:pt x="20" y="43"/>
                    <a:pt x="20" y="43"/>
                  </a:cubicBezTo>
                  <a:cubicBezTo>
                    <a:pt x="18" y="43"/>
                    <a:pt x="17" y="42"/>
                    <a:pt x="15" y="42"/>
                  </a:cubicBezTo>
                  <a:cubicBezTo>
                    <a:pt x="12" y="40"/>
                    <a:pt x="9" y="39"/>
                    <a:pt x="7" y="38"/>
                  </a:cubicBezTo>
                  <a:cubicBezTo>
                    <a:pt x="5" y="37"/>
                    <a:pt x="4" y="36"/>
                    <a:pt x="3" y="35"/>
                  </a:cubicBezTo>
                  <a:cubicBezTo>
                    <a:pt x="2" y="34"/>
                    <a:pt x="1" y="32"/>
                    <a:pt x="0" y="31"/>
                  </a:cubicBezTo>
                  <a:cubicBezTo>
                    <a:pt x="1" y="32"/>
                    <a:pt x="2" y="33"/>
                    <a:pt x="4" y="3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609"/>
            <p:cNvSpPr>
              <a:spLocks/>
            </p:cNvSpPr>
            <p:nvPr/>
          </p:nvSpPr>
          <p:spPr bwMode="auto">
            <a:xfrm>
              <a:off x="8550256" y="4638701"/>
              <a:ext cx="109538" cy="63500"/>
            </a:xfrm>
            <a:custGeom>
              <a:avLst/>
              <a:gdLst>
                <a:gd name="T0" fmla="*/ 29 w 29"/>
                <a:gd name="T1" fmla="*/ 17 h 17"/>
                <a:gd name="T2" fmla="*/ 13 w 29"/>
                <a:gd name="T3" fmla="*/ 11 h 17"/>
                <a:gd name="T4" fmla="*/ 6 w 29"/>
                <a:gd name="T5" fmla="*/ 5 h 17"/>
                <a:gd name="T6" fmla="*/ 0 w 29"/>
                <a:gd name="T7" fmla="*/ 0 h 17"/>
                <a:gd name="T8" fmla="*/ 5 w 29"/>
                <a:gd name="T9" fmla="*/ 11 h 17"/>
                <a:gd name="T10" fmla="*/ 15 w 29"/>
                <a:gd name="T11" fmla="*/ 15 h 17"/>
                <a:gd name="T12" fmla="*/ 29 w 29"/>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9" h="17">
                  <a:moveTo>
                    <a:pt x="29" y="17"/>
                  </a:moveTo>
                  <a:cubicBezTo>
                    <a:pt x="24" y="15"/>
                    <a:pt x="18" y="14"/>
                    <a:pt x="13" y="11"/>
                  </a:cubicBezTo>
                  <a:cubicBezTo>
                    <a:pt x="10" y="10"/>
                    <a:pt x="8" y="8"/>
                    <a:pt x="6" y="5"/>
                  </a:cubicBezTo>
                  <a:cubicBezTo>
                    <a:pt x="5" y="3"/>
                    <a:pt x="2" y="1"/>
                    <a:pt x="0" y="0"/>
                  </a:cubicBezTo>
                  <a:cubicBezTo>
                    <a:pt x="1" y="4"/>
                    <a:pt x="3" y="7"/>
                    <a:pt x="5" y="11"/>
                  </a:cubicBezTo>
                  <a:cubicBezTo>
                    <a:pt x="8" y="13"/>
                    <a:pt x="13" y="15"/>
                    <a:pt x="15" y="15"/>
                  </a:cubicBezTo>
                  <a:cubicBezTo>
                    <a:pt x="20" y="16"/>
                    <a:pt x="25" y="16"/>
                    <a:pt x="29"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13" name="Picture 1611"/>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8670906" y="4592664"/>
              <a:ext cx="90488"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Freeform 1612"/>
            <p:cNvSpPr>
              <a:spLocks/>
            </p:cNvSpPr>
            <p:nvPr/>
          </p:nvSpPr>
          <p:spPr bwMode="auto">
            <a:xfrm>
              <a:off x="8602643" y="4592664"/>
              <a:ext cx="82550" cy="117476"/>
            </a:xfrm>
            <a:custGeom>
              <a:avLst/>
              <a:gdLst>
                <a:gd name="T0" fmla="*/ 16 w 22"/>
                <a:gd name="T1" fmla="*/ 15 h 31"/>
                <a:gd name="T2" fmla="*/ 19 w 22"/>
                <a:gd name="T3" fmla="*/ 25 h 31"/>
                <a:gd name="T4" fmla="*/ 22 w 22"/>
                <a:gd name="T5" fmla="*/ 31 h 31"/>
                <a:gd name="T6" fmla="*/ 20 w 22"/>
                <a:gd name="T7" fmla="*/ 21 h 31"/>
                <a:gd name="T8" fmla="*/ 20 w 22"/>
                <a:gd name="T9" fmla="*/ 9 h 31"/>
                <a:gd name="T10" fmla="*/ 13 w 22"/>
                <a:gd name="T11" fmla="*/ 1 h 31"/>
                <a:gd name="T12" fmla="*/ 12 w 22"/>
                <a:gd name="T13" fmla="*/ 0 h 31"/>
                <a:gd name="T14" fmla="*/ 0 w 22"/>
                <a:gd name="T15" fmla="*/ 2 h 31"/>
                <a:gd name="T16" fmla="*/ 5 w 22"/>
                <a:gd name="T17" fmla="*/ 3 h 31"/>
                <a:gd name="T18" fmla="*/ 16 w 2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31">
                  <a:moveTo>
                    <a:pt x="16" y="15"/>
                  </a:moveTo>
                  <a:cubicBezTo>
                    <a:pt x="17" y="18"/>
                    <a:pt x="18" y="23"/>
                    <a:pt x="19" y="25"/>
                  </a:cubicBezTo>
                  <a:cubicBezTo>
                    <a:pt x="19" y="27"/>
                    <a:pt x="22" y="31"/>
                    <a:pt x="22" y="31"/>
                  </a:cubicBezTo>
                  <a:cubicBezTo>
                    <a:pt x="21" y="28"/>
                    <a:pt x="20" y="24"/>
                    <a:pt x="20" y="21"/>
                  </a:cubicBezTo>
                  <a:cubicBezTo>
                    <a:pt x="20" y="17"/>
                    <a:pt x="20" y="13"/>
                    <a:pt x="20" y="9"/>
                  </a:cubicBezTo>
                  <a:cubicBezTo>
                    <a:pt x="19" y="5"/>
                    <a:pt x="16" y="3"/>
                    <a:pt x="13" y="1"/>
                  </a:cubicBezTo>
                  <a:cubicBezTo>
                    <a:pt x="13" y="1"/>
                    <a:pt x="12" y="0"/>
                    <a:pt x="12" y="0"/>
                  </a:cubicBezTo>
                  <a:cubicBezTo>
                    <a:pt x="8" y="0"/>
                    <a:pt x="4" y="1"/>
                    <a:pt x="0" y="2"/>
                  </a:cubicBezTo>
                  <a:cubicBezTo>
                    <a:pt x="2" y="2"/>
                    <a:pt x="4" y="2"/>
                    <a:pt x="5" y="3"/>
                  </a:cubicBezTo>
                  <a:cubicBezTo>
                    <a:pt x="12" y="6"/>
                    <a:pt x="15" y="12"/>
                    <a:pt x="16"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613"/>
            <p:cNvSpPr>
              <a:spLocks/>
            </p:cNvSpPr>
            <p:nvPr/>
          </p:nvSpPr>
          <p:spPr bwMode="auto">
            <a:xfrm>
              <a:off x="8550256" y="4619651"/>
              <a:ext cx="184151" cy="127001"/>
            </a:xfrm>
            <a:custGeom>
              <a:avLst/>
              <a:gdLst>
                <a:gd name="T0" fmla="*/ 29 w 49"/>
                <a:gd name="T1" fmla="*/ 6 h 34"/>
                <a:gd name="T2" fmla="*/ 32 w 49"/>
                <a:gd name="T3" fmla="*/ 17 h 34"/>
                <a:gd name="T4" fmla="*/ 32 w 49"/>
                <a:gd name="T5" fmla="*/ 20 h 34"/>
                <a:gd name="T6" fmla="*/ 32 w 49"/>
                <a:gd name="T7" fmla="*/ 21 h 34"/>
                <a:gd name="T8" fmla="*/ 31 w 49"/>
                <a:gd name="T9" fmla="*/ 20 h 34"/>
                <a:gd name="T10" fmla="*/ 29 w 49"/>
                <a:gd name="T11" fmla="*/ 17 h 34"/>
                <a:gd name="T12" fmla="*/ 24 w 49"/>
                <a:gd name="T13" fmla="*/ 12 h 34"/>
                <a:gd name="T14" fmla="*/ 21 w 49"/>
                <a:gd name="T15" fmla="*/ 7 h 34"/>
                <a:gd name="T16" fmla="*/ 16 w 49"/>
                <a:gd name="T17" fmla="*/ 2 h 34"/>
                <a:gd name="T18" fmla="*/ 12 w 49"/>
                <a:gd name="T19" fmla="*/ 1 h 34"/>
                <a:gd name="T20" fmla="*/ 19 w 49"/>
                <a:gd name="T21" fmla="*/ 6 h 34"/>
                <a:gd name="T22" fmla="*/ 22 w 49"/>
                <a:gd name="T23" fmla="*/ 9 h 34"/>
                <a:gd name="T24" fmla="*/ 14 w 49"/>
                <a:gd name="T25" fmla="*/ 5 h 34"/>
                <a:gd name="T26" fmla="*/ 3 w 49"/>
                <a:gd name="T27" fmla="*/ 1 h 34"/>
                <a:gd name="T28" fmla="*/ 1 w 49"/>
                <a:gd name="T29" fmla="*/ 1 h 34"/>
                <a:gd name="T30" fmla="*/ 7 w 49"/>
                <a:gd name="T31" fmla="*/ 3 h 34"/>
                <a:gd name="T32" fmla="*/ 25 w 49"/>
                <a:gd name="T33" fmla="*/ 15 h 34"/>
                <a:gd name="T34" fmla="*/ 29 w 49"/>
                <a:gd name="T35" fmla="*/ 20 h 34"/>
                <a:gd name="T36" fmla="*/ 30 w 49"/>
                <a:gd name="T37" fmla="*/ 21 h 34"/>
                <a:gd name="T38" fmla="*/ 28 w 49"/>
                <a:gd name="T39" fmla="*/ 20 h 34"/>
                <a:gd name="T40" fmla="*/ 18 w 49"/>
                <a:gd name="T41" fmla="*/ 18 h 34"/>
                <a:gd name="T42" fmla="*/ 14 w 49"/>
                <a:gd name="T43" fmla="*/ 16 h 34"/>
                <a:gd name="T44" fmla="*/ 7 w 49"/>
                <a:gd name="T45" fmla="*/ 11 h 34"/>
                <a:gd name="T46" fmla="*/ 7 w 49"/>
                <a:gd name="T47" fmla="*/ 11 h 34"/>
                <a:gd name="T48" fmla="*/ 14 w 49"/>
                <a:gd name="T49" fmla="*/ 17 h 34"/>
                <a:gd name="T50" fmla="*/ 17 w 49"/>
                <a:gd name="T51" fmla="*/ 19 h 34"/>
                <a:gd name="T52" fmla="*/ 29 w 49"/>
                <a:gd name="T53" fmla="*/ 22 h 34"/>
                <a:gd name="T54" fmla="*/ 32 w 49"/>
                <a:gd name="T55" fmla="*/ 24 h 34"/>
                <a:gd name="T56" fmla="*/ 38 w 49"/>
                <a:gd name="T57" fmla="*/ 29 h 34"/>
                <a:gd name="T58" fmla="*/ 36 w 49"/>
                <a:gd name="T59" fmla="*/ 29 h 34"/>
                <a:gd name="T60" fmla="*/ 31 w 49"/>
                <a:gd name="T61" fmla="*/ 30 h 34"/>
                <a:gd name="T62" fmla="*/ 21 w 49"/>
                <a:gd name="T63" fmla="*/ 29 h 34"/>
                <a:gd name="T64" fmla="*/ 14 w 49"/>
                <a:gd name="T65" fmla="*/ 26 h 34"/>
                <a:gd name="T66" fmla="*/ 21 w 49"/>
                <a:gd name="T67" fmla="*/ 29 h 34"/>
                <a:gd name="T68" fmla="*/ 31 w 49"/>
                <a:gd name="T69" fmla="*/ 31 h 34"/>
                <a:gd name="T70" fmla="*/ 35 w 49"/>
                <a:gd name="T71" fmla="*/ 30 h 34"/>
                <a:gd name="T72" fmla="*/ 38 w 49"/>
                <a:gd name="T73" fmla="*/ 30 h 34"/>
                <a:gd name="T74" fmla="*/ 42 w 49"/>
                <a:gd name="T75" fmla="*/ 31 h 34"/>
                <a:gd name="T76" fmla="*/ 45 w 49"/>
                <a:gd name="T77" fmla="*/ 32 h 34"/>
                <a:gd name="T78" fmla="*/ 45 w 49"/>
                <a:gd name="T79" fmla="*/ 33 h 34"/>
                <a:gd name="T80" fmla="*/ 47 w 49"/>
                <a:gd name="T81" fmla="*/ 33 h 34"/>
                <a:gd name="T82" fmla="*/ 43 w 49"/>
                <a:gd name="T83" fmla="*/ 31 h 34"/>
                <a:gd name="T84" fmla="*/ 42 w 49"/>
                <a:gd name="T85" fmla="*/ 30 h 34"/>
                <a:gd name="T86" fmla="*/ 41 w 49"/>
                <a:gd name="T87" fmla="*/ 28 h 34"/>
                <a:gd name="T88" fmla="*/ 38 w 49"/>
                <a:gd name="T89" fmla="*/ 21 h 34"/>
                <a:gd name="T90" fmla="*/ 37 w 49"/>
                <a:gd name="T91" fmla="*/ 18 h 34"/>
                <a:gd name="T92" fmla="*/ 39 w 49"/>
                <a:gd name="T93" fmla="*/ 8 h 34"/>
                <a:gd name="T94" fmla="*/ 36 w 49"/>
                <a:gd name="T95" fmla="*/ 14 h 34"/>
                <a:gd name="T96" fmla="*/ 36 w 49"/>
                <a:gd name="T97" fmla="*/ 19 h 34"/>
                <a:gd name="T98" fmla="*/ 38 w 49"/>
                <a:gd name="T99" fmla="*/ 24 h 34"/>
                <a:gd name="T100" fmla="*/ 41 w 49"/>
                <a:gd name="T101" fmla="*/ 29 h 34"/>
                <a:gd name="T102" fmla="*/ 36 w 49"/>
                <a:gd name="T103" fmla="*/ 26 h 34"/>
                <a:gd name="T104" fmla="*/ 35 w 49"/>
                <a:gd name="T105" fmla="*/ 24 h 34"/>
                <a:gd name="T106" fmla="*/ 33 w 49"/>
                <a:gd name="T107" fmla="*/ 20 h 34"/>
                <a:gd name="T108" fmla="*/ 33 w 49"/>
                <a:gd name="T109" fmla="*/ 19 h 34"/>
                <a:gd name="T110" fmla="*/ 32 w 49"/>
                <a:gd name="T111" fmla="*/ 13 h 34"/>
                <a:gd name="T112" fmla="*/ 28 w 49"/>
                <a:gd name="T113" fmla="*/ 2 h 34"/>
                <a:gd name="T114" fmla="*/ 27 w 49"/>
                <a:gd name="T115"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 h="34">
                  <a:moveTo>
                    <a:pt x="27" y="3"/>
                  </a:moveTo>
                  <a:cubicBezTo>
                    <a:pt x="28" y="4"/>
                    <a:pt x="28" y="5"/>
                    <a:pt x="29" y="6"/>
                  </a:cubicBezTo>
                  <a:cubicBezTo>
                    <a:pt x="30" y="8"/>
                    <a:pt x="30" y="11"/>
                    <a:pt x="31" y="13"/>
                  </a:cubicBezTo>
                  <a:cubicBezTo>
                    <a:pt x="31" y="15"/>
                    <a:pt x="31" y="16"/>
                    <a:pt x="32" y="17"/>
                  </a:cubicBezTo>
                  <a:cubicBezTo>
                    <a:pt x="32" y="18"/>
                    <a:pt x="32" y="18"/>
                    <a:pt x="32" y="19"/>
                  </a:cubicBezTo>
                  <a:cubicBezTo>
                    <a:pt x="32" y="20"/>
                    <a:pt x="32" y="20"/>
                    <a:pt x="32" y="20"/>
                  </a:cubicBezTo>
                  <a:cubicBezTo>
                    <a:pt x="32" y="20"/>
                    <a:pt x="32" y="20"/>
                    <a:pt x="32" y="20"/>
                  </a:cubicBezTo>
                  <a:cubicBezTo>
                    <a:pt x="32" y="21"/>
                    <a:pt x="32" y="21"/>
                    <a:pt x="32" y="21"/>
                  </a:cubicBezTo>
                  <a:cubicBezTo>
                    <a:pt x="33" y="21"/>
                    <a:pt x="33" y="22"/>
                    <a:pt x="33" y="23"/>
                  </a:cubicBezTo>
                  <a:cubicBezTo>
                    <a:pt x="32" y="22"/>
                    <a:pt x="32" y="21"/>
                    <a:pt x="31" y="20"/>
                  </a:cubicBezTo>
                  <a:cubicBezTo>
                    <a:pt x="31" y="20"/>
                    <a:pt x="30" y="19"/>
                    <a:pt x="30" y="19"/>
                  </a:cubicBezTo>
                  <a:cubicBezTo>
                    <a:pt x="30" y="18"/>
                    <a:pt x="29" y="18"/>
                    <a:pt x="29" y="17"/>
                  </a:cubicBezTo>
                  <a:cubicBezTo>
                    <a:pt x="28" y="16"/>
                    <a:pt x="27" y="15"/>
                    <a:pt x="26" y="14"/>
                  </a:cubicBezTo>
                  <a:cubicBezTo>
                    <a:pt x="26" y="14"/>
                    <a:pt x="25" y="13"/>
                    <a:pt x="24" y="12"/>
                  </a:cubicBezTo>
                  <a:cubicBezTo>
                    <a:pt x="24" y="11"/>
                    <a:pt x="23" y="10"/>
                    <a:pt x="22" y="9"/>
                  </a:cubicBezTo>
                  <a:cubicBezTo>
                    <a:pt x="22" y="8"/>
                    <a:pt x="21" y="8"/>
                    <a:pt x="21" y="7"/>
                  </a:cubicBezTo>
                  <a:cubicBezTo>
                    <a:pt x="20" y="7"/>
                    <a:pt x="20" y="6"/>
                    <a:pt x="19" y="6"/>
                  </a:cubicBezTo>
                  <a:cubicBezTo>
                    <a:pt x="18" y="4"/>
                    <a:pt x="18" y="3"/>
                    <a:pt x="16" y="2"/>
                  </a:cubicBezTo>
                  <a:cubicBezTo>
                    <a:pt x="16" y="2"/>
                    <a:pt x="15" y="2"/>
                    <a:pt x="14" y="1"/>
                  </a:cubicBezTo>
                  <a:cubicBezTo>
                    <a:pt x="14" y="1"/>
                    <a:pt x="13" y="1"/>
                    <a:pt x="12" y="1"/>
                  </a:cubicBezTo>
                  <a:cubicBezTo>
                    <a:pt x="14" y="1"/>
                    <a:pt x="15" y="2"/>
                    <a:pt x="16" y="3"/>
                  </a:cubicBezTo>
                  <a:cubicBezTo>
                    <a:pt x="17" y="4"/>
                    <a:pt x="18" y="5"/>
                    <a:pt x="19" y="6"/>
                  </a:cubicBezTo>
                  <a:cubicBezTo>
                    <a:pt x="19" y="7"/>
                    <a:pt x="20" y="7"/>
                    <a:pt x="20" y="8"/>
                  </a:cubicBezTo>
                  <a:cubicBezTo>
                    <a:pt x="21" y="8"/>
                    <a:pt x="21" y="9"/>
                    <a:pt x="22" y="9"/>
                  </a:cubicBezTo>
                  <a:cubicBezTo>
                    <a:pt x="22" y="10"/>
                    <a:pt x="22" y="10"/>
                    <a:pt x="22" y="10"/>
                  </a:cubicBezTo>
                  <a:cubicBezTo>
                    <a:pt x="20" y="8"/>
                    <a:pt x="17" y="6"/>
                    <a:pt x="14" y="5"/>
                  </a:cubicBezTo>
                  <a:cubicBezTo>
                    <a:pt x="12" y="4"/>
                    <a:pt x="10" y="3"/>
                    <a:pt x="7" y="2"/>
                  </a:cubicBezTo>
                  <a:cubicBezTo>
                    <a:pt x="6" y="1"/>
                    <a:pt x="5" y="1"/>
                    <a:pt x="3" y="1"/>
                  </a:cubicBezTo>
                  <a:cubicBezTo>
                    <a:pt x="2" y="0"/>
                    <a:pt x="1" y="0"/>
                    <a:pt x="0" y="0"/>
                  </a:cubicBezTo>
                  <a:cubicBezTo>
                    <a:pt x="0" y="0"/>
                    <a:pt x="1" y="0"/>
                    <a:pt x="1" y="1"/>
                  </a:cubicBezTo>
                  <a:cubicBezTo>
                    <a:pt x="2" y="1"/>
                    <a:pt x="3" y="1"/>
                    <a:pt x="3" y="1"/>
                  </a:cubicBezTo>
                  <a:cubicBezTo>
                    <a:pt x="4" y="2"/>
                    <a:pt x="6" y="2"/>
                    <a:pt x="7" y="3"/>
                  </a:cubicBezTo>
                  <a:cubicBezTo>
                    <a:pt x="9" y="4"/>
                    <a:pt x="11" y="5"/>
                    <a:pt x="13" y="6"/>
                  </a:cubicBezTo>
                  <a:cubicBezTo>
                    <a:pt x="18" y="8"/>
                    <a:pt x="22" y="12"/>
                    <a:pt x="25" y="15"/>
                  </a:cubicBezTo>
                  <a:cubicBezTo>
                    <a:pt x="26" y="16"/>
                    <a:pt x="27" y="17"/>
                    <a:pt x="28" y="18"/>
                  </a:cubicBezTo>
                  <a:cubicBezTo>
                    <a:pt x="28" y="19"/>
                    <a:pt x="29" y="19"/>
                    <a:pt x="29" y="20"/>
                  </a:cubicBezTo>
                  <a:cubicBezTo>
                    <a:pt x="29" y="20"/>
                    <a:pt x="30" y="21"/>
                    <a:pt x="30" y="21"/>
                  </a:cubicBezTo>
                  <a:cubicBezTo>
                    <a:pt x="30" y="21"/>
                    <a:pt x="30" y="21"/>
                    <a:pt x="30" y="21"/>
                  </a:cubicBezTo>
                  <a:cubicBezTo>
                    <a:pt x="30" y="21"/>
                    <a:pt x="30" y="21"/>
                    <a:pt x="30" y="21"/>
                  </a:cubicBezTo>
                  <a:cubicBezTo>
                    <a:pt x="29" y="21"/>
                    <a:pt x="29" y="21"/>
                    <a:pt x="28" y="20"/>
                  </a:cubicBezTo>
                  <a:cubicBezTo>
                    <a:pt x="27" y="20"/>
                    <a:pt x="27" y="20"/>
                    <a:pt x="26" y="20"/>
                  </a:cubicBezTo>
                  <a:cubicBezTo>
                    <a:pt x="23" y="19"/>
                    <a:pt x="20" y="19"/>
                    <a:pt x="18" y="18"/>
                  </a:cubicBezTo>
                  <a:cubicBezTo>
                    <a:pt x="17" y="18"/>
                    <a:pt x="16" y="18"/>
                    <a:pt x="16" y="17"/>
                  </a:cubicBezTo>
                  <a:cubicBezTo>
                    <a:pt x="15" y="17"/>
                    <a:pt x="15" y="17"/>
                    <a:pt x="14" y="16"/>
                  </a:cubicBezTo>
                  <a:cubicBezTo>
                    <a:pt x="13" y="15"/>
                    <a:pt x="12" y="15"/>
                    <a:pt x="11" y="14"/>
                  </a:cubicBezTo>
                  <a:cubicBezTo>
                    <a:pt x="9" y="13"/>
                    <a:pt x="8" y="12"/>
                    <a:pt x="7" y="11"/>
                  </a:cubicBezTo>
                  <a:cubicBezTo>
                    <a:pt x="6" y="10"/>
                    <a:pt x="5" y="9"/>
                    <a:pt x="4" y="8"/>
                  </a:cubicBezTo>
                  <a:cubicBezTo>
                    <a:pt x="5" y="9"/>
                    <a:pt x="6" y="10"/>
                    <a:pt x="7" y="11"/>
                  </a:cubicBezTo>
                  <a:cubicBezTo>
                    <a:pt x="8" y="12"/>
                    <a:pt x="9" y="13"/>
                    <a:pt x="10" y="14"/>
                  </a:cubicBezTo>
                  <a:cubicBezTo>
                    <a:pt x="11" y="15"/>
                    <a:pt x="13" y="16"/>
                    <a:pt x="14" y="17"/>
                  </a:cubicBezTo>
                  <a:cubicBezTo>
                    <a:pt x="14" y="17"/>
                    <a:pt x="15" y="17"/>
                    <a:pt x="15" y="18"/>
                  </a:cubicBezTo>
                  <a:cubicBezTo>
                    <a:pt x="16" y="18"/>
                    <a:pt x="17" y="18"/>
                    <a:pt x="17" y="19"/>
                  </a:cubicBezTo>
                  <a:cubicBezTo>
                    <a:pt x="20" y="20"/>
                    <a:pt x="23" y="20"/>
                    <a:pt x="26" y="21"/>
                  </a:cubicBezTo>
                  <a:cubicBezTo>
                    <a:pt x="27" y="21"/>
                    <a:pt x="28" y="21"/>
                    <a:pt x="29" y="22"/>
                  </a:cubicBezTo>
                  <a:cubicBezTo>
                    <a:pt x="30" y="22"/>
                    <a:pt x="31" y="23"/>
                    <a:pt x="31" y="23"/>
                  </a:cubicBezTo>
                  <a:cubicBezTo>
                    <a:pt x="32" y="23"/>
                    <a:pt x="32" y="23"/>
                    <a:pt x="32" y="24"/>
                  </a:cubicBezTo>
                  <a:cubicBezTo>
                    <a:pt x="33" y="25"/>
                    <a:pt x="34" y="26"/>
                    <a:pt x="35" y="27"/>
                  </a:cubicBezTo>
                  <a:cubicBezTo>
                    <a:pt x="36" y="28"/>
                    <a:pt x="37" y="28"/>
                    <a:pt x="38" y="29"/>
                  </a:cubicBezTo>
                  <a:cubicBezTo>
                    <a:pt x="38" y="29"/>
                    <a:pt x="38" y="29"/>
                    <a:pt x="38" y="29"/>
                  </a:cubicBezTo>
                  <a:cubicBezTo>
                    <a:pt x="37" y="29"/>
                    <a:pt x="36" y="29"/>
                    <a:pt x="36" y="29"/>
                  </a:cubicBezTo>
                  <a:cubicBezTo>
                    <a:pt x="35" y="30"/>
                    <a:pt x="35" y="30"/>
                    <a:pt x="34" y="30"/>
                  </a:cubicBezTo>
                  <a:cubicBezTo>
                    <a:pt x="33" y="30"/>
                    <a:pt x="32" y="30"/>
                    <a:pt x="31" y="30"/>
                  </a:cubicBezTo>
                  <a:cubicBezTo>
                    <a:pt x="30" y="30"/>
                    <a:pt x="29" y="30"/>
                    <a:pt x="27" y="30"/>
                  </a:cubicBezTo>
                  <a:cubicBezTo>
                    <a:pt x="25" y="30"/>
                    <a:pt x="23" y="30"/>
                    <a:pt x="21" y="29"/>
                  </a:cubicBezTo>
                  <a:cubicBezTo>
                    <a:pt x="20" y="29"/>
                    <a:pt x="19" y="28"/>
                    <a:pt x="18" y="28"/>
                  </a:cubicBezTo>
                  <a:cubicBezTo>
                    <a:pt x="17" y="27"/>
                    <a:pt x="15" y="27"/>
                    <a:pt x="14" y="26"/>
                  </a:cubicBezTo>
                  <a:cubicBezTo>
                    <a:pt x="15" y="27"/>
                    <a:pt x="16" y="27"/>
                    <a:pt x="18" y="28"/>
                  </a:cubicBezTo>
                  <a:cubicBezTo>
                    <a:pt x="19" y="28"/>
                    <a:pt x="20" y="29"/>
                    <a:pt x="21" y="29"/>
                  </a:cubicBezTo>
                  <a:cubicBezTo>
                    <a:pt x="23" y="30"/>
                    <a:pt x="25" y="31"/>
                    <a:pt x="27" y="31"/>
                  </a:cubicBezTo>
                  <a:cubicBezTo>
                    <a:pt x="29" y="31"/>
                    <a:pt x="30" y="31"/>
                    <a:pt x="31" y="31"/>
                  </a:cubicBezTo>
                  <a:cubicBezTo>
                    <a:pt x="32" y="31"/>
                    <a:pt x="33" y="31"/>
                    <a:pt x="34" y="31"/>
                  </a:cubicBezTo>
                  <a:cubicBezTo>
                    <a:pt x="35" y="31"/>
                    <a:pt x="35" y="31"/>
                    <a:pt x="35" y="30"/>
                  </a:cubicBezTo>
                  <a:cubicBezTo>
                    <a:pt x="36" y="30"/>
                    <a:pt x="36" y="30"/>
                    <a:pt x="36" y="30"/>
                  </a:cubicBezTo>
                  <a:cubicBezTo>
                    <a:pt x="37" y="30"/>
                    <a:pt x="37" y="30"/>
                    <a:pt x="38" y="30"/>
                  </a:cubicBezTo>
                  <a:cubicBezTo>
                    <a:pt x="38" y="30"/>
                    <a:pt x="39" y="30"/>
                    <a:pt x="39" y="30"/>
                  </a:cubicBezTo>
                  <a:cubicBezTo>
                    <a:pt x="40" y="30"/>
                    <a:pt x="41" y="31"/>
                    <a:pt x="42" y="31"/>
                  </a:cubicBezTo>
                  <a:cubicBezTo>
                    <a:pt x="42" y="32"/>
                    <a:pt x="43" y="32"/>
                    <a:pt x="44" y="32"/>
                  </a:cubicBezTo>
                  <a:cubicBezTo>
                    <a:pt x="44" y="32"/>
                    <a:pt x="44" y="32"/>
                    <a:pt x="45" y="32"/>
                  </a:cubicBezTo>
                  <a:cubicBezTo>
                    <a:pt x="45" y="32"/>
                    <a:pt x="45" y="32"/>
                    <a:pt x="45" y="32"/>
                  </a:cubicBezTo>
                  <a:cubicBezTo>
                    <a:pt x="45" y="32"/>
                    <a:pt x="45" y="33"/>
                    <a:pt x="45" y="33"/>
                  </a:cubicBezTo>
                  <a:cubicBezTo>
                    <a:pt x="46" y="33"/>
                    <a:pt x="48" y="33"/>
                    <a:pt x="49" y="34"/>
                  </a:cubicBezTo>
                  <a:cubicBezTo>
                    <a:pt x="48" y="33"/>
                    <a:pt x="48" y="33"/>
                    <a:pt x="47" y="33"/>
                  </a:cubicBezTo>
                  <a:cubicBezTo>
                    <a:pt x="47" y="33"/>
                    <a:pt x="46" y="32"/>
                    <a:pt x="46" y="32"/>
                  </a:cubicBezTo>
                  <a:cubicBezTo>
                    <a:pt x="45" y="32"/>
                    <a:pt x="44" y="31"/>
                    <a:pt x="43" y="31"/>
                  </a:cubicBezTo>
                  <a:cubicBezTo>
                    <a:pt x="43" y="30"/>
                    <a:pt x="43" y="30"/>
                    <a:pt x="43" y="30"/>
                  </a:cubicBezTo>
                  <a:cubicBezTo>
                    <a:pt x="43" y="30"/>
                    <a:pt x="43" y="30"/>
                    <a:pt x="42" y="30"/>
                  </a:cubicBezTo>
                  <a:cubicBezTo>
                    <a:pt x="42" y="30"/>
                    <a:pt x="42" y="29"/>
                    <a:pt x="42" y="29"/>
                  </a:cubicBezTo>
                  <a:cubicBezTo>
                    <a:pt x="42" y="29"/>
                    <a:pt x="41" y="29"/>
                    <a:pt x="41" y="28"/>
                  </a:cubicBezTo>
                  <a:cubicBezTo>
                    <a:pt x="41" y="28"/>
                    <a:pt x="41" y="27"/>
                    <a:pt x="40" y="27"/>
                  </a:cubicBezTo>
                  <a:cubicBezTo>
                    <a:pt x="39" y="25"/>
                    <a:pt x="38" y="23"/>
                    <a:pt x="38" y="21"/>
                  </a:cubicBezTo>
                  <a:cubicBezTo>
                    <a:pt x="37" y="20"/>
                    <a:pt x="37" y="20"/>
                    <a:pt x="37" y="19"/>
                  </a:cubicBezTo>
                  <a:cubicBezTo>
                    <a:pt x="37" y="19"/>
                    <a:pt x="37" y="18"/>
                    <a:pt x="37" y="18"/>
                  </a:cubicBezTo>
                  <a:cubicBezTo>
                    <a:pt x="37" y="16"/>
                    <a:pt x="37" y="15"/>
                    <a:pt x="37" y="14"/>
                  </a:cubicBezTo>
                  <a:cubicBezTo>
                    <a:pt x="37" y="12"/>
                    <a:pt x="38" y="10"/>
                    <a:pt x="39" y="8"/>
                  </a:cubicBezTo>
                  <a:cubicBezTo>
                    <a:pt x="38" y="9"/>
                    <a:pt x="38" y="10"/>
                    <a:pt x="37" y="11"/>
                  </a:cubicBezTo>
                  <a:cubicBezTo>
                    <a:pt x="37" y="12"/>
                    <a:pt x="37" y="13"/>
                    <a:pt x="36" y="14"/>
                  </a:cubicBezTo>
                  <a:cubicBezTo>
                    <a:pt x="36" y="15"/>
                    <a:pt x="36" y="16"/>
                    <a:pt x="36" y="18"/>
                  </a:cubicBezTo>
                  <a:cubicBezTo>
                    <a:pt x="36" y="18"/>
                    <a:pt x="36" y="19"/>
                    <a:pt x="36" y="19"/>
                  </a:cubicBezTo>
                  <a:cubicBezTo>
                    <a:pt x="37" y="20"/>
                    <a:pt x="37" y="20"/>
                    <a:pt x="37" y="21"/>
                  </a:cubicBezTo>
                  <a:cubicBezTo>
                    <a:pt x="37" y="22"/>
                    <a:pt x="38" y="23"/>
                    <a:pt x="38" y="24"/>
                  </a:cubicBezTo>
                  <a:cubicBezTo>
                    <a:pt x="39" y="25"/>
                    <a:pt x="39" y="26"/>
                    <a:pt x="40" y="27"/>
                  </a:cubicBezTo>
                  <a:cubicBezTo>
                    <a:pt x="40" y="28"/>
                    <a:pt x="40" y="28"/>
                    <a:pt x="41" y="29"/>
                  </a:cubicBezTo>
                  <a:cubicBezTo>
                    <a:pt x="41" y="29"/>
                    <a:pt x="41" y="29"/>
                    <a:pt x="41" y="29"/>
                  </a:cubicBezTo>
                  <a:cubicBezTo>
                    <a:pt x="39" y="28"/>
                    <a:pt x="38" y="27"/>
                    <a:pt x="36" y="26"/>
                  </a:cubicBezTo>
                  <a:cubicBezTo>
                    <a:pt x="36" y="25"/>
                    <a:pt x="36" y="25"/>
                    <a:pt x="35" y="25"/>
                  </a:cubicBezTo>
                  <a:cubicBezTo>
                    <a:pt x="35" y="25"/>
                    <a:pt x="35" y="24"/>
                    <a:pt x="35" y="24"/>
                  </a:cubicBezTo>
                  <a:cubicBezTo>
                    <a:pt x="34" y="23"/>
                    <a:pt x="33" y="22"/>
                    <a:pt x="33" y="21"/>
                  </a:cubicBezTo>
                  <a:cubicBezTo>
                    <a:pt x="33" y="20"/>
                    <a:pt x="33" y="20"/>
                    <a:pt x="33" y="20"/>
                  </a:cubicBezTo>
                  <a:cubicBezTo>
                    <a:pt x="33" y="20"/>
                    <a:pt x="33" y="20"/>
                    <a:pt x="33" y="20"/>
                  </a:cubicBezTo>
                  <a:cubicBezTo>
                    <a:pt x="33" y="19"/>
                    <a:pt x="33" y="19"/>
                    <a:pt x="33" y="19"/>
                  </a:cubicBezTo>
                  <a:cubicBezTo>
                    <a:pt x="33" y="18"/>
                    <a:pt x="33" y="17"/>
                    <a:pt x="32" y="17"/>
                  </a:cubicBezTo>
                  <a:cubicBezTo>
                    <a:pt x="32" y="16"/>
                    <a:pt x="32" y="14"/>
                    <a:pt x="32" y="13"/>
                  </a:cubicBezTo>
                  <a:cubicBezTo>
                    <a:pt x="31" y="11"/>
                    <a:pt x="31" y="8"/>
                    <a:pt x="30" y="6"/>
                  </a:cubicBezTo>
                  <a:cubicBezTo>
                    <a:pt x="29" y="5"/>
                    <a:pt x="29" y="3"/>
                    <a:pt x="28" y="2"/>
                  </a:cubicBezTo>
                  <a:cubicBezTo>
                    <a:pt x="27" y="1"/>
                    <a:pt x="26" y="1"/>
                    <a:pt x="25" y="0"/>
                  </a:cubicBezTo>
                  <a:cubicBezTo>
                    <a:pt x="26" y="1"/>
                    <a:pt x="27" y="2"/>
                    <a:pt x="27" y="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614"/>
            <p:cNvSpPr>
              <a:spLocks/>
            </p:cNvSpPr>
            <p:nvPr/>
          </p:nvSpPr>
          <p:spPr bwMode="auto">
            <a:xfrm>
              <a:off x="8632806" y="4781577"/>
              <a:ext cx="109538" cy="60325"/>
            </a:xfrm>
            <a:custGeom>
              <a:avLst/>
              <a:gdLst>
                <a:gd name="T0" fmla="*/ 10 w 29"/>
                <a:gd name="T1" fmla="*/ 16 h 16"/>
                <a:gd name="T2" fmla="*/ 11 w 29"/>
                <a:gd name="T3" fmla="*/ 15 h 16"/>
                <a:gd name="T4" fmla="*/ 16 w 29"/>
                <a:gd name="T5" fmla="*/ 11 h 16"/>
                <a:gd name="T6" fmla="*/ 22 w 29"/>
                <a:gd name="T7" fmla="*/ 4 h 16"/>
                <a:gd name="T8" fmla="*/ 26 w 29"/>
                <a:gd name="T9" fmla="*/ 1 h 16"/>
                <a:gd name="T10" fmla="*/ 29 w 29"/>
                <a:gd name="T11" fmla="*/ 0 h 16"/>
                <a:gd name="T12" fmla="*/ 24 w 29"/>
                <a:gd name="T13" fmla="*/ 1 h 16"/>
                <a:gd name="T14" fmla="*/ 11 w 29"/>
                <a:gd name="T15" fmla="*/ 10 h 16"/>
                <a:gd name="T16" fmla="*/ 5 w 29"/>
                <a:gd name="T17" fmla="*/ 13 h 16"/>
                <a:gd name="T18" fmla="*/ 0 w 29"/>
                <a:gd name="T19" fmla="*/ 16 h 16"/>
                <a:gd name="T20" fmla="*/ 0 w 29"/>
                <a:gd name="T21" fmla="*/ 16 h 16"/>
                <a:gd name="T22" fmla="*/ 10 w 29"/>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6">
                  <a:moveTo>
                    <a:pt x="10" y="16"/>
                  </a:moveTo>
                  <a:cubicBezTo>
                    <a:pt x="10" y="16"/>
                    <a:pt x="11" y="15"/>
                    <a:pt x="11" y="15"/>
                  </a:cubicBezTo>
                  <a:cubicBezTo>
                    <a:pt x="13" y="14"/>
                    <a:pt x="15" y="13"/>
                    <a:pt x="16" y="11"/>
                  </a:cubicBezTo>
                  <a:cubicBezTo>
                    <a:pt x="18" y="9"/>
                    <a:pt x="20" y="7"/>
                    <a:pt x="22" y="4"/>
                  </a:cubicBezTo>
                  <a:cubicBezTo>
                    <a:pt x="23" y="3"/>
                    <a:pt x="24" y="2"/>
                    <a:pt x="26" y="1"/>
                  </a:cubicBezTo>
                  <a:cubicBezTo>
                    <a:pt x="27" y="1"/>
                    <a:pt x="28" y="0"/>
                    <a:pt x="29" y="0"/>
                  </a:cubicBezTo>
                  <a:cubicBezTo>
                    <a:pt x="27" y="0"/>
                    <a:pt x="25" y="1"/>
                    <a:pt x="24" y="1"/>
                  </a:cubicBezTo>
                  <a:cubicBezTo>
                    <a:pt x="19" y="3"/>
                    <a:pt x="15" y="7"/>
                    <a:pt x="11" y="10"/>
                  </a:cubicBezTo>
                  <a:cubicBezTo>
                    <a:pt x="9" y="11"/>
                    <a:pt x="7" y="12"/>
                    <a:pt x="5" y="13"/>
                  </a:cubicBezTo>
                  <a:cubicBezTo>
                    <a:pt x="3" y="14"/>
                    <a:pt x="2" y="15"/>
                    <a:pt x="0" y="16"/>
                  </a:cubicBezTo>
                  <a:cubicBezTo>
                    <a:pt x="0" y="16"/>
                    <a:pt x="0" y="16"/>
                    <a:pt x="0" y="16"/>
                  </a:cubicBezTo>
                  <a:cubicBezTo>
                    <a:pt x="3" y="15"/>
                    <a:pt x="7" y="16"/>
                    <a:pt x="10"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617"/>
            <p:cNvSpPr>
              <a:spLocks/>
            </p:cNvSpPr>
            <p:nvPr/>
          </p:nvSpPr>
          <p:spPr bwMode="auto">
            <a:xfrm>
              <a:off x="8647094" y="4792690"/>
              <a:ext cx="49213" cy="30163"/>
            </a:xfrm>
            <a:custGeom>
              <a:avLst/>
              <a:gdLst>
                <a:gd name="T0" fmla="*/ 7 w 13"/>
                <a:gd name="T1" fmla="*/ 6 h 8"/>
                <a:gd name="T2" fmla="*/ 13 w 13"/>
                <a:gd name="T3" fmla="*/ 2 h 8"/>
                <a:gd name="T4" fmla="*/ 10 w 13"/>
                <a:gd name="T5" fmla="*/ 3 h 8"/>
                <a:gd name="T6" fmla="*/ 6 w 13"/>
                <a:gd name="T7" fmla="*/ 1 h 8"/>
                <a:gd name="T8" fmla="*/ 4 w 13"/>
                <a:gd name="T9" fmla="*/ 0 h 8"/>
                <a:gd name="T10" fmla="*/ 0 w 13"/>
                <a:gd name="T11" fmla="*/ 7 h 8"/>
                <a:gd name="T12" fmla="*/ 7 w 13"/>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7" y="6"/>
                  </a:moveTo>
                  <a:cubicBezTo>
                    <a:pt x="9" y="5"/>
                    <a:pt x="11" y="3"/>
                    <a:pt x="13" y="2"/>
                  </a:cubicBezTo>
                  <a:cubicBezTo>
                    <a:pt x="12" y="2"/>
                    <a:pt x="11" y="3"/>
                    <a:pt x="10" y="3"/>
                  </a:cubicBezTo>
                  <a:cubicBezTo>
                    <a:pt x="8" y="3"/>
                    <a:pt x="7" y="2"/>
                    <a:pt x="6" y="1"/>
                  </a:cubicBezTo>
                  <a:cubicBezTo>
                    <a:pt x="5" y="1"/>
                    <a:pt x="4" y="0"/>
                    <a:pt x="4" y="0"/>
                  </a:cubicBezTo>
                  <a:cubicBezTo>
                    <a:pt x="2" y="2"/>
                    <a:pt x="1" y="5"/>
                    <a:pt x="0" y="7"/>
                  </a:cubicBezTo>
                  <a:cubicBezTo>
                    <a:pt x="2" y="8"/>
                    <a:pt x="5" y="6"/>
                    <a:pt x="7"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619"/>
            <p:cNvSpPr>
              <a:spLocks noEditPoints="1"/>
            </p:cNvSpPr>
            <p:nvPr/>
          </p:nvSpPr>
          <p:spPr bwMode="auto">
            <a:xfrm>
              <a:off x="8635981" y="4770465"/>
              <a:ext cx="109538" cy="66675"/>
            </a:xfrm>
            <a:custGeom>
              <a:avLst/>
              <a:gdLst>
                <a:gd name="T0" fmla="*/ 17 w 29"/>
                <a:gd name="T1" fmla="*/ 5 h 18"/>
                <a:gd name="T2" fmla="*/ 20 w 29"/>
                <a:gd name="T3" fmla="*/ 4 h 18"/>
                <a:gd name="T4" fmla="*/ 17 w 29"/>
                <a:gd name="T5" fmla="*/ 6 h 18"/>
                <a:gd name="T6" fmla="*/ 15 w 29"/>
                <a:gd name="T7" fmla="*/ 8 h 18"/>
                <a:gd name="T8" fmla="*/ 13 w 29"/>
                <a:gd name="T9" fmla="*/ 9 h 18"/>
                <a:gd name="T10" fmla="*/ 10 w 29"/>
                <a:gd name="T11" fmla="*/ 8 h 18"/>
                <a:gd name="T12" fmla="*/ 10 w 29"/>
                <a:gd name="T13" fmla="*/ 8 h 18"/>
                <a:gd name="T14" fmla="*/ 8 w 29"/>
                <a:gd name="T15" fmla="*/ 7 h 18"/>
                <a:gd name="T16" fmla="*/ 9 w 29"/>
                <a:gd name="T17" fmla="*/ 8 h 18"/>
                <a:gd name="T18" fmla="*/ 10 w 29"/>
                <a:gd name="T19" fmla="*/ 8 h 18"/>
                <a:gd name="T20" fmla="*/ 11 w 29"/>
                <a:gd name="T21" fmla="*/ 9 h 18"/>
                <a:gd name="T22" fmla="*/ 13 w 29"/>
                <a:gd name="T23" fmla="*/ 9 h 18"/>
                <a:gd name="T24" fmla="*/ 12 w 29"/>
                <a:gd name="T25" fmla="*/ 10 h 18"/>
                <a:gd name="T26" fmla="*/ 9 w 29"/>
                <a:gd name="T27" fmla="*/ 12 h 18"/>
                <a:gd name="T28" fmla="*/ 6 w 29"/>
                <a:gd name="T29" fmla="*/ 13 h 18"/>
                <a:gd name="T30" fmla="*/ 4 w 29"/>
                <a:gd name="T31" fmla="*/ 13 h 18"/>
                <a:gd name="T32" fmla="*/ 9 w 29"/>
                <a:gd name="T33" fmla="*/ 12 h 18"/>
                <a:gd name="T34" fmla="*/ 9 w 29"/>
                <a:gd name="T35" fmla="*/ 13 h 18"/>
                <a:gd name="T36" fmla="*/ 4 w 29"/>
                <a:gd name="T37" fmla="*/ 16 h 18"/>
                <a:gd name="T38" fmla="*/ 8 w 29"/>
                <a:gd name="T39" fmla="*/ 15 h 18"/>
                <a:gd name="T40" fmla="*/ 11 w 29"/>
                <a:gd name="T41" fmla="*/ 12 h 18"/>
                <a:gd name="T42" fmla="*/ 17 w 29"/>
                <a:gd name="T43" fmla="*/ 7 h 18"/>
                <a:gd name="T44" fmla="*/ 21 w 29"/>
                <a:gd name="T45" fmla="*/ 5 h 18"/>
                <a:gd name="T46" fmla="*/ 24 w 29"/>
                <a:gd name="T47" fmla="*/ 4 h 18"/>
                <a:gd name="T48" fmla="*/ 21 w 29"/>
                <a:gd name="T49" fmla="*/ 7 h 18"/>
                <a:gd name="T50" fmla="*/ 18 w 29"/>
                <a:gd name="T51" fmla="*/ 10 h 18"/>
                <a:gd name="T52" fmla="*/ 15 w 29"/>
                <a:gd name="T53" fmla="*/ 15 h 18"/>
                <a:gd name="T54" fmla="*/ 10 w 29"/>
                <a:gd name="T55" fmla="*/ 18 h 18"/>
                <a:gd name="T56" fmla="*/ 17 w 29"/>
                <a:gd name="T57" fmla="*/ 13 h 18"/>
                <a:gd name="T58" fmla="*/ 20 w 29"/>
                <a:gd name="T59" fmla="*/ 8 h 18"/>
                <a:gd name="T60" fmla="*/ 23 w 29"/>
                <a:gd name="T61" fmla="*/ 6 h 18"/>
                <a:gd name="T62" fmla="*/ 26 w 29"/>
                <a:gd name="T63" fmla="*/ 4 h 18"/>
                <a:gd name="T64" fmla="*/ 27 w 29"/>
                <a:gd name="T65" fmla="*/ 4 h 18"/>
                <a:gd name="T66" fmla="*/ 25 w 29"/>
                <a:gd name="T67" fmla="*/ 8 h 18"/>
                <a:gd name="T68" fmla="*/ 23 w 29"/>
                <a:gd name="T69" fmla="*/ 14 h 18"/>
                <a:gd name="T70" fmla="*/ 20 w 29"/>
                <a:gd name="T71" fmla="*/ 17 h 18"/>
                <a:gd name="T72" fmla="*/ 24 w 29"/>
                <a:gd name="T73" fmla="*/ 12 h 18"/>
                <a:gd name="T74" fmla="*/ 25 w 29"/>
                <a:gd name="T75" fmla="*/ 11 h 18"/>
                <a:gd name="T76" fmla="*/ 26 w 29"/>
                <a:gd name="T77" fmla="*/ 7 h 18"/>
                <a:gd name="T78" fmla="*/ 28 w 29"/>
                <a:gd name="T79" fmla="*/ 3 h 18"/>
                <a:gd name="T80" fmla="*/ 29 w 29"/>
                <a:gd name="T81" fmla="*/ 2 h 18"/>
                <a:gd name="T82" fmla="*/ 26 w 29"/>
                <a:gd name="T83" fmla="*/ 3 h 18"/>
                <a:gd name="T84" fmla="*/ 25 w 29"/>
                <a:gd name="T85" fmla="*/ 3 h 18"/>
                <a:gd name="T86" fmla="*/ 24 w 29"/>
                <a:gd name="T87" fmla="*/ 2 h 18"/>
                <a:gd name="T88" fmla="*/ 23 w 29"/>
                <a:gd name="T89" fmla="*/ 2 h 18"/>
                <a:gd name="T90" fmla="*/ 20 w 29"/>
                <a:gd name="T91" fmla="*/ 1 h 18"/>
                <a:gd name="T92" fmla="*/ 18 w 29"/>
                <a:gd name="T93" fmla="*/ 0 h 18"/>
                <a:gd name="T94" fmla="*/ 20 w 29"/>
                <a:gd name="T95" fmla="*/ 1 h 18"/>
                <a:gd name="T96" fmla="*/ 23 w 29"/>
                <a:gd name="T97" fmla="*/ 2 h 18"/>
                <a:gd name="T98" fmla="*/ 23 w 29"/>
                <a:gd name="T99" fmla="*/ 3 h 18"/>
                <a:gd name="T100" fmla="*/ 24 w 29"/>
                <a:gd name="T101" fmla="*/ 3 h 18"/>
                <a:gd name="T102" fmla="*/ 21 w 29"/>
                <a:gd name="T103" fmla="*/ 4 h 18"/>
                <a:gd name="T104" fmla="*/ 16 w 29"/>
                <a:gd name="T105" fmla="*/ 4 h 18"/>
                <a:gd name="T106" fmla="*/ 14 w 29"/>
                <a:gd name="T107" fmla="*/ 4 h 18"/>
                <a:gd name="T108" fmla="*/ 11 w 29"/>
                <a:gd name="T109" fmla="*/ 3 h 18"/>
                <a:gd name="T110" fmla="*/ 16 w 29"/>
                <a:gd name="T111" fmla="*/ 5 h 18"/>
                <a:gd name="T112" fmla="*/ 13 w 29"/>
                <a:gd name="T113" fmla="*/ 9 h 18"/>
                <a:gd name="T114" fmla="*/ 13 w 29"/>
                <a:gd name="T11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18">
                  <a:moveTo>
                    <a:pt x="16" y="5"/>
                  </a:moveTo>
                  <a:cubicBezTo>
                    <a:pt x="16" y="5"/>
                    <a:pt x="16" y="5"/>
                    <a:pt x="17" y="5"/>
                  </a:cubicBezTo>
                  <a:cubicBezTo>
                    <a:pt x="17" y="5"/>
                    <a:pt x="17" y="5"/>
                    <a:pt x="17" y="5"/>
                  </a:cubicBezTo>
                  <a:cubicBezTo>
                    <a:pt x="18" y="5"/>
                    <a:pt x="19" y="4"/>
                    <a:pt x="20" y="4"/>
                  </a:cubicBezTo>
                  <a:cubicBezTo>
                    <a:pt x="20" y="5"/>
                    <a:pt x="19" y="5"/>
                    <a:pt x="19" y="5"/>
                  </a:cubicBezTo>
                  <a:cubicBezTo>
                    <a:pt x="18" y="5"/>
                    <a:pt x="17" y="6"/>
                    <a:pt x="17" y="6"/>
                  </a:cubicBezTo>
                  <a:cubicBezTo>
                    <a:pt x="16" y="7"/>
                    <a:pt x="16" y="7"/>
                    <a:pt x="15" y="8"/>
                  </a:cubicBezTo>
                  <a:cubicBezTo>
                    <a:pt x="15" y="8"/>
                    <a:pt x="15" y="8"/>
                    <a:pt x="15" y="8"/>
                  </a:cubicBezTo>
                  <a:cubicBezTo>
                    <a:pt x="15" y="8"/>
                    <a:pt x="14" y="8"/>
                    <a:pt x="14" y="8"/>
                  </a:cubicBezTo>
                  <a:cubicBezTo>
                    <a:pt x="14" y="9"/>
                    <a:pt x="13" y="9"/>
                    <a:pt x="13" y="9"/>
                  </a:cubicBezTo>
                  <a:cubicBezTo>
                    <a:pt x="12" y="9"/>
                    <a:pt x="12" y="9"/>
                    <a:pt x="12" y="9"/>
                  </a:cubicBezTo>
                  <a:cubicBezTo>
                    <a:pt x="11" y="8"/>
                    <a:pt x="11" y="8"/>
                    <a:pt x="10" y="8"/>
                  </a:cubicBezTo>
                  <a:cubicBezTo>
                    <a:pt x="10" y="8"/>
                    <a:pt x="10" y="8"/>
                    <a:pt x="10" y="8"/>
                  </a:cubicBezTo>
                  <a:cubicBezTo>
                    <a:pt x="10" y="8"/>
                    <a:pt x="10" y="8"/>
                    <a:pt x="10" y="8"/>
                  </a:cubicBezTo>
                  <a:cubicBezTo>
                    <a:pt x="10" y="8"/>
                    <a:pt x="9" y="8"/>
                    <a:pt x="9" y="8"/>
                  </a:cubicBezTo>
                  <a:cubicBezTo>
                    <a:pt x="9" y="7"/>
                    <a:pt x="9" y="7"/>
                    <a:pt x="8" y="7"/>
                  </a:cubicBezTo>
                  <a:cubicBezTo>
                    <a:pt x="8" y="7"/>
                    <a:pt x="8" y="6"/>
                    <a:pt x="7" y="6"/>
                  </a:cubicBezTo>
                  <a:cubicBezTo>
                    <a:pt x="8" y="7"/>
                    <a:pt x="8" y="7"/>
                    <a:pt x="9" y="8"/>
                  </a:cubicBezTo>
                  <a:cubicBezTo>
                    <a:pt x="9" y="8"/>
                    <a:pt x="10" y="8"/>
                    <a:pt x="10" y="8"/>
                  </a:cubicBezTo>
                  <a:cubicBezTo>
                    <a:pt x="10" y="8"/>
                    <a:pt x="10" y="8"/>
                    <a:pt x="10" y="8"/>
                  </a:cubicBezTo>
                  <a:cubicBezTo>
                    <a:pt x="10" y="9"/>
                    <a:pt x="10" y="9"/>
                    <a:pt x="10" y="9"/>
                  </a:cubicBezTo>
                  <a:cubicBezTo>
                    <a:pt x="11" y="9"/>
                    <a:pt x="11" y="9"/>
                    <a:pt x="11" y="9"/>
                  </a:cubicBezTo>
                  <a:cubicBezTo>
                    <a:pt x="12" y="9"/>
                    <a:pt x="12" y="9"/>
                    <a:pt x="13" y="9"/>
                  </a:cubicBezTo>
                  <a:cubicBezTo>
                    <a:pt x="13" y="9"/>
                    <a:pt x="13" y="9"/>
                    <a:pt x="13" y="9"/>
                  </a:cubicBezTo>
                  <a:cubicBezTo>
                    <a:pt x="13" y="9"/>
                    <a:pt x="13" y="10"/>
                    <a:pt x="13" y="10"/>
                  </a:cubicBezTo>
                  <a:cubicBezTo>
                    <a:pt x="13" y="10"/>
                    <a:pt x="12" y="10"/>
                    <a:pt x="12" y="10"/>
                  </a:cubicBezTo>
                  <a:cubicBezTo>
                    <a:pt x="12" y="10"/>
                    <a:pt x="11" y="11"/>
                    <a:pt x="11" y="11"/>
                  </a:cubicBezTo>
                  <a:cubicBezTo>
                    <a:pt x="10" y="11"/>
                    <a:pt x="10" y="12"/>
                    <a:pt x="9" y="12"/>
                  </a:cubicBezTo>
                  <a:cubicBezTo>
                    <a:pt x="8" y="12"/>
                    <a:pt x="8" y="12"/>
                    <a:pt x="8" y="12"/>
                  </a:cubicBezTo>
                  <a:cubicBezTo>
                    <a:pt x="7" y="13"/>
                    <a:pt x="7" y="13"/>
                    <a:pt x="6" y="13"/>
                  </a:cubicBezTo>
                  <a:cubicBezTo>
                    <a:pt x="6" y="13"/>
                    <a:pt x="5" y="13"/>
                    <a:pt x="5" y="13"/>
                  </a:cubicBezTo>
                  <a:cubicBezTo>
                    <a:pt x="5" y="13"/>
                    <a:pt x="4" y="13"/>
                    <a:pt x="4" y="13"/>
                  </a:cubicBezTo>
                  <a:cubicBezTo>
                    <a:pt x="5" y="13"/>
                    <a:pt x="5" y="13"/>
                    <a:pt x="6" y="13"/>
                  </a:cubicBezTo>
                  <a:cubicBezTo>
                    <a:pt x="7" y="13"/>
                    <a:pt x="8" y="13"/>
                    <a:pt x="9" y="12"/>
                  </a:cubicBezTo>
                  <a:cubicBezTo>
                    <a:pt x="9" y="12"/>
                    <a:pt x="10" y="12"/>
                    <a:pt x="10" y="12"/>
                  </a:cubicBezTo>
                  <a:cubicBezTo>
                    <a:pt x="10" y="12"/>
                    <a:pt x="10" y="13"/>
                    <a:pt x="9" y="13"/>
                  </a:cubicBezTo>
                  <a:cubicBezTo>
                    <a:pt x="9" y="13"/>
                    <a:pt x="8" y="14"/>
                    <a:pt x="7" y="14"/>
                  </a:cubicBezTo>
                  <a:cubicBezTo>
                    <a:pt x="6" y="15"/>
                    <a:pt x="5" y="16"/>
                    <a:pt x="4" y="16"/>
                  </a:cubicBezTo>
                  <a:cubicBezTo>
                    <a:pt x="3" y="17"/>
                    <a:pt x="1" y="17"/>
                    <a:pt x="0" y="18"/>
                  </a:cubicBezTo>
                  <a:cubicBezTo>
                    <a:pt x="3" y="17"/>
                    <a:pt x="5" y="16"/>
                    <a:pt x="8" y="15"/>
                  </a:cubicBezTo>
                  <a:cubicBezTo>
                    <a:pt x="8" y="14"/>
                    <a:pt x="9" y="14"/>
                    <a:pt x="9" y="13"/>
                  </a:cubicBezTo>
                  <a:cubicBezTo>
                    <a:pt x="10" y="13"/>
                    <a:pt x="10" y="13"/>
                    <a:pt x="11" y="12"/>
                  </a:cubicBezTo>
                  <a:cubicBezTo>
                    <a:pt x="12" y="11"/>
                    <a:pt x="13" y="10"/>
                    <a:pt x="14" y="10"/>
                  </a:cubicBezTo>
                  <a:cubicBezTo>
                    <a:pt x="15" y="9"/>
                    <a:pt x="16" y="8"/>
                    <a:pt x="17" y="7"/>
                  </a:cubicBezTo>
                  <a:cubicBezTo>
                    <a:pt x="18" y="7"/>
                    <a:pt x="18" y="6"/>
                    <a:pt x="19" y="6"/>
                  </a:cubicBezTo>
                  <a:cubicBezTo>
                    <a:pt x="20" y="6"/>
                    <a:pt x="20" y="5"/>
                    <a:pt x="21" y="5"/>
                  </a:cubicBezTo>
                  <a:cubicBezTo>
                    <a:pt x="22" y="5"/>
                    <a:pt x="22" y="5"/>
                    <a:pt x="23" y="5"/>
                  </a:cubicBezTo>
                  <a:cubicBezTo>
                    <a:pt x="23" y="5"/>
                    <a:pt x="24" y="4"/>
                    <a:pt x="24" y="4"/>
                  </a:cubicBezTo>
                  <a:cubicBezTo>
                    <a:pt x="24" y="5"/>
                    <a:pt x="23" y="5"/>
                    <a:pt x="22" y="6"/>
                  </a:cubicBezTo>
                  <a:cubicBezTo>
                    <a:pt x="22" y="6"/>
                    <a:pt x="22" y="6"/>
                    <a:pt x="21" y="7"/>
                  </a:cubicBezTo>
                  <a:cubicBezTo>
                    <a:pt x="21" y="7"/>
                    <a:pt x="20" y="7"/>
                    <a:pt x="20" y="8"/>
                  </a:cubicBezTo>
                  <a:cubicBezTo>
                    <a:pt x="19" y="8"/>
                    <a:pt x="19" y="9"/>
                    <a:pt x="18" y="10"/>
                  </a:cubicBezTo>
                  <a:cubicBezTo>
                    <a:pt x="18" y="11"/>
                    <a:pt x="17" y="12"/>
                    <a:pt x="17" y="12"/>
                  </a:cubicBezTo>
                  <a:cubicBezTo>
                    <a:pt x="16" y="13"/>
                    <a:pt x="15" y="14"/>
                    <a:pt x="15" y="15"/>
                  </a:cubicBezTo>
                  <a:cubicBezTo>
                    <a:pt x="14" y="15"/>
                    <a:pt x="13" y="16"/>
                    <a:pt x="12" y="17"/>
                  </a:cubicBezTo>
                  <a:cubicBezTo>
                    <a:pt x="12" y="17"/>
                    <a:pt x="11" y="18"/>
                    <a:pt x="10" y="18"/>
                  </a:cubicBezTo>
                  <a:cubicBezTo>
                    <a:pt x="12" y="17"/>
                    <a:pt x="13" y="16"/>
                    <a:pt x="15" y="15"/>
                  </a:cubicBezTo>
                  <a:cubicBezTo>
                    <a:pt x="16" y="14"/>
                    <a:pt x="16" y="13"/>
                    <a:pt x="17" y="13"/>
                  </a:cubicBezTo>
                  <a:cubicBezTo>
                    <a:pt x="18" y="12"/>
                    <a:pt x="18" y="11"/>
                    <a:pt x="19" y="10"/>
                  </a:cubicBezTo>
                  <a:cubicBezTo>
                    <a:pt x="19" y="10"/>
                    <a:pt x="20" y="9"/>
                    <a:pt x="20" y="8"/>
                  </a:cubicBezTo>
                  <a:cubicBezTo>
                    <a:pt x="21" y="8"/>
                    <a:pt x="21" y="7"/>
                    <a:pt x="22" y="7"/>
                  </a:cubicBezTo>
                  <a:cubicBezTo>
                    <a:pt x="22" y="7"/>
                    <a:pt x="22" y="6"/>
                    <a:pt x="23" y="6"/>
                  </a:cubicBezTo>
                  <a:cubicBezTo>
                    <a:pt x="24" y="6"/>
                    <a:pt x="24" y="5"/>
                    <a:pt x="25" y="5"/>
                  </a:cubicBezTo>
                  <a:cubicBezTo>
                    <a:pt x="26" y="4"/>
                    <a:pt x="26" y="4"/>
                    <a:pt x="26" y="4"/>
                  </a:cubicBezTo>
                  <a:cubicBezTo>
                    <a:pt x="27" y="4"/>
                    <a:pt x="27" y="4"/>
                    <a:pt x="27" y="4"/>
                  </a:cubicBezTo>
                  <a:cubicBezTo>
                    <a:pt x="27" y="4"/>
                    <a:pt x="27" y="4"/>
                    <a:pt x="27" y="4"/>
                  </a:cubicBezTo>
                  <a:cubicBezTo>
                    <a:pt x="26" y="4"/>
                    <a:pt x="26" y="5"/>
                    <a:pt x="26" y="6"/>
                  </a:cubicBezTo>
                  <a:cubicBezTo>
                    <a:pt x="26" y="7"/>
                    <a:pt x="25" y="8"/>
                    <a:pt x="25" y="8"/>
                  </a:cubicBezTo>
                  <a:cubicBezTo>
                    <a:pt x="25" y="9"/>
                    <a:pt x="25" y="10"/>
                    <a:pt x="25" y="10"/>
                  </a:cubicBezTo>
                  <a:cubicBezTo>
                    <a:pt x="24" y="12"/>
                    <a:pt x="24" y="13"/>
                    <a:pt x="23" y="14"/>
                  </a:cubicBezTo>
                  <a:cubicBezTo>
                    <a:pt x="23" y="15"/>
                    <a:pt x="22" y="15"/>
                    <a:pt x="22" y="16"/>
                  </a:cubicBezTo>
                  <a:cubicBezTo>
                    <a:pt x="21" y="16"/>
                    <a:pt x="21" y="17"/>
                    <a:pt x="20" y="17"/>
                  </a:cubicBezTo>
                  <a:cubicBezTo>
                    <a:pt x="22" y="16"/>
                    <a:pt x="23" y="15"/>
                    <a:pt x="23" y="14"/>
                  </a:cubicBezTo>
                  <a:cubicBezTo>
                    <a:pt x="24" y="14"/>
                    <a:pt x="24" y="13"/>
                    <a:pt x="24" y="12"/>
                  </a:cubicBezTo>
                  <a:cubicBezTo>
                    <a:pt x="25" y="12"/>
                    <a:pt x="25" y="12"/>
                    <a:pt x="25" y="12"/>
                  </a:cubicBezTo>
                  <a:cubicBezTo>
                    <a:pt x="25" y="11"/>
                    <a:pt x="25" y="11"/>
                    <a:pt x="25" y="11"/>
                  </a:cubicBezTo>
                  <a:cubicBezTo>
                    <a:pt x="25" y="11"/>
                    <a:pt x="25" y="11"/>
                    <a:pt x="25" y="10"/>
                  </a:cubicBezTo>
                  <a:cubicBezTo>
                    <a:pt x="25" y="9"/>
                    <a:pt x="26" y="8"/>
                    <a:pt x="26" y="7"/>
                  </a:cubicBezTo>
                  <a:cubicBezTo>
                    <a:pt x="27" y="6"/>
                    <a:pt x="27" y="5"/>
                    <a:pt x="27" y="5"/>
                  </a:cubicBezTo>
                  <a:cubicBezTo>
                    <a:pt x="27" y="4"/>
                    <a:pt x="28" y="4"/>
                    <a:pt x="28" y="3"/>
                  </a:cubicBezTo>
                  <a:cubicBezTo>
                    <a:pt x="28" y="3"/>
                    <a:pt x="28" y="3"/>
                    <a:pt x="29" y="3"/>
                  </a:cubicBezTo>
                  <a:cubicBezTo>
                    <a:pt x="29" y="3"/>
                    <a:pt x="29" y="2"/>
                    <a:pt x="29" y="2"/>
                  </a:cubicBezTo>
                  <a:cubicBezTo>
                    <a:pt x="29" y="2"/>
                    <a:pt x="29" y="2"/>
                    <a:pt x="28" y="2"/>
                  </a:cubicBezTo>
                  <a:cubicBezTo>
                    <a:pt x="28" y="2"/>
                    <a:pt x="27" y="2"/>
                    <a:pt x="26" y="3"/>
                  </a:cubicBezTo>
                  <a:cubicBezTo>
                    <a:pt x="26" y="3"/>
                    <a:pt x="26" y="3"/>
                    <a:pt x="25" y="3"/>
                  </a:cubicBezTo>
                  <a:cubicBezTo>
                    <a:pt x="25" y="3"/>
                    <a:pt x="25" y="3"/>
                    <a:pt x="25" y="3"/>
                  </a:cubicBezTo>
                  <a:cubicBezTo>
                    <a:pt x="25" y="3"/>
                    <a:pt x="24" y="3"/>
                    <a:pt x="24" y="2"/>
                  </a:cubicBezTo>
                  <a:cubicBezTo>
                    <a:pt x="24" y="2"/>
                    <a:pt x="24" y="2"/>
                    <a:pt x="24" y="2"/>
                  </a:cubicBezTo>
                  <a:cubicBezTo>
                    <a:pt x="24" y="2"/>
                    <a:pt x="24" y="2"/>
                    <a:pt x="24" y="2"/>
                  </a:cubicBezTo>
                  <a:cubicBezTo>
                    <a:pt x="24" y="2"/>
                    <a:pt x="23" y="2"/>
                    <a:pt x="23" y="2"/>
                  </a:cubicBezTo>
                  <a:cubicBezTo>
                    <a:pt x="23" y="2"/>
                    <a:pt x="23" y="1"/>
                    <a:pt x="22" y="1"/>
                  </a:cubicBezTo>
                  <a:cubicBezTo>
                    <a:pt x="22" y="1"/>
                    <a:pt x="21" y="1"/>
                    <a:pt x="20" y="1"/>
                  </a:cubicBezTo>
                  <a:cubicBezTo>
                    <a:pt x="20" y="1"/>
                    <a:pt x="20" y="1"/>
                    <a:pt x="19" y="0"/>
                  </a:cubicBezTo>
                  <a:cubicBezTo>
                    <a:pt x="19" y="0"/>
                    <a:pt x="19" y="0"/>
                    <a:pt x="18" y="0"/>
                  </a:cubicBezTo>
                  <a:cubicBezTo>
                    <a:pt x="19" y="0"/>
                    <a:pt x="19" y="1"/>
                    <a:pt x="19" y="1"/>
                  </a:cubicBezTo>
                  <a:cubicBezTo>
                    <a:pt x="20" y="1"/>
                    <a:pt x="20" y="1"/>
                    <a:pt x="20" y="1"/>
                  </a:cubicBezTo>
                  <a:cubicBezTo>
                    <a:pt x="21" y="1"/>
                    <a:pt x="22" y="2"/>
                    <a:pt x="22" y="2"/>
                  </a:cubicBezTo>
                  <a:cubicBezTo>
                    <a:pt x="22" y="2"/>
                    <a:pt x="23" y="2"/>
                    <a:pt x="23" y="2"/>
                  </a:cubicBezTo>
                  <a:cubicBezTo>
                    <a:pt x="23" y="2"/>
                    <a:pt x="23" y="2"/>
                    <a:pt x="23" y="2"/>
                  </a:cubicBezTo>
                  <a:cubicBezTo>
                    <a:pt x="23" y="3"/>
                    <a:pt x="23" y="3"/>
                    <a:pt x="23" y="3"/>
                  </a:cubicBezTo>
                  <a:cubicBezTo>
                    <a:pt x="24" y="3"/>
                    <a:pt x="24" y="3"/>
                    <a:pt x="24" y="3"/>
                  </a:cubicBezTo>
                  <a:cubicBezTo>
                    <a:pt x="24" y="3"/>
                    <a:pt x="24" y="3"/>
                    <a:pt x="24" y="3"/>
                  </a:cubicBezTo>
                  <a:cubicBezTo>
                    <a:pt x="24" y="3"/>
                    <a:pt x="24" y="3"/>
                    <a:pt x="24" y="3"/>
                  </a:cubicBezTo>
                  <a:cubicBezTo>
                    <a:pt x="21" y="4"/>
                    <a:pt x="21" y="4"/>
                    <a:pt x="21" y="4"/>
                  </a:cubicBezTo>
                  <a:cubicBezTo>
                    <a:pt x="20" y="4"/>
                    <a:pt x="18" y="4"/>
                    <a:pt x="17" y="4"/>
                  </a:cubicBezTo>
                  <a:cubicBezTo>
                    <a:pt x="16" y="4"/>
                    <a:pt x="16" y="4"/>
                    <a:pt x="16" y="4"/>
                  </a:cubicBezTo>
                  <a:cubicBezTo>
                    <a:pt x="16" y="4"/>
                    <a:pt x="16" y="4"/>
                    <a:pt x="16" y="4"/>
                  </a:cubicBezTo>
                  <a:cubicBezTo>
                    <a:pt x="15" y="4"/>
                    <a:pt x="15" y="4"/>
                    <a:pt x="14" y="4"/>
                  </a:cubicBezTo>
                  <a:cubicBezTo>
                    <a:pt x="14" y="4"/>
                    <a:pt x="13" y="4"/>
                    <a:pt x="12" y="4"/>
                  </a:cubicBezTo>
                  <a:cubicBezTo>
                    <a:pt x="12" y="4"/>
                    <a:pt x="11" y="3"/>
                    <a:pt x="11" y="3"/>
                  </a:cubicBezTo>
                  <a:cubicBezTo>
                    <a:pt x="12" y="4"/>
                    <a:pt x="13" y="4"/>
                    <a:pt x="14" y="4"/>
                  </a:cubicBezTo>
                  <a:cubicBezTo>
                    <a:pt x="15" y="5"/>
                    <a:pt x="15" y="5"/>
                    <a:pt x="16" y="5"/>
                  </a:cubicBezTo>
                  <a:close/>
                  <a:moveTo>
                    <a:pt x="13" y="9"/>
                  </a:moveTo>
                  <a:cubicBezTo>
                    <a:pt x="13" y="9"/>
                    <a:pt x="13" y="9"/>
                    <a:pt x="13" y="9"/>
                  </a:cubicBezTo>
                  <a:cubicBezTo>
                    <a:pt x="13" y="9"/>
                    <a:pt x="13" y="9"/>
                    <a:pt x="13" y="9"/>
                  </a:cubicBezTo>
                  <a:cubicBezTo>
                    <a:pt x="13" y="9"/>
                    <a:pt x="13" y="9"/>
                    <a:pt x="13" y="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620"/>
            <p:cNvSpPr>
              <a:spLocks/>
            </p:cNvSpPr>
            <p:nvPr/>
          </p:nvSpPr>
          <p:spPr bwMode="auto">
            <a:xfrm>
              <a:off x="6440455" y="5397532"/>
              <a:ext cx="355602" cy="363540"/>
            </a:xfrm>
            <a:custGeom>
              <a:avLst/>
              <a:gdLst>
                <a:gd name="T0" fmla="*/ 19 w 95"/>
                <a:gd name="T1" fmla="*/ 81 h 97"/>
                <a:gd name="T2" fmla="*/ 44 w 95"/>
                <a:gd name="T3" fmla="*/ 92 h 97"/>
                <a:gd name="T4" fmla="*/ 69 w 95"/>
                <a:gd name="T5" fmla="*/ 94 h 97"/>
                <a:gd name="T6" fmla="*/ 95 w 95"/>
                <a:gd name="T7" fmla="*/ 97 h 97"/>
                <a:gd name="T8" fmla="*/ 93 w 95"/>
                <a:gd name="T9" fmla="*/ 59 h 97"/>
                <a:gd name="T10" fmla="*/ 86 w 95"/>
                <a:gd name="T11" fmla="*/ 32 h 97"/>
                <a:gd name="T12" fmla="*/ 66 w 95"/>
                <a:gd name="T13" fmla="*/ 10 h 97"/>
                <a:gd name="T14" fmla="*/ 38 w 95"/>
                <a:gd name="T15" fmla="*/ 7 h 97"/>
                <a:gd name="T16" fmla="*/ 14 w 95"/>
                <a:gd name="T17" fmla="*/ 24 h 97"/>
                <a:gd name="T18" fmla="*/ 7 w 95"/>
                <a:gd name="T19" fmla="*/ 15 h 97"/>
                <a:gd name="T20" fmla="*/ 2 w 95"/>
                <a:gd name="T21" fmla="*/ 0 h 97"/>
                <a:gd name="T22" fmla="*/ 0 w 95"/>
                <a:gd name="T23" fmla="*/ 0 h 97"/>
                <a:gd name="T24" fmla="*/ 5 w 95"/>
                <a:gd name="T25" fmla="*/ 13 h 97"/>
                <a:gd name="T26" fmla="*/ 14 w 95"/>
                <a:gd name="T27" fmla="*/ 26 h 97"/>
                <a:gd name="T28" fmla="*/ 5 w 95"/>
                <a:gd name="T29" fmla="*/ 42 h 97"/>
                <a:gd name="T30" fmla="*/ 4 w 95"/>
                <a:gd name="T31" fmla="*/ 58 h 97"/>
                <a:gd name="T32" fmla="*/ 10 w 95"/>
                <a:gd name="T33" fmla="*/ 70 h 97"/>
                <a:gd name="T34" fmla="*/ 19 w 95"/>
                <a:gd name="T35"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97">
                  <a:moveTo>
                    <a:pt x="19" y="81"/>
                  </a:moveTo>
                  <a:cubicBezTo>
                    <a:pt x="26" y="88"/>
                    <a:pt x="35" y="90"/>
                    <a:pt x="44" y="92"/>
                  </a:cubicBezTo>
                  <a:cubicBezTo>
                    <a:pt x="53" y="94"/>
                    <a:pt x="61" y="95"/>
                    <a:pt x="69" y="94"/>
                  </a:cubicBezTo>
                  <a:cubicBezTo>
                    <a:pt x="76" y="94"/>
                    <a:pt x="95" y="97"/>
                    <a:pt x="95" y="97"/>
                  </a:cubicBezTo>
                  <a:cubicBezTo>
                    <a:pt x="88" y="86"/>
                    <a:pt x="93" y="72"/>
                    <a:pt x="93" y="59"/>
                  </a:cubicBezTo>
                  <a:cubicBezTo>
                    <a:pt x="92" y="51"/>
                    <a:pt x="90" y="41"/>
                    <a:pt x="86" y="32"/>
                  </a:cubicBezTo>
                  <a:cubicBezTo>
                    <a:pt x="82" y="23"/>
                    <a:pt x="75" y="15"/>
                    <a:pt x="66" y="10"/>
                  </a:cubicBezTo>
                  <a:cubicBezTo>
                    <a:pt x="57" y="4"/>
                    <a:pt x="47" y="4"/>
                    <a:pt x="38" y="7"/>
                  </a:cubicBezTo>
                  <a:cubicBezTo>
                    <a:pt x="29" y="10"/>
                    <a:pt x="21" y="17"/>
                    <a:pt x="14" y="24"/>
                  </a:cubicBezTo>
                  <a:cubicBezTo>
                    <a:pt x="12" y="22"/>
                    <a:pt x="9" y="19"/>
                    <a:pt x="7" y="15"/>
                  </a:cubicBezTo>
                  <a:cubicBezTo>
                    <a:pt x="5" y="11"/>
                    <a:pt x="3" y="5"/>
                    <a:pt x="2" y="0"/>
                  </a:cubicBezTo>
                  <a:cubicBezTo>
                    <a:pt x="0" y="0"/>
                    <a:pt x="0" y="0"/>
                    <a:pt x="0" y="0"/>
                  </a:cubicBezTo>
                  <a:cubicBezTo>
                    <a:pt x="0" y="3"/>
                    <a:pt x="2" y="8"/>
                    <a:pt x="5" y="13"/>
                  </a:cubicBezTo>
                  <a:cubicBezTo>
                    <a:pt x="7" y="18"/>
                    <a:pt x="10" y="23"/>
                    <a:pt x="14" y="26"/>
                  </a:cubicBezTo>
                  <a:cubicBezTo>
                    <a:pt x="10" y="31"/>
                    <a:pt x="7" y="36"/>
                    <a:pt x="5" y="42"/>
                  </a:cubicBezTo>
                  <a:cubicBezTo>
                    <a:pt x="3" y="48"/>
                    <a:pt x="3" y="53"/>
                    <a:pt x="4" y="58"/>
                  </a:cubicBezTo>
                  <a:cubicBezTo>
                    <a:pt x="5" y="62"/>
                    <a:pt x="7" y="66"/>
                    <a:pt x="10" y="70"/>
                  </a:cubicBezTo>
                  <a:cubicBezTo>
                    <a:pt x="12" y="74"/>
                    <a:pt x="15" y="78"/>
                    <a:pt x="19" y="8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621"/>
            <p:cNvSpPr>
              <a:spLocks/>
            </p:cNvSpPr>
            <p:nvPr/>
          </p:nvSpPr>
          <p:spPr bwMode="auto">
            <a:xfrm>
              <a:off x="4438606" y="7385096"/>
              <a:ext cx="157163" cy="280989"/>
            </a:xfrm>
            <a:custGeom>
              <a:avLst/>
              <a:gdLst>
                <a:gd name="T0" fmla="*/ 1 w 42"/>
                <a:gd name="T1" fmla="*/ 43 h 75"/>
                <a:gd name="T2" fmla="*/ 8 w 42"/>
                <a:gd name="T3" fmla="*/ 56 h 75"/>
                <a:gd name="T4" fmla="*/ 17 w 42"/>
                <a:gd name="T5" fmla="*/ 65 h 75"/>
                <a:gd name="T6" fmla="*/ 22 w 42"/>
                <a:gd name="T7" fmla="*/ 70 h 75"/>
                <a:gd name="T8" fmla="*/ 26 w 42"/>
                <a:gd name="T9" fmla="*/ 75 h 75"/>
                <a:gd name="T10" fmla="*/ 36 w 42"/>
                <a:gd name="T11" fmla="*/ 55 h 75"/>
                <a:gd name="T12" fmla="*/ 41 w 42"/>
                <a:gd name="T13" fmla="*/ 42 h 75"/>
                <a:gd name="T14" fmla="*/ 41 w 42"/>
                <a:gd name="T15" fmla="*/ 30 h 75"/>
                <a:gd name="T16" fmla="*/ 34 w 42"/>
                <a:gd name="T17" fmla="*/ 20 h 75"/>
                <a:gd name="T18" fmla="*/ 21 w 42"/>
                <a:gd name="T19" fmla="*/ 13 h 75"/>
                <a:gd name="T20" fmla="*/ 24 w 42"/>
                <a:gd name="T21" fmla="*/ 7 h 75"/>
                <a:gd name="T22" fmla="*/ 32 w 42"/>
                <a:gd name="T23" fmla="*/ 2 h 75"/>
                <a:gd name="T24" fmla="*/ 32 w 42"/>
                <a:gd name="T25" fmla="*/ 0 h 75"/>
                <a:gd name="T26" fmla="*/ 25 w 42"/>
                <a:gd name="T27" fmla="*/ 5 h 75"/>
                <a:gd name="T28" fmla="*/ 20 w 42"/>
                <a:gd name="T29" fmla="*/ 13 h 75"/>
                <a:gd name="T30" fmla="*/ 11 w 42"/>
                <a:gd name="T31" fmla="*/ 15 h 75"/>
                <a:gd name="T32" fmla="*/ 3 w 42"/>
                <a:gd name="T33" fmla="*/ 24 h 75"/>
                <a:gd name="T34" fmla="*/ 1 w 42"/>
                <a:gd name="T35" fmla="*/ 4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75">
                  <a:moveTo>
                    <a:pt x="1" y="43"/>
                  </a:moveTo>
                  <a:cubicBezTo>
                    <a:pt x="1" y="49"/>
                    <a:pt x="4" y="53"/>
                    <a:pt x="8" y="56"/>
                  </a:cubicBezTo>
                  <a:cubicBezTo>
                    <a:pt x="10" y="60"/>
                    <a:pt x="13" y="62"/>
                    <a:pt x="17" y="65"/>
                  </a:cubicBezTo>
                  <a:cubicBezTo>
                    <a:pt x="18" y="66"/>
                    <a:pt x="20" y="68"/>
                    <a:pt x="22" y="70"/>
                  </a:cubicBezTo>
                  <a:cubicBezTo>
                    <a:pt x="24" y="73"/>
                    <a:pt x="26" y="75"/>
                    <a:pt x="26" y="75"/>
                  </a:cubicBezTo>
                  <a:cubicBezTo>
                    <a:pt x="27" y="67"/>
                    <a:pt x="33" y="61"/>
                    <a:pt x="36" y="55"/>
                  </a:cubicBezTo>
                  <a:cubicBezTo>
                    <a:pt x="38" y="51"/>
                    <a:pt x="40" y="47"/>
                    <a:pt x="41" y="42"/>
                  </a:cubicBezTo>
                  <a:cubicBezTo>
                    <a:pt x="42" y="38"/>
                    <a:pt x="42" y="34"/>
                    <a:pt x="41" y="30"/>
                  </a:cubicBezTo>
                  <a:cubicBezTo>
                    <a:pt x="40" y="26"/>
                    <a:pt x="37" y="23"/>
                    <a:pt x="34" y="20"/>
                  </a:cubicBezTo>
                  <a:cubicBezTo>
                    <a:pt x="30" y="17"/>
                    <a:pt x="26" y="14"/>
                    <a:pt x="21" y="13"/>
                  </a:cubicBezTo>
                  <a:cubicBezTo>
                    <a:pt x="22" y="11"/>
                    <a:pt x="23" y="9"/>
                    <a:pt x="24" y="7"/>
                  </a:cubicBezTo>
                  <a:cubicBezTo>
                    <a:pt x="27" y="4"/>
                    <a:pt x="29" y="2"/>
                    <a:pt x="32" y="2"/>
                  </a:cubicBezTo>
                  <a:cubicBezTo>
                    <a:pt x="32" y="1"/>
                    <a:pt x="32" y="1"/>
                    <a:pt x="32" y="0"/>
                  </a:cubicBezTo>
                  <a:cubicBezTo>
                    <a:pt x="30" y="1"/>
                    <a:pt x="28" y="3"/>
                    <a:pt x="25" y="5"/>
                  </a:cubicBezTo>
                  <a:cubicBezTo>
                    <a:pt x="23" y="8"/>
                    <a:pt x="21" y="11"/>
                    <a:pt x="20" y="13"/>
                  </a:cubicBezTo>
                  <a:cubicBezTo>
                    <a:pt x="17" y="13"/>
                    <a:pt x="14" y="14"/>
                    <a:pt x="11" y="15"/>
                  </a:cubicBezTo>
                  <a:cubicBezTo>
                    <a:pt x="8" y="17"/>
                    <a:pt x="5" y="20"/>
                    <a:pt x="3" y="24"/>
                  </a:cubicBezTo>
                  <a:cubicBezTo>
                    <a:pt x="1" y="29"/>
                    <a:pt x="0" y="38"/>
                    <a:pt x="1" y="4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622"/>
            <p:cNvSpPr>
              <a:spLocks/>
            </p:cNvSpPr>
            <p:nvPr/>
          </p:nvSpPr>
          <p:spPr bwMode="auto">
            <a:xfrm>
              <a:off x="6570631" y="2049471"/>
              <a:ext cx="244476" cy="376240"/>
            </a:xfrm>
            <a:custGeom>
              <a:avLst/>
              <a:gdLst>
                <a:gd name="T0" fmla="*/ 2 w 65"/>
                <a:gd name="T1" fmla="*/ 35 h 100"/>
                <a:gd name="T2" fmla="*/ 8 w 65"/>
                <a:gd name="T3" fmla="*/ 66 h 100"/>
                <a:gd name="T4" fmla="*/ 20 w 65"/>
                <a:gd name="T5" fmla="*/ 92 h 100"/>
                <a:gd name="T6" fmla="*/ 22 w 65"/>
                <a:gd name="T7" fmla="*/ 100 h 100"/>
                <a:gd name="T8" fmla="*/ 31 w 65"/>
                <a:gd name="T9" fmla="*/ 88 h 100"/>
                <a:gd name="T10" fmla="*/ 44 w 65"/>
                <a:gd name="T11" fmla="*/ 78 h 100"/>
                <a:gd name="T12" fmla="*/ 59 w 65"/>
                <a:gd name="T13" fmla="*/ 61 h 100"/>
                <a:gd name="T14" fmla="*/ 64 w 65"/>
                <a:gd name="T15" fmla="*/ 38 h 100"/>
                <a:gd name="T16" fmla="*/ 53 w 65"/>
                <a:gd name="T17" fmla="*/ 17 h 100"/>
                <a:gd name="T18" fmla="*/ 32 w 65"/>
                <a:gd name="T19" fmla="*/ 12 h 100"/>
                <a:gd name="T20" fmla="*/ 32 w 65"/>
                <a:gd name="T21" fmla="*/ 6 h 100"/>
                <a:gd name="T22" fmla="*/ 32 w 65"/>
                <a:gd name="T23" fmla="*/ 0 h 100"/>
                <a:gd name="T24" fmla="*/ 30 w 65"/>
                <a:gd name="T25" fmla="*/ 1 h 100"/>
                <a:gd name="T26" fmla="*/ 30 w 65"/>
                <a:gd name="T27" fmla="*/ 5 h 100"/>
                <a:gd name="T28" fmla="*/ 31 w 65"/>
                <a:gd name="T29" fmla="*/ 12 h 100"/>
                <a:gd name="T30" fmla="*/ 25 w 65"/>
                <a:gd name="T31" fmla="*/ 13 h 100"/>
                <a:gd name="T32" fmla="*/ 9 w 65"/>
                <a:gd name="T33" fmla="*/ 20 h 100"/>
                <a:gd name="T34" fmla="*/ 2 w 65"/>
                <a:gd name="T35" fmla="*/ 3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100">
                  <a:moveTo>
                    <a:pt x="2" y="35"/>
                  </a:moveTo>
                  <a:cubicBezTo>
                    <a:pt x="0" y="45"/>
                    <a:pt x="3" y="56"/>
                    <a:pt x="8" y="66"/>
                  </a:cubicBezTo>
                  <a:cubicBezTo>
                    <a:pt x="12" y="73"/>
                    <a:pt x="20" y="83"/>
                    <a:pt x="20" y="92"/>
                  </a:cubicBezTo>
                  <a:cubicBezTo>
                    <a:pt x="21" y="94"/>
                    <a:pt x="22" y="97"/>
                    <a:pt x="22" y="100"/>
                  </a:cubicBezTo>
                  <a:cubicBezTo>
                    <a:pt x="23" y="96"/>
                    <a:pt x="27" y="92"/>
                    <a:pt x="31" y="88"/>
                  </a:cubicBezTo>
                  <a:cubicBezTo>
                    <a:pt x="36" y="85"/>
                    <a:pt x="41" y="81"/>
                    <a:pt x="44" y="78"/>
                  </a:cubicBezTo>
                  <a:cubicBezTo>
                    <a:pt x="49" y="73"/>
                    <a:pt x="55" y="68"/>
                    <a:pt x="59" y="61"/>
                  </a:cubicBezTo>
                  <a:cubicBezTo>
                    <a:pt x="62" y="55"/>
                    <a:pt x="65" y="47"/>
                    <a:pt x="64" y="38"/>
                  </a:cubicBezTo>
                  <a:cubicBezTo>
                    <a:pt x="63" y="28"/>
                    <a:pt x="59" y="21"/>
                    <a:pt x="53" y="17"/>
                  </a:cubicBezTo>
                  <a:cubicBezTo>
                    <a:pt x="47" y="12"/>
                    <a:pt x="40" y="11"/>
                    <a:pt x="32" y="12"/>
                  </a:cubicBezTo>
                  <a:cubicBezTo>
                    <a:pt x="32" y="10"/>
                    <a:pt x="32" y="8"/>
                    <a:pt x="32" y="6"/>
                  </a:cubicBezTo>
                  <a:cubicBezTo>
                    <a:pt x="32" y="0"/>
                    <a:pt x="32" y="0"/>
                    <a:pt x="32" y="0"/>
                  </a:cubicBezTo>
                  <a:cubicBezTo>
                    <a:pt x="30" y="1"/>
                    <a:pt x="30" y="1"/>
                    <a:pt x="30" y="1"/>
                  </a:cubicBezTo>
                  <a:cubicBezTo>
                    <a:pt x="30" y="2"/>
                    <a:pt x="30" y="3"/>
                    <a:pt x="30" y="5"/>
                  </a:cubicBezTo>
                  <a:cubicBezTo>
                    <a:pt x="31" y="12"/>
                    <a:pt x="31" y="12"/>
                    <a:pt x="31" y="12"/>
                  </a:cubicBezTo>
                  <a:cubicBezTo>
                    <a:pt x="29" y="12"/>
                    <a:pt x="27" y="13"/>
                    <a:pt x="25" y="13"/>
                  </a:cubicBezTo>
                  <a:cubicBezTo>
                    <a:pt x="19" y="14"/>
                    <a:pt x="14" y="17"/>
                    <a:pt x="9" y="20"/>
                  </a:cubicBezTo>
                  <a:cubicBezTo>
                    <a:pt x="5" y="24"/>
                    <a:pt x="3" y="29"/>
                    <a:pt x="2" y="35"/>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623"/>
            <p:cNvSpPr>
              <a:spLocks/>
            </p:cNvSpPr>
            <p:nvPr/>
          </p:nvSpPr>
          <p:spPr bwMode="auto">
            <a:xfrm>
              <a:off x="6630956" y="1960570"/>
              <a:ext cx="206376" cy="292102"/>
            </a:xfrm>
            <a:custGeom>
              <a:avLst/>
              <a:gdLst>
                <a:gd name="T0" fmla="*/ 4 w 55"/>
                <a:gd name="T1" fmla="*/ 22 h 78"/>
                <a:gd name="T2" fmla="*/ 2 w 55"/>
                <a:gd name="T3" fmla="*/ 48 h 78"/>
                <a:gd name="T4" fmla="*/ 3 w 55"/>
                <a:gd name="T5" fmla="*/ 71 h 78"/>
                <a:gd name="T6" fmla="*/ 2 w 55"/>
                <a:gd name="T7" fmla="*/ 78 h 78"/>
                <a:gd name="T8" fmla="*/ 13 w 55"/>
                <a:gd name="T9" fmla="*/ 71 h 78"/>
                <a:gd name="T10" fmla="*/ 26 w 55"/>
                <a:gd name="T11" fmla="*/ 67 h 78"/>
                <a:gd name="T12" fmla="*/ 52 w 55"/>
                <a:gd name="T13" fmla="*/ 41 h 78"/>
                <a:gd name="T14" fmla="*/ 35 w 55"/>
                <a:gd name="T15" fmla="*/ 11 h 78"/>
                <a:gd name="T16" fmla="*/ 42 w 55"/>
                <a:gd name="T17" fmla="*/ 1 h 78"/>
                <a:gd name="T18" fmla="*/ 41 w 55"/>
                <a:gd name="T19" fmla="*/ 0 h 78"/>
                <a:gd name="T20" fmla="*/ 34 w 55"/>
                <a:gd name="T21" fmla="*/ 11 h 78"/>
                <a:gd name="T22" fmla="*/ 30 w 55"/>
                <a:gd name="T23" fmla="*/ 10 h 78"/>
                <a:gd name="T24" fmla="*/ 14 w 55"/>
                <a:gd name="T25" fmla="*/ 12 h 78"/>
                <a:gd name="T26" fmla="*/ 4 w 55"/>
                <a:gd name="T27" fmla="*/ 2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78">
                  <a:moveTo>
                    <a:pt x="4" y="22"/>
                  </a:moveTo>
                  <a:cubicBezTo>
                    <a:pt x="0" y="30"/>
                    <a:pt x="0" y="39"/>
                    <a:pt x="2" y="48"/>
                  </a:cubicBezTo>
                  <a:cubicBezTo>
                    <a:pt x="3" y="54"/>
                    <a:pt x="7" y="64"/>
                    <a:pt x="3" y="71"/>
                  </a:cubicBezTo>
                  <a:cubicBezTo>
                    <a:pt x="3" y="73"/>
                    <a:pt x="3" y="75"/>
                    <a:pt x="2" y="78"/>
                  </a:cubicBezTo>
                  <a:cubicBezTo>
                    <a:pt x="4" y="75"/>
                    <a:pt x="8" y="73"/>
                    <a:pt x="13" y="71"/>
                  </a:cubicBezTo>
                  <a:cubicBezTo>
                    <a:pt x="18" y="70"/>
                    <a:pt x="23" y="68"/>
                    <a:pt x="26" y="67"/>
                  </a:cubicBezTo>
                  <a:cubicBezTo>
                    <a:pt x="38" y="61"/>
                    <a:pt x="49" y="53"/>
                    <a:pt x="52" y="41"/>
                  </a:cubicBezTo>
                  <a:cubicBezTo>
                    <a:pt x="55" y="26"/>
                    <a:pt x="47" y="16"/>
                    <a:pt x="35" y="11"/>
                  </a:cubicBezTo>
                  <a:cubicBezTo>
                    <a:pt x="37" y="7"/>
                    <a:pt x="39" y="4"/>
                    <a:pt x="42" y="1"/>
                  </a:cubicBezTo>
                  <a:cubicBezTo>
                    <a:pt x="41" y="0"/>
                    <a:pt x="41" y="0"/>
                    <a:pt x="41" y="0"/>
                  </a:cubicBezTo>
                  <a:cubicBezTo>
                    <a:pt x="39" y="2"/>
                    <a:pt x="36" y="6"/>
                    <a:pt x="34" y="11"/>
                  </a:cubicBezTo>
                  <a:cubicBezTo>
                    <a:pt x="33" y="10"/>
                    <a:pt x="31" y="10"/>
                    <a:pt x="30" y="10"/>
                  </a:cubicBezTo>
                  <a:cubicBezTo>
                    <a:pt x="24" y="9"/>
                    <a:pt x="19" y="9"/>
                    <a:pt x="14" y="12"/>
                  </a:cubicBezTo>
                  <a:cubicBezTo>
                    <a:pt x="10" y="14"/>
                    <a:pt x="6" y="18"/>
                    <a:pt x="4" y="2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624"/>
            <p:cNvSpPr>
              <a:spLocks/>
            </p:cNvSpPr>
            <p:nvPr/>
          </p:nvSpPr>
          <p:spPr bwMode="auto">
            <a:xfrm>
              <a:off x="6292817" y="2087571"/>
              <a:ext cx="165101" cy="192089"/>
            </a:xfrm>
            <a:custGeom>
              <a:avLst/>
              <a:gdLst>
                <a:gd name="T0" fmla="*/ 5 w 44"/>
                <a:gd name="T1" fmla="*/ 13 h 51"/>
                <a:gd name="T2" fmla="*/ 0 w 44"/>
                <a:gd name="T3" fmla="*/ 26 h 51"/>
                <a:gd name="T4" fmla="*/ 1 w 44"/>
                <a:gd name="T5" fmla="*/ 38 h 51"/>
                <a:gd name="T6" fmla="*/ 1 w 44"/>
                <a:gd name="T7" fmla="*/ 51 h 51"/>
                <a:gd name="T8" fmla="*/ 19 w 44"/>
                <a:gd name="T9" fmla="*/ 47 h 51"/>
                <a:gd name="T10" fmla="*/ 32 w 44"/>
                <a:gd name="T11" fmla="*/ 43 h 51"/>
                <a:gd name="T12" fmla="*/ 42 w 44"/>
                <a:gd name="T13" fmla="*/ 33 h 51"/>
                <a:gd name="T14" fmla="*/ 42 w 44"/>
                <a:gd name="T15" fmla="*/ 18 h 51"/>
                <a:gd name="T16" fmla="*/ 32 w 44"/>
                <a:gd name="T17" fmla="*/ 8 h 51"/>
                <a:gd name="T18" fmla="*/ 36 w 44"/>
                <a:gd name="T19" fmla="*/ 4 h 51"/>
                <a:gd name="T20" fmla="*/ 43 w 44"/>
                <a:gd name="T21" fmla="*/ 1 h 51"/>
                <a:gd name="T22" fmla="*/ 42 w 44"/>
                <a:gd name="T23" fmla="*/ 0 h 51"/>
                <a:gd name="T24" fmla="*/ 37 w 44"/>
                <a:gd name="T25" fmla="*/ 3 h 51"/>
                <a:gd name="T26" fmla="*/ 31 w 44"/>
                <a:gd name="T27" fmla="*/ 8 h 51"/>
                <a:gd name="T28" fmla="*/ 15 w 44"/>
                <a:gd name="T29" fmla="*/ 4 h 51"/>
                <a:gd name="T30" fmla="*/ 5 w 44"/>
                <a:gd name="T31"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51">
                  <a:moveTo>
                    <a:pt x="5" y="13"/>
                  </a:moveTo>
                  <a:cubicBezTo>
                    <a:pt x="2" y="16"/>
                    <a:pt x="1" y="21"/>
                    <a:pt x="0" y="26"/>
                  </a:cubicBezTo>
                  <a:cubicBezTo>
                    <a:pt x="0" y="30"/>
                    <a:pt x="0" y="34"/>
                    <a:pt x="1" y="38"/>
                  </a:cubicBezTo>
                  <a:cubicBezTo>
                    <a:pt x="1" y="41"/>
                    <a:pt x="1" y="51"/>
                    <a:pt x="1" y="51"/>
                  </a:cubicBezTo>
                  <a:cubicBezTo>
                    <a:pt x="6" y="47"/>
                    <a:pt x="13" y="48"/>
                    <a:pt x="19" y="47"/>
                  </a:cubicBezTo>
                  <a:cubicBezTo>
                    <a:pt x="23" y="47"/>
                    <a:pt x="27" y="45"/>
                    <a:pt x="32" y="43"/>
                  </a:cubicBezTo>
                  <a:cubicBezTo>
                    <a:pt x="36" y="41"/>
                    <a:pt x="39" y="37"/>
                    <a:pt x="42" y="33"/>
                  </a:cubicBezTo>
                  <a:cubicBezTo>
                    <a:pt x="44" y="28"/>
                    <a:pt x="44" y="23"/>
                    <a:pt x="42" y="18"/>
                  </a:cubicBezTo>
                  <a:cubicBezTo>
                    <a:pt x="40" y="14"/>
                    <a:pt x="36" y="11"/>
                    <a:pt x="32" y="8"/>
                  </a:cubicBezTo>
                  <a:cubicBezTo>
                    <a:pt x="33" y="6"/>
                    <a:pt x="34" y="5"/>
                    <a:pt x="36" y="4"/>
                  </a:cubicBezTo>
                  <a:cubicBezTo>
                    <a:pt x="38" y="3"/>
                    <a:pt x="40" y="1"/>
                    <a:pt x="43" y="1"/>
                  </a:cubicBezTo>
                  <a:cubicBezTo>
                    <a:pt x="42" y="0"/>
                    <a:pt x="42" y="0"/>
                    <a:pt x="42" y="0"/>
                  </a:cubicBezTo>
                  <a:cubicBezTo>
                    <a:pt x="41" y="0"/>
                    <a:pt x="39" y="1"/>
                    <a:pt x="37" y="3"/>
                  </a:cubicBezTo>
                  <a:cubicBezTo>
                    <a:pt x="35" y="4"/>
                    <a:pt x="32" y="6"/>
                    <a:pt x="31" y="8"/>
                  </a:cubicBezTo>
                  <a:cubicBezTo>
                    <a:pt x="26" y="4"/>
                    <a:pt x="20" y="3"/>
                    <a:pt x="15" y="4"/>
                  </a:cubicBezTo>
                  <a:cubicBezTo>
                    <a:pt x="12" y="6"/>
                    <a:pt x="7" y="9"/>
                    <a:pt x="5" y="1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625"/>
            <p:cNvSpPr>
              <a:spLocks/>
            </p:cNvSpPr>
            <p:nvPr/>
          </p:nvSpPr>
          <p:spPr bwMode="auto">
            <a:xfrm>
              <a:off x="6149941" y="1735144"/>
              <a:ext cx="200026" cy="138113"/>
            </a:xfrm>
            <a:custGeom>
              <a:avLst/>
              <a:gdLst>
                <a:gd name="T0" fmla="*/ 32 w 53"/>
                <a:gd name="T1" fmla="*/ 2 h 37"/>
                <a:gd name="T2" fmla="*/ 13 w 53"/>
                <a:gd name="T3" fmla="*/ 5 h 37"/>
                <a:gd name="T4" fmla="*/ 1 w 53"/>
                <a:gd name="T5" fmla="*/ 16 h 37"/>
                <a:gd name="T6" fmla="*/ 0 w 53"/>
                <a:gd name="T7" fmla="*/ 20 h 37"/>
                <a:gd name="T8" fmla="*/ 2 w 53"/>
                <a:gd name="T9" fmla="*/ 19 h 37"/>
                <a:gd name="T10" fmla="*/ 4 w 53"/>
                <a:gd name="T11" fmla="*/ 21 h 37"/>
                <a:gd name="T12" fmla="*/ 9 w 53"/>
                <a:gd name="T13" fmla="*/ 26 h 37"/>
                <a:gd name="T14" fmla="*/ 26 w 53"/>
                <a:gd name="T15" fmla="*/ 36 h 37"/>
                <a:gd name="T16" fmla="*/ 37 w 53"/>
                <a:gd name="T17" fmla="*/ 33 h 37"/>
                <a:gd name="T18" fmla="*/ 44 w 53"/>
                <a:gd name="T19" fmla="*/ 23 h 37"/>
                <a:gd name="T20" fmla="*/ 48 w 53"/>
                <a:gd name="T21" fmla="*/ 25 h 37"/>
                <a:gd name="T22" fmla="*/ 49 w 53"/>
                <a:gd name="T23" fmla="*/ 26 h 37"/>
                <a:gd name="T24" fmla="*/ 50 w 53"/>
                <a:gd name="T25" fmla="*/ 26 h 37"/>
                <a:gd name="T26" fmla="*/ 51 w 53"/>
                <a:gd name="T27" fmla="*/ 27 h 37"/>
                <a:gd name="T28" fmla="*/ 51 w 53"/>
                <a:gd name="T29" fmla="*/ 28 h 37"/>
                <a:gd name="T30" fmla="*/ 51 w 53"/>
                <a:gd name="T31" fmla="*/ 28 h 37"/>
                <a:gd name="T32" fmla="*/ 52 w 53"/>
                <a:gd name="T33" fmla="*/ 29 h 37"/>
                <a:gd name="T34" fmla="*/ 52 w 53"/>
                <a:gd name="T35" fmla="*/ 30 h 37"/>
                <a:gd name="T36" fmla="*/ 52 w 53"/>
                <a:gd name="T37" fmla="*/ 30 h 37"/>
                <a:gd name="T38" fmla="*/ 52 w 53"/>
                <a:gd name="T39" fmla="*/ 31 h 37"/>
                <a:gd name="T40" fmla="*/ 51 w 53"/>
                <a:gd name="T41" fmla="*/ 34 h 37"/>
                <a:gd name="T42" fmla="*/ 49 w 53"/>
                <a:gd name="T43" fmla="*/ 35 h 37"/>
                <a:gd name="T44" fmla="*/ 48 w 53"/>
                <a:gd name="T45" fmla="*/ 35 h 37"/>
                <a:gd name="T46" fmla="*/ 48 w 53"/>
                <a:gd name="T47" fmla="*/ 35 h 37"/>
                <a:gd name="T48" fmla="*/ 46 w 53"/>
                <a:gd name="T49" fmla="*/ 35 h 37"/>
                <a:gd name="T50" fmla="*/ 45 w 53"/>
                <a:gd name="T51" fmla="*/ 35 h 37"/>
                <a:gd name="T52" fmla="*/ 44 w 53"/>
                <a:gd name="T53" fmla="*/ 34 h 37"/>
                <a:gd name="T54" fmla="*/ 43 w 53"/>
                <a:gd name="T55" fmla="*/ 35 h 37"/>
                <a:gd name="T56" fmla="*/ 44 w 53"/>
                <a:gd name="T57" fmla="*/ 36 h 37"/>
                <a:gd name="T58" fmla="*/ 45 w 53"/>
                <a:gd name="T59" fmla="*/ 36 h 37"/>
                <a:gd name="T60" fmla="*/ 46 w 53"/>
                <a:gd name="T61" fmla="*/ 36 h 37"/>
                <a:gd name="T62" fmla="*/ 46 w 53"/>
                <a:gd name="T63" fmla="*/ 36 h 37"/>
                <a:gd name="T64" fmla="*/ 47 w 53"/>
                <a:gd name="T65" fmla="*/ 37 h 37"/>
                <a:gd name="T66" fmla="*/ 48 w 53"/>
                <a:gd name="T67" fmla="*/ 36 h 37"/>
                <a:gd name="T68" fmla="*/ 50 w 53"/>
                <a:gd name="T69" fmla="*/ 36 h 37"/>
                <a:gd name="T70" fmla="*/ 51 w 53"/>
                <a:gd name="T71" fmla="*/ 35 h 37"/>
                <a:gd name="T72" fmla="*/ 52 w 53"/>
                <a:gd name="T73" fmla="*/ 34 h 37"/>
                <a:gd name="T74" fmla="*/ 53 w 53"/>
                <a:gd name="T75" fmla="*/ 33 h 37"/>
                <a:gd name="T76" fmla="*/ 53 w 53"/>
                <a:gd name="T77" fmla="*/ 31 h 37"/>
                <a:gd name="T78" fmla="*/ 53 w 53"/>
                <a:gd name="T79" fmla="*/ 30 h 37"/>
                <a:gd name="T80" fmla="*/ 53 w 53"/>
                <a:gd name="T81" fmla="*/ 30 h 37"/>
                <a:gd name="T82" fmla="*/ 53 w 53"/>
                <a:gd name="T83" fmla="*/ 29 h 37"/>
                <a:gd name="T84" fmla="*/ 52 w 53"/>
                <a:gd name="T85" fmla="*/ 28 h 37"/>
                <a:gd name="T86" fmla="*/ 52 w 53"/>
                <a:gd name="T87" fmla="*/ 27 h 37"/>
                <a:gd name="T88" fmla="*/ 51 w 53"/>
                <a:gd name="T89" fmla="*/ 25 h 37"/>
                <a:gd name="T90" fmla="*/ 49 w 53"/>
                <a:gd name="T91" fmla="*/ 25 h 37"/>
                <a:gd name="T92" fmla="*/ 44 w 53"/>
                <a:gd name="T93" fmla="*/ 22 h 37"/>
                <a:gd name="T94" fmla="*/ 45 w 53"/>
                <a:gd name="T95" fmla="*/ 19 h 37"/>
                <a:gd name="T96" fmla="*/ 32 w 53"/>
                <a:gd name="T9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 h="37">
                  <a:moveTo>
                    <a:pt x="32" y="2"/>
                  </a:moveTo>
                  <a:cubicBezTo>
                    <a:pt x="25" y="0"/>
                    <a:pt x="18" y="2"/>
                    <a:pt x="13" y="5"/>
                  </a:cubicBezTo>
                  <a:cubicBezTo>
                    <a:pt x="9" y="8"/>
                    <a:pt x="4" y="13"/>
                    <a:pt x="1" y="16"/>
                  </a:cubicBezTo>
                  <a:cubicBezTo>
                    <a:pt x="1" y="17"/>
                    <a:pt x="0" y="18"/>
                    <a:pt x="0" y="20"/>
                  </a:cubicBezTo>
                  <a:cubicBezTo>
                    <a:pt x="0" y="19"/>
                    <a:pt x="1" y="19"/>
                    <a:pt x="2" y="19"/>
                  </a:cubicBezTo>
                  <a:cubicBezTo>
                    <a:pt x="2" y="19"/>
                    <a:pt x="3" y="20"/>
                    <a:pt x="4" y="21"/>
                  </a:cubicBezTo>
                  <a:cubicBezTo>
                    <a:pt x="6" y="22"/>
                    <a:pt x="7" y="24"/>
                    <a:pt x="9" y="26"/>
                  </a:cubicBezTo>
                  <a:cubicBezTo>
                    <a:pt x="13" y="31"/>
                    <a:pt x="18" y="36"/>
                    <a:pt x="26" y="36"/>
                  </a:cubicBezTo>
                  <a:cubicBezTo>
                    <a:pt x="30" y="36"/>
                    <a:pt x="34" y="35"/>
                    <a:pt x="37" y="33"/>
                  </a:cubicBezTo>
                  <a:cubicBezTo>
                    <a:pt x="41" y="30"/>
                    <a:pt x="43" y="27"/>
                    <a:pt x="44" y="23"/>
                  </a:cubicBezTo>
                  <a:cubicBezTo>
                    <a:pt x="46" y="23"/>
                    <a:pt x="47" y="24"/>
                    <a:pt x="48" y="25"/>
                  </a:cubicBezTo>
                  <a:cubicBezTo>
                    <a:pt x="49" y="25"/>
                    <a:pt x="49" y="25"/>
                    <a:pt x="49" y="26"/>
                  </a:cubicBezTo>
                  <a:cubicBezTo>
                    <a:pt x="50" y="26"/>
                    <a:pt x="50" y="26"/>
                    <a:pt x="50" y="26"/>
                  </a:cubicBezTo>
                  <a:cubicBezTo>
                    <a:pt x="50" y="26"/>
                    <a:pt x="50" y="27"/>
                    <a:pt x="51" y="27"/>
                  </a:cubicBezTo>
                  <a:cubicBezTo>
                    <a:pt x="51" y="27"/>
                    <a:pt x="51" y="27"/>
                    <a:pt x="51" y="28"/>
                  </a:cubicBezTo>
                  <a:cubicBezTo>
                    <a:pt x="51" y="28"/>
                    <a:pt x="51" y="28"/>
                    <a:pt x="51" y="28"/>
                  </a:cubicBezTo>
                  <a:cubicBezTo>
                    <a:pt x="51" y="28"/>
                    <a:pt x="52" y="29"/>
                    <a:pt x="52" y="29"/>
                  </a:cubicBezTo>
                  <a:cubicBezTo>
                    <a:pt x="52" y="30"/>
                    <a:pt x="52" y="30"/>
                    <a:pt x="52" y="30"/>
                  </a:cubicBezTo>
                  <a:cubicBezTo>
                    <a:pt x="52" y="30"/>
                    <a:pt x="52" y="30"/>
                    <a:pt x="52" y="30"/>
                  </a:cubicBezTo>
                  <a:cubicBezTo>
                    <a:pt x="52" y="31"/>
                    <a:pt x="52" y="31"/>
                    <a:pt x="52" y="31"/>
                  </a:cubicBezTo>
                  <a:cubicBezTo>
                    <a:pt x="52" y="32"/>
                    <a:pt x="51" y="33"/>
                    <a:pt x="51" y="34"/>
                  </a:cubicBezTo>
                  <a:cubicBezTo>
                    <a:pt x="50" y="35"/>
                    <a:pt x="50" y="35"/>
                    <a:pt x="49" y="35"/>
                  </a:cubicBezTo>
                  <a:cubicBezTo>
                    <a:pt x="49" y="35"/>
                    <a:pt x="49" y="35"/>
                    <a:pt x="48" y="35"/>
                  </a:cubicBezTo>
                  <a:cubicBezTo>
                    <a:pt x="48" y="35"/>
                    <a:pt x="48" y="35"/>
                    <a:pt x="48" y="35"/>
                  </a:cubicBezTo>
                  <a:cubicBezTo>
                    <a:pt x="47" y="35"/>
                    <a:pt x="47" y="35"/>
                    <a:pt x="46" y="35"/>
                  </a:cubicBezTo>
                  <a:cubicBezTo>
                    <a:pt x="45" y="35"/>
                    <a:pt x="45" y="35"/>
                    <a:pt x="45" y="35"/>
                  </a:cubicBezTo>
                  <a:cubicBezTo>
                    <a:pt x="44" y="35"/>
                    <a:pt x="44" y="34"/>
                    <a:pt x="44" y="34"/>
                  </a:cubicBezTo>
                  <a:cubicBezTo>
                    <a:pt x="43" y="35"/>
                    <a:pt x="43" y="35"/>
                    <a:pt x="43" y="35"/>
                  </a:cubicBezTo>
                  <a:cubicBezTo>
                    <a:pt x="43" y="35"/>
                    <a:pt x="44" y="36"/>
                    <a:pt x="44" y="36"/>
                  </a:cubicBezTo>
                  <a:cubicBezTo>
                    <a:pt x="44" y="36"/>
                    <a:pt x="44" y="36"/>
                    <a:pt x="45" y="36"/>
                  </a:cubicBezTo>
                  <a:cubicBezTo>
                    <a:pt x="45" y="36"/>
                    <a:pt x="45" y="36"/>
                    <a:pt x="46" y="36"/>
                  </a:cubicBezTo>
                  <a:cubicBezTo>
                    <a:pt x="46" y="36"/>
                    <a:pt x="46" y="36"/>
                    <a:pt x="46" y="36"/>
                  </a:cubicBezTo>
                  <a:cubicBezTo>
                    <a:pt x="47" y="37"/>
                    <a:pt x="47" y="37"/>
                    <a:pt x="47" y="37"/>
                  </a:cubicBezTo>
                  <a:cubicBezTo>
                    <a:pt x="47" y="37"/>
                    <a:pt x="48" y="36"/>
                    <a:pt x="48" y="36"/>
                  </a:cubicBezTo>
                  <a:cubicBezTo>
                    <a:pt x="49" y="36"/>
                    <a:pt x="49" y="36"/>
                    <a:pt x="50" y="36"/>
                  </a:cubicBezTo>
                  <a:cubicBezTo>
                    <a:pt x="50" y="36"/>
                    <a:pt x="50" y="35"/>
                    <a:pt x="51" y="35"/>
                  </a:cubicBezTo>
                  <a:cubicBezTo>
                    <a:pt x="51" y="35"/>
                    <a:pt x="52" y="35"/>
                    <a:pt x="52" y="34"/>
                  </a:cubicBezTo>
                  <a:cubicBezTo>
                    <a:pt x="52" y="34"/>
                    <a:pt x="52" y="33"/>
                    <a:pt x="53" y="33"/>
                  </a:cubicBezTo>
                  <a:cubicBezTo>
                    <a:pt x="53" y="32"/>
                    <a:pt x="53" y="32"/>
                    <a:pt x="53" y="31"/>
                  </a:cubicBezTo>
                  <a:cubicBezTo>
                    <a:pt x="53" y="31"/>
                    <a:pt x="53" y="31"/>
                    <a:pt x="53" y="30"/>
                  </a:cubicBezTo>
                  <a:cubicBezTo>
                    <a:pt x="53" y="30"/>
                    <a:pt x="53" y="30"/>
                    <a:pt x="53" y="30"/>
                  </a:cubicBezTo>
                  <a:cubicBezTo>
                    <a:pt x="53" y="29"/>
                    <a:pt x="53" y="29"/>
                    <a:pt x="53" y="29"/>
                  </a:cubicBezTo>
                  <a:cubicBezTo>
                    <a:pt x="53" y="29"/>
                    <a:pt x="52" y="28"/>
                    <a:pt x="52" y="28"/>
                  </a:cubicBezTo>
                  <a:cubicBezTo>
                    <a:pt x="52" y="27"/>
                    <a:pt x="52" y="27"/>
                    <a:pt x="52" y="27"/>
                  </a:cubicBezTo>
                  <a:cubicBezTo>
                    <a:pt x="51" y="26"/>
                    <a:pt x="51" y="26"/>
                    <a:pt x="51" y="25"/>
                  </a:cubicBezTo>
                  <a:cubicBezTo>
                    <a:pt x="50" y="25"/>
                    <a:pt x="50" y="25"/>
                    <a:pt x="49" y="25"/>
                  </a:cubicBezTo>
                  <a:cubicBezTo>
                    <a:pt x="48" y="24"/>
                    <a:pt x="46" y="23"/>
                    <a:pt x="44" y="22"/>
                  </a:cubicBezTo>
                  <a:cubicBezTo>
                    <a:pt x="45" y="21"/>
                    <a:pt x="45" y="20"/>
                    <a:pt x="45" y="19"/>
                  </a:cubicBezTo>
                  <a:cubicBezTo>
                    <a:pt x="46" y="12"/>
                    <a:pt x="40" y="4"/>
                    <a:pt x="32" y="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626"/>
            <p:cNvSpPr>
              <a:spLocks/>
            </p:cNvSpPr>
            <p:nvPr/>
          </p:nvSpPr>
          <p:spPr bwMode="auto">
            <a:xfrm>
              <a:off x="6165816" y="1944695"/>
              <a:ext cx="296864" cy="277814"/>
            </a:xfrm>
            <a:custGeom>
              <a:avLst/>
              <a:gdLst>
                <a:gd name="T0" fmla="*/ 20 w 79"/>
                <a:gd name="T1" fmla="*/ 10 h 74"/>
                <a:gd name="T2" fmla="*/ 8 w 79"/>
                <a:gd name="T3" fmla="*/ 39 h 74"/>
                <a:gd name="T4" fmla="*/ 3 w 79"/>
                <a:gd name="T5" fmla="*/ 66 h 74"/>
                <a:gd name="T6" fmla="*/ 0 w 79"/>
                <a:gd name="T7" fmla="*/ 74 h 74"/>
                <a:gd name="T8" fmla="*/ 14 w 79"/>
                <a:gd name="T9" fmla="*/ 69 h 74"/>
                <a:gd name="T10" fmla="*/ 30 w 79"/>
                <a:gd name="T11" fmla="*/ 67 h 74"/>
                <a:gd name="T12" fmla="*/ 50 w 79"/>
                <a:gd name="T13" fmla="*/ 62 h 74"/>
                <a:gd name="T14" fmla="*/ 64 w 79"/>
                <a:gd name="T15" fmla="*/ 51 h 74"/>
                <a:gd name="T16" fmla="*/ 69 w 79"/>
                <a:gd name="T17" fmla="*/ 32 h 74"/>
                <a:gd name="T18" fmla="*/ 63 w 79"/>
                <a:gd name="T19" fmla="*/ 12 h 74"/>
                <a:gd name="T20" fmla="*/ 79 w 79"/>
                <a:gd name="T21" fmla="*/ 9 h 74"/>
                <a:gd name="T22" fmla="*/ 79 w 79"/>
                <a:gd name="T23" fmla="*/ 7 h 74"/>
                <a:gd name="T24" fmla="*/ 63 w 79"/>
                <a:gd name="T25" fmla="*/ 11 h 74"/>
                <a:gd name="T26" fmla="*/ 59 w 79"/>
                <a:gd name="T27" fmla="*/ 7 h 74"/>
                <a:gd name="T28" fmla="*/ 40 w 79"/>
                <a:gd name="T29" fmla="*/ 1 h 74"/>
                <a:gd name="T30" fmla="*/ 20 w 79"/>
                <a:gd name="T31" fmla="*/ 1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74">
                  <a:moveTo>
                    <a:pt x="20" y="10"/>
                  </a:moveTo>
                  <a:cubicBezTo>
                    <a:pt x="11" y="18"/>
                    <a:pt x="8" y="28"/>
                    <a:pt x="8" y="39"/>
                  </a:cubicBezTo>
                  <a:cubicBezTo>
                    <a:pt x="7" y="47"/>
                    <a:pt x="9" y="59"/>
                    <a:pt x="3" y="66"/>
                  </a:cubicBezTo>
                  <a:cubicBezTo>
                    <a:pt x="2" y="69"/>
                    <a:pt x="1" y="71"/>
                    <a:pt x="0" y="74"/>
                  </a:cubicBezTo>
                  <a:cubicBezTo>
                    <a:pt x="3" y="71"/>
                    <a:pt x="8" y="70"/>
                    <a:pt x="14" y="69"/>
                  </a:cubicBezTo>
                  <a:cubicBezTo>
                    <a:pt x="20" y="69"/>
                    <a:pt x="26" y="68"/>
                    <a:pt x="30" y="67"/>
                  </a:cubicBezTo>
                  <a:cubicBezTo>
                    <a:pt x="37" y="66"/>
                    <a:pt x="44" y="65"/>
                    <a:pt x="50" y="62"/>
                  </a:cubicBezTo>
                  <a:cubicBezTo>
                    <a:pt x="56" y="60"/>
                    <a:pt x="60" y="56"/>
                    <a:pt x="64" y="51"/>
                  </a:cubicBezTo>
                  <a:cubicBezTo>
                    <a:pt x="67" y="45"/>
                    <a:pt x="69" y="39"/>
                    <a:pt x="69" y="32"/>
                  </a:cubicBezTo>
                  <a:cubicBezTo>
                    <a:pt x="69" y="26"/>
                    <a:pt x="68" y="18"/>
                    <a:pt x="63" y="12"/>
                  </a:cubicBezTo>
                  <a:cubicBezTo>
                    <a:pt x="68" y="9"/>
                    <a:pt x="74" y="8"/>
                    <a:pt x="79" y="9"/>
                  </a:cubicBezTo>
                  <a:cubicBezTo>
                    <a:pt x="79" y="8"/>
                    <a:pt x="79" y="8"/>
                    <a:pt x="79" y="7"/>
                  </a:cubicBezTo>
                  <a:cubicBezTo>
                    <a:pt x="76" y="6"/>
                    <a:pt x="68" y="8"/>
                    <a:pt x="63" y="11"/>
                  </a:cubicBezTo>
                  <a:cubicBezTo>
                    <a:pt x="62" y="10"/>
                    <a:pt x="60" y="8"/>
                    <a:pt x="59" y="7"/>
                  </a:cubicBezTo>
                  <a:cubicBezTo>
                    <a:pt x="54" y="2"/>
                    <a:pt x="47" y="0"/>
                    <a:pt x="40" y="1"/>
                  </a:cubicBezTo>
                  <a:cubicBezTo>
                    <a:pt x="32" y="2"/>
                    <a:pt x="25" y="5"/>
                    <a:pt x="20" y="1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627"/>
            <p:cNvSpPr>
              <a:spLocks/>
            </p:cNvSpPr>
            <p:nvPr/>
          </p:nvSpPr>
          <p:spPr bwMode="auto">
            <a:xfrm>
              <a:off x="5984840" y="1949458"/>
              <a:ext cx="274639" cy="220664"/>
            </a:xfrm>
            <a:custGeom>
              <a:avLst/>
              <a:gdLst>
                <a:gd name="T0" fmla="*/ 15 w 73"/>
                <a:gd name="T1" fmla="*/ 7 h 59"/>
                <a:gd name="T2" fmla="*/ 4 w 73"/>
                <a:gd name="T3" fmla="*/ 24 h 59"/>
                <a:gd name="T4" fmla="*/ 1 w 73"/>
                <a:gd name="T5" fmla="*/ 41 h 59"/>
                <a:gd name="T6" fmla="*/ 0 w 73"/>
                <a:gd name="T7" fmla="*/ 52 h 59"/>
                <a:gd name="T8" fmla="*/ 0 w 73"/>
                <a:gd name="T9" fmla="*/ 58 h 59"/>
                <a:gd name="T10" fmla="*/ 11 w 73"/>
                <a:gd name="T11" fmla="*/ 57 h 59"/>
                <a:gd name="T12" fmla="*/ 23 w 73"/>
                <a:gd name="T13" fmla="*/ 59 h 59"/>
                <a:gd name="T14" fmla="*/ 40 w 73"/>
                <a:gd name="T15" fmla="*/ 58 h 59"/>
                <a:gd name="T16" fmla="*/ 56 w 73"/>
                <a:gd name="T17" fmla="*/ 49 h 59"/>
                <a:gd name="T18" fmla="*/ 62 w 73"/>
                <a:gd name="T19" fmla="*/ 31 h 59"/>
                <a:gd name="T20" fmla="*/ 55 w 73"/>
                <a:gd name="T21" fmla="*/ 12 h 59"/>
                <a:gd name="T22" fmla="*/ 62 w 73"/>
                <a:gd name="T23" fmla="*/ 9 h 59"/>
                <a:gd name="T24" fmla="*/ 73 w 73"/>
                <a:gd name="T25" fmla="*/ 8 h 59"/>
                <a:gd name="T26" fmla="*/ 73 w 73"/>
                <a:gd name="T27" fmla="*/ 7 h 59"/>
                <a:gd name="T28" fmla="*/ 64 w 73"/>
                <a:gd name="T29" fmla="*/ 8 h 59"/>
                <a:gd name="T30" fmla="*/ 54 w 73"/>
                <a:gd name="T31" fmla="*/ 11 h 59"/>
                <a:gd name="T32" fmla="*/ 45 w 73"/>
                <a:gd name="T33" fmla="*/ 3 h 59"/>
                <a:gd name="T34" fmla="*/ 34 w 73"/>
                <a:gd name="T35" fmla="*/ 0 h 59"/>
                <a:gd name="T36" fmla="*/ 15 w 73"/>
                <a:gd name="T37"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59">
                  <a:moveTo>
                    <a:pt x="15" y="7"/>
                  </a:moveTo>
                  <a:cubicBezTo>
                    <a:pt x="9" y="12"/>
                    <a:pt x="6" y="18"/>
                    <a:pt x="4" y="24"/>
                  </a:cubicBezTo>
                  <a:cubicBezTo>
                    <a:pt x="2" y="30"/>
                    <a:pt x="1" y="36"/>
                    <a:pt x="1" y="41"/>
                  </a:cubicBezTo>
                  <a:cubicBezTo>
                    <a:pt x="1" y="43"/>
                    <a:pt x="1" y="48"/>
                    <a:pt x="0" y="52"/>
                  </a:cubicBezTo>
                  <a:cubicBezTo>
                    <a:pt x="0" y="55"/>
                    <a:pt x="0" y="58"/>
                    <a:pt x="0" y="58"/>
                  </a:cubicBezTo>
                  <a:cubicBezTo>
                    <a:pt x="3" y="56"/>
                    <a:pt x="7" y="56"/>
                    <a:pt x="11" y="57"/>
                  </a:cubicBezTo>
                  <a:cubicBezTo>
                    <a:pt x="15" y="57"/>
                    <a:pt x="19" y="58"/>
                    <a:pt x="23" y="59"/>
                  </a:cubicBezTo>
                  <a:cubicBezTo>
                    <a:pt x="28" y="59"/>
                    <a:pt x="34" y="59"/>
                    <a:pt x="40" y="58"/>
                  </a:cubicBezTo>
                  <a:cubicBezTo>
                    <a:pt x="46" y="56"/>
                    <a:pt x="52" y="53"/>
                    <a:pt x="56" y="49"/>
                  </a:cubicBezTo>
                  <a:cubicBezTo>
                    <a:pt x="61" y="44"/>
                    <a:pt x="63" y="37"/>
                    <a:pt x="62" y="31"/>
                  </a:cubicBezTo>
                  <a:cubicBezTo>
                    <a:pt x="62" y="24"/>
                    <a:pt x="59" y="17"/>
                    <a:pt x="55" y="12"/>
                  </a:cubicBezTo>
                  <a:cubicBezTo>
                    <a:pt x="57" y="11"/>
                    <a:pt x="60" y="10"/>
                    <a:pt x="62" y="9"/>
                  </a:cubicBezTo>
                  <a:cubicBezTo>
                    <a:pt x="66" y="8"/>
                    <a:pt x="69" y="8"/>
                    <a:pt x="73" y="8"/>
                  </a:cubicBezTo>
                  <a:cubicBezTo>
                    <a:pt x="73" y="7"/>
                    <a:pt x="73" y="7"/>
                    <a:pt x="73" y="7"/>
                  </a:cubicBezTo>
                  <a:cubicBezTo>
                    <a:pt x="71" y="7"/>
                    <a:pt x="68" y="7"/>
                    <a:pt x="64" y="8"/>
                  </a:cubicBezTo>
                  <a:cubicBezTo>
                    <a:pt x="60" y="9"/>
                    <a:pt x="57" y="10"/>
                    <a:pt x="54" y="11"/>
                  </a:cubicBezTo>
                  <a:cubicBezTo>
                    <a:pt x="52" y="8"/>
                    <a:pt x="49" y="5"/>
                    <a:pt x="45" y="3"/>
                  </a:cubicBezTo>
                  <a:cubicBezTo>
                    <a:pt x="42" y="1"/>
                    <a:pt x="38" y="0"/>
                    <a:pt x="34" y="0"/>
                  </a:cubicBezTo>
                  <a:cubicBezTo>
                    <a:pt x="28" y="0"/>
                    <a:pt x="20" y="4"/>
                    <a:pt x="15"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628"/>
            <p:cNvSpPr>
              <a:spLocks/>
            </p:cNvSpPr>
            <p:nvPr/>
          </p:nvSpPr>
          <p:spPr bwMode="auto">
            <a:xfrm>
              <a:off x="5981665" y="1911357"/>
              <a:ext cx="203201" cy="134938"/>
            </a:xfrm>
            <a:custGeom>
              <a:avLst/>
              <a:gdLst>
                <a:gd name="T0" fmla="*/ 24 w 54"/>
                <a:gd name="T1" fmla="*/ 1 h 36"/>
                <a:gd name="T2" fmla="*/ 14 w 54"/>
                <a:gd name="T3" fmla="*/ 6 h 36"/>
                <a:gd name="T4" fmla="*/ 7 w 54"/>
                <a:gd name="T5" fmla="*/ 14 h 36"/>
                <a:gd name="T6" fmla="*/ 3 w 54"/>
                <a:gd name="T7" fmla="*/ 19 h 36"/>
                <a:gd name="T8" fmla="*/ 0 w 54"/>
                <a:gd name="T9" fmla="*/ 22 h 36"/>
                <a:gd name="T10" fmla="*/ 7 w 54"/>
                <a:gd name="T11" fmla="*/ 25 h 36"/>
                <a:gd name="T12" fmla="*/ 13 w 54"/>
                <a:gd name="T13" fmla="*/ 30 h 36"/>
                <a:gd name="T14" fmla="*/ 23 w 54"/>
                <a:gd name="T15" fmla="*/ 35 h 36"/>
                <a:gd name="T16" fmla="*/ 36 w 54"/>
                <a:gd name="T17" fmla="*/ 34 h 36"/>
                <a:gd name="T18" fmla="*/ 44 w 54"/>
                <a:gd name="T19" fmla="*/ 25 h 36"/>
                <a:gd name="T20" fmla="*/ 43 w 54"/>
                <a:gd name="T21" fmla="*/ 13 h 36"/>
                <a:gd name="T22" fmla="*/ 47 w 54"/>
                <a:gd name="T23" fmla="*/ 13 h 36"/>
                <a:gd name="T24" fmla="*/ 54 w 54"/>
                <a:gd name="T25" fmla="*/ 13 h 36"/>
                <a:gd name="T26" fmla="*/ 53 w 54"/>
                <a:gd name="T27" fmla="*/ 12 h 36"/>
                <a:gd name="T28" fmla="*/ 49 w 54"/>
                <a:gd name="T29" fmla="*/ 12 h 36"/>
                <a:gd name="T30" fmla="*/ 43 w 54"/>
                <a:gd name="T31" fmla="*/ 13 h 36"/>
                <a:gd name="T32" fmla="*/ 35 w 54"/>
                <a:gd name="T33" fmla="*/ 2 h 36"/>
                <a:gd name="T34" fmla="*/ 24 w 54"/>
                <a:gd name="T35"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36">
                  <a:moveTo>
                    <a:pt x="24" y="1"/>
                  </a:moveTo>
                  <a:cubicBezTo>
                    <a:pt x="20" y="1"/>
                    <a:pt x="17" y="4"/>
                    <a:pt x="14" y="6"/>
                  </a:cubicBezTo>
                  <a:cubicBezTo>
                    <a:pt x="11" y="9"/>
                    <a:pt x="9" y="11"/>
                    <a:pt x="7" y="14"/>
                  </a:cubicBezTo>
                  <a:cubicBezTo>
                    <a:pt x="6" y="15"/>
                    <a:pt x="4" y="17"/>
                    <a:pt x="3" y="19"/>
                  </a:cubicBezTo>
                  <a:cubicBezTo>
                    <a:pt x="1" y="21"/>
                    <a:pt x="0" y="22"/>
                    <a:pt x="0" y="22"/>
                  </a:cubicBezTo>
                  <a:cubicBezTo>
                    <a:pt x="2" y="22"/>
                    <a:pt x="5" y="24"/>
                    <a:pt x="7" y="25"/>
                  </a:cubicBezTo>
                  <a:cubicBezTo>
                    <a:pt x="9" y="27"/>
                    <a:pt x="11" y="29"/>
                    <a:pt x="13" y="30"/>
                  </a:cubicBezTo>
                  <a:cubicBezTo>
                    <a:pt x="16" y="32"/>
                    <a:pt x="19" y="34"/>
                    <a:pt x="23" y="35"/>
                  </a:cubicBezTo>
                  <a:cubicBezTo>
                    <a:pt x="27" y="36"/>
                    <a:pt x="32" y="36"/>
                    <a:pt x="36" y="34"/>
                  </a:cubicBezTo>
                  <a:cubicBezTo>
                    <a:pt x="40" y="33"/>
                    <a:pt x="43" y="29"/>
                    <a:pt x="44" y="25"/>
                  </a:cubicBezTo>
                  <a:cubicBezTo>
                    <a:pt x="45" y="21"/>
                    <a:pt x="44" y="17"/>
                    <a:pt x="43" y="13"/>
                  </a:cubicBezTo>
                  <a:cubicBezTo>
                    <a:pt x="45" y="13"/>
                    <a:pt x="46" y="13"/>
                    <a:pt x="47" y="13"/>
                  </a:cubicBezTo>
                  <a:cubicBezTo>
                    <a:pt x="49" y="13"/>
                    <a:pt x="51" y="13"/>
                    <a:pt x="54" y="13"/>
                  </a:cubicBezTo>
                  <a:cubicBezTo>
                    <a:pt x="53" y="12"/>
                    <a:pt x="53" y="12"/>
                    <a:pt x="53" y="12"/>
                  </a:cubicBezTo>
                  <a:cubicBezTo>
                    <a:pt x="52" y="12"/>
                    <a:pt x="50" y="12"/>
                    <a:pt x="49" y="12"/>
                  </a:cubicBezTo>
                  <a:cubicBezTo>
                    <a:pt x="47" y="12"/>
                    <a:pt x="45" y="12"/>
                    <a:pt x="43" y="13"/>
                  </a:cubicBezTo>
                  <a:cubicBezTo>
                    <a:pt x="41" y="7"/>
                    <a:pt x="39" y="3"/>
                    <a:pt x="35" y="2"/>
                  </a:cubicBezTo>
                  <a:cubicBezTo>
                    <a:pt x="32" y="0"/>
                    <a:pt x="27" y="0"/>
                    <a:pt x="24"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629"/>
            <p:cNvSpPr>
              <a:spLocks/>
            </p:cNvSpPr>
            <p:nvPr/>
          </p:nvSpPr>
          <p:spPr bwMode="auto">
            <a:xfrm>
              <a:off x="6518243" y="1771656"/>
              <a:ext cx="508003" cy="307977"/>
            </a:xfrm>
            <a:custGeom>
              <a:avLst/>
              <a:gdLst>
                <a:gd name="T0" fmla="*/ 72 w 135"/>
                <a:gd name="T1" fmla="*/ 1 h 82"/>
                <a:gd name="T2" fmla="*/ 63 w 135"/>
                <a:gd name="T3" fmla="*/ 3 h 82"/>
                <a:gd name="T4" fmla="*/ 54 w 135"/>
                <a:gd name="T5" fmla="*/ 7 h 82"/>
                <a:gd name="T6" fmla="*/ 37 w 135"/>
                <a:gd name="T7" fmla="*/ 19 h 82"/>
                <a:gd name="T8" fmla="*/ 9 w 135"/>
                <a:gd name="T9" fmla="*/ 41 h 82"/>
                <a:gd name="T10" fmla="*/ 0 w 135"/>
                <a:gd name="T11" fmla="*/ 47 h 82"/>
                <a:gd name="T12" fmla="*/ 16 w 135"/>
                <a:gd name="T13" fmla="*/ 54 h 82"/>
                <a:gd name="T14" fmla="*/ 32 w 135"/>
                <a:gd name="T15" fmla="*/ 66 h 82"/>
                <a:gd name="T16" fmla="*/ 59 w 135"/>
                <a:gd name="T17" fmla="*/ 80 h 82"/>
                <a:gd name="T18" fmla="*/ 86 w 135"/>
                <a:gd name="T19" fmla="*/ 79 h 82"/>
                <a:gd name="T20" fmla="*/ 107 w 135"/>
                <a:gd name="T21" fmla="*/ 62 h 82"/>
                <a:gd name="T22" fmla="*/ 114 w 135"/>
                <a:gd name="T23" fmla="*/ 35 h 82"/>
                <a:gd name="T24" fmla="*/ 134 w 135"/>
                <a:gd name="T25" fmla="*/ 42 h 82"/>
                <a:gd name="T26" fmla="*/ 135 w 135"/>
                <a:gd name="T27" fmla="*/ 39 h 82"/>
                <a:gd name="T28" fmla="*/ 126 w 135"/>
                <a:gd name="T29" fmla="*/ 35 h 82"/>
                <a:gd name="T30" fmla="*/ 114 w 135"/>
                <a:gd name="T31" fmla="*/ 34 h 82"/>
                <a:gd name="T32" fmla="*/ 112 w 135"/>
                <a:gd name="T33" fmla="*/ 27 h 82"/>
                <a:gd name="T34" fmla="*/ 96 w 135"/>
                <a:gd name="T35" fmla="*/ 7 h 82"/>
                <a:gd name="T36" fmla="*/ 72 w 135"/>
                <a:gd name="T3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82">
                  <a:moveTo>
                    <a:pt x="72" y="1"/>
                  </a:moveTo>
                  <a:cubicBezTo>
                    <a:pt x="69" y="1"/>
                    <a:pt x="66" y="2"/>
                    <a:pt x="63" y="3"/>
                  </a:cubicBezTo>
                  <a:cubicBezTo>
                    <a:pt x="60" y="4"/>
                    <a:pt x="57" y="6"/>
                    <a:pt x="54" y="7"/>
                  </a:cubicBezTo>
                  <a:cubicBezTo>
                    <a:pt x="48" y="10"/>
                    <a:pt x="42" y="14"/>
                    <a:pt x="37" y="19"/>
                  </a:cubicBezTo>
                  <a:cubicBezTo>
                    <a:pt x="29" y="26"/>
                    <a:pt x="19" y="38"/>
                    <a:pt x="9" y="41"/>
                  </a:cubicBezTo>
                  <a:cubicBezTo>
                    <a:pt x="0" y="47"/>
                    <a:pt x="0" y="47"/>
                    <a:pt x="0" y="47"/>
                  </a:cubicBezTo>
                  <a:cubicBezTo>
                    <a:pt x="5" y="46"/>
                    <a:pt x="10" y="50"/>
                    <a:pt x="16" y="54"/>
                  </a:cubicBezTo>
                  <a:cubicBezTo>
                    <a:pt x="22" y="58"/>
                    <a:pt x="28" y="63"/>
                    <a:pt x="32" y="66"/>
                  </a:cubicBezTo>
                  <a:cubicBezTo>
                    <a:pt x="40" y="72"/>
                    <a:pt x="49" y="77"/>
                    <a:pt x="59" y="80"/>
                  </a:cubicBezTo>
                  <a:cubicBezTo>
                    <a:pt x="69" y="82"/>
                    <a:pt x="78" y="82"/>
                    <a:pt x="86" y="79"/>
                  </a:cubicBezTo>
                  <a:cubicBezTo>
                    <a:pt x="96" y="75"/>
                    <a:pt x="102" y="69"/>
                    <a:pt x="107" y="62"/>
                  </a:cubicBezTo>
                  <a:cubicBezTo>
                    <a:pt x="111" y="54"/>
                    <a:pt x="114" y="45"/>
                    <a:pt x="114" y="35"/>
                  </a:cubicBezTo>
                  <a:cubicBezTo>
                    <a:pt x="121" y="35"/>
                    <a:pt x="128" y="38"/>
                    <a:pt x="134" y="42"/>
                  </a:cubicBezTo>
                  <a:cubicBezTo>
                    <a:pt x="134" y="41"/>
                    <a:pt x="135" y="40"/>
                    <a:pt x="135" y="39"/>
                  </a:cubicBezTo>
                  <a:cubicBezTo>
                    <a:pt x="133" y="38"/>
                    <a:pt x="130" y="37"/>
                    <a:pt x="126" y="35"/>
                  </a:cubicBezTo>
                  <a:cubicBezTo>
                    <a:pt x="122" y="34"/>
                    <a:pt x="118" y="34"/>
                    <a:pt x="114" y="34"/>
                  </a:cubicBezTo>
                  <a:cubicBezTo>
                    <a:pt x="113" y="31"/>
                    <a:pt x="113" y="29"/>
                    <a:pt x="112" y="27"/>
                  </a:cubicBezTo>
                  <a:cubicBezTo>
                    <a:pt x="110" y="18"/>
                    <a:pt x="104" y="11"/>
                    <a:pt x="96" y="7"/>
                  </a:cubicBezTo>
                  <a:cubicBezTo>
                    <a:pt x="88" y="2"/>
                    <a:pt x="79" y="0"/>
                    <a:pt x="72"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630"/>
            <p:cNvSpPr>
              <a:spLocks/>
            </p:cNvSpPr>
            <p:nvPr/>
          </p:nvSpPr>
          <p:spPr bwMode="auto">
            <a:xfrm>
              <a:off x="6672232" y="1689106"/>
              <a:ext cx="296864" cy="211139"/>
            </a:xfrm>
            <a:custGeom>
              <a:avLst/>
              <a:gdLst>
                <a:gd name="T0" fmla="*/ 59 w 79"/>
                <a:gd name="T1" fmla="*/ 5 h 56"/>
                <a:gd name="T2" fmla="*/ 32 w 79"/>
                <a:gd name="T3" fmla="*/ 1 h 56"/>
                <a:gd name="T4" fmla="*/ 7 w 79"/>
                <a:gd name="T5" fmla="*/ 1 h 56"/>
                <a:gd name="T6" fmla="*/ 0 w 79"/>
                <a:gd name="T7" fmla="*/ 0 h 56"/>
                <a:gd name="T8" fmla="*/ 6 w 79"/>
                <a:gd name="T9" fmla="*/ 12 h 56"/>
                <a:gd name="T10" fmla="*/ 10 w 79"/>
                <a:gd name="T11" fmla="*/ 26 h 56"/>
                <a:gd name="T12" fmla="*/ 35 w 79"/>
                <a:gd name="T13" fmla="*/ 54 h 56"/>
                <a:gd name="T14" fmla="*/ 54 w 79"/>
                <a:gd name="T15" fmla="*/ 53 h 56"/>
                <a:gd name="T16" fmla="*/ 68 w 79"/>
                <a:gd name="T17" fmla="*/ 40 h 56"/>
                <a:gd name="T18" fmla="*/ 77 w 79"/>
                <a:gd name="T19" fmla="*/ 50 h 56"/>
                <a:gd name="T20" fmla="*/ 79 w 79"/>
                <a:gd name="T21" fmla="*/ 48 h 56"/>
                <a:gd name="T22" fmla="*/ 68 w 79"/>
                <a:gd name="T23" fmla="*/ 39 h 56"/>
                <a:gd name="T24" fmla="*/ 70 w 79"/>
                <a:gd name="T25" fmla="*/ 35 h 56"/>
                <a:gd name="T26" fmla="*/ 69 w 79"/>
                <a:gd name="T27" fmla="*/ 18 h 56"/>
                <a:gd name="T28" fmla="*/ 59 w 79"/>
                <a:gd name="T29"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56">
                  <a:moveTo>
                    <a:pt x="59" y="5"/>
                  </a:moveTo>
                  <a:cubicBezTo>
                    <a:pt x="51" y="1"/>
                    <a:pt x="41" y="0"/>
                    <a:pt x="32" y="1"/>
                  </a:cubicBezTo>
                  <a:cubicBezTo>
                    <a:pt x="25" y="2"/>
                    <a:pt x="14" y="5"/>
                    <a:pt x="7" y="1"/>
                  </a:cubicBezTo>
                  <a:cubicBezTo>
                    <a:pt x="5" y="1"/>
                    <a:pt x="2" y="0"/>
                    <a:pt x="0" y="0"/>
                  </a:cubicBezTo>
                  <a:cubicBezTo>
                    <a:pt x="2" y="2"/>
                    <a:pt x="4" y="7"/>
                    <a:pt x="6" y="12"/>
                  </a:cubicBezTo>
                  <a:cubicBezTo>
                    <a:pt x="7" y="17"/>
                    <a:pt x="9" y="22"/>
                    <a:pt x="10" y="26"/>
                  </a:cubicBezTo>
                  <a:cubicBezTo>
                    <a:pt x="15" y="39"/>
                    <a:pt x="22" y="51"/>
                    <a:pt x="35" y="54"/>
                  </a:cubicBezTo>
                  <a:cubicBezTo>
                    <a:pt x="42" y="56"/>
                    <a:pt x="49" y="56"/>
                    <a:pt x="54" y="53"/>
                  </a:cubicBezTo>
                  <a:cubicBezTo>
                    <a:pt x="60" y="51"/>
                    <a:pt x="65" y="46"/>
                    <a:pt x="68" y="40"/>
                  </a:cubicBezTo>
                  <a:cubicBezTo>
                    <a:pt x="72" y="42"/>
                    <a:pt x="75" y="46"/>
                    <a:pt x="77" y="50"/>
                  </a:cubicBezTo>
                  <a:cubicBezTo>
                    <a:pt x="79" y="48"/>
                    <a:pt x="79" y="48"/>
                    <a:pt x="79" y="48"/>
                  </a:cubicBezTo>
                  <a:cubicBezTo>
                    <a:pt x="77" y="46"/>
                    <a:pt x="73" y="42"/>
                    <a:pt x="68" y="39"/>
                  </a:cubicBezTo>
                  <a:cubicBezTo>
                    <a:pt x="69" y="38"/>
                    <a:pt x="70" y="36"/>
                    <a:pt x="70" y="35"/>
                  </a:cubicBezTo>
                  <a:cubicBezTo>
                    <a:pt x="72" y="29"/>
                    <a:pt x="72" y="23"/>
                    <a:pt x="69" y="18"/>
                  </a:cubicBezTo>
                  <a:cubicBezTo>
                    <a:pt x="67" y="12"/>
                    <a:pt x="63" y="8"/>
                    <a:pt x="59" y="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631"/>
            <p:cNvSpPr>
              <a:spLocks/>
            </p:cNvSpPr>
            <p:nvPr/>
          </p:nvSpPr>
          <p:spPr bwMode="auto">
            <a:xfrm>
              <a:off x="6837333" y="1658943"/>
              <a:ext cx="244476" cy="230189"/>
            </a:xfrm>
            <a:custGeom>
              <a:avLst/>
              <a:gdLst>
                <a:gd name="T0" fmla="*/ 52 w 65"/>
                <a:gd name="T1" fmla="*/ 14 h 61"/>
                <a:gd name="T2" fmla="*/ 28 w 65"/>
                <a:gd name="T3" fmla="*/ 6 h 61"/>
                <a:gd name="T4" fmla="*/ 6 w 65"/>
                <a:gd name="T5" fmla="*/ 3 h 61"/>
                <a:gd name="T6" fmla="*/ 0 w 65"/>
                <a:gd name="T7" fmla="*/ 0 h 61"/>
                <a:gd name="T8" fmla="*/ 3 w 65"/>
                <a:gd name="T9" fmla="*/ 12 h 61"/>
                <a:gd name="T10" fmla="*/ 5 w 65"/>
                <a:gd name="T11" fmla="*/ 25 h 61"/>
                <a:gd name="T12" fmla="*/ 24 w 65"/>
                <a:gd name="T13" fmla="*/ 55 h 61"/>
                <a:gd name="T14" fmla="*/ 56 w 65"/>
                <a:gd name="T15" fmla="*/ 45 h 61"/>
                <a:gd name="T16" fmla="*/ 64 w 65"/>
                <a:gd name="T17" fmla="*/ 54 h 61"/>
                <a:gd name="T18" fmla="*/ 65 w 65"/>
                <a:gd name="T19" fmla="*/ 53 h 61"/>
                <a:gd name="T20" fmla="*/ 56 w 65"/>
                <a:gd name="T21" fmla="*/ 45 h 61"/>
                <a:gd name="T22" fmla="*/ 58 w 65"/>
                <a:gd name="T23" fmla="*/ 41 h 61"/>
                <a:gd name="T24" fmla="*/ 59 w 65"/>
                <a:gd name="T25" fmla="*/ 26 h 61"/>
                <a:gd name="T26" fmla="*/ 52 w 65"/>
                <a:gd name="T27" fmla="*/ 1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61">
                  <a:moveTo>
                    <a:pt x="52" y="14"/>
                  </a:moveTo>
                  <a:cubicBezTo>
                    <a:pt x="45" y="9"/>
                    <a:pt x="37" y="7"/>
                    <a:pt x="28" y="6"/>
                  </a:cubicBezTo>
                  <a:cubicBezTo>
                    <a:pt x="22" y="6"/>
                    <a:pt x="12" y="7"/>
                    <a:pt x="6" y="3"/>
                  </a:cubicBezTo>
                  <a:cubicBezTo>
                    <a:pt x="4" y="2"/>
                    <a:pt x="2" y="1"/>
                    <a:pt x="0" y="0"/>
                  </a:cubicBezTo>
                  <a:cubicBezTo>
                    <a:pt x="2" y="2"/>
                    <a:pt x="3" y="7"/>
                    <a:pt x="3" y="12"/>
                  </a:cubicBezTo>
                  <a:cubicBezTo>
                    <a:pt x="4" y="17"/>
                    <a:pt x="4" y="22"/>
                    <a:pt x="5" y="25"/>
                  </a:cubicBezTo>
                  <a:cubicBezTo>
                    <a:pt x="7" y="37"/>
                    <a:pt x="13" y="50"/>
                    <a:pt x="24" y="55"/>
                  </a:cubicBezTo>
                  <a:cubicBezTo>
                    <a:pt x="37" y="61"/>
                    <a:pt x="49" y="56"/>
                    <a:pt x="56" y="45"/>
                  </a:cubicBezTo>
                  <a:cubicBezTo>
                    <a:pt x="59" y="48"/>
                    <a:pt x="61" y="51"/>
                    <a:pt x="64" y="54"/>
                  </a:cubicBezTo>
                  <a:cubicBezTo>
                    <a:pt x="65" y="53"/>
                    <a:pt x="65" y="53"/>
                    <a:pt x="65" y="53"/>
                  </a:cubicBezTo>
                  <a:cubicBezTo>
                    <a:pt x="64" y="51"/>
                    <a:pt x="60" y="47"/>
                    <a:pt x="56" y="45"/>
                  </a:cubicBezTo>
                  <a:cubicBezTo>
                    <a:pt x="57" y="43"/>
                    <a:pt x="57" y="42"/>
                    <a:pt x="58" y="41"/>
                  </a:cubicBezTo>
                  <a:cubicBezTo>
                    <a:pt x="60" y="36"/>
                    <a:pt x="61" y="31"/>
                    <a:pt x="59" y="26"/>
                  </a:cubicBezTo>
                  <a:cubicBezTo>
                    <a:pt x="58" y="21"/>
                    <a:pt x="55" y="17"/>
                    <a:pt x="52" y="1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632"/>
            <p:cNvSpPr>
              <a:spLocks/>
            </p:cNvSpPr>
            <p:nvPr/>
          </p:nvSpPr>
          <p:spPr bwMode="auto">
            <a:xfrm>
              <a:off x="6630956" y="1449392"/>
              <a:ext cx="357190" cy="217489"/>
            </a:xfrm>
            <a:custGeom>
              <a:avLst/>
              <a:gdLst>
                <a:gd name="T0" fmla="*/ 57 w 95"/>
                <a:gd name="T1" fmla="*/ 1 h 58"/>
                <a:gd name="T2" fmla="*/ 29 w 95"/>
                <a:gd name="T3" fmla="*/ 10 h 58"/>
                <a:gd name="T4" fmla="*/ 7 w 95"/>
                <a:gd name="T5" fmla="*/ 23 h 58"/>
                <a:gd name="T6" fmla="*/ 0 w 95"/>
                <a:gd name="T7" fmla="*/ 25 h 58"/>
                <a:gd name="T8" fmla="*/ 11 w 95"/>
                <a:gd name="T9" fmla="*/ 33 h 58"/>
                <a:gd name="T10" fmla="*/ 22 w 95"/>
                <a:gd name="T11" fmla="*/ 43 h 58"/>
                <a:gd name="T12" fmla="*/ 38 w 95"/>
                <a:gd name="T13" fmla="*/ 54 h 58"/>
                <a:gd name="T14" fmla="*/ 56 w 95"/>
                <a:gd name="T15" fmla="*/ 57 h 58"/>
                <a:gd name="T16" fmla="*/ 73 w 95"/>
                <a:gd name="T17" fmla="*/ 48 h 58"/>
                <a:gd name="T18" fmla="*/ 82 w 95"/>
                <a:gd name="T19" fmla="*/ 31 h 58"/>
                <a:gd name="T20" fmla="*/ 94 w 95"/>
                <a:gd name="T21" fmla="*/ 38 h 58"/>
                <a:gd name="T22" fmla="*/ 95 w 95"/>
                <a:gd name="T23" fmla="*/ 37 h 58"/>
                <a:gd name="T24" fmla="*/ 82 w 95"/>
                <a:gd name="T25" fmla="*/ 30 h 58"/>
                <a:gd name="T26" fmla="*/ 82 w 95"/>
                <a:gd name="T27" fmla="*/ 25 h 58"/>
                <a:gd name="T28" fmla="*/ 74 w 95"/>
                <a:gd name="T29" fmla="*/ 9 h 58"/>
                <a:gd name="T30" fmla="*/ 57 w 95"/>
                <a:gd name="T31"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58">
                  <a:moveTo>
                    <a:pt x="57" y="1"/>
                  </a:moveTo>
                  <a:cubicBezTo>
                    <a:pt x="46" y="0"/>
                    <a:pt x="37" y="4"/>
                    <a:pt x="29" y="10"/>
                  </a:cubicBezTo>
                  <a:cubicBezTo>
                    <a:pt x="23" y="15"/>
                    <a:pt x="15" y="23"/>
                    <a:pt x="7" y="23"/>
                  </a:cubicBezTo>
                  <a:cubicBezTo>
                    <a:pt x="5" y="24"/>
                    <a:pt x="2" y="25"/>
                    <a:pt x="0" y="25"/>
                  </a:cubicBezTo>
                  <a:cubicBezTo>
                    <a:pt x="3" y="26"/>
                    <a:pt x="7" y="29"/>
                    <a:pt x="11" y="33"/>
                  </a:cubicBezTo>
                  <a:cubicBezTo>
                    <a:pt x="15" y="37"/>
                    <a:pt x="19" y="41"/>
                    <a:pt x="22" y="43"/>
                  </a:cubicBezTo>
                  <a:cubicBezTo>
                    <a:pt x="27" y="48"/>
                    <a:pt x="33" y="52"/>
                    <a:pt x="38" y="54"/>
                  </a:cubicBezTo>
                  <a:cubicBezTo>
                    <a:pt x="44" y="57"/>
                    <a:pt x="50" y="58"/>
                    <a:pt x="56" y="57"/>
                  </a:cubicBezTo>
                  <a:cubicBezTo>
                    <a:pt x="63" y="56"/>
                    <a:pt x="68" y="53"/>
                    <a:pt x="73" y="48"/>
                  </a:cubicBezTo>
                  <a:cubicBezTo>
                    <a:pt x="77" y="44"/>
                    <a:pt x="80" y="38"/>
                    <a:pt x="82" y="31"/>
                  </a:cubicBezTo>
                  <a:cubicBezTo>
                    <a:pt x="86" y="32"/>
                    <a:pt x="91" y="35"/>
                    <a:pt x="94" y="38"/>
                  </a:cubicBezTo>
                  <a:cubicBezTo>
                    <a:pt x="94" y="38"/>
                    <a:pt x="95" y="37"/>
                    <a:pt x="95" y="37"/>
                  </a:cubicBezTo>
                  <a:cubicBezTo>
                    <a:pt x="93" y="34"/>
                    <a:pt x="87" y="31"/>
                    <a:pt x="82" y="30"/>
                  </a:cubicBezTo>
                  <a:cubicBezTo>
                    <a:pt x="82" y="29"/>
                    <a:pt x="82" y="27"/>
                    <a:pt x="82" y="25"/>
                  </a:cubicBezTo>
                  <a:cubicBezTo>
                    <a:pt x="82" y="19"/>
                    <a:pt x="79" y="13"/>
                    <a:pt x="74" y="9"/>
                  </a:cubicBezTo>
                  <a:cubicBezTo>
                    <a:pt x="69" y="4"/>
                    <a:pt x="62" y="1"/>
                    <a:pt x="57" y="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633"/>
            <p:cNvSpPr>
              <a:spLocks/>
            </p:cNvSpPr>
            <p:nvPr/>
          </p:nvSpPr>
          <p:spPr bwMode="auto">
            <a:xfrm>
              <a:off x="4633869" y="6445289"/>
              <a:ext cx="352427" cy="549279"/>
            </a:xfrm>
            <a:custGeom>
              <a:avLst/>
              <a:gdLst>
                <a:gd name="T0" fmla="*/ 1 w 94"/>
                <a:gd name="T1" fmla="*/ 77 h 146"/>
                <a:gd name="T2" fmla="*/ 10 w 94"/>
                <a:gd name="T3" fmla="*/ 112 h 146"/>
                <a:gd name="T4" fmla="*/ 28 w 94"/>
                <a:gd name="T5" fmla="*/ 133 h 146"/>
                <a:gd name="T6" fmla="*/ 40 w 94"/>
                <a:gd name="T7" fmla="*/ 142 h 146"/>
                <a:gd name="T8" fmla="*/ 50 w 94"/>
                <a:gd name="T9" fmla="*/ 146 h 146"/>
                <a:gd name="T10" fmla="*/ 49 w 94"/>
                <a:gd name="T11" fmla="*/ 142 h 146"/>
                <a:gd name="T12" fmla="*/ 50 w 94"/>
                <a:gd name="T13" fmla="*/ 139 h 146"/>
                <a:gd name="T14" fmla="*/ 54 w 94"/>
                <a:gd name="T15" fmla="*/ 131 h 146"/>
                <a:gd name="T16" fmla="*/ 67 w 94"/>
                <a:gd name="T17" fmla="*/ 116 h 146"/>
                <a:gd name="T18" fmla="*/ 82 w 94"/>
                <a:gd name="T19" fmla="*/ 90 h 146"/>
                <a:gd name="T20" fmla="*/ 87 w 94"/>
                <a:gd name="T21" fmla="*/ 75 h 146"/>
                <a:gd name="T22" fmla="*/ 87 w 94"/>
                <a:gd name="T23" fmla="*/ 74 h 146"/>
                <a:gd name="T24" fmla="*/ 88 w 94"/>
                <a:gd name="T25" fmla="*/ 73 h 146"/>
                <a:gd name="T26" fmla="*/ 88 w 94"/>
                <a:gd name="T27" fmla="*/ 71 h 146"/>
                <a:gd name="T28" fmla="*/ 88 w 94"/>
                <a:gd name="T29" fmla="*/ 68 h 146"/>
                <a:gd name="T30" fmla="*/ 88 w 94"/>
                <a:gd name="T31" fmla="*/ 63 h 146"/>
                <a:gd name="T32" fmla="*/ 84 w 94"/>
                <a:gd name="T33" fmla="*/ 52 h 146"/>
                <a:gd name="T34" fmla="*/ 79 w 94"/>
                <a:gd name="T35" fmla="*/ 40 h 146"/>
                <a:gd name="T36" fmla="*/ 61 w 94"/>
                <a:gd name="T37" fmla="*/ 18 h 146"/>
                <a:gd name="T38" fmla="*/ 74 w 94"/>
                <a:gd name="T39" fmla="*/ 8 h 146"/>
                <a:gd name="T40" fmla="*/ 94 w 94"/>
                <a:gd name="T41" fmla="*/ 3 h 146"/>
                <a:gd name="T42" fmla="*/ 94 w 94"/>
                <a:gd name="T43" fmla="*/ 0 h 146"/>
                <a:gd name="T44" fmla="*/ 78 w 94"/>
                <a:gd name="T45" fmla="*/ 5 h 146"/>
                <a:gd name="T46" fmla="*/ 68 w 94"/>
                <a:gd name="T47" fmla="*/ 10 h 146"/>
                <a:gd name="T48" fmla="*/ 60 w 94"/>
                <a:gd name="T49" fmla="*/ 17 h 146"/>
                <a:gd name="T50" fmla="*/ 38 w 94"/>
                <a:gd name="T51" fmla="*/ 16 h 146"/>
                <a:gd name="T52" fmla="*/ 15 w 94"/>
                <a:gd name="T53" fmla="*/ 35 h 146"/>
                <a:gd name="T54" fmla="*/ 10 w 94"/>
                <a:gd name="T55" fmla="*/ 46 h 146"/>
                <a:gd name="T56" fmla="*/ 6 w 94"/>
                <a:gd name="T57" fmla="*/ 56 h 146"/>
                <a:gd name="T58" fmla="*/ 1 w 94"/>
                <a:gd name="T59" fmla="*/ 7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46">
                  <a:moveTo>
                    <a:pt x="1" y="77"/>
                  </a:moveTo>
                  <a:cubicBezTo>
                    <a:pt x="0" y="91"/>
                    <a:pt x="5" y="102"/>
                    <a:pt x="10" y="112"/>
                  </a:cubicBezTo>
                  <a:cubicBezTo>
                    <a:pt x="14" y="121"/>
                    <a:pt x="21" y="127"/>
                    <a:pt x="28" y="133"/>
                  </a:cubicBezTo>
                  <a:cubicBezTo>
                    <a:pt x="30" y="135"/>
                    <a:pt x="35" y="140"/>
                    <a:pt x="40" y="142"/>
                  </a:cubicBezTo>
                  <a:cubicBezTo>
                    <a:pt x="45" y="145"/>
                    <a:pt x="50" y="146"/>
                    <a:pt x="50" y="146"/>
                  </a:cubicBezTo>
                  <a:cubicBezTo>
                    <a:pt x="49" y="145"/>
                    <a:pt x="49" y="143"/>
                    <a:pt x="49" y="142"/>
                  </a:cubicBezTo>
                  <a:cubicBezTo>
                    <a:pt x="49" y="141"/>
                    <a:pt x="49" y="140"/>
                    <a:pt x="50" y="139"/>
                  </a:cubicBezTo>
                  <a:cubicBezTo>
                    <a:pt x="51" y="137"/>
                    <a:pt x="52" y="134"/>
                    <a:pt x="54" y="131"/>
                  </a:cubicBezTo>
                  <a:cubicBezTo>
                    <a:pt x="58" y="126"/>
                    <a:pt x="63" y="121"/>
                    <a:pt x="67" y="116"/>
                  </a:cubicBezTo>
                  <a:cubicBezTo>
                    <a:pt x="73" y="108"/>
                    <a:pt x="78" y="99"/>
                    <a:pt x="82" y="90"/>
                  </a:cubicBezTo>
                  <a:cubicBezTo>
                    <a:pt x="84" y="85"/>
                    <a:pt x="86" y="80"/>
                    <a:pt x="87" y="75"/>
                  </a:cubicBezTo>
                  <a:cubicBezTo>
                    <a:pt x="87" y="74"/>
                    <a:pt x="87" y="74"/>
                    <a:pt x="87" y="74"/>
                  </a:cubicBezTo>
                  <a:cubicBezTo>
                    <a:pt x="87" y="73"/>
                    <a:pt x="87" y="73"/>
                    <a:pt x="88" y="73"/>
                  </a:cubicBezTo>
                  <a:cubicBezTo>
                    <a:pt x="88" y="71"/>
                    <a:pt x="88" y="71"/>
                    <a:pt x="88" y="71"/>
                  </a:cubicBezTo>
                  <a:cubicBezTo>
                    <a:pt x="88" y="70"/>
                    <a:pt x="88" y="69"/>
                    <a:pt x="88" y="68"/>
                  </a:cubicBezTo>
                  <a:cubicBezTo>
                    <a:pt x="88" y="66"/>
                    <a:pt x="88" y="64"/>
                    <a:pt x="88" y="63"/>
                  </a:cubicBezTo>
                  <a:cubicBezTo>
                    <a:pt x="88" y="59"/>
                    <a:pt x="86" y="56"/>
                    <a:pt x="84" y="52"/>
                  </a:cubicBezTo>
                  <a:cubicBezTo>
                    <a:pt x="79" y="40"/>
                    <a:pt x="79" y="40"/>
                    <a:pt x="79" y="40"/>
                  </a:cubicBezTo>
                  <a:cubicBezTo>
                    <a:pt x="75" y="32"/>
                    <a:pt x="69" y="23"/>
                    <a:pt x="61" y="18"/>
                  </a:cubicBezTo>
                  <a:cubicBezTo>
                    <a:pt x="65" y="13"/>
                    <a:pt x="70" y="10"/>
                    <a:pt x="74" y="8"/>
                  </a:cubicBezTo>
                  <a:cubicBezTo>
                    <a:pt x="81" y="5"/>
                    <a:pt x="88" y="3"/>
                    <a:pt x="94" y="3"/>
                  </a:cubicBezTo>
                  <a:cubicBezTo>
                    <a:pt x="94" y="0"/>
                    <a:pt x="94" y="0"/>
                    <a:pt x="94" y="0"/>
                  </a:cubicBezTo>
                  <a:cubicBezTo>
                    <a:pt x="91" y="0"/>
                    <a:pt x="84" y="2"/>
                    <a:pt x="78" y="5"/>
                  </a:cubicBezTo>
                  <a:cubicBezTo>
                    <a:pt x="74" y="7"/>
                    <a:pt x="71" y="8"/>
                    <a:pt x="68" y="10"/>
                  </a:cubicBezTo>
                  <a:cubicBezTo>
                    <a:pt x="65" y="12"/>
                    <a:pt x="62" y="15"/>
                    <a:pt x="60" y="17"/>
                  </a:cubicBezTo>
                  <a:cubicBezTo>
                    <a:pt x="54" y="14"/>
                    <a:pt x="46" y="13"/>
                    <a:pt x="38" y="16"/>
                  </a:cubicBezTo>
                  <a:cubicBezTo>
                    <a:pt x="30" y="19"/>
                    <a:pt x="21" y="26"/>
                    <a:pt x="15" y="35"/>
                  </a:cubicBezTo>
                  <a:cubicBezTo>
                    <a:pt x="13" y="38"/>
                    <a:pt x="11" y="42"/>
                    <a:pt x="10" y="46"/>
                  </a:cubicBezTo>
                  <a:cubicBezTo>
                    <a:pt x="8" y="49"/>
                    <a:pt x="7" y="52"/>
                    <a:pt x="6" y="56"/>
                  </a:cubicBezTo>
                  <a:cubicBezTo>
                    <a:pt x="3" y="63"/>
                    <a:pt x="2" y="70"/>
                    <a:pt x="1" y="7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634"/>
            <p:cNvSpPr>
              <a:spLocks/>
            </p:cNvSpPr>
            <p:nvPr/>
          </p:nvSpPr>
          <p:spPr bwMode="auto">
            <a:xfrm>
              <a:off x="7026246" y="1557342"/>
              <a:ext cx="307977" cy="379415"/>
            </a:xfrm>
            <a:custGeom>
              <a:avLst/>
              <a:gdLst>
                <a:gd name="T0" fmla="*/ 72 w 82"/>
                <a:gd name="T1" fmla="*/ 38 h 101"/>
                <a:gd name="T2" fmla="*/ 56 w 82"/>
                <a:gd name="T3" fmla="*/ 27 h 101"/>
                <a:gd name="T4" fmla="*/ 38 w 82"/>
                <a:gd name="T5" fmla="*/ 22 h 101"/>
                <a:gd name="T6" fmla="*/ 22 w 82"/>
                <a:gd name="T7" fmla="*/ 20 h 101"/>
                <a:gd name="T8" fmla="*/ 14 w 82"/>
                <a:gd name="T9" fmla="*/ 16 h 101"/>
                <a:gd name="T10" fmla="*/ 8 w 82"/>
                <a:gd name="T11" fmla="*/ 9 h 101"/>
                <a:gd name="T12" fmla="*/ 1 w 82"/>
                <a:gd name="T13" fmla="*/ 0 h 101"/>
                <a:gd name="T14" fmla="*/ 1 w 82"/>
                <a:gd name="T15" fmla="*/ 10 h 101"/>
                <a:gd name="T16" fmla="*/ 0 w 82"/>
                <a:gd name="T17" fmla="*/ 23 h 101"/>
                <a:gd name="T18" fmla="*/ 0 w 82"/>
                <a:gd name="T19" fmla="*/ 46 h 101"/>
                <a:gd name="T20" fmla="*/ 6 w 82"/>
                <a:gd name="T21" fmla="*/ 73 h 101"/>
                <a:gd name="T22" fmla="*/ 9 w 82"/>
                <a:gd name="T23" fmla="*/ 78 h 101"/>
                <a:gd name="T24" fmla="*/ 10 w 82"/>
                <a:gd name="T25" fmla="*/ 80 h 101"/>
                <a:gd name="T26" fmla="*/ 11 w 82"/>
                <a:gd name="T27" fmla="*/ 82 h 101"/>
                <a:gd name="T28" fmla="*/ 19 w 82"/>
                <a:gd name="T29" fmla="*/ 91 h 101"/>
                <a:gd name="T30" fmla="*/ 32 w 82"/>
                <a:gd name="T31" fmla="*/ 98 h 101"/>
                <a:gd name="T32" fmla="*/ 46 w 82"/>
                <a:gd name="T33" fmla="*/ 100 h 101"/>
                <a:gd name="T34" fmla="*/ 68 w 82"/>
                <a:gd name="T35" fmla="*/ 88 h 101"/>
                <a:gd name="T36" fmla="*/ 78 w 82"/>
                <a:gd name="T37" fmla="*/ 100 h 101"/>
                <a:gd name="T38" fmla="*/ 79 w 82"/>
                <a:gd name="T39" fmla="*/ 98 h 101"/>
                <a:gd name="T40" fmla="*/ 69 w 82"/>
                <a:gd name="T41" fmla="*/ 87 h 101"/>
                <a:gd name="T42" fmla="*/ 73 w 82"/>
                <a:gd name="T43" fmla="*/ 82 h 101"/>
                <a:gd name="T44" fmla="*/ 81 w 82"/>
                <a:gd name="T45" fmla="*/ 62 h 101"/>
                <a:gd name="T46" fmla="*/ 79 w 82"/>
                <a:gd name="T47" fmla="*/ 50 h 101"/>
                <a:gd name="T48" fmla="*/ 77 w 82"/>
                <a:gd name="T49" fmla="*/ 44 h 101"/>
                <a:gd name="T50" fmla="*/ 72 w 82"/>
                <a:gd name="T51"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1">
                  <a:moveTo>
                    <a:pt x="72" y="38"/>
                  </a:moveTo>
                  <a:cubicBezTo>
                    <a:pt x="67" y="32"/>
                    <a:pt x="62" y="29"/>
                    <a:pt x="56" y="27"/>
                  </a:cubicBezTo>
                  <a:cubicBezTo>
                    <a:pt x="51" y="24"/>
                    <a:pt x="44" y="23"/>
                    <a:pt x="38" y="22"/>
                  </a:cubicBezTo>
                  <a:cubicBezTo>
                    <a:pt x="33" y="22"/>
                    <a:pt x="27" y="21"/>
                    <a:pt x="22" y="20"/>
                  </a:cubicBezTo>
                  <a:cubicBezTo>
                    <a:pt x="19" y="19"/>
                    <a:pt x="16" y="18"/>
                    <a:pt x="14" y="16"/>
                  </a:cubicBezTo>
                  <a:cubicBezTo>
                    <a:pt x="11" y="14"/>
                    <a:pt x="9" y="12"/>
                    <a:pt x="8" y="9"/>
                  </a:cubicBezTo>
                  <a:cubicBezTo>
                    <a:pt x="5" y="6"/>
                    <a:pt x="3" y="3"/>
                    <a:pt x="1" y="0"/>
                  </a:cubicBezTo>
                  <a:cubicBezTo>
                    <a:pt x="1" y="2"/>
                    <a:pt x="1" y="6"/>
                    <a:pt x="1" y="10"/>
                  </a:cubicBezTo>
                  <a:cubicBezTo>
                    <a:pt x="0" y="14"/>
                    <a:pt x="0" y="19"/>
                    <a:pt x="0" y="23"/>
                  </a:cubicBezTo>
                  <a:cubicBezTo>
                    <a:pt x="0" y="32"/>
                    <a:pt x="0" y="41"/>
                    <a:pt x="0" y="46"/>
                  </a:cubicBezTo>
                  <a:cubicBezTo>
                    <a:pt x="1" y="56"/>
                    <a:pt x="3" y="65"/>
                    <a:pt x="6" y="73"/>
                  </a:cubicBezTo>
                  <a:cubicBezTo>
                    <a:pt x="7" y="75"/>
                    <a:pt x="8" y="76"/>
                    <a:pt x="9" y="78"/>
                  </a:cubicBezTo>
                  <a:cubicBezTo>
                    <a:pt x="9" y="79"/>
                    <a:pt x="9" y="79"/>
                    <a:pt x="10" y="80"/>
                  </a:cubicBezTo>
                  <a:cubicBezTo>
                    <a:pt x="10" y="80"/>
                    <a:pt x="10" y="81"/>
                    <a:pt x="11" y="82"/>
                  </a:cubicBezTo>
                  <a:cubicBezTo>
                    <a:pt x="13" y="84"/>
                    <a:pt x="16" y="88"/>
                    <a:pt x="19" y="91"/>
                  </a:cubicBezTo>
                  <a:cubicBezTo>
                    <a:pt x="23" y="94"/>
                    <a:pt x="28" y="97"/>
                    <a:pt x="32" y="98"/>
                  </a:cubicBezTo>
                  <a:cubicBezTo>
                    <a:pt x="37" y="100"/>
                    <a:pt x="41" y="101"/>
                    <a:pt x="46" y="100"/>
                  </a:cubicBezTo>
                  <a:cubicBezTo>
                    <a:pt x="54" y="100"/>
                    <a:pt x="62" y="95"/>
                    <a:pt x="68" y="88"/>
                  </a:cubicBezTo>
                  <a:cubicBezTo>
                    <a:pt x="72" y="92"/>
                    <a:pt x="75" y="96"/>
                    <a:pt x="78" y="100"/>
                  </a:cubicBezTo>
                  <a:cubicBezTo>
                    <a:pt x="79" y="98"/>
                    <a:pt x="79" y="98"/>
                    <a:pt x="79" y="98"/>
                  </a:cubicBezTo>
                  <a:cubicBezTo>
                    <a:pt x="78" y="96"/>
                    <a:pt x="74" y="92"/>
                    <a:pt x="69" y="87"/>
                  </a:cubicBezTo>
                  <a:cubicBezTo>
                    <a:pt x="71" y="85"/>
                    <a:pt x="72" y="84"/>
                    <a:pt x="73" y="82"/>
                  </a:cubicBezTo>
                  <a:cubicBezTo>
                    <a:pt x="78" y="76"/>
                    <a:pt x="81" y="69"/>
                    <a:pt x="81" y="62"/>
                  </a:cubicBezTo>
                  <a:cubicBezTo>
                    <a:pt x="82" y="58"/>
                    <a:pt x="81" y="54"/>
                    <a:pt x="79" y="50"/>
                  </a:cubicBezTo>
                  <a:cubicBezTo>
                    <a:pt x="79" y="48"/>
                    <a:pt x="78" y="47"/>
                    <a:pt x="77" y="44"/>
                  </a:cubicBezTo>
                  <a:cubicBezTo>
                    <a:pt x="75" y="42"/>
                    <a:pt x="74" y="40"/>
                    <a:pt x="72" y="38"/>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635"/>
            <p:cNvSpPr>
              <a:spLocks/>
            </p:cNvSpPr>
            <p:nvPr/>
          </p:nvSpPr>
          <p:spPr bwMode="auto">
            <a:xfrm>
              <a:off x="7258023" y="1639893"/>
              <a:ext cx="217489" cy="268289"/>
            </a:xfrm>
            <a:custGeom>
              <a:avLst/>
              <a:gdLst>
                <a:gd name="T0" fmla="*/ 51 w 58"/>
                <a:gd name="T1" fmla="*/ 27 h 71"/>
                <a:gd name="T2" fmla="*/ 28 w 58"/>
                <a:gd name="T3" fmla="*/ 16 h 71"/>
                <a:gd name="T4" fmla="*/ 17 w 58"/>
                <a:gd name="T5" fmla="*/ 13 h 71"/>
                <a:gd name="T6" fmla="*/ 7 w 58"/>
                <a:gd name="T7" fmla="*/ 6 h 71"/>
                <a:gd name="T8" fmla="*/ 2 w 58"/>
                <a:gd name="T9" fmla="*/ 0 h 71"/>
                <a:gd name="T10" fmla="*/ 1 w 58"/>
                <a:gd name="T11" fmla="*/ 15 h 71"/>
                <a:gd name="T12" fmla="*/ 0 w 58"/>
                <a:gd name="T13" fmla="*/ 30 h 71"/>
                <a:gd name="T14" fmla="*/ 16 w 58"/>
                <a:gd name="T15" fmla="*/ 66 h 71"/>
                <a:gd name="T16" fmla="*/ 34 w 58"/>
                <a:gd name="T17" fmla="*/ 70 h 71"/>
                <a:gd name="T18" fmla="*/ 50 w 58"/>
                <a:gd name="T19" fmla="*/ 61 h 71"/>
                <a:gd name="T20" fmla="*/ 57 w 58"/>
                <a:gd name="T21" fmla="*/ 71 h 71"/>
                <a:gd name="T22" fmla="*/ 58 w 58"/>
                <a:gd name="T23" fmla="*/ 70 h 71"/>
                <a:gd name="T24" fmla="*/ 50 w 58"/>
                <a:gd name="T25" fmla="*/ 60 h 71"/>
                <a:gd name="T26" fmla="*/ 53 w 58"/>
                <a:gd name="T27" fmla="*/ 56 h 71"/>
                <a:gd name="T28" fmla="*/ 57 w 58"/>
                <a:gd name="T29" fmla="*/ 41 h 71"/>
                <a:gd name="T30" fmla="*/ 51 w 58"/>
                <a:gd name="T31"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71">
                  <a:moveTo>
                    <a:pt x="51" y="27"/>
                  </a:moveTo>
                  <a:cubicBezTo>
                    <a:pt x="45" y="21"/>
                    <a:pt x="37" y="18"/>
                    <a:pt x="28" y="16"/>
                  </a:cubicBezTo>
                  <a:cubicBezTo>
                    <a:pt x="25" y="15"/>
                    <a:pt x="21" y="14"/>
                    <a:pt x="17" y="13"/>
                  </a:cubicBezTo>
                  <a:cubicBezTo>
                    <a:pt x="13" y="12"/>
                    <a:pt x="9" y="9"/>
                    <a:pt x="7" y="6"/>
                  </a:cubicBezTo>
                  <a:cubicBezTo>
                    <a:pt x="5" y="4"/>
                    <a:pt x="3" y="3"/>
                    <a:pt x="2" y="0"/>
                  </a:cubicBezTo>
                  <a:cubicBezTo>
                    <a:pt x="3" y="4"/>
                    <a:pt x="2" y="9"/>
                    <a:pt x="1" y="15"/>
                  </a:cubicBezTo>
                  <a:cubicBezTo>
                    <a:pt x="1" y="21"/>
                    <a:pt x="0" y="26"/>
                    <a:pt x="0" y="30"/>
                  </a:cubicBezTo>
                  <a:cubicBezTo>
                    <a:pt x="0" y="44"/>
                    <a:pt x="4" y="58"/>
                    <a:pt x="16" y="66"/>
                  </a:cubicBezTo>
                  <a:cubicBezTo>
                    <a:pt x="22" y="70"/>
                    <a:pt x="28" y="71"/>
                    <a:pt x="34" y="70"/>
                  </a:cubicBezTo>
                  <a:cubicBezTo>
                    <a:pt x="40" y="69"/>
                    <a:pt x="45" y="66"/>
                    <a:pt x="50" y="61"/>
                  </a:cubicBezTo>
                  <a:cubicBezTo>
                    <a:pt x="53" y="64"/>
                    <a:pt x="55" y="67"/>
                    <a:pt x="57" y="71"/>
                  </a:cubicBezTo>
                  <a:cubicBezTo>
                    <a:pt x="58" y="70"/>
                    <a:pt x="58" y="70"/>
                    <a:pt x="58" y="70"/>
                  </a:cubicBezTo>
                  <a:cubicBezTo>
                    <a:pt x="57" y="68"/>
                    <a:pt x="54" y="63"/>
                    <a:pt x="50" y="60"/>
                  </a:cubicBezTo>
                  <a:cubicBezTo>
                    <a:pt x="51" y="59"/>
                    <a:pt x="52" y="58"/>
                    <a:pt x="53" y="56"/>
                  </a:cubicBezTo>
                  <a:cubicBezTo>
                    <a:pt x="56" y="51"/>
                    <a:pt x="57" y="46"/>
                    <a:pt x="57" y="41"/>
                  </a:cubicBezTo>
                  <a:cubicBezTo>
                    <a:pt x="56" y="35"/>
                    <a:pt x="54" y="31"/>
                    <a:pt x="51" y="2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636"/>
            <p:cNvSpPr>
              <a:spLocks/>
            </p:cNvSpPr>
            <p:nvPr/>
          </p:nvSpPr>
          <p:spPr bwMode="auto">
            <a:xfrm>
              <a:off x="7307236" y="2012958"/>
              <a:ext cx="209551" cy="269877"/>
            </a:xfrm>
            <a:custGeom>
              <a:avLst/>
              <a:gdLst>
                <a:gd name="T0" fmla="*/ 55 w 56"/>
                <a:gd name="T1" fmla="*/ 28 h 72"/>
                <a:gd name="T2" fmla="*/ 34 w 56"/>
                <a:gd name="T3" fmla="*/ 5 h 72"/>
                <a:gd name="T4" fmla="*/ 22 w 56"/>
                <a:gd name="T5" fmla="*/ 2 h 72"/>
                <a:gd name="T6" fmla="*/ 11 w 56"/>
                <a:gd name="T7" fmla="*/ 0 h 72"/>
                <a:gd name="T8" fmla="*/ 5 w 56"/>
                <a:gd name="T9" fmla="*/ 1 h 72"/>
                <a:gd name="T10" fmla="*/ 8 w 56"/>
                <a:gd name="T11" fmla="*/ 8 h 72"/>
                <a:gd name="T12" fmla="*/ 6 w 56"/>
                <a:gd name="T13" fmla="*/ 17 h 72"/>
                <a:gd name="T14" fmla="*/ 6 w 56"/>
                <a:gd name="T15" fmla="*/ 46 h 72"/>
                <a:gd name="T16" fmla="*/ 19 w 56"/>
                <a:gd name="T17" fmla="*/ 58 h 72"/>
                <a:gd name="T18" fmla="*/ 37 w 56"/>
                <a:gd name="T19" fmla="*/ 59 h 72"/>
                <a:gd name="T20" fmla="*/ 37 w 56"/>
                <a:gd name="T21" fmla="*/ 72 h 72"/>
                <a:gd name="T22" fmla="*/ 39 w 56"/>
                <a:gd name="T23" fmla="*/ 72 h 72"/>
                <a:gd name="T24" fmla="*/ 38 w 56"/>
                <a:gd name="T25" fmla="*/ 59 h 72"/>
                <a:gd name="T26" fmla="*/ 43 w 56"/>
                <a:gd name="T27" fmla="*/ 58 h 72"/>
                <a:gd name="T28" fmla="*/ 54 w 56"/>
                <a:gd name="T29" fmla="*/ 46 h 72"/>
                <a:gd name="T30" fmla="*/ 55 w 56"/>
                <a:gd name="T31" fmla="*/ 2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72">
                  <a:moveTo>
                    <a:pt x="55" y="28"/>
                  </a:moveTo>
                  <a:cubicBezTo>
                    <a:pt x="52" y="17"/>
                    <a:pt x="43" y="8"/>
                    <a:pt x="34" y="5"/>
                  </a:cubicBezTo>
                  <a:cubicBezTo>
                    <a:pt x="31" y="4"/>
                    <a:pt x="26" y="3"/>
                    <a:pt x="22" y="2"/>
                  </a:cubicBezTo>
                  <a:cubicBezTo>
                    <a:pt x="18" y="2"/>
                    <a:pt x="14" y="1"/>
                    <a:pt x="11" y="0"/>
                  </a:cubicBezTo>
                  <a:cubicBezTo>
                    <a:pt x="9" y="0"/>
                    <a:pt x="7" y="0"/>
                    <a:pt x="5" y="1"/>
                  </a:cubicBezTo>
                  <a:cubicBezTo>
                    <a:pt x="7" y="1"/>
                    <a:pt x="8" y="4"/>
                    <a:pt x="8" y="8"/>
                  </a:cubicBezTo>
                  <a:cubicBezTo>
                    <a:pt x="7" y="11"/>
                    <a:pt x="6" y="15"/>
                    <a:pt x="6" y="17"/>
                  </a:cubicBezTo>
                  <a:cubicBezTo>
                    <a:pt x="3" y="27"/>
                    <a:pt x="0" y="36"/>
                    <a:pt x="6" y="46"/>
                  </a:cubicBezTo>
                  <a:cubicBezTo>
                    <a:pt x="9" y="52"/>
                    <a:pt x="14" y="56"/>
                    <a:pt x="19" y="58"/>
                  </a:cubicBezTo>
                  <a:cubicBezTo>
                    <a:pt x="25" y="61"/>
                    <a:pt x="31" y="61"/>
                    <a:pt x="37" y="59"/>
                  </a:cubicBezTo>
                  <a:cubicBezTo>
                    <a:pt x="38" y="63"/>
                    <a:pt x="38" y="68"/>
                    <a:pt x="37" y="72"/>
                  </a:cubicBezTo>
                  <a:cubicBezTo>
                    <a:pt x="39" y="72"/>
                    <a:pt x="39" y="72"/>
                    <a:pt x="39" y="72"/>
                  </a:cubicBezTo>
                  <a:cubicBezTo>
                    <a:pt x="40" y="69"/>
                    <a:pt x="39" y="64"/>
                    <a:pt x="38" y="59"/>
                  </a:cubicBezTo>
                  <a:cubicBezTo>
                    <a:pt x="40" y="59"/>
                    <a:pt x="41" y="58"/>
                    <a:pt x="43" y="58"/>
                  </a:cubicBezTo>
                  <a:cubicBezTo>
                    <a:pt x="48" y="55"/>
                    <a:pt x="52" y="51"/>
                    <a:pt x="54" y="46"/>
                  </a:cubicBezTo>
                  <a:cubicBezTo>
                    <a:pt x="56" y="40"/>
                    <a:pt x="56" y="34"/>
                    <a:pt x="55" y="2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637"/>
            <p:cNvSpPr>
              <a:spLocks/>
            </p:cNvSpPr>
            <p:nvPr/>
          </p:nvSpPr>
          <p:spPr bwMode="auto">
            <a:xfrm>
              <a:off x="7618387" y="2166947"/>
              <a:ext cx="134938" cy="198439"/>
            </a:xfrm>
            <a:custGeom>
              <a:avLst/>
              <a:gdLst>
                <a:gd name="T0" fmla="*/ 2 w 36"/>
                <a:gd name="T1" fmla="*/ 18 h 53"/>
                <a:gd name="T2" fmla="*/ 5 w 36"/>
                <a:gd name="T3" fmla="*/ 38 h 53"/>
                <a:gd name="T4" fmla="*/ 14 w 36"/>
                <a:gd name="T5" fmla="*/ 50 h 53"/>
                <a:gd name="T6" fmla="*/ 18 w 36"/>
                <a:gd name="T7" fmla="*/ 53 h 53"/>
                <a:gd name="T8" fmla="*/ 20 w 36"/>
                <a:gd name="T9" fmla="*/ 48 h 53"/>
                <a:gd name="T10" fmla="*/ 25 w 36"/>
                <a:gd name="T11" fmla="*/ 43 h 53"/>
                <a:gd name="T12" fmla="*/ 36 w 36"/>
                <a:gd name="T13" fmla="*/ 27 h 53"/>
                <a:gd name="T14" fmla="*/ 34 w 36"/>
                <a:gd name="T15" fmla="*/ 16 h 53"/>
                <a:gd name="T16" fmla="*/ 25 w 36"/>
                <a:gd name="T17" fmla="*/ 7 h 53"/>
                <a:gd name="T18" fmla="*/ 29 w 36"/>
                <a:gd name="T19" fmla="*/ 3 h 53"/>
                <a:gd name="T20" fmla="*/ 34 w 36"/>
                <a:gd name="T21" fmla="*/ 1 h 53"/>
                <a:gd name="T22" fmla="*/ 33 w 36"/>
                <a:gd name="T23" fmla="*/ 0 h 53"/>
                <a:gd name="T24" fmla="*/ 29 w 36"/>
                <a:gd name="T25" fmla="*/ 2 h 53"/>
                <a:gd name="T26" fmla="*/ 25 w 36"/>
                <a:gd name="T27" fmla="*/ 7 h 53"/>
                <a:gd name="T28" fmla="*/ 22 w 36"/>
                <a:gd name="T29" fmla="*/ 5 h 53"/>
                <a:gd name="T30" fmla="*/ 10 w 36"/>
                <a:gd name="T31" fmla="*/ 8 h 53"/>
                <a:gd name="T32" fmla="*/ 2 w 36"/>
                <a:gd name="T33"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53">
                  <a:moveTo>
                    <a:pt x="2" y="18"/>
                  </a:moveTo>
                  <a:cubicBezTo>
                    <a:pt x="0" y="25"/>
                    <a:pt x="1" y="32"/>
                    <a:pt x="5" y="38"/>
                  </a:cubicBezTo>
                  <a:cubicBezTo>
                    <a:pt x="7" y="42"/>
                    <a:pt x="13" y="47"/>
                    <a:pt x="14" y="50"/>
                  </a:cubicBezTo>
                  <a:cubicBezTo>
                    <a:pt x="15" y="51"/>
                    <a:pt x="16" y="52"/>
                    <a:pt x="18" y="53"/>
                  </a:cubicBezTo>
                  <a:cubicBezTo>
                    <a:pt x="17" y="52"/>
                    <a:pt x="18" y="50"/>
                    <a:pt x="20" y="48"/>
                  </a:cubicBezTo>
                  <a:cubicBezTo>
                    <a:pt x="21" y="46"/>
                    <a:pt x="24" y="44"/>
                    <a:pt x="25" y="43"/>
                  </a:cubicBezTo>
                  <a:cubicBezTo>
                    <a:pt x="30" y="38"/>
                    <a:pt x="35" y="34"/>
                    <a:pt x="36" y="27"/>
                  </a:cubicBezTo>
                  <a:cubicBezTo>
                    <a:pt x="36" y="23"/>
                    <a:pt x="35" y="19"/>
                    <a:pt x="34" y="16"/>
                  </a:cubicBezTo>
                  <a:cubicBezTo>
                    <a:pt x="32" y="13"/>
                    <a:pt x="29" y="9"/>
                    <a:pt x="25" y="7"/>
                  </a:cubicBezTo>
                  <a:cubicBezTo>
                    <a:pt x="26" y="6"/>
                    <a:pt x="27" y="4"/>
                    <a:pt x="29" y="3"/>
                  </a:cubicBezTo>
                  <a:cubicBezTo>
                    <a:pt x="30" y="2"/>
                    <a:pt x="32" y="2"/>
                    <a:pt x="34" y="1"/>
                  </a:cubicBezTo>
                  <a:cubicBezTo>
                    <a:pt x="33" y="1"/>
                    <a:pt x="33" y="1"/>
                    <a:pt x="33" y="0"/>
                  </a:cubicBezTo>
                  <a:cubicBezTo>
                    <a:pt x="32" y="0"/>
                    <a:pt x="30" y="1"/>
                    <a:pt x="29" y="2"/>
                  </a:cubicBezTo>
                  <a:cubicBezTo>
                    <a:pt x="27" y="4"/>
                    <a:pt x="26" y="5"/>
                    <a:pt x="25" y="7"/>
                  </a:cubicBezTo>
                  <a:cubicBezTo>
                    <a:pt x="24" y="6"/>
                    <a:pt x="23" y="6"/>
                    <a:pt x="22" y="5"/>
                  </a:cubicBezTo>
                  <a:cubicBezTo>
                    <a:pt x="18" y="4"/>
                    <a:pt x="14" y="5"/>
                    <a:pt x="10" y="8"/>
                  </a:cubicBezTo>
                  <a:cubicBezTo>
                    <a:pt x="6" y="10"/>
                    <a:pt x="3" y="14"/>
                    <a:pt x="2" y="1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638"/>
            <p:cNvSpPr>
              <a:spLocks/>
            </p:cNvSpPr>
            <p:nvPr/>
          </p:nvSpPr>
          <p:spPr bwMode="auto">
            <a:xfrm>
              <a:off x="7078634" y="1295403"/>
              <a:ext cx="247651" cy="255589"/>
            </a:xfrm>
            <a:custGeom>
              <a:avLst/>
              <a:gdLst>
                <a:gd name="T0" fmla="*/ 51 w 66"/>
                <a:gd name="T1" fmla="*/ 20 h 68"/>
                <a:gd name="T2" fmla="*/ 28 w 66"/>
                <a:gd name="T3" fmla="*/ 13 h 68"/>
                <a:gd name="T4" fmla="*/ 16 w 66"/>
                <a:gd name="T5" fmla="*/ 11 h 68"/>
                <a:gd name="T6" fmla="*/ 6 w 66"/>
                <a:gd name="T7" fmla="*/ 5 h 68"/>
                <a:gd name="T8" fmla="*/ 0 w 66"/>
                <a:gd name="T9" fmla="*/ 0 h 68"/>
                <a:gd name="T10" fmla="*/ 1 w 66"/>
                <a:gd name="T11" fmla="*/ 14 h 68"/>
                <a:gd name="T12" fmla="*/ 2 w 66"/>
                <a:gd name="T13" fmla="*/ 30 h 68"/>
                <a:gd name="T14" fmla="*/ 8 w 66"/>
                <a:gd name="T15" fmla="*/ 50 h 68"/>
                <a:gd name="T16" fmla="*/ 24 w 66"/>
                <a:gd name="T17" fmla="*/ 65 h 68"/>
                <a:gd name="T18" fmla="*/ 44 w 66"/>
                <a:gd name="T19" fmla="*/ 65 h 68"/>
                <a:gd name="T20" fmla="*/ 56 w 66"/>
                <a:gd name="T21" fmla="*/ 51 h 68"/>
                <a:gd name="T22" fmla="*/ 65 w 66"/>
                <a:gd name="T23" fmla="*/ 57 h 68"/>
                <a:gd name="T24" fmla="*/ 66 w 66"/>
                <a:gd name="T25" fmla="*/ 56 h 68"/>
                <a:gd name="T26" fmla="*/ 56 w 66"/>
                <a:gd name="T27" fmla="*/ 50 h 68"/>
                <a:gd name="T28" fmla="*/ 57 w 66"/>
                <a:gd name="T29" fmla="*/ 46 h 68"/>
                <a:gd name="T30" fmla="*/ 58 w 66"/>
                <a:gd name="T31" fmla="*/ 31 h 68"/>
                <a:gd name="T32" fmla="*/ 51 w 66"/>
                <a:gd name="T33"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68">
                  <a:moveTo>
                    <a:pt x="51" y="20"/>
                  </a:moveTo>
                  <a:cubicBezTo>
                    <a:pt x="45" y="16"/>
                    <a:pt x="37" y="14"/>
                    <a:pt x="28" y="13"/>
                  </a:cubicBezTo>
                  <a:cubicBezTo>
                    <a:pt x="25" y="13"/>
                    <a:pt x="20" y="12"/>
                    <a:pt x="16" y="11"/>
                  </a:cubicBezTo>
                  <a:cubicBezTo>
                    <a:pt x="12" y="10"/>
                    <a:pt x="8" y="8"/>
                    <a:pt x="6" y="5"/>
                  </a:cubicBezTo>
                  <a:cubicBezTo>
                    <a:pt x="4" y="3"/>
                    <a:pt x="2" y="2"/>
                    <a:pt x="0" y="0"/>
                  </a:cubicBezTo>
                  <a:cubicBezTo>
                    <a:pt x="2" y="3"/>
                    <a:pt x="1" y="8"/>
                    <a:pt x="1" y="14"/>
                  </a:cubicBezTo>
                  <a:cubicBezTo>
                    <a:pt x="1" y="20"/>
                    <a:pt x="1" y="26"/>
                    <a:pt x="2" y="30"/>
                  </a:cubicBezTo>
                  <a:cubicBezTo>
                    <a:pt x="2" y="37"/>
                    <a:pt x="4" y="44"/>
                    <a:pt x="8" y="50"/>
                  </a:cubicBezTo>
                  <a:cubicBezTo>
                    <a:pt x="12" y="57"/>
                    <a:pt x="17" y="62"/>
                    <a:pt x="24" y="65"/>
                  </a:cubicBezTo>
                  <a:cubicBezTo>
                    <a:pt x="31" y="68"/>
                    <a:pt x="38" y="67"/>
                    <a:pt x="44" y="65"/>
                  </a:cubicBezTo>
                  <a:cubicBezTo>
                    <a:pt x="49" y="62"/>
                    <a:pt x="53" y="57"/>
                    <a:pt x="56" y="51"/>
                  </a:cubicBezTo>
                  <a:cubicBezTo>
                    <a:pt x="59" y="53"/>
                    <a:pt x="62" y="55"/>
                    <a:pt x="65" y="57"/>
                  </a:cubicBezTo>
                  <a:cubicBezTo>
                    <a:pt x="66" y="56"/>
                    <a:pt x="66" y="56"/>
                    <a:pt x="66" y="56"/>
                  </a:cubicBezTo>
                  <a:cubicBezTo>
                    <a:pt x="64" y="54"/>
                    <a:pt x="60" y="52"/>
                    <a:pt x="56" y="50"/>
                  </a:cubicBezTo>
                  <a:cubicBezTo>
                    <a:pt x="56" y="49"/>
                    <a:pt x="57" y="47"/>
                    <a:pt x="57" y="46"/>
                  </a:cubicBezTo>
                  <a:cubicBezTo>
                    <a:pt x="59" y="41"/>
                    <a:pt x="59" y="35"/>
                    <a:pt x="58" y="31"/>
                  </a:cubicBezTo>
                  <a:cubicBezTo>
                    <a:pt x="57" y="27"/>
                    <a:pt x="54" y="23"/>
                    <a:pt x="51" y="2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639"/>
            <p:cNvSpPr>
              <a:spLocks/>
            </p:cNvSpPr>
            <p:nvPr/>
          </p:nvSpPr>
          <p:spPr bwMode="auto">
            <a:xfrm>
              <a:off x="7243735" y="1171577"/>
              <a:ext cx="195264" cy="292102"/>
            </a:xfrm>
            <a:custGeom>
              <a:avLst/>
              <a:gdLst>
                <a:gd name="T0" fmla="*/ 51 w 52"/>
                <a:gd name="T1" fmla="*/ 38 h 78"/>
                <a:gd name="T2" fmla="*/ 35 w 52"/>
                <a:gd name="T3" fmla="*/ 19 h 78"/>
                <a:gd name="T4" fmla="*/ 17 w 52"/>
                <a:gd name="T5" fmla="*/ 5 h 78"/>
                <a:gd name="T6" fmla="*/ 13 w 52"/>
                <a:gd name="T7" fmla="*/ 0 h 78"/>
                <a:gd name="T8" fmla="*/ 10 w 52"/>
                <a:gd name="T9" fmla="*/ 11 h 78"/>
                <a:gd name="T10" fmla="*/ 4 w 52"/>
                <a:gd name="T11" fmla="*/ 23 h 78"/>
                <a:gd name="T12" fmla="*/ 0 w 52"/>
                <a:gd name="T13" fmla="*/ 42 h 78"/>
                <a:gd name="T14" fmla="*/ 5 w 52"/>
                <a:gd name="T15" fmla="*/ 61 h 78"/>
                <a:gd name="T16" fmla="*/ 22 w 52"/>
                <a:gd name="T17" fmla="*/ 71 h 78"/>
                <a:gd name="T18" fmla="*/ 39 w 52"/>
                <a:gd name="T19" fmla="*/ 67 h 78"/>
                <a:gd name="T20" fmla="*/ 43 w 52"/>
                <a:gd name="T21" fmla="*/ 78 h 78"/>
                <a:gd name="T22" fmla="*/ 44 w 52"/>
                <a:gd name="T23" fmla="*/ 77 h 78"/>
                <a:gd name="T24" fmla="*/ 39 w 52"/>
                <a:gd name="T25" fmla="*/ 66 h 78"/>
                <a:gd name="T26" fmla="*/ 43 w 52"/>
                <a:gd name="T27" fmla="*/ 64 h 78"/>
                <a:gd name="T28" fmla="*/ 51 w 52"/>
                <a:gd name="T29" fmla="*/ 51 h 78"/>
                <a:gd name="T30" fmla="*/ 51 w 52"/>
                <a:gd name="T31" fmla="*/ 3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78">
                  <a:moveTo>
                    <a:pt x="51" y="38"/>
                  </a:moveTo>
                  <a:cubicBezTo>
                    <a:pt x="48" y="31"/>
                    <a:pt x="42" y="25"/>
                    <a:pt x="35" y="19"/>
                  </a:cubicBezTo>
                  <a:cubicBezTo>
                    <a:pt x="29" y="16"/>
                    <a:pt x="20" y="11"/>
                    <a:pt x="17" y="5"/>
                  </a:cubicBezTo>
                  <a:cubicBezTo>
                    <a:pt x="13" y="0"/>
                    <a:pt x="13" y="0"/>
                    <a:pt x="13" y="0"/>
                  </a:cubicBezTo>
                  <a:cubicBezTo>
                    <a:pt x="14" y="3"/>
                    <a:pt x="12" y="7"/>
                    <a:pt x="10" y="11"/>
                  </a:cubicBezTo>
                  <a:cubicBezTo>
                    <a:pt x="8" y="15"/>
                    <a:pt x="6" y="20"/>
                    <a:pt x="4" y="23"/>
                  </a:cubicBezTo>
                  <a:cubicBezTo>
                    <a:pt x="2" y="29"/>
                    <a:pt x="0" y="35"/>
                    <a:pt x="0" y="42"/>
                  </a:cubicBezTo>
                  <a:cubicBezTo>
                    <a:pt x="0" y="48"/>
                    <a:pt x="1" y="55"/>
                    <a:pt x="5" y="61"/>
                  </a:cubicBezTo>
                  <a:cubicBezTo>
                    <a:pt x="10" y="67"/>
                    <a:pt x="16" y="71"/>
                    <a:pt x="22" y="71"/>
                  </a:cubicBezTo>
                  <a:cubicBezTo>
                    <a:pt x="27" y="72"/>
                    <a:pt x="33" y="70"/>
                    <a:pt x="39" y="67"/>
                  </a:cubicBezTo>
                  <a:cubicBezTo>
                    <a:pt x="41" y="70"/>
                    <a:pt x="42" y="74"/>
                    <a:pt x="43" y="78"/>
                  </a:cubicBezTo>
                  <a:cubicBezTo>
                    <a:pt x="44" y="77"/>
                    <a:pt x="44" y="77"/>
                    <a:pt x="44" y="77"/>
                  </a:cubicBezTo>
                  <a:cubicBezTo>
                    <a:pt x="44" y="75"/>
                    <a:pt x="42" y="70"/>
                    <a:pt x="39" y="66"/>
                  </a:cubicBezTo>
                  <a:cubicBezTo>
                    <a:pt x="41" y="65"/>
                    <a:pt x="42" y="65"/>
                    <a:pt x="43" y="64"/>
                  </a:cubicBezTo>
                  <a:cubicBezTo>
                    <a:pt x="47" y="60"/>
                    <a:pt x="50" y="56"/>
                    <a:pt x="51" y="51"/>
                  </a:cubicBezTo>
                  <a:cubicBezTo>
                    <a:pt x="52" y="47"/>
                    <a:pt x="52" y="43"/>
                    <a:pt x="51" y="3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640"/>
            <p:cNvSpPr>
              <a:spLocks/>
            </p:cNvSpPr>
            <p:nvPr/>
          </p:nvSpPr>
          <p:spPr bwMode="auto">
            <a:xfrm>
              <a:off x="7458049" y="1119189"/>
              <a:ext cx="195264" cy="296865"/>
            </a:xfrm>
            <a:custGeom>
              <a:avLst/>
              <a:gdLst>
                <a:gd name="T0" fmla="*/ 50 w 52"/>
                <a:gd name="T1" fmla="*/ 54 h 79"/>
                <a:gd name="T2" fmla="*/ 47 w 52"/>
                <a:gd name="T3" fmla="*/ 28 h 79"/>
                <a:gd name="T4" fmla="*/ 39 w 52"/>
                <a:gd name="T5" fmla="*/ 6 h 79"/>
                <a:gd name="T6" fmla="*/ 37 w 52"/>
                <a:gd name="T7" fmla="*/ 0 h 79"/>
                <a:gd name="T8" fmla="*/ 20 w 52"/>
                <a:gd name="T9" fmla="*/ 15 h 79"/>
                <a:gd name="T10" fmla="*/ 0 w 52"/>
                <a:gd name="T11" fmla="*/ 45 h 79"/>
                <a:gd name="T12" fmla="*/ 7 w 52"/>
                <a:gd name="T13" fmla="*/ 63 h 79"/>
                <a:gd name="T14" fmla="*/ 23 w 52"/>
                <a:gd name="T15" fmla="*/ 69 h 79"/>
                <a:gd name="T16" fmla="*/ 22 w 52"/>
                <a:gd name="T17" fmla="*/ 74 h 79"/>
                <a:gd name="T18" fmla="*/ 21 w 52"/>
                <a:gd name="T19" fmla="*/ 79 h 79"/>
                <a:gd name="T20" fmla="*/ 23 w 52"/>
                <a:gd name="T21" fmla="*/ 79 h 79"/>
                <a:gd name="T22" fmla="*/ 23 w 52"/>
                <a:gd name="T23" fmla="*/ 75 h 79"/>
                <a:gd name="T24" fmla="*/ 24 w 52"/>
                <a:gd name="T25" fmla="*/ 69 h 79"/>
                <a:gd name="T26" fmla="*/ 28 w 52"/>
                <a:gd name="T27" fmla="*/ 69 h 79"/>
                <a:gd name="T28" fmla="*/ 42 w 52"/>
                <a:gd name="T29" fmla="*/ 65 h 79"/>
                <a:gd name="T30" fmla="*/ 50 w 52"/>
                <a:gd name="T31" fmla="*/ 5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79">
                  <a:moveTo>
                    <a:pt x="50" y="54"/>
                  </a:moveTo>
                  <a:cubicBezTo>
                    <a:pt x="52" y="45"/>
                    <a:pt x="51" y="36"/>
                    <a:pt x="47" y="28"/>
                  </a:cubicBezTo>
                  <a:cubicBezTo>
                    <a:pt x="45" y="22"/>
                    <a:pt x="39" y="13"/>
                    <a:pt x="39" y="6"/>
                  </a:cubicBezTo>
                  <a:cubicBezTo>
                    <a:pt x="37" y="0"/>
                    <a:pt x="37" y="0"/>
                    <a:pt x="37" y="0"/>
                  </a:cubicBezTo>
                  <a:cubicBezTo>
                    <a:pt x="37" y="5"/>
                    <a:pt x="25" y="11"/>
                    <a:pt x="20" y="15"/>
                  </a:cubicBezTo>
                  <a:cubicBezTo>
                    <a:pt x="10" y="22"/>
                    <a:pt x="1" y="31"/>
                    <a:pt x="0" y="45"/>
                  </a:cubicBezTo>
                  <a:cubicBezTo>
                    <a:pt x="0" y="53"/>
                    <a:pt x="2" y="59"/>
                    <a:pt x="7" y="63"/>
                  </a:cubicBezTo>
                  <a:cubicBezTo>
                    <a:pt x="11" y="67"/>
                    <a:pt x="17" y="69"/>
                    <a:pt x="23" y="69"/>
                  </a:cubicBezTo>
                  <a:cubicBezTo>
                    <a:pt x="23" y="71"/>
                    <a:pt x="23" y="73"/>
                    <a:pt x="22" y="74"/>
                  </a:cubicBezTo>
                  <a:cubicBezTo>
                    <a:pt x="22" y="76"/>
                    <a:pt x="22" y="77"/>
                    <a:pt x="21" y="79"/>
                  </a:cubicBezTo>
                  <a:cubicBezTo>
                    <a:pt x="23" y="79"/>
                    <a:pt x="23" y="79"/>
                    <a:pt x="23" y="79"/>
                  </a:cubicBezTo>
                  <a:cubicBezTo>
                    <a:pt x="23" y="78"/>
                    <a:pt x="23" y="76"/>
                    <a:pt x="23" y="75"/>
                  </a:cubicBezTo>
                  <a:cubicBezTo>
                    <a:pt x="24" y="69"/>
                    <a:pt x="24" y="69"/>
                    <a:pt x="24" y="69"/>
                  </a:cubicBezTo>
                  <a:cubicBezTo>
                    <a:pt x="25" y="69"/>
                    <a:pt x="27" y="69"/>
                    <a:pt x="28" y="69"/>
                  </a:cubicBezTo>
                  <a:cubicBezTo>
                    <a:pt x="34" y="69"/>
                    <a:pt x="38" y="68"/>
                    <a:pt x="42" y="65"/>
                  </a:cubicBezTo>
                  <a:cubicBezTo>
                    <a:pt x="46" y="62"/>
                    <a:pt x="48" y="58"/>
                    <a:pt x="50" y="5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641"/>
            <p:cNvSpPr>
              <a:spLocks/>
            </p:cNvSpPr>
            <p:nvPr/>
          </p:nvSpPr>
          <p:spPr bwMode="auto">
            <a:xfrm>
              <a:off x="4652920" y="6208750"/>
              <a:ext cx="431803" cy="327027"/>
            </a:xfrm>
            <a:custGeom>
              <a:avLst/>
              <a:gdLst>
                <a:gd name="T0" fmla="*/ 47 w 115"/>
                <a:gd name="T1" fmla="*/ 16 h 87"/>
                <a:gd name="T2" fmla="*/ 30 w 115"/>
                <a:gd name="T3" fmla="*/ 34 h 87"/>
                <a:gd name="T4" fmla="*/ 18 w 115"/>
                <a:gd name="T5" fmla="*/ 53 h 87"/>
                <a:gd name="T6" fmla="*/ 9 w 115"/>
                <a:gd name="T7" fmla="*/ 63 h 87"/>
                <a:gd name="T8" fmla="*/ 0 w 115"/>
                <a:gd name="T9" fmla="*/ 70 h 87"/>
                <a:gd name="T10" fmla="*/ 22 w 115"/>
                <a:gd name="T11" fmla="*/ 76 h 87"/>
                <a:gd name="T12" fmla="*/ 42 w 115"/>
                <a:gd name="T13" fmla="*/ 84 h 87"/>
                <a:gd name="T14" fmla="*/ 74 w 115"/>
                <a:gd name="T15" fmla="*/ 84 h 87"/>
                <a:gd name="T16" fmla="*/ 105 w 115"/>
                <a:gd name="T17" fmla="*/ 68 h 87"/>
                <a:gd name="T18" fmla="*/ 114 w 115"/>
                <a:gd name="T19" fmla="*/ 52 h 87"/>
                <a:gd name="T20" fmla="*/ 113 w 115"/>
                <a:gd name="T21" fmla="*/ 37 h 87"/>
                <a:gd name="T22" fmla="*/ 105 w 115"/>
                <a:gd name="T23" fmla="*/ 27 h 87"/>
                <a:gd name="T24" fmla="*/ 94 w 115"/>
                <a:gd name="T25" fmla="*/ 20 h 87"/>
                <a:gd name="T26" fmla="*/ 98 w 115"/>
                <a:gd name="T27" fmla="*/ 13 h 87"/>
                <a:gd name="T28" fmla="*/ 105 w 115"/>
                <a:gd name="T29" fmla="*/ 1 h 87"/>
                <a:gd name="T30" fmla="*/ 103 w 115"/>
                <a:gd name="T31" fmla="*/ 0 h 87"/>
                <a:gd name="T32" fmla="*/ 98 w 115"/>
                <a:gd name="T33" fmla="*/ 10 h 87"/>
                <a:gd name="T34" fmla="*/ 93 w 115"/>
                <a:gd name="T35" fmla="*/ 19 h 87"/>
                <a:gd name="T36" fmla="*/ 79 w 115"/>
                <a:gd name="T37" fmla="*/ 12 h 87"/>
                <a:gd name="T38" fmla="*/ 68 w 115"/>
                <a:gd name="T39" fmla="*/ 9 h 87"/>
                <a:gd name="T40" fmla="*/ 58 w 115"/>
                <a:gd name="T41" fmla="*/ 11 h 87"/>
                <a:gd name="T42" fmla="*/ 47 w 115"/>
                <a:gd name="T43" fmla="*/ 1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87">
                  <a:moveTo>
                    <a:pt x="47" y="16"/>
                  </a:moveTo>
                  <a:cubicBezTo>
                    <a:pt x="40" y="20"/>
                    <a:pt x="36" y="27"/>
                    <a:pt x="30" y="34"/>
                  </a:cubicBezTo>
                  <a:cubicBezTo>
                    <a:pt x="26" y="40"/>
                    <a:pt x="22" y="46"/>
                    <a:pt x="18" y="53"/>
                  </a:cubicBezTo>
                  <a:cubicBezTo>
                    <a:pt x="17" y="55"/>
                    <a:pt x="13" y="60"/>
                    <a:pt x="9" y="63"/>
                  </a:cubicBezTo>
                  <a:cubicBezTo>
                    <a:pt x="5" y="67"/>
                    <a:pt x="0" y="70"/>
                    <a:pt x="0" y="70"/>
                  </a:cubicBezTo>
                  <a:cubicBezTo>
                    <a:pt x="8" y="71"/>
                    <a:pt x="15" y="73"/>
                    <a:pt x="22" y="76"/>
                  </a:cubicBezTo>
                  <a:cubicBezTo>
                    <a:pt x="28" y="79"/>
                    <a:pt x="35" y="82"/>
                    <a:pt x="42" y="84"/>
                  </a:cubicBezTo>
                  <a:cubicBezTo>
                    <a:pt x="51" y="86"/>
                    <a:pt x="62" y="87"/>
                    <a:pt x="74" y="84"/>
                  </a:cubicBezTo>
                  <a:cubicBezTo>
                    <a:pt x="85" y="82"/>
                    <a:pt x="97" y="77"/>
                    <a:pt x="105" y="68"/>
                  </a:cubicBezTo>
                  <a:cubicBezTo>
                    <a:pt x="109" y="63"/>
                    <a:pt x="112" y="57"/>
                    <a:pt x="114" y="52"/>
                  </a:cubicBezTo>
                  <a:cubicBezTo>
                    <a:pt x="115" y="47"/>
                    <a:pt x="115" y="41"/>
                    <a:pt x="113" y="37"/>
                  </a:cubicBezTo>
                  <a:cubicBezTo>
                    <a:pt x="111" y="33"/>
                    <a:pt x="109" y="29"/>
                    <a:pt x="105" y="27"/>
                  </a:cubicBezTo>
                  <a:cubicBezTo>
                    <a:pt x="102" y="24"/>
                    <a:pt x="98" y="22"/>
                    <a:pt x="94" y="20"/>
                  </a:cubicBezTo>
                  <a:cubicBezTo>
                    <a:pt x="95" y="17"/>
                    <a:pt x="97" y="15"/>
                    <a:pt x="98" y="13"/>
                  </a:cubicBezTo>
                  <a:cubicBezTo>
                    <a:pt x="100" y="9"/>
                    <a:pt x="103" y="5"/>
                    <a:pt x="105" y="1"/>
                  </a:cubicBezTo>
                  <a:cubicBezTo>
                    <a:pt x="103" y="0"/>
                    <a:pt x="103" y="0"/>
                    <a:pt x="103" y="0"/>
                  </a:cubicBezTo>
                  <a:cubicBezTo>
                    <a:pt x="101" y="2"/>
                    <a:pt x="100" y="7"/>
                    <a:pt x="98" y="10"/>
                  </a:cubicBezTo>
                  <a:cubicBezTo>
                    <a:pt x="97" y="14"/>
                    <a:pt x="94" y="17"/>
                    <a:pt x="93" y="19"/>
                  </a:cubicBezTo>
                  <a:cubicBezTo>
                    <a:pt x="88" y="17"/>
                    <a:pt x="83" y="14"/>
                    <a:pt x="79" y="12"/>
                  </a:cubicBezTo>
                  <a:cubicBezTo>
                    <a:pt x="75" y="10"/>
                    <a:pt x="72" y="9"/>
                    <a:pt x="68" y="9"/>
                  </a:cubicBezTo>
                  <a:cubicBezTo>
                    <a:pt x="65" y="9"/>
                    <a:pt x="62" y="10"/>
                    <a:pt x="58" y="11"/>
                  </a:cubicBezTo>
                  <a:cubicBezTo>
                    <a:pt x="55" y="12"/>
                    <a:pt x="51" y="14"/>
                    <a:pt x="47" y="16"/>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642"/>
            <p:cNvSpPr>
              <a:spLocks/>
            </p:cNvSpPr>
            <p:nvPr/>
          </p:nvSpPr>
          <p:spPr bwMode="auto">
            <a:xfrm>
              <a:off x="7235798" y="1370016"/>
              <a:ext cx="431803" cy="522291"/>
            </a:xfrm>
            <a:custGeom>
              <a:avLst/>
              <a:gdLst>
                <a:gd name="T0" fmla="*/ 105 w 115"/>
                <a:gd name="T1" fmla="*/ 41 h 139"/>
                <a:gd name="T2" fmla="*/ 83 w 115"/>
                <a:gd name="T3" fmla="*/ 20 h 139"/>
                <a:gd name="T4" fmla="*/ 57 w 115"/>
                <a:gd name="T5" fmla="*/ 12 h 139"/>
                <a:gd name="T6" fmla="*/ 12 w 115"/>
                <a:gd name="T7" fmla="*/ 4 h 139"/>
                <a:gd name="T8" fmla="*/ 0 w 115"/>
                <a:gd name="T9" fmla="*/ 0 h 139"/>
                <a:gd name="T10" fmla="*/ 7 w 115"/>
                <a:gd name="T11" fmla="*/ 22 h 139"/>
                <a:gd name="T12" fmla="*/ 8 w 115"/>
                <a:gd name="T13" fmla="*/ 46 h 139"/>
                <a:gd name="T14" fmla="*/ 11 w 115"/>
                <a:gd name="T15" fmla="*/ 76 h 139"/>
                <a:gd name="T16" fmla="*/ 24 w 115"/>
                <a:gd name="T17" fmla="*/ 99 h 139"/>
                <a:gd name="T18" fmla="*/ 37 w 115"/>
                <a:gd name="T19" fmla="*/ 108 h 139"/>
                <a:gd name="T20" fmla="*/ 52 w 115"/>
                <a:gd name="T21" fmla="*/ 114 h 139"/>
                <a:gd name="T22" fmla="*/ 87 w 115"/>
                <a:gd name="T23" fmla="*/ 113 h 139"/>
                <a:gd name="T24" fmla="*/ 86 w 115"/>
                <a:gd name="T25" fmla="*/ 139 h 139"/>
                <a:gd name="T26" fmla="*/ 89 w 115"/>
                <a:gd name="T27" fmla="*/ 139 h 139"/>
                <a:gd name="T28" fmla="*/ 90 w 115"/>
                <a:gd name="T29" fmla="*/ 128 h 139"/>
                <a:gd name="T30" fmla="*/ 88 w 115"/>
                <a:gd name="T31" fmla="*/ 112 h 139"/>
                <a:gd name="T32" fmla="*/ 96 w 115"/>
                <a:gd name="T33" fmla="*/ 108 h 139"/>
                <a:gd name="T34" fmla="*/ 108 w 115"/>
                <a:gd name="T35" fmla="*/ 96 h 139"/>
                <a:gd name="T36" fmla="*/ 113 w 115"/>
                <a:gd name="T37" fmla="*/ 78 h 139"/>
                <a:gd name="T38" fmla="*/ 105 w 115"/>
                <a:gd name="T39" fmla="*/ 4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39">
                  <a:moveTo>
                    <a:pt x="105" y="41"/>
                  </a:moveTo>
                  <a:cubicBezTo>
                    <a:pt x="99" y="31"/>
                    <a:pt x="91" y="25"/>
                    <a:pt x="83" y="20"/>
                  </a:cubicBezTo>
                  <a:cubicBezTo>
                    <a:pt x="75" y="16"/>
                    <a:pt x="66" y="13"/>
                    <a:pt x="57" y="12"/>
                  </a:cubicBezTo>
                  <a:cubicBezTo>
                    <a:pt x="44" y="10"/>
                    <a:pt x="24" y="12"/>
                    <a:pt x="12" y="4"/>
                  </a:cubicBezTo>
                  <a:cubicBezTo>
                    <a:pt x="8" y="3"/>
                    <a:pt x="4" y="2"/>
                    <a:pt x="0" y="0"/>
                  </a:cubicBezTo>
                  <a:cubicBezTo>
                    <a:pt x="4" y="4"/>
                    <a:pt x="6" y="13"/>
                    <a:pt x="7" y="22"/>
                  </a:cubicBezTo>
                  <a:cubicBezTo>
                    <a:pt x="8" y="31"/>
                    <a:pt x="7" y="40"/>
                    <a:pt x="8" y="46"/>
                  </a:cubicBezTo>
                  <a:cubicBezTo>
                    <a:pt x="8" y="57"/>
                    <a:pt x="9" y="68"/>
                    <a:pt x="11" y="76"/>
                  </a:cubicBezTo>
                  <a:cubicBezTo>
                    <a:pt x="13" y="85"/>
                    <a:pt x="17" y="93"/>
                    <a:pt x="24" y="99"/>
                  </a:cubicBezTo>
                  <a:cubicBezTo>
                    <a:pt x="28" y="102"/>
                    <a:pt x="32" y="105"/>
                    <a:pt x="37" y="108"/>
                  </a:cubicBezTo>
                  <a:cubicBezTo>
                    <a:pt x="42" y="110"/>
                    <a:pt x="47" y="112"/>
                    <a:pt x="52" y="114"/>
                  </a:cubicBezTo>
                  <a:cubicBezTo>
                    <a:pt x="63" y="116"/>
                    <a:pt x="75" y="117"/>
                    <a:pt x="87" y="113"/>
                  </a:cubicBezTo>
                  <a:cubicBezTo>
                    <a:pt x="89" y="121"/>
                    <a:pt x="88" y="131"/>
                    <a:pt x="86" y="139"/>
                  </a:cubicBezTo>
                  <a:cubicBezTo>
                    <a:pt x="87" y="139"/>
                    <a:pt x="88" y="139"/>
                    <a:pt x="89" y="139"/>
                  </a:cubicBezTo>
                  <a:cubicBezTo>
                    <a:pt x="90" y="137"/>
                    <a:pt x="91" y="133"/>
                    <a:pt x="90" y="128"/>
                  </a:cubicBezTo>
                  <a:cubicBezTo>
                    <a:pt x="90" y="123"/>
                    <a:pt x="90" y="117"/>
                    <a:pt x="88" y="112"/>
                  </a:cubicBezTo>
                  <a:cubicBezTo>
                    <a:pt x="91" y="111"/>
                    <a:pt x="94" y="110"/>
                    <a:pt x="96" y="108"/>
                  </a:cubicBezTo>
                  <a:cubicBezTo>
                    <a:pt x="101" y="105"/>
                    <a:pt x="105" y="101"/>
                    <a:pt x="108" y="96"/>
                  </a:cubicBezTo>
                  <a:cubicBezTo>
                    <a:pt x="111" y="91"/>
                    <a:pt x="113" y="85"/>
                    <a:pt x="113" y="78"/>
                  </a:cubicBezTo>
                  <a:cubicBezTo>
                    <a:pt x="115" y="65"/>
                    <a:pt x="111" y="51"/>
                    <a:pt x="105" y="4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643"/>
            <p:cNvSpPr>
              <a:spLocks/>
            </p:cNvSpPr>
            <p:nvPr/>
          </p:nvSpPr>
          <p:spPr bwMode="auto">
            <a:xfrm>
              <a:off x="7599337" y="1644656"/>
              <a:ext cx="98426" cy="146051"/>
            </a:xfrm>
            <a:custGeom>
              <a:avLst/>
              <a:gdLst>
                <a:gd name="T0" fmla="*/ 26 w 26"/>
                <a:gd name="T1" fmla="*/ 24 h 39"/>
                <a:gd name="T2" fmla="*/ 23 w 26"/>
                <a:gd name="T3" fmla="*/ 14 h 39"/>
                <a:gd name="T4" fmla="*/ 21 w 26"/>
                <a:gd name="T5" fmla="*/ 9 h 39"/>
                <a:gd name="T6" fmla="*/ 23 w 26"/>
                <a:gd name="T7" fmla="*/ 3 h 39"/>
                <a:gd name="T8" fmla="*/ 25 w 26"/>
                <a:gd name="T9" fmla="*/ 0 h 39"/>
                <a:gd name="T10" fmla="*/ 17 w 26"/>
                <a:gd name="T11" fmla="*/ 2 h 39"/>
                <a:gd name="T12" fmla="*/ 10 w 26"/>
                <a:gd name="T13" fmla="*/ 6 h 39"/>
                <a:gd name="T14" fmla="*/ 1 w 26"/>
                <a:gd name="T15" fmla="*/ 26 h 39"/>
                <a:gd name="T16" fmla="*/ 7 w 26"/>
                <a:gd name="T17" fmla="*/ 34 h 39"/>
                <a:gd name="T18" fmla="*/ 16 w 26"/>
                <a:gd name="T19" fmla="*/ 34 h 39"/>
                <a:gd name="T20" fmla="*/ 17 w 26"/>
                <a:gd name="T21" fmla="*/ 39 h 39"/>
                <a:gd name="T22" fmla="*/ 18 w 26"/>
                <a:gd name="T23" fmla="*/ 39 h 39"/>
                <a:gd name="T24" fmla="*/ 16 w 26"/>
                <a:gd name="T25" fmla="*/ 34 h 39"/>
                <a:gd name="T26" fmla="*/ 19 w 26"/>
                <a:gd name="T27" fmla="*/ 33 h 39"/>
                <a:gd name="T28" fmla="*/ 26 w 26"/>
                <a:gd name="T29"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9">
                  <a:moveTo>
                    <a:pt x="26" y="24"/>
                  </a:moveTo>
                  <a:cubicBezTo>
                    <a:pt x="26" y="21"/>
                    <a:pt x="24" y="18"/>
                    <a:pt x="23" y="14"/>
                  </a:cubicBezTo>
                  <a:cubicBezTo>
                    <a:pt x="22" y="12"/>
                    <a:pt x="21" y="11"/>
                    <a:pt x="21" y="9"/>
                  </a:cubicBezTo>
                  <a:cubicBezTo>
                    <a:pt x="21" y="7"/>
                    <a:pt x="21" y="4"/>
                    <a:pt x="23" y="3"/>
                  </a:cubicBezTo>
                  <a:cubicBezTo>
                    <a:pt x="23" y="2"/>
                    <a:pt x="24" y="1"/>
                    <a:pt x="25" y="0"/>
                  </a:cubicBezTo>
                  <a:cubicBezTo>
                    <a:pt x="23" y="1"/>
                    <a:pt x="20" y="1"/>
                    <a:pt x="17" y="2"/>
                  </a:cubicBezTo>
                  <a:cubicBezTo>
                    <a:pt x="14" y="3"/>
                    <a:pt x="11" y="5"/>
                    <a:pt x="10" y="6"/>
                  </a:cubicBezTo>
                  <a:cubicBezTo>
                    <a:pt x="4" y="11"/>
                    <a:pt x="0" y="19"/>
                    <a:pt x="1" y="26"/>
                  </a:cubicBezTo>
                  <a:cubicBezTo>
                    <a:pt x="3" y="30"/>
                    <a:pt x="5" y="33"/>
                    <a:pt x="7" y="34"/>
                  </a:cubicBezTo>
                  <a:cubicBezTo>
                    <a:pt x="10" y="35"/>
                    <a:pt x="13" y="35"/>
                    <a:pt x="16" y="34"/>
                  </a:cubicBezTo>
                  <a:cubicBezTo>
                    <a:pt x="17" y="36"/>
                    <a:pt x="17" y="37"/>
                    <a:pt x="17" y="39"/>
                  </a:cubicBezTo>
                  <a:cubicBezTo>
                    <a:pt x="18" y="39"/>
                    <a:pt x="18" y="39"/>
                    <a:pt x="18" y="39"/>
                  </a:cubicBezTo>
                  <a:cubicBezTo>
                    <a:pt x="18" y="38"/>
                    <a:pt x="17" y="36"/>
                    <a:pt x="16" y="34"/>
                  </a:cubicBezTo>
                  <a:cubicBezTo>
                    <a:pt x="17" y="33"/>
                    <a:pt x="18" y="33"/>
                    <a:pt x="19" y="33"/>
                  </a:cubicBezTo>
                  <a:cubicBezTo>
                    <a:pt x="23" y="31"/>
                    <a:pt x="26" y="27"/>
                    <a:pt x="26" y="2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644"/>
            <p:cNvSpPr>
              <a:spLocks/>
            </p:cNvSpPr>
            <p:nvPr/>
          </p:nvSpPr>
          <p:spPr bwMode="auto">
            <a:xfrm>
              <a:off x="7716813" y="1531942"/>
              <a:ext cx="220664" cy="341315"/>
            </a:xfrm>
            <a:custGeom>
              <a:avLst/>
              <a:gdLst>
                <a:gd name="T0" fmla="*/ 59 w 59"/>
                <a:gd name="T1" fmla="*/ 50 h 91"/>
                <a:gd name="T2" fmla="*/ 54 w 59"/>
                <a:gd name="T3" fmla="*/ 34 h 91"/>
                <a:gd name="T4" fmla="*/ 49 w 59"/>
                <a:gd name="T5" fmla="*/ 19 h 91"/>
                <a:gd name="T6" fmla="*/ 48 w 59"/>
                <a:gd name="T7" fmla="*/ 8 h 91"/>
                <a:gd name="T8" fmla="*/ 50 w 59"/>
                <a:gd name="T9" fmla="*/ 0 h 91"/>
                <a:gd name="T10" fmla="*/ 34 w 59"/>
                <a:gd name="T11" fmla="*/ 7 h 91"/>
                <a:gd name="T12" fmla="*/ 19 w 59"/>
                <a:gd name="T13" fmla="*/ 15 h 91"/>
                <a:gd name="T14" fmla="*/ 5 w 59"/>
                <a:gd name="T15" fmla="*/ 32 h 91"/>
                <a:gd name="T16" fmla="*/ 1 w 59"/>
                <a:gd name="T17" fmla="*/ 50 h 91"/>
                <a:gd name="T18" fmla="*/ 10 w 59"/>
                <a:gd name="T19" fmla="*/ 66 h 91"/>
                <a:gd name="T20" fmla="*/ 27 w 59"/>
                <a:gd name="T21" fmla="*/ 75 h 91"/>
                <a:gd name="T22" fmla="*/ 23 w 59"/>
                <a:gd name="T23" fmla="*/ 83 h 91"/>
                <a:gd name="T24" fmla="*/ 13 w 59"/>
                <a:gd name="T25" fmla="*/ 90 h 91"/>
                <a:gd name="T26" fmla="*/ 13 w 59"/>
                <a:gd name="T27" fmla="*/ 91 h 91"/>
                <a:gd name="T28" fmla="*/ 22 w 59"/>
                <a:gd name="T29" fmla="*/ 85 h 91"/>
                <a:gd name="T30" fmla="*/ 28 w 59"/>
                <a:gd name="T31" fmla="*/ 76 h 91"/>
                <a:gd name="T32" fmla="*/ 41 w 59"/>
                <a:gd name="T33" fmla="*/ 75 h 91"/>
                <a:gd name="T34" fmla="*/ 52 w 59"/>
                <a:gd name="T35" fmla="*/ 68 h 91"/>
                <a:gd name="T36" fmla="*/ 57 w 59"/>
                <a:gd name="T37" fmla="*/ 59 h 91"/>
                <a:gd name="T38" fmla="*/ 59 w 59"/>
                <a:gd name="T39"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91">
                  <a:moveTo>
                    <a:pt x="59" y="50"/>
                  </a:moveTo>
                  <a:cubicBezTo>
                    <a:pt x="59" y="44"/>
                    <a:pt x="57" y="40"/>
                    <a:pt x="54" y="34"/>
                  </a:cubicBezTo>
                  <a:cubicBezTo>
                    <a:pt x="53" y="29"/>
                    <a:pt x="51" y="24"/>
                    <a:pt x="49" y="19"/>
                  </a:cubicBezTo>
                  <a:cubicBezTo>
                    <a:pt x="48" y="17"/>
                    <a:pt x="48" y="12"/>
                    <a:pt x="48" y="8"/>
                  </a:cubicBezTo>
                  <a:cubicBezTo>
                    <a:pt x="49" y="4"/>
                    <a:pt x="50" y="0"/>
                    <a:pt x="50" y="0"/>
                  </a:cubicBezTo>
                  <a:cubicBezTo>
                    <a:pt x="45" y="3"/>
                    <a:pt x="40" y="5"/>
                    <a:pt x="34" y="7"/>
                  </a:cubicBezTo>
                  <a:cubicBezTo>
                    <a:pt x="29" y="10"/>
                    <a:pt x="23" y="12"/>
                    <a:pt x="19" y="15"/>
                  </a:cubicBezTo>
                  <a:cubicBezTo>
                    <a:pt x="13" y="20"/>
                    <a:pt x="8" y="26"/>
                    <a:pt x="5" y="32"/>
                  </a:cubicBezTo>
                  <a:cubicBezTo>
                    <a:pt x="2" y="38"/>
                    <a:pt x="0" y="45"/>
                    <a:pt x="1" y="50"/>
                  </a:cubicBezTo>
                  <a:cubicBezTo>
                    <a:pt x="1" y="56"/>
                    <a:pt x="5" y="62"/>
                    <a:pt x="10" y="66"/>
                  </a:cubicBezTo>
                  <a:cubicBezTo>
                    <a:pt x="14" y="70"/>
                    <a:pt x="21" y="74"/>
                    <a:pt x="27" y="75"/>
                  </a:cubicBezTo>
                  <a:cubicBezTo>
                    <a:pt x="26" y="78"/>
                    <a:pt x="25" y="81"/>
                    <a:pt x="23" y="83"/>
                  </a:cubicBezTo>
                  <a:cubicBezTo>
                    <a:pt x="20" y="86"/>
                    <a:pt x="16" y="89"/>
                    <a:pt x="13" y="90"/>
                  </a:cubicBezTo>
                  <a:cubicBezTo>
                    <a:pt x="13" y="90"/>
                    <a:pt x="13" y="91"/>
                    <a:pt x="13" y="91"/>
                  </a:cubicBezTo>
                  <a:cubicBezTo>
                    <a:pt x="15" y="91"/>
                    <a:pt x="19" y="88"/>
                    <a:pt x="22" y="85"/>
                  </a:cubicBezTo>
                  <a:cubicBezTo>
                    <a:pt x="25" y="82"/>
                    <a:pt x="27" y="79"/>
                    <a:pt x="28" y="76"/>
                  </a:cubicBezTo>
                  <a:cubicBezTo>
                    <a:pt x="33" y="77"/>
                    <a:pt x="37" y="76"/>
                    <a:pt x="41" y="75"/>
                  </a:cubicBezTo>
                  <a:cubicBezTo>
                    <a:pt x="45" y="74"/>
                    <a:pt x="49" y="71"/>
                    <a:pt x="52" y="68"/>
                  </a:cubicBezTo>
                  <a:cubicBezTo>
                    <a:pt x="54" y="65"/>
                    <a:pt x="55" y="62"/>
                    <a:pt x="57" y="59"/>
                  </a:cubicBezTo>
                  <a:cubicBezTo>
                    <a:pt x="58" y="56"/>
                    <a:pt x="59" y="53"/>
                    <a:pt x="59" y="5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645"/>
            <p:cNvSpPr>
              <a:spLocks/>
            </p:cNvSpPr>
            <p:nvPr/>
          </p:nvSpPr>
          <p:spPr bwMode="auto">
            <a:xfrm>
              <a:off x="7753326" y="1185865"/>
              <a:ext cx="161926" cy="169864"/>
            </a:xfrm>
            <a:custGeom>
              <a:avLst/>
              <a:gdLst>
                <a:gd name="T0" fmla="*/ 38 w 43"/>
                <a:gd name="T1" fmla="*/ 13 h 45"/>
                <a:gd name="T2" fmla="*/ 21 w 43"/>
                <a:gd name="T3" fmla="*/ 3 h 45"/>
                <a:gd name="T4" fmla="*/ 5 w 43"/>
                <a:gd name="T5" fmla="*/ 1 h 45"/>
                <a:gd name="T6" fmla="*/ 0 w 43"/>
                <a:gd name="T7" fmla="*/ 0 h 45"/>
                <a:gd name="T8" fmla="*/ 3 w 43"/>
                <a:gd name="T9" fmla="*/ 7 h 45"/>
                <a:gd name="T10" fmla="*/ 3 w 43"/>
                <a:gd name="T11" fmla="*/ 15 h 45"/>
                <a:gd name="T12" fmla="*/ 10 w 43"/>
                <a:gd name="T13" fmla="*/ 37 h 45"/>
                <a:gd name="T14" fmla="*/ 34 w 43"/>
                <a:gd name="T15" fmla="*/ 37 h 45"/>
                <a:gd name="T16" fmla="*/ 38 w 43"/>
                <a:gd name="T17" fmla="*/ 45 h 45"/>
                <a:gd name="T18" fmla="*/ 39 w 43"/>
                <a:gd name="T19" fmla="*/ 45 h 45"/>
                <a:gd name="T20" fmla="*/ 35 w 43"/>
                <a:gd name="T21" fmla="*/ 37 h 45"/>
                <a:gd name="T22" fmla="*/ 37 w 43"/>
                <a:gd name="T23" fmla="*/ 35 h 45"/>
                <a:gd name="T24" fmla="*/ 38 w 43"/>
                <a:gd name="T25"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5">
                  <a:moveTo>
                    <a:pt x="38" y="13"/>
                  </a:moveTo>
                  <a:cubicBezTo>
                    <a:pt x="34" y="8"/>
                    <a:pt x="28" y="4"/>
                    <a:pt x="21" y="3"/>
                  </a:cubicBezTo>
                  <a:cubicBezTo>
                    <a:pt x="16" y="2"/>
                    <a:pt x="9" y="3"/>
                    <a:pt x="5" y="1"/>
                  </a:cubicBezTo>
                  <a:cubicBezTo>
                    <a:pt x="3" y="1"/>
                    <a:pt x="2" y="0"/>
                    <a:pt x="0" y="0"/>
                  </a:cubicBezTo>
                  <a:cubicBezTo>
                    <a:pt x="2" y="1"/>
                    <a:pt x="3" y="4"/>
                    <a:pt x="3" y="7"/>
                  </a:cubicBezTo>
                  <a:cubicBezTo>
                    <a:pt x="3" y="10"/>
                    <a:pt x="3" y="13"/>
                    <a:pt x="3" y="15"/>
                  </a:cubicBezTo>
                  <a:cubicBezTo>
                    <a:pt x="3" y="23"/>
                    <a:pt x="4" y="31"/>
                    <a:pt x="10" y="37"/>
                  </a:cubicBezTo>
                  <a:cubicBezTo>
                    <a:pt x="18" y="43"/>
                    <a:pt x="27" y="43"/>
                    <a:pt x="34" y="37"/>
                  </a:cubicBezTo>
                  <a:cubicBezTo>
                    <a:pt x="36" y="40"/>
                    <a:pt x="37" y="42"/>
                    <a:pt x="38" y="45"/>
                  </a:cubicBezTo>
                  <a:cubicBezTo>
                    <a:pt x="39" y="45"/>
                    <a:pt x="39" y="45"/>
                    <a:pt x="39" y="45"/>
                  </a:cubicBezTo>
                  <a:cubicBezTo>
                    <a:pt x="38" y="43"/>
                    <a:pt x="37" y="40"/>
                    <a:pt x="35" y="37"/>
                  </a:cubicBezTo>
                  <a:cubicBezTo>
                    <a:pt x="36" y="36"/>
                    <a:pt x="36" y="35"/>
                    <a:pt x="37" y="35"/>
                  </a:cubicBezTo>
                  <a:cubicBezTo>
                    <a:pt x="43" y="29"/>
                    <a:pt x="43" y="20"/>
                    <a:pt x="38" y="1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646"/>
            <p:cNvSpPr>
              <a:spLocks/>
            </p:cNvSpPr>
            <p:nvPr/>
          </p:nvSpPr>
          <p:spPr bwMode="auto">
            <a:xfrm>
              <a:off x="7889852" y="1141415"/>
              <a:ext cx="101601" cy="153989"/>
            </a:xfrm>
            <a:custGeom>
              <a:avLst/>
              <a:gdLst>
                <a:gd name="T0" fmla="*/ 27 w 27"/>
                <a:gd name="T1" fmla="*/ 22 h 41"/>
                <a:gd name="T2" fmla="*/ 21 w 27"/>
                <a:gd name="T3" fmla="*/ 11 h 41"/>
                <a:gd name="T4" fmla="*/ 13 w 27"/>
                <a:gd name="T5" fmla="*/ 3 h 41"/>
                <a:gd name="T6" fmla="*/ 11 w 27"/>
                <a:gd name="T7" fmla="*/ 0 h 41"/>
                <a:gd name="T8" fmla="*/ 6 w 27"/>
                <a:gd name="T9" fmla="*/ 10 h 41"/>
                <a:gd name="T10" fmla="*/ 2 w 27"/>
                <a:gd name="T11" fmla="*/ 27 h 41"/>
                <a:gd name="T12" fmla="*/ 16 w 27"/>
                <a:gd name="T13" fmla="*/ 35 h 41"/>
                <a:gd name="T14" fmla="*/ 16 w 27"/>
                <a:gd name="T15" fmla="*/ 40 h 41"/>
                <a:gd name="T16" fmla="*/ 17 w 27"/>
                <a:gd name="T17" fmla="*/ 41 h 41"/>
                <a:gd name="T18" fmla="*/ 17 w 27"/>
                <a:gd name="T19" fmla="*/ 35 h 41"/>
                <a:gd name="T20" fmla="*/ 19 w 27"/>
                <a:gd name="T21" fmla="*/ 34 h 41"/>
                <a:gd name="T22" fmla="*/ 27 w 27"/>
                <a:gd name="T23"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41">
                  <a:moveTo>
                    <a:pt x="27" y="22"/>
                  </a:moveTo>
                  <a:cubicBezTo>
                    <a:pt x="26" y="18"/>
                    <a:pt x="24" y="14"/>
                    <a:pt x="21" y="11"/>
                  </a:cubicBezTo>
                  <a:cubicBezTo>
                    <a:pt x="18" y="8"/>
                    <a:pt x="14" y="6"/>
                    <a:pt x="13" y="3"/>
                  </a:cubicBezTo>
                  <a:cubicBezTo>
                    <a:pt x="11" y="0"/>
                    <a:pt x="11" y="0"/>
                    <a:pt x="11" y="0"/>
                  </a:cubicBezTo>
                  <a:cubicBezTo>
                    <a:pt x="12" y="3"/>
                    <a:pt x="7" y="8"/>
                    <a:pt x="6" y="10"/>
                  </a:cubicBezTo>
                  <a:cubicBezTo>
                    <a:pt x="3" y="15"/>
                    <a:pt x="0" y="21"/>
                    <a:pt x="2" y="27"/>
                  </a:cubicBezTo>
                  <a:cubicBezTo>
                    <a:pt x="5" y="33"/>
                    <a:pt x="10" y="36"/>
                    <a:pt x="16" y="35"/>
                  </a:cubicBezTo>
                  <a:cubicBezTo>
                    <a:pt x="17" y="37"/>
                    <a:pt x="17" y="39"/>
                    <a:pt x="16" y="40"/>
                  </a:cubicBezTo>
                  <a:cubicBezTo>
                    <a:pt x="17" y="41"/>
                    <a:pt x="17" y="41"/>
                    <a:pt x="17" y="41"/>
                  </a:cubicBezTo>
                  <a:cubicBezTo>
                    <a:pt x="17" y="39"/>
                    <a:pt x="17" y="37"/>
                    <a:pt x="17" y="35"/>
                  </a:cubicBezTo>
                  <a:cubicBezTo>
                    <a:pt x="18" y="34"/>
                    <a:pt x="18" y="34"/>
                    <a:pt x="19" y="34"/>
                  </a:cubicBezTo>
                  <a:cubicBezTo>
                    <a:pt x="24" y="32"/>
                    <a:pt x="27" y="27"/>
                    <a:pt x="27" y="2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647"/>
            <p:cNvSpPr>
              <a:spLocks/>
            </p:cNvSpPr>
            <p:nvPr/>
          </p:nvSpPr>
          <p:spPr bwMode="auto">
            <a:xfrm>
              <a:off x="7942239" y="1336678"/>
              <a:ext cx="214314" cy="173039"/>
            </a:xfrm>
            <a:custGeom>
              <a:avLst/>
              <a:gdLst>
                <a:gd name="T0" fmla="*/ 37 w 57"/>
                <a:gd name="T1" fmla="*/ 41 h 46"/>
                <a:gd name="T2" fmla="*/ 46 w 57"/>
                <a:gd name="T3" fmla="*/ 22 h 46"/>
                <a:gd name="T4" fmla="*/ 48 w 57"/>
                <a:gd name="T5" fmla="*/ 13 h 46"/>
                <a:gd name="T6" fmla="*/ 53 w 57"/>
                <a:gd name="T7" fmla="*/ 5 h 46"/>
                <a:gd name="T8" fmla="*/ 57 w 57"/>
                <a:gd name="T9" fmla="*/ 0 h 46"/>
                <a:gd name="T10" fmla="*/ 52 w 57"/>
                <a:gd name="T11" fmla="*/ 1 h 46"/>
                <a:gd name="T12" fmla="*/ 45 w 57"/>
                <a:gd name="T13" fmla="*/ 1 h 46"/>
                <a:gd name="T14" fmla="*/ 33 w 57"/>
                <a:gd name="T15" fmla="*/ 1 h 46"/>
                <a:gd name="T16" fmla="*/ 7 w 57"/>
                <a:gd name="T17" fmla="*/ 13 h 46"/>
                <a:gd name="T18" fmla="*/ 3 w 57"/>
                <a:gd name="T19" fmla="*/ 27 h 46"/>
                <a:gd name="T20" fmla="*/ 10 w 57"/>
                <a:gd name="T21" fmla="*/ 40 h 46"/>
                <a:gd name="T22" fmla="*/ 0 w 57"/>
                <a:gd name="T23" fmla="*/ 44 h 46"/>
                <a:gd name="T24" fmla="*/ 1 w 57"/>
                <a:gd name="T25" fmla="*/ 46 h 46"/>
                <a:gd name="T26" fmla="*/ 10 w 57"/>
                <a:gd name="T27" fmla="*/ 40 h 46"/>
                <a:gd name="T28" fmla="*/ 13 w 57"/>
                <a:gd name="T29" fmla="*/ 42 h 46"/>
                <a:gd name="T30" fmla="*/ 25 w 57"/>
                <a:gd name="T31" fmla="*/ 46 h 46"/>
                <a:gd name="T32" fmla="*/ 37 w 57"/>
                <a:gd name="T33"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46">
                  <a:moveTo>
                    <a:pt x="37" y="41"/>
                  </a:moveTo>
                  <a:cubicBezTo>
                    <a:pt x="43" y="36"/>
                    <a:pt x="45" y="29"/>
                    <a:pt x="46" y="22"/>
                  </a:cubicBezTo>
                  <a:cubicBezTo>
                    <a:pt x="47" y="19"/>
                    <a:pt x="47" y="16"/>
                    <a:pt x="48" y="13"/>
                  </a:cubicBezTo>
                  <a:cubicBezTo>
                    <a:pt x="48" y="10"/>
                    <a:pt x="50" y="6"/>
                    <a:pt x="53" y="5"/>
                  </a:cubicBezTo>
                  <a:cubicBezTo>
                    <a:pt x="54" y="3"/>
                    <a:pt x="56" y="2"/>
                    <a:pt x="57" y="0"/>
                  </a:cubicBezTo>
                  <a:cubicBezTo>
                    <a:pt x="56" y="1"/>
                    <a:pt x="54" y="1"/>
                    <a:pt x="52" y="1"/>
                  </a:cubicBezTo>
                  <a:cubicBezTo>
                    <a:pt x="49" y="1"/>
                    <a:pt x="47" y="1"/>
                    <a:pt x="45" y="1"/>
                  </a:cubicBezTo>
                  <a:cubicBezTo>
                    <a:pt x="40" y="1"/>
                    <a:pt x="36" y="1"/>
                    <a:pt x="33" y="1"/>
                  </a:cubicBezTo>
                  <a:cubicBezTo>
                    <a:pt x="23" y="2"/>
                    <a:pt x="13" y="4"/>
                    <a:pt x="7" y="13"/>
                  </a:cubicBezTo>
                  <a:cubicBezTo>
                    <a:pt x="4" y="17"/>
                    <a:pt x="3" y="22"/>
                    <a:pt x="3" y="27"/>
                  </a:cubicBezTo>
                  <a:cubicBezTo>
                    <a:pt x="4" y="31"/>
                    <a:pt x="6" y="36"/>
                    <a:pt x="10" y="40"/>
                  </a:cubicBezTo>
                  <a:cubicBezTo>
                    <a:pt x="7" y="42"/>
                    <a:pt x="4" y="43"/>
                    <a:pt x="0" y="44"/>
                  </a:cubicBezTo>
                  <a:cubicBezTo>
                    <a:pt x="0" y="45"/>
                    <a:pt x="0" y="45"/>
                    <a:pt x="1" y="46"/>
                  </a:cubicBezTo>
                  <a:cubicBezTo>
                    <a:pt x="3" y="45"/>
                    <a:pt x="7" y="43"/>
                    <a:pt x="10" y="40"/>
                  </a:cubicBezTo>
                  <a:cubicBezTo>
                    <a:pt x="11" y="41"/>
                    <a:pt x="12" y="42"/>
                    <a:pt x="13" y="42"/>
                  </a:cubicBezTo>
                  <a:cubicBezTo>
                    <a:pt x="17" y="45"/>
                    <a:pt x="21" y="46"/>
                    <a:pt x="25" y="46"/>
                  </a:cubicBezTo>
                  <a:cubicBezTo>
                    <a:pt x="30" y="45"/>
                    <a:pt x="34" y="44"/>
                    <a:pt x="37" y="4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648"/>
            <p:cNvSpPr>
              <a:spLocks/>
            </p:cNvSpPr>
            <p:nvPr/>
          </p:nvSpPr>
          <p:spPr bwMode="auto">
            <a:xfrm>
              <a:off x="7956527" y="1516067"/>
              <a:ext cx="211139" cy="153989"/>
            </a:xfrm>
            <a:custGeom>
              <a:avLst/>
              <a:gdLst>
                <a:gd name="T0" fmla="*/ 39 w 56"/>
                <a:gd name="T1" fmla="*/ 34 h 41"/>
                <a:gd name="T2" fmla="*/ 43 w 56"/>
                <a:gd name="T3" fmla="*/ 25 h 41"/>
                <a:gd name="T4" fmla="*/ 47 w 56"/>
                <a:gd name="T5" fmla="*/ 15 h 41"/>
                <a:gd name="T6" fmla="*/ 51 w 56"/>
                <a:gd name="T7" fmla="*/ 9 h 41"/>
                <a:gd name="T8" fmla="*/ 56 w 56"/>
                <a:gd name="T9" fmla="*/ 7 h 41"/>
                <a:gd name="T10" fmla="*/ 50 w 56"/>
                <a:gd name="T11" fmla="*/ 5 h 41"/>
                <a:gd name="T12" fmla="*/ 44 w 56"/>
                <a:gd name="T13" fmla="*/ 3 h 41"/>
                <a:gd name="T14" fmla="*/ 33 w 56"/>
                <a:gd name="T15" fmla="*/ 1 h 41"/>
                <a:gd name="T16" fmla="*/ 19 w 56"/>
                <a:gd name="T17" fmla="*/ 3 h 41"/>
                <a:gd name="T18" fmla="*/ 9 w 56"/>
                <a:gd name="T19" fmla="*/ 10 h 41"/>
                <a:gd name="T20" fmla="*/ 7 w 56"/>
                <a:gd name="T21" fmla="*/ 22 h 41"/>
                <a:gd name="T22" fmla="*/ 13 w 56"/>
                <a:gd name="T23" fmla="*/ 34 h 41"/>
                <a:gd name="T24" fmla="*/ 8 w 56"/>
                <a:gd name="T25" fmla="*/ 36 h 41"/>
                <a:gd name="T26" fmla="*/ 0 w 56"/>
                <a:gd name="T27" fmla="*/ 37 h 41"/>
                <a:gd name="T28" fmla="*/ 0 w 56"/>
                <a:gd name="T29" fmla="*/ 38 h 41"/>
                <a:gd name="T30" fmla="*/ 7 w 56"/>
                <a:gd name="T31" fmla="*/ 37 h 41"/>
                <a:gd name="T32" fmla="*/ 13 w 56"/>
                <a:gd name="T33" fmla="*/ 35 h 41"/>
                <a:gd name="T34" fmla="*/ 28 w 56"/>
                <a:gd name="T35" fmla="*/ 40 h 41"/>
                <a:gd name="T36" fmla="*/ 39 w 56"/>
                <a:gd name="T3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41">
                  <a:moveTo>
                    <a:pt x="39" y="34"/>
                  </a:moveTo>
                  <a:cubicBezTo>
                    <a:pt x="41" y="32"/>
                    <a:pt x="42" y="28"/>
                    <a:pt x="43" y="25"/>
                  </a:cubicBezTo>
                  <a:cubicBezTo>
                    <a:pt x="44" y="21"/>
                    <a:pt x="45" y="18"/>
                    <a:pt x="47" y="15"/>
                  </a:cubicBezTo>
                  <a:cubicBezTo>
                    <a:pt x="47" y="13"/>
                    <a:pt x="49" y="11"/>
                    <a:pt x="51" y="9"/>
                  </a:cubicBezTo>
                  <a:cubicBezTo>
                    <a:pt x="54" y="8"/>
                    <a:pt x="56" y="7"/>
                    <a:pt x="56" y="7"/>
                  </a:cubicBezTo>
                  <a:cubicBezTo>
                    <a:pt x="54" y="6"/>
                    <a:pt x="52" y="5"/>
                    <a:pt x="50" y="5"/>
                  </a:cubicBezTo>
                  <a:cubicBezTo>
                    <a:pt x="48" y="4"/>
                    <a:pt x="46" y="3"/>
                    <a:pt x="44" y="3"/>
                  </a:cubicBezTo>
                  <a:cubicBezTo>
                    <a:pt x="41" y="2"/>
                    <a:pt x="37" y="1"/>
                    <a:pt x="33" y="1"/>
                  </a:cubicBezTo>
                  <a:cubicBezTo>
                    <a:pt x="29" y="0"/>
                    <a:pt x="24" y="1"/>
                    <a:pt x="19" y="3"/>
                  </a:cubicBezTo>
                  <a:cubicBezTo>
                    <a:pt x="15" y="5"/>
                    <a:pt x="12" y="7"/>
                    <a:pt x="9" y="10"/>
                  </a:cubicBezTo>
                  <a:cubicBezTo>
                    <a:pt x="7" y="14"/>
                    <a:pt x="6" y="18"/>
                    <a:pt x="7" y="22"/>
                  </a:cubicBezTo>
                  <a:cubicBezTo>
                    <a:pt x="8" y="27"/>
                    <a:pt x="10" y="31"/>
                    <a:pt x="13" y="34"/>
                  </a:cubicBezTo>
                  <a:cubicBezTo>
                    <a:pt x="12" y="35"/>
                    <a:pt x="10" y="36"/>
                    <a:pt x="8" y="36"/>
                  </a:cubicBezTo>
                  <a:cubicBezTo>
                    <a:pt x="5" y="37"/>
                    <a:pt x="3" y="37"/>
                    <a:pt x="0" y="37"/>
                  </a:cubicBezTo>
                  <a:cubicBezTo>
                    <a:pt x="0" y="37"/>
                    <a:pt x="0" y="37"/>
                    <a:pt x="0" y="38"/>
                  </a:cubicBezTo>
                  <a:cubicBezTo>
                    <a:pt x="2" y="38"/>
                    <a:pt x="4" y="38"/>
                    <a:pt x="7" y="37"/>
                  </a:cubicBezTo>
                  <a:cubicBezTo>
                    <a:pt x="9" y="37"/>
                    <a:pt x="12" y="36"/>
                    <a:pt x="13" y="35"/>
                  </a:cubicBezTo>
                  <a:cubicBezTo>
                    <a:pt x="17" y="39"/>
                    <a:pt x="23" y="41"/>
                    <a:pt x="28" y="40"/>
                  </a:cubicBezTo>
                  <a:cubicBezTo>
                    <a:pt x="32" y="39"/>
                    <a:pt x="36" y="37"/>
                    <a:pt x="39" y="3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649"/>
            <p:cNvSpPr>
              <a:spLocks/>
            </p:cNvSpPr>
            <p:nvPr/>
          </p:nvSpPr>
          <p:spPr bwMode="auto">
            <a:xfrm>
              <a:off x="8013677" y="1682756"/>
              <a:ext cx="173039" cy="127001"/>
            </a:xfrm>
            <a:custGeom>
              <a:avLst/>
              <a:gdLst>
                <a:gd name="T0" fmla="*/ 33 w 46"/>
                <a:gd name="T1" fmla="*/ 31 h 34"/>
                <a:gd name="T2" fmla="*/ 39 w 46"/>
                <a:gd name="T3" fmla="*/ 22 h 34"/>
                <a:gd name="T4" fmla="*/ 42 w 46"/>
                <a:gd name="T5" fmla="*/ 14 h 34"/>
                <a:gd name="T6" fmla="*/ 46 w 46"/>
                <a:gd name="T7" fmla="*/ 5 h 34"/>
                <a:gd name="T8" fmla="*/ 32 w 46"/>
                <a:gd name="T9" fmla="*/ 2 h 34"/>
                <a:gd name="T10" fmla="*/ 13 w 46"/>
                <a:gd name="T11" fmla="*/ 5 h 34"/>
                <a:gd name="T12" fmla="*/ 11 w 46"/>
                <a:gd name="T13" fmla="*/ 25 h 34"/>
                <a:gd name="T14" fmla="*/ 7 w 46"/>
                <a:gd name="T15" fmla="*/ 27 h 34"/>
                <a:gd name="T16" fmla="*/ 1 w 46"/>
                <a:gd name="T17" fmla="*/ 26 h 34"/>
                <a:gd name="T18" fmla="*/ 0 w 46"/>
                <a:gd name="T19" fmla="*/ 27 h 34"/>
                <a:gd name="T20" fmla="*/ 11 w 46"/>
                <a:gd name="T21" fmla="*/ 26 h 34"/>
                <a:gd name="T22" fmla="*/ 22 w 46"/>
                <a:gd name="T23" fmla="*/ 33 h 34"/>
                <a:gd name="T24" fmla="*/ 33 w 46"/>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34">
                  <a:moveTo>
                    <a:pt x="33" y="31"/>
                  </a:moveTo>
                  <a:cubicBezTo>
                    <a:pt x="36" y="29"/>
                    <a:pt x="38" y="26"/>
                    <a:pt x="39" y="22"/>
                  </a:cubicBezTo>
                  <a:cubicBezTo>
                    <a:pt x="41" y="20"/>
                    <a:pt x="42" y="17"/>
                    <a:pt x="42" y="14"/>
                  </a:cubicBezTo>
                  <a:cubicBezTo>
                    <a:pt x="43" y="11"/>
                    <a:pt x="46" y="5"/>
                    <a:pt x="46" y="5"/>
                  </a:cubicBezTo>
                  <a:cubicBezTo>
                    <a:pt x="41" y="6"/>
                    <a:pt x="37" y="3"/>
                    <a:pt x="32" y="2"/>
                  </a:cubicBezTo>
                  <a:cubicBezTo>
                    <a:pt x="26" y="0"/>
                    <a:pt x="18" y="1"/>
                    <a:pt x="13" y="5"/>
                  </a:cubicBezTo>
                  <a:cubicBezTo>
                    <a:pt x="7" y="10"/>
                    <a:pt x="7" y="19"/>
                    <a:pt x="11" y="25"/>
                  </a:cubicBezTo>
                  <a:cubicBezTo>
                    <a:pt x="10" y="26"/>
                    <a:pt x="8" y="26"/>
                    <a:pt x="7" y="27"/>
                  </a:cubicBezTo>
                  <a:cubicBezTo>
                    <a:pt x="5" y="27"/>
                    <a:pt x="3" y="26"/>
                    <a:pt x="1" y="26"/>
                  </a:cubicBezTo>
                  <a:cubicBezTo>
                    <a:pt x="0" y="27"/>
                    <a:pt x="0" y="27"/>
                    <a:pt x="0" y="27"/>
                  </a:cubicBezTo>
                  <a:cubicBezTo>
                    <a:pt x="3" y="27"/>
                    <a:pt x="8" y="27"/>
                    <a:pt x="11" y="26"/>
                  </a:cubicBezTo>
                  <a:cubicBezTo>
                    <a:pt x="14" y="30"/>
                    <a:pt x="17" y="33"/>
                    <a:pt x="22" y="33"/>
                  </a:cubicBezTo>
                  <a:cubicBezTo>
                    <a:pt x="25" y="34"/>
                    <a:pt x="30" y="32"/>
                    <a:pt x="33"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650"/>
            <p:cNvSpPr>
              <a:spLocks/>
            </p:cNvSpPr>
            <p:nvPr/>
          </p:nvSpPr>
          <p:spPr bwMode="auto">
            <a:xfrm>
              <a:off x="8050190" y="1752606"/>
              <a:ext cx="147638" cy="214314"/>
            </a:xfrm>
            <a:custGeom>
              <a:avLst/>
              <a:gdLst>
                <a:gd name="T0" fmla="*/ 38 w 39"/>
                <a:gd name="T1" fmla="*/ 34 h 57"/>
                <a:gd name="T2" fmla="*/ 37 w 39"/>
                <a:gd name="T3" fmla="*/ 22 h 57"/>
                <a:gd name="T4" fmla="*/ 34 w 39"/>
                <a:gd name="T5" fmla="*/ 12 h 57"/>
                <a:gd name="T6" fmla="*/ 33 w 39"/>
                <a:gd name="T7" fmla="*/ 5 h 57"/>
                <a:gd name="T8" fmla="*/ 34 w 39"/>
                <a:gd name="T9" fmla="*/ 0 h 57"/>
                <a:gd name="T10" fmla="*/ 29 w 39"/>
                <a:gd name="T11" fmla="*/ 3 h 57"/>
                <a:gd name="T12" fmla="*/ 24 w 39"/>
                <a:gd name="T13" fmla="*/ 5 h 57"/>
                <a:gd name="T14" fmla="*/ 15 w 39"/>
                <a:gd name="T15" fmla="*/ 9 h 57"/>
                <a:gd name="T16" fmla="*/ 0 w 39"/>
                <a:gd name="T17" fmla="*/ 29 h 57"/>
                <a:gd name="T18" fmla="*/ 5 w 39"/>
                <a:gd name="T19" fmla="*/ 41 h 57"/>
                <a:gd name="T20" fmla="*/ 16 w 39"/>
                <a:gd name="T21" fmla="*/ 47 h 57"/>
                <a:gd name="T22" fmla="*/ 14 w 39"/>
                <a:gd name="T23" fmla="*/ 51 h 57"/>
                <a:gd name="T24" fmla="*/ 13 w 39"/>
                <a:gd name="T25" fmla="*/ 54 h 57"/>
                <a:gd name="T26" fmla="*/ 11 w 39"/>
                <a:gd name="T27" fmla="*/ 56 h 57"/>
                <a:gd name="T28" fmla="*/ 12 w 39"/>
                <a:gd name="T29" fmla="*/ 57 h 57"/>
                <a:gd name="T30" fmla="*/ 14 w 39"/>
                <a:gd name="T31" fmla="*/ 52 h 57"/>
                <a:gd name="T32" fmla="*/ 17 w 39"/>
                <a:gd name="T33" fmla="*/ 47 h 57"/>
                <a:gd name="T34" fmla="*/ 32 w 39"/>
                <a:gd name="T35" fmla="*/ 44 h 57"/>
                <a:gd name="T36" fmla="*/ 38 w 39"/>
                <a:gd name="T37" fmla="*/ 3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57">
                  <a:moveTo>
                    <a:pt x="38" y="34"/>
                  </a:moveTo>
                  <a:cubicBezTo>
                    <a:pt x="39" y="30"/>
                    <a:pt x="38" y="26"/>
                    <a:pt x="37" y="22"/>
                  </a:cubicBezTo>
                  <a:cubicBezTo>
                    <a:pt x="36" y="19"/>
                    <a:pt x="35" y="16"/>
                    <a:pt x="34" y="12"/>
                  </a:cubicBezTo>
                  <a:cubicBezTo>
                    <a:pt x="33" y="11"/>
                    <a:pt x="33" y="8"/>
                    <a:pt x="33" y="5"/>
                  </a:cubicBezTo>
                  <a:cubicBezTo>
                    <a:pt x="33" y="2"/>
                    <a:pt x="34" y="0"/>
                    <a:pt x="34" y="0"/>
                  </a:cubicBezTo>
                  <a:cubicBezTo>
                    <a:pt x="33" y="1"/>
                    <a:pt x="31" y="2"/>
                    <a:pt x="29" y="3"/>
                  </a:cubicBezTo>
                  <a:cubicBezTo>
                    <a:pt x="27" y="4"/>
                    <a:pt x="26" y="4"/>
                    <a:pt x="24" y="5"/>
                  </a:cubicBezTo>
                  <a:cubicBezTo>
                    <a:pt x="21" y="6"/>
                    <a:pt x="18" y="7"/>
                    <a:pt x="15" y="9"/>
                  </a:cubicBezTo>
                  <a:cubicBezTo>
                    <a:pt x="8" y="13"/>
                    <a:pt x="1" y="21"/>
                    <a:pt x="0" y="29"/>
                  </a:cubicBezTo>
                  <a:cubicBezTo>
                    <a:pt x="0" y="34"/>
                    <a:pt x="2" y="38"/>
                    <a:pt x="5" y="41"/>
                  </a:cubicBezTo>
                  <a:cubicBezTo>
                    <a:pt x="8" y="44"/>
                    <a:pt x="12" y="46"/>
                    <a:pt x="16" y="47"/>
                  </a:cubicBezTo>
                  <a:cubicBezTo>
                    <a:pt x="16" y="48"/>
                    <a:pt x="15" y="50"/>
                    <a:pt x="14" y="51"/>
                  </a:cubicBezTo>
                  <a:cubicBezTo>
                    <a:pt x="14" y="52"/>
                    <a:pt x="13" y="53"/>
                    <a:pt x="13" y="54"/>
                  </a:cubicBezTo>
                  <a:cubicBezTo>
                    <a:pt x="12" y="55"/>
                    <a:pt x="11" y="55"/>
                    <a:pt x="11" y="56"/>
                  </a:cubicBezTo>
                  <a:cubicBezTo>
                    <a:pt x="12" y="57"/>
                    <a:pt x="12" y="57"/>
                    <a:pt x="12" y="57"/>
                  </a:cubicBezTo>
                  <a:cubicBezTo>
                    <a:pt x="12" y="56"/>
                    <a:pt x="13" y="54"/>
                    <a:pt x="14" y="52"/>
                  </a:cubicBezTo>
                  <a:cubicBezTo>
                    <a:pt x="15" y="51"/>
                    <a:pt x="17" y="49"/>
                    <a:pt x="17" y="47"/>
                  </a:cubicBezTo>
                  <a:cubicBezTo>
                    <a:pt x="23" y="48"/>
                    <a:pt x="28" y="48"/>
                    <a:pt x="32" y="44"/>
                  </a:cubicBezTo>
                  <a:cubicBezTo>
                    <a:pt x="34" y="42"/>
                    <a:pt x="37" y="38"/>
                    <a:pt x="38" y="3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651"/>
            <p:cNvSpPr>
              <a:spLocks/>
            </p:cNvSpPr>
            <p:nvPr/>
          </p:nvSpPr>
          <p:spPr bwMode="auto">
            <a:xfrm>
              <a:off x="5178385" y="5114955"/>
              <a:ext cx="473078" cy="312740"/>
            </a:xfrm>
            <a:custGeom>
              <a:avLst/>
              <a:gdLst>
                <a:gd name="T0" fmla="*/ 44 w 126"/>
                <a:gd name="T1" fmla="*/ 1 h 83"/>
                <a:gd name="T2" fmla="*/ 20 w 126"/>
                <a:gd name="T3" fmla="*/ 19 h 83"/>
                <a:gd name="T4" fmla="*/ 8 w 126"/>
                <a:gd name="T5" fmla="*/ 41 h 83"/>
                <a:gd name="T6" fmla="*/ 3 w 126"/>
                <a:gd name="T7" fmla="*/ 55 h 83"/>
                <a:gd name="T8" fmla="*/ 0 w 126"/>
                <a:gd name="T9" fmla="*/ 64 h 83"/>
                <a:gd name="T10" fmla="*/ 15 w 126"/>
                <a:gd name="T11" fmla="*/ 67 h 83"/>
                <a:gd name="T12" fmla="*/ 29 w 126"/>
                <a:gd name="T13" fmla="*/ 75 h 83"/>
                <a:gd name="T14" fmla="*/ 51 w 126"/>
                <a:gd name="T15" fmla="*/ 82 h 83"/>
                <a:gd name="T16" fmla="*/ 54 w 126"/>
                <a:gd name="T17" fmla="*/ 83 h 83"/>
                <a:gd name="T18" fmla="*/ 56 w 126"/>
                <a:gd name="T19" fmla="*/ 83 h 83"/>
                <a:gd name="T20" fmla="*/ 58 w 126"/>
                <a:gd name="T21" fmla="*/ 83 h 83"/>
                <a:gd name="T22" fmla="*/ 66 w 126"/>
                <a:gd name="T23" fmla="*/ 82 h 83"/>
                <a:gd name="T24" fmla="*/ 78 w 126"/>
                <a:gd name="T25" fmla="*/ 78 h 83"/>
                <a:gd name="T26" fmla="*/ 94 w 126"/>
                <a:gd name="T27" fmla="*/ 58 h 83"/>
                <a:gd name="T28" fmla="*/ 97 w 126"/>
                <a:gd name="T29" fmla="*/ 29 h 83"/>
                <a:gd name="T30" fmla="*/ 110 w 126"/>
                <a:gd name="T31" fmla="*/ 31 h 83"/>
                <a:gd name="T32" fmla="*/ 124 w 126"/>
                <a:gd name="T33" fmla="*/ 43 h 83"/>
                <a:gd name="T34" fmla="*/ 126 w 126"/>
                <a:gd name="T35" fmla="*/ 42 h 83"/>
                <a:gd name="T36" fmla="*/ 121 w 126"/>
                <a:gd name="T37" fmla="*/ 37 h 83"/>
                <a:gd name="T38" fmla="*/ 114 w 126"/>
                <a:gd name="T39" fmla="*/ 32 h 83"/>
                <a:gd name="T40" fmla="*/ 97 w 126"/>
                <a:gd name="T41" fmla="*/ 28 h 83"/>
                <a:gd name="T42" fmla="*/ 88 w 126"/>
                <a:gd name="T43" fmla="*/ 11 h 83"/>
                <a:gd name="T44" fmla="*/ 73 w 126"/>
                <a:gd name="T45" fmla="*/ 1 h 83"/>
                <a:gd name="T46" fmla="*/ 66 w 126"/>
                <a:gd name="T47" fmla="*/ 0 h 83"/>
                <a:gd name="T48" fmla="*/ 60 w 126"/>
                <a:gd name="T49" fmla="*/ 0 h 83"/>
                <a:gd name="T50" fmla="*/ 58 w 126"/>
                <a:gd name="T51" fmla="*/ 0 h 83"/>
                <a:gd name="T52" fmla="*/ 56 w 126"/>
                <a:gd name="T53" fmla="*/ 0 h 83"/>
                <a:gd name="T54" fmla="*/ 52 w 126"/>
                <a:gd name="T55" fmla="*/ 0 h 83"/>
                <a:gd name="T56" fmla="*/ 44 w 126"/>
                <a:gd name="T57"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6" h="83">
                  <a:moveTo>
                    <a:pt x="44" y="1"/>
                  </a:moveTo>
                  <a:cubicBezTo>
                    <a:pt x="33" y="4"/>
                    <a:pt x="26" y="11"/>
                    <a:pt x="20" y="19"/>
                  </a:cubicBezTo>
                  <a:cubicBezTo>
                    <a:pt x="14" y="26"/>
                    <a:pt x="11" y="33"/>
                    <a:pt x="8" y="41"/>
                  </a:cubicBezTo>
                  <a:cubicBezTo>
                    <a:pt x="7" y="44"/>
                    <a:pt x="5" y="50"/>
                    <a:pt x="3" y="55"/>
                  </a:cubicBezTo>
                  <a:cubicBezTo>
                    <a:pt x="1" y="60"/>
                    <a:pt x="0" y="64"/>
                    <a:pt x="0" y="64"/>
                  </a:cubicBezTo>
                  <a:cubicBezTo>
                    <a:pt x="5" y="62"/>
                    <a:pt x="10" y="64"/>
                    <a:pt x="15" y="67"/>
                  </a:cubicBezTo>
                  <a:cubicBezTo>
                    <a:pt x="20" y="69"/>
                    <a:pt x="25" y="73"/>
                    <a:pt x="29" y="75"/>
                  </a:cubicBezTo>
                  <a:cubicBezTo>
                    <a:pt x="35" y="78"/>
                    <a:pt x="43" y="81"/>
                    <a:pt x="51" y="82"/>
                  </a:cubicBezTo>
                  <a:cubicBezTo>
                    <a:pt x="52" y="82"/>
                    <a:pt x="53" y="82"/>
                    <a:pt x="54" y="83"/>
                  </a:cubicBezTo>
                  <a:cubicBezTo>
                    <a:pt x="56" y="83"/>
                    <a:pt x="56" y="83"/>
                    <a:pt x="56" y="83"/>
                  </a:cubicBezTo>
                  <a:cubicBezTo>
                    <a:pt x="57" y="83"/>
                    <a:pt x="57" y="83"/>
                    <a:pt x="58" y="83"/>
                  </a:cubicBezTo>
                  <a:cubicBezTo>
                    <a:pt x="61" y="83"/>
                    <a:pt x="64" y="83"/>
                    <a:pt x="66" y="82"/>
                  </a:cubicBezTo>
                  <a:cubicBezTo>
                    <a:pt x="71" y="82"/>
                    <a:pt x="75" y="80"/>
                    <a:pt x="78" y="78"/>
                  </a:cubicBezTo>
                  <a:cubicBezTo>
                    <a:pt x="86" y="74"/>
                    <a:pt x="91" y="67"/>
                    <a:pt x="94" y="58"/>
                  </a:cubicBezTo>
                  <a:cubicBezTo>
                    <a:pt x="97" y="49"/>
                    <a:pt x="99" y="39"/>
                    <a:pt x="97" y="29"/>
                  </a:cubicBezTo>
                  <a:cubicBezTo>
                    <a:pt x="101" y="29"/>
                    <a:pt x="106" y="30"/>
                    <a:pt x="110" y="31"/>
                  </a:cubicBezTo>
                  <a:cubicBezTo>
                    <a:pt x="116" y="34"/>
                    <a:pt x="121" y="38"/>
                    <a:pt x="124" y="43"/>
                  </a:cubicBezTo>
                  <a:cubicBezTo>
                    <a:pt x="124" y="42"/>
                    <a:pt x="125" y="42"/>
                    <a:pt x="126" y="42"/>
                  </a:cubicBezTo>
                  <a:cubicBezTo>
                    <a:pt x="125" y="40"/>
                    <a:pt x="124" y="38"/>
                    <a:pt x="121" y="37"/>
                  </a:cubicBezTo>
                  <a:cubicBezTo>
                    <a:pt x="119" y="35"/>
                    <a:pt x="117" y="33"/>
                    <a:pt x="114" y="32"/>
                  </a:cubicBezTo>
                  <a:cubicBezTo>
                    <a:pt x="108" y="29"/>
                    <a:pt x="101" y="28"/>
                    <a:pt x="97" y="28"/>
                  </a:cubicBezTo>
                  <a:cubicBezTo>
                    <a:pt x="95" y="22"/>
                    <a:pt x="93" y="16"/>
                    <a:pt x="88" y="11"/>
                  </a:cubicBezTo>
                  <a:cubicBezTo>
                    <a:pt x="84" y="7"/>
                    <a:pt x="79" y="3"/>
                    <a:pt x="73" y="1"/>
                  </a:cubicBezTo>
                  <a:cubicBezTo>
                    <a:pt x="70" y="1"/>
                    <a:pt x="68" y="0"/>
                    <a:pt x="66" y="0"/>
                  </a:cubicBezTo>
                  <a:cubicBezTo>
                    <a:pt x="64" y="0"/>
                    <a:pt x="61" y="0"/>
                    <a:pt x="60" y="0"/>
                  </a:cubicBezTo>
                  <a:cubicBezTo>
                    <a:pt x="58" y="0"/>
                    <a:pt x="58" y="0"/>
                    <a:pt x="58" y="0"/>
                  </a:cubicBezTo>
                  <a:cubicBezTo>
                    <a:pt x="56" y="0"/>
                    <a:pt x="56" y="0"/>
                    <a:pt x="56" y="0"/>
                  </a:cubicBezTo>
                  <a:cubicBezTo>
                    <a:pt x="55" y="0"/>
                    <a:pt x="53" y="0"/>
                    <a:pt x="52" y="0"/>
                  </a:cubicBezTo>
                  <a:cubicBezTo>
                    <a:pt x="49" y="0"/>
                    <a:pt x="47" y="1"/>
                    <a:pt x="44"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652"/>
            <p:cNvSpPr>
              <a:spLocks/>
            </p:cNvSpPr>
            <p:nvPr/>
          </p:nvSpPr>
          <p:spPr bwMode="auto">
            <a:xfrm>
              <a:off x="5426037" y="4646639"/>
              <a:ext cx="307977" cy="225427"/>
            </a:xfrm>
            <a:custGeom>
              <a:avLst/>
              <a:gdLst>
                <a:gd name="T0" fmla="*/ 45 w 82"/>
                <a:gd name="T1" fmla="*/ 2 h 60"/>
                <a:gd name="T2" fmla="*/ 24 w 82"/>
                <a:gd name="T3" fmla="*/ 5 h 60"/>
                <a:gd name="T4" fmla="*/ 10 w 82"/>
                <a:gd name="T5" fmla="*/ 15 h 60"/>
                <a:gd name="T6" fmla="*/ 3 w 82"/>
                <a:gd name="T7" fmla="*/ 22 h 60"/>
                <a:gd name="T8" fmla="*/ 0 w 82"/>
                <a:gd name="T9" fmla="*/ 28 h 60"/>
                <a:gd name="T10" fmla="*/ 7 w 82"/>
                <a:gd name="T11" fmla="*/ 33 h 60"/>
                <a:gd name="T12" fmla="*/ 12 w 82"/>
                <a:gd name="T13" fmla="*/ 42 h 60"/>
                <a:gd name="T14" fmla="*/ 24 w 82"/>
                <a:gd name="T15" fmla="*/ 54 h 60"/>
                <a:gd name="T16" fmla="*/ 41 w 82"/>
                <a:gd name="T17" fmla="*/ 60 h 60"/>
                <a:gd name="T18" fmla="*/ 59 w 82"/>
                <a:gd name="T19" fmla="*/ 52 h 60"/>
                <a:gd name="T20" fmla="*/ 67 w 82"/>
                <a:gd name="T21" fmla="*/ 35 h 60"/>
                <a:gd name="T22" fmla="*/ 74 w 82"/>
                <a:gd name="T23" fmla="*/ 37 h 60"/>
                <a:gd name="T24" fmla="*/ 82 w 82"/>
                <a:gd name="T25" fmla="*/ 42 h 60"/>
                <a:gd name="T26" fmla="*/ 82 w 82"/>
                <a:gd name="T27" fmla="*/ 40 h 60"/>
                <a:gd name="T28" fmla="*/ 76 w 82"/>
                <a:gd name="T29" fmla="*/ 37 h 60"/>
                <a:gd name="T30" fmla="*/ 68 w 82"/>
                <a:gd name="T31" fmla="*/ 34 h 60"/>
                <a:gd name="T32" fmla="*/ 68 w 82"/>
                <a:gd name="T33" fmla="*/ 21 h 60"/>
                <a:gd name="T34" fmla="*/ 63 w 82"/>
                <a:gd name="T35" fmla="*/ 11 h 60"/>
                <a:gd name="T36" fmla="*/ 45 w 82"/>
                <a:gd name="T3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60">
                  <a:moveTo>
                    <a:pt x="45" y="2"/>
                  </a:moveTo>
                  <a:cubicBezTo>
                    <a:pt x="37" y="0"/>
                    <a:pt x="31" y="2"/>
                    <a:pt x="24" y="5"/>
                  </a:cubicBezTo>
                  <a:cubicBezTo>
                    <a:pt x="19" y="7"/>
                    <a:pt x="14" y="11"/>
                    <a:pt x="10" y="15"/>
                  </a:cubicBezTo>
                  <a:cubicBezTo>
                    <a:pt x="9" y="17"/>
                    <a:pt x="5" y="19"/>
                    <a:pt x="3" y="22"/>
                  </a:cubicBezTo>
                  <a:cubicBezTo>
                    <a:pt x="1" y="25"/>
                    <a:pt x="0" y="28"/>
                    <a:pt x="0" y="28"/>
                  </a:cubicBezTo>
                  <a:cubicBezTo>
                    <a:pt x="2" y="27"/>
                    <a:pt x="5" y="30"/>
                    <a:pt x="7" y="33"/>
                  </a:cubicBezTo>
                  <a:cubicBezTo>
                    <a:pt x="9" y="36"/>
                    <a:pt x="10" y="39"/>
                    <a:pt x="12" y="42"/>
                  </a:cubicBezTo>
                  <a:cubicBezTo>
                    <a:pt x="15" y="46"/>
                    <a:pt x="19" y="50"/>
                    <a:pt x="24" y="54"/>
                  </a:cubicBezTo>
                  <a:cubicBezTo>
                    <a:pt x="29" y="57"/>
                    <a:pt x="35" y="59"/>
                    <a:pt x="41" y="60"/>
                  </a:cubicBezTo>
                  <a:cubicBezTo>
                    <a:pt x="48" y="60"/>
                    <a:pt x="55" y="57"/>
                    <a:pt x="59" y="52"/>
                  </a:cubicBezTo>
                  <a:cubicBezTo>
                    <a:pt x="64" y="48"/>
                    <a:pt x="66" y="41"/>
                    <a:pt x="67" y="35"/>
                  </a:cubicBezTo>
                  <a:cubicBezTo>
                    <a:pt x="70" y="35"/>
                    <a:pt x="72" y="36"/>
                    <a:pt x="74" y="37"/>
                  </a:cubicBezTo>
                  <a:cubicBezTo>
                    <a:pt x="76" y="39"/>
                    <a:pt x="79" y="41"/>
                    <a:pt x="82" y="42"/>
                  </a:cubicBezTo>
                  <a:cubicBezTo>
                    <a:pt x="82" y="40"/>
                    <a:pt x="82" y="40"/>
                    <a:pt x="82" y="40"/>
                  </a:cubicBezTo>
                  <a:cubicBezTo>
                    <a:pt x="81" y="40"/>
                    <a:pt x="78" y="39"/>
                    <a:pt x="76" y="37"/>
                  </a:cubicBezTo>
                  <a:cubicBezTo>
                    <a:pt x="73" y="36"/>
                    <a:pt x="70" y="34"/>
                    <a:pt x="68" y="34"/>
                  </a:cubicBezTo>
                  <a:cubicBezTo>
                    <a:pt x="68" y="29"/>
                    <a:pt x="68" y="25"/>
                    <a:pt x="68" y="21"/>
                  </a:cubicBezTo>
                  <a:cubicBezTo>
                    <a:pt x="67" y="17"/>
                    <a:pt x="66" y="14"/>
                    <a:pt x="63" y="11"/>
                  </a:cubicBezTo>
                  <a:cubicBezTo>
                    <a:pt x="59" y="7"/>
                    <a:pt x="51" y="3"/>
                    <a:pt x="45" y="2"/>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653"/>
            <p:cNvSpPr>
              <a:spLocks/>
            </p:cNvSpPr>
            <p:nvPr/>
          </p:nvSpPr>
          <p:spPr bwMode="auto">
            <a:xfrm>
              <a:off x="3732164" y="5972211"/>
              <a:ext cx="0" cy="317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654"/>
            <p:cNvSpPr>
              <a:spLocks/>
            </p:cNvSpPr>
            <p:nvPr/>
          </p:nvSpPr>
          <p:spPr bwMode="auto">
            <a:xfrm>
              <a:off x="3728989" y="5972211"/>
              <a:ext cx="3175" cy="3175"/>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0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0 w 1"/>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 h="1">
                  <a:moveTo>
                    <a:pt x="0" y="1"/>
                  </a:move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655"/>
            <p:cNvSpPr>
              <a:spLocks/>
            </p:cNvSpPr>
            <p:nvPr/>
          </p:nvSpPr>
          <p:spPr bwMode="auto">
            <a:xfrm>
              <a:off x="6157879" y="5156230"/>
              <a:ext cx="371477" cy="560391"/>
            </a:xfrm>
            <a:custGeom>
              <a:avLst/>
              <a:gdLst>
                <a:gd name="T0" fmla="*/ 7 w 99"/>
                <a:gd name="T1" fmla="*/ 101 h 149"/>
                <a:gd name="T2" fmla="*/ 30 w 99"/>
                <a:gd name="T3" fmla="*/ 124 h 149"/>
                <a:gd name="T4" fmla="*/ 56 w 99"/>
                <a:gd name="T5" fmla="*/ 136 h 149"/>
                <a:gd name="T6" fmla="*/ 82 w 99"/>
                <a:gd name="T7" fmla="*/ 149 h 149"/>
                <a:gd name="T8" fmla="*/ 95 w 99"/>
                <a:gd name="T9" fmla="*/ 108 h 149"/>
                <a:gd name="T10" fmla="*/ 99 w 99"/>
                <a:gd name="T11" fmla="*/ 78 h 149"/>
                <a:gd name="T12" fmla="*/ 89 w 99"/>
                <a:gd name="T13" fmla="*/ 48 h 149"/>
                <a:gd name="T14" fmla="*/ 87 w 99"/>
                <a:gd name="T15" fmla="*/ 45 h 149"/>
                <a:gd name="T16" fmla="*/ 85 w 99"/>
                <a:gd name="T17" fmla="*/ 43 h 149"/>
                <a:gd name="T18" fmla="*/ 84 w 99"/>
                <a:gd name="T19" fmla="*/ 42 h 149"/>
                <a:gd name="T20" fmla="*/ 78 w 99"/>
                <a:gd name="T21" fmla="*/ 39 h 149"/>
                <a:gd name="T22" fmla="*/ 63 w 99"/>
                <a:gd name="T23" fmla="*/ 34 h 149"/>
                <a:gd name="T24" fmla="*/ 30 w 99"/>
                <a:gd name="T25" fmla="*/ 35 h 149"/>
                <a:gd name="T26" fmla="*/ 30 w 99"/>
                <a:gd name="T27" fmla="*/ 20 h 149"/>
                <a:gd name="T28" fmla="*/ 40 w 99"/>
                <a:gd name="T29" fmla="*/ 2 h 149"/>
                <a:gd name="T30" fmla="*/ 38 w 99"/>
                <a:gd name="T31" fmla="*/ 0 h 149"/>
                <a:gd name="T32" fmla="*/ 30 w 99"/>
                <a:gd name="T33" fmla="*/ 15 h 149"/>
                <a:gd name="T34" fmla="*/ 28 w 99"/>
                <a:gd name="T35" fmla="*/ 35 h 149"/>
                <a:gd name="T36" fmla="*/ 10 w 99"/>
                <a:gd name="T37" fmla="*/ 48 h 149"/>
                <a:gd name="T38" fmla="*/ 4 w 99"/>
                <a:gd name="T39" fmla="*/ 58 h 149"/>
                <a:gd name="T40" fmla="*/ 1 w 99"/>
                <a:gd name="T41" fmla="*/ 68 h 149"/>
                <a:gd name="T42" fmla="*/ 7 w 99"/>
                <a:gd name="T43" fmla="*/ 10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9" h="149">
                  <a:moveTo>
                    <a:pt x="7" y="101"/>
                  </a:moveTo>
                  <a:cubicBezTo>
                    <a:pt x="12" y="112"/>
                    <a:pt x="21" y="118"/>
                    <a:pt x="30" y="124"/>
                  </a:cubicBezTo>
                  <a:cubicBezTo>
                    <a:pt x="38" y="130"/>
                    <a:pt x="47" y="133"/>
                    <a:pt x="56" y="136"/>
                  </a:cubicBezTo>
                  <a:cubicBezTo>
                    <a:pt x="63" y="138"/>
                    <a:pt x="82" y="149"/>
                    <a:pt x="82" y="149"/>
                  </a:cubicBezTo>
                  <a:cubicBezTo>
                    <a:pt x="80" y="135"/>
                    <a:pt x="90" y="121"/>
                    <a:pt x="95" y="108"/>
                  </a:cubicBezTo>
                  <a:cubicBezTo>
                    <a:pt x="98" y="99"/>
                    <a:pt x="99" y="88"/>
                    <a:pt x="99" y="78"/>
                  </a:cubicBezTo>
                  <a:cubicBezTo>
                    <a:pt x="98" y="67"/>
                    <a:pt x="95" y="56"/>
                    <a:pt x="89" y="48"/>
                  </a:cubicBezTo>
                  <a:cubicBezTo>
                    <a:pt x="88" y="47"/>
                    <a:pt x="88" y="46"/>
                    <a:pt x="87" y="45"/>
                  </a:cubicBezTo>
                  <a:cubicBezTo>
                    <a:pt x="86" y="44"/>
                    <a:pt x="86" y="44"/>
                    <a:pt x="85" y="43"/>
                  </a:cubicBezTo>
                  <a:cubicBezTo>
                    <a:pt x="85" y="43"/>
                    <a:pt x="84" y="43"/>
                    <a:pt x="84" y="42"/>
                  </a:cubicBezTo>
                  <a:cubicBezTo>
                    <a:pt x="82" y="41"/>
                    <a:pt x="80" y="40"/>
                    <a:pt x="78" y="39"/>
                  </a:cubicBezTo>
                  <a:cubicBezTo>
                    <a:pt x="73" y="37"/>
                    <a:pt x="68" y="35"/>
                    <a:pt x="63" y="34"/>
                  </a:cubicBezTo>
                  <a:cubicBezTo>
                    <a:pt x="52" y="32"/>
                    <a:pt x="40" y="31"/>
                    <a:pt x="30" y="35"/>
                  </a:cubicBezTo>
                  <a:cubicBezTo>
                    <a:pt x="29" y="30"/>
                    <a:pt x="29" y="24"/>
                    <a:pt x="30" y="20"/>
                  </a:cubicBezTo>
                  <a:cubicBezTo>
                    <a:pt x="32" y="13"/>
                    <a:pt x="36" y="7"/>
                    <a:pt x="40" y="2"/>
                  </a:cubicBezTo>
                  <a:cubicBezTo>
                    <a:pt x="40" y="2"/>
                    <a:pt x="39" y="1"/>
                    <a:pt x="38" y="0"/>
                  </a:cubicBezTo>
                  <a:cubicBezTo>
                    <a:pt x="36" y="3"/>
                    <a:pt x="32" y="8"/>
                    <a:pt x="30" y="15"/>
                  </a:cubicBezTo>
                  <a:cubicBezTo>
                    <a:pt x="28" y="22"/>
                    <a:pt x="27" y="30"/>
                    <a:pt x="28" y="35"/>
                  </a:cubicBezTo>
                  <a:cubicBezTo>
                    <a:pt x="21" y="38"/>
                    <a:pt x="15" y="42"/>
                    <a:pt x="10" y="48"/>
                  </a:cubicBezTo>
                  <a:cubicBezTo>
                    <a:pt x="7" y="51"/>
                    <a:pt x="6" y="54"/>
                    <a:pt x="4" y="58"/>
                  </a:cubicBezTo>
                  <a:cubicBezTo>
                    <a:pt x="3" y="61"/>
                    <a:pt x="2" y="64"/>
                    <a:pt x="1" y="68"/>
                  </a:cubicBezTo>
                  <a:cubicBezTo>
                    <a:pt x="0" y="78"/>
                    <a:pt x="2" y="92"/>
                    <a:pt x="7" y="10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656"/>
            <p:cNvSpPr>
              <a:spLocks/>
            </p:cNvSpPr>
            <p:nvPr/>
          </p:nvSpPr>
          <p:spPr bwMode="auto">
            <a:xfrm>
              <a:off x="5564150" y="4559326"/>
              <a:ext cx="417515" cy="312740"/>
            </a:xfrm>
            <a:custGeom>
              <a:avLst/>
              <a:gdLst>
                <a:gd name="T0" fmla="*/ 70 w 111"/>
                <a:gd name="T1" fmla="*/ 4 h 83"/>
                <a:gd name="T2" fmla="*/ 44 w 111"/>
                <a:gd name="T3" fmla="*/ 3 h 83"/>
                <a:gd name="T4" fmla="*/ 22 w 111"/>
                <a:gd name="T5" fmla="*/ 9 h 83"/>
                <a:gd name="T6" fmla="*/ 9 w 111"/>
                <a:gd name="T7" fmla="*/ 13 h 83"/>
                <a:gd name="T8" fmla="*/ 0 w 111"/>
                <a:gd name="T9" fmla="*/ 15 h 83"/>
                <a:gd name="T10" fmla="*/ 14 w 111"/>
                <a:gd name="T11" fmla="*/ 46 h 83"/>
                <a:gd name="T12" fmla="*/ 28 w 111"/>
                <a:gd name="T13" fmla="*/ 67 h 83"/>
                <a:gd name="T14" fmla="*/ 51 w 111"/>
                <a:gd name="T15" fmla="*/ 81 h 83"/>
                <a:gd name="T16" fmla="*/ 76 w 111"/>
                <a:gd name="T17" fmla="*/ 74 h 83"/>
                <a:gd name="T18" fmla="*/ 91 w 111"/>
                <a:gd name="T19" fmla="*/ 52 h 83"/>
                <a:gd name="T20" fmla="*/ 100 w 111"/>
                <a:gd name="T21" fmla="*/ 58 h 83"/>
                <a:gd name="T22" fmla="*/ 109 w 111"/>
                <a:gd name="T23" fmla="*/ 69 h 83"/>
                <a:gd name="T24" fmla="*/ 111 w 111"/>
                <a:gd name="T25" fmla="*/ 68 h 83"/>
                <a:gd name="T26" fmla="*/ 103 w 111"/>
                <a:gd name="T27" fmla="*/ 59 h 83"/>
                <a:gd name="T28" fmla="*/ 92 w 111"/>
                <a:gd name="T29" fmla="*/ 51 h 83"/>
                <a:gd name="T30" fmla="*/ 95 w 111"/>
                <a:gd name="T31" fmla="*/ 34 h 83"/>
                <a:gd name="T32" fmla="*/ 90 w 111"/>
                <a:gd name="T33" fmla="*/ 20 h 83"/>
                <a:gd name="T34" fmla="*/ 70 w 111"/>
                <a:gd name="T35" fmla="*/ 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83">
                  <a:moveTo>
                    <a:pt x="70" y="4"/>
                  </a:moveTo>
                  <a:cubicBezTo>
                    <a:pt x="62" y="0"/>
                    <a:pt x="53" y="2"/>
                    <a:pt x="44" y="3"/>
                  </a:cubicBezTo>
                  <a:cubicBezTo>
                    <a:pt x="37" y="4"/>
                    <a:pt x="30" y="6"/>
                    <a:pt x="22" y="9"/>
                  </a:cubicBezTo>
                  <a:cubicBezTo>
                    <a:pt x="20" y="10"/>
                    <a:pt x="14" y="11"/>
                    <a:pt x="9" y="13"/>
                  </a:cubicBezTo>
                  <a:cubicBezTo>
                    <a:pt x="0" y="15"/>
                    <a:pt x="0" y="15"/>
                    <a:pt x="0" y="15"/>
                  </a:cubicBezTo>
                  <a:cubicBezTo>
                    <a:pt x="9" y="22"/>
                    <a:pt x="9" y="36"/>
                    <a:pt x="14" y="46"/>
                  </a:cubicBezTo>
                  <a:cubicBezTo>
                    <a:pt x="17" y="53"/>
                    <a:pt x="21" y="61"/>
                    <a:pt x="28" y="67"/>
                  </a:cubicBezTo>
                  <a:cubicBezTo>
                    <a:pt x="34" y="74"/>
                    <a:pt x="42" y="79"/>
                    <a:pt x="51" y="81"/>
                  </a:cubicBezTo>
                  <a:cubicBezTo>
                    <a:pt x="60" y="83"/>
                    <a:pt x="69" y="80"/>
                    <a:pt x="76" y="74"/>
                  </a:cubicBezTo>
                  <a:cubicBezTo>
                    <a:pt x="83" y="69"/>
                    <a:pt x="88" y="61"/>
                    <a:pt x="91" y="52"/>
                  </a:cubicBezTo>
                  <a:cubicBezTo>
                    <a:pt x="95" y="54"/>
                    <a:pt x="98" y="56"/>
                    <a:pt x="100" y="58"/>
                  </a:cubicBezTo>
                  <a:cubicBezTo>
                    <a:pt x="104" y="61"/>
                    <a:pt x="107" y="65"/>
                    <a:pt x="109" y="69"/>
                  </a:cubicBezTo>
                  <a:cubicBezTo>
                    <a:pt x="111" y="68"/>
                    <a:pt x="111" y="68"/>
                    <a:pt x="111" y="68"/>
                  </a:cubicBezTo>
                  <a:cubicBezTo>
                    <a:pt x="110" y="66"/>
                    <a:pt x="106" y="62"/>
                    <a:pt x="103" y="59"/>
                  </a:cubicBezTo>
                  <a:cubicBezTo>
                    <a:pt x="99" y="56"/>
                    <a:pt x="95" y="52"/>
                    <a:pt x="92" y="51"/>
                  </a:cubicBezTo>
                  <a:cubicBezTo>
                    <a:pt x="94" y="45"/>
                    <a:pt x="95" y="40"/>
                    <a:pt x="95" y="34"/>
                  </a:cubicBezTo>
                  <a:cubicBezTo>
                    <a:pt x="94" y="29"/>
                    <a:pt x="93" y="24"/>
                    <a:pt x="90" y="20"/>
                  </a:cubicBezTo>
                  <a:cubicBezTo>
                    <a:pt x="86" y="14"/>
                    <a:pt x="78" y="8"/>
                    <a:pt x="70" y="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657"/>
            <p:cNvSpPr>
              <a:spLocks/>
            </p:cNvSpPr>
            <p:nvPr/>
          </p:nvSpPr>
          <p:spPr bwMode="auto">
            <a:xfrm>
              <a:off x="5294273" y="4841903"/>
              <a:ext cx="473078" cy="292102"/>
            </a:xfrm>
            <a:custGeom>
              <a:avLst/>
              <a:gdLst>
                <a:gd name="T0" fmla="*/ 43 w 126"/>
                <a:gd name="T1" fmla="*/ 7 h 78"/>
                <a:gd name="T2" fmla="*/ 35 w 126"/>
                <a:gd name="T3" fmla="*/ 16 h 78"/>
                <a:gd name="T4" fmla="*/ 30 w 126"/>
                <a:gd name="T5" fmla="*/ 26 h 78"/>
                <a:gd name="T6" fmla="*/ 21 w 126"/>
                <a:gd name="T7" fmla="*/ 45 h 78"/>
                <a:gd name="T8" fmla="*/ 10 w 126"/>
                <a:gd name="T9" fmla="*/ 54 h 78"/>
                <a:gd name="T10" fmla="*/ 0 w 126"/>
                <a:gd name="T11" fmla="*/ 59 h 78"/>
                <a:gd name="T12" fmla="*/ 11 w 126"/>
                <a:gd name="T13" fmla="*/ 64 h 78"/>
                <a:gd name="T14" fmla="*/ 23 w 126"/>
                <a:gd name="T15" fmla="*/ 69 h 78"/>
                <a:gd name="T16" fmla="*/ 44 w 126"/>
                <a:gd name="T17" fmla="*/ 76 h 78"/>
                <a:gd name="T18" fmla="*/ 69 w 126"/>
                <a:gd name="T19" fmla="*/ 77 h 78"/>
                <a:gd name="T20" fmla="*/ 73 w 126"/>
                <a:gd name="T21" fmla="*/ 76 h 78"/>
                <a:gd name="T22" fmla="*/ 75 w 126"/>
                <a:gd name="T23" fmla="*/ 76 h 78"/>
                <a:gd name="T24" fmla="*/ 78 w 126"/>
                <a:gd name="T25" fmla="*/ 75 h 78"/>
                <a:gd name="T26" fmla="*/ 87 w 126"/>
                <a:gd name="T27" fmla="*/ 70 h 78"/>
                <a:gd name="T28" fmla="*/ 100 w 126"/>
                <a:gd name="T29" fmla="*/ 50 h 78"/>
                <a:gd name="T30" fmla="*/ 100 w 126"/>
                <a:gd name="T31" fmla="*/ 24 h 78"/>
                <a:gd name="T32" fmla="*/ 111 w 126"/>
                <a:gd name="T33" fmla="*/ 24 h 78"/>
                <a:gd name="T34" fmla="*/ 125 w 126"/>
                <a:gd name="T35" fmla="*/ 31 h 78"/>
                <a:gd name="T36" fmla="*/ 126 w 126"/>
                <a:gd name="T37" fmla="*/ 29 h 78"/>
                <a:gd name="T38" fmla="*/ 114 w 126"/>
                <a:gd name="T39" fmla="*/ 24 h 78"/>
                <a:gd name="T40" fmla="*/ 99 w 126"/>
                <a:gd name="T41" fmla="*/ 23 h 78"/>
                <a:gd name="T42" fmla="*/ 75 w 126"/>
                <a:gd name="T43" fmla="*/ 1 h 78"/>
                <a:gd name="T44" fmla="*/ 67 w 126"/>
                <a:gd name="T45" fmla="*/ 0 h 78"/>
                <a:gd name="T46" fmla="*/ 63 w 126"/>
                <a:gd name="T47" fmla="*/ 1 h 78"/>
                <a:gd name="T48" fmla="*/ 61 w 126"/>
                <a:gd name="T49" fmla="*/ 1 h 78"/>
                <a:gd name="T50" fmla="*/ 59 w 126"/>
                <a:gd name="T51" fmla="*/ 2 h 78"/>
                <a:gd name="T52" fmla="*/ 43 w 126"/>
                <a:gd name="T53" fmla="*/ 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78">
                  <a:moveTo>
                    <a:pt x="43" y="7"/>
                  </a:moveTo>
                  <a:cubicBezTo>
                    <a:pt x="39" y="9"/>
                    <a:pt x="37" y="12"/>
                    <a:pt x="35" y="16"/>
                  </a:cubicBezTo>
                  <a:cubicBezTo>
                    <a:pt x="33" y="19"/>
                    <a:pt x="32" y="22"/>
                    <a:pt x="30" y="26"/>
                  </a:cubicBezTo>
                  <a:cubicBezTo>
                    <a:pt x="27" y="32"/>
                    <a:pt x="25" y="38"/>
                    <a:pt x="21" y="45"/>
                  </a:cubicBezTo>
                  <a:cubicBezTo>
                    <a:pt x="19" y="47"/>
                    <a:pt x="15" y="51"/>
                    <a:pt x="10" y="54"/>
                  </a:cubicBezTo>
                  <a:cubicBezTo>
                    <a:pt x="5" y="57"/>
                    <a:pt x="0" y="59"/>
                    <a:pt x="0" y="59"/>
                  </a:cubicBezTo>
                  <a:cubicBezTo>
                    <a:pt x="4" y="60"/>
                    <a:pt x="8" y="62"/>
                    <a:pt x="11" y="64"/>
                  </a:cubicBezTo>
                  <a:cubicBezTo>
                    <a:pt x="15" y="66"/>
                    <a:pt x="19" y="67"/>
                    <a:pt x="23" y="69"/>
                  </a:cubicBezTo>
                  <a:cubicBezTo>
                    <a:pt x="30" y="72"/>
                    <a:pt x="38" y="75"/>
                    <a:pt x="44" y="76"/>
                  </a:cubicBezTo>
                  <a:cubicBezTo>
                    <a:pt x="53" y="78"/>
                    <a:pt x="63" y="78"/>
                    <a:pt x="69" y="77"/>
                  </a:cubicBezTo>
                  <a:cubicBezTo>
                    <a:pt x="71" y="77"/>
                    <a:pt x="72" y="76"/>
                    <a:pt x="73" y="76"/>
                  </a:cubicBezTo>
                  <a:cubicBezTo>
                    <a:pt x="75" y="76"/>
                    <a:pt x="75" y="76"/>
                    <a:pt x="75" y="76"/>
                  </a:cubicBezTo>
                  <a:cubicBezTo>
                    <a:pt x="76" y="75"/>
                    <a:pt x="77" y="75"/>
                    <a:pt x="78" y="75"/>
                  </a:cubicBezTo>
                  <a:cubicBezTo>
                    <a:pt x="81" y="74"/>
                    <a:pt x="84" y="72"/>
                    <a:pt x="87" y="70"/>
                  </a:cubicBezTo>
                  <a:cubicBezTo>
                    <a:pt x="93" y="66"/>
                    <a:pt x="97" y="59"/>
                    <a:pt x="100" y="50"/>
                  </a:cubicBezTo>
                  <a:cubicBezTo>
                    <a:pt x="102" y="42"/>
                    <a:pt x="102" y="32"/>
                    <a:pt x="100" y="24"/>
                  </a:cubicBezTo>
                  <a:cubicBezTo>
                    <a:pt x="103" y="23"/>
                    <a:pt x="107" y="23"/>
                    <a:pt x="111" y="24"/>
                  </a:cubicBezTo>
                  <a:cubicBezTo>
                    <a:pt x="116" y="25"/>
                    <a:pt x="121" y="28"/>
                    <a:pt x="125" y="31"/>
                  </a:cubicBezTo>
                  <a:cubicBezTo>
                    <a:pt x="125" y="30"/>
                    <a:pt x="125" y="30"/>
                    <a:pt x="126" y="29"/>
                  </a:cubicBezTo>
                  <a:cubicBezTo>
                    <a:pt x="124" y="27"/>
                    <a:pt x="119" y="25"/>
                    <a:pt x="114" y="24"/>
                  </a:cubicBezTo>
                  <a:cubicBezTo>
                    <a:pt x="109" y="23"/>
                    <a:pt x="103" y="22"/>
                    <a:pt x="99" y="23"/>
                  </a:cubicBezTo>
                  <a:cubicBezTo>
                    <a:pt x="96" y="12"/>
                    <a:pt x="87" y="2"/>
                    <a:pt x="75" y="1"/>
                  </a:cubicBezTo>
                  <a:cubicBezTo>
                    <a:pt x="72" y="0"/>
                    <a:pt x="70" y="0"/>
                    <a:pt x="67" y="0"/>
                  </a:cubicBezTo>
                  <a:cubicBezTo>
                    <a:pt x="66" y="0"/>
                    <a:pt x="65" y="1"/>
                    <a:pt x="63" y="1"/>
                  </a:cubicBezTo>
                  <a:cubicBezTo>
                    <a:pt x="63" y="1"/>
                    <a:pt x="62" y="1"/>
                    <a:pt x="61" y="1"/>
                  </a:cubicBezTo>
                  <a:cubicBezTo>
                    <a:pt x="60" y="1"/>
                    <a:pt x="59" y="1"/>
                    <a:pt x="59" y="2"/>
                  </a:cubicBezTo>
                  <a:cubicBezTo>
                    <a:pt x="52" y="3"/>
                    <a:pt x="47" y="5"/>
                    <a:pt x="43" y="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658"/>
            <p:cNvSpPr>
              <a:spLocks/>
            </p:cNvSpPr>
            <p:nvPr/>
          </p:nvSpPr>
          <p:spPr bwMode="auto">
            <a:xfrm>
              <a:off x="5594313" y="5221318"/>
              <a:ext cx="255589" cy="385765"/>
            </a:xfrm>
            <a:custGeom>
              <a:avLst/>
              <a:gdLst>
                <a:gd name="T0" fmla="*/ 4 w 68"/>
                <a:gd name="T1" fmla="*/ 68 h 103"/>
                <a:gd name="T2" fmla="*/ 20 w 68"/>
                <a:gd name="T3" fmla="*/ 84 h 103"/>
                <a:gd name="T4" fmla="*/ 37 w 68"/>
                <a:gd name="T5" fmla="*/ 92 h 103"/>
                <a:gd name="T6" fmla="*/ 48 w 68"/>
                <a:gd name="T7" fmla="*/ 98 h 103"/>
                <a:gd name="T8" fmla="*/ 55 w 68"/>
                <a:gd name="T9" fmla="*/ 103 h 103"/>
                <a:gd name="T10" fmla="*/ 64 w 68"/>
                <a:gd name="T11" fmla="*/ 74 h 103"/>
                <a:gd name="T12" fmla="*/ 68 w 68"/>
                <a:gd name="T13" fmla="*/ 53 h 103"/>
                <a:gd name="T14" fmla="*/ 62 w 68"/>
                <a:gd name="T15" fmla="*/ 34 h 103"/>
                <a:gd name="T16" fmla="*/ 45 w 68"/>
                <a:gd name="T17" fmla="*/ 23 h 103"/>
                <a:gd name="T18" fmla="*/ 22 w 68"/>
                <a:gd name="T19" fmla="*/ 23 h 103"/>
                <a:gd name="T20" fmla="*/ 22 w 68"/>
                <a:gd name="T21" fmla="*/ 13 h 103"/>
                <a:gd name="T22" fmla="*/ 28 w 68"/>
                <a:gd name="T23" fmla="*/ 1 h 103"/>
                <a:gd name="T24" fmla="*/ 27 w 68"/>
                <a:gd name="T25" fmla="*/ 0 h 103"/>
                <a:gd name="T26" fmla="*/ 22 w 68"/>
                <a:gd name="T27" fmla="*/ 10 h 103"/>
                <a:gd name="T28" fmla="*/ 21 w 68"/>
                <a:gd name="T29" fmla="*/ 23 h 103"/>
                <a:gd name="T30" fmla="*/ 1 w 68"/>
                <a:gd name="T31" fmla="*/ 44 h 103"/>
                <a:gd name="T32" fmla="*/ 4 w 68"/>
                <a:gd name="T33" fmla="*/ 6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103">
                  <a:moveTo>
                    <a:pt x="4" y="68"/>
                  </a:moveTo>
                  <a:cubicBezTo>
                    <a:pt x="8" y="76"/>
                    <a:pt x="14" y="80"/>
                    <a:pt x="20" y="84"/>
                  </a:cubicBezTo>
                  <a:cubicBezTo>
                    <a:pt x="25" y="88"/>
                    <a:pt x="31" y="90"/>
                    <a:pt x="37" y="92"/>
                  </a:cubicBezTo>
                  <a:cubicBezTo>
                    <a:pt x="40" y="93"/>
                    <a:pt x="44" y="96"/>
                    <a:pt x="48" y="98"/>
                  </a:cubicBezTo>
                  <a:cubicBezTo>
                    <a:pt x="52" y="101"/>
                    <a:pt x="55" y="103"/>
                    <a:pt x="55" y="103"/>
                  </a:cubicBezTo>
                  <a:cubicBezTo>
                    <a:pt x="54" y="93"/>
                    <a:pt x="61" y="83"/>
                    <a:pt x="64" y="74"/>
                  </a:cubicBezTo>
                  <a:cubicBezTo>
                    <a:pt x="67" y="67"/>
                    <a:pt x="68" y="60"/>
                    <a:pt x="68" y="53"/>
                  </a:cubicBezTo>
                  <a:cubicBezTo>
                    <a:pt x="67" y="46"/>
                    <a:pt x="66" y="40"/>
                    <a:pt x="62" y="34"/>
                  </a:cubicBezTo>
                  <a:cubicBezTo>
                    <a:pt x="59" y="29"/>
                    <a:pt x="52" y="25"/>
                    <a:pt x="45" y="23"/>
                  </a:cubicBezTo>
                  <a:cubicBezTo>
                    <a:pt x="38" y="21"/>
                    <a:pt x="30" y="21"/>
                    <a:pt x="22" y="23"/>
                  </a:cubicBezTo>
                  <a:cubicBezTo>
                    <a:pt x="22" y="20"/>
                    <a:pt x="22" y="16"/>
                    <a:pt x="22" y="13"/>
                  </a:cubicBezTo>
                  <a:cubicBezTo>
                    <a:pt x="23" y="9"/>
                    <a:pt x="25" y="5"/>
                    <a:pt x="28" y="1"/>
                  </a:cubicBezTo>
                  <a:cubicBezTo>
                    <a:pt x="27" y="0"/>
                    <a:pt x="27" y="0"/>
                    <a:pt x="27" y="0"/>
                  </a:cubicBezTo>
                  <a:cubicBezTo>
                    <a:pt x="25" y="2"/>
                    <a:pt x="23" y="6"/>
                    <a:pt x="22" y="10"/>
                  </a:cubicBezTo>
                  <a:cubicBezTo>
                    <a:pt x="21" y="15"/>
                    <a:pt x="20" y="20"/>
                    <a:pt x="21" y="23"/>
                  </a:cubicBezTo>
                  <a:cubicBezTo>
                    <a:pt x="11" y="26"/>
                    <a:pt x="3" y="33"/>
                    <a:pt x="1" y="44"/>
                  </a:cubicBezTo>
                  <a:cubicBezTo>
                    <a:pt x="0" y="51"/>
                    <a:pt x="2" y="61"/>
                    <a:pt x="4" y="6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659"/>
            <p:cNvSpPr>
              <a:spLocks/>
            </p:cNvSpPr>
            <p:nvPr/>
          </p:nvSpPr>
          <p:spPr bwMode="auto">
            <a:xfrm>
              <a:off x="5297448" y="5438807"/>
              <a:ext cx="365127" cy="511179"/>
            </a:xfrm>
            <a:custGeom>
              <a:avLst/>
              <a:gdLst>
                <a:gd name="T0" fmla="*/ 3 w 97"/>
                <a:gd name="T1" fmla="*/ 52 h 136"/>
                <a:gd name="T2" fmla="*/ 2 w 97"/>
                <a:gd name="T3" fmla="*/ 80 h 136"/>
                <a:gd name="T4" fmla="*/ 6 w 97"/>
                <a:gd name="T5" fmla="*/ 107 h 136"/>
                <a:gd name="T6" fmla="*/ 8 w 97"/>
                <a:gd name="T7" fmla="*/ 124 h 136"/>
                <a:gd name="T8" fmla="*/ 8 w 97"/>
                <a:gd name="T9" fmla="*/ 136 h 136"/>
                <a:gd name="T10" fmla="*/ 28 w 97"/>
                <a:gd name="T11" fmla="*/ 127 h 136"/>
                <a:gd name="T12" fmla="*/ 50 w 97"/>
                <a:gd name="T13" fmla="*/ 122 h 136"/>
                <a:gd name="T14" fmla="*/ 79 w 97"/>
                <a:gd name="T15" fmla="*/ 103 h 136"/>
                <a:gd name="T16" fmla="*/ 95 w 97"/>
                <a:gd name="T17" fmla="*/ 70 h 136"/>
                <a:gd name="T18" fmla="*/ 84 w 97"/>
                <a:gd name="T19" fmla="*/ 40 h 136"/>
                <a:gd name="T20" fmla="*/ 55 w 97"/>
                <a:gd name="T21" fmla="*/ 26 h 136"/>
                <a:gd name="T22" fmla="*/ 60 w 97"/>
                <a:gd name="T23" fmla="*/ 15 h 136"/>
                <a:gd name="T24" fmla="*/ 72 w 97"/>
                <a:gd name="T25" fmla="*/ 2 h 136"/>
                <a:gd name="T26" fmla="*/ 70 w 97"/>
                <a:gd name="T27" fmla="*/ 0 h 136"/>
                <a:gd name="T28" fmla="*/ 61 w 97"/>
                <a:gd name="T29" fmla="*/ 12 h 136"/>
                <a:gd name="T30" fmla="*/ 53 w 97"/>
                <a:gd name="T31" fmla="*/ 26 h 136"/>
                <a:gd name="T32" fmla="*/ 33 w 97"/>
                <a:gd name="T33" fmla="*/ 26 h 136"/>
                <a:gd name="T34" fmla="*/ 18 w 97"/>
                <a:gd name="T35" fmla="*/ 32 h 136"/>
                <a:gd name="T36" fmla="*/ 9 w 97"/>
                <a:gd name="T37" fmla="*/ 41 h 136"/>
                <a:gd name="T38" fmla="*/ 3 w 97"/>
                <a:gd name="T39" fmla="*/ 5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7" h="136">
                  <a:moveTo>
                    <a:pt x="3" y="52"/>
                  </a:moveTo>
                  <a:cubicBezTo>
                    <a:pt x="0" y="60"/>
                    <a:pt x="1" y="70"/>
                    <a:pt x="2" y="80"/>
                  </a:cubicBezTo>
                  <a:cubicBezTo>
                    <a:pt x="2" y="89"/>
                    <a:pt x="4" y="98"/>
                    <a:pt x="6" y="107"/>
                  </a:cubicBezTo>
                  <a:cubicBezTo>
                    <a:pt x="7" y="110"/>
                    <a:pt x="8" y="118"/>
                    <a:pt x="8" y="124"/>
                  </a:cubicBezTo>
                  <a:cubicBezTo>
                    <a:pt x="8" y="130"/>
                    <a:pt x="8" y="136"/>
                    <a:pt x="8" y="136"/>
                  </a:cubicBezTo>
                  <a:cubicBezTo>
                    <a:pt x="13" y="131"/>
                    <a:pt x="20" y="129"/>
                    <a:pt x="28" y="127"/>
                  </a:cubicBezTo>
                  <a:cubicBezTo>
                    <a:pt x="35" y="126"/>
                    <a:pt x="43" y="125"/>
                    <a:pt x="50" y="122"/>
                  </a:cubicBezTo>
                  <a:cubicBezTo>
                    <a:pt x="60" y="118"/>
                    <a:pt x="71" y="112"/>
                    <a:pt x="79" y="103"/>
                  </a:cubicBezTo>
                  <a:cubicBezTo>
                    <a:pt x="87" y="93"/>
                    <a:pt x="94" y="82"/>
                    <a:pt x="95" y="70"/>
                  </a:cubicBezTo>
                  <a:cubicBezTo>
                    <a:pt x="97" y="58"/>
                    <a:pt x="92" y="47"/>
                    <a:pt x="84" y="40"/>
                  </a:cubicBezTo>
                  <a:cubicBezTo>
                    <a:pt x="76" y="33"/>
                    <a:pt x="65" y="28"/>
                    <a:pt x="55" y="26"/>
                  </a:cubicBezTo>
                  <a:cubicBezTo>
                    <a:pt x="56" y="22"/>
                    <a:pt x="58" y="19"/>
                    <a:pt x="60" y="15"/>
                  </a:cubicBezTo>
                  <a:cubicBezTo>
                    <a:pt x="63" y="10"/>
                    <a:pt x="67" y="6"/>
                    <a:pt x="72" y="2"/>
                  </a:cubicBezTo>
                  <a:cubicBezTo>
                    <a:pt x="70" y="0"/>
                    <a:pt x="70" y="0"/>
                    <a:pt x="70" y="0"/>
                  </a:cubicBezTo>
                  <a:cubicBezTo>
                    <a:pt x="67" y="2"/>
                    <a:pt x="64" y="7"/>
                    <a:pt x="61" y="12"/>
                  </a:cubicBezTo>
                  <a:cubicBezTo>
                    <a:pt x="57" y="17"/>
                    <a:pt x="54" y="22"/>
                    <a:pt x="53" y="26"/>
                  </a:cubicBezTo>
                  <a:cubicBezTo>
                    <a:pt x="46" y="25"/>
                    <a:pt x="39" y="25"/>
                    <a:pt x="33" y="26"/>
                  </a:cubicBezTo>
                  <a:cubicBezTo>
                    <a:pt x="27" y="27"/>
                    <a:pt x="22" y="29"/>
                    <a:pt x="18" y="32"/>
                  </a:cubicBezTo>
                  <a:cubicBezTo>
                    <a:pt x="15" y="34"/>
                    <a:pt x="12" y="37"/>
                    <a:pt x="9" y="41"/>
                  </a:cubicBezTo>
                  <a:cubicBezTo>
                    <a:pt x="7" y="44"/>
                    <a:pt x="5" y="48"/>
                    <a:pt x="3" y="5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660"/>
            <p:cNvSpPr>
              <a:spLocks/>
            </p:cNvSpPr>
            <p:nvPr/>
          </p:nvSpPr>
          <p:spPr bwMode="auto">
            <a:xfrm>
              <a:off x="5076785" y="5453095"/>
              <a:ext cx="420690" cy="552454"/>
            </a:xfrm>
            <a:custGeom>
              <a:avLst/>
              <a:gdLst>
                <a:gd name="T0" fmla="*/ 6 w 112"/>
                <a:gd name="T1" fmla="*/ 49 h 147"/>
                <a:gd name="T2" fmla="*/ 1 w 112"/>
                <a:gd name="T3" fmla="*/ 83 h 147"/>
                <a:gd name="T4" fmla="*/ 5 w 112"/>
                <a:gd name="T5" fmla="*/ 114 h 147"/>
                <a:gd name="T6" fmla="*/ 6 w 112"/>
                <a:gd name="T7" fmla="*/ 133 h 147"/>
                <a:gd name="T8" fmla="*/ 6 w 112"/>
                <a:gd name="T9" fmla="*/ 147 h 147"/>
                <a:gd name="T10" fmla="*/ 30 w 112"/>
                <a:gd name="T11" fmla="*/ 138 h 147"/>
                <a:gd name="T12" fmla="*/ 55 w 112"/>
                <a:gd name="T13" fmla="*/ 133 h 147"/>
                <a:gd name="T14" fmla="*/ 87 w 112"/>
                <a:gd name="T15" fmla="*/ 115 h 147"/>
                <a:gd name="T16" fmla="*/ 108 w 112"/>
                <a:gd name="T17" fmla="*/ 84 h 147"/>
                <a:gd name="T18" fmla="*/ 102 w 112"/>
                <a:gd name="T19" fmla="*/ 49 h 147"/>
                <a:gd name="T20" fmla="*/ 73 w 112"/>
                <a:gd name="T21" fmla="*/ 26 h 147"/>
                <a:gd name="T22" fmla="*/ 82 w 112"/>
                <a:gd name="T23" fmla="*/ 14 h 147"/>
                <a:gd name="T24" fmla="*/ 98 w 112"/>
                <a:gd name="T25" fmla="*/ 3 h 147"/>
                <a:gd name="T26" fmla="*/ 96 w 112"/>
                <a:gd name="T27" fmla="*/ 0 h 147"/>
                <a:gd name="T28" fmla="*/ 83 w 112"/>
                <a:gd name="T29" fmla="*/ 11 h 147"/>
                <a:gd name="T30" fmla="*/ 71 w 112"/>
                <a:gd name="T31" fmla="*/ 25 h 147"/>
                <a:gd name="T32" fmla="*/ 49 w 112"/>
                <a:gd name="T33" fmla="*/ 20 h 147"/>
                <a:gd name="T34" fmla="*/ 29 w 112"/>
                <a:gd name="T35" fmla="*/ 25 h 147"/>
                <a:gd name="T36" fmla="*/ 6 w 112"/>
                <a:gd name="T37" fmla="*/ 4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147">
                  <a:moveTo>
                    <a:pt x="6" y="49"/>
                  </a:moveTo>
                  <a:cubicBezTo>
                    <a:pt x="0" y="60"/>
                    <a:pt x="1" y="71"/>
                    <a:pt x="1" y="83"/>
                  </a:cubicBezTo>
                  <a:cubicBezTo>
                    <a:pt x="1" y="93"/>
                    <a:pt x="3" y="103"/>
                    <a:pt x="5" y="114"/>
                  </a:cubicBezTo>
                  <a:cubicBezTo>
                    <a:pt x="6" y="118"/>
                    <a:pt x="7" y="126"/>
                    <a:pt x="6" y="133"/>
                  </a:cubicBezTo>
                  <a:cubicBezTo>
                    <a:pt x="6" y="141"/>
                    <a:pt x="6" y="147"/>
                    <a:pt x="6" y="147"/>
                  </a:cubicBezTo>
                  <a:cubicBezTo>
                    <a:pt x="13" y="142"/>
                    <a:pt x="21" y="140"/>
                    <a:pt x="30" y="138"/>
                  </a:cubicBezTo>
                  <a:cubicBezTo>
                    <a:pt x="38" y="136"/>
                    <a:pt x="47" y="135"/>
                    <a:pt x="55" y="133"/>
                  </a:cubicBezTo>
                  <a:cubicBezTo>
                    <a:pt x="66" y="129"/>
                    <a:pt x="78" y="123"/>
                    <a:pt x="87" y="115"/>
                  </a:cubicBezTo>
                  <a:cubicBezTo>
                    <a:pt x="97" y="107"/>
                    <a:pt x="105" y="96"/>
                    <a:pt x="108" y="84"/>
                  </a:cubicBezTo>
                  <a:cubicBezTo>
                    <a:pt x="112" y="71"/>
                    <a:pt x="109" y="59"/>
                    <a:pt x="102" y="49"/>
                  </a:cubicBezTo>
                  <a:cubicBezTo>
                    <a:pt x="95" y="38"/>
                    <a:pt x="84" y="31"/>
                    <a:pt x="73" y="26"/>
                  </a:cubicBezTo>
                  <a:cubicBezTo>
                    <a:pt x="75" y="22"/>
                    <a:pt x="78" y="18"/>
                    <a:pt x="82" y="14"/>
                  </a:cubicBezTo>
                  <a:cubicBezTo>
                    <a:pt x="86" y="10"/>
                    <a:pt x="92" y="6"/>
                    <a:pt x="98" y="3"/>
                  </a:cubicBezTo>
                  <a:cubicBezTo>
                    <a:pt x="96" y="0"/>
                    <a:pt x="96" y="0"/>
                    <a:pt x="96" y="0"/>
                  </a:cubicBezTo>
                  <a:cubicBezTo>
                    <a:pt x="93" y="2"/>
                    <a:pt x="88" y="6"/>
                    <a:pt x="83" y="11"/>
                  </a:cubicBezTo>
                  <a:cubicBezTo>
                    <a:pt x="78" y="15"/>
                    <a:pt x="74" y="20"/>
                    <a:pt x="71" y="25"/>
                  </a:cubicBezTo>
                  <a:cubicBezTo>
                    <a:pt x="64" y="22"/>
                    <a:pt x="56" y="20"/>
                    <a:pt x="49" y="20"/>
                  </a:cubicBezTo>
                  <a:cubicBezTo>
                    <a:pt x="42" y="20"/>
                    <a:pt x="35" y="21"/>
                    <a:pt x="29" y="25"/>
                  </a:cubicBezTo>
                  <a:cubicBezTo>
                    <a:pt x="20" y="30"/>
                    <a:pt x="11" y="40"/>
                    <a:pt x="6" y="49"/>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661"/>
            <p:cNvSpPr>
              <a:spLocks/>
            </p:cNvSpPr>
            <p:nvPr/>
          </p:nvSpPr>
          <p:spPr bwMode="auto">
            <a:xfrm>
              <a:off x="4918034" y="5389594"/>
              <a:ext cx="395290" cy="469903"/>
            </a:xfrm>
            <a:custGeom>
              <a:avLst/>
              <a:gdLst>
                <a:gd name="T0" fmla="*/ 4 w 105"/>
                <a:gd name="T1" fmla="*/ 48 h 125"/>
                <a:gd name="T2" fmla="*/ 6 w 105"/>
                <a:gd name="T3" fmla="*/ 80 h 125"/>
                <a:gd name="T4" fmla="*/ 19 w 105"/>
                <a:gd name="T5" fmla="*/ 103 h 125"/>
                <a:gd name="T6" fmla="*/ 27 w 105"/>
                <a:gd name="T7" fmla="*/ 116 h 125"/>
                <a:gd name="T8" fmla="*/ 32 w 105"/>
                <a:gd name="T9" fmla="*/ 125 h 125"/>
                <a:gd name="T10" fmla="*/ 64 w 105"/>
                <a:gd name="T11" fmla="*/ 101 h 125"/>
                <a:gd name="T12" fmla="*/ 84 w 105"/>
                <a:gd name="T13" fmla="*/ 84 h 125"/>
                <a:gd name="T14" fmla="*/ 95 w 105"/>
                <a:gd name="T15" fmla="*/ 63 h 125"/>
                <a:gd name="T16" fmla="*/ 90 w 105"/>
                <a:gd name="T17" fmla="*/ 38 h 125"/>
                <a:gd name="T18" fmla="*/ 71 w 105"/>
                <a:gd name="T19" fmla="*/ 14 h 125"/>
                <a:gd name="T20" fmla="*/ 84 w 105"/>
                <a:gd name="T21" fmla="*/ 5 h 125"/>
                <a:gd name="T22" fmla="*/ 104 w 105"/>
                <a:gd name="T23" fmla="*/ 4 h 125"/>
                <a:gd name="T24" fmla="*/ 105 w 105"/>
                <a:gd name="T25" fmla="*/ 1 h 125"/>
                <a:gd name="T26" fmla="*/ 88 w 105"/>
                <a:gd name="T27" fmla="*/ 3 h 125"/>
                <a:gd name="T28" fmla="*/ 70 w 105"/>
                <a:gd name="T29" fmla="*/ 13 h 125"/>
                <a:gd name="T30" fmla="*/ 50 w 105"/>
                <a:gd name="T31" fmla="*/ 8 h 125"/>
                <a:gd name="T32" fmla="*/ 28 w 105"/>
                <a:gd name="T33" fmla="*/ 16 h 125"/>
                <a:gd name="T34" fmla="*/ 14 w 105"/>
                <a:gd name="T35" fmla="*/ 31 h 125"/>
                <a:gd name="T36" fmla="*/ 4 w 105"/>
                <a:gd name="T37" fmla="*/ 4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125">
                  <a:moveTo>
                    <a:pt x="4" y="48"/>
                  </a:moveTo>
                  <a:cubicBezTo>
                    <a:pt x="0" y="60"/>
                    <a:pt x="3" y="70"/>
                    <a:pt x="6" y="80"/>
                  </a:cubicBezTo>
                  <a:cubicBezTo>
                    <a:pt x="9" y="89"/>
                    <a:pt x="13" y="96"/>
                    <a:pt x="19" y="103"/>
                  </a:cubicBezTo>
                  <a:cubicBezTo>
                    <a:pt x="21" y="105"/>
                    <a:pt x="24" y="111"/>
                    <a:pt x="27" y="116"/>
                  </a:cubicBezTo>
                  <a:cubicBezTo>
                    <a:pt x="32" y="125"/>
                    <a:pt x="32" y="125"/>
                    <a:pt x="32" y="125"/>
                  </a:cubicBezTo>
                  <a:cubicBezTo>
                    <a:pt x="38" y="113"/>
                    <a:pt x="54" y="108"/>
                    <a:pt x="64" y="101"/>
                  </a:cubicBezTo>
                  <a:cubicBezTo>
                    <a:pt x="71" y="96"/>
                    <a:pt x="78" y="90"/>
                    <a:pt x="84" y="84"/>
                  </a:cubicBezTo>
                  <a:cubicBezTo>
                    <a:pt x="89" y="78"/>
                    <a:pt x="93" y="71"/>
                    <a:pt x="95" y="63"/>
                  </a:cubicBezTo>
                  <a:cubicBezTo>
                    <a:pt x="96" y="55"/>
                    <a:pt x="94" y="46"/>
                    <a:pt x="90" y="38"/>
                  </a:cubicBezTo>
                  <a:cubicBezTo>
                    <a:pt x="86" y="29"/>
                    <a:pt x="80" y="20"/>
                    <a:pt x="71" y="14"/>
                  </a:cubicBezTo>
                  <a:cubicBezTo>
                    <a:pt x="75" y="10"/>
                    <a:pt x="79" y="7"/>
                    <a:pt x="84" y="5"/>
                  </a:cubicBezTo>
                  <a:cubicBezTo>
                    <a:pt x="91" y="3"/>
                    <a:pt x="98" y="2"/>
                    <a:pt x="104" y="4"/>
                  </a:cubicBezTo>
                  <a:cubicBezTo>
                    <a:pt x="104" y="3"/>
                    <a:pt x="104" y="2"/>
                    <a:pt x="105" y="1"/>
                  </a:cubicBezTo>
                  <a:cubicBezTo>
                    <a:pt x="102" y="0"/>
                    <a:pt x="95" y="0"/>
                    <a:pt x="88" y="3"/>
                  </a:cubicBezTo>
                  <a:cubicBezTo>
                    <a:pt x="81" y="5"/>
                    <a:pt x="74" y="9"/>
                    <a:pt x="70" y="13"/>
                  </a:cubicBezTo>
                  <a:cubicBezTo>
                    <a:pt x="64" y="10"/>
                    <a:pt x="57" y="7"/>
                    <a:pt x="50" y="8"/>
                  </a:cubicBezTo>
                  <a:cubicBezTo>
                    <a:pt x="43" y="8"/>
                    <a:pt x="35" y="11"/>
                    <a:pt x="28" y="16"/>
                  </a:cubicBezTo>
                  <a:cubicBezTo>
                    <a:pt x="23" y="20"/>
                    <a:pt x="18" y="25"/>
                    <a:pt x="14" y="31"/>
                  </a:cubicBezTo>
                  <a:cubicBezTo>
                    <a:pt x="9" y="37"/>
                    <a:pt x="6" y="43"/>
                    <a:pt x="4" y="4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662"/>
            <p:cNvSpPr>
              <a:spLocks/>
            </p:cNvSpPr>
            <p:nvPr/>
          </p:nvSpPr>
          <p:spPr bwMode="auto">
            <a:xfrm>
              <a:off x="4614819" y="5472145"/>
              <a:ext cx="349252" cy="522291"/>
            </a:xfrm>
            <a:custGeom>
              <a:avLst/>
              <a:gdLst>
                <a:gd name="T0" fmla="*/ 0 w 93"/>
                <a:gd name="T1" fmla="*/ 71 h 139"/>
                <a:gd name="T2" fmla="*/ 12 w 93"/>
                <a:gd name="T3" fmla="*/ 102 h 139"/>
                <a:gd name="T4" fmla="*/ 32 w 93"/>
                <a:gd name="T5" fmla="*/ 121 h 139"/>
                <a:gd name="T6" fmla="*/ 44 w 93"/>
                <a:gd name="T7" fmla="*/ 131 h 139"/>
                <a:gd name="T8" fmla="*/ 52 w 93"/>
                <a:gd name="T9" fmla="*/ 139 h 139"/>
                <a:gd name="T10" fmla="*/ 61 w 93"/>
                <a:gd name="T11" fmla="*/ 122 h 139"/>
                <a:gd name="T12" fmla="*/ 74 w 93"/>
                <a:gd name="T13" fmla="*/ 108 h 139"/>
                <a:gd name="T14" fmla="*/ 88 w 93"/>
                <a:gd name="T15" fmla="*/ 87 h 139"/>
                <a:gd name="T16" fmla="*/ 92 w 93"/>
                <a:gd name="T17" fmla="*/ 64 h 139"/>
                <a:gd name="T18" fmla="*/ 79 w 93"/>
                <a:gd name="T19" fmla="*/ 40 h 139"/>
                <a:gd name="T20" fmla="*/ 52 w 93"/>
                <a:gd name="T21" fmla="*/ 23 h 139"/>
                <a:gd name="T22" fmla="*/ 60 w 93"/>
                <a:gd name="T23" fmla="*/ 11 h 139"/>
                <a:gd name="T24" fmla="*/ 77 w 93"/>
                <a:gd name="T25" fmla="*/ 3 h 139"/>
                <a:gd name="T26" fmla="*/ 76 w 93"/>
                <a:gd name="T27" fmla="*/ 0 h 139"/>
                <a:gd name="T28" fmla="*/ 62 w 93"/>
                <a:gd name="T29" fmla="*/ 8 h 139"/>
                <a:gd name="T30" fmla="*/ 51 w 93"/>
                <a:gd name="T31" fmla="*/ 22 h 139"/>
                <a:gd name="T32" fmla="*/ 30 w 93"/>
                <a:gd name="T33" fmla="*/ 22 h 139"/>
                <a:gd name="T34" fmla="*/ 12 w 93"/>
                <a:gd name="T35" fmla="*/ 35 h 139"/>
                <a:gd name="T36" fmla="*/ 0 w 93"/>
                <a:gd name="T37" fmla="*/ 7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139">
                  <a:moveTo>
                    <a:pt x="0" y="71"/>
                  </a:moveTo>
                  <a:cubicBezTo>
                    <a:pt x="0" y="84"/>
                    <a:pt x="6" y="93"/>
                    <a:pt x="12" y="102"/>
                  </a:cubicBezTo>
                  <a:cubicBezTo>
                    <a:pt x="17" y="110"/>
                    <a:pt x="24" y="115"/>
                    <a:pt x="32" y="121"/>
                  </a:cubicBezTo>
                  <a:cubicBezTo>
                    <a:pt x="34" y="123"/>
                    <a:pt x="40" y="127"/>
                    <a:pt x="44" y="131"/>
                  </a:cubicBezTo>
                  <a:cubicBezTo>
                    <a:pt x="52" y="139"/>
                    <a:pt x="52" y="139"/>
                    <a:pt x="52" y="139"/>
                  </a:cubicBezTo>
                  <a:cubicBezTo>
                    <a:pt x="53" y="133"/>
                    <a:pt x="56" y="127"/>
                    <a:pt x="61" y="122"/>
                  </a:cubicBezTo>
                  <a:cubicBezTo>
                    <a:pt x="65" y="117"/>
                    <a:pt x="70" y="113"/>
                    <a:pt x="74" y="108"/>
                  </a:cubicBezTo>
                  <a:cubicBezTo>
                    <a:pt x="80" y="102"/>
                    <a:pt x="85" y="95"/>
                    <a:pt x="88" y="87"/>
                  </a:cubicBezTo>
                  <a:cubicBezTo>
                    <a:pt x="91" y="80"/>
                    <a:pt x="93" y="72"/>
                    <a:pt x="92" y="64"/>
                  </a:cubicBezTo>
                  <a:cubicBezTo>
                    <a:pt x="91" y="55"/>
                    <a:pt x="86" y="47"/>
                    <a:pt x="79" y="40"/>
                  </a:cubicBezTo>
                  <a:cubicBezTo>
                    <a:pt x="72" y="32"/>
                    <a:pt x="62" y="26"/>
                    <a:pt x="52" y="23"/>
                  </a:cubicBezTo>
                  <a:cubicBezTo>
                    <a:pt x="54" y="18"/>
                    <a:pt x="57" y="14"/>
                    <a:pt x="60" y="11"/>
                  </a:cubicBezTo>
                  <a:cubicBezTo>
                    <a:pt x="65" y="7"/>
                    <a:pt x="71" y="4"/>
                    <a:pt x="77" y="3"/>
                  </a:cubicBezTo>
                  <a:cubicBezTo>
                    <a:pt x="77" y="2"/>
                    <a:pt x="77" y="1"/>
                    <a:pt x="76" y="0"/>
                  </a:cubicBezTo>
                  <a:cubicBezTo>
                    <a:pt x="73" y="1"/>
                    <a:pt x="68" y="3"/>
                    <a:pt x="62" y="8"/>
                  </a:cubicBezTo>
                  <a:cubicBezTo>
                    <a:pt x="57" y="12"/>
                    <a:pt x="52" y="18"/>
                    <a:pt x="51" y="22"/>
                  </a:cubicBezTo>
                  <a:cubicBezTo>
                    <a:pt x="44" y="20"/>
                    <a:pt x="37" y="20"/>
                    <a:pt x="30" y="22"/>
                  </a:cubicBezTo>
                  <a:cubicBezTo>
                    <a:pt x="23" y="24"/>
                    <a:pt x="17" y="29"/>
                    <a:pt x="12" y="35"/>
                  </a:cubicBezTo>
                  <a:cubicBezTo>
                    <a:pt x="5" y="45"/>
                    <a:pt x="0" y="60"/>
                    <a:pt x="0" y="7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663"/>
            <p:cNvSpPr>
              <a:spLocks/>
            </p:cNvSpPr>
            <p:nvPr/>
          </p:nvSpPr>
          <p:spPr bwMode="auto">
            <a:xfrm>
              <a:off x="5060910" y="5400707"/>
              <a:ext cx="206376" cy="323852"/>
            </a:xfrm>
            <a:custGeom>
              <a:avLst/>
              <a:gdLst>
                <a:gd name="T0" fmla="*/ 0 w 55"/>
                <a:gd name="T1" fmla="*/ 42 h 86"/>
                <a:gd name="T2" fmla="*/ 6 w 55"/>
                <a:gd name="T3" fmla="*/ 57 h 86"/>
                <a:gd name="T4" fmla="*/ 15 w 55"/>
                <a:gd name="T5" fmla="*/ 70 h 86"/>
                <a:gd name="T6" fmla="*/ 20 w 55"/>
                <a:gd name="T7" fmla="*/ 79 h 86"/>
                <a:gd name="T8" fmla="*/ 22 w 55"/>
                <a:gd name="T9" fmla="*/ 86 h 86"/>
                <a:gd name="T10" fmla="*/ 31 w 55"/>
                <a:gd name="T11" fmla="*/ 76 h 86"/>
                <a:gd name="T12" fmla="*/ 42 w 55"/>
                <a:gd name="T13" fmla="*/ 67 h 86"/>
                <a:gd name="T14" fmla="*/ 52 w 55"/>
                <a:gd name="T15" fmla="*/ 50 h 86"/>
                <a:gd name="T16" fmla="*/ 53 w 55"/>
                <a:gd name="T17" fmla="*/ 30 h 86"/>
                <a:gd name="T18" fmla="*/ 40 w 55"/>
                <a:gd name="T19" fmla="*/ 16 h 86"/>
                <a:gd name="T20" fmla="*/ 21 w 55"/>
                <a:gd name="T21" fmla="*/ 16 h 86"/>
                <a:gd name="T22" fmla="*/ 21 w 55"/>
                <a:gd name="T23" fmla="*/ 9 h 86"/>
                <a:gd name="T24" fmla="*/ 23 w 55"/>
                <a:gd name="T25" fmla="*/ 0 h 86"/>
                <a:gd name="T26" fmla="*/ 21 w 55"/>
                <a:gd name="T27" fmla="*/ 0 h 86"/>
                <a:gd name="T28" fmla="*/ 20 w 55"/>
                <a:gd name="T29" fmla="*/ 8 h 86"/>
                <a:gd name="T30" fmla="*/ 21 w 55"/>
                <a:gd name="T31" fmla="*/ 16 h 86"/>
                <a:gd name="T32" fmla="*/ 10 w 55"/>
                <a:gd name="T33" fmla="*/ 21 h 86"/>
                <a:gd name="T34" fmla="*/ 3 w 55"/>
                <a:gd name="T35" fmla="*/ 27 h 86"/>
                <a:gd name="T36" fmla="*/ 0 w 55"/>
                <a:gd name="T37" fmla="*/ 4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86">
                  <a:moveTo>
                    <a:pt x="0" y="42"/>
                  </a:moveTo>
                  <a:cubicBezTo>
                    <a:pt x="0" y="47"/>
                    <a:pt x="3" y="52"/>
                    <a:pt x="6" y="57"/>
                  </a:cubicBezTo>
                  <a:cubicBezTo>
                    <a:pt x="9" y="62"/>
                    <a:pt x="12" y="66"/>
                    <a:pt x="15" y="70"/>
                  </a:cubicBezTo>
                  <a:cubicBezTo>
                    <a:pt x="16" y="72"/>
                    <a:pt x="18" y="75"/>
                    <a:pt x="20" y="79"/>
                  </a:cubicBezTo>
                  <a:cubicBezTo>
                    <a:pt x="21" y="82"/>
                    <a:pt x="22" y="86"/>
                    <a:pt x="22" y="86"/>
                  </a:cubicBezTo>
                  <a:cubicBezTo>
                    <a:pt x="24" y="82"/>
                    <a:pt x="28" y="79"/>
                    <a:pt x="31" y="76"/>
                  </a:cubicBezTo>
                  <a:cubicBezTo>
                    <a:pt x="35" y="73"/>
                    <a:pt x="39" y="70"/>
                    <a:pt x="42" y="67"/>
                  </a:cubicBezTo>
                  <a:cubicBezTo>
                    <a:pt x="46" y="63"/>
                    <a:pt x="50" y="57"/>
                    <a:pt x="52" y="50"/>
                  </a:cubicBezTo>
                  <a:cubicBezTo>
                    <a:pt x="54" y="44"/>
                    <a:pt x="55" y="36"/>
                    <a:pt x="53" y="30"/>
                  </a:cubicBezTo>
                  <a:cubicBezTo>
                    <a:pt x="51" y="23"/>
                    <a:pt x="46" y="18"/>
                    <a:pt x="40" y="16"/>
                  </a:cubicBezTo>
                  <a:cubicBezTo>
                    <a:pt x="34" y="14"/>
                    <a:pt x="27" y="14"/>
                    <a:pt x="21" y="16"/>
                  </a:cubicBezTo>
                  <a:cubicBezTo>
                    <a:pt x="21" y="14"/>
                    <a:pt x="21" y="12"/>
                    <a:pt x="21" y="9"/>
                  </a:cubicBezTo>
                  <a:cubicBezTo>
                    <a:pt x="21" y="6"/>
                    <a:pt x="22" y="3"/>
                    <a:pt x="23" y="0"/>
                  </a:cubicBezTo>
                  <a:cubicBezTo>
                    <a:pt x="21" y="0"/>
                    <a:pt x="21" y="0"/>
                    <a:pt x="21" y="0"/>
                  </a:cubicBezTo>
                  <a:cubicBezTo>
                    <a:pt x="21" y="2"/>
                    <a:pt x="21" y="5"/>
                    <a:pt x="20" y="8"/>
                  </a:cubicBezTo>
                  <a:cubicBezTo>
                    <a:pt x="20" y="11"/>
                    <a:pt x="20" y="14"/>
                    <a:pt x="21" y="16"/>
                  </a:cubicBezTo>
                  <a:cubicBezTo>
                    <a:pt x="17" y="17"/>
                    <a:pt x="13" y="19"/>
                    <a:pt x="10" y="21"/>
                  </a:cubicBezTo>
                  <a:cubicBezTo>
                    <a:pt x="7" y="22"/>
                    <a:pt x="4" y="24"/>
                    <a:pt x="3" y="27"/>
                  </a:cubicBezTo>
                  <a:cubicBezTo>
                    <a:pt x="1" y="31"/>
                    <a:pt x="0" y="37"/>
                    <a:pt x="0" y="4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664"/>
            <p:cNvSpPr>
              <a:spLocks/>
            </p:cNvSpPr>
            <p:nvPr/>
          </p:nvSpPr>
          <p:spPr bwMode="auto">
            <a:xfrm>
              <a:off x="4337005" y="5483257"/>
              <a:ext cx="427040" cy="409578"/>
            </a:xfrm>
            <a:custGeom>
              <a:avLst/>
              <a:gdLst>
                <a:gd name="T0" fmla="*/ 19 w 114"/>
                <a:gd name="T1" fmla="*/ 23 h 109"/>
                <a:gd name="T2" fmla="*/ 8 w 114"/>
                <a:gd name="T3" fmla="*/ 52 h 109"/>
                <a:gd name="T4" fmla="*/ 7 w 114"/>
                <a:gd name="T5" fmla="*/ 80 h 109"/>
                <a:gd name="T6" fmla="*/ 4 w 114"/>
                <a:gd name="T7" fmla="*/ 97 h 109"/>
                <a:gd name="T8" fmla="*/ 0 w 114"/>
                <a:gd name="T9" fmla="*/ 109 h 109"/>
                <a:gd name="T10" fmla="*/ 24 w 114"/>
                <a:gd name="T11" fmla="*/ 105 h 109"/>
                <a:gd name="T12" fmla="*/ 48 w 114"/>
                <a:gd name="T13" fmla="*/ 105 h 109"/>
                <a:gd name="T14" fmla="*/ 77 w 114"/>
                <a:gd name="T15" fmla="*/ 96 h 109"/>
                <a:gd name="T16" fmla="*/ 83 w 114"/>
                <a:gd name="T17" fmla="*/ 93 h 109"/>
                <a:gd name="T18" fmla="*/ 85 w 114"/>
                <a:gd name="T19" fmla="*/ 91 h 109"/>
                <a:gd name="T20" fmla="*/ 87 w 114"/>
                <a:gd name="T21" fmla="*/ 90 h 109"/>
                <a:gd name="T22" fmla="*/ 89 w 114"/>
                <a:gd name="T23" fmla="*/ 88 h 109"/>
                <a:gd name="T24" fmla="*/ 103 w 114"/>
                <a:gd name="T25" fmla="*/ 73 h 109"/>
                <a:gd name="T26" fmla="*/ 107 w 114"/>
                <a:gd name="T27" fmla="*/ 57 h 109"/>
                <a:gd name="T28" fmla="*/ 103 w 114"/>
                <a:gd name="T29" fmla="*/ 41 h 109"/>
                <a:gd name="T30" fmla="*/ 83 w 114"/>
                <a:gd name="T31" fmla="*/ 16 h 109"/>
                <a:gd name="T32" fmla="*/ 94 w 114"/>
                <a:gd name="T33" fmla="*/ 7 h 109"/>
                <a:gd name="T34" fmla="*/ 114 w 114"/>
                <a:gd name="T35" fmla="*/ 4 h 109"/>
                <a:gd name="T36" fmla="*/ 114 w 114"/>
                <a:gd name="T37" fmla="*/ 1 h 109"/>
                <a:gd name="T38" fmla="*/ 97 w 114"/>
                <a:gd name="T39" fmla="*/ 4 h 109"/>
                <a:gd name="T40" fmla="*/ 81 w 114"/>
                <a:gd name="T41" fmla="*/ 15 h 109"/>
                <a:gd name="T42" fmla="*/ 62 w 114"/>
                <a:gd name="T43" fmla="*/ 7 h 109"/>
                <a:gd name="T44" fmla="*/ 45 w 114"/>
                <a:gd name="T45" fmla="*/ 6 h 109"/>
                <a:gd name="T46" fmla="*/ 40 w 114"/>
                <a:gd name="T47" fmla="*/ 8 h 109"/>
                <a:gd name="T48" fmla="*/ 39 w 114"/>
                <a:gd name="T49" fmla="*/ 8 h 109"/>
                <a:gd name="T50" fmla="*/ 39 w 114"/>
                <a:gd name="T51" fmla="*/ 8 h 109"/>
                <a:gd name="T52" fmla="*/ 39 w 114"/>
                <a:gd name="T53" fmla="*/ 8 h 109"/>
                <a:gd name="T54" fmla="*/ 38 w 114"/>
                <a:gd name="T55" fmla="*/ 8 h 109"/>
                <a:gd name="T56" fmla="*/ 37 w 114"/>
                <a:gd name="T57" fmla="*/ 9 h 109"/>
                <a:gd name="T58" fmla="*/ 33 w 114"/>
                <a:gd name="T59" fmla="*/ 12 h 109"/>
                <a:gd name="T60" fmla="*/ 19 w 114"/>
                <a:gd name="T61" fmla="*/ 2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 h="109">
                  <a:moveTo>
                    <a:pt x="19" y="23"/>
                  </a:moveTo>
                  <a:cubicBezTo>
                    <a:pt x="11" y="32"/>
                    <a:pt x="10" y="42"/>
                    <a:pt x="8" y="52"/>
                  </a:cubicBezTo>
                  <a:cubicBezTo>
                    <a:pt x="7" y="61"/>
                    <a:pt x="7" y="70"/>
                    <a:pt x="7" y="80"/>
                  </a:cubicBezTo>
                  <a:cubicBezTo>
                    <a:pt x="7" y="83"/>
                    <a:pt x="6" y="91"/>
                    <a:pt x="4" y="97"/>
                  </a:cubicBezTo>
                  <a:cubicBezTo>
                    <a:pt x="2" y="103"/>
                    <a:pt x="0" y="109"/>
                    <a:pt x="0" y="109"/>
                  </a:cubicBezTo>
                  <a:cubicBezTo>
                    <a:pt x="7" y="106"/>
                    <a:pt x="15" y="105"/>
                    <a:pt x="24" y="105"/>
                  </a:cubicBezTo>
                  <a:cubicBezTo>
                    <a:pt x="32" y="105"/>
                    <a:pt x="40" y="106"/>
                    <a:pt x="48" y="105"/>
                  </a:cubicBezTo>
                  <a:cubicBezTo>
                    <a:pt x="58" y="104"/>
                    <a:pt x="68" y="100"/>
                    <a:pt x="77" y="96"/>
                  </a:cubicBezTo>
                  <a:cubicBezTo>
                    <a:pt x="79" y="95"/>
                    <a:pt x="81" y="94"/>
                    <a:pt x="83" y="93"/>
                  </a:cubicBezTo>
                  <a:cubicBezTo>
                    <a:pt x="84" y="92"/>
                    <a:pt x="85" y="92"/>
                    <a:pt x="85" y="91"/>
                  </a:cubicBezTo>
                  <a:cubicBezTo>
                    <a:pt x="86" y="91"/>
                    <a:pt x="86" y="90"/>
                    <a:pt x="87" y="90"/>
                  </a:cubicBezTo>
                  <a:cubicBezTo>
                    <a:pt x="87" y="89"/>
                    <a:pt x="88" y="89"/>
                    <a:pt x="89" y="88"/>
                  </a:cubicBezTo>
                  <a:cubicBezTo>
                    <a:pt x="95" y="84"/>
                    <a:pt x="100" y="79"/>
                    <a:pt x="103" y="73"/>
                  </a:cubicBezTo>
                  <a:cubicBezTo>
                    <a:pt x="106" y="68"/>
                    <a:pt x="107" y="62"/>
                    <a:pt x="107" y="57"/>
                  </a:cubicBezTo>
                  <a:cubicBezTo>
                    <a:pt x="107" y="52"/>
                    <a:pt x="105" y="46"/>
                    <a:pt x="103" y="41"/>
                  </a:cubicBezTo>
                  <a:cubicBezTo>
                    <a:pt x="99" y="32"/>
                    <a:pt x="92" y="22"/>
                    <a:pt x="83" y="16"/>
                  </a:cubicBezTo>
                  <a:cubicBezTo>
                    <a:pt x="86" y="12"/>
                    <a:pt x="90" y="9"/>
                    <a:pt x="94" y="7"/>
                  </a:cubicBezTo>
                  <a:cubicBezTo>
                    <a:pt x="100" y="4"/>
                    <a:pt x="107" y="3"/>
                    <a:pt x="114" y="4"/>
                  </a:cubicBezTo>
                  <a:cubicBezTo>
                    <a:pt x="113" y="3"/>
                    <a:pt x="114" y="2"/>
                    <a:pt x="114" y="1"/>
                  </a:cubicBezTo>
                  <a:cubicBezTo>
                    <a:pt x="110" y="0"/>
                    <a:pt x="103" y="2"/>
                    <a:pt x="97" y="4"/>
                  </a:cubicBezTo>
                  <a:cubicBezTo>
                    <a:pt x="91" y="7"/>
                    <a:pt x="85" y="11"/>
                    <a:pt x="81" y="15"/>
                  </a:cubicBezTo>
                  <a:cubicBezTo>
                    <a:pt x="75" y="11"/>
                    <a:pt x="69" y="8"/>
                    <a:pt x="62" y="7"/>
                  </a:cubicBezTo>
                  <a:cubicBezTo>
                    <a:pt x="56" y="5"/>
                    <a:pt x="49" y="6"/>
                    <a:pt x="45" y="6"/>
                  </a:cubicBezTo>
                  <a:cubicBezTo>
                    <a:pt x="43" y="7"/>
                    <a:pt x="41" y="7"/>
                    <a:pt x="40" y="8"/>
                  </a:cubicBezTo>
                  <a:cubicBezTo>
                    <a:pt x="39" y="8"/>
                    <a:pt x="39" y="8"/>
                    <a:pt x="39" y="8"/>
                  </a:cubicBezTo>
                  <a:cubicBezTo>
                    <a:pt x="39" y="8"/>
                    <a:pt x="39" y="8"/>
                    <a:pt x="39" y="8"/>
                  </a:cubicBezTo>
                  <a:cubicBezTo>
                    <a:pt x="39" y="8"/>
                    <a:pt x="39" y="8"/>
                    <a:pt x="39" y="8"/>
                  </a:cubicBezTo>
                  <a:cubicBezTo>
                    <a:pt x="38" y="8"/>
                    <a:pt x="38" y="8"/>
                    <a:pt x="38" y="8"/>
                  </a:cubicBezTo>
                  <a:cubicBezTo>
                    <a:pt x="37" y="9"/>
                    <a:pt x="37" y="9"/>
                    <a:pt x="37" y="9"/>
                  </a:cubicBezTo>
                  <a:cubicBezTo>
                    <a:pt x="36" y="10"/>
                    <a:pt x="34" y="11"/>
                    <a:pt x="33" y="12"/>
                  </a:cubicBezTo>
                  <a:cubicBezTo>
                    <a:pt x="27" y="15"/>
                    <a:pt x="22" y="19"/>
                    <a:pt x="19" y="23"/>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666"/>
            <p:cNvSpPr>
              <a:spLocks/>
            </p:cNvSpPr>
            <p:nvPr/>
          </p:nvSpPr>
          <p:spPr bwMode="auto">
            <a:xfrm>
              <a:off x="4141741" y="5532470"/>
              <a:ext cx="217489" cy="142876"/>
            </a:xfrm>
            <a:custGeom>
              <a:avLst/>
              <a:gdLst>
                <a:gd name="T0" fmla="*/ 31 w 58"/>
                <a:gd name="T1" fmla="*/ 0 h 38"/>
                <a:gd name="T2" fmla="*/ 21 w 58"/>
                <a:gd name="T3" fmla="*/ 3 h 38"/>
                <a:gd name="T4" fmla="*/ 12 w 58"/>
                <a:gd name="T5" fmla="*/ 6 h 38"/>
                <a:gd name="T6" fmla="*/ 5 w 58"/>
                <a:gd name="T7" fmla="*/ 6 h 38"/>
                <a:gd name="T8" fmla="*/ 0 w 58"/>
                <a:gd name="T9" fmla="*/ 5 h 38"/>
                <a:gd name="T10" fmla="*/ 4 w 58"/>
                <a:gd name="T11" fmla="*/ 15 h 38"/>
                <a:gd name="T12" fmla="*/ 9 w 58"/>
                <a:gd name="T13" fmla="*/ 25 h 38"/>
                <a:gd name="T14" fmla="*/ 20 w 58"/>
                <a:gd name="T15" fmla="*/ 34 h 38"/>
                <a:gd name="T16" fmla="*/ 33 w 58"/>
                <a:gd name="T17" fmla="*/ 37 h 38"/>
                <a:gd name="T18" fmla="*/ 43 w 58"/>
                <a:gd name="T19" fmla="*/ 31 h 38"/>
                <a:gd name="T20" fmla="*/ 47 w 58"/>
                <a:gd name="T21" fmla="*/ 19 h 38"/>
                <a:gd name="T22" fmla="*/ 52 w 58"/>
                <a:gd name="T23" fmla="*/ 21 h 38"/>
                <a:gd name="T24" fmla="*/ 57 w 58"/>
                <a:gd name="T25" fmla="*/ 27 h 38"/>
                <a:gd name="T26" fmla="*/ 58 w 58"/>
                <a:gd name="T27" fmla="*/ 26 h 38"/>
                <a:gd name="T28" fmla="*/ 54 w 58"/>
                <a:gd name="T29" fmla="*/ 21 h 38"/>
                <a:gd name="T30" fmla="*/ 47 w 58"/>
                <a:gd name="T31" fmla="*/ 18 h 38"/>
                <a:gd name="T32" fmla="*/ 42 w 58"/>
                <a:gd name="T33" fmla="*/ 4 h 38"/>
                <a:gd name="T34" fmla="*/ 31 w 5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38">
                  <a:moveTo>
                    <a:pt x="31" y="0"/>
                  </a:moveTo>
                  <a:cubicBezTo>
                    <a:pt x="28" y="0"/>
                    <a:pt x="25" y="2"/>
                    <a:pt x="21" y="3"/>
                  </a:cubicBezTo>
                  <a:cubicBezTo>
                    <a:pt x="18" y="4"/>
                    <a:pt x="15" y="5"/>
                    <a:pt x="12" y="6"/>
                  </a:cubicBezTo>
                  <a:cubicBezTo>
                    <a:pt x="10" y="6"/>
                    <a:pt x="7" y="7"/>
                    <a:pt x="5" y="6"/>
                  </a:cubicBezTo>
                  <a:cubicBezTo>
                    <a:pt x="2" y="6"/>
                    <a:pt x="0" y="5"/>
                    <a:pt x="0" y="5"/>
                  </a:cubicBezTo>
                  <a:cubicBezTo>
                    <a:pt x="2" y="8"/>
                    <a:pt x="3" y="12"/>
                    <a:pt x="4" y="15"/>
                  </a:cubicBezTo>
                  <a:cubicBezTo>
                    <a:pt x="5" y="19"/>
                    <a:pt x="7" y="22"/>
                    <a:pt x="9" y="25"/>
                  </a:cubicBezTo>
                  <a:cubicBezTo>
                    <a:pt x="12" y="29"/>
                    <a:pt x="16" y="32"/>
                    <a:pt x="20" y="34"/>
                  </a:cubicBezTo>
                  <a:cubicBezTo>
                    <a:pt x="24" y="37"/>
                    <a:pt x="29" y="38"/>
                    <a:pt x="33" y="37"/>
                  </a:cubicBezTo>
                  <a:cubicBezTo>
                    <a:pt x="37" y="37"/>
                    <a:pt x="40" y="34"/>
                    <a:pt x="43" y="31"/>
                  </a:cubicBezTo>
                  <a:cubicBezTo>
                    <a:pt x="45" y="27"/>
                    <a:pt x="47" y="23"/>
                    <a:pt x="47" y="19"/>
                  </a:cubicBezTo>
                  <a:cubicBezTo>
                    <a:pt x="49" y="19"/>
                    <a:pt x="51" y="20"/>
                    <a:pt x="52" y="21"/>
                  </a:cubicBezTo>
                  <a:cubicBezTo>
                    <a:pt x="55" y="22"/>
                    <a:pt x="56" y="24"/>
                    <a:pt x="57" y="27"/>
                  </a:cubicBezTo>
                  <a:cubicBezTo>
                    <a:pt x="58" y="27"/>
                    <a:pt x="58" y="26"/>
                    <a:pt x="58" y="26"/>
                  </a:cubicBezTo>
                  <a:cubicBezTo>
                    <a:pt x="58" y="25"/>
                    <a:pt x="56" y="23"/>
                    <a:pt x="54" y="21"/>
                  </a:cubicBezTo>
                  <a:cubicBezTo>
                    <a:pt x="52" y="20"/>
                    <a:pt x="49" y="19"/>
                    <a:pt x="47" y="18"/>
                  </a:cubicBezTo>
                  <a:cubicBezTo>
                    <a:pt x="48" y="13"/>
                    <a:pt x="46" y="7"/>
                    <a:pt x="42" y="4"/>
                  </a:cubicBezTo>
                  <a:cubicBezTo>
                    <a:pt x="39" y="2"/>
                    <a:pt x="34" y="0"/>
                    <a:pt x="31"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67"/>
            <p:cNvSpPr>
              <a:spLocks/>
            </p:cNvSpPr>
            <p:nvPr/>
          </p:nvSpPr>
          <p:spPr bwMode="auto">
            <a:xfrm>
              <a:off x="7029421" y="3132153"/>
              <a:ext cx="382590" cy="423865"/>
            </a:xfrm>
            <a:custGeom>
              <a:avLst/>
              <a:gdLst>
                <a:gd name="T0" fmla="*/ 94 w 102"/>
                <a:gd name="T1" fmla="*/ 30 h 113"/>
                <a:gd name="T2" fmla="*/ 72 w 102"/>
                <a:gd name="T3" fmla="*/ 7 h 113"/>
                <a:gd name="T4" fmla="*/ 46 w 102"/>
                <a:gd name="T5" fmla="*/ 1 h 113"/>
                <a:gd name="T6" fmla="*/ 26 w 102"/>
                <a:gd name="T7" fmla="*/ 6 h 113"/>
                <a:gd name="T8" fmla="*/ 9 w 102"/>
                <a:gd name="T9" fmla="*/ 12 h 113"/>
                <a:gd name="T10" fmla="*/ 0 w 102"/>
                <a:gd name="T11" fmla="*/ 17 h 113"/>
                <a:gd name="T12" fmla="*/ 10 w 102"/>
                <a:gd name="T13" fmla="*/ 25 h 113"/>
                <a:gd name="T14" fmla="*/ 12 w 102"/>
                <a:gd name="T15" fmla="*/ 39 h 113"/>
                <a:gd name="T16" fmla="*/ 12 w 102"/>
                <a:gd name="T17" fmla="*/ 58 h 113"/>
                <a:gd name="T18" fmla="*/ 21 w 102"/>
                <a:gd name="T19" fmla="*/ 75 h 113"/>
                <a:gd name="T20" fmla="*/ 45 w 102"/>
                <a:gd name="T21" fmla="*/ 91 h 113"/>
                <a:gd name="T22" fmla="*/ 74 w 102"/>
                <a:gd name="T23" fmla="*/ 91 h 113"/>
                <a:gd name="T24" fmla="*/ 74 w 102"/>
                <a:gd name="T25" fmla="*/ 113 h 113"/>
                <a:gd name="T26" fmla="*/ 77 w 102"/>
                <a:gd name="T27" fmla="*/ 113 h 113"/>
                <a:gd name="T28" fmla="*/ 76 w 102"/>
                <a:gd name="T29" fmla="*/ 91 h 113"/>
                <a:gd name="T30" fmla="*/ 83 w 102"/>
                <a:gd name="T31" fmla="*/ 88 h 113"/>
                <a:gd name="T32" fmla="*/ 99 w 102"/>
                <a:gd name="T33" fmla="*/ 64 h 113"/>
                <a:gd name="T34" fmla="*/ 94 w 102"/>
                <a:gd name="T35" fmla="*/ 3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113">
                  <a:moveTo>
                    <a:pt x="94" y="30"/>
                  </a:moveTo>
                  <a:cubicBezTo>
                    <a:pt x="89" y="20"/>
                    <a:pt x="81" y="12"/>
                    <a:pt x="72" y="7"/>
                  </a:cubicBezTo>
                  <a:cubicBezTo>
                    <a:pt x="64" y="2"/>
                    <a:pt x="54" y="0"/>
                    <a:pt x="46" y="1"/>
                  </a:cubicBezTo>
                  <a:cubicBezTo>
                    <a:pt x="40" y="1"/>
                    <a:pt x="33" y="3"/>
                    <a:pt x="26" y="6"/>
                  </a:cubicBezTo>
                  <a:cubicBezTo>
                    <a:pt x="20" y="8"/>
                    <a:pt x="14" y="11"/>
                    <a:pt x="9" y="12"/>
                  </a:cubicBezTo>
                  <a:cubicBezTo>
                    <a:pt x="6" y="14"/>
                    <a:pt x="3" y="15"/>
                    <a:pt x="0" y="17"/>
                  </a:cubicBezTo>
                  <a:cubicBezTo>
                    <a:pt x="4" y="16"/>
                    <a:pt x="8" y="20"/>
                    <a:pt x="10" y="25"/>
                  </a:cubicBezTo>
                  <a:cubicBezTo>
                    <a:pt x="12" y="30"/>
                    <a:pt x="12" y="36"/>
                    <a:pt x="12" y="39"/>
                  </a:cubicBezTo>
                  <a:cubicBezTo>
                    <a:pt x="12" y="46"/>
                    <a:pt x="12" y="52"/>
                    <a:pt x="12" y="58"/>
                  </a:cubicBezTo>
                  <a:cubicBezTo>
                    <a:pt x="13" y="63"/>
                    <a:pt x="16" y="69"/>
                    <a:pt x="21" y="75"/>
                  </a:cubicBezTo>
                  <a:cubicBezTo>
                    <a:pt x="28" y="82"/>
                    <a:pt x="36" y="88"/>
                    <a:pt x="45" y="91"/>
                  </a:cubicBezTo>
                  <a:cubicBezTo>
                    <a:pt x="54" y="94"/>
                    <a:pt x="64" y="94"/>
                    <a:pt x="74" y="91"/>
                  </a:cubicBezTo>
                  <a:cubicBezTo>
                    <a:pt x="76" y="98"/>
                    <a:pt x="76" y="106"/>
                    <a:pt x="74" y="113"/>
                  </a:cubicBezTo>
                  <a:cubicBezTo>
                    <a:pt x="75" y="113"/>
                    <a:pt x="76" y="113"/>
                    <a:pt x="77" y="113"/>
                  </a:cubicBezTo>
                  <a:cubicBezTo>
                    <a:pt x="78" y="109"/>
                    <a:pt x="78" y="99"/>
                    <a:pt x="76" y="91"/>
                  </a:cubicBezTo>
                  <a:cubicBezTo>
                    <a:pt x="78" y="90"/>
                    <a:pt x="81" y="89"/>
                    <a:pt x="83" y="88"/>
                  </a:cubicBezTo>
                  <a:cubicBezTo>
                    <a:pt x="91" y="83"/>
                    <a:pt x="97" y="75"/>
                    <a:pt x="99" y="64"/>
                  </a:cubicBezTo>
                  <a:cubicBezTo>
                    <a:pt x="102" y="53"/>
                    <a:pt x="100" y="41"/>
                    <a:pt x="94" y="3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668"/>
            <p:cNvSpPr>
              <a:spLocks/>
            </p:cNvSpPr>
            <p:nvPr/>
          </p:nvSpPr>
          <p:spPr bwMode="auto">
            <a:xfrm>
              <a:off x="6905596" y="3151204"/>
              <a:ext cx="344490" cy="344490"/>
            </a:xfrm>
            <a:custGeom>
              <a:avLst/>
              <a:gdLst>
                <a:gd name="T0" fmla="*/ 69 w 92"/>
                <a:gd name="T1" fmla="*/ 6 h 92"/>
                <a:gd name="T2" fmla="*/ 42 w 92"/>
                <a:gd name="T3" fmla="*/ 2 h 92"/>
                <a:gd name="T4" fmla="*/ 20 w 92"/>
                <a:gd name="T5" fmla="*/ 8 h 92"/>
                <a:gd name="T6" fmla="*/ 8 w 92"/>
                <a:gd name="T7" fmla="*/ 13 h 92"/>
                <a:gd name="T8" fmla="*/ 0 w 92"/>
                <a:gd name="T9" fmla="*/ 17 h 92"/>
                <a:gd name="T10" fmla="*/ 8 w 92"/>
                <a:gd name="T11" fmla="*/ 29 h 92"/>
                <a:gd name="T12" fmla="*/ 12 w 92"/>
                <a:gd name="T13" fmla="*/ 43 h 92"/>
                <a:gd name="T14" fmla="*/ 20 w 92"/>
                <a:gd name="T15" fmla="*/ 61 h 92"/>
                <a:gd name="T16" fmla="*/ 34 w 92"/>
                <a:gd name="T17" fmla="*/ 73 h 92"/>
                <a:gd name="T18" fmla="*/ 57 w 92"/>
                <a:gd name="T19" fmla="*/ 75 h 92"/>
                <a:gd name="T20" fmla="*/ 80 w 92"/>
                <a:gd name="T21" fmla="*/ 64 h 92"/>
                <a:gd name="T22" fmla="*/ 84 w 92"/>
                <a:gd name="T23" fmla="*/ 75 h 92"/>
                <a:gd name="T24" fmla="*/ 82 w 92"/>
                <a:gd name="T25" fmla="*/ 91 h 92"/>
                <a:gd name="T26" fmla="*/ 84 w 92"/>
                <a:gd name="T27" fmla="*/ 92 h 92"/>
                <a:gd name="T28" fmla="*/ 86 w 92"/>
                <a:gd name="T29" fmla="*/ 78 h 92"/>
                <a:gd name="T30" fmla="*/ 81 w 92"/>
                <a:gd name="T31" fmla="*/ 63 h 92"/>
                <a:gd name="T32" fmla="*/ 90 w 92"/>
                <a:gd name="T33" fmla="*/ 49 h 92"/>
                <a:gd name="T34" fmla="*/ 89 w 92"/>
                <a:gd name="T35" fmla="*/ 31 h 92"/>
                <a:gd name="T36" fmla="*/ 69 w 92"/>
                <a:gd name="T37"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2">
                  <a:moveTo>
                    <a:pt x="69" y="6"/>
                  </a:moveTo>
                  <a:cubicBezTo>
                    <a:pt x="60" y="0"/>
                    <a:pt x="50" y="1"/>
                    <a:pt x="42" y="2"/>
                  </a:cubicBezTo>
                  <a:cubicBezTo>
                    <a:pt x="34" y="2"/>
                    <a:pt x="27" y="5"/>
                    <a:pt x="20" y="8"/>
                  </a:cubicBezTo>
                  <a:cubicBezTo>
                    <a:pt x="18" y="9"/>
                    <a:pt x="12" y="11"/>
                    <a:pt x="8" y="13"/>
                  </a:cubicBezTo>
                  <a:cubicBezTo>
                    <a:pt x="3" y="15"/>
                    <a:pt x="0" y="17"/>
                    <a:pt x="0" y="17"/>
                  </a:cubicBezTo>
                  <a:cubicBezTo>
                    <a:pt x="4" y="19"/>
                    <a:pt x="6" y="24"/>
                    <a:pt x="8" y="29"/>
                  </a:cubicBezTo>
                  <a:cubicBezTo>
                    <a:pt x="10" y="34"/>
                    <a:pt x="10" y="39"/>
                    <a:pt x="12" y="43"/>
                  </a:cubicBezTo>
                  <a:cubicBezTo>
                    <a:pt x="14" y="50"/>
                    <a:pt x="17" y="56"/>
                    <a:pt x="20" y="61"/>
                  </a:cubicBezTo>
                  <a:cubicBezTo>
                    <a:pt x="24" y="66"/>
                    <a:pt x="28" y="71"/>
                    <a:pt x="34" y="73"/>
                  </a:cubicBezTo>
                  <a:cubicBezTo>
                    <a:pt x="41" y="76"/>
                    <a:pt x="48" y="76"/>
                    <a:pt x="57" y="75"/>
                  </a:cubicBezTo>
                  <a:cubicBezTo>
                    <a:pt x="65" y="73"/>
                    <a:pt x="74" y="70"/>
                    <a:pt x="80" y="64"/>
                  </a:cubicBezTo>
                  <a:cubicBezTo>
                    <a:pt x="82" y="68"/>
                    <a:pt x="84" y="72"/>
                    <a:pt x="84" y="75"/>
                  </a:cubicBezTo>
                  <a:cubicBezTo>
                    <a:pt x="85" y="81"/>
                    <a:pt x="84" y="86"/>
                    <a:pt x="82" y="91"/>
                  </a:cubicBezTo>
                  <a:cubicBezTo>
                    <a:pt x="83" y="91"/>
                    <a:pt x="84" y="91"/>
                    <a:pt x="84" y="92"/>
                  </a:cubicBezTo>
                  <a:cubicBezTo>
                    <a:pt x="86" y="89"/>
                    <a:pt x="86" y="84"/>
                    <a:pt x="86" y="78"/>
                  </a:cubicBezTo>
                  <a:cubicBezTo>
                    <a:pt x="85" y="73"/>
                    <a:pt x="84" y="67"/>
                    <a:pt x="81" y="63"/>
                  </a:cubicBezTo>
                  <a:cubicBezTo>
                    <a:pt x="86" y="60"/>
                    <a:pt x="89" y="55"/>
                    <a:pt x="90" y="49"/>
                  </a:cubicBezTo>
                  <a:cubicBezTo>
                    <a:pt x="92" y="44"/>
                    <a:pt x="92" y="37"/>
                    <a:pt x="89" y="31"/>
                  </a:cubicBezTo>
                  <a:cubicBezTo>
                    <a:pt x="86" y="22"/>
                    <a:pt x="77" y="11"/>
                    <a:pt x="69"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69"/>
            <p:cNvSpPr>
              <a:spLocks/>
            </p:cNvSpPr>
            <p:nvPr/>
          </p:nvSpPr>
          <p:spPr bwMode="auto">
            <a:xfrm>
              <a:off x="7288185" y="3267092"/>
              <a:ext cx="206376" cy="312740"/>
            </a:xfrm>
            <a:custGeom>
              <a:avLst/>
              <a:gdLst>
                <a:gd name="T0" fmla="*/ 54 w 55"/>
                <a:gd name="T1" fmla="*/ 47 h 83"/>
                <a:gd name="T2" fmla="*/ 51 w 55"/>
                <a:gd name="T3" fmla="*/ 31 h 83"/>
                <a:gd name="T4" fmla="*/ 46 w 55"/>
                <a:gd name="T5" fmla="*/ 17 h 83"/>
                <a:gd name="T6" fmla="*/ 44 w 55"/>
                <a:gd name="T7" fmla="*/ 7 h 83"/>
                <a:gd name="T8" fmla="*/ 44 w 55"/>
                <a:gd name="T9" fmla="*/ 0 h 83"/>
                <a:gd name="T10" fmla="*/ 31 w 55"/>
                <a:gd name="T11" fmla="*/ 8 h 83"/>
                <a:gd name="T12" fmla="*/ 19 w 55"/>
                <a:gd name="T13" fmla="*/ 14 h 83"/>
                <a:gd name="T14" fmla="*/ 1 w 55"/>
                <a:gd name="T15" fmla="*/ 45 h 83"/>
                <a:gd name="T16" fmla="*/ 9 w 55"/>
                <a:gd name="T17" fmla="*/ 61 h 83"/>
                <a:gd name="T18" fmla="*/ 26 w 55"/>
                <a:gd name="T19" fmla="*/ 68 h 83"/>
                <a:gd name="T20" fmla="*/ 23 w 55"/>
                <a:gd name="T21" fmla="*/ 75 h 83"/>
                <a:gd name="T22" fmla="*/ 17 w 55"/>
                <a:gd name="T23" fmla="*/ 82 h 83"/>
                <a:gd name="T24" fmla="*/ 18 w 55"/>
                <a:gd name="T25" fmla="*/ 83 h 83"/>
                <a:gd name="T26" fmla="*/ 23 w 55"/>
                <a:gd name="T27" fmla="*/ 77 h 83"/>
                <a:gd name="T28" fmla="*/ 27 w 55"/>
                <a:gd name="T29" fmla="*/ 68 h 83"/>
                <a:gd name="T30" fmla="*/ 47 w 55"/>
                <a:gd name="T31" fmla="*/ 62 h 83"/>
                <a:gd name="T32" fmla="*/ 54 w 55"/>
                <a:gd name="T33" fmla="*/ 4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83">
                  <a:moveTo>
                    <a:pt x="54" y="47"/>
                  </a:moveTo>
                  <a:cubicBezTo>
                    <a:pt x="55" y="41"/>
                    <a:pt x="53" y="36"/>
                    <a:pt x="51" y="31"/>
                  </a:cubicBezTo>
                  <a:cubicBezTo>
                    <a:pt x="50" y="26"/>
                    <a:pt x="48" y="22"/>
                    <a:pt x="46" y="17"/>
                  </a:cubicBezTo>
                  <a:cubicBezTo>
                    <a:pt x="45" y="15"/>
                    <a:pt x="44" y="11"/>
                    <a:pt x="44" y="7"/>
                  </a:cubicBezTo>
                  <a:cubicBezTo>
                    <a:pt x="43" y="3"/>
                    <a:pt x="44" y="0"/>
                    <a:pt x="44" y="0"/>
                  </a:cubicBezTo>
                  <a:cubicBezTo>
                    <a:pt x="40" y="3"/>
                    <a:pt x="36" y="5"/>
                    <a:pt x="31" y="8"/>
                  </a:cubicBezTo>
                  <a:cubicBezTo>
                    <a:pt x="27" y="10"/>
                    <a:pt x="23" y="12"/>
                    <a:pt x="19" y="14"/>
                  </a:cubicBezTo>
                  <a:cubicBezTo>
                    <a:pt x="9" y="21"/>
                    <a:pt x="0" y="33"/>
                    <a:pt x="1" y="45"/>
                  </a:cubicBezTo>
                  <a:cubicBezTo>
                    <a:pt x="1" y="52"/>
                    <a:pt x="4" y="57"/>
                    <a:pt x="9" y="61"/>
                  </a:cubicBezTo>
                  <a:cubicBezTo>
                    <a:pt x="14" y="65"/>
                    <a:pt x="20" y="67"/>
                    <a:pt x="26" y="68"/>
                  </a:cubicBezTo>
                  <a:cubicBezTo>
                    <a:pt x="25" y="70"/>
                    <a:pt x="25" y="73"/>
                    <a:pt x="23" y="75"/>
                  </a:cubicBezTo>
                  <a:cubicBezTo>
                    <a:pt x="22" y="78"/>
                    <a:pt x="20" y="80"/>
                    <a:pt x="17" y="82"/>
                  </a:cubicBezTo>
                  <a:cubicBezTo>
                    <a:pt x="18" y="83"/>
                    <a:pt x="18" y="83"/>
                    <a:pt x="18" y="83"/>
                  </a:cubicBezTo>
                  <a:cubicBezTo>
                    <a:pt x="20" y="82"/>
                    <a:pt x="21" y="80"/>
                    <a:pt x="23" y="77"/>
                  </a:cubicBezTo>
                  <a:cubicBezTo>
                    <a:pt x="25" y="74"/>
                    <a:pt x="26" y="71"/>
                    <a:pt x="27" y="68"/>
                  </a:cubicBezTo>
                  <a:cubicBezTo>
                    <a:pt x="35" y="69"/>
                    <a:pt x="43" y="67"/>
                    <a:pt x="47" y="62"/>
                  </a:cubicBezTo>
                  <a:cubicBezTo>
                    <a:pt x="51" y="58"/>
                    <a:pt x="53" y="52"/>
                    <a:pt x="54" y="4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670"/>
            <p:cNvSpPr>
              <a:spLocks/>
            </p:cNvSpPr>
            <p:nvPr/>
          </p:nvSpPr>
          <p:spPr bwMode="auto">
            <a:xfrm>
              <a:off x="7464399" y="2868627"/>
              <a:ext cx="184151" cy="200026"/>
            </a:xfrm>
            <a:custGeom>
              <a:avLst/>
              <a:gdLst>
                <a:gd name="T0" fmla="*/ 8 w 49"/>
                <a:gd name="T1" fmla="*/ 20 h 53"/>
                <a:gd name="T2" fmla="*/ 8 w 49"/>
                <a:gd name="T3" fmla="*/ 31 h 53"/>
                <a:gd name="T4" fmla="*/ 8 w 49"/>
                <a:gd name="T5" fmla="*/ 36 h 53"/>
                <a:gd name="T6" fmla="*/ 7 w 49"/>
                <a:gd name="T7" fmla="*/ 42 h 53"/>
                <a:gd name="T8" fmla="*/ 4 w 49"/>
                <a:gd name="T9" fmla="*/ 48 h 53"/>
                <a:gd name="T10" fmla="*/ 1 w 49"/>
                <a:gd name="T11" fmla="*/ 51 h 53"/>
                <a:gd name="T12" fmla="*/ 0 w 49"/>
                <a:gd name="T13" fmla="*/ 52 h 53"/>
                <a:gd name="T14" fmla="*/ 13 w 49"/>
                <a:gd name="T15" fmla="*/ 53 h 53"/>
                <a:gd name="T16" fmla="*/ 26 w 49"/>
                <a:gd name="T17" fmla="*/ 51 h 53"/>
                <a:gd name="T18" fmla="*/ 40 w 49"/>
                <a:gd name="T19" fmla="*/ 43 h 53"/>
                <a:gd name="T20" fmla="*/ 47 w 49"/>
                <a:gd name="T21" fmla="*/ 31 h 53"/>
                <a:gd name="T22" fmla="*/ 33 w 49"/>
                <a:gd name="T23" fmla="*/ 10 h 53"/>
                <a:gd name="T24" fmla="*/ 36 w 49"/>
                <a:gd name="T25" fmla="*/ 5 h 53"/>
                <a:gd name="T26" fmla="*/ 43 w 49"/>
                <a:gd name="T27" fmla="*/ 1 h 53"/>
                <a:gd name="T28" fmla="*/ 43 w 49"/>
                <a:gd name="T29" fmla="*/ 0 h 53"/>
                <a:gd name="T30" fmla="*/ 32 w 49"/>
                <a:gd name="T31" fmla="*/ 9 h 53"/>
                <a:gd name="T32" fmla="*/ 15 w 49"/>
                <a:gd name="T33" fmla="*/ 10 h 53"/>
                <a:gd name="T34" fmla="*/ 8 w 49"/>
                <a:gd name="T35"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53">
                  <a:moveTo>
                    <a:pt x="8" y="20"/>
                  </a:moveTo>
                  <a:cubicBezTo>
                    <a:pt x="6" y="23"/>
                    <a:pt x="7" y="27"/>
                    <a:pt x="8" y="31"/>
                  </a:cubicBezTo>
                  <a:cubicBezTo>
                    <a:pt x="8" y="32"/>
                    <a:pt x="8" y="34"/>
                    <a:pt x="8" y="36"/>
                  </a:cubicBezTo>
                  <a:cubicBezTo>
                    <a:pt x="8" y="38"/>
                    <a:pt x="7" y="40"/>
                    <a:pt x="7" y="42"/>
                  </a:cubicBezTo>
                  <a:cubicBezTo>
                    <a:pt x="7" y="43"/>
                    <a:pt x="6" y="46"/>
                    <a:pt x="4" y="48"/>
                  </a:cubicBezTo>
                  <a:cubicBezTo>
                    <a:pt x="3" y="49"/>
                    <a:pt x="2" y="50"/>
                    <a:pt x="1" y="51"/>
                  </a:cubicBezTo>
                  <a:cubicBezTo>
                    <a:pt x="0" y="51"/>
                    <a:pt x="0" y="52"/>
                    <a:pt x="0" y="52"/>
                  </a:cubicBezTo>
                  <a:cubicBezTo>
                    <a:pt x="4" y="52"/>
                    <a:pt x="8" y="53"/>
                    <a:pt x="13" y="53"/>
                  </a:cubicBezTo>
                  <a:cubicBezTo>
                    <a:pt x="18" y="53"/>
                    <a:pt x="22" y="53"/>
                    <a:pt x="26" y="51"/>
                  </a:cubicBezTo>
                  <a:cubicBezTo>
                    <a:pt x="31" y="50"/>
                    <a:pt x="36" y="47"/>
                    <a:pt x="40" y="43"/>
                  </a:cubicBezTo>
                  <a:cubicBezTo>
                    <a:pt x="43" y="39"/>
                    <a:pt x="46" y="35"/>
                    <a:pt x="47" y="31"/>
                  </a:cubicBezTo>
                  <a:cubicBezTo>
                    <a:pt x="49" y="22"/>
                    <a:pt x="41" y="13"/>
                    <a:pt x="33" y="10"/>
                  </a:cubicBezTo>
                  <a:cubicBezTo>
                    <a:pt x="34" y="8"/>
                    <a:pt x="35" y="6"/>
                    <a:pt x="36" y="5"/>
                  </a:cubicBezTo>
                  <a:cubicBezTo>
                    <a:pt x="38" y="3"/>
                    <a:pt x="40" y="2"/>
                    <a:pt x="43" y="1"/>
                  </a:cubicBezTo>
                  <a:cubicBezTo>
                    <a:pt x="43" y="0"/>
                    <a:pt x="43" y="0"/>
                    <a:pt x="43" y="0"/>
                  </a:cubicBezTo>
                  <a:cubicBezTo>
                    <a:pt x="40" y="1"/>
                    <a:pt x="34" y="6"/>
                    <a:pt x="32" y="9"/>
                  </a:cubicBezTo>
                  <a:cubicBezTo>
                    <a:pt x="26" y="7"/>
                    <a:pt x="20" y="7"/>
                    <a:pt x="15" y="10"/>
                  </a:cubicBezTo>
                  <a:cubicBezTo>
                    <a:pt x="12" y="13"/>
                    <a:pt x="9" y="17"/>
                    <a:pt x="8"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671"/>
            <p:cNvSpPr>
              <a:spLocks/>
            </p:cNvSpPr>
            <p:nvPr/>
          </p:nvSpPr>
          <p:spPr bwMode="auto">
            <a:xfrm>
              <a:off x="7134197" y="2541599"/>
              <a:ext cx="334965" cy="384178"/>
            </a:xfrm>
            <a:custGeom>
              <a:avLst/>
              <a:gdLst>
                <a:gd name="T0" fmla="*/ 72 w 89"/>
                <a:gd name="T1" fmla="*/ 11 h 102"/>
                <a:gd name="T2" fmla="*/ 46 w 89"/>
                <a:gd name="T3" fmla="*/ 1 h 102"/>
                <a:gd name="T4" fmla="*/ 23 w 89"/>
                <a:gd name="T5" fmla="*/ 2 h 102"/>
                <a:gd name="T6" fmla="*/ 0 w 89"/>
                <a:gd name="T7" fmla="*/ 3 h 102"/>
                <a:gd name="T8" fmla="*/ 6 w 89"/>
                <a:gd name="T9" fmla="*/ 36 h 102"/>
                <a:gd name="T10" fmla="*/ 11 w 89"/>
                <a:gd name="T11" fmla="*/ 56 h 102"/>
                <a:gd name="T12" fmla="*/ 22 w 89"/>
                <a:gd name="T13" fmla="*/ 70 h 102"/>
                <a:gd name="T14" fmla="*/ 44 w 89"/>
                <a:gd name="T15" fmla="*/ 76 h 102"/>
                <a:gd name="T16" fmla="*/ 70 w 89"/>
                <a:gd name="T17" fmla="*/ 73 h 102"/>
                <a:gd name="T18" fmla="*/ 71 w 89"/>
                <a:gd name="T19" fmla="*/ 86 h 102"/>
                <a:gd name="T20" fmla="*/ 63 w 89"/>
                <a:gd name="T21" fmla="*/ 100 h 102"/>
                <a:gd name="T22" fmla="*/ 64 w 89"/>
                <a:gd name="T23" fmla="*/ 102 h 102"/>
                <a:gd name="T24" fmla="*/ 71 w 89"/>
                <a:gd name="T25" fmla="*/ 89 h 102"/>
                <a:gd name="T26" fmla="*/ 71 w 89"/>
                <a:gd name="T27" fmla="*/ 73 h 102"/>
                <a:gd name="T28" fmla="*/ 84 w 89"/>
                <a:gd name="T29" fmla="*/ 60 h 102"/>
                <a:gd name="T30" fmla="*/ 88 w 89"/>
                <a:gd name="T31" fmla="*/ 41 h 102"/>
                <a:gd name="T32" fmla="*/ 81 w 89"/>
                <a:gd name="T33" fmla="*/ 24 h 102"/>
                <a:gd name="T34" fmla="*/ 72 w 89"/>
                <a:gd name="T35" fmla="*/ 1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102">
                  <a:moveTo>
                    <a:pt x="72" y="11"/>
                  </a:moveTo>
                  <a:cubicBezTo>
                    <a:pt x="64" y="3"/>
                    <a:pt x="55" y="2"/>
                    <a:pt x="46" y="1"/>
                  </a:cubicBezTo>
                  <a:cubicBezTo>
                    <a:pt x="38" y="0"/>
                    <a:pt x="31" y="1"/>
                    <a:pt x="23" y="2"/>
                  </a:cubicBezTo>
                  <a:cubicBezTo>
                    <a:pt x="17" y="3"/>
                    <a:pt x="0" y="3"/>
                    <a:pt x="0" y="3"/>
                  </a:cubicBezTo>
                  <a:cubicBezTo>
                    <a:pt x="7" y="12"/>
                    <a:pt x="5" y="25"/>
                    <a:pt x="6" y="36"/>
                  </a:cubicBezTo>
                  <a:cubicBezTo>
                    <a:pt x="7" y="43"/>
                    <a:pt x="9" y="50"/>
                    <a:pt x="11" y="56"/>
                  </a:cubicBezTo>
                  <a:cubicBezTo>
                    <a:pt x="14" y="62"/>
                    <a:pt x="17" y="67"/>
                    <a:pt x="22" y="70"/>
                  </a:cubicBezTo>
                  <a:cubicBezTo>
                    <a:pt x="28" y="74"/>
                    <a:pt x="35" y="76"/>
                    <a:pt x="44" y="76"/>
                  </a:cubicBezTo>
                  <a:cubicBezTo>
                    <a:pt x="52" y="77"/>
                    <a:pt x="62" y="77"/>
                    <a:pt x="70" y="73"/>
                  </a:cubicBezTo>
                  <a:cubicBezTo>
                    <a:pt x="71" y="77"/>
                    <a:pt x="72" y="82"/>
                    <a:pt x="71" y="86"/>
                  </a:cubicBezTo>
                  <a:cubicBezTo>
                    <a:pt x="70" y="92"/>
                    <a:pt x="67" y="97"/>
                    <a:pt x="63" y="100"/>
                  </a:cubicBezTo>
                  <a:cubicBezTo>
                    <a:pt x="63" y="101"/>
                    <a:pt x="64" y="101"/>
                    <a:pt x="64" y="102"/>
                  </a:cubicBezTo>
                  <a:cubicBezTo>
                    <a:pt x="67" y="100"/>
                    <a:pt x="69" y="95"/>
                    <a:pt x="71" y="89"/>
                  </a:cubicBezTo>
                  <a:cubicBezTo>
                    <a:pt x="73" y="84"/>
                    <a:pt x="73" y="77"/>
                    <a:pt x="71" y="73"/>
                  </a:cubicBezTo>
                  <a:cubicBezTo>
                    <a:pt x="77" y="70"/>
                    <a:pt x="81" y="66"/>
                    <a:pt x="84" y="60"/>
                  </a:cubicBezTo>
                  <a:cubicBezTo>
                    <a:pt x="87" y="55"/>
                    <a:pt x="89" y="48"/>
                    <a:pt x="88" y="41"/>
                  </a:cubicBezTo>
                  <a:cubicBezTo>
                    <a:pt x="87" y="35"/>
                    <a:pt x="84" y="29"/>
                    <a:pt x="81" y="24"/>
                  </a:cubicBezTo>
                  <a:cubicBezTo>
                    <a:pt x="79" y="19"/>
                    <a:pt x="75" y="14"/>
                    <a:pt x="72" y="1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672"/>
            <p:cNvSpPr>
              <a:spLocks/>
            </p:cNvSpPr>
            <p:nvPr/>
          </p:nvSpPr>
          <p:spPr bwMode="auto">
            <a:xfrm>
              <a:off x="6965921" y="2808301"/>
              <a:ext cx="415928" cy="279402"/>
            </a:xfrm>
            <a:custGeom>
              <a:avLst/>
              <a:gdLst>
                <a:gd name="T0" fmla="*/ 56 w 111"/>
                <a:gd name="T1" fmla="*/ 3 h 74"/>
                <a:gd name="T2" fmla="*/ 31 w 111"/>
                <a:gd name="T3" fmla="*/ 24 h 74"/>
                <a:gd name="T4" fmla="*/ 22 w 111"/>
                <a:gd name="T5" fmla="*/ 36 h 74"/>
                <a:gd name="T6" fmla="*/ 9 w 111"/>
                <a:gd name="T7" fmla="*/ 45 h 74"/>
                <a:gd name="T8" fmla="*/ 0 w 111"/>
                <a:gd name="T9" fmla="*/ 49 h 74"/>
                <a:gd name="T10" fmla="*/ 17 w 111"/>
                <a:gd name="T11" fmla="*/ 56 h 74"/>
                <a:gd name="T12" fmla="*/ 34 w 111"/>
                <a:gd name="T13" fmla="*/ 64 h 74"/>
                <a:gd name="T14" fmla="*/ 84 w 111"/>
                <a:gd name="T15" fmla="*/ 64 h 74"/>
                <a:gd name="T16" fmla="*/ 98 w 111"/>
                <a:gd name="T17" fmla="*/ 44 h 74"/>
                <a:gd name="T18" fmla="*/ 95 w 111"/>
                <a:gd name="T19" fmla="*/ 21 h 74"/>
                <a:gd name="T20" fmla="*/ 111 w 111"/>
                <a:gd name="T21" fmla="*/ 18 h 74"/>
                <a:gd name="T22" fmla="*/ 111 w 111"/>
                <a:gd name="T23" fmla="*/ 16 h 74"/>
                <a:gd name="T24" fmla="*/ 95 w 111"/>
                <a:gd name="T25" fmla="*/ 20 h 74"/>
                <a:gd name="T26" fmla="*/ 92 w 111"/>
                <a:gd name="T27" fmla="*/ 15 h 74"/>
                <a:gd name="T28" fmla="*/ 75 w 111"/>
                <a:gd name="T29" fmla="*/ 3 h 74"/>
                <a:gd name="T30" fmla="*/ 56 w 111"/>
                <a:gd name="T31"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74">
                  <a:moveTo>
                    <a:pt x="56" y="3"/>
                  </a:moveTo>
                  <a:cubicBezTo>
                    <a:pt x="46" y="6"/>
                    <a:pt x="38" y="14"/>
                    <a:pt x="31" y="24"/>
                  </a:cubicBezTo>
                  <a:cubicBezTo>
                    <a:pt x="28" y="27"/>
                    <a:pt x="25" y="32"/>
                    <a:pt x="22" y="36"/>
                  </a:cubicBezTo>
                  <a:cubicBezTo>
                    <a:pt x="18" y="40"/>
                    <a:pt x="14" y="44"/>
                    <a:pt x="9" y="45"/>
                  </a:cubicBezTo>
                  <a:cubicBezTo>
                    <a:pt x="6" y="47"/>
                    <a:pt x="3" y="48"/>
                    <a:pt x="0" y="49"/>
                  </a:cubicBezTo>
                  <a:cubicBezTo>
                    <a:pt x="5" y="49"/>
                    <a:pt x="11" y="52"/>
                    <a:pt x="17" y="56"/>
                  </a:cubicBezTo>
                  <a:cubicBezTo>
                    <a:pt x="23" y="59"/>
                    <a:pt x="29" y="63"/>
                    <a:pt x="34" y="64"/>
                  </a:cubicBezTo>
                  <a:cubicBezTo>
                    <a:pt x="50" y="71"/>
                    <a:pt x="69" y="74"/>
                    <a:pt x="84" y="64"/>
                  </a:cubicBezTo>
                  <a:cubicBezTo>
                    <a:pt x="92" y="59"/>
                    <a:pt x="97" y="52"/>
                    <a:pt x="98" y="44"/>
                  </a:cubicBezTo>
                  <a:cubicBezTo>
                    <a:pt x="100" y="37"/>
                    <a:pt x="99" y="29"/>
                    <a:pt x="95" y="21"/>
                  </a:cubicBezTo>
                  <a:cubicBezTo>
                    <a:pt x="100" y="19"/>
                    <a:pt x="106" y="18"/>
                    <a:pt x="111" y="18"/>
                  </a:cubicBezTo>
                  <a:cubicBezTo>
                    <a:pt x="111" y="16"/>
                    <a:pt x="111" y="16"/>
                    <a:pt x="111" y="16"/>
                  </a:cubicBezTo>
                  <a:cubicBezTo>
                    <a:pt x="107" y="16"/>
                    <a:pt x="101" y="17"/>
                    <a:pt x="95" y="20"/>
                  </a:cubicBezTo>
                  <a:cubicBezTo>
                    <a:pt x="94" y="18"/>
                    <a:pt x="93" y="17"/>
                    <a:pt x="92" y="15"/>
                  </a:cubicBezTo>
                  <a:cubicBezTo>
                    <a:pt x="88" y="9"/>
                    <a:pt x="81" y="5"/>
                    <a:pt x="75" y="3"/>
                  </a:cubicBezTo>
                  <a:cubicBezTo>
                    <a:pt x="69" y="1"/>
                    <a:pt x="62" y="0"/>
                    <a:pt x="56" y="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673"/>
            <p:cNvSpPr>
              <a:spLocks/>
            </p:cNvSpPr>
            <p:nvPr/>
          </p:nvSpPr>
          <p:spPr bwMode="auto">
            <a:xfrm>
              <a:off x="7772376" y="3038490"/>
              <a:ext cx="153988" cy="217489"/>
            </a:xfrm>
            <a:custGeom>
              <a:avLst/>
              <a:gdLst>
                <a:gd name="T0" fmla="*/ 40 w 41"/>
                <a:gd name="T1" fmla="*/ 30 h 58"/>
                <a:gd name="T2" fmla="*/ 36 w 41"/>
                <a:gd name="T3" fmla="*/ 16 h 58"/>
                <a:gd name="T4" fmla="*/ 28 w 41"/>
                <a:gd name="T5" fmla="*/ 7 h 58"/>
                <a:gd name="T6" fmla="*/ 23 w 41"/>
                <a:gd name="T7" fmla="*/ 2 h 58"/>
                <a:gd name="T8" fmla="*/ 19 w 41"/>
                <a:gd name="T9" fmla="*/ 0 h 58"/>
                <a:gd name="T10" fmla="*/ 16 w 41"/>
                <a:gd name="T11" fmla="*/ 6 h 58"/>
                <a:gd name="T12" fmla="*/ 9 w 41"/>
                <a:gd name="T13" fmla="*/ 11 h 58"/>
                <a:gd name="T14" fmla="*/ 0 w 41"/>
                <a:gd name="T15" fmla="*/ 29 h 58"/>
                <a:gd name="T16" fmla="*/ 16 w 41"/>
                <a:gd name="T17" fmla="*/ 49 h 58"/>
                <a:gd name="T18" fmla="*/ 13 w 41"/>
                <a:gd name="T19" fmla="*/ 53 h 58"/>
                <a:gd name="T20" fmla="*/ 5 w 41"/>
                <a:gd name="T21" fmla="*/ 57 h 58"/>
                <a:gd name="T22" fmla="*/ 6 w 41"/>
                <a:gd name="T23" fmla="*/ 58 h 58"/>
                <a:gd name="T24" fmla="*/ 17 w 41"/>
                <a:gd name="T25" fmla="*/ 49 h 58"/>
                <a:gd name="T26" fmla="*/ 34 w 41"/>
                <a:gd name="T27" fmla="*/ 45 h 58"/>
                <a:gd name="T28" fmla="*/ 40 w 41"/>
                <a:gd name="T29"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58">
                  <a:moveTo>
                    <a:pt x="40" y="30"/>
                  </a:moveTo>
                  <a:cubicBezTo>
                    <a:pt x="41" y="24"/>
                    <a:pt x="39" y="20"/>
                    <a:pt x="36" y="16"/>
                  </a:cubicBezTo>
                  <a:cubicBezTo>
                    <a:pt x="34" y="12"/>
                    <a:pt x="31" y="9"/>
                    <a:pt x="28" y="7"/>
                  </a:cubicBezTo>
                  <a:cubicBezTo>
                    <a:pt x="27" y="6"/>
                    <a:pt x="25" y="4"/>
                    <a:pt x="23" y="2"/>
                  </a:cubicBezTo>
                  <a:cubicBezTo>
                    <a:pt x="21" y="1"/>
                    <a:pt x="19" y="0"/>
                    <a:pt x="19" y="0"/>
                  </a:cubicBezTo>
                  <a:cubicBezTo>
                    <a:pt x="19" y="2"/>
                    <a:pt x="17" y="4"/>
                    <a:pt x="16" y="6"/>
                  </a:cubicBezTo>
                  <a:cubicBezTo>
                    <a:pt x="14" y="8"/>
                    <a:pt x="11" y="9"/>
                    <a:pt x="9" y="11"/>
                  </a:cubicBezTo>
                  <a:cubicBezTo>
                    <a:pt x="4" y="15"/>
                    <a:pt x="0" y="22"/>
                    <a:pt x="0" y="29"/>
                  </a:cubicBezTo>
                  <a:cubicBezTo>
                    <a:pt x="0" y="37"/>
                    <a:pt x="7" y="46"/>
                    <a:pt x="16" y="49"/>
                  </a:cubicBezTo>
                  <a:cubicBezTo>
                    <a:pt x="15" y="50"/>
                    <a:pt x="14" y="52"/>
                    <a:pt x="13" y="53"/>
                  </a:cubicBezTo>
                  <a:cubicBezTo>
                    <a:pt x="10" y="55"/>
                    <a:pt x="8" y="57"/>
                    <a:pt x="5" y="57"/>
                  </a:cubicBezTo>
                  <a:cubicBezTo>
                    <a:pt x="6" y="58"/>
                    <a:pt x="6" y="58"/>
                    <a:pt x="6" y="58"/>
                  </a:cubicBezTo>
                  <a:cubicBezTo>
                    <a:pt x="9" y="58"/>
                    <a:pt x="15" y="53"/>
                    <a:pt x="17" y="49"/>
                  </a:cubicBezTo>
                  <a:cubicBezTo>
                    <a:pt x="23" y="51"/>
                    <a:pt x="29" y="50"/>
                    <a:pt x="34" y="45"/>
                  </a:cubicBezTo>
                  <a:cubicBezTo>
                    <a:pt x="37" y="41"/>
                    <a:pt x="40" y="35"/>
                    <a:pt x="40" y="3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674"/>
            <p:cNvSpPr>
              <a:spLocks/>
            </p:cNvSpPr>
            <p:nvPr/>
          </p:nvSpPr>
          <p:spPr bwMode="auto">
            <a:xfrm>
              <a:off x="7731101" y="2813064"/>
              <a:ext cx="255589" cy="285752"/>
            </a:xfrm>
            <a:custGeom>
              <a:avLst/>
              <a:gdLst>
                <a:gd name="T0" fmla="*/ 65 w 68"/>
                <a:gd name="T1" fmla="*/ 55 h 76"/>
                <a:gd name="T2" fmla="*/ 66 w 68"/>
                <a:gd name="T3" fmla="*/ 34 h 76"/>
                <a:gd name="T4" fmla="*/ 60 w 68"/>
                <a:gd name="T5" fmla="*/ 18 h 76"/>
                <a:gd name="T6" fmla="*/ 55 w 68"/>
                <a:gd name="T7" fmla="*/ 0 h 76"/>
                <a:gd name="T8" fmla="*/ 32 w 68"/>
                <a:gd name="T9" fmla="*/ 13 h 76"/>
                <a:gd name="T10" fmla="*/ 18 w 68"/>
                <a:gd name="T11" fmla="*/ 21 h 76"/>
                <a:gd name="T12" fmla="*/ 9 w 68"/>
                <a:gd name="T13" fmla="*/ 34 h 76"/>
                <a:gd name="T14" fmla="*/ 10 w 68"/>
                <a:gd name="T15" fmla="*/ 51 h 76"/>
                <a:gd name="T16" fmla="*/ 21 w 68"/>
                <a:gd name="T17" fmla="*/ 69 h 76"/>
                <a:gd name="T18" fmla="*/ 13 w 68"/>
                <a:gd name="T19" fmla="*/ 73 h 76"/>
                <a:gd name="T20" fmla="*/ 1 w 68"/>
                <a:gd name="T21" fmla="*/ 73 h 76"/>
                <a:gd name="T22" fmla="*/ 0 w 68"/>
                <a:gd name="T23" fmla="*/ 75 h 76"/>
                <a:gd name="T24" fmla="*/ 11 w 68"/>
                <a:gd name="T25" fmla="*/ 75 h 76"/>
                <a:gd name="T26" fmla="*/ 22 w 68"/>
                <a:gd name="T27" fmla="*/ 70 h 76"/>
                <a:gd name="T28" fmla="*/ 34 w 68"/>
                <a:gd name="T29" fmla="*/ 75 h 76"/>
                <a:gd name="T30" fmla="*/ 48 w 68"/>
                <a:gd name="T31" fmla="*/ 73 h 76"/>
                <a:gd name="T32" fmla="*/ 65 w 68"/>
                <a:gd name="T33" fmla="*/ 5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76">
                  <a:moveTo>
                    <a:pt x="65" y="55"/>
                  </a:moveTo>
                  <a:cubicBezTo>
                    <a:pt x="68" y="47"/>
                    <a:pt x="67" y="41"/>
                    <a:pt x="66" y="34"/>
                  </a:cubicBezTo>
                  <a:cubicBezTo>
                    <a:pt x="65" y="28"/>
                    <a:pt x="63" y="23"/>
                    <a:pt x="60" y="18"/>
                  </a:cubicBezTo>
                  <a:cubicBezTo>
                    <a:pt x="58" y="14"/>
                    <a:pt x="55" y="0"/>
                    <a:pt x="55" y="0"/>
                  </a:cubicBezTo>
                  <a:cubicBezTo>
                    <a:pt x="50" y="8"/>
                    <a:pt x="39" y="9"/>
                    <a:pt x="32" y="13"/>
                  </a:cubicBezTo>
                  <a:cubicBezTo>
                    <a:pt x="27" y="15"/>
                    <a:pt x="22" y="18"/>
                    <a:pt x="18" y="21"/>
                  </a:cubicBezTo>
                  <a:cubicBezTo>
                    <a:pt x="14" y="25"/>
                    <a:pt x="11" y="29"/>
                    <a:pt x="9" y="34"/>
                  </a:cubicBezTo>
                  <a:cubicBezTo>
                    <a:pt x="8" y="39"/>
                    <a:pt x="8" y="45"/>
                    <a:pt x="10" y="51"/>
                  </a:cubicBezTo>
                  <a:cubicBezTo>
                    <a:pt x="12" y="58"/>
                    <a:pt x="16" y="64"/>
                    <a:pt x="21" y="69"/>
                  </a:cubicBezTo>
                  <a:cubicBezTo>
                    <a:pt x="19" y="71"/>
                    <a:pt x="16" y="72"/>
                    <a:pt x="13" y="73"/>
                  </a:cubicBezTo>
                  <a:cubicBezTo>
                    <a:pt x="9" y="74"/>
                    <a:pt x="4" y="74"/>
                    <a:pt x="1" y="73"/>
                  </a:cubicBezTo>
                  <a:cubicBezTo>
                    <a:pt x="0" y="74"/>
                    <a:pt x="0" y="74"/>
                    <a:pt x="0" y="75"/>
                  </a:cubicBezTo>
                  <a:cubicBezTo>
                    <a:pt x="2" y="76"/>
                    <a:pt x="6" y="76"/>
                    <a:pt x="11" y="75"/>
                  </a:cubicBezTo>
                  <a:cubicBezTo>
                    <a:pt x="15" y="74"/>
                    <a:pt x="19" y="72"/>
                    <a:pt x="22" y="70"/>
                  </a:cubicBezTo>
                  <a:cubicBezTo>
                    <a:pt x="25" y="73"/>
                    <a:pt x="29" y="75"/>
                    <a:pt x="34" y="75"/>
                  </a:cubicBezTo>
                  <a:cubicBezTo>
                    <a:pt x="38" y="76"/>
                    <a:pt x="43" y="75"/>
                    <a:pt x="48" y="73"/>
                  </a:cubicBezTo>
                  <a:cubicBezTo>
                    <a:pt x="55" y="69"/>
                    <a:pt x="62" y="61"/>
                    <a:pt x="65" y="5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675"/>
            <p:cNvSpPr>
              <a:spLocks/>
            </p:cNvSpPr>
            <p:nvPr/>
          </p:nvSpPr>
          <p:spPr bwMode="auto">
            <a:xfrm>
              <a:off x="7386611" y="3033728"/>
              <a:ext cx="119063" cy="166689"/>
            </a:xfrm>
            <a:custGeom>
              <a:avLst/>
              <a:gdLst>
                <a:gd name="T0" fmla="*/ 32 w 32"/>
                <a:gd name="T1" fmla="*/ 19 h 44"/>
                <a:gd name="T2" fmla="*/ 27 w 32"/>
                <a:gd name="T3" fmla="*/ 9 h 44"/>
                <a:gd name="T4" fmla="*/ 19 w 32"/>
                <a:gd name="T5" fmla="*/ 4 h 44"/>
                <a:gd name="T6" fmla="*/ 14 w 32"/>
                <a:gd name="T7" fmla="*/ 1 h 44"/>
                <a:gd name="T8" fmla="*/ 11 w 32"/>
                <a:gd name="T9" fmla="*/ 0 h 44"/>
                <a:gd name="T10" fmla="*/ 10 w 32"/>
                <a:gd name="T11" fmla="*/ 5 h 44"/>
                <a:gd name="T12" fmla="*/ 6 w 32"/>
                <a:gd name="T13" fmla="*/ 10 h 44"/>
                <a:gd name="T14" fmla="*/ 1 w 32"/>
                <a:gd name="T15" fmla="*/ 23 h 44"/>
                <a:gd name="T16" fmla="*/ 6 w 32"/>
                <a:gd name="T17" fmla="*/ 31 h 44"/>
                <a:gd name="T18" fmla="*/ 15 w 32"/>
                <a:gd name="T19" fmla="*/ 37 h 44"/>
                <a:gd name="T20" fmla="*/ 12 w 32"/>
                <a:gd name="T21" fmla="*/ 41 h 44"/>
                <a:gd name="T22" fmla="*/ 6 w 32"/>
                <a:gd name="T23" fmla="*/ 43 h 44"/>
                <a:gd name="T24" fmla="*/ 6 w 32"/>
                <a:gd name="T25" fmla="*/ 44 h 44"/>
                <a:gd name="T26" fmla="*/ 11 w 32"/>
                <a:gd name="T27" fmla="*/ 42 h 44"/>
                <a:gd name="T28" fmla="*/ 15 w 32"/>
                <a:gd name="T29" fmla="*/ 37 h 44"/>
                <a:gd name="T30" fmla="*/ 28 w 32"/>
                <a:gd name="T31" fmla="*/ 33 h 44"/>
                <a:gd name="T32" fmla="*/ 32 w 32"/>
                <a:gd name="T33"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44">
                  <a:moveTo>
                    <a:pt x="32" y="19"/>
                  </a:moveTo>
                  <a:cubicBezTo>
                    <a:pt x="32" y="15"/>
                    <a:pt x="29" y="11"/>
                    <a:pt x="27" y="9"/>
                  </a:cubicBezTo>
                  <a:cubicBezTo>
                    <a:pt x="25" y="6"/>
                    <a:pt x="22" y="5"/>
                    <a:pt x="19" y="4"/>
                  </a:cubicBezTo>
                  <a:cubicBezTo>
                    <a:pt x="18" y="3"/>
                    <a:pt x="16" y="2"/>
                    <a:pt x="14" y="1"/>
                  </a:cubicBezTo>
                  <a:cubicBezTo>
                    <a:pt x="12" y="1"/>
                    <a:pt x="11" y="0"/>
                    <a:pt x="11" y="0"/>
                  </a:cubicBezTo>
                  <a:cubicBezTo>
                    <a:pt x="11" y="2"/>
                    <a:pt x="11" y="4"/>
                    <a:pt x="10" y="5"/>
                  </a:cubicBezTo>
                  <a:cubicBezTo>
                    <a:pt x="8" y="7"/>
                    <a:pt x="7" y="8"/>
                    <a:pt x="6" y="10"/>
                  </a:cubicBezTo>
                  <a:cubicBezTo>
                    <a:pt x="3" y="13"/>
                    <a:pt x="0" y="18"/>
                    <a:pt x="1" y="23"/>
                  </a:cubicBezTo>
                  <a:cubicBezTo>
                    <a:pt x="2" y="26"/>
                    <a:pt x="3" y="28"/>
                    <a:pt x="6" y="31"/>
                  </a:cubicBezTo>
                  <a:cubicBezTo>
                    <a:pt x="8" y="33"/>
                    <a:pt x="11" y="36"/>
                    <a:pt x="15" y="37"/>
                  </a:cubicBezTo>
                  <a:cubicBezTo>
                    <a:pt x="14" y="38"/>
                    <a:pt x="13" y="40"/>
                    <a:pt x="12" y="41"/>
                  </a:cubicBezTo>
                  <a:cubicBezTo>
                    <a:pt x="10" y="42"/>
                    <a:pt x="8" y="43"/>
                    <a:pt x="6" y="43"/>
                  </a:cubicBezTo>
                  <a:cubicBezTo>
                    <a:pt x="6" y="43"/>
                    <a:pt x="6" y="44"/>
                    <a:pt x="6" y="44"/>
                  </a:cubicBezTo>
                  <a:cubicBezTo>
                    <a:pt x="7" y="44"/>
                    <a:pt x="9" y="43"/>
                    <a:pt x="11" y="42"/>
                  </a:cubicBezTo>
                  <a:cubicBezTo>
                    <a:pt x="13" y="40"/>
                    <a:pt x="14" y="39"/>
                    <a:pt x="15" y="37"/>
                  </a:cubicBezTo>
                  <a:cubicBezTo>
                    <a:pt x="20" y="38"/>
                    <a:pt x="25" y="37"/>
                    <a:pt x="28" y="33"/>
                  </a:cubicBezTo>
                  <a:cubicBezTo>
                    <a:pt x="31" y="29"/>
                    <a:pt x="32" y="23"/>
                    <a:pt x="32" y="1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676"/>
            <p:cNvSpPr>
              <a:spLocks/>
            </p:cNvSpPr>
            <p:nvPr/>
          </p:nvSpPr>
          <p:spPr bwMode="auto">
            <a:xfrm>
              <a:off x="7386611" y="2524137"/>
              <a:ext cx="115888" cy="160339"/>
            </a:xfrm>
            <a:custGeom>
              <a:avLst/>
              <a:gdLst>
                <a:gd name="T0" fmla="*/ 30 w 31"/>
                <a:gd name="T1" fmla="*/ 27 h 43"/>
                <a:gd name="T2" fmla="*/ 30 w 31"/>
                <a:gd name="T3" fmla="*/ 18 h 43"/>
                <a:gd name="T4" fmla="*/ 29 w 31"/>
                <a:gd name="T5" fmla="*/ 9 h 43"/>
                <a:gd name="T6" fmla="*/ 28 w 31"/>
                <a:gd name="T7" fmla="*/ 4 h 43"/>
                <a:gd name="T8" fmla="*/ 29 w 31"/>
                <a:gd name="T9" fmla="*/ 0 h 43"/>
                <a:gd name="T10" fmla="*/ 14 w 31"/>
                <a:gd name="T11" fmla="*/ 5 h 43"/>
                <a:gd name="T12" fmla="*/ 5 w 31"/>
                <a:gd name="T13" fmla="*/ 12 h 43"/>
                <a:gd name="T14" fmla="*/ 0 w 31"/>
                <a:gd name="T15" fmla="*/ 24 h 43"/>
                <a:gd name="T16" fmla="*/ 6 w 31"/>
                <a:gd name="T17" fmla="*/ 35 h 43"/>
                <a:gd name="T18" fmla="*/ 16 w 31"/>
                <a:gd name="T19" fmla="*/ 35 h 43"/>
                <a:gd name="T20" fmla="*/ 16 w 31"/>
                <a:gd name="T21" fmla="*/ 38 h 43"/>
                <a:gd name="T22" fmla="*/ 16 w 31"/>
                <a:gd name="T23" fmla="*/ 43 h 43"/>
                <a:gd name="T24" fmla="*/ 17 w 31"/>
                <a:gd name="T25" fmla="*/ 43 h 43"/>
                <a:gd name="T26" fmla="*/ 17 w 31"/>
                <a:gd name="T27" fmla="*/ 39 h 43"/>
                <a:gd name="T28" fmla="*/ 17 w 31"/>
                <a:gd name="T29" fmla="*/ 35 h 43"/>
                <a:gd name="T30" fmla="*/ 23 w 31"/>
                <a:gd name="T31" fmla="*/ 34 h 43"/>
                <a:gd name="T32" fmla="*/ 27 w 31"/>
                <a:gd name="T33" fmla="*/ 33 h 43"/>
                <a:gd name="T34" fmla="*/ 30 w 31"/>
                <a:gd name="T3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43">
                  <a:moveTo>
                    <a:pt x="30" y="27"/>
                  </a:moveTo>
                  <a:cubicBezTo>
                    <a:pt x="31" y="24"/>
                    <a:pt x="31" y="21"/>
                    <a:pt x="30" y="18"/>
                  </a:cubicBezTo>
                  <a:cubicBezTo>
                    <a:pt x="30" y="15"/>
                    <a:pt x="29" y="12"/>
                    <a:pt x="29" y="9"/>
                  </a:cubicBezTo>
                  <a:cubicBezTo>
                    <a:pt x="29" y="8"/>
                    <a:pt x="28" y="6"/>
                    <a:pt x="28" y="4"/>
                  </a:cubicBezTo>
                  <a:cubicBezTo>
                    <a:pt x="28" y="2"/>
                    <a:pt x="29" y="0"/>
                    <a:pt x="29" y="0"/>
                  </a:cubicBezTo>
                  <a:cubicBezTo>
                    <a:pt x="25" y="3"/>
                    <a:pt x="19" y="3"/>
                    <a:pt x="14" y="5"/>
                  </a:cubicBezTo>
                  <a:cubicBezTo>
                    <a:pt x="11" y="6"/>
                    <a:pt x="7" y="8"/>
                    <a:pt x="5" y="12"/>
                  </a:cubicBezTo>
                  <a:cubicBezTo>
                    <a:pt x="2" y="15"/>
                    <a:pt x="0" y="19"/>
                    <a:pt x="0" y="24"/>
                  </a:cubicBezTo>
                  <a:cubicBezTo>
                    <a:pt x="0" y="29"/>
                    <a:pt x="2" y="33"/>
                    <a:pt x="6" y="35"/>
                  </a:cubicBezTo>
                  <a:cubicBezTo>
                    <a:pt x="9" y="36"/>
                    <a:pt x="13" y="36"/>
                    <a:pt x="16" y="35"/>
                  </a:cubicBezTo>
                  <a:cubicBezTo>
                    <a:pt x="16" y="36"/>
                    <a:pt x="16" y="37"/>
                    <a:pt x="16" y="38"/>
                  </a:cubicBezTo>
                  <a:cubicBezTo>
                    <a:pt x="16" y="40"/>
                    <a:pt x="16" y="42"/>
                    <a:pt x="16" y="43"/>
                  </a:cubicBezTo>
                  <a:cubicBezTo>
                    <a:pt x="17" y="43"/>
                    <a:pt x="17" y="43"/>
                    <a:pt x="17" y="43"/>
                  </a:cubicBezTo>
                  <a:cubicBezTo>
                    <a:pt x="17" y="42"/>
                    <a:pt x="17" y="41"/>
                    <a:pt x="17" y="39"/>
                  </a:cubicBezTo>
                  <a:cubicBezTo>
                    <a:pt x="17" y="37"/>
                    <a:pt x="17" y="36"/>
                    <a:pt x="17" y="35"/>
                  </a:cubicBezTo>
                  <a:cubicBezTo>
                    <a:pt x="19" y="34"/>
                    <a:pt x="21" y="34"/>
                    <a:pt x="23" y="34"/>
                  </a:cubicBezTo>
                  <a:cubicBezTo>
                    <a:pt x="25" y="33"/>
                    <a:pt x="26" y="33"/>
                    <a:pt x="27" y="33"/>
                  </a:cubicBezTo>
                  <a:cubicBezTo>
                    <a:pt x="28" y="32"/>
                    <a:pt x="29" y="29"/>
                    <a:pt x="30" y="2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677"/>
            <p:cNvSpPr>
              <a:spLocks/>
            </p:cNvSpPr>
            <p:nvPr/>
          </p:nvSpPr>
          <p:spPr bwMode="auto">
            <a:xfrm>
              <a:off x="7516787" y="2538424"/>
              <a:ext cx="184151" cy="266702"/>
            </a:xfrm>
            <a:custGeom>
              <a:avLst/>
              <a:gdLst>
                <a:gd name="T0" fmla="*/ 47 w 49"/>
                <a:gd name="T1" fmla="*/ 21 h 71"/>
                <a:gd name="T2" fmla="*/ 34 w 49"/>
                <a:gd name="T3" fmla="*/ 8 h 71"/>
                <a:gd name="T4" fmla="*/ 20 w 49"/>
                <a:gd name="T5" fmla="*/ 4 h 71"/>
                <a:gd name="T6" fmla="*/ 12 w 49"/>
                <a:gd name="T7" fmla="*/ 2 h 71"/>
                <a:gd name="T8" fmla="*/ 6 w 49"/>
                <a:gd name="T9" fmla="*/ 0 h 71"/>
                <a:gd name="T10" fmla="*/ 3 w 49"/>
                <a:gd name="T11" fmla="*/ 20 h 71"/>
                <a:gd name="T12" fmla="*/ 0 w 49"/>
                <a:gd name="T13" fmla="*/ 31 h 71"/>
                <a:gd name="T14" fmla="*/ 3 w 49"/>
                <a:gd name="T15" fmla="*/ 42 h 71"/>
                <a:gd name="T16" fmla="*/ 13 w 49"/>
                <a:gd name="T17" fmla="*/ 51 h 71"/>
                <a:gd name="T18" fmla="*/ 29 w 49"/>
                <a:gd name="T19" fmla="*/ 57 h 71"/>
                <a:gd name="T20" fmla="*/ 26 w 49"/>
                <a:gd name="T21" fmla="*/ 64 h 71"/>
                <a:gd name="T22" fmla="*/ 18 w 49"/>
                <a:gd name="T23" fmla="*/ 70 h 71"/>
                <a:gd name="T24" fmla="*/ 18 w 49"/>
                <a:gd name="T25" fmla="*/ 71 h 71"/>
                <a:gd name="T26" fmla="*/ 25 w 49"/>
                <a:gd name="T27" fmla="*/ 66 h 71"/>
                <a:gd name="T28" fmla="*/ 30 w 49"/>
                <a:gd name="T29" fmla="*/ 57 h 71"/>
                <a:gd name="T30" fmla="*/ 40 w 49"/>
                <a:gd name="T31" fmla="*/ 54 h 71"/>
                <a:gd name="T32" fmla="*/ 48 w 49"/>
                <a:gd name="T33" fmla="*/ 43 h 71"/>
                <a:gd name="T34" fmla="*/ 49 w 49"/>
                <a:gd name="T35" fmla="*/ 32 h 71"/>
                <a:gd name="T36" fmla="*/ 47 w 49"/>
                <a:gd name="T37" fmla="*/ 2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71">
                  <a:moveTo>
                    <a:pt x="47" y="21"/>
                  </a:moveTo>
                  <a:cubicBezTo>
                    <a:pt x="44" y="14"/>
                    <a:pt x="39" y="11"/>
                    <a:pt x="34" y="8"/>
                  </a:cubicBezTo>
                  <a:cubicBezTo>
                    <a:pt x="29" y="6"/>
                    <a:pt x="25" y="5"/>
                    <a:pt x="20" y="4"/>
                  </a:cubicBezTo>
                  <a:cubicBezTo>
                    <a:pt x="18" y="4"/>
                    <a:pt x="15" y="3"/>
                    <a:pt x="12" y="2"/>
                  </a:cubicBezTo>
                  <a:cubicBezTo>
                    <a:pt x="6" y="0"/>
                    <a:pt x="6" y="0"/>
                    <a:pt x="6" y="0"/>
                  </a:cubicBezTo>
                  <a:cubicBezTo>
                    <a:pt x="9" y="7"/>
                    <a:pt x="4" y="14"/>
                    <a:pt x="3" y="20"/>
                  </a:cubicBezTo>
                  <a:cubicBezTo>
                    <a:pt x="1" y="24"/>
                    <a:pt x="1" y="28"/>
                    <a:pt x="0" y="31"/>
                  </a:cubicBezTo>
                  <a:cubicBezTo>
                    <a:pt x="0" y="35"/>
                    <a:pt x="1" y="39"/>
                    <a:pt x="3" y="42"/>
                  </a:cubicBezTo>
                  <a:cubicBezTo>
                    <a:pt x="5" y="45"/>
                    <a:pt x="9" y="48"/>
                    <a:pt x="13" y="51"/>
                  </a:cubicBezTo>
                  <a:cubicBezTo>
                    <a:pt x="18" y="54"/>
                    <a:pt x="23" y="56"/>
                    <a:pt x="29" y="57"/>
                  </a:cubicBezTo>
                  <a:cubicBezTo>
                    <a:pt x="28" y="59"/>
                    <a:pt x="27" y="62"/>
                    <a:pt x="26" y="64"/>
                  </a:cubicBezTo>
                  <a:cubicBezTo>
                    <a:pt x="24" y="67"/>
                    <a:pt x="21" y="69"/>
                    <a:pt x="18" y="70"/>
                  </a:cubicBezTo>
                  <a:cubicBezTo>
                    <a:pt x="18" y="70"/>
                    <a:pt x="18" y="71"/>
                    <a:pt x="18" y="71"/>
                  </a:cubicBezTo>
                  <a:cubicBezTo>
                    <a:pt x="20" y="71"/>
                    <a:pt x="23" y="69"/>
                    <a:pt x="25" y="66"/>
                  </a:cubicBezTo>
                  <a:cubicBezTo>
                    <a:pt x="27" y="63"/>
                    <a:pt x="29" y="60"/>
                    <a:pt x="30" y="57"/>
                  </a:cubicBezTo>
                  <a:cubicBezTo>
                    <a:pt x="34" y="57"/>
                    <a:pt x="37" y="56"/>
                    <a:pt x="40" y="54"/>
                  </a:cubicBezTo>
                  <a:cubicBezTo>
                    <a:pt x="44" y="51"/>
                    <a:pt x="46" y="48"/>
                    <a:pt x="48" y="43"/>
                  </a:cubicBezTo>
                  <a:cubicBezTo>
                    <a:pt x="49" y="40"/>
                    <a:pt x="49" y="36"/>
                    <a:pt x="49" y="32"/>
                  </a:cubicBezTo>
                  <a:cubicBezTo>
                    <a:pt x="49" y="28"/>
                    <a:pt x="48" y="24"/>
                    <a:pt x="47" y="2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678"/>
            <p:cNvSpPr>
              <a:spLocks/>
            </p:cNvSpPr>
            <p:nvPr/>
          </p:nvSpPr>
          <p:spPr bwMode="auto">
            <a:xfrm>
              <a:off x="7769201" y="2549537"/>
              <a:ext cx="206376" cy="211139"/>
            </a:xfrm>
            <a:custGeom>
              <a:avLst/>
              <a:gdLst>
                <a:gd name="T0" fmla="*/ 45 w 55"/>
                <a:gd name="T1" fmla="*/ 37 h 56"/>
                <a:gd name="T2" fmla="*/ 47 w 55"/>
                <a:gd name="T3" fmla="*/ 25 h 56"/>
                <a:gd name="T4" fmla="*/ 48 w 55"/>
                <a:gd name="T5" fmla="*/ 12 h 56"/>
                <a:gd name="T6" fmla="*/ 51 w 55"/>
                <a:gd name="T7" fmla="*/ 5 h 56"/>
                <a:gd name="T8" fmla="*/ 55 w 55"/>
                <a:gd name="T9" fmla="*/ 0 h 56"/>
                <a:gd name="T10" fmla="*/ 41 w 55"/>
                <a:gd name="T11" fmla="*/ 0 h 56"/>
                <a:gd name="T12" fmla="*/ 28 w 55"/>
                <a:gd name="T13" fmla="*/ 1 h 56"/>
                <a:gd name="T14" fmla="*/ 12 w 55"/>
                <a:gd name="T15" fmla="*/ 8 h 56"/>
                <a:gd name="T16" fmla="*/ 3 w 55"/>
                <a:gd name="T17" fmla="*/ 21 h 56"/>
                <a:gd name="T18" fmla="*/ 16 w 55"/>
                <a:gd name="T19" fmla="*/ 46 h 56"/>
                <a:gd name="T20" fmla="*/ 12 w 55"/>
                <a:gd name="T21" fmla="*/ 50 h 56"/>
                <a:gd name="T22" fmla="*/ 5 w 55"/>
                <a:gd name="T23" fmla="*/ 54 h 56"/>
                <a:gd name="T24" fmla="*/ 5 w 55"/>
                <a:gd name="T25" fmla="*/ 56 h 56"/>
                <a:gd name="T26" fmla="*/ 17 w 55"/>
                <a:gd name="T27" fmla="*/ 46 h 56"/>
                <a:gd name="T28" fmla="*/ 35 w 55"/>
                <a:gd name="T29" fmla="*/ 47 h 56"/>
                <a:gd name="T30" fmla="*/ 45 w 55"/>
                <a:gd name="T31"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6">
                  <a:moveTo>
                    <a:pt x="45" y="37"/>
                  </a:moveTo>
                  <a:cubicBezTo>
                    <a:pt x="47" y="34"/>
                    <a:pt x="46" y="29"/>
                    <a:pt x="47" y="25"/>
                  </a:cubicBezTo>
                  <a:cubicBezTo>
                    <a:pt x="47" y="21"/>
                    <a:pt x="47" y="17"/>
                    <a:pt x="48" y="12"/>
                  </a:cubicBezTo>
                  <a:cubicBezTo>
                    <a:pt x="48" y="11"/>
                    <a:pt x="49" y="7"/>
                    <a:pt x="51" y="5"/>
                  </a:cubicBezTo>
                  <a:cubicBezTo>
                    <a:pt x="53" y="2"/>
                    <a:pt x="55" y="0"/>
                    <a:pt x="55" y="0"/>
                  </a:cubicBezTo>
                  <a:cubicBezTo>
                    <a:pt x="50" y="0"/>
                    <a:pt x="45" y="0"/>
                    <a:pt x="41" y="0"/>
                  </a:cubicBezTo>
                  <a:cubicBezTo>
                    <a:pt x="36" y="0"/>
                    <a:pt x="32" y="0"/>
                    <a:pt x="28" y="1"/>
                  </a:cubicBezTo>
                  <a:cubicBezTo>
                    <a:pt x="22" y="2"/>
                    <a:pt x="17" y="5"/>
                    <a:pt x="12" y="8"/>
                  </a:cubicBezTo>
                  <a:cubicBezTo>
                    <a:pt x="8" y="12"/>
                    <a:pt x="5" y="16"/>
                    <a:pt x="3" y="21"/>
                  </a:cubicBezTo>
                  <a:cubicBezTo>
                    <a:pt x="0" y="31"/>
                    <a:pt x="7" y="41"/>
                    <a:pt x="16" y="46"/>
                  </a:cubicBezTo>
                  <a:cubicBezTo>
                    <a:pt x="15" y="48"/>
                    <a:pt x="14" y="49"/>
                    <a:pt x="12" y="50"/>
                  </a:cubicBezTo>
                  <a:cubicBezTo>
                    <a:pt x="10" y="52"/>
                    <a:pt x="7" y="53"/>
                    <a:pt x="5" y="54"/>
                  </a:cubicBezTo>
                  <a:cubicBezTo>
                    <a:pt x="5" y="55"/>
                    <a:pt x="5" y="55"/>
                    <a:pt x="5" y="56"/>
                  </a:cubicBezTo>
                  <a:cubicBezTo>
                    <a:pt x="8" y="55"/>
                    <a:pt x="15" y="50"/>
                    <a:pt x="17" y="46"/>
                  </a:cubicBezTo>
                  <a:cubicBezTo>
                    <a:pt x="23" y="49"/>
                    <a:pt x="30" y="50"/>
                    <a:pt x="35" y="47"/>
                  </a:cubicBezTo>
                  <a:cubicBezTo>
                    <a:pt x="39" y="45"/>
                    <a:pt x="43" y="41"/>
                    <a:pt x="45" y="3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680"/>
            <p:cNvSpPr>
              <a:spLocks/>
            </p:cNvSpPr>
            <p:nvPr/>
          </p:nvSpPr>
          <p:spPr bwMode="auto">
            <a:xfrm>
              <a:off x="7585050" y="3046428"/>
              <a:ext cx="222251" cy="223839"/>
            </a:xfrm>
            <a:custGeom>
              <a:avLst/>
              <a:gdLst>
                <a:gd name="T0" fmla="*/ 4 w 59"/>
                <a:gd name="T1" fmla="*/ 15 h 60"/>
                <a:gd name="T2" fmla="*/ 1 w 59"/>
                <a:gd name="T3" fmla="*/ 31 h 60"/>
                <a:gd name="T4" fmla="*/ 2 w 59"/>
                <a:gd name="T5" fmla="*/ 45 h 60"/>
                <a:gd name="T6" fmla="*/ 1 w 59"/>
                <a:gd name="T7" fmla="*/ 54 h 60"/>
                <a:gd name="T8" fmla="*/ 0 w 59"/>
                <a:gd name="T9" fmla="*/ 60 h 60"/>
                <a:gd name="T10" fmla="*/ 12 w 59"/>
                <a:gd name="T11" fmla="*/ 56 h 60"/>
                <a:gd name="T12" fmla="*/ 24 w 59"/>
                <a:gd name="T13" fmla="*/ 54 h 60"/>
                <a:gd name="T14" fmla="*/ 39 w 59"/>
                <a:gd name="T15" fmla="*/ 48 h 60"/>
                <a:gd name="T16" fmla="*/ 47 w 59"/>
                <a:gd name="T17" fmla="*/ 38 h 60"/>
                <a:gd name="T18" fmla="*/ 48 w 59"/>
                <a:gd name="T19" fmla="*/ 23 h 60"/>
                <a:gd name="T20" fmla="*/ 41 w 59"/>
                <a:gd name="T21" fmla="*/ 8 h 60"/>
                <a:gd name="T22" fmla="*/ 48 w 59"/>
                <a:gd name="T23" fmla="*/ 5 h 60"/>
                <a:gd name="T24" fmla="*/ 58 w 59"/>
                <a:gd name="T25" fmla="*/ 7 h 60"/>
                <a:gd name="T26" fmla="*/ 59 w 59"/>
                <a:gd name="T27" fmla="*/ 6 h 60"/>
                <a:gd name="T28" fmla="*/ 50 w 59"/>
                <a:gd name="T29" fmla="*/ 4 h 60"/>
                <a:gd name="T30" fmla="*/ 40 w 59"/>
                <a:gd name="T31" fmla="*/ 7 h 60"/>
                <a:gd name="T32" fmla="*/ 30 w 59"/>
                <a:gd name="T33" fmla="*/ 1 h 60"/>
                <a:gd name="T34" fmla="*/ 18 w 59"/>
                <a:gd name="T35" fmla="*/ 2 h 60"/>
                <a:gd name="T36" fmla="*/ 4 w 59"/>
                <a:gd name="T37"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60">
                  <a:moveTo>
                    <a:pt x="4" y="15"/>
                  </a:moveTo>
                  <a:cubicBezTo>
                    <a:pt x="0" y="20"/>
                    <a:pt x="1" y="25"/>
                    <a:pt x="1" y="31"/>
                  </a:cubicBezTo>
                  <a:cubicBezTo>
                    <a:pt x="0" y="35"/>
                    <a:pt x="1" y="40"/>
                    <a:pt x="2" y="45"/>
                  </a:cubicBezTo>
                  <a:cubicBezTo>
                    <a:pt x="2" y="46"/>
                    <a:pt x="2" y="50"/>
                    <a:pt x="1" y="54"/>
                  </a:cubicBezTo>
                  <a:cubicBezTo>
                    <a:pt x="1" y="57"/>
                    <a:pt x="0" y="60"/>
                    <a:pt x="0" y="60"/>
                  </a:cubicBezTo>
                  <a:cubicBezTo>
                    <a:pt x="4" y="58"/>
                    <a:pt x="8" y="57"/>
                    <a:pt x="12" y="56"/>
                  </a:cubicBezTo>
                  <a:cubicBezTo>
                    <a:pt x="16" y="56"/>
                    <a:pt x="21" y="55"/>
                    <a:pt x="24" y="54"/>
                  </a:cubicBezTo>
                  <a:cubicBezTo>
                    <a:pt x="29" y="53"/>
                    <a:pt x="35" y="51"/>
                    <a:pt x="39" y="48"/>
                  </a:cubicBezTo>
                  <a:cubicBezTo>
                    <a:pt x="43" y="45"/>
                    <a:pt x="46" y="42"/>
                    <a:pt x="47" y="38"/>
                  </a:cubicBezTo>
                  <a:cubicBezTo>
                    <a:pt x="49" y="34"/>
                    <a:pt x="49" y="29"/>
                    <a:pt x="48" y="23"/>
                  </a:cubicBezTo>
                  <a:cubicBezTo>
                    <a:pt x="46" y="18"/>
                    <a:pt x="44" y="12"/>
                    <a:pt x="41" y="8"/>
                  </a:cubicBezTo>
                  <a:cubicBezTo>
                    <a:pt x="43" y="6"/>
                    <a:pt x="46" y="5"/>
                    <a:pt x="48" y="5"/>
                  </a:cubicBezTo>
                  <a:cubicBezTo>
                    <a:pt x="52" y="5"/>
                    <a:pt x="56" y="5"/>
                    <a:pt x="58" y="7"/>
                  </a:cubicBezTo>
                  <a:cubicBezTo>
                    <a:pt x="59" y="7"/>
                    <a:pt x="59" y="6"/>
                    <a:pt x="59" y="6"/>
                  </a:cubicBezTo>
                  <a:cubicBezTo>
                    <a:pt x="58" y="5"/>
                    <a:pt x="54" y="4"/>
                    <a:pt x="50" y="4"/>
                  </a:cubicBezTo>
                  <a:cubicBezTo>
                    <a:pt x="46" y="4"/>
                    <a:pt x="42" y="5"/>
                    <a:pt x="40" y="7"/>
                  </a:cubicBezTo>
                  <a:cubicBezTo>
                    <a:pt x="37" y="4"/>
                    <a:pt x="34" y="2"/>
                    <a:pt x="30" y="1"/>
                  </a:cubicBezTo>
                  <a:cubicBezTo>
                    <a:pt x="27" y="0"/>
                    <a:pt x="22" y="1"/>
                    <a:pt x="18" y="2"/>
                  </a:cubicBezTo>
                  <a:cubicBezTo>
                    <a:pt x="12" y="5"/>
                    <a:pt x="6" y="10"/>
                    <a:pt x="4"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681"/>
            <p:cNvSpPr>
              <a:spLocks/>
            </p:cNvSpPr>
            <p:nvPr/>
          </p:nvSpPr>
          <p:spPr bwMode="auto">
            <a:xfrm>
              <a:off x="7340573" y="2816239"/>
              <a:ext cx="112713" cy="104776"/>
            </a:xfrm>
            <a:custGeom>
              <a:avLst/>
              <a:gdLst>
                <a:gd name="T0" fmla="*/ 7 w 30"/>
                <a:gd name="T1" fmla="*/ 7 h 28"/>
                <a:gd name="T2" fmla="*/ 5 w 30"/>
                <a:gd name="T3" fmla="*/ 14 h 28"/>
                <a:gd name="T4" fmla="*/ 3 w 30"/>
                <a:gd name="T5" fmla="*/ 20 h 28"/>
                <a:gd name="T6" fmla="*/ 1 w 30"/>
                <a:gd name="T7" fmla="*/ 24 h 28"/>
                <a:gd name="T8" fmla="*/ 0 w 30"/>
                <a:gd name="T9" fmla="*/ 27 h 28"/>
                <a:gd name="T10" fmla="*/ 6 w 30"/>
                <a:gd name="T11" fmla="*/ 27 h 28"/>
                <a:gd name="T12" fmla="*/ 13 w 30"/>
                <a:gd name="T13" fmla="*/ 28 h 28"/>
                <a:gd name="T14" fmla="*/ 21 w 30"/>
                <a:gd name="T15" fmla="*/ 25 h 28"/>
                <a:gd name="T16" fmla="*/ 27 w 30"/>
                <a:gd name="T17" fmla="*/ 19 h 28"/>
                <a:gd name="T18" fmla="*/ 22 w 30"/>
                <a:gd name="T19" fmla="*/ 5 h 28"/>
                <a:gd name="T20" fmla="*/ 24 w 30"/>
                <a:gd name="T21" fmla="*/ 3 h 28"/>
                <a:gd name="T22" fmla="*/ 28 w 30"/>
                <a:gd name="T23" fmla="*/ 1 h 28"/>
                <a:gd name="T24" fmla="*/ 28 w 30"/>
                <a:gd name="T25" fmla="*/ 0 h 28"/>
                <a:gd name="T26" fmla="*/ 21 w 30"/>
                <a:gd name="T27" fmla="*/ 5 h 28"/>
                <a:gd name="T28" fmla="*/ 12 w 30"/>
                <a:gd name="T29" fmla="*/ 3 h 28"/>
                <a:gd name="T30" fmla="*/ 7 w 30"/>
                <a:gd name="T31"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28">
                  <a:moveTo>
                    <a:pt x="7" y="7"/>
                  </a:moveTo>
                  <a:cubicBezTo>
                    <a:pt x="5" y="9"/>
                    <a:pt x="5" y="11"/>
                    <a:pt x="5" y="14"/>
                  </a:cubicBezTo>
                  <a:cubicBezTo>
                    <a:pt x="4" y="16"/>
                    <a:pt x="4" y="18"/>
                    <a:pt x="3" y="20"/>
                  </a:cubicBezTo>
                  <a:cubicBezTo>
                    <a:pt x="3" y="21"/>
                    <a:pt x="2" y="23"/>
                    <a:pt x="1" y="24"/>
                  </a:cubicBezTo>
                  <a:cubicBezTo>
                    <a:pt x="1" y="26"/>
                    <a:pt x="0" y="27"/>
                    <a:pt x="0" y="27"/>
                  </a:cubicBezTo>
                  <a:cubicBezTo>
                    <a:pt x="2" y="27"/>
                    <a:pt x="4" y="27"/>
                    <a:pt x="6" y="27"/>
                  </a:cubicBezTo>
                  <a:cubicBezTo>
                    <a:pt x="8" y="28"/>
                    <a:pt x="11" y="28"/>
                    <a:pt x="13" y="28"/>
                  </a:cubicBezTo>
                  <a:cubicBezTo>
                    <a:pt x="16" y="28"/>
                    <a:pt x="19" y="27"/>
                    <a:pt x="21" y="25"/>
                  </a:cubicBezTo>
                  <a:cubicBezTo>
                    <a:pt x="24" y="23"/>
                    <a:pt x="26" y="21"/>
                    <a:pt x="27" y="19"/>
                  </a:cubicBezTo>
                  <a:cubicBezTo>
                    <a:pt x="30" y="13"/>
                    <a:pt x="26" y="8"/>
                    <a:pt x="22" y="5"/>
                  </a:cubicBezTo>
                  <a:cubicBezTo>
                    <a:pt x="22" y="4"/>
                    <a:pt x="23" y="3"/>
                    <a:pt x="24" y="3"/>
                  </a:cubicBezTo>
                  <a:cubicBezTo>
                    <a:pt x="25" y="2"/>
                    <a:pt x="27" y="1"/>
                    <a:pt x="28" y="1"/>
                  </a:cubicBezTo>
                  <a:cubicBezTo>
                    <a:pt x="28" y="0"/>
                    <a:pt x="28" y="0"/>
                    <a:pt x="28" y="0"/>
                  </a:cubicBezTo>
                  <a:cubicBezTo>
                    <a:pt x="27" y="1"/>
                    <a:pt x="23" y="3"/>
                    <a:pt x="21" y="5"/>
                  </a:cubicBezTo>
                  <a:cubicBezTo>
                    <a:pt x="18" y="3"/>
                    <a:pt x="15" y="2"/>
                    <a:pt x="12" y="3"/>
                  </a:cubicBezTo>
                  <a:cubicBezTo>
                    <a:pt x="10" y="4"/>
                    <a:pt x="8" y="6"/>
                    <a:pt x="7"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682"/>
            <p:cNvSpPr>
              <a:spLocks/>
            </p:cNvSpPr>
            <p:nvPr/>
          </p:nvSpPr>
          <p:spPr bwMode="auto">
            <a:xfrm>
              <a:off x="6229317" y="2962290"/>
              <a:ext cx="236539" cy="320677"/>
            </a:xfrm>
            <a:custGeom>
              <a:avLst/>
              <a:gdLst>
                <a:gd name="T0" fmla="*/ 56 w 63"/>
                <a:gd name="T1" fmla="*/ 16 h 85"/>
                <a:gd name="T2" fmla="*/ 46 w 63"/>
                <a:gd name="T3" fmla="*/ 6 h 85"/>
                <a:gd name="T4" fmla="*/ 34 w 63"/>
                <a:gd name="T5" fmla="*/ 1 h 85"/>
                <a:gd name="T6" fmla="*/ 15 w 63"/>
                <a:gd name="T7" fmla="*/ 4 h 85"/>
                <a:gd name="T8" fmla="*/ 6 w 63"/>
                <a:gd name="T9" fmla="*/ 8 h 85"/>
                <a:gd name="T10" fmla="*/ 0 w 63"/>
                <a:gd name="T11" fmla="*/ 12 h 85"/>
                <a:gd name="T12" fmla="*/ 4 w 63"/>
                <a:gd name="T13" fmla="*/ 19 h 85"/>
                <a:gd name="T14" fmla="*/ 2 w 63"/>
                <a:gd name="T15" fmla="*/ 28 h 85"/>
                <a:gd name="T16" fmla="*/ 1 w 63"/>
                <a:gd name="T17" fmla="*/ 39 h 85"/>
                <a:gd name="T18" fmla="*/ 6 w 63"/>
                <a:gd name="T19" fmla="*/ 51 h 85"/>
                <a:gd name="T20" fmla="*/ 21 w 63"/>
                <a:gd name="T21" fmla="*/ 62 h 85"/>
                <a:gd name="T22" fmla="*/ 42 w 63"/>
                <a:gd name="T23" fmla="*/ 65 h 85"/>
                <a:gd name="T24" fmla="*/ 40 w 63"/>
                <a:gd name="T25" fmla="*/ 74 h 85"/>
                <a:gd name="T26" fmla="*/ 33 w 63"/>
                <a:gd name="T27" fmla="*/ 84 h 85"/>
                <a:gd name="T28" fmla="*/ 35 w 63"/>
                <a:gd name="T29" fmla="*/ 85 h 85"/>
                <a:gd name="T30" fmla="*/ 40 w 63"/>
                <a:gd name="T31" fmla="*/ 76 h 85"/>
                <a:gd name="T32" fmla="*/ 43 w 63"/>
                <a:gd name="T33" fmla="*/ 64 h 85"/>
                <a:gd name="T34" fmla="*/ 62 w 63"/>
                <a:gd name="T35" fmla="*/ 45 h 85"/>
                <a:gd name="T36" fmla="*/ 62 w 63"/>
                <a:gd name="T37" fmla="*/ 31 h 85"/>
                <a:gd name="T38" fmla="*/ 56 w 63"/>
                <a:gd name="T39" fmla="*/ 1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85">
                  <a:moveTo>
                    <a:pt x="56" y="16"/>
                  </a:moveTo>
                  <a:cubicBezTo>
                    <a:pt x="53" y="11"/>
                    <a:pt x="50" y="8"/>
                    <a:pt x="46" y="6"/>
                  </a:cubicBezTo>
                  <a:cubicBezTo>
                    <a:pt x="42" y="3"/>
                    <a:pt x="38" y="2"/>
                    <a:pt x="34" y="1"/>
                  </a:cubicBezTo>
                  <a:cubicBezTo>
                    <a:pt x="27" y="0"/>
                    <a:pt x="21" y="1"/>
                    <a:pt x="15" y="4"/>
                  </a:cubicBezTo>
                  <a:cubicBezTo>
                    <a:pt x="13" y="4"/>
                    <a:pt x="9" y="6"/>
                    <a:pt x="6" y="8"/>
                  </a:cubicBezTo>
                  <a:cubicBezTo>
                    <a:pt x="2" y="10"/>
                    <a:pt x="0" y="12"/>
                    <a:pt x="0" y="12"/>
                  </a:cubicBezTo>
                  <a:cubicBezTo>
                    <a:pt x="3" y="13"/>
                    <a:pt x="4" y="16"/>
                    <a:pt x="4" y="19"/>
                  </a:cubicBezTo>
                  <a:cubicBezTo>
                    <a:pt x="4" y="23"/>
                    <a:pt x="3" y="26"/>
                    <a:pt x="2" y="28"/>
                  </a:cubicBezTo>
                  <a:cubicBezTo>
                    <a:pt x="2" y="32"/>
                    <a:pt x="1" y="35"/>
                    <a:pt x="1" y="39"/>
                  </a:cubicBezTo>
                  <a:cubicBezTo>
                    <a:pt x="2" y="43"/>
                    <a:pt x="3" y="47"/>
                    <a:pt x="6" y="51"/>
                  </a:cubicBezTo>
                  <a:cubicBezTo>
                    <a:pt x="9" y="56"/>
                    <a:pt x="14" y="60"/>
                    <a:pt x="21" y="62"/>
                  </a:cubicBezTo>
                  <a:cubicBezTo>
                    <a:pt x="27" y="65"/>
                    <a:pt x="35" y="66"/>
                    <a:pt x="42" y="65"/>
                  </a:cubicBezTo>
                  <a:cubicBezTo>
                    <a:pt x="42" y="68"/>
                    <a:pt x="41" y="71"/>
                    <a:pt x="40" y="74"/>
                  </a:cubicBezTo>
                  <a:cubicBezTo>
                    <a:pt x="39" y="78"/>
                    <a:pt x="36" y="81"/>
                    <a:pt x="33" y="84"/>
                  </a:cubicBezTo>
                  <a:cubicBezTo>
                    <a:pt x="35" y="85"/>
                    <a:pt x="35" y="85"/>
                    <a:pt x="35" y="85"/>
                  </a:cubicBezTo>
                  <a:cubicBezTo>
                    <a:pt x="36" y="84"/>
                    <a:pt x="39" y="80"/>
                    <a:pt x="40" y="76"/>
                  </a:cubicBezTo>
                  <a:cubicBezTo>
                    <a:pt x="42" y="72"/>
                    <a:pt x="43" y="68"/>
                    <a:pt x="43" y="64"/>
                  </a:cubicBezTo>
                  <a:cubicBezTo>
                    <a:pt x="52" y="63"/>
                    <a:pt x="60" y="57"/>
                    <a:pt x="62" y="45"/>
                  </a:cubicBezTo>
                  <a:cubicBezTo>
                    <a:pt x="63" y="41"/>
                    <a:pt x="63" y="36"/>
                    <a:pt x="62" y="31"/>
                  </a:cubicBezTo>
                  <a:cubicBezTo>
                    <a:pt x="61" y="25"/>
                    <a:pt x="59" y="20"/>
                    <a:pt x="56" y="1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683"/>
            <p:cNvSpPr>
              <a:spLocks/>
            </p:cNvSpPr>
            <p:nvPr/>
          </p:nvSpPr>
          <p:spPr bwMode="auto">
            <a:xfrm>
              <a:off x="6465856" y="2678126"/>
              <a:ext cx="214314" cy="292102"/>
            </a:xfrm>
            <a:custGeom>
              <a:avLst/>
              <a:gdLst>
                <a:gd name="T0" fmla="*/ 57 w 57"/>
                <a:gd name="T1" fmla="*/ 33 h 78"/>
                <a:gd name="T2" fmla="*/ 49 w 57"/>
                <a:gd name="T3" fmla="*/ 13 h 78"/>
                <a:gd name="T4" fmla="*/ 34 w 57"/>
                <a:gd name="T5" fmla="*/ 3 h 78"/>
                <a:gd name="T6" fmla="*/ 25 w 57"/>
                <a:gd name="T7" fmla="*/ 0 h 78"/>
                <a:gd name="T8" fmla="*/ 19 w 57"/>
                <a:gd name="T9" fmla="*/ 0 h 78"/>
                <a:gd name="T10" fmla="*/ 17 w 57"/>
                <a:gd name="T11" fmla="*/ 7 h 78"/>
                <a:gd name="T12" fmla="*/ 10 w 57"/>
                <a:gd name="T13" fmla="*/ 14 h 78"/>
                <a:gd name="T14" fmla="*/ 3 w 57"/>
                <a:gd name="T15" fmla="*/ 24 h 78"/>
                <a:gd name="T16" fmla="*/ 1 w 57"/>
                <a:gd name="T17" fmla="*/ 38 h 78"/>
                <a:gd name="T18" fmla="*/ 25 w 57"/>
                <a:gd name="T19" fmla="*/ 64 h 78"/>
                <a:gd name="T20" fmla="*/ 21 w 57"/>
                <a:gd name="T21" fmla="*/ 70 h 78"/>
                <a:gd name="T22" fmla="*/ 17 w 57"/>
                <a:gd name="T23" fmla="*/ 74 h 78"/>
                <a:gd name="T24" fmla="*/ 13 w 57"/>
                <a:gd name="T25" fmla="*/ 77 h 78"/>
                <a:gd name="T26" fmla="*/ 13 w 57"/>
                <a:gd name="T27" fmla="*/ 77 h 78"/>
                <a:gd name="T28" fmla="*/ 14 w 57"/>
                <a:gd name="T29" fmla="*/ 78 h 78"/>
                <a:gd name="T30" fmla="*/ 14 w 57"/>
                <a:gd name="T31" fmla="*/ 78 h 78"/>
                <a:gd name="T32" fmla="*/ 14 w 57"/>
                <a:gd name="T33" fmla="*/ 78 h 78"/>
                <a:gd name="T34" fmla="*/ 15 w 57"/>
                <a:gd name="T35" fmla="*/ 77 h 78"/>
                <a:gd name="T36" fmla="*/ 17 w 57"/>
                <a:gd name="T37" fmla="*/ 76 h 78"/>
                <a:gd name="T38" fmla="*/ 20 w 57"/>
                <a:gd name="T39" fmla="*/ 73 h 78"/>
                <a:gd name="T40" fmla="*/ 26 w 57"/>
                <a:gd name="T41" fmla="*/ 64 h 78"/>
                <a:gd name="T42" fmla="*/ 50 w 57"/>
                <a:gd name="T43" fmla="*/ 56 h 78"/>
                <a:gd name="T44" fmla="*/ 57 w 57"/>
                <a:gd name="T45" fmla="*/ 3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8">
                  <a:moveTo>
                    <a:pt x="57" y="33"/>
                  </a:moveTo>
                  <a:cubicBezTo>
                    <a:pt x="57" y="24"/>
                    <a:pt x="53" y="18"/>
                    <a:pt x="49" y="13"/>
                  </a:cubicBezTo>
                  <a:cubicBezTo>
                    <a:pt x="45" y="8"/>
                    <a:pt x="40" y="5"/>
                    <a:pt x="34" y="3"/>
                  </a:cubicBezTo>
                  <a:cubicBezTo>
                    <a:pt x="32" y="3"/>
                    <a:pt x="28" y="1"/>
                    <a:pt x="25" y="0"/>
                  </a:cubicBezTo>
                  <a:cubicBezTo>
                    <a:pt x="22" y="0"/>
                    <a:pt x="19" y="0"/>
                    <a:pt x="19" y="0"/>
                  </a:cubicBezTo>
                  <a:cubicBezTo>
                    <a:pt x="20" y="2"/>
                    <a:pt x="19" y="5"/>
                    <a:pt x="17" y="7"/>
                  </a:cubicBezTo>
                  <a:cubicBezTo>
                    <a:pt x="15" y="10"/>
                    <a:pt x="12" y="12"/>
                    <a:pt x="10" y="14"/>
                  </a:cubicBezTo>
                  <a:cubicBezTo>
                    <a:pt x="8" y="17"/>
                    <a:pt x="5" y="20"/>
                    <a:pt x="3" y="24"/>
                  </a:cubicBezTo>
                  <a:cubicBezTo>
                    <a:pt x="1" y="29"/>
                    <a:pt x="0" y="33"/>
                    <a:pt x="1" y="38"/>
                  </a:cubicBezTo>
                  <a:cubicBezTo>
                    <a:pt x="2" y="49"/>
                    <a:pt x="13" y="60"/>
                    <a:pt x="25" y="64"/>
                  </a:cubicBezTo>
                  <a:cubicBezTo>
                    <a:pt x="24" y="66"/>
                    <a:pt x="23" y="69"/>
                    <a:pt x="21" y="70"/>
                  </a:cubicBezTo>
                  <a:cubicBezTo>
                    <a:pt x="20" y="72"/>
                    <a:pt x="19" y="73"/>
                    <a:pt x="17" y="74"/>
                  </a:cubicBezTo>
                  <a:cubicBezTo>
                    <a:pt x="16" y="75"/>
                    <a:pt x="14" y="76"/>
                    <a:pt x="13" y="77"/>
                  </a:cubicBezTo>
                  <a:cubicBezTo>
                    <a:pt x="13" y="77"/>
                    <a:pt x="13" y="77"/>
                    <a:pt x="13" y="77"/>
                  </a:cubicBezTo>
                  <a:cubicBezTo>
                    <a:pt x="13" y="78"/>
                    <a:pt x="14" y="78"/>
                    <a:pt x="14" y="78"/>
                  </a:cubicBezTo>
                  <a:cubicBezTo>
                    <a:pt x="14" y="78"/>
                    <a:pt x="14" y="78"/>
                    <a:pt x="14" y="78"/>
                  </a:cubicBezTo>
                  <a:cubicBezTo>
                    <a:pt x="14" y="78"/>
                    <a:pt x="14" y="78"/>
                    <a:pt x="14" y="78"/>
                  </a:cubicBezTo>
                  <a:cubicBezTo>
                    <a:pt x="14" y="77"/>
                    <a:pt x="15" y="77"/>
                    <a:pt x="15" y="77"/>
                  </a:cubicBezTo>
                  <a:cubicBezTo>
                    <a:pt x="15" y="77"/>
                    <a:pt x="16" y="76"/>
                    <a:pt x="17" y="76"/>
                  </a:cubicBezTo>
                  <a:cubicBezTo>
                    <a:pt x="18" y="75"/>
                    <a:pt x="19" y="74"/>
                    <a:pt x="20" y="73"/>
                  </a:cubicBezTo>
                  <a:cubicBezTo>
                    <a:pt x="23" y="70"/>
                    <a:pt x="25" y="67"/>
                    <a:pt x="26" y="64"/>
                  </a:cubicBezTo>
                  <a:cubicBezTo>
                    <a:pt x="35" y="66"/>
                    <a:pt x="44" y="64"/>
                    <a:pt x="50" y="56"/>
                  </a:cubicBezTo>
                  <a:cubicBezTo>
                    <a:pt x="54" y="51"/>
                    <a:pt x="57" y="41"/>
                    <a:pt x="57" y="3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684"/>
            <p:cNvSpPr>
              <a:spLocks/>
            </p:cNvSpPr>
            <p:nvPr/>
          </p:nvSpPr>
          <p:spPr bwMode="auto">
            <a:xfrm>
              <a:off x="6451568" y="2951177"/>
              <a:ext cx="160338" cy="123826"/>
            </a:xfrm>
            <a:custGeom>
              <a:avLst/>
              <a:gdLst>
                <a:gd name="T0" fmla="*/ 29 w 43"/>
                <a:gd name="T1" fmla="*/ 29 h 33"/>
                <a:gd name="T2" fmla="*/ 34 w 43"/>
                <a:gd name="T3" fmla="*/ 21 h 33"/>
                <a:gd name="T4" fmla="*/ 37 w 43"/>
                <a:gd name="T5" fmla="*/ 13 h 33"/>
                <a:gd name="T6" fmla="*/ 40 w 43"/>
                <a:gd name="T7" fmla="*/ 8 h 33"/>
                <a:gd name="T8" fmla="*/ 43 w 43"/>
                <a:gd name="T9" fmla="*/ 5 h 33"/>
                <a:gd name="T10" fmla="*/ 34 w 43"/>
                <a:gd name="T11" fmla="*/ 4 h 33"/>
                <a:gd name="T12" fmla="*/ 27 w 43"/>
                <a:gd name="T13" fmla="*/ 1 h 33"/>
                <a:gd name="T14" fmla="*/ 7 w 43"/>
                <a:gd name="T15" fmla="*/ 8 h 33"/>
                <a:gd name="T16" fmla="*/ 4 w 43"/>
                <a:gd name="T17" fmla="*/ 18 h 33"/>
                <a:gd name="T18" fmla="*/ 9 w 43"/>
                <a:gd name="T19" fmla="*/ 27 h 33"/>
                <a:gd name="T20" fmla="*/ 6 w 43"/>
                <a:gd name="T21" fmla="*/ 29 h 33"/>
                <a:gd name="T22" fmla="*/ 0 w 43"/>
                <a:gd name="T23" fmla="*/ 30 h 33"/>
                <a:gd name="T24" fmla="*/ 1 w 43"/>
                <a:gd name="T25" fmla="*/ 31 h 33"/>
                <a:gd name="T26" fmla="*/ 5 w 43"/>
                <a:gd name="T27" fmla="*/ 30 h 33"/>
                <a:gd name="T28" fmla="*/ 9 w 43"/>
                <a:gd name="T29" fmla="*/ 27 h 33"/>
                <a:gd name="T30" fmla="*/ 20 w 43"/>
                <a:gd name="T31" fmla="*/ 33 h 33"/>
                <a:gd name="T32" fmla="*/ 29 w 43"/>
                <a:gd name="T33"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3">
                  <a:moveTo>
                    <a:pt x="29" y="29"/>
                  </a:moveTo>
                  <a:cubicBezTo>
                    <a:pt x="31" y="27"/>
                    <a:pt x="32" y="24"/>
                    <a:pt x="34" y="21"/>
                  </a:cubicBezTo>
                  <a:cubicBezTo>
                    <a:pt x="35" y="19"/>
                    <a:pt x="36" y="16"/>
                    <a:pt x="37" y="13"/>
                  </a:cubicBezTo>
                  <a:cubicBezTo>
                    <a:pt x="37" y="12"/>
                    <a:pt x="38" y="10"/>
                    <a:pt x="40" y="8"/>
                  </a:cubicBezTo>
                  <a:cubicBezTo>
                    <a:pt x="41" y="7"/>
                    <a:pt x="43" y="5"/>
                    <a:pt x="43" y="5"/>
                  </a:cubicBezTo>
                  <a:cubicBezTo>
                    <a:pt x="40" y="5"/>
                    <a:pt x="37" y="4"/>
                    <a:pt x="34" y="4"/>
                  </a:cubicBezTo>
                  <a:cubicBezTo>
                    <a:pt x="32" y="3"/>
                    <a:pt x="29" y="2"/>
                    <a:pt x="27" y="1"/>
                  </a:cubicBezTo>
                  <a:cubicBezTo>
                    <a:pt x="20" y="0"/>
                    <a:pt x="11" y="2"/>
                    <a:pt x="7" y="8"/>
                  </a:cubicBezTo>
                  <a:cubicBezTo>
                    <a:pt x="4" y="11"/>
                    <a:pt x="3" y="14"/>
                    <a:pt x="4" y="18"/>
                  </a:cubicBezTo>
                  <a:cubicBezTo>
                    <a:pt x="5" y="21"/>
                    <a:pt x="7" y="24"/>
                    <a:pt x="9" y="27"/>
                  </a:cubicBezTo>
                  <a:cubicBezTo>
                    <a:pt x="8" y="28"/>
                    <a:pt x="7" y="29"/>
                    <a:pt x="6" y="29"/>
                  </a:cubicBezTo>
                  <a:cubicBezTo>
                    <a:pt x="4" y="30"/>
                    <a:pt x="2" y="30"/>
                    <a:pt x="0" y="30"/>
                  </a:cubicBezTo>
                  <a:cubicBezTo>
                    <a:pt x="1" y="31"/>
                    <a:pt x="1" y="31"/>
                    <a:pt x="1" y="31"/>
                  </a:cubicBezTo>
                  <a:cubicBezTo>
                    <a:pt x="1" y="31"/>
                    <a:pt x="3" y="30"/>
                    <a:pt x="5" y="30"/>
                  </a:cubicBezTo>
                  <a:cubicBezTo>
                    <a:pt x="6" y="29"/>
                    <a:pt x="8" y="28"/>
                    <a:pt x="9" y="27"/>
                  </a:cubicBezTo>
                  <a:cubicBezTo>
                    <a:pt x="13" y="31"/>
                    <a:pt x="16" y="33"/>
                    <a:pt x="20" y="33"/>
                  </a:cubicBezTo>
                  <a:cubicBezTo>
                    <a:pt x="23" y="32"/>
                    <a:pt x="26" y="31"/>
                    <a:pt x="29" y="2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685"/>
            <p:cNvSpPr>
              <a:spLocks/>
            </p:cNvSpPr>
            <p:nvPr/>
          </p:nvSpPr>
          <p:spPr bwMode="auto">
            <a:xfrm>
              <a:off x="5861014" y="3233754"/>
              <a:ext cx="146051" cy="146051"/>
            </a:xfrm>
            <a:custGeom>
              <a:avLst/>
              <a:gdLst>
                <a:gd name="T0" fmla="*/ 29 w 39"/>
                <a:gd name="T1" fmla="*/ 5 h 39"/>
                <a:gd name="T2" fmla="*/ 19 w 39"/>
                <a:gd name="T3" fmla="*/ 3 h 39"/>
                <a:gd name="T4" fmla="*/ 10 w 39"/>
                <a:gd name="T5" fmla="*/ 3 h 39"/>
                <a:gd name="T6" fmla="*/ 4 w 39"/>
                <a:gd name="T7" fmla="*/ 2 h 39"/>
                <a:gd name="T8" fmla="*/ 0 w 39"/>
                <a:gd name="T9" fmla="*/ 0 h 39"/>
                <a:gd name="T10" fmla="*/ 2 w 39"/>
                <a:gd name="T11" fmla="*/ 9 h 39"/>
                <a:gd name="T12" fmla="*/ 3 w 39"/>
                <a:gd name="T13" fmla="*/ 18 h 39"/>
                <a:gd name="T14" fmla="*/ 15 w 39"/>
                <a:gd name="T15" fmla="*/ 34 h 39"/>
                <a:gd name="T16" fmla="*/ 25 w 39"/>
                <a:gd name="T17" fmla="*/ 34 h 39"/>
                <a:gd name="T18" fmla="*/ 34 w 39"/>
                <a:gd name="T19" fmla="*/ 28 h 39"/>
                <a:gd name="T20" fmla="*/ 36 w 39"/>
                <a:gd name="T21" fmla="*/ 30 h 39"/>
                <a:gd name="T22" fmla="*/ 36 w 39"/>
                <a:gd name="T23" fmla="*/ 31 h 39"/>
                <a:gd name="T24" fmla="*/ 37 w 39"/>
                <a:gd name="T25" fmla="*/ 35 h 39"/>
                <a:gd name="T26" fmla="*/ 36 w 39"/>
                <a:gd name="T27" fmla="*/ 37 h 39"/>
                <a:gd name="T28" fmla="*/ 34 w 39"/>
                <a:gd name="T29" fmla="*/ 38 h 39"/>
                <a:gd name="T30" fmla="*/ 32 w 39"/>
                <a:gd name="T31" fmla="*/ 39 h 39"/>
                <a:gd name="T32" fmla="*/ 29 w 39"/>
                <a:gd name="T33" fmla="*/ 38 h 39"/>
                <a:gd name="T34" fmla="*/ 27 w 39"/>
                <a:gd name="T35" fmla="*/ 35 h 39"/>
                <a:gd name="T36" fmla="*/ 26 w 39"/>
                <a:gd name="T37" fmla="*/ 36 h 39"/>
                <a:gd name="T38" fmla="*/ 28 w 39"/>
                <a:gd name="T39" fmla="*/ 38 h 39"/>
                <a:gd name="T40" fmla="*/ 29 w 39"/>
                <a:gd name="T41" fmla="*/ 39 h 39"/>
                <a:gd name="T42" fmla="*/ 32 w 39"/>
                <a:gd name="T43" fmla="*/ 39 h 39"/>
                <a:gd name="T44" fmla="*/ 36 w 39"/>
                <a:gd name="T45" fmla="*/ 38 h 39"/>
                <a:gd name="T46" fmla="*/ 37 w 39"/>
                <a:gd name="T47" fmla="*/ 35 h 39"/>
                <a:gd name="T48" fmla="*/ 37 w 39"/>
                <a:gd name="T49" fmla="*/ 33 h 39"/>
                <a:gd name="T50" fmla="*/ 36 w 39"/>
                <a:gd name="T51" fmla="*/ 30 h 39"/>
                <a:gd name="T52" fmla="*/ 34 w 39"/>
                <a:gd name="T53" fmla="*/ 27 h 39"/>
                <a:gd name="T54" fmla="*/ 36 w 39"/>
                <a:gd name="T55" fmla="*/ 13 h 39"/>
                <a:gd name="T56" fmla="*/ 29 w 39"/>
                <a:gd name="T5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39">
                  <a:moveTo>
                    <a:pt x="29" y="5"/>
                  </a:moveTo>
                  <a:cubicBezTo>
                    <a:pt x="26" y="3"/>
                    <a:pt x="23" y="3"/>
                    <a:pt x="19" y="3"/>
                  </a:cubicBezTo>
                  <a:cubicBezTo>
                    <a:pt x="16" y="3"/>
                    <a:pt x="13" y="3"/>
                    <a:pt x="10" y="3"/>
                  </a:cubicBezTo>
                  <a:cubicBezTo>
                    <a:pt x="9" y="3"/>
                    <a:pt x="6" y="3"/>
                    <a:pt x="4" y="2"/>
                  </a:cubicBezTo>
                  <a:cubicBezTo>
                    <a:pt x="2" y="1"/>
                    <a:pt x="0" y="0"/>
                    <a:pt x="0" y="0"/>
                  </a:cubicBezTo>
                  <a:cubicBezTo>
                    <a:pt x="1" y="3"/>
                    <a:pt x="1" y="6"/>
                    <a:pt x="2" y="9"/>
                  </a:cubicBezTo>
                  <a:cubicBezTo>
                    <a:pt x="2" y="12"/>
                    <a:pt x="2" y="15"/>
                    <a:pt x="3" y="18"/>
                  </a:cubicBezTo>
                  <a:cubicBezTo>
                    <a:pt x="4" y="25"/>
                    <a:pt x="9" y="32"/>
                    <a:pt x="15" y="34"/>
                  </a:cubicBezTo>
                  <a:cubicBezTo>
                    <a:pt x="18" y="35"/>
                    <a:pt x="21" y="35"/>
                    <a:pt x="25" y="34"/>
                  </a:cubicBezTo>
                  <a:cubicBezTo>
                    <a:pt x="28" y="32"/>
                    <a:pt x="32" y="30"/>
                    <a:pt x="34" y="28"/>
                  </a:cubicBezTo>
                  <a:cubicBezTo>
                    <a:pt x="35" y="28"/>
                    <a:pt x="35" y="29"/>
                    <a:pt x="36" y="30"/>
                  </a:cubicBezTo>
                  <a:cubicBezTo>
                    <a:pt x="36" y="30"/>
                    <a:pt x="36" y="31"/>
                    <a:pt x="36" y="31"/>
                  </a:cubicBezTo>
                  <a:cubicBezTo>
                    <a:pt x="37" y="32"/>
                    <a:pt x="37" y="33"/>
                    <a:pt x="37" y="35"/>
                  </a:cubicBezTo>
                  <a:cubicBezTo>
                    <a:pt x="37" y="35"/>
                    <a:pt x="36" y="36"/>
                    <a:pt x="36" y="37"/>
                  </a:cubicBezTo>
                  <a:cubicBezTo>
                    <a:pt x="35" y="38"/>
                    <a:pt x="35" y="38"/>
                    <a:pt x="34" y="38"/>
                  </a:cubicBezTo>
                  <a:cubicBezTo>
                    <a:pt x="33" y="39"/>
                    <a:pt x="32" y="39"/>
                    <a:pt x="32" y="39"/>
                  </a:cubicBezTo>
                  <a:cubicBezTo>
                    <a:pt x="30" y="39"/>
                    <a:pt x="30" y="38"/>
                    <a:pt x="29" y="38"/>
                  </a:cubicBezTo>
                  <a:cubicBezTo>
                    <a:pt x="28" y="37"/>
                    <a:pt x="28" y="36"/>
                    <a:pt x="27" y="35"/>
                  </a:cubicBezTo>
                  <a:cubicBezTo>
                    <a:pt x="26" y="36"/>
                    <a:pt x="26" y="36"/>
                    <a:pt x="26" y="36"/>
                  </a:cubicBezTo>
                  <a:cubicBezTo>
                    <a:pt x="27" y="37"/>
                    <a:pt x="27" y="37"/>
                    <a:pt x="28" y="38"/>
                  </a:cubicBezTo>
                  <a:cubicBezTo>
                    <a:pt x="28" y="38"/>
                    <a:pt x="29" y="38"/>
                    <a:pt x="29" y="39"/>
                  </a:cubicBezTo>
                  <a:cubicBezTo>
                    <a:pt x="30" y="39"/>
                    <a:pt x="31" y="39"/>
                    <a:pt x="32" y="39"/>
                  </a:cubicBezTo>
                  <a:cubicBezTo>
                    <a:pt x="33" y="39"/>
                    <a:pt x="34" y="39"/>
                    <a:pt x="36" y="38"/>
                  </a:cubicBezTo>
                  <a:cubicBezTo>
                    <a:pt x="36" y="37"/>
                    <a:pt x="37" y="36"/>
                    <a:pt x="37" y="35"/>
                  </a:cubicBezTo>
                  <a:cubicBezTo>
                    <a:pt x="37" y="34"/>
                    <a:pt x="37" y="34"/>
                    <a:pt x="37" y="33"/>
                  </a:cubicBezTo>
                  <a:cubicBezTo>
                    <a:pt x="37" y="32"/>
                    <a:pt x="37" y="31"/>
                    <a:pt x="36" y="30"/>
                  </a:cubicBezTo>
                  <a:cubicBezTo>
                    <a:pt x="36" y="29"/>
                    <a:pt x="35" y="28"/>
                    <a:pt x="34" y="27"/>
                  </a:cubicBezTo>
                  <a:cubicBezTo>
                    <a:pt x="38" y="23"/>
                    <a:pt x="39" y="18"/>
                    <a:pt x="36" y="13"/>
                  </a:cubicBezTo>
                  <a:cubicBezTo>
                    <a:pt x="35" y="10"/>
                    <a:pt x="32" y="7"/>
                    <a:pt x="29" y="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686"/>
            <p:cNvSpPr>
              <a:spLocks/>
            </p:cNvSpPr>
            <p:nvPr/>
          </p:nvSpPr>
          <p:spPr bwMode="auto">
            <a:xfrm>
              <a:off x="5861014" y="3417906"/>
              <a:ext cx="57150" cy="60325"/>
            </a:xfrm>
            <a:custGeom>
              <a:avLst/>
              <a:gdLst>
                <a:gd name="T0" fmla="*/ 12 w 15"/>
                <a:gd name="T1" fmla="*/ 1 h 16"/>
                <a:gd name="T2" fmla="*/ 8 w 15"/>
                <a:gd name="T3" fmla="*/ 0 h 16"/>
                <a:gd name="T4" fmla="*/ 4 w 15"/>
                <a:gd name="T5" fmla="*/ 0 h 16"/>
                <a:gd name="T6" fmla="*/ 0 w 15"/>
                <a:gd name="T7" fmla="*/ 0 h 16"/>
                <a:gd name="T8" fmla="*/ 1 w 15"/>
                <a:gd name="T9" fmla="*/ 6 h 16"/>
                <a:gd name="T10" fmla="*/ 4 w 15"/>
                <a:gd name="T11" fmla="*/ 12 h 16"/>
                <a:gd name="T12" fmla="*/ 8 w 15"/>
                <a:gd name="T13" fmla="*/ 12 h 16"/>
                <a:gd name="T14" fmla="*/ 12 w 15"/>
                <a:gd name="T15" fmla="*/ 11 h 16"/>
                <a:gd name="T16" fmla="*/ 13 w 15"/>
                <a:gd name="T17" fmla="*/ 13 h 16"/>
                <a:gd name="T18" fmla="*/ 12 w 15"/>
                <a:gd name="T19" fmla="*/ 16 h 16"/>
                <a:gd name="T20" fmla="*/ 12 w 15"/>
                <a:gd name="T21" fmla="*/ 16 h 16"/>
                <a:gd name="T22" fmla="*/ 12 w 15"/>
                <a:gd name="T23" fmla="*/ 11 h 16"/>
                <a:gd name="T24" fmla="*/ 15 w 15"/>
                <a:gd name="T25" fmla="*/ 6 h 16"/>
                <a:gd name="T26" fmla="*/ 12 w 15"/>
                <a:gd name="T2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6">
                  <a:moveTo>
                    <a:pt x="12" y="1"/>
                  </a:moveTo>
                  <a:cubicBezTo>
                    <a:pt x="11" y="0"/>
                    <a:pt x="9" y="0"/>
                    <a:pt x="8" y="0"/>
                  </a:cubicBezTo>
                  <a:cubicBezTo>
                    <a:pt x="6" y="0"/>
                    <a:pt x="5" y="0"/>
                    <a:pt x="4" y="0"/>
                  </a:cubicBezTo>
                  <a:cubicBezTo>
                    <a:pt x="3" y="0"/>
                    <a:pt x="0" y="0"/>
                    <a:pt x="0" y="0"/>
                  </a:cubicBezTo>
                  <a:cubicBezTo>
                    <a:pt x="1" y="2"/>
                    <a:pt x="1" y="4"/>
                    <a:pt x="1" y="6"/>
                  </a:cubicBezTo>
                  <a:cubicBezTo>
                    <a:pt x="2" y="8"/>
                    <a:pt x="3" y="10"/>
                    <a:pt x="4" y="12"/>
                  </a:cubicBezTo>
                  <a:cubicBezTo>
                    <a:pt x="5" y="12"/>
                    <a:pt x="7" y="12"/>
                    <a:pt x="8" y="12"/>
                  </a:cubicBezTo>
                  <a:cubicBezTo>
                    <a:pt x="9" y="12"/>
                    <a:pt x="11" y="12"/>
                    <a:pt x="12" y="11"/>
                  </a:cubicBezTo>
                  <a:cubicBezTo>
                    <a:pt x="13" y="12"/>
                    <a:pt x="13" y="13"/>
                    <a:pt x="13" y="13"/>
                  </a:cubicBezTo>
                  <a:cubicBezTo>
                    <a:pt x="13" y="14"/>
                    <a:pt x="12" y="15"/>
                    <a:pt x="12" y="16"/>
                  </a:cubicBezTo>
                  <a:cubicBezTo>
                    <a:pt x="12" y="16"/>
                    <a:pt x="12" y="16"/>
                    <a:pt x="12" y="16"/>
                  </a:cubicBezTo>
                  <a:cubicBezTo>
                    <a:pt x="13" y="15"/>
                    <a:pt x="13" y="12"/>
                    <a:pt x="12" y="11"/>
                  </a:cubicBezTo>
                  <a:cubicBezTo>
                    <a:pt x="14" y="10"/>
                    <a:pt x="15" y="8"/>
                    <a:pt x="15" y="6"/>
                  </a:cubicBezTo>
                  <a:cubicBezTo>
                    <a:pt x="14" y="4"/>
                    <a:pt x="13" y="2"/>
                    <a:pt x="12"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687"/>
            <p:cNvSpPr>
              <a:spLocks/>
            </p:cNvSpPr>
            <p:nvPr/>
          </p:nvSpPr>
          <p:spPr bwMode="auto">
            <a:xfrm>
              <a:off x="6019765" y="2752739"/>
              <a:ext cx="217489" cy="236539"/>
            </a:xfrm>
            <a:custGeom>
              <a:avLst/>
              <a:gdLst>
                <a:gd name="T0" fmla="*/ 46 w 58"/>
                <a:gd name="T1" fmla="*/ 8 h 63"/>
                <a:gd name="T2" fmla="*/ 30 w 58"/>
                <a:gd name="T3" fmla="*/ 1 h 63"/>
                <a:gd name="T4" fmla="*/ 15 w 58"/>
                <a:gd name="T5" fmla="*/ 1 h 63"/>
                <a:gd name="T6" fmla="*/ 6 w 58"/>
                <a:gd name="T7" fmla="*/ 2 h 63"/>
                <a:gd name="T8" fmla="*/ 0 w 58"/>
                <a:gd name="T9" fmla="*/ 2 h 63"/>
                <a:gd name="T10" fmla="*/ 3 w 58"/>
                <a:gd name="T11" fmla="*/ 12 h 63"/>
                <a:gd name="T12" fmla="*/ 3 w 58"/>
                <a:gd name="T13" fmla="*/ 23 h 63"/>
                <a:gd name="T14" fmla="*/ 16 w 58"/>
                <a:gd name="T15" fmla="*/ 49 h 63"/>
                <a:gd name="T16" fmla="*/ 47 w 58"/>
                <a:gd name="T17" fmla="*/ 45 h 63"/>
                <a:gd name="T18" fmla="*/ 50 w 58"/>
                <a:gd name="T19" fmla="*/ 52 h 63"/>
                <a:gd name="T20" fmla="*/ 51 w 58"/>
                <a:gd name="T21" fmla="*/ 57 h 63"/>
                <a:gd name="T22" fmla="*/ 51 w 58"/>
                <a:gd name="T23" fmla="*/ 59 h 63"/>
                <a:gd name="T24" fmla="*/ 51 w 58"/>
                <a:gd name="T25" fmla="*/ 59 h 63"/>
                <a:gd name="T26" fmla="*/ 51 w 58"/>
                <a:gd name="T27" fmla="*/ 60 h 63"/>
                <a:gd name="T28" fmla="*/ 50 w 58"/>
                <a:gd name="T29" fmla="*/ 60 h 63"/>
                <a:gd name="T30" fmla="*/ 50 w 58"/>
                <a:gd name="T31" fmla="*/ 60 h 63"/>
                <a:gd name="T32" fmla="*/ 48 w 58"/>
                <a:gd name="T33" fmla="*/ 61 h 63"/>
                <a:gd name="T34" fmla="*/ 48 w 58"/>
                <a:gd name="T35" fmla="*/ 61 h 63"/>
                <a:gd name="T36" fmla="*/ 48 w 58"/>
                <a:gd name="T37" fmla="*/ 61 h 63"/>
                <a:gd name="T38" fmla="*/ 48 w 58"/>
                <a:gd name="T39" fmla="*/ 61 h 63"/>
                <a:gd name="T40" fmla="*/ 45 w 58"/>
                <a:gd name="T41" fmla="*/ 62 h 63"/>
                <a:gd name="T42" fmla="*/ 45 w 58"/>
                <a:gd name="T43" fmla="*/ 63 h 63"/>
                <a:gd name="T44" fmla="*/ 45 w 58"/>
                <a:gd name="T45" fmla="*/ 63 h 63"/>
                <a:gd name="T46" fmla="*/ 45 w 58"/>
                <a:gd name="T47" fmla="*/ 63 h 63"/>
                <a:gd name="T48" fmla="*/ 45 w 58"/>
                <a:gd name="T49" fmla="*/ 62 h 63"/>
                <a:gd name="T50" fmla="*/ 45 w 58"/>
                <a:gd name="T51" fmla="*/ 62 h 63"/>
                <a:gd name="T52" fmla="*/ 45 w 58"/>
                <a:gd name="T53" fmla="*/ 61 h 63"/>
                <a:gd name="T54" fmla="*/ 44 w 58"/>
                <a:gd name="T55" fmla="*/ 61 h 63"/>
                <a:gd name="T56" fmla="*/ 44 w 58"/>
                <a:gd name="T57" fmla="*/ 62 h 63"/>
                <a:gd name="T58" fmla="*/ 43 w 58"/>
                <a:gd name="T59" fmla="*/ 63 h 63"/>
                <a:gd name="T60" fmla="*/ 43 w 58"/>
                <a:gd name="T61" fmla="*/ 63 h 63"/>
                <a:gd name="T62" fmla="*/ 43 w 58"/>
                <a:gd name="T63" fmla="*/ 63 h 63"/>
                <a:gd name="T64" fmla="*/ 45 w 58"/>
                <a:gd name="T65" fmla="*/ 62 h 63"/>
                <a:gd name="T66" fmla="*/ 47 w 58"/>
                <a:gd name="T67" fmla="*/ 62 h 63"/>
                <a:gd name="T68" fmla="*/ 48 w 58"/>
                <a:gd name="T69" fmla="*/ 62 h 63"/>
                <a:gd name="T70" fmla="*/ 48 w 58"/>
                <a:gd name="T71" fmla="*/ 61 h 63"/>
                <a:gd name="T72" fmla="*/ 48 w 58"/>
                <a:gd name="T73" fmla="*/ 61 h 63"/>
                <a:gd name="T74" fmla="*/ 49 w 58"/>
                <a:gd name="T75" fmla="*/ 61 h 63"/>
                <a:gd name="T76" fmla="*/ 50 w 58"/>
                <a:gd name="T77" fmla="*/ 60 h 63"/>
                <a:gd name="T78" fmla="*/ 52 w 58"/>
                <a:gd name="T79" fmla="*/ 59 h 63"/>
                <a:gd name="T80" fmla="*/ 52 w 58"/>
                <a:gd name="T81" fmla="*/ 59 h 63"/>
                <a:gd name="T82" fmla="*/ 52 w 58"/>
                <a:gd name="T83" fmla="*/ 58 h 63"/>
                <a:gd name="T84" fmla="*/ 52 w 58"/>
                <a:gd name="T85" fmla="*/ 54 h 63"/>
                <a:gd name="T86" fmla="*/ 48 w 58"/>
                <a:gd name="T87" fmla="*/ 45 h 63"/>
                <a:gd name="T88" fmla="*/ 56 w 58"/>
                <a:gd name="T89" fmla="*/ 25 h 63"/>
                <a:gd name="T90" fmla="*/ 46 w 58"/>
                <a:gd name="T91" fmla="*/ 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63">
                  <a:moveTo>
                    <a:pt x="46" y="8"/>
                  </a:moveTo>
                  <a:cubicBezTo>
                    <a:pt x="42" y="3"/>
                    <a:pt x="36" y="2"/>
                    <a:pt x="30" y="1"/>
                  </a:cubicBezTo>
                  <a:cubicBezTo>
                    <a:pt x="25" y="0"/>
                    <a:pt x="20" y="1"/>
                    <a:pt x="15" y="1"/>
                  </a:cubicBezTo>
                  <a:cubicBezTo>
                    <a:pt x="13" y="2"/>
                    <a:pt x="9" y="2"/>
                    <a:pt x="6" y="2"/>
                  </a:cubicBezTo>
                  <a:cubicBezTo>
                    <a:pt x="2" y="2"/>
                    <a:pt x="0" y="2"/>
                    <a:pt x="0" y="2"/>
                  </a:cubicBezTo>
                  <a:cubicBezTo>
                    <a:pt x="2" y="5"/>
                    <a:pt x="2" y="8"/>
                    <a:pt x="3" y="12"/>
                  </a:cubicBezTo>
                  <a:cubicBezTo>
                    <a:pt x="3" y="16"/>
                    <a:pt x="2" y="20"/>
                    <a:pt x="3" y="23"/>
                  </a:cubicBezTo>
                  <a:cubicBezTo>
                    <a:pt x="3" y="32"/>
                    <a:pt x="7" y="44"/>
                    <a:pt x="16" y="49"/>
                  </a:cubicBezTo>
                  <a:cubicBezTo>
                    <a:pt x="25" y="56"/>
                    <a:pt x="38" y="53"/>
                    <a:pt x="47" y="45"/>
                  </a:cubicBezTo>
                  <a:cubicBezTo>
                    <a:pt x="49" y="47"/>
                    <a:pt x="50" y="50"/>
                    <a:pt x="50" y="52"/>
                  </a:cubicBezTo>
                  <a:cubicBezTo>
                    <a:pt x="51" y="54"/>
                    <a:pt x="51" y="55"/>
                    <a:pt x="51" y="57"/>
                  </a:cubicBezTo>
                  <a:cubicBezTo>
                    <a:pt x="51" y="58"/>
                    <a:pt x="51" y="59"/>
                    <a:pt x="51" y="59"/>
                  </a:cubicBezTo>
                  <a:cubicBezTo>
                    <a:pt x="51" y="59"/>
                    <a:pt x="51" y="59"/>
                    <a:pt x="51" y="59"/>
                  </a:cubicBezTo>
                  <a:cubicBezTo>
                    <a:pt x="51" y="60"/>
                    <a:pt x="51" y="60"/>
                    <a:pt x="51" y="60"/>
                  </a:cubicBezTo>
                  <a:cubicBezTo>
                    <a:pt x="50" y="60"/>
                    <a:pt x="50" y="60"/>
                    <a:pt x="50" y="60"/>
                  </a:cubicBezTo>
                  <a:cubicBezTo>
                    <a:pt x="50" y="60"/>
                    <a:pt x="50" y="60"/>
                    <a:pt x="50" y="60"/>
                  </a:cubicBezTo>
                  <a:cubicBezTo>
                    <a:pt x="48" y="61"/>
                    <a:pt x="48" y="61"/>
                    <a:pt x="48" y="61"/>
                  </a:cubicBezTo>
                  <a:cubicBezTo>
                    <a:pt x="48" y="61"/>
                    <a:pt x="48" y="61"/>
                    <a:pt x="48" y="61"/>
                  </a:cubicBezTo>
                  <a:cubicBezTo>
                    <a:pt x="48" y="61"/>
                    <a:pt x="48" y="61"/>
                    <a:pt x="48" y="61"/>
                  </a:cubicBezTo>
                  <a:cubicBezTo>
                    <a:pt x="48" y="61"/>
                    <a:pt x="48" y="62"/>
                    <a:pt x="48" y="61"/>
                  </a:cubicBezTo>
                  <a:cubicBezTo>
                    <a:pt x="47" y="62"/>
                    <a:pt x="46" y="62"/>
                    <a:pt x="45" y="62"/>
                  </a:cubicBezTo>
                  <a:cubicBezTo>
                    <a:pt x="45" y="63"/>
                    <a:pt x="45" y="63"/>
                    <a:pt x="45" y="63"/>
                  </a:cubicBezTo>
                  <a:cubicBezTo>
                    <a:pt x="45" y="63"/>
                    <a:pt x="45" y="63"/>
                    <a:pt x="45" y="63"/>
                  </a:cubicBezTo>
                  <a:cubicBezTo>
                    <a:pt x="45" y="63"/>
                    <a:pt x="45" y="63"/>
                    <a:pt x="45" y="63"/>
                  </a:cubicBezTo>
                  <a:cubicBezTo>
                    <a:pt x="45" y="62"/>
                    <a:pt x="45" y="62"/>
                    <a:pt x="45" y="62"/>
                  </a:cubicBezTo>
                  <a:cubicBezTo>
                    <a:pt x="45" y="62"/>
                    <a:pt x="45" y="62"/>
                    <a:pt x="45" y="62"/>
                  </a:cubicBezTo>
                  <a:cubicBezTo>
                    <a:pt x="45" y="61"/>
                    <a:pt x="45" y="61"/>
                    <a:pt x="45" y="61"/>
                  </a:cubicBezTo>
                  <a:cubicBezTo>
                    <a:pt x="44" y="61"/>
                    <a:pt x="44" y="61"/>
                    <a:pt x="44" y="61"/>
                  </a:cubicBezTo>
                  <a:cubicBezTo>
                    <a:pt x="44" y="61"/>
                    <a:pt x="44" y="62"/>
                    <a:pt x="44" y="62"/>
                  </a:cubicBezTo>
                  <a:cubicBezTo>
                    <a:pt x="43" y="62"/>
                    <a:pt x="43" y="63"/>
                    <a:pt x="43" y="63"/>
                  </a:cubicBezTo>
                  <a:cubicBezTo>
                    <a:pt x="43" y="63"/>
                    <a:pt x="43" y="63"/>
                    <a:pt x="43" y="63"/>
                  </a:cubicBezTo>
                  <a:cubicBezTo>
                    <a:pt x="43" y="63"/>
                    <a:pt x="43" y="63"/>
                    <a:pt x="43" y="63"/>
                  </a:cubicBezTo>
                  <a:cubicBezTo>
                    <a:pt x="45" y="62"/>
                    <a:pt x="45" y="62"/>
                    <a:pt x="45" y="62"/>
                  </a:cubicBezTo>
                  <a:cubicBezTo>
                    <a:pt x="46" y="62"/>
                    <a:pt x="46" y="62"/>
                    <a:pt x="47" y="62"/>
                  </a:cubicBezTo>
                  <a:cubicBezTo>
                    <a:pt x="47" y="62"/>
                    <a:pt x="47" y="62"/>
                    <a:pt x="48" y="62"/>
                  </a:cubicBezTo>
                  <a:cubicBezTo>
                    <a:pt x="48" y="61"/>
                    <a:pt x="48" y="62"/>
                    <a:pt x="48" y="61"/>
                  </a:cubicBezTo>
                  <a:cubicBezTo>
                    <a:pt x="48" y="61"/>
                    <a:pt x="48" y="61"/>
                    <a:pt x="48" y="61"/>
                  </a:cubicBezTo>
                  <a:cubicBezTo>
                    <a:pt x="48" y="61"/>
                    <a:pt x="49" y="61"/>
                    <a:pt x="49" y="61"/>
                  </a:cubicBezTo>
                  <a:cubicBezTo>
                    <a:pt x="49" y="60"/>
                    <a:pt x="50" y="60"/>
                    <a:pt x="50" y="60"/>
                  </a:cubicBezTo>
                  <a:cubicBezTo>
                    <a:pt x="52" y="59"/>
                    <a:pt x="52" y="59"/>
                    <a:pt x="52" y="59"/>
                  </a:cubicBezTo>
                  <a:cubicBezTo>
                    <a:pt x="52" y="59"/>
                    <a:pt x="52" y="59"/>
                    <a:pt x="52" y="59"/>
                  </a:cubicBezTo>
                  <a:cubicBezTo>
                    <a:pt x="52" y="59"/>
                    <a:pt x="52" y="59"/>
                    <a:pt x="52" y="58"/>
                  </a:cubicBezTo>
                  <a:cubicBezTo>
                    <a:pt x="52" y="57"/>
                    <a:pt x="52" y="55"/>
                    <a:pt x="52" y="54"/>
                  </a:cubicBezTo>
                  <a:cubicBezTo>
                    <a:pt x="51" y="50"/>
                    <a:pt x="50" y="47"/>
                    <a:pt x="48" y="45"/>
                  </a:cubicBezTo>
                  <a:cubicBezTo>
                    <a:pt x="54" y="40"/>
                    <a:pt x="58" y="33"/>
                    <a:pt x="56" y="25"/>
                  </a:cubicBezTo>
                  <a:cubicBezTo>
                    <a:pt x="55" y="19"/>
                    <a:pt x="51" y="12"/>
                    <a:pt x="46" y="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688"/>
            <p:cNvSpPr>
              <a:spLocks/>
            </p:cNvSpPr>
            <p:nvPr/>
          </p:nvSpPr>
          <p:spPr bwMode="auto">
            <a:xfrm>
              <a:off x="5775289" y="2895615"/>
              <a:ext cx="244476" cy="165101"/>
            </a:xfrm>
            <a:custGeom>
              <a:avLst/>
              <a:gdLst>
                <a:gd name="T0" fmla="*/ 37 w 65"/>
                <a:gd name="T1" fmla="*/ 1 h 44"/>
                <a:gd name="T2" fmla="*/ 25 w 65"/>
                <a:gd name="T3" fmla="*/ 3 h 44"/>
                <a:gd name="T4" fmla="*/ 13 w 65"/>
                <a:gd name="T5" fmla="*/ 6 h 44"/>
                <a:gd name="T6" fmla="*/ 5 w 65"/>
                <a:gd name="T7" fmla="*/ 6 h 44"/>
                <a:gd name="T8" fmla="*/ 0 w 65"/>
                <a:gd name="T9" fmla="*/ 4 h 44"/>
                <a:gd name="T10" fmla="*/ 4 w 65"/>
                <a:gd name="T11" fmla="*/ 16 h 44"/>
                <a:gd name="T12" fmla="*/ 9 w 65"/>
                <a:gd name="T13" fmla="*/ 28 h 44"/>
                <a:gd name="T14" fmla="*/ 21 w 65"/>
                <a:gd name="T15" fmla="*/ 39 h 44"/>
                <a:gd name="T16" fmla="*/ 35 w 65"/>
                <a:gd name="T17" fmla="*/ 44 h 44"/>
                <a:gd name="T18" fmla="*/ 54 w 65"/>
                <a:gd name="T19" fmla="*/ 24 h 44"/>
                <a:gd name="T20" fmla="*/ 59 w 65"/>
                <a:gd name="T21" fmla="*/ 26 h 44"/>
                <a:gd name="T22" fmla="*/ 62 w 65"/>
                <a:gd name="T23" fmla="*/ 29 h 44"/>
                <a:gd name="T24" fmla="*/ 64 w 65"/>
                <a:gd name="T25" fmla="*/ 31 h 44"/>
                <a:gd name="T26" fmla="*/ 64 w 65"/>
                <a:gd name="T27" fmla="*/ 32 h 44"/>
                <a:gd name="T28" fmla="*/ 65 w 65"/>
                <a:gd name="T29" fmla="*/ 32 h 44"/>
                <a:gd name="T30" fmla="*/ 64 w 65"/>
                <a:gd name="T31" fmla="*/ 33 h 44"/>
                <a:gd name="T32" fmla="*/ 64 w 65"/>
                <a:gd name="T33" fmla="*/ 32 h 44"/>
                <a:gd name="T34" fmla="*/ 65 w 65"/>
                <a:gd name="T35" fmla="*/ 31 h 44"/>
                <a:gd name="T36" fmla="*/ 65 w 65"/>
                <a:gd name="T37" fmla="*/ 31 h 44"/>
                <a:gd name="T38" fmla="*/ 65 w 65"/>
                <a:gd name="T39" fmla="*/ 31 h 44"/>
                <a:gd name="T40" fmla="*/ 64 w 65"/>
                <a:gd name="T41" fmla="*/ 29 h 44"/>
                <a:gd name="T42" fmla="*/ 61 w 65"/>
                <a:gd name="T43" fmla="*/ 27 h 44"/>
                <a:gd name="T44" fmla="*/ 54 w 65"/>
                <a:gd name="T45" fmla="*/ 23 h 44"/>
                <a:gd name="T46" fmla="*/ 49 w 65"/>
                <a:gd name="T47" fmla="*/ 6 h 44"/>
                <a:gd name="T48" fmla="*/ 37 w 65"/>
                <a:gd name="T4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4">
                  <a:moveTo>
                    <a:pt x="37" y="1"/>
                  </a:moveTo>
                  <a:cubicBezTo>
                    <a:pt x="33" y="0"/>
                    <a:pt x="29" y="2"/>
                    <a:pt x="25" y="3"/>
                  </a:cubicBezTo>
                  <a:cubicBezTo>
                    <a:pt x="21" y="4"/>
                    <a:pt x="18" y="5"/>
                    <a:pt x="13" y="6"/>
                  </a:cubicBezTo>
                  <a:cubicBezTo>
                    <a:pt x="12" y="7"/>
                    <a:pt x="8" y="7"/>
                    <a:pt x="5" y="6"/>
                  </a:cubicBezTo>
                  <a:cubicBezTo>
                    <a:pt x="2" y="5"/>
                    <a:pt x="0" y="4"/>
                    <a:pt x="0" y="4"/>
                  </a:cubicBezTo>
                  <a:cubicBezTo>
                    <a:pt x="1" y="8"/>
                    <a:pt x="3" y="12"/>
                    <a:pt x="4" y="16"/>
                  </a:cubicBezTo>
                  <a:cubicBezTo>
                    <a:pt x="6" y="21"/>
                    <a:pt x="7" y="25"/>
                    <a:pt x="9" y="28"/>
                  </a:cubicBezTo>
                  <a:cubicBezTo>
                    <a:pt x="12" y="32"/>
                    <a:pt x="16" y="36"/>
                    <a:pt x="21" y="39"/>
                  </a:cubicBezTo>
                  <a:cubicBezTo>
                    <a:pt x="25" y="42"/>
                    <a:pt x="30" y="44"/>
                    <a:pt x="35" y="44"/>
                  </a:cubicBezTo>
                  <a:cubicBezTo>
                    <a:pt x="45" y="43"/>
                    <a:pt x="52" y="34"/>
                    <a:pt x="54" y="24"/>
                  </a:cubicBezTo>
                  <a:cubicBezTo>
                    <a:pt x="56" y="24"/>
                    <a:pt x="57" y="25"/>
                    <a:pt x="59" y="26"/>
                  </a:cubicBezTo>
                  <a:cubicBezTo>
                    <a:pt x="60" y="27"/>
                    <a:pt x="61" y="28"/>
                    <a:pt x="62" y="29"/>
                  </a:cubicBezTo>
                  <a:cubicBezTo>
                    <a:pt x="63" y="30"/>
                    <a:pt x="63" y="30"/>
                    <a:pt x="64" y="31"/>
                  </a:cubicBezTo>
                  <a:cubicBezTo>
                    <a:pt x="64" y="31"/>
                    <a:pt x="64" y="31"/>
                    <a:pt x="64" y="32"/>
                  </a:cubicBezTo>
                  <a:cubicBezTo>
                    <a:pt x="65" y="32"/>
                    <a:pt x="65" y="32"/>
                    <a:pt x="65" y="32"/>
                  </a:cubicBezTo>
                  <a:cubicBezTo>
                    <a:pt x="65" y="32"/>
                    <a:pt x="64" y="33"/>
                    <a:pt x="64" y="33"/>
                  </a:cubicBezTo>
                  <a:cubicBezTo>
                    <a:pt x="64" y="32"/>
                    <a:pt x="64" y="32"/>
                    <a:pt x="64" y="32"/>
                  </a:cubicBezTo>
                  <a:cubicBezTo>
                    <a:pt x="64" y="32"/>
                    <a:pt x="64" y="31"/>
                    <a:pt x="65" y="31"/>
                  </a:cubicBezTo>
                  <a:cubicBezTo>
                    <a:pt x="65" y="31"/>
                    <a:pt x="65" y="31"/>
                    <a:pt x="65" y="31"/>
                  </a:cubicBezTo>
                  <a:cubicBezTo>
                    <a:pt x="65" y="31"/>
                    <a:pt x="65" y="31"/>
                    <a:pt x="65" y="31"/>
                  </a:cubicBezTo>
                  <a:cubicBezTo>
                    <a:pt x="65" y="30"/>
                    <a:pt x="65" y="30"/>
                    <a:pt x="64" y="29"/>
                  </a:cubicBezTo>
                  <a:cubicBezTo>
                    <a:pt x="63" y="28"/>
                    <a:pt x="62" y="28"/>
                    <a:pt x="61" y="27"/>
                  </a:cubicBezTo>
                  <a:cubicBezTo>
                    <a:pt x="58" y="25"/>
                    <a:pt x="56" y="24"/>
                    <a:pt x="54" y="23"/>
                  </a:cubicBezTo>
                  <a:cubicBezTo>
                    <a:pt x="55" y="17"/>
                    <a:pt x="53" y="10"/>
                    <a:pt x="49" y="6"/>
                  </a:cubicBezTo>
                  <a:cubicBezTo>
                    <a:pt x="46" y="4"/>
                    <a:pt x="41" y="1"/>
                    <a:pt x="37"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689"/>
            <p:cNvSpPr>
              <a:spLocks/>
            </p:cNvSpPr>
            <p:nvPr/>
          </p:nvSpPr>
          <p:spPr bwMode="auto">
            <a:xfrm>
              <a:off x="5918165" y="2324111"/>
              <a:ext cx="396877" cy="638179"/>
            </a:xfrm>
            <a:custGeom>
              <a:avLst/>
              <a:gdLst>
                <a:gd name="T0" fmla="*/ 106 w 106"/>
                <a:gd name="T1" fmla="*/ 84 h 170"/>
                <a:gd name="T2" fmla="*/ 94 w 106"/>
                <a:gd name="T3" fmla="*/ 56 h 170"/>
                <a:gd name="T4" fmla="*/ 78 w 106"/>
                <a:gd name="T5" fmla="*/ 30 h 170"/>
                <a:gd name="T6" fmla="*/ 70 w 106"/>
                <a:gd name="T7" fmla="*/ 13 h 170"/>
                <a:gd name="T8" fmla="*/ 66 w 106"/>
                <a:gd name="T9" fmla="*/ 0 h 170"/>
                <a:gd name="T10" fmla="*/ 47 w 106"/>
                <a:gd name="T11" fmla="*/ 17 h 170"/>
                <a:gd name="T12" fmla="*/ 26 w 106"/>
                <a:gd name="T13" fmla="*/ 34 h 170"/>
                <a:gd name="T14" fmla="*/ 5 w 106"/>
                <a:gd name="T15" fmla="*/ 69 h 170"/>
                <a:gd name="T16" fmla="*/ 4 w 106"/>
                <a:gd name="T17" fmla="*/ 108 h 170"/>
                <a:gd name="T18" fmla="*/ 8 w 106"/>
                <a:gd name="T19" fmla="*/ 117 h 170"/>
                <a:gd name="T20" fmla="*/ 11 w 106"/>
                <a:gd name="T21" fmla="*/ 121 h 170"/>
                <a:gd name="T22" fmla="*/ 12 w 106"/>
                <a:gd name="T23" fmla="*/ 121 h 170"/>
                <a:gd name="T24" fmla="*/ 12 w 106"/>
                <a:gd name="T25" fmla="*/ 122 h 170"/>
                <a:gd name="T26" fmla="*/ 13 w 106"/>
                <a:gd name="T27" fmla="*/ 123 h 170"/>
                <a:gd name="T28" fmla="*/ 14 w 106"/>
                <a:gd name="T29" fmla="*/ 125 h 170"/>
                <a:gd name="T30" fmla="*/ 22 w 106"/>
                <a:gd name="T31" fmla="*/ 130 h 170"/>
                <a:gd name="T32" fmla="*/ 30 w 106"/>
                <a:gd name="T33" fmla="*/ 134 h 170"/>
                <a:gd name="T34" fmla="*/ 66 w 106"/>
                <a:gd name="T35" fmla="*/ 135 h 170"/>
                <a:gd name="T36" fmla="*/ 64 w 106"/>
                <a:gd name="T37" fmla="*/ 152 h 170"/>
                <a:gd name="T38" fmla="*/ 46 w 106"/>
                <a:gd name="T39" fmla="*/ 168 h 170"/>
                <a:gd name="T40" fmla="*/ 47 w 106"/>
                <a:gd name="T41" fmla="*/ 169 h 170"/>
                <a:gd name="T42" fmla="*/ 47 w 106"/>
                <a:gd name="T43" fmla="*/ 170 h 170"/>
                <a:gd name="T44" fmla="*/ 51 w 106"/>
                <a:gd name="T45" fmla="*/ 169 h 170"/>
                <a:gd name="T46" fmla="*/ 56 w 106"/>
                <a:gd name="T47" fmla="*/ 167 h 170"/>
                <a:gd name="T48" fmla="*/ 63 w 106"/>
                <a:gd name="T49" fmla="*/ 157 h 170"/>
                <a:gd name="T50" fmla="*/ 67 w 106"/>
                <a:gd name="T51" fmla="*/ 145 h 170"/>
                <a:gd name="T52" fmla="*/ 67 w 106"/>
                <a:gd name="T53" fmla="*/ 134 h 170"/>
                <a:gd name="T54" fmla="*/ 78 w 106"/>
                <a:gd name="T55" fmla="*/ 130 h 170"/>
                <a:gd name="T56" fmla="*/ 88 w 106"/>
                <a:gd name="T57" fmla="*/ 125 h 170"/>
                <a:gd name="T58" fmla="*/ 90 w 106"/>
                <a:gd name="T59" fmla="*/ 123 h 170"/>
                <a:gd name="T60" fmla="*/ 91 w 106"/>
                <a:gd name="T61" fmla="*/ 123 h 170"/>
                <a:gd name="T62" fmla="*/ 92 w 106"/>
                <a:gd name="T63" fmla="*/ 122 h 170"/>
                <a:gd name="T64" fmla="*/ 96 w 106"/>
                <a:gd name="T65" fmla="*/ 119 h 170"/>
                <a:gd name="T66" fmla="*/ 101 w 106"/>
                <a:gd name="T67" fmla="*/ 111 h 170"/>
                <a:gd name="T68" fmla="*/ 105 w 106"/>
                <a:gd name="T69" fmla="*/ 97 h 170"/>
                <a:gd name="T70" fmla="*/ 106 w 106"/>
                <a:gd name="T71" fmla="*/ 8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70">
                  <a:moveTo>
                    <a:pt x="106" y="84"/>
                  </a:moveTo>
                  <a:cubicBezTo>
                    <a:pt x="105" y="74"/>
                    <a:pt x="99" y="66"/>
                    <a:pt x="94" y="56"/>
                  </a:cubicBezTo>
                  <a:cubicBezTo>
                    <a:pt x="89" y="47"/>
                    <a:pt x="84" y="39"/>
                    <a:pt x="78" y="30"/>
                  </a:cubicBezTo>
                  <a:cubicBezTo>
                    <a:pt x="76" y="27"/>
                    <a:pt x="73" y="19"/>
                    <a:pt x="70" y="13"/>
                  </a:cubicBezTo>
                  <a:cubicBezTo>
                    <a:pt x="68" y="6"/>
                    <a:pt x="66" y="0"/>
                    <a:pt x="66" y="0"/>
                  </a:cubicBezTo>
                  <a:cubicBezTo>
                    <a:pt x="62" y="7"/>
                    <a:pt x="55" y="12"/>
                    <a:pt x="47" y="17"/>
                  </a:cubicBezTo>
                  <a:cubicBezTo>
                    <a:pt x="40" y="22"/>
                    <a:pt x="32" y="27"/>
                    <a:pt x="26" y="34"/>
                  </a:cubicBezTo>
                  <a:cubicBezTo>
                    <a:pt x="17" y="43"/>
                    <a:pt x="9" y="55"/>
                    <a:pt x="5" y="69"/>
                  </a:cubicBezTo>
                  <a:cubicBezTo>
                    <a:pt x="1" y="82"/>
                    <a:pt x="0" y="97"/>
                    <a:pt x="4" y="108"/>
                  </a:cubicBezTo>
                  <a:cubicBezTo>
                    <a:pt x="5" y="112"/>
                    <a:pt x="7" y="114"/>
                    <a:pt x="8" y="117"/>
                  </a:cubicBezTo>
                  <a:cubicBezTo>
                    <a:pt x="9" y="118"/>
                    <a:pt x="10" y="119"/>
                    <a:pt x="11" y="121"/>
                  </a:cubicBezTo>
                  <a:cubicBezTo>
                    <a:pt x="12" y="121"/>
                    <a:pt x="12" y="121"/>
                    <a:pt x="12" y="121"/>
                  </a:cubicBezTo>
                  <a:cubicBezTo>
                    <a:pt x="12" y="121"/>
                    <a:pt x="12" y="121"/>
                    <a:pt x="12" y="122"/>
                  </a:cubicBezTo>
                  <a:cubicBezTo>
                    <a:pt x="12" y="122"/>
                    <a:pt x="12" y="122"/>
                    <a:pt x="13" y="123"/>
                  </a:cubicBezTo>
                  <a:cubicBezTo>
                    <a:pt x="13" y="124"/>
                    <a:pt x="14" y="124"/>
                    <a:pt x="14" y="125"/>
                  </a:cubicBezTo>
                  <a:cubicBezTo>
                    <a:pt x="17" y="127"/>
                    <a:pt x="19" y="129"/>
                    <a:pt x="22" y="130"/>
                  </a:cubicBezTo>
                  <a:cubicBezTo>
                    <a:pt x="24" y="132"/>
                    <a:pt x="27" y="133"/>
                    <a:pt x="30" y="134"/>
                  </a:cubicBezTo>
                  <a:cubicBezTo>
                    <a:pt x="41" y="137"/>
                    <a:pt x="54" y="138"/>
                    <a:pt x="66" y="135"/>
                  </a:cubicBezTo>
                  <a:cubicBezTo>
                    <a:pt x="66" y="140"/>
                    <a:pt x="66" y="146"/>
                    <a:pt x="64" y="152"/>
                  </a:cubicBezTo>
                  <a:cubicBezTo>
                    <a:pt x="61" y="160"/>
                    <a:pt x="55" y="166"/>
                    <a:pt x="46" y="168"/>
                  </a:cubicBezTo>
                  <a:cubicBezTo>
                    <a:pt x="46" y="168"/>
                    <a:pt x="47" y="169"/>
                    <a:pt x="47" y="169"/>
                  </a:cubicBezTo>
                  <a:cubicBezTo>
                    <a:pt x="47" y="170"/>
                    <a:pt x="47" y="170"/>
                    <a:pt x="47" y="170"/>
                  </a:cubicBezTo>
                  <a:cubicBezTo>
                    <a:pt x="49" y="170"/>
                    <a:pt x="50" y="170"/>
                    <a:pt x="51" y="169"/>
                  </a:cubicBezTo>
                  <a:cubicBezTo>
                    <a:pt x="53" y="169"/>
                    <a:pt x="54" y="168"/>
                    <a:pt x="56" y="167"/>
                  </a:cubicBezTo>
                  <a:cubicBezTo>
                    <a:pt x="58" y="164"/>
                    <a:pt x="61" y="161"/>
                    <a:pt x="63" y="157"/>
                  </a:cubicBezTo>
                  <a:cubicBezTo>
                    <a:pt x="65" y="153"/>
                    <a:pt x="66" y="149"/>
                    <a:pt x="67" y="145"/>
                  </a:cubicBezTo>
                  <a:cubicBezTo>
                    <a:pt x="68" y="141"/>
                    <a:pt x="68" y="137"/>
                    <a:pt x="67" y="134"/>
                  </a:cubicBezTo>
                  <a:cubicBezTo>
                    <a:pt x="71" y="133"/>
                    <a:pt x="75" y="132"/>
                    <a:pt x="78" y="130"/>
                  </a:cubicBezTo>
                  <a:cubicBezTo>
                    <a:pt x="82" y="128"/>
                    <a:pt x="85" y="126"/>
                    <a:pt x="88" y="125"/>
                  </a:cubicBezTo>
                  <a:cubicBezTo>
                    <a:pt x="89" y="124"/>
                    <a:pt x="89" y="124"/>
                    <a:pt x="90" y="123"/>
                  </a:cubicBezTo>
                  <a:cubicBezTo>
                    <a:pt x="90" y="123"/>
                    <a:pt x="91" y="123"/>
                    <a:pt x="91" y="123"/>
                  </a:cubicBezTo>
                  <a:cubicBezTo>
                    <a:pt x="91" y="123"/>
                    <a:pt x="92" y="123"/>
                    <a:pt x="92" y="122"/>
                  </a:cubicBezTo>
                  <a:cubicBezTo>
                    <a:pt x="93" y="121"/>
                    <a:pt x="95" y="120"/>
                    <a:pt x="96" y="119"/>
                  </a:cubicBezTo>
                  <a:cubicBezTo>
                    <a:pt x="98" y="116"/>
                    <a:pt x="100" y="114"/>
                    <a:pt x="101" y="111"/>
                  </a:cubicBezTo>
                  <a:cubicBezTo>
                    <a:pt x="103" y="107"/>
                    <a:pt x="105" y="102"/>
                    <a:pt x="105" y="97"/>
                  </a:cubicBezTo>
                  <a:cubicBezTo>
                    <a:pt x="106" y="93"/>
                    <a:pt x="106" y="88"/>
                    <a:pt x="106" y="8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690"/>
            <p:cNvSpPr>
              <a:spLocks/>
            </p:cNvSpPr>
            <p:nvPr/>
          </p:nvSpPr>
          <p:spPr bwMode="auto">
            <a:xfrm>
              <a:off x="5580025" y="2749564"/>
              <a:ext cx="382590" cy="242889"/>
            </a:xfrm>
            <a:custGeom>
              <a:avLst/>
              <a:gdLst>
                <a:gd name="T0" fmla="*/ 49 w 102"/>
                <a:gd name="T1" fmla="*/ 0 h 65"/>
                <a:gd name="T2" fmla="*/ 43 w 102"/>
                <a:gd name="T3" fmla="*/ 3 h 65"/>
                <a:gd name="T4" fmla="*/ 36 w 102"/>
                <a:gd name="T5" fmla="*/ 8 h 65"/>
                <a:gd name="T6" fmla="*/ 19 w 102"/>
                <a:gd name="T7" fmla="*/ 12 h 65"/>
                <a:gd name="T8" fmla="*/ 8 w 102"/>
                <a:gd name="T9" fmla="*/ 10 h 65"/>
                <a:gd name="T10" fmla="*/ 0 w 102"/>
                <a:gd name="T11" fmla="*/ 6 h 65"/>
                <a:gd name="T12" fmla="*/ 4 w 102"/>
                <a:gd name="T13" fmla="*/ 26 h 65"/>
                <a:gd name="T14" fmla="*/ 14 w 102"/>
                <a:gd name="T15" fmla="*/ 45 h 65"/>
                <a:gd name="T16" fmla="*/ 38 w 102"/>
                <a:gd name="T17" fmla="*/ 62 h 65"/>
                <a:gd name="T18" fmla="*/ 61 w 102"/>
                <a:gd name="T19" fmla="*/ 63 h 65"/>
                <a:gd name="T20" fmla="*/ 76 w 102"/>
                <a:gd name="T21" fmla="*/ 49 h 65"/>
                <a:gd name="T22" fmla="*/ 81 w 102"/>
                <a:gd name="T23" fmla="*/ 27 h 65"/>
                <a:gd name="T24" fmla="*/ 90 w 102"/>
                <a:gd name="T25" fmla="*/ 30 h 65"/>
                <a:gd name="T26" fmla="*/ 100 w 102"/>
                <a:gd name="T27" fmla="*/ 40 h 65"/>
                <a:gd name="T28" fmla="*/ 102 w 102"/>
                <a:gd name="T29" fmla="*/ 39 h 65"/>
                <a:gd name="T30" fmla="*/ 93 w 102"/>
                <a:gd name="T31" fmla="*/ 31 h 65"/>
                <a:gd name="T32" fmla="*/ 81 w 102"/>
                <a:gd name="T33" fmla="*/ 26 h 65"/>
                <a:gd name="T34" fmla="*/ 77 w 102"/>
                <a:gd name="T35" fmla="*/ 13 h 65"/>
                <a:gd name="T36" fmla="*/ 66 w 102"/>
                <a:gd name="T37" fmla="*/ 3 h 65"/>
                <a:gd name="T38" fmla="*/ 57 w 102"/>
                <a:gd name="T39" fmla="*/ 0 h 65"/>
                <a:gd name="T40" fmla="*/ 49 w 102"/>
                <a:gd name="T4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65">
                  <a:moveTo>
                    <a:pt x="49" y="0"/>
                  </a:moveTo>
                  <a:cubicBezTo>
                    <a:pt x="47" y="1"/>
                    <a:pt x="45" y="2"/>
                    <a:pt x="43" y="3"/>
                  </a:cubicBezTo>
                  <a:cubicBezTo>
                    <a:pt x="41" y="5"/>
                    <a:pt x="39" y="7"/>
                    <a:pt x="36" y="8"/>
                  </a:cubicBezTo>
                  <a:cubicBezTo>
                    <a:pt x="31" y="10"/>
                    <a:pt x="26" y="11"/>
                    <a:pt x="19" y="12"/>
                  </a:cubicBezTo>
                  <a:cubicBezTo>
                    <a:pt x="17" y="12"/>
                    <a:pt x="12" y="11"/>
                    <a:pt x="8" y="10"/>
                  </a:cubicBezTo>
                  <a:cubicBezTo>
                    <a:pt x="3" y="8"/>
                    <a:pt x="0" y="6"/>
                    <a:pt x="0" y="6"/>
                  </a:cubicBezTo>
                  <a:cubicBezTo>
                    <a:pt x="1" y="12"/>
                    <a:pt x="2" y="19"/>
                    <a:pt x="4" y="26"/>
                  </a:cubicBezTo>
                  <a:cubicBezTo>
                    <a:pt x="6" y="33"/>
                    <a:pt x="9" y="40"/>
                    <a:pt x="14" y="45"/>
                  </a:cubicBezTo>
                  <a:cubicBezTo>
                    <a:pt x="21" y="54"/>
                    <a:pt x="30" y="59"/>
                    <a:pt x="38" y="62"/>
                  </a:cubicBezTo>
                  <a:cubicBezTo>
                    <a:pt x="47" y="64"/>
                    <a:pt x="55" y="65"/>
                    <a:pt x="61" y="63"/>
                  </a:cubicBezTo>
                  <a:cubicBezTo>
                    <a:pt x="68" y="60"/>
                    <a:pt x="72" y="55"/>
                    <a:pt x="76" y="49"/>
                  </a:cubicBezTo>
                  <a:cubicBezTo>
                    <a:pt x="79" y="42"/>
                    <a:pt x="81" y="35"/>
                    <a:pt x="81" y="27"/>
                  </a:cubicBezTo>
                  <a:cubicBezTo>
                    <a:pt x="84" y="28"/>
                    <a:pt x="88" y="29"/>
                    <a:pt x="90" y="30"/>
                  </a:cubicBezTo>
                  <a:cubicBezTo>
                    <a:pt x="95" y="32"/>
                    <a:pt x="98" y="36"/>
                    <a:pt x="100" y="40"/>
                  </a:cubicBezTo>
                  <a:cubicBezTo>
                    <a:pt x="100" y="40"/>
                    <a:pt x="101" y="39"/>
                    <a:pt x="102" y="39"/>
                  </a:cubicBezTo>
                  <a:cubicBezTo>
                    <a:pt x="101" y="37"/>
                    <a:pt x="97" y="33"/>
                    <a:pt x="93" y="31"/>
                  </a:cubicBezTo>
                  <a:cubicBezTo>
                    <a:pt x="89" y="28"/>
                    <a:pt x="84" y="26"/>
                    <a:pt x="81" y="26"/>
                  </a:cubicBezTo>
                  <a:cubicBezTo>
                    <a:pt x="81" y="21"/>
                    <a:pt x="79" y="17"/>
                    <a:pt x="77" y="13"/>
                  </a:cubicBezTo>
                  <a:cubicBezTo>
                    <a:pt x="74" y="9"/>
                    <a:pt x="70" y="5"/>
                    <a:pt x="66" y="3"/>
                  </a:cubicBezTo>
                  <a:cubicBezTo>
                    <a:pt x="63" y="2"/>
                    <a:pt x="60" y="1"/>
                    <a:pt x="57" y="0"/>
                  </a:cubicBezTo>
                  <a:cubicBezTo>
                    <a:pt x="54" y="0"/>
                    <a:pt x="51" y="0"/>
                    <a:pt x="49"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691"/>
            <p:cNvSpPr>
              <a:spLocks/>
            </p:cNvSpPr>
            <p:nvPr/>
          </p:nvSpPr>
          <p:spPr bwMode="auto">
            <a:xfrm>
              <a:off x="5091072" y="3921147"/>
              <a:ext cx="150813" cy="96838"/>
            </a:xfrm>
            <a:custGeom>
              <a:avLst/>
              <a:gdLst>
                <a:gd name="T0" fmla="*/ 22 w 40"/>
                <a:gd name="T1" fmla="*/ 0 h 26"/>
                <a:gd name="T2" fmla="*/ 15 w 40"/>
                <a:gd name="T3" fmla="*/ 2 h 26"/>
                <a:gd name="T4" fmla="*/ 8 w 40"/>
                <a:gd name="T5" fmla="*/ 4 h 26"/>
                <a:gd name="T6" fmla="*/ 3 w 40"/>
                <a:gd name="T7" fmla="*/ 4 h 26"/>
                <a:gd name="T8" fmla="*/ 0 w 40"/>
                <a:gd name="T9" fmla="*/ 4 h 26"/>
                <a:gd name="T10" fmla="*/ 3 w 40"/>
                <a:gd name="T11" fmla="*/ 10 h 26"/>
                <a:gd name="T12" fmla="*/ 6 w 40"/>
                <a:gd name="T13" fmla="*/ 17 h 26"/>
                <a:gd name="T14" fmla="*/ 13 w 40"/>
                <a:gd name="T15" fmla="*/ 23 h 26"/>
                <a:gd name="T16" fmla="*/ 23 w 40"/>
                <a:gd name="T17" fmla="*/ 25 h 26"/>
                <a:gd name="T18" fmla="*/ 30 w 40"/>
                <a:gd name="T19" fmla="*/ 21 h 26"/>
                <a:gd name="T20" fmla="*/ 32 w 40"/>
                <a:gd name="T21" fmla="*/ 12 h 26"/>
                <a:gd name="T22" fmla="*/ 35 w 40"/>
                <a:gd name="T23" fmla="*/ 13 h 26"/>
                <a:gd name="T24" fmla="*/ 40 w 40"/>
                <a:gd name="T25" fmla="*/ 15 h 26"/>
                <a:gd name="T26" fmla="*/ 40 w 40"/>
                <a:gd name="T27" fmla="*/ 15 h 26"/>
                <a:gd name="T28" fmla="*/ 32 w 40"/>
                <a:gd name="T29" fmla="*/ 12 h 26"/>
                <a:gd name="T30" fmla="*/ 28 w 40"/>
                <a:gd name="T31" fmla="*/ 2 h 26"/>
                <a:gd name="T32" fmla="*/ 22 w 40"/>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6">
                  <a:moveTo>
                    <a:pt x="22" y="0"/>
                  </a:moveTo>
                  <a:cubicBezTo>
                    <a:pt x="20" y="0"/>
                    <a:pt x="17" y="1"/>
                    <a:pt x="15" y="2"/>
                  </a:cubicBezTo>
                  <a:cubicBezTo>
                    <a:pt x="13" y="2"/>
                    <a:pt x="10" y="3"/>
                    <a:pt x="8" y="4"/>
                  </a:cubicBezTo>
                  <a:cubicBezTo>
                    <a:pt x="7" y="4"/>
                    <a:pt x="5" y="4"/>
                    <a:pt x="3" y="4"/>
                  </a:cubicBezTo>
                  <a:cubicBezTo>
                    <a:pt x="1" y="4"/>
                    <a:pt x="0" y="4"/>
                    <a:pt x="0" y="4"/>
                  </a:cubicBezTo>
                  <a:cubicBezTo>
                    <a:pt x="1" y="5"/>
                    <a:pt x="2" y="8"/>
                    <a:pt x="3" y="10"/>
                  </a:cubicBezTo>
                  <a:cubicBezTo>
                    <a:pt x="4" y="12"/>
                    <a:pt x="4" y="15"/>
                    <a:pt x="6" y="17"/>
                  </a:cubicBezTo>
                  <a:cubicBezTo>
                    <a:pt x="8" y="19"/>
                    <a:pt x="10" y="22"/>
                    <a:pt x="13" y="23"/>
                  </a:cubicBezTo>
                  <a:cubicBezTo>
                    <a:pt x="16" y="25"/>
                    <a:pt x="20" y="26"/>
                    <a:pt x="23" y="25"/>
                  </a:cubicBezTo>
                  <a:cubicBezTo>
                    <a:pt x="26" y="25"/>
                    <a:pt x="29" y="23"/>
                    <a:pt x="30" y="21"/>
                  </a:cubicBezTo>
                  <a:cubicBezTo>
                    <a:pt x="32" y="18"/>
                    <a:pt x="32" y="15"/>
                    <a:pt x="32" y="12"/>
                  </a:cubicBezTo>
                  <a:cubicBezTo>
                    <a:pt x="33" y="12"/>
                    <a:pt x="34" y="12"/>
                    <a:pt x="35" y="13"/>
                  </a:cubicBezTo>
                  <a:cubicBezTo>
                    <a:pt x="37" y="13"/>
                    <a:pt x="38" y="14"/>
                    <a:pt x="40" y="15"/>
                  </a:cubicBezTo>
                  <a:cubicBezTo>
                    <a:pt x="40" y="15"/>
                    <a:pt x="40" y="15"/>
                    <a:pt x="40" y="15"/>
                  </a:cubicBezTo>
                  <a:cubicBezTo>
                    <a:pt x="39" y="14"/>
                    <a:pt x="34" y="12"/>
                    <a:pt x="32" y="12"/>
                  </a:cubicBezTo>
                  <a:cubicBezTo>
                    <a:pt x="32" y="8"/>
                    <a:pt x="30" y="4"/>
                    <a:pt x="28" y="2"/>
                  </a:cubicBezTo>
                  <a:cubicBezTo>
                    <a:pt x="26" y="1"/>
                    <a:pt x="24" y="0"/>
                    <a:pt x="22"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692"/>
            <p:cNvSpPr>
              <a:spLocks/>
            </p:cNvSpPr>
            <p:nvPr/>
          </p:nvSpPr>
          <p:spPr bwMode="auto">
            <a:xfrm>
              <a:off x="5076785" y="3478231"/>
              <a:ext cx="206376" cy="220664"/>
            </a:xfrm>
            <a:custGeom>
              <a:avLst/>
              <a:gdLst>
                <a:gd name="T0" fmla="*/ 44 w 55"/>
                <a:gd name="T1" fmla="*/ 10 h 59"/>
                <a:gd name="T2" fmla="*/ 29 w 55"/>
                <a:gd name="T3" fmla="*/ 5 h 59"/>
                <a:gd name="T4" fmla="*/ 15 w 55"/>
                <a:gd name="T5" fmla="*/ 4 h 59"/>
                <a:gd name="T6" fmla="*/ 6 w 55"/>
                <a:gd name="T7" fmla="*/ 2 h 59"/>
                <a:gd name="T8" fmla="*/ 0 w 55"/>
                <a:gd name="T9" fmla="*/ 0 h 59"/>
                <a:gd name="T10" fmla="*/ 2 w 55"/>
                <a:gd name="T11" fmla="*/ 12 h 59"/>
                <a:gd name="T12" fmla="*/ 1 w 55"/>
                <a:gd name="T13" fmla="*/ 24 h 59"/>
                <a:gd name="T14" fmla="*/ 17 w 55"/>
                <a:gd name="T15" fmla="*/ 52 h 59"/>
                <a:gd name="T16" fmla="*/ 47 w 55"/>
                <a:gd name="T17" fmla="*/ 44 h 59"/>
                <a:gd name="T18" fmla="*/ 50 w 55"/>
                <a:gd name="T19" fmla="*/ 50 h 59"/>
                <a:gd name="T20" fmla="*/ 52 w 55"/>
                <a:gd name="T21" fmla="*/ 59 h 59"/>
                <a:gd name="T22" fmla="*/ 53 w 55"/>
                <a:gd name="T23" fmla="*/ 59 h 59"/>
                <a:gd name="T24" fmla="*/ 53 w 55"/>
                <a:gd name="T25" fmla="*/ 59 h 59"/>
                <a:gd name="T26" fmla="*/ 53 w 55"/>
                <a:gd name="T27" fmla="*/ 59 h 59"/>
                <a:gd name="T28" fmla="*/ 53 w 55"/>
                <a:gd name="T29" fmla="*/ 58 h 59"/>
                <a:gd name="T30" fmla="*/ 53 w 55"/>
                <a:gd name="T31" fmla="*/ 58 h 59"/>
                <a:gd name="T32" fmla="*/ 53 w 55"/>
                <a:gd name="T33" fmla="*/ 56 h 59"/>
                <a:gd name="T34" fmla="*/ 52 w 55"/>
                <a:gd name="T35" fmla="*/ 52 h 59"/>
                <a:gd name="T36" fmla="*/ 47 w 55"/>
                <a:gd name="T37" fmla="*/ 44 h 59"/>
                <a:gd name="T38" fmla="*/ 53 w 55"/>
                <a:gd name="T39" fmla="*/ 24 h 59"/>
                <a:gd name="T40" fmla="*/ 44 w 55"/>
                <a:gd name="T41"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 h="59">
                  <a:moveTo>
                    <a:pt x="44" y="10"/>
                  </a:moveTo>
                  <a:cubicBezTo>
                    <a:pt x="39" y="7"/>
                    <a:pt x="34" y="6"/>
                    <a:pt x="29" y="5"/>
                  </a:cubicBezTo>
                  <a:cubicBezTo>
                    <a:pt x="24" y="4"/>
                    <a:pt x="19" y="4"/>
                    <a:pt x="15" y="4"/>
                  </a:cubicBezTo>
                  <a:cubicBezTo>
                    <a:pt x="13" y="4"/>
                    <a:pt x="9" y="3"/>
                    <a:pt x="6" y="2"/>
                  </a:cubicBezTo>
                  <a:cubicBezTo>
                    <a:pt x="3" y="1"/>
                    <a:pt x="0" y="0"/>
                    <a:pt x="0" y="0"/>
                  </a:cubicBezTo>
                  <a:cubicBezTo>
                    <a:pt x="1" y="4"/>
                    <a:pt x="2" y="8"/>
                    <a:pt x="2" y="12"/>
                  </a:cubicBezTo>
                  <a:cubicBezTo>
                    <a:pt x="1" y="16"/>
                    <a:pt x="1" y="21"/>
                    <a:pt x="1" y="24"/>
                  </a:cubicBezTo>
                  <a:cubicBezTo>
                    <a:pt x="2" y="35"/>
                    <a:pt x="8" y="47"/>
                    <a:pt x="17" y="52"/>
                  </a:cubicBezTo>
                  <a:cubicBezTo>
                    <a:pt x="26" y="57"/>
                    <a:pt x="39" y="53"/>
                    <a:pt x="47" y="44"/>
                  </a:cubicBezTo>
                  <a:cubicBezTo>
                    <a:pt x="48" y="46"/>
                    <a:pt x="49" y="48"/>
                    <a:pt x="50" y="50"/>
                  </a:cubicBezTo>
                  <a:cubicBezTo>
                    <a:pt x="52" y="53"/>
                    <a:pt x="52" y="56"/>
                    <a:pt x="52" y="59"/>
                  </a:cubicBezTo>
                  <a:cubicBezTo>
                    <a:pt x="53" y="59"/>
                    <a:pt x="53" y="59"/>
                    <a:pt x="53" y="59"/>
                  </a:cubicBezTo>
                  <a:cubicBezTo>
                    <a:pt x="53" y="59"/>
                    <a:pt x="53" y="59"/>
                    <a:pt x="53" y="59"/>
                  </a:cubicBezTo>
                  <a:cubicBezTo>
                    <a:pt x="53" y="59"/>
                    <a:pt x="53" y="59"/>
                    <a:pt x="53" y="59"/>
                  </a:cubicBezTo>
                  <a:cubicBezTo>
                    <a:pt x="53" y="59"/>
                    <a:pt x="53" y="59"/>
                    <a:pt x="53" y="58"/>
                  </a:cubicBezTo>
                  <a:cubicBezTo>
                    <a:pt x="53" y="58"/>
                    <a:pt x="53" y="58"/>
                    <a:pt x="53" y="58"/>
                  </a:cubicBezTo>
                  <a:cubicBezTo>
                    <a:pt x="53" y="57"/>
                    <a:pt x="53" y="57"/>
                    <a:pt x="53" y="56"/>
                  </a:cubicBezTo>
                  <a:cubicBezTo>
                    <a:pt x="53" y="55"/>
                    <a:pt x="52" y="53"/>
                    <a:pt x="52" y="52"/>
                  </a:cubicBezTo>
                  <a:cubicBezTo>
                    <a:pt x="50" y="49"/>
                    <a:pt x="49" y="46"/>
                    <a:pt x="47" y="44"/>
                  </a:cubicBezTo>
                  <a:cubicBezTo>
                    <a:pt x="52" y="38"/>
                    <a:pt x="55" y="31"/>
                    <a:pt x="53" y="24"/>
                  </a:cubicBezTo>
                  <a:cubicBezTo>
                    <a:pt x="51" y="19"/>
                    <a:pt x="47" y="14"/>
                    <a:pt x="44" y="1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693"/>
            <p:cNvSpPr>
              <a:spLocks/>
            </p:cNvSpPr>
            <p:nvPr/>
          </p:nvSpPr>
          <p:spPr bwMode="auto">
            <a:xfrm>
              <a:off x="5440324" y="3341705"/>
              <a:ext cx="120651" cy="184151"/>
            </a:xfrm>
            <a:custGeom>
              <a:avLst/>
              <a:gdLst>
                <a:gd name="T0" fmla="*/ 30 w 32"/>
                <a:gd name="T1" fmla="*/ 16 h 49"/>
                <a:gd name="T2" fmla="*/ 22 w 32"/>
                <a:gd name="T3" fmla="*/ 8 h 49"/>
                <a:gd name="T4" fmla="*/ 13 w 32"/>
                <a:gd name="T5" fmla="*/ 4 h 49"/>
                <a:gd name="T6" fmla="*/ 8 w 32"/>
                <a:gd name="T7" fmla="*/ 2 h 49"/>
                <a:gd name="T8" fmla="*/ 5 w 32"/>
                <a:gd name="T9" fmla="*/ 0 h 49"/>
                <a:gd name="T10" fmla="*/ 1 w 32"/>
                <a:gd name="T11" fmla="*/ 14 h 49"/>
                <a:gd name="T12" fmla="*/ 0 w 32"/>
                <a:gd name="T13" fmla="*/ 23 h 49"/>
                <a:gd name="T14" fmla="*/ 2 w 32"/>
                <a:gd name="T15" fmla="*/ 30 h 49"/>
                <a:gd name="T16" fmla="*/ 9 w 32"/>
                <a:gd name="T17" fmla="*/ 36 h 49"/>
                <a:gd name="T18" fmla="*/ 19 w 32"/>
                <a:gd name="T19" fmla="*/ 39 h 49"/>
                <a:gd name="T20" fmla="*/ 17 w 32"/>
                <a:gd name="T21" fmla="*/ 44 h 49"/>
                <a:gd name="T22" fmla="*/ 12 w 32"/>
                <a:gd name="T23" fmla="*/ 48 h 49"/>
                <a:gd name="T24" fmla="*/ 12 w 32"/>
                <a:gd name="T25" fmla="*/ 49 h 49"/>
                <a:gd name="T26" fmla="*/ 17 w 32"/>
                <a:gd name="T27" fmla="*/ 45 h 49"/>
                <a:gd name="T28" fmla="*/ 20 w 32"/>
                <a:gd name="T29" fmla="*/ 39 h 49"/>
                <a:gd name="T30" fmla="*/ 27 w 32"/>
                <a:gd name="T31" fmla="*/ 37 h 49"/>
                <a:gd name="T32" fmla="*/ 31 w 32"/>
                <a:gd name="T33" fmla="*/ 30 h 49"/>
                <a:gd name="T34" fmla="*/ 30 w 32"/>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49">
                  <a:moveTo>
                    <a:pt x="30" y="16"/>
                  </a:moveTo>
                  <a:cubicBezTo>
                    <a:pt x="28" y="12"/>
                    <a:pt x="25" y="10"/>
                    <a:pt x="22" y="8"/>
                  </a:cubicBezTo>
                  <a:cubicBezTo>
                    <a:pt x="19" y="6"/>
                    <a:pt x="17" y="5"/>
                    <a:pt x="13" y="4"/>
                  </a:cubicBezTo>
                  <a:cubicBezTo>
                    <a:pt x="12" y="4"/>
                    <a:pt x="10" y="3"/>
                    <a:pt x="8" y="2"/>
                  </a:cubicBezTo>
                  <a:cubicBezTo>
                    <a:pt x="6" y="1"/>
                    <a:pt x="5" y="0"/>
                    <a:pt x="5" y="0"/>
                  </a:cubicBezTo>
                  <a:cubicBezTo>
                    <a:pt x="6" y="5"/>
                    <a:pt x="2" y="10"/>
                    <a:pt x="1" y="14"/>
                  </a:cubicBezTo>
                  <a:cubicBezTo>
                    <a:pt x="0" y="17"/>
                    <a:pt x="0" y="20"/>
                    <a:pt x="0" y="23"/>
                  </a:cubicBezTo>
                  <a:cubicBezTo>
                    <a:pt x="0" y="26"/>
                    <a:pt x="0" y="28"/>
                    <a:pt x="2" y="30"/>
                  </a:cubicBezTo>
                  <a:cubicBezTo>
                    <a:pt x="3" y="33"/>
                    <a:pt x="6" y="34"/>
                    <a:pt x="9" y="36"/>
                  </a:cubicBezTo>
                  <a:cubicBezTo>
                    <a:pt x="12" y="38"/>
                    <a:pt x="16" y="39"/>
                    <a:pt x="19" y="39"/>
                  </a:cubicBezTo>
                  <a:cubicBezTo>
                    <a:pt x="19" y="41"/>
                    <a:pt x="18" y="43"/>
                    <a:pt x="17" y="44"/>
                  </a:cubicBezTo>
                  <a:cubicBezTo>
                    <a:pt x="16" y="46"/>
                    <a:pt x="14" y="47"/>
                    <a:pt x="12" y="48"/>
                  </a:cubicBezTo>
                  <a:cubicBezTo>
                    <a:pt x="12" y="48"/>
                    <a:pt x="12" y="49"/>
                    <a:pt x="12" y="49"/>
                  </a:cubicBezTo>
                  <a:cubicBezTo>
                    <a:pt x="13" y="49"/>
                    <a:pt x="15" y="47"/>
                    <a:pt x="17" y="45"/>
                  </a:cubicBezTo>
                  <a:cubicBezTo>
                    <a:pt x="18" y="44"/>
                    <a:pt x="20" y="41"/>
                    <a:pt x="20" y="39"/>
                  </a:cubicBezTo>
                  <a:cubicBezTo>
                    <a:pt x="22" y="39"/>
                    <a:pt x="25" y="38"/>
                    <a:pt x="27" y="37"/>
                  </a:cubicBezTo>
                  <a:cubicBezTo>
                    <a:pt x="29" y="35"/>
                    <a:pt x="30" y="33"/>
                    <a:pt x="31" y="30"/>
                  </a:cubicBezTo>
                  <a:cubicBezTo>
                    <a:pt x="32" y="25"/>
                    <a:pt x="31" y="19"/>
                    <a:pt x="30" y="1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694"/>
            <p:cNvSpPr>
              <a:spLocks/>
            </p:cNvSpPr>
            <p:nvPr/>
          </p:nvSpPr>
          <p:spPr bwMode="auto">
            <a:xfrm>
              <a:off x="5602250" y="3398855"/>
              <a:ext cx="131763" cy="146051"/>
            </a:xfrm>
            <a:custGeom>
              <a:avLst/>
              <a:gdLst>
                <a:gd name="T0" fmla="*/ 33 w 35"/>
                <a:gd name="T1" fmla="*/ 28 h 39"/>
                <a:gd name="T2" fmla="*/ 34 w 35"/>
                <a:gd name="T3" fmla="*/ 17 h 39"/>
                <a:gd name="T4" fmla="*/ 31 w 35"/>
                <a:gd name="T5" fmla="*/ 9 h 39"/>
                <a:gd name="T6" fmla="*/ 28 w 35"/>
                <a:gd name="T7" fmla="*/ 0 h 39"/>
                <a:gd name="T8" fmla="*/ 17 w 35"/>
                <a:gd name="T9" fmla="*/ 6 h 39"/>
                <a:gd name="T10" fmla="*/ 10 w 35"/>
                <a:gd name="T11" fmla="*/ 11 h 39"/>
                <a:gd name="T12" fmla="*/ 6 w 35"/>
                <a:gd name="T13" fmla="*/ 17 h 39"/>
                <a:gd name="T14" fmla="*/ 6 w 35"/>
                <a:gd name="T15" fmla="*/ 26 h 39"/>
                <a:gd name="T16" fmla="*/ 11 w 35"/>
                <a:gd name="T17" fmla="*/ 34 h 39"/>
                <a:gd name="T18" fmla="*/ 7 w 35"/>
                <a:gd name="T19" fmla="*/ 36 h 39"/>
                <a:gd name="T20" fmla="*/ 1 w 35"/>
                <a:gd name="T21" fmla="*/ 36 h 39"/>
                <a:gd name="T22" fmla="*/ 0 w 35"/>
                <a:gd name="T23" fmla="*/ 37 h 39"/>
                <a:gd name="T24" fmla="*/ 6 w 35"/>
                <a:gd name="T25" fmla="*/ 37 h 39"/>
                <a:gd name="T26" fmla="*/ 11 w 35"/>
                <a:gd name="T27" fmla="*/ 35 h 39"/>
                <a:gd name="T28" fmla="*/ 24 w 35"/>
                <a:gd name="T29" fmla="*/ 37 h 39"/>
                <a:gd name="T30" fmla="*/ 33 w 35"/>
                <a:gd name="T31"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9">
                  <a:moveTo>
                    <a:pt x="33" y="28"/>
                  </a:moveTo>
                  <a:cubicBezTo>
                    <a:pt x="35" y="24"/>
                    <a:pt x="34" y="21"/>
                    <a:pt x="34" y="17"/>
                  </a:cubicBezTo>
                  <a:cubicBezTo>
                    <a:pt x="33" y="14"/>
                    <a:pt x="32" y="12"/>
                    <a:pt x="31" y="9"/>
                  </a:cubicBezTo>
                  <a:cubicBezTo>
                    <a:pt x="30" y="7"/>
                    <a:pt x="28" y="0"/>
                    <a:pt x="28" y="0"/>
                  </a:cubicBezTo>
                  <a:cubicBezTo>
                    <a:pt x="26" y="4"/>
                    <a:pt x="20" y="5"/>
                    <a:pt x="17" y="6"/>
                  </a:cubicBezTo>
                  <a:cubicBezTo>
                    <a:pt x="14" y="8"/>
                    <a:pt x="12" y="9"/>
                    <a:pt x="10" y="11"/>
                  </a:cubicBezTo>
                  <a:cubicBezTo>
                    <a:pt x="8" y="12"/>
                    <a:pt x="6" y="14"/>
                    <a:pt x="6" y="17"/>
                  </a:cubicBezTo>
                  <a:cubicBezTo>
                    <a:pt x="5" y="19"/>
                    <a:pt x="5" y="22"/>
                    <a:pt x="6" y="26"/>
                  </a:cubicBezTo>
                  <a:cubicBezTo>
                    <a:pt x="7" y="29"/>
                    <a:pt x="8" y="32"/>
                    <a:pt x="11" y="34"/>
                  </a:cubicBezTo>
                  <a:cubicBezTo>
                    <a:pt x="10" y="35"/>
                    <a:pt x="8" y="36"/>
                    <a:pt x="7" y="36"/>
                  </a:cubicBezTo>
                  <a:cubicBezTo>
                    <a:pt x="5" y="37"/>
                    <a:pt x="2" y="37"/>
                    <a:pt x="1" y="36"/>
                  </a:cubicBezTo>
                  <a:cubicBezTo>
                    <a:pt x="0" y="37"/>
                    <a:pt x="0" y="37"/>
                    <a:pt x="0" y="37"/>
                  </a:cubicBezTo>
                  <a:cubicBezTo>
                    <a:pt x="1" y="37"/>
                    <a:pt x="3" y="37"/>
                    <a:pt x="6" y="37"/>
                  </a:cubicBezTo>
                  <a:cubicBezTo>
                    <a:pt x="8" y="37"/>
                    <a:pt x="10" y="36"/>
                    <a:pt x="11" y="35"/>
                  </a:cubicBezTo>
                  <a:cubicBezTo>
                    <a:pt x="14" y="38"/>
                    <a:pt x="19" y="39"/>
                    <a:pt x="24" y="37"/>
                  </a:cubicBezTo>
                  <a:cubicBezTo>
                    <a:pt x="28" y="35"/>
                    <a:pt x="32" y="31"/>
                    <a:pt x="33" y="2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695"/>
            <p:cNvSpPr>
              <a:spLocks/>
            </p:cNvSpPr>
            <p:nvPr/>
          </p:nvSpPr>
          <p:spPr bwMode="auto">
            <a:xfrm>
              <a:off x="4997409" y="3751283"/>
              <a:ext cx="252414" cy="173039"/>
            </a:xfrm>
            <a:custGeom>
              <a:avLst/>
              <a:gdLst>
                <a:gd name="T0" fmla="*/ 32 w 67"/>
                <a:gd name="T1" fmla="*/ 1 h 46"/>
                <a:gd name="T2" fmla="*/ 17 w 67"/>
                <a:gd name="T3" fmla="*/ 6 h 46"/>
                <a:gd name="T4" fmla="*/ 7 w 67"/>
                <a:gd name="T5" fmla="*/ 16 h 46"/>
                <a:gd name="T6" fmla="*/ 3 w 67"/>
                <a:gd name="T7" fmla="*/ 22 h 46"/>
                <a:gd name="T8" fmla="*/ 0 w 67"/>
                <a:gd name="T9" fmla="*/ 26 h 46"/>
                <a:gd name="T10" fmla="*/ 7 w 67"/>
                <a:gd name="T11" fmla="*/ 30 h 46"/>
                <a:gd name="T12" fmla="*/ 13 w 67"/>
                <a:gd name="T13" fmla="*/ 36 h 46"/>
                <a:gd name="T14" fmla="*/ 22 w 67"/>
                <a:gd name="T15" fmla="*/ 43 h 46"/>
                <a:gd name="T16" fmla="*/ 35 w 67"/>
                <a:gd name="T17" fmla="*/ 46 h 46"/>
                <a:gd name="T18" fmla="*/ 48 w 67"/>
                <a:gd name="T19" fmla="*/ 39 h 46"/>
                <a:gd name="T20" fmla="*/ 55 w 67"/>
                <a:gd name="T21" fmla="*/ 26 h 46"/>
                <a:gd name="T22" fmla="*/ 60 w 67"/>
                <a:gd name="T23" fmla="*/ 29 h 46"/>
                <a:gd name="T24" fmla="*/ 66 w 67"/>
                <a:gd name="T25" fmla="*/ 35 h 46"/>
                <a:gd name="T26" fmla="*/ 67 w 67"/>
                <a:gd name="T27" fmla="*/ 34 h 46"/>
                <a:gd name="T28" fmla="*/ 55 w 67"/>
                <a:gd name="T29" fmla="*/ 25 h 46"/>
                <a:gd name="T30" fmla="*/ 49 w 67"/>
                <a:gd name="T31" fmla="*/ 7 h 46"/>
                <a:gd name="T32" fmla="*/ 32 w 67"/>
                <a:gd name="T3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6">
                  <a:moveTo>
                    <a:pt x="32" y="1"/>
                  </a:moveTo>
                  <a:cubicBezTo>
                    <a:pt x="26" y="0"/>
                    <a:pt x="21" y="3"/>
                    <a:pt x="17" y="6"/>
                  </a:cubicBezTo>
                  <a:cubicBezTo>
                    <a:pt x="13" y="8"/>
                    <a:pt x="10" y="12"/>
                    <a:pt x="7" y="16"/>
                  </a:cubicBezTo>
                  <a:cubicBezTo>
                    <a:pt x="7" y="17"/>
                    <a:pt x="4" y="19"/>
                    <a:pt x="3" y="22"/>
                  </a:cubicBezTo>
                  <a:cubicBezTo>
                    <a:pt x="1" y="24"/>
                    <a:pt x="0" y="26"/>
                    <a:pt x="0" y="26"/>
                  </a:cubicBezTo>
                  <a:cubicBezTo>
                    <a:pt x="2" y="26"/>
                    <a:pt x="5" y="28"/>
                    <a:pt x="7" y="30"/>
                  </a:cubicBezTo>
                  <a:cubicBezTo>
                    <a:pt x="9" y="32"/>
                    <a:pt x="11" y="34"/>
                    <a:pt x="13" y="36"/>
                  </a:cubicBezTo>
                  <a:cubicBezTo>
                    <a:pt x="16" y="39"/>
                    <a:pt x="19" y="41"/>
                    <a:pt x="22" y="43"/>
                  </a:cubicBezTo>
                  <a:cubicBezTo>
                    <a:pt x="26" y="45"/>
                    <a:pt x="30" y="46"/>
                    <a:pt x="35" y="46"/>
                  </a:cubicBezTo>
                  <a:cubicBezTo>
                    <a:pt x="40" y="46"/>
                    <a:pt x="44" y="43"/>
                    <a:pt x="48" y="39"/>
                  </a:cubicBezTo>
                  <a:cubicBezTo>
                    <a:pt x="51" y="36"/>
                    <a:pt x="53" y="31"/>
                    <a:pt x="55" y="26"/>
                  </a:cubicBezTo>
                  <a:cubicBezTo>
                    <a:pt x="57" y="26"/>
                    <a:pt x="58" y="27"/>
                    <a:pt x="60" y="29"/>
                  </a:cubicBezTo>
                  <a:cubicBezTo>
                    <a:pt x="62" y="30"/>
                    <a:pt x="64" y="33"/>
                    <a:pt x="66" y="35"/>
                  </a:cubicBezTo>
                  <a:cubicBezTo>
                    <a:pt x="67" y="34"/>
                    <a:pt x="67" y="34"/>
                    <a:pt x="67" y="34"/>
                  </a:cubicBezTo>
                  <a:cubicBezTo>
                    <a:pt x="65" y="32"/>
                    <a:pt x="59" y="26"/>
                    <a:pt x="55" y="25"/>
                  </a:cubicBezTo>
                  <a:cubicBezTo>
                    <a:pt x="56" y="18"/>
                    <a:pt x="55" y="12"/>
                    <a:pt x="49" y="7"/>
                  </a:cubicBezTo>
                  <a:cubicBezTo>
                    <a:pt x="45" y="4"/>
                    <a:pt x="38" y="1"/>
                    <a:pt x="32"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696"/>
            <p:cNvSpPr>
              <a:spLocks/>
            </p:cNvSpPr>
            <p:nvPr/>
          </p:nvSpPr>
          <p:spPr bwMode="auto">
            <a:xfrm>
              <a:off x="4876758" y="2989278"/>
              <a:ext cx="406402" cy="439741"/>
            </a:xfrm>
            <a:custGeom>
              <a:avLst/>
              <a:gdLst>
                <a:gd name="T0" fmla="*/ 77 w 108"/>
                <a:gd name="T1" fmla="*/ 8 h 117"/>
                <a:gd name="T2" fmla="*/ 60 w 108"/>
                <a:gd name="T3" fmla="*/ 1 h 117"/>
                <a:gd name="T4" fmla="*/ 44 w 108"/>
                <a:gd name="T5" fmla="*/ 0 h 117"/>
                <a:gd name="T6" fmla="*/ 22 w 108"/>
                <a:gd name="T7" fmla="*/ 7 h 117"/>
                <a:gd name="T8" fmla="*/ 9 w 108"/>
                <a:gd name="T9" fmla="*/ 13 h 117"/>
                <a:gd name="T10" fmla="*/ 0 w 108"/>
                <a:gd name="T11" fmla="*/ 17 h 117"/>
                <a:gd name="T12" fmla="*/ 15 w 108"/>
                <a:gd name="T13" fmla="*/ 28 h 117"/>
                <a:gd name="T14" fmla="*/ 24 w 108"/>
                <a:gd name="T15" fmla="*/ 44 h 117"/>
                <a:gd name="T16" fmla="*/ 35 w 108"/>
                <a:gd name="T17" fmla="*/ 62 h 117"/>
                <a:gd name="T18" fmla="*/ 49 w 108"/>
                <a:gd name="T19" fmla="*/ 77 h 117"/>
                <a:gd name="T20" fmla="*/ 70 w 108"/>
                <a:gd name="T21" fmla="*/ 85 h 117"/>
                <a:gd name="T22" fmla="*/ 93 w 108"/>
                <a:gd name="T23" fmla="*/ 83 h 117"/>
                <a:gd name="T24" fmla="*/ 94 w 108"/>
                <a:gd name="T25" fmla="*/ 98 h 117"/>
                <a:gd name="T26" fmla="*/ 87 w 108"/>
                <a:gd name="T27" fmla="*/ 116 h 117"/>
                <a:gd name="T28" fmla="*/ 88 w 108"/>
                <a:gd name="T29" fmla="*/ 117 h 117"/>
                <a:gd name="T30" fmla="*/ 94 w 108"/>
                <a:gd name="T31" fmla="*/ 102 h 117"/>
                <a:gd name="T32" fmla="*/ 95 w 108"/>
                <a:gd name="T33" fmla="*/ 82 h 117"/>
                <a:gd name="T34" fmla="*/ 106 w 108"/>
                <a:gd name="T35" fmla="*/ 68 h 117"/>
                <a:gd name="T36" fmla="*/ 105 w 108"/>
                <a:gd name="T37" fmla="*/ 44 h 117"/>
                <a:gd name="T38" fmla="*/ 93 w 108"/>
                <a:gd name="T39" fmla="*/ 24 h 117"/>
                <a:gd name="T40" fmla="*/ 77 w 108"/>
                <a:gd name="T41" fmla="*/ 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8" h="117">
                  <a:moveTo>
                    <a:pt x="77" y="8"/>
                  </a:moveTo>
                  <a:cubicBezTo>
                    <a:pt x="71" y="4"/>
                    <a:pt x="65" y="2"/>
                    <a:pt x="60" y="1"/>
                  </a:cubicBezTo>
                  <a:cubicBezTo>
                    <a:pt x="55" y="0"/>
                    <a:pt x="49" y="0"/>
                    <a:pt x="44" y="0"/>
                  </a:cubicBezTo>
                  <a:cubicBezTo>
                    <a:pt x="36" y="1"/>
                    <a:pt x="29" y="4"/>
                    <a:pt x="22" y="7"/>
                  </a:cubicBezTo>
                  <a:cubicBezTo>
                    <a:pt x="20" y="9"/>
                    <a:pt x="14" y="11"/>
                    <a:pt x="9" y="13"/>
                  </a:cubicBezTo>
                  <a:cubicBezTo>
                    <a:pt x="4" y="15"/>
                    <a:pt x="0" y="17"/>
                    <a:pt x="0" y="17"/>
                  </a:cubicBezTo>
                  <a:cubicBezTo>
                    <a:pt x="7" y="19"/>
                    <a:pt x="11" y="23"/>
                    <a:pt x="15" y="28"/>
                  </a:cubicBezTo>
                  <a:cubicBezTo>
                    <a:pt x="18" y="33"/>
                    <a:pt x="21" y="39"/>
                    <a:pt x="24" y="44"/>
                  </a:cubicBezTo>
                  <a:cubicBezTo>
                    <a:pt x="27" y="50"/>
                    <a:pt x="31" y="57"/>
                    <a:pt x="35" y="62"/>
                  </a:cubicBezTo>
                  <a:cubicBezTo>
                    <a:pt x="39" y="68"/>
                    <a:pt x="44" y="73"/>
                    <a:pt x="49" y="77"/>
                  </a:cubicBezTo>
                  <a:cubicBezTo>
                    <a:pt x="54" y="81"/>
                    <a:pt x="62" y="84"/>
                    <a:pt x="70" y="85"/>
                  </a:cubicBezTo>
                  <a:cubicBezTo>
                    <a:pt x="77" y="87"/>
                    <a:pt x="86" y="87"/>
                    <a:pt x="93" y="83"/>
                  </a:cubicBezTo>
                  <a:cubicBezTo>
                    <a:pt x="95" y="88"/>
                    <a:pt x="95" y="93"/>
                    <a:pt x="94" y="98"/>
                  </a:cubicBezTo>
                  <a:cubicBezTo>
                    <a:pt x="93" y="105"/>
                    <a:pt x="90" y="111"/>
                    <a:pt x="87" y="116"/>
                  </a:cubicBezTo>
                  <a:cubicBezTo>
                    <a:pt x="87" y="116"/>
                    <a:pt x="88" y="117"/>
                    <a:pt x="88" y="117"/>
                  </a:cubicBezTo>
                  <a:cubicBezTo>
                    <a:pt x="90" y="115"/>
                    <a:pt x="93" y="109"/>
                    <a:pt x="94" y="102"/>
                  </a:cubicBezTo>
                  <a:cubicBezTo>
                    <a:pt x="96" y="96"/>
                    <a:pt x="96" y="88"/>
                    <a:pt x="95" y="82"/>
                  </a:cubicBezTo>
                  <a:cubicBezTo>
                    <a:pt x="99" y="80"/>
                    <a:pt x="103" y="75"/>
                    <a:pt x="106" y="68"/>
                  </a:cubicBezTo>
                  <a:cubicBezTo>
                    <a:pt x="108" y="62"/>
                    <a:pt x="108" y="54"/>
                    <a:pt x="105" y="44"/>
                  </a:cubicBezTo>
                  <a:cubicBezTo>
                    <a:pt x="103" y="38"/>
                    <a:pt x="99" y="30"/>
                    <a:pt x="93" y="24"/>
                  </a:cubicBezTo>
                  <a:cubicBezTo>
                    <a:pt x="88" y="17"/>
                    <a:pt x="82" y="12"/>
                    <a:pt x="77" y="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697"/>
            <p:cNvSpPr>
              <a:spLocks/>
            </p:cNvSpPr>
            <p:nvPr/>
          </p:nvSpPr>
          <p:spPr bwMode="auto">
            <a:xfrm>
              <a:off x="5448262" y="3121041"/>
              <a:ext cx="225426" cy="300040"/>
            </a:xfrm>
            <a:custGeom>
              <a:avLst/>
              <a:gdLst>
                <a:gd name="T0" fmla="*/ 58 w 60"/>
                <a:gd name="T1" fmla="*/ 23 h 80"/>
                <a:gd name="T2" fmla="*/ 44 w 60"/>
                <a:gd name="T3" fmla="*/ 6 h 80"/>
                <a:gd name="T4" fmla="*/ 27 w 60"/>
                <a:gd name="T5" fmla="*/ 1 h 80"/>
                <a:gd name="T6" fmla="*/ 17 w 60"/>
                <a:gd name="T7" fmla="*/ 0 h 80"/>
                <a:gd name="T8" fmla="*/ 10 w 60"/>
                <a:gd name="T9" fmla="*/ 0 h 80"/>
                <a:gd name="T10" fmla="*/ 11 w 60"/>
                <a:gd name="T11" fmla="*/ 9 h 80"/>
                <a:gd name="T12" fmla="*/ 6 w 60"/>
                <a:gd name="T13" fmla="*/ 18 h 80"/>
                <a:gd name="T14" fmla="*/ 4 w 60"/>
                <a:gd name="T15" fmla="*/ 43 h 80"/>
                <a:gd name="T16" fmla="*/ 15 w 60"/>
                <a:gd name="T17" fmla="*/ 56 h 80"/>
                <a:gd name="T18" fmla="*/ 33 w 60"/>
                <a:gd name="T19" fmla="*/ 63 h 80"/>
                <a:gd name="T20" fmla="*/ 30 w 60"/>
                <a:gd name="T21" fmla="*/ 71 h 80"/>
                <a:gd name="T22" fmla="*/ 20 w 60"/>
                <a:gd name="T23" fmla="*/ 79 h 80"/>
                <a:gd name="T24" fmla="*/ 21 w 60"/>
                <a:gd name="T25" fmla="*/ 80 h 80"/>
                <a:gd name="T26" fmla="*/ 29 w 60"/>
                <a:gd name="T27" fmla="*/ 74 h 80"/>
                <a:gd name="T28" fmla="*/ 34 w 60"/>
                <a:gd name="T29" fmla="*/ 63 h 80"/>
                <a:gd name="T30" fmla="*/ 47 w 60"/>
                <a:gd name="T31" fmla="*/ 61 h 80"/>
                <a:gd name="T32" fmla="*/ 57 w 60"/>
                <a:gd name="T33" fmla="*/ 50 h 80"/>
                <a:gd name="T34" fmla="*/ 59 w 60"/>
                <a:gd name="T35" fmla="*/ 37 h 80"/>
                <a:gd name="T36" fmla="*/ 58 w 60"/>
                <a:gd name="T37" fmla="*/ 2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80">
                  <a:moveTo>
                    <a:pt x="58" y="23"/>
                  </a:moveTo>
                  <a:cubicBezTo>
                    <a:pt x="56" y="14"/>
                    <a:pt x="50" y="10"/>
                    <a:pt x="44" y="6"/>
                  </a:cubicBezTo>
                  <a:cubicBezTo>
                    <a:pt x="38" y="2"/>
                    <a:pt x="33" y="1"/>
                    <a:pt x="27" y="1"/>
                  </a:cubicBezTo>
                  <a:cubicBezTo>
                    <a:pt x="25" y="0"/>
                    <a:pt x="20" y="0"/>
                    <a:pt x="17" y="0"/>
                  </a:cubicBezTo>
                  <a:cubicBezTo>
                    <a:pt x="13" y="0"/>
                    <a:pt x="10" y="0"/>
                    <a:pt x="10" y="0"/>
                  </a:cubicBezTo>
                  <a:cubicBezTo>
                    <a:pt x="12" y="2"/>
                    <a:pt x="12" y="6"/>
                    <a:pt x="11" y="9"/>
                  </a:cubicBezTo>
                  <a:cubicBezTo>
                    <a:pt x="10" y="12"/>
                    <a:pt x="8" y="15"/>
                    <a:pt x="6" y="18"/>
                  </a:cubicBezTo>
                  <a:cubicBezTo>
                    <a:pt x="3" y="26"/>
                    <a:pt x="0" y="34"/>
                    <a:pt x="4" y="43"/>
                  </a:cubicBezTo>
                  <a:cubicBezTo>
                    <a:pt x="6" y="48"/>
                    <a:pt x="10" y="52"/>
                    <a:pt x="15" y="56"/>
                  </a:cubicBezTo>
                  <a:cubicBezTo>
                    <a:pt x="20" y="60"/>
                    <a:pt x="27" y="63"/>
                    <a:pt x="33" y="63"/>
                  </a:cubicBezTo>
                  <a:cubicBezTo>
                    <a:pt x="33" y="66"/>
                    <a:pt x="31" y="69"/>
                    <a:pt x="30" y="71"/>
                  </a:cubicBezTo>
                  <a:cubicBezTo>
                    <a:pt x="27" y="75"/>
                    <a:pt x="24" y="77"/>
                    <a:pt x="20" y="79"/>
                  </a:cubicBezTo>
                  <a:cubicBezTo>
                    <a:pt x="20" y="79"/>
                    <a:pt x="21" y="79"/>
                    <a:pt x="21" y="80"/>
                  </a:cubicBezTo>
                  <a:cubicBezTo>
                    <a:pt x="23" y="79"/>
                    <a:pt x="26" y="77"/>
                    <a:pt x="29" y="74"/>
                  </a:cubicBezTo>
                  <a:cubicBezTo>
                    <a:pt x="31" y="70"/>
                    <a:pt x="34" y="67"/>
                    <a:pt x="34" y="63"/>
                  </a:cubicBezTo>
                  <a:cubicBezTo>
                    <a:pt x="39" y="64"/>
                    <a:pt x="43" y="63"/>
                    <a:pt x="47" y="61"/>
                  </a:cubicBezTo>
                  <a:cubicBezTo>
                    <a:pt x="51" y="59"/>
                    <a:pt x="54" y="55"/>
                    <a:pt x="57" y="50"/>
                  </a:cubicBezTo>
                  <a:cubicBezTo>
                    <a:pt x="58" y="46"/>
                    <a:pt x="59" y="42"/>
                    <a:pt x="59" y="37"/>
                  </a:cubicBezTo>
                  <a:cubicBezTo>
                    <a:pt x="60" y="32"/>
                    <a:pt x="59" y="27"/>
                    <a:pt x="58" y="2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698"/>
            <p:cNvSpPr>
              <a:spLocks/>
            </p:cNvSpPr>
            <p:nvPr/>
          </p:nvSpPr>
          <p:spPr bwMode="auto">
            <a:xfrm>
              <a:off x="6432518" y="3657620"/>
              <a:ext cx="134938" cy="131763"/>
            </a:xfrm>
            <a:custGeom>
              <a:avLst/>
              <a:gdLst>
                <a:gd name="T0" fmla="*/ 24 w 36"/>
                <a:gd name="T1" fmla="*/ 1 h 35"/>
                <a:gd name="T2" fmla="*/ 14 w 36"/>
                <a:gd name="T3" fmla="*/ 2 h 35"/>
                <a:gd name="T4" fmla="*/ 6 w 36"/>
                <a:gd name="T5" fmla="*/ 6 h 35"/>
                <a:gd name="T6" fmla="*/ 2 w 36"/>
                <a:gd name="T7" fmla="*/ 9 h 35"/>
                <a:gd name="T8" fmla="*/ 0 w 36"/>
                <a:gd name="T9" fmla="*/ 11 h 35"/>
                <a:gd name="T10" fmla="*/ 6 w 36"/>
                <a:gd name="T11" fmla="*/ 20 h 35"/>
                <a:gd name="T12" fmla="*/ 10 w 36"/>
                <a:gd name="T13" fmla="*/ 25 h 35"/>
                <a:gd name="T14" fmla="*/ 15 w 36"/>
                <a:gd name="T15" fmla="*/ 28 h 35"/>
                <a:gd name="T16" fmla="*/ 23 w 36"/>
                <a:gd name="T17" fmla="*/ 28 h 35"/>
                <a:gd name="T18" fmla="*/ 32 w 36"/>
                <a:gd name="T19" fmla="*/ 24 h 35"/>
                <a:gd name="T20" fmla="*/ 34 w 36"/>
                <a:gd name="T21" fmla="*/ 29 h 35"/>
                <a:gd name="T22" fmla="*/ 32 w 36"/>
                <a:gd name="T23" fmla="*/ 34 h 35"/>
                <a:gd name="T24" fmla="*/ 33 w 36"/>
                <a:gd name="T25" fmla="*/ 35 h 35"/>
                <a:gd name="T26" fmla="*/ 34 w 36"/>
                <a:gd name="T27" fmla="*/ 30 h 35"/>
                <a:gd name="T28" fmla="*/ 33 w 36"/>
                <a:gd name="T29" fmla="*/ 24 h 35"/>
                <a:gd name="T30" fmla="*/ 36 w 36"/>
                <a:gd name="T31" fmla="*/ 18 h 35"/>
                <a:gd name="T32" fmla="*/ 35 w 36"/>
                <a:gd name="T33" fmla="*/ 10 h 35"/>
                <a:gd name="T34" fmla="*/ 24 w 36"/>
                <a:gd name="T35"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35">
                  <a:moveTo>
                    <a:pt x="24" y="1"/>
                  </a:moveTo>
                  <a:cubicBezTo>
                    <a:pt x="20" y="0"/>
                    <a:pt x="17" y="0"/>
                    <a:pt x="14" y="2"/>
                  </a:cubicBezTo>
                  <a:cubicBezTo>
                    <a:pt x="11" y="2"/>
                    <a:pt x="9" y="4"/>
                    <a:pt x="6" y="6"/>
                  </a:cubicBezTo>
                  <a:cubicBezTo>
                    <a:pt x="6" y="7"/>
                    <a:pt x="4" y="8"/>
                    <a:pt x="2" y="9"/>
                  </a:cubicBezTo>
                  <a:cubicBezTo>
                    <a:pt x="1" y="10"/>
                    <a:pt x="0" y="11"/>
                    <a:pt x="0" y="11"/>
                  </a:cubicBezTo>
                  <a:cubicBezTo>
                    <a:pt x="3" y="12"/>
                    <a:pt x="5" y="17"/>
                    <a:pt x="6" y="20"/>
                  </a:cubicBezTo>
                  <a:cubicBezTo>
                    <a:pt x="7" y="22"/>
                    <a:pt x="9" y="24"/>
                    <a:pt x="10" y="25"/>
                  </a:cubicBezTo>
                  <a:cubicBezTo>
                    <a:pt x="12" y="27"/>
                    <a:pt x="13" y="28"/>
                    <a:pt x="15" y="28"/>
                  </a:cubicBezTo>
                  <a:cubicBezTo>
                    <a:pt x="17" y="29"/>
                    <a:pt x="20" y="28"/>
                    <a:pt x="23" y="28"/>
                  </a:cubicBezTo>
                  <a:cubicBezTo>
                    <a:pt x="26" y="27"/>
                    <a:pt x="30" y="26"/>
                    <a:pt x="32" y="24"/>
                  </a:cubicBezTo>
                  <a:cubicBezTo>
                    <a:pt x="33" y="25"/>
                    <a:pt x="33" y="27"/>
                    <a:pt x="34" y="29"/>
                  </a:cubicBezTo>
                  <a:cubicBezTo>
                    <a:pt x="34" y="31"/>
                    <a:pt x="33" y="33"/>
                    <a:pt x="32" y="34"/>
                  </a:cubicBezTo>
                  <a:cubicBezTo>
                    <a:pt x="32" y="35"/>
                    <a:pt x="32" y="35"/>
                    <a:pt x="33" y="35"/>
                  </a:cubicBezTo>
                  <a:cubicBezTo>
                    <a:pt x="33" y="34"/>
                    <a:pt x="34" y="32"/>
                    <a:pt x="34" y="30"/>
                  </a:cubicBezTo>
                  <a:cubicBezTo>
                    <a:pt x="34" y="28"/>
                    <a:pt x="33" y="25"/>
                    <a:pt x="33" y="24"/>
                  </a:cubicBezTo>
                  <a:cubicBezTo>
                    <a:pt x="34" y="22"/>
                    <a:pt x="35" y="20"/>
                    <a:pt x="36" y="18"/>
                  </a:cubicBezTo>
                  <a:cubicBezTo>
                    <a:pt x="36" y="16"/>
                    <a:pt x="36" y="13"/>
                    <a:pt x="35" y="10"/>
                  </a:cubicBezTo>
                  <a:cubicBezTo>
                    <a:pt x="33" y="7"/>
                    <a:pt x="28" y="3"/>
                    <a:pt x="24"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699"/>
            <p:cNvSpPr>
              <a:spLocks/>
            </p:cNvSpPr>
            <p:nvPr/>
          </p:nvSpPr>
          <p:spPr bwMode="auto">
            <a:xfrm>
              <a:off x="6688107" y="3857646"/>
              <a:ext cx="250827" cy="157164"/>
            </a:xfrm>
            <a:custGeom>
              <a:avLst/>
              <a:gdLst>
                <a:gd name="T0" fmla="*/ 31 w 67"/>
                <a:gd name="T1" fmla="*/ 1 h 42"/>
                <a:gd name="T2" fmla="*/ 21 w 67"/>
                <a:gd name="T3" fmla="*/ 7 h 42"/>
                <a:gd name="T4" fmla="*/ 13 w 67"/>
                <a:gd name="T5" fmla="*/ 14 h 42"/>
                <a:gd name="T6" fmla="*/ 6 w 67"/>
                <a:gd name="T7" fmla="*/ 17 h 42"/>
                <a:gd name="T8" fmla="*/ 1 w 67"/>
                <a:gd name="T9" fmla="*/ 17 h 42"/>
                <a:gd name="T10" fmla="*/ 9 w 67"/>
                <a:gd name="T11" fmla="*/ 27 h 42"/>
                <a:gd name="T12" fmla="*/ 18 w 67"/>
                <a:gd name="T13" fmla="*/ 34 h 42"/>
                <a:gd name="T14" fmla="*/ 44 w 67"/>
                <a:gd name="T15" fmla="*/ 39 h 42"/>
                <a:gd name="T16" fmla="*/ 52 w 67"/>
                <a:gd name="T17" fmla="*/ 29 h 42"/>
                <a:gd name="T18" fmla="*/ 54 w 67"/>
                <a:gd name="T19" fmla="*/ 16 h 42"/>
                <a:gd name="T20" fmla="*/ 60 w 67"/>
                <a:gd name="T21" fmla="*/ 17 h 42"/>
                <a:gd name="T22" fmla="*/ 63 w 67"/>
                <a:gd name="T23" fmla="*/ 19 h 42"/>
                <a:gd name="T24" fmla="*/ 65 w 67"/>
                <a:gd name="T25" fmla="*/ 21 h 42"/>
                <a:gd name="T26" fmla="*/ 66 w 67"/>
                <a:gd name="T27" fmla="*/ 23 h 42"/>
                <a:gd name="T28" fmla="*/ 65 w 67"/>
                <a:gd name="T29" fmla="*/ 25 h 42"/>
                <a:gd name="T30" fmla="*/ 64 w 67"/>
                <a:gd name="T31" fmla="*/ 27 h 42"/>
                <a:gd name="T32" fmla="*/ 62 w 67"/>
                <a:gd name="T33" fmla="*/ 28 h 42"/>
                <a:gd name="T34" fmla="*/ 60 w 67"/>
                <a:gd name="T35" fmla="*/ 28 h 42"/>
                <a:gd name="T36" fmla="*/ 60 w 67"/>
                <a:gd name="T37" fmla="*/ 29 h 42"/>
                <a:gd name="T38" fmla="*/ 63 w 67"/>
                <a:gd name="T39" fmla="*/ 28 h 42"/>
                <a:gd name="T40" fmla="*/ 65 w 67"/>
                <a:gd name="T41" fmla="*/ 27 h 42"/>
                <a:gd name="T42" fmla="*/ 66 w 67"/>
                <a:gd name="T43" fmla="*/ 25 h 42"/>
                <a:gd name="T44" fmla="*/ 66 w 67"/>
                <a:gd name="T45" fmla="*/ 22 h 42"/>
                <a:gd name="T46" fmla="*/ 65 w 67"/>
                <a:gd name="T47" fmla="*/ 19 h 42"/>
                <a:gd name="T48" fmla="*/ 63 w 67"/>
                <a:gd name="T49" fmla="*/ 18 h 42"/>
                <a:gd name="T50" fmla="*/ 58 w 67"/>
                <a:gd name="T51" fmla="*/ 16 h 42"/>
                <a:gd name="T52" fmla="*/ 54 w 67"/>
                <a:gd name="T53" fmla="*/ 15 h 42"/>
                <a:gd name="T54" fmla="*/ 44 w 67"/>
                <a:gd name="T55" fmla="*/ 2 h 42"/>
                <a:gd name="T56" fmla="*/ 31 w 67"/>
                <a:gd name="T5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42">
                  <a:moveTo>
                    <a:pt x="31" y="1"/>
                  </a:moveTo>
                  <a:cubicBezTo>
                    <a:pt x="27" y="2"/>
                    <a:pt x="24" y="5"/>
                    <a:pt x="21" y="7"/>
                  </a:cubicBezTo>
                  <a:cubicBezTo>
                    <a:pt x="18" y="10"/>
                    <a:pt x="16" y="12"/>
                    <a:pt x="13" y="14"/>
                  </a:cubicBezTo>
                  <a:cubicBezTo>
                    <a:pt x="12" y="15"/>
                    <a:pt x="9" y="17"/>
                    <a:pt x="6" y="17"/>
                  </a:cubicBezTo>
                  <a:cubicBezTo>
                    <a:pt x="3" y="17"/>
                    <a:pt x="0" y="17"/>
                    <a:pt x="1" y="17"/>
                  </a:cubicBezTo>
                  <a:cubicBezTo>
                    <a:pt x="3" y="20"/>
                    <a:pt x="6" y="23"/>
                    <a:pt x="9" y="27"/>
                  </a:cubicBezTo>
                  <a:cubicBezTo>
                    <a:pt x="12" y="30"/>
                    <a:pt x="15" y="32"/>
                    <a:pt x="18" y="34"/>
                  </a:cubicBezTo>
                  <a:cubicBezTo>
                    <a:pt x="26" y="39"/>
                    <a:pt x="36" y="42"/>
                    <a:pt x="44" y="39"/>
                  </a:cubicBezTo>
                  <a:cubicBezTo>
                    <a:pt x="48" y="37"/>
                    <a:pt x="50" y="33"/>
                    <a:pt x="52" y="29"/>
                  </a:cubicBezTo>
                  <a:cubicBezTo>
                    <a:pt x="54" y="25"/>
                    <a:pt x="55" y="20"/>
                    <a:pt x="54" y="16"/>
                  </a:cubicBezTo>
                  <a:cubicBezTo>
                    <a:pt x="56" y="16"/>
                    <a:pt x="58" y="16"/>
                    <a:pt x="60" y="17"/>
                  </a:cubicBezTo>
                  <a:cubicBezTo>
                    <a:pt x="61" y="17"/>
                    <a:pt x="62" y="18"/>
                    <a:pt x="63" y="19"/>
                  </a:cubicBezTo>
                  <a:cubicBezTo>
                    <a:pt x="64" y="19"/>
                    <a:pt x="64" y="20"/>
                    <a:pt x="65" y="21"/>
                  </a:cubicBezTo>
                  <a:cubicBezTo>
                    <a:pt x="66" y="22"/>
                    <a:pt x="66" y="22"/>
                    <a:pt x="66" y="23"/>
                  </a:cubicBezTo>
                  <a:cubicBezTo>
                    <a:pt x="66" y="24"/>
                    <a:pt x="66" y="25"/>
                    <a:pt x="65" y="25"/>
                  </a:cubicBezTo>
                  <a:cubicBezTo>
                    <a:pt x="65" y="26"/>
                    <a:pt x="64" y="27"/>
                    <a:pt x="64" y="27"/>
                  </a:cubicBezTo>
                  <a:cubicBezTo>
                    <a:pt x="63" y="27"/>
                    <a:pt x="63" y="27"/>
                    <a:pt x="62" y="28"/>
                  </a:cubicBezTo>
                  <a:cubicBezTo>
                    <a:pt x="62" y="28"/>
                    <a:pt x="61" y="28"/>
                    <a:pt x="60" y="28"/>
                  </a:cubicBezTo>
                  <a:cubicBezTo>
                    <a:pt x="60" y="28"/>
                    <a:pt x="60" y="28"/>
                    <a:pt x="60" y="29"/>
                  </a:cubicBezTo>
                  <a:cubicBezTo>
                    <a:pt x="61" y="29"/>
                    <a:pt x="62" y="29"/>
                    <a:pt x="63" y="28"/>
                  </a:cubicBezTo>
                  <a:cubicBezTo>
                    <a:pt x="64" y="28"/>
                    <a:pt x="64" y="28"/>
                    <a:pt x="65" y="27"/>
                  </a:cubicBezTo>
                  <a:cubicBezTo>
                    <a:pt x="65" y="27"/>
                    <a:pt x="66" y="26"/>
                    <a:pt x="66" y="25"/>
                  </a:cubicBezTo>
                  <a:cubicBezTo>
                    <a:pt x="67" y="24"/>
                    <a:pt x="67" y="23"/>
                    <a:pt x="66" y="22"/>
                  </a:cubicBezTo>
                  <a:cubicBezTo>
                    <a:pt x="66" y="21"/>
                    <a:pt x="65" y="20"/>
                    <a:pt x="65" y="19"/>
                  </a:cubicBezTo>
                  <a:cubicBezTo>
                    <a:pt x="64" y="19"/>
                    <a:pt x="63" y="18"/>
                    <a:pt x="63" y="18"/>
                  </a:cubicBezTo>
                  <a:cubicBezTo>
                    <a:pt x="61" y="16"/>
                    <a:pt x="59" y="16"/>
                    <a:pt x="58" y="16"/>
                  </a:cubicBezTo>
                  <a:cubicBezTo>
                    <a:pt x="56" y="15"/>
                    <a:pt x="55" y="15"/>
                    <a:pt x="54" y="15"/>
                  </a:cubicBezTo>
                  <a:cubicBezTo>
                    <a:pt x="53" y="9"/>
                    <a:pt x="49" y="4"/>
                    <a:pt x="44" y="2"/>
                  </a:cubicBezTo>
                  <a:cubicBezTo>
                    <a:pt x="40" y="0"/>
                    <a:pt x="34" y="0"/>
                    <a:pt x="31"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700"/>
            <p:cNvSpPr>
              <a:spLocks/>
            </p:cNvSpPr>
            <p:nvPr/>
          </p:nvSpPr>
          <p:spPr bwMode="auto">
            <a:xfrm>
              <a:off x="7007196" y="3797321"/>
              <a:ext cx="77788" cy="104776"/>
            </a:xfrm>
            <a:custGeom>
              <a:avLst/>
              <a:gdLst>
                <a:gd name="T0" fmla="*/ 20 w 21"/>
                <a:gd name="T1" fmla="*/ 8 h 28"/>
                <a:gd name="T2" fmla="*/ 14 w 21"/>
                <a:gd name="T3" fmla="*/ 3 h 28"/>
                <a:gd name="T4" fmla="*/ 9 w 21"/>
                <a:gd name="T5" fmla="*/ 1 h 28"/>
                <a:gd name="T6" fmla="*/ 3 w 21"/>
                <a:gd name="T7" fmla="*/ 0 h 28"/>
                <a:gd name="T8" fmla="*/ 1 w 21"/>
                <a:gd name="T9" fmla="*/ 8 h 28"/>
                <a:gd name="T10" fmla="*/ 0 w 21"/>
                <a:gd name="T11" fmla="*/ 12 h 28"/>
                <a:gd name="T12" fmla="*/ 1 w 21"/>
                <a:gd name="T13" fmla="*/ 16 h 28"/>
                <a:gd name="T14" fmla="*/ 6 w 21"/>
                <a:gd name="T15" fmla="*/ 20 h 28"/>
                <a:gd name="T16" fmla="*/ 12 w 21"/>
                <a:gd name="T17" fmla="*/ 23 h 28"/>
                <a:gd name="T18" fmla="*/ 10 w 21"/>
                <a:gd name="T19" fmla="*/ 26 h 28"/>
                <a:gd name="T20" fmla="*/ 6 w 21"/>
                <a:gd name="T21" fmla="*/ 28 h 28"/>
                <a:gd name="T22" fmla="*/ 6 w 21"/>
                <a:gd name="T23" fmla="*/ 28 h 28"/>
                <a:gd name="T24" fmla="*/ 10 w 21"/>
                <a:gd name="T25" fmla="*/ 27 h 28"/>
                <a:gd name="T26" fmla="*/ 12 w 21"/>
                <a:gd name="T27" fmla="*/ 23 h 28"/>
                <a:gd name="T28" fmla="*/ 17 w 21"/>
                <a:gd name="T29" fmla="*/ 22 h 28"/>
                <a:gd name="T30" fmla="*/ 20 w 21"/>
                <a:gd name="T31" fmla="*/ 17 h 28"/>
                <a:gd name="T32" fmla="*/ 20 w 21"/>
                <a:gd name="T33"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8">
                  <a:moveTo>
                    <a:pt x="20" y="8"/>
                  </a:moveTo>
                  <a:cubicBezTo>
                    <a:pt x="18" y="5"/>
                    <a:pt x="16" y="4"/>
                    <a:pt x="14" y="3"/>
                  </a:cubicBezTo>
                  <a:cubicBezTo>
                    <a:pt x="12" y="2"/>
                    <a:pt x="11" y="1"/>
                    <a:pt x="9" y="1"/>
                  </a:cubicBezTo>
                  <a:cubicBezTo>
                    <a:pt x="7" y="1"/>
                    <a:pt x="3" y="0"/>
                    <a:pt x="3" y="0"/>
                  </a:cubicBezTo>
                  <a:cubicBezTo>
                    <a:pt x="4" y="2"/>
                    <a:pt x="2" y="5"/>
                    <a:pt x="1" y="8"/>
                  </a:cubicBezTo>
                  <a:cubicBezTo>
                    <a:pt x="1" y="9"/>
                    <a:pt x="1" y="11"/>
                    <a:pt x="0" y="12"/>
                  </a:cubicBezTo>
                  <a:cubicBezTo>
                    <a:pt x="0" y="14"/>
                    <a:pt x="1" y="15"/>
                    <a:pt x="1" y="16"/>
                  </a:cubicBezTo>
                  <a:cubicBezTo>
                    <a:pt x="2" y="18"/>
                    <a:pt x="4" y="19"/>
                    <a:pt x="6" y="20"/>
                  </a:cubicBezTo>
                  <a:cubicBezTo>
                    <a:pt x="7" y="21"/>
                    <a:pt x="10" y="23"/>
                    <a:pt x="12" y="23"/>
                  </a:cubicBezTo>
                  <a:cubicBezTo>
                    <a:pt x="12" y="24"/>
                    <a:pt x="11" y="25"/>
                    <a:pt x="10" y="26"/>
                  </a:cubicBezTo>
                  <a:cubicBezTo>
                    <a:pt x="9" y="27"/>
                    <a:pt x="8" y="28"/>
                    <a:pt x="6" y="28"/>
                  </a:cubicBezTo>
                  <a:cubicBezTo>
                    <a:pt x="6" y="28"/>
                    <a:pt x="6" y="28"/>
                    <a:pt x="6" y="28"/>
                  </a:cubicBezTo>
                  <a:cubicBezTo>
                    <a:pt x="7" y="28"/>
                    <a:pt x="9" y="28"/>
                    <a:pt x="10" y="27"/>
                  </a:cubicBezTo>
                  <a:cubicBezTo>
                    <a:pt x="11" y="26"/>
                    <a:pt x="12" y="24"/>
                    <a:pt x="12" y="23"/>
                  </a:cubicBezTo>
                  <a:cubicBezTo>
                    <a:pt x="14" y="23"/>
                    <a:pt x="15" y="23"/>
                    <a:pt x="17" y="22"/>
                  </a:cubicBezTo>
                  <a:cubicBezTo>
                    <a:pt x="18" y="21"/>
                    <a:pt x="19" y="19"/>
                    <a:pt x="20" y="17"/>
                  </a:cubicBezTo>
                  <a:cubicBezTo>
                    <a:pt x="21" y="14"/>
                    <a:pt x="21" y="10"/>
                    <a:pt x="20" y="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701"/>
            <p:cNvSpPr>
              <a:spLocks/>
            </p:cNvSpPr>
            <p:nvPr/>
          </p:nvSpPr>
          <p:spPr bwMode="auto">
            <a:xfrm>
              <a:off x="7208810" y="3687782"/>
              <a:ext cx="128588" cy="150814"/>
            </a:xfrm>
            <a:custGeom>
              <a:avLst/>
              <a:gdLst>
                <a:gd name="T0" fmla="*/ 29 w 34"/>
                <a:gd name="T1" fmla="*/ 5 h 40"/>
                <a:gd name="T2" fmla="*/ 18 w 34"/>
                <a:gd name="T3" fmla="*/ 0 h 40"/>
                <a:gd name="T4" fmla="*/ 9 w 34"/>
                <a:gd name="T5" fmla="*/ 0 h 40"/>
                <a:gd name="T6" fmla="*/ 0 w 34"/>
                <a:gd name="T7" fmla="*/ 1 h 40"/>
                <a:gd name="T8" fmla="*/ 2 w 34"/>
                <a:gd name="T9" fmla="*/ 13 h 40"/>
                <a:gd name="T10" fmla="*/ 3 w 34"/>
                <a:gd name="T11" fmla="*/ 20 h 40"/>
                <a:gd name="T12" fmla="*/ 5 w 34"/>
                <a:gd name="T13" fmla="*/ 23 h 40"/>
                <a:gd name="T14" fmla="*/ 8 w 34"/>
                <a:gd name="T15" fmla="*/ 25 h 40"/>
                <a:gd name="T16" fmla="*/ 12 w 34"/>
                <a:gd name="T17" fmla="*/ 27 h 40"/>
                <a:gd name="T18" fmla="*/ 22 w 34"/>
                <a:gd name="T19" fmla="*/ 32 h 40"/>
                <a:gd name="T20" fmla="*/ 19 w 34"/>
                <a:gd name="T21" fmla="*/ 36 h 40"/>
                <a:gd name="T22" fmla="*/ 13 w 34"/>
                <a:gd name="T23" fmla="*/ 39 h 40"/>
                <a:gd name="T24" fmla="*/ 13 w 34"/>
                <a:gd name="T25" fmla="*/ 40 h 40"/>
                <a:gd name="T26" fmla="*/ 18 w 34"/>
                <a:gd name="T27" fmla="*/ 38 h 40"/>
                <a:gd name="T28" fmla="*/ 22 w 34"/>
                <a:gd name="T29" fmla="*/ 32 h 40"/>
                <a:gd name="T30" fmla="*/ 29 w 34"/>
                <a:gd name="T31" fmla="*/ 30 h 40"/>
                <a:gd name="T32" fmla="*/ 34 w 34"/>
                <a:gd name="T33" fmla="*/ 21 h 40"/>
                <a:gd name="T34" fmla="*/ 32 w 34"/>
                <a:gd name="T35" fmla="*/ 12 h 40"/>
                <a:gd name="T36" fmla="*/ 29 w 34"/>
                <a:gd name="T37"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0">
                  <a:moveTo>
                    <a:pt x="29" y="5"/>
                  </a:moveTo>
                  <a:cubicBezTo>
                    <a:pt x="26" y="1"/>
                    <a:pt x="22" y="1"/>
                    <a:pt x="18" y="0"/>
                  </a:cubicBezTo>
                  <a:cubicBezTo>
                    <a:pt x="15" y="0"/>
                    <a:pt x="12" y="0"/>
                    <a:pt x="9" y="0"/>
                  </a:cubicBezTo>
                  <a:cubicBezTo>
                    <a:pt x="7" y="1"/>
                    <a:pt x="0" y="1"/>
                    <a:pt x="0" y="1"/>
                  </a:cubicBezTo>
                  <a:cubicBezTo>
                    <a:pt x="3" y="4"/>
                    <a:pt x="2" y="10"/>
                    <a:pt x="2" y="13"/>
                  </a:cubicBezTo>
                  <a:cubicBezTo>
                    <a:pt x="2" y="16"/>
                    <a:pt x="3" y="19"/>
                    <a:pt x="3" y="20"/>
                  </a:cubicBezTo>
                  <a:cubicBezTo>
                    <a:pt x="4" y="22"/>
                    <a:pt x="4" y="23"/>
                    <a:pt x="5" y="23"/>
                  </a:cubicBezTo>
                  <a:cubicBezTo>
                    <a:pt x="6" y="24"/>
                    <a:pt x="7" y="24"/>
                    <a:pt x="8" y="25"/>
                  </a:cubicBezTo>
                  <a:cubicBezTo>
                    <a:pt x="10" y="26"/>
                    <a:pt x="11" y="26"/>
                    <a:pt x="12" y="27"/>
                  </a:cubicBezTo>
                  <a:cubicBezTo>
                    <a:pt x="15" y="29"/>
                    <a:pt x="18" y="31"/>
                    <a:pt x="22" y="32"/>
                  </a:cubicBezTo>
                  <a:cubicBezTo>
                    <a:pt x="21" y="34"/>
                    <a:pt x="20" y="35"/>
                    <a:pt x="19" y="36"/>
                  </a:cubicBezTo>
                  <a:cubicBezTo>
                    <a:pt x="17" y="38"/>
                    <a:pt x="15" y="39"/>
                    <a:pt x="13" y="39"/>
                  </a:cubicBezTo>
                  <a:cubicBezTo>
                    <a:pt x="13" y="40"/>
                    <a:pt x="13" y="40"/>
                    <a:pt x="13" y="40"/>
                  </a:cubicBezTo>
                  <a:cubicBezTo>
                    <a:pt x="14" y="40"/>
                    <a:pt x="16" y="39"/>
                    <a:pt x="18" y="38"/>
                  </a:cubicBezTo>
                  <a:cubicBezTo>
                    <a:pt x="20" y="36"/>
                    <a:pt x="22" y="34"/>
                    <a:pt x="22" y="32"/>
                  </a:cubicBezTo>
                  <a:cubicBezTo>
                    <a:pt x="25" y="32"/>
                    <a:pt x="27" y="32"/>
                    <a:pt x="29" y="30"/>
                  </a:cubicBezTo>
                  <a:cubicBezTo>
                    <a:pt x="32" y="28"/>
                    <a:pt x="33" y="25"/>
                    <a:pt x="34" y="21"/>
                  </a:cubicBezTo>
                  <a:cubicBezTo>
                    <a:pt x="34" y="18"/>
                    <a:pt x="33" y="15"/>
                    <a:pt x="32" y="12"/>
                  </a:cubicBezTo>
                  <a:cubicBezTo>
                    <a:pt x="31" y="9"/>
                    <a:pt x="30" y="7"/>
                    <a:pt x="29" y="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702"/>
            <p:cNvSpPr>
              <a:spLocks/>
            </p:cNvSpPr>
            <p:nvPr/>
          </p:nvSpPr>
          <p:spPr bwMode="auto">
            <a:xfrm>
              <a:off x="6746845" y="3533794"/>
              <a:ext cx="169864" cy="115888"/>
            </a:xfrm>
            <a:custGeom>
              <a:avLst/>
              <a:gdLst>
                <a:gd name="T0" fmla="*/ 12 w 45"/>
                <a:gd name="T1" fmla="*/ 2 h 31"/>
                <a:gd name="T2" fmla="*/ 5 w 45"/>
                <a:gd name="T3" fmla="*/ 11 h 31"/>
                <a:gd name="T4" fmla="*/ 3 w 45"/>
                <a:gd name="T5" fmla="*/ 19 h 31"/>
                <a:gd name="T6" fmla="*/ 0 w 45"/>
                <a:gd name="T7" fmla="*/ 28 h 31"/>
                <a:gd name="T8" fmla="*/ 13 w 45"/>
                <a:gd name="T9" fmla="*/ 30 h 31"/>
                <a:gd name="T10" fmla="*/ 21 w 45"/>
                <a:gd name="T11" fmla="*/ 31 h 31"/>
                <a:gd name="T12" fmla="*/ 28 w 45"/>
                <a:gd name="T13" fmla="*/ 29 h 31"/>
                <a:gd name="T14" fmla="*/ 33 w 45"/>
                <a:gd name="T15" fmla="*/ 22 h 31"/>
                <a:gd name="T16" fmla="*/ 35 w 45"/>
                <a:gd name="T17" fmla="*/ 12 h 31"/>
                <a:gd name="T18" fmla="*/ 40 w 45"/>
                <a:gd name="T19" fmla="*/ 13 h 31"/>
                <a:gd name="T20" fmla="*/ 44 w 45"/>
                <a:gd name="T21" fmla="*/ 18 h 31"/>
                <a:gd name="T22" fmla="*/ 45 w 45"/>
                <a:gd name="T23" fmla="*/ 18 h 31"/>
                <a:gd name="T24" fmla="*/ 41 w 45"/>
                <a:gd name="T25" fmla="*/ 13 h 31"/>
                <a:gd name="T26" fmla="*/ 35 w 45"/>
                <a:gd name="T27" fmla="*/ 11 h 31"/>
                <a:gd name="T28" fmla="*/ 33 w 45"/>
                <a:gd name="T29" fmla="*/ 5 h 31"/>
                <a:gd name="T30" fmla="*/ 26 w 45"/>
                <a:gd name="T31" fmla="*/ 1 h 31"/>
                <a:gd name="T32" fmla="*/ 12 w 45"/>
                <a:gd name="T33"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31">
                  <a:moveTo>
                    <a:pt x="12" y="2"/>
                  </a:moveTo>
                  <a:cubicBezTo>
                    <a:pt x="8" y="4"/>
                    <a:pt x="7" y="7"/>
                    <a:pt x="5" y="11"/>
                  </a:cubicBezTo>
                  <a:cubicBezTo>
                    <a:pt x="4" y="13"/>
                    <a:pt x="3" y="16"/>
                    <a:pt x="3" y="19"/>
                  </a:cubicBezTo>
                  <a:cubicBezTo>
                    <a:pt x="2" y="21"/>
                    <a:pt x="0" y="28"/>
                    <a:pt x="0" y="28"/>
                  </a:cubicBezTo>
                  <a:cubicBezTo>
                    <a:pt x="4" y="26"/>
                    <a:pt x="9" y="29"/>
                    <a:pt x="13" y="30"/>
                  </a:cubicBezTo>
                  <a:cubicBezTo>
                    <a:pt x="16" y="31"/>
                    <a:pt x="18" y="31"/>
                    <a:pt x="21" y="31"/>
                  </a:cubicBezTo>
                  <a:cubicBezTo>
                    <a:pt x="23" y="31"/>
                    <a:pt x="26" y="30"/>
                    <a:pt x="28" y="29"/>
                  </a:cubicBezTo>
                  <a:cubicBezTo>
                    <a:pt x="30" y="27"/>
                    <a:pt x="31" y="25"/>
                    <a:pt x="33" y="22"/>
                  </a:cubicBezTo>
                  <a:cubicBezTo>
                    <a:pt x="34" y="19"/>
                    <a:pt x="35" y="15"/>
                    <a:pt x="35" y="12"/>
                  </a:cubicBezTo>
                  <a:cubicBezTo>
                    <a:pt x="37" y="12"/>
                    <a:pt x="39" y="12"/>
                    <a:pt x="40" y="13"/>
                  </a:cubicBezTo>
                  <a:cubicBezTo>
                    <a:pt x="42" y="14"/>
                    <a:pt x="43" y="16"/>
                    <a:pt x="44" y="18"/>
                  </a:cubicBezTo>
                  <a:cubicBezTo>
                    <a:pt x="45" y="18"/>
                    <a:pt x="45" y="18"/>
                    <a:pt x="45" y="18"/>
                  </a:cubicBezTo>
                  <a:cubicBezTo>
                    <a:pt x="45" y="17"/>
                    <a:pt x="43" y="15"/>
                    <a:pt x="41" y="13"/>
                  </a:cubicBezTo>
                  <a:cubicBezTo>
                    <a:pt x="39" y="12"/>
                    <a:pt x="37" y="11"/>
                    <a:pt x="35" y="11"/>
                  </a:cubicBezTo>
                  <a:cubicBezTo>
                    <a:pt x="35" y="9"/>
                    <a:pt x="34" y="6"/>
                    <a:pt x="33" y="5"/>
                  </a:cubicBezTo>
                  <a:cubicBezTo>
                    <a:pt x="31" y="3"/>
                    <a:pt x="29" y="1"/>
                    <a:pt x="26" y="1"/>
                  </a:cubicBezTo>
                  <a:cubicBezTo>
                    <a:pt x="22" y="0"/>
                    <a:pt x="16" y="1"/>
                    <a:pt x="12"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703"/>
            <p:cNvSpPr>
              <a:spLocks/>
            </p:cNvSpPr>
            <p:nvPr/>
          </p:nvSpPr>
          <p:spPr bwMode="auto">
            <a:xfrm>
              <a:off x="7175472" y="3819546"/>
              <a:ext cx="82551" cy="123826"/>
            </a:xfrm>
            <a:custGeom>
              <a:avLst/>
              <a:gdLst>
                <a:gd name="T0" fmla="*/ 22 w 22"/>
                <a:gd name="T1" fmla="*/ 11 h 33"/>
                <a:gd name="T2" fmla="*/ 17 w 22"/>
                <a:gd name="T3" fmla="*/ 5 h 33"/>
                <a:gd name="T4" fmla="*/ 11 w 22"/>
                <a:gd name="T5" fmla="*/ 2 h 33"/>
                <a:gd name="T6" fmla="*/ 7 w 22"/>
                <a:gd name="T7" fmla="*/ 0 h 33"/>
                <a:gd name="T8" fmla="*/ 5 w 22"/>
                <a:gd name="T9" fmla="*/ 0 h 33"/>
                <a:gd name="T10" fmla="*/ 2 w 22"/>
                <a:gd name="T11" fmla="*/ 8 h 33"/>
                <a:gd name="T12" fmla="*/ 0 w 22"/>
                <a:gd name="T13" fmla="*/ 13 h 33"/>
                <a:gd name="T14" fmla="*/ 1 w 22"/>
                <a:gd name="T15" fmla="*/ 20 h 33"/>
                <a:gd name="T16" fmla="*/ 6 w 22"/>
                <a:gd name="T17" fmla="*/ 25 h 33"/>
                <a:gd name="T18" fmla="*/ 14 w 22"/>
                <a:gd name="T19" fmla="*/ 26 h 33"/>
                <a:gd name="T20" fmla="*/ 14 w 22"/>
                <a:gd name="T21" fmla="*/ 29 h 33"/>
                <a:gd name="T22" fmla="*/ 12 w 22"/>
                <a:gd name="T23" fmla="*/ 33 h 33"/>
                <a:gd name="T24" fmla="*/ 13 w 22"/>
                <a:gd name="T25" fmla="*/ 33 h 33"/>
                <a:gd name="T26" fmla="*/ 14 w 22"/>
                <a:gd name="T27" fmla="*/ 25 h 33"/>
                <a:gd name="T28" fmla="*/ 22 w 22"/>
                <a:gd name="T29" fmla="*/ 20 h 33"/>
                <a:gd name="T30" fmla="*/ 22 w 22"/>
                <a:gd name="T31"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33">
                  <a:moveTo>
                    <a:pt x="22" y="11"/>
                  </a:moveTo>
                  <a:cubicBezTo>
                    <a:pt x="21" y="8"/>
                    <a:pt x="19" y="7"/>
                    <a:pt x="17" y="5"/>
                  </a:cubicBezTo>
                  <a:cubicBezTo>
                    <a:pt x="15" y="3"/>
                    <a:pt x="13" y="2"/>
                    <a:pt x="11" y="2"/>
                  </a:cubicBezTo>
                  <a:cubicBezTo>
                    <a:pt x="10" y="2"/>
                    <a:pt x="9" y="1"/>
                    <a:pt x="7" y="0"/>
                  </a:cubicBezTo>
                  <a:cubicBezTo>
                    <a:pt x="6" y="0"/>
                    <a:pt x="5" y="0"/>
                    <a:pt x="5" y="0"/>
                  </a:cubicBezTo>
                  <a:cubicBezTo>
                    <a:pt x="6" y="2"/>
                    <a:pt x="3" y="5"/>
                    <a:pt x="2" y="8"/>
                  </a:cubicBezTo>
                  <a:cubicBezTo>
                    <a:pt x="1" y="9"/>
                    <a:pt x="0" y="11"/>
                    <a:pt x="0" y="13"/>
                  </a:cubicBezTo>
                  <a:cubicBezTo>
                    <a:pt x="0" y="16"/>
                    <a:pt x="0" y="18"/>
                    <a:pt x="1" y="20"/>
                  </a:cubicBezTo>
                  <a:cubicBezTo>
                    <a:pt x="2" y="23"/>
                    <a:pt x="4" y="24"/>
                    <a:pt x="6" y="25"/>
                  </a:cubicBezTo>
                  <a:cubicBezTo>
                    <a:pt x="9" y="26"/>
                    <a:pt x="11" y="26"/>
                    <a:pt x="14" y="26"/>
                  </a:cubicBezTo>
                  <a:cubicBezTo>
                    <a:pt x="14" y="27"/>
                    <a:pt x="14" y="28"/>
                    <a:pt x="14" y="29"/>
                  </a:cubicBezTo>
                  <a:cubicBezTo>
                    <a:pt x="14" y="30"/>
                    <a:pt x="13" y="31"/>
                    <a:pt x="12" y="33"/>
                  </a:cubicBezTo>
                  <a:cubicBezTo>
                    <a:pt x="13" y="33"/>
                    <a:pt x="13" y="33"/>
                    <a:pt x="13" y="33"/>
                  </a:cubicBezTo>
                  <a:cubicBezTo>
                    <a:pt x="14" y="31"/>
                    <a:pt x="15" y="28"/>
                    <a:pt x="14" y="25"/>
                  </a:cubicBezTo>
                  <a:cubicBezTo>
                    <a:pt x="18" y="25"/>
                    <a:pt x="20" y="23"/>
                    <a:pt x="22" y="20"/>
                  </a:cubicBezTo>
                  <a:cubicBezTo>
                    <a:pt x="22" y="18"/>
                    <a:pt x="22" y="14"/>
                    <a:pt x="22" y="1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704"/>
            <p:cNvSpPr>
              <a:spLocks/>
            </p:cNvSpPr>
            <p:nvPr/>
          </p:nvSpPr>
          <p:spPr bwMode="auto">
            <a:xfrm>
              <a:off x="7145310" y="4171973"/>
              <a:ext cx="101601" cy="128588"/>
            </a:xfrm>
            <a:custGeom>
              <a:avLst/>
              <a:gdLst>
                <a:gd name="T0" fmla="*/ 0 w 27"/>
                <a:gd name="T1" fmla="*/ 17 h 34"/>
                <a:gd name="T2" fmla="*/ 4 w 27"/>
                <a:gd name="T3" fmla="*/ 26 h 34"/>
                <a:gd name="T4" fmla="*/ 10 w 27"/>
                <a:gd name="T5" fmla="*/ 30 h 34"/>
                <a:gd name="T6" fmla="*/ 14 w 27"/>
                <a:gd name="T7" fmla="*/ 33 h 34"/>
                <a:gd name="T8" fmla="*/ 17 w 27"/>
                <a:gd name="T9" fmla="*/ 34 h 34"/>
                <a:gd name="T10" fmla="*/ 18 w 27"/>
                <a:gd name="T11" fmla="*/ 30 h 34"/>
                <a:gd name="T12" fmla="*/ 22 w 27"/>
                <a:gd name="T13" fmla="*/ 26 h 34"/>
                <a:gd name="T14" fmla="*/ 26 w 27"/>
                <a:gd name="T15" fmla="*/ 12 h 34"/>
                <a:gd name="T16" fmla="*/ 21 w 27"/>
                <a:gd name="T17" fmla="*/ 6 h 34"/>
                <a:gd name="T18" fmla="*/ 13 w 27"/>
                <a:gd name="T19" fmla="*/ 3 h 34"/>
                <a:gd name="T20" fmla="*/ 13 w 27"/>
                <a:gd name="T21" fmla="*/ 1 h 34"/>
                <a:gd name="T22" fmla="*/ 13 w 27"/>
                <a:gd name="T23" fmla="*/ 0 h 34"/>
                <a:gd name="T24" fmla="*/ 13 w 27"/>
                <a:gd name="T25" fmla="*/ 0 h 34"/>
                <a:gd name="T26" fmla="*/ 13 w 27"/>
                <a:gd name="T27" fmla="*/ 0 h 34"/>
                <a:gd name="T28" fmla="*/ 13 w 27"/>
                <a:gd name="T29" fmla="*/ 0 h 34"/>
                <a:gd name="T30" fmla="*/ 13 w 27"/>
                <a:gd name="T31" fmla="*/ 0 h 34"/>
                <a:gd name="T32" fmla="*/ 14 w 27"/>
                <a:gd name="T33" fmla="*/ 0 h 34"/>
                <a:gd name="T34" fmla="*/ 15 w 27"/>
                <a:gd name="T35" fmla="*/ 0 h 34"/>
                <a:gd name="T36" fmla="*/ 16 w 27"/>
                <a:gd name="T37" fmla="*/ 0 h 34"/>
                <a:gd name="T38" fmla="*/ 16 w 27"/>
                <a:gd name="T39" fmla="*/ 0 h 34"/>
                <a:gd name="T40" fmla="*/ 17 w 27"/>
                <a:gd name="T41" fmla="*/ 0 h 34"/>
                <a:gd name="T42" fmla="*/ 17 w 27"/>
                <a:gd name="T43" fmla="*/ 0 h 34"/>
                <a:gd name="T44" fmla="*/ 18 w 27"/>
                <a:gd name="T45" fmla="*/ 1 h 34"/>
                <a:gd name="T46" fmla="*/ 19 w 27"/>
                <a:gd name="T47" fmla="*/ 2 h 34"/>
                <a:gd name="T48" fmla="*/ 19 w 27"/>
                <a:gd name="T49" fmla="*/ 2 h 34"/>
                <a:gd name="T50" fmla="*/ 18 w 27"/>
                <a:gd name="T51" fmla="*/ 2 h 34"/>
                <a:gd name="T52" fmla="*/ 15 w 27"/>
                <a:gd name="T53" fmla="*/ 3 h 34"/>
                <a:gd name="T54" fmla="*/ 16 w 27"/>
                <a:gd name="T55" fmla="*/ 4 h 34"/>
                <a:gd name="T56" fmla="*/ 17 w 27"/>
                <a:gd name="T57" fmla="*/ 3 h 34"/>
                <a:gd name="T58" fmla="*/ 18 w 27"/>
                <a:gd name="T59" fmla="*/ 3 h 34"/>
                <a:gd name="T60" fmla="*/ 19 w 27"/>
                <a:gd name="T61" fmla="*/ 2 h 34"/>
                <a:gd name="T62" fmla="*/ 19 w 27"/>
                <a:gd name="T63" fmla="*/ 2 h 34"/>
                <a:gd name="T64" fmla="*/ 19 w 27"/>
                <a:gd name="T65" fmla="*/ 2 h 34"/>
                <a:gd name="T66" fmla="*/ 19 w 27"/>
                <a:gd name="T67" fmla="*/ 2 h 34"/>
                <a:gd name="T68" fmla="*/ 18 w 27"/>
                <a:gd name="T69" fmla="*/ 2 h 34"/>
                <a:gd name="T70" fmla="*/ 17 w 27"/>
                <a:gd name="T71" fmla="*/ 1 h 34"/>
                <a:gd name="T72" fmla="*/ 17 w 27"/>
                <a:gd name="T73" fmla="*/ 1 h 34"/>
                <a:gd name="T74" fmla="*/ 17 w 27"/>
                <a:gd name="T75" fmla="*/ 0 h 34"/>
                <a:gd name="T76" fmla="*/ 17 w 27"/>
                <a:gd name="T77" fmla="*/ 0 h 34"/>
                <a:gd name="T78" fmla="*/ 17 w 27"/>
                <a:gd name="T79" fmla="*/ 0 h 34"/>
                <a:gd name="T80" fmla="*/ 17 w 27"/>
                <a:gd name="T81" fmla="*/ 0 h 34"/>
                <a:gd name="T82" fmla="*/ 16 w 27"/>
                <a:gd name="T83" fmla="*/ 0 h 34"/>
                <a:gd name="T84" fmla="*/ 15 w 27"/>
                <a:gd name="T85" fmla="*/ 0 h 34"/>
                <a:gd name="T86" fmla="*/ 13 w 27"/>
                <a:gd name="T87" fmla="*/ 0 h 34"/>
                <a:gd name="T88" fmla="*/ 13 w 27"/>
                <a:gd name="T89" fmla="*/ 0 h 34"/>
                <a:gd name="T90" fmla="*/ 13 w 27"/>
                <a:gd name="T91" fmla="*/ 0 h 34"/>
                <a:gd name="T92" fmla="*/ 13 w 27"/>
                <a:gd name="T93" fmla="*/ 1 h 34"/>
                <a:gd name="T94" fmla="*/ 12 w 27"/>
                <a:gd name="T95" fmla="*/ 3 h 34"/>
                <a:gd name="T96" fmla="*/ 2 w 27"/>
                <a:gd name="T97" fmla="*/ 7 h 34"/>
                <a:gd name="T98" fmla="*/ 0 w 27"/>
                <a:gd name="T9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4">
                  <a:moveTo>
                    <a:pt x="0" y="17"/>
                  </a:moveTo>
                  <a:cubicBezTo>
                    <a:pt x="0" y="21"/>
                    <a:pt x="2" y="23"/>
                    <a:pt x="4" y="26"/>
                  </a:cubicBezTo>
                  <a:cubicBezTo>
                    <a:pt x="6" y="28"/>
                    <a:pt x="8" y="29"/>
                    <a:pt x="10" y="30"/>
                  </a:cubicBezTo>
                  <a:cubicBezTo>
                    <a:pt x="11" y="31"/>
                    <a:pt x="12" y="32"/>
                    <a:pt x="14" y="33"/>
                  </a:cubicBezTo>
                  <a:cubicBezTo>
                    <a:pt x="15" y="34"/>
                    <a:pt x="17" y="34"/>
                    <a:pt x="17" y="34"/>
                  </a:cubicBezTo>
                  <a:cubicBezTo>
                    <a:pt x="16" y="33"/>
                    <a:pt x="17" y="31"/>
                    <a:pt x="18" y="30"/>
                  </a:cubicBezTo>
                  <a:cubicBezTo>
                    <a:pt x="19" y="29"/>
                    <a:pt x="21" y="27"/>
                    <a:pt x="22" y="26"/>
                  </a:cubicBezTo>
                  <a:cubicBezTo>
                    <a:pt x="24" y="23"/>
                    <a:pt x="27" y="17"/>
                    <a:pt x="26" y="12"/>
                  </a:cubicBezTo>
                  <a:cubicBezTo>
                    <a:pt x="25" y="10"/>
                    <a:pt x="23" y="7"/>
                    <a:pt x="21" y="6"/>
                  </a:cubicBezTo>
                  <a:cubicBezTo>
                    <a:pt x="19" y="4"/>
                    <a:pt x="16" y="3"/>
                    <a:pt x="13" y="3"/>
                  </a:cubicBezTo>
                  <a:cubicBezTo>
                    <a:pt x="13" y="2"/>
                    <a:pt x="13" y="2"/>
                    <a:pt x="13" y="1"/>
                  </a:cubicBezTo>
                  <a:cubicBezTo>
                    <a:pt x="13" y="1"/>
                    <a:pt x="13" y="1"/>
                    <a:pt x="13" y="0"/>
                  </a:cubicBezTo>
                  <a:cubicBezTo>
                    <a:pt x="13" y="0"/>
                    <a:pt x="13" y="0"/>
                    <a:pt x="13" y="0"/>
                  </a:cubicBezTo>
                  <a:cubicBezTo>
                    <a:pt x="13" y="0"/>
                    <a:pt x="13" y="0"/>
                    <a:pt x="13" y="0"/>
                  </a:cubicBezTo>
                  <a:cubicBezTo>
                    <a:pt x="13" y="0"/>
                    <a:pt x="13" y="0"/>
                    <a:pt x="13" y="0"/>
                  </a:cubicBezTo>
                  <a:cubicBezTo>
                    <a:pt x="13" y="0"/>
                    <a:pt x="13" y="0"/>
                    <a:pt x="13" y="0"/>
                  </a:cubicBezTo>
                  <a:cubicBezTo>
                    <a:pt x="14" y="0"/>
                    <a:pt x="14" y="0"/>
                    <a:pt x="14" y="0"/>
                  </a:cubicBezTo>
                  <a:cubicBezTo>
                    <a:pt x="15" y="0"/>
                    <a:pt x="15" y="0"/>
                    <a:pt x="15" y="0"/>
                  </a:cubicBezTo>
                  <a:cubicBezTo>
                    <a:pt x="16" y="0"/>
                    <a:pt x="16" y="0"/>
                    <a:pt x="16" y="0"/>
                  </a:cubicBezTo>
                  <a:cubicBezTo>
                    <a:pt x="16" y="0"/>
                    <a:pt x="16" y="0"/>
                    <a:pt x="16" y="0"/>
                  </a:cubicBezTo>
                  <a:cubicBezTo>
                    <a:pt x="17" y="0"/>
                    <a:pt x="17" y="0"/>
                    <a:pt x="17" y="0"/>
                  </a:cubicBezTo>
                  <a:cubicBezTo>
                    <a:pt x="17" y="0"/>
                    <a:pt x="17" y="0"/>
                    <a:pt x="17" y="0"/>
                  </a:cubicBezTo>
                  <a:cubicBezTo>
                    <a:pt x="17" y="0"/>
                    <a:pt x="17" y="1"/>
                    <a:pt x="18" y="1"/>
                  </a:cubicBezTo>
                  <a:cubicBezTo>
                    <a:pt x="19" y="2"/>
                    <a:pt x="19" y="2"/>
                    <a:pt x="19" y="2"/>
                  </a:cubicBezTo>
                  <a:cubicBezTo>
                    <a:pt x="19" y="2"/>
                    <a:pt x="19" y="2"/>
                    <a:pt x="19" y="2"/>
                  </a:cubicBezTo>
                  <a:cubicBezTo>
                    <a:pt x="18" y="2"/>
                    <a:pt x="18" y="2"/>
                    <a:pt x="18" y="2"/>
                  </a:cubicBezTo>
                  <a:cubicBezTo>
                    <a:pt x="17" y="3"/>
                    <a:pt x="16" y="3"/>
                    <a:pt x="15" y="3"/>
                  </a:cubicBezTo>
                  <a:cubicBezTo>
                    <a:pt x="16" y="4"/>
                    <a:pt x="16" y="4"/>
                    <a:pt x="16" y="4"/>
                  </a:cubicBezTo>
                  <a:cubicBezTo>
                    <a:pt x="16" y="4"/>
                    <a:pt x="17" y="4"/>
                    <a:pt x="17" y="3"/>
                  </a:cubicBezTo>
                  <a:cubicBezTo>
                    <a:pt x="18" y="3"/>
                    <a:pt x="18" y="3"/>
                    <a:pt x="18" y="3"/>
                  </a:cubicBezTo>
                  <a:cubicBezTo>
                    <a:pt x="18" y="2"/>
                    <a:pt x="18" y="2"/>
                    <a:pt x="19" y="2"/>
                  </a:cubicBezTo>
                  <a:cubicBezTo>
                    <a:pt x="19" y="2"/>
                    <a:pt x="19" y="2"/>
                    <a:pt x="19" y="2"/>
                  </a:cubicBezTo>
                  <a:cubicBezTo>
                    <a:pt x="19" y="2"/>
                    <a:pt x="19" y="2"/>
                    <a:pt x="19" y="2"/>
                  </a:cubicBezTo>
                  <a:cubicBezTo>
                    <a:pt x="19" y="2"/>
                    <a:pt x="19" y="2"/>
                    <a:pt x="19" y="2"/>
                  </a:cubicBezTo>
                  <a:cubicBezTo>
                    <a:pt x="18" y="2"/>
                    <a:pt x="18" y="2"/>
                    <a:pt x="18" y="2"/>
                  </a:cubicBezTo>
                  <a:cubicBezTo>
                    <a:pt x="18" y="1"/>
                    <a:pt x="18"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5" y="0"/>
                    <a:pt x="15" y="0"/>
                  </a:cubicBezTo>
                  <a:cubicBezTo>
                    <a:pt x="14" y="0"/>
                    <a:pt x="14" y="0"/>
                    <a:pt x="13" y="0"/>
                  </a:cubicBezTo>
                  <a:cubicBezTo>
                    <a:pt x="13" y="0"/>
                    <a:pt x="13" y="0"/>
                    <a:pt x="13" y="0"/>
                  </a:cubicBezTo>
                  <a:cubicBezTo>
                    <a:pt x="13" y="0"/>
                    <a:pt x="13" y="0"/>
                    <a:pt x="13" y="0"/>
                  </a:cubicBezTo>
                  <a:cubicBezTo>
                    <a:pt x="13" y="0"/>
                    <a:pt x="13" y="1"/>
                    <a:pt x="13" y="1"/>
                  </a:cubicBezTo>
                  <a:cubicBezTo>
                    <a:pt x="12" y="2"/>
                    <a:pt x="12" y="2"/>
                    <a:pt x="12" y="3"/>
                  </a:cubicBezTo>
                  <a:cubicBezTo>
                    <a:pt x="8" y="3"/>
                    <a:pt x="5" y="4"/>
                    <a:pt x="2" y="7"/>
                  </a:cubicBezTo>
                  <a:cubicBezTo>
                    <a:pt x="1" y="10"/>
                    <a:pt x="0" y="14"/>
                    <a:pt x="0" y="1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705"/>
            <p:cNvSpPr>
              <a:spLocks/>
            </p:cNvSpPr>
            <p:nvPr/>
          </p:nvSpPr>
          <p:spPr bwMode="auto">
            <a:xfrm>
              <a:off x="6608731" y="3740170"/>
              <a:ext cx="153988" cy="184151"/>
            </a:xfrm>
            <a:custGeom>
              <a:avLst/>
              <a:gdLst>
                <a:gd name="T0" fmla="*/ 2 w 41"/>
                <a:gd name="T1" fmla="*/ 13 h 49"/>
                <a:gd name="T2" fmla="*/ 1 w 41"/>
                <a:gd name="T3" fmla="*/ 27 h 49"/>
                <a:gd name="T4" fmla="*/ 4 w 41"/>
                <a:gd name="T5" fmla="*/ 38 h 49"/>
                <a:gd name="T6" fmla="*/ 6 w 41"/>
                <a:gd name="T7" fmla="*/ 45 h 49"/>
                <a:gd name="T8" fmla="*/ 8 w 41"/>
                <a:gd name="T9" fmla="*/ 49 h 49"/>
                <a:gd name="T10" fmla="*/ 14 w 41"/>
                <a:gd name="T11" fmla="*/ 45 h 49"/>
                <a:gd name="T12" fmla="*/ 23 w 41"/>
                <a:gd name="T13" fmla="*/ 42 h 49"/>
                <a:gd name="T14" fmla="*/ 40 w 41"/>
                <a:gd name="T15" fmla="*/ 26 h 49"/>
                <a:gd name="T16" fmla="*/ 38 w 41"/>
                <a:gd name="T17" fmla="*/ 13 h 49"/>
                <a:gd name="T18" fmla="*/ 28 w 41"/>
                <a:gd name="T19" fmla="*/ 4 h 49"/>
                <a:gd name="T20" fmla="*/ 31 w 41"/>
                <a:gd name="T21" fmla="*/ 0 h 49"/>
                <a:gd name="T22" fmla="*/ 32 w 41"/>
                <a:gd name="T23" fmla="*/ 0 h 49"/>
                <a:gd name="T24" fmla="*/ 32 w 41"/>
                <a:gd name="T25" fmla="*/ 0 h 49"/>
                <a:gd name="T26" fmla="*/ 32 w 41"/>
                <a:gd name="T27" fmla="*/ 0 h 49"/>
                <a:gd name="T28" fmla="*/ 34 w 41"/>
                <a:gd name="T29" fmla="*/ 1 h 49"/>
                <a:gd name="T30" fmla="*/ 36 w 41"/>
                <a:gd name="T31" fmla="*/ 1 h 49"/>
                <a:gd name="T32" fmla="*/ 36 w 41"/>
                <a:gd name="T33" fmla="*/ 1 h 49"/>
                <a:gd name="T34" fmla="*/ 36 w 41"/>
                <a:gd name="T35" fmla="*/ 2 h 49"/>
                <a:gd name="T36" fmla="*/ 36 w 41"/>
                <a:gd name="T37" fmla="*/ 4 h 49"/>
                <a:gd name="T38" fmla="*/ 37 w 41"/>
                <a:gd name="T39" fmla="*/ 5 h 49"/>
                <a:gd name="T40" fmla="*/ 37 w 41"/>
                <a:gd name="T41" fmla="*/ 5 h 49"/>
                <a:gd name="T42" fmla="*/ 36 w 41"/>
                <a:gd name="T43" fmla="*/ 5 h 49"/>
                <a:gd name="T44" fmla="*/ 33 w 41"/>
                <a:gd name="T45" fmla="*/ 5 h 49"/>
                <a:gd name="T46" fmla="*/ 33 w 41"/>
                <a:gd name="T47" fmla="*/ 6 h 49"/>
                <a:gd name="T48" fmla="*/ 35 w 41"/>
                <a:gd name="T49" fmla="*/ 6 h 49"/>
                <a:gd name="T50" fmla="*/ 37 w 41"/>
                <a:gd name="T51" fmla="*/ 6 h 49"/>
                <a:gd name="T52" fmla="*/ 37 w 41"/>
                <a:gd name="T53" fmla="*/ 6 h 49"/>
                <a:gd name="T54" fmla="*/ 37 w 41"/>
                <a:gd name="T55" fmla="*/ 6 h 49"/>
                <a:gd name="T56" fmla="*/ 37 w 41"/>
                <a:gd name="T57" fmla="*/ 6 h 49"/>
                <a:gd name="T58" fmla="*/ 37 w 41"/>
                <a:gd name="T59" fmla="*/ 6 h 49"/>
                <a:gd name="T60" fmla="*/ 37 w 41"/>
                <a:gd name="T61" fmla="*/ 5 h 49"/>
                <a:gd name="T62" fmla="*/ 36 w 41"/>
                <a:gd name="T63" fmla="*/ 3 h 49"/>
                <a:gd name="T64" fmla="*/ 36 w 41"/>
                <a:gd name="T65" fmla="*/ 1 h 49"/>
                <a:gd name="T66" fmla="*/ 32 w 41"/>
                <a:gd name="T67" fmla="*/ 0 h 49"/>
                <a:gd name="T68" fmla="*/ 31 w 41"/>
                <a:gd name="T69" fmla="*/ 0 h 49"/>
                <a:gd name="T70" fmla="*/ 31 w 41"/>
                <a:gd name="T71" fmla="*/ 0 h 49"/>
                <a:gd name="T72" fmla="*/ 31 w 41"/>
                <a:gd name="T73" fmla="*/ 0 h 49"/>
                <a:gd name="T74" fmla="*/ 31 w 41"/>
                <a:gd name="T75" fmla="*/ 0 h 49"/>
                <a:gd name="T76" fmla="*/ 30 w 41"/>
                <a:gd name="T77" fmla="*/ 1 h 49"/>
                <a:gd name="T78" fmla="*/ 28 w 41"/>
                <a:gd name="T79" fmla="*/ 3 h 49"/>
                <a:gd name="T80" fmla="*/ 11 w 41"/>
                <a:gd name="T81" fmla="*/ 3 h 49"/>
                <a:gd name="T82" fmla="*/ 2 w 41"/>
                <a:gd name="T83"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 h="49">
                  <a:moveTo>
                    <a:pt x="2" y="13"/>
                  </a:moveTo>
                  <a:cubicBezTo>
                    <a:pt x="0" y="18"/>
                    <a:pt x="0" y="22"/>
                    <a:pt x="1" y="27"/>
                  </a:cubicBezTo>
                  <a:cubicBezTo>
                    <a:pt x="1" y="31"/>
                    <a:pt x="2" y="34"/>
                    <a:pt x="4" y="38"/>
                  </a:cubicBezTo>
                  <a:cubicBezTo>
                    <a:pt x="5" y="39"/>
                    <a:pt x="5" y="42"/>
                    <a:pt x="6" y="45"/>
                  </a:cubicBezTo>
                  <a:cubicBezTo>
                    <a:pt x="7" y="47"/>
                    <a:pt x="8" y="49"/>
                    <a:pt x="8" y="49"/>
                  </a:cubicBezTo>
                  <a:cubicBezTo>
                    <a:pt x="9" y="47"/>
                    <a:pt x="12" y="46"/>
                    <a:pt x="14" y="45"/>
                  </a:cubicBezTo>
                  <a:cubicBezTo>
                    <a:pt x="17" y="44"/>
                    <a:pt x="20" y="43"/>
                    <a:pt x="23" y="42"/>
                  </a:cubicBezTo>
                  <a:cubicBezTo>
                    <a:pt x="30" y="39"/>
                    <a:pt x="37" y="34"/>
                    <a:pt x="40" y="26"/>
                  </a:cubicBezTo>
                  <a:cubicBezTo>
                    <a:pt x="41" y="21"/>
                    <a:pt x="40" y="17"/>
                    <a:pt x="38" y="13"/>
                  </a:cubicBezTo>
                  <a:cubicBezTo>
                    <a:pt x="36" y="9"/>
                    <a:pt x="32" y="6"/>
                    <a:pt x="28" y="4"/>
                  </a:cubicBezTo>
                  <a:cubicBezTo>
                    <a:pt x="29" y="2"/>
                    <a:pt x="30" y="1"/>
                    <a:pt x="31" y="0"/>
                  </a:cubicBezTo>
                  <a:cubicBezTo>
                    <a:pt x="32" y="0"/>
                    <a:pt x="32" y="0"/>
                    <a:pt x="32" y="0"/>
                  </a:cubicBezTo>
                  <a:cubicBezTo>
                    <a:pt x="32" y="0"/>
                    <a:pt x="32" y="0"/>
                    <a:pt x="32" y="0"/>
                  </a:cubicBezTo>
                  <a:cubicBezTo>
                    <a:pt x="32" y="0"/>
                    <a:pt x="32" y="0"/>
                    <a:pt x="32" y="0"/>
                  </a:cubicBezTo>
                  <a:cubicBezTo>
                    <a:pt x="33" y="1"/>
                    <a:pt x="33" y="1"/>
                    <a:pt x="34" y="1"/>
                  </a:cubicBezTo>
                  <a:cubicBezTo>
                    <a:pt x="35" y="1"/>
                    <a:pt x="36" y="1"/>
                    <a:pt x="36" y="1"/>
                  </a:cubicBezTo>
                  <a:cubicBezTo>
                    <a:pt x="36" y="1"/>
                    <a:pt x="36" y="1"/>
                    <a:pt x="36" y="1"/>
                  </a:cubicBezTo>
                  <a:cubicBezTo>
                    <a:pt x="36" y="1"/>
                    <a:pt x="36" y="2"/>
                    <a:pt x="36" y="2"/>
                  </a:cubicBezTo>
                  <a:cubicBezTo>
                    <a:pt x="36" y="2"/>
                    <a:pt x="36" y="3"/>
                    <a:pt x="36" y="4"/>
                  </a:cubicBezTo>
                  <a:cubicBezTo>
                    <a:pt x="37" y="5"/>
                    <a:pt x="37" y="5"/>
                    <a:pt x="37" y="5"/>
                  </a:cubicBezTo>
                  <a:cubicBezTo>
                    <a:pt x="37" y="5"/>
                    <a:pt x="37" y="5"/>
                    <a:pt x="37" y="5"/>
                  </a:cubicBezTo>
                  <a:cubicBezTo>
                    <a:pt x="37" y="5"/>
                    <a:pt x="36" y="5"/>
                    <a:pt x="36" y="5"/>
                  </a:cubicBezTo>
                  <a:cubicBezTo>
                    <a:pt x="35" y="5"/>
                    <a:pt x="34" y="5"/>
                    <a:pt x="33" y="5"/>
                  </a:cubicBezTo>
                  <a:cubicBezTo>
                    <a:pt x="33" y="6"/>
                    <a:pt x="33" y="6"/>
                    <a:pt x="33" y="6"/>
                  </a:cubicBezTo>
                  <a:cubicBezTo>
                    <a:pt x="33" y="6"/>
                    <a:pt x="34" y="6"/>
                    <a:pt x="35" y="6"/>
                  </a:cubicBezTo>
                  <a:cubicBezTo>
                    <a:pt x="36" y="6"/>
                    <a:pt x="36" y="6"/>
                    <a:pt x="37" y="6"/>
                  </a:cubicBezTo>
                  <a:cubicBezTo>
                    <a:pt x="37" y="6"/>
                    <a:pt x="37" y="6"/>
                    <a:pt x="37" y="6"/>
                  </a:cubicBezTo>
                  <a:cubicBezTo>
                    <a:pt x="37" y="6"/>
                    <a:pt x="37" y="6"/>
                    <a:pt x="37" y="6"/>
                  </a:cubicBezTo>
                  <a:cubicBezTo>
                    <a:pt x="37" y="6"/>
                    <a:pt x="37" y="6"/>
                    <a:pt x="37" y="6"/>
                  </a:cubicBezTo>
                  <a:cubicBezTo>
                    <a:pt x="37" y="6"/>
                    <a:pt x="37" y="6"/>
                    <a:pt x="37" y="6"/>
                  </a:cubicBezTo>
                  <a:cubicBezTo>
                    <a:pt x="37" y="5"/>
                    <a:pt x="37" y="5"/>
                    <a:pt x="37" y="5"/>
                  </a:cubicBezTo>
                  <a:cubicBezTo>
                    <a:pt x="37" y="4"/>
                    <a:pt x="36" y="3"/>
                    <a:pt x="36" y="3"/>
                  </a:cubicBezTo>
                  <a:cubicBezTo>
                    <a:pt x="36" y="2"/>
                    <a:pt x="36" y="1"/>
                    <a:pt x="36" y="1"/>
                  </a:cubicBezTo>
                  <a:cubicBezTo>
                    <a:pt x="36" y="2"/>
                    <a:pt x="34" y="1"/>
                    <a:pt x="32" y="0"/>
                  </a:cubicBezTo>
                  <a:cubicBezTo>
                    <a:pt x="31" y="0"/>
                    <a:pt x="31" y="0"/>
                    <a:pt x="31" y="0"/>
                  </a:cubicBezTo>
                  <a:cubicBezTo>
                    <a:pt x="31" y="0"/>
                    <a:pt x="31" y="0"/>
                    <a:pt x="31" y="0"/>
                  </a:cubicBezTo>
                  <a:cubicBezTo>
                    <a:pt x="31" y="0"/>
                    <a:pt x="31" y="0"/>
                    <a:pt x="31" y="0"/>
                  </a:cubicBezTo>
                  <a:cubicBezTo>
                    <a:pt x="31" y="0"/>
                    <a:pt x="31" y="0"/>
                    <a:pt x="31" y="0"/>
                  </a:cubicBezTo>
                  <a:cubicBezTo>
                    <a:pt x="30" y="0"/>
                    <a:pt x="30" y="0"/>
                    <a:pt x="30" y="1"/>
                  </a:cubicBezTo>
                  <a:cubicBezTo>
                    <a:pt x="29" y="2"/>
                    <a:pt x="28" y="2"/>
                    <a:pt x="28" y="3"/>
                  </a:cubicBezTo>
                  <a:cubicBezTo>
                    <a:pt x="22" y="0"/>
                    <a:pt x="16" y="0"/>
                    <a:pt x="11" y="3"/>
                  </a:cubicBezTo>
                  <a:cubicBezTo>
                    <a:pt x="8" y="5"/>
                    <a:pt x="4" y="9"/>
                    <a:pt x="2" y="1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706"/>
            <p:cNvSpPr>
              <a:spLocks/>
            </p:cNvSpPr>
            <p:nvPr/>
          </p:nvSpPr>
          <p:spPr bwMode="auto">
            <a:xfrm>
              <a:off x="7048472" y="3579832"/>
              <a:ext cx="179389" cy="266702"/>
            </a:xfrm>
            <a:custGeom>
              <a:avLst/>
              <a:gdLst>
                <a:gd name="T0" fmla="*/ 1 w 48"/>
                <a:gd name="T1" fmla="*/ 31 h 71"/>
                <a:gd name="T2" fmla="*/ 4 w 48"/>
                <a:gd name="T3" fmla="*/ 47 h 71"/>
                <a:gd name="T4" fmla="*/ 11 w 48"/>
                <a:gd name="T5" fmla="*/ 58 h 71"/>
                <a:gd name="T6" fmla="*/ 18 w 48"/>
                <a:gd name="T7" fmla="*/ 71 h 71"/>
                <a:gd name="T8" fmla="*/ 35 w 48"/>
                <a:gd name="T9" fmla="*/ 57 h 71"/>
                <a:gd name="T10" fmla="*/ 44 w 48"/>
                <a:gd name="T11" fmla="*/ 47 h 71"/>
                <a:gd name="T12" fmla="*/ 48 w 48"/>
                <a:gd name="T13" fmla="*/ 34 h 71"/>
                <a:gd name="T14" fmla="*/ 43 w 48"/>
                <a:gd name="T15" fmla="*/ 21 h 71"/>
                <a:gd name="T16" fmla="*/ 30 w 48"/>
                <a:gd name="T17" fmla="*/ 11 h 71"/>
                <a:gd name="T18" fmla="*/ 34 w 48"/>
                <a:gd name="T19" fmla="*/ 6 h 71"/>
                <a:gd name="T20" fmla="*/ 43 w 48"/>
                <a:gd name="T21" fmla="*/ 1 h 71"/>
                <a:gd name="T22" fmla="*/ 43 w 48"/>
                <a:gd name="T23" fmla="*/ 0 h 71"/>
                <a:gd name="T24" fmla="*/ 35 w 48"/>
                <a:gd name="T25" fmla="*/ 4 h 71"/>
                <a:gd name="T26" fmla="*/ 29 w 48"/>
                <a:gd name="T27" fmla="*/ 11 h 71"/>
                <a:gd name="T28" fmla="*/ 9 w 48"/>
                <a:gd name="T29" fmla="*/ 15 h 71"/>
                <a:gd name="T30" fmla="*/ 1 w 48"/>
                <a:gd name="T31"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71">
                  <a:moveTo>
                    <a:pt x="1" y="31"/>
                  </a:moveTo>
                  <a:cubicBezTo>
                    <a:pt x="0" y="37"/>
                    <a:pt x="2" y="42"/>
                    <a:pt x="4" y="47"/>
                  </a:cubicBezTo>
                  <a:cubicBezTo>
                    <a:pt x="6" y="51"/>
                    <a:pt x="9" y="54"/>
                    <a:pt x="11" y="58"/>
                  </a:cubicBezTo>
                  <a:cubicBezTo>
                    <a:pt x="14" y="61"/>
                    <a:pt x="18" y="71"/>
                    <a:pt x="18" y="71"/>
                  </a:cubicBezTo>
                  <a:cubicBezTo>
                    <a:pt x="21" y="64"/>
                    <a:pt x="29" y="61"/>
                    <a:pt x="35" y="57"/>
                  </a:cubicBezTo>
                  <a:cubicBezTo>
                    <a:pt x="38" y="54"/>
                    <a:pt x="42" y="51"/>
                    <a:pt x="44" y="47"/>
                  </a:cubicBezTo>
                  <a:cubicBezTo>
                    <a:pt x="47" y="43"/>
                    <a:pt x="48" y="39"/>
                    <a:pt x="48" y="34"/>
                  </a:cubicBezTo>
                  <a:cubicBezTo>
                    <a:pt x="48" y="30"/>
                    <a:pt x="46" y="25"/>
                    <a:pt x="43" y="21"/>
                  </a:cubicBezTo>
                  <a:cubicBezTo>
                    <a:pt x="40" y="17"/>
                    <a:pt x="35" y="13"/>
                    <a:pt x="30" y="11"/>
                  </a:cubicBezTo>
                  <a:cubicBezTo>
                    <a:pt x="31" y="9"/>
                    <a:pt x="33" y="7"/>
                    <a:pt x="34" y="6"/>
                  </a:cubicBezTo>
                  <a:cubicBezTo>
                    <a:pt x="37" y="3"/>
                    <a:pt x="40" y="2"/>
                    <a:pt x="43" y="1"/>
                  </a:cubicBezTo>
                  <a:cubicBezTo>
                    <a:pt x="43" y="0"/>
                    <a:pt x="43" y="0"/>
                    <a:pt x="43" y="0"/>
                  </a:cubicBezTo>
                  <a:cubicBezTo>
                    <a:pt x="41" y="1"/>
                    <a:pt x="38" y="2"/>
                    <a:pt x="35" y="4"/>
                  </a:cubicBezTo>
                  <a:cubicBezTo>
                    <a:pt x="33" y="6"/>
                    <a:pt x="30" y="9"/>
                    <a:pt x="29" y="11"/>
                  </a:cubicBezTo>
                  <a:cubicBezTo>
                    <a:pt x="23" y="8"/>
                    <a:pt x="15" y="9"/>
                    <a:pt x="9" y="15"/>
                  </a:cubicBezTo>
                  <a:cubicBezTo>
                    <a:pt x="5" y="19"/>
                    <a:pt x="2" y="26"/>
                    <a:pt x="1"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707"/>
            <p:cNvSpPr>
              <a:spLocks/>
            </p:cNvSpPr>
            <p:nvPr/>
          </p:nvSpPr>
          <p:spPr bwMode="auto">
            <a:xfrm>
              <a:off x="6518243" y="3454418"/>
              <a:ext cx="274639" cy="285752"/>
            </a:xfrm>
            <a:custGeom>
              <a:avLst/>
              <a:gdLst>
                <a:gd name="T0" fmla="*/ 47 w 73"/>
                <a:gd name="T1" fmla="*/ 4 h 76"/>
                <a:gd name="T2" fmla="*/ 26 w 73"/>
                <a:gd name="T3" fmla="*/ 2 h 76"/>
                <a:gd name="T4" fmla="*/ 12 w 73"/>
                <a:gd name="T5" fmla="*/ 9 h 76"/>
                <a:gd name="T6" fmla="*/ 4 w 73"/>
                <a:gd name="T7" fmla="*/ 15 h 76"/>
                <a:gd name="T8" fmla="*/ 0 w 73"/>
                <a:gd name="T9" fmla="*/ 19 h 76"/>
                <a:gd name="T10" fmla="*/ 2 w 73"/>
                <a:gd name="T11" fmla="*/ 20 h 76"/>
                <a:gd name="T12" fmla="*/ 4 w 73"/>
                <a:gd name="T13" fmla="*/ 22 h 76"/>
                <a:gd name="T14" fmla="*/ 7 w 73"/>
                <a:gd name="T15" fmla="*/ 27 h 76"/>
                <a:gd name="T16" fmla="*/ 13 w 73"/>
                <a:gd name="T17" fmla="*/ 38 h 76"/>
                <a:gd name="T18" fmla="*/ 22 w 73"/>
                <a:gd name="T19" fmla="*/ 51 h 76"/>
                <a:gd name="T20" fmla="*/ 34 w 73"/>
                <a:gd name="T21" fmla="*/ 60 h 76"/>
                <a:gd name="T22" fmla="*/ 50 w 73"/>
                <a:gd name="T23" fmla="*/ 60 h 76"/>
                <a:gd name="T24" fmla="*/ 67 w 73"/>
                <a:gd name="T25" fmla="*/ 52 h 76"/>
                <a:gd name="T26" fmla="*/ 71 w 73"/>
                <a:gd name="T27" fmla="*/ 62 h 76"/>
                <a:gd name="T28" fmla="*/ 69 w 73"/>
                <a:gd name="T29" fmla="*/ 74 h 76"/>
                <a:gd name="T30" fmla="*/ 71 w 73"/>
                <a:gd name="T31" fmla="*/ 76 h 76"/>
                <a:gd name="T32" fmla="*/ 73 w 73"/>
                <a:gd name="T33" fmla="*/ 71 h 76"/>
                <a:gd name="T34" fmla="*/ 73 w 73"/>
                <a:gd name="T35" fmla="*/ 64 h 76"/>
                <a:gd name="T36" fmla="*/ 67 w 73"/>
                <a:gd name="T37" fmla="*/ 51 h 76"/>
                <a:gd name="T38" fmla="*/ 72 w 73"/>
                <a:gd name="T39" fmla="*/ 39 h 76"/>
                <a:gd name="T40" fmla="*/ 68 w 73"/>
                <a:gd name="T41" fmla="*/ 24 h 76"/>
                <a:gd name="T42" fmla="*/ 59 w 73"/>
                <a:gd name="T43" fmla="*/ 12 h 76"/>
                <a:gd name="T44" fmla="*/ 47 w 73"/>
                <a:gd name="T45"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 h="76">
                  <a:moveTo>
                    <a:pt x="47" y="4"/>
                  </a:moveTo>
                  <a:cubicBezTo>
                    <a:pt x="39" y="0"/>
                    <a:pt x="33" y="1"/>
                    <a:pt x="26" y="2"/>
                  </a:cubicBezTo>
                  <a:cubicBezTo>
                    <a:pt x="20" y="3"/>
                    <a:pt x="16" y="6"/>
                    <a:pt x="12" y="9"/>
                  </a:cubicBezTo>
                  <a:cubicBezTo>
                    <a:pt x="10" y="10"/>
                    <a:pt x="7" y="12"/>
                    <a:pt x="4" y="15"/>
                  </a:cubicBezTo>
                  <a:cubicBezTo>
                    <a:pt x="2" y="17"/>
                    <a:pt x="1" y="19"/>
                    <a:pt x="0" y="19"/>
                  </a:cubicBezTo>
                  <a:cubicBezTo>
                    <a:pt x="1" y="20"/>
                    <a:pt x="2" y="20"/>
                    <a:pt x="2" y="20"/>
                  </a:cubicBezTo>
                  <a:cubicBezTo>
                    <a:pt x="3" y="21"/>
                    <a:pt x="3" y="21"/>
                    <a:pt x="4" y="22"/>
                  </a:cubicBezTo>
                  <a:cubicBezTo>
                    <a:pt x="5" y="23"/>
                    <a:pt x="6" y="25"/>
                    <a:pt x="7" y="27"/>
                  </a:cubicBezTo>
                  <a:cubicBezTo>
                    <a:pt x="9" y="30"/>
                    <a:pt x="11" y="35"/>
                    <a:pt x="13" y="38"/>
                  </a:cubicBezTo>
                  <a:cubicBezTo>
                    <a:pt x="15" y="43"/>
                    <a:pt x="18" y="47"/>
                    <a:pt x="22" y="51"/>
                  </a:cubicBezTo>
                  <a:cubicBezTo>
                    <a:pt x="25" y="55"/>
                    <a:pt x="29" y="59"/>
                    <a:pt x="34" y="60"/>
                  </a:cubicBezTo>
                  <a:cubicBezTo>
                    <a:pt x="39" y="62"/>
                    <a:pt x="44" y="61"/>
                    <a:pt x="50" y="60"/>
                  </a:cubicBezTo>
                  <a:cubicBezTo>
                    <a:pt x="56" y="59"/>
                    <a:pt x="62" y="56"/>
                    <a:pt x="67" y="52"/>
                  </a:cubicBezTo>
                  <a:cubicBezTo>
                    <a:pt x="69" y="55"/>
                    <a:pt x="70" y="58"/>
                    <a:pt x="71" y="62"/>
                  </a:cubicBezTo>
                  <a:cubicBezTo>
                    <a:pt x="72" y="67"/>
                    <a:pt x="72" y="71"/>
                    <a:pt x="69" y="74"/>
                  </a:cubicBezTo>
                  <a:cubicBezTo>
                    <a:pt x="70" y="75"/>
                    <a:pt x="70" y="75"/>
                    <a:pt x="71" y="76"/>
                  </a:cubicBezTo>
                  <a:cubicBezTo>
                    <a:pt x="72" y="75"/>
                    <a:pt x="72" y="73"/>
                    <a:pt x="73" y="71"/>
                  </a:cubicBezTo>
                  <a:cubicBezTo>
                    <a:pt x="73" y="69"/>
                    <a:pt x="73" y="67"/>
                    <a:pt x="73" y="64"/>
                  </a:cubicBezTo>
                  <a:cubicBezTo>
                    <a:pt x="72" y="59"/>
                    <a:pt x="70" y="54"/>
                    <a:pt x="67" y="51"/>
                  </a:cubicBezTo>
                  <a:cubicBezTo>
                    <a:pt x="70" y="48"/>
                    <a:pt x="72" y="44"/>
                    <a:pt x="72" y="39"/>
                  </a:cubicBezTo>
                  <a:cubicBezTo>
                    <a:pt x="72" y="34"/>
                    <a:pt x="71" y="29"/>
                    <a:pt x="68" y="24"/>
                  </a:cubicBezTo>
                  <a:cubicBezTo>
                    <a:pt x="66" y="20"/>
                    <a:pt x="62" y="16"/>
                    <a:pt x="59" y="12"/>
                  </a:cubicBezTo>
                  <a:cubicBezTo>
                    <a:pt x="55" y="9"/>
                    <a:pt x="51" y="6"/>
                    <a:pt x="47" y="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1708"/>
            <p:cNvSpPr>
              <a:spLocks/>
            </p:cNvSpPr>
            <p:nvPr/>
          </p:nvSpPr>
          <p:spPr bwMode="auto">
            <a:xfrm>
              <a:off x="7123085" y="4048147"/>
              <a:ext cx="109538" cy="136526"/>
            </a:xfrm>
            <a:custGeom>
              <a:avLst/>
              <a:gdLst>
                <a:gd name="T0" fmla="*/ 2 w 29"/>
                <a:gd name="T1" fmla="*/ 10 h 36"/>
                <a:gd name="T2" fmla="*/ 0 w 29"/>
                <a:gd name="T3" fmla="*/ 19 h 36"/>
                <a:gd name="T4" fmla="*/ 1 w 29"/>
                <a:gd name="T5" fmla="*/ 28 h 36"/>
                <a:gd name="T6" fmla="*/ 2 w 29"/>
                <a:gd name="T7" fmla="*/ 36 h 36"/>
                <a:gd name="T8" fmla="*/ 14 w 29"/>
                <a:gd name="T9" fmla="*/ 32 h 36"/>
                <a:gd name="T10" fmla="*/ 28 w 29"/>
                <a:gd name="T11" fmla="*/ 21 h 36"/>
                <a:gd name="T12" fmla="*/ 27 w 29"/>
                <a:gd name="T13" fmla="*/ 12 h 36"/>
                <a:gd name="T14" fmla="*/ 21 w 29"/>
                <a:gd name="T15" fmla="*/ 5 h 36"/>
                <a:gd name="T16" fmla="*/ 23 w 29"/>
                <a:gd name="T17" fmla="*/ 3 h 36"/>
                <a:gd name="T18" fmla="*/ 25 w 29"/>
                <a:gd name="T19" fmla="*/ 1 h 36"/>
                <a:gd name="T20" fmla="*/ 28 w 29"/>
                <a:gd name="T21" fmla="*/ 0 h 36"/>
                <a:gd name="T22" fmla="*/ 27 w 29"/>
                <a:gd name="T23" fmla="*/ 0 h 36"/>
                <a:gd name="T24" fmla="*/ 24 w 29"/>
                <a:gd name="T25" fmla="*/ 2 h 36"/>
                <a:gd name="T26" fmla="*/ 20 w 29"/>
                <a:gd name="T27" fmla="*/ 5 h 36"/>
                <a:gd name="T28" fmla="*/ 9 w 29"/>
                <a:gd name="T29" fmla="*/ 3 h 36"/>
                <a:gd name="T30" fmla="*/ 2 w 29"/>
                <a:gd name="T31"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36">
                  <a:moveTo>
                    <a:pt x="2" y="10"/>
                  </a:moveTo>
                  <a:cubicBezTo>
                    <a:pt x="0" y="13"/>
                    <a:pt x="0" y="16"/>
                    <a:pt x="0" y="19"/>
                  </a:cubicBezTo>
                  <a:cubicBezTo>
                    <a:pt x="0" y="22"/>
                    <a:pt x="1" y="25"/>
                    <a:pt x="1" y="28"/>
                  </a:cubicBezTo>
                  <a:cubicBezTo>
                    <a:pt x="2" y="30"/>
                    <a:pt x="2" y="36"/>
                    <a:pt x="2" y="36"/>
                  </a:cubicBezTo>
                  <a:cubicBezTo>
                    <a:pt x="5" y="33"/>
                    <a:pt x="10" y="33"/>
                    <a:pt x="14" y="32"/>
                  </a:cubicBezTo>
                  <a:cubicBezTo>
                    <a:pt x="20" y="31"/>
                    <a:pt x="26" y="27"/>
                    <a:pt x="28" y="21"/>
                  </a:cubicBezTo>
                  <a:cubicBezTo>
                    <a:pt x="29" y="18"/>
                    <a:pt x="29" y="15"/>
                    <a:pt x="27" y="12"/>
                  </a:cubicBezTo>
                  <a:cubicBezTo>
                    <a:pt x="26" y="9"/>
                    <a:pt x="24" y="7"/>
                    <a:pt x="21" y="5"/>
                  </a:cubicBezTo>
                  <a:cubicBezTo>
                    <a:pt x="22" y="4"/>
                    <a:pt x="22" y="3"/>
                    <a:pt x="23" y="3"/>
                  </a:cubicBezTo>
                  <a:cubicBezTo>
                    <a:pt x="24" y="2"/>
                    <a:pt x="25" y="2"/>
                    <a:pt x="25" y="1"/>
                  </a:cubicBezTo>
                  <a:cubicBezTo>
                    <a:pt x="26" y="1"/>
                    <a:pt x="27" y="1"/>
                    <a:pt x="28" y="0"/>
                  </a:cubicBezTo>
                  <a:cubicBezTo>
                    <a:pt x="27" y="0"/>
                    <a:pt x="27" y="0"/>
                    <a:pt x="27" y="0"/>
                  </a:cubicBezTo>
                  <a:cubicBezTo>
                    <a:pt x="26" y="0"/>
                    <a:pt x="25" y="1"/>
                    <a:pt x="24" y="2"/>
                  </a:cubicBezTo>
                  <a:cubicBezTo>
                    <a:pt x="23" y="3"/>
                    <a:pt x="21" y="4"/>
                    <a:pt x="20" y="5"/>
                  </a:cubicBezTo>
                  <a:cubicBezTo>
                    <a:pt x="17" y="3"/>
                    <a:pt x="13" y="2"/>
                    <a:pt x="9" y="3"/>
                  </a:cubicBezTo>
                  <a:cubicBezTo>
                    <a:pt x="6" y="5"/>
                    <a:pt x="3" y="8"/>
                    <a:pt x="2" y="1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1709"/>
            <p:cNvSpPr>
              <a:spLocks/>
            </p:cNvSpPr>
            <p:nvPr/>
          </p:nvSpPr>
          <p:spPr bwMode="auto">
            <a:xfrm>
              <a:off x="5316499" y="4289449"/>
              <a:ext cx="247652" cy="374653"/>
            </a:xfrm>
            <a:custGeom>
              <a:avLst/>
              <a:gdLst>
                <a:gd name="T0" fmla="*/ 1 w 66"/>
                <a:gd name="T1" fmla="*/ 45 h 100"/>
                <a:gd name="T2" fmla="*/ 4 w 66"/>
                <a:gd name="T3" fmla="*/ 65 h 100"/>
                <a:gd name="T4" fmla="*/ 12 w 66"/>
                <a:gd name="T5" fmla="*/ 82 h 100"/>
                <a:gd name="T6" fmla="*/ 19 w 66"/>
                <a:gd name="T7" fmla="*/ 100 h 100"/>
                <a:gd name="T8" fmla="*/ 44 w 66"/>
                <a:gd name="T9" fmla="*/ 84 h 100"/>
                <a:gd name="T10" fmla="*/ 60 w 66"/>
                <a:gd name="T11" fmla="*/ 67 h 100"/>
                <a:gd name="T12" fmla="*/ 66 w 66"/>
                <a:gd name="T13" fmla="*/ 45 h 100"/>
                <a:gd name="T14" fmla="*/ 55 w 66"/>
                <a:gd name="T15" fmla="*/ 25 h 100"/>
                <a:gd name="T16" fmla="*/ 33 w 66"/>
                <a:gd name="T17" fmla="*/ 19 h 100"/>
                <a:gd name="T18" fmla="*/ 35 w 66"/>
                <a:gd name="T19" fmla="*/ 11 h 100"/>
                <a:gd name="T20" fmla="*/ 41 w 66"/>
                <a:gd name="T21" fmla="*/ 1 h 100"/>
                <a:gd name="T22" fmla="*/ 39 w 66"/>
                <a:gd name="T23" fmla="*/ 0 h 100"/>
                <a:gd name="T24" fmla="*/ 35 w 66"/>
                <a:gd name="T25" fmla="*/ 9 h 100"/>
                <a:gd name="T26" fmla="*/ 32 w 66"/>
                <a:gd name="T27" fmla="*/ 19 h 100"/>
                <a:gd name="T28" fmla="*/ 19 w 66"/>
                <a:gd name="T29" fmla="*/ 21 h 100"/>
                <a:gd name="T30" fmla="*/ 9 w 66"/>
                <a:gd name="T31" fmla="*/ 27 h 100"/>
                <a:gd name="T32" fmla="*/ 1 w 66"/>
                <a:gd name="T33" fmla="*/ 4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100">
                  <a:moveTo>
                    <a:pt x="1" y="45"/>
                  </a:moveTo>
                  <a:cubicBezTo>
                    <a:pt x="0" y="51"/>
                    <a:pt x="2" y="58"/>
                    <a:pt x="4" y="65"/>
                  </a:cubicBezTo>
                  <a:cubicBezTo>
                    <a:pt x="6" y="71"/>
                    <a:pt x="9" y="76"/>
                    <a:pt x="12" y="82"/>
                  </a:cubicBezTo>
                  <a:cubicBezTo>
                    <a:pt x="15" y="86"/>
                    <a:pt x="19" y="100"/>
                    <a:pt x="19" y="100"/>
                  </a:cubicBezTo>
                  <a:cubicBezTo>
                    <a:pt x="24" y="92"/>
                    <a:pt x="36" y="89"/>
                    <a:pt x="44" y="84"/>
                  </a:cubicBezTo>
                  <a:cubicBezTo>
                    <a:pt x="50" y="80"/>
                    <a:pt x="55" y="74"/>
                    <a:pt x="60" y="67"/>
                  </a:cubicBezTo>
                  <a:cubicBezTo>
                    <a:pt x="64" y="61"/>
                    <a:pt x="66" y="52"/>
                    <a:pt x="66" y="45"/>
                  </a:cubicBezTo>
                  <a:cubicBezTo>
                    <a:pt x="66" y="36"/>
                    <a:pt x="61" y="29"/>
                    <a:pt x="55" y="25"/>
                  </a:cubicBezTo>
                  <a:cubicBezTo>
                    <a:pt x="49" y="21"/>
                    <a:pt x="41" y="19"/>
                    <a:pt x="33" y="19"/>
                  </a:cubicBezTo>
                  <a:cubicBezTo>
                    <a:pt x="34" y="17"/>
                    <a:pt x="34" y="14"/>
                    <a:pt x="35" y="11"/>
                  </a:cubicBezTo>
                  <a:cubicBezTo>
                    <a:pt x="36" y="8"/>
                    <a:pt x="38" y="4"/>
                    <a:pt x="41" y="1"/>
                  </a:cubicBezTo>
                  <a:cubicBezTo>
                    <a:pt x="39" y="0"/>
                    <a:pt x="39" y="0"/>
                    <a:pt x="39" y="0"/>
                  </a:cubicBezTo>
                  <a:cubicBezTo>
                    <a:pt x="38" y="2"/>
                    <a:pt x="36" y="6"/>
                    <a:pt x="35" y="9"/>
                  </a:cubicBezTo>
                  <a:cubicBezTo>
                    <a:pt x="34" y="13"/>
                    <a:pt x="32" y="16"/>
                    <a:pt x="32" y="19"/>
                  </a:cubicBezTo>
                  <a:cubicBezTo>
                    <a:pt x="27" y="19"/>
                    <a:pt x="23" y="20"/>
                    <a:pt x="19" y="21"/>
                  </a:cubicBezTo>
                  <a:cubicBezTo>
                    <a:pt x="15" y="23"/>
                    <a:pt x="11" y="24"/>
                    <a:pt x="9" y="27"/>
                  </a:cubicBezTo>
                  <a:cubicBezTo>
                    <a:pt x="5" y="31"/>
                    <a:pt x="2" y="38"/>
                    <a:pt x="1" y="4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710"/>
            <p:cNvSpPr>
              <a:spLocks/>
            </p:cNvSpPr>
            <p:nvPr/>
          </p:nvSpPr>
          <p:spPr bwMode="auto">
            <a:xfrm>
              <a:off x="5208548" y="4443438"/>
              <a:ext cx="119063" cy="157164"/>
            </a:xfrm>
            <a:custGeom>
              <a:avLst/>
              <a:gdLst>
                <a:gd name="T0" fmla="*/ 1 w 32"/>
                <a:gd name="T1" fmla="*/ 15 h 42"/>
                <a:gd name="T2" fmla="*/ 1 w 32"/>
                <a:gd name="T3" fmla="*/ 25 h 42"/>
                <a:gd name="T4" fmla="*/ 2 w 32"/>
                <a:gd name="T5" fmla="*/ 33 h 42"/>
                <a:gd name="T6" fmla="*/ 3 w 32"/>
                <a:gd name="T7" fmla="*/ 38 h 42"/>
                <a:gd name="T8" fmla="*/ 2 w 32"/>
                <a:gd name="T9" fmla="*/ 42 h 42"/>
                <a:gd name="T10" fmla="*/ 9 w 32"/>
                <a:gd name="T11" fmla="*/ 40 h 42"/>
                <a:gd name="T12" fmla="*/ 17 w 32"/>
                <a:gd name="T13" fmla="*/ 38 h 42"/>
                <a:gd name="T14" fmla="*/ 30 w 32"/>
                <a:gd name="T15" fmla="*/ 23 h 42"/>
                <a:gd name="T16" fmla="*/ 20 w 32"/>
                <a:gd name="T17" fmla="*/ 7 h 42"/>
                <a:gd name="T18" fmla="*/ 22 w 32"/>
                <a:gd name="T19" fmla="*/ 4 h 42"/>
                <a:gd name="T20" fmla="*/ 27 w 32"/>
                <a:gd name="T21" fmla="*/ 1 h 42"/>
                <a:gd name="T22" fmla="*/ 27 w 32"/>
                <a:gd name="T23" fmla="*/ 0 h 42"/>
                <a:gd name="T24" fmla="*/ 19 w 32"/>
                <a:gd name="T25" fmla="*/ 7 h 42"/>
                <a:gd name="T26" fmla="*/ 7 w 32"/>
                <a:gd name="T27" fmla="*/ 8 h 42"/>
                <a:gd name="T28" fmla="*/ 1 w 32"/>
                <a:gd name="T29"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2">
                  <a:moveTo>
                    <a:pt x="1" y="15"/>
                  </a:moveTo>
                  <a:cubicBezTo>
                    <a:pt x="0" y="18"/>
                    <a:pt x="1" y="21"/>
                    <a:pt x="1" y="25"/>
                  </a:cubicBezTo>
                  <a:cubicBezTo>
                    <a:pt x="1" y="27"/>
                    <a:pt x="2" y="30"/>
                    <a:pt x="2" y="33"/>
                  </a:cubicBezTo>
                  <a:cubicBezTo>
                    <a:pt x="3" y="34"/>
                    <a:pt x="3" y="36"/>
                    <a:pt x="3" y="38"/>
                  </a:cubicBezTo>
                  <a:cubicBezTo>
                    <a:pt x="3" y="41"/>
                    <a:pt x="2" y="42"/>
                    <a:pt x="2" y="42"/>
                  </a:cubicBezTo>
                  <a:cubicBezTo>
                    <a:pt x="4" y="41"/>
                    <a:pt x="7" y="40"/>
                    <a:pt x="9" y="40"/>
                  </a:cubicBezTo>
                  <a:cubicBezTo>
                    <a:pt x="12" y="39"/>
                    <a:pt x="15" y="39"/>
                    <a:pt x="17" y="38"/>
                  </a:cubicBezTo>
                  <a:cubicBezTo>
                    <a:pt x="23" y="35"/>
                    <a:pt x="29" y="29"/>
                    <a:pt x="30" y="23"/>
                  </a:cubicBezTo>
                  <a:cubicBezTo>
                    <a:pt x="32" y="16"/>
                    <a:pt x="26" y="10"/>
                    <a:pt x="20" y="7"/>
                  </a:cubicBezTo>
                  <a:cubicBezTo>
                    <a:pt x="20" y="6"/>
                    <a:pt x="21" y="5"/>
                    <a:pt x="22" y="4"/>
                  </a:cubicBezTo>
                  <a:cubicBezTo>
                    <a:pt x="24" y="2"/>
                    <a:pt x="25" y="1"/>
                    <a:pt x="27" y="1"/>
                  </a:cubicBezTo>
                  <a:cubicBezTo>
                    <a:pt x="27" y="0"/>
                    <a:pt x="27" y="0"/>
                    <a:pt x="27" y="0"/>
                  </a:cubicBezTo>
                  <a:cubicBezTo>
                    <a:pt x="25" y="1"/>
                    <a:pt x="21" y="4"/>
                    <a:pt x="19" y="7"/>
                  </a:cubicBezTo>
                  <a:cubicBezTo>
                    <a:pt x="15" y="5"/>
                    <a:pt x="10" y="5"/>
                    <a:pt x="7" y="8"/>
                  </a:cubicBezTo>
                  <a:cubicBezTo>
                    <a:pt x="5" y="10"/>
                    <a:pt x="2" y="13"/>
                    <a:pt x="1"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711"/>
            <p:cNvSpPr>
              <a:spLocks/>
            </p:cNvSpPr>
            <p:nvPr/>
          </p:nvSpPr>
          <p:spPr bwMode="auto">
            <a:xfrm>
              <a:off x="5759414" y="3692545"/>
              <a:ext cx="98426" cy="138113"/>
            </a:xfrm>
            <a:custGeom>
              <a:avLst/>
              <a:gdLst>
                <a:gd name="T0" fmla="*/ 1 w 26"/>
                <a:gd name="T1" fmla="*/ 22 h 37"/>
                <a:gd name="T2" fmla="*/ 5 w 26"/>
                <a:gd name="T3" fmla="*/ 30 h 37"/>
                <a:gd name="T4" fmla="*/ 12 w 26"/>
                <a:gd name="T5" fmla="*/ 34 h 37"/>
                <a:gd name="T6" fmla="*/ 16 w 26"/>
                <a:gd name="T7" fmla="*/ 36 h 37"/>
                <a:gd name="T8" fmla="*/ 19 w 26"/>
                <a:gd name="T9" fmla="*/ 37 h 37"/>
                <a:gd name="T10" fmla="*/ 19 w 26"/>
                <a:gd name="T11" fmla="*/ 32 h 37"/>
                <a:gd name="T12" fmla="*/ 22 w 26"/>
                <a:gd name="T13" fmla="*/ 28 h 37"/>
                <a:gd name="T14" fmla="*/ 25 w 26"/>
                <a:gd name="T15" fmla="*/ 17 h 37"/>
                <a:gd name="T16" fmla="*/ 12 w 26"/>
                <a:gd name="T17" fmla="*/ 7 h 37"/>
                <a:gd name="T18" fmla="*/ 14 w 26"/>
                <a:gd name="T19" fmla="*/ 4 h 37"/>
                <a:gd name="T20" fmla="*/ 18 w 26"/>
                <a:gd name="T21" fmla="*/ 1 h 37"/>
                <a:gd name="T22" fmla="*/ 17 w 26"/>
                <a:gd name="T23" fmla="*/ 0 h 37"/>
                <a:gd name="T24" fmla="*/ 12 w 26"/>
                <a:gd name="T25" fmla="*/ 7 h 37"/>
                <a:gd name="T26" fmla="*/ 2 w 26"/>
                <a:gd name="T27" fmla="*/ 12 h 37"/>
                <a:gd name="T28" fmla="*/ 1 w 26"/>
                <a:gd name="T29"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7">
                  <a:moveTo>
                    <a:pt x="1" y="22"/>
                  </a:moveTo>
                  <a:cubicBezTo>
                    <a:pt x="1" y="26"/>
                    <a:pt x="3" y="28"/>
                    <a:pt x="5" y="30"/>
                  </a:cubicBezTo>
                  <a:cubicBezTo>
                    <a:pt x="7" y="32"/>
                    <a:pt x="9" y="33"/>
                    <a:pt x="12" y="34"/>
                  </a:cubicBezTo>
                  <a:cubicBezTo>
                    <a:pt x="13" y="34"/>
                    <a:pt x="14" y="35"/>
                    <a:pt x="16" y="36"/>
                  </a:cubicBezTo>
                  <a:cubicBezTo>
                    <a:pt x="17" y="36"/>
                    <a:pt x="19" y="37"/>
                    <a:pt x="19" y="37"/>
                  </a:cubicBezTo>
                  <a:cubicBezTo>
                    <a:pt x="18" y="35"/>
                    <a:pt x="19" y="34"/>
                    <a:pt x="19" y="32"/>
                  </a:cubicBezTo>
                  <a:cubicBezTo>
                    <a:pt x="20" y="31"/>
                    <a:pt x="21" y="29"/>
                    <a:pt x="22" y="28"/>
                  </a:cubicBezTo>
                  <a:cubicBezTo>
                    <a:pt x="24" y="25"/>
                    <a:pt x="26" y="21"/>
                    <a:pt x="25" y="17"/>
                  </a:cubicBezTo>
                  <a:cubicBezTo>
                    <a:pt x="23" y="12"/>
                    <a:pt x="18" y="8"/>
                    <a:pt x="12" y="7"/>
                  </a:cubicBezTo>
                  <a:cubicBezTo>
                    <a:pt x="13" y="6"/>
                    <a:pt x="13" y="5"/>
                    <a:pt x="14" y="4"/>
                  </a:cubicBezTo>
                  <a:cubicBezTo>
                    <a:pt x="15" y="3"/>
                    <a:pt x="16" y="2"/>
                    <a:pt x="18" y="1"/>
                  </a:cubicBezTo>
                  <a:cubicBezTo>
                    <a:pt x="17" y="0"/>
                    <a:pt x="17" y="0"/>
                    <a:pt x="17" y="0"/>
                  </a:cubicBezTo>
                  <a:cubicBezTo>
                    <a:pt x="16" y="1"/>
                    <a:pt x="12" y="5"/>
                    <a:pt x="12" y="7"/>
                  </a:cubicBezTo>
                  <a:cubicBezTo>
                    <a:pt x="8" y="7"/>
                    <a:pt x="4" y="8"/>
                    <a:pt x="2" y="12"/>
                  </a:cubicBezTo>
                  <a:cubicBezTo>
                    <a:pt x="1" y="15"/>
                    <a:pt x="0" y="19"/>
                    <a:pt x="1" y="2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712"/>
            <p:cNvSpPr>
              <a:spLocks/>
            </p:cNvSpPr>
            <p:nvPr/>
          </p:nvSpPr>
          <p:spPr bwMode="auto">
            <a:xfrm>
              <a:off x="5406987" y="3932259"/>
              <a:ext cx="115888" cy="142876"/>
            </a:xfrm>
            <a:custGeom>
              <a:avLst/>
              <a:gdLst>
                <a:gd name="T0" fmla="*/ 4 w 31"/>
                <a:gd name="T1" fmla="*/ 30 h 38"/>
                <a:gd name="T2" fmla="*/ 13 w 31"/>
                <a:gd name="T3" fmla="*/ 36 h 38"/>
                <a:gd name="T4" fmla="*/ 22 w 31"/>
                <a:gd name="T5" fmla="*/ 37 h 38"/>
                <a:gd name="T6" fmla="*/ 30 w 31"/>
                <a:gd name="T7" fmla="*/ 38 h 38"/>
                <a:gd name="T8" fmla="*/ 30 w 31"/>
                <a:gd name="T9" fmla="*/ 26 h 38"/>
                <a:gd name="T10" fmla="*/ 25 w 31"/>
                <a:gd name="T11" fmla="*/ 10 h 38"/>
                <a:gd name="T12" fmla="*/ 7 w 31"/>
                <a:gd name="T13" fmla="*/ 9 h 38"/>
                <a:gd name="T14" fmla="*/ 6 w 31"/>
                <a:gd name="T15" fmla="*/ 5 h 38"/>
                <a:gd name="T16" fmla="*/ 6 w 31"/>
                <a:gd name="T17" fmla="*/ 0 h 38"/>
                <a:gd name="T18" fmla="*/ 6 w 31"/>
                <a:gd name="T19" fmla="*/ 0 h 38"/>
                <a:gd name="T20" fmla="*/ 7 w 31"/>
                <a:gd name="T21" fmla="*/ 10 h 38"/>
                <a:gd name="T22" fmla="*/ 0 w 31"/>
                <a:gd name="T23" fmla="*/ 20 h 38"/>
                <a:gd name="T24" fmla="*/ 4 w 31"/>
                <a:gd name="T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8">
                  <a:moveTo>
                    <a:pt x="4" y="30"/>
                  </a:moveTo>
                  <a:cubicBezTo>
                    <a:pt x="7" y="33"/>
                    <a:pt x="10" y="35"/>
                    <a:pt x="13" y="36"/>
                  </a:cubicBezTo>
                  <a:cubicBezTo>
                    <a:pt x="16" y="37"/>
                    <a:pt x="19" y="37"/>
                    <a:pt x="22" y="37"/>
                  </a:cubicBezTo>
                  <a:cubicBezTo>
                    <a:pt x="24" y="37"/>
                    <a:pt x="30" y="38"/>
                    <a:pt x="30" y="38"/>
                  </a:cubicBezTo>
                  <a:cubicBezTo>
                    <a:pt x="28" y="34"/>
                    <a:pt x="30" y="30"/>
                    <a:pt x="30" y="26"/>
                  </a:cubicBezTo>
                  <a:cubicBezTo>
                    <a:pt x="31" y="20"/>
                    <a:pt x="29" y="14"/>
                    <a:pt x="25" y="10"/>
                  </a:cubicBezTo>
                  <a:cubicBezTo>
                    <a:pt x="21" y="5"/>
                    <a:pt x="13" y="6"/>
                    <a:pt x="7" y="9"/>
                  </a:cubicBezTo>
                  <a:cubicBezTo>
                    <a:pt x="6" y="8"/>
                    <a:pt x="6" y="7"/>
                    <a:pt x="6" y="5"/>
                  </a:cubicBezTo>
                  <a:cubicBezTo>
                    <a:pt x="6" y="3"/>
                    <a:pt x="6" y="2"/>
                    <a:pt x="6" y="0"/>
                  </a:cubicBezTo>
                  <a:cubicBezTo>
                    <a:pt x="6" y="0"/>
                    <a:pt x="6" y="0"/>
                    <a:pt x="6" y="0"/>
                  </a:cubicBezTo>
                  <a:cubicBezTo>
                    <a:pt x="5" y="2"/>
                    <a:pt x="5" y="7"/>
                    <a:pt x="7" y="10"/>
                  </a:cubicBezTo>
                  <a:cubicBezTo>
                    <a:pt x="3" y="12"/>
                    <a:pt x="0" y="16"/>
                    <a:pt x="0" y="20"/>
                  </a:cubicBezTo>
                  <a:cubicBezTo>
                    <a:pt x="1" y="23"/>
                    <a:pt x="2" y="28"/>
                    <a:pt x="4" y="3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1713"/>
            <p:cNvSpPr>
              <a:spLocks/>
            </p:cNvSpPr>
            <p:nvPr/>
          </p:nvSpPr>
          <p:spPr bwMode="auto">
            <a:xfrm>
              <a:off x="6259479" y="4421212"/>
              <a:ext cx="150813" cy="231777"/>
            </a:xfrm>
            <a:custGeom>
              <a:avLst/>
              <a:gdLst>
                <a:gd name="T0" fmla="*/ 1 w 40"/>
                <a:gd name="T1" fmla="*/ 34 h 62"/>
                <a:gd name="T2" fmla="*/ 7 w 40"/>
                <a:gd name="T3" fmla="*/ 43 h 62"/>
                <a:gd name="T4" fmla="*/ 15 w 40"/>
                <a:gd name="T5" fmla="*/ 51 h 62"/>
                <a:gd name="T6" fmla="*/ 18 w 40"/>
                <a:gd name="T7" fmla="*/ 57 h 62"/>
                <a:gd name="T8" fmla="*/ 20 w 40"/>
                <a:gd name="T9" fmla="*/ 62 h 62"/>
                <a:gd name="T10" fmla="*/ 27 w 40"/>
                <a:gd name="T11" fmla="*/ 53 h 62"/>
                <a:gd name="T12" fmla="*/ 33 w 40"/>
                <a:gd name="T13" fmla="*/ 46 h 62"/>
                <a:gd name="T14" fmla="*/ 36 w 40"/>
                <a:gd name="T15" fmla="*/ 19 h 62"/>
                <a:gd name="T16" fmla="*/ 26 w 40"/>
                <a:gd name="T17" fmla="*/ 11 h 62"/>
                <a:gd name="T18" fmla="*/ 13 w 40"/>
                <a:gd name="T19" fmla="*/ 12 h 62"/>
                <a:gd name="T20" fmla="*/ 13 w 40"/>
                <a:gd name="T21" fmla="*/ 7 h 62"/>
                <a:gd name="T22" fmla="*/ 15 w 40"/>
                <a:gd name="T23" fmla="*/ 0 h 62"/>
                <a:gd name="T24" fmla="*/ 14 w 40"/>
                <a:gd name="T25" fmla="*/ 0 h 62"/>
                <a:gd name="T26" fmla="*/ 13 w 40"/>
                <a:gd name="T27" fmla="*/ 5 h 62"/>
                <a:gd name="T28" fmla="*/ 13 w 40"/>
                <a:gd name="T29" fmla="*/ 12 h 62"/>
                <a:gd name="T30" fmla="*/ 1 w 40"/>
                <a:gd name="T31" fmla="*/ 22 h 62"/>
                <a:gd name="T32" fmla="*/ 1 w 40"/>
                <a:gd name="T33" fmla="*/ 3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2">
                  <a:moveTo>
                    <a:pt x="1" y="34"/>
                  </a:moveTo>
                  <a:cubicBezTo>
                    <a:pt x="2" y="37"/>
                    <a:pt x="5" y="40"/>
                    <a:pt x="7" y="43"/>
                  </a:cubicBezTo>
                  <a:cubicBezTo>
                    <a:pt x="9" y="46"/>
                    <a:pt x="12" y="48"/>
                    <a:pt x="15" y="51"/>
                  </a:cubicBezTo>
                  <a:cubicBezTo>
                    <a:pt x="16" y="52"/>
                    <a:pt x="17" y="55"/>
                    <a:pt x="18" y="57"/>
                  </a:cubicBezTo>
                  <a:cubicBezTo>
                    <a:pt x="19" y="60"/>
                    <a:pt x="20" y="62"/>
                    <a:pt x="20" y="62"/>
                  </a:cubicBezTo>
                  <a:cubicBezTo>
                    <a:pt x="22" y="59"/>
                    <a:pt x="24" y="56"/>
                    <a:pt x="27" y="53"/>
                  </a:cubicBezTo>
                  <a:cubicBezTo>
                    <a:pt x="29" y="51"/>
                    <a:pt x="31" y="48"/>
                    <a:pt x="33" y="46"/>
                  </a:cubicBezTo>
                  <a:cubicBezTo>
                    <a:pt x="38" y="38"/>
                    <a:pt x="40" y="27"/>
                    <a:pt x="36" y="19"/>
                  </a:cubicBezTo>
                  <a:cubicBezTo>
                    <a:pt x="34" y="15"/>
                    <a:pt x="31" y="12"/>
                    <a:pt x="26" y="11"/>
                  </a:cubicBezTo>
                  <a:cubicBezTo>
                    <a:pt x="22" y="10"/>
                    <a:pt x="17" y="11"/>
                    <a:pt x="13" y="12"/>
                  </a:cubicBezTo>
                  <a:cubicBezTo>
                    <a:pt x="13" y="10"/>
                    <a:pt x="13" y="9"/>
                    <a:pt x="13" y="7"/>
                  </a:cubicBezTo>
                  <a:cubicBezTo>
                    <a:pt x="13" y="4"/>
                    <a:pt x="14" y="2"/>
                    <a:pt x="15" y="0"/>
                  </a:cubicBezTo>
                  <a:cubicBezTo>
                    <a:pt x="14" y="0"/>
                    <a:pt x="14" y="0"/>
                    <a:pt x="14" y="0"/>
                  </a:cubicBezTo>
                  <a:cubicBezTo>
                    <a:pt x="13" y="1"/>
                    <a:pt x="13" y="3"/>
                    <a:pt x="13" y="5"/>
                  </a:cubicBezTo>
                  <a:cubicBezTo>
                    <a:pt x="12" y="8"/>
                    <a:pt x="12" y="10"/>
                    <a:pt x="13" y="12"/>
                  </a:cubicBezTo>
                  <a:cubicBezTo>
                    <a:pt x="7" y="14"/>
                    <a:pt x="3" y="17"/>
                    <a:pt x="1" y="22"/>
                  </a:cubicBezTo>
                  <a:cubicBezTo>
                    <a:pt x="0" y="26"/>
                    <a:pt x="0" y="30"/>
                    <a:pt x="1" y="3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1714"/>
            <p:cNvSpPr>
              <a:spLocks/>
            </p:cNvSpPr>
            <p:nvPr/>
          </p:nvSpPr>
          <p:spPr bwMode="auto">
            <a:xfrm>
              <a:off x="6226142" y="4432325"/>
              <a:ext cx="52388" cy="77788"/>
            </a:xfrm>
            <a:custGeom>
              <a:avLst/>
              <a:gdLst>
                <a:gd name="T0" fmla="*/ 0 w 14"/>
                <a:gd name="T1" fmla="*/ 10 h 21"/>
                <a:gd name="T2" fmla="*/ 1 w 14"/>
                <a:gd name="T3" fmla="*/ 14 h 21"/>
                <a:gd name="T4" fmla="*/ 3 w 14"/>
                <a:gd name="T5" fmla="*/ 17 h 21"/>
                <a:gd name="T6" fmla="*/ 5 w 14"/>
                <a:gd name="T7" fmla="*/ 21 h 21"/>
                <a:gd name="T8" fmla="*/ 10 w 14"/>
                <a:gd name="T9" fmla="*/ 17 h 21"/>
                <a:gd name="T10" fmla="*/ 14 w 14"/>
                <a:gd name="T11" fmla="*/ 9 h 21"/>
                <a:gd name="T12" fmla="*/ 7 w 14"/>
                <a:gd name="T13" fmla="*/ 4 h 21"/>
                <a:gd name="T14" fmla="*/ 8 w 14"/>
                <a:gd name="T15" fmla="*/ 2 h 21"/>
                <a:gd name="T16" fmla="*/ 10 w 14"/>
                <a:gd name="T17" fmla="*/ 0 h 21"/>
                <a:gd name="T18" fmla="*/ 9 w 14"/>
                <a:gd name="T19" fmla="*/ 0 h 21"/>
                <a:gd name="T20" fmla="*/ 7 w 14"/>
                <a:gd name="T21" fmla="*/ 4 h 21"/>
                <a:gd name="T22" fmla="*/ 2 w 14"/>
                <a:gd name="T23" fmla="*/ 5 h 21"/>
                <a:gd name="T24" fmla="*/ 0 w 14"/>
                <a:gd name="T2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1">
                  <a:moveTo>
                    <a:pt x="0" y="10"/>
                  </a:moveTo>
                  <a:cubicBezTo>
                    <a:pt x="0" y="11"/>
                    <a:pt x="0" y="13"/>
                    <a:pt x="1" y="14"/>
                  </a:cubicBezTo>
                  <a:cubicBezTo>
                    <a:pt x="2" y="15"/>
                    <a:pt x="2" y="16"/>
                    <a:pt x="3" y="17"/>
                  </a:cubicBezTo>
                  <a:cubicBezTo>
                    <a:pt x="4" y="18"/>
                    <a:pt x="5" y="21"/>
                    <a:pt x="5" y="21"/>
                  </a:cubicBezTo>
                  <a:cubicBezTo>
                    <a:pt x="6" y="19"/>
                    <a:pt x="8" y="19"/>
                    <a:pt x="10" y="17"/>
                  </a:cubicBezTo>
                  <a:cubicBezTo>
                    <a:pt x="12" y="16"/>
                    <a:pt x="14" y="12"/>
                    <a:pt x="14" y="9"/>
                  </a:cubicBezTo>
                  <a:cubicBezTo>
                    <a:pt x="14" y="6"/>
                    <a:pt x="11" y="4"/>
                    <a:pt x="7" y="4"/>
                  </a:cubicBezTo>
                  <a:cubicBezTo>
                    <a:pt x="7" y="3"/>
                    <a:pt x="8" y="2"/>
                    <a:pt x="8" y="2"/>
                  </a:cubicBezTo>
                  <a:cubicBezTo>
                    <a:pt x="8" y="1"/>
                    <a:pt x="9" y="0"/>
                    <a:pt x="10" y="0"/>
                  </a:cubicBezTo>
                  <a:cubicBezTo>
                    <a:pt x="9" y="0"/>
                    <a:pt x="9" y="0"/>
                    <a:pt x="9" y="0"/>
                  </a:cubicBezTo>
                  <a:cubicBezTo>
                    <a:pt x="9" y="0"/>
                    <a:pt x="7" y="2"/>
                    <a:pt x="7" y="4"/>
                  </a:cubicBezTo>
                  <a:cubicBezTo>
                    <a:pt x="5" y="3"/>
                    <a:pt x="3" y="4"/>
                    <a:pt x="2" y="5"/>
                  </a:cubicBezTo>
                  <a:cubicBezTo>
                    <a:pt x="1" y="6"/>
                    <a:pt x="0" y="8"/>
                    <a:pt x="0" y="1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1715"/>
            <p:cNvSpPr>
              <a:spLocks/>
            </p:cNvSpPr>
            <p:nvPr/>
          </p:nvSpPr>
          <p:spPr bwMode="auto">
            <a:xfrm>
              <a:off x="5819739" y="3687782"/>
              <a:ext cx="134938" cy="200026"/>
            </a:xfrm>
            <a:custGeom>
              <a:avLst/>
              <a:gdLst>
                <a:gd name="T0" fmla="*/ 3 w 36"/>
                <a:gd name="T1" fmla="*/ 39 h 53"/>
                <a:gd name="T2" fmla="*/ 12 w 36"/>
                <a:gd name="T3" fmla="*/ 46 h 53"/>
                <a:gd name="T4" fmla="*/ 22 w 36"/>
                <a:gd name="T5" fmla="*/ 50 h 53"/>
                <a:gd name="T6" fmla="*/ 32 w 36"/>
                <a:gd name="T7" fmla="*/ 53 h 53"/>
                <a:gd name="T8" fmla="*/ 35 w 36"/>
                <a:gd name="T9" fmla="*/ 38 h 53"/>
                <a:gd name="T10" fmla="*/ 36 w 36"/>
                <a:gd name="T11" fmla="*/ 28 h 53"/>
                <a:gd name="T12" fmla="*/ 33 w 36"/>
                <a:gd name="T13" fmla="*/ 20 h 53"/>
                <a:gd name="T14" fmla="*/ 24 w 36"/>
                <a:gd name="T15" fmla="*/ 13 h 53"/>
                <a:gd name="T16" fmla="*/ 12 w 36"/>
                <a:gd name="T17" fmla="*/ 13 h 53"/>
                <a:gd name="T18" fmla="*/ 12 w 36"/>
                <a:gd name="T19" fmla="*/ 8 h 53"/>
                <a:gd name="T20" fmla="*/ 13 w 36"/>
                <a:gd name="T21" fmla="*/ 4 h 53"/>
                <a:gd name="T22" fmla="*/ 13 w 36"/>
                <a:gd name="T23" fmla="*/ 3 h 53"/>
                <a:gd name="T24" fmla="*/ 14 w 36"/>
                <a:gd name="T25" fmla="*/ 2 h 53"/>
                <a:gd name="T26" fmla="*/ 14 w 36"/>
                <a:gd name="T27" fmla="*/ 2 h 53"/>
                <a:gd name="T28" fmla="*/ 14 w 36"/>
                <a:gd name="T29" fmla="*/ 2 h 53"/>
                <a:gd name="T30" fmla="*/ 15 w 36"/>
                <a:gd name="T31" fmla="*/ 1 h 53"/>
                <a:gd name="T32" fmla="*/ 16 w 36"/>
                <a:gd name="T33" fmla="*/ 1 h 53"/>
                <a:gd name="T34" fmla="*/ 17 w 36"/>
                <a:gd name="T35" fmla="*/ 1 h 53"/>
                <a:gd name="T36" fmla="*/ 17 w 36"/>
                <a:gd name="T37" fmla="*/ 1 h 53"/>
                <a:gd name="T38" fmla="*/ 18 w 36"/>
                <a:gd name="T39" fmla="*/ 2 h 53"/>
                <a:gd name="T40" fmla="*/ 19 w 36"/>
                <a:gd name="T41" fmla="*/ 3 h 53"/>
                <a:gd name="T42" fmla="*/ 19 w 36"/>
                <a:gd name="T43" fmla="*/ 4 h 53"/>
                <a:gd name="T44" fmla="*/ 20 w 36"/>
                <a:gd name="T45" fmla="*/ 4 h 53"/>
                <a:gd name="T46" fmla="*/ 20 w 36"/>
                <a:gd name="T47" fmla="*/ 3 h 53"/>
                <a:gd name="T48" fmla="*/ 20 w 36"/>
                <a:gd name="T49" fmla="*/ 2 h 53"/>
                <a:gd name="T50" fmla="*/ 19 w 36"/>
                <a:gd name="T51" fmla="*/ 1 h 53"/>
                <a:gd name="T52" fmla="*/ 19 w 36"/>
                <a:gd name="T53" fmla="*/ 1 h 53"/>
                <a:gd name="T54" fmla="*/ 17 w 36"/>
                <a:gd name="T55" fmla="*/ 0 h 53"/>
                <a:gd name="T56" fmla="*/ 15 w 36"/>
                <a:gd name="T57" fmla="*/ 0 h 53"/>
                <a:gd name="T58" fmla="*/ 14 w 36"/>
                <a:gd name="T59" fmla="*/ 0 h 53"/>
                <a:gd name="T60" fmla="*/ 14 w 36"/>
                <a:gd name="T61" fmla="*/ 1 h 53"/>
                <a:gd name="T62" fmla="*/ 13 w 36"/>
                <a:gd name="T63" fmla="*/ 2 h 53"/>
                <a:gd name="T64" fmla="*/ 12 w 36"/>
                <a:gd name="T65" fmla="*/ 3 h 53"/>
                <a:gd name="T66" fmla="*/ 12 w 36"/>
                <a:gd name="T67" fmla="*/ 5 h 53"/>
                <a:gd name="T68" fmla="*/ 12 w 36"/>
                <a:gd name="T69" fmla="*/ 7 h 53"/>
                <a:gd name="T70" fmla="*/ 11 w 36"/>
                <a:gd name="T71" fmla="*/ 13 h 53"/>
                <a:gd name="T72" fmla="*/ 4 w 36"/>
                <a:gd name="T73" fmla="*/ 16 h 53"/>
                <a:gd name="T74" fmla="*/ 1 w 36"/>
                <a:gd name="T75" fmla="*/ 24 h 53"/>
                <a:gd name="T76" fmla="*/ 3 w 36"/>
                <a:gd name="T7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53">
                  <a:moveTo>
                    <a:pt x="3" y="39"/>
                  </a:moveTo>
                  <a:cubicBezTo>
                    <a:pt x="5" y="43"/>
                    <a:pt x="9" y="45"/>
                    <a:pt x="12" y="46"/>
                  </a:cubicBezTo>
                  <a:cubicBezTo>
                    <a:pt x="15" y="48"/>
                    <a:pt x="19" y="49"/>
                    <a:pt x="22" y="50"/>
                  </a:cubicBezTo>
                  <a:cubicBezTo>
                    <a:pt x="25" y="50"/>
                    <a:pt x="32" y="53"/>
                    <a:pt x="32" y="53"/>
                  </a:cubicBezTo>
                  <a:cubicBezTo>
                    <a:pt x="31" y="48"/>
                    <a:pt x="34" y="43"/>
                    <a:pt x="35" y="38"/>
                  </a:cubicBezTo>
                  <a:cubicBezTo>
                    <a:pt x="36" y="35"/>
                    <a:pt x="36" y="31"/>
                    <a:pt x="36" y="28"/>
                  </a:cubicBezTo>
                  <a:cubicBezTo>
                    <a:pt x="35" y="25"/>
                    <a:pt x="35" y="22"/>
                    <a:pt x="33" y="20"/>
                  </a:cubicBezTo>
                  <a:cubicBezTo>
                    <a:pt x="31" y="17"/>
                    <a:pt x="28" y="15"/>
                    <a:pt x="24" y="13"/>
                  </a:cubicBezTo>
                  <a:cubicBezTo>
                    <a:pt x="20" y="12"/>
                    <a:pt x="16" y="12"/>
                    <a:pt x="12" y="13"/>
                  </a:cubicBezTo>
                  <a:cubicBezTo>
                    <a:pt x="12" y="12"/>
                    <a:pt x="11" y="10"/>
                    <a:pt x="12" y="8"/>
                  </a:cubicBezTo>
                  <a:cubicBezTo>
                    <a:pt x="12" y="7"/>
                    <a:pt x="12" y="6"/>
                    <a:pt x="13" y="4"/>
                  </a:cubicBezTo>
                  <a:cubicBezTo>
                    <a:pt x="13" y="3"/>
                    <a:pt x="13" y="3"/>
                    <a:pt x="13" y="3"/>
                  </a:cubicBezTo>
                  <a:cubicBezTo>
                    <a:pt x="13" y="3"/>
                    <a:pt x="14" y="3"/>
                    <a:pt x="14" y="2"/>
                  </a:cubicBezTo>
                  <a:cubicBezTo>
                    <a:pt x="14" y="2"/>
                    <a:pt x="14" y="2"/>
                    <a:pt x="14" y="2"/>
                  </a:cubicBezTo>
                  <a:cubicBezTo>
                    <a:pt x="14" y="2"/>
                    <a:pt x="14" y="2"/>
                    <a:pt x="14" y="2"/>
                  </a:cubicBezTo>
                  <a:cubicBezTo>
                    <a:pt x="14" y="2"/>
                    <a:pt x="14" y="1"/>
                    <a:pt x="15" y="1"/>
                  </a:cubicBezTo>
                  <a:cubicBezTo>
                    <a:pt x="15" y="1"/>
                    <a:pt x="16" y="1"/>
                    <a:pt x="16" y="1"/>
                  </a:cubicBezTo>
                  <a:cubicBezTo>
                    <a:pt x="16" y="1"/>
                    <a:pt x="17" y="1"/>
                    <a:pt x="17" y="1"/>
                  </a:cubicBezTo>
                  <a:cubicBezTo>
                    <a:pt x="17" y="1"/>
                    <a:pt x="17" y="1"/>
                    <a:pt x="17" y="1"/>
                  </a:cubicBezTo>
                  <a:cubicBezTo>
                    <a:pt x="18" y="1"/>
                    <a:pt x="18" y="1"/>
                    <a:pt x="18" y="2"/>
                  </a:cubicBezTo>
                  <a:cubicBezTo>
                    <a:pt x="19" y="2"/>
                    <a:pt x="19" y="3"/>
                    <a:pt x="19" y="3"/>
                  </a:cubicBezTo>
                  <a:cubicBezTo>
                    <a:pt x="19" y="3"/>
                    <a:pt x="19" y="4"/>
                    <a:pt x="19" y="4"/>
                  </a:cubicBezTo>
                  <a:cubicBezTo>
                    <a:pt x="19" y="4"/>
                    <a:pt x="19" y="4"/>
                    <a:pt x="20" y="4"/>
                  </a:cubicBezTo>
                  <a:cubicBezTo>
                    <a:pt x="20" y="4"/>
                    <a:pt x="20" y="3"/>
                    <a:pt x="20" y="3"/>
                  </a:cubicBezTo>
                  <a:cubicBezTo>
                    <a:pt x="20" y="3"/>
                    <a:pt x="20" y="2"/>
                    <a:pt x="20" y="2"/>
                  </a:cubicBezTo>
                  <a:cubicBezTo>
                    <a:pt x="20" y="2"/>
                    <a:pt x="20" y="2"/>
                    <a:pt x="19" y="1"/>
                  </a:cubicBezTo>
                  <a:cubicBezTo>
                    <a:pt x="19" y="1"/>
                    <a:pt x="19" y="1"/>
                    <a:pt x="19" y="1"/>
                  </a:cubicBezTo>
                  <a:cubicBezTo>
                    <a:pt x="19" y="0"/>
                    <a:pt x="18" y="0"/>
                    <a:pt x="17" y="0"/>
                  </a:cubicBezTo>
                  <a:cubicBezTo>
                    <a:pt x="16" y="0"/>
                    <a:pt x="16" y="0"/>
                    <a:pt x="15" y="0"/>
                  </a:cubicBezTo>
                  <a:cubicBezTo>
                    <a:pt x="15" y="0"/>
                    <a:pt x="15" y="0"/>
                    <a:pt x="14" y="0"/>
                  </a:cubicBezTo>
                  <a:cubicBezTo>
                    <a:pt x="14" y="1"/>
                    <a:pt x="14" y="1"/>
                    <a:pt x="14" y="1"/>
                  </a:cubicBezTo>
                  <a:cubicBezTo>
                    <a:pt x="13" y="2"/>
                    <a:pt x="13" y="2"/>
                    <a:pt x="13" y="2"/>
                  </a:cubicBezTo>
                  <a:cubicBezTo>
                    <a:pt x="13" y="3"/>
                    <a:pt x="13" y="3"/>
                    <a:pt x="12" y="3"/>
                  </a:cubicBezTo>
                  <a:cubicBezTo>
                    <a:pt x="12" y="5"/>
                    <a:pt x="12" y="5"/>
                    <a:pt x="12" y="5"/>
                  </a:cubicBezTo>
                  <a:cubicBezTo>
                    <a:pt x="12" y="5"/>
                    <a:pt x="12" y="6"/>
                    <a:pt x="12" y="7"/>
                  </a:cubicBezTo>
                  <a:cubicBezTo>
                    <a:pt x="11" y="9"/>
                    <a:pt x="11" y="12"/>
                    <a:pt x="11" y="13"/>
                  </a:cubicBezTo>
                  <a:cubicBezTo>
                    <a:pt x="9" y="14"/>
                    <a:pt x="6" y="14"/>
                    <a:pt x="4" y="16"/>
                  </a:cubicBezTo>
                  <a:cubicBezTo>
                    <a:pt x="2" y="18"/>
                    <a:pt x="1" y="21"/>
                    <a:pt x="1" y="24"/>
                  </a:cubicBezTo>
                  <a:cubicBezTo>
                    <a:pt x="0" y="28"/>
                    <a:pt x="1" y="35"/>
                    <a:pt x="3" y="3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1716"/>
            <p:cNvSpPr>
              <a:spLocks/>
            </p:cNvSpPr>
            <p:nvPr/>
          </p:nvSpPr>
          <p:spPr bwMode="auto">
            <a:xfrm>
              <a:off x="5841964" y="4341837"/>
              <a:ext cx="255589" cy="296865"/>
            </a:xfrm>
            <a:custGeom>
              <a:avLst/>
              <a:gdLst>
                <a:gd name="T0" fmla="*/ 19 w 68"/>
                <a:gd name="T1" fmla="*/ 35 h 79"/>
                <a:gd name="T2" fmla="*/ 11 w 68"/>
                <a:gd name="T3" fmla="*/ 51 h 79"/>
                <a:gd name="T4" fmla="*/ 7 w 68"/>
                <a:gd name="T5" fmla="*/ 65 h 79"/>
                <a:gd name="T6" fmla="*/ 4 w 68"/>
                <a:gd name="T7" fmla="*/ 73 h 79"/>
                <a:gd name="T8" fmla="*/ 0 w 68"/>
                <a:gd name="T9" fmla="*/ 79 h 79"/>
                <a:gd name="T10" fmla="*/ 8 w 68"/>
                <a:gd name="T11" fmla="*/ 76 h 79"/>
                <a:gd name="T12" fmla="*/ 16 w 68"/>
                <a:gd name="T13" fmla="*/ 75 h 79"/>
                <a:gd name="T14" fmla="*/ 31 w 68"/>
                <a:gd name="T15" fmla="*/ 72 h 79"/>
                <a:gd name="T16" fmla="*/ 50 w 68"/>
                <a:gd name="T17" fmla="*/ 62 h 79"/>
                <a:gd name="T18" fmla="*/ 65 w 68"/>
                <a:gd name="T19" fmla="*/ 44 h 79"/>
                <a:gd name="T20" fmla="*/ 66 w 68"/>
                <a:gd name="T21" fmla="*/ 25 h 79"/>
                <a:gd name="T22" fmla="*/ 54 w 68"/>
                <a:gd name="T23" fmla="*/ 17 h 79"/>
                <a:gd name="T24" fmla="*/ 57 w 68"/>
                <a:gd name="T25" fmla="*/ 10 h 79"/>
                <a:gd name="T26" fmla="*/ 59 w 68"/>
                <a:gd name="T27" fmla="*/ 0 h 79"/>
                <a:gd name="T28" fmla="*/ 58 w 68"/>
                <a:gd name="T29" fmla="*/ 0 h 79"/>
                <a:gd name="T30" fmla="*/ 57 w 68"/>
                <a:gd name="T31" fmla="*/ 8 h 79"/>
                <a:gd name="T32" fmla="*/ 53 w 68"/>
                <a:gd name="T33" fmla="*/ 17 h 79"/>
                <a:gd name="T34" fmla="*/ 44 w 68"/>
                <a:gd name="T35" fmla="*/ 17 h 79"/>
                <a:gd name="T36" fmla="*/ 34 w 68"/>
                <a:gd name="T37" fmla="*/ 21 h 79"/>
                <a:gd name="T38" fmla="*/ 19 w 68"/>
                <a:gd name="T39" fmla="*/ 3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79">
                  <a:moveTo>
                    <a:pt x="19" y="35"/>
                  </a:moveTo>
                  <a:cubicBezTo>
                    <a:pt x="15" y="40"/>
                    <a:pt x="13" y="46"/>
                    <a:pt x="11" y="51"/>
                  </a:cubicBezTo>
                  <a:cubicBezTo>
                    <a:pt x="9" y="56"/>
                    <a:pt x="8" y="60"/>
                    <a:pt x="7" y="65"/>
                  </a:cubicBezTo>
                  <a:cubicBezTo>
                    <a:pt x="7" y="66"/>
                    <a:pt x="6" y="70"/>
                    <a:pt x="4" y="73"/>
                  </a:cubicBezTo>
                  <a:cubicBezTo>
                    <a:pt x="2" y="76"/>
                    <a:pt x="0" y="79"/>
                    <a:pt x="0" y="79"/>
                  </a:cubicBezTo>
                  <a:cubicBezTo>
                    <a:pt x="3" y="78"/>
                    <a:pt x="6" y="77"/>
                    <a:pt x="8" y="76"/>
                  </a:cubicBezTo>
                  <a:cubicBezTo>
                    <a:pt x="11" y="76"/>
                    <a:pt x="13" y="75"/>
                    <a:pt x="16" y="75"/>
                  </a:cubicBezTo>
                  <a:cubicBezTo>
                    <a:pt x="21" y="74"/>
                    <a:pt x="26" y="73"/>
                    <a:pt x="31" y="72"/>
                  </a:cubicBezTo>
                  <a:cubicBezTo>
                    <a:pt x="37" y="70"/>
                    <a:pt x="44" y="66"/>
                    <a:pt x="50" y="62"/>
                  </a:cubicBezTo>
                  <a:cubicBezTo>
                    <a:pt x="56" y="57"/>
                    <a:pt x="62" y="51"/>
                    <a:pt x="65" y="44"/>
                  </a:cubicBezTo>
                  <a:cubicBezTo>
                    <a:pt x="68" y="37"/>
                    <a:pt x="68" y="30"/>
                    <a:pt x="66" y="25"/>
                  </a:cubicBezTo>
                  <a:cubicBezTo>
                    <a:pt x="63" y="20"/>
                    <a:pt x="58" y="18"/>
                    <a:pt x="54" y="17"/>
                  </a:cubicBezTo>
                  <a:cubicBezTo>
                    <a:pt x="55" y="15"/>
                    <a:pt x="56" y="12"/>
                    <a:pt x="57" y="10"/>
                  </a:cubicBezTo>
                  <a:cubicBezTo>
                    <a:pt x="58" y="7"/>
                    <a:pt x="59" y="4"/>
                    <a:pt x="59" y="0"/>
                  </a:cubicBezTo>
                  <a:cubicBezTo>
                    <a:pt x="58" y="0"/>
                    <a:pt x="58" y="0"/>
                    <a:pt x="58" y="0"/>
                  </a:cubicBezTo>
                  <a:cubicBezTo>
                    <a:pt x="58" y="2"/>
                    <a:pt x="58" y="5"/>
                    <a:pt x="57" y="8"/>
                  </a:cubicBezTo>
                  <a:cubicBezTo>
                    <a:pt x="56" y="11"/>
                    <a:pt x="54" y="14"/>
                    <a:pt x="53" y="17"/>
                  </a:cubicBezTo>
                  <a:cubicBezTo>
                    <a:pt x="50" y="17"/>
                    <a:pt x="47" y="17"/>
                    <a:pt x="44" y="17"/>
                  </a:cubicBezTo>
                  <a:cubicBezTo>
                    <a:pt x="40" y="18"/>
                    <a:pt x="37" y="19"/>
                    <a:pt x="34" y="21"/>
                  </a:cubicBezTo>
                  <a:cubicBezTo>
                    <a:pt x="29" y="25"/>
                    <a:pt x="23" y="30"/>
                    <a:pt x="19" y="3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1717"/>
            <p:cNvSpPr>
              <a:spLocks/>
            </p:cNvSpPr>
            <p:nvPr/>
          </p:nvSpPr>
          <p:spPr bwMode="auto">
            <a:xfrm>
              <a:off x="5853077" y="4089423"/>
              <a:ext cx="433390" cy="447678"/>
            </a:xfrm>
            <a:custGeom>
              <a:avLst/>
              <a:gdLst>
                <a:gd name="T0" fmla="*/ 87 w 115"/>
                <a:gd name="T1" fmla="*/ 7 h 119"/>
                <a:gd name="T2" fmla="*/ 54 w 115"/>
                <a:gd name="T3" fmla="*/ 0 h 119"/>
                <a:gd name="T4" fmla="*/ 27 w 115"/>
                <a:gd name="T5" fmla="*/ 7 h 119"/>
                <a:gd name="T6" fmla="*/ 11 w 115"/>
                <a:gd name="T7" fmla="*/ 10 h 119"/>
                <a:gd name="T8" fmla="*/ 0 w 115"/>
                <a:gd name="T9" fmla="*/ 12 h 119"/>
                <a:gd name="T10" fmla="*/ 10 w 115"/>
                <a:gd name="T11" fmla="*/ 30 h 119"/>
                <a:gd name="T12" fmla="*/ 14 w 115"/>
                <a:gd name="T13" fmla="*/ 50 h 119"/>
                <a:gd name="T14" fmla="*/ 24 w 115"/>
                <a:gd name="T15" fmla="*/ 72 h 119"/>
                <a:gd name="T16" fmla="*/ 38 w 115"/>
                <a:gd name="T17" fmla="*/ 85 h 119"/>
                <a:gd name="T18" fmla="*/ 48 w 115"/>
                <a:gd name="T19" fmla="*/ 87 h 119"/>
                <a:gd name="T20" fmla="*/ 62 w 115"/>
                <a:gd name="T21" fmla="*/ 88 h 119"/>
                <a:gd name="T22" fmla="*/ 94 w 115"/>
                <a:gd name="T23" fmla="*/ 86 h 119"/>
                <a:gd name="T24" fmla="*/ 92 w 115"/>
                <a:gd name="T25" fmla="*/ 102 h 119"/>
                <a:gd name="T26" fmla="*/ 76 w 115"/>
                <a:gd name="T27" fmla="*/ 117 h 119"/>
                <a:gd name="T28" fmla="*/ 78 w 115"/>
                <a:gd name="T29" fmla="*/ 119 h 119"/>
                <a:gd name="T30" fmla="*/ 91 w 115"/>
                <a:gd name="T31" fmla="*/ 107 h 119"/>
                <a:gd name="T32" fmla="*/ 96 w 115"/>
                <a:gd name="T33" fmla="*/ 96 h 119"/>
                <a:gd name="T34" fmla="*/ 96 w 115"/>
                <a:gd name="T35" fmla="*/ 85 h 119"/>
                <a:gd name="T36" fmla="*/ 111 w 115"/>
                <a:gd name="T37" fmla="*/ 69 h 119"/>
                <a:gd name="T38" fmla="*/ 112 w 115"/>
                <a:gd name="T39" fmla="*/ 42 h 119"/>
                <a:gd name="T40" fmla="*/ 101 w 115"/>
                <a:gd name="T41" fmla="*/ 22 h 119"/>
                <a:gd name="T42" fmla="*/ 87 w 115"/>
                <a:gd name="T43" fmla="*/ 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9">
                  <a:moveTo>
                    <a:pt x="87" y="7"/>
                  </a:moveTo>
                  <a:cubicBezTo>
                    <a:pt x="76" y="0"/>
                    <a:pt x="65" y="0"/>
                    <a:pt x="54" y="0"/>
                  </a:cubicBezTo>
                  <a:cubicBezTo>
                    <a:pt x="45" y="1"/>
                    <a:pt x="36" y="3"/>
                    <a:pt x="27" y="7"/>
                  </a:cubicBezTo>
                  <a:cubicBezTo>
                    <a:pt x="24" y="8"/>
                    <a:pt x="17" y="9"/>
                    <a:pt x="11" y="10"/>
                  </a:cubicBezTo>
                  <a:cubicBezTo>
                    <a:pt x="5" y="11"/>
                    <a:pt x="0" y="12"/>
                    <a:pt x="0" y="12"/>
                  </a:cubicBezTo>
                  <a:cubicBezTo>
                    <a:pt x="5" y="17"/>
                    <a:pt x="8" y="23"/>
                    <a:pt x="10" y="30"/>
                  </a:cubicBezTo>
                  <a:cubicBezTo>
                    <a:pt x="12" y="37"/>
                    <a:pt x="13" y="44"/>
                    <a:pt x="14" y="50"/>
                  </a:cubicBezTo>
                  <a:cubicBezTo>
                    <a:pt x="16" y="58"/>
                    <a:pt x="20" y="66"/>
                    <a:pt x="24" y="72"/>
                  </a:cubicBezTo>
                  <a:cubicBezTo>
                    <a:pt x="28" y="79"/>
                    <a:pt x="32" y="83"/>
                    <a:pt x="38" y="85"/>
                  </a:cubicBezTo>
                  <a:cubicBezTo>
                    <a:pt x="41" y="87"/>
                    <a:pt x="44" y="87"/>
                    <a:pt x="48" y="87"/>
                  </a:cubicBezTo>
                  <a:cubicBezTo>
                    <a:pt x="62" y="88"/>
                    <a:pt x="62" y="88"/>
                    <a:pt x="62" y="88"/>
                  </a:cubicBezTo>
                  <a:cubicBezTo>
                    <a:pt x="72" y="89"/>
                    <a:pt x="84" y="90"/>
                    <a:pt x="94" y="86"/>
                  </a:cubicBezTo>
                  <a:cubicBezTo>
                    <a:pt x="95" y="91"/>
                    <a:pt x="95" y="97"/>
                    <a:pt x="92" y="102"/>
                  </a:cubicBezTo>
                  <a:cubicBezTo>
                    <a:pt x="89" y="110"/>
                    <a:pt x="83" y="114"/>
                    <a:pt x="76" y="117"/>
                  </a:cubicBezTo>
                  <a:cubicBezTo>
                    <a:pt x="77" y="117"/>
                    <a:pt x="77" y="118"/>
                    <a:pt x="78" y="119"/>
                  </a:cubicBezTo>
                  <a:cubicBezTo>
                    <a:pt x="81" y="118"/>
                    <a:pt x="87" y="114"/>
                    <a:pt x="91" y="107"/>
                  </a:cubicBezTo>
                  <a:cubicBezTo>
                    <a:pt x="93" y="103"/>
                    <a:pt x="95" y="100"/>
                    <a:pt x="96" y="96"/>
                  </a:cubicBezTo>
                  <a:cubicBezTo>
                    <a:pt x="96" y="92"/>
                    <a:pt x="96" y="88"/>
                    <a:pt x="96" y="85"/>
                  </a:cubicBezTo>
                  <a:cubicBezTo>
                    <a:pt x="102" y="82"/>
                    <a:pt x="108" y="77"/>
                    <a:pt x="111" y="69"/>
                  </a:cubicBezTo>
                  <a:cubicBezTo>
                    <a:pt x="114" y="61"/>
                    <a:pt x="115" y="52"/>
                    <a:pt x="112" y="42"/>
                  </a:cubicBezTo>
                  <a:cubicBezTo>
                    <a:pt x="110" y="35"/>
                    <a:pt x="106" y="28"/>
                    <a:pt x="101" y="22"/>
                  </a:cubicBezTo>
                  <a:cubicBezTo>
                    <a:pt x="97" y="16"/>
                    <a:pt x="91" y="11"/>
                    <a:pt x="87"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1718"/>
            <p:cNvSpPr>
              <a:spLocks/>
            </p:cNvSpPr>
            <p:nvPr/>
          </p:nvSpPr>
          <p:spPr bwMode="auto">
            <a:xfrm>
              <a:off x="6007065" y="4965729"/>
              <a:ext cx="282577" cy="390528"/>
            </a:xfrm>
            <a:custGeom>
              <a:avLst/>
              <a:gdLst>
                <a:gd name="T0" fmla="*/ 3 w 75"/>
                <a:gd name="T1" fmla="*/ 39 h 104"/>
                <a:gd name="T2" fmla="*/ 2 w 75"/>
                <a:gd name="T3" fmla="*/ 62 h 104"/>
                <a:gd name="T4" fmla="*/ 7 w 75"/>
                <a:gd name="T5" fmla="*/ 82 h 104"/>
                <a:gd name="T6" fmla="*/ 8 w 75"/>
                <a:gd name="T7" fmla="*/ 95 h 104"/>
                <a:gd name="T8" fmla="*/ 9 w 75"/>
                <a:gd name="T9" fmla="*/ 104 h 104"/>
                <a:gd name="T10" fmla="*/ 24 w 75"/>
                <a:gd name="T11" fmla="*/ 97 h 104"/>
                <a:gd name="T12" fmla="*/ 41 w 75"/>
                <a:gd name="T13" fmla="*/ 92 h 104"/>
                <a:gd name="T14" fmla="*/ 61 w 75"/>
                <a:gd name="T15" fmla="*/ 77 h 104"/>
                <a:gd name="T16" fmla="*/ 73 w 75"/>
                <a:gd name="T17" fmla="*/ 55 h 104"/>
                <a:gd name="T18" fmla="*/ 66 w 75"/>
                <a:gd name="T19" fmla="*/ 31 h 104"/>
                <a:gd name="T20" fmla="*/ 45 w 75"/>
                <a:gd name="T21" fmla="*/ 19 h 104"/>
                <a:gd name="T22" fmla="*/ 49 w 75"/>
                <a:gd name="T23" fmla="*/ 11 h 104"/>
                <a:gd name="T24" fmla="*/ 58 w 75"/>
                <a:gd name="T25" fmla="*/ 2 h 104"/>
                <a:gd name="T26" fmla="*/ 57 w 75"/>
                <a:gd name="T27" fmla="*/ 0 h 104"/>
                <a:gd name="T28" fmla="*/ 50 w 75"/>
                <a:gd name="T29" fmla="*/ 9 h 104"/>
                <a:gd name="T30" fmla="*/ 43 w 75"/>
                <a:gd name="T31" fmla="*/ 19 h 104"/>
                <a:gd name="T32" fmla="*/ 28 w 75"/>
                <a:gd name="T33" fmla="*/ 18 h 104"/>
                <a:gd name="T34" fmla="*/ 16 w 75"/>
                <a:gd name="T35" fmla="*/ 22 h 104"/>
                <a:gd name="T36" fmla="*/ 3 w 75"/>
                <a:gd name="T37" fmla="*/ 3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104">
                  <a:moveTo>
                    <a:pt x="3" y="39"/>
                  </a:moveTo>
                  <a:cubicBezTo>
                    <a:pt x="0" y="46"/>
                    <a:pt x="2" y="54"/>
                    <a:pt x="2" y="62"/>
                  </a:cubicBezTo>
                  <a:cubicBezTo>
                    <a:pt x="3" y="69"/>
                    <a:pt x="5" y="75"/>
                    <a:pt x="7" y="82"/>
                  </a:cubicBezTo>
                  <a:cubicBezTo>
                    <a:pt x="7" y="84"/>
                    <a:pt x="8" y="90"/>
                    <a:pt x="8" y="95"/>
                  </a:cubicBezTo>
                  <a:cubicBezTo>
                    <a:pt x="9" y="100"/>
                    <a:pt x="9" y="104"/>
                    <a:pt x="9" y="104"/>
                  </a:cubicBezTo>
                  <a:cubicBezTo>
                    <a:pt x="13" y="100"/>
                    <a:pt x="18" y="98"/>
                    <a:pt x="24" y="97"/>
                  </a:cubicBezTo>
                  <a:cubicBezTo>
                    <a:pt x="30" y="95"/>
                    <a:pt x="36" y="94"/>
                    <a:pt x="41" y="92"/>
                  </a:cubicBezTo>
                  <a:cubicBezTo>
                    <a:pt x="48" y="89"/>
                    <a:pt x="55" y="84"/>
                    <a:pt x="61" y="77"/>
                  </a:cubicBezTo>
                  <a:cubicBezTo>
                    <a:pt x="68" y="71"/>
                    <a:pt x="72" y="63"/>
                    <a:pt x="73" y="55"/>
                  </a:cubicBezTo>
                  <a:cubicBezTo>
                    <a:pt x="75" y="46"/>
                    <a:pt x="72" y="37"/>
                    <a:pt x="66" y="31"/>
                  </a:cubicBezTo>
                  <a:cubicBezTo>
                    <a:pt x="61" y="25"/>
                    <a:pt x="53" y="21"/>
                    <a:pt x="45" y="19"/>
                  </a:cubicBezTo>
                  <a:cubicBezTo>
                    <a:pt x="46" y="16"/>
                    <a:pt x="47" y="14"/>
                    <a:pt x="49" y="11"/>
                  </a:cubicBezTo>
                  <a:cubicBezTo>
                    <a:pt x="51" y="7"/>
                    <a:pt x="55" y="4"/>
                    <a:pt x="58" y="2"/>
                  </a:cubicBezTo>
                  <a:cubicBezTo>
                    <a:pt x="57" y="0"/>
                    <a:pt x="57" y="0"/>
                    <a:pt x="57" y="0"/>
                  </a:cubicBezTo>
                  <a:cubicBezTo>
                    <a:pt x="55" y="2"/>
                    <a:pt x="52" y="5"/>
                    <a:pt x="50" y="9"/>
                  </a:cubicBezTo>
                  <a:cubicBezTo>
                    <a:pt x="47" y="12"/>
                    <a:pt x="44" y="16"/>
                    <a:pt x="43" y="19"/>
                  </a:cubicBezTo>
                  <a:cubicBezTo>
                    <a:pt x="38" y="18"/>
                    <a:pt x="33" y="17"/>
                    <a:pt x="28" y="18"/>
                  </a:cubicBezTo>
                  <a:cubicBezTo>
                    <a:pt x="23" y="18"/>
                    <a:pt x="19" y="20"/>
                    <a:pt x="16" y="22"/>
                  </a:cubicBezTo>
                  <a:cubicBezTo>
                    <a:pt x="11" y="26"/>
                    <a:pt x="6" y="33"/>
                    <a:pt x="3" y="3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719"/>
            <p:cNvSpPr>
              <a:spLocks/>
            </p:cNvSpPr>
            <p:nvPr/>
          </p:nvSpPr>
          <p:spPr bwMode="auto">
            <a:xfrm>
              <a:off x="6638894" y="4721252"/>
              <a:ext cx="307977" cy="390528"/>
            </a:xfrm>
            <a:custGeom>
              <a:avLst/>
              <a:gdLst>
                <a:gd name="T0" fmla="*/ 11 w 82"/>
                <a:gd name="T1" fmla="*/ 88 h 104"/>
                <a:gd name="T2" fmla="*/ 36 w 82"/>
                <a:gd name="T3" fmla="*/ 102 h 104"/>
                <a:gd name="T4" fmla="*/ 59 w 82"/>
                <a:gd name="T5" fmla="*/ 103 h 104"/>
                <a:gd name="T6" fmla="*/ 73 w 82"/>
                <a:gd name="T7" fmla="*/ 102 h 104"/>
                <a:gd name="T8" fmla="*/ 82 w 82"/>
                <a:gd name="T9" fmla="*/ 102 h 104"/>
                <a:gd name="T10" fmla="*/ 78 w 82"/>
                <a:gd name="T11" fmla="*/ 87 h 104"/>
                <a:gd name="T12" fmla="*/ 80 w 82"/>
                <a:gd name="T13" fmla="*/ 72 h 104"/>
                <a:gd name="T14" fmla="*/ 78 w 82"/>
                <a:gd name="T15" fmla="*/ 52 h 104"/>
                <a:gd name="T16" fmla="*/ 68 w 82"/>
                <a:gd name="T17" fmla="*/ 34 h 104"/>
                <a:gd name="T18" fmla="*/ 47 w 82"/>
                <a:gd name="T19" fmla="*/ 25 h 104"/>
                <a:gd name="T20" fmla="*/ 20 w 82"/>
                <a:gd name="T21" fmla="*/ 27 h 104"/>
                <a:gd name="T22" fmla="*/ 20 w 82"/>
                <a:gd name="T23" fmla="*/ 16 h 104"/>
                <a:gd name="T24" fmla="*/ 26 w 82"/>
                <a:gd name="T25" fmla="*/ 1 h 104"/>
                <a:gd name="T26" fmla="*/ 24 w 82"/>
                <a:gd name="T27" fmla="*/ 0 h 104"/>
                <a:gd name="T28" fmla="*/ 19 w 82"/>
                <a:gd name="T29" fmla="*/ 12 h 104"/>
                <a:gd name="T30" fmla="*/ 19 w 82"/>
                <a:gd name="T31" fmla="*/ 28 h 104"/>
                <a:gd name="T32" fmla="*/ 5 w 82"/>
                <a:gd name="T33" fmla="*/ 39 h 104"/>
                <a:gd name="T34" fmla="*/ 0 w 82"/>
                <a:gd name="T35" fmla="*/ 56 h 104"/>
                <a:gd name="T36" fmla="*/ 11 w 82"/>
                <a:gd name="T37" fmla="*/ 8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104">
                  <a:moveTo>
                    <a:pt x="11" y="88"/>
                  </a:moveTo>
                  <a:cubicBezTo>
                    <a:pt x="18" y="97"/>
                    <a:pt x="27" y="100"/>
                    <a:pt x="36" y="102"/>
                  </a:cubicBezTo>
                  <a:cubicBezTo>
                    <a:pt x="44" y="104"/>
                    <a:pt x="51" y="104"/>
                    <a:pt x="59" y="103"/>
                  </a:cubicBezTo>
                  <a:cubicBezTo>
                    <a:pt x="62" y="103"/>
                    <a:pt x="68" y="103"/>
                    <a:pt x="73" y="102"/>
                  </a:cubicBezTo>
                  <a:cubicBezTo>
                    <a:pt x="78" y="102"/>
                    <a:pt x="82" y="102"/>
                    <a:pt x="82" y="102"/>
                  </a:cubicBezTo>
                  <a:cubicBezTo>
                    <a:pt x="79" y="98"/>
                    <a:pt x="78" y="93"/>
                    <a:pt x="78" y="87"/>
                  </a:cubicBezTo>
                  <a:cubicBezTo>
                    <a:pt x="78" y="82"/>
                    <a:pt x="79" y="76"/>
                    <a:pt x="80" y="72"/>
                  </a:cubicBezTo>
                  <a:cubicBezTo>
                    <a:pt x="80" y="65"/>
                    <a:pt x="79" y="58"/>
                    <a:pt x="78" y="52"/>
                  </a:cubicBezTo>
                  <a:cubicBezTo>
                    <a:pt x="76" y="45"/>
                    <a:pt x="73" y="39"/>
                    <a:pt x="68" y="34"/>
                  </a:cubicBezTo>
                  <a:cubicBezTo>
                    <a:pt x="63" y="29"/>
                    <a:pt x="56" y="26"/>
                    <a:pt x="47" y="25"/>
                  </a:cubicBezTo>
                  <a:cubicBezTo>
                    <a:pt x="38" y="24"/>
                    <a:pt x="29" y="24"/>
                    <a:pt x="20" y="27"/>
                  </a:cubicBezTo>
                  <a:cubicBezTo>
                    <a:pt x="19" y="24"/>
                    <a:pt x="19" y="19"/>
                    <a:pt x="20" y="16"/>
                  </a:cubicBezTo>
                  <a:cubicBezTo>
                    <a:pt x="20" y="10"/>
                    <a:pt x="23" y="5"/>
                    <a:pt x="26" y="1"/>
                  </a:cubicBezTo>
                  <a:cubicBezTo>
                    <a:pt x="26" y="1"/>
                    <a:pt x="25" y="0"/>
                    <a:pt x="24" y="0"/>
                  </a:cubicBezTo>
                  <a:cubicBezTo>
                    <a:pt x="22" y="2"/>
                    <a:pt x="20" y="7"/>
                    <a:pt x="19" y="12"/>
                  </a:cubicBezTo>
                  <a:cubicBezTo>
                    <a:pt x="18" y="18"/>
                    <a:pt x="18" y="24"/>
                    <a:pt x="19" y="28"/>
                  </a:cubicBezTo>
                  <a:cubicBezTo>
                    <a:pt x="14" y="30"/>
                    <a:pt x="9" y="34"/>
                    <a:pt x="5" y="39"/>
                  </a:cubicBezTo>
                  <a:cubicBezTo>
                    <a:pt x="2" y="43"/>
                    <a:pt x="0" y="50"/>
                    <a:pt x="0" y="56"/>
                  </a:cubicBezTo>
                  <a:cubicBezTo>
                    <a:pt x="0" y="67"/>
                    <a:pt x="5" y="80"/>
                    <a:pt x="11" y="8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1720"/>
            <p:cNvSpPr>
              <a:spLocks/>
            </p:cNvSpPr>
            <p:nvPr/>
          </p:nvSpPr>
          <p:spPr bwMode="auto">
            <a:xfrm>
              <a:off x="6897658" y="4699027"/>
              <a:ext cx="198439" cy="217489"/>
            </a:xfrm>
            <a:custGeom>
              <a:avLst/>
              <a:gdLst>
                <a:gd name="T0" fmla="*/ 10 w 53"/>
                <a:gd name="T1" fmla="*/ 46 h 58"/>
                <a:gd name="T2" fmla="*/ 24 w 53"/>
                <a:gd name="T3" fmla="*/ 52 h 58"/>
                <a:gd name="T4" fmla="*/ 38 w 53"/>
                <a:gd name="T5" fmla="*/ 54 h 58"/>
                <a:gd name="T6" fmla="*/ 47 w 53"/>
                <a:gd name="T7" fmla="*/ 55 h 58"/>
                <a:gd name="T8" fmla="*/ 53 w 53"/>
                <a:gd name="T9" fmla="*/ 58 h 58"/>
                <a:gd name="T10" fmla="*/ 51 w 53"/>
                <a:gd name="T11" fmla="*/ 46 h 58"/>
                <a:gd name="T12" fmla="*/ 52 w 53"/>
                <a:gd name="T13" fmla="*/ 34 h 58"/>
                <a:gd name="T14" fmla="*/ 38 w 53"/>
                <a:gd name="T15" fmla="*/ 7 h 58"/>
                <a:gd name="T16" fmla="*/ 22 w 53"/>
                <a:gd name="T17" fmla="*/ 5 h 58"/>
                <a:gd name="T18" fmla="*/ 8 w 53"/>
                <a:gd name="T19" fmla="*/ 14 h 58"/>
                <a:gd name="T20" fmla="*/ 5 w 53"/>
                <a:gd name="T21" fmla="*/ 8 h 58"/>
                <a:gd name="T22" fmla="*/ 2 w 53"/>
                <a:gd name="T23" fmla="*/ 0 h 58"/>
                <a:gd name="T24" fmla="*/ 1 w 53"/>
                <a:gd name="T25" fmla="*/ 1 h 58"/>
                <a:gd name="T26" fmla="*/ 3 w 53"/>
                <a:gd name="T27" fmla="*/ 7 h 58"/>
                <a:gd name="T28" fmla="*/ 8 w 53"/>
                <a:gd name="T29" fmla="*/ 14 h 58"/>
                <a:gd name="T30" fmla="*/ 2 w 53"/>
                <a:gd name="T31" fmla="*/ 33 h 58"/>
                <a:gd name="T32" fmla="*/ 10 w 53"/>
                <a:gd name="T33"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58">
                  <a:moveTo>
                    <a:pt x="10" y="46"/>
                  </a:moveTo>
                  <a:cubicBezTo>
                    <a:pt x="14" y="50"/>
                    <a:pt x="19" y="51"/>
                    <a:pt x="24" y="52"/>
                  </a:cubicBezTo>
                  <a:cubicBezTo>
                    <a:pt x="29" y="53"/>
                    <a:pt x="33" y="54"/>
                    <a:pt x="38" y="54"/>
                  </a:cubicBezTo>
                  <a:cubicBezTo>
                    <a:pt x="40" y="54"/>
                    <a:pt x="43" y="54"/>
                    <a:pt x="47" y="55"/>
                  </a:cubicBezTo>
                  <a:cubicBezTo>
                    <a:pt x="50" y="56"/>
                    <a:pt x="53" y="58"/>
                    <a:pt x="53" y="58"/>
                  </a:cubicBezTo>
                  <a:cubicBezTo>
                    <a:pt x="51" y="53"/>
                    <a:pt x="51" y="50"/>
                    <a:pt x="51" y="46"/>
                  </a:cubicBezTo>
                  <a:cubicBezTo>
                    <a:pt x="51" y="42"/>
                    <a:pt x="52" y="38"/>
                    <a:pt x="52" y="34"/>
                  </a:cubicBezTo>
                  <a:cubicBezTo>
                    <a:pt x="51" y="24"/>
                    <a:pt x="47" y="13"/>
                    <a:pt x="38" y="7"/>
                  </a:cubicBezTo>
                  <a:cubicBezTo>
                    <a:pt x="33" y="4"/>
                    <a:pt x="27" y="3"/>
                    <a:pt x="22" y="5"/>
                  </a:cubicBezTo>
                  <a:cubicBezTo>
                    <a:pt x="17" y="6"/>
                    <a:pt x="12" y="10"/>
                    <a:pt x="8" y="14"/>
                  </a:cubicBezTo>
                  <a:cubicBezTo>
                    <a:pt x="7" y="12"/>
                    <a:pt x="6" y="10"/>
                    <a:pt x="5" y="8"/>
                  </a:cubicBezTo>
                  <a:cubicBezTo>
                    <a:pt x="3" y="6"/>
                    <a:pt x="3" y="3"/>
                    <a:pt x="2" y="0"/>
                  </a:cubicBezTo>
                  <a:cubicBezTo>
                    <a:pt x="1" y="1"/>
                    <a:pt x="1" y="1"/>
                    <a:pt x="1" y="1"/>
                  </a:cubicBezTo>
                  <a:cubicBezTo>
                    <a:pt x="1" y="2"/>
                    <a:pt x="2" y="5"/>
                    <a:pt x="3" y="7"/>
                  </a:cubicBezTo>
                  <a:cubicBezTo>
                    <a:pt x="5" y="10"/>
                    <a:pt x="6" y="13"/>
                    <a:pt x="8" y="14"/>
                  </a:cubicBezTo>
                  <a:cubicBezTo>
                    <a:pt x="3" y="20"/>
                    <a:pt x="0" y="26"/>
                    <a:pt x="2" y="33"/>
                  </a:cubicBezTo>
                  <a:cubicBezTo>
                    <a:pt x="3" y="37"/>
                    <a:pt x="6" y="43"/>
                    <a:pt x="10" y="4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1721"/>
            <p:cNvSpPr>
              <a:spLocks/>
            </p:cNvSpPr>
            <p:nvPr/>
          </p:nvSpPr>
          <p:spPr bwMode="auto">
            <a:xfrm>
              <a:off x="5921340" y="5953161"/>
              <a:ext cx="239714" cy="352427"/>
            </a:xfrm>
            <a:custGeom>
              <a:avLst/>
              <a:gdLst>
                <a:gd name="T0" fmla="*/ 2 w 64"/>
                <a:gd name="T1" fmla="*/ 39 h 94"/>
                <a:gd name="T2" fmla="*/ 3 w 64"/>
                <a:gd name="T3" fmla="*/ 58 h 94"/>
                <a:gd name="T4" fmla="*/ 9 w 64"/>
                <a:gd name="T5" fmla="*/ 75 h 94"/>
                <a:gd name="T6" fmla="*/ 11 w 64"/>
                <a:gd name="T7" fmla="*/ 86 h 94"/>
                <a:gd name="T8" fmla="*/ 12 w 64"/>
                <a:gd name="T9" fmla="*/ 94 h 94"/>
                <a:gd name="T10" fmla="*/ 24 w 64"/>
                <a:gd name="T11" fmla="*/ 87 h 94"/>
                <a:gd name="T12" fmla="*/ 39 w 64"/>
                <a:gd name="T13" fmla="*/ 81 h 94"/>
                <a:gd name="T14" fmla="*/ 56 w 64"/>
                <a:gd name="T15" fmla="*/ 66 h 94"/>
                <a:gd name="T16" fmla="*/ 64 w 64"/>
                <a:gd name="T17" fmla="*/ 45 h 94"/>
                <a:gd name="T18" fmla="*/ 55 w 64"/>
                <a:gd name="T19" fmla="*/ 27 h 94"/>
                <a:gd name="T20" fmla="*/ 36 w 64"/>
                <a:gd name="T21" fmla="*/ 17 h 94"/>
                <a:gd name="T22" fmla="*/ 40 w 64"/>
                <a:gd name="T23" fmla="*/ 10 h 94"/>
                <a:gd name="T24" fmla="*/ 48 w 64"/>
                <a:gd name="T25" fmla="*/ 1 h 94"/>
                <a:gd name="T26" fmla="*/ 47 w 64"/>
                <a:gd name="T27" fmla="*/ 0 h 94"/>
                <a:gd name="T28" fmla="*/ 35 w 64"/>
                <a:gd name="T29" fmla="*/ 17 h 94"/>
                <a:gd name="T30" fmla="*/ 11 w 64"/>
                <a:gd name="T31" fmla="*/ 23 h 94"/>
                <a:gd name="T32" fmla="*/ 2 w 64"/>
                <a:gd name="T3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94">
                  <a:moveTo>
                    <a:pt x="2" y="39"/>
                  </a:moveTo>
                  <a:cubicBezTo>
                    <a:pt x="0" y="45"/>
                    <a:pt x="2" y="51"/>
                    <a:pt x="3" y="58"/>
                  </a:cubicBezTo>
                  <a:cubicBezTo>
                    <a:pt x="4" y="64"/>
                    <a:pt x="6" y="69"/>
                    <a:pt x="9" y="75"/>
                  </a:cubicBezTo>
                  <a:cubicBezTo>
                    <a:pt x="9" y="77"/>
                    <a:pt x="10" y="82"/>
                    <a:pt x="11" y="86"/>
                  </a:cubicBezTo>
                  <a:cubicBezTo>
                    <a:pt x="11" y="90"/>
                    <a:pt x="12" y="94"/>
                    <a:pt x="12" y="94"/>
                  </a:cubicBezTo>
                  <a:cubicBezTo>
                    <a:pt x="15" y="91"/>
                    <a:pt x="20" y="89"/>
                    <a:pt x="24" y="87"/>
                  </a:cubicBezTo>
                  <a:cubicBezTo>
                    <a:pt x="29" y="85"/>
                    <a:pt x="35" y="84"/>
                    <a:pt x="39" y="81"/>
                  </a:cubicBezTo>
                  <a:cubicBezTo>
                    <a:pt x="45" y="78"/>
                    <a:pt x="51" y="73"/>
                    <a:pt x="56" y="66"/>
                  </a:cubicBezTo>
                  <a:cubicBezTo>
                    <a:pt x="61" y="60"/>
                    <a:pt x="64" y="52"/>
                    <a:pt x="64" y="45"/>
                  </a:cubicBezTo>
                  <a:cubicBezTo>
                    <a:pt x="64" y="38"/>
                    <a:pt x="61" y="31"/>
                    <a:pt x="55" y="27"/>
                  </a:cubicBezTo>
                  <a:cubicBezTo>
                    <a:pt x="50" y="22"/>
                    <a:pt x="43" y="19"/>
                    <a:pt x="36" y="17"/>
                  </a:cubicBezTo>
                  <a:cubicBezTo>
                    <a:pt x="37" y="15"/>
                    <a:pt x="38" y="12"/>
                    <a:pt x="40" y="10"/>
                  </a:cubicBezTo>
                  <a:cubicBezTo>
                    <a:pt x="42" y="6"/>
                    <a:pt x="45" y="3"/>
                    <a:pt x="48" y="1"/>
                  </a:cubicBezTo>
                  <a:cubicBezTo>
                    <a:pt x="47" y="0"/>
                    <a:pt x="47" y="0"/>
                    <a:pt x="47" y="0"/>
                  </a:cubicBezTo>
                  <a:cubicBezTo>
                    <a:pt x="44" y="2"/>
                    <a:pt x="36" y="11"/>
                    <a:pt x="35" y="17"/>
                  </a:cubicBezTo>
                  <a:cubicBezTo>
                    <a:pt x="26" y="16"/>
                    <a:pt x="16" y="18"/>
                    <a:pt x="11" y="23"/>
                  </a:cubicBezTo>
                  <a:cubicBezTo>
                    <a:pt x="7" y="27"/>
                    <a:pt x="3" y="34"/>
                    <a:pt x="2" y="3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1722"/>
            <p:cNvSpPr>
              <a:spLocks/>
            </p:cNvSpPr>
            <p:nvPr/>
          </p:nvSpPr>
          <p:spPr bwMode="auto">
            <a:xfrm>
              <a:off x="5676863" y="5032404"/>
              <a:ext cx="373065" cy="296865"/>
            </a:xfrm>
            <a:custGeom>
              <a:avLst/>
              <a:gdLst>
                <a:gd name="T0" fmla="*/ 35 w 99"/>
                <a:gd name="T1" fmla="*/ 76 h 79"/>
                <a:gd name="T2" fmla="*/ 59 w 99"/>
                <a:gd name="T3" fmla="*/ 74 h 79"/>
                <a:gd name="T4" fmla="*/ 78 w 99"/>
                <a:gd name="T5" fmla="*/ 65 h 79"/>
                <a:gd name="T6" fmla="*/ 90 w 99"/>
                <a:gd name="T7" fmla="*/ 61 h 79"/>
                <a:gd name="T8" fmla="*/ 99 w 99"/>
                <a:gd name="T9" fmla="*/ 59 h 79"/>
                <a:gd name="T10" fmla="*/ 88 w 99"/>
                <a:gd name="T11" fmla="*/ 45 h 79"/>
                <a:gd name="T12" fmla="*/ 80 w 99"/>
                <a:gd name="T13" fmla="*/ 29 h 79"/>
                <a:gd name="T14" fmla="*/ 66 w 99"/>
                <a:gd name="T15" fmla="*/ 13 h 79"/>
                <a:gd name="T16" fmla="*/ 49 w 99"/>
                <a:gd name="T17" fmla="*/ 5 h 79"/>
                <a:gd name="T18" fmla="*/ 29 w 99"/>
                <a:gd name="T19" fmla="*/ 10 h 79"/>
                <a:gd name="T20" fmla="*/ 9 w 99"/>
                <a:gd name="T21" fmla="*/ 25 h 79"/>
                <a:gd name="T22" fmla="*/ 3 w 99"/>
                <a:gd name="T23" fmla="*/ 16 h 79"/>
                <a:gd name="T24" fmla="*/ 2 w 99"/>
                <a:gd name="T25" fmla="*/ 0 h 79"/>
                <a:gd name="T26" fmla="*/ 0 w 99"/>
                <a:gd name="T27" fmla="*/ 0 h 79"/>
                <a:gd name="T28" fmla="*/ 1 w 99"/>
                <a:gd name="T29" fmla="*/ 13 h 79"/>
                <a:gd name="T30" fmla="*/ 9 w 99"/>
                <a:gd name="T31" fmla="*/ 27 h 79"/>
                <a:gd name="T32" fmla="*/ 4 w 99"/>
                <a:gd name="T33" fmla="*/ 42 h 79"/>
                <a:gd name="T34" fmla="*/ 10 w 99"/>
                <a:gd name="T35" fmla="*/ 59 h 79"/>
                <a:gd name="T36" fmla="*/ 22 w 99"/>
                <a:gd name="T37" fmla="*/ 70 h 79"/>
                <a:gd name="T38" fmla="*/ 35 w 99"/>
                <a:gd name="T39"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9" h="79">
                  <a:moveTo>
                    <a:pt x="35" y="76"/>
                  </a:moveTo>
                  <a:cubicBezTo>
                    <a:pt x="44" y="79"/>
                    <a:pt x="51" y="76"/>
                    <a:pt x="59" y="74"/>
                  </a:cubicBezTo>
                  <a:cubicBezTo>
                    <a:pt x="65" y="72"/>
                    <a:pt x="71" y="68"/>
                    <a:pt x="78" y="65"/>
                  </a:cubicBezTo>
                  <a:cubicBezTo>
                    <a:pt x="80" y="64"/>
                    <a:pt x="85" y="62"/>
                    <a:pt x="90" y="61"/>
                  </a:cubicBezTo>
                  <a:cubicBezTo>
                    <a:pt x="95" y="60"/>
                    <a:pt x="99" y="59"/>
                    <a:pt x="99" y="59"/>
                  </a:cubicBezTo>
                  <a:cubicBezTo>
                    <a:pt x="94" y="55"/>
                    <a:pt x="91" y="50"/>
                    <a:pt x="88" y="45"/>
                  </a:cubicBezTo>
                  <a:cubicBezTo>
                    <a:pt x="86" y="40"/>
                    <a:pt x="83" y="34"/>
                    <a:pt x="80" y="29"/>
                  </a:cubicBezTo>
                  <a:cubicBezTo>
                    <a:pt x="76" y="23"/>
                    <a:pt x="71" y="17"/>
                    <a:pt x="66" y="13"/>
                  </a:cubicBezTo>
                  <a:cubicBezTo>
                    <a:pt x="61" y="9"/>
                    <a:pt x="55" y="6"/>
                    <a:pt x="49" y="5"/>
                  </a:cubicBezTo>
                  <a:cubicBezTo>
                    <a:pt x="43" y="5"/>
                    <a:pt x="36" y="7"/>
                    <a:pt x="29" y="10"/>
                  </a:cubicBezTo>
                  <a:cubicBezTo>
                    <a:pt x="22" y="14"/>
                    <a:pt x="14" y="19"/>
                    <a:pt x="9" y="25"/>
                  </a:cubicBezTo>
                  <a:cubicBezTo>
                    <a:pt x="7" y="23"/>
                    <a:pt x="4" y="19"/>
                    <a:pt x="3" y="16"/>
                  </a:cubicBezTo>
                  <a:cubicBezTo>
                    <a:pt x="1" y="11"/>
                    <a:pt x="1" y="5"/>
                    <a:pt x="2" y="0"/>
                  </a:cubicBezTo>
                  <a:cubicBezTo>
                    <a:pt x="2" y="0"/>
                    <a:pt x="1" y="0"/>
                    <a:pt x="0" y="0"/>
                  </a:cubicBezTo>
                  <a:cubicBezTo>
                    <a:pt x="0" y="3"/>
                    <a:pt x="0" y="8"/>
                    <a:pt x="1" y="13"/>
                  </a:cubicBezTo>
                  <a:cubicBezTo>
                    <a:pt x="3" y="18"/>
                    <a:pt x="6" y="24"/>
                    <a:pt x="9" y="27"/>
                  </a:cubicBezTo>
                  <a:cubicBezTo>
                    <a:pt x="6" y="31"/>
                    <a:pt x="4" y="37"/>
                    <a:pt x="4" y="42"/>
                  </a:cubicBezTo>
                  <a:cubicBezTo>
                    <a:pt x="4" y="48"/>
                    <a:pt x="6" y="54"/>
                    <a:pt x="10" y="59"/>
                  </a:cubicBezTo>
                  <a:cubicBezTo>
                    <a:pt x="13" y="63"/>
                    <a:pt x="17" y="67"/>
                    <a:pt x="22" y="70"/>
                  </a:cubicBezTo>
                  <a:cubicBezTo>
                    <a:pt x="26" y="73"/>
                    <a:pt x="31" y="75"/>
                    <a:pt x="35" y="7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1723"/>
            <p:cNvSpPr>
              <a:spLocks/>
            </p:cNvSpPr>
            <p:nvPr/>
          </p:nvSpPr>
          <p:spPr bwMode="auto">
            <a:xfrm>
              <a:off x="5670513" y="5576920"/>
              <a:ext cx="225426" cy="323852"/>
            </a:xfrm>
            <a:custGeom>
              <a:avLst/>
              <a:gdLst>
                <a:gd name="T0" fmla="*/ 4 w 60"/>
                <a:gd name="T1" fmla="*/ 58 h 86"/>
                <a:gd name="T2" fmla="*/ 18 w 60"/>
                <a:gd name="T3" fmla="*/ 72 h 86"/>
                <a:gd name="T4" fmla="*/ 34 w 60"/>
                <a:gd name="T5" fmla="*/ 78 h 86"/>
                <a:gd name="T6" fmla="*/ 50 w 60"/>
                <a:gd name="T7" fmla="*/ 86 h 86"/>
                <a:gd name="T8" fmla="*/ 49 w 60"/>
                <a:gd name="T9" fmla="*/ 83 h 86"/>
                <a:gd name="T10" fmla="*/ 50 w 60"/>
                <a:gd name="T11" fmla="*/ 80 h 86"/>
                <a:gd name="T12" fmla="*/ 51 w 60"/>
                <a:gd name="T13" fmla="*/ 73 h 86"/>
                <a:gd name="T14" fmla="*/ 56 w 60"/>
                <a:gd name="T15" fmla="*/ 61 h 86"/>
                <a:gd name="T16" fmla="*/ 55 w 60"/>
                <a:gd name="T17" fmla="*/ 29 h 86"/>
                <a:gd name="T18" fmla="*/ 40 w 60"/>
                <a:gd name="T19" fmla="*/ 19 h 86"/>
                <a:gd name="T20" fmla="*/ 21 w 60"/>
                <a:gd name="T21" fmla="*/ 17 h 86"/>
                <a:gd name="T22" fmla="*/ 22 w 60"/>
                <a:gd name="T23" fmla="*/ 8 h 86"/>
                <a:gd name="T24" fmla="*/ 26 w 60"/>
                <a:gd name="T25" fmla="*/ 3 h 86"/>
                <a:gd name="T26" fmla="*/ 33 w 60"/>
                <a:gd name="T27" fmla="*/ 1 h 86"/>
                <a:gd name="T28" fmla="*/ 33 w 60"/>
                <a:gd name="T29" fmla="*/ 1 h 86"/>
                <a:gd name="T30" fmla="*/ 33 w 60"/>
                <a:gd name="T31" fmla="*/ 1 h 86"/>
                <a:gd name="T32" fmla="*/ 30 w 60"/>
                <a:gd name="T33" fmla="*/ 0 h 86"/>
                <a:gd name="T34" fmla="*/ 28 w 60"/>
                <a:gd name="T35" fmla="*/ 1 h 86"/>
                <a:gd name="T36" fmla="*/ 23 w 60"/>
                <a:gd name="T37" fmla="*/ 5 h 86"/>
                <a:gd name="T38" fmla="*/ 20 w 60"/>
                <a:gd name="T39" fmla="*/ 12 h 86"/>
                <a:gd name="T40" fmla="*/ 20 w 60"/>
                <a:gd name="T41" fmla="*/ 18 h 86"/>
                <a:gd name="T42" fmla="*/ 2 w 60"/>
                <a:gd name="T43" fmla="*/ 35 h 86"/>
                <a:gd name="T44" fmla="*/ 4 w 60"/>
                <a:gd name="T45"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86">
                  <a:moveTo>
                    <a:pt x="4" y="58"/>
                  </a:moveTo>
                  <a:cubicBezTo>
                    <a:pt x="7" y="65"/>
                    <a:pt x="13" y="68"/>
                    <a:pt x="18" y="72"/>
                  </a:cubicBezTo>
                  <a:cubicBezTo>
                    <a:pt x="23" y="75"/>
                    <a:pt x="28" y="77"/>
                    <a:pt x="34" y="78"/>
                  </a:cubicBezTo>
                  <a:cubicBezTo>
                    <a:pt x="38" y="80"/>
                    <a:pt x="50" y="86"/>
                    <a:pt x="50" y="86"/>
                  </a:cubicBezTo>
                  <a:cubicBezTo>
                    <a:pt x="50" y="85"/>
                    <a:pt x="49" y="84"/>
                    <a:pt x="49" y="83"/>
                  </a:cubicBezTo>
                  <a:cubicBezTo>
                    <a:pt x="49" y="82"/>
                    <a:pt x="50" y="81"/>
                    <a:pt x="50" y="80"/>
                  </a:cubicBezTo>
                  <a:cubicBezTo>
                    <a:pt x="50" y="77"/>
                    <a:pt x="51" y="75"/>
                    <a:pt x="51" y="73"/>
                  </a:cubicBezTo>
                  <a:cubicBezTo>
                    <a:pt x="53" y="69"/>
                    <a:pt x="55" y="65"/>
                    <a:pt x="56" y="61"/>
                  </a:cubicBezTo>
                  <a:cubicBezTo>
                    <a:pt x="60" y="51"/>
                    <a:pt x="60" y="38"/>
                    <a:pt x="55" y="29"/>
                  </a:cubicBezTo>
                  <a:cubicBezTo>
                    <a:pt x="52" y="25"/>
                    <a:pt x="46" y="21"/>
                    <a:pt x="40" y="19"/>
                  </a:cubicBezTo>
                  <a:cubicBezTo>
                    <a:pt x="34" y="17"/>
                    <a:pt x="27" y="16"/>
                    <a:pt x="21" y="17"/>
                  </a:cubicBezTo>
                  <a:cubicBezTo>
                    <a:pt x="21" y="15"/>
                    <a:pt x="21" y="11"/>
                    <a:pt x="22" y="8"/>
                  </a:cubicBezTo>
                  <a:cubicBezTo>
                    <a:pt x="23" y="6"/>
                    <a:pt x="25" y="4"/>
                    <a:pt x="26" y="3"/>
                  </a:cubicBezTo>
                  <a:cubicBezTo>
                    <a:pt x="28" y="1"/>
                    <a:pt x="31" y="0"/>
                    <a:pt x="33" y="1"/>
                  </a:cubicBezTo>
                  <a:cubicBezTo>
                    <a:pt x="33" y="1"/>
                    <a:pt x="33" y="1"/>
                    <a:pt x="33" y="1"/>
                  </a:cubicBezTo>
                  <a:cubicBezTo>
                    <a:pt x="33" y="1"/>
                    <a:pt x="33" y="1"/>
                    <a:pt x="33" y="1"/>
                  </a:cubicBezTo>
                  <a:cubicBezTo>
                    <a:pt x="32" y="0"/>
                    <a:pt x="31" y="0"/>
                    <a:pt x="30" y="0"/>
                  </a:cubicBezTo>
                  <a:cubicBezTo>
                    <a:pt x="29" y="0"/>
                    <a:pt x="28" y="0"/>
                    <a:pt x="28" y="1"/>
                  </a:cubicBezTo>
                  <a:cubicBezTo>
                    <a:pt x="26" y="1"/>
                    <a:pt x="24" y="3"/>
                    <a:pt x="23" y="5"/>
                  </a:cubicBezTo>
                  <a:cubicBezTo>
                    <a:pt x="22" y="7"/>
                    <a:pt x="21" y="10"/>
                    <a:pt x="20" y="12"/>
                  </a:cubicBezTo>
                  <a:cubicBezTo>
                    <a:pt x="20" y="14"/>
                    <a:pt x="20" y="16"/>
                    <a:pt x="20" y="18"/>
                  </a:cubicBezTo>
                  <a:cubicBezTo>
                    <a:pt x="11" y="20"/>
                    <a:pt x="4" y="26"/>
                    <a:pt x="2" y="35"/>
                  </a:cubicBezTo>
                  <a:cubicBezTo>
                    <a:pt x="0" y="42"/>
                    <a:pt x="2" y="52"/>
                    <a:pt x="4" y="5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1724"/>
            <p:cNvSpPr>
              <a:spLocks/>
            </p:cNvSpPr>
            <p:nvPr/>
          </p:nvSpPr>
          <p:spPr bwMode="auto">
            <a:xfrm>
              <a:off x="6248367" y="5626133"/>
              <a:ext cx="274639" cy="401640"/>
            </a:xfrm>
            <a:custGeom>
              <a:avLst/>
              <a:gdLst>
                <a:gd name="T0" fmla="*/ 0 w 73"/>
                <a:gd name="T1" fmla="*/ 54 h 107"/>
                <a:gd name="T2" fmla="*/ 9 w 73"/>
                <a:gd name="T3" fmla="*/ 75 h 107"/>
                <a:gd name="T4" fmla="*/ 22 w 73"/>
                <a:gd name="T5" fmla="*/ 91 h 107"/>
                <a:gd name="T6" fmla="*/ 31 w 73"/>
                <a:gd name="T7" fmla="*/ 101 h 107"/>
                <a:gd name="T8" fmla="*/ 37 w 73"/>
                <a:gd name="T9" fmla="*/ 107 h 107"/>
                <a:gd name="T10" fmla="*/ 45 w 73"/>
                <a:gd name="T11" fmla="*/ 95 h 107"/>
                <a:gd name="T12" fmla="*/ 57 w 73"/>
                <a:gd name="T13" fmla="*/ 85 h 107"/>
                <a:gd name="T14" fmla="*/ 69 w 73"/>
                <a:gd name="T15" fmla="*/ 65 h 107"/>
                <a:gd name="T16" fmla="*/ 71 w 73"/>
                <a:gd name="T17" fmla="*/ 38 h 107"/>
                <a:gd name="T18" fmla="*/ 64 w 73"/>
                <a:gd name="T19" fmla="*/ 26 h 107"/>
                <a:gd name="T20" fmla="*/ 53 w 73"/>
                <a:gd name="T21" fmla="*/ 19 h 107"/>
                <a:gd name="T22" fmla="*/ 29 w 73"/>
                <a:gd name="T23" fmla="*/ 20 h 107"/>
                <a:gd name="T24" fmla="*/ 28 w 73"/>
                <a:gd name="T25" fmla="*/ 12 h 107"/>
                <a:gd name="T26" fmla="*/ 28 w 73"/>
                <a:gd name="T27" fmla="*/ 0 h 107"/>
                <a:gd name="T28" fmla="*/ 26 w 73"/>
                <a:gd name="T29" fmla="*/ 1 h 107"/>
                <a:gd name="T30" fmla="*/ 27 w 73"/>
                <a:gd name="T31" fmla="*/ 10 h 107"/>
                <a:gd name="T32" fmla="*/ 28 w 73"/>
                <a:gd name="T33" fmla="*/ 20 h 107"/>
                <a:gd name="T34" fmla="*/ 14 w 73"/>
                <a:gd name="T35" fmla="*/ 26 h 107"/>
                <a:gd name="T36" fmla="*/ 5 w 73"/>
                <a:gd name="T37" fmla="*/ 33 h 107"/>
                <a:gd name="T38" fmla="*/ 2 w 73"/>
                <a:gd name="T39" fmla="*/ 43 h 107"/>
                <a:gd name="T40" fmla="*/ 0 w 73"/>
                <a:gd name="T41" fmla="*/ 5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 h="107">
                  <a:moveTo>
                    <a:pt x="0" y="54"/>
                  </a:moveTo>
                  <a:cubicBezTo>
                    <a:pt x="1" y="62"/>
                    <a:pt x="5" y="68"/>
                    <a:pt x="9" y="75"/>
                  </a:cubicBezTo>
                  <a:cubicBezTo>
                    <a:pt x="13" y="82"/>
                    <a:pt x="17" y="87"/>
                    <a:pt x="22" y="91"/>
                  </a:cubicBezTo>
                  <a:cubicBezTo>
                    <a:pt x="24" y="93"/>
                    <a:pt x="28" y="97"/>
                    <a:pt x="31" y="101"/>
                  </a:cubicBezTo>
                  <a:cubicBezTo>
                    <a:pt x="34" y="105"/>
                    <a:pt x="37" y="107"/>
                    <a:pt x="37" y="107"/>
                  </a:cubicBezTo>
                  <a:cubicBezTo>
                    <a:pt x="37" y="103"/>
                    <a:pt x="41" y="99"/>
                    <a:pt x="45" y="95"/>
                  </a:cubicBezTo>
                  <a:cubicBezTo>
                    <a:pt x="49" y="92"/>
                    <a:pt x="53" y="89"/>
                    <a:pt x="57" y="85"/>
                  </a:cubicBezTo>
                  <a:cubicBezTo>
                    <a:pt x="62" y="80"/>
                    <a:pt x="66" y="73"/>
                    <a:pt x="69" y="65"/>
                  </a:cubicBezTo>
                  <a:cubicBezTo>
                    <a:pt x="72" y="56"/>
                    <a:pt x="73" y="47"/>
                    <a:pt x="71" y="38"/>
                  </a:cubicBezTo>
                  <a:cubicBezTo>
                    <a:pt x="69" y="33"/>
                    <a:pt x="67" y="29"/>
                    <a:pt x="64" y="26"/>
                  </a:cubicBezTo>
                  <a:cubicBezTo>
                    <a:pt x="61" y="22"/>
                    <a:pt x="57" y="20"/>
                    <a:pt x="53" y="19"/>
                  </a:cubicBezTo>
                  <a:cubicBezTo>
                    <a:pt x="45" y="16"/>
                    <a:pt x="37" y="17"/>
                    <a:pt x="29" y="20"/>
                  </a:cubicBezTo>
                  <a:cubicBezTo>
                    <a:pt x="28" y="17"/>
                    <a:pt x="28" y="15"/>
                    <a:pt x="28" y="12"/>
                  </a:cubicBezTo>
                  <a:cubicBezTo>
                    <a:pt x="28" y="8"/>
                    <a:pt x="28" y="4"/>
                    <a:pt x="28" y="0"/>
                  </a:cubicBezTo>
                  <a:cubicBezTo>
                    <a:pt x="26" y="1"/>
                    <a:pt x="26" y="1"/>
                    <a:pt x="26" y="1"/>
                  </a:cubicBezTo>
                  <a:cubicBezTo>
                    <a:pt x="26" y="3"/>
                    <a:pt x="27" y="7"/>
                    <a:pt x="27" y="10"/>
                  </a:cubicBezTo>
                  <a:cubicBezTo>
                    <a:pt x="27" y="14"/>
                    <a:pt x="27" y="17"/>
                    <a:pt x="28" y="20"/>
                  </a:cubicBezTo>
                  <a:cubicBezTo>
                    <a:pt x="23" y="22"/>
                    <a:pt x="18" y="24"/>
                    <a:pt x="14" y="26"/>
                  </a:cubicBezTo>
                  <a:cubicBezTo>
                    <a:pt x="10" y="28"/>
                    <a:pt x="7" y="30"/>
                    <a:pt x="5" y="33"/>
                  </a:cubicBezTo>
                  <a:cubicBezTo>
                    <a:pt x="3" y="36"/>
                    <a:pt x="2" y="39"/>
                    <a:pt x="2" y="43"/>
                  </a:cubicBezTo>
                  <a:cubicBezTo>
                    <a:pt x="1" y="46"/>
                    <a:pt x="0" y="50"/>
                    <a:pt x="0" y="5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1725"/>
            <p:cNvSpPr>
              <a:spLocks/>
            </p:cNvSpPr>
            <p:nvPr/>
          </p:nvSpPr>
          <p:spPr bwMode="auto">
            <a:xfrm>
              <a:off x="7037359" y="4506938"/>
              <a:ext cx="176214" cy="247652"/>
            </a:xfrm>
            <a:custGeom>
              <a:avLst/>
              <a:gdLst>
                <a:gd name="T0" fmla="*/ 3 w 47"/>
                <a:gd name="T1" fmla="*/ 39 h 66"/>
                <a:gd name="T2" fmla="*/ 13 w 47"/>
                <a:gd name="T3" fmla="*/ 48 h 66"/>
                <a:gd name="T4" fmla="*/ 24 w 47"/>
                <a:gd name="T5" fmla="*/ 55 h 66"/>
                <a:gd name="T6" fmla="*/ 31 w 47"/>
                <a:gd name="T7" fmla="*/ 61 h 66"/>
                <a:gd name="T8" fmla="*/ 34 w 47"/>
                <a:gd name="T9" fmla="*/ 66 h 66"/>
                <a:gd name="T10" fmla="*/ 39 w 47"/>
                <a:gd name="T11" fmla="*/ 55 h 66"/>
                <a:gd name="T12" fmla="*/ 45 w 47"/>
                <a:gd name="T13" fmla="*/ 44 h 66"/>
                <a:gd name="T14" fmla="*/ 47 w 47"/>
                <a:gd name="T15" fmla="*/ 27 h 66"/>
                <a:gd name="T16" fmla="*/ 40 w 47"/>
                <a:gd name="T17" fmla="*/ 10 h 66"/>
                <a:gd name="T18" fmla="*/ 24 w 47"/>
                <a:gd name="T19" fmla="*/ 4 h 66"/>
                <a:gd name="T20" fmla="*/ 11 w 47"/>
                <a:gd name="T21" fmla="*/ 12 h 66"/>
                <a:gd name="T22" fmla="*/ 8 w 47"/>
                <a:gd name="T23" fmla="*/ 8 h 66"/>
                <a:gd name="T24" fmla="*/ 4 w 47"/>
                <a:gd name="T25" fmla="*/ 0 h 66"/>
                <a:gd name="T26" fmla="*/ 3 w 47"/>
                <a:gd name="T27" fmla="*/ 1 h 66"/>
                <a:gd name="T28" fmla="*/ 6 w 47"/>
                <a:gd name="T29" fmla="*/ 7 h 66"/>
                <a:gd name="T30" fmla="*/ 10 w 47"/>
                <a:gd name="T31" fmla="*/ 12 h 66"/>
                <a:gd name="T32" fmla="*/ 4 w 47"/>
                <a:gd name="T33" fmla="*/ 20 h 66"/>
                <a:gd name="T34" fmla="*/ 0 w 47"/>
                <a:gd name="T35" fmla="*/ 27 h 66"/>
                <a:gd name="T36" fmla="*/ 3 w 47"/>
                <a:gd name="T37" fmla="*/ 3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66">
                  <a:moveTo>
                    <a:pt x="3" y="39"/>
                  </a:moveTo>
                  <a:cubicBezTo>
                    <a:pt x="5" y="43"/>
                    <a:pt x="9" y="45"/>
                    <a:pt x="13" y="48"/>
                  </a:cubicBezTo>
                  <a:cubicBezTo>
                    <a:pt x="17" y="51"/>
                    <a:pt x="20" y="53"/>
                    <a:pt x="24" y="55"/>
                  </a:cubicBezTo>
                  <a:cubicBezTo>
                    <a:pt x="26" y="56"/>
                    <a:pt x="29" y="59"/>
                    <a:pt x="31" y="61"/>
                  </a:cubicBezTo>
                  <a:cubicBezTo>
                    <a:pt x="33" y="63"/>
                    <a:pt x="34" y="66"/>
                    <a:pt x="34" y="66"/>
                  </a:cubicBezTo>
                  <a:cubicBezTo>
                    <a:pt x="35" y="62"/>
                    <a:pt x="37" y="58"/>
                    <a:pt x="39" y="55"/>
                  </a:cubicBezTo>
                  <a:cubicBezTo>
                    <a:pt x="41" y="51"/>
                    <a:pt x="43" y="48"/>
                    <a:pt x="45" y="44"/>
                  </a:cubicBezTo>
                  <a:cubicBezTo>
                    <a:pt x="46" y="39"/>
                    <a:pt x="47" y="33"/>
                    <a:pt x="47" y="27"/>
                  </a:cubicBezTo>
                  <a:cubicBezTo>
                    <a:pt x="46" y="21"/>
                    <a:pt x="44" y="15"/>
                    <a:pt x="40" y="10"/>
                  </a:cubicBezTo>
                  <a:cubicBezTo>
                    <a:pt x="36" y="5"/>
                    <a:pt x="30" y="3"/>
                    <a:pt x="24" y="4"/>
                  </a:cubicBezTo>
                  <a:cubicBezTo>
                    <a:pt x="19" y="5"/>
                    <a:pt x="14" y="8"/>
                    <a:pt x="11" y="12"/>
                  </a:cubicBezTo>
                  <a:cubicBezTo>
                    <a:pt x="9" y="10"/>
                    <a:pt x="8" y="9"/>
                    <a:pt x="8" y="8"/>
                  </a:cubicBezTo>
                  <a:cubicBezTo>
                    <a:pt x="7" y="5"/>
                    <a:pt x="6" y="3"/>
                    <a:pt x="4" y="0"/>
                  </a:cubicBezTo>
                  <a:cubicBezTo>
                    <a:pt x="3" y="1"/>
                    <a:pt x="3" y="1"/>
                    <a:pt x="3" y="1"/>
                  </a:cubicBezTo>
                  <a:cubicBezTo>
                    <a:pt x="4" y="2"/>
                    <a:pt x="5" y="5"/>
                    <a:pt x="6" y="7"/>
                  </a:cubicBezTo>
                  <a:cubicBezTo>
                    <a:pt x="8" y="9"/>
                    <a:pt x="9" y="11"/>
                    <a:pt x="10" y="12"/>
                  </a:cubicBezTo>
                  <a:cubicBezTo>
                    <a:pt x="7" y="15"/>
                    <a:pt x="5" y="17"/>
                    <a:pt x="4" y="20"/>
                  </a:cubicBezTo>
                  <a:cubicBezTo>
                    <a:pt x="2" y="22"/>
                    <a:pt x="1" y="24"/>
                    <a:pt x="0" y="27"/>
                  </a:cubicBezTo>
                  <a:cubicBezTo>
                    <a:pt x="0" y="30"/>
                    <a:pt x="1" y="35"/>
                    <a:pt x="3" y="39"/>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1726"/>
            <p:cNvSpPr>
              <a:spLocks/>
            </p:cNvSpPr>
            <p:nvPr/>
          </p:nvSpPr>
          <p:spPr bwMode="auto">
            <a:xfrm>
              <a:off x="6680169" y="4679977"/>
              <a:ext cx="225426" cy="311152"/>
            </a:xfrm>
            <a:custGeom>
              <a:avLst/>
              <a:gdLst>
                <a:gd name="T0" fmla="*/ 2 w 60"/>
                <a:gd name="T1" fmla="*/ 31 h 83"/>
                <a:gd name="T2" fmla="*/ 2 w 60"/>
                <a:gd name="T3" fmla="*/ 49 h 83"/>
                <a:gd name="T4" fmla="*/ 7 w 60"/>
                <a:gd name="T5" fmla="*/ 65 h 83"/>
                <a:gd name="T6" fmla="*/ 9 w 60"/>
                <a:gd name="T7" fmla="*/ 75 h 83"/>
                <a:gd name="T8" fmla="*/ 9 w 60"/>
                <a:gd name="T9" fmla="*/ 83 h 83"/>
                <a:gd name="T10" fmla="*/ 15 w 60"/>
                <a:gd name="T11" fmla="*/ 78 h 83"/>
                <a:gd name="T12" fmla="*/ 22 w 60"/>
                <a:gd name="T13" fmla="*/ 76 h 83"/>
                <a:gd name="T14" fmla="*/ 35 w 60"/>
                <a:gd name="T15" fmla="*/ 71 h 83"/>
                <a:gd name="T16" fmla="*/ 50 w 60"/>
                <a:gd name="T17" fmla="*/ 59 h 83"/>
                <a:gd name="T18" fmla="*/ 59 w 60"/>
                <a:gd name="T19" fmla="*/ 40 h 83"/>
                <a:gd name="T20" fmla="*/ 52 w 60"/>
                <a:gd name="T21" fmla="*/ 21 h 83"/>
                <a:gd name="T22" fmla="*/ 34 w 60"/>
                <a:gd name="T23" fmla="*/ 13 h 83"/>
                <a:gd name="T24" fmla="*/ 35 w 60"/>
                <a:gd name="T25" fmla="*/ 10 h 83"/>
                <a:gd name="T26" fmla="*/ 36 w 60"/>
                <a:gd name="T27" fmla="*/ 7 h 83"/>
                <a:gd name="T28" fmla="*/ 37 w 60"/>
                <a:gd name="T29" fmla="*/ 3 h 83"/>
                <a:gd name="T30" fmla="*/ 37 w 60"/>
                <a:gd name="T31" fmla="*/ 0 h 83"/>
                <a:gd name="T32" fmla="*/ 35 w 60"/>
                <a:gd name="T33" fmla="*/ 0 h 83"/>
                <a:gd name="T34" fmla="*/ 36 w 60"/>
                <a:gd name="T35" fmla="*/ 2 h 83"/>
                <a:gd name="T36" fmla="*/ 36 w 60"/>
                <a:gd name="T37" fmla="*/ 5 h 83"/>
                <a:gd name="T38" fmla="*/ 35 w 60"/>
                <a:gd name="T39" fmla="*/ 9 h 83"/>
                <a:gd name="T40" fmla="*/ 34 w 60"/>
                <a:gd name="T41" fmla="*/ 11 h 83"/>
                <a:gd name="T42" fmla="*/ 33 w 60"/>
                <a:gd name="T43" fmla="*/ 13 h 83"/>
                <a:gd name="T44" fmla="*/ 21 w 60"/>
                <a:gd name="T45" fmla="*/ 12 h 83"/>
                <a:gd name="T46" fmla="*/ 12 w 60"/>
                <a:gd name="T47" fmla="*/ 16 h 83"/>
                <a:gd name="T48" fmla="*/ 6 w 60"/>
                <a:gd name="T49" fmla="*/ 22 h 83"/>
                <a:gd name="T50" fmla="*/ 2 w 60"/>
                <a:gd name="T51" fmla="*/ 3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83">
                  <a:moveTo>
                    <a:pt x="2" y="31"/>
                  </a:moveTo>
                  <a:cubicBezTo>
                    <a:pt x="0" y="37"/>
                    <a:pt x="1" y="43"/>
                    <a:pt x="2" y="49"/>
                  </a:cubicBezTo>
                  <a:cubicBezTo>
                    <a:pt x="3" y="55"/>
                    <a:pt x="5" y="60"/>
                    <a:pt x="7" y="65"/>
                  </a:cubicBezTo>
                  <a:cubicBezTo>
                    <a:pt x="8" y="67"/>
                    <a:pt x="9" y="71"/>
                    <a:pt x="9" y="75"/>
                  </a:cubicBezTo>
                  <a:cubicBezTo>
                    <a:pt x="10" y="79"/>
                    <a:pt x="9" y="83"/>
                    <a:pt x="9" y="83"/>
                  </a:cubicBezTo>
                  <a:cubicBezTo>
                    <a:pt x="11" y="81"/>
                    <a:pt x="13" y="80"/>
                    <a:pt x="15" y="78"/>
                  </a:cubicBezTo>
                  <a:cubicBezTo>
                    <a:pt x="18" y="77"/>
                    <a:pt x="20" y="76"/>
                    <a:pt x="22" y="76"/>
                  </a:cubicBezTo>
                  <a:cubicBezTo>
                    <a:pt x="26" y="74"/>
                    <a:pt x="31" y="73"/>
                    <a:pt x="35" y="71"/>
                  </a:cubicBezTo>
                  <a:cubicBezTo>
                    <a:pt x="40" y="68"/>
                    <a:pt x="46" y="64"/>
                    <a:pt x="50" y="59"/>
                  </a:cubicBezTo>
                  <a:cubicBezTo>
                    <a:pt x="55" y="53"/>
                    <a:pt x="58" y="47"/>
                    <a:pt x="59" y="40"/>
                  </a:cubicBezTo>
                  <a:cubicBezTo>
                    <a:pt x="60" y="33"/>
                    <a:pt x="57" y="26"/>
                    <a:pt x="52" y="21"/>
                  </a:cubicBezTo>
                  <a:cubicBezTo>
                    <a:pt x="48" y="16"/>
                    <a:pt x="41" y="14"/>
                    <a:pt x="34" y="13"/>
                  </a:cubicBezTo>
                  <a:cubicBezTo>
                    <a:pt x="35" y="12"/>
                    <a:pt x="35" y="11"/>
                    <a:pt x="35" y="10"/>
                  </a:cubicBezTo>
                  <a:cubicBezTo>
                    <a:pt x="36" y="9"/>
                    <a:pt x="36" y="8"/>
                    <a:pt x="36" y="7"/>
                  </a:cubicBezTo>
                  <a:cubicBezTo>
                    <a:pt x="37" y="6"/>
                    <a:pt x="37" y="4"/>
                    <a:pt x="37" y="3"/>
                  </a:cubicBezTo>
                  <a:cubicBezTo>
                    <a:pt x="37" y="2"/>
                    <a:pt x="37" y="1"/>
                    <a:pt x="37" y="0"/>
                  </a:cubicBezTo>
                  <a:cubicBezTo>
                    <a:pt x="35" y="0"/>
                    <a:pt x="35" y="0"/>
                    <a:pt x="35" y="0"/>
                  </a:cubicBezTo>
                  <a:cubicBezTo>
                    <a:pt x="35" y="0"/>
                    <a:pt x="36" y="1"/>
                    <a:pt x="36" y="2"/>
                  </a:cubicBezTo>
                  <a:cubicBezTo>
                    <a:pt x="36" y="3"/>
                    <a:pt x="36" y="4"/>
                    <a:pt x="36" y="5"/>
                  </a:cubicBezTo>
                  <a:cubicBezTo>
                    <a:pt x="36" y="7"/>
                    <a:pt x="35" y="8"/>
                    <a:pt x="35" y="9"/>
                  </a:cubicBezTo>
                  <a:cubicBezTo>
                    <a:pt x="34" y="10"/>
                    <a:pt x="34" y="11"/>
                    <a:pt x="34" y="11"/>
                  </a:cubicBezTo>
                  <a:cubicBezTo>
                    <a:pt x="34" y="12"/>
                    <a:pt x="34" y="12"/>
                    <a:pt x="33" y="13"/>
                  </a:cubicBezTo>
                  <a:cubicBezTo>
                    <a:pt x="29" y="12"/>
                    <a:pt x="25" y="12"/>
                    <a:pt x="21" y="12"/>
                  </a:cubicBezTo>
                  <a:cubicBezTo>
                    <a:pt x="18" y="13"/>
                    <a:pt x="14" y="14"/>
                    <a:pt x="12" y="16"/>
                  </a:cubicBezTo>
                  <a:cubicBezTo>
                    <a:pt x="10" y="17"/>
                    <a:pt x="8" y="20"/>
                    <a:pt x="6" y="22"/>
                  </a:cubicBezTo>
                  <a:cubicBezTo>
                    <a:pt x="4" y="25"/>
                    <a:pt x="3" y="28"/>
                    <a:pt x="2" y="3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1727"/>
            <p:cNvSpPr>
              <a:spLocks/>
            </p:cNvSpPr>
            <p:nvPr/>
          </p:nvSpPr>
          <p:spPr bwMode="auto">
            <a:xfrm>
              <a:off x="6575394" y="4954616"/>
              <a:ext cx="220664" cy="330202"/>
            </a:xfrm>
            <a:custGeom>
              <a:avLst/>
              <a:gdLst>
                <a:gd name="T0" fmla="*/ 0 w 59"/>
                <a:gd name="T1" fmla="*/ 40 h 88"/>
                <a:gd name="T2" fmla="*/ 6 w 59"/>
                <a:gd name="T3" fmla="*/ 58 h 88"/>
                <a:gd name="T4" fmla="*/ 16 w 59"/>
                <a:gd name="T5" fmla="*/ 71 h 88"/>
                <a:gd name="T6" fmla="*/ 21 w 59"/>
                <a:gd name="T7" fmla="*/ 81 h 88"/>
                <a:gd name="T8" fmla="*/ 23 w 59"/>
                <a:gd name="T9" fmla="*/ 88 h 88"/>
                <a:gd name="T10" fmla="*/ 28 w 59"/>
                <a:gd name="T11" fmla="*/ 82 h 88"/>
                <a:gd name="T12" fmla="*/ 33 w 59"/>
                <a:gd name="T13" fmla="*/ 77 h 88"/>
                <a:gd name="T14" fmla="*/ 44 w 59"/>
                <a:gd name="T15" fmla="*/ 68 h 88"/>
                <a:gd name="T16" fmla="*/ 55 w 59"/>
                <a:gd name="T17" fmla="*/ 52 h 88"/>
                <a:gd name="T18" fmla="*/ 58 w 59"/>
                <a:gd name="T19" fmla="*/ 32 h 88"/>
                <a:gd name="T20" fmla="*/ 46 w 59"/>
                <a:gd name="T21" fmla="*/ 16 h 88"/>
                <a:gd name="T22" fmla="*/ 26 w 59"/>
                <a:gd name="T23" fmla="*/ 14 h 88"/>
                <a:gd name="T24" fmla="*/ 26 w 59"/>
                <a:gd name="T25" fmla="*/ 11 h 88"/>
                <a:gd name="T26" fmla="*/ 26 w 59"/>
                <a:gd name="T27" fmla="*/ 8 h 88"/>
                <a:gd name="T28" fmla="*/ 26 w 59"/>
                <a:gd name="T29" fmla="*/ 3 h 88"/>
                <a:gd name="T30" fmla="*/ 25 w 59"/>
                <a:gd name="T31" fmla="*/ 0 h 88"/>
                <a:gd name="T32" fmla="*/ 23 w 59"/>
                <a:gd name="T33" fmla="*/ 1 h 88"/>
                <a:gd name="T34" fmla="*/ 25 w 59"/>
                <a:gd name="T35" fmla="*/ 3 h 88"/>
                <a:gd name="T36" fmla="*/ 26 w 59"/>
                <a:gd name="T37" fmla="*/ 6 h 88"/>
                <a:gd name="T38" fmla="*/ 25 w 59"/>
                <a:gd name="T39" fmla="*/ 10 h 88"/>
                <a:gd name="T40" fmla="*/ 25 w 59"/>
                <a:gd name="T41" fmla="*/ 12 h 88"/>
                <a:gd name="T42" fmla="*/ 25 w 59"/>
                <a:gd name="T43" fmla="*/ 14 h 88"/>
                <a:gd name="T44" fmla="*/ 14 w 59"/>
                <a:gd name="T45" fmla="*/ 17 h 88"/>
                <a:gd name="T46" fmla="*/ 5 w 59"/>
                <a:gd name="T47" fmla="*/ 23 h 88"/>
                <a:gd name="T48" fmla="*/ 2 w 59"/>
                <a:gd name="T49" fmla="*/ 31 h 88"/>
                <a:gd name="T50" fmla="*/ 0 w 59"/>
                <a:gd name="T51" fmla="*/ 4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88">
                  <a:moveTo>
                    <a:pt x="0" y="40"/>
                  </a:moveTo>
                  <a:cubicBezTo>
                    <a:pt x="0" y="47"/>
                    <a:pt x="3" y="52"/>
                    <a:pt x="6" y="58"/>
                  </a:cubicBezTo>
                  <a:cubicBezTo>
                    <a:pt x="9" y="63"/>
                    <a:pt x="12" y="67"/>
                    <a:pt x="16" y="71"/>
                  </a:cubicBezTo>
                  <a:cubicBezTo>
                    <a:pt x="17" y="73"/>
                    <a:pt x="19" y="77"/>
                    <a:pt x="21" y="81"/>
                  </a:cubicBezTo>
                  <a:cubicBezTo>
                    <a:pt x="23" y="84"/>
                    <a:pt x="23" y="88"/>
                    <a:pt x="23" y="88"/>
                  </a:cubicBezTo>
                  <a:cubicBezTo>
                    <a:pt x="25" y="85"/>
                    <a:pt x="26" y="83"/>
                    <a:pt x="28" y="82"/>
                  </a:cubicBezTo>
                  <a:cubicBezTo>
                    <a:pt x="29" y="80"/>
                    <a:pt x="31" y="78"/>
                    <a:pt x="33" y="77"/>
                  </a:cubicBezTo>
                  <a:cubicBezTo>
                    <a:pt x="37" y="74"/>
                    <a:pt x="41" y="72"/>
                    <a:pt x="44" y="68"/>
                  </a:cubicBezTo>
                  <a:cubicBezTo>
                    <a:pt x="49" y="64"/>
                    <a:pt x="53" y="59"/>
                    <a:pt x="55" y="52"/>
                  </a:cubicBezTo>
                  <a:cubicBezTo>
                    <a:pt x="58" y="46"/>
                    <a:pt x="59" y="39"/>
                    <a:pt x="58" y="32"/>
                  </a:cubicBezTo>
                  <a:cubicBezTo>
                    <a:pt x="57" y="25"/>
                    <a:pt x="52" y="19"/>
                    <a:pt x="46" y="16"/>
                  </a:cubicBezTo>
                  <a:cubicBezTo>
                    <a:pt x="40" y="13"/>
                    <a:pt x="33" y="13"/>
                    <a:pt x="26" y="14"/>
                  </a:cubicBezTo>
                  <a:cubicBezTo>
                    <a:pt x="26" y="13"/>
                    <a:pt x="26" y="12"/>
                    <a:pt x="26" y="11"/>
                  </a:cubicBezTo>
                  <a:cubicBezTo>
                    <a:pt x="26" y="10"/>
                    <a:pt x="26" y="9"/>
                    <a:pt x="26" y="8"/>
                  </a:cubicBezTo>
                  <a:cubicBezTo>
                    <a:pt x="26" y="6"/>
                    <a:pt x="26" y="5"/>
                    <a:pt x="26" y="3"/>
                  </a:cubicBezTo>
                  <a:cubicBezTo>
                    <a:pt x="26" y="2"/>
                    <a:pt x="25" y="1"/>
                    <a:pt x="25" y="0"/>
                  </a:cubicBezTo>
                  <a:cubicBezTo>
                    <a:pt x="23" y="1"/>
                    <a:pt x="23" y="1"/>
                    <a:pt x="23" y="1"/>
                  </a:cubicBezTo>
                  <a:cubicBezTo>
                    <a:pt x="23" y="1"/>
                    <a:pt x="24" y="2"/>
                    <a:pt x="25" y="3"/>
                  </a:cubicBezTo>
                  <a:cubicBezTo>
                    <a:pt x="25" y="3"/>
                    <a:pt x="26" y="5"/>
                    <a:pt x="26" y="6"/>
                  </a:cubicBezTo>
                  <a:cubicBezTo>
                    <a:pt x="26" y="7"/>
                    <a:pt x="26" y="9"/>
                    <a:pt x="25" y="10"/>
                  </a:cubicBezTo>
                  <a:cubicBezTo>
                    <a:pt x="25" y="11"/>
                    <a:pt x="25" y="11"/>
                    <a:pt x="25" y="12"/>
                  </a:cubicBezTo>
                  <a:cubicBezTo>
                    <a:pt x="25" y="13"/>
                    <a:pt x="25" y="13"/>
                    <a:pt x="25" y="14"/>
                  </a:cubicBezTo>
                  <a:cubicBezTo>
                    <a:pt x="21" y="15"/>
                    <a:pt x="17" y="15"/>
                    <a:pt x="14" y="17"/>
                  </a:cubicBezTo>
                  <a:cubicBezTo>
                    <a:pt x="10" y="18"/>
                    <a:pt x="7" y="20"/>
                    <a:pt x="5" y="23"/>
                  </a:cubicBezTo>
                  <a:cubicBezTo>
                    <a:pt x="4" y="25"/>
                    <a:pt x="3" y="28"/>
                    <a:pt x="2" y="31"/>
                  </a:cubicBezTo>
                  <a:cubicBezTo>
                    <a:pt x="1" y="34"/>
                    <a:pt x="1" y="37"/>
                    <a:pt x="0" y="4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1728"/>
            <p:cNvSpPr>
              <a:spLocks/>
            </p:cNvSpPr>
            <p:nvPr/>
          </p:nvSpPr>
          <p:spPr bwMode="auto">
            <a:xfrm>
              <a:off x="6427755" y="4619651"/>
              <a:ext cx="263527" cy="288927"/>
            </a:xfrm>
            <a:custGeom>
              <a:avLst/>
              <a:gdLst>
                <a:gd name="T0" fmla="*/ 57 w 70"/>
                <a:gd name="T1" fmla="*/ 20 h 77"/>
                <a:gd name="T2" fmla="*/ 39 w 70"/>
                <a:gd name="T3" fmla="*/ 11 h 77"/>
                <a:gd name="T4" fmla="*/ 21 w 70"/>
                <a:gd name="T5" fmla="*/ 7 h 77"/>
                <a:gd name="T6" fmla="*/ 9 w 70"/>
                <a:gd name="T7" fmla="*/ 4 h 77"/>
                <a:gd name="T8" fmla="*/ 2 w 70"/>
                <a:gd name="T9" fmla="*/ 0 h 77"/>
                <a:gd name="T10" fmla="*/ 3 w 70"/>
                <a:gd name="T11" fmla="*/ 9 h 77"/>
                <a:gd name="T12" fmla="*/ 2 w 70"/>
                <a:gd name="T13" fmla="*/ 17 h 77"/>
                <a:gd name="T14" fmla="*/ 1 w 70"/>
                <a:gd name="T15" fmla="*/ 32 h 77"/>
                <a:gd name="T16" fmla="*/ 4 w 70"/>
                <a:gd name="T17" fmla="*/ 53 h 77"/>
                <a:gd name="T18" fmla="*/ 18 w 70"/>
                <a:gd name="T19" fmla="*/ 71 h 77"/>
                <a:gd name="T20" fmla="*/ 40 w 70"/>
                <a:gd name="T21" fmla="*/ 75 h 77"/>
                <a:gd name="T22" fmla="*/ 58 w 70"/>
                <a:gd name="T23" fmla="*/ 61 h 77"/>
                <a:gd name="T24" fmla="*/ 60 w 70"/>
                <a:gd name="T25" fmla="*/ 63 h 77"/>
                <a:gd name="T26" fmla="*/ 62 w 70"/>
                <a:gd name="T27" fmla="*/ 66 h 77"/>
                <a:gd name="T28" fmla="*/ 66 w 70"/>
                <a:gd name="T29" fmla="*/ 69 h 77"/>
                <a:gd name="T30" fmla="*/ 69 w 70"/>
                <a:gd name="T31" fmla="*/ 70 h 77"/>
                <a:gd name="T32" fmla="*/ 70 w 70"/>
                <a:gd name="T33" fmla="*/ 69 h 77"/>
                <a:gd name="T34" fmla="*/ 68 w 70"/>
                <a:gd name="T35" fmla="*/ 68 h 77"/>
                <a:gd name="T36" fmla="*/ 64 w 70"/>
                <a:gd name="T37" fmla="*/ 67 h 77"/>
                <a:gd name="T38" fmla="*/ 61 w 70"/>
                <a:gd name="T39" fmla="*/ 63 h 77"/>
                <a:gd name="T40" fmla="*/ 60 w 70"/>
                <a:gd name="T41" fmla="*/ 62 h 77"/>
                <a:gd name="T42" fmla="*/ 58 w 70"/>
                <a:gd name="T43" fmla="*/ 60 h 77"/>
                <a:gd name="T44" fmla="*/ 65 w 70"/>
                <a:gd name="T45" fmla="*/ 49 h 77"/>
                <a:gd name="T46" fmla="*/ 67 w 70"/>
                <a:gd name="T47" fmla="*/ 37 h 77"/>
                <a:gd name="T48" fmla="*/ 63 w 70"/>
                <a:gd name="T49" fmla="*/ 28 h 77"/>
                <a:gd name="T50" fmla="*/ 57 w 70"/>
                <a:gd name="T51" fmla="*/ 2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 h="77">
                  <a:moveTo>
                    <a:pt x="57" y="20"/>
                  </a:moveTo>
                  <a:cubicBezTo>
                    <a:pt x="52" y="15"/>
                    <a:pt x="46" y="13"/>
                    <a:pt x="39" y="11"/>
                  </a:cubicBezTo>
                  <a:cubicBezTo>
                    <a:pt x="33" y="9"/>
                    <a:pt x="27" y="8"/>
                    <a:pt x="21" y="7"/>
                  </a:cubicBezTo>
                  <a:cubicBezTo>
                    <a:pt x="18" y="7"/>
                    <a:pt x="13" y="6"/>
                    <a:pt x="9" y="4"/>
                  </a:cubicBezTo>
                  <a:cubicBezTo>
                    <a:pt x="5" y="3"/>
                    <a:pt x="2" y="0"/>
                    <a:pt x="2" y="0"/>
                  </a:cubicBezTo>
                  <a:cubicBezTo>
                    <a:pt x="2" y="3"/>
                    <a:pt x="3" y="6"/>
                    <a:pt x="3" y="9"/>
                  </a:cubicBezTo>
                  <a:cubicBezTo>
                    <a:pt x="3" y="11"/>
                    <a:pt x="3" y="14"/>
                    <a:pt x="2" y="17"/>
                  </a:cubicBezTo>
                  <a:cubicBezTo>
                    <a:pt x="2" y="22"/>
                    <a:pt x="1" y="27"/>
                    <a:pt x="1" y="32"/>
                  </a:cubicBezTo>
                  <a:cubicBezTo>
                    <a:pt x="0" y="39"/>
                    <a:pt x="2" y="46"/>
                    <a:pt x="4" y="53"/>
                  </a:cubicBezTo>
                  <a:cubicBezTo>
                    <a:pt x="7" y="60"/>
                    <a:pt x="12" y="67"/>
                    <a:pt x="18" y="71"/>
                  </a:cubicBezTo>
                  <a:cubicBezTo>
                    <a:pt x="25" y="76"/>
                    <a:pt x="33" y="77"/>
                    <a:pt x="40" y="75"/>
                  </a:cubicBezTo>
                  <a:cubicBezTo>
                    <a:pt x="47" y="73"/>
                    <a:pt x="53" y="67"/>
                    <a:pt x="58" y="61"/>
                  </a:cubicBezTo>
                  <a:cubicBezTo>
                    <a:pt x="58" y="62"/>
                    <a:pt x="59" y="63"/>
                    <a:pt x="60" y="63"/>
                  </a:cubicBezTo>
                  <a:cubicBezTo>
                    <a:pt x="61" y="64"/>
                    <a:pt x="62" y="65"/>
                    <a:pt x="62" y="66"/>
                  </a:cubicBezTo>
                  <a:cubicBezTo>
                    <a:pt x="64" y="67"/>
                    <a:pt x="65" y="68"/>
                    <a:pt x="66" y="69"/>
                  </a:cubicBezTo>
                  <a:cubicBezTo>
                    <a:pt x="67" y="70"/>
                    <a:pt x="68" y="70"/>
                    <a:pt x="69" y="70"/>
                  </a:cubicBezTo>
                  <a:cubicBezTo>
                    <a:pt x="70" y="69"/>
                    <a:pt x="70" y="69"/>
                    <a:pt x="70" y="69"/>
                  </a:cubicBezTo>
                  <a:cubicBezTo>
                    <a:pt x="70" y="69"/>
                    <a:pt x="69" y="69"/>
                    <a:pt x="68" y="68"/>
                  </a:cubicBezTo>
                  <a:cubicBezTo>
                    <a:pt x="67" y="68"/>
                    <a:pt x="65" y="68"/>
                    <a:pt x="64" y="67"/>
                  </a:cubicBezTo>
                  <a:cubicBezTo>
                    <a:pt x="63" y="66"/>
                    <a:pt x="62" y="64"/>
                    <a:pt x="61" y="63"/>
                  </a:cubicBezTo>
                  <a:cubicBezTo>
                    <a:pt x="61" y="63"/>
                    <a:pt x="60" y="62"/>
                    <a:pt x="60" y="62"/>
                  </a:cubicBezTo>
                  <a:cubicBezTo>
                    <a:pt x="59" y="61"/>
                    <a:pt x="59" y="61"/>
                    <a:pt x="58" y="60"/>
                  </a:cubicBezTo>
                  <a:cubicBezTo>
                    <a:pt x="61" y="56"/>
                    <a:pt x="63" y="52"/>
                    <a:pt x="65" y="49"/>
                  </a:cubicBezTo>
                  <a:cubicBezTo>
                    <a:pt x="67" y="45"/>
                    <a:pt x="67" y="41"/>
                    <a:pt x="67" y="37"/>
                  </a:cubicBezTo>
                  <a:cubicBezTo>
                    <a:pt x="66" y="34"/>
                    <a:pt x="65" y="31"/>
                    <a:pt x="63" y="28"/>
                  </a:cubicBezTo>
                  <a:cubicBezTo>
                    <a:pt x="61" y="25"/>
                    <a:pt x="59" y="22"/>
                    <a:pt x="57" y="2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1729"/>
            <p:cNvSpPr>
              <a:spLocks/>
            </p:cNvSpPr>
            <p:nvPr/>
          </p:nvSpPr>
          <p:spPr bwMode="auto">
            <a:xfrm>
              <a:off x="6218204" y="4754590"/>
              <a:ext cx="266702" cy="334965"/>
            </a:xfrm>
            <a:custGeom>
              <a:avLst/>
              <a:gdLst>
                <a:gd name="T0" fmla="*/ 11 w 71"/>
                <a:gd name="T1" fmla="*/ 76 h 89"/>
                <a:gd name="T2" fmla="*/ 32 w 71"/>
                <a:gd name="T3" fmla="*/ 87 h 89"/>
                <a:gd name="T4" fmla="*/ 51 w 71"/>
                <a:gd name="T5" fmla="*/ 87 h 89"/>
                <a:gd name="T6" fmla="*/ 63 w 71"/>
                <a:gd name="T7" fmla="*/ 87 h 89"/>
                <a:gd name="T8" fmla="*/ 71 w 71"/>
                <a:gd name="T9" fmla="*/ 87 h 89"/>
                <a:gd name="T10" fmla="*/ 67 w 71"/>
                <a:gd name="T11" fmla="*/ 74 h 89"/>
                <a:gd name="T12" fmla="*/ 68 w 71"/>
                <a:gd name="T13" fmla="*/ 60 h 89"/>
                <a:gd name="T14" fmla="*/ 65 w 71"/>
                <a:gd name="T15" fmla="*/ 44 h 89"/>
                <a:gd name="T16" fmla="*/ 58 w 71"/>
                <a:gd name="T17" fmla="*/ 32 h 89"/>
                <a:gd name="T18" fmla="*/ 42 w 71"/>
                <a:gd name="T19" fmla="*/ 24 h 89"/>
                <a:gd name="T20" fmla="*/ 19 w 71"/>
                <a:gd name="T21" fmla="*/ 23 h 89"/>
                <a:gd name="T22" fmla="*/ 21 w 71"/>
                <a:gd name="T23" fmla="*/ 12 h 89"/>
                <a:gd name="T24" fmla="*/ 31 w 71"/>
                <a:gd name="T25" fmla="*/ 2 h 89"/>
                <a:gd name="T26" fmla="*/ 30 w 71"/>
                <a:gd name="T27" fmla="*/ 0 h 89"/>
                <a:gd name="T28" fmla="*/ 22 w 71"/>
                <a:gd name="T29" fmla="*/ 9 h 89"/>
                <a:gd name="T30" fmla="*/ 18 w 71"/>
                <a:gd name="T31" fmla="*/ 23 h 89"/>
                <a:gd name="T32" fmla="*/ 5 w 71"/>
                <a:gd name="T33" fmla="*/ 31 h 89"/>
                <a:gd name="T34" fmla="*/ 0 w 71"/>
                <a:gd name="T35" fmla="*/ 48 h 89"/>
                <a:gd name="T36" fmla="*/ 3 w 71"/>
                <a:gd name="T37" fmla="*/ 63 h 89"/>
                <a:gd name="T38" fmla="*/ 11 w 71"/>
                <a:gd name="T39" fmla="*/ 7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89">
                  <a:moveTo>
                    <a:pt x="11" y="76"/>
                  </a:moveTo>
                  <a:cubicBezTo>
                    <a:pt x="17" y="84"/>
                    <a:pt x="24" y="86"/>
                    <a:pt x="32" y="87"/>
                  </a:cubicBezTo>
                  <a:cubicBezTo>
                    <a:pt x="39" y="89"/>
                    <a:pt x="45" y="88"/>
                    <a:pt x="51" y="87"/>
                  </a:cubicBezTo>
                  <a:cubicBezTo>
                    <a:pt x="54" y="87"/>
                    <a:pt x="59" y="87"/>
                    <a:pt x="63" y="87"/>
                  </a:cubicBezTo>
                  <a:cubicBezTo>
                    <a:pt x="71" y="87"/>
                    <a:pt x="71" y="87"/>
                    <a:pt x="71" y="87"/>
                  </a:cubicBezTo>
                  <a:cubicBezTo>
                    <a:pt x="68" y="83"/>
                    <a:pt x="67" y="78"/>
                    <a:pt x="67" y="74"/>
                  </a:cubicBezTo>
                  <a:cubicBezTo>
                    <a:pt x="67" y="69"/>
                    <a:pt x="68" y="64"/>
                    <a:pt x="68" y="60"/>
                  </a:cubicBezTo>
                  <a:cubicBezTo>
                    <a:pt x="67" y="55"/>
                    <a:pt x="67" y="49"/>
                    <a:pt x="65" y="44"/>
                  </a:cubicBezTo>
                  <a:cubicBezTo>
                    <a:pt x="64" y="39"/>
                    <a:pt x="62" y="35"/>
                    <a:pt x="58" y="32"/>
                  </a:cubicBezTo>
                  <a:cubicBezTo>
                    <a:pt x="55" y="29"/>
                    <a:pt x="49" y="26"/>
                    <a:pt x="42" y="24"/>
                  </a:cubicBezTo>
                  <a:cubicBezTo>
                    <a:pt x="35" y="22"/>
                    <a:pt x="27" y="21"/>
                    <a:pt x="19" y="23"/>
                  </a:cubicBezTo>
                  <a:cubicBezTo>
                    <a:pt x="19" y="19"/>
                    <a:pt x="20" y="15"/>
                    <a:pt x="21" y="12"/>
                  </a:cubicBezTo>
                  <a:cubicBezTo>
                    <a:pt x="23" y="7"/>
                    <a:pt x="27" y="4"/>
                    <a:pt x="31" y="2"/>
                  </a:cubicBezTo>
                  <a:cubicBezTo>
                    <a:pt x="30" y="1"/>
                    <a:pt x="30" y="1"/>
                    <a:pt x="30" y="0"/>
                  </a:cubicBezTo>
                  <a:cubicBezTo>
                    <a:pt x="28" y="1"/>
                    <a:pt x="24" y="4"/>
                    <a:pt x="22" y="9"/>
                  </a:cubicBezTo>
                  <a:cubicBezTo>
                    <a:pt x="19" y="13"/>
                    <a:pt x="18" y="19"/>
                    <a:pt x="18" y="23"/>
                  </a:cubicBezTo>
                  <a:cubicBezTo>
                    <a:pt x="13" y="24"/>
                    <a:pt x="9" y="27"/>
                    <a:pt x="5" y="31"/>
                  </a:cubicBezTo>
                  <a:cubicBezTo>
                    <a:pt x="2" y="35"/>
                    <a:pt x="0" y="41"/>
                    <a:pt x="0" y="48"/>
                  </a:cubicBezTo>
                  <a:cubicBezTo>
                    <a:pt x="0" y="53"/>
                    <a:pt x="1" y="58"/>
                    <a:pt x="3" y="63"/>
                  </a:cubicBezTo>
                  <a:cubicBezTo>
                    <a:pt x="5" y="68"/>
                    <a:pt x="8" y="73"/>
                    <a:pt x="11" y="7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1730"/>
            <p:cNvSpPr>
              <a:spLocks/>
            </p:cNvSpPr>
            <p:nvPr/>
          </p:nvSpPr>
          <p:spPr bwMode="auto">
            <a:xfrm>
              <a:off x="4629107" y="4191023"/>
              <a:ext cx="436565" cy="334965"/>
            </a:xfrm>
            <a:custGeom>
              <a:avLst/>
              <a:gdLst>
                <a:gd name="T0" fmla="*/ 35 w 116"/>
                <a:gd name="T1" fmla="*/ 7 h 89"/>
                <a:gd name="T2" fmla="*/ 17 w 116"/>
                <a:gd name="T3" fmla="*/ 30 h 89"/>
                <a:gd name="T4" fmla="*/ 8 w 116"/>
                <a:gd name="T5" fmla="*/ 54 h 89"/>
                <a:gd name="T6" fmla="*/ 3 w 116"/>
                <a:gd name="T7" fmla="*/ 69 h 89"/>
                <a:gd name="T8" fmla="*/ 0 w 116"/>
                <a:gd name="T9" fmla="*/ 79 h 89"/>
                <a:gd name="T10" fmla="*/ 18 w 116"/>
                <a:gd name="T11" fmla="*/ 80 h 89"/>
                <a:gd name="T12" fmla="*/ 37 w 116"/>
                <a:gd name="T13" fmla="*/ 87 h 89"/>
                <a:gd name="T14" fmla="*/ 65 w 116"/>
                <a:gd name="T15" fmla="*/ 88 h 89"/>
                <a:gd name="T16" fmla="*/ 93 w 116"/>
                <a:gd name="T17" fmla="*/ 75 h 89"/>
                <a:gd name="T18" fmla="*/ 104 w 116"/>
                <a:gd name="T19" fmla="*/ 47 h 89"/>
                <a:gd name="T20" fmla="*/ 92 w 116"/>
                <a:gd name="T21" fmla="*/ 19 h 89"/>
                <a:gd name="T22" fmla="*/ 101 w 116"/>
                <a:gd name="T23" fmla="*/ 14 h 89"/>
                <a:gd name="T24" fmla="*/ 116 w 116"/>
                <a:gd name="T25" fmla="*/ 11 h 89"/>
                <a:gd name="T26" fmla="*/ 115 w 116"/>
                <a:gd name="T27" fmla="*/ 9 h 89"/>
                <a:gd name="T28" fmla="*/ 103 w 116"/>
                <a:gd name="T29" fmla="*/ 12 h 89"/>
                <a:gd name="T30" fmla="*/ 91 w 116"/>
                <a:gd name="T31" fmla="*/ 18 h 89"/>
                <a:gd name="T32" fmla="*/ 77 w 116"/>
                <a:gd name="T33" fmla="*/ 5 h 89"/>
                <a:gd name="T34" fmla="*/ 62 w 116"/>
                <a:gd name="T35" fmla="*/ 0 h 89"/>
                <a:gd name="T36" fmla="*/ 49 w 116"/>
                <a:gd name="T37" fmla="*/ 2 h 89"/>
                <a:gd name="T38" fmla="*/ 35 w 116"/>
                <a:gd name="T39"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6" h="89">
                  <a:moveTo>
                    <a:pt x="35" y="7"/>
                  </a:moveTo>
                  <a:cubicBezTo>
                    <a:pt x="26" y="13"/>
                    <a:pt x="22" y="21"/>
                    <a:pt x="17" y="30"/>
                  </a:cubicBezTo>
                  <a:cubicBezTo>
                    <a:pt x="12" y="38"/>
                    <a:pt x="10" y="46"/>
                    <a:pt x="8" y="54"/>
                  </a:cubicBezTo>
                  <a:cubicBezTo>
                    <a:pt x="8" y="58"/>
                    <a:pt x="5" y="64"/>
                    <a:pt x="3" y="69"/>
                  </a:cubicBezTo>
                  <a:cubicBezTo>
                    <a:pt x="2" y="75"/>
                    <a:pt x="0" y="79"/>
                    <a:pt x="0" y="79"/>
                  </a:cubicBezTo>
                  <a:cubicBezTo>
                    <a:pt x="6" y="77"/>
                    <a:pt x="12" y="78"/>
                    <a:pt x="18" y="80"/>
                  </a:cubicBezTo>
                  <a:cubicBezTo>
                    <a:pt x="24" y="82"/>
                    <a:pt x="30" y="85"/>
                    <a:pt x="37" y="87"/>
                  </a:cubicBezTo>
                  <a:cubicBezTo>
                    <a:pt x="45" y="89"/>
                    <a:pt x="55" y="89"/>
                    <a:pt x="65" y="88"/>
                  </a:cubicBezTo>
                  <a:cubicBezTo>
                    <a:pt x="75" y="86"/>
                    <a:pt x="85" y="82"/>
                    <a:pt x="93" y="75"/>
                  </a:cubicBezTo>
                  <a:cubicBezTo>
                    <a:pt x="101" y="67"/>
                    <a:pt x="105" y="57"/>
                    <a:pt x="104" y="47"/>
                  </a:cubicBezTo>
                  <a:cubicBezTo>
                    <a:pt x="103" y="37"/>
                    <a:pt x="98" y="27"/>
                    <a:pt x="92" y="19"/>
                  </a:cubicBezTo>
                  <a:cubicBezTo>
                    <a:pt x="95" y="17"/>
                    <a:pt x="98" y="15"/>
                    <a:pt x="101" y="14"/>
                  </a:cubicBezTo>
                  <a:cubicBezTo>
                    <a:pt x="106" y="13"/>
                    <a:pt x="111" y="12"/>
                    <a:pt x="116" y="11"/>
                  </a:cubicBezTo>
                  <a:cubicBezTo>
                    <a:pt x="115" y="9"/>
                    <a:pt x="115" y="9"/>
                    <a:pt x="115" y="9"/>
                  </a:cubicBezTo>
                  <a:cubicBezTo>
                    <a:pt x="113" y="9"/>
                    <a:pt x="108" y="11"/>
                    <a:pt x="103" y="12"/>
                  </a:cubicBezTo>
                  <a:cubicBezTo>
                    <a:pt x="99" y="14"/>
                    <a:pt x="94" y="16"/>
                    <a:pt x="91" y="18"/>
                  </a:cubicBezTo>
                  <a:cubicBezTo>
                    <a:pt x="87" y="13"/>
                    <a:pt x="82" y="8"/>
                    <a:pt x="77" y="5"/>
                  </a:cubicBezTo>
                  <a:cubicBezTo>
                    <a:pt x="72" y="2"/>
                    <a:pt x="68" y="0"/>
                    <a:pt x="62" y="0"/>
                  </a:cubicBezTo>
                  <a:cubicBezTo>
                    <a:pt x="58" y="0"/>
                    <a:pt x="54" y="0"/>
                    <a:pt x="49" y="2"/>
                  </a:cubicBezTo>
                  <a:cubicBezTo>
                    <a:pt x="44" y="3"/>
                    <a:pt x="39" y="5"/>
                    <a:pt x="35"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1731"/>
            <p:cNvSpPr>
              <a:spLocks/>
            </p:cNvSpPr>
            <p:nvPr/>
          </p:nvSpPr>
          <p:spPr bwMode="auto">
            <a:xfrm>
              <a:off x="4468768" y="5167343"/>
              <a:ext cx="149226" cy="131763"/>
            </a:xfrm>
            <a:custGeom>
              <a:avLst/>
              <a:gdLst>
                <a:gd name="T0" fmla="*/ 28 w 40"/>
                <a:gd name="T1" fmla="*/ 4 h 35"/>
                <a:gd name="T2" fmla="*/ 19 w 40"/>
                <a:gd name="T3" fmla="*/ 3 h 35"/>
                <a:gd name="T4" fmla="*/ 10 w 40"/>
                <a:gd name="T5" fmla="*/ 3 h 35"/>
                <a:gd name="T6" fmla="*/ 4 w 40"/>
                <a:gd name="T7" fmla="*/ 2 h 35"/>
                <a:gd name="T8" fmla="*/ 0 w 40"/>
                <a:gd name="T9" fmla="*/ 0 h 35"/>
                <a:gd name="T10" fmla="*/ 2 w 40"/>
                <a:gd name="T11" fmla="*/ 8 h 35"/>
                <a:gd name="T12" fmla="*/ 2 w 40"/>
                <a:gd name="T13" fmla="*/ 17 h 35"/>
                <a:gd name="T14" fmla="*/ 7 w 40"/>
                <a:gd name="T15" fmla="*/ 27 h 35"/>
                <a:gd name="T16" fmla="*/ 16 w 40"/>
                <a:gd name="T17" fmla="*/ 33 h 35"/>
                <a:gd name="T18" fmla="*/ 26 w 40"/>
                <a:gd name="T19" fmla="*/ 32 h 35"/>
                <a:gd name="T20" fmla="*/ 34 w 40"/>
                <a:gd name="T21" fmla="*/ 25 h 35"/>
                <a:gd name="T22" fmla="*/ 37 w 40"/>
                <a:gd name="T23" fmla="*/ 28 h 35"/>
                <a:gd name="T24" fmla="*/ 39 w 40"/>
                <a:gd name="T25" fmla="*/ 34 h 35"/>
                <a:gd name="T26" fmla="*/ 40 w 40"/>
                <a:gd name="T27" fmla="*/ 34 h 35"/>
                <a:gd name="T28" fmla="*/ 34 w 40"/>
                <a:gd name="T29" fmla="*/ 24 h 35"/>
                <a:gd name="T30" fmla="*/ 35 w 40"/>
                <a:gd name="T31" fmla="*/ 11 h 35"/>
                <a:gd name="T32" fmla="*/ 28 w 40"/>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35">
                  <a:moveTo>
                    <a:pt x="28" y="4"/>
                  </a:moveTo>
                  <a:cubicBezTo>
                    <a:pt x="25" y="3"/>
                    <a:pt x="22" y="3"/>
                    <a:pt x="19" y="3"/>
                  </a:cubicBezTo>
                  <a:cubicBezTo>
                    <a:pt x="16" y="2"/>
                    <a:pt x="13" y="2"/>
                    <a:pt x="10" y="3"/>
                  </a:cubicBezTo>
                  <a:cubicBezTo>
                    <a:pt x="8" y="3"/>
                    <a:pt x="6" y="2"/>
                    <a:pt x="4" y="2"/>
                  </a:cubicBezTo>
                  <a:cubicBezTo>
                    <a:pt x="2" y="1"/>
                    <a:pt x="0" y="0"/>
                    <a:pt x="0" y="0"/>
                  </a:cubicBezTo>
                  <a:cubicBezTo>
                    <a:pt x="1" y="3"/>
                    <a:pt x="1" y="6"/>
                    <a:pt x="2" y="8"/>
                  </a:cubicBezTo>
                  <a:cubicBezTo>
                    <a:pt x="2" y="11"/>
                    <a:pt x="2" y="14"/>
                    <a:pt x="2" y="17"/>
                  </a:cubicBezTo>
                  <a:cubicBezTo>
                    <a:pt x="3" y="20"/>
                    <a:pt x="5" y="24"/>
                    <a:pt x="7" y="27"/>
                  </a:cubicBezTo>
                  <a:cubicBezTo>
                    <a:pt x="10" y="30"/>
                    <a:pt x="13" y="32"/>
                    <a:pt x="16" y="33"/>
                  </a:cubicBezTo>
                  <a:cubicBezTo>
                    <a:pt x="19" y="35"/>
                    <a:pt x="23" y="34"/>
                    <a:pt x="26" y="32"/>
                  </a:cubicBezTo>
                  <a:cubicBezTo>
                    <a:pt x="29" y="31"/>
                    <a:pt x="32" y="28"/>
                    <a:pt x="34" y="25"/>
                  </a:cubicBezTo>
                  <a:cubicBezTo>
                    <a:pt x="35" y="26"/>
                    <a:pt x="36" y="27"/>
                    <a:pt x="37" y="28"/>
                  </a:cubicBezTo>
                  <a:cubicBezTo>
                    <a:pt x="38" y="30"/>
                    <a:pt x="39" y="32"/>
                    <a:pt x="39" y="34"/>
                  </a:cubicBezTo>
                  <a:cubicBezTo>
                    <a:pt x="40" y="34"/>
                    <a:pt x="40" y="34"/>
                    <a:pt x="40" y="34"/>
                  </a:cubicBezTo>
                  <a:cubicBezTo>
                    <a:pt x="39" y="32"/>
                    <a:pt x="37" y="26"/>
                    <a:pt x="34" y="24"/>
                  </a:cubicBezTo>
                  <a:cubicBezTo>
                    <a:pt x="36" y="20"/>
                    <a:pt x="37" y="15"/>
                    <a:pt x="35" y="11"/>
                  </a:cubicBezTo>
                  <a:cubicBezTo>
                    <a:pt x="33" y="9"/>
                    <a:pt x="30" y="6"/>
                    <a:pt x="28" y="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1732"/>
            <p:cNvSpPr>
              <a:spLocks/>
            </p:cNvSpPr>
            <p:nvPr/>
          </p:nvSpPr>
          <p:spPr bwMode="auto">
            <a:xfrm>
              <a:off x="4208417" y="4492650"/>
              <a:ext cx="338140" cy="220664"/>
            </a:xfrm>
            <a:custGeom>
              <a:avLst/>
              <a:gdLst>
                <a:gd name="T0" fmla="*/ 48 w 90"/>
                <a:gd name="T1" fmla="*/ 1 h 59"/>
                <a:gd name="T2" fmla="*/ 31 w 90"/>
                <a:gd name="T3" fmla="*/ 5 h 59"/>
                <a:gd name="T4" fmla="*/ 16 w 90"/>
                <a:gd name="T5" fmla="*/ 12 h 59"/>
                <a:gd name="T6" fmla="*/ 7 w 90"/>
                <a:gd name="T7" fmla="*/ 17 h 59"/>
                <a:gd name="T8" fmla="*/ 0 w 90"/>
                <a:gd name="T9" fmla="*/ 19 h 59"/>
                <a:gd name="T10" fmla="*/ 16 w 90"/>
                <a:gd name="T11" fmla="*/ 41 h 59"/>
                <a:gd name="T12" fmla="*/ 31 w 90"/>
                <a:gd name="T13" fmla="*/ 54 h 59"/>
                <a:gd name="T14" fmla="*/ 50 w 90"/>
                <a:gd name="T15" fmla="*/ 58 h 59"/>
                <a:gd name="T16" fmla="*/ 67 w 90"/>
                <a:gd name="T17" fmla="*/ 49 h 59"/>
                <a:gd name="T18" fmla="*/ 73 w 90"/>
                <a:gd name="T19" fmla="*/ 30 h 59"/>
                <a:gd name="T20" fmla="*/ 80 w 90"/>
                <a:gd name="T21" fmla="*/ 32 h 59"/>
                <a:gd name="T22" fmla="*/ 89 w 90"/>
                <a:gd name="T23" fmla="*/ 38 h 59"/>
                <a:gd name="T24" fmla="*/ 90 w 90"/>
                <a:gd name="T25" fmla="*/ 37 h 59"/>
                <a:gd name="T26" fmla="*/ 82 w 90"/>
                <a:gd name="T27" fmla="*/ 32 h 59"/>
                <a:gd name="T28" fmla="*/ 73 w 90"/>
                <a:gd name="T29" fmla="*/ 29 h 59"/>
                <a:gd name="T30" fmla="*/ 65 w 90"/>
                <a:gd name="T31" fmla="*/ 7 h 59"/>
                <a:gd name="T32" fmla="*/ 48 w 90"/>
                <a:gd name="T3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59">
                  <a:moveTo>
                    <a:pt x="48" y="1"/>
                  </a:moveTo>
                  <a:cubicBezTo>
                    <a:pt x="42" y="0"/>
                    <a:pt x="37" y="2"/>
                    <a:pt x="31" y="5"/>
                  </a:cubicBezTo>
                  <a:cubicBezTo>
                    <a:pt x="25" y="7"/>
                    <a:pt x="21" y="9"/>
                    <a:pt x="16" y="12"/>
                  </a:cubicBezTo>
                  <a:cubicBezTo>
                    <a:pt x="14" y="14"/>
                    <a:pt x="10" y="15"/>
                    <a:pt x="7" y="17"/>
                  </a:cubicBezTo>
                  <a:cubicBezTo>
                    <a:pt x="3" y="18"/>
                    <a:pt x="0" y="19"/>
                    <a:pt x="0" y="19"/>
                  </a:cubicBezTo>
                  <a:cubicBezTo>
                    <a:pt x="7" y="24"/>
                    <a:pt x="10" y="34"/>
                    <a:pt x="16" y="41"/>
                  </a:cubicBezTo>
                  <a:cubicBezTo>
                    <a:pt x="20" y="46"/>
                    <a:pt x="25" y="50"/>
                    <a:pt x="31" y="54"/>
                  </a:cubicBezTo>
                  <a:cubicBezTo>
                    <a:pt x="37" y="57"/>
                    <a:pt x="44" y="59"/>
                    <a:pt x="50" y="58"/>
                  </a:cubicBezTo>
                  <a:cubicBezTo>
                    <a:pt x="57" y="58"/>
                    <a:pt x="63" y="54"/>
                    <a:pt x="67" y="49"/>
                  </a:cubicBezTo>
                  <a:cubicBezTo>
                    <a:pt x="71" y="43"/>
                    <a:pt x="72" y="36"/>
                    <a:pt x="73" y="30"/>
                  </a:cubicBezTo>
                  <a:cubicBezTo>
                    <a:pt x="75" y="30"/>
                    <a:pt x="78" y="31"/>
                    <a:pt x="80" y="32"/>
                  </a:cubicBezTo>
                  <a:cubicBezTo>
                    <a:pt x="83" y="33"/>
                    <a:pt x="86" y="36"/>
                    <a:pt x="89" y="38"/>
                  </a:cubicBezTo>
                  <a:cubicBezTo>
                    <a:pt x="90" y="37"/>
                    <a:pt x="90" y="37"/>
                    <a:pt x="90" y="37"/>
                  </a:cubicBezTo>
                  <a:cubicBezTo>
                    <a:pt x="89" y="35"/>
                    <a:pt x="86" y="34"/>
                    <a:pt x="82" y="32"/>
                  </a:cubicBezTo>
                  <a:cubicBezTo>
                    <a:pt x="79" y="30"/>
                    <a:pt x="76" y="29"/>
                    <a:pt x="73" y="29"/>
                  </a:cubicBezTo>
                  <a:cubicBezTo>
                    <a:pt x="73" y="20"/>
                    <a:pt x="71" y="12"/>
                    <a:pt x="65" y="7"/>
                  </a:cubicBezTo>
                  <a:cubicBezTo>
                    <a:pt x="61" y="4"/>
                    <a:pt x="54" y="1"/>
                    <a:pt x="48"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1733"/>
            <p:cNvSpPr>
              <a:spLocks/>
            </p:cNvSpPr>
            <p:nvPr/>
          </p:nvSpPr>
          <p:spPr bwMode="auto">
            <a:xfrm>
              <a:off x="4175079" y="5180043"/>
              <a:ext cx="157163" cy="179389"/>
            </a:xfrm>
            <a:custGeom>
              <a:avLst/>
              <a:gdLst>
                <a:gd name="T0" fmla="*/ 36 w 42"/>
                <a:gd name="T1" fmla="*/ 12 h 48"/>
                <a:gd name="T2" fmla="*/ 25 w 42"/>
                <a:gd name="T3" fmla="*/ 5 h 48"/>
                <a:gd name="T4" fmla="*/ 14 w 42"/>
                <a:gd name="T5" fmla="*/ 3 h 48"/>
                <a:gd name="T6" fmla="*/ 2 w 42"/>
                <a:gd name="T7" fmla="*/ 0 h 48"/>
                <a:gd name="T8" fmla="*/ 1 w 42"/>
                <a:gd name="T9" fmla="*/ 18 h 48"/>
                <a:gd name="T10" fmla="*/ 2 w 42"/>
                <a:gd name="T11" fmla="*/ 31 h 48"/>
                <a:gd name="T12" fmla="*/ 10 w 42"/>
                <a:gd name="T13" fmla="*/ 43 h 48"/>
                <a:gd name="T14" fmla="*/ 24 w 42"/>
                <a:gd name="T15" fmla="*/ 45 h 48"/>
                <a:gd name="T16" fmla="*/ 35 w 42"/>
                <a:gd name="T17" fmla="*/ 37 h 48"/>
                <a:gd name="T18" fmla="*/ 38 w 42"/>
                <a:gd name="T19" fmla="*/ 41 h 48"/>
                <a:gd name="T20" fmla="*/ 41 w 42"/>
                <a:gd name="T21" fmla="*/ 48 h 48"/>
                <a:gd name="T22" fmla="*/ 42 w 42"/>
                <a:gd name="T23" fmla="*/ 48 h 48"/>
                <a:gd name="T24" fmla="*/ 39 w 42"/>
                <a:gd name="T25" fmla="*/ 42 h 48"/>
                <a:gd name="T26" fmla="*/ 35 w 42"/>
                <a:gd name="T27" fmla="*/ 37 h 48"/>
                <a:gd name="T28" fmla="*/ 40 w 42"/>
                <a:gd name="T29" fmla="*/ 29 h 48"/>
                <a:gd name="T30" fmla="*/ 41 w 42"/>
                <a:gd name="T31" fmla="*/ 23 h 48"/>
                <a:gd name="T32" fmla="*/ 36 w 42"/>
                <a:gd name="T33"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8">
                  <a:moveTo>
                    <a:pt x="36" y="12"/>
                  </a:moveTo>
                  <a:cubicBezTo>
                    <a:pt x="33" y="9"/>
                    <a:pt x="29" y="7"/>
                    <a:pt x="25" y="5"/>
                  </a:cubicBezTo>
                  <a:cubicBezTo>
                    <a:pt x="21" y="4"/>
                    <a:pt x="17" y="3"/>
                    <a:pt x="14" y="3"/>
                  </a:cubicBezTo>
                  <a:cubicBezTo>
                    <a:pt x="11" y="3"/>
                    <a:pt x="2" y="0"/>
                    <a:pt x="2" y="0"/>
                  </a:cubicBezTo>
                  <a:cubicBezTo>
                    <a:pt x="4" y="5"/>
                    <a:pt x="1" y="12"/>
                    <a:pt x="1" y="18"/>
                  </a:cubicBezTo>
                  <a:cubicBezTo>
                    <a:pt x="0" y="21"/>
                    <a:pt x="1" y="26"/>
                    <a:pt x="2" y="31"/>
                  </a:cubicBezTo>
                  <a:cubicBezTo>
                    <a:pt x="4" y="35"/>
                    <a:pt x="7" y="40"/>
                    <a:pt x="10" y="43"/>
                  </a:cubicBezTo>
                  <a:cubicBezTo>
                    <a:pt x="15" y="46"/>
                    <a:pt x="20" y="46"/>
                    <a:pt x="24" y="45"/>
                  </a:cubicBezTo>
                  <a:cubicBezTo>
                    <a:pt x="28" y="44"/>
                    <a:pt x="32" y="41"/>
                    <a:pt x="35" y="37"/>
                  </a:cubicBezTo>
                  <a:cubicBezTo>
                    <a:pt x="36" y="38"/>
                    <a:pt x="37" y="40"/>
                    <a:pt x="38" y="41"/>
                  </a:cubicBezTo>
                  <a:cubicBezTo>
                    <a:pt x="39" y="43"/>
                    <a:pt x="40" y="46"/>
                    <a:pt x="41" y="48"/>
                  </a:cubicBezTo>
                  <a:cubicBezTo>
                    <a:pt x="42" y="48"/>
                    <a:pt x="42" y="48"/>
                    <a:pt x="42" y="48"/>
                  </a:cubicBezTo>
                  <a:cubicBezTo>
                    <a:pt x="42" y="46"/>
                    <a:pt x="40" y="44"/>
                    <a:pt x="39" y="42"/>
                  </a:cubicBezTo>
                  <a:cubicBezTo>
                    <a:pt x="38" y="40"/>
                    <a:pt x="37" y="38"/>
                    <a:pt x="35" y="37"/>
                  </a:cubicBezTo>
                  <a:cubicBezTo>
                    <a:pt x="37" y="34"/>
                    <a:pt x="39" y="32"/>
                    <a:pt x="40" y="29"/>
                  </a:cubicBezTo>
                  <a:cubicBezTo>
                    <a:pt x="41" y="27"/>
                    <a:pt x="41" y="25"/>
                    <a:pt x="41" y="23"/>
                  </a:cubicBezTo>
                  <a:cubicBezTo>
                    <a:pt x="41" y="19"/>
                    <a:pt x="38" y="15"/>
                    <a:pt x="36"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1734"/>
            <p:cNvSpPr>
              <a:spLocks/>
            </p:cNvSpPr>
            <p:nvPr/>
          </p:nvSpPr>
          <p:spPr bwMode="auto">
            <a:xfrm>
              <a:off x="4521156" y="4830790"/>
              <a:ext cx="209551" cy="325440"/>
            </a:xfrm>
            <a:custGeom>
              <a:avLst/>
              <a:gdLst>
                <a:gd name="T0" fmla="*/ 55 w 56"/>
                <a:gd name="T1" fmla="*/ 40 h 87"/>
                <a:gd name="T2" fmla="*/ 47 w 56"/>
                <a:gd name="T3" fmla="*/ 25 h 87"/>
                <a:gd name="T4" fmla="*/ 37 w 56"/>
                <a:gd name="T5" fmla="*/ 14 h 87"/>
                <a:gd name="T6" fmla="*/ 32 w 56"/>
                <a:gd name="T7" fmla="*/ 6 h 87"/>
                <a:gd name="T8" fmla="*/ 29 w 56"/>
                <a:gd name="T9" fmla="*/ 0 h 87"/>
                <a:gd name="T10" fmla="*/ 21 w 56"/>
                <a:gd name="T11" fmla="*/ 11 h 87"/>
                <a:gd name="T12" fmla="*/ 11 w 56"/>
                <a:gd name="T13" fmla="*/ 20 h 87"/>
                <a:gd name="T14" fmla="*/ 3 w 56"/>
                <a:gd name="T15" fmla="*/ 54 h 87"/>
                <a:gd name="T16" fmla="*/ 15 w 56"/>
                <a:gd name="T17" fmla="*/ 67 h 87"/>
                <a:gd name="T18" fmla="*/ 34 w 56"/>
                <a:gd name="T19" fmla="*/ 70 h 87"/>
                <a:gd name="T20" fmla="*/ 33 w 56"/>
                <a:gd name="T21" fmla="*/ 77 h 87"/>
                <a:gd name="T22" fmla="*/ 28 w 56"/>
                <a:gd name="T23" fmla="*/ 86 h 87"/>
                <a:gd name="T24" fmla="*/ 29 w 56"/>
                <a:gd name="T25" fmla="*/ 87 h 87"/>
                <a:gd name="T26" fmla="*/ 34 w 56"/>
                <a:gd name="T27" fmla="*/ 69 h 87"/>
                <a:gd name="T28" fmla="*/ 53 w 56"/>
                <a:gd name="T29" fmla="*/ 58 h 87"/>
                <a:gd name="T30" fmla="*/ 55 w 56"/>
                <a:gd name="T31"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87">
                  <a:moveTo>
                    <a:pt x="55" y="40"/>
                  </a:moveTo>
                  <a:cubicBezTo>
                    <a:pt x="54" y="35"/>
                    <a:pt x="51" y="30"/>
                    <a:pt x="47" y="25"/>
                  </a:cubicBezTo>
                  <a:cubicBezTo>
                    <a:pt x="44" y="21"/>
                    <a:pt x="41" y="18"/>
                    <a:pt x="37" y="14"/>
                  </a:cubicBezTo>
                  <a:cubicBezTo>
                    <a:pt x="36" y="13"/>
                    <a:pt x="33" y="9"/>
                    <a:pt x="32" y="6"/>
                  </a:cubicBezTo>
                  <a:cubicBezTo>
                    <a:pt x="30" y="3"/>
                    <a:pt x="29" y="0"/>
                    <a:pt x="29" y="0"/>
                  </a:cubicBezTo>
                  <a:cubicBezTo>
                    <a:pt x="27" y="4"/>
                    <a:pt x="24" y="7"/>
                    <a:pt x="21" y="11"/>
                  </a:cubicBezTo>
                  <a:cubicBezTo>
                    <a:pt x="17" y="14"/>
                    <a:pt x="14" y="17"/>
                    <a:pt x="11" y="20"/>
                  </a:cubicBezTo>
                  <a:cubicBezTo>
                    <a:pt x="4" y="30"/>
                    <a:pt x="0" y="43"/>
                    <a:pt x="3" y="54"/>
                  </a:cubicBezTo>
                  <a:cubicBezTo>
                    <a:pt x="5" y="60"/>
                    <a:pt x="10" y="65"/>
                    <a:pt x="15" y="67"/>
                  </a:cubicBezTo>
                  <a:cubicBezTo>
                    <a:pt x="21" y="70"/>
                    <a:pt x="27" y="70"/>
                    <a:pt x="34" y="70"/>
                  </a:cubicBezTo>
                  <a:cubicBezTo>
                    <a:pt x="34" y="72"/>
                    <a:pt x="33" y="75"/>
                    <a:pt x="33" y="77"/>
                  </a:cubicBezTo>
                  <a:cubicBezTo>
                    <a:pt x="32" y="80"/>
                    <a:pt x="30" y="83"/>
                    <a:pt x="28" y="86"/>
                  </a:cubicBezTo>
                  <a:cubicBezTo>
                    <a:pt x="29" y="87"/>
                    <a:pt x="29" y="87"/>
                    <a:pt x="29" y="87"/>
                  </a:cubicBezTo>
                  <a:cubicBezTo>
                    <a:pt x="31" y="84"/>
                    <a:pt x="35" y="75"/>
                    <a:pt x="34" y="69"/>
                  </a:cubicBezTo>
                  <a:cubicBezTo>
                    <a:pt x="42" y="68"/>
                    <a:pt x="50" y="64"/>
                    <a:pt x="53" y="58"/>
                  </a:cubicBezTo>
                  <a:cubicBezTo>
                    <a:pt x="55" y="53"/>
                    <a:pt x="56" y="45"/>
                    <a:pt x="55" y="4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1735"/>
            <p:cNvSpPr>
              <a:spLocks/>
            </p:cNvSpPr>
            <p:nvPr/>
          </p:nvSpPr>
          <p:spPr bwMode="auto">
            <a:xfrm>
              <a:off x="4722770" y="4545038"/>
              <a:ext cx="188914" cy="288927"/>
            </a:xfrm>
            <a:custGeom>
              <a:avLst/>
              <a:gdLst>
                <a:gd name="T0" fmla="*/ 1 w 50"/>
                <a:gd name="T1" fmla="*/ 37 h 77"/>
                <a:gd name="T2" fmla="*/ 5 w 50"/>
                <a:gd name="T3" fmla="*/ 52 h 77"/>
                <a:gd name="T4" fmla="*/ 13 w 50"/>
                <a:gd name="T5" fmla="*/ 64 h 77"/>
                <a:gd name="T6" fmla="*/ 21 w 50"/>
                <a:gd name="T7" fmla="*/ 77 h 77"/>
                <a:gd name="T8" fmla="*/ 37 w 50"/>
                <a:gd name="T9" fmla="*/ 62 h 77"/>
                <a:gd name="T10" fmla="*/ 46 w 50"/>
                <a:gd name="T11" fmla="*/ 49 h 77"/>
                <a:gd name="T12" fmla="*/ 49 w 50"/>
                <a:gd name="T13" fmla="*/ 33 h 77"/>
                <a:gd name="T14" fmla="*/ 41 w 50"/>
                <a:gd name="T15" fmla="*/ 20 h 77"/>
                <a:gd name="T16" fmla="*/ 25 w 50"/>
                <a:gd name="T17" fmla="*/ 15 h 77"/>
                <a:gd name="T18" fmla="*/ 26 w 50"/>
                <a:gd name="T19" fmla="*/ 9 h 77"/>
                <a:gd name="T20" fmla="*/ 32 w 50"/>
                <a:gd name="T21" fmla="*/ 1 h 77"/>
                <a:gd name="T22" fmla="*/ 31 w 50"/>
                <a:gd name="T23" fmla="*/ 0 h 77"/>
                <a:gd name="T24" fmla="*/ 27 w 50"/>
                <a:gd name="T25" fmla="*/ 7 h 77"/>
                <a:gd name="T26" fmla="*/ 24 w 50"/>
                <a:gd name="T27" fmla="*/ 15 h 77"/>
                <a:gd name="T28" fmla="*/ 6 w 50"/>
                <a:gd name="T29" fmla="*/ 23 h 77"/>
                <a:gd name="T30" fmla="*/ 1 w 50"/>
                <a:gd name="T31" fmla="*/ 3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77">
                  <a:moveTo>
                    <a:pt x="1" y="37"/>
                  </a:moveTo>
                  <a:cubicBezTo>
                    <a:pt x="0" y="43"/>
                    <a:pt x="3" y="47"/>
                    <a:pt x="5" y="52"/>
                  </a:cubicBezTo>
                  <a:cubicBezTo>
                    <a:pt x="7" y="57"/>
                    <a:pt x="10" y="60"/>
                    <a:pt x="13" y="64"/>
                  </a:cubicBezTo>
                  <a:cubicBezTo>
                    <a:pt x="15" y="67"/>
                    <a:pt x="21" y="77"/>
                    <a:pt x="21" y="77"/>
                  </a:cubicBezTo>
                  <a:cubicBezTo>
                    <a:pt x="23" y="70"/>
                    <a:pt x="31" y="67"/>
                    <a:pt x="37" y="62"/>
                  </a:cubicBezTo>
                  <a:cubicBezTo>
                    <a:pt x="40" y="59"/>
                    <a:pt x="44" y="55"/>
                    <a:pt x="46" y="49"/>
                  </a:cubicBezTo>
                  <a:cubicBezTo>
                    <a:pt x="49" y="44"/>
                    <a:pt x="50" y="39"/>
                    <a:pt x="49" y="33"/>
                  </a:cubicBezTo>
                  <a:cubicBezTo>
                    <a:pt x="49" y="27"/>
                    <a:pt x="45" y="23"/>
                    <a:pt x="41" y="20"/>
                  </a:cubicBezTo>
                  <a:cubicBezTo>
                    <a:pt x="36" y="17"/>
                    <a:pt x="30" y="15"/>
                    <a:pt x="25" y="15"/>
                  </a:cubicBezTo>
                  <a:cubicBezTo>
                    <a:pt x="25" y="13"/>
                    <a:pt x="26" y="11"/>
                    <a:pt x="26" y="9"/>
                  </a:cubicBezTo>
                  <a:cubicBezTo>
                    <a:pt x="28" y="6"/>
                    <a:pt x="30" y="3"/>
                    <a:pt x="32" y="1"/>
                  </a:cubicBezTo>
                  <a:cubicBezTo>
                    <a:pt x="31" y="0"/>
                    <a:pt x="31" y="0"/>
                    <a:pt x="31" y="0"/>
                  </a:cubicBezTo>
                  <a:cubicBezTo>
                    <a:pt x="30" y="1"/>
                    <a:pt x="28" y="4"/>
                    <a:pt x="27" y="7"/>
                  </a:cubicBezTo>
                  <a:cubicBezTo>
                    <a:pt x="25" y="10"/>
                    <a:pt x="24" y="13"/>
                    <a:pt x="24" y="15"/>
                  </a:cubicBezTo>
                  <a:cubicBezTo>
                    <a:pt x="17" y="15"/>
                    <a:pt x="10" y="17"/>
                    <a:pt x="6" y="23"/>
                  </a:cubicBezTo>
                  <a:cubicBezTo>
                    <a:pt x="3" y="26"/>
                    <a:pt x="1" y="32"/>
                    <a:pt x="1" y="3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1736"/>
            <p:cNvSpPr>
              <a:spLocks/>
            </p:cNvSpPr>
            <p:nvPr/>
          </p:nvSpPr>
          <p:spPr bwMode="auto">
            <a:xfrm>
              <a:off x="4930734" y="4457725"/>
              <a:ext cx="231776" cy="373065"/>
            </a:xfrm>
            <a:custGeom>
              <a:avLst/>
              <a:gdLst>
                <a:gd name="T0" fmla="*/ 0 w 62"/>
                <a:gd name="T1" fmla="*/ 45 h 99"/>
                <a:gd name="T2" fmla="*/ 5 w 62"/>
                <a:gd name="T3" fmla="*/ 65 h 99"/>
                <a:gd name="T4" fmla="*/ 14 w 62"/>
                <a:gd name="T5" fmla="*/ 80 h 99"/>
                <a:gd name="T6" fmla="*/ 18 w 62"/>
                <a:gd name="T7" fmla="*/ 91 h 99"/>
                <a:gd name="T8" fmla="*/ 20 w 62"/>
                <a:gd name="T9" fmla="*/ 97 h 99"/>
                <a:gd name="T10" fmla="*/ 20 w 62"/>
                <a:gd name="T11" fmla="*/ 99 h 99"/>
                <a:gd name="T12" fmla="*/ 26 w 62"/>
                <a:gd name="T13" fmla="*/ 92 h 99"/>
                <a:gd name="T14" fmla="*/ 32 w 62"/>
                <a:gd name="T15" fmla="*/ 87 h 99"/>
                <a:gd name="T16" fmla="*/ 44 w 62"/>
                <a:gd name="T17" fmla="*/ 76 h 99"/>
                <a:gd name="T18" fmla="*/ 57 w 62"/>
                <a:gd name="T19" fmla="*/ 56 h 99"/>
                <a:gd name="T20" fmla="*/ 60 w 62"/>
                <a:gd name="T21" fmla="*/ 31 h 99"/>
                <a:gd name="T22" fmla="*/ 55 w 62"/>
                <a:gd name="T23" fmla="*/ 18 h 99"/>
                <a:gd name="T24" fmla="*/ 46 w 62"/>
                <a:gd name="T25" fmla="*/ 11 h 99"/>
                <a:gd name="T26" fmla="*/ 25 w 62"/>
                <a:gd name="T27" fmla="*/ 14 h 99"/>
                <a:gd name="T28" fmla="*/ 23 w 62"/>
                <a:gd name="T29" fmla="*/ 7 h 99"/>
                <a:gd name="T30" fmla="*/ 18 w 62"/>
                <a:gd name="T31" fmla="*/ 0 h 99"/>
                <a:gd name="T32" fmla="*/ 16 w 62"/>
                <a:gd name="T33" fmla="*/ 0 h 99"/>
                <a:gd name="T34" fmla="*/ 21 w 62"/>
                <a:gd name="T35" fmla="*/ 6 h 99"/>
                <a:gd name="T36" fmla="*/ 24 w 62"/>
                <a:gd name="T37" fmla="*/ 14 h 99"/>
                <a:gd name="T38" fmla="*/ 13 w 62"/>
                <a:gd name="T39" fmla="*/ 19 h 99"/>
                <a:gd name="T40" fmla="*/ 5 w 62"/>
                <a:gd name="T41" fmla="*/ 26 h 99"/>
                <a:gd name="T42" fmla="*/ 2 w 62"/>
                <a:gd name="T43" fmla="*/ 35 h 99"/>
                <a:gd name="T44" fmla="*/ 0 w 62"/>
                <a:gd name="T45" fmla="*/ 4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99">
                  <a:moveTo>
                    <a:pt x="0" y="45"/>
                  </a:moveTo>
                  <a:cubicBezTo>
                    <a:pt x="0" y="52"/>
                    <a:pt x="3" y="58"/>
                    <a:pt x="5" y="65"/>
                  </a:cubicBezTo>
                  <a:cubicBezTo>
                    <a:pt x="7" y="70"/>
                    <a:pt x="10" y="75"/>
                    <a:pt x="14" y="80"/>
                  </a:cubicBezTo>
                  <a:cubicBezTo>
                    <a:pt x="15" y="82"/>
                    <a:pt x="17" y="87"/>
                    <a:pt x="18" y="91"/>
                  </a:cubicBezTo>
                  <a:cubicBezTo>
                    <a:pt x="19" y="93"/>
                    <a:pt x="19" y="95"/>
                    <a:pt x="20" y="97"/>
                  </a:cubicBezTo>
                  <a:cubicBezTo>
                    <a:pt x="20" y="98"/>
                    <a:pt x="20" y="99"/>
                    <a:pt x="20" y="99"/>
                  </a:cubicBezTo>
                  <a:cubicBezTo>
                    <a:pt x="22" y="96"/>
                    <a:pt x="24" y="94"/>
                    <a:pt x="26" y="92"/>
                  </a:cubicBezTo>
                  <a:cubicBezTo>
                    <a:pt x="27" y="90"/>
                    <a:pt x="30" y="88"/>
                    <a:pt x="32" y="87"/>
                  </a:cubicBezTo>
                  <a:cubicBezTo>
                    <a:pt x="36" y="83"/>
                    <a:pt x="41" y="80"/>
                    <a:pt x="44" y="76"/>
                  </a:cubicBezTo>
                  <a:cubicBezTo>
                    <a:pt x="49" y="71"/>
                    <a:pt x="54" y="64"/>
                    <a:pt x="57" y="56"/>
                  </a:cubicBezTo>
                  <a:cubicBezTo>
                    <a:pt x="60" y="48"/>
                    <a:pt x="62" y="39"/>
                    <a:pt x="60" y="31"/>
                  </a:cubicBezTo>
                  <a:cubicBezTo>
                    <a:pt x="59" y="26"/>
                    <a:pt x="58" y="22"/>
                    <a:pt x="55" y="18"/>
                  </a:cubicBezTo>
                  <a:cubicBezTo>
                    <a:pt x="52" y="15"/>
                    <a:pt x="49" y="13"/>
                    <a:pt x="46" y="11"/>
                  </a:cubicBezTo>
                  <a:cubicBezTo>
                    <a:pt x="39" y="9"/>
                    <a:pt x="32" y="11"/>
                    <a:pt x="25" y="14"/>
                  </a:cubicBezTo>
                  <a:cubicBezTo>
                    <a:pt x="25" y="11"/>
                    <a:pt x="24" y="9"/>
                    <a:pt x="23" y="7"/>
                  </a:cubicBezTo>
                  <a:cubicBezTo>
                    <a:pt x="21" y="4"/>
                    <a:pt x="20" y="2"/>
                    <a:pt x="18" y="0"/>
                  </a:cubicBezTo>
                  <a:cubicBezTo>
                    <a:pt x="16" y="0"/>
                    <a:pt x="16" y="0"/>
                    <a:pt x="16" y="0"/>
                  </a:cubicBezTo>
                  <a:cubicBezTo>
                    <a:pt x="17" y="1"/>
                    <a:pt x="19" y="3"/>
                    <a:pt x="21" y="6"/>
                  </a:cubicBezTo>
                  <a:cubicBezTo>
                    <a:pt x="23" y="8"/>
                    <a:pt x="24" y="12"/>
                    <a:pt x="24" y="14"/>
                  </a:cubicBezTo>
                  <a:cubicBezTo>
                    <a:pt x="20" y="16"/>
                    <a:pt x="16" y="17"/>
                    <a:pt x="13" y="19"/>
                  </a:cubicBezTo>
                  <a:cubicBezTo>
                    <a:pt x="10" y="21"/>
                    <a:pt x="7" y="23"/>
                    <a:pt x="5" y="26"/>
                  </a:cubicBezTo>
                  <a:cubicBezTo>
                    <a:pt x="4" y="28"/>
                    <a:pt x="3" y="31"/>
                    <a:pt x="2" y="35"/>
                  </a:cubicBezTo>
                  <a:cubicBezTo>
                    <a:pt x="1" y="38"/>
                    <a:pt x="0" y="42"/>
                    <a:pt x="0" y="4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1737"/>
            <p:cNvSpPr>
              <a:spLocks/>
            </p:cNvSpPr>
            <p:nvPr/>
          </p:nvSpPr>
          <p:spPr bwMode="auto">
            <a:xfrm>
              <a:off x="4032203" y="4735540"/>
              <a:ext cx="357190" cy="319090"/>
            </a:xfrm>
            <a:custGeom>
              <a:avLst/>
              <a:gdLst>
                <a:gd name="T0" fmla="*/ 15 w 95"/>
                <a:gd name="T1" fmla="*/ 14 h 85"/>
                <a:gd name="T2" fmla="*/ 2 w 95"/>
                <a:gd name="T3" fmla="*/ 39 h 85"/>
                <a:gd name="T4" fmla="*/ 2 w 95"/>
                <a:gd name="T5" fmla="*/ 62 h 85"/>
                <a:gd name="T6" fmla="*/ 3 w 95"/>
                <a:gd name="T7" fmla="*/ 76 h 85"/>
                <a:gd name="T8" fmla="*/ 5 w 95"/>
                <a:gd name="T9" fmla="*/ 85 h 85"/>
                <a:gd name="T10" fmla="*/ 18 w 95"/>
                <a:gd name="T11" fmla="*/ 81 h 85"/>
                <a:gd name="T12" fmla="*/ 34 w 95"/>
                <a:gd name="T13" fmla="*/ 82 h 85"/>
                <a:gd name="T14" fmla="*/ 55 w 95"/>
                <a:gd name="T15" fmla="*/ 78 h 85"/>
                <a:gd name="T16" fmla="*/ 75 w 95"/>
                <a:gd name="T17" fmla="*/ 65 h 85"/>
                <a:gd name="T18" fmla="*/ 82 w 95"/>
                <a:gd name="T19" fmla="*/ 40 h 85"/>
                <a:gd name="T20" fmla="*/ 71 w 95"/>
                <a:gd name="T21" fmla="*/ 16 h 85"/>
                <a:gd name="T22" fmla="*/ 80 w 95"/>
                <a:gd name="T23" fmla="*/ 12 h 85"/>
                <a:gd name="T24" fmla="*/ 95 w 95"/>
                <a:gd name="T25" fmla="*/ 10 h 85"/>
                <a:gd name="T26" fmla="*/ 95 w 95"/>
                <a:gd name="T27" fmla="*/ 8 h 85"/>
                <a:gd name="T28" fmla="*/ 83 w 95"/>
                <a:gd name="T29" fmla="*/ 10 h 85"/>
                <a:gd name="T30" fmla="*/ 70 w 95"/>
                <a:gd name="T31" fmla="*/ 15 h 85"/>
                <a:gd name="T32" fmla="*/ 57 w 95"/>
                <a:gd name="T33" fmla="*/ 4 h 85"/>
                <a:gd name="T34" fmla="*/ 41 w 95"/>
                <a:gd name="T35" fmla="*/ 1 h 85"/>
                <a:gd name="T36" fmla="*/ 28 w 95"/>
                <a:gd name="T37" fmla="*/ 6 h 85"/>
                <a:gd name="T38" fmla="*/ 15 w 95"/>
                <a:gd name="T39" fmla="*/ 1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85">
                  <a:moveTo>
                    <a:pt x="15" y="14"/>
                  </a:moveTo>
                  <a:cubicBezTo>
                    <a:pt x="7" y="21"/>
                    <a:pt x="4" y="30"/>
                    <a:pt x="2" y="39"/>
                  </a:cubicBezTo>
                  <a:cubicBezTo>
                    <a:pt x="0" y="47"/>
                    <a:pt x="1" y="54"/>
                    <a:pt x="2" y="62"/>
                  </a:cubicBezTo>
                  <a:cubicBezTo>
                    <a:pt x="2" y="65"/>
                    <a:pt x="3" y="71"/>
                    <a:pt x="3" y="76"/>
                  </a:cubicBezTo>
                  <a:cubicBezTo>
                    <a:pt x="4" y="81"/>
                    <a:pt x="5" y="85"/>
                    <a:pt x="5" y="85"/>
                  </a:cubicBezTo>
                  <a:cubicBezTo>
                    <a:pt x="8" y="82"/>
                    <a:pt x="13" y="81"/>
                    <a:pt x="18" y="81"/>
                  </a:cubicBezTo>
                  <a:cubicBezTo>
                    <a:pt x="24" y="81"/>
                    <a:pt x="29" y="82"/>
                    <a:pt x="34" y="82"/>
                  </a:cubicBezTo>
                  <a:cubicBezTo>
                    <a:pt x="41" y="82"/>
                    <a:pt x="48" y="81"/>
                    <a:pt x="55" y="78"/>
                  </a:cubicBezTo>
                  <a:cubicBezTo>
                    <a:pt x="62" y="76"/>
                    <a:pt x="70" y="71"/>
                    <a:pt x="75" y="65"/>
                  </a:cubicBezTo>
                  <a:cubicBezTo>
                    <a:pt x="81" y="58"/>
                    <a:pt x="83" y="49"/>
                    <a:pt x="82" y="40"/>
                  </a:cubicBezTo>
                  <a:cubicBezTo>
                    <a:pt x="81" y="32"/>
                    <a:pt x="77" y="23"/>
                    <a:pt x="71" y="16"/>
                  </a:cubicBezTo>
                  <a:cubicBezTo>
                    <a:pt x="74" y="14"/>
                    <a:pt x="77" y="12"/>
                    <a:pt x="80" y="12"/>
                  </a:cubicBezTo>
                  <a:cubicBezTo>
                    <a:pt x="85" y="10"/>
                    <a:pt x="90" y="10"/>
                    <a:pt x="95" y="10"/>
                  </a:cubicBezTo>
                  <a:cubicBezTo>
                    <a:pt x="95" y="8"/>
                    <a:pt x="95" y="8"/>
                    <a:pt x="95" y="8"/>
                  </a:cubicBezTo>
                  <a:cubicBezTo>
                    <a:pt x="92" y="8"/>
                    <a:pt x="88" y="9"/>
                    <a:pt x="83" y="10"/>
                  </a:cubicBezTo>
                  <a:cubicBezTo>
                    <a:pt x="78" y="11"/>
                    <a:pt x="73" y="13"/>
                    <a:pt x="70" y="15"/>
                  </a:cubicBezTo>
                  <a:cubicBezTo>
                    <a:pt x="66" y="10"/>
                    <a:pt x="62" y="7"/>
                    <a:pt x="57" y="4"/>
                  </a:cubicBezTo>
                  <a:cubicBezTo>
                    <a:pt x="52" y="2"/>
                    <a:pt x="47" y="0"/>
                    <a:pt x="41" y="1"/>
                  </a:cubicBezTo>
                  <a:cubicBezTo>
                    <a:pt x="37" y="2"/>
                    <a:pt x="33" y="3"/>
                    <a:pt x="28" y="6"/>
                  </a:cubicBezTo>
                  <a:cubicBezTo>
                    <a:pt x="23" y="8"/>
                    <a:pt x="19" y="11"/>
                    <a:pt x="15" y="1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1738"/>
            <p:cNvSpPr>
              <a:spLocks/>
            </p:cNvSpPr>
            <p:nvPr/>
          </p:nvSpPr>
          <p:spPr bwMode="auto">
            <a:xfrm>
              <a:off x="4213179" y="4589489"/>
              <a:ext cx="382590" cy="390528"/>
            </a:xfrm>
            <a:custGeom>
              <a:avLst/>
              <a:gdLst>
                <a:gd name="T0" fmla="*/ 5 w 102"/>
                <a:gd name="T1" fmla="*/ 32 h 104"/>
                <a:gd name="T2" fmla="*/ 0 w 102"/>
                <a:gd name="T3" fmla="*/ 52 h 104"/>
                <a:gd name="T4" fmla="*/ 4 w 102"/>
                <a:gd name="T5" fmla="*/ 69 h 104"/>
                <a:gd name="T6" fmla="*/ 20 w 102"/>
                <a:gd name="T7" fmla="*/ 90 h 104"/>
                <a:gd name="T8" fmla="*/ 33 w 102"/>
                <a:gd name="T9" fmla="*/ 99 h 104"/>
                <a:gd name="T10" fmla="*/ 41 w 102"/>
                <a:gd name="T11" fmla="*/ 104 h 104"/>
                <a:gd name="T12" fmla="*/ 48 w 102"/>
                <a:gd name="T13" fmla="*/ 92 h 104"/>
                <a:gd name="T14" fmla="*/ 60 w 102"/>
                <a:gd name="T15" fmla="*/ 87 h 104"/>
                <a:gd name="T16" fmla="*/ 73 w 102"/>
                <a:gd name="T17" fmla="*/ 81 h 104"/>
                <a:gd name="T18" fmla="*/ 84 w 102"/>
                <a:gd name="T19" fmla="*/ 67 h 104"/>
                <a:gd name="T20" fmla="*/ 87 w 102"/>
                <a:gd name="T21" fmla="*/ 41 h 104"/>
                <a:gd name="T22" fmla="*/ 74 w 102"/>
                <a:gd name="T23" fmla="*/ 14 h 104"/>
                <a:gd name="T24" fmla="*/ 85 w 102"/>
                <a:gd name="T25" fmla="*/ 9 h 104"/>
                <a:gd name="T26" fmla="*/ 102 w 102"/>
                <a:gd name="T27" fmla="*/ 8 h 104"/>
                <a:gd name="T28" fmla="*/ 102 w 102"/>
                <a:gd name="T29" fmla="*/ 6 h 104"/>
                <a:gd name="T30" fmla="*/ 73 w 102"/>
                <a:gd name="T31" fmla="*/ 13 h 104"/>
                <a:gd name="T32" fmla="*/ 57 w 102"/>
                <a:gd name="T33" fmla="*/ 2 h 104"/>
                <a:gd name="T34" fmla="*/ 37 w 102"/>
                <a:gd name="T35" fmla="*/ 3 h 104"/>
                <a:gd name="T36" fmla="*/ 19 w 102"/>
                <a:gd name="T37" fmla="*/ 14 h 104"/>
                <a:gd name="T38" fmla="*/ 5 w 102"/>
                <a:gd name="T39"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2" h="104">
                  <a:moveTo>
                    <a:pt x="5" y="32"/>
                  </a:moveTo>
                  <a:cubicBezTo>
                    <a:pt x="1" y="39"/>
                    <a:pt x="0" y="46"/>
                    <a:pt x="0" y="52"/>
                  </a:cubicBezTo>
                  <a:cubicBezTo>
                    <a:pt x="0" y="58"/>
                    <a:pt x="2" y="64"/>
                    <a:pt x="4" y="69"/>
                  </a:cubicBezTo>
                  <a:cubicBezTo>
                    <a:pt x="7" y="79"/>
                    <a:pt x="13" y="85"/>
                    <a:pt x="20" y="90"/>
                  </a:cubicBezTo>
                  <a:cubicBezTo>
                    <a:pt x="23" y="92"/>
                    <a:pt x="28" y="96"/>
                    <a:pt x="33" y="99"/>
                  </a:cubicBezTo>
                  <a:cubicBezTo>
                    <a:pt x="37" y="102"/>
                    <a:pt x="41" y="104"/>
                    <a:pt x="41" y="104"/>
                  </a:cubicBezTo>
                  <a:cubicBezTo>
                    <a:pt x="41" y="99"/>
                    <a:pt x="44" y="94"/>
                    <a:pt x="48" y="92"/>
                  </a:cubicBezTo>
                  <a:cubicBezTo>
                    <a:pt x="51" y="89"/>
                    <a:pt x="56" y="88"/>
                    <a:pt x="60" y="87"/>
                  </a:cubicBezTo>
                  <a:cubicBezTo>
                    <a:pt x="64" y="85"/>
                    <a:pt x="69" y="84"/>
                    <a:pt x="73" y="81"/>
                  </a:cubicBezTo>
                  <a:cubicBezTo>
                    <a:pt x="77" y="78"/>
                    <a:pt x="81" y="73"/>
                    <a:pt x="84" y="67"/>
                  </a:cubicBezTo>
                  <a:cubicBezTo>
                    <a:pt x="88" y="60"/>
                    <a:pt x="89" y="50"/>
                    <a:pt x="87" y="41"/>
                  </a:cubicBezTo>
                  <a:cubicBezTo>
                    <a:pt x="85" y="31"/>
                    <a:pt x="80" y="21"/>
                    <a:pt x="74" y="14"/>
                  </a:cubicBezTo>
                  <a:cubicBezTo>
                    <a:pt x="77" y="12"/>
                    <a:pt x="81" y="10"/>
                    <a:pt x="85" y="9"/>
                  </a:cubicBezTo>
                  <a:cubicBezTo>
                    <a:pt x="91" y="7"/>
                    <a:pt x="96" y="7"/>
                    <a:pt x="102" y="8"/>
                  </a:cubicBezTo>
                  <a:cubicBezTo>
                    <a:pt x="102" y="6"/>
                    <a:pt x="102" y="6"/>
                    <a:pt x="102" y="6"/>
                  </a:cubicBezTo>
                  <a:cubicBezTo>
                    <a:pt x="96" y="5"/>
                    <a:pt x="80" y="7"/>
                    <a:pt x="73" y="13"/>
                  </a:cubicBezTo>
                  <a:cubicBezTo>
                    <a:pt x="68" y="8"/>
                    <a:pt x="63" y="4"/>
                    <a:pt x="57" y="2"/>
                  </a:cubicBezTo>
                  <a:cubicBezTo>
                    <a:pt x="51" y="0"/>
                    <a:pt x="44" y="0"/>
                    <a:pt x="37" y="3"/>
                  </a:cubicBezTo>
                  <a:cubicBezTo>
                    <a:pt x="31" y="5"/>
                    <a:pt x="25" y="9"/>
                    <a:pt x="19" y="14"/>
                  </a:cubicBezTo>
                  <a:cubicBezTo>
                    <a:pt x="14" y="19"/>
                    <a:pt x="8" y="26"/>
                    <a:pt x="5" y="32"/>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1739"/>
            <p:cNvSpPr>
              <a:spLocks/>
            </p:cNvSpPr>
            <p:nvPr/>
          </p:nvSpPr>
          <p:spPr bwMode="auto">
            <a:xfrm>
              <a:off x="4287792" y="3725883"/>
              <a:ext cx="376240" cy="558804"/>
            </a:xfrm>
            <a:custGeom>
              <a:avLst/>
              <a:gdLst>
                <a:gd name="T0" fmla="*/ 96 w 100"/>
                <a:gd name="T1" fmla="*/ 60 h 149"/>
                <a:gd name="T2" fmla="*/ 77 w 100"/>
                <a:gd name="T3" fmla="*/ 36 h 149"/>
                <a:gd name="T4" fmla="*/ 54 w 100"/>
                <a:gd name="T5" fmla="*/ 19 h 149"/>
                <a:gd name="T6" fmla="*/ 40 w 100"/>
                <a:gd name="T7" fmla="*/ 8 h 149"/>
                <a:gd name="T8" fmla="*/ 30 w 100"/>
                <a:gd name="T9" fmla="*/ 0 h 149"/>
                <a:gd name="T10" fmla="*/ 22 w 100"/>
                <a:gd name="T11" fmla="*/ 19 h 149"/>
                <a:gd name="T12" fmla="*/ 9 w 100"/>
                <a:gd name="T13" fmla="*/ 38 h 149"/>
                <a:gd name="T14" fmla="*/ 2 w 100"/>
                <a:gd name="T15" fmla="*/ 55 h 149"/>
                <a:gd name="T16" fmla="*/ 0 w 100"/>
                <a:gd name="T17" fmla="*/ 75 h 149"/>
                <a:gd name="T18" fmla="*/ 3 w 100"/>
                <a:gd name="T19" fmla="*/ 97 h 149"/>
                <a:gd name="T20" fmla="*/ 14 w 100"/>
                <a:gd name="T21" fmla="*/ 117 h 149"/>
                <a:gd name="T22" fmla="*/ 18 w 100"/>
                <a:gd name="T23" fmla="*/ 121 h 149"/>
                <a:gd name="T24" fmla="*/ 20 w 100"/>
                <a:gd name="T25" fmla="*/ 123 h 149"/>
                <a:gd name="T26" fmla="*/ 22 w 100"/>
                <a:gd name="T27" fmla="*/ 124 h 149"/>
                <a:gd name="T28" fmla="*/ 27 w 100"/>
                <a:gd name="T29" fmla="*/ 128 h 149"/>
                <a:gd name="T30" fmla="*/ 31 w 100"/>
                <a:gd name="T31" fmla="*/ 130 h 149"/>
                <a:gd name="T32" fmla="*/ 49 w 100"/>
                <a:gd name="T33" fmla="*/ 130 h 149"/>
                <a:gd name="T34" fmla="*/ 78 w 100"/>
                <a:gd name="T35" fmla="*/ 112 h 149"/>
                <a:gd name="T36" fmla="*/ 86 w 100"/>
                <a:gd name="T37" fmla="*/ 126 h 149"/>
                <a:gd name="T38" fmla="*/ 83 w 100"/>
                <a:gd name="T39" fmla="*/ 148 h 149"/>
                <a:gd name="T40" fmla="*/ 85 w 100"/>
                <a:gd name="T41" fmla="*/ 149 h 149"/>
                <a:gd name="T42" fmla="*/ 88 w 100"/>
                <a:gd name="T43" fmla="*/ 141 h 149"/>
                <a:gd name="T44" fmla="*/ 88 w 100"/>
                <a:gd name="T45" fmla="*/ 130 h 149"/>
                <a:gd name="T46" fmla="*/ 84 w 100"/>
                <a:gd name="T47" fmla="*/ 119 h 149"/>
                <a:gd name="T48" fmla="*/ 79 w 100"/>
                <a:gd name="T49" fmla="*/ 111 h 149"/>
                <a:gd name="T50" fmla="*/ 86 w 100"/>
                <a:gd name="T51" fmla="*/ 102 h 149"/>
                <a:gd name="T52" fmla="*/ 91 w 100"/>
                <a:gd name="T53" fmla="*/ 93 h 149"/>
                <a:gd name="T54" fmla="*/ 94 w 100"/>
                <a:gd name="T55" fmla="*/ 90 h 149"/>
                <a:gd name="T56" fmla="*/ 95 w 100"/>
                <a:gd name="T57" fmla="*/ 89 h 149"/>
                <a:gd name="T58" fmla="*/ 96 w 100"/>
                <a:gd name="T59" fmla="*/ 87 h 149"/>
                <a:gd name="T60" fmla="*/ 99 w 100"/>
                <a:gd name="T61" fmla="*/ 81 h 149"/>
                <a:gd name="T62" fmla="*/ 99 w 100"/>
                <a:gd name="T63" fmla="*/ 72 h 149"/>
                <a:gd name="T64" fmla="*/ 96 w 100"/>
                <a:gd name="T65" fmla="*/ 6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149">
                  <a:moveTo>
                    <a:pt x="96" y="60"/>
                  </a:moveTo>
                  <a:cubicBezTo>
                    <a:pt x="92" y="52"/>
                    <a:pt x="85" y="44"/>
                    <a:pt x="77" y="36"/>
                  </a:cubicBezTo>
                  <a:cubicBezTo>
                    <a:pt x="70" y="29"/>
                    <a:pt x="62" y="24"/>
                    <a:pt x="54" y="19"/>
                  </a:cubicBezTo>
                  <a:cubicBezTo>
                    <a:pt x="51" y="17"/>
                    <a:pt x="45" y="12"/>
                    <a:pt x="40" y="8"/>
                  </a:cubicBezTo>
                  <a:cubicBezTo>
                    <a:pt x="35" y="3"/>
                    <a:pt x="30" y="0"/>
                    <a:pt x="30" y="0"/>
                  </a:cubicBezTo>
                  <a:cubicBezTo>
                    <a:pt x="30" y="7"/>
                    <a:pt x="27" y="13"/>
                    <a:pt x="22" y="19"/>
                  </a:cubicBezTo>
                  <a:cubicBezTo>
                    <a:pt x="18" y="25"/>
                    <a:pt x="12" y="31"/>
                    <a:pt x="9" y="38"/>
                  </a:cubicBezTo>
                  <a:cubicBezTo>
                    <a:pt x="6" y="43"/>
                    <a:pt x="4" y="49"/>
                    <a:pt x="2" y="55"/>
                  </a:cubicBezTo>
                  <a:cubicBezTo>
                    <a:pt x="1" y="61"/>
                    <a:pt x="0" y="68"/>
                    <a:pt x="0" y="75"/>
                  </a:cubicBezTo>
                  <a:cubicBezTo>
                    <a:pt x="0" y="82"/>
                    <a:pt x="1" y="90"/>
                    <a:pt x="3" y="97"/>
                  </a:cubicBezTo>
                  <a:cubicBezTo>
                    <a:pt x="6" y="105"/>
                    <a:pt x="9" y="111"/>
                    <a:pt x="14" y="117"/>
                  </a:cubicBezTo>
                  <a:cubicBezTo>
                    <a:pt x="15" y="118"/>
                    <a:pt x="16" y="120"/>
                    <a:pt x="18" y="121"/>
                  </a:cubicBezTo>
                  <a:cubicBezTo>
                    <a:pt x="18" y="121"/>
                    <a:pt x="19" y="122"/>
                    <a:pt x="20" y="123"/>
                  </a:cubicBezTo>
                  <a:cubicBezTo>
                    <a:pt x="22" y="124"/>
                    <a:pt x="22" y="124"/>
                    <a:pt x="22" y="124"/>
                  </a:cubicBezTo>
                  <a:cubicBezTo>
                    <a:pt x="23" y="126"/>
                    <a:pt x="25" y="127"/>
                    <a:pt x="27" y="128"/>
                  </a:cubicBezTo>
                  <a:cubicBezTo>
                    <a:pt x="28" y="129"/>
                    <a:pt x="30" y="129"/>
                    <a:pt x="31" y="130"/>
                  </a:cubicBezTo>
                  <a:cubicBezTo>
                    <a:pt x="37" y="131"/>
                    <a:pt x="43" y="131"/>
                    <a:pt x="49" y="130"/>
                  </a:cubicBezTo>
                  <a:cubicBezTo>
                    <a:pt x="60" y="127"/>
                    <a:pt x="70" y="120"/>
                    <a:pt x="78" y="112"/>
                  </a:cubicBezTo>
                  <a:cubicBezTo>
                    <a:pt x="81" y="116"/>
                    <a:pt x="84" y="120"/>
                    <a:pt x="86" y="126"/>
                  </a:cubicBezTo>
                  <a:cubicBezTo>
                    <a:pt x="88" y="134"/>
                    <a:pt x="87" y="142"/>
                    <a:pt x="83" y="148"/>
                  </a:cubicBezTo>
                  <a:cubicBezTo>
                    <a:pt x="84" y="148"/>
                    <a:pt x="85" y="149"/>
                    <a:pt x="85" y="149"/>
                  </a:cubicBezTo>
                  <a:cubicBezTo>
                    <a:pt x="87" y="147"/>
                    <a:pt x="88" y="145"/>
                    <a:pt x="88" y="141"/>
                  </a:cubicBezTo>
                  <a:cubicBezTo>
                    <a:pt x="89" y="138"/>
                    <a:pt x="89" y="134"/>
                    <a:pt x="88" y="130"/>
                  </a:cubicBezTo>
                  <a:cubicBezTo>
                    <a:pt x="87" y="126"/>
                    <a:pt x="86" y="122"/>
                    <a:pt x="84" y="119"/>
                  </a:cubicBezTo>
                  <a:cubicBezTo>
                    <a:pt x="83" y="115"/>
                    <a:pt x="81" y="113"/>
                    <a:pt x="79" y="111"/>
                  </a:cubicBezTo>
                  <a:cubicBezTo>
                    <a:pt x="82" y="108"/>
                    <a:pt x="84" y="105"/>
                    <a:pt x="86" y="102"/>
                  </a:cubicBezTo>
                  <a:cubicBezTo>
                    <a:pt x="88" y="99"/>
                    <a:pt x="90" y="96"/>
                    <a:pt x="91" y="93"/>
                  </a:cubicBezTo>
                  <a:cubicBezTo>
                    <a:pt x="92" y="92"/>
                    <a:pt x="93" y="91"/>
                    <a:pt x="94" y="90"/>
                  </a:cubicBezTo>
                  <a:cubicBezTo>
                    <a:pt x="95" y="89"/>
                    <a:pt x="95" y="89"/>
                    <a:pt x="95" y="89"/>
                  </a:cubicBezTo>
                  <a:cubicBezTo>
                    <a:pt x="96" y="88"/>
                    <a:pt x="96" y="88"/>
                    <a:pt x="96" y="87"/>
                  </a:cubicBezTo>
                  <a:cubicBezTo>
                    <a:pt x="98" y="85"/>
                    <a:pt x="98" y="83"/>
                    <a:pt x="99" y="81"/>
                  </a:cubicBezTo>
                  <a:cubicBezTo>
                    <a:pt x="100" y="78"/>
                    <a:pt x="100" y="75"/>
                    <a:pt x="99" y="72"/>
                  </a:cubicBezTo>
                  <a:cubicBezTo>
                    <a:pt x="98" y="68"/>
                    <a:pt x="97" y="64"/>
                    <a:pt x="96" y="6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1740"/>
            <p:cNvSpPr>
              <a:spLocks/>
            </p:cNvSpPr>
            <p:nvPr/>
          </p:nvSpPr>
          <p:spPr bwMode="auto">
            <a:xfrm>
              <a:off x="4486231" y="4413275"/>
              <a:ext cx="455615" cy="319090"/>
            </a:xfrm>
            <a:custGeom>
              <a:avLst/>
              <a:gdLst>
                <a:gd name="T0" fmla="*/ 44 w 121"/>
                <a:gd name="T1" fmla="*/ 4 h 85"/>
                <a:gd name="T2" fmla="*/ 23 w 121"/>
                <a:gd name="T3" fmla="*/ 23 h 85"/>
                <a:gd name="T4" fmla="*/ 12 w 121"/>
                <a:gd name="T5" fmla="*/ 45 h 85"/>
                <a:gd name="T6" fmla="*/ 5 w 121"/>
                <a:gd name="T7" fmla="*/ 58 h 85"/>
                <a:gd name="T8" fmla="*/ 0 w 121"/>
                <a:gd name="T9" fmla="*/ 67 h 85"/>
                <a:gd name="T10" fmla="*/ 17 w 121"/>
                <a:gd name="T11" fmla="*/ 71 h 85"/>
                <a:gd name="T12" fmla="*/ 34 w 121"/>
                <a:gd name="T13" fmla="*/ 80 h 85"/>
                <a:gd name="T14" fmla="*/ 61 w 121"/>
                <a:gd name="T15" fmla="*/ 85 h 85"/>
                <a:gd name="T16" fmla="*/ 89 w 121"/>
                <a:gd name="T17" fmla="*/ 76 h 85"/>
                <a:gd name="T18" fmla="*/ 104 w 121"/>
                <a:gd name="T19" fmla="*/ 51 h 85"/>
                <a:gd name="T20" fmla="*/ 96 w 121"/>
                <a:gd name="T21" fmla="*/ 23 h 85"/>
                <a:gd name="T22" fmla="*/ 106 w 121"/>
                <a:gd name="T23" fmla="*/ 20 h 85"/>
                <a:gd name="T24" fmla="*/ 121 w 121"/>
                <a:gd name="T25" fmla="*/ 18 h 85"/>
                <a:gd name="T26" fmla="*/ 120 w 121"/>
                <a:gd name="T27" fmla="*/ 16 h 85"/>
                <a:gd name="T28" fmla="*/ 108 w 121"/>
                <a:gd name="T29" fmla="*/ 18 h 85"/>
                <a:gd name="T30" fmla="*/ 95 w 121"/>
                <a:gd name="T31" fmla="*/ 22 h 85"/>
                <a:gd name="T32" fmla="*/ 84 w 121"/>
                <a:gd name="T33" fmla="*/ 8 h 85"/>
                <a:gd name="T34" fmla="*/ 70 w 121"/>
                <a:gd name="T35" fmla="*/ 1 h 85"/>
                <a:gd name="T36" fmla="*/ 58 w 121"/>
                <a:gd name="T37" fmla="*/ 1 h 85"/>
                <a:gd name="T38" fmla="*/ 44 w 121"/>
                <a:gd name="T39"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85">
                  <a:moveTo>
                    <a:pt x="44" y="4"/>
                  </a:moveTo>
                  <a:cubicBezTo>
                    <a:pt x="35" y="8"/>
                    <a:pt x="29" y="15"/>
                    <a:pt x="23" y="23"/>
                  </a:cubicBezTo>
                  <a:cubicBezTo>
                    <a:pt x="18" y="30"/>
                    <a:pt x="15" y="37"/>
                    <a:pt x="12" y="45"/>
                  </a:cubicBezTo>
                  <a:cubicBezTo>
                    <a:pt x="11" y="48"/>
                    <a:pt x="7" y="53"/>
                    <a:pt x="5" y="58"/>
                  </a:cubicBezTo>
                  <a:cubicBezTo>
                    <a:pt x="2" y="63"/>
                    <a:pt x="0" y="67"/>
                    <a:pt x="0" y="67"/>
                  </a:cubicBezTo>
                  <a:cubicBezTo>
                    <a:pt x="6" y="66"/>
                    <a:pt x="11" y="68"/>
                    <a:pt x="17" y="71"/>
                  </a:cubicBezTo>
                  <a:cubicBezTo>
                    <a:pt x="23" y="74"/>
                    <a:pt x="28" y="77"/>
                    <a:pt x="34" y="80"/>
                  </a:cubicBezTo>
                  <a:cubicBezTo>
                    <a:pt x="42" y="83"/>
                    <a:pt x="51" y="85"/>
                    <a:pt x="61" y="85"/>
                  </a:cubicBezTo>
                  <a:cubicBezTo>
                    <a:pt x="71" y="85"/>
                    <a:pt x="81" y="82"/>
                    <a:pt x="89" y="76"/>
                  </a:cubicBezTo>
                  <a:cubicBezTo>
                    <a:pt x="99" y="70"/>
                    <a:pt x="103" y="61"/>
                    <a:pt x="104" y="51"/>
                  </a:cubicBezTo>
                  <a:cubicBezTo>
                    <a:pt x="104" y="41"/>
                    <a:pt x="101" y="31"/>
                    <a:pt x="96" y="23"/>
                  </a:cubicBezTo>
                  <a:cubicBezTo>
                    <a:pt x="99" y="21"/>
                    <a:pt x="102" y="20"/>
                    <a:pt x="106" y="20"/>
                  </a:cubicBezTo>
                  <a:cubicBezTo>
                    <a:pt x="111" y="19"/>
                    <a:pt x="115" y="18"/>
                    <a:pt x="121" y="18"/>
                  </a:cubicBezTo>
                  <a:cubicBezTo>
                    <a:pt x="120" y="16"/>
                    <a:pt x="120" y="16"/>
                    <a:pt x="120" y="16"/>
                  </a:cubicBezTo>
                  <a:cubicBezTo>
                    <a:pt x="117" y="16"/>
                    <a:pt x="113" y="17"/>
                    <a:pt x="108" y="18"/>
                  </a:cubicBezTo>
                  <a:cubicBezTo>
                    <a:pt x="103" y="19"/>
                    <a:pt x="99" y="20"/>
                    <a:pt x="95" y="22"/>
                  </a:cubicBezTo>
                  <a:cubicBezTo>
                    <a:pt x="92" y="16"/>
                    <a:pt x="88" y="12"/>
                    <a:pt x="84" y="8"/>
                  </a:cubicBezTo>
                  <a:cubicBezTo>
                    <a:pt x="80" y="4"/>
                    <a:pt x="76" y="1"/>
                    <a:pt x="70" y="1"/>
                  </a:cubicBezTo>
                  <a:cubicBezTo>
                    <a:pt x="67" y="0"/>
                    <a:pt x="62" y="0"/>
                    <a:pt x="58" y="1"/>
                  </a:cubicBezTo>
                  <a:cubicBezTo>
                    <a:pt x="53" y="1"/>
                    <a:pt x="48" y="3"/>
                    <a:pt x="44" y="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1741"/>
            <p:cNvSpPr>
              <a:spLocks/>
            </p:cNvSpPr>
            <p:nvPr/>
          </p:nvSpPr>
          <p:spPr bwMode="auto">
            <a:xfrm>
              <a:off x="6330917" y="3808433"/>
              <a:ext cx="168276" cy="228602"/>
            </a:xfrm>
            <a:custGeom>
              <a:avLst/>
              <a:gdLst>
                <a:gd name="T0" fmla="*/ 1 w 45"/>
                <a:gd name="T1" fmla="*/ 40 h 61"/>
                <a:gd name="T2" fmla="*/ 11 w 45"/>
                <a:gd name="T3" fmla="*/ 55 h 61"/>
                <a:gd name="T4" fmla="*/ 23 w 45"/>
                <a:gd name="T5" fmla="*/ 60 h 61"/>
                <a:gd name="T6" fmla="*/ 31 w 45"/>
                <a:gd name="T7" fmla="*/ 61 h 61"/>
                <a:gd name="T8" fmla="*/ 36 w 45"/>
                <a:gd name="T9" fmla="*/ 61 h 61"/>
                <a:gd name="T10" fmla="*/ 36 w 45"/>
                <a:gd name="T11" fmla="*/ 54 h 61"/>
                <a:gd name="T12" fmla="*/ 40 w 45"/>
                <a:gd name="T13" fmla="*/ 48 h 61"/>
                <a:gd name="T14" fmla="*/ 44 w 45"/>
                <a:gd name="T15" fmla="*/ 40 h 61"/>
                <a:gd name="T16" fmla="*/ 44 w 45"/>
                <a:gd name="T17" fmla="*/ 30 h 61"/>
                <a:gd name="T18" fmla="*/ 37 w 45"/>
                <a:gd name="T19" fmla="*/ 19 h 61"/>
                <a:gd name="T20" fmla="*/ 23 w 45"/>
                <a:gd name="T21" fmla="*/ 12 h 61"/>
                <a:gd name="T22" fmla="*/ 26 w 45"/>
                <a:gd name="T23" fmla="*/ 6 h 61"/>
                <a:gd name="T24" fmla="*/ 33 w 45"/>
                <a:gd name="T25" fmla="*/ 1 h 61"/>
                <a:gd name="T26" fmla="*/ 33 w 45"/>
                <a:gd name="T27" fmla="*/ 0 h 61"/>
                <a:gd name="T28" fmla="*/ 27 w 45"/>
                <a:gd name="T29" fmla="*/ 4 h 61"/>
                <a:gd name="T30" fmla="*/ 22 w 45"/>
                <a:gd name="T31" fmla="*/ 12 h 61"/>
                <a:gd name="T32" fmla="*/ 4 w 45"/>
                <a:gd name="T33" fmla="*/ 20 h 61"/>
                <a:gd name="T34" fmla="*/ 1 w 45"/>
                <a:gd name="T35" fmla="*/ 29 h 61"/>
                <a:gd name="T36" fmla="*/ 1 w 45"/>
                <a:gd name="T37"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61">
                  <a:moveTo>
                    <a:pt x="1" y="40"/>
                  </a:moveTo>
                  <a:cubicBezTo>
                    <a:pt x="2" y="47"/>
                    <a:pt x="6" y="52"/>
                    <a:pt x="11" y="55"/>
                  </a:cubicBezTo>
                  <a:cubicBezTo>
                    <a:pt x="15" y="58"/>
                    <a:pt x="19" y="60"/>
                    <a:pt x="23" y="60"/>
                  </a:cubicBezTo>
                  <a:cubicBezTo>
                    <a:pt x="25" y="60"/>
                    <a:pt x="28" y="61"/>
                    <a:pt x="31" y="61"/>
                  </a:cubicBezTo>
                  <a:cubicBezTo>
                    <a:pt x="34" y="61"/>
                    <a:pt x="36" y="61"/>
                    <a:pt x="36" y="61"/>
                  </a:cubicBezTo>
                  <a:cubicBezTo>
                    <a:pt x="35" y="59"/>
                    <a:pt x="35" y="57"/>
                    <a:pt x="36" y="54"/>
                  </a:cubicBezTo>
                  <a:cubicBezTo>
                    <a:pt x="37" y="52"/>
                    <a:pt x="39" y="50"/>
                    <a:pt x="40" y="48"/>
                  </a:cubicBezTo>
                  <a:cubicBezTo>
                    <a:pt x="42" y="45"/>
                    <a:pt x="43" y="43"/>
                    <a:pt x="44" y="40"/>
                  </a:cubicBezTo>
                  <a:cubicBezTo>
                    <a:pt x="45" y="37"/>
                    <a:pt x="45" y="33"/>
                    <a:pt x="44" y="30"/>
                  </a:cubicBezTo>
                  <a:cubicBezTo>
                    <a:pt x="43" y="26"/>
                    <a:pt x="40" y="22"/>
                    <a:pt x="37" y="19"/>
                  </a:cubicBezTo>
                  <a:cubicBezTo>
                    <a:pt x="33" y="15"/>
                    <a:pt x="28" y="13"/>
                    <a:pt x="23" y="12"/>
                  </a:cubicBezTo>
                  <a:cubicBezTo>
                    <a:pt x="24" y="10"/>
                    <a:pt x="25" y="8"/>
                    <a:pt x="26" y="6"/>
                  </a:cubicBezTo>
                  <a:cubicBezTo>
                    <a:pt x="28" y="4"/>
                    <a:pt x="31" y="2"/>
                    <a:pt x="33" y="1"/>
                  </a:cubicBezTo>
                  <a:cubicBezTo>
                    <a:pt x="33" y="0"/>
                    <a:pt x="33" y="0"/>
                    <a:pt x="33" y="0"/>
                  </a:cubicBezTo>
                  <a:cubicBezTo>
                    <a:pt x="31" y="0"/>
                    <a:pt x="29" y="2"/>
                    <a:pt x="27" y="4"/>
                  </a:cubicBezTo>
                  <a:cubicBezTo>
                    <a:pt x="25" y="7"/>
                    <a:pt x="23" y="9"/>
                    <a:pt x="22" y="12"/>
                  </a:cubicBezTo>
                  <a:cubicBezTo>
                    <a:pt x="15" y="11"/>
                    <a:pt x="8" y="13"/>
                    <a:pt x="4" y="20"/>
                  </a:cubicBezTo>
                  <a:cubicBezTo>
                    <a:pt x="3" y="22"/>
                    <a:pt x="2" y="26"/>
                    <a:pt x="1" y="29"/>
                  </a:cubicBezTo>
                  <a:cubicBezTo>
                    <a:pt x="0" y="33"/>
                    <a:pt x="0" y="37"/>
                    <a:pt x="1" y="4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1742"/>
            <p:cNvSpPr>
              <a:spLocks/>
            </p:cNvSpPr>
            <p:nvPr/>
          </p:nvSpPr>
          <p:spPr bwMode="auto">
            <a:xfrm>
              <a:off x="6507131" y="4130698"/>
              <a:ext cx="244476" cy="342902"/>
            </a:xfrm>
            <a:custGeom>
              <a:avLst/>
              <a:gdLst>
                <a:gd name="T0" fmla="*/ 65 w 65"/>
                <a:gd name="T1" fmla="*/ 35 h 91"/>
                <a:gd name="T2" fmla="*/ 54 w 65"/>
                <a:gd name="T3" fmla="*/ 16 h 91"/>
                <a:gd name="T4" fmla="*/ 38 w 65"/>
                <a:gd name="T5" fmla="*/ 7 h 91"/>
                <a:gd name="T6" fmla="*/ 29 w 65"/>
                <a:gd name="T7" fmla="*/ 2 h 91"/>
                <a:gd name="T8" fmla="*/ 22 w 65"/>
                <a:gd name="T9" fmla="*/ 0 h 91"/>
                <a:gd name="T10" fmla="*/ 21 w 65"/>
                <a:gd name="T11" fmla="*/ 5 h 91"/>
                <a:gd name="T12" fmla="*/ 18 w 65"/>
                <a:gd name="T13" fmla="*/ 11 h 91"/>
                <a:gd name="T14" fmla="*/ 10 w 65"/>
                <a:gd name="T15" fmla="*/ 22 h 91"/>
                <a:gd name="T16" fmla="*/ 2 w 65"/>
                <a:gd name="T17" fmla="*/ 37 h 91"/>
                <a:gd name="T18" fmla="*/ 1 w 65"/>
                <a:gd name="T19" fmla="*/ 52 h 91"/>
                <a:gd name="T20" fmla="*/ 12 w 65"/>
                <a:gd name="T21" fmla="*/ 66 h 91"/>
                <a:gd name="T22" fmla="*/ 31 w 65"/>
                <a:gd name="T23" fmla="*/ 75 h 91"/>
                <a:gd name="T24" fmla="*/ 25 w 65"/>
                <a:gd name="T25" fmla="*/ 84 h 91"/>
                <a:gd name="T26" fmla="*/ 11 w 65"/>
                <a:gd name="T27" fmla="*/ 90 h 91"/>
                <a:gd name="T28" fmla="*/ 11 w 65"/>
                <a:gd name="T29" fmla="*/ 91 h 91"/>
                <a:gd name="T30" fmla="*/ 16 w 65"/>
                <a:gd name="T31" fmla="*/ 90 h 91"/>
                <a:gd name="T32" fmla="*/ 23 w 65"/>
                <a:gd name="T33" fmla="*/ 87 h 91"/>
                <a:gd name="T34" fmla="*/ 32 w 65"/>
                <a:gd name="T35" fmla="*/ 75 h 91"/>
                <a:gd name="T36" fmla="*/ 47 w 65"/>
                <a:gd name="T37" fmla="*/ 73 h 91"/>
                <a:gd name="T38" fmla="*/ 59 w 65"/>
                <a:gd name="T39" fmla="*/ 61 h 91"/>
                <a:gd name="T40" fmla="*/ 64 w 65"/>
                <a:gd name="T41" fmla="*/ 48 h 91"/>
                <a:gd name="T42" fmla="*/ 65 w 65"/>
                <a:gd name="T43" fmla="*/ 3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91">
                  <a:moveTo>
                    <a:pt x="65" y="35"/>
                  </a:moveTo>
                  <a:cubicBezTo>
                    <a:pt x="64" y="26"/>
                    <a:pt x="59" y="21"/>
                    <a:pt x="54" y="16"/>
                  </a:cubicBezTo>
                  <a:cubicBezTo>
                    <a:pt x="49" y="12"/>
                    <a:pt x="44" y="9"/>
                    <a:pt x="38" y="7"/>
                  </a:cubicBezTo>
                  <a:cubicBezTo>
                    <a:pt x="36" y="6"/>
                    <a:pt x="32" y="4"/>
                    <a:pt x="29" y="2"/>
                  </a:cubicBezTo>
                  <a:cubicBezTo>
                    <a:pt x="25" y="0"/>
                    <a:pt x="22" y="0"/>
                    <a:pt x="22" y="0"/>
                  </a:cubicBezTo>
                  <a:cubicBezTo>
                    <a:pt x="22" y="1"/>
                    <a:pt x="22" y="3"/>
                    <a:pt x="21" y="5"/>
                  </a:cubicBezTo>
                  <a:cubicBezTo>
                    <a:pt x="20" y="7"/>
                    <a:pt x="19" y="9"/>
                    <a:pt x="18" y="11"/>
                  </a:cubicBezTo>
                  <a:cubicBezTo>
                    <a:pt x="16" y="15"/>
                    <a:pt x="12" y="18"/>
                    <a:pt x="10" y="22"/>
                  </a:cubicBezTo>
                  <a:cubicBezTo>
                    <a:pt x="7" y="26"/>
                    <a:pt x="4" y="32"/>
                    <a:pt x="2" y="37"/>
                  </a:cubicBezTo>
                  <a:cubicBezTo>
                    <a:pt x="1" y="42"/>
                    <a:pt x="0" y="48"/>
                    <a:pt x="1" y="52"/>
                  </a:cubicBezTo>
                  <a:cubicBezTo>
                    <a:pt x="3" y="58"/>
                    <a:pt x="7" y="62"/>
                    <a:pt x="12" y="66"/>
                  </a:cubicBezTo>
                  <a:cubicBezTo>
                    <a:pt x="18" y="70"/>
                    <a:pt x="24" y="74"/>
                    <a:pt x="31" y="75"/>
                  </a:cubicBezTo>
                  <a:cubicBezTo>
                    <a:pt x="30" y="78"/>
                    <a:pt x="28" y="82"/>
                    <a:pt x="25" y="84"/>
                  </a:cubicBezTo>
                  <a:cubicBezTo>
                    <a:pt x="21" y="88"/>
                    <a:pt x="16" y="90"/>
                    <a:pt x="11" y="90"/>
                  </a:cubicBezTo>
                  <a:cubicBezTo>
                    <a:pt x="11" y="90"/>
                    <a:pt x="11" y="91"/>
                    <a:pt x="11" y="91"/>
                  </a:cubicBezTo>
                  <a:cubicBezTo>
                    <a:pt x="13" y="91"/>
                    <a:pt x="14" y="91"/>
                    <a:pt x="16" y="90"/>
                  </a:cubicBezTo>
                  <a:cubicBezTo>
                    <a:pt x="19" y="90"/>
                    <a:pt x="21" y="88"/>
                    <a:pt x="23" y="87"/>
                  </a:cubicBezTo>
                  <a:cubicBezTo>
                    <a:pt x="28" y="83"/>
                    <a:pt x="31" y="79"/>
                    <a:pt x="32" y="75"/>
                  </a:cubicBezTo>
                  <a:cubicBezTo>
                    <a:pt x="37" y="76"/>
                    <a:pt x="42" y="75"/>
                    <a:pt x="47" y="73"/>
                  </a:cubicBezTo>
                  <a:cubicBezTo>
                    <a:pt x="52" y="70"/>
                    <a:pt x="61" y="59"/>
                    <a:pt x="59" y="61"/>
                  </a:cubicBezTo>
                  <a:cubicBezTo>
                    <a:pt x="61" y="57"/>
                    <a:pt x="63" y="53"/>
                    <a:pt x="64" y="48"/>
                  </a:cubicBezTo>
                  <a:cubicBezTo>
                    <a:pt x="65" y="43"/>
                    <a:pt x="65" y="39"/>
                    <a:pt x="65" y="3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1743"/>
            <p:cNvSpPr>
              <a:spLocks/>
            </p:cNvSpPr>
            <p:nvPr/>
          </p:nvSpPr>
          <p:spPr bwMode="auto">
            <a:xfrm>
              <a:off x="6322980" y="3932259"/>
              <a:ext cx="214314" cy="319090"/>
            </a:xfrm>
            <a:custGeom>
              <a:avLst/>
              <a:gdLst>
                <a:gd name="T0" fmla="*/ 56 w 57"/>
                <a:gd name="T1" fmla="*/ 41 h 85"/>
                <a:gd name="T2" fmla="*/ 50 w 57"/>
                <a:gd name="T3" fmla="*/ 24 h 85"/>
                <a:gd name="T4" fmla="*/ 39 w 57"/>
                <a:gd name="T5" fmla="*/ 12 h 85"/>
                <a:gd name="T6" fmla="*/ 32 w 57"/>
                <a:gd name="T7" fmla="*/ 5 h 85"/>
                <a:gd name="T8" fmla="*/ 28 w 57"/>
                <a:gd name="T9" fmla="*/ 0 h 85"/>
                <a:gd name="T10" fmla="*/ 13 w 57"/>
                <a:gd name="T11" fmla="*/ 18 h 85"/>
                <a:gd name="T12" fmla="*/ 1 w 57"/>
                <a:gd name="T13" fmla="*/ 48 h 85"/>
                <a:gd name="T14" fmla="*/ 11 w 57"/>
                <a:gd name="T15" fmla="*/ 63 h 85"/>
                <a:gd name="T16" fmla="*/ 29 w 57"/>
                <a:gd name="T17" fmla="*/ 69 h 85"/>
                <a:gd name="T18" fmla="*/ 27 w 57"/>
                <a:gd name="T19" fmla="*/ 77 h 85"/>
                <a:gd name="T20" fmla="*/ 24 w 57"/>
                <a:gd name="T21" fmla="*/ 81 h 85"/>
                <a:gd name="T22" fmla="*/ 21 w 57"/>
                <a:gd name="T23" fmla="*/ 85 h 85"/>
                <a:gd name="T24" fmla="*/ 22 w 57"/>
                <a:gd name="T25" fmla="*/ 85 h 85"/>
                <a:gd name="T26" fmla="*/ 24 w 57"/>
                <a:gd name="T27" fmla="*/ 82 h 85"/>
                <a:gd name="T28" fmla="*/ 26 w 57"/>
                <a:gd name="T29" fmla="*/ 79 h 85"/>
                <a:gd name="T30" fmla="*/ 30 w 57"/>
                <a:gd name="T31" fmla="*/ 70 h 85"/>
                <a:gd name="T32" fmla="*/ 51 w 57"/>
                <a:gd name="T33" fmla="*/ 61 h 85"/>
                <a:gd name="T34" fmla="*/ 56 w 57"/>
                <a:gd name="T35" fmla="*/ 4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85">
                  <a:moveTo>
                    <a:pt x="56" y="41"/>
                  </a:moveTo>
                  <a:cubicBezTo>
                    <a:pt x="57" y="35"/>
                    <a:pt x="53" y="29"/>
                    <a:pt x="50" y="24"/>
                  </a:cubicBezTo>
                  <a:cubicBezTo>
                    <a:pt x="47" y="19"/>
                    <a:pt x="43" y="15"/>
                    <a:pt x="39" y="12"/>
                  </a:cubicBezTo>
                  <a:cubicBezTo>
                    <a:pt x="38" y="11"/>
                    <a:pt x="35" y="7"/>
                    <a:pt x="32" y="5"/>
                  </a:cubicBezTo>
                  <a:cubicBezTo>
                    <a:pt x="28" y="0"/>
                    <a:pt x="28" y="0"/>
                    <a:pt x="28" y="0"/>
                  </a:cubicBezTo>
                  <a:cubicBezTo>
                    <a:pt x="27" y="7"/>
                    <a:pt x="18" y="12"/>
                    <a:pt x="13" y="18"/>
                  </a:cubicBezTo>
                  <a:cubicBezTo>
                    <a:pt x="6" y="25"/>
                    <a:pt x="0" y="37"/>
                    <a:pt x="1" y="48"/>
                  </a:cubicBezTo>
                  <a:cubicBezTo>
                    <a:pt x="2" y="54"/>
                    <a:pt x="6" y="60"/>
                    <a:pt x="11" y="63"/>
                  </a:cubicBezTo>
                  <a:cubicBezTo>
                    <a:pt x="16" y="67"/>
                    <a:pt x="23" y="69"/>
                    <a:pt x="29" y="69"/>
                  </a:cubicBezTo>
                  <a:cubicBezTo>
                    <a:pt x="28" y="72"/>
                    <a:pt x="28" y="74"/>
                    <a:pt x="27" y="77"/>
                  </a:cubicBezTo>
                  <a:cubicBezTo>
                    <a:pt x="26" y="78"/>
                    <a:pt x="25" y="80"/>
                    <a:pt x="24" y="81"/>
                  </a:cubicBezTo>
                  <a:cubicBezTo>
                    <a:pt x="23" y="82"/>
                    <a:pt x="22" y="83"/>
                    <a:pt x="21" y="85"/>
                  </a:cubicBezTo>
                  <a:cubicBezTo>
                    <a:pt x="21" y="85"/>
                    <a:pt x="22" y="85"/>
                    <a:pt x="22" y="85"/>
                  </a:cubicBezTo>
                  <a:cubicBezTo>
                    <a:pt x="22" y="85"/>
                    <a:pt x="23" y="84"/>
                    <a:pt x="24" y="82"/>
                  </a:cubicBezTo>
                  <a:cubicBezTo>
                    <a:pt x="25" y="81"/>
                    <a:pt x="25" y="80"/>
                    <a:pt x="26" y="79"/>
                  </a:cubicBezTo>
                  <a:cubicBezTo>
                    <a:pt x="28" y="76"/>
                    <a:pt x="30" y="72"/>
                    <a:pt x="30" y="70"/>
                  </a:cubicBezTo>
                  <a:cubicBezTo>
                    <a:pt x="38" y="70"/>
                    <a:pt x="46" y="67"/>
                    <a:pt x="51" y="61"/>
                  </a:cubicBezTo>
                  <a:cubicBezTo>
                    <a:pt x="54" y="56"/>
                    <a:pt x="56" y="48"/>
                    <a:pt x="56" y="4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1744"/>
            <p:cNvSpPr>
              <a:spLocks/>
            </p:cNvSpPr>
            <p:nvPr/>
          </p:nvSpPr>
          <p:spPr bwMode="auto">
            <a:xfrm>
              <a:off x="6349967" y="3995760"/>
              <a:ext cx="303214" cy="481016"/>
            </a:xfrm>
            <a:custGeom>
              <a:avLst/>
              <a:gdLst>
                <a:gd name="T0" fmla="*/ 80 w 81"/>
                <a:gd name="T1" fmla="*/ 69 h 128"/>
                <a:gd name="T2" fmla="*/ 74 w 81"/>
                <a:gd name="T3" fmla="*/ 46 h 128"/>
                <a:gd name="T4" fmla="*/ 64 w 81"/>
                <a:gd name="T5" fmla="*/ 25 h 128"/>
                <a:gd name="T6" fmla="*/ 61 w 81"/>
                <a:gd name="T7" fmla="*/ 11 h 128"/>
                <a:gd name="T8" fmla="*/ 62 w 81"/>
                <a:gd name="T9" fmla="*/ 0 h 128"/>
                <a:gd name="T10" fmla="*/ 43 w 81"/>
                <a:gd name="T11" fmla="*/ 12 h 128"/>
                <a:gd name="T12" fmla="*/ 24 w 81"/>
                <a:gd name="T13" fmla="*/ 23 h 128"/>
                <a:gd name="T14" fmla="*/ 6 w 81"/>
                <a:gd name="T15" fmla="*/ 46 h 128"/>
                <a:gd name="T16" fmla="*/ 1 w 81"/>
                <a:gd name="T17" fmla="*/ 59 h 128"/>
                <a:gd name="T18" fmla="*/ 0 w 81"/>
                <a:gd name="T19" fmla="*/ 66 h 128"/>
                <a:gd name="T20" fmla="*/ 0 w 81"/>
                <a:gd name="T21" fmla="*/ 68 h 128"/>
                <a:gd name="T22" fmla="*/ 0 w 81"/>
                <a:gd name="T23" fmla="*/ 68 h 128"/>
                <a:gd name="T24" fmla="*/ 0 w 81"/>
                <a:gd name="T25" fmla="*/ 69 h 128"/>
                <a:gd name="T26" fmla="*/ 0 w 81"/>
                <a:gd name="T27" fmla="*/ 74 h 128"/>
                <a:gd name="T28" fmla="*/ 5 w 81"/>
                <a:gd name="T29" fmla="*/ 87 h 128"/>
                <a:gd name="T30" fmla="*/ 15 w 81"/>
                <a:gd name="T31" fmla="*/ 95 h 128"/>
                <a:gd name="T32" fmla="*/ 41 w 81"/>
                <a:gd name="T33" fmla="*/ 103 h 128"/>
                <a:gd name="T34" fmla="*/ 36 w 81"/>
                <a:gd name="T35" fmla="*/ 115 h 128"/>
                <a:gd name="T36" fmla="*/ 30 w 81"/>
                <a:gd name="T37" fmla="*/ 122 h 128"/>
                <a:gd name="T38" fmla="*/ 22 w 81"/>
                <a:gd name="T39" fmla="*/ 125 h 128"/>
                <a:gd name="T40" fmla="*/ 23 w 81"/>
                <a:gd name="T41" fmla="*/ 128 h 128"/>
                <a:gd name="T42" fmla="*/ 35 w 81"/>
                <a:gd name="T43" fmla="*/ 119 h 128"/>
                <a:gd name="T44" fmla="*/ 42 w 81"/>
                <a:gd name="T45" fmla="*/ 103 h 128"/>
                <a:gd name="T46" fmla="*/ 59 w 81"/>
                <a:gd name="T47" fmla="*/ 99 h 128"/>
                <a:gd name="T48" fmla="*/ 66 w 81"/>
                <a:gd name="T49" fmla="*/ 95 h 128"/>
                <a:gd name="T50" fmla="*/ 69 w 81"/>
                <a:gd name="T51" fmla="*/ 93 h 128"/>
                <a:gd name="T52" fmla="*/ 70 w 81"/>
                <a:gd name="T53" fmla="*/ 92 h 128"/>
                <a:gd name="T54" fmla="*/ 71 w 81"/>
                <a:gd name="T55" fmla="*/ 92 h 128"/>
                <a:gd name="T56" fmla="*/ 71 w 81"/>
                <a:gd name="T57" fmla="*/ 92 h 128"/>
                <a:gd name="T58" fmla="*/ 71 w 81"/>
                <a:gd name="T59" fmla="*/ 91 h 128"/>
                <a:gd name="T60" fmla="*/ 80 w 81"/>
                <a:gd name="T61" fmla="*/ 6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1" h="128">
                  <a:moveTo>
                    <a:pt x="80" y="69"/>
                  </a:moveTo>
                  <a:cubicBezTo>
                    <a:pt x="81" y="61"/>
                    <a:pt x="77" y="54"/>
                    <a:pt x="74" y="46"/>
                  </a:cubicBezTo>
                  <a:cubicBezTo>
                    <a:pt x="71" y="39"/>
                    <a:pt x="68" y="32"/>
                    <a:pt x="64" y="25"/>
                  </a:cubicBezTo>
                  <a:cubicBezTo>
                    <a:pt x="63" y="22"/>
                    <a:pt x="62" y="17"/>
                    <a:pt x="61" y="11"/>
                  </a:cubicBezTo>
                  <a:cubicBezTo>
                    <a:pt x="61" y="5"/>
                    <a:pt x="62" y="0"/>
                    <a:pt x="62" y="0"/>
                  </a:cubicBezTo>
                  <a:cubicBezTo>
                    <a:pt x="55" y="5"/>
                    <a:pt x="49" y="9"/>
                    <a:pt x="43" y="12"/>
                  </a:cubicBezTo>
                  <a:cubicBezTo>
                    <a:pt x="36" y="16"/>
                    <a:pt x="29" y="19"/>
                    <a:pt x="24" y="23"/>
                  </a:cubicBezTo>
                  <a:cubicBezTo>
                    <a:pt x="17" y="29"/>
                    <a:pt x="10" y="37"/>
                    <a:pt x="6" y="46"/>
                  </a:cubicBezTo>
                  <a:cubicBezTo>
                    <a:pt x="4" y="50"/>
                    <a:pt x="2" y="54"/>
                    <a:pt x="1" y="59"/>
                  </a:cubicBezTo>
                  <a:cubicBezTo>
                    <a:pt x="1" y="61"/>
                    <a:pt x="0" y="64"/>
                    <a:pt x="0" y="66"/>
                  </a:cubicBezTo>
                  <a:cubicBezTo>
                    <a:pt x="0" y="68"/>
                    <a:pt x="0" y="68"/>
                    <a:pt x="0" y="68"/>
                  </a:cubicBezTo>
                  <a:cubicBezTo>
                    <a:pt x="0" y="68"/>
                    <a:pt x="0" y="68"/>
                    <a:pt x="0" y="68"/>
                  </a:cubicBezTo>
                  <a:cubicBezTo>
                    <a:pt x="0" y="69"/>
                    <a:pt x="0" y="69"/>
                    <a:pt x="0" y="69"/>
                  </a:cubicBezTo>
                  <a:cubicBezTo>
                    <a:pt x="0" y="71"/>
                    <a:pt x="0" y="72"/>
                    <a:pt x="0" y="74"/>
                  </a:cubicBezTo>
                  <a:cubicBezTo>
                    <a:pt x="0" y="79"/>
                    <a:pt x="2" y="83"/>
                    <a:pt x="5" y="87"/>
                  </a:cubicBezTo>
                  <a:cubicBezTo>
                    <a:pt x="8" y="90"/>
                    <a:pt x="11" y="93"/>
                    <a:pt x="15" y="95"/>
                  </a:cubicBezTo>
                  <a:cubicBezTo>
                    <a:pt x="23" y="100"/>
                    <a:pt x="32" y="103"/>
                    <a:pt x="41" y="103"/>
                  </a:cubicBezTo>
                  <a:cubicBezTo>
                    <a:pt x="40" y="107"/>
                    <a:pt x="39" y="112"/>
                    <a:pt x="36" y="115"/>
                  </a:cubicBezTo>
                  <a:cubicBezTo>
                    <a:pt x="35" y="118"/>
                    <a:pt x="32" y="120"/>
                    <a:pt x="30" y="122"/>
                  </a:cubicBezTo>
                  <a:cubicBezTo>
                    <a:pt x="27" y="124"/>
                    <a:pt x="25" y="125"/>
                    <a:pt x="22" y="125"/>
                  </a:cubicBezTo>
                  <a:cubicBezTo>
                    <a:pt x="22" y="126"/>
                    <a:pt x="22" y="127"/>
                    <a:pt x="23" y="128"/>
                  </a:cubicBezTo>
                  <a:cubicBezTo>
                    <a:pt x="25" y="127"/>
                    <a:pt x="31" y="124"/>
                    <a:pt x="35" y="119"/>
                  </a:cubicBezTo>
                  <a:cubicBezTo>
                    <a:pt x="39" y="114"/>
                    <a:pt x="42" y="108"/>
                    <a:pt x="42" y="103"/>
                  </a:cubicBezTo>
                  <a:cubicBezTo>
                    <a:pt x="48" y="103"/>
                    <a:pt x="54" y="102"/>
                    <a:pt x="59" y="99"/>
                  </a:cubicBezTo>
                  <a:cubicBezTo>
                    <a:pt x="62" y="98"/>
                    <a:pt x="64" y="97"/>
                    <a:pt x="66" y="95"/>
                  </a:cubicBezTo>
                  <a:cubicBezTo>
                    <a:pt x="67" y="95"/>
                    <a:pt x="68" y="94"/>
                    <a:pt x="69" y="93"/>
                  </a:cubicBezTo>
                  <a:cubicBezTo>
                    <a:pt x="70" y="92"/>
                    <a:pt x="70" y="92"/>
                    <a:pt x="70" y="92"/>
                  </a:cubicBezTo>
                  <a:cubicBezTo>
                    <a:pt x="71" y="92"/>
                    <a:pt x="71" y="92"/>
                    <a:pt x="71" y="92"/>
                  </a:cubicBezTo>
                  <a:cubicBezTo>
                    <a:pt x="71" y="92"/>
                    <a:pt x="71" y="92"/>
                    <a:pt x="71" y="92"/>
                  </a:cubicBezTo>
                  <a:cubicBezTo>
                    <a:pt x="71" y="91"/>
                    <a:pt x="71" y="91"/>
                    <a:pt x="71" y="91"/>
                  </a:cubicBezTo>
                  <a:cubicBezTo>
                    <a:pt x="76" y="85"/>
                    <a:pt x="79" y="76"/>
                    <a:pt x="80" y="69"/>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1745"/>
            <p:cNvSpPr>
              <a:spLocks/>
            </p:cNvSpPr>
            <p:nvPr/>
          </p:nvSpPr>
          <p:spPr bwMode="auto">
            <a:xfrm>
              <a:off x="7642200" y="3887809"/>
              <a:ext cx="165101" cy="212726"/>
            </a:xfrm>
            <a:custGeom>
              <a:avLst/>
              <a:gdLst>
                <a:gd name="T0" fmla="*/ 2 w 44"/>
                <a:gd name="T1" fmla="*/ 38 h 57"/>
                <a:gd name="T2" fmla="*/ 10 w 44"/>
                <a:gd name="T3" fmla="*/ 49 h 57"/>
                <a:gd name="T4" fmla="*/ 21 w 44"/>
                <a:gd name="T5" fmla="*/ 54 h 57"/>
                <a:gd name="T6" fmla="*/ 39 w 44"/>
                <a:gd name="T7" fmla="*/ 57 h 57"/>
                <a:gd name="T8" fmla="*/ 44 w 44"/>
                <a:gd name="T9" fmla="*/ 57 h 57"/>
                <a:gd name="T10" fmla="*/ 41 w 44"/>
                <a:gd name="T11" fmla="*/ 50 h 57"/>
                <a:gd name="T12" fmla="*/ 42 w 44"/>
                <a:gd name="T13" fmla="*/ 41 h 57"/>
                <a:gd name="T14" fmla="*/ 42 w 44"/>
                <a:gd name="T15" fmla="*/ 31 h 57"/>
                <a:gd name="T16" fmla="*/ 39 w 44"/>
                <a:gd name="T17" fmla="*/ 21 h 57"/>
                <a:gd name="T18" fmla="*/ 29 w 44"/>
                <a:gd name="T19" fmla="*/ 12 h 57"/>
                <a:gd name="T20" fmla="*/ 15 w 44"/>
                <a:gd name="T21" fmla="*/ 11 h 57"/>
                <a:gd name="T22" fmla="*/ 16 w 44"/>
                <a:gd name="T23" fmla="*/ 1 h 57"/>
                <a:gd name="T24" fmla="*/ 14 w 44"/>
                <a:gd name="T25" fmla="*/ 0 h 57"/>
                <a:gd name="T26" fmla="*/ 14 w 44"/>
                <a:gd name="T27" fmla="*/ 11 h 57"/>
                <a:gd name="T28" fmla="*/ 10 w 44"/>
                <a:gd name="T29" fmla="*/ 12 h 57"/>
                <a:gd name="T30" fmla="*/ 1 w 44"/>
                <a:gd name="T31" fmla="*/ 22 h 57"/>
                <a:gd name="T32" fmla="*/ 2 w 44"/>
                <a:gd name="T33"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57">
                  <a:moveTo>
                    <a:pt x="2" y="38"/>
                  </a:moveTo>
                  <a:cubicBezTo>
                    <a:pt x="4" y="43"/>
                    <a:pt x="7" y="46"/>
                    <a:pt x="10" y="49"/>
                  </a:cubicBezTo>
                  <a:cubicBezTo>
                    <a:pt x="13" y="52"/>
                    <a:pt x="17" y="53"/>
                    <a:pt x="21" y="54"/>
                  </a:cubicBezTo>
                  <a:cubicBezTo>
                    <a:pt x="26" y="55"/>
                    <a:pt x="34" y="55"/>
                    <a:pt x="39" y="57"/>
                  </a:cubicBezTo>
                  <a:cubicBezTo>
                    <a:pt x="41" y="57"/>
                    <a:pt x="43" y="57"/>
                    <a:pt x="44" y="57"/>
                  </a:cubicBezTo>
                  <a:cubicBezTo>
                    <a:pt x="42" y="56"/>
                    <a:pt x="41" y="53"/>
                    <a:pt x="41" y="50"/>
                  </a:cubicBezTo>
                  <a:cubicBezTo>
                    <a:pt x="41" y="47"/>
                    <a:pt x="41" y="43"/>
                    <a:pt x="42" y="41"/>
                  </a:cubicBezTo>
                  <a:cubicBezTo>
                    <a:pt x="42" y="37"/>
                    <a:pt x="43" y="34"/>
                    <a:pt x="42" y="31"/>
                  </a:cubicBezTo>
                  <a:cubicBezTo>
                    <a:pt x="42" y="27"/>
                    <a:pt x="41" y="24"/>
                    <a:pt x="39" y="21"/>
                  </a:cubicBezTo>
                  <a:cubicBezTo>
                    <a:pt x="36" y="17"/>
                    <a:pt x="33" y="14"/>
                    <a:pt x="29" y="12"/>
                  </a:cubicBezTo>
                  <a:cubicBezTo>
                    <a:pt x="24" y="10"/>
                    <a:pt x="20" y="10"/>
                    <a:pt x="15" y="11"/>
                  </a:cubicBezTo>
                  <a:cubicBezTo>
                    <a:pt x="14" y="7"/>
                    <a:pt x="15" y="4"/>
                    <a:pt x="16" y="1"/>
                  </a:cubicBezTo>
                  <a:cubicBezTo>
                    <a:pt x="14" y="0"/>
                    <a:pt x="14" y="0"/>
                    <a:pt x="14" y="0"/>
                  </a:cubicBezTo>
                  <a:cubicBezTo>
                    <a:pt x="14" y="2"/>
                    <a:pt x="13" y="7"/>
                    <a:pt x="14" y="11"/>
                  </a:cubicBezTo>
                  <a:cubicBezTo>
                    <a:pt x="13" y="11"/>
                    <a:pt x="12" y="12"/>
                    <a:pt x="10" y="12"/>
                  </a:cubicBezTo>
                  <a:cubicBezTo>
                    <a:pt x="6" y="14"/>
                    <a:pt x="3" y="18"/>
                    <a:pt x="1" y="22"/>
                  </a:cubicBezTo>
                  <a:cubicBezTo>
                    <a:pt x="0" y="27"/>
                    <a:pt x="0" y="33"/>
                    <a:pt x="2" y="3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1746"/>
            <p:cNvSpPr>
              <a:spLocks/>
            </p:cNvSpPr>
            <p:nvPr/>
          </p:nvSpPr>
          <p:spPr bwMode="auto">
            <a:xfrm>
              <a:off x="7837464" y="3871934"/>
              <a:ext cx="254002" cy="176214"/>
            </a:xfrm>
            <a:custGeom>
              <a:avLst/>
              <a:gdLst>
                <a:gd name="T0" fmla="*/ 37 w 68"/>
                <a:gd name="T1" fmla="*/ 2 h 47"/>
                <a:gd name="T2" fmla="*/ 37 w 68"/>
                <a:gd name="T3" fmla="*/ 2 h 47"/>
                <a:gd name="T4" fmla="*/ 36 w 68"/>
                <a:gd name="T5" fmla="*/ 3 h 47"/>
                <a:gd name="T6" fmla="*/ 35 w 68"/>
                <a:gd name="T7" fmla="*/ 7 h 47"/>
                <a:gd name="T8" fmla="*/ 33 w 68"/>
                <a:gd name="T9" fmla="*/ 10 h 47"/>
                <a:gd name="T10" fmla="*/ 33 w 68"/>
                <a:gd name="T11" fmla="*/ 10 h 47"/>
                <a:gd name="T12" fmla="*/ 37 w 68"/>
                <a:gd name="T13" fmla="*/ 4 h 47"/>
                <a:gd name="T14" fmla="*/ 37 w 68"/>
                <a:gd name="T15" fmla="*/ 4 h 47"/>
                <a:gd name="T16" fmla="*/ 36 w 68"/>
                <a:gd name="T17" fmla="*/ 4 h 47"/>
                <a:gd name="T18" fmla="*/ 34 w 68"/>
                <a:gd name="T19" fmla="*/ 4 h 47"/>
                <a:gd name="T20" fmla="*/ 31 w 68"/>
                <a:gd name="T21" fmla="*/ 5 h 47"/>
                <a:gd name="T22" fmla="*/ 24 w 68"/>
                <a:gd name="T23" fmla="*/ 8 h 47"/>
                <a:gd name="T24" fmla="*/ 9 w 68"/>
                <a:gd name="T25" fmla="*/ 7 h 47"/>
                <a:gd name="T26" fmla="*/ 0 w 68"/>
                <a:gd name="T27" fmla="*/ 2 h 47"/>
                <a:gd name="T28" fmla="*/ 1 w 68"/>
                <a:gd name="T29" fmla="*/ 9 h 47"/>
                <a:gd name="T30" fmla="*/ 4 w 68"/>
                <a:gd name="T31" fmla="*/ 22 h 47"/>
                <a:gd name="T32" fmla="*/ 10 w 68"/>
                <a:gd name="T33" fmla="*/ 34 h 47"/>
                <a:gd name="T34" fmla="*/ 15 w 68"/>
                <a:gd name="T35" fmla="*/ 39 h 47"/>
                <a:gd name="T36" fmla="*/ 15 w 68"/>
                <a:gd name="T37" fmla="*/ 39 h 47"/>
                <a:gd name="T38" fmla="*/ 15 w 68"/>
                <a:gd name="T39" fmla="*/ 39 h 47"/>
                <a:gd name="T40" fmla="*/ 15 w 68"/>
                <a:gd name="T41" fmla="*/ 39 h 47"/>
                <a:gd name="T42" fmla="*/ 16 w 68"/>
                <a:gd name="T43" fmla="*/ 40 h 47"/>
                <a:gd name="T44" fmla="*/ 26 w 68"/>
                <a:gd name="T45" fmla="*/ 45 h 47"/>
                <a:gd name="T46" fmla="*/ 45 w 68"/>
                <a:gd name="T47" fmla="*/ 46 h 47"/>
                <a:gd name="T48" fmla="*/ 60 w 68"/>
                <a:gd name="T49" fmla="*/ 19 h 47"/>
                <a:gd name="T50" fmla="*/ 66 w 68"/>
                <a:gd name="T51" fmla="*/ 20 h 47"/>
                <a:gd name="T52" fmla="*/ 68 w 68"/>
                <a:gd name="T53" fmla="*/ 22 h 47"/>
                <a:gd name="T54" fmla="*/ 66 w 68"/>
                <a:gd name="T55" fmla="*/ 23 h 47"/>
                <a:gd name="T56" fmla="*/ 65 w 68"/>
                <a:gd name="T57" fmla="*/ 24 h 47"/>
                <a:gd name="T58" fmla="*/ 66 w 68"/>
                <a:gd name="T59" fmla="*/ 22 h 47"/>
                <a:gd name="T60" fmla="*/ 67 w 68"/>
                <a:gd name="T61" fmla="*/ 21 h 47"/>
                <a:gd name="T62" fmla="*/ 68 w 68"/>
                <a:gd name="T63" fmla="*/ 20 h 47"/>
                <a:gd name="T64" fmla="*/ 63 w 68"/>
                <a:gd name="T65" fmla="*/ 18 h 47"/>
                <a:gd name="T66" fmla="*/ 58 w 68"/>
                <a:gd name="T67"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47">
                  <a:moveTo>
                    <a:pt x="39" y="1"/>
                  </a:moveTo>
                  <a:cubicBezTo>
                    <a:pt x="38" y="1"/>
                    <a:pt x="38" y="2"/>
                    <a:pt x="37" y="2"/>
                  </a:cubicBezTo>
                  <a:cubicBezTo>
                    <a:pt x="37" y="2"/>
                    <a:pt x="37" y="2"/>
                    <a:pt x="37" y="2"/>
                  </a:cubicBezTo>
                  <a:cubicBezTo>
                    <a:pt x="37" y="2"/>
                    <a:pt x="37" y="2"/>
                    <a:pt x="37" y="2"/>
                  </a:cubicBezTo>
                  <a:cubicBezTo>
                    <a:pt x="37" y="2"/>
                    <a:pt x="37" y="2"/>
                    <a:pt x="37" y="2"/>
                  </a:cubicBezTo>
                  <a:cubicBezTo>
                    <a:pt x="36" y="3"/>
                    <a:pt x="36" y="3"/>
                    <a:pt x="36" y="3"/>
                  </a:cubicBezTo>
                  <a:cubicBezTo>
                    <a:pt x="36" y="4"/>
                    <a:pt x="36" y="5"/>
                    <a:pt x="35" y="5"/>
                  </a:cubicBezTo>
                  <a:cubicBezTo>
                    <a:pt x="35" y="6"/>
                    <a:pt x="35" y="7"/>
                    <a:pt x="35" y="7"/>
                  </a:cubicBezTo>
                  <a:cubicBezTo>
                    <a:pt x="34" y="8"/>
                    <a:pt x="34" y="8"/>
                    <a:pt x="34" y="9"/>
                  </a:cubicBezTo>
                  <a:cubicBezTo>
                    <a:pt x="33" y="10"/>
                    <a:pt x="33" y="10"/>
                    <a:pt x="33" y="10"/>
                  </a:cubicBezTo>
                  <a:cubicBezTo>
                    <a:pt x="33" y="10"/>
                    <a:pt x="33" y="10"/>
                    <a:pt x="33" y="10"/>
                  </a:cubicBezTo>
                  <a:cubicBezTo>
                    <a:pt x="33" y="10"/>
                    <a:pt x="33" y="10"/>
                    <a:pt x="33" y="10"/>
                  </a:cubicBezTo>
                  <a:cubicBezTo>
                    <a:pt x="33" y="10"/>
                    <a:pt x="33" y="10"/>
                    <a:pt x="33" y="10"/>
                  </a:cubicBezTo>
                  <a:cubicBezTo>
                    <a:pt x="29" y="16"/>
                    <a:pt x="38" y="3"/>
                    <a:pt x="37" y="4"/>
                  </a:cubicBezTo>
                  <a:cubicBezTo>
                    <a:pt x="37" y="4"/>
                    <a:pt x="37" y="4"/>
                    <a:pt x="37" y="4"/>
                  </a:cubicBezTo>
                  <a:cubicBezTo>
                    <a:pt x="37" y="4"/>
                    <a:pt x="37" y="4"/>
                    <a:pt x="37" y="4"/>
                  </a:cubicBezTo>
                  <a:cubicBezTo>
                    <a:pt x="37" y="4"/>
                    <a:pt x="37" y="4"/>
                    <a:pt x="37" y="4"/>
                  </a:cubicBezTo>
                  <a:cubicBezTo>
                    <a:pt x="36" y="4"/>
                    <a:pt x="36" y="4"/>
                    <a:pt x="36" y="4"/>
                  </a:cubicBezTo>
                  <a:cubicBezTo>
                    <a:pt x="35" y="4"/>
                    <a:pt x="35" y="4"/>
                    <a:pt x="35" y="4"/>
                  </a:cubicBezTo>
                  <a:cubicBezTo>
                    <a:pt x="34" y="4"/>
                    <a:pt x="34" y="4"/>
                    <a:pt x="34" y="4"/>
                  </a:cubicBezTo>
                  <a:cubicBezTo>
                    <a:pt x="33" y="4"/>
                    <a:pt x="33" y="5"/>
                    <a:pt x="32" y="5"/>
                  </a:cubicBezTo>
                  <a:cubicBezTo>
                    <a:pt x="31" y="5"/>
                    <a:pt x="31" y="5"/>
                    <a:pt x="31" y="5"/>
                  </a:cubicBezTo>
                  <a:cubicBezTo>
                    <a:pt x="31" y="6"/>
                    <a:pt x="30" y="6"/>
                    <a:pt x="29" y="6"/>
                  </a:cubicBezTo>
                  <a:cubicBezTo>
                    <a:pt x="28" y="7"/>
                    <a:pt x="26" y="7"/>
                    <a:pt x="24" y="8"/>
                  </a:cubicBezTo>
                  <a:cubicBezTo>
                    <a:pt x="22" y="9"/>
                    <a:pt x="18" y="9"/>
                    <a:pt x="15" y="9"/>
                  </a:cubicBezTo>
                  <a:cubicBezTo>
                    <a:pt x="13" y="8"/>
                    <a:pt x="11" y="8"/>
                    <a:pt x="9" y="7"/>
                  </a:cubicBezTo>
                  <a:cubicBezTo>
                    <a:pt x="8" y="6"/>
                    <a:pt x="6" y="6"/>
                    <a:pt x="5" y="5"/>
                  </a:cubicBezTo>
                  <a:cubicBezTo>
                    <a:pt x="3" y="4"/>
                    <a:pt x="1" y="3"/>
                    <a:pt x="0" y="2"/>
                  </a:cubicBezTo>
                  <a:cubicBezTo>
                    <a:pt x="1" y="3"/>
                    <a:pt x="1" y="5"/>
                    <a:pt x="1" y="6"/>
                  </a:cubicBezTo>
                  <a:cubicBezTo>
                    <a:pt x="1" y="7"/>
                    <a:pt x="1" y="8"/>
                    <a:pt x="1" y="9"/>
                  </a:cubicBezTo>
                  <a:cubicBezTo>
                    <a:pt x="2" y="10"/>
                    <a:pt x="2" y="11"/>
                    <a:pt x="2" y="13"/>
                  </a:cubicBezTo>
                  <a:cubicBezTo>
                    <a:pt x="2" y="16"/>
                    <a:pt x="3" y="19"/>
                    <a:pt x="4" y="22"/>
                  </a:cubicBezTo>
                  <a:cubicBezTo>
                    <a:pt x="4" y="24"/>
                    <a:pt x="6" y="27"/>
                    <a:pt x="7" y="29"/>
                  </a:cubicBezTo>
                  <a:cubicBezTo>
                    <a:pt x="8" y="30"/>
                    <a:pt x="9" y="32"/>
                    <a:pt x="10" y="34"/>
                  </a:cubicBezTo>
                  <a:cubicBezTo>
                    <a:pt x="12" y="35"/>
                    <a:pt x="13" y="36"/>
                    <a:pt x="14" y="38"/>
                  </a:cubicBezTo>
                  <a:cubicBezTo>
                    <a:pt x="14" y="38"/>
                    <a:pt x="14" y="38"/>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40"/>
                    <a:pt x="16" y="40"/>
                    <a:pt x="16" y="40"/>
                  </a:cubicBezTo>
                  <a:cubicBezTo>
                    <a:pt x="17" y="41"/>
                    <a:pt x="18" y="41"/>
                    <a:pt x="20" y="42"/>
                  </a:cubicBezTo>
                  <a:cubicBezTo>
                    <a:pt x="22" y="43"/>
                    <a:pt x="24" y="44"/>
                    <a:pt x="26" y="45"/>
                  </a:cubicBezTo>
                  <a:cubicBezTo>
                    <a:pt x="30" y="46"/>
                    <a:pt x="33" y="47"/>
                    <a:pt x="36" y="47"/>
                  </a:cubicBezTo>
                  <a:cubicBezTo>
                    <a:pt x="40" y="47"/>
                    <a:pt x="43" y="47"/>
                    <a:pt x="45" y="46"/>
                  </a:cubicBezTo>
                  <a:cubicBezTo>
                    <a:pt x="52" y="43"/>
                    <a:pt x="55" y="39"/>
                    <a:pt x="58" y="35"/>
                  </a:cubicBezTo>
                  <a:cubicBezTo>
                    <a:pt x="60" y="30"/>
                    <a:pt x="61" y="25"/>
                    <a:pt x="60" y="19"/>
                  </a:cubicBezTo>
                  <a:cubicBezTo>
                    <a:pt x="61" y="19"/>
                    <a:pt x="62" y="19"/>
                    <a:pt x="63" y="19"/>
                  </a:cubicBezTo>
                  <a:cubicBezTo>
                    <a:pt x="64" y="19"/>
                    <a:pt x="65" y="20"/>
                    <a:pt x="66" y="20"/>
                  </a:cubicBezTo>
                  <a:cubicBezTo>
                    <a:pt x="67" y="20"/>
                    <a:pt x="67" y="20"/>
                    <a:pt x="68" y="21"/>
                  </a:cubicBezTo>
                  <a:cubicBezTo>
                    <a:pt x="68" y="21"/>
                    <a:pt x="68" y="22"/>
                    <a:pt x="68" y="22"/>
                  </a:cubicBezTo>
                  <a:cubicBezTo>
                    <a:pt x="67" y="22"/>
                    <a:pt x="67" y="22"/>
                    <a:pt x="67" y="23"/>
                  </a:cubicBezTo>
                  <a:cubicBezTo>
                    <a:pt x="66" y="23"/>
                    <a:pt x="66" y="23"/>
                    <a:pt x="66" y="23"/>
                  </a:cubicBezTo>
                  <a:cubicBezTo>
                    <a:pt x="66" y="23"/>
                    <a:pt x="66" y="23"/>
                    <a:pt x="66" y="24"/>
                  </a:cubicBezTo>
                  <a:cubicBezTo>
                    <a:pt x="65" y="24"/>
                    <a:pt x="65" y="24"/>
                    <a:pt x="65" y="24"/>
                  </a:cubicBezTo>
                  <a:cubicBezTo>
                    <a:pt x="65" y="24"/>
                    <a:pt x="65" y="23"/>
                    <a:pt x="65" y="23"/>
                  </a:cubicBezTo>
                  <a:cubicBezTo>
                    <a:pt x="66" y="22"/>
                    <a:pt x="66" y="22"/>
                    <a:pt x="66" y="22"/>
                  </a:cubicBezTo>
                  <a:cubicBezTo>
                    <a:pt x="66" y="22"/>
                    <a:pt x="66" y="21"/>
                    <a:pt x="66" y="21"/>
                  </a:cubicBezTo>
                  <a:cubicBezTo>
                    <a:pt x="67" y="21"/>
                    <a:pt x="67" y="21"/>
                    <a:pt x="67" y="21"/>
                  </a:cubicBezTo>
                  <a:cubicBezTo>
                    <a:pt x="67" y="21"/>
                    <a:pt x="67" y="21"/>
                    <a:pt x="68" y="21"/>
                  </a:cubicBezTo>
                  <a:cubicBezTo>
                    <a:pt x="68" y="21"/>
                    <a:pt x="68" y="20"/>
                    <a:pt x="68" y="20"/>
                  </a:cubicBezTo>
                  <a:cubicBezTo>
                    <a:pt x="68" y="20"/>
                    <a:pt x="68" y="19"/>
                    <a:pt x="67" y="19"/>
                  </a:cubicBezTo>
                  <a:cubicBezTo>
                    <a:pt x="66" y="19"/>
                    <a:pt x="65" y="19"/>
                    <a:pt x="63" y="18"/>
                  </a:cubicBezTo>
                  <a:cubicBezTo>
                    <a:pt x="62" y="18"/>
                    <a:pt x="61" y="18"/>
                    <a:pt x="59" y="19"/>
                  </a:cubicBezTo>
                  <a:cubicBezTo>
                    <a:pt x="59" y="17"/>
                    <a:pt x="59" y="16"/>
                    <a:pt x="58" y="15"/>
                  </a:cubicBezTo>
                  <a:cubicBezTo>
                    <a:pt x="55" y="5"/>
                    <a:pt x="44" y="0"/>
                    <a:pt x="39" y="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1747"/>
            <p:cNvSpPr>
              <a:spLocks/>
            </p:cNvSpPr>
            <p:nvPr/>
          </p:nvSpPr>
          <p:spPr bwMode="auto">
            <a:xfrm>
              <a:off x="7780314" y="4022747"/>
              <a:ext cx="315914" cy="307977"/>
            </a:xfrm>
            <a:custGeom>
              <a:avLst/>
              <a:gdLst>
                <a:gd name="T0" fmla="*/ 9 w 84"/>
                <a:gd name="T1" fmla="*/ 17 h 82"/>
                <a:gd name="T2" fmla="*/ 1 w 84"/>
                <a:gd name="T3" fmla="*/ 32 h 82"/>
                <a:gd name="T4" fmla="*/ 1 w 84"/>
                <a:gd name="T5" fmla="*/ 47 h 82"/>
                <a:gd name="T6" fmla="*/ 10 w 84"/>
                <a:gd name="T7" fmla="*/ 67 h 82"/>
                <a:gd name="T8" fmla="*/ 19 w 84"/>
                <a:gd name="T9" fmla="*/ 77 h 82"/>
                <a:gd name="T10" fmla="*/ 25 w 84"/>
                <a:gd name="T11" fmla="*/ 82 h 82"/>
                <a:gd name="T12" fmla="*/ 32 w 84"/>
                <a:gd name="T13" fmla="*/ 74 h 82"/>
                <a:gd name="T14" fmla="*/ 42 w 84"/>
                <a:gd name="T15" fmla="*/ 73 h 82"/>
                <a:gd name="T16" fmla="*/ 55 w 84"/>
                <a:gd name="T17" fmla="*/ 70 h 82"/>
                <a:gd name="T18" fmla="*/ 71 w 84"/>
                <a:gd name="T19" fmla="*/ 58 h 82"/>
                <a:gd name="T20" fmla="*/ 76 w 84"/>
                <a:gd name="T21" fmla="*/ 34 h 82"/>
                <a:gd name="T22" fmla="*/ 63 w 84"/>
                <a:gd name="T23" fmla="*/ 13 h 82"/>
                <a:gd name="T24" fmla="*/ 71 w 84"/>
                <a:gd name="T25" fmla="*/ 8 h 82"/>
                <a:gd name="T26" fmla="*/ 84 w 84"/>
                <a:gd name="T27" fmla="*/ 4 h 82"/>
                <a:gd name="T28" fmla="*/ 83 w 84"/>
                <a:gd name="T29" fmla="*/ 2 h 82"/>
                <a:gd name="T30" fmla="*/ 73 w 84"/>
                <a:gd name="T31" fmla="*/ 6 h 82"/>
                <a:gd name="T32" fmla="*/ 63 w 84"/>
                <a:gd name="T33" fmla="*/ 12 h 82"/>
                <a:gd name="T34" fmla="*/ 50 w 84"/>
                <a:gd name="T35" fmla="*/ 3 h 82"/>
                <a:gd name="T36" fmla="*/ 36 w 84"/>
                <a:gd name="T37" fmla="*/ 1 h 82"/>
                <a:gd name="T38" fmla="*/ 22 w 84"/>
                <a:gd name="T39" fmla="*/ 7 h 82"/>
                <a:gd name="T40" fmla="*/ 9 w 84"/>
                <a:gd name="T41" fmla="*/ 1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82">
                  <a:moveTo>
                    <a:pt x="9" y="17"/>
                  </a:moveTo>
                  <a:cubicBezTo>
                    <a:pt x="5" y="22"/>
                    <a:pt x="3" y="27"/>
                    <a:pt x="1" y="32"/>
                  </a:cubicBezTo>
                  <a:cubicBezTo>
                    <a:pt x="0" y="37"/>
                    <a:pt x="0" y="43"/>
                    <a:pt x="1" y="47"/>
                  </a:cubicBezTo>
                  <a:cubicBezTo>
                    <a:pt x="1" y="56"/>
                    <a:pt x="5" y="62"/>
                    <a:pt x="10" y="67"/>
                  </a:cubicBezTo>
                  <a:cubicBezTo>
                    <a:pt x="12" y="69"/>
                    <a:pt x="15" y="74"/>
                    <a:pt x="19" y="77"/>
                  </a:cubicBezTo>
                  <a:cubicBezTo>
                    <a:pt x="22" y="80"/>
                    <a:pt x="25" y="82"/>
                    <a:pt x="25" y="82"/>
                  </a:cubicBezTo>
                  <a:cubicBezTo>
                    <a:pt x="25" y="78"/>
                    <a:pt x="28" y="75"/>
                    <a:pt x="32" y="74"/>
                  </a:cubicBezTo>
                  <a:cubicBezTo>
                    <a:pt x="35" y="73"/>
                    <a:pt x="39" y="73"/>
                    <a:pt x="42" y="73"/>
                  </a:cubicBezTo>
                  <a:cubicBezTo>
                    <a:pt x="46" y="73"/>
                    <a:pt x="50" y="73"/>
                    <a:pt x="55" y="70"/>
                  </a:cubicBezTo>
                  <a:cubicBezTo>
                    <a:pt x="60" y="68"/>
                    <a:pt x="66" y="64"/>
                    <a:pt x="71" y="58"/>
                  </a:cubicBezTo>
                  <a:cubicBezTo>
                    <a:pt x="76" y="51"/>
                    <a:pt x="77" y="42"/>
                    <a:pt x="76" y="34"/>
                  </a:cubicBezTo>
                  <a:cubicBezTo>
                    <a:pt x="74" y="26"/>
                    <a:pt x="69" y="18"/>
                    <a:pt x="63" y="13"/>
                  </a:cubicBezTo>
                  <a:cubicBezTo>
                    <a:pt x="66" y="11"/>
                    <a:pt x="68" y="9"/>
                    <a:pt x="71" y="8"/>
                  </a:cubicBezTo>
                  <a:cubicBezTo>
                    <a:pt x="75" y="6"/>
                    <a:pt x="79" y="5"/>
                    <a:pt x="84" y="4"/>
                  </a:cubicBezTo>
                  <a:cubicBezTo>
                    <a:pt x="83" y="2"/>
                    <a:pt x="83" y="2"/>
                    <a:pt x="83" y="2"/>
                  </a:cubicBezTo>
                  <a:cubicBezTo>
                    <a:pt x="80" y="3"/>
                    <a:pt x="77" y="4"/>
                    <a:pt x="73" y="6"/>
                  </a:cubicBezTo>
                  <a:cubicBezTo>
                    <a:pt x="69" y="8"/>
                    <a:pt x="65" y="9"/>
                    <a:pt x="63" y="12"/>
                  </a:cubicBezTo>
                  <a:cubicBezTo>
                    <a:pt x="59" y="8"/>
                    <a:pt x="54" y="5"/>
                    <a:pt x="50" y="3"/>
                  </a:cubicBezTo>
                  <a:cubicBezTo>
                    <a:pt x="46" y="1"/>
                    <a:pt x="41" y="0"/>
                    <a:pt x="36" y="1"/>
                  </a:cubicBezTo>
                  <a:cubicBezTo>
                    <a:pt x="32" y="2"/>
                    <a:pt x="27" y="4"/>
                    <a:pt x="22" y="7"/>
                  </a:cubicBezTo>
                  <a:cubicBezTo>
                    <a:pt x="18" y="9"/>
                    <a:pt x="13" y="13"/>
                    <a:pt x="9" y="1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1748"/>
            <p:cNvSpPr>
              <a:spLocks/>
            </p:cNvSpPr>
            <p:nvPr/>
          </p:nvSpPr>
          <p:spPr bwMode="auto">
            <a:xfrm>
              <a:off x="7926364" y="4097360"/>
              <a:ext cx="165101" cy="236539"/>
            </a:xfrm>
            <a:custGeom>
              <a:avLst/>
              <a:gdLst>
                <a:gd name="T0" fmla="*/ 1 w 44"/>
                <a:gd name="T1" fmla="*/ 42 h 63"/>
                <a:gd name="T2" fmla="*/ 11 w 44"/>
                <a:gd name="T3" fmla="*/ 55 h 63"/>
                <a:gd name="T4" fmla="*/ 23 w 44"/>
                <a:gd name="T5" fmla="*/ 61 h 63"/>
                <a:gd name="T6" fmla="*/ 31 w 44"/>
                <a:gd name="T7" fmla="*/ 62 h 63"/>
                <a:gd name="T8" fmla="*/ 36 w 44"/>
                <a:gd name="T9" fmla="*/ 63 h 63"/>
                <a:gd name="T10" fmla="*/ 35 w 44"/>
                <a:gd name="T11" fmla="*/ 60 h 63"/>
                <a:gd name="T12" fmla="*/ 37 w 44"/>
                <a:gd name="T13" fmla="*/ 56 h 63"/>
                <a:gd name="T14" fmla="*/ 40 w 44"/>
                <a:gd name="T15" fmla="*/ 48 h 63"/>
                <a:gd name="T16" fmla="*/ 44 w 44"/>
                <a:gd name="T17" fmla="*/ 38 h 63"/>
                <a:gd name="T18" fmla="*/ 43 w 44"/>
                <a:gd name="T19" fmla="*/ 28 h 63"/>
                <a:gd name="T20" fmla="*/ 34 w 44"/>
                <a:gd name="T21" fmla="*/ 18 h 63"/>
                <a:gd name="T22" fmla="*/ 20 w 44"/>
                <a:gd name="T23" fmla="*/ 13 h 63"/>
                <a:gd name="T24" fmla="*/ 23 w 44"/>
                <a:gd name="T25" fmla="*/ 6 h 63"/>
                <a:gd name="T26" fmla="*/ 32 w 44"/>
                <a:gd name="T27" fmla="*/ 1 h 63"/>
                <a:gd name="T28" fmla="*/ 31 w 44"/>
                <a:gd name="T29" fmla="*/ 0 h 63"/>
                <a:gd name="T30" fmla="*/ 24 w 44"/>
                <a:gd name="T31" fmla="*/ 4 h 63"/>
                <a:gd name="T32" fmla="*/ 19 w 44"/>
                <a:gd name="T33" fmla="*/ 12 h 63"/>
                <a:gd name="T34" fmla="*/ 10 w 44"/>
                <a:gd name="T35" fmla="*/ 15 h 63"/>
                <a:gd name="T36" fmla="*/ 3 w 44"/>
                <a:gd name="T37" fmla="*/ 23 h 63"/>
                <a:gd name="T38" fmla="*/ 1 w 44"/>
                <a:gd name="T39"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63">
                  <a:moveTo>
                    <a:pt x="1" y="42"/>
                  </a:moveTo>
                  <a:cubicBezTo>
                    <a:pt x="3" y="49"/>
                    <a:pt x="7" y="52"/>
                    <a:pt x="11" y="55"/>
                  </a:cubicBezTo>
                  <a:cubicBezTo>
                    <a:pt x="15" y="58"/>
                    <a:pt x="19" y="60"/>
                    <a:pt x="23" y="61"/>
                  </a:cubicBezTo>
                  <a:cubicBezTo>
                    <a:pt x="25" y="61"/>
                    <a:pt x="28" y="62"/>
                    <a:pt x="31" y="62"/>
                  </a:cubicBezTo>
                  <a:cubicBezTo>
                    <a:pt x="34" y="63"/>
                    <a:pt x="36" y="63"/>
                    <a:pt x="36" y="63"/>
                  </a:cubicBezTo>
                  <a:cubicBezTo>
                    <a:pt x="35" y="62"/>
                    <a:pt x="35" y="61"/>
                    <a:pt x="35" y="60"/>
                  </a:cubicBezTo>
                  <a:cubicBezTo>
                    <a:pt x="36" y="58"/>
                    <a:pt x="36" y="57"/>
                    <a:pt x="37" y="56"/>
                  </a:cubicBezTo>
                  <a:cubicBezTo>
                    <a:pt x="38" y="53"/>
                    <a:pt x="39" y="51"/>
                    <a:pt x="40" y="48"/>
                  </a:cubicBezTo>
                  <a:cubicBezTo>
                    <a:pt x="42" y="45"/>
                    <a:pt x="43" y="42"/>
                    <a:pt x="44" y="38"/>
                  </a:cubicBezTo>
                  <a:cubicBezTo>
                    <a:pt x="44" y="34"/>
                    <a:pt x="44" y="31"/>
                    <a:pt x="43" y="28"/>
                  </a:cubicBezTo>
                  <a:cubicBezTo>
                    <a:pt x="41" y="24"/>
                    <a:pt x="38" y="21"/>
                    <a:pt x="34" y="18"/>
                  </a:cubicBezTo>
                  <a:cubicBezTo>
                    <a:pt x="30" y="15"/>
                    <a:pt x="25" y="13"/>
                    <a:pt x="20" y="13"/>
                  </a:cubicBezTo>
                  <a:cubicBezTo>
                    <a:pt x="21" y="10"/>
                    <a:pt x="22" y="8"/>
                    <a:pt x="23" y="6"/>
                  </a:cubicBezTo>
                  <a:cubicBezTo>
                    <a:pt x="25" y="4"/>
                    <a:pt x="29" y="2"/>
                    <a:pt x="32" y="1"/>
                  </a:cubicBezTo>
                  <a:cubicBezTo>
                    <a:pt x="32" y="1"/>
                    <a:pt x="31" y="1"/>
                    <a:pt x="31" y="0"/>
                  </a:cubicBezTo>
                  <a:cubicBezTo>
                    <a:pt x="30" y="0"/>
                    <a:pt x="27" y="2"/>
                    <a:pt x="24" y="4"/>
                  </a:cubicBezTo>
                  <a:cubicBezTo>
                    <a:pt x="22" y="7"/>
                    <a:pt x="20" y="10"/>
                    <a:pt x="19" y="12"/>
                  </a:cubicBezTo>
                  <a:cubicBezTo>
                    <a:pt x="16" y="12"/>
                    <a:pt x="13" y="13"/>
                    <a:pt x="10" y="15"/>
                  </a:cubicBezTo>
                  <a:cubicBezTo>
                    <a:pt x="7" y="16"/>
                    <a:pt x="4" y="19"/>
                    <a:pt x="3" y="23"/>
                  </a:cubicBezTo>
                  <a:cubicBezTo>
                    <a:pt x="0" y="29"/>
                    <a:pt x="0" y="37"/>
                    <a:pt x="1" y="42"/>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1749"/>
            <p:cNvSpPr>
              <a:spLocks/>
            </p:cNvSpPr>
            <p:nvPr/>
          </p:nvSpPr>
          <p:spPr bwMode="auto">
            <a:xfrm>
              <a:off x="8058128" y="4067198"/>
              <a:ext cx="98426" cy="142876"/>
            </a:xfrm>
            <a:custGeom>
              <a:avLst/>
              <a:gdLst>
                <a:gd name="T0" fmla="*/ 1 w 26"/>
                <a:gd name="T1" fmla="*/ 22 h 38"/>
                <a:gd name="T2" fmla="*/ 5 w 26"/>
                <a:gd name="T3" fmla="*/ 29 h 38"/>
                <a:gd name="T4" fmla="*/ 11 w 26"/>
                <a:gd name="T5" fmla="*/ 33 h 38"/>
                <a:gd name="T6" fmla="*/ 16 w 26"/>
                <a:gd name="T7" fmla="*/ 38 h 38"/>
                <a:gd name="T8" fmla="*/ 22 w 26"/>
                <a:gd name="T9" fmla="*/ 29 h 38"/>
                <a:gd name="T10" fmla="*/ 24 w 26"/>
                <a:gd name="T11" fmla="*/ 14 h 38"/>
                <a:gd name="T12" fmla="*/ 10 w 26"/>
                <a:gd name="T13" fmla="*/ 7 h 38"/>
                <a:gd name="T14" fmla="*/ 10 w 26"/>
                <a:gd name="T15" fmla="*/ 4 h 38"/>
                <a:gd name="T16" fmla="*/ 12 w 26"/>
                <a:gd name="T17" fmla="*/ 0 h 38"/>
                <a:gd name="T18" fmla="*/ 12 w 26"/>
                <a:gd name="T19" fmla="*/ 0 h 38"/>
                <a:gd name="T20" fmla="*/ 10 w 26"/>
                <a:gd name="T21" fmla="*/ 8 h 38"/>
                <a:gd name="T22" fmla="*/ 2 w 26"/>
                <a:gd name="T23" fmla="*/ 13 h 38"/>
                <a:gd name="T24" fmla="*/ 1 w 26"/>
                <a:gd name="T2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8">
                  <a:moveTo>
                    <a:pt x="1" y="22"/>
                  </a:moveTo>
                  <a:cubicBezTo>
                    <a:pt x="1" y="25"/>
                    <a:pt x="3" y="27"/>
                    <a:pt x="5" y="29"/>
                  </a:cubicBezTo>
                  <a:cubicBezTo>
                    <a:pt x="7" y="30"/>
                    <a:pt x="9" y="32"/>
                    <a:pt x="11" y="33"/>
                  </a:cubicBezTo>
                  <a:cubicBezTo>
                    <a:pt x="12" y="34"/>
                    <a:pt x="16" y="38"/>
                    <a:pt x="16" y="38"/>
                  </a:cubicBezTo>
                  <a:cubicBezTo>
                    <a:pt x="16" y="35"/>
                    <a:pt x="20" y="32"/>
                    <a:pt x="22" y="29"/>
                  </a:cubicBezTo>
                  <a:cubicBezTo>
                    <a:pt x="24" y="25"/>
                    <a:pt x="26" y="19"/>
                    <a:pt x="24" y="14"/>
                  </a:cubicBezTo>
                  <a:cubicBezTo>
                    <a:pt x="22" y="9"/>
                    <a:pt x="16" y="6"/>
                    <a:pt x="10" y="7"/>
                  </a:cubicBezTo>
                  <a:cubicBezTo>
                    <a:pt x="10" y="6"/>
                    <a:pt x="10" y="5"/>
                    <a:pt x="10" y="4"/>
                  </a:cubicBezTo>
                  <a:cubicBezTo>
                    <a:pt x="11" y="3"/>
                    <a:pt x="12" y="1"/>
                    <a:pt x="12" y="0"/>
                  </a:cubicBezTo>
                  <a:cubicBezTo>
                    <a:pt x="12" y="0"/>
                    <a:pt x="12" y="0"/>
                    <a:pt x="12" y="0"/>
                  </a:cubicBezTo>
                  <a:cubicBezTo>
                    <a:pt x="11" y="1"/>
                    <a:pt x="9" y="5"/>
                    <a:pt x="10" y="8"/>
                  </a:cubicBezTo>
                  <a:cubicBezTo>
                    <a:pt x="6" y="8"/>
                    <a:pt x="3" y="10"/>
                    <a:pt x="2" y="13"/>
                  </a:cubicBezTo>
                  <a:cubicBezTo>
                    <a:pt x="1" y="16"/>
                    <a:pt x="0" y="19"/>
                    <a:pt x="1" y="2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1750"/>
            <p:cNvSpPr>
              <a:spLocks/>
            </p:cNvSpPr>
            <p:nvPr/>
          </p:nvSpPr>
          <p:spPr bwMode="auto">
            <a:xfrm>
              <a:off x="7799364" y="4289449"/>
              <a:ext cx="176214" cy="255589"/>
            </a:xfrm>
            <a:custGeom>
              <a:avLst/>
              <a:gdLst>
                <a:gd name="T0" fmla="*/ 1 w 47"/>
                <a:gd name="T1" fmla="*/ 33 h 68"/>
                <a:gd name="T2" fmla="*/ 5 w 47"/>
                <a:gd name="T3" fmla="*/ 49 h 68"/>
                <a:gd name="T4" fmla="*/ 14 w 47"/>
                <a:gd name="T5" fmla="*/ 59 h 68"/>
                <a:gd name="T6" fmla="*/ 21 w 47"/>
                <a:gd name="T7" fmla="*/ 64 h 68"/>
                <a:gd name="T8" fmla="*/ 25 w 47"/>
                <a:gd name="T9" fmla="*/ 68 h 68"/>
                <a:gd name="T10" fmla="*/ 29 w 47"/>
                <a:gd name="T11" fmla="*/ 60 h 68"/>
                <a:gd name="T12" fmla="*/ 36 w 47"/>
                <a:gd name="T13" fmla="*/ 55 h 68"/>
                <a:gd name="T14" fmla="*/ 47 w 47"/>
                <a:gd name="T15" fmla="*/ 33 h 68"/>
                <a:gd name="T16" fmla="*/ 28 w 47"/>
                <a:gd name="T17" fmla="*/ 11 h 68"/>
                <a:gd name="T18" fmla="*/ 32 w 47"/>
                <a:gd name="T19" fmla="*/ 6 h 68"/>
                <a:gd name="T20" fmla="*/ 41 w 47"/>
                <a:gd name="T21" fmla="*/ 1 h 68"/>
                <a:gd name="T22" fmla="*/ 40 w 47"/>
                <a:gd name="T23" fmla="*/ 0 h 68"/>
                <a:gd name="T24" fmla="*/ 28 w 47"/>
                <a:gd name="T25" fmla="*/ 11 h 68"/>
                <a:gd name="T26" fmla="*/ 8 w 47"/>
                <a:gd name="T27" fmla="*/ 16 h 68"/>
                <a:gd name="T28" fmla="*/ 1 w 47"/>
                <a:gd name="T2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68">
                  <a:moveTo>
                    <a:pt x="1" y="33"/>
                  </a:moveTo>
                  <a:cubicBezTo>
                    <a:pt x="0" y="39"/>
                    <a:pt x="2" y="44"/>
                    <a:pt x="5" y="49"/>
                  </a:cubicBezTo>
                  <a:cubicBezTo>
                    <a:pt x="8" y="53"/>
                    <a:pt x="11" y="56"/>
                    <a:pt x="14" y="59"/>
                  </a:cubicBezTo>
                  <a:cubicBezTo>
                    <a:pt x="16" y="60"/>
                    <a:pt x="18" y="63"/>
                    <a:pt x="21" y="64"/>
                  </a:cubicBezTo>
                  <a:cubicBezTo>
                    <a:pt x="23" y="66"/>
                    <a:pt x="25" y="68"/>
                    <a:pt x="25" y="68"/>
                  </a:cubicBezTo>
                  <a:cubicBezTo>
                    <a:pt x="25" y="65"/>
                    <a:pt x="27" y="62"/>
                    <a:pt x="29" y="60"/>
                  </a:cubicBezTo>
                  <a:cubicBezTo>
                    <a:pt x="31" y="58"/>
                    <a:pt x="34" y="56"/>
                    <a:pt x="36" y="55"/>
                  </a:cubicBezTo>
                  <a:cubicBezTo>
                    <a:pt x="42" y="49"/>
                    <a:pt x="47" y="42"/>
                    <a:pt x="47" y="33"/>
                  </a:cubicBezTo>
                  <a:cubicBezTo>
                    <a:pt x="47" y="24"/>
                    <a:pt x="38" y="15"/>
                    <a:pt x="28" y="11"/>
                  </a:cubicBezTo>
                  <a:cubicBezTo>
                    <a:pt x="29" y="9"/>
                    <a:pt x="31" y="7"/>
                    <a:pt x="32" y="6"/>
                  </a:cubicBezTo>
                  <a:cubicBezTo>
                    <a:pt x="35" y="4"/>
                    <a:pt x="37" y="2"/>
                    <a:pt x="41" y="1"/>
                  </a:cubicBezTo>
                  <a:cubicBezTo>
                    <a:pt x="40" y="1"/>
                    <a:pt x="40" y="1"/>
                    <a:pt x="40" y="0"/>
                  </a:cubicBezTo>
                  <a:cubicBezTo>
                    <a:pt x="37" y="1"/>
                    <a:pt x="30" y="7"/>
                    <a:pt x="28" y="11"/>
                  </a:cubicBezTo>
                  <a:cubicBezTo>
                    <a:pt x="21" y="9"/>
                    <a:pt x="14" y="10"/>
                    <a:pt x="8" y="16"/>
                  </a:cubicBezTo>
                  <a:cubicBezTo>
                    <a:pt x="5" y="20"/>
                    <a:pt x="2" y="27"/>
                    <a:pt x="1" y="3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1751"/>
            <p:cNvSpPr>
              <a:spLocks/>
            </p:cNvSpPr>
            <p:nvPr/>
          </p:nvSpPr>
          <p:spPr bwMode="auto">
            <a:xfrm>
              <a:off x="8143853" y="4064023"/>
              <a:ext cx="106363" cy="107951"/>
            </a:xfrm>
            <a:custGeom>
              <a:avLst/>
              <a:gdLst>
                <a:gd name="T0" fmla="*/ 4 w 28"/>
                <a:gd name="T1" fmla="*/ 7 h 29"/>
                <a:gd name="T2" fmla="*/ 1 w 28"/>
                <a:gd name="T3" fmla="*/ 14 h 29"/>
                <a:gd name="T4" fmla="*/ 1 w 28"/>
                <a:gd name="T5" fmla="*/ 22 h 29"/>
                <a:gd name="T6" fmla="*/ 0 w 28"/>
                <a:gd name="T7" fmla="*/ 29 h 29"/>
                <a:gd name="T8" fmla="*/ 12 w 28"/>
                <a:gd name="T9" fmla="*/ 28 h 29"/>
                <a:gd name="T10" fmla="*/ 20 w 28"/>
                <a:gd name="T11" fmla="*/ 26 h 29"/>
                <a:gd name="T12" fmla="*/ 26 w 28"/>
                <a:gd name="T13" fmla="*/ 20 h 29"/>
                <a:gd name="T14" fmla="*/ 26 w 28"/>
                <a:gd name="T15" fmla="*/ 11 h 29"/>
                <a:gd name="T16" fmla="*/ 21 w 28"/>
                <a:gd name="T17" fmla="*/ 5 h 29"/>
                <a:gd name="T18" fmla="*/ 23 w 28"/>
                <a:gd name="T19" fmla="*/ 2 h 29"/>
                <a:gd name="T20" fmla="*/ 28 w 28"/>
                <a:gd name="T21" fmla="*/ 1 h 29"/>
                <a:gd name="T22" fmla="*/ 27 w 28"/>
                <a:gd name="T23" fmla="*/ 0 h 29"/>
                <a:gd name="T24" fmla="*/ 20 w 28"/>
                <a:gd name="T25" fmla="*/ 4 h 29"/>
                <a:gd name="T26" fmla="*/ 11 w 28"/>
                <a:gd name="T27" fmla="*/ 2 h 29"/>
                <a:gd name="T28" fmla="*/ 4 w 28"/>
                <a:gd name="T29"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9">
                  <a:moveTo>
                    <a:pt x="4" y="7"/>
                  </a:moveTo>
                  <a:cubicBezTo>
                    <a:pt x="2" y="9"/>
                    <a:pt x="2" y="12"/>
                    <a:pt x="1" y="14"/>
                  </a:cubicBezTo>
                  <a:cubicBezTo>
                    <a:pt x="1" y="17"/>
                    <a:pt x="1" y="19"/>
                    <a:pt x="1" y="22"/>
                  </a:cubicBezTo>
                  <a:cubicBezTo>
                    <a:pt x="1" y="24"/>
                    <a:pt x="0" y="29"/>
                    <a:pt x="0" y="29"/>
                  </a:cubicBezTo>
                  <a:cubicBezTo>
                    <a:pt x="3" y="27"/>
                    <a:pt x="8" y="29"/>
                    <a:pt x="12" y="28"/>
                  </a:cubicBezTo>
                  <a:cubicBezTo>
                    <a:pt x="14" y="28"/>
                    <a:pt x="17" y="27"/>
                    <a:pt x="20" y="26"/>
                  </a:cubicBezTo>
                  <a:cubicBezTo>
                    <a:pt x="22" y="24"/>
                    <a:pt x="25" y="22"/>
                    <a:pt x="26" y="20"/>
                  </a:cubicBezTo>
                  <a:cubicBezTo>
                    <a:pt x="27" y="17"/>
                    <a:pt x="27" y="14"/>
                    <a:pt x="26" y="11"/>
                  </a:cubicBezTo>
                  <a:cubicBezTo>
                    <a:pt x="25" y="9"/>
                    <a:pt x="23" y="6"/>
                    <a:pt x="21" y="5"/>
                  </a:cubicBezTo>
                  <a:cubicBezTo>
                    <a:pt x="21" y="4"/>
                    <a:pt x="22" y="3"/>
                    <a:pt x="23" y="2"/>
                  </a:cubicBezTo>
                  <a:cubicBezTo>
                    <a:pt x="25" y="2"/>
                    <a:pt x="26" y="1"/>
                    <a:pt x="28" y="1"/>
                  </a:cubicBezTo>
                  <a:cubicBezTo>
                    <a:pt x="27" y="0"/>
                    <a:pt x="27" y="0"/>
                    <a:pt x="27" y="0"/>
                  </a:cubicBezTo>
                  <a:cubicBezTo>
                    <a:pt x="26" y="0"/>
                    <a:pt x="22" y="3"/>
                    <a:pt x="20" y="4"/>
                  </a:cubicBezTo>
                  <a:cubicBezTo>
                    <a:pt x="17" y="2"/>
                    <a:pt x="14" y="1"/>
                    <a:pt x="11" y="2"/>
                  </a:cubicBezTo>
                  <a:cubicBezTo>
                    <a:pt x="8" y="3"/>
                    <a:pt x="6" y="5"/>
                    <a:pt x="4" y="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1752"/>
            <p:cNvSpPr>
              <a:spLocks/>
            </p:cNvSpPr>
            <p:nvPr/>
          </p:nvSpPr>
          <p:spPr bwMode="auto">
            <a:xfrm>
              <a:off x="8297842" y="3962422"/>
              <a:ext cx="180976" cy="179389"/>
            </a:xfrm>
            <a:custGeom>
              <a:avLst/>
              <a:gdLst>
                <a:gd name="T0" fmla="*/ 13 w 48"/>
                <a:gd name="T1" fmla="*/ 45 h 48"/>
                <a:gd name="T2" fmla="*/ 27 w 48"/>
                <a:gd name="T3" fmla="*/ 46 h 48"/>
                <a:gd name="T4" fmla="*/ 37 w 48"/>
                <a:gd name="T5" fmla="*/ 42 h 48"/>
                <a:gd name="T6" fmla="*/ 48 w 48"/>
                <a:gd name="T7" fmla="*/ 38 h 48"/>
                <a:gd name="T8" fmla="*/ 40 w 48"/>
                <a:gd name="T9" fmla="*/ 25 h 48"/>
                <a:gd name="T10" fmla="*/ 36 w 48"/>
                <a:gd name="T11" fmla="*/ 17 h 48"/>
                <a:gd name="T12" fmla="*/ 31 w 48"/>
                <a:gd name="T13" fmla="*/ 13 h 48"/>
                <a:gd name="T14" fmla="*/ 21 w 48"/>
                <a:gd name="T15" fmla="*/ 11 h 48"/>
                <a:gd name="T16" fmla="*/ 8 w 48"/>
                <a:gd name="T17" fmla="*/ 13 h 48"/>
                <a:gd name="T18" fmla="*/ 8 w 48"/>
                <a:gd name="T19" fmla="*/ 7 h 48"/>
                <a:gd name="T20" fmla="*/ 10 w 48"/>
                <a:gd name="T21" fmla="*/ 0 h 48"/>
                <a:gd name="T22" fmla="*/ 9 w 48"/>
                <a:gd name="T23" fmla="*/ 0 h 48"/>
                <a:gd name="T24" fmla="*/ 7 w 48"/>
                <a:gd name="T25" fmla="*/ 6 h 48"/>
                <a:gd name="T26" fmla="*/ 8 w 48"/>
                <a:gd name="T27" fmla="*/ 13 h 48"/>
                <a:gd name="T28" fmla="*/ 2 w 48"/>
                <a:gd name="T29" fmla="*/ 19 h 48"/>
                <a:gd name="T30" fmla="*/ 1 w 48"/>
                <a:gd name="T31" fmla="*/ 30 h 48"/>
                <a:gd name="T32" fmla="*/ 6 w 48"/>
                <a:gd name="T33" fmla="*/ 39 h 48"/>
                <a:gd name="T34" fmla="*/ 13 w 48"/>
                <a:gd name="T3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48">
                  <a:moveTo>
                    <a:pt x="13" y="45"/>
                  </a:moveTo>
                  <a:cubicBezTo>
                    <a:pt x="18" y="48"/>
                    <a:pt x="23" y="47"/>
                    <a:pt x="27" y="46"/>
                  </a:cubicBezTo>
                  <a:cubicBezTo>
                    <a:pt x="31" y="46"/>
                    <a:pt x="34" y="44"/>
                    <a:pt x="37" y="42"/>
                  </a:cubicBezTo>
                  <a:cubicBezTo>
                    <a:pt x="40" y="41"/>
                    <a:pt x="48" y="38"/>
                    <a:pt x="48" y="38"/>
                  </a:cubicBezTo>
                  <a:cubicBezTo>
                    <a:pt x="43" y="35"/>
                    <a:pt x="42" y="29"/>
                    <a:pt x="40" y="25"/>
                  </a:cubicBezTo>
                  <a:cubicBezTo>
                    <a:pt x="39" y="22"/>
                    <a:pt x="37" y="19"/>
                    <a:pt x="36" y="17"/>
                  </a:cubicBezTo>
                  <a:cubicBezTo>
                    <a:pt x="35" y="15"/>
                    <a:pt x="34" y="14"/>
                    <a:pt x="31" y="13"/>
                  </a:cubicBezTo>
                  <a:cubicBezTo>
                    <a:pt x="29" y="12"/>
                    <a:pt x="25" y="11"/>
                    <a:pt x="21" y="11"/>
                  </a:cubicBezTo>
                  <a:cubicBezTo>
                    <a:pt x="17" y="11"/>
                    <a:pt x="12" y="11"/>
                    <a:pt x="8" y="13"/>
                  </a:cubicBezTo>
                  <a:cubicBezTo>
                    <a:pt x="8" y="11"/>
                    <a:pt x="7" y="9"/>
                    <a:pt x="8" y="7"/>
                  </a:cubicBezTo>
                  <a:cubicBezTo>
                    <a:pt x="8" y="5"/>
                    <a:pt x="9" y="2"/>
                    <a:pt x="10" y="0"/>
                  </a:cubicBezTo>
                  <a:cubicBezTo>
                    <a:pt x="9" y="0"/>
                    <a:pt x="9" y="0"/>
                    <a:pt x="9" y="0"/>
                  </a:cubicBezTo>
                  <a:cubicBezTo>
                    <a:pt x="9" y="1"/>
                    <a:pt x="8" y="3"/>
                    <a:pt x="7" y="6"/>
                  </a:cubicBezTo>
                  <a:cubicBezTo>
                    <a:pt x="7" y="8"/>
                    <a:pt x="7" y="11"/>
                    <a:pt x="8" y="13"/>
                  </a:cubicBezTo>
                  <a:cubicBezTo>
                    <a:pt x="5" y="15"/>
                    <a:pt x="3" y="17"/>
                    <a:pt x="2" y="19"/>
                  </a:cubicBezTo>
                  <a:cubicBezTo>
                    <a:pt x="0" y="22"/>
                    <a:pt x="0" y="26"/>
                    <a:pt x="1" y="30"/>
                  </a:cubicBezTo>
                  <a:cubicBezTo>
                    <a:pt x="2" y="33"/>
                    <a:pt x="4" y="36"/>
                    <a:pt x="6" y="39"/>
                  </a:cubicBezTo>
                  <a:cubicBezTo>
                    <a:pt x="8" y="41"/>
                    <a:pt x="11" y="43"/>
                    <a:pt x="13" y="4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1753"/>
            <p:cNvSpPr>
              <a:spLocks/>
            </p:cNvSpPr>
            <p:nvPr/>
          </p:nvSpPr>
          <p:spPr bwMode="auto">
            <a:xfrm>
              <a:off x="8220054" y="4086248"/>
              <a:ext cx="206376" cy="319090"/>
            </a:xfrm>
            <a:custGeom>
              <a:avLst/>
              <a:gdLst>
                <a:gd name="T0" fmla="*/ 7 w 55"/>
                <a:gd name="T1" fmla="*/ 57 h 85"/>
                <a:gd name="T2" fmla="*/ 13 w 55"/>
                <a:gd name="T3" fmla="*/ 60 h 85"/>
                <a:gd name="T4" fmla="*/ 19 w 55"/>
                <a:gd name="T5" fmla="*/ 63 h 85"/>
                <a:gd name="T6" fmla="*/ 32 w 55"/>
                <a:gd name="T7" fmla="*/ 71 h 85"/>
                <a:gd name="T8" fmla="*/ 38 w 55"/>
                <a:gd name="T9" fmla="*/ 78 h 85"/>
                <a:gd name="T10" fmla="*/ 40 w 55"/>
                <a:gd name="T11" fmla="*/ 85 h 85"/>
                <a:gd name="T12" fmla="*/ 48 w 55"/>
                <a:gd name="T13" fmla="*/ 71 h 85"/>
                <a:gd name="T14" fmla="*/ 54 w 55"/>
                <a:gd name="T15" fmla="*/ 55 h 85"/>
                <a:gd name="T16" fmla="*/ 53 w 55"/>
                <a:gd name="T17" fmla="*/ 34 h 85"/>
                <a:gd name="T18" fmla="*/ 44 w 55"/>
                <a:gd name="T19" fmla="*/ 21 h 85"/>
                <a:gd name="T20" fmla="*/ 29 w 55"/>
                <a:gd name="T21" fmla="*/ 17 h 85"/>
                <a:gd name="T22" fmla="*/ 12 w 55"/>
                <a:gd name="T23" fmla="*/ 20 h 85"/>
                <a:gd name="T24" fmla="*/ 11 w 55"/>
                <a:gd name="T25" fmla="*/ 11 h 85"/>
                <a:gd name="T26" fmla="*/ 17 w 55"/>
                <a:gd name="T27" fmla="*/ 1 h 85"/>
                <a:gd name="T28" fmla="*/ 16 w 55"/>
                <a:gd name="T29" fmla="*/ 0 h 85"/>
                <a:gd name="T30" fmla="*/ 11 w 55"/>
                <a:gd name="T31" fmla="*/ 9 h 85"/>
                <a:gd name="T32" fmla="*/ 11 w 55"/>
                <a:gd name="T33" fmla="*/ 20 h 85"/>
                <a:gd name="T34" fmla="*/ 3 w 55"/>
                <a:gd name="T35" fmla="*/ 29 h 85"/>
                <a:gd name="T36" fmla="*/ 1 w 55"/>
                <a:gd name="T37" fmla="*/ 41 h 85"/>
                <a:gd name="T38" fmla="*/ 3 w 55"/>
                <a:gd name="T39" fmla="*/ 50 h 85"/>
                <a:gd name="T40" fmla="*/ 7 w 55"/>
                <a:gd name="T41"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 h="85">
                  <a:moveTo>
                    <a:pt x="7" y="57"/>
                  </a:moveTo>
                  <a:cubicBezTo>
                    <a:pt x="9" y="59"/>
                    <a:pt x="11" y="60"/>
                    <a:pt x="13" y="60"/>
                  </a:cubicBezTo>
                  <a:cubicBezTo>
                    <a:pt x="15" y="61"/>
                    <a:pt x="17" y="62"/>
                    <a:pt x="19" y="63"/>
                  </a:cubicBezTo>
                  <a:cubicBezTo>
                    <a:pt x="23" y="65"/>
                    <a:pt x="28" y="68"/>
                    <a:pt x="32" y="71"/>
                  </a:cubicBezTo>
                  <a:cubicBezTo>
                    <a:pt x="33" y="72"/>
                    <a:pt x="36" y="75"/>
                    <a:pt x="38" y="78"/>
                  </a:cubicBezTo>
                  <a:cubicBezTo>
                    <a:pt x="39" y="82"/>
                    <a:pt x="40" y="85"/>
                    <a:pt x="40" y="85"/>
                  </a:cubicBezTo>
                  <a:cubicBezTo>
                    <a:pt x="42" y="80"/>
                    <a:pt x="46" y="76"/>
                    <a:pt x="48" y="71"/>
                  </a:cubicBezTo>
                  <a:cubicBezTo>
                    <a:pt x="51" y="66"/>
                    <a:pt x="53" y="61"/>
                    <a:pt x="54" y="55"/>
                  </a:cubicBezTo>
                  <a:cubicBezTo>
                    <a:pt x="55" y="48"/>
                    <a:pt x="55" y="41"/>
                    <a:pt x="53" y="34"/>
                  </a:cubicBezTo>
                  <a:cubicBezTo>
                    <a:pt x="51" y="28"/>
                    <a:pt x="48" y="24"/>
                    <a:pt x="44" y="21"/>
                  </a:cubicBezTo>
                  <a:cubicBezTo>
                    <a:pt x="40" y="18"/>
                    <a:pt x="35" y="17"/>
                    <a:pt x="29" y="17"/>
                  </a:cubicBezTo>
                  <a:cubicBezTo>
                    <a:pt x="24" y="17"/>
                    <a:pt x="17" y="17"/>
                    <a:pt x="12" y="20"/>
                  </a:cubicBezTo>
                  <a:cubicBezTo>
                    <a:pt x="11" y="17"/>
                    <a:pt x="11" y="14"/>
                    <a:pt x="11" y="11"/>
                  </a:cubicBezTo>
                  <a:cubicBezTo>
                    <a:pt x="12" y="7"/>
                    <a:pt x="14" y="3"/>
                    <a:pt x="17" y="1"/>
                  </a:cubicBezTo>
                  <a:cubicBezTo>
                    <a:pt x="16" y="1"/>
                    <a:pt x="16" y="0"/>
                    <a:pt x="16" y="0"/>
                  </a:cubicBezTo>
                  <a:cubicBezTo>
                    <a:pt x="14" y="1"/>
                    <a:pt x="12" y="5"/>
                    <a:pt x="11" y="9"/>
                  </a:cubicBezTo>
                  <a:cubicBezTo>
                    <a:pt x="10" y="13"/>
                    <a:pt x="10" y="17"/>
                    <a:pt x="11" y="20"/>
                  </a:cubicBezTo>
                  <a:cubicBezTo>
                    <a:pt x="8" y="22"/>
                    <a:pt x="5" y="25"/>
                    <a:pt x="3" y="29"/>
                  </a:cubicBezTo>
                  <a:cubicBezTo>
                    <a:pt x="1" y="33"/>
                    <a:pt x="0" y="37"/>
                    <a:pt x="1" y="41"/>
                  </a:cubicBezTo>
                  <a:cubicBezTo>
                    <a:pt x="1" y="44"/>
                    <a:pt x="2" y="48"/>
                    <a:pt x="3" y="50"/>
                  </a:cubicBezTo>
                  <a:cubicBezTo>
                    <a:pt x="5" y="53"/>
                    <a:pt x="6" y="55"/>
                    <a:pt x="7" y="5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1754"/>
            <p:cNvSpPr>
              <a:spLocks/>
            </p:cNvSpPr>
            <p:nvPr/>
          </p:nvSpPr>
          <p:spPr bwMode="auto">
            <a:xfrm>
              <a:off x="8151791" y="4221186"/>
              <a:ext cx="90488" cy="131763"/>
            </a:xfrm>
            <a:custGeom>
              <a:avLst/>
              <a:gdLst>
                <a:gd name="T0" fmla="*/ 1 w 24"/>
                <a:gd name="T1" fmla="*/ 15 h 35"/>
                <a:gd name="T2" fmla="*/ 2 w 24"/>
                <a:gd name="T3" fmla="*/ 23 h 35"/>
                <a:gd name="T4" fmla="*/ 5 w 24"/>
                <a:gd name="T5" fmla="*/ 29 h 35"/>
                <a:gd name="T6" fmla="*/ 8 w 24"/>
                <a:gd name="T7" fmla="*/ 35 h 35"/>
                <a:gd name="T8" fmla="*/ 16 w 24"/>
                <a:gd name="T9" fmla="*/ 30 h 35"/>
                <a:gd name="T10" fmla="*/ 24 w 24"/>
                <a:gd name="T11" fmla="*/ 18 h 35"/>
                <a:gd name="T12" fmla="*/ 21 w 24"/>
                <a:gd name="T13" fmla="*/ 10 h 35"/>
                <a:gd name="T14" fmla="*/ 14 w 24"/>
                <a:gd name="T15" fmla="*/ 7 h 35"/>
                <a:gd name="T16" fmla="*/ 16 w 24"/>
                <a:gd name="T17" fmla="*/ 4 h 35"/>
                <a:gd name="T18" fmla="*/ 19 w 24"/>
                <a:gd name="T19" fmla="*/ 1 h 35"/>
                <a:gd name="T20" fmla="*/ 18 w 24"/>
                <a:gd name="T21" fmla="*/ 0 h 35"/>
                <a:gd name="T22" fmla="*/ 14 w 24"/>
                <a:gd name="T23" fmla="*/ 6 h 35"/>
                <a:gd name="T24" fmla="*/ 5 w 24"/>
                <a:gd name="T25" fmla="*/ 8 h 35"/>
                <a:gd name="T26" fmla="*/ 1 w 24"/>
                <a:gd name="T27"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5">
                  <a:moveTo>
                    <a:pt x="1" y="15"/>
                  </a:moveTo>
                  <a:cubicBezTo>
                    <a:pt x="0" y="18"/>
                    <a:pt x="1" y="20"/>
                    <a:pt x="2" y="23"/>
                  </a:cubicBezTo>
                  <a:cubicBezTo>
                    <a:pt x="2" y="25"/>
                    <a:pt x="3" y="27"/>
                    <a:pt x="5" y="29"/>
                  </a:cubicBezTo>
                  <a:cubicBezTo>
                    <a:pt x="6" y="30"/>
                    <a:pt x="8" y="35"/>
                    <a:pt x="8" y="35"/>
                  </a:cubicBezTo>
                  <a:cubicBezTo>
                    <a:pt x="9" y="32"/>
                    <a:pt x="13" y="31"/>
                    <a:pt x="16" y="30"/>
                  </a:cubicBezTo>
                  <a:cubicBezTo>
                    <a:pt x="20" y="27"/>
                    <a:pt x="24" y="23"/>
                    <a:pt x="24" y="18"/>
                  </a:cubicBezTo>
                  <a:cubicBezTo>
                    <a:pt x="24" y="15"/>
                    <a:pt x="23" y="12"/>
                    <a:pt x="21" y="10"/>
                  </a:cubicBezTo>
                  <a:cubicBezTo>
                    <a:pt x="20" y="8"/>
                    <a:pt x="17" y="7"/>
                    <a:pt x="14" y="7"/>
                  </a:cubicBezTo>
                  <a:cubicBezTo>
                    <a:pt x="15" y="6"/>
                    <a:pt x="15" y="5"/>
                    <a:pt x="16" y="4"/>
                  </a:cubicBezTo>
                  <a:cubicBezTo>
                    <a:pt x="17" y="3"/>
                    <a:pt x="18" y="2"/>
                    <a:pt x="19" y="1"/>
                  </a:cubicBezTo>
                  <a:cubicBezTo>
                    <a:pt x="18" y="0"/>
                    <a:pt x="18" y="0"/>
                    <a:pt x="18" y="0"/>
                  </a:cubicBezTo>
                  <a:cubicBezTo>
                    <a:pt x="17" y="1"/>
                    <a:pt x="15" y="4"/>
                    <a:pt x="14" y="6"/>
                  </a:cubicBezTo>
                  <a:cubicBezTo>
                    <a:pt x="11" y="6"/>
                    <a:pt x="7" y="6"/>
                    <a:pt x="5" y="8"/>
                  </a:cubicBezTo>
                  <a:cubicBezTo>
                    <a:pt x="3" y="10"/>
                    <a:pt x="2" y="13"/>
                    <a:pt x="1"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1755"/>
            <p:cNvSpPr>
              <a:spLocks/>
            </p:cNvSpPr>
            <p:nvPr/>
          </p:nvSpPr>
          <p:spPr bwMode="auto">
            <a:xfrm>
              <a:off x="8440718" y="3868759"/>
              <a:ext cx="153988" cy="187326"/>
            </a:xfrm>
            <a:custGeom>
              <a:avLst/>
              <a:gdLst>
                <a:gd name="T0" fmla="*/ 6 w 41"/>
                <a:gd name="T1" fmla="*/ 43 h 50"/>
                <a:gd name="T2" fmla="*/ 18 w 41"/>
                <a:gd name="T3" fmla="*/ 49 h 50"/>
                <a:gd name="T4" fmla="*/ 29 w 41"/>
                <a:gd name="T5" fmla="*/ 49 h 50"/>
                <a:gd name="T6" fmla="*/ 41 w 41"/>
                <a:gd name="T7" fmla="*/ 49 h 50"/>
                <a:gd name="T8" fmla="*/ 38 w 41"/>
                <a:gd name="T9" fmla="*/ 34 h 50"/>
                <a:gd name="T10" fmla="*/ 37 w 41"/>
                <a:gd name="T11" fmla="*/ 24 h 50"/>
                <a:gd name="T12" fmla="*/ 33 w 41"/>
                <a:gd name="T13" fmla="*/ 17 h 50"/>
                <a:gd name="T14" fmla="*/ 23 w 41"/>
                <a:gd name="T15" fmla="*/ 13 h 50"/>
                <a:gd name="T16" fmla="*/ 10 w 41"/>
                <a:gd name="T17" fmla="*/ 13 h 50"/>
                <a:gd name="T18" fmla="*/ 10 w 41"/>
                <a:gd name="T19" fmla="*/ 8 h 50"/>
                <a:gd name="T20" fmla="*/ 14 w 41"/>
                <a:gd name="T21" fmla="*/ 1 h 50"/>
                <a:gd name="T22" fmla="*/ 13 w 41"/>
                <a:gd name="T23" fmla="*/ 0 h 50"/>
                <a:gd name="T24" fmla="*/ 10 w 41"/>
                <a:gd name="T25" fmla="*/ 6 h 50"/>
                <a:gd name="T26" fmla="*/ 10 w 41"/>
                <a:gd name="T27" fmla="*/ 14 h 50"/>
                <a:gd name="T28" fmla="*/ 3 w 41"/>
                <a:gd name="T29" fmla="*/ 18 h 50"/>
                <a:gd name="T30" fmla="*/ 0 w 41"/>
                <a:gd name="T31" fmla="*/ 27 h 50"/>
                <a:gd name="T32" fmla="*/ 6 w 41"/>
                <a:gd name="T3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0">
                  <a:moveTo>
                    <a:pt x="6" y="43"/>
                  </a:moveTo>
                  <a:cubicBezTo>
                    <a:pt x="10" y="48"/>
                    <a:pt x="14" y="48"/>
                    <a:pt x="18" y="49"/>
                  </a:cubicBezTo>
                  <a:cubicBezTo>
                    <a:pt x="22" y="50"/>
                    <a:pt x="26" y="50"/>
                    <a:pt x="29" y="49"/>
                  </a:cubicBezTo>
                  <a:cubicBezTo>
                    <a:pt x="32" y="49"/>
                    <a:pt x="41" y="49"/>
                    <a:pt x="41" y="49"/>
                  </a:cubicBezTo>
                  <a:cubicBezTo>
                    <a:pt x="37" y="45"/>
                    <a:pt x="39" y="38"/>
                    <a:pt x="38" y="34"/>
                  </a:cubicBezTo>
                  <a:cubicBezTo>
                    <a:pt x="38" y="30"/>
                    <a:pt x="38" y="27"/>
                    <a:pt x="37" y="24"/>
                  </a:cubicBezTo>
                  <a:cubicBezTo>
                    <a:pt x="36" y="22"/>
                    <a:pt x="35" y="19"/>
                    <a:pt x="33" y="17"/>
                  </a:cubicBezTo>
                  <a:cubicBezTo>
                    <a:pt x="31" y="15"/>
                    <a:pt x="27" y="14"/>
                    <a:pt x="23" y="13"/>
                  </a:cubicBezTo>
                  <a:cubicBezTo>
                    <a:pt x="19" y="12"/>
                    <a:pt x="14" y="12"/>
                    <a:pt x="10" y="13"/>
                  </a:cubicBezTo>
                  <a:cubicBezTo>
                    <a:pt x="10" y="12"/>
                    <a:pt x="10" y="10"/>
                    <a:pt x="10" y="8"/>
                  </a:cubicBezTo>
                  <a:cubicBezTo>
                    <a:pt x="11" y="5"/>
                    <a:pt x="12" y="3"/>
                    <a:pt x="14" y="1"/>
                  </a:cubicBezTo>
                  <a:cubicBezTo>
                    <a:pt x="13" y="0"/>
                    <a:pt x="13" y="0"/>
                    <a:pt x="13" y="0"/>
                  </a:cubicBezTo>
                  <a:cubicBezTo>
                    <a:pt x="12" y="1"/>
                    <a:pt x="11" y="4"/>
                    <a:pt x="10" y="6"/>
                  </a:cubicBezTo>
                  <a:cubicBezTo>
                    <a:pt x="9" y="9"/>
                    <a:pt x="9" y="12"/>
                    <a:pt x="10" y="14"/>
                  </a:cubicBezTo>
                  <a:cubicBezTo>
                    <a:pt x="7" y="15"/>
                    <a:pt x="5" y="16"/>
                    <a:pt x="3" y="18"/>
                  </a:cubicBezTo>
                  <a:cubicBezTo>
                    <a:pt x="1" y="21"/>
                    <a:pt x="0" y="24"/>
                    <a:pt x="0" y="27"/>
                  </a:cubicBezTo>
                  <a:cubicBezTo>
                    <a:pt x="0" y="33"/>
                    <a:pt x="3" y="40"/>
                    <a:pt x="6" y="4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1756"/>
            <p:cNvSpPr>
              <a:spLocks/>
            </p:cNvSpPr>
            <p:nvPr/>
          </p:nvSpPr>
          <p:spPr bwMode="auto">
            <a:xfrm>
              <a:off x="8516918" y="3775096"/>
              <a:ext cx="85726" cy="93663"/>
            </a:xfrm>
            <a:custGeom>
              <a:avLst/>
              <a:gdLst>
                <a:gd name="T0" fmla="*/ 5 w 23"/>
                <a:gd name="T1" fmla="*/ 22 h 25"/>
                <a:gd name="T2" fmla="*/ 12 w 23"/>
                <a:gd name="T3" fmla="*/ 25 h 25"/>
                <a:gd name="T4" fmla="*/ 18 w 23"/>
                <a:gd name="T5" fmla="*/ 24 h 25"/>
                <a:gd name="T6" fmla="*/ 21 w 23"/>
                <a:gd name="T7" fmla="*/ 23 h 25"/>
                <a:gd name="T8" fmla="*/ 23 w 23"/>
                <a:gd name="T9" fmla="*/ 22 h 25"/>
                <a:gd name="T10" fmla="*/ 21 w 23"/>
                <a:gd name="T11" fmla="*/ 15 h 25"/>
                <a:gd name="T12" fmla="*/ 17 w 23"/>
                <a:gd name="T13" fmla="*/ 7 h 25"/>
                <a:gd name="T14" fmla="*/ 12 w 23"/>
                <a:gd name="T15" fmla="*/ 5 h 25"/>
                <a:gd name="T16" fmla="*/ 5 w 23"/>
                <a:gd name="T17" fmla="*/ 7 h 25"/>
                <a:gd name="T18" fmla="*/ 5 w 23"/>
                <a:gd name="T19" fmla="*/ 4 h 25"/>
                <a:gd name="T20" fmla="*/ 6 w 23"/>
                <a:gd name="T21" fmla="*/ 0 h 25"/>
                <a:gd name="T22" fmla="*/ 5 w 23"/>
                <a:gd name="T23" fmla="*/ 0 h 25"/>
                <a:gd name="T24" fmla="*/ 4 w 23"/>
                <a:gd name="T25" fmla="*/ 3 h 25"/>
                <a:gd name="T26" fmla="*/ 5 w 23"/>
                <a:gd name="T27" fmla="*/ 7 h 25"/>
                <a:gd name="T28" fmla="*/ 1 w 23"/>
                <a:gd name="T29" fmla="*/ 15 h 25"/>
                <a:gd name="T30" fmla="*/ 5 w 23"/>
                <a:gd name="T31"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5" y="22"/>
                  </a:moveTo>
                  <a:cubicBezTo>
                    <a:pt x="7" y="24"/>
                    <a:pt x="10" y="25"/>
                    <a:pt x="12" y="25"/>
                  </a:cubicBezTo>
                  <a:cubicBezTo>
                    <a:pt x="14" y="25"/>
                    <a:pt x="16" y="25"/>
                    <a:pt x="18" y="24"/>
                  </a:cubicBezTo>
                  <a:cubicBezTo>
                    <a:pt x="18" y="24"/>
                    <a:pt x="20" y="23"/>
                    <a:pt x="21" y="23"/>
                  </a:cubicBezTo>
                  <a:cubicBezTo>
                    <a:pt x="22" y="23"/>
                    <a:pt x="23" y="22"/>
                    <a:pt x="23" y="22"/>
                  </a:cubicBezTo>
                  <a:cubicBezTo>
                    <a:pt x="21" y="21"/>
                    <a:pt x="21" y="18"/>
                    <a:pt x="21" y="15"/>
                  </a:cubicBezTo>
                  <a:cubicBezTo>
                    <a:pt x="21" y="12"/>
                    <a:pt x="20" y="9"/>
                    <a:pt x="17" y="7"/>
                  </a:cubicBezTo>
                  <a:cubicBezTo>
                    <a:pt x="16" y="6"/>
                    <a:pt x="14" y="5"/>
                    <a:pt x="12" y="5"/>
                  </a:cubicBezTo>
                  <a:cubicBezTo>
                    <a:pt x="9" y="5"/>
                    <a:pt x="7" y="6"/>
                    <a:pt x="5" y="7"/>
                  </a:cubicBezTo>
                  <a:cubicBezTo>
                    <a:pt x="5" y="6"/>
                    <a:pt x="5" y="5"/>
                    <a:pt x="5" y="4"/>
                  </a:cubicBezTo>
                  <a:cubicBezTo>
                    <a:pt x="5" y="2"/>
                    <a:pt x="5" y="1"/>
                    <a:pt x="6" y="0"/>
                  </a:cubicBezTo>
                  <a:cubicBezTo>
                    <a:pt x="5" y="0"/>
                    <a:pt x="5" y="0"/>
                    <a:pt x="5" y="0"/>
                  </a:cubicBezTo>
                  <a:cubicBezTo>
                    <a:pt x="5" y="0"/>
                    <a:pt x="5" y="2"/>
                    <a:pt x="4" y="3"/>
                  </a:cubicBezTo>
                  <a:cubicBezTo>
                    <a:pt x="4" y="4"/>
                    <a:pt x="4" y="6"/>
                    <a:pt x="5" y="7"/>
                  </a:cubicBezTo>
                  <a:cubicBezTo>
                    <a:pt x="2" y="8"/>
                    <a:pt x="0" y="11"/>
                    <a:pt x="1" y="15"/>
                  </a:cubicBezTo>
                  <a:cubicBezTo>
                    <a:pt x="1" y="17"/>
                    <a:pt x="3" y="20"/>
                    <a:pt x="5" y="22"/>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1757"/>
            <p:cNvSpPr>
              <a:spLocks/>
            </p:cNvSpPr>
            <p:nvPr/>
          </p:nvSpPr>
          <p:spPr bwMode="auto">
            <a:xfrm>
              <a:off x="8550256" y="3695720"/>
              <a:ext cx="71438" cy="63500"/>
            </a:xfrm>
            <a:custGeom>
              <a:avLst/>
              <a:gdLst>
                <a:gd name="T0" fmla="*/ 6 w 19"/>
                <a:gd name="T1" fmla="*/ 15 h 17"/>
                <a:gd name="T2" fmla="*/ 10 w 19"/>
                <a:gd name="T3" fmla="*/ 15 h 17"/>
                <a:gd name="T4" fmla="*/ 15 w 19"/>
                <a:gd name="T5" fmla="*/ 15 h 17"/>
                <a:gd name="T6" fmla="*/ 17 w 19"/>
                <a:gd name="T7" fmla="*/ 16 h 17"/>
                <a:gd name="T8" fmla="*/ 19 w 19"/>
                <a:gd name="T9" fmla="*/ 17 h 17"/>
                <a:gd name="T10" fmla="*/ 18 w 19"/>
                <a:gd name="T11" fmla="*/ 8 h 17"/>
                <a:gd name="T12" fmla="*/ 12 w 19"/>
                <a:gd name="T13" fmla="*/ 1 h 17"/>
                <a:gd name="T14" fmla="*/ 3 w 19"/>
                <a:gd name="T15" fmla="*/ 5 h 17"/>
                <a:gd name="T16" fmla="*/ 1 w 19"/>
                <a:gd name="T17" fmla="*/ 3 h 17"/>
                <a:gd name="T18" fmla="*/ 1 w 19"/>
                <a:gd name="T19" fmla="*/ 0 h 17"/>
                <a:gd name="T20" fmla="*/ 0 w 19"/>
                <a:gd name="T21" fmla="*/ 0 h 17"/>
                <a:gd name="T22" fmla="*/ 3 w 19"/>
                <a:gd name="T23" fmla="*/ 5 h 17"/>
                <a:gd name="T24" fmla="*/ 3 w 19"/>
                <a:gd name="T25" fmla="*/ 11 h 17"/>
                <a:gd name="T26" fmla="*/ 6 w 19"/>
                <a:gd name="T2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7">
                  <a:moveTo>
                    <a:pt x="6" y="15"/>
                  </a:moveTo>
                  <a:cubicBezTo>
                    <a:pt x="7" y="15"/>
                    <a:pt x="9" y="15"/>
                    <a:pt x="10" y="15"/>
                  </a:cubicBezTo>
                  <a:cubicBezTo>
                    <a:pt x="12" y="15"/>
                    <a:pt x="13" y="15"/>
                    <a:pt x="15" y="15"/>
                  </a:cubicBezTo>
                  <a:cubicBezTo>
                    <a:pt x="15" y="15"/>
                    <a:pt x="16" y="16"/>
                    <a:pt x="17" y="16"/>
                  </a:cubicBezTo>
                  <a:cubicBezTo>
                    <a:pt x="18" y="16"/>
                    <a:pt x="19" y="17"/>
                    <a:pt x="19" y="17"/>
                  </a:cubicBezTo>
                  <a:cubicBezTo>
                    <a:pt x="18" y="14"/>
                    <a:pt x="19" y="11"/>
                    <a:pt x="18" y="8"/>
                  </a:cubicBezTo>
                  <a:cubicBezTo>
                    <a:pt x="17" y="5"/>
                    <a:pt x="15" y="1"/>
                    <a:pt x="12" y="1"/>
                  </a:cubicBezTo>
                  <a:cubicBezTo>
                    <a:pt x="8" y="0"/>
                    <a:pt x="5" y="2"/>
                    <a:pt x="3" y="5"/>
                  </a:cubicBezTo>
                  <a:cubicBezTo>
                    <a:pt x="2" y="4"/>
                    <a:pt x="2" y="4"/>
                    <a:pt x="1" y="3"/>
                  </a:cubicBezTo>
                  <a:cubicBezTo>
                    <a:pt x="1" y="2"/>
                    <a:pt x="1" y="1"/>
                    <a:pt x="1" y="0"/>
                  </a:cubicBezTo>
                  <a:cubicBezTo>
                    <a:pt x="0" y="0"/>
                    <a:pt x="0" y="0"/>
                    <a:pt x="0" y="0"/>
                  </a:cubicBezTo>
                  <a:cubicBezTo>
                    <a:pt x="0" y="1"/>
                    <a:pt x="2" y="4"/>
                    <a:pt x="3" y="5"/>
                  </a:cubicBezTo>
                  <a:cubicBezTo>
                    <a:pt x="2" y="7"/>
                    <a:pt x="1" y="9"/>
                    <a:pt x="3" y="11"/>
                  </a:cubicBezTo>
                  <a:cubicBezTo>
                    <a:pt x="3" y="13"/>
                    <a:pt x="5" y="14"/>
                    <a:pt x="6"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1758"/>
            <p:cNvSpPr>
              <a:spLocks/>
            </p:cNvSpPr>
            <p:nvPr/>
          </p:nvSpPr>
          <p:spPr bwMode="auto">
            <a:xfrm>
              <a:off x="8396267" y="3778271"/>
              <a:ext cx="115888" cy="120651"/>
            </a:xfrm>
            <a:custGeom>
              <a:avLst/>
              <a:gdLst>
                <a:gd name="T0" fmla="*/ 3 w 31"/>
                <a:gd name="T1" fmla="*/ 7 h 32"/>
                <a:gd name="T2" fmla="*/ 0 w 31"/>
                <a:gd name="T3" fmla="*/ 16 h 32"/>
                <a:gd name="T4" fmla="*/ 0 w 31"/>
                <a:gd name="T5" fmla="*/ 24 h 32"/>
                <a:gd name="T6" fmla="*/ 0 w 31"/>
                <a:gd name="T7" fmla="*/ 32 h 32"/>
                <a:gd name="T8" fmla="*/ 12 w 31"/>
                <a:gd name="T9" fmla="*/ 30 h 32"/>
                <a:gd name="T10" fmla="*/ 26 w 31"/>
                <a:gd name="T11" fmla="*/ 22 h 32"/>
                <a:gd name="T12" fmla="*/ 23 w 31"/>
                <a:gd name="T13" fmla="*/ 5 h 32"/>
                <a:gd name="T14" fmla="*/ 26 w 31"/>
                <a:gd name="T15" fmla="*/ 3 h 32"/>
                <a:gd name="T16" fmla="*/ 31 w 31"/>
                <a:gd name="T17" fmla="*/ 2 h 32"/>
                <a:gd name="T18" fmla="*/ 31 w 31"/>
                <a:gd name="T19" fmla="*/ 2 h 32"/>
                <a:gd name="T20" fmla="*/ 22 w 31"/>
                <a:gd name="T21" fmla="*/ 5 h 32"/>
                <a:gd name="T22" fmla="*/ 11 w 31"/>
                <a:gd name="T23" fmla="*/ 1 h 32"/>
                <a:gd name="T24" fmla="*/ 3 w 31"/>
                <a:gd name="T25"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 y="7"/>
                  </a:moveTo>
                  <a:cubicBezTo>
                    <a:pt x="1" y="10"/>
                    <a:pt x="0" y="13"/>
                    <a:pt x="0" y="16"/>
                  </a:cubicBezTo>
                  <a:cubicBezTo>
                    <a:pt x="0" y="19"/>
                    <a:pt x="0" y="21"/>
                    <a:pt x="0" y="24"/>
                  </a:cubicBezTo>
                  <a:cubicBezTo>
                    <a:pt x="1" y="26"/>
                    <a:pt x="0" y="32"/>
                    <a:pt x="0" y="32"/>
                  </a:cubicBezTo>
                  <a:cubicBezTo>
                    <a:pt x="4" y="30"/>
                    <a:pt x="8" y="31"/>
                    <a:pt x="12" y="30"/>
                  </a:cubicBezTo>
                  <a:cubicBezTo>
                    <a:pt x="17" y="29"/>
                    <a:pt x="23" y="27"/>
                    <a:pt x="26" y="22"/>
                  </a:cubicBezTo>
                  <a:cubicBezTo>
                    <a:pt x="29" y="17"/>
                    <a:pt x="27" y="9"/>
                    <a:pt x="23" y="5"/>
                  </a:cubicBezTo>
                  <a:cubicBezTo>
                    <a:pt x="24" y="4"/>
                    <a:pt x="25" y="4"/>
                    <a:pt x="26" y="3"/>
                  </a:cubicBezTo>
                  <a:cubicBezTo>
                    <a:pt x="28" y="2"/>
                    <a:pt x="30" y="2"/>
                    <a:pt x="31" y="2"/>
                  </a:cubicBezTo>
                  <a:cubicBezTo>
                    <a:pt x="31" y="2"/>
                    <a:pt x="31" y="2"/>
                    <a:pt x="31" y="2"/>
                  </a:cubicBezTo>
                  <a:cubicBezTo>
                    <a:pt x="29" y="1"/>
                    <a:pt x="24" y="3"/>
                    <a:pt x="22" y="5"/>
                  </a:cubicBezTo>
                  <a:cubicBezTo>
                    <a:pt x="19" y="2"/>
                    <a:pt x="15" y="0"/>
                    <a:pt x="11" y="1"/>
                  </a:cubicBezTo>
                  <a:cubicBezTo>
                    <a:pt x="9" y="2"/>
                    <a:pt x="5" y="5"/>
                    <a:pt x="3" y="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1760"/>
            <p:cNvSpPr>
              <a:spLocks/>
            </p:cNvSpPr>
            <p:nvPr/>
          </p:nvSpPr>
          <p:spPr bwMode="auto">
            <a:xfrm>
              <a:off x="4268742" y="5213380"/>
              <a:ext cx="195264" cy="220664"/>
            </a:xfrm>
            <a:custGeom>
              <a:avLst/>
              <a:gdLst>
                <a:gd name="T0" fmla="*/ 41 w 52"/>
                <a:gd name="T1" fmla="*/ 9 h 59"/>
                <a:gd name="T2" fmla="*/ 27 w 52"/>
                <a:gd name="T3" fmla="*/ 4 h 59"/>
                <a:gd name="T4" fmla="*/ 14 w 52"/>
                <a:gd name="T5" fmla="*/ 3 h 59"/>
                <a:gd name="T6" fmla="*/ 6 w 52"/>
                <a:gd name="T7" fmla="*/ 2 h 59"/>
                <a:gd name="T8" fmla="*/ 0 w 52"/>
                <a:gd name="T9" fmla="*/ 0 h 59"/>
                <a:gd name="T10" fmla="*/ 2 w 52"/>
                <a:gd name="T11" fmla="*/ 11 h 59"/>
                <a:gd name="T12" fmla="*/ 2 w 52"/>
                <a:gd name="T13" fmla="*/ 23 h 59"/>
                <a:gd name="T14" fmla="*/ 6 w 52"/>
                <a:gd name="T15" fmla="*/ 37 h 59"/>
                <a:gd name="T16" fmla="*/ 15 w 52"/>
                <a:gd name="T17" fmla="*/ 47 h 59"/>
                <a:gd name="T18" fmla="*/ 29 w 52"/>
                <a:gd name="T19" fmla="*/ 49 h 59"/>
                <a:gd name="T20" fmla="*/ 43 w 52"/>
                <a:gd name="T21" fmla="*/ 43 h 59"/>
                <a:gd name="T22" fmla="*/ 45 w 52"/>
                <a:gd name="T23" fmla="*/ 49 h 59"/>
                <a:gd name="T24" fmla="*/ 44 w 52"/>
                <a:gd name="T25" fmla="*/ 58 h 59"/>
                <a:gd name="T26" fmla="*/ 46 w 52"/>
                <a:gd name="T27" fmla="*/ 59 h 59"/>
                <a:gd name="T28" fmla="*/ 46 w 52"/>
                <a:gd name="T29" fmla="*/ 51 h 59"/>
                <a:gd name="T30" fmla="*/ 44 w 52"/>
                <a:gd name="T31" fmla="*/ 42 h 59"/>
                <a:gd name="T32" fmla="*/ 50 w 52"/>
                <a:gd name="T33" fmla="*/ 23 h 59"/>
                <a:gd name="T34" fmla="*/ 41 w 52"/>
                <a:gd name="T35"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59">
                  <a:moveTo>
                    <a:pt x="41" y="9"/>
                  </a:moveTo>
                  <a:cubicBezTo>
                    <a:pt x="37" y="6"/>
                    <a:pt x="32" y="5"/>
                    <a:pt x="27" y="4"/>
                  </a:cubicBezTo>
                  <a:cubicBezTo>
                    <a:pt x="23" y="4"/>
                    <a:pt x="19" y="4"/>
                    <a:pt x="14" y="3"/>
                  </a:cubicBezTo>
                  <a:cubicBezTo>
                    <a:pt x="12" y="3"/>
                    <a:pt x="9" y="3"/>
                    <a:pt x="6" y="2"/>
                  </a:cubicBezTo>
                  <a:cubicBezTo>
                    <a:pt x="3" y="1"/>
                    <a:pt x="0" y="0"/>
                    <a:pt x="0" y="0"/>
                  </a:cubicBezTo>
                  <a:cubicBezTo>
                    <a:pt x="2" y="4"/>
                    <a:pt x="2" y="7"/>
                    <a:pt x="2" y="11"/>
                  </a:cubicBezTo>
                  <a:cubicBezTo>
                    <a:pt x="2" y="15"/>
                    <a:pt x="1" y="19"/>
                    <a:pt x="2" y="23"/>
                  </a:cubicBezTo>
                  <a:cubicBezTo>
                    <a:pt x="2" y="27"/>
                    <a:pt x="4" y="33"/>
                    <a:pt x="6" y="37"/>
                  </a:cubicBezTo>
                  <a:cubicBezTo>
                    <a:pt x="8" y="41"/>
                    <a:pt x="11" y="45"/>
                    <a:pt x="15" y="47"/>
                  </a:cubicBezTo>
                  <a:cubicBezTo>
                    <a:pt x="19" y="49"/>
                    <a:pt x="24" y="49"/>
                    <a:pt x="29" y="49"/>
                  </a:cubicBezTo>
                  <a:cubicBezTo>
                    <a:pt x="34" y="48"/>
                    <a:pt x="39" y="46"/>
                    <a:pt x="43" y="43"/>
                  </a:cubicBezTo>
                  <a:cubicBezTo>
                    <a:pt x="44" y="45"/>
                    <a:pt x="45" y="47"/>
                    <a:pt x="45" y="49"/>
                  </a:cubicBezTo>
                  <a:cubicBezTo>
                    <a:pt x="46" y="52"/>
                    <a:pt x="45" y="56"/>
                    <a:pt x="44" y="58"/>
                  </a:cubicBezTo>
                  <a:cubicBezTo>
                    <a:pt x="46" y="59"/>
                    <a:pt x="46" y="59"/>
                    <a:pt x="46" y="59"/>
                  </a:cubicBezTo>
                  <a:cubicBezTo>
                    <a:pt x="46" y="57"/>
                    <a:pt x="47" y="54"/>
                    <a:pt x="46" y="51"/>
                  </a:cubicBezTo>
                  <a:cubicBezTo>
                    <a:pt x="46" y="48"/>
                    <a:pt x="45" y="44"/>
                    <a:pt x="44" y="42"/>
                  </a:cubicBezTo>
                  <a:cubicBezTo>
                    <a:pt x="49" y="38"/>
                    <a:pt x="52" y="31"/>
                    <a:pt x="50" y="23"/>
                  </a:cubicBezTo>
                  <a:cubicBezTo>
                    <a:pt x="48" y="18"/>
                    <a:pt x="44" y="12"/>
                    <a:pt x="41" y="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1761"/>
            <p:cNvSpPr>
              <a:spLocks/>
            </p:cNvSpPr>
            <p:nvPr/>
          </p:nvSpPr>
          <p:spPr bwMode="auto">
            <a:xfrm>
              <a:off x="6965921" y="2216160"/>
              <a:ext cx="228601" cy="231777"/>
            </a:xfrm>
            <a:custGeom>
              <a:avLst/>
              <a:gdLst>
                <a:gd name="T0" fmla="*/ 53 w 61"/>
                <a:gd name="T1" fmla="*/ 13 h 62"/>
                <a:gd name="T2" fmla="*/ 28 w 61"/>
                <a:gd name="T3" fmla="*/ 4 h 62"/>
                <a:gd name="T4" fmla="*/ 18 w 61"/>
                <a:gd name="T5" fmla="*/ 5 h 62"/>
                <a:gd name="T6" fmla="*/ 7 w 61"/>
                <a:gd name="T7" fmla="*/ 3 h 62"/>
                <a:gd name="T8" fmla="*/ 0 w 61"/>
                <a:gd name="T9" fmla="*/ 0 h 62"/>
                <a:gd name="T10" fmla="*/ 3 w 61"/>
                <a:gd name="T11" fmla="*/ 5 h 62"/>
                <a:gd name="T12" fmla="*/ 5 w 61"/>
                <a:gd name="T13" fmla="*/ 12 h 62"/>
                <a:gd name="T14" fmla="*/ 8 w 61"/>
                <a:gd name="T15" fmla="*/ 24 h 62"/>
                <a:gd name="T16" fmla="*/ 22 w 61"/>
                <a:gd name="T17" fmla="*/ 48 h 62"/>
                <a:gd name="T18" fmla="*/ 36 w 61"/>
                <a:gd name="T19" fmla="*/ 51 h 62"/>
                <a:gd name="T20" fmla="*/ 52 w 61"/>
                <a:gd name="T21" fmla="*/ 48 h 62"/>
                <a:gd name="T22" fmla="*/ 50 w 61"/>
                <a:gd name="T23" fmla="*/ 62 h 62"/>
                <a:gd name="T24" fmla="*/ 52 w 61"/>
                <a:gd name="T25" fmla="*/ 62 h 62"/>
                <a:gd name="T26" fmla="*/ 53 w 61"/>
                <a:gd name="T27" fmla="*/ 61 h 62"/>
                <a:gd name="T28" fmla="*/ 53 w 61"/>
                <a:gd name="T29" fmla="*/ 60 h 62"/>
                <a:gd name="T30" fmla="*/ 54 w 61"/>
                <a:gd name="T31" fmla="*/ 56 h 62"/>
                <a:gd name="T32" fmla="*/ 53 w 61"/>
                <a:gd name="T33" fmla="*/ 48 h 62"/>
                <a:gd name="T34" fmla="*/ 56 w 61"/>
                <a:gd name="T35" fmla="*/ 45 h 62"/>
                <a:gd name="T36" fmla="*/ 60 w 61"/>
                <a:gd name="T37" fmla="*/ 28 h 62"/>
                <a:gd name="T38" fmla="*/ 53 w 61"/>
                <a:gd name="T39"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2">
                  <a:moveTo>
                    <a:pt x="53" y="13"/>
                  </a:moveTo>
                  <a:cubicBezTo>
                    <a:pt x="46" y="6"/>
                    <a:pt x="37" y="4"/>
                    <a:pt x="28" y="4"/>
                  </a:cubicBezTo>
                  <a:cubicBezTo>
                    <a:pt x="25" y="4"/>
                    <a:pt x="21" y="5"/>
                    <a:pt x="18" y="5"/>
                  </a:cubicBezTo>
                  <a:cubicBezTo>
                    <a:pt x="14" y="5"/>
                    <a:pt x="10" y="5"/>
                    <a:pt x="7" y="3"/>
                  </a:cubicBezTo>
                  <a:cubicBezTo>
                    <a:pt x="5" y="2"/>
                    <a:pt x="2" y="1"/>
                    <a:pt x="0" y="0"/>
                  </a:cubicBezTo>
                  <a:cubicBezTo>
                    <a:pt x="1" y="1"/>
                    <a:pt x="2" y="3"/>
                    <a:pt x="3" y="5"/>
                  </a:cubicBezTo>
                  <a:cubicBezTo>
                    <a:pt x="4" y="7"/>
                    <a:pt x="5" y="10"/>
                    <a:pt x="5" y="12"/>
                  </a:cubicBezTo>
                  <a:cubicBezTo>
                    <a:pt x="6" y="16"/>
                    <a:pt x="7" y="21"/>
                    <a:pt x="8" y="24"/>
                  </a:cubicBezTo>
                  <a:cubicBezTo>
                    <a:pt x="10" y="34"/>
                    <a:pt x="14" y="44"/>
                    <a:pt x="22" y="48"/>
                  </a:cubicBezTo>
                  <a:cubicBezTo>
                    <a:pt x="26" y="50"/>
                    <a:pt x="31" y="51"/>
                    <a:pt x="36" y="51"/>
                  </a:cubicBezTo>
                  <a:cubicBezTo>
                    <a:pt x="41" y="51"/>
                    <a:pt x="46" y="51"/>
                    <a:pt x="52" y="48"/>
                  </a:cubicBezTo>
                  <a:cubicBezTo>
                    <a:pt x="53" y="53"/>
                    <a:pt x="53" y="58"/>
                    <a:pt x="50" y="62"/>
                  </a:cubicBezTo>
                  <a:cubicBezTo>
                    <a:pt x="51" y="62"/>
                    <a:pt x="51" y="62"/>
                    <a:pt x="52" y="62"/>
                  </a:cubicBezTo>
                  <a:cubicBezTo>
                    <a:pt x="52" y="62"/>
                    <a:pt x="52" y="62"/>
                    <a:pt x="53" y="61"/>
                  </a:cubicBezTo>
                  <a:cubicBezTo>
                    <a:pt x="53" y="61"/>
                    <a:pt x="53" y="60"/>
                    <a:pt x="53" y="60"/>
                  </a:cubicBezTo>
                  <a:cubicBezTo>
                    <a:pt x="54" y="59"/>
                    <a:pt x="54" y="58"/>
                    <a:pt x="54" y="56"/>
                  </a:cubicBezTo>
                  <a:cubicBezTo>
                    <a:pt x="54" y="54"/>
                    <a:pt x="54" y="51"/>
                    <a:pt x="53" y="48"/>
                  </a:cubicBezTo>
                  <a:cubicBezTo>
                    <a:pt x="54" y="47"/>
                    <a:pt x="55" y="46"/>
                    <a:pt x="56" y="45"/>
                  </a:cubicBezTo>
                  <a:cubicBezTo>
                    <a:pt x="60" y="41"/>
                    <a:pt x="61" y="34"/>
                    <a:pt x="60" y="28"/>
                  </a:cubicBezTo>
                  <a:cubicBezTo>
                    <a:pt x="59" y="22"/>
                    <a:pt x="57" y="16"/>
                    <a:pt x="53" y="1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1762"/>
            <p:cNvSpPr>
              <a:spLocks/>
            </p:cNvSpPr>
            <p:nvPr/>
          </p:nvSpPr>
          <p:spPr bwMode="auto">
            <a:xfrm>
              <a:off x="5541925" y="4187848"/>
              <a:ext cx="187326" cy="277814"/>
            </a:xfrm>
            <a:custGeom>
              <a:avLst/>
              <a:gdLst>
                <a:gd name="T0" fmla="*/ 0 w 50"/>
                <a:gd name="T1" fmla="*/ 42 h 74"/>
                <a:gd name="T2" fmla="*/ 8 w 50"/>
                <a:gd name="T3" fmla="*/ 57 h 74"/>
                <a:gd name="T4" fmla="*/ 19 w 50"/>
                <a:gd name="T5" fmla="*/ 67 h 74"/>
                <a:gd name="T6" fmla="*/ 26 w 50"/>
                <a:gd name="T7" fmla="*/ 72 h 74"/>
                <a:gd name="T8" fmla="*/ 31 w 50"/>
                <a:gd name="T9" fmla="*/ 74 h 74"/>
                <a:gd name="T10" fmla="*/ 35 w 50"/>
                <a:gd name="T11" fmla="*/ 66 h 74"/>
                <a:gd name="T12" fmla="*/ 41 w 50"/>
                <a:gd name="T13" fmla="*/ 58 h 74"/>
                <a:gd name="T14" fmla="*/ 48 w 50"/>
                <a:gd name="T15" fmla="*/ 45 h 74"/>
                <a:gd name="T16" fmla="*/ 48 w 50"/>
                <a:gd name="T17" fmla="*/ 28 h 74"/>
                <a:gd name="T18" fmla="*/ 37 w 50"/>
                <a:gd name="T19" fmla="*/ 16 h 74"/>
                <a:gd name="T20" fmla="*/ 20 w 50"/>
                <a:gd name="T21" fmla="*/ 15 h 74"/>
                <a:gd name="T22" fmla="*/ 20 w 50"/>
                <a:gd name="T23" fmla="*/ 9 h 74"/>
                <a:gd name="T24" fmla="*/ 22 w 50"/>
                <a:gd name="T25" fmla="*/ 0 h 74"/>
                <a:gd name="T26" fmla="*/ 20 w 50"/>
                <a:gd name="T27" fmla="*/ 0 h 74"/>
                <a:gd name="T28" fmla="*/ 19 w 50"/>
                <a:gd name="T29" fmla="*/ 7 h 74"/>
                <a:gd name="T30" fmla="*/ 19 w 50"/>
                <a:gd name="T31" fmla="*/ 15 h 74"/>
                <a:gd name="T32" fmla="*/ 9 w 50"/>
                <a:gd name="T33" fmla="*/ 19 h 74"/>
                <a:gd name="T34" fmla="*/ 3 w 50"/>
                <a:gd name="T35" fmla="*/ 25 h 74"/>
                <a:gd name="T36" fmla="*/ 0 w 50"/>
                <a:gd name="T37" fmla="*/ 33 h 74"/>
                <a:gd name="T38" fmla="*/ 0 w 50"/>
                <a:gd name="T39" fmla="*/ 4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74">
                  <a:moveTo>
                    <a:pt x="0" y="42"/>
                  </a:moveTo>
                  <a:cubicBezTo>
                    <a:pt x="0" y="48"/>
                    <a:pt x="4" y="53"/>
                    <a:pt x="8" y="57"/>
                  </a:cubicBezTo>
                  <a:cubicBezTo>
                    <a:pt x="11" y="61"/>
                    <a:pt x="15" y="64"/>
                    <a:pt x="19" y="67"/>
                  </a:cubicBezTo>
                  <a:cubicBezTo>
                    <a:pt x="21" y="68"/>
                    <a:pt x="24" y="70"/>
                    <a:pt x="26" y="72"/>
                  </a:cubicBezTo>
                  <a:cubicBezTo>
                    <a:pt x="29" y="73"/>
                    <a:pt x="31" y="74"/>
                    <a:pt x="31" y="74"/>
                  </a:cubicBezTo>
                  <a:cubicBezTo>
                    <a:pt x="31" y="72"/>
                    <a:pt x="32" y="69"/>
                    <a:pt x="35" y="66"/>
                  </a:cubicBezTo>
                  <a:cubicBezTo>
                    <a:pt x="37" y="63"/>
                    <a:pt x="39" y="61"/>
                    <a:pt x="41" y="58"/>
                  </a:cubicBezTo>
                  <a:cubicBezTo>
                    <a:pt x="44" y="55"/>
                    <a:pt x="47" y="51"/>
                    <a:pt x="48" y="45"/>
                  </a:cubicBezTo>
                  <a:cubicBezTo>
                    <a:pt x="49" y="40"/>
                    <a:pt x="50" y="34"/>
                    <a:pt x="48" y="28"/>
                  </a:cubicBezTo>
                  <a:cubicBezTo>
                    <a:pt x="47" y="22"/>
                    <a:pt x="42" y="18"/>
                    <a:pt x="37" y="16"/>
                  </a:cubicBezTo>
                  <a:cubicBezTo>
                    <a:pt x="31" y="14"/>
                    <a:pt x="25" y="14"/>
                    <a:pt x="20" y="15"/>
                  </a:cubicBezTo>
                  <a:cubicBezTo>
                    <a:pt x="19" y="13"/>
                    <a:pt x="19" y="11"/>
                    <a:pt x="20" y="9"/>
                  </a:cubicBezTo>
                  <a:cubicBezTo>
                    <a:pt x="20" y="6"/>
                    <a:pt x="21" y="3"/>
                    <a:pt x="22" y="0"/>
                  </a:cubicBezTo>
                  <a:cubicBezTo>
                    <a:pt x="20" y="0"/>
                    <a:pt x="20" y="0"/>
                    <a:pt x="20" y="0"/>
                  </a:cubicBezTo>
                  <a:cubicBezTo>
                    <a:pt x="20" y="2"/>
                    <a:pt x="20" y="5"/>
                    <a:pt x="19" y="7"/>
                  </a:cubicBezTo>
                  <a:cubicBezTo>
                    <a:pt x="19" y="10"/>
                    <a:pt x="18" y="13"/>
                    <a:pt x="19" y="15"/>
                  </a:cubicBezTo>
                  <a:cubicBezTo>
                    <a:pt x="15" y="16"/>
                    <a:pt x="12" y="18"/>
                    <a:pt x="9" y="19"/>
                  </a:cubicBezTo>
                  <a:cubicBezTo>
                    <a:pt x="6" y="21"/>
                    <a:pt x="4" y="23"/>
                    <a:pt x="3" y="25"/>
                  </a:cubicBezTo>
                  <a:cubicBezTo>
                    <a:pt x="2" y="27"/>
                    <a:pt x="1" y="30"/>
                    <a:pt x="0" y="33"/>
                  </a:cubicBezTo>
                  <a:cubicBezTo>
                    <a:pt x="0" y="36"/>
                    <a:pt x="0" y="39"/>
                    <a:pt x="0" y="4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1763"/>
            <p:cNvSpPr>
              <a:spLocks/>
            </p:cNvSpPr>
            <p:nvPr/>
          </p:nvSpPr>
          <p:spPr bwMode="auto">
            <a:xfrm>
              <a:off x="4972009" y="4029097"/>
              <a:ext cx="228601" cy="150814"/>
            </a:xfrm>
            <a:custGeom>
              <a:avLst/>
              <a:gdLst>
                <a:gd name="T0" fmla="*/ 32 w 61"/>
                <a:gd name="T1" fmla="*/ 0 h 40"/>
                <a:gd name="T2" fmla="*/ 21 w 61"/>
                <a:gd name="T3" fmla="*/ 5 h 40"/>
                <a:gd name="T4" fmla="*/ 12 w 61"/>
                <a:gd name="T5" fmla="*/ 10 h 40"/>
                <a:gd name="T6" fmla="*/ 6 w 61"/>
                <a:gd name="T7" fmla="*/ 12 h 40"/>
                <a:gd name="T8" fmla="*/ 0 w 61"/>
                <a:gd name="T9" fmla="*/ 12 h 40"/>
                <a:gd name="T10" fmla="*/ 7 w 61"/>
                <a:gd name="T11" fmla="*/ 21 h 40"/>
                <a:gd name="T12" fmla="*/ 13 w 61"/>
                <a:gd name="T13" fmla="*/ 29 h 40"/>
                <a:gd name="T14" fmla="*/ 39 w 61"/>
                <a:gd name="T15" fmla="*/ 37 h 40"/>
                <a:gd name="T16" fmla="*/ 48 w 61"/>
                <a:gd name="T17" fmla="*/ 29 h 40"/>
                <a:gd name="T18" fmla="*/ 50 w 61"/>
                <a:gd name="T19" fmla="*/ 16 h 40"/>
                <a:gd name="T20" fmla="*/ 54 w 61"/>
                <a:gd name="T21" fmla="*/ 17 h 40"/>
                <a:gd name="T22" fmla="*/ 61 w 61"/>
                <a:gd name="T23" fmla="*/ 19 h 40"/>
                <a:gd name="T24" fmla="*/ 61 w 61"/>
                <a:gd name="T25" fmla="*/ 18 h 40"/>
                <a:gd name="T26" fmla="*/ 56 w 61"/>
                <a:gd name="T27" fmla="*/ 17 h 40"/>
                <a:gd name="T28" fmla="*/ 50 w 61"/>
                <a:gd name="T29" fmla="*/ 16 h 40"/>
                <a:gd name="T30" fmla="*/ 42 w 61"/>
                <a:gd name="T31" fmla="*/ 3 h 40"/>
                <a:gd name="T32" fmla="*/ 32 w 61"/>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40">
                  <a:moveTo>
                    <a:pt x="32" y="0"/>
                  </a:moveTo>
                  <a:cubicBezTo>
                    <a:pt x="28" y="1"/>
                    <a:pt x="25" y="3"/>
                    <a:pt x="21" y="5"/>
                  </a:cubicBezTo>
                  <a:cubicBezTo>
                    <a:pt x="18" y="6"/>
                    <a:pt x="15" y="8"/>
                    <a:pt x="12" y="10"/>
                  </a:cubicBezTo>
                  <a:cubicBezTo>
                    <a:pt x="11" y="11"/>
                    <a:pt x="8" y="12"/>
                    <a:pt x="6" y="12"/>
                  </a:cubicBezTo>
                  <a:cubicBezTo>
                    <a:pt x="3" y="13"/>
                    <a:pt x="0" y="12"/>
                    <a:pt x="0" y="12"/>
                  </a:cubicBezTo>
                  <a:cubicBezTo>
                    <a:pt x="3" y="15"/>
                    <a:pt x="5" y="18"/>
                    <a:pt x="7" y="21"/>
                  </a:cubicBezTo>
                  <a:cubicBezTo>
                    <a:pt x="9" y="24"/>
                    <a:pt x="11" y="27"/>
                    <a:pt x="13" y="29"/>
                  </a:cubicBezTo>
                  <a:cubicBezTo>
                    <a:pt x="20" y="35"/>
                    <a:pt x="30" y="40"/>
                    <a:pt x="39" y="37"/>
                  </a:cubicBezTo>
                  <a:cubicBezTo>
                    <a:pt x="43" y="36"/>
                    <a:pt x="46" y="33"/>
                    <a:pt x="48" y="29"/>
                  </a:cubicBezTo>
                  <a:cubicBezTo>
                    <a:pt x="50" y="25"/>
                    <a:pt x="50" y="21"/>
                    <a:pt x="50" y="16"/>
                  </a:cubicBezTo>
                  <a:cubicBezTo>
                    <a:pt x="51" y="16"/>
                    <a:pt x="53" y="16"/>
                    <a:pt x="54" y="17"/>
                  </a:cubicBezTo>
                  <a:cubicBezTo>
                    <a:pt x="57" y="17"/>
                    <a:pt x="59" y="18"/>
                    <a:pt x="61" y="19"/>
                  </a:cubicBezTo>
                  <a:cubicBezTo>
                    <a:pt x="61" y="18"/>
                    <a:pt x="61" y="18"/>
                    <a:pt x="61" y="18"/>
                  </a:cubicBezTo>
                  <a:cubicBezTo>
                    <a:pt x="60" y="18"/>
                    <a:pt x="58" y="17"/>
                    <a:pt x="56" y="17"/>
                  </a:cubicBezTo>
                  <a:cubicBezTo>
                    <a:pt x="54" y="16"/>
                    <a:pt x="51" y="16"/>
                    <a:pt x="50" y="16"/>
                  </a:cubicBezTo>
                  <a:cubicBezTo>
                    <a:pt x="49" y="10"/>
                    <a:pt x="46" y="5"/>
                    <a:pt x="42" y="3"/>
                  </a:cubicBezTo>
                  <a:cubicBezTo>
                    <a:pt x="39" y="1"/>
                    <a:pt x="35" y="0"/>
                    <a:pt x="32"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1764"/>
            <p:cNvSpPr>
              <a:spLocks/>
            </p:cNvSpPr>
            <p:nvPr/>
          </p:nvSpPr>
          <p:spPr bwMode="auto">
            <a:xfrm>
              <a:off x="7164360" y="2032009"/>
              <a:ext cx="38100" cy="146051"/>
            </a:xfrm>
            <a:custGeom>
              <a:avLst/>
              <a:gdLst>
                <a:gd name="T0" fmla="*/ 2 w 10"/>
                <a:gd name="T1" fmla="*/ 39 h 39"/>
                <a:gd name="T2" fmla="*/ 5 w 10"/>
                <a:gd name="T3" fmla="*/ 19 h 39"/>
                <a:gd name="T4" fmla="*/ 2 w 10"/>
                <a:gd name="T5" fmla="*/ 9 h 39"/>
                <a:gd name="T6" fmla="*/ 0 w 10"/>
                <a:gd name="T7" fmla="*/ 0 h 39"/>
                <a:gd name="T8" fmla="*/ 9 w 10"/>
                <a:gd name="T9" fmla="*/ 10 h 39"/>
                <a:gd name="T10" fmla="*/ 8 w 10"/>
                <a:gd name="T11" fmla="*/ 24 h 39"/>
                <a:gd name="T12" fmla="*/ 2 w 10"/>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10" h="39">
                  <a:moveTo>
                    <a:pt x="2" y="39"/>
                  </a:moveTo>
                  <a:cubicBezTo>
                    <a:pt x="3" y="33"/>
                    <a:pt x="5" y="26"/>
                    <a:pt x="5" y="19"/>
                  </a:cubicBezTo>
                  <a:cubicBezTo>
                    <a:pt x="4" y="16"/>
                    <a:pt x="3" y="12"/>
                    <a:pt x="2" y="9"/>
                  </a:cubicBezTo>
                  <a:cubicBezTo>
                    <a:pt x="1" y="6"/>
                    <a:pt x="0" y="3"/>
                    <a:pt x="0" y="0"/>
                  </a:cubicBezTo>
                  <a:cubicBezTo>
                    <a:pt x="3" y="3"/>
                    <a:pt x="6" y="7"/>
                    <a:pt x="9" y="10"/>
                  </a:cubicBezTo>
                  <a:cubicBezTo>
                    <a:pt x="10" y="15"/>
                    <a:pt x="8" y="21"/>
                    <a:pt x="8" y="24"/>
                  </a:cubicBezTo>
                  <a:cubicBezTo>
                    <a:pt x="6" y="29"/>
                    <a:pt x="4" y="34"/>
                    <a:pt x="2" y="3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1767"/>
            <p:cNvSpPr>
              <a:spLocks/>
            </p:cNvSpPr>
            <p:nvPr/>
          </p:nvSpPr>
          <p:spPr bwMode="auto">
            <a:xfrm>
              <a:off x="7067522" y="2065346"/>
              <a:ext cx="96838" cy="142876"/>
            </a:xfrm>
            <a:custGeom>
              <a:avLst/>
              <a:gdLst>
                <a:gd name="T0" fmla="*/ 13 w 26"/>
                <a:gd name="T1" fmla="*/ 24 h 38"/>
                <a:gd name="T2" fmla="*/ 22 w 26"/>
                <a:gd name="T3" fmla="*/ 32 h 38"/>
                <a:gd name="T4" fmla="*/ 26 w 26"/>
                <a:gd name="T5" fmla="*/ 38 h 38"/>
                <a:gd name="T6" fmla="*/ 17 w 26"/>
                <a:gd name="T7" fmla="*/ 31 h 38"/>
                <a:gd name="T8" fmla="*/ 5 w 26"/>
                <a:gd name="T9" fmla="*/ 24 h 38"/>
                <a:gd name="T10" fmla="*/ 0 w 26"/>
                <a:gd name="T11" fmla="*/ 13 h 38"/>
                <a:gd name="T12" fmla="*/ 0 w 26"/>
                <a:gd name="T13" fmla="*/ 11 h 38"/>
                <a:gd name="T14" fmla="*/ 8 w 26"/>
                <a:gd name="T15" fmla="*/ 0 h 38"/>
                <a:gd name="T16" fmla="*/ 6 w 26"/>
                <a:gd name="T17" fmla="*/ 6 h 38"/>
                <a:gd name="T18" fmla="*/ 13 w 26"/>
                <a:gd name="T19"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8">
                  <a:moveTo>
                    <a:pt x="13" y="24"/>
                  </a:moveTo>
                  <a:cubicBezTo>
                    <a:pt x="16" y="26"/>
                    <a:pt x="20" y="29"/>
                    <a:pt x="22" y="32"/>
                  </a:cubicBezTo>
                  <a:cubicBezTo>
                    <a:pt x="24" y="34"/>
                    <a:pt x="26" y="38"/>
                    <a:pt x="26" y="38"/>
                  </a:cubicBezTo>
                  <a:cubicBezTo>
                    <a:pt x="24" y="35"/>
                    <a:pt x="20" y="33"/>
                    <a:pt x="17" y="31"/>
                  </a:cubicBezTo>
                  <a:cubicBezTo>
                    <a:pt x="13" y="28"/>
                    <a:pt x="9" y="27"/>
                    <a:pt x="5" y="24"/>
                  </a:cubicBezTo>
                  <a:cubicBezTo>
                    <a:pt x="1" y="22"/>
                    <a:pt x="0" y="17"/>
                    <a:pt x="0" y="13"/>
                  </a:cubicBezTo>
                  <a:cubicBezTo>
                    <a:pt x="0" y="13"/>
                    <a:pt x="0" y="12"/>
                    <a:pt x="0" y="11"/>
                  </a:cubicBezTo>
                  <a:cubicBezTo>
                    <a:pt x="2" y="7"/>
                    <a:pt x="5" y="3"/>
                    <a:pt x="8" y="0"/>
                  </a:cubicBezTo>
                  <a:cubicBezTo>
                    <a:pt x="7" y="2"/>
                    <a:pt x="6" y="4"/>
                    <a:pt x="6" y="6"/>
                  </a:cubicBezTo>
                  <a:cubicBezTo>
                    <a:pt x="6" y="15"/>
                    <a:pt x="10" y="21"/>
                    <a:pt x="13" y="2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1768"/>
            <p:cNvSpPr>
              <a:spLocks/>
            </p:cNvSpPr>
            <p:nvPr/>
          </p:nvSpPr>
          <p:spPr bwMode="auto">
            <a:xfrm>
              <a:off x="7092922" y="2019308"/>
              <a:ext cx="123826" cy="260352"/>
            </a:xfrm>
            <a:custGeom>
              <a:avLst/>
              <a:gdLst>
                <a:gd name="T0" fmla="*/ 5 w 33"/>
                <a:gd name="T1" fmla="*/ 33 h 69"/>
                <a:gd name="T2" fmla="*/ 15 w 33"/>
                <a:gd name="T3" fmla="*/ 42 h 69"/>
                <a:gd name="T4" fmla="*/ 17 w 33"/>
                <a:gd name="T5" fmla="*/ 44 h 69"/>
                <a:gd name="T6" fmla="*/ 18 w 33"/>
                <a:gd name="T7" fmla="*/ 45 h 69"/>
                <a:gd name="T8" fmla="*/ 18 w 33"/>
                <a:gd name="T9" fmla="*/ 43 h 69"/>
                <a:gd name="T10" fmla="*/ 16 w 33"/>
                <a:gd name="T11" fmla="*/ 39 h 69"/>
                <a:gd name="T12" fmla="*/ 14 w 33"/>
                <a:gd name="T13" fmla="*/ 32 h 69"/>
                <a:gd name="T14" fmla="*/ 10 w 33"/>
                <a:gd name="T15" fmla="*/ 26 h 69"/>
                <a:gd name="T16" fmla="*/ 8 w 33"/>
                <a:gd name="T17" fmla="*/ 18 h 69"/>
                <a:gd name="T18" fmla="*/ 8 w 33"/>
                <a:gd name="T19" fmla="*/ 13 h 69"/>
                <a:gd name="T20" fmla="*/ 10 w 33"/>
                <a:gd name="T21" fmla="*/ 23 h 69"/>
                <a:gd name="T22" fmla="*/ 12 w 33"/>
                <a:gd name="T23" fmla="*/ 27 h 69"/>
                <a:gd name="T24" fmla="*/ 11 w 33"/>
                <a:gd name="T25" fmla="*/ 17 h 69"/>
                <a:gd name="T26" fmla="*/ 12 w 33"/>
                <a:gd name="T27" fmla="*/ 4 h 69"/>
                <a:gd name="T28" fmla="*/ 14 w 33"/>
                <a:gd name="T29" fmla="*/ 2 h 69"/>
                <a:gd name="T30" fmla="*/ 13 w 33"/>
                <a:gd name="T31" fmla="*/ 8 h 69"/>
                <a:gd name="T32" fmla="*/ 16 w 33"/>
                <a:gd name="T33" fmla="*/ 34 h 69"/>
                <a:gd name="T34" fmla="*/ 19 w 33"/>
                <a:gd name="T35" fmla="*/ 40 h 69"/>
                <a:gd name="T36" fmla="*/ 20 w 33"/>
                <a:gd name="T37" fmla="*/ 43 h 69"/>
                <a:gd name="T38" fmla="*/ 20 w 33"/>
                <a:gd name="T39" fmla="*/ 40 h 69"/>
                <a:gd name="T40" fmla="*/ 23 w 33"/>
                <a:gd name="T41" fmla="*/ 28 h 69"/>
                <a:gd name="T42" fmla="*/ 23 w 33"/>
                <a:gd name="T43" fmla="*/ 23 h 69"/>
                <a:gd name="T44" fmla="*/ 21 w 33"/>
                <a:gd name="T45" fmla="*/ 13 h 69"/>
                <a:gd name="T46" fmla="*/ 22 w 33"/>
                <a:gd name="T47" fmla="*/ 13 h 69"/>
                <a:gd name="T48" fmla="*/ 24 w 33"/>
                <a:gd name="T49" fmla="*/ 23 h 69"/>
                <a:gd name="T50" fmla="*/ 24 w 33"/>
                <a:gd name="T51" fmla="*/ 28 h 69"/>
                <a:gd name="T52" fmla="*/ 21 w 33"/>
                <a:gd name="T53" fmla="*/ 42 h 69"/>
                <a:gd name="T54" fmla="*/ 21 w 33"/>
                <a:gd name="T55" fmla="*/ 46 h 69"/>
                <a:gd name="T56" fmla="*/ 24 w 33"/>
                <a:gd name="T57" fmla="*/ 55 h 69"/>
                <a:gd name="T58" fmla="*/ 25 w 33"/>
                <a:gd name="T59" fmla="*/ 53 h 69"/>
                <a:gd name="T60" fmla="*/ 29 w 33"/>
                <a:gd name="T61" fmla="*/ 48 h 69"/>
                <a:gd name="T62" fmla="*/ 33 w 33"/>
                <a:gd name="T63" fmla="*/ 37 h 69"/>
                <a:gd name="T64" fmla="*/ 33 w 33"/>
                <a:gd name="T65" fmla="*/ 29 h 69"/>
                <a:gd name="T66" fmla="*/ 33 w 33"/>
                <a:gd name="T67" fmla="*/ 37 h 69"/>
                <a:gd name="T68" fmla="*/ 29 w 33"/>
                <a:gd name="T69" fmla="*/ 49 h 69"/>
                <a:gd name="T70" fmla="*/ 27 w 33"/>
                <a:gd name="T71" fmla="*/ 53 h 69"/>
                <a:gd name="T72" fmla="*/ 25 w 33"/>
                <a:gd name="T73" fmla="*/ 55 h 69"/>
                <a:gd name="T74" fmla="*/ 24 w 33"/>
                <a:gd name="T75" fmla="*/ 60 h 69"/>
                <a:gd name="T76" fmla="*/ 24 w 33"/>
                <a:gd name="T77" fmla="*/ 64 h 69"/>
                <a:gd name="T78" fmla="*/ 24 w 33"/>
                <a:gd name="T79" fmla="*/ 64 h 69"/>
                <a:gd name="T80" fmla="*/ 23 w 33"/>
                <a:gd name="T81" fmla="*/ 67 h 69"/>
                <a:gd name="T82" fmla="*/ 23 w 33"/>
                <a:gd name="T83" fmla="*/ 61 h 69"/>
                <a:gd name="T84" fmla="*/ 22 w 33"/>
                <a:gd name="T85" fmla="*/ 60 h 69"/>
                <a:gd name="T86" fmla="*/ 21 w 33"/>
                <a:gd name="T87" fmla="*/ 58 h 69"/>
                <a:gd name="T88" fmla="*/ 15 w 33"/>
                <a:gd name="T89" fmla="*/ 50 h 69"/>
                <a:gd name="T90" fmla="*/ 12 w 33"/>
                <a:gd name="T91" fmla="*/ 48 h 69"/>
                <a:gd name="T92" fmla="*/ 1 w 33"/>
                <a:gd name="T93" fmla="*/ 44 h 69"/>
                <a:gd name="T94" fmla="*/ 9 w 33"/>
                <a:gd name="T95" fmla="*/ 45 h 69"/>
                <a:gd name="T96" fmla="*/ 14 w 33"/>
                <a:gd name="T97" fmla="*/ 48 h 69"/>
                <a:gd name="T98" fmla="*/ 19 w 33"/>
                <a:gd name="T99" fmla="*/ 53 h 69"/>
                <a:gd name="T100" fmla="*/ 22 w 33"/>
                <a:gd name="T101" fmla="*/ 58 h 69"/>
                <a:gd name="T102" fmla="*/ 21 w 33"/>
                <a:gd name="T103" fmla="*/ 51 h 69"/>
                <a:gd name="T104" fmla="*/ 20 w 33"/>
                <a:gd name="T105" fmla="*/ 49 h 69"/>
                <a:gd name="T106" fmla="*/ 17 w 33"/>
                <a:gd name="T107" fmla="*/ 45 h 69"/>
                <a:gd name="T108" fmla="*/ 16 w 33"/>
                <a:gd name="T109" fmla="*/ 44 h 69"/>
                <a:gd name="T110" fmla="*/ 11 w 33"/>
                <a:gd name="T111" fmla="*/ 40 h 69"/>
                <a:gd name="T112" fmla="*/ 1 w 33"/>
                <a:gd name="T113" fmla="*/ 30 h 69"/>
                <a:gd name="T114" fmla="*/ 2 w 33"/>
                <a:gd name="T11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9">
                  <a:moveTo>
                    <a:pt x="2" y="30"/>
                  </a:moveTo>
                  <a:cubicBezTo>
                    <a:pt x="3" y="31"/>
                    <a:pt x="4" y="32"/>
                    <a:pt x="5" y="33"/>
                  </a:cubicBezTo>
                  <a:cubicBezTo>
                    <a:pt x="7" y="35"/>
                    <a:pt x="9" y="37"/>
                    <a:pt x="11" y="39"/>
                  </a:cubicBezTo>
                  <a:cubicBezTo>
                    <a:pt x="12" y="40"/>
                    <a:pt x="14" y="41"/>
                    <a:pt x="15" y="42"/>
                  </a:cubicBezTo>
                  <a:cubicBezTo>
                    <a:pt x="15" y="42"/>
                    <a:pt x="16" y="43"/>
                    <a:pt x="16" y="43"/>
                  </a:cubicBezTo>
                  <a:cubicBezTo>
                    <a:pt x="17" y="44"/>
                    <a:pt x="17" y="44"/>
                    <a:pt x="17" y="44"/>
                  </a:cubicBezTo>
                  <a:cubicBezTo>
                    <a:pt x="17" y="44"/>
                    <a:pt x="18" y="44"/>
                    <a:pt x="18" y="44"/>
                  </a:cubicBezTo>
                  <a:cubicBezTo>
                    <a:pt x="18" y="45"/>
                    <a:pt x="18" y="45"/>
                    <a:pt x="18" y="45"/>
                  </a:cubicBezTo>
                  <a:cubicBezTo>
                    <a:pt x="19" y="45"/>
                    <a:pt x="19" y="46"/>
                    <a:pt x="20" y="46"/>
                  </a:cubicBezTo>
                  <a:cubicBezTo>
                    <a:pt x="19" y="45"/>
                    <a:pt x="19" y="44"/>
                    <a:pt x="18" y="43"/>
                  </a:cubicBezTo>
                  <a:cubicBezTo>
                    <a:pt x="18" y="42"/>
                    <a:pt x="18" y="42"/>
                    <a:pt x="17" y="41"/>
                  </a:cubicBezTo>
                  <a:cubicBezTo>
                    <a:pt x="17" y="40"/>
                    <a:pt x="17" y="40"/>
                    <a:pt x="16" y="39"/>
                  </a:cubicBezTo>
                  <a:cubicBezTo>
                    <a:pt x="16" y="38"/>
                    <a:pt x="15" y="36"/>
                    <a:pt x="15" y="35"/>
                  </a:cubicBezTo>
                  <a:cubicBezTo>
                    <a:pt x="14" y="34"/>
                    <a:pt x="14" y="33"/>
                    <a:pt x="14" y="32"/>
                  </a:cubicBezTo>
                  <a:cubicBezTo>
                    <a:pt x="13" y="30"/>
                    <a:pt x="12" y="29"/>
                    <a:pt x="11" y="28"/>
                  </a:cubicBezTo>
                  <a:cubicBezTo>
                    <a:pt x="11" y="27"/>
                    <a:pt x="10" y="26"/>
                    <a:pt x="10" y="26"/>
                  </a:cubicBezTo>
                  <a:cubicBezTo>
                    <a:pt x="10" y="25"/>
                    <a:pt x="9" y="24"/>
                    <a:pt x="9" y="23"/>
                  </a:cubicBezTo>
                  <a:cubicBezTo>
                    <a:pt x="9" y="22"/>
                    <a:pt x="8" y="20"/>
                    <a:pt x="8" y="18"/>
                  </a:cubicBezTo>
                  <a:cubicBezTo>
                    <a:pt x="7" y="17"/>
                    <a:pt x="7" y="17"/>
                    <a:pt x="7" y="16"/>
                  </a:cubicBezTo>
                  <a:cubicBezTo>
                    <a:pt x="7" y="15"/>
                    <a:pt x="8" y="14"/>
                    <a:pt x="8" y="13"/>
                  </a:cubicBezTo>
                  <a:cubicBezTo>
                    <a:pt x="7" y="15"/>
                    <a:pt x="7" y="17"/>
                    <a:pt x="8" y="18"/>
                  </a:cubicBezTo>
                  <a:cubicBezTo>
                    <a:pt x="8" y="20"/>
                    <a:pt x="9" y="21"/>
                    <a:pt x="10" y="23"/>
                  </a:cubicBezTo>
                  <a:cubicBezTo>
                    <a:pt x="10" y="24"/>
                    <a:pt x="10" y="24"/>
                    <a:pt x="11" y="25"/>
                  </a:cubicBezTo>
                  <a:cubicBezTo>
                    <a:pt x="11" y="26"/>
                    <a:pt x="12" y="27"/>
                    <a:pt x="12" y="27"/>
                  </a:cubicBezTo>
                  <a:cubicBezTo>
                    <a:pt x="12" y="28"/>
                    <a:pt x="13" y="28"/>
                    <a:pt x="13" y="29"/>
                  </a:cubicBezTo>
                  <a:cubicBezTo>
                    <a:pt x="12" y="25"/>
                    <a:pt x="11" y="21"/>
                    <a:pt x="11" y="17"/>
                  </a:cubicBezTo>
                  <a:cubicBezTo>
                    <a:pt x="11" y="14"/>
                    <a:pt x="11" y="11"/>
                    <a:pt x="12" y="8"/>
                  </a:cubicBezTo>
                  <a:cubicBezTo>
                    <a:pt x="12" y="7"/>
                    <a:pt x="12" y="5"/>
                    <a:pt x="12" y="4"/>
                  </a:cubicBezTo>
                  <a:cubicBezTo>
                    <a:pt x="13" y="2"/>
                    <a:pt x="13" y="1"/>
                    <a:pt x="14" y="0"/>
                  </a:cubicBezTo>
                  <a:cubicBezTo>
                    <a:pt x="14" y="0"/>
                    <a:pt x="14" y="1"/>
                    <a:pt x="14" y="2"/>
                  </a:cubicBezTo>
                  <a:cubicBezTo>
                    <a:pt x="13" y="2"/>
                    <a:pt x="13" y="3"/>
                    <a:pt x="13" y="4"/>
                  </a:cubicBezTo>
                  <a:cubicBezTo>
                    <a:pt x="13" y="5"/>
                    <a:pt x="13" y="7"/>
                    <a:pt x="13" y="8"/>
                  </a:cubicBezTo>
                  <a:cubicBezTo>
                    <a:pt x="13" y="11"/>
                    <a:pt x="13" y="14"/>
                    <a:pt x="13" y="17"/>
                  </a:cubicBezTo>
                  <a:cubicBezTo>
                    <a:pt x="13" y="23"/>
                    <a:pt x="14" y="29"/>
                    <a:pt x="16" y="34"/>
                  </a:cubicBezTo>
                  <a:cubicBezTo>
                    <a:pt x="17" y="36"/>
                    <a:pt x="17" y="37"/>
                    <a:pt x="18" y="38"/>
                  </a:cubicBezTo>
                  <a:cubicBezTo>
                    <a:pt x="18" y="39"/>
                    <a:pt x="18" y="40"/>
                    <a:pt x="19" y="40"/>
                  </a:cubicBezTo>
                  <a:cubicBezTo>
                    <a:pt x="19" y="41"/>
                    <a:pt x="19" y="42"/>
                    <a:pt x="20" y="42"/>
                  </a:cubicBezTo>
                  <a:cubicBezTo>
                    <a:pt x="20" y="42"/>
                    <a:pt x="20" y="43"/>
                    <a:pt x="20" y="43"/>
                  </a:cubicBezTo>
                  <a:cubicBezTo>
                    <a:pt x="20" y="43"/>
                    <a:pt x="20" y="42"/>
                    <a:pt x="20" y="42"/>
                  </a:cubicBezTo>
                  <a:cubicBezTo>
                    <a:pt x="20" y="41"/>
                    <a:pt x="20" y="41"/>
                    <a:pt x="20" y="40"/>
                  </a:cubicBezTo>
                  <a:cubicBezTo>
                    <a:pt x="20" y="39"/>
                    <a:pt x="20" y="38"/>
                    <a:pt x="21" y="37"/>
                  </a:cubicBezTo>
                  <a:cubicBezTo>
                    <a:pt x="21" y="34"/>
                    <a:pt x="23" y="31"/>
                    <a:pt x="23" y="28"/>
                  </a:cubicBezTo>
                  <a:cubicBezTo>
                    <a:pt x="23" y="27"/>
                    <a:pt x="23" y="26"/>
                    <a:pt x="23" y="26"/>
                  </a:cubicBezTo>
                  <a:cubicBezTo>
                    <a:pt x="23" y="25"/>
                    <a:pt x="23" y="24"/>
                    <a:pt x="23" y="23"/>
                  </a:cubicBezTo>
                  <a:cubicBezTo>
                    <a:pt x="23" y="21"/>
                    <a:pt x="23" y="20"/>
                    <a:pt x="22" y="18"/>
                  </a:cubicBezTo>
                  <a:cubicBezTo>
                    <a:pt x="22" y="17"/>
                    <a:pt x="22" y="15"/>
                    <a:pt x="21" y="13"/>
                  </a:cubicBezTo>
                  <a:cubicBezTo>
                    <a:pt x="21" y="12"/>
                    <a:pt x="20" y="10"/>
                    <a:pt x="20" y="9"/>
                  </a:cubicBezTo>
                  <a:cubicBezTo>
                    <a:pt x="21" y="10"/>
                    <a:pt x="21" y="12"/>
                    <a:pt x="22" y="13"/>
                  </a:cubicBezTo>
                  <a:cubicBezTo>
                    <a:pt x="22" y="15"/>
                    <a:pt x="23" y="17"/>
                    <a:pt x="23" y="18"/>
                  </a:cubicBezTo>
                  <a:cubicBezTo>
                    <a:pt x="23" y="20"/>
                    <a:pt x="24" y="21"/>
                    <a:pt x="24" y="23"/>
                  </a:cubicBezTo>
                  <a:cubicBezTo>
                    <a:pt x="24" y="24"/>
                    <a:pt x="24" y="25"/>
                    <a:pt x="24" y="26"/>
                  </a:cubicBezTo>
                  <a:cubicBezTo>
                    <a:pt x="24" y="26"/>
                    <a:pt x="24" y="27"/>
                    <a:pt x="24" y="28"/>
                  </a:cubicBezTo>
                  <a:cubicBezTo>
                    <a:pt x="23" y="31"/>
                    <a:pt x="22" y="34"/>
                    <a:pt x="22" y="38"/>
                  </a:cubicBezTo>
                  <a:cubicBezTo>
                    <a:pt x="21" y="39"/>
                    <a:pt x="21" y="41"/>
                    <a:pt x="21" y="42"/>
                  </a:cubicBezTo>
                  <a:cubicBezTo>
                    <a:pt x="21" y="43"/>
                    <a:pt x="21" y="44"/>
                    <a:pt x="21" y="45"/>
                  </a:cubicBezTo>
                  <a:cubicBezTo>
                    <a:pt x="21" y="45"/>
                    <a:pt x="21" y="45"/>
                    <a:pt x="21" y="46"/>
                  </a:cubicBezTo>
                  <a:cubicBezTo>
                    <a:pt x="22" y="48"/>
                    <a:pt x="22" y="49"/>
                    <a:pt x="23" y="51"/>
                  </a:cubicBezTo>
                  <a:cubicBezTo>
                    <a:pt x="23" y="52"/>
                    <a:pt x="23" y="54"/>
                    <a:pt x="24" y="55"/>
                  </a:cubicBezTo>
                  <a:cubicBezTo>
                    <a:pt x="24" y="55"/>
                    <a:pt x="24" y="55"/>
                    <a:pt x="24" y="55"/>
                  </a:cubicBezTo>
                  <a:cubicBezTo>
                    <a:pt x="24" y="54"/>
                    <a:pt x="25" y="53"/>
                    <a:pt x="25" y="53"/>
                  </a:cubicBezTo>
                  <a:cubicBezTo>
                    <a:pt x="26" y="52"/>
                    <a:pt x="26" y="52"/>
                    <a:pt x="27" y="51"/>
                  </a:cubicBezTo>
                  <a:cubicBezTo>
                    <a:pt x="27" y="50"/>
                    <a:pt x="28" y="49"/>
                    <a:pt x="29" y="48"/>
                  </a:cubicBezTo>
                  <a:cubicBezTo>
                    <a:pt x="29" y="47"/>
                    <a:pt x="30" y="46"/>
                    <a:pt x="30" y="45"/>
                  </a:cubicBezTo>
                  <a:cubicBezTo>
                    <a:pt x="31" y="42"/>
                    <a:pt x="32" y="40"/>
                    <a:pt x="33" y="37"/>
                  </a:cubicBezTo>
                  <a:cubicBezTo>
                    <a:pt x="33" y="36"/>
                    <a:pt x="33" y="34"/>
                    <a:pt x="33" y="33"/>
                  </a:cubicBezTo>
                  <a:cubicBezTo>
                    <a:pt x="33" y="32"/>
                    <a:pt x="33" y="30"/>
                    <a:pt x="33" y="29"/>
                  </a:cubicBezTo>
                  <a:cubicBezTo>
                    <a:pt x="33" y="30"/>
                    <a:pt x="33" y="32"/>
                    <a:pt x="33" y="33"/>
                  </a:cubicBezTo>
                  <a:cubicBezTo>
                    <a:pt x="33" y="34"/>
                    <a:pt x="33" y="36"/>
                    <a:pt x="33" y="37"/>
                  </a:cubicBezTo>
                  <a:cubicBezTo>
                    <a:pt x="33" y="40"/>
                    <a:pt x="32" y="42"/>
                    <a:pt x="31" y="45"/>
                  </a:cubicBezTo>
                  <a:cubicBezTo>
                    <a:pt x="31" y="46"/>
                    <a:pt x="30" y="47"/>
                    <a:pt x="29" y="49"/>
                  </a:cubicBezTo>
                  <a:cubicBezTo>
                    <a:pt x="29" y="50"/>
                    <a:pt x="28" y="51"/>
                    <a:pt x="27" y="52"/>
                  </a:cubicBezTo>
                  <a:cubicBezTo>
                    <a:pt x="27" y="52"/>
                    <a:pt x="27" y="53"/>
                    <a:pt x="27" y="53"/>
                  </a:cubicBezTo>
                  <a:cubicBezTo>
                    <a:pt x="26" y="53"/>
                    <a:pt x="26" y="53"/>
                    <a:pt x="26" y="54"/>
                  </a:cubicBezTo>
                  <a:cubicBezTo>
                    <a:pt x="26" y="54"/>
                    <a:pt x="25" y="55"/>
                    <a:pt x="25" y="55"/>
                  </a:cubicBezTo>
                  <a:cubicBezTo>
                    <a:pt x="24" y="56"/>
                    <a:pt x="24" y="56"/>
                    <a:pt x="24" y="57"/>
                  </a:cubicBezTo>
                  <a:cubicBezTo>
                    <a:pt x="24" y="58"/>
                    <a:pt x="24" y="59"/>
                    <a:pt x="24" y="60"/>
                  </a:cubicBezTo>
                  <a:cubicBezTo>
                    <a:pt x="24" y="61"/>
                    <a:pt x="24" y="62"/>
                    <a:pt x="24" y="63"/>
                  </a:cubicBezTo>
                  <a:cubicBezTo>
                    <a:pt x="24" y="63"/>
                    <a:pt x="24" y="63"/>
                    <a:pt x="24" y="64"/>
                  </a:cubicBezTo>
                  <a:cubicBezTo>
                    <a:pt x="24" y="64"/>
                    <a:pt x="24" y="64"/>
                    <a:pt x="24" y="64"/>
                  </a:cubicBezTo>
                  <a:cubicBezTo>
                    <a:pt x="24" y="64"/>
                    <a:pt x="24" y="64"/>
                    <a:pt x="24" y="64"/>
                  </a:cubicBezTo>
                  <a:cubicBezTo>
                    <a:pt x="23" y="66"/>
                    <a:pt x="23" y="67"/>
                    <a:pt x="23" y="69"/>
                  </a:cubicBezTo>
                  <a:cubicBezTo>
                    <a:pt x="23" y="68"/>
                    <a:pt x="23" y="67"/>
                    <a:pt x="23" y="67"/>
                  </a:cubicBezTo>
                  <a:cubicBezTo>
                    <a:pt x="23" y="66"/>
                    <a:pt x="23" y="65"/>
                    <a:pt x="23" y="64"/>
                  </a:cubicBezTo>
                  <a:cubicBezTo>
                    <a:pt x="23" y="63"/>
                    <a:pt x="23" y="62"/>
                    <a:pt x="23" y="61"/>
                  </a:cubicBezTo>
                  <a:cubicBezTo>
                    <a:pt x="23" y="61"/>
                    <a:pt x="22" y="61"/>
                    <a:pt x="22" y="61"/>
                  </a:cubicBezTo>
                  <a:cubicBezTo>
                    <a:pt x="22" y="60"/>
                    <a:pt x="22" y="60"/>
                    <a:pt x="22" y="60"/>
                  </a:cubicBezTo>
                  <a:cubicBezTo>
                    <a:pt x="22" y="60"/>
                    <a:pt x="22" y="59"/>
                    <a:pt x="22" y="59"/>
                  </a:cubicBezTo>
                  <a:cubicBezTo>
                    <a:pt x="22" y="59"/>
                    <a:pt x="22" y="58"/>
                    <a:pt x="21" y="58"/>
                  </a:cubicBezTo>
                  <a:cubicBezTo>
                    <a:pt x="21" y="57"/>
                    <a:pt x="21" y="57"/>
                    <a:pt x="20" y="56"/>
                  </a:cubicBezTo>
                  <a:cubicBezTo>
                    <a:pt x="19" y="54"/>
                    <a:pt x="17" y="52"/>
                    <a:pt x="15" y="50"/>
                  </a:cubicBezTo>
                  <a:cubicBezTo>
                    <a:pt x="15" y="50"/>
                    <a:pt x="15" y="49"/>
                    <a:pt x="14" y="49"/>
                  </a:cubicBezTo>
                  <a:cubicBezTo>
                    <a:pt x="14" y="48"/>
                    <a:pt x="13" y="48"/>
                    <a:pt x="12" y="48"/>
                  </a:cubicBezTo>
                  <a:cubicBezTo>
                    <a:pt x="11" y="47"/>
                    <a:pt x="10" y="46"/>
                    <a:pt x="9" y="46"/>
                  </a:cubicBezTo>
                  <a:cubicBezTo>
                    <a:pt x="6" y="45"/>
                    <a:pt x="4" y="45"/>
                    <a:pt x="1" y="44"/>
                  </a:cubicBezTo>
                  <a:cubicBezTo>
                    <a:pt x="2" y="44"/>
                    <a:pt x="4" y="45"/>
                    <a:pt x="5" y="45"/>
                  </a:cubicBezTo>
                  <a:cubicBezTo>
                    <a:pt x="6" y="45"/>
                    <a:pt x="8" y="45"/>
                    <a:pt x="9" y="45"/>
                  </a:cubicBezTo>
                  <a:cubicBezTo>
                    <a:pt x="10" y="46"/>
                    <a:pt x="12" y="46"/>
                    <a:pt x="13" y="47"/>
                  </a:cubicBezTo>
                  <a:cubicBezTo>
                    <a:pt x="13" y="47"/>
                    <a:pt x="14" y="48"/>
                    <a:pt x="14" y="48"/>
                  </a:cubicBezTo>
                  <a:cubicBezTo>
                    <a:pt x="15" y="49"/>
                    <a:pt x="15" y="49"/>
                    <a:pt x="16" y="50"/>
                  </a:cubicBezTo>
                  <a:cubicBezTo>
                    <a:pt x="17" y="51"/>
                    <a:pt x="18" y="52"/>
                    <a:pt x="19" y="53"/>
                  </a:cubicBezTo>
                  <a:cubicBezTo>
                    <a:pt x="20" y="54"/>
                    <a:pt x="20" y="55"/>
                    <a:pt x="21" y="56"/>
                  </a:cubicBezTo>
                  <a:cubicBezTo>
                    <a:pt x="22" y="56"/>
                    <a:pt x="22" y="57"/>
                    <a:pt x="22" y="58"/>
                  </a:cubicBezTo>
                  <a:cubicBezTo>
                    <a:pt x="22" y="58"/>
                    <a:pt x="22" y="58"/>
                    <a:pt x="22" y="58"/>
                  </a:cubicBezTo>
                  <a:cubicBezTo>
                    <a:pt x="22" y="56"/>
                    <a:pt x="22" y="53"/>
                    <a:pt x="21" y="51"/>
                  </a:cubicBezTo>
                  <a:cubicBezTo>
                    <a:pt x="21" y="51"/>
                    <a:pt x="21" y="50"/>
                    <a:pt x="21" y="50"/>
                  </a:cubicBezTo>
                  <a:cubicBezTo>
                    <a:pt x="21" y="50"/>
                    <a:pt x="20" y="49"/>
                    <a:pt x="20" y="49"/>
                  </a:cubicBezTo>
                  <a:cubicBezTo>
                    <a:pt x="19" y="47"/>
                    <a:pt x="19" y="46"/>
                    <a:pt x="17" y="45"/>
                  </a:cubicBezTo>
                  <a:cubicBezTo>
                    <a:pt x="17" y="45"/>
                    <a:pt x="17" y="45"/>
                    <a:pt x="17" y="45"/>
                  </a:cubicBezTo>
                  <a:cubicBezTo>
                    <a:pt x="17" y="45"/>
                    <a:pt x="17" y="45"/>
                    <a:pt x="17" y="45"/>
                  </a:cubicBezTo>
                  <a:cubicBezTo>
                    <a:pt x="16" y="44"/>
                    <a:pt x="16" y="44"/>
                    <a:pt x="16" y="44"/>
                  </a:cubicBezTo>
                  <a:cubicBezTo>
                    <a:pt x="15" y="44"/>
                    <a:pt x="15" y="43"/>
                    <a:pt x="14" y="43"/>
                  </a:cubicBezTo>
                  <a:cubicBezTo>
                    <a:pt x="13" y="42"/>
                    <a:pt x="12" y="41"/>
                    <a:pt x="11" y="40"/>
                  </a:cubicBezTo>
                  <a:cubicBezTo>
                    <a:pt x="8" y="38"/>
                    <a:pt x="6" y="36"/>
                    <a:pt x="4" y="34"/>
                  </a:cubicBezTo>
                  <a:cubicBezTo>
                    <a:pt x="3" y="33"/>
                    <a:pt x="2" y="32"/>
                    <a:pt x="1" y="30"/>
                  </a:cubicBezTo>
                  <a:cubicBezTo>
                    <a:pt x="1" y="29"/>
                    <a:pt x="0" y="27"/>
                    <a:pt x="0" y="26"/>
                  </a:cubicBezTo>
                  <a:cubicBezTo>
                    <a:pt x="1" y="27"/>
                    <a:pt x="1" y="29"/>
                    <a:pt x="2" y="3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1769"/>
            <p:cNvSpPr>
              <a:spLocks/>
            </p:cNvSpPr>
            <p:nvPr/>
          </p:nvSpPr>
          <p:spPr bwMode="auto">
            <a:xfrm>
              <a:off x="7351686" y="1776419"/>
              <a:ext cx="46038" cy="146051"/>
            </a:xfrm>
            <a:custGeom>
              <a:avLst/>
              <a:gdLst>
                <a:gd name="T0" fmla="*/ 12 w 12"/>
                <a:gd name="T1" fmla="*/ 39 h 39"/>
                <a:gd name="T2" fmla="*/ 6 w 12"/>
                <a:gd name="T3" fmla="*/ 19 h 39"/>
                <a:gd name="T4" fmla="*/ 7 w 12"/>
                <a:gd name="T5" fmla="*/ 9 h 39"/>
                <a:gd name="T6" fmla="*/ 7 w 12"/>
                <a:gd name="T7" fmla="*/ 0 h 39"/>
                <a:gd name="T8" fmla="*/ 0 w 12"/>
                <a:gd name="T9" fmla="*/ 11 h 39"/>
                <a:gd name="T10" fmla="*/ 4 w 12"/>
                <a:gd name="T11" fmla="*/ 24 h 39"/>
                <a:gd name="T12" fmla="*/ 12 w 12"/>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2" y="39"/>
                  </a:moveTo>
                  <a:cubicBezTo>
                    <a:pt x="10" y="32"/>
                    <a:pt x="7" y="26"/>
                    <a:pt x="6" y="19"/>
                  </a:cubicBezTo>
                  <a:cubicBezTo>
                    <a:pt x="6" y="16"/>
                    <a:pt x="6" y="12"/>
                    <a:pt x="7" y="9"/>
                  </a:cubicBezTo>
                  <a:cubicBezTo>
                    <a:pt x="7" y="6"/>
                    <a:pt x="8" y="2"/>
                    <a:pt x="7" y="0"/>
                  </a:cubicBezTo>
                  <a:cubicBezTo>
                    <a:pt x="5" y="3"/>
                    <a:pt x="3" y="7"/>
                    <a:pt x="0" y="11"/>
                  </a:cubicBezTo>
                  <a:cubicBezTo>
                    <a:pt x="0" y="16"/>
                    <a:pt x="3" y="22"/>
                    <a:pt x="4" y="24"/>
                  </a:cubicBezTo>
                  <a:cubicBezTo>
                    <a:pt x="6" y="29"/>
                    <a:pt x="9" y="34"/>
                    <a:pt x="12" y="3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1772"/>
            <p:cNvSpPr>
              <a:spLocks/>
            </p:cNvSpPr>
            <p:nvPr/>
          </p:nvSpPr>
          <p:spPr bwMode="auto">
            <a:xfrm>
              <a:off x="7408836" y="1795469"/>
              <a:ext cx="82551" cy="153989"/>
            </a:xfrm>
            <a:custGeom>
              <a:avLst/>
              <a:gdLst>
                <a:gd name="T0" fmla="*/ 11 w 22"/>
                <a:gd name="T1" fmla="*/ 25 h 41"/>
                <a:gd name="T2" fmla="*/ 3 w 22"/>
                <a:gd name="T3" fmla="*/ 34 h 41"/>
                <a:gd name="T4" fmla="*/ 0 w 22"/>
                <a:gd name="T5" fmla="*/ 41 h 41"/>
                <a:gd name="T6" fmla="*/ 8 w 22"/>
                <a:gd name="T7" fmla="*/ 32 h 41"/>
                <a:gd name="T8" fmla="*/ 19 w 22"/>
                <a:gd name="T9" fmla="*/ 24 h 41"/>
                <a:gd name="T10" fmla="*/ 22 w 22"/>
                <a:gd name="T11" fmla="*/ 12 h 41"/>
                <a:gd name="T12" fmla="*/ 22 w 22"/>
                <a:gd name="T13" fmla="*/ 10 h 41"/>
                <a:gd name="T14" fmla="*/ 12 w 22"/>
                <a:gd name="T15" fmla="*/ 0 h 41"/>
                <a:gd name="T16" fmla="*/ 14 w 22"/>
                <a:gd name="T17" fmla="*/ 6 h 41"/>
                <a:gd name="T18" fmla="*/ 11 w 22"/>
                <a:gd name="T19"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1">
                  <a:moveTo>
                    <a:pt x="11" y="25"/>
                  </a:moveTo>
                  <a:cubicBezTo>
                    <a:pt x="8" y="27"/>
                    <a:pt x="4" y="32"/>
                    <a:pt x="3" y="34"/>
                  </a:cubicBezTo>
                  <a:cubicBezTo>
                    <a:pt x="1" y="36"/>
                    <a:pt x="0" y="41"/>
                    <a:pt x="0" y="41"/>
                  </a:cubicBezTo>
                  <a:cubicBezTo>
                    <a:pt x="2" y="38"/>
                    <a:pt x="5" y="35"/>
                    <a:pt x="8" y="32"/>
                  </a:cubicBezTo>
                  <a:cubicBezTo>
                    <a:pt x="11" y="29"/>
                    <a:pt x="15" y="27"/>
                    <a:pt x="19" y="24"/>
                  </a:cubicBezTo>
                  <a:cubicBezTo>
                    <a:pt x="22" y="21"/>
                    <a:pt x="22" y="16"/>
                    <a:pt x="22" y="12"/>
                  </a:cubicBezTo>
                  <a:cubicBezTo>
                    <a:pt x="22" y="12"/>
                    <a:pt x="22" y="11"/>
                    <a:pt x="22" y="10"/>
                  </a:cubicBezTo>
                  <a:cubicBezTo>
                    <a:pt x="19" y="7"/>
                    <a:pt x="15" y="3"/>
                    <a:pt x="12" y="0"/>
                  </a:cubicBezTo>
                  <a:cubicBezTo>
                    <a:pt x="13" y="2"/>
                    <a:pt x="14" y="4"/>
                    <a:pt x="14" y="6"/>
                  </a:cubicBezTo>
                  <a:cubicBezTo>
                    <a:pt x="16" y="15"/>
                    <a:pt x="13" y="22"/>
                    <a:pt x="11"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1773"/>
            <p:cNvSpPr>
              <a:spLocks/>
            </p:cNvSpPr>
            <p:nvPr/>
          </p:nvSpPr>
          <p:spPr bwMode="auto">
            <a:xfrm>
              <a:off x="7345336" y="1757369"/>
              <a:ext cx="127001" cy="261939"/>
            </a:xfrm>
            <a:custGeom>
              <a:avLst/>
              <a:gdLst>
                <a:gd name="T0" fmla="*/ 28 w 34"/>
                <a:gd name="T1" fmla="*/ 32 h 70"/>
                <a:gd name="T2" fmla="*/ 20 w 34"/>
                <a:gd name="T3" fmla="*/ 42 h 70"/>
                <a:gd name="T4" fmla="*/ 18 w 34"/>
                <a:gd name="T5" fmla="*/ 45 h 70"/>
                <a:gd name="T6" fmla="*/ 17 w 34"/>
                <a:gd name="T7" fmla="*/ 46 h 70"/>
                <a:gd name="T8" fmla="*/ 17 w 34"/>
                <a:gd name="T9" fmla="*/ 44 h 70"/>
                <a:gd name="T10" fmla="*/ 18 w 34"/>
                <a:gd name="T11" fmla="*/ 40 h 70"/>
                <a:gd name="T12" fmla="*/ 20 w 34"/>
                <a:gd name="T13" fmla="*/ 32 h 70"/>
                <a:gd name="T14" fmla="*/ 22 w 34"/>
                <a:gd name="T15" fmla="*/ 25 h 70"/>
                <a:gd name="T16" fmla="*/ 23 w 34"/>
                <a:gd name="T17" fmla="*/ 18 h 70"/>
                <a:gd name="T18" fmla="*/ 22 w 34"/>
                <a:gd name="T19" fmla="*/ 13 h 70"/>
                <a:gd name="T20" fmla="*/ 22 w 34"/>
                <a:gd name="T21" fmla="*/ 23 h 70"/>
                <a:gd name="T22" fmla="*/ 20 w 34"/>
                <a:gd name="T23" fmla="*/ 28 h 70"/>
                <a:gd name="T24" fmla="*/ 19 w 34"/>
                <a:gd name="T25" fmla="*/ 17 h 70"/>
                <a:gd name="T26" fmla="*/ 16 w 34"/>
                <a:gd name="T27" fmla="*/ 4 h 70"/>
                <a:gd name="T28" fmla="*/ 15 w 34"/>
                <a:gd name="T29" fmla="*/ 3 h 70"/>
                <a:gd name="T30" fmla="*/ 16 w 34"/>
                <a:gd name="T31" fmla="*/ 9 h 70"/>
                <a:gd name="T32" fmla="*/ 17 w 34"/>
                <a:gd name="T33" fmla="*/ 35 h 70"/>
                <a:gd name="T34" fmla="*/ 16 w 34"/>
                <a:gd name="T35" fmla="*/ 42 h 70"/>
                <a:gd name="T36" fmla="*/ 15 w 34"/>
                <a:gd name="T37" fmla="*/ 44 h 70"/>
                <a:gd name="T38" fmla="*/ 14 w 34"/>
                <a:gd name="T39" fmla="*/ 41 h 70"/>
                <a:gd name="T40" fmla="*/ 10 w 34"/>
                <a:gd name="T41" fmla="*/ 30 h 70"/>
                <a:gd name="T42" fmla="*/ 9 w 34"/>
                <a:gd name="T43" fmla="*/ 25 h 70"/>
                <a:gd name="T44" fmla="*/ 9 w 34"/>
                <a:gd name="T45" fmla="*/ 15 h 70"/>
                <a:gd name="T46" fmla="*/ 9 w 34"/>
                <a:gd name="T47" fmla="*/ 15 h 70"/>
                <a:gd name="T48" fmla="*/ 8 w 34"/>
                <a:gd name="T49" fmla="*/ 25 h 70"/>
                <a:gd name="T50" fmla="*/ 9 w 34"/>
                <a:gd name="T51" fmla="*/ 30 h 70"/>
                <a:gd name="T52" fmla="*/ 14 w 34"/>
                <a:gd name="T53" fmla="*/ 44 h 70"/>
                <a:gd name="T54" fmla="*/ 14 w 34"/>
                <a:gd name="T55" fmla="*/ 47 h 70"/>
                <a:gd name="T56" fmla="*/ 14 w 34"/>
                <a:gd name="T57" fmla="*/ 57 h 70"/>
                <a:gd name="T58" fmla="*/ 12 w 34"/>
                <a:gd name="T59" fmla="*/ 55 h 70"/>
                <a:gd name="T60" fmla="*/ 7 w 34"/>
                <a:gd name="T61" fmla="*/ 51 h 70"/>
                <a:gd name="T62" fmla="*/ 2 w 34"/>
                <a:gd name="T63" fmla="*/ 41 h 70"/>
                <a:gd name="T64" fmla="*/ 0 w 34"/>
                <a:gd name="T65" fmla="*/ 33 h 70"/>
                <a:gd name="T66" fmla="*/ 1 w 34"/>
                <a:gd name="T67" fmla="*/ 41 h 70"/>
                <a:gd name="T68" fmla="*/ 7 w 34"/>
                <a:gd name="T69" fmla="*/ 51 h 70"/>
                <a:gd name="T70" fmla="*/ 10 w 34"/>
                <a:gd name="T71" fmla="*/ 55 h 70"/>
                <a:gd name="T72" fmla="*/ 12 w 34"/>
                <a:gd name="T73" fmla="*/ 57 h 70"/>
                <a:gd name="T74" fmla="*/ 14 w 34"/>
                <a:gd name="T75" fmla="*/ 62 h 70"/>
                <a:gd name="T76" fmla="*/ 15 w 34"/>
                <a:gd name="T77" fmla="*/ 65 h 70"/>
                <a:gd name="T78" fmla="*/ 15 w 34"/>
                <a:gd name="T79" fmla="*/ 66 h 70"/>
                <a:gd name="T80" fmla="*/ 16 w 34"/>
                <a:gd name="T81" fmla="*/ 68 h 70"/>
                <a:gd name="T82" fmla="*/ 16 w 34"/>
                <a:gd name="T83" fmla="*/ 63 h 70"/>
                <a:gd name="T84" fmla="*/ 16 w 34"/>
                <a:gd name="T85" fmla="*/ 61 h 70"/>
                <a:gd name="T86" fmla="*/ 16 w 34"/>
                <a:gd name="T87" fmla="*/ 59 h 70"/>
                <a:gd name="T88" fmla="*/ 21 w 34"/>
                <a:gd name="T89" fmla="*/ 51 h 70"/>
                <a:gd name="T90" fmla="*/ 23 w 34"/>
                <a:gd name="T91" fmla="*/ 48 h 70"/>
                <a:gd name="T92" fmla="*/ 34 w 34"/>
                <a:gd name="T93" fmla="*/ 42 h 70"/>
                <a:gd name="T94" fmla="*/ 26 w 34"/>
                <a:gd name="T95" fmla="*/ 45 h 70"/>
                <a:gd name="T96" fmla="*/ 21 w 34"/>
                <a:gd name="T97" fmla="*/ 49 h 70"/>
                <a:gd name="T98" fmla="*/ 18 w 34"/>
                <a:gd name="T99" fmla="*/ 54 h 70"/>
                <a:gd name="T100" fmla="*/ 15 w 34"/>
                <a:gd name="T101" fmla="*/ 59 h 70"/>
                <a:gd name="T102" fmla="*/ 15 w 34"/>
                <a:gd name="T103" fmla="*/ 53 h 70"/>
                <a:gd name="T104" fmla="*/ 16 w 34"/>
                <a:gd name="T105" fmla="*/ 50 h 70"/>
                <a:gd name="T106" fmla="*/ 18 w 34"/>
                <a:gd name="T107" fmla="*/ 46 h 70"/>
                <a:gd name="T108" fmla="*/ 19 w 34"/>
                <a:gd name="T109" fmla="*/ 45 h 70"/>
                <a:gd name="T110" fmla="*/ 24 w 34"/>
                <a:gd name="T111" fmla="*/ 40 h 70"/>
                <a:gd name="T112" fmla="*/ 31 w 34"/>
                <a:gd name="T113" fmla="*/ 29 h 70"/>
                <a:gd name="T114" fmla="*/ 30 w 34"/>
                <a:gd name="T11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70">
                  <a:moveTo>
                    <a:pt x="30" y="28"/>
                  </a:moveTo>
                  <a:cubicBezTo>
                    <a:pt x="30" y="30"/>
                    <a:pt x="29" y="31"/>
                    <a:pt x="28" y="32"/>
                  </a:cubicBezTo>
                  <a:cubicBezTo>
                    <a:pt x="27" y="35"/>
                    <a:pt x="25" y="37"/>
                    <a:pt x="23" y="39"/>
                  </a:cubicBezTo>
                  <a:cubicBezTo>
                    <a:pt x="22" y="40"/>
                    <a:pt x="21" y="41"/>
                    <a:pt x="20" y="42"/>
                  </a:cubicBezTo>
                  <a:cubicBezTo>
                    <a:pt x="20" y="43"/>
                    <a:pt x="19" y="43"/>
                    <a:pt x="19" y="44"/>
                  </a:cubicBezTo>
                  <a:cubicBezTo>
                    <a:pt x="18" y="45"/>
                    <a:pt x="18" y="45"/>
                    <a:pt x="18" y="45"/>
                  </a:cubicBezTo>
                  <a:cubicBezTo>
                    <a:pt x="18" y="45"/>
                    <a:pt x="18" y="45"/>
                    <a:pt x="18" y="45"/>
                  </a:cubicBezTo>
                  <a:cubicBezTo>
                    <a:pt x="17" y="46"/>
                    <a:pt x="17" y="46"/>
                    <a:pt x="17" y="46"/>
                  </a:cubicBezTo>
                  <a:cubicBezTo>
                    <a:pt x="17" y="46"/>
                    <a:pt x="16" y="47"/>
                    <a:pt x="16" y="48"/>
                  </a:cubicBezTo>
                  <a:cubicBezTo>
                    <a:pt x="16" y="46"/>
                    <a:pt x="16" y="45"/>
                    <a:pt x="17" y="44"/>
                  </a:cubicBezTo>
                  <a:cubicBezTo>
                    <a:pt x="17" y="43"/>
                    <a:pt x="17" y="43"/>
                    <a:pt x="17" y="42"/>
                  </a:cubicBezTo>
                  <a:cubicBezTo>
                    <a:pt x="18" y="41"/>
                    <a:pt x="18" y="41"/>
                    <a:pt x="18" y="40"/>
                  </a:cubicBezTo>
                  <a:cubicBezTo>
                    <a:pt x="18" y="38"/>
                    <a:pt x="19" y="37"/>
                    <a:pt x="19" y="35"/>
                  </a:cubicBezTo>
                  <a:cubicBezTo>
                    <a:pt x="19" y="34"/>
                    <a:pt x="19" y="33"/>
                    <a:pt x="20" y="32"/>
                  </a:cubicBezTo>
                  <a:cubicBezTo>
                    <a:pt x="20" y="31"/>
                    <a:pt x="21" y="29"/>
                    <a:pt x="21" y="28"/>
                  </a:cubicBezTo>
                  <a:cubicBezTo>
                    <a:pt x="21" y="27"/>
                    <a:pt x="22" y="26"/>
                    <a:pt x="22" y="25"/>
                  </a:cubicBezTo>
                  <a:cubicBezTo>
                    <a:pt x="22" y="25"/>
                    <a:pt x="22" y="24"/>
                    <a:pt x="22" y="23"/>
                  </a:cubicBezTo>
                  <a:cubicBezTo>
                    <a:pt x="23" y="21"/>
                    <a:pt x="23" y="20"/>
                    <a:pt x="23" y="18"/>
                  </a:cubicBezTo>
                  <a:cubicBezTo>
                    <a:pt x="23" y="17"/>
                    <a:pt x="23" y="16"/>
                    <a:pt x="23" y="15"/>
                  </a:cubicBezTo>
                  <a:cubicBezTo>
                    <a:pt x="23" y="14"/>
                    <a:pt x="23" y="14"/>
                    <a:pt x="22" y="13"/>
                  </a:cubicBezTo>
                  <a:cubicBezTo>
                    <a:pt x="23" y="14"/>
                    <a:pt x="23" y="16"/>
                    <a:pt x="23" y="18"/>
                  </a:cubicBezTo>
                  <a:cubicBezTo>
                    <a:pt x="23" y="20"/>
                    <a:pt x="22" y="21"/>
                    <a:pt x="22" y="23"/>
                  </a:cubicBezTo>
                  <a:cubicBezTo>
                    <a:pt x="22" y="24"/>
                    <a:pt x="21" y="24"/>
                    <a:pt x="21" y="25"/>
                  </a:cubicBezTo>
                  <a:cubicBezTo>
                    <a:pt x="21" y="26"/>
                    <a:pt x="21" y="27"/>
                    <a:pt x="20" y="28"/>
                  </a:cubicBezTo>
                  <a:cubicBezTo>
                    <a:pt x="20" y="28"/>
                    <a:pt x="20" y="28"/>
                    <a:pt x="20" y="29"/>
                  </a:cubicBezTo>
                  <a:cubicBezTo>
                    <a:pt x="20" y="25"/>
                    <a:pt x="20" y="21"/>
                    <a:pt x="19" y="17"/>
                  </a:cubicBezTo>
                  <a:cubicBezTo>
                    <a:pt x="19" y="14"/>
                    <a:pt x="18" y="12"/>
                    <a:pt x="18" y="9"/>
                  </a:cubicBezTo>
                  <a:cubicBezTo>
                    <a:pt x="17" y="7"/>
                    <a:pt x="17" y="6"/>
                    <a:pt x="16" y="4"/>
                  </a:cubicBezTo>
                  <a:cubicBezTo>
                    <a:pt x="15" y="3"/>
                    <a:pt x="15" y="2"/>
                    <a:pt x="14" y="0"/>
                  </a:cubicBezTo>
                  <a:cubicBezTo>
                    <a:pt x="14" y="1"/>
                    <a:pt x="14" y="2"/>
                    <a:pt x="15" y="3"/>
                  </a:cubicBezTo>
                  <a:cubicBezTo>
                    <a:pt x="15" y="3"/>
                    <a:pt x="15" y="4"/>
                    <a:pt x="15" y="5"/>
                  </a:cubicBezTo>
                  <a:cubicBezTo>
                    <a:pt x="16" y="6"/>
                    <a:pt x="16" y="8"/>
                    <a:pt x="16" y="9"/>
                  </a:cubicBezTo>
                  <a:cubicBezTo>
                    <a:pt x="17" y="12"/>
                    <a:pt x="17" y="15"/>
                    <a:pt x="18" y="18"/>
                  </a:cubicBezTo>
                  <a:cubicBezTo>
                    <a:pt x="19" y="23"/>
                    <a:pt x="19" y="29"/>
                    <a:pt x="17" y="35"/>
                  </a:cubicBezTo>
                  <a:cubicBezTo>
                    <a:pt x="17" y="37"/>
                    <a:pt x="17" y="38"/>
                    <a:pt x="17" y="39"/>
                  </a:cubicBezTo>
                  <a:cubicBezTo>
                    <a:pt x="16" y="40"/>
                    <a:pt x="16" y="41"/>
                    <a:pt x="16" y="42"/>
                  </a:cubicBezTo>
                  <a:cubicBezTo>
                    <a:pt x="16" y="42"/>
                    <a:pt x="15" y="43"/>
                    <a:pt x="15" y="44"/>
                  </a:cubicBezTo>
                  <a:cubicBezTo>
                    <a:pt x="15" y="44"/>
                    <a:pt x="15" y="44"/>
                    <a:pt x="15" y="44"/>
                  </a:cubicBezTo>
                  <a:cubicBezTo>
                    <a:pt x="15" y="44"/>
                    <a:pt x="15" y="44"/>
                    <a:pt x="15" y="44"/>
                  </a:cubicBezTo>
                  <a:cubicBezTo>
                    <a:pt x="15" y="43"/>
                    <a:pt x="15" y="42"/>
                    <a:pt x="14" y="41"/>
                  </a:cubicBezTo>
                  <a:cubicBezTo>
                    <a:pt x="14" y="40"/>
                    <a:pt x="14" y="40"/>
                    <a:pt x="14" y="39"/>
                  </a:cubicBezTo>
                  <a:cubicBezTo>
                    <a:pt x="12" y="36"/>
                    <a:pt x="11" y="33"/>
                    <a:pt x="10" y="30"/>
                  </a:cubicBezTo>
                  <a:cubicBezTo>
                    <a:pt x="9" y="29"/>
                    <a:pt x="9" y="28"/>
                    <a:pt x="9" y="28"/>
                  </a:cubicBezTo>
                  <a:cubicBezTo>
                    <a:pt x="9" y="27"/>
                    <a:pt x="9" y="26"/>
                    <a:pt x="9" y="25"/>
                  </a:cubicBezTo>
                  <a:cubicBezTo>
                    <a:pt x="9" y="24"/>
                    <a:pt x="8" y="22"/>
                    <a:pt x="8" y="20"/>
                  </a:cubicBezTo>
                  <a:cubicBezTo>
                    <a:pt x="9" y="19"/>
                    <a:pt x="9" y="17"/>
                    <a:pt x="9" y="15"/>
                  </a:cubicBezTo>
                  <a:cubicBezTo>
                    <a:pt x="9" y="14"/>
                    <a:pt x="9" y="12"/>
                    <a:pt x="10" y="11"/>
                  </a:cubicBezTo>
                  <a:cubicBezTo>
                    <a:pt x="9" y="12"/>
                    <a:pt x="9" y="14"/>
                    <a:pt x="9" y="15"/>
                  </a:cubicBezTo>
                  <a:cubicBezTo>
                    <a:pt x="8" y="17"/>
                    <a:pt x="8" y="19"/>
                    <a:pt x="8" y="20"/>
                  </a:cubicBezTo>
                  <a:cubicBezTo>
                    <a:pt x="8" y="22"/>
                    <a:pt x="8" y="24"/>
                    <a:pt x="8" y="25"/>
                  </a:cubicBezTo>
                  <a:cubicBezTo>
                    <a:pt x="8" y="26"/>
                    <a:pt x="8" y="27"/>
                    <a:pt x="8" y="28"/>
                  </a:cubicBezTo>
                  <a:cubicBezTo>
                    <a:pt x="8" y="29"/>
                    <a:pt x="9" y="29"/>
                    <a:pt x="9" y="30"/>
                  </a:cubicBezTo>
                  <a:cubicBezTo>
                    <a:pt x="10" y="33"/>
                    <a:pt x="11" y="36"/>
                    <a:pt x="13" y="39"/>
                  </a:cubicBezTo>
                  <a:cubicBezTo>
                    <a:pt x="13" y="41"/>
                    <a:pt x="14" y="42"/>
                    <a:pt x="14" y="44"/>
                  </a:cubicBezTo>
                  <a:cubicBezTo>
                    <a:pt x="14" y="45"/>
                    <a:pt x="14" y="45"/>
                    <a:pt x="14" y="46"/>
                  </a:cubicBezTo>
                  <a:cubicBezTo>
                    <a:pt x="14" y="47"/>
                    <a:pt x="14" y="47"/>
                    <a:pt x="14" y="47"/>
                  </a:cubicBezTo>
                  <a:cubicBezTo>
                    <a:pt x="14" y="49"/>
                    <a:pt x="14" y="51"/>
                    <a:pt x="14" y="53"/>
                  </a:cubicBezTo>
                  <a:cubicBezTo>
                    <a:pt x="14" y="54"/>
                    <a:pt x="14" y="55"/>
                    <a:pt x="14" y="57"/>
                  </a:cubicBezTo>
                  <a:cubicBezTo>
                    <a:pt x="13" y="57"/>
                    <a:pt x="13" y="57"/>
                    <a:pt x="13" y="56"/>
                  </a:cubicBezTo>
                  <a:cubicBezTo>
                    <a:pt x="13" y="56"/>
                    <a:pt x="12" y="55"/>
                    <a:pt x="12" y="55"/>
                  </a:cubicBezTo>
                  <a:cubicBezTo>
                    <a:pt x="11" y="55"/>
                    <a:pt x="11" y="54"/>
                    <a:pt x="10" y="54"/>
                  </a:cubicBezTo>
                  <a:cubicBezTo>
                    <a:pt x="9" y="53"/>
                    <a:pt x="8" y="52"/>
                    <a:pt x="7" y="51"/>
                  </a:cubicBezTo>
                  <a:cubicBezTo>
                    <a:pt x="7" y="50"/>
                    <a:pt x="6" y="49"/>
                    <a:pt x="5" y="48"/>
                  </a:cubicBezTo>
                  <a:cubicBezTo>
                    <a:pt x="4" y="45"/>
                    <a:pt x="2" y="43"/>
                    <a:pt x="2" y="41"/>
                  </a:cubicBezTo>
                  <a:cubicBezTo>
                    <a:pt x="1" y="39"/>
                    <a:pt x="1" y="38"/>
                    <a:pt x="0" y="37"/>
                  </a:cubicBezTo>
                  <a:cubicBezTo>
                    <a:pt x="0" y="35"/>
                    <a:pt x="0" y="34"/>
                    <a:pt x="0" y="33"/>
                  </a:cubicBezTo>
                  <a:cubicBezTo>
                    <a:pt x="0" y="34"/>
                    <a:pt x="0" y="35"/>
                    <a:pt x="0" y="37"/>
                  </a:cubicBezTo>
                  <a:cubicBezTo>
                    <a:pt x="0" y="38"/>
                    <a:pt x="1" y="39"/>
                    <a:pt x="1" y="41"/>
                  </a:cubicBezTo>
                  <a:cubicBezTo>
                    <a:pt x="2" y="43"/>
                    <a:pt x="3" y="46"/>
                    <a:pt x="4" y="48"/>
                  </a:cubicBezTo>
                  <a:cubicBezTo>
                    <a:pt x="5" y="49"/>
                    <a:pt x="6" y="50"/>
                    <a:pt x="7" y="51"/>
                  </a:cubicBezTo>
                  <a:cubicBezTo>
                    <a:pt x="8" y="53"/>
                    <a:pt x="8" y="54"/>
                    <a:pt x="9" y="54"/>
                  </a:cubicBezTo>
                  <a:cubicBezTo>
                    <a:pt x="10" y="55"/>
                    <a:pt x="10" y="55"/>
                    <a:pt x="10" y="55"/>
                  </a:cubicBezTo>
                  <a:cubicBezTo>
                    <a:pt x="10" y="55"/>
                    <a:pt x="11" y="56"/>
                    <a:pt x="11" y="56"/>
                  </a:cubicBezTo>
                  <a:cubicBezTo>
                    <a:pt x="11" y="56"/>
                    <a:pt x="12" y="57"/>
                    <a:pt x="12" y="57"/>
                  </a:cubicBezTo>
                  <a:cubicBezTo>
                    <a:pt x="13" y="58"/>
                    <a:pt x="13" y="58"/>
                    <a:pt x="14" y="59"/>
                  </a:cubicBezTo>
                  <a:cubicBezTo>
                    <a:pt x="14" y="60"/>
                    <a:pt x="14" y="61"/>
                    <a:pt x="14" y="62"/>
                  </a:cubicBezTo>
                  <a:cubicBezTo>
                    <a:pt x="14" y="63"/>
                    <a:pt x="14" y="64"/>
                    <a:pt x="15" y="65"/>
                  </a:cubicBezTo>
                  <a:cubicBezTo>
                    <a:pt x="15" y="65"/>
                    <a:pt x="15" y="65"/>
                    <a:pt x="15" y="65"/>
                  </a:cubicBezTo>
                  <a:cubicBezTo>
                    <a:pt x="15" y="65"/>
                    <a:pt x="15" y="65"/>
                    <a:pt x="15" y="65"/>
                  </a:cubicBezTo>
                  <a:cubicBezTo>
                    <a:pt x="15" y="66"/>
                    <a:pt x="15" y="66"/>
                    <a:pt x="15" y="66"/>
                  </a:cubicBezTo>
                  <a:cubicBezTo>
                    <a:pt x="16" y="68"/>
                    <a:pt x="16" y="69"/>
                    <a:pt x="17" y="70"/>
                  </a:cubicBezTo>
                  <a:cubicBezTo>
                    <a:pt x="17" y="70"/>
                    <a:pt x="16" y="69"/>
                    <a:pt x="16" y="68"/>
                  </a:cubicBezTo>
                  <a:cubicBezTo>
                    <a:pt x="16" y="67"/>
                    <a:pt x="16" y="67"/>
                    <a:pt x="16" y="66"/>
                  </a:cubicBezTo>
                  <a:cubicBezTo>
                    <a:pt x="16" y="65"/>
                    <a:pt x="16" y="64"/>
                    <a:pt x="16" y="63"/>
                  </a:cubicBezTo>
                  <a:cubicBezTo>
                    <a:pt x="16" y="63"/>
                    <a:pt x="16" y="62"/>
                    <a:pt x="16" y="62"/>
                  </a:cubicBezTo>
                  <a:cubicBezTo>
                    <a:pt x="16" y="62"/>
                    <a:pt x="16" y="62"/>
                    <a:pt x="16" y="61"/>
                  </a:cubicBezTo>
                  <a:cubicBezTo>
                    <a:pt x="16" y="61"/>
                    <a:pt x="16" y="61"/>
                    <a:pt x="16" y="60"/>
                  </a:cubicBezTo>
                  <a:cubicBezTo>
                    <a:pt x="16" y="60"/>
                    <a:pt x="16" y="60"/>
                    <a:pt x="16" y="59"/>
                  </a:cubicBezTo>
                  <a:cubicBezTo>
                    <a:pt x="16" y="59"/>
                    <a:pt x="17" y="58"/>
                    <a:pt x="17" y="58"/>
                  </a:cubicBezTo>
                  <a:cubicBezTo>
                    <a:pt x="18" y="55"/>
                    <a:pt x="19" y="53"/>
                    <a:pt x="21" y="51"/>
                  </a:cubicBezTo>
                  <a:cubicBezTo>
                    <a:pt x="21" y="50"/>
                    <a:pt x="22" y="50"/>
                    <a:pt x="22" y="49"/>
                  </a:cubicBezTo>
                  <a:cubicBezTo>
                    <a:pt x="22" y="48"/>
                    <a:pt x="23" y="48"/>
                    <a:pt x="23" y="48"/>
                  </a:cubicBezTo>
                  <a:cubicBezTo>
                    <a:pt x="24" y="47"/>
                    <a:pt x="25" y="46"/>
                    <a:pt x="27" y="45"/>
                  </a:cubicBezTo>
                  <a:cubicBezTo>
                    <a:pt x="29" y="44"/>
                    <a:pt x="31" y="43"/>
                    <a:pt x="34" y="42"/>
                  </a:cubicBezTo>
                  <a:cubicBezTo>
                    <a:pt x="33" y="43"/>
                    <a:pt x="31" y="43"/>
                    <a:pt x="30" y="43"/>
                  </a:cubicBezTo>
                  <a:cubicBezTo>
                    <a:pt x="29" y="44"/>
                    <a:pt x="28" y="44"/>
                    <a:pt x="26" y="45"/>
                  </a:cubicBezTo>
                  <a:cubicBezTo>
                    <a:pt x="25" y="45"/>
                    <a:pt x="24" y="46"/>
                    <a:pt x="23" y="47"/>
                  </a:cubicBezTo>
                  <a:cubicBezTo>
                    <a:pt x="22" y="48"/>
                    <a:pt x="22" y="48"/>
                    <a:pt x="21" y="49"/>
                  </a:cubicBezTo>
                  <a:cubicBezTo>
                    <a:pt x="21" y="49"/>
                    <a:pt x="21" y="50"/>
                    <a:pt x="20" y="50"/>
                  </a:cubicBezTo>
                  <a:cubicBezTo>
                    <a:pt x="19" y="51"/>
                    <a:pt x="19" y="52"/>
                    <a:pt x="18" y="54"/>
                  </a:cubicBezTo>
                  <a:cubicBezTo>
                    <a:pt x="17" y="55"/>
                    <a:pt x="17" y="56"/>
                    <a:pt x="16" y="57"/>
                  </a:cubicBezTo>
                  <a:cubicBezTo>
                    <a:pt x="16" y="58"/>
                    <a:pt x="16" y="58"/>
                    <a:pt x="15" y="59"/>
                  </a:cubicBezTo>
                  <a:cubicBezTo>
                    <a:pt x="15" y="59"/>
                    <a:pt x="15" y="59"/>
                    <a:pt x="15" y="59"/>
                  </a:cubicBezTo>
                  <a:cubicBezTo>
                    <a:pt x="15" y="57"/>
                    <a:pt x="15" y="55"/>
                    <a:pt x="15" y="53"/>
                  </a:cubicBezTo>
                  <a:cubicBezTo>
                    <a:pt x="15" y="52"/>
                    <a:pt x="15" y="52"/>
                    <a:pt x="15" y="51"/>
                  </a:cubicBezTo>
                  <a:cubicBezTo>
                    <a:pt x="16" y="51"/>
                    <a:pt x="16" y="50"/>
                    <a:pt x="16" y="50"/>
                  </a:cubicBezTo>
                  <a:cubicBezTo>
                    <a:pt x="16" y="49"/>
                    <a:pt x="17" y="47"/>
                    <a:pt x="18" y="46"/>
                  </a:cubicBezTo>
                  <a:cubicBezTo>
                    <a:pt x="18" y="46"/>
                    <a:pt x="18" y="46"/>
                    <a:pt x="18" y="46"/>
                  </a:cubicBezTo>
                  <a:cubicBezTo>
                    <a:pt x="19" y="46"/>
                    <a:pt x="19" y="46"/>
                    <a:pt x="19" y="46"/>
                  </a:cubicBezTo>
                  <a:cubicBezTo>
                    <a:pt x="19" y="45"/>
                    <a:pt x="19" y="45"/>
                    <a:pt x="19" y="45"/>
                  </a:cubicBezTo>
                  <a:cubicBezTo>
                    <a:pt x="20" y="44"/>
                    <a:pt x="20" y="44"/>
                    <a:pt x="21" y="43"/>
                  </a:cubicBezTo>
                  <a:cubicBezTo>
                    <a:pt x="22" y="42"/>
                    <a:pt x="23" y="41"/>
                    <a:pt x="24" y="40"/>
                  </a:cubicBezTo>
                  <a:cubicBezTo>
                    <a:pt x="26" y="38"/>
                    <a:pt x="28" y="35"/>
                    <a:pt x="29" y="33"/>
                  </a:cubicBezTo>
                  <a:cubicBezTo>
                    <a:pt x="30" y="31"/>
                    <a:pt x="31" y="30"/>
                    <a:pt x="31" y="29"/>
                  </a:cubicBezTo>
                  <a:cubicBezTo>
                    <a:pt x="32" y="27"/>
                    <a:pt x="32" y="26"/>
                    <a:pt x="32" y="24"/>
                  </a:cubicBezTo>
                  <a:cubicBezTo>
                    <a:pt x="31" y="26"/>
                    <a:pt x="31" y="27"/>
                    <a:pt x="30" y="2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1774"/>
            <p:cNvSpPr>
              <a:spLocks/>
            </p:cNvSpPr>
            <p:nvPr/>
          </p:nvSpPr>
          <p:spPr bwMode="auto">
            <a:xfrm>
              <a:off x="4884696" y="5054629"/>
              <a:ext cx="117476" cy="173039"/>
            </a:xfrm>
            <a:custGeom>
              <a:avLst/>
              <a:gdLst>
                <a:gd name="T0" fmla="*/ 31 w 31"/>
                <a:gd name="T1" fmla="*/ 24 h 46"/>
                <a:gd name="T2" fmla="*/ 27 w 31"/>
                <a:gd name="T3" fmla="*/ 15 h 46"/>
                <a:gd name="T4" fmla="*/ 22 w 31"/>
                <a:gd name="T5" fmla="*/ 8 h 46"/>
                <a:gd name="T6" fmla="*/ 19 w 31"/>
                <a:gd name="T7" fmla="*/ 4 h 46"/>
                <a:gd name="T8" fmla="*/ 17 w 31"/>
                <a:gd name="T9" fmla="*/ 0 h 46"/>
                <a:gd name="T10" fmla="*/ 7 w 31"/>
                <a:gd name="T11" fmla="*/ 11 h 46"/>
                <a:gd name="T12" fmla="*/ 2 w 31"/>
                <a:gd name="T13" fmla="*/ 18 h 46"/>
                <a:gd name="T14" fmla="*/ 1 w 31"/>
                <a:gd name="T15" fmla="*/ 25 h 46"/>
                <a:gd name="T16" fmla="*/ 5 w 31"/>
                <a:gd name="T17" fmla="*/ 33 h 46"/>
                <a:gd name="T18" fmla="*/ 13 w 31"/>
                <a:gd name="T19" fmla="*/ 40 h 46"/>
                <a:gd name="T20" fmla="*/ 9 w 31"/>
                <a:gd name="T21" fmla="*/ 43 h 46"/>
                <a:gd name="T22" fmla="*/ 3 w 31"/>
                <a:gd name="T23" fmla="*/ 45 h 46"/>
                <a:gd name="T24" fmla="*/ 3 w 31"/>
                <a:gd name="T25" fmla="*/ 46 h 46"/>
                <a:gd name="T26" fmla="*/ 8 w 31"/>
                <a:gd name="T27" fmla="*/ 44 h 46"/>
                <a:gd name="T28" fmla="*/ 13 w 31"/>
                <a:gd name="T29" fmla="*/ 40 h 46"/>
                <a:gd name="T30" fmla="*/ 20 w 31"/>
                <a:gd name="T31" fmla="*/ 41 h 46"/>
                <a:gd name="T32" fmla="*/ 27 w 31"/>
                <a:gd name="T33" fmla="*/ 36 h 46"/>
                <a:gd name="T34" fmla="*/ 31 w 31"/>
                <a:gd name="T35"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46">
                  <a:moveTo>
                    <a:pt x="31" y="24"/>
                  </a:moveTo>
                  <a:cubicBezTo>
                    <a:pt x="31" y="20"/>
                    <a:pt x="29" y="18"/>
                    <a:pt x="27" y="15"/>
                  </a:cubicBezTo>
                  <a:cubicBezTo>
                    <a:pt x="26" y="12"/>
                    <a:pt x="24" y="10"/>
                    <a:pt x="22" y="8"/>
                  </a:cubicBezTo>
                  <a:cubicBezTo>
                    <a:pt x="21" y="7"/>
                    <a:pt x="20" y="5"/>
                    <a:pt x="19" y="4"/>
                  </a:cubicBezTo>
                  <a:cubicBezTo>
                    <a:pt x="18" y="2"/>
                    <a:pt x="17" y="0"/>
                    <a:pt x="17" y="0"/>
                  </a:cubicBezTo>
                  <a:cubicBezTo>
                    <a:pt x="15" y="5"/>
                    <a:pt x="10" y="7"/>
                    <a:pt x="7" y="11"/>
                  </a:cubicBezTo>
                  <a:cubicBezTo>
                    <a:pt x="5" y="13"/>
                    <a:pt x="3" y="16"/>
                    <a:pt x="2" y="18"/>
                  </a:cubicBezTo>
                  <a:cubicBezTo>
                    <a:pt x="1" y="21"/>
                    <a:pt x="0" y="23"/>
                    <a:pt x="1" y="25"/>
                  </a:cubicBezTo>
                  <a:cubicBezTo>
                    <a:pt x="1" y="28"/>
                    <a:pt x="3" y="31"/>
                    <a:pt x="5" y="33"/>
                  </a:cubicBezTo>
                  <a:cubicBezTo>
                    <a:pt x="7" y="36"/>
                    <a:pt x="10" y="38"/>
                    <a:pt x="13" y="40"/>
                  </a:cubicBezTo>
                  <a:cubicBezTo>
                    <a:pt x="12" y="41"/>
                    <a:pt x="11" y="42"/>
                    <a:pt x="9" y="43"/>
                  </a:cubicBezTo>
                  <a:cubicBezTo>
                    <a:pt x="7" y="45"/>
                    <a:pt x="5" y="45"/>
                    <a:pt x="3" y="45"/>
                  </a:cubicBezTo>
                  <a:cubicBezTo>
                    <a:pt x="3" y="46"/>
                    <a:pt x="3" y="46"/>
                    <a:pt x="3" y="46"/>
                  </a:cubicBezTo>
                  <a:cubicBezTo>
                    <a:pt x="4" y="46"/>
                    <a:pt x="6" y="45"/>
                    <a:pt x="8" y="44"/>
                  </a:cubicBezTo>
                  <a:cubicBezTo>
                    <a:pt x="10" y="43"/>
                    <a:pt x="12" y="42"/>
                    <a:pt x="13" y="40"/>
                  </a:cubicBezTo>
                  <a:cubicBezTo>
                    <a:pt x="15" y="41"/>
                    <a:pt x="18" y="41"/>
                    <a:pt x="20" y="41"/>
                  </a:cubicBezTo>
                  <a:cubicBezTo>
                    <a:pt x="22" y="40"/>
                    <a:pt x="25" y="38"/>
                    <a:pt x="27" y="36"/>
                  </a:cubicBezTo>
                  <a:cubicBezTo>
                    <a:pt x="29" y="33"/>
                    <a:pt x="31" y="28"/>
                    <a:pt x="31" y="2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1775"/>
            <p:cNvSpPr>
              <a:spLocks/>
            </p:cNvSpPr>
            <p:nvPr/>
          </p:nvSpPr>
          <p:spPr bwMode="auto">
            <a:xfrm>
              <a:off x="6281704" y="2767026"/>
              <a:ext cx="217489" cy="260352"/>
            </a:xfrm>
            <a:custGeom>
              <a:avLst/>
              <a:gdLst>
                <a:gd name="T0" fmla="*/ 48 w 58"/>
                <a:gd name="T1" fmla="*/ 9 h 69"/>
                <a:gd name="T2" fmla="*/ 31 w 58"/>
                <a:gd name="T3" fmla="*/ 1 h 69"/>
                <a:gd name="T4" fmla="*/ 16 w 58"/>
                <a:gd name="T5" fmla="*/ 1 h 69"/>
                <a:gd name="T6" fmla="*/ 6 w 58"/>
                <a:gd name="T7" fmla="*/ 1 h 69"/>
                <a:gd name="T8" fmla="*/ 2 w 58"/>
                <a:gd name="T9" fmla="*/ 1 h 69"/>
                <a:gd name="T10" fmla="*/ 0 w 58"/>
                <a:gd name="T11" fmla="*/ 1 h 69"/>
                <a:gd name="T12" fmla="*/ 2 w 58"/>
                <a:gd name="T13" fmla="*/ 6 h 69"/>
                <a:gd name="T14" fmla="*/ 3 w 58"/>
                <a:gd name="T15" fmla="*/ 11 h 69"/>
                <a:gd name="T16" fmla="*/ 2 w 58"/>
                <a:gd name="T17" fmla="*/ 23 h 69"/>
                <a:gd name="T18" fmla="*/ 5 w 58"/>
                <a:gd name="T19" fmla="*/ 37 h 69"/>
                <a:gd name="T20" fmla="*/ 12 w 58"/>
                <a:gd name="T21" fmla="*/ 48 h 69"/>
                <a:gd name="T22" fmla="*/ 27 w 58"/>
                <a:gd name="T23" fmla="*/ 53 h 69"/>
                <a:gd name="T24" fmla="*/ 45 w 58"/>
                <a:gd name="T25" fmla="*/ 50 h 69"/>
                <a:gd name="T26" fmla="*/ 45 w 58"/>
                <a:gd name="T27" fmla="*/ 59 h 69"/>
                <a:gd name="T28" fmla="*/ 37 w 58"/>
                <a:gd name="T29" fmla="*/ 68 h 69"/>
                <a:gd name="T30" fmla="*/ 38 w 58"/>
                <a:gd name="T31" fmla="*/ 69 h 69"/>
                <a:gd name="T32" fmla="*/ 42 w 58"/>
                <a:gd name="T33" fmla="*/ 67 h 69"/>
                <a:gd name="T34" fmla="*/ 45 w 58"/>
                <a:gd name="T35" fmla="*/ 62 h 69"/>
                <a:gd name="T36" fmla="*/ 47 w 58"/>
                <a:gd name="T37" fmla="*/ 55 h 69"/>
                <a:gd name="T38" fmla="*/ 46 w 58"/>
                <a:gd name="T39" fmla="*/ 50 h 69"/>
                <a:gd name="T40" fmla="*/ 55 w 58"/>
                <a:gd name="T41" fmla="*/ 42 h 69"/>
                <a:gd name="T42" fmla="*/ 57 w 58"/>
                <a:gd name="T43" fmla="*/ 29 h 69"/>
                <a:gd name="T44" fmla="*/ 48 w 58"/>
                <a:gd name="T45" fmla="*/ 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69">
                  <a:moveTo>
                    <a:pt x="48" y="9"/>
                  </a:moveTo>
                  <a:cubicBezTo>
                    <a:pt x="43" y="4"/>
                    <a:pt x="37" y="2"/>
                    <a:pt x="31" y="1"/>
                  </a:cubicBezTo>
                  <a:cubicBezTo>
                    <a:pt x="26" y="0"/>
                    <a:pt x="21" y="0"/>
                    <a:pt x="16" y="1"/>
                  </a:cubicBezTo>
                  <a:cubicBezTo>
                    <a:pt x="14" y="1"/>
                    <a:pt x="10" y="1"/>
                    <a:pt x="6" y="1"/>
                  </a:cubicBezTo>
                  <a:cubicBezTo>
                    <a:pt x="4" y="1"/>
                    <a:pt x="3" y="1"/>
                    <a:pt x="2" y="1"/>
                  </a:cubicBezTo>
                  <a:cubicBezTo>
                    <a:pt x="1" y="1"/>
                    <a:pt x="0" y="2"/>
                    <a:pt x="0" y="1"/>
                  </a:cubicBezTo>
                  <a:cubicBezTo>
                    <a:pt x="1" y="2"/>
                    <a:pt x="2" y="4"/>
                    <a:pt x="2" y="6"/>
                  </a:cubicBezTo>
                  <a:cubicBezTo>
                    <a:pt x="2" y="7"/>
                    <a:pt x="3" y="9"/>
                    <a:pt x="3" y="11"/>
                  </a:cubicBezTo>
                  <a:cubicBezTo>
                    <a:pt x="3" y="15"/>
                    <a:pt x="2" y="19"/>
                    <a:pt x="2" y="23"/>
                  </a:cubicBezTo>
                  <a:cubicBezTo>
                    <a:pt x="2" y="27"/>
                    <a:pt x="3" y="32"/>
                    <a:pt x="5" y="37"/>
                  </a:cubicBezTo>
                  <a:cubicBezTo>
                    <a:pt x="6" y="42"/>
                    <a:pt x="9" y="45"/>
                    <a:pt x="12" y="48"/>
                  </a:cubicBezTo>
                  <a:cubicBezTo>
                    <a:pt x="16" y="51"/>
                    <a:pt x="21" y="52"/>
                    <a:pt x="27" y="53"/>
                  </a:cubicBezTo>
                  <a:cubicBezTo>
                    <a:pt x="33" y="53"/>
                    <a:pt x="40" y="53"/>
                    <a:pt x="45" y="50"/>
                  </a:cubicBezTo>
                  <a:cubicBezTo>
                    <a:pt x="46" y="53"/>
                    <a:pt x="46" y="56"/>
                    <a:pt x="45" y="59"/>
                  </a:cubicBezTo>
                  <a:cubicBezTo>
                    <a:pt x="44" y="64"/>
                    <a:pt x="42" y="67"/>
                    <a:pt x="37" y="68"/>
                  </a:cubicBezTo>
                  <a:cubicBezTo>
                    <a:pt x="38" y="69"/>
                    <a:pt x="38" y="69"/>
                    <a:pt x="38" y="69"/>
                  </a:cubicBezTo>
                  <a:cubicBezTo>
                    <a:pt x="39" y="69"/>
                    <a:pt x="41" y="68"/>
                    <a:pt x="42" y="67"/>
                  </a:cubicBezTo>
                  <a:cubicBezTo>
                    <a:pt x="43" y="66"/>
                    <a:pt x="45" y="64"/>
                    <a:pt x="45" y="62"/>
                  </a:cubicBezTo>
                  <a:cubicBezTo>
                    <a:pt x="46" y="60"/>
                    <a:pt x="47" y="58"/>
                    <a:pt x="47" y="55"/>
                  </a:cubicBezTo>
                  <a:cubicBezTo>
                    <a:pt x="47" y="53"/>
                    <a:pt x="46" y="51"/>
                    <a:pt x="46" y="50"/>
                  </a:cubicBezTo>
                  <a:cubicBezTo>
                    <a:pt x="50" y="48"/>
                    <a:pt x="53" y="45"/>
                    <a:pt x="55" y="42"/>
                  </a:cubicBezTo>
                  <a:cubicBezTo>
                    <a:pt x="57" y="38"/>
                    <a:pt x="58" y="34"/>
                    <a:pt x="57" y="29"/>
                  </a:cubicBezTo>
                  <a:cubicBezTo>
                    <a:pt x="56" y="22"/>
                    <a:pt x="52" y="14"/>
                    <a:pt x="48" y="9"/>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1776"/>
            <p:cNvSpPr>
              <a:spLocks/>
            </p:cNvSpPr>
            <p:nvPr/>
          </p:nvSpPr>
          <p:spPr bwMode="auto">
            <a:xfrm>
              <a:off x="6676994" y="3181366"/>
              <a:ext cx="100013" cy="149226"/>
            </a:xfrm>
            <a:custGeom>
              <a:avLst/>
              <a:gdLst>
                <a:gd name="T0" fmla="*/ 27 w 27"/>
                <a:gd name="T1" fmla="*/ 19 h 40"/>
                <a:gd name="T2" fmla="*/ 23 w 27"/>
                <a:gd name="T3" fmla="*/ 11 h 40"/>
                <a:gd name="T4" fmla="*/ 18 w 27"/>
                <a:gd name="T5" fmla="*/ 5 h 40"/>
                <a:gd name="T6" fmla="*/ 12 w 27"/>
                <a:gd name="T7" fmla="*/ 0 h 40"/>
                <a:gd name="T8" fmla="*/ 5 w 27"/>
                <a:gd name="T9" fmla="*/ 9 h 40"/>
                <a:gd name="T10" fmla="*/ 1 w 27"/>
                <a:gd name="T11" fmla="*/ 22 h 40"/>
                <a:gd name="T12" fmla="*/ 5 w 27"/>
                <a:gd name="T13" fmla="*/ 29 h 40"/>
                <a:gd name="T14" fmla="*/ 13 w 27"/>
                <a:gd name="T15" fmla="*/ 33 h 40"/>
                <a:gd name="T16" fmla="*/ 11 w 27"/>
                <a:gd name="T17" fmla="*/ 37 h 40"/>
                <a:gd name="T18" fmla="*/ 6 w 27"/>
                <a:gd name="T19" fmla="*/ 40 h 40"/>
                <a:gd name="T20" fmla="*/ 7 w 27"/>
                <a:gd name="T21" fmla="*/ 40 h 40"/>
                <a:gd name="T22" fmla="*/ 13 w 27"/>
                <a:gd name="T23" fmla="*/ 33 h 40"/>
                <a:gd name="T24" fmla="*/ 24 w 27"/>
                <a:gd name="T25" fmla="*/ 29 h 40"/>
                <a:gd name="T26" fmla="*/ 27 w 27"/>
                <a:gd name="T27"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40">
                  <a:moveTo>
                    <a:pt x="27" y="19"/>
                  </a:moveTo>
                  <a:cubicBezTo>
                    <a:pt x="27" y="16"/>
                    <a:pt x="25" y="13"/>
                    <a:pt x="23" y="11"/>
                  </a:cubicBezTo>
                  <a:cubicBezTo>
                    <a:pt x="22" y="8"/>
                    <a:pt x="20" y="7"/>
                    <a:pt x="18" y="5"/>
                  </a:cubicBezTo>
                  <a:cubicBezTo>
                    <a:pt x="16" y="4"/>
                    <a:pt x="12" y="0"/>
                    <a:pt x="12" y="0"/>
                  </a:cubicBezTo>
                  <a:cubicBezTo>
                    <a:pt x="11" y="4"/>
                    <a:pt x="8" y="6"/>
                    <a:pt x="5" y="9"/>
                  </a:cubicBezTo>
                  <a:cubicBezTo>
                    <a:pt x="2" y="13"/>
                    <a:pt x="0" y="18"/>
                    <a:pt x="1" y="22"/>
                  </a:cubicBezTo>
                  <a:cubicBezTo>
                    <a:pt x="1" y="25"/>
                    <a:pt x="3" y="27"/>
                    <a:pt x="5" y="29"/>
                  </a:cubicBezTo>
                  <a:cubicBezTo>
                    <a:pt x="7" y="31"/>
                    <a:pt x="10" y="33"/>
                    <a:pt x="13" y="33"/>
                  </a:cubicBezTo>
                  <a:cubicBezTo>
                    <a:pt x="12" y="35"/>
                    <a:pt x="12" y="36"/>
                    <a:pt x="11" y="37"/>
                  </a:cubicBezTo>
                  <a:cubicBezTo>
                    <a:pt x="10" y="38"/>
                    <a:pt x="8" y="39"/>
                    <a:pt x="6" y="40"/>
                  </a:cubicBezTo>
                  <a:cubicBezTo>
                    <a:pt x="7" y="40"/>
                    <a:pt x="7" y="40"/>
                    <a:pt x="7" y="40"/>
                  </a:cubicBezTo>
                  <a:cubicBezTo>
                    <a:pt x="9" y="40"/>
                    <a:pt x="12" y="36"/>
                    <a:pt x="13" y="33"/>
                  </a:cubicBezTo>
                  <a:cubicBezTo>
                    <a:pt x="17" y="34"/>
                    <a:pt x="21" y="33"/>
                    <a:pt x="24" y="29"/>
                  </a:cubicBezTo>
                  <a:cubicBezTo>
                    <a:pt x="26" y="27"/>
                    <a:pt x="27" y="22"/>
                    <a:pt x="27" y="1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1777"/>
            <p:cNvSpPr>
              <a:spLocks/>
            </p:cNvSpPr>
            <p:nvPr/>
          </p:nvSpPr>
          <p:spPr bwMode="auto">
            <a:xfrm>
              <a:off x="6161054" y="3838596"/>
              <a:ext cx="211139" cy="206376"/>
            </a:xfrm>
            <a:custGeom>
              <a:avLst/>
              <a:gdLst>
                <a:gd name="T0" fmla="*/ 3 w 56"/>
                <a:gd name="T1" fmla="*/ 15 h 55"/>
                <a:gd name="T2" fmla="*/ 2 w 56"/>
                <a:gd name="T3" fmla="*/ 32 h 55"/>
                <a:gd name="T4" fmla="*/ 7 w 56"/>
                <a:gd name="T5" fmla="*/ 45 h 55"/>
                <a:gd name="T6" fmla="*/ 11 w 56"/>
                <a:gd name="T7" fmla="*/ 51 h 55"/>
                <a:gd name="T8" fmla="*/ 15 w 56"/>
                <a:gd name="T9" fmla="*/ 55 h 55"/>
                <a:gd name="T10" fmla="*/ 15 w 56"/>
                <a:gd name="T11" fmla="*/ 53 h 55"/>
                <a:gd name="T12" fmla="*/ 16 w 56"/>
                <a:gd name="T13" fmla="*/ 52 h 55"/>
                <a:gd name="T14" fmla="*/ 20 w 56"/>
                <a:gd name="T15" fmla="*/ 51 h 55"/>
                <a:gd name="T16" fmla="*/ 28 w 56"/>
                <a:gd name="T17" fmla="*/ 48 h 55"/>
                <a:gd name="T18" fmla="*/ 45 w 56"/>
                <a:gd name="T19" fmla="*/ 34 h 55"/>
                <a:gd name="T20" fmla="*/ 45 w 56"/>
                <a:gd name="T21" fmla="*/ 20 h 55"/>
                <a:gd name="T22" fmla="*/ 39 w 56"/>
                <a:gd name="T23" fmla="*/ 6 h 55"/>
                <a:gd name="T24" fmla="*/ 46 w 56"/>
                <a:gd name="T25" fmla="*/ 4 h 55"/>
                <a:gd name="T26" fmla="*/ 55 w 56"/>
                <a:gd name="T27" fmla="*/ 6 h 55"/>
                <a:gd name="T28" fmla="*/ 56 w 56"/>
                <a:gd name="T29" fmla="*/ 5 h 55"/>
                <a:gd name="T30" fmla="*/ 48 w 56"/>
                <a:gd name="T31" fmla="*/ 3 h 55"/>
                <a:gd name="T32" fmla="*/ 38 w 56"/>
                <a:gd name="T33" fmla="*/ 6 h 55"/>
                <a:gd name="T34" fmla="*/ 29 w 56"/>
                <a:gd name="T35" fmla="*/ 1 h 55"/>
                <a:gd name="T36" fmla="*/ 18 w 56"/>
                <a:gd name="T37" fmla="*/ 2 h 55"/>
                <a:gd name="T38" fmla="*/ 3 w 56"/>
                <a:gd name="T39" fmla="*/ 1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 h="55">
                  <a:moveTo>
                    <a:pt x="3" y="15"/>
                  </a:moveTo>
                  <a:cubicBezTo>
                    <a:pt x="0" y="21"/>
                    <a:pt x="1" y="27"/>
                    <a:pt x="2" y="32"/>
                  </a:cubicBezTo>
                  <a:cubicBezTo>
                    <a:pt x="2" y="37"/>
                    <a:pt x="4" y="41"/>
                    <a:pt x="7" y="45"/>
                  </a:cubicBezTo>
                  <a:cubicBezTo>
                    <a:pt x="8" y="46"/>
                    <a:pt x="9" y="49"/>
                    <a:pt x="11" y="51"/>
                  </a:cubicBezTo>
                  <a:cubicBezTo>
                    <a:pt x="13" y="53"/>
                    <a:pt x="15" y="55"/>
                    <a:pt x="15" y="55"/>
                  </a:cubicBezTo>
                  <a:cubicBezTo>
                    <a:pt x="15" y="54"/>
                    <a:pt x="15" y="54"/>
                    <a:pt x="15" y="53"/>
                  </a:cubicBezTo>
                  <a:cubicBezTo>
                    <a:pt x="16" y="53"/>
                    <a:pt x="16" y="53"/>
                    <a:pt x="16" y="52"/>
                  </a:cubicBezTo>
                  <a:cubicBezTo>
                    <a:pt x="17" y="52"/>
                    <a:pt x="18" y="51"/>
                    <a:pt x="20" y="51"/>
                  </a:cubicBezTo>
                  <a:cubicBezTo>
                    <a:pt x="22" y="50"/>
                    <a:pt x="26" y="49"/>
                    <a:pt x="28" y="48"/>
                  </a:cubicBezTo>
                  <a:cubicBezTo>
                    <a:pt x="35" y="45"/>
                    <a:pt x="42" y="41"/>
                    <a:pt x="45" y="34"/>
                  </a:cubicBezTo>
                  <a:cubicBezTo>
                    <a:pt x="47" y="30"/>
                    <a:pt x="46" y="25"/>
                    <a:pt x="45" y="20"/>
                  </a:cubicBezTo>
                  <a:cubicBezTo>
                    <a:pt x="44" y="16"/>
                    <a:pt x="42" y="10"/>
                    <a:pt x="39" y="6"/>
                  </a:cubicBezTo>
                  <a:cubicBezTo>
                    <a:pt x="41" y="5"/>
                    <a:pt x="43" y="4"/>
                    <a:pt x="46" y="4"/>
                  </a:cubicBezTo>
                  <a:cubicBezTo>
                    <a:pt x="49" y="3"/>
                    <a:pt x="53" y="4"/>
                    <a:pt x="55" y="6"/>
                  </a:cubicBezTo>
                  <a:cubicBezTo>
                    <a:pt x="56" y="6"/>
                    <a:pt x="56" y="6"/>
                    <a:pt x="56" y="5"/>
                  </a:cubicBezTo>
                  <a:cubicBezTo>
                    <a:pt x="55" y="4"/>
                    <a:pt x="52" y="3"/>
                    <a:pt x="48" y="3"/>
                  </a:cubicBezTo>
                  <a:cubicBezTo>
                    <a:pt x="44" y="3"/>
                    <a:pt x="40" y="4"/>
                    <a:pt x="38" y="6"/>
                  </a:cubicBezTo>
                  <a:cubicBezTo>
                    <a:pt x="36" y="3"/>
                    <a:pt x="33" y="1"/>
                    <a:pt x="29" y="1"/>
                  </a:cubicBezTo>
                  <a:cubicBezTo>
                    <a:pt x="26" y="0"/>
                    <a:pt x="22" y="0"/>
                    <a:pt x="18" y="2"/>
                  </a:cubicBezTo>
                  <a:cubicBezTo>
                    <a:pt x="12" y="4"/>
                    <a:pt x="6" y="10"/>
                    <a:pt x="3"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1778"/>
            <p:cNvSpPr>
              <a:spLocks/>
            </p:cNvSpPr>
            <p:nvPr/>
          </p:nvSpPr>
          <p:spPr bwMode="auto">
            <a:xfrm>
              <a:off x="6127716" y="3382980"/>
              <a:ext cx="49213" cy="60325"/>
            </a:xfrm>
            <a:custGeom>
              <a:avLst/>
              <a:gdLst>
                <a:gd name="T0" fmla="*/ 11 w 13"/>
                <a:gd name="T1" fmla="*/ 3 h 16"/>
                <a:gd name="T2" fmla="*/ 7 w 13"/>
                <a:gd name="T3" fmla="*/ 1 h 16"/>
                <a:gd name="T4" fmla="*/ 4 w 13"/>
                <a:gd name="T5" fmla="*/ 0 h 16"/>
                <a:gd name="T6" fmla="*/ 0 w 13"/>
                <a:gd name="T7" fmla="*/ 0 h 16"/>
                <a:gd name="T8" fmla="*/ 1 w 13"/>
                <a:gd name="T9" fmla="*/ 5 h 16"/>
                <a:gd name="T10" fmla="*/ 3 w 13"/>
                <a:gd name="T11" fmla="*/ 11 h 16"/>
                <a:gd name="T12" fmla="*/ 10 w 13"/>
                <a:gd name="T13" fmla="*/ 12 h 16"/>
                <a:gd name="T14" fmla="*/ 10 w 13"/>
                <a:gd name="T15" fmla="*/ 13 h 16"/>
                <a:gd name="T16" fmla="*/ 9 w 13"/>
                <a:gd name="T17" fmla="*/ 16 h 16"/>
                <a:gd name="T18" fmla="*/ 9 w 13"/>
                <a:gd name="T19" fmla="*/ 16 h 16"/>
                <a:gd name="T20" fmla="*/ 10 w 13"/>
                <a:gd name="T21" fmla="*/ 12 h 16"/>
                <a:gd name="T22" fmla="*/ 13 w 13"/>
                <a:gd name="T23" fmla="*/ 7 h 16"/>
                <a:gd name="T24" fmla="*/ 11 w 13"/>
                <a:gd name="T25"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6">
                  <a:moveTo>
                    <a:pt x="11" y="3"/>
                  </a:moveTo>
                  <a:cubicBezTo>
                    <a:pt x="10" y="1"/>
                    <a:pt x="9" y="1"/>
                    <a:pt x="7" y="1"/>
                  </a:cubicBezTo>
                  <a:cubicBezTo>
                    <a:pt x="6" y="0"/>
                    <a:pt x="5" y="0"/>
                    <a:pt x="4" y="0"/>
                  </a:cubicBezTo>
                  <a:cubicBezTo>
                    <a:pt x="3" y="1"/>
                    <a:pt x="0" y="0"/>
                    <a:pt x="0" y="0"/>
                  </a:cubicBezTo>
                  <a:cubicBezTo>
                    <a:pt x="1" y="2"/>
                    <a:pt x="1" y="4"/>
                    <a:pt x="1" y="5"/>
                  </a:cubicBezTo>
                  <a:cubicBezTo>
                    <a:pt x="1" y="7"/>
                    <a:pt x="1" y="9"/>
                    <a:pt x="3" y="11"/>
                  </a:cubicBezTo>
                  <a:cubicBezTo>
                    <a:pt x="4" y="12"/>
                    <a:pt x="7" y="13"/>
                    <a:pt x="10" y="12"/>
                  </a:cubicBezTo>
                  <a:cubicBezTo>
                    <a:pt x="10" y="12"/>
                    <a:pt x="10" y="13"/>
                    <a:pt x="10" y="13"/>
                  </a:cubicBezTo>
                  <a:cubicBezTo>
                    <a:pt x="10" y="14"/>
                    <a:pt x="9" y="15"/>
                    <a:pt x="9" y="16"/>
                  </a:cubicBezTo>
                  <a:cubicBezTo>
                    <a:pt x="9" y="16"/>
                    <a:pt x="9" y="16"/>
                    <a:pt x="9" y="16"/>
                  </a:cubicBezTo>
                  <a:cubicBezTo>
                    <a:pt x="9" y="15"/>
                    <a:pt x="10" y="13"/>
                    <a:pt x="10" y="12"/>
                  </a:cubicBezTo>
                  <a:cubicBezTo>
                    <a:pt x="11" y="11"/>
                    <a:pt x="13" y="10"/>
                    <a:pt x="13" y="7"/>
                  </a:cubicBezTo>
                  <a:cubicBezTo>
                    <a:pt x="13" y="6"/>
                    <a:pt x="12" y="4"/>
                    <a:pt x="11" y="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1779"/>
            <p:cNvSpPr>
              <a:spLocks/>
            </p:cNvSpPr>
            <p:nvPr/>
          </p:nvSpPr>
          <p:spPr bwMode="auto">
            <a:xfrm>
              <a:off x="5700676" y="4202136"/>
              <a:ext cx="58738" cy="90488"/>
            </a:xfrm>
            <a:custGeom>
              <a:avLst/>
              <a:gdLst>
                <a:gd name="T0" fmla="*/ 0 w 16"/>
                <a:gd name="T1" fmla="*/ 13 h 24"/>
                <a:gd name="T2" fmla="*/ 3 w 16"/>
                <a:gd name="T3" fmla="*/ 17 h 24"/>
                <a:gd name="T4" fmla="*/ 6 w 16"/>
                <a:gd name="T5" fmla="*/ 20 h 24"/>
                <a:gd name="T6" fmla="*/ 8 w 16"/>
                <a:gd name="T7" fmla="*/ 22 h 24"/>
                <a:gd name="T8" fmla="*/ 9 w 16"/>
                <a:gd name="T9" fmla="*/ 24 h 24"/>
                <a:gd name="T10" fmla="*/ 13 w 16"/>
                <a:gd name="T11" fmla="*/ 18 h 24"/>
                <a:gd name="T12" fmla="*/ 14 w 16"/>
                <a:gd name="T13" fmla="*/ 9 h 24"/>
                <a:gd name="T14" fmla="*/ 6 w 16"/>
                <a:gd name="T15" fmla="*/ 5 h 24"/>
                <a:gd name="T16" fmla="*/ 7 w 16"/>
                <a:gd name="T17" fmla="*/ 2 h 24"/>
                <a:gd name="T18" fmla="*/ 8 w 16"/>
                <a:gd name="T19" fmla="*/ 0 h 24"/>
                <a:gd name="T20" fmla="*/ 8 w 16"/>
                <a:gd name="T21" fmla="*/ 0 h 24"/>
                <a:gd name="T22" fmla="*/ 6 w 16"/>
                <a:gd name="T23" fmla="*/ 5 h 24"/>
                <a:gd name="T24" fmla="*/ 1 w 16"/>
                <a:gd name="T25" fmla="*/ 8 h 24"/>
                <a:gd name="T26" fmla="*/ 0 w 16"/>
                <a:gd name="T2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4">
                  <a:moveTo>
                    <a:pt x="0" y="13"/>
                  </a:moveTo>
                  <a:cubicBezTo>
                    <a:pt x="1" y="15"/>
                    <a:pt x="2" y="16"/>
                    <a:pt x="3" y="17"/>
                  </a:cubicBezTo>
                  <a:cubicBezTo>
                    <a:pt x="4" y="18"/>
                    <a:pt x="5" y="19"/>
                    <a:pt x="6" y="20"/>
                  </a:cubicBezTo>
                  <a:cubicBezTo>
                    <a:pt x="6" y="20"/>
                    <a:pt x="7" y="21"/>
                    <a:pt x="8" y="22"/>
                  </a:cubicBezTo>
                  <a:cubicBezTo>
                    <a:pt x="8" y="23"/>
                    <a:pt x="9" y="24"/>
                    <a:pt x="9" y="24"/>
                  </a:cubicBezTo>
                  <a:cubicBezTo>
                    <a:pt x="9" y="21"/>
                    <a:pt x="11" y="20"/>
                    <a:pt x="13" y="18"/>
                  </a:cubicBezTo>
                  <a:cubicBezTo>
                    <a:pt x="14" y="15"/>
                    <a:pt x="16" y="12"/>
                    <a:pt x="14" y="9"/>
                  </a:cubicBezTo>
                  <a:cubicBezTo>
                    <a:pt x="13" y="6"/>
                    <a:pt x="10" y="4"/>
                    <a:pt x="6" y="5"/>
                  </a:cubicBezTo>
                  <a:cubicBezTo>
                    <a:pt x="6" y="4"/>
                    <a:pt x="6" y="3"/>
                    <a:pt x="7" y="2"/>
                  </a:cubicBezTo>
                  <a:cubicBezTo>
                    <a:pt x="7" y="2"/>
                    <a:pt x="7" y="1"/>
                    <a:pt x="8" y="0"/>
                  </a:cubicBezTo>
                  <a:cubicBezTo>
                    <a:pt x="8" y="0"/>
                    <a:pt x="8" y="0"/>
                    <a:pt x="8" y="0"/>
                  </a:cubicBezTo>
                  <a:cubicBezTo>
                    <a:pt x="7" y="1"/>
                    <a:pt x="6" y="3"/>
                    <a:pt x="6" y="5"/>
                  </a:cubicBezTo>
                  <a:cubicBezTo>
                    <a:pt x="4" y="5"/>
                    <a:pt x="2" y="6"/>
                    <a:pt x="1" y="8"/>
                  </a:cubicBezTo>
                  <a:cubicBezTo>
                    <a:pt x="0" y="9"/>
                    <a:pt x="0" y="11"/>
                    <a:pt x="0" y="1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1780"/>
            <p:cNvSpPr>
              <a:spLocks/>
            </p:cNvSpPr>
            <p:nvPr/>
          </p:nvSpPr>
          <p:spPr bwMode="auto">
            <a:xfrm>
              <a:off x="6078503" y="4408512"/>
              <a:ext cx="53975" cy="79376"/>
            </a:xfrm>
            <a:custGeom>
              <a:avLst/>
              <a:gdLst>
                <a:gd name="T0" fmla="*/ 1 w 14"/>
                <a:gd name="T1" fmla="*/ 12 h 21"/>
                <a:gd name="T2" fmla="*/ 3 w 14"/>
                <a:gd name="T3" fmla="*/ 16 h 21"/>
                <a:gd name="T4" fmla="*/ 6 w 14"/>
                <a:gd name="T5" fmla="*/ 18 h 21"/>
                <a:gd name="T6" fmla="*/ 9 w 14"/>
                <a:gd name="T7" fmla="*/ 21 h 21"/>
                <a:gd name="T8" fmla="*/ 12 w 14"/>
                <a:gd name="T9" fmla="*/ 16 h 21"/>
                <a:gd name="T10" fmla="*/ 13 w 14"/>
                <a:gd name="T11" fmla="*/ 8 h 21"/>
                <a:gd name="T12" fmla="*/ 6 w 14"/>
                <a:gd name="T13" fmla="*/ 4 h 21"/>
                <a:gd name="T14" fmla="*/ 6 w 14"/>
                <a:gd name="T15" fmla="*/ 2 h 21"/>
                <a:gd name="T16" fmla="*/ 7 w 14"/>
                <a:gd name="T17" fmla="*/ 0 h 21"/>
                <a:gd name="T18" fmla="*/ 7 w 14"/>
                <a:gd name="T19" fmla="*/ 0 h 21"/>
                <a:gd name="T20" fmla="*/ 5 w 14"/>
                <a:gd name="T21" fmla="*/ 4 h 21"/>
                <a:gd name="T22" fmla="*/ 1 w 14"/>
                <a:gd name="T23" fmla="*/ 7 h 21"/>
                <a:gd name="T24" fmla="*/ 1 w 14"/>
                <a:gd name="T2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1">
                  <a:moveTo>
                    <a:pt x="1" y="12"/>
                  </a:moveTo>
                  <a:cubicBezTo>
                    <a:pt x="1" y="13"/>
                    <a:pt x="2" y="14"/>
                    <a:pt x="3" y="16"/>
                  </a:cubicBezTo>
                  <a:cubicBezTo>
                    <a:pt x="4" y="17"/>
                    <a:pt x="5" y="17"/>
                    <a:pt x="6" y="18"/>
                  </a:cubicBezTo>
                  <a:cubicBezTo>
                    <a:pt x="7" y="19"/>
                    <a:pt x="9" y="21"/>
                    <a:pt x="9" y="21"/>
                  </a:cubicBezTo>
                  <a:cubicBezTo>
                    <a:pt x="9" y="19"/>
                    <a:pt x="11" y="17"/>
                    <a:pt x="12" y="16"/>
                  </a:cubicBezTo>
                  <a:cubicBezTo>
                    <a:pt x="13" y="14"/>
                    <a:pt x="14" y="10"/>
                    <a:pt x="13" y="8"/>
                  </a:cubicBezTo>
                  <a:cubicBezTo>
                    <a:pt x="12" y="5"/>
                    <a:pt x="9" y="4"/>
                    <a:pt x="6" y="4"/>
                  </a:cubicBezTo>
                  <a:cubicBezTo>
                    <a:pt x="6" y="4"/>
                    <a:pt x="6" y="3"/>
                    <a:pt x="6" y="2"/>
                  </a:cubicBezTo>
                  <a:cubicBezTo>
                    <a:pt x="6" y="2"/>
                    <a:pt x="6" y="1"/>
                    <a:pt x="7" y="0"/>
                  </a:cubicBezTo>
                  <a:cubicBezTo>
                    <a:pt x="7" y="0"/>
                    <a:pt x="7" y="0"/>
                    <a:pt x="7" y="0"/>
                  </a:cubicBezTo>
                  <a:cubicBezTo>
                    <a:pt x="6" y="1"/>
                    <a:pt x="5" y="3"/>
                    <a:pt x="5" y="4"/>
                  </a:cubicBezTo>
                  <a:cubicBezTo>
                    <a:pt x="3" y="5"/>
                    <a:pt x="2" y="6"/>
                    <a:pt x="1" y="7"/>
                  </a:cubicBezTo>
                  <a:cubicBezTo>
                    <a:pt x="1" y="9"/>
                    <a:pt x="0" y="10"/>
                    <a:pt x="1"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1781"/>
            <p:cNvSpPr>
              <a:spLocks/>
            </p:cNvSpPr>
            <p:nvPr/>
          </p:nvSpPr>
          <p:spPr bwMode="auto">
            <a:xfrm>
              <a:off x="6281704" y="4462488"/>
              <a:ext cx="180976" cy="261939"/>
            </a:xfrm>
            <a:custGeom>
              <a:avLst/>
              <a:gdLst>
                <a:gd name="T0" fmla="*/ 1 w 48"/>
                <a:gd name="T1" fmla="*/ 32 h 70"/>
                <a:gd name="T2" fmla="*/ 4 w 48"/>
                <a:gd name="T3" fmla="*/ 47 h 70"/>
                <a:gd name="T4" fmla="*/ 11 w 48"/>
                <a:gd name="T5" fmla="*/ 59 h 70"/>
                <a:gd name="T6" fmla="*/ 16 w 48"/>
                <a:gd name="T7" fmla="*/ 66 h 70"/>
                <a:gd name="T8" fmla="*/ 19 w 48"/>
                <a:gd name="T9" fmla="*/ 70 h 70"/>
                <a:gd name="T10" fmla="*/ 21 w 48"/>
                <a:gd name="T11" fmla="*/ 67 h 70"/>
                <a:gd name="T12" fmla="*/ 25 w 48"/>
                <a:gd name="T13" fmla="*/ 63 h 70"/>
                <a:gd name="T14" fmla="*/ 34 w 48"/>
                <a:gd name="T15" fmla="*/ 58 h 70"/>
                <a:gd name="T16" fmla="*/ 48 w 48"/>
                <a:gd name="T17" fmla="*/ 34 h 70"/>
                <a:gd name="T18" fmla="*/ 29 w 48"/>
                <a:gd name="T19" fmla="*/ 12 h 70"/>
                <a:gd name="T20" fmla="*/ 33 w 48"/>
                <a:gd name="T21" fmla="*/ 6 h 70"/>
                <a:gd name="T22" fmla="*/ 37 w 48"/>
                <a:gd name="T23" fmla="*/ 3 h 70"/>
                <a:gd name="T24" fmla="*/ 41 w 48"/>
                <a:gd name="T25" fmla="*/ 2 h 70"/>
                <a:gd name="T26" fmla="*/ 41 w 48"/>
                <a:gd name="T27" fmla="*/ 1 h 70"/>
                <a:gd name="T28" fmla="*/ 38 w 48"/>
                <a:gd name="T29" fmla="*/ 2 h 70"/>
                <a:gd name="T30" fmla="*/ 34 w 48"/>
                <a:gd name="T31" fmla="*/ 5 h 70"/>
                <a:gd name="T32" fmla="*/ 28 w 48"/>
                <a:gd name="T33" fmla="*/ 12 h 70"/>
                <a:gd name="T34" fmla="*/ 9 w 48"/>
                <a:gd name="T35" fmla="*/ 16 h 70"/>
                <a:gd name="T36" fmla="*/ 1 w 48"/>
                <a:gd name="T37" fmla="*/ 3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70">
                  <a:moveTo>
                    <a:pt x="1" y="32"/>
                  </a:moveTo>
                  <a:cubicBezTo>
                    <a:pt x="0" y="37"/>
                    <a:pt x="2" y="42"/>
                    <a:pt x="4" y="47"/>
                  </a:cubicBezTo>
                  <a:cubicBezTo>
                    <a:pt x="6" y="52"/>
                    <a:pt x="8" y="55"/>
                    <a:pt x="11" y="59"/>
                  </a:cubicBezTo>
                  <a:cubicBezTo>
                    <a:pt x="12" y="60"/>
                    <a:pt x="14" y="63"/>
                    <a:pt x="16" y="66"/>
                  </a:cubicBezTo>
                  <a:cubicBezTo>
                    <a:pt x="17" y="68"/>
                    <a:pt x="19" y="70"/>
                    <a:pt x="19" y="70"/>
                  </a:cubicBezTo>
                  <a:cubicBezTo>
                    <a:pt x="19" y="69"/>
                    <a:pt x="20" y="68"/>
                    <a:pt x="21" y="67"/>
                  </a:cubicBezTo>
                  <a:cubicBezTo>
                    <a:pt x="22" y="65"/>
                    <a:pt x="24" y="64"/>
                    <a:pt x="25" y="63"/>
                  </a:cubicBezTo>
                  <a:cubicBezTo>
                    <a:pt x="28" y="61"/>
                    <a:pt x="31" y="60"/>
                    <a:pt x="34" y="58"/>
                  </a:cubicBezTo>
                  <a:cubicBezTo>
                    <a:pt x="41" y="52"/>
                    <a:pt x="48" y="44"/>
                    <a:pt x="48" y="34"/>
                  </a:cubicBezTo>
                  <a:cubicBezTo>
                    <a:pt x="48" y="25"/>
                    <a:pt x="39" y="15"/>
                    <a:pt x="29" y="12"/>
                  </a:cubicBezTo>
                  <a:cubicBezTo>
                    <a:pt x="30" y="10"/>
                    <a:pt x="31" y="8"/>
                    <a:pt x="33" y="6"/>
                  </a:cubicBezTo>
                  <a:cubicBezTo>
                    <a:pt x="34" y="5"/>
                    <a:pt x="35" y="4"/>
                    <a:pt x="37" y="3"/>
                  </a:cubicBezTo>
                  <a:cubicBezTo>
                    <a:pt x="38" y="3"/>
                    <a:pt x="40" y="2"/>
                    <a:pt x="41" y="2"/>
                  </a:cubicBezTo>
                  <a:cubicBezTo>
                    <a:pt x="41" y="1"/>
                    <a:pt x="41" y="1"/>
                    <a:pt x="41" y="1"/>
                  </a:cubicBezTo>
                  <a:cubicBezTo>
                    <a:pt x="40" y="0"/>
                    <a:pt x="39" y="1"/>
                    <a:pt x="38" y="2"/>
                  </a:cubicBezTo>
                  <a:cubicBezTo>
                    <a:pt x="36" y="3"/>
                    <a:pt x="35" y="4"/>
                    <a:pt x="34" y="5"/>
                  </a:cubicBezTo>
                  <a:cubicBezTo>
                    <a:pt x="31" y="7"/>
                    <a:pt x="29" y="10"/>
                    <a:pt x="28" y="12"/>
                  </a:cubicBezTo>
                  <a:cubicBezTo>
                    <a:pt x="21" y="10"/>
                    <a:pt x="14" y="11"/>
                    <a:pt x="9" y="16"/>
                  </a:cubicBezTo>
                  <a:cubicBezTo>
                    <a:pt x="5" y="20"/>
                    <a:pt x="2" y="26"/>
                    <a:pt x="1" y="32"/>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1782"/>
            <p:cNvSpPr>
              <a:spLocks/>
            </p:cNvSpPr>
            <p:nvPr/>
          </p:nvSpPr>
          <p:spPr bwMode="auto">
            <a:xfrm>
              <a:off x="6965921" y="4116410"/>
              <a:ext cx="168276" cy="203201"/>
            </a:xfrm>
            <a:custGeom>
              <a:avLst/>
              <a:gdLst>
                <a:gd name="T0" fmla="*/ 2 w 45"/>
                <a:gd name="T1" fmla="*/ 17 h 54"/>
                <a:gd name="T2" fmla="*/ 2 w 45"/>
                <a:gd name="T3" fmla="*/ 33 h 54"/>
                <a:gd name="T4" fmla="*/ 7 w 45"/>
                <a:gd name="T5" fmla="*/ 44 h 54"/>
                <a:gd name="T6" fmla="*/ 12 w 45"/>
                <a:gd name="T7" fmla="*/ 50 h 54"/>
                <a:gd name="T8" fmla="*/ 15 w 45"/>
                <a:gd name="T9" fmla="*/ 54 h 54"/>
                <a:gd name="T10" fmla="*/ 20 w 45"/>
                <a:gd name="T11" fmla="*/ 49 h 54"/>
                <a:gd name="T12" fmla="*/ 27 w 45"/>
                <a:gd name="T13" fmla="*/ 46 h 54"/>
                <a:gd name="T14" fmla="*/ 36 w 45"/>
                <a:gd name="T15" fmla="*/ 40 h 54"/>
                <a:gd name="T16" fmla="*/ 42 w 45"/>
                <a:gd name="T17" fmla="*/ 31 h 54"/>
                <a:gd name="T18" fmla="*/ 33 w 45"/>
                <a:gd name="T19" fmla="*/ 7 h 54"/>
                <a:gd name="T20" fmla="*/ 37 w 45"/>
                <a:gd name="T21" fmla="*/ 3 h 54"/>
                <a:gd name="T22" fmla="*/ 45 w 45"/>
                <a:gd name="T23" fmla="*/ 1 h 54"/>
                <a:gd name="T24" fmla="*/ 45 w 45"/>
                <a:gd name="T25" fmla="*/ 0 h 54"/>
                <a:gd name="T26" fmla="*/ 32 w 45"/>
                <a:gd name="T27" fmla="*/ 6 h 54"/>
                <a:gd name="T28" fmla="*/ 14 w 45"/>
                <a:gd name="T29" fmla="*/ 4 h 54"/>
                <a:gd name="T30" fmla="*/ 2 w 45"/>
                <a:gd name="T31"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4">
                  <a:moveTo>
                    <a:pt x="2" y="17"/>
                  </a:moveTo>
                  <a:cubicBezTo>
                    <a:pt x="0" y="23"/>
                    <a:pt x="0" y="28"/>
                    <a:pt x="2" y="33"/>
                  </a:cubicBezTo>
                  <a:cubicBezTo>
                    <a:pt x="3" y="38"/>
                    <a:pt x="5" y="41"/>
                    <a:pt x="7" y="44"/>
                  </a:cubicBezTo>
                  <a:cubicBezTo>
                    <a:pt x="8" y="46"/>
                    <a:pt x="10" y="48"/>
                    <a:pt x="12" y="50"/>
                  </a:cubicBezTo>
                  <a:cubicBezTo>
                    <a:pt x="13" y="53"/>
                    <a:pt x="15" y="54"/>
                    <a:pt x="15" y="54"/>
                  </a:cubicBezTo>
                  <a:cubicBezTo>
                    <a:pt x="15" y="52"/>
                    <a:pt x="18" y="50"/>
                    <a:pt x="20" y="49"/>
                  </a:cubicBezTo>
                  <a:cubicBezTo>
                    <a:pt x="22" y="47"/>
                    <a:pt x="25" y="47"/>
                    <a:pt x="27" y="46"/>
                  </a:cubicBezTo>
                  <a:cubicBezTo>
                    <a:pt x="30" y="44"/>
                    <a:pt x="33" y="43"/>
                    <a:pt x="36" y="40"/>
                  </a:cubicBezTo>
                  <a:cubicBezTo>
                    <a:pt x="39" y="38"/>
                    <a:pt x="41" y="35"/>
                    <a:pt x="42" y="31"/>
                  </a:cubicBezTo>
                  <a:cubicBezTo>
                    <a:pt x="45" y="23"/>
                    <a:pt x="40" y="12"/>
                    <a:pt x="33" y="7"/>
                  </a:cubicBezTo>
                  <a:cubicBezTo>
                    <a:pt x="34" y="5"/>
                    <a:pt x="36" y="4"/>
                    <a:pt x="37" y="3"/>
                  </a:cubicBezTo>
                  <a:cubicBezTo>
                    <a:pt x="40" y="2"/>
                    <a:pt x="42" y="1"/>
                    <a:pt x="45" y="1"/>
                  </a:cubicBezTo>
                  <a:cubicBezTo>
                    <a:pt x="45" y="0"/>
                    <a:pt x="45" y="0"/>
                    <a:pt x="45" y="0"/>
                  </a:cubicBezTo>
                  <a:cubicBezTo>
                    <a:pt x="42" y="0"/>
                    <a:pt x="35" y="3"/>
                    <a:pt x="32" y="6"/>
                  </a:cubicBezTo>
                  <a:cubicBezTo>
                    <a:pt x="27" y="3"/>
                    <a:pt x="20" y="1"/>
                    <a:pt x="14" y="4"/>
                  </a:cubicBezTo>
                  <a:cubicBezTo>
                    <a:pt x="10" y="7"/>
                    <a:pt x="5" y="12"/>
                    <a:pt x="2" y="1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1783"/>
            <p:cNvSpPr>
              <a:spLocks/>
            </p:cNvSpPr>
            <p:nvPr/>
          </p:nvSpPr>
          <p:spPr bwMode="auto">
            <a:xfrm>
              <a:off x="7002434" y="4083073"/>
              <a:ext cx="123826" cy="82551"/>
            </a:xfrm>
            <a:custGeom>
              <a:avLst/>
              <a:gdLst>
                <a:gd name="T0" fmla="*/ 19 w 33"/>
                <a:gd name="T1" fmla="*/ 0 h 22"/>
                <a:gd name="T2" fmla="*/ 13 w 33"/>
                <a:gd name="T3" fmla="*/ 2 h 22"/>
                <a:gd name="T4" fmla="*/ 7 w 33"/>
                <a:gd name="T5" fmla="*/ 4 h 22"/>
                <a:gd name="T6" fmla="*/ 3 w 33"/>
                <a:gd name="T7" fmla="*/ 4 h 22"/>
                <a:gd name="T8" fmla="*/ 0 w 33"/>
                <a:gd name="T9" fmla="*/ 4 h 22"/>
                <a:gd name="T10" fmla="*/ 3 w 33"/>
                <a:gd name="T11" fmla="*/ 10 h 22"/>
                <a:gd name="T12" fmla="*/ 6 w 33"/>
                <a:gd name="T13" fmla="*/ 15 h 22"/>
                <a:gd name="T14" fmla="*/ 14 w 33"/>
                <a:gd name="T15" fmla="*/ 21 h 22"/>
                <a:gd name="T16" fmla="*/ 23 w 33"/>
                <a:gd name="T17" fmla="*/ 21 h 22"/>
                <a:gd name="T18" fmla="*/ 29 w 33"/>
                <a:gd name="T19" fmla="*/ 15 h 22"/>
                <a:gd name="T20" fmla="*/ 27 w 33"/>
                <a:gd name="T21" fmla="*/ 8 h 22"/>
                <a:gd name="T22" fmla="*/ 30 w 33"/>
                <a:gd name="T23" fmla="*/ 7 h 22"/>
                <a:gd name="T24" fmla="*/ 33 w 33"/>
                <a:gd name="T25" fmla="*/ 6 h 22"/>
                <a:gd name="T26" fmla="*/ 33 w 33"/>
                <a:gd name="T27" fmla="*/ 6 h 22"/>
                <a:gd name="T28" fmla="*/ 30 w 33"/>
                <a:gd name="T29" fmla="*/ 7 h 22"/>
                <a:gd name="T30" fmla="*/ 27 w 33"/>
                <a:gd name="T31" fmla="*/ 8 h 22"/>
                <a:gd name="T32" fmla="*/ 25 w 33"/>
                <a:gd name="T33" fmla="*/ 4 h 22"/>
                <a:gd name="T34" fmla="*/ 23 w 33"/>
                <a:gd name="T35" fmla="*/ 1 h 22"/>
                <a:gd name="T36" fmla="*/ 19 w 33"/>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2">
                  <a:moveTo>
                    <a:pt x="19" y="0"/>
                  </a:moveTo>
                  <a:cubicBezTo>
                    <a:pt x="17" y="0"/>
                    <a:pt x="15" y="1"/>
                    <a:pt x="13" y="2"/>
                  </a:cubicBezTo>
                  <a:cubicBezTo>
                    <a:pt x="11" y="3"/>
                    <a:pt x="9" y="3"/>
                    <a:pt x="7" y="4"/>
                  </a:cubicBezTo>
                  <a:cubicBezTo>
                    <a:pt x="7" y="4"/>
                    <a:pt x="5" y="5"/>
                    <a:pt x="3" y="4"/>
                  </a:cubicBezTo>
                  <a:cubicBezTo>
                    <a:pt x="2" y="4"/>
                    <a:pt x="0" y="4"/>
                    <a:pt x="0" y="4"/>
                  </a:cubicBezTo>
                  <a:cubicBezTo>
                    <a:pt x="2" y="6"/>
                    <a:pt x="2" y="8"/>
                    <a:pt x="3" y="10"/>
                  </a:cubicBezTo>
                  <a:cubicBezTo>
                    <a:pt x="4" y="12"/>
                    <a:pt x="5" y="14"/>
                    <a:pt x="6" y="15"/>
                  </a:cubicBezTo>
                  <a:cubicBezTo>
                    <a:pt x="8" y="18"/>
                    <a:pt x="11" y="20"/>
                    <a:pt x="14" y="21"/>
                  </a:cubicBezTo>
                  <a:cubicBezTo>
                    <a:pt x="17" y="22"/>
                    <a:pt x="20" y="22"/>
                    <a:pt x="23" y="21"/>
                  </a:cubicBezTo>
                  <a:cubicBezTo>
                    <a:pt x="27" y="20"/>
                    <a:pt x="29" y="18"/>
                    <a:pt x="29" y="15"/>
                  </a:cubicBezTo>
                  <a:cubicBezTo>
                    <a:pt x="29" y="13"/>
                    <a:pt x="28" y="10"/>
                    <a:pt x="27" y="8"/>
                  </a:cubicBezTo>
                  <a:cubicBezTo>
                    <a:pt x="28" y="8"/>
                    <a:pt x="29" y="7"/>
                    <a:pt x="30" y="7"/>
                  </a:cubicBezTo>
                  <a:cubicBezTo>
                    <a:pt x="33" y="6"/>
                    <a:pt x="33" y="6"/>
                    <a:pt x="33" y="6"/>
                  </a:cubicBezTo>
                  <a:cubicBezTo>
                    <a:pt x="33" y="6"/>
                    <a:pt x="33" y="6"/>
                    <a:pt x="33" y="6"/>
                  </a:cubicBezTo>
                  <a:cubicBezTo>
                    <a:pt x="32" y="6"/>
                    <a:pt x="31" y="6"/>
                    <a:pt x="30" y="7"/>
                  </a:cubicBezTo>
                  <a:cubicBezTo>
                    <a:pt x="29" y="7"/>
                    <a:pt x="28" y="7"/>
                    <a:pt x="27" y="8"/>
                  </a:cubicBezTo>
                  <a:cubicBezTo>
                    <a:pt x="25" y="4"/>
                    <a:pt x="25" y="4"/>
                    <a:pt x="25" y="4"/>
                  </a:cubicBezTo>
                  <a:cubicBezTo>
                    <a:pt x="24" y="3"/>
                    <a:pt x="24" y="2"/>
                    <a:pt x="23" y="1"/>
                  </a:cubicBezTo>
                  <a:cubicBezTo>
                    <a:pt x="22" y="0"/>
                    <a:pt x="20" y="0"/>
                    <a:pt x="19"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1784"/>
            <p:cNvSpPr>
              <a:spLocks/>
            </p:cNvSpPr>
            <p:nvPr/>
          </p:nvSpPr>
          <p:spPr bwMode="auto">
            <a:xfrm>
              <a:off x="6984971" y="3910034"/>
              <a:ext cx="119063" cy="115888"/>
            </a:xfrm>
            <a:custGeom>
              <a:avLst/>
              <a:gdLst>
                <a:gd name="T0" fmla="*/ 3 w 32"/>
                <a:gd name="T1" fmla="*/ 7 h 31"/>
                <a:gd name="T2" fmla="*/ 0 w 32"/>
                <a:gd name="T3" fmla="*/ 17 h 31"/>
                <a:gd name="T4" fmla="*/ 2 w 32"/>
                <a:gd name="T5" fmla="*/ 24 h 31"/>
                <a:gd name="T6" fmla="*/ 3 w 32"/>
                <a:gd name="T7" fmla="*/ 28 h 31"/>
                <a:gd name="T8" fmla="*/ 5 w 32"/>
                <a:gd name="T9" fmla="*/ 31 h 31"/>
                <a:gd name="T10" fmla="*/ 9 w 32"/>
                <a:gd name="T11" fmla="*/ 29 h 31"/>
                <a:gd name="T12" fmla="*/ 14 w 32"/>
                <a:gd name="T13" fmla="*/ 28 h 31"/>
                <a:gd name="T14" fmla="*/ 24 w 32"/>
                <a:gd name="T15" fmla="*/ 22 h 31"/>
                <a:gd name="T16" fmla="*/ 25 w 32"/>
                <a:gd name="T17" fmla="*/ 14 h 31"/>
                <a:gd name="T18" fmla="*/ 23 w 32"/>
                <a:gd name="T19" fmla="*/ 6 h 31"/>
                <a:gd name="T20" fmla="*/ 27 w 32"/>
                <a:gd name="T21" fmla="*/ 5 h 31"/>
                <a:gd name="T22" fmla="*/ 32 w 32"/>
                <a:gd name="T23" fmla="*/ 6 h 31"/>
                <a:gd name="T24" fmla="*/ 32 w 32"/>
                <a:gd name="T25" fmla="*/ 5 h 31"/>
                <a:gd name="T26" fmla="*/ 28 w 32"/>
                <a:gd name="T27" fmla="*/ 4 h 31"/>
                <a:gd name="T28" fmla="*/ 23 w 32"/>
                <a:gd name="T29" fmla="*/ 5 h 31"/>
                <a:gd name="T30" fmla="*/ 12 w 32"/>
                <a:gd name="T31" fmla="*/ 1 h 31"/>
                <a:gd name="T32" fmla="*/ 3 w 32"/>
                <a:gd name="T33"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1">
                  <a:moveTo>
                    <a:pt x="3" y="7"/>
                  </a:moveTo>
                  <a:cubicBezTo>
                    <a:pt x="0" y="10"/>
                    <a:pt x="0" y="14"/>
                    <a:pt x="0" y="17"/>
                  </a:cubicBezTo>
                  <a:cubicBezTo>
                    <a:pt x="0" y="19"/>
                    <a:pt x="1" y="22"/>
                    <a:pt x="2" y="24"/>
                  </a:cubicBezTo>
                  <a:cubicBezTo>
                    <a:pt x="2" y="25"/>
                    <a:pt x="3" y="27"/>
                    <a:pt x="3" y="28"/>
                  </a:cubicBezTo>
                  <a:cubicBezTo>
                    <a:pt x="4" y="30"/>
                    <a:pt x="5" y="31"/>
                    <a:pt x="5" y="31"/>
                  </a:cubicBezTo>
                  <a:cubicBezTo>
                    <a:pt x="5" y="30"/>
                    <a:pt x="7" y="29"/>
                    <a:pt x="9" y="29"/>
                  </a:cubicBezTo>
                  <a:cubicBezTo>
                    <a:pt x="10" y="28"/>
                    <a:pt x="12" y="28"/>
                    <a:pt x="14" y="28"/>
                  </a:cubicBezTo>
                  <a:cubicBezTo>
                    <a:pt x="18" y="27"/>
                    <a:pt x="22" y="25"/>
                    <a:pt x="24" y="22"/>
                  </a:cubicBezTo>
                  <a:cubicBezTo>
                    <a:pt x="25" y="20"/>
                    <a:pt x="26" y="17"/>
                    <a:pt x="25" y="14"/>
                  </a:cubicBezTo>
                  <a:cubicBezTo>
                    <a:pt x="25" y="11"/>
                    <a:pt x="24" y="8"/>
                    <a:pt x="23" y="6"/>
                  </a:cubicBezTo>
                  <a:cubicBezTo>
                    <a:pt x="24" y="5"/>
                    <a:pt x="25" y="5"/>
                    <a:pt x="27" y="5"/>
                  </a:cubicBezTo>
                  <a:cubicBezTo>
                    <a:pt x="28" y="5"/>
                    <a:pt x="30" y="5"/>
                    <a:pt x="32" y="6"/>
                  </a:cubicBezTo>
                  <a:cubicBezTo>
                    <a:pt x="32" y="5"/>
                    <a:pt x="32" y="5"/>
                    <a:pt x="32" y="5"/>
                  </a:cubicBezTo>
                  <a:cubicBezTo>
                    <a:pt x="31" y="5"/>
                    <a:pt x="29" y="4"/>
                    <a:pt x="28" y="4"/>
                  </a:cubicBezTo>
                  <a:cubicBezTo>
                    <a:pt x="26" y="4"/>
                    <a:pt x="24" y="5"/>
                    <a:pt x="23" y="5"/>
                  </a:cubicBezTo>
                  <a:cubicBezTo>
                    <a:pt x="20" y="2"/>
                    <a:pt x="17" y="0"/>
                    <a:pt x="12" y="1"/>
                  </a:cubicBezTo>
                  <a:cubicBezTo>
                    <a:pt x="9" y="2"/>
                    <a:pt x="5" y="5"/>
                    <a:pt x="3"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1785"/>
            <p:cNvSpPr>
              <a:spLocks/>
            </p:cNvSpPr>
            <p:nvPr/>
          </p:nvSpPr>
          <p:spPr bwMode="auto">
            <a:xfrm>
              <a:off x="6965921" y="3289317"/>
              <a:ext cx="214314" cy="161926"/>
            </a:xfrm>
            <a:custGeom>
              <a:avLst/>
              <a:gdLst>
                <a:gd name="T0" fmla="*/ 37 w 57"/>
                <a:gd name="T1" fmla="*/ 2 h 43"/>
                <a:gd name="T2" fmla="*/ 25 w 57"/>
                <a:gd name="T3" fmla="*/ 1 h 43"/>
                <a:gd name="T4" fmla="*/ 13 w 57"/>
                <a:gd name="T5" fmla="*/ 1 h 43"/>
                <a:gd name="T6" fmla="*/ 6 w 57"/>
                <a:gd name="T7" fmla="*/ 1 h 43"/>
                <a:gd name="T8" fmla="*/ 0 w 57"/>
                <a:gd name="T9" fmla="*/ 0 h 43"/>
                <a:gd name="T10" fmla="*/ 3 w 57"/>
                <a:gd name="T11" fmla="*/ 9 h 43"/>
                <a:gd name="T12" fmla="*/ 4 w 57"/>
                <a:gd name="T13" fmla="*/ 20 h 43"/>
                <a:gd name="T14" fmla="*/ 12 w 57"/>
                <a:gd name="T15" fmla="*/ 33 h 43"/>
                <a:gd name="T16" fmla="*/ 25 w 57"/>
                <a:gd name="T17" fmla="*/ 42 h 43"/>
                <a:gd name="T18" fmla="*/ 39 w 57"/>
                <a:gd name="T19" fmla="*/ 38 h 43"/>
                <a:gd name="T20" fmla="*/ 46 w 57"/>
                <a:gd name="T21" fmla="*/ 26 h 43"/>
                <a:gd name="T22" fmla="*/ 51 w 57"/>
                <a:gd name="T23" fmla="*/ 29 h 43"/>
                <a:gd name="T24" fmla="*/ 56 w 57"/>
                <a:gd name="T25" fmla="*/ 35 h 43"/>
                <a:gd name="T26" fmla="*/ 57 w 57"/>
                <a:gd name="T27" fmla="*/ 35 h 43"/>
                <a:gd name="T28" fmla="*/ 52 w 57"/>
                <a:gd name="T29" fmla="*/ 30 h 43"/>
                <a:gd name="T30" fmla="*/ 46 w 57"/>
                <a:gd name="T31" fmla="*/ 26 h 43"/>
                <a:gd name="T32" fmla="*/ 46 w 57"/>
                <a:gd name="T33" fmla="*/ 10 h 43"/>
                <a:gd name="T34" fmla="*/ 37 w 57"/>
                <a:gd name="T35"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43">
                  <a:moveTo>
                    <a:pt x="37" y="2"/>
                  </a:moveTo>
                  <a:cubicBezTo>
                    <a:pt x="34" y="0"/>
                    <a:pt x="29" y="1"/>
                    <a:pt x="25" y="1"/>
                  </a:cubicBezTo>
                  <a:cubicBezTo>
                    <a:pt x="21" y="0"/>
                    <a:pt x="17" y="1"/>
                    <a:pt x="13" y="1"/>
                  </a:cubicBezTo>
                  <a:cubicBezTo>
                    <a:pt x="12" y="1"/>
                    <a:pt x="8" y="1"/>
                    <a:pt x="6" y="1"/>
                  </a:cubicBezTo>
                  <a:cubicBezTo>
                    <a:pt x="3" y="0"/>
                    <a:pt x="0" y="0"/>
                    <a:pt x="0" y="0"/>
                  </a:cubicBezTo>
                  <a:cubicBezTo>
                    <a:pt x="2" y="3"/>
                    <a:pt x="3" y="6"/>
                    <a:pt x="3" y="9"/>
                  </a:cubicBezTo>
                  <a:cubicBezTo>
                    <a:pt x="3" y="13"/>
                    <a:pt x="4" y="17"/>
                    <a:pt x="4" y="20"/>
                  </a:cubicBezTo>
                  <a:cubicBezTo>
                    <a:pt x="6" y="24"/>
                    <a:pt x="8" y="29"/>
                    <a:pt x="12" y="33"/>
                  </a:cubicBezTo>
                  <a:cubicBezTo>
                    <a:pt x="16" y="37"/>
                    <a:pt x="20" y="40"/>
                    <a:pt x="25" y="42"/>
                  </a:cubicBezTo>
                  <a:cubicBezTo>
                    <a:pt x="30" y="43"/>
                    <a:pt x="35" y="41"/>
                    <a:pt x="39" y="38"/>
                  </a:cubicBezTo>
                  <a:cubicBezTo>
                    <a:pt x="42" y="35"/>
                    <a:pt x="45" y="31"/>
                    <a:pt x="46" y="26"/>
                  </a:cubicBezTo>
                  <a:cubicBezTo>
                    <a:pt x="48" y="27"/>
                    <a:pt x="50" y="28"/>
                    <a:pt x="51" y="29"/>
                  </a:cubicBezTo>
                  <a:cubicBezTo>
                    <a:pt x="53" y="31"/>
                    <a:pt x="55" y="33"/>
                    <a:pt x="56" y="35"/>
                  </a:cubicBezTo>
                  <a:cubicBezTo>
                    <a:pt x="57" y="35"/>
                    <a:pt x="57" y="35"/>
                    <a:pt x="57" y="35"/>
                  </a:cubicBezTo>
                  <a:cubicBezTo>
                    <a:pt x="56" y="33"/>
                    <a:pt x="54" y="32"/>
                    <a:pt x="52" y="30"/>
                  </a:cubicBezTo>
                  <a:cubicBezTo>
                    <a:pt x="50" y="28"/>
                    <a:pt x="48" y="26"/>
                    <a:pt x="46" y="26"/>
                  </a:cubicBezTo>
                  <a:cubicBezTo>
                    <a:pt x="48" y="20"/>
                    <a:pt x="48" y="14"/>
                    <a:pt x="46" y="10"/>
                  </a:cubicBezTo>
                  <a:cubicBezTo>
                    <a:pt x="44" y="7"/>
                    <a:pt x="40" y="4"/>
                    <a:pt x="37"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1786"/>
            <p:cNvSpPr>
              <a:spLocks/>
            </p:cNvSpPr>
            <p:nvPr/>
          </p:nvSpPr>
          <p:spPr bwMode="auto">
            <a:xfrm>
              <a:off x="7096097" y="3116279"/>
              <a:ext cx="147638" cy="169864"/>
            </a:xfrm>
            <a:custGeom>
              <a:avLst/>
              <a:gdLst>
                <a:gd name="T0" fmla="*/ 32 w 39"/>
                <a:gd name="T1" fmla="*/ 5 h 45"/>
                <a:gd name="T2" fmla="*/ 20 w 39"/>
                <a:gd name="T3" fmla="*/ 0 h 45"/>
                <a:gd name="T4" fmla="*/ 10 w 39"/>
                <a:gd name="T5" fmla="*/ 1 h 45"/>
                <a:gd name="T6" fmla="*/ 4 w 39"/>
                <a:gd name="T7" fmla="*/ 3 h 45"/>
                <a:gd name="T8" fmla="*/ 0 w 39"/>
                <a:gd name="T9" fmla="*/ 4 h 45"/>
                <a:gd name="T10" fmla="*/ 3 w 39"/>
                <a:gd name="T11" fmla="*/ 10 h 45"/>
                <a:gd name="T12" fmla="*/ 3 w 39"/>
                <a:gd name="T13" fmla="*/ 16 h 45"/>
                <a:gd name="T14" fmla="*/ 5 w 39"/>
                <a:gd name="T15" fmla="*/ 24 h 45"/>
                <a:gd name="T16" fmla="*/ 9 w 39"/>
                <a:gd name="T17" fmla="*/ 31 h 45"/>
                <a:gd name="T18" fmla="*/ 19 w 39"/>
                <a:gd name="T19" fmla="*/ 34 h 45"/>
                <a:gd name="T20" fmla="*/ 31 w 39"/>
                <a:gd name="T21" fmla="*/ 33 h 45"/>
                <a:gd name="T22" fmla="*/ 31 w 39"/>
                <a:gd name="T23" fmla="*/ 38 h 45"/>
                <a:gd name="T24" fmla="*/ 27 w 39"/>
                <a:gd name="T25" fmla="*/ 45 h 45"/>
                <a:gd name="T26" fmla="*/ 28 w 39"/>
                <a:gd name="T27" fmla="*/ 45 h 45"/>
                <a:gd name="T28" fmla="*/ 31 w 39"/>
                <a:gd name="T29" fmla="*/ 40 h 45"/>
                <a:gd name="T30" fmla="*/ 31 w 39"/>
                <a:gd name="T31" fmla="*/ 33 h 45"/>
                <a:gd name="T32" fmla="*/ 37 w 39"/>
                <a:gd name="T33" fmla="*/ 28 h 45"/>
                <a:gd name="T34" fmla="*/ 39 w 39"/>
                <a:gd name="T35" fmla="*/ 19 h 45"/>
                <a:gd name="T36" fmla="*/ 32 w 39"/>
                <a:gd name="T3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45">
                  <a:moveTo>
                    <a:pt x="32" y="5"/>
                  </a:moveTo>
                  <a:cubicBezTo>
                    <a:pt x="29" y="1"/>
                    <a:pt x="24" y="0"/>
                    <a:pt x="20" y="0"/>
                  </a:cubicBezTo>
                  <a:cubicBezTo>
                    <a:pt x="17" y="0"/>
                    <a:pt x="13" y="0"/>
                    <a:pt x="10" y="1"/>
                  </a:cubicBezTo>
                  <a:cubicBezTo>
                    <a:pt x="9" y="2"/>
                    <a:pt x="6" y="2"/>
                    <a:pt x="4" y="3"/>
                  </a:cubicBezTo>
                  <a:cubicBezTo>
                    <a:pt x="2" y="3"/>
                    <a:pt x="0" y="4"/>
                    <a:pt x="0" y="4"/>
                  </a:cubicBezTo>
                  <a:cubicBezTo>
                    <a:pt x="2" y="5"/>
                    <a:pt x="3" y="7"/>
                    <a:pt x="3" y="10"/>
                  </a:cubicBezTo>
                  <a:cubicBezTo>
                    <a:pt x="3" y="12"/>
                    <a:pt x="3" y="14"/>
                    <a:pt x="3" y="16"/>
                  </a:cubicBezTo>
                  <a:cubicBezTo>
                    <a:pt x="3" y="19"/>
                    <a:pt x="4" y="22"/>
                    <a:pt x="5" y="24"/>
                  </a:cubicBezTo>
                  <a:cubicBezTo>
                    <a:pt x="6" y="27"/>
                    <a:pt x="7" y="29"/>
                    <a:pt x="9" y="31"/>
                  </a:cubicBezTo>
                  <a:cubicBezTo>
                    <a:pt x="12" y="33"/>
                    <a:pt x="15" y="34"/>
                    <a:pt x="19" y="34"/>
                  </a:cubicBezTo>
                  <a:cubicBezTo>
                    <a:pt x="23" y="35"/>
                    <a:pt x="27" y="34"/>
                    <a:pt x="31" y="33"/>
                  </a:cubicBezTo>
                  <a:cubicBezTo>
                    <a:pt x="31" y="35"/>
                    <a:pt x="31" y="37"/>
                    <a:pt x="31" y="38"/>
                  </a:cubicBezTo>
                  <a:cubicBezTo>
                    <a:pt x="30" y="41"/>
                    <a:pt x="29" y="43"/>
                    <a:pt x="27" y="45"/>
                  </a:cubicBezTo>
                  <a:cubicBezTo>
                    <a:pt x="28" y="45"/>
                    <a:pt x="28" y="45"/>
                    <a:pt x="28" y="45"/>
                  </a:cubicBezTo>
                  <a:cubicBezTo>
                    <a:pt x="29" y="45"/>
                    <a:pt x="30" y="42"/>
                    <a:pt x="31" y="40"/>
                  </a:cubicBezTo>
                  <a:cubicBezTo>
                    <a:pt x="31" y="37"/>
                    <a:pt x="32" y="35"/>
                    <a:pt x="31" y="33"/>
                  </a:cubicBezTo>
                  <a:cubicBezTo>
                    <a:pt x="34" y="32"/>
                    <a:pt x="36" y="30"/>
                    <a:pt x="37" y="28"/>
                  </a:cubicBezTo>
                  <a:cubicBezTo>
                    <a:pt x="39" y="25"/>
                    <a:pt x="39" y="22"/>
                    <a:pt x="39" y="19"/>
                  </a:cubicBezTo>
                  <a:cubicBezTo>
                    <a:pt x="38" y="14"/>
                    <a:pt x="35" y="8"/>
                    <a:pt x="32" y="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1787"/>
            <p:cNvSpPr>
              <a:spLocks/>
            </p:cNvSpPr>
            <p:nvPr/>
          </p:nvSpPr>
          <p:spPr bwMode="auto">
            <a:xfrm>
              <a:off x="6894483" y="3016265"/>
              <a:ext cx="206376" cy="187326"/>
            </a:xfrm>
            <a:custGeom>
              <a:avLst/>
              <a:gdLst>
                <a:gd name="T0" fmla="*/ 38 w 55"/>
                <a:gd name="T1" fmla="*/ 3 h 50"/>
                <a:gd name="T2" fmla="*/ 23 w 55"/>
                <a:gd name="T3" fmla="*/ 3 h 50"/>
                <a:gd name="T4" fmla="*/ 12 w 55"/>
                <a:gd name="T5" fmla="*/ 8 h 50"/>
                <a:gd name="T6" fmla="*/ 0 w 55"/>
                <a:gd name="T7" fmla="*/ 14 h 50"/>
                <a:gd name="T8" fmla="*/ 10 w 55"/>
                <a:gd name="T9" fmla="*/ 29 h 50"/>
                <a:gd name="T10" fmla="*/ 16 w 55"/>
                <a:gd name="T11" fmla="*/ 38 h 50"/>
                <a:gd name="T12" fmla="*/ 24 w 55"/>
                <a:gd name="T13" fmla="*/ 43 h 50"/>
                <a:gd name="T14" fmla="*/ 37 w 55"/>
                <a:gd name="T15" fmla="*/ 42 h 50"/>
                <a:gd name="T16" fmla="*/ 49 w 55"/>
                <a:gd name="T17" fmla="*/ 35 h 50"/>
                <a:gd name="T18" fmla="*/ 52 w 55"/>
                <a:gd name="T19" fmla="*/ 41 h 50"/>
                <a:gd name="T20" fmla="*/ 52 w 55"/>
                <a:gd name="T21" fmla="*/ 50 h 50"/>
                <a:gd name="T22" fmla="*/ 54 w 55"/>
                <a:gd name="T23" fmla="*/ 50 h 50"/>
                <a:gd name="T24" fmla="*/ 53 w 55"/>
                <a:gd name="T25" fmla="*/ 43 h 50"/>
                <a:gd name="T26" fmla="*/ 50 w 55"/>
                <a:gd name="T27" fmla="*/ 35 h 50"/>
                <a:gd name="T28" fmla="*/ 55 w 55"/>
                <a:gd name="T29" fmla="*/ 26 h 50"/>
                <a:gd name="T30" fmla="*/ 53 w 55"/>
                <a:gd name="T31" fmla="*/ 16 h 50"/>
                <a:gd name="T32" fmla="*/ 47 w 55"/>
                <a:gd name="T33" fmla="*/ 8 h 50"/>
                <a:gd name="T34" fmla="*/ 38 w 55"/>
                <a:gd name="T35"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0">
                  <a:moveTo>
                    <a:pt x="38" y="3"/>
                  </a:moveTo>
                  <a:cubicBezTo>
                    <a:pt x="33" y="0"/>
                    <a:pt x="28" y="2"/>
                    <a:pt x="23" y="3"/>
                  </a:cubicBezTo>
                  <a:cubicBezTo>
                    <a:pt x="19" y="4"/>
                    <a:pt x="15" y="6"/>
                    <a:pt x="12" y="8"/>
                  </a:cubicBezTo>
                  <a:cubicBezTo>
                    <a:pt x="9" y="10"/>
                    <a:pt x="0" y="14"/>
                    <a:pt x="0" y="14"/>
                  </a:cubicBezTo>
                  <a:cubicBezTo>
                    <a:pt x="6" y="17"/>
                    <a:pt x="8" y="24"/>
                    <a:pt x="10" y="29"/>
                  </a:cubicBezTo>
                  <a:cubicBezTo>
                    <a:pt x="12" y="32"/>
                    <a:pt x="14" y="35"/>
                    <a:pt x="16" y="38"/>
                  </a:cubicBezTo>
                  <a:cubicBezTo>
                    <a:pt x="18" y="40"/>
                    <a:pt x="21" y="42"/>
                    <a:pt x="24" y="43"/>
                  </a:cubicBezTo>
                  <a:cubicBezTo>
                    <a:pt x="28" y="44"/>
                    <a:pt x="32" y="44"/>
                    <a:pt x="37" y="42"/>
                  </a:cubicBezTo>
                  <a:cubicBezTo>
                    <a:pt x="41" y="41"/>
                    <a:pt x="46" y="39"/>
                    <a:pt x="49" y="35"/>
                  </a:cubicBezTo>
                  <a:cubicBezTo>
                    <a:pt x="51" y="37"/>
                    <a:pt x="52" y="39"/>
                    <a:pt x="52" y="41"/>
                  </a:cubicBezTo>
                  <a:cubicBezTo>
                    <a:pt x="53" y="44"/>
                    <a:pt x="53" y="47"/>
                    <a:pt x="52" y="50"/>
                  </a:cubicBezTo>
                  <a:cubicBezTo>
                    <a:pt x="54" y="50"/>
                    <a:pt x="54" y="50"/>
                    <a:pt x="54" y="50"/>
                  </a:cubicBezTo>
                  <a:cubicBezTo>
                    <a:pt x="54" y="48"/>
                    <a:pt x="54" y="46"/>
                    <a:pt x="53" y="43"/>
                  </a:cubicBezTo>
                  <a:cubicBezTo>
                    <a:pt x="53" y="40"/>
                    <a:pt x="51" y="37"/>
                    <a:pt x="50" y="35"/>
                  </a:cubicBezTo>
                  <a:cubicBezTo>
                    <a:pt x="52" y="33"/>
                    <a:pt x="54" y="30"/>
                    <a:pt x="55" y="26"/>
                  </a:cubicBezTo>
                  <a:cubicBezTo>
                    <a:pt x="55" y="23"/>
                    <a:pt x="55" y="20"/>
                    <a:pt x="53" y="16"/>
                  </a:cubicBezTo>
                  <a:cubicBezTo>
                    <a:pt x="51" y="13"/>
                    <a:pt x="49" y="11"/>
                    <a:pt x="47" y="8"/>
                  </a:cubicBezTo>
                  <a:cubicBezTo>
                    <a:pt x="44" y="6"/>
                    <a:pt x="41" y="4"/>
                    <a:pt x="38" y="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1788"/>
            <p:cNvSpPr>
              <a:spLocks/>
            </p:cNvSpPr>
            <p:nvPr/>
          </p:nvSpPr>
          <p:spPr bwMode="auto">
            <a:xfrm>
              <a:off x="7161185" y="2955940"/>
              <a:ext cx="82551" cy="115888"/>
            </a:xfrm>
            <a:custGeom>
              <a:avLst/>
              <a:gdLst>
                <a:gd name="T0" fmla="*/ 0 w 22"/>
                <a:gd name="T1" fmla="*/ 20 h 31"/>
                <a:gd name="T2" fmla="*/ 5 w 22"/>
                <a:gd name="T3" fmla="*/ 27 h 31"/>
                <a:gd name="T4" fmla="*/ 12 w 22"/>
                <a:gd name="T5" fmla="*/ 29 h 31"/>
                <a:gd name="T6" fmla="*/ 15 w 22"/>
                <a:gd name="T7" fmla="*/ 30 h 31"/>
                <a:gd name="T8" fmla="*/ 18 w 22"/>
                <a:gd name="T9" fmla="*/ 31 h 31"/>
                <a:gd name="T10" fmla="*/ 18 w 22"/>
                <a:gd name="T11" fmla="*/ 27 h 31"/>
                <a:gd name="T12" fmla="*/ 20 w 22"/>
                <a:gd name="T13" fmla="*/ 23 h 31"/>
                <a:gd name="T14" fmla="*/ 22 w 22"/>
                <a:gd name="T15" fmla="*/ 19 h 31"/>
                <a:gd name="T16" fmla="*/ 22 w 22"/>
                <a:gd name="T17" fmla="*/ 15 h 31"/>
                <a:gd name="T18" fmla="*/ 18 w 22"/>
                <a:gd name="T19" fmla="*/ 10 h 31"/>
                <a:gd name="T20" fmla="*/ 12 w 22"/>
                <a:gd name="T21" fmla="*/ 5 h 31"/>
                <a:gd name="T22" fmla="*/ 14 w 22"/>
                <a:gd name="T23" fmla="*/ 2 h 31"/>
                <a:gd name="T24" fmla="*/ 19 w 22"/>
                <a:gd name="T25" fmla="*/ 1 h 31"/>
                <a:gd name="T26" fmla="*/ 19 w 22"/>
                <a:gd name="T27" fmla="*/ 0 h 31"/>
                <a:gd name="T28" fmla="*/ 15 w 22"/>
                <a:gd name="T29" fmla="*/ 2 h 31"/>
                <a:gd name="T30" fmla="*/ 12 w 22"/>
                <a:gd name="T31" fmla="*/ 5 h 31"/>
                <a:gd name="T32" fmla="*/ 2 w 22"/>
                <a:gd name="T33" fmla="*/ 9 h 31"/>
                <a:gd name="T34" fmla="*/ 0 w 22"/>
                <a:gd name="T35"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1">
                  <a:moveTo>
                    <a:pt x="0" y="20"/>
                  </a:moveTo>
                  <a:cubicBezTo>
                    <a:pt x="1" y="23"/>
                    <a:pt x="3" y="25"/>
                    <a:pt x="5" y="27"/>
                  </a:cubicBezTo>
                  <a:cubicBezTo>
                    <a:pt x="7" y="28"/>
                    <a:pt x="9" y="29"/>
                    <a:pt x="12" y="29"/>
                  </a:cubicBezTo>
                  <a:cubicBezTo>
                    <a:pt x="12" y="30"/>
                    <a:pt x="14" y="30"/>
                    <a:pt x="15" y="30"/>
                  </a:cubicBezTo>
                  <a:cubicBezTo>
                    <a:pt x="17" y="31"/>
                    <a:pt x="18" y="31"/>
                    <a:pt x="18" y="31"/>
                  </a:cubicBezTo>
                  <a:cubicBezTo>
                    <a:pt x="17" y="30"/>
                    <a:pt x="17" y="28"/>
                    <a:pt x="18" y="27"/>
                  </a:cubicBezTo>
                  <a:cubicBezTo>
                    <a:pt x="19" y="26"/>
                    <a:pt x="19" y="24"/>
                    <a:pt x="20" y="23"/>
                  </a:cubicBezTo>
                  <a:cubicBezTo>
                    <a:pt x="21" y="22"/>
                    <a:pt x="21" y="20"/>
                    <a:pt x="22" y="19"/>
                  </a:cubicBezTo>
                  <a:cubicBezTo>
                    <a:pt x="22" y="18"/>
                    <a:pt x="22" y="16"/>
                    <a:pt x="22" y="15"/>
                  </a:cubicBezTo>
                  <a:cubicBezTo>
                    <a:pt x="21" y="13"/>
                    <a:pt x="20" y="11"/>
                    <a:pt x="18" y="10"/>
                  </a:cubicBezTo>
                  <a:cubicBezTo>
                    <a:pt x="16" y="8"/>
                    <a:pt x="14" y="6"/>
                    <a:pt x="12" y="5"/>
                  </a:cubicBezTo>
                  <a:cubicBezTo>
                    <a:pt x="13" y="4"/>
                    <a:pt x="13" y="3"/>
                    <a:pt x="14" y="2"/>
                  </a:cubicBezTo>
                  <a:cubicBezTo>
                    <a:pt x="16" y="1"/>
                    <a:pt x="17" y="1"/>
                    <a:pt x="19" y="1"/>
                  </a:cubicBezTo>
                  <a:cubicBezTo>
                    <a:pt x="19" y="0"/>
                    <a:pt x="19" y="0"/>
                    <a:pt x="19" y="0"/>
                  </a:cubicBezTo>
                  <a:cubicBezTo>
                    <a:pt x="18" y="0"/>
                    <a:pt x="17" y="1"/>
                    <a:pt x="15" y="2"/>
                  </a:cubicBezTo>
                  <a:cubicBezTo>
                    <a:pt x="14" y="2"/>
                    <a:pt x="12" y="4"/>
                    <a:pt x="12" y="5"/>
                  </a:cubicBezTo>
                  <a:cubicBezTo>
                    <a:pt x="8" y="4"/>
                    <a:pt x="4" y="5"/>
                    <a:pt x="2" y="9"/>
                  </a:cubicBezTo>
                  <a:cubicBezTo>
                    <a:pt x="0" y="12"/>
                    <a:pt x="0" y="17"/>
                    <a:pt x="0"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1789"/>
            <p:cNvSpPr>
              <a:spLocks/>
            </p:cNvSpPr>
            <p:nvPr/>
          </p:nvSpPr>
          <p:spPr bwMode="auto">
            <a:xfrm>
              <a:off x="6784945" y="2703526"/>
              <a:ext cx="315914" cy="206376"/>
            </a:xfrm>
            <a:custGeom>
              <a:avLst/>
              <a:gdLst>
                <a:gd name="T0" fmla="*/ 48 w 84"/>
                <a:gd name="T1" fmla="*/ 2 h 55"/>
                <a:gd name="T2" fmla="*/ 28 w 84"/>
                <a:gd name="T3" fmla="*/ 15 h 55"/>
                <a:gd name="T4" fmla="*/ 20 w 84"/>
                <a:gd name="T5" fmla="*/ 23 h 55"/>
                <a:gd name="T6" fmla="*/ 7 w 84"/>
                <a:gd name="T7" fmla="*/ 25 h 55"/>
                <a:gd name="T8" fmla="*/ 0 w 84"/>
                <a:gd name="T9" fmla="*/ 24 h 55"/>
                <a:gd name="T10" fmla="*/ 11 w 84"/>
                <a:gd name="T11" fmla="*/ 36 h 55"/>
                <a:gd name="T12" fmla="*/ 25 w 84"/>
                <a:gd name="T13" fmla="*/ 46 h 55"/>
                <a:gd name="T14" fmla="*/ 45 w 84"/>
                <a:gd name="T15" fmla="*/ 54 h 55"/>
                <a:gd name="T16" fmla="*/ 66 w 84"/>
                <a:gd name="T17" fmla="*/ 50 h 55"/>
                <a:gd name="T18" fmla="*/ 79 w 84"/>
                <a:gd name="T19" fmla="*/ 34 h 55"/>
                <a:gd name="T20" fmla="*/ 74 w 84"/>
                <a:gd name="T21" fmla="*/ 17 h 55"/>
                <a:gd name="T22" fmla="*/ 79 w 84"/>
                <a:gd name="T23" fmla="*/ 14 h 55"/>
                <a:gd name="T24" fmla="*/ 84 w 84"/>
                <a:gd name="T25" fmla="*/ 13 h 55"/>
                <a:gd name="T26" fmla="*/ 83 w 84"/>
                <a:gd name="T27" fmla="*/ 11 h 55"/>
                <a:gd name="T28" fmla="*/ 81 w 84"/>
                <a:gd name="T29" fmla="*/ 12 h 55"/>
                <a:gd name="T30" fmla="*/ 79 w 84"/>
                <a:gd name="T31" fmla="*/ 13 h 55"/>
                <a:gd name="T32" fmla="*/ 74 w 84"/>
                <a:gd name="T33" fmla="*/ 16 h 55"/>
                <a:gd name="T34" fmla="*/ 71 w 84"/>
                <a:gd name="T35" fmla="*/ 12 h 55"/>
                <a:gd name="T36" fmla="*/ 48 w 84"/>
                <a:gd name="T3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55">
                  <a:moveTo>
                    <a:pt x="48" y="2"/>
                  </a:moveTo>
                  <a:cubicBezTo>
                    <a:pt x="40" y="4"/>
                    <a:pt x="35" y="9"/>
                    <a:pt x="28" y="15"/>
                  </a:cubicBezTo>
                  <a:cubicBezTo>
                    <a:pt x="26" y="18"/>
                    <a:pt x="23" y="21"/>
                    <a:pt x="20" y="23"/>
                  </a:cubicBezTo>
                  <a:cubicBezTo>
                    <a:pt x="16" y="25"/>
                    <a:pt x="12" y="27"/>
                    <a:pt x="7" y="25"/>
                  </a:cubicBezTo>
                  <a:cubicBezTo>
                    <a:pt x="5" y="25"/>
                    <a:pt x="2" y="25"/>
                    <a:pt x="0" y="24"/>
                  </a:cubicBezTo>
                  <a:cubicBezTo>
                    <a:pt x="3" y="27"/>
                    <a:pt x="6" y="31"/>
                    <a:pt x="11" y="36"/>
                  </a:cubicBezTo>
                  <a:cubicBezTo>
                    <a:pt x="16" y="41"/>
                    <a:pt x="21" y="44"/>
                    <a:pt x="25" y="46"/>
                  </a:cubicBezTo>
                  <a:cubicBezTo>
                    <a:pt x="31" y="50"/>
                    <a:pt x="38" y="53"/>
                    <a:pt x="45" y="54"/>
                  </a:cubicBezTo>
                  <a:cubicBezTo>
                    <a:pt x="52" y="55"/>
                    <a:pt x="59" y="54"/>
                    <a:pt x="66" y="50"/>
                  </a:cubicBezTo>
                  <a:cubicBezTo>
                    <a:pt x="73" y="46"/>
                    <a:pt x="77" y="40"/>
                    <a:pt x="79" y="34"/>
                  </a:cubicBezTo>
                  <a:cubicBezTo>
                    <a:pt x="80" y="28"/>
                    <a:pt x="78" y="22"/>
                    <a:pt x="74" y="17"/>
                  </a:cubicBezTo>
                  <a:cubicBezTo>
                    <a:pt x="76" y="16"/>
                    <a:pt x="78" y="15"/>
                    <a:pt x="79" y="14"/>
                  </a:cubicBezTo>
                  <a:cubicBezTo>
                    <a:pt x="81" y="14"/>
                    <a:pt x="82" y="13"/>
                    <a:pt x="84" y="13"/>
                  </a:cubicBezTo>
                  <a:cubicBezTo>
                    <a:pt x="83" y="11"/>
                    <a:pt x="83" y="11"/>
                    <a:pt x="83" y="11"/>
                  </a:cubicBezTo>
                  <a:cubicBezTo>
                    <a:pt x="82" y="11"/>
                    <a:pt x="82" y="11"/>
                    <a:pt x="81" y="12"/>
                  </a:cubicBezTo>
                  <a:cubicBezTo>
                    <a:pt x="81" y="12"/>
                    <a:pt x="80" y="12"/>
                    <a:pt x="79" y="13"/>
                  </a:cubicBezTo>
                  <a:cubicBezTo>
                    <a:pt x="74" y="16"/>
                    <a:pt x="74" y="16"/>
                    <a:pt x="74" y="16"/>
                  </a:cubicBezTo>
                  <a:cubicBezTo>
                    <a:pt x="73" y="15"/>
                    <a:pt x="72" y="13"/>
                    <a:pt x="71" y="12"/>
                  </a:cubicBezTo>
                  <a:cubicBezTo>
                    <a:pt x="65" y="3"/>
                    <a:pt x="56" y="0"/>
                    <a:pt x="48" y="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1790"/>
            <p:cNvSpPr>
              <a:spLocks/>
            </p:cNvSpPr>
            <p:nvPr/>
          </p:nvSpPr>
          <p:spPr bwMode="auto">
            <a:xfrm>
              <a:off x="6900833" y="2662250"/>
              <a:ext cx="101601" cy="68263"/>
            </a:xfrm>
            <a:custGeom>
              <a:avLst/>
              <a:gdLst>
                <a:gd name="T0" fmla="*/ 15 w 27"/>
                <a:gd name="T1" fmla="*/ 0 h 18"/>
                <a:gd name="T2" fmla="*/ 9 w 27"/>
                <a:gd name="T3" fmla="*/ 1 h 18"/>
                <a:gd name="T4" fmla="*/ 5 w 27"/>
                <a:gd name="T5" fmla="*/ 4 h 18"/>
                <a:gd name="T6" fmla="*/ 0 w 27"/>
                <a:gd name="T7" fmla="*/ 6 h 18"/>
                <a:gd name="T8" fmla="*/ 5 w 27"/>
                <a:gd name="T9" fmla="*/ 13 h 18"/>
                <a:gd name="T10" fmla="*/ 14 w 27"/>
                <a:gd name="T11" fmla="*/ 18 h 18"/>
                <a:gd name="T12" fmla="*/ 19 w 27"/>
                <a:gd name="T13" fmla="*/ 16 h 18"/>
                <a:gd name="T14" fmla="*/ 23 w 27"/>
                <a:gd name="T15" fmla="*/ 11 h 18"/>
                <a:gd name="T16" fmla="*/ 25 w 27"/>
                <a:gd name="T17" fmla="*/ 13 h 18"/>
                <a:gd name="T18" fmla="*/ 27 w 27"/>
                <a:gd name="T19" fmla="*/ 16 h 18"/>
                <a:gd name="T20" fmla="*/ 27 w 27"/>
                <a:gd name="T21" fmla="*/ 16 h 18"/>
                <a:gd name="T22" fmla="*/ 23 w 27"/>
                <a:gd name="T23" fmla="*/ 11 h 18"/>
                <a:gd name="T24" fmla="*/ 22 w 27"/>
                <a:gd name="T25" fmla="*/ 3 h 18"/>
                <a:gd name="T26" fmla="*/ 15 w 27"/>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15" y="0"/>
                  </a:moveTo>
                  <a:cubicBezTo>
                    <a:pt x="13" y="0"/>
                    <a:pt x="11" y="0"/>
                    <a:pt x="9" y="1"/>
                  </a:cubicBezTo>
                  <a:cubicBezTo>
                    <a:pt x="8" y="2"/>
                    <a:pt x="6" y="3"/>
                    <a:pt x="5" y="4"/>
                  </a:cubicBezTo>
                  <a:cubicBezTo>
                    <a:pt x="4" y="5"/>
                    <a:pt x="0" y="6"/>
                    <a:pt x="0" y="6"/>
                  </a:cubicBezTo>
                  <a:cubicBezTo>
                    <a:pt x="2" y="8"/>
                    <a:pt x="3" y="11"/>
                    <a:pt x="5" y="13"/>
                  </a:cubicBezTo>
                  <a:cubicBezTo>
                    <a:pt x="7" y="16"/>
                    <a:pt x="11" y="18"/>
                    <a:pt x="14" y="18"/>
                  </a:cubicBezTo>
                  <a:cubicBezTo>
                    <a:pt x="16" y="18"/>
                    <a:pt x="18" y="17"/>
                    <a:pt x="19" y="16"/>
                  </a:cubicBezTo>
                  <a:cubicBezTo>
                    <a:pt x="21" y="15"/>
                    <a:pt x="22" y="13"/>
                    <a:pt x="23" y="11"/>
                  </a:cubicBezTo>
                  <a:cubicBezTo>
                    <a:pt x="24" y="12"/>
                    <a:pt x="25" y="12"/>
                    <a:pt x="25" y="13"/>
                  </a:cubicBezTo>
                  <a:cubicBezTo>
                    <a:pt x="26" y="14"/>
                    <a:pt x="27" y="15"/>
                    <a:pt x="27" y="16"/>
                  </a:cubicBezTo>
                  <a:cubicBezTo>
                    <a:pt x="27" y="16"/>
                    <a:pt x="27" y="16"/>
                    <a:pt x="27" y="16"/>
                  </a:cubicBezTo>
                  <a:cubicBezTo>
                    <a:pt x="27" y="15"/>
                    <a:pt x="25" y="12"/>
                    <a:pt x="23" y="11"/>
                  </a:cubicBezTo>
                  <a:cubicBezTo>
                    <a:pt x="24" y="8"/>
                    <a:pt x="24" y="5"/>
                    <a:pt x="22" y="3"/>
                  </a:cubicBezTo>
                  <a:cubicBezTo>
                    <a:pt x="20" y="1"/>
                    <a:pt x="17" y="0"/>
                    <a:pt x="15"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1791"/>
            <p:cNvSpPr>
              <a:spLocks/>
            </p:cNvSpPr>
            <p:nvPr/>
          </p:nvSpPr>
          <p:spPr bwMode="auto">
            <a:xfrm>
              <a:off x="7096097" y="2640025"/>
              <a:ext cx="147638" cy="161926"/>
            </a:xfrm>
            <a:custGeom>
              <a:avLst/>
              <a:gdLst>
                <a:gd name="T0" fmla="*/ 29 w 39"/>
                <a:gd name="T1" fmla="*/ 3 h 43"/>
                <a:gd name="T2" fmla="*/ 17 w 39"/>
                <a:gd name="T3" fmla="*/ 1 h 43"/>
                <a:gd name="T4" fmla="*/ 7 w 39"/>
                <a:gd name="T5" fmla="*/ 4 h 43"/>
                <a:gd name="T6" fmla="*/ 2 w 39"/>
                <a:gd name="T7" fmla="*/ 7 h 43"/>
                <a:gd name="T8" fmla="*/ 0 w 39"/>
                <a:gd name="T9" fmla="*/ 9 h 43"/>
                <a:gd name="T10" fmla="*/ 3 w 39"/>
                <a:gd name="T11" fmla="*/ 13 h 43"/>
                <a:gd name="T12" fmla="*/ 4 w 39"/>
                <a:gd name="T13" fmla="*/ 19 h 43"/>
                <a:gd name="T14" fmla="*/ 7 w 39"/>
                <a:gd name="T15" fmla="*/ 26 h 43"/>
                <a:gd name="T16" fmla="*/ 12 w 39"/>
                <a:gd name="T17" fmla="*/ 31 h 43"/>
                <a:gd name="T18" fmla="*/ 21 w 39"/>
                <a:gd name="T19" fmla="*/ 32 h 43"/>
                <a:gd name="T20" fmla="*/ 32 w 39"/>
                <a:gd name="T21" fmla="*/ 30 h 43"/>
                <a:gd name="T22" fmla="*/ 32 w 39"/>
                <a:gd name="T23" fmla="*/ 36 h 43"/>
                <a:gd name="T24" fmla="*/ 28 w 39"/>
                <a:gd name="T25" fmla="*/ 42 h 43"/>
                <a:gd name="T26" fmla="*/ 29 w 39"/>
                <a:gd name="T27" fmla="*/ 43 h 43"/>
                <a:gd name="T28" fmla="*/ 32 w 39"/>
                <a:gd name="T29" fmla="*/ 37 h 43"/>
                <a:gd name="T30" fmla="*/ 32 w 39"/>
                <a:gd name="T31" fmla="*/ 30 h 43"/>
                <a:gd name="T32" fmla="*/ 38 w 39"/>
                <a:gd name="T33" fmla="*/ 24 h 43"/>
                <a:gd name="T34" fmla="*/ 38 w 39"/>
                <a:gd name="T35" fmla="*/ 16 h 43"/>
                <a:gd name="T36" fmla="*/ 29 w 39"/>
                <a:gd name="T37"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43">
                  <a:moveTo>
                    <a:pt x="29" y="3"/>
                  </a:moveTo>
                  <a:cubicBezTo>
                    <a:pt x="25" y="0"/>
                    <a:pt x="21" y="0"/>
                    <a:pt x="17" y="1"/>
                  </a:cubicBezTo>
                  <a:cubicBezTo>
                    <a:pt x="13" y="1"/>
                    <a:pt x="10" y="2"/>
                    <a:pt x="7" y="4"/>
                  </a:cubicBezTo>
                  <a:cubicBezTo>
                    <a:pt x="6" y="5"/>
                    <a:pt x="4" y="6"/>
                    <a:pt x="2" y="7"/>
                  </a:cubicBezTo>
                  <a:cubicBezTo>
                    <a:pt x="1" y="8"/>
                    <a:pt x="0" y="9"/>
                    <a:pt x="0" y="9"/>
                  </a:cubicBezTo>
                  <a:cubicBezTo>
                    <a:pt x="1" y="10"/>
                    <a:pt x="2" y="11"/>
                    <a:pt x="3" y="13"/>
                  </a:cubicBezTo>
                  <a:cubicBezTo>
                    <a:pt x="4" y="15"/>
                    <a:pt x="4" y="17"/>
                    <a:pt x="4" y="19"/>
                  </a:cubicBezTo>
                  <a:cubicBezTo>
                    <a:pt x="5" y="22"/>
                    <a:pt x="6" y="24"/>
                    <a:pt x="7" y="26"/>
                  </a:cubicBezTo>
                  <a:cubicBezTo>
                    <a:pt x="8" y="28"/>
                    <a:pt x="10" y="30"/>
                    <a:pt x="12" y="31"/>
                  </a:cubicBezTo>
                  <a:cubicBezTo>
                    <a:pt x="14" y="32"/>
                    <a:pt x="17" y="32"/>
                    <a:pt x="21" y="32"/>
                  </a:cubicBezTo>
                  <a:cubicBezTo>
                    <a:pt x="25" y="32"/>
                    <a:pt x="29" y="32"/>
                    <a:pt x="32" y="30"/>
                  </a:cubicBezTo>
                  <a:cubicBezTo>
                    <a:pt x="32" y="32"/>
                    <a:pt x="33" y="34"/>
                    <a:pt x="32" y="36"/>
                  </a:cubicBezTo>
                  <a:cubicBezTo>
                    <a:pt x="32" y="38"/>
                    <a:pt x="30" y="41"/>
                    <a:pt x="28" y="42"/>
                  </a:cubicBezTo>
                  <a:cubicBezTo>
                    <a:pt x="28" y="42"/>
                    <a:pt x="29" y="42"/>
                    <a:pt x="29" y="43"/>
                  </a:cubicBezTo>
                  <a:cubicBezTo>
                    <a:pt x="30" y="42"/>
                    <a:pt x="31" y="40"/>
                    <a:pt x="32" y="37"/>
                  </a:cubicBezTo>
                  <a:cubicBezTo>
                    <a:pt x="33" y="35"/>
                    <a:pt x="33" y="32"/>
                    <a:pt x="32" y="30"/>
                  </a:cubicBezTo>
                  <a:cubicBezTo>
                    <a:pt x="35" y="29"/>
                    <a:pt x="36" y="27"/>
                    <a:pt x="38" y="24"/>
                  </a:cubicBezTo>
                  <a:cubicBezTo>
                    <a:pt x="39" y="22"/>
                    <a:pt x="39" y="19"/>
                    <a:pt x="38" y="16"/>
                  </a:cubicBezTo>
                  <a:cubicBezTo>
                    <a:pt x="37" y="11"/>
                    <a:pt x="32" y="6"/>
                    <a:pt x="29" y="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1792"/>
            <p:cNvSpPr>
              <a:spLocks/>
            </p:cNvSpPr>
            <p:nvPr/>
          </p:nvSpPr>
          <p:spPr bwMode="auto">
            <a:xfrm>
              <a:off x="7235798" y="2406661"/>
              <a:ext cx="150813" cy="225427"/>
            </a:xfrm>
            <a:custGeom>
              <a:avLst/>
              <a:gdLst>
                <a:gd name="T0" fmla="*/ 36 w 40"/>
                <a:gd name="T1" fmla="*/ 20 h 60"/>
                <a:gd name="T2" fmla="*/ 26 w 40"/>
                <a:gd name="T3" fmla="*/ 14 h 60"/>
                <a:gd name="T4" fmla="*/ 17 w 40"/>
                <a:gd name="T5" fmla="*/ 9 h 60"/>
                <a:gd name="T6" fmla="*/ 12 w 40"/>
                <a:gd name="T7" fmla="*/ 4 h 60"/>
                <a:gd name="T8" fmla="*/ 9 w 40"/>
                <a:gd name="T9" fmla="*/ 0 h 60"/>
                <a:gd name="T10" fmla="*/ 5 w 40"/>
                <a:gd name="T11" fmla="*/ 10 h 60"/>
                <a:gd name="T12" fmla="*/ 1 w 40"/>
                <a:gd name="T13" fmla="*/ 21 h 60"/>
                <a:gd name="T14" fmla="*/ 1 w 40"/>
                <a:gd name="T15" fmla="*/ 35 h 60"/>
                <a:gd name="T16" fmla="*/ 7 w 40"/>
                <a:gd name="T17" fmla="*/ 46 h 60"/>
                <a:gd name="T18" fmla="*/ 19 w 40"/>
                <a:gd name="T19" fmla="*/ 50 h 60"/>
                <a:gd name="T20" fmla="*/ 31 w 40"/>
                <a:gd name="T21" fmla="*/ 47 h 60"/>
                <a:gd name="T22" fmla="*/ 33 w 40"/>
                <a:gd name="T23" fmla="*/ 52 h 60"/>
                <a:gd name="T24" fmla="*/ 31 w 40"/>
                <a:gd name="T25" fmla="*/ 60 h 60"/>
                <a:gd name="T26" fmla="*/ 32 w 40"/>
                <a:gd name="T27" fmla="*/ 60 h 60"/>
                <a:gd name="T28" fmla="*/ 33 w 40"/>
                <a:gd name="T29" fmla="*/ 54 h 60"/>
                <a:gd name="T30" fmla="*/ 32 w 40"/>
                <a:gd name="T31" fmla="*/ 46 h 60"/>
                <a:gd name="T32" fmla="*/ 40 w 40"/>
                <a:gd name="T33" fmla="*/ 32 h 60"/>
                <a:gd name="T34" fmla="*/ 36 w 40"/>
                <a:gd name="T35"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60">
                  <a:moveTo>
                    <a:pt x="36" y="20"/>
                  </a:moveTo>
                  <a:cubicBezTo>
                    <a:pt x="33" y="17"/>
                    <a:pt x="30" y="16"/>
                    <a:pt x="26" y="14"/>
                  </a:cubicBezTo>
                  <a:cubicBezTo>
                    <a:pt x="23" y="12"/>
                    <a:pt x="20" y="11"/>
                    <a:pt x="17" y="9"/>
                  </a:cubicBezTo>
                  <a:cubicBezTo>
                    <a:pt x="16" y="8"/>
                    <a:pt x="13" y="6"/>
                    <a:pt x="12" y="4"/>
                  </a:cubicBezTo>
                  <a:cubicBezTo>
                    <a:pt x="10" y="2"/>
                    <a:pt x="9" y="0"/>
                    <a:pt x="9" y="0"/>
                  </a:cubicBezTo>
                  <a:cubicBezTo>
                    <a:pt x="8" y="4"/>
                    <a:pt x="6" y="7"/>
                    <a:pt x="5" y="10"/>
                  </a:cubicBezTo>
                  <a:cubicBezTo>
                    <a:pt x="3" y="14"/>
                    <a:pt x="2" y="17"/>
                    <a:pt x="1" y="21"/>
                  </a:cubicBezTo>
                  <a:cubicBezTo>
                    <a:pt x="0" y="25"/>
                    <a:pt x="0" y="31"/>
                    <a:pt x="1" y="35"/>
                  </a:cubicBezTo>
                  <a:cubicBezTo>
                    <a:pt x="2" y="40"/>
                    <a:pt x="4" y="44"/>
                    <a:pt x="7" y="46"/>
                  </a:cubicBezTo>
                  <a:cubicBezTo>
                    <a:pt x="10" y="49"/>
                    <a:pt x="14" y="50"/>
                    <a:pt x="19" y="50"/>
                  </a:cubicBezTo>
                  <a:cubicBezTo>
                    <a:pt x="23" y="50"/>
                    <a:pt x="28" y="49"/>
                    <a:pt x="31" y="47"/>
                  </a:cubicBezTo>
                  <a:cubicBezTo>
                    <a:pt x="32" y="48"/>
                    <a:pt x="33" y="50"/>
                    <a:pt x="33" y="52"/>
                  </a:cubicBezTo>
                  <a:cubicBezTo>
                    <a:pt x="33" y="55"/>
                    <a:pt x="32" y="58"/>
                    <a:pt x="31" y="60"/>
                  </a:cubicBezTo>
                  <a:cubicBezTo>
                    <a:pt x="32" y="60"/>
                    <a:pt x="32" y="60"/>
                    <a:pt x="32" y="60"/>
                  </a:cubicBezTo>
                  <a:cubicBezTo>
                    <a:pt x="33" y="59"/>
                    <a:pt x="33" y="57"/>
                    <a:pt x="33" y="54"/>
                  </a:cubicBezTo>
                  <a:cubicBezTo>
                    <a:pt x="33" y="51"/>
                    <a:pt x="33" y="48"/>
                    <a:pt x="32" y="46"/>
                  </a:cubicBezTo>
                  <a:cubicBezTo>
                    <a:pt x="37" y="43"/>
                    <a:pt x="40" y="38"/>
                    <a:pt x="40" y="32"/>
                  </a:cubicBezTo>
                  <a:cubicBezTo>
                    <a:pt x="40" y="27"/>
                    <a:pt x="38" y="23"/>
                    <a:pt x="36"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1793"/>
            <p:cNvSpPr>
              <a:spLocks/>
            </p:cNvSpPr>
            <p:nvPr/>
          </p:nvSpPr>
          <p:spPr bwMode="auto">
            <a:xfrm>
              <a:off x="7708876" y="2767026"/>
              <a:ext cx="176214" cy="150814"/>
            </a:xfrm>
            <a:custGeom>
              <a:avLst/>
              <a:gdLst>
                <a:gd name="T0" fmla="*/ 38 w 47"/>
                <a:gd name="T1" fmla="*/ 33 h 40"/>
                <a:gd name="T2" fmla="*/ 43 w 47"/>
                <a:gd name="T3" fmla="*/ 22 h 40"/>
                <a:gd name="T4" fmla="*/ 44 w 47"/>
                <a:gd name="T5" fmla="*/ 11 h 40"/>
                <a:gd name="T6" fmla="*/ 47 w 47"/>
                <a:gd name="T7" fmla="*/ 0 h 40"/>
                <a:gd name="T8" fmla="*/ 29 w 47"/>
                <a:gd name="T9" fmla="*/ 0 h 40"/>
                <a:gd name="T10" fmla="*/ 8 w 47"/>
                <a:gd name="T11" fmla="*/ 10 h 40"/>
                <a:gd name="T12" fmla="*/ 12 w 47"/>
                <a:gd name="T13" fmla="*/ 33 h 40"/>
                <a:gd name="T14" fmla="*/ 7 w 47"/>
                <a:gd name="T15" fmla="*/ 36 h 40"/>
                <a:gd name="T16" fmla="*/ 0 w 47"/>
                <a:gd name="T17" fmla="*/ 37 h 40"/>
                <a:gd name="T18" fmla="*/ 0 w 47"/>
                <a:gd name="T19" fmla="*/ 38 h 40"/>
                <a:gd name="T20" fmla="*/ 12 w 47"/>
                <a:gd name="T21" fmla="*/ 34 h 40"/>
                <a:gd name="T22" fmla="*/ 27 w 47"/>
                <a:gd name="T23" fmla="*/ 39 h 40"/>
                <a:gd name="T24" fmla="*/ 38 w 47"/>
                <a:gd name="T2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40">
                  <a:moveTo>
                    <a:pt x="38" y="33"/>
                  </a:moveTo>
                  <a:cubicBezTo>
                    <a:pt x="41" y="30"/>
                    <a:pt x="42" y="26"/>
                    <a:pt x="43" y="22"/>
                  </a:cubicBezTo>
                  <a:cubicBezTo>
                    <a:pt x="44" y="18"/>
                    <a:pt x="44" y="15"/>
                    <a:pt x="44" y="11"/>
                  </a:cubicBezTo>
                  <a:cubicBezTo>
                    <a:pt x="44" y="8"/>
                    <a:pt x="47" y="0"/>
                    <a:pt x="47" y="0"/>
                  </a:cubicBezTo>
                  <a:cubicBezTo>
                    <a:pt x="41" y="2"/>
                    <a:pt x="35" y="0"/>
                    <a:pt x="29" y="0"/>
                  </a:cubicBezTo>
                  <a:cubicBezTo>
                    <a:pt x="22" y="0"/>
                    <a:pt x="12" y="4"/>
                    <a:pt x="8" y="10"/>
                  </a:cubicBezTo>
                  <a:cubicBezTo>
                    <a:pt x="3" y="17"/>
                    <a:pt x="6" y="27"/>
                    <a:pt x="12" y="33"/>
                  </a:cubicBezTo>
                  <a:cubicBezTo>
                    <a:pt x="10" y="34"/>
                    <a:pt x="9" y="35"/>
                    <a:pt x="7" y="36"/>
                  </a:cubicBezTo>
                  <a:cubicBezTo>
                    <a:pt x="5" y="37"/>
                    <a:pt x="3" y="37"/>
                    <a:pt x="0" y="37"/>
                  </a:cubicBezTo>
                  <a:cubicBezTo>
                    <a:pt x="0" y="38"/>
                    <a:pt x="0" y="38"/>
                    <a:pt x="0" y="38"/>
                  </a:cubicBezTo>
                  <a:cubicBezTo>
                    <a:pt x="3" y="38"/>
                    <a:pt x="9" y="36"/>
                    <a:pt x="12" y="34"/>
                  </a:cubicBezTo>
                  <a:cubicBezTo>
                    <a:pt x="16" y="38"/>
                    <a:pt x="22" y="40"/>
                    <a:pt x="27" y="39"/>
                  </a:cubicBezTo>
                  <a:cubicBezTo>
                    <a:pt x="30" y="38"/>
                    <a:pt x="35" y="35"/>
                    <a:pt x="38" y="3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1794"/>
            <p:cNvSpPr>
              <a:spLocks/>
            </p:cNvSpPr>
            <p:nvPr/>
          </p:nvSpPr>
          <p:spPr bwMode="auto">
            <a:xfrm>
              <a:off x="7156422" y="3128979"/>
              <a:ext cx="214314" cy="141288"/>
            </a:xfrm>
            <a:custGeom>
              <a:avLst/>
              <a:gdLst>
                <a:gd name="T0" fmla="*/ 30 w 57"/>
                <a:gd name="T1" fmla="*/ 0 h 38"/>
                <a:gd name="T2" fmla="*/ 20 w 57"/>
                <a:gd name="T3" fmla="*/ 5 h 38"/>
                <a:gd name="T4" fmla="*/ 11 w 57"/>
                <a:gd name="T5" fmla="*/ 10 h 38"/>
                <a:gd name="T6" fmla="*/ 5 w 57"/>
                <a:gd name="T7" fmla="*/ 12 h 38"/>
                <a:gd name="T8" fmla="*/ 0 w 57"/>
                <a:gd name="T9" fmla="*/ 12 h 38"/>
                <a:gd name="T10" fmla="*/ 3 w 57"/>
                <a:gd name="T11" fmla="*/ 17 h 38"/>
                <a:gd name="T12" fmla="*/ 7 w 57"/>
                <a:gd name="T13" fmla="*/ 21 h 38"/>
                <a:gd name="T14" fmla="*/ 14 w 57"/>
                <a:gd name="T15" fmla="*/ 29 h 38"/>
                <a:gd name="T16" fmla="*/ 36 w 57"/>
                <a:gd name="T17" fmla="*/ 36 h 38"/>
                <a:gd name="T18" fmla="*/ 45 w 57"/>
                <a:gd name="T19" fmla="*/ 29 h 38"/>
                <a:gd name="T20" fmla="*/ 49 w 57"/>
                <a:gd name="T21" fmla="*/ 18 h 38"/>
                <a:gd name="T22" fmla="*/ 52 w 57"/>
                <a:gd name="T23" fmla="*/ 19 h 38"/>
                <a:gd name="T24" fmla="*/ 54 w 57"/>
                <a:gd name="T25" fmla="*/ 20 h 38"/>
                <a:gd name="T26" fmla="*/ 55 w 57"/>
                <a:gd name="T27" fmla="*/ 21 h 38"/>
                <a:gd name="T28" fmla="*/ 56 w 57"/>
                <a:gd name="T29" fmla="*/ 23 h 38"/>
                <a:gd name="T30" fmla="*/ 56 w 57"/>
                <a:gd name="T31" fmla="*/ 26 h 38"/>
                <a:gd name="T32" fmla="*/ 55 w 57"/>
                <a:gd name="T33" fmla="*/ 29 h 38"/>
                <a:gd name="T34" fmla="*/ 53 w 57"/>
                <a:gd name="T35" fmla="*/ 29 h 38"/>
                <a:gd name="T36" fmla="*/ 52 w 57"/>
                <a:gd name="T37" fmla="*/ 30 h 38"/>
                <a:gd name="T38" fmla="*/ 50 w 57"/>
                <a:gd name="T39" fmla="*/ 30 h 38"/>
                <a:gd name="T40" fmla="*/ 46 w 57"/>
                <a:gd name="T41" fmla="*/ 29 h 38"/>
                <a:gd name="T42" fmla="*/ 46 w 57"/>
                <a:gd name="T43" fmla="*/ 29 h 38"/>
                <a:gd name="T44" fmla="*/ 48 w 57"/>
                <a:gd name="T45" fmla="*/ 30 h 38"/>
                <a:gd name="T46" fmla="*/ 52 w 57"/>
                <a:gd name="T47" fmla="*/ 30 h 38"/>
                <a:gd name="T48" fmla="*/ 54 w 57"/>
                <a:gd name="T49" fmla="*/ 29 h 38"/>
                <a:gd name="T50" fmla="*/ 56 w 57"/>
                <a:gd name="T51" fmla="*/ 27 h 38"/>
                <a:gd name="T52" fmla="*/ 57 w 57"/>
                <a:gd name="T53" fmla="*/ 26 h 38"/>
                <a:gd name="T54" fmla="*/ 57 w 57"/>
                <a:gd name="T55" fmla="*/ 25 h 38"/>
                <a:gd name="T56" fmla="*/ 57 w 57"/>
                <a:gd name="T57" fmla="*/ 23 h 38"/>
                <a:gd name="T58" fmla="*/ 55 w 57"/>
                <a:gd name="T59" fmla="*/ 20 h 38"/>
                <a:gd name="T60" fmla="*/ 54 w 57"/>
                <a:gd name="T61" fmla="*/ 19 h 38"/>
                <a:gd name="T62" fmla="*/ 53 w 57"/>
                <a:gd name="T63" fmla="*/ 18 h 38"/>
                <a:gd name="T64" fmla="*/ 49 w 57"/>
                <a:gd name="T65" fmla="*/ 17 h 38"/>
                <a:gd name="T66" fmla="*/ 42 w 57"/>
                <a:gd name="T67" fmla="*/ 3 h 38"/>
                <a:gd name="T68" fmla="*/ 30 w 57"/>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38">
                  <a:moveTo>
                    <a:pt x="30" y="0"/>
                  </a:moveTo>
                  <a:cubicBezTo>
                    <a:pt x="26" y="0"/>
                    <a:pt x="23" y="3"/>
                    <a:pt x="20" y="5"/>
                  </a:cubicBezTo>
                  <a:cubicBezTo>
                    <a:pt x="17" y="6"/>
                    <a:pt x="14" y="9"/>
                    <a:pt x="11" y="10"/>
                  </a:cubicBezTo>
                  <a:cubicBezTo>
                    <a:pt x="10" y="11"/>
                    <a:pt x="7" y="12"/>
                    <a:pt x="5" y="12"/>
                  </a:cubicBezTo>
                  <a:cubicBezTo>
                    <a:pt x="2" y="13"/>
                    <a:pt x="0" y="12"/>
                    <a:pt x="0" y="12"/>
                  </a:cubicBezTo>
                  <a:cubicBezTo>
                    <a:pt x="1" y="14"/>
                    <a:pt x="2" y="15"/>
                    <a:pt x="3" y="17"/>
                  </a:cubicBezTo>
                  <a:cubicBezTo>
                    <a:pt x="7" y="21"/>
                    <a:pt x="7" y="21"/>
                    <a:pt x="7" y="21"/>
                  </a:cubicBezTo>
                  <a:cubicBezTo>
                    <a:pt x="9" y="24"/>
                    <a:pt x="11" y="27"/>
                    <a:pt x="14" y="29"/>
                  </a:cubicBezTo>
                  <a:cubicBezTo>
                    <a:pt x="20" y="34"/>
                    <a:pt x="29" y="38"/>
                    <a:pt x="36" y="36"/>
                  </a:cubicBezTo>
                  <a:cubicBezTo>
                    <a:pt x="39" y="35"/>
                    <a:pt x="42" y="33"/>
                    <a:pt x="45" y="29"/>
                  </a:cubicBezTo>
                  <a:cubicBezTo>
                    <a:pt x="47" y="26"/>
                    <a:pt x="48" y="22"/>
                    <a:pt x="49" y="18"/>
                  </a:cubicBezTo>
                  <a:cubicBezTo>
                    <a:pt x="50" y="18"/>
                    <a:pt x="51" y="18"/>
                    <a:pt x="52" y="19"/>
                  </a:cubicBezTo>
                  <a:cubicBezTo>
                    <a:pt x="52" y="19"/>
                    <a:pt x="53" y="19"/>
                    <a:pt x="54" y="20"/>
                  </a:cubicBezTo>
                  <a:cubicBezTo>
                    <a:pt x="54" y="20"/>
                    <a:pt x="54" y="20"/>
                    <a:pt x="55" y="21"/>
                  </a:cubicBezTo>
                  <a:cubicBezTo>
                    <a:pt x="55" y="21"/>
                    <a:pt x="56" y="22"/>
                    <a:pt x="56" y="23"/>
                  </a:cubicBezTo>
                  <a:cubicBezTo>
                    <a:pt x="56" y="24"/>
                    <a:pt x="57" y="25"/>
                    <a:pt x="56" y="26"/>
                  </a:cubicBezTo>
                  <a:cubicBezTo>
                    <a:pt x="56" y="27"/>
                    <a:pt x="55" y="28"/>
                    <a:pt x="55" y="29"/>
                  </a:cubicBezTo>
                  <a:cubicBezTo>
                    <a:pt x="54" y="29"/>
                    <a:pt x="54" y="29"/>
                    <a:pt x="53" y="29"/>
                  </a:cubicBezTo>
                  <a:cubicBezTo>
                    <a:pt x="53" y="30"/>
                    <a:pt x="52" y="30"/>
                    <a:pt x="52" y="30"/>
                  </a:cubicBezTo>
                  <a:cubicBezTo>
                    <a:pt x="51" y="30"/>
                    <a:pt x="50" y="30"/>
                    <a:pt x="50" y="30"/>
                  </a:cubicBezTo>
                  <a:cubicBezTo>
                    <a:pt x="48" y="29"/>
                    <a:pt x="47" y="29"/>
                    <a:pt x="46" y="29"/>
                  </a:cubicBezTo>
                  <a:cubicBezTo>
                    <a:pt x="46" y="29"/>
                    <a:pt x="46" y="29"/>
                    <a:pt x="46" y="29"/>
                  </a:cubicBezTo>
                  <a:cubicBezTo>
                    <a:pt x="46" y="30"/>
                    <a:pt x="47" y="30"/>
                    <a:pt x="48" y="30"/>
                  </a:cubicBezTo>
                  <a:cubicBezTo>
                    <a:pt x="49" y="30"/>
                    <a:pt x="51" y="31"/>
                    <a:pt x="52" y="30"/>
                  </a:cubicBezTo>
                  <a:cubicBezTo>
                    <a:pt x="53" y="30"/>
                    <a:pt x="54" y="30"/>
                    <a:pt x="54" y="29"/>
                  </a:cubicBezTo>
                  <a:cubicBezTo>
                    <a:pt x="55" y="29"/>
                    <a:pt x="56" y="28"/>
                    <a:pt x="56" y="27"/>
                  </a:cubicBezTo>
                  <a:cubicBezTo>
                    <a:pt x="56" y="27"/>
                    <a:pt x="56" y="27"/>
                    <a:pt x="57" y="26"/>
                  </a:cubicBezTo>
                  <a:cubicBezTo>
                    <a:pt x="57" y="26"/>
                    <a:pt x="57" y="26"/>
                    <a:pt x="57" y="25"/>
                  </a:cubicBezTo>
                  <a:cubicBezTo>
                    <a:pt x="57" y="24"/>
                    <a:pt x="57" y="23"/>
                    <a:pt x="57" y="23"/>
                  </a:cubicBezTo>
                  <a:cubicBezTo>
                    <a:pt x="56" y="21"/>
                    <a:pt x="55" y="21"/>
                    <a:pt x="55" y="20"/>
                  </a:cubicBezTo>
                  <a:cubicBezTo>
                    <a:pt x="55" y="20"/>
                    <a:pt x="54" y="20"/>
                    <a:pt x="54" y="19"/>
                  </a:cubicBezTo>
                  <a:cubicBezTo>
                    <a:pt x="53" y="19"/>
                    <a:pt x="53" y="19"/>
                    <a:pt x="53" y="18"/>
                  </a:cubicBezTo>
                  <a:cubicBezTo>
                    <a:pt x="51" y="17"/>
                    <a:pt x="50" y="17"/>
                    <a:pt x="49" y="17"/>
                  </a:cubicBezTo>
                  <a:cubicBezTo>
                    <a:pt x="49" y="11"/>
                    <a:pt x="46" y="6"/>
                    <a:pt x="42" y="3"/>
                  </a:cubicBezTo>
                  <a:cubicBezTo>
                    <a:pt x="38" y="1"/>
                    <a:pt x="33" y="0"/>
                    <a:pt x="30"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1795"/>
            <p:cNvSpPr>
              <a:spLocks/>
            </p:cNvSpPr>
            <p:nvPr/>
          </p:nvSpPr>
          <p:spPr bwMode="auto">
            <a:xfrm>
              <a:off x="7021484" y="2936890"/>
              <a:ext cx="150813" cy="195264"/>
            </a:xfrm>
            <a:custGeom>
              <a:avLst/>
              <a:gdLst>
                <a:gd name="T0" fmla="*/ 37 w 40"/>
                <a:gd name="T1" fmla="*/ 14 h 52"/>
                <a:gd name="T2" fmla="*/ 27 w 40"/>
                <a:gd name="T3" fmla="*/ 5 h 52"/>
                <a:gd name="T4" fmla="*/ 16 w 40"/>
                <a:gd name="T5" fmla="*/ 1 h 52"/>
                <a:gd name="T6" fmla="*/ 9 w 40"/>
                <a:gd name="T7" fmla="*/ 0 h 52"/>
                <a:gd name="T8" fmla="*/ 4 w 40"/>
                <a:gd name="T9" fmla="*/ 0 h 52"/>
                <a:gd name="T10" fmla="*/ 5 w 40"/>
                <a:gd name="T11" fmla="*/ 7 h 52"/>
                <a:gd name="T12" fmla="*/ 2 w 40"/>
                <a:gd name="T13" fmla="*/ 14 h 52"/>
                <a:gd name="T14" fmla="*/ 5 w 40"/>
                <a:gd name="T15" fmla="*/ 36 h 52"/>
                <a:gd name="T16" fmla="*/ 15 w 40"/>
                <a:gd name="T17" fmla="*/ 42 h 52"/>
                <a:gd name="T18" fmla="*/ 29 w 40"/>
                <a:gd name="T19" fmla="*/ 41 h 52"/>
                <a:gd name="T20" fmla="*/ 29 w 40"/>
                <a:gd name="T21" fmla="*/ 46 h 52"/>
                <a:gd name="T22" fmla="*/ 29 w 40"/>
                <a:gd name="T23" fmla="*/ 49 h 52"/>
                <a:gd name="T24" fmla="*/ 29 w 40"/>
                <a:gd name="T25" fmla="*/ 51 h 52"/>
                <a:gd name="T26" fmla="*/ 29 w 40"/>
                <a:gd name="T27" fmla="*/ 52 h 52"/>
                <a:gd name="T28" fmla="*/ 30 w 40"/>
                <a:gd name="T29" fmla="*/ 51 h 52"/>
                <a:gd name="T30" fmla="*/ 30 w 40"/>
                <a:gd name="T31" fmla="*/ 51 h 52"/>
                <a:gd name="T32" fmla="*/ 30 w 40"/>
                <a:gd name="T33" fmla="*/ 50 h 52"/>
                <a:gd name="T34" fmla="*/ 30 w 40"/>
                <a:gd name="T35" fmla="*/ 47 h 52"/>
                <a:gd name="T36" fmla="*/ 29 w 40"/>
                <a:gd name="T37" fmla="*/ 41 h 52"/>
                <a:gd name="T38" fmla="*/ 40 w 40"/>
                <a:gd name="T39" fmla="*/ 28 h 52"/>
                <a:gd name="T40" fmla="*/ 37 w 40"/>
                <a:gd name="T41" fmla="*/ 1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52">
                  <a:moveTo>
                    <a:pt x="37" y="14"/>
                  </a:moveTo>
                  <a:cubicBezTo>
                    <a:pt x="35" y="9"/>
                    <a:pt x="31" y="7"/>
                    <a:pt x="27" y="5"/>
                  </a:cubicBezTo>
                  <a:cubicBezTo>
                    <a:pt x="23" y="3"/>
                    <a:pt x="19" y="2"/>
                    <a:pt x="16" y="1"/>
                  </a:cubicBezTo>
                  <a:cubicBezTo>
                    <a:pt x="14" y="1"/>
                    <a:pt x="11" y="1"/>
                    <a:pt x="9" y="0"/>
                  </a:cubicBezTo>
                  <a:cubicBezTo>
                    <a:pt x="6" y="0"/>
                    <a:pt x="4" y="0"/>
                    <a:pt x="4" y="0"/>
                  </a:cubicBezTo>
                  <a:cubicBezTo>
                    <a:pt x="5" y="2"/>
                    <a:pt x="5" y="4"/>
                    <a:pt x="5" y="7"/>
                  </a:cubicBezTo>
                  <a:cubicBezTo>
                    <a:pt x="4" y="9"/>
                    <a:pt x="3" y="12"/>
                    <a:pt x="2" y="14"/>
                  </a:cubicBezTo>
                  <a:cubicBezTo>
                    <a:pt x="0" y="21"/>
                    <a:pt x="0" y="30"/>
                    <a:pt x="5" y="36"/>
                  </a:cubicBezTo>
                  <a:cubicBezTo>
                    <a:pt x="7" y="39"/>
                    <a:pt x="11" y="42"/>
                    <a:pt x="15" y="42"/>
                  </a:cubicBezTo>
                  <a:cubicBezTo>
                    <a:pt x="20" y="43"/>
                    <a:pt x="24" y="43"/>
                    <a:pt x="29" y="41"/>
                  </a:cubicBezTo>
                  <a:cubicBezTo>
                    <a:pt x="29" y="43"/>
                    <a:pt x="29" y="45"/>
                    <a:pt x="29" y="46"/>
                  </a:cubicBezTo>
                  <a:cubicBezTo>
                    <a:pt x="29" y="47"/>
                    <a:pt x="29" y="48"/>
                    <a:pt x="29" y="49"/>
                  </a:cubicBezTo>
                  <a:cubicBezTo>
                    <a:pt x="29" y="50"/>
                    <a:pt x="29" y="51"/>
                    <a:pt x="29" y="51"/>
                  </a:cubicBezTo>
                  <a:cubicBezTo>
                    <a:pt x="29" y="52"/>
                    <a:pt x="29" y="52"/>
                    <a:pt x="29" y="52"/>
                  </a:cubicBezTo>
                  <a:cubicBezTo>
                    <a:pt x="29" y="51"/>
                    <a:pt x="30" y="51"/>
                    <a:pt x="30" y="51"/>
                  </a:cubicBezTo>
                  <a:cubicBezTo>
                    <a:pt x="30" y="51"/>
                    <a:pt x="30" y="51"/>
                    <a:pt x="30" y="51"/>
                  </a:cubicBezTo>
                  <a:cubicBezTo>
                    <a:pt x="30" y="51"/>
                    <a:pt x="30" y="51"/>
                    <a:pt x="30" y="50"/>
                  </a:cubicBezTo>
                  <a:cubicBezTo>
                    <a:pt x="29" y="49"/>
                    <a:pt x="30" y="48"/>
                    <a:pt x="30" y="47"/>
                  </a:cubicBezTo>
                  <a:cubicBezTo>
                    <a:pt x="30" y="45"/>
                    <a:pt x="30" y="43"/>
                    <a:pt x="29" y="41"/>
                  </a:cubicBezTo>
                  <a:cubicBezTo>
                    <a:pt x="35" y="38"/>
                    <a:pt x="39" y="34"/>
                    <a:pt x="40" y="28"/>
                  </a:cubicBezTo>
                  <a:cubicBezTo>
                    <a:pt x="40" y="24"/>
                    <a:pt x="39" y="18"/>
                    <a:pt x="37" y="1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1796"/>
            <p:cNvSpPr>
              <a:spLocks/>
            </p:cNvSpPr>
            <p:nvPr/>
          </p:nvSpPr>
          <p:spPr bwMode="auto">
            <a:xfrm>
              <a:off x="6705569" y="3046428"/>
              <a:ext cx="320677" cy="363540"/>
            </a:xfrm>
            <a:custGeom>
              <a:avLst/>
              <a:gdLst>
                <a:gd name="T0" fmla="*/ 69 w 85"/>
                <a:gd name="T1" fmla="*/ 10 h 97"/>
                <a:gd name="T2" fmla="*/ 43 w 85"/>
                <a:gd name="T3" fmla="*/ 0 h 97"/>
                <a:gd name="T4" fmla="*/ 22 w 85"/>
                <a:gd name="T5" fmla="*/ 3 h 97"/>
                <a:gd name="T6" fmla="*/ 9 w 85"/>
                <a:gd name="T7" fmla="*/ 6 h 97"/>
                <a:gd name="T8" fmla="*/ 0 w 85"/>
                <a:gd name="T9" fmla="*/ 8 h 97"/>
                <a:gd name="T10" fmla="*/ 7 w 85"/>
                <a:gd name="T11" fmla="*/ 21 h 97"/>
                <a:gd name="T12" fmla="*/ 8 w 85"/>
                <a:gd name="T13" fmla="*/ 35 h 97"/>
                <a:gd name="T14" fmla="*/ 12 w 85"/>
                <a:gd name="T15" fmla="*/ 52 h 97"/>
                <a:gd name="T16" fmla="*/ 20 w 85"/>
                <a:gd name="T17" fmla="*/ 63 h 97"/>
                <a:gd name="T18" fmla="*/ 28 w 85"/>
                <a:gd name="T19" fmla="*/ 66 h 97"/>
                <a:gd name="T20" fmla="*/ 38 w 85"/>
                <a:gd name="T21" fmla="*/ 70 h 97"/>
                <a:gd name="T22" fmla="*/ 63 w 85"/>
                <a:gd name="T23" fmla="*/ 72 h 97"/>
                <a:gd name="T24" fmla="*/ 61 w 85"/>
                <a:gd name="T25" fmla="*/ 84 h 97"/>
                <a:gd name="T26" fmla="*/ 49 w 85"/>
                <a:gd name="T27" fmla="*/ 95 h 97"/>
                <a:gd name="T28" fmla="*/ 51 w 85"/>
                <a:gd name="T29" fmla="*/ 97 h 97"/>
                <a:gd name="T30" fmla="*/ 60 w 85"/>
                <a:gd name="T31" fmla="*/ 88 h 97"/>
                <a:gd name="T32" fmla="*/ 64 w 85"/>
                <a:gd name="T33" fmla="*/ 72 h 97"/>
                <a:gd name="T34" fmla="*/ 79 w 85"/>
                <a:gd name="T35" fmla="*/ 63 h 97"/>
                <a:gd name="T36" fmla="*/ 84 w 85"/>
                <a:gd name="T37" fmla="*/ 43 h 97"/>
                <a:gd name="T38" fmla="*/ 79 w 85"/>
                <a:gd name="T39" fmla="*/ 25 h 97"/>
                <a:gd name="T40" fmla="*/ 69 w 85"/>
                <a:gd name="T41"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97">
                  <a:moveTo>
                    <a:pt x="69" y="10"/>
                  </a:moveTo>
                  <a:cubicBezTo>
                    <a:pt x="61" y="2"/>
                    <a:pt x="52" y="1"/>
                    <a:pt x="43" y="0"/>
                  </a:cubicBezTo>
                  <a:cubicBezTo>
                    <a:pt x="36" y="0"/>
                    <a:pt x="29" y="1"/>
                    <a:pt x="22" y="3"/>
                  </a:cubicBezTo>
                  <a:cubicBezTo>
                    <a:pt x="19" y="4"/>
                    <a:pt x="14" y="5"/>
                    <a:pt x="9" y="6"/>
                  </a:cubicBezTo>
                  <a:cubicBezTo>
                    <a:pt x="0" y="8"/>
                    <a:pt x="0" y="8"/>
                    <a:pt x="0" y="8"/>
                  </a:cubicBezTo>
                  <a:cubicBezTo>
                    <a:pt x="4" y="11"/>
                    <a:pt x="6" y="16"/>
                    <a:pt x="7" y="21"/>
                  </a:cubicBezTo>
                  <a:cubicBezTo>
                    <a:pt x="8" y="26"/>
                    <a:pt x="8" y="31"/>
                    <a:pt x="8" y="35"/>
                  </a:cubicBezTo>
                  <a:cubicBezTo>
                    <a:pt x="9" y="41"/>
                    <a:pt x="10" y="47"/>
                    <a:pt x="12" y="52"/>
                  </a:cubicBezTo>
                  <a:cubicBezTo>
                    <a:pt x="14" y="57"/>
                    <a:pt x="16" y="60"/>
                    <a:pt x="20" y="63"/>
                  </a:cubicBezTo>
                  <a:cubicBezTo>
                    <a:pt x="22" y="64"/>
                    <a:pt x="25" y="65"/>
                    <a:pt x="28" y="66"/>
                  </a:cubicBezTo>
                  <a:cubicBezTo>
                    <a:pt x="31" y="68"/>
                    <a:pt x="35" y="69"/>
                    <a:pt x="38" y="70"/>
                  </a:cubicBezTo>
                  <a:cubicBezTo>
                    <a:pt x="46" y="72"/>
                    <a:pt x="55" y="74"/>
                    <a:pt x="63" y="72"/>
                  </a:cubicBezTo>
                  <a:cubicBezTo>
                    <a:pt x="63" y="77"/>
                    <a:pt x="62" y="81"/>
                    <a:pt x="61" y="84"/>
                  </a:cubicBezTo>
                  <a:cubicBezTo>
                    <a:pt x="58" y="90"/>
                    <a:pt x="54" y="93"/>
                    <a:pt x="49" y="95"/>
                  </a:cubicBezTo>
                  <a:cubicBezTo>
                    <a:pt x="50" y="96"/>
                    <a:pt x="50" y="97"/>
                    <a:pt x="51" y="97"/>
                  </a:cubicBezTo>
                  <a:cubicBezTo>
                    <a:pt x="53" y="96"/>
                    <a:pt x="57" y="93"/>
                    <a:pt x="60" y="88"/>
                  </a:cubicBezTo>
                  <a:cubicBezTo>
                    <a:pt x="63" y="83"/>
                    <a:pt x="65" y="77"/>
                    <a:pt x="64" y="72"/>
                  </a:cubicBezTo>
                  <a:cubicBezTo>
                    <a:pt x="70" y="71"/>
                    <a:pt x="75" y="68"/>
                    <a:pt x="79" y="63"/>
                  </a:cubicBezTo>
                  <a:cubicBezTo>
                    <a:pt x="82" y="58"/>
                    <a:pt x="85" y="51"/>
                    <a:pt x="84" y="43"/>
                  </a:cubicBezTo>
                  <a:cubicBezTo>
                    <a:pt x="84" y="37"/>
                    <a:pt x="82" y="30"/>
                    <a:pt x="79" y="25"/>
                  </a:cubicBezTo>
                  <a:cubicBezTo>
                    <a:pt x="76" y="19"/>
                    <a:pt x="72" y="14"/>
                    <a:pt x="69" y="1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1797"/>
            <p:cNvSpPr>
              <a:spLocks/>
            </p:cNvSpPr>
            <p:nvPr/>
          </p:nvSpPr>
          <p:spPr bwMode="auto">
            <a:xfrm>
              <a:off x="5737189" y="2981340"/>
              <a:ext cx="469903" cy="296865"/>
            </a:xfrm>
            <a:custGeom>
              <a:avLst/>
              <a:gdLst>
                <a:gd name="T0" fmla="*/ 61 w 125"/>
                <a:gd name="T1" fmla="*/ 1 h 79"/>
                <a:gd name="T2" fmla="*/ 54 w 125"/>
                <a:gd name="T3" fmla="*/ 6 h 79"/>
                <a:gd name="T4" fmla="*/ 46 w 125"/>
                <a:gd name="T5" fmla="*/ 12 h 79"/>
                <a:gd name="T6" fmla="*/ 25 w 125"/>
                <a:gd name="T7" fmla="*/ 19 h 79"/>
                <a:gd name="T8" fmla="*/ 11 w 125"/>
                <a:gd name="T9" fmla="*/ 18 h 79"/>
                <a:gd name="T10" fmla="*/ 0 w 125"/>
                <a:gd name="T11" fmla="*/ 14 h 79"/>
                <a:gd name="T12" fmla="*/ 4 w 125"/>
                <a:gd name="T13" fmla="*/ 25 h 79"/>
                <a:gd name="T14" fmla="*/ 8 w 125"/>
                <a:gd name="T15" fmla="*/ 38 h 79"/>
                <a:gd name="T16" fmla="*/ 22 w 125"/>
                <a:gd name="T17" fmla="*/ 61 h 79"/>
                <a:gd name="T18" fmla="*/ 38 w 125"/>
                <a:gd name="T19" fmla="*/ 72 h 79"/>
                <a:gd name="T20" fmla="*/ 56 w 125"/>
                <a:gd name="T21" fmla="*/ 78 h 79"/>
                <a:gd name="T22" fmla="*/ 66 w 125"/>
                <a:gd name="T23" fmla="*/ 79 h 79"/>
                <a:gd name="T24" fmla="*/ 70 w 125"/>
                <a:gd name="T25" fmla="*/ 79 h 79"/>
                <a:gd name="T26" fmla="*/ 72 w 125"/>
                <a:gd name="T27" fmla="*/ 79 h 79"/>
                <a:gd name="T28" fmla="*/ 72 w 125"/>
                <a:gd name="T29" fmla="*/ 79 h 79"/>
                <a:gd name="T30" fmla="*/ 74 w 125"/>
                <a:gd name="T31" fmla="*/ 79 h 79"/>
                <a:gd name="T32" fmla="*/ 87 w 125"/>
                <a:gd name="T33" fmla="*/ 74 h 79"/>
                <a:gd name="T34" fmla="*/ 103 w 125"/>
                <a:gd name="T35" fmla="*/ 53 h 79"/>
                <a:gd name="T36" fmla="*/ 100 w 125"/>
                <a:gd name="T37" fmla="*/ 26 h 79"/>
                <a:gd name="T38" fmla="*/ 110 w 125"/>
                <a:gd name="T39" fmla="*/ 24 h 79"/>
                <a:gd name="T40" fmla="*/ 125 w 125"/>
                <a:gd name="T41" fmla="*/ 27 h 79"/>
                <a:gd name="T42" fmla="*/ 125 w 125"/>
                <a:gd name="T43" fmla="*/ 25 h 79"/>
                <a:gd name="T44" fmla="*/ 113 w 125"/>
                <a:gd name="T45" fmla="*/ 23 h 79"/>
                <a:gd name="T46" fmla="*/ 100 w 125"/>
                <a:gd name="T47" fmla="*/ 24 h 79"/>
                <a:gd name="T48" fmla="*/ 78 w 125"/>
                <a:gd name="T49" fmla="*/ 1 h 79"/>
                <a:gd name="T50" fmla="*/ 72 w 125"/>
                <a:gd name="T51" fmla="*/ 0 h 79"/>
                <a:gd name="T52" fmla="*/ 70 w 125"/>
                <a:gd name="T53" fmla="*/ 0 h 79"/>
                <a:gd name="T54" fmla="*/ 69 w 125"/>
                <a:gd name="T55" fmla="*/ 0 h 79"/>
                <a:gd name="T56" fmla="*/ 67 w 125"/>
                <a:gd name="T57" fmla="*/ 0 h 79"/>
                <a:gd name="T58" fmla="*/ 61 w 125"/>
                <a:gd name="T59"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79">
                  <a:moveTo>
                    <a:pt x="61" y="1"/>
                  </a:moveTo>
                  <a:cubicBezTo>
                    <a:pt x="59" y="2"/>
                    <a:pt x="57" y="4"/>
                    <a:pt x="54" y="6"/>
                  </a:cubicBezTo>
                  <a:cubicBezTo>
                    <a:pt x="52" y="8"/>
                    <a:pt x="49" y="10"/>
                    <a:pt x="46" y="12"/>
                  </a:cubicBezTo>
                  <a:cubicBezTo>
                    <a:pt x="40" y="15"/>
                    <a:pt x="33" y="18"/>
                    <a:pt x="25" y="19"/>
                  </a:cubicBezTo>
                  <a:cubicBezTo>
                    <a:pt x="22" y="20"/>
                    <a:pt x="16" y="19"/>
                    <a:pt x="11" y="18"/>
                  </a:cubicBezTo>
                  <a:cubicBezTo>
                    <a:pt x="5" y="16"/>
                    <a:pt x="0" y="14"/>
                    <a:pt x="0" y="14"/>
                  </a:cubicBezTo>
                  <a:cubicBezTo>
                    <a:pt x="2" y="17"/>
                    <a:pt x="3" y="21"/>
                    <a:pt x="4" y="25"/>
                  </a:cubicBezTo>
                  <a:cubicBezTo>
                    <a:pt x="5" y="29"/>
                    <a:pt x="7" y="34"/>
                    <a:pt x="8" y="38"/>
                  </a:cubicBezTo>
                  <a:cubicBezTo>
                    <a:pt x="11" y="46"/>
                    <a:pt x="16" y="55"/>
                    <a:pt x="22" y="61"/>
                  </a:cubicBezTo>
                  <a:cubicBezTo>
                    <a:pt x="26" y="65"/>
                    <a:pt x="32" y="69"/>
                    <a:pt x="38" y="72"/>
                  </a:cubicBezTo>
                  <a:cubicBezTo>
                    <a:pt x="43" y="75"/>
                    <a:pt x="50" y="77"/>
                    <a:pt x="56" y="78"/>
                  </a:cubicBezTo>
                  <a:cubicBezTo>
                    <a:pt x="59" y="79"/>
                    <a:pt x="63" y="79"/>
                    <a:pt x="66" y="79"/>
                  </a:cubicBezTo>
                  <a:cubicBezTo>
                    <a:pt x="67" y="79"/>
                    <a:pt x="69" y="79"/>
                    <a:pt x="70" y="79"/>
                  </a:cubicBezTo>
                  <a:cubicBezTo>
                    <a:pt x="72" y="79"/>
                    <a:pt x="72" y="79"/>
                    <a:pt x="72" y="79"/>
                  </a:cubicBezTo>
                  <a:cubicBezTo>
                    <a:pt x="72" y="79"/>
                    <a:pt x="72" y="79"/>
                    <a:pt x="72" y="79"/>
                  </a:cubicBezTo>
                  <a:cubicBezTo>
                    <a:pt x="73" y="79"/>
                    <a:pt x="74" y="79"/>
                    <a:pt x="74" y="79"/>
                  </a:cubicBezTo>
                  <a:cubicBezTo>
                    <a:pt x="79" y="78"/>
                    <a:pt x="83" y="76"/>
                    <a:pt x="87" y="74"/>
                  </a:cubicBezTo>
                  <a:cubicBezTo>
                    <a:pt x="96" y="70"/>
                    <a:pt x="101" y="62"/>
                    <a:pt x="103" y="53"/>
                  </a:cubicBezTo>
                  <a:cubicBezTo>
                    <a:pt x="104" y="44"/>
                    <a:pt x="103" y="34"/>
                    <a:pt x="100" y="26"/>
                  </a:cubicBezTo>
                  <a:cubicBezTo>
                    <a:pt x="103" y="25"/>
                    <a:pt x="107" y="24"/>
                    <a:pt x="110" y="24"/>
                  </a:cubicBezTo>
                  <a:cubicBezTo>
                    <a:pt x="115" y="25"/>
                    <a:pt x="120" y="26"/>
                    <a:pt x="125" y="27"/>
                  </a:cubicBezTo>
                  <a:cubicBezTo>
                    <a:pt x="125" y="25"/>
                    <a:pt x="125" y="25"/>
                    <a:pt x="125" y="25"/>
                  </a:cubicBezTo>
                  <a:cubicBezTo>
                    <a:pt x="122" y="24"/>
                    <a:pt x="118" y="24"/>
                    <a:pt x="113" y="23"/>
                  </a:cubicBezTo>
                  <a:cubicBezTo>
                    <a:pt x="108" y="23"/>
                    <a:pt x="103" y="23"/>
                    <a:pt x="100" y="24"/>
                  </a:cubicBezTo>
                  <a:cubicBezTo>
                    <a:pt x="95" y="13"/>
                    <a:pt x="88" y="4"/>
                    <a:pt x="78" y="1"/>
                  </a:cubicBezTo>
                  <a:cubicBezTo>
                    <a:pt x="76" y="1"/>
                    <a:pt x="74" y="1"/>
                    <a:pt x="72" y="0"/>
                  </a:cubicBezTo>
                  <a:cubicBezTo>
                    <a:pt x="70" y="0"/>
                    <a:pt x="70" y="0"/>
                    <a:pt x="70" y="0"/>
                  </a:cubicBezTo>
                  <a:cubicBezTo>
                    <a:pt x="69" y="0"/>
                    <a:pt x="69" y="0"/>
                    <a:pt x="69" y="0"/>
                  </a:cubicBezTo>
                  <a:cubicBezTo>
                    <a:pt x="68" y="0"/>
                    <a:pt x="68" y="0"/>
                    <a:pt x="67" y="0"/>
                  </a:cubicBezTo>
                  <a:cubicBezTo>
                    <a:pt x="65" y="0"/>
                    <a:pt x="63" y="1"/>
                    <a:pt x="61"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1798"/>
            <p:cNvSpPr>
              <a:spLocks/>
            </p:cNvSpPr>
            <p:nvPr/>
          </p:nvSpPr>
          <p:spPr bwMode="auto">
            <a:xfrm>
              <a:off x="5824502" y="2632088"/>
              <a:ext cx="295277" cy="301627"/>
            </a:xfrm>
            <a:custGeom>
              <a:avLst/>
              <a:gdLst>
                <a:gd name="T0" fmla="*/ 60 w 79"/>
                <a:gd name="T1" fmla="*/ 20 h 80"/>
                <a:gd name="T2" fmla="*/ 42 w 79"/>
                <a:gd name="T3" fmla="*/ 11 h 80"/>
                <a:gd name="T4" fmla="*/ 23 w 79"/>
                <a:gd name="T5" fmla="*/ 6 h 80"/>
                <a:gd name="T6" fmla="*/ 12 w 79"/>
                <a:gd name="T7" fmla="*/ 3 h 80"/>
                <a:gd name="T8" fmla="*/ 4 w 79"/>
                <a:gd name="T9" fmla="*/ 0 h 80"/>
                <a:gd name="T10" fmla="*/ 0 w 79"/>
                <a:gd name="T11" fmla="*/ 30 h 80"/>
                <a:gd name="T12" fmla="*/ 5 w 79"/>
                <a:gd name="T13" fmla="*/ 56 h 80"/>
                <a:gd name="T14" fmla="*/ 9 w 79"/>
                <a:gd name="T15" fmla="*/ 63 h 80"/>
                <a:gd name="T16" fmla="*/ 14 w 79"/>
                <a:gd name="T17" fmla="*/ 69 h 80"/>
                <a:gd name="T18" fmla="*/ 24 w 79"/>
                <a:gd name="T19" fmla="*/ 76 h 80"/>
                <a:gd name="T20" fmla="*/ 37 w 79"/>
                <a:gd name="T21" fmla="*/ 80 h 80"/>
                <a:gd name="T22" fmla="*/ 49 w 79"/>
                <a:gd name="T23" fmla="*/ 76 h 80"/>
                <a:gd name="T24" fmla="*/ 63 w 79"/>
                <a:gd name="T25" fmla="*/ 58 h 80"/>
                <a:gd name="T26" fmla="*/ 70 w 79"/>
                <a:gd name="T27" fmla="*/ 63 h 80"/>
                <a:gd name="T28" fmla="*/ 78 w 79"/>
                <a:gd name="T29" fmla="*/ 73 h 80"/>
                <a:gd name="T30" fmla="*/ 79 w 79"/>
                <a:gd name="T31" fmla="*/ 72 h 80"/>
                <a:gd name="T32" fmla="*/ 73 w 79"/>
                <a:gd name="T33" fmla="*/ 64 h 80"/>
                <a:gd name="T34" fmla="*/ 63 w 79"/>
                <a:gd name="T35" fmla="*/ 57 h 80"/>
                <a:gd name="T36" fmla="*/ 68 w 79"/>
                <a:gd name="T37" fmla="*/ 43 h 80"/>
                <a:gd name="T38" fmla="*/ 69 w 79"/>
                <a:gd name="T39" fmla="*/ 33 h 80"/>
                <a:gd name="T40" fmla="*/ 67 w 79"/>
                <a:gd name="T41" fmla="*/ 29 h 80"/>
                <a:gd name="T42" fmla="*/ 66 w 79"/>
                <a:gd name="T43" fmla="*/ 27 h 80"/>
                <a:gd name="T44" fmla="*/ 65 w 79"/>
                <a:gd name="T45" fmla="*/ 26 h 80"/>
                <a:gd name="T46" fmla="*/ 60 w 79"/>
                <a:gd name="T47" fmla="*/ 2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80">
                  <a:moveTo>
                    <a:pt x="60" y="20"/>
                  </a:moveTo>
                  <a:cubicBezTo>
                    <a:pt x="56" y="16"/>
                    <a:pt x="49" y="14"/>
                    <a:pt x="42" y="11"/>
                  </a:cubicBezTo>
                  <a:cubicBezTo>
                    <a:pt x="36" y="9"/>
                    <a:pt x="30" y="7"/>
                    <a:pt x="23" y="6"/>
                  </a:cubicBezTo>
                  <a:cubicBezTo>
                    <a:pt x="21" y="6"/>
                    <a:pt x="16" y="4"/>
                    <a:pt x="12" y="3"/>
                  </a:cubicBezTo>
                  <a:cubicBezTo>
                    <a:pt x="4" y="0"/>
                    <a:pt x="4" y="0"/>
                    <a:pt x="4" y="0"/>
                  </a:cubicBezTo>
                  <a:cubicBezTo>
                    <a:pt x="7" y="9"/>
                    <a:pt x="1" y="19"/>
                    <a:pt x="0" y="30"/>
                  </a:cubicBezTo>
                  <a:cubicBezTo>
                    <a:pt x="0" y="38"/>
                    <a:pt x="1" y="47"/>
                    <a:pt x="5" y="56"/>
                  </a:cubicBezTo>
                  <a:cubicBezTo>
                    <a:pt x="7" y="59"/>
                    <a:pt x="8" y="61"/>
                    <a:pt x="9" y="63"/>
                  </a:cubicBezTo>
                  <a:cubicBezTo>
                    <a:pt x="11" y="65"/>
                    <a:pt x="13" y="67"/>
                    <a:pt x="14" y="69"/>
                  </a:cubicBezTo>
                  <a:cubicBezTo>
                    <a:pt x="17" y="71"/>
                    <a:pt x="20" y="74"/>
                    <a:pt x="24" y="76"/>
                  </a:cubicBezTo>
                  <a:cubicBezTo>
                    <a:pt x="28" y="79"/>
                    <a:pt x="33" y="80"/>
                    <a:pt x="37" y="80"/>
                  </a:cubicBezTo>
                  <a:cubicBezTo>
                    <a:pt x="42" y="80"/>
                    <a:pt x="46" y="78"/>
                    <a:pt x="49" y="76"/>
                  </a:cubicBezTo>
                  <a:cubicBezTo>
                    <a:pt x="55" y="72"/>
                    <a:pt x="60" y="65"/>
                    <a:pt x="63" y="58"/>
                  </a:cubicBezTo>
                  <a:cubicBezTo>
                    <a:pt x="65" y="59"/>
                    <a:pt x="68" y="61"/>
                    <a:pt x="70" y="63"/>
                  </a:cubicBezTo>
                  <a:cubicBezTo>
                    <a:pt x="73" y="66"/>
                    <a:pt x="76" y="69"/>
                    <a:pt x="78" y="73"/>
                  </a:cubicBezTo>
                  <a:cubicBezTo>
                    <a:pt x="79" y="72"/>
                    <a:pt x="79" y="72"/>
                    <a:pt x="79" y="72"/>
                  </a:cubicBezTo>
                  <a:cubicBezTo>
                    <a:pt x="78" y="70"/>
                    <a:pt x="76" y="67"/>
                    <a:pt x="73" y="64"/>
                  </a:cubicBezTo>
                  <a:cubicBezTo>
                    <a:pt x="69" y="61"/>
                    <a:pt x="66" y="58"/>
                    <a:pt x="63" y="57"/>
                  </a:cubicBezTo>
                  <a:cubicBezTo>
                    <a:pt x="65" y="52"/>
                    <a:pt x="67" y="47"/>
                    <a:pt x="68" y="43"/>
                  </a:cubicBezTo>
                  <a:cubicBezTo>
                    <a:pt x="69" y="39"/>
                    <a:pt x="70" y="36"/>
                    <a:pt x="69" y="33"/>
                  </a:cubicBezTo>
                  <a:cubicBezTo>
                    <a:pt x="68" y="32"/>
                    <a:pt x="68" y="30"/>
                    <a:pt x="67" y="29"/>
                  </a:cubicBezTo>
                  <a:cubicBezTo>
                    <a:pt x="66" y="27"/>
                    <a:pt x="66" y="27"/>
                    <a:pt x="66" y="27"/>
                  </a:cubicBezTo>
                  <a:cubicBezTo>
                    <a:pt x="65" y="27"/>
                    <a:pt x="65" y="26"/>
                    <a:pt x="65" y="26"/>
                  </a:cubicBezTo>
                  <a:cubicBezTo>
                    <a:pt x="63" y="24"/>
                    <a:pt x="62" y="22"/>
                    <a:pt x="60" y="20"/>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1799"/>
            <p:cNvSpPr>
              <a:spLocks/>
            </p:cNvSpPr>
            <p:nvPr/>
          </p:nvSpPr>
          <p:spPr bwMode="auto">
            <a:xfrm>
              <a:off x="5324436" y="3132154"/>
              <a:ext cx="209551" cy="244477"/>
            </a:xfrm>
            <a:custGeom>
              <a:avLst/>
              <a:gdLst>
                <a:gd name="T0" fmla="*/ 49 w 56"/>
                <a:gd name="T1" fmla="*/ 14 h 65"/>
                <a:gd name="T2" fmla="*/ 33 w 56"/>
                <a:gd name="T3" fmla="*/ 3 h 65"/>
                <a:gd name="T4" fmla="*/ 17 w 56"/>
                <a:gd name="T5" fmla="*/ 1 h 65"/>
                <a:gd name="T6" fmla="*/ 8 w 56"/>
                <a:gd name="T7" fmla="*/ 0 h 65"/>
                <a:gd name="T8" fmla="*/ 2 w 56"/>
                <a:gd name="T9" fmla="*/ 0 h 65"/>
                <a:gd name="T10" fmla="*/ 3 w 56"/>
                <a:gd name="T11" fmla="*/ 10 h 65"/>
                <a:gd name="T12" fmla="*/ 1 w 56"/>
                <a:gd name="T13" fmla="*/ 21 h 65"/>
                <a:gd name="T14" fmla="*/ 9 w 56"/>
                <a:gd name="T15" fmla="*/ 50 h 65"/>
                <a:gd name="T16" fmla="*/ 25 w 56"/>
                <a:gd name="T17" fmla="*/ 57 h 65"/>
                <a:gd name="T18" fmla="*/ 43 w 56"/>
                <a:gd name="T19" fmla="*/ 52 h 65"/>
                <a:gd name="T20" fmla="*/ 45 w 56"/>
                <a:gd name="T21" fmla="*/ 58 h 65"/>
                <a:gd name="T22" fmla="*/ 46 w 56"/>
                <a:gd name="T23" fmla="*/ 63 h 65"/>
                <a:gd name="T24" fmla="*/ 46 w 56"/>
                <a:gd name="T25" fmla="*/ 64 h 65"/>
                <a:gd name="T26" fmla="*/ 47 w 56"/>
                <a:gd name="T27" fmla="*/ 65 h 65"/>
                <a:gd name="T28" fmla="*/ 48 w 56"/>
                <a:gd name="T29" fmla="*/ 63 h 65"/>
                <a:gd name="T30" fmla="*/ 48 w 56"/>
                <a:gd name="T31" fmla="*/ 64 h 65"/>
                <a:gd name="T32" fmla="*/ 47 w 56"/>
                <a:gd name="T33" fmla="*/ 63 h 65"/>
                <a:gd name="T34" fmla="*/ 46 w 56"/>
                <a:gd name="T35" fmla="*/ 60 h 65"/>
                <a:gd name="T36" fmla="*/ 44 w 56"/>
                <a:gd name="T37" fmla="*/ 51 h 65"/>
                <a:gd name="T38" fmla="*/ 56 w 56"/>
                <a:gd name="T39" fmla="*/ 33 h 65"/>
                <a:gd name="T40" fmla="*/ 49 w 56"/>
                <a:gd name="T41" fmla="*/ 1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65">
                  <a:moveTo>
                    <a:pt x="49" y="14"/>
                  </a:moveTo>
                  <a:cubicBezTo>
                    <a:pt x="45" y="8"/>
                    <a:pt x="39" y="5"/>
                    <a:pt x="33" y="3"/>
                  </a:cubicBezTo>
                  <a:cubicBezTo>
                    <a:pt x="28" y="1"/>
                    <a:pt x="23" y="0"/>
                    <a:pt x="17" y="1"/>
                  </a:cubicBezTo>
                  <a:cubicBezTo>
                    <a:pt x="15" y="1"/>
                    <a:pt x="11" y="0"/>
                    <a:pt x="8" y="0"/>
                  </a:cubicBezTo>
                  <a:cubicBezTo>
                    <a:pt x="4" y="0"/>
                    <a:pt x="2" y="0"/>
                    <a:pt x="2" y="0"/>
                  </a:cubicBezTo>
                  <a:cubicBezTo>
                    <a:pt x="4" y="2"/>
                    <a:pt x="4" y="6"/>
                    <a:pt x="3" y="10"/>
                  </a:cubicBezTo>
                  <a:cubicBezTo>
                    <a:pt x="3" y="13"/>
                    <a:pt x="1" y="17"/>
                    <a:pt x="1" y="21"/>
                  </a:cubicBezTo>
                  <a:cubicBezTo>
                    <a:pt x="0" y="30"/>
                    <a:pt x="1" y="42"/>
                    <a:pt x="9" y="50"/>
                  </a:cubicBezTo>
                  <a:cubicBezTo>
                    <a:pt x="13" y="55"/>
                    <a:pt x="19" y="57"/>
                    <a:pt x="25" y="57"/>
                  </a:cubicBezTo>
                  <a:cubicBezTo>
                    <a:pt x="31" y="57"/>
                    <a:pt x="38" y="55"/>
                    <a:pt x="43" y="52"/>
                  </a:cubicBezTo>
                  <a:cubicBezTo>
                    <a:pt x="44" y="54"/>
                    <a:pt x="45" y="56"/>
                    <a:pt x="45" y="58"/>
                  </a:cubicBezTo>
                  <a:cubicBezTo>
                    <a:pt x="45" y="60"/>
                    <a:pt x="45" y="61"/>
                    <a:pt x="46" y="63"/>
                  </a:cubicBezTo>
                  <a:cubicBezTo>
                    <a:pt x="46" y="63"/>
                    <a:pt x="46" y="64"/>
                    <a:pt x="46" y="64"/>
                  </a:cubicBezTo>
                  <a:cubicBezTo>
                    <a:pt x="46" y="65"/>
                    <a:pt x="47" y="65"/>
                    <a:pt x="47" y="65"/>
                  </a:cubicBezTo>
                  <a:cubicBezTo>
                    <a:pt x="47" y="64"/>
                    <a:pt x="48" y="64"/>
                    <a:pt x="48" y="63"/>
                  </a:cubicBezTo>
                  <a:cubicBezTo>
                    <a:pt x="48" y="63"/>
                    <a:pt x="48" y="64"/>
                    <a:pt x="48" y="64"/>
                  </a:cubicBezTo>
                  <a:cubicBezTo>
                    <a:pt x="48" y="64"/>
                    <a:pt x="47" y="64"/>
                    <a:pt x="47" y="63"/>
                  </a:cubicBezTo>
                  <a:cubicBezTo>
                    <a:pt x="46" y="63"/>
                    <a:pt x="46" y="61"/>
                    <a:pt x="46" y="60"/>
                  </a:cubicBezTo>
                  <a:cubicBezTo>
                    <a:pt x="46" y="57"/>
                    <a:pt x="45" y="54"/>
                    <a:pt x="44" y="51"/>
                  </a:cubicBezTo>
                  <a:cubicBezTo>
                    <a:pt x="51" y="47"/>
                    <a:pt x="56" y="41"/>
                    <a:pt x="56" y="33"/>
                  </a:cubicBezTo>
                  <a:cubicBezTo>
                    <a:pt x="55" y="27"/>
                    <a:pt x="53" y="19"/>
                    <a:pt x="49" y="1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1800"/>
            <p:cNvSpPr>
              <a:spLocks/>
            </p:cNvSpPr>
            <p:nvPr/>
          </p:nvSpPr>
          <p:spPr bwMode="auto">
            <a:xfrm>
              <a:off x="5054559" y="3195654"/>
              <a:ext cx="366715" cy="247652"/>
            </a:xfrm>
            <a:custGeom>
              <a:avLst/>
              <a:gdLst>
                <a:gd name="T0" fmla="*/ 57 w 98"/>
                <a:gd name="T1" fmla="*/ 0 h 66"/>
                <a:gd name="T2" fmla="*/ 48 w 98"/>
                <a:gd name="T3" fmla="*/ 1 h 66"/>
                <a:gd name="T4" fmla="*/ 38 w 98"/>
                <a:gd name="T5" fmla="*/ 5 h 66"/>
                <a:gd name="T6" fmla="*/ 21 w 98"/>
                <a:gd name="T7" fmla="*/ 12 h 66"/>
                <a:gd name="T8" fmla="*/ 9 w 98"/>
                <a:gd name="T9" fmla="*/ 13 h 66"/>
                <a:gd name="T10" fmla="*/ 0 w 98"/>
                <a:gd name="T11" fmla="*/ 12 h 66"/>
                <a:gd name="T12" fmla="*/ 9 w 98"/>
                <a:gd name="T13" fmla="*/ 29 h 66"/>
                <a:gd name="T14" fmla="*/ 18 w 98"/>
                <a:gd name="T15" fmla="*/ 45 h 66"/>
                <a:gd name="T16" fmla="*/ 36 w 98"/>
                <a:gd name="T17" fmla="*/ 61 h 66"/>
                <a:gd name="T18" fmla="*/ 53 w 98"/>
                <a:gd name="T19" fmla="*/ 66 h 66"/>
                <a:gd name="T20" fmla="*/ 70 w 98"/>
                <a:gd name="T21" fmla="*/ 58 h 66"/>
                <a:gd name="T22" fmla="*/ 85 w 98"/>
                <a:gd name="T23" fmla="*/ 41 h 66"/>
                <a:gd name="T24" fmla="*/ 93 w 98"/>
                <a:gd name="T25" fmla="*/ 49 h 66"/>
                <a:gd name="T26" fmla="*/ 96 w 98"/>
                <a:gd name="T27" fmla="*/ 63 h 66"/>
                <a:gd name="T28" fmla="*/ 98 w 98"/>
                <a:gd name="T29" fmla="*/ 63 h 66"/>
                <a:gd name="T30" fmla="*/ 95 w 98"/>
                <a:gd name="T31" fmla="*/ 51 h 66"/>
                <a:gd name="T32" fmla="*/ 86 w 98"/>
                <a:gd name="T33" fmla="*/ 40 h 66"/>
                <a:gd name="T34" fmla="*/ 88 w 98"/>
                <a:gd name="T35" fmla="*/ 25 h 66"/>
                <a:gd name="T36" fmla="*/ 79 w 98"/>
                <a:gd name="T37" fmla="*/ 11 h 66"/>
                <a:gd name="T38" fmla="*/ 68 w 98"/>
                <a:gd name="T39" fmla="*/ 4 h 66"/>
                <a:gd name="T40" fmla="*/ 57 w 98"/>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66">
                  <a:moveTo>
                    <a:pt x="57" y="0"/>
                  </a:moveTo>
                  <a:cubicBezTo>
                    <a:pt x="54" y="0"/>
                    <a:pt x="51" y="0"/>
                    <a:pt x="48" y="1"/>
                  </a:cubicBezTo>
                  <a:cubicBezTo>
                    <a:pt x="45" y="2"/>
                    <a:pt x="41" y="4"/>
                    <a:pt x="38" y="5"/>
                  </a:cubicBezTo>
                  <a:cubicBezTo>
                    <a:pt x="33" y="7"/>
                    <a:pt x="27" y="10"/>
                    <a:pt x="21" y="12"/>
                  </a:cubicBezTo>
                  <a:cubicBezTo>
                    <a:pt x="19" y="13"/>
                    <a:pt x="14" y="13"/>
                    <a:pt x="9" y="13"/>
                  </a:cubicBezTo>
                  <a:cubicBezTo>
                    <a:pt x="4" y="13"/>
                    <a:pt x="0" y="12"/>
                    <a:pt x="0" y="12"/>
                  </a:cubicBezTo>
                  <a:cubicBezTo>
                    <a:pt x="4" y="17"/>
                    <a:pt x="6" y="23"/>
                    <a:pt x="9" y="29"/>
                  </a:cubicBezTo>
                  <a:cubicBezTo>
                    <a:pt x="12" y="35"/>
                    <a:pt x="15" y="41"/>
                    <a:pt x="18" y="45"/>
                  </a:cubicBezTo>
                  <a:cubicBezTo>
                    <a:pt x="23" y="52"/>
                    <a:pt x="29" y="57"/>
                    <a:pt x="36" y="61"/>
                  </a:cubicBezTo>
                  <a:cubicBezTo>
                    <a:pt x="42" y="64"/>
                    <a:pt x="47" y="66"/>
                    <a:pt x="53" y="66"/>
                  </a:cubicBezTo>
                  <a:cubicBezTo>
                    <a:pt x="59" y="65"/>
                    <a:pt x="64" y="62"/>
                    <a:pt x="70" y="58"/>
                  </a:cubicBezTo>
                  <a:cubicBezTo>
                    <a:pt x="76" y="54"/>
                    <a:pt x="82" y="48"/>
                    <a:pt x="85" y="41"/>
                  </a:cubicBezTo>
                  <a:cubicBezTo>
                    <a:pt x="88" y="43"/>
                    <a:pt x="91" y="46"/>
                    <a:pt x="93" y="49"/>
                  </a:cubicBezTo>
                  <a:cubicBezTo>
                    <a:pt x="95" y="54"/>
                    <a:pt x="96" y="58"/>
                    <a:pt x="96" y="63"/>
                  </a:cubicBezTo>
                  <a:cubicBezTo>
                    <a:pt x="96" y="63"/>
                    <a:pt x="97" y="63"/>
                    <a:pt x="98" y="63"/>
                  </a:cubicBezTo>
                  <a:cubicBezTo>
                    <a:pt x="98" y="60"/>
                    <a:pt x="97" y="56"/>
                    <a:pt x="95" y="51"/>
                  </a:cubicBezTo>
                  <a:cubicBezTo>
                    <a:pt x="93" y="47"/>
                    <a:pt x="89" y="42"/>
                    <a:pt x="86" y="40"/>
                  </a:cubicBezTo>
                  <a:cubicBezTo>
                    <a:pt x="88" y="36"/>
                    <a:pt x="89" y="30"/>
                    <a:pt x="88" y="25"/>
                  </a:cubicBezTo>
                  <a:cubicBezTo>
                    <a:pt x="87" y="20"/>
                    <a:pt x="84" y="15"/>
                    <a:pt x="79" y="11"/>
                  </a:cubicBezTo>
                  <a:cubicBezTo>
                    <a:pt x="76" y="8"/>
                    <a:pt x="72" y="6"/>
                    <a:pt x="68" y="4"/>
                  </a:cubicBezTo>
                  <a:cubicBezTo>
                    <a:pt x="64" y="2"/>
                    <a:pt x="60" y="1"/>
                    <a:pt x="57"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1801"/>
            <p:cNvSpPr>
              <a:spLocks/>
            </p:cNvSpPr>
            <p:nvPr/>
          </p:nvSpPr>
          <p:spPr bwMode="auto">
            <a:xfrm>
              <a:off x="5087897" y="3454418"/>
              <a:ext cx="217489" cy="139701"/>
            </a:xfrm>
            <a:custGeom>
              <a:avLst/>
              <a:gdLst>
                <a:gd name="T0" fmla="*/ 28 w 58"/>
                <a:gd name="T1" fmla="*/ 0 h 37"/>
                <a:gd name="T2" fmla="*/ 19 w 58"/>
                <a:gd name="T3" fmla="*/ 5 h 37"/>
                <a:gd name="T4" fmla="*/ 11 w 58"/>
                <a:gd name="T5" fmla="*/ 11 h 37"/>
                <a:gd name="T6" fmla="*/ 5 w 58"/>
                <a:gd name="T7" fmla="*/ 14 h 37"/>
                <a:gd name="T8" fmla="*/ 0 w 58"/>
                <a:gd name="T9" fmla="*/ 15 h 37"/>
                <a:gd name="T10" fmla="*/ 8 w 58"/>
                <a:gd name="T11" fmla="*/ 22 h 37"/>
                <a:gd name="T12" fmla="*/ 14 w 58"/>
                <a:gd name="T13" fmla="*/ 29 h 37"/>
                <a:gd name="T14" fmla="*/ 38 w 58"/>
                <a:gd name="T15" fmla="*/ 34 h 37"/>
                <a:gd name="T16" fmla="*/ 48 w 58"/>
                <a:gd name="T17" fmla="*/ 14 h 37"/>
                <a:gd name="T18" fmla="*/ 53 w 58"/>
                <a:gd name="T19" fmla="*/ 15 h 37"/>
                <a:gd name="T20" fmla="*/ 55 w 58"/>
                <a:gd name="T21" fmla="*/ 15 h 37"/>
                <a:gd name="T22" fmla="*/ 56 w 58"/>
                <a:gd name="T23" fmla="*/ 16 h 37"/>
                <a:gd name="T24" fmla="*/ 58 w 58"/>
                <a:gd name="T25" fmla="*/ 18 h 37"/>
                <a:gd name="T26" fmla="*/ 58 w 58"/>
                <a:gd name="T27" fmla="*/ 19 h 37"/>
                <a:gd name="T28" fmla="*/ 57 w 58"/>
                <a:gd name="T29" fmla="*/ 20 h 37"/>
                <a:gd name="T30" fmla="*/ 57 w 58"/>
                <a:gd name="T31" fmla="*/ 19 h 37"/>
                <a:gd name="T32" fmla="*/ 57 w 58"/>
                <a:gd name="T33" fmla="*/ 19 h 37"/>
                <a:gd name="T34" fmla="*/ 58 w 58"/>
                <a:gd name="T35" fmla="*/ 18 h 37"/>
                <a:gd name="T36" fmla="*/ 58 w 58"/>
                <a:gd name="T37" fmla="*/ 17 h 37"/>
                <a:gd name="T38" fmla="*/ 56 w 58"/>
                <a:gd name="T39" fmla="*/ 16 h 37"/>
                <a:gd name="T40" fmla="*/ 54 w 58"/>
                <a:gd name="T41" fmla="*/ 15 h 37"/>
                <a:gd name="T42" fmla="*/ 48 w 58"/>
                <a:gd name="T43" fmla="*/ 13 h 37"/>
                <a:gd name="T44" fmla="*/ 39 w 58"/>
                <a:gd name="T45" fmla="*/ 1 h 37"/>
                <a:gd name="T46" fmla="*/ 28 w 58"/>
                <a:gd name="T4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37">
                  <a:moveTo>
                    <a:pt x="28" y="0"/>
                  </a:moveTo>
                  <a:cubicBezTo>
                    <a:pt x="25" y="1"/>
                    <a:pt x="22" y="3"/>
                    <a:pt x="19" y="5"/>
                  </a:cubicBezTo>
                  <a:cubicBezTo>
                    <a:pt x="16" y="7"/>
                    <a:pt x="14" y="9"/>
                    <a:pt x="11" y="11"/>
                  </a:cubicBezTo>
                  <a:cubicBezTo>
                    <a:pt x="10" y="12"/>
                    <a:pt x="8" y="13"/>
                    <a:pt x="5" y="14"/>
                  </a:cubicBezTo>
                  <a:cubicBezTo>
                    <a:pt x="3" y="15"/>
                    <a:pt x="0" y="15"/>
                    <a:pt x="0" y="15"/>
                  </a:cubicBezTo>
                  <a:cubicBezTo>
                    <a:pt x="3" y="17"/>
                    <a:pt x="5" y="20"/>
                    <a:pt x="8" y="22"/>
                  </a:cubicBezTo>
                  <a:cubicBezTo>
                    <a:pt x="10" y="25"/>
                    <a:pt x="12" y="27"/>
                    <a:pt x="14" y="29"/>
                  </a:cubicBezTo>
                  <a:cubicBezTo>
                    <a:pt x="21" y="34"/>
                    <a:pt x="31" y="37"/>
                    <a:pt x="38" y="34"/>
                  </a:cubicBezTo>
                  <a:cubicBezTo>
                    <a:pt x="46" y="31"/>
                    <a:pt x="49" y="22"/>
                    <a:pt x="48" y="14"/>
                  </a:cubicBezTo>
                  <a:cubicBezTo>
                    <a:pt x="49" y="14"/>
                    <a:pt x="51" y="14"/>
                    <a:pt x="53" y="15"/>
                  </a:cubicBezTo>
                  <a:cubicBezTo>
                    <a:pt x="53" y="15"/>
                    <a:pt x="54" y="15"/>
                    <a:pt x="55" y="15"/>
                  </a:cubicBezTo>
                  <a:cubicBezTo>
                    <a:pt x="55" y="16"/>
                    <a:pt x="56" y="16"/>
                    <a:pt x="56" y="16"/>
                  </a:cubicBezTo>
                  <a:cubicBezTo>
                    <a:pt x="57" y="17"/>
                    <a:pt x="58" y="17"/>
                    <a:pt x="58" y="18"/>
                  </a:cubicBezTo>
                  <a:cubicBezTo>
                    <a:pt x="58" y="18"/>
                    <a:pt x="58" y="19"/>
                    <a:pt x="58" y="19"/>
                  </a:cubicBezTo>
                  <a:cubicBezTo>
                    <a:pt x="57" y="19"/>
                    <a:pt x="57" y="20"/>
                    <a:pt x="57" y="20"/>
                  </a:cubicBezTo>
                  <a:cubicBezTo>
                    <a:pt x="57" y="20"/>
                    <a:pt x="57" y="19"/>
                    <a:pt x="57" y="19"/>
                  </a:cubicBezTo>
                  <a:cubicBezTo>
                    <a:pt x="57" y="19"/>
                    <a:pt x="57" y="19"/>
                    <a:pt x="57" y="19"/>
                  </a:cubicBezTo>
                  <a:cubicBezTo>
                    <a:pt x="57" y="18"/>
                    <a:pt x="57" y="18"/>
                    <a:pt x="58" y="18"/>
                  </a:cubicBezTo>
                  <a:cubicBezTo>
                    <a:pt x="58" y="18"/>
                    <a:pt x="58" y="17"/>
                    <a:pt x="58" y="17"/>
                  </a:cubicBezTo>
                  <a:cubicBezTo>
                    <a:pt x="58" y="16"/>
                    <a:pt x="57" y="16"/>
                    <a:pt x="56" y="16"/>
                  </a:cubicBezTo>
                  <a:cubicBezTo>
                    <a:pt x="56" y="15"/>
                    <a:pt x="55" y="15"/>
                    <a:pt x="54" y="15"/>
                  </a:cubicBezTo>
                  <a:cubicBezTo>
                    <a:pt x="52" y="14"/>
                    <a:pt x="49" y="13"/>
                    <a:pt x="48" y="13"/>
                  </a:cubicBezTo>
                  <a:cubicBezTo>
                    <a:pt x="47" y="8"/>
                    <a:pt x="44" y="3"/>
                    <a:pt x="39" y="1"/>
                  </a:cubicBezTo>
                  <a:cubicBezTo>
                    <a:pt x="36" y="0"/>
                    <a:pt x="31" y="0"/>
                    <a:pt x="28" y="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1802"/>
            <p:cNvSpPr>
              <a:spLocks/>
            </p:cNvSpPr>
            <p:nvPr/>
          </p:nvSpPr>
          <p:spPr bwMode="auto">
            <a:xfrm>
              <a:off x="5324436" y="3519506"/>
              <a:ext cx="157163" cy="138113"/>
            </a:xfrm>
            <a:custGeom>
              <a:avLst/>
              <a:gdLst>
                <a:gd name="T0" fmla="*/ 10 w 42"/>
                <a:gd name="T1" fmla="*/ 6 h 37"/>
                <a:gd name="T2" fmla="*/ 4 w 42"/>
                <a:gd name="T3" fmla="*/ 16 h 37"/>
                <a:gd name="T4" fmla="*/ 2 w 42"/>
                <a:gd name="T5" fmla="*/ 26 h 37"/>
                <a:gd name="T6" fmla="*/ 0 w 42"/>
                <a:gd name="T7" fmla="*/ 36 h 37"/>
                <a:gd name="T8" fmla="*/ 16 w 42"/>
                <a:gd name="T9" fmla="*/ 37 h 37"/>
                <a:gd name="T10" fmla="*/ 27 w 42"/>
                <a:gd name="T11" fmla="*/ 35 h 37"/>
                <a:gd name="T12" fmla="*/ 37 w 42"/>
                <a:gd name="T13" fmla="*/ 28 h 37"/>
                <a:gd name="T14" fmla="*/ 39 w 42"/>
                <a:gd name="T15" fmla="*/ 16 h 37"/>
                <a:gd name="T16" fmla="*/ 33 w 42"/>
                <a:gd name="T17" fmla="*/ 6 h 37"/>
                <a:gd name="T18" fmla="*/ 36 w 42"/>
                <a:gd name="T19" fmla="*/ 3 h 37"/>
                <a:gd name="T20" fmla="*/ 42 w 42"/>
                <a:gd name="T21" fmla="*/ 1 h 37"/>
                <a:gd name="T22" fmla="*/ 41 w 42"/>
                <a:gd name="T23" fmla="*/ 0 h 37"/>
                <a:gd name="T24" fmla="*/ 37 w 42"/>
                <a:gd name="T25" fmla="*/ 2 h 37"/>
                <a:gd name="T26" fmla="*/ 32 w 42"/>
                <a:gd name="T27" fmla="*/ 5 h 37"/>
                <a:gd name="T28" fmla="*/ 19 w 42"/>
                <a:gd name="T29" fmla="*/ 1 h 37"/>
                <a:gd name="T30" fmla="*/ 10 w 42"/>
                <a:gd name="T31"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7">
                  <a:moveTo>
                    <a:pt x="10" y="6"/>
                  </a:moveTo>
                  <a:cubicBezTo>
                    <a:pt x="7" y="8"/>
                    <a:pt x="6" y="12"/>
                    <a:pt x="4" y="16"/>
                  </a:cubicBezTo>
                  <a:cubicBezTo>
                    <a:pt x="3" y="19"/>
                    <a:pt x="3" y="22"/>
                    <a:pt x="2" y="26"/>
                  </a:cubicBezTo>
                  <a:cubicBezTo>
                    <a:pt x="2" y="28"/>
                    <a:pt x="0" y="36"/>
                    <a:pt x="0" y="36"/>
                  </a:cubicBezTo>
                  <a:cubicBezTo>
                    <a:pt x="5" y="34"/>
                    <a:pt x="11" y="37"/>
                    <a:pt x="16" y="37"/>
                  </a:cubicBezTo>
                  <a:cubicBezTo>
                    <a:pt x="19" y="37"/>
                    <a:pt x="23" y="36"/>
                    <a:pt x="27" y="35"/>
                  </a:cubicBezTo>
                  <a:cubicBezTo>
                    <a:pt x="31" y="33"/>
                    <a:pt x="35" y="31"/>
                    <a:pt x="37" y="28"/>
                  </a:cubicBezTo>
                  <a:cubicBezTo>
                    <a:pt x="40" y="24"/>
                    <a:pt x="40" y="20"/>
                    <a:pt x="39" y="16"/>
                  </a:cubicBezTo>
                  <a:cubicBezTo>
                    <a:pt x="38" y="12"/>
                    <a:pt x="36" y="8"/>
                    <a:pt x="33" y="6"/>
                  </a:cubicBezTo>
                  <a:cubicBezTo>
                    <a:pt x="34" y="5"/>
                    <a:pt x="35" y="4"/>
                    <a:pt x="36" y="3"/>
                  </a:cubicBezTo>
                  <a:cubicBezTo>
                    <a:pt x="38" y="2"/>
                    <a:pt x="40" y="1"/>
                    <a:pt x="42" y="1"/>
                  </a:cubicBezTo>
                  <a:cubicBezTo>
                    <a:pt x="41" y="0"/>
                    <a:pt x="41" y="0"/>
                    <a:pt x="41" y="0"/>
                  </a:cubicBezTo>
                  <a:cubicBezTo>
                    <a:pt x="40" y="0"/>
                    <a:pt x="38" y="1"/>
                    <a:pt x="37" y="2"/>
                  </a:cubicBezTo>
                  <a:cubicBezTo>
                    <a:pt x="35" y="3"/>
                    <a:pt x="33" y="4"/>
                    <a:pt x="32" y="5"/>
                  </a:cubicBezTo>
                  <a:cubicBezTo>
                    <a:pt x="28" y="2"/>
                    <a:pt x="24" y="0"/>
                    <a:pt x="19" y="1"/>
                  </a:cubicBezTo>
                  <a:cubicBezTo>
                    <a:pt x="16" y="1"/>
                    <a:pt x="12" y="3"/>
                    <a:pt x="10"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1803"/>
            <p:cNvSpPr>
              <a:spLocks/>
            </p:cNvSpPr>
            <p:nvPr/>
          </p:nvSpPr>
          <p:spPr bwMode="auto">
            <a:xfrm>
              <a:off x="5426037" y="3789383"/>
              <a:ext cx="153988" cy="239714"/>
            </a:xfrm>
            <a:custGeom>
              <a:avLst/>
              <a:gdLst>
                <a:gd name="T0" fmla="*/ 0 w 41"/>
                <a:gd name="T1" fmla="*/ 30 h 64"/>
                <a:gd name="T2" fmla="*/ 5 w 41"/>
                <a:gd name="T3" fmla="*/ 42 h 64"/>
                <a:gd name="T4" fmla="*/ 11 w 41"/>
                <a:gd name="T5" fmla="*/ 51 h 64"/>
                <a:gd name="T6" fmla="*/ 13 w 41"/>
                <a:gd name="T7" fmla="*/ 58 h 64"/>
                <a:gd name="T8" fmla="*/ 13 w 41"/>
                <a:gd name="T9" fmla="*/ 64 h 64"/>
                <a:gd name="T10" fmla="*/ 23 w 41"/>
                <a:gd name="T11" fmla="*/ 56 h 64"/>
                <a:gd name="T12" fmla="*/ 31 w 41"/>
                <a:gd name="T13" fmla="*/ 49 h 64"/>
                <a:gd name="T14" fmla="*/ 39 w 41"/>
                <a:gd name="T15" fmla="*/ 37 h 64"/>
                <a:gd name="T16" fmla="*/ 40 w 41"/>
                <a:gd name="T17" fmla="*/ 25 h 64"/>
                <a:gd name="T18" fmla="*/ 33 w 41"/>
                <a:gd name="T19" fmla="*/ 15 h 64"/>
                <a:gd name="T20" fmla="*/ 20 w 41"/>
                <a:gd name="T21" fmla="*/ 9 h 64"/>
                <a:gd name="T22" fmla="*/ 23 w 41"/>
                <a:gd name="T23" fmla="*/ 3 h 64"/>
                <a:gd name="T24" fmla="*/ 28 w 41"/>
                <a:gd name="T25" fmla="*/ 1 h 64"/>
                <a:gd name="T26" fmla="*/ 33 w 41"/>
                <a:gd name="T27" fmla="*/ 1 h 64"/>
                <a:gd name="T28" fmla="*/ 33 w 41"/>
                <a:gd name="T29" fmla="*/ 1 h 64"/>
                <a:gd name="T30" fmla="*/ 29 w 41"/>
                <a:gd name="T31" fmla="*/ 0 h 64"/>
                <a:gd name="T32" fmla="*/ 25 w 41"/>
                <a:gd name="T33" fmla="*/ 1 h 64"/>
                <a:gd name="T34" fmla="*/ 21 w 41"/>
                <a:gd name="T35" fmla="*/ 5 h 64"/>
                <a:gd name="T36" fmla="*/ 19 w 41"/>
                <a:gd name="T37" fmla="*/ 9 h 64"/>
                <a:gd name="T38" fmla="*/ 3 w 41"/>
                <a:gd name="T39" fmla="*/ 17 h 64"/>
                <a:gd name="T40" fmla="*/ 0 w 41"/>
                <a:gd name="T41" fmla="*/ 3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64">
                  <a:moveTo>
                    <a:pt x="0" y="30"/>
                  </a:moveTo>
                  <a:cubicBezTo>
                    <a:pt x="0" y="35"/>
                    <a:pt x="2" y="38"/>
                    <a:pt x="5" y="42"/>
                  </a:cubicBezTo>
                  <a:cubicBezTo>
                    <a:pt x="6" y="45"/>
                    <a:pt x="9" y="48"/>
                    <a:pt x="11" y="51"/>
                  </a:cubicBezTo>
                  <a:cubicBezTo>
                    <a:pt x="12" y="52"/>
                    <a:pt x="13" y="55"/>
                    <a:pt x="13" y="58"/>
                  </a:cubicBezTo>
                  <a:cubicBezTo>
                    <a:pt x="13" y="61"/>
                    <a:pt x="13" y="64"/>
                    <a:pt x="13" y="64"/>
                  </a:cubicBezTo>
                  <a:cubicBezTo>
                    <a:pt x="16" y="61"/>
                    <a:pt x="19" y="59"/>
                    <a:pt x="23" y="56"/>
                  </a:cubicBezTo>
                  <a:cubicBezTo>
                    <a:pt x="26" y="54"/>
                    <a:pt x="29" y="52"/>
                    <a:pt x="31" y="49"/>
                  </a:cubicBezTo>
                  <a:cubicBezTo>
                    <a:pt x="34" y="46"/>
                    <a:pt x="37" y="41"/>
                    <a:pt x="39" y="37"/>
                  </a:cubicBezTo>
                  <a:cubicBezTo>
                    <a:pt x="40" y="33"/>
                    <a:pt x="41" y="29"/>
                    <a:pt x="40" y="25"/>
                  </a:cubicBezTo>
                  <a:cubicBezTo>
                    <a:pt x="39" y="21"/>
                    <a:pt x="36" y="18"/>
                    <a:pt x="33" y="15"/>
                  </a:cubicBezTo>
                  <a:cubicBezTo>
                    <a:pt x="29" y="12"/>
                    <a:pt x="25" y="10"/>
                    <a:pt x="20" y="9"/>
                  </a:cubicBezTo>
                  <a:cubicBezTo>
                    <a:pt x="21" y="7"/>
                    <a:pt x="22" y="5"/>
                    <a:pt x="23" y="3"/>
                  </a:cubicBezTo>
                  <a:cubicBezTo>
                    <a:pt x="25" y="2"/>
                    <a:pt x="26" y="1"/>
                    <a:pt x="28" y="1"/>
                  </a:cubicBezTo>
                  <a:cubicBezTo>
                    <a:pt x="29" y="0"/>
                    <a:pt x="31" y="0"/>
                    <a:pt x="33" y="1"/>
                  </a:cubicBezTo>
                  <a:cubicBezTo>
                    <a:pt x="33" y="1"/>
                    <a:pt x="33" y="1"/>
                    <a:pt x="33" y="1"/>
                  </a:cubicBezTo>
                  <a:cubicBezTo>
                    <a:pt x="32" y="0"/>
                    <a:pt x="30" y="0"/>
                    <a:pt x="29" y="0"/>
                  </a:cubicBezTo>
                  <a:cubicBezTo>
                    <a:pt x="27" y="0"/>
                    <a:pt x="26" y="0"/>
                    <a:pt x="25" y="1"/>
                  </a:cubicBezTo>
                  <a:cubicBezTo>
                    <a:pt x="23" y="2"/>
                    <a:pt x="22" y="4"/>
                    <a:pt x="21" y="5"/>
                  </a:cubicBezTo>
                  <a:cubicBezTo>
                    <a:pt x="20" y="7"/>
                    <a:pt x="20" y="8"/>
                    <a:pt x="19" y="9"/>
                  </a:cubicBezTo>
                  <a:cubicBezTo>
                    <a:pt x="13" y="8"/>
                    <a:pt x="7" y="11"/>
                    <a:pt x="3" y="17"/>
                  </a:cubicBezTo>
                  <a:cubicBezTo>
                    <a:pt x="1" y="21"/>
                    <a:pt x="0" y="26"/>
                    <a:pt x="0" y="3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1804"/>
            <p:cNvSpPr>
              <a:spLocks/>
            </p:cNvSpPr>
            <p:nvPr/>
          </p:nvSpPr>
          <p:spPr bwMode="auto">
            <a:xfrm>
              <a:off x="5718139" y="3643332"/>
              <a:ext cx="93663" cy="142876"/>
            </a:xfrm>
            <a:custGeom>
              <a:avLst/>
              <a:gdLst>
                <a:gd name="T0" fmla="*/ 1 w 25"/>
                <a:gd name="T1" fmla="*/ 22 h 38"/>
                <a:gd name="T2" fmla="*/ 6 w 25"/>
                <a:gd name="T3" fmla="*/ 27 h 38"/>
                <a:gd name="T4" fmla="*/ 11 w 25"/>
                <a:gd name="T5" fmla="*/ 32 h 38"/>
                <a:gd name="T6" fmla="*/ 14 w 25"/>
                <a:gd name="T7" fmla="*/ 35 h 38"/>
                <a:gd name="T8" fmla="*/ 15 w 25"/>
                <a:gd name="T9" fmla="*/ 38 h 38"/>
                <a:gd name="T10" fmla="*/ 18 w 25"/>
                <a:gd name="T11" fmla="*/ 32 h 38"/>
                <a:gd name="T12" fmla="*/ 22 w 25"/>
                <a:gd name="T13" fmla="*/ 27 h 38"/>
                <a:gd name="T14" fmla="*/ 22 w 25"/>
                <a:gd name="T15" fmla="*/ 10 h 38"/>
                <a:gd name="T16" fmla="*/ 15 w 25"/>
                <a:gd name="T17" fmla="*/ 6 h 38"/>
                <a:gd name="T18" fmla="*/ 7 w 25"/>
                <a:gd name="T19" fmla="*/ 8 h 38"/>
                <a:gd name="T20" fmla="*/ 7 w 25"/>
                <a:gd name="T21" fmla="*/ 4 h 38"/>
                <a:gd name="T22" fmla="*/ 7 w 25"/>
                <a:gd name="T23" fmla="*/ 0 h 38"/>
                <a:gd name="T24" fmla="*/ 7 w 25"/>
                <a:gd name="T25" fmla="*/ 0 h 38"/>
                <a:gd name="T26" fmla="*/ 7 w 25"/>
                <a:gd name="T27" fmla="*/ 8 h 38"/>
                <a:gd name="T28" fmla="*/ 1 w 25"/>
                <a:gd name="T29" fmla="*/ 15 h 38"/>
                <a:gd name="T30" fmla="*/ 1 w 25"/>
                <a:gd name="T31"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8">
                  <a:moveTo>
                    <a:pt x="1" y="22"/>
                  </a:moveTo>
                  <a:cubicBezTo>
                    <a:pt x="2" y="24"/>
                    <a:pt x="4" y="25"/>
                    <a:pt x="6" y="27"/>
                  </a:cubicBezTo>
                  <a:cubicBezTo>
                    <a:pt x="7" y="29"/>
                    <a:pt x="9" y="30"/>
                    <a:pt x="11" y="32"/>
                  </a:cubicBezTo>
                  <a:cubicBezTo>
                    <a:pt x="12" y="32"/>
                    <a:pt x="13" y="34"/>
                    <a:pt x="14" y="35"/>
                  </a:cubicBezTo>
                  <a:cubicBezTo>
                    <a:pt x="15" y="36"/>
                    <a:pt x="15" y="38"/>
                    <a:pt x="15" y="38"/>
                  </a:cubicBezTo>
                  <a:cubicBezTo>
                    <a:pt x="16" y="36"/>
                    <a:pt x="17" y="34"/>
                    <a:pt x="18" y="32"/>
                  </a:cubicBezTo>
                  <a:cubicBezTo>
                    <a:pt x="20" y="31"/>
                    <a:pt x="21" y="29"/>
                    <a:pt x="22" y="27"/>
                  </a:cubicBezTo>
                  <a:cubicBezTo>
                    <a:pt x="25" y="22"/>
                    <a:pt x="25" y="15"/>
                    <a:pt x="22" y="10"/>
                  </a:cubicBezTo>
                  <a:cubicBezTo>
                    <a:pt x="21" y="8"/>
                    <a:pt x="18" y="6"/>
                    <a:pt x="15" y="6"/>
                  </a:cubicBezTo>
                  <a:cubicBezTo>
                    <a:pt x="13" y="6"/>
                    <a:pt x="10" y="6"/>
                    <a:pt x="7" y="8"/>
                  </a:cubicBezTo>
                  <a:cubicBezTo>
                    <a:pt x="7" y="7"/>
                    <a:pt x="7" y="5"/>
                    <a:pt x="7" y="4"/>
                  </a:cubicBezTo>
                  <a:cubicBezTo>
                    <a:pt x="7" y="3"/>
                    <a:pt x="7" y="1"/>
                    <a:pt x="7" y="0"/>
                  </a:cubicBezTo>
                  <a:cubicBezTo>
                    <a:pt x="7" y="0"/>
                    <a:pt x="7" y="0"/>
                    <a:pt x="7" y="0"/>
                  </a:cubicBezTo>
                  <a:cubicBezTo>
                    <a:pt x="6" y="1"/>
                    <a:pt x="6" y="6"/>
                    <a:pt x="7" y="8"/>
                  </a:cubicBezTo>
                  <a:cubicBezTo>
                    <a:pt x="4" y="9"/>
                    <a:pt x="1" y="12"/>
                    <a:pt x="1" y="15"/>
                  </a:cubicBezTo>
                  <a:cubicBezTo>
                    <a:pt x="0" y="17"/>
                    <a:pt x="1" y="20"/>
                    <a:pt x="1" y="2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1805"/>
            <p:cNvSpPr>
              <a:spLocks/>
            </p:cNvSpPr>
            <p:nvPr/>
          </p:nvSpPr>
          <p:spPr bwMode="auto">
            <a:xfrm>
              <a:off x="7329461" y="3616344"/>
              <a:ext cx="233364" cy="323852"/>
            </a:xfrm>
            <a:custGeom>
              <a:avLst/>
              <a:gdLst>
                <a:gd name="T0" fmla="*/ 60 w 62"/>
                <a:gd name="T1" fmla="*/ 33 h 86"/>
                <a:gd name="T2" fmla="*/ 51 w 62"/>
                <a:gd name="T3" fmla="*/ 14 h 86"/>
                <a:gd name="T4" fmla="*/ 35 w 62"/>
                <a:gd name="T5" fmla="*/ 5 h 86"/>
                <a:gd name="T6" fmla="*/ 21 w 62"/>
                <a:gd name="T7" fmla="*/ 3 h 86"/>
                <a:gd name="T8" fmla="*/ 8 w 62"/>
                <a:gd name="T9" fmla="*/ 0 h 86"/>
                <a:gd name="T10" fmla="*/ 1 w 62"/>
                <a:gd name="T11" fmla="*/ 0 h 86"/>
                <a:gd name="T12" fmla="*/ 5 w 62"/>
                <a:gd name="T13" fmla="*/ 10 h 86"/>
                <a:gd name="T14" fmla="*/ 3 w 62"/>
                <a:gd name="T15" fmla="*/ 21 h 86"/>
                <a:gd name="T16" fmla="*/ 0 w 62"/>
                <a:gd name="T17" fmla="*/ 35 h 86"/>
                <a:gd name="T18" fmla="*/ 2 w 62"/>
                <a:gd name="T19" fmla="*/ 47 h 86"/>
                <a:gd name="T20" fmla="*/ 14 w 62"/>
                <a:gd name="T21" fmla="*/ 62 h 86"/>
                <a:gd name="T22" fmla="*/ 32 w 62"/>
                <a:gd name="T23" fmla="*/ 71 h 86"/>
                <a:gd name="T24" fmla="*/ 24 w 62"/>
                <a:gd name="T25" fmla="*/ 85 h 86"/>
                <a:gd name="T26" fmla="*/ 26 w 62"/>
                <a:gd name="T27" fmla="*/ 86 h 86"/>
                <a:gd name="T28" fmla="*/ 33 w 62"/>
                <a:gd name="T29" fmla="*/ 71 h 86"/>
                <a:gd name="T30" fmla="*/ 39 w 62"/>
                <a:gd name="T31" fmla="*/ 71 h 86"/>
                <a:gd name="T32" fmla="*/ 56 w 62"/>
                <a:gd name="T33" fmla="*/ 59 h 86"/>
                <a:gd name="T34" fmla="*/ 60 w 62"/>
                <a:gd name="T3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86">
                  <a:moveTo>
                    <a:pt x="60" y="33"/>
                  </a:moveTo>
                  <a:cubicBezTo>
                    <a:pt x="59" y="25"/>
                    <a:pt x="55" y="19"/>
                    <a:pt x="51" y="14"/>
                  </a:cubicBezTo>
                  <a:cubicBezTo>
                    <a:pt x="46" y="9"/>
                    <a:pt x="41" y="6"/>
                    <a:pt x="35" y="5"/>
                  </a:cubicBezTo>
                  <a:cubicBezTo>
                    <a:pt x="31" y="4"/>
                    <a:pt x="26" y="3"/>
                    <a:pt x="21" y="3"/>
                  </a:cubicBezTo>
                  <a:cubicBezTo>
                    <a:pt x="16" y="2"/>
                    <a:pt x="12" y="2"/>
                    <a:pt x="8" y="0"/>
                  </a:cubicBezTo>
                  <a:cubicBezTo>
                    <a:pt x="6" y="0"/>
                    <a:pt x="4" y="0"/>
                    <a:pt x="1" y="0"/>
                  </a:cubicBezTo>
                  <a:cubicBezTo>
                    <a:pt x="4" y="1"/>
                    <a:pt x="5" y="5"/>
                    <a:pt x="5" y="10"/>
                  </a:cubicBezTo>
                  <a:cubicBezTo>
                    <a:pt x="5" y="14"/>
                    <a:pt x="4" y="19"/>
                    <a:pt x="3" y="21"/>
                  </a:cubicBezTo>
                  <a:cubicBezTo>
                    <a:pt x="2" y="27"/>
                    <a:pt x="1" y="31"/>
                    <a:pt x="0" y="35"/>
                  </a:cubicBezTo>
                  <a:cubicBezTo>
                    <a:pt x="0" y="39"/>
                    <a:pt x="0" y="43"/>
                    <a:pt x="2" y="47"/>
                  </a:cubicBezTo>
                  <a:cubicBezTo>
                    <a:pt x="5" y="52"/>
                    <a:pt x="9" y="57"/>
                    <a:pt x="14" y="62"/>
                  </a:cubicBezTo>
                  <a:cubicBezTo>
                    <a:pt x="19" y="66"/>
                    <a:pt x="25" y="70"/>
                    <a:pt x="32" y="71"/>
                  </a:cubicBezTo>
                  <a:cubicBezTo>
                    <a:pt x="31" y="76"/>
                    <a:pt x="28" y="81"/>
                    <a:pt x="24" y="85"/>
                  </a:cubicBezTo>
                  <a:cubicBezTo>
                    <a:pt x="25" y="85"/>
                    <a:pt x="25" y="85"/>
                    <a:pt x="26" y="86"/>
                  </a:cubicBezTo>
                  <a:cubicBezTo>
                    <a:pt x="28" y="84"/>
                    <a:pt x="32" y="78"/>
                    <a:pt x="33" y="71"/>
                  </a:cubicBezTo>
                  <a:cubicBezTo>
                    <a:pt x="35" y="71"/>
                    <a:pt x="37" y="71"/>
                    <a:pt x="39" y="71"/>
                  </a:cubicBezTo>
                  <a:cubicBezTo>
                    <a:pt x="46" y="71"/>
                    <a:pt x="52" y="66"/>
                    <a:pt x="56" y="59"/>
                  </a:cubicBezTo>
                  <a:cubicBezTo>
                    <a:pt x="61" y="51"/>
                    <a:pt x="62" y="41"/>
                    <a:pt x="60" y="3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1806"/>
            <p:cNvSpPr>
              <a:spLocks/>
            </p:cNvSpPr>
            <p:nvPr/>
          </p:nvSpPr>
          <p:spPr bwMode="auto">
            <a:xfrm>
              <a:off x="6773832" y="3946547"/>
              <a:ext cx="382590" cy="260352"/>
            </a:xfrm>
            <a:custGeom>
              <a:avLst/>
              <a:gdLst>
                <a:gd name="T0" fmla="*/ 40 w 102"/>
                <a:gd name="T1" fmla="*/ 7 h 69"/>
                <a:gd name="T2" fmla="*/ 29 w 102"/>
                <a:gd name="T3" fmla="*/ 22 h 69"/>
                <a:gd name="T4" fmla="*/ 19 w 102"/>
                <a:gd name="T5" fmla="*/ 37 h 69"/>
                <a:gd name="T6" fmla="*/ 9 w 102"/>
                <a:gd name="T7" fmla="*/ 44 h 69"/>
                <a:gd name="T8" fmla="*/ 0 w 102"/>
                <a:gd name="T9" fmla="*/ 47 h 69"/>
                <a:gd name="T10" fmla="*/ 18 w 102"/>
                <a:gd name="T11" fmla="*/ 58 h 69"/>
                <a:gd name="T12" fmla="*/ 36 w 102"/>
                <a:gd name="T13" fmla="*/ 67 h 69"/>
                <a:gd name="T14" fmla="*/ 63 w 102"/>
                <a:gd name="T15" fmla="*/ 67 h 69"/>
                <a:gd name="T16" fmla="*/ 84 w 102"/>
                <a:gd name="T17" fmla="*/ 56 h 69"/>
                <a:gd name="T18" fmla="*/ 91 w 102"/>
                <a:gd name="T19" fmla="*/ 35 h 69"/>
                <a:gd name="T20" fmla="*/ 82 w 102"/>
                <a:gd name="T21" fmla="*/ 14 h 69"/>
                <a:gd name="T22" fmla="*/ 90 w 102"/>
                <a:gd name="T23" fmla="*/ 10 h 69"/>
                <a:gd name="T24" fmla="*/ 102 w 102"/>
                <a:gd name="T25" fmla="*/ 9 h 69"/>
                <a:gd name="T26" fmla="*/ 102 w 102"/>
                <a:gd name="T27" fmla="*/ 7 h 69"/>
                <a:gd name="T28" fmla="*/ 92 w 102"/>
                <a:gd name="T29" fmla="*/ 9 h 69"/>
                <a:gd name="T30" fmla="*/ 81 w 102"/>
                <a:gd name="T31" fmla="*/ 13 h 69"/>
                <a:gd name="T32" fmla="*/ 57 w 102"/>
                <a:gd name="T33" fmla="*/ 1 h 69"/>
                <a:gd name="T34" fmla="*/ 48 w 102"/>
                <a:gd name="T35" fmla="*/ 3 h 69"/>
                <a:gd name="T36" fmla="*/ 40 w 102"/>
                <a:gd name="T37" fmla="*/ 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69">
                  <a:moveTo>
                    <a:pt x="40" y="7"/>
                  </a:moveTo>
                  <a:cubicBezTo>
                    <a:pt x="35" y="10"/>
                    <a:pt x="33" y="16"/>
                    <a:pt x="29" y="22"/>
                  </a:cubicBezTo>
                  <a:cubicBezTo>
                    <a:pt x="26" y="27"/>
                    <a:pt x="23" y="32"/>
                    <a:pt x="19" y="37"/>
                  </a:cubicBezTo>
                  <a:cubicBezTo>
                    <a:pt x="17" y="39"/>
                    <a:pt x="13" y="42"/>
                    <a:pt x="9" y="44"/>
                  </a:cubicBezTo>
                  <a:cubicBezTo>
                    <a:pt x="4" y="46"/>
                    <a:pt x="0" y="47"/>
                    <a:pt x="0" y="47"/>
                  </a:cubicBezTo>
                  <a:cubicBezTo>
                    <a:pt x="6" y="51"/>
                    <a:pt x="12" y="55"/>
                    <a:pt x="18" y="58"/>
                  </a:cubicBezTo>
                  <a:cubicBezTo>
                    <a:pt x="24" y="62"/>
                    <a:pt x="30" y="65"/>
                    <a:pt x="36" y="67"/>
                  </a:cubicBezTo>
                  <a:cubicBezTo>
                    <a:pt x="45" y="69"/>
                    <a:pt x="54" y="69"/>
                    <a:pt x="63" y="67"/>
                  </a:cubicBezTo>
                  <a:cubicBezTo>
                    <a:pt x="71" y="66"/>
                    <a:pt x="79" y="62"/>
                    <a:pt x="84" y="56"/>
                  </a:cubicBezTo>
                  <a:cubicBezTo>
                    <a:pt x="90" y="50"/>
                    <a:pt x="92" y="42"/>
                    <a:pt x="91" y="35"/>
                  </a:cubicBezTo>
                  <a:cubicBezTo>
                    <a:pt x="90" y="27"/>
                    <a:pt x="86" y="20"/>
                    <a:pt x="82" y="14"/>
                  </a:cubicBezTo>
                  <a:cubicBezTo>
                    <a:pt x="84" y="12"/>
                    <a:pt x="87" y="11"/>
                    <a:pt x="90" y="10"/>
                  </a:cubicBezTo>
                  <a:cubicBezTo>
                    <a:pt x="94" y="9"/>
                    <a:pt x="98" y="9"/>
                    <a:pt x="102" y="9"/>
                  </a:cubicBezTo>
                  <a:cubicBezTo>
                    <a:pt x="102" y="7"/>
                    <a:pt x="102" y="7"/>
                    <a:pt x="102" y="7"/>
                  </a:cubicBezTo>
                  <a:cubicBezTo>
                    <a:pt x="100" y="7"/>
                    <a:pt x="96" y="8"/>
                    <a:pt x="92" y="9"/>
                  </a:cubicBezTo>
                  <a:cubicBezTo>
                    <a:pt x="88" y="10"/>
                    <a:pt x="83" y="11"/>
                    <a:pt x="81" y="13"/>
                  </a:cubicBezTo>
                  <a:cubicBezTo>
                    <a:pt x="74" y="5"/>
                    <a:pt x="66" y="0"/>
                    <a:pt x="57" y="1"/>
                  </a:cubicBezTo>
                  <a:cubicBezTo>
                    <a:pt x="54" y="1"/>
                    <a:pt x="51" y="2"/>
                    <a:pt x="48" y="3"/>
                  </a:cubicBezTo>
                  <a:cubicBezTo>
                    <a:pt x="45" y="4"/>
                    <a:pt x="42" y="5"/>
                    <a:pt x="40" y="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1807"/>
            <p:cNvSpPr>
              <a:spLocks/>
            </p:cNvSpPr>
            <p:nvPr/>
          </p:nvSpPr>
          <p:spPr bwMode="auto">
            <a:xfrm>
              <a:off x="8186716" y="3976709"/>
              <a:ext cx="77788" cy="52388"/>
            </a:xfrm>
            <a:custGeom>
              <a:avLst/>
              <a:gdLst>
                <a:gd name="T0" fmla="*/ 12 w 21"/>
                <a:gd name="T1" fmla="*/ 0 h 14"/>
                <a:gd name="T2" fmla="*/ 8 w 21"/>
                <a:gd name="T3" fmla="*/ 1 h 14"/>
                <a:gd name="T4" fmla="*/ 4 w 21"/>
                <a:gd name="T5" fmla="*/ 2 h 14"/>
                <a:gd name="T6" fmla="*/ 0 w 21"/>
                <a:gd name="T7" fmla="*/ 2 h 14"/>
                <a:gd name="T8" fmla="*/ 3 w 21"/>
                <a:gd name="T9" fmla="*/ 9 h 14"/>
                <a:gd name="T10" fmla="*/ 7 w 21"/>
                <a:gd name="T11" fmla="*/ 13 h 14"/>
                <a:gd name="T12" fmla="*/ 13 w 21"/>
                <a:gd name="T13" fmla="*/ 14 h 14"/>
                <a:gd name="T14" fmla="*/ 17 w 21"/>
                <a:gd name="T15" fmla="*/ 11 h 14"/>
                <a:gd name="T16" fmla="*/ 17 w 21"/>
                <a:gd name="T17" fmla="*/ 6 h 14"/>
                <a:gd name="T18" fmla="*/ 19 w 21"/>
                <a:gd name="T19" fmla="*/ 6 h 14"/>
                <a:gd name="T20" fmla="*/ 21 w 21"/>
                <a:gd name="T21" fmla="*/ 7 h 14"/>
                <a:gd name="T22" fmla="*/ 21 w 21"/>
                <a:gd name="T23" fmla="*/ 6 h 14"/>
                <a:gd name="T24" fmla="*/ 17 w 21"/>
                <a:gd name="T25" fmla="*/ 6 h 14"/>
                <a:gd name="T26" fmla="*/ 14 w 21"/>
                <a:gd name="T27" fmla="*/ 1 h 14"/>
                <a:gd name="T28" fmla="*/ 12 w 21"/>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12" y="0"/>
                  </a:moveTo>
                  <a:cubicBezTo>
                    <a:pt x="11" y="0"/>
                    <a:pt x="9" y="1"/>
                    <a:pt x="8" y="1"/>
                  </a:cubicBezTo>
                  <a:cubicBezTo>
                    <a:pt x="7" y="1"/>
                    <a:pt x="5" y="2"/>
                    <a:pt x="4" y="2"/>
                  </a:cubicBezTo>
                  <a:cubicBezTo>
                    <a:pt x="3" y="2"/>
                    <a:pt x="0" y="2"/>
                    <a:pt x="0" y="2"/>
                  </a:cubicBezTo>
                  <a:cubicBezTo>
                    <a:pt x="1" y="4"/>
                    <a:pt x="1" y="7"/>
                    <a:pt x="3" y="9"/>
                  </a:cubicBezTo>
                  <a:cubicBezTo>
                    <a:pt x="4" y="11"/>
                    <a:pt x="5" y="12"/>
                    <a:pt x="7" y="13"/>
                  </a:cubicBezTo>
                  <a:cubicBezTo>
                    <a:pt x="9" y="14"/>
                    <a:pt x="11" y="14"/>
                    <a:pt x="13" y="14"/>
                  </a:cubicBezTo>
                  <a:cubicBezTo>
                    <a:pt x="15" y="13"/>
                    <a:pt x="16" y="12"/>
                    <a:pt x="17" y="11"/>
                  </a:cubicBezTo>
                  <a:cubicBezTo>
                    <a:pt x="17" y="9"/>
                    <a:pt x="17" y="7"/>
                    <a:pt x="17" y="6"/>
                  </a:cubicBezTo>
                  <a:cubicBezTo>
                    <a:pt x="18" y="6"/>
                    <a:pt x="18" y="6"/>
                    <a:pt x="19" y="6"/>
                  </a:cubicBezTo>
                  <a:cubicBezTo>
                    <a:pt x="20" y="6"/>
                    <a:pt x="20" y="6"/>
                    <a:pt x="21" y="7"/>
                  </a:cubicBezTo>
                  <a:cubicBezTo>
                    <a:pt x="21" y="6"/>
                    <a:pt x="21" y="6"/>
                    <a:pt x="21" y="6"/>
                  </a:cubicBezTo>
                  <a:cubicBezTo>
                    <a:pt x="20" y="6"/>
                    <a:pt x="18" y="5"/>
                    <a:pt x="17" y="6"/>
                  </a:cubicBezTo>
                  <a:cubicBezTo>
                    <a:pt x="16" y="4"/>
                    <a:pt x="15" y="2"/>
                    <a:pt x="14" y="1"/>
                  </a:cubicBezTo>
                  <a:cubicBezTo>
                    <a:pt x="13" y="0"/>
                    <a:pt x="12" y="0"/>
                    <a:pt x="12"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1808"/>
            <p:cNvSpPr>
              <a:spLocks/>
            </p:cNvSpPr>
            <p:nvPr/>
          </p:nvSpPr>
          <p:spPr bwMode="auto">
            <a:xfrm>
              <a:off x="7100859" y="4391050"/>
              <a:ext cx="311152" cy="327027"/>
            </a:xfrm>
            <a:custGeom>
              <a:avLst/>
              <a:gdLst>
                <a:gd name="T0" fmla="*/ 20 w 83"/>
                <a:gd name="T1" fmla="*/ 81 h 87"/>
                <a:gd name="T2" fmla="*/ 44 w 83"/>
                <a:gd name="T3" fmla="*/ 86 h 87"/>
                <a:gd name="T4" fmla="*/ 64 w 83"/>
                <a:gd name="T5" fmla="*/ 81 h 87"/>
                <a:gd name="T6" fmla="*/ 75 w 83"/>
                <a:gd name="T7" fmla="*/ 77 h 87"/>
                <a:gd name="T8" fmla="*/ 83 w 83"/>
                <a:gd name="T9" fmla="*/ 75 h 87"/>
                <a:gd name="T10" fmla="*/ 76 w 83"/>
                <a:gd name="T11" fmla="*/ 63 h 87"/>
                <a:gd name="T12" fmla="*/ 72 w 83"/>
                <a:gd name="T13" fmla="*/ 49 h 87"/>
                <a:gd name="T14" fmla="*/ 65 w 83"/>
                <a:gd name="T15" fmla="*/ 33 h 87"/>
                <a:gd name="T16" fmla="*/ 55 w 83"/>
                <a:gd name="T17" fmla="*/ 23 h 87"/>
                <a:gd name="T18" fmla="*/ 35 w 83"/>
                <a:gd name="T19" fmla="*/ 20 h 87"/>
                <a:gd name="T20" fmla="*/ 13 w 83"/>
                <a:gd name="T21" fmla="*/ 26 h 87"/>
                <a:gd name="T22" fmla="*/ 11 w 83"/>
                <a:gd name="T23" fmla="*/ 15 h 87"/>
                <a:gd name="T24" fmla="*/ 18 w 83"/>
                <a:gd name="T25" fmla="*/ 2 h 87"/>
                <a:gd name="T26" fmla="*/ 16 w 83"/>
                <a:gd name="T27" fmla="*/ 0 h 87"/>
                <a:gd name="T28" fmla="*/ 11 w 83"/>
                <a:gd name="T29" fmla="*/ 12 h 87"/>
                <a:gd name="T30" fmla="*/ 12 w 83"/>
                <a:gd name="T31" fmla="*/ 27 h 87"/>
                <a:gd name="T32" fmla="*/ 2 w 83"/>
                <a:gd name="T33" fmla="*/ 39 h 87"/>
                <a:gd name="T34" fmla="*/ 2 w 83"/>
                <a:gd name="T35" fmla="*/ 56 h 87"/>
                <a:gd name="T36" fmla="*/ 9 w 83"/>
                <a:gd name="T37" fmla="*/ 70 h 87"/>
                <a:gd name="T38" fmla="*/ 20 w 83"/>
                <a:gd name="T39"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87">
                  <a:moveTo>
                    <a:pt x="20" y="81"/>
                  </a:moveTo>
                  <a:cubicBezTo>
                    <a:pt x="28" y="87"/>
                    <a:pt x="36" y="86"/>
                    <a:pt x="44" y="86"/>
                  </a:cubicBezTo>
                  <a:cubicBezTo>
                    <a:pt x="51" y="85"/>
                    <a:pt x="57" y="83"/>
                    <a:pt x="64" y="81"/>
                  </a:cubicBezTo>
                  <a:cubicBezTo>
                    <a:pt x="66" y="80"/>
                    <a:pt x="71" y="78"/>
                    <a:pt x="75" y="77"/>
                  </a:cubicBezTo>
                  <a:cubicBezTo>
                    <a:pt x="83" y="75"/>
                    <a:pt x="83" y="75"/>
                    <a:pt x="83" y="75"/>
                  </a:cubicBezTo>
                  <a:cubicBezTo>
                    <a:pt x="79" y="72"/>
                    <a:pt x="77" y="68"/>
                    <a:pt x="76" y="63"/>
                  </a:cubicBezTo>
                  <a:cubicBezTo>
                    <a:pt x="74" y="58"/>
                    <a:pt x="74" y="53"/>
                    <a:pt x="72" y="49"/>
                  </a:cubicBezTo>
                  <a:cubicBezTo>
                    <a:pt x="71" y="43"/>
                    <a:pt x="68" y="38"/>
                    <a:pt x="65" y="33"/>
                  </a:cubicBezTo>
                  <a:cubicBezTo>
                    <a:pt x="63" y="29"/>
                    <a:pt x="59" y="25"/>
                    <a:pt x="55" y="23"/>
                  </a:cubicBezTo>
                  <a:cubicBezTo>
                    <a:pt x="50" y="21"/>
                    <a:pt x="43" y="20"/>
                    <a:pt x="35" y="20"/>
                  </a:cubicBezTo>
                  <a:cubicBezTo>
                    <a:pt x="28" y="21"/>
                    <a:pt x="20" y="22"/>
                    <a:pt x="13" y="26"/>
                  </a:cubicBezTo>
                  <a:cubicBezTo>
                    <a:pt x="12" y="22"/>
                    <a:pt x="11" y="18"/>
                    <a:pt x="11" y="15"/>
                  </a:cubicBezTo>
                  <a:cubicBezTo>
                    <a:pt x="12" y="9"/>
                    <a:pt x="14" y="5"/>
                    <a:pt x="18" y="2"/>
                  </a:cubicBezTo>
                  <a:cubicBezTo>
                    <a:pt x="17" y="1"/>
                    <a:pt x="17" y="1"/>
                    <a:pt x="16" y="0"/>
                  </a:cubicBezTo>
                  <a:cubicBezTo>
                    <a:pt x="14" y="2"/>
                    <a:pt x="12" y="6"/>
                    <a:pt x="11" y="12"/>
                  </a:cubicBezTo>
                  <a:cubicBezTo>
                    <a:pt x="10" y="17"/>
                    <a:pt x="10" y="23"/>
                    <a:pt x="12" y="27"/>
                  </a:cubicBezTo>
                  <a:cubicBezTo>
                    <a:pt x="7" y="29"/>
                    <a:pt x="4" y="33"/>
                    <a:pt x="2" y="39"/>
                  </a:cubicBezTo>
                  <a:cubicBezTo>
                    <a:pt x="0" y="44"/>
                    <a:pt x="0" y="50"/>
                    <a:pt x="2" y="56"/>
                  </a:cubicBezTo>
                  <a:cubicBezTo>
                    <a:pt x="3" y="61"/>
                    <a:pt x="6" y="66"/>
                    <a:pt x="9" y="70"/>
                  </a:cubicBezTo>
                  <a:cubicBezTo>
                    <a:pt x="13" y="75"/>
                    <a:pt x="17" y="79"/>
                    <a:pt x="20" y="81"/>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1809"/>
            <p:cNvSpPr>
              <a:spLocks/>
            </p:cNvSpPr>
            <p:nvPr/>
          </p:nvSpPr>
          <p:spPr bwMode="auto">
            <a:xfrm>
              <a:off x="8024790" y="3068653"/>
              <a:ext cx="104776" cy="66675"/>
            </a:xfrm>
            <a:custGeom>
              <a:avLst/>
              <a:gdLst>
                <a:gd name="T0" fmla="*/ 12 w 28"/>
                <a:gd name="T1" fmla="*/ 1 h 18"/>
                <a:gd name="T2" fmla="*/ 8 w 28"/>
                <a:gd name="T3" fmla="*/ 4 h 18"/>
                <a:gd name="T4" fmla="*/ 5 w 28"/>
                <a:gd name="T5" fmla="*/ 8 h 18"/>
                <a:gd name="T6" fmla="*/ 2 w 28"/>
                <a:gd name="T7" fmla="*/ 10 h 18"/>
                <a:gd name="T8" fmla="*/ 0 w 28"/>
                <a:gd name="T9" fmla="*/ 11 h 18"/>
                <a:gd name="T10" fmla="*/ 4 w 28"/>
                <a:gd name="T11" fmla="*/ 14 h 18"/>
                <a:gd name="T12" fmla="*/ 8 w 28"/>
                <a:gd name="T13" fmla="*/ 16 h 18"/>
                <a:gd name="T14" fmla="*/ 19 w 28"/>
                <a:gd name="T15" fmla="*/ 17 h 18"/>
                <a:gd name="T16" fmla="*/ 22 w 28"/>
                <a:gd name="T17" fmla="*/ 6 h 18"/>
                <a:gd name="T18" fmla="*/ 25 w 28"/>
                <a:gd name="T19" fmla="*/ 6 h 18"/>
                <a:gd name="T20" fmla="*/ 26 w 28"/>
                <a:gd name="T21" fmla="*/ 7 h 18"/>
                <a:gd name="T22" fmla="*/ 28 w 28"/>
                <a:gd name="T23" fmla="*/ 8 h 18"/>
                <a:gd name="T24" fmla="*/ 28 w 28"/>
                <a:gd name="T25" fmla="*/ 8 h 18"/>
                <a:gd name="T26" fmla="*/ 28 w 28"/>
                <a:gd name="T27" fmla="*/ 7 h 18"/>
                <a:gd name="T28" fmla="*/ 28 w 28"/>
                <a:gd name="T29" fmla="*/ 7 h 18"/>
                <a:gd name="T30" fmla="*/ 27 w 28"/>
                <a:gd name="T31" fmla="*/ 7 h 18"/>
                <a:gd name="T32" fmla="*/ 25 w 28"/>
                <a:gd name="T33" fmla="*/ 6 h 18"/>
                <a:gd name="T34" fmla="*/ 22 w 28"/>
                <a:gd name="T35" fmla="*/ 6 h 18"/>
                <a:gd name="T36" fmla="*/ 17 w 28"/>
                <a:gd name="T37" fmla="*/ 1 h 18"/>
                <a:gd name="T38" fmla="*/ 12 w 28"/>
                <a:gd name="T3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8">
                  <a:moveTo>
                    <a:pt x="12" y="1"/>
                  </a:moveTo>
                  <a:cubicBezTo>
                    <a:pt x="10" y="2"/>
                    <a:pt x="9" y="3"/>
                    <a:pt x="8" y="4"/>
                  </a:cubicBezTo>
                  <a:cubicBezTo>
                    <a:pt x="7" y="6"/>
                    <a:pt x="6" y="7"/>
                    <a:pt x="5" y="8"/>
                  </a:cubicBezTo>
                  <a:cubicBezTo>
                    <a:pt x="4" y="9"/>
                    <a:pt x="3" y="10"/>
                    <a:pt x="2" y="10"/>
                  </a:cubicBezTo>
                  <a:cubicBezTo>
                    <a:pt x="1" y="11"/>
                    <a:pt x="0" y="11"/>
                    <a:pt x="0" y="11"/>
                  </a:cubicBezTo>
                  <a:cubicBezTo>
                    <a:pt x="2" y="12"/>
                    <a:pt x="3" y="13"/>
                    <a:pt x="4" y="14"/>
                  </a:cubicBezTo>
                  <a:cubicBezTo>
                    <a:pt x="6" y="15"/>
                    <a:pt x="7" y="15"/>
                    <a:pt x="8" y="16"/>
                  </a:cubicBezTo>
                  <a:cubicBezTo>
                    <a:pt x="11" y="18"/>
                    <a:pt x="16" y="18"/>
                    <a:pt x="19" y="17"/>
                  </a:cubicBezTo>
                  <a:cubicBezTo>
                    <a:pt x="23" y="15"/>
                    <a:pt x="23" y="10"/>
                    <a:pt x="22" y="6"/>
                  </a:cubicBezTo>
                  <a:cubicBezTo>
                    <a:pt x="23" y="6"/>
                    <a:pt x="24" y="6"/>
                    <a:pt x="25" y="6"/>
                  </a:cubicBezTo>
                  <a:cubicBezTo>
                    <a:pt x="25" y="6"/>
                    <a:pt x="26" y="6"/>
                    <a:pt x="26" y="7"/>
                  </a:cubicBezTo>
                  <a:cubicBezTo>
                    <a:pt x="27" y="7"/>
                    <a:pt x="28" y="7"/>
                    <a:pt x="28" y="8"/>
                  </a:cubicBezTo>
                  <a:cubicBezTo>
                    <a:pt x="28" y="8"/>
                    <a:pt x="28" y="8"/>
                    <a:pt x="28" y="8"/>
                  </a:cubicBezTo>
                  <a:cubicBezTo>
                    <a:pt x="28" y="7"/>
                    <a:pt x="28" y="7"/>
                    <a:pt x="28" y="7"/>
                  </a:cubicBezTo>
                  <a:cubicBezTo>
                    <a:pt x="28" y="7"/>
                    <a:pt x="28" y="7"/>
                    <a:pt x="28" y="7"/>
                  </a:cubicBezTo>
                  <a:cubicBezTo>
                    <a:pt x="28" y="7"/>
                    <a:pt x="27" y="7"/>
                    <a:pt x="27" y="7"/>
                  </a:cubicBezTo>
                  <a:cubicBezTo>
                    <a:pt x="27" y="6"/>
                    <a:pt x="26" y="6"/>
                    <a:pt x="25" y="6"/>
                  </a:cubicBezTo>
                  <a:cubicBezTo>
                    <a:pt x="24" y="6"/>
                    <a:pt x="23" y="6"/>
                    <a:pt x="22" y="6"/>
                  </a:cubicBezTo>
                  <a:cubicBezTo>
                    <a:pt x="21" y="3"/>
                    <a:pt x="20" y="1"/>
                    <a:pt x="17" y="1"/>
                  </a:cubicBezTo>
                  <a:cubicBezTo>
                    <a:pt x="16" y="0"/>
                    <a:pt x="13" y="1"/>
                    <a:pt x="12"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1810"/>
            <p:cNvSpPr>
              <a:spLocks/>
            </p:cNvSpPr>
            <p:nvPr/>
          </p:nvSpPr>
          <p:spPr bwMode="auto">
            <a:xfrm>
              <a:off x="8069240" y="2909902"/>
              <a:ext cx="52388" cy="79376"/>
            </a:xfrm>
            <a:custGeom>
              <a:avLst/>
              <a:gdLst>
                <a:gd name="T0" fmla="*/ 13 w 14"/>
                <a:gd name="T1" fmla="*/ 6 h 21"/>
                <a:gd name="T2" fmla="*/ 9 w 14"/>
                <a:gd name="T3" fmla="*/ 3 h 21"/>
                <a:gd name="T4" fmla="*/ 5 w 14"/>
                <a:gd name="T5" fmla="*/ 1 h 21"/>
                <a:gd name="T6" fmla="*/ 1 w 14"/>
                <a:gd name="T7" fmla="*/ 0 h 21"/>
                <a:gd name="T8" fmla="*/ 0 w 14"/>
                <a:gd name="T9" fmla="*/ 6 h 21"/>
                <a:gd name="T10" fmla="*/ 1 w 14"/>
                <a:gd name="T11" fmla="*/ 14 h 21"/>
                <a:gd name="T12" fmla="*/ 10 w 14"/>
                <a:gd name="T13" fmla="*/ 16 h 21"/>
                <a:gd name="T14" fmla="*/ 11 w 14"/>
                <a:gd name="T15" fmla="*/ 18 h 21"/>
                <a:gd name="T16" fmla="*/ 10 w 14"/>
                <a:gd name="T17" fmla="*/ 21 h 21"/>
                <a:gd name="T18" fmla="*/ 10 w 14"/>
                <a:gd name="T19" fmla="*/ 21 h 21"/>
                <a:gd name="T20" fmla="*/ 11 w 14"/>
                <a:gd name="T21" fmla="*/ 16 h 21"/>
                <a:gd name="T22" fmla="*/ 14 w 14"/>
                <a:gd name="T23" fmla="*/ 11 h 21"/>
                <a:gd name="T24" fmla="*/ 13 w 14"/>
                <a:gd name="T25"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1">
                  <a:moveTo>
                    <a:pt x="13" y="6"/>
                  </a:moveTo>
                  <a:cubicBezTo>
                    <a:pt x="12" y="4"/>
                    <a:pt x="11" y="3"/>
                    <a:pt x="9" y="3"/>
                  </a:cubicBezTo>
                  <a:cubicBezTo>
                    <a:pt x="8" y="2"/>
                    <a:pt x="7" y="2"/>
                    <a:pt x="5" y="1"/>
                  </a:cubicBezTo>
                  <a:cubicBezTo>
                    <a:pt x="4" y="1"/>
                    <a:pt x="1" y="0"/>
                    <a:pt x="1" y="0"/>
                  </a:cubicBezTo>
                  <a:cubicBezTo>
                    <a:pt x="2" y="2"/>
                    <a:pt x="1" y="4"/>
                    <a:pt x="0" y="6"/>
                  </a:cubicBezTo>
                  <a:cubicBezTo>
                    <a:pt x="0" y="9"/>
                    <a:pt x="0" y="12"/>
                    <a:pt x="1" y="14"/>
                  </a:cubicBezTo>
                  <a:cubicBezTo>
                    <a:pt x="3" y="17"/>
                    <a:pt x="7" y="17"/>
                    <a:pt x="10" y="16"/>
                  </a:cubicBezTo>
                  <a:cubicBezTo>
                    <a:pt x="10" y="16"/>
                    <a:pt x="11" y="17"/>
                    <a:pt x="11" y="18"/>
                  </a:cubicBezTo>
                  <a:cubicBezTo>
                    <a:pt x="10" y="19"/>
                    <a:pt x="10" y="20"/>
                    <a:pt x="10" y="21"/>
                  </a:cubicBezTo>
                  <a:cubicBezTo>
                    <a:pt x="10" y="21"/>
                    <a:pt x="10" y="21"/>
                    <a:pt x="10" y="21"/>
                  </a:cubicBezTo>
                  <a:cubicBezTo>
                    <a:pt x="11" y="20"/>
                    <a:pt x="11" y="17"/>
                    <a:pt x="11" y="16"/>
                  </a:cubicBezTo>
                  <a:cubicBezTo>
                    <a:pt x="13" y="15"/>
                    <a:pt x="14" y="13"/>
                    <a:pt x="14" y="11"/>
                  </a:cubicBezTo>
                  <a:cubicBezTo>
                    <a:pt x="14" y="9"/>
                    <a:pt x="14" y="7"/>
                    <a:pt x="13"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1811"/>
            <p:cNvSpPr>
              <a:spLocks/>
            </p:cNvSpPr>
            <p:nvPr/>
          </p:nvSpPr>
          <p:spPr bwMode="auto">
            <a:xfrm>
              <a:off x="8189891" y="2579700"/>
              <a:ext cx="134938" cy="180976"/>
            </a:xfrm>
            <a:custGeom>
              <a:avLst/>
              <a:gdLst>
                <a:gd name="T0" fmla="*/ 35 w 36"/>
                <a:gd name="T1" fmla="*/ 25 h 48"/>
                <a:gd name="T2" fmla="*/ 29 w 36"/>
                <a:gd name="T3" fmla="*/ 16 h 48"/>
                <a:gd name="T4" fmla="*/ 22 w 36"/>
                <a:gd name="T5" fmla="*/ 9 h 48"/>
                <a:gd name="T6" fmla="*/ 18 w 36"/>
                <a:gd name="T7" fmla="*/ 4 h 48"/>
                <a:gd name="T8" fmla="*/ 16 w 36"/>
                <a:gd name="T9" fmla="*/ 0 h 48"/>
                <a:gd name="T10" fmla="*/ 14 w 36"/>
                <a:gd name="T11" fmla="*/ 5 h 48"/>
                <a:gd name="T12" fmla="*/ 11 w 36"/>
                <a:gd name="T13" fmla="*/ 8 h 48"/>
                <a:gd name="T14" fmla="*/ 6 w 36"/>
                <a:gd name="T15" fmla="*/ 15 h 48"/>
                <a:gd name="T16" fmla="*/ 2 w 36"/>
                <a:gd name="T17" fmla="*/ 36 h 48"/>
                <a:gd name="T18" fmla="*/ 21 w 36"/>
                <a:gd name="T19" fmla="*/ 45 h 48"/>
                <a:gd name="T20" fmla="*/ 21 w 36"/>
                <a:gd name="T21" fmla="*/ 48 h 48"/>
                <a:gd name="T22" fmla="*/ 21 w 36"/>
                <a:gd name="T23" fmla="*/ 48 h 48"/>
                <a:gd name="T24" fmla="*/ 21 w 36"/>
                <a:gd name="T25" fmla="*/ 48 h 48"/>
                <a:gd name="T26" fmla="*/ 21 w 36"/>
                <a:gd name="T27" fmla="*/ 48 h 48"/>
                <a:gd name="T28" fmla="*/ 21 w 36"/>
                <a:gd name="T29" fmla="*/ 48 h 48"/>
                <a:gd name="T30" fmla="*/ 19 w 36"/>
                <a:gd name="T31" fmla="*/ 48 h 48"/>
                <a:gd name="T32" fmla="*/ 18 w 36"/>
                <a:gd name="T33" fmla="*/ 48 h 48"/>
                <a:gd name="T34" fmla="*/ 17 w 36"/>
                <a:gd name="T35" fmla="*/ 48 h 48"/>
                <a:gd name="T36" fmla="*/ 16 w 36"/>
                <a:gd name="T37" fmla="*/ 48 h 48"/>
                <a:gd name="T38" fmla="*/ 16 w 36"/>
                <a:gd name="T39" fmla="*/ 48 h 48"/>
                <a:gd name="T40" fmla="*/ 14 w 36"/>
                <a:gd name="T41" fmla="*/ 48 h 48"/>
                <a:gd name="T42" fmla="*/ 12 w 36"/>
                <a:gd name="T43" fmla="*/ 48 h 48"/>
                <a:gd name="T44" fmla="*/ 12 w 36"/>
                <a:gd name="T45" fmla="*/ 47 h 48"/>
                <a:gd name="T46" fmla="*/ 12 w 36"/>
                <a:gd name="T47" fmla="*/ 47 h 48"/>
                <a:gd name="T48" fmla="*/ 12 w 36"/>
                <a:gd name="T49" fmla="*/ 47 h 48"/>
                <a:gd name="T50" fmla="*/ 12 w 36"/>
                <a:gd name="T51" fmla="*/ 47 h 48"/>
                <a:gd name="T52" fmla="*/ 12 w 36"/>
                <a:gd name="T53" fmla="*/ 46 h 48"/>
                <a:gd name="T54" fmla="*/ 16 w 36"/>
                <a:gd name="T55" fmla="*/ 41 h 48"/>
                <a:gd name="T56" fmla="*/ 15 w 36"/>
                <a:gd name="T57" fmla="*/ 40 h 48"/>
                <a:gd name="T58" fmla="*/ 12 w 36"/>
                <a:gd name="T59" fmla="*/ 45 h 48"/>
                <a:gd name="T60" fmla="*/ 12 w 36"/>
                <a:gd name="T61" fmla="*/ 47 h 48"/>
                <a:gd name="T62" fmla="*/ 11 w 36"/>
                <a:gd name="T63" fmla="*/ 47 h 48"/>
                <a:gd name="T64" fmla="*/ 11 w 36"/>
                <a:gd name="T65" fmla="*/ 47 h 48"/>
                <a:gd name="T66" fmla="*/ 11 w 36"/>
                <a:gd name="T67" fmla="*/ 47 h 48"/>
                <a:gd name="T68" fmla="*/ 12 w 36"/>
                <a:gd name="T69" fmla="*/ 48 h 48"/>
                <a:gd name="T70" fmla="*/ 14 w 36"/>
                <a:gd name="T71" fmla="*/ 48 h 48"/>
                <a:gd name="T72" fmla="*/ 16 w 36"/>
                <a:gd name="T73" fmla="*/ 48 h 48"/>
                <a:gd name="T74" fmla="*/ 17 w 36"/>
                <a:gd name="T75" fmla="*/ 48 h 48"/>
                <a:gd name="T76" fmla="*/ 18 w 36"/>
                <a:gd name="T77" fmla="*/ 48 h 48"/>
                <a:gd name="T78" fmla="*/ 19 w 36"/>
                <a:gd name="T79" fmla="*/ 48 h 48"/>
                <a:gd name="T80" fmla="*/ 21 w 36"/>
                <a:gd name="T81" fmla="*/ 48 h 48"/>
                <a:gd name="T82" fmla="*/ 22 w 36"/>
                <a:gd name="T83" fmla="*/ 48 h 48"/>
                <a:gd name="T84" fmla="*/ 22 w 36"/>
                <a:gd name="T85" fmla="*/ 48 h 48"/>
                <a:gd name="T86" fmla="*/ 22 w 36"/>
                <a:gd name="T87" fmla="*/ 48 h 48"/>
                <a:gd name="T88" fmla="*/ 22 w 36"/>
                <a:gd name="T89" fmla="*/ 48 h 48"/>
                <a:gd name="T90" fmla="*/ 22 w 36"/>
                <a:gd name="T91" fmla="*/ 45 h 48"/>
                <a:gd name="T92" fmla="*/ 34 w 36"/>
                <a:gd name="T93" fmla="*/ 37 h 48"/>
                <a:gd name="T94" fmla="*/ 35 w 36"/>
                <a:gd name="T95"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48">
                  <a:moveTo>
                    <a:pt x="35" y="25"/>
                  </a:moveTo>
                  <a:cubicBezTo>
                    <a:pt x="34" y="21"/>
                    <a:pt x="32" y="19"/>
                    <a:pt x="29" y="16"/>
                  </a:cubicBezTo>
                  <a:cubicBezTo>
                    <a:pt x="27" y="13"/>
                    <a:pt x="25" y="11"/>
                    <a:pt x="22" y="9"/>
                  </a:cubicBezTo>
                  <a:cubicBezTo>
                    <a:pt x="21" y="8"/>
                    <a:pt x="19" y="6"/>
                    <a:pt x="18" y="4"/>
                  </a:cubicBezTo>
                  <a:cubicBezTo>
                    <a:pt x="16" y="2"/>
                    <a:pt x="16" y="0"/>
                    <a:pt x="16" y="0"/>
                  </a:cubicBezTo>
                  <a:cubicBezTo>
                    <a:pt x="15" y="2"/>
                    <a:pt x="14" y="3"/>
                    <a:pt x="14" y="5"/>
                  </a:cubicBezTo>
                  <a:cubicBezTo>
                    <a:pt x="13" y="6"/>
                    <a:pt x="12" y="7"/>
                    <a:pt x="11" y="8"/>
                  </a:cubicBezTo>
                  <a:cubicBezTo>
                    <a:pt x="9" y="10"/>
                    <a:pt x="7" y="12"/>
                    <a:pt x="6" y="15"/>
                  </a:cubicBezTo>
                  <a:cubicBezTo>
                    <a:pt x="2" y="21"/>
                    <a:pt x="0" y="29"/>
                    <a:pt x="2" y="36"/>
                  </a:cubicBezTo>
                  <a:cubicBezTo>
                    <a:pt x="5" y="43"/>
                    <a:pt x="14" y="46"/>
                    <a:pt x="21" y="45"/>
                  </a:cubicBezTo>
                  <a:cubicBezTo>
                    <a:pt x="21" y="46"/>
                    <a:pt x="21" y="47"/>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19" y="48"/>
                    <a:pt x="19" y="48"/>
                    <a:pt x="19" y="48"/>
                  </a:cubicBezTo>
                  <a:cubicBezTo>
                    <a:pt x="18" y="48"/>
                    <a:pt x="18" y="48"/>
                    <a:pt x="18" y="48"/>
                  </a:cubicBezTo>
                  <a:cubicBezTo>
                    <a:pt x="18" y="48"/>
                    <a:pt x="17" y="48"/>
                    <a:pt x="17" y="48"/>
                  </a:cubicBezTo>
                  <a:cubicBezTo>
                    <a:pt x="17" y="48"/>
                    <a:pt x="16" y="48"/>
                    <a:pt x="16" y="48"/>
                  </a:cubicBezTo>
                  <a:cubicBezTo>
                    <a:pt x="16" y="48"/>
                    <a:pt x="16" y="48"/>
                    <a:pt x="16" y="48"/>
                  </a:cubicBezTo>
                  <a:cubicBezTo>
                    <a:pt x="15" y="48"/>
                    <a:pt x="15" y="48"/>
                    <a:pt x="14" y="48"/>
                  </a:cubicBezTo>
                  <a:cubicBezTo>
                    <a:pt x="12" y="48"/>
                    <a:pt x="12" y="48"/>
                    <a:pt x="12" y="48"/>
                  </a:cubicBezTo>
                  <a:cubicBezTo>
                    <a:pt x="12" y="47"/>
                    <a:pt x="12" y="47"/>
                    <a:pt x="12" y="47"/>
                  </a:cubicBezTo>
                  <a:cubicBezTo>
                    <a:pt x="12" y="47"/>
                    <a:pt x="12" y="47"/>
                    <a:pt x="12" y="47"/>
                  </a:cubicBezTo>
                  <a:cubicBezTo>
                    <a:pt x="12" y="47"/>
                    <a:pt x="12" y="47"/>
                    <a:pt x="12" y="47"/>
                  </a:cubicBezTo>
                  <a:cubicBezTo>
                    <a:pt x="12" y="47"/>
                    <a:pt x="12" y="47"/>
                    <a:pt x="12" y="47"/>
                  </a:cubicBezTo>
                  <a:cubicBezTo>
                    <a:pt x="12" y="46"/>
                    <a:pt x="12" y="46"/>
                    <a:pt x="12" y="46"/>
                  </a:cubicBezTo>
                  <a:cubicBezTo>
                    <a:pt x="13" y="44"/>
                    <a:pt x="14" y="42"/>
                    <a:pt x="16" y="41"/>
                  </a:cubicBezTo>
                  <a:cubicBezTo>
                    <a:pt x="15" y="40"/>
                    <a:pt x="15" y="40"/>
                    <a:pt x="15" y="40"/>
                  </a:cubicBezTo>
                  <a:cubicBezTo>
                    <a:pt x="14" y="41"/>
                    <a:pt x="13" y="43"/>
                    <a:pt x="12" y="45"/>
                  </a:cubicBezTo>
                  <a:cubicBezTo>
                    <a:pt x="12" y="46"/>
                    <a:pt x="12" y="46"/>
                    <a:pt x="12" y="47"/>
                  </a:cubicBezTo>
                  <a:cubicBezTo>
                    <a:pt x="11" y="47"/>
                    <a:pt x="11" y="47"/>
                    <a:pt x="11" y="47"/>
                  </a:cubicBezTo>
                  <a:cubicBezTo>
                    <a:pt x="11" y="47"/>
                    <a:pt x="11" y="47"/>
                    <a:pt x="11" y="47"/>
                  </a:cubicBezTo>
                  <a:cubicBezTo>
                    <a:pt x="11" y="47"/>
                    <a:pt x="11" y="47"/>
                    <a:pt x="11" y="47"/>
                  </a:cubicBezTo>
                  <a:cubicBezTo>
                    <a:pt x="12" y="48"/>
                    <a:pt x="12" y="48"/>
                    <a:pt x="12" y="48"/>
                  </a:cubicBezTo>
                  <a:cubicBezTo>
                    <a:pt x="14" y="48"/>
                    <a:pt x="14" y="48"/>
                    <a:pt x="14" y="48"/>
                  </a:cubicBezTo>
                  <a:cubicBezTo>
                    <a:pt x="15" y="48"/>
                    <a:pt x="15" y="48"/>
                    <a:pt x="16" y="48"/>
                  </a:cubicBezTo>
                  <a:cubicBezTo>
                    <a:pt x="16" y="48"/>
                    <a:pt x="16" y="48"/>
                    <a:pt x="17" y="48"/>
                  </a:cubicBezTo>
                  <a:cubicBezTo>
                    <a:pt x="17" y="48"/>
                    <a:pt x="17" y="48"/>
                    <a:pt x="18" y="48"/>
                  </a:cubicBezTo>
                  <a:cubicBezTo>
                    <a:pt x="19" y="48"/>
                    <a:pt x="19" y="48"/>
                    <a:pt x="19" y="48"/>
                  </a:cubicBezTo>
                  <a:cubicBezTo>
                    <a:pt x="21" y="48"/>
                    <a:pt x="21" y="48"/>
                    <a:pt x="21"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6"/>
                    <a:pt x="22" y="45"/>
                  </a:cubicBezTo>
                  <a:cubicBezTo>
                    <a:pt x="27" y="44"/>
                    <a:pt x="32" y="42"/>
                    <a:pt x="34" y="37"/>
                  </a:cubicBezTo>
                  <a:cubicBezTo>
                    <a:pt x="35" y="34"/>
                    <a:pt x="36" y="29"/>
                    <a:pt x="35" y="2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812"/>
            <p:cNvSpPr>
              <a:spLocks/>
            </p:cNvSpPr>
            <p:nvPr/>
          </p:nvSpPr>
          <p:spPr bwMode="auto">
            <a:xfrm>
              <a:off x="8291492" y="2978165"/>
              <a:ext cx="77788" cy="109538"/>
            </a:xfrm>
            <a:custGeom>
              <a:avLst/>
              <a:gdLst>
                <a:gd name="T0" fmla="*/ 20 w 21"/>
                <a:gd name="T1" fmla="*/ 12 h 29"/>
                <a:gd name="T2" fmla="*/ 17 w 21"/>
                <a:gd name="T3" fmla="*/ 6 h 29"/>
                <a:gd name="T4" fmla="*/ 12 w 21"/>
                <a:gd name="T5" fmla="*/ 3 h 29"/>
                <a:gd name="T6" fmla="*/ 9 w 21"/>
                <a:gd name="T7" fmla="*/ 1 h 29"/>
                <a:gd name="T8" fmla="*/ 7 w 21"/>
                <a:gd name="T9" fmla="*/ 0 h 29"/>
                <a:gd name="T10" fmla="*/ 6 w 21"/>
                <a:gd name="T11" fmla="*/ 3 h 29"/>
                <a:gd name="T12" fmla="*/ 3 w 21"/>
                <a:gd name="T13" fmla="*/ 6 h 29"/>
                <a:gd name="T14" fmla="*/ 1 w 21"/>
                <a:gd name="T15" fmla="*/ 19 h 29"/>
                <a:gd name="T16" fmla="*/ 6 w 21"/>
                <a:gd name="T17" fmla="*/ 23 h 29"/>
                <a:gd name="T18" fmla="*/ 13 w 21"/>
                <a:gd name="T19" fmla="*/ 23 h 29"/>
                <a:gd name="T20" fmla="*/ 13 w 21"/>
                <a:gd name="T21" fmla="*/ 26 h 29"/>
                <a:gd name="T22" fmla="*/ 13 w 21"/>
                <a:gd name="T23" fmla="*/ 29 h 29"/>
                <a:gd name="T24" fmla="*/ 14 w 21"/>
                <a:gd name="T25" fmla="*/ 29 h 29"/>
                <a:gd name="T26" fmla="*/ 14 w 21"/>
                <a:gd name="T27" fmla="*/ 26 h 29"/>
                <a:gd name="T28" fmla="*/ 14 w 21"/>
                <a:gd name="T29" fmla="*/ 23 h 29"/>
                <a:gd name="T30" fmla="*/ 20 w 21"/>
                <a:gd name="T31" fmla="*/ 18 h 29"/>
                <a:gd name="T32" fmla="*/ 20 w 21"/>
                <a:gd name="T3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9">
                  <a:moveTo>
                    <a:pt x="20" y="12"/>
                  </a:moveTo>
                  <a:cubicBezTo>
                    <a:pt x="20" y="9"/>
                    <a:pt x="18" y="8"/>
                    <a:pt x="17" y="6"/>
                  </a:cubicBezTo>
                  <a:cubicBezTo>
                    <a:pt x="15" y="5"/>
                    <a:pt x="14" y="4"/>
                    <a:pt x="12" y="3"/>
                  </a:cubicBezTo>
                  <a:cubicBezTo>
                    <a:pt x="11" y="2"/>
                    <a:pt x="10" y="1"/>
                    <a:pt x="9" y="1"/>
                  </a:cubicBezTo>
                  <a:cubicBezTo>
                    <a:pt x="8" y="0"/>
                    <a:pt x="7" y="0"/>
                    <a:pt x="7" y="0"/>
                  </a:cubicBezTo>
                  <a:cubicBezTo>
                    <a:pt x="7" y="1"/>
                    <a:pt x="7" y="2"/>
                    <a:pt x="6" y="3"/>
                  </a:cubicBezTo>
                  <a:cubicBezTo>
                    <a:pt x="5" y="4"/>
                    <a:pt x="4" y="5"/>
                    <a:pt x="3" y="6"/>
                  </a:cubicBezTo>
                  <a:cubicBezTo>
                    <a:pt x="1" y="10"/>
                    <a:pt x="0" y="14"/>
                    <a:pt x="1" y="19"/>
                  </a:cubicBezTo>
                  <a:cubicBezTo>
                    <a:pt x="2" y="21"/>
                    <a:pt x="4" y="23"/>
                    <a:pt x="6" y="23"/>
                  </a:cubicBezTo>
                  <a:cubicBezTo>
                    <a:pt x="9" y="24"/>
                    <a:pt x="11" y="24"/>
                    <a:pt x="13" y="23"/>
                  </a:cubicBezTo>
                  <a:cubicBezTo>
                    <a:pt x="13" y="24"/>
                    <a:pt x="13" y="25"/>
                    <a:pt x="13" y="26"/>
                  </a:cubicBezTo>
                  <a:cubicBezTo>
                    <a:pt x="13" y="27"/>
                    <a:pt x="13" y="28"/>
                    <a:pt x="13" y="29"/>
                  </a:cubicBezTo>
                  <a:cubicBezTo>
                    <a:pt x="14" y="29"/>
                    <a:pt x="14" y="29"/>
                    <a:pt x="14" y="29"/>
                  </a:cubicBezTo>
                  <a:cubicBezTo>
                    <a:pt x="14" y="28"/>
                    <a:pt x="14" y="27"/>
                    <a:pt x="14" y="26"/>
                  </a:cubicBezTo>
                  <a:cubicBezTo>
                    <a:pt x="14" y="25"/>
                    <a:pt x="14" y="24"/>
                    <a:pt x="14" y="23"/>
                  </a:cubicBezTo>
                  <a:cubicBezTo>
                    <a:pt x="16" y="22"/>
                    <a:pt x="19" y="21"/>
                    <a:pt x="20" y="18"/>
                  </a:cubicBezTo>
                  <a:cubicBezTo>
                    <a:pt x="20" y="17"/>
                    <a:pt x="21" y="14"/>
                    <a:pt x="20"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1813"/>
            <p:cNvSpPr>
              <a:spLocks/>
            </p:cNvSpPr>
            <p:nvPr/>
          </p:nvSpPr>
          <p:spPr bwMode="auto">
            <a:xfrm>
              <a:off x="8369280" y="2835289"/>
              <a:ext cx="131763" cy="165101"/>
            </a:xfrm>
            <a:custGeom>
              <a:avLst/>
              <a:gdLst>
                <a:gd name="T0" fmla="*/ 33 w 35"/>
                <a:gd name="T1" fmla="*/ 28 h 44"/>
                <a:gd name="T2" fmla="*/ 33 w 35"/>
                <a:gd name="T3" fmla="*/ 16 h 44"/>
                <a:gd name="T4" fmla="*/ 28 w 35"/>
                <a:gd name="T5" fmla="*/ 7 h 44"/>
                <a:gd name="T6" fmla="*/ 25 w 35"/>
                <a:gd name="T7" fmla="*/ 3 h 44"/>
                <a:gd name="T8" fmla="*/ 22 w 35"/>
                <a:gd name="T9" fmla="*/ 0 h 44"/>
                <a:gd name="T10" fmla="*/ 18 w 35"/>
                <a:gd name="T11" fmla="*/ 4 h 44"/>
                <a:gd name="T12" fmla="*/ 13 w 35"/>
                <a:gd name="T13" fmla="*/ 7 h 44"/>
                <a:gd name="T14" fmla="*/ 1 w 35"/>
                <a:gd name="T15" fmla="*/ 20 h 44"/>
                <a:gd name="T16" fmla="*/ 11 w 35"/>
                <a:gd name="T17" fmla="*/ 38 h 44"/>
                <a:gd name="T18" fmla="*/ 7 w 35"/>
                <a:gd name="T19" fmla="*/ 41 h 44"/>
                <a:gd name="T20" fmla="*/ 1 w 35"/>
                <a:gd name="T21" fmla="*/ 44 h 44"/>
                <a:gd name="T22" fmla="*/ 2 w 35"/>
                <a:gd name="T23" fmla="*/ 44 h 44"/>
                <a:gd name="T24" fmla="*/ 11 w 35"/>
                <a:gd name="T25" fmla="*/ 38 h 44"/>
                <a:gd name="T26" fmla="*/ 25 w 35"/>
                <a:gd name="T27" fmla="*/ 38 h 44"/>
                <a:gd name="T28" fmla="*/ 33 w 35"/>
                <a:gd name="T29"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44">
                  <a:moveTo>
                    <a:pt x="33" y="28"/>
                  </a:moveTo>
                  <a:cubicBezTo>
                    <a:pt x="35" y="24"/>
                    <a:pt x="34" y="20"/>
                    <a:pt x="33" y="16"/>
                  </a:cubicBezTo>
                  <a:cubicBezTo>
                    <a:pt x="32" y="13"/>
                    <a:pt x="30" y="10"/>
                    <a:pt x="28" y="7"/>
                  </a:cubicBezTo>
                  <a:cubicBezTo>
                    <a:pt x="27" y="7"/>
                    <a:pt x="26" y="4"/>
                    <a:pt x="25" y="3"/>
                  </a:cubicBezTo>
                  <a:cubicBezTo>
                    <a:pt x="24" y="1"/>
                    <a:pt x="22" y="0"/>
                    <a:pt x="22" y="0"/>
                  </a:cubicBezTo>
                  <a:cubicBezTo>
                    <a:pt x="22" y="2"/>
                    <a:pt x="20" y="3"/>
                    <a:pt x="18" y="4"/>
                  </a:cubicBezTo>
                  <a:cubicBezTo>
                    <a:pt x="17" y="5"/>
                    <a:pt x="14" y="6"/>
                    <a:pt x="13" y="7"/>
                  </a:cubicBezTo>
                  <a:cubicBezTo>
                    <a:pt x="8" y="9"/>
                    <a:pt x="3" y="14"/>
                    <a:pt x="1" y="20"/>
                  </a:cubicBezTo>
                  <a:cubicBezTo>
                    <a:pt x="0" y="26"/>
                    <a:pt x="4" y="34"/>
                    <a:pt x="11" y="38"/>
                  </a:cubicBezTo>
                  <a:cubicBezTo>
                    <a:pt x="10" y="39"/>
                    <a:pt x="9" y="40"/>
                    <a:pt x="7" y="41"/>
                  </a:cubicBezTo>
                  <a:cubicBezTo>
                    <a:pt x="6" y="42"/>
                    <a:pt x="4" y="43"/>
                    <a:pt x="1" y="44"/>
                  </a:cubicBezTo>
                  <a:cubicBezTo>
                    <a:pt x="2" y="44"/>
                    <a:pt x="2" y="44"/>
                    <a:pt x="2" y="44"/>
                  </a:cubicBezTo>
                  <a:cubicBezTo>
                    <a:pt x="4" y="44"/>
                    <a:pt x="9" y="41"/>
                    <a:pt x="11" y="38"/>
                  </a:cubicBezTo>
                  <a:cubicBezTo>
                    <a:pt x="16" y="41"/>
                    <a:pt x="21" y="41"/>
                    <a:pt x="25" y="38"/>
                  </a:cubicBezTo>
                  <a:cubicBezTo>
                    <a:pt x="28" y="36"/>
                    <a:pt x="32" y="32"/>
                    <a:pt x="33" y="2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1814"/>
            <p:cNvSpPr>
              <a:spLocks/>
            </p:cNvSpPr>
            <p:nvPr/>
          </p:nvSpPr>
          <p:spPr bwMode="auto">
            <a:xfrm>
              <a:off x="7769201" y="3470293"/>
              <a:ext cx="101601" cy="138113"/>
            </a:xfrm>
            <a:custGeom>
              <a:avLst/>
              <a:gdLst>
                <a:gd name="T0" fmla="*/ 1 w 27"/>
                <a:gd name="T1" fmla="*/ 26 h 37"/>
                <a:gd name="T2" fmla="*/ 8 w 27"/>
                <a:gd name="T3" fmla="*/ 35 h 37"/>
                <a:gd name="T4" fmla="*/ 16 w 27"/>
                <a:gd name="T5" fmla="*/ 37 h 37"/>
                <a:gd name="T6" fmla="*/ 21 w 27"/>
                <a:gd name="T7" fmla="*/ 36 h 37"/>
                <a:gd name="T8" fmla="*/ 24 w 27"/>
                <a:gd name="T9" fmla="*/ 36 h 37"/>
                <a:gd name="T10" fmla="*/ 23 w 27"/>
                <a:gd name="T11" fmla="*/ 32 h 37"/>
                <a:gd name="T12" fmla="*/ 25 w 27"/>
                <a:gd name="T13" fmla="*/ 28 h 37"/>
                <a:gd name="T14" fmla="*/ 27 w 27"/>
                <a:gd name="T15" fmla="*/ 24 h 37"/>
                <a:gd name="T16" fmla="*/ 27 w 27"/>
                <a:gd name="T17" fmla="*/ 19 h 37"/>
                <a:gd name="T18" fmla="*/ 14 w 27"/>
                <a:gd name="T19" fmla="*/ 8 h 37"/>
                <a:gd name="T20" fmla="*/ 16 w 27"/>
                <a:gd name="T21" fmla="*/ 4 h 37"/>
                <a:gd name="T22" fmla="*/ 21 w 27"/>
                <a:gd name="T23" fmla="*/ 1 h 37"/>
                <a:gd name="T24" fmla="*/ 20 w 27"/>
                <a:gd name="T25" fmla="*/ 0 h 37"/>
                <a:gd name="T26" fmla="*/ 14 w 27"/>
                <a:gd name="T27" fmla="*/ 8 h 37"/>
                <a:gd name="T28" fmla="*/ 3 w 27"/>
                <a:gd name="T29" fmla="*/ 12 h 37"/>
                <a:gd name="T30" fmla="*/ 0 w 27"/>
                <a:gd name="T31" fmla="*/ 19 h 37"/>
                <a:gd name="T32" fmla="*/ 1 w 27"/>
                <a:gd name="T33" fmla="*/ 2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7">
                  <a:moveTo>
                    <a:pt x="1" y="26"/>
                  </a:moveTo>
                  <a:cubicBezTo>
                    <a:pt x="2" y="31"/>
                    <a:pt x="5" y="33"/>
                    <a:pt x="8" y="35"/>
                  </a:cubicBezTo>
                  <a:cubicBezTo>
                    <a:pt x="11" y="37"/>
                    <a:pt x="13" y="37"/>
                    <a:pt x="16" y="37"/>
                  </a:cubicBezTo>
                  <a:cubicBezTo>
                    <a:pt x="17" y="37"/>
                    <a:pt x="19" y="37"/>
                    <a:pt x="21" y="36"/>
                  </a:cubicBezTo>
                  <a:cubicBezTo>
                    <a:pt x="22" y="36"/>
                    <a:pt x="24" y="36"/>
                    <a:pt x="24" y="36"/>
                  </a:cubicBezTo>
                  <a:cubicBezTo>
                    <a:pt x="23" y="35"/>
                    <a:pt x="22" y="33"/>
                    <a:pt x="23" y="32"/>
                  </a:cubicBezTo>
                  <a:cubicBezTo>
                    <a:pt x="23" y="30"/>
                    <a:pt x="24" y="29"/>
                    <a:pt x="25" y="28"/>
                  </a:cubicBezTo>
                  <a:cubicBezTo>
                    <a:pt x="25" y="27"/>
                    <a:pt x="26" y="25"/>
                    <a:pt x="27" y="24"/>
                  </a:cubicBezTo>
                  <a:cubicBezTo>
                    <a:pt x="27" y="23"/>
                    <a:pt x="27" y="21"/>
                    <a:pt x="27" y="19"/>
                  </a:cubicBezTo>
                  <a:cubicBezTo>
                    <a:pt x="25" y="14"/>
                    <a:pt x="20" y="9"/>
                    <a:pt x="14" y="8"/>
                  </a:cubicBezTo>
                  <a:cubicBezTo>
                    <a:pt x="15" y="6"/>
                    <a:pt x="15" y="5"/>
                    <a:pt x="16" y="4"/>
                  </a:cubicBezTo>
                  <a:cubicBezTo>
                    <a:pt x="17" y="3"/>
                    <a:pt x="19" y="2"/>
                    <a:pt x="21" y="1"/>
                  </a:cubicBezTo>
                  <a:cubicBezTo>
                    <a:pt x="20" y="0"/>
                    <a:pt x="20" y="0"/>
                    <a:pt x="20" y="0"/>
                  </a:cubicBezTo>
                  <a:cubicBezTo>
                    <a:pt x="18" y="1"/>
                    <a:pt x="15" y="5"/>
                    <a:pt x="14" y="8"/>
                  </a:cubicBezTo>
                  <a:cubicBezTo>
                    <a:pt x="10" y="7"/>
                    <a:pt x="5" y="8"/>
                    <a:pt x="3" y="12"/>
                  </a:cubicBezTo>
                  <a:cubicBezTo>
                    <a:pt x="2" y="14"/>
                    <a:pt x="1" y="16"/>
                    <a:pt x="0" y="19"/>
                  </a:cubicBezTo>
                  <a:cubicBezTo>
                    <a:pt x="0" y="21"/>
                    <a:pt x="0" y="24"/>
                    <a:pt x="1" y="2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1815"/>
            <p:cNvSpPr>
              <a:spLocks/>
            </p:cNvSpPr>
            <p:nvPr/>
          </p:nvSpPr>
          <p:spPr bwMode="auto">
            <a:xfrm>
              <a:off x="7953352" y="3379805"/>
              <a:ext cx="168276" cy="180976"/>
            </a:xfrm>
            <a:custGeom>
              <a:avLst/>
              <a:gdLst>
                <a:gd name="T0" fmla="*/ 10 w 45"/>
                <a:gd name="T1" fmla="*/ 44 h 48"/>
                <a:gd name="T2" fmla="*/ 23 w 45"/>
                <a:gd name="T3" fmla="*/ 48 h 48"/>
                <a:gd name="T4" fmla="*/ 34 w 45"/>
                <a:gd name="T5" fmla="*/ 46 h 48"/>
                <a:gd name="T6" fmla="*/ 41 w 45"/>
                <a:gd name="T7" fmla="*/ 46 h 48"/>
                <a:gd name="T8" fmla="*/ 45 w 45"/>
                <a:gd name="T9" fmla="*/ 46 h 48"/>
                <a:gd name="T10" fmla="*/ 41 w 45"/>
                <a:gd name="T11" fmla="*/ 29 h 48"/>
                <a:gd name="T12" fmla="*/ 37 w 45"/>
                <a:gd name="T13" fmla="*/ 20 h 48"/>
                <a:gd name="T14" fmla="*/ 32 w 45"/>
                <a:gd name="T15" fmla="*/ 14 h 48"/>
                <a:gd name="T16" fmla="*/ 21 w 45"/>
                <a:gd name="T17" fmla="*/ 12 h 48"/>
                <a:gd name="T18" fmla="*/ 9 w 45"/>
                <a:gd name="T19" fmla="*/ 13 h 48"/>
                <a:gd name="T20" fmla="*/ 8 w 45"/>
                <a:gd name="T21" fmla="*/ 7 h 48"/>
                <a:gd name="T22" fmla="*/ 13 w 45"/>
                <a:gd name="T23" fmla="*/ 0 h 48"/>
                <a:gd name="T24" fmla="*/ 12 w 45"/>
                <a:gd name="T25" fmla="*/ 0 h 48"/>
                <a:gd name="T26" fmla="*/ 8 w 45"/>
                <a:gd name="T27" fmla="*/ 5 h 48"/>
                <a:gd name="T28" fmla="*/ 8 w 45"/>
                <a:gd name="T29" fmla="*/ 14 h 48"/>
                <a:gd name="T30" fmla="*/ 2 w 45"/>
                <a:gd name="T31" fmla="*/ 20 h 48"/>
                <a:gd name="T32" fmla="*/ 1 w 45"/>
                <a:gd name="T33" fmla="*/ 30 h 48"/>
                <a:gd name="T34" fmla="*/ 5 w 45"/>
                <a:gd name="T35" fmla="*/ 38 h 48"/>
                <a:gd name="T36" fmla="*/ 10 w 45"/>
                <a:gd name="T3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8">
                  <a:moveTo>
                    <a:pt x="10" y="44"/>
                  </a:moveTo>
                  <a:cubicBezTo>
                    <a:pt x="14" y="47"/>
                    <a:pt x="19" y="47"/>
                    <a:pt x="23" y="48"/>
                  </a:cubicBezTo>
                  <a:cubicBezTo>
                    <a:pt x="27" y="48"/>
                    <a:pt x="30" y="47"/>
                    <a:pt x="34" y="46"/>
                  </a:cubicBezTo>
                  <a:cubicBezTo>
                    <a:pt x="35" y="46"/>
                    <a:pt x="38" y="46"/>
                    <a:pt x="41" y="46"/>
                  </a:cubicBezTo>
                  <a:cubicBezTo>
                    <a:pt x="43" y="46"/>
                    <a:pt x="45" y="46"/>
                    <a:pt x="45" y="46"/>
                  </a:cubicBezTo>
                  <a:cubicBezTo>
                    <a:pt x="42" y="41"/>
                    <a:pt x="42" y="35"/>
                    <a:pt x="41" y="29"/>
                  </a:cubicBezTo>
                  <a:cubicBezTo>
                    <a:pt x="40" y="26"/>
                    <a:pt x="39" y="22"/>
                    <a:pt x="37" y="20"/>
                  </a:cubicBezTo>
                  <a:cubicBezTo>
                    <a:pt x="36" y="17"/>
                    <a:pt x="34" y="15"/>
                    <a:pt x="32" y="14"/>
                  </a:cubicBezTo>
                  <a:cubicBezTo>
                    <a:pt x="29" y="12"/>
                    <a:pt x="26" y="12"/>
                    <a:pt x="21" y="12"/>
                  </a:cubicBezTo>
                  <a:cubicBezTo>
                    <a:pt x="17" y="12"/>
                    <a:pt x="13" y="12"/>
                    <a:pt x="9" y="13"/>
                  </a:cubicBezTo>
                  <a:cubicBezTo>
                    <a:pt x="8" y="11"/>
                    <a:pt x="8" y="9"/>
                    <a:pt x="8" y="7"/>
                  </a:cubicBezTo>
                  <a:cubicBezTo>
                    <a:pt x="9" y="4"/>
                    <a:pt x="11" y="2"/>
                    <a:pt x="13" y="0"/>
                  </a:cubicBezTo>
                  <a:cubicBezTo>
                    <a:pt x="12" y="0"/>
                    <a:pt x="12" y="0"/>
                    <a:pt x="12" y="0"/>
                  </a:cubicBezTo>
                  <a:cubicBezTo>
                    <a:pt x="11" y="0"/>
                    <a:pt x="9" y="3"/>
                    <a:pt x="8" y="5"/>
                  </a:cubicBezTo>
                  <a:cubicBezTo>
                    <a:pt x="8" y="8"/>
                    <a:pt x="7" y="12"/>
                    <a:pt x="8" y="14"/>
                  </a:cubicBezTo>
                  <a:cubicBezTo>
                    <a:pt x="5" y="15"/>
                    <a:pt x="3" y="17"/>
                    <a:pt x="2" y="20"/>
                  </a:cubicBezTo>
                  <a:cubicBezTo>
                    <a:pt x="1" y="23"/>
                    <a:pt x="0" y="26"/>
                    <a:pt x="1" y="30"/>
                  </a:cubicBezTo>
                  <a:cubicBezTo>
                    <a:pt x="2" y="33"/>
                    <a:pt x="3" y="36"/>
                    <a:pt x="5" y="38"/>
                  </a:cubicBezTo>
                  <a:cubicBezTo>
                    <a:pt x="7" y="41"/>
                    <a:pt x="9" y="43"/>
                    <a:pt x="10" y="4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1816"/>
            <p:cNvSpPr>
              <a:spLocks/>
            </p:cNvSpPr>
            <p:nvPr/>
          </p:nvSpPr>
          <p:spPr bwMode="auto">
            <a:xfrm>
              <a:off x="8459768" y="2565412"/>
              <a:ext cx="266702" cy="236539"/>
            </a:xfrm>
            <a:custGeom>
              <a:avLst/>
              <a:gdLst>
                <a:gd name="T0" fmla="*/ 58 w 71"/>
                <a:gd name="T1" fmla="*/ 9 h 63"/>
                <a:gd name="T2" fmla="*/ 27 w 71"/>
                <a:gd name="T3" fmla="*/ 3 h 63"/>
                <a:gd name="T4" fmla="*/ 5 w 71"/>
                <a:gd name="T5" fmla="*/ 13 h 63"/>
                <a:gd name="T6" fmla="*/ 0 w 71"/>
                <a:gd name="T7" fmla="*/ 16 h 63"/>
                <a:gd name="T8" fmla="*/ 7 w 71"/>
                <a:gd name="T9" fmla="*/ 21 h 63"/>
                <a:gd name="T10" fmla="*/ 12 w 71"/>
                <a:gd name="T11" fmla="*/ 31 h 63"/>
                <a:gd name="T12" fmla="*/ 19 w 71"/>
                <a:gd name="T13" fmla="*/ 44 h 63"/>
                <a:gd name="T14" fmla="*/ 28 w 71"/>
                <a:gd name="T15" fmla="*/ 52 h 63"/>
                <a:gd name="T16" fmla="*/ 44 w 71"/>
                <a:gd name="T17" fmla="*/ 54 h 63"/>
                <a:gd name="T18" fmla="*/ 62 w 71"/>
                <a:gd name="T19" fmla="*/ 49 h 63"/>
                <a:gd name="T20" fmla="*/ 64 w 71"/>
                <a:gd name="T21" fmla="*/ 63 h 63"/>
                <a:gd name="T22" fmla="*/ 66 w 71"/>
                <a:gd name="T23" fmla="*/ 63 h 63"/>
                <a:gd name="T24" fmla="*/ 62 w 71"/>
                <a:gd name="T25" fmla="*/ 48 h 63"/>
                <a:gd name="T26" fmla="*/ 66 w 71"/>
                <a:gd name="T27" fmla="*/ 45 h 63"/>
                <a:gd name="T28" fmla="*/ 69 w 71"/>
                <a:gd name="T29" fmla="*/ 27 h 63"/>
                <a:gd name="T30" fmla="*/ 58 w 71"/>
                <a:gd name="T3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63">
                  <a:moveTo>
                    <a:pt x="58" y="9"/>
                  </a:moveTo>
                  <a:cubicBezTo>
                    <a:pt x="48" y="1"/>
                    <a:pt x="37" y="0"/>
                    <a:pt x="27" y="3"/>
                  </a:cubicBezTo>
                  <a:cubicBezTo>
                    <a:pt x="20" y="6"/>
                    <a:pt x="12" y="12"/>
                    <a:pt x="5" y="13"/>
                  </a:cubicBezTo>
                  <a:cubicBezTo>
                    <a:pt x="4" y="14"/>
                    <a:pt x="2" y="14"/>
                    <a:pt x="0" y="16"/>
                  </a:cubicBezTo>
                  <a:cubicBezTo>
                    <a:pt x="2" y="15"/>
                    <a:pt x="5" y="18"/>
                    <a:pt x="7" y="21"/>
                  </a:cubicBezTo>
                  <a:cubicBezTo>
                    <a:pt x="10" y="25"/>
                    <a:pt x="11" y="29"/>
                    <a:pt x="12" y="31"/>
                  </a:cubicBezTo>
                  <a:cubicBezTo>
                    <a:pt x="14" y="36"/>
                    <a:pt x="16" y="40"/>
                    <a:pt x="19" y="44"/>
                  </a:cubicBezTo>
                  <a:cubicBezTo>
                    <a:pt x="21" y="47"/>
                    <a:pt x="24" y="50"/>
                    <a:pt x="28" y="52"/>
                  </a:cubicBezTo>
                  <a:cubicBezTo>
                    <a:pt x="33" y="54"/>
                    <a:pt x="39" y="54"/>
                    <a:pt x="44" y="54"/>
                  </a:cubicBezTo>
                  <a:cubicBezTo>
                    <a:pt x="50" y="54"/>
                    <a:pt x="56" y="53"/>
                    <a:pt x="62" y="49"/>
                  </a:cubicBezTo>
                  <a:cubicBezTo>
                    <a:pt x="64" y="53"/>
                    <a:pt x="65" y="58"/>
                    <a:pt x="64" y="63"/>
                  </a:cubicBezTo>
                  <a:cubicBezTo>
                    <a:pt x="65" y="63"/>
                    <a:pt x="66" y="63"/>
                    <a:pt x="66" y="63"/>
                  </a:cubicBezTo>
                  <a:cubicBezTo>
                    <a:pt x="67" y="60"/>
                    <a:pt x="65" y="53"/>
                    <a:pt x="62" y="48"/>
                  </a:cubicBezTo>
                  <a:cubicBezTo>
                    <a:pt x="64" y="47"/>
                    <a:pt x="65" y="46"/>
                    <a:pt x="66" y="45"/>
                  </a:cubicBezTo>
                  <a:cubicBezTo>
                    <a:pt x="70" y="41"/>
                    <a:pt x="71" y="34"/>
                    <a:pt x="69" y="27"/>
                  </a:cubicBezTo>
                  <a:cubicBezTo>
                    <a:pt x="68" y="20"/>
                    <a:pt x="64" y="13"/>
                    <a:pt x="58" y="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1817"/>
            <p:cNvSpPr>
              <a:spLocks/>
            </p:cNvSpPr>
            <p:nvPr/>
          </p:nvSpPr>
          <p:spPr bwMode="auto">
            <a:xfrm>
              <a:off x="8731232" y="2692413"/>
              <a:ext cx="88901" cy="131763"/>
            </a:xfrm>
            <a:custGeom>
              <a:avLst/>
              <a:gdLst>
                <a:gd name="T0" fmla="*/ 23 w 24"/>
                <a:gd name="T1" fmla="*/ 13 h 35"/>
                <a:gd name="T2" fmla="*/ 18 w 24"/>
                <a:gd name="T3" fmla="*/ 6 h 35"/>
                <a:gd name="T4" fmla="*/ 12 w 24"/>
                <a:gd name="T5" fmla="*/ 3 h 35"/>
                <a:gd name="T6" fmla="*/ 5 w 24"/>
                <a:gd name="T7" fmla="*/ 0 h 35"/>
                <a:gd name="T8" fmla="*/ 2 w 24"/>
                <a:gd name="T9" fmla="*/ 9 h 35"/>
                <a:gd name="T10" fmla="*/ 0 w 24"/>
                <a:gd name="T11" fmla="*/ 14 h 35"/>
                <a:gd name="T12" fmla="*/ 0 w 24"/>
                <a:gd name="T13" fmla="*/ 19 h 35"/>
                <a:gd name="T14" fmla="*/ 4 w 24"/>
                <a:gd name="T15" fmla="*/ 25 h 35"/>
                <a:gd name="T16" fmla="*/ 11 w 24"/>
                <a:gd name="T17" fmla="*/ 29 h 35"/>
                <a:gd name="T18" fmla="*/ 10 w 24"/>
                <a:gd name="T19" fmla="*/ 32 h 35"/>
                <a:gd name="T20" fmla="*/ 5 w 24"/>
                <a:gd name="T21" fmla="*/ 35 h 35"/>
                <a:gd name="T22" fmla="*/ 6 w 24"/>
                <a:gd name="T23" fmla="*/ 35 h 35"/>
                <a:gd name="T24" fmla="*/ 9 w 24"/>
                <a:gd name="T25" fmla="*/ 33 h 35"/>
                <a:gd name="T26" fmla="*/ 12 w 24"/>
                <a:gd name="T27" fmla="*/ 29 h 35"/>
                <a:gd name="T28" fmla="*/ 22 w 24"/>
                <a:gd name="T29" fmla="*/ 24 h 35"/>
                <a:gd name="T30" fmla="*/ 23 w 24"/>
                <a:gd name="T31"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35">
                  <a:moveTo>
                    <a:pt x="23" y="13"/>
                  </a:moveTo>
                  <a:cubicBezTo>
                    <a:pt x="22" y="10"/>
                    <a:pt x="20" y="8"/>
                    <a:pt x="18" y="6"/>
                  </a:cubicBezTo>
                  <a:cubicBezTo>
                    <a:pt x="16" y="5"/>
                    <a:pt x="14" y="4"/>
                    <a:pt x="12" y="3"/>
                  </a:cubicBezTo>
                  <a:cubicBezTo>
                    <a:pt x="10" y="2"/>
                    <a:pt x="5" y="0"/>
                    <a:pt x="5" y="0"/>
                  </a:cubicBezTo>
                  <a:cubicBezTo>
                    <a:pt x="6" y="3"/>
                    <a:pt x="3" y="7"/>
                    <a:pt x="2" y="9"/>
                  </a:cubicBezTo>
                  <a:cubicBezTo>
                    <a:pt x="1" y="11"/>
                    <a:pt x="0" y="13"/>
                    <a:pt x="0" y="14"/>
                  </a:cubicBezTo>
                  <a:cubicBezTo>
                    <a:pt x="0" y="16"/>
                    <a:pt x="0" y="18"/>
                    <a:pt x="0" y="19"/>
                  </a:cubicBezTo>
                  <a:cubicBezTo>
                    <a:pt x="1" y="21"/>
                    <a:pt x="2" y="23"/>
                    <a:pt x="4" y="25"/>
                  </a:cubicBezTo>
                  <a:cubicBezTo>
                    <a:pt x="6" y="27"/>
                    <a:pt x="9" y="28"/>
                    <a:pt x="11" y="29"/>
                  </a:cubicBezTo>
                  <a:cubicBezTo>
                    <a:pt x="11" y="30"/>
                    <a:pt x="10" y="31"/>
                    <a:pt x="10" y="32"/>
                  </a:cubicBezTo>
                  <a:cubicBezTo>
                    <a:pt x="8" y="33"/>
                    <a:pt x="7" y="34"/>
                    <a:pt x="5" y="35"/>
                  </a:cubicBezTo>
                  <a:cubicBezTo>
                    <a:pt x="6" y="35"/>
                    <a:pt x="6" y="35"/>
                    <a:pt x="6" y="35"/>
                  </a:cubicBezTo>
                  <a:cubicBezTo>
                    <a:pt x="6" y="35"/>
                    <a:pt x="8" y="34"/>
                    <a:pt x="9" y="33"/>
                  </a:cubicBezTo>
                  <a:cubicBezTo>
                    <a:pt x="10" y="32"/>
                    <a:pt x="11" y="30"/>
                    <a:pt x="12" y="29"/>
                  </a:cubicBezTo>
                  <a:cubicBezTo>
                    <a:pt x="15" y="30"/>
                    <a:pt x="19" y="29"/>
                    <a:pt x="22" y="24"/>
                  </a:cubicBezTo>
                  <a:cubicBezTo>
                    <a:pt x="23" y="21"/>
                    <a:pt x="24" y="16"/>
                    <a:pt x="23" y="1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1818"/>
            <p:cNvSpPr>
              <a:spLocks/>
            </p:cNvSpPr>
            <p:nvPr/>
          </p:nvSpPr>
          <p:spPr bwMode="auto">
            <a:xfrm>
              <a:off x="8828070" y="2749564"/>
              <a:ext cx="57150" cy="71438"/>
            </a:xfrm>
            <a:custGeom>
              <a:avLst/>
              <a:gdLst>
                <a:gd name="T0" fmla="*/ 14 w 15"/>
                <a:gd name="T1" fmla="*/ 9 h 19"/>
                <a:gd name="T2" fmla="*/ 12 w 15"/>
                <a:gd name="T3" fmla="*/ 4 h 19"/>
                <a:gd name="T4" fmla="*/ 9 w 15"/>
                <a:gd name="T5" fmla="*/ 2 h 19"/>
                <a:gd name="T6" fmla="*/ 7 w 15"/>
                <a:gd name="T7" fmla="*/ 1 h 19"/>
                <a:gd name="T8" fmla="*/ 5 w 15"/>
                <a:gd name="T9" fmla="*/ 0 h 19"/>
                <a:gd name="T10" fmla="*/ 3 w 15"/>
                <a:gd name="T11" fmla="*/ 4 h 19"/>
                <a:gd name="T12" fmla="*/ 0 w 15"/>
                <a:gd name="T13" fmla="*/ 10 h 19"/>
                <a:gd name="T14" fmla="*/ 2 w 15"/>
                <a:gd name="T15" fmla="*/ 13 h 19"/>
                <a:gd name="T16" fmla="*/ 5 w 15"/>
                <a:gd name="T17" fmla="*/ 17 h 19"/>
                <a:gd name="T18" fmla="*/ 4 w 15"/>
                <a:gd name="T19" fmla="*/ 18 h 19"/>
                <a:gd name="T20" fmla="*/ 1 w 15"/>
                <a:gd name="T21" fmla="*/ 19 h 19"/>
                <a:gd name="T22" fmla="*/ 1 w 15"/>
                <a:gd name="T23" fmla="*/ 19 h 19"/>
                <a:gd name="T24" fmla="*/ 3 w 15"/>
                <a:gd name="T25" fmla="*/ 19 h 19"/>
                <a:gd name="T26" fmla="*/ 6 w 15"/>
                <a:gd name="T27" fmla="*/ 17 h 19"/>
                <a:gd name="T28" fmla="*/ 12 w 15"/>
                <a:gd name="T29" fmla="*/ 16 h 19"/>
                <a:gd name="T30" fmla="*/ 14 w 15"/>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9">
                  <a:moveTo>
                    <a:pt x="14" y="9"/>
                  </a:moveTo>
                  <a:cubicBezTo>
                    <a:pt x="15" y="7"/>
                    <a:pt x="13" y="6"/>
                    <a:pt x="12" y="4"/>
                  </a:cubicBezTo>
                  <a:cubicBezTo>
                    <a:pt x="11" y="3"/>
                    <a:pt x="10" y="2"/>
                    <a:pt x="9" y="2"/>
                  </a:cubicBezTo>
                  <a:cubicBezTo>
                    <a:pt x="8" y="2"/>
                    <a:pt x="8" y="1"/>
                    <a:pt x="7" y="1"/>
                  </a:cubicBezTo>
                  <a:cubicBezTo>
                    <a:pt x="6" y="0"/>
                    <a:pt x="5" y="0"/>
                    <a:pt x="5" y="0"/>
                  </a:cubicBezTo>
                  <a:cubicBezTo>
                    <a:pt x="6" y="2"/>
                    <a:pt x="4" y="3"/>
                    <a:pt x="3" y="4"/>
                  </a:cubicBezTo>
                  <a:cubicBezTo>
                    <a:pt x="1" y="6"/>
                    <a:pt x="0" y="8"/>
                    <a:pt x="0" y="10"/>
                  </a:cubicBezTo>
                  <a:cubicBezTo>
                    <a:pt x="1" y="11"/>
                    <a:pt x="1" y="12"/>
                    <a:pt x="2" y="13"/>
                  </a:cubicBezTo>
                  <a:cubicBezTo>
                    <a:pt x="3" y="15"/>
                    <a:pt x="4" y="16"/>
                    <a:pt x="5" y="17"/>
                  </a:cubicBezTo>
                  <a:cubicBezTo>
                    <a:pt x="5" y="17"/>
                    <a:pt x="4" y="18"/>
                    <a:pt x="4" y="18"/>
                  </a:cubicBezTo>
                  <a:cubicBezTo>
                    <a:pt x="3" y="19"/>
                    <a:pt x="2" y="19"/>
                    <a:pt x="1" y="19"/>
                  </a:cubicBezTo>
                  <a:cubicBezTo>
                    <a:pt x="1" y="19"/>
                    <a:pt x="1" y="19"/>
                    <a:pt x="1" y="19"/>
                  </a:cubicBezTo>
                  <a:cubicBezTo>
                    <a:pt x="1" y="19"/>
                    <a:pt x="2" y="19"/>
                    <a:pt x="3" y="19"/>
                  </a:cubicBezTo>
                  <a:cubicBezTo>
                    <a:pt x="4" y="18"/>
                    <a:pt x="5" y="18"/>
                    <a:pt x="6" y="17"/>
                  </a:cubicBezTo>
                  <a:cubicBezTo>
                    <a:pt x="7" y="18"/>
                    <a:pt x="10" y="18"/>
                    <a:pt x="12" y="16"/>
                  </a:cubicBezTo>
                  <a:cubicBezTo>
                    <a:pt x="13" y="14"/>
                    <a:pt x="14" y="11"/>
                    <a:pt x="14" y="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1819"/>
            <p:cNvSpPr>
              <a:spLocks/>
            </p:cNvSpPr>
            <p:nvPr/>
          </p:nvSpPr>
          <p:spPr bwMode="auto">
            <a:xfrm>
              <a:off x="8696307" y="2951177"/>
              <a:ext cx="153988" cy="206376"/>
            </a:xfrm>
            <a:custGeom>
              <a:avLst/>
              <a:gdLst>
                <a:gd name="T0" fmla="*/ 1 w 41"/>
                <a:gd name="T1" fmla="*/ 25 h 55"/>
                <a:gd name="T2" fmla="*/ 4 w 41"/>
                <a:gd name="T3" fmla="*/ 40 h 55"/>
                <a:gd name="T4" fmla="*/ 12 w 41"/>
                <a:gd name="T5" fmla="*/ 48 h 55"/>
                <a:gd name="T6" fmla="*/ 17 w 41"/>
                <a:gd name="T7" fmla="*/ 53 h 55"/>
                <a:gd name="T8" fmla="*/ 21 w 41"/>
                <a:gd name="T9" fmla="*/ 55 h 55"/>
                <a:gd name="T10" fmla="*/ 24 w 41"/>
                <a:gd name="T11" fmla="*/ 49 h 55"/>
                <a:gd name="T12" fmla="*/ 30 w 41"/>
                <a:gd name="T13" fmla="*/ 45 h 55"/>
                <a:gd name="T14" fmla="*/ 41 w 41"/>
                <a:gd name="T15" fmla="*/ 29 h 55"/>
                <a:gd name="T16" fmla="*/ 37 w 41"/>
                <a:gd name="T17" fmla="*/ 17 h 55"/>
                <a:gd name="T18" fmla="*/ 27 w 41"/>
                <a:gd name="T19" fmla="*/ 9 h 55"/>
                <a:gd name="T20" fmla="*/ 30 w 41"/>
                <a:gd name="T21" fmla="*/ 5 h 55"/>
                <a:gd name="T22" fmla="*/ 33 w 41"/>
                <a:gd name="T23" fmla="*/ 3 h 55"/>
                <a:gd name="T24" fmla="*/ 36 w 41"/>
                <a:gd name="T25" fmla="*/ 1 h 55"/>
                <a:gd name="T26" fmla="*/ 35 w 41"/>
                <a:gd name="T27" fmla="*/ 0 h 55"/>
                <a:gd name="T28" fmla="*/ 33 w 41"/>
                <a:gd name="T29" fmla="*/ 1 h 55"/>
                <a:gd name="T30" fmla="*/ 31 w 41"/>
                <a:gd name="T31" fmla="*/ 3 h 55"/>
                <a:gd name="T32" fmla="*/ 26 w 41"/>
                <a:gd name="T33" fmla="*/ 9 h 55"/>
                <a:gd name="T34" fmla="*/ 9 w 41"/>
                <a:gd name="T35" fmla="*/ 11 h 55"/>
                <a:gd name="T36" fmla="*/ 1 w 41"/>
                <a:gd name="T37" fmla="*/ 2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1" y="25"/>
                  </a:moveTo>
                  <a:cubicBezTo>
                    <a:pt x="0" y="31"/>
                    <a:pt x="2" y="35"/>
                    <a:pt x="4" y="40"/>
                  </a:cubicBezTo>
                  <a:cubicBezTo>
                    <a:pt x="6" y="43"/>
                    <a:pt x="9" y="46"/>
                    <a:pt x="12" y="48"/>
                  </a:cubicBezTo>
                  <a:cubicBezTo>
                    <a:pt x="13" y="49"/>
                    <a:pt x="15" y="51"/>
                    <a:pt x="17" y="53"/>
                  </a:cubicBezTo>
                  <a:cubicBezTo>
                    <a:pt x="19" y="54"/>
                    <a:pt x="21" y="55"/>
                    <a:pt x="21" y="55"/>
                  </a:cubicBezTo>
                  <a:cubicBezTo>
                    <a:pt x="21" y="53"/>
                    <a:pt x="22" y="51"/>
                    <a:pt x="24" y="49"/>
                  </a:cubicBezTo>
                  <a:cubicBezTo>
                    <a:pt x="26" y="48"/>
                    <a:pt x="28" y="47"/>
                    <a:pt x="30" y="45"/>
                  </a:cubicBezTo>
                  <a:cubicBezTo>
                    <a:pt x="35" y="42"/>
                    <a:pt x="40" y="36"/>
                    <a:pt x="41" y="29"/>
                  </a:cubicBezTo>
                  <a:cubicBezTo>
                    <a:pt x="41" y="25"/>
                    <a:pt x="40" y="21"/>
                    <a:pt x="37" y="17"/>
                  </a:cubicBezTo>
                  <a:cubicBezTo>
                    <a:pt x="34" y="14"/>
                    <a:pt x="31" y="11"/>
                    <a:pt x="27" y="9"/>
                  </a:cubicBezTo>
                  <a:cubicBezTo>
                    <a:pt x="27" y="7"/>
                    <a:pt x="29" y="6"/>
                    <a:pt x="30" y="5"/>
                  </a:cubicBezTo>
                  <a:cubicBezTo>
                    <a:pt x="31" y="4"/>
                    <a:pt x="32" y="3"/>
                    <a:pt x="33" y="3"/>
                  </a:cubicBezTo>
                  <a:cubicBezTo>
                    <a:pt x="34" y="2"/>
                    <a:pt x="35" y="1"/>
                    <a:pt x="36" y="1"/>
                  </a:cubicBezTo>
                  <a:cubicBezTo>
                    <a:pt x="35" y="1"/>
                    <a:pt x="35" y="0"/>
                    <a:pt x="35" y="0"/>
                  </a:cubicBezTo>
                  <a:cubicBezTo>
                    <a:pt x="34" y="0"/>
                    <a:pt x="34" y="1"/>
                    <a:pt x="33" y="1"/>
                  </a:cubicBezTo>
                  <a:cubicBezTo>
                    <a:pt x="32" y="2"/>
                    <a:pt x="31" y="3"/>
                    <a:pt x="31" y="3"/>
                  </a:cubicBezTo>
                  <a:cubicBezTo>
                    <a:pt x="29" y="5"/>
                    <a:pt x="27" y="7"/>
                    <a:pt x="26" y="9"/>
                  </a:cubicBezTo>
                  <a:cubicBezTo>
                    <a:pt x="20" y="6"/>
                    <a:pt x="14" y="6"/>
                    <a:pt x="9" y="11"/>
                  </a:cubicBezTo>
                  <a:cubicBezTo>
                    <a:pt x="6" y="14"/>
                    <a:pt x="3" y="20"/>
                    <a:pt x="1" y="2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1820"/>
            <p:cNvSpPr>
              <a:spLocks/>
            </p:cNvSpPr>
            <p:nvPr/>
          </p:nvSpPr>
          <p:spPr bwMode="auto">
            <a:xfrm>
              <a:off x="8869345" y="2951177"/>
              <a:ext cx="57150" cy="71438"/>
            </a:xfrm>
            <a:custGeom>
              <a:avLst/>
              <a:gdLst>
                <a:gd name="T0" fmla="*/ 1 w 15"/>
                <a:gd name="T1" fmla="*/ 7 h 19"/>
                <a:gd name="T2" fmla="*/ 2 w 15"/>
                <a:gd name="T3" fmla="*/ 13 h 19"/>
                <a:gd name="T4" fmla="*/ 4 w 15"/>
                <a:gd name="T5" fmla="*/ 16 h 19"/>
                <a:gd name="T6" fmla="*/ 7 w 15"/>
                <a:gd name="T7" fmla="*/ 19 h 19"/>
                <a:gd name="T8" fmla="*/ 9 w 15"/>
                <a:gd name="T9" fmla="*/ 16 h 19"/>
                <a:gd name="T10" fmla="*/ 11 w 15"/>
                <a:gd name="T11" fmla="*/ 14 h 19"/>
                <a:gd name="T12" fmla="*/ 14 w 15"/>
                <a:gd name="T13" fmla="*/ 10 h 19"/>
                <a:gd name="T14" fmla="*/ 10 w 15"/>
                <a:gd name="T15" fmla="*/ 2 h 19"/>
                <a:gd name="T16" fmla="*/ 11 w 15"/>
                <a:gd name="T17" fmla="*/ 1 h 19"/>
                <a:gd name="T18" fmla="*/ 14 w 15"/>
                <a:gd name="T19" fmla="*/ 0 h 19"/>
                <a:gd name="T20" fmla="*/ 14 w 15"/>
                <a:gd name="T21" fmla="*/ 0 h 19"/>
                <a:gd name="T22" fmla="*/ 10 w 15"/>
                <a:gd name="T23" fmla="*/ 2 h 19"/>
                <a:gd name="T24" fmla="*/ 4 w 15"/>
                <a:gd name="T25" fmla="*/ 3 h 19"/>
                <a:gd name="T26" fmla="*/ 1 w 15"/>
                <a:gd name="T2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9">
                  <a:moveTo>
                    <a:pt x="1" y="7"/>
                  </a:moveTo>
                  <a:cubicBezTo>
                    <a:pt x="0" y="9"/>
                    <a:pt x="1" y="12"/>
                    <a:pt x="2" y="13"/>
                  </a:cubicBezTo>
                  <a:cubicBezTo>
                    <a:pt x="2" y="14"/>
                    <a:pt x="3" y="15"/>
                    <a:pt x="4" y="16"/>
                  </a:cubicBezTo>
                  <a:cubicBezTo>
                    <a:pt x="5" y="16"/>
                    <a:pt x="7" y="19"/>
                    <a:pt x="7" y="19"/>
                  </a:cubicBezTo>
                  <a:cubicBezTo>
                    <a:pt x="7" y="18"/>
                    <a:pt x="8" y="17"/>
                    <a:pt x="9" y="16"/>
                  </a:cubicBezTo>
                  <a:cubicBezTo>
                    <a:pt x="9" y="15"/>
                    <a:pt x="10" y="14"/>
                    <a:pt x="11" y="14"/>
                  </a:cubicBezTo>
                  <a:cubicBezTo>
                    <a:pt x="12" y="14"/>
                    <a:pt x="14" y="12"/>
                    <a:pt x="14" y="10"/>
                  </a:cubicBezTo>
                  <a:cubicBezTo>
                    <a:pt x="15" y="7"/>
                    <a:pt x="13" y="4"/>
                    <a:pt x="10" y="2"/>
                  </a:cubicBezTo>
                  <a:cubicBezTo>
                    <a:pt x="10" y="2"/>
                    <a:pt x="11" y="1"/>
                    <a:pt x="11" y="1"/>
                  </a:cubicBezTo>
                  <a:cubicBezTo>
                    <a:pt x="12" y="1"/>
                    <a:pt x="13" y="0"/>
                    <a:pt x="14" y="0"/>
                  </a:cubicBezTo>
                  <a:cubicBezTo>
                    <a:pt x="14" y="0"/>
                    <a:pt x="14" y="0"/>
                    <a:pt x="14" y="0"/>
                  </a:cubicBezTo>
                  <a:cubicBezTo>
                    <a:pt x="13" y="0"/>
                    <a:pt x="10" y="1"/>
                    <a:pt x="10" y="2"/>
                  </a:cubicBezTo>
                  <a:cubicBezTo>
                    <a:pt x="8" y="1"/>
                    <a:pt x="6" y="1"/>
                    <a:pt x="4" y="3"/>
                  </a:cubicBezTo>
                  <a:cubicBezTo>
                    <a:pt x="3" y="3"/>
                    <a:pt x="1" y="5"/>
                    <a:pt x="1"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1821"/>
            <p:cNvSpPr>
              <a:spLocks/>
            </p:cNvSpPr>
            <p:nvPr/>
          </p:nvSpPr>
          <p:spPr bwMode="auto">
            <a:xfrm>
              <a:off x="8599468" y="2827352"/>
              <a:ext cx="206376" cy="203201"/>
            </a:xfrm>
            <a:custGeom>
              <a:avLst/>
              <a:gdLst>
                <a:gd name="T0" fmla="*/ 16 w 55"/>
                <a:gd name="T1" fmla="*/ 13 h 54"/>
                <a:gd name="T2" fmla="*/ 12 w 55"/>
                <a:gd name="T3" fmla="*/ 32 h 54"/>
                <a:gd name="T4" fmla="*/ 11 w 55"/>
                <a:gd name="T5" fmla="*/ 41 h 54"/>
                <a:gd name="T6" fmla="*/ 5 w 55"/>
                <a:gd name="T7" fmla="*/ 49 h 54"/>
                <a:gd name="T8" fmla="*/ 0 w 55"/>
                <a:gd name="T9" fmla="*/ 53 h 54"/>
                <a:gd name="T10" fmla="*/ 6 w 55"/>
                <a:gd name="T11" fmla="*/ 53 h 54"/>
                <a:gd name="T12" fmla="*/ 14 w 55"/>
                <a:gd name="T13" fmla="*/ 54 h 54"/>
                <a:gd name="T14" fmla="*/ 27 w 55"/>
                <a:gd name="T15" fmla="*/ 52 h 54"/>
                <a:gd name="T16" fmla="*/ 43 w 55"/>
                <a:gd name="T17" fmla="*/ 45 h 54"/>
                <a:gd name="T18" fmla="*/ 53 w 55"/>
                <a:gd name="T19" fmla="*/ 34 h 54"/>
                <a:gd name="T20" fmla="*/ 52 w 55"/>
                <a:gd name="T21" fmla="*/ 19 h 54"/>
                <a:gd name="T22" fmla="*/ 43 w 55"/>
                <a:gd name="T23" fmla="*/ 8 h 54"/>
                <a:gd name="T24" fmla="*/ 53 w 55"/>
                <a:gd name="T25" fmla="*/ 1 h 54"/>
                <a:gd name="T26" fmla="*/ 52 w 55"/>
                <a:gd name="T27" fmla="*/ 0 h 54"/>
                <a:gd name="T28" fmla="*/ 48 w 55"/>
                <a:gd name="T29" fmla="*/ 2 h 54"/>
                <a:gd name="T30" fmla="*/ 43 w 55"/>
                <a:gd name="T31" fmla="*/ 7 h 54"/>
                <a:gd name="T32" fmla="*/ 40 w 55"/>
                <a:gd name="T33" fmla="*/ 6 h 54"/>
                <a:gd name="T34" fmla="*/ 26 w 55"/>
                <a:gd name="T35" fmla="*/ 6 h 54"/>
                <a:gd name="T36" fmla="*/ 16 w 55"/>
                <a:gd name="T37"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4">
                  <a:moveTo>
                    <a:pt x="16" y="13"/>
                  </a:moveTo>
                  <a:cubicBezTo>
                    <a:pt x="12" y="19"/>
                    <a:pt x="12" y="25"/>
                    <a:pt x="12" y="32"/>
                  </a:cubicBezTo>
                  <a:cubicBezTo>
                    <a:pt x="12" y="35"/>
                    <a:pt x="12" y="38"/>
                    <a:pt x="11" y="41"/>
                  </a:cubicBezTo>
                  <a:cubicBezTo>
                    <a:pt x="10" y="45"/>
                    <a:pt x="9" y="48"/>
                    <a:pt x="5" y="49"/>
                  </a:cubicBezTo>
                  <a:cubicBezTo>
                    <a:pt x="4" y="51"/>
                    <a:pt x="2" y="52"/>
                    <a:pt x="0" y="53"/>
                  </a:cubicBezTo>
                  <a:cubicBezTo>
                    <a:pt x="2" y="53"/>
                    <a:pt x="4" y="53"/>
                    <a:pt x="6" y="53"/>
                  </a:cubicBezTo>
                  <a:cubicBezTo>
                    <a:pt x="8" y="53"/>
                    <a:pt x="11" y="54"/>
                    <a:pt x="14" y="54"/>
                  </a:cubicBezTo>
                  <a:cubicBezTo>
                    <a:pt x="19" y="54"/>
                    <a:pt x="24" y="53"/>
                    <a:pt x="27" y="52"/>
                  </a:cubicBezTo>
                  <a:cubicBezTo>
                    <a:pt x="33" y="51"/>
                    <a:pt x="39" y="48"/>
                    <a:pt x="43" y="45"/>
                  </a:cubicBezTo>
                  <a:cubicBezTo>
                    <a:pt x="48" y="42"/>
                    <a:pt x="51" y="38"/>
                    <a:pt x="53" y="34"/>
                  </a:cubicBezTo>
                  <a:cubicBezTo>
                    <a:pt x="55" y="28"/>
                    <a:pt x="54" y="23"/>
                    <a:pt x="52" y="19"/>
                  </a:cubicBezTo>
                  <a:cubicBezTo>
                    <a:pt x="51" y="15"/>
                    <a:pt x="48" y="11"/>
                    <a:pt x="43" y="8"/>
                  </a:cubicBezTo>
                  <a:cubicBezTo>
                    <a:pt x="46" y="5"/>
                    <a:pt x="49" y="2"/>
                    <a:pt x="53" y="1"/>
                  </a:cubicBezTo>
                  <a:cubicBezTo>
                    <a:pt x="53" y="1"/>
                    <a:pt x="53" y="0"/>
                    <a:pt x="52" y="0"/>
                  </a:cubicBezTo>
                  <a:cubicBezTo>
                    <a:pt x="51" y="0"/>
                    <a:pt x="49" y="1"/>
                    <a:pt x="48" y="2"/>
                  </a:cubicBezTo>
                  <a:cubicBezTo>
                    <a:pt x="46" y="4"/>
                    <a:pt x="44" y="5"/>
                    <a:pt x="43" y="7"/>
                  </a:cubicBezTo>
                  <a:cubicBezTo>
                    <a:pt x="42" y="7"/>
                    <a:pt x="41" y="6"/>
                    <a:pt x="40" y="6"/>
                  </a:cubicBezTo>
                  <a:cubicBezTo>
                    <a:pt x="35" y="4"/>
                    <a:pt x="30" y="4"/>
                    <a:pt x="26" y="6"/>
                  </a:cubicBezTo>
                  <a:cubicBezTo>
                    <a:pt x="22" y="7"/>
                    <a:pt x="18" y="10"/>
                    <a:pt x="16" y="1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1822"/>
            <p:cNvSpPr>
              <a:spLocks/>
            </p:cNvSpPr>
            <p:nvPr/>
          </p:nvSpPr>
          <p:spPr bwMode="auto">
            <a:xfrm>
              <a:off x="8580418" y="2794014"/>
              <a:ext cx="101601" cy="74613"/>
            </a:xfrm>
            <a:custGeom>
              <a:avLst/>
              <a:gdLst>
                <a:gd name="T0" fmla="*/ 9 w 27"/>
                <a:gd name="T1" fmla="*/ 2 h 20"/>
                <a:gd name="T2" fmla="*/ 5 w 27"/>
                <a:gd name="T3" fmla="*/ 6 h 20"/>
                <a:gd name="T4" fmla="*/ 3 w 27"/>
                <a:gd name="T5" fmla="*/ 12 h 20"/>
                <a:gd name="T6" fmla="*/ 0 w 27"/>
                <a:gd name="T7" fmla="*/ 17 h 20"/>
                <a:gd name="T8" fmla="*/ 9 w 27"/>
                <a:gd name="T9" fmla="*/ 19 h 20"/>
                <a:gd name="T10" fmla="*/ 21 w 27"/>
                <a:gd name="T11" fmla="*/ 17 h 20"/>
                <a:gd name="T12" fmla="*/ 24 w 27"/>
                <a:gd name="T13" fmla="*/ 11 h 20"/>
                <a:gd name="T14" fmla="*/ 21 w 27"/>
                <a:gd name="T15" fmla="*/ 5 h 20"/>
                <a:gd name="T16" fmla="*/ 24 w 27"/>
                <a:gd name="T17" fmla="*/ 4 h 20"/>
                <a:gd name="T18" fmla="*/ 27 w 27"/>
                <a:gd name="T19" fmla="*/ 4 h 20"/>
                <a:gd name="T20" fmla="*/ 27 w 27"/>
                <a:gd name="T21" fmla="*/ 3 h 20"/>
                <a:gd name="T22" fmla="*/ 21 w 27"/>
                <a:gd name="T23" fmla="*/ 4 h 20"/>
                <a:gd name="T24" fmla="*/ 15 w 27"/>
                <a:gd name="T25" fmla="*/ 0 h 20"/>
                <a:gd name="T26" fmla="*/ 9 w 27"/>
                <a:gd name="T2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0">
                  <a:moveTo>
                    <a:pt x="9" y="2"/>
                  </a:moveTo>
                  <a:cubicBezTo>
                    <a:pt x="7" y="3"/>
                    <a:pt x="6" y="5"/>
                    <a:pt x="5" y="6"/>
                  </a:cubicBezTo>
                  <a:cubicBezTo>
                    <a:pt x="4" y="8"/>
                    <a:pt x="3" y="10"/>
                    <a:pt x="3" y="12"/>
                  </a:cubicBezTo>
                  <a:cubicBezTo>
                    <a:pt x="2" y="13"/>
                    <a:pt x="0" y="17"/>
                    <a:pt x="0" y="17"/>
                  </a:cubicBezTo>
                  <a:cubicBezTo>
                    <a:pt x="3" y="16"/>
                    <a:pt x="6" y="18"/>
                    <a:pt x="9" y="19"/>
                  </a:cubicBezTo>
                  <a:cubicBezTo>
                    <a:pt x="12" y="20"/>
                    <a:pt x="17" y="20"/>
                    <a:pt x="21" y="17"/>
                  </a:cubicBezTo>
                  <a:cubicBezTo>
                    <a:pt x="23" y="15"/>
                    <a:pt x="24" y="13"/>
                    <a:pt x="24" y="11"/>
                  </a:cubicBezTo>
                  <a:cubicBezTo>
                    <a:pt x="24" y="9"/>
                    <a:pt x="23" y="7"/>
                    <a:pt x="21" y="5"/>
                  </a:cubicBezTo>
                  <a:cubicBezTo>
                    <a:pt x="22" y="4"/>
                    <a:pt x="23" y="4"/>
                    <a:pt x="24" y="4"/>
                  </a:cubicBezTo>
                  <a:cubicBezTo>
                    <a:pt x="25" y="4"/>
                    <a:pt x="26" y="4"/>
                    <a:pt x="27" y="4"/>
                  </a:cubicBezTo>
                  <a:cubicBezTo>
                    <a:pt x="27" y="3"/>
                    <a:pt x="27" y="3"/>
                    <a:pt x="27" y="3"/>
                  </a:cubicBezTo>
                  <a:cubicBezTo>
                    <a:pt x="26" y="3"/>
                    <a:pt x="23" y="4"/>
                    <a:pt x="21" y="4"/>
                  </a:cubicBezTo>
                  <a:cubicBezTo>
                    <a:pt x="20" y="2"/>
                    <a:pt x="17" y="0"/>
                    <a:pt x="15" y="0"/>
                  </a:cubicBezTo>
                  <a:cubicBezTo>
                    <a:pt x="13" y="0"/>
                    <a:pt x="11" y="1"/>
                    <a:pt x="9"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1823"/>
            <p:cNvSpPr>
              <a:spLocks/>
            </p:cNvSpPr>
            <p:nvPr/>
          </p:nvSpPr>
          <p:spPr bwMode="auto">
            <a:xfrm>
              <a:off x="7431061" y="3406793"/>
              <a:ext cx="101601" cy="153989"/>
            </a:xfrm>
            <a:custGeom>
              <a:avLst/>
              <a:gdLst>
                <a:gd name="T0" fmla="*/ 27 w 27"/>
                <a:gd name="T1" fmla="*/ 20 h 41"/>
                <a:gd name="T2" fmla="*/ 24 w 27"/>
                <a:gd name="T3" fmla="*/ 12 h 41"/>
                <a:gd name="T4" fmla="*/ 19 w 27"/>
                <a:gd name="T5" fmla="*/ 6 h 41"/>
                <a:gd name="T6" fmla="*/ 14 w 27"/>
                <a:gd name="T7" fmla="*/ 0 h 41"/>
                <a:gd name="T8" fmla="*/ 6 w 27"/>
                <a:gd name="T9" fmla="*/ 9 h 41"/>
                <a:gd name="T10" fmla="*/ 1 w 27"/>
                <a:gd name="T11" fmla="*/ 23 h 41"/>
                <a:gd name="T12" fmla="*/ 13 w 27"/>
                <a:gd name="T13" fmla="*/ 34 h 41"/>
                <a:gd name="T14" fmla="*/ 11 w 27"/>
                <a:gd name="T15" fmla="*/ 37 h 41"/>
                <a:gd name="T16" fmla="*/ 7 w 27"/>
                <a:gd name="T17" fmla="*/ 40 h 41"/>
                <a:gd name="T18" fmla="*/ 7 w 27"/>
                <a:gd name="T19" fmla="*/ 41 h 41"/>
                <a:gd name="T20" fmla="*/ 13 w 27"/>
                <a:gd name="T21" fmla="*/ 34 h 41"/>
                <a:gd name="T22" fmla="*/ 24 w 27"/>
                <a:gd name="T23" fmla="*/ 30 h 41"/>
                <a:gd name="T24" fmla="*/ 27 w 27"/>
                <a:gd name="T25"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41">
                  <a:moveTo>
                    <a:pt x="27" y="20"/>
                  </a:moveTo>
                  <a:cubicBezTo>
                    <a:pt x="27" y="17"/>
                    <a:pt x="25" y="15"/>
                    <a:pt x="24" y="12"/>
                  </a:cubicBezTo>
                  <a:cubicBezTo>
                    <a:pt x="22" y="10"/>
                    <a:pt x="21" y="8"/>
                    <a:pt x="19" y="6"/>
                  </a:cubicBezTo>
                  <a:cubicBezTo>
                    <a:pt x="17" y="5"/>
                    <a:pt x="14" y="0"/>
                    <a:pt x="14" y="0"/>
                  </a:cubicBezTo>
                  <a:cubicBezTo>
                    <a:pt x="13" y="4"/>
                    <a:pt x="9" y="6"/>
                    <a:pt x="6" y="9"/>
                  </a:cubicBezTo>
                  <a:cubicBezTo>
                    <a:pt x="3" y="13"/>
                    <a:pt x="0" y="18"/>
                    <a:pt x="1" y="23"/>
                  </a:cubicBezTo>
                  <a:cubicBezTo>
                    <a:pt x="1" y="28"/>
                    <a:pt x="7" y="32"/>
                    <a:pt x="13" y="34"/>
                  </a:cubicBezTo>
                  <a:cubicBezTo>
                    <a:pt x="12" y="35"/>
                    <a:pt x="12" y="36"/>
                    <a:pt x="11" y="37"/>
                  </a:cubicBezTo>
                  <a:cubicBezTo>
                    <a:pt x="10" y="38"/>
                    <a:pt x="9" y="39"/>
                    <a:pt x="7" y="40"/>
                  </a:cubicBezTo>
                  <a:cubicBezTo>
                    <a:pt x="7" y="41"/>
                    <a:pt x="7" y="41"/>
                    <a:pt x="7" y="41"/>
                  </a:cubicBezTo>
                  <a:cubicBezTo>
                    <a:pt x="9" y="40"/>
                    <a:pt x="13" y="36"/>
                    <a:pt x="13" y="34"/>
                  </a:cubicBezTo>
                  <a:cubicBezTo>
                    <a:pt x="17" y="34"/>
                    <a:pt x="21" y="33"/>
                    <a:pt x="24" y="30"/>
                  </a:cubicBezTo>
                  <a:cubicBezTo>
                    <a:pt x="26" y="27"/>
                    <a:pt x="27" y="23"/>
                    <a:pt x="27"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1824"/>
            <p:cNvSpPr>
              <a:spLocks/>
            </p:cNvSpPr>
            <p:nvPr/>
          </p:nvSpPr>
          <p:spPr bwMode="auto">
            <a:xfrm>
              <a:off x="6864320" y="3305192"/>
              <a:ext cx="209551" cy="138113"/>
            </a:xfrm>
            <a:custGeom>
              <a:avLst/>
              <a:gdLst>
                <a:gd name="T0" fmla="*/ 31 w 56"/>
                <a:gd name="T1" fmla="*/ 1 h 37"/>
                <a:gd name="T2" fmla="*/ 20 w 56"/>
                <a:gd name="T3" fmla="*/ 3 h 37"/>
                <a:gd name="T4" fmla="*/ 11 w 56"/>
                <a:gd name="T5" fmla="*/ 7 h 37"/>
                <a:gd name="T6" fmla="*/ 5 w 56"/>
                <a:gd name="T7" fmla="*/ 9 h 37"/>
                <a:gd name="T8" fmla="*/ 0 w 56"/>
                <a:gd name="T9" fmla="*/ 10 h 37"/>
                <a:gd name="T10" fmla="*/ 6 w 56"/>
                <a:gd name="T11" fmla="*/ 17 h 37"/>
                <a:gd name="T12" fmla="*/ 10 w 56"/>
                <a:gd name="T13" fmla="*/ 25 h 37"/>
                <a:gd name="T14" fmla="*/ 31 w 56"/>
                <a:gd name="T15" fmla="*/ 36 h 37"/>
                <a:gd name="T16" fmla="*/ 45 w 56"/>
                <a:gd name="T17" fmla="*/ 19 h 37"/>
                <a:gd name="T18" fmla="*/ 50 w 56"/>
                <a:gd name="T19" fmla="*/ 20 h 37"/>
                <a:gd name="T20" fmla="*/ 55 w 56"/>
                <a:gd name="T21" fmla="*/ 25 h 37"/>
                <a:gd name="T22" fmla="*/ 56 w 56"/>
                <a:gd name="T23" fmla="*/ 24 h 37"/>
                <a:gd name="T24" fmla="*/ 45 w 56"/>
                <a:gd name="T25" fmla="*/ 18 h 37"/>
                <a:gd name="T26" fmla="*/ 41 w 56"/>
                <a:gd name="T27" fmla="*/ 5 h 37"/>
                <a:gd name="T28" fmla="*/ 31 w 56"/>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37">
                  <a:moveTo>
                    <a:pt x="31" y="1"/>
                  </a:moveTo>
                  <a:cubicBezTo>
                    <a:pt x="27" y="0"/>
                    <a:pt x="24" y="2"/>
                    <a:pt x="20" y="3"/>
                  </a:cubicBezTo>
                  <a:cubicBezTo>
                    <a:pt x="17" y="4"/>
                    <a:pt x="14" y="5"/>
                    <a:pt x="11" y="7"/>
                  </a:cubicBezTo>
                  <a:cubicBezTo>
                    <a:pt x="10" y="8"/>
                    <a:pt x="7" y="8"/>
                    <a:pt x="5" y="9"/>
                  </a:cubicBezTo>
                  <a:cubicBezTo>
                    <a:pt x="3" y="9"/>
                    <a:pt x="0" y="10"/>
                    <a:pt x="0" y="10"/>
                  </a:cubicBezTo>
                  <a:cubicBezTo>
                    <a:pt x="3" y="12"/>
                    <a:pt x="4" y="14"/>
                    <a:pt x="6" y="17"/>
                  </a:cubicBezTo>
                  <a:cubicBezTo>
                    <a:pt x="7" y="19"/>
                    <a:pt x="8" y="22"/>
                    <a:pt x="10" y="25"/>
                  </a:cubicBezTo>
                  <a:cubicBezTo>
                    <a:pt x="15" y="31"/>
                    <a:pt x="23" y="37"/>
                    <a:pt x="31" y="36"/>
                  </a:cubicBezTo>
                  <a:cubicBezTo>
                    <a:pt x="39" y="35"/>
                    <a:pt x="45" y="27"/>
                    <a:pt x="45" y="19"/>
                  </a:cubicBezTo>
                  <a:cubicBezTo>
                    <a:pt x="47" y="19"/>
                    <a:pt x="48" y="20"/>
                    <a:pt x="50" y="20"/>
                  </a:cubicBezTo>
                  <a:cubicBezTo>
                    <a:pt x="52" y="22"/>
                    <a:pt x="54" y="23"/>
                    <a:pt x="55" y="25"/>
                  </a:cubicBezTo>
                  <a:cubicBezTo>
                    <a:pt x="56" y="24"/>
                    <a:pt x="56" y="24"/>
                    <a:pt x="56" y="24"/>
                  </a:cubicBezTo>
                  <a:cubicBezTo>
                    <a:pt x="54" y="22"/>
                    <a:pt x="49" y="19"/>
                    <a:pt x="45" y="18"/>
                  </a:cubicBezTo>
                  <a:cubicBezTo>
                    <a:pt x="46" y="13"/>
                    <a:pt x="44" y="8"/>
                    <a:pt x="41" y="5"/>
                  </a:cubicBezTo>
                  <a:cubicBezTo>
                    <a:pt x="38" y="3"/>
                    <a:pt x="34" y="1"/>
                    <a:pt x="31" y="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1825"/>
            <p:cNvSpPr>
              <a:spLocks/>
            </p:cNvSpPr>
            <p:nvPr/>
          </p:nvSpPr>
          <p:spPr bwMode="auto">
            <a:xfrm>
              <a:off x="7502499" y="2087571"/>
              <a:ext cx="280989" cy="423865"/>
            </a:xfrm>
            <a:custGeom>
              <a:avLst/>
              <a:gdLst>
                <a:gd name="T0" fmla="*/ 74 w 75"/>
                <a:gd name="T1" fmla="*/ 40 h 113"/>
                <a:gd name="T2" fmla="*/ 56 w 75"/>
                <a:gd name="T3" fmla="*/ 18 h 113"/>
                <a:gd name="T4" fmla="*/ 36 w 75"/>
                <a:gd name="T5" fmla="*/ 9 h 113"/>
                <a:gd name="T6" fmla="*/ 15 w 75"/>
                <a:gd name="T7" fmla="*/ 0 h 113"/>
                <a:gd name="T8" fmla="*/ 6 w 75"/>
                <a:gd name="T9" fmla="*/ 30 h 113"/>
                <a:gd name="T10" fmla="*/ 1 w 75"/>
                <a:gd name="T11" fmla="*/ 48 h 113"/>
                <a:gd name="T12" fmla="*/ 2 w 75"/>
                <a:gd name="T13" fmla="*/ 64 h 113"/>
                <a:gd name="T14" fmla="*/ 16 w 75"/>
                <a:gd name="T15" fmla="*/ 81 h 113"/>
                <a:gd name="T16" fmla="*/ 39 w 75"/>
                <a:gd name="T17" fmla="*/ 92 h 113"/>
                <a:gd name="T18" fmla="*/ 34 w 75"/>
                <a:gd name="T19" fmla="*/ 102 h 113"/>
                <a:gd name="T20" fmla="*/ 22 w 75"/>
                <a:gd name="T21" fmla="*/ 111 h 113"/>
                <a:gd name="T22" fmla="*/ 24 w 75"/>
                <a:gd name="T23" fmla="*/ 113 h 113"/>
                <a:gd name="T24" fmla="*/ 33 w 75"/>
                <a:gd name="T25" fmla="*/ 105 h 113"/>
                <a:gd name="T26" fmla="*/ 41 w 75"/>
                <a:gd name="T27" fmla="*/ 92 h 113"/>
                <a:gd name="T28" fmla="*/ 58 w 75"/>
                <a:gd name="T29" fmla="*/ 89 h 113"/>
                <a:gd name="T30" fmla="*/ 71 w 75"/>
                <a:gd name="T31" fmla="*/ 76 h 113"/>
                <a:gd name="T32" fmla="*/ 75 w 75"/>
                <a:gd name="T33" fmla="*/ 58 h 113"/>
                <a:gd name="T34" fmla="*/ 74 w 75"/>
                <a:gd name="T35" fmla="*/ 4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13">
                  <a:moveTo>
                    <a:pt x="74" y="40"/>
                  </a:moveTo>
                  <a:cubicBezTo>
                    <a:pt x="71" y="29"/>
                    <a:pt x="63" y="23"/>
                    <a:pt x="56" y="18"/>
                  </a:cubicBezTo>
                  <a:cubicBezTo>
                    <a:pt x="50" y="14"/>
                    <a:pt x="43" y="11"/>
                    <a:pt x="36" y="9"/>
                  </a:cubicBezTo>
                  <a:cubicBezTo>
                    <a:pt x="31" y="8"/>
                    <a:pt x="15" y="0"/>
                    <a:pt x="15" y="0"/>
                  </a:cubicBezTo>
                  <a:cubicBezTo>
                    <a:pt x="18" y="11"/>
                    <a:pt x="10" y="22"/>
                    <a:pt x="6" y="30"/>
                  </a:cubicBezTo>
                  <a:cubicBezTo>
                    <a:pt x="4" y="36"/>
                    <a:pt x="2" y="42"/>
                    <a:pt x="1" y="48"/>
                  </a:cubicBezTo>
                  <a:cubicBezTo>
                    <a:pt x="0" y="53"/>
                    <a:pt x="0" y="58"/>
                    <a:pt x="2" y="64"/>
                  </a:cubicBezTo>
                  <a:cubicBezTo>
                    <a:pt x="4" y="69"/>
                    <a:pt x="9" y="76"/>
                    <a:pt x="16" y="81"/>
                  </a:cubicBezTo>
                  <a:cubicBezTo>
                    <a:pt x="23" y="86"/>
                    <a:pt x="31" y="90"/>
                    <a:pt x="39" y="92"/>
                  </a:cubicBezTo>
                  <a:cubicBezTo>
                    <a:pt x="38" y="95"/>
                    <a:pt x="37" y="99"/>
                    <a:pt x="34" y="102"/>
                  </a:cubicBezTo>
                  <a:cubicBezTo>
                    <a:pt x="31" y="106"/>
                    <a:pt x="27" y="109"/>
                    <a:pt x="22" y="111"/>
                  </a:cubicBezTo>
                  <a:cubicBezTo>
                    <a:pt x="23" y="111"/>
                    <a:pt x="23" y="112"/>
                    <a:pt x="24" y="113"/>
                  </a:cubicBezTo>
                  <a:cubicBezTo>
                    <a:pt x="26" y="112"/>
                    <a:pt x="30" y="109"/>
                    <a:pt x="33" y="105"/>
                  </a:cubicBezTo>
                  <a:cubicBezTo>
                    <a:pt x="37" y="101"/>
                    <a:pt x="40" y="96"/>
                    <a:pt x="41" y="92"/>
                  </a:cubicBezTo>
                  <a:cubicBezTo>
                    <a:pt x="46" y="93"/>
                    <a:pt x="52" y="92"/>
                    <a:pt x="58" y="89"/>
                  </a:cubicBezTo>
                  <a:cubicBezTo>
                    <a:pt x="63" y="87"/>
                    <a:pt x="68" y="82"/>
                    <a:pt x="71" y="76"/>
                  </a:cubicBezTo>
                  <a:cubicBezTo>
                    <a:pt x="73" y="71"/>
                    <a:pt x="74" y="64"/>
                    <a:pt x="75" y="58"/>
                  </a:cubicBezTo>
                  <a:cubicBezTo>
                    <a:pt x="75" y="51"/>
                    <a:pt x="75" y="45"/>
                    <a:pt x="74" y="4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1826"/>
            <p:cNvSpPr>
              <a:spLocks/>
            </p:cNvSpPr>
            <p:nvPr/>
          </p:nvSpPr>
          <p:spPr bwMode="auto">
            <a:xfrm>
              <a:off x="7618388" y="2482862"/>
              <a:ext cx="266702" cy="371478"/>
            </a:xfrm>
            <a:custGeom>
              <a:avLst/>
              <a:gdLst>
                <a:gd name="T0" fmla="*/ 65 w 71"/>
                <a:gd name="T1" fmla="*/ 67 h 99"/>
                <a:gd name="T2" fmla="*/ 59 w 71"/>
                <a:gd name="T3" fmla="*/ 27 h 99"/>
                <a:gd name="T4" fmla="*/ 48 w 71"/>
                <a:gd name="T5" fmla="*/ 15 h 99"/>
                <a:gd name="T6" fmla="*/ 38 w 71"/>
                <a:gd name="T7" fmla="*/ 5 h 99"/>
                <a:gd name="T8" fmla="*/ 32 w 71"/>
                <a:gd name="T9" fmla="*/ 0 h 99"/>
                <a:gd name="T10" fmla="*/ 29 w 71"/>
                <a:gd name="T11" fmla="*/ 10 h 99"/>
                <a:gd name="T12" fmla="*/ 19 w 71"/>
                <a:gd name="T13" fmla="*/ 20 h 99"/>
                <a:gd name="T14" fmla="*/ 7 w 71"/>
                <a:gd name="T15" fmla="*/ 32 h 99"/>
                <a:gd name="T16" fmla="*/ 0 w 71"/>
                <a:gd name="T17" fmla="*/ 48 h 99"/>
                <a:gd name="T18" fmla="*/ 4 w 71"/>
                <a:gd name="T19" fmla="*/ 69 h 99"/>
                <a:gd name="T20" fmla="*/ 18 w 71"/>
                <a:gd name="T21" fmla="*/ 87 h 99"/>
                <a:gd name="T22" fmla="*/ 2 w 71"/>
                <a:gd name="T23" fmla="*/ 97 h 99"/>
                <a:gd name="T24" fmla="*/ 3 w 71"/>
                <a:gd name="T25" fmla="*/ 99 h 99"/>
                <a:gd name="T26" fmla="*/ 11 w 71"/>
                <a:gd name="T27" fmla="*/ 96 h 99"/>
                <a:gd name="T28" fmla="*/ 19 w 71"/>
                <a:gd name="T29" fmla="*/ 88 h 99"/>
                <a:gd name="T30" fmla="*/ 24 w 71"/>
                <a:gd name="T31" fmla="*/ 91 h 99"/>
                <a:gd name="T32" fmla="*/ 48 w 71"/>
                <a:gd name="T33" fmla="*/ 88 h 99"/>
                <a:gd name="T34" fmla="*/ 65 w 71"/>
                <a:gd name="T35" fmla="*/ 6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99">
                  <a:moveTo>
                    <a:pt x="65" y="67"/>
                  </a:moveTo>
                  <a:cubicBezTo>
                    <a:pt x="71" y="52"/>
                    <a:pt x="67" y="37"/>
                    <a:pt x="59" y="27"/>
                  </a:cubicBezTo>
                  <a:cubicBezTo>
                    <a:pt x="57" y="23"/>
                    <a:pt x="52" y="19"/>
                    <a:pt x="48" y="15"/>
                  </a:cubicBezTo>
                  <a:cubicBezTo>
                    <a:pt x="44" y="12"/>
                    <a:pt x="41" y="8"/>
                    <a:pt x="38" y="5"/>
                  </a:cubicBezTo>
                  <a:cubicBezTo>
                    <a:pt x="36" y="3"/>
                    <a:pt x="34" y="1"/>
                    <a:pt x="32" y="0"/>
                  </a:cubicBezTo>
                  <a:cubicBezTo>
                    <a:pt x="34" y="2"/>
                    <a:pt x="32" y="7"/>
                    <a:pt x="29" y="10"/>
                  </a:cubicBezTo>
                  <a:cubicBezTo>
                    <a:pt x="26" y="14"/>
                    <a:pt x="22" y="18"/>
                    <a:pt x="19" y="20"/>
                  </a:cubicBezTo>
                  <a:cubicBezTo>
                    <a:pt x="15" y="24"/>
                    <a:pt x="10" y="28"/>
                    <a:pt x="7" y="32"/>
                  </a:cubicBezTo>
                  <a:cubicBezTo>
                    <a:pt x="3" y="37"/>
                    <a:pt x="1" y="41"/>
                    <a:pt x="0" y="48"/>
                  </a:cubicBezTo>
                  <a:cubicBezTo>
                    <a:pt x="0" y="55"/>
                    <a:pt x="1" y="62"/>
                    <a:pt x="4" y="69"/>
                  </a:cubicBezTo>
                  <a:cubicBezTo>
                    <a:pt x="7" y="76"/>
                    <a:pt x="11" y="82"/>
                    <a:pt x="18" y="87"/>
                  </a:cubicBezTo>
                  <a:cubicBezTo>
                    <a:pt x="14" y="92"/>
                    <a:pt x="8" y="95"/>
                    <a:pt x="2" y="97"/>
                  </a:cubicBezTo>
                  <a:cubicBezTo>
                    <a:pt x="2" y="98"/>
                    <a:pt x="3" y="99"/>
                    <a:pt x="3" y="99"/>
                  </a:cubicBezTo>
                  <a:cubicBezTo>
                    <a:pt x="5" y="99"/>
                    <a:pt x="8" y="98"/>
                    <a:pt x="11" y="96"/>
                  </a:cubicBezTo>
                  <a:cubicBezTo>
                    <a:pt x="14" y="94"/>
                    <a:pt x="16" y="91"/>
                    <a:pt x="19" y="88"/>
                  </a:cubicBezTo>
                  <a:cubicBezTo>
                    <a:pt x="21" y="89"/>
                    <a:pt x="22" y="90"/>
                    <a:pt x="24" y="91"/>
                  </a:cubicBezTo>
                  <a:cubicBezTo>
                    <a:pt x="31" y="94"/>
                    <a:pt x="40" y="92"/>
                    <a:pt x="48" y="88"/>
                  </a:cubicBezTo>
                  <a:cubicBezTo>
                    <a:pt x="55" y="83"/>
                    <a:pt x="62" y="76"/>
                    <a:pt x="65" y="6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1827"/>
            <p:cNvSpPr>
              <a:spLocks/>
            </p:cNvSpPr>
            <p:nvPr/>
          </p:nvSpPr>
          <p:spPr bwMode="auto">
            <a:xfrm>
              <a:off x="7761263" y="2700351"/>
              <a:ext cx="203201" cy="277814"/>
            </a:xfrm>
            <a:custGeom>
              <a:avLst/>
              <a:gdLst>
                <a:gd name="T0" fmla="*/ 47 w 54"/>
                <a:gd name="T1" fmla="*/ 51 h 74"/>
                <a:gd name="T2" fmla="*/ 48 w 54"/>
                <a:gd name="T3" fmla="*/ 28 h 74"/>
                <a:gd name="T4" fmla="*/ 46 w 54"/>
                <a:gd name="T5" fmla="*/ 17 h 74"/>
                <a:gd name="T6" fmla="*/ 47 w 54"/>
                <a:gd name="T7" fmla="*/ 11 h 74"/>
                <a:gd name="T8" fmla="*/ 50 w 54"/>
                <a:gd name="T9" fmla="*/ 6 h 74"/>
                <a:gd name="T10" fmla="*/ 54 w 54"/>
                <a:gd name="T11" fmla="*/ 0 h 74"/>
                <a:gd name="T12" fmla="*/ 48 w 54"/>
                <a:gd name="T13" fmla="*/ 2 h 74"/>
                <a:gd name="T14" fmla="*/ 44 w 54"/>
                <a:gd name="T15" fmla="*/ 3 h 74"/>
                <a:gd name="T16" fmla="*/ 39 w 54"/>
                <a:gd name="T17" fmla="*/ 4 h 74"/>
                <a:gd name="T18" fmla="*/ 25 w 54"/>
                <a:gd name="T19" fmla="*/ 9 h 74"/>
                <a:gd name="T20" fmla="*/ 1 w 54"/>
                <a:gd name="T21" fmla="*/ 37 h 74"/>
                <a:gd name="T22" fmla="*/ 1 w 54"/>
                <a:gd name="T23" fmla="*/ 38 h 74"/>
                <a:gd name="T24" fmla="*/ 0 w 54"/>
                <a:gd name="T25" fmla="*/ 40 h 74"/>
                <a:gd name="T26" fmla="*/ 0 w 54"/>
                <a:gd name="T27" fmla="*/ 44 h 74"/>
                <a:gd name="T28" fmla="*/ 1 w 54"/>
                <a:gd name="T29" fmla="*/ 48 h 74"/>
                <a:gd name="T30" fmla="*/ 6 w 54"/>
                <a:gd name="T31" fmla="*/ 55 h 74"/>
                <a:gd name="T32" fmla="*/ 12 w 54"/>
                <a:gd name="T33" fmla="*/ 60 h 74"/>
                <a:gd name="T34" fmla="*/ 20 w 54"/>
                <a:gd name="T35" fmla="*/ 63 h 74"/>
                <a:gd name="T36" fmla="*/ 16 w 54"/>
                <a:gd name="T37" fmla="*/ 70 h 74"/>
                <a:gd name="T38" fmla="*/ 14 w 54"/>
                <a:gd name="T39" fmla="*/ 72 h 74"/>
                <a:gd name="T40" fmla="*/ 12 w 54"/>
                <a:gd name="T41" fmla="*/ 73 h 74"/>
                <a:gd name="T42" fmla="*/ 11 w 54"/>
                <a:gd name="T43" fmla="*/ 73 h 74"/>
                <a:gd name="T44" fmla="*/ 10 w 54"/>
                <a:gd name="T45" fmla="*/ 73 h 74"/>
                <a:gd name="T46" fmla="*/ 11 w 54"/>
                <a:gd name="T47" fmla="*/ 74 h 74"/>
                <a:gd name="T48" fmla="*/ 11 w 54"/>
                <a:gd name="T49" fmla="*/ 74 h 74"/>
                <a:gd name="T50" fmla="*/ 12 w 54"/>
                <a:gd name="T51" fmla="*/ 74 h 74"/>
                <a:gd name="T52" fmla="*/ 12 w 54"/>
                <a:gd name="T53" fmla="*/ 74 h 74"/>
                <a:gd name="T54" fmla="*/ 12 w 54"/>
                <a:gd name="T55" fmla="*/ 74 h 74"/>
                <a:gd name="T56" fmla="*/ 14 w 54"/>
                <a:gd name="T57" fmla="*/ 73 h 74"/>
                <a:gd name="T58" fmla="*/ 17 w 54"/>
                <a:gd name="T59" fmla="*/ 71 h 74"/>
                <a:gd name="T60" fmla="*/ 19 w 54"/>
                <a:gd name="T61" fmla="*/ 68 h 74"/>
                <a:gd name="T62" fmla="*/ 21 w 54"/>
                <a:gd name="T63" fmla="*/ 63 h 74"/>
                <a:gd name="T64" fmla="*/ 25 w 54"/>
                <a:gd name="T65" fmla="*/ 64 h 74"/>
                <a:gd name="T66" fmla="*/ 33 w 54"/>
                <a:gd name="T67" fmla="*/ 62 h 74"/>
                <a:gd name="T68" fmla="*/ 36 w 54"/>
                <a:gd name="T69" fmla="*/ 61 h 74"/>
                <a:gd name="T70" fmla="*/ 39 w 54"/>
                <a:gd name="T71" fmla="*/ 60 h 74"/>
                <a:gd name="T72" fmla="*/ 39 w 54"/>
                <a:gd name="T73" fmla="*/ 60 h 74"/>
                <a:gd name="T74" fmla="*/ 40 w 54"/>
                <a:gd name="T75" fmla="*/ 60 h 74"/>
                <a:gd name="T76" fmla="*/ 40 w 54"/>
                <a:gd name="T77" fmla="*/ 60 h 74"/>
                <a:gd name="T78" fmla="*/ 41 w 54"/>
                <a:gd name="T79" fmla="*/ 59 h 74"/>
                <a:gd name="T80" fmla="*/ 44 w 54"/>
                <a:gd name="T81" fmla="*/ 56 h 74"/>
                <a:gd name="T82" fmla="*/ 47 w 54"/>
                <a:gd name="T8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 h="74">
                  <a:moveTo>
                    <a:pt x="47" y="51"/>
                  </a:moveTo>
                  <a:cubicBezTo>
                    <a:pt x="50" y="43"/>
                    <a:pt x="49" y="36"/>
                    <a:pt x="48" y="28"/>
                  </a:cubicBezTo>
                  <a:cubicBezTo>
                    <a:pt x="47" y="25"/>
                    <a:pt x="46" y="21"/>
                    <a:pt x="46" y="17"/>
                  </a:cubicBezTo>
                  <a:cubicBezTo>
                    <a:pt x="46" y="15"/>
                    <a:pt x="46" y="13"/>
                    <a:pt x="47" y="11"/>
                  </a:cubicBezTo>
                  <a:cubicBezTo>
                    <a:pt x="47" y="9"/>
                    <a:pt x="48" y="8"/>
                    <a:pt x="50" y="6"/>
                  </a:cubicBezTo>
                  <a:cubicBezTo>
                    <a:pt x="51" y="4"/>
                    <a:pt x="52" y="2"/>
                    <a:pt x="54" y="0"/>
                  </a:cubicBezTo>
                  <a:cubicBezTo>
                    <a:pt x="53" y="1"/>
                    <a:pt x="50" y="2"/>
                    <a:pt x="48" y="2"/>
                  </a:cubicBezTo>
                  <a:cubicBezTo>
                    <a:pt x="44" y="3"/>
                    <a:pt x="44" y="3"/>
                    <a:pt x="44" y="3"/>
                  </a:cubicBezTo>
                  <a:cubicBezTo>
                    <a:pt x="42" y="3"/>
                    <a:pt x="41" y="4"/>
                    <a:pt x="39" y="4"/>
                  </a:cubicBezTo>
                  <a:cubicBezTo>
                    <a:pt x="34" y="6"/>
                    <a:pt x="28" y="8"/>
                    <a:pt x="25" y="9"/>
                  </a:cubicBezTo>
                  <a:cubicBezTo>
                    <a:pt x="13" y="15"/>
                    <a:pt x="2" y="25"/>
                    <a:pt x="1" y="37"/>
                  </a:cubicBezTo>
                  <a:cubicBezTo>
                    <a:pt x="1" y="37"/>
                    <a:pt x="1" y="38"/>
                    <a:pt x="1" y="38"/>
                  </a:cubicBezTo>
                  <a:cubicBezTo>
                    <a:pt x="0" y="39"/>
                    <a:pt x="0" y="40"/>
                    <a:pt x="0" y="40"/>
                  </a:cubicBezTo>
                  <a:cubicBezTo>
                    <a:pt x="0" y="42"/>
                    <a:pt x="0" y="43"/>
                    <a:pt x="0" y="44"/>
                  </a:cubicBezTo>
                  <a:cubicBezTo>
                    <a:pt x="0" y="45"/>
                    <a:pt x="1" y="47"/>
                    <a:pt x="1" y="48"/>
                  </a:cubicBezTo>
                  <a:cubicBezTo>
                    <a:pt x="2" y="51"/>
                    <a:pt x="4" y="53"/>
                    <a:pt x="6" y="55"/>
                  </a:cubicBezTo>
                  <a:cubicBezTo>
                    <a:pt x="8" y="57"/>
                    <a:pt x="10" y="58"/>
                    <a:pt x="12" y="60"/>
                  </a:cubicBezTo>
                  <a:cubicBezTo>
                    <a:pt x="14" y="61"/>
                    <a:pt x="17" y="63"/>
                    <a:pt x="20" y="63"/>
                  </a:cubicBezTo>
                  <a:cubicBezTo>
                    <a:pt x="19" y="66"/>
                    <a:pt x="18" y="68"/>
                    <a:pt x="16" y="70"/>
                  </a:cubicBezTo>
                  <a:cubicBezTo>
                    <a:pt x="16" y="70"/>
                    <a:pt x="15" y="71"/>
                    <a:pt x="14" y="72"/>
                  </a:cubicBezTo>
                  <a:cubicBezTo>
                    <a:pt x="13" y="72"/>
                    <a:pt x="12" y="72"/>
                    <a:pt x="12" y="73"/>
                  </a:cubicBezTo>
                  <a:cubicBezTo>
                    <a:pt x="12" y="73"/>
                    <a:pt x="11" y="73"/>
                    <a:pt x="11" y="73"/>
                  </a:cubicBezTo>
                  <a:cubicBezTo>
                    <a:pt x="11" y="73"/>
                    <a:pt x="10" y="73"/>
                    <a:pt x="10" y="73"/>
                  </a:cubicBezTo>
                  <a:cubicBezTo>
                    <a:pt x="10" y="73"/>
                    <a:pt x="11" y="74"/>
                    <a:pt x="11" y="74"/>
                  </a:cubicBezTo>
                  <a:cubicBezTo>
                    <a:pt x="11" y="74"/>
                    <a:pt x="11" y="74"/>
                    <a:pt x="11" y="74"/>
                  </a:cubicBezTo>
                  <a:cubicBezTo>
                    <a:pt x="12" y="74"/>
                    <a:pt x="12" y="74"/>
                    <a:pt x="12" y="74"/>
                  </a:cubicBezTo>
                  <a:cubicBezTo>
                    <a:pt x="12" y="74"/>
                    <a:pt x="12" y="74"/>
                    <a:pt x="12" y="74"/>
                  </a:cubicBezTo>
                  <a:cubicBezTo>
                    <a:pt x="12" y="74"/>
                    <a:pt x="12" y="74"/>
                    <a:pt x="12" y="74"/>
                  </a:cubicBezTo>
                  <a:cubicBezTo>
                    <a:pt x="13" y="74"/>
                    <a:pt x="13" y="74"/>
                    <a:pt x="14" y="73"/>
                  </a:cubicBezTo>
                  <a:cubicBezTo>
                    <a:pt x="15" y="73"/>
                    <a:pt x="16" y="72"/>
                    <a:pt x="17" y="71"/>
                  </a:cubicBezTo>
                  <a:cubicBezTo>
                    <a:pt x="18" y="70"/>
                    <a:pt x="18" y="69"/>
                    <a:pt x="19" y="68"/>
                  </a:cubicBezTo>
                  <a:cubicBezTo>
                    <a:pt x="20" y="66"/>
                    <a:pt x="21" y="65"/>
                    <a:pt x="21" y="63"/>
                  </a:cubicBezTo>
                  <a:cubicBezTo>
                    <a:pt x="22" y="64"/>
                    <a:pt x="24" y="64"/>
                    <a:pt x="25" y="64"/>
                  </a:cubicBezTo>
                  <a:cubicBezTo>
                    <a:pt x="28" y="64"/>
                    <a:pt x="31" y="63"/>
                    <a:pt x="33" y="62"/>
                  </a:cubicBezTo>
                  <a:cubicBezTo>
                    <a:pt x="34" y="62"/>
                    <a:pt x="35" y="61"/>
                    <a:pt x="36" y="61"/>
                  </a:cubicBezTo>
                  <a:cubicBezTo>
                    <a:pt x="37" y="60"/>
                    <a:pt x="38" y="60"/>
                    <a:pt x="39" y="60"/>
                  </a:cubicBezTo>
                  <a:cubicBezTo>
                    <a:pt x="39" y="60"/>
                    <a:pt x="39" y="60"/>
                    <a:pt x="39" y="60"/>
                  </a:cubicBezTo>
                  <a:cubicBezTo>
                    <a:pt x="39" y="60"/>
                    <a:pt x="39" y="60"/>
                    <a:pt x="40" y="60"/>
                  </a:cubicBezTo>
                  <a:cubicBezTo>
                    <a:pt x="40" y="60"/>
                    <a:pt x="40" y="60"/>
                    <a:pt x="40" y="60"/>
                  </a:cubicBezTo>
                  <a:cubicBezTo>
                    <a:pt x="40" y="59"/>
                    <a:pt x="41" y="59"/>
                    <a:pt x="41" y="59"/>
                  </a:cubicBezTo>
                  <a:cubicBezTo>
                    <a:pt x="42" y="58"/>
                    <a:pt x="43" y="57"/>
                    <a:pt x="44" y="56"/>
                  </a:cubicBezTo>
                  <a:cubicBezTo>
                    <a:pt x="45" y="54"/>
                    <a:pt x="47" y="53"/>
                    <a:pt x="47" y="51"/>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1828"/>
            <p:cNvSpPr>
              <a:spLocks/>
            </p:cNvSpPr>
            <p:nvPr/>
          </p:nvSpPr>
          <p:spPr bwMode="auto">
            <a:xfrm>
              <a:off x="7348511" y="2233622"/>
              <a:ext cx="247652" cy="342902"/>
            </a:xfrm>
            <a:custGeom>
              <a:avLst/>
              <a:gdLst>
                <a:gd name="T0" fmla="*/ 61 w 66"/>
                <a:gd name="T1" fmla="*/ 27 h 91"/>
                <a:gd name="T2" fmla="*/ 45 w 66"/>
                <a:gd name="T3" fmla="*/ 11 h 91"/>
                <a:gd name="T4" fmla="*/ 28 w 66"/>
                <a:gd name="T5" fmla="*/ 5 h 91"/>
                <a:gd name="T6" fmla="*/ 17 w 66"/>
                <a:gd name="T7" fmla="*/ 2 h 91"/>
                <a:gd name="T8" fmla="*/ 9 w 66"/>
                <a:gd name="T9" fmla="*/ 0 h 91"/>
                <a:gd name="T10" fmla="*/ 9 w 66"/>
                <a:gd name="T11" fmla="*/ 12 h 91"/>
                <a:gd name="T12" fmla="*/ 4 w 66"/>
                <a:gd name="T13" fmla="*/ 24 h 91"/>
                <a:gd name="T14" fmla="*/ 6 w 66"/>
                <a:gd name="T15" fmla="*/ 59 h 91"/>
                <a:gd name="T16" fmla="*/ 44 w 66"/>
                <a:gd name="T17" fmla="*/ 71 h 91"/>
                <a:gd name="T18" fmla="*/ 44 w 66"/>
                <a:gd name="T19" fmla="*/ 80 h 91"/>
                <a:gd name="T20" fmla="*/ 39 w 66"/>
                <a:gd name="T21" fmla="*/ 91 h 91"/>
                <a:gd name="T22" fmla="*/ 39 w 66"/>
                <a:gd name="T23" fmla="*/ 91 h 91"/>
                <a:gd name="T24" fmla="*/ 40 w 66"/>
                <a:gd name="T25" fmla="*/ 91 h 91"/>
                <a:gd name="T26" fmla="*/ 41 w 66"/>
                <a:gd name="T27" fmla="*/ 91 h 91"/>
                <a:gd name="T28" fmla="*/ 41 w 66"/>
                <a:gd name="T29" fmla="*/ 91 h 91"/>
                <a:gd name="T30" fmla="*/ 41 w 66"/>
                <a:gd name="T31" fmla="*/ 90 h 91"/>
                <a:gd name="T32" fmla="*/ 42 w 66"/>
                <a:gd name="T33" fmla="*/ 88 h 91"/>
                <a:gd name="T34" fmla="*/ 44 w 66"/>
                <a:gd name="T35" fmla="*/ 83 h 91"/>
                <a:gd name="T36" fmla="*/ 45 w 66"/>
                <a:gd name="T37" fmla="*/ 71 h 91"/>
                <a:gd name="T38" fmla="*/ 64 w 66"/>
                <a:gd name="T39" fmla="*/ 52 h 91"/>
                <a:gd name="T40" fmla="*/ 61 w 66"/>
                <a:gd name="T41" fmla="*/ 2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91">
                  <a:moveTo>
                    <a:pt x="61" y="27"/>
                  </a:moveTo>
                  <a:cubicBezTo>
                    <a:pt x="58" y="20"/>
                    <a:pt x="52" y="15"/>
                    <a:pt x="45" y="11"/>
                  </a:cubicBezTo>
                  <a:cubicBezTo>
                    <a:pt x="40" y="8"/>
                    <a:pt x="34" y="6"/>
                    <a:pt x="28" y="5"/>
                  </a:cubicBezTo>
                  <a:cubicBezTo>
                    <a:pt x="25" y="5"/>
                    <a:pt x="21" y="3"/>
                    <a:pt x="17" y="2"/>
                  </a:cubicBezTo>
                  <a:cubicBezTo>
                    <a:pt x="13" y="1"/>
                    <a:pt x="9" y="0"/>
                    <a:pt x="9" y="0"/>
                  </a:cubicBezTo>
                  <a:cubicBezTo>
                    <a:pt x="11" y="4"/>
                    <a:pt x="10" y="8"/>
                    <a:pt x="9" y="12"/>
                  </a:cubicBezTo>
                  <a:cubicBezTo>
                    <a:pt x="8" y="17"/>
                    <a:pt x="5" y="21"/>
                    <a:pt x="4" y="24"/>
                  </a:cubicBezTo>
                  <a:cubicBezTo>
                    <a:pt x="1" y="35"/>
                    <a:pt x="0" y="49"/>
                    <a:pt x="6" y="59"/>
                  </a:cubicBezTo>
                  <a:cubicBezTo>
                    <a:pt x="13" y="71"/>
                    <a:pt x="30" y="75"/>
                    <a:pt x="44" y="71"/>
                  </a:cubicBezTo>
                  <a:cubicBezTo>
                    <a:pt x="44" y="74"/>
                    <a:pt x="44" y="77"/>
                    <a:pt x="44" y="80"/>
                  </a:cubicBezTo>
                  <a:cubicBezTo>
                    <a:pt x="43" y="84"/>
                    <a:pt x="41" y="88"/>
                    <a:pt x="39" y="91"/>
                  </a:cubicBezTo>
                  <a:cubicBezTo>
                    <a:pt x="39" y="91"/>
                    <a:pt x="39" y="91"/>
                    <a:pt x="39" y="91"/>
                  </a:cubicBezTo>
                  <a:cubicBezTo>
                    <a:pt x="40" y="91"/>
                    <a:pt x="40" y="91"/>
                    <a:pt x="40" y="91"/>
                  </a:cubicBezTo>
                  <a:cubicBezTo>
                    <a:pt x="41" y="91"/>
                    <a:pt x="41" y="91"/>
                    <a:pt x="41" y="91"/>
                  </a:cubicBezTo>
                  <a:cubicBezTo>
                    <a:pt x="41" y="91"/>
                    <a:pt x="41" y="91"/>
                    <a:pt x="41" y="91"/>
                  </a:cubicBezTo>
                  <a:cubicBezTo>
                    <a:pt x="41" y="91"/>
                    <a:pt x="41" y="91"/>
                    <a:pt x="41" y="90"/>
                  </a:cubicBezTo>
                  <a:cubicBezTo>
                    <a:pt x="42" y="90"/>
                    <a:pt x="42" y="89"/>
                    <a:pt x="42" y="88"/>
                  </a:cubicBezTo>
                  <a:cubicBezTo>
                    <a:pt x="43" y="87"/>
                    <a:pt x="44" y="85"/>
                    <a:pt x="44" y="83"/>
                  </a:cubicBezTo>
                  <a:cubicBezTo>
                    <a:pt x="45" y="79"/>
                    <a:pt x="46" y="74"/>
                    <a:pt x="45" y="71"/>
                  </a:cubicBezTo>
                  <a:cubicBezTo>
                    <a:pt x="54" y="68"/>
                    <a:pt x="62" y="62"/>
                    <a:pt x="64" y="52"/>
                  </a:cubicBezTo>
                  <a:cubicBezTo>
                    <a:pt x="66" y="45"/>
                    <a:pt x="64" y="34"/>
                    <a:pt x="61" y="2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1829"/>
            <p:cNvSpPr>
              <a:spLocks/>
            </p:cNvSpPr>
            <p:nvPr/>
          </p:nvSpPr>
          <p:spPr bwMode="auto">
            <a:xfrm>
              <a:off x="7043709" y="2392374"/>
              <a:ext cx="395290" cy="379415"/>
            </a:xfrm>
            <a:custGeom>
              <a:avLst/>
              <a:gdLst>
                <a:gd name="T0" fmla="*/ 77 w 105"/>
                <a:gd name="T1" fmla="*/ 5 h 101"/>
                <a:gd name="T2" fmla="*/ 48 w 105"/>
                <a:gd name="T3" fmla="*/ 2 h 101"/>
                <a:gd name="T4" fmla="*/ 24 w 105"/>
                <a:gd name="T5" fmla="*/ 8 h 101"/>
                <a:gd name="T6" fmla="*/ 10 w 105"/>
                <a:gd name="T7" fmla="*/ 13 h 101"/>
                <a:gd name="T8" fmla="*/ 0 w 105"/>
                <a:gd name="T9" fmla="*/ 16 h 101"/>
                <a:gd name="T10" fmla="*/ 6 w 105"/>
                <a:gd name="T11" fmla="*/ 22 h 101"/>
                <a:gd name="T12" fmla="*/ 9 w 105"/>
                <a:gd name="T13" fmla="*/ 31 h 101"/>
                <a:gd name="T14" fmla="*/ 14 w 105"/>
                <a:gd name="T15" fmla="*/ 48 h 101"/>
                <a:gd name="T16" fmla="*/ 26 w 105"/>
                <a:gd name="T17" fmla="*/ 69 h 101"/>
                <a:gd name="T18" fmla="*/ 43 w 105"/>
                <a:gd name="T19" fmla="*/ 83 h 101"/>
                <a:gd name="T20" fmla="*/ 68 w 105"/>
                <a:gd name="T21" fmla="*/ 82 h 101"/>
                <a:gd name="T22" fmla="*/ 94 w 105"/>
                <a:gd name="T23" fmla="*/ 69 h 101"/>
                <a:gd name="T24" fmla="*/ 97 w 105"/>
                <a:gd name="T25" fmla="*/ 75 h 101"/>
                <a:gd name="T26" fmla="*/ 99 w 105"/>
                <a:gd name="T27" fmla="*/ 82 h 101"/>
                <a:gd name="T28" fmla="*/ 97 w 105"/>
                <a:gd name="T29" fmla="*/ 93 h 101"/>
                <a:gd name="T30" fmla="*/ 91 w 105"/>
                <a:gd name="T31" fmla="*/ 100 h 101"/>
                <a:gd name="T32" fmla="*/ 91 w 105"/>
                <a:gd name="T33" fmla="*/ 101 h 101"/>
                <a:gd name="T34" fmla="*/ 92 w 105"/>
                <a:gd name="T35" fmla="*/ 101 h 101"/>
                <a:gd name="T36" fmla="*/ 93 w 105"/>
                <a:gd name="T37" fmla="*/ 100 h 101"/>
                <a:gd name="T38" fmla="*/ 95 w 105"/>
                <a:gd name="T39" fmla="*/ 99 h 101"/>
                <a:gd name="T40" fmla="*/ 97 w 105"/>
                <a:gd name="T41" fmla="*/ 96 h 101"/>
                <a:gd name="T42" fmla="*/ 100 w 105"/>
                <a:gd name="T43" fmla="*/ 87 h 101"/>
                <a:gd name="T44" fmla="*/ 99 w 105"/>
                <a:gd name="T45" fmla="*/ 76 h 101"/>
                <a:gd name="T46" fmla="*/ 95 w 105"/>
                <a:gd name="T47" fmla="*/ 68 h 101"/>
                <a:gd name="T48" fmla="*/ 104 w 105"/>
                <a:gd name="T49" fmla="*/ 51 h 101"/>
                <a:gd name="T50" fmla="*/ 101 w 105"/>
                <a:gd name="T51" fmla="*/ 31 h 101"/>
                <a:gd name="T52" fmla="*/ 91 w 105"/>
                <a:gd name="T53" fmla="*/ 16 h 101"/>
                <a:gd name="T54" fmla="*/ 77 w 105"/>
                <a:gd name="T55"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5" h="101">
                  <a:moveTo>
                    <a:pt x="77" y="5"/>
                  </a:moveTo>
                  <a:cubicBezTo>
                    <a:pt x="67" y="0"/>
                    <a:pt x="58" y="1"/>
                    <a:pt x="48" y="2"/>
                  </a:cubicBezTo>
                  <a:cubicBezTo>
                    <a:pt x="39" y="2"/>
                    <a:pt x="32" y="5"/>
                    <a:pt x="24" y="8"/>
                  </a:cubicBezTo>
                  <a:cubicBezTo>
                    <a:pt x="21" y="10"/>
                    <a:pt x="15" y="11"/>
                    <a:pt x="10" y="13"/>
                  </a:cubicBezTo>
                  <a:cubicBezTo>
                    <a:pt x="4" y="14"/>
                    <a:pt x="0" y="16"/>
                    <a:pt x="0" y="16"/>
                  </a:cubicBezTo>
                  <a:cubicBezTo>
                    <a:pt x="2" y="17"/>
                    <a:pt x="4" y="20"/>
                    <a:pt x="6" y="22"/>
                  </a:cubicBezTo>
                  <a:cubicBezTo>
                    <a:pt x="7" y="25"/>
                    <a:pt x="8" y="28"/>
                    <a:pt x="9" y="31"/>
                  </a:cubicBezTo>
                  <a:cubicBezTo>
                    <a:pt x="11" y="37"/>
                    <a:pt x="12" y="43"/>
                    <a:pt x="14" y="48"/>
                  </a:cubicBezTo>
                  <a:cubicBezTo>
                    <a:pt x="17" y="56"/>
                    <a:pt x="21" y="63"/>
                    <a:pt x="26" y="69"/>
                  </a:cubicBezTo>
                  <a:cubicBezTo>
                    <a:pt x="30" y="75"/>
                    <a:pt x="36" y="80"/>
                    <a:pt x="43" y="83"/>
                  </a:cubicBezTo>
                  <a:cubicBezTo>
                    <a:pt x="50" y="85"/>
                    <a:pt x="59" y="84"/>
                    <a:pt x="68" y="82"/>
                  </a:cubicBezTo>
                  <a:cubicBezTo>
                    <a:pt x="77" y="80"/>
                    <a:pt x="87" y="76"/>
                    <a:pt x="94" y="69"/>
                  </a:cubicBezTo>
                  <a:cubicBezTo>
                    <a:pt x="95" y="71"/>
                    <a:pt x="96" y="73"/>
                    <a:pt x="97" y="75"/>
                  </a:cubicBezTo>
                  <a:cubicBezTo>
                    <a:pt x="98" y="78"/>
                    <a:pt x="99" y="80"/>
                    <a:pt x="99" y="82"/>
                  </a:cubicBezTo>
                  <a:cubicBezTo>
                    <a:pt x="99" y="86"/>
                    <a:pt x="99" y="89"/>
                    <a:pt x="97" y="93"/>
                  </a:cubicBezTo>
                  <a:cubicBezTo>
                    <a:pt x="96" y="96"/>
                    <a:pt x="94" y="98"/>
                    <a:pt x="91" y="100"/>
                  </a:cubicBezTo>
                  <a:cubicBezTo>
                    <a:pt x="91" y="100"/>
                    <a:pt x="91" y="100"/>
                    <a:pt x="91" y="101"/>
                  </a:cubicBezTo>
                  <a:cubicBezTo>
                    <a:pt x="91" y="101"/>
                    <a:pt x="92" y="101"/>
                    <a:pt x="92" y="101"/>
                  </a:cubicBezTo>
                  <a:cubicBezTo>
                    <a:pt x="92" y="101"/>
                    <a:pt x="93" y="101"/>
                    <a:pt x="93" y="100"/>
                  </a:cubicBezTo>
                  <a:cubicBezTo>
                    <a:pt x="94" y="100"/>
                    <a:pt x="94" y="100"/>
                    <a:pt x="95" y="99"/>
                  </a:cubicBezTo>
                  <a:cubicBezTo>
                    <a:pt x="96" y="98"/>
                    <a:pt x="97" y="97"/>
                    <a:pt x="97" y="96"/>
                  </a:cubicBezTo>
                  <a:cubicBezTo>
                    <a:pt x="99" y="93"/>
                    <a:pt x="100" y="90"/>
                    <a:pt x="100" y="87"/>
                  </a:cubicBezTo>
                  <a:cubicBezTo>
                    <a:pt x="100" y="83"/>
                    <a:pt x="100" y="79"/>
                    <a:pt x="99" y="76"/>
                  </a:cubicBezTo>
                  <a:cubicBezTo>
                    <a:pt x="98" y="73"/>
                    <a:pt x="96" y="70"/>
                    <a:pt x="95" y="68"/>
                  </a:cubicBezTo>
                  <a:cubicBezTo>
                    <a:pt x="99" y="63"/>
                    <a:pt x="103" y="58"/>
                    <a:pt x="104" y="51"/>
                  </a:cubicBezTo>
                  <a:cubicBezTo>
                    <a:pt x="105" y="44"/>
                    <a:pt x="104" y="37"/>
                    <a:pt x="101" y="31"/>
                  </a:cubicBezTo>
                  <a:cubicBezTo>
                    <a:pt x="99" y="26"/>
                    <a:pt x="95" y="21"/>
                    <a:pt x="91" y="16"/>
                  </a:cubicBezTo>
                  <a:cubicBezTo>
                    <a:pt x="86" y="12"/>
                    <a:pt x="82" y="8"/>
                    <a:pt x="77" y="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1830"/>
            <p:cNvSpPr>
              <a:spLocks/>
            </p:cNvSpPr>
            <p:nvPr/>
          </p:nvSpPr>
          <p:spPr bwMode="auto">
            <a:xfrm>
              <a:off x="7002434" y="2678126"/>
              <a:ext cx="293689" cy="195264"/>
            </a:xfrm>
            <a:custGeom>
              <a:avLst/>
              <a:gdLst>
                <a:gd name="T0" fmla="*/ 38 w 78"/>
                <a:gd name="T1" fmla="*/ 0 h 52"/>
                <a:gd name="T2" fmla="*/ 22 w 78"/>
                <a:gd name="T3" fmla="*/ 6 h 52"/>
                <a:gd name="T4" fmla="*/ 11 w 78"/>
                <a:gd name="T5" fmla="*/ 16 h 52"/>
                <a:gd name="T6" fmla="*/ 5 w 78"/>
                <a:gd name="T7" fmla="*/ 22 h 52"/>
                <a:gd name="T8" fmla="*/ 0 w 78"/>
                <a:gd name="T9" fmla="*/ 26 h 52"/>
                <a:gd name="T10" fmla="*/ 16 w 78"/>
                <a:gd name="T11" fmla="*/ 40 h 52"/>
                <a:gd name="T12" fmla="*/ 43 w 78"/>
                <a:gd name="T13" fmla="*/ 50 h 52"/>
                <a:gd name="T14" fmla="*/ 64 w 78"/>
                <a:gd name="T15" fmla="*/ 27 h 52"/>
                <a:gd name="T16" fmla="*/ 70 w 78"/>
                <a:gd name="T17" fmla="*/ 30 h 52"/>
                <a:gd name="T18" fmla="*/ 77 w 78"/>
                <a:gd name="T19" fmla="*/ 37 h 52"/>
                <a:gd name="T20" fmla="*/ 78 w 78"/>
                <a:gd name="T21" fmla="*/ 36 h 52"/>
                <a:gd name="T22" fmla="*/ 64 w 78"/>
                <a:gd name="T23" fmla="*/ 26 h 52"/>
                <a:gd name="T24" fmla="*/ 56 w 78"/>
                <a:gd name="T25" fmla="*/ 6 h 52"/>
                <a:gd name="T26" fmla="*/ 38 w 78"/>
                <a:gd name="T2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52">
                  <a:moveTo>
                    <a:pt x="38" y="0"/>
                  </a:moveTo>
                  <a:cubicBezTo>
                    <a:pt x="32" y="0"/>
                    <a:pt x="27" y="3"/>
                    <a:pt x="22" y="6"/>
                  </a:cubicBezTo>
                  <a:cubicBezTo>
                    <a:pt x="18" y="9"/>
                    <a:pt x="14" y="12"/>
                    <a:pt x="11" y="16"/>
                  </a:cubicBezTo>
                  <a:cubicBezTo>
                    <a:pt x="10" y="17"/>
                    <a:pt x="7" y="20"/>
                    <a:pt x="5" y="22"/>
                  </a:cubicBezTo>
                  <a:cubicBezTo>
                    <a:pt x="0" y="26"/>
                    <a:pt x="0" y="26"/>
                    <a:pt x="0" y="26"/>
                  </a:cubicBezTo>
                  <a:cubicBezTo>
                    <a:pt x="7" y="27"/>
                    <a:pt x="12" y="35"/>
                    <a:pt x="16" y="40"/>
                  </a:cubicBezTo>
                  <a:cubicBezTo>
                    <a:pt x="23" y="46"/>
                    <a:pt x="33" y="52"/>
                    <a:pt x="43" y="50"/>
                  </a:cubicBezTo>
                  <a:cubicBezTo>
                    <a:pt x="53" y="49"/>
                    <a:pt x="62" y="38"/>
                    <a:pt x="64" y="27"/>
                  </a:cubicBezTo>
                  <a:cubicBezTo>
                    <a:pt x="66" y="27"/>
                    <a:pt x="68" y="28"/>
                    <a:pt x="70" y="30"/>
                  </a:cubicBezTo>
                  <a:cubicBezTo>
                    <a:pt x="73" y="32"/>
                    <a:pt x="75" y="34"/>
                    <a:pt x="77" y="37"/>
                  </a:cubicBezTo>
                  <a:cubicBezTo>
                    <a:pt x="78" y="36"/>
                    <a:pt x="78" y="36"/>
                    <a:pt x="78" y="36"/>
                  </a:cubicBezTo>
                  <a:cubicBezTo>
                    <a:pt x="76" y="33"/>
                    <a:pt x="69" y="27"/>
                    <a:pt x="64" y="26"/>
                  </a:cubicBezTo>
                  <a:cubicBezTo>
                    <a:pt x="65" y="18"/>
                    <a:pt x="63" y="11"/>
                    <a:pt x="56" y="6"/>
                  </a:cubicBezTo>
                  <a:cubicBezTo>
                    <a:pt x="52" y="3"/>
                    <a:pt x="44" y="1"/>
                    <a:pt x="38" y="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1831"/>
            <p:cNvSpPr>
              <a:spLocks/>
            </p:cNvSpPr>
            <p:nvPr/>
          </p:nvSpPr>
          <p:spPr bwMode="auto">
            <a:xfrm>
              <a:off x="6072153" y="2595575"/>
              <a:ext cx="250827" cy="379415"/>
            </a:xfrm>
            <a:custGeom>
              <a:avLst/>
              <a:gdLst>
                <a:gd name="T0" fmla="*/ 66 w 67"/>
                <a:gd name="T1" fmla="*/ 38 h 101"/>
                <a:gd name="T2" fmla="*/ 52 w 67"/>
                <a:gd name="T3" fmla="*/ 18 h 101"/>
                <a:gd name="T4" fmla="*/ 35 w 67"/>
                <a:gd name="T5" fmla="*/ 8 h 101"/>
                <a:gd name="T6" fmla="*/ 24 w 67"/>
                <a:gd name="T7" fmla="*/ 3 h 101"/>
                <a:gd name="T8" fmla="*/ 17 w 67"/>
                <a:gd name="T9" fmla="*/ 0 h 101"/>
                <a:gd name="T10" fmla="*/ 14 w 67"/>
                <a:gd name="T11" fmla="*/ 13 h 101"/>
                <a:gd name="T12" fmla="*/ 7 w 67"/>
                <a:gd name="T13" fmla="*/ 24 h 101"/>
                <a:gd name="T14" fmla="*/ 1 w 67"/>
                <a:gd name="T15" fmla="*/ 41 h 101"/>
                <a:gd name="T16" fmla="*/ 2 w 67"/>
                <a:gd name="T17" fmla="*/ 58 h 101"/>
                <a:gd name="T18" fmla="*/ 15 w 67"/>
                <a:gd name="T19" fmla="*/ 73 h 101"/>
                <a:gd name="T20" fmla="*/ 37 w 67"/>
                <a:gd name="T21" fmla="*/ 81 h 101"/>
                <a:gd name="T22" fmla="*/ 33 w 67"/>
                <a:gd name="T23" fmla="*/ 91 h 101"/>
                <a:gd name="T24" fmla="*/ 21 w 67"/>
                <a:gd name="T25" fmla="*/ 99 h 101"/>
                <a:gd name="T26" fmla="*/ 22 w 67"/>
                <a:gd name="T27" fmla="*/ 101 h 101"/>
                <a:gd name="T28" fmla="*/ 31 w 67"/>
                <a:gd name="T29" fmla="*/ 93 h 101"/>
                <a:gd name="T30" fmla="*/ 38 w 67"/>
                <a:gd name="T31" fmla="*/ 81 h 101"/>
                <a:gd name="T32" fmla="*/ 53 w 67"/>
                <a:gd name="T33" fmla="*/ 78 h 101"/>
                <a:gd name="T34" fmla="*/ 63 w 67"/>
                <a:gd name="T35" fmla="*/ 66 h 101"/>
                <a:gd name="T36" fmla="*/ 66 w 67"/>
                <a:gd name="T37" fmla="*/ 52 h 101"/>
                <a:gd name="T38" fmla="*/ 66 w 67"/>
                <a:gd name="T39"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101">
                  <a:moveTo>
                    <a:pt x="66" y="38"/>
                  </a:moveTo>
                  <a:cubicBezTo>
                    <a:pt x="64" y="29"/>
                    <a:pt x="58" y="23"/>
                    <a:pt x="52" y="18"/>
                  </a:cubicBezTo>
                  <a:cubicBezTo>
                    <a:pt x="47" y="14"/>
                    <a:pt x="41" y="11"/>
                    <a:pt x="35" y="8"/>
                  </a:cubicBezTo>
                  <a:cubicBezTo>
                    <a:pt x="33" y="8"/>
                    <a:pt x="28" y="5"/>
                    <a:pt x="24" y="3"/>
                  </a:cubicBezTo>
                  <a:cubicBezTo>
                    <a:pt x="20" y="1"/>
                    <a:pt x="17" y="0"/>
                    <a:pt x="17" y="0"/>
                  </a:cubicBezTo>
                  <a:cubicBezTo>
                    <a:pt x="18" y="4"/>
                    <a:pt x="16" y="8"/>
                    <a:pt x="14" y="13"/>
                  </a:cubicBezTo>
                  <a:cubicBezTo>
                    <a:pt x="12" y="17"/>
                    <a:pt x="9" y="21"/>
                    <a:pt x="7" y="24"/>
                  </a:cubicBezTo>
                  <a:cubicBezTo>
                    <a:pt x="4" y="30"/>
                    <a:pt x="2" y="36"/>
                    <a:pt x="1" y="41"/>
                  </a:cubicBezTo>
                  <a:cubicBezTo>
                    <a:pt x="0" y="47"/>
                    <a:pt x="0" y="53"/>
                    <a:pt x="2" y="58"/>
                  </a:cubicBezTo>
                  <a:cubicBezTo>
                    <a:pt x="4" y="64"/>
                    <a:pt x="9" y="69"/>
                    <a:pt x="15" y="73"/>
                  </a:cubicBezTo>
                  <a:cubicBezTo>
                    <a:pt x="22" y="77"/>
                    <a:pt x="29" y="80"/>
                    <a:pt x="37" y="81"/>
                  </a:cubicBezTo>
                  <a:cubicBezTo>
                    <a:pt x="36" y="84"/>
                    <a:pt x="35" y="88"/>
                    <a:pt x="33" y="91"/>
                  </a:cubicBezTo>
                  <a:cubicBezTo>
                    <a:pt x="30" y="95"/>
                    <a:pt x="26" y="98"/>
                    <a:pt x="21" y="99"/>
                  </a:cubicBezTo>
                  <a:cubicBezTo>
                    <a:pt x="21" y="99"/>
                    <a:pt x="22" y="100"/>
                    <a:pt x="22" y="101"/>
                  </a:cubicBezTo>
                  <a:cubicBezTo>
                    <a:pt x="24" y="100"/>
                    <a:pt x="28" y="97"/>
                    <a:pt x="31" y="93"/>
                  </a:cubicBezTo>
                  <a:cubicBezTo>
                    <a:pt x="35" y="90"/>
                    <a:pt x="37" y="85"/>
                    <a:pt x="38" y="81"/>
                  </a:cubicBezTo>
                  <a:cubicBezTo>
                    <a:pt x="43" y="81"/>
                    <a:pt x="48" y="80"/>
                    <a:pt x="53" y="78"/>
                  </a:cubicBezTo>
                  <a:cubicBezTo>
                    <a:pt x="57" y="75"/>
                    <a:pt x="61" y="71"/>
                    <a:pt x="63" y="66"/>
                  </a:cubicBezTo>
                  <a:cubicBezTo>
                    <a:pt x="65" y="62"/>
                    <a:pt x="66" y="57"/>
                    <a:pt x="66" y="52"/>
                  </a:cubicBezTo>
                  <a:cubicBezTo>
                    <a:pt x="67" y="47"/>
                    <a:pt x="66" y="42"/>
                    <a:pt x="66" y="3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1832"/>
            <p:cNvSpPr>
              <a:spLocks/>
            </p:cNvSpPr>
            <p:nvPr/>
          </p:nvSpPr>
          <p:spPr bwMode="auto">
            <a:xfrm>
              <a:off x="5805452" y="2989278"/>
              <a:ext cx="261939" cy="176214"/>
            </a:xfrm>
            <a:custGeom>
              <a:avLst/>
              <a:gdLst>
                <a:gd name="T0" fmla="*/ 27 w 70"/>
                <a:gd name="T1" fmla="*/ 3 h 47"/>
                <a:gd name="T2" fmla="*/ 18 w 70"/>
                <a:gd name="T3" fmla="*/ 13 h 47"/>
                <a:gd name="T4" fmla="*/ 11 w 70"/>
                <a:gd name="T5" fmla="*/ 24 h 47"/>
                <a:gd name="T6" fmla="*/ 6 w 70"/>
                <a:gd name="T7" fmla="*/ 29 h 47"/>
                <a:gd name="T8" fmla="*/ 0 w 70"/>
                <a:gd name="T9" fmla="*/ 33 h 47"/>
                <a:gd name="T10" fmla="*/ 12 w 70"/>
                <a:gd name="T11" fmla="*/ 38 h 47"/>
                <a:gd name="T12" fmla="*/ 23 w 70"/>
                <a:gd name="T13" fmla="*/ 43 h 47"/>
                <a:gd name="T14" fmla="*/ 54 w 70"/>
                <a:gd name="T15" fmla="*/ 40 h 47"/>
                <a:gd name="T16" fmla="*/ 60 w 70"/>
                <a:gd name="T17" fmla="*/ 26 h 47"/>
                <a:gd name="T18" fmla="*/ 56 w 70"/>
                <a:gd name="T19" fmla="*/ 11 h 47"/>
                <a:gd name="T20" fmla="*/ 62 w 70"/>
                <a:gd name="T21" fmla="*/ 9 h 47"/>
                <a:gd name="T22" fmla="*/ 70 w 70"/>
                <a:gd name="T23" fmla="*/ 10 h 47"/>
                <a:gd name="T24" fmla="*/ 70 w 70"/>
                <a:gd name="T25" fmla="*/ 8 h 47"/>
                <a:gd name="T26" fmla="*/ 63 w 70"/>
                <a:gd name="T27" fmla="*/ 9 h 47"/>
                <a:gd name="T28" fmla="*/ 55 w 70"/>
                <a:gd name="T29" fmla="*/ 11 h 47"/>
                <a:gd name="T30" fmla="*/ 41 w 70"/>
                <a:gd name="T31" fmla="*/ 0 h 47"/>
                <a:gd name="T32" fmla="*/ 27 w 70"/>
                <a:gd name="T33"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47">
                  <a:moveTo>
                    <a:pt x="27" y="3"/>
                  </a:moveTo>
                  <a:cubicBezTo>
                    <a:pt x="23" y="5"/>
                    <a:pt x="21" y="9"/>
                    <a:pt x="18" y="13"/>
                  </a:cubicBezTo>
                  <a:cubicBezTo>
                    <a:pt x="16" y="16"/>
                    <a:pt x="14" y="20"/>
                    <a:pt x="11" y="24"/>
                  </a:cubicBezTo>
                  <a:cubicBezTo>
                    <a:pt x="10" y="25"/>
                    <a:pt x="8" y="27"/>
                    <a:pt x="6" y="29"/>
                  </a:cubicBezTo>
                  <a:cubicBezTo>
                    <a:pt x="3" y="31"/>
                    <a:pt x="0" y="33"/>
                    <a:pt x="0" y="33"/>
                  </a:cubicBezTo>
                  <a:cubicBezTo>
                    <a:pt x="5" y="34"/>
                    <a:pt x="8" y="36"/>
                    <a:pt x="12" y="38"/>
                  </a:cubicBezTo>
                  <a:cubicBezTo>
                    <a:pt x="15" y="40"/>
                    <a:pt x="19" y="42"/>
                    <a:pt x="23" y="43"/>
                  </a:cubicBezTo>
                  <a:cubicBezTo>
                    <a:pt x="32" y="47"/>
                    <a:pt x="46" y="46"/>
                    <a:pt x="54" y="40"/>
                  </a:cubicBezTo>
                  <a:cubicBezTo>
                    <a:pt x="58" y="36"/>
                    <a:pt x="60" y="31"/>
                    <a:pt x="60" y="26"/>
                  </a:cubicBezTo>
                  <a:cubicBezTo>
                    <a:pt x="60" y="21"/>
                    <a:pt x="58" y="16"/>
                    <a:pt x="56" y="11"/>
                  </a:cubicBezTo>
                  <a:cubicBezTo>
                    <a:pt x="58" y="10"/>
                    <a:pt x="60" y="10"/>
                    <a:pt x="62" y="9"/>
                  </a:cubicBezTo>
                  <a:cubicBezTo>
                    <a:pt x="64" y="9"/>
                    <a:pt x="67" y="9"/>
                    <a:pt x="70" y="10"/>
                  </a:cubicBezTo>
                  <a:cubicBezTo>
                    <a:pt x="70" y="8"/>
                    <a:pt x="70" y="8"/>
                    <a:pt x="70" y="8"/>
                  </a:cubicBezTo>
                  <a:cubicBezTo>
                    <a:pt x="68" y="8"/>
                    <a:pt x="66" y="8"/>
                    <a:pt x="63" y="9"/>
                  </a:cubicBezTo>
                  <a:cubicBezTo>
                    <a:pt x="60" y="9"/>
                    <a:pt x="57" y="10"/>
                    <a:pt x="55" y="11"/>
                  </a:cubicBezTo>
                  <a:cubicBezTo>
                    <a:pt x="52" y="5"/>
                    <a:pt x="47" y="1"/>
                    <a:pt x="41" y="0"/>
                  </a:cubicBezTo>
                  <a:cubicBezTo>
                    <a:pt x="37" y="0"/>
                    <a:pt x="31" y="1"/>
                    <a:pt x="27" y="3"/>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1833"/>
            <p:cNvSpPr>
              <a:spLocks/>
            </p:cNvSpPr>
            <p:nvPr/>
          </p:nvSpPr>
          <p:spPr bwMode="auto">
            <a:xfrm>
              <a:off x="5902290" y="3090878"/>
              <a:ext cx="296864" cy="214314"/>
            </a:xfrm>
            <a:custGeom>
              <a:avLst/>
              <a:gdLst>
                <a:gd name="T0" fmla="*/ 17 w 79"/>
                <a:gd name="T1" fmla="*/ 6 h 57"/>
                <a:gd name="T2" fmla="*/ 5 w 79"/>
                <a:gd name="T3" fmla="*/ 22 h 57"/>
                <a:gd name="T4" fmla="*/ 3 w 79"/>
                <a:gd name="T5" fmla="*/ 38 h 57"/>
                <a:gd name="T6" fmla="*/ 1 w 79"/>
                <a:gd name="T7" fmla="*/ 48 h 57"/>
                <a:gd name="T8" fmla="*/ 0 w 79"/>
                <a:gd name="T9" fmla="*/ 55 h 57"/>
                <a:gd name="T10" fmla="*/ 12 w 79"/>
                <a:gd name="T11" fmla="*/ 54 h 57"/>
                <a:gd name="T12" fmla="*/ 23 w 79"/>
                <a:gd name="T13" fmla="*/ 56 h 57"/>
                <a:gd name="T14" fmla="*/ 38 w 79"/>
                <a:gd name="T15" fmla="*/ 56 h 57"/>
                <a:gd name="T16" fmla="*/ 50 w 79"/>
                <a:gd name="T17" fmla="*/ 51 h 57"/>
                <a:gd name="T18" fmla="*/ 58 w 79"/>
                <a:gd name="T19" fmla="*/ 38 h 57"/>
                <a:gd name="T20" fmla="*/ 61 w 79"/>
                <a:gd name="T21" fmla="*/ 19 h 57"/>
                <a:gd name="T22" fmla="*/ 70 w 79"/>
                <a:gd name="T23" fmla="*/ 21 h 57"/>
                <a:gd name="T24" fmla="*/ 78 w 79"/>
                <a:gd name="T25" fmla="*/ 31 h 57"/>
                <a:gd name="T26" fmla="*/ 79 w 79"/>
                <a:gd name="T27" fmla="*/ 30 h 57"/>
                <a:gd name="T28" fmla="*/ 73 w 79"/>
                <a:gd name="T29" fmla="*/ 22 h 57"/>
                <a:gd name="T30" fmla="*/ 61 w 79"/>
                <a:gd name="T31" fmla="*/ 18 h 57"/>
                <a:gd name="T32" fmla="*/ 55 w 79"/>
                <a:gd name="T33" fmla="*/ 6 h 57"/>
                <a:gd name="T34" fmla="*/ 42 w 79"/>
                <a:gd name="T35" fmla="*/ 0 h 57"/>
                <a:gd name="T36" fmla="*/ 29 w 79"/>
                <a:gd name="T37" fmla="*/ 1 h 57"/>
                <a:gd name="T38" fmla="*/ 17 w 79"/>
                <a:gd name="T39"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57">
                  <a:moveTo>
                    <a:pt x="17" y="6"/>
                  </a:moveTo>
                  <a:cubicBezTo>
                    <a:pt x="10" y="10"/>
                    <a:pt x="8" y="16"/>
                    <a:pt x="5" y="22"/>
                  </a:cubicBezTo>
                  <a:cubicBezTo>
                    <a:pt x="3" y="27"/>
                    <a:pt x="3" y="33"/>
                    <a:pt x="3" y="38"/>
                  </a:cubicBezTo>
                  <a:cubicBezTo>
                    <a:pt x="2" y="40"/>
                    <a:pt x="2" y="45"/>
                    <a:pt x="1" y="48"/>
                  </a:cubicBezTo>
                  <a:cubicBezTo>
                    <a:pt x="1" y="52"/>
                    <a:pt x="0" y="55"/>
                    <a:pt x="0" y="55"/>
                  </a:cubicBezTo>
                  <a:cubicBezTo>
                    <a:pt x="4" y="53"/>
                    <a:pt x="8" y="53"/>
                    <a:pt x="12" y="54"/>
                  </a:cubicBezTo>
                  <a:cubicBezTo>
                    <a:pt x="16" y="54"/>
                    <a:pt x="20" y="55"/>
                    <a:pt x="23" y="56"/>
                  </a:cubicBezTo>
                  <a:cubicBezTo>
                    <a:pt x="28" y="57"/>
                    <a:pt x="33" y="57"/>
                    <a:pt x="38" y="56"/>
                  </a:cubicBezTo>
                  <a:cubicBezTo>
                    <a:pt x="42" y="56"/>
                    <a:pt x="46" y="54"/>
                    <a:pt x="50" y="51"/>
                  </a:cubicBezTo>
                  <a:cubicBezTo>
                    <a:pt x="53" y="48"/>
                    <a:pt x="56" y="43"/>
                    <a:pt x="58" y="38"/>
                  </a:cubicBezTo>
                  <a:cubicBezTo>
                    <a:pt x="60" y="32"/>
                    <a:pt x="62" y="25"/>
                    <a:pt x="61" y="19"/>
                  </a:cubicBezTo>
                  <a:cubicBezTo>
                    <a:pt x="64" y="19"/>
                    <a:pt x="67" y="20"/>
                    <a:pt x="70" y="21"/>
                  </a:cubicBezTo>
                  <a:cubicBezTo>
                    <a:pt x="74" y="23"/>
                    <a:pt x="77" y="27"/>
                    <a:pt x="78" y="31"/>
                  </a:cubicBezTo>
                  <a:cubicBezTo>
                    <a:pt x="78" y="30"/>
                    <a:pt x="79" y="30"/>
                    <a:pt x="79" y="30"/>
                  </a:cubicBezTo>
                  <a:cubicBezTo>
                    <a:pt x="79" y="28"/>
                    <a:pt x="77" y="24"/>
                    <a:pt x="73" y="22"/>
                  </a:cubicBezTo>
                  <a:cubicBezTo>
                    <a:pt x="69" y="19"/>
                    <a:pt x="64" y="18"/>
                    <a:pt x="61" y="18"/>
                  </a:cubicBezTo>
                  <a:cubicBezTo>
                    <a:pt x="60" y="13"/>
                    <a:pt x="58" y="9"/>
                    <a:pt x="55" y="6"/>
                  </a:cubicBezTo>
                  <a:cubicBezTo>
                    <a:pt x="52" y="3"/>
                    <a:pt x="47" y="1"/>
                    <a:pt x="42" y="0"/>
                  </a:cubicBezTo>
                  <a:cubicBezTo>
                    <a:pt x="38" y="0"/>
                    <a:pt x="33" y="0"/>
                    <a:pt x="29" y="1"/>
                  </a:cubicBezTo>
                  <a:cubicBezTo>
                    <a:pt x="24" y="2"/>
                    <a:pt x="20" y="4"/>
                    <a:pt x="17" y="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1834"/>
            <p:cNvSpPr>
              <a:spLocks/>
            </p:cNvSpPr>
            <p:nvPr/>
          </p:nvSpPr>
          <p:spPr bwMode="auto">
            <a:xfrm>
              <a:off x="5962615" y="5730909"/>
              <a:ext cx="228601" cy="357190"/>
            </a:xfrm>
            <a:custGeom>
              <a:avLst/>
              <a:gdLst>
                <a:gd name="T0" fmla="*/ 2 w 61"/>
                <a:gd name="T1" fmla="*/ 60 h 95"/>
                <a:gd name="T2" fmla="*/ 15 w 61"/>
                <a:gd name="T3" fmla="*/ 76 h 95"/>
                <a:gd name="T4" fmla="*/ 31 w 61"/>
                <a:gd name="T5" fmla="*/ 85 h 95"/>
                <a:gd name="T6" fmla="*/ 40 w 61"/>
                <a:gd name="T7" fmla="*/ 90 h 95"/>
                <a:gd name="T8" fmla="*/ 47 w 61"/>
                <a:gd name="T9" fmla="*/ 95 h 95"/>
                <a:gd name="T10" fmla="*/ 50 w 61"/>
                <a:gd name="T11" fmla="*/ 81 h 95"/>
                <a:gd name="T12" fmla="*/ 56 w 61"/>
                <a:gd name="T13" fmla="*/ 68 h 95"/>
                <a:gd name="T14" fmla="*/ 60 w 61"/>
                <a:gd name="T15" fmla="*/ 51 h 95"/>
                <a:gd name="T16" fmla="*/ 58 w 61"/>
                <a:gd name="T17" fmla="*/ 36 h 95"/>
                <a:gd name="T18" fmla="*/ 45 w 61"/>
                <a:gd name="T19" fmla="*/ 25 h 95"/>
                <a:gd name="T20" fmla="*/ 25 w 61"/>
                <a:gd name="T21" fmla="*/ 18 h 95"/>
                <a:gd name="T22" fmla="*/ 29 w 61"/>
                <a:gd name="T23" fmla="*/ 9 h 95"/>
                <a:gd name="T24" fmla="*/ 41 w 61"/>
                <a:gd name="T25" fmla="*/ 2 h 95"/>
                <a:gd name="T26" fmla="*/ 41 w 61"/>
                <a:gd name="T27" fmla="*/ 0 h 95"/>
                <a:gd name="T28" fmla="*/ 30 w 61"/>
                <a:gd name="T29" fmla="*/ 6 h 95"/>
                <a:gd name="T30" fmla="*/ 24 w 61"/>
                <a:gd name="T31" fmla="*/ 18 h 95"/>
                <a:gd name="T32" fmla="*/ 10 w 61"/>
                <a:gd name="T33" fmla="*/ 22 h 95"/>
                <a:gd name="T34" fmla="*/ 2 w 61"/>
                <a:gd name="T35" fmla="*/ 35 h 95"/>
                <a:gd name="T36" fmla="*/ 0 w 61"/>
                <a:gd name="T37" fmla="*/ 48 h 95"/>
                <a:gd name="T38" fmla="*/ 2 w 61"/>
                <a:gd name="T39" fmla="*/ 6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95">
                  <a:moveTo>
                    <a:pt x="2" y="60"/>
                  </a:moveTo>
                  <a:cubicBezTo>
                    <a:pt x="4" y="68"/>
                    <a:pt x="10" y="72"/>
                    <a:pt x="15" y="76"/>
                  </a:cubicBezTo>
                  <a:cubicBezTo>
                    <a:pt x="20" y="80"/>
                    <a:pt x="25" y="82"/>
                    <a:pt x="31" y="85"/>
                  </a:cubicBezTo>
                  <a:cubicBezTo>
                    <a:pt x="33" y="85"/>
                    <a:pt x="37" y="88"/>
                    <a:pt x="40" y="90"/>
                  </a:cubicBezTo>
                  <a:cubicBezTo>
                    <a:pt x="44" y="92"/>
                    <a:pt x="47" y="95"/>
                    <a:pt x="47" y="95"/>
                  </a:cubicBezTo>
                  <a:cubicBezTo>
                    <a:pt x="46" y="90"/>
                    <a:pt x="48" y="85"/>
                    <a:pt x="50" y="81"/>
                  </a:cubicBezTo>
                  <a:cubicBezTo>
                    <a:pt x="52" y="76"/>
                    <a:pt x="55" y="72"/>
                    <a:pt x="56" y="68"/>
                  </a:cubicBezTo>
                  <a:cubicBezTo>
                    <a:pt x="58" y="63"/>
                    <a:pt x="60" y="57"/>
                    <a:pt x="60" y="51"/>
                  </a:cubicBezTo>
                  <a:cubicBezTo>
                    <a:pt x="61" y="46"/>
                    <a:pt x="60" y="41"/>
                    <a:pt x="58" y="36"/>
                  </a:cubicBezTo>
                  <a:cubicBezTo>
                    <a:pt x="55" y="32"/>
                    <a:pt x="51" y="28"/>
                    <a:pt x="45" y="25"/>
                  </a:cubicBezTo>
                  <a:cubicBezTo>
                    <a:pt x="39" y="21"/>
                    <a:pt x="32" y="18"/>
                    <a:pt x="25" y="18"/>
                  </a:cubicBezTo>
                  <a:cubicBezTo>
                    <a:pt x="26" y="15"/>
                    <a:pt x="27" y="11"/>
                    <a:pt x="29" y="9"/>
                  </a:cubicBezTo>
                  <a:cubicBezTo>
                    <a:pt x="32" y="4"/>
                    <a:pt x="37" y="2"/>
                    <a:pt x="41" y="2"/>
                  </a:cubicBezTo>
                  <a:cubicBezTo>
                    <a:pt x="41" y="1"/>
                    <a:pt x="41" y="1"/>
                    <a:pt x="41" y="0"/>
                  </a:cubicBezTo>
                  <a:cubicBezTo>
                    <a:pt x="38" y="0"/>
                    <a:pt x="34" y="2"/>
                    <a:pt x="30" y="6"/>
                  </a:cubicBezTo>
                  <a:cubicBezTo>
                    <a:pt x="27" y="9"/>
                    <a:pt x="24" y="14"/>
                    <a:pt x="24" y="18"/>
                  </a:cubicBezTo>
                  <a:cubicBezTo>
                    <a:pt x="19" y="18"/>
                    <a:pt x="14" y="19"/>
                    <a:pt x="10" y="22"/>
                  </a:cubicBezTo>
                  <a:cubicBezTo>
                    <a:pt x="6" y="25"/>
                    <a:pt x="3" y="29"/>
                    <a:pt x="2" y="35"/>
                  </a:cubicBezTo>
                  <a:cubicBezTo>
                    <a:pt x="0" y="39"/>
                    <a:pt x="0" y="43"/>
                    <a:pt x="0" y="48"/>
                  </a:cubicBezTo>
                  <a:cubicBezTo>
                    <a:pt x="0" y="52"/>
                    <a:pt x="1" y="57"/>
                    <a:pt x="2" y="6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1835"/>
            <p:cNvSpPr>
              <a:spLocks/>
            </p:cNvSpPr>
            <p:nvPr/>
          </p:nvSpPr>
          <p:spPr bwMode="auto">
            <a:xfrm>
              <a:off x="4835483" y="3140091"/>
              <a:ext cx="469903" cy="311152"/>
            </a:xfrm>
            <a:custGeom>
              <a:avLst/>
              <a:gdLst>
                <a:gd name="T0" fmla="*/ 55 w 125"/>
                <a:gd name="T1" fmla="*/ 0 h 83"/>
                <a:gd name="T2" fmla="*/ 29 w 125"/>
                <a:gd name="T3" fmla="*/ 14 h 83"/>
                <a:gd name="T4" fmla="*/ 14 w 125"/>
                <a:gd name="T5" fmla="*/ 33 h 83"/>
                <a:gd name="T6" fmla="*/ 6 w 125"/>
                <a:gd name="T7" fmla="*/ 46 h 83"/>
                <a:gd name="T8" fmla="*/ 0 w 125"/>
                <a:gd name="T9" fmla="*/ 54 h 83"/>
                <a:gd name="T10" fmla="*/ 16 w 125"/>
                <a:gd name="T11" fmla="*/ 59 h 83"/>
                <a:gd name="T12" fmla="*/ 30 w 125"/>
                <a:gd name="T13" fmla="*/ 70 h 83"/>
                <a:gd name="T14" fmla="*/ 49 w 125"/>
                <a:gd name="T15" fmla="*/ 80 h 83"/>
                <a:gd name="T16" fmla="*/ 69 w 125"/>
                <a:gd name="T17" fmla="*/ 81 h 83"/>
                <a:gd name="T18" fmla="*/ 90 w 125"/>
                <a:gd name="T19" fmla="*/ 68 h 83"/>
                <a:gd name="T20" fmla="*/ 104 w 125"/>
                <a:gd name="T21" fmla="*/ 43 h 83"/>
                <a:gd name="T22" fmla="*/ 114 w 125"/>
                <a:gd name="T23" fmla="*/ 50 h 83"/>
                <a:gd name="T24" fmla="*/ 123 w 125"/>
                <a:gd name="T25" fmla="*/ 65 h 83"/>
                <a:gd name="T26" fmla="*/ 125 w 125"/>
                <a:gd name="T27" fmla="*/ 64 h 83"/>
                <a:gd name="T28" fmla="*/ 118 w 125"/>
                <a:gd name="T29" fmla="*/ 52 h 83"/>
                <a:gd name="T30" fmla="*/ 104 w 125"/>
                <a:gd name="T31" fmla="*/ 42 h 83"/>
                <a:gd name="T32" fmla="*/ 103 w 125"/>
                <a:gd name="T33" fmla="*/ 23 h 83"/>
                <a:gd name="T34" fmla="*/ 90 w 125"/>
                <a:gd name="T35" fmla="*/ 8 h 83"/>
                <a:gd name="T36" fmla="*/ 73 w 125"/>
                <a:gd name="T37" fmla="*/ 1 h 83"/>
                <a:gd name="T38" fmla="*/ 55 w 125"/>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83">
                  <a:moveTo>
                    <a:pt x="55" y="0"/>
                  </a:moveTo>
                  <a:cubicBezTo>
                    <a:pt x="43" y="1"/>
                    <a:pt x="36" y="7"/>
                    <a:pt x="29" y="14"/>
                  </a:cubicBezTo>
                  <a:cubicBezTo>
                    <a:pt x="22" y="20"/>
                    <a:pt x="18" y="26"/>
                    <a:pt x="14" y="33"/>
                  </a:cubicBezTo>
                  <a:cubicBezTo>
                    <a:pt x="13" y="36"/>
                    <a:pt x="9" y="41"/>
                    <a:pt x="6" y="46"/>
                  </a:cubicBezTo>
                  <a:cubicBezTo>
                    <a:pt x="0" y="54"/>
                    <a:pt x="0" y="54"/>
                    <a:pt x="0" y="54"/>
                  </a:cubicBezTo>
                  <a:cubicBezTo>
                    <a:pt x="6" y="53"/>
                    <a:pt x="11" y="56"/>
                    <a:pt x="16" y="59"/>
                  </a:cubicBezTo>
                  <a:cubicBezTo>
                    <a:pt x="21" y="63"/>
                    <a:pt x="26" y="67"/>
                    <a:pt x="30" y="70"/>
                  </a:cubicBezTo>
                  <a:cubicBezTo>
                    <a:pt x="36" y="74"/>
                    <a:pt x="43" y="78"/>
                    <a:pt x="49" y="80"/>
                  </a:cubicBezTo>
                  <a:cubicBezTo>
                    <a:pt x="56" y="82"/>
                    <a:pt x="63" y="83"/>
                    <a:pt x="69" y="81"/>
                  </a:cubicBezTo>
                  <a:cubicBezTo>
                    <a:pt x="76" y="79"/>
                    <a:pt x="83" y="74"/>
                    <a:pt x="90" y="68"/>
                  </a:cubicBezTo>
                  <a:cubicBezTo>
                    <a:pt x="96" y="61"/>
                    <a:pt x="101" y="52"/>
                    <a:pt x="104" y="43"/>
                  </a:cubicBezTo>
                  <a:cubicBezTo>
                    <a:pt x="108" y="45"/>
                    <a:pt x="112" y="47"/>
                    <a:pt x="114" y="50"/>
                  </a:cubicBezTo>
                  <a:cubicBezTo>
                    <a:pt x="119" y="54"/>
                    <a:pt x="121" y="60"/>
                    <a:pt x="123" y="65"/>
                  </a:cubicBezTo>
                  <a:cubicBezTo>
                    <a:pt x="123" y="65"/>
                    <a:pt x="124" y="65"/>
                    <a:pt x="125" y="64"/>
                  </a:cubicBezTo>
                  <a:cubicBezTo>
                    <a:pt x="124" y="62"/>
                    <a:pt x="122" y="57"/>
                    <a:pt x="118" y="52"/>
                  </a:cubicBezTo>
                  <a:cubicBezTo>
                    <a:pt x="114" y="47"/>
                    <a:pt x="108" y="43"/>
                    <a:pt x="104" y="42"/>
                  </a:cubicBezTo>
                  <a:cubicBezTo>
                    <a:pt x="105" y="36"/>
                    <a:pt x="105" y="29"/>
                    <a:pt x="103" y="23"/>
                  </a:cubicBezTo>
                  <a:cubicBezTo>
                    <a:pt x="101" y="17"/>
                    <a:pt x="96" y="12"/>
                    <a:pt x="90" y="8"/>
                  </a:cubicBezTo>
                  <a:cubicBezTo>
                    <a:pt x="85" y="5"/>
                    <a:pt x="79" y="3"/>
                    <a:pt x="73" y="1"/>
                  </a:cubicBezTo>
                  <a:cubicBezTo>
                    <a:pt x="66" y="0"/>
                    <a:pt x="60" y="0"/>
                    <a:pt x="55" y="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1836"/>
            <p:cNvSpPr>
              <a:spLocks/>
            </p:cNvSpPr>
            <p:nvPr/>
          </p:nvSpPr>
          <p:spPr bwMode="auto">
            <a:xfrm>
              <a:off x="4783095" y="3525856"/>
              <a:ext cx="473078" cy="304802"/>
            </a:xfrm>
            <a:custGeom>
              <a:avLst/>
              <a:gdLst>
                <a:gd name="T0" fmla="*/ 58 w 126"/>
                <a:gd name="T1" fmla="*/ 3 h 81"/>
                <a:gd name="T2" fmla="*/ 51 w 126"/>
                <a:gd name="T3" fmla="*/ 9 h 81"/>
                <a:gd name="T4" fmla="*/ 42 w 126"/>
                <a:gd name="T5" fmla="*/ 17 h 81"/>
                <a:gd name="T6" fmla="*/ 25 w 126"/>
                <a:gd name="T7" fmla="*/ 31 h 81"/>
                <a:gd name="T8" fmla="*/ 19 w 126"/>
                <a:gd name="T9" fmla="*/ 34 h 81"/>
                <a:gd name="T10" fmla="*/ 11 w 126"/>
                <a:gd name="T11" fmla="*/ 36 h 81"/>
                <a:gd name="T12" fmla="*/ 0 w 126"/>
                <a:gd name="T13" fmla="*/ 37 h 81"/>
                <a:gd name="T14" fmla="*/ 16 w 126"/>
                <a:gd name="T15" fmla="*/ 55 h 81"/>
                <a:gd name="T16" fmla="*/ 35 w 126"/>
                <a:gd name="T17" fmla="*/ 72 h 81"/>
                <a:gd name="T18" fmla="*/ 68 w 126"/>
                <a:gd name="T19" fmla="*/ 81 h 81"/>
                <a:gd name="T20" fmla="*/ 84 w 126"/>
                <a:gd name="T21" fmla="*/ 79 h 81"/>
                <a:gd name="T22" fmla="*/ 91 w 126"/>
                <a:gd name="T23" fmla="*/ 77 h 81"/>
                <a:gd name="T24" fmla="*/ 95 w 126"/>
                <a:gd name="T25" fmla="*/ 75 h 81"/>
                <a:gd name="T26" fmla="*/ 97 w 126"/>
                <a:gd name="T27" fmla="*/ 73 h 81"/>
                <a:gd name="T28" fmla="*/ 106 w 126"/>
                <a:gd name="T29" fmla="*/ 63 h 81"/>
                <a:gd name="T30" fmla="*/ 110 w 126"/>
                <a:gd name="T31" fmla="*/ 50 h 81"/>
                <a:gd name="T32" fmla="*/ 104 w 126"/>
                <a:gd name="T33" fmla="*/ 23 h 81"/>
                <a:gd name="T34" fmla="*/ 113 w 126"/>
                <a:gd name="T35" fmla="*/ 20 h 81"/>
                <a:gd name="T36" fmla="*/ 120 w 126"/>
                <a:gd name="T37" fmla="*/ 19 h 81"/>
                <a:gd name="T38" fmla="*/ 126 w 126"/>
                <a:gd name="T39" fmla="*/ 18 h 81"/>
                <a:gd name="T40" fmla="*/ 125 w 126"/>
                <a:gd name="T41" fmla="*/ 15 h 81"/>
                <a:gd name="T42" fmla="*/ 121 w 126"/>
                <a:gd name="T43" fmla="*/ 17 h 81"/>
                <a:gd name="T44" fmla="*/ 115 w 126"/>
                <a:gd name="T45" fmla="*/ 18 h 81"/>
                <a:gd name="T46" fmla="*/ 103 w 126"/>
                <a:gd name="T47" fmla="*/ 21 h 81"/>
                <a:gd name="T48" fmla="*/ 93 w 126"/>
                <a:gd name="T49" fmla="*/ 8 h 81"/>
                <a:gd name="T50" fmla="*/ 78 w 126"/>
                <a:gd name="T51" fmla="*/ 1 h 81"/>
                <a:gd name="T52" fmla="*/ 68 w 126"/>
                <a:gd name="T53" fmla="*/ 1 h 81"/>
                <a:gd name="T54" fmla="*/ 58 w 126"/>
                <a:gd name="T55"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81">
                  <a:moveTo>
                    <a:pt x="58" y="3"/>
                  </a:moveTo>
                  <a:cubicBezTo>
                    <a:pt x="55" y="5"/>
                    <a:pt x="53" y="7"/>
                    <a:pt x="51" y="9"/>
                  </a:cubicBezTo>
                  <a:cubicBezTo>
                    <a:pt x="48" y="12"/>
                    <a:pt x="45" y="15"/>
                    <a:pt x="42" y="17"/>
                  </a:cubicBezTo>
                  <a:cubicBezTo>
                    <a:pt x="37" y="22"/>
                    <a:pt x="32" y="27"/>
                    <a:pt x="25" y="31"/>
                  </a:cubicBezTo>
                  <a:cubicBezTo>
                    <a:pt x="24" y="32"/>
                    <a:pt x="22" y="33"/>
                    <a:pt x="19" y="34"/>
                  </a:cubicBezTo>
                  <a:cubicBezTo>
                    <a:pt x="17" y="35"/>
                    <a:pt x="14" y="36"/>
                    <a:pt x="11" y="36"/>
                  </a:cubicBezTo>
                  <a:cubicBezTo>
                    <a:pt x="5" y="37"/>
                    <a:pt x="0" y="37"/>
                    <a:pt x="0" y="37"/>
                  </a:cubicBezTo>
                  <a:cubicBezTo>
                    <a:pt x="6" y="42"/>
                    <a:pt x="11" y="49"/>
                    <a:pt x="16" y="55"/>
                  </a:cubicBezTo>
                  <a:cubicBezTo>
                    <a:pt x="22" y="62"/>
                    <a:pt x="28" y="68"/>
                    <a:pt x="35" y="72"/>
                  </a:cubicBezTo>
                  <a:cubicBezTo>
                    <a:pt x="44" y="78"/>
                    <a:pt x="56" y="81"/>
                    <a:pt x="68" y="81"/>
                  </a:cubicBezTo>
                  <a:cubicBezTo>
                    <a:pt x="73" y="81"/>
                    <a:pt x="79" y="81"/>
                    <a:pt x="84" y="79"/>
                  </a:cubicBezTo>
                  <a:cubicBezTo>
                    <a:pt x="87" y="79"/>
                    <a:pt x="89" y="78"/>
                    <a:pt x="91" y="77"/>
                  </a:cubicBezTo>
                  <a:cubicBezTo>
                    <a:pt x="92" y="76"/>
                    <a:pt x="94" y="76"/>
                    <a:pt x="95" y="75"/>
                  </a:cubicBezTo>
                  <a:cubicBezTo>
                    <a:pt x="95" y="75"/>
                    <a:pt x="96" y="74"/>
                    <a:pt x="97" y="73"/>
                  </a:cubicBezTo>
                  <a:cubicBezTo>
                    <a:pt x="101" y="70"/>
                    <a:pt x="104" y="67"/>
                    <a:pt x="106" y="63"/>
                  </a:cubicBezTo>
                  <a:cubicBezTo>
                    <a:pt x="109" y="59"/>
                    <a:pt x="110" y="54"/>
                    <a:pt x="110" y="50"/>
                  </a:cubicBezTo>
                  <a:cubicBezTo>
                    <a:pt x="111" y="40"/>
                    <a:pt x="108" y="31"/>
                    <a:pt x="104" y="23"/>
                  </a:cubicBezTo>
                  <a:cubicBezTo>
                    <a:pt x="107" y="21"/>
                    <a:pt x="110" y="20"/>
                    <a:pt x="113" y="20"/>
                  </a:cubicBezTo>
                  <a:cubicBezTo>
                    <a:pt x="115" y="19"/>
                    <a:pt x="117" y="19"/>
                    <a:pt x="120" y="19"/>
                  </a:cubicBezTo>
                  <a:cubicBezTo>
                    <a:pt x="122" y="19"/>
                    <a:pt x="124" y="18"/>
                    <a:pt x="126" y="18"/>
                  </a:cubicBezTo>
                  <a:cubicBezTo>
                    <a:pt x="125" y="17"/>
                    <a:pt x="125" y="16"/>
                    <a:pt x="125" y="15"/>
                  </a:cubicBezTo>
                  <a:cubicBezTo>
                    <a:pt x="124" y="16"/>
                    <a:pt x="123" y="16"/>
                    <a:pt x="121" y="17"/>
                  </a:cubicBezTo>
                  <a:cubicBezTo>
                    <a:pt x="119" y="18"/>
                    <a:pt x="117" y="18"/>
                    <a:pt x="115" y="18"/>
                  </a:cubicBezTo>
                  <a:cubicBezTo>
                    <a:pt x="111" y="19"/>
                    <a:pt x="106" y="20"/>
                    <a:pt x="103" y="21"/>
                  </a:cubicBezTo>
                  <a:cubicBezTo>
                    <a:pt x="100" y="16"/>
                    <a:pt x="97" y="11"/>
                    <a:pt x="93" y="8"/>
                  </a:cubicBezTo>
                  <a:cubicBezTo>
                    <a:pt x="88" y="4"/>
                    <a:pt x="84" y="2"/>
                    <a:pt x="78" y="1"/>
                  </a:cubicBezTo>
                  <a:cubicBezTo>
                    <a:pt x="75" y="0"/>
                    <a:pt x="71" y="1"/>
                    <a:pt x="68" y="1"/>
                  </a:cubicBezTo>
                  <a:cubicBezTo>
                    <a:pt x="64" y="1"/>
                    <a:pt x="61" y="2"/>
                    <a:pt x="58" y="3"/>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1837"/>
            <p:cNvSpPr>
              <a:spLocks/>
            </p:cNvSpPr>
            <p:nvPr/>
          </p:nvSpPr>
          <p:spPr bwMode="auto">
            <a:xfrm>
              <a:off x="4576719" y="3852884"/>
              <a:ext cx="341315" cy="274639"/>
            </a:xfrm>
            <a:custGeom>
              <a:avLst/>
              <a:gdLst>
                <a:gd name="T0" fmla="*/ 63 w 91"/>
                <a:gd name="T1" fmla="*/ 4 h 73"/>
                <a:gd name="T2" fmla="*/ 40 w 91"/>
                <a:gd name="T3" fmla="*/ 2 h 73"/>
                <a:gd name="T4" fmla="*/ 20 w 91"/>
                <a:gd name="T5" fmla="*/ 8 h 73"/>
                <a:gd name="T6" fmla="*/ 0 w 91"/>
                <a:gd name="T7" fmla="*/ 12 h 73"/>
                <a:gd name="T8" fmla="*/ 12 w 91"/>
                <a:gd name="T9" fmla="*/ 40 h 73"/>
                <a:gd name="T10" fmla="*/ 39 w 91"/>
                <a:gd name="T11" fmla="*/ 69 h 73"/>
                <a:gd name="T12" fmla="*/ 61 w 91"/>
                <a:gd name="T13" fmla="*/ 67 h 73"/>
                <a:gd name="T14" fmla="*/ 79 w 91"/>
                <a:gd name="T15" fmla="*/ 52 h 73"/>
                <a:gd name="T16" fmla="*/ 85 w 91"/>
                <a:gd name="T17" fmla="*/ 60 h 73"/>
                <a:gd name="T18" fmla="*/ 89 w 91"/>
                <a:gd name="T19" fmla="*/ 73 h 73"/>
                <a:gd name="T20" fmla="*/ 91 w 91"/>
                <a:gd name="T21" fmla="*/ 73 h 73"/>
                <a:gd name="T22" fmla="*/ 79 w 91"/>
                <a:gd name="T23" fmla="*/ 51 h 73"/>
                <a:gd name="T24" fmla="*/ 82 w 91"/>
                <a:gd name="T25" fmla="*/ 22 h 73"/>
                <a:gd name="T26" fmla="*/ 63 w 91"/>
                <a:gd name="T27" fmla="*/ 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73">
                  <a:moveTo>
                    <a:pt x="63" y="4"/>
                  </a:moveTo>
                  <a:cubicBezTo>
                    <a:pt x="55" y="0"/>
                    <a:pt x="48" y="1"/>
                    <a:pt x="40" y="2"/>
                  </a:cubicBezTo>
                  <a:cubicBezTo>
                    <a:pt x="33" y="3"/>
                    <a:pt x="27" y="5"/>
                    <a:pt x="20" y="8"/>
                  </a:cubicBezTo>
                  <a:cubicBezTo>
                    <a:pt x="16" y="9"/>
                    <a:pt x="0" y="12"/>
                    <a:pt x="0" y="12"/>
                  </a:cubicBezTo>
                  <a:cubicBezTo>
                    <a:pt x="8" y="19"/>
                    <a:pt x="9" y="31"/>
                    <a:pt x="12" y="40"/>
                  </a:cubicBezTo>
                  <a:cubicBezTo>
                    <a:pt x="17" y="52"/>
                    <a:pt x="27" y="65"/>
                    <a:pt x="39" y="69"/>
                  </a:cubicBezTo>
                  <a:cubicBezTo>
                    <a:pt x="46" y="72"/>
                    <a:pt x="54" y="70"/>
                    <a:pt x="61" y="67"/>
                  </a:cubicBezTo>
                  <a:cubicBezTo>
                    <a:pt x="68" y="64"/>
                    <a:pt x="74" y="59"/>
                    <a:pt x="79" y="52"/>
                  </a:cubicBezTo>
                  <a:cubicBezTo>
                    <a:pt x="81" y="54"/>
                    <a:pt x="84" y="57"/>
                    <a:pt x="85" y="60"/>
                  </a:cubicBezTo>
                  <a:cubicBezTo>
                    <a:pt x="87" y="64"/>
                    <a:pt x="88" y="68"/>
                    <a:pt x="89" y="73"/>
                  </a:cubicBezTo>
                  <a:cubicBezTo>
                    <a:pt x="91" y="73"/>
                    <a:pt x="91" y="73"/>
                    <a:pt x="91" y="73"/>
                  </a:cubicBezTo>
                  <a:cubicBezTo>
                    <a:pt x="90" y="68"/>
                    <a:pt x="85" y="56"/>
                    <a:pt x="79" y="51"/>
                  </a:cubicBezTo>
                  <a:cubicBezTo>
                    <a:pt x="85" y="42"/>
                    <a:pt x="87" y="32"/>
                    <a:pt x="82" y="22"/>
                  </a:cubicBezTo>
                  <a:cubicBezTo>
                    <a:pt x="78" y="15"/>
                    <a:pt x="70" y="8"/>
                    <a:pt x="63" y="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1838"/>
            <p:cNvSpPr>
              <a:spLocks/>
            </p:cNvSpPr>
            <p:nvPr/>
          </p:nvSpPr>
          <p:spPr bwMode="auto">
            <a:xfrm>
              <a:off x="3746452" y="4386287"/>
              <a:ext cx="331790" cy="327027"/>
            </a:xfrm>
            <a:custGeom>
              <a:avLst/>
              <a:gdLst>
                <a:gd name="T0" fmla="*/ 5 w 88"/>
                <a:gd name="T1" fmla="*/ 22 h 87"/>
                <a:gd name="T2" fmla="*/ 0 w 88"/>
                <a:gd name="T3" fmla="*/ 37 h 87"/>
                <a:gd name="T4" fmla="*/ 0 w 88"/>
                <a:gd name="T5" fmla="*/ 51 h 87"/>
                <a:gd name="T6" fmla="*/ 9 w 88"/>
                <a:gd name="T7" fmla="*/ 72 h 87"/>
                <a:gd name="T8" fmla="*/ 12 w 88"/>
                <a:gd name="T9" fmla="*/ 77 h 87"/>
                <a:gd name="T10" fmla="*/ 17 w 88"/>
                <a:gd name="T11" fmla="*/ 82 h 87"/>
                <a:gd name="T12" fmla="*/ 24 w 88"/>
                <a:gd name="T13" fmla="*/ 87 h 87"/>
                <a:gd name="T14" fmla="*/ 26 w 88"/>
                <a:gd name="T15" fmla="*/ 83 h 87"/>
                <a:gd name="T16" fmla="*/ 31 w 88"/>
                <a:gd name="T17" fmla="*/ 81 h 87"/>
                <a:gd name="T18" fmla="*/ 43 w 88"/>
                <a:gd name="T19" fmla="*/ 78 h 87"/>
                <a:gd name="T20" fmla="*/ 60 w 88"/>
                <a:gd name="T21" fmla="*/ 70 h 87"/>
                <a:gd name="T22" fmla="*/ 68 w 88"/>
                <a:gd name="T23" fmla="*/ 64 h 87"/>
                <a:gd name="T24" fmla="*/ 71 w 88"/>
                <a:gd name="T25" fmla="*/ 59 h 87"/>
                <a:gd name="T26" fmla="*/ 73 w 88"/>
                <a:gd name="T27" fmla="*/ 57 h 87"/>
                <a:gd name="T28" fmla="*/ 73 w 88"/>
                <a:gd name="T29" fmla="*/ 56 h 87"/>
                <a:gd name="T30" fmla="*/ 74 w 88"/>
                <a:gd name="T31" fmla="*/ 55 h 87"/>
                <a:gd name="T32" fmla="*/ 74 w 88"/>
                <a:gd name="T33" fmla="*/ 54 h 87"/>
                <a:gd name="T34" fmla="*/ 74 w 88"/>
                <a:gd name="T35" fmla="*/ 31 h 87"/>
                <a:gd name="T36" fmla="*/ 61 w 88"/>
                <a:gd name="T37" fmla="*/ 10 h 87"/>
                <a:gd name="T38" fmla="*/ 71 w 88"/>
                <a:gd name="T39" fmla="*/ 4 h 87"/>
                <a:gd name="T40" fmla="*/ 79 w 88"/>
                <a:gd name="T41" fmla="*/ 3 h 87"/>
                <a:gd name="T42" fmla="*/ 87 w 88"/>
                <a:gd name="T43" fmla="*/ 5 h 87"/>
                <a:gd name="T44" fmla="*/ 88 w 88"/>
                <a:gd name="T45" fmla="*/ 3 h 87"/>
                <a:gd name="T46" fmla="*/ 82 w 88"/>
                <a:gd name="T47" fmla="*/ 1 h 87"/>
                <a:gd name="T48" fmla="*/ 74 w 88"/>
                <a:gd name="T49" fmla="*/ 2 h 87"/>
                <a:gd name="T50" fmla="*/ 60 w 88"/>
                <a:gd name="T51" fmla="*/ 9 h 87"/>
                <a:gd name="T52" fmla="*/ 45 w 88"/>
                <a:gd name="T53" fmla="*/ 1 h 87"/>
                <a:gd name="T54" fmla="*/ 36 w 88"/>
                <a:gd name="T55" fmla="*/ 1 h 87"/>
                <a:gd name="T56" fmla="*/ 32 w 88"/>
                <a:gd name="T57" fmla="*/ 1 h 87"/>
                <a:gd name="T58" fmla="*/ 31 w 88"/>
                <a:gd name="T59" fmla="*/ 2 h 87"/>
                <a:gd name="T60" fmla="*/ 30 w 88"/>
                <a:gd name="T61" fmla="*/ 2 h 87"/>
                <a:gd name="T62" fmla="*/ 28 w 88"/>
                <a:gd name="T63" fmla="*/ 3 h 87"/>
                <a:gd name="T64" fmla="*/ 16 w 88"/>
                <a:gd name="T65" fmla="*/ 10 h 87"/>
                <a:gd name="T66" fmla="*/ 5 w 88"/>
                <a:gd name="T67" fmla="*/ 2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7">
                  <a:moveTo>
                    <a:pt x="5" y="22"/>
                  </a:moveTo>
                  <a:cubicBezTo>
                    <a:pt x="2" y="27"/>
                    <a:pt x="1" y="32"/>
                    <a:pt x="0" y="37"/>
                  </a:cubicBezTo>
                  <a:cubicBezTo>
                    <a:pt x="0" y="41"/>
                    <a:pt x="0" y="46"/>
                    <a:pt x="0" y="51"/>
                  </a:cubicBezTo>
                  <a:cubicBezTo>
                    <a:pt x="1" y="59"/>
                    <a:pt x="4" y="66"/>
                    <a:pt x="9" y="72"/>
                  </a:cubicBezTo>
                  <a:cubicBezTo>
                    <a:pt x="10" y="73"/>
                    <a:pt x="11" y="75"/>
                    <a:pt x="12" y="77"/>
                  </a:cubicBezTo>
                  <a:cubicBezTo>
                    <a:pt x="14" y="78"/>
                    <a:pt x="16" y="80"/>
                    <a:pt x="17" y="82"/>
                  </a:cubicBezTo>
                  <a:cubicBezTo>
                    <a:pt x="21" y="85"/>
                    <a:pt x="24" y="87"/>
                    <a:pt x="24" y="87"/>
                  </a:cubicBezTo>
                  <a:cubicBezTo>
                    <a:pt x="24" y="85"/>
                    <a:pt x="25" y="84"/>
                    <a:pt x="26" y="83"/>
                  </a:cubicBezTo>
                  <a:cubicBezTo>
                    <a:pt x="27" y="82"/>
                    <a:pt x="29" y="81"/>
                    <a:pt x="31" y="81"/>
                  </a:cubicBezTo>
                  <a:cubicBezTo>
                    <a:pt x="35" y="80"/>
                    <a:pt x="39" y="79"/>
                    <a:pt x="43" y="78"/>
                  </a:cubicBezTo>
                  <a:cubicBezTo>
                    <a:pt x="49" y="77"/>
                    <a:pt x="55" y="74"/>
                    <a:pt x="60" y="70"/>
                  </a:cubicBezTo>
                  <a:cubicBezTo>
                    <a:pt x="63" y="69"/>
                    <a:pt x="65" y="66"/>
                    <a:pt x="68" y="64"/>
                  </a:cubicBezTo>
                  <a:cubicBezTo>
                    <a:pt x="69" y="62"/>
                    <a:pt x="70" y="61"/>
                    <a:pt x="71" y="59"/>
                  </a:cubicBezTo>
                  <a:cubicBezTo>
                    <a:pt x="72" y="59"/>
                    <a:pt x="72" y="58"/>
                    <a:pt x="73" y="57"/>
                  </a:cubicBezTo>
                  <a:cubicBezTo>
                    <a:pt x="73" y="57"/>
                    <a:pt x="73" y="56"/>
                    <a:pt x="73" y="56"/>
                  </a:cubicBezTo>
                  <a:cubicBezTo>
                    <a:pt x="74" y="55"/>
                    <a:pt x="74" y="55"/>
                    <a:pt x="74" y="55"/>
                  </a:cubicBezTo>
                  <a:cubicBezTo>
                    <a:pt x="74" y="54"/>
                    <a:pt x="74" y="54"/>
                    <a:pt x="74" y="54"/>
                  </a:cubicBezTo>
                  <a:cubicBezTo>
                    <a:pt x="77" y="48"/>
                    <a:pt x="76" y="39"/>
                    <a:pt x="74" y="31"/>
                  </a:cubicBezTo>
                  <a:cubicBezTo>
                    <a:pt x="72" y="23"/>
                    <a:pt x="67" y="15"/>
                    <a:pt x="61" y="10"/>
                  </a:cubicBezTo>
                  <a:cubicBezTo>
                    <a:pt x="64" y="7"/>
                    <a:pt x="67" y="5"/>
                    <a:pt x="71" y="4"/>
                  </a:cubicBezTo>
                  <a:cubicBezTo>
                    <a:pt x="73" y="3"/>
                    <a:pt x="76" y="3"/>
                    <a:pt x="79" y="3"/>
                  </a:cubicBezTo>
                  <a:cubicBezTo>
                    <a:pt x="82" y="3"/>
                    <a:pt x="85" y="3"/>
                    <a:pt x="87" y="5"/>
                  </a:cubicBezTo>
                  <a:cubicBezTo>
                    <a:pt x="87" y="4"/>
                    <a:pt x="87" y="4"/>
                    <a:pt x="88" y="3"/>
                  </a:cubicBezTo>
                  <a:cubicBezTo>
                    <a:pt x="86" y="2"/>
                    <a:pt x="84" y="1"/>
                    <a:pt x="82" y="1"/>
                  </a:cubicBezTo>
                  <a:cubicBezTo>
                    <a:pt x="79" y="1"/>
                    <a:pt x="76" y="1"/>
                    <a:pt x="74" y="2"/>
                  </a:cubicBezTo>
                  <a:cubicBezTo>
                    <a:pt x="68" y="3"/>
                    <a:pt x="63" y="6"/>
                    <a:pt x="60" y="9"/>
                  </a:cubicBezTo>
                  <a:cubicBezTo>
                    <a:pt x="55" y="5"/>
                    <a:pt x="50" y="2"/>
                    <a:pt x="45" y="1"/>
                  </a:cubicBezTo>
                  <a:cubicBezTo>
                    <a:pt x="42" y="0"/>
                    <a:pt x="39" y="0"/>
                    <a:pt x="36" y="1"/>
                  </a:cubicBezTo>
                  <a:cubicBezTo>
                    <a:pt x="35" y="1"/>
                    <a:pt x="34" y="1"/>
                    <a:pt x="32" y="1"/>
                  </a:cubicBezTo>
                  <a:cubicBezTo>
                    <a:pt x="31" y="2"/>
                    <a:pt x="31" y="2"/>
                    <a:pt x="31" y="2"/>
                  </a:cubicBezTo>
                  <a:cubicBezTo>
                    <a:pt x="31" y="2"/>
                    <a:pt x="30" y="2"/>
                    <a:pt x="30" y="2"/>
                  </a:cubicBezTo>
                  <a:cubicBezTo>
                    <a:pt x="29" y="2"/>
                    <a:pt x="29" y="2"/>
                    <a:pt x="28" y="3"/>
                  </a:cubicBezTo>
                  <a:cubicBezTo>
                    <a:pt x="24" y="4"/>
                    <a:pt x="20" y="7"/>
                    <a:pt x="16" y="10"/>
                  </a:cubicBezTo>
                  <a:cubicBezTo>
                    <a:pt x="12" y="14"/>
                    <a:pt x="8" y="18"/>
                    <a:pt x="5" y="2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1839"/>
            <p:cNvSpPr>
              <a:spLocks/>
            </p:cNvSpPr>
            <p:nvPr/>
          </p:nvSpPr>
          <p:spPr bwMode="auto">
            <a:xfrm>
              <a:off x="4314780" y="5216555"/>
              <a:ext cx="303214" cy="263527"/>
            </a:xfrm>
            <a:custGeom>
              <a:avLst/>
              <a:gdLst>
                <a:gd name="T0" fmla="*/ 59 w 81"/>
                <a:gd name="T1" fmla="*/ 6 h 70"/>
                <a:gd name="T2" fmla="*/ 46 w 81"/>
                <a:gd name="T3" fmla="*/ 1 h 70"/>
                <a:gd name="T4" fmla="*/ 34 w 81"/>
                <a:gd name="T5" fmla="*/ 1 h 70"/>
                <a:gd name="T6" fmla="*/ 16 w 81"/>
                <a:gd name="T7" fmla="*/ 9 h 70"/>
                <a:gd name="T8" fmla="*/ 6 w 81"/>
                <a:gd name="T9" fmla="*/ 15 h 70"/>
                <a:gd name="T10" fmla="*/ 0 w 81"/>
                <a:gd name="T11" fmla="*/ 20 h 70"/>
                <a:gd name="T12" fmla="*/ 8 w 81"/>
                <a:gd name="T13" fmla="*/ 28 h 70"/>
                <a:gd name="T14" fmla="*/ 11 w 81"/>
                <a:gd name="T15" fmla="*/ 39 h 70"/>
                <a:gd name="T16" fmla="*/ 16 w 81"/>
                <a:gd name="T17" fmla="*/ 52 h 70"/>
                <a:gd name="T18" fmla="*/ 30 w 81"/>
                <a:gd name="T19" fmla="*/ 65 h 70"/>
                <a:gd name="T20" fmla="*/ 51 w 81"/>
                <a:gd name="T21" fmla="*/ 66 h 70"/>
                <a:gd name="T22" fmla="*/ 69 w 81"/>
                <a:gd name="T23" fmla="*/ 53 h 70"/>
                <a:gd name="T24" fmla="*/ 74 w 81"/>
                <a:gd name="T25" fmla="*/ 59 h 70"/>
                <a:gd name="T26" fmla="*/ 79 w 81"/>
                <a:gd name="T27" fmla="*/ 70 h 70"/>
                <a:gd name="T28" fmla="*/ 81 w 81"/>
                <a:gd name="T29" fmla="*/ 69 h 70"/>
                <a:gd name="T30" fmla="*/ 76 w 81"/>
                <a:gd name="T31" fmla="*/ 60 h 70"/>
                <a:gd name="T32" fmla="*/ 70 w 81"/>
                <a:gd name="T33" fmla="*/ 52 h 70"/>
                <a:gd name="T34" fmla="*/ 76 w 81"/>
                <a:gd name="T35" fmla="*/ 39 h 70"/>
                <a:gd name="T36" fmla="*/ 76 w 81"/>
                <a:gd name="T37" fmla="*/ 26 h 70"/>
                <a:gd name="T38" fmla="*/ 70 w 81"/>
                <a:gd name="T39" fmla="*/ 16 h 70"/>
                <a:gd name="T40" fmla="*/ 59 w 81"/>
                <a:gd name="T41"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70">
                  <a:moveTo>
                    <a:pt x="59" y="6"/>
                  </a:moveTo>
                  <a:cubicBezTo>
                    <a:pt x="55" y="3"/>
                    <a:pt x="51" y="1"/>
                    <a:pt x="46" y="1"/>
                  </a:cubicBezTo>
                  <a:cubicBezTo>
                    <a:pt x="42" y="0"/>
                    <a:pt x="38" y="0"/>
                    <a:pt x="34" y="1"/>
                  </a:cubicBezTo>
                  <a:cubicBezTo>
                    <a:pt x="27" y="2"/>
                    <a:pt x="21" y="5"/>
                    <a:pt x="16" y="9"/>
                  </a:cubicBezTo>
                  <a:cubicBezTo>
                    <a:pt x="14" y="10"/>
                    <a:pt x="10" y="12"/>
                    <a:pt x="6" y="15"/>
                  </a:cubicBezTo>
                  <a:cubicBezTo>
                    <a:pt x="3" y="17"/>
                    <a:pt x="0" y="20"/>
                    <a:pt x="0" y="20"/>
                  </a:cubicBezTo>
                  <a:cubicBezTo>
                    <a:pt x="4" y="21"/>
                    <a:pt x="7" y="24"/>
                    <a:pt x="8" y="28"/>
                  </a:cubicBezTo>
                  <a:cubicBezTo>
                    <a:pt x="10" y="31"/>
                    <a:pt x="10" y="35"/>
                    <a:pt x="11" y="39"/>
                  </a:cubicBezTo>
                  <a:cubicBezTo>
                    <a:pt x="12" y="43"/>
                    <a:pt x="13" y="47"/>
                    <a:pt x="16" y="52"/>
                  </a:cubicBezTo>
                  <a:cubicBezTo>
                    <a:pt x="19" y="57"/>
                    <a:pt x="24" y="61"/>
                    <a:pt x="30" y="65"/>
                  </a:cubicBezTo>
                  <a:cubicBezTo>
                    <a:pt x="36" y="68"/>
                    <a:pt x="44" y="69"/>
                    <a:pt x="51" y="66"/>
                  </a:cubicBezTo>
                  <a:cubicBezTo>
                    <a:pt x="58" y="64"/>
                    <a:pt x="65" y="58"/>
                    <a:pt x="69" y="53"/>
                  </a:cubicBezTo>
                  <a:cubicBezTo>
                    <a:pt x="71" y="55"/>
                    <a:pt x="73" y="57"/>
                    <a:pt x="74" y="59"/>
                  </a:cubicBezTo>
                  <a:cubicBezTo>
                    <a:pt x="76" y="62"/>
                    <a:pt x="78" y="66"/>
                    <a:pt x="79" y="70"/>
                  </a:cubicBezTo>
                  <a:cubicBezTo>
                    <a:pt x="81" y="69"/>
                    <a:pt x="81" y="69"/>
                    <a:pt x="81" y="69"/>
                  </a:cubicBezTo>
                  <a:cubicBezTo>
                    <a:pt x="80" y="67"/>
                    <a:pt x="78" y="64"/>
                    <a:pt x="76" y="60"/>
                  </a:cubicBezTo>
                  <a:cubicBezTo>
                    <a:pt x="74" y="57"/>
                    <a:pt x="72" y="54"/>
                    <a:pt x="70" y="52"/>
                  </a:cubicBezTo>
                  <a:cubicBezTo>
                    <a:pt x="73" y="48"/>
                    <a:pt x="75" y="44"/>
                    <a:pt x="76" y="39"/>
                  </a:cubicBezTo>
                  <a:cubicBezTo>
                    <a:pt x="77" y="35"/>
                    <a:pt x="78" y="31"/>
                    <a:pt x="76" y="26"/>
                  </a:cubicBezTo>
                  <a:cubicBezTo>
                    <a:pt x="75" y="23"/>
                    <a:pt x="73" y="19"/>
                    <a:pt x="70" y="16"/>
                  </a:cubicBezTo>
                  <a:cubicBezTo>
                    <a:pt x="67" y="12"/>
                    <a:pt x="63" y="8"/>
                    <a:pt x="59"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1840"/>
            <p:cNvSpPr>
              <a:spLocks/>
            </p:cNvSpPr>
            <p:nvPr/>
          </p:nvSpPr>
          <p:spPr bwMode="auto">
            <a:xfrm>
              <a:off x="4603707" y="5153055"/>
              <a:ext cx="344490" cy="233364"/>
            </a:xfrm>
            <a:custGeom>
              <a:avLst/>
              <a:gdLst>
                <a:gd name="T0" fmla="*/ 49 w 92"/>
                <a:gd name="T1" fmla="*/ 0 h 62"/>
                <a:gd name="T2" fmla="*/ 29 w 92"/>
                <a:gd name="T3" fmla="*/ 7 h 62"/>
                <a:gd name="T4" fmla="*/ 15 w 92"/>
                <a:gd name="T5" fmla="*/ 19 h 62"/>
                <a:gd name="T6" fmla="*/ 0 w 92"/>
                <a:gd name="T7" fmla="*/ 30 h 62"/>
                <a:gd name="T8" fmla="*/ 21 w 92"/>
                <a:gd name="T9" fmla="*/ 48 h 62"/>
                <a:gd name="T10" fmla="*/ 35 w 92"/>
                <a:gd name="T11" fmla="*/ 58 h 62"/>
                <a:gd name="T12" fmla="*/ 50 w 92"/>
                <a:gd name="T13" fmla="*/ 62 h 62"/>
                <a:gd name="T14" fmla="*/ 66 w 92"/>
                <a:gd name="T15" fmla="*/ 54 h 62"/>
                <a:gd name="T16" fmla="*/ 80 w 92"/>
                <a:gd name="T17" fmla="*/ 38 h 62"/>
                <a:gd name="T18" fmla="*/ 87 w 92"/>
                <a:gd name="T19" fmla="*/ 44 h 62"/>
                <a:gd name="T20" fmla="*/ 90 w 92"/>
                <a:gd name="T21" fmla="*/ 57 h 62"/>
                <a:gd name="T22" fmla="*/ 92 w 92"/>
                <a:gd name="T23" fmla="*/ 57 h 62"/>
                <a:gd name="T24" fmla="*/ 89 w 92"/>
                <a:gd name="T25" fmla="*/ 46 h 62"/>
                <a:gd name="T26" fmla="*/ 80 w 92"/>
                <a:gd name="T27" fmla="*/ 37 h 62"/>
                <a:gd name="T28" fmla="*/ 81 w 92"/>
                <a:gd name="T29" fmla="*/ 23 h 62"/>
                <a:gd name="T30" fmla="*/ 73 w 92"/>
                <a:gd name="T31" fmla="*/ 10 h 62"/>
                <a:gd name="T32" fmla="*/ 49 w 92"/>
                <a:gd name="T3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62">
                  <a:moveTo>
                    <a:pt x="49" y="0"/>
                  </a:moveTo>
                  <a:cubicBezTo>
                    <a:pt x="41" y="0"/>
                    <a:pt x="35" y="3"/>
                    <a:pt x="29" y="7"/>
                  </a:cubicBezTo>
                  <a:cubicBezTo>
                    <a:pt x="23" y="10"/>
                    <a:pt x="19" y="14"/>
                    <a:pt x="15" y="19"/>
                  </a:cubicBezTo>
                  <a:cubicBezTo>
                    <a:pt x="12" y="22"/>
                    <a:pt x="0" y="30"/>
                    <a:pt x="0" y="30"/>
                  </a:cubicBezTo>
                  <a:cubicBezTo>
                    <a:pt x="10" y="33"/>
                    <a:pt x="15" y="42"/>
                    <a:pt x="21" y="48"/>
                  </a:cubicBezTo>
                  <a:cubicBezTo>
                    <a:pt x="25" y="52"/>
                    <a:pt x="30" y="56"/>
                    <a:pt x="35" y="58"/>
                  </a:cubicBezTo>
                  <a:cubicBezTo>
                    <a:pt x="40" y="61"/>
                    <a:pt x="45" y="62"/>
                    <a:pt x="50" y="62"/>
                  </a:cubicBezTo>
                  <a:cubicBezTo>
                    <a:pt x="55" y="62"/>
                    <a:pt x="61" y="59"/>
                    <a:pt x="66" y="54"/>
                  </a:cubicBezTo>
                  <a:cubicBezTo>
                    <a:pt x="72" y="50"/>
                    <a:pt x="77" y="44"/>
                    <a:pt x="80" y="38"/>
                  </a:cubicBezTo>
                  <a:cubicBezTo>
                    <a:pt x="82" y="40"/>
                    <a:pt x="85" y="42"/>
                    <a:pt x="87" y="44"/>
                  </a:cubicBezTo>
                  <a:cubicBezTo>
                    <a:pt x="89" y="48"/>
                    <a:pt x="91" y="53"/>
                    <a:pt x="90" y="57"/>
                  </a:cubicBezTo>
                  <a:cubicBezTo>
                    <a:pt x="91" y="57"/>
                    <a:pt x="92" y="57"/>
                    <a:pt x="92" y="57"/>
                  </a:cubicBezTo>
                  <a:cubicBezTo>
                    <a:pt x="92" y="55"/>
                    <a:pt x="91" y="50"/>
                    <a:pt x="89" y="46"/>
                  </a:cubicBezTo>
                  <a:cubicBezTo>
                    <a:pt x="87" y="42"/>
                    <a:pt x="83" y="39"/>
                    <a:pt x="80" y="37"/>
                  </a:cubicBezTo>
                  <a:cubicBezTo>
                    <a:pt x="82" y="32"/>
                    <a:pt x="82" y="28"/>
                    <a:pt x="81" y="23"/>
                  </a:cubicBezTo>
                  <a:cubicBezTo>
                    <a:pt x="80" y="18"/>
                    <a:pt x="77" y="14"/>
                    <a:pt x="73" y="10"/>
                  </a:cubicBezTo>
                  <a:cubicBezTo>
                    <a:pt x="67" y="5"/>
                    <a:pt x="57" y="1"/>
                    <a:pt x="49" y="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1841"/>
            <p:cNvSpPr>
              <a:spLocks/>
            </p:cNvSpPr>
            <p:nvPr/>
          </p:nvSpPr>
          <p:spPr bwMode="auto">
            <a:xfrm>
              <a:off x="4983122" y="4927628"/>
              <a:ext cx="333377" cy="447678"/>
            </a:xfrm>
            <a:custGeom>
              <a:avLst/>
              <a:gdLst>
                <a:gd name="T0" fmla="*/ 80 w 89"/>
                <a:gd name="T1" fmla="*/ 23 h 119"/>
                <a:gd name="T2" fmla="*/ 67 w 89"/>
                <a:gd name="T3" fmla="*/ 8 h 119"/>
                <a:gd name="T4" fmla="*/ 51 w 89"/>
                <a:gd name="T5" fmla="*/ 2 h 119"/>
                <a:gd name="T6" fmla="*/ 24 w 89"/>
                <a:gd name="T7" fmla="*/ 3 h 119"/>
                <a:gd name="T8" fmla="*/ 9 w 89"/>
                <a:gd name="T9" fmla="*/ 7 h 119"/>
                <a:gd name="T10" fmla="*/ 0 w 89"/>
                <a:gd name="T11" fmla="*/ 10 h 119"/>
                <a:gd name="T12" fmla="*/ 6 w 89"/>
                <a:gd name="T13" fmla="*/ 24 h 119"/>
                <a:gd name="T14" fmla="*/ 4 w 89"/>
                <a:gd name="T15" fmla="*/ 38 h 119"/>
                <a:gd name="T16" fmla="*/ 1 w 89"/>
                <a:gd name="T17" fmla="*/ 53 h 119"/>
                <a:gd name="T18" fmla="*/ 6 w 89"/>
                <a:gd name="T19" fmla="*/ 67 h 119"/>
                <a:gd name="T20" fmla="*/ 25 w 89"/>
                <a:gd name="T21" fmla="*/ 83 h 119"/>
                <a:gd name="T22" fmla="*/ 53 w 89"/>
                <a:gd name="T23" fmla="*/ 94 h 119"/>
                <a:gd name="T24" fmla="*/ 47 w 89"/>
                <a:gd name="T25" fmla="*/ 107 h 119"/>
                <a:gd name="T26" fmla="*/ 32 w 89"/>
                <a:gd name="T27" fmla="*/ 117 h 119"/>
                <a:gd name="T28" fmla="*/ 33 w 89"/>
                <a:gd name="T29" fmla="*/ 119 h 119"/>
                <a:gd name="T30" fmla="*/ 45 w 89"/>
                <a:gd name="T31" fmla="*/ 110 h 119"/>
                <a:gd name="T32" fmla="*/ 54 w 89"/>
                <a:gd name="T33" fmla="*/ 94 h 119"/>
                <a:gd name="T34" fmla="*/ 73 w 89"/>
                <a:gd name="T35" fmla="*/ 89 h 119"/>
                <a:gd name="T36" fmla="*/ 87 w 89"/>
                <a:gd name="T37" fmla="*/ 69 h 119"/>
                <a:gd name="T38" fmla="*/ 88 w 89"/>
                <a:gd name="T39" fmla="*/ 46 h 119"/>
                <a:gd name="T40" fmla="*/ 80 w 89"/>
                <a:gd name="T41" fmla="*/ 2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119">
                  <a:moveTo>
                    <a:pt x="80" y="23"/>
                  </a:moveTo>
                  <a:cubicBezTo>
                    <a:pt x="77" y="16"/>
                    <a:pt x="72" y="12"/>
                    <a:pt x="67" y="8"/>
                  </a:cubicBezTo>
                  <a:cubicBezTo>
                    <a:pt x="61" y="5"/>
                    <a:pt x="56" y="3"/>
                    <a:pt x="51" y="2"/>
                  </a:cubicBezTo>
                  <a:cubicBezTo>
                    <a:pt x="41" y="0"/>
                    <a:pt x="33" y="1"/>
                    <a:pt x="24" y="3"/>
                  </a:cubicBezTo>
                  <a:cubicBezTo>
                    <a:pt x="21" y="4"/>
                    <a:pt x="15" y="5"/>
                    <a:pt x="9" y="7"/>
                  </a:cubicBezTo>
                  <a:cubicBezTo>
                    <a:pt x="4" y="8"/>
                    <a:pt x="0" y="10"/>
                    <a:pt x="0" y="10"/>
                  </a:cubicBezTo>
                  <a:cubicBezTo>
                    <a:pt x="4" y="13"/>
                    <a:pt x="5" y="18"/>
                    <a:pt x="6" y="24"/>
                  </a:cubicBezTo>
                  <a:cubicBezTo>
                    <a:pt x="6" y="29"/>
                    <a:pt x="4" y="34"/>
                    <a:pt x="4" y="38"/>
                  </a:cubicBezTo>
                  <a:cubicBezTo>
                    <a:pt x="2" y="44"/>
                    <a:pt x="1" y="49"/>
                    <a:pt x="1" y="53"/>
                  </a:cubicBezTo>
                  <a:cubicBezTo>
                    <a:pt x="2" y="58"/>
                    <a:pt x="3" y="62"/>
                    <a:pt x="6" y="67"/>
                  </a:cubicBezTo>
                  <a:cubicBezTo>
                    <a:pt x="10" y="72"/>
                    <a:pt x="17" y="78"/>
                    <a:pt x="25" y="83"/>
                  </a:cubicBezTo>
                  <a:cubicBezTo>
                    <a:pt x="33" y="89"/>
                    <a:pt x="43" y="93"/>
                    <a:pt x="53" y="94"/>
                  </a:cubicBezTo>
                  <a:cubicBezTo>
                    <a:pt x="52" y="99"/>
                    <a:pt x="49" y="103"/>
                    <a:pt x="47" y="107"/>
                  </a:cubicBezTo>
                  <a:cubicBezTo>
                    <a:pt x="43" y="112"/>
                    <a:pt x="37" y="115"/>
                    <a:pt x="32" y="117"/>
                  </a:cubicBezTo>
                  <a:cubicBezTo>
                    <a:pt x="32" y="118"/>
                    <a:pt x="32" y="119"/>
                    <a:pt x="33" y="119"/>
                  </a:cubicBezTo>
                  <a:cubicBezTo>
                    <a:pt x="36" y="118"/>
                    <a:pt x="41" y="115"/>
                    <a:pt x="45" y="110"/>
                  </a:cubicBezTo>
                  <a:cubicBezTo>
                    <a:pt x="50" y="105"/>
                    <a:pt x="53" y="99"/>
                    <a:pt x="54" y="94"/>
                  </a:cubicBezTo>
                  <a:cubicBezTo>
                    <a:pt x="61" y="95"/>
                    <a:pt x="68" y="93"/>
                    <a:pt x="73" y="89"/>
                  </a:cubicBezTo>
                  <a:cubicBezTo>
                    <a:pt x="79" y="85"/>
                    <a:pt x="84" y="78"/>
                    <a:pt x="87" y="69"/>
                  </a:cubicBezTo>
                  <a:cubicBezTo>
                    <a:pt x="89" y="62"/>
                    <a:pt x="89" y="54"/>
                    <a:pt x="88" y="46"/>
                  </a:cubicBezTo>
                  <a:cubicBezTo>
                    <a:pt x="87" y="37"/>
                    <a:pt x="84" y="29"/>
                    <a:pt x="80" y="23"/>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1842"/>
            <p:cNvSpPr>
              <a:spLocks/>
            </p:cNvSpPr>
            <p:nvPr/>
          </p:nvSpPr>
          <p:spPr bwMode="auto">
            <a:xfrm>
              <a:off x="4727533" y="5126067"/>
              <a:ext cx="173039" cy="112713"/>
            </a:xfrm>
            <a:custGeom>
              <a:avLst/>
              <a:gdLst>
                <a:gd name="T0" fmla="*/ 23 w 46"/>
                <a:gd name="T1" fmla="*/ 0 h 30"/>
                <a:gd name="T2" fmla="*/ 14 w 46"/>
                <a:gd name="T3" fmla="*/ 3 h 30"/>
                <a:gd name="T4" fmla="*/ 7 w 46"/>
                <a:gd name="T5" fmla="*/ 8 h 30"/>
                <a:gd name="T6" fmla="*/ 3 w 46"/>
                <a:gd name="T7" fmla="*/ 11 h 30"/>
                <a:gd name="T8" fmla="*/ 0 w 46"/>
                <a:gd name="T9" fmla="*/ 13 h 30"/>
                <a:gd name="T10" fmla="*/ 9 w 46"/>
                <a:gd name="T11" fmla="*/ 22 h 30"/>
                <a:gd name="T12" fmla="*/ 26 w 46"/>
                <a:gd name="T13" fmla="*/ 29 h 30"/>
                <a:gd name="T14" fmla="*/ 37 w 46"/>
                <a:gd name="T15" fmla="*/ 15 h 30"/>
                <a:gd name="T16" fmla="*/ 41 w 46"/>
                <a:gd name="T17" fmla="*/ 17 h 30"/>
                <a:gd name="T18" fmla="*/ 45 w 46"/>
                <a:gd name="T19" fmla="*/ 21 h 30"/>
                <a:gd name="T20" fmla="*/ 46 w 46"/>
                <a:gd name="T21" fmla="*/ 21 h 30"/>
                <a:gd name="T22" fmla="*/ 37 w 46"/>
                <a:gd name="T23" fmla="*/ 14 h 30"/>
                <a:gd name="T24" fmla="*/ 33 w 46"/>
                <a:gd name="T25" fmla="*/ 3 h 30"/>
                <a:gd name="T26" fmla="*/ 23 w 46"/>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30">
                  <a:moveTo>
                    <a:pt x="23" y="0"/>
                  </a:moveTo>
                  <a:cubicBezTo>
                    <a:pt x="19" y="0"/>
                    <a:pt x="17" y="2"/>
                    <a:pt x="14" y="3"/>
                  </a:cubicBezTo>
                  <a:cubicBezTo>
                    <a:pt x="12" y="5"/>
                    <a:pt x="10" y="6"/>
                    <a:pt x="7" y="8"/>
                  </a:cubicBezTo>
                  <a:cubicBezTo>
                    <a:pt x="7" y="9"/>
                    <a:pt x="5" y="10"/>
                    <a:pt x="3" y="11"/>
                  </a:cubicBezTo>
                  <a:cubicBezTo>
                    <a:pt x="1" y="12"/>
                    <a:pt x="0" y="13"/>
                    <a:pt x="0" y="13"/>
                  </a:cubicBezTo>
                  <a:cubicBezTo>
                    <a:pt x="4" y="15"/>
                    <a:pt x="6" y="19"/>
                    <a:pt x="9" y="22"/>
                  </a:cubicBezTo>
                  <a:cubicBezTo>
                    <a:pt x="14" y="27"/>
                    <a:pt x="20" y="30"/>
                    <a:pt x="26" y="29"/>
                  </a:cubicBezTo>
                  <a:cubicBezTo>
                    <a:pt x="32" y="28"/>
                    <a:pt x="36" y="22"/>
                    <a:pt x="37" y="15"/>
                  </a:cubicBezTo>
                  <a:cubicBezTo>
                    <a:pt x="39" y="15"/>
                    <a:pt x="40" y="16"/>
                    <a:pt x="41" y="17"/>
                  </a:cubicBezTo>
                  <a:cubicBezTo>
                    <a:pt x="43" y="18"/>
                    <a:pt x="44" y="19"/>
                    <a:pt x="45" y="21"/>
                  </a:cubicBezTo>
                  <a:cubicBezTo>
                    <a:pt x="46" y="21"/>
                    <a:pt x="46" y="21"/>
                    <a:pt x="46" y="21"/>
                  </a:cubicBezTo>
                  <a:cubicBezTo>
                    <a:pt x="45" y="19"/>
                    <a:pt x="40" y="15"/>
                    <a:pt x="37" y="14"/>
                  </a:cubicBezTo>
                  <a:cubicBezTo>
                    <a:pt x="38" y="10"/>
                    <a:pt x="37" y="6"/>
                    <a:pt x="33" y="3"/>
                  </a:cubicBezTo>
                  <a:cubicBezTo>
                    <a:pt x="30" y="1"/>
                    <a:pt x="26" y="0"/>
                    <a:pt x="23"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1843"/>
            <p:cNvSpPr>
              <a:spLocks/>
            </p:cNvSpPr>
            <p:nvPr/>
          </p:nvSpPr>
          <p:spPr bwMode="auto">
            <a:xfrm>
              <a:off x="5764176" y="5483257"/>
              <a:ext cx="409577" cy="319090"/>
            </a:xfrm>
            <a:custGeom>
              <a:avLst/>
              <a:gdLst>
                <a:gd name="T0" fmla="*/ 36 w 109"/>
                <a:gd name="T1" fmla="*/ 81 h 85"/>
                <a:gd name="T2" fmla="*/ 65 w 109"/>
                <a:gd name="T3" fmla="*/ 82 h 85"/>
                <a:gd name="T4" fmla="*/ 87 w 109"/>
                <a:gd name="T5" fmla="*/ 73 h 85"/>
                <a:gd name="T6" fmla="*/ 100 w 109"/>
                <a:gd name="T7" fmla="*/ 67 h 85"/>
                <a:gd name="T8" fmla="*/ 109 w 109"/>
                <a:gd name="T9" fmla="*/ 62 h 85"/>
                <a:gd name="T10" fmla="*/ 98 w 109"/>
                <a:gd name="T11" fmla="*/ 50 h 85"/>
                <a:gd name="T12" fmla="*/ 92 w 109"/>
                <a:gd name="T13" fmla="*/ 34 h 85"/>
                <a:gd name="T14" fmla="*/ 60 w 109"/>
                <a:gd name="T15" fmla="*/ 3 h 85"/>
                <a:gd name="T16" fmla="*/ 35 w 109"/>
                <a:gd name="T17" fmla="*/ 6 h 85"/>
                <a:gd name="T18" fmla="*/ 14 w 109"/>
                <a:gd name="T19" fmla="*/ 24 h 85"/>
                <a:gd name="T20" fmla="*/ 6 w 109"/>
                <a:gd name="T21" fmla="*/ 16 h 85"/>
                <a:gd name="T22" fmla="*/ 2 w 109"/>
                <a:gd name="T23" fmla="*/ 0 h 85"/>
                <a:gd name="T24" fmla="*/ 0 w 109"/>
                <a:gd name="T25" fmla="*/ 0 h 85"/>
                <a:gd name="T26" fmla="*/ 4 w 109"/>
                <a:gd name="T27" fmla="*/ 13 h 85"/>
                <a:gd name="T28" fmla="*/ 13 w 109"/>
                <a:gd name="T29" fmla="*/ 26 h 85"/>
                <a:gd name="T30" fmla="*/ 12 w 109"/>
                <a:gd name="T31" fmla="*/ 60 h 85"/>
                <a:gd name="T32" fmla="*/ 36 w 109"/>
                <a:gd name="T33"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9" h="85">
                  <a:moveTo>
                    <a:pt x="36" y="81"/>
                  </a:moveTo>
                  <a:cubicBezTo>
                    <a:pt x="46" y="85"/>
                    <a:pt x="55" y="84"/>
                    <a:pt x="65" y="82"/>
                  </a:cubicBezTo>
                  <a:cubicBezTo>
                    <a:pt x="73" y="80"/>
                    <a:pt x="80" y="77"/>
                    <a:pt x="87" y="73"/>
                  </a:cubicBezTo>
                  <a:cubicBezTo>
                    <a:pt x="89" y="71"/>
                    <a:pt x="95" y="69"/>
                    <a:pt x="100" y="67"/>
                  </a:cubicBezTo>
                  <a:cubicBezTo>
                    <a:pt x="105" y="64"/>
                    <a:pt x="109" y="62"/>
                    <a:pt x="109" y="62"/>
                  </a:cubicBezTo>
                  <a:cubicBezTo>
                    <a:pt x="104" y="60"/>
                    <a:pt x="101" y="55"/>
                    <a:pt x="98" y="50"/>
                  </a:cubicBezTo>
                  <a:cubicBezTo>
                    <a:pt x="96" y="44"/>
                    <a:pt x="94" y="39"/>
                    <a:pt x="92" y="34"/>
                  </a:cubicBezTo>
                  <a:cubicBezTo>
                    <a:pt x="86" y="20"/>
                    <a:pt x="75" y="7"/>
                    <a:pt x="60" y="3"/>
                  </a:cubicBezTo>
                  <a:cubicBezTo>
                    <a:pt x="52" y="0"/>
                    <a:pt x="43" y="2"/>
                    <a:pt x="35" y="6"/>
                  </a:cubicBezTo>
                  <a:cubicBezTo>
                    <a:pt x="27" y="10"/>
                    <a:pt x="19" y="17"/>
                    <a:pt x="14" y="24"/>
                  </a:cubicBezTo>
                  <a:cubicBezTo>
                    <a:pt x="11" y="22"/>
                    <a:pt x="8" y="19"/>
                    <a:pt x="6" y="16"/>
                  </a:cubicBezTo>
                  <a:cubicBezTo>
                    <a:pt x="3" y="11"/>
                    <a:pt x="2" y="5"/>
                    <a:pt x="2" y="0"/>
                  </a:cubicBezTo>
                  <a:cubicBezTo>
                    <a:pt x="1" y="0"/>
                    <a:pt x="0" y="0"/>
                    <a:pt x="0" y="0"/>
                  </a:cubicBezTo>
                  <a:cubicBezTo>
                    <a:pt x="0" y="3"/>
                    <a:pt x="1" y="8"/>
                    <a:pt x="4" y="13"/>
                  </a:cubicBezTo>
                  <a:cubicBezTo>
                    <a:pt x="6" y="18"/>
                    <a:pt x="10" y="23"/>
                    <a:pt x="13" y="26"/>
                  </a:cubicBezTo>
                  <a:cubicBezTo>
                    <a:pt x="7" y="36"/>
                    <a:pt x="5" y="49"/>
                    <a:pt x="12" y="60"/>
                  </a:cubicBezTo>
                  <a:cubicBezTo>
                    <a:pt x="17" y="68"/>
                    <a:pt x="27" y="77"/>
                    <a:pt x="36" y="8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1844"/>
            <p:cNvSpPr>
              <a:spLocks/>
            </p:cNvSpPr>
            <p:nvPr/>
          </p:nvSpPr>
          <p:spPr bwMode="auto">
            <a:xfrm>
              <a:off x="6168991" y="5029229"/>
              <a:ext cx="296864" cy="401640"/>
            </a:xfrm>
            <a:custGeom>
              <a:avLst/>
              <a:gdLst>
                <a:gd name="T0" fmla="*/ 3 w 79"/>
                <a:gd name="T1" fmla="*/ 76 h 107"/>
                <a:gd name="T2" fmla="*/ 23 w 79"/>
                <a:gd name="T3" fmla="*/ 99 h 107"/>
                <a:gd name="T4" fmla="*/ 46 w 79"/>
                <a:gd name="T5" fmla="*/ 106 h 107"/>
                <a:gd name="T6" fmla="*/ 60 w 79"/>
                <a:gd name="T7" fmla="*/ 106 h 107"/>
                <a:gd name="T8" fmla="*/ 69 w 79"/>
                <a:gd name="T9" fmla="*/ 105 h 107"/>
                <a:gd name="T10" fmla="*/ 68 w 79"/>
                <a:gd name="T11" fmla="*/ 94 h 107"/>
                <a:gd name="T12" fmla="*/ 74 w 79"/>
                <a:gd name="T13" fmla="*/ 81 h 107"/>
                <a:gd name="T14" fmla="*/ 79 w 79"/>
                <a:gd name="T15" fmla="*/ 63 h 107"/>
                <a:gd name="T16" fmla="*/ 78 w 79"/>
                <a:gd name="T17" fmla="*/ 52 h 107"/>
                <a:gd name="T18" fmla="*/ 77 w 79"/>
                <a:gd name="T19" fmla="*/ 47 h 107"/>
                <a:gd name="T20" fmla="*/ 77 w 79"/>
                <a:gd name="T21" fmla="*/ 45 h 107"/>
                <a:gd name="T22" fmla="*/ 77 w 79"/>
                <a:gd name="T23" fmla="*/ 45 h 107"/>
                <a:gd name="T24" fmla="*/ 76 w 79"/>
                <a:gd name="T25" fmla="*/ 45 h 107"/>
                <a:gd name="T26" fmla="*/ 76 w 79"/>
                <a:gd name="T27" fmla="*/ 45 h 107"/>
                <a:gd name="T28" fmla="*/ 75 w 79"/>
                <a:gd name="T29" fmla="*/ 43 h 107"/>
                <a:gd name="T30" fmla="*/ 68 w 79"/>
                <a:gd name="T31" fmla="*/ 35 h 107"/>
                <a:gd name="T32" fmla="*/ 57 w 79"/>
                <a:gd name="T33" fmla="*/ 27 h 107"/>
                <a:gd name="T34" fmla="*/ 31 w 79"/>
                <a:gd name="T35" fmla="*/ 22 h 107"/>
                <a:gd name="T36" fmla="*/ 32 w 79"/>
                <a:gd name="T37" fmla="*/ 12 h 107"/>
                <a:gd name="T38" fmla="*/ 36 w 79"/>
                <a:gd name="T39" fmla="*/ 0 h 107"/>
                <a:gd name="T40" fmla="*/ 33 w 79"/>
                <a:gd name="T41" fmla="*/ 0 h 107"/>
                <a:gd name="T42" fmla="*/ 33 w 79"/>
                <a:gd name="T43" fmla="*/ 4 h 107"/>
                <a:gd name="T44" fmla="*/ 32 w 79"/>
                <a:gd name="T45" fmla="*/ 10 h 107"/>
                <a:gd name="T46" fmla="*/ 30 w 79"/>
                <a:gd name="T47" fmla="*/ 22 h 107"/>
                <a:gd name="T48" fmla="*/ 13 w 79"/>
                <a:gd name="T49" fmla="*/ 27 h 107"/>
                <a:gd name="T50" fmla="*/ 7 w 79"/>
                <a:gd name="T51" fmla="*/ 33 h 107"/>
                <a:gd name="T52" fmla="*/ 2 w 79"/>
                <a:gd name="T53" fmla="*/ 44 h 107"/>
                <a:gd name="T54" fmla="*/ 0 w 79"/>
                <a:gd name="T55" fmla="*/ 59 h 107"/>
                <a:gd name="T56" fmla="*/ 3 w 79"/>
                <a:gd name="T57" fmla="*/ 7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 h="107">
                  <a:moveTo>
                    <a:pt x="3" y="76"/>
                  </a:moveTo>
                  <a:cubicBezTo>
                    <a:pt x="7" y="88"/>
                    <a:pt x="15" y="94"/>
                    <a:pt x="23" y="99"/>
                  </a:cubicBezTo>
                  <a:cubicBezTo>
                    <a:pt x="31" y="104"/>
                    <a:pt x="39" y="106"/>
                    <a:pt x="46" y="106"/>
                  </a:cubicBezTo>
                  <a:cubicBezTo>
                    <a:pt x="49" y="106"/>
                    <a:pt x="55" y="107"/>
                    <a:pt x="60" y="106"/>
                  </a:cubicBezTo>
                  <a:cubicBezTo>
                    <a:pt x="65" y="106"/>
                    <a:pt x="69" y="105"/>
                    <a:pt x="69" y="105"/>
                  </a:cubicBezTo>
                  <a:cubicBezTo>
                    <a:pt x="66" y="102"/>
                    <a:pt x="67" y="98"/>
                    <a:pt x="68" y="94"/>
                  </a:cubicBezTo>
                  <a:cubicBezTo>
                    <a:pt x="70" y="89"/>
                    <a:pt x="72" y="85"/>
                    <a:pt x="74" y="81"/>
                  </a:cubicBezTo>
                  <a:cubicBezTo>
                    <a:pt x="76" y="76"/>
                    <a:pt x="78" y="70"/>
                    <a:pt x="79" y="63"/>
                  </a:cubicBezTo>
                  <a:cubicBezTo>
                    <a:pt x="79" y="60"/>
                    <a:pt x="79" y="56"/>
                    <a:pt x="78" y="52"/>
                  </a:cubicBezTo>
                  <a:cubicBezTo>
                    <a:pt x="78" y="50"/>
                    <a:pt x="78" y="49"/>
                    <a:pt x="77" y="47"/>
                  </a:cubicBezTo>
                  <a:cubicBezTo>
                    <a:pt x="77" y="45"/>
                    <a:pt x="77" y="45"/>
                    <a:pt x="77" y="45"/>
                  </a:cubicBezTo>
                  <a:cubicBezTo>
                    <a:pt x="77" y="45"/>
                    <a:pt x="77" y="45"/>
                    <a:pt x="77" y="45"/>
                  </a:cubicBezTo>
                  <a:cubicBezTo>
                    <a:pt x="76" y="45"/>
                    <a:pt x="76" y="45"/>
                    <a:pt x="76" y="45"/>
                  </a:cubicBezTo>
                  <a:cubicBezTo>
                    <a:pt x="76" y="45"/>
                    <a:pt x="76" y="45"/>
                    <a:pt x="76" y="45"/>
                  </a:cubicBezTo>
                  <a:cubicBezTo>
                    <a:pt x="76" y="44"/>
                    <a:pt x="75" y="44"/>
                    <a:pt x="75" y="43"/>
                  </a:cubicBezTo>
                  <a:cubicBezTo>
                    <a:pt x="73" y="41"/>
                    <a:pt x="71" y="38"/>
                    <a:pt x="68" y="35"/>
                  </a:cubicBezTo>
                  <a:cubicBezTo>
                    <a:pt x="65" y="32"/>
                    <a:pt x="61" y="29"/>
                    <a:pt x="57" y="27"/>
                  </a:cubicBezTo>
                  <a:cubicBezTo>
                    <a:pt x="49" y="22"/>
                    <a:pt x="40" y="21"/>
                    <a:pt x="31" y="22"/>
                  </a:cubicBezTo>
                  <a:cubicBezTo>
                    <a:pt x="31" y="18"/>
                    <a:pt x="31" y="15"/>
                    <a:pt x="32" y="12"/>
                  </a:cubicBezTo>
                  <a:cubicBezTo>
                    <a:pt x="33" y="9"/>
                    <a:pt x="35" y="4"/>
                    <a:pt x="36" y="0"/>
                  </a:cubicBezTo>
                  <a:cubicBezTo>
                    <a:pt x="33" y="0"/>
                    <a:pt x="33" y="0"/>
                    <a:pt x="33" y="0"/>
                  </a:cubicBezTo>
                  <a:cubicBezTo>
                    <a:pt x="33" y="1"/>
                    <a:pt x="33" y="3"/>
                    <a:pt x="33" y="4"/>
                  </a:cubicBezTo>
                  <a:cubicBezTo>
                    <a:pt x="33" y="6"/>
                    <a:pt x="32" y="8"/>
                    <a:pt x="32" y="10"/>
                  </a:cubicBezTo>
                  <a:cubicBezTo>
                    <a:pt x="31" y="14"/>
                    <a:pt x="29" y="18"/>
                    <a:pt x="30" y="22"/>
                  </a:cubicBezTo>
                  <a:cubicBezTo>
                    <a:pt x="24" y="23"/>
                    <a:pt x="18" y="24"/>
                    <a:pt x="13" y="27"/>
                  </a:cubicBezTo>
                  <a:cubicBezTo>
                    <a:pt x="11" y="29"/>
                    <a:pt x="8" y="30"/>
                    <a:pt x="7" y="33"/>
                  </a:cubicBezTo>
                  <a:cubicBezTo>
                    <a:pt x="5" y="36"/>
                    <a:pt x="3" y="39"/>
                    <a:pt x="2" y="44"/>
                  </a:cubicBezTo>
                  <a:cubicBezTo>
                    <a:pt x="1" y="48"/>
                    <a:pt x="0" y="54"/>
                    <a:pt x="0" y="59"/>
                  </a:cubicBezTo>
                  <a:cubicBezTo>
                    <a:pt x="1" y="65"/>
                    <a:pt x="2" y="71"/>
                    <a:pt x="3" y="7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1845"/>
            <p:cNvSpPr>
              <a:spLocks/>
            </p:cNvSpPr>
            <p:nvPr/>
          </p:nvSpPr>
          <p:spPr bwMode="auto">
            <a:xfrm>
              <a:off x="5937215" y="5318156"/>
              <a:ext cx="157163" cy="211139"/>
            </a:xfrm>
            <a:custGeom>
              <a:avLst/>
              <a:gdLst>
                <a:gd name="T0" fmla="*/ 1 w 42"/>
                <a:gd name="T1" fmla="*/ 20 h 56"/>
                <a:gd name="T2" fmla="*/ 2 w 42"/>
                <a:gd name="T3" fmla="*/ 33 h 56"/>
                <a:gd name="T4" fmla="*/ 5 w 42"/>
                <a:gd name="T5" fmla="*/ 43 h 56"/>
                <a:gd name="T6" fmla="*/ 7 w 42"/>
                <a:gd name="T7" fmla="*/ 50 h 56"/>
                <a:gd name="T8" fmla="*/ 6 w 42"/>
                <a:gd name="T9" fmla="*/ 56 h 56"/>
                <a:gd name="T10" fmla="*/ 16 w 42"/>
                <a:gd name="T11" fmla="*/ 50 h 56"/>
                <a:gd name="T12" fmla="*/ 25 w 42"/>
                <a:gd name="T13" fmla="*/ 47 h 56"/>
                <a:gd name="T14" fmla="*/ 40 w 42"/>
                <a:gd name="T15" fmla="*/ 28 h 56"/>
                <a:gd name="T16" fmla="*/ 37 w 42"/>
                <a:gd name="T17" fmla="*/ 16 h 56"/>
                <a:gd name="T18" fmla="*/ 26 w 42"/>
                <a:gd name="T19" fmla="*/ 7 h 56"/>
                <a:gd name="T20" fmla="*/ 31 w 42"/>
                <a:gd name="T21" fmla="*/ 2 h 56"/>
                <a:gd name="T22" fmla="*/ 35 w 42"/>
                <a:gd name="T23" fmla="*/ 1 h 56"/>
                <a:gd name="T24" fmla="*/ 39 w 42"/>
                <a:gd name="T25" fmla="*/ 2 h 56"/>
                <a:gd name="T26" fmla="*/ 41 w 42"/>
                <a:gd name="T27" fmla="*/ 4 h 56"/>
                <a:gd name="T28" fmla="*/ 41 w 42"/>
                <a:gd name="T29" fmla="*/ 7 h 56"/>
                <a:gd name="T30" fmla="*/ 40 w 42"/>
                <a:gd name="T31" fmla="*/ 9 h 56"/>
                <a:gd name="T32" fmla="*/ 41 w 42"/>
                <a:gd name="T33" fmla="*/ 10 h 56"/>
                <a:gd name="T34" fmla="*/ 42 w 42"/>
                <a:gd name="T35" fmla="*/ 7 h 56"/>
                <a:gd name="T36" fmla="*/ 41 w 42"/>
                <a:gd name="T37" fmla="*/ 3 h 56"/>
                <a:gd name="T38" fmla="*/ 40 w 42"/>
                <a:gd name="T39" fmla="*/ 2 h 56"/>
                <a:gd name="T40" fmla="*/ 38 w 42"/>
                <a:gd name="T41" fmla="*/ 0 h 56"/>
                <a:gd name="T42" fmla="*/ 36 w 42"/>
                <a:gd name="T43" fmla="*/ 0 h 56"/>
                <a:gd name="T44" fmla="*/ 34 w 42"/>
                <a:gd name="T45" fmla="*/ 0 h 56"/>
                <a:gd name="T46" fmla="*/ 31 w 42"/>
                <a:gd name="T47" fmla="*/ 2 h 56"/>
                <a:gd name="T48" fmla="*/ 28 w 42"/>
                <a:gd name="T49" fmla="*/ 4 h 56"/>
                <a:gd name="T50" fmla="*/ 26 w 42"/>
                <a:gd name="T51" fmla="*/ 7 h 56"/>
                <a:gd name="T52" fmla="*/ 9 w 42"/>
                <a:gd name="T53" fmla="*/ 8 h 56"/>
                <a:gd name="T54" fmla="*/ 1 w 42"/>
                <a:gd name="T55"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56">
                  <a:moveTo>
                    <a:pt x="1" y="20"/>
                  </a:moveTo>
                  <a:cubicBezTo>
                    <a:pt x="0" y="24"/>
                    <a:pt x="1" y="28"/>
                    <a:pt x="2" y="33"/>
                  </a:cubicBezTo>
                  <a:cubicBezTo>
                    <a:pt x="3" y="36"/>
                    <a:pt x="4" y="40"/>
                    <a:pt x="5" y="43"/>
                  </a:cubicBezTo>
                  <a:cubicBezTo>
                    <a:pt x="6" y="45"/>
                    <a:pt x="7" y="48"/>
                    <a:pt x="7" y="50"/>
                  </a:cubicBezTo>
                  <a:cubicBezTo>
                    <a:pt x="7" y="53"/>
                    <a:pt x="6" y="56"/>
                    <a:pt x="6" y="56"/>
                  </a:cubicBezTo>
                  <a:cubicBezTo>
                    <a:pt x="9" y="53"/>
                    <a:pt x="12" y="52"/>
                    <a:pt x="16" y="50"/>
                  </a:cubicBezTo>
                  <a:cubicBezTo>
                    <a:pt x="19" y="49"/>
                    <a:pt x="22" y="48"/>
                    <a:pt x="25" y="47"/>
                  </a:cubicBezTo>
                  <a:cubicBezTo>
                    <a:pt x="32" y="42"/>
                    <a:pt x="39" y="35"/>
                    <a:pt x="40" y="28"/>
                  </a:cubicBezTo>
                  <a:cubicBezTo>
                    <a:pt x="41" y="23"/>
                    <a:pt x="39" y="19"/>
                    <a:pt x="37" y="16"/>
                  </a:cubicBezTo>
                  <a:cubicBezTo>
                    <a:pt x="34" y="12"/>
                    <a:pt x="31" y="9"/>
                    <a:pt x="26" y="7"/>
                  </a:cubicBezTo>
                  <a:cubicBezTo>
                    <a:pt x="28" y="5"/>
                    <a:pt x="29" y="3"/>
                    <a:pt x="31" y="2"/>
                  </a:cubicBezTo>
                  <a:cubicBezTo>
                    <a:pt x="32" y="2"/>
                    <a:pt x="33" y="1"/>
                    <a:pt x="35" y="1"/>
                  </a:cubicBezTo>
                  <a:cubicBezTo>
                    <a:pt x="36" y="1"/>
                    <a:pt x="38" y="1"/>
                    <a:pt x="39" y="2"/>
                  </a:cubicBezTo>
                  <a:cubicBezTo>
                    <a:pt x="40" y="3"/>
                    <a:pt x="41" y="4"/>
                    <a:pt x="41" y="4"/>
                  </a:cubicBezTo>
                  <a:cubicBezTo>
                    <a:pt x="41" y="6"/>
                    <a:pt x="41" y="6"/>
                    <a:pt x="41" y="7"/>
                  </a:cubicBezTo>
                  <a:cubicBezTo>
                    <a:pt x="41" y="8"/>
                    <a:pt x="40" y="9"/>
                    <a:pt x="40" y="9"/>
                  </a:cubicBezTo>
                  <a:cubicBezTo>
                    <a:pt x="40" y="9"/>
                    <a:pt x="41" y="10"/>
                    <a:pt x="41" y="10"/>
                  </a:cubicBezTo>
                  <a:cubicBezTo>
                    <a:pt x="41" y="9"/>
                    <a:pt x="42" y="8"/>
                    <a:pt x="42" y="7"/>
                  </a:cubicBezTo>
                  <a:cubicBezTo>
                    <a:pt x="42" y="6"/>
                    <a:pt x="42" y="5"/>
                    <a:pt x="41" y="3"/>
                  </a:cubicBezTo>
                  <a:cubicBezTo>
                    <a:pt x="41" y="3"/>
                    <a:pt x="41" y="2"/>
                    <a:pt x="40" y="2"/>
                  </a:cubicBezTo>
                  <a:cubicBezTo>
                    <a:pt x="40" y="1"/>
                    <a:pt x="39" y="1"/>
                    <a:pt x="38" y="0"/>
                  </a:cubicBezTo>
                  <a:cubicBezTo>
                    <a:pt x="37" y="0"/>
                    <a:pt x="37" y="0"/>
                    <a:pt x="36" y="0"/>
                  </a:cubicBezTo>
                  <a:cubicBezTo>
                    <a:pt x="35" y="0"/>
                    <a:pt x="35" y="0"/>
                    <a:pt x="34" y="0"/>
                  </a:cubicBezTo>
                  <a:cubicBezTo>
                    <a:pt x="32" y="1"/>
                    <a:pt x="31" y="1"/>
                    <a:pt x="31" y="2"/>
                  </a:cubicBezTo>
                  <a:cubicBezTo>
                    <a:pt x="30" y="3"/>
                    <a:pt x="29" y="3"/>
                    <a:pt x="28" y="4"/>
                  </a:cubicBezTo>
                  <a:cubicBezTo>
                    <a:pt x="27" y="5"/>
                    <a:pt x="26" y="6"/>
                    <a:pt x="26" y="7"/>
                  </a:cubicBezTo>
                  <a:cubicBezTo>
                    <a:pt x="20" y="4"/>
                    <a:pt x="14" y="4"/>
                    <a:pt x="9" y="8"/>
                  </a:cubicBezTo>
                  <a:cubicBezTo>
                    <a:pt x="5" y="11"/>
                    <a:pt x="2" y="16"/>
                    <a:pt x="1"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1846"/>
            <p:cNvSpPr>
              <a:spLocks/>
            </p:cNvSpPr>
            <p:nvPr/>
          </p:nvSpPr>
          <p:spPr bwMode="auto">
            <a:xfrm>
              <a:off x="5846727" y="5026054"/>
              <a:ext cx="341315" cy="250827"/>
            </a:xfrm>
            <a:custGeom>
              <a:avLst/>
              <a:gdLst>
                <a:gd name="T0" fmla="*/ 38 w 91"/>
                <a:gd name="T1" fmla="*/ 5 h 67"/>
                <a:gd name="T2" fmla="*/ 26 w 91"/>
                <a:gd name="T3" fmla="*/ 20 h 67"/>
                <a:gd name="T4" fmla="*/ 15 w 91"/>
                <a:gd name="T5" fmla="*/ 35 h 67"/>
                <a:gd name="T6" fmla="*/ 7 w 91"/>
                <a:gd name="T7" fmla="*/ 44 h 67"/>
                <a:gd name="T8" fmla="*/ 0 w 91"/>
                <a:gd name="T9" fmla="*/ 49 h 67"/>
                <a:gd name="T10" fmla="*/ 16 w 91"/>
                <a:gd name="T11" fmla="*/ 56 h 67"/>
                <a:gd name="T12" fmla="*/ 32 w 91"/>
                <a:gd name="T13" fmla="*/ 64 h 67"/>
                <a:gd name="T14" fmla="*/ 58 w 91"/>
                <a:gd name="T15" fmla="*/ 66 h 67"/>
                <a:gd name="T16" fmla="*/ 82 w 91"/>
                <a:gd name="T17" fmla="*/ 54 h 67"/>
                <a:gd name="T18" fmla="*/ 88 w 91"/>
                <a:gd name="T19" fmla="*/ 31 h 67"/>
                <a:gd name="T20" fmla="*/ 75 w 91"/>
                <a:gd name="T21" fmla="*/ 13 h 67"/>
                <a:gd name="T22" fmla="*/ 81 w 91"/>
                <a:gd name="T23" fmla="*/ 8 h 67"/>
                <a:gd name="T24" fmla="*/ 91 w 91"/>
                <a:gd name="T25" fmla="*/ 2 h 67"/>
                <a:gd name="T26" fmla="*/ 90 w 91"/>
                <a:gd name="T27" fmla="*/ 1 h 67"/>
                <a:gd name="T28" fmla="*/ 82 w 91"/>
                <a:gd name="T29" fmla="*/ 6 h 67"/>
                <a:gd name="T30" fmla="*/ 74 w 91"/>
                <a:gd name="T31" fmla="*/ 12 h 67"/>
                <a:gd name="T32" fmla="*/ 63 w 91"/>
                <a:gd name="T33" fmla="*/ 4 h 67"/>
                <a:gd name="T34" fmla="*/ 53 w 91"/>
                <a:gd name="T35" fmla="*/ 1 h 67"/>
                <a:gd name="T36" fmla="*/ 45 w 91"/>
                <a:gd name="T37" fmla="*/ 2 h 67"/>
                <a:gd name="T38" fmla="*/ 38 w 91"/>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67">
                  <a:moveTo>
                    <a:pt x="38" y="5"/>
                  </a:moveTo>
                  <a:cubicBezTo>
                    <a:pt x="33" y="8"/>
                    <a:pt x="30" y="14"/>
                    <a:pt x="26" y="20"/>
                  </a:cubicBezTo>
                  <a:cubicBezTo>
                    <a:pt x="22" y="25"/>
                    <a:pt x="19" y="30"/>
                    <a:pt x="15" y="35"/>
                  </a:cubicBezTo>
                  <a:cubicBezTo>
                    <a:pt x="14" y="37"/>
                    <a:pt x="11" y="41"/>
                    <a:pt x="7" y="44"/>
                  </a:cubicBezTo>
                  <a:cubicBezTo>
                    <a:pt x="4" y="47"/>
                    <a:pt x="0" y="49"/>
                    <a:pt x="0" y="49"/>
                  </a:cubicBezTo>
                  <a:cubicBezTo>
                    <a:pt x="6" y="50"/>
                    <a:pt x="11" y="53"/>
                    <a:pt x="16" y="56"/>
                  </a:cubicBezTo>
                  <a:cubicBezTo>
                    <a:pt x="21" y="59"/>
                    <a:pt x="27" y="62"/>
                    <a:pt x="32" y="64"/>
                  </a:cubicBezTo>
                  <a:cubicBezTo>
                    <a:pt x="39" y="67"/>
                    <a:pt x="49" y="67"/>
                    <a:pt x="58" y="66"/>
                  </a:cubicBezTo>
                  <a:cubicBezTo>
                    <a:pt x="67" y="64"/>
                    <a:pt x="76" y="60"/>
                    <a:pt x="82" y="54"/>
                  </a:cubicBezTo>
                  <a:cubicBezTo>
                    <a:pt x="88" y="47"/>
                    <a:pt x="90" y="38"/>
                    <a:pt x="88" y="31"/>
                  </a:cubicBezTo>
                  <a:cubicBezTo>
                    <a:pt x="86" y="23"/>
                    <a:pt x="81" y="17"/>
                    <a:pt x="75" y="13"/>
                  </a:cubicBezTo>
                  <a:cubicBezTo>
                    <a:pt x="77" y="11"/>
                    <a:pt x="79" y="9"/>
                    <a:pt x="81" y="8"/>
                  </a:cubicBezTo>
                  <a:cubicBezTo>
                    <a:pt x="84" y="6"/>
                    <a:pt x="87" y="4"/>
                    <a:pt x="91" y="2"/>
                  </a:cubicBezTo>
                  <a:cubicBezTo>
                    <a:pt x="90" y="1"/>
                    <a:pt x="90" y="1"/>
                    <a:pt x="90" y="1"/>
                  </a:cubicBezTo>
                  <a:cubicBezTo>
                    <a:pt x="88" y="2"/>
                    <a:pt x="85" y="4"/>
                    <a:pt x="82" y="6"/>
                  </a:cubicBezTo>
                  <a:cubicBezTo>
                    <a:pt x="79" y="8"/>
                    <a:pt x="76" y="10"/>
                    <a:pt x="74" y="12"/>
                  </a:cubicBezTo>
                  <a:cubicBezTo>
                    <a:pt x="70" y="9"/>
                    <a:pt x="66" y="6"/>
                    <a:pt x="63" y="4"/>
                  </a:cubicBezTo>
                  <a:cubicBezTo>
                    <a:pt x="59" y="2"/>
                    <a:pt x="56" y="1"/>
                    <a:pt x="53" y="1"/>
                  </a:cubicBezTo>
                  <a:cubicBezTo>
                    <a:pt x="50" y="0"/>
                    <a:pt x="48" y="1"/>
                    <a:pt x="45" y="2"/>
                  </a:cubicBezTo>
                  <a:cubicBezTo>
                    <a:pt x="43" y="3"/>
                    <a:pt x="40" y="4"/>
                    <a:pt x="38" y="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1847"/>
            <p:cNvSpPr>
              <a:spLocks/>
            </p:cNvSpPr>
            <p:nvPr/>
          </p:nvSpPr>
          <p:spPr bwMode="auto">
            <a:xfrm>
              <a:off x="5883240" y="3860821"/>
              <a:ext cx="354015" cy="454028"/>
            </a:xfrm>
            <a:custGeom>
              <a:avLst/>
              <a:gdLst>
                <a:gd name="T0" fmla="*/ 81 w 94"/>
                <a:gd name="T1" fmla="*/ 19 h 121"/>
                <a:gd name="T2" fmla="*/ 53 w 94"/>
                <a:gd name="T3" fmla="*/ 3 h 121"/>
                <a:gd name="T4" fmla="*/ 26 w 94"/>
                <a:gd name="T5" fmla="*/ 1 h 121"/>
                <a:gd name="T6" fmla="*/ 10 w 94"/>
                <a:gd name="T7" fmla="*/ 1 h 121"/>
                <a:gd name="T8" fmla="*/ 0 w 94"/>
                <a:gd name="T9" fmla="*/ 2 h 121"/>
                <a:gd name="T10" fmla="*/ 4 w 94"/>
                <a:gd name="T11" fmla="*/ 19 h 121"/>
                <a:gd name="T12" fmla="*/ 2 w 94"/>
                <a:gd name="T13" fmla="*/ 37 h 121"/>
                <a:gd name="T14" fmla="*/ 4 w 94"/>
                <a:gd name="T15" fmla="*/ 60 h 121"/>
                <a:gd name="T16" fmla="*/ 15 w 94"/>
                <a:gd name="T17" fmla="*/ 79 h 121"/>
                <a:gd name="T18" fmla="*/ 39 w 94"/>
                <a:gd name="T19" fmla="*/ 90 h 121"/>
                <a:gd name="T20" fmla="*/ 69 w 94"/>
                <a:gd name="T21" fmla="*/ 89 h 121"/>
                <a:gd name="T22" fmla="*/ 69 w 94"/>
                <a:gd name="T23" fmla="*/ 103 h 121"/>
                <a:gd name="T24" fmla="*/ 59 w 94"/>
                <a:gd name="T25" fmla="*/ 119 h 121"/>
                <a:gd name="T26" fmla="*/ 61 w 94"/>
                <a:gd name="T27" fmla="*/ 121 h 121"/>
                <a:gd name="T28" fmla="*/ 69 w 94"/>
                <a:gd name="T29" fmla="*/ 107 h 121"/>
                <a:gd name="T30" fmla="*/ 71 w 94"/>
                <a:gd name="T31" fmla="*/ 88 h 121"/>
                <a:gd name="T32" fmla="*/ 87 w 94"/>
                <a:gd name="T33" fmla="*/ 76 h 121"/>
                <a:gd name="T34" fmla="*/ 94 w 94"/>
                <a:gd name="T35" fmla="*/ 55 h 121"/>
                <a:gd name="T36" fmla="*/ 90 w 94"/>
                <a:gd name="T37" fmla="*/ 36 h 121"/>
                <a:gd name="T38" fmla="*/ 81 w 94"/>
                <a:gd name="T39"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21">
                  <a:moveTo>
                    <a:pt x="81" y="19"/>
                  </a:moveTo>
                  <a:cubicBezTo>
                    <a:pt x="73" y="9"/>
                    <a:pt x="63" y="6"/>
                    <a:pt x="53" y="3"/>
                  </a:cubicBezTo>
                  <a:cubicBezTo>
                    <a:pt x="44" y="0"/>
                    <a:pt x="35" y="0"/>
                    <a:pt x="26" y="1"/>
                  </a:cubicBezTo>
                  <a:cubicBezTo>
                    <a:pt x="23" y="2"/>
                    <a:pt x="16" y="1"/>
                    <a:pt x="10" y="1"/>
                  </a:cubicBezTo>
                  <a:cubicBezTo>
                    <a:pt x="5" y="2"/>
                    <a:pt x="0" y="2"/>
                    <a:pt x="0" y="2"/>
                  </a:cubicBezTo>
                  <a:cubicBezTo>
                    <a:pt x="4" y="6"/>
                    <a:pt x="4" y="12"/>
                    <a:pt x="4" y="19"/>
                  </a:cubicBezTo>
                  <a:cubicBezTo>
                    <a:pt x="4" y="25"/>
                    <a:pt x="3" y="31"/>
                    <a:pt x="2" y="37"/>
                  </a:cubicBezTo>
                  <a:cubicBezTo>
                    <a:pt x="2" y="44"/>
                    <a:pt x="2" y="53"/>
                    <a:pt x="4" y="60"/>
                  </a:cubicBezTo>
                  <a:cubicBezTo>
                    <a:pt x="6" y="67"/>
                    <a:pt x="9" y="74"/>
                    <a:pt x="15" y="79"/>
                  </a:cubicBezTo>
                  <a:cubicBezTo>
                    <a:pt x="21" y="85"/>
                    <a:pt x="29" y="88"/>
                    <a:pt x="39" y="90"/>
                  </a:cubicBezTo>
                  <a:cubicBezTo>
                    <a:pt x="49" y="92"/>
                    <a:pt x="60" y="92"/>
                    <a:pt x="69" y="89"/>
                  </a:cubicBezTo>
                  <a:cubicBezTo>
                    <a:pt x="70" y="93"/>
                    <a:pt x="70" y="98"/>
                    <a:pt x="69" y="103"/>
                  </a:cubicBezTo>
                  <a:cubicBezTo>
                    <a:pt x="67" y="109"/>
                    <a:pt x="64" y="115"/>
                    <a:pt x="59" y="119"/>
                  </a:cubicBezTo>
                  <a:cubicBezTo>
                    <a:pt x="59" y="119"/>
                    <a:pt x="60" y="120"/>
                    <a:pt x="61" y="121"/>
                  </a:cubicBezTo>
                  <a:cubicBezTo>
                    <a:pt x="63" y="119"/>
                    <a:pt x="67" y="114"/>
                    <a:pt x="69" y="107"/>
                  </a:cubicBezTo>
                  <a:cubicBezTo>
                    <a:pt x="71" y="100"/>
                    <a:pt x="72" y="93"/>
                    <a:pt x="71" y="88"/>
                  </a:cubicBezTo>
                  <a:cubicBezTo>
                    <a:pt x="77" y="86"/>
                    <a:pt x="83" y="82"/>
                    <a:pt x="87" y="76"/>
                  </a:cubicBezTo>
                  <a:cubicBezTo>
                    <a:pt x="91" y="70"/>
                    <a:pt x="94" y="63"/>
                    <a:pt x="94" y="55"/>
                  </a:cubicBezTo>
                  <a:cubicBezTo>
                    <a:pt x="93" y="49"/>
                    <a:pt x="92" y="42"/>
                    <a:pt x="90" y="36"/>
                  </a:cubicBezTo>
                  <a:cubicBezTo>
                    <a:pt x="87" y="30"/>
                    <a:pt x="84" y="24"/>
                    <a:pt x="81" y="1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1848"/>
            <p:cNvSpPr>
              <a:spLocks/>
            </p:cNvSpPr>
            <p:nvPr/>
          </p:nvSpPr>
          <p:spPr bwMode="auto">
            <a:xfrm>
              <a:off x="6011828" y="3808433"/>
              <a:ext cx="300039" cy="450853"/>
            </a:xfrm>
            <a:custGeom>
              <a:avLst/>
              <a:gdLst>
                <a:gd name="T0" fmla="*/ 77 w 80"/>
                <a:gd name="T1" fmla="*/ 44 h 120"/>
                <a:gd name="T2" fmla="*/ 58 w 80"/>
                <a:gd name="T3" fmla="*/ 23 h 120"/>
                <a:gd name="T4" fmla="*/ 37 w 80"/>
                <a:gd name="T5" fmla="*/ 14 h 120"/>
                <a:gd name="T6" fmla="*/ 24 w 80"/>
                <a:gd name="T7" fmla="*/ 7 h 120"/>
                <a:gd name="T8" fmla="*/ 18 w 80"/>
                <a:gd name="T9" fmla="*/ 2 h 120"/>
                <a:gd name="T10" fmla="*/ 16 w 80"/>
                <a:gd name="T11" fmla="*/ 0 h 120"/>
                <a:gd name="T12" fmla="*/ 15 w 80"/>
                <a:gd name="T13" fmla="*/ 11 h 120"/>
                <a:gd name="T14" fmla="*/ 12 w 80"/>
                <a:gd name="T15" fmla="*/ 20 h 120"/>
                <a:gd name="T16" fmla="*/ 5 w 80"/>
                <a:gd name="T17" fmla="*/ 36 h 120"/>
                <a:gd name="T18" fmla="*/ 1 w 80"/>
                <a:gd name="T19" fmla="*/ 58 h 120"/>
                <a:gd name="T20" fmla="*/ 4 w 80"/>
                <a:gd name="T21" fmla="*/ 77 h 120"/>
                <a:gd name="T22" fmla="*/ 22 w 80"/>
                <a:gd name="T23" fmla="*/ 91 h 120"/>
                <a:gd name="T24" fmla="*/ 47 w 80"/>
                <a:gd name="T25" fmla="*/ 102 h 120"/>
                <a:gd name="T26" fmla="*/ 39 w 80"/>
                <a:gd name="T27" fmla="*/ 114 h 120"/>
                <a:gd name="T28" fmla="*/ 20 w 80"/>
                <a:gd name="T29" fmla="*/ 117 h 120"/>
                <a:gd name="T30" fmla="*/ 20 w 80"/>
                <a:gd name="T31" fmla="*/ 119 h 120"/>
                <a:gd name="T32" fmla="*/ 22 w 80"/>
                <a:gd name="T33" fmla="*/ 119 h 120"/>
                <a:gd name="T34" fmla="*/ 23 w 80"/>
                <a:gd name="T35" fmla="*/ 120 h 120"/>
                <a:gd name="T36" fmla="*/ 27 w 80"/>
                <a:gd name="T37" fmla="*/ 120 h 120"/>
                <a:gd name="T38" fmla="*/ 36 w 80"/>
                <a:gd name="T39" fmla="*/ 117 h 120"/>
                <a:gd name="T40" fmla="*/ 44 w 80"/>
                <a:gd name="T41" fmla="*/ 110 h 120"/>
                <a:gd name="T42" fmla="*/ 48 w 80"/>
                <a:gd name="T43" fmla="*/ 102 h 120"/>
                <a:gd name="T44" fmla="*/ 66 w 80"/>
                <a:gd name="T45" fmla="*/ 96 h 120"/>
                <a:gd name="T46" fmla="*/ 78 w 80"/>
                <a:gd name="T47" fmla="*/ 78 h 120"/>
                <a:gd name="T48" fmla="*/ 80 w 80"/>
                <a:gd name="T49" fmla="*/ 60 h 120"/>
                <a:gd name="T50" fmla="*/ 77 w 80"/>
                <a:gd name="T51" fmla="*/ 4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0" h="120">
                  <a:moveTo>
                    <a:pt x="77" y="44"/>
                  </a:moveTo>
                  <a:cubicBezTo>
                    <a:pt x="73" y="34"/>
                    <a:pt x="66" y="29"/>
                    <a:pt x="58" y="23"/>
                  </a:cubicBezTo>
                  <a:cubicBezTo>
                    <a:pt x="52" y="19"/>
                    <a:pt x="45" y="16"/>
                    <a:pt x="37" y="14"/>
                  </a:cubicBezTo>
                  <a:cubicBezTo>
                    <a:pt x="34" y="13"/>
                    <a:pt x="29" y="10"/>
                    <a:pt x="24" y="7"/>
                  </a:cubicBezTo>
                  <a:cubicBezTo>
                    <a:pt x="22" y="5"/>
                    <a:pt x="20" y="3"/>
                    <a:pt x="18" y="2"/>
                  </a:cubicBezTo>
                  <a:cubicBezTo>
                    <a:pt x="17" y="1"/>
                    <a:pt x="16" y="0"/>
                    <a:pt x="16" y="0"/>
                  </a:cubicBezTo>
                  <a:cubicBezTo>
                    <a:pt x="16" y="4"/>
                    <a:pt x="16" y="7"/>
                    <a:pt x="15" y="11"/>
                  </a:cubicBezTo>
                  <a:cubicBezTo>
                    <a:pt x="15" y="14"/>
                    <a:pt x="14" y="17"/>
                    <a:pt x="12" y="20"/>
                  </a:cubicBezTo>
                  <a:cubicBezTo>
                    <a:pt x="10" y="26"/>
                    <a:pt x="7" y="31"/>
                    <a:pt x="5" y="36"/>
                  </a:cubicBezTo>
                  <a:cubicBezTo>
                    <a:pt x="3" y="43"/>
                    <a:pt x="1" y="51"/>
                    <a:pt x="1" y="58"/>
                  </a:cubicBezTo>
                  <a:cubicBezTo>
                    <a:pt x="0" y="65"/>
                    <a:pt x="1" y="72"/>
                    <a:pt x="4" y="77"/>
                  </a:cubicBezTo>
                  <a:cubicBezTo>
                    <a:pt x="8" y="82"/>
                    <a:pt x="14" y="86"/>
                    <a:pt x="22" y="91"/>
                  </a:cubicBezTo>
                  <a:cubicBezTo>
                    <a:pt x="29" y="95"/>
                    <a:pt x="37" y="101"/>
                    <a:pt x="47" y="102"/>
                  </a:cubicBezTo>
                  <a:cubicBezTo>
                    <a:pt x="45" y="106"/>
                    <a:pt x="43" y="111"/>
                    <a:pt x="39" y="114"/>
                  </a:cubicBezTo>
                  <a:cubicBezTo>
                    <a:pt x="34" y="118"/>
                    <a:pt x="27" y="119"/>
                    <a:pt x="20" y="117"/>
                  </a:cubicBezTo>
                  <a:cubicBezTo>
                    <a:pt x="20" y="118"/>
                    <a:pt x="20" y="118"/>
                    <a:pt x="20" y="119"/>
                  </a:cubicBezTo>
                  <a:cubicBezTo>
                    <a:pt x="21" y="119"/>
                    <a:pt x="21" y="119"/>
                    <a:pt x="22" y="119"/>
                  </a:cubicBezTo>
                  <a:cubicBezTo>
                    <a:pt x="22" y="119"/>
                    <a:pt x="23" y="119"/>
                    <a:pt x="23" y="120"/>
                  </a:cubicBezTo>
                  <a:cubicBezTo>
                    <a:pt x="25" y="120"/>
                    <a:pt x="26" y="120"/>
                    <a:pt x="27" y="120"/>
                  </a:cubicBezTo>
                  <a:cubicBezTo>
                    <a:pt x="30" y="119"/>
                    <a:pt x="33" y="118"/>
                    <a:pt x="36" y="117"/>
                  </a:cubicBezTo>
                  <a:cubicBezTo>
                    <a:pt x="39" y="115"/>
                    <a:pt x="42" y="113"/>
                    <a:pt x="44" y="110"/>
                  </a:cubicBezTo>
                  <a:cubicBezTo>
                    <a:pt x="46" y="107"/>
                    <a:pt x="47" y="104"/>
                    <a:pt x="48" y="102"/>
                  </a:cubicBezTo>
                  <a:cubicBezTo>
                    <a:pt x="54" y="102"/>
                    <a:pt x="61" y="100"/>
                    <a:pt x="66" y="96"/>
                  </a:cubicBezTo>
                  <a:cubicBezTo>
                    <a:pt x="72" y="92"/>
                    <a:pt x="76" y="86"/>
                    <a:pt x="78" y="78"/>
                  </a:cubicBezTo>
                  <a:cubicBezTo>
                    <a:pt x="80" y="73"/>
                    <a:pt x="80" y="66"/>
                    <a:pt x="80" y="60"/>
                  </a:cubicBezTo>
                  <a:cubicBezTo>
                    <a:pt x="80" y="54"/>
                    <a:pt x="79" y="48"/>
                    <a:pt x="77" y="4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1849"/>
            <p:cNvSpPr>
              <a:spLocks/>
            </p:cNvSpPr>
            <p:nvPr/>
          </p:nvSpPr>
          <p:spPr bwMode="auto">
            <a:xfrm>
              <a:off x="5665751" y="3898921"/>
              <a:ext cx="454028" cy="303215"/>
            </a:xfrm>
            <a:custGeom>
              <a:avLst/>
              <a:gdLst>
                <a:gd name="T0" fmla="*/ 68 w 121"/>
                <a:gd name="T1" fmla="*/ 2 h 81"/>
                <a:gd name="T2" fmla="*/ 43 w 121"/>
                <a:gd name="T3" fmla="*/ 8 h 81"/>
                <a:gd name="T4" fmla="*/ 24 w 121"/>
                <a:gd name="T5" fmla="*/ 20 h 81"/>
                <a:gd name="T6" fmla="*/ 11 w 121"/>
                <a:gd name="T7" fmla="*/ 25 h 81"/>
                <a:gd name="T8" fmla="*/ 0 w 121"/>
                <a:gd name="T9" fmla="*/ 26 h 81"/>
                <a:gd name="T10" fmla="*/ 8 w 121"/>
                <a:gd name="T11" fmla="*/ 35 h 81"/>
                <a:gd name="T12" fmla="*/ 14 w 121"/>
                <a:gd name="T13" fmla="*/ 43 h 81"/>
                <a:gd name="T14" fmla="*/ 26 w 121"/>
                <a:gd name="T15" fmla="*/ 60 h 81"/>
                <a:gd name="T16" fmla="*/ 46 w 121"/>
                <a:gd name="T17" fmla="*/ 75 h 81"/>
                <a:gd name="T18" fmla="*/ 68 w 121"/>
                <a:gd name="T19" fmla="*/ 81 h 81"/>
                <a:gd name="T20" fmla="*/ 89 w 121"/>
                <a:gd name="T21" fmla="*/ 70 h 81"/>
                <a:gd name="T22" fmla="*/ 105 w 121"/>
                <a:gd name="T23" fmla="*/ 48 h 81"/>
                <a:gd name="T24" fmla="*/ 115 w 121"/>
                <a:gd name="T25" fmla="*/ 56 h 81"/>
                <a:gd name="T26" fmla="*/ 119 w 121"/>
                <a:gd name="T27" fmla="*/ 74 h 81"/>
                <a:gd name="T28" fmla="*/ 121 w 121"/>
                <a:gd name="T29" fmla="*/ 74 h 81"/>
                <a:gd name="T30" fmla="*/ 121 w 121"/>
                <a:gd name="T31" fmla="*/ 67 h 81"/>
                <a:gd name="T32" fmla="*/ 118 w 121"/>
                <a:gd name="T33" fmla="*/ 59 h 81"/>
                <a:gd name="T34" fmla="*/ 105 w 121"/>
                <a:gd name="T35" fmla="*/ 47 h 81"/>
                <a:gd name="T36" fmla="*/ 106 w 121"/>
                <a:gd name="T37" fmla="*/ 29 h 81"/>
                <a:gd name="T38" fmla="*/ 95 w 121"/>
                <a:gd name="T39" fmla="*/ 13 h 81"/>
                <a:gd name="T40" fmla="*/ 82 w 121"/>
                <a:gd name="T41" fmla="*/ 5 h 81"/>
                <a:gd name="T42" fmla="*/ 68 w 121"/>
                <a:gd name="T43"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1" h="81">
                  <a:moveTo>
                    <a:pt x="68" y="2"/>
                  </a:moveTo>
                  <a:cubicBezTo>
                    <a:pt x="59" y="0"/>
                    <a:pt x="51" y="5"/>
                    <a:pt x="43" y="8"/>
                  </a:cubicBezTo>
                  <a:cubicBezTo>
                    <a:pt x="37" y="12"/>
                    <a:pt x="31" y="16"/>
                    <a:pt x="24" y="20"/>
                  </a:cubicBezTo>
                  <a:cubicBezTo>
                    <a:pt x="22" y="22"/>
                    <a:pt x="16" y="24"/>
                    <a:pt x="11" y="25"/>
                  </a:cubicBezTo>
                  <a:cubicBezTo>
                    <a:pt x="5" y="27"/>
                    <a:pt x="0" y="26"/>
                    <a:pt x="0" y="26"/>
                  </a:cubicBezTo>
                  <a:cubicBezTo>
                    <a:pt x="3" y="29"/>
                    <a:pt x="6" y="32"/>
                    <a:pt x="8" y="35"/>
                  </a:cubicBezTo>
                  <a:cubicBezTo>
                    <a:pt x="10" y="38"/>
                    <a:pt x="12" y="40"/>
                    <a:pt x="14" y="43"/>
                  </a:cubicBezTo>
                  <a:cubicBezTo>
                    <a:pt x="18" y="49"/>
                    <a:pt x="22" y="55"/>
                    <a:pt x="26" y="60"/>
                  </a:cubicBezTo>
                  <a:cubicBezTo>
                    <a:pt x="32" y="66"/>
                    <a:pt x="39" y="71"/>
                    <a:pt x="46" y="75"/>
                  </a:cubicBezTo>
                  <a:cubicBezTo>
                    <a:pt x="53" y="79"/>
                    <a:pt x="61" y="81"/>
                    <a:pt x="68" y="81"/>
                  </a:cubicBezTo>
                  <a:cubicBezTo>
                    <a:pt x="75" y="80"/>
                    <a:pt x="82" y="76"/>
                    <a:pt x="89" y="70"/>
                  </a:cubicBezTo>
                  <a:cubicBezTo>
                    <a:pt x="95" y="64"/>
                    <a:pt x="102" y="57"/>
                    <a:pt x="105" y="48"/>
                  </a:cubicBezTo>
                  <a:cubicBezTo>
                    <a:pt x="108" y="50"/>
                    <a:pt x="112" y="53"/>
                    <a:pt x="115" y="56"/>
                  </a:cubicBezTo>
                  <a:cubicBezTo>
                    <a:pt x="119" y="62"/>
                    <a:pt x="120" y="68"/>
                    <a:pt x="119" y="74"/>
                  </a:cubicBezTo>
                  <a:cubicBezTo>
                    <a:pt x="119" y="74"/>
                    <a:pt x="120" y="74"/>
                    <a:pt x="121" y="74"/>
                  </a:cubicBezTo>
                  <a:cubicBezTo>
                    <a:pt x="121" y="72"/>
                    <a:pt x="121" y="70"/>
                    <a:pt x="121" y="67"/>
                  </a:cubicBezTo>
                  <a:cubicBezTo>
                    <a:pt x="120" y="65"/>
                    <a:pt x="119" y="62"/>
                    <a:pt x="118" y="59"/>
                  </a:cubicBezTo>
                  <a:cubicBezTo>
                    <a:pt x="114" y="53"/>
                    <a:pt x="109" y="49"/>
                    <a:pt x="105" y="47"/>
                  </a:cubicBezTo>
                  <a:cubicBezTo>
                    <a:pt x="107" y="41"/>
                    <a:pt x="107" y="35"/>
                    <a:pt x="106" y="29"/>
                  </a:cubicBezTo>
                  <a:cubicBezTo>
                    <a:pt x="104" y="23"/>
                    <a:pt x="101" y="17"/>
                    <a:pt x="95" y="13"/>
                  </a:cubicBezTo>
                  <a:cubicBezTo>
                    <a:pt x="92" y="10"/>
                    <a:pt x="87" y="7"/>
                    <a:pt x="82" y="5"/>
                  </a:cubicBezTo>
                  <a:cubicBezTo>
                    <a:pt x="77" y="3"/>
                    <a:pt x="72" y="2"/>
                    <a:pt x="68"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1850"/>
            <p:cNvSpPr>
              <a:spLocks/>
            </p:cNvSpPr>
            <p:nvPr/>
          </p:nvSpPr>
          <p:spPr bwMode="auto">
            <a:xfrm>
              <a:off x="5605425" y="4075135"/>
              <a:ext cx="368302" cy="236539"/>
            </a:xfrm>
            <a:custGeom>
              <a:avLst/>
              <a:gdLst>
                <a:gd name="T0" fmla="*/ 47 w 98"/>
                <a:gd name="T1" fmla="*/ 1 h 63"/>
                <a:gd name="T2" fmla="*/ 28 w 98"/>
                <a:gd name="T3" fmla="*/ 8 h 63"/>
                <a:gd name="T4" fmla="*/ 14 w 98"/>
                <a:gd name="T5" fmla="*/ 21 h 63"/>
                <a:gd name="T6" fmla="*/ 0 w 98"/>
                <a:gd name="T7" fmla="*/ 33 h 63"/>
                <a:gd name="T8" fmla="*/ 21 w 98"/>
                <a:gd name="T9" fmla="*/ 50 h 63"/>
                <a:gd name="T10" fmla="*/ 38 w 98"/>
                <a:gd name="T11" fmla="*/ 60 h 63"/>
                <a:gd name="T12" fmla="*/ 40 w 98"/>
                <a:gd name="T13" fmla="*/ 61 h 63"/>
                <a:gd name="T14" fmla="*/ 41 w 98"/>
                <a:gd name="T15" fmla="*/ 61 h 63"/>
                <a:gd name="T16" fmla="*/ 42 w 98"/>
                <a:gd name="T17" fmla="*/ 61 h 63"/>
                <a:gd name="T18" fmla="*/ 44 w 98"/>
                <a:gd name="T19" fmla="*/ 62 h 63"/>
                <a:gd name="T20" fmla="*/ 50 w 98"/>
                <a:gd name="T21" fmla="*/ 63 h 63"/>
                <a:gd name="T22" fmla="*/ 59 w 98"/>
                <a:gd name="T23" fmla="*/ 61 h 63"/>
                <a:gd name="T24" fmla="*/ 74 w 98"/>
                <a:gd name="T25" fmla="*/ 49 h 63"/>
                <a:gd name="T26" fmla="*/ 80 w 98"/>
                <a:gd name="T27" fmla="*/ 29 h 63"/>
                <a:gd name="T28" fmla="*/ 89 w 98"/>
                <a:gd name="T29" fmla="*/ 32 h 63"/>
                <a:gd name="T30" fmla="*/ 92 w 98"/>
                <a:gd name="T31" fmla="*/ 34 h 63"/>
                <a:gd name="T32" fmla="*/ 94 w 98"/>
                <a:gd name="T33" fmla="*/ 36 h 63"/>
                <a:gd name="T34" fmla="*/ 96 w 98"/>
                <a:gd name="T35" fmla="*/ 39 h 63"/>
                <a:gd name="T36" fmla="*/ 96 w 98"/>
                <a:gd name="T37" fmla="*/ 43 h 63"/>
                <a:gd name="T38" fmla="*/ 96 w 98"/>
                <a:gd name="T39" fmla="*/ 43 h 63"/>
                <a:gd name="T40" fmla="*/ 97 w 98"/>
                <a:gd name="T41" fmla="*/ 43 h 63"/>
                <a:gd name="T42" fmla="*/ 98 w 98"/>
                <a:gd name="T43" fmla="*/ 40 h 63"/>
                <a:gd name="T44" fmla="*/ 97 w 98"/>
                <a:gd name="T45" fmla="*/ 38 h 63"/>
                <a:gd name="T46" fmla="*/ 92 w 98"/>
                <a:gd name="T47" fmla="*/ 33 h 63"/>
                <a:gd name="T48" fmla="*/ 80 w 98"/>
                <a:gd name="T49" fmla="*/ 28 h 63"/>
                <a:gd name="T50" fmla="*/ 67 w 98"/>
                <a:gd name="T51" fmla="*/ 5 h 63"/>
                <a:gd name="T52" fmla="*/ 61 w 98"/>
                <a:gd name="T53" fmla="*/ 3 h 63"/>
                <a:gd name="T54" fmla="*/ 59 w 98"/>
                <a:gd name="T55" fmla="*/ 2 h 63"/>
                <a:gd name="T56" fmla="*/ 57 w 98"/>
                <a:gd name="T57" fmla="*/ 2 h 63"/>
                <a:gd name="T58" fmla="*/ 57 w 98"/>
                <a:gd name="T59" fmla="*/ 2 h 63"/>
                <a:gd name="T60" fmla="*/ 57 w 98"/>
                <a:gd name="T61" fmla="*/ 2 h 63"/>
                <a:gd name="T62" fmla="*/ 56 w 98"/>
                <a:gd name="T63" fmla="*/ 1 h 63"/>
                <a:gd name="T64" fmla="*/ 55 w 98"/>
                <a:gd name="T65" fmla="*/ 1 h 63"/>
                <a:gd name="T66" fmla="*/ 52 w 98"/>
                <a:gd name="T67" fmla="*/ 1 h 63"/>
                <a:gd name="T68" fmla="*/ 47 w 98"/>
                <a:gd name="T69"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63">
                  <a:moveTo>
                    <a:pt x="47" y="1"/>
                  </a:moveTo>
                  <a:cubicBezTo>
                    <a:pt x="39" y="1"/>
                    <a:pt x="34" y="5"/>
                    <a:pt x="28" y="8"/>
                  </a:cubicBezTo>
                  <a:cubicBezTo>
                    <a:pt x="23" y="12"/>
                    <a:pt x="18" y="16"/>
                    <a:pt x="14" y="21"/>
                  </a:cubicBezTo>
                  <a:cubicBezTo>
                    <a:pt x="11" y="24"/>
                    <a:pt x="0" y="33"/>
                    <a:pt x="0" y="33"/>
                  </a:cubicBezTo>
                  <a:cubicBezTo>
                    <a:pt x="9" y="35"/>
                    <a:pt x="15" y="44"/>
                    <a:pt x="21" y="50"/>
                  </a:cubicBezTo>
                  <a:cubicBezTo>
                    <a:pt x="26" y="54"/>
                    <a:pt x="32" y="58"/>
                    <a:pt x="38" y="60"/>
                  </a:cubicBezTo>
                  <a:cubicBezTo>
                    <a:pt x="39" y="60"/>
                    <a:pt x="40" y="61"/>
                    <a:pt x="40" y="61"/>
                  </a:cubicBezTo>
                  <a:cubicBezTo>
                    <a:pt x="41" y="61"/>
                    <a:pt x="41" y="61"/>
                    <a:pt x="41" y="61"/>
                  </a:cubicBezTo>
                  <a:cubicBezTo>
                    <a:pt x="42" y="61"/>
                    <a:pt x="42" y="61"/>
                    <a:pt x="42" y="61"/>
                  </a:cubicBezTo>
                  <a:cubicBezTo>
                    <a:pt x="43" y="62"/>
                    <a:pt x="44" y="62"/>
                    <a:pt x="44" y="62"/>
                  </a:cubicBezTo>
                  <a:cubicBezTo>
                    <a:pt x="46" y="62"/>
                    <a:pt x="48" y="63"/>
                    <a:pt x="50" y="63"/>
                  </a:cubicBezTo>
                  <a:cubicBezTo>
                    <a:pt x="53" y="63"/>
                    <a:pt x="56" y="62"/>
                    <a:pt x="59" y="61"/>
                  </a:cubicBezTo>
                  <a:cubicBezTo>
                    <a:pt x="65" y="60"/>
                    <a:pt x="70" y="55"/>
                    <a:pt x="74" y="49"/>
                  </a:cubicBezTo>
                  <a:cubicBezTo>
                    <a:pt x="77" y="43"/>
                    <a:pt x="80" y="36"/>
                    <a:pt x="80" y="29"/>
                  </a:cubicBezTo>
                  <a:cubicBezTo>
                    <a:pt x="83" y="29"/>
                    <a:pt x="86" y="30"/>
                    <a:pt x="89" y="32"/>
                  </a:cubicBezTo>
                  <a:cubicBezTo>
                    <a:pt x="90" y="32"/>
                    <a:pt x="91" y="33"/>
                    <a:pt x="92" y="34"/>
                  </a:cubicBezTo>
                  <a:cubicBezTo>
                    <a:pt x="93" y="35"/>
                    <a:pt x="94" y="35"/>
                    <a:pt x="94" y="36"/>
                  </a:cubicBezTo>
                  <a:cubicBezTo>
                    <a:pt x="95" y="37"/>
                    <a:pt x="96" y="38"/>
                    <a:pt x="96" y="39"/>
                  </a:cubicBezTo>
                  <a:cubicBezTo>
                    <a:pt x="96" y="41"/>
                    <a:pt x="97" y="42"/>
                    <a:pt x="96" y="43"/>
                  </a:cubicBezTo>
                  <a:cubicBezTo>
                    <a:pt x="96" y="43"/>
                    <a:pt x="96" y="43"/>
                    <a:pt x="96" y="43"/>
                  </a:cubicBezTo>
                  <a:cubicBezTo>
                    <a:pt x="96" y="43"/>
                    <a:pt x="96" y="43"/>
                    <a:pt x="97" y="43"/>
                  </a:cubicBezTo>
                  <a:cubicBezTo>
                    <a:pt x="97" y="42"/>
                    <a:pt x="98" y="41"/>
                    <a:pt x="98" y="40"/>
                  </a:cubicBezTo>
                  <a:cubicBezTo>
                    <a:pt x="98" y="39"/>
                    <a:pt x="97" y="38"/>
                    <a:pt x="97" y="38"/>
                  </a:cubicBezTo>
                  <a:cubicBezTo>
                    <a:pt x="96" y="36"/>
                    <a:pt x="94" y="34"/>
                    <a:pt x="92" y="33"/>
                  </a:cubicBezTo>
                  <a:cubicBezTo>
                    <a:pt x="88" y="30"/>
                    <a:pt x="83" y="28"/>
                    <a:pt x="80" y="28"/>
                  </a:cubicBezTo>
                  <a:cubicBezTo>
                    <a:pt x="80" y="18"/>
                    <a:pt x="75" y="9"/>
                    <a:pt x="67" y="5"/>
                  </a:cubicBezTo>
                  <a:cubicBezTo>
                    <a:pt x="65" y="4"/>
                    <a:pt x="63" y="3"/>
                    <a:pt x="61" y="3"/>
                  </a:cubicBezTo>
                  <a:cubicBezTo>
                    <a:pt x="61" y="2"/>
                    <a:pt x="60" y="2"/>
                    <a:pt x="59" y="2"/>
                  </a:cubicBezTo>
                  <a:cubicBezTo>
                    <a:pt x="58" y="2"/>
                    <a:pt x="57" y="2"/>
                    <a:pt x="57" y="2"/>
                  </a:cubicBezTo>
                  <a:cubicBezTo>
                    <a:pt x="57" y="1"/>
                    <a:pt x="57" y="1"/>
                    <a:pt x="57" y="2"/>
                  </a:cubicBezTo>
                  <a:cubicBezTo>
                    <a:pt x="57" y="2"/>
                    <a:pt x="57" y="2"/>
                    <a:pt x="57" y="2"/>
                  </a:cubicBezTo>
                  <a:cubicBezTo>
                    <a:pt x="56" y="1"/>
                    <a:pt x="56" y="1"/>
                    <a:pt x="56" y="1"/>
                  </a:cubicBezTo>
                  <a:cubicBezTo>
                    <a:pt x="55" y="1"/>
                    <a:pt x="55" y="1"/>
                    <a:pt x="55" y="1"/>
                  </a:cubicBezTo>
                  <a:cubicBezTo>
                    <a:pt x="54" y="1"/>
                    <a:pt x="53" y="1"/>
                    <a:pt x="52" y="1"/>
                  </a:cubicBezTo>
                  <a:cubicBezTo>
                    <a:pt x="50" y="1"/>
                    <a:pt x="49" y="0"/>
                    <a:pt x="47"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1851"/>
            <p:cNvSpPr>
              <a:spLocks/>
            </p:cNvSpPr>
            <p:nvPr/>
          </p:nvSpPr>
          <p:spPr bwMode="auto">
            <a:xfrm>
              <a:off x="5516525" y="4292624"/>
              <a:ext cx="401640" cy="252414"/>
            </a:xfrm>
            <a:custGeom>
              <a:avLst/>
              <a:gdLst>
                <a:gd name="T0" fmla="*/ 44 w 107"/>
                <a:gd name="T1" fmla="*/ 3 h 67"/>
                <a:gd name="T2" fmla="*/ 28 w 107"/>
                <a:gd name="T3" fmla="*/ 16 h 67"/>
                <a:gd name="T4" fmla="*/ 16 w 107"/>
                <a:gd name="T5" fmla="*/ 31 h 67"/>
                <a:gd name="T6" fmla="*/ 7 w 107"/>
                <a:gd name="T7" fmla="*/ 39 h 67"/>
                <a:gd name="T8" fmla="*/ 0 w 107"/>
                <a:gd name="T9" fmla="*/ 44 h 67"/>
                <a:gd name="T10" fmla="*/ 16 w 107"/>
                <a:gd name="T11" fmla="*/ 52 h 67"/>
                <a:gd name="T12" fmla="*/ 30 w 107"/>
                <a:gd name="T13" fmla="*/ 61 h 67"/>
                <a:gd name="T14" fmla="*/ 52 w 107"/>
                <a:gd name="T15" fmla="*/ 67 h 67"/>
                <a:gd name="T16" fmla="*/ 73 w 107"/>
                <a:gd name="T17" fmla="*/ 62 h 67"/>
                <a:gd name="T18" fmla="*/ 85 w 107"/>
                <a:gd name="T19" fmla="*/ 22 h 67"/>
                <a:gd name="T20" fmla="*/ 94 w 107"/>
                <a:gd name="T21" fmla="*/ 22 h 67"/>
                <a:gd name="T22" fmla="*/ 106 w 107"/>
                <a:gd name="T23" fmla="*/ 26 h 67"/>
                <a:gd name="T24" fmla="*/ 107 w 107"/>
                <a:gd name="T25" fmla="*/ 25 h 67"/>
                <a:gd name="T26" fmla="*/ 84 w 107"/>
                <a:gd name="T27" fmla="*/ 21 h 67"/>
                <a:gd name="T28" fmla="*/ 65 w 107"/>
                <a:gd name="T29" fmla="*/ 2 h 67"/>
                <a:gd name="T30" fmla="*/ 44 w 107"/>
                <a:gd name="T31"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67">
                  <a:moveTo>
                    <a:pt x="44" y="3"/>
                  </a:moveTo>
                  <a:cubicBezTo>
                    <a:pt x="37" y="5"/>
                    <a:pt x="33" y="11"/>
                    <a:pt x="28" y="16"/>
                  </a:cubicBezTo>
                  <a:cubicBezTo>
                    <a:pt x="24" y="20"/>
                    <a:pt x="20" y="25"/>
                    <a:pt x="16" y="31"/>
                  </a:cubicBezTo>
                  <a:cubicBezTo>
                    <a:pt x="15" y="33"/>
                    <a:pt x="11" y="36"/>
                    <a:pt x="7" y="39"/>
                  </a:cubicBezTo>
                  <a:cubicBezTo>
                    <a:pt x="4" y="42"/>
                    <a:pt x="0" y="44"/>
                    <a:pt x="0" y="44"/>
                  </a:cubicBezTo>
                  <a:cubicBezTo>
                    <a:pt x="6" y="45"/>
                    <a:pt x="11" y="48"/>
                    <a:pt x="16" y="52"/>
                  </a:cubicBezTo>
                  <a:cubicBezTo>
                    <a:pt x="20" y="55"/>
                    <a:pt x="25" y="59"/>
                    <a:pt x="30" y="61"/>
                  </a:cubicBezTo>
                  <a:cubicBezTo>
                    <a:pt x="36" y="64"/>
                    <a:pt x="44" y="66"/>
                    <a:pt x="52" y="67"/>
                  </a:cubicBezTo>
                  <a:cubicBezTo>
                    <a:pt x="60" y="67"/>
                    <a:pt x="67" y="66"/>
                    <a:pt x="73" y="62"/>
                  </a:cubicBezTo>
                  <a:cubicBezTo>
                    <a:pt x="86" y="55"/>
                    <a:pt x="89" y="37"/>
                    <a:pt x="85" y="22"/>
                  </a:cubicBezTo>
                  <a:cubicBezTo>
                    <a:pt x="88" y="22"/>
                    <a:pt x="91" y="21"/>
                    <a:pt x="94" y="22"/>
                  </a:cubicBezTo>
                  <a:cubicBezTo>
                    <a:pt x="98" y="22"/>
                    <a:pt x="102" y="24"/>
                    <a:pt x="106" y="26"/>
                  </a:cubicBezTo>
                  <a:cubicBezTo>
                    <a:pt x="107" y="25"/>
                    <a:pt x="107" y="25"/>
                    <a:pt x="107" y="25"/>
                  </a:cubicBezTo>
                  <a:cubicBezTo>
                    <a:pt x="103" y="22"/>
                    <a:pt x="91" y="20"/>
                    <a:pt x="84" y="21"/>
                  </a:cubicBezTo>
                  <a:cubicBezTo>
                    <a:pt x="81" y="12"/>
                    <a:pt x="74" y="4"/>
                    <a:pt x="65" y="2"/>
                  </a:cubicBezTo>
                  <a:cubicBezTo>
                    <a:pt x="59" y="0"/>
                    <a:pt x="50" y="1"/>
                    <a:pt x="44" y="3"/>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1852"/>
            <p:cNvSpPr>
              <a:spLocks/>
            </p:cNvSpPr>
            <p:nvPr/>
          </p:nvSpPr>
          <p:spPr bwMode="auto">
            <a:xfrm>
              <a:off x="5568913" y="4314849"/>
              <a:ext cx="374652" cy="357190"/>
            </a:xfrm>
            <a:custGeom>
              <a:avLst/>
              <a:gdLst>
                <a:gd name="T0" fmla="*/ 27 w 100"/>
                <a:gd name="T1" fmla="*/ 26 h 95"/>
                <a:gd name="T2" fmla="*/ 25 w 100"/>
                <a:gd name="T3" fmla="*/ 35 h 95"/>
                <a:gd name="T4" fmla="*/ 24 w 100"/>
                <a:gd name="T5" fmla="*/ 46 h 95"/>
                <a:gd name="T6" fmla="*/ 17 w 100"/>
                <a:gd name="T7" fmla="*/ 66 h 95"/>
                <a:gd name="T8" fmla="*/ 8 w 100"/>
                <a:gd name="T9" fmla="*/ 78 h 95"/>
                <a:gd name="T10" fmla="*/ 0 w 100"/>
                <a:gd name="T11" fmla="*/ 85 h 95"/>
                <a:gd name="T12" fmla="*/ 22 w 100"/>
                <a:gd name="T13" fmla="*/ 91 h 95"/>
                <a:gd name="T14" fmla="*/ 48 w 100"/>
                <a:gd name="T15" fmla="*/ 94 h 95"/>
                <a:gd name="T16" fmla="*/ 75 w 100"/>
                <a:gd name="T17" fmla="*/ 86 h 95"/>
                <a:gd name="T18" fmla="*/ 92 w 100"/>
                <a:gd name="T19" fmla="*/ 71 h 95"/>
                <a:gd name="T20" fmla="*/ 93 w 100"/>
                <a:gd name="T21" fmla="*/ 68 h 95"/>
                <a:gd name="T22" fmla="*/ 96 w 100"/>
                <a:gd name="T23" fmla="*/ 64 h 95"/>
                <a:gd name="T24" fmla="*/ 97 w 100"/>
                <a:gd name="T25" fmla="*/ 37 h 95"/>
                <a:gd name="T26" fmla="*/ 79 w 100"/>
                <a:gd name="T27" fmla="*/ 16 h 95"/>
                <a:gd name="T28" fmla="*/ 86 w 100"/>
                <a:gd name="T29" fmla="*/ 10 h 95"/>
                <a:gd name="T30" fmla="*/ 91 w 100"/>
                <a:gd name="T31" fmla="*/ 6 h 95"/>
                <a:gd name="T32" fmla="*/ 94 w 100"/>
                <a:gd name="T33" fmla="*/ 2 h 95"/>
                <a:gd name="T34" fmla="*/ 92 w 100"/>
                <a:gd name="T35" fmla="*/ 0 h 95"/>
                <a:gd name="T36" fmla="*/ 90 w 100"/>
                <a:gd name="T37" fmla="*/ 4 h 95"/>
                <a:gd name="T38" fmla="*/ 87 w 100"/>
                <a:gd name="T39" fmla="*/ 8 h 95"/>
                <a:gd name="T40" fmla="*/ 82 w 100"/>
                <a:gd name="T41" fmla="*/ 11 h 95"/>
                <a:gd name="T42" fmla="*/ 78 w 100"/>
                <a:gd name="T43" fmla="*/ 16 h 95"/>
                <a:gd name="T44" fmla="*/ 62 w 100"/>
                <a:gd name="T45" fmla="*/ 8 h 95"/>
                <a:gd name="T46" fmla="*/ 55 w 100"/>
                <a:gd name="T47" fmla="*/ 7 h 95"/>
                <a:gd name="T48" fmla="*/ 47 w 100"/>
                <a:gd name="T49" fmla="*/ 9 h 95"/>
                <a:gd name="T50" fmla="*/ 44 w 100"/>
                <a:gd name="T51" fmla="*/ 10 h 95"/>
                <a:gd name="T52" fmla="*/ 42 w 100"/>
                <a:gd name="T53" fmla="*/ 12 h 95"/>
                <a:gd name="T54" fmla="*/ 40 w 100"/>
                <a:gd name="T55" fmla="*/ 13 h 95"/>
                <a:gd name="T56" fmla="*/ 27 w 100"/>
                <a:gd name="T57" fmla="*/ 2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95">
                  <a:moveTo>
                    <a:pt x="27" y="26"/>
                  </a:moveTo>
                  <a:cubicBezTo>
                    <a:pt x="25" y="29"/>
                    <a:pt x="25" y="32"/>
                    <a:pt x="25" y="35"/>
                  </a:cubicBezTo>
                  <a:cubicBezTo>
                    <a:pt x="25" y="38"/>
                    <a:pt x="25" y="42"/>
                    <a:pt x="24" y="46"/>
                  </a:cubicBezTo>
                  <a:cubicBezTo>
                    <a:pt x="23" y="52"/>
                    <a:pt x="20" y="59"/>
                    <a:pt x="17" y="66"/>
                  </a:cubicBezTo>
                  <a:cubicBezTo>
                    <a:pt x="16" y="69"/>
                    <a:pt x="12" y="74"/>
                    <a:pt x="8" y="78"/>
                  </a:cubicBezTo>
                  <a:cubicBezTo>
                    <a:pt x="4" y="82"/>
                    <a:pt x="0" y="85"/>
                    <a:pt x="0" y="85"/>
                  </a:cubicBezTo>
                  <a:cubicBezTo>
                    <a:pt x="7" y="86"/>
                    <a:pt x="14" y="89"/>
                    <a:pt x="22" y="91"/>
                  </a:cubicBezTo>
                  <a:cubicBezTo>
                    <a:pt x="30" y="94"/>
                    <a:pt x="39" y="95"/>
                    <a:pt x="48" y="94"/>
                  </a:cubicBezTo>
                  <a:cubicBezTo>
                    <a:pt x="58" y="93"/>
                    <a:pt x="67" y="90"/>
                    <a:pt x="75" y="86"/>
                  </a:cubicBezTo>
                  <a:cubicBezTo>
                    <a:pt x="82" y="81"/>
                    <a:pt x="88" y="76"/>
                    <a:pt x="92" y="71"/>
                  </a:cubicBezTo>
                  <a:cubicBezTo>
                    <a:pt x="92" y="71"/>
                    <a:pt x="93" y="69"/>
                    <a:pt x="93" y="68"/>
                  </a:cubicBezTo>
                  <a:cubicBezTo>
                    <a:pt x="94" y="67"/>
                    <a:pt x="95" y="65"/>
                    <a:pt x="96" y="64"/>
                  </a:cubicBezTo>
                  <a:cubicBezTo>
                    <a:pt x="100" y="55"/>
                    <a:pt x="100" y="45"/>
                    <a:pt x="97" y="37"/>
                  </a:cubicBezTo>
                  <a:cubicBezTo>
                    <a:pt x="93" y="28"/>
                    <a:pt x="86" y="21"/>
                    <a:pt x="79" y="16"/>
                  </a:cubicBezTo>
                  <a:cubicBezTo>
                    <a:pt x="81" y="14"/>
                    <a:pt x="83" y="11"/>
                    <a:pt x="86" y="10"/>
                  </a:cubicBezTo>
                  <a:cubicBezTo>
                    <a:pt x="87" y="9"/>
                    <a:pt x="89" y="7"/>
                    <a:pt x="91" y="6"/>
                  </a:cubicBezTo>
                  <a:cubicBezTo>
                    <a:pt x="92" y="5"/>
                    <a:pt x="93" y="3"/>
                    <a:pt x="94" y="2"/>
                  </a:cubicBezTo>
                  <a:cubicBezTo>
                    <a:pt x="93" y="1"/>
                    <a:pt x="93" y="1"/>
                    <a:pt x="92" y="0"/>
                  </a:cubicBezTo>
                  <a:cubicBezTo>
                    <a:pt x="92" y="1"/>
                    <a:pt x="91" y="2"/>
                    <a:pt x="90" y="4"/>
                  </a:cubicBezTo>
                  <a:cubicBezTo>
                    <a:pt x="90" y="5"/>
                    <a:pt x="88" y="6"/>
                    <a:pt x="87" y="8"/>
                  </a:cubicBezTo>
                  <a:cubicBezTo>
                    <a:pt x="85" y="9"/>
                    <a:pt x="83" y="10"/>
                    <a:pt x="82" y="11"/>
                  </a:cubicBezTo>
                  <a:cubicBezTo>
                    <a:pt x="80" y="13"/>
                    <a:pt x="79" y="14"/>
                    <a:pt x="78" y="16"/>
                  </a:cubicBezTo>
                  <a:cubicBezTo>
                    <a:pt x="73" y="12"/>
                    <a:pt x="68" y="10"/>
                    <a:pt x="62" y="8"/>
                  </a:cubicBezTo>
                  <a:cubicBezTo>
                    <a:pt x="60" y="8"/>
                    <a:pt x="57" y="7"/>
                    <a:pt x="55" y="7"/>
                  </a:cubicBezTo>
                  <a:cubicBezTo>
                    <a:pt x="52" y="7"/>
                    <a:pt x="49" y="8"/>
                    <a:pt x="47" y="9"/>
                  </a:cubicBezTo>
                  <a:cubicBezTo>
                    <a:pt x="46" y="9"/>
                    <a:pt x="45" y="10"/>
                    <a:pt x="44" y="10"/>
                  </a:cubicBezTo>
                  <a:cubicBezTo>
                    <a:pt x="43" y="11"/>
                    <a:pt x="43" y="11"/>
                    <a:pt x="42" y="12"/>
                  </a:cubicBezTo>
                  <a:cubicBezTo>
                    <a:pt x="41" y="12"/>
                    <a:pt x="41" y="13"/>
                    <a:pt x="40" y="13"/>
                  </a:cubicBezTo>
                  <a:cubicBezTo>
                    <a:pt x="34" y="18"/>
                    <a:pt x="29" y="23"/>
                    <a:pt x="27" y="26"/>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1853"/>
            <p:cNvSpPr>
              <a:spLocks/>
            </p:cNvSpPr>
            <p:nvPr/>
          </p:nvSpPr>
          <p:spPr bwMode="auto">
            <a:xfrm>
              <a:off x="3405137" y="5589621"/>
              <a:ext cx="423865" cy="273052"/>
            </a:xfrm>
            <a:custGeom>
              <a:avLst/>
              <a:gdLst>
                <a:gd name="T0" fmla="*/ 61 w 113"/>
                <a:gd name="T1" fmla="*/ 0 h 73"/>
                <a:gd name="T2" fmla="*/ 42 w 113"/>
                <a:gd name="T3" fmla="*/ 6 h 73"/>
                <a:gd name="T4" fmla="*/ 22 w 113"/>
                <a:gd name="T5" fmla="*/ 12 h 73"/>
                <a:gd name="T6" fmla="*/ 9 w 113"/>
                <a:gd name="T7" fmla="*/ 13 h 73"/>
                <a:gd name="T8" fmla="*/ 0 w 113"/>
                <a:gd name="T9" fmla="*/ 12 h 73"/>
                <a:gd name="T10" fmla="*/ 8 w 113"/>
                <a:gd name="T11" fmla="*/ 29 h 73"/>
                <a:gd name="T12" fmla="*/ 17 w 113"/>
                <a:gd name="T13" fmla="*/ 48 h 73"/>
                <a:gd name="T14" fmla="*/ 40 w 113"/>
                <a:gd name="T15" fmla="*/ 67 h 73"/>
                <a:gd name="T16" fmla="*/ 69 w 113"/>
                <a:gd name="T17" fmla="*/ 71 h 73"/>
                <a:gd name="T18" fmla="*/ 88 w 113"/>
                <a:gd name="T19" fmla="*/ 55 h 73"/>
                <a:gd name="T20" fmla="*/ 90 w 113"/>
                <a:gd name="T21" fmla="*/ 31 h 73"/>
                <a:gd name="T22" fmla="*/ 100 w 113"/>
                <a:gd name="T23" fmla="*/ 32 h 73"/>
                <a:gd name="T24" fmla="*/ 113 w 113"/>
                <a:gd name="T25" fmla="*/ 37 h 73"/>
                <a:gd name="T26" fmla="*/ 113 w 113"/>
                <a:gd name="T27" fmla="*/ 35 h 73"/>
                <a:gd name="T28" fmla="*/ 103 w 113"/>
                <a:gd name="T29" fmla="*/ 31 h 73"/>
                <a:gd name="T30" fmla="*/ 90 w 113"/>
                <a:gd name="T31" fmla="*/ 30 h 73"/>
                <a:gd name="T32" fmla="*/ 77 w 113"/>
                <a:gd name="T33" fmla="*/ 5 h 73"/>
                <a:gd name="T34" fmla="*/ 69 w 113"/>
                <a:gd name="T35" fmla="*/ 1 h 73"/>
                <a:gd name="T36" fmla="*/ 61 w 113"/>
                <a:gd name="T3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73">
                  <a:moveTo>
                    <a:pt x="61" y="0"/>
                  </a:moveTo>
                  <a:cubicBezTo>
                    <a:pt x="55" y="0"/>
                    <a:pt x="49" y="3"/>
                    <a:pt x="42" y="6"/>
                  </a:cubicBezTo>
                  <a:cubicBezTo>
                    <a:pt x="36" y="7"/>
                    <a:pt x="29" y="10"/>
                    <a:pt x="22" y="12"/>
                  </a:cubicBezTo>
                  <a:cubicBezTo>
                    <a:pt x="20" y="12"/>
                    <a:pt x="14" y="13"/>
                    <a:pt x="9" y="13"/>
                  </a:cubicBezTo>
                  <a:cubicBezTo>
                    <a:pt x="4" y="12"/>
                    <a:pt x="0" y="12"/>
                    <a:pt x="0" y="12"/>
                  </a:cubicBezTo>
                  <a:cubicBezTo>
                    <a:pt x="4" y="17"/>
                    <a:pt x="6" y="23"/>
                    <a:pt x="8" y="29"/>
                  </a:cubicBezTo>
                  <a:cubicBezTo>
                    <a:pt x="10" y="36"/>
                    <a:pt x="13" y="43"/>
                    <a:pt x="17" y="48"/>
                  </a:cubicBezTo>
                  <a:cubicBezTo>
                    <a:pt x="22" y="56"/>
                    <a:pt x="31" y="63"/>
                    <a:pt x="40" y="67"/>
                  </a:cubicBezTo>
                  <a:cubicBezTo>
                    <a:pt x="50" y="72"/>
                    <a:pt x="60" y="73"/>
                    <a:pt x="69" y="71"/>
                  </a:cubicBezTo>
                  <a:cubicBezTo>
                    <a:pt x="78" y="69"/>
                    <a:pt x="84" y="63"/>
                    <a:pt x="88" y="55"/>
                  </a:cubicBezTo>
                  <a:cubicBezTo>
                    <a:pt x="91" y="48"/>
                    <a:pt x="92" y="39"/>
                    <a:pt x="90" y="31"/>
                  </a:cubicBezTo>
                  <a:cubicBezTo>
                    <a:pt x="94" y="31"/>
                    <a:pt x="97" y="31"/>
                    <a:pt x="100" y="32"/>
                  </a:cubicBezTo>
                  <a:cubicBezTo>
                    <a:pt x="104" y="33"/>
                    <a:pt x="109" y="35"/>
                    <a:pt x="113" y="37"/>
                  </a:cubicBezTo>
                  <a:cubicBezTo>
                    <a:pt x="113" y="35"/>
                    <a:pt x="113" y="35"/>
                    <a:pt x="113" y="35"/>
                  </a:cubicBezTo>
                  <a:cubicBezTo>
                    <a:pt x="111" y="34"/>
                    <a:pt x="107" y="32"/>
                    <a:pt x="103" y="31"/>
                  </a:cubicBezTo>
                  <a:cubicBezTo>
                    <a:pt x="98" y="30"/>
                    <a:pt x="94" y="29"/>
                    <a:pt x="90" y="30"/>
                  </a:cubicBezTo>
                  <a:cubicBezTo>
                    <a:pt x="88" y="19"/>
                    <a:pt x="84" y="9"/>
                    <a:pt x="77" y="5"/>
                  </a:cubicBezTo>
                  <a:cubicBezTo>
                    <a:pt x="74" y="3"/>
                    <a:pt x="72" y="2"/>
                    <a:pt x="69" y="1"/>
                  </a:cubicBezTo>
                  <a:cubicBezTo>
                    <a:pt x="66" y="1"/>
                    <a:pt x="63" y="0"/>
                    <a:pt x="61"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1854"/>
            <p:cNvSpPr>
              <a:spLocks/>
            </p:cNvSpPr>
            <p:nvPr/>
          </p:nvSpPr>
          <p:spPr bwMode="auto">
            <a:xfrm>
              <a:off x="5368886" y="4029097"/>
              <a:ext cx="428628" cy="338140"/>
            </a:xfrm>
            <a:custGeom>
              <a:avLst/>
              <a:gdLst>
                <a:gd name="T0" fmla="*/ 72 w 114"/>
                <a:gd name="T1" fmla="*/ 8 h 90"/>
                <a:gd name="T2" fmla="*/ 48 w 114"/>
                <a:gd name="T3" fmla="*/ 7 h 90"/>
                <a:gd name="T4" fmla="*/ 25 w 114"/>
                <a:gd name="T5" fmla="*/ 8 h 90"/>
                <a:gd name="T6" fmla="*/ 10 w 114"/>
                <a:gd name="T7" fmla="*/ 5 h 90"/>
                <a:gd name="T8" fmla="*/ 0 w 114"/>
                <a:gd name="T9" fmla="*/ 0 h 90"/>
                <a:gd name="T10" fmla="*/ 4 w 114"/>
                <a:gd name="T11" fmla="*/ 24 h 90"/>
                <a:gd name="T12" fmla="*/ 8 w 114"/>
                <a:gd name="T13" fmla="*/ 46 h 90"/>
                <a:gd name="T14" fmla="*/ 25 w 114"/>
                <a:gd name="T15" fmla="*/ 73 h 90"/>
                <a:gd name="T16" fmla="*/ 52 w 114"/>
                <a:gd name="T17" fmla="*/ 88 h 90"/>
                <a:gd name="T18" fmla="*/ 79 w 114"/>
                <a:gd name="T19" fmla="*/ 80 h 90"/>
                <a:gd name="T20" fmla="*/ 92 w 114"/>
                <a:gd name="T21" fmla="*/ 55 h 90"/>
                <a:gd name="T22" fmla="*/ 102 w 114"/>
                <a:gd name="T23" fmla="*/ 59 h 90"/>
                <a:gd name="T24" fmla="*/ 113 w 114"/>
                <a:gd name="T25" fmla="*/ 68 h 90"/>
                <a:gd name="T26" fmla="*/ 114 w 114"/>
                <a:gd name="T27" fmla="*/ 66 h 90"/>
                <a:gd name="T28" fmla="*/ 104 w 114"/>
                <a:gd name="T29" fmla="*/ 59 h 90"/>
                <a:gd name="T30" fmla="*/ 93 w 114"/>
                <a:gd name="T31" fmla="*/ 53 h 90"/>
                <a:gd name="T32" fmla="*/ 94 w 114"/>
                <a:gd name="T33" fmla="*/ 36 h 90"/>
                <a:gd name="T34" fmla="*/ 89 w 114"/>
                <a:gd name="T35" fmla="*/ 22 h 90"/>
                <a:gd name="T36" fmla="*/ 72 w 114"/>
                <a:gd name="T37" fmla="*/ 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90">
                  <a:moveTo>
                    <a:pt x="72" y="8"/>
                  </a:moveTo>
                  <a:cubicBezTo>
                    <a:pt x="65" y="5"/>
                    <a:pt x="57" y="7"/>
                    <a:pt x="48" y="7"/>
                  </a:cubicBezTo>
                  <a:cubicBezTo>
                    <a:pt x="40" y="7"/>
                    <a:pt x="33" y="8"/>
                    <a:pt x="25" y="8"/>
                  </a:cubicBezTo>
                  <a:cubicBezTo>
                    <a:pt x="22" y="8"/>
                    <a:pt x="15" y="7"/>
                    <a:pt x="10" y="5"/>
                  </a:cubicBezTo>
                  <a:cubicBezTo>
                    <a:pt x="4" y="3"/>
                    <a:pt x="0" y="0"/>
                    <a:pt x="0" y="0"/>
                  </a:cubicBezTo>
                  <a:cubicBezTo>
                    <a:pt x="2" y="8"/>
                    <a:pt x="3" y="16"/>
                    <a:pt x="4" y="24"/>
                  </a:cubicBezTo>
                  <a:cubicBezTo>
                    <a:pt x="5" y="32"/>
                    <a:pt x="6" y="40"/>
                    <a:pt x="8" y="46"/>
                  </a:cubicBezTo>
                  <a:cubicBezTo>
                    <a:pt x="11" y="56"/>
                    <a:pt x="17" y="66"/>
                    <a:pt x="25" y="73"/>
                  </a:cubicBezTo>
                  <a:cubicBezTo>
                    <a:pt x="32" y="81"/>
                    <a:pt x="42" y="87"/>
                    <a:pt x="52" y="88"/>
                  </a:cubicBezTo>
                  <a:cubicBezTo>
                    <a:pt x="63" y="90"/>
                    <a:pt x="73" y="87"/>
                    <a:pt x="79" y="80"/>
                  </a:cubicBezTo>
                  <a:cubicBezTo>
                    <a:pt x="86" y="73"/>
                    <a:pt x="90" y="64"/>
                    <a:pt x="92" y="55"/>
                  </a:cubicBezTo>
                  <a:cubicBezTo>
                    <a:pt x="96" y="56"/>
                    <a:pt x="99" y="57"/>
                    <a:pt x="102" y="59"/>
                  </a:cubicBezTo>
                  <a:cubicBezTo>
                    <a:pt x="106" y="61"/>
                    <a:pt x="109" y="65"/>
                    <a:pt x="113" y="68"/>
                  </a:cubicBezTo>
                  <a:cubicBezTo>
                    <a:pt x="114" y="66"/>
                    <a:pt x="114" y="66"/>
                    <a:pt x="114" y="66"/>
                  </a:cubicBezTo>
                  <a:cubicBezTo>
                    <a:pt x="112" y="64"/>
                    <a:pt x="108" y="62"/>
                    <a:pt x="104" y="59"/>
                  </a:cubicBezTo>
                  <a:cubicBezTo>
                    <a:pt x="100" y="57"/>
                    <a:pt x="96" y="54"/>
                    <a:pt x="93" y="53"/>
                  </a:cubicBezTo>
                  <a:cubicBezTo>
                    <a:pt x="94" y="47"/>
                    <a:pt x="94" y="41"/>
                    <a:pt x="94" y="36"/>
                  </a:cubicBezTo>
                  <a:cubicBezTo>
                    <a:pt x="93" y="31"/>
                    <a:pt x="92" y="26"/>
                    <a:pt x="89" y="22"/>
                  </a:cubicBezTo>
                  <a:cubicBezTo>
                    <a:pt x="86" y="16"/>
                    <a:pt x="78" y="11"/>
                    <a:pt x="72" y="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1855"/>
            <p:cNvSpPr>
              <a:spLocks/>
            </p:cNvSpPr>
            <p:nvPr/>
          </p:nvSpPr>
          <p:spPr bwMode="auto">
            <a:xfrm>
              <a:off x="5560975" y="3838596"/>
              <a:ext cx="431803" cy="446091"/>
            </a:xfrm>
            <a:custGeom>
              <a:avLst/>
              <a:gdLst>
                <a:gd name="T0" fmla="*/ 87 w 115"/>
                <a:gd name="T1" fmla="*/ 8 h 119"/>
                <a:gd name="T2" fmla="*/ 55 w 115"/>
                <a:gd name="T3" fmla="*/ 1 h 119"/>
                <a:gd name="T4" fmla="*/ 28 w 115"/>
                <a:gd name="T5" fmla="*/ 7 h 119"/>
                <a:gd name="T6" fmla="*/ 12 w 115"/>
                <a:gd name="T7" fmla="*/ 11 h 119"/>
                <a:gd name="T8" fmla="*/ 0 w 115"/>
                <a:gd name="T9" fmla="*/ 12 h 119"/>
                <a:gd name="T10" fmla="*/ 10 w 115"/>
                <a:gd name="T11" fmla="*/ 30 h 119"/>
                <a:gd name="T12" fmla="*/ 15 w 115"/>
                <a:gd name="T13" fmla="*/ 50 h 119"/>
                <a:gd name="T14" fmla="*/ 24 w 115"/>
                <a:gd name="T15" fmla="*/ 72 h 119"/>
                <a:gd name="T16" fmla="*/ 38 w 115"/>
                <a:gd name="T17" fmla="*/ 86 h 119"/>
                <a:gd name="T18" fmla="*/ 49 w 115"/>
                <a:gd name="T19" fmla="*/ 88 h 119"/>
                <a:gd name="T20" fmla="*/ 63 w 115"/>
                <a:gd name="T21" fmla="*/ 88 h 119"/>
                <a:gd name="T22" fmla="*/ 95 w 115"/>
                <a:gd name="T23" fmla="*/ 86 h 119"/>
                <a:gd name="T24" fmla="*/ 93 w 115"/>
                <a:gd name="T25" fmla="*/ 102 h 119"/>
                <a:gd name="T26" fmla="*/ 77 w 115"/>
                <a:gd name="T27" fmla="*/ 117 h 119"/>
                <a:gd name="T28" fmla="*/ 78 w 115"/>
                <a:gd name="T29" fmla="*/ 119 h 119"/>
                <a:gd name="T30" fmla="*/ 92 w 115"/>
                <a:gd name="T31" fmla="*/ 107 h 119"/>
                <a:gd name="T32" fmla="*/ 96 w 115"/>
                <a:gd name="T33" fmla="*/ 96 h 119"/>
                <a:gd name="T34" fmla="*/ 96 w 115"/>
                <a:gd name="T35" fmla="*/ 85 h 119"/>
                <a:gd name="T36" fmla="*/ 112 w 115"/>
                <a:gd name="T37" fmla="*/ 69 h 119"/>
                <a:gd name="T38" fmla="*/ 112 w 115"/>
                <a:gd name="T39" fmla="*/ 42 h 119"/>
                <a:gd name="T40" fmla="*/ 102 w 115"/>
                <a:gd name="T41" fmla="*/ 22 h 119"/>
                <a:gd name="T42" fmla="*/ 87 w 115"/>
                <a:gd name="T43" fmla="*/ 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9">
                  <a:moveTo>
                    <a:pt x="87" y="8"/>
                  </a:moveTo>
                  <a:cubicBezTo>
                    <a:pt x="76" y="0"/>
                    <a:pt x="65" y="0"/>
                    <a:pt x="55" y="1"/>
                  </a:cubicBezTo>
                  <a:cubicBezTo>
                    <a:pt x="45" y="1"/>
                    <a:pt x="37" y="4"/>
                    <a:pt x="28" y="7"/>
                  </a:cubicBezTo>
                  <a:cubicBezTo>
                    <a:pt x="25" y="8"/>
                    <a:pt x="18" y="9"/>
                    <a:pt x="12" y="11"/>
                  </a:cubicBezTo>
                  <a:cubicBezTo>
                    <a:pt x="6" y="12"/>
                    <a:pt x="0" y="12"/>
                    <a:pt x="0" y="12"/>
                  </a:cubicBezTo>
                  <a:cubicBezTo>
                    <a:pt x="6" y="17"/>
                    <a:pt x="9" y="23"/>
                    <a:pt x="10" y="30"/>
                  </a:cubicBezTo>
                  <a:cubicBezTo>
                    <a:pt x="12" y="37"/>
                    <a:pt x="13" y="44"/>
                    <a:pt x="15" y="50"/>
                  </a:cubicBezTo>
                  <a:cubicBezTo>
                    <a:pt x="17" y="58"/>
                    <a:pt x="20" y="66"/>
                    <a:pt x="24" y="72"/>
                  </a:cubicBezTo>
                  <a:cubicBezTo>
                    <a:pt x="28" y="79"/>
                    <a:pt x="32" y="83"/>
                    <a:pt x="38" y="86"/>
                  </a:cubicBezTo>
                  <a:cubicBezTo>
                    <a:pt x="41" y="87"/>
                    <a:pt x="45" y="87"/>
                    <a:pt x="49" y="88"/>
                  </a:cubicBezTo>
                  <a:cubicBezTo>
                    <a:pt x="63" y="88"/>
                    <a:pt x="63" y="88"/>
                    <a:pt x="63" y="88"/>
                  </a:cubicBezTo>
                  <a:cubicBezTo>
                    <a:pt x="73" y="89"/>
                    <a:pt x="85" y="90"/>
                    <a:pt x="95" y="86"/>
                  </a:cubicBezTo>
                  <a:cubicBezTo>
                    <a:pt x="96" y="91"/>
                    <a:pt x="95" y="98"/>
                    <a:pt x="93" y="102"/>
                  </a:cubicBezTo>
                  <a:cubicBezTo>
                    <a:pt x="90" y="110"/>
                    <a:pt x="84" y="115"/>
                    <a:pt x="77" y="117"/>
                  </a:cubicBezTo>
                  <a:cubicBezTo>
                    <a:pt x="77" y="117"/>
                    <a:pt x="78" y="118"/>
                    <a:pt x="78" y="119"/>
                  </a:cubicBezTo>
                  <a:cubicBezTo>
                    <a:pt x="82" y="118"/>
                    <a:pt x="88" y="114"/>
                    <a:pt x="92" y="107"/>
                  </a:cubicBezTo>
                  <a:cubicBezTo>
                    <a:pt x="94" y="104"/>
                    <a:pt x="96" y="100"/>
                    <a:pt x="96" y="96"/>
                  </a:cubicBezTo>
                  <a:cubicBezTo>
                    <a:pt x="97" y="92"/>
                    <a:pt x="97" y="88"/>
                    <a:pt x="96" y="85"/>
                  </a:cubicBezTo>
                  <a:cubicBezTo>
                    <a:pt x="103" y="82"/>
                    <a:pt x="109" y="77"/>
                    <a:pt x="112" y="69"/>
                  </a:cubicBezTo>
                  <a:cubicBezTo>
                    <a:pt x="115" y="62"/>
                    <a:pt x="115" y="52"/>
                    <a:pt x="112" y="42"/>
                  </a:cubicBezTo>
                  <a:cubicBezTo>
                    <a:pt x="110" y="35"/>
                    <a:pt x="106" y="28"/>
                    <a:pt x="102" y="22"/>
                  </a:cubicBezTo>
                  <a:cubicBezTo>
                    <a:pt x="97" y="16"/>
                    <a:pt x="92" y="11"/>
                    <a:pt x="87" y="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1856"/>
            <p:cNvSpPr>
              <a:spLocks/>
            </p:cNvSpPr>
            <p:nvPr/>
          </p:nvSpPr>
          <p:spPr bwMode="auto">
            <a:xfrm>
              <a:off x="5841964" y="3863996"/>
              <a:ext cx="282577" cy="376240"/>
            </a:xfrm>
            <a:custGeom>
              <a:avLst/>
              <a:gdLst>
                <a:gd name="T0" fmla="*/ 66 w 75"/>
                <a:gd name="T1" fmla="*/ 17 h 100"/>
                <a:gd name="T2" fmla="*/ 43 w 75"/>
                <a:gd name="T3" fmla="*/ 3 h 100"/>
                <a:gd name="T4" fmla="*/ 22 w 75"/>
                <a:gd name="T5" fmla="*/ 1 h 100"/>
                <a:gd name="T6" fmla="*/ 9 w 75"/>
                <a:gd name="T7" fmla="*/ 1 h 100"/>
                <a:gd name="T8" fmla="*/ 0 w 75"/>
                <a:gd name="T9" fmla="*/ 1 h 100"/>
                <a:gd name="T10" fmla="*/ 3 w 75"/>
                <a:gd name="T11" fmla="*/ 14 h 100"/>
                <a:gd name="T12" fmla="*/ 1 w 75"/>
                <a:gd name="T13" fmla="*/ 29 h 100"/>
                <a:gd name="T14" fmla="*/ 1 w 75"/>
                <a:gd name="T15" fmla="*/ 47 h 100"/>
                <a:gd name="T16" fmla="*/ 8 w 75"/>
                <a:gd name="T17" fmla="*/ 61 h 100"/>
                <a:gd name="T18" fmla="*/ 26 w 75"/>
                <a:gd name="T19" fmla="*/ 72 h 100"/>
                <a:gd name="T20" fmla="*/ 50 w 75"/>
                <a:gd name="T21" fmla="*/ 76 h 100"/>
                <a:gd name="T22" fmla="*/ 47 w 75"/>
                <a:gd name="T23" fmla="*/ 88 h 100"/>
                <a:gd name="T24" fmla="*/ 35 w 75"/>
                <a:gd name="T25" fmla="*/ 98 h 100"/>
                <a:gd name="T26" fmla="*/ 35 w 75"/>
                <a:gd name="T27" fmla="*/ 100 h 100"/>
                <a:gd name="T28" fmla="*/ 46 w 75"/>
                <a:gd name="T29" fmla="*/ 91 h 100"/>
                <a:gd name="T30" fmla="*/ 52 w 75"/>
                <a:gd name="T31" fmla="*/ 76 h 100"/>
                <a:gd name="T32" fmla="*/ 67 w 75"/>
                <a:gd name="T33" fmla="*/ 69 h 100"/>
                <a:gd name="T34" fmla="*/ 75 w 75"/>
                <a:gd name="T35" fmla="*/ 51 h 100"/>
                <a:gd name="T36" fmla="*/ 73 w 75"/>
                <a:gd name="T37" fmla="*/ 33 h 100"/>
                <a:gd name="T38" fmla="*/ 66 w 75"/>
                <a:gd name="T39" fmla="*/ 1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100">
                  <a:moveTo>
                    <a:pt x="66" y="17"/>
                  </a:moveTo>
                  <a:cubicBezTo>
                    <a:pt x="60" y="8"/>
                    <a:pt x="52" y="5"/>
                    <a:pt x="43" y="3"/>
                  </a:cubicBezTo>
                  <a:cubicBezTo>
                    <a:pt x="36" y="0"/>
                    <a:pt x="29" y="0"/>
                    <a:pt x="22" y="1"/>
                  </a:cubicBezTo>
                  <a:cubicBezTo>
                    <a:pt x="19" y="1"/>
                    <a:pt x="14" y="1"/>
                    <a:pt x="9" y="1"/>
                  </a:cubicBezTo>
                  <a:cubicBezTo>
                    <a:pt x="4" y="1"/>
                    <a:pt x="0" y="1"/>
                    <a:pt x="0" y="1"/>
                  </a:cubicBezTo>
                  <a:cubicBezTo>
                    <a:pt x="3" y="4"/>
                    <a:pt x="4" y="9"/>
                    <a:pt x="3" y="14"/>
                  </a:cubicBezTo>
                  <a:cubicBezTo>
                    <a:pt x="3" y="20"/>
                    <a:pt x="2" y="25"/>
                    <a:pt x="1" y="29"/>
                  </a:cubicBezTo>
                  <a:cubicBezTo>
                    <a:pt x="1" y="35"/>
                    <a:pt x="1" y="41"/>
                    <a:pt x="1" y="47"/>
                  </a:cubicBezTo>
                  <a:cubicBezTo>
                    <a:pt x="2" y="53"/>
                    <a:pt x="4" y="57"/>
                    <a:pt x="8" y="61"/>
                  </a:cubicBezTo>
                  <a:cubicBezTo>
                    <a:pt x="12" y="65"/>
                    <a:pt x="18" y="68"/>
                    <a:pt x="26" y="72"/>
                  </a:cubicBezTo>
                  <a:cubicBezTo>
                    <a:pt x="33" y="75"/>
                    <a:pt x="42" y="77"/>
                    <a:pt x="50" y="76"/>
                  </a:cubicBezTo>
                  <a:cubicBezTo>
                    <a:pt x="50" y="80"/>
                    <a:pt x="49" y="85"/>
                    <a:pt x="47" y="88"/>
                  </a:cubicBezTo>
                  <a:cubicBezTo>
                    <a:pt x="44" y="93"/>
                    <a:pt x="39" y="96"/>
                    <a:pt x="35" y="98"/>
                  </a:cubicBezTo>
                  <a:cubicBezTo>
                    <a:pt x="35" y="99"/>
                    <a:pt x="35" y="99"/>
                    <a:pt x="35" y="100"/>
                  </a:cubicBezTo>
                  <a:cubicBezTo>
                    <a:pt x="38" y="99"/>
                    <a:pt x="42" y="96"/>
                    <a:pt x="46" y="91"/>
                  </a:cubicBezTo>
                  <a:cubicBezTo>
                    <a:pt x="49" y="87"/>
                    <a:pt x="51" y="80"/>
                    <a:pt x="52" y="76"/>
                  </a:cubicBezTo>
                  <a:cubicBezTo>
                    <a:pt x="57" y="75"/>
                    <a:pt x="62" y="73"/>
                    <a:pt x="67" y="69"/>
                  </a:cubicBezTo>
                  <a:cubicBezTo>
                    <a:pt x="71" y="64"/>
                    <a:pt x="74" y="58"/>
                    <a:pt x="75" y="51"/>
                  </a:cubicBezTo>
                  <a:cubicBezTo>
                    <a:pt x="75" y="45"/>
                    <a:pt x="74" y="39"/>
                    <a:pt x="73" y="33"/>
                  </a:cubicBezTo>
                  <a:cubicBezTo>
                    <a:pt x="71" y="27"/>
                    <a:pt x="69" y="22"/>
                    <a:pt x="66" y="1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1857"/>
            <p:cNvSpPr>
              <a:spLocks/>
            </p:cNvSpPr>
            <p:nvPr/>
          </p:nvSpPr>
          <p:spPr bwMode="auto">
            <a:xfrm>
              <a:off x="6094378" y="3605232"/>
              <a:ext cx="300039" cy="454028"/>
            </a:xfrm>
            <a:custGeom>
              <a:avLst/>
              <a:gdLst>
                <a:gd name="T0" fmla="*/ 79 w 80"/>
                <a:gd name="T1" fmla="*/ 69 h 121"/>
                <a:gd name="T2" fmla="*/ 74 w 80"/>
                <a:gd name="T3" fmla="*/ 45 h 121"/>
                <a:gd name="T4" fmla="*/ 66 w 80"/>
                <a:gd name="T5" fmla="*/ 25 h 121"/>
                <a:gd name="T6" fmla="*/ 64 w 80"/>
                <a:gd name="T7" fmla="*/ 11 h 121"/>
                <a:gd name="T8" fmla="*/ 63 w 80"/>
                <a:gd name="T9" fmla="*/ 0 h 121"/>
                <a:gd name="T10" fmla="*/ 45 w 80"/>
                <a:gd name="T11" fmla="*/ 11 h 121"/>
                <a:gd name="T12" fmla="*/ 27 w 80"/>
                <a:gd name="T13" fmla="*/ 21 h 121"/>
                <a:gd name="T14" fmla="*/ 8 w 80"/>
                <a:gd name="T15" fmla="*/ 41 h 121"/>
                <a:gd name="T16" fmla="*/ 1 w 80"/>
                <a:gd name="T17" fmla="*/ 65 h 121"/>
                <a:gd name="T18" fmla="*/ 12 w 80"/>
                <a:gd name="T19" fmla="*/ 87 h 121"/>
                <a:gd name="T20" fmla="*/ 35 w 80"/>
                <a:gd name="T21" fmla="*/ 101 h 121"/>
                <a:gd name="T22" fmla="*/ 29 w 80"/>
                <a:gd name="T23" fmla="*/ 111 h 121"/>
                <a:gd name="T24" fmla="*/ 15 w 80"/>
                <a:gd name="T25" fmla="*/ 119 h 121"/>
                <a:gd name="T26" fmla="*/ 16 w 80"/>
                <a:gd name="T27" fmla="*/ 121 h 121"/>
                <a:gd name="T28" fmla="*/ 27 w 80"/>
                <a:gd name="T29" fmla="*/ 114 h 121"/>
                <a:gd name="T30" fmla="*/ 36 w 80"/>
                <a:gd name="T31" fmla="*/ 101 h 121"/>
                <a:gd name="T32" fmla="*/ 53 w 80"/>
                <a:gd name="T33" fmla="*/ 101 h 121"/>
                <a:gd name="T34" fmla="*/ 68 w 80"/>
                <a:gd name="T35" fmla="*/ 92 h 121"/>
                <a:gd name="T36" fmla="*/ 75 w 80"/>
                <a:gd name="T37" fmla="*/ 80 h 121"/>
                <a:gd name="T38" fmla="*/ 79 w 80"/>
                <a:gd name="T39" fmla="*/ 6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21">
                  <a:moveTo>
                    <a:pt x="79" y="69"/>
                  </a:moveTo>
                  <a:cubicBezTo>
                    <a:pt x="80" y="61"/>
                    <a:pt x="77" y="54"/>
                    <a:pt x="74" y="45"/>
                  </a:cubicBezTo>
                  <a:cubicBezTo>
                    <a:pt x="72" y="39"/>
                    <a:pt x="69" y="32"/>
                    <a:pt x="66" y="25"/>
                  </a:cubicBezTo>
                  <a:cubicBezTo>
                    <a:pt x="65" y="22"/>
                    <a:pt x="64" y="16"/>
                    <a:pt x="64" y="11"/>
                  </a:cubicBezTo>
                  <a:cubicBezTo>
                    <a:pt x="63" y="5"/>
                    <a:pt x="64" y="0"/>
                    <a:pt x="63" y="0"/>
                  </a:cubicBezTo>
                  <a:cubicBezTo>
                    <a:pt x="58" y="5"/>
                    <a:pt x="52" y="8"/>
                    <a:pt x="45" y="11"/>
                  </a:cubicBezTo>
                  <a:cubicBezTo>
                    <a:pt x="39" y="14"/>
                    <a:pt x="32" y="17"/>
                    <a:pt x="27" y="21"/>
                  </a:cubicBezTo>
                  <a:cubicBezTo>
                    <a:pt x="19" y="26"/>
                    <a:pt x="13" y="33"/>
                    <a:pt x="8" y="41"/>
                  </a:cubicBezTo>
                  <a:cubicBezTo>
                    <a:pt x="3" y="49"/>
                    <a:pt x="0" y="57"/>
                    <a:pt x="1" y="65"/>
                  </a:cubicBezTo>
                  <a:cubicBezTo>
                    <a:pt x="1" y="74"/>
                    <a:pt x="5" y="81"/>
                    <a:pt x="12" y="87"/>
                  </a:cubicBezTo>
                  <a:cubicBezTo>
                    <a:pt x="18" y="93"/>
                    <a:pt x="26" y="98"/>
                    <a:pt x="35" y="101"/>
                  </a:cubicBezTo>
                  <a:cubicBezTo>
                    <a:pt x="33" y="104"/>
                    <a:pt x="31" y="108"/>
                    <a:pt x="29" y="111"/>
                  </a:cubicBezTo>
                  <a:cubicBezTo>
                    <a:pt x="25" y="115"/>
                    <a:pt x="20" y="118"/>
                    <a:pt x="15" y="119"/>
                  </a:cubicBezTo>
                  <a:cubicBezTo>
                    <a:pt x="15" y="120"/>
                    <a:pt x="16" y="121"/>
                    <a:pt x="16" y="121"/>
                  </a:cubicBezTo>
                  <a:cubicBezTo>
                    <a:pt x="19" y="120"/>
                    <a:pt x="23" y="118"/>
                    <a:pt x="27" y="114"/>
                  </a:cubicBezTo>
                  <a:cubicBezTo>
                    <a:pt x="31" y="110"/>
                    <a:pt x="35" y="105"/>
                    <a:pt x="36" y="101"/>
                  </a:cubicBezTo>
                  <a:cubicBezTo>
                    <a:pt x="42" y="102"/>
                    <a:pt x="48" y="102"/>
                    <a:pt x="53" y="101"/>
                  </a:cubicBezTo>
                  <a:cubicBezTo>
                    <a:pt x="59" y="100"/>
                    <a:pt x="64" y="97"/>
                    <a:pt x="68" y="92"/>
                  </a:cubicBezTo>
                  <a:cubicBezTo>
                    <a:pt x="71" y="89"/>
                    <a:pt x="73" y="85"/>
                    <a:pt x="75" y="80"/>
                  </a:cubicBezTo>
                  <a:cubicBezTo>
                    <a:pt x="77" y="76"/>
                    <a:pt x="78" y="72"/>
                    <a:pt x="79" y="69"/>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1858"/>
            <p:cNvSpPr>
              <a:spLocks/>
            </p:cNvSpPr>
            <p:nvPr/>
          </p:nvSpPr>
          <p:spPr bwMode="auto">
            <a:xfrm>
              <a:off x="6026115" y="5194330"/>
              <a:ext cx="266702" cy="376240"/>
            </a:xfrm>
            <a:custGeom>
              <a:avLst/>
              <a:gdLst>
                <a:gd name="T0" fmla="*/ 2 w 71"/>
                <a:gd name="T1" fmla="*/ 63 h 100"/>
                <a:gd name="T2" fmla="*/ 17 w 71"/>
                <a:gd name="T3" fmla="*/ 83 h 100"/>
                <a:gd name="T4" fmla="*/ 35 w 71"/>
                <a:gd name="T5" fmla="*/ 93 h 100"/>
                <a:gd name="T6" fmla="*/ 47 w 71"/>
                <a:gd name="T7" fmla="*/ 98 h 100"/>
                <a:gd name="T8" fmla="*/ 52 w 71"/>
                <a:gd name="T9" fmla="*/ 99 h 100"/>
                <a:gd name="T10" fmla="*/ 54 w 71"/>
                <a:gd name="T11" fmla="*/ 100 h 100"/>
                <a:gd name="T12" fmla="*/ 54 w 71"/>
                <a:gd name="T13" fmla="*/ 99 h 100"/>
                <a:gd name="T14" fmla="*/ 54 w 71"/>
                <a:gd name="T15" fmla="*/ 98 h 100"/>
                <a:gd name="T16" fmla="*/ 54 w 71"/>
                <a:gd name="T17" fmla="*/ 95 h 100"/>
                <a:gd name="T18" fmla="*/ 57 w 71"/>
                <a:gd name="T19" fmla="*/ 88 h 100"/>
                <a:gd name="T20" fmla="*/ 64 w 71"/>
                <a:gd name="T21" fmla="*/ 75 h 100"/>
                <a:gd name="T22" fmla="*/ 70 w 71"/>
                <a:gd name="T23" fmla="*/ 57 h 100"/>
                <a:gd name="T24" fmla="*/ 69 w 71"/>
                <a:gd name="T25" fmla="*/ 40 h 100"/>
                <a:gd name="T26" fmla="*/ 55 w 71"/>
                <a:gd name="T27" fmla="*/ 25 h 100"/>
                <a:gd name="T28" fmla="*/ 32 w 71"/>
                <a:gd name="T29" fmla="*/ 16 h 100"/>
                <a:gd name="T30" fmla="*/ 39 w 71"/>
                <a:gd name="T31" fmla="*/ 5 h 100"/>
                <a:gd name="T32" fmla="*/ 47 w 71"/>
                <a:gd name="T33" fmla="*/ 2 h 100"/>
                <a:gd name="T34" fmla="*/ 56 w 71"/>
                <a:gd name="T35" fmla="*/ 5 h 100"/>
                <a:gd name="T36" fmla="*/ 56 w 71"/>
                <a:gd name="T37" fmla="*/ 4 h 100"/>
                <a:gd name="T38" fmla="*/ 55 w 71"/>
                <a:gd name="T39" fmla="*/ 3 h 100"/>
                <a:gd name="T40" fmla="*/ 54 w 71"/>
                <a:gd name="T41" fmla="*/ 3 h 100"/>
                <a:gd name="T42" fmla="*/ 53 w 71"/>
                <a:gd name="T43" fmla="*/ 2 h 100"/>
                <a:gd name="T44" fmla="*/ 49 w 71"/>
                <a:gd name="T45" fmla="*/ 1 h 100"/>
                <a:gd name="T46" fmla="*/ 41 w 71"/>
                <a:gd name="T47" fmla="*/ 2 h 100"/>
                <a:gd name="T48" fmla="*/ 31 w 71"/>
                <a:gd name="T49" fmla="*/ 15 h 100"/>
                <a:gd name="T50" fmla="*/ 15 w 71"/>
                <a:gd name="T51" fmla="*/ 19 h 100"/>
                <a:gd name="T52" fmla="*/ 4 w 71"/>
                <a:gd name="T53" fmla="*/ 33 h 100"/>
                <a:gd name="T54" fmla="*/ 2 w 71"/>
                <a:gd name="T55" fmla="*/ 6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100">
                  <a:moveTo>
                    <a:pt x="2" y="63"/>
                  </a:moveTo>
                  <a:cubicBezTo>
                    <a:pt x="4" y="72"/>
                    <a:pt x="10" y="78"/>
                    <a:pt x="17" y="83"/>
                  </a:cubicBezTo>
                  <a:cubicBezTo>
                    <a:pt x="22" y="88"/>
                    <a:pt x="28" y="91"/>
                    <a:pt x="35" y="93"/>
                  </a:cubicBezTo>
                  <a:cubicBezTo>
                    <a:pt x="38" y="94"/>
                    <a:pt x="42" y="96"/>
                    <a:pt x="47" y="98"/>
                  </a:cubicBezTo>
                  <a:cubicBezTo>
                    <a:pt x="49" y="99"/>
                    <a:pt x="51" y="99"/>
                    <a:pt x="52" y="99"/>
                  </a:cubicBezTo>
                  <a:cubicBezTo>
                    <a:pt x="53" y="100"/>
                    <a:pt x="54" y="100"/>
                    <a:pt x="54" y="100"/>
                  </a:cubicBezTo>
                  <a:cubicBezTo>
                    <a:pt x="54" y="99"/>
                    <a:pt x="54" y="99"/>
                    <a:pt x="54" y="99"/>
                  </a:cubicBezTo>
                  <a:cubicBezTo>
                    <a:pt x="54" y="98"/>
                    <a:pt x="54" y="98"/>
                    <a:pt x="54" y="98"/>
                  </a:cubicBezTo>
                  <a:cubicBezTo>
                    <a:pt x="54" y="97"/>
                    <a:pt x="54" y="96"/>
                    <a:pt x="54" y="95"/>
                  </a:cubicBezTo>
                  <a:cubicBezTo>
                    <a:pt x="55" y="93"/>
                    <a:pt x="56" y="90"/>
                    <a:pt x="57" y="88"/>
                  </a:cubicBezTo>
                  <a:cubicBezTo>
                    <a:pt x="59" y="84"/>
                    <a:pt x="62" y="80"/>
                    <a:pt x="64" y="75"/>
                  </a:cubicBezTo>
                  <a:cubicBezTo>
                    <a:pt x="67" y="70"/>
                    <a:pt x="69" y="64"/>
                    <a:pt x="70" y="57"/>
                  </a:cubicBezTo>
                  <a:cubicBezTo>
                    <a:pt x="71" y="51"/>
                    <a:pt x="71" y="45"/>
                    <a:pt x="69" y="40"/>
                  </a:cubicBezTo>
                  <a:cubicBezTo>
                    <a:pt x="66" y="34"/>
                    <a:pt x="61" y="30"/>
                    <a:pt x="55" y="25"/>
                  </a:cubicBezTo>
                  <a:cubicBezTo>
                    <a:pt x="48" y="21"/>
                    <a:pt x="40" y="17"/>
                    <a:pt x="32" y="16"/>
                  </a:cubicBezTo>
                  <a:cubicBezTo>
                    <a:pt x="33" y="12"/>
                    <a:pt x="36" y="7"/>
                    <a:pt x="39" y="5"/>
                  </a:cubicBezTo>
                  <a:cubicBezTo>
                    <a:pt x="41" y="3"/>
                    <a:pt x="44" y="2"/>
                    <a:pt x="47" y="2"/>
                  </a:cubicBezTo>
                  <a:cubicBezTo>
                    <a:pt x="50" y="2"/>
                    <a:pt x="53" y="3"/>
                    <a:pt x="56" y="5"/>
                  </a:cubicBezTo>
                  <a:cubicBezTo>
                    <a:pt x="55" y="4"/>
                    <a:pt x="55" y="4"/>
                    <a:pt x="56" y="4"/>
                  </a:cubicBezTo>
                  <a:cubicBezTo>
                    <a:pt x="55" y="3"/>
                    <a:pt x="55" y="3"/>
                    <a:pt x="55" y="3"/>
                  </a:cubicBezTo>
                  <a:cubicBezTo>
                    <a:pt x="55" y="3"/>
                    <a:pt x="54" y="3"/>
                    <a:pt x="54" y="3"/>
                  </a:cubicBezTo>
                  <a:cubicBezTo>
                    <a:pt x="54" y="2"/>
                    <a:pt x="53" y="2"/>
                    <a:pt x="53" y="2"/>
                  </a:cubicBezTo>
                  <a:cubicBezTo>
                    <a:pt x="52" y="2"/>
                    <a:pt x="51" y="1"/>
                    <a:pt x="49" y="1"/>
                  </a:cubicBezTo>
                  <a:cubicBezTo>
                    <a:pt x="47" y="0"/>
                    <a:pt x="44" y="1"/>
                    <a:pt x="41" y="2"/>
                  </a:cubicBezTo>
                  <a:cubicBezTo>
                    <a:pt x="36" y="5"/>
                    <a:pt x="32" y="11"/>
                    <a:pt x="31" y="15"/>
                  </a:cubicBezTo>
                  <a:cubicBezTo>
                    <a:pt x="26" y="15"/>
                    <a:pt x="20" y="16"/>
                    <a:pt x="15" y="19"/>
                  </a:cubicBezTo>
                  <a:cubicBezTo>
                    <a:pt x="10" y="22"/>
                    <a:pt x="6" y="27"/>
                    <a:pt x="4" y="33"/>
                  </a:cubicBezTo>
                  <a:cubicBezTo>
                    <a:pt x="0" y="42"/>
                    <a:pt x="0" y="54"/>
                    <a:pt x="2" y="63"/>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1859"/>
            <p:cNvSpPr>
              <a:spLocks/>
            </p:cNvSpPr>
            <p:nvPr/>
          </p:nvSpPr>
          <p:spPr bwMode="auto">
            <a:xfrm>
              <a:off x="5121235" y="5818222"/>
              <a:ext cx="211139" cy="311152"/>
            </a:xfrm>
            <a:custGeom>
              <a:avLst/>
              <a:gdLst>
                <a:gd name="T0" fmla="*/ 2 w 56"/>
                <a:gd name="T1" fmla="*/ 34 h 83"/>
                <a:gd name="T2" fmla="*/ 3 w 56"/>
                <a:gd name="T3" fmla="*/ 50 h 83"/>
                <a:gd name="T4" fmla="*/ 6 w 56"/>
                <a:gd name="T5" fmla="*/ 65 h 83"/>
                <a:gd name="T6" fmla="*/ 7 w 56"/>
                <a:gd name="T7" fmla="*/ 75 h 83"/>
                <a:gd name="T8" fmla="*/ 6 w 56"/>
                <a:gd name="T9" fmla="*/ 83 h 83"/>
                <a:gd name="T10" fmla="*/ 19 w 56"/>
                <a:gd name="T11" fmla="*/ 77 h 83"/>
                <a:gd name="T12" fmla="*/ 33 w 56"/>
                <a:gd name="T13" fmla="*/ 72 h 83"/>
                <a:gd name="T14" fmla="*/ 49 w 56"/>
                <a:gd name="T15" fmla="*/ 59 h 83"/>
                <a:gd name="T16" fmla="*/ 56 w 56"/>
                <a:gd name="T17" fmla="*/ 40 h 83"/>
                <a:gd name="T18" fmla="*/ 48 w 56"/>
                <a:gd name="T19" fmla="*/ 23 h 83"/>
                <a:gd name="T20" fmla="*/ 31 w 56"/>
                <a:gd name="T21" fmla="*/ 16 h 83"/>
                <a:gd name="T22" fmla="*/ 33 w 56"/>
                <a:gd name="T23" fmla="*/ 9 h 83"/>
                <a:gd name="T24" fmla="*/ 39 w 56"/>
                <a:gd name="T25" fmla="*/ 1 h 83"/>
                <a:gd name="T26" fmla="*/ 38 w 56"/>
                <a:gd name="T27" fmla="*/ 0 h 83"/>
                <a:gd name="T28" fmla="*/ 33 w 56"/>
                <a:gd name="T29" fmla="*/ 7 h 83"/>
                <a:gd name="T30" fmla="*/ 30 w 56"/>
                <a:gd name="T31" fmla="*/ 16 h 83"/>
                <a:gd name="T32" fmla="*/ 9 w 56"/>
                <a:gd name="T33" fmla="*/ 21 h 83"/>
                <a:gd name="T34" fmla="*/ 2 w 56"/>
                <a:gd name="T35" fmla="*/ 3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83">
                  <a:moveTo>
                    <a:pt x="2" y="34"/>
                  </a:moveTo>
                  <a:cubicBezTo>
                    <a:pt x="0" y="39"/>
                    <a:pt x="2" y="45"/>
                    <a:pt x="3" y="50"/>
                  </a:cubicBezTo>
                  <a:cubicBezTo>
                    <a:pt x="4" y="55"/>
                    <a:pt x="5" y="60"/>
                    <a:pt x="6" y="65"/>
                  </a:cubicBezTo>
                  <a:cubicBezTo>
                    <a:pt x="7" y="67"/>
                    <a:pt x="7" y="72"/>
                    <a:pt x="7" y="75"/>
                  </a:cubicBezTo>
                  <a:cubicBezTo>
                    <a:pt x="6" y="79"/>
                    <a:pt x="6" y="83"/>
                    <a:pt x="6" y="83"/>
                  </a:cubicBezTo>
                  <a:cubicBezTo>
                    <a:pt x="10" y="80"/>
                    <a:pt x="14" y="78"/>
                    <a:pt x="19" y="77"/>
                  </a:cubicBezTo>
                  <a:cubicBezTo>
                    <a:pt x="24" y="76"/>
                    <a:pt x="29" y="74"/>
                    <a:pt x="33" y="72"/>
                  </a:cubicBezTo>
                  <a:cubicBezTo>
                    <a:pt x="39" y="69"/>
                    <a:pt x="45" y="65"/>
                    <a:pt x="49" y="59"/>
                  </a:cubicBezTo>
                  <a:cubicBezTo>
                    <a:pt x="53" y="53"/>
                    <a:pt x="56" y="46"/>
                    <a:pt x="56" y="40"/>
                  </a:cubicBezTo>
                  <a:cubicBezTo>
                    <a:pt x="56" y="33"/>
                    <a:pt x="53" y="27"/>
                    <a:pt x="48" y="23"/>
                  </a:cubicBezTo>
                  <a:cubicBezTo>
                    <a:pt x="43" y="19"/>
                    <a:pt x="37" y="17"/>
                    <a:pt x="31" y="16"/>
                  </a:cubicBezTo>
                  <a:cubicBezTo>
                    <a:pt x="31" y="14"/>
                    <a:pt x="32" y="11"/>
                    <a:pt x="33" y="9"/>
                  </a:cubicBezTo>
                  <a:cubicBezTo>
                    <a:pt x="35" y="6"/>
                    <a:pt x="37" y="4"/>
                    <a:pt x="39" y="1"/>
                  </a:cubicBezTo>
                  <a:cubicBezTo>
                    <a:pt x="38" y="0"/>
                    <a:pt x="38" y="0"/>
                    <a:pt x="38" y="0"/>
                  </a:cubicBezTo>
                  <a:cubicBezTo>
                    <a:pt x="37" y="2"/>
                    <a:pt x="35" y="4"/>
                    <a:pt x="33" y="7"/>
                  </a:cubicBezTo>
                  <a:cubicBezTo>
                    <a:pt x="32" y="10"/>
                    <a:pt x="30" y="13"/>
                    <a:pt x="30" y="16"/>
                  </a:cubicBezTo>
                  <a:cubicBezTo>
                    <a:pt x="21" y="15"/>
                    <a:pt x="14" y="17"/>
                    <a:pt x="9" y="21"/>
                  </a:cubicBezTo>
                  <a:cubicBezTo>
                    <a:pt x="6" y="25"/>
                    <a:pt x="3" y="30"/>
                    <a:pt x="2" y="3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1860"/>
            <p:cNvSpPr>
              <a:spLocks/>
            </p:cNvSpPr>
            <p:nvPr/>
          </p:nvSpPr>
          <p:spPr bwMode="auto">
            <a:xfrm>
              <a:off x="4787858" y="5867435"/>
              <a:ext cx="242889" cy="292102"/>
            </a:xfrm>
            <a:custGeom>
              <a:avLst/>
              <a:gdLst>
                <a:gd name="T0" fmla="*/ 4 w 65"/>
                <a:gd name="T1" fmla="*/ 22 h 78"/>
                <a:gd name="T2" fmla="*/ 0 w 65"/>
                <a:gd name="T3" fmla="*/ 42 h 78"/>
                <a:gd name="T4" fmla="*/ 3 w 65"/>
                <a:gd name="T5" fmla="*/ 59 h 78"/>
                <a:gd name="T6" fmla="*/ 4 w 65"/>
                <a:gd name="T7" fmla="*/ 78 h 78"/>
                <a:gd name="T8" fmla="*/ 31 w 65"/>
                <a:gd name="T9" fmla="*/ 70 h 78"/>
                <a:gd name="T10" fmla="*/ 60 w 65"/>
                <a:gd name="T11" fmla="*/ 46 h 78"/>
                <a:gd name="T12" fmla="*/ 46 w 65"/>
                <a:gd name="T13" fmla="*/ 11 h 78"/>
                <a:gd name="T14" fmla="*/ 52 w 65"/>
                <a:gd name="T15" fmla="*/ 5 h 78"/>
                <a:gd name="T16" fmla="*/ 64 w 65"/>
                <a:gd name="T17" fmla="*/ 2 h 78"/>
                <a:gd name="T18" fmla="*/ 64 w 65"/>
                <a:gd name="T19" fmla="*/ 0 h 78"/>
                <a:gd name="T20" fmla="*/ 45 w 65"/>
                <a:gd name="T21" fmla="*/ 10 h 78"/>
                <a:gd name="T22" fmla="*/ 19 w 65"/>
                <a:gd name="T23" fmla="*/ 7 h 78"/>
                <a:gd name="T24" fmla="*/ 4 w 65"/>
                <a:gd name="T25" fmla="*/ 2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78">
                  <a:moveTo>
                    <a:pt x="4" y="22"/>
                  </a:moveTo>
                  <a:cubicBezTo>
                    <a:pt x="0" y="28"/>
                    <a:pt x="0" y="35"/>
                    <a:pt x="0" y="42"/>
                  </a:cubicBezTo>
                  <a:cubicBezTo>
                    <a:pt x="0" y="48"/>
                    <a:pt x="1" y="53"/>
                    <a:pt x="3" y="59"/>
                  </a:cubicBezTo>
                  <a:cubicBezTo>
                    <a:pt x="4" y="64"/>
                    <a:pt x="4" y="78"/>
                    <a:pt x="4" y="78"/>
                  </a:cubicBezTo>
                  <a:cubicBezTo>
                    <a:pt x="11" y="72"/>
                    <a:pt x="22" y="72"/>
                    <a:pt x="31" y="70"/>
                  </a:cubicBezTo>
                  <a:cubicBezTo>
                    <a:pt x="43" y="67"/>
                    <a:pt x="56" y="58"/>
                    <a:pt x="60" y="46"/>
                  </a:cubicBezTo>
                  <a:cubicBezTo>
                    <a:pt x="65" y="34"/>
                    <a:pt x="57" y="19"/>
                    <a:pt x="46" y="11"/>
                  </a:cubicBezTo>
                  <a:cubicBezTo>
                    <a:pt x="48" y="8"/>
                    <a:pt x="50" y="6"/>
                    <a:pt x="52" y="5"/>
                  </a:cubicBezTo>
                  <a:cubicBezTo>
                    <a:pt x="56" y="3"/>
                    <a:pt x="60" y="2"/>
                    <a:pt x="64" y="2"/>
                  </a:cubicBezTo>
                  <a:cubicBezTo>
                    <a:pt x="64" y="0"/>
                    <a:pt x="64" y="0"/>
                    <a:pt x="64" y="0"/>
                  </a:cubicBezTo>
                  <a:cubicBezTo>
                    <a:pt x="59" y="0"/>
                    <a:pt x="49" y="5"/>
                    <a:pt x="45" y="10"/>
                  </a:cubicBezTo>
                  <a:cubicBezTo>
                    <a:pt x="37" y="5"/>
                    <a:pt x="28" y="3"/>
                    <a:pt x="19" y="7"/>
                  </a:cubicBezTo>
                  <a:cubicBezTo>
                    <a:pt x="13" y="10"/>
                    <a:pt x="7" y="16"/>
                    <a:pt x="4" y="2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1861"/>
            <p:cNvSpPr>
              <a:spLocks/>
            </p:cNvSpPr>
            <p:nvPr/>
          </p:nvSpPr>
          <p:spPr bwMode="auto">
            <a:xfrm>
              <a:off x="4321130" y="5878548"/>
              <a:ext cx="323852" cy="476253"/>
            </a:xfrm>
            <a:custGeom>
              <a:avLst/>
              <a:gdLst>
                <a:gd name="T0" fmla="*/ 1 w 86"/>
                <a:gd name="T1" fmla="*/ 78 h 127"/>
                <a:gd name="T2" fmla="*/ 18 w 86"/>
                <a:gd name="T3" fmla="*/ 106 h 127"/>
                <a:gd name="T4" fmla="*/ 40 w 86"/>
                <a:gd name="T5" fmla="*/ 118 h 127"/>
                <a:gd name="T6" fmla="*/ 54 w 86"/>
                <a:gd name="T7" fmla="*/ 124 h 127"/>
                <a:gd name="T8" fmla="*/ 64 w 86"/>
                <a:gd name="T9" fmla="*/ 127 h 127"/>
                <a:gd name="T10" fmla="*/ 66 w 86"/>
                <a:gd name="T11" fmla="*/ 111 h 127"/>
                <a:gd name="T12" fmla="*/ 75 w 86"/>
                <a:gd name="T13" fmla="*/ 98 h 127"/>
                <a:gd name="T14" fmla="*/ 84 w 86"/>
                <a:gd name="T15" fmla="*/ 78 h 127"/>
                <a:gd name="T16" fmla="*/ 84 w 86"/>
                <a:gd name="T17" fmla="*/ 56 h 127"/>
                <a:gd name="T18" fmla="*/ 40 w 86"/>
                <a:gd name="T19" fmla="*/ 25 h 127"/>
                <a:gd name="T20" fmla="*/ 44 w 86"/>
                <a:gd name="T21" fmla="*/ 14 h 127"/>
                <a:gd name="T22" fmla="*/ 56 w 86"/>
                <a:gd name="T23" fmla="*/ 2 h 127"/>
                <a:gd name="T24" fmla="*/ 55 w 86"/>
                <a:gd name="T25" fmla="*/ 0 h 127"/>
                <a:gd name="T26" fmla="*/ 39 w 86"/>
                <a:gd name="T27" fmla="*/ 25 h 127"/>
                <a:gd name="T28" fmla="*/ 6 w 86"/>
                <a:gd name="T29" fmla="*/ 42 h 127"/>
                <a:gd name="T30" fmla="*/ 1 w 86"/>
                <a:gd name="T31" fmla="*/ 60 h 127"/>
                <a:gd name="T32" fmla="*/ 1 w 86"/>
                <a:gd name="T33"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27">
                  <a:moveTo>
                    <a:pt x="1" y="78"/>
                  </a:moveTo>
                  <a:cubicBezTo>
                    <a:pt x="3" y="91"/>
                    <a:pt x="10" y="99"/>
                    <a:pt x="18" y="106"/>
                  </a:cubicBezTo>
                  <a:cubicBezTo>
                    <a:pt x="24" y="112"/>
                    <a:pt x="32" y="115"/>
                    <a:pt x="40" y="118"/>
                  </a:cubicBezTo>
                  <a:cubicBezTo>
                    <a:pt x="43" y="119"/>
                    <a:pt x="49" y="122"/>
                    <a:pt x="54" y="124"/>
                  </a:cubicBezTo>
                  <a:cubicBezTo>
                    <a:pt x="59" y="126"/>
                    <a:pt x="64" y="127"/>
                    <a:pt x="64" y="127"/>
                  </a:cubicBezTo>
                  <a:cubicBezTo>
                    <a:pt x="62" y="122"/>
                    <a:pt x="64" y="116"/>
                    <a:pt x="66" y="111"/>
                  </a:cubicBezTo>
                  <a:cubicBezTo>
                    <a:pt x="69" y="106"/>
                    <a:pt x="73" y="102"/>
                    <a:pt x="75" y="98"/>
                  </a:cubicBezTo>
                  <a:cubicBezTo>
                    <a:pt x="79" y="92"/>
                    <a:pt x="82" y="85"/>
                    <a:pt x="84" y="78"/>
                  </a:cubicBezTo>
                  <a:cubicBezTo>
                    <a:pt x="86" y="71"/>
                    <a:pt x="86" y="64"/>
                    <a:pt x="84" y="56"/>
                  </a:cubicBezTo>
                  <a:cubicBezTo>
                    <a:pt x="79" y="40"/>
                    <a:pt x="60" y="27"/>
                    <a:pt x="40" y="25"/>
                  </a:cubicBezTo>
                  <a:cubicBezTo>
                    <a:pt x="41" y="21"/>
                    <a:pt x="42" y="17"/>
                    <a:pt x="44" y="14"/>
                  </a:cubicBezTo>
                  <a:cubicBezTo>
                    <a:pt x="48" y="9"/>
                    <a:pt x="52" y="5"/>
                    <a:pt x="56" y="2"/>
                  </a:cubicBezTo>
                  <a:cubicBezTo>
                    <a:pt x="56" y="1"/>
                    <a:pt x="55" y="0"/>
                    <a:pt x="55" y="0"/>
                  </a:cubicBezTo>
                  <a:cubicBezTo>
                    <a:pt x="50" y="3"/>
                    <a:pt x="40" y="16"/>
                    <a:pt x="39" y="25"/>
                  </a:cubicBezTo>
                  <a:cubicBezTo>
                    <a:pt x="26" y="25"/>
                    <a:pt x="13" y="29"/>
                    <a:pt x="6" y="42"/>
                  </a:cubicBezTo>
                  <a:cubicBezTo>
                    <a:pt x="4" y="47"/>
                    <a:pt x="2" y="53"/>
                    <a:pt x="1" y="60"/>
                  </a:cubicBezTo>
                  <a:cubicBezTo>
                    <a:pt x="0" y="66"/>
                    <a:pt x="0" y="73"/>
                    <a:pt x="1" y="7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1862"/>
            <p:cNvSpPr>
              <a:spLocks/>
            </p:cNvSpPr>
            <p:nvPr/>
          </p:nvSpPr>
          <p:spPr bwMode="auto">
            <a:xfrm>
              <a:off x="4408443" y="6483389"/>
              <a:ext cx="195264" cy="266702"/>
            </a:xfrm>
            <a:custGeom>
              <a:avLst/>
              <a:gdLst>
                <a:gd name="T0" fmla="*/ 2 w 52"/>
                <a:gd name="T1" fmla="*/ 27 h 71"/>
                <a:gd name="T2" fmla="*/ 1 w 52"/>
                <a:gd name="T3" fmla="*/ 42 h 71"/>
                <a:gd name="T4" fmla="*/ 5 w 52"/>
                <a:gd name="T5" fmla="*/ 56 h 71"/>
                <a:gd name="T6" fmla="*/ 6 w 52"/>
                <a:gd name="T7" fmla="*/ 65 h 71"/>
                <a:gd name="T8" fmla="*/ 7 w 52"/>
                <a:gd name="T9" fmla="*/ 71 h 71"/>
                <a:gd name="T10" fmla="*/ 17 w 52"/>
                <a:gd name="T11" fmla="*/ 66 h 71"/>
                <a:gd name="T12" fmla="*/ 28 w 52"/>
                <a:gd name="T13" fmla="*/ 63 h 71"/>
                <a:gd name="T14" fmla="*/ 42 w 52"/>
                <a:gd name="T15" fmla="*/ 53 h 71"/>
                <a:gd name="T16" fmla="*/ 50 w 52"/>
                <a:gd name="T17" fmla="*/ 38 h 71"/>
                <a:gd name="T18" fmla="*/ 46 w 52"/>
                <a:gd name="T19" fmla="*/ 22 h 71"/>
                <a:gd name="T20" fmla="*/ 31 w 52"/>
                <a:gd name="T21" fmla="*/ 13 h 71"/>
                <a:gd name="T22" fmla="*/ 34 w 52"/>
                <a:gd name="T23" fmla="*/ 8 h 71"/>
                <a:gd name="T24" fmla="*/ 39 w 52"/>
                <a:gd name="T25" fmla="*/ 1 h 71"/>
                <a:gd name="T26" fmla="*/ 38 w 52"/>
                <a:gd name="T27" fmla="*/ 0 h 71"/>
                <a:gd name="T28" fmla="*/ 34 w 52"/>
                <a:gd name="T29" fmla="*/ 6 h 71"/>
                <a:gd name="T30" fmla="*/ 30 w 52"/>
                <a:gd name="T31" fmla="*/ 13 h 71"/>
                <a:gd name="T32" fmla="*/ 20 w 52"/>
                <a:gd name="T33" fmla="*/ 12 h 71"/>
                <a:gd name="T34" fmla="*/ 11 w 52"/>
                <a:gd name="T35" fmla="*/ 14 h 71"/>
                <a:gd name="T36" fmla="*/ 2 w 52"/>
                <a:gd name="T37"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71">
                  <a:moveTo>
                    <a:pt x="2" y="27"/>
                  </a:moveTo>
                  <a:cubicBezTo>
                    <a:pt x="0" y="32"/>
                    <a:pt x="0" y="37"/>
                    <a:pt x="1" y="42"/>
                  </a:cubicBezTo>
                  <a:cubicBezTo>
                    <a:pt x="2" y="47"/>
                    <a:pt x="3" y="52"/>
                    <a:pt x="5" y="56"/>
                  </a:cubicBezTo>
                  <a:cubicBezTo>
                    <a:pt x="5" y="58"/>
                    <a:pt x="6" y="62"/>
                    <a:pt x="6" y="65"/>
                  </a:cubicBezTo>
                  <a:cubicBezTo>
                    <a:pt x="6" y="69"/>
                    <a:pt x="7" y="71"/>
                    <a:pt x="7" y="71"/>
                  </a:cubicBezTo>
                  <a:cubicBezTo>
                    <a:pt x="9" y="69"/>
                    <a:pt x="13" y="67"/>
                    <a:pt x="17" y="66"/>
                  </a:cubicBezTo>
                  <a:cubicBezTo>
                    <a:pt x="21" y="65"/>
                    <a:pt x="25" y="64"/>
                    <a:pt x="28" y="63"/>
                  </a:cubicBezTo>
                  <a:cubicBezTo>
                    <a:pt x="33" y="61"/>
                    <a:pt x="38" y="57"/>
                    <a:pt x="42" y="53"/>
                  </a:cubicBezTo>
                  <a:cubicBezTo>
                    <a:pt x="46" y="49"/>
                    <a:pt x="49" y="44"/>
                    <a:pt x="50" y="38"/>
                  </a:cubicBezTo>
                  <a:cubicBezTo>
                    <a:pt x="52" y="32"/>
                    <a:pt x="50" y="26"/>
                    <a:pt x="46" y="22"/>
                  </a:cubicBezTo>
                  <a:cubicBezTo>
                    <a:pt x="42" y="17"/>
                    <a:pt x="37" y="15"/>
                    <a:pt x="31" y="13"/>
                  </a:cubicBezTo>
                  <a:cubicBezTo>
                    <a:pt x="32" y="11"/>
                    <a:pt x="33" y="9"/>
                    <a:pt x="34" y="8"/>
                  </a:cubicBezTo>
                  <a:cubicBezTo>
                    <a:pt x="35" y="6"/>
                    <a:pt x="37" y="3"/>
                    <a:pt x="39" y="1"/>
                  </a:cubicBezTo>
                  <a:cubicBezTo>
                    <a:pt x="38" y="0"/>
                    <a:pt x="38" y="0"/>
                    <a:pt x="38" y="0"/>
                  </a:cubicBezTo>
                  <a:cubicBezTo>
                    <a:pt x="37" y="2"/>
                    <a:pt x="36" y="4"/>
                    <a:pt x="34" y="6"/>
                  </a:cubicBezTo>
                  <a:cubicBezTo>
                    <a:pt x="33" y="8"/>
                    <a:pt x="31" y="11"/>
                    <a:pt x="30" y="13"/>
                  </a:cubicBezTo>
                  <a:cubicBezTo>
                    <a:pt x="27" y="12"/>
                    <a:pt x="23" y="11"/>
                    <a:pt x="20" y="12"/>
                  </a:cubicBezTo>
                  <a:cubicBezTo>
                    <a:pt x="17" y="12"/>
                    <a:pt x="14" y="12"/>
                    <a:pt x="11" y="14"/>
                  </a:cubicBezTo>
                  <a:cubicBezTo>
                    <a:pt x="8" y="17"/>
                    <a:pt x="4" y="22"/>
                    <a:pt x="2" y="2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1863"/>
            <p:cNvSpPr>
              <a:spLocks/>
            </p:cNvSpPr>
            <p:nvPr/>
          </p:nvSpPr>
          <p:spPr bwMode="auto">
            <a:xfrm>
              <a:off x="4276680" y="6205575"/>
              <a:ext cx="247652" cy="220664"/>
            </a:xfrm>
            <a:custGeom>
              <a:avLst/>
              <a:gdLst>
                <a:gd name="T0" fmla="*/ 24 w 66"/>
                <a:gd name="T1" fmla="*/ 26 h 59"/>
                <a:gd name="T2" fmla="*/ 15 w 66"/>
                <a:gd name="T3" fmla="*/ 38 h 59"/>
                <a:gd name="T4" fmla="*/ 9 w 66"/>
                <a:gd name="T5" fmla="*/ 48 h 59"/>
                <a:gd name="T6" fmla="*/ 4 w 66"/>
                <a:gd name="T7" fmla="*/ 54 h 59"/>
                <a:gd name="T8" fmla="*/ 0 w 66"/>
                <a:gd name="T9" fmla="*/ 58 h 59"/>
                <a:gd name="T10" fmla="*/ 14 w 66"/>
                <a:gd name="T11" fmla="*/ 59 h 59"/>
                <a:gd name="T12" fmla="*/ 27 w 66"/>
                <a:gd name="T13" fmla="*/ 59 h 59"/>
                <a:gd name="T14" fmla="*/ 47 w 66"/>
                <a:gd name="T15" fmla="*/ 53 h 59"/>
                <a:gd name="T16" fmla="*/ 62 w 66"/>
                <a:gd name="T17" fmla="*/ 39 h 59"/>
                <a:gd name="T18" fmla="*/ 64 w 66"/>
                <a:gd name="T19" fmla="*/ 23 h 59"/>
                <a:gd name="T20" fmla="*/ 54 w 66"/>
                <a:gd name="T21" fmla="*/ 15 h 59"/>
                <a:gd name="T22" fmla="*/ 59 w 66"/>
                <a:gd name="T23" fmla="*/ 8 h 59"/>
                <a:gd name="T24" fmla="*/ 66 w 66"/>
                <a:gd name="T25" fmla="*/ 1 h 59"/>
                <a:gd name="T26" fmla="*/ 65 w 66"/>
                <a:gd name="T27" fmla="*/ 0 h 59"/>
                <a:gd name="T28" fmla="*/ 60 w 66"/>
                <a:gd name="T29" fmla="*/ 6 h 59"/>
                <a:gd name="T30" fmla="*/ 54 w 66"/>
                <a:gd name="T31" fmla="*/ 14 h 59"/>
                <a:gd name="T32" fmla="*/ 37 w 66"/>
                <a:gd name="T33" fmla="*/ 17 h 59"/>
                <a:gd name="T34" fmla="*/ 24 w 66"/>
                <a:gd name="T35" fmla="*/ 2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59">
                  <a:moveTo>
                    <a:pt x="24" y="26"/>
                  </a:moveTo>
                  <a:cubicBezTo>
                    <a:pt x="20" y="30"/>
                    <a:pt x="18" y="33"/>
                    <a:pt x="15" y="38"/>
                  </a:cubicBezTo>
                  <a:cubicBezTo>
                    <a:pt x="13" y="41"/>
                    <a:pt x="11" y="44"/>
                    <a:pt x="9" y="48"/>
                  </a:cubicBezTo>
                  <a:cubicBezTo>
                    <a:pt x="8" y="49"/>
                    <a:pt x="6" y="52"/>
                    <a:pt x="4" y="54"/>
                  </a:cubicBezTo>
                  <a:cubicBezTo>
                    <a:pt x="2" y="56"/>
                    <a:pt x="0" y="58"/>
                    <a:pt x="0" y="58"/>
                  </a:cubicBezTo>
                  <a:cubicBezTo>
                    <a:pt x="5" y="58"/>
                    <a:pt x="9" y="58"/>
                    <a:pt x="14" y="59"/>
                  </a:cubicBezTo>
                  <a:cubicBezTo>
                    <a:pt x="18" y="59"/>
                    <a:pt x="23" y="59"/>
                    <a:pt x="27" y="59"/>
                  </a:cubicBezTo>
                  <a:cubicBezTo>
                    <a:pt x="33" y="58"/>
                    <a:pt x="40" y="56"/>
                    <a:pt x="47" y="53"/>
                  </a:cubicBezTo>
                  <a:cubicBezTo>
                    <a:pt x="53" y="49"/>
                    <a:pt x="59" y="44"/>
                    <a:pt x="62" y="39"/>
                  </a:cubicBezTo>
                  <a:cubicBezTo>
                    <a:pt x="65" y="33"/>
                    <a:pt x="65" y="27"/>
                    <a:pt x="64" y="23"/>
                  </a:cubicBezTo>
                  <a:cubicBezTo>
                    <a:pt x="62" y="19"/>
                    <a:pt x="58" y="16"/>
                    <a:pt x="54" y="15"/>
                  </a:cubicBezTo>
                  <a:cubicBezTo>
                    <a:pt x="56" y="12"/>
                    <a:pt x="57" y="10"/>
                    <a:pt x="59" y="8"/>
                  </a:cubicBezTo>
                  <a:cubicBezTo>
                    <a:pt x="61" y="6"/>
                    <a:pt x="63" y="3"/>
                    <a:pt x="66" y="1"/>
                  </a:cubicBezTo>
                  <a:cubicBezTo>
                    <a:pt x="65" y="0"/>
                    <a:pt x="65" y="0"/>
                    <a:pt x="65" y="0"/>
                  </a:cubicBezTo>
                  <a:cubicBezTo>
                    <a:pt x="64" y="1"/>
                    <a:pt x="62" y="4"/>
                    <a:pt x="60" y="6"/>
                  </a:cubicBezTo>
                  <a:cubicBezTo>
                    <a:pt x="57" y="9"/>
                    <a:pt x="55" y="12"/>
                    <a:pt x="54" y="14"/>
                  </a:cubicBezTo>
                  <a:cubicBezTo>
                    <a:pt x="48" y="13"/>
                    <a:pt x="42" y="14"/>
                    <a:pt x="37" y="17"/>
                  </a:cubicBezTo>
                  <a:cubicBezTo>
                    <a:pt x="33" y="19"/>
                    <a:pt x="28" y="23"/>
                    <a:pt x="24" y="26"/>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1864"/>
            <p:cNvSpPr>
              <a:spLocks/>
            </p:cNvSpPr>
            <p:nvPr/>
          </p:nvSpPr>
          <p:spPr bwMode="auto">
            <a:xfrm>
              <a:off x="4945021" y="5859497"/>
              <a:ext cx="101601" cy="277814"/>
            </a:xfrm>
            <a:custGeom>
              <a:avLst/>
              <a:gdLst>
                <a:gd name="T0" fmla="*/ 0 w 27"/>
                <a:gd name="T1" fmla="*/ 0 h 74"/>
                <a:gd name="T2" fmla="*/ 15 w 27"/>
                <a:gd name="T3" fmla="*/ 36 h 74"/>
                <a:gd name="T4" fmla="*/ 16 w 27"/>
                <a:gd name="T5" fmla="*/ 56 h 74"/>
                <a:gd name="T6" fmla="*/ 16 w 27"/>
                <a:gd name="T7" fmla="*/ 74 h 74"/>
                <a:gd name="T8" fmla="*/ 27 w 27"/>
                <a:gd name="T9" fmla="*/ 50 h 74"/>
                <a:gd name="T10" fmla="*/ 18 w 27"/>
                <a:gd name="T11" fmla="*/ 26 h 74"/>
                <a:gd name="T12" fmla="*/ 0 w 27"/>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27" h="74">
                  <a:moveTo>
                    <a:pt x="0" y="0"/>
                  </a:moveTo>
                  <a:cubicBezTo>
                    <a:pt x="4" y="12"/>
                    <a:pt x="12" y="23"/>
                    <a:pt x="15" y="36"/>
                  </a:cubicBezTo>
                  <a:cubicBezTo>
                    <a:pt x="16" y="43"/>
                    <a:pt x="16" y="49"/>
                    <a:pt x="16" y="56"/>
                  </a:cubicBezTo>
                  <a:cubicBezTo>
                    <a:pt x="15" y="62"/>
                    <a:pt x="14" y="68"/>
                    <a:pt x="16" y="74"/>
                  </a:cubicBezTo>
                  <a:cubicBezTo>
                    <a:pt x="20" y="66"/>
                    <a:pt x="24" y="58"/>
                    <a:pt x="27" y="50"/>
                  </a:cubicBezTo>
                  <a:cubicBezTo>
                    <a:pt x="26" y="42"/>
                    <a:pt x="21" y="31"/>
                    <a:pt x="18" y="26"/>
                  </a:cubicBezTo>
                  <a:cubicBezTo>
                    <a:pt x="13" y="17"/>
                    <a:pt x="6" y="9"/>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57" name="Picture 1866"/>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4703720" y="5697571"/>
              <a:ext cx="225426" cy="247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1867"/>
            <p:cNvSpPr>
              <a:spLocks/>
            </p:cNvSpPr>
            <p:nvPr/>
          </p:nvSpPr>
          <p:spPr bwMode="auto">
            <a:xfrm>
              <a:off x="4776745" y="5807110"/>
              <a:ext cx="138113" cy="303215"/>
            </a:xfrm>
            <a:custGeom>
              <a:avLst/>
              <a:gdLst>
                <a:gd name="T0" fmla="*/ 21 w 37"/>
                <a:gd name="T1" fmla="*/ 34 h 81"/>
                <a:gd name="T2" fmla="*/ 34 w 37"/>
                <a:gd name="T3" fmla="*/ 15 h 81"/>
                <a:gd name="T4" fmla="*/ 37 w 37"/>
                <a:gd name="T5" fmla="*/ 0 h 81"/>
                <a:gd name="T6" fmla="*/ 24 w 37"/>
                <a:gd name="T7" fmla="*/ 19 h 81"/>
                <a:gd name="T8" fmla="*/ 6 w 37"/>
                <a:gd name="T9" fmla="*/ 37 h 81"/>
                <a:gd name="T10" fmla="*/ 2 w 37"/>
                <a:gd name="T11" fmla="*/ 60 h 81"/>
                <a:gd name="T12" fmla="*/ 3 w 37"/>
                <a:gd name="T13" fmla="*/ 64 h 81"/>
                <a:gd name="T14" fmla="*/ 24 w 37"/>
                <a:gd name="T15" fmla="*/ 81 h 81"/>
                <a:gd name="T16" fmla="*/ 17 w 37"/>
                <a:gd name="T17" fmla="*/ 70 h 81"/>
                <a:gd name="T18" fmla="*/ 21 w 37"/>
                <a:gd name="T19" fmla="*/ 3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81">
                  <a:moveTo>
                    <a:pt x="21" y="34"/>
                  </a:moveTo>
                  <a:cubicBezTo>
                    <a:pt x="24" y="29"/>
                    <a:pt x="31" y="20"/>
                    <a:pt x="34" y="15"/>
                  </a:cubicBezTo>
                  <a:cubicBezTo>
                    <a:pt x="36" y="10"/>
                    <a:pt x="37" y="0"/>
                    <a:pt x="37" y="0"/>
                  </a:cubicBezTo>
                  <a:cubicBezTo>
                    <a:pt x="34" y="7"/>
                    <a:pt x="30" y="14"/>
                    <a:pt x="24" y="19"/>
                  </a:cubicBezTo>
                  <a:cubicBezTo>
                    <a:pt x="18" y="26"/>
                    <a:pt x="11" y="31"/>
                    <a:pt x="6" y="37"/>
                  </a:cubicBezTo>
                  <a:cubicBezTo>
                    <a:pt x="0" y="44"/>
                    <a:pt x="0" y="52"/>
                    <a:pt x="2" y="60"/>
                  </a:cubicBezTo>
                  <a:cubicBezTo>
                    <a:pt x="2" y="61"/>
                    <a:pt x="2" y="63"/>
                    <a:pt x="3" y="64"/>
                  </a:cubicBezTo>
                  <a:cubicBezTo>
                    <a:pt x="9" y="70"/>
                    <a:pt x="16" y="76"/>
                    <a:pt x="24" y="81"/>
                  </a:cubicBezTo>
                  <a:cubicBezTo>
                    <a:pt x="22" y="78"/>
                    <a:pt x="19" y="74"/>
                    <a:pt x="17" y="70"/>
                  </a:cubicBezTo>
                  <a:cubicBezTo>
                    <a:pt x="12" y="54"/>
                    <a:pt x="16" y="41"/>
                    <a:pt x="21"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1868"/>
            <p:cNvSpPr>
              <a:spLocks/>
            </p:cNvSpPr>
            <p:nvPr/>
          </p:nvSpPr>
          <p:spPr bwMode="auto">
            <a:xfrm>
              <a:off x="4802145" y="5672171"/>
              <a:ext cx="252414" cy="495303"/>
            </a:xfrm>
            <a:custGeom>
              <a:avLst/>
              <a:gdLst>
                <a:gd name="T0" fmla="*/ 13 w 67"/>
                <a:gd name="T1" fmla="*/ 75 h 132"/>
                <a:gd name="T2" fmla="*/ 26 w 67"/>
                <a:gd name="T3" fmla="*/ 54 h 132"/>
                <a:gd name="T4" fmla="*/ 30 w 67"/>
                <a:gd name="T5" fmla="*/ 49 h 132"/>
                <a:gd name="T6" fmla="*/ 31 w 67"/>
                <a:gd name="T7" fmla="*/ 47 h 132"/>
                <a:gd name="T8" fmla="*/ 32 w 67"/>
                <a:gd name="T9" fmla="*/ 50 h 132"/>
                <a:gd name="T10" fmla="*/ 31 w 67"/>
                <a:gd name="T11" fmla="*/ 58 h 132"/>
                <a:gd name="T12" fmla="*/ 30 w 67"/>
                <a:gd name="T13" fmla="*/ 74 h 132"/>
                <a:gd name="T14" fmla="*/ 26 w 67"/>
                <a:gd name="T15" fmla="*/ 87 h 132"/>
                <a:gd name="T16" fmla="*/ 25 w 67"/>
                <a:gd name="T17" fmla="*/ 101 h 132"/>
                <a:gd name="T18" fmla="*/ 29 w 67"/>
                <a:gd name="T19" fmla="*/ 110 h 132"/>
                <a:gd name="T20" fmla="*/ 27 w 67"/>
                <a:gd name="T21" fmla="*/ 92 h 132"/>
                <a:gd name="T22" fmla="*/ 29 w 67"/>
                <a:gd name="T23" fmla="*/ 82 h 132"/>
                <a:gd name="T24" fmla="*/ 33 w 67"/>
                <a:gd name="T25" fmla="*/ 101 h 132"/>
                <a:gd name="T26" fmla="*/ 42 w 67"/>
                <a:gd name="T27" fmla="*/ 125 h 132"/>
                <a:gd name="T28" fmla="*/ 45 w 67"/>
                <a:gd name="T29" fmla="*/ 129 h 132"/>
                <a:gd name="T30" fmla="*/ 41 w 67"/>
                <a:gd name="T31" fmla="*/ 117 h 132"/>
                <a:gd name="T32" fmla="*/ 33 w 67"/>
                <a:gd name="T33" fmla="*/ 67 h 132"/>
                <a:gd name="T34" fmla="*/ 34 w 67"/>
                <a:gd name="T35" fmla="*/ 55 h 132"/>
                <a:gd name="T36" fmla="*/ 35 w 67"/>
                <a:gd name="T37" fmla="*/ 50 h 132"/>
                <a:gd name="T38" fmla="*/ 37 w 67"/>
                <a:gd name="T39" fmla="*/ 55 h 132"/>
                <a:gd name="T40" fmla="*/ 49 w 67"/>
                <a:gd name="T41" fmla="*/ 76 h 132"/>
                <a:gd name="T42" fmla="*/ 52 w 67"/>
                <a:gd name="T43" fmla="*/ 84 h 132"/>
                <a:gd name="T44" fmla="*/ 53 w 67"/>
                <a:gd name="T45" fmla="*/ 103 h 132"/>
                <a:gd name="T46" fmla="*/ 54 w 67"/>
                <a:gd name="T47" fmla="*/ 103 h 132"/>
                <a:gd name="T48" fmla="*/ 53 w 67"/>
                <a:gd name="T49" fmla="*/ 84 h 132"/>
                <a:gd name="T50" fmla="*/ 50 w 67"/>
                <a:gd name="T51" fmla="*/ 75 h 132"/>
                <a:gd name="T52" fmla="*/ 37 w 67"/>
                <a:gd name="T53" fmla="*/ 50 h 132"/>
                <a:gd name="T54" fmla="*/ 36 w 67"/>
                <a:gd name="T55" fmla="*/ 44 h 132"/>
                <a:gd name="T56" fmla="*/ 36 w 67"/>
                <a:gd name="T57" fmla="*/ 25 h 132"/>
                <a:gd name="T58" fmla="*/ 40 w 67"/>
                <a:gd name="T59" fmla="*/ 28 h 132"/>
                <a:gd name="T60" fmla="*/ 49 w 67"/>
                <a:gd name="T61" fmla="*/ 35 h 132"/>
                <a:gd name="T62" fmla="*/ 62 w 67"/>
                <a:gd name="T63" fmla="*/ 54 h 132"/>
                <a:gd name="T64" fmla="*/ 67 w 67"/>
                <a:gd name="T65" fmla="*/ 68 h 132"/>
                <a:gd name="T66" fmla="*/ 63 w 67"/>
                <a:gd name="T67" fmla="*/ 54 h 132"/>
                <a:gd name="T68" fmla="*/ 50 w 67"/>
                <a:gd name="T69" fmla="*/ 34 h 132"/>
                <a:gd name="T70" fmla="*/ 43 w 67"/>
                <a:gd name="T71" fmla="*/ 28 h 132"/>
                <a:gd name="T72" fmla="*/ 38 w 67"/>
                <a:gd name="T73" fmla="*/ 25 h 132"/>
                <a:gd name="T74" fmla="*/ 34 w 67"/>
                <a:gd name="T75" fmla="*/ 16 h 132"/>
                <a:gd name="T76" fmla="*/ 32 w 67"/>
                <a:gd name="T77" fmla="*/ 10 h 132"/>
                <a:gd name="T78" fmla="*/ 31 w 67"/>
                <a:gd name="T79" fmla="*/ 8 h 132"/>
                <a:gd name="T80" fmla="*/ 28 w 67"/>
                <a:gd name="T81" fmla="*/ 4 h 132"/>
                <a:gd name="T82" fmla="*/ 31 w 67"/>
                <a:gd name="T83" fmla="*/ 15 h 132"/>
                <a:gd name="T84" fmla="*/ 31 w 67"/>
                <a:gd name="T85" fmla="*/ 17 h 132"/>
                <a:gd name="T86" fmla="*/ 30 w 67"/>
                <a:gd name="T87" fmla="*/ 21 h 132"/>
                <a:gd name="T88" fmla="*/ 23 w 67"/>
                <a:gd name="T89" fmla="*/ 39 h 132"/>
                <a:gd name="T90" fmla="*/ 19 w 67"/>
                <a:gd name="T91" fmla="*/ 45 h 132"/>
                <a:gd name="T92" fmla="*/ 0 w 67"/>
                <a:gd name="T93" fmla="*/ 57 h 132"/>
                <a:gd name="T94" fmla="*/ 14 w 67"/>
                <a:gd name="T95" fmla="*/ 51 h 132"/>
                <a:gd name="T96" fmla="*/ 22 w 67"/>
                <a:gd name="T97" fmla="*/ 43 h 132"/>
                <a:gd name="T98" fmla="*/ 28 w 67"/>
                <a:gd name="T99" fmla="*/ 32 h 132"/>
                <a:gd name="T100" fmla="*/ 32 w 67"/>
                <a:gd name="T101" fmla="*/ 21 h 132"/>
                <a:gd name="T102" fmla="*/ 33 w 67"/>
                <a:gd name="T103" fmla="*/ 33 h 132"/>
                <a:gd name="T104" fmla="*/ 33 w 67"/>
                <a:gd name="T105" fmla="*/ 39 h 132"/>
                <a:gd name="T106" fmla="*/ 29 w 67"/>
                <a:gd name="T107" fmla="*/ 47 h 132"/>
                <a:gd name="T108" fmla="*/ 27 w 67"/>
                <a:gd name="T109" fmla="*/ 50 h 132"/>
                <a:gd name="T110" fmla="*/ 20 w 67"/>
                <a:gd name="T111" fmla="*/ 60 h 132"/>
                <a:gd name="T112" fmla="*/ 8 w 67"/>
                <a:gd name="T113" fmla="*/ 82 h 132"/>
                <a:gd name="T114" fmla="*/ 10 w 67"/>
                <a:gd name="T115" fmla="*/ 8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132">
                  <a:moveTo>
                    <a:pt x="10" y="83"/>
                  </a:moveTo>
                  <a:cubicBezTo>
                    <a:pt x="10" y="80"/>
                    <a:pt x="11" y="78"/>
                    <a:pt x="13" y="75"/>
                  </a:cubicBezTo>
                  <a:cubicBezTo>
                    <a:pt x="15" y="70"/>
                    <a:pt x="18" y="66"/>
                    <a:pt x="21" y="61"/>
                  </a:cubicBezTo>
                  <a:cubicBezTo>
                    <a:pt x="23" y="59"/>
                    <a:pt x="25" y="56"/>
                    <a:pt x="26" y="54"/>
                  </a:cubicBezTo>
                  <a:cubicBezTo>
                    <a:pt x="27" y="53"/>
                    <a:pt x="28" y="52"/>
                    <a:pt x="29" y="51"/>
                  </a:cubicBezTo>
                  <a:cubicBezTo>
                    <a:pt x="30" y="49"/>
                    <a:pt x="30" y="49"/>
                    <a:pt x="30" y="49"/>
                  </a:cubicBezTo>
                  <a:cubicBezTo>
                    <a:pt x="30" y="49"/>
                    <a:pt x="30" y="48"/>
                    <a:pt x="30" y="48"/>
                  </a:cubicBezTo>
                  <a:cubicBezTo>
                    <a:pt x="31" y="47"/>
                    <a:pt x="31" y="47"/>
                    <a:pt x="31" y="47"/>
                  </a:cubicBezTo>
                  <a:cubicBezTo>
                    <a:pt x="32" y="46"/>
                    <a:pt x="33" y="45"/>
                    <a:pt x="33" y="43"/>
                  </a:cubicBezTo>
                  <a:cubicBezTo>
                    <a:pt x="33" y="46"/>
                    <a:pt x="33" y="48"/>
                    <a:pt x="32" y="50"/>
                  </a:cubicBezTo>
                  <a:cubicBezTo>
                    <a:pt x="32" y="51"/>
                    <a:pt x="32" y="53"/>
                    <a:pt x="32" y="54"/>
                  </a:cubicBezTo>
                  <a:cubicBezTo>
                    <a:pt x="31" y="56"/>
                    <a:pt x="31" y="57"/>
                    <a:pt x="31" y="58"/>
                  </a:cubicBezTo>
                  <a:cubicBezTo>
                    <a:pt x="30" y="61"/>
                    <a:pt x="30" y="64"/>
                    <a:pt x="30" y="67"/>
                  </a:cubicBezTo>
                  <a:cubicBezTo>
                    <a:pt x="30" y="69"/>
                    <a:pt x="30" y="72"/>
                    <a:pt x="30" y="74"/>
                  </a:cubicBezTo>
                  <a:cubicBezTo>
                    <a:pt x="29" y="76"/>
                    <a:pt x="28" y="79"/>
                    <a:pt x="27" y="82"/>
                  </a:cubicBezTo>
                  <a:cubicBezTo>
                    <a:pt x="27" y="83"/>
                    <a:pt x="27" y="85"/>
                    <a:pt x="26" y="87"/>
                  </a:cubicBezTo>
                  <a:cubicBezTo>
                    <a:pt x="26" y="88"/>
                    <a:pt x="26" y="90"/>
                    <a:pt x="26" y="91"/>
                  </a:cubicBezTo>
                  <a:cubicBezTo>
                    <a:pt x="25" y="95"/>
                    <a:pt x="25" y="98"/>
                    <a:pt x="25" y="101"/>
                  </a:cubicBezTo>
                  <a:cubicBezTo>
                    <a:pt x="25" y="103"/>
                    <a:pt x="26" y="105"/>
                    <a:pt x="26" y="106"/>
                  </a:cubicBezTo>
                  <a:cubicBezTo>
                    <a:pt x="27" y="108"/>
                    <a:pt x="28" y="109"/>
                    <a:pt x="29" y="110"/>
                  </a:cubicBezTo>
                  <a:cubicBezTo>
                    <a:pt x="27" y="108"/>
                    <a:pt x="26" y="104"/>
                    <a:pt x="26" y="101"/>
                  </a:cubicBezTo>
                  <a:cubicBezTo>
                    <a:pt x="26" y="98"/>
                    <a:pt x="27" y="95"/>
                    <a:pt x="27" y="92"/>
                  </a:cubicBezTo>
                  <a:cubicBezTo>
                    <a:pt x="27" y="90"/>
                    <a:pt x="28" y="88"/>
                    <a:pt x="28" y="87"/>
                  </a:cubicBezTo>
                  <a:cubicBezTo>
                    <a:pt x="28" y="85"/>
                    <a:pt x="29" y="84"/>
                    <a:pt x="29" y="82"/>
                  </a:cubicBezTo>
                  <a:cubicBezTo>
                    <a:pt x="29" y="81"/>
                    <a:pt x="29" y="81"/>
                    <a:pt x="30" y="80"/>
                  </a:cubicBezTo>
                  <a:cubicBezTo>
                    <a:pt x="30" y="87"/>
                    <a:pt x="31" y="94"/>
                    <a:pt x="33" y="101"/>
                  </a:cubicBezTo>
                  <a:cubicBezTo>
                    <a:pt x="34" y="107"/>
                    <a:pt x="36" y="112"/>
                    <a:pt x="38" y="118"/>
                  </a:cubicBezTo>
                  <a:cubicBezTo>
                    <a:pt x="39" y="120"/>
                    <a:pt x="41" y="123"/>
                    <a:pt x="42" y="125"/>
                  </a:cubicBezTo>
                  <a:cubicBezTo>
                    <a:pt x="43" y="128"/>
                    <a:pt x="45" y="130"/>
                    <a:pt x="47" y="132"/>
                  </a:cubicBezTo>
                  <a:cubicBezTo>
                    <a:pt x="46" y="131"/>
                    <a:pt x="46" y="130"/>
                    <a:pt x="45" y="129"/>
                  </a:cubicBezTo>
                  <a:cubicBezTo>
                    <a:pt x="44" y="127"/>
                    <a:pt x="44" y="126"/>
                    <a:pt x="43" y="125"/>
                  </a:cubicBezTo>
                  <a:cubicBezTo>
                    <a:pt x="42" y="122"/>
                    <a:pt x="42" y="119"/>
                    <a:pt x="41" y="117"/>
                  </a:cubicBezTo>
                  <a:cubicBezTo>
                    <a:pt x="39" y="111"/>
                    <a:pt x="37" y="106"/>
                    <a:pt x="36" y="101"/>
                  </a:cubicBezTo>
                  <a:cubicBezTo>
                    <a:pt x="33" y="90"/>
                    <a:pt x="32" y="78"/>
                    <a:pt x="33" y="67"/>
                  </a:cubicBezTo>
                  <a:cubicBezTo>
                    <a:pt x="33" y="64"/>
                    <a:pt x="33" y="62"/>
                    <a:pt x="34" y="59"/>
                  </a:cubicBezTo>
                  <a:cubicBezTo>
                    <a:pt x="34" y="58"/>
                    <a:pt x="34" y="56"/>
                    <a:pt x="34" y="55"/>
                  </a:cubicBezTo>
                  <a:cubicBezTo>
                    <a:pt x="35" y="53"/>
                    <a:pt x="35" y="52"/>
                    <a:pt x="35" y="51"/>
                  </a:cubicBezTo>
                  <a:cubicBezTo>
                    <a:pt x="35" y="50"/>
                    <a:pt x="35" y="50"/>
                    <a:pt x="35" y="50"/>
                  </a:cubicBezTo>
                  <a:cubicBezTo>
                    <a:pt x="35" y="50"/>
                    <a:pt x="36" y="50"/>
                    <a:pt x="36" y="51"/>
                  </a:cubicBezTo>
                  <a:cubicBezTo>
                    <a:pt x="36" y="52"/>
                    <a:pt x="37" y="54"/>
                    <a:pt x="37" y="55"/>
                  </a:cubicBezTo>
                  <a:cubicBezTo>
                    <a:pt x="38" y="57"/>
                    <a:pt x="39" y="58"/>
                    <a:pt x="39" y="59"/>
                  </a:cubicBezTo>
                  <a:cubicBezTo>
                    <a:pt x="43" y="65"/>
                    <a:pt x="46" y="70"/>
                    <a:pt x="49" y="76"/>
                  </a:cubicBezTo>
                  <a:cubicBezTo>
                    <a:pt x="49" y="77"/>
                    <a:pt x="50" y="78"/>
                    <a:pt x="50" y="80"/>
                  </a:cubicBezTo>
                  <a:cubicBezTo>
                    <a:pt x="51" y="81"/>
                    <a:pt x="51" y="83"/>
                    <a:pt x="52" y="84"/>
                  </a:cubicBezTo>
                  <a:cubicBezTo>
                    <a:pt x="52" y="87"/>
                    <a:pt x="53" y="90"/>
                    <a:pt x="53" y="94"/>
                  </a:cubicBezTo>
                  <a:cubicBezTo>
                    <a:pt x="53" y="97"/>
                    <a:pt x="53" y="100"/>
                    <a:pt x="53" y="103"/>
                  </a:cubicBezTo>
                  <a:cubicBezTo>
                    <a:pt x="53" y="106"/>
                    <a:pt x="53" y="109"/>
                    <a:pt x="53" y="112"/>
                  </a:cubicBezTo>
                  <a:cubicBezTo>
                    <a:pt x="53" y="109"/>
                    <a:pt x="54" y="106"/>
                    <a:pt x="54" y="103"/>
                  </a:cubicBezTo>
                  <a:cubicBezTo>
                    <a:pt x="54" y="100"/>
                    <a:pt x="54" y="97"/>
                    <a:pt x="54" y="93"/>
                  </a:cubicBezTo>
                  <a:cubicBezTo>
                    <a:pt x="54" y="90"/>
                    <a:pt x="53" y="87"/>
                    <a:pt x="53" y="84"/>
                  </a:cubicBezTo>
                  <a:cubicBezTo>
                    <a:pt x="52" y="83"/>
                    <a:pt x="52" y="81"/>
                    <a:pt x="52" y="79"/>
                  </a:cubicBezTo>
                  <a:cubicBezTo>
                    <a:pt x="51" y="78"/>
                    <a:pt x="51" y="76"/>
                    <a:pt x="50" y="75"/>
                  </a:cubicBezTo>
                  <a:cubicBezTo>
                    <a:pt x="48" y="69"/>
                    <a:pt x="44" y="64"/>
                    <a:pt x="41" y="59"/>
                  </a:cubicBezTo>
                  <a:cubicBezTo>
                    <a:pt x="40" y="56"/>
                    <a:pt x="38" y="53"/>
                    <a:pt x="37" y="50"/>
                  </a:cubicBezTo>
                  <a:cubicBezTo>
                    <a:pt x="37" y="49"/>
                    <a:pt x="37" y="47"/>
                    <a:pt x="36" y="46"/>
                  </a:cubicBezTo>
                  <a:cubicBezTo>
                    <a:pt x="36" y="45"/>
                    <a:pt x="36" y="44"/>
                    <a:pt x="36" y="44"/>
                  </a:cubicBezTo>
                  <a:cubicBezTo>
                    <a:pt x="37" y="40"/>
                    <a:pt x="37" y="37"/>
                    <a:pt x="36" y="33"/>
                  </a:cubicBezTo>
                  <a:cubicBezTo>
                    <a:pt x="36" y="31"/>
                    <a:pt x="36" y="28"/>
                    <a:pt x="36" y="25"/>
                  </a:cubicBezTo>
                  <a:cubicBezTo>
                    <a:pt x="36" y="26"/>
                    <a:pt x="36" y="26"/>
                    <a:pt x="37" y="26"/>
                  </a:cubicBezTo>
                  <a:cubicBezTo>
                    <a:pt x="38" y="27"/>
                    <a:pt x="39" y="28"/>
                    <a:pt x="40" y="28"/>
                  </a:cubicBezTo>
                  <a:cubicBezTo>
                    <a:pt x="41" y="29"/>
                    <a:pt x="42" y="30"/>
                    <a:pt x="43" y="30"/>
                  </a:cubicBezTo>
                  <a:cubicBezTo>
                    <a:pt x="45" y="32"/>
                    <a:pt x="47" y="34"/>
                    <a:pt x="49" y="35"/>
                  </a:cubicBezTo>
                  <a:cubicBezTo>
                    <a:pt x="51" y="37"/>
                    <a:pt x="52" y="39"/>
                    <a:pt x="54" y="41"/>
                  </a:cubicBezTo>
                  <a:cubicBezTo>
                    <a:pt x="57" y="45"/>
                    <a:pt x="60" y="49"/>
                    <a:pt x="62" y="54"/>
                  </a:cubicBezTo>
                  <a:cubicBezTo>
                    <a:pt x="63" y="56"/>
                    <a:pt x="64" y="59"/>
                    <a:pt x="65" y="61"/>
                  </a:cubicBezTo>
                  <a:cubicBezTo>
                    <a:pt x="66" y="63"/>
                    <a:pt x="67" y="66"/>
                    <a:pt x="67" y="68"/>
                  </a:cubicBezTo>
                  <a:cubicBezTo>
                    <a:pt x="67" y="66"/>
                    <a:pt x="66" y="63"/>
                    <a:pt x="65" y="61"/>
                  </a:cubicBezTo>
                  <a:cubicBezTo>
                    <a:pt x="65" y="58"/>
                    <a:pt x="64" y="56"/>
                    <a:pt x="63" y="54"/>
                  </a:cubicBezTo>
                  <a:cubicBezTo>
                    <a:pt x="61" y="49"/>
                    <a:pt x="58" y="44"/>
                    <a:pt x="55" y="40"/>
                  </a:cubicBezTo>
                  <a:cubicBezTo>
                    <a:pt x="53" y="38"/>
                    <a:pt x="52" y="36"/>
                    <a:pt x="50" y="34"/>
                  </a:cubicBezTo>
                  <a:cubicBezTo>
                    <a:pt x="48" y="32"/>
                    <a:pt x="46" y="31"/>
                    <a:pt x="44" y="29"/>
                  </a:cubicBezTo>
                  <a:cubicBezTo>
                    <a:pt x="44" y="29"/>
                    <a:pt x="43" y="28"/>
                    <a:pt x="43" y="28"/>
                  </a:cubicBezTo>
                  <a:cubicBezTo>
                    <a:pt x="42" y="27"/>
                    <a:pt x="41" y="27"/>
                    <a:pt x="41" y="27"/>
                  </a:cubicBezTo>
                  <a:cubicBezTo>
                    <a:pt x="40" y="26"/>
                    <a:pt x="39" y="25"/>
                    <a:pt x="38" y="25"/>
                  </a:cubicBezTo>
                  <a:cubicBezTo>
                    <a:pt x="37" y="24"/>
                    <a:pt x="36" y="23"/>
                    <a:pt x="35" y="22"/>
                  </a:cubicBezTo>
                  <a:cubicBezTo>
                    <a:pt x="35" y="20"/>
                    <a:pt x="34" y="18"/>
                    <a:pt x="34" y="16"/>
                  </a:cubicBezTo>
                  <a:cubicBezTo>
                    <a:pt x="33" y="14"/>
                    <a:pt x="33" y="13"/>
                    <a:pt x="32" y="11"/>
                  </a:cubicBezTo>
                  <a:cubicBezTo>
                    <a:pt x="32" y="10"/>
                    <a:pt x="32" y="10"/>
                    <a:pt x="32" y="10"/>
                  </a:cubicBezTo>
                  <a:cubicBezTo>
                    <a:pt x="32" y="10"/>
                    <a:pt x="32" y="10"/>
                    <a:pt x="32" y="10"/>
                  </a:cubicBezTo>
                  <a:cubicBezTo>
                    <a:pt x="31" y="9"/>
                    <a:pt x="31" y="9"/>
                    <a:pt x="31" y="8"/>
                  </a:cubicBezTo>
                  <a:cubicBezTo>
                    <a:pt x="30" y="5"/>
                    <a:pt x="29" y="3"/>
                    <a:pt x="27" y="0"/>
                  </a:cubicBezTo>
                  <a:cubicBezTo>
                    <a:pt x="28" y="2"/>
                    <a:pt x="28" y="3"/>
                    <a:pt x="28" y="4"/>
                  </a:cubicBezTo>
                  <a:cubicBezTo>
                    <a:pt x="29" y="6"/>
                    <a:pt x="29" y="7"/>
                    <a:pt x="29" y="9"/>
                  </a:cubicBezTo>
                  <a:cubicBezTo>
                    <a:pt x="30" y="11"/>
                    <a:pt x="30" y="13"/>
                    <a:pt x="31" y="15"/>
                  </a:cubicBezTo>
                  <a:cubicBezTo>
                    <a:pt x="31" y="15"/>
                    <a:pt x="31" y="15"/>
                    <a:pt x="31" y="16"/>
                  </a:cubicBezTo>
                  <a:cubicBezTo>
                    <a:pt x="31" y="16"/>
                    <a:pt x="31" y="17"/>
                    <a:pt x="31" y="17"/>
                  </a:cubicBezTo>
                  <a:cubicBezTo>
                    <a:pt x="31" y="18"/>
                    <a:pt x="30" y="19"/>
                    <a:pt x="30" y="19"/>
                  </a:cubicBezTo>
                  <a:cubicBezTo>
                    <a:pt x="30" y="20"/>
                    <a:pt x="30" y="20"/>
                    <a:pt x="30" y="21"/>
                  </a:cubicBezTo>
                  <a:cubicBezTo>
                    <a:pt x="30" y="22"/>
                    <a:pt x="30" y="23"/>
                    <a:pt x="29" y="25"/>
                  </a:cubicBezTo>
                  <a:cubicBezTo>
                    <a:pt x="28" y="30"/>
                    <a:pt x="26" y="34"/>
                    <a:pt x="23" y="39"/>
                  </a:cubicBezTo>
                  <a:cubicBezTo>
                    <a:pt x="23" y="40"/>
                    <a:pt x="22" y="41"/>
                    <a:pt x="21" y="42"/>
                  </a:cubicBezTo>
                  <a:cubicBezTo>
                    <a:pt x="21" y="43"/>
                    <a:pt x="20" y="44"/>
                    <a:pt x="19" y="45"/>
                  </a:cubicBezTo>
                  <a:cubicBezTo>
                    <a:pt x="18" y="47"/>
                    <a:pt x="16" y="48"/>
                    <a:pt x="14" y="50"/>
                  </a:cubicBezTo>
                  <a:cubicBezTo>
                    <a:pt x="9" y="53"/>
                    <a:pt x="5" y="55"/>
                    <a:pt x="0" y="57"/>
                  </a:cubicBezTo>
                  <a:cubicBezTo>
                    <a:pt x="2" y="56"/>
                    <a:pt x="5" y="55"/>
                    <a:pt x="7" y="54"/>
                  </a:cubicBezTo>
                  <a:cubicBezTo>
                    <a:pt x="9" y="53"/>
                    <a:pt x="12" y="52"/>
                    <a:pt x="14" y="51"/>
                  </a:cubicBezTo>
                  <a:cubicBezTo>
                    <a:pt x="16" y="49"/>
                    <a:pt x="18" y="48"/>
                    <a:pt x="20" y="46"/>
                  </a:cubicBezTo>
                  <a:cubicBezTo>
                    <a:pt x="21" y="45"/>
                    <a:pt x="22" y="44"/>
                    <a:pt x="22" y="43"/>
                  </a:cubicBezTo>
                  <a:cubicBezTo>
                    <a:pt x="23" y="42"/>
                    <a:pt x="24" y="40"/>
                    <a:pt x="25" y="39"/>
                  </a:cubicBezTo>
                  <a:cubicBezTo>
                    <a:pt x="26" y="37"/>
                    <a:pt x="27" y="35"/>
                    <a:pt x="28" y="32"/>
                  </a:cubicBezTo>
                  <a:cubicBezTo>
                    <a:pt x="29" y="30"/>
                    <a:pt x="30" y="28"/>
                    <a:pt x="31" y="25"/>
                  </a:cubicBezTo>
                  <a:cubicBezTo>
                    <a:pt x="31" y="24"/>
                    <a:pt x="32" y="23"/>
                    <a:pt x="32" y="21"/>
                  </a:cubicBezTo>
                  <a:cubicBezTo>
                    <a:pt x="32" y="21"/>
                    <a:pt x="32" y="21"/>
                    <a:pt x="32" y="21"/>
                  </a:cubicBezTo>
                  <a:cubicBezTo>
                    <a:pt x="33" y="25"/>
                    <a:pt x="33" y="29"/>
                    <a:pt x="33" y="33"/>
                  </a:cubicBezTo>
                  <a:cubicBezTo>
                    <a:pt x="34" y="34"/>
                    <a:pt x="34" y="35"/>
                    <a:pt x="34" y="36"/>
                  </a:cubicBezTo>
                  <a:cubicBezTo>
                    <a:pt x="33" y="37"/>
                    <a:pt x="33" y="38"/>
                    <a:pt x="33" y="39"/>
                  </a:cubicBezTo>
                  <a:cubicBezTo>
                    <a:pt x="32" y="41"/>
                    <a:pt x="31" y="44"/>
                    <a:pt x="29" y="46"/>
                  </a:cubicBezTo>
                  <a:cubicBezTo>
                    <a:pt x="29" y="47"/>
                    <a:pt x="29" y="47"/>
                    <a:pt x="29" y="47"/>
                  </a:cubicBezTo>
                  <a:cubicBezTo>
                    <a:pt x="29" y="47"/>
                    <a:pt x="28" y="48"/>
                    <a:pt x="28" y="48"/>
                  </a:cubicBezTo>
                  <a:cubicBezTo>
                    <a:pt x="27" y="50"/>
                    <a:pt x="27" y="50"/>
                    <a:pt x="27" y="50"/>
                  </a:cubicBezTo>
                  <a:cubicBezTo>
                    <a:pt x="26" y="51"/>
                    <a:pt x="25" y="52"/>
                    <a:pt x="25" y="53"/>
                  </a:cubicBezTo>
                  <a:cubicBezTo>
                    <a:pt x="23" y="55"/>
                    <a:pt x="21" y="58"/>
                    <a:pt x="20" y="60"/>
                  </a:cubicBezTo>
                  <a:cubicBezTo>
                    <a:pt x="16" y="64"/>
                    <a:pt x="13" y="69"/>
                    <a:pt x="11" y="74"/>
                  </a:cubicBezTo>
                  <a:cubicBezTo>
                    <a:pt x="10" y="77"/>
                    <a:pt x="9" y="80"/>
                    <a:pt x="8" y="82"/>
                  </a:cubicBezTo>
                  <a:cubicBezTo>
                    <a:pt x="7" y="85"/>
                    <a:pt x="7" y="88"/>
                    <a:pt x="8" y="91"/>
                  </a:cubicBezTo>
                  <a:cubicBezTo>
                    <a:pt x="8" y="88"/>
                    <a:pt x="9" y="85"/>
                    <a:pt x="10" y="8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1869"/>
            <p:cNvSpPr>
              <a:spLocks/>
            </p:cNvSpPr>
            <p:nvPr/>
          </p:nvSpPr>
          <p:spPr bwMode="auto">
            <a:xfrm>
              <a:off x="5113297" y="3330593"/>
              <a:ext cx="139701" cy="87313"/>
            </a:xfrm>
            <a:custGeom>
              <a:avLst/>
              <a:gdLst>
                <a:gd name="T0" fmla="*/ 37 w 37"/>
                <a:gd name="T1" fmla="*/ 23 h 23"/>
                <a:gd name="T2" fmla="*/ 16 w 37"/>
                <a:gd name="T3" fmla="*/ 15 h 23"/>
                <a:gd name="T4" fmla="*/ 8 w 37"/>
                <a:gd name="T5" fmla="*/ 7 h 23"/>
                <a:gd name="T6" fmla="*/ 0 w 37"/>
                <a:gd name="T7" fmla="*/ 0 h 23"/>
                <a:gd name="T8" fmla="*/ 5 w 37"/>
                <a:gd name="T9" fmla="*/ 14 h 23"/>
                <a:gd name="T10" fmla="*/ 19 w 37"/>
                <a:gd name="T11" fmla="*/ 20 h 23"/>
                <a:gd name="T12" fmla="*/ 37 w 37"/>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37" h="23">
                  <a:moveTo>
                    <a:pt x="37" y="23"/>
                  </a:moveTo>
                  <a:cubicBezTo>
                    <a:pt x="30" y="20"/>
                    <a:pt x="23" y="19"/>
                    <a:pt x="16" y="15"/>
                  </a:cubicBezTo>
                  <a:cubicBezTo>
                    <a:pt x="13" y="13"/>
                    <a:pt x="10" y="10"/>
                    <a:pt x="8" y="7"/>
                  </a:cubicBezTo>
                  <a:cubicBezTo>
                    <a:pt x="6" y="5"/>
                    <a:pt x="3" y="1"/>
                    <a:pt x="0" y="0"/>
                  </a:cubicBezTo>
                  <a:cubicBezTo>
                    <a:pt x="2" y="5"/>
                    <a:pt x="3" y="9"/>
                    <a:pt x="5" y="14"/>
                  </a:cubicBezTo>
                  <a:cubicBezTo>
                    <a:pt x="9" y="17"/>
                    <a:pt x="16" y="19"/>
                    <a:pt x="19" y="20"/>
                  </a:cubicBezTo>
                  <a:cubicBezTo>
                    <a:pt x="25" y="22"/>
                    <a:pt x="31" y="22"/>
                    <a:pt x="37"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61" name="Picture 1871"/>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5273636" y="3298842"/>
              <a:ext cx="112713" cy="179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872"/>
            <p:cNvSpPr>
              <a:spLocks/>
            </p:cNvSpPr>
            <p:nvPr/>
          </p:nvSpPr>
          <p:spPr bwMode="auto">
            <a:xfrm>
              <a:off x="5184735" y="3286142"/>
              <a:ext cx="101601" cy="142876"/>
            </a:xfrm>
            <a:custGeom>
              <a:avLst/>
              <a:gdLst>
                <a:gd name="T0" fmla="*/ 20 w 27"/>
                <a:gd name="T1" fmla="*/ 18 h 38"/>
                <a:gd name="T2" fmla="*/ 23 w 27"/>
                <a:gd name="T3" fmla="*/ 31 h 38"/>
                <a:gd name="T4" fmla="*/ 27 w 27"/>
                <a:gd name="T5" fmla="*/ 38 h 38"/>
                <a:gd name="T6" fmla="*/ 25 w 27"/>
                <a:gd name="T7" fmla="*/ 26 h 38"/>
                <a:gd name="T8" fmla="*/ 25 w 27"/>
                <a:gd name="T9" fmla="*/ 12 h 38"/>
                <a:gd name="T10" fmla="*/ 17 w 27"/>
                <a:gd name="T11" fmla="*/ 1 h 38"/>
                <a:gd name="T12" fmla="*/ 15 w 27"/>
                <a:gd name="T13" fmla="*/ 0 h 38"/>
                <a:gd name="T14" fmla="*/ 0 w 27"/>
                <a:gd name="T15" fmla="*/ 1 h 38"/>
                <a:gd name="T16" fmla="*/ 7 w 27"/>
                <a:gd name="T17" fmla="*/ 3 h 38"/>
                <a:gd name="T18" fmla="*/ 20 w 27"/>
                <a:gd name="T1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8">
                  <a:moveTo>
                    <a:pt x="20" y="18"/>
                  </a:moveTo>
                  <a:cubicBezTo>
                    <a:pt x="21" y="22"/>
                    <a:pt x="22" y="28"/>
                    <a:pt x="23" y="31"/>
                  </a:cubicBezTo>
                  <a:cubicBezTo>
                    <a:pt x="24" y="34"/>
                    <a:pt x="27" y="38"/>
                    <a:pt x="27" y="38"/>
                  </a:cubicBezTo>
                  <a:cubicBezTo>
                    <a:pt x="25" y="34"/>
                    <a:pt x="25" y="30"/>
                    <a:pt x="25" y="26"/>
                  </a:cubicBezTo>
                  <a:cubicBezTo>
                    <a:pt x="25" y="21"/>
                    <a:pt x="25" y="16"/>
                    <a:pt x="25" y="12"/>
                  </a:cubicBezTo>
                  <a:cubicBezTo>
                    <a:pt x="25" y="7"/>
                    <a:pt x="21" y="4"/>
                    <a:pt x="17" y="1"/>
                  </a:cubicBezTo>
                  <a:cubicBezTo>
                    <a:pt x="17" y="1"/>
                    <a:pt x="16" y="0"/>
                    <a:pt x="15" y="0"/>
                  </a:cubicBezTo>
                  <a:cubicBezTo>
                    <a:pt x="10" y="0"/>
                    <a:pt x="5" y="0"/>
                    <a:pt x="0" y="1"/>
                  </a:cubicBezTo>
                  <a:cubicBezTo>
                    <a:pt x="2" y="1"/>
                    <a:pt x="5" y="2"/>
                    <a:pt x="7" y="3"/>
                  </a:cubicBezTo>
                  <a:cubicBezTo>
                    <a:pt x="16" y="7"/>
                    <a:pt x="19" y="14"/>
                    <a:pt x="20"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873"/>
            <p:cNvSpPr>
              <a:spLocks/>
            </p:cNvSpPr>
            <p:nvPr/>
          </p:nvSpPr>
          <p:spPr bwMode="auto">
            <a:xfrm>
              <a:off x="5113297" y="3308367"/>
              <a:ext cx="233364" cy="169864"/>
            </a:xfrm>
            <a:custGeom>
              <a:avLst/>
              <a:gdLst>
                <a:gd name="T0" fmla="*/ 38 w 62"/>
                <a:gd name="T1" fmla="*/ 10 h 45"/>
                <a:gd name="T2" fmla="*/ 41 w 62"/>
                <a:gd name="T3" fmla="*/ 23 h 45"/>
                <a:gd name="T4" fmla="*/ 41 w 62"/>
                <a:gd name="T5" fmla="*/ 27 h 45"/>
                <a:gd name="T6" fmla="*/ 41 w 62"/>
                <a:gd name="T7" fmla="*/ 28 h 45"/>
                <a:gd name="T8" fmla="*/ 40 w 62"/>
                <a:gd name="T9" fmla="*/ 27 h 45"/>
                <a:gd name="T10" fmla="*/ 37 w 62"/>
                <a:gd name="T11" fmla="*/ 23 h 45"/>
                <a:gd name="T12" fmla="*/ 31 w 62"/>
                <a:gd name="T13" fmla="*/ 17 h 45"/>
                <a:gd name="T14" fmla="*/ 27 w 62"/>
                <a:gd name="T15" fmla="*/ 11 h 45"/>
                <a:gd name="T16" fmla="*/ 21 w 62"/>
                <a:gd name="T17" fmla="*/ 4 h 45"/>
                <a:gd name="T18" fmla="*/ 16 w 62"/>
                <a:gd name="T19" fmla="*/ 2 h 45"/>
                <a:gd name="T20" fmla="*/ 25 w 62"/>
                <a:gd name="T21" fmla="*/ 9 h 45"/>
                <a:gd name="T22" fmla="*/ 28 w 62"/>
                <a:gd name="T23" fmla="*/ 13 h 45"/>
                <a:gd name="T24" fmla="*/ 18 w 62"/>
                <a:gd name="T25" fmla="*/ 7 h 45"/>
                <a:gd name="T26" fmla="*/ 5 w 62"/>
                <a:gd name="T27" fmla="*/ 1 h 45"/>
                <a:gd name="T28" fmla="*/ 2 w 62"/>
                <a:gd name="T29" fmla="*/ 1 h 45"/>
                <a:gd name="T30" fmla="*/ 9 w 62"/>
                <a:gd name="T31" fmla="*/ 4 h 45"/>
                <a:gd name="T32" fmla="*/ 32 w 62"/>
                <a:gd name="T33" fmla="*/ 21 h 45"/>
                <a:gd name="T34" fmla="*/ 37 w 62"/>
                <a:gd name="T35" fmla="*/ 26 h 45"/>
                <a:gd name="T36" fmla="*/ 38 w 62"/>
                <a:gd name="T37" fmla="*/ 28 h 45"/>
                <a:gd name="T38" fmla="*/ 35 w 62"/>
                <a:gd name="T39" fmla="*/ 27 h 45"/>
                <a:gd name="T40" fmla="*/ 22 w 62"/>
                <a:gd name="T41" fmla="*/ 23 h 45"/>
                <a:gd name="T42" fmla="*/ 18 w 62"/>
                <a:gd name="T43" fmla="*/ 21 h 45"/>
                <a:gd name="T44" fmla="*/ 9 w 62"/>
                <a:gd name="T45" fmla="*/ 14 h 45"/>
                <a:gd name="T46" fmla="*/ 9 w 62"/>
                <a:gd name="T47" fmla="*/ 14 h 45"/>
                <a:gd name="T48" fmla="*/ 17 w 62"/>
                <a:gd name="T49" fmla="*/ 21 h 45"/>
                <a:gd name="T50" fmla="*/ 22 w 62"/>
                <a:gd name="T51" fmla="*/ 24 h 45"/>
                <a:gd name="T52" fmla="*/ 38 w 62"/>
                <a:gd name="T53" fmla="*/ 29 h 45"/>
                <a:gd name="T54" fmla="*/ 41 w 62"/>
                <a:gd name="T55" fmla="*/ 31 h 45"/>
                <a:gd name="T56" fmla="*/ 48 w 62"/>
                <a:gd name="T57" fmla="*/ 38 h 45"/>
                <a:gd name="T58" fmla="*/ 45 w 62"/>
                <a:gd name="T59" fmla="*/ 39 h 45"/>
                <a:gd name="T60" fmla="*/ 39 w 62"/>
                <a:gd name="T61" fmla="*/ 39 h 45"/>
                <a:gd name="T62" fmla="*/ 26 w 62"/>
                <a:gd name="T63" fmla="*/ 37 h 45"/>
                <a:gd name="T64" fmla="*/ 18 w 62"/>
                <a:gd name="T65" fmla="*/ 33 h 45"/>
                <a:gd name="T66" fmla="*/ 26 w 62"/>
                <a:gd name="T67" fmla="*/ 37 h 45"/>
                <a:gd name="T68" fmla="*/ 39 w 62"/>
                <a:gd name="T69" fmla="*/ 40 h 45"/>
                <a:gd name="T70" fmla="*/ 45 w 62"/>
                <a:gd name="T71" fmla="*/ 40 h 45"/>
                <a:gd name="T72" fmla="*/ 48 w 62"/>
                <a:gd name="T73" fmla="*/ 40 h 45"/>
                <a:gd name="T74" fmla="*/ 53 w 62"/>
                <a:gd name="T75" fmla="*/ 41 h 45"/>
                <a:gd name="T76" fmla="*/ 57 w 62"/>
                <a:gd name="T77" fmla="*/ 43 h 45"/>
                <a:gd name="T78" fmla="*/ 57 w 62"/>
                <a:gd name="T79" fmla="*/ 44 h 45"/>
                <a:gd name="T80" fmla="*/ 60 w 62"/>
                <a:gd name="T81" fmla="*/ 44 h 45"/>
                <a:gd name="T82" fmla="*/ 55 w 62"/>
                <a:gd name="T83" fmla="*/ 41 h 45"/>
                <a:gd name="T84" fmla="*/ 54 w 62"/>
                <a:gd name="T85" fmla="*/ 40 h 45"/>
                <a:gd name="T86" fmla="*/ 53 w 62"/>
                <a:gd name="T87" fmla="*/ 38 h 45"/>
                <a:gd name="T88" fmla="*/ 48 w 62"/>
                <a:gd name="T89" fmla="*/ 29 h 45"/>
                <a:gd name="T90" fmla="*/ 47 w 62"/>
                <a:gd name="T91" fmla="*/ 25 h 45"/>
                <a:gd name="T92" fmla="*/ 50 w 62"/>
                <a:gd name="T93" fmla="*/ 13 h 45"/>
                <a:gd name="T94" fmla="*/ 47 w 62"/>
                <a:gd name="T95" fmla="*/ 20 h 45"/>
                <a:gd name="T96" fmla="*/ 47 w 62"/>
                <a:gd name="T97" fmla="*/ 27 h 45"/>
                <a:gd name="T98" fmla="*/ 49 w 62"/>
                <a:gd name="T99" fmla="*/ 33 h 45"/>
                <a:gd name="T100" fmla="*/ 52 w 62"/>
                <a:gd name="T101" fmla="*/ 39 h 45"/>
                <a:gd name="T102" fmla="*/ 46 w 62"/>
                <a:gd name="T103" fmla="*/ 34 h 45"/>
                <a:gd name="T104" fmla="*/ 44 w 62"/>
                <a:gd name="T105" fmla="*/ 32 h 45"/>
                <a:gd name="T106" fmla="*/ 42 w 62"/>
                <a:gd name="T107" fmla="*/ 27 h 45"/>
                <a:gd name="T108" fmla="*/ 42 w 62"/>
                <a:gd name="T109" fmla="*/ 26 h 45"/>
                <a:gd name="T110" fmla="*/ 41 w 62"/>
                <a:gd name="T111" fmla="*/ 19 h 45"/>
                <a:gd name="T112" fmla="*/ 37 w 62"/>
                <a:gd name="T113" fmla="*/ 5 h 45"/>
                <a:gd name="T114" fmla="*/ 35 w 62"/>
                <a:gd name="T115"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45">
                  <a:moveTo>
                    <a:pt x="35" y="6"/>
                  </a:moveTo>
                  <a:cubicBezTo>
                    <a:pt x="36" y="7"/>
                    <a:pt x="37" y="9"/>
                    <a:pt x="38" y="10"/>
                  </a:cubicBezTo>
                  <a:cubicBezTo>
                    <a:pt x="39" y="13"/>
                    <a:pt x="39" y="16"/>
                    <a:pt x="40" y="19"/>
                  </a:cubicBezTo>
                  <a:cubicBezTo>
                    <a:pt x="40" y="20"/>
                    <a:pt x="40" y="22"/>
                    <a:pt x="41" y="23"/>
                  </a:cubicBezTo>
                  <a:cubicBezTo>
                    <a:pt x="41" y="24"/>
                    <a:pt x="41" y="25"/>
                    <a:pt x="41" y="26"/>
                  </a:cubicBezTo>
                  <a:cubicBezTo>
                    <a:pt x="41" y="27"/>
                    <a:pt x="41" y="27"/>
                    <a:pt x="41" y="27"/>
                  </a:cubicBezTo>
                  <a:cubicBezTo>
                    <a:pt x="41" y="27"/>
                    <a:pt x="41" y="27"/>
                    <a:pt x="41" y="27"/>
                  </a:cubicBezTo>
                  <a:cubicBezTo>
                    <a:pt x="41" y="28"/>
                    <a:pt x="41" y="28"/>
                    <a:pt x="41" y="28"/>
                  </a:cubicBezTo>
                  <a:cubicBezTo>
                    <a:pt x="41" y="29"/>
                    <a:pt x="42" y="30"/>
                    <a:pt x="42" y="30"/>
                  </a:cubicBezTo>
                  <a:cubicBezTo>
                    <a:pt x="41" y="29"/>
                    <a:pt x="40" y="28"/>
                    <a:pt x="40" y="27"/>
                  </a:cubicBezTo>
                  <a:cubicBezTo>
                    <a:pt x="39" y="27"/>
                    <a:pt x="39" y="26"/>
                    <a:pt x="38" y="25"/>
                  </a:cubicBezTo>
                  <a:cubicBezTo>
                    <a:pt x="38" y="25"/>
                    <a:pt x="37" y="24"/>
                    <a:pt x="37" y="23"/>
                  </a:cubicBezTo>
                  <a:cubicBezTo>
                    <a:pt x="36" y="22"/>
                    <a:pt x="35" y="21"/>
                    <a:pt x="34" y="20"/>
                  </a:cubicBezTo>
                  <a:cubicBezTo>
                    <a:pt x="33" y="19"/>
                    <a:pt x="32" y="18"/>
                    <a:pt x="31" y="17"/>
                  </a:cubicBezTo>
                  <a:cubicBezTo>
                    <a:pt x="30" y="15"/>
                    <a:pt x="30" y="14"/>
                    <a:pt x="29" y="13"/>
                  </a:cubicBezTo>
                  <a:cubicBezTo>
                    <a:pt x="28" y="12"/>
                    <a:pt x="28" y="11"/>
                    <a:pt x="27" y="11"/>
                  </a:cubicBezTo>
                  <a:cubicBezTo>
                    <a:pt x="27" y="10"/>
                    <a:pt x="26" y="9"/>
                    <a:pt x="25" y="8"/>
                  </a:cubicBezTo>
                  <a:cubicBezTo>
                    <a:pt x="24" y="7"/>
                    <a:pt x="23" y="6"/>
                    <a:pt x="21" y="4"/>
                  </a:cubicBezTo>
                  <a:cubicBezTo>
                    <a:pt x="21" y="4"/>
                    <a:pt x="20" y="3"/>
                    <a:pt x="19" y="3"/>
                  </a:cubicBezTo>
                  <a:cubicBezTo>
                    <a:pt x="18" y="2"/>
                    <a:pt x="17" y="2"/>
                    <a:pt x="16" y="2"/>
                  </a:cubicBezTo>
                  <a:cubicBezTo>
                    <a:pt x="18" y="2"/>
                    <a:pt x="20" y="3"/>
                    <a:pt x="21" y="5"/>
                  </a:cubicBezTo>
                  <a:cubicBezTo>
                    <a:pt x="22" y="6"/>
                    <a:pt x="24" y="7"/>
                    <a:pt x="25" y="9"/>
                  </a:cubicBezTo>
                  <a:cubicBezTo>
                    <a:pt x="25" y="10"/>
                    <a:pt x="26" y="10"/>
                    <a:pt x="26" y="11"/>
                  </a:cubicBezTo>
                  <a:cubicBezTo>
                    <a:pt x="27" y="12"/>
                    <a:pt x="27" y="13"/>
                    <a:pt x="28" y="13"/>
                  </a:cubicBezTo>
                  <a:cubicBezTo>
                    <a:pt x="28" y="14"/>
                    <a:pt x="28" y="14"/>
                    <a:pt x="29" y="15"/>
                  </a:cubicBezTo>
                  <a:cubicBezTo>
                    <a:pt x="25" y="12"/>
                    <a:pt x="22" y="9"/>
                    <a:pt x="18" y="7"/>
                  </a:cubicBezTo>
                  <a:cubicBezTo>
                    <a:pt x="16" y="5"/>
                    <a:pt x="13" y="4"/>
                    <a:pt x="9" y="2"/>
                  </a:cubicBezTo>
                  <a:cubicBezTo>
                    <a:pt x="8" y="2"/>
                    <a:pt x="6" y="1"/>
                    <a:pt x="5" y="1"/>
                  </a:cubicBezTo>
                  <a:cubicBezTo>
                    <a:pt x="3" y="0"/>
                    <a:pt x="1" y="0"/>
                    <a:pt x="0" y="0"/>
                  </a:cubicBezTo>
                  <a:cubicBezTo>
                    <a:pt x="1" y="0"/>
                    <a:pt x="1" y="0"/>
                    <a:pt x="2" y="1"/>
                  </a:cubicBezTo>
                  <a:cubicBezTo>
                    <a:pt x="3" y="1"/>
                    <a:pt x="4" y="1"/>
                    <a:pt x="4" y="2"/>
                  </a:cubicBezTo>
                  <a:cubicBezTo>
                    <a:pt x="6" y="2"/>
                    <a:pt x="7" y="3"/>
                    <a:pt x="9" y="4"/>
                  </a:cubicBezTo>
                  <a:cubicBezTo>
                    <a:pt x="12" y="5"/>
                    <a:pt x="15" y="7"/>
                    <a:pt x="17" y="8"/>
                  </a:cubicBezTo>
                  <a:cubicBezTo>
                    <a:pt x="23" y="12"/>
                    <a:pt x="28" y="16"/>
                    <a:pt x="32" y="21"/>
                  </a:cubicBezTo>
                  <a:cubicBezTo>
                    <a:pt x="33" y="22"/>
                    <a:pt x="34" y="23"/>
                    <a:pt x="35" y="24"/>
                  </a:cubicBezTo>
                  <a:cubicBezTo>
                    <a:pt x="36" y="25"/>
                    <a:pt x="36" y="26"/>
                    <a:pt x="37" y="26"/>
                  </a:cubicBezTo>
                  <a:cubicBezTo>
                    <a:pt x="37" y="27"/>
                    <a:pt x="38" y="28"/>
                    <a:pt x="38" y="28"/>
                  </a:cubicBezTo>
                  <a:cubicBezTo>
                    <a:pt x="38" y="28"/>
                    <a:pt x="38" y="28"/>
                    <a:pt x="38" y="28"/>
                  </a:cubicBezTo>
                  <a:cubicBezTo>
                    <a:pt x="38" y="28"/>
                    <a:pt x="38" y="28"/>
                    <a:pt x="38" y="28"/>
                  </a:cubicBezTo>
                  <a:cubicBezTo>
                    <a:pt x="37" y="28"/>
                    <a:pt x="36" y="28"/>
                    <a:pt x="35" y="27"/>
                  </a:cubicBezTo>
                  <a:cubicBezTo>
                    <a:pt x="35" y="27"/>
                    <a:pt x="34" y="27"/>
                    <a:pt x="33" y="26"/>
                  </a:cubicBezTo>
                  <a:cubicBezTo>
                    <a:pt x="29" y="25"/>
                    <a:pt x="26" y="25"/>
                    <a:pt x="22" y="23"/>
                  </a:cubicBezTo>
                  <a:cubicBezTo>
                    <a:pt x="21" y="23"/>
                    <a:pt x="21" y="23"/>
                    <a:pt x="20" y="22"/>
                  </a:cubicBezTo>
                  <a:cubicBezTo>
                    <a:pt x="19" y="22"/>
                    <a:pt x="18" y="21"/>
                    <a:pt x="18" y="21"/>
                  </a:cubicBezTo>
                  <a:cubicBezTo>
                    <a:pt x="16" y="20"/>
                    <a:pt x="15" y="19"/>
                    <a:pt x="13" y="18"/>
                  </a:cubicBezTo>
                  <a:cubicBezTo>
                    <a:pt x="12" y="17"/>
                    <a:pt x="10" y="15"/>
                    <a:pt x="9" y="14"/>
                  </a:cubicBezTo>
                  <a:cubicBezTo>
                    <a:pt x="8" y="13"/>
                    <a:pt x="7" y="12"/>
                    <a:pt x="5" y="10"/>
                  </a:cubicBezTo>
                  <a:cubicBezTo>
                    <a:pt x="7" y="12"/>
                    <a:pt x="8" y="13"/>
                    <a:pt x="9" y="14"/>
                  </a:cubicBezTo>
                  <a:cubicBezTo>
                    <a:pt x="10" y="16"/>
                    <a:pt x="12" y="17"/>
                    <a:pt x="13" y="18"/>
                  </a:cubicBezTo>
                  <a:cubicBezTo>
                    <a:pt x="14" y="19"/>
                    <a:pt x="16" y="20"/>
                    <a:pt x="17" y="21"/>
                  </a:cubicBezTo>
                  <a:cubicBezTo>
                    <a:pt x="18" y="22"/>
                    <a:pt x="19" y="22"/>
                    <a:pt x="19" y="23"/>
                  </a:cubicBezTo>
                  <a:cubicBezTo>
                    <a:pt x="20" y="23"/>
                    <a:pt x="21" y="24"/>
                    <a:pt x="22" y="24"/>
                  </a:cubicBezTo>
                  <a:cubicBezTo>
                    <a:pt x="25" y="25"/>
                    <a:pt x="29" y="26"/>
                    <a:pt x="33" y="27"/>
                  </a:cubicBezTo>
                  <a:cubicBezTo>
                    <a:pt x="34" y="28"/>
                    <a:pt x="36" y="28"/>
                    <a:pt x="38" y="29"/>
                  </a:cubicBezTo>
                  <a:cubicBezTo>
                    <a:pt x="38" y="30"/>
                    <a:pt x="39" y="30"/>
                    <a:pt x="40" y="31"/>
                  </a:cubicBezTo>
                  <a:cubicBezTo>
                    <a:pt x="40" y="31"/>
                    <a:pt x="40" y="31"/>
                    <a:pt x="41" y="31"/>
                  </a:cubicBezTo>
                  <a:cubicBezTo>
                    <a:pt x="42" y="33"/>
                    <a:pt x="43" y="34"/>
                    <a:pt x="45" y="36"/>
                  </a:cubicBezTo>
                  <a:cubicBezTo>
                    <a:pt x="46" y="37"/>
                    <a:pt x="47" y="38"/>
                    <a:pt x="48" y="38"/>
                  </a:cubicBezTo>
                  <a:cubicBezTo>
                    <a:pt x="48" y="39"/>
                    <a:pt x="48" y="39"/>
                    <a:pt x="48" y="39"/>
                  </a:cubicBezTo>
                  <a:cubicBezTo>
                    <a:pt x="47" y="39"/>
                    <a:pt x="46" y="39"/>
                    <a:pt x="45" y="39"/>
                  </a:cubicBezTo>
                  <a:cubicBezTo>
                    <a:pt x="45" y="39"/>
                    <a:pt x="44" y="39"/>
                    <a:pt x="43" y="39"/>
                  </a:cubicBezTo>
                  <a:cubicBezTo>
                    <a:pt x="42" y="39"/>
                    <a:pt x="40" y="39"/>
                    <a:pt x="39" y="39"/>
                  </a:cubicBezTo>
                  <a:cubicBezTo>
                    <a:pt x="37" y="39"/>
                    <a:pt x="36" y="39"/>
                    <a:pt x="34" y="39"/>
                  </a:cubicBezTo>
                  <a:cubicBezTo>
                    <a:pt x="31" y="39"/>
                    <a:pt x="29" y="38"/>
                    <a:pt x="26" y="37"/>
                  </a:cubicBezTo>
                  <a:cubicBezTo>
                    <a:pt x="24" y="36"/>
                    <a:pt x="23" y="36"/>
                    <a:pt x="22" y="35"/>
                  </a:cubicBezTo>
                  <a:cubicBezTo>
                    <a:pt x="20" y="35"/>
                    <a:pt x="19" y="34"/>
                    <a:pt x="18" y="33"/>
                  </a:cubicBezTo>
                  <a:cubicBezTo>
                    <a:pt x="19" y="34"/>
                    <a:pt x="20" y="35"/>
                    <a:pt x="22" y="35"/>
                  </a:cubicBezTo>
                  <a:cubicBezTo>
                    <a:pt x="23" y="36"/>
                    <a:pt x="24" y="37"/>
                    <a:pt x="26" y="37"/>
                  </a:cubicBezTo>
                  <a:cubicBezTo>
                    <a:pt x="28" y="38"/>
                    <a:pt x="31" y="39"/>
                    <a:pt x="34" y="40"/>
                  </a:cubicBezTo>
                  <a:cubicBezTo>
                    <a:pt x="36" y="40"/>
                    <a:pt x="37" y="40"/>
                    <a:pt x="39" y="40"/>
                  </a:cubicBezTo>
                  <a:cubicBezTo>
                    <a:pt x="40" y="40"/>
                    <a:pt x="42" y="40"/>
                    <a:pt x="43" y="40"/>
                  </a:cubicBezTo>
                  <a:cubicBezTo>
                    <a:pt x="44" y="40"/>
                    <a:pt x="44" y="40"/>
                    <a:pt x="45" y="40"/>
                  </a:cubicBezTo>
                  <a:cubicBezTo>
                    <a:pt x="45" y="40"/>
                    <a:pt x="45" y="40"/>
                    <a:pt x="46" y="40"/>
                  </a:cubicBezTo>
                  <a:cubicBezTo>
                    <a:pt x="46" y="40"/>
                    <a:pt x="47" y="40"/>
                    <a:pt x="48" y="40"/>
                  </a:cubicBezTo>
                  <a:cubicBezTo>
                    <a:pt x="49" y="40"/>
                    <a:pt x="49" y="40"/>
                    <a:pt x="50" y="40"/>
                  </a:cubicBezTo>
                  <a:cubicBezTo>
                    <a:pt x="51" y="40"/>
                    <a:pt x="52" y="41"/>
                    <a:pt x="53" y="41"/>
                  </a:cubicBezTo>
                  <a:cubicBezTo>
                    <a:pt x="54" y="42"/>
                    <a:pt x="55" y="43"/>
                    <a:pt x="56" y="43"/>
                  </a:cubicBezTo>
                  <a:cubicBezTo>
                    <a:pt x="56" y="43"/>
                    <a:pt x="56" y="43"/>
                    <a:pt x="57" y="43"/>
                  </a:cubicBezTo>
                  <a:cubicBezTo>
                    <a:pt x="57" y="43"/>
                    <a:pt x="57" y="43"/>
                    <a:pt x="57" y="43"/>
                  </a:cubicBezTo>
                  <a:cubicBezTo>
                    <a:pt x="57" y="43"/>
                    <a:pt x="57" y="43"/>
                    <a:pt x="57" y="44"/>
                  </a:cubicBezTo>
                  <a:cubicBezTo>
                    <a:pt x="59" y="44"/>
                    <a:pt x="61" y="45"/>
                    <a:pt x="62" y="45"/>
                  </a:cubicBezTo>
                  <a:cubicBezTo>
                    <a:pt x="62" y="45"/>
                    <a:pt x="61" y="45"/>
                    <a:pt x="60" y="44"/>
                  </a:cubicBezTo>
                  <a:cubicBezTo>
                    <a:pt x="59" y="44"/>
                    <a:pt x="59" y="43"/>
                    <a:pt x="58" y="43"/>
                  </a:cubicBezTo>
                  <a:cubicBezTo>
                    <a:pt x="57" y="42"/>
                    <a:pt x="56" y="42"/>
                    <a:pt x="55" y="41"/>
                  </a:cubicBezTo>
                  <a:cubicBezTo>
                    <a:pt x="55" y="41"/>
                    <a:pt x="55" y="41"/>
                    <a:pt x="55" y="41"/>
                  </a:cubicBezTo>
                  <a:cubicBezTo>
                    <a:pt x="54" y="40"/>
                    <a:pt x="54" y="40"/>
                    <a:pt x="54" y="40"/>
                  </a:cubicBezTo>
                  <a:cubicBezTo>
                    <a:pt x="54" y="40"/>
                    <a:pt x="53" y="39"/>
                    <a:pt x="53" y="39"/>
                  </a:cubicBezTo>
                  <a:cubicBezTo>
                    <a:pt x="53" y="39"/>
                    <a:pt x="53" y="38"/>
                    <a:pt x="53" y="38"/>
                  </a:cubicBezTo>
                  <a:cubicBezTo>
                    <a:pt x="52" y="38"/>
                    <a:pt x="52" y="37"/>
                    <a:pt x="51" y="36"/>
                  </a:cubicBezTo>
                  <a:cubicBezTo>
                    <a:pt x="50" y="34"/>
                    <a:pt x="49" y="31"/>
                    <a:pt x="48" y="29"/>
                  </a:cubicBezTo>
                  <a:cubicBezTo>
                    <a:pt x="48" y="28"/>
                    <a:pt x="48" y="27"/>
                    <a:pt x="48" y="27"/>
                  </a:cubicBezTo>
                  <a:cubicBezTo>
                    <a:pt x="47" y="26"/>
                    <a:pt x="47" y="25"/>
                    <a:pt x="47" y="25"/>
                  </a:cubicBezTo>
                  <a:cubicBezTo>
                    <a:pt x="47" y="23"/>
                    <a:pt x="47" y="22"/>
                    <a:pt x="48" y="20"/>
                  </a:cubicBezTo>
                  <a:cubicBezTo>
                    <a:pt x="48" y="18"/>
                    <a:pt x="49" y="15"/>
                    <a:pt x="50" y="13"/>
                  </a:cubicBezTo>
                  <a:cubicBezTo>
                    <a:pt x="50" y="14"/>
                    <a:pt x="49" y="15"/>
                    <a:pt x="49" y="16"/>
                  </a:cubicBezTo>
                  <a:cubicBezTo>
                    <a:pt x="48" y="18"/>
                    <a:pt x="47" y="19"/>
                    <a:pt x="47" y="20"/>
                  </a:cubicBezTo>
                  <a:cubicBezTo>
                    <a:pt x="47" y="22"/>
                    <a:pt x="47" y="23"/>
                    <a:pt x="47" y="25"/>
                  </a:cubicBezTo>
                  <a:cubicBezTo>
                    <a:pt x="47" y="25"/>
                    <a:pt x="47" y="26"/>
                    <a:pt x="47" y="27"/>
                  </a:cubicBezTo>
                  <a:cubicBezTo>
                    <a:pt x="47" y="27"/>
                    <a:pt x="47" y="28"/>
                    <a:pt x="47" y="29"/>
                  </a:cubicBezTo>
                  <a:cubicBezTo>
                    <a:pt x="48" y="30"/>
                    <a:pt x="48" y="32"/>
                    <a:pt x="49" y="33"/>
                  </a:cubicBezTo>
                  <a:cubicBezTo>
                    <a:pt x="49" y="34"/>
                    <a:pt x="50" y="36"/>
                    <a:pt x="50" y="37"/>
                  </a:cubicBezTo>
                  <a:cubicBezTo>
                    <a:pt x="51" y="37"/>
                    <a:pt x="51" y="38"/>
                    <a:pt x="52" y="39"/>
                  </a:cubicBezTo>
                  <a:cubicBezTo>
                    <a:pt x="52" y="39"/>
                    <a:pt x="52" y="39"/>
                    <a:pt x="52" y="39"/>
                  </a:cubicBezTo>
                  <a:cubicBezTo>
                    <a:pt x="50" y="37"/>
                    <a:pt x="48" y="36"/>
                    <a:pt x="46" y="34"/>
                  </a:cubicBezTo>
                  <a:cubicBezTo>
                    <a:pt x="46" y="34"/>
                    <a:pt x="45" y="34"/>
                    <a:pt x="45" y="33"/>
                  </a:cubicBezTo>
                  <a:cubicBezTo>
                    <a:pt x="45" y="33"/>
                    <a:pt x="44" y="32"/>
                    <a:pt x="44" y="32"/>
                  </a:cubicBezTo>
                  <a:cubicBezTo>
                    <a:pt x="43" y="31"/>
                    <a:pt x="43" y="29"/>
                    <a:pt x="42" y="28"/>
                  </a:cubicBezTo>
                  <a:cubicBezTo>
                    <a:pt x="42" y="27"/>
                    <a:pt x="42" y="27"/>
                    <a:pt x="42" y="27"/>
                  </a:cubicBezTo>
                  <a:cubicBezTo>
                    <a:pt x="42" y="27"/>
                    <a:pt x="42" y="27"/>
                    <a:pt x="42" y="27"/>
                  </a:cubicBezTo>
                  <a:cubicBezTo>
                    <a:pt x="42" y="26"/>
                    <a:pt x="42" y="26"/>
                    <a:pt x="42" y="26"/>
                  </a:cubicBezTo>
                  <a:cubicBezTo>
                    <a:pt x="42" y="25"/>
                    <a:pt x="42" y="24"/>
                    <a:pt x="42" y="23"/>
                  </a:cubicBezTo>
                  <a:cubicBezTo>
                    <a:pt x="41" y="22"/>
                    <a:pt x="41" y="20"/>
                    <a:pt x="41" y="19"/>
                  </a:cubicBezTo>
                  <a:cubicBezTo>
                    <a:pt x="40" y="16"/>
                    <a:pt x="40" y="13"/>
                    <a:pt x="39" y="10"/>
                  </a:cubicBezTo>
                  <a:cubicBezTo>
                    <a:pt x="38" y="8"/>
                    <a:pt x="37" y="7"/>
                    <a:pt x="37" y="5"/>
                  </a:cubicBezTo>
                  <a:cubicBezTo>
                    <a:pt x="35" y="4"/>
                    <a:pt x="34" y="3"/>
                    <a:pt x="33" y="2"/>
                  </a:cubicBezTo>
                  <a:cubicBezTo>
                    <a:pt x="34" y="3"/>
                    <a:pt x="35" y="5"/>
                    <a:pt x="35" y="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1874"/>
            <p:cNvSpPr>
              <a:spLocks/>
            </p:cNvSpPr>
            <p:nvPr/>
          </p:nvSpPr>
          <p:spPr bwMode="auto">
            <a:xfrm>
              <a:off x="4205242" y="4078310"/>
              <a:ext cx="184151" cy="120651"/>
            </a:xfrm>
            <a:custGeom>
              <a:avLst/>
              <a:gdLst>
                <a:gd name="T0" fmla="*/ 49 w 49"/>
                <a:gd name="T1" fmla="*/ 32 h 32"/>
                <a:gd name="T2" fmla="*/ 22 w 49"/>
                <a:gd name="T3" fmla="*/ 20 h 32"/>
                <a:gd name="T4" fmla="*/ 10 w 49"/>
                <a:gd name="T5" fmla="*/ 9 h 32"/>
                <a:gd name="T6" fmla="*/ 0 w 49"/>
                <a:gd name="T7" fmla="*/ 0 h 32"/>
                <a:gd name="T8" fmla="*/ 7 w 49"/>
                <a:gd name="T9" fmla="*/ 19 h 32"/>
                <a:gd name="T10" fmla="*/ 25 w 49"/>
                <a:gd name="T11" fmla="*/ 28 h 32"/>
                <a:gd name="T12" fmla="*/ 49 w 49"/>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9" h="32">
                  <a:moveTo>
                    <a:pt x="49" y="32"/>
                  </a:moveTo>
                  <a:cubicBezTo>
                    <a:pt x="40" y="28"/>
                    <a:pt x="30" y="26"/>
                    <a:pt x="22" y="20"/>
                  </a:cubicBezTo>
                  <a:cubicBezTo>
                    <a:pt x="17" y="17"/>
                    <a:pt x="13" y="14"/>
                    <a:pt x="10" y="9"/>
                  </a:cubicBezTo>
                  <a:cubicBezTo>
                    <a:pt x="7" y="6"/>
                    <a:pt x="4" y="2"/>
                    <a:pt x="0" y="0"/>
                  </a:cubicBezTo>
                  <a:cubicBezTo>
                    <a:pt x="2" y="6"/>
                    <a:pt x="4" y="13"/>
                    <a:pt x="7" y="19"/>
                  </a:cubicBezTo>
                  <a:cubicBezTo>
                    <a:pt x="12" y="23"/>
                    <a:pt x="21" y="27"/>
                    <a:pt x="25" y="28"/>
                  </a:cubicBezTo>
                  <a:cubicBezTo>
                    <a:pt x="33" y="30"/>
                    <a:pt x="41" y="31"/>
                    <a:pt x="49" y="3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65" name="Picture 1876"/>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4421143" y="4029097"/>
              <a:ext cx="134938" cy="249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Freeform 1877"/>
            <p:cNvSpPr>
              <a:spLocks/>
            </p:cNvSpPr>
            <p:nvPr/>
          </p:nvSpPr>
          <p:spPr bwMode="auto">
            <a:xfrm>
              <a:off x="4298905" y="4011635"/>
              <a:ext cx="134938" cy="201614"/>
            </a:xfrm>
            <a:custGeom>
              <a:avLst/>
              <a:gdLst>
                <a:gd name="T0" fmla="*/ 27 w 36"/>
                <a:gd name="T1" fmla="*/ 26 h 54"/>
                <a:gd name="T2" fmla="*/ 30 w 36"/>
                <a:gd name="T3" fmla="*/ 44 h 54"/>
                <a:gd name="T4" fmla="*/ 36 w 36"/>
                <a:gd name="T5" fmla="*/ 54 h 54"/>
                <a:gd name="T6" fmla="*/ 33 w 36"/>
                <a:gd name="T7" fmla="*/ 36 h 54"/>
                <a:gd name="T8" fmla="*/ 34 w 36"/>
                <a:gd name="T9" fmla="*/ 16 h 54"/>
                <a:gd name="T10" fmla="*/ 24 w 36"/>
                <a:gd name="T11" fmla="*/ 1 h 54"/>
                <a:gd name="T12" fmla="*/ 21 w 36"/>
                <a:gd name="T13" fmla="*/ 0 h 54"/>
                <a:gd name="T14" fmla="*/ 0 w 36"/>
                <a:gd name="T15" fmla="*/ 1 h 54"/>
                <a:gd name="T16" fmla="*/ 9 w 36"/>
                <a:gd name="T17" fmla="*/ 4 h 54"/>
                <a:gd name="T18" fmla="*/ 27 w 36"/>
                <a:gd name="T19"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4">
                  <a:moveTo>
                    <a:pt x="27" y="26"/>
                  </a:moveTo>
                  <a:cubicBezTo>
                    <a:pt x="27" y="31"/>
                    <a:pt x="29" y="40"/>
                    <a:pt x="30" y="44"/>
                  </a:cubicBezTo>
                  <a:cubicBezTo>
                    <a:pt x="31" y="48"/>
                    <a:pt x="36" y="54"/>
                    <a:pt x="36" y="54"/>
                  </a:cubicBezTo>
                  <a:cubicBezTo>
                    <a:pt x="34" y="49"/>
                    <a:pt x="33" y="42"/>
                    <a:pt x="33" y="36"/>
                  </a:cubicBezTo>
                  <a:cubicBezTo>
                    <a:pt x="33" y="30"/>
                    <a:pt x="34" y="23"/>
                    <a:pt x="34" y="16"/>
                  </a:cubicBezTo>
                  <a:cubicBezTo>
                    <a:pt x="33" y="10"/>
                    <a:pt x="29" y="5"/>
                    <a:pt x="24" y="1"/>
                  </a:cubicBezTo>
                  <a:cubicBezTo>
                    <a:pt x="23" y="1"/>
                    <a:pt x="22" y="0"/>
                    <a:pt x="21" y="0"/>
                  </a:cubicBezTo>
                  <a:cubicBezTo>
                    <a:pt x="14" y="0"/>
                    <a:pt x="7" y="0"/>
                    <a:pt x="0" y="1"/>
                  </a:cubicBezTo>
                  <a:cubicBezTo>
                    <a:pt x="3" y="2"/>
                    <a:pt x="7" y="3"/>
                    <a:pt x="9" y="4"/>
                  </a:cubicBezTo>
                  <a:cubicBezTo>
                    <a:pt x="21" y="10"/>
                    <a:pt x="26" y="20"/>
                    <a:pt x="27" y="2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78"/>
            <p:cNvSpPr>
              <a:spLocks/>
            </p:cNvSpPr>
            <p:nvPr/>
          </p:nvSpPr>
          <p:spPr bwMode="auto">
            <a:xfrm>
              <a:off x="4205242" y="4044972"/>
              <a:ext cx="307977" cy="239714"/>
            </a:xfrm>
            <a:custGeom>
              <a:avLst/>
              <a:gdLst>
                <a:gd name="T0" fmla="*/ 50 w 82"/>
                <a:gd name="T1" fmla="*/ 14 h 64"/>
                <a:gd name="T2" fmla="*/ 54 w 82"/>
                <a:gd name="T3" fmla="*/ 33 h 64"/>
                <a:gd name="T4" fmla="*/ 54 w 82"/>
                <a:gd name="T5" fmla="*/ 38 h 64"/>
                <a:gd name="T6" fmla="*/ 55 w 82"/>
                <a:gd name="T7" fmla="*/ 39 h 64"/>
                <a:gd name="T8" fmla="*/ 52 w 82"/>
                <a:gd name="T9" fmla="*/ 39 h 64"/>
                <a:gd name="T10" fmla="*/ 49 w 82"/>
                <a:gd name="T11" fmla="*/ 33 h 64"/>
                <a:gd name="T12" fmla="*/ 41 w 82"/>
                <a:gd name="T13" fmla="*/ 24 h 64"/>
                <a:gd name="T14" fmla="*/ 36 w 82"/>
                <a:gd name="T15" fmla="*/ 15 h 64"/>
                <a:gd name="T16" fmla="*/ 29 w 82"/>
                <a:gd name="T17" fmla="*/ 6 h 64"/>
                <a:gd name="T18" fmla="*/ 22 w 82"/>
                <a:gd name="T19" fmla="*/ 3 h 64"/>
                <a:gd name="T20" fmla="*/ 33 w 82"/>
                <a:gd name="T21" fmla="*/ 12 h 64"/>
                <a:gd name="T22" fmla="*/ 37 w 82"/>
                <a:gd name="T23" fmla="*/ 19 h 64"/>
                <a:gd name="T24" fmla="*/ 24 w 82"/>
                <a:gd name="T25" fmla="*/ 10 h 64"/>
                <a:gd name="T26" fmla="*/ 6 w 82"/>
                <a:gd name="T27" fmla="*/ 1 h 64"/>
                <a:gd name="T28" fmla="*/ 3 w 82"/>
                <a:gd name="T29" fmla="*/ 1 h 64"/>
                <a:gd name="T30" fmla="*/ 12 w 82"/>
                <a:gd name="T31" fmla="*/ 6 h 64"/>
                <a:gd name="T32" fmla="*/ 43 w 82"/>
                <a:gd name="T33" fmla="*/ 29 h 64"/>
                <a:gd name="T34" fmla="*/ 49 w 82"/>
                <a:gd name="T35" fmla="*/ 37 h 64"/>
                <a:gd name="T36" fmla="*/ 51 w 82"/>
                <a:gd name="T37" fmla="*/ 40 h 64"/>
                <a:gd name="T38" fmla="*/ 47 w 82"/>
                <a:gd name="T39" fmla="*/ 38 h 64"/>
                <a:gd name="T40" fmla="*/ 29 w 82"/>
                <a:gd name="T41" fmla="*/ 33 h 64"/>
                <a:gd name="T42" fmla="*/ 23 w 82"/>
                <a:gd name="T43" fmla="*/ 30 h 64"/>
                <a:gd name="T44" fmla="*/ 12 w 82"/>
                <a:gd name="T45" fmla="*/ 20 h 64"/>
                <a:gd name="T46" fmla="*/ 12 w 82"/>
                <a:gd name="T47" fmla="*/ 20 h 64"/>
                <a:gd name="T48" fmla="*/ 23 w 82"/>
                <a:gd name="T49" fmla="*/ 30 h 64"/>
                <a:gd name="T50" fmla="*/ 29 w 82"/>
                <a:gd name="T51" fmla="*/ 34 h 64"/>
                <a:gd name="T52" fmla="*/ 49 w 82"/>
                <a:gd name="T53" fmla="*/ 41 h 64"/>
                <a:gd name="T54" fmla="*/ 54 w 82"/>
                <a:gd name="T55" fmla="*/ 44 h 64"/>
                <a:gd name="T56" fmla="*/ 64 w 82"/>
                <a:gd name="T57" fmla="*/ 54 h 64"/>
                <a:gd name="T58" fmla="*/ 60 w 82"/>
                <a:gd name="T59" fmla="*/ 55 h 64"/>
                <a:gd name="T60" fmla="*/ 51 w 82"/>
                <a:gd name="T61" fmla="*/ 56 h 64"/>
                <a:gd name="T62" fmla="*/ 34 w 82"/>
                <a:gd name="T63" fmla="*/ 52 h 64"/>
                <a:gd name="T64" fmla="*/ 23 w 82"/>
                <a:gd name="T65" fmla="*/ 47 h 64"/>
                <a:gd name="T66" fmla="*/ 33 w 82"/>
                <a:gd name="T67" fmla="*/ 53 h 64"/>
                <a:gd name="T68" fmla="*/ 51 w 82"/>
                <a:gd name="T69" fmla="*/ 57 h 64"/>
                <a:gd name="T70" fmla="*/ 59 w 82"/>
                <a:gd name="T71" fmla="*/ 57 h 64"/>
                <a:gd name="T72" fmla="*/ 63 w 82"/>
                <a:gd name="T73" fmla="*/ 56 h 64"/>
                <a:gd name="T74" fmla="*/ 70 w 82"/>
                <a:gd name="T75" fmla="*/ 58 h 64"/>
                <a:gd name="T76" fmla="*/ 75 w 82"/>
                <a:gd name="T77" fmla="*/ 61 h 64"/>
                <a:gd name="T78" fmla="*/ 76 w 82"/>
                <a:gd name="T79" fmla="*/ 61 h 64"/>
                <a:gd name="T80" fmla="*/ 79 w 82"/>
                <a:gd name="T81" fmla="*/ 62 h 64"/>
                <a:gd name="T82" fmla="*/ 72 w 82"/>
                <a:gd name="T83" fmla="*/ 57 h 64"/>
                <a:gd name="T84" fmla="*/ 71 w 82"/>
                <a:gd name="T85" fmla="*/ 56 h 64"/>
                <a:gd name="T86" fmla="*/ 69 w 82"/>
                <a:gd name="T87" fmla="*/ 54 h 64"/>
                <a:gd name="T88" fmla="*/ 64 w 82"/>
                <a:gd name="T89" fmla="*/ 40 h 64"/>
                <a:gd name="T90" fmla="*/ 62 w 82"/>
                <a:gd name="T91" fmla="*/ 34 h 64"/>
                <a:gd name="T92" fmla="*/ 67 w 82"/>
                <a:gd name="T93" fmla="*/ 17 h 64"/>
                <a:gd name="T94" fmla="*/ 62 w 82"/>
                <a:gd name="T95" fmla="*/ 28 h 64"/>
                <a:gd name="T96" fmla="*/ 62 w 82"/>
                <a:gd name="T97" fmla="*/ 37 h 64"/>
                <a:gd name="T98" fmla="*/ 64 w 82"/>
                <a:gd name="T99" fmla="*/ 46 h 64"/>
                <a:gd name="T100" fmla="*/ 68 w 82"/>
                <a:gd name="T101" fmla="*/ 54 h 64"/>
                <a:gd name="T102" fmla="*/ 61 w 82"/>
                <a:gd name="T103" fmla="*/ 48 h 64"/>
                <a:gd name="T104" fmla="*/ 58 w 82"/>
                <a:gd name="T105" fmla="*/ 45 h 64"/>
                <a:gd name="T106" fmla="*/ 56 w 82"/>
                <a:gd name="T107" fmla="*/ 38 h 64"/>
                <a:gd name="T108" fmla="*/ 56 w 82"/>
                <a:gd name="T109" fmla="*/ 36 h 64"/>
                <a:gd name="T110" fmla="*/ 54 w 82"/>
                <a:gd name="T111" fmla="*/ 26 h 64"/>
                <a:gd name="T112" fmla="*/ 49 w 82"/>
                <a:gd name="T113" fmla="*/ 7 h 64"/>
                <a:gd name="T114" fmla="*/ 47 w 82"/>
                <a:gd name="T11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64">
                  <a:moveTo>
                    <a:pt x="47" y="8"/>
                  </a:moveTo>
                  <a:cubicBezTo>
                    <a:pt x="48" y="10"/>
                    <a:pt x="49" y="12"/>
                    <a:pt x="50" y="14"/>
                  </a:cubicBezTo>
                  <a:cubicBezTo>
                    <a:pt x="51" y="18"/>
                    <a:pt x="52" y="22"/>
                    <a:pt x="53" y="26"/>
                  </a:cubicBezTo>
                  <a:cubicBezTo>
                    <a:pt x="53" y="29"/>
                    <a:pt x="53" y="31"/>
                    <a:pt x="54" y="33"/>
                  </a:cubicBezTo>
                  <a:cubicBezTo>
                    <a:pt x="54" y="34"/>
                    <a:pt x="54" y="35"/>
                    <a:pt x="54" y="36"/>
                  </a:cubicBezTo>
                  <a:cubicBezTo>
                    <a:pt x="54" y="38"/>
                    <a:pt x="54" y="38"/>
                    <a:pt x="54" y="38"/>
                  </a:cubicBezTo>
                  <a:cubicBezTo>
                    <a:pt x="54" y="38"/>
                    <a:pt x="54" y="38"/>
                    <a:pt x="54" y="39"/>
                  </a:cubicBezTo>
                  <a:cubicBezTo>
                    <a:pt x="55" y="39"/>
                    <a:pt x="55" y="39"/>
                    <a:pt x="55" y="39"/>
                  </a:cubicBezTo>
                  <a:cubicBezTo>
                    <a:pt x="55" y="41"/>
                    <a:pt x="55" y="42"/>
                    <a:pt x="55" y="43"/>
                  </a:cubicBezTo>
                  <a:cubicBezTo>
                    <a:pt x="54" y="41"/>
                    <a:pt x="53" y="40"/>
                    <a:pt x="52" y="39"/>
                  </a:cubicBezTo>
                  <a:cubicBezTo>
                    <a:pt x="52" y="38"/>
                    <a:pt x="51" y="37"/>
                    <a:pt x="51" y="36"/>
                  </a:cubicBezTo>
                  <a:cubicBezTo>
                    <a:pt x="50" y="35"/>
                    <a:pt x="49" y="34"/>
                    <a:pt x="49" y="33"/>
                  </a:cubicBezTo>
                  <a:cubicBezTo>
                    <a:pt x="47" y="31"/>
                    <a:pt x="46" y="29"/>
                    <a:pt x="45" y="28"/>
                  </a:cubicBezTo>
                  <a:cubicBezTo>
                    <a:pt x="43" y="26"/>
                    <a:pt x="42" y="25"/>
                    <a:pt x="41" y="24"/>
                  </a:cubicBezTo>
                  <a:cubicBezTo>
                    <a:pt x="40" y="22"/>
                    <a:pt x="39" y="20"/>
                    <a:pt x="38" y="18"/>
                  </a:cubicBezTo>
                  <a:cubicBezTo>
                    <a:pt x="37" y="17"/>
                    <a:pt x="37" y="16"/>
                    <a:pt x="36" y="15"/>
                  </a:cubicBezTo>
                  <a:cubicBezTo>
                    <a:pt x="35" y="14"/>
                    <a:pt x="34" y="13"/>
                    <a:pt x="34" y="12"/>
                  </a:cubicBezTo>
                  <a:cubicBezTo>
                    <a:pt x="32" y="10"/>
                    <a:pt x="31" y="8"/>
                    <a:pt x="29" y="6"/>
                  </a:cubicBezTo>
                  <a:cubicBezTo>
                    <a:pt x="28" y="5"/>
                    <a:pt x="27" y="4"/>
                    <a:pt x="25" y="4"/>
                  </a:cubicBezTo>
                  <a:cubicBezTo>
                    <a:pt x="24" y="3"/>
                    <a:pt x="23" y="3"/>
                    <a:pt x="22" y="3"/>
                  </a:cubicBezTo>
                  <a:cubicBezTo>
                    <a:pt x="24" y="3"/>
                    <a:pt x="26" y="5"/>
                    <a:pt x="28" y="6"/>
                  </a:cubicBezTo>
                  <a:cubicBezTo>
                    <a:pt x="30" y="8"/>
                    <a:pt x="31" y="10"/>
                    <a:pt x="33" y="12"/>
                  </a:cubicBezTo>
                  <a:cubicBezTo>
                    <a:pt x="34" y="13"/>
                    <a:pt x="34" y="14"/>
                    <a:pt x="35" y="15"/>
                  </a:cubicBezTo>
                  <a:cubicBezTo>
                    <a:pt x="36" y="16"/>
                    <a:pt x="36" y="18"/>
                    <a:pt x="37" y="19"/>
                  </a:cubicBezTo>
                  <a:cubicBezTo>
                    <a:pt x="37" y="19"/>
                    <a:pt x="37" y="20"/>
                    <a:pt x="38" y="20"/>
                  </a:cubicBezTo>
                  <a:cubicBezTo>
                    <a:pt x="34" y="16"/>
                    <a:pt x="29" y="13"/>
                    <a:pt x="24" y="10"/>
                  </a:cubicBezTo>
                  <a:cubicBezTo>
                    <a:pt x="21" y="8"/>
                    <a:pt x="17" y="5"/>
                    <a:pt x="13" y="3"/>
                  </a:cubicBezTo>
                  <a:cubicBezTo>
                    <a:pt x="11" y="3"/>
                    <a:pt x="8" y="2"/>
                    <a:pt x="6" y="1"/>
                  </a:cubicBezTo>
                  <a:cubicBezTo>
                    <a:pt x="4" y="1"/>
                    <a:pt x="2" y="0"/>
                    <a:pt x="0" y="0"/>
                  </a:cubicBezTo>
                  <a:cubicBezTo>
                    <a:pt x="1" y="0"/>
                    <a:pt x="2" y="1"/>
                    <a:pt x="3" y="1"/>
                  </a:cubicBezTo>
                  <a:cubicBezTo>
                    <a:pt x="4" y="2"/>
                    <a:pt x="5" y="2"/>
                    <a:pt x="6" y="3"/>
                  </a:cubicBezTo>
                  <a:cubicBezTo>
                    <a:pt x="8" y="4"/>
                    <a:pt x="10" y="5"/>
                    <a:pt x="12" y="6"/>
                  </a:cubicBezTo>
                  <a:cubicBezTo>
                    <a:pt x="16" y="7"/>
                    <a:pt x="19" y="10"/>
                    <a:pt x="23" y="12"/>
                  </a:cubicBezTo>
                  <a:cubicBezTo>
                    <a:pt x="31" y="17"/>
                    <a:pt x="37" y="22"/>
                    <a:pt x="43" y="29"/>
                  </a:cubicBezTo>
                  <a:cubicBezTo>
                    <a:pt x="44" y="31"/>
                    <a:pt x="46" y="32"/>
                    <a:pt x="47" y="34"/>
                  </a:cubicBezTo>
                  <a:cubicBezTo>
                    <a:pt x="47" y="35"/>
                    <a:pt x="48" y="36"/>
                    <a:pt x="49" y="37"/>
                  </a:cubicBezTo>
                  <a:cubicBezTo>
                    <a:pt x="49" y="38"/>
                    <a:pt x="50" y="39"/>
                    <a:pt x="50" y="40"/>
                  </a:cubicBezTo>
                  <a:cubicBezTo>
                    <a:pt x="50" y="40"/>
                    <a:pt x="50" y="40"/>
                    <a:pt x="51" y="40"/>
                  </a:cubicBezTo>
                  <a:cubicBezTo>
                    <a:pt x="50" y="40"/>
                    <a:pt x="50" y="40"/>
                    <a:pt x="50" y="40"/>
                  </a:cubicBezTo>
                  <a:cubicBezTo>
                    <a:pt x="49" y="39"/>
                    <a:pt x="48" y="39"/>
                    <a:pt x="47" y="38"/>
                  </a:cubicBezTo>
                  <a:cubicBezTo>
                    <a:pt x="46" y="38"/>
                    <a:pt x="44" y="37"/>
                    <a:pt x="43" y="37"/>
                  </a:cubicBezTo>
                  <a:cubicBezTo>
                    <a:pt x="39" y="36"/>
                    <a:pt x="34" y="35"/>
                    <a:pt x="29" y="33"/>
                  </a:cubicBezTo>
                  <a:cubicBezTo>
                    <a:pt x="28" y="33"/>
                    <a:pt x="27" y="32"/>
                    <a:pt x="26" y="32"/>
                  </a:cubicBezTo>
                  <a:cubicBezTo>
                    <a:pt x="25" y="31"/>
                    <a:pt x="24" y="30"/>
                    <a:pt x="23" y="30"/>
                  </a:cubicBezTo>
                  <a:cubicBezTo>
                    <a:pt x="21" y="28"/>
                    <a:pt x="19" y="27"/>
                    <a:pt x="17" y="25"/>
                  </a:cubicBezTo>
                  <a:cubicBezTo>
                    <a:pt x="15" y="24"/>
                    <a:pt x="14" y="22"/>
                    <a:pt x="12" y="20"/>
                  </a:cubicBezTo>
                  <a:cubicBezTo>
                    <a:pt x="10" y="18"/>
                    <a:pt x="9" y="17"/>
                    <a:pt x="7" y="15"/>
                  </a:cubicBezTo>
                  <a:cubicBezTo>
                    <a:pt x="9" y="17"/>
                    <a:pt x="10" y="19"/>
                    <a:pt x="12" y="20"/>
                  </a:cubicBezTo>
                  <a:cubicBezTo>
                    <a:pt x="13" y="22"/>
                    <a:pt x="15" y="24"/>
                    <a:pt x="17" y="26"/>
                  </a:cubicBezTo>
                  <a:cubicBezTo>
                    <a:pt x="19" y="27"/>
                    <a:pt x="21" y="29"/>
                    <a:pt x="23" y="30"/>
                  </a:cubicBezTo>
                  <a:cubicBezTo>
                    <a:pt x="23" y="31"/>
                    <a:pt x="24" y="32"/>
                    <a:pt x="26" y="32"/>
                  </a:cubicBezTo>
                  <a:cubicBezTo>
                    <a:pt x="27" y="33"/>
                    <a:pt x="28" y="34"/>
                    <a:pt x="29" y="34"/>
                  </a:cubicBezTo>
                  <a:cubicBezTo>
                    <a:pt x="33" y="36"/>
                    <a:pt x="38" y="37"/>
                    <a:pt x="43" y="38"/>
                  </a:cubicBezTo>
                  <a:cubicBezTo>
                    <a:pt x="45" y="39"/>
                    <a:pt x="47" y="40"/>
                    <a:pt x="49" y="41"/>
                  </a:cubicBezTo>
                  <a:cubicBezTo>
                    <a:pt x="50" y="42"/>
                    <a:pt x="51" y="42"/>
                    <a:pt x="52" y="43"/>
                  </a:cubicBezTo>
                  <a:cubicBezTo>
                    <a:pt x="53" y="44"/>
                    <a:pt x="53" y="44"/>
                    <a:pt x="54" y="44"/>
                  </a:cubicBezTo>
                  <a:cubicBezTo>
                    <a:pt x="55" y="46"/>
                    <a:pt x="57" y="48"/>
                    <a:pt x="59" y="50"/>
                  </a:cubicBezTo>
                  <a:cubicBezTo>
                    <a:pt x="61" y="52"/>
                    <a:pt x="62" y="53"/>
                    <a:pt x="64" y="54"/>
                  </a:cubicBezTo>
                  <a:cubicBezTo>
                    <a:pt x="63" y="54"/>
                    <a:pt x="63" y="54"/>
                    <a:pt x="63" y="54"/>
                  </a:cubicBezTo>
                  <a:cubicBezTo>
                    <a:pt x="62" y="54"/>
                    <a:pt x="61" y="55"/>
                    <a:pt x="60" y="55"/>
                  </a:cubicBezTo>
                  <a:cubicBezTo>
                    <a:pt x="59" y="55"/>
                    <a:pt x="58" y="55"/>
                    <a:pt x="57" y="55"/>
                  </a:cubicBezTo>
                  <a:cubicBezTo>
                    <a:pt x="55" y="56"/>
                    <a:pt x="53" y="56"/>
                    <a:pt x="51" y="56"/>
                  </a:cubicBezTo>
                  <a:cubicBezTo>
                    <a:pt x="49" y="56"/>
                    <a:pt x="47" y="55"/>
                    <a:pt x="45" y="55"/>
                  </a:cubicBezTo>
                  <a:cubicBezTo>
                    <a:pt x="41" y="55"/>
                    <a:pt x="37" y="54"/>
                    <a:pt x="34" y="52"/>
                  </a:cubicBezTo>
                  <a:cubicBezTo>
                    <a:pt x="32" y="52"/>
                    <a:pt x="30" y="51"/>
                    <a:pt x="28" y="50"/>
                  </a:cubicBezTo>
                  <a:cubicBezTo>
                    <a:pt x="26" y="49"/>
                    <a:pt x="25" y="48"/>
                    <a:pt x="23" y="47"/>
                  </a:cubicBezTo>
                  <a:cubicBezTo>
                    <a:pt x="25" y="48"/>
                    <a:pt x="26" y="49"/>
                    <a:pt x="28" y="50"/>
                  </a:cubicBezTo>
                  <a:cubicBezTo>
                    <a:pt x="30" y="51"/>
                    <a:pt x="32" y="52"/>
                    <a:pt x="33" y="53"/>
                  </a:cubicBezTo>
                  <a:cubicBezTo>
                    <a:pt x="37" y="54"/>
                    <a:pt x="41" y="56"/>
                    <a:pt x="45" y="56"/>
                  </a:cubicBezTo>
                  <a:cubicBezTo>
                    <a:pt x="47" y="57"/>
                    <a:pt x="49" y="57"/>
                    <a:pt x="51" y="57"/>
                  </a:cubicBezTo>
                  <a:cubicBezTo>
                    <a:pt x="53" y="57"/>
                    <a:pt x="55" y="57"/>
                    <a:pt x="57" y="57"/>
                  </a:cubicBezTo>
                  <a:cubicBezTo>
                    <a:pt x="58" y="57"/>
                    <a:pt x="58" y="57"/>
                    <a:pt x="59" y="57"/>
                  </a:cubicBezTo>
                  <a:cubicBezTo>
                    <a:pt x="59" y="56"/>
                    <a:pt x="60" y="56"/>
                    <a:pt x="60" y="56"/>
                  </a:cubicBezTo>
                  <a:cubicBezTo>
                    <a:pt x="61" y="56"/>
                    <a:pt x="62" y="56"/>
                    <a:pt x="63" y="56"/>
                  </a:cubicBezTo>
                  <a:cubicBezTo>
                    <a:pt x="64" y="56"/>
                    <a:pt x="65" y="56"/>
                    <a:pt x="66" y="56"/>
                  </a:cubicBezTo>
                  <a:cubicBezTo>
                    <a:pt x="67" y="57"/>
                    <a:pt x="68" y="58"/>
                    <a:pt x="70" y="58"/>
                  </a:cubicBezTo>
                  <a:cubicBezTo>
                    <a:pt x="71" y="59"/>
                    <a:pt x="72" y="60"/>
                    <a:pt x="74" y="60"/>
                  </a:cubicBezTo>
                  <a:cubicBezTo>
                    <a:pt x="74" y="61"/>
                    <a:pt x="74" y="61"/>
                    <a:pt x="75" y="61"/>
                  </a:cubicBezTo>
                  <a:cubicBezTo>
                    <a:pt x="75" y="61"/>
                    <a:pt x="75" y="61"/>
                    <a:pt x="75" y="61"/>
                  </a:cubicBezTo>
                  <a:cubicBezTo>
                    <a:pt x="75" y="61"/>
                    <a:pt x="75" y="61"/>
                    <a:pt x="76" y="61"/>
                  </a:cubicBezTo>
                  <a:cubicBezTo>
                    <a:pt x="78" y="62"/>
                    <a:pt x="80" y="63"/>
                    <a:pt x="82" y="64"/>
                  </a:cubicBezTo>
                  <a:cubicBezTo>
                    <a:pt x="81" y="63"/>
                    <a:pt x="80" y="63"/>
                    <a:pt x="79" y="62"/>
                  </a:cubicBezTo>
                  <a:cubicBezTo>
                    <a:pt x="78" y="61"/>
                    <a:pt x="77" y="61"/>
                    <a:pt x="76" y="60"/>
                  </a:cubicBezTo>
                  <a:cubicBezTo>
                    <a:pt x="75" y="59"/>
                    <a:pt x="74" y="58"/>
                    <a:pt x="72" y="57"/>
                  </a:cubicBezTo>
                  <a:cubicBezTo>
                    <a:pt x="72" y="57"/>
                    <a:pt x="72" y="57"/>
                    <a:pt x="72" y="57"/>
                  </a:cubicBezTo>
                  <a:cubicBezTo>
                    <a:pt x="71" y="57"/>
                    <a:pt x="71" y="56"/>
                    <a:pt x="71" y="56"/>
                  </a:cubicBezTo>
                  <a:cubicBezTo>
                    <a:pt x="71" y="56"/>
                    <a:pt x="70" y="55"/>
                    <a:pt x="70" y="55"/>
                  </a:cubicBezTo>
                  <a:cubicBezTo>
                    <a:pt x="70" y="54"/>
                    <a:pt x="70" y="54"/>
                    <a:pt x="69" y="54"/>
                  </a:cubicBezTo>
                  <a:cubicBezTo>
                    <a:pt x="69" y="53"/>
                    <a:pt x="68" y="52"/>
                    <a:pt x="68" y="51"/>
                  </a:cubicBezTo>
                  <a:cubicBezTo>
                    <a:pt x="66" y="48"/>
                    <a:pt x="65" y="44"/>
                    <a:pt x="64" y="40"/>
                  </a:cubicBezTo>
                  <a:cubicBezTo>
                    <a:pt x="63" y="39"/>
                    <a:pt x="63" y="38"/>
                    <a:pt x="63" y="37"/>
                  </a:cubicBezTo>
                  <a:cubicBezTo>
                    <a:pt x="63" y="36"/>
                    <a:pt x="62" y="35"/>
                    <a:pt x="62" y="34"/>
                  </a:cubicBezTo>
                  <a:cubicBezTo>
                    <a:pt x="62" y="32"/>
                    <a:pt x="63" y="30"/>
                    <a:pt x="63" y="28"/>
                  </a:cubicBezTo>
                  <a:cubicBezTo>
                    <a:pt x="64" y="25"/>
                    <a:pt x="65" y="21"/>
                    <a:pt x="67" y="17"/>
                  </a:cubicBezTo>
                  <a:cubicBezTo>
                    <a:pt x="66" y="19"/>
                    <a:pt x="65" y="21"/>
                    <a:pt x="64" y="23"/>
                  </a:cubicBezTo>
                  <a:cubicBezTo>
                    <a:pt x="64" y="24"/>
                    <a:pt x="63" y="26"/>
                    <a:pt x="62" y="28"/>
                  </a:cubicBezTo>
                  <a:cubicBezTo>
                    <a:pt x="62" y="30"/>
                    <a:pt x="62" y="32"/>
                    <a:pt x="62" y="34"/>
                  </a:cubicBezTo>
                  <a:cubicBezTo>
                    <a:pt x="62" y="35"/>
                    <a:pt x="62" y="36"/>
                    <a:pt x="62" y="37"/>
                  </a:cubicBezTo>
                  <a:cubicBezTo>
                    <a:pt x="62" y="38"/>
                    <a:pt x="62" y="39"/>
                    <a:pt x="62" y="40"/>
                  </a:cubicBezTo>
                  <a:cubicBezTo>
                    <a:pt x="63" y="42"/>
                    <a:pt x="63" y="44"/>
                    <a:pt x="64" y="46"/>
                  </a:cubicBezTo>
                  <a:cubicBezTo>
                    <a:pt x="65" y="48"/>
                    <a:pt x="66" y="50"/>
                    <a:pt x="67" y="52"/>
                  </a:cubicBezTo>
                  <a:cubicBezTo>
                    <a:pt x="67" y="53"/>
                    <a:pt x="67" y="54"/>
                    <a:pt x="68" y="54"/>
                  </a:cubicBezTo>
                  <a:cubicBezTo>
                    <a:pt x="68" y="54"/>
                    <a:pt x="68" y="54"/>
                    <a:pt x="68" y="55"/>
                  </a:cubicBezTo>
                  <a:cubicBezTo>
                    <a:pt x="65" y="53"/>
                    <a:pt x="63" y="51"/>
                    <a:pt x="61" y="48"/>
                  </a:cubicBezTo>
                  <a:cubicBezTo>
                    <a:pt x="60" y="48"/>
                    <a:pt x="60" y="47"/>
                    <a:pt x="59" y="47"/>
                  </a:cubicBezTo>
                  <a:cubicBezTo>
                    <a:pt x="59" y="46"/>
                    <a:pt x="58" y="46"/>
                    <a:pt x="58" y="45"/>
                  </a:cubicBezTo>
                  <a:cubicBezTo>
                    <a:pt x="57" y="43"/>
                    <a:pt x="56" y="41"/>
                    <a:pt x="56" y="39"/>
                  </a:cubicBezTo>
                  <a:cubicBezTo>
                    <a:pt x="56" y="38"/>
                    <a:pt x="56" y="38"/>
                    <a:pt x="56" y="38"/>
                  </a:cubicBezTo>
                  <a:cubicBezTo>
                    <a:pt x="56" y="38"/>
                    <a:pt x="56" y="38"/>
                    <a:pt x="56" y="37"/>
                  </a:cubicBezTo>
                  <a:cubicBezTo>
                    <a:pt x="56" y="36"/>
                    <a:pt x="56" y="36"/>
                    <a:pt x="56" y="36"/>
                  </a:cubicBezTo>
                  <a:cubicBezTo>
                    <a:pt x="55" y="35"/>
                    <a:pt x="55" y="34"/>
                    <a:pt x="55" y="33"/>
                  </a:cubicBezTo>
                  <a:cubicBezTo>
                    <a:pt x="55" y="30"/>
                    <a:pt x="54" y="28"/>
                    <a:pt x="54" y="26"/>
                  </a:cubicBezTo>
                  <a:cubicBezTo>
                    <a:pt x="54" y="22"/>
                    <a:pt x="53" y="17"/>
                    <a:pt x="51" y="13"/>
                  </a:cubicBezTo>
                  <a:cubicBezTo>
                    <a:pt x="51" y="11"/>
                    <a:pt x="50" y="9"/>
                    <a:pt x="49" y="7"/>
                  </a:cubicBezTo>
                  <a:cubicBezTo>
                    <a:pt x="47" y="5"/>
                    <a:pt x="46" y="4"/>
                    <a:pt x="44" y="2"/>
                  </a:cubicBezTo>
                  <a:cubicBezTo>
                    <a:pt x="45" y="4"/>
                    <a:pt x="46" y="6"/>
                    <a:pt x="47"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1879"/>
            <p:cNvSpPr>
              <a:spLocks/>
            </p:cNvSpPr>
            <p:nvPr/>
          </p:nvSpPr>
          <p:spPr bwMode="auto">
            <a:xfrm>
              <a:off x="3690889" y="5622958"/>
              <a:ext cx="184151" cy="123826"/>
            </a:xfrm>
            <a:custGeom>
              <a:avLst/>
              <a:gdLst>
                <a:gd name="T0" fmla="*/ 49 w 49"/>
                <a:gd name="T1" fmla="*/ 33 h 33"/>
                <a:gd name="T2" fmla="*/ 22 w 49"/>
                <a:gd name="T3" fmla="*/ 21 h 33"/>
                <a:gd name="T4" fmla="*/ 10 w 49"/>
                <a:gd name="T5" fmla="*/ 10 h 33"/>
                <a:gd name="T6" fmla="*/ 0 w 49"/>
                <a:gd name="T7" fmla="*/ 0 h 33"/>
                <a:gd name="T8" fmla="*/ 7 w 49"/>
                <a:gd name="T9" fmla="*/ 19 h 33"/>
                <a:gd name="T10" fmla="*/ 25 w 49"/>
                <a:gd name="T11" fmla="*/ 28 h 33"/>
                <a:gd name="T12" fmla="*/ 49 w 4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49" h="33">
                  <a:moveTo>
                    <a:pt x="49" y="33"/>
                  </a:moveTo>
                  <a:cubicBezTo>
                    <a:pt x="40" y="29"/>
                    <a:pt x="30" y="26"/>
                    <a:pt x="22" y="21"/>
                  </a:cubicBezTo>
                  <a:cubicBezTo>
                    <a:pt x="17" y="18"/>
                    <a:pt x="14" y="14"/>
                    <a:pt x="10" y="10"/>
                  </a:cubicBezTo>
                  <a:cubicBezTo>
                    <a:pt x="8" y="7"/>
                    <a:pt x="4" y="2"/>
                    <a:pt x="0" y="0"/>
                  </a:cubicBezTo>
                  <a:cubicBezTo>
                    <a:pt x="2" y="7"/>
                    <a:pt x="5" y="13"/>
                    <a:pt x="7" y="19"/>
                  </a:cubicBezTo>
                  <a:cubicBezTo>
                    <a:pt x="12" y="24"/>
                    <a:pt x="21" y="27"/>
                    <a:pt x="25" y="28"/>
                  </a:cubicBezTo>
                  <a:cubicBezTo>
                    <a:pt x="33" y="31"/>
                    <a:pt x="41" y="31"/>
                    <a:pt x="49" y="3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69" name="Picture 1882"/>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3906789" y="5575333"/>
              <a:ext cx="134938" cy="247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0" name="Freeform 1883"/>
            <p:cNvSpPr>
              <a:spLocks/>
            </p:cNvSpPr>
            <p:nvPr/>
          </p:nvSpPr>
          <p:spPr bwMode="auto">
            <a:xfrm>
              <a:off x="3784551" y="5554696"/>
              <a:ext cx="134938" cy="203201"/>
            </a:xfrm>
            <a:custGeom>
              <a:avLst/>
              <a:gdLst>
                <a:gd name="T0" fmla="*/ 27 w 36"/>
                <a:gd name="T1" fmla="*/ 27 h 54"/>
                <a:gd name="T2" fmla="*/ 30 w 36"/>
                <a:gd name="T3" fmla="*/ 45 h 54"/>
                <a:gd name="T4" fmla="*/ 36 w 36"/>
                <a:gd name="T5" fmla="*/ 54 h 54"/>
                <a:gd name="T6" fmla="*/ 33 w 36"/>
                <a:gd name="T7" fmla="*/ 37 h 54"/>
                <a:gd name="T8" fmla="*/ 34 w 36"/>
                <a:gd name="T9" fmla="*/ 17 h 54"/>
                <a:gd name="T10" fmla="*/ 24 w 36"/>
                <a:gd name="T11" fmla="*/ 2 h 54"/>
                <a:gd name="T12" fmla="*/ 21 w 36"/>
                <a:gd name="T13" fmla="*/ 0 h 54"/>
                <a:gd name="T14" fmla="*/ 0 w 36"/>
                <a:gd name="T15" fmla="*/ 2 h 54"/>
                <a:gd name="T16" fmla="*/ 10 w 36"/>
                <a:gd name="T17" fmla="*/ 5 h 54"/>
                <a:gd name="T18" fmla="*/ 27 w 36"/>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4">
                  <a:moveTo>
                    <a:pt x="27" y="27"/>
                  </a:moveTo>
                  <a:cubicBezTo>
                    <a:pt x="28" y="31"/>
                    <a:pt x="29" y="40"/>
                    <a:pt x="30" y="45"/>
                  </a:cubicBezTo>
                  <a:cubicBezTo>
                    <a:pt x="31" y="48"/>
                    <a:pt x="36" y="54"/>
                    <a:pt x="36" y="54"/>
                  </a:cubicBezTo>
                  <a:cubicBezTo>
                    <a:pt x="34" y="49"/>
                    <a:pt x="33" y="43"/>
                    <a:pt x="33" y="37"/>
                  </a:cubicBezTo>
                  <a:cubicBezTo>
                    <a:pt x="33" y="30"/>
                    <a:pt x="34" y="23"/>
                    <a:pt x="34" y="17"/>
                  </a:cubicBezTo>
                  <a:cubicBezTo>
                    <a:pt x="33" y="10"/>
                    <a:pt x="29" y="5"/>
                    <a:pt x="24" y="2"/>
                  </a:cubicBezTo>
                  <a:cubicBezTo>
                    <a:pt x="23" y="1"/>
                    <a:pt x="22" y="1"/>
                    <a:pt x="21" y="0"/>
                  </a:cubicBezTo>
                  <a:cubicBezTo>
                    <a:pt x="14" y="0"/>
                    <a:pt x="7" y="1"/>
                    <a:pt x="0" y="2"/>
                  </a:cubicBezTo>
                  <a:cubicBezTo>
                    <a:pt x="3" y="3"/>
                    <a:pt x="7" y="3"/>
                    <a:pt x="10" y="5"/>
                  </a:cubicBezTo>
                  <a:cubicBezTo>
                    <a:pt x="21" y="11"/>
                    <a:pt x="26" y="20"/>
                    <a:pt x="27"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1884"/>
            <p:cNvSpPr>
              <a:spLocks/>
            </p:cNvSpPr>
            <p:nvPr/>
          </p:nvSpPr>
          <p:spPr bwMode="auto">
            <a:xfrm>
              <a:off x="3690888" y="5589621"/>
              <a:ext cx="307977" cy="239714"/>
            </a:xfrm>
            <a:custGeom>
              <a:avLst/>
              <a:gdLst>
                <a:gd name="T0" fmla="*/ 50 w 82"/>
                <a:gd name="T1" fmla="*/ 14 h 64"/>
                <a:gd name="T2" fmla="*/ 54 w 82"/>
                <a:gd name="T3" fmla="*/ 33 h 64"/>
                <a:gd name="T4" fmla="*/ 54 w 82"/>
                <a:gd name="T5" fmla="*/ 38 h 64"/>
                <a:gd name="T6" fmla="*/ 55 w 82"/>
                <a:gd name="T7" fmla="*/ 40 h 64"/>
                <a:gd name="T8" fmla="*/ 52 w 82"/>
                <a:gd name="T9" fmla="*/ 39 h 64"/>
                <a:gd name="T10" fmla="*/ 49 w 82"/>
                <a:gd name="T11" fmla="*/ 33 h 64"/>
                <a:gd name="T12" fmla="*/ 41 w 82"/>
                <a:gd name="T13" fmla="*/ 24 h 64"/>
                <a:gd name="T14" fmla="*/ 36 w 82"/>
                <a:gd name="T15" fmla="*/ 15 h 64"/>
                <a:gd name="T16" fmla="*/ 29 w 82"/>
                <a:gd name="T17" fmla="*/ 6 h 64"/>
                <a:gd name="T18" fmla="*/ 22 w 82"/>
                <a:gd name="T19" fmla="*/ 3 h 64"/>
                <a:gd name="T20" fmla="*/ 33 w 82"/>
                <a:gd name="T21" fmla="*/ 13 h 64"/>
                <a:gd name="T22" fmla="*/ 37 w 82"/>
                <a:gd name="T23" fmla="*/ 19 h 64"/>
                <a:gd name="T24" fmla="*/ 25 w 82"/>
                <a:gd name="T25" fmla="*/ 10 h 64"/>
                <a:gd name="T26" fmla="*/ 6 w 82"/>
                <a:gd name="T27" fmla="*/ 2 h 64"/>
                <a:gd name="T28" fmla="*/ 3 w 82"/>
                <a:gd name="T29" fmla="*/ 2 h 64"/>
                <a:gd name="T30" fmla="*/ 12 w 82"/>
                <a:gd name="T31" fmla="*/ 6 h 64"/>
                <a:gd name="T32" fmla="*/ 43 w 82"/>
                <a:gd name="T33" fmla="*/ 30 h 64"/>
                <a:gd name="T34" fmla="*/ 49 w 82"/>
                <a:gd name="T35" fmla="*/ 37 h 64"/>
                <a:gd name="T36" fmla="*/ 51 w 82"/>
                <a:gd name="T37" fmla="*/ 41 h 64"/>
                <a:gd name="T38" fmla="*/ 47 w 82"/>
                <a:gd name="T39" fmla="*/ 39 h 64"/>
                <a:gd name="T40" fmla="*/ 29 w 82"/>
                <a:gd name="T41" fmla="*/ 34 h 64"/>
                <a:gd name="T42" fmla="*/ 23 w 82"/>
                <a:gd name="T43" fmla="*/ 30 h 64"/>
                <a:gd name="T44" fmla="*/ 12 w 82"/>
                <a:gd name="T45" fmla="*/ 21 h 64"/>
                <a:gd name="T46" fmla="*/ 12 w 82"/>
                <a:gd name="T47" fmla="*/ 21 h 64"/>
                <a:gd name="T48" fmla="*/ 23 w 82"/>
                <a:gd name="T49" fmla="*/ 31 h 64"/>
                <a:gd name="T50" fmla="*/ 29 w 82"/>
                <a:gd name="T51" fmla="*/ 35 h 64"/>
                <a:gd name="T52" fmla="*/ 50 w 82"/>
                <a:gd name="T53" fmla="*/ 42 h 64"/>
                <a:gd name="T54" fmla="*/ 54 w 82"/>
                <a:gd name="T55" fmla="*/ 45 h 64"/>
                <a:gd name="T56" fmla="*/ 64 w 82"/>
                <a:gd name="T57" fmla="*/ 55 h 64"/>
                <a:gd name="T58" fmla="*/ 60 w 82"/>
                <a:gd name="T59" fmla="*/ 55 h 64"/>
                <a:gd name="T60" fmla="*/ 51 w 82"/>
                <a:gd name="T61" fmla="*/ 56 h 64"/>
                <a:gd name="T62" fmla="*/ 34 w 82"/>
                <a:gd name="T63" fmla="*/ 53 h 64"/>
                <a:gd name="T64" fmla="*/ 23 w 82"/>
                <a:gd name="T65" fmla="*/ 48 h 64"/>
                <a:gd name="T66" fmla="*/ 34 w 82"/>
                <a:gd name="T67" fmla="*/ 53 h 64"/>
                <a:gd name="T68" fmla="*/ 51 w 82"/>
                <a:gd name="T69" fmla="*/ 57 h 64"/>
                <a:gd name="T70" fmla="*/ 59 w 82"/>
                <a:gd name="T71" fmla="*/ 57 h 64"/>
                <a:gd name="T72" fmla="*/ 63 w 82"/>
                <a:gd name="T73" fmla="*/ 56 h 64"/>
                <a:gd name="T74" fmla="*/ 70 w 82"/>
                <a:gd name="T75" fmla="*/ 59 h 64"/>
                <a:gd name="T76" fmla="*/ 75 w 82"/>
                <a:gd name="T77" fmla="*/ 61 h 64"/>
                <a:gd name="T78" fmla="*/ 76 w 82"/>
                <a:gd name="T79" fmla="*/ 62 h 64"/>
                <a:gd name="T80" fmla="*/ 79 w 82"/>
                <a:gd name="T81" fmla="*/ 62 h 64"/>
                <a:gd name="T82" fmla="*/ 72 w 82"/>
                <a:gd name="T83" fmla="*/ 58 h 64"/>
                <a:gd name="T84" fmla="*/ 71 w 82"/>
                <a:gd name="T85" fmla="*/ 56 h 64"/>
                <a:gd name="T86" fmla="*/ 69 w 82"/>
                <a:gd name="T87" fmla="*/ 54 h 64"/>
                <a:gd name="T88" fmla="*/ 64 w 82"/>
                <a:gd name="T89" fmla="*/ 41 h 64"/>
                <a:gd name="T90" fmla="*/ 63 w 82"/>
                <a:gd name="T91" fmla="*/ 35 h 64"/>
                <a:gd name="T92" fmla="*/ 67 w 82"/>
                <a:gd name="T93" fmla="*/ 18 h 64"/>
                <a:gd name="T94" fmla="*/ 62 w 82"/>
                <a:gd name="T95" fmla="*/ 29 h 64"/>
                <a:gd name="T96" fmla="*/ 62 w 82"/>
                <a:gd name="T97" fmla="*/ 38 h 64"/>
                <a:gd name="T98" fmla="*/ 64 w 82"/>
                <a:gd name="T99" fmla="*/ 47 h 64"/>
                <a:gd name="T100" fmla="*/ 68 w 82"/>
                <a:gd name="T101" fmla="*/ 55 h 64"/>
                <a:gd name="T102" fmla="*/ 61 w 82"/>
                <a:gd name="T103" fmla="*/ 49 h 64"/>
                <a:gd name="T104" fmla="*/ 58 w 82"/>
                <a:gd name="T105" fmla="*/ 45 h 64"/>
                <a:gd name="T106" fmla="*/ 56 w 82"/>
                <a:gd name="T107" fmla="*/ 39 h 64"/>
                <a:gd name="T108" fmla="*/ 56 w 82"/>
                <a:gd name="T109" fmla="*/ 36 h 64"/>
                <a:gd name="T110" fmla="*/ 54 w 82"/>
                <a:gd name="T111" fmla="*/ 27 h 64"/>
                <a:gd name="T112" fmla="*/ 49 w 82"/>
                <a:gd name="T113" fmla="*/ 8 h 64"/>
                <a:gd name="T114" fmla="*/ 47 w 82"/>
                <a:gd name="T11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64">
                  <a:moveTo>
                    <a:pt x="47" y="8"/>
                  </a:moveTo>
                  <a:cubicBezTo>
                    <a:pt x="48" y="10"/>
                    <a:pt x="49" y="12"/>
                    <a:pt x="50" y="14"/>
                  </a:cubicBezTo>
                  <a:cubicBezTo>
                    <a:pt x="51" y="18"/>
                    <a:pt x="52" y="23"/>
                    <a:pt x="53" y="27"/>
                  </a:cubicBezTo>
                  <a:cubicBezTo>
                    <a:pt x="53" y="29"/>
                    <a:pt x="53" y="31"/>
                    <a:pt x="54" y="33"/>
                  </a:cubicBezTo>
                  <a:cubicBezTo>
                    <a:pt x="54" y="34"/>
                    <a:pt x="54" y="35"/>
                    <a:pt x="54" y="37"/>
                  </a:cubicBezTo>
                  <a:cubicBezTo>
                    <a:pt x="54" y="38"/>
                    <a:pt x="54" y="38"/>
                    <a:pt x="54" y="38"/>
                  </a:cubicBezTo>
                  <a:cubicBezTo>
                    <a:pt x="54" y="38"/>
                    <a:pt x="55" y="39"/>
                    <a:pt x="55" y="39"/>
                  </a:cubicBezTo>
                  <a:cubicBezTo>
                    <a:pt x="55" y="40"/>
                    <a:pt x="55" y="40"/>
                    <a:pt x="55" y="40"/>
                  </a:cubicBezTo>
                  <a:cubicBezTo>
                    <a:pt x="55" y="41"/>
                    <a:pt x="55" y="42"/>
                    <a:pt x="56" y="43"/>
                  </a:cubicBezTo>
                  <a:cubicBezTo>
                    <a:pt x="54" y="42"/>
                    <a:pt x="53" y="40"/>
                    <a:pt x="52" y="39"/>
                  </a:cubicBezTo>
                  <a:cubicBezTo>
                    <a:pt x="52" y="38"/>
                    <a:pt x="51" y="37"/>
                    <a:pt x="51" y="36"/>
                  </a:cubicBezTo>
                  <a:cubicBezTo>
                    <a:pt x="50" y="35"/>
                    <a:pt x="49" y="34"/>
                    <a:pt x="49" y="33"/>
                  </a:cubicBezTo>
                  <a:cubicBezTo>
                    <a:pt x="48" y="32"/>
                    <a:pt x="46" y="30"/>
                    <a:pt x="45" y="28"/>
                  </a:cubicBezTo>
                  <a:cubicBezTo>
                    <a:pt x="44" y="27"/>
                    <a:pt x="42" y="25"/>
                    <a:pt x="41" y="24"/>
                  </a:cubicBezTo>
                  <a:cubicBezTo>
                    <a:pt x="40" y="22"/>
                    <a:pt x="39" y="20"/>
                    <a:pt x="38" y="18"/>
                  </a:cubicBezTo>
                  <a:cubicBezTo>
                    <a:pt x="38" y="17"/>
                    <a:pt x="37" y="16"/>
                    <a:pt x="36" y="15"/>
                  </a:cubicBezTo>
                  <a:cubicBezTo>
                    <a:pt x="35" y="14"/>
                    <a:pt x="35" y="13"/>
                    <a:pt x="34" y="12"/>
                  </a:cubicBezTo>
                  <a:cubicBezTo>
                    <a:pt x="32" y="10"/>
                    <a:pt x="31" y="8"/>
                    <a:pt x="29" y="6"/>
                  </a:cubicBezTo>
                  <a:cubicBezTo>
                    <a:pt x="28" y="6"/>
                    <a:pt x="27" y="5"/>
                    <a:pt x="26" y="4"/>
                  </a:cubicBezTo>
                  <a:cubicBezTo>
                    <a:pt x="24" y="4"/>
                    <a:pt x="23" y="3"/>
                    <a:pt x="22" y="3"/>
                  </a:cubicBezTo>
                  <a:cubicBezTo>
                    <a:pt x="24" y="4"/>
                    <a:pt x="27" y="5"/>
                    <a:pt x="28" y="7"/>
                  </a:cubicBezTo>
                  <a:cubicBezTo>
                    <a:pt x="30" y="9"/>
                    <a:pt x="31" y="11"/>
                    <a:pt x="33" y="13"/>
                  </a:cubicBezTo>
                  <a:cubicBezTo>
                    <a:pt x="34" y="14"/>
                    <a:pt x="34" y="15"/>
                    <a:pt x="35" y="16"/>
                  </a:cubicBezTo>
                  <a:cubicBezTo>
                    <a:pt x="36" y="17"/>
                    <a:pt x="36" y="18"/>
                    <a:pt x="37" y="19"/>
                  </a:cubicBezTo>
                  <a:cubicBezTo>
                    <a:pt x="37" y="20"/>
                    <a:pt x="38" y="20"/>
                    <a:pt x="38" y="21"/>
                  </a:cubicBezTo>
                  <a:cubicBezTo>
                    <a:pt x="34" y="17"/>
                    <a:pt x="29" y="13"/>
                    <a:pt x="25" y="10"/>
                  </a:cubicBezTo>
                  <a:cubicBezTo>
                    <a:pt x="21" y="8"/>
                    <a:pt x="17" y="6"/>
                    <a:pt x="13" y="4"/>
                  </a:cubicBezTo>
                  <a:cubicBezTo>
                    <a:pt x="11" y="3"/>
                    <a:pt x="9" y="2"/>
                    <a:pt x="6" y="2"/>
                  </a:cubicBezTo>
                  <a:cubicBezTo>
                    <a:pt x="4" y="1"/>
                    <a:pt x="2" y="1"/>
                    <a:pt x="0" y="0"/>
                  </a:cubicBezTo>
                  <a:cubicBezTo>
                    <a:pt x="1" y="1"/>
                    <a:pt x="2" y="1"/>
                    <a:pt x="3" y="2"/>
                  </a:cubicBezTo>
                  <a:cubicBezTo>
                    <a:pt x="4" y="2"/>
                    <a:pt x="5" y="3"/>
                    <a:pt x="6" y="3"/>
                  </a:cubicBezTo>
                  <a:cubicBezTo>
                    <a:pt x="8" y="4"/>
                    <a:pt x="10" y="5"/>
                    <a:pt x="12" y="6"/>
                  </a:cubicBezTo>
                  <a:cubicBezTo>
                    <a:pt x="16" y="8"/>
                    <a:pt x="20" y="10"/>
                    <a:pt x="23" y="12"/>
                  </a:cubicBezTo>
                  <a:cubicBezTo>
                    <a:pt x="31" y="17"/>
                    <a:pt x="37" y="23"/>
                    <a:pt x="43" y="30"/>
                  </a:cubicBezTo>
                  <a:cubicBezTo>
                    <a:pt x="44" y="31"/>
                    <a:pt x="46" y="33"/>
                    <a:pt x="47" y="35"/>
                  </a:cubicBezTo>
                  <a:cubicBezTo>
                    <a:pt x="48" y="36"/>
                    <a:pt x="48" y="37"/>
                    <a:pt x="49" y="37"/>
                  </a:cubicBezTo>
                  <a:cubicBezTo>
                    <a:pt x="49" y="38"/>
                    <a:pt x="50" y="39"/>
                    <a:pt x="50" y="40"/>
                  </a:cubicBezTo>
                  <a:cubicBezTo>
                    <a:pt x="51" y="40"/>
                    <a:pt x="51" y="40"/>
                    <a:pt x="51" y="41"/>
                  </a:cubicBezTo>
                  <a:cubicBezTo>
                    <a:pt x="51" y="41"/>
                    <a:pt x="50" y="40"/>
                    <a:pt x="50" y="40"/>
                  </a:cubicBezTo>
                  <a:cubicBezTo>
                    <a:pt x="49" y="40"/>
                    <a:pt x="48" y="39"/>
                    <a:pt x="47" y="39"/>
                  </a:cubicBezTo>
                  <a:cubicBezTo>
                    <a:pt x="46" y="38"/>
                    <a:pt x="45" y="38"/>
                    <a:pt x="43" y="38"/>
                  </a:cubicBezTo>
                  <a:cubicBezTo>
                    <a:pt x="39" y="36"/>
                    <a:pt x="34" y="35"/>
                    <a:pt x="29" y="34"/>
                  </a:cubicBezTo>
                  <a:cubicBezTo>
                    <a:pt x="28" y="33"/>
                    <a:pt x="27" y="33"/>
                    <a:pt x="26" y="32"/>
                  </a:cubicBezTo>
                  <a:cubicBezTo>
                    <a:pt x="25" y="31"/>
                    <a:pt x="24" y="31"/>
                    <a:pt x="23" y="30"/>
                  </a:cubicBezTo>
                  <a:cubicBezTo>
                    <a:pt x="21" y="29"/>
                    <a:pt x="19" y="27"/>
                    <a:pt x="17" y="26"/>
                  </a:cubicBezTo>
                  <a:cubicBezTo>
                    <a:pt x="16" y="24"/>
                    <a:pt x="14" y="22"/>
                    <a:pt x="12" y="21"/>
                  </a:cubicBezTo>
                  <a:cubicBezTo>
                    <a:pt x="10" y="19"/>
                    <a:pt x="9" y="17"/>
                    <a:pt x="7" y="15"/>
                  </a:cubicBezTo>
                  <a:cubicBezTo>
                    <a:pt x="9" y="17"/>
                    <a:pt x="10" y="19"/>
                    <a:pt x="12" y="21"/>
                  </a:cubicBezTo>
                  <a:cubicBezTo>
                    <a:pt x="13" y="23"/>
                    <a:pt x="15" y="24"/>
                    <a:pt x="17" y="26"/>
                  </a:cubicBezTo>
                  <a:cubicBezTo>
                    <a:pt x="19" y="28"/>
                    <a:pt x="21" y="29"/>
                    <a:pt x="23" y="31"/>
                  </a:cubicBezTo>
                  <a:cubicBezTo>
                    <a:pt x="24" y="32"/>
                    <a:pt x="25" y="32"/>
                    <a:pt x="26" y="33"/>
                  </a:cubicBezTo>
                  <a:cubicBezTo>
                    <a:pt x="27" y="34"/>
                    <a:pt x="28" y="34"/>
                    <a:pt x="29" y="35"/>
                  </a:cubicBezTo>
                  <a:cubicBezTo>
                    <a:pt x="34" y="37"/>
                    <a:pt x="38" y="37"/>
                    <a:pt x="43" y="39"/>
                  </a:cubicBezTo>
                  <a:cubicBezTo>
                    <a:pt x="45" y="40"/>
                    <a:pt x="47" y="41"/>
                    <a:pt x="50" y="42"/>
                  </a:cubicBezTo>
                  <a:cubicBezTo>
                    <a:pt x="51" y="42"/>
                    <a:pt x="52" y="43"/>
                    <a:pt x="52" y="44"/>
                  </a:cubicBezTo>
                  <a:cubicBezTo>
                    <a:pt x="53" y="44"/>
                    <a:pt x="53" y="44"/>
                    <a:pt x="54" y="45"/>
                  </a:cubicBezTo>
                  <a:cubicBezTo>
                    <a:pt x="55" y="47"/>
                    <a:pt x="57" y="49"/>
                    <a:pt x="59" y="51"/>
                  </a:cubicBezTo>
                  <a:cubicBezTo>
                    <a:pt x="61" y="52"/>
                    <a:pt x="62" y="53"/>
                    <a:pt x="64" y="55"/>
                  </a:cubicBezTo>
                  <a:cubicBezTo>
                    <a:pt x="64" y="55"/>
                    <a:pt x="63" y="55"/>
                    <a:pt x="63" y="55"/>
                  </a:cubicBezTo>
                  <a:cubicBezTo>
                    <a:pt x="62" y="55"/>
                    <a:pt x="61" y="55"/>
                    <a:pt x="60" y="55"/>
                  </a:cubicBezTo>
                  <a:cubicBezTo>
                    <a:pt x="59" y="55"/>
                    <a:pt x="58" y="56"/>
                    <a:pt x="57" y="56"/>
                  </a:cubicBezTo>
                  <a:cubicBezTo>
                    <a:pt x="55" y="56"/>
                    <a:pt x="53" y="56"/>
                    <a:pt x="51" y="56"/>
                  </a:cubicBezTo>
                  <a:cubicBezTo>
                    <a:pt x="49" y="56"/>
                    <a:pt x="47" y="56"/>
                    <a:pt x="45" y="56"/>
                  </a:cubicBezTo>
                  <a:cubicBezTo>
                    <a:pt x="41" y="55"/>
                    <a:pt x="38" y="54"/>
                    <a:pt x="34" y="53"/>
                  </a:cubicBezTo>
                  <a:cubicBezTo>
                    <a:pt x="32" y="52"/>
                    <a:pt x="30" y="51"/>
                    <a:pt x="28" y="50"/>
                  </a:cubicBezTo>
                  <a:cubicBezTo>
                    <a:pt x="27" y="50"/>
                    <a:pt x="25" y="49"/>
                    <a:pt x="23" y="48"/>
                  </a:cubicBezTo>
                  <a:cubicBezTo>
                    <a:pt x="25" y="49"/>
                    <a:pt x="26" y="50"/>
                    <a:pt x="28" y="51"/>
                  </a:cubicBezTo>
                  <a:cubicBezTo>
                    <a:pt x="30" y="52"/>
                    <a:pt x="32" y="53"/>
                    <a:pt x="34" y="53"/>
                  </a:cubicBezTo>
                  <a:cubicBezTo>
                    <a:pt x="37" y="55"/>
                    <a:pt x="41" y="56"/>
                    <a:pt x="45" y="57"/>
                  </a:cubicBezTo>
                  <a:cubicBezTo>
                    <a:pt x="47" y="57"/>
                    <a:pt x="49" y="57"/>
                    <a:pt x="51" y="57"/>
                  </a:cubicBezTo>
                  <a:cubicBezTo>
                    <a:pt x="53" y="57"/>
                    <a:pt x="55" y="57"/>
                    <a:pt x="57" y="57"/>
                  </a:cubicBezTo>
                  <a:cubicBezTo>
                    <a:pt x="58" y="57"/>
                    <a:pt x="58" y="57"/>
                    <a:pt x="59" y="57"/>
                  </a:cubicBezTo>
                  <a:cubicBezTo>
                    <a:pt x="59" y="57"/>
                    <a:pt x="60" y="57"/>
                    <a:pt x="60" y="57"/>
                  </a:cubicBezTo>
                  <a:cubicBezTo>
                    <a:pt x="61" y="56"/>
                    <a:pt x="62" y="56"/>
                    <a:pt x="63" y="56"/>
                  </a:cubicBezTo>
                  <a:cubicBezTo>
                    <a:pt x="64" y="56"/>
                    <a:pt x="65" y="56"/>
                    <a:pt x="66" y="56"/>
                  </a:cubicBezTo>
                  <a:cubicBezTo>
                    <a:pt x="67" y="57"/>
                    <a:pt x="69" y="58"/>
                    <a:pt x="70" y="59"/>
                  </a:cubicBezTo>
                  <a:cubicBezTo>
                    <a:pt x="71" y="60"/>
                    <a:pt x="72" y="60"/>
                    <a:pt x="74" y="61"/>
                  </a:cubicBezTo>
                  <a:cubicBezTo>
                    <a:pt x="74" y="61"/>
                    <a:pt x="74" y="61"/>
                    <a:pt x="75" y="61"/>
                  </a:cubicBezTo>
                  <a:cubicBezTo>
                    <a:pt x="75" y="61"/>
                    <a:pt x="75" y="61"/>
                    <a:pt x="75" y="61"/>
                  </a:cubicBezTo>
                  <a:cubicBezTo>
                    <a:pt x="75" y="61"/>
                    <a:pt x="75" y="62"/>
                    <a:pt x="76" y="62"/>
                  </a:cubicBezTo>
                  <a:cubicBezTo>
                    <a:pt x="78" y="63"/>
                    <a:pt x="80" y="63"/>
                    <a:pt x="82" y="64"/>
                  </a:cubicBezTo>
                  <a:cubicBezTo>
                    <a:pt x="81" y="64"/>
                    <a:pt x="80" y="63"/>
                    <a:pt x="79" y="62"/>
                  </a:cubicBezTo>
                  <a:cubicBezTo>
                    <a:pt x="78" y="62"/>
                    <a:pt x="77" y="61"/>
                    <a:pt x="76" y="61"/>
                  </a:cubicBezTo>
                  <a:cubicBezTo>
                    <a:pt x="75" y="60"/>
                    <a:pt x="74" y="59"/>
                    <a:pt x="72" y="58"/>
                  </a:cubicBezTo>
                  <a:cubicBezTo>
                    <a:pt x="72" y="58"/>
                    <a:pt x="72" y="58"/>
                    <a:pt x="72" y="57"/>
                  </a:cubicBezTo>
                  <a:cubicBezTo>
                    <a:pt x="72" y="57"/>
                    <a:pt x="71" y="57"/>
                    <a:pt x="71" y="56"/>
                  </a:cubicBezTo>
                  <a:cubicBezTo>
                    <a:pt x="71" y="56"/>
                    <a:pt x="71" y="56"/>
                    <a:pt x="70" y="55"/>
                  </a:cubicBezTo>
                  <a:cubicBezTo>
                    <a:pt x="70" y="55"/>
                    <a:pt x="70" y="54"/>
                    <a:pt x="69" y="54"/>
                  </a:cubicBezTo>
                  <a:cubicBezTo>
                    <a:pt x="69" y="53"/>
                    <a:pt x="68" y="52"/>
                    <a:pt x="68" y="52"/>
                  </a:cubicBezTo>
                  <a:cubicBezTo>
                    <a:pt x="66" y="48"/>
                    <a:pt x="65" y="44"/>
                    <a:pt x="64" y="41"/>
                  </a:cubicBezTo>
                  <a:cubicBezTo>
                    <a:pt x="63" y="40"/>
                    <a:pt x="63" y="39"/>
                    <a:pt x="63" y="38"/>
                  </a:cubicBezTo>
                  <a:cubicBezTo>
                    <a:pt x="63" y="37"/>
                    <a:pt x="63" y="36"/>
                    <a:pt x="63" y="35"/>
                  </a:cubicBezTo>
                  <a:cubicBezTo>
                    <a:pt x="62" y="33"/>
                    <a:pt x="63" y="31"/>
                    <a:pt x="63" y="29"/>
                  </a:cubicBezTo>
                  <a:cubicBezTo>
                    <a:pt x="64" y="25"/>
                    <a:pt x="66" y="21"/>
                    <a:pt x="67" y="18"/>
                  </a:cubicBezTo>
                  <a:cubicBezTo>
                    <a:pt x="66" y="19"/>
                    <a:pt x="65" y="21"/>
                    <a:pt x="64" y="23"/>
                  </a:cubicBezTo>
                  <a:cubicBezTo>
                    <a:pt x="64" y="25"/>
                    <a:pt x="63" y="27"/>
                    <a:pt x="62" y="29"/>
                  </a:cubicBezTo>
                  <a:cubicBezTo>
                    <a:pt x="62" y="31"/>
                    <a:pt x="62" y="33"/>
                    <a:pt x="62" y="35"/>
                  </a:cubicBezTo>
                  <a:cubicBezTo>
                    <a:pt x="62" y="36"/>
                    <a:pt x="62" y="37"/>
                    <a:pt x="62" y="38"/>
                  </a:cubicBezTo>
                  <a:cubicBezTo>
                    <a:pt x="62" y="39"/>
                    <a:pt x="62" y="40"/>
                    <a:pt x="63" y="41"/>
                  </a:cubicBezTo>
                  <a:cubicBezTo>
                    <a:pt x="63" y="43"/>
                    <a:pt x="64" y="45"/>
                    <a:pt x="64" y="47"/>
                  </a:cubicBezTo>
                  <a:cubicBezTo>
                    <a:pt x="65" y="48"/>
                    <a:pt x="66" y="50"/>
                    <a:pt x="67" y="52"/>
                  </a:cubicBezTo>
                  <a:cubicBezTo>
                    <a:pt x="67" y="53"/>
                    <a:pt x="68" y="54"/>
                    <a:pt x="68" y="55"/>
                  </a:cubicBezTo>
                  <a:cubicBezTo>
                    <a:pt x="68" y="55"/>
                    <a:pt x="68" y="55"/>
                    <a:pt x="68" y="55"/>
                  </a:cubicBezTo>
                  <a:cubicBezTo>
                    <a:pt x="66" y="53"/>
                    <a:pt x="63" y="51"/>
                    <a:pt x="61" y="49"/>
                  </a:cubicBezTo>
                  <a:cubicBezTo>
                    <a:pt x="60" y="48"/>
                    <a:pt x="60" y="48"/>
                    <a:pt x="59" y="47"/>
                  </a:cubicBezTo>
                  <a:cubicBezTo>
                    <a:pt x="59" y="47"/>
                    <a:pt x="59" y="46"/>
                    <a:pt x="58" y="45"/>
                  </a:cubicBezTo>
                  <a:cubicBezTo>
                    <a:pt x="57" y="44"/>
                    <a:pt x="56" y="42"/>
                    <a:pt x="56" y="40"/>
                  </a:cubicBezTo>
                  <a:cubicBezTo>
                    <a:pt x="56" y="39"/>
                    <a:pt x="56" y="39"/>
                    <a:pt x="56" y="39"/>
                  </a:cubicBezTo>
                  <a:cubicBezTo>
                    <a:pt x="56" y="38"/>
                    <a:pt x="56" y="38"/>
                    <a:pt x="56" y="38"/>
                  </a:cubicBezTo>
                  <a:cubicBezTo>
                    <a:pt x="56" y="36"/>
                    <a:pt x="56" y="36"/>
                    <a:pt x="56" y="36"/>
                  </a:cubicBezTo>
                  <a:cubicBezTo>
                    <a:pt x="55" y="35"/>
                    <a:pt x="55" y="34"/>
                    <a:pt x="55" y="33"/>
                  </a:cubicBezTo>
                  <a:cubicBezTo>
                    <a:pt x="55" y="31"/>
                    <a:pt x="55" y="29"/>
                    <a:pt x="54" y="27"/>
                  </a:cubicBezTo>
                  <a:cubicBezTo>
                    <a:pt x="54" y="22"/>
                    <a:pt x="53" y="18"/>
                    <a:pt x="51" y="14"/>
                  </a:cubicBezTo>
                  <a:cubicBezTo>
                    <a:pt x="51" y="12"/>
                    <a:pt x="50" y="9"/>
                    <a:pt x="49" y="8"/>
                  </a:cubicBezTo>
                  <a:cubicBezTo>
                    <a:pt x="47" y="6"/>
                    <a:pt x="46" y="4"/>
                    <a:pt x="44" y="3"/>
                  </a:cubicBezTo>
                  <a:cubicBezTo>
                    <a:pt x="45" y="5"/>
                    <a:pt x="46" y="6"/>
                    <a:pt x="47"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1885"/>
            <p:cNvSpPr>
              <a:spLocks/>
            </p:cNvSpPr>
            <p:nvPr/>
          </p:nvSpPr>
          <p:spPr bwMode="auto">
            <a:xfrm>
              <a:off x="4422730" y="5160993"/>
              <a:ext cx="68263" cy="214314"/>
            </a:xfrm>
            <a:custGeom>
              <a:avLst/>
              <a:gdLst>
                <a:gd name="T0" fmla="*/ 14 w 18"/>
                <a:gd name="T1" fmla="*/ 57 h 57"/>
                <a:gd name="T2" fmla="*/ 12 w 18"/>
                <a:gd name="T3" fmla="*/ 27 h 57"/>
                <a:gd name="T4" fmla="*/ 6 w 18"/>
                <a:gd name="T5" fmla="*/ 12 h 57"/>
                <a:gd name="T6" fmla="*/ 0 w 18"/>
                <a:gd name="T7" fmla="*/ 0 h 57"/>
                <a:gd name="T8" fmla="*/ 16 w 18"/>
                <a:gd name="T9" fmla="*/ 13 h 57"/>
                <a:gd name="T10" fmla="*/ 18 w 18"/>
                <a:gd name="T11" fmla="*/ 32 h 57"/>
                <a:gd name="T12" fmla="*/ 14 w 18"/>
                <a:gd name="T13" fmla="*/ 57 h 57"/>
              </a:gdLst>
              <a:ahLst/>
              <a:cxnLst>
                <a:cxn ang="0">
                  <a:pos x="T0" y="T1"/>
                </a:cxn>
                <a:cxn ang="0">
                  <a:pos x="T2" y="T3"/>
                </a:cxn>
                <a:cxn ang="0">
                  <a:pos x="T4" y="T5"/>
                </a:cxn>
                <a:cxn ang="0">
                  <a:pos x="T6" y="T7"/>
                </a:cxn>
                <a:cxn ang="0">
                  <a:pos x="T8" y="T9"/>
                </a:cxn>
                <a:cxn ang="0">
                  <a:pos x="T10" y="T11"/>
                </a:cxn>
                <a:cxn ang="0">
                  <a:pos x="T12" y="T13"/>
                </a:cxn>
              </a:cxnLst>
              <a:rect l="0" t="0" r="r" b="b"/>
              <a:pathLst>
                <a:path w="18" h="57">
                  <a:moveTo>
                    <a:pt x="14" y="57"/>
                  </a:moveTo>
                  <a:cubicBezTo>
                    <a:pt x="13" y="47"/>
                    <a:pt x="14" y="37"/>
                    <a:pt x="12" y="27"/>
                  </a:cubicBezTo>
                  <a:cubicBezTo>
                    <a:pt x="11" y="22"/>
                    <a:pt x="9" y="17"/>
                    <a:pt x="6" y="12"/>
                  </a:cubicBezTo>
                  <a:cubicBezTo>
                    <a:pt x="4" y="9"/>
                    <a:pt x="1" y="4"/>
                    <a:pt x="0" y="0"/>
                  </a:cubicBezTo>
                  <a:cubicBezTo>
                    <a:pt x="6" y="4"/>
                    <a:pt x="11" y="8"/>
                    <a:pt x="16" y="13"/>
                  </a:cubicBezTo>
                  <a:cubicBezTo>
                    <a:pt x="18" y="19"/>
                    <a:pt x="18" y="28"/>
                    <a:pt x="18" y="32"/>
                  </a:cubicBezTo>
                  <a:cubicBezTo>
                    <a:pt x="17" y="41"/>
                    <a:pt x="15" y="49"/>
                    <a:pt x="14" y="5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73" name="Picture 1887"/>
            <p:cNvPicPr>
              <a:picLocks noChangeAspect="1"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4283029" y="5386419"/>
              <a:ext cx="236539"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4" name="Freeform 1888"/>
            <p:cNvSpPr>
              <a:spLocks/>
            </p:cNvSpPr>
            <p:nvPr/>
          </p:nvSpPr>
          <p:spPr bwMode="auto">
            <a:xfrm>
              <a:off x="4298904" y="5224493"/>
              <a:ext cx="173039" cy="195264"/>
            </a:xfrm>
            <a:custGeom>
              <a:avLst/>
              <a:gdLst>
                <a:gd name="T0" fmla="*/ 23 w 46"/>
                <a:gd name="T1" fmla="*/ 34 h 52"/>
                <a:gd name="T2" fmla="*/ 39 w 46"/>
                <a:gd name="T3" fmla="*/ 43 h 52"/>
                <a:gd name="T4" fmla="*/ 46 w 46"/>
                <a:gd name="T5" fmla="*/ 52 h 52"/>
                <a:gd name="T6" fmla="*/ 30 w 46"/>
                <a:gd name="T7" fmla="*/ 43 h 52"/>
                <a:gd name="T8" fmla="*/ 11 w 46"/>
                <a:gd name="T9" fmla="*/ 37 h 52"/>
                <a:gd name="T10" fmla="*/ 1 w 46"/>
                <a:gd name="T11" fmla="*/ 22 h 52"/>
                <a:gd name="T12" fmla="*/ 0 w 46"/>
                <a:gd name="T13" fmla="*/ 19 h 52"/>
                <a:gd name="T14" fmla="*/ 9 w 46"/>
                <a:gd name="T15" fmla="*/ 0 h 52"/>
                <a:gd name="T16" fmla="*/ 8 w 46"/>
                <a:gd name="T17" fmla="*/ 10 h 52"/>
                <a:gd name="T18" fmla="*/ 23 w 46"/>
                <a:gd name="T19"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2">
                  <a:moveTo>
                    <a:pt x="23" y="34"/>
                  </a:moveTo>
                  <a:cubicBezTo>
                    <a:pt x="27" y="36"/>
                    <a:pt x="35" y="40"/>
                    <a:pt x="39" y="43"/>
                  </a:cubicBezTo>
                  <a:cubicBezTo>
                    <a:pt x="42" y="46"/>
                    <a:pt x="46" y="52"/>
                    <a:pt x="46" y="52"/>
                  </a:cubicBezTo>
                  <a:cubicBezTo>
                    <a:pt x="42" y="48"/>
                    <a:pt x="36" y="46"/>
                    <a:pt x="30" y="43"/>
                  </a:cubicBezTo>
                  <a:cubicBezTo>
                    <a:pt x="24" y="41"/>
                    <a:pt x="18" y="40"/>
                    <a:pt x="11" y="37"/>
                  </a:cubicBezTo>
                  <a:cubicBezTo>
                    <a:pt x="5" y="34"/>
                    <a:pt x="2" y="28"/>
                    <a:pt x="1" y="22"/>
                  </a:cubicBezTo>
                  <a:cubicBezTo>
                    <a:pt x="1" y="21"/>
                    <a:pt x="0" y="20"/>
                    <a:pt x="0" y="19"/>
                  </a:cubicBezTo>
                  <a:cubicBezTo>
                    <a:pt x="3" y="13"/>
                    <a:pt x="6" y="6"/>
                    <a:pt x="9" y="0"/>
                  </a:cubicBezTo>
                  <a:cubicBezTo>
                    <a:pt x="9" y="3"/>
                    <a:pt x="8" y="7"/>
                    <a:pt x="8" y="10"/>
                  </a:cubicBezTo>
                  <a:cubicBezTo>
                    <a:pt x="10" y="23"/>
                    <a:pt x="18" y="31"/>
                    <a:pt x="23"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1889"/>
            <p:cNvSpPr>
              <a:spLocks/>
            </p:cNvSpPr>
            <p:nvPr/>
          </p:nvSpPr>
          <p:spPr bwMode="auto">
            <a:xfrm>
              <a:off x="4344942" y="5145118"/>
              <a:ext cx="190501" cy="373065"/>
            </a:xfrm>
            <a:custGeom>
              <a:avLst/>
              <a:gdLst>
                <a:gd name="T0" fmla="*/ 8 w 51"/>
                <a:gd name="T1" fmla="*/ 52 h 99"/>
                <a:gd name="T2" fmla="*/ 25 w 51"/>
                <a:gd name="T3" fmla="*/ 62 h 99"/>
                <a:gd name="T4" fmla="*/ 29 w 51"/>
                <a:gd name="T5" fmla="*/ 64 h 99"/>
                <a:gd name="T6" fmla="*/ 31 w 51"/>
                <a:gd name="T7" fmla="*/ 65 h 99"/>
                <a:gd name="T8" fmla="*/ 31 w 51"/>
                <a:gd name="T9" fmla="*/ 63 h 99"/>
                <a:gd name="T10" fmla="*/ 27 w 51"/>
                <a:gd name="T11" fmla="*/ 57 h 99"/>
                <a:gd name="T12" fmla="*/ 21 w 51"/>
                <a:gd name="T13" fmla="*/ 47 h 99"/>
                <a:gd name="T14" fmla="*/ 14 w 51"/>
                <a:gd name="T15" fmla="*/ 39 h 99"/>
                <a:gd name="T16" fmla="*/ 9 w 51"/>
                <a:gd name="T17" fmla="*/ 29 h 99"/>
                <a:gd name="T18" fmla="*/ 8 w 51"/>
                <a:gd name="T19" fmla="*/ 22 h 99"/>
                <a:gd name="T20" fmla="*/ 13 w 51"/>
                <a:gd name="T21" fmla="*/ 35 h 99"/>
                <a:gd name="T22" fmla="*/ 18 w 51"/>
                <a:gd name="T23" fmla="*/ 41 h 99"/>
                <a:gd name="T24" fmla="*/ 14 w 51"/>
                <a:gd name="T25" fmla="*/ 27 h 99"/>
                <a:gd name="T26" fmla="*/ 12 w 51"/>
                <a:gd name="T27" fmla="*/ 7 h 99"/>
                <a:gd name="T28" fmla="*/ 13 w 51"/>
                <a:gd name="T29" fmla="*/ 3 h 99"/>
                <a:gd name="T30" fmla="*/ 14 w 51"/>
                <a:gd name="T31" fmla="*/ 13 h 99"/>
                <a:gd name="T32" fmla="*/ 25 w 51"/>
                <a:gd name="T33" fmla="*/ 51 h 99"/>
                <a:gd name="T34" fmla="*/ 31 w 51"/>
                <a:gd name="T35" fmla="*/ 59 h 99"/>
                <a:gd name="T36" fmla="*/ 33 w 51"/>
                <a:gd name="T37" fmla="*/ 62 h 99"/>
                <a:gd name="T38" fmla="*/ 33 w 51"/>
                <a:gd name="T39" fmla="*/ 58 h 99"/>
                <a:gd name="T40" fmla="*/ 34 w 51"/>
                <a:gd name="T41" fmla="*/ 39 h 99"/>
                <a:gd name="T42" fmla="*/ 33 w 51"/>
                <a:gd name="T43" fmla="*/ 32 h 99"/>
                <a:gd name="T44" fmla="*/ 28 w 51"/>
                <a:gd name="T45" fmla="*/ 19 h 99"/>
                <a:gd name="T46" fmla="*/ 28 w 51"/>
                <a:gd name="T47" fmla="*/ 18 h 99"/>
                <a:gd name="T48" fmla="*/ 34 w 51"/>
                <a:gd name="T49" fmla="*/ 32 h 99"/>
                <a:gd name="T50" fmla="*/ 35 w 51"/>
                <a:gd name="T51" fmla="*/ 39 h 99"/>
                <a:gd name="T52" fmla="*/ 34 w 51"/>
                <a:gd name="T53" fmla="*/ 61 h 99"/>
                <a:gd name="T54" fmla="*/ 36 w 51"/>
                <a:gd name="T55" fmla="*/ 66 h 99"/>
                <a:gd name="T56" fmla="*/ 42 w 51"/>
                <a:gd name="T57" fmla="*/ 79 h 99"/>
                <a:gd name="T58" fmla="*/ 44 w 51"/>
                <a:gd name="T59" fmla="*/ 75 h 99"/>
                <a:gd name="T60" fmla="*/ 47 w 51"/>
                <a:gd name="T61" fmla="*/ 68 h 99"/>
                <a:gd name="T62" fmla="*/ 50 w 51"/>
                <a:gd name="T63" fmla="*/ 50 h 99"/>
                <a:gd name="T64" fmla="*/ 49 w 51"/>
                <a:gd name="T65" fmla="*/ 38 h 99"/>
                <a:gd name="T66" fmla="*/ 51 w 51"/>
                <a:gd name="T67" fmla="*/ 50 h 99"/>
                <a:gd name="T68" fmla="*/ 49 w 51"/>
                <a:gd name="T69" fmla="*/ 68 h 99"/>
                <a:gd name="T70" fmla="*/ 46 w 51"/>
                <a:gd name="T71" fmla="*/ 75 h 99"/>
                <a:gd name="T72" fmla="*/ 43 w 51"/>
                <a:gd name="T73" fmla="*/ 79 h 99"/>
                <a:gd name="T74" fmla="*/ 43 w 51"/>
                <a:gd name="T75" fmla="*/ 86 h 99"/>
                <a:gd name="T76" fmla="*/ 44 w 51"/>
                <a:gd name="T77" fmla="*/ 92 h 99"/>
                <a:gd name="T78" fmla="*/ 44 w 51"/>
                <a:gd name="T79" fmla="*/ 93 h 99"/>
                <a:gd name="T80" fmla="*/ 44 w 51"/>
                <a:gd name="T81" fmla="*/ 96 h 99"/>
                <a:gd name="T82" fmla="*/ 42 w 51"/>
                <a:gd name="T83" fmla="*/ 88 h 99"/>
                <a:gd name="T84" fmla="*/ 41 w 51"/>
                <a:gd name="T85" fmla="*/ 86 h 99"/>
                <a:gd name="T86" fmla="*/ 39 w 51"/>
                <a:gd name="T87" fmla="*/ 84 h 99"/>
                <a:gd name="T88" fmla="*/ 28 w 51"/>
                <a:gd name="T89" fmla="*/ 74 h 99"/>
                <a:gd name="T90" fmla="*/ 23 w 51"/>
                <a:gd name="T91" fmla="*/ 71 h 99"/>
                <a:gd name="T92" fmla="*/ 6 w 51"/>
                <a:gd name="T93" fmla="*/ 69 h 99"/>
                <a:gd name="T94" fmla="*/ 18 w 51"/>
                <a:gd name="T95" fmla="*/ 69 h 99"/>
                <a:gd name="T96" fmla="*/ 26 w 51"/>
                <a:gd name="T97" fmla="*/ 71 h 99"/>
                <a:gd name="T98" fmla="*/ 34 w 51"/>
                <a:gd name="T99" fmla="*/ 77 h 99"/>
                <a:gd name="T100" fmla="*/ 40 w 51"/>
                <a:gd name="T101" fmla="*/ 83 h 99"/>
                <a:gd name="T102" fmla="*/ 37 w 51"/>
                <a:gd name="T103" fmla="*/ 74 h 99"/>
                <a:gd name="T104" fmla="*/ 35 w 51"/>
                <a:gd name="T105" fmla="*/ 71 h 99"/>
                <a:gd name="T106" fmla="*/ 29 w 51"/>
                <a:gd name="T107" fmla="*/ 66 h 99"/>
                <a:gd name="T108" fmla="*/ 27 w 51"/>
                <a:gd name="T109" fmla="*/ 65 h 99"/>
                <a:gd name="T110" fmla="*/ 19 w 51"/>
                <a:gd name="T111" fmla="*/ 60 h 99"/>
                <a:gd name="T112" fmla="*/ 3 w 51"/>
                <a:gd name="T113" fmla="*/ 48 h 99"/>
                <a:gd name="T114" fmla="*/ 4 w 51"/>
                <a:gd name="T11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99">
                  <a:moveTo>
                    <a:pt x="4" y="47"/>
                  </a:moveTo>
                  <a:cubicBezTo>
                    <a:pt x="5" y="49"/>
                    <a:pt x="7" y="51"/>
                    <a:pt x="8" y="52"/>
                  </a:cubicBezTo>
                  <a:cubicBezTo>
                    <a:pt x="12" y="55"/>
                    <a:pt x="16" y="57"/>
                    <a:pt x="19" y="59"/>
                  </a:cubicBezTo>
                  <a:cubicBezTo>
                    <a:pt x="21" y="60"/>
                    <a:pt x="23" y="61"/>
                    <a:pt x="25" y="62"/>
                  </a:cubicBezTo>
                  <a:cubicBezTo>
                    <a:pt x="26" y="63"/>
                    <a:pt x="27" y="63"/>
                    <a:pt x="28" y="64"/>
                  </a:cubicBezTo>
                  <a:cubicBezTo>
                    <a:pt x="29" y="64"/>
                    <a:pt x="29" y="64"/>
                    <a:pt x="29" y="64"/>
                  </a:cubicBezTo>
                  <a:cubicBezTo>
                    <a:pt x="30" y="65"/>
                    <a:pt x="30" y="65"/>
                    <a:pt x="30" y="65"/>
                  </a:cubicBezTo>
                  <a:cubicBezTo>
                    <a:pt x="31" y="65"/>
                    <a:pt x="31" y="65"/>
                    <a:pt x="31" y="65"/>
                  </a:cubicBezTo>
                  <a:cubicBezTo>
                    <a:pt x="32" y="66"/>
                    <a:pt x="33" y="67"/>
                    <a:pt x="34" y="67"/>
                  </a:cubicBezTo>
                  <a:cubicBezTo>
                    <a:pt x="33" y="66"/>
                    <a:pt x="32" y="64"/>
                    <a:pt x="31" y="63"/>
                  </a:cubicBezTo>
                  <a:cubicBezTo>
                    <a:pt x="30" y="62"/>
                    <a:pt x="30" y="61"/>
                    <a:pt x="29" y="60"/>
                  </a:cubicBezTo>
                  <a:cubicBezTo>
                    <a:pt x="28" y="59"/>
                    <a:pt x="28" y="58"/>
                    <a:pt x="27" y="57"/>
                  </a:cubicBezTo>
                  <a:cubicBezTo>
                    <a:pt x="26" y="56"/>
                    <a:pt x="24" y="54"/>
                    <a:pt x="23" y="52"/>
                  </a:cubicBezTo>
                  <a:cubicBezTo>
                    <a:pt x="22" y="50"/>
                    <a:pt x="22" y="49"/>
                    <a:pt x="21" y="47"/>
                  </a:cubicBezTo>
                  <a:cubicBezTo>
                    <a:pt x="19" y="46"/>
                    <a:pt x="18" y="44"/>
                    <a:pt x="17" y="42"/>
                  </a:cubicBezTo>
                  <a:cubicBezTo>
                    <a:pt x="16" y="41"/>
                    <a:pt x="15" y="40"/>
                    <a:pt x="14" y="39"/>
                  </a:cubicBezTo>
                  <a:cubicBezTo>
                    <a:pt x="14" y="38"/>
                    <a:pt x="13" y="37"/>
                    <a:pt x="12" y="36"/>
                  </a:cubicBezTo>
                  <a:cubicBezTo>
                    <a:pt x="11" y="34"/>
                    <a:pt x="10" y="32"/>
                    <a:pt x="9" y="29"/>
                  </a:cubicBezTo>
                  <a:cubicBezTo>
                    <a:pt x="8" y="28"/>
                    <a:pt x="8" y="27"/>
                    <a:pt x="8" y="26"/>
                  </a:cubicBezTo>
                  <a:cubicBezTo>
                    <a:pt x="7" y="24"/>
                    <a:pt x="8" y="23"/>
                    <a:pt x="8" y="22"/>
                  </a:cubicBezTo>
                  <a:cubicBezTo>
                    <a:pt x="7" y="24"/>
                    <a:pt x="8" y="27"/>
                    <a:pt x="9" y="29"/>
                  </a:cubicBezTo>
                  <a:cubicBezTo>
                    <a:pt x="10" y="31"/>
                    <a:pt x="12" y="33"/>
                    <a:pt x="13" y="35"/>
                  </a:cubicBezTo>
                  <a:cubicBezTo>
                    <a:pt x="14" y="37"/>
                    <a:pt x="15" y="38"/>
                    <a:pt x="15" y="39"/>
                  </a:cubicBezTo>
                  <a:cubicBezTo>
                    <a:pt x="16" y="40"/>
                    <a:pt x="17" y="40"/>
                    <a:pt x="18" y="41"/>
                  </a:cubicBezTo>
                  <a:cubicBezTo>
                    <a:pt x="18" y="42"/>
                    <a:pt x="18" y="42"/>
                    <a:pt x="19" y="43"/>
                  </a:cubicBezTo>
                  <a:cubicBezTo>
                    <a:pt x="17" y="38"/>
                    <a:pt x="15" y="32"/>
                    <a:pt x="14" y="27"/>
                  </a:cubicBezTo>
                  <a:cubicBezTo>
                    <a:pt x="13" y="22"/>
                    <a:pt x="12" y="18"/>
                    <a:pt x="12" y="13"/>
                  </a:cubicBezTo>
                  <a:cubicBezTo>
                    <a:pt x="12" y="11"/>
                    <a:pt x="12" y="9"/>
                    <a:pt x="12" y="7"/>
                  </a:cubicBezTo>
                  <a:cubicBezTo>
                    <a:pt x="12" y="5"/>
                    <a:pt x="13" y="2"/>
                    <a:pt x="13" y="0"/>
                  </a:cubicBezTo>
                  <a:cubicBezTo>
                    <a:pt x="13" y="1"/>
                    <a:pt x="13" y="2"/>
                    <a:pt x="13" y="3"/>
                  </a:cubicBezTo>
                  <a:cubicBezTo>
                    <a:pt x="13" y="5"/>
                    <a:pt x="13" y="6"/>
                    <a:pt x="13" y="7"/>
                  </a:cubicBezTo>
                  <a:cubicBezTo>
                    <a:pt x="14" y="9"/>
                    <a:pt x="14" y="11"/>
                    <a:pt x="14" y="13"/>
                  </a:cubicBezTo>
                  <a:cubicBezTo>
                    <a:pt x="15" y="18"/>
                    <a:pt x="15" y="22"/>
                    <a:pt x="16" y="26"/>
                  </a:cubicBezTo>
                  <a:cubicBezTo>
                    <a:pt x="18" y="35"/>
                    <a:pt x="21" y="43"/>
                    <a:pt x="25" y="51"/>
                  </a:cubicBezTo>
                  <a:cubicBezTo>
                    <a:pt x="26" y="53"/>
                    <a:pt x="28" y="54"/>
                    <a:pt x="29" y="56"/>
                  </a:cubicBezTo>
                  <a:cubicBezTo>
                    <a:pt x="29" y="57"/>
                    <a:pt x="30" y="58"/>
                    <a:pt x="31" y="59"/>
                  </a:cubicBezTo>
                  <a:cubicBezTo>
                    <a:pt x="31" y="60"/>
                    <a:pt x="32" y="61"/>
                    <a:pt x="33" y="61"/>
                  </a:cubicBezTo>
                  <a:cubicBezTo>
                    <a:pt x="33" y="62"/>
                    <a:pt x="33" y="62"/>
                    <a:pt x="33" y="62"/>
                  </a:cubicBezTo>
                  <a:cubicBezTo>
                    <a:pt x="33" y="62"/>
                    <a:pt x="33" y="61"/>
                    <a:pt x="33" y="61"/>
                  </a:cubicBezTo>
                  <a:cubicBezTo>
                    <a:pt x="33" y="60"/>
                    <a:pt x="33" y="59"/>
                    <a:pt x="33" y="58"/>
                  </a:cubicBezTo>
                  <a:cubicBezTo>
                    <a:pt x="33" y="56"/>
                    <a:pt x="33" y="55"/>
                    <a:pt x="33" y="54"/>
                  </a:cubicBezTo>
                  <a:cubicBezTo>
                    <a:pt x="33" y="49"/>
                    <a:pt x="34" y="44"/>
                    <a:pt x="34" y="39"/>
                  </a:cubicBezTo>
                  <a:cubicBezTo>
                    <a:pt x="34" y="38"/>
                    <a:pt x="34" y="37"/>
                    <a:pt x="33" y="36"/>
                  </a:cubicBezTo>
                  <a:cubicBezTo>
                    <a:pt x="33" y="35"/>
                    <a:pt x="33" y="33"/>
                    <a:pt x="33" y="32"/>
                  </a:cubicBezTo>
                  <a:cubicBezTo>
                    <a:pt x="32" y="30"/>
                    <a:pt x="31" y="28"/>
                    <a:pt x="31" y="25"/>
                  </a:cubicBezTo>
                  <a:cubicBezTo>
                    <a:pt x="30" y="23"/>
                    <a:pt x="29" y="21"/>
                    <a:pt x="28" y="19"/>
                  </a:cubicBezTo>
                  <a:cubicBezTo>
                    <a:pt x="27" y="16"/>
                    <a:pt x="26" y="14"/>
                    <a:pt x="24" y="12"/>
                  </a:cubicBezTo>
                  <a:cubicBezTo>
                    <a:pt x="26" y="14"/>
                    <a:pt x="27" y="16"/>
                    <a:pt x="28" y="18"/>
                  </a:cubicBezTo>
                  <a:cubicBezTo>
                    <a:pt x="29" y="21"/>
                    <a:pt x="30" y="23"/>
                    <a:pt x="31" y="25"/>
                  </a:cubicBezTo>
                  <a:cubicBezTo>
                    <a:pt x="32" y="27"/>
                    <a:pt x="33" y="30"/>
                    <a:pt x="34" y="32"/>
                  </a:cubicBezTo>
                  <a:cubicBezTo>
                    <a:pt x="34" y="33"/>
                    <a:pt x="34" y="34"/>
                    <a:pt x="35" y="36"/>
                  </a:cubicBezTo>
                  <a:cubicBezTo>
                    <a:pt x="35" y="37"/>
                    <a:pt x="35" y="38"/>
                    <a:pt x="35" y="39"/>
                  </a:cubicBezTo>
                  <a:cubicBezTo>
                    <a:pt x="35" y="44"/>
                    <a:pt x="34" y="49"/>
                    <a:pt x="34" y="54"/>
                  </a:cubicBezTo>
                  <a:cubicBezTo>
                    <a:pt x="34" y="56"/>
                    <a:pt x="34" y="59"/>
                    <a:pt x="34" y="61"/>
                  </a:cubicBezTo>
                  <a:cubicBezTo>
                    <a:pt x="35" y="62"/>
                    <a:pt x="35" y="63"/>
                    <a:pt x="35" y="64"/>
                  </a:cubicBezTo>
                  <a:cubicBezTo>
                    <a:pt x="35" y="65"/>
                    <a:pt x="36" y="66"/>
                    <a:pt x="36" y="66"/>
                  </a:cubicBezTo>
                  <a:cubicBezTo>
                    <a:pt x="37" y="68"/>
                    <a:pt x="38" y="71"/>
                    <a:pt x="39" y="73"/>
                  </a:cubicBezTo>
                  <a:cubicBezTo>
                    <a:pt x="40" y="75"/>
                    <a:pt x="41" y="77"/>
                    <a:pt x="42" y="79"/>
                  </a:cubicBezTo>
                  <a:cubicBezTo>
                    <a:pt x="42" y="79"/>
                    <a:pt x="42" y="78"/>
                    <a:pt x="42" y="78"/>
                  </a:cubicBezTo>
                  <a:cubicBezTo>
                    <a:pt x="42" y="77"/>
                    <a:pt x="43" y="76"/>
                    <a:pt x="44" y="75"/>
                  </a:cubicBezTo>
                  <a:cubicBezTo>
                    <a:pt x="44" y="75"/>
                    <a:pt x="45" y="74"/>
                    <a:pt x="45" y="73"/>
                  </a:cubicBezTo>
                  <a:cubicBezTo>
                    <a:pt x="46" y="71"/>
                    <a:pt x="47" y="69"/>
                    <a:pt x="47" y="68"/>
                  </a:cubicBezTo>
                  <a:cubicBezTo>
                    <a:pt x="48" y="66"/>
                    <a:pt x="49" y="64"/>
                    <a:pt x="49" y="62"/>
                  </a:cubicBezTo>
                  <a:cubicBezTo>
                    <a:pt x="50" y="58"/>
                    <a:pt x="50" y="54"/>
                    <a:pt x="50" y="50"/>
                  </a:cubicBezTo>
                  <a:cubicBezTo>
                    <a:pt x="50" y="48"/>
                    <a:pt x="50" y="46"/>
                    <a:pt x="50" y="44"/>
                  </a:cubicBezTo>
                  <a:cubicBezTo>
                    <a:pt x="50" y="42"/>
                    <a:pt x="50" y="40"/>
                    <a:pt x="49" y="38"/>
                  </a:cubicBezTo>
                  <a:cubicBezTo>
                    <a:pt x="50" y="40"/>
                    <a:pt x="50" y="42"/>
                    <a:pt x="50" y="44"/>
                  </a:cubicBezTo>
                  <a:cubicBezTo>
                    <a:pt x="51" y="46"/>
                    <a:pt x="51" y="48"/>
                    <a:pt x="51" y="50"/>
                  </a:cubicBezTo>
                  <a:cubicBezTo>
                    <a:pt x="51" y="54"/>
                    <a:pt x="51" y="58"/>
                    <a:pt x="50" y="62"/>
                  </a:cubicBezTo>
                  <a:cubicBezTo>
                    <a:pt x="50" y="64"/>
                    <a:pt x="49" y="66"/>
                    <a:pt x="49" y="68"/>
                  </a:cubicBezTo>
                  <a:cubicBezTo>
                    <a:pt x="48" y="70"/>
                    <a:pt x="47" y="72"/>
                    <a:pt x="46" y="74"/>
                  </a:cubicBezTo>
                  <a:cubicBezTo>
                    <a:pt x="46" y="74"/>
                    <a:pt x="46" y="75"/>
                    <a:pt x="46" y="75"/>
                  </a:cubicBezTo>
                  <a:cubicBezTo>
                    <a:pt x="45" y="75"/>
                    <a:pt x="45" y="76"/>
                    <a:pt x="45" y="76"/>
                  </a:cubicBezTo>
                  <a:cubicBezTo>
                    <a:pt x="44" y="77"/>
                    <a:pt x="44" y="78"/>
                    <a:pt x="43" y="79"/>
                  </a:cubicBezTo>
                  <a:cubicBezTo>
                    <a:pt x="43" y="80"/>
                    <a:pt x="43" y="81"/>
                    <a:pt x="42" y="82"/>
                  </a:cubicBezTo>
                  <a:cubicBezTo>
                    <a:pt x="43" y="83"/>
                    <a:pt x="43" y="85"/>
                    <a:pt x="43" y="86"/>
                  </a:cubicBezTo>
                  <a:cubicBezTo>
                    <a:pt x="44" y="88"/>
                    <a:pt x="44" y="89"/>
                    <a:pt x="44" y="91"/>
                  </a:cubicBezTo>
                  <a:cubicBezTo>
                    <a:pt x="44" y="91"/>
                    <a:pt x="44" y="91"/>
                    <a:pt x="44" y="92"/>
                  </a:cubicBezTo>
                  <a:cubicBezTo>
                    <a:pt x="44" y="92"/>
                    <a:pt x="44" y="92"/>
                    <a:pt x="44" y="92"/>
                  </a:cubicBezTo>
                  <a:cubicBezTo>
                    <a:pt x="44" y="92"/>
                    <a:pt x="44" y="92"/>
                    <a:pt x="44" y="93"/>
                  </a:cubicBezTo>
                  <a:cubicBezTo>
                    <a:pt x="44" y="95"/>
                    <a:pt x="44" y="97"/>
                    <a:pt x="44" y="99"/>
                  </a:cubicBezTo>
                  <a:cubicBezTo>
                    <a:pt x="44" y="98"/>
                    <a:pt x="44" y="97"/>
                    <a:pt x="44" y="96"/>
                  </a:cubicBezTo>
                  <a:cubicBezTo>
                    <a:pt x="43" y="95"/>
                    <a:pt x="43" y="94"/>
                    <a:pt x="43" y="93"/>
                  </a:cubicBezTo>
                  <a:cubicBezTo>
                    <a:pt x="42" y="91"/>
                    <a:pt x="42" y="90"/>
                    <a:pt x="42" y="88"/>
                  </a:cubicBezTo>
                  <a:cubicBezTo>
                    <a:pt x="42" y="88"/>
                    <a:pt x="42" y="88"/>
                    <a:pt x="41" y="88"/>
                  </a:cubicBezTo>
                  <a:cubicBezTo>
                    <a:pt x="41" y="87"/>
                    <a:pt x="41" y="87"/>
                    <a:pt x="41" y="86"/>
                  </a:cubicBezTo>
                  <a:cubicBezTo>
                    <a:pt x="41" y="86"/>
                    <a:pt x="40" y="86"/>
                    <a:pt x="40" y="85"/>
                  </a:cubicBezTo>
                  <a:cubicBezTo>
                    <a:pt x="40" y="85"/>
                    <a:pt x="39" y="84"/>
                    <a:pt x="39" y="84"/>
                  </a:cubicBezTo>
                  <a:cubicBezTo>
                    <a:pt x="39" y="83"/>
                    <a:pt x="38" y="82"/>
                    <a:pt x="37" y="82"/>
                  </a:cubicBezTo>
                  <a:cubicBezTo>
                    <a:pt x="35" y="79"/>
                    <a:pt x="32" y="76"/>
                    <a:pt x="28" y="74"/>
                  </a:cubicBezTo>
                  <a:cubicBezTo>
                    <a:pt x="28" y="73"/>
                    <a:pt x="27" y="73"/>
                    <a:pt x="26" y="72"/>
                  </a:cubicBezTo>
                  <a:cubicBezTo>
                    <a:pt x="25" y="72"/>
                    <a:pt x="24" y="71"/>
                    <a:pt x="23" y="71"/>
                  </a:cubicBezTo>
                  <a:cubicBezTo>
                    <a:pt x="22" y="70"/>
                    <a:pt x="20" y="70"/>
                    <a:pt x="18" y="69"/>
                  </a:cubicBezTo>
                  <a:cubicBezTo>
                    <a:pt x="14" y="69"/>
                    <a:pt x="10" y="69"/>
                    <a:pt x="6" y="69"/>
                  </a:cubicBezTo>
                  <a:cubicBezTo>
                    <a:pt x="8" y="69"/>
                    <a:pt x="10" y="69"/>
                    <a:pt x="12" y="69"/>
                  </a:cubicBezTo>
                  <a:cubicBezTo>
                    <a:pt x="14" y="69"/>
                    <a:pt x="16" y="69"/>
                    <a:pt x="18" y="69"/>
                  </a:cubicBezTo>
                  <a:cubicBezTo>
                    <a:pt x="20" y="69"/>
                    <a:pt x="22" y="69"/>
                    <a:pt x="24" y="70"/>
                  </a:cubicBezTo>
                  <a:cubicBezTo>
                    <a:pt x="25" y="70"/>
                    <a:pt x="26" y="71"/>
                    <a:pt x="26" y="71"/>
                  </a:cubicBezTo>
                  <a:cubicBezTo>
                    <a:pt x="27" y="72"/>
                    <a:pt x="28" y="72"/>
                    <a:pt x="29" y="73"/>
                  </a:cubicBezTo>
                  <a:cubicBezTo>
                    <a:pt x="31" y="74"/>
                    <a:pt x="32" y="75"/>
                    <a:pt x="34" y="77"/>
                  </a:cubicBezTo>
                  <a:cubicBezTo>
                    <a:pt x="35" y="78"/>
                    <a:pt x="37" y="79"/>
                    <a:pt x="38" y="81"/>
                  </a:cubicBezTo>
                  <a:cubicBezTo>
                    <a:pt x="39" y="81"/>
                    <a:pt x="40" y="82"/>
                    <a:pt x="40" y="83"/>
                  </a:cubicBezTo>
                  <a:cubicBezTo>
                    <a:pt x="40" y="83"/>
                    <a:pt x="40" y="83"/>
                    <a:pt x="40" y="83"/>
                  </a:cubicBezTo>
                  <a:cubicBezTo>
                    <a:pt x="40" y="80"/>
                    <a:pt x="39" y="77"/>
                    <a:pt x="37" y="74"/>
                  </a:cubicBezTo>
                  <a:cubicBezTo>
                    <a:pt x="37" y="73"/>
                    <a:pt x="37" y="73"/>
                    <a:pt x="36" y="72"/>
                  </a:cubicBezTo>
                  <a:cubicBezTo>
                    <a:pt x="36" y="72"/>
                    <a:pt x="35" y="71"/>
                    <a:pt x="35" y="71"/>
                  </a:cubicBezTo>
                  <a:cubicBezTo>
                    <a:pt x="34" y="69"/>
                    <a:pt x="32" y="68"/>
                    <a:pt x="30" y="67"/>
                  </a:cubicBezTo>
                  <a:cubicBezTo>
                    <a:pt x="29" y="66"/>
                    <a:pt x="29" y="66"/>
                    <a:pt x="29" y="66"/>
                  </a:cubicBezTo>
                  <a:cubicBezTo>
                    <a:pt x="29" y="66"/>
                    <a:pt x="29" y="66"/>
                    <a:pt x="29" y="66"/>
                  </a:cubicBezTo>
                  <a:cubicBezTo>
                    <a:pt x="27" y="65"/>
                    <a:pt x="27" y="65"/>
                    <a:pt x="27" y="65"/>
                  </a:cubicBezTo>
                  <a:cubicBezTo>
                    <a:pt x="26" y="64"/>
                    <a:pt x="25" y="64"/>
                    <a:pt x="24" y="63"/>
                  </a:cubicBezTo>
                  <a:cubicBezTo>
                    <a:pt x="23" y="62"/>
                    <a:pt x="21" y="61"/>
                    <a:pt x="19" y="60"/>
                  </a:cubicBezTo>
                  <a:cubicBezTo>
                    <a:pt x="15" y="58"/>
                    <a:pt x="11" y="56"/>
                    <a:pt x="7" y="53"/>
                  </a:cubicBezTo>
                  <a:cubicBezTo>
                    <a:pt x="6" y="52"/>
                    <a:pt x="4" y="50"/>
                    <a:pt x="3" y="48"/>
                  </a:cubicBezTo>
                  <a:cubicBezTo>
                    <a:pt x="1" y="47"/>
                    <a:pt x="0" y="44"/>
                    <a:pt x="0" y="42"/>
                  </a:cubicBezTo>
                  <a:cubicBezTo>
                    <a:pt x="1" y="44"/>
                    <a:pt x="2" y="46"/>
                    <a:pt x="4" y="4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1890"/>
            <p:cNvSpPr>
              <a:spLocks/>
            </p:cNvSpPr>
            <p:nvPr/>
          </p:nvSpPr>
          <p:spPr bwMode="auto">
            <a:xfrm>
              <a:off x="5373648" y="3046428"/>
              <a:ext cx="66675" cy="217489"/>
            </a:xfrm>
            <a:custGeom>
              <a:avLst/>
              <a:gdLst>
                <a:gd name="T0" fmla="*/ 13 w 18"/>
                <a:gd name="T1" fmla="*/ 58 h 58"/>
                <a:gd name="T2" fmla="*/ 12 w 18"/>
                <a:gd name="T3" fmla="*/ 27 h 58"/>
                <a:gd name="T4" fmla="*/ 5 w 18"/>
                <a:gd name="T5" fmla="*/ 13 h 58"/>
                <a:gd name="T6" fmla="*/ 0 w 18"/>
                <a:gd name="T7" fmla="*/ 0 h 58"/>
                <a:gd name="T8" fmla="*/ 15 w 18"/>
                <a:gd name="T9" fmla="*/ 13 h 58"/>
                <a:gd name="T10" fmla="*/ 18 w 18"/>
                <a:gd name="T11" fmla="*/ 33 h 58"/>
                <a:gd name="T12" fmla="*/ 13 w 18"/>
                <a:gd name="T13" fmla="*/ 58 h 58"/>
              </a:gdLst>
              <a:ahLst/>
              <a:cxnLst>
                <a:cxn ang="0">
                  <a:pos x="T0" y="T1"/>
                </a:cxn>
                <a:cxn ang="0">
                  <a:pos x="T2" y="T3"/>
                </a:cxn>
                <a:cxn ang="0">
                  <a:pos x="T4" y="T5"/>
                </a:cxn>
                <a:cxn ang="0">
                  <a:pos x="T6" y="T7"/>
                </a:cxn>
                <a:cxn ang="0">
                  <a:pos x="T8" y="T9"/>
                </a:cxn>
                <a:cxn ang="0">
                  <a:pos x="T10" y="T11"/>
                </a:cxn>
                <a:cxn ang="0">
                  <a:pos x="T12" y="T13"/>
                </a:cxn>
              </a:cxnLst>
              <a:rect l="0" t="0" r="r" b="b"/>
              <a:pathLst>
                <a:path w="18" h="58">
                  <a:moveTo>
                    <a:pt x="13" y="58"/>
                  </a:moveTo>
                  <a:cubicBezTo>
                    <a:pt x="12" y="48"/>
                    <a:pt x="14" y="37"/>
                    <a:pt x="12" y="27"/>
                  </a:cubicBezTo>
                  <a:cubicBezTo>
                    <a:pt x="10" y="22"/>
                    <a:pt x="8" y="17"/>
                    <a:pt x="5" y="13"/>
                  </a:cubicBezTo>
                  <a:cubicBezTo>
                    <a:pt x="3" y="9"/>
                    <a:pt x="0" y="5"/>
                    <a:pt x="0" y="0"/>
                  </a:cubicBezTo>
                  <a:cubicBezTo>
                    <a:pt x="5" y="4"/>
                    <a:pt x="10" y="9"/>
                    <a:pt x="15" y="13"/>
                  </a:cubicBezTo>
                  <a:cubicBezTo>
                    <a:pt x="18" y="19"/>
                    <a:pt x="18" y="29"/>
                    <a:pt x="18" y="33"/>
                  </a:cubicBezTo>
                  <a:cubicBezTo>
                    <a:pt x="17" y="41"/>
                    <a:pt x="14" y="49"/>
                    <a:pt x="13" y="5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77" name="Picture 1892"/>
            <p:cNvPicPr>
              <a:picLocks noChangeAspect="1" noChangeArrowheads="1"/>
            </p:cNvPicPr>
            <p:nvPr/>
          </p:nvPicPr>
          <p:blipFill>
            <a:blip r:embed="rId17" cstate="screen">
              <a:extLst>
                <a:ext uri="{28A0092B-C50C-407E-A947-70E740481C1C}">
                  <a14:useLocalDpi xmlns:a14="http://schemas.microsoft.com/office/drawing/2010/main"/>
                </a:ext>
              </a:extLst>
            </a:blip>
            <a:srcRect/>
            <a:stretch>
              <a:fillRect/>
            </a:stretch>
          </p:blipFill>
          <p:spPr bwMode="auto">
            <a:xfrm>
              <a:off x="5230772" y="3273442"/>
              <a:ext cx="236539"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 name="Freeform 1893"/>
            <p:cNvSpPr>
              <a:spLocks/>
            </p:cNvSpPr>
            <p:nvPr/>
          </p:nvSpPr>
          <p:spPr bwMode="auto">
            <a:xfrm>
              <a:off x="5249823" y="3113104"/>
              <a:ext cx="168276" cy="195264"/>
            </a:xfrm>
            <a:custGeom>
              <a:avLst/>
              <a:gdLst>
                <a:gd name="T0" fmla="*/ 23 w 45"/>
                <a:gd name="T1" fmla="*/ 34 h 52"/>
                <a:gd name="T2" fmla="*/ 38 w 45"/>
                <a:gd name="T3" fmla="*/ 43 h 52"/>
                <a:gd name="T4" fmla="*/ 45 w 45"/>
                <a:gd name="T5" fmla="*/ 52 h 52"/>
                <a:gd name="T6" fmla="*/ 30 w 45"/>
                <a:gd name="T7" fmla="*/ 43 h 52"/>
                <a:gd name="T8" fmla="*/ 11 w 45"/>
                <a:gd name="T9" fmla="*/ 36 h 52"/>
                <a:gd name="T10" fmla="*/ 0 w 45"/>
                <a:gd name="T11" fmla="*/ 22 h 52"/>
                <a:gd name="T12" fmla="*/ 0 w 45"/>
                <a:gd name="T13" fmla="*/ 19 h 52"/>
                <a:gd name="T14" fmla="*/ 9 w 45"/>
                <a:gd name="T15" fmla="*/ 0 h 52"/>
                <a:gd name="T16" fmla="*/ 8 w 45"/>
                <a:gd name="T17" fmla="*/ 9 h 52"/>
                <a:gd name="T18" fmla="*/ 23 w 45"/>
                <a:gd name="T19"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52">
                  <a:moveTo>
                    <a:pt x="23" y="34"/>
                  </a:moveTo>
                  <a:cubicBezTo>
                    <a:pt x="27" y="36"/>
                    <a:pt x="35" y="40"/>
                    <a:pt x="38" y="43"/>
                  </a:cubicBezTo>
                  <a:cubicBezTo>
                    <a:pt x="41" y="45"/>
                    <a:pt x="45" y="52"/>
                    <a:pt x="45" y="52"/>
                  </a:cubicBezTo>
                  <a:cubicBezTo>
                    <a:pt x="41" y="48"/>
                    <a:pt x="36" y="45"/>
                    <a:pt x="30" y="43"/>
                  </a:cubicBezTo>
                  <a:cubicBezTo>
                    <a:pt x="24" y="40"/>
                    <a:pt x="17" y="39"/>
                    <a:pt x="11" y="36"/>
                  </a:cubicBezTo>
                  <a:cubicBezTo>
                    <a:pt x="5" y="34"/>
                    <a:pt x="2" y="28"/>
                    <a:pt x="0" y="22"/>
                  </a:cubicBezTo>
                  <a:cubicBezTo>
                    <a:pt x="0" y="21"/>
                    <a:pt x="0" y="20"/>
                    <a:pt x="0" y="19"/>
                  </a:cubicBezTo>
                  <a:cubicBezTo>
                    <a:pt x="2" y="12"/>
                    <a:pt x="5" y="6"/>
                    <a:pt x="9" y="0"/>
                  </a:cubicBezTo>
                  <a:cubicBezTo>
                    <a:pt x="8" y="3"/>
                    <a:pt x="8" y="6"/>
                    <a:pt x="8" y="9"/>
                  </a:cubicBezTo>
                  <a:cubicBezTo>
                    <a:pt x="10" y="23"/>
                    <a:pt x="17" y="31"/>
                    <a:pt x="23"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1894"/>
            <p:cNvSpPr>
              <a:spLocks/>
            </p:cNvSpPr>
            <p:nvPr/>
          </p:nvSpPr>
          <p:spPr bwMode="auto">
            <a:xfrm>
              <a:off x="5291098" y="3033728"/>
              <a:ext cx="195264" cy="373065"/>
            </a:xfrm>
            <a:custGeom>
              <a:avLst/>
              <a:gdLst>
                <a:gd name="T0" fmla="*/ 9 w 52"/>
                <a:gd name="T1" fmla="*/ 51 h 99"/>
                <a:gd name="T2" fmla="*/ 26 w 52"/>
                <a:gd name="T3" fmla="*/ 62 h 99"/>
                <a:gd name="T4" fmla="*/ 30 w 52"/>
                <a:gd name="T5" fmla="*/ 64 h 99"/>
                <a:gd name="T6" fmla="*/ 31 w 52"/>
                <a:gd name="T7" fmla="*/ 65 h 99"/>
                <a:gd name="T8" fmla="*/ 31 w 52"/>
                <a:gd name="T9" fmla="*/ 62 h 99"/>
                <a:gd name="T10" fmla="*/ 27 w 52"/>
                <a:gd name="T11" fmla="*/ 57 h 99"/>
                <a:gd name="T12" fmla="*/ 21 w 52"/>
                <a:gd name="T13" fmla="*/ 47 h 99"/>
                <a:gd name="T14" fmla="*/ 15 w 52"/>
                <a:gd name="T15" fmla="*/ 39 h 99"/>
                <a:gd name="T16" fmla="*/ 9 w 52"/>
                <a:gd name="T17" fmla="*/ 29 h 99"/>
                <a:gd name="T18" fmla="*/ 8 w 52"/>
                <a:gd name="T19" fmla="*/ 21 h 99"/>
                <a:gd name="T20" fmla="*/ 14 w 52"/>
                <a:gd name="T21" fmla="*/ 35 h 99"/>
                <a:gd name="T22" fmla="*/ 18 w 52"/>
                <a:gd name="T23" fmla="*/ 41 h 99"/>
                <a:gd name="T24" fmla="*/ 14 w 52"/>
                <a:gd name="T25" fmla="*/ 26 h 99"/>
                <a:gd name="T26" fmla="*/ 13 w 52"/>
                <a:gd name="T27" fmla="*/ 6 h 99"/>
                <a:gd name="T28" fmla="*/ 14 w 52"/>
                <a:gd name="T29" fmla="*/ 3 h 99"/>
                <a:gd name="T30" fmla="*/ 15 w 52"/>
                <a:gd name="T31" fmla="*/ 13 h 99"/>
                <a:gd name="T32" fmla="*/ 26 w 52"/>
                <a:gd name="T33" fmla="*/ 50 h 99"/>
                <a:gd name="T34" fmla="*/ 31 w 52"/>
                <a:gd name="T35" fmla="*/ 58 h 99"/>
                <a:gd name="T36" fmla="*/ 34 w 52"/>
                <a:gd name="T37" fmla="*/ 61 h 99"/>
                <a:gd name="T38" fmla="*/ 33 w 52"/>
                <a:gd name="T39" fmla="*/ 57 h 99"/>
                <a:gd name="T40" fmla="*/ 34 w 52"/>
                <a:gd name="T41" fmla="*/ 39 h 99"/>
                <a:gd name="T42" fmla="*/ 33 w 52"/>
                <a:gd name="T43" fmla="*/ 32 h 99"/>
                <a:gd name="T44" fmla="*/ 28 w 52"/>
                <a:gd name="T45" fmla="*/ 18 h 99"/>
                <a:gd name="T46" fmla="*/ 29 w 52"/>
                <a:gd name="T47" fmla="*/ 18 h 99"/>
                <a:gd name="T48" fmla="*/ 34 w 52"/>
                <a:gd name="T49" fmla="*/ 32 h 99"/>
                <a:gd name="T50" fmla="*/ 36 w 52"/>
                <a:gd name="T51" fmla="*/ 39 h 99"/>
                <a:gd name="T52" fmla="*/ 35 w 52"/>
                <a:gd name="T53" fmla="*/ 61 h 99"/>
                <a:gd name="T54" fmla="*/ 36 w 52"/>
                <a:gd name="T55" fmla="*/ 66 h 99"/>
                <a:gd name="T56" fmla="*/ 42 w 52"/>
                <a:gd name="T57" fmla="*/ 79 h 99"/>
                <a:gd name="T58" fmla="*/ 44 w 52"/>
                <a:gd name="T59" fmla="*/ 75 h 99"/>
                <a:gd name="T60" fmla="*/ 48 w 52"/>
                <a:gd name="T61" fmla="*/ 67 h 99"/>
                <a:gd name="T62" fmla="*/ 51 w 52"/>
                <a:gd name="T63" fmla="*/ 50 h 99"/>
                <a:gd name="T64" fmla="*/ 50 w 52"/>
                <a:gd name="T65" fmla="*/ 38 h 99"/>
                <a:gd name="T66" fmla="*/ 52 w 52"/>
                <a:gd name="T67" fmla="*/ 50 h 99"/>
                <a:gd name="T68" fmla="*/ 49 w 52"/>
                <a:gd name="T69" fmla="*/ 68 h 99"/>
                <a:gd name="T70" fmla="*/ 46 w 52"/>
                <a:gd name="T71" fmla="*/ 75 h 99"/>
                <a:gd name="T72" fmla="*/ 44 w 52"/>
                <a:gd name="T73" fmla="*/ 78 h 99"/>
                <a:gd name="T74" fmla="*/ 44 w 52"/>
                <a:gd name="T75" fmla="*/ 86 h 99"/>
                <a:gd name="T76" fmla="*/ 45 w 52"/>
                <a:gd name="T77" fmla="*/ 91 h 99"/>
                <a:gd name="T78" fmla="*/ 45 w 52"/>
                <a:gd name="T79" fmla="*/ 92 h 99"/>
                <a:gd name="T80" fmla="*/ 44 w 52"/>
                <a:gd name="T81" fmla="*/ 96 h 99"/>
                <a:gd name="T82" fmla="*/ 42 w 52"/>
                <a:gd name="T83" fmla="*/ 88 h 99"/>
                <a:gd name="T84" fmla="*/ 41 w 52"/>
                <a:gd name="T85" fmla="*/ 86 h 99"/>
                <a:gd name="T86" fmla="*/ 40 w 52"/>
                <a:gd name="T87" fmla="*/ 84 h 99"/>
                <a:gd name="T88" fmla="*/ 29 w 52"/>
                <a:gd name="T89" fmla="*/ 73 h 99"/>
                <a:gd name="T90" fmla="*/ 24 w 52"/>
                <a:gd name="T91" fmla="*/ 70 h 99"/>
                <a:gd name="T92" fmla="*/ 6 w 52"/>
                <a:gd name="T93" fmla="*/ 69 h 99"/>
                <a:gd name="T94" fmla="*/ 18 w 52"/>
                <a:gd name="T95" fmla="*/ 68 h 99"/>
                <a:gd name="T96" fmla="*/ 27 w 52"/>
                <a:gd name="T97" fmla="*/ 71 h 99"/>
                <a:gd name="T98" fmla="*/ 34 w 52"/>
                <a:gd name="T99" fmla="*/ 76 h 99"/>
                <a:gd name="T100" fmla="*/ 41 w 52"/>
                <a:gd name="T101" fmla="*/ 83 h 99"/>
                <a:gd name="T102" fmla="*/ 38 w 52"/>
                <a:gd name="T103" fmla="*/ 74 h 99"/>
                <a:gd name="T104" fmla="*/ 35 w 52"/>
                <a:gd name="T105" fmla="*/ 70 h 99"/>
                <a:gd name="T106" fmla="*/ 30 w 52"/>
                <a:gd name="T107" fmla="*/ 66 h 99"/>
                <a:gd name="T108" fmla="*/ 28 w 52"/>
                <a:gd name="T109" fmla="*/ 65 h 99"/>
                <a:gd name="T110" fmla="*/ 19 w 52"/>
                <a:gd name="T111" fmla="*/ 60 h 99"/>
                <a:gd name="T112" fmla="*/ 3 w 52"/>
                <a:gd name="T113" fmla="*/ 48 h 99"/>
                <a:gd name="T114" fmla="*/ 4 w 52"/>
                <a:gd name="T11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 h="99">
                  <a:moveTo>
                    <a:pt x="4" y="47"/>
                  </a:moveTo>
                  <a:cubicBezTo>
                    <a:pt x="6" y="49"/>
                    <a:pt x="7" y="50"/>
                    <a:pt x="9" y="51"/>
                  </a:cubicBezTo>
                  <a:cubicBezTo>
                    <a:pt x="12" y="54"/>
                    <a:pt x="16" y="56"/>
                    <a:pt x="20" y="59"/>
                  </a:cubicBezTo>
                  <a:cubicBezTo>
                    <a:pt x="22" y="60"/>
                    <a:pt x="24" y="61"/>
                    <a:pt x="26" y="62"/>
                  </a:cubicBezTo>
                  <a:cubicBezTo>
                    <a:pt x="27" y="62"/>
                    <a:pt x="28" y="63"/>
                    <a:pt x="29" y="63"/>
                  </a:cubicBezTo>
                  <a:cubicBezTo>
                    <a:pt x="30" y="64"/>
                    <a:pt x="30" y="64"/>
                    <a:pt x="30" y="64"/>
                  </a:cubicBezTo>
                  <a:cubicBezTo>
                    <a:pt x="30" y="64"/>
                    <a:pt x="31" y="64"/>
                    <a:pt x="31" y="64"/>
                  </a:cubicBezTo>
                  <a:cubicBezTo>
                    <a:pt x="31" y="65"/>
                    <a:pt x="31" y="65"/>
                    <a:pt x="31" y="65"/>
                  </a:cubicBezTo>
                  <a:cubicBezTo>
                    <a:pt x="33" y="65"/>
                    <a:pt x="34" y="66"/>
                    <a:pt x="34" y="67"/>
                  </a:cubicBezTo>
                  <a:cubicBezTo>
                    <a:pt x="34" y="65"/>
                    <a:pt x="33" y="64"/>
                    <a:pt x="31" y="62"/>
                  </a:cubicBezTo>
                  <a:cubicBezTo>
                    <a:pt x="31" y="62"/>
                    <a:pt x="30" y="61"/>
                    <a:pt x="29" y="60"/>
                  </a:cubicBezTo>
                  <a:cubicBezTo>
                    <a:pt x="29" y="59"/>
                    <a:pt x="28" y="58"/>
                    <a:pt x="27" y="57"/>
                  </a:cubicBezTo>
                  <a:cubicBezTo>
                    <a:pt x="26" y="55"/>
                    <a:pt x="25" y="53"/>
                    <a:pt x="24" y="51"/>
                  </a:cubicBezTo>
                  <a:cubicBezTo>
                    <a:pt x="23" y="50"/>
                    <a:pt x="22" y="48"/>
                    <a:pt x="21" y="47"/>
                  </a:cubicBezTo>
                  <a:cubicBezTo>
                    <a:pt x="20" y="45"/>
                    <a:pt x="18" y="44"/>
                    <a:pt x="17" y="42"/>
                  </a:cubicBezTo>
                  <a:cubicBezTo>
                    <a:pt x="16" y="41"/>
                    <a:pt x="16" y="40"/>
                    <a:pt x="15" y="39"/>
                  </a:cubicBezTo>
                  <a:cubicBezTo>
                    <a:pt x="14" y="38"/>
                    <a:pt x="13" y="37"/>
                    <a:pt x="13" y="36"/>
                  </a:cubicBezTo>
                  <a:cubicBezTo>
                    <a:pt x="11" y="33"/>
                    <a:pt x="10" y="31"/>
                    <a:pt x="9" y="29"/>
                  </a:cubicBezTo>
                  <a:cubicBezTo>
                    <a:pt x="9" y="28"/>
                    <a:pt x="8" y="26"/>
                    <a:pt x="8" y="25"/>
                  </a:cubicBezTo>
                  <a:cubicBezTo>
                    <a:pt x="8" y="24"/>
                    <a:pt x="8" y="23"/>
                    <a:pt x="8" y="21"/>
                  </a:cubicBezTo>
                  <a:cubicBezTo>
                    <a:pt x="8" y="24"/>
                    <a:pt x="9" y="26"/>
                    <a:pt x="10" y="29"/>
                  </a:cubicBezTo>
                  <a:cubicBezTo>
                    <a:pt x="11" y="31"/>
                    <a:pt x="12" y="33"/>
                    <a:pt x="14" y="35"/>
                  </a:cubicBezTo>
                  <a:cubicBezTo>
                    <a:pt x="14" y="36"/>
                    <a:pt x="15" y="37"/>
                    <a:pt x="16" y="38"/>
                  </a:cubicBezTo>
                  <a:cubicBezTo>
                    <a:pt x="17" y="39"/>
                    <a:pt x="17" y="40"/>
                    <a:pt x="18" y="41"/>
                  </a:cubicBezTo>
                  <a:cubicBezTo>
                    <a:pt x="19" y="42"/>
                    <a:pt x="19" y="42"/>
                    <a:pt x="19" y="42"/>
                  </a:cubicBezTo>
                  <a:cubicBezTo>
                    <a:pt x="17" y="37"/>
                    <a:pt x="16" y="32"/>
                    <a:pt x="14" y="26"/>
                  </a:cubicBezTo>
                  <a:cubicBezTo>
                    <a:pt x="13" y="22"/>
                    <a:pt x="13" y="18"/>
                    <a:pt x="12" y="13"/>
                  </a:cubicBezTo>
                  <a:cubicBezTo>
                    <a:pt x="12" y="11"/>
                    <a:pt x="13" y="9"/>
                    <a:pt x="13" y="6"/>
                  </a:cubicBezTo>
                  <a:cubicBezTo>
                    <a:pt x="13" y="4"/>
                    <a:pt x="13" y="2"/>
                    <a:pt x="14" y="0"/>
                  </a:cubicBezTo>
                  <a:cubicBezTo>
                    <a:pt x="14" y="1"/>
                    <a:pt x="14" y="2"/>
                    <a:pt x="14" y="3"/>
                  </a:cubicBezTo>
                  <a:cubicBezTo>
                    <a:pt x="14" y="4"/>
                    <a:pt x="14" y="5"/>
                    <a:pt x="14" y="6"/>
                  </a:cubicBezTo>
                  <a:cubicBezTo>
                    <a:pt x="14" y="9"/>
                    <a:pt x="14" y="11"/>
                    <a:pt x="15" y="13"/>
                  </a:cubicBezTo>
                  <a:cubicBezTo>
                    <a:pt x="15" y="17"/>
                    <a:pt x="16" y="22"/>
                    <a:pt x="17" y="26"/>
                  </a:cubicBezTo>
                  <a:cubicBezTo>
                    <a:pt x="18" y="34"/>
                    <a:pt x="22" y="43"/>
                    <a:pt x="26" y="50"/>
                  </a:cubicBezTo>
                  <a:cubicBezTo>
                    <a:pt x="27" y="52"/>
                    <a:pt x="28" y="54"/>
                    <a:pt x="29" y="56"/>
                  </a:cubicBezTo>
                  <a:cubicBezTo>
                    <a:pt x="30" y="57"/>
                    <a:pt x="31" y="58"/>
                    <a:pt x="31" y="58"/>
                  </a:cubicBezTo>
                  <a:cubicBezTo>
                    <a:pt x="32" y="59"/>
                    <a:pt x="33" y="60"/>
                    <a:pt x="33" y="61"/>
                  </a:cubicBezTo>
                  <a:cubicBezTo>
                    <a:pt x="33" y="61"/>
                    <a:pt x="33" y="61"/>
                    <a:pt x="34" y="61"/>
                  </a:cubicBezTo>
                  <a:cubicBezTo>
                    <a:pt x="34" y="61"/>
                    <a:pt x="34" y="61"/>
                    <a:pt x="33" y="61"/>
                  </a:cubicBezTo>
                  <a:cubicBezTo>
                    <a:pt x="33" y="60"/>
                    <a:pt x="33" y="58"/>
                    <a:pt x="33" y="57"/>
                  </a:cubicBezTo>
                  <a:cubicBezTo>
                    <a:pt x="33" y="56"/>
                    <a:pt x="33" y="55"/>
                    <a:pt x="33" y="53"/>
                  </a:cubicBezTo>
                  <a:cubicBezTo>
                    <a:pt x="34" y="49"/>
                    <a:pt x="35" y="44"/>
                    <a:pt x="34" y="39"/>
                  </a:cubicBezTo>
                  <a:cubicBezTo>
                    <a:pt x="34" y="38"/>
                    <a:pt x="34" y="37"/>
                    <a:pt x="34" y="35"/>
                  </a:cubicBezTo>
                  <a:cubicBezTo>
                    <a:pt x="34" y="34"/>
                    <a:pt x="34" y="33"/>
                    <a:pt x="33" y="32"/>
                  </a:cubicBezTo>
                  <a:cubicBezTo>
                    <a:pt x="33" y="30"/>
                    <a:pt x="32" y="27"/>
                    <a:pt x="31" y="25"/>
                  </a:cubicBezTo>
                  <a:cubicBezTo>
                    <a:pt x="30" y="23"/>
                    <a:pt x="29" y="20"/>
                    <a:pt x="28" y="18"/>
                  </a:cubicBezTo>
                  <a:cubicBezTo>
                    <a:pt x="27" y="16"/>
                    <a:pt x="26" y="14"/>
                    <a:pt x="25" y="12"/>
                  </a:cubicBezTo>
                  <a:cubicBezTo>
                    <a:pt x="26" y="14"/>
                    <a:pt x="27" y="16"/>
                    <a:pt x="29" y="18"/>
                  </a:cubicBezTo>
                  <a:cubicBezTo>
                    <a:pt x="30" y="20"/>
                    <a:pt x="31" y="22"/>
                    <a:pt x="32" y="25"/>
                  </a:cubicBezTo>
                  <a:cubicBezTo>
                    <a:pt x="33" y="27"/>
                    <a:pt x="33" y="29"/>
                    <a:pt x="34" y="32"/>
                  </a:cubicBezTo>
                  <a:cubicBezTo>
                    <a:pt x="34" y="33"/>
                    <a:pt x="35" y="34"/>
                    <a:pt x="35" y="35"/>
                  </a:cubicBezTo>
                  <a:cubicBezTo>
                    <a:pt x="35" y="36"/>
                    <a:pt x="35" y="38"/>
                    <a:pt x="36" y="39"/>
                  </a:cubicBezTo>
                  <a:cubicBezTo>
                    <a:pt x="36" y="44"/>
                    <a:pt x="35" y="49"/>
                    <a:pt x="35" y="54"/>
                  </a:cubicBezTo>
                  <a:cubicBezTo>
                    <a:pt x="35" y="56"/>
                    <a:pt x="35" y="58"/>
                    <a:pt x="35" y="61"/>
                  </a:cubicBezTo>
                  <a:cubicBezTo>
                    <a:pt x="35" y="62"/>
                    <a:pt x="35" y="63"/>
                    <a:pt x="36" y="64"/>
                  </a:cubicBezTo>
                  <a:cubicBezTo>
                    <a:pt x="36" y="65"/>
                    <a:pt x="36" y="65"/>
                    <a:pt x="36" y="66"/>
                  </a:cubicBezTo>
                  <a:cubicBezTo>
                    <a:pt x="38" y="68"/>
                    <a:pt x="39" y="70"/>
                    <a:pt x="40" y="73"/>
                  </a:cubicBezTo>
                  <a:cubicBezTo>
                    <a:pt x="41" y="75"/>
                    <a:pt x="42" y="77"/>
                    <a:pt x="42" y="79"/>
                  </a:cubicBezTo>
                  <a:cubicBezTo>
                    <a:pt x="42" y="78"/>
                    <a:pt x="42" y="78"/>
                    <a:pt x="43" y="78"/>
                  </a:cubicBezTo>
                  <a:cubicBezTo>
                    <a:pt x="43" y="77"/>
                    <a:pt x="44" y="76"/>
                    <a:pt x="44" y="75"/>
                  </a:cubicBezTo>
                  <a:cubicBezTo>
                    <a:pt x="45" y="74"/>
                    <a:pt x="45" y="73"/>
                    <a:pt x="46" y="73"/>
                  </a:cubicBezTo>
                  <a:cubicBezTo>
                    <a:pt x="47" y="71"/>
                    <a:pt x="47" y="69"/>
                    <a:pt x="48" y="67"/>
                  </a:cubicBezTo>
                  <a:cubicBezTo>
                    <a:pt x="49" y="65"/>
                    <a:pt x="49" y="63"/>
                    <a:pt x="50" y="61"/>
                  </a:cubicBezTo>
                  <a:cubicBezTo>
                    <a:pt x="50" y="58"/>
                    <a:pt x="51" y="54"/>
                    <a:pt x="51" y="50"/>
                  </a:cubicBezTo>
                  <a:cubicBezTo>
                    <a:pt x="51" y="48"/>
                    <a:pt x="51" y="46"/>
                    <a:pt x="51" y="44"/>
                  </a:cubicBezTo>
                  <a:cubicBezTo>
                    <a:pt x="50" y="42"/>
                    <a:pt x="50" y="40"/>
                    <a:pt x="50" y="38"/>
                  </a:cubicBezTo>
                  <a:cubicBezTo>
                    <a:pt x="50" y="40"/>
                    <a:pt x="51" y="42"/>
                    <a:pt x="51" y="44"/>
                  </a:cubicBezTo>
                  <a:cubicBezTo>
                    <a:pt x="51" y="46"/>
                    <a:pt x="51" y="48"/>
                    <a:pt x="52" y="50"/>
                  </a:cubicBezTo>
                  <a:cubicBezTo>
                    <a:pt x="52" y="54"/>
                    <a:pt x="51" y="58"/>
                    <a:pt x="51" y="62"/>
                  </a:cubicBezTo>
                  <a:cubicBezTo>
                    <a:pt x="50" y="64"/>
                    <a:pt x="50" y="66"/>
                    <a:pt x="49" y="68"/>
                  </a:cubicBezTo>
                  <a:cubicBezTo>
                    <a:pt x="49" y="69"/>
                    <a:pt x="48" y="71"/>
                    <a:pt x="47" y="73"/>
                  </a:cubicBezTo>
                  <a:cubicBezTo>
                    <a:pt x="47" y="74"/>
                    <a:pt x="46" y="74"/>
                    <a:pt x="46" y="75"/>
                  </a:cubicBezTo>
                  <a:cubicBezTo>
                    <a:pt x="46" y="75"/>
                    <a:pt x="46" y="75"/>
                    <a:pt x="45" y="76"/>
                  </a:cubicBezTo>
                  <a:cubicBezTo>
                    <a:pt x="45" y="77"/>
                    <a:pt x="44" y="78"/>
                    <a:pt x="44" y="78"/>
                  </a:cubicBezTo>
                  <a:cubicBezTo>
                    <a:pt x="44" y="79"/>
                    <a:pt x="43" y="80"/>
                    <a:pt x="43" y="81"/>
                  </a:cubicBezTo>
                  <a:cubicBezTo>
                    <a:pt x="43" y="83"/>
                    <a:pt x="44" y="84"/>
                    <a:pt x="44" y="86"/>
                  </a:cubicBezTo>
                  <a:cubicBezTo>
                    <a:pt x="44" y="87"/>
                    <a:pt x="44" y="89"/>
                    <a:pt x="45" y="90"/>
                  </a:cubicBezTo>
                  <a:cubicBezTo>
                    <a:pt x="45" y="90"/>
                    <a:pt x="45" y="91"/>
                    <a:pt x="45" y="91"/>
                  </a:cubicBezTo>
                  <a:cubicBezTo>
                    <a:pt x="45" y="91"/>
                    <a:pt x="45" y="91"/>
                    <a:pt x="45" y="91"/>
                  </a:cubicBezTo>
                  <a:cubicBezTo>
                    <a:pt x="45" y="91"/>
                    <a:pt x="45" y="92"/>
                    <a:pt x="45" y="92"/>
                  </a:cubicBezTo>
                  <a:cubicBezTo>
                    <a:pt x="45" y="95"/>
                    <a:pt x="45" y="97"/>
                    <a:pt x="45" y="99"/>
                  </a:cubicBezTo>
                  <a:cubicBezTo>
                    <a:pt x="44" y="98"/>
                    <a:pt x="44" y="97"/>
                    <a:pt x="44" y="96"/>
                  </a:cubicBezTo>
                  <a:cubicBezTo>
                    <a:pt x="44" y="95"/>
                    <a:pt x="44" y="94"/>
                    <a:pt x="43" y="92"/>
                  </a:cubicBezTo>
                  <a:cubicBezTo>
                    <a:pt x="43" y="91"/>
                    <a:pt x="43" y="89"/>
                    <a:pt x="42" y="88"/>
                  </a:cubicBezTo>
                  <a:cubicBezTo>
                    <a:pt x="42" y="88"/>
                    <a:pt x="42" y="87"/>
                    <a:pt x="42" y="87"/>
                  </a:cubicBezTo>
                  <a:cubicBezTo>
                    <a:pt x="42" y="87"/>
                    <a:pt x="42" y="86"/>
                    <a:pt x="41" y="86"/>
                  </a:cubicBezTo>
                  <a:cubicBezTo>
                    <a:pt x="41" y="86"/>
                    <a:pt x="41" y="85"/>
                    <a:pt x="41" y="85"/>
                  </a:cubicBezTo>
                  <a:cubicBezTo>
                    <a:pt x="40" y="84"/>
                    <a:pt x="40" y="84"/>
                    <a:pt x="40" y="84"/>
                  </a:cubicBezTo>
                  <a:cubicBezTo>
                    <a:pt x="39" y="83"/>
                    <a:pt x="38" y="82"/>
                    <a:pt x="38" y="81"/>
                  </a:cubicBezTo>
                  <a:cubicBezTo>
                    <a:pt x="35" y="78"/>
                    <a:pt x="32" y="76"/>
                    <a:pt x="29" y="73"/>
                  </a:cubicBezTo>
                  <a:cubicBezTo>
                    <a:pt x="28" y="73"/>
                    <a:pt x="27" y="72"/>
                    <a:pt x="27" y="72"/>
                  </a:cubicBezTo>
                  <a:cubicBezTo>
                    <a:pt x="26" y="71"/>
                    <a:pt x="25" y="71"/>
                    <a:pt x="24" y="70"/>
                  </a:cubicBezTo>
                  <a:cubicBezTo>
                    <a:pt x="22" y="70"/>
                    <a:pt x="20" y="69"/>
                    <a:pt x="18" y="69"/>
                  </a:cubicBezTo>
                  <a:cubicBezTo>
                    <a:pt x="14" y="68"/>
                    <a:pt x="10" y="69"/>
                    <a:pt x="6" y="69"/>
                  </a:cubicBezTo>
                  <a:cubicBezTo>
                    <a:pt x="8" y="68"/>
                    <a:pt x="10" y="68"/>
                    <a:pt x="12" y="68"/>
                  </a:cubicBezTo>
                  <a:cubicBezTo>
                    <a:pt x="14" y="68"/>
                    <a:pt x="16" y="68"/>
                    <a:pt x="18" y="68"/>
                  </a:cubicBezTo>
                  <a:cubicBezTo>
                    <a:pt x="20" y="68"/>
                    <a:pt x="22" y="69"/>
                    <a:pt x="24" y="70"/>
                  </a:cubicBezTo>
                  <a:cubicBezTo>
                    <a:pt x="25" y="70"/>
                    <a:pt x="26" y="70"/>
                    <a:pt x="27" y="71"/>
                  </a:cubicBezTo>
                  <a:cubicBezTo>
                    <a:pt x="28" y="71"/>
                    <a:pt x="29" y="72"/>
                    <a:pt x="30" y="73"/>
                  </a:cubicBezTo>
                  <a:cubicBezTo>
                    <a:pt x="31" y="74"/>
                    <a:pt x="33" y="75"/>
                    <a:pt x="34" y="76"/>
                  </a:cubicBezTo>
                  <a:cubicBezTo>
                    <a:pt x="36" y="77"/>
                    <a:pt x="38" y="79"/>
                    <a:pt x="39" y="80"/>
                  </a:cubicBezTo>
                  <a:cubicBezTo>
                    <a:pt x="40" y="81"/>
                    <a:pt x="40" y="82"/>
                    <a:pt x="41" y="83"/>
                  </a:cubicBezTo>
                  <a:cubicBezTo>
                    <a:pt x="41" y="83"/>
                    <a:pt x="41" y="83"/>
                    <a:pt x="41" y="83"/>
                  </a:cubicBezTo>
                  <a:cubicBezTo>
                    <a:pt x="40" y="80"/>
                    <a:pt x="39" y="77"/>
                    <a:pt x="38" y="74"/>
                  </a:cubicBezTo>
                  <a:cubicBezTo>
                    <a:pt x="38" y="73"/>
                    <a:pt x="37" y="72"/>
                    <a:pt x="37" y="72"/>
                  </a:cubicBezTo>
                  <a:cubicBezTo>
                    <a:pt x="37" y="71"/>
                    <a:pt x="36" y="71"/>
                    <a:pt x="35" y="70"/>
                  </a:cubicBezTo>
                  <a:cubicBezTo>
                    <a:pt x="34" y="69"/>
                    <a:pt x="33" y="67"/>
                    <a:pt x="31" y="66"/>
                  </a:cubicBezTo>
                  <a:cubicBezTo>
                    <a:pt x="30" y="66"/>
                    <a:pt x="30" y="66"/>
                    <a:pt x="30" y="66"/>
                  </a:cubicBezTo>
                  <a:cubicBezTo>
                    <a:pt x="30" y="66"/>
                    <a:pt x="30" y="65"/>
                    <a:pt x="29" y="65"/>
                  </a:cubicBezTo>
                  <a:cubicBezTo>
                    <a:pt x="28" y="65"/>
                    <a:pt x="28" y="65"/>
                    <a:pt x="28" y="65"/>
                  </a:cubicBezTo>
                  <a:cubicBezTo>
                    <a:pt x="27" y="64"/>
                    <a:pt x="26" y="63"/>
                    <a:pt x="25" y="63"/>
                  </a:cubicBezTo>
                  <a:cubicBezTo>
                    <a:pt x="23" y="62"/>
                    <a:pt x="21" y="61"/>
                    <a:pt x="19" y="60"/>
                  </a:cubicBezTo>
                  <a:cubicBezTo>
                    <a:pt x="15" y="58"/>
                    <a:pt x="12" y="55"/>
                    <a:pt x="8" y="53"/>
                  </a:cubicBezTo>
                  <a:cubicBezTo>
                    <a:pt x="6" y="51"/>
                    <a:pt x="5" y="50"/>
                    <a:pt x="3" y="48"/>
                  </a:cubicBezTo>
                  <a:cubicBezTo>
                    <a:pt x="2" y="46"/>
                    <a:pt x="1" y="44"/>
                    <a:pt x="0" y="42"/>
                  </a:cubicBezTo>
                  <a:cubicBezTo>
                    <a:pt x="2" y="44"/>
                    <a:pt x="3" y="45"/>
                    <a:pt x="4" y="4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1895"/>
            <p:cNvSpPr>
              <a:spLocks/>
            </p:cNvSpPr>
            <p:nvPr/>
          </p:nvSpPr>
          <p:spPr bwMode="auto">
            <a:xfrm>
              <a:off x="5203785" y="3467119"/>
              <a:ext cx="180976" cy="123826"/>
            </a:xfrm>
            <a:custGeom>
              <a:avLst/>
              <a:gdLst>
                <a:gd name="T0" fmla="*/ 48 w 48"/>
                <a:gd name="T1" fmla="*/ 33 h 33"/>
                <a:gd name="T2" fmla="*/ 21 w 48"/>
                <a:gd name="T3" fmla="*/ 21 h 33"/>
                <a:gd name="T4" fmla="*/ 10 w 48"/>
                <a:gd name="T5" fmla="*/ 10 h 33"/>
                <a:gd name="T6" fmla="*/ 0 w 48"/>
                <a:gd name="T7" fmla="*/ 0 h 33"/>
                <a:gd name="T8" fmla="*/ 6 w 48"/>
                <a:gd name="T9" fmla="*/ 19 h 33"/>
                <a:gd name="T10" fmla="*/ 24 w 48"/>
                <a:gd name="T11" fmla="*/ 28 h 33"/>
                <a:gd name="T12" fmla="*/ 48 w 48"/>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48" y="33"/>
                  </a:moveTo>
                  <a:cubicBezTo>
                    <a:pt x="39" y="29"/>
                    <a:pt x="29" y="26"/>
                    <a:pt x="21" y="21"/>
                  </a:cubicBezTo>
                  <a:cubicBezTo>
                    <a:pt x="16" y="18"/>
                    <a:pt x="13" y="14"/>
                    <a:pt x="10" y="10"/>
                  </a:cubicBezTo>
                  <a:cubicBezTo>
                    <a:pt x="7" y="6"/>
                    <a:pt x="4" y="2"/>
                    <a:pt x="0" y="0"/>
                  </a:cubicBezTo>
                  <a:cubicBezTo>
                    <a:pt x="2" y="7"/>
                    <a:pt x="4" y="13"/>
                    <a:pt x="6" y="19"/>
                  </a:cubicBezTo>
                  <a:cubicBezTo>
                    <a:pt x="11" y="24"/>
                    <a:pt x="20" y="27"/>
                    <a:pt x="24" y="28"/>
                  </a:cubicBezTo>
                  <a:cubicBezTo>
                    <a:pt x="32" y="31"/>
                    <a:pt x="40" y="31"/>
                    <a:pt x="48" y="3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1898"/>
            <p:cNvSpPr>
              <a:spLocks/>
            </p:cNvSpPr>
            <p:nvPr/>
          </p:nvSpPr>
          <p:spPr bwMode="auto">
            <a:xfrm>
              <a:off x="5294273" y="3398856"/>
              <a:ext cx="134938" cy="203201"/>
            </a:xfrm>
            <a:custGeom>
              <a:avLst/>
              <a:gdLst>
                <a:gd name="T0" fmla="*/ 27 w 36"/>
                <a:gd name="T1" fmla="*/ 26 h 54"/>
                <a:gd name="T2" fmla="*/ 30 w 36"/>
                <a:gd name="T3" fmla="*/ 44 h 54"/>
                <a:gd name="T4" fmla="*/ 36 w 36"/>
                <a:gd name="T5" fmla="*/ 54 h 54"/>
                <a:gd name="T6" fmla="*/ 33 w 36"/>
                <a:gd name="T7" fmla="*/ 37 h 54"/>
                <a:gd name="T8" fmla="*/ 34 w 36"/>
                <a:gd name="T9" fmla="*/ 16 h 54"/>
                <a:gd name="T10" fmla="*/ 24 w 36"/>
                <a:gd name="T11" fmla="*/ 1 h 54"/>
                <a:gd name="T12" fmla="*/ 21 w 36"/>
                <a:gd name="T13" fmla="*/ 0 h 54"/>
                <a:gd name="T14" fmla="*/ 0 w 36"/>
                <a:gd name="T15" fmla="*/ 1 h 54"/>
                <a:gd name="T16" fmla="*/ 10 w 36"/>
                <a:gd name="T17" fmla="*/ 4 h 54"/>
                <a:gd name="T18" fmla="*/ 27 w 36"/>
                <a:gd name="T19"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4">
                  <a:moveTo>
                    <a:pt x="27" y="26"/>
                  </a:moveTo>
                  <a:cubicBezTo>
                    <a:pt x="28" y="31"/>
                    <a:pt x="29" y="40"/>
                    <a:pt x="30" y="44"/>
                  </a:cubicBezTo>
                  <a:cubicBezTo>
                    <a:pt x="31" y="48"/>
                    <a:pt x="36" y="54"/>
                    <a:pt x="36" y="54"/>
                  </a:cubicBezTo>
                  <a:cubicBezTo>
                    <a:pt x="34" y="49"/>
                    <a:pt x="33" y="43"/>
                    <a:pt x="33" y="37"/>
                  </a:cubicBezTo>
                  <a:cubicBezTo>
                    <a:pt x="33" y="30"/>
                    <a:pt x="34" y="23"/>
                    <a:pt x="34" y="16"/>
                  </a:cubicBezTo>
                  <a:cubicBezTo>
                    <a:pt x="33" y="10"/>
                    <a:pt x="29" y="5"/>
                    <a:pt x="24" y="1"/>
                  </a:cubicBezTo>
                  <a:cubicBezTo>
                    <a:pt x="23" y="1"/>
                    <a:pt x="22" y="0"/>
                    <a:pt x="21" y="0"/>
                  </a:cubicBezTo>
                  <a:cubicBezTo>
                    <a:pt x="14" y="0"/>
                    <a:pt x="7" y="0"/>
                    <a:pt x="0" y="1"/>
                  </a:cubicBezTo>
                  <a:cubicBezTo>
                    <a:pt x="3" y="2"/>
                    <a:pt x="7" y="3"/>
                    <a:pt x="10" y="4"/>
                  </a:cubicBezTo>
                  <a:cubicBezTo>
                    <a:pt x="21" y="10"/>
                    <a:pt x="26" y="20"/>
                    <a:pt x="27" y="2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1899"/>
            <p:cNvSpPr>
              <a:spLocks/>
            </p:cNvSpPr>
            <p:nvPr/>
          </p:nvSpPr>
          <p:spPr bwMode="auto">
            <a:xfrm>
              <a:off x="5200610" y="3432193"/>
              <a:ext cx="307977" cy="241302"/>
            </a:xfrm>
            <a:custGeom>
              <a:avLst/>
              <a:gdLst>
                <a:gd name="T0" fmla="*/ 50 w 82"/>
                <a:gd name="T1" fmla="*/ 14 h 64"/>
                <a:gd name="T2" fmla="*/ 54 w 82"/>
                <a:gd name="T3" fmla="*/ 33 h 64"/>
                <a:gd name="T4" fmla="*/ 54 w 82"/>
                <a:gd name="T5" fmla="*/ 38 h 64"/>
                <a:gd name="T6" fmla="*/ 55 w 82"/>
                <a:gd name="T7" fmla="*/ 40 h 64"/>
                <a:gd name="T8" fmla="*/ 52 w 82"/>
                <a:gd name="T9" fmla="*/ 39 h 64"/>
                <a:gd name="T10" fmla="*/ 49 w 82"/>
                <a:gd name="T11" fmla="*/ 33 h 64"/>
                <a:gd name="T12" fmla="*/ 41 w 82"/>
                <a:gd name="T13" fmla="*/ 24 h 64"/>
                <a:gd name="T14" fmla="*/ 36 w 82"/>
                <a:gd name="T15" fmla="*/ 15 h 64"/>
                <a:gd name="T16" fmla="*/ 29 w 82"/>
                <a:gd name="T17" fmla="*/ 6 h 64"/>
                <a:gd name="T18" fmla="*/ 22 w 82"/>
                <a:gd name="T19" fmla="*/ 3 h 64"/>
                <a:gd name="T20" fmla="*/ 33 w 82"/>
                <a:gd name="T21" fmla="*/ 13 h 64"/>
                <a:gd name="T22" fmla="*/ 37 w 82"/>
                <a:gd name="T23" fmla="*/ 19 h 64"/>
                <a:gd name="T24" fmla="*/ 25 w 82"/>
                <a:gd name="T25" fmla="*/ 10 h 64"/>
                <a:gd name="T26" fmla="*/ 7 w 82"/>
                <a:gd name="T27" fmla="*/ 2 h 64"/>
                <a:gd name="T28" fmla="*/ 3 w 82"/>
                <a:gd name="T29" fmla="*/ 1 h 64"/>
                <a:gd name="T30" fmla="*/ 12 w 82"/>
                <a:gd name="T31" fmla="*/ 6 h 64"/>
                <a:gd name="T32" fmla="*/ 43 w 82"/>
                <a:gd name="T33" fmla="*/ 29 h 64"/>
                <a:gd name="T34" fmla="*/ 49 w 82"/>
                <a:gd name="T35" fmla="*/ 37 h 64"/>
                <a:gd name="T36" fmla="*/ 51 w 82"/>
                <a:gd name="T37" fmla="*/ 40 h 64"/>
                <a:gd name="T38" fmla="*/ 47 w 82"/>
                <a:gd name="T39" fmla="*/ 39 h 64"/>
                <a:gd name="T40" fmla="*/ 30 w 82"/>
                <a:gd name="T41" fmla="*/ 33 h 64"/>
                <a:gd name="T42" fmla="*/ 23 w 82"/>
                <a:gd name="T43" fmla="*/ 30 h 64"/>
                <a:gd name="T44" fmla="*/ 12 w 82"/>
                <a:gd name="T45" fmla="*/ 20 h 64"/>
                <a:gd name="T46" fmla="*/ 12 w 82"/>
                <a:gd name="T47" fmla="*/ 21 h 64"/>
                <a:gd name="T48" fmla="*/ 23 w 82"/>
                <a:gd name="T49" fmla="*/ 31 h 64"/>
                <a:gd name="T50" fmla="*/ 29 w 82"/>
                <a:gd name="T51" fmla="*/ 34 h 64"/>
                <a:gd name="T52" fmla="*/ 50 w 82"/>
                <a:gd name="T53" fmla="*/ 42 h 64"/>
                <a:gd name="T54" fmla="*/ 54 w 82"/>
                <a:gd name="T55" fmla="*/ 45 h 64"/>
                <a:gd name="T56" fmla="*/ 64 w 82"/>
                <a:gd name="T57" fmla="*/ 55 h 64"/>
                <a:gd name="T58" fmla="*/ 60 w 82"/>
                <a:gd name="T59" fmla="*/ 55 h 64"/>
                <a:gd name="T60" fmla="*/ 51 w 82"/>
                <a:gd name="T61" fmla="*/ 56 h 64"/>
                <a:gd name="T62" fmla="*/ 34 w 82"/>
                <a:gd name="T63" fmla="*/ 53 h 64"/>
                <a:gd name="T64" fmla="*/ 23 w 82"/>
                <a:gd name="T65" fmla="*/ 48 h 64"/>
                <a:gd name="T66" fmla="*/ 34 w 82"/>
                <a:gd name="T67" fmla="*/ 53 h 64"/>
                <a:gd name="T68" fmla="*/ 51 w 82"/>
                <a:gd name="T69" fmla="*/ 57 h 64"/>
                <a:gd name="T70" fmla="*/ 59 w 82"/>
                <a:gd name="T71" fmla="*/ 57 h 64"/>
                <a:gd name="T72" fmla="*/ 63 w 82"/>
                <a:gd name="T73" fmla="*/ 56 h 64"/>
                <a:gd name="T74" fmla="*/ 70 w 82"/>
                <a:gd name="T75" fmla="*/ 59 h 64"/>
                <a:gd name="T76" fmla="*/ 75 w 82"/>
                <a:gd name="T77" fmla="*/ 61 h 64"/>
                <a:gd name="T78" fmla="*/ 76 w 82"/>
                <a:gd name="T79" fmla="*/ 62 h 64"/>
                <a:gd name="T80" fmla="*/ 79 w 82"/>
                <a:gd name="T81" fmla="*/ 62 h 64"/>
                <a:gd name="T82" fmla="*/ 72 w 82"/>
                <a:gd name="T83" fmla="*/ 58 h 64"/>
                <a:gd name="T84" fmla="*/ 71 w 82"/>
                <a:gd name="T85" fmla="*/ 56 h 64"/>
                <a:gd name="T86" fmla="*/ 69 w 82"/>
                <a:gd name="T87" fmla="*/ 54 h 64"/>
                <a:gd name="T88" fmla="*/ 64 w 82"/>
                <a:gd name="T89" fmla="*/ 40 h 64"/>
                <a:gd name="T90" fmla="*/ 63 w 82"/>
                <a:gd name="T91" fmla="*/ 35 h 64"/>
                <a:gd name="T92" fmla="*/ 67 w 82"/>
                <a:gd name="T93" fmla="*/ 17 h 64"/>
                <a:gd name="T94" fmla="*/ 62 w 82"/>
                <a:gd name="T95" fmla="*/ 28 h 64"/>
                <a:gd name="T96" fmla="*/ 62 w 82"/>
                <a:gd name="T97" fmla="*/ 38 h 64"/>
                <a:gd name="T98" fmla="*/ 64 w 82"/>
                <a:gd name="T99" fmla="*/ 46 h 64"/>
                <a:gd name="T100" fmla="*/ 68 w 82"/>
                <a:gd name="T101" fmla="*/ 55 h 64"/>
                <a:gd name="T102" fmla="*/ 61 w 82"/>
                <a:gd name="T103" fmla="*/ 49 h 64"/>
                <a:gd name="T104" fmla="*/ 58 w 82"/>
                <a:gd name="T105" fmla="*/ 45 h 64"/>
                <a:gd name="T106" fmla="*/ 56 w 82"/>
                <a:gd name="T107" fmla="*/ 39 h 64"/>
                <a:gd name="T108" fmla="*/ 56 w 82"/>
                <a:gd name="T109" fmla="*/ 36 h 64"/>
                <a:gd name="T110" fmla="*/ 54 w 82"/>
                <a:gd name="T111" fmla="*/ 26 h 64"/>
                <a:gd name="T112" fmla="*/ 49 w 82"/>
                <a:gd name="T113" fmla="*/ 7 h 64"/>
                <a:gd name="T114" fmla="*/ 47 w 82"/>
                <a:gd name="T11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64">
                  <a:moveTo>
                    <a:pt x="47" y="8"/>
                  </a:moveTo>
                  <a:cubicBezTo>
                    <a:pt x="49" y="10"/>
                    <a:pt x="49" y="12"/>
                    <a:pt x="50" y="14"/>
                  </a:cubicBezTo>
                  <a:cubicBezTo>
                    <a:pt x="51" y="18"/>
                    <a:pt x="52" y="22"/>
                    <a:pt x="53" y="27"/>
                  </a:cubicBezTo>
                  <a:cubicBezTo>
                    <a:pt x="53" y="29"/>
                    <a:pt x="53" y="31"/>
                    <a:pt x="54" y="33"/>
                  </a:cubicBezTo>
                  <a:cubicBezTo>
                    <a:pt x="54" y="34"/>
                    <a:pt x="54" y="35"/>
                    <a:pt x="54" y="36"/>
                  </a:cubicBezTo>
                  <a:cubicBezTo>
                    <a:pt x="54" y="38"/>
                    <a:pt x="54" y="38"/>
                    <a:pt x="54" y="38"/>
                  </a:cubicBezTo>
                  <a:cubicBezTo>
                    <a:pt x="54" y="38"/>
                    <a:pt x="55" y="39"/>
                    <a:pt x="55" y="39"/>
                  </a:cubicBezTo>
                  <a:cubicBezTo>
                    <a:pt x="55" y="40"/>
                    <a:pt x="55" y="40"/>
                    <a:pt x="55" y="40"/>
                  </a:cubicBezTo>
                  <a:cubicBezTo>
                    <a:pt x="55" y="41"/>
                    <a:pt x="55" y="42"/>
                    <a:pt x="56" y="43"/>
                  </a:cubicBezTo>
                  <a:cubicBezTo>
                    <a:pt x="54" y="42"/>
                    <a:pt x="53" y="40"/>
                    <a:pt x="52" y="39"/>
                  </a:cubicBezTo>
                  <a:cubicBezTo>
                    <a:pt x="52" y="38"/>
                    <a:pt x="51" y="37"/>
                    <a:pt x="51" y="36"/>
                  </a:cubicBezTo>
                  <a:cubicBezTo>
                    <a:pt x="50" y="35"/>
                    <a:pt x="49" y="34"/>
                    <a:pt x="49" y="33"/>
                  </a:cubicBezTo>
                  <a:cubicBezTo>
                    <a:pt x="48" y="31"/>
                    <a:pt x="46" y="30"/>
                    <a:pt x="45" y="28"/>
                  </a:cubicBezTo>
                  <a:cubicBezTo>
                    <a:pt x="44" y="26"/>
                    <a:pt x="43" y="25"/>
                    <a:pt x="41" y="24"/>
                  </a:cubicBezTo>
                  <a:cubicBezTo>
                    <a:pt x="40" y="22"/>
                    <a:pt x="39" y="20"/>
                    <a:pt x="38" y="18"/>
                  </a:cubicBezTo>
                  <a:cubicBezTo>
                    <a:pt x="38" y="17"/>
                    <a:pt x="37" y="16"/>
                    <a:pt x="36" y="15"/>
                  </a:cubicBezTo>
                  <a:cubicBezTo>
                    <a:pt x="36" y="14"/>
                    <a:pt x="35" y="13"/>
                    <a:pt x="34" y="12"/>
                  </a:cubicBezTo>
                  <a:cubicBezTo>
                    <a:pt x="32" y="10"/>
                    <a:pt x="31" y="8"/>
                    <a:pt x="29" y="6"/>
                  </a:cubicBezTo>
                  <a:cubicBezTo>
                    <a:pt x="28" y="5"/>
                    <a:pt x="27" y="4"/>
                    <a:pt x="26" y="4"/>
                  </a:cubicBezTo>
                  <a:cubicBezTo>
                    <a:pt x="25" y="3"/>
                    <a:pt x="23" y="3"/>
                    <a:pt x="22" y="3"/>
                  </a:cubicBezTo>
                  <a:cubicBezTo>
                    <a:pt x="25" y="3"/>
                    <a:pt x="27" y="5"/>
                    <a:pt x="29" y="7"/>
                  </a:cubicBezTo>
                  <a:cubicBezTo>
                    <a:pt x="30" y="8"/>
                    <a:pt x="32" y="10"/>
                    <a:pt x="33" y="13"/>
                  </a:cubicBezTo>
                  <a:cubicBezTo>
                    <a:pt x="34" y="14"/>
                    <a:pt x="35" y="15"/>
                    <a:pt x="35" y="16"/>
                  </a:cubicBezTo>
                  <a:cubicBezTo>
                    <a:pt x="36" y="17"/>
                    <a:pt x="37" y="18"/>
                    <a:pt x="37" y="19"/>
                  </a:cubicBezTo>
                  <a:cubicBezTo>
                    <a:pt x="37" y="19"/>
                    <a:pt x="38" y="20"/>
                    <a:pt x="38" y="21"/>
                  </a:cubicBezTo>
                  <a:cubicBezTo>
                    <a:pt x="34" y="17"/>
                    <a:pt x="30" y="13"/>
                    <a:pt x="25" y="10"/>
                  </a:cubicBezTo>
                  <a:cubicBezTo>
                    <a:pt x="21" y="8"/>
                    <a:pt x="17" y="6"/>
                    <a:pt x="13" y="4"/>
                  </a:cubicBezTo>
                  <a:cubicBezTo>
                    <a:pt x="11" y="3"/>
                    <a:pt x="9" y="2"/>
                    <a:pt x="7" y="2"/>
                  </a:cubicBezTo>
                  <a:cubicBezTo>
                    <a:pt x="5" y="1"/>
                    <a:pt x="2" y="0"/>
                    <a:pt x="0" y="0"/>
                  </a:cubicBezTo>
                  <a:cubicBezTo>
                    <a:pt x="1" y="0"/>
                    <a:pt x="2" y="1"/>
                    <a:pt x="3" y="1"/>
                  </a:cubicBezTo>
                  <a:cubicBezTo>
                    <a:pt x="4" y="2"/>
                    <a:pt x="5" y="2"/>
                    <a:pt x="6" y="3"/>
                  </a:cubicBezTo>
                  <a:cubicBezTo>
                    <a:pt x="8" y="4"/>
                    <a:pt x="10" y="5"/>
                    <a:pt x="12" y="6"/>
                  </a:cubicBezTo>
                  <a:cubicBezTo>
                    <a:pt x="16" y="8"/>
                    <a:pt x="20" y="10"/>
                    <a:pt x="24" y="12"/>
                  </a:cubicBezTo>
                  <a:cubicBezTo>
                    <a:pt x="31" y="17"/>
                    <a:pt x="38" y="23"/>
                    <a:pt x="43" y="29"/>
                  </a:cubicBezTo>
                  <a:cubicBezTo>
                    <a:pt x="44" y="31"/>
                    <a:pt x="46" y="33"/>
                    <a:pt x="47" y="35"/>
                  </a:cubicBezTo>
                  <a:cubicBezTo>
                    <a:pt x="48" y="35"/>
                    <a:pt x="48" y="36"/>
                    <a:pt x="49" y="37"/>
                  </a:cubicBezTo>
                  <a:cubicBezTo>
                    <a:pt x="49" y="38"/>
                    <a:pt x="50" y="39"/>
                    <a:pt x="51" y="40"/>
                  </a:cubicBezTo>
                  <a:cubicBezTo>
                    <a:pt x="51" y="40"/>
                    <a:pt x="51" y="40"/>
                    <a:pt x="51" y="40"/>
                  </a:cubicBezTo>
                  <a:cubicBezTo>
                    <a:pt x="51" y="40"/>
                    <a:pt x="50" y="40"/>
                    <a:pt x="50" y="40"/>
                  </a:cubicBezTo>
                  <a:cubicBezTo>
                    <a:pt x="49" y="40"/>
                    <a:pt x="48" y="39"/>
                    <a:pt x="47" y="39"/>
                  </a:cubicBezTo>
                  <a:cubicBezTo>
                    <a:pt x="46" y="38"/>
                    <a:pt x="45" y="38"/>
                    <a:pt x="43" y="37"/>
                  </a:cubicBezTo>
                  <a:cubicBezTo>
                    <a:pt x="39" y="36"/>
                    <a:pt x="34" y="35"/>
                    <a:pt x="30" y="33"/>
                  </a:cubicBezTo>
                  <a:cubicBezTo>
                    <a:pt x="28" y="33"/>
                    <a:pt x="27" y="32"/>
                    <a:pt x="26" y="32"/>
                  </a:cubicBezTo>
                  <a:cubicBezTo>
                    <a:pt x="25" y="31"/>
                    <a:pt x="24" y="31"/>
                    <a:pt x="23" y="30"/>
                  </a:cubicBezTo>
                  <a:cubicBezTo>
                    <a:pt x="21" y="29"/>
                    <a:pt x="20" y="27"/>
                    <a:pt x="18" y="25"/>
                  </a:cubicBezTo>
                  <a:cubicBezTo>
                    <a:pt x="16" y="24"/>
                    <a:pt x="14" y="22"/>
                    <a:pt x="12" y="20"/>
                  </a:cubicBezTo>
                  <a:cubicBezTo>
                    <a:pt x="11" y="19"/>
                    <a:pt x="9" y="17"/>
                    <a:pt x="8" y="15"/>
                  </a:cubicBezTo>
                  <a:cubicBezTo>
                    <a:pt x="9" y="17"/>
                    <a:pt x="11" y="19"/>
                    <a:pt x="12" y="21"/>
                  </a:cubicBezTo>
                  <a:cubicBezTo>
                    <a:pt x="14" y="23"/>
                    <a:pt x="15" y="24"/>
                    <a:pt x="17" y="26"/>
                  </a:cubicBezTo>
                  <a:cubicBezTo>
                    <a:pt x="19" y="28"/>
                    <a:pt x="21" y="29"/>
                    <a:pt x="23" y="31"/>
                  </a:cubicBezTo>
                  <a:cubicBezTo>
                    <a:pt x="24" y="31"/>
                    <a:pt x="25" y="32"/>
                    <a:pt x="26" y="33"/>
                  </a:cubicBezTo>
                  <a:cubicBezTo>
                    <a:pt x="27" y="33"/>
                    <a:pt x="28" y="34"/>
                    <a:pt x="29" y="34"/>
                  </a:cubicBezTo>
                  <a:cubicBezTo>
                    <a:pt x="34" y="36"/>
                    <a:pt x="39" y="37"/>
                    <a:pt x="43" y="39"/>
                  </a:cubicBezTo>
                  <a:cubicBezTo>
                    <a:pt x="45" y="40"/>
                    <a:pt x="48" y="40"/>
                    <a:pt x="50" y="42"/>
                  </a:cubicBezTo>
                  <a:cubicBezTo>
                    <a:pt x="51" y="42"/>
                    <a:pt x="52" y="43"/>
                    <a:pt x="52" y="44"/>
                  </a:cubicBezTo>
                  <a:cubicBezTo>
                    <a:pt x="53" y="44"/>
                    <a:pt x="53" y="44"/>
                    <a:pt x="54" y="45"/>
                  </a:cubicBezTo>
                  <a:cubicBezTo>
                    <a:pt x="55" y="47"/>
                    <a:pt x="57" y="49"/>
                    <a:pt x="59" y="51"/>
                  </a:cubicBezTo>
                  <a:cubicBezTo>
                    <a:pt x="61" y="52"/>
                    <a:pt x="62" y="53"/>
                    <a:pt x="64" y="55"/>
                  </a:cubicBezTo>
                  <a:cubicBezTo>
                    <a:pt x="64" y="55"/>
                    <a:pt x="63" y="55"/>
                    <a:pt x="63" y="55"/>
                  </a:cubicBezTo>
                  <a:cubicBezTo>
                    <a:pt x="62" y="55"/>
                    <a:pt x="61" y="55"/>
                    <a:pt x="60" y="55"/>
                  </a:cubicBezTo>
                  <a:cubicBezTo>
                    <a:pt x="59" y="55"/>
                    <a:pt x="58" y="56"/>
                    <a:pt x="57" y="56"/>
                  </a:cubicBezTo>
                  <a:cubicBezTo>
                    <a:pt x="55" y="56"/>
                    <a:pt x="53" y="56"/>
                    <a:pt x="51" y="56"/>
                  </a:cubicBezTo>
                  <a:cubicBezTo>
                    <a:pt x="49" y="56"/>
                    <a:pt x="47" y="56"/>
                    <a:pt x="45" y="56"/>
                  </a:cubicBezTo>
                  <a:cubicBezTo>
                    <a:pt x="41" y="55"/>
                    <a:pt x="38" y="54"/>
                    <a:pt x="34" y="53"/>
                  </a:cubicBezTo>
                  <a:cubicBezTo>
                    <a:pt x="32" y="52"/>
                    <a:pt x="30" y="51"/>
                    <a:pt x="28" y="50"/>
                  </a:cubicBezTo>
                  <a:cubicBezTo>
                    <a:pt x="27" y="50"/>
                    <a:pt x="25" y="49"/>
                    <a:pt x="23" y="48"/>
                  </a:cubicBezTo>
                  <a:cubicBezTo>
                    <a:pt x="25" y="49"/>
                    <a:pt x="27" y="50"/>
                    <a:pt x="28" y="51"/>
                  </a:cubicBezTo>
                  <a:cubicBezTo>
                    <a:pt x="30" y="52"/>
                    <a:pt x="32" y="53"/>
                    <a:pt x="34" y="53"/>
                  </a:cubicBezTo>
                  <a:cubicBezTo>
                    <a:pt x="37" y="55"/>
                    <a:pt x="41" y="56"/>
                    <a:pt x="45" y="57"/>
                  </a:cubicBezTo>
                  <a:cubicBezTo>
                    <a:pt x="47" y="57"/>
                    <a:pt x="49" y="57"/>
                    <a:pt x="51" y="57"/>
                  </a:cubicBezTo>
                  <a:cubicBezTo>
                    <a:pt x="53" y="57"/>
                    <a:pt x="55" y="57"/>
                    <a:pt x="57" y="57"/>
                  </a:cubicBezTo>
                  <a:cubicBezTo>
                    <a:pt x="58" y="57"/>
                    <a:pt x="58" y="57"/>
                    <a:pt x="59" y="57"/>
                  </a:cubicBezTo>
                  <a:cubicBezTo>
                    <a:pt x="59" y="57"/>
                    <a:pt x="60" y="57"/>
                    <a:pt x="60" y="57"/>
                  </a:cubicBezTo>
                  <a:cubicBezTo>
                    <a:pt x="61" y="56"/>
                    <a:pt x="62" y="56"/>
                    <a:pt x="63" y="56"/>
                  </a:cubicBezTo>
                  <a:cubicBezTo>
                    <a:pt x="64" y="56"/>
                    <a:pt x="65" y="56"/>
                    <a:pt x="66" y="56"/>
                  </a:cubicBezTo>
                  <a:cubicBezTo>
                    <a:pt x="67" y="57"/>
                    <a:pt x="68" y="58"/>
                    <a:pt x="70" y="59"/>
                  </a:cubicBezTo>
                  <a:cubicBezTo>
                    <a:pt x="71" y="60"/>
                    <a:pt x="72" y="60"/>
                    <a:pt x="74" y="61"/>
                  </a:cubicBezTo>
                  <a:cubicBezTo>
                    <a:pt x="74" y="61"/>
                    <a:pt x="74" y="61"/>
                    <a:pt x="75" y="61"/>
                  </a:cubicBezTo>
                  <a:cubicBezTo>
                    <a:pt x="75" y="61"/>
                    <a:pt x="75" y="61"/>
                    <a:pt x="75" y="61"/>
                  </a:cubicBezTo>
                  <a:cubicBezTo>
                    <a:pt x="75" y="61"/>
                    <a:pt x="75" y="62"/>
                    <a:pt x="76" y="62"/>
                  </a:cubicBezTo>
                  <a:cubicBezTo>
                    <a:pt x="78" y="63"/>
                    <a:pt x="80" y="63"/>
                    <a:pt x="82" y="64"/>
                  </a:cubicBezTo>
                  <a:cubicBezTo>
                    <a:pt x="81" y="64"/>
                    <a:pt x="80" y="63"/>
                    <a:pt x="79" y="62"/>
                  </a:cubicBezTo>
                  <a:cubicBezTo>
                    <a:pt x="78" y="62"/>
                    <a:pt x="77" y="61"/>
                    <a:pt x="76" y="61"/>
                  </a:cubicBezTo>
                  <a:cubicBezTo>
                    <a:pt x="75" y="60"/>
                    <a:pt x="74" y="59"/>
                    <a:pt x="72" y="58"/>
                  </a:cubicBezTo>
                  <a:cubicBezTo>
                    <a:pt x="72" y="58"/>
                    <a:pt x="72" y="58"/>
                    <a:pt x="72" y="57"/>
                  </a:cubicBezTo>
                  <a:cubicBezTo>
                    <a:pt x="72" y="57"/>
                    <a:pt x="71" y="57"/>
                    <a:pt x="71" y="56"/>
                  </a:cubicBezTo>
                  <a:cubicBezTo>
                    <a:pt x="71" y="56"/>
                    <a:pt x="70" y="56"/>
                    <a:pt x="70" y="55"/>
                  </a:cubicBezTo>
                  <a:cubicBezTo>
                    <a:pt x="70" y="55"/>
                    <a:pt x="70" y="54"/>
                    <a:pt x="69" y="54"/>
                  </a:cubicBezTo>
                  <a:cubicBezTo>
                    <a:pt x="69" y="53"/>
                    <a:pt x="68" y="52"/>
                    <a:pt x="68" y="51"/>
                  </a:cubicBezTo>
                  <a:cubicBezTo>
                    <a:pt x="66" y="48"/>
                    <a:pt x="65" y="44"/>
                    <a:pt x="64" y="40"/>
                  </a:cubicBezTo>
                  <a:cubicBezTo>
                    <a:pt x="63" y="39"/>
                    <a:pt x="63" y="38"/>
                    <a:pt x="63" y="37"/>
                  </a:cubicBezTo>
                  <a:cubicBezTo>
                    <a:pt x="63" y="36"/>
                    <a:pt x="63" y="36"/>
                    <a:pt x="63" y="35"/>
                  </a:cubicBezTo>
                  <a:cubicBezTo>
                    <a:pt x="62" y="33"/>
                    <a:pt x="63" y="31"/>
                    <a:pt x="63" y="29"/>
                  </a:cubicBezTo>
                  <a:cubicBezTo>
                    <a:pt x="64" y="25"/>
                    <a:pt x="66" y="21"/>
                    <a:pt x="67" y="17"/>
                  </a:cubicBezTo>
                  <a:cubicBezTo>
                    <a:pt x="66" y="19"/>
                    <a:pt x="65" y="21"/>
                    <a:pt x="64" y="23"/>
                  </a:cubicBezTo>
                  <a:cubicBezTo>
                    <a:pt x="64" y="25"/>
                    <a:pt x="63" y="27"/>
                    <a:pt x="62" y="28"/>
                  </a:cubicBezTo>
                  <a:cubicBezTo>
                    <a:pt x="62" y="30"/>
                    <a:pt x="62" y="33"/>
                    <a:pt x="62" y="35"/>
                  </a:cubicBezTo>
                  <a:cubicBezTo>
                    <a:pt x="62" y="36"/>
                    <a:pt x="62" y="37"/>
                    <a:pt x="62" y="38"/>
                  </a:cubicBezTo>
                  <a:cubicBezTo>
                    <a:pt x="62" y="39"/>
                    <a:pt x="62" y="40"/>
                    <a:pt x="63" y="41"/>
                  </a:cubicBezTo>
                  <a:cubicBezTo>
                    <a:pt x="63" y="43"/>
                    <a:pt x="64" y="45"/>
                    <a:pt x="64" y="46"/>
                  </a:cubicBezTo>
                  <a:cubicBezTo>
                    <a:pt x="65" y="48"/>
                    <a:pt x="66" y="50"/>
                    <a:pt x="67" y="52"/>
                  </a:cubicBezTo>
                  <a:cubicBezTo>
                    <a:pt x="67" y="53"/>
                    <a:pt x="67" y="54"/>
                    <a:pt x="68" y="55"/>
                  </a:cubicBezTo>
                  <a:cubicBezTo>
                    <a:pt x="68" y="55"/>
                    <a:pt x="68" y="55"/>
                    <a:pt x="68" y="55"/>
                  </a:cubicBezTo>
                  <a:cubicBezTo>
                    <a:pt x="66" y="53"/>
                    <a:pt x="63" y="51"/>
                    <a:pt x="61" y="49"/>
                  </a:cubicBezTo>
                  <a:cubicBezTo>
                    <a:pt x="60" y="48"/>
                    <a:pt x="60" y="48"/>
                    <a:pt x="59" y="47"/>
                  </a:cubicBezTo>
                  <a:cubicBezTo>
                    <a:pt x="59" y="47"/>
                    <a:pt x="59" y="46"/>
                    <a:pt x="58" y="45"/>
                  </a:cubicBezTo>
                  <a:cubicBezTo>
                    <a:pt x="57" y="44"/>
                    <a:pt x="56" y="42"/>
                    <a:pt x="56" y="39"/>
                  </a:cubicBezTo>
                  <a:cubicBezTo>
                    <a:pt x="56" y="39"/>
                    <a:pt x="56" y="39"/>
                    <a:pt x="56" y="39"/>
                  </a:cubicBezTo>
                  <a:cubicBezTo>
                    <a:pt x="56" y="38"/>
                    <a:pt x="56" y="38"/>
                    <a:pt x="56" y="38"/>
                  </a:cubicBezTo>
                  <a:cubicBezTo>
                    <a:pt x="56" y="36"/>
                    <a:pt x="56" y="36"/>
                    <a:pt x="56" y="36"/>
                  </a:cubicBezTo>
                  <a:cubicBezTo>
                    <a:pt x="56" y="35"/>
                    <a:pt x="55" y="34"/>
                    <a:pt x="55" y="33"/>
                  </a:cubicBezTo>
                  <a:cubicBezTo>
                    <a:pt x="55" y="31"/>
                    <a:pt x="55" y="29"/>
                    <a:pt x="54" y="26"/>
                  </a:cubicBezTo>
                  <a:cubicBezTo>
                    <a:pt x="54" y="22"/>
                    <a:pt x="53" y="18"/>
                    <a:pt x="52" y="13"/>
                  </a:cubicBezTo>
                  <a:cubicBezTo>
                    <a:pt x="51" y="11"/>
                    <a:pt x="50" y="9"/>
                    <a:pt x="49" y="7"/>
                  </a:cubicBezTo>
                  <a:cubicBezTo>
                    <a:pt x="48" y="5"/>
                    <a:pt x="46" y="4"/>
                    <a:pt x="44" y="2"/>
                  </a:cubicBezTo>
                  <a:cubicBezTo>
                    <a:pt x="46" y="4"/>
                    <a:pt x="47" y="6"/>
                    <a:pt x="47"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1901"/>
            <p:cNvSpPr>
              <a:spLocks/>
            </p:cNvSpPr>
            <p:nvPr/>
          </p:nvSpPr>
          <p:spPr bwMode="auto">
            <a:xfrm>
              <a:off x="4989471" y="3935434"/>
              <a:ext cx="57150" cy="101601"/>
            </a:xfrm>
            <a:custGeom>
              <a:avLst/>
              <a:gdLst>
                <a:gd name="T0" fmla="*/ 15 w 15"/>
                <a:gd name="T1" fmla="*/ 27 h 27"/>
                <a:gd name="T2" fmla="*/ 10 w 15"/>
                <a:gd name="T3" fmla="*/ 12 h 27"/>
                <a:gd name="T4" fmla="*/ 5 w 15"/>
                <a:gd name="T5" fmla="*/ 6 h 27"/>
                <a:gd name="T6" fmla="*/ 0 w 15"/>
                <a:gd name="T7" fmla="*/ 0 h 27"/>
                <a:gd name="T8" fmla="*/ 10 w 15"/>
                <a:gd name="T9" fmla="*/ 4 h 27"/>
                <a:gd name="T10" fmla="*/ 14 w 15"/>
                <a:gd name="T11" fmla="*/ 14 h 27"/>
                <a:gd name="T12" fmla="*/ 15 w 15"/>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5" h="27">
                  <a:moveTo>
                    <a:pt x="15" y="27"/>
                  </a:moveTo>
                  <a:cubicBezTo>
                    <a:pt x="13" y="22"/>
                    <a:pt x="12" y="17"/>
                    <a:pt x="10" y="12"/>
                  </a:cubicBezTo>
                  <a:cubicBezTo>
                    <a:pt x="8" y="10"/>
                    <a:pt x="7" y="8"/>
                    <a:pt x="5" y="6"/>
                  </a:cubicBezTo>
                  <a:cubicBezTo>
                    <a:pt x="3" y="4"/>
                    <a:pt x="1" y="2"/>
                    <a:pt x="0" y="0"/>
                  </a:cubicBezTo>
                  <a:cubicBezTo>
                    <a:pt x="3" y="1"/>
                    <a:pt x="7" y="3"/>
                    <a:pt x="10" y="4"/>
                  </a:cubicBezTo>
                  <a:cubicBezTo>
                    <a:pt x="12" y="7"/>
                    <a:pt x="13" y="12"/>
                    <a:pt x="14" y="14"/>
                  </a:cubicBezTo>
                  <a:cubicBezTo>
                    <a:pt x="14" y="18"/>
                    <a:pt x="14" y="23"/>
                    <a:pt x="15"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84" name="Picture 1903"/>
            <p:cNvPicPr>
              <a:picLocks noChangeAspect="1" noChangeArrowheads="1"/>
            </p:cNvPicPr>
            <p:nvPr/>
          </p:nvPicPr>
          <p:blipFill>
            <a:blip r:embed="rId18" cstate="screen">
              <a:extLst>
                <a:ext uri="{28A0092B-C50C-407E-A947-70E740481C1C}">
                  <a14:useLocalDpi xmlns:a14="http://schemas.microsoft.com/office/drawing/2010/main"/>
                </a:ext>
              </a:extLst>
            </a:blip>
            <a:srcRect/>
            <a:stretch>
              <a:fillRect/>
            </a:stretch>
          </p:blipFill>
          <p:spPr bwMode="auto">
            <a:xfrm>
              <a:off x="4945021" y="4043385"/>
              <a:ext cx="146051" cy="88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1904"/>
            <p:cNvSpPr>
              <a:spLocks/>
            </p:cNvSpPr>
            <p:nvPr/>
          </p:nvSpPr>
          <p:spPr bwMode="auto">
            <a:xfrm>
              <a:off x="4948196" y="3981472"/>
              <a:ext cx="101601" cy="77788"/>
            </a:xfrm>
            <a:custGeom>
              <a:avLst/>
              <a:gdLst>
                <a:gd name="T0" fmla="*/ 13 w 27"/>
                <a:gd name="T1" fmla="*/ 15 h 21"/>
                <a:gd name="T2" fmla="*/ 22 w 27"/>
                <a:gd name="T3" fmla="*/ 18 h 21"/>
                <a:gd name="T4" fmla="*/ 27 w 27"/>
                <a:gd name="T5" fmla="*/ 21 h 21"/>
                <a:gd name="T6" fmla="*/ 18 w 27"/>
                <a:gd name="T7" fmla="*/ 19 h 21"/>
                <a:gd name="T8" fmla="*/ 8 w 27"/>
                <a:gd name="T9" fmla="*/ 18 h 21"/>
                <a:gd name="T10" fmla="*/ 0 w 27"/>
                <a:gd name="T11" fmla="*/ 13 h 21"/>
                <a:gd name="T12" fmla="*/ 0 w 27"/>
                <a:gd name="T13" fmla="*/ 11 h 21"/>
                <a:gd name="T14" fmla="*/ 1 w 27"/>
                <a:gd name="T15" fmla="*/ 0 h 21"/>
                <a:gd name="T16" fmla="*/ 2 w 27"/>
                <a:gd name="T17" fmla="*/ 5 h 21"/>
                <a:gd name="T18" fmla="*/ 13 w 27"/>
                <a:gd name="T1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1">
                  <a:moveTo>
                    <a:pt x="13" y="15"/>
                  </a:moveTo>
                  <a:cubicBezTo>
                    <a:pt x="15" y="16"/>
                    <a:pt x="20" y="17"/>
                    <a:pt x="22" y="18"/>
                  </a:cubicBezTo>
                  <a:cubicBezTo>
                    <a:pt x="24" y="19"/>
                    <a:pt x="27" y="21"/>
                    <a:pt x="27" y="21"/>
                  </a:cubicBezTo>
                  <a:cubicBezTo>
                    <a:pt x="24" y="20"/>
                    <a:pt x="21" y="19"/>
                    <a:pt x="18" y="19"/>
                  </a:cubicBezTo>
                  <a:cubicBezTo>
                    <a:pt x="15" y="19"/>
                    <a:pt x="11" y="19"/>
                    <a:pt x="8" y="18"/>
                  </a:cubicBezTo>
                  <a:cubicBezTo>
                    <a:pt x="4" y="18"/>
                    <a:pt x="2" y="15"/>
                    <a:pt x="0" y="13"/>
                  </a:cubicBezTo>
                  <a:cubicBezTo>
                    <a:pt x="0" y="12"/>
                    <a:pt x="0" y="12"/>
                    <a:pt x="0" y="11"/>
                  </a:cubicBezTo>
                  <a:cubicBezTo>
                    <a:pt x="0" y="7"/>
                    <a:pt x="1" y="4"/>
                    <a:pt x="1" y="0"/>
                  </a:cubicBezTo>
                  <a:cubicBezTo>
                    <a:pt x="2" y="2"/>
                    <a:pt x="2" y="4"/>
                    <a:pt x="2" y="5"/>
                  </a:cubicBezTo>
                  <a:cubicBezTo>
                    <a:pt x="5" y="12"/>
                    <a:pt x="10" y="15"/>
                    <a:pt x="13"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905"/>
            <p:cNvSpPr>
              <a:spLocks/>
            </p:cNvSpPr>
            <p:nvPr/>
          </p:nvSpPr>
          <p:spPr bwMode="auto">
            <a:xfrm>
              <a:off x="4972008" y="3935434"/>
              <a:ext cx="112713" cy="169864"/>
            </a:xfrm>
            <a:custGeom>
              <a:avLst/>
              <a:gdLst>
                <a:gd name="T0" fmla="*/ 5 w 30"/>
                <a:gd name="T1" fmla="*/ 26 h 45"/>
                <a:gd name="T2" fmla="*/ 15 w 30"/>
                <a:gd name="T3" fmla="*/ 29 h 45"/>
                <a:gd name="T4" fmla="*/ 18 w 30"/>
                <a:gd name="T5" fmla="*/ 29 h 45"/>
                <a:gd name="T6" fmla="*/ 18 w 30"/>
                <a:gd name="T7" fmla="*/ 30 h 45"/>
                <a:gd name="T8" fmla="*/ 18 w 30"/>
                <a:gd name="T9" fmla="*/ 29 h 45"/>
                <a:gd name="T10" fmla="*/ 15 w 30"/>
                <a:gd name="T11" fmla="*/ 26 h 45"/>
                <a:gd name="T12" fmla="*/ 11 w 30"/>
                <a:gd name="T13" fmla="*/ 22 h 45"/>
                <a:gd name="T14" fmla="*/ 7 w 30"/>
                <a:gd name="T15" fmla="*/ 19 h 45"/>
                <a:gd name="T16" fmla="*/ 2 w 30"/>
                <a:gd name="T17" fmla="*/ 15 h 45"/>
                <a:gd name="T18" fmla="*/ 1 w 30"/>
                <a:gd name="T19" fmla="*/ 11 h 45"/>
                <a:gd name="T20" fmla="*/ 5 w 30"/>
                <a:gd name="T21" fmla="*/ 17 h 45"/>
                <a:gd name="T22" fmla="*/ 9 w 30"/>
                <a:gd name="T23" fmla="*/ 20 h 45"/>
                <a:gd name="T24" fmla="*/ 5 w 30"/>
                <a:gd name="T25" fmla="*/ 13 h 45"/>
                <a:gd name="T26" fmla="*/ 1 w 30"/>
                <a:gd name="T27" fmla="*/ 3 h 45"/>
                <a:gd name="T28" fmla="*/ 1 w 30"/>
                <a:gd name="T29" fmla="*/ 1 h 45"/>
                <a:gd name="T30" fmla="*/ 3 w 30"/>
                <a:gd name="T31" fmla="*/ 6 h 45"/>
                <a:gd name="T32" fmla="*/ 14 w 30"/>
                <a:gd name="T33" fmla="*/ 23 h 45"/>
                <a:gd name="T34" fmla="*/ 18 w 30"/>
                <a:gd name="T35" fmla="*/ 27 h 45"/>
                <a:gd name="T36" fmla="*/ 19 w 30"/>
                <a:gd name="T37" fmla="*/ 28 h 45"/>
                <a:gd name="T38" fmla="*/ 18 w 30"/>
                <a:gd name="T39" fmla="*/ 26 h 45"/>
                <a:gd name="T40" fmla="*/ 16 w 30"/>
                <a:gd name="T41" fmla="*/ 16 h 45"/>
                <a:gd name="T42" fmla="*/ 15 w 30"/>
                <a:gd name="T43" fmla="*/ 13 h 45"/>
                <a:gd name="T44" fmla="*/ 10 w 30"/>
                <a:gd name="T45" fmla="*/ 7 h 45"/>
                <a:gd name="T46" fmla="*/ 11 w 30"/>
                <a:gd name="T47" fmla="*/ 7 h 45"/>
                <a:gd name="T48" fmla="*/ 15 w 30"/>
                <a:gd name="T49" fmla="*/ 13 h 45"/>
                <a:gd name="T50" fmla="*/ 17 w 30"/>
                <a:gd name="T51" fmla="*/ 16 h 45"/>
                <a:gd name="T52" fmla="*/ 20 w 30"/>
                <a:gd name="T53" fmla="*/ 27 h 45"/>
                <a:gd name="T54" fmla="*/ 21 w 30"/>
                <a:gd name="T55" fmla="*/ 29 h 45"/>
                <a:gd name="T56" fmla="*/ 26 w 30"/>
                <a:gd name="T57" fmla="*/ 35 h 45"/>
                <a:gd name="T58" fmla="*/ 26 w 30"/>
                <a:gd name="T59" fmla="*/ 33 h 45"/>
                <a:gd name="T60" fmla="*/ 27 w 30"/>
                <a:gd name="T61" fmla="*/ 29 h 45"/>
                <a:gd name="T62" fmla="*/ 26 w 30"/>
                <a:gd name="T63" fmla="*/ 19 h 45"/>
                <a:gd name="T64" fmla="*/ 24 w 30"/>
                <a:gd name="T65" fmla="*/ 14 h 45"/>
                <a:gd name="T66" fmla="*/ 26 w 30"/>
                <a:gd name="T67" fmla="*/ 19 h 45"/>
                <a:gd name="T68" fmla="*/ 28 w 30"/>
                <a:gd name="T69" fmla="*/ 29 h 45"/>
                <a:gd name="T70" fmla="*/ 27 w 30"/>
                <a:gd name="T71" fmla="*/ 33 h 45"/>
                <a:gd name="T72" fmla="*/ 27 w 30"/>
                <a:gd name="T73" fmla="*/ 35 h 45"/>
                <a:gd name="T74" fmla="*/ 28 w 30"/>
                <a:gd name="T75" fmla="*/ 38 h 45"/>
                <a:gd name="T76" fmla="*/ 29 w 30"/>
                <a:gd name="T77" fmla="*/ 41 h 45"/>
                <a:gd name="T78" fmla="*/ 29 w 30"/>
                <a:gd name="T79" fmla="*/ 42 h 45"/>
                <a:gd name="T80" fmla="*/ 29 w 30"/>
                <a:gd name="T81" fmla="*/ 43 h 45"/>
                <a:gd name="T82" fmla="*/ 27 w 30"/>
                <a:gd name="T83" fmla="*/ 40 h 45"/>
                <a:gd name="T84" fmla="*/ 26 w 30"/>
                <a:gd name="T85" fmla="*/ 39 h 45"/>
                <a:gd name="T86" fmla="*/ 25 w 30"/>
                <a:gd name="T87" fmla="*/ 38 h 45"/>
                <a:gd name="T88" fmla="*/ 18 w 30"/>
                <a:gd name="T89" fmla="*/ 34 h 45"/>
                <a:gd name="T90" fmla="*/ 16 w 30"/>
                <a:gd name="T91" fmla="*/ 34 h 45"/>
                <a:gd name="T92" fmla="*/ 6 w 30"/>
                <a:gd name="T93" fmla="*/ 35 h 45"/>
                <a:gd name="T94" fmla="*/ 12 w 30"/>
                <a:gd name="T95" fmla="*/ 33 h 45"/>
                <a:gd name="T96" fmla="*/ 17 w 30"/>
                <a:gd name="T97" fmla="*/ 33 h 45"/>
                <a:gd name="T98" fmla="*/ 22 w 30"/>
                <a:gd name="T99" fmla="*/ 35 h 45"/>
                <a:gd name="T100" fmla="*/ 26 w 30"/>
                <a:gd name="T101" fmla="*/ 37 h 45"/>
                <a:gd name="T102" fmla="*/ 23 w 30"/>
                <a:gd name="T103" fmla="*/ 33 h 45"/>
                <a:gd name="T104" fmla="*/ 21 w 30"/>
                <a:gd name="T105" fmla="*/ 32 h 45"/>
                <a:gd name="T106" fmla="*/ 18 w 30"/>
                <a:gd name="T107" fmla="*/ 30 h 45"/>
                <a:gd name="T108" fmla="*/ 17 w 30"/>
                <a:gd name="T109" fmla="*/ 30 h 45"/>
                <a:gd name="T110" fmla="*/ 12 w 30"/>
                <a:gd name="T111" fmla="*/ 29 h 45"/>
                <a:gd name="T112" fmla="*/ 2 w 30"/>
                <a:gd name="T113" fmla="*/ 25 h 45"/>
                <a:gd name="T114" fmla="*/ 2 w 30"/>
                <a:gd name="T115"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45">
                  <a:moveTo>
                    <a:pt x="2" y="25"/>
                  </a:moveTo>
                  <a:cubicBezTo>
                    <a:pt x="3" y="25"/>
                    <a:pt x="4" y="26"/>
                    <a:pt x="5" y="26"/>
                  </a:cubicBezTo>
                  <a:cubicBezTo>
                    <a:pt x="7" y="27"/>
                    <a:pt x="10" y="28"/>
                    <a:pt x="12" y="28"/>
                  </a:cubicBezTo>
                  <a:cubicBezTo>
                    <a:pt x="13" y="28"/>
                    <a:pt x="14" y="29"/>
                    <a:pt x="15" y="29"/>
                  </a:cubicBezTo>
                  <a:cubicBezTo>
                    <a:pt x="16" y="29"/>
                    <a:pt x="16" y="29"/>
                    <a:pt x="17" y="29"/>
                  </a:cubicBezTo>
                  <a:cubicBezTo>
                    <a:pt x="18" y="29"/>
                    <a:pt x="18" y="29"/>
                    <a:pt x="18" y="29"/>
                  </a:cubicBezTo>
                  <a:cubicBezTo>
                    <a:pt x="18" y="30"/>
                    <a:pt x="18" y="30"/>
                    <a:pt x="18" y="30"/>
                  </a:cubicBezTo>
                  <a:cubicBezTo>
                    <a:pt x="18" y="30"/>
                    <a:pt x="18" y="30"/>
                    <a:pt x="18" y="30"/>
                  </a:cubicBezTo>
                  <a:cubicBezTo>
                    <a:pt x="19" y="30"/>
                    <a:pt x="20" y="30"/>
                    <a:pt x="20" y="30"/>
                  </a:cubicBezTo>
                  <a:cubicBezTo>
                    <a:pt x="20" y="30"/>
                    <a:pt x="19" y="29"/>
                    <a:pt x="18" y="29"/>
                  </a:cubicBezTo>
                  <a:cubicBezTo>
                    <a:pt x="18" y="28"/>
                    <a:pt x="17" y="28"/>
                    <a:pt x="17" y="27"/>
                  </a:cubicBezTo>
                  <a:cubicBezTo>
                    <a:pt x="16" y="27"/>
                    <a:pt x="16" y="27"/>
                    <a:pt x="15" y="26"/>
                  </a:cubicBezTo>
                  <a:cubicBezTo>
                    <a:pt x="15" y="26"/>
                    <a:pt x="14" y="25"/>
                    <a:pt x="13" y="24"/>
                  </a:cubicBezTo>
                  <a:cubicBezTo>
                    <a:pt x="12" y="23"/>
                    <a:pt x="12" y="23"/>
                    <a:pt x="11" y="22"/>
                  </a:cubicBezTo>
                  <a:cubicBezTo>
                    <a:pt x="10" y="21"/>
                    <a:pt x="9" y="21"/>
                    <a:pt x="8" y="20"/>
                  </a:cubicBezTo>
                  <a:cubicBezTo>
                    <a:pt x="8" y="20"/>
                    <a:pt x="7" y="19"/>
                    <a:pt x="7" y="19"/>
                  </a:cubicBezTo>
                  <a:cubicBezTo>
                    <a:pt x="6" y="19"/>
                    <a:pt x="6" y="18"/>
                    <a:pt x="5" y="18"/>
                  </a:cubicBezTo>
                  <a:cubicBezTo>
                    <a:pt x="4" y="17"/>
                    <a:pt x="3" y="16"/>
                    <a:pt x="2" y="15"/>
                  </a:cubicBezTo>
                  <a:cubicBezTo>
                    <a:pt x="2" y="14"/>
                    <a:pt x="2" y="14"/>
                    <a:pt x="1" y="13"/>
                  </a:cubicBezTo>
                  <a:cubicBezTo>
                    <a:pt x="1" y="12"/>
                    <a:pt x="1" y="12"/>
                    <a:pt x="1" y="11"/>
                  </a:cubicBezTo>
                  <a:cubicBezTo>
                    <a:pt x="1" y="12"/>
                    <a:pt x="2" y="14"/>
                    <a:pt x="3" y="15"/>
                  </a:cubicBezTo>
                  <a:cubicBezTo>
                    <a:pt x="3" y="16"/>
                    <a:pt x="4" y="16"/>
                    <a:pt x="5" y="17"/>
                  </a:cubicBezTo>
                  <a:cubicBezTo>
                    <a:pt x="6" y="18"/>
                    <a:pt x="6" y="18"/>
                    <a:pt x="7" y="18"/>
                  </a:cubicBezTo>
                  <a:cubicBezTo>
                    <a:pt x="7" y="19"/>
                    <a:pt x="8" y="19"/>
                    <a:pt x="9" y="20"/>
                  </a:cubicBezTo>
                  <a:cubicBezTo>
                    <a:pt x="9" y="20"/>
                    <a:pt x="9" y="20"/>
                    <a:pt x="9" y="20"/>
                  </a:cubicBezTo>
                  <a:cubicBezTo>
                    <a:pt x="8" y="18"/>
                    <a:pt x="6" y="15"/>
                    <a:pt x="5" y="13"/>
                  </a:cubicBezTo>
                  <a:cubicBezTo>
                    <a:pt x="3" y="11"/>
                    <a:pt x="3" y="9"/>
                    <a:pt x="2" y="6"/>
                  </a:cubicBezTo>
                  <a:cubicBezTo>
                    <a:pt x="1" y="5"/>
                    <a:pt x="1" y="4"/>
                    <a:pt x="1" y="3"/>
                  </a:cubicBezTo>
                  <a:cubicBezTo>
                    <a:pt x="1" y="2"/>
                    <a:pt x="1" y="1"/>
                    <a:pt x="1" y="0"/>
                  </a:cubicBezTo>
                  <a:cubicBezTo>
                    <a:pt x="1" y="0"/>
                    <a:pt x="1" y="1"/>
                    <a:pt x="1" y="1"/>
                  </a:cubicBezTo>
                  <a:cubicBezTo>
                    <a:pt x="1" y="2"/>
                    <a:pt x="1" y="2"/>
                    <a:pt x="2" y="3"/>
                  </a:cubicBezTo>
                  <a:cubicBezTo>
                    <a:pt x="2" y="4"/>
                    <a:pt x="2" y="5"/>
                    <a:pt x="3" y="6"/>
                  </a:cubicBezTo>
                  <a:cubicBezTo>
                    <a:pt x="4" y="8"/>
                    <a:pt x="5" y="10"/>
                    <a:pt x="6" y="12"/>
                  </a:cubicBezTo>
                  <a:cubicBezTo>
                    <a:pt x="8" y="16"/>
                    <a:pt x="10" y="20"/>
                    <a:pt x="14" y="23"/>
                  </a:cubicBezTo>
                  <a:cubicBezTo>
                    <a:pt x="14" y="24"/>
                    <a:pt x="15" y="25"/>
                    <a:pt x="16" y="25"/>
                  </a:cubicBezTo>
                  <a:cubicBezTo>
                    <a:pt x="17" y="26"/>
                    <a:pt x="17" y="26"/>
                    <a:pt x="18" y="27"/>
                  </a:cubicBezTo>
                  <a:cubicBezTo>
                    <a:pt x="18" y="27"/>
                    <a:pt x="18" y="27"/>
                    <a:pt x="19" y="28"/>
                  </a:cubicBezTo>
                  <a:cubicBezTo>
                    <a:pt x="19" y="28"/>
                    <a:pt x="19" y="28"/>
                    <a:pt x="19" y="28"/>
                  </a:cubicBezTo>
                  <a:cubicBezTo>
                    <a:pt x="19" y="28"/>
                    <a:pt x="19" y="28"/>
                    <a:pt x="19" y="27"/>
                  </a:cubicBezTo>
                  <a:cubicBezTo>
                    <a:pt x="19" y="27"/>
                    <a:pt x="18" y="26"/>
                    <a:pt x="18" y="26"/>
                  </a:cubicBezTo>
                  <a:cubicBezTo>
                    <a:pt x="18" y="25"/>
                    <a:pt x="18" y="24"/>
                    <a:pt x="18" y="24"/>
                  </a:cubicBezTo>
                  <a:cubicBezTo>
                    <a:pt x="17" y="21"/>
                    <a:pt x="17" y="19"/>
                    <a:pt x="16" y="16"/>
                  </a:cubicBezTo>
                  <a:cubicBezTo>
                    <a:pt x="16" y="16"/>
                    <a:pt x="16" y="15"/>
                    <a:pt x="16" y="15"/>
                  </a:cubicBezTo>
                  <a:cubicBezTo>
                    <a:pt x="15" y="14"/>
                    <a:pt x="15" y="13"/>
                    <a:pt x="15" y="13"/>
                  </a:cubicBezTo>
                  <a:cubicBezTo>
                    <a:pt x="14" y="12"/>
                    <a:pt x="14" y="11"/>
                    <a:pt x="13" y="10"/>
                  </a:cubicBezTo>
                  <a:cubicBezTo>
                    <a:pt x="12" y="9"/>
                    <a:pt x="11" y="8"/>
                    <a:pt x="10" y="7"/>
                  </a:cubicBezTo>
                  <a:cubicBezTo>
                    <a:pt x="10" y="6"/>
                    <a:pt x="9" y="5"/>
                    <a:pt x="8" y="4"/>
                  </a:cubicBezTo>
                  <a:cubicBezTo>
                    <a:pt x="9" y="5"/>
                    <a:pt x="10" y="6"/>
                    <a:pt x="11" y="7"/>
                  </a:cubicBezTo>
                  <a:cubicBezTo>
                    <a:pt x="11" y="8"/>
                    <a:pt x="12" y="9"/>
                    <a:pt x="13" y="10"/>
                  </a:cubicBezTo>
                  <a:cubicBezTo>
                    <a:pt x="14" y="11"/>
                    <a:pt x="15" y="12"/>
                    <a:pt x="15" y="13"/>
                  </a:cubicBezTo>
                  <a:cubicBezTo>
                    <a:pt x="16" y="13"/>
                    <a:pt x="16" y="14"/>
                    <a:pt x="16" y="14"/>
                  </a:cubicBezTo>
                  <a:cubicBezTo>
                    <a:pt x="16" y="15"/>
                    <a:pt x="17" y="16"/>
                    <a:pt x="17" y="16"/>
                  </a:cubicBezTo>
                  <a:cubicBezTo>
                    <a:pt x="18" y="19"/>
                    <a:pt x="18" y="21"/>
                    <a:pt x="19" y="24"/>
                  </a:cubicBezTo>
                  <a:cubicBezTo>
                    <a:pt x="19" y="25"/>
                    <a:pt x="19" y="26"/>
                    <a:pt x="20" y="27"/>
                  </a:cubicBezTo>
                  <a:cubicBezTo>
                    <a:pt x="20" y="28"/>
                    <a:pt x="20" y="28"/>
                    <a:pt x="21" y="29"/>
                  </a:cubicBezTo>
                  <a:cubicBezTo>
                    <a:pt x="21" y="29"/>
                    <a:pt x="21" y="29"/>
                    <a:pt x="21" y="29"/>
                  </a:cubicBezTo>
                  <a:cubicBezTo>
                    <a:pt x="22" y="30"/>
                    <a:pt x="23" y="31"/>
                    <a:pt x="24" y="33"/>
                  </a:cubicBezTo>
                  <a:cubicBezTo>
                    <a:pt x="25" y="33"/>
                    <a:pt x="25" y="34"/>
                    <a:pt x="26" y="35"/>
                  </a:cubicBezTo>
                  <a:cubicBezTo>
                    <a:pt x="26" y="35"/>
                    <a:pt x="26" y="35"/>
                    <a:pt x="26" y="35"/>
                  </a:cubicBezTo>
                  <a:cubicBezTo>
                    <a:pt x="26" y="34"/>
                    <a:pt x="26" y="34"/>
                    <a:pt x="26" y="33"/>
                  </a:cubicBezTo>
                  <a:cubicBezTo>
                    <a:pt x="26" y="33"/>
                    <a:pt x="27" y="32"/>
                    <a:pt x="27" y="32"/>
                  </a:cubicBezTo>
                  <a:cubicBezTo>
                    <a:pt x="27" y="31"/>
                    <a:pt x="27" y="30"/>
                    <a:pt x="27" y="29"/>
                  </a:cubicBezTo>
                  <a:cubicBezTo>
                    <a:pt x="27" y="28"/>
                    <a:pt x="27" y="27"/>
                    <a:pt x="27" y="26"/>
                  </a:cubicBezTo>
                  <a:cubicBezTo>
                    <a:pt x="27" y="23"/>
                    <a:pt x="27" y="21"/>
                    <a:pt x="26" y="19"/>
                  </a:cubicBezTo>
                  <a:cubicBezTo>
                    <a:pt x="26" y="18"/>
                    <a:pt x="26" y="17"/>
                    <a:pt x="25" y="17"/>
                  </a:cubicBezTo>
                  <a:cubicBezTo>
                    <a:pt x="25" y="16"/>
                    <a:pt x="24" y="15"/>
                    <a:pt x="24" y="14"/>
                  </a:cubicBezTo>
                  <a:cubicBezTo>
                    <a:pt x="24" y="15"/>
                    <a:pt x="25" y="15"/>
                    <a:pt x="25" y="16"/>
                  </a:cubicBezTo>
                  <a:cubicBezTo>
                    <a:pt x="26" y="17"/>
                    <a:pt x="26" y="18"/>
                    <a:pt x="26" y="19"/>
                  </a:cubicBezTo>
                  <a:cubicBezTo>
                    <a:pt x="27" y="21"/>
                    <a:pt x="28" y="23"/>
                    <a:pt x="28" y="25"/>
                  </a:cubicBezTo>
                  <a:cubicBezTo>
                    <a:pt x="28" y="27"/>
                    <a:pt x="28" y="28"/>
                    <a:pt x="28" y="29"/>
                  </a:cubicBezTo>
                  <a:cubicBezTo>
                    <a:pt x="28" y="30"/>
                    <a:pt x="28" y="31"/>
                    <a:pt x="27" y="32"/>
                  </a:cubicBezTo>
                  <a:cubicBezTo>
                    <a:pt x="27" y="32"/>
                    <a:pt x="27" y="32"/>
                    <a:pt x="27" y="33"/>
                  </a:cubicBezTo>
                  <a:cubicBezTo>
                    <a:pt x="27" y="33"/>
                    <a:pt x="27" y="33"/>
                    <a:pt x="27" y="33"/>
                  </a:cubicBezTo>
                  <a:cubicBezTo>
                    <a:pt x="27" y="34"/>
                    <a:pt x="27" y="34"/>
                    <a:pt x="27" y="35"/>
                  </a:cubicBezTo>
                  <a:cubicBezTo>
                    <a:pt x="27" y="35"/>
                    <a:pt x="27" y="36"/>
                    <a:pt x="27" y="36"/>
                  </a:cubicBezTo>
                  <a:cubicBezTo>
                    <a:pt x="27" y="37"/>
                    <a:pt x="27" y="38"/>
                    <a:pt x="28" y="38"/>
                  </a:cubicBezTo>
                  <a:cubicBezTo>
                    <a:pt x="28" y="39"/>
                    <a:pt x="28" y="40"/>
                    <a:pt x="29" y="41"/>
                  </a:cubicBezTo>
                  <a:cubicBezTo>
                    <a:pt x="29" y="41"/>
                    <a:pt x="29" y="41"/>
                    <a:pt x="29" y="41"/>
                  </a:cubicBezTo>
                  <a:cubicBezTo>
                    <a:pt x="29" y="41"/>
                    <a:pt x="29" y="41"/>
                    <a:pt x="29" y="41"/>
                  </a:cubicBezTo>
                  <a:cubicBezTo>
                    <a:pt x="29" y="41"/>
                    <a:pt x="29" y="41"/>
                    <a:pt x="29" y="42"/>
                  </a:cubicBezTo>
                  <a:cubicBezTo>
                    <a:pt x="29" y="43"/>
                    <a:pt x="30" y="44"/>
                    <a:pt x="30" y="45"/>
                  </a:cubicBezTo>
                  <a:cubicBezTo>
                    <a:pt x="30" y="45"/>
                    <a:pt x="29" y="44"/>
                    <a:pt x="29" y="43"/>
                  </a:cubicBezTo>
                  <a:cubicBezTo>
                    <a:pt x="29" y="43"/>
                    <a:pt x="29" y="42"/>
                    <a:pt x="28" y="42"/>
                  </a:cubicBezTo>
                  <a:cubicBezTo>
                    <a:pt x="28" y="41"/>
                    <a:pt x="28" y="40"/>
                    <a:pt x="27" y="40"/>
                  </a:cubicBezTo>
                  <a:cubicBezTo>
                    <a:pt x="27" y="40"/>
                    <a:pt x="27" y="40"/>
                    <a:pt x="27" y="39"/>
                  </a:cubicBezTo>
                  <a:cubicBezTo>
                    <a:pt x="27" y="39"/>
                    <a:pt x="27" y="39"/>
                    <a:pt x="26" y="39"/>
                  </a:cubicBezTo>
                  <a:cubicBezTo>
                    <a:pt x="26" y="39"/>
                    <a:pt x="26" y="39"/>
                    <a:pt x="26" y="38"/>
                  </a:cubicBezTo>
                  <a:cubicBezTo>
                    <a:pt x="26" y="38"/>
                    <a:pt x="25" y="38"/>
                    <a:pt x="25" y="38"/>
                  </a:cubicBezTo>
                  <a:cubicBezTo>
                    <a:pt x="25" y="38"/>
                    <a:pt x="24" y="37"/>
                    <a:pt x="24" y="37"/>
                  </a:cubicBezTo>
                  <a:cubicBezTo>
                    <a:pt x="22" y="36"/>
                    <a:pt x="20" y="35"/>
                    <a:pt x="18" y="34"/>
                  </a:cubicBezTo>
                  <a:cubicBezTo>
                    <a:pt x="18" y="34"/>
                    <a:pt x="17" y="34"/>
                    <a:pt x="17" y="34"/>
                  </a:cubicBezTo>
                  <a:cubicBezTo>
                    <a:pt x="17" y="34"/>
                    <a:pt x="16" y="34"/>
                    <a:pt x="16" y="34"/>
                  </a:cubicBezTo>
                  <a:cubicBezTo>
                    <a:pt x="14" y="33"/>
                    <a:pt x="13" y="33"/>
                    <a:pt x="12" y="34"/>
                  </a:cubicBezTo>
                  <a:cubicBezTo>
                    <a:pt x="10" y="34"/>
                    <a:pt x="8" y="35"/>
                    <a:pt x="6" y="35"/>
                  </a:cubicBezTo>
                  <a:cubicBezTo>
                    <a:pt x="7" y="35"/>
                    <a:pt x="8" y="34"/>
                    <a:pt x="9" y="34"/>
                  </a:cubicBezTo>
                  <a:cubicBezTo>
                    <a:pt x="10" y="34"/>
                    <a:pt x="11" y="33"/>
                    <a:pt x="12" y="33"/>
                  </a:cubicBezTo>
                  <a:cubicBezTo>
                    <a:pt x="13" y="33"/>
                    <a:pt x="15" y="33"/>
                    <a:pt x="16" y="33"/>
                  </a:cubicBezTo>
                  <a:cubicBezTo>
                    <a:pt x="16" y="33"/>
                    <a:pt x="17" y="33"/>
                    <a:pt x="17" y="33"/>
                  </a:cubicBezTo>
                  <a:cubicBezTo>
                    <a:pt x="18" y="34"/>
                    <a:pt x="18" y="34"/>
                    <a:pt x="19" y="34"/>
                  </a:cubicBezTo>
                  <a:cubicBezTo>
                    <a:pt x="20" y="34"/>
                    <a:pt x="21" y="35"/>
                    <a:pt x="22" y="35"/>
                  </a:cubicBezTo>
                  <a:cubicBezTo>
                    <a:pt x="23" y="35"/>
                    <a:pt x="23" y="36"/>
                    <a:pt x="24" y="36"/>
                  </a:cubicBezTo>
                  <a:cubicBezTo>
                    <a:pt x="25" y="37"/>
                    <a:pt x="25" y="37"/>
                    <a:pt x="26" y="37"/>
                  </a:cubicBezTo>
                  <a:cubicBezTo>
                    <a:pt x="26" y="37"/>
                    <a:pt x="26" y="37"/>
                    <a:pt x="26" y="37"/>
                  </a:cubicBezTo>
                  <a:cubicBezTo>
                    <a:pt x="25" y="36"/>
                    <a:pt x="24" y="35"/>
                    <a:pt x="23" y="33"/>
                  </a:cubicBezTo>
                  <a:cubicBezTo>
                    <a:pt x="23" y="33"/>
                    <a:pt x="22" y="33"/>
                    <a:pt x="22" y="32"/>
                  </a:cubicBezTo>
                  <a:cubicBezTo>
                    <a:pt x="22" y="32"/>
                    <a:pt x="22" y="32"/>
                    <a:pt x="21" y="32"/>
                  </a:cubicBezTo>
                  <a:cubicBezTo>
                    <a:pt x="20" y="31"/>
                    <a:pt x="19" y="31"/>
                    <a:pt x="18" y="30"/>
                  </a:cubicBezTo>
                  <a:cubicBezTo>
                    <a:pt x="18" y="30"/>
                    <a:pt x="18" y="30"/>
                    <a:pt x="18" y="30"/>
                  </a:cubicBezTo>
                  <a:cubicBezTo>
                    <a:pt x="18" y="30"/>
                    <a:pt x="18" y="30"/>
                    <a:pt x="17" y="30"/>
                  </a:cubicBezTo>
                  <a:cubicBezTo>
                    <a:pt x="17" y="30"/>
                    <a:pt x="17" y="30"/>
                    <a:pt x="17" y="30"/>
                  </a:cubicBezTo>
                  <a:cubicBezTo>
                    <a:pt x="16" y="30"/>
                    <a:pt x="16" y="30"/>
                    <a:pt x="15" y="30"/>
                  </a:cubicBezTo>
                  <a:cubicBezTo>
                    <a:pt x="14" y="29"/>
                    <a:pt x="13" y="29"/>
                    <a:pt x="12" y="29"/>
                  </a:cubicBezTo>
                  <a:cubicBezTo>
                    <a:pt x="9" y="28"/>
                    <a:pt x="7" y="28"/>
                    <a:pt x="5" y="27"/>
                  </a:cubicBezTo>
                  <a:cubicBezTo>
                    <a:pt x="4" y="26"/>
                    <a:pt x="3" y="26"/>
                    <a:pt x="2" y="25"/>
                  </a:cubicBezTo>
                  <a:cubicBezTo>
                    <a:pt x="1" y="24"/>
                    <a:pt x="0" y="24"/>
                    <a:pt x="0" y="23"/>
                  </a:cubicBezTo>
                  <a:cubicBezTo>
                    <a:pt x="1" y="23"/>
                    <a:pt x="2" y="24"/>
                    <a:pt x="2" y="2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1906"/>
            <p:cNvSpPr>
              <a:spLocks/>
            </p:cNvSpPr>
            <p:nvPr/>
          </p:nvSpPr>
          <p:spPr bwMode="auto">
            <a:xfrm>
              <a:off x="5046621" y="4848253"/>
              <a:ext cx="101601" cy="65088"/>
            </a:xfrm>
            <a:custGeom>
              <a:avLst/>
              <a:gdLst>
                <a:gd name="T0" fmla="*/ 27 w 27"/>
                <a:gd name="T1" fmla="*/ 17 h 17"/>
                <a:gd name="T2" fmla="*/ 15 w 27"/>
                <a:gd name="T3" fmla="*/ 6 h 17"/>
                <a:gd name="T4" fmla="*/ 7 w 27"/>
                <a:gd name="T5" fmla="*/ 3 h 17"/>
                <a:gd name="T6" fmla="*/ 0 w 27"/>
                <a:gd name="T7" fmla="*/ 1 h 17"/>
                <a:gd name="T8" fmla="*/ 11 w 27"/>
                <a:gd name="T9" fmla="*/ 0 h 17"/>
                <a:gd name="T10" fmla="*/ 19 w 27"/>
                <a:gd name="T11" fmla="*/ 6 h 17"/>
                <a:gd name="T12" fmla="*/ 27 w 2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7" h="17">
                  <a:moveTo>
                    <a:pt x="27" y="17"/>
                  </a:moveTo>
                  <a:cubicBezTo>
                    <a:pt x="23" y="13"/>
                    <a:pt x="19" y="9"/>
                    <a:pt x="15" y="6"/>
                  </a:cubicBezTo>
                  <a:cubicBezTo>
                    <a:pt x="12" y="5"/>
                    <a:pt x="10" y="4"/>
                    <a:pt x="7" y="3"/>
                  </a:cubicBezTo>
                  <a:cubicBezTo>
                    <a:pt x="5" y="3"/>
                    <a:pt x="2" y="2"/>
                    <a:pt x="0" y="1"/>
                  </a:cubicBezTo>
                  <a:cubicBezTo>
                    <a:pt x="4" y="0"/>
                    <a:pt x="7" y="0"/>
                    <a:pt x="11" y="0"/>
                  </a:cubicBezTo>
                  <a:cubicBezTo>
                    <a:pt x="14" y="1"/>
                    <a:pt x="17" y="4"/>
                    <a:pt x="19" y="6"/>
                  </a:cubicBezTo>
                  <a:cubicBezTo>
                    <a:pt x="22" y="9"/>
                    <a:pt x="24" y="13"/>
                    <a:pt x="27"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88" name="Picture 1907"/>
            <p:cNvPicPr>
              <a:picLocks noChangeAspect="1" noChangeArrowheads="1"/>
            </p:cNvPicPr>
            <p:nvPr/>
          </p:nvPicPr>
          <p:blipFill>
            <a:blip r:embed="rId19" cstate="screen">
              <a:extLst>
                <a:ext uri="{28A0092B-C50C-407E-A947-70E740481C1C}">
                  <a14:useLocalDpi xmlns:a14="http://schemas.microsoft.com/office/drawing/2010/main"/>
                </a:ext>
              </a:extLst>
            </a:blip>
            <a:srcRect/>
            <a:stretch>
              <a:fillRect/>
            </a:stretch>
          </p:blipFill>
          <p:spPr bwMode="auto">
            <a:xfrm>
              <a:off x="5005346" y="4829203"/>
              <a:ext cx="247652" cy="179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 name="Picture 1908"/>
            <p:cNvPicPr>
              <a:picLocks noChangeAspect="1" noChangeArrowheads="1"/>
            </p:cNvPicPr>
            <p:nvPr/>
          </p:nvPicPr>
          <p:blipFill>
            <a:blip r:embed="rId20" cstate="screen">
              <a:extLst>
                <a:ext uri="{28A0092B-C50C-407E-A947-70E740481C1C}">
                  <a14:useLocalDpi xmlns:a14="http://schemas.microsoft.com/office/drawing/2010/main"/>
                </a:ext>
              </a:extLst>
            </a:blip>
            <a:srcRect/>
            <a:stretch>
              <a:fillRect/>
            </a:stretch>
          </p:blipFill>
          <p:spPr bwMode="auto">
            <a:xfrm>
              <a:off x="5076784" y="4922866"/>
              <a:ext cx="134938"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0" name="Freeform 1909"/>
            <p:cNvSpPr>
              <a:spLocks/>
            </p:cNvSpPr>
            <p:nvPr/>
          </p:nvSpPr>
          <p:spPr bwMode="auto">
            <a:xfrm>
              <a:off x="5038684" y="4908579"/>
              <a:ext cx="123826" cy="52388"/>
            </a:xfrm>
            <a:custGeom>
              <a:avLst/>
              <a:gdLst>
                <a:gd name="T0" fmla="*/ 18 w 33"/>
                <a:gd name="T1" fmla="*/ 7 h 14"/>
                <a:gd name="T2" fmla="*/ 27 w 33"/>
                <a:gd name="T3" fmla="*/ 5 h 14"/>
                <a:gd name="T4" fmla="*/ 33 w 33"/>
                <a:gd name="T5" fmla="*/ 5 h 14"/>
                <a:gd name="T6" fmla="*/ 24 w 33"/>
                <a:gd name="T7" fmla="*/ 8 h 14"/>
                <a:gd name="T8" fmla="*/ 15 w 33"/>
                <a:gd name="T9" fmla="*/ 13 h 14"/>
                <a:gd name="T10" fmla="*/ 6 w 33"/>
                <a:gd name="T11" fmla="*/ 11 h 14"/>
                <a:gd name="T12" fmla="*/ 4 w 33"/>
                <a:gd name="T13" fmla="*/ 10 h 14"/>
                <a:gd name="T14" fmla="*/ 0 w 33"/>
                <a:gd name="T15" fmla="*/ 0 h 14"/>
                <a:gd name="T16" fmla="*/ 4 w 33"/>
                <a:gd name="T17" fmla="*/ 4 h 14"/>
                <a:gd name="T18" fmla="*/ 18 w 33"/>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4">
                  <a:moveTo>
                    <a:pt x="18" y="7"/>
                  </a:moveTo>
                  <a:cubicBezTo>
                    <a:pt x="20" y="6"/>
                    <a:pt x="25" y="5"/>
                    <a:pt x="27" y="5"/>
                  </a:cubicBezTo>
                  <a:cubicBezTo>
                    <a:pt x="29" y="4"/>
                    <a:pt x="33" y="5"/>
                    <a:pt x="33" y="5"/>
                  </a:cubicBezTo>
                  <a:cubicBezTo>
                    <a:pt x="30" y="5"/>
                    <a:pt x="27" y="6"/>
                    <a:pt x="24" y="8"/>
                  </a:cubicBezTo>
                  <a:cubicBezTo>
                    <a:pt x="21" y="9"/>
                    <a:pt x="18" y="11"/>
                    <a:pt x="15" y="13"/>
                  </a:cubicBezTo>
                  <a:cubicBezTo>
                    <a:pt x="12" y="14"/>
                    <a:pt x="8" y="13"/>
                    <a:pt x="6" y="11"/>
                  </a:cubicBezTo>
                  <a:cubicBezTo>
                    <a:pt x="5" y="11"/>
                    <a:pt x="5" y="11"/>
                    <a:pt x="4" y="10"/>
                  </a:cubicBezTo>
                  <a:cubicBezTo>
                    <a:pt x="2" y="7"/>
                    <a:pt x="1" y="4"/>
                    <a:pt x="0" y="0"/>
                  </a:cubicBezTo>
                  <a:cubicBezTo>
                    <a:pt x="1" y="1"/>
                    <a:pt x="2" y="3"/>
                    <a:pt x="4" y="4"/>
                  </a:cubicBezTo>
                  <a:cubicBezTo>
                    <a:pt x="9" y="8"/>
                    <a:pt x="15" y="8"/>
                    <a:pt x="18"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910"/>
            <p:cNvSpPr>
              <a:spLocks/>
            </p:cNvSpPr>
            <p:nvPr/>
          </p:nvSpPr>
          <p:spPr bwMode="auto">
            <a:xfrm>
              <a:off x="5030746" y="4859366"/>
              <a:ext cx="180976" cy="101601"/>
            </a:xfrm>
            <a:custGeom>
              <a:avLst/>
              <a:gdLst>
                <a:gd name="T0" fmla="*/ 18 w 48"/>
                <a:gd name="T1" fmla="*/ 20 h 27"/>
                <a:gd name="T2" fmla="*/ 28 w 48"/>
                <a:gd name="T3" fmla="*/ 17 h 27"/>
                <a:gd name="T4" fmla="*/ 30 w 48"/>
                <a:gd name="T5" fmla="*/ 17 h 27"/>
                <a:gd name="T6" fmla="*/ 31 w 48"/>
                <a:gd name="T7" fmla="*/ 16 h 27"/>
                <a:gd name="T8" fmla="*/ 30 w 48"/>
                <a:gd name="T9" fmla="*/ 16 h 27"/>
                <a:gd name="T10" fmla="*/ 27 w 48"/>
                <a:gd name="T11" fmla="*/ 15 h 27"/>
                <a:gd name="T12" fmla="*/ 20 w 48"/>
                <a:gd name="T13" fmla="*/ 14 h 27"/>
                <a:gd name="T14" fmla="*/ 15 w 48"/>
                <a:gd name="T15" fmla="*/ 13 h 27"/>
                <a:gd name="T16" fmla="*/ 9 w 48"/>
                <a:gd name="T17" fmla="*/ 12 h 27"/>
                <a:gd name="T18" fmla="*/ 6 w 48"/>
                <a:gd name="T19" fmla="*/ 9 h 27"/>
                <a:gd name="T20" fmla="*/ 13 w 48"/>
                <a:gd name="T21" fmla="*/ 12 h 27"/>
                <a:gd name="T22" fmla="*/ 17 w 48"/>
                <a:gd name="T23" fmla="*/ 13 h 27"/>
                <a:gd name="T24" fmla="*/ 10 w 48"/>
                <a:gd name="T25" fmla="*/ 9 h 27"/>
                <a:gd name="T26" fmla="*/ 2 w 48"/>
                <a:gd name="T27" fmla="*/ 2 h 27"/>
                <a:gd name="T28" fmla="*/ 1 w 48"/>
                <a:gd name="T29" fmla="*/ 1 h 27"/>
                <a:gd name="T30" fmla="*/ 5 w 48"/>
                <a:gd name="T31" fmla="*/ 4 h 27"/>
                <a:gd name="T32" fmla="*/ 23 w 48"/>
                <a:gd name="T33" fmla="*/ 13 h 27"/>
                <a:gd name="T34" fmla="*/ 28 w 48"/>
                <a:gd name="T35" fmla="*/ 14 h 27"/>
                <a:gd name="T36" fmla="*/ 30 w 48"/>
                <a:gd name="T37" fmla="*/ 14 h 27"/>
                <a:gd name="T38" fmla="*/ 29 w 48"/>
                <a:gd name="T39" fmla="*/ 13 h 27"/>
                <a:gd name="T40" fmla="*/ 22 w 48"/>
                <a:gd name="T41" fmla="*/ 6 h 27"/>
                <a:gd name="T42" fmla="*/ 19 w 48"/>
                <a:gd name="T43" fmla="*/ 4 h 27"/>
                <a:gd name="T44" fmla="*/ 12 w 48"/>
                <a:gd name="T45" fmla="*/ 1 h 27"/>
                <a:gd name="T46" fmla="*/ 12 w 48"/>
                <a:gd name="T47" fmla="*/ 1 h 27"/>
                <a:gd name="T48" fmla="*/ 19 w 48"/>
                <a:gd name="T49" fmla="*/ 3 h 27"/>
                <a:gd name="T50" fmla="*/ 23 w 48"/>
                <a:gd name="T51" fmla="*/ 6 h 27"/>
                <a:gd name="T52" fmla="*/ 31 w 48"/>
                <a:gd name="T53" fmla="*/ 14 h 27"/>
                <a:gd name="T54" fmla="*/ 33 w 48"/>
                <a:gd name="T55" fmla="*/ 15 h 27"/>
                <a:gd name="T56" fmla="*/ 40 w 48"/>
                <a:gd name="T57" fmla="*/ 17 h 27"/>
                <a:gd name="T58" fmla="*/ 39 w 48"/>
                <a:gd name="T59" fmla="*/ 15 h 27"/>
                <a:gd name="T60" fmla="*/ 38 w 48"/>
                <a:gd name="T61" fmla="*/ 11 h 27"/>
                <a:gd name="T62" fmla="*/ 32 w 48"/>
                <a:gd name="T63" fmla="*/ 4 h 27"/>
                <a:gd name="T64" fmla="*/ 27 w 48"/>
                <a:gd name="T65" fmla="*/ 0 h 27"/>
                <a:gd name="T66" fmla="*/ 32 w 48"/>
                <a:gd name="T67" fmla="*/ 3 h 27"/>
                <a:gd name="T68" fmla="*/ 38 w 48"/>
                <a:gd name="T69" fmla="*/ 11 h 27"/>
                <a:gd name="T70" fmla="*/ 40 w 48"/>
                <a:gd name="T71" fmla="*/ 14 h 27"/>
                <a:gd name="T72" fmla="*/ 40 w 48"/>
                <a:gd name="T73" fmla="*/ 17 h 27"/>
                <a:gd name="T74" fmla="*/ 43 w 48"/>
                <a:gd name="T75" fmla="*/ 19 h 27"/>
                <a:gd name="T76" fmla="*/ 45 w 48"/>
                <a:gd name="T77" fmla="*/ 21 h 27"/>
                <a:gd name="T78" fmla="*/ 46 w 48"/>
                <a:gd name="T79" fmla="*/ 21 h 27"/>
                <a:gd name="T80" fmla="*/ 47 w 48"/>
                <a:gd name="T81" fmla="*/ 23 h 27"/>
                <a:gd name="T82" fmla="*/ 43 w 48"/>
                <a:gd name="T83" fmla="*/ 21 h 27"/>
                <a:gd name="T84" fmla="*/ 42 w 48"/>
                <a:gd name="T85" fmla="*/ 20 h 27"/>
                <a:gd name="T86" fmla="*/ 41 w 48"/>
                <a:gd name="T87" fmla="*/ 20 h 27"/>
                <a:gd name="T88" fmla="*/ 33 w 48"/>
                <a:gd name="T89" fmla="*/ 20 h 27"/>
                <a:gd name="T90" fmla="*/ 30 w 48"/>
                <a:gd name="T91" fmla="*/ 21 h 27"/>
                <a:gd name="T92" fmla="*/ 23 w 48"/>
                <a:gd name="T93" fmla="*/ 27 h 27"/>
                <a:gd name="T94" fmla="*/ 27 w 48"/>
                <a:gd name="T95" fmla="*/ 23 h 27"/>
                <a:gd name="T96" fmla="*/ 32 w 48"/>
                <a:gd name="T97" fmla="*/ 20 h 27"/>
                <a:gd name="T98" fmla="*/ 36 w 48"/>
                <a:gd name="T99" fmla="*/ 19 h 27"/>
                <a:gd name="T100" fmla="*/ 41 w 48"/>
                <a:gd name="T101" fmla="*/ 19 h 27"/>
                <a:gd name="T102" fmla="*/ 36 w 48"/>
                <a:gd name="T103" fmla="*/ 17 h 27"/>
                <a:gd name="T104" fmla="*/ 34 w 48"/>
                <a:gd name="T105" fmla="*/ 17 h 27"/>
                <a:gd name="T106" fmla="*/ 31 w 48"/>
                <a:gd name="T107" fmla="*/ 17 h 27"/>
                <a:gd name="T108" fmla="*/ 29 w 48"/>
                <a:gd name="T109" fmla="*/ 18 h 27"/>
                <a:gd name="T110" fmla="*/ 25 w 48"/>
                <a:gd name="T111" fmla="*/ 19 h 27"/>
                <a:gd name="T112" fmla="*/ 14 w 48"/>
                <a:gd name="T113" fmla="*/ 21 h 27"/>
                <a:gd name="T114" fmla="*/ 14 w 48"/>
                <a:gd name="T115"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27">
                  <a:moveTo>
                    <a:pt x="14" y="20"/>
                  </a:moveTo>
                  <a:cubicBezTo>
                    <a:pt x="16" y="20"/>
                    <a:pt x="17" y="20"/>
                    <a:pt x="18" y="20"/>
                  </a:cubicBezTo>
                  <a:cubicBezTo>
                    <a:pt x="20" y="20"/>
                    <a:pt x="22" y="19"/>
                    <a:pt x="24" y="18"/>
                  </a:cubicBezTo>
                  <a:cubicBezTo>
                    <a:pt x="25" y="18"/>
                    <a:pt x="26" y="18"/>
                    <a:pt x="28" y="17"/>
                  </a:cubicBezTo>
                  <a:cubicBezTo>
                    <a:pt x="28" y="17"/>
                    <a:pt x="29" y="17"/>
                    <a:pt x="29" y="17"/>
                  </a:cubicBezTo>
                  <a:cubicBezTo>
                    <a:pt x="30" y="17"/>
                    <a:pt x="30" y="17"/>
                    <a:pt x="30" y="17"/>
                  </a:cubicBezTo>
                  <a:cubicBezTo>
                    <a:pt x="30" y="17"/>
                    <a:pt x="30" y="17"/>
                    <a:pt x="30" y="17"/>
                  </a:cubicBezTo>
                  <a:cubicBezTo>
                    <a:pt x="31" y="16"/>
                    <a:pt x="31" y="16"/>
                    <a:pt x="31" y="16"/>
                  </a:cubicBezTo>
                  <a:cubicBezTo>
                    <a:pt x="31" y="16"/>
                    <a:pt x="32" y="16"/>
                    <a:pt x="33" y="16"/>
                  </a:cubicBezTo>
                  <a:cubicBezTo>
                    <a:pt x="32" y="16"/>
                    <a:pt x="31" y="16"/>
                    <a:pt x="30" y="16"/>
                  </a:cubicBezTo>
                  <a:cubicBezTo>
                    <a:pt x="29" y="15"/>
                    <a:pt x="29" y="15"/>
                    <a:pt x="28" y="15"/>
                  </a:cubicBezTo>
                  <a:cubicBezTo>
                    <a:pt x="28" y="15"/>
                    <a:pt x="27" y="15"/>
                    <a:pt x="27" y="15"/>
                  </a:cubicBezTo>
                  <a:cubicBezTo>
                    <a:pt x="25" y="15"/>
                    <a:pt x="24" y="15"/>
                    <a:pt x="23" y="14"/>
                  </a:cubicBezTo>
                  <a:cubicBezTo>
                    <a:pt x="22" y="14"/>
                    <a:pt x="21" y="14"/>
                    <a:pt x="20" y="14"/>
                  </a:cubicBezTo>
                  <a:cubicBezTo>
                    <a:pt x="19" y="14"/>
                    <a:pt x="18" y="14"/>
                    <a:pt x="17" y="14"/>
                  </a:cubicBezTo>
                  <a:cubicBezTo>
                    <a:pt x="16" y="14"/>
                    <a:pt x="16" y="13"/>
                    <a:pt x="15" y="13"/>
                  </a:cubicBezTo>
                  <a:cubicBezTo>
                    <a:pt x="14" y="13"/>
                    <a:pt x="14" y="13"/>
                    <a:pt x="13" y="13"/>
                  </a:cubicBezTo>
                  <a:cubicBezTo>
                    <a:pt x="12" y="13"/>
                    <a:pt x="11" y="12"/>
                    <a:pt x="9" y="12"/>
                  </a:cubicBezTo>
                  <a:cubicBezTo>
                    <a:pt x="9" y="12"/>
                    <a:pt x="8" y="11"/>
                    <a:pt x="8" y="11"/>
                  </a:cubicBezTo>
                  <a:cubicBezTo>
                    <a:pt x="7" y="10"/>
                    <a:pt x="7" y="10"/>
                    <a:pt x="6" y="9"/>
                  </a:cubicBezTo>
                  <a:cubicBezTo>
                    <a:pt x="7" y="10"/>
                    <a:pt x="8" y="11"/>
                    <a:pt x="9" y="12"/>
                  </a:cubicBezTo>
                  <a:cubicBezTo>
                    <a:pt x="11" y="12"/>
                    <a:pt x="12" y="12"/>
                    <a:pt x="13" y="12"/>
                  </a:cubicBezTo>
                  <a:cubicBezTo>
                    <a:pt x="14" y="12"/>
                    <a:pt x="15" y="13"/>
                    <a:pt x="15" y="13"/>
                  </a:cubicBezTo>
                  <a:cubicBezTo>
                    <a:pt x="16" y="13"/>
                    <a:pt x="16" y="13"/>
                    <a:pt x="17" y="13"/>
                  </a:cubicBezTo>
                  <a:cubicBezTo>
                    <a:pt x="17" y="13"/>
                    <a:pt x="18" y="13"/>
                    <a:pt x="18" y="13"/>
                  </a:cubicBezTo>
                  <a:cubicBezTo>
                    <a:pt x="15" y="12"/>
                    <a:pt x="13" y="11"/>
                    <a:pt x="10" y="9"/>
                  </a:cubicBezTo>
                  <a:cubicBezTo>
                    <a:pt x="8" y="8"/>
                    <a:pt x="6" y="6"/>
                    <a:pt x="5" y="5"/>
                  </a:cubicBezTo>
                  <a:cubicBezTo>
                    <a:pt x="4" y="4"/>
                    <a:pt x="3" y="3"/>
                    <a:pt x="2" y="2"/>
                  </a:cubicBezTo>
                  <a:cubicBezTo>
                    <a:pt x="1" y="2"/>
                    <a:pt x="1" y="1"/>
                    <a:pt x="0" y="0"/>
                  </a:cubicBezTo>
                  <a:cubicBezTo>
                    <a:pt x="0" y="0"/>
                    <a:pt x="1" y="0"/>
                    <a:pt x="1" y="1"/>
                  </a:cubicBezTo>
                  <a:cubicBezTo>
                    <a:pt x="2" y="1"/>
                    <a:pt x="2" y="2"/>
                    <a:pt x="3" y="2"/>
                  </a:cubicBezTo>
                  <a:cubicBezTo>
                    <a:pt x="3" y="3"/>
                    <a:pt x="4" y="3"/>
                    <a:pt x="5" y="4"/>
                  </a:cubicBezTo>
                  <a:cubicBezTo>
                    <a:pt x="7" y="5"/>
                    <a:pt x="9" y="7"/>
                    <a:pt x="11" y="8"/>
                  </a:cubicBezTo>
                  <a:cubicBezTo>
                    <a:pt x="15" y="10"/>
                    <a:pt x="19" y="12"/>
                    <a:pt x="23" y="13"/>
                  </a:cubicBezTo>
                  <a:cubicBezTo>
                    <a:pt x="24" y="14"/>
                    <a:pt x="26" y="14"/>
                    <a:pt x="27" y="14"/>
                  </a:cubicBezTo>
                  <a:cubicBezTo>
                    <a:pt x="27" y="14"/>
                    <a:pt x="28" y="14"/>
                    <a:pt x="28" y="14"/>
                  </a:cubicBezTo>
                  <a:cubicBezTo>
                    <a:pt x="29" y="14"/>
                    <a:pt x="30" y="14"/>
                    <a:pt x="30" y="14"/>
                  </a:cubicBezTo>
                  <a:cubicBezTo>
                    <a:pt x="30" y="14"/>
                    <a:pt x="30" y="14"/>
                    <a:pt x="30" y="14"/>
                  </a:cubicBezTo>
                  <a:cubicBezTo>
                    <a:pt x="30" y="14"/>
                    <a:pt x="30" y="14"/>
                    <a:pt x="30" y="14"/>
                  </a:cubicBezTo>
                  <a:cubicBezTo>
                    <a:pt x="30" y="14"/>
                    <a:pt x="29" y="13"/>
                    <a:pt x="29" y="13"/>
                  </a:cubicBezTo>
                  <a:cubicBezTo>
                    <a:pt x="28" y="13"/>
                    <a:pt x="28" y="12"/>
                    <a:pt x="27" y="12"/>
                  </a:cubicBezTo>
                  <a:cubicBezTo>
                    <a:pt x="25" y="10"/>
                    <a:pt x="24" y="8"/>
                    <a:pt x="22" y="6"/>
                  </a:cubicBezTo>
                  <a:cubicBezTo>
                    <a:pt x="22" y="6"/>
                    <a:pt x="21" y="5"/>
                    <a:pt x="21" y="5"/>
                  </a:cubicBezTo>
                  <a:cubicBezTo>
                    <a:pt x="20" y="5"/>
                    <a:pt x="20" y="4"/>
                    <a:pt x="19" y="4"/>
                  </a:cubicBezTo>
                  <a:cubicBezTo>
                    <a:pt x="18" y="3"/>
                    <a:pt x="17" y="3"/>
                    <a:pt x="16" y="2"/>
                  </a:cubicBezTo>
                  <a:cubicBezTo>
                    <a:pt x="15" y="2"/>
                    <a:pt x="13" y="1"/>
                    <a:pt x="12" y="1"/>
                  </a:cubicBezTo>
                  <a:cubicBezTo>
                    <a:pt x="11" y="0"/>
                    <a:pt x="10" y="0"/>
                    <a:pt x="9" y="0"/>
                  </a:cubicBezTo>
                  <a:cubicBezTo>
                    <a:pt x="10" y="0"/>
                    <a:pt x="11" y="0"/>
                    <a:pt x="12" y="1"/>
                  </a:cubicBezTo>
                  <a:cubicBezTo>
                    <a:pt x="13" y="1"/>
                    <a:pt x="15" y="1"/>
                    <a:pt x="16" y="2"/>
                  </a:cubicBezTo>
                  <a:cubicBezTo>
                    <a:pt x="17" y="2"/>
                    <a:pt x="18" y="3"/>
                    <a:pt x="19" y="3"/>
                  </a:cubicBezTo>
                  <a:cubicBezTo>
                    <a:pt x="20" y="4"/>
                    <a:pt x="20" y="4"/>
                    <a:pt x="21" y="4"/>
                  </a:cubicBezTo>
                  <a:cubicBezTo>
                    <a:pt x="22" y="5"/>
                    <a:pt x="22" y="5"/>
                    <a:pt x="23" y="6"/>
                  </a:cubicBezTo>
                  <a:cubicBezTo>
                    <a:pt x="25" y="7"/>
                    <a:pt x="26" y="9"/>
                    <a:pt x="28" y="11"/>
                  </a:cubicBezTo>
                  <a:cubicBezTo>
                    <a:pt x="29" y="12"/>
                    <a:pt x="30" y="13"/>
                    <a:pt x="31" y="14"/>
                  </a:cubicBezTo>
                  <a:cubicBezTo>
                    <a:pt x="31" y="14"/>
                    <a:pt x="32" y="14"/>
                    <a:pt x="32" y="15"/>
                  </a:cubicBezTo>
                  <a:cubicBezTo>
                    <a:pt x="32" y="15"/>
                    <a:pt x="33" y="15"/>
                    <a:pt x="33" y="15"/>
                  </a:cubicBezTo>
                  <a:cubicBezTo>
                    <a:pt x="34" y="15"/>
                    <a:pt x="36" y="16"/>
                    <a:pt x="37" y="16"/>
                  </a:cubicBezTo>
                  <a:cubicBezTo>
                    <a:pt x="38" y="16"/>
                    <a:pt x="39" y="17"/>
                    <a:pt x="40" y="17"/>
                  </a:cubicBezTo>
                  <a:cubicBezTo>
                    <a:pt x="40" y="17"/>
                    <a:pt x="40" y="17"/>
                    <a:pt x="40" y="17"/>
                  </a:cubicBezTo>
                  <a:cubicBezTo>
                    <a:pt x="39" y="16"/>
                    <a:pt x="39" y="16"/>
                    <a:pt x="39" y="15"/>
                  </a:cubicBezTo>
                  <a:cubicBezTo>
                    <a:pt x="39" y="15"/>
                    <a:pt x="39" y="14"/>
                    <a:pt x="39" y="14"/>
                  </a:cubicBezTo>
                  <a:cubicBezTo>
                    <a:pt x="39" y="13"/>
                    <a:pt x="38" y="12"/>
                    <a:pt x="38" y="11"/>
                  </a:cubicBezTo>
                  <a:cubicBezTo>
                    <a:pt x="37" y="10"/>
                    <a:pt x="37" y="9"/>
                    <a:pt x="36" y="8"/>
                  </a:cubicBezTo>
                  <a:cubicBezTo>
                    <a:pt x="35" y="7"/>
                    <a:pt x="34" y="5"/>
                    <a:pt x="32" y="4"/>
                  </a:cubicBezTo>
                  <a:cubicBezTo>
                    <a:pt x="31" y="3"/>
                    <a:pt x="31" y="2"/>
                    <a:pt x="30" y="2"/>
                  </a:cubicBezTo>
                  <a:cubicBezTo>
                    <a:pt x="29" y="1"/>
                    <a:pt x="28" y="0"/>
                    <a:pt x="27" y="0"/>
                  </a:cubicBezTo>
                  <a:cubicBezTo>
                    <a:pt x="28" y="0"/>
                    <a:pt x="29" y="1"/>
                    <a:pt x="30" y="1"/>
                  </a:cubicBezTo>
                  <a:cubicBezTo>
                    <a:pt x="31" y="2"/>
                    <a:pt x="32" y="3"/>
                    <a:pt x="32" y="3"/>
                  </a:cubicBezTo>
                  <a:cubicBezTo>
                    <a:pt x="34" y="5"/>
                    <a:pt x="35" y="6"/>
                    <a:pt x="37" y="8"/>
                  </a:cubicBezTo>
                  <a:cubicBezTo>
                    <a:pt x="37" y="9"/>
                    <a:pt x="38" y="10"/>
                    <a:pt x="38" y="11"/>
                  </a:cubicBezTo>
                  <a:cubicBezTo>
                    <a:pt x="39" y="12"/>
                    <a:pt x="39" y="13"/>
                    <a:pt x="40" y="14"/>
                  </a:cubicBezTo>
                  <a:cubicBezTo>
                    <a:pt x="40" y="14"/>
                    <a:pt x="40" y="14"/>
                    <a:pt x="40" y="14"/>
                  </a:cubicBezTo>
                  <a:cubicBezTo>
                    <a:pt x="40" y="15"/>
                    <a:pt x="40" y="15"/>
                    <a:pt x="40" y="15"/>
                  </a:cubicBezTo>
                  <a:cubicBezTo>
                    <a:pt x="40" y="16"/>
                    <a:pt x="40" y="16"/>
                    <a:pt x="40" y="17"/>
                  </a:cubicBezTo>
                  <a:cubicBezTo>
                    <a:pt x="41" y="17"/>
                    <a:pt x="41" y="18"/>
                    <a:pt x="41" y="18"/>
                  </a:cubicBezTo>
                  <a:cubicBezTo>
                    <a:pt x="42" y="18"/>
                    <a:pt x="43" y="19"/>
                    <a:pt x="43" y="19"/>
                  </a:cubicBezTo>
                  <a:cubicBezTo>
                    <a:pt x="44" y="20"/>
                    <a:pt x="44" y="20"/>
                    <a:pt x="45" y="21"/>
                  </a:cubicBezTo>
                  <a:cubicBezTo>
                    <a:pt x="45" y="21"/>
                    <a:pt x="45" y="21"/>
                    <a:pt x="45" y="21"/>
                  </a:cubicBezTo>
                  <a:cubicBezTo>
                    <a:pt x="45" y="21"/>
                    <a:pt x="45" y="21"/>
                    <a:pt x="45" y="21"/>
                  </a:cubicBezTo>
                  <a:cubicBezTo>
                    <a:pt x="46" y="21"/>
                    <a:pt x="46" y="21"/>
                    <a:pt x="46" y="21"/>
                  </a:cubicBezTo>
                  <a:cubicBezTo>
                    <a:pt x="47" y="22"/>
                    <a:pt x="48" y="23"/>
                    <a:pt x="48" y="24"/>
                  </a:cubicBezTo>
                  <a:cubicBezTo>
                    <a:pt x="48" y="23"/>
                    <a:pt x="47" y="23"/>
                    <a:pt x="47" y="23"/>
                  </a:cubicBezTo>
                  <a:cubicBezTo>
                    <a:pt x="47" y="23"/>
                    <a:pt x="46" y="22"/>
                    <a:pt x="46" y="22"/>
                  </a:cubicBezTo>
                  <a:cubicBezTo>
                    <a:pt x="45" y="21"/>
                    <a:pt x="44" y="21"/>
                    <a:pt x="43" y="21"/>
                  </a:cubicBezTo>
                  <a:cubicBezTo>
                    <a:pt x="43" y="21"/>
                    <a:pt x="43" y="21"/>
                    <a:pt x="43" y="21"/>
                  </a:cubicBezTo>
                  <a:cubicBezTo>
                    <a:pt x="43" y="20"/>
                    <a:pt x="43" y="20"/>
                    <a:pt x="42" y="20"/>
                  </a:cubicBezTo>
                  <a:cubicBezTo>
                    <a:pt x="42" y="20"/>
                    <a:pt x="42" y="20"/>
                    <a:pt x="42" y="20"/>
                  </a:cubicBezTo>
                  <a:cubicBezTo>
                    <a:pt x="41" y="20"/>
                    <a:pt x="41" y="20"/>
                    <a:pt x="41" y="20"/>
                  </a:cubicBezTo>
                  <a:cubicBezTo>
                    <a:pt x="40" y="20"/>
                    <a:pt x="40" y="20"/>
                    <a:pt x="39" y="20"/>
                  </a:cubicBezTo>
                  <a:cubicBezTo>
                    <a:pt x="37" y="20"/>
                    <a:pt x="35" y="20"/>
                    <a:pt x="33" y="20"/>
                  </a:cubicBezTo>
                  <a:cubicBezTo>
                    <a:pt x="33" y="21"/>
                    <a:pt x="32" y="21"/>
                    <a:pt x="32" y="21"/>
                  </a:cubicBezTo>
                  <a:cubicBezTo>
                    <a:pt x="31" y="21"/>
                    <a:pt x="31" y="21"/>
                    <a:pt x="30" y="21"/>
                  </a:cubicBezTo>
                  <a:cubicBezTo>
                    <a:pt x="29" y="22"/>
                    <a:pt x="28" y="22"/>
                    <a:pt x="28" y="23"/>
                  </a:cubicBezTo>
                  <a:cubicBezTo>
                    <a:pt x="26" y="24"/>
                    <a:pt x="25" y="26"/>
                    <a:pt x="23" y="27"/>
                  </a:cubicBezTo>
                  <a:cubicBezTo>
                    <a:pt x="24" y="26"/>
                    <a:pt x="25" y="26"/>
                    <a:pt x="25" y="25"/>
                  </a:cubicBezTo>
                  <a:cubicBezTo>
                    <a:pt x="26" y="24"/>
                    <a:pt x="27" y="23"/>
                    <a:pt x="27" y="23"/>
                  </a:cubicBezTo>
                  <a:cubicBezTo>
                    <a:pt x="28" y="22"/>
                    <a:pt x="29" y="21"/>
                    <a:pt x="30" y="21"/>
                  </a:cubicBezTo>
                  <a:cubicBezTo>
                    <a:pt x="31" y="21"/>
                    <a:pt x="31" y="20"/>
                    <a:pt x="32" y="20"/>
                  </a:cubicBezTo>
                  <a:cubicBezTo>
                    <a:pt x="32" y="20"/>
                    <a:pt x="33" y="20"/>
                    <a:pt x="33" y="20"/>
                  </a:cubicBezTo>
                  <a:cubicBezTo>
                    <a:pt x="34" y="20"/>
                    <a:pt x="35" y="19"/>
                    <a:pt x="36" y="19"/>
                  </a:cubicBezTo>
                  <a:cubicBezTo>
                    <a:pt x="37" y="19"/>
                    <a:pt x="38" y="19"/>
                    <a:pt x="39" y="19"/>
                  </a:cubicBezTo>
                  <a:cubicBezTo>
                    <a:pt x="40" y="19"/>
                    <a:pt x="40" y="19"/>
                    <a:pt x="41" y="19"/>
                  </a:cubicBezTo>
                  <a:cubicBezTo>
                    <a:pt x="41" y="19"/>
                    <a:pt x="41" y="19"/>
                    <a:pt x="41" y="19"/>
                  </a:cubicBezTo>
                  <a:cubicBezTo>
                    <a:pt x="40" y="19"/>
                    <a:pt x="38" y="18"/>
                    <a:pt x="36" y="17"/>
                  </a:cubicBezTo>
                  <a:cubicBezTo>
                    <a:pt x="36" y="17"/>
                    <a:pt x="36" y="17"/>
                    <a:pt x="35" y="17"/>
                  </a:cubicBezTo>
                  <a:cubicBezTo>
                    <a:pt x="35" y="17"/>
                    <a:pt x="35" y="17"/>
                    <a:pt x="34" y="17"/>
                  </a:cubicBezTo>
                  <a:cubicBezTo>
                    <a:pt x="33" y="17"/>
                    <a:pt x="32" y="17"/>
                    <a:pt x="31" y="17"/>
                  </a:cubicBezTo>
                  <a:cubicBezTo>
                    <a:pt x="31" y="17"/>
                    <a:pt x="31" y="17"/>
                    <a:pt x="31" y="17"/>
                  </a:cubicBezTo>
                  <a:cubicBezTo>
                    <a:pt x="31" y="17"/>
                    <a:pt x="30" y="17"/>
                    <a:pt x="30" y="17"/>
                  </a:cubicBezTo>
                  <a:cubicBezTo>
                    <a:pt x="29" y="18"/>
                    <a:pt x="29" y="18"/>
                    <a:pt x="29" y="18"/>
                  </a:cubicBezTo>
                  <a:cubicBezTo>
                    <a:pt x="29" y="18"/>
                    <a:pt x="28" y="18"/>
                    <a:pt x="28" y="18"/>
                  </a:cubicBezTo>
                  <a:cubicBezTo>
                    <a:pt x="27" y="19"/>
                    <a:pt x="26" y="19"/>
                    <a:pt x="25" y="19"/>
                  </a:cubicBezTo>
                  <a:cubicBezTo>
                    <a:pt x="22" y="20"/>
                    <a:pt x="20" y="21"/>
                    <a:pt x="18" y="21"/>
                  </a:cubicBezTo>
                  <a:cubicBezTo>
                    <a:pt x="17" y="21"/>
                    <a:pt x="16" y="21"/>
                    <a:pt x="14" y="21"/>
                  </a:cubicBezTo>
                  <a:cubicBezTo>
                    <a:pt x="13" y="21"/>
                    <a:pt x="12" y="20"/>
                    <a:pt x="11" y="20"/>
                  </a:cubicBezTo>
                  <a:cubicBezTo>
                    <a:pt x="12" y="20"/>
                    <a:pt x="13" y="20"/>
                    <a:pt x="14"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911"/>
            <p:cNvSpPr>
              <a:spLocks/>
            </p:cNvSpPr>
            <p:nvPr/>
          </p:nvSpPr>
          <p:spPr bwMode="auto">
            <a:xfrm>
              <a:off x="7321523" y="2211397"/>
              <a:ext cx="65088" cy="214314"/>
            </a:xfrm>
            <a:custGeom>
              <a:avLst/>
              <a:gdLst>
                <a:gd name="T0" fmla="*/ 13 w 17"/>
                <a:gd name="T1" fmla="*/ 57 h 57"/>
                <a:gd name="T2" fmla="*/ 11 w 17"/>
                <a:gd name="T3" fmla="*/ 27 h 57"/>
                <a:gd name="T4" fmla="*/ 5 w 17"/>
                <a:gd name="T5" fmla="*/ 13 h 57"/>
                <a:gd name="T6" fmla="*/ 0 w 17"/>
                <a:gd name="T7" fmla="*/ 0 h 57"/>
                <a:gd name="T8" fmla="*/ 15 w 17"/>
                <a:gd name="T9" fmla="*/ 13 h 57"/>
                <a:gd name="T10" fmla="*/ 17 w 17"/>
                <a:gd name="T11" fmla="*/ 33 h 57"/>
                <a:gd name="T12" fmla="*/ 13 w 17"/>
                <a:gd name="T13" fmla="*/ 57 h 57"/>
              </a:gdLst>
              <a:ahLst/>
              <a:cxnLst>
                <a:cxn ang="0">
                  <a:pos x="T0" y="T1"/>
                </a:cxn>
                <a:cxn ang="0">
                  <a:pos x="T2" y="T3"/>
                </a:cxn>
                <a:cxn ang="0">
                  <a:pos x="T4" y="T5"/>
                </a:cxn>
                <a:cxn ang="0">
                  <a:pos x="T6" y="T7"/>
                </a:cxn>
                <a:cxn ang="0">
                  <a:pos x="T8" y="T9"/>
                </a:cxn>
                <a:cxn ang="0">
                  <a:pos x="T10" y="T11"/>
                </a:cxn>
                <a:cxn ang="0">
                  <a:pos x="T12" y="T13"/>
                </a:cxn>
              </a:cxnLst>
              <a:rect l="0" t="0" r="r" b="b"/>
              <a:pathLst>
                <a:path w="17" h="57">
                  <a:moveTo>
                    <a:pt x="13" y="57"/>
                  </a:moveTo>
                  <a:cubicBezTo>
                    <a:pt x="12" y="47"/>
                    <a:pt x="14" y="37"/>
                    <a:pt x="11" y="27"/>
                  </a:cubicBezTo>
                  <a:cubicBezTo>
                    <a:pt x="10" y="22"/>
                    <a:pt x="8" y="17"/>
                    <a:pt x="5" y="13"/>
                  </a:cubicBezTo>
                  <a:cubicBezTo>
                    <a:pt x="3" y="9"/>
                    <a:pt x="0" y="4"/>
                    <a:pt x="0" y="0"/>
                  </a:cubicBezTo>
                  <a:cubicBezTo>
                    <a:pt x="5" y="4"/>
                    <a:pt x="10" y="8"/>
                    <a:pt x="15" y="13"/>
                  </a:cubicBezTo>
                  <a:cubicBezTo>
                    <a:pt x="17" y="19"/>
                    <a:pt x="17" y="29"/>
                    <a:pt x="17" y="33"/>
                  </a:cubicBezTo>
                  <a:cubicBezTo>
                    <a:pt x="17" y="41"/>
                    <a:pt x="14" y="49"/>
                    <a:pt x="13" y="5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93" name="Picture 1913"/>
            <p:cNvPicPr>
              <a:picLocks noChangeAspect="1" noChangeArrowheads="1"/>
            </p:cNvPicPr>
            <p:nvPr/>
          </p:nvPicPr>
          <p:blipFill>
            <a:blip r:embed="rId21" cstate="screen">
              <a:extLst>
                <a:ext uri="{28A0092B-C50C-407E-A947-70E740481C1C}">
                  <a14:useLocalDpi xmlns:a14="http://schemas.microsoft.com/office/drawing/2010/main"/>
                </a:ext>
              </a:extLst>
            </a:blip>
            <a:srcRect/>
            <a:stretch>
              <a:fillRect/>
            </a:stretch>
          </p:blipFill>
          <p:spPr bwMode="auto">
            <a:xfrm>
              <a:off x="7178647" y="2438411"/>
              <a:ext cx="236539"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914"/>
            <p:cNvSpPr>
              <a:spLocks/>
            </p:cNvSpPr>
            <p:nvPr/>
          </p:nvSpPr>
          <p:spPr bwMode="auto">
            <a:xfrm>
              <a:off x="7197697" y="2274898"/>
              <a:ext cx="169864" cy="200026"/>
            </a:xfrm>
            <a:custGeom>
              <a:avLst/>
              <a:gdLst>
                <a:gd name="T0" fmla="*/ 22 w 45"/>
                <a:gd name="T1" fmla="*/ 34 h 53"/>
                <a:gd name="T2" fmla="*/ 38 w 45"/>
                <a:gd name="T3" fmla="*/ 44 h 53"/>
                <a:gd name="T4" fmla="*/ 45 w 45"/>
                <a:gd name="T5" fmla="*/ 53 h 53"/>
                <a:gd name="T6" fmla="*/ 30 w 45"/>
                <a:gd name="T7" fmla="*/ 44 h 53"/>
                <a:gd name="T8" fmla="*/ 11 w 45"/>
                <a:gd name="T9" fmla="*/ 37 h 53"/>
                <a:gd name="T10" fmla="*/ 0 w 45"/>
                <a:gd name="T11" fmla="*/ 23 h 53"/>
                <a:gd name="T12" fmla="*/ 0 w 45"/>
                <a:gd name="T13" fmla="*/ 20 h 53"/>
                <a:gd name="T14" fmla="*/ 8 w 45"/>
                <a:gd name="T15" fmla="*/ 0 h 53"/>
                <a:gd name="T16" fmla="*/ 8 w 45"/>
                <a:gd name="T17" fmla="*/ 10 h 53"/>
                <a:gd name="T18" fmla="*/ 22 w 45"/>
                <a:gd name="T1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53">
                  <a:moveTo>
                    <a:pt x="22" y="34"/>
                  </a:moveTo>
                  <a:cubicBezTo>
                    <a:pt x="26" y="37"/>
                    <a:pt x="34" y="41"/>
                    <a:pt x="38" y="44"/>
                  </a:cubicBezTo>
                  <a:cubicBezTo>
                    <a:pt x="41" y="46"/>
                    <a:pt x="45" y="53"/>
                    <a:pt x="45" y="53"/>
                  </a:cubicBezTo>
                  <a:cubicBezTo>
                    <a:pt x="41" y="49"/>
                    <a:pt x="35" y="46"/>
                    <a:pt x="30" y="44"/>
                  </a:cubicBezTo>
                  <a:cubicBezTo>
                    <a:pt x="23" y="41"/>
                    <a:pt x="17" y="40"/>
                    <a:pt x="11" y="37"/>
                  </a:cubicBezTo>
                  <a:cubicBezTo>
                    <a:pt x="5" y="34"/>
                    <a:pt x="2" y="29"/>
                    <a:pt x="0" y="23"/>
                  </a:cubicBezTo>
                  <a:cubicBezTo>
                    <a:pt x="0" y="22"/>
                    <a:pt x="0" y="21"/>
                    <a:pt x="0" y="20"/>
                  </a:cubicBezTo>
                  <a:cubicBezTo>
                    <a:pt x="2" y="13"/>
                    <a:pt x="5" y="7"/>
                    <a:pt x="8" y="0"/>
                  </a:cubicBezTo>
                  <a:cubicBezTo>
                    <a:pt x="8" y="4"/>
                    <a:pt x="7" y="7"/>
                    <a:pt x="8" y="10"/>
                  </a:cubicBezTo>
                  <a:cubicBezTo>
                    <a:pt x="9" y="23"/>
                    <a:pt x="17" y="31"/>
                    <a:pt x="22"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1915"/>
            <p:cNvSpPr>
              <a:spLocks/>
            </p:cNvSpPr>
            <p:nvPr/>
          </p:nvSpPr>
          <p:spPr bwMode="auto">
            <a:xfrm>
              <a:off x="7238972" y="2200285"/>
              <a:ext cx="192089" cy="371478"/>
            </a:xfrm>
            <a:custGeom>
              <a:avLst/>
              <a:gdLst>
                <a:gd name="T0" fmla="*/ 9 w 51"/>
                <a:gd name="T1" fmla="*/ 51 h 99"/>
                <a:gd name="T2" fmla="*/ 25 w 51"/>
                <a:gd name="T3" fmla="*/ 61 h 99"/>
                <a:gd name="T4" fmla="*/ 30 w 51"/>
                <a:gd name="T5" fmla="*/ 64 h 99"/>
                <a:gd name="T6" fmla="*/ 31 w 51"/>
                <a:gd name="T7" fmla="*/ 65 h 99"/>
                <a:gd name="T8" fmla="*/ 31 w 51"/>
                <a:gd name="T9" fmla="*/ 62 h 99"/>
                <a:gd name="T10" fmla="*/ 27 w 51"/>
                <a:gd name="T11" fmla="*/ 57 h 99"/>
                <a:gd name="T12" fmla="*/ 21 w 51"/>
                <a:gd name="T13" fmla="*/ 46 h 99"/>
                <a:gd name="T14" fmla="*/ 14 w 51"/>
                <a:gd name="T15" fmla="*/ 39 h 99"/>
                <a:gd name="T16" fmla="*/ 9 w 51"/>
                <a:gd name="T17" fmla="*/ 29 h 99"/>
                <a:gd name="T18" fmla="*/ 8 w 51"/>
                <a:gd name="T19" fmla="*/ 21 h 99"/>
                <a:gd name="T20" fmla="*/ 13 w 51"/>
                <a:gd name="T21" fmla="*/ 35 h 99"/>
                <a:gd name="T22" fmla="*/ 18 w 51"/>
                <a:gd name="T23" fmla="*/ 41 h 99"/>
                <a:gd name="T24" fmla="*/ 14 w 51"/>
                <a:gd name="T25" fmla="*/ 26 h 99"/>
                <a:gd name="T26" fmla="*/ 12 w 51"/>
                <a:gd name="T27" fmla="*/ 6 h 99"/>
                <a:gd name="T28" fmla="*/ 13 w 51"/>
                <a:gd name="T29" fmla="*/ 3 h 99"/>
                <a:gd name="T30" fmla="*/ 14 w 51"/>
                <a:gd name="T31" fmla="*/ 13 h 99"/>
                <a:gd name="T32" fmla="*/ 26 w 51"/>
                <a:gd name="T33" fmla="*/ 50 h 99"/>
                <a:gd name="T34" fmla="*/ 31 w 51"/>
                <a:gd name="T35" fmla="*/ 58 h 99"/>
                <a:gd name="T36" fmla="*/ 33 w 51"/>
                <a:gd name="T37" fmla="*/ 61 h 99"/>
                <a:gd name="T38" fmla="*/ 33 w 51"/>
                <a:gd name="T39" fmla="*/ 57 h 99"/>
                <a:gd name="T40" fmla="*/ 34 w 51"/>
                <a:gd name="T41" fmla="*/ 39 h 99"/>
                <a:gd name="T42" fmla="*/ 33 w 51"/>
                <a:gd name="T43" fmla="*/ 32 h 99"/>
                <a:gd name="T44" fmla="*/ 28 w 51"/>
                <a:gd name="T45" fmla="*/ 18 h 99"/>
                <a:gd name="T46" fmla="*/ 28 w 51"/>
                <a:gd name="T47" fmla="*/ 18 h 99"/>
                <a:gd name="T48" fmla="*/ 34 w 51"/>
                <a:gd name="T49" fmla="*/ 31 h 99"/>
                <a:gd name="T50" fmla="*/ 35 w 51"/>
                <a:gd name="T51" fmla="*/ 39 h 99"/>
                <a:gd name="T52" fmla="*/ 35 w 51"/>
                <a:gd name="T53" fmla="*/ 60 h 99"/>
                <a:gd name="T54" fmla="*/ 36 w 51"/>
                <a:gd name="T55" fmla="*/ 65 h 99"/>
                <a:gd name="T56" fmla="*/ 42 w 51"/>
                <a:gd name="T57" fmla="*/ 78 h 99"/>
                <a:gd name="T58" fmla="*/ 44 w 51"/>
                <a:gd name="T59" fmla="*/ 75 h 99"/>
                <a:gd name="T60" fmla="*/ 48 w 51"/>
                <a:gd name="T61" fmla="*/ 67 h 99"/>
                <a:gd name="T62" fmla="*/ 51 w 51"/>
                <a:gd name="T63" fmla="*/ 50 h 99"/>
                <a:gd name="T64" fmla="*/ 50 w 51"/>
                <a:gd name="T65" fmla="*/ 38 h 99"/>
                <a:gd name="T66" fmla="*/ 51 w 51"/>
                <a:gd name="T67" fmla="*/ 50 h 99"/>
                <a:gd name="T68" fmla="*/ 49 w 51"/>
                <a:gd name="T69" fmla="*/ 67 h 99"/>
                <a:gd name="T70" fmla="*/ 46 w 51"/>
                <a:gd name="T71" fmla="*/ 74 h 99"/>
                <a:gd name="T72" fmla="*/ 44 w 51"/>
                <a:gd name="T73" fmla="*/ 78 h 99"/>
                <a:gd name="T74" fmla="*/ 44 w 51"/>
                <a:gd name="T75" fmla="*/ 85 h 99"/>
                <a:gd name="T76" fmla="*/ 44 w 51"/>
                <a:gd name="T77" fmla="*/ 91 h 99"/>
                <a:gd name="T78" fmla="*/ 44 w 51"/>
                <a:gd name="T79" fmla="*/ 92 h 99"/>
                <a:gd name="T80" fmla="*/ 44 w 51"/>
                <a:gd name="T81" fmla="*/ 96 h 99"/>
                <a:gd name="T82" fmla="*/ 42 w 51"/>
                <a:gd name="T83" fmla="*/ 88 h 99"/>
                <a:gd name="T84" fmla="*/ 41 w 51"/>
                <a:gd name="T85" fmla="*/ 86 h 99"/>
                <a:gd name="T86" fmla="*/ 39 w 51"/>
                <a:gd name="T87" fmla="*/ 83 h 99"/>
                <a:gd name="T88" fmla="*/ 29 w 51"/>
                <a:gd name="T89" fmla="*/ 73 h 99"/>
                <a:gd name="T90" fmla="*/ 24 w 51"/>
                <a:gd name="T91" fmla="*/ 70 h 99"/>
                <a:gd name="T92" fmla="*/ 6 w 51"/>
                <a:gd name="T93" fmla="*/ 68 h 99"/>
                <a:gd name="T94" fmla="*/ 18 w 51"/>
                <a:gd name="T95" fmla="*/ 68 h 99"/>
                <a:gd name="T96" fmla="*/ 27 w 51"/>
                <a:gd name="T97" fmla="*/ 71 h 99"/>
                <a:gd name="T98" fmla="*/ 34 w 51"/>
                <a:gd name="T99" fmla="*/ 76 h 99"/>
                <a:gd name="T100" fmla="*/ 41 w 51"/>
                <a:gd name="T101" fmla="*/ 82 h 99"/>
                <a:gd name="T102" fmla="*/ 38 w 51"/>
                <a:gd name="T103" fmla="*/ 73 h 99"/>
                <a:gd name="T104" fmla="*/ 35 w 51"/>
                <a:gd name="T105" fmla="*/ 70 h 99"/>
                <a:gd name="T106" fmla="*/ 30 w 51"/>
                <a:gd name="T107" fmla="*/ 66 h 99"/>
                <a:gd name="T108" fmla="*/ 28 w 51"/>
                <a:gd name="T109" fmla="*/ 64 h 99"/>
                <a:gd name="T110" fmla="*/ 19 w 51"/>
                <a:gd name="T111" fmla="*/ 60 h 99"/>
                <a:gd name="T112" fmla="*/ 3 w 51"/>
                <a:gd name="T113" fmla="*/ 48 h 99"/>
                <a:gd name="T114" fmla="*/ 4 w 51"/>
                <a:gd name="T11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99">
                  <a:moveTo>
                    <a:pt x="4" y="47"/>
                  </a:moveTo>
                  <a:cubicBezTo>
                    <a:pt x="5" y="48"/>
                    <a:pt x="7" y="50"/>
                    <a:pt x="9" y="51"/>
                  </a:cubicBezTo>
                  <a:cubicBezTo>
                    <a:pt x="12" y="54"/>
                    <a:pt x="16" y="56"/>
                    <a:pt x="20" y="58"/>
                  </a:cubicBezTo>
                  <a:cubicBezTo>
                    <a:pt x="22" y="59"/>
                    <a:pt x="23" y="60"/>
                    <a:pt x="25" y="61"/>
                  </a:cubicBezTo>
                  <a:cubicBezTo>
                    <a:pt x="26" y="62"/>
                    <a:pt x="27" y="62"/>
                    <a:pt x="28" y="63"/>
                  </a:cubicBezTo>
                  <a:cubicBezTo>
                    <a:pt x="30" y="64"/>
                    <a:pt x="30" y="64"/>
                    <a:pt x="30" y="64"/>
                  </a:cubicBezTo>
                  <a:cubicBezTo>
                    <a:pt x="30" y="64"/>
                    <a:pt x="30" y="64"/>
                    <a:pt x="30" y="64"/>
                  </a:cubicBezTo>
                  <a:cubicBezTo>
                    <a:pt x="31" y="65"/>
                    <a:pt x="31" y="65"/>
                    <a:pt x="31" y="65"/>
                  </a:cubicBezTo>
                  <a:cubicBezTo>
                    <a:pt x="32" y="65"/>
                    <a:pt x="33" y="66"/>
                    <a:pt x="34" y="67"/>
                  </a:cubicBezTo>
                  <a:cubicBezTo>
                    <a:pt x="33" y="65"/>
                    <a:pt x="32" y="64"/>
                    <a:pt x="31" y="62"/>
                  </a:cubicBezTo>
                  <a:cubicBezTo>
                    <a:pt x="30" y="61"/>
                    <a:pt x="30" y="60"/>
                    <a:pt x="29" y="60"/>
                  </a:cubicBezTo>
                  <a:cubicBezTo>
                    <a:pt x="28" y="59"/>
                    <a:pt x="28" y="58"/>
                    <a:pt x="27" y="57"/>
                  </a:cubicBezTo>
                  <a:cubicBezTo>
                    <a:pt x="26" y="55"/>
                    <a:pt x="25" y="53"/>
                    <a:pt x="24" y="51"/>
                  </a:cubicBezTo>
                  <a:cubicBezTo>
                    <a:pt x="23" y="50"/>
                    <a:pt x="22" y="48"/>
                    <a:pt x="21" y="46"/>
                  </a:cubicBezTo>
                  <a:cubicBezTo>
                    <a:pt x="20" y="45"/>
                    <a:pt x="18" y="43"/>
                    <a:pt x="17" y="42"/>
                  </a:cubicBezTo>
                  <a:cubicBezTo>
                    <a:pt x="16" y="41"/>
                    <a:pt x="15" y="40"/>
                    <a:pt x="14" y="39"/>
                  </a:cubicBezTo>
                  <a:cubicBezTo>
                    <a:pt x="14" y="38"/>
                    <a:pt x="13" y="36"/>
                    <a:pt x="12" y="35"/>
                  </a:cubicBezTo>
                  <a:cubicBezTo>
                    <a:pt x="11" y="33"/>
                    <a:pt x="10" y="31"/>
                    <a:pt x="9" y="29"/>
                  </a:cubicBezTo>
                  <a:cubicBezTo>
                    <a:pt x="8" y="27"/>
                    <a:pt x="8" y="26"/>
                    <a:pt x="8" y="25"/>
                  </a:cubicBezTo>
                  <a:cubicBezTo>
                    <a:pt x="8" y="24"/>
                    <a:pt x="8" y="22"/>
                    <a:pt x="8" y="21"/>
                  </a:cubicBezTo>
                  <a:cubicBezTo>
                    <a:pt x="8" y="24"/>
                    <a:pt x="8" y="26"/>
                    <a:pt x="9" y="28"/>
                  </a:cubicBezTo>
                  <a:cubicBezTo>
                    <a:pt x="11" y="31"/>
                    <a:pt x="12" y="33"/>
                    <a:pt x="13" y="35"/>
                  </a:cubicBezTo>
                  <a:cubicBezTo>
                    <a:pt x="14" y="36"/>
                    <a:pt x="15" y="37"/>
                    <a:pt x="16" y="38"/>
                  </a:cubicBezTo>
                  <a:cubicBezTo>
                    <a:pt x="16" y="39"/>
                    <a:pt x="17" y="40"/>
                    <a:pt x="18" y="41"/>
                  </a:cubicBezTo>
                  <a:cubicBezTo>
                    <a:pt x="18" y="41"/>
                    <a:pt x="19" y="42"/>
                    <a:pt x="19" y="42"/>
                  </a:cubicBezTo>
                  <a:cubicBezTo>
                    <a:pt x="17" y="37"/>
                    <a:pt x="15" y="32"/>
                    <a:pt x="14" y="26"/>
                  </a:cubicBezTo>
                  <a:cubicBezTo>
                    <a:pt x="13" y="22"/>
                    <a:pt x="12" y="17"/>
                    <a:pt x="12" y="13"/>
                  </a:cubicBezTo>
                  <a:cubicBezTo>
                    <a:pt x="12" y="11"/>
                    <a:pt x="12" y="8"/>
                    <a:pt x="12" y="6"/>
                  </a:cubicBezTo>
                  <a:cubicBezTo>
                    <a:pt x="13" y="4"/>
                    <a:pt x="13" y="2"/>
                    <a:pt x="13" y="0"/>
                  </a:cubicBezTo>
                  <a:cubicBezTo>
                    <a:pt x="13" y="1"/>
                    <a:pt x="13" y="2"/>
                    <a:pt x="13" y="3"/>
                  </a:cubicBezTo>
                  <a:cubicBezTo>
                    <a:pt x="13" y="4"/>
                    <a:pt x="14" y="5"/>
                    <a:pt x="14" y="6"/>
                  </a:cubicBezTo>
                  <a:cubicBezTo>
                    <a:pt x="14" y="8"/>
                    <a:pt x="14" y="11"/>
                    <a:pt x="14" y="13"/>
                  </a:cubicBezTo>
                  <a:cubicBezTo>
                    <a:pt x="15" y="17"/>
                    <a:pt x="15" y="21"/>
                    <a:pt x="16" y="26"/>
                  </a:cubicBezTo>
                  <a:cubicBezTo>
                    <a:pt x="18" y="34"/>
                    <a:pt x="21" y="42"/>
                    <a:pt x="26" y="50"/>
                  </a:cubicBezTo>
                  <a:cubicBezTo>
                    <a:pt x="27" y="52"/>
                    <a:pt x="28" y="54"/>
                    <a:pt x="29" y="56"/>
                  </a:cubicBezTo>
                  <a:cubicBezTo>
                    <a:pt x="30" y="56"/>
                    <a:pt x="30" y="57"/>
                    <a:pt x="31" y="58"/>
                  </a:cubicBezTo>
                  <a:cubicBezTo>
                    <a:pt x="32" y="59"/>
                    <a:pt x="32" y="60"/>
                    <a:pt x="33" y="61"/>
                  </a:cubicBezTo>
                  <a:cubicBezTo>
                    <a:pt x="33" y="61"/>
                    <a:pt x="33" y="61"/>
                    <a:pt x="33" y="61"/>
                  </a:cubicBezTo>
                  <a:cubicBezTo>
                    <a:pt x="33" y="61"/>
                    <a:pt x="33" y="61"/>
                    <a:pt x="33" y="61"/>
                  </a:cubicBezTo>
                  <a:cubicBezTo>
                    <a:pt x="33" y="59"/>
                    <a:pt x="33" y="58"/>
                    <a:pt x="33" y="57"/>
                  </a:cubicBezTo>
                  <a:cubicBezTo>
                    <a:pt x="33" y="56"/>
                    <a:pt x="33" y="54"/>
                    <a:pt x="33" y="53"/>
                  </a:cubicBezTo>
                  <a:cubicBezTo>
                    <a:pt x="33" y="48"/>
                    <a:pt x="34" y="44"/>
                    <a:pt x="34" y="39"/>
                  </a:cubicBezTo>
                  <a:cubicBezTo>
                    <a:pt x="34" y="38"/>
                    <a:pt x="34" y="36"/>
                    <a:pt x="34" y="35"/>
                  </a:cubicBezTo>
                  <a:cubicBezTo>
                    <a:pt x="34" y="34"/>
                    <a:pt x="33" y="33"/>
                    <a:pt x="33" y="32"/>
                  </a:cubicBezTo>
                  <a:cubicBezTo>
                    <a:pt x="32" y="29"/>
                    <a:pt x="32" y="27"/>
                    <a:pt x="31" y="25"/>
                  </a:cubicBezTo>
                  <a:cubicBezTo>
                    <a:pt x="30" y="22"/>
                    <a:pt x="29" y="20"/>
                    <a:pt x="28" y="18"/>
                  </a:cubicBezTo>
                  <a:cubicBezTo>
                    <a:pt x="27" y="16"/>
                    <a:pt x="26" y="14"/>
                    <a:pt x="24" y="12"/>
                  </a:cubicBezTo>
                  <a:cubicBezTo>
                    <a:pt x="26" y="14"/>
                    <a:pt x="27" y="16"/>
                    <a:pt x="28" y="18"/>
                  </a:cubicBezTo>
                  <a:cubicBezTo>
                    <a:pt x="29" y="20"/>
                    <a:pt x="30" y="22"/>
                    <a:pt x="31" y="25"/>
                  </a:cubicBezTo>
                  <a:cubicBezTo>
                    <a:pt x="32" y="27"/>
                    <a:pt x="33" y="29"/>
                    <a:pt x="34" y="31"/>
                  </a:cubicBezTo>
                  <a:cubicBezTo>
                    <a:pt x="34" y="33"/>
                    <a:pt x="34" y="34"/>
                    <a:pt x="35" y="35"/>
                  </a:cubicBezTo>
                  <a:cubicBezTo>
                    <a:pt x="35" y="36"/>
                    <a:pt x="35" y="37"/>
                    <a:pt x="35" y="39"/>
                  </a:cubicBezTo>
                  <a:cubicBezTo>
                    <a:pt x="35" y="44"/>
                    <a:pt x="35" y="49"/>
                    <a:pt x="34" y="53"/>
                  </a:cubicBezTo>
                  <a:cubicBezTo>
                    <a:pt x="34" y="56"/>
                    <a:pt x="34" y="58"/>
                    <a:pt x="35" y="60"/>
                  </a:cubicBezTo>
                  <a:cubicBezTo>
                    <a:pt x="35" y="62"/>
                    <a:pt x="35" y="63"/>
                    <a:pt x="35" y="64"/>
                  </a:cubicBezTo>
                  <a:cubicBezTo>
                    <a:pt x="36" y="64"/>
                    <a:pt x="36" y="65"/>
                    <a:pt x="36" y="65"/>
                  </a:cubicBezTo>
                  <a:cubicBezTo>
                    <a:pt x="37" y="68"/>
                    <a:pt x="39" y="70"/>
                    <a:pt x="40" y="73"/>
                  </a:cubicBezTo>
                  <a:cubicBezTo>
                    <a:pt x="40" y="75"/>
                    <a:pt x="41" y="76"/>
                    <a:pt x="42" y="78"/>
                  </a:cubicBezTo>
                  <a:cubicBezTo>
                    <a:pt x="42" y="78"/>
                    <a:pt x="42" y="78"/>
                    <a:pt x="42" y="78"/>
                  </a:cubicBezTo>
                  <a:cubicBezTo>
                    <a:pt x="43" y="77"/>
                    <a:pt x="43" y="76"/>
                    <a:pt x="44" y="75"/>
                  </a:cubicBezTo>
                  <a:cubicBezTo>
                    <a:pt x="44" y="74"/>
                    <a:pt x="45" y="73"/>
                    <a:pt x="45" y="72"/>
                  </a:cubicBezTo>
                  <a:cubicBezTo>
                    <a:pt x="46" y="71"/>
                    <a:pt x="47" y="69"/>
                    <a:pt x="48" y="67"/>
                  </a:cubicBezTo>
                  <a:cubicBezTo>
                    <a:pt x="48" y="65"/>
                    <a:pt x="49" y="63"/>
                    <a:pt x="49" y="61"/>
                  </a:cubicBezTo>
                  <a:cubicBezTo>
                    <a:pt x="50" y="57"/>
                    <a:pt x="51" y="53"/>
                    <a:pt x="51" y="50"/>
                  </a:cubicBezTo>
                  <a:cubicBezTo>
                    <a:pt x="51" y="48"/>
                    <a:pt x="50" y="46"/>
                    <a:pt x="50" y="44"/>
                  </a:cubicBezTo>
                  <a:cubicBezTo>
                    <a:pt x="50" y="42"/>
                    <a:pt x="50" y="40"/>
                    <a:pt x="50" y="38"/>
                  </a:cubicBezTo>
                  <a:cubicBezTo>
                    <a:pt x="50" y="40"/>
                    <a:pt x="50" y="42"/>
                    <a:pt x="51" y="44"/>
                  </a:cubicBezTo>
                  <a:cubicBezTo>
                    <a:pt x="51" y="46"/>
                    <a:pt x="51" y="48"/>
                    <a:pt x="51" y="50"/>
                  </a:cubicBezTo>
                  <a:cubicBezTo>
                    <a:pt x="51" y="54"/>
                    <a:pt x="51" y="58"/>
                    <a:pt x="50" y="62"/>
                  </a:cubicBezTo>
                  <a:cubicBezTo>
                    <a:pt x="50" y="63"/>
                    <a:pt x="49" y="65"/>
                    <a:pt x="49" y="67"/>
                  </a:cubicBezTo>
                  <a:cubicBezTo>
                    <a:pt x="48" y="69"/>
                    <a:pt x="47" y="71"/>
                    <a:pt x="47" y="73"/>
                  </a:cubicBezTo>
                  <a:cubicBezTo>
                    <a:pt x="46" y="73"/>
                    <a:pt x="46" y="74"/>
                    <a:pt x="46" y="74"/>
                  </a:cubicBezTo>
                  <a:cubicBezTo>
                    <a:pt x="46" y="75"/>
                    <a:pt x="45" y="75"/>
                    <a:pt x="45" y="76"/>
                  </a:cubicBezTo>
                  <a:cubicBezTo>
                    <a:pt x="44" y="76"/>
                    <a:pt x="44" y="77"/>
                    <a:pt x="44" y="78"/>
                  </a:cubicBezTo>
                  <a:cubicBezTo>
                    <a:pt x="43" y="79"/>
                    <a:pt x="43" y="80"/>
                    <a:pt x="43" y="81"/>
                  </a:cubicBezTo>
                  <a:cubicBezTo>
                    <a:pt x="43" y="82"/>
                    <a:pt x="43" y="84"/>
                    <a:pt x="44" y="85"/>
                  </a:cubicBezTo>
                  <a:cubicBezTo>
                    <a:pt x="44" y="87"/>
                    <a:pt x="44" y="88"/>
                    <a:pt x="44" y="90"/>
                  </a:cubicBezTo>
                  <a:cubicBezTo>
                    <a:pt x="44" y="90"/>
                    <a:pt x="44" y="91"/>
                    <a:pt x="44" y="91"/>
                  </a:cubicBezTo>
                  <a:cubicBezTo>
                    <a:pt x="44" y="91"/>
                    <a:pt x="44" y="91"/>
                    <a:pt x="44" y="91"/>
                  </a:cubicBezTo>
                  <a:cubicBezTo>
                    <a:pt x="44" y="91"/>
                    <a:pt x="44" y="92"/>
                    <a:pt x="44" y="92"/>
                  </a:cubicBezTo>
                  <a:cubicBezTo>
                    <a:pt x="44" y="94"/>
                    <a:pt x="44" y="97"/>
                    <a:pt x="44" y="99"/>
                  </a:cubicBezTo>
                  <a:cubicBezTo>
                    <a:pt x="44" y="98"/>
                    <a:pt x="44" y="97"/>
                    <a:pt x="44" y="96"/>
                  </a:cubicBezTo>
                  <a:cubicBezTo>
                    <a:pt x="44" y="94"/>
                    <a:pt x="43" y="93"/>
                    <a:pt x="43" y="92"/>
                  </a:cubicBezTo>
                  <a:cubicBezTo>
                    <a:pt x="43" y="91"/>
                    <a:pt x="42" y="89"/>
                    <a:pt x="42" y="88"/>
                  </a:cubicBezTo>
                  <a:cubicBezTo>
                    <a:pt x="42" y="87"/>
                    <a:pt x="42" y="87"/>
                    <a:pt x="42" y="87"/>
                  </a:cubicBezTo>
                  <a:cubicBezTo>
                    <a:pt x="41" y="87"/>
                    <a:pt x="41" y="86"/>
                    <a:pt x="41" y="86"/>
                  </a:cubicBezTo>
                  <a:cubicBezTo>
                    <a:pt x="41" y="85"/>
                    <a:pt x="40" y="85"/>
                    <a:pt x="40" y="85"/>
                  </a:cubicBezTo>
                  <a:cubicBezTo>
                    <a:pt x="40" y="84"/>
                    <a:pt x="40" y="84"/>
                    <a:pt x="39" y="83"/>
                  </a:cubicBezTo>
                  <a:cubicBezTo>
                    <a:pt x="39" y="83"/>
                    <a:pt x="38" y="82"/>
                    <a:pt x="37" y="81"/>
                  </a:cubicBezTo>
                  <a:cubicBezTo>
                    <a:pt x="35" y="78"/>
                    <a:pt x="32" y="76"/>
                    <a:pt x="29" y="73"/>
                  </a:cubicBezTo>
                  <a:cubicBezTo>
                    <a:pt x="28" y="73"/>
                    <a:pt x="27" y="72"/>
                    <a:pt x="26" y="72"/>
                  </a:cubicBezTo>
                  <a:cubicBezTo>
                    <a:pt x="25" y="71"/>
                    <a:pt x="24" y="71"/>
                    <a:pt x="24" y="70"/>
                  </a:cubicBezTo>
                  <a:cubicBezTo>
                    <a:pt x="22" y="69"/>
                    <a:pt x="20" y="69"/>
                    <a:pt x="18" y="69"/>
                  </a:cubicBezTo>
                  <a:cubicBezTo>
                    <a:pt x="14" y="68"/>
                    <a:pt x="10" y="68"/>
                    <a:pt x="6" y="68"/>
                  </a:cubicBezTo>
                  <a:cubicBezTo>
                    <a:pt x="8" y="68"/>
                    <a:pt x="10" y="68"/>
                    <a:pt x="12" y="68"/>
                  </a:cubicBezTo>
                  <a:cubicBezTo>
                    <a:pt x="14" y="68"/>
                    <a:pt x="16" y="68"/>
                    <a:pt x="18" y="68"/>
                  </a:cubicBezTo>
                  <a:cubicBezTo>
                    <a:pt x="20" y="68"/>
                    <a:pt x="22" y="69"/>
                    <a:pt x="24" y="69"/>
                  </a:cubicBezTo>
                  <a:cubicBezTo>
                    <a:pt x="25" y="70"/>
                    <a:pt x="26" y="70"/>
                    <a:pt x="27" y="71"/>
                  </a:cubicBezTo>
                  <a:cubicBezTo>
                    <a:pt x="28" y="71"/>
                    <a:pt x="28" y="72"/>
                    <a:pt x="29" y="72"/>
                  </a:cubicBezTo>
                  <a:cubicBezTo>
                    <a:pt x="31" y="73"/>
                    <a:pt x="33" y="75"/>
                    <a:pt x="34" y="76"/>
                  </a:cubicBezTo>
                  <a:cubicBezTo>
                    <a:pt x="36" y="77"/>
                    <a:pt x="37" y="79"/>
                    <a:pt x="39" y="80"/>
                  </a:cubicBezTo>
                  <a:cubicBezTo>
                    <a:pt x="39" y="81"/>
                    <a:pt x="40" y="82"/>
                    <a:pt x="41" y="82"/>
                  </a:cubicBezTo>
                  <a:cubicBezTo>
                    <a:pt x="41" y="83"/>
                    <a:pt x="41" y="83"/>
                    <a:pt x="41" y="83"/>
                  </a:cubicBezTo>
                  <a:cubicBezTo>
                    <a:pt x="40" y="79"/>
                    <a:pt x="39" y="76"/>
                    <a:pt x="38" y="73"/>
                  </a:cubicBezTo>
                  <a:cubicBezTo>
                    <a:pt x="37" y="73"/>
                    <a:pt x="37" y="72"/>
                    <a:pt x="37" y="72"/>
                  </a:cubicBezTo>
                  <a:cubicBezTo>
                    <a:pt x="36" y="71"/>
                    <a:pt x="36" y="71"/>
                    <a:pt x="35" y="70"/>
                  </a:cubicBezTo>
                  <a:cubicBezTo>
                    <a:pt x="34" y="68"/>
                    <a:pt x="32" y="67"/>
                    <a:pt x="30" y="66"/>
                  </a:cubicBezTo>
                  <a:cubicBezTo>
                    <a:pt x="30" y="66"/>
                    <a:pt x="30" y="66"/>
                    <a:pt x="30" y="66"/>
                  </a:cubicBezTo>
                  <a:cubicBezTo>
                    <a:pt x="29" y="65"/>
                    <a:pt x="29" y="65"/>
                    <a:pt x="29" y="65"/>
                  </a:cubicBezTo>
                  <a:cubicBezTo>
                    <a:pt x="28" y="64"/>
                    <a:pt x="28" y="64"/>
                    <a:pt x="28" y="64"/>
                  </a:cubicBezTo>
                  <a:cubicBezTo>
                    <a:pt x="27" y="64"/>
                    <a:pt x="26" y="63"/>
                    <a:pt x="25" y="63"/>
                  </a:cubicBezTo>
                  <a:cubicBezTo>
                    <a:pt x="23" y="62"/>
                    <a:pt x="21" y="61"/>
                    <a:pt x="19" y="60"/>
                  </a:cubicBezTo>
                  <a:cubicBezTo>
                    <a:pt x="15" y="58"/>
                    <a:pt x="11" y="55"/>
                    <a:pt x="8" y="52"/>
                  </a:cubicBezTo>
                  <a:cubicBezTo>
                    <a:pt x="6" y="51"/>
                    <a:pt x="4" y="50"/>
                    <a:pt x="3" y="48"/>
                  </a:cubicBezTo>
                  <a:cubicBezTo>
                    <a:pt x="2" y="46"/>
                    <a:pt x="1" y="44"/>
                    <a:pt x="0" y="42"/>
                  </a:cubicBezTo>
                  <a:cubicBezTo>
                    <a:pt x="1" y="44"/>
                    <a:pt x="3" y="45"/>
                    <a:pt x="4" y="4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916"/>
            <p:cNvSpPr>
              <a:spLocks/>
            </p:cNvSpPr>
            <p:nvPr/>
          </p:nvSpPr>
          <p:spPr bwMode="auto">
            <a:xfrm>
              <a:off x="8339116" y="2654313"/>
              <a:ext cx="34925" cy="136526"/>
            </a:xfrm>
            <a:custGeom>
              <a:avLst/>
              <a:gdLst>
                <a:gd name="T0" fmla="*/ 0 w 9"/>
                <a:gd name="T1" fmla="*/ 36 h 36"/>
                <a:gd name="T2" fmla="*/ 4 w 9"/>
                <a:gd name="T3" fmla="*/ 18 h 36"/>
                <a:gd name="T4" fmla="*/ 2 w 9"/>
                <a:gd name="T5" fmla="*/ 8 h 36"/>
                <a:gd name="T6" fmla="*/ 1 w 9"/>
                <a:gd name="T7" fmla="*/ 0 h 36"/>
                <a:gd name="T8" fmla="*/ 9 w 9"/>
                <a:gd name="T9" fmla="*/ 10 h 36"/>
                <a:gd name="T10" fmla="*/ 7 w 9"/>
                <a:gd name="T11" fmla="*/ 22 h 36"/>
                <a:gd name="T12" fmla="*/ 0 w 9"/>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9" h="36">
                  <a:moveTo>
                    <a:pt x="0" y="36"/>
                  </a:moveTo>
                  <a:cubicBezTo>
                    <a:pt x="1" y="30"/>
                    <a:pt x="4" y="24"/>
                    <a:pt x="4" y="18"/>
                  </a:cubicBezTo>
                  <a:cubicBezTo>
                    <a:pt x="4" y="15"/>
                    <a:pt x="3" y="11"/>
                    <a:pt x="2" y="8"/>
                  </a:cubicBezTo>
                  <a:cubicBezTo>
                    <a:pt x="2" y="6"/>
                    <a:pt x="1" y="3"/>
                    <a:pt x="1" y="0"/>
                  </a:cubicBezTo>
                  <a:cubicBezTo>
                    <a:pt x="4" y="3"/>
                    <a:pt x="6" y="7"/>
                    <a:pt x="9" y="10"/>
                  </a:cubicBezTo>
                  <a:cubicBezTo>
                    <a:pt x="9" y="14"/>
                    <a:pt x="7" y="20"/>
                    <a:pt x="7" y="22"/>
                  </a:cubicBezTo>
                  <a:cubicBezTo>
                    <a:pt x="5" y="27"/>
                    <a:pt x="2" y="32"/>
                    <a:pt x="0" y="3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1919"/>
            <p:cNvSpPr>
              <a:spLocks/>
            </p:cNvSpPr>
            <p:nvPr/>
          </p:nvSpPr>
          <p:spPr bwMode="auto">
            <a:xfrm>
              <a:off x="8245453" y="2678126"/>
              <a:ext cx="87313" cy="142876"/>
            </a:xfrm>
            <a:custGeom>
              <a:avLst/>
              <a:gdLst>
                <a:gd name="T0" fmla="*/ 12 w 23"/>
                <a:gd name="T1" fmla="*/ 23 h 38"/>
                <a:gd name="T2" fmla="*/ 20 w 23"/>
                <a:gd name="T3" fmla="*/ 31 h 38"/>
                <a:gd name="T4" fmla="*/ 23 w 23"/>
                <a:gd name="T5" fmla="*/ 38 h 38"/>
                <a:gd name="T6" fmla="*/ 15 w 23"/>
                <a:gd name="T7" fmla="*/ 30 h 38"/>
                <a:gd name="T8" fmla="*/ 4 w 23"/>
                <a:gd name="T9" fmla="*/ 23 h 38"/>
                <a:gd name="T10" fmla="*/ 0 w 23"/>
                <a:gd name="T11" fmla="*/ 12 h 38"/>
                <a:gd name="T12" fmla="*/ 1 w 23"/>
                <a:gd name="T13" fmla="*/ 11 h 38"/>
                <a:gd name="T14" fmla="*/ 9 w 23"/>
                <a:gd name="T15" fmla="*/ 0 h 38"/>
                <a:gd name="T16" fmla="*/ 7 w 23"/>
                <a:gd name="T17" fmla="*/ 6 h 38"/>
                <a:gd name="T18" fmla="*/ 12 w 23"/>
                <a:gd name="T19"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38">
                  <a:moveTo>
                    <a:pt x="12" y="23"/>
                  </a:moveTo>
                  <a:cubicBezTo>
                    <a:pt x="14" y="25"/>
                    <a:pt x="18" y="29"/>
                    <a:pt x="20" y="31"/>
                  </a:cubicBezTo>
                  <a:cubicBezTo>
                    <a:pt x="21" y="33"/>
                    <a:pt x="23" y="38"/>
                    <a:pt x="23" y="38"/>
                  </a:cubicBezTo>
                  <a:cubicBezTo>
                    <a:pt x="21" y="34"/>
                    <a:pt x="18" y="32"/>
                    <a:pt x="15" y="30"/>
                  </a:cubicBezTo>
                  <a:cubicBezTo>
                    <a:pt x="11" y="27"/>
                    <a:pt x="8" y="25"/>
                    <a:pt x="4" y="23"/>
                  </a:cubicBezTo>
                  <a:cubicBezTo>
                    <a:pt x="1" y="20"/>
                    <a:pt x="0" y="16"/>
                    <a:pt x="0" y="12"/>
                  </a:cubicBezTo>
                  <a:cubicBezTo>
                    <a:pt x="0" y="12"/>
                    <a:pt x="1" y="11"/>
                    <a:pt x="1" y="11"/>
                  </a:cubicBezTo>
                  <a:cubicBezTo>
                    <a:pt x="3" y="7"/>
                    <a:pt x="6" y="4"/>
                    <a:pt x="9" y="0"/>
                  </a:cubicBezTo>
                  <a:cubicBezTo>
                    <a:pt x="8" y="2"/>
                    <a:pt x="7" y="4"/>
                    <a:pt x="7" y="6"/>
                  </a:cubicBezTo>
                  <a:cubicBezTo>
                    <a:pt x="6" y="14"/>
                    <a:pt x="9" y="20"/>
                    <a:pt x="12"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1920"/>
            <p:cNvSpPr>
              <a:spLocks/>
            </p:cNvSpPr>
            <p:nvPr/>
          </p:nvSpPr>
          <p:spPr bwMode="auto">
            <a:xfrm>
              <a:off x="8272441" y="2640025"/>
              <a:ext cx="112713" cy="244477"/>
            </a:xfrm>
            <a:custGeom>
              <a:avLst/>
              <a:gdLst>
                <a:gd name="T0" fmla="*/ 4 w 30"/>
                <a:gd name="T1" fmla="*/ 31 h 65"/>
                <a:gd name="T2" fmla="*/ 12 w 30"/>
                <a:gd name="T3" fmla="*/ 39 h 65"/>
                <a:gd name="T4" fmla="*/ 14 w 30"/>
                <a:gd name="T5" fmla="*/ 42 h 65"/>
                <a:gd name="T6" fmla="*/ 15 w 30"/>
                <a:gd name="T7" fmla="*/ 42 h 65"/>
                <a:gd name="T8" fmla="*/ 16 w 30"/>
                <a:gd name="T9" fmla="*/ 41 h 65"/>
                <a:gd name="T10" fmla="*/ 14 w 30"/>
                <a:gd name="T11" fmla="*/ 37 h 65"/>
                <a:gd name="T12" fmla="*/ 12 w 30"/>
                <a:gd name="T13" fmla="*/ 30 h 65"/>
                <a:gd name="T14" fmla="*/ 9 w 30"/>
                <a:gd name="T15" fmla="*/ 24 h 65"/>
                <a:gd name="T16" fmla="*/ 8 w 30"/>
                <a:gd name="T17" fmla="*/ 17 h 65"/>
                <a:gd name="T18" fmla="*/ 8 w 30"/>
                <a:gd name="T19" fmla="*/ 13 h 65"/>
                <a:gd name="T20" fmla="*/ 9 w 30"/>
                <a:gd name="T21" fmla="*/ 22 h 65"/>
                <a:gd name="T22" fmla="*/ 11 w 30"/>
                <a:gd name="T23" fmla="*/ 26 h 65"/>
                <a:gd name="T24" fmla="*/ 11 w 30"/>
                <a:gd name="T25" fmla="*/ 16 h 65"/>
                <a:gd name="T26" fmla="*/ 13 w 30"/>
                <a:gd name="T27" fmla="*/ 4 h 65"/>
                <a:gd name="T28" fmla="*/ 14 w 30"/>
                <a:gd name="T29" fmla="*/ 2 h 65"/>
                <a:gd name="T30" fmla="*/ 13 w 30"/>
                <a:gd name="T31" fmla="*/ 8 h 65"/>
                <a:gd name="T32" fmla="*/ 14 w 30"/>
                <a:gd name="T33" fmla="*/ 33 h 65"/>
                <a:gd name="T34" fmla="*/ 16 w 30"/>
                <a:gd name="T35" fmla="*/ 38 h 65"/>
                <a:gd name="T36" fmla="*/ 17 w 30"/>
                <a:gd name="T37" fmla="*/ 41 h 65"/>
                <a:gd name="T38" fmla="*/ 17 w 30"/>
                <a:gd name="T39" fmla="*/ 38 h 65"/>
                <a:gd name="T40" fmla="*/ 21 w 30"/>
                <a:gd name="T41" fmla="*/ 27 h 65"/>
                <a:gd name="T42" fmla="*/ 21 w 30"/>
                <a:gd name="T43" fmla="*/ 23 h 65"/>
                <a:gd name="T44" fmla="*/ 21 w 30"/>
                <a:gd name="T45" fmla="*/ 14 h 65"/>
                <a:gd name="T46" fmla="*/ 21 w 30"/>
                <a:gd name="T47" fmla="*/ 14 h 65"/>
                <a:gd name="T48" fmla="*/ 22 w 30"/>
                <a:gd name="T49" fmla="*/ 23 h 65"/>
                <a:gd name="T50" fmla="*/ 22 w 30"/>
                <a:gd name="T51" fmla="*/ 27 h 65"/>
                <a:gd name="T52" fmla="*/ 18 w 30"/>
                <a:gd name="T53" fmla="*/ 40 h 65"/>
                <a:gd name="T54" fmla="*/ 18 w 30"/>
                <a:gd name="T55" fmla="*/ 44 h 65"/>
                <a:gd name="T56" fmla="*/ 19 w 30"/>
                <a:gd name="T57" fmla="*/ 52 h 65"/>
                <a:gd name="T58" fmla="*/ 21 w 30"/>
                <a:gd name="T59" fmla="*/ 50 h 65"/>
                <a:gd name="T60" fmla="*/ 25 w 30"/>
                <a:gd name="T61" fmla="*/ 46 h 65"/>
                <a:gd name="T62" fmla="*/ 29 w 30"/>
                <a:gd name="T63" fmla="*/ 36 h 65"/>
                <a:gd name="T64" fmla="*/ 30 w 30"/>
                <a:gd name="T65" fmla="*/ 29 h 65"/>
                <a:gd name="T66" fmla="*/ 30 w 30"/>
                <a:gd name="T67" fmla="*/ 36 h 65"/>
                <a:gd name="T68" fmla="*/ 25 w 30"/>
                <a:gd name="T69" fmla="*/ 47 h 65"/>
                <a:gd name="T70" fmla="*/ 22 w 30"/>
                <a:gd name="T71" fmla="*/ 50 h 65"/>
                <a:gd name="T72" fmla="*/ 20 w 30"/>
                <a:gd name="T73" fmla="*/ 52 h 65"/>
                <a:gd name="T74" fmla="*/ 19 w 30"/>
                <a:gd name="T75" fmla="*/ 57 h 65"/>
                <a:gd name="T76" fmla="*/ 19 w 30"/>
                <a:gd name="T77" fmla="*/ 60 h 65"/>
                <a:gd name="T78" fmla="*/ 19 w 30"/>
                <a:gd name="T79" fmla="*/ 61 h 65"/>
                <a:gd name="T80" fmla="*/ 18 w 30"/>
                <a:gd name="T81" fmla="*/ 63 h 65"/>
                <a:gd name="T82" fmla="*/ 18 w 30"/>
                <a:gd name="T83" fmla="*/ 58 h 65"/>
                <a:gd name="T84" fmla="*/ 18 w 30"/>
                <a:gd name="T85" fmla="*/ 57 h 65"/>
                <a:gd name="T86" fmla="*/ 17 w 30"/>
                <a:gd name="T87" fmla="*/ 55 h 65"/>
                <a:gd name="T88" fmla="*/ 12 w 30"/>
                <a:gd name="T89" fmla="*/ 47 h 65"/>
                <a:gd name="T90" fmla="*/ 10 w 30"/>
                <a:gd name="T91" fmla="*/ 44 h 65"/>
                <a:gd name="T92" fmla="*/ 0 w 30"/>
                <a:gd name="T93" fmla="*/ 41 h 65"/>
                <a:gd name="T94" fmla="*/ 7 w 30"/>
                <a:gd name="T95" fmla="*/ 42 h 65"/>
                <a:gd name="T96" fmla="*/ 12 w 30"/>
                <a:gd name="T97" fmla="*/ 45 h 65"/>
                <a:gd name="T98" fmla="*/ 15 w 30"/>
                <a:gd name="T99" fmla="*/ 50 h 65"/>
                <a:gd name="T100" fmla="*/ 18 w 30"/>
                <a:gd name="T101" fmla="*/ 54 h 65"/>
                <a:gd name="T102" fmla="*/ 18 w 30"/>
                <a:gd name="T103" fmla="*/ 49 h 65"/>
                <a:gd name="T104" fmla="*/ 17 w 30"/>
                <a:gd name="T105" fmla="*/ 46 h 65"/>
                <a:gd name="T106" fmla="*/ 14 w 30"/>
                <a:gd name="T107" fmla="*/ 43 h 65"/>
                <a:gd name="T108" fmla="*/ 13 w 30"/>
                <a:gd name="T109" fmla="*/ 42 h 65"/>
                <a:gd name="T110" fmla="*/ 9 w 30"/>
                <a:gd name="T111" fmla="*/ 37 h 65"/>
                <a:gd name="T112" fmla="*/ 1 w 30"/>
                <a:gd name="T113" fmla="*/ 28 h 65"/>
                <a:gd name="T114" fmla="*/ 2 w 30"/>
                <a:gd name="T115"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65">
                  <a:moveTo>
                    <a:pt x="2" y="27"/>
                  </a:moveTo>
                  <a:cubicBezTo>
                    <a:pt x="2" y="28"/>
                    <a:pt x="3" y="30"/>
                    <a:pt x="4" y="31"/>
                  </a:cubicBezTo>
                  <a:cubicBezTo>
                    <a:pt x="5" y="33"/>
                    <a:pt x="7" y="35"/>
                    <a:pt x="9" y="37"/>
                  </a:cubicBezTo>
                  <a:cubicBezTo>
                    <a:pt x="10" y="38"/>
                    <a:pt x="11" y="38"/>
                    <a:pt x="12" y="39"/>
                  </a:cubicBezTo>
                  <a:cubicBezTo>
                    <a:pt x="13" y="40"/>
                    <a:pt x="13" y="40"/>
                    <a:pt x="14" y="41"/>
                  </a:cubicBezTo>
                  <a:cubicBezTo>
                    <a:pt x="14" y="42"/>
                    <a:pt x="14" y="42"/>
                    <a:pt x="14" y="42"/>
                  </a:cubicBezTo>
                  <a:cubicBezTo>
                    <a:pt x="15" y="42"/>
                    <a:pt x="15" y="42"/>
                    <a:pt x="15" y="42"/>
                  </a:cubicBezTo>
                  <a:cubicBezTo>
                    <a:pt x="15" y="42"/>
                    <a:pt x="15" y="42"/>
                    <a:pt x="15" y="42"/>
                  </a:cubicBezTo>
                  <a:cubicBezTo>
                    <a:pt x="16" y="43"/>
                    <a:pt x="16" y="43"/>
                    <a:pt x="17" y="44"/>
                  </a:cubicBezTo>
                  <a:cubicBezTo>
                    <a:pt x="16" y="43"/>
                    <a:pt x="16" y="42"/>
                    <a:pt x="16" y="41"/>
                  </a:cubicBezTo>
                  <a:cubicBezTo>
                    <a:pt x="15" y="40"/>
                    <a:pt x="15" y="40"/>
                    <a:pt x="15" y="39"/>
                  </a:cubicBezTo>
                  <a:cubicBezTo>
                    <a:pt x="14" y="38"/>
                    <a:pt x="14" y="38"/>
                    <a:pt x="14" y="37"/>
                  </a:cubicBezTo>
                  <a:cubicBezTo>
                    <a:pt x="14" y="36"/>
                    <a:pt x="13" y="34"/>
                    <a:pt x="13" y="33"/>
                  </a:cubicBezTo>
                  <a:cubicBezTo>
                    <a:pt x="12" y="32"/>
                    <a:pt x="12" y="31"/>
                    <a:pt x="12" y="30"/>
                  </a:cubicBezTo>
                  <a:cubicBezTo>
                    <a:pt x="11" y="29"/>
                    <a:pt x="11" y="27"/>
                    <a:pt x="10" y="26"/>
                  </a:cubicBezTo>
                  <a:cubicBezTo>
                    <a:pt x="10" y="26"/>
                    <a:pt x="10" y="25"/>
                    <a:pt x="9" y="24"/>
                  </a:cubicBezTo>
                  <a:cubicBezTo>
                    <a:pt x="9" y="23"/>
                    <a:pt x="9" y="23"/>
                    <a:pt x="9" y="22"/>
                  </a:cubicBezTo>
                  <a:cubicBezTo>
                    <a:pt x="8" y="20"/>
                    <a:pt x="8" y="19"/>
                    <a:pt x="8" y="17"/>
                  </a:cubicBezTo>
                  <a:cubicBezTo>
                    <a:pt x="7" y="16"/>
                    <a:pt x="7" y="16"/>
                    <a:pt x="8" y="15"/>
                  </a:cubicBezTo>
                  <a:cubicBezTo>
                    <a:pt x="8" y="14"/>
                    <a:pt x="8" y="13"/>
                    <a:pt x="8" y="13"/>
                  </a:cubicBezTo>
                  <a:cubicBezTo>
                    <a:pt x="8" y="14"/>
                    <a:pt x="8" y="16"/>
                    <a:pt x="8" y="17"/>
                  </a:cubicBezTo>
                  <a:cubicBezTo>
                    <a:pt x="8" y="19"/>
                    <a:pt x="9" y="20"/>
                    <a:pt x="9" y="22"/>
                  </a:cubicBezTo>
                  <a:cubicBezTo>
                    <a:pt x="10" y="22"/>
                    <a:pt x="10" y="23"/>
                    <a:pt x="10" y="24"/>
                  </a:cubicBezTo>
                  <a:cubicBezTo>
                    <a:pt x="10" y="24"/>
                    <a:pt x="11" y="25"/>
                    <a:pt x="11" y="26"/>
                  </a:cubicBezTo>
                  <a:cubicBezTo>
                    <a:pt x="11" y="26"/>
                    <a:pt x="11" y="27"/>
                    <a:pt x="12" y="27"/>
                  </a:cubicBezTo>
                  <a:cubicBezTo>
                    <a:pt x="11" y="23"/>
                    <a:pt x="11" y="20"/>
                    <a:pt x="11" y="16"/>
                  </a:cubicBezTo>
                  <a:cubicBezTo>
                    <a:pt x="11" y="14"/>
                    <a:pt x="12" y="11"/>
                    <a:pt x="12" y="8"/>
                  </a:cubicBezTo>
                  <a:cubicBezTo>
                    <a:pt x="12" y="7"/>
                    <a:pt x="13" y="6"/>
                    <a:pt x="13" y="4"/>
                  </a:cubicBezTo>
                  <a:cubicBezTo>
                    <a:pt x="14" y="3"/>
                    <a:pt x="14" y="2"/>
                    <a:pt x="15" y="0"/>
                  </a:cubicBezTo>
                  <a:cubicBezTo>
                    <a:pt x="15" y="1"/>
                    <a:pt x="15" y="2"/>
                    <a:pt x="14" y="2"/>
                  </a:cubicBezTo>
                  <a:cubicBezTo>
                    <a:pt x="14" y="3"/>
                    <a:pt x="14" y="4"/>
                    <a:pt x="14" y="4"/>
                  </a:cubicBezTo>
                  <a:cubicBezTo>
                    <a:pt x="14" y="6"/>
                    <a:pt x="14" y="7"/>
                    <a:pt x="13" y="8"/>
                  </a:cubicBezTo>
                  <a:cubicBezTo>
                    <a:pt x="13" y="11"/>
                    <a:pt x="13" y="14"/>
                    <a:pt x="13" y="17"/>
                  </a:cubicBezTo>
                  <a:cubicBezTo>
                    <a:pt x="12" y="22"/>
                    <a:pt x="13" y="27"/>
                    <a:pt x="14" y="33"/>
                  </a:cubicBezTo>
                  <a:cubicBezTo>
                    <a:pt x="15" y="34"/>
                    <a:pt x="15" y="35"/>
                    <a:pt x="15" y="36"/>
                  </a:cubicBezTo>
                  <a:cubicBezTo>
                    <a:pt x="16" y="37"/>
                    <a:pt x="16" y="38"/>
                    <a:pt x="16" y="38"/>
                  </a:cubicBezTo>
                  <a:cubicBezTo>
                    <a:pt x="16" y="39"/>
                    <a:pt x="17" y="40"/>
                    <a:pt x="17" y="40"/>
                  </a:cubicBezTo>
                  <a:cubicBezTo>
                    <a:pt x="17" y="40"/>
                    <a:pt x="17" y="40"/>
                    <a:pt x="17" y="41"/>
                  </a:cubicBezTo>
                  <a:cubicBezTo>
                    <a:pt x="17" y="40"/>
                    <a:pt x="17" y="40"/>
                    <a:pt x="17" y="40"/>
                  </a:cubicBezTo>
                  <a:cubicBezTo>
                    <a:pt x="17" y="39"/>
                    <a:pt x="17" y="39"/>
                    <a:pt x="17" y="38"/>
                  </a:cubicBezTo>
                  <a:cubicBezTo>
                    <a:pt x="18" y="37"/>
                    <a:pt x="18" y="36"/>
                    <a:pt x="18" y="36"/>
                  </a:cubicBezTo>
                  <a:cubicBezTo>
                    <a:pt x="19" y="33"/>
                    <a:pt x="20" y="30"/>
                    <a:pt x="21" y="27"/>
                  </a:cubicBezTo>
                  <a:cubicBezTo>
                    <a:pt x="21" y="27"/>
                    <a:pt x="21" y="26"/>
                    <a:pt x="21" y="25"/>
                  </a:cubicBezTo>
                  <a:cubicBezTo>
                    <a:pt x="21" y="24"/>
                    <a:pt x="21" y="24"/>
                    <a:pt x="21" y="23"/>
                  </a:cubicBezTo>
                  <a:cubicBezTo>
                    <a:pt x="22" y="21"/>
                    <a:pt x="21" y="20"/>
                    <a:pt x="21" y="18"/>
                  </a:cubicBezTo>
                  <a:cubicBezTo>
                    <a:pt x="21" y="17"/>
                    <a:pt x="21" y="15"/>
                    <a:pt x="21" y="14"/>
                  </a:cubicBezTo>
                  <a:cubicBezTo>
                    <a:pt x="20" y="12"/>
                    <a:pt x="20" y="11"/>
                    <a:pt x="20" y="9"/>
                  </a:cubicBezTo>
                  <a:cubicBezTo>
                    <a:pt x="20" y="11"/>
                    <a:pt x="21" y="12"/>
                    <a:pt x="21" y="14"/>
                  </a:cubicBezTo>
                  <a:cubicBezTo>
                    <a:pt x="21" y="15"/>
                    <a:pt x="22" y="17"/>
                    <a:pt x="22" y="18"/>
                  </a:cubicBezTo>
                  <a:cubicBezTo>
                    <a:pt x="22" y="20"/>
                    <a:pt x="22" y="21"/>
                    <a:pt x="22" y="23"/>
                  </a:cubicBezTo>
                  <a:cubicBezTo>
                    <a:pt x="22" y="24"/>
                    <a:pt x="22" y="24"/>
                    <a:pt x="22" y="25"/>
                  </a:cubicBezTo>
                  <a:cubicBezTo>
                    <a:pt x="22" y="26"/>
                    <a:pt x="22" y="27"/>
                    <a:pt x="22" y="27"/>
                  </a:cubicBezTo>
                  <a:cubicBezTo>
                    <a:pt x="21" y="30"/>
                    <a:pt x="20" y="33"/>
                    <a:pt x="19" y="36"/>
                  </a:cubicBezTo>
                  <a:cubicBezTo>
                    <a:pt x="18" y="37"/>
                    <a:pt x="18" y="39"/>
                    <a:pt x="18" y="40"/>
                  </a:cubicBezTo>
                  <a:cubicBezTo>
                    <a:pt x="18" y="41"/>
                    <a:pt x="18" y="42"/>
                    <a:pt x="18" y="43"/>
                  </a:cubicBezTo>
                  <a:cubicBezTo>
                    <a:pt x="18" y="43"/>
                    <a:pt x="18" y="43"/>
                    <a:pt x="18" y="44"/>
                  </a:cubicBezTo>
                  <a:cubicBezTo>
                    <a:pt x="18" y="45"/>
                    <a:pt x="19" y="47"/>
                    <a:pt x="19" y="48"/>
                  </a:cubicBezTo>
                  <a:cubicBezTo>
                    <a:pt x="19" y="50"/>
                    <a:pt x="19" y="51"/>
                    <a:pt x="19" y="52"/>
                  </a:cubicBezTo>
                  <a:cubicBezTo>
                    <a:pt x="19" y="52"/>
                    <a:pt x="20" y="52"/>
                    <a:pt x="20" y="52"/>
                  </a:cubicBezTo>
                  <a:cubicBezTo>
                    <a:pt x="20" y="51"/>
                    <a:pt x="21" y="51"/>
                    <a:pt x="21" y="50"/>
                  </a:cubicBezTo>
                  <a:cubicBezTo>
                    <a:pt x="22" y="50"/>
                    <a:pt x="22" y="50"/>
                    <a:pt x="22" y="49"/>
                  </a:cubicBezTo>
                  <a:cubicBezTo>
                    <a:pt x="23" y="48"/>
                    <a:pt x="24" y="47"/>
                    <a:pt x="25" y="46"/>
                  </a:cubicBezTo>
                  <a:cubicBezTo>
                    <a:pt x="25" y="45"/>
                    <a:pt x="26" y="44"/>
                    <a:pt x="27" y="43"/>
                  </a:cubicBezTo>
                  <a:cubicBezTo>
                    <a:pt x="28" y="41"/>
                    <a:pt x="29" y="39"/>
                    <a:pt x="29" y="36"/>
                  </a:cubicBezTo>
                  <a:cubicBezTo>
                    <a:pt x="30" y="35"/>
                    <a:pt x="30" y="34"/>
                    <a:pt x="30" y="33"/>
                  </a:cubicBezTo>
                  <a:cubicBezTo>
                    <a:pt x="30" y="31"/>
                    <a:pt x="30" y="30"/>
                    <a:pt x="30" y="29"/>
                  </a:cubicBezTo>
                  <a:cubicBezTo>
                    <a:pt x="30" y="30"/>
                    <a:pt x="30" y="32"/>
                    <a:pt x="30" y="33"/>
                  </a:cubicBezTo>
                  <a:cubicBezTo>
                    <a:pt x="30" y="34"/>
                    <a:pt x="30" y="35"/>
                    <a:pt x="30" y="36"/>
                  </a:cubicBezTo>
                  <a:cubicBezTo>
                    <a:pt x="29" y="39"/>
                    <a:pt x="28" y="41"/>
                    <a:pt x="27" y="43"/>
                  </a:cubicBezTo>
                  <a:cubicBezTo>
                    <a:pt x="27" y="45"/>
                    <a:pt x="26" y="46"/>
                    <a:pt x="25" y="47"/>
                  </a:cubicBezTo>
                  <a:cubicBezTo>
                    <a:pt x="25" y="48"/>
                    <a:pt x="24" y="49"/>
                    <a:pt x="23" y="50"/>
                  </a:cubicBezTo>
                  <a:cubicBezTo>
                    <a:pt x="23" y="50"/>
                    <a:pt x="23" y="50"/>
                    <a:pt x="22" y="50"/>
                  </a:cubicBezTo>
                  <a:cubicBezTo>
                    <a:pt x="22" y="51"/>
                    <a:pt x="22" y="51"/>
                    <a:pt x="22" y="51"/>
                  </a:cubicBezTo>
                  <a:cubicBezTo>
                    <a:pt x="21" y="52"/>
                    <a:pt x="21" y="52"/>
                    <a:pt x="20" y="52"/>
                  </a:cubicBezTo>
                  <a:cubicBezTo>
                    <a:pt x="20" y="53"/>
                    <a:pt x="20" y="53"/>
                    <a:pt x="19" y="54"/>
                  </a:cubicBezTo>
                  <a:cubicBezTo>
                    <a:pt x="19" y="55"/>
                    <a:pt x="19" y="56"/>
                    <a:pt x="19" y="57"/>
                  </a:cubicBezTo>
                  <a:cubicBezTo>
                    <a:pt x="19" y="58"/>
                    <a:pt x="19" y="59"/>
                    <a:pt x="19" y="60"/>
                  </a:cubicBezTo>
                  <a:cubicBezTo>
                    <a:pt x="19" y="60"/>
                    <a:pt x="19" y="60"/>
                    <a:pt x="19" y="60"/>
                  </a:cubicBezTo>
                  <a:cubicBezTo>
                    <a:pt x="19" y="60"/>
                    <a:pt x="19" y="60"/>
                    <a:pt x="19" y="60"/>
                  </a:cubicBezTo>
                  <a:cubicBezTo>
                    <a:pt x="19" y="60"/>
                    <a:pt x="19" y="61"/>
                    <a:pt x="19" y="61"/>
                  </a:cubicBezTo>
                  <a:cubicBezTo>
                    <a:pt x="18" y="62"/>
                    <a:pt x="18" y="64"/>
                    <a:pt x="18" y="65"/>
                  </a:cubicBezTo>
                  <a:cubicBezTo>
                    <a:pt x="18" y="64"/>
                    <a:pt x="18" y="63"/>
                    <a:pt x="18" y="63"/>
                  </a:cubicBezTo>
                  <a:cubicBezTo>
                    <a:pt x="18" y="62"/>
                    <a:pt x="18" y="61"/>
                    <a:pt x="18" y="61"/>
                  </a:cubicBezTo>
                  <a:cubicBezTo>
                    <a:pt x="18" y="60"/>
                    <a:pt x="18" y="59"/>
                    <a:pt x="18" y="58"/>
                  </a:cubicBezTo>
                  <a:cubicBezTo>
                    <a:pt x="18" y="58"/>
                    <a:pt x="18" y="57"/>
                    <a:pt x="18" y="57"/>
                  </a:cubicBezTo>
                  <a:cubicBezTo>
                    <a:pt x="18" y="57"/>
                    <a:pt x="18" y="57"/>
                    <a:pt x="18" y="57"/>
                  </a:cubicBezTo>
                  <a:cubicBezTo>
                    <a:pt x="18" y="56"/>
                    <a:pt x="18" y="56"/>
                    <a:pt x="17" y="56"/>
                  </a:cubicBezTo>
                  <a:cubicBezTo>
                    <a:pt x="17" y="55"/>
                    <a:pt x="17" y="55"/>
                    <a:pt x="17" y="55"/>
                  </a:cubicBezTo>
                  <a:cubicBezTo>
                    <a:pt x="17" y="54"/>
                    <a:pt x="17" y="54"/>
                    <a:pt x="16" y="53"/>
                  </a:cubicBezTo>
                  <a:cubicBezTo>
                    <a:pt x="15" y="51"/>
                    <a:pt x="14" y="49"/>
                    <a:pt x="12" y="47"/>
                  </a:cubicBezTo>
                  <a:cubicBezTo>
                    <a:pt x="12" y="47"/>
                    <a:pt x="12" y="46"/>
                    <a:pt x="11" y="46"/>
                  </a:cubicBezTo>
                  <a:cubicBezTo>
                    <a:pt x="11" y="45"/>
                    <a:pt x="10" y="45"/>
                    <a:pt x="10" y="44"/>
                  </a:cubicBezTo>
                  <a:cubicBezTo>
                    <a:pt x="9" y="44"/>
                    <a:pt x="8" y="43"/>
                    <a:pt x="7" y="43"/>
                  </a:cubicBezTo>
                  <a:cubicBezTo>
                    <a:pt x="4" y="42"/>
                    <a:pt x="2" y="41"/>
                    <a:pt x="0" y="41"/>
                  </a:cubicBezTo>
                  <a:cubicBezTo>
                    <a:pt x="1" y="41"/>
                    <a:pt x="2" y="41"/>
                    <a:pt x="3" y="41"/>
                  </a:cubicBezTo>
                  <a:cubicBezTo>
                    <a:pt x="4" y="41"/>
                    <a:pt x="6" y="42"/>
                    <a:pt x="7" y="42"/>
                  </a:cubicBezTo>
                  <a:cubicBezTo>
                    <a:pt x="8" y="43"/>
                    <a:pt x="9" y="43"/>
                    <a:pt x="10" y="44"/>
                  </a:cubicBezTo>
                  <a:cubicBezTo>
                    <a:pt x="11" y="44"/>
                    <a:pt x="11" y="45"/>
                    <a:pt x="12" y="45"/>
                  </a:cubicBezTo>
                  <a:cubicBezTo>
                    <a:pt x="12" y="46"/>
                    <a:pt x="12" y="46"/>
                    <a:pt x="13" y="47"/>
                  </a:cubicBezTo>
                  <a:cubicBezTo>
                    <a:pt x="14" y="48"/>
                    <a:pt x="14" y="49"/>
                    <a:pt x="15" y="50"/>
                  </a:cubicBezTo>
                  <a:cubicBezTo>
                    <a:pt x="16" y="51"/>
                    <a:pt x="17" y="52"/>
                    <a:pt x="17" y="53"/>
                  </a:cubicBezTo>
                  <a:cubicBezTo>
                    <a:pt x="17" y="53"/>
                    <a:pt x="18" y="54"/>
                    <a:pt x="18" y="54"/>
                  </a:cubicBezTo>
                  <a:cubicBezTo>
                    <a:pt x="18" y="54"/>
                    <a:pt x="18" y="55"/>
                    <a:pt x="18" y="55"/>
                  </a:cubicBezTo>
                  <a:cubicBezTo>
                    <a:pt x="18" y="53"/>
                    <a:pt x="18" y="51"/>
                    <a:pt x="18" y="49"/>
                  </a:cubicBezTo>
                  <a:cubicBezTo>
                    <a:pt x="18" y="48"/>
                    <a:pt x="17" y="48"/>
                    <a:pt x="17" y="47"/>
                  </a:cubicBezTo>
                  <a:cubicBezTo>
                    <a:pt x="17" y="47"/>
                    <a:pt x="17" y="47"/>
                    <a:pt x="17" y="46"/>
                  </a:cubicBezTo>
                  <a:cubicBezTo>
                    <a:pt x="16" y="45"/>
                    <a:pt x="15" y="44"/>
                    <a:pt x="15" y="43"/>
                  </a:cubicBezTo>
                  <a:cubicBezTo>
                    <a:pt x="14" y="43"/>
                    <a:pt x="14" y="43"/>
                    <a:pt x="14" y="43"/>
                  </a:cubicBezTo>
                  <a:cubicBezTo>
                    <a:pt x="14" y="42"/>
                    <a:pt x="14" y="42"/>
                    <a:pt x="14" y="42"/>
                  </a:cubicBezTo>
                  <a:cubicBezTo>
                    <a:pt x="13" y="42"/>
                    <a:pt x="13" y="42"/>
                    <a:pt x="13" y="42"/>
                  </a:cubicBezTo>
                  <a:cubicBezTo>
                    <a:pt x="13" y="41"/>
                    <a:pt x="12" y="41"/>
                    <a:pt x="12" y="40"/>
                  </a:cubicBezTo>
                  <a:cubicBezTo>
                    <a:pt x="11" y="39"/>
                    <a:pt x="10" y="38"/>
                    <a:pt x="9" y="37"/>
                  </a:cubicBezTo>
                  <a:cubicBezTo>
                    <a:pt x="7" y="35"/>
                    <a:pt x="5" y="33"/>
                    <a:pt x="3" y="31"/>
                  </a:cubicBezTo>
                  <a:cubicBezTo>
                    <a:pt x="2" y="30"/>
                    <a:pt x="2" y="29"/>
                    <a:pt x="1" y="28"/>
                  </a:cubicBezTo>
                  <a:cubicBezTo>
                    <a:pt x="1" y="26"/>
                    <a:pt x="0" y="25"/>
                    <a:pt x="0" y="24"/>
                  </a:cubicBezTo>
                  <a:cubicBezTo>
                    <a:pt x="1" y="25"/>
                    <a:pt x="1" y="26"/>
                    <a:pt x="2" y="2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1921"/>
            <p:cNvSpPr>
              <a:spLocks/>
            </p:cNvSpPr>
            <p:nvPr/>
          </p:nvSpPr>
          <p:spPr bwMode="auto">
            <a:xfrm>
              <a:off x="8174015" y="2986103"/>
              <a:ext cx="53975" cy="119063"/>
            </a:xfrm>
            <a:custGeom>
              <a:avLst/>
              <a:gdLst>
                <a:gd name="T0" fmla="*/ 0 w 14"/>
                <a:gd name="T1" fmla="*/ 32 h 32"/>
                <a:gd name="T2" fmla="*/ 8 w 14"/>
                <a:gd name="T3" fmla="*/ 17 h 32"/>
                <a:gd name="T4" fmla="*/ 9 w 14"/>
                <a:gd name="T5" fmla="*/ 8 h 32"/>
                <a:gd name="T6" fmla="*/ 10 w 14"/>
                <a:gd name="T7" fmla="*/ 0 h 32"/>
                <a:gd name="T8" fmla="*/ 14 w 14"/>
                <a:gd name="T9" fmla="*/ 11 h 32"/>
                <a:gd name="T10" fmla="*/ 9 w 14"/>
                <a:gd name="T11" fmla="*/ 22 h 32"/>
                <a:gd name="T12" fmla="*/ 0 w 1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4" h="32">
                  <a:moveTo>
                    <a:pt x="0" y="32"/>
                  </a:moveTo>
                  <a:cubicBezTo>
                    <a:pt x="2" y="27"/>
                    <a:pt x="6" y="23"/>
                    <a:pt x="8" y="17"/>
                  </a:cubicBezTo>
                  <a:cubicBezTo>
                    <a:pt x="9" y="14"/>
                    <a:pt x="9" y="11"/>
                    <a:pt x="9" y="8"/>
                  </a:cubicBezTo>
                  <a:cubicBezTo>
                    <a:pt x="9" y="6"/>
                    <a:pt x="9" y="2"/>
                    <a:pt x="10" y="0"/>
                  </a:cubicBezTo>
                  <a:cubicBezTo>
                    <a:pt x="11" y="4"/>
                    <a:pt x="13" y="8"/>
                    <a:pt x="14" y="11"/>
                  </a:cubicBezTo>
                  <a:cubicBezTo>
                    <a:pt x="13" y="15"/>
                    <a:pt x="11" y="20"/>
                    <a:pt x="9" y="22"/>
                  </a:cubicBezTo>
                  <a:cubicBezTo>
                    <a:pt x="6" y="26"/>
                    <a:pt x="3" y="29"/>
                    <a:pt x="0" y="3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00" name="Picture 1923"/>
            <p:cNvPicPr>
              <a:picLocks noChangeAspect="1" noChangeArrowheads="1"/>
            </p:cNvPicPr>
            <p:nvPr/>
          </p:nvPicPr>
          <p:blipFill>
            <a:blip r:embed="rId22" cstate="screen">
              <a:extLst>
                <a:ext uri="{28A0092B-C50C-407E-A947-70E740481C1C}">
                  <a14:useLocalDpi xmlns:a14="http://schemas.microsoft.com/office/drawing/2010/main"/>
                </a:ext>
              </a:extLst>
            </a:blip>
            <a:srcRect/>
            <a:stretch>
              <a:fillRect/>
            </a:stretch>
          </p:blipFill>
          <p:spPr bwMode="auto">
            <a:xfrm>
              <a:off x="8056540" y="3049603"/>
              <a:ext cx="111126"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1" name="Freeform 1924"/>
            <p:cNvSpPr>
              <a:spLocks/>
            </p:cNvSpPr>
            <p:nvPr/>
          </p:nvSpPr>
          <p:spPr bwMode="auto">
            <a:xfrm>
              <a:off x="8102578" y="2989278"/>
              <a:ext cx="57150" cy="139701"/>
            </a:xfrm>
            <a:custGeom>
              <a:avLst/>
              <a:gdLst>
                <a:gd name="T0" fmla="*/ 9 w 15"/>
                <a:gd name="T1" fmla="*/ 21 h 37"/>
                <a:gd name="T2" fmla="*/ 14 w 15"/>
                <a:gd name="T3" fmla="*/ 30 h 37"/>
                <a:gd name="T4" fmla="*/ 15 w 15"/>
                <a:gd name="T5" fmla="*/ 37 h 37"/>
                <a:gd name="T6" fmla="*/ 9 w 15"/>
                <a:gd name="T7" fmla="*/ 28 h 37"/>
                <a:gd name="T8" fmla="*/ 2 w 15"/>
                <a:gd name="T9" fmla="*/ 18 h 37"/>
                <a:gd name="T10" fmla="*/ 1 w 15"/>
                <a:gd name="T11" fmla="*/ 8 h 37"/>
                <a:gd name="T12" fmla="*/ 1 w 15"/>
                <a:gd name="T13" fmla="*/ 6 h 37"/>
                <a:gd name="T14" fmla="*/ 12 w 15"/>
                <a:gd name="T15" fmla="*/ 0 h 37"/>
                <a:gd name="T16" fmla="*/ 8 w 15"/>
                <a:gd name="T17" fmla="*/ 4 h 37"/>
                <a:gd name="T18" fmla="*/ 9 w 15"/>
                <a:gd name="T1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7">
                  <a:moveTo>
                    <a:pt x="9" y="21"/>
                  </a:moveTo>
                  <a:cubicBezTo>
                    <a:pt x="10" y="23"/>
                    <a:pt x="13" y="28"/>
                    <a:pt x="14" y="30"/>
                  </a:cubicBezTo>
                  <a:cubicBezTo>
                    <a:pt x="14" y="32"/>
                    <a:pt x="15" y="37"/>
                    <a:pt x="15" y="37"/>
                  </a:cubicBezTo>
                  <a:cubicBezTo>
                    <a:pt x="14" y="34"/>
                    <a:pt x="12" y="31"/>
                    <a:pt x="9" y="28"/>
                  </a:cubicBezTo>
                  <a:cubicBezTo>
                    <a:pt x="7" y="24"/>
                    <a:pt x="4" y="22"/>
                    <a:pt x="2" y="18"/>
                  </a:cubicBezTo>
                  <a:cubicBezTo>
                    <a:pt x="0" y="15"/>
                    <a:pt x="0" y="11"/>
                    <a:pt x="1" y="8"/>
                  </a:cubicBezTo>
                  <a:cubicBezTo>
                    <a:pt x="1" y="7"/>
                    <a:pt x="1" y="7"/>
                    <a:pt x="1" y="6"/>
                  </a:cubicBezTo>
                  <a:cubicBezTo>
                    <a:pt x="5" y="4"/>
                    <a:pt x="8" y="2"/>
                    <a:pt x="12" y="0"/>
                  </a:cubicBezTo>
                  <a:cubicBezTo>
                    <a:pt x="11" y="1"/>
                    <a:pt x="9" y="3"/>
                    <a:pt x="8" y="4"/>
                  </a:cubicBezTo>
                  <a:cubicBezTo>
                    <a:pt x="5" y="11"/>
                    <a:pt x="7" y="17"/>
                    <a:pt x="9" y="2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1925"/>
            <p:cNvSpPr>
              <a:spLocks/>
            </p:cNvSpPr>
            <p:nvPr/>
          </p:nvSpPr>
          <p:spPr bwMode="auto">
            <a:xfrm>
              <a:off x="8110515" y="2970228"/>
              <a:ext cx="117476" cy="217489"/>
            </a:xfrm>
            <a:custGeom>
              <a:avLst/>
              <a:gdLst>
                <a:gd name="T0" fmla="*/ 6 w 31"/>
                <a:gd name="T1" fmla="*/ 23 h 58"/>
                <a:gd name="T2" fmla="*/ 12 w 31"/>
                <a:gd name="T3" fmla="*/ 34 h 58"/>
                <a:gd name="T4" fmla="*/ 13 w 31"/>
                <a:gd name="T5" fmla="*/ 36 h 58"/>
                <a:gd name="T6" fmla="*/ 13 w 31"/>
                <a:gd name="T7" fmla="*/ 37 h 58"/>
                <a:gd name="T8" fmla="*/ 14 w 31"/>
                <a:gd name="T9" fmla="*/ 36 h 58"/>
                <a:gd name="T10" fmla="*/ 14 w 31"/>
                <a:gd name="T11" fmla="*/ 32 h 58"/>
                <a:gd name="T12" fmla="*/ 14 w 31"/>
                <a:gd name="T13" fmla="*/ 25 h 58"/>
                <a:gd name="T14" fmla="*/ 13 w 31"/>
                <a:gd name="T15" fmla="*/ 19 h 58"/>
                <a:gd name="T16" fmla="*/ 13 w 31"/>
                <a:gd name="T17" fmla="*/ 12 h 58"/>
                <a:gd name="T18" fmla="*/ 15 w 31"/>
                <a:gd name="T19" fmla="*/ 9 h 58"/>
                <a:gd name="T20" fmla="*/ 13 w 31"/>
                <a:gd name="T21" fmla="*/ 17 h 58"/>
                <a:gd name="T22" fmla="*/ 14 w 31"/>
                <a:gd name="T23" fmla="*/ 21 h 58"/>
                <a:gd name="T24" fmla="*/ 16 w 31"/>
                <a:gd name="T25" fmla="*/ 13 h 58"/>
                <a:gd name="T26" fmla="*/ 21 w 31"/>
                <a:gd name="T27" fmla="*/ 3 h 58"/>
                <a:gd name="T28" fmla="*/ 23 w 31"/>
                <a:gd name="T29" fmla="*/ 1 h 58"/>
                <a:gd name="T30" fmla="*/ 21 w 31"/>
                <a:gd name="T31" fmla="*/ 6 h 58"/>
                <a:gd name="T32" fmla="*/ 15 w 31"/>
                <a:gd name="T33" fmla="*/ 28 h 58"/>
                <a:gd name="T34" fmla="*/ 15 w 31"/>
                <a:gd name="T35" fmla="*/ 34 h 58"/>
                <a:gd name="T36" fmla="*/ 16 w 31"/>
                <a:gd name="T37" fmla="*/ 36 h 58"/>
                <a:gd name="T38" fmla="*/ 17 w 31"/>
                <a:gd name="T39" fmla="*/ 34 h 58"/>
                <a:gd name="T40" fmla="*/ 23 w 31"/>
                <a:gd name="T41" fmla="*/ 26 h 58"/>
                <a:gd name="T42" fmla="*/ 24 w 31"/>
                <a:gd name="T43" fmla="*/ 22 h 58"/>
                <a:gd name="T44" fmla="*/ 26 w 31"/>
                <a:gd name="T45" fmla="*/ 13 h 58"/>
                <a:gd name="T46" fmla="*/ 26 w 31"/>
                <a:gd name="T47" fmla="*/ 14 h 58"/>
                <a:gd name="T48" fmla="*/ 25 w 31"/>
                <a:gd name="T49" fmla="*/ 22 h 58"/>
                <a:gd name="T50" fmla="*/ 23 w 31"/>
                <a:gd name="T51" fmla="*/ 26 h 58"/>
                <a:gd name="T52" fmla="*/ 16 w 31"/>
                <a:gd name="T53" fmla="*/ 36 h 58"/>
                <a:gd name="T54" fmla="*/ 16 w 31"/>
                <a:gd name="T55" fmla="*/ 39 h 58"/>
                <a:gd name="T56" fmla="*/ 15 w 31"/>
                <a:gd name="T57" fmla="*/ 47 h 58"/>
                <a:gd name="T58" fmla="*/ 17 w 31"/>
                <a:gd name="T59" fmla="*/ 46 h 58"/>
                <a:gd name="T60" fmla="*/ 21 w 31"/>
                <a:gd name="T61" fmla="*/ 44 h 58"/>
                <a:gd name="T62" fmla="*/ 28 w 31"/>
                <a:gd name="T63" fmla="*/ 36 h 58"/>
                <a:gd name="T64" fmla="*/ 31 w 31"/>
                <a:gd name="T65" fmla="*/ 30 h 58"/>
                <a:gd name="T66" fmla="*/ 28 w 31"/>
                <a:gd name="T67" fmla="*/ 36 h 58"/>
                <a:gd name="T68" fmla="*/ 22 w 31"/>
                <a:gd name="T69" fmla="*/ 44 h 58"/>
                <a:gd name="T70" fmla="*/ 18 w 31"/>
                <a:gd name="T71" fmla="*/ 47 h 58"/>
                <a:gd name="T72" fmla="*/ 16 w 31"/>
                <a:gd name="T73" fmla="*/ 48 h 58"/>
                <a:gd name="T74" fmla="*/ 14 w 31"/>
                <a:gd name="T75" fmla="*/ 51 h 58"/>
                <a:gd name="T76" fmla="*/ 12 w 31"/>
                <a:gd name="T77" fmla="*/ 54 h 58"/>
                <a:gd name="T78" fmla="*/ 12 w 31"/>
                <a:gd name="T79" fmla="*/ 55 h 58"/>
                <a:gd name="T80" fmla="*/ 11 w 31"/>
                <a:gd name="T81" fmla="*/ 56 h 58"/>
                <a:gd name="T82" fmla="*/ 12 w 31"/>
                <a:gd name="T83" fmla="*/ 52 h 58"/>
                <a:gd name="T84" fmla="*/ 12 w 31"/>
                <a:gd name="T85" fmla="*/ 51 h 58"/>
                <a:gd name="T86" fmla="*/ 12 w 31"/>
                <a:gd name="T87" fmla="*/ 49 h 58"/>
                <a:gd name="T88" fmla="*/ 10 w 31"/>
                <a:gd name="T89" fmla="*/ 41 h 58"/>
                <a:gd name="T90" fmla="*/ 8 w 31"/>
                <a:gd name="T91" fmla="*/ 37 h 58"/>
                <a:gd name="T92" fmla="*/ 0 w 31"/>
                <a:gd name="T93" fmla="*/ 31 h 58"/>
                <a:gd name="T94" fmla="*/ 6 w 31"/>
                <a:gd name="T95" fmla="*/ 35 h 58"/>
                <a:gd name="T96" fmla="*/ 9 w 31"/>
                <a:gd name="T97" fmla="*/ 39 h 58"/>
                <a:gd name="T98" fmla="*/ 12 w 31"/>
                <a:gd name="T99" fmla="*/ 44 h 58"/>
                <a:gd name="T100" fmla="*/ 13 w 31"/>
                <a:gd name="T101" fmla="*/ 49 h 58"/>
                <a:gd name="T102" fmla="*/ 14 w 31"/>
                <a:gd name="T103" fmla="*/ 44 h 58"/>
                <a:gd name="T104" fmla="*/ 14 w 31"/>
                <a:gd name="T105" fmla="*/ 41 h 58"/>
                <a:gd name="T106" fmla="*/ 12 w 31"/>
                <a:gd name="T107" fmla="*/ 37 h 58"/>
                <a:gd name="T108" fmla="*/ 12 w 31"/>
                <a:gd name="T109" fmla="*/ 36 h 58"/>
                <a:gd name="T110" fmla="*/ 9 w 31"/>
                <a:gd name="T111" fmla="*/ 31 h 58"/>
                <a:gd name="T112" fmla="*/ 4 w 31"/>
                <a:gd name="T113" fmla="*/ 20 h 58"/>
                <a:gd name="T114" fmla="*/ 5 w 31"/>
                <a:gd name="T115" fmla="*/ 2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58">
                  <a:moveTo>
                    <a:pt x="5" y="20"/>
                  </a:moveTo>
                  <a:cubicBezTo>
                    <a:pt x="5" y="21"/>
                    <a:pt x="6" y="22"/>
                    <a:pt x="6" y="23"/>
                  </a:cubicBezTo>
                  <a:cubicBezTo>
                    <a:pt x="7" y="26"/>
                    <a:pt x="8" y="28"/>
                    <a:pt x="10" y="30"/>
                  </a:cubicBezTo>
                  <a:cubicBezTo>
                    <a:pt x="10" y="31"/>
                    <a:pt x="11" y="33"/>
                    <a:pt x="12" y="34"/>
                  </a:cubicBezTo>
                  <a:cubicBezTo>
                    <a:pt x="12" y="34"/>
                    <a:pt x="12" y="35"/>
                    <a:pt x="13" y="35"/>
                  </a:cubicBezTo>
                  <a:cubicBezTo>
                    <a:pt x="13" y="36"/>
                    <a:pt x="13" y="36"/>
                    <a:pt x="13" y="36"/>
                  </a:cubicBezTo>
                  <a:cubicBezTo>
                    <a:pt x="13" y="36"/>
                    <a:pt x="13" y="37"/>
                    <a:pt x="13" y="37"/>
                  </a:cubicBezTo>
                  <a:cubicBezTo>
                    <a:pt x="13" y="37"/>
                    <a:pt x="13" y="37"/>
                    <a:pt x="13" y="37"/>
                  </a:cubicBezTo>
                  <a:cubicBezTo>
                    <a:pt x="14" y="38"/>
                    <a:pt x="14" y="38"/>
                    <a:pt x="14" y="39"/>
                  </a:cubicBezTo>
                  <a:cubicBezTo>
                    <a:pt x="14" y="38"/>
                    <a:pt x="14" y="37"/>
                    <a:pt x="14" y="36"/>
                  </a:cubicBezTo>
                  <a:cubicBezTo>
                    <a:pt x="14" y="35"/>
                    <a:pt x="14" y="35"/>
                    <a:pt x="14" y="34"/>
                  </a:cubicBezTo>
                  <a:cubicBezTo>
                    <a:pt x="14" y="33"/>
                    <a:pt x="14" y="33"/>
                    <a:pt x="14" y="32"/>
                  </a:cubicBezTo>
                  <a:cubicBezTo>
                    <a:pt x="14" y="31"/>
                    <a:pt x="14" y="29"/>
                    <a:pt x="14" y="28"/>
                  </a:cubicBezTo>
                  <a:cubicBezTo>
                    <a:pt x="14" y="27"/>
                    <a:pt x="14" y="26"/>
                    <a:pt x="14" y="25"/>
                  </a:cubicBezTo>
                  <a:cubicBezTo>
                    <a:pt x="13" y="24"/>
                    <a:pt x="13" y="23"/>
                    <a:pt x="13" y="21"/>
                  </a:cubicBezTo>
                  <a:cubicBezTo>
                    <a:pt x="13" y="21"/>
                    <a:pt x="13" y="20"/>
                    <a:pt x="13" y="19"/>
                  </a:cubicBezTo>
                  <a:cubicBezTo>
                    <a:pt x="13" y="18"/>
                    <a:pt x="13" y="18"/>
                    <a:pt x="13" y="17"/>
                  </a:cubicBezTo>
                  <a:cubicBezTo>
                    <a:pt x="13" y="15"/>
                    <a:pt x="13" y="14"/>
                    <a:pt x="13" y="12"/>
                  </a:cubicBezTo>
                  <a:cubicBezTo>
                    <a:pt x="13" y="12"/>
                    <a:pt x="13" y="11"/>
                    <a:pt x="14" y="10"/>
                  </a:cubicBezTo>
                  <a:cubicBezTo>
                    <a:pt x="14" y="10"/>
                    <a:pt x="14" y="9"/>
                    <a:pt x="15" y="9"/>
                  </a:cubicBezTo>
                  <a:cubicBezTo>
                    <a:pt x="14" y="10"/>
                    <a:pt x="13" y="11"/>
                    <a:pt x="13" y="12"/>
                  </a:cubicBezTo>
                  <a:cubicBezTo>
                    <a:pt x="13" y="14"/>
                    <a:pt x="13" y="15"/>
                    <a:pt x="13" y="17"/>
                  </a:cubicBezTo>
                  <a:cubicBezTo>
                    <a:pt x="13" y="18"/>
                    <a:pt x="13" y="18"/>
                    <a:pt x="14" y="19"/>
                  </a:cubicBezTo>
                  <a:cubicBezTo>
                    <a:pt x="14" y="20"/>
                    <a:pt x="14" y="21"/>
                    <a:pt x="14" y="21"/>
                  </a:cubicBezTo>
                  <a:cubicBezTo>
                    <a:pt x="14" y="22"/>
                    <a:pt x="14" y="22"/>
                    <a:pt x="14" y="22"/>
                  </a:cubicBezTo>
                  <a:cubicBezTo>
                    <a:pt x="15" y="19"/>
                    <a:pt x="15" y="16"/>
                    <a:pt x="16" y="13"/>
                  </a:cubicBezTo>
                  <a:cubicBezTo>
                    <a:pt x="17" y="10"/>
                    <a:pt x="18" y="8"/>
                    <a:pt x="19" y="6"/>
                  </a:cubicBezTo>
                  <a:cubicBezTo>
                    <a:pt x="20" y="5"/>
                    <a:pt x="21" y="4"/>
                    <a:pt x="21" y="3"/>
                  </a:cubicBezTo>
                  <a:cubicBezTo>
                    <a:pt x="22" y="2"/>
                    <a:pt x="23" y="1"/>
                    <a:pt x="24" y="0"/>
                  </a:cubicBezTo>
                  <a:cubicBezTo>
                    <a:pt x="24" y="0"/>
                    <a:pt x="23" y="1"/>
                    <a:pt x="23" y="1"/>
                  </a:cubicBezTo>
                  <a:cubicBezTo>
                    <a:pt x="23" y="2"/>
                    <a:pt x="22" y="2"/>
                    <a:pt x="22" y="3"/>
                  </a:cubicBezTo>
                  <a:cubicBezTo>
                    <a:pt x="22" y="4"/>
                    <a:pt x="21" y="5"/>
                    <a:pt x="21" y="6"/>
                  </a:cubicBezTo>
                  <a:cubicBezTo>
                    <a:pt x="19" y="9"/>
                    <a:pt x="18" y="11"/>
                    <a:pt x="18" y="13"/>
                  </a:cubicBezTo>
                  <a:cubicBezTo>
                    <a:pt x="16" y="18"/>
                    <a:pt x="15" y="23"/>
                    <a:pt x="15" y="28"/>
                  </a:cubicBezTo>
                  <a:cubicBezTo>
                    <a:pt x="15" y="30"/>
                    <a:pt x="15" y="31"/>
                    <a:pt x="15" y="32"/>
                  </a:cubicBezTo>
                  <a:cubicBezTo>
                    <a:pt x="15" y="33"/>
                    <a:pt x="15" y="33"/>
                    <a:pt x="15" y="34"/>
                  </a:cubicBezTo>
                  <a:cubicBezTo>
                    <a:pt x="15" y="35"/>
                    <a:pt x="15" y="35"/>
                    <a:pt x="16" y="36"/>
                  </a:cubicBezTo>
                  <a:cubicBezTo>
                    <a:pt x="16" y="36"/>
                    <a:pt x="16" y="36"/>
                    <a:pt x="16" y="36"/>
                  </a:cubicBezTo>
                  <a:cubicBezTo>
                    <a:pt x="16" y="36"/>
                    <a:pt x="16" y="36"/>
                    <a:pt x="16" y="36"/>
                  </a:cubicBezTo>
                  <a:cubicBezTo>
                    <a:pt x="16" y="35"/>
                    <a:pt x="16" y="35"/>
                    <a:pt x="17" y="34"/>
                  </a:cubicBezTo>
                  <a:cubicBezTo>
                    <a:pt x="17" y="33"/>
                    <a:pt x="17" y="33"/>
                    <a:pt x="18" y="32"/>
                  </a:cubicBezTo>
                  <a:cubicBezTo>
                    <a:pt x="19" y="30"/>
                    <a:pt x="21" y="28"/>
                    <a:pt x="23" y="26"/>
                  </a:cubicBezTo>
                  <a:cubicBezTo>
                    <a:pt x="23" y="25"/>
                    <a:pt x="23" y="24"/>
                    <a:pt x="24" y="24"/>
                  </a:cubicBezTo>
                  <a:cubicBezTo>
                    <a:pt x="24" y="23"/>
                    <a:pt x="24" y="22"/>
                    <a:pt x="24" y="22"/>
                  </a:cubicBezTo>
                  <a:cubicBezTo>
                    <a:pt x="25" y="20"/>
                    <a:pt x="25" y="19"/>
                    <a:pt x="25" y="18"/>
                  </a:cubicBezTo>
                  <a:cubicBezTo>
                    <a:pt x="25" y="16"/>
                    <a:pt x="26" y="15"/>
                    <a:pt x="26" y="13"/>
                  </a:cubicBezTo>
                  <a:cubicBezTo>
                    <a:pt x="26" y="12"/>
                    <a:pt x="26" y="11"/>
                    <a:pt x="26" y="9"/>
                  </a:cubicBezTo>
                  <a:cubicBezTo>
                    <a:pt x="26" y="11"/>
                    <a:pt x="26" y="12"/>
                    <a:pt x="26" y="14"/>
                  </a:cubicBezTo>
                  <a:cubicBezTo>
                    <a:pt x="26" y="15"/>
                    <a:pt x="26" y="16"/>
                    <a:pt x="26" y="18"/>
                  </a:cubicBezTo>
                  <a:cubicBezTo>
                    <a:pt x="25" y="19"/>
                    <a:pt x="25" y="21"/>
                    <a:pt x="25" y="22"/>
                  </a:cubicBezTo>
                  <a:cubicBezTo>
                    <a:pt x="25" y="23"/>
                    <a:pt x="24" y="23"/>
                    <a:pt x="24" y="24"/>
                  </a:cubicBezTo>
                  <a:cubicBezTo>
                    <a:pt x="24" y="25"/>
                    <a:pt x="24" y="25"/>
                    <a:pt x="23" y="26"/>
                  </a:cubicBezTo>
                  <a:cubicBezTo>
                    <a:pt x="22" y="28"/>
                    <a:pt x="20" y="30"/>
                    <a:pt x="18" y="33"/>
                  </a:cubicBezTo>
                  <a:cubicBezTo>
                    <a:pt x="18" y="34"/>
                    <a:pt x="17" y="35"/>
                    <a:pt x="16" y="36"/>
                  </a:cubicBezTo>
                  <a:cubicBezTo>
                    <a:pt x="16" y="37"/>
                    <a:pt x="16" y="38"/>
                    <a:pt x="16" y="38"/>
                  </a:cubicBezTo>
                  <a:cubicBezTo>
                    <a:pt x="16" y="39"/>
                    <a:pt x="16" y="39"/>
                    <a:pt x="16" y="39"/>
                  </a:cubicBezTo>
                  <a:cubicBezTo>
                    <a:pt x="16" y="41"/>
                    <a:pt x="16" y="42"/>
                    <a:pt x="15" y="44"/>
                  </a:cubicBezTo>
                  <a:cubicBezTo>
                    <a:pt x="15" y="45"/>
                    <a:pt x="15" y="46"/>
                    <a:pt x="15" y="47"/>
                  </a:cubicBezTo>
                  <a:cubicBezTo>
                    <a:pt x="15" y="47"/>
                    <a:pt x="15" y="47"/>
                    <a:pt x="15" y="47"/>
                  </a:cubicBezTo>
                  <a:cubicBezTo>
                    <a:pt x="16" y="47"/>
                    <a:pt x="16" y="46"/>
                    <a:pt x="17" y="46"/>
                  </a:cubicBezTo>
                  <a:cubicBezTo>
                    <a:pt x="17" y="46"/>
                    <a:pt x="18" y="46"/>
                    <a:pt x="18" y="46"/>
                  </a:cubicBezTo>
                  <a:cubicBezTo>
                    <a:pt x="19" y="45"/>
                    <a:pt x="20" y="44"/>
                    <a:pt x="21" y="44"/>
                  </a:cubicBezTo>
                  <a:cubicBezTo>
                    <a:pt x="22" y="43"/>
                    <a:pt x="23" y="42"/>
                    <a:pt x="24" y="41"/>
                  </a:cubicBezTo>
                  <a:cubicBezTo>
                    <a:pt x="25" y="40"/>
                    <a:pt x="27" y="38"/>
                    <a:pt x="28" y="36"/>
                  </a:cubicBezTo>
                  <a:cubicBezTo>
                    <a:pt x="28" y="35"/>
                    <a:pt x="29" y="34"/>
                    <a:pt x="29" y="33"/>
                  </a:cubicBezTo>
                  <a:cubicBezTo>
                    <a:pt x="30" y="32"/>
                    <a:pt x="30" y="31"/>
                    <a:pt x="31" y="30"/>
                  </a:cubicBezTo>
                  <a:cubicBezTo>
                    <a:pt x="30" y="31"/>
                    <a:pt x="30" y="32"/>
                    <a:pt x="30" y="33"/>
                  </a:cubicBezTo>
                  <a:cubicBezTo>
                    <a:pt x="29" y="34"/>
                    <a:pt x="29" y="35"/>
                    <a:pt x="28" y="36"/>
                  </a:cubicBezTo>
                  <a:cubicBezTo>
                    <a:pt x="27" y="38"/>
                    <a:pt x="26" y="40"/>
                    <a:pt x="24" y="42"/>
                  </a:cubicBezTo>
                  <a:cubicBezTo>
                    <a:pt x="23" y="43"/>
                    <a:pt x="22" y="44"/>
                    <a:pt x="22" y="44"/>
                  </a:cubicBezTo>
                  <a:cubicBezTo>
                    <a:pt x="21" y="45"/>
                    <a:pt x="20" y="46"/>
                    <a:pt x="19" y="46"/>
                  </a:cubicBezTo>
                  <a:cubicBezTo>
                    <a:pt x="18" y="46"/>
                    <a:pt x="18" y="47"/>
                    <a:pt x="18" y="47"/>
                  </a:cubicBezTo>
                  <a:cubicBezTo>
                    <a:pt x="18" y="47"/>
                    <a:pt x="17" y="47"/>
                    <a:pt x="17" y="47"/>
                  </a:cubicBezTo>
                  <a:cubicBezTo>
                    <a:pt x="17" y="47"/>
                    <a:pt x="16" y="48"/>
                    <a:pt x="16" y="48"/>
                  </a:cubicBezTo>
                  <a:cubicBezTo>
                    <a:pt x="15" y="48"/>
                    <a:pt x="15" y="48"/>
                    <a:pt x="14" y="49"/>
                  </a:cubicBezTo>
                  <a:cubicBezTo>
                    <a:pt x="14" y="50"/>
                    <a:pt x="14" y="51"/>
                    <a:pt x="14" y="51"/>
                  </a:cubicBezTo>
                  <a:cubicBezTo>
                    <a:pt x="13" y="52"/>
                    <a:pt x="13" y="53"/>
                    <a:pt x="13" y="54"/>
                  </a:cubicBezTo>
                  <a:cubicBezTo>
                    <a:pt x="12" y="54"/>
                    <a:pt x="12" y="54"/>
                    <a:pt x="12" y="54"/>
                  </a:cubicBezTo>
                  <a:cubicBezTo>
                    <a:pt x="12" y="54"/>
                    <a:pt x="12" y="54"/>
                    <a:pt x="12" y="54"/>
                  </a:cubicBezTo>
                  <a:cubicBezTo>
                    <a:pt x="12" y="54"/>
                    <a:pt x="12" y="55"/>
                    <a:pt x="12" y="55"/>
                  </a:cubicBezTo>
                  <a:cubicBezTo>
                    <a:pt x="11" y="56"/>
                    <a:pt x="11" y="57"/>
                    <a:pt x="10" y="58"/>
                  </a:cubicBezTo>
                  <a:cubicBezTo>
                    <a:pt x="10" y="58"/>
                    <a:pt x="10" y="57"/>
                    <a:pt x="11" y="56"/>
                  </a:cubicBezTo>
                  <a:cubicBezTo>
                    <a:pt x="11" y="56"/>
                    <a:pt x="11" y="55"/>
                    <a:pt x="11" y="55"/>
                  </a:cubicBezTo>
                  <a:cubicBezTo>
                    <a:pt x="12" y="54"/>
                    <a:pt x="12" y="53"/>
                    <a:pt x="12" y="52"/>
                  </a:cubicBezTo>
                  <a:cubicBezTo>
                    <a:pt x="12" y="52"/>
                    <a:pt x="12" y="52"/>
                    <a:pt x="12" y="51"/>
                  </a:cubicBezTo>
                  <a:cubicBezTo>
                    <a:pt x="12" y="51"/>
                    <a:pt x="12" y="51"/>
                    <a:pt x="12" y="51"/>
                  </a:cubicBezTo>
                  <a:cubicBezTo>
                    <a:pt x="12" y="50"/>
                    <a:pt x="12" y="50"/>
                    <a:pt x="12" y="50"/>
                  </a:cubicBezTo>
                  <a:cubicBezTo>
                    <a:pt x="12" y="50"/>
                    <a:pt x="12" y="49"/>
                    <a:pt x="12" y="49"/>
                  </a:cubicBezTo>
                  <a:cubicBezTo>
                    <a:pt x="12" y="48"/>
                    <a:pt x="12" y="48"/>
                    <a:pt x="12" y="47"/>
                  </a:cubicBezTo>
                  <a:cubicBezTo>
                    <a:pt x="11" y="45"/>
                    <a:pt x="11" y="43"/>
                    <a:pt x="10" y="41"/>
                  </a:cubicBezTo>
                  <a:cubicBezTo>
                    <a:pt x="9" y="40"/>
                    <a:pt x="9" y="39"/>
                    <a:pt x="9" y="39"/>
                  </a:cubicBezTo>
                  <a:cubicBezTo>
                    <a:pt x="9" y="38"/>
                    <a:pt x="8" y="38"/>
                    <a:pt x="8" y="37"/>
                  </a:cubicBezTo>
                  <a:cubicBezTo>
                    <a:pt x="7" y="37"/>
                    <a:pt x="6" y="36"/>
                    <a:pt x="6" y="35"/>
                  </a:cubicBezTo>
                  <a:cubicBezTo>
                    <a:pt x="4" y="33"/>
                    <a:pt x="2" y="32"/>
                    <a:pt x="0" y="31"/>
                  </a:cubicBezTo>
                  <a:cubicBezTo>
                    <a:pt x="1" y="31"/>
                    <a:pt x="2" y="32"/>
                    <a:pt x="3" y="33"/>
                  </a:cubicBezTo>
                  <a:cubicBezTo>
                    <a:pt x="4" y="33"/>
                    <a:pt x="5" y="34"/>
                    <a:pt x="6" y="35"/>
                  </a:cubicBezTo>
                  <a:cubicBezTo>
                    <a:pt x="7" y="35"/>
                    <a:pt x="8" y="36"/>
                    <a:pt x="8" y="37"/>
                  </a:cubicBezTo>
                  <a:cubicBezTo>
                    <a:pt x="9" y="38"/>
                    <a:pt x="9" y="38"/>
                    <a:pt x="9" y="39"/>
                  </a:cubicBezTo>
                  <a:cubicBezTo>
                    <a:pt x="10" y="39"/>
                    <a:pt x="10" y="40"/>
                    <a:pt x="10" y="40"/>
                  </a:cubicBezTo>
                  <a:cubicBezTo>
                    <a:pt x="11" y="41"/>
                    <a:pt x="11" y="43"/>
                    <a:pt x="12" y="44"/>
                  </a:cubicBezTo>
                  <a:cubicBezTo>
                    <a:pt x="12" y="45"/>
                    <a:pt x="12" y="46"/>
                    <a:pt x="13" y="47"/>
                  </a:cubicBezTo>
                  <a:cubicBezTo>
                    <a:pt x="13" y="48"/>
                    <a:pt x="13" y="48"/>
                    <a:pt x="13" y="49"/>
                  </a:cubicBezTo>
                  <a:cubicBezTo>
                    <a:pt x="13" y="49"/>
                    <a:pt x="13" y="49"/>
                    <a:pt x="13" y="49"/>
                  </a:cubicBezTo>
                  <a:cubicBezTo>
                    <a:pt x="13" y="47"/>
                    <a:pt x="14" y="45"/>
                    <a:pt x="14" y="44"/>
                  </a:cubicBezTo>
                  <a:cubicBezTo>
                    <a:pt x="14" y="43"/>
                    <a:pt x="14" y="43"/>
                    <a:pt x="14" y="42"/>
                  </a:cubicBezTo>
                  <a:cubicBezTo>
                    <a:pt x="14" y="42"/>
                    <a:pt x="14" y="42"/>
                    <a:pt x="14" y="41"/>
                  </a:cubicBezTo>
                  <a:cubicBezTo>
                    <a:pt x="14" y="40"/>
                    <a:pt x="13" y="39"/>
                    <a:pt x="13" y="38"/>
                  </a:cubicBezTo>
                  <a:cubicBezTo>
                    <a:pt x="12" y="37"/>
                    <a:pt x="12" y="37"/>
                    <a:pt x="12" y="37"/>
                  </a:cubicBezTo>
                  <a:cubicBezTo>
                    <a:pt x="12" y="37"/>
                    <a:pt x="12" y="37"/>
                    <a:pt x="12" y="37"/>
                  </a:cubicBezTo>
                  <a:cubicBezTo>
                    <a:pt x="12" y="36"/>
                    <a:pt x="12" y="36"/>
                    <a:pt x="12" y="36"/>
                  </a:cubicBezTo>
                  <a:cubicBezTo>
                    <a:pt x="11" y="35"/>
                    <a:pt x="11" y="35"/>
                    <a:pt x="11" y="34"/>
                  </a:cubicBezTo>
                  <a:cubicBezTo>
                    <a:pt x="10" y="33"/>
                    <a:pt x="9" y="32"/>
                    <a:pt x="9" y="31"/>
                  </a:cubicBezTo>
                  <a:cubicBezTo>
                    <a:pt x="7" y="28"/>
                    <a:pt x="6" y="26"/>
                    <a:pt x="5" y="24"/>
                  </a:cubicBezTo>
                  <a:cubicBezTo>
                    <a:pt x="5" y="22"/>
                    <a:pt x="4" y="21"/>
                    <a:pt x="4" y="20"/>
                  </a:cubicBezTo>
                  <a:cubicBezTo>
                    <a:pt x="4" y="18"/>
                    <a:pt x="4" y="17"/>
                    <a:pt x="5" y="16"/>
                  </a:cubicBezTo>
                  <a:cubicBezTo>
                    <a:pt x="5" y="17"/>
                    <a:pt x="5" y="18"/>
                    <a:pt x="5"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1926"/>
            <p:cNvSpPr>
              <a:spLocks/>
            </p:cNvSpPr>
            <p:nvPr/>
          </p:nvSpPr>
          <p:spPr bwMode="auto">
            <a:xfrm>
              <a:off x="7123084" y="3706833"/>
              <a:ext cx="38100" cy="104776"/>
            </a:xfrm>
            <a:custGeom>
              <a:avLst/>
              <a:gdLst>
                <a:gd name="T0" fmla="*/ 7 w 10"/>
                <a:gd name="T1" fmla="*/ 28 h 28"/>
                <a:gd name="T2" fmla="*/ 6 w 10"/>
                <a:gd name="T3" fmla="*/ 13 h 28"/>
                <a:gd name="T4" fmla="*/ 3 w 10"/>
                <a:gd name="T5" fmla="*/ 6 h 28"/>
                <a:gd name="T6" fmla="*/ 0 w 10"/>
                <a:gd name="T7" fmla="*/ 0 h 28"/>
                <a:gd name="T8" fmla="*/ 8 w 10"/>
                <a:gd name="T9" fmla="*/ 6 h 28"/>
                <a:gd name="T10" fmla="*/ 9 w 10"/>
                <a:gd name="T11" fmla="*/ 16 h 28"/>
                <a:gd name="T12" fmla="*/ 7 w 10"/>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0" h="28">
                  <a:moveTo>
                    <a:pt x="7" y="28"/>
                  </a:moveTo>
                  <a:cubicBezTo>
                    <a:pt x="7" y="23"/>
                    <a:pt x="8" y="18"/>
                    <a:pt x="6" y="13"/>
                  </a:cubicBezTo>
                  <a:cubicBezTo>
                    <a:pt x="6" y="10"/>
                    <a:pt x="5" y="8"/>
                    <a:pt x="3" y="6"/>
                  </a:cubicBezTo>
                  <a:cubicBezTo>
                    <a:pt x="2" y="4"/>
                    <a:pt x="0" y="2"/>
                    <a:pt x="0" y="0"/>
                  </a:cubicBezTo>
                  <a:cubicBezTo>
                    <a:pt x="3" y="2"/>
                    <a:pt x="6" y="4"/>
                    <a:pt x="8" y="6"/>
                  </a:cubicBezTo>
                  <a:cubicBezTo>
                    <a:pt x="10" y="9"/>
                    <a:pt x="10" y="14"/>
                    <a:pt x="9" y="16"/>
                  </a:cubicBezTo>
                  <a:cubicBezTo>
                    <a:pt x="9" y="20"/>
                    <a:pt x="8" y="24"/>
                    <a:pt x="7" y="2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1929"/>
            <p:cNvSpPr>
              <a:spLocks/>
            </p:cNvSpPr>
            <p:nvPr/>
          </p:nvSpPr>
          <p:spPr bwMode="auto">
            <a:xfrm>
              <a:off x="7059584" y="3736995"/>
              <a:ext cx="90488" cy="96838"/>
            </a:xfrm>
            <a:custGeom>
              <a:avLst/>
              <a:gdLst>
                <a:gd name="T0" fmla="*/ 12 w 24"/>
                <a:gd name="T1" fmla="*/ 17 h 26"/>
                <a:gd name="T2" fmla="*/ 20 w 24"/>
                <a:gd name="T3" fmla="*/ 21 h 26"/>
                <a:gd name="T4" fmla="*/ 24 w 24"/>
                <a:gd name="T5" fmla="*/ 26 h 26"/>
                <a:gd name="T6" fmla="*/ 16 w 24"/>
                <a:gd name="T7" fmla="*/ 21 h 26"/>
                <a:gd name="T8" fmla="*/ 6 w 24"/>
                <a:gd name="T9" fmla="*/ 18 h 26"/>
                <a:gd name="T10" fmla="*/ 1 w 24"/>
                <a:gd name="T11" fmla="*/ 11 h 26"/>
                <a:gd name="T12" fmla="*/ 0 w 24"/>
                <a:gd name="T13" fmla="*/ 9 h 26"/>
                <a:gd name="T14" fmla="*/ 5 w 24"/>
                <a:gd name="T15" fmla="*/ 0 h 26"/>
                <a:gd name="T16" fmla="*/ 5 w 24"/>
                <a:gd name="T17" fmla="*/ 5 h 26"/>
                <a:gd name="T18" fmla="*/ 12 w 24"/>
                <a:gd name="T19"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6">
                  <a:moveTo>
                    <a:pt x="12" y="17"/>
                  </a:moveTo>
                  <a:cubicBezTo>
                    <a:pt x="14" y="18"/>
                    <a:pt x="18" y="20"/>
                    <a:pt x="20" y="21"/>
                  </a:cubicBezTo>
                  <a:cubicBezTo>
                    <a:pt x="22" y="22"/>
                    <a:pt x="24" y="26"/>
                    <a:pt x="24" y="26"/>
                  </a:cubicBezTo>
                  <a:cubicBezTo>
                    <a:pt x="22" y="24"/>
                    <a:pt x="19" y="22"/>
                    <a:pt x="16" y="21"/>
                  </a:cubicBezTo>
                  <a:cubicBezTo>
                    <a:pt x="13" y="20"/>
                    <a:pt x="9" y="19"/>
                    <a:pt x="6" y="18"/>
                  </a:cubicBezTo>
                  <a:cubicBezTo>
                    <a:pt x="3" y="17"/>
                    <a:pt x="2" y="14"/>
                    <a:pt x="1" y="11"/>
                  </a:cubicBezTo>
                  <a:cubicBezTo>
                    <a:pt x="1" y="10"/>
                    <a:pt x="1" y="10"/>
                    <a:pt x="0" y="9"/>
                  </a:cubicBezTo>
                  <a:cubicBezTo>
                    <a:pt x="2" y="6"/>
                    <a:pt x="3" y="3"/>
                    <a:pt x="5" y="0"/>
                  </a:cubicBezTo>
                  <a:cubicBezTo>
                    <a:pt x="5" y="2"/>
                    <a:pt x="4" y="3"/>
                    <a:pt x="5" y="5"/>
                  </a:cubicBezTo>
                  <a:cubicBezTo>
                    <a:pt x="6" y="11"/>
                    <a:pt x="9" y="15"/>
                    <a:pt x="12"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1930"/>
            <p:cNvSpPr>
              <a:spLocks/>
            </p:cNvSpPr>
            <p:nvPr/>
          </p:nvSpPr>
          <p:spPr bwMode="auto">
            <a:xfrm>
              <a:off x="7081809" y="3698895"/>
              <a:ext cx="101601" cy="184151"/>
            </a:xfrm>
            <a:custGeom>
              <a:avLst/>
              <a:gdLst>
                <a:gd name="T0" fmla="*/ 5 w 27"/>
                <a:gd name="T1" fmla="*/ 25 h 49"/>
                <a:gd name="T2" fmla="*/ 14 w 27"/>
                <a:gd name="T3" fmla="*/ 30 h 49"/>
                <a:gd name="T4" fmla="*/ 16 w 27"/>
                <a:gd name="T5" fmla="*/ 31 h 49"/>
                <a:gd name="T6" fmla="*/ 17 w 27"/>
                <a:gd name="T7" fmla="*/ 32 h 49"/>
                <a:gd name="T8" fmla="*/ 16 w 27"/>
                <a:gd name="T9" fmla="*/ 31 h 49"/>
                <a:gd name="T10" fmla="*/ 14 w 27"/>
                <a:gd name="T11" fmla="*/ 28 h 49"/>
                <a:gd name="T12" fmla="*/ 11 w 27"/>
                <a:gd name="T13" fmla="*/ 23 h 49"/>
                <a:gd name="T14" fmla="*/ 8 w 27"/>
                <a:gd name="T15" fmla="*/ 19 h 49"/>
                <a:gd name="T16" fmla="*/ 5 w 27"/>
                <a:gd name="T17" fmla="*/ 14 h 49"/>
                <a:gd name="T18" fmla="*/ 4 w 27"/>
                <a:gd name="T19" fmla="*/ 10 h 49"/>
                <a:gd name="T20" fmla="*/ 7 w 27"/>
                <a:gd name="T21" fmla="*/ 17 h 49"/>
                <a:gd name="T22" fmla="*/ 10 w 27"/>
                <a:gd name="T23" fmla="*/ 20 h 49"/>
                <a:gd name="T24" fmla="*/ 7 w 27"/>
                <a:gd name="T25" fmla="*/ 13 h 49"/>
                <a:gd name="T26" fmla="*/ 7 w 27"/>
                <a:gd name="T27" fmla="*/ 3 h 49"/>
                <a:gd name="T28" fmla="*/ 7 w 27"/>
                <a:gd name="T29" fmla="*/ 1 h 49"/>
                <a:gd name="T30" fmla="*/ 8 w 27"/>
                <a:gd name="T31" fmla="*/ 6 h 49"/>
                <a:gd name="T32" fmla="*/ 14 w 27"/>
                <a:gd name="T33" fmla="*/ 25 h 49"/>
                <a:gd name="T34" fmla="*/ 16 w 27"/>
                <a:gd name="T35" fmla="*/ 29 h 49"/>
                <a:gd name="T36" fmla="*/ 18 w 27"/>
                <a:gd name="T37" fmla="*/ 30 h 49"/>
                <a:gd name="T38" fmla="*/ 17 w 27"/>
                <a:gd name="T39" fmla="*/ 28 h 49"/>
                <a:gd name="T40" fmla="*/ 18 w 27"/>
                <a:gd name="T41" fmla="*/ 19 h 49"/>
                <a:gd name="T42" fmla="*/ 17 w 27"/>
                <a:gd name="T43" fmla="*/ 16 h 49"/>
                <a:gd name="T44" fmla="*/ 15 w 27"/>
                <a:gd name="T45" fmla="*/ 9 h 49"/>
                <a:gd name="T46" fmla="*/ 15 w 27"/>
                <a:gd name="T47" fmla="*/ 9 h 49"/>
                <a:gd name="T48" fmla="*/ 18 w 27"/>
                <a:gd name="T49" fmla="*/ 16 h 49"/>
                <a:gd name="T50" fmla="*/ 18 w 27"/>
                <a:gd name="T51" fmla="*/ 19 h 49"/>
                <a:gd name="T52" fmla="*/ 18 w 27"/>
                <a:gd name="T53" fmla="*/ 30 h 49"/>
                <a:gd name="T54" fmla="*/ 19 w 27"/>
                <a:gd name="T55" fmla="*/ 32 h 49"/>
                <a:gd name="T56" fmla="*/ 22 w 27"/>
                <a:gd name="T57" fmla="*/ 39 h 49"/>
                <a:gd name="T58" fmla="*/ 23 w 27"/>
                <a:gd name="T59" fmla="*/ 37 h 49"/>
                <a:gd name="T60" fmla="*/ 25 w 27"/>
                <a:gd name="T61" fmla="*/ 33 h 49"/>
                <a:gd name="T62" fmla="*/ 26 w 27"/>
                <a:gd name="T63" fmla="*/ 24 h 49"/>
                <a:gd name="T64" fmla="*/ 26 w 27"/>
                <a:gd name="T65" fmla="*/ 19 h 49"/>
                <a:gd name="T66" fmla="*/ 27 w 27"/>
                <a:gd name="T67" fmla="*/ 24 h 49"/>
                <a:gd name="T68" fmla="*/ 26 w 27"/>
                <a:gd name="T69" fmla="*/ 33 h 49"/>
                <a:gd name="T70" fmla="*/ 24 w 27"/>
                <a:gd name="T71" fmla="*/ 37 h 49"/>
                <a:gd name="T72" fmla="*/ 23 w 27"/>
                <a:gd name="T73" fmla="*/ 38 h 49"/>
                <a:gd name="T74" fmla="*/ 23 w 27"/>
                <a:gd name="T75" fmla="*/ 42 h 49"/>
                <a:gd name="T76" fmla="*/ 23 w 27"/>
                <a:gd name="T77" fmla="*/ 45 h 49"/>
                <a:gd name="T78" fmla="*/ 23 w 27"/>
                <a:gd name="T79" fmla="*/ 45 h 49"/>
                <a:gd name="T80" fmla="*/ 23 w 27"/>
                <a:gd name="T81" fmla="*/ 47 h 49"/>
                <a:gd name="T82" fmla="*/ 22 w 27"/>
                <a:gd name="T83" fmla="*/ 43 h 49"/>
                <a:gd name="T84" fmla="*/ 22 w 27"/>
                <a:gd name="T85" fmla="*/ 42 h 49"/>
                <a:gd name="T86" fmla="*/ 21 w 27"/>
                <a:gd name="T87" fmla="*/ 41 h 49"/>
                <a:gd name="T88" fmla="*/ 15 w 27"/>
                <a:gd name="T89" fmla="*/ 36 h 49"/>
                <a:gd name="T90" fmla="*/ 13 w 27"/>
                <a:gd name="T91" fmla="*/ 34 h 49"/>
                <a:gd name="T92" fmla="*/ 4 w 27"/>
                <a:gd name="T93" fmla="*/ 33 h 49"/>
                <a:gd name="T94" fmla="*/ 10 w 27"/>
                <a:gd name="T95" fmla="*/ 33 h 49"/>
                <a:gd name="T96" fmla="*/ 14 w 27"/>
                <a:gd name="T97" fmla="*/ 35 h 49"/>
                <a:gd name="T98" fmla="*/ 18 w 27"/>
                <a:gd name="T99" fmla="*/ 37 h 49"/>
                <a:gd name="T100" fmla="*/ 21 w 27"/>
                <a:gd name="T101" fmla="*/ 41 h 49"/>
                <a:gd name="T102" fmla="*/ 20 w 27"/>
                <a:gd name="T103" fmla="*/ 36 h 49"/>
                <a:gd name="T104" fmla="*/ 19 w 27"/>
                <a:gd name="T105" fmla="*/ 34 h 49"/>
                <a:gd name="T106" fmla="*/ 16 w 27"/>
                <a:gd name="T107" fmla="*/ 32 h 49"/>
                <a:gd name="T108" fmla="*/ 15 w 27"/>
                <a:gd name="T109" fmla="*/ 32 h 49"/>
                <a:gd name="T110" fmla="*/ 10 w 27"/>
                <a:gd name="T111" fmla="*/ 29 h 49"/>
                <a:gd name="T112" fmla="*/ 2 w 27"/>
                <a:gd name="T113" fmla="*/ 23 h 49"/>
                <a:gd name="T114" fmla="*/ 3 w 27"/>
                <a:gd name="T115"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49">
                  <a:moveTo>
                    <a:pt x="3" y="23"/>
                  </a:moveTo>
                  <a:cubicBezTo>
                    <a:pt x="3" y="24"/>
                    <a:pt x="4" y="24"/>
                    <a:pt x="5" y="25"/>
                  </a:cubicBezTo>
                  <a:cubicBezTo>
                    <a:pt x="7" y="26"/>
                    <a:pt x="9" y="28"/>
                    <a:pt x="11" y="29"/>
                  </a:cubicBezTo>
                  <a:cubicBezTo>
                    <a:pt x="12" y="29"/>
                    <a:pt x="13" y="30"/>
                    <a:pt x="14" y="30"/>
                  </a:cubicBezTo>
                  <a:cubicBezTo>
                    <a:pt x="14" y="30"/>
                    <a:pt x="15" y="31"/>
                    <a:pt x="15" y="31"/>
                  </a:cubicBezTo>
                  <a:cubicBezTo>
                    <a:pt x="16" y="31"/>
                    <a:pt x="16" y="31"/>
                    <a:pt x="16" y="31"/>
                  </a:cubicBezTo>
                  <a:cubicBezTo>
                    <a:pt x="16" y="31"/>
                    <a:pt x="16" y="31"/>
                    <a:pt x="16" y="32"/>
                  </a:cubicBezTo>
                  <a:cubicBezTo>
                    <a:pt x="17" y="32"/>
                    <a:pt x="17" y="32"/>
                    <a:pt x="17" y="32"/>
                  </a:cubicBezTo>
                  <a:cubicBezTo>
                    <a:pt x="17" y="32"/>
                    <a:pt x="18" y="32"/>
                    <a:pt x="18" y="33"/>
                  </a:cubicBezTo>
                  <a:cubicBezTo>
                    <a:pt x="18" y="32"/>
                    <a:pt x="17" y="31"/>
                    <a:pt x="16" y="31"/>
                  </a:cubicBezTo>
                  <a:cubicBezTo>
                    <a:pt x="16" y="30"/>
                    <a:pt x="16" y="30"/>
                    <a:pt x="15" y="29"/>
                  </a:cubicBezTo>
                  <a:cubicBezTo>
                    <a:pt x="15" y="29"/>
                    <a:pt x="15" y="28"/>
                    <a:pt x="14" y="28"/>
                  </a:cubicBezTo>
                  <a:cubicBezTo>
                    <a:pt x="14" y="27"/>
                    <a:pt x="13" y="26"/>
                    <a:pt x="13" y="25"/>
                  </a:cubicBezTo>
                  <a:cubicBezTo>
                    <a:pt x="12" y="24"/>
                    <a:pt x="12" y="24"/>
                    <a:pt x="11" y="23"/>
                  </a:cubicBezTo>
                  <a:cubicBezTo>
                    <a:pt x="10" y="22"/>
                    <a:pt x="10" y="21"/>
                    <a:pt x="9" y="20"/>
                  </a:cubicBezTo>
                  <a:cubicBezTo>
                    <a:pt x="9" y="20"/>
                    <a:pt x="8" y="19"/>
                    <a:pt x="8" y="19"/>
                  </a:cubicBezTo>
                  <a:cubicBezTo>
                    <a:pt x="7" y="18"/>
                    <a:pt x="7" y="18"/>
                    <a:pt x="7" y="17"/>
                  </a:cubicBezTo>
                  <a:cubicBezTo>
                    <a:pt x="6" y="16"/>
                    <a:pt x="5" y="15"/>
                    <a:pt x="5" y="14"/>
                  </a:cubicBezTo>
                  <a:cubicBezTo>
                    <a:pt x="5" y="13"/>
                    <a:pt x="4" y="13"/>
                    <a:pt x="4" y="12"/>
                  </a:cubicBezTo>
                  <a:cubicBezTo>
                    <a:pt x="4" y="12"/>
                    <a:pt x="4" y="11"/>
                    <a:pt x="4" y="10"/>
                  </a:cubicBezTo>
                  <a:cubicBezTo>
                    <a:pt x="4" y="12"/>
                    <a:pt x="5" y="13"/>
                    <a:pt x="5" y="14"/>
                  </a:cubicBezTo>
                  <a:cubicBezTo>
                    <a:pt x="6" y="15"/>
                    <a:pt x="6" y="16"/>
                    <a:pt x="7" y="17"/>
                  </a:cubicBezTo>
                  <a:cubicBezTo>
                    <a:pt x="8" y="18"/>
                    <a:pt x="8" y="18"/>
                    <a:pt x="8" y="19"/>
                  </a:cubicBezTo>
                  <a:cubicBezTo>
                    <a:pt x="9" y="19"/>
                    <a:pt x="9" y="20"/>
                    <a:pt x="10" y="20"/>
                  </a:cubicBezTo>
                  <a:cubicBezTo>
                    <a:pt x="10" y="20"/>
                    <a:pt x="10" y="21"/>
                    <a:pt x="10" y="21"/>
                  </a:cubicBezTo>
                  <a:cubicBezTo>
                    <a:pt x="9" y="18"/>
                    <a:pt x="8" y="16"/>
                    <a:pt x="7" y="13"/>
                  </a:cubicBezTo>
                  <a:cubicBezTo>
                    <a:pt x="7" y="11"/>
                    <a:pt x="7" y="9"/>
                    <a:pt x="6" y="6"/>
                  </a:cubicBezTo>
                  <a:cubicBezTo>
                    <a:pt x="6" y="5"/>
                    <a:pt x="6" y="4"/>
                    <a:pt x="7" y="3"/>
                  </a:cubicBezTo>
                  <a:cubicBezTo>
                    <a:pt x="7" y="2"/>
                    <a:pt x="7" y="1"/>
                    <a:pt x="7" y="0"/>
                  </a:cubicBezTo>
                  <a:cubicBezTo>
                    <a:pt x="7" y="0"/>
                    <a:pt x="7" y="1"/>
                    <a:pt x="7" y="1"/>
                  </a:cubicBezTo>
                  <a:cubicBezTo>
                    <a:pt x="7" y="2"/>
                    <a:pt x="7" y="3"/>
                    <a:pt x="7" y="3"/>
                  </a:cubicBezTo>
                  <a:cubicBezTo>
                    <a:pt x="7" y="4"/>
                    <a:pt x="7" y="5"/>
                    <a:pt x="8" y="6"/>
                  </a:cubicBezTo>
                  <a:cubicBezTo>
                    <a:pt x="8" y="8"/>
                    <a:pt x="8" y="11"/>
                    <a:pt x="9" y="13"/>
                  </a:cubicBezTo>
                  <a:cubicBezTo>
                    <a:pt x="10" y="17"/>
                    <a:pt x="11" y="21"/>
                    <a:pt x="14" y="25"/>
                  </a:cubicBezTo>
                  <a:cubicBezTo>
                    <a:pt x="14" y="26"/>
                    <a:pt x="15" y="26"/>
                    <a:pt x="15" y="27"/>
                  </a:cubicBezTo>
                  <a:cubicBezTo>
                    <a:pt x="16" y="28"/>
                    <a:pt x="16" y="28"/>
                    <a:pt x="16" y="29"/>
                  </a:cubicBezTo>
                  <a:cubicBezTo>
                    <a:pt x="17" y="29"/>
                    <a:pt x="17" y="29"/>
                    <a:pt x="17" y="30"/>
                  </a:cubicBezTo>
                  <a:cubicBezTo>
                    <a:pt x="17" y="30"/>
                    <a:pt x="18" y="30"/>
                    <a:pt x="18" y="30"/>
                  </a:cubicBezTo>
                  <a:cubicBezTo>
                    <a:pt x="18" y="30"/>
                    <a:pt x="18" y="30"/>
                    <a:pt x="18" y="30"/>
                  </a:cubicBezTo>
                  <a:cubicBezTo>
                    <a:pt x="17" y="29"/>
                    <a:pt x="17" y="29"/>
                    <a:pt x="17" y="28"/>
                  </a:cubicBezTo>
                  <a:cubicBezTo>
                    <a:pt x="17" y="27"/>
                    <a:pt x="17" y="27"/>
                    <a:pt x="17" y="26"/>
                  </a:cubicBezTo>
                  <a:cubicBezTo>
                    <a:pt x="17" y="24"/>
                    <a:pt x="18" y="21"/>
                    <a:pt x="18" y="19"/>
                  </a:cubicBezTo>
                  <a:cubicBezTo>
                    <a:pt x="18" y="19"/>
                    <a:pt x="18" y="18"/>
                    <a:pt x="18" y="17"/>
                  </a:cubicBezTo>
                  <a:cubicBezTo>
                    <a:pt x="18" y="17"/>
                    <a:pt x="17" y="16"/>
                    <a:pt x="17" y="16"/>
                  </a:cubicBezTo>
                  <a:cubicBezTo>
                    <a:pt x="17" y="15"/>
                    <a:pt x="17" y="13"/>
                    <a:pt x="16" y="12"/>
                  </a:cubicBezTo>
                  <a:cubicBezTo>
                    <a:pt x="16" y="11"/>
                    <a:pt x="15" y="10"/>
                    <a:pt x="15" y="9"/>
                  </a:cubicBezTo>
                  <a:cubicBezTo>
                    <a:pt x="14" y="8"/>
                    <a:pt x="13" y="7"/>
                    <a:pt x="13" y="6"/>
                  </a:cubicBezTo>
                  <a:cubicBezTo>
                    <a:pt x="14" y="7"/>
                    <a:pt x="14" y="8"/>
                    <a:pt x="15" y="9"/>
                  </a:cubicBezTo>
                  <a:cubicBezTo>
                    <a:pt x="15" y="10"/>
                    <a:pt x="16" y="11"/>
                    <a:pt x="16" y="12"/>
                  </a:cubicBezTo>
                  <a:cubicBezTo>
                    <a:pt x="17" y="13"/>
                    <a:pt x="17" y="14"/>
                    <a:pt x="18" y="16"/>
                  </a:cubicBezTo>
                  <a:cubicBezTo>
                    <a:pt x="18" y="16"/>
                    <a:pt x="18" y="17"/>
                    <a:pt x="18" y="17"/>
                  </a:cubicBezTo>
                  <a:cubicBezTo>
                    <a:pt x="18" y="18"/>
                    <a:pt x="18" y="19"/>
                    <a:pt x="18" y="19"/>
                  </a:cubicBezTo>
                  <a:cubicBezTo>
                    <a:pt x="19" y="22"/>
                    <a:pt x="18" y="24"/>
                    <a:pt x="18" y="26"/>
                  </a:cubicBezTo>
                  <a:cubicBezTo>
                    <a:pt x="18" y="27"/>
                    <a:pt x="18" y="29"/>
                    <a:pt x="18" y="30"/>
                  </a:cubicBezTo>
                  <a:cubicBezTo>
                    <a:pt x="18" y="30"/>
                    <a:pt x="19" y="31"/>
                    <a:pt x="19" y="31"/>
                  </a:cubicBezTo>
                  <a:cubicBezTo>
                    <a:pt x="19" y="32"/>
                    <a:pt x="19" y="32"/>
                    <a:pt x="19" y="32"/>
                  </a:cubicBezTo>
                  <a:cubicBezTo>
                    <a:pt x="20" y="33"/>
                    <a:pt x="20" y="35"/>
                    <a:pt x="21" y="36"/>
                  </a:cubicBezTo>
                  <a:cubicBezTo>
                    <a:pt x="21" y="37"/>
                    <a:pt x="22" y="38"/>
                    <a:pt x="22" y="39"/>
                  </a:cubicBezTo>
                  <a:cubicBezTo>
                    <a:pt x="22" y="38"/>
                    <a:pt x="22" y="38"/>
                    <a:pt x="22" y="38"/>
                  </a:cubicBezTo>
                  <a:cubicBezTo>
                    <a:pt x="23" y="38"/>
                    <a:pt x="23" y="37"/>
                    <a:pt x="23" y="37"/>
                  </a:cubicBezTo>
                  <a:cubicBezTo>
                    <a:pt x="23" y="36"/>
                    <a:pt x="24" y="36"/>
                    <a:pt x="24" y="36"/>
                  </a:cubicBezTo>
                  <a:cubicBezTo>
                    <a:pt x="24" y="35"/>
                    <a:pt x="25" y="34"/>
                    <a:pt x="25" y="33"/>
                  </a:cubicBezTo>
                  <a:cubicBezTo>
                    <a:pt x="25" y="32"/>
                    <a:pt x="26" y="31"/>
                    <a:pt x="26" y="30"/>
                  </a:cubicBezTo>
                  <a:cubicBezTo>
                    <a:pt x="26" y="28"/>
                    <a:pt x="26" y="26"/>
                    <a:pt x="26" y="24"/>
                  </a:cubicBezTo>
                  <a:cubicBezTo>
                    <a:pt x="26" y="24"/>
                    <a:pt x="26" y="23"/>
                    <a:pt x="26" y="22"/>
                  </a:cubicBezTo>
                  <a:cubicBezTo>
                    <a:pt x="26" y="21"/>
                    <a:pt x="26" y="20"/>
                    <a:pt x="26" y="19"/>
                  </a:cubicBezTo>
                  <a:cubicBezTo>
                    <a:pt x="26" y="20"/>
                    <a:pt x="26" y="21"/>
                    <a:pt x="26" y="22"/>
                  </a:cubicBezTo>
                  <a:cubicBezTo>
                    <a:pt x="27" y="23"/>
                    <a:pt x="27" y="24"/>
                    <a:pt x="27" y="24"/>
                  </a:cubicBezTo>
                  <a:cubicBezTo>
                    <a:pt x="27" y="26"/>
                    <a:pt x="27" y="28"/>
                    <a:pt x="26" y="30"/>
                  </a:cubicBezTo>
                  <a:cubicBezTo>
                    <a:pt x="26" y="31"/>
                    <a:pt x="26" y="32"/>
                    <a:pt x="26" y="33"/>
                  </a:cubicBezTo>
                  <a:cubicBezTo>
                    <a:pt x="25" y="34"/>
                    <a:pt x="25" y="35"/>
                    <a:pt x="24" y="36"/>
                  </a:cubicBezTo>
                  <a:cubicBezTo>
                    <a:pt x="24" y="36"/>
                    <a:pt x="24" y="36"/>
                    <a:pt x="24" y="37"/>
                  </a:cubicBezTo>
                  <a:cubicBezTo>
                    <a:pt x="24" y="37"/>
                    <a:pt x="24" y="37"/>
                    <a:pt x="24" y="37"/>
                  </a:cubicBezTo>
                  <a:cubicBezTo>
                    <a:pt x="23" y="38"/>
                    <a:pt x="23" y="38"/>
                    <a:pt x="23" y="38"/>
                  </a:cubicBezTo>
                  <a:cubicBezTo>
                    <a:pt x="23" y="39"/>
                    <a:pt x="23" y="39"/>
                    <a:pt x="22" y="40"/>
                  </a:cubicBezTo>
                  <a:cubicBezTo>
                    <a:pt x="23" y="41"/>
                    <a:pt x="23" y="41"/>
                    <a:pt x="23" y="42"/>
                  </a:cubicBezTo>
                  <a:cubicBezTo>
                    <a:pt x="23" y="43"/>
                    <a:pt x="23" y="43"/>
                    <a:pt x="23" y="44"/>
                  </a:cubicBezTo>
                  <a:cubicBezTo>
                    <a:pt x="23" y="44"/>
                    <a:pt x="23" y="45"/>
                    <a:pt x="23" y="45"/>
                  </a:cubicBezTo>
                  <a:cubicBezTo>
                    <a:pt x="23" y="45"/>
                    <a:pt x="23" y="45"/>
                    <a:pt x="23" y="45"/>
                  </a:cubicBezTo>
                  <a:cubicBezTo>
                    <a:pt x="23" y="45"/>
                    <a:pt x="23" y="45"/>
                    <a:pt x="23" y="45"/>
                  </a:cubicBezTo>
                  <a:cubicBezTo>
                    <a:pt x="24" y="46"/>
                    <a:pt x="24" y="47"/>
                    <a:pt x="23" y="49"/>
                  </a:cubicBezTo>
                  <a:cubicBezTo>
                    <a:pt x="23" y="48"/>
                    <a:pt x="23" y="47"/>
                    <a:pt x="23" y="47"/>
                  </a:cubicBezTo>
                  <a:cubicBezTo>
                    <a:pt x="23" y="46"/>
                    <a:pt x="23" y="46"/>
                    <a:pt x="23" y="45"/>
                  </a:cubicBezTo>
                  <a:cubicBezTo>
                    <a:pt x="23" y="45"/>
                    <a:pt x="22" y="44"/>
                    <a:pt x="22" y="43"/>
                  </a:cubicBezTo>
                  <a:cubicBezTo>
                    <a:pt x="22" y="43"/>
                    <a:pt x="22" y="43"/>
                    <a:pt x="22" y="43"/>
                  </a:cubicBezTo>
                  <a:cubicBezTo>
                    <a:pt x="22" y="43"/>
                    <a:pt x="22" y="42"/>
                    <a:pt x="22" y="42"/>
                  </a:cubicBezTo>
                  <a:cubicBezTo>
                    <a:pt x="22" y="42"/>
                    <a:pt x="21" y="42"/>
                    <a:pt x="21" y="42"/>
                  </a:cubicBezTo>
                  <a:cubicBezTo>
                    <a:pt x="21" y="41"/>
                    <a:pt x="21" y="41"/>
                    <a:pt x="21" y="41"/>
                  </a:cubicBezTo>
                  <a:cubicBezTo>
                    <a:pt x="21" y="41"/>
                    <a:pt x="20" y="40"/>
                    <a:pt x="20" y="40"/>
                  </a:cubicBezTo>
                  <a:cubicBezTo>
                    <a:pt x="19" y="38"/>
                    <a:pt x="17" y="37"/>
                    <a:pt x="15" y="36"/>
                  </a:cubicBezTo>
                  <a:cubicBezTo>
                    <a:pt x="15" y="36"/>
                    <a:pt x="14" y="35"/>
                    <a:pt x="14" y="35"/>
                  </a:cubicBezTo>
                  <a:cubicBezTo>
                    <a:pt x="14" y="35"/>
                    <a:pt x="13" y="35"/>
                    <a:pt x="13" y="34"/>
                  </a:cubicBezTo>
                  <a:cubicBezTo>
                    <a:pt x="12" y="34"/>
                    <a:pt x="11" y="34"/>
                    <a:pt x="10" y="34"/>
                  </a:cubicBezTo>
                  <a:cubicBezTo>
                    <a:pt x="8" y="33"/>
                    <a:pt x="6" y="33"/>
                    <a:pt x="4" y="33"/>
                  </a:cubicBezTo>
                  <a:cubicBezTo>
                    <a:pt x="5" y="33"/>
                    <a:pt x="6" y="33"/>
                    <a:pt x="7" y="33"/>
                  </a:cubicBezTo>
                  <a:cubicBezTo>
                    <a:pt x="8" y="33"/>
                    <a:pt x="9" y="33"/>
                    <a:pt x="10" y="33"/>
                  </a:cubicBezTo>
                  <a:cubicBezTo>
                    <a:pt x="11" y="33"/>
                    <a:pt x="12" y="34"/>
                    <a:pt x="13" y="34"/>
                  </a:cubicBezTo>
                  <a:cubicBezTo>
                    <a:pt x="13" y="34"/>
                    <a:pt x="14" y="34"/>
                    <a:pt x="14" y="35"/>
                  </a:cubicBezTo>
                  <a:cubicBezTo>
                    <a:pt x="15" y="35"/>
                    <a:pt x="15" y="35"/>
                    <a:pt x="16" y="36"/>
                  </a:cubicBezTo>
                  <a:cubicBezTo>
                    <a:pt x="16" y="36"/>
                    <a:pt x="17" y="37"/>
                    <a:pt x="18" y="37"/>
                  </a:cubicBezTo>
                  <a:cubicBezTo>
                    <a:pt x="19" y="38"/>
                    <a:pt x="20" y="39"/>
                    <a:pt x="20" y="39"/>
                  </a:cubicBezTo>
                  <a:cubicBezTo>
                    <a:pt x="21" y="40"/>
                    <a:pt x="21" y="40"/>
                    <a:pt x="21" y="41"/>
                  </a:cubicBezTo>
                  <a:cubicBezTo>
                    <a:pt x="21" y="41"/>
                    <a:pt x="21" y="41"/>
                    <a:pt x="21" y="41"/>
                  </a:cubicBezTo>
                  <a:cubicBezTo>
                    <a:pt x="21" y="39"/>
                    <a:pt x="20" y="38"/>
                    <a:pt x="20" y="36"/>
                  </a:cubicBezTo>
                  <a:cubicBezTo>
                    <a:pt x="20" y="36"/>
                    <a:pt x="20" y="36"/>
                    <a:pt x="19" y="35"/>
                  </a:cubicBezTo>
                  <a:cubicBezTo>
                    <a:pt x="19" y="35"/>
                    <a:pt x="19" y="35"/>
                    <a:pt x="19" y="34"/>
                  </a:cubicBezTo>
                  <a:cubicBezTo>
                    <a:pt x="18" y="34"/>
                    <a:pt x="17" y="33"/>
                    <a:pt x="16" y="32"/>
                  </a:cubicBezTo>
                  <a:cubicBezTo>
                    <a:pt x="16" y="32"/>
                    <a:pt x="16" y="32"/>
                    <a:pt x="16" y="32"/>
                  </a:cubicBezTo>
                  <a:cubicBezTo>
                    <a:pt x="16" y="32"/>
                    <a:pt x="16" y="32"/>
                    <a:pt x="15" y="32"/>
                  </a:cubicBezTo>
                  <a:cubicBezTo>
                    <a:pt x="15" y="32"/>
                    <a:pt x="15" y="32"/>
                    <a:pt x="15" y="32"/>
                  </a:cubicBezTo>
                  <a:cubicBezTo>
                    <a:pt x="14" y="31"/>
                    <a:pt x="14" y="31"/>
                    <a:pt x="13" y="31"/>
                  </a:cubicBezTo>
                  <a:cubicBezTo>
                    <a:pt x="12" y="30"/>
                    <a:pt x="11" y="30"/>
                    <a:pt x="10" y="29"/>
                  </a:cubicBezTo>
                  <a:cubicBezTo>
                    <a:pt x="8" y="28"/>
                    <a:pt x="6" y="27"/>
                    <a:pt x="4" y="26"/>
                  </a:cubicBezTo>
                  <a:cubicBezTo>
                    <a:pt x="3" y="25"/>
                    <a:pt x="3" y="24"/>
                    <a:pt x="2" y="23"/>
                  </a:cubicBezTo>
                  <a:cubicBezTo>
                    <a:pt x="1" y="22"/>
                    <a:pt x="1" y="21"/>
                    <a:pt x="0" y="20"/>
                  </a:cubicBezTo>
                  <a:cubicBezTo>
                    <a:pt x="1" y="21"/>
                    <a:pt x="2" y="22"/>
                    <a:pt x="3"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931"/>
            <p:cNvSpPr>
              <a:spLocks/>
            </p:cNvSpPr>
            <p:nvPr/>
          </p:nvSpPr>
          <p:spPr bwMode="auto">
            <a:xfrm>
              <a:off x="4625931" y="5757897"/>
              <a:ext cx="112713" cy="134938"/>
            </a:xfrm>
            <a:custGeom>
              <a:avLst/>
              <a:gdLst>
                <a:gd name="T0" fmla="*/ 30 w 30"/>
                <a:gd name="T1" fmla="*/ 0 h 36"/>
                <a:gd name="T2" fmla="*/ 18 w 30"/>
                <a:gd name="T3" fmla="*/ 21 h 36"/>
                <a:gd name="T4" fmla="*/ 8 w 30"/>
                <a:gd name="T5" fmla="*/ 29 h 36"/>
                <a:gd name="T6" fmla="*/ 0 w 30"/>
                <a:gd name="T7" fmla="*/ 36 h 36"/>
                <a:gd name="T8" fmla="*/ 16 w 30"/>
                <a:gd name="T9" fmla="*/ 33 h 36"/>
                <a:gd name="T10" fmla="*/ 24 w 30"/>
                <a:gd name="T11" fmla="*/ 19 h 36"/>
                <a:gd name="T12" fmla="*/ 30 w 30"/>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30" h="36">
                  <a:moveTo>
                    <a:pt x="30" y="0"/>
                  </a:moveTo>
                  <a:cubicBezTo>
                    <a:pt x="26" y="7"/>
                    <a:pt x="23" y="15"/>
                    <a:pt x="18" y="21"/>
                  </a:cubicBezTo>
                  <a:cubicBezTo>
                    <a:pt x="15" y="24"/>
                    <a:pt x="12" y="27"/>
                    <a:pt x="8" y="29"/>
                  </a:cubicBezTo>
                  <a:cubicBezTo>
                    <a:pt x="6" y="31"/>
                    <a:pt x="2" y="33"/>
                    <a:pt x="0" y="36"/>
                  </a:cubicBezTo>
                  <a:cubicBezTo>
                    <a:pt x="5" y="35"/>
                    <a:pt x="11" y="34"/>
                    <a:pt x="16" y="33"/>
                  </a:cubicBezTo>
                  <a:cubicBezTo>
                    <a:pt x="20" y="29"/>
                    <a:pt x="23" y="22"/>
                    <a:pt x="24" y="19"/>
                  </a:cubicBezTo>
                  <a:cubicBezTo>
                    <a:pt x="27" y="13"/>
                    <a:pt x="28" y="7"/>
                    <a:pt x="3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1934"/>
            <p:cNvSpPr>
              <a:spLocks/>
            </p:cNvSpPr>
            <p:nvPr/>
          </p:nvSpPr>
          <p:spPr bwMode="auto">
            <a:xfrm>
              <a:off x="4584656" y="5719797"/>
              <a:ext cx="168276" cy="93663"/>
            </a:xfrm>
            <a:custGeom>
              <a:avLst/>
              <a:gdLst>
                <a:gd name="T0" fmla="*/ 22 w 45"/>
                <a:gd name="T1" fmla="*/ 6 h 25"/>
                <a:gd name="T2" fmla="*/ 37 w 45"/>
                <a:gd name="T3" fmla="*/ 5 h 25"/>
                <a:gd name="T4" fmla="*/ 45 w 45"/>
                <a:gd name="T5" fmla="*/ 1 h 25"/>
                <a:gd name="T6" fmla="*/ 31 w 45"/>
                <a:gd name="T7" fmla="*/ 2 h 25"/>
                <a:gd name="T8" fmla="*/ 15 w 45"/>
                <a:gd name="T9" fmla="*/ 0 h 25"/>
                <a:gd name="T10" fmla="*/ 2 w 45"/>
                <a:gd name="T11" fmla="*/ 6 h 25"/>
                <a:gd name="T12" fmla="*/ 1 w 45"/>
                <a:gd name="T13" fmla="*/ 8 h 25"/>
                <a:gd name="T14" fmla="*/ 0 w 45"/>
                <a:gd name="T15" fmla="*/ 25 h 25"/>
                <a:gd name="T16" fmla="*/ 3 w 45"/>
                <a:gd name="T17" fmla="*/ 18 h 25"/>
                <a:gd name="T18" fmla="*/ 22 w 45"/>
                <a:gd name="T1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25">
                  <a:moveTo>
                    <a:pt x="22" y="6"/>
                  </a:moveTo>
                  <a:cubicBezTo>
                    <a:pt x="26" y="6"/>
                    <a:pt x="33" y="6"/>
                    <a:pt x="37" y="5"/>
                  </a:cubicBezTo>
                  <a:cubicBezTo>
                    <a:pt x="40" y="4"/>
                    <a:pt x="45" y="1"/>
                    <a:pt x="45" y="1"/>
                  </a:cubicBezTo>
                  <a:cubicBezTo>
                    <a:pt x="41" y="3"/>
                    <a:pt x="36" y="3"/>
                    <a:pt x="31" y="2"/>
                  </a:cubicBezTo>
                  <a:cubicBezTo>
                    <a:pt x="26" y="1"/>
                    <a:pt x="21" y="0"/>
                    <a:pt x="15" y="0"/>
                  </a:cubicBezTo>
                  <a:cubicBezTo>
                    <a:pt x="10" y="0"/>
                    <a:pt x="6" y="2"/>
                    <a:pt x="2" y="6"/>
                  </a:cubicBezTo>
                  <a:cubicBezTo>
                    <a:pt x="2" y="7"/>
                    <a:pt x="1" y="7"/>
                    <a:pt x="1" y="8"/>
                  </a:cubicBezTo>
                  <a:cubicBezTo>
                    <a:pt x="0" y="14"/>
                    <a:pt x="0" y="19"/>
                    <a:pt x="0" y="25"/>
                  </a:cubicBezTo>
                  <a:cubicBezTo>
                    <a:pt x="1" y="23"/>
                    <a:pt x="2" y="20"/>
                    <a:pt x="3" y="18"/>
                  </a:cubicBezTo>
                  <a:cubicBezTo>
                    <a:pt x="9" y="9"/>
                    <a:pt x="17" y="6"/>
                    <a:pt x="22"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1935"/>
            <p:cNvSpPr>
              <a:spLocks/>
            </p:cNvSpPr>
            <p:nvPr/>
          </p:nvSpPr>
          <p:spPr bwMode="auto">
            <a:xfrm>
              <a:off x="4598944" y="5667409"/>
              <a:ext cx="219076" cy="222252"/>
            </a:xfrm>
            <a:custGeom>
              <a:avLst/>
              <a:gdLst>
                <a:gd name="T0" fmla="*/ 15 w 58"/>
                <a:gd name="T1" fmla="*/ 21 h 59"/>
                <a:gd name="T2" fmla="*/ 31 w 58"/>
                <a:gd name="T3" fmla="*/ 20 h 59"/>
                <a:gd name="T4" fmla="*/ 35 w 58"/>
                <a:gd name="T5" fmla="*/ 20 h 59"/>
                <a:gd name="T6" fmla="*/ 36 w 58"/>
                <a:gd name="T7" fmla="*/ 20 h 59"/>
                <a:gd name="T8" fmla="*/ 35 w 58"/>
                <a:gd name="T9" fmla="*/ 22 h 59"/>
                <a:gd name="T10" fmla="*/ 31 w 58"/>
                <a:gd name="T11" fmla="*/ 24 h 59"/>
                <a:gd name="T12" fmla="*/ 22 w 58"/>
                <a:gd name="T13" fmla="*/ 29 h 59"/>
                <a:gd name="T14" fmla="*/ 15 w 58"/>
                <a:gd name="T15" fmla="*/ 32 h 59"/>
                <a:gd name="T16" fmla="*/ 7 w 58"/>
                <a:gd name="T17" fmla="*/ 37 h 59"/>
                <a:gd name="T18" fmla="*/ 4 w 58"/>
                <a:gd name="T19" fmla="*/ 42 h 59"/>
                <a:gd name="T20" fmla="*/ 13 w 58"/>
                <a:gd name="T21" fmla="*/ 35 h 59"/>
                <a:gd name="T22" fmla="*/ 18 w 58"/>
                <a:gd name="T23" fmla="*/ 32 h 59"/>
                <a:gd name="T24" fmla="*/ 10 w 58"/>
                <a:gd name="T25" fmla="*/ 41 h 59"/>
                <a:gd name="T26" fmla="*/ 2 w 58"/>
                <a:gd name="T27" fmla="*/ 54 h 59"/>
                <a:gd name="T28" fmla="*/ 1 w 58"/>
                <a:gd name="T29" fmla="*/ 57 h 59"/>
                <a:gd name="T30" fmla="*/ 5 w 58"/>
                <a:gd name="T31" fmla="*/ 51 h 59"/>
                <a:gd name="T32" fmla="*/ 27 w 58"/>
                <a:gd name="T33" fmla="*/ 28 h 59"/>
                <a:gd name="T34" fmla="*/ 34 w 58"/>
                <a:gd name="T35" fmla="*/ 24 h 59"/>
                <a:gd name="T36" fmla="*/ 36 w 58"/>
                <a:gd name="T37" fmla="*/ 23 h 59"/>
                <a:gd name="T38" fmla="*/ 35 w 58"/>
                <a:gd name="T39" fmla="*/ 26 h 59"/>
                <a:gd name="T40" fmla="*/ 29 w 58"/>
                <a:gd name="T41" fmla="*/ 39 h 59"/>
                <a:gd name="T42" fmla="*/ 25 w 58"/>
                <a:gd name="T43" fmla="*/ 44 h 59"/>
                <a:gd name="T44" fmla="*/ 17 w 58"/>
                <a:gd name="T45" fmla="*/ 52 h 59"/>
                <a:gd name="T46" fmla="*/ 17 w 58"/>
                <a:gd name="T47" fmla="*/ 52 h 59"/>
                <a:gd name="T48" fmla="*/ 26 w 58"/>
                <a:gd name="T49" fmla="*/ 44 h 59"/>
                <a:gd name="T50" fmla="*/ 30 w 58"/>
                <a:gd name="T51" fmla="*/ 40 h 59"/>
                <a:gd name="T52" fmla="*/ 37 w 58"/>
                <a:gd name="T53" fmla="*/ 24 h 59"/>
                <a:gd name="T54" fmla="*/ 40 w 58"/>
                <a:gd name="T55" fmla="*/ 21 h 59"/>
                <a:gd name="T56" fmla="*/ 49 w 58"/>
                <a:gd name="T57" fmla="*/ 14 h 59"/>
                <a:gd name="T58" fmla="*/ 49 w 58"/>
                <a:gd name="T59" fmla="*/ 17 h 59"/>
                <a:gd name="T60" fmla="*/ 49 w 58"/>
                <a:gd name="T61" fmla="*/ 24 h 59"/>
                <a:gd name="T62" fmla="*/ 44 w 58"/>
                <a:gd name="T63" fmla="*/ 38 h 59"/>
                <a:gd name="T64" fmla="*/ 39 w 58"/>
                <a:gd name="T65" fmla="*/ 46 h 59"/>
                <a:gd name="T66" fmla="*/ 45 w 58"/>
                <a:gd name="T67" fmla="*/ 38 h 59"/>
                <a:gd name="T68" fmla="*/ 50 w 58"/>
                <a:gd name="T69" fmla="*/ 24 h 59"/>
                <a:gd name="T70" fmla="*/ 50 w 58"/>
                <a:gd name="T71" fmla="*/ 18 h 59"/>
                <a:gd name="T72" fmla="*/ 50 w 58"/>
                <a:gd name="T73" fmla="*/ 15 h 59"/>
                <a:gd name="T74" fmla="*/ 53 w 58"/>
                <a:gd name="T75" fmla="*/ 10 h 59"/>
                <a:gd name="T76" fmla="*/ 55 w 58"/>
                <a:gd name="T77" fmla="*/ 6 h 59"/>
                <a:gd name="T78" fmla="*/ 55 w 58"/>
                <a:gd name="T79" fmla="*/ 5 h 59"/>
                <a:gd name="T80" fmla="*/ 56 w 58"/>
                <a:gd name="T81" fmla="*/ 3 h 59"/>
                <a:gd name="T82" fmla="*/ 52 w 58"/>
                <a:gd name="T83" fmla="*/ 8 h 59"/>
                <a:gd name="T84" fmla="*/ 51 w 58"/>
                <a:gd name="T85" fmla="*/ 9 h 59"/>
                <a:gd name="T86" fmla="*/ 49 w 58"/>
                <a:gd name="T87" fmla="*/ 10 h 59"/>
                <a:gd name="T88" fmla="*/ 38 w 58"/>
                <a:gd name="T89" fmla="*/ 13 h 59"/>
                <a:gd name="T90" fmla="*/ 33 w 58"/>
                <a:gd name="T91" fmla="*/ 13 h 59"/>
                <a:gd name="T92" fmla="*/ 20 w 58"/>
                <a:gd name="T93" fmla="*/ 8 h 59"/>
                <a:gd name="T94" fmla="*/ 28 w 58"/>
                <a:gd name="T95" fmla="*/ 13 h 59"/>
                <a:gd name="T96" fmla="*/ 35 w 58"/>
                <a:gd name="T97" fmla="*/ 14 h 59"/>
                <a:gd name="T98" fmla="*/ 42 w 58"/>
                <a:gd name="T99" fmla="*/ 13 h 59"/>
                <a:gd name="T100" fmla="*/ 49 w 58"/>
                <a:gd name="T101" fmla="*/ 11 h 59"/>
                <a:gd name="T102" fmla="*/ 44 w 58"/>
                <a:gd name="T103" fmla="*/ 16 h 59"/>
                <a:gd name="T104" fmla="*/ 41 w 58"/>
                <a:gd name="T105" fmla="*/ 18 h 59"/>
                <a:gd name="T106" fmla="*/ 35 w 58"/>
                <a:gd name="T107" fmla="*/ 19 h 59"/>
                <a:gd name="T108" fmla="*/ 34 w 58"/>
                <a:gd name="T109" fmla="*/ 19 h 59"/>
                <a:gd name="T110" fmla="*/ 26 w 58"/>
                <a:gd name="T111" fmla="*/ 19 h 59"/>
                <a:gd name="T112" fmla="*/ 10 w 58"/>
                <a:gd name="T113" fmla="*/ 22 h 59"/>
                <a:gd name="T114" fmla="*/ 11 w 58"/>
                <a:gd name="T115" fmla="*/ 2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59">
                  <a:moveTo>
                    <a:pt x="11" y="23"/>
                  </a:moveTo>
                  <a:cubicBezTo>
                    <a:pt x="12" y="22"/>
                    <a:pt x="14" y="22"/>
                    <a:pt x="15" y="21"/>
                  </a:cubicBezTo>
                  <a:cubicBezTo>
                    <a:pt x="19" y="20"/>
                    <a:pt x="22" y="20"/>
                    <a:pt x="26" y="20"/>
                  </a:cubicBezTo>
                  <a:cubicBezTo>
                    <a:pt x="27" y="20"/>
                    <a:pt x="29" y="20"/>
                    <a:pt x="31" y="20"/>
                  </a:cubicBezTo>
                  <a:cubicBezTo>
                    <a:pt x="32" y="20"/>
                    <a:pt x="33" y="20"/>
                    <a:pt x="34" y="20"/>
                  </a:cubicBezTo>
                  <a:cubicBezTo>
                    <a:pt x="35" y="20"/>
                    <a:pt x="35" y="20"/>
                    <a:pt x="35" y="20"/>
                  </a:cubicBezTo>
                  <a:cubicBezTo>
                    <a:pt x="35" y="20"/>
                    <a:pt x="35" y="20"/>
                    <a:pt x="35" y="20"/>
                  </a:cubicBezTo>
                  <a:cubicBezTo>
                    <a:pt x="36" y="20"/>
                    <a:pt x="36" y="20"/>
                    <a:pt x="36" y="20"/>
                  </a:cubicBezTo>
                  <a:cubicBezTo>
                    <a:pt x="37" y="20"/>
                    <a:pt x="38" y="20"/>
                    <a:pt x="39" y="20"/>
                  </a:cubicBezTo>
                  <a:cubicBezTo>
                    <a:pt x="38" y="20"/>
                    <a:pt x="37" y="21"/>
                    <a:pt x="35" y="22"/>
                  </a:cubicBezTo>
                  <a:cubicBezTo>
                    <a:pt x="35" y="22"/>
                    <a:pt x="34" y="22"/>
                    <a:pt x="33" y="23"/>
                  </a:cubicBezTo>
                  <a:cubicBezTo>
                    <a:pt x="32" y="23"/>
                    <a:pt x="31" y="24"/>
                    <a:pt x="31" y="24"/>
                  </a:cubicBezTo>
                  <a:cubicBezTo>
                    <a:pt x="29" y="25"/>
                    <a:pt x="27" y="26"/>
                    <a:pt x="26" y="27"/>
                  </a:cubicBezTo>
                  <a:cubicBezTo>
                    <a:pt x="25" y="27"/>
                    <a:pt x="24" y="28"/>
                    <a:pt x="22" y="29"/>
                  </a:cubicBezTo>
                  <a:cubicBezTo>
                    <a:pt x="21" y="30"/>
                    <a:pt x="19" y="30"/>
                    <a:pt x="18" y="31"/>
                  </a:cubicBezTo>
                  <a:cubicBezTo>
                    <a:pt x="17" y="31"/>
                    <a:pt x="16" y="32"/>
                    <a:pt x="15" y="32"/>
                  </a:cubicBezTo>
                  <a:cubicBezTo>
                    <a:pt x="14" y="33"/>
                    <a:pt x="13" y="33"/>
                    <a:pt x="12" y="34"/>
                  </a:cubicBezTo>
                  <a:cubicBezTo>
                    <a:pt x="11" y="35"/>
                    <a:pt x="9" y="36"/>
                    <a:pt x="7" y="37"/>
                  </a:cubicBezTo>
                  <a:cubicBezTo>
                    <a:pt x="7" y="38"/>
                    <a:pt x="6" y="39"/>
                    <a:pt x="5" y="40"/>
                  </a:cubicBezTo>
                  <a:cubicBezTo>
                    <a:pt x="5" y="40"/>
                    <a:pt x="4" y="41"/>
                    <a:pt x="4" y="42"/>
                  </a:cubicBezTo>
                  <a:cubicBezTo>
                    <a:pt x="5" y="40"/>
                    <a:pt x="6" y="39"/>
                    <a:pt x="8" y="38"/>
                  </a:cubicBezTo>
                  <a:cubicBezTo>
                    <a:pt x="9" y="36"/>
                    <a:pt x="11" y="36"/>
                    <a:pt x="13" y="35"/>
                  </a:cubicBezTo>
                  <a:cubicBezTo>
                    <a:pt x="14" y="34"/>
                    <a:pt x="15" y="34"/>
                    <a:pt x="15" y="33"/>
                  </a:cubicBezTo>
                  <a:cubicBezTo>
                    <a:pt x="16" y="33"/>
                    <a:pt x="17" y="32"/>
                    <a:pt x="18" y="32"/>
                  </a:cubicBezTo>
                  <a:cubicBezTo>
                    <a:pt x="19" y="32"/>
                    <a:pt x="19" y="32"/>
                    <a:pt x="20" y="31"/>
                  </a:cubicBezTo>
                  <a:cubicBezTo>
                    <a:pt x="16" y="34"/>
                    <a:pt x="13" y="37"/>
                    <a:pt x="10" y="41"/>
                  </a:cubicBezTo>
                  <a:cubicBezTo>
                    <a:pt x="8" y="44"/>
                    <a:pt x="6" y="47"/>
                    <a:pt x="4" y="50"/>
                  </a:cubicBezTo>
                  <a:cubicBezTo>
                    <a:pt x="3" y="51"/>
                    <a:pt x="2" y="53"/>
                    <a:pt x="2" y="54"/>
                  </a:cubicBezTo>
                  <a:cubicBezTo>
                    <a:pt x="1" y="56"/>
                    <a:pt x="0" y="58"/>
                    <a:pt x="0" y="59"/>
                  </a:cubicBezTo>
                  <a:cubicBezTo>
                    <a:pt x="0" y="59"/>
                    <a:pt x="1" y="58"/>
                    <a:pt x="1" y="57"/>
                  </a:cubicBezTo>
                  <a:cubicBezTo>
                    <a:pt x="2" y="56"/>
                    <a:pt x="2" y="56"/>
                    <a:pt x="3" y="55"/>
                  </a:cubicBezTo>
                  <a:cubicBezTo>
                    <a:pt x="3" y="53"/>
                    <a:pt x="4" y="52"/>
                    <a:pt x="5" y="51"/>
                  </a:cubicBezTo>
                  <a:cubicBezTo>
                    <a:pt x="7" y="48"/>
                    <a:pt x="9" y="45"/>
                    <a:pt x="12" y="42"/>
                  </a:cubicBezTo>
                  <a:cubicBezTo>
                    <a:pt x="16" y="37"/>
                    <a:pt x="21" y="32"/>
                    <a:pt x="27" y="28"/>
                  </a:cubicBezTo>
                  <a:cubicBezTo>
                    <a:pt x="28" y="27"/>
                    <a:pt x="30" y="26"/>
                    <a:pt x="31" y="26"/>
                  </a:cubicBezTo>
                  <a:cubicBezTo>
                    <a:pt x="32" y="25"/>
                    <a:pt x="33" y="25"/>
                    <a:pt x="34" y="24"/>
                  </a:cubicBezTo>
                  <a:cubicBezTo>
                    <a:pt x="34" y="24"/>
                    <a:pt x="35" y="24"/>
                    <a:pt x="36" y="23"/>
                  </a:cubicBezTo>
                  <a:cubicBezTo>
                    <a:pt x="36" y="23"/>
                    <a:pt x="36" y="23"/>
                    <a:pt x="36" y="23"/>
                  </a:cubicBezTo>
                  <a:cubicBezTo>
                    <a:pt x="36" y="23"/>
                    <a:pt x="36" y="23"/>
                    <a:pt x="36" y="23"/>
                  </a:cubicBezTo>
                  <a:cubicBezTo>
                    <a:pt x="36" y="24"/>
                    <a:pt x="35" y="25"/>
                    <a:pt x="35" y="26"/>
                  </a:cubicBezTo>
                  <a:cubicBezTo>
                    <a:pt x="34" y="27"/>
                    <a:pt x="34" y="28"/>
                    <a:pt x="33" y="29"/>
                  </a:cubicBezTo>
                  <a:cubicBezTo>
                    <a:pt x="32" y="32"/>
                    <a:pt x="31" y="36"/>
                    <a:pt x="29" y="39"/>
                  </a:cubicBezTo>
                  <a:cubicBezTo>
                    <a:pt x="28" y="40"/>
                    <a:pt x="28" y="41"/>
                    <a:pt x="27" y="42"/>
                  </a:cubicBezTo>
                  <a:cubicBezTo>
                    <a:pt x="27" y="42"/>
                    <a:pt x="26" y="43"/>
                    <a:pt x="25" y="44"/>
                  </a:cubicBezTo>
                  <a:cubicBezTo>
                    <a:pt x="24" y="45"/>
                    <a:pt x="23" y="47"/>
                    <a:pt x="21" y="48"/>
                  </a:cubicBezTo>
                  <a:cubicBezTo>
                    <a:pt x="20" y="49"/>
                    <a:pt x="19" y="51"/>
                    <a:pt x="17" y="52"/>
                  </a:cubicBezTo>
                  <a:cubicBezTo>
                    <a:pt x="15" y="53"/>
                    <a:pt x="14" y="54"/>
                    <a:pt x="12" y="55"/>
                  </a:cubicBezTo>
                  <a:cubicBezTo>
                    <a:pt x="14" y="54"/>
                    <a:pt x="16" y="53"/>
                    <a:pt x="17" y="52"/>
                  </a:cubicBezTo>
                  <a:cubicBezTo>
                    <a:pt x="19" y="51"/>
                    <a:pt x="20" y="50"/>
                    <a:pt x="22" y="48"/>
                  </a:cubicBezTo>
                  <a:cubicBezTo>
                    <a:pt x="23" y="47"/>
                    <a:pt x="25" y="46"/>
                    <a:pt x="26" y="44"/>
                  </a:cubicBezTo>
                  <a:cubicBezTo>
                    <a:pt x="27" y="44"/>
                    <a:pt x="27" y="43"/>
                    <a:pt x="28" y="42"/>
                  </a:cubicBezTo>
                  <a:cubicBezTo>
                    <a:pt x="29" y="41"/>
                    <a:pt x="29" y="41"/>
                    <a:pt x="30" y="40"/>
                  </a:cubicBezTo>
                  <a:cubicBezTo>
                    <a:pt x="32" y="36"/>
                    <a:pt x="33" y="33"/>
                    <a:pt x="34" y="29"/>
                  </a:cubicBezTo>
                  <a:cubicBezTo>
                    <a:pt x="35" y="27"/>
                    <a:pt x="36" y="26"/>
                    <a:pt x="37" y="24"/>
                  </a:cubicBezTo>
                  <a:cubicBezTo>
                    <a:pt x="38" y="23"/>
                    <a:pt x="38" y="23"/>
                    <a:pt x="39" y="22"/>
                  </a:cubicBezTo>
                  <a:cubicBezTo>
                    <a:pt x="39" y="22"/>
                    <a:pt x="40" y="21"/>
                    <a:pt x="40" y="21"/>
                  </a:cubicBezTo>
                  <a:cubicBezTo>
                    <a:pt x="42" y="20"/>
                    <a:pt x="43" y="19"/>
                    <a:pt x="45" y="17"/>
                  </a:cubicBezTo>
                  <a:cubicBezTo>
                    <a:pt x="46" y="16"/>
                    <a:pt x="48" y="15"/>
                    <a:pt x="49" y="14"/>
                  </a:cubicBezTo>
                  <a:cubicBezTo>
                    <a:pt x="49" y="14"/>
                    <a:pt x="49" y="15"/>
                    <a:pt x="49" y="15"/>
                  </a:cubicBezTo>
                  <a:cubicBezTo>
                    <a:pt x="49" y="16"/>
                    <a:pt x="49" y="16"/>
                    <a:pt x="49" y="17"/>
                  </a:cubicBezTo>
                  <a:cubicBezTo>
                    <a:pt x="49" y="18"/>
                    <a:pt x="49" y="19"/>
                    <a:pt x="49" y="20"/>
                  </a:cubicBezTo>
                  <a:cubicBezTo>
                    <a:pt x="49" y="21"/>
                    <a:pt x="49" y="23"/>
                    <a:pt x="49" y="24"/>
                  </a:cubicBezTo>
                  <a:cubicBezTo>
                    <a:pt x="48" y="26"/>
                    <a:pt x="48" y="27"/>
                    <a:pt x="48" y="29"/>
                  </a:cubicBezTo>
                  <a:cubicBezTo>
                    <a:pt x="47" y="32"/>
                    <a:pt x="46" y="35"/>
                    <a:pt x="44" y="38"/>
                  </a:cubicBezTo>
                  <a:cubicBezTo>
                    <a:pt x="44" y="39"/>
                    <a:pt x="43" y="40"/>
                    <a:pt x="42" y="42"/>
                  </a:cubicBezTo>
                  <a:cubicBezTo>
                    <a:pt x="41" y="43"/>
                    <a:pt x="40" y="44"/>
                    <a:pt x="39" y="46"/>
                  </a:cubicBezTo>
                  <a:cubicBezTo>
                    <a:pt x="40" y="44"/>
                    <a:pt x="41" y="43"/>
                    <a:pt x="42" y="42"/>
                  </a:cubicBezTo>
                  <a:cubicBezTo>
                    <a:pt x="43" y="41"/>
                    <a:pt x="44" y="39"/>
                    <a:pt x="45" y="38"/>
                  </a:cubicBezTo>
                  <a:cubicBezTo>
                    <a:pt x="46" y="35"/>
                    <a:pt x="48" y="32"/>
                    <a:pt x="49" y="29"/>
                  </a:cubicBezTo>
                  <a:cubicBezTo>
                    <a:pt x="49" y="28"/>
                    <a:pt x="49" y="26"/>
                    <a:pt x="50" y="24"/>
                  </a:cubicBezTo>
                  <a:cubicBezTo>
                    <a:pt x="50" y="23"/>
                    <a:pt x="50" y="21"/>
                    <a:pt x="50" y="20"/>
                  </a:cubicBezTo>
                  <a:cubicBezTo>
                    <a:pt x="50" y="19"/>
                    <a:pt x="50" y="19"/>
                    <a:pt x="50" y="18"/>
                  </a:cubicBezTo>
                  <a:cubicBezTo>
                    <a:pt x="50" y="18"/>
                    <a:pt x="50" y="18"/>
                    <a:pt x="50" y="17"/>
                  </a:cubicBezTo>
                  <a:cubicBezTo>
                    <a:pt x="50" y="16"/>
                    <a:pt x="50" y="16"/>
                    <a:pt x="50" y="15"/>
                  </a:cubicBezTo>
                  <a:cubicBezTo>
                    <a:pt x="50" y="14"/>
                    <a:pt x="50" y="13"/>
                    <a:pt x="50" y="12"/>
                  </a:cubicBezTo>
                  <a:cubicBezTo>
                    <a:pt x="51" y="12"/>
                    <a:pt x="52" y="11"/>
                    <a:pt x="53" y="10"/>
                  </a:cubicBezTo>
                  <a:cubicBezTo>
                    <a:pt x="53" y="9"/>
                    <a:pt x="54" y="8"/>
                    <a:pt x="55" y="7"/>
                  </a:cubicBezTo>
                  <a:cubicBezTo>
                    <a:pt x="55" y="7"/>
                    <a:pt x="55" y="6"/>
                    <a:pt x="55" y="6"/>
                  </a:cubicBezTo>
                  <a:cubicBezTo>
                    <a:pt x="55" y="6"/>
                    <a:pt x="55" y="6"/>
                    <a:pt x="55" y="6"/>
                  </a:cubicBezTo>
                  <a:cubicBezTo>
                    <a:pt x="55" y="6"/>
                    <a:pt x="55" y="5"/>
                    <a:pt x="55" y="5"/>
                  </a:cubicBezTo>
                  <a:cubicBezTo>
                    <a:pt x="56" y="4"/>
                    <a:pt x="57" y="2"/>
                    <a:pt x="58" y="0"/>
                  </a:cubicBezTo>
                  <a:cubicBezTo>
                    <a:pt x="57" y="1"/>
                    <a:pt x="57" y="2"/>
                    <a:pt x="56" y="3"/>
                  </a:cubicBezTo>
                  <a:cubicBezTo>
                    <a:pt x="56" y="3"/>
                    <a:pt x="55" y="4"/>
                    <a:pt x="55" y="5"/>
                  </a:cubicBezTo>
                  <a:cubicBezTo>
                    <a:pt x="54" y="6"/>
                    <a:pt x="53" y="7"/>
                    <a:pt x="52" y="8"/>
                  </a:cubicBezTo>
                  <a:cubicBezTo>
                    <a:pt x="52" y="8"/>
                    <a:pt x="52" y="8"/>
                    <a:pt x="52" y="8"/>
                  </a:cubicBezTo>
                  <a:cubicBezTo>
                    <a:pt x="51" y="8"/>
                    <a:pt x="51" y="8"/>
                    <a:pt x="51" y="9"/>
                  </a:cubicBezTo>
                  <a:cubicBezTo>
                    <a:pt x="51" y="9"/>
                    <a:pt x="50" y="9"/>
                    <a:pt x="50" y="9"/>
                  </a:cubicBezTo>
                  <a:cubicBezTo>
                    <a:pt x="49" y="9"/>
                    <a:pt x="49" y="9"/>
                    <a:pt x="49" y="10"/>
                  </a:cubicBezTo>
                  <a:cubicBezTo>
                    <a:pt x="48" y="10"/>
                    <a:pt x="47" y="10"/>
                    <a:pt x="47" y="11"/>
                  </a:cubicBezTo>
                  <a:cubicBezTo>
                    <a:pt x="44" y="12"/>
                    <a:pt x="41" y="12"/>
                    <a:pt x="38" y="13"/>
                  </a:cubicBezTo>
                  <a:cubicBezTo>
                    <a:pt x="37" y="13"/>
                    <a:pt x="36" y="13"/>
                    <a:pt x="35" y="13"/>
                  </a:cubicBezTo>
                  <a:cubicBezTo>
                    <a:pt x="34" y="13"/>
                    <a:pt x="34" y="13"/>
                    <a:pt x="33" y="13"/>
                  </a:cubicBezTo>
                  <a:cubicBezTo>
                    <a:pt x="31" y="13"/>
                    <a:pt x="30" y="13"/>
                    <a:pt x="28" y="12"/>
                  </a:cubicBezTo>
                  <a:cubicBezTo>
                    <a:pt x="25" y="11"/>
                    <a:pt x="23" y="10"/>
                    <a:pt x="20" y="8"/>
                  </a:cubicBezTo>
                  <a:cubicBezTo>
                    <a:pt x="21" y="9"/>
                    <a:pt x="22" y="10"/>
                    <a:pt x="24" y="11"/>
                  </a:cubicBezTo>
                  <a:cubicBezTo>
                    <a:pt x="25" y="11"/>
                    <a:pt x="27" y="12"/>
                    <a:pt x="28" y="13"/>
                  </a:cubicBezTo>
                  <a:cubicBezTo>
                    <a:pt x="30" y="13"/>
                    <a:pt x="31" y="14"/>
                    <a:pt x="33" y="14"/>
                  </a:cubicBezTo>
                  <a:cubicBezTo>
                    <a:pt x="34" y="14"/>
                    <a:pt x="34" y="14"/>
                    <a:pt x="35" y="14"/>
                  </a:cubicBezTo>
                  <a:cubicBezTo>
                    <a:pt x="36" y="14"/>
                    <a:pt x="37" y="14"/>
                    <a:pt x="38" y="14"/>
                  </a:cubicBezTo>
                  <a:cubicBezTo>
                    <a:pt x="39" y="14"/>
                    <a:pt x="41" y="13"/>
                    <a:pt x="42" y="13"/>
                  </a:cubicBezTo>
                  <a:cubicBezTo>
                    <a:pt x="44" y="13"/>
                    <a:pt x="46" y="12"/>
                    <a:pt x="47" y="12"/>
                  </a:cubicBezTo>
                  <a:cubicBezTo>
                    <a:pt x="48" y="11"/>
                    <a:pt x="49" y="11"/>
                    <a:pt x="49" y="11"/>
                  </a:cubicBezTo>
                  <a:cubicBezTo>
                    <a:pt x="49" y="11"/>
                    <a:pt x="49" y="11"/>
                    <a:pt x="49" y="11"/>
                  </a:cubicBezTo>
                  <a:cubicBezTo>
                    <a:pt x="48" y="13"/>
                    <a:pt x="46" y="14"/>
                    <a:pt x="44" y="16"/>
                  </a:cubicBezTo>
                  <a:cubicBezTo>
                    <a:pt x="43" y="16"/>
                    <a:pt x="43" y="17"/>
                    <a:pt x="43" y="17"/>
                  </a:cubicBezTo>
                  <a:cubicBezTo>
                    <a:pt x="42" y="17"/>
                    <a:pt x="42" y="17"/>
                    <a:pt x="41" y="18"/>
                  </a:cubicBezTo>
                  <a:cubicBezTo>
                    <a:pt x="39" y="18"/>
                    <a:pt x="38" y="19"/>
                    <a:pt x="36" y="19"/>
                  </a:cubicBezTo>
                  <a:cubicBezTo>
                    <a:pt x="35" y="19"/>
                    <a:pt x="35" y="19"/>
                    <a:pt x="35" y="19"/>
                  </a:cubicBezTo>
                  <a:cubicBezTo>
                    <a:pt x="35" y="19"/>
                    <a:pt x="35" y="19"/>
                    <a:pt x="35" y="19"/>
                  </a:cubicBezTo>
                  <a:cubicBezTo>
                    <a:pt x="34" y="19"/>
                    <a:pt x="34" y="19"/>
                    <a:pt x="34" y="19"/>
                  </a:cubicBezTo>
                  <a:cubicBezTo>
                    <a:pt x="33" y="19"/>
                    <a:pt x="32" y="19"/>
                    <a:pt x="31" y="19"/>
                  </a:cubicBezTo>
                  <a:cubicBezTo>
                    <a:pt x="29" y="19"/>
                    <a:pt x="27" y="19"/>
                    <a:pt x="26" y="19"/>
                  </a:cubicBezTo>
                  <a:cubicBezTo>
                    <a:pt x="22" y="19"/>
                    <a:pt x="19" y="19"/>
                    <a:pt x="15" y="20"/>
                  </a:cubicBezTo>
                  <a:cubicBezTo>
                    <a:pt x="13" y="20"/>
                    <a:pt x="12" y="21"/>
                    <a:pt x="10" y="22"/>
                  </a:cubicBezTo>
                  <a:cubicBezTo>
                    <a:pt x="9" y="22"/>
                    <a:pt x="7" y="24"/>
                    <a:pt x="6" y="25"/>
                  </a:cubicBezTo>
                  <a:cubicBezTo>
                    <a:pt x="7" y="24"/>
                    <a:pt x="9" y="23"/>
                    <a:pt x="11"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1936"/>
            <p:cNvSpPr>
              <a:spLocks/>
            </p:cNvSpPr>
            <p:nvPr/>
          </p:nvSpPr>
          <p:spPr bwMode="auto">
            <a:xfrm>
              <a:off x="5189497" y="4765703"/>
              <a:ext cx="90488" cy="158751"/>
            </a:xfrm>
            <a:custGeom>
              <a:avLst/>
              <a:gdLst>
                <a:gd name="T0" fmla="*/ 24 w 24"/>
                <a:gd name="T1" fmla="*/ 42 h 42"/>
                <a:gd name="T2" fmla="*/ 10 w 24"/>
                <a:gd name="T3" fmla="*/ 23 h 42"/>
                <a:gd name="T4" fmla="*/ 6 w 24"/>
                <a:gd name="T5" fmla="*/ 11 h 42"/>
                <a:gd name="T6" fmla="*/ 2 w 24"/>
                <a:gd name="T7" fmla="*/ 0 h 42"/>
                <a:gd name="T8" fmla="*/ 0 w 24"/>
                <a:gd name="T9" fmla="*/ 16 h 42"/>
                <a:gd name="T10" fmla="*/ 9 w 24"/>
                <a:gd name="T11" fmla="*/ 29 h 42"/>
                <a:gd name="T12" fmla="*/ 24 w 24"/>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24" h="42">
                  <a:moveTo>
                    <a:pt x="24" y="42"/>
                  </a:moveTo>
                  <a:cubicBezTo>
                    <a:pt x="20" y="35"/>
                    <a:pt x="13" y="30"/>
                    <a:pt x="10" y="23"/>
                  </a:cubicBezTo>
                  <a:cubicBezTo>
                    <a:pt x="8" y="19"/>
                    <a:pt x="6" y="15"/>
                    <a:pt x="6" y="11"/>
                  </a:cubicBezTo>
                  <a:cubicBezTo>
                    <a:pt x="5" y="7"/>
                    <a:pt x="4" y="3"/>
                    <a:pt x="2" y="0"/>
                  </a:cubicBezTo>
                  <a:cubicBezTo>
                    <a:pt x="1" y="6"/>
                    <a:pt x="0" y="11"/>
                    <a:pt x="0" y="16"/>
                  </a:cubicBezTo>
                  <a:cubicBezTo>
                    <a:pt x="2" y="21"/>
                    <a:pt x="7" y="27"/>
                    <a:pt x="9" y="29"/>
                  </a:cubicBezTo>
                  <a:cubicBezTo>
                    <a:pt x="14" y="34"/>
                    <a:pt x="19" y="37"/>
                    <a:pt x="24" y="4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10" name="Picture 1938"/>
            <p:cNvPicPr>
              <a:picLocks noChangeAspect="1" noChangeArrowheads="1"/>
            </p:cNvPicPr>
            <p:nvPr/>
          </p:nvPicPr>
          <p:blipFill>
            <a:blip r:embed="rId23" cstate="screen">
              <a:extLst>
                <a:ext uri="{28A0092B-C50C-407E-A947-70E740481C1C}">
                  <a14:useLocalDpi xmlns:a14="http://schemas.microsoft.com/office/drawing/2010/main"/>
                </a:ext>
              </a:extLst>
            </a:blip>
            <a:srcRect/>
            <a:stretch>
              <a:fillRect/>
            </a:stretch>
          </p:blipFill>
          <p:spPr bwMode="auto">
            <a:xfrm>
              <a:off x="5300623" y="4826028"/>
              <a:ext cx="134938"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1" name="Freeform 1939"/>
            <p:cNvSpPr>
              <a:spLocks/>
            </p:cNvSpPr>
            <p:nvPr/>
          </p:nvSpPr>
          <p:spPr bwMode="auto">
            <a:xfrm>
              <a:off x="5286335" y="4759353"/>
              <a:ext cx="76200" cy="190501"/>
            </a:xfrm>
            <a:custGeom>
              <a:avLst/>
              <a:gdLst>
                <a:gd name="T0" fmla="*/ 9 w 20"/>
                <a:gd name="T1" fmla="*/ 28 h 51"/>
                <a:gd name="T2" fmla="*/ 5 w 20"/>
                <a:gd name="T3" fmla="*/ 41 h 51"/>
                <a:gd name="T4" fmla="*/ 5 w 20"/>
                <a:gd name="T5" fmla="*/ 51 h 51"/>
                <a:gd name="T6" fmla="*/ 10 w 20"/>
                <a:gd name="T7" fmla="*/ 37 h 51"/>
                <a:gd name="T8" fmla="*/ 18 w 20"/>
                <a:gd name="T9" fmla="*/ 23 h 51"/>
                <a:gd name="T10" fmla="*/ 17 w 20"/>
                <a:gd name="T11" fmla="*/ 9 h 51"/>
                <a:gd name="T12" fmla="*/ 15 w 20"/>
                <a:gd name="T13" fmla="*/ 7 h 51"/>
                <a:gd name="T14" fmla="*/ 0 w 20"/>
                <a:gd name="T15" fmla="*/ 0 h 51"/>
                <a:gd name="T16" fmla="*/ 6 w 20"/>
                <a:gd name="T17" fmla="*/ 6 h 51"/>
                <a:gd name="T18" fmla="*/ 9 w 20"/>
                <a:gd name="T19" fmla="*/ 2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51">
                  <a:moveTo>
                    <a:pt x="9" y="28"/>
                  </a:moveTo>
                  <a:cubicBezTo>
                    <a:pt x="8" y="31"/>
                    <a:pt x="6" y="38"/>
                    <a:pt x="5" y="41"/>
                  </a:cubicBezTo>
                  <a:cubicBezTo>
                    <a:pt x="4" y="44"/>
                    <a:pt x="5" y="51"/>
                    <a:pt x="5" y="51"/>
                  </a:cubicBezTo>
                  <a:cubicBezTo>
                    <a:pt x="6" y="46"/>
                    <a:pt x="8" y="41"/>
                    <a:pt x="10" y="37"/>
                  </a:cubicBezTo>
                  <a:cubicBezTo>
                    <a:pt x="12" y="32"/>
                    <a:pt x="16" y="28"/>
                    <a:pt x="18" y="23"/>
                  </a:cubicBezTo>
                  <a:cubicBezTo>
                    <a:pt x="20" y="18"/>
                    <a:pt x="19" y="13"/>
                    <a:pt x="17" y="9"/>
                  </a:cubicBezTo>
                  <a:cubicBezTo>
                    <a:pt x="16" y="8"/>
                    <a:pt x="16" y="8"/>
                    <a:pt x="15" y="7"/>
                  </a:cubicBezTo>
                  <a:cubicBezTo>
                    <a:pt x="10" y="4"/>
                    <a:pt x="5" y="2"/>
                    <a:pt x="0" y="0"/>
                  </a:cubicBezTo>
                  <a:cubicBezTo>
                    <a:pt x="2" y="2"/>
                    <a:pt x="4" y="3"/>
                    <a:pt x="6" y="6"/>
                  </a:cubicBezTo>
                  <a:cubicBezTo>
                    <a:pt x="11" y="14"/>
                    <a:pt x="11" y="23"/>
                    <a:pt x="9" y="2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940"/>
            <p:cNvSpPr>
              <a:spLocks/>
            </p:cNvSpPr>
            <p:nvPr/>
          </p:nvSpPr>
          <p:spPr bwMode="auto">
            <a:xfrm>
              <a:off x="5203785" y="4743477"/>
              <a:ext cx="158751" cy="282577"/>
            </a:xfrm>
            <a:custGeom>
              <a:avLst/>
              <a:gdLst>
                <a:gd name="T0" fmla="*/ 31 w 42"/>
                <a:gd name="T1" fmla="*/ 28 h 75"/>
                <a:gd name="T2" fmla="*/ 27 w 42"/>
                <a:gd name="T3" fmla="*/ 43 h 75"/>
                <a:gd name="T4" fmla="*/ 25 w 42"/>
                <a:gd name="T5" fmla="*/ 47 h 75"/>
                <a:gd name="T6" fmla="*/ 25 w 42"/>
                <a:gd name="T7" fmla="*/ 48 h 75"/>
                <a:gd name="T8" fmla="*/ 24 w 42"/>
                <a:gd name="T9" fmla="*/ 47 h 75"/>
                <a:gd name="T10" fmla="*/ 23 w 42"/>
                <a:gd name="T11" fmla="*/ 41 h 75"/>
                <a:gd name="T12" fmla="*/ 21 w 42"/>
                <a:gd name="T13" fmla="*/ 32 h 75"/>
                <a:gd name="T14" fmla="*/ 21 w 42"/>
                <a:gd name="T15" fmla="*/ 24 h 75"/>
                <a:gd name="T16" fmla="*/ 19 w 42"/>
                <a:gd name="T17" fmla="*/ 15 h 75"/>
                <a:gd name="T18" fmla="*/ 16 w 42"/>
                <a:gd name="T19" fmla="*/ 10 h 75"/>
                <a:gd name="T20" fmla="*/ 20 w 42"/>
                <a:gd name="T21" fmla="*/ 21 h 75"/>
                <a:gd name="T22" fmla="*/ 20 w 42"/>
                <a:gd name="T23" fmla="*/ 27 h 75"/>
                <a:gd name="T24" fmla="*/ 15 w 42"/>
                <a:gd name="T25" fmla="*/ 16 h 75"/>
                <a:gd name="T26" fmla="*/ 5 w 42"/>
                <a:gd name="T27" fmla="*/ 3 h 75"/>
                <a:gd name="T28" fmla="*/ 3 w 42"/>
                <a:gd name="T29" fmla="*/ 2 h 75"/>
                <a:gd name="T30" fmla="*/ 8 w 42"/>
                <a:gd name="T31" fmla="*/ 8 h 75"/>
                <a:gd name="T32" fmla="*/ 21 w 42"/>
                <a:gd name="T33" fmla="*/ 36 h 75"/>
                <a:gd name="T34" fmla="*/ 22 w 42"/>
                <a:gd name="T35" fmla="*/ 44 h 75"/>
                <a:gd name="T36" fmla="*/ 22 w 42"/>
                <a:gd name="T37" fmla="*/ 47 h 75"/>
                <a:gd name="T38" fmla="*/ 20 w 42"/>
                <a:gd name="T39" fmla="*/ 44 h 75"/>
                <a:gd name="T40" fmla="*/ 10 w 42"/>
                <a:gd name="T41" fmla="*/ 34 h 75"/>
                <a:gd name="T42" fmla="*/ 7 w 42"/>
                <a:gd name="T43" fmla="*/ 29 h 75"/>
                <a:gd name="T44" fmla="*/ 2 w 42"/>
                <a:gd name="T45" fmla="*/ 19 h 75"/>
                <a:gd name="T46" fmla="*/ 2 w 42"/>
                <a:gd name="T47" fmla="*/ 19 h 75"/>
                <a:gd name="T48" fmla="*/ 6 w 42"/>
                <a:gd name="T49" fmla="*/ 30 h 75"/>
                <a:gd name="T50" fmla="*/ 9 w 42"/>
                <a:gd name="T51" fmla="*/ 35 h 75"/>
                <a:gd name="T52" fmla="*/ 21 w 42"/>
                <a:gd name="T53" fmla="*/ 47 h 75"/>
                <a:gd name="T54" fmla="*/ 22 w 42"/>
                <a:gd name="T55" fmla="*/ 51 h 75"/>
                <a:gd name="T56" fmla="*/ 26 w 42"/>
                <a:gd name="T57" fmla="*/ 62 h 75"/>
                <a:gd name="T58" fmla="*/ 23 w 42"/>
                <a:gd name="T59" fmla="*/ 61 h 75"/>
                <a:gd name="T60" fmla="*/ 16 w 42"/>
                <a:gd name="T61" fmla="*/ 58 h 75"/>
                <a:gd name="T62" fmla="*/ 5 w 42"/>
                <a:gd name="T63" fmla="*/ 49 h 75"/>
                <a:gd name="T64" fmla="*/ 0 w 42"/>
                <a:gd name="T65" fmla="*/ 42 h 75"/>
                <a:gd name="T66" fmla="*/ 5 w 42"/>
                <a:gd name="T67" fmla="*/ 50 h 75"/>
                <a:gd name="T68" fmla="*/ 16 w 42"/>
                <a:gd name="T69" fmla="*/ 59 h 75"/>
                <a:gd name="T70" fmla="*/ 21 w 42"/>
                <a:gd name="T71" fmla="*/ 62 h 75"/>
                <a:gd name="T72" fmla="*/ 25 w 42"/>
                <a:gd name="T73" fmla="*/ 63 h 75"/>
                <a:gd name="T74" fmla="*/ 28 w 42"/>
                <a:gd name="T75" fmla="*/ 67 h 75"/>
                <a:gd name="T76" fmla="*/ 31 w 42"/>
                <a:gd name="T77" fmla="*/ 71 h 75"/>
                <a:gd name="T78" fmla="*/ 31 w 42"/>
                <a:gd name="T79" fmla="*/ 72 h 75"/>
                <a:gd name="T80" fmla="*/ 34 w 42"/>
                <a:gd name="T81" fmla="*/ 73 h 75"/>
                <a:gd name="T82" fmla="*/ 30 w 42"/>
                <a:gd name="T83" fmla="*/ 68 h 75"/>
                <a:gd name="T84" fmla="*/ 30 w 42"/>
                <a:gd name="T85" fmla="*/ 66 h 75"/>
                <a:gd name="T86" fmla="*/ 30 w 42"/>
                <a:gd name="T87" fmla="*/ 64 h 75"/>
                <a:gd name="T88" fmla="*/ 31 w 42"/>
                <a:gd name="T89" fmla="*/ 52 h 75"/>
                <a:gd name="T90" fmla="*/ 32 w 42"/>
                <a:gd name="T91" fmla="*/ 48 h 75"/>
                <a:gd name="T92" fmla="*/ 42 w 42"/>
                <a:gd name="T93" fmla="*/ 37 h 75"/>
                <a:gd name="T94" fmla="*/ 35 w 42"/>
                <a:gd name="T95" fmla="*/ 43 h 75"/>
                <a:gd name="T96" fmla="*/ 31 w 42"/>
                <a:gd name="T97" fmla="*/ 49 h 75"/>
                <a:gd name="T98" fmla="*/ 29 w 42"/>
                <a:gd name="T99" fmla="*/ 56 h 75"/>
                <a:gd name="T100" fmla="*/ 29 w 42"/>
                <a:gd name="T101" fmla="*/ 64 h 75"/>
                <a:gd name="T102" fmla="*/ 26 w 42"/>
                <a:gd name="T103" fmla="*/ 57 h 75"/>
                <a:gd name="T104" fmla="*/ 25 w 42"/>
                <a:gd name="T105" fmla="*/ 53 h 75"/>
                <a:gd name="T106" fmla="*/ 26 w 42"/>
                <a:gd name="T107" fmla="*/ 48 h 75"/>
                <a:gd name="T108" fmla="*/ 27 w 42"/>
                <a:gd name="T109" fmla="*/ 46 h 75"/>
                <a:gd name="T110" fmla="*/ 30 w 42"/>
                <a:gd name="T111" fmla="*/ 39 h 75"/>
                <a:gd name="T112" fmla="*/ 33 w 42"/>
                <a:gd name="T113" fmla="*/ 23 h 75"/>
                <a:gd name="T114" fmla="*/ 32 w 42"/>
                <a:gd name="T115" fmla="*/ 2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75">
                  <a:moveTo>
                    <a:pt x="32" y="23"/>
                  </a:moveTo>
                  <a:cubicBezTo>
                    <a:pt x="32" y="25"/>
                    <a:pt x="32" y="27"/>
                    <a:pt x="31" y="28"/>
                  </a:cubicBezTo>
                  <a:cubicBezTo>
                    <a:pt x="31" y="32"/>
                    <a:pt x="30" y="35"/>
                    <a:pt x="28" y="38"/>
                  </a:cubicBezTo>
                  <a:cubicBezTo>
                    <a:pt x="28" y="40"/>
                    <a:pt x="27" y="42"/>
                    <a:pt x="27" y="43"/>
                  </a:cubicBezTo>
                  <a:cubicBezTo>
                    <a:pt x="26" y="44"/>
                    <a:pt x="26" y="45"/>
                    <a:pt x="26" y="46"/>
                  </a:cubicBezTo>
                  <a:cubicBezTo>
                    <a:pt x="25" y="47"/>
                    <a:pt x="25" y="47"/>
                    <a:pt x="25" y="47"/>
                  </a:cubicBezTo>
                  <a:cubicBezTo>
                    <a:pt x="25" y="47"/>
                    <a:pt x="25" y="47"/>
                    <a:pt x="25" y="48"/>
                  </a:cubicBezTo>
                  <a:cubicBezTo>
                    <a:pt x="25" y="48"/>
                    <a:pt x="25" y="48"/>
                    <a:pt x="25" y="48"/>
                  </a:cubicBezTo>
                  <a:cubicBezTo>
                    <a:pt x="25" y="49"/>
                    <a:pt x="24" y="50"/>
                    <a:pt x="24" y="51"/>
                  </a:cubicBezTo>
                  <a:cubicBezTo>
                    <a:pt x="24" y="50"/>
                    <a:pt x="24" y="48"/>
                    <a:pt x="24" y="47"/>
                  </a:cubicBezTo>
                  <a:cubicBezTo>
                    <a:pt x="24" y="46"/>
                    <a:pt x="24" y="45"/>
                    <a:pt x="23" y="44"/>
                  </a:cubicBezTo>
                  <a:cubicBezTo>
                    <a:pt x="23" y="43"/>
                    <a:pt x="23" y="42"/>
                    <a:pt x="23" y="41"/>
                  </a:cubicBezTo>
                  <a:cubicBezTo>
                    <a:pt x="23" y="40"/>
                    <a:pt x="23" y="38"/>
                    <a:pt x="22" y="36"/>
                  </a:cubicBezTo>
                  <a:cubicBezTo>
                    <a:pt x="22" y="35"/>
                    <a:pt x="22" y="33"/>
                    <a:pt x="21" y="32"/>
                  </a:cubicBezTo>
                  <a:cubicBezTo>
                    <a:pt x="22" y="30"/>
                    <a:pt x="22" y="29"/>
                    <a:pt x="21" y="27"/>
                  </a:cubicBezTo>
                  <a:cubicBezTo>
                    <a:pt x="21" y="26"/>
                    <a:pt x="21" y="25"/>
                    <a:pt x="21" y="24"/>
                  </a:cubicBezTo>
                  <a:cubicBezTo>
                    <a:pt x="21" y="23"/>
                    <a:pt x="21" y="22"/>
                    <a:pt x="21" y="21"/>
                  </a:cubicBezTo>
                  <a:cubicBezTo>
                    <a:pt x="20" y="19"/>
                    <a:pt x="20" y="17"/>
                    <a:pt x="19" y="15"/>
                  </a:cubicBezTo>
                  <a:cubicBezTo>
                    <a:pt x="19" y="14"/>
                    <a:pt x="19" y="13"/>
                    <a:pt x="18" y="12"/>
                  </a:cubicBezTo>
                  <a:cubicBezTo>
                    <a:pt x="17" y="11"/>
                    <a:pt x="17" y="11"/>
                    <a:pt x="16" y="10"/>
                  </a:cubicBezTo>
                  <a:cubicBezTo>
                    <a:pt x="17" y="11"/>
                    <a:pt x="18" y="13"/>
                    <a:pt x="19" y="15"/>
                  </a:cubicBezTo>
                  <a:cubicBezTo>
                    <a:pt x="19" y="17"/>
                    <a:pt x="20" y="19"/>
                    <a:pt x="20" y="21"/>
                  </a:cubicBezTo>
                  <a:cubicBezTo>
                    <a:pt x="20" y="22"/>
                    <a:pt x="20" y="23"/>
                    <a:pt x="20" y="24"/>
                  </a:cubicBezTo>
                  <a:cubicBezTo>
                    <a:pt x="20" y="25"/>
                    <a:pt x="20" y="26"/>
                    <a:pt x="20" y="27"/>
                  </a:cubicBezTo>
                  <a:cubicBezTo>
                    <a:pt x="20" y="27"/>
                    <a:pt x="20" y="28"/>
                    <a:pt x="20" y="28"/>
                  </a:cubicBezTo>
                  <a:cubicBezTo>
                    <a:pt x="19" y="24"/>
                    <a:pt x="17" y="20"/>
                    <a:pt x="15" y="16"/>
                  </a:cubicBezTo>
                  <a:cubicBezTo>
                    <a:pt x="13" y="13"/>
                    <a:pt x="11" y="10"/>
                    <a:pt x="9" y="7"/>
                  </a:cubicBezTo>
                  <a:cubicBezTo>
                    <a:pt x="8" y="6"/>
                    <a:pt x="7" y="5"/>
                    <a:pt x="5" y="3"/>
                  </a:cubicBezTo>
                  <a:cubicBezTo>
                    <a:pt x="4" y="2"/>
                    <a:pt x="3" y="1"/>
                    <a:pt x="1" y="0"/>
                  </a:cubicBezTo>
                  <a:cubicBezTo>
                    <a:pt x="2" y="1"/>
                    <a:pt x="3" y="1"/>
                    <a:pt x="3" y="2"/>
                  </a:cubicBezTo>
                  <a:cubicBezTo>
                    <a:pt x="4" y="3"/>
                    <a:pt x="4" y="3"/>
                    <a:pt x="5" y="4"/>
                  </a:cubicBezTo>
                  <a:cubicBezTo>
                    <a:pt x="6" y="5"/>
                    <a:pt x="7" y="7"/>
                    <a:pt x="8" y="8"/>
                  </a:cubicBezTo>
                  <a:cubicBezTo>
                    <a:pt x="10" y="11"/>
                    <a:pt x="12" y="14"/>
                    <a:pt x="13" y="17"/>
                  </a:cubicBezTo>
                  <a:cubicBezTo>
                    <a:pt x="17" y="23"/>
                    <a:pt x="19" y="30"/>
                    <a:pt x="21" y="36"/>
                  </a:cubicBezTo>
                  <a:cubicBezTo>
                    <a:pt x="21" y="38"/>
                    <a:pt x="21" y="40"/>
                    <a:pt x="21" y="42"/>
                  </a:cubicBezTo>
                  <a:cubicBezTo>
                    <a:pt x="21" y="42"/>
                    <a:pt x="22" y="43"/>
                    <a:pt x="22" y="44"/>
                  </a:cubicBezTo>
                  <a:cubicBezTo>
                    <a:pt x="22" y="45"/>
                    <a:pt x="22" y="46"/>
                    <a:pt x="22" y="47"/>
                  </a:cubicBezTo>
                  <a:cubicBezTo>
                    <a:pt x="22" y="47"/>
                    <a:pt x="22" y="47"/>
                    <a:pt x="22" y="47"/>
                  </a:cubicBezTo>
                  <a:cubicBezTo>
                    <a:pt x="22" y="47"/>
                    <a:pt x="22" y="47"/>
                    <a:pt x="22" y="47"/>
                  </a:cubicBezTo>
                  <a:cubicBezTo>
                    <a:pt x="21" y="46"/>
                    <a:pt x="20" y="45"/>
                    <a:pt x="20" y="44"/>
                  </a:cubicBezTo>
                  <a:cubicBezTo>
                    <a:pt x="19" y="44"/>
                    <a:pt x="19" y="43"/>
                    <a:pt x="18" y="42"/>
                  </a:cubicBezTo>
                  <a:cubicBezTo>
                    <a:pt x="15" y="39"/>
                    <a:pt x="12" y="37"/>
                    <a:pt x="10" y="34"/>
                  </a:cubicBezTo>
                  <a:cubicBezTo>
                    <a:pt x="9" y="33"/>
                    <a:pt x="8" y="33"/>
                    <a:pt x="8" y="32"/>
                  </a:cubicBezTo>
                  <a:cubicBezTo>
                    <a:pt x="7" y="31"/>
                    <a:pt x="7" y="30"/>
                    <a:pt x="7" y="29"/>
                  </a:cubicBezTo>
                  <a:cubicBezTo>
                    <a:pt x="6" y="28"/>
                    <a:pt x="5" y="26"/>
                    <a:pt x="4" y="24"/>
                  </a:cubicBezTo>
                  <a:cubicBezTo>
                    <a:pt x="4" y="22"/>
                    <a:pt x="3" y="20"/>
                    <a:pt x="2" y="19"/>
                  </a:cubicBezTo>
                  <a:cubicBezTo>
                    <a:pt x="2" y="17"/>
                    <a:pt x="1" y="15"/>
                    <a:pt x="1" y="13"/>
                  </a:cubicBezTo>
                  <a:cubicBezTo>
                    <a:pt x="1" y="15"/>
                    <a:pt x="2" y="17"/>
                    <a:pt x="2" y="19"/>
                  </a:cubicBezTo>
                  <a:cubicBezTo>
                    <a:pt x="3" y="21"/>
                    <a:pt x="3" y="22"/>
                    <a:pt x="4" y="24"/>
                  </a:cubicBezTo>
                  <a:cubicBezTo>
                    <a:pt x="4" y="26"/>
                    <a:pt x="5" y="28"/>
                    <a:pt x="6" y="30"/>
                  </a:cubicBezTo>
                  <a:cubicBezTo>
                    <a:pt x="6" y="31"/>
                    <a:pt x="7" y="31"/>
                    <a:pt x="7" y="32"/>
                  </a:cubicBezTo>
                  <a:cubicBezTo>
                    <a:pt x="8" y="33"/>
                    <a:pt x="8" y="34"/>
                    <a:pt x="9" y="35"/>
                  </a:cubicBezTo>
                  <a:cubicBezTo>
                    <a:pt x="11" y="38"/>
                    <a:pt x="14" y="40"/>
                    <a:pt x="17" y="43"/>
                  </a:cubicBezTo>
                  <a:cubicBezTo>
                    <a:pt x="18" y="44"/>
                    <a:pt x="20" y="46"/>
                    <a:pt x="21" y="47"/>
                  </a:cubicBezTo>
                  <a:cubicBezTo>
                    <a:pt x="21" y="48"/>
                    <a:pt x="22" y="49"/>
                    <a:pt x="22" y="50"/>
                  </a:cubicBezTo>
                  <a:cubicBezTo>
                    <a:pt x="22" y="50"/>
                    <a:pt x="22" y="51"/>
                    <a:pt x="22" y="51"/>
                  </a:cubicBezTo>
                  <a:cubicBezTo>
                    <a:pt x="23" y="53"/>
                    <a:pt x="23" y="55"/>
                    <a:pt x="24" y="57"/>
                  </a:cubicBezTo>
                  <a:cubicBezTo>
                    <a:pt x="24" y="59"/>
                    <a:pt x="25" y="61"/>
                    <a:pt x="26" y="62"/>
                  </a:cubicBezTo>
                  <a:cubicBezTo>
                    <a:pt x="26" y="62"/>
                    <a:pt x="25" y="62"/>
                    <a:pt x="25" y="62"/>
                  </a:cubicBezTo>
                  <a:cubicBezTo>
                    <a:pt x="24" y="61"/>
                    <a:pt x="23" y="61"/>
                    <a:pt x="23" y="61"/>
                  </a:cubicBezTo>
                  <a:cubicBezTo>
                    <a:pt x="22" y="61"/>
                    <a:pt x="21" y="60"/>
                    <a:pt x="20" y="60"/>
                  </a:cubicBezTo>
                  <a:cubicBezTo>
                    <a:pt x="19" y="60"/>
                    <a:pt x="18" y="59"/>
                    <a:pt x="16" y="58"/>
                  </a:cubicBezTo>
                  <a:cubicBezTo>
                    <a:pt x="15" y="57"/>
                    <a:pt x="14" y="57"/>
                    <a:pt x="12" y="56"/>
                  </a:cubicBezTo>
                  <a:cubicBezTo>
                    <a:pt x="10" y="54"/>
                    <a:pt x="7" y="52"/>
                    <a:pt x="5" y="49"/>
                  </a:cubicBezTo>
                  <a:cubicBezTo>
                    <a:pt x="4" y="48"/>
                    <a:pt x="3" y="47"/>
                    <a:pt x="2" y="46"/>
                  </a:cubicBezTo>
                  <a:cubicBezTo>
                    <a:pt x="1" y="44"/>
                    <a:pt x="1" y="43"/>
                    <a:pt x="0" y="42"/>
                  </a:cubicBezTo>
                  <a:cubicBezTo>
                    <a:pt x="1" y="43"/>
                    <a:pt x="1" y="44"/>
                    <a:pt x="2" y="46"/>
                  </a:cubicBezTo>
                  <a:cubicBezTo>
                    <a:pt x="3" y="47"/>
                    <a:pt x="4" y="48"/>
                    <a:pt x="5" y="50"/>
                  </a:cubicBezTo>
                  <a:cubicBezTo>
                    <a:pt x="7" y="52"/>
                    <a:pt x="9" y="54"/>
                    <a:pt x="12" y="56"/>
                  </a:cubicBezTo>
                  <a:cubicBezTo>
                    <a:pt x="13" y="57"/>
                    <a:pt x="14" y="58"/>
                    <a:pt x="16" y="59"/>
                  </a:cubicBezTo>
                  <a:cubicBezTo>
                    <a:pt x="17" y="60"/>
                    <a:pt x="19" y="61"/>
                    <a:pt x="20" y="61"/>
                  </a:cubicBezTo>
                  <a:cubicBezTo>
                    <a:pt x="20" y="61"/>
                    <a:pt x="21" y="62"/>
                    <a:pt x="21" y="62"/>
                  </a:cubicBezTo>
                  <a:cubicBezTo>
                    <a:pt x="22" y="62"/>
                    <a:pt x="22" y="62"/>
                    <a:pt x="22" y="62"/>
                  </a:cubicBezTo>
                  <a:cubicBezTo>
                    <a:pt x="23" y="62"/>
                    <a:pt x="24" y="62"/>
                    <a:pt x="25" y="63"/>
                  </a:cubicBezTo>
                  <a:cubicBezTo>
                    <a:pt x="25" y="63"/>
                    <a:pt x="26" y="63"/>
                    <a:pt x="27" y="64"/>
                  </a:cubicBezTo>
                  <a:cubicBezTo>
                    <a:pt x="27" y="65"/>
                    <a:pt x="28" y="66"/>
                    <a:pt x="28" y="67"/>
                  </a:cubicBezTo>
                  <a:cubicBezTo>
                    <a:pt x="29" y="68"/>
                    <a:pt x="30" y="69"/>
                    <a:pt x="30" y="70"/>
                  </a:cubicBezTo>
                  <a:cubicBezTo>
                    <a:pt x="30" y="70"/>
                    <a:pt x="31" y="71"/>
                    <a:pt x="31" y="71"/>
                  </a:cubicBezTo>
                  <a:cubicBezTo>
                    <a:pt x="31" y="71"/>
                    <a:pt x="31" y="71"/>
                    <a:pt x="31" y="71"/>
                  </a:cubicBezTo>
                  <a:cubicBezTo>
                    <a:pt x="31" y="71"/>
                    <a:pt x="31" y="71"/>
                    <a:pt x="31" y="72"/>
                  </a:cubicBezTo>
                  <a:cubicBezTo>
                    <a:pt x="33" y="73"/>
                    <a:pt x="34" y="74"/>
                    <a:pt x="35" y="75"/>
                  </a:cubicBezTo>
                  <a:cubicBezTo>
                    <a:pt x="34" y="75"/>
                    <a:pt x="34" y="74"/>
                    <a:pt x="34" y="73"/>
                  </a:cubicBezTo>
                  <a:cubicBezTo>
                    <a:pt x="33" y="72"/>
                    <a:pt x="33" y="72"/>
                    <a:pt x="32" y="71"/>
                  </a:cubicBezTo>
                  <a:cubicBezTo>
                    <a:pt x="32" y="70"/>
                    <a:pt x="31" y="69"/>
                    <a:pt x="30" y="68"/>
                  </a:cubicBezTo>
                  <a:cubicBezTo>
                    <a:pt x="30" y="67"/>
                    <a:pt x="30" y="67"/>
                    <a:pt x="30" y="67"/>
                  </a:cubicBezTo>
                  <a:cubicBezTo>
                    <a:pt x="30" y="67"/>
                    <a:pt x="30" y="66"/>
                    <a:pt x="30" y="66"/>
                  </a:cubicBezTo>
                  <a:cubicBezTo>
                    <a:pt x="30" y="66"/>
                    <a:pt x="30" y="65"/>
                    <a:pt x="30" y="65"/>
                  </a:cubicBezTo>
                  <a:cubicBezTo>
                    <a:pt x="30" y="64"/>
                    <a:pt x="30" y="64"/>
                    <a:pt x="30" y="64"/>
                  </a:cubicBezTo>
                  <a:cubicBezTo>
                    <a:pt x="30" y="63"/>
                    <a:pt x="30" y="62"/>
                    <a:pt x="30" y="61"/>
                  </a:cubicBezTo>
                  <a:cubicBezTo>
                    <a:pt x="30" y="58"/>
                    <a:pt x="30" y="55"/>
                    <a:pt x="31" y="52"/>
                  </a:cubicBezTo>
                  <a:cubicBezTo>
                    <a:pt x="31" y="51"/>
                    <a:pt x="31" y="50"/>
                    <a:pt x="32" y="50"/>
                  </a:cubicBezTo>
                  <a:cubicBezTo>
                    <a:pt x="32" y="49"/>
                    <a:pt x="32" y="48"/>
                    <a:pt x="32" y="48"/>
                  </a:cubicBezTo>
                  <a:cubicBezTo>
                    <a:pt x="33" y="46"/>
                    <a:pt x="34" y="45"/>
                    <a:pt x="35" y="44"/>
                  </a:cubicBezTo>
                  <a:cubicBezTo>
                    <a:pt x="37" y="41"/>
                    <a:pt x="39" y="39"/>
                    <a:pt x="42" y="37"/>
                  </a:cubicBezTo>
                  <a:cubicBezTo>
                    <a:pt x="41" y="38"/>
                    <a:pt x="39" y="39"/>
                    <a:pt x="38" y="40"/>
                  </a:cubicBezTo>
                  <a:cubicBezTo>
                    <a:pt x="37" y="41"/>
                    <a:pt x="36" y="42"/>
                    <a:pt x="35" y="43"/>
                  </a:cubicBezTo>
                  <a:cubicBezTo>
                    <a:pt x="33" y="45"/>
                    <a:pt x="32" y="46"/>
                    <a:pt x="32" y="47"/>
                  </a:cubicBezTo>
                  <a:cubicBezTo>
                    <a:pt x="31" y="48"/>
                    <a:pt x="31" y="49"/>
                    <a:pt x="31" y="49"/>
                  </a:cubicBezTo>
                  <a:cubicBezTo>
                    <a:pt x="30" y="50"/>
                    <a:pt x="30" y="51"/>
                    <a:pt x="30" y="52"/>
                  </a:cubicBezTo>
                  <a:cubicBezTo>
                    <a:pt x="30" y="53"/>
                    <a:pt x="29" y="55"/>
                    <a:pt x="29" y="56"/>
                  </a:cubicBezTo>
                  <a:cubicBezTo>
                    <a:pt x="29" y="58"/>
                    <a:pt x="29" y="60"/>
                    <a:pt x="29" y="61"/>
                  </a:cubicBezTo>
                  <a:cubicBezTo>
                    <a:pt x="29" y="62"/>
                    <a:pt x="29" y="63"/>
                    <a:pt x="29" y="64"/>
                  </a:cubicBezTo>
                  <a:cubicBezTo>
                    <a:pt x="29" y="64"/>
                    <a:pt x="29" y="64"/>
                    <a:pt x="29" y="64"/>
                  </a:cubicBezTo>
                  <a:cubicBezTo>
                    <a:pt x="28" y="62"/>
                    <a:pt x="27" y="59"/>
                    <a:pt x="26" y="57"/>
                  </a:cubicBezTo>
                  <a:cubicBezTo>
                    <a:pt x="26" y="56"/>
                    <a:pt x="25" y="56"/>
                    <a:pt x="25" y="55"/>
                  </a:cubicBezTo>
                  <a:cubicBezTo>
                    <a:pt x="25" y="55"/>
                    <a:pt x="25" y="54"/>
                    <a:pt x="25" y="53"/>
                  </a:cubicBezTo>
                  <a:cubicBezTo>
                    <a:pt x="25" y="52"/>
                    <a:pt x="25" y="50"/>
                    <a:pt x="26" y="49"/>
                  </a:cubicBezTo>
                  <a:cubicBezTo>
                    <a:pt x="26" y="48"/>
                    <a:pt x="26" y="48"/>
                    <a:pt x="26" y="48"/>
                  </a:cubicBezTo>
                  <a:cubicBezTo>
                    <a:pt x="26" y="48"/>
                    <a:pt x="26" y="48"/>
                    <a:pt x="26" y="47"/>
                  </a:cubicBezTo>
                  <a:cubicBezTo>
                    <a:pt x="27" y="46"/>
                    <a:pt x="27" y="46"/>
                    <a:pt x="27" y="46"/>
                  </a:cubicBezTo>
                  <a:cubicBezTo>
                    <a:pt x="27" y="45"/>
                    <a:pt x="27" y="44"/>
                    <a:pt x="28" y="44"/>
                  </a:cubicBezTo>
                  <a:cubicBezTo>
                    <a:pt x="28" y="42"/>
                    <a:pt x="29" y="40"/>
                    <a:pt x="30" y="39"/>
                  </a:cubicBezTo>
                  <a:cubicBezTo>
                    <a:pt x="31" y="35"/>
                    <a:pt x="32" y="32"/>
                    <a:pt x="33" y="29"/>
                  </a:cubicBezTo>
                  <a:cubicBezTo>
                    <a:pt x="33" y="27"/>
                    <a:pt x="33" y="25"/>
                    <a:pt x="33" y="23"/>
                  </a:cubicBezTo>
                  <a:cubicBezTo>
                    <a:pt x="33" y="22"/>
                    <a:pt x="32" y="20"/>
                    <a:pt x="31" y="18"/>
                  </a:cubicBezTo>
                  <a:cubicBezTo>
                    <a:pt x="32" y="20"/>
                    <a:pt x="32" y="22"/>
                    <a:pt x="32"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1941"/>
            <p:cNvSpPr>
              <a:spLocks/>
            </p:cNvSpPr>
            <p:nvPr/>
          </p:nvSpPr>
          <p:spPr bwMode="auto">
            <a:xfrm>
              <a:off x="4483055" y="4386287"/>
              <a:ext cx="90488" cy="68263"/>
            </a:xfrm>
            <a:custGeom>
              <a:avLst/>
              <a:gdLst>
                <a:gd name="T0" fmla="*/ 24 w 24"/>
                <a:gd name="T1" fmla="*/ 0 h 18"/>
                <a:gd name="T2" fmla="*/ 13 w 24"/>
                <a:gd name="T3" fmla="*/ 11 h 18"/>
                <a:gd name="T4" fmla="*/ 6 w 24"/>
                <a:gd name="T5" fmla="*/ 15 h 18"/>
                <a:gd name="T6" fmla="*/ 0 w 24"/>
                <a:gd name="T7" fmla="*/ 18 h 18"/>
                <a:gd name="T8" fmla="*/ 10 w 24"/>
                <a:gd name="T9" fmla="*/ 18 h 18"/>
                <a:gd name="T10" fmla="*/ 17 w 24"/>
                <a:gd name="T11" fmla="*/ 11 h 18"/>
                <a:gd name="T12" fmla="*/ 24 w 2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4" h="18">
                  <a:moveTo>
                    <a:pt x="24" y="0"/>
                  </a:moveTo>
                  <a:cubicBezTo>
                    <a:pt x="20" y="3"/>
                    <a:pt x="17" y="8"/>
                    <a:pt x="13" y="11"/>
                  </a:cubicBezTo>
                  <a:cubicBezTo>
                    <a:pt x="11" y="13"/>
                    <a:pt x="9" y="14"/>
                    <a:pt x="6" y="15"/>
                  </a:cubicBezTo>
                  <a:cubicBezTo>
                    <a:pt x="4" y="15"/>
                    <a:pt x="1" y="16"/>
                    <a:pt x="0" y="18"/>
                  </a:cubicBezTo>
                  <a:cubicBezTo>
                    <a:pt x="3" y="18"/>
                    <a:pt x="7" y="18"/>
                    <a:pt x="10" y="18"/>
                  </a:cubicBezTo>
                  <a:cubicBezTo>
                    <a:pt x="13" y="16"/>
                    <a:pt x="16" y="12"/>
                    <a:pt x="17" y="11"/>
                  </a:cubicBezTo>
                  <a:cubicBezTo>
                    <a:pt x="20" y="7"/>
                    <a:pt x="22" y="3"/>
                    <a:pt x="24"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1944"/>
            <p:cNvSpPr>
              <a:spLocks/>
            </p:cNvSpPr>
            <p:nvPr/>
          </p:nvSpPr>
          <p:spPr bwMode="auto">
            <a:xfrm>
              <a:off x="4468768" y="4341837"/>
              <a:ext cx="119063" cy="55563"/>
            </a:xfrm>
            <a:custGeom>
              <a:avLst/>
              <a:gdLst>
                <a:gd name="T0" fmla="*/ 17 w 32"/>
                <a:gd name="T1" fmla="*/ 6 h 15"/>
                <a:gd name="T2" fmla="*/ 26 w 32"/>
                <a:gd name="T3" fmla="*/ 8 h 15"/>
                <a:gd name="T4" fmla="*/ 32 w 32"/>
                <a:gd name="T5" fmla="*/ 6 h 15"/>
                <a:gd name="T6" fmla="*/ 23 w 32"/>
                <a:gd name="T7" fmla="*/ 5 h 15"/>
                <a:gd name="T8" fmla="*/ 13 w 32"/>
                <a:gd name="T9" fmla="*/ 1 h 15"/>
                <a:gd name="T10" fmla="*/ 4 w 32"/>
                <a:gd name="T11" fmla="*/ 3 h 15"/>
                <a:gd name="T12" fmla="*/ 3 w 32"/>
                <a:gd name="T13" fmla="*/ 4 h 15"/>
                <a:gd name="T14" fmla="*/ 0 w 32"/>
                <a:gd name="T15" fmla="*/ 15 h 15"/>
                <a:gd name="T16" fmla="*/ 3 w 32"/>
                <a:gd name="T17" fmla="*/ 11 h 15"/>
                <a:gd name="T18" fmla="*/ 17 w 32"/>
                <a:gd name="T1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5">
                  <a:moveTo>
                    <a:pt x="17" y="6"/>
                  </a:moveTo>
                  <a:cubicBezTo>
                    <a:pt x="19" y="7"/>
                    <a:pt x="23" y="8"/>
                    <a:pt x="26" y="8"/>
                  </a:cubicBezTo>
                  <a:cubicBezTo>
                    <a:pt x="28" y="8"/>
                    <a:pt x="32" y="6"/>
                    <a:pt x="32" y="6"/>
                  </a:cubicBezTo>
                  <a:cubicBezTo>
                    <a:pt x="29" y="7"/>
                    <a:pt x="26" y="6"/>
                    <a:pt x="23" y="5"/>
                  </a:cubicBezTo>
                  <a:cubicBezTo>
                    <a:pt x="19" y="4"/>
                    <a:pt x="16" y="2"/>
                    <a:pt x="13" y="1"/>
                  </a:cubicBezTo>
                  <a:cubicBezTo>
                    <a:pt x="10" y="0"/>
                    <a:pt x="7" y="2"/>
                    <a:pt x="4" y="3"/>
                  </a:cubicBezTo>
                  <a:cubicBezTo>
                    <a:pt x="4" y="4"/>
                    <a:pt x="3" y="4"/>
                    <a:pt x="3" y="4"/>
                  </a:cubicBezTo>
                  <a:cubicBezTo>
                    <a:pt x="2" y="8"/>
                    <a:pt x="1" y="11"/>
                    <a:pt x="0" y="15"/>
                  </a:cubicBezTo>
                  <a:cubicBezTo>
                    <a:pt x="1" y="14"/>
                    <a:pt x="2" y="12"/>
                    <a:pt x="3" y="11"/>
                  </a:cubicBezTo>
                  <a:cubicBezTo>
                    <a:pt x="8" y="6"/>
                    <a:pt x="13" y="6"/>
                    <a:pt x="17"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1945"/>
            <p:cNvSpPr>
              <a:spLocks/>
            </p:cNvSpPr>
            <p:nvPr/>
          </p:nvSpPr>
          <p:spPr bwMode="auto">
            <a:xfrm>
              <a:off x="4464005" y="4338662"/>
              <a:ext cx="169864" cy="107951"/>
            </a:xfrm>
            <a:custGeom>
              <a:avLst/>
              <a:gdLst>
                <a:gd name="T0" fmla="*/ 16 w 45"/>
                <a:gd name="T1" fmla="*/ 8 h 29"/>
                <a:gd name="T2" fmla="*/ 25 w 45"/>
                <a:gd name="T3" fmla="*/ 9 h 29"/>
                <a:gd name="T4" fmla="*/ 28 w 45"/>
                <a:gd name="T5" fmla="*/ 10 h 29"/>
                <a:gd name="T6" fmla="*/ 29 w 45"/>
                <a:gd name="T7" fmla="*/ 10 h 29"/>
                <a:gd name="T8" fmla="*/ 28 w 45"/>
                <a:gd name="T9" fmla="*/ 11 h 29"/>
                <a:gd name="T10" fmla="*/ 25 w 45"/>
                <a:gd name="T11" fmla="*/ 11 h 29"/>
                <a:gd name="T12" fmla="*/ 19 w 45"/>
                <a:gd name="T13" fmla="*/ 13 h 29"/>
                <a:gd name="T14" fmla="*/ 14 w 45"/>
                <a:gd name="T15" fmla="*/ 14 h 29"/>
                <a:gd name="T16" fmla="*/ 8 w 45"/>
                <a:gd name="T17" fmla="*/ 16 h 29"/>
                <a:gd name="T18" fmla="*/ 5 w 45"/>
                <a:gd name="T19" fmla="*/ 19 h 29"/>
                <a:gd name="T20" fmla="*/ 12 w 45"/>
                <a:gd name="T21" fmla="*/ 16 h 29"/>
                <a:gd name="T22" fmla="*/ 16 w 45"/>
                <a:gd name="T23" fmla="*/ 15 h 29"/>
                <a:gd name="T24" fmla="*/ 9 w 45"/>
                <a:gd name="T25" fmla="*/ 19 h 29"/>
                <a:gd name="T26" fmla="*/ 2 w 45"/>
                <a:gd name="T27" fmla="*/ 27 h 29"/>
                <a:gd name="T28" fmla="*/ 2 w 45"/>
                <a:gd name="T29" fmla="*/ 28 h 29"/>
                <a:gd name="T30" fmla="*/ 5 w 45"/>
                <a:gd name="T31" fmla="*/ 25 h 29"/>
                <a:gd name="T32" fmla="*/ 22 w 45"/>
                <a:gd name="T33" fmla="*/ 14 h 29"/>
                <a:gd name="T34" fmla="*/ 27 w 45"/>
                <a:gd name="T35" fmla="*/ 12 h 29"/>
                <a:gd name="T36" fmla="*/ 28 w 45"/>
                <a:gd name="T37" fmla="*/ 12 h 29"/>
                <a:gd name="T38" fmla="*/ 27 w 45"/>
                <a:gd name="T39" fmla="*/ 13 h 29"/>
                <a:gd name="T40" fmla="*/ 21 w 45"/>
                <a:gd name="T41" fmla="*/ 21 h 29"/>
                <a:gd name="T42" fmla="*/ 19 w 45"/>
                <a:gd name="T43" fmla="*/ 23 h 29"/>
                <a:gd name="T44" fmla="*/ 12 w 45"/>
                <a:gd name="T45" fmla="*/ 27 h 29"/>
                <a:gd name="T46" fmla="*/ 12 w 45"/>
                <a:gd name="T47" fmla="*/ 27 h 29"/>
                <a:gd name="T48" fmla="*/ 19 w 45"/>
                <a:gd name="T49" fmla="*/ 24 h 29"/>
                <a:gd name="T50" fmla="*/ 22 w 45"/>
                <a:gd name="T51" fmla="*/ 21 h 29"/>
                <a:gd name="T52" fmla="*/ 29 w 45"/>
                <a:gd name="T53" fmla="*/ 12 h 29"/>
                <a:gd name="T54" fmla="*/ 31 w 45"/>
                <a:gd name="T55" fmla="*/ 11 h 29"/>
                <a:gd name="T56" fmla="*/ 38 w 45"/>
                <a:gd name="T57" fmla="*/ 8 h 29"/>
                <a:gd name="T58" fmla="*/ 37 w 45"/>
                <a:gd name="T59" fmla="*/ 10 h 29"/>
                <a:gd name="T60" fmla="*/ 36 w 45"/>
                <a:gd name="T61" fmla="*/ 14 h 29"/>
                <a:gd name="T62" fmla="*/ 31 w 45"/>
                <a:gd name="T63" fmla="*/ 22 h 29"/>
                <a:gd name="T64" fmla="*/ 27 w 45"/>
                <a:gd name="T65" fmla="*/ 26 h 29"/>
                <a:gd name="T66" fmla="*/ 32 w 45"/>
                <a:gd name="T67" fmla="*/ 22 h 29"/>
                <a:gd name="T68" fmla="*/ 37 w 45"/>
                <a:gd name="T69" fmla="*/ 14 h 29"/>
                <a:gd name="T70" fmla="*/ 38 w 45"/>
                <a:gd name="T71" fmla="*/ 11 h 29"/>
                <a:gd name="T72" fmla="*/ 38 w 45"/>
                <a:gd name="T73" fmla="*/ 8 h 29"/>
                <a:gd name="T74" fmla="*/ 41 w 45"/>
                <a:gd name="T75" fmla="*/ 6 h 29"/>
                <a:gd name="T76" fmla="*/ 43 w 45"/>
                <a:gd name="T77" fmla="*/ 4 h 29"/>
                <a:gd name="T78" fmla="*/ 43 w 45"/>
                <a:gd name="T79" fmla="*/ 3 h 29"/>
                <a:gd name="T80" fmla="*/ 44 w 45"/>
                <a:gd name="T81" fmla="*/ 2 h 29"/>
                <a:gd name="T82" fmla="*/ 41 w 45"/>
                <a:gd name="T83" fmla="*/ 4 h 29"/>
                <a:gd name="T84" fmla="*/ 40 w 45"/>
                <a:gd name="T85" fmla="*/ 5 h 29"/>
                <a:gd name="T86" fmla="*/ 38 w 45"/>
                <a:gd name="T87" fmla="*/ 5 h 29"/>
                <a:gd name="T88" fmla="*/ 31 w 45"/>
                <a:gd name="T89" fmla="*/ 5 h 29"/>
                <a:gd name="T90" fmla="*/ 28 w 45"/>
                <a:gd name="T91" fmla="*/ 5 h 29"/>
                <a:gd name="T92" fmla="*/ 20 w 45"/>
                <a:gd name="T93" fmla="*/ 0 h 29"/>
                <a:gd name="T94" fmla="*/ 25 w 45"/>
                <a:gd name="T95" fmla="*/ 4 h 29"/>
                <a:gd name="T96" fmla="*/ 29 w 45"/>
                <a:gd name="T97" fmla="*/ 6 h 29"/>
                <a:gd name="T98" fmla="*/ 34 w 45"/>
                <a:gd name="T99" fmla="*/ 6 h 29"/>
                <a:gd name="T100" fmla="*/ 38 w 45"/>
                <a:gd name="T101" fmla="*/ 6 h 29"/>
                <a:gd name="T102" fmla="*/ 34 w 45"/>
                <a:gd name="T103" fmla="*/ 8 h 29"/>
                <a:gd name="T104" fmla="*/ 32 w 45"/>
                <a:gd name="T105" fmla="*/ 9 h 29"/>
                <a:gd name="T106" fmla="*/ 29 w 45"/>
                <a:gd name="T107" fmla="*/ 9 h 29"/>
                <a:gd name="T108" fmla="*/ 27 w 45"/>
                <a:gd name="T109" fmla="*/ 9 h 29"/>
                <a:gd name="T110" fmla="*/ 22 w 45"/>
                <a:gd name="T111" fmla="*/ 8 h 29"/>
                <a:gd name="T112" fmla="*/ 12 w 45"/>
                <a:gd name="T113" fmla="*/ 7 h 29"/>
                <a:gd name="T114" fmla="*/ 12 w 45"/>
                <a:gd name="T11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 h="29">
                  <a:moveTo>
                    <a:pt x="12" y="8"/>
                  </a:moveTo>
                  <a:cubicBezTo>
                    <a:pt x="13" y="8"/>
                    <a:pt x="14" y="8"/>
                    <a:pt x="16" y="8"/>
                  </a:cubicBezTo>
                  <a:cubicBezTo>
                    <a:pt x="18" y="8"/>
                    <a:pt x="20" y="8"/>
                    <a:pt x="22" y="8"/>
                  </a:cubicBezTo>
                  <a:cubicBezTo>
                    <a:pt x="23" y="9"/>
                    <a:pt x="24" y="9"/>
                    <a:pt x="25" y="9"/>
                  </a:cubicBezTo>
                  <a:cubicBezTo>
                    <a:pt x="26" y="9"/>
                    <a:pt x="27" y="9"/>
                    <a:pt x="27" y="9"/>
                  </a:cubicBezTo>
                  <a:cubicBezTo>
                    <a:pt x="28" y="10"/>
                    <a:pt x="28" y="10"/>
                    <a:pt x="28" y="10"/>
                  </a:cubicBezTo>
                  <a:cubicBezTo>
                    <a:pt x="28" y="10"/>
                    <a:pt x="28" y="10"/>
                    <a:pt x="28" y="10"/>
                  </a:cubicBezTo>
                  <a:cubicBezTo>
                    <a:pt x="29" y="10"/>
                    <a:pt x="29" y="10"/>
                    <a:pt x="29" y="10"/>
                  </a:cubicBezTo>
                  <a:cubicBezTo>
                    <a:pt x="29" y="10"/>
                    <a:pt x="30" y="10"/>
                    <a:pt x="31" y="10"/>
                  </a:cubicBezTo>
                  <a:cubicBezTo>
                    <a:pt x="30" y="10"/>
                    <a:pt x="29" y="10"/>
                    <a:pt x="28" y="11"/>
                  </a:cubicBezTo>
                  <a:cubicBezTo>
                    <a:pt x="27" y="11"/>
                    <a:pt x="27" y="11"/>
                    <a:pt x="26" y="11"/>
                  </a:cubicBezTo>
                  <a:cubicBezTo>
                    <a:pt x="26" y="11"/>
                    <a:pt x="25" y="11"/>
                    <a:pt x="25" y="11"/>
                  </a:cubicBezTo>
                  <a:cubicBezTo>
                    <a:pt x="24" y="12"/>
                    <a:pt x="22" y="12"/>
                    <a:pt x="21" y="12"/>
                  </a:cubicBezTo>
                  <a:cubicBezTo>
                    <a:pt x="21" y="13"/>
                    <a:pt x="20" y="13"/>
                    <a:pt x="19" y="13"/>
                  </a:cubicBezTo>
                  <a:cubicBezTo>
                    <a:pt x="18" y="14"/>
                    <a:pt x="17" y="14"/>
                    <a:pt x="16" y="14"/>
                  </a:cubicBezTo>
                  <a:cubicBezTo>
                    <a:pt x="15" y="14"/>
                    <a:pt x="14" y="14"/>
                    <a:pt x="14" y="14"/>
                  </a:cubicBezTo>
                  <a:cubicBezTo>
                    <a:pt x="13" y="15"/>
                    <a:pt x="12" y="15"/>
                    <a:pt x="12" y="15"/>
                  </a:cubicBezTo>
                  <a:cubicBezTo>
                    <a:pt x="11" y="15"/>
                    <a:pt x="9" y="16"/>
                    <a:pt x="8" y="16"/>
                  </a:cubicBezTo>
                  <a:cubicBezTo>
                    <a:pt x="8" y="17"/>
                    <a:pt x="7" y="17"/>
                    <a:pt x="7" y="18"/>
                  </a:cubicBezTo>
                  <a:cubicBezTo>
                    <a:pt x="6" y="18"/>
                    <a:pt x="6" y="19"/>
                    <a:pt x="5" y="19"/>
                  </a:cubicBezTo>
                  <a:cubicBezTo>
                    <a:pt x="6" y="18"/>
                    <a:pt x="7" y="17"/>
                    <a:pt x="8" y="17"/>
                  </a:cubicBezTo>
                  <a:cubicBezTo>
                    <a:pt x="10" y="16"/>
                    <a:pt x="11" y="16"/>
                    <a:pt x="12" y="16"/>
                  </a:cubicBezTo>
                  <a:cubicBezTo>
                    <a:pt x="13" y="15"/>
                    <a:pt x="13" y="15"/>
                    <a:pt x="14" y="15"/>
                  </a:cubicBezTo>
                  <a:cubicBezTo>
                    <a:pt x="14" y="15"/>
                    <a:pt x="15" y="15"/>
                    <a:pt x="16" y="15"/>
                  </a:cubicBezTo>
                  <a:cubicBezTo>
                    <a:pt x="16" y="15"/>
                    <a:pt x="16" y="15"/>
                    <a:pt x="17" y="15"/>
                  </a:cubicBezTo>
                  <a:cubicBezTo>
                    <a:pt x="14" y="16"/>
                    <a:pt x="12" y="17"/>
                    <a:pt x="9" y="19"/>
                  </a:cubicBezTo>
                  <a:cubicBezTo>
                    <a:pt x="8" y="21"/>
                    <a:pt x="6" y="22"/>
                    <a:pt x="4" y="24"/>
                  </a:cubicBezTo>
                  <a:cubicBezTo>
                    <a:pt x="4" y="25"/>
                    <a:pt x="3" y="26"/>
                    <a:pt x="2" y="27"/>
                  </a:cubicBezTo>
                  <a:cubicBezTo>
                    <a:pt x="2" y="27"/>
                    <a:pt x="1" y="28"/>
                    <a:pt x="0" y="29"/>
                  </a:cubicBezTo>
                  <a:cubicBezTo>
                    <a:pt x="1" y="29"/>
                    <a:pt x="1" y="29"/>
                    <a:pt x="2" y="28"/>
                  </a:cubicBezTo>
                  <a:cubicBezTo>
                    <a:pt x="2" y="28"/>
                    <a:pt x="2" y="27"/>
                    <a:pt x="3" y="27"/>
                  </a:cubicBezTo>
                  <a:cubicBezTo>
                    <a:pt x="3" y="26"/>
                    <a:pt x="4" y="25"/>
                    <a:pt x="5" y="25"/>
                  </a:cubicBezTo>
                  <a:cubicBezTo>
                    <a:pt x="7" y="23"/>
                    <a:pt x="8" y="22"/>
                    <a:pt x="10" y="20"/>
                  </a:cubicBezTo>
                  <a:cubicBezTo>
                    <a:pt x="14" y="17"/>
                    <a:pt x="18" y="15"/>
                    <a:pt x="22" y="14"/>
                  </a:cubicBezTo>
                  <a:cubicBezTo>
                    <a:pt x="23" y="13"/>
                    <a:pt x="24" y="13"/>
                    <a:pt x="25" y="13"/>
                  </a:cubicBezTo>
                  <a:cubicBezTo>
                    <a:pt x="26" y="12"/>
                    <a:pt x="26" y="12"/>
                    <a:pt x="27" y="12"/>
                  </a:cubicBezTo>
                  <a:cubicBezTo>
                    <a:pt x="27" y="12"/>
                    <a:pt x="28" y="12"/>
                    <a:pt x="28" y="12"/>
                  </a:cubicBezTo>
                  <a:cubicBezTo>
                    <a:pt x="28" y="12"/>
                    <a:pt x="28" y="12"/>
                    <a:pt x="28" y="12"/>
                  </a:cubicBezTo>
                  <a:cubicBezTo>
                    <a:pt x="28" y="12"/>
                    <a:pt x="28" y="12"/>
                    <a:pt x="28" y="12"/>
                  </a:cubicBezTo>
                  <a:cubicBezTo>
                    <a:pt x="28" y="12"/>
                    <a:pt x="27" y="13"/>
                    <a:pt x="27" y="13"/>
                  </a:cubicBezTo>
                  <a:cubicBezTo>
                    <a:pt x="27" y="14"/>
                    <a:pt x="26" y="14"/>
                    <a:pt x="26" y="15"/>
                  </a:cubicBezTo>
                  <a:cubicBezTo>
                    <a:pt x="24" y="17"/>
                    <a:pt x="23" y="19"/>
                    <a:pt x="21" y="21"/>
                  </a:cubicBezTo>
                  <a:cubicBezTo>
                    <a:pt x="21" y="21"/>
                    <a:pt x="21" y="22"/>
                    <a:pt x="20" y="22"/>
                  </a:cubicBezTo>
                  <a:cubicBezTo>
                    <a:pt x="20" y="22"/>
                    <a:pt x="19" y="23"/>
                    <a:pt x="19" y="23"/>
                  </a:cubicBezTo>
                  <a:cubicBezTo>
                    <a:pt x="18" y="24"/>
                    <a:pt x="17" y="25"/>
                    <a:pt x="16" y="25"/>
                  </a:cubicBezTo>
                  <a:cubicBezTo>
                    <a:pt x="14" y="26"/>
                    <a:pt x="13" y="26"/>
                    <a:pt x="12" y="27"/>
                  </a:cubicBezTo>
                  <a:cubicBezTo>
                    <a:pt x="11" y="27"/>
                    <a:pt x="10" y="28"/>
                    <a:pt x="9" y="28"/>
                  </a:cubicBezTo>
                  <a:cubicBezTo>
                    <a:pt x="10" y="28"/>
                    <a:pt x="11" y="28"/>
                    <a:pt x="12" y="27"/>
                  </a:cubicBezTo>
                  <a:cubicBezTo>
                    <a:pt x="13" y="27"/>
                    <a:pt x="15" y="26"/>
                    <a:pt x="16" y="26"/>
                  </a:cubicBezTo>
                  <a:cubicBezTo>
                    <a:pt x="17" y="25"/>
                    <a:pt x="18" y="24"/>
                    <a:pt x="19" y="24"/>
                  </a:cubicBezTo>
                  <a:cubicBezTo>
                    <a:pt x="19" y="23"/>
                    <a:pt x="20" y="23"/>
                    <a:pt x="20" y="23"/>
                  </a:cubicBezTo>
                  <a:cubicBezTo>
                    <a:pt x="21" y="22"/>
                    <a:pt x="21" y="22"/>
                    <a:pt x="22" y="21"/>
                  </a:cubicBezTo>
                  <a:cubicBezTo>
                    <a:pt x="24" y="19"/>
                    <a:pt x="25" y="17"/>
                    <a:pt x="26" y="15"/>
                  </a:cubicBezTo>
                  <a:cubicBezTo>
                    <a:pt x="27" y="14"/>
                    <a:pt x="28" y="13"/>
                    <a:pt x="29" y="12"/>
                  </a:cubicBezTo>
                  <a:cubicBezTo>
                    <a:pt x="29" y="12"/>
                    <a:pt x="30" y="12"/>
                    <a:pt x="30" y="11"/>
                  </a:cubicBezTo>
                  <a:cubicBezTo>
                    <a:pt x="31" y="11"/>
                    <a:pt x="31" y="11"/>
                    <a:pt x="31" y="11"/>
                  </a:cubicBezTo>
                  <a:cubicBezTo>
                    <a:pt x="32" y="10"/>
                    <a:pt x="34" y="10"/>
                    <a:pt x="35" y="9"/>
                  </a:cubicBezTo>
                  <a:cubicBezTo>
                    <a:pt x="36" y="9"/>
                    <a:pt x="37" y="8"/>
                    <a:pt x="38" y="8"/>
                  </a:cubicBezTo>
                  <a:cubicBezTo>
                    <a:pt x="38" y="8"/>
                    <a:pt x="37" y="8"/>
                    <a:pt x="37" y="8"/>
                  </a:cubicBezTo>
                  <a:cubicBezTo>
                    <a:pt x="37" y="9"/>
                    <a:pt x="37" y="9"/>
                    <a:pt x="37" y="10"/>
                  </a:cubicBezTo>
                  <a:cubicBezTo>
                    <a:pt x="37" y="10"/>
                    <a:pt x="37" y="11"/>
                    <a:pt x="37" y="11"/>
                  </a:cubicBezTo>
                  <a:cubicBezTo>
                    <a:pt x="37" y="12"/>
                    <a:pt x="36" y="13"/>
                    <a:pt x="36" y="14"/>
                  </a:cubicBezTo>
                  <a:cubicBezTo>
                    <a:pt x="36" y="15"/>
                    <a:pt x="35" y="16"/>
                    <a:pt x="35" y="17"/>
                  </a:cubicBezTo>
                  <a:cubicBezTo>
                    <a:pt x="34" y="19"/>
                    <a:pt x="33" y="20"/>
                    <a:pt x="31" y="22"/>
                  </a:cubicBezTo>
                  <a:cubicBezTo>
                    <a:pt x="31" y="23"/>
                    <a:pt x="30" y="24"/>
                    <a:pt x="29" y="24"/>
                  </a:cubicBezTo>
                  <a:cubicBezTo>
                    <a:pt x="29" y="25"/>
                    <a:pt x="28" y="26"/>
                    <a:pt x="27" y="26"/>
                  </a:cubicBezTo>
                  <a:cubicBezTo>
                    <a:pt x="28" y="26"/>
                    <a:pt x="29" y="25"/>
                    <a:pt x="30" y="24"/>
                  </a:cubicBezTo>
                  <a:cubicBezTo>
                    <a:pt x="30" y="24"/>
                    <a:pt x="31" y="23"/>
                    <a:pt x="32" y="22"/>
                  </a:cubicBezTo>
                  <a:cubicBezTo>
                    <a:pt x="33" y="21"/>
                    <a:pt x="34" y="19"/>
                    <a:pt x="35" y="17"/>
                  </a:cubicBezTo>
                  <a:cubicBezTo>
                    <a:pt x="36" y="16"/>
                    <a:pt x="36" y="15"/>
                    <a:pt x="37" y="14"/>
                  </a:cubicBezTo>
                  <a:cubicBezTo>
                    <a:pt x="37" y="13"/>
                    <a:pt x="37" y="12"/>
                    <a:pt x="38" y="11"/>
                  </a:cubicBezTo>
                  <a:cubicBezTo>
                    <a:pt x="38" y="11"/>
                    <a:pt x="38" y="11"/>
                    <a:pt x="38" y="11"/>
                  </a:cubicBezTo>
                  <a:cubicBezTo>
                    <a:pt x="38" y="10"/>
                    <a:pt x="38" y="10"/>
                    <a:pt x="38" y="10"/>
                  </a:cubicBezTo>
                  <a:cubicBezTo>
                    <a:pt x="38" y="9"/>
                    <a:pt x="38" y="9"/>
                    <a:pt x="38" y="8"/>
                  </a:cubicBezTo>
                  <a:cubicBezTo>
                    <a:pt x="38" y="8"/>
                    <a:pt x="38" y="7"/>
                    <a:pt x="39" y="7"/>
                  </a:cubicBezTo>
                  <a:cubicBezTo>
                    <a:pt x="39" y="7"/>
                    <a:pt x="40" y="6"/>
                    <a:pt x="41" y="6"/>
                  </a:cubicBezTo>
                  <a:cubicBezTo>
                    <a:pt x="41" y="5"/>
                    <a:pt x="42" y="5"/>
                    <a:pt x="42" y="4"/>
                  </a:cubicBezTo>
                  <a:cubicBezTo>
                    <a:pt x="42" y="4"/>
                    <a:pt x="43" y="4"/>
                    <a:pt x="43" y="4"/>
                  </a:cubicBezTo>
                  <a:cubicBezTo>
                    <a:pt x="43" y="4"/>
                    <a:pt x="43" y="4"/>
                    <a:pt x="43" y="4"/>
                  </a:cubicBezTo>
                  <a:cubicBezTo>
                    <a:pt x="43" y="3"/>
                    <a:pt x="43" y="3"/>
                    <a:pt x="43" y="3"/>
                  </a:cubicBezTo>
                  <a:cubicBezTo>
                    <a:pt x="44" y="2"/>
                    <a:pt x="45" y="1"/>
                    <a:pt x="45" y="1"/>
                  </a:cubicBezTo>
                  <a:cubicBezTo>
                    <a:pt x="45" y="1"/>
                    <a:pt x="44" y="1"/>
                    <a:pt x="44" y="2"/>
                  </a:cubicBezTo>
                  <a:cubicBezTo>
                    <a:pt x="43" y="2"/>
                    <a:pt x="43" y="2"/>
                    <a:pt x="43" y="3"/>
                  </a:cubicBezTo>
                  <a:cubicBezTo>
                    <a:pt x="42" y="3"/>
                    <a:pt x="41" y="4"/>
                    <a:pt x="41" y="4"/>
                  </a:cubicBezTo>
                  <a:cubicBezTo>
                    <a:pt x="40" y="4"/>
                    <a:pt x="40" y="4"/>
                    <a:pt x="40" y="4"/>
                  </a:cubicBezTo>
                  <a:cubicBezTo>
                    <a:pt x="40" y="4"/>
                    <a:pt x="40" y="5"/>
                    <a:pt x="40" y="5"/>
                  </a:cubicBezTo>
                  <a:cubicBezTo>
                    <a:pt x="39" y="5"/>
                    <a:pt x="39" y="5"/>
                    <a:pt x="39" y="5"/>
                  </a:cubicBezTo>
                  <a:cubicBezTo>
                    <a:pt x="39" y="5"/>
                    <a:pt x="38" y="5"/>
                    <a:pt x="38" y="5"/>
                  </a:cubicBezTo>
                  <a:cubicBezTo>
                    <a:pt x="38" y="5"/>
                    <a:pt x="37" y="5"/>
                    <a:pt x="37" y="5"/>
                  </a:cubicBezTo>
                  <a:cubicBezTo>
                    <a:pt x="35" y="6"/>
                    <a:pt x="33" y="6"/>
                    <a:pt x="31" y="5"/>
                  </a:cubicBezTo>
                  <a:cubicBezTo>
                    <a:pt x="30" y="5"/>
                    <a:pt x="30" y="5"/>
                    <a:pt x="29" y="5"/>
                  </a:cubicBezTo>
                  <a:cubicBezTo>
                    <a:pt x="29" y="5"/>
                    <a:pt x="28" y="5"/>
                    <a:pt x="28" y="5"/>
                  </a:cubicBezTo>
                  <a:cubicBezTo>
                    <a:pt x="27" y="5"/>
                    <a:pt x="26" y="4"/>
                    <a:pt x="25" y="4"/>
                  </a:cubicBezTo>
                  <a:cubicBezTo>
                    <a:pt x="23" y="3"/>
                    <a:pt x="22" y="1"/>
                    <a:pt x="20" y="0"/>
                  </a:cubicBezTo>
                  <a:cubicBezTo>
                    <a:pt x="21" y="1"/>
                    <a:pt x="22" y="1"/>
                    <a:pt x="22" y="2"/>
                  </a:cubicBezTo>
                  <a:cubicBezTo>
                    <a:pt x="23" y="3"/>
                    <a:pt x="24" y="3"/>
                    <a:pt x="25" y="4"/>
                  </a:cubicBezTo>
                  <a:cubicBezTo>
                    <a:pt x="26" y="5"/>
                    <a:pt x="27" y="5"/>
                    <a:pt x="28" y="5"/>
                  </a:cubicBezTo>
                  <a:cubicBezTo>
                    <a:pt x="28" y="6"/>
                    <a:pt x="29" y="6"/>
                    <a:pt x="29" y="6"/>
                  </a:cubicBezTo>
                  <a:cubicBezTo>
                    <a:pt x="30" y="6"/>
                    <a:pt x="30" y="6"/>
                    <a:pt x="31" y="6"/>
                  </a:cubicBezTo>
                  <a:cubicBezTo>
                    <a:pt x="32" y="6"/>
                    <a:pt x="33" y="6"/>
                    <a:pt x="34" y="6"/>
                  </a:cubicBezTo>
                  <a:cubicBezTo>
                    <a:pt x="35" y="6"/>
                    <a:pt x="36" y="6"/>
                    <a:pt x="37" y="6"/>
                  </a:cubicBezTo>
                  <a:cubicBezTo>
                    <a:pt x="37" y="6"/>
                    <a:pt x="38" y="6"/>
                    <a:pt x="38" y="6"/>
                  </a:cubicBezTo>
                  <a:cubicBezTo>
                    <a:pt x="38" y="6"/>
                    <a:pt x="38" y="6"/>
                    <a:pt x="38" y="6"/>
                  </a:cubicBezTo>
                  <a:cubicBezTo>
                    <a:pt x="37" y="7"/>
                    <a:pt x="36" y="8"/>
                    <a:pt x="34" y="8"/>
                  </a:cubicBezTo>
                  <a:cubicBezTo>
                    <a:pt x="34" y="8"/>
                    <a:pt x="34" y="9"/>
                    <a:pt x="33" y="9"/>
                  </a:cubicBezTo>
                  <a:cubicBezTo>
                    <a:pt x="33" y="9"/>
                    <a:pt x="33" y="9"/>
                    <a:pt x="32" y="9"/>
                  </a:cubicBezTo>
                  <a:cubicBezTo>
                    <a:pt x="31" y="9"/>
                    <a:pt x="30" y="9"/>
                    <a:pt x="29" y="9"/>
                  </a:cubicBezTo>
                  <a:cubicBezTo>
                    <a:pt x="29" y="9"/>
                    <a:pt x="29" y="9"/>
                    <a:pt x="29" y="9"/>
                  </a:cubicBezTo>
                  <a:cubicBezTo>
                    <a:pt x="28" y="9"/>
                    <a:pt x="28" y="9"/>
                    <a:pt x="28" y="9"/>
                  </a:cubicBezTo>
                  <a:cubicBezTo>
                    <a:pt x="27" y="9"/>
                    <a:pt x="27" y="9"/>
                    <a:pt x="27" y="9"/>
                  </a:cubicBezTo>
                  <a:cubicBezTo>
                    <a:pt x="27" y="8"/>
                    <a:pt x="26" y="8"/>
                    <a:pt x="26" y="8"/>
                  </a:cubicBezTo>
                  <a:cubicBezTo>
                    <a:pt x="25" y="8"/>
                    <a:pt x="23" y="8"/>
                    <a:pt x="22" y="8"/>
                  </a:cubicBezTo>
                  <a:cubicBezTo>
                    <a:pt x="20" y="7"/>
                    <a:pt x="18" y="7"/>
                    <a:pt x="16" y="7"/>
                  </a:cubicBezTo>
                  <a:cubicBezTo>
                    <a:pt x="14" y="7"/>
                    <a:pt x="13" y="7"/>
                    <a:pt x="12" y="7"/>
                  </a:cubicBezTo>
                  <a:cubicBezTo>
                    <a:pt x="11" y="7"/>
                    <a:pt x="10" y="8"/>
                    <a:pt x="9" y="9"/>
                  </a:cubicBezTo>
                  <a:cubicBezTo>
                    <a:pt x="10" y="8"/>
                    <a:pt x="11" y="8"/>
                    <a:pt x="12"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1946"/>
            <p:cNvSpPr>
              <a:spLocks/>
            </p:cNvSpPr>
            <p:nvPr/>
          </p:nvSpPr>
          <p:spPr bwMode="auto">
            <a:xfrm>
              <a:off x="4983121" y="4611714"/>
              <a:ext cx="30163" cy="112713"/>
            </a:xfrm>
            <a:custGeom>
              <a:avLst/>
              <a:gdLst>
                <a:gd name="T0" fmla="*/ 4 w 8"/>
                <a:gd name="T1" fmla="*/ 0 h 30"/>
                <a:gd name="T2" fmla="*/ 5 w 8"/>
                <a:gd name="T3" fmla="*/ 16 h 30"/>
                <a:gd name="T4" fmla="*/ 2 w 8"/>
                <a:gd name="T5" fmla="*/ 24 h 30"/>
                <a:gd name="T6" fmla="*/ 0 w 8"/>
                <a:gd name="T7" fmla="*/ 30 h 30"/>
                <a:gd name="T8" fmla="*/ 7 w 8"/>
                <a:gd name="T9" fmla="*/ 23 h 30"/>
                <a:gd name="T10" fmla="*/ 7 w 8"/>
                <a:gd name="T11" fmla="*/ 13 h 30"/>
                <a:gd name="T12" fmla="*/ 4 w 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8" h="30">
                  <a:moveTo>
                    <a:pt x="4" y="0"/>
                  </a:moveTo>
                  <a:cubicBezTo>
                    <a:pt x="4" y="6"/>
                    <a:pt x="5" y="11"/>
                    <a:pt x="5" y="16"/>
                  </a:cubicBezTo>
                  <a:cubicBezTo>
                    <a:pt x="4" y="19"/>
                    <a:pt x="3" y="21"/>
                    <a:pt x="2" y="24"/>
                  </a:cubicBezTo>
                  <a:cubicBezTo>
                    <a:pt x="1" y="26"/>
                    <a:pt x="0" y="28"/>
                    <a:pt x="0" y="30"/>
                  </a:cubicBezTo>
                  <a:cubicBezTo>
                    <a:pt x="2" y="28"/>
                    <a:pt x="5" y="26"/>
                    <a:pt x="7" y="23"/>
                  </a:cubicBezTo>
                  <a:cubicBezTo>
                    <a:pt x="8" y="20"/>
                    <a:pt x="8" y="15"/>
                    <a:pt x="7" y="13"/>
                  </a:cubicBezTo>
                  <a:cubicBezTo>
                    <a:pt x="7" y="9"/>
                    <a:pt x="5" y="5"/>
                    <a:pt x="4"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1949"/>
            <p:cNvSpPr>
              <a:spLocks/>
            </p:cNvSpPr>
            <p:nvPr/>
          </p:nvSpPr>
          <p:spPr bwMode="auto">
            <a:xfrm>
              <a:off x="4911683" y="4589489"/>
              <a:ext cx="82551" cy="104776"/>
            </a:xfrm>
            <a:custGeom>
              <a:avLst/>
              <a:gdLst>
                <a:gd name="T0" fmla="*/ 11 w 22"/>
                <a:gd name="T1" fmla="*/ 10 h 28"/>
                <a:gd name="T2" fmla="*/ 19 w 22"/>
                <a:gd name="T3" fmla="*/ 5 h 28"/>
                <a:gd name="T4" fmla="*/ 22 w 22"/>
                <a:gd name="T5" fmla="*/ 0 h 28"/>
                <a:gd name="T6" fmla="*/ 15 w 22"/>
                <a:gd name="T7" fmla="*/ 5 h 28"/>
                <a:gd name="T8" fmla="*/ 5 w 22"/>
                <a:gd name="T9" fmla="*/ 9 h 28"/>
                <a:gd name="T10" fmla="*/ 0 w 22"/>
                <a:gd name="T11" fmla="*/ 17 h 28"/>
                <a:gd name="T12" fmla="*/ 0 w 22"/>
                <a:gd name="T13" fmla="*/ 19 h 28"/>
                <a:gd name="T14" fmla="*/ 6 w 22"/>
                <a:gd name="T15" fmla="*/ 28 h 28"/>
                <a:gd name="T16" fmla="*/ 5 w 22"/>
                <a:gd name="T17" fmla="*/ 23 h 28"/>
                <a:gd name="T18" fmla="*/ 11 w 22"/>
                <a:gd name="T1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8">
                  <a:moveTo>
                    <a:pt x="11" y="10"/>
                  </a:moveTo>
                  <a:cubicBezTo>
                    <a:pt x="13" y="9"/>
                    <a:pt x="17" y="7"/>
                    <a:pt x="19" y="5"/>
                  </a:cubicBezTo>
                  <a:cubicBezTo>
                    <a:pt x="20" y="4"/>
                    <a:pt x="22" y="0"/>
                    <a:pt x="22" y="0"/>
                  </a:cubicBezTo>
                  <a:cubicBezTo>
                    <a:pt x="20" y="2"/>
                    <a:pt x="18" y="4"/>
                    <a:pt x="15" y="5"/>
                  </a:cubicBezTo>
                  <a:cubicBezTo>
                    <a:pt x="12" y="7"/>
                    <a:pt x="8" y="8"/>
                    <a:pt x="5" y="9"/>
                  </a:cubicBezTo>
                  <a:cubicBezTo>
                    <a:pt x="2" y="11"/>
                    <a:pt x="1" y="14"/>
                    <a:pt x="0" y="17"/>
                  </a:cubicBezTo>
                  <a:cubicBezTo>
                    <a:pt x="0" y="18"/>
                    <a:pt x="0" y="18"/>
                    <a:pt x="0" y="19"/>
                  </a:cubicBezTo>
                  <a:cubicBezTo>
                    <a:pt x="2" y="22"/>
                    <a:pt x="4" y="25"/>
                    <a:pt x="6" y="28"/>
                  </a:cubicBezTo>
                  <a:cubicBezTo>
                    <a:pt x="5" y="27"/>
                    <a:pt x="5" y="25"/>
                    <a:pt x="5" y="23"/>
                  </a:cubicBezTo>
                  <a:cubicBezTo>
                    <a:pt x="5" y="17"/>
                    <a:pt x="9" y="12"/>
                    <a:pt x="1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1950"/>
            <p:cNvSpPr>
              <a:spLocks/>
            </p:cNvSpPr>
            <p:nvPr/>
          </p:nvSpPr>
          <p:spPr bwMode="auto">
            <a:xfrm>
              <a:off x="4933908" y="4537101"/>
              <a:ext cx="96838" cy="195264"/>
            </a:xfrm>
            <a:custGeom>
              <a:avLst/>
              <a:gdLst>
                <a:gd name="T0" fmla="*/ 4 w 26"/>
                <a:gd name="T1" fmla="*/ 26 h 52"/>
                <a:gd name="T2" fmla="*/ 12 w 26"/>
                <a:gd name="T3" fmla="*/ 20 h 52"/>
                <a:gd name="T4" fmla="*/ 14 w 26"/>
                <a:gd name="T5" fmla="*/ 19 h 52"/>
                <a:gd name="T6" fmla="*/ 15 w 26"/>
                <a:gd name="T7" fmla="*/ 18 h 52"/>
                <a:gd name="T8" fmla="*/ 15 w 26"/>
                <a:gd name="T9" fmla="*/ 20 h 52"/>
                <a:gd name="T10" fmla="*/ 13 w 26"/>
                <a:gd name="T11" fmla="*/ 23 h 52"/>
                <a:gd name="T12" fmla="*/ 11 w 26"/>
                <a:gd name="T13" fmla="*/ 28 h 52"/>
                <a:gd name="T14" fmla="*/ 8 w 26"/>
                <a:gd name="T15" fmla="*/ 32 h 52"/>
                <a:gd name="T16" fmla="*/ 5 w 26"/>
                <a:gd name="T17" fmla="*/ 38 h 52"/>
                <a:gd name="T18" fmla="*/ 5 w 26"/>
                <a:gd name="T19" fmla="*/ 42 h 52"/>
                <a:gd name="T20" fmla="*/ 7 w 26"/>
                <a:gd name="T21" fmla="*/ 34 h 52"/>
                <a:gd name="T22" fmla="*/ 9 w 26"/>
                <a:gd name="T23" fmla="*/ 31 h 52"/>
                <a:gd name="T24" fmla="*/ 8 w 26"/>
                <a:gd name="T25" fmla="*/ 39 h 52"/>
                <a:gd name="T26" fmla="*/ 8 w 26"/>
                <a:gd name="T27" fmla="*/ 49 h 52"/>
                <a:gd name="T28" fmla="*/ 8 w 26"/>
                <a:gd name="T29" fmla="*/ 51 h 52"/>
                <a:gd name="T30" fmla="*/ 9 w 26"/>
                <a:gd name="T31" fmla="*/ 46 h 52"/>
                <a:gd name="T32" fmla="*/ 13 w 26"/>
                <a:gd name="T33" fmla="*/ 26 h 52"/>
                <a:gd name="T34" fmla="*/ 15 w 26"/>
                <a:gd name="T35" fmla="*/ 22 h 52"/>
                <a:gd name="T36" fmla="*/ 16 w 26"/>
                <a:gd name="T37" fmla="*/ 20 h 52"/>
                <a:gd name="T38" fmla="*/ 16 w 26"/>
                <a:gd name="T39" fmla="*/ 22 h 52"/>
                <a:gd name="T40" fmla="*/ 18 w 26"/>
                <a:gd name="T41" fmla="*/ 32 h 52"/>
                <a:gd name="T42" fmla="*/ 17 w 26"/>
                <a:gd name="T43" fmla="*/ 35 h 52"/>
                <a:gd name="T44" fmla="*/ 15 w 26"/>
                <a:gd name="T45" fmla="*/ 42 h 52"/>
                <a:gd name="T46" fmla="*/ 15 w 26"/>
                <a:gd name="T47" fmla="*/ 42 h 52"/>
                <a:gd name="T48" fmla="*/ 18 w 26"/>
                <a:gd name="T49" fmla="*/ 35 h 52"/>
                <a:gd name="T50" fmla="*/ 18 w 26"/>
                <a:gd name="T51" fmla="*/ 32 h 52"/>
                <a:gd name="T52" fmla="*/ 17 w 26"/>
                <a:gd name="T53" fmla="*/ 20 h 52"/>
                <a:gd name="T54" fmla="*/ 18 w 26"/>
                <a:gd name="T55" fmla="*/ 18 h 52"/>
                <a:gd name="T56" fmla="*/ 20 w 26"/>
                <a:gd name="T57" fmla="*/ 11 h 52"/>
                <a:gd name="T58" fmla="*/ 21 w 26"/>
                <a:gd name="T59" fmla="*/ 13 h 52"/>
                <a:gd name="T60" fmla="*/ 23 w 26"/>
                <a:gd name="T61" fmla="*/ 17 h 52"/>
                <a:gd name="T62" fmla="*/ 26 w 26"/>
                <a:gd name="T63" fmla="*/ 25 h 52"/>
                <a:gd name="T64" fmla="*/ 26 w 26"/>
                <a:gd name="T65" fmla="*/ 32 h 52"/>
                <a:gd name="T66" fmla="*/ 26 w 26"/>
                <a:gd name="T67" fmla="*/ 25 h 52"/>
                <a:gd name="T68" fmla="*/ 24 w 26"/>
                <a:gd name="T69" fmla="*/ 16 h 52"/>
                <a:gd name="T70" fmla="*/ 22 w 26"/>
                <a:gd name="T71" fmla="*/ 13 h 52"/>
                <a:gd name="T72" fmla="*/ 21 w 26"/>
                <a:gd name="T73" fmla="*/ 11 h 52"/>
                <a:gd name="T74" fmla="*/ 21 w 26"/>
                <a:gd name="T75" fmla="*/ 7 h 52"/>
                <a:gd name="T76" fmla="*/ 21 w 26"/>
                <a:gd name="T77" fmla="*/ 5 h 52"/>
                <a:gd name="T78" fmla="*/ 21 w 26"/>
                <a:gd name="T79" fmla="*/ 4 h 52"/>
                <a:gd name="T80" fmla="*/ 20 w 26"/>
                <a:gd name="T81" fmla="*/ 2 h 52"/>
                <a:gd name="T82" fmla="*/ 20 w 26"/>
                <a:gd name="T83" fmla="*/ 6 h 52"/>
                <a:gd name="T84" fmla="*/ 19 w 26"/>
                <a:gd name="T85" fmla="*/ 7 h 52"/>
                <a:gd name="T86" fmla="*/ 19 w 26"/>
                <a:gd name="T87" fmla="*/ 9 h 52"/>
                <a:gd name="T88" fmla="*/ 14 w 26"/>
                <a:gd name="T89" fmla="*/ 14 h 52"/>
                <a:gd name="T90" fmla="*/ 11 w 26"/>
                <a:gd name="T91" fmla="*/ 16 h 52"/>
                <a:gd name="T92" fmla="*/ 2 w 26"/>
                <a:gd name="T93" fmla="*/ 17 h 52"/>
                <a:gd name="T94" fmla="*/ 8 w 26"/>
                <a:gd name="T95" fmla="*/ 17 h 52"/>
                <a:gd name="T96" fmla="*/ 13 w 26"/>
                <a:gd name="T97" fmla="*/ 15 h 52"/>
                <a:gd name="T98" fmla="*/ 16 w 26"/>
                <a:gd name="T99" fmla="*/ 13 h 52"/>
                <a:gd name="T100" fmla="*/ 19 w 26"/>
                <a:gd name="T101" fmla="*/ 9 h 52"/>
                <a:gd name="T102" fmla="*/ 18 w 26"/>
                <a:gd name="T103" fmla="*/ 14 h 52"/>
                <a:gd name="T104" fmla="*/ 17 w 26"/>
                <a:gd name="T105" fmla="*/ 16 h 52"/>
                <a:gd name="T106" fmla="*/ 14 w 26"/>
                <a:gd name="T107" fmla="*/ 18 h 52"/>
                <a:gd name="T108" fmla="*/ 13 w 26"/>
                <a:gd name="T109" fmla="*/ 19 h 52"/>
                <a:gd name="T110" fmla="*/ 9 w 26"/>
                <a:gd name="T111" fmla="*/ 21 h 52"/>
                <a:gd name="T112" fmla="*/ 1 w 26"/>
                <a:gd name="T113" fmla="*/ 28 h 52"/>
                <a:gd name="T114" fmla="*/ 2 w 26"/>
                <a:gd name="T115"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52">
                  <a:moveTo>
                    <a:pt x="2" y="29"/>
                  </a:moveTo>
                  <a:cubicBezTo>
                    <a:pt x="3" y="28"/>
                    <a:pt x="3" y="27"/>
                    <a:pt x="4" y="26"/>
                  </a:cubicBezTo>
                  <a:cubicBezTo>
                    <a:pt x="6" y="25"/>
                    <a:pt x="8" y="23"/>
                    <a:pt x="9" y="22"/>
                  </a:cubicBezTo>
                  <a:cubicBezTo>
                    <a:pt x="10" y="21"/>
                    <a:pt x="11" y="21"/>
                    <a:pt x="12" y="20"/>
                  </a:cubicBezTo>
                  <a:cubicBezTo>
                    <a:pt x="13" y="20"/>
                    <a:pt x="13" y="20"/>
                    <a:pt x="14" y="19"/>
                  </a:cubicBezTo>
                  <a:cubicBezTo>
                    <a:pt x="14" y="19"/>
                    <a:pt x="14" y="19"/>
                    <a:pt x="14" y="19"/>
                  </a:cubicBezTo>
                  <a:cubicBezTo>
                    <a:pt x="15" y="19"/>
                    <a:pt x="15" y="19"/>
                    <a:pt x="15" y="19"/>
                  </a:cubicBezTo>
                  <a:cubicBezTo>
                    <a:pt x="15" y="18"/>
                    <a:pt x="15" y="18"/>
                    <a:pt x="15" y="18"/>
                  </a:cubicBezTo>
                  <a:cubicBezTo>
                    <a:pt x="16" y="18"/>
                    <a:pt x="16" y="18"/>
                    <a:pt x="17" y="17"/>
                  </a:cubicBezTo>
                  <a:cubicBezTo>
                    <a:pt x="16" y="18"/>
                    <a:pt x="16" y="19"/>
                    <a:pt x="15" y="20"/>
                  </a:cubicBezTo>
                  <a:cubicBezTo>
                    <a:pt x="15" y="20"/>
                    <a:pt x="15" y="21"/>
                    <a:pt x="14" y="21"/>
                  </a:cubicBezTo>
                  <a:cubicBezTo>
                    <a:pt x="14" y="22"/>
                    <a:pt x="14" y="22"/>
                    <a:pt x="13" y="23"/>
                  </a:cubicBezTo>
                  <a:cubicBezTo>
                    <a:pt x="13" y="24"/>
                    <a:pt x="12" y="25"/>
                    <a:pt x="12" y="26"/>
                  </a:cubicBezTo>
                  <a:cubicBezTo>
                    <a:pt x="11" y="26"/>
                    <a:pt x="11" y="27"/>
                    <a:pt x="11" y="28"/>
                  </a:cubicBezTo>
                  <a:cubicBezTo>
                    <a:pt x="10" y="29"/>
                    <a:pt x="9" y="30"/>
                    <a:pt x="9" y="31"/>
                  </a:cubicBezTo>
                  <a:cubicBezTo>
                    <a:pt x="8" y="31"/>
                    <a:pt x="8" y="32"/>
                    <a:pt x="8" y="32"/>
                  </a:cubicBezTo>
                  <a:cubicBezTo>
                    <a:pt x="7" y="33"/>
                    <a:pt x="7" y="34"/>
                    <a:pt x="7" y="34"/>
                  </a:cubicBezTo>
                  <a:cubicBezTo>
                    <a:pt x="6" y="35"/>
                    <a:pt x="5" y="36"/>
                    <a:pt x="5" y="38"/>
                  </a:cubicBezTo>
                  <a:cubicBezTo>
                    <a:pt x="5" y="38"/>
                    <a:pt x="5" y="39"/>
                    <a:pt x="5" y="40"/>
                  </a:cubicBezTo>
                  <a:cubicBezTo>
                    <a:pt x="5" y="40"/>
                    <a:pt x="5" y="41"/>
                    <a:pt x="5" y="42"/>
                  </a:cubicBezTo>
                  <a:cubicBezTo>
                    <a:pt x="5" y="40"/>
                    <a:pt x="5" y="39"/>
                    <a:pt x="5" y="38"/>
                  </a:cubicBezTo>
                  <a:cubicBezTo>
                    <a:pt x="6" y="37"/>
                    <a:pt x="7" y="35"/>
                    <a:pt x="7" y="34"/>
                  </a:cubicBezTo>
                  <a:cubicBezTo>
                    <a:pt x="8" y="34"/>
                    <a:pt x="8" y="33"/>
                    <a:pt x="8" y="33"/>
                  </a:cubicBezTo>
                  <a:cubicBezTo>
                    <a:pt x="9" y="32"/>
                    <a:pt x="9" y="32"/>
                    <a:pt x="9" y="31"/>
                  </a:cubicBezTo>
                  <a:cubicBezTo>
                    <a:pt x="9" y="31"/>
                    <a:pt x="10" y="31"/>
                    <a:pt x="10" y="30"/>
                  </a:cubicBezTo>
                  <a:cubicBezTo>
                    <a:pt x="9" y="33"/>
                    <a:pt x="8" y="36"/>
                    <a:pt x="8" y="39"/>
                  </a:cubicBezTo>
                  <a:cubicBezTo>
                    <a:pt x="8" y="41"/>
                    <a:pt x="7" y="43"/>
                    <a:pt x="7" y="46"/>
                  </a:cubicBezTo>
                  <a:cubicBezTo>
                    <a:pt x="7" y="47"/>
                    <a:pt x="8" y="48"/>
                    <a:pt x="8" y="49"/>
                  </a:cubicBezTo>
                  <a:cubicBezTo>
                    <a:pt x="8" y="50"/>
                    <a:pt x="8" y="51"/>
                    <a:pt x="8" y="52"/>
                  </a:cubicBezTo>
                  <a:cubicBezTo>
                    <a:pt x="8" y="52"/>
                    <a:pt x="8" y="51"/>
                    <a:pt x="8" y="51"/>
                  </a:cubicBezTo>
                  <a:cubicBezTo>
                    <a:pt x="8" y="50"/>
                    <a:pt x="8" y="50"/>
                    <a:pt x="8" y="49"/>
                  </a:cubicBezTo>
                  <a:cubicBezTo>
                    <a:pt x="8" y="48"/>
                    <a:pt x="8" y="47"/>
                    <a:pt x="9" y="46"/>
                  </a:cubicBezTo>
                  <a:cubicBezTo>
                    <a:pt x="9" y="43"/>
                    <a:pt x="9" y="41"/>
                    <a:pt x="9" y="39"/>
                  </a:cubicBezTo>
                  <a:cubicBezTo>
                    <a:pt x="10" y="35"/>
                    <a:pt x="11" y="30"/>
                    <a:pt x="13" y="26"/>
                  </a:cubicBezTo>
                  <a:cubicBezTo>
                    <a:pt x="13" y="25"/>
                    <a:pt x="14" y="24"/>
                    <a:pt x="14" y="23"/>
                  </a:cubicBezTo>
                  <a:cubicBezTo>
                    <a:pt x="15" y="23"/>
                    <a:pt x="15" y="22"/>
                    <a:pt x="15" y="22"/>
                  </a:cubicBezTo>
                  <a:cubicBezTo>
                    <a:pt x="16" y="21"/>
                    <a:pt x="16" y="21"/>
                    <a:pt x="16" y="20"/>
                  </a:cubicBezTo>
                  <a:cubicBezTo>
                    <a:pt x="16" y="20"/>
                    <a:pt x="16" y="20"/>
                    <a:pt x="16" y="20"/>
                  </a:cubicBezTo>
                  <a:cubicBezTo>
                    <a:pt x="16" y="20"/>
                    <a:pt x="16" y="20"/>
                    <a:pt x="16" y="20"/>
                  </a:cubicBezTo>
                  <a:cubicBezTo>
                    <a:pt x="16" y="21"/>
                    <a:pt x="16" y="22"/>
                    <a:pt x="16" y="22"/>
                  </a:cubicBezTo>
                  <a:cubicBezTo>
                    <a:pt x="16" y="23"/>
                    <a:pt x="16" y="24"/>
                    <a:pt x="16" y="24"/>
                  </a:cubicBezTo>
                  <a:cubicBezTo>
                    <a:pt x="17" y="27"/>
                    <a:pt x="17" y="29"/>
                    <a:pt x="18" y="32"/>
                  </a:cubicBezTo>
                  <a:cubicBezTo>
                    <a:pt x="18" y="32"/>
                    <a:pt x="18" y="33"/>
                    <a:pt x="18" y="33"/>
                  </a:cubicBezTo>
                  <a:cubicBezTo>
                    <a:pt x="18" y="34"/>
                    <a:pt x="17" y="35"/>
                    <a:pt x="17" y="35"/>
                  </a:cubicBezTo>
                  <a:cubicBezTo>
                    <a:pt x="17" y="36"/>
                    <a:pt x="17" y="38"/>
                    <a:pt x="16" y="39"/>
                  </a:cubicBezTo>
                  <a:cubicBezTo>
                    <a:pt x="16" y="40"/>
                    <a:pt x="16" y="41"/>
                    <a:pt x="15" y="42"/>
                  </a:cubicBezTo>
                  <a:cubicBezTo>
                    <a:pt x="15" y="44"/>
                    <a:pt x="14" y="45"/>
                    <a:pt x="14" y="46"/>
                  </a:cubicBezTo>
                  <a:cubicBezTo>
                    <a:pt x="14" y="45"/>
                    <a:pt x="15" y="44"/>
                    <a:pt x="15" y="42"/>
                  </a:cubicBezTo>
                  <a:cubicBezTo>
                    <a:pt x="16" y="41"/>
                    <a:pt x="16" y="40"/>
                    <a:pt x="17" y="39"/>
                  </a:cubicBezTo>
                  <a:cubicBezTo>
                    <a:pt x="17" y="38"/>
                    <a:pt x="18" y="37"/>
                    <a:pt x="18" y="35"/>
                  </a:cubicBezTo>
                  <a:cubicBezTo>
                    <a:pt x="18" y="35"/>
                    <a:pt x="18" y="34"/>
                    <a:pt x="18" y="33"/>
                  </a:cubicBezTo>
                  <a:cubicBezTo>
                    <a:pt x="18" y="33"/>
                    <a:pt x="18" y="32"/>
                    <a:pt x="18" y="32"/>
                  </a:cubicBezTo>
                  <a:cubicBezTo>
                    <a:pt x="18" y="29"/>
                    <a:pt x="18" y="27"/>
                    <a:pt x="17" y="24"/>
                  </a:cubicBezTo>
                  <a:cubicBezTo>
                    <a:pt x="17" y="23"/>
                    <a:pt x="17" y="22"/>
                    <a:pt x="17" y="20"/>
                  </a:cubicBezTo>
                  <a:cubicBezTo>
                    <a:pt x="17" y="20"/>
                    <a:pt x="17" y="19"/>
                    <a:pt x="17" y="19"/>
                  </a:cubicBezTo>
                  <a:cubicBezTo>
                    <a:pt x="17" y="18"/>
                    <a:pt x="18" y="18"/>
                    <a:pt x="18" y="18"/>
                  </a:cubicBezTo>
                  <a:cubicBezTo>
                    <a:pt x="18" y="17"/>
                    <a:pt x="19" y="15"/>
                    <a:pt x="19" y="14"/>
                  </a:cubicBezTo>
                  <a:cubicBezTo>
                    <a:pt x="20" y="13"/>
                    <a:pt x="20" y="12"/>
                    <a:pt x="20" y="11"/>
                  </a:cubicBezTo>
                  <a:cubicBezTo>
                    <a:pt x="20" y="11"/>
                    <a:pt x="20" y="11"/>
                    <a:pt x="20" y="11"/>
                  </a:cubicBezTo>
                  <a:cubicBezTo>
                    <a:pt x="21" y="12"/>
                    <a:pt x="21" y="12"/>
                    <a:pt x="21" y="13"/>
                  </a:cubicBezTo>
                  <a:cubicBezTo>
                    <a:pt x="22" y="13"/>
                    <a:pt x="22" y="14"/>
                    <a:pt x="22" y="14"/>
                  </a:cubicBezTo>
                  <a:cubicBezTo>
                    <a:pt x="23" y="15"/>
                    <a:pt x="23" y="16"/>
                    <a:pt x="23" y="17"/>
                  </a:cubicBezTo>
                  <a:cubicBezTo>
                    <a:pt x="24" y="18"/>
                    <a:pt x="24" y="19"/>
                    <a:pt x="25" y="19"/>
                  </a:cubicBezTo>
                  <a:cubicBezTo>
                    <a:pt x="25" y="21"/>
                    <a:pt x="25" y="23"/>
                    <a:pt x="26" y="25"/>
                  </a:cubicBezTo>
                  <a:cubicBezTo>
                    <a:pt x="26" y="26"/>
                    <a:pt x="26" y="27"/>
                    <a:pt x="26" y="28"/>
                  </a:cubicBezTo>
                  <a:cubicBezTo>
                    <a:pt x="26" y="30"/>
                    <a:pt x="26" y="31"/>
                    <a:pt x="26" y="32"/>
                  </a:cubicBezTo>
                  <a:cubicBezTo>
                    <a:pt x="26" y="31"/>
                    <a:pt x="26" y="30"/>
                    <a:pt x="26" y="28"/>
                  </a:cubicBezTo>
                  <a:cubicBezTo>
                    <a:pt x="26" y="27"/>
                    <a:pt x="26" y="26"/>
                    <a:pt x="26" y="25"/>
                  </a:cubicBezTo>
                  <a:cubicBezTo>
                    <a:pt x="26" y="23"/>
                    <a:pt x="26" y="21"/>
                    <a:pt x="25" y="19"/>
                  </a:cubicBezTo>
                  <a:cubicBezTo>
                    <a:pt x="25" y="18"/>
                    <a:pt x="24" y="17"/>
                    <a:pt x="24" y="16"/>
                  </a:cubicBezTo>
                  <a:cubicBezTo>
                    <a:pt x="24" y="15"/>
                    <a:pt x="23" y="14"/>
                    <a:pt x="23" y="14"/>
                  </a:cubicBezTo>
                  <a:cubicBezTo>
                    <a:pt x="23" y="13"/>
                    <a:pt x="22" y="13"/>
                    <a:pt x="22" y="13"/>
                  </a:cubicBezTo>
                  <a:cubicBezTo>
                    <a:pt x="22" y="13"/>
                    <a:pt x="22" y="12"/>
                    <a:pt x="22" y="12"/>
                  </a:cubicBezTo>
                  <a:cubicBezTo>
                    <a:pt x="22" y="12"/>
                    <a:pt x="21" y="11"/>
                    <a:pt x="21" y="11"/>
                  </a:cubicBezTo>
                  <a:cubicBezTo>
                    <a:pt x="21" y="11"/>
                    <a:pt x="21" y="10"/>
                    <a:pt x="20" y="10"/>
                  </a:cubicBezTo>
                  <a:cubicBezTo>
                    <a:pt x="21" y="9"/>
                    <a:pt x="21" y="8"/>
                    <a:pt x="21" y="7"/>
                  </a:cubicBezTo>
                  <a:cubicBezTo>
                    <a:pt x="21" y="7"/>
                    <a:pt x="21" y="6"/>
                    <a:pt x="21" y="5"/>
                  </a:cubicBezTo>
                  <a:cubicBezTo>
                    <a:pt x="21" y="5"/>
                    <a:pt x="21" y="5"/>
                    <a:pt x="21" y="5"/>
                  </a:cubicBezTo>
                  <a:cubicBezTo>
                    <a:pt x="21" y="5"/>
                    <a:pt x="21" y="5"/>
                    <a:pt x="21" y="5"/>
                  </a:cubicBezTo>
                  <a:cubicBezTo>
                    <a:pt x="21" y="4"/>
                    <a:pt x="21" y="4"/>
                    <a:pt x="21" y="4"/>
                  </a:cubicBezTo>
                  <a:cubicBezTo>
                    <a:pt x="21" y="3"/>
                    <a:pt x="21" y="2"/>
                    <a:pt x="21" y="0"/>
                  </a:cubicBezTo>
                  <a:cubicBezTo>
                    <a:pt x="21" y="1"/>
                    <a:pt x="21" y="2"/>
                    <a:pt x="20" y="2"/>
                  </a:cubicBezTo>
                  <a:cubicBezTo>
                    <a:pt x="20" y="3"/>
                    <a:pt x="20" y="3"/>
                    <a:pt x="20" y="4"/>
                  </a:cubicBezTo>
                  <a:cubicBezTo>
                    <a:pt x="20" y="5"/>
                    <a:pt x="20" y="5"/>
                    <a:pt x="20" y="6"/>
                  </a:cubicBezTo>
                  <a:cubicBezTo>
                    <a:pt x="20" y="6"/>
                    <a:pt x="20" y="7"/>
                    <a:pt x="20" y="7"/>
                  </a:cubicBezTo>
                  <a:cubicBezTo>
                    <a:pt x="20" y="7"/>
                    <a:pt x="20" y="7"/>
                    <a:pt x="19" y="7"/>
                  </a:cubicBezTo>
                  <a:cubicBezTo>
                    <a:pt x="19" y="7"/>
                    <a:pt x="19" y="8"/>
                    <a:pt x="19" y="8"/>
                  </a:cubicBezTo>
                  <a:cubicBezTo>
                    <a:pt x="19" y="8"/>
                    <a:pt x="19" y="8"/>
                    <a:pt x="19" y="9"/>
                  </a:cubicBezTo>
                  <a:cubicBezTo>
                    <a:pt x="18" y="9"/>
                    <a:pt x="18" y="9"/>
                    <a:pt x="18" y="10"/>
                  </a:cubicBezTo>
                  <a:cubicBezTo>
                    <a:pt x="17" y="11"/>
                    <a:pt x="15" y="13"/>
                    <a:pt x="14" y="14"/>
                  </a:cubicBezTo>
                  <a:cubicBezTo>
                    <a:pt x="13" y="14"/>
                    <a:pt x="13" y="15"/>
                    <a:pt x="12" y="15"/>
                  </a:cubicBezTo>
                  <a:cubicBezTo>
                    <a:pt x="12" y="15"/>
                    <a:pt x="12" y="16"/>
                    <a:pt x="11" y="16"/>
                  </a:cubicBezTo>
                  <a:cubicBezTo>
                    <a:pt x="10" y="16"/>
                    <a:pt x="9" y="17"/>
                    <a:pt x="8" y="17"/>
                  </a:cubicBezTo>
                  <a:cubicBezTo>
                    <a:pt x="6" y="17"/>
                    <a:pt x="4" y="17"/>
                    <a:pt x="2" y="17"/>
                  </a:cubicBezTo>
                  <a:cubicBezTo>
                    <a:pt x="3" y="17"/>
                    <a:pt x="4" y="17"/>
                    <a:pt x="5" y="17"/>
                  </a:cubicBezTo>
                  <a:cubicBezTo>
                    <a:pt x="6" y="17"/>
                    <a:pt x="7" y="17"/>
                    <a:pt x="8" y="17"/>
                  </a:cubicBezTo>
                  <a:cubicBezTo>
                    <a:pt x="9" y="17"/>
                    <a:pt x="10" y="17"/>
                    <a:pt x="11" y="16"/>
                  </a:cubicBezTo>
                  <a:cubicBezTo>
                    <a:pt x="12" y="16"/>
                    <a:pt x="12" y="16"/>
                    <a:pt x="13" y="15"/>
                  </a:cubicBezTo>
                  <a:cubicBezTo>
                    <a:pt x="13" y="15"/>
                    <a:pt x="14" y="15"/>
                    <a:pt x="14" y="15"/>
                  </a:cubicBezTo>
                  <a:cubicBezTo>
                    <a:pt x="15" y="14"/>
                    <a:pt x="16" y="13"/>
                    <a:pt x="16" y="13"/>
                  </a:cubicBezTo>
                  <a:cubicBezTo>
                    <a:pt x="17" y="12"/>
                    <a:pt x="18" y="11"/>
                    <a:pt x="18" y="10"/>
                  </a:cubicBezTo>
                  <a:cubicBezTo>
                    <a:pt x="19" y="10"/>
                    <a:pt x="19" y="9"/>
                    <a:pt x="19" y="9"/>
                  </a:cubicBezTo>
                  <a:cubicBezTo>
                    <a:pt x="19" y="9"/>
                    <a:pt x="19" y="9"/>
                    <a:pt x="19" y="9"/>
                  </a:cubicBezTo>
                  <a:cubicBezTo>
                    <a:pt x="19" y="11"/>
                    <a:pt x="19" y="12"/>
                    <a:pt x="18" y="14"/>
                  </a:cubicBezTo>
                  <a:cubicBezTo>
                    <a:pt x="18" y="14"/>
                    <a:pt x="18" y="14"/>
                    <a:pt x="18" y="15"/>
                  </a:cubicBezTo>
                  <a:cubicBezTo>
                    <a:pt x="17" y="15"/>
                    <a:pt x="17" y="15"/>
                    <a:pt x="17" y="16"/>
                  </a:cubicBezTo>
                  <a:cubicBezTo>
                    <a:pt x="16" y="16"/>
                    <a:pt x="16" y="17"/>
                    <a:pt x="15" y="18"/>
                  </a:cubicBezTo>
                  <a:cubicBezTo>
                    <a:pt x="14" y="18"/>
                    <a:pt x="14" y="18"/>
                    <a:pt x="14" y="18"/>
                  </a:cubicBezTo>
                  <a:cubicBezTo>
                    <a:pt x="14" y="18"/>
                    <a:pt x="14" y="18"/>
                    <a:pt x="14" y="18"/>
                  </a:cubicBezTo>
                  <a:cubicBezTo>
                    <a:pt x="13" y="19"/>
                    <a:pt x="13" y="19"/>
                    <a:pt x="13" y="19"/>
                  </a:cubicBezTo>
                  <a:cubicBezTo>
                    <a:pt x="13" y="19"/>
                    <a:pt x="12" y="19"/>
                    <a:pt x="12" y="20"/>
                  </a:cubicBezTo>
                  <a:cubicBezTo>
                    <a:pt x="11" y="20"/>
                    <a:pt x="10" y="21"/>
                    <a:pt x="9" y="21"/>
                  </a:cubicBezTo>
                  <a:cubicBezTo>
                    <a:pt x="7" y="23"/>
                    <a:pt x="5" y="24"/>
                    <a:pt x="4" y="26"/>
                  </a:cubicBezTo>
                  <a:cubicBezTo>
                    <a:pt x="3" y="26"/>
                    <a:pt x="2" y="27"/>
                    <a:pt x="1" y="28"/>
                  </a:cubicBezTo>
                  <a:cubicBezTo>
                    <a:pt x="1" y="29"/>
                    <a:pt x="0" y="30"/>
                    <a:pt x="0" y="31"/>
                  </a:cubicBezTo>
                  <a:cubicBezTo>
                    <a:pt x="1" y="30"/>
                    <a:pt x="1" y="29"/>
                    <a:pt x="2" y="2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1951"/>
            <p:cNvSpPr>
              <a:spLocks/>
            </p:cNvSpPr>
            <p:nvPr/>
          </p:nvSpPr>
          <p:spPr bwMode="auto">
            <a:xfrm>
              <a:off x="3968702" y="4210074"/>
              <a:ext cx="112713" cy="30163"/>
            </a:xfrm>
            <a:custGeom>
              <a:avLst/>
              <a:gdLst>
                <a:gd name="T0" fmla="*/ 30 w 30"/>
                <a:gd name="T1" fmla="*/ 3 h 8"/>
                <a:gd name="T2" fmla="*/ 15 w 30"/>
                <a:gd name="T3" fmla="*/ 5 h 8"/>
                <a:gd name="T4" fmla="*/ 7 w 30"/>
                <a:gd name="T5" fmla="*/ 2 h 8"/>
                <a:gd name="T6" fmla="*/ 0 w 30"/>
                <a:gd name="T7" fmla="*/ 0 h 8"/>
                <a:gd name="T8" fmla="*/ 8 w 30"/>
                <a:gd name="T9" fmla="*/ 7 h 8"/>
                <a:gd name="T10" fmla="*/ 18 w 30"/>
                <a:gd name="T11" fmla="*/ 7 h 8"/>
                <a:gd name="T12" fmla="*/ 30 w 30"/>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30" h="8">
                  <a:moveTo>
                    <a:pt x="30" y="3"/>
                  </a:moveTo>
                  <a:cubicBezTo>
                    <a:pt x="25" y="4"/>
                    <a:pt x="20" y="5"/>
                    <a:pt x="15" y="5"/>
                  </a:cubicBezTo>
                  <a:cubicBezTo>
                    <a:pt x="12" y="4"/>
                    <a:pt x="10" y="3"/>
                    <a:pt x="7" y="2"/>
                  </a:cubicBezTo>
                  <a:cubicBezTo>
                    <a:pt x="5" y="1"/>
                    <a:pt x="3" y="0"/>
                    <a:pt x="0" y="0"/>
                  </a:cubicBezTo>
                  <a:cubicBezTo>
                    <a:pt x="3" y="3"/>
                    <a:pt x="5" y="5"/>
                    <a:pt x="8" y="7"/>
                  </a:cubicBezTo>
                  <a:cubicBezTo>
                    <a:pt x="11" y="8"/>
                    <a:pt x="16" y="8"/>
                    <a:pt x="18" y="7"/>
                  </a:cubicBezTo>
                  <a:cubicBezTo>
                    <a:pt x="22" y="6"/>
                    <a:pt x="26" y="5"/>
                    <a:pt x="30" y="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20" name="Picture 1952"/>
            <p:cNvPicPr>
              <a:picLocks noChangeAspect="1" noChangeArrowheads="1"/>
            </p:cNvPicPr>
            <p:nvPr/>
          </p:nvPicPr>
          <p:blipFill>
            <a:blip r:embed="rId24" cstate="screen">
              <a:extLst>
                <a:ext uri="{28A0092B-C50C-407E-A947-70E740481C1C}">
                  <a14:useLocalDpi xmlns:a14="http://schemas.microsoft.com/office/drawing/2010/main"/>
                </a:ext>
              </a:extLst>
            </a:blip>
            <a:srcRect/>
            <a:stretch>
              <a:fillRect/>
            </a:stretch>
          </p:blipFill>
          <p:spPr bwMode="auto">
            <a:xfrm>
              <a:off x="3935365" y="4110061"/>
              <a:ext cx="280989"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1" name="Picture 1953"/>
            <p:cNvPicPr>
              <a:picLocks noChangeAspect="1" noChangeArrowheads="1"/>
            </p:cNvPicPr>
            <p:nvPr/>
          </p:nvPicPr>
          <p:blipFill>
            <a:blip r:embed="rId25" cstate="screen">
              <a:extLst>
                <a:ext uri="{28A0092B-C50C-407E-A947-70E740481C1C}">
                  <a14:useLocalDpi xmlns:a14="http://schemas.microsoft.com/office/drawing/2010/main"/>
                </a:ext>
              </a:extLst>
            </a:blip>
            <a:srcRect/>
            <a:stretch>
              <a:fillRect/>
            </a:stretch>
          </p:blipFill>
          <p:spPr bwMode="auto">
            <a:xfrm>
              <a:off x="4068715" y="4121173"/>
              <a:ext cx="101601"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2" name="Freeform 1954"/>
            <p:cNvSpPr>
              <a:spLocks/>
            </p:cNvSpPr>
            <p:nvPr/>
          </p:nvSpPr>
          <p:spPr bwMode="auto">
            <a:xfrm>
              <a:off x="3998865" y="4138636"/>
              <a:ext cx="109538" cy="79376"/>
            </a:xfrm>
            <a:custGeom>
              <a:avLst/>
              <a:gdLst>
                <a:gd name="T0" fmla="*/ 18 w 29"/>
                <a:gd name="T1" fmla="*/ 11 h 21"/>
                <a:gd name="T2" fmla="*/ 24 w 29"/>
                <a:gd name="T3" fmla="*/ 18 h 21"/>
                <a:gd name="T4" fmla="*/ 29 w 29"/>
                <a:gd name="T5" fmla="*/ 21 h 21"/>
                <a:gd name="T6" fmla="*/ 23 w 29"/>
                <a:gd name="T7" fmla="*/ 14 h 21"/>
                <a:gd name="T8" fmla="*/ 18 w 29"/>
                <a:gd name="T9" fmla="*/ 5 h 21"/>
                <a:gd name="T10" fmla="*/ 10 w 29"/>
                <a:gd name="T11" fmla="*/ 0 h 21"/>
                <a:gd name="T12" fmla="*/ 9 w 29"/>
                <a:gd name="T13" fmla="*/ 0 h 21"/>
                <a:gd name="T14" fmla="*/ 0 w 29"/>
                <a:gd name="T15" fmla="*/ 6 h 21"/>
                <a:gd name="T16" fmla="*/ 5 w 29"/>
                <a:gd name="T17" fmla="*/ 5 h 21"/>
                <a:gd name="T18" fmla="*/ 18 w 29"/>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1">
                  <a:moveTo>
                    <a:pt x="18" y="11"/>
                  </a:moveTo>
                  <a:cubicBezTo>
                    <a:pt x="19" y="13"/>
                    <a:pt x="22" y="17"/>
                    <a:pt x="24" y="18"/>
                  </a:cubicBezTo>
                  <a:cubicBezTo>
                    <a:pt x="25" y="20"/>
                    <a:pt x="29" y="21"/>
                    <a:pt x="29" y="21"/>
                  </a:cubicBezTo>
                  <a:cubicBezTo>
                    <a:pt x="26" y="19"/>
                    <a:pt x="24" y="17"/>
                    <a:pt x="23" y="14"/>
                  </a:cubicBezTo>
                  <a:cubicBezTo>
                    <a:pt x="21" y="11"/>
                    <a:pt x="20" y="8"/>
                    <a:pt x="18" y="5"/>
                  </a:cubicBezTo>
                  <a:cubicBezTo>
                    <a:pt x="17" y="2"/>
                    <a:pt x="14" y="1"/>
                    <a:pt x="10" y="0"/>
                  </a:cubicBezTo>
                  <a:cubicBezTo>
                    <a:pt x="10" y="0"/>
                    <a:pt x="9" y="0"/>
                    <a:pt x="9" y="0"/>
                  </a:cubicBezTo>
                  <a:cubicBezTo>
                    <a:pt x="6" y="2"/>
                    <a:pt x="3" y="4"/>
                    <a:pt x="0" y="6"/>
                  </a:cubicBezTo>
                  <a:cubicBezTo>
                    <a:pt x="1" y="6"/>
                    <a:pt x="3" y="5"/>
                    <a:pt x="5" y="5"/>
                  </a:cubicBezTo>
                  <a:cubicBezTo>
                    <a:pt x="11" y="5"/>
                    <a:pt x="16" y="8"/>
                    <a:pt x="18"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1955"/>
            <p:cNvSpPr>
              <a:spLocks/>
            </p:cNvSpPr>
            <p:nvPr/>
          </p:nvSpPr>
          <p:spPr bwMode="auto">
            <a:xfrm>
              <a:off x="3960765" y="4160861"/>
              <a:ext cx="200026" cy="98426"/>
            </a:xfrm>
            <a:custGeom>
              <a:avLst/>
              <a:gdLst>
                <a:gd name="T0" fmla="*/ 26 w 53"/>
                <a:gd name="T1" fmla="*/ 4 h 26"/>
                <a:gd name="T2" fmla="*/ 32 w 53"/>
                <a:gd name="T3" fmla="*/ 12 h 26"/>
                <a:gd name="T4" fmla="*/ 34 w 53"/>
                <a:gd name="T5" fmla="*/ 14 h 26"/>
                <a:gd name="T6" fmla="*/ 34 w 53"/>
                <a:gd name="T7" fmla="*/ 14 h 26"/>
                <a:gd name="T8" fmla="*/ 33 w 53"/>
                <a:gd name="T9" fmla="*/ 14 h 26"/>
                <a:gd name="T10" fmla="*/ 30 w 53"/>
                <a:gd name="T11" fmla="*/ 13 h 26"/>
                <a:gd name="T12" fmla="*/ 24 w 53"/>
                <a:gd name="T13" fmla="*/ 10 h 26"/>
                <a:gd name="T14" fmla="*/ 20 w 53"/>
                <a:gd name="T15" fmla="*/ 7 h 26"/>
                <a:gd name="T16" fmla="*/ 15 w 53"/>
                <a:gd name="T17" fmla="*/ 5 h 26"/>
                <a:gd name="T18" fmla="*/ 11 w 53"/>
                <a:gd name="T19" fmla="*/ 5 h 26"/>
                <a:gd name="T20" fmla="*/ 18 w 53"/>
                <a:gd name="T21" fmla="*/ 7 h 26"/>
                <a:gd name="T22" fmla="*/ 21 w 53"/>
                <a:gd name="T23" fmla="*/ 9 h 26"/>
                <a:gd name="T24" fmla="*/ 14 w 53"/>
                <a:gd name="T25" fmla="*/ 8 h 26"/>
                <a:gd name="T26" fmla="*/ 3 w 53"/>
                <a:gd name="T27" fmla="*/ 9 h 26"/>
                <a:gd name="T28" fmla="*/ 2 w 53"/>
                <a:gd name="T29" fmla="*/ 9 h 26"/>
                <a:gd name="T30" fmla="*/ 7 w 53"/>
                <a:gd name="T31" fmla="*/ 9 h 26"/>
                <a:gd name="T32" fmla="*/ 27 w 53"/>
                <a:gd name="T33" fmla="*/ 12 h 26"/>
                <a:gd name="T34" fmla="*/ 31 w 53"/>
                <a:gd name="T35" fmla="*/ 15 h 26"/>
                <a:gd name="T36" fmla="*/ 33 w 53"/>
                <a:gd name="T37" fmla="*/ 16 h 26"/>
                <a:gd name="T38" fmla="*/ 30 w 53"/>
                <a:gd name="T39" fmla="*/ 16 h 26"/>
                <a:gd name="T40" fmla="*/ 21 w 53"/>
                <a:gd name="T41" fmla="*/ 17 h 26"/>
                <a:gd name="T42" fmla="*/ 18 w 53"/>
                <a:gd name="T43" fmla="*/ 17 h 26"/>
                <a:gd name="T44" fmla="*/ 10 w 53"/>
                <a:gd name="T45" fmla="*/ 16 h 26"/>
                <a:gd name="T46" fmla="*/ 10 w 53"/>
                <a:gd name="T47" fmla="*/ 16 h 26"/>
                <a:gd name="T48" fmla="*/ 18 w 53"/>
                <a:gd name="T49" fmla="*/ 18 h 26"/>
                <a:gd name="T50" fmla="*/ 21 w 53"/>
                <a:gd name="T51" fmla="*/ 18 h 26"/>
                <a:gd name="T52" fmla="*/ 32 w 53"/>
                <a:gd name="T53" fmla="*/ 16 h 26"/>
                <a:gd name="T54" fmla="*/ 35 w 53"/>
                <a:gd name="T55" fmla="*/ 17 h 26"/>
                <a:gd name="T56" fmla="*/ 42 w 53"/>
                <a:gd name="T57" fmla="*/ 19 h 26"/>
                <a:gd name="T58" fmla="*/ 40 w 53"/>
                <a:gd name="T59" fmla="*/ 20 h 26"/>
                <a:gd name="T60" fmla="*/ 37 w 53"/>
                <a:gd name="T61" fmla="*/ 22 h 26"/>
                <a:gd name="T62" fmla="*/ 28 w 53"/>
                <a:gd name="T63" fmla="*/ 25 h 26"/>
                <a:gd name="T64" fmla="*/ 22 w 53"/>
                <a:gd name="T65" fmla="*/ 25 h 26"/>
                <a:gd name="T66" fmla="*/ 28 w 53"/>
                <a:gd name="T67" fmla="*/ 25 h 26"/>
                <a:gd name="T68" fmla="*/ 37 w 53"/>
                <a:gd name="T69" fmla="*/ 23 h 26"/>
                <a:gd name="T70" fmla="*/ 40 w 53"/>
                <a:gd name="T71" fmla="*/ 21 h 26"/>
                <a:gd name="T72" fmla="*/ 42 w 53"/>
                <a:gd name="T73" fmla="*/ 20 h 26"/>
                <a:gd name="T74" fmla="*/ 46 w 53"/>
                <a:gd name="T75" fmla="*/ 19 h 26"/>
                <a:gd name="T76" fmla="*/ 49 w 53"/>
                <a:gd name="T77" fmla="*/ 19 h 26"/>
                <a:gd name="T78" fmla="*/ 49 w 53"/>
                <a:gd name="T79" fmla="*/ 19 h 26"/>
                <a:gd name="T80" fmla="*/ 51 w 53"/>
                <a:gd name="T81" fmla="*/ 19 h 26"/>
                <a:gd name="T82" fmla="*/ 47 w 53"/>
                <a:gd name="T83" fmla="*/ 18 h 26"/>
                <a:gd name="T84" fmla="*/ 46 w 53"/>
                <a:gd name="T85" fmla="*/ 18 h 26"/>
                <a:gd name="T86" fmla="*/ 44 w 53"/>
                <a:gd name="T87" fmla="*/ 17 h 26"/>
                <a:gd name="T88" fmla="*/ 39 w 53"/>
                <a:gd name="T89" fmla="*/ 12 h 26"/>
                <a:gd name="T90" fmla="*/ 37 w 53"/>
                <a:gd name="T91" fmla="*/ 10 h 26"/>
                <a:gd name="T92" fmla="*/ 35 w 53"/>
                <a:gd name="T93" fmla="*/ 1 h 26"/>
                <a:gd name="T94" fmla="*/ 35 w 53"/>
                <a:gd name="T95" fmla="*/ 7 h 26"/>
                <a:gd name="T96" fmla="*/ 37 w 53"/>
                <a:gd name="T97" fmla="*/ 12 h 26"/>
                <a:gd name="T98" fmla="*/ 40 w 53"/>
                <a:gd name="T99" fmla="*/ 15 h 26"/>
                <a:gd name="T100" fmla="*/ 44 w 53"/>
                <a:gd name="T101" fmla="*/ 18 h 26"/>
                <a:gd name="T102" fmla="*/ 39 w 53"/>
                <a:gd name="T103" fmla="*/ 17 h 26"/>
                <a:gd name="T104" fmla="*/ 37 w 53"/>
                <a:gd name="T105" fmla="*/ 16 h 26"/>
                <a:gd name="T106" fmla="*/ 35 w 53"/>
                <a:gd name="T107" fmla="*/ 13 h 26"/>
                <a:gd name="T108" fmla="*/ 34 w 53"/>
                <a:gd name="T109" fmla="*/ 12 h 26"/>
                <a:gd name="T110" fmla="*/ 31 w 53"/>
                <a:gd name="T111" fmla="*/ 8 h 26"/>
                <a:gd name="T112" fmla="*/ 24 w 53"/>
                <a:gd name="T113" fmla="*/ 1 h 26"/>
                <a:gd name="T114" fmla="*/ 23 w 53"/>
                <a:gd name="T115"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26">
                  <a:moveTo>
                    <a:pt x="23" y="2"/>
                  </a:moveTo>
                  <a:cubicBezTo>
                    <a:pt x="24" y="2"/>
                    <a:pt x="25" y="3"/>
                    <a:pt x="26" y="4"/>
                  </a:cubicBezTo>
                  <a:cubicBezTo>
                    <a:pt x="28" y="5"/>
                    <a:pt x="29" y="7"/>
                    <a:pt x="30" y="9"/>
                  </a:cubicBezTo>
                  <a:cubicBezTo>
                    <a:pt x="31" y="10"/>
                    <a:pt x="32" y="11"/>
                    <a:pt x="32" y="12"/>
                  </a:cubicBezTo>
                  <a:cubicBezTo>
                    <a:pt x="33" y="12"/>
                    <a:pt x="33" y="12"/>
                    <a:pt x="33" y="13"/>
                  </a:cubicBezTo>
                  <a:cubicBezTo>
                    <a:pt x="34" y="14"/>
                    <a:pt x="34" y="14"/>
                    <a:pt x="34" y="14"/>
                  </a:cubicBezTo>
                  <a:cubicBezTo>
                    <a:pt x="34" y="14"/>
                    <a:pt x="34" y="14"/>
                    <a:pt x="34" y="14"/>
                  </a:cubicBezTo>
                  <a:cubicBezTo>
                    <a:pt x="34" y="14"/>
                    <a:pt x="34" y="14"/>
                    <a:pt x="34" y="14"/>
                  </a:cubicBezTo>
                  <a:cubicBezTo>
                    <a:pt x="35" y="15"/>
                    <a:pt x="35" y="15"/>
                    <a:pt x="36" y="16"/>
                  </a:cubicBezTo>
                  <a:cubicBezTo>
                    <a:pt x="35" y="15"/>
                    <a:pt x="34" y="15"/>
                    <a:pt x="33" y="14"/>
                  </a:cubicBezTo>
                  <a:cubicBezTo>
                    <a:pt x="33" y="14"/>
                    <a:pt x="32" y="14"/>
                    <a:pt x="32" y="14"/>
                  </a:cubicBezTo>
                  <a:cubicBezTo>
                    <a:pt x="31" y="13"/>
                    <a:pt x="31" y="13"/>
                    <a:pt x="30" y="13"/>
                  </a:cubicBezTo>
                  <a:cubicBezTo>
                    <a:pt x="29" y="12"/>
                    <a:pt x="28" y="12"/>
                    <a:pt x="27" y="11"/>
                  </a:cubicBezTo>
                  <a:cubicBezTo>
                    <a:pt x="26" y="11"/>
                    <a:pt x="25" y="11"/>
                    <a:pt x="24" y="10"/>
                  </a:cubicBezTo>
                  <a:cubicBezTo>
                    <a:pt x="24" y="10"/>
                    <a:pt x="23" y="9"/>
                    <a:pt x="22" y="8"/>
                  </a:cubicBezTo>
                  <a:cubicBezTo>
                    <a:pt x="21" y="8"/>
                    <a:pt x="21" y="8"/>
                    <a:pt x="20" y="7"/>
                  </a:cubicBezTo>
                  <a:cubicBezTo>
                    <a:pt x="19" y="7"/>
                    <a:pt x="19" y="7"/>
                    <a:pt x="18" y="7"/>
                  </a:cubicBezTo>
                  <a:cubicBezTo>
                    <a:pt x="17" y="6"/>
                    <a:pt x="16" y="6"/>
                    <a:pt x="15" y="5"/>
                  </a:cubicBezTo>
                  <a:cubicBezTo>
                    <a:pt x="14" y="5"/>
                    <a:pt x="13" y="5"/>
                    <a:pt x="13" y="5"/>
                  </a:cubicBezTo>
                  <a:cubicBezTo>
                    <a:pt x="12" y="5"/>
                    <a:pt x="11" y="5"/>
                    <a:pt x="11" y="5"/>
                  </a:cubicBezTo>
                  <a:cubicBezTo>
                    <a:pt x="12" y="5"/>
                    <a:pt x="13" y="5"/>
                    <a:pt x="14" y="6"/>
                  </a:cubicBezTo>
                  <a:cubicBezTo>
                    <a:pt x="16" y="6"/>
                    <a:pt x="17" y="7"/>
                    <a:pt x="18" y="7"/>
                  </a:cubicBezTo>
                  <a:cubicBezTo>
                    <a:pt x="19" y="7"/>
                    <a:pt x="19" y="8"/>
                    <a:pt x="20" y="8"/>
                  </a:cubicBezTo>
                  <a:cubicBezTo>
                    <a:pt x="20" y="8"/>
                    <a:pt x="21" y="9"/>
                    <a:pt x="21" y="9"/>
                  </a:cubicBezTo>
                  <a:cubicBezTo>
                    <a:pt x="22" y="9"/>
                    <a:pt x="22" y="9"/>
                    <a:pt x="22" y="10"/>
                  </a:cubicBezTo>
                  <a:cubicBezTo>
                    <a:pt x="19" y="9"/>
                    <a:pt x="16" y="8"/>
                    <a:pt x="14" y="8"/>
                  </a:cubicBezTo>
                  <a:cubicBezTo>
                    <a:pt x="11" y="8"/>
                    <a:pt x="9" y="8"/>
                    <a:pt x="7" y="8"/>
                  </a:cubicBezTo>
                  <a:cubicBezTo>
                    <a:pt x="6" y="8"/>
                    <a:pt x="4" y="8"/>
                    <a:pt x="3" y="9"/>
                  </a:cubicBezTo>
                  <a:cubicBezTo>
                    <a:pt x="2" y="9"/>
                    <a:pt x="1" y="9"/>
                    <a:pt x="0" y="9"/>
                  </a:cubicBezTo>
                  <a:cubicBezTo>
                    <a:pt x="1" y="9"/>
                    <a:pt x="1" y="9"/>
                    <a:pt x="2" y="9"/>
                  </a:cubicBezTo>
                  <a:cubicBezTo>
                    <a:pt x="2" y="9"/>
                    <a:pt x="3" y="9"/>
                    <a:pt x="3" y="9"/>
                  </a:cubicBezTo>
                  <a:cubicBezTo>
                    <a:pt x="5" y="9"/>
                    <a:pt x="6" y="9"/>
                    <a:pt x="7" y="9"/>
                  </a:cubicBezTo>
                  <a:cubicBezTo>
                    <a:pt x="9" y="9"/>
                    <a:pt x="11" y="9"/>
                    <a:pt x="13" y="9"/>
                  </a:cubicBezTo>
                  <a:cubicBezTo>
                    <a:pt x="18" y="10"/>
                    <a:pt x="22" y="11"/>
                    <a:pt x="27" y="12"/>
                  </a:cubicBezTo>
                  <a:cubicBezTo>
                    <a:pt x="28" y="13"/>
                    <a:pt x="29" y="13"/>
                    <a:pt x="30" y="14"/>
                  </a:cubicBezTo>
                  <a:cubicBezTo>
                    <a:pt x="30" y="14"/>
                    <a:pt x="31" y="14"/>
                    <a:pt x="31" y="15"/>
                  </a:cubicBezTo>
                  <a:cubicBezTo>
                    <a:pt x="31" y="15"/>
                    <a:pt x="32" y="15"/>
                    <a:pt x="32" y="15"/>
                  </a:cubicBezTo>
                  <a:cubicBezTo>
                    <a:pt x="33" y="15"/>
                    <a:pt x="33" y="16"/>
                    <a:pt x="33" y="16"/>
                  </a:cubicBezTo>
                  <a:cubicBezTo>
                    <a:pt x="33" y="16"/>
                    <a:pt x="32" y="16"/>
                    <a:pt x="32" y="16"/>
                  </a:cubicBezTo>
                  <a:cubicBezTo>
                    <a:pt x="32" y="16"/>
                    <a:pt x="31" y="16"/>
                    <a:pt x="30" y="16"/>
                  </a:cubicBezTo>
                  <a:cubicBezTo>
                    <a:pt x="30" y="16"/>
                    <a:pt x="29" y="16"/>
                    <a:pt x="29" y="16"/>
                  </a:cubicBezTo>
                  <a:cubicBezTo>
                    <a:pt x="26" y="16"/>
                    <a:pt x="24" y="17"/>
                    <a:pt x="21" y="17"/>
                  </a:cubicBezTo>
                  <a:cubicBezTo>
                    <a:pt x="21" y="17"/>
                    <a:pt x="20" y="18"/>
                    <a:pt x="19" y="17"/>
                  </a:cubicBezTo>
                  <a:cubicBezTo>
                    <a:pt x="19" y="17"/>
                    <a:pt x="18" y="17"/>
                    <a:pt x="18" y="17"/>
                  </a:cubicBezTo>
                  <a:cubicBezTo>
                    <a:pt x="16" y="17"/>
                    <a:pt x="15" y="17"/>
                    <a:pt x="14" y="17"/>
                  </a:cubicBezTo>
                  <a:cubicBezTo>
                    <a:pt x="13" y="16"/>
                    <a:pt x="12" y="16"/>
                    <a:pt x="10" y="16"/>
                  </a:cubicBezTo>
                  <a:cubicBezTo>
                    <a:pt x="9" y="15"/>
                    <a:pt x="8" y="15"/>
                    <a:pt x="7" y="14"/>
                  </a:cubicBezTo>
                  <a:cubicBezTo>
                    <a:pt x="8" y="15"/>
                    <a:pt x="9" y="15"/>
                    <a:pt x="10" y="16"/>
                  </a:cubicBezTo>
                  <a:cubicBezTo>
                    <a:pt x="11" y="16"/>
                    <a:pt x="13" y="17"/>
                    <a:pt x="14" y="17"/>
                  </a:cubicBezTo>
                  <a:cubicBezTo>
                    <a:pt x="15" y="17"/>
                    <a:pt x="16" y="18"/>
                    <a:pt x="18" y="18"/>
                  </a:cubicBezTo>
                  <a:cubicBezTo>
                    <a:pt x="18" y="18"/>
                    <a:pt x="19" y="18"/>
                    <a:pt x="19" y="18"/>
                  </a:cubicBezTo>
                  <a:cubicBezTo>
                    <a:pt x="20" y="18"/>
                    <a:pt x="21" y="18"/>
                    <a:pt x="21" y="18"/>
                  </a:cubicBezTo>
                  <a:cubicBezTo>
                    <a:pt x="24" y="18"/>
                    <a:pt x="26" y="17"/>
                    <a:pt x="29" y="17"/>
                  </a:cubicBezTo>
                  <a:cubicBezTo>
                    <a:pt x="30" y="16"/>
                    <a:pt x="31" y="16"/>
                    <a:pt x="32" y="16"/>
                  </a:cubicBezTo>
                  <a:cubicBezTo>
                    <a:pt x="33" y="16"/>
                    <a:pt x="34" y="16"/>
                    <a:pt x="34" y="17"/>
                  </a:cubicBezTo>
                  <a:cubicBezTo>
                    <a:pt x="34" y="17"/>
                    <a:pt x="35" y="17"/>
                    <a:pt x="35" y="17"/>
                  </a:cubicBezTo>
                  <a:cubicBezTo>
                    <a:pt x="36" y="17"/>
                    <a:pt x="38" y="18"/>
                    <a:pt x="39" y="18"/>
                  </a:cubicBezTo>
                  <a:cubicBezTo>
                    <a:pt x="40" y="18"/>
                    <a:pt x="41" y="19"/>
                    <a:pt x="42" y="19"/>
                  </a:cubicBezTo>
                  <a:cubicBezTo>
                    <a:pt x="42" y="19"/>
                    <a:pt x="42" y="19"/>
                    <a:pt x="42" y="19"/>
                  </a:cubicBezTo>
                  <a:cubicBezTo>
                    <a:pt x="41" y="19"/>
                    <a:pt x="41" y="20"/>
                    <a:pt x="40" y="20"/>
                  </a:cubicBezTo>
                  <a:cubicBezTo>
                    <a:pt x="40" y="20"/>
                    <a:pt x="40" y="21"/>
                    <a:pt x="39" y="21"/>
                  </a:cubicBezTo>
                  <a:cubicBezTo>
                    <a:pt x="38" y="22"/>
                    <a:pt x="37" y="22"/>
                    <a:pt x="37" y="22"/>
                  </a:cubicBezTo>
                  <a:cubicBezTo>
                    <a:pt x="36" y="23"/>
                    <a:pt x="35" y="23"/>
                    <a:pt x="34" y="24"/>
                  </a:cubicBezTo>
                  <a:cubicBezTo>
                    <a:pt x="32" y="24"/>
                    <a:pt x="30" y="25"/>
                    <a:pt x="28" y="25"/>
                  </a:cubicBezTo>
                  <a:cubicBezTo>
                    <a:pt x="27" y="25"/>
                    <a:pt x="26" y="25"/>
                    <a:pt x="25" y="25"/>
                  </a:cubicBezTo>
                  <a:cubicBezTo>
                    <a:pt x="24" y="25"/>
                    <a:pt x="23" y="25"/>
                    <a:pt x="22" y="25"/>
                  </a:cubicBezTo>
                  <a:cubicBezTo>
                    <a:pt x="23" y="25"/>
                    <a:pt x="24" y="26"/>
                    <a:pt x="25" y="26"/>
                  </a:cubicBezTo>
                  <a:cubicBezTo>
                    <a:pt x="26" y="26"/>
                    <a:pt x="27" y="26"/>
                    <a:pt x="28" y="25"/>
                  </a:cubicBezTo>
                  <a:cubicBezTo>
                    <a:pt x="30" y="25"/>
                    <a:pt x="32" y="25"/>
                    <a:pt x="34" y="24"/>
                  </a:cubicBezTo>
                  <a:cubicBezTo>
                    <a:pt x="35" y="24"/>
                    <a:pt x="36" y="24"/>
                    <a:pt x="37" y="23"/>
                  </a:cubicBezTo>
                  <a:cubicBezTo>
                    <a:pt x="38" y="23"/>
                    <a:pt x="39" y="22"/>
                    <a:pt x="40" y="22"/>
                  </a:cubicBezTo>
                  <a:cubicBezTo>
                    <a:pt x="40" y="21"/>
                    <a:pt x="40" y="21"/>
                    <a:pt x="40" y="21"/>
                  </a:cubicBezTo>
                  <a:cubicBezTo>
                    <a:pt x="40" y="21"/>
                    <a:pt x="41" y="21"/>
                    <a:pt x="41" y="21"/>
                  </a:cubicBezTo>
                  <a:cubicBezTo>
                    <a:pt x="41" y="20"/>
                    <a:pt x="42" y="20"/>
                    <a:pt x="42" y="20"/>
                  </a:cubicBezTo>
                  <a:cubicBezTo>
                    <a:pt x="42" y="19"/>
                    <a:pt x="43" y="19"/>
                    <a:pt x="43" y="19"/>
                  </a:cubicBezTo>
                  <a:cubicBezTo>
                    <a:pt x="44" y="19"/>
                    <a:pt x="45" y="19"/>
                    <a:pt x="46" y="19"/>
                  </a:cubicBezTo>
                  <a:cubicBezTo>
                    <a:pt x="46" y="19"/>
                    <a:pt x="47" y="19"/>
                    <a:pt x="48" y="19"/>
                  </a:cubicBezTo>
                  <a:cubicBezTo>
                    <a:pt x="48" y="19"/>
                    <a:pt x="48" y="19"/>
                    <a:pt x="49" y="19"/>
                  </a:cubicBezTo>
                  <a:cubicBezTo>
                    <a:pt x="49" y="19"/>
                    <a:pt x="49" y="19"/>
                    <a:pt x="49" y="19"/>
                  </a:cubicBezTo>
                  <a:cubicBezTo>
                    <a:pt x="49" y="19"/>
                    <a:pt x="49" y="19"/>
                    <a:pt x="49" y="19"/>
                  </a:cubicBezTo>
                  <a:cubicBezTo>
                    <a:pt x="50" y="19"/>
                    <a:pt x="51" y="19"/>
                    <a:pt x="53" y="19"/>
                  </a:cubicBezTo>
                  <a:cubicBezTo>
                    <a:pt x="52" y="19"/>
                    <a:pt x="51" y="19"/>
                    <a:pt x="51" y="19"/>
                  </a:cubicBezTo>
                  <a:cubicBezTo>
                    <a:pt x="50" y="19"/>
                    <a:pt x="50" y="19"/>
                    <a:pt x="49" y="19"/>
                  </a:cubicBezTo>
                  <a:cubicBezTo>
                    <a:pt x="48" y="18"/>
                    <a:pt x="47" y="18"/>
                    <a:pt x="47" y="18"/>
                  </a:cubicBezTo>
                  <a:cubicBezTo>
                    <a:pt x="47" y="18"/>
                    <a:pt x="46" y="18"/>
                    <a:pt x="46" y="18"/>
                  </a:cubicBezTo>
                  <a:cubicBezTo>
                    <a:pt x="46" y="18"/>
                    <a:pt x="46" y="18"/>
                    <a:pt x="46" y="18"/>
                  </a:cubicBezTo>
                  <a:cubicBezTo>
                    <a:pt x="45" y="18"/>
                    <a:pt x="45" y="18"/>
                    <a:pt x="45" y="18"/>
                  </a:cubicBezTo>
                  <a:cubicBezTo>
                    <a:pt x="45" y="17"/>
                    <a:pt x="45" y="17"/>
                    <a:pt x="44" y="17"/>
                  </a:cubicBezTo>
                  <a:cubicBezTo>
                    <a:pt x="44" y="17"/>
                    <a:pt x="43" y="17"/>
                    <a:pt x="43" y="16"/>
                  </a:cubicBezTo>
                  <a:cubicBezTo>
                    <a:pt x="41" y="15"/>
                    <a:pt x="40" y="14"/>
                    <a:pt x="39" y="12"/>
                  </a:cubicBezTo>
                  <a:cubicBezTo>
                    <a:pt x="38" y="12"/>
                    <a:pt x="38" y="12"/>
                    <a:pt x="38" y="11"/>
                  </a:cubicBezTo>
                  <a:cubicBezTo>
                    <a:pt x="37" y="11"/>
                    <a:pt x="37" y="10"/>
                    <a:pt x="37" y="10"/>
                  </a:cubicBezTo>
                  <a:cubicBezTo>
                    <a:pt x="36" y="9"/>
                    <a:pt x="36" y="8"/>
                    <a:pt x="36" y="7"/>
                  </a:cubicBezTo>
                  <a:cubicBezTo>
                    <a:pt x="35" y="5"/>
                    <a:pt x="35" y="3"/>
                    <a:pt x="35" y="1"/>
                  </a:cubicBezTo>
                  <a:cubicBezTo>
                    <a:pt x="35" y="2"/>
                    <a:pt x="35" y="3"/>
                    <a:pt x="35" y="4"/>
                  </a:cubicBezTo>
                  <a:cubicBezTo>
                    <a:pt x="35" y="5"/>
                    <a:pt x="35" y="6"/>
                    <a:pt x="35" y="7"/>
                  </a:cubicBezTo>
                  <a:cubicBezTo>
                    <a:pt x="35" y="8"/>
                    <a:pt x="36" y="9"/>
                    <a:pt x="36" y="10"/>
                  </a:cubicBezTo>
                  <a:cubicBezTo>
                    <a:pt x="37" y="11"/>
                    <a:pt x="37" y="11"/>
                    <a:pt x="37" y="12"/>
                  </a:cubicBezTo>
                  <a:cubicBezTo>
                    <a:pt x="37" y="12"/>
                    <a:pt x="38" y="12"/>
                    <a:pt x="38" y="13"/>
                  </a:cubicBezTo>
                  <a:cubicBezTo>
                    <a:pt x="39" y="14"/>
                    <a:pt x="39" y="14"/>
                    <a:pt x="40" y="15"/>
                  </a:cubicBezTo>
                  <a:cubicBezTo>
                    <a:pt x="41" y="16"/>
                    <a:pt x="42" y="16"/>
                    <a:pt x="43" y="17"/>
                  </a:cubicBezTo>
                  <a:cubicBezTo>
                    <a:pt x="43" y="17"/>
                    <a:pt x="44" y="18"/>
                    <a:pt x="44" y="18"/>
                  </a:cubicBezTo>
                  <a:cubicBezTo>
                    <a:pt x="44" y="18"/>
                    <a:pt x="44" y="18"/>
                    <a:pt x="44" y="18"/>
                  </a:cubicBezTo>
                  <a:cubicBezTo>
                    <a:pt x="42" y="18"/>
                    <a:pt x="41" y="17"/>
                    <a:pt x="39" y="17"/>
                  </a:cubicBezTo>
                  <a:cubicBezTo>
                    <a:pt x="39" y="17"/>
                    <a:pt x="39" y="17"/>
                    <a:pt x="38" y="17"/>
                  </a:cubicBezTo>
                  <a:cubicBezTo>
                    <a:pt x="38" y="16"/>
                    <a:pt x="38" y="16"/>
                    <a:pt x="37" y="16"/>
                  </a:cubicBezTo>
                  <a:cubicBezTo>
                    <a:pt x="36" y="15"/>
                    <a:pt x="36" y="15"/>
                    <a:pt x="35" y="14"/>
                  </a:cubicBezTo>
                  <a:cubicBezTo>
                    <a:pt x="35" y="13"/>
                    <a:pt x="35" y="13"/>
                    <a:pt x="35" y="13"/>
                  </a:cubicBezTo>
                  <a:cubicBezTo>
                    <a:pt x="35" y="13"/>
                    <a:pt x="34" y="13"/>
                    <a:pt x="34" y="13"/>
                  </a:cubicBezTo>
                  <a:cubicBezTo>
                    <a:pt x="34" y="12"/>
                    <a:pt x="34" y="12"/>
                    <a:pt x="34" y="12"/>
                  </a:cubicBezTo>
                  <a:cubicBezTo>
                    <a:pt x="34" y="12"/>
                    <a:pt x="33" y="12"/>
                    <a:pt x="33" y="11"/>
                  </a:cubicBezTo>
                  <a:cubicBezTo>
                    <a:pt x="32" y="10"/>
                    <a:pt x="32" y="9"/>
                    <a:pt x="31" y="8"/>
                  </a:cubicBezTo>
                  <a:cubicBezTo>
                    <a:pt x="30" y="7"/>
                    <a:pt x="28" y="5"/>
                    <a:pt x="27" y="3"/>
                  </a:cubicBezTo>
                  <a:cubicBezTo>
                    <a:pt x="26" y="2"/>
                    <a:pt x="25" y="2"/>
                    <a:pt x="24" y="1"/>
                  </a:cubicBezTo>
                  <a:cubicBezTo>
                    <a:pt x="23" y="1"/>
                    <a:pt x="22" y="0"/>
                    <a:pt x="21" y="0"/>
                  </a:cubicBezTo>
                  <a:cubicBezTo>
                    <a:pt x="22" y="0"/>
                    <a:pt x="23" y="1"/>
                    <a:pt x="23" y="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1956"/>
            <p:cNvSpPr>
              <a:spLocks/>
            </p:cNvSpPr>
            <p:nvPr/>
          </p:nvSpPr>
          <p:spPr bwMode="auto">
            <a:xfrm>
              <a:off x="5849901" y="5480083"/>
              <a:ext cx="68263" cy="90488"/>
            </a:xfrm>
            <a:custGeom>
              <a:avLst/>
              <a:gdLst>
                <a:gd name="T0" fmla="*/ 0 w 18"/>
                <a:gd name="T1" fmla="*/ 0 h 24"/>
                <a:gd name="T2" fmla="*/ 11 w 18"/>
                <a:gd name="T3" fmla="*/ 10 h 24"/>
                <a:gd name="T4" fmla="*/ 14 w 18"/>
                <a:gd name="T5" fmla="*/ 18 h 24"/>
                <a:gd name="T6" fmla="*/ 18 w 18"/>
                <a:gd name="T7" fmla="*/ 24 h 24"/>
                <a:gd name="T8" fmla="*/ 18 w 18"/>
                <a:gd name="T9" fmla="*/ 14 h 24"/>
                <a:gd name="T10" fmla="*/ 11 w 18"/>
                <a:gd name="T11" fmla="*/ 6 h 24"/>
                <a:gd name="T12" fmla="*/ 0 w 18"/>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18" h="24">
                  <a:moveTo>
                    <a:pt x="0" y="0"/>
                  </a:moveTo>
                  <a:cubicBezTo>
                    <a:pt x="3" y="3"/>
                    <a:pt x="8" y="6"/>
                    <a:pt x="11" y="10"/>
                  </a:cubicBezTo>
                  <a:cubicBezTo>
                    <a:pt x="13" y="13"/>
                    <a:pt x="14" y="15"/>
                    <a:pt x="14" y="18"/>
                  </a:cubicBezTo>
                  <a:cubicBezTo>
                    <a:pt x="15" y="20"/>
                    <a:pt x="16" y="22"/>
                    <a:pt x="18" y="24"/>
                  </a:cubicBezTo>
                  <a:cubicBezTo>
                    <a:pt x="18" y="21"/>
                    <a:pt x="18" y="17"/>
                    <a:pt x="18" y="14"/>
                  </a:cubicBezTo>
                  <a:cubicBezTo>
                    <a:pt x="16" y="11"/>
                    <a:pt x="12" y="7"/>
                    <a:pt x="11" y="6"/>
                  </a:cubicBezTo>
                  <a:cubicBezTo>
                    <a:pt x="7" y="3"/>
                    <a:pt x="3" y="2"/>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25" name="Picture 1958"/>
            <p:cNvPicPr>
              <a:picLocks noChangeAspect="1" noChangeArrowheads="1"/>
            </p:cNvPicPr>
            <p:nvPr/>
          </p:nvPicPr>
          <p:blipFill>
            <a:blip r:embed="rId26" cstate="screen">
              <a:extLst>
                <a:ext uri="{28A0092B-C50C-407E-A947-70E740481C1C}">
                  <a14:useLocalDpi xmlns:a14="http://schemas.microsoft.com/office/drawing/2010/main"/>
                </a:ext>
              </a:extLst>
            </a:blip>
            <a:srcRect/>
            <a:stretch>
              <a:fillRect/>
            </a:stretch>
          </p:blipFill>
          <p:spPr bwMode="auto">
            <a:xfrm>
              <a:off x="5748301" y="5418170"/>
              <a:ext cx="90488"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6" name="Freeform 1959"/>
            <p:cNvSpPr>
              <a:spLocks/>
            </p:cNvSpPr>
            <p:nvPr/>
          </p:nvSpPr>
          <p:spPr bwMode="auto">
            <a:xfrm>
              <a:off x="5805451" y="5464207"/>
              <a:ext cx="55563" cy="120651"/>
            </a:xfrm>
            <a:custGeom>
              <a:avLst/>
              <a:gdLst>
                <a:gd name="T0" fmla="*/ 6 w 15"/>
                <a:gd name="T1" fmla="*/ 15 h 32"/>
                <a:gd name="T2" fmla="*/ 8 w 15"/>
                <a:gd name="T3" fmla="*/ 5 h 32"/>
                <a:gd name="T4" fmla="*/ 7 w 15"/>
                <a:gd name="T5" fmla="*/ 0 h 32"/>
                <a:gd name="T6" fmla="*/ 5 w 15"/>
                <a:gd name="T7" fmla="*/ 9 h 32"/>
                <a:gd name="T8" fmla="*/ 1 w 15"/>
                <a:gd name="T9" fmla="*/ 18 h 32"/>
                <a:gd name="T10" fmla="*/ 3 w 15"/>
                <a:gd name="T11" fmla="*/ 27 h 32"/>
                <a:gd name="T12" fmla="*/ 4 w 15"/>
                <a:gd name="T13" fmla="*/ 28 h 32"/>
                <a:gd name="T14" fmla="*/ 15 w 15"/>
                <a:gd name="T15" fmla="*/ 32 h 32"/>
                <a:gd name="T16" fmla="*/ 11 w 15"/>
                <a:gd name="T17" fmla="*/ 28 h 32"/>
                <a:gd name="T18" fmla="*/ 6 w 15"/>
                <a:gd name="T19"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2">
                  <a:moveTo>
                    <a:pt x="6" y="15"/>
                  </a:moveTo>
                  <a:cubicBezTo>
                    <a:pt x="7" y="12"/>
                    <a:pt x="8" y="8"/>
                    <a:pt x="8" y="5"/>
                  </a:cubicBezTo>
                  <a:cubicBezTo>
                    <a:pt x="8" y="4"/>
                    <a:pt x="7" y="0"/>
                    <a:pt x="7" y="0"/>
                  </a:cubicBezTo>
                  <a:cubicBezTo>
                    <a:pt x="7" y="3"/>
                    <a:pt x="6" y="6"/>
                    <a:pt x="5" y="9"/>
                  </a:cubicBezTo>
                  <a:cubicBezTo>
                    <a:pt x="4" y="12"/>
                    <a:pt x="2" y="15"/>
                    <a:pt x="1" y="18"/>
                  </a:cubicBezTo>
                  <a:cubicBezTo>
                    <a:pt x="0" y="22"/>
                    <a:pt x="1" y="25"/>
                    <a:pt x="3" y="27"/>
                  </a:cubicBezTo>
                  <a:cubicBezTo>
                    <a:pt x="3" y="28"/>
                    <a:pt x="4" y="28"/>
                    <a:pt x="4" y="28"/>
                  </a:cubicBezTo>
                  <a:cubicBezTo>
                    <a:pt x="8" y="30"/>
                    <a:pt x="11" y="31"/>
                    <a:pt x="15" y="32"/>
                  </a:cubicBezTo>
                  <a:cubicBezTo>
                    <a:pt x="13" y="31"/>
                    <a:pt x="12" y="30"/>
                    <a:pt x="11" y="28"/>
                  </a:cubicBezTo>
                  <a:cubicBezTo>
                    <a:pt x="6" y="23"/>
                    <a:pt x="5" y="18"/>
                    <a:pt x="6"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1960"/>
            <p:cNvSpPr>
              <a:spLocks/>
            </p:cNvSpPr>
            <p:nvPr/>
          </p:nvSpPr>
          <p:spPr bwMode="auto">
            <a:xfrm>
              <a:off x="5800688" y="5416582"/>
              <a:ext cx="109538" cy="168276"/>
            </a:xfrm>
            <a:custGeom>
              <a:avLst/>
              <a:gdLst>
                <a:gd name="T0" fmla="*/ 7 w 29"/>
                <a:gd name="T1" fmla="*/ 30 h 45"/>
                <a:gd name="T2" fmla="*/ 9 w 29"/>
                <a:gd name="T3" fmla="*/ 20 h 45"/>
                <a:gd name="T4" fmla="*/ 10 w 29"/>
                <a:gd name="T5" fmla="*/ 17 h 45"/>
                <a:gd name="T6" fmla="*/ 10 w 29"/>
                <a:gd name="T7" fmla="*/ 17 h 45"/>
                <a:gd name="T8" fmla="*/ 11 w 29"/>
                <a:gd name="T9" fmla="*/ 17 h 45"/>
                <a:gd name="T10" fmla="*/ 11 w 29"/>
                <a:gd name="T11" fmla="*/ 21 h 45"/>
                <a:gd name="T12" fmla="*/ 13 w 29"/>
                <a:gd name="T13" fmla="*/ 27 h 45"/>
                <a:gd name="T14" fmla="*/ 14 w 29"/>
                <a:gd name="T15" fmla="*/ 32 h 45"/>
                <a:gd name="T16" fmla="*/ 16 w 29"/>
                <a:gd name="T17" fmla="*/ 37 h 45"/>
                <a:gd name="T18" fmla="*/ 19 w 29"/>
                <a:gd name="T19" fmla="*/ 40 h 45"/>
                <a:gd name="T20" fmla="*/ 15 w 29"/>
                <a:gd name="T21" fmla="*/ 33 h 45"/>
                <a:gd name="T22" fmla="*/ 15 w 29"/>
                <a:gd name="T23" fmla="*/ 30 h 45"/>
                <a:gd name="T24" fmla="*/ 19 w 29"/>
                <a:gd name="T25" fmla="*/ 36 h 45"/>
                <a:gd name="T26" fmla="*/ 26 w 29"/>
                <a:gd name="T27" fmla="*/ 43 h 45"/>
                <a:gd name="T28" fmla="*/ 28 w 29"/>
                <a:gd name="T29" fmla="*/ 44 h 45"/>
                <a:gd name="T30" fmla="*/ 24 w 29"/>
                <a:gd name="T31" fmla="*/ 41 h 45"/>
                <a:gd name="T32" fmla="*/ 14 w 29"/>
                <a:gd name="T33" fmla="*/ 24 h 45"/>
                <a:gd name="T34" fmla="*/ 12 w 29"/>
                <a:gd name="T35" fmla="*/ 19 h 45"/>
                <a:gd name="T36" fmla="*/ 12 w 29"/>
                <a:gd name="T37" fmla="*/ 17 h 45"/>
                <a:gd name="T38" fmla="*/ 13 w 29"/>
                <a:gd name="T39" fmla="*/ 18 h 45"/>
                <a:gd name="T40" fmla="*/ 21 w 29"/>
                <a:gd name="T41" fmla="*/ 24 h 45"/>
                <a:gd name="T42" fmla="*/ 23 w 29"/>
                <a:gd name="T43" fmla="*/ 27 h 45"/>
                <a:gd name="T44" fmla="*/ 27 w 29"/>
                <a:gd name="T45" fmla="*/ 33 h 45"/>
                <a:gd name="T46" fmla="*/ 27 w 29"/>
                <a:gd name="T47" fmla="*/ 33 h 45"/>
                <a:gd name="T48" fmla="*/ 24 w 29"/>
                <a:gd name="T49" fmla="*/ 27 h 45"/>
                <a:gd name="T50" fmla="*/ 21 w 29"/>
                <a:gd name="T51" fmla="*/ 24 h 45"/>
                <a:gd name="T52" fmla="*/ 13 w 29"/>
                <a:gd name="T53" fmla="*/ 17 h 45"/>
                <a:gd name="T54" fmla="*/ 11 w 29"/>
                <a:gd name="T55" fmla="*/ 14 h 45"/>
                <a:gd name="T56" fmla="*/ 8 w 29"/>
                <a:gd name="T57" fmla="*/ 8 h 45"/>
                <a:gd name="T58" fmla="*/ 10 w 29"/>
                <a:gd name="T59" fmla="*/ 8 h 45"/>
                <a:gd name="T60" fmla="*/ 14 w 29"/>
                <a:gd name="T61" fmla="*/ 9 h 45"/>
                <a:gd name="T62" fmla="*/ 22 w 29"/>
                <a:gd name="T63" fmla="*/ 14 h 45"/>
                <a:gd name="T64" fmla="*/ 26 w 29"/>
                <a:gd name="T65" fmla="*/ 18 h 45"/>
                <a:gd name="T66" fmla="*/ 22 w 29"/>
                <a:gd name="T67" fmla="*/ 14 h 45"/>
                <a:gd name="T68" fmla="*/ 15 w 29"/>
                <a:gd name="T69" fmla="*/ 9 h 45"/>
                <a:gd name="T70" fmla="*/ 11 w 29"/>
                <a:gd name="T71" fmla="*/ 8 h 45"/>
                <a:gd name="T72" fmla="*/ 9 w 29"/>
                <a:gd name="T73" fmla="*/ 7 h 45"/>
                <a:gd name="T74" fmla="*/ 6 w 29"/>
                <a:gd name="T75" fmla="*/ 5 h 45"/>
                <a:gd name="T76" fmla="*/ 4 w 29"/>
                <a:gd name="T77" fmla="*/ 3 h 45"/>
                <a:gd name="T78" fmla="*/ 4 w 29"/>
                <a:gd name="T79" fmla="*/ 2 h 45"/>
                <a:gd name="T80" fmla="*/ 2 w 29"/>
                <a:gd name="T81" fmla="*/ 1 h 45"/>
                <a:gd name="T82" fmla="*/ 5 w 29"/>
                <a:gd name="T83" fmla="*/ 5 h 45"/>
                <a:gd name="T84" fmla="*/ 5 w 29"/>
                <a:gd name="T85" fmla="*/ 6 h 45"/>
                <a:gd name="T86" fmla="*/ 5 w 29"/>
                <a:gd name="T87" fmla="*/ 7 h 45"/>
                <a:gd name="T88" fmla="*/ 6 w 29"/>
                <a:gd name="T89" fmla="*/ 15 h 45"/>
                <a:gd name="T90" fmla="*/ 5 w 29"/>
                <a:gd name="T91" fmla="*/ 18 h 45"/>
                <a:gd name="T92" fmla="*/ 0 w 29"/>
                <a:gd name="T93" fmla="*/ 25 h 45"/>
                <a:gd name="T94" fmla="*/ 4 w 29"/>
                <a:gd name="T95" fmla="*/ 20 h 45"/>
                <a:gd name="T96" fmla="*/ 6 w 29"/>
                <a:gd name="T97" fmla="*/ 16 h 45"/>
                <a:gd name="T98" fmla="*/ 6 w 29"/>
                <a:gd name="T99" fmla="*/ 12 h 45"/>
                <a:gd name="T100" fmla="*/ 6 w 29"/>
                <a:gd name="T101" fmla="*/ 7 h 45"/>
                <a:gd name="T102" fmla="*/ 9 w 29"/>
                <a:gd name="T103" fmla="*/ 11 h 45"/>
                <a:gd name="T104" fmla="*/ 9 w 29"/>
                <a:gd name="T105" fmla="*/ 13 h 45"/>
                <a:gd name="T106" fmla="*/ 9 w 29"/>
                <a:gd name="T107" fmla="*/ 17 h 45"/>
                <a:gd name="T108" fmla="*/ 9 w 29"/>
                <a:gd name="T109" fmla="*/ 18 h 45"/>
                <a:gd name="T110" fmla="*/ 8 w 29"/>
                <a:gd name="T111" fmla="*/ 23 h 45"/>
                <a:gd name="T112" fmla="*/ 7 w 29"/>
                <a:gd name="T113" fmla="*/ 33 h 45"/>
                <a:gd name="T114" fmla="*/ 8 w 29"/>
                <a:gd name="T115" fmla="*/ 3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45">
                  <a:moveTo>
                    <a:pt x="8" y="33"/>
                  </a:moveTo>
                  <a:cubicBezTo>
                    <a:pt x="7" y="32"/>
                    <a:pt x="7" y="31"/>
                    <a:pt x="7" y="30"/>
                  </a:cubicBezTo>
                  <a:cubicBezTo>
                    <a:pt x="8" y="28"/>
                    <a:pt x="8" y="25"/>
                    <a:pt x="8" y="23"/>
                  </a:cubicBezTo>
                  <a:cubicBezTo>
                    <a:pt x="9" y="22"/>
                    <a:pt x="9" y="21"/>
                    <a:pt x="9" y="20"/>
                  </a:cubicBezTo>
                  <a:cubicBezTo>
                    <a:pt x="9" y="19"/>
                    <a:pt x="9" y="19"/>
                    <a:pt x="10" y="18"/>
                  </a:cubicBezTo>
                  <a:cubicBezTo>
                    <a:pt x="10" y="17"/>
                    <a:pt x="10" y="17"/>
                    <a:pt x="10" y="17"/>
                  </a:cubicBezTo>
                  <a:cubicBezTo>
                    <a:pt x="10" y="17"/>
                    <a:pt x="10" y="17"/>
                    <a:pt x="10" y="17"/>
                  </a:cubicBezTo>
                  <a:cubicBezTo>
                    <a:pt x="10" y="17"/>
                    <a:pt x="10" y="17"/>
                    <a:pt x="10" y="17"/>
                  </a:cubicBezTo>
                  <a:cubicBezTo>
                    <a:pt x="10" y="16"/>
                    <a:pt x="10" y="15"/>
                    <a:pt x="10" y="15"/>
                  </a:cubicBezTo>
                  <a:cubicBezTo>
                    <a:pt x="10" y="16"/>
                    <a:pt x="11" y="16"/>
                    <a:pt x="11" y="17"/>
                  </a:cubicBezTo>
                  <a:cubicBezTo>
                    <a:pt x="11" y="18"/>
                    <a:pt x="11" y="18"/>
                    <a:pt x="11" y="19"/>
                  </a:cubicBezTo>
                  <a:cubicBezTo>
                    <a:pt x="11" y="20"/>
                    <a:pt x="11" y="20"/>
                    <a:pt x="11" y="21"/>
                  </a:cubicBezTo>
                  <a:cubicBezTo>
                    <a:pt x="12" y="22"/>
                    <a:pt x="12" y="23"/>
                    <a:pt x="12" y="24"/>
                  </a:cubicBezTo>
                  <a:cubicBezTo>
                    <a:pt x="13" y="25"/>
                    <a:pt x="13" y="26"/>
                    <a:pt x="13" y="27"/>
                  </a:cubicBezTo>
                  <a:cubicBezTo>
                    <a:pt x="14" y="28"/>
                    <a:pt x="14" y="29"/>
                    <a:pt x="14" y="30"/>
                  </a:cubicBezTo>
                  <a:cubicBezTo>
                    <a:pt x="14" y="30"/>
                    <a:pt x="14" y="31"/>
                    <a:pt x="14" y="32"/>
                  </a:cubicBezTo>
                  <a:cubicBezTo>
                    <a:pt x="14" y="32"/>
                    <a:pt x="15" y="33"/>
                    <a:pt x="15" y="34"/>
                  </a:cubicBezTo>
                  <a:cubicBezTo>
                    <a:pt x="15" y="35"/>
                    <a:pt x="16" y="36"/>
                    <a:pt x="16" y="37"/>
                  </a:cubicBezTo>
                  <a:cubicBezTo>
                    <a:pt x="17" y="38"/>
                    <a:pt x="17" y="38"/>
                    <a:pt x="17" y="39"/>
                  </a:cubicBezTo>
                  <a:cubicBezTo>
                    <a:pt x="18" y="39"/>
                    <a:pt x="18" y="40"/>
                    <a:pt x="19" y="40"/>
                  </a:cubicBezTo>
                  <a:cubicBezTo>
                    <a:pt x="18" y="39"/>
                    <a:pt x="17" y="38"/>
                    <a:pt x="17" y="37"/>
                  </a:cubicBezTo>
                  <a:cubicBezTo>
                    <a:pt x="16" y="36"/>
                    <a:pt x="16" y="35"/>
                    <a:pt x="15" y="33"/>
                  </a:cubicBezTo>
                  <a:cubicBezTo>
                    <a:pt x="15" y="33"/>
                    <a:pt x="15" y="32"/>
                    <a:pt x="15" y="32"/>
                  </a:cubicBezTo>
                  <a:cubicBezTo>
                    <a:pt x="15" y="31"/>
                    <a:pt x="15" y="30"/>
                    <a:pt x="15" y="30"/>
                  </a:cubicBezTo>
                  <a:cubicBezTo>
                    <a:pt x="15" y="29"/>
                    <a:pt x="14" y="29"/>
                    <a:pt x="14" y="29"/>
                  </a:cubicBezTo>
                  <a:cubicBezTo>
                    <a:pt x="16" y="31"/>
                    <a:pt x="17" y="34"/>
                    <a:pt x="19" y="36"/>
                  </a:cubicBezTo>
                  <a:cubicBezTo>
                    <a:pt x="20" y="38"/>
                    <a:pt x="22" y="40"/>
                    <a:pt x="23" y="41"/>
                  </a:cubicBezTo>
                  <a:cubicBezTo>
                    <a:pt x="24" y="42"/>
                    <a:pt x="25" y="43"/>
                    <a:pt x="26" y="43"/>
                  </a:cubicBezTo>
                  <a:cubicBezTo>
                    <a:pt x="27" y="44"/>
                    <a:pt x="28" y="45"/>
                    <a:pt x="29" y="45"/>
                  </a:cubicBezTo>
                  <a:cubicBezTo>
                    <a:pt x="29" y="45"/>
                    <a:pt x="28" y="45"/>
                    <a:pt x="28" y="44"/>
                  </a:cubicBezTo>
                  <a:cubicBezTo>
                    <a:pt x="27" y="44"/>
                    <a:pt x="27" y="43"/>
                    <a:pt x="27" y="43"/>
                  </a:cubicBezTo>
                  <a:cubicBezTo>
                    <a:pt x="26" y="42"/>
                    <a:pt x="25" y="41"/>
                    <a:pt x="24" y="41"/>
                  </a:cubicBezTo>
                  <a:cubicBezTo>
                    <a:pt x="23" y="39"/>
                    <a:pt x="21" y="37"/>
                    <a:pt x="20" y="35"/>
                  </a:cubicBezTo>
                  <a:cubicBezTo>
                    <a:pt x="17" y="32"/>
                    <a:pt x="15" y="28"/>
                    <a:pt x="14" y="24"/>
                  </a:cubicBezTo>
                  <a:cubicBezTo>
                    <a:pt x="13" y="23"/>
                    <a:pt x="13" y="21"/>
                    <a:pt x="13" y="20"/>
                  </a:cubicBezTo>
                  <a:cubicBezTo>
                    <a:pt x="13" y="20"/>
                    <a:pt x="12" y="19"/>
                    <a:pt x="12" y="19"/>
                  </a:cubicBezTo>
                  <a:cubicBezTo>
                    <a:pt x="12" y="18"/>
                    <a:pt x="12" y="18"/>
                    <a:pt x="12" y="17"/>
                  </a:cubicBezTo>
                  <a:cubicBezTo>
                    <a:pt x="12" y="17"/>
                    <a:pt x="12" y="17"/>
                    <a:pt x="12" y="17"/>
                  </a:cubicBezTo>
                  <a:cubicBezTo>
                    <a:pt x="12" y="17"/>
                    <a:pt x="12" y="17"/>
                    <a:pt x="12" y="17"/>
                  </a:cubicBezTo>
                  <a:cubicBezTo>
                    <a:pt x="12" y="18"/>
                    <a:pt x="13" y="18"/>
                    <a:pt x="13" y="18"/>
                  </a:cubicBezTo>
                  <a:cubicBezTo>
                    <a:pt x="14" y="19"/>
                    <a:pt x="14" y="19"/>
                    <a:pt x="15" y="20"/>
                  </a:cubicBezTo>
                  <a:cubicBezTo>
                    <a:pt x="17" y="21"/>
                    <a:pt x="19" y="22"/>
                    <a:pt x="21" y="24"/>
                  </a:cubicBezTo>
                  <a:cubicBezTo>
                    <a:pt x="21" y="25"/>
                    <a:pt x="22" y="25"/>
                    <a:pt x="22" y="25"/>
                  </a:cubicBezTo>
                  <a:cubicBezTo>
                    <a:pt x="22" y="26"/>
                    <a:pt x="23" y="26"/>
                    <a:pt x="23" y="27"/>
                  </a:cubicBezTo>
                  <a:cubicBezTo>
                    <a:pt x="24" y="28"/>
                    <a:pt x="25" y="29"/>
                    <a:pt x="25" y="30"/>
                  </a:cubicBezTo>
                  <a:cubicBezTo>
                    <a:pt x="26" y="31"/>
                    <a:pt x="26" y="32"/>
                    <a:pt x="27" y="33"/>
                  </a:cubicBezTo>
                  <a:cubicBezTo>
                    <a:pt x="27" y="35"/>
                    <a:pt x="28" y="36"/>
                    <a:pt x="28" y="37"/>
                  </a:cubicBezTo>
                  <a:cubicBezTo>
                    <a:pt x="28" y="36"/>
                    <a:pt x="27" y="35"/>
                    <a:pt x="27" y="33"/>
                  </a:cubicBezTo>
                  <a:cubicBezTo>
                    <a:pt x="27" y="32"/>
                    <a:pt x="26" y="31"/>
                    <a:pt x="25" y="30"/>
                  </a:cubicBezTo>
                  <a:cubicBezTo>
                    <a:pt x="25" y="29"/>
                    <a:pt x="24" y="28"/>
                    <a:pt x="24" y="27"/>
                  </a:cubicBezTo>
                  <a:cubicBezTo>
                    <a:pt x="23" y="26"/>
                    <a:pt x="23" y="26"/>
                    <a:pt x="23" y="25"/>
                  </a:cubicBezTo>
                  <a:cubicBezTo>
                    <a:pt x="22" y="25"/>
                    <a:pt x="22" y="24"/>
                    <a:pt x="21" y="24"/>
                  </a:cubicBezTo>
                  <a:cubicBezTo>
                    <a:pt x="19" y="22"/>
                    <a:pt x="17" y="21"/>
                    <a:pt x="15" y="19"/>
                  </a:cubicBezTo>
                  <a:cubicBezTo>
                    <a:pt x="14" y="18"/>
                    <a:pt x="13" y="18"/>
                    <a:pt x="13" y="17"/>
                  </a:cubicBezTo>
                  <a:cubicBezTo>
                    <a:pt x="12" y="16"/>
                    <a:pt x="12" y="16"/>
                    <a:pt x="12" y="15"/>
                  </a:cubicBezTo>
                  <a:cubicBezTo>
                    <a:pt x="11" y="15"/>
                    <a:pt x="11" y="15"/>
                    <a:pt x="11" y="14"/>
                  </a:cubicBezTo>
                  <a:cubicBezTo>
                    <a:pt x="11" y="13"/>
                    <a:pt x="10" y="12"/>
                    <a:pt x="10" y="11"/>
                  </a:cubicBezTo>
                  <a:cubicBezTo>
                    <a:pt x="9" y="10"/>
                    <a:pt x="9" y="9"/>
                    <a:pt x="8" y="8"/>
                  </a:cubicBezTo>
                  <a:cubicBezTo>
                    <a:pt x="8" y="8"/>
                    <a:pt x="8" y="8"/>
                    <a:pt x="9" y="8"/>
                  </a:cubicBezTo>
                  <a:cubicBezTo>
                    <a:pt x="9" y="8"/>
                    <a:pt x="10" y="8"/>
                    <a:pt x="10" y="8"/>
                  </a:cubicBezTo>
                  <a:cubicBezTo>
                    <a:pt x="11" y="8"/>
                    <a:pt x="11" y="8"/>
                    <a:pt x="12" y="9"/>
                  </a:cubicBezTo>
                  <a:cubicBezTo>
                    <a:pt x="13" y="9"/>
                    <a:pt x="14" y="9"/>
                    <a:pt x="14" y="9"/>
                  </a:cubicBezTo>
                  <a:cubicBezTo>
                    <a:pt x="15" y="10"/>
                    <a:pt x="16" y="10"/>
                    <a:pt x="17" y="11"/>
                  </a:cubicBezTo>
                  <a:cubicBezTo>
                    <a:pt x="19" y="12"/>
                    <a:pt x="21" y="13"/>
                    <a:pt x="22" y="14"/>
                  </a:cubicBezTo>
                  <a:cubicBezTo>
                    <a:pt x="23" y="15"/>
                    <a:pt x="24" y="15"/>
                    <a:pt x="24" y="16"/>
                  </a:cubicBezTo>
                  <a:cubicBezTo>
                    <a:pt x="25" y="17"/>
                    <a:pt x="26" y="18"/>
                    <a:pt x="26" y="18"/>
                  </a:cubicBezTo>
                  <a:cubicBezTo>
                    <a:pt x="26" y="18"/>
                    <a:pt x="25" y="17"/>
                    <a:pt x="25" y="16"/>
                  </a:cubicBezTo>
                  <a:cubicBezTo>
                    <a:pt x="24" y="15"/>
                    <a:pt x="23" y="15"/>
                    <a:pt x="22" y="14"/>
                  </a:cubicBezTo>
                  <a:cubicBezTo>
                    <a:pt x="21" y="12"/>
                    <a:pt x="19" y="11"/>
                    <a:pt x="17" y="10"/>
                  </a:cubicBezTo>
                  <a:cubicBezTo>
                    <a:pt x="17" y="10"/>
                    <a:pt x="16" y="9"/>
                    <a:pt x="15" y="9"/>
                  </a:cubicBezTo>
                  <a:cubicBezTo>
                    <a:pt x="14" y="8"/>
                    <a:pt x="13" y="8"/>
                    <a:pt x="12" y="8"/>
                  </a:cubicBezTo>
                  <a:cubicBezTo>
                    <a:pt x="11" y="8"/>
                    <a:pt x="11" y="8"/>
                    <a:pt x="11" y="8"/>
                  </a:cubicBezTo>
                  <a:cubicBezTo>
                    <a:pt x="11" y="8"/>
                    <a:pt x="10" y="8"/>
                    <a:pt x="10" y="7"/>
                  </a:cubicBezTo>
                  <a:cubicBezTo>
                    <a:pt x="10" y="7"/>
                    <a:pt x="9" y="7"/>
                    <a:pt x="9" y="7"/>
                  </a:cubicBezTo>
                  <a:cubicBezTo>
                    <a:pt x="8" y="7"/>
                    <a:pt x="8" y="7"/>
                    <a:pt x="7" y="7"/>
                  </a:cubicBezTo>
                  <a:cubicBezTo>
                    <a:pt x="7" y="6"/>
                    <a:pt x="6" y="5"/>
                    <a:pt x="6" y="5"/>
                  </a:cubicBezTo>
                  <a:cubicBezTo>
                    <a:pt x="5" y="4"/>
                    <a:pt x="5" y="4"/>
                    <a:pt x="4" y="3"/>
                  </a:cubicBezTo>
                  <a:cubicBezTo>
                    <a:pt x="4" y="3"/>
                    <a:pt x="4" y="3"/>
                    <a:pt x="4" y="3"/>
                  </a:cubicBezTo>
                  <a:cubicBezTo>
                    <a:pt x="4" y="3"/>
                    <a:pt x="4" y="3"/>
                    <a:pt x="4" y="3"/>
                  </a:cubicBezTo>
                  <a:cubicBezTo>
                    <a:pt x="4" y="2"/>
                    <a:pt x="4" y="2"/>
                    <a:pt x="4" y="2"/>
                  </a:cubicBezTo>
                  <a:cubicBezTo>
                    <a:pt x="3" y="1"/>
                    <a:pt x="2" y="1"/>
                    <a:pt x="1" y="0"/>
                  </a:cubicBezTo>
                  <a:cubicBezTo>
                    <a:pt x="1" y="0"/>
                    <a:pt x="2" y="1"/>
                    <a:pt x="2" y="1"/>
                  </a:cubicBezTo>
                  <a:cubicBezTo>
                    <a:pt x="2" y="2"/>
                    <a:pt x="3" y="2"/>
                    <a:pt x="3" y="3"/>
                  </a:cubicBezTo>
                  <a:cubicBezTo>
                    <a:pt x="4" y="3"/>
                    <a:pt x="4" y="4"/>
                    <a:pt x="5" y="5"/>
                  </a:cubicBezTo>
                  <a:cubicBezTo>
                    <a:pt x="5" y="5"/>
                    <a:pt x="5" y="5"/>
                    <a:pt x="5" y="5"/>
                  </a:cubicBezTo>
                  <a:cubicBezTo>
                    <a:pt x="5" y="5"/>
                    <a:pt x="5" y="5"/>
                    <a:pt x="5" y="6"/>
                  </a:cubicBezTo>
                  <a:cubicBezTo>
                    <a:pt x="5" y="6"/>
                    <a:pt x="5" y="6"/>
                    <a:pt x="5" y="6"/>
                  </a:cubicBezTo>
                  <a:cubicBezTo>
                    <a:pt x="5" y="7"/>
                    <a:pt x="5" y="7"/>
                    <a:pt x="5" y="7"/>
                  </a:cubicBezTo>
                  <a:cubicBezTo>
                    <a:pt x="5" y="8"/>
                    <a:pt x="6" y="8"/>
                    <a:pt x="6" y="9"/>
                  </a:cubicBezTo>
                  <a:cubicBezTo>
                    <a:pt x="6" y="11"/>
                    <a:pt x="6" y="13"/>
                    <a:pt x="6" y="15"/>
                  </a:cubicBezTo>
                  <a:cubicBezTo>
                    <a:pt x="6" y="15"/>
                    <a:pt x="6" y="16"/>
                    <a:pt x="5" y="16"/>
                  </a:cubicBezTo>
                  <a:cubicBezTo>
                    <a:pt x="5" y="17"/>
                    <a:pt x="5" y="17"/>
                    <a:pt x="5" y="18"/>
                  </a:cubicBezTo>
                  <a:cubicBezTo>
                    <a:pt x="5" y="19"/>
                    <a:pt x="4" y="19"/>
                    <a:pt x="4" y="20"/>
                  </a:cubicBezTo>
                  <a:cubicBezTo>
                    <a:pt x="3" y="22"/>
                    <a:pt x="1" y="23"/>
                    <a:pt x="0" y="25"/>
                  </a:cubicBezTo>
                  <a:cubicBezTo>
                    <a:pt x="1" y="24"/>
                    <a:pt x="1" y="24"/>
                    <a:pt x="2" y="23"/>
                  </a:cubicBezTo>
                  <a:cubicBezTo>
                    <a:pt x="3" y="22"/>
                    <a:pt x="3" y="21"/>
                    <a:pt x="4" y="20"/>
                  </a:cubicBezTo>
                  <a:cubicBezTo>
                    <a:pt x="5" y="20"/>
                    <a:pt x="5" y="19"/>
                    <a:pt x="6" y="18"/>
                  </a:cubicBezTo>
                  <a:cubicBezTo>
                    <a:pt x="6" y="17"/>
                    <a:pt x="6" y="17"/>
                    <a:pt x="6" y="16"/>
                  </a:cubicBezTo>
                  <a:cubicBezTo>
                    <a:pt x="6" y="16"/>
                    <a:pt x="6" y="15"/>
                    <a:pt x="6" y="15"/>
                  </a:cubicBezTo>
                  <a:cubicBezTo>
                    <a:pt x="6" y="14"/>
                    <a:pt x="6" y="13"/>
                    <a:pt x="6" y="12"/>
                  </a:cubicBezTo>
                  <a:cubicBezTo>
                    <a:pt x="6" y="11"/>
                    <a:pt x="6" y="10"/>
                    <a:pt x="6" y="8"/>
                  </a:cubicBezTo>
                  <a:cubicBezTo>
                    <a:pt x="6" y="8"/>
                    <a:pt x="6" y="7"/>
                    <a:pt x="6" y="7"/>
                  </a:cubicBezTo>
                  <a:cubicBezTo>
                    <a:pt x="6" y="7"/>
                    <a:pt x="6" y="7"/>
                    <a:pt x="6" y="7"/>
                  </a:cubicBezTo>
                  <a:cubicBezTo>
                    <a:pt x="7" y="8"/>
                    <a:pt x="8" y="10"/>
                    <a:pt x="9" y="11"/>
                  </a:cubicBezTo>
                  <a:cubicBezTo>
                    <a:pt x="9" y="11"/>
                    <a:pt x="9" y="12"/>
                    <a:pt x="9" y="12"/>
                  </a:cubicBezTo>
                  <a:cubicBezTo>
                    <a:pt x="9" y="12"/>
                    <a:pt x="9" y="13"/>
                    <a:pt x="9" y="13"/>
                  </a:cubicBezTo>
                  <a:cubicBezTo>
                    <a:pt x="9" y="14"/>
                    <a:pt x="9" y="15"/>
                    <a:pt x="9" y="16"/>
                  </a:cubicBezTo>
                  <a:cubicBezTo>
                    <a:pt x="9" y="17"/>
                    <a:pt x="9" y="17"/>
                    <a:pt x="9" y="17"/>
                  </a:cubicBezTo>
                  <a:cubicBezTo>
                    <a:pt x="9" y="17"/>
                    <a:pt x="9" y="17"/>
                    <a:pt x="9" y="17"/>
                  </a:cubicBezTo>
                  <a:cubicBezTo>
                    <a:pt x="9" y="18"/>
                    <a:pt x="9" y="18"/>
                    <a:pt x="9" y="18"/>
                  </a:cubicBezTo>
                  <a:cubicBezTo>
                    <a:pt x="9" y="19"/>
                    <a:pt x="8" y="19"/>
                    <a:pt x="8" y="20"/>
                  </a:cubicBezTo>
                  <a:cubicBezTo>
                    <a:pt x="8" y="21"/>
                    <a:pt x="8" y="22"/>
                    <a:pt x="8" y="23"/>
                  </a:cubicBezTo>
                  <a:cubicBezTo>
                    <a:pt x="7" y="25"/>
                    <a:pt x="7" y="27"/>
                    <a:pt x="7" y="30"/>
                  </a:cubicBezTo>
                  <a:cubicBezTo>
                    <a:pt x="7" y="31"/>
                    <a:pt x="7" y="32"/>
                    <a:pt x="7" y="33"/>
                  </a:cubicBezTo>
                  <a:cubicBezTo>
                    <a:pt x="7" y="34"/>
                    <a:pt x="8" y="35"/>
                    <a:pt x="8" y="36"/>
                  </a:cubicBezTo>
                  <a:cubicBezTo>
                    <a:pt x="8" y="35"/>
                    <a:pt x="8" y="34"/>
                    <a:pt x="8" y="3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1961"/>
            <p:cNvSpPr>
              <a:spLocks/>
            </p:cNvSpPr>
            <p:nvPr/>
          </p:nvSpPr>
          <p:spPr bwMode="auto">
            <a:xfrm>
              <a:off x="4202066" y="5986499"/>
              <a:ext cx="33338" cy="112713"/>
            </a:xfrm>
            <a:custGeom>
              <a:avLst/>
              <a:gdLst>
                <a:gd name="T0" fmla="*/ 5 w 9"/>
                <a:gd name="T1" fmla="*/ 0 h 30"/>
                <a:gd name="T2" fmla="*/ 5 w 9"/>
                <a:gd name="T3" fmla="*/ 16 h 30"/>
                <a:gd name="T4" fmla="*/ 3 w 9"/>
                <a:gd name="T5" fmla="*/ 23 h 30"/>
                <a:gd name="T6" fmla="*/ 0 w 9"/>
                <a:gd name="T7" fmla="*/ 30 h 30"/>
                <a:gd name="T8" fmla="*/ 8 w 9"/>
                <a:gd name="T9" fmla="*/ 23 h 30"/>
                <a:gd name="T10" fmla="*/ 8 w 9"/>
                <a:gd name="T11" fmla="*/ 13 h 30"/>
                <a:gd name="T12" fmla="*/ 5 w 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9" h="30">
                  <a:moveTo>
                    <a:pt x="5" y="0"/>
                  </a:moveTo>
                  <a:cubicBezTo>
                    <a:pt x="5" y="5"/>
                    <a:pt x="6" y="11"/>
                    <a:pt x="5" y="16"/>
                  </a:cubicBezTo>
                  <a:cubicBezTo>
                    <a:pt x="5" y="18"/>
                    <a:pt x="4" y="21"/>
                    <a:pt x="3" y="23"/>
                  </a:cubicBezTo>
                  <a:cubicBezTo>
                    <a:pt x="2" y="25"/>
                    <a:pt x="0" y="28"/>
                    <a:pt x="0" y="30"/>
                  </a:cubicBezTo>
                  <a:cubicBezTo>
                    <a:pt x="3" y="28"/>
                    <a:pt x="5" y="25"/>
                    <a:pt x="8" y="23"/>
                  </a:cubicBezTo>
                  <a:cubicBezTo>
                    <a:pt x="9" y="19"/>
                    <a:pt x="8" y="15"/>
                    <a:pt x="8" y="13"/>
                  </a:cubicBezTo>
                  <a:cubicBezTo>
                    <a:pt x="7" y="8"/>
                    <a:pt x="6" y="4"/>
                    <a:pt x="5"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29" name="Picture 1963"/>
            <p:cNvPicPr>
              <a:picLocks noChangeAspect="1" noChangeArrowheads="1"/>
            </p:cNvPicPr>
            <p:nvPr/>
          </p:nvPicPr>
          <p:blipFill>
            <a:blip r:embed="rId27" cstate="screen">
              <a:extLst>
                <a:ext uri="{28A0092B-C50C-407E-A947-70E740481C1C}">
                  <a14:useLocalDpi xmlns:a14="http://schemas.microsoft.com/office/drawing/2010/main"/>
                </a:ext>
              </a:extLst>
            </a:blip>
            <a:srcRect/>
            <a:stretch>
              <a:fillRect/>
            </a:stretch>
          </p:blipFill>
          <p:spPr bwMode="auto">
            <a:xfrm>
              <a:off x="4113166" y="5907123"/>
              <a:ext cx="134938"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 name="Freeform 1964"/>
            <p:cNvSpPr>
              <a:spLocks/>
            </p:cNvSpPr>
            <p:nvPr/>
          </p:nvSpPr>
          <p:spPr bwMode="auto">
            <a:xfrm>
              <a:off x="4133803" y="5964273"/>
              <a:ext cx="82551" cy="104776"/>
            </a:xfrm>
            <a:custGeom>
              <a:avLst/>
              <a:gdLst>
                <a:gd name="T0" fmla="*/ 11 w 22"/>
                <a:gd name="T1" fmla="*/ 10 h 28"/>
                <a:gd name="T2" fmla="*/ 19 w 22"/>
                <a:gd name="T3" fmla="*/ 5 h 28"/>
                <a:gd name="T4" fmla="*/ 22 w 22"/>
                <a:gd name="T5" fmla="*/ 0 h 28"/>
                <a:gd name="T6" fmla="*/ 14 w 22"/>
                <a:gd name="T7" fmla="*/ 5 h 28"/>
                <a:gd name="T8" fmla="*/ 5 w 22"/>
                <a:gd name="T9" fmla="*/ 9 h 28"/>
                <a:gd name="T10" fmla="*/ 0 w 22"/>
                <a:gd name="T11" fmla="*/ 17 h 28"/>
                <a:gd name="T12" fmla="*/ 0 w 22"/>
                <a:gd name="T13" fmla="*/ 19 h 28"/>
                <a:gd name="T14" fmla="*/ 5 w 22"/>
                <a:gd name="T15" fmla="*/ 28 h 28"/>
                <a:gd name="T16" fmla="*/ 4 w 22"/>
                <a:gd name="T17" fmla="*/ 23 h 28"/>
                <a:gd name="T18" fmla="*/ 11 w 22"/>
                <a:gd name="T1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8">
                  <a:moveTo>
                    <a:pt x="11" y="10"/>
                  </a:moveTo>
                  <a:cubicBezTo>
                    <a:pt x="13" y="9"/>
                    <a:pt x="17" y="6"/>
                    <a:pt x="19" y="5"/>
                  </a:cubicBezTo>
                  <a:cubicBezTo>
                    <a:pt x="20" y="3"/>
                    <a:pt x="22" y="0"/>
                    <a:pt x="22" y="0"/>
                  </a:cubicBezTo>
                  <a:cubicBezTo>
                    <a:pt x="20" y="2"/>
                    <a:pt x="17" y="4"/>
                    <a:pt x="14" y="5"/>
                  </a:cubicBezTo>
                  <a:cubicBezTo>
                    <a:pt x="11" y="7"/>
                    <a:pt x="8" y="8"/>
                    <a:pt x="5" y="9"/>
                  </a:cubicBezTo>
                  <a:cubicBezTo>
                    <a:pt x="2" y="11"/>
                    <a:pt x="1" y="14"/>
                    <a:pt x="0" y="17"/>
                  </a:cubicBezTo>
                  <a:cubicBezTo>
                    <a:pt x="0" y="18"/>
                    <a:pt x="0" y="18"/>
                    <a:pt x="0" y="19"/>
                  </a:cubicBezTo>
                  <a:cubicBezTo>
                    <a:pt x="1" y="22"/>
                    <a:pt x="3" y="25"/>
                    <a:pt x="5" y="28"/>
                  </a:cubicBezTo>
                  <a:cubicBezTo>
                    <a:pt x="5" y="27"/>
                    <a:pt x="4" y="25"/>
                    <a:pt x="4" y="23"/>
                  </a:cubicBezTo>
                  <a:cubicBezTo>
                    <a:pt x="5" y="16"/>
                    <a:pt x="8" y="12"/>
                    <a:pt x="1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1965"/>
            <p:cNvSpPr>
              <a:spLocks/>
            </p:cNvSpPr>
            <p:nvPr/>
          </p:nvSpPr>
          <p:spPr bwMode="auto">
            <a:xfrm>
              <a:off x="4156028" y="5911886"/>
              <a:ext cx="98426" cy="195264"/>
            </a:xfrm>
            <a:custGeom>
              <a:avLst/>
              <a:gdLst>
                <a:gd name="T0" fmla="*/ 4 w 26"/>
                <a:gd name="T1" fmla="*/ 26 h 52"/>
                <a:gd name="T2" fmla="*/ 12 w 26"/>
                <a:gd name="T3" fmla="*/ 20 h 52"/>
                <a:gd name="T4" fmla="*/ 14 w 26"/>
                <a:gd name="T5" fmla="*/ 19 h 52"/>
                <a:gd name="T6" fmla="*/ 15 w 26"/>
                <a:gd name="T7" fmla="*/ 18 h 52"/>
                <a:gd name="T8" fmla="*/ 15 w 26"/>
                <a:gd name="T9" fmla="*/ 19 h 52"/>
                <a:gd name="T10" fmla="*/ 13 w 26"/>
                <a:gd name="T11" fmla="*/ 22 h 52"/>
                <a:gd name="T12" fmla="*/ 10 w 26"/>
                <a:gd name="T13" fmla="*/ 28 h 52"/>
                <a:gd name="T14" fmla="*/ 7 w 26"/>
                <a:gd name="T15" fmla="*/ 32 h 52"/>
                <a:gd name="T16" fmla="*/ 5 w 26"/>
                <a:gd name="T17" fmla="*/ 37 h 52"/>
                <a:gd name="T18" fmla="*/ 5 w 26"/>
                <a:gd name="T19" fmla="*/ 41 h 52"/>
                <a:gd name="T20" fmla="*/ 7 w 26"/>
                <a:gd name="T21" fmla="*/ 34 h 52"/>
                <a:gd name="T22" fmla="*/ 9 w 26"/>
                <a:gd name="T23" fmla="*/ 31 h 52"/>
                <a:gd name="T24" fmla="*/ 8 w 26"/>
                <a:gd name="T25" fmla="*/ 39 h 52"/>
                <a:gd name="T26" fmla="*/ 8 w 26"/>
                <a:gd name="T27" fmla="*/ 49 h 52"/>
                <a:gd name="T28" fmla="*/ 8 w 26"/>
                <a:gd name="T29" fmla="*/ 50 h 52"/>
                <a:gd name="T30" fmla="*/ 8 w 26"/>
                <a:gd name="T31" fmla="*/ 45 h 52"/>
                <a:gd name="T32" fmla="*/ 12 w 26"/>
                <a:gd name="T33" fmla="*/ 26 h 52"/>
                <a:gd name="T34" fmla="*/ 15 w 26"/>
                <a:gd name="T35" fmla="*/ 21 h 52"/>
                <a:gd name="T36" fmla="*/ 16 w 26"/>
                <a:gd name="T37" fmla="*/ 20 h 52"/>
                <a:gd name="T38" fmla="*/ 16 w 26"/>
                <a:gd name="T39" fmla="*/ 22 h 52"/>
                <a:gd name="T40" fmla="*/ 17 w 26"/>
                <a:gd name="T41" fmla="*/ 31 h 52"/>
                <a:gd name="T42" fmla="*/ 17 w 26"/>
                <a:gd name="T43" fmla="*/ 35 h 52"/>
                <a:gd name="T44" fmla="*/ 15 w 26"/>
                <a:gd name="T45" fmla="*/ 42 h 52"/>
                <a:gd name="T46" fmla="*/ 15 w 26"/>
                <a:gd name="T47" fmla="*/ 42 h 52"/>
                <a:gd name="T48" fmla="*/ 17 w 26"/>
                <a:gd name="T49" fmla="*/ 35 h 52"/>
                <a:gd name="T50" fmla="*/ 18 w 26"/>
                <a:gd name="T51" fmla="*/ 31 h 52"/>
                <a:gd name="T52" fmla="*/ 17 w 26"/>
                <a:gd name="T53" fmla="*/ 20 h 52"/>
                <a:gd name="T54" fmla="*/ 17 w 26"/>
                <a:gd name="T55" fmla="*/ 18 h 52"/>
                <a:gd name="T56" fmla="*/ 20 w 26"/>
                <a:gd name="T57" fmla="*/ 11 h 52"/>
                <a:gd name="T58" fmla="*/ 21 w 26"/>
                <a:gd name="T59" fmla="*/ 12 h 52"/>
                <a:gd name="T60" fmla="*/ 23 w 26"/>
                <a:gd name="T61" fmla="*/ 16 h 52"/>
                <a:gd name="T62" fmla="*/ 25 w 26"/>
                <a:gd name="T63" fmla="*/ 25 h 52"/>
                <a:gd name="T64" fmla="*/ 25 w 26"/>
                <a:gd name="T65" fmla="*/ 31 h 52"/>
                <a:gd name="T66" fmla="*/ 26 w 26"/>
                <a:gd name="T67" fmla="*/ 25 h 52"/>
                <a:gd name="T68" fmla="*/ 24 w 26"/>
                <a:gd name="T69" fmla="*/ 16 h 52"/>
                <a:gd name="T70" fmla="*/ 22 w 26"/>
                <a:gd name="T71" fmla="*/ 13 h 52"/>
                <a:gd name="T72" fmla="*/ 20 w 26"/>
                <a:gd name="T73" fmla="*/ 11 h 52"/>
                <a:gd name="T74" fmla="*/ 20 w 26"/>
                <a:gd name="T75" fmla="*/ 7 h 52"/>
                <a:gd name="T76" fmla="*/ 20 w 26"/>
                <a:gd name="T77" fmla="*/ 4 h 52"/>
                <a:gd name="T78" fmla="*/ 20 w 26"/>
                <a:gd name="T79" fmla="*/ 4 h 52"/>
                <a:gd name="T80" fmla="*/ 20 w 26"/>
                <a:gd name="T81" fmla="*/ 2 h 52"/>
                <a:gd name="T82" fmla="*/ 19 w 26"/>
                <a:gd name="T83" fmla="*/ 6 h 52"/>
                <a:gd name="T84" fmla="*/ 19 w 26"/>
                <a:gd name="T85" fmla="*/ 7 h 52"/>
                <a:gd name="T86" fmla="*/ 18 w 26"/>
                <a:gd name="T87" fmla="*/ 8 h 52"/>
                <a:gd name="T88" fmla="*/ 13 w 26"/>
                <a:gd name="T89" fmla="*/ 14 h 52"/>
                <a:gd name="T90" fmla="*/ 11 w 26"/>
                <a:gd name="T91" fmla="*/ 16 h 52"/>
                <a:gd name="T92" fmla="*/ 2 w 26"/>
                <a:gd name="T93" fmla="*/ 17 h 52"/>
                <a:gd name="T94" fmla="*/ 8 w 26"/>
                <a:gd name="T95" fmla="*/ 17 h 52"/>
                <a:gd name="T96" fmla="*/ 12 w 26"/>
                <a:gd name="T97" fmla="*/ 15 h 52"/>
                <a:gd name="T98" fmla="*/ 16 w 26"/>
                <a:gd name="T99" fmla="*/ 12 h 52"/>
                <a:gd name="T100" fmla="*/ 19 w 26"/>
                <a:gd name="T101" fmla="*/ 9 h 52"/>
                <a:gd name="T102" fmla="*/ 18 w 26"/>
                <a:gd name="T103" fmla="*/ 13 h 52"/>
                <a:gd name="T104" fmla="*/ 16 w 26"/>
                <a:gd name="T105" fmla="*/ 15 h 52"/>
                <a:gd name="T106" fmla="*/ 14 w 26"/>
                <a:gd name="T107" fmla="*/ 18 h 52"/>
                <a:gd name="T108" fmla="*/ 13 w 26"/>
                <a:gd name="T109" fmla="*/ 18 h 52"/>
                <a:gd name="T110" fmla="*/ 9 w 26"/>
                <a:gd name="T111" fmla="*/ 21 h 52"/>
                <a:gd name="T112" fmla="*/ 1 w 26"/>
                <a:gd name="T113" fmla="*/ 28 h 52"/>
                <a:gd name="T114" fmla="*/ 2 w 26"/>
                <a:gd name="T115"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52">
                  <a:moveTo>
                    <a:pt x="2" y="28"/>
                  </a:moveTo>
                  <a:cubicBezTo>
                    <a:pt x="2" y="28"/>
                    <a:pt x="3" y="27"/>
                    <a:pt x="4" y="26"/>
                  </a:cubicBezTo>
                  <a:cubicBezTo>
                    <a:pt x="5" y="24"/>
                    <a:pt x="7" y="23"/>
                    <a:pt x="9" y="22"/>
                  </a:cubicBezTo>
                  <a:cubicBezTo>
                    <a:pt x="10" y="21"/>
                    <a:pt x="11" y="21"/>
                    <a:pt x="12" y="20"/>
                  </a:cubicBezTo>
                  <a:cubicBezTo>
                    <a:pt x="12" y="20"/>
                    <a:pt x="13" y="19"/>
                    <a:pt x="13" y="19"/>
                  </a:cubicBezTo>
                  <a:cubicBezTo>
                    <a:pt x="14" y="19"/>
                    <a:pt x="14" y="19"/>
                    <a:pt x="14" y="19"/>
                  </a:cubicBezTo>
                  <a:cubicBezTo>
                    <a:pt x="14" y="19"/>
                    <a:pt x="14" y="18"/>
                    <a:pt x="14" y="18"/>
                  </a:cubicBezTo>
                  <a:cubicBezTo>
                    <a:pt x="15" y="18"/>
                    <a:pt x="15" y="18"/>
                    <a:pt x="15" y="18"/>
                  </a:cubicBezTo>
                  <a:cubicBezTo>
                    <a:pt x="15" y="18"/>
                    <a:pt x="16" y="17"/>
                    <a:pt x="16" y="17"/>
                  </a:cubicBezTo>
                  <a:cubicBezTo>
                    <a:pt x="16" y="18"/>
                    <a:pt x="15" y="19"/>
                    <a:pt x="15" y="19"/>
                  </a:cubicBezTo>
                  <a:cubicBezTo>
                    <a:pt x="14" y="20"/>
                    <a:pt x="14" y="20"/>
                    <a:pt x="14" y="21"/>
                  </a:cubicBezTo>
                  <a:cubicBezTo>
                    <a:pt x="14" y="21"/>
                    <a:pt x="13" y="22"/>
                    <a:pt x="13" y="22"/>
                  </a:cubicBezTo>
                  <a:cubicBezTo>
                    <a:pt x="12" y="23"/>
                    <a:pt x="12" y="24"/>
                    <a:pt x="11" y="25"/>
                  </a:cubicBezTo>
                  <a:cubicBezTo>
                    <a:pt x="11" y="26"/>
                    <a:pt x="11" y="27"/>
                    <a:pt x="10" y="28"/>
                  </a:cubicBezTo>
                  <a:cubicBezTo>
                    <a:pt x="10" y="29"/>
                    <a:pt x="9" y="30"/>
                    <a:pt x="8" y="30"/>
                  </a:cubicBezTo>
                  <a:cubicBezTo>
                    <a:pt x="8" y="31"/>
                    <a:pt x="8" y="32"/>
                    <a:pt x="7" y="32"/>
                  </a:cubicBezTo>
                  <a:cubicBezTo>
                    <a:pt x="7" y="33"/>
                    <a:pt x="7" y="33"/>
                    <a:pt x="6" y="34"/>
                  </a:cubicBezTo>
                  <a:cubicBezTo>
                    <a:pt x="6" y="35"/>
                    <a:pt x="5" y="36"/>
                    <a:pt x="5" y="37"/>
                  </a:cubicBezTo>
                  <a:cubicBezTo>
                    <a:pt x="5" y="38"/>
                    <a:pt x="4" y="39"/>
                    <a:pt x="4" y="39"/>
                  </a:cubicBezTo>
                  <a:cubicBezTo>
                    <a:pt x="4" y="40"/>
                    <a:pt x="4" y="41"/>
                    <a:pt x="5" y="41"/>
                  </a:cubicBezTo>
                  <a:cubicBezTo>
                    <a:pt x="4" y="40"/>
                    <a:pt x="5" y="39"/>
                    <a:pt x="5" y="38"/>
                  </a:cubicBezTo>
                  <a:cubicBezTo>
                    <a:pt x="6" y="36"/>
                    <a:pt x="6" y="35"/>
                    <a:pt x="7" y="34"/>
                  </a:cubicBezTo>
                  <a:cubicBezTo>
                    <a:pt x="7" y="34"/>
                    <a:pt x="7" y="33"/>
                    <a:pt x="8" y="32"/>
                  </a:cubicBezTo>
                  <a:cubicBezTo>
                    <a:pt x="8" y="32"/>
                    <a:pt x="8" y="31"/>
                    <a:pt x="9" y="31"/>
                  </a:cubicBezTo>
                  <a:cubicBezTo>
                    <a:pt x="9" y="31"/>
                    <a:pt x="9" y="30"/>
                    <a:pt x="9" y="30"/>
                  </a:cubicBezTo>
                  <a:cubicBezTo>
                    <a:pt x="9" y="33"/>
                    <a:pt x="8" y="36"/>
                    <a:pt x="8" y="39"/>
                  </a:cubicBezTo>
                  <a:cubicBezTo>
                    <a:pt x="7" y="41"/>
                    <a:pt x="7" y="43"/>
                    <a:pt x="7" y="45"/>
                  </a:cubicBezTo>
                  <a:cubicBezTo>
                    <a:pt x="7" y="47"/>
                    <a:pt x="7" y="48"/>
                    <a:pt x="8" y="49"/>
                  </a:cubicBezTo>
                  <a:cubicBezTo>
                    <a:pt x="8" y="50"/>
                    <a:pt x="8" y="51"/>
                    <a:pt x="8" y="52"/>
                  </a:cubicBezTo>
                  <a:cubicBezTo>
                    <a:pt x="8" y="52"/>
                    <a:pt x="8" y="51"/>
                    <a:pt x="8" y="50"/>
                  </a:cubicBezTo>
                  <a:cubicBezTo>
                    <a:pt x="8" y="50"/>
                    <a:pt x="8" y="49"/>
                    <a:pt x="8" y="49"/>
                  </a:cubicBezTo>
                  <a:cubicBezTo>
                    <a:pt x="8" y="48"/>
                    <a:pt x="8" y="47"/>
                    <a:pt x="8" y="45"/>
                  </a:cubicBezTo>
                  <a:cubicBezTo>
                    <a:pt x="8" y="43"/>
                    <a:pt x="8" y="41"/>
                    <a:pt x="9" y="39"/>
                  </a:cubicBezTo>
                  <a:cubicBezTo>
                    <a:pt x="9" y="34"/>
                    <a:pt x="10" y="30"/>
                    <a:pt x="12" y="26"/>
                  </a:cubicBezTo>
                  <a:cubicBezTo>
                    <a:pt x="13" y="25"/>
                    <a:pt x="13" y="24"/>
                    <a:pt x="14" y="23"/>
                  </a:cubicBezTo>
                  <a:cubicBezTo>
                    <a:pt x="14" y="22"/>
                    <a:pt x="15" y="22"/>
                    <a:pt x="15" y="21"/>
                  </a:cubicBezTo>
                  <a:cubicBezTo>
                    <a:pt x="15" y="21"/>
                    <a:pt x="15" y="21"/>
                    <a:pt x="16" y="20"/>
                  </a:cubicBezTo>
                  <a:cubicBezTo>
                    <a:pt x="16" y="20"/>
                    <a:pt x="16" y="20"/>
                    <a:pt x="16" y="20"/>
                  </a:cubicBezTo>
                  <a:cubicBezTo>
                    <a:pt x="16" y="20"/>
                    <a:pt x="16" y="20"/>
                    <a:pt x="16" y="20"/>
                  </a:cubicBezTo>
                  <a:cubicBezTo>
                    <a:pt x="16" y="21"/>
                    <a:pt x="16" y="21"/>
                    <a:pt x="16" y="22"/>
                  </a:cubicBezTo>
                  <a:cubicBezTo>
                    <a:pt x="16" y="23"/>
                    <a:pt x="16" y="23"/>
                    <a:pt x="16" y="24"/>
                  </a:cubicBezTo>
                  <a:cubicBezTo>
                    <a:pt x="16" y="26"/>
                    <a:pt x="17" y="29"/>
                    <a:pt x="17" y="31"/>
                  </a:cubicBezTo>
                  <a:cubicBezTo>
                    <a:pt x="17" y="32"/>
                    <a:pt x="17" y="32"/>
                    <a:pt x="17" y="33"/>
                  </a:cubicBezTo>
                  <a:cubicBezTo>
                    <a:pt x="17" y="34"/>
                    <a:pt x="17" y="34"/>
                    <a:pt x="17" y="35"/>
                  </a:cubicBezTo>
                  <a:cubicBezTo>
                    <a:pt x="17" y="36"/>
                    <a:pt x="16" y="37"/>
                    <a:pt x="16" y="39"/>
                  </a:cubicBezTo>
                  <a:cubicBezTo>
                    <a:pt x="16" y="40"/>
                    <a:pt x="15" y="41"/>
                    <a:pt x="15" y="42"/>
                  </a:cubicBezTo>
                  <a:cubicBezTo>
                    <a:pt x="15" y="43"/>
                    <a:pt x="14" y="44"/>
                    <a:pt x="13" y="46"/>
                  </a:cubicBezTo>
                  <a:cubicBezTo>
                    <a:pt x="14" y="44"/>
                    <a:pt x="15" y="43"/>
                    <a:pt x="15" y="42"/>
                  </a:cubicBezTo>
                  <a:cubicBezTo>
                    <a:pt x="16" y="41"/>
                    <a:pt x="16" y="40"/>
                    <a:pt x="16" y="39"/>
                  </a:cubicBezTo>
                  <a:cubicBezTo>
                    <a:pt x="17" y="37"/>
                    <a:pt x="17" y="36"/>
                    <a:pt x="17" y="35"/>
                  </a:cubicBezTo>
                  <a:cubicBezTo>
                    <a:pt x="18" y="34"/>
                    <a:pt x="18" y="34"/>
                    <a:pt x="18" y="33"/>
                  </a:cubicBezTo>
                  <a:cubicBezTo>
                    <a:pt x="18" y="33"/>
                    <a:pt x="18" y="32"/>
                    <a:pt x="18" y="31"/>
                  </a:cubicBezTo>
                  <a:cubicBezTo>
                    <a:pt x="18" y="29"/>
                    <a:pt x="17" y="26"/>
                    <a:pt x="17" y="24"/>
                  </a:cubicBezTo>
                  <a:cubicBezTo>
                    <a:pt x="17" y="23"/>
                    <a:pt x="17" y="21"/>
                    <a:pt x="17" y="20"/>
                  </a:cubicBezTo>
                  <a:cubicBezTo>
                    <a:pt x="17" y="20"/>
                    <a:pt x="17" y="19"/>
                    <a:pt x="17" y="18"/>
                  </a:cubicBezTo>
                  <a:cubicBezTo>
                    <a:pt x="17" y="18"/>
                    <a:pt x="17" y="18"/>
                    <a:pt x="17" y="18"/>
                  </a:cubicBezTo>
                  <a:cubicBezTo>
                    <a:pt x="18" y="16"/>
                    <a:pt x="18" y="15"/>
                    <a:pt x="19" y="14"/>
                  </a:cubicBezTo>
                  <a:cubicBezTo>
                    <a:pt x="19" y="13"/>
                    <a:pt x="19" y="12"/>
                    <a:pt x="20" y="11"/>
                  </a:cubicBezTo>
                  <a:cubicBezTo>
                    <a:pt x="20" y="11"/>
                    <a:pt x="20" y="11"/>
                    <a:pt x="20" y="11"/>
                  </a:cubicBezTo>
                  <a:cubicBezTo>
                    <a:pt x="20" y="12"/>
                    <a:pt x="20" y="12"/>
                    <a:pt x="21" y="12"/>
                  </a:cubicBezTo>
                  <a:cubicBezTo>
                    <a:pt x="21" y="13"/>
                    <a:pt x="21" y="13"/>
                    <a:pt x="22" y="14"/>
                  </a:cubicBezTo>
                  <a:cubicBezTo>
                    <a:pt x="22" y="14"/>
                    <a:pt x="23" y="15"/>
                    <a:pt x="23" y="16"/>
                  </a:cubicBezTo>
                  <a:cubicBezTo>
                    <a:pt x="23" y="17"/>
                    <a:pt x="24" y="18"/>
                    <a:pt x="24" y="19"/>
                  </a:cubicBezTo>
                  <a:cubicBezTo>
                    <a:pt x="25" y="21"/>
                    <a:pt x="25" y="23"/>
                    <a:pt x="25" y="25"/>
                  </a:cubicBezTo>
                  <a:cubicBezTo>
                    <a:pt x="25" y="26"/>
                    <a:pt x="25" y="27"/>
                    <a:pt x="25" y="28"/>
                  </a:cubicBezTo>
                  <a:cubicBezTo>
                    <a:pt x="25" y="29"/>
                    <a:pt x="25" y="30"/>
                    <a:pt x="25" y="31"/>
                  </a:cubicBezTo>
                  <a:cubicBezTo>
                    <a:pt x="25" y="30"/>
                    <a:pt x="25" y="29"/>
                    <a:pt x="25" y="28"/>
                  </a:cubicBezTo>
                  <a:cubicBezTo>
                    <a:pt x="26" y="27"/>
                    <a:pt x="26" y="26"/>
                    <a:pt x="26" y="25"/>
                  </a:cubicBezTo>
                  <a:cubicBezTo>
                    <a:pt x="25" y="23"/>
                    <a:pt x="25" y="21"/>
                    <a:pt x="25" y="19"/>
                  </a:cubicBezTo>
                  <a:cubicBezTo>
                    <a:pt x="24" y="18"/>
                    <a:pt x="24" y="17"/>
                    <a:pt x="24" y="16"/>
                  </a:cubicBezTo>
                  <a:cubicBezTo>
                    <a:pt x="23" y="15"/>
                    <a:pt x="23" y="14"/>
                    <a:pt x="22" y="13"/>
                  </a:cubicBezTo>
                  <a:cubicBezTo>
                    <a:pt x="22" y="13"/>
                    <a:pt x="22" y="13"/>
                    <a:pt x="22" y="13"/>
                  </a:cubicBezTo>
                  <a:cubicBezTo>
                    <a:pt x="22" y="12"/>
                    <a:pt x="21" y="12"/>
                    <a:pt x="21" y="12"/>
                  </a:cubicBezTo>
                  <a:cubicBezTo>
                    <a:pt x="21" y="12"/>
                    <a:pt x="21" y="11"/>
                    <a:pt x="20" y="11"/>
                  </a:cubicBezTo>
                  <a:cubicBezTo>
                    <a:pt x="20" y="10"/>
                    <a:pt x="20" y="10"/>
                    <a:pt x="20" y="9"/>
                  </a:cubicBezTo>
                  <a:cubicBezTo>
                    <a:pt x="20" y="9"/>
                    <a:pt x="20" y="8"/>
                    <a:pt x="20" y="7"/>
                  </a:cubicBezTo>
                  <a:cubicBezTo>
                    <a:pt x="20" y="6"/>
                    <a:pt x="20" y="5"/>
                    <a:pt x="20" y="5"/>
                  </a:cubicBezTo>
                  <a:cubicBezTo>
                    <a:pt x="20" y="5"/>
                    <a:pt x="20" y="4"/>
                    <a:pt x="20" y="4"/>
                  </a:cubicBezTo>
                  <a:cubicBezTo>
                    <a:pt x="20" y="4"/>
                    <a:pt x="20" y="4"/>
                    <a:pt x="20" y="4"/>
                  </a:cubicBezTo>
                  <a:cubicBezTo>
                    <a:pt x="20" y="4"/>
                    <a:pt x="20" y="4"/>
                    <a:pt x="20" y="4"/>
                  </a:cubicBezTo>
                  <a:cubicBezTo>
                    <a:pt x="20" y="2"/>
                    <a:pt x="20" y="1"/>
                    <a:pt x="20" y="0"/>
                  </a:cubicBezTo>
                  <a:cubicBezTo>
                    <a:pt x="20" y="1"/>
                    <a:pt x="20" y="1"/>
                    <a:pt x="20" y="2"/>
                  </a:cubicBezTo>
                  <a:cubicBezTo>
                    <a:pt x="20" y="2"/>
                    <a:pt x="20" y="3"/>
                    <a:pt x="20" y="4"/>
                  </a:cubicBezTo>
                  <a:cubicBezTo>
                    <a:pt x="19" y="4"/>
                    <a:pt x="19" y="5"/>
                    <a:pt x="19" y="6"/>
                  </a:cubicBezTo>
                  <a:cubicBezTo>
                    <a:pt x="19" y="6"/>
                    <a:pt x="19" y="6"/>
                    <a:pt x="19" y="6"/>
                  </a:cubicBezTo>
                  <a:cubicBezTo>
                    <a:pt x="19" y="7"/>
                    <a:pt x="19" y="7"/>
                    <a:pt x="19" y="7"/>
                  </a:cubicBezTo>
                  <a:cubicBezTo>
                    <a:pt x="19" y="7"/>
                    <a:pt x="19" y="7"/>
                    <a:pt x="18" y="8"/>
                  </a:cubicBezTo>
                  <a:cubicBezTo>
                    <a:pt x="18" y="8"/>
                    <a:pt x="18" y="8"/>
                    <a:pt x="18" y="8"/>
                  </a:cubicBezTo>
                  <a:cubicBezTo>
                    <a:pt x="18" y="9"/>
                    <a:pt x="17" y="9"/>
                    <a:pt x="17" y="9"/>
                  </a:cubicBezTo>
                  <a:cubicBezTo>
                    <a:pt x="16" y="11"/>
                    <a:pt x="15" y="13"/>
                    <a:pt x="13" y="14"/>
                  </a:cubicBezTo>
                  <a:cubicBezTo>
                    <a:pt x="13" y="14"/>
                    <a:pt x="12" y="15"/>
                    <a:pt x="12" y="15"/>
                  </a:cubicBezTo>
                  <a:cubicBezTo>
                    <a:pt x="11" y="15"/>
                    <a:pt x="11" y="15"/>
                    <a:pt x="11" y="16"/>
                  </a:cubicBezTo>
                  <a:cubicBezTo>
                    <a:pt x="10" y="16"/>
                    <a:pt x="9" y="16"/>
                    <a:pt x="8" y="17"/>
                  </a:cubicBezTo>
                  <a:cubicBezTo>
                    <a:pt x="6" y="17"/>
                    <a:pt x="4" y="17"/>
                    <a:pt x="2" y="17"/>
                  </a:cubicBezTo>
                  <a:cubicBezTo>
                    <a:pt x="3" y="17"/>
                    <a:pt x="4" y="17"/>
                    <a:pt x="5" y="17"/>
                  </a:cubicBezTo>
                  <a:cubicBezTo>
                    <a:pt x="6" y="17"/>
                    <a:pt x="7" y="17"/>
                    <a:pt x="8" y="17"/>
                  </a:cubicBezTo>
                  <a:cubicBezTo>
                    <a:pt x="9" y="17"/>
                    <a:pt x="10" y="16"/>
                    <a:pt x="11" y="16"/>
                  </a:cubicBezTo>
                  <a:cubicBezTo>
                    <a:pt x="11" y="16"/>
                    <a:pt x="12" y="16"/>
                    <a:pt x="12" y="15"/>
                  </a:cubicBezTo>
                  <a:cubicBezTo>
                    <a:pt x="13" y="15"/>
                    <a:pt x="13" y="15"/>
                    <a:pt x="13" y="14"/>
                  </a:cubicBezTo>
                  <a:cubicBezTo>
                    <a:pt x="14" y="14"/>
                    <a:pt x="15" y="13"/>
                    <a:pt x="16" y="12"/>
                  </a:cubicBezTo>
                  <a:cubicBezTo>
                    <a:pt x="16" y="12"/>
                    <a:pt x="17" y="11"/>
                    <a:pt x="18" y="10"/>
                  </a:cubicBezTo>
                  <a:cubicBezTo>
                    <a:pt x="18" y="10"/>
                    <a:pt x="18" y="9"/>
                    <a:pt x="19" y="9"/>
                  </a:cubicBezTo>
                  <a:cubicBezTo>
                    <a:pt x="19" y="9"/>
                    <a:pt x="19" y="9"/>
                    <a:pt x="19" y="9"/>
                  </a:cubicBezTo>
                  <a:cubicBezTo>
                    <a:pt x="18" y="10"/>
                    <a:pt x="18" y="12"/>
                    <a:pt x="18" y="13"/>
                  </a:cubicBezTo>
                  <a:cubicBezTo>
                    <a:pt x="17" y="14"/>
                    <a:pt x="17" y="14"/>
                    <a:pt x="17" y="14"/>
                  </a:cubicBezTo>
                  <a:cubicBezTo>
                    <a:pt x="17" y="15"/>
                    <a:pt x="17" y="15"/>
                    <a:pt x="16" y="15"/>
                  </a:cubicBezTo>
                  <a:cubicBezTo>
                    <a:pt x="16" y="16"/>
                    <a:pt x="15" y="17"/>
                    <a:pt x="14" y="18"/>
                  </a:cubicBezTo>
                  <a:cubicBezTo>
                    <a:pt x="14" y="18"/>
                    <a:pt x="14" y="18"/>
                    <a:pt x="14" y="18"/>
                  </a:cubicBezTo>
                  <a:cubicBezTo>
                    <a:pt x="14" y="18"/>
                    <a:pt x="14" y="18"/>
                    <a:pt x="14" y="18"/>
                  </a:cubicBezTo>
                  <a:cubicBezTo>
                    <a:pt x="13" y="18"/>
                    <a:pt x="13" y="18"/>
                    <a:pt x="13" y="18"/>
                  </a:cubicBezTo>
                  <a:cubicBezTo>
                    <a:pt x="12" y="19"/>
                    <a:pt x="12" y="19"/>
                    <a:pt x="11" y="19"/>
                  </a:cubicBezTo>
                  <a:cubicBezTo>
                    <a:pt x="10" y="20"/>
                    <a:pt x="10" y="21"/>
                    <a:pt x="9" y="21"/>
                  </a:cubicBezTo>
                  <a:cubicBezTo>
                    <a:pt x="7" y="22"/>
                    <a:pt x="5" y="24"/>
                    <a:pt x="3" y="25"/>
                  </a:cubicBezTo>
                  <a:cubicBezTo>
                    <a:pt x="2" y="26"/>
                    <a:pt x="2" y="27"/>
                    <a:pt x="1" y="28"/>
                  </a:cubicBezTo>
                  <a:cubicBezTo>
                    <a:pt x="0" y="29"/>
                    <a:pt x="0" y="30"/>
                    <a:pt x="0" y="31"/>
                  </a:cubicBezTo>
                  <a:cubicBezTo>
                    <a:pt x="0" y="30"/>
                    <a:pt x="1" y="29"/>
                    <a:pt x="2" y="2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1966"/>
            <p:cNvSpPr>
              <a:spLocks/>
            </p:cNvSpPr>
            <p:nvPr/>
          </p:nvSpPr>
          <p:spPr bwMode="auto">
            <a:xfrm>
              <a:off x="3938540" y="5769010"/>
              <a:ext cx="112713" cy="30163"/>
            </a:xfrm>
            <a:custGeom>
              <a:avLst/>
              <a:gdLst>
                <a:gd name="T0" fmla="*/ 30 w 30"/>
                <a:gd name="T1" fmla="*/ 3 h 8"/>
                <a:gd name="T2" fmla="*/ 15 w 30"/>
                <a:gd name="T3" fmla="*/ 4 h 8"/>
                <a:gd name="T4" fmla="*/ 7 w 30"/>
                <a:gd name="T5" fmla="*/ 2 h 8"/>
                <a:gd name="T6" fmla="*/ 0 w 30"/>
                <a:gd name="T7" fmla="*/ 0 h 8"/>
                <a:gd name="T8" fmla="*/ 8 w 30"/>
                <a:gd name="T9" fmla="*/ 7 h 8"/>
                <a:gd name="T10" fmla="*/ 18 w 30"/>
                <a:gd name="T11" fmla="*/ 7 h 8"/>
                <a:gd name="T12" fmla="*/ 30 w 30"/>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30" h="8">
                  <a:moveTo>
                    <a:pt x="30" y="3"/>
                  </a:moveTo>
                  <a:cubicBezTo>
                    <a:pt x="25" y="3"/>
                    <a:pt x="20" y="5"/>
                    <a:pt x="15" y="4"/>
                  </a:cubicBezTo>
                  <a:cubicBezTo>
                    <a:pt x="12" y="4"/>
                    <a:pt x="10" y="3"/>
                    <a:pt x="7" y="2"/>
                  </a:cubicBezTo>
                  <a:cubicBezTo>
                    <a:pt x="5" y="1"/>
                    <a:pt x="3" y="0"/>
                    <a:pt x="0" y="0"/>
                  </a:cubicBezTo>
                  <a:cubicBezTo>
                    <a:pt x="3" y="3"/>
                    <a:pt x="5" y="5"/>
                    <a:pt x="8" y="7"/>
                  </a:cubicBezTo>
                  <a:cubicBezTo>
                    <a:pt x="11" y="8"/>
                    <a:pt x="16" y="7"/>
                    <a:pt x="18" y="7"/>
                  </a:cubicBezTo>
                  <a:cubicBezTo>
                    <a:pt x="23" y="6"/>
                    <a:pt x="26" y="4"/>
                    <a:pt x="30" y="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33" name="Picture 1968"/>
            <p:cNvPicPr>
              <a:picLocks noChangeAspect="1" noChangeArrowheads="1"/>
            </p:cNvPicPr>
            <p:nvPr/>
          </p:nvPicPr>
          <p:blipFill>
            <a:blip r:embed="rId28" cstate="screen">
              <a:extLst>
                <a:ext uri="{28A0092B-C50C-407E-A947-70E740481C1C}">
                  <a14:useLocalDpi xmlns:a14="http://schemas.microsoft.com/office/drawing/2010/main"/>
                </a:ext>
              </a:extLst>
            </a:blip>
            <a:srcRect/>
            <a:stretch>
              <a:fillRect/>
            </a:stretch>
          </p:blipFill>
          <p:spPr bwMode="auto">
            <a:xfrm>
              <a:off x="4036965" y="5676934"/>
              <a:ext cx="101601"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4" name="Freeform 1969"/>
            <p:cNvSpPr>
              <a:spLocks/>
            </p:cNvSpPr>
            <p:nvPr/>
          </p:nvSpPr>
          <p:spPr bwMode="auto">
            <a:xfrm>
              <a:off x="3965527" y="5697572"/>
              <a:ext cx="112713" cy="74613"/>
            </a:xfrm>
            <a:custGeom>
              <a:avLst/>
              <a:gdLst>
                <a:gd name="T0" fmla="*/ 19 w 30"/>
                <a:gd name="T1" fmla="*/ 10 h 20"/>
                <a:gd name="T2" fmla="*/ 25 w 30"/>
                <a:gd name="T3" fmla="*/ 18 h 20"/>
                <a:gd name="T4" fmla="*/ 30 w 30"/>
                <a:gd name="T5" fmla="*/ 20 h 20"/>
                <a:gd name="T6" fmla="*/ 24 w 30"/>
                <a:gd name="T7" fmla="*/ 13 h 20"/>
                <a:gd name="T8" fmla="*/ 19 w 30"/>
                <a:gd name="T9" fmla="*/ 4 h 20"/>
                <a:gd name="T10" fmla="*/ 11 w 30"/>
                <a:gd name="T11" fmla="*/ 0 h 20"/>
                <a:gd name="T12" fmla="*/ 10 w 30"/>
                <a:gd name="T13" fmla="*/ 0 h 20"/>
                <a:gd name="T14" fmla="*/ 0 w 30"/>
                <a:gd name="T15" fmla="*/ 6 h 20"/>
                <a:gd name="T16" fmla="*/ 5 w 30"/>
                <a:gd name="T17" fmla="*/ 5 h 20"/>
                <a:gd name="T18" fmla="*/ 19 w 30"/>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0">
                  <a:moveTo>
                    <a:pt x="19" y="10"/>
                  </a:moveTo>
                  <a:cubicBezTo>
                    <a:pt x="20" y="12"/>
                    <a:pt x="23" y="16"/>
                    <a:pt x="25" y="18"/>
                  </a:cubicBezTo>
                  <a:cubicBezTo>
                    <a:pt x="26" y="19"/>
                    <a:pt x="30" y="20"/>
                    <a:pt x="30" y="20"/>
                  </a:cubicBezTo>
                  <a:cubicBezTo>
                    <a:pt x="27" y="19"/>
                    <a:pt x="25" y="16"/>
                    <a:pt x="24" y="13"/>
                  </a:cubicBezTo>
                  <a:cubicBezTo>
                    <a:pt x="22" y="10"/>
                    <a:pt x="21" y="7"/>
                    <a:pt x="19" y="4"/>
                  </a:cubicBezTo>
                  <a:cubicBezTo>
                    <a:pt x="17" y="1"/>
                    <a:pt x="14" y="0"/>
                    <a:pt x="11" y="0"/>
                  </a:cubicBezTo>
                  <a:cubicBezTo>
                    <a:pt x="11" y="0"/>
                    <a:pt x="10" y="0"/>
                    <a:pt x="10" y="0"/>
                  </a:cubicBezTo>
                  <a:cubicBezTo>
                    <a:pt x="6" y="1"/>
                    <a:pt x="3" y="4"/>
                    <a:pt x="0" y="6"/>
                  </a:cubicBezTo>
                  <a:cubicBezTo>
                    <a:pt x="2" y="5"/>
                    <a:pt x="4" y="5"/>
                    <a:pt x="5" y="5"/>
                  </a:cubicBezTo>
                  <a:cubicBezTo>
                    <a:pt x="12" y="5"/>
                    <a:pt x="17" y="8"/>
                    <a:pt x="19"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1970"/>
            <p:cNvSpPr>
              <a:spLocks/>
            </p:cNvSpPr>
            <p:nvPr/>
          </p:nvSpPr>
          <p:spPr bwMode="auto">
            <a:xfrm>
              <a:off x="3930602" y="5719797"/>
              <a:ext cx="200026" cy="93663"/>
            </a:xfrm>
            <a:custGeom>
              <a:avLst/>
              <a:gdLst>
                <a:gd name="T0" fmla="*/ 26 w 53"/>
                <a:gd name="T1" fmla="*/ 3 h 25"/>
                <a:gd name="T2" fmla="*/ 32 w 53"/>
                <a:gd name="T3" fmla="*/ 11 h 25"/>
                <a:gd name="T4" fmla="*/ 34 w 53"/>
                <a:gd name="T5" fmla="*/ 13 h 25"/>
                <a:gd name="T6" fmla="*/ 34 w 53"/>
                <a:gd name="T7" fmla="*/ 14 h 25"/>
                <a:gd name="T8" fmla="*/ 33 w 53"/>
                <a:gd name="T9" fmla="*/ 14 h 25"/>
                <a:gd name="T10" fmla="*/ 30 w 53"/>
                <a:gd name="T11" fmla="*/ 12 h 25"/>
                <a:gd name="T12" fmla="*/ 24 w 53"/>
                <a:gd name="T13" fmla="*/ 10 h 25"/>
                <a:gd name="T14" fmla="*/ 20 w 53"/>
                <a:gd name="T15" fmla="*/ 7 h 25"/>
                <a:gd name="T16" fmla="*/ 14 w 53"/>
                <a:gd name="T17" fmla="*/ 5 h 25"/>
                <a:gd name="T18" fmla="*/ 11 w 53"/>
                <a:gd name="T19" fmla="*/ 5 h 25"/>
                <a:gd name="T20" fmla="*/ 18 w 53"/>
                <a:gd name="T21" fmla="*/ 7 h 25"/>
                <a:gd name="T22" fmla="*/ 21 w 53"/>
                <a:gd name="T23" fmla="*/ 9 h 25"/>
                <a:gd name="T24" fmla="*/ 14 w 53"/>
                <a:gd name="T25" fmla="*/ 8 h 25"/>
                <a:gd name="T26" fmla="*/ 3 w 53"/>
                <a:gd name="T27" fmla="*/ 8 h 25"/>
                <a:gd name="T28" fmla="*/ 2 w 53"/>
                <a:gd name="T29" fmla="*/ 9 h 25"/>
                <a:gd name="T30" fmla="*/ 7 w 53"/>
                <a:gd name="T31" fmla="*/ 9 h 25"/>
                <a:gd name="T32" fmla="*/ 27 w 53"/>
                <a:gd name="T33" fmla="*/ 12 h 25"/>
                <a:gd name="T34" fmla="*/ 31 w 53"/>
                <a:gd name="T35" fmla="*/ 14 h 25"/>
                <a:gd name="T36" fmla="*/ 33 w 53"/>
                <a:gd name="T37" fmla="*/ 15 h 25"/>
                <a:gd name="T38" fmla="*/ 31 w 53"/>
                <a:gd name="T39" fmla="*/ 15 h 25"/>
                <a:gd name="T40" fmla="*/ 21 w 53"/>
                <a:gd name="T41" fmla="*/ 17 h 25"/>
                <a:gd name="T42" fmla="*/ 18 w 53"/>
                <a:gd name="T43" fmla="*/ 17 h 25"/>
                <a:gd name="T44" fmla="*/ 10 w 53"/>
                <a:gd name="T45" fmla="*/ 15 h 25"/>
                <a:gd name="T46" fmla="*/ 10 w 53"/>
                <a:gd name="T47" fmla="*/ 16 h 25"/>
                <a:gd name="T48" fmla="*/ 18 w 53"/>
                <a:gd name="T49" fmla="*/ 17 h 25"/>
                <a:gd name="T50" fmla="*/ 21 w 53"/>
                <a:gd name="T51" fmla="*/ 18 h 25"/>
                <a:gd name="T52" fmla="*/ 32 w 53"/>
                <a:gd name="T53" fmla="*/ 16 h 25"/>
                <a:gd name="T54" fmla="*/ 35 w 53"/>
                <a:gd name="T55" fmla="*/ 16 h 25"/>
                <a:gd name="T56" fmla="*/ 42 w 53"/>
                <a:gd name="T57" fmla="*/ 18 h 25"/>
                <a:gd name="T58" fmla="*/ 40 w 53"/>
                <a:gd name="T59" fmla="*/ 19 h 25"/>
                <a:gd name="T60" fmla="*/ 37 w 53"/>
                <a:gd name="T61" fmla="*/ 22 h 25"/>
                <a:gd name="T62" fmla="*/ 28 w 53"/>
                <a:gd name="T63" fmla="*/ 24 h 25"/>
                <a:gd name="T64" fmla="*/ 22 w 53"/>
                <a:gd name="T65" fmla="*/ 25 h 25"/>
                <a:gd name="T66" fmla="*/ 28 w 53"/>
                <a:gd name="T67" fmla="*/ 25 h 25"/>
                <a:gd name="T68" fmla="*/ 37 w 53"/>
                <a:gd name="T69" fmla="*/ 22 h 25"/>
                <a:gd name="T70" fmla="*/ 40 w 53"/>
                <a:gd name="T71" fmla="*/ 20 h 25"/>
                <a:gd name="T72" fmla="*/ 42 w 53"/>
                <a:gd name="T73" fmla="*/ 19 h 25"/>
                <a:gd name="T74" fmla="*/ 46 w 53"/>
                <a:gd name="T75" fmla="*/ 18 h 25"/>
                <a:gd name="T76" fmla="*/ 49 w 53"/>
                <a:gd name="T77" fmla="*/ 18 h 25"/>
                <a:gd name="T78" fmla="*/ 49 w 53"/>
                <a:gd name="T79" fmla="*/ 18 h 25"/>
                <a:gd name="T80" fmla="*/ 51 w 53"/>
                <a:gd name="T81" fmla="*/ 18 h 25"/>
                <a:gd name="T82" fmla="*/ 47 w 53"/>
                <a:gd name="T83" fmla="*/ 17 h 25"/>
                <a:gd name="T84" fmla="*/ 46 w 53"/>
                <a:gd name="T85" fmla="*/ 17 h 25"/>
                <a:gd name="T86" fmla="*/ 44 w 53"/>
                <a:gd name="T87" fmla="*/ 16 h 25"/>
                <a:gd name="T88" fmla="*/ 39 w 53"/>
                <a:gd name="T89" fmla="*/ 12 h 25"/>
                <a:gd name="T90" fmla="*/ 37 w 53"/>
                <a:gd name="T91" fmla="*/ 9 h 25"/>
                <a:gd name="T92" fmla="*/ 34 w 53"/>
                <a:gd name="T93" fmla="*/ 1 h 25"/>
                <a:gd name="T94" fmla="*/ 35 w 53"/>
                <a:gd name="T95" fmla="*/ 7 h 25"/>
                <a:gd name="T96" fmla="*/ 37 w 53"/>
                <a:gd name="T97" fmla="*/ 11 h 25"/>
                <a:gd name="T98" fmla="*/ 40 w 53"/>
                <a:gd name="T99" fmla="*/ 14 h 25"/>
                <a:gd name="T100" fmla="*/ 44 w 53"/>
                <a:gd name="T101" fmla="*/ 17 h 25"/>
                <a:gd name="T102" fmla="*/ 39 w 53"/>
                <a:gd name="T103" fmla="*/ 16 h 25"/>
                <a:gd name="T104" fmla="*/ 37 w 53"/>
                <a:gd name="T105" fmla="*/ 15 h 25"/>
                <a:gd name="T106" fmla="*/ 35 w 53"/>
                <a:gd name="T107" fmla="*/ 13 h 25"/>
                <a:gd name="T108" fmla="*/ 34 w 53"/>
                <a:gd name="T109" fmla="*/ 12 h 25"/>
                <a:gd name="T110" fmla="*/ 31 w 53"/>
                <a:gd name="T111" fmla="*/ 8 h 25"/>
                <a:gd name="T112" fmla="*/ 24 w 53"/>
                <a:gd name="T113" fmla="*/ 0 h 25"/>
                <a:gd name="T114" fmla="*/ 23 w 53"/>
                <a:gd name="T11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25">
                  <a:moveTo>
                    <a:pt x="23" y="1"/>
                  </a:moveTo>
                  <a:cubicBezTo>
                    <a:pt x="24" y="2"/>
                    <a:pt x="25" y="2"/>
                    <a:pt x="26" y="3"/>
                  </a:cubicBezTo>
                  <a:cubicBezTo>
                    <a:pt x="28" y="5"/>
                    <a:pt x="29" y="6"/>
                    <a:pt x="30" y="8"/>
                  </a:cubicBezTo>
                  <a:cubicBezTo>
                    <a:pt x="31" y="9"/>
                    <a:pt x="32" y="10"/>
                    <a:pt x="32" y="11"/>
                  </a:cubicBezTo>
                  <a:cubicBezTo>
                    <a:pt x="33" y="11"/>
                    <a:pt x="33" y="12"/>
                    <a:pt x="33" y="12"/>
                  </a:cubicBezTo>
                  <a:cubicBezTo>
                    <a:pt x="34" y="13"/>
                    <a:pt x="34" y="13"/>
                    <a:pt x="34" y="13"/>
                  </a:cubicBezTo>
                  <a:cubicBezTo>
                    <a:pt x="34" y="13"/>
                    <a:pt x="34" y="13"/>
                    <a:pt x="34" y="13"/>
                  </a:cubicBezTo>
                  <a:cubicBezTo>
                    <a:pt x="34" y="14"/>
                    <a:pt x="34" y="14"/>
                    <a:pt x="34" y="14"/>
                  </a:cubicBezTo>
                  <a:cubicBezTo>
                    <a:pt x="35" y="14"/>
                    <a:pt x="35" y="14"/>
                    <a:pt x="36" y="15"/>
                  </a:cubicBezTo>
                  <a:cubicBezTo>
                    <a:pt x="35" y="15"/>
                    <a:pt x="34" y="14"/>
                    <a:pt x="33" y="14"/>
                  </a:cubicBezTo>
                  <a:cubicBezTo>
                    <a:pt x="33" y="13"/>
                    <a:pt x="32" y="13"/>
                    <a:pt x="32" y="13"/>
                  </a:cubicBezTo>
                  <a:cubicBezTo>
                    <a:pt x="31" y="13"/>
                    <a:pt x="31" y="12"/>
                    <a:pt x="30" y="12"/>
                  </a:cubicBezTo>
                  <a:cubicBezTo>
                    <a:pt x="29" y="12"/>
                    <a:pt x="28" y="11"/>
                    <a:pt x="27" y="11"/>
                  </a:cubicBezTo>
                  <a:cubicBezTo>
                    <a:pt x="26" y="10"/>
                    <a:pt x="25" y="10"/>
                    <a:pt x="24" y="10"/>
                  </a:cubicBezTo>
                  <a:cubicBezTo>
                    <a:pt x="23" y="9"/>
                    <a:pt x="23" y="9"/>
                    <a:pt x="22" y="8"/>
                  </a:cubicBezTo>
                  <a:cubicBezTo>
                    <a:pt x="21" y="8"/>
                    <a:pt x="21" y="7"/>
                    <a:pt x="20" y="7"/>
                  </a:cubicBezTo>
                  <a:cubicBezTo>
                    <a:pt x="19" y="7"/>
                    <a:pt x="19" y="6"/>
                    <a:pt x="18" y="6"/>
                  </a:cubicBezTo>
                  <a:cubicBezTo>
                    <a:pt x="17" y="6"/>
                    <a:pt x="16" y="5"/>
                    <a:pt x="14" y="5"/>
                  </a:cubicBezTo>
                  <a:cubicBezTo>
                    <a:pt x="14" y="5"/>
                    <a:pt x="13" y="5"/>
                    <a:pt x="12" y="5"/>
                  </a:cubicBezTo>
                  <a:cubicBezTo>
                    <a:pt x="12" y="5"/>
                    <a:pt x="11" y="5"/>
                    <a:pt x="11" y="5"/>
                  </a:cubicBezTo>
                  <a:cubicBezTo>
                    <a:pt x="12" y="5"/>
                    <a:pt x="13" y="5"/>
                    <a:pt x="14" y="5"/>
                  </a:cubicBezTo>
                  <a:cubicBezTo>
                    <a:pt x="16" y="6"/>
                    <a:pt x="17" y="6"/>
                    <a:pt x="18" y="7"/>
                  </a:cubicBezTo>
                  <a:cubicBezTo>
                    <a:pt x="18" y="7"/>
                    <a:pt x="19" y="7"/>
                    <a:pt x="20" y="8"/>
                  </a:cubicBezTo>
                  <a:cubicBezTo>
                    <a:pt x="20" y="8"/>
                    <a:pt x="21" y="8"/>
                    <a:pt x="21" y="9"/>
                  </a:cubicBezTo>
                  <a:cubicBezTo>
                    <a:pt x="22" y="9"/>
                    <a:pt x="22" y="9"/>
                    <a:pt x="22" y="9"/>
                  </a:cubicBezTo>
                  <a:cubicBezTo>
                    <a:pt x="19" y="8"/>
                    <a:pt x="16" y="8"/>
                    <a:pt x="14" y="8"/>
                  </a:cubicBezTo>
                  <a:cubicBezTo>
                    <a:pt x="11" y="8"/>
                    <a:pt x="9" y="8"/>
                    <a:pt x="7" y="8"/>
                  </a:cubicBezTo>
                  <a:cubicBezTo>
                    <a:pt x="6" y="8"/>
                    <a:pt x="4" y="8"/>
                    <a:pt x="3" y="8"/>
                  </a:cubicBezTo>
                  <a:cubicBezTo>
                    <a:pt x="2" y="9"/>
                    <a:pt x="1" y="9"/>
                    <a:pt x="0" y="9"/>
                  </a:cubicBezTo>
                  <a:cubicBezTo>
                    <a:pt x="1" y="9"/>
                    <a:pt x="1" y="9"/>
                    <a:pt x="2" y="9"/>
                  </a:cubicBezTo>
                  <a:cubicBezTo>
                    <a:pt x="2" y="9"/>
                    <a:pt x="3" y="9"/>
                    <a:pt x="3" y="9"/>
                  </a:cubicBezTo>
                  <a:cubicBezTo>
                    <a:pt x="4" y="9"/>
                    <a:pt x="6" y="9"/>
                    <a:pt x="7" y="9"/>
                  </a:cubicBezTo>
                  <a:cubicBezTo>
                    <a:pt x="9" y="9"/>
                    <a:pt x="11" y="9"/>
                    <a:pt x="13" y="9"/>
                  </a:cubicBezTo>
                  <a:cubicBezTo>
                    <a:pt x="18" y="9"/>
                    <a:pt x="22" y="10"/>
                    <a:pt x="27" y="12"/>
                  </a:cubicBezTo>
                  <a:cubicBezTo>
                    <a:pt x="28" y="12"/>
                    <a:pt x="29" y="13"/>
                    <a:pt x="30" y="13"/>
                  </a:cubicBezTo>
                  <a:cubicBezTo>
                    <a:pt x="30" y="13"/>
                    <a:pt x="31" y="14"/>
                    <a:pt x="31" y="14"/>
                  </a:cubicBezTo>
                  <a:cubicBezTo>
                    <a:pt x="32" y="14"/>
                    <a:pt x="32" y="14"/>
                    <a:pt x="33" y="15"/>
                  </a:cubicBezTo>
                  <a:cubicBezTo>
                    <a:pt x="33" y="15"/>
                    <a:pt x="33" y="15"/>
                    <a:pt x="33" y="15"/>
                  </a:cubicBezTo>
                  <a:cubicBezTo>
                    <a:pt x="33" y="15"/>
                    <a:pt x="33" y="15"/>
                    <a:pt x="32" y="15"/>
                  </a:cubicBezTo>
                  <a:cubicBezTo>
                    <a:pt x="32" y="15"/>
                    <a:pt x="31" y="15"/>
                    <a:pt x="31" y="15"/>
                  </a:cubicBezTo>
                  <a:cubicBezTo>
                    <a:pt x="30" y="15"/>
                    <a:pt x="29" y="15"/>
                    <a:pt x="29" y="15"/>
                  </a:cubicBezTo>
                  <a:cubicBezTo>
                    <a:pt x="26" y="16"/>
                    <a:pt x="24" y="17"/>
                    <a:pt x="21" y="17"/>
                  </a:cubicBezTo>
                  <a:cubicBezTo>
                    <a:pt x="21" y="17"/>
                    <a:pt x="20" y="17"/>
                    <a:pt x="20" y="17"/>
                  </a:cubicBezTo>
                  <a:cubicBezTo>
                    <a:pt x="19" y="17"/>
                    <a:pt x="18" y="17"/>
                    <a:pt x="18" y="17"/>
                  </a:cubicBezTo>
                  <a:cubicBezTo>
                    <a:pt x="17" y="17"/>
                    <a:pt x="15" y="17"/>
                    <a:pt x="14" y="16"/>
                  </a:cubicBezTo>
                  <a:cubicBezTo>
                    <a:pt x="13" y="16"/>
                    <a:pt x="12" y="16"/>
                    <a:pt x="10" y="15"/>
                  </a:cubicBezTo>
                  <a:cubicBezTo>
                    <a:pt x="9" y="15"/>
                    <a:pt x="8" y="15"/>
                    <a:pt x="7" y="14"/>
                  </a:cubicBezTo>
                  <a:cubicBezTo>
                    <a:pt x="8" y="15"/>
                    <a:pt x="9" y="15"/>
                    <a:pt x="10" y="16"/>
                  </a:cubicBezTo>
                  <a:cubicBezTo>
                    <a:pt x="12" y="16"/>
                    <a:pt x="13" y="16"/>
                    <a:pt x="14" y="17"/>
                  </a:cubicBezTo>
                  <a:cubicBezTo>
                    <a:pt x="15" y="17"/>
                    <a:pt x="16" y="17"/>
                    <a:pt x="18" y="17"/>
                  </a:cubicBezTo>
                  <a:cubicBezTo>
                    <a:pt x="18" y="17"/>
                    <a:pt x="19" y="18"/>
                    <a:pt x="20" y="18"/>
                  </a:cubicBezTo>
                  <a:cubicBezTo>
                    <a:pt x="20" y="18"/>
                    <a:pt x="21" y="18"/>
                    <a:pt x="21" y="18"/>
                  </a:cubicBezTo>
                  <a:cubicBezTo>
                    <a:pt x="24" y="17"/>
                    <a:pt x="26" y="16"/>
                    <a:pt x="29" y="16"/>
                  </a:cubicBezTo>
                  <a:cubicBezTo>
                    <a:pt x="30" y="16"/>
                    <a:pt x="31" y="16"/>
                    <a:pt x="32" y="16"/>
                  </a:cubicBezTo>
                  <a:cubicBezTo>
                    <a:pt x="33" y="16"/>
                    <a:pt x="34" y="16"/>
                    <a:pt x="34" y="16"/>
                  </a:cubicBezTo>
                  <a:cubicBezTo>
                    <a:pt x="35" y="16"/>
                    <a:pt x="35" y="16"/>
                    <a:pt x="35" y="16"/>
                  </a:cubicBezTo>
                  <a:cubicBezTo>
                    <a:pt x="36" y="16"/>
                    <a:pt x="38" y="17"/>
                    <a:pt x="39" y="17"/>
                  </a:cubicBezTo>
                  <a:cubicBezTo>
                    <a:pt x="40" y="18"/>
                    <a:pt x="41" y="18"/>
                    <a:pt x="42" y="18"/>
                  </a:cubicBezTo>
                  <a:cubicBezTo>
                    <a:pt x="42" y="18"/>
                    <a:pt x="42" y="18"/>
                    <a:pt x="42" y="18"/>
                  </a:cubicBezTo>
                  <a:cubicBezTo>
                    <a:pt x="41" y="19"/>
                    <a:pt x="41" y="19"/>
                    <a:pt x="40" y="19"/>
                  </a:cubicBezTo>
                  <a:cubicBezTo>
                    <a:pt x="40" y="20"/>
                    <a:pt x="40" y="20"/>
                    <a:pt x="39" y="20"/>
                  </a:cubicBezTo>
                  <a:cubicBezTo>
                    <a:pt x="38" y="21"/>
                    <a:pt x="38" y="21"/>
                    <a:pt x="37" y="22"/>
                  </a:cubicBezTo>
                  <a:cubicBezTo>
                    <a:pt x="36" y="22"/>
                    <a:pt x="35" y="23"/>
                    <a:pt x="34" y="23"/>
                  </a:cubicBezTo>
                  <a:cubicBezTo>
                    <a:pt x="32" y="24"/>
                    <a:pt x="30" y="24"/>
                    <a:pt x="28" y="24"/>
                  </a:cubicBezTo>
                  <a:cubicBezTo>
                    <a:pt x="27" y="25"/>
                    <a:pt x="26" y="25"/>
                    <a:pt x="25" y="25"/>
                  </a:cubicBezTo>
                  <a:cubicBezTo>
                    <a:pt x="24" y="25"/>
                    <a:pt x="23" y="25"/>
                    <a:pt x="22" y="25"/>
                  </a:cubicBezTo>
                  <a:cubicBezTo>
                    <a:pt x="23" y="25"/>
                    <a:pt x="24" y="25"/>
                    <a:pt x="25" y="25"/>
                  </a:cubicBezTo>
                  <a:cubicBezTo>
                    <a:pt x="26" y="25"/>
                    <a:pt x="27" y="25"/>
                    <a:pt x="28" y="25"/>
                  </a:cubicBezTo>
                  <a:cubicBezTo>
                    <a:pt x="30" y="25"/>
                    <a:pt x="32" y="24"/>
                    <a:pt x="34" y="24"/>
                  </a:cubicBezTo>
                  <a:cubicBezTo>
                    <a:pt x="35" y="23"/>
                    <a:pt x="36" y="23"/>
                    <a:pt x="37" y="22"/>
                  </a:cubicBezTo>
                  <a:cubicBezTo>
                    <a:pt x="38" y="22"/>
                    <a:pt x="39" y="21"/>
                    <a:pt x="40" y="21"/>
                  </a:cubicBezTo>
                  <a:cubicBezTo>
                    <a:pt x="40" y="21"/>
                    <a:pt x="40" y="20"/>
                    <a:pt x="40" y="20"/>
                  </a:cubicBezTo>
                  <a:cubicBezTo>
                    <a:pt x="41" y="20"/>
                    <a:pt x="41" y="20"/>
                    <a:pt x="41" y="20"/>
                  </a:cubicBezTo>
                  <a:cubicBezTo>
                    <a:pt x="41" y="19"/>
                    <a:pt x="42" y="19"/>
                    <a:pt x="42" y="19"/>
                  </a:cubicBezTo>
                  <a:cubicBezTo>
                    <a:pt x="43" y="19"/>
                    <a:pt x="43" y="18"/>
                    <a:pt x="44" y="18"/>
                  </a:cubicBezTo>
                  <a:cubicBezTo>
                    <a:pt x="44" y="18"/>
                    <a:pt x="45" y="18"/>
                    <a:pt x="46" y="18"/>
                  </a:cubicBezTo>
                  <a:cubicBezTo>
                    <a:pt x="47" y="18"/>
                    <a:pt x="47" y="18"/>
                    <a:pt x="48" y="18"/>
                  </a:cubicBezTo>
                  <a:cubicBezTo>
                    <a:pt x="48" y="18"/>
                    <a:pt x="48" y="18"/>
                    <a:pt x="49" y="18"/>
                  </a:cubicBezTo>
                  <a:cubicBezTo>
                    <a:pt x="49" y="18"/>
                    <a:pt x="49" y="18"/>
                    <a:pt x="49" y="18"/>
                  </a:cubicBezTo>
                  <a:cubicBezTo>
                    <a:pt x="49" y="18"/>
                    <a:pt x="49" y="18"/>
                    <a:pt x="49" y="18"/>
                  </a:cubicBezTo>
                  <a:cubicBezTo>
                    <a:pt x="50" y="18"/>
                    <a:pt x="52" y="18"/>
                    <a:pt x="53" y="18"/>
                  </a:cubicBezTo>
                  <a:cubicBezTo>
                    <a:pt x="52" y="18"/>
                    <a:pt x="52" y="18"/>
                    <a:pt x="51" y="18"/>
                  </a:cubicBezTo>
                  <a:cubicBezTo>
                    <a:pt x="50" y="18"/>
                    <a:pt x="50" y="18"/>
                    <a:pt x="49" y="18"/>
                  </a:cubicBezTo>
                  <a:cubicBezTo>
                    <a:pt x="48" y="18"/>
                    <a:pt x="48" y="17"/>
                    <a:pt x="47" y="17"/>
                  </a:cubicBezTo>
                  <a:cubicBezTo>
                    <a:pt x="47" y="17"/>
                    <a:pt x="47" y="17"/>
                    <a:pt x="46" y="17"/>
                  </a:cubicBezTo>
                  <a:cubicBezTo>
                    <a:pt x="46" y="17"/>
                    <a:pt x="46" y="17"/>
                    <a:pt x="46" y="17"/>
                  </a:cubicBezTo>
                  <a:cubicBezTo>
                    <a:pt x="46" y="17"/>
                    <a:pt x="45" y="17"/>
                    <a:pt x="45" y="17"/>
                  </a:cubicBezTo>
                  <a:cubicBezTo>
                    <a:pt x="45" y="17"/>
                    <a:pt x="45" y="16"/>
                    <a:pt x="44" y="16"/>
                  </a:cubicBezTo>
                  <a:cubicBezTo>
                    <a:pt x="44" y="16"/>
                    <a:pt x="44" y="16"/>
                    <a:pt x="43" y="16"/>
                  </a:cubicBezTo>
                  <a:cubicBezTo>
                    <a:pt x="41" y="14"/>
                    <a:pt x="40" y="13"/>
                    <a:pt x="39" y="12"/>
                  </a:cubicBezTo>
                  <a:cubicBezTo>
                    <a:pt x="38" y="11"/>
                    <a:pt x="38" y="11"/>
                    <a:pt x="38" y="11"/>
                  </a:cubicBezTo>
                  <a:cubicBezTo>
                    <a:pt x="37" y="10"/>
                    <a:pt x="37" y="10"/>
                    <a:pt x="37" y="9"/>
                  </a:cubicBezTo>
                  <a:cubicBezTo>
                    <a:pt x="36" y="8"/>
                    <a:pt x="36" y="8"/>
                    <a:pt x="35" y="7"/>
                  </a:cubicBezTo>
                  <a:cubicBezTo>
                    <a:pt x="35" y="5"/>
                    <a:pt x="35" y="3"/>
                    <a:pt x="34" y="1"/>
                  </a:cubicBezTo>
                  <a:cubicBezTo>
                    <a:pt x="34" y="2"/>
                    <a:pt x="35" y="3"/>
                    <a:pt x="35" y="4"/>
                  </a:cubicBezTo>
                  <a:cubicBezTo>
                    <a:pt x="35" y="5"/>
                    <a:pt x="35" y="6"/>
                    <a:pt x="35" y="7"/>
                  </a:cubicBezTo>
                  <a:cubicBezTo>
                    <a:pt x="35" y="8"/>
                    <a:pt x="36" y="9"/>
                    <a:pt x="36" y="10"/>
                  </a:cubicBezTo>
                  <a:cubicBezTo>
                    <a:pt x="36" y="10"/>
                    <a:pt x="37" y="10"/>
                    <a:pt x="37" y="11"/>
                  </a:cubicBezTo>
                  <a:cubicBezTo>
                    <a:pt x="37" y="11"/>
                    <a:pt x="38" y="12"/>
                    <a:pt x="38" y="12"/>
                  </a:cubicBezTo>
                  <a:cubicBezTo>
                    <a:pt x="39" y="13"/>
                    <a:pt x="40" y="14"/>
                    <a:pt x="40" y="14"/>
                  </a:cubicBezTo>
                  <a:cubicBezTo>
                    <a:pt x="41" y="15"/>
                    <a:pt x="42" y="16"/>
                    <a:pt x="43" y="16"/>
                  </a:cubicBezTo>
                  <a:cubicBezTo>
                    <a:pt x="43" y="16"/>
                    <a:pt x="44" y="17"/>
                    <a:pt x="44" y="17"/>
                  </a:cubicBezTo>
                  <a:cubicBezTo>
                    <a:pt x="44" y="17"/>
                    <a:pt x="44" y="17"/>
                    <a:pt x="44" y="17"/>
                  </a:cubicBezTo>
                  <a:cubicBezTo>
                    <a:pt x="43" y="17"/>
                    <a:pt x="41" y="17"/>
                    <a:pt x="39" y="16"/>
                  </a:cubicBezTo>
                  <a:cubicBezTo>
                    <a:pt x="39" y="16"/>
                    <a:pt x="39" y="16"/>
                    <a:pt x="38" y="16"/>
                  </a:cubicBezTo>
                  <a:cubicBezTo>
                    <a:pt x="38" y="16"/>
                    <a:pt x="38" y="15"/>
                    <a:pt x="37" y="15"/>
                  </a:cubicBezTo>
                  <a:cubicBezTo>
                    <a:pt x="36" y="15"/>
                    <a:pt x="36" y="14"/>
                    <a:pt x="35" y="13"/>
                  </a:cubicBezTo>
                  <a:cubicBezTo>
                    <a:pt x="35" y="13"/>
                    <a:pt x="35" y="13"/>
                    <a:pt x="35" y="13"/>
                  </a:cubicBezTo>
                  <a:cubicBezTo>
                    <a:pt x="35" y="13"/>
                    <a:pt x="35" y="13"/>
                    <a:pt x="34" y="12"/>
                  </a:cubicBezTo>
                  <a:cubicBezTo>
                    <a:pt x="34" y="12"/>
                    <a:pt x="34" y="12"/>
                    <a:pt x="34" y="12"/>
                  </a:cubicBezTo>
                  <a:cubicBezTo>
                    <a:pt x="34" y="11"/>
                    <a:pt x="33" y="11"/>
                    <a:pt x="33" y="10"/>
                  </a:cubicBezTo>
                  <a:cubicBezTo>
                    <a:pt x="32" y="9"/>
                    <a:pt x="32" y="9"/>
                    <a:pt x="31" y="8"/>
                  </a:cubicBezTo>
                  <a:cubicBezTo>
                    <a:pt x="30" y="6"/>
                    <a:pt x="28" y="4"/>
                    <a:pt x="26" y="3"/>
                  </a:cubicBezTo>
                  <a:cubicBezTo>
                    <a:pt x="26" y="2"/>
                    <a:pt x="25" y="1"/>
                    <a:pt x="24" y="0"/>
                  </a:cubicBezTo>
                  <a:cubicBezTo>
                    <a:pt x="23" y="0"/>
                    <a:pt x="22" y="0"/>
                    <a:pt x="20" y="0"/>
                  </a:cubicBezTo>
                  <a:cubicBezTo>
                    <a:pt x="21" y="0"/>
                    <a:pt x="22" y="1"/>
                    <a:pt x="23" y="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1971"/>
            <p:cNvSpPr>
              <a:spLocks/>
            </p:cNvSpPr>
            <p:nvPr/>
          </p:nvSpPr>
          <p:spPr bwMode="auto">
            <a:xfrm>
              <a:off x="4167141" y="5400707"/>
              <a:ext cx="139701" cy="112713"/>
            </a:xfrm>
            <a:custGeom>
              <a:avLst/>
              <a:gdLst>
                <a:gd name="T0" fmla="*/ 37 w 37"/>
                <a:gd name="T1" fmla="*/ 30 h 30"/>
                <a:gd name="T2" fmla="*/ 15 w 37"/>
                <a:gd name="T3" fmla="*/ 18 h 30"/>
                <a:gd name="T4" fmla="*/ 7 w 37"/>
                <a:gd name="T5" fmla="*/ 9 h 30"/>
                <a:gd name="T6" fmla="*/ 0 w 37"/>
                <a:gd name="T7" fmla="*/ 0 h 30"/>
                <a:gd name="T8" fmla="*/ 4 w 37"/>
                <a:gd name="T9" fmla="*/ 16 h 30"/>
                <a:gd name="T10" fmla="*/ 17 w 37"/>
                <a:gd name="T11" fmla="*/ 25 h 30"/>
                <a:gd name="T12" fmla="*/ 37 w 37"/>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7" h="30">
                  <a:moveTo>
                    <a:pt x="37" y="30"/>
                  </a:moveTo>
                  <a:cubicBezTo>
                    <a:pt x="30" y="26"/>
                    <a:pt x="22" y="24"/>
                    <a:pt x="15" y="18"/>
                  </a:cubicBezTo>
                  <a:cubicBezTo>
                    <a:pt x="12" y="16"/>
                    <a:pt x="9" y="12"/>
                    <a:pt x="7" y="9"/>
                  </a:cubicBezTo>
                  <a:cubicBezTo>
                    <a:pt x="5" y="6"/>
                    <a:pt x="3" y="2"/>
                    <a:pt x="0" y="0"/>
                  </a:cubicBezTo>
                  <a:cubicBezTo>
                    <a:pt x="1" y="6"/>
                    <a:pt x="2" y="11"/>
                    <a:pt x="4" y="16"/>
                  </a:cubicBezTo>
                  <a:cubicBezTo>
                    <a:pt x="7" y="20"/>
                    <a:pt x="14" y="23"/>
                    <a:pt x="17" y="25"/>
                  </a:cubicBezTo>
                  <a:cubicBezTo>
                    <a:pt x="24" y="27"/>
                    <a:pt x="30" y="28"/>
                    <a:pt x="37" y="3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37" name="Picture 1973"/>
            <p:cNvPicPr>
              <a:picLocks noChangeAspect="1" noChangeArrowheads="1"/>
            </p:cNvPicPr>
            <p:nvPr/>
          </p:nvPicPr>
          <p:blipFill>
            <a:blip r:embed="rId29" cstate="screen">
              <a:extLst>
                <a:ext uri="{28A0092B-C50C-407E-A947-70E740481C1C}">
                  <a14:useLocalDpi xmlns:a14="http://schemas.microsoft.com/office/drawing/2010/main"/>
                </a:ext>
              </a:extLst>
            </a:blip>
            <a:srcRect/>
            <a:stretch>
              <a:fillRect/>
            </a:stretch>
          </p:blipFill>
          <p:spPr bwMode="auto">
            <a:xfrm>
              <a:off x="4330654" y="5373719"/>
              <a:ext cx="112713" cy="214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8" name="Freeform 1974"/>
            <p:cNvSpPr>
              <a:spLocks/>
            </p:cNvSpPr>
            <p:nvPr/>
          </p:nvSpPr>
          <p:spPr bwMode="auto">
            <a:xfrm>
              <a:off x="4246516" y="5356257"/>
              <a:ext cx="98426" cy="173039"/>
            </a:xfrm>
            <a:custGeom>
              <a:avLst/>
              <a:gdLst>
                <a:gd name="T0" fmla="*/ 20 w 26"/>
                <a:gd name="T1" fmla="*/ 23 h 46"/>
                <a:gd name="T2" fmla="*/ 21 w 26"/>
                <a:gd name="T3" fmla="*/ 38 h 46"/>
                <a:gd name="T4" fmla="*/ 25 w 26"/>
                <a:gd name="T5" fmla="*/ 46 h 46"/>
                <a:gd name="T6" fmla="*/ 24 w 26"/>
                <a:gd name="T7" fmla="*/ 32 h 46"/>
                <a:gd name="T8" fmla="*/ 26 w 26"/>
                <a:gd name="T9" fmla="*/ 15 h 46"/>
                <a:gd name="T10" fmla="*/ 19 w 26"/>
                <a:gd name="T11" fmla="*/ 2 h 46"/>
                <a:gd name="T12" fmla="*/ 17 w 26"/>
                <a:gd name="T13" fmla="*/ 1 h 46"/>
                <a:gd name="T14" fmla="*/ 0 w 26"/>
                <a:gd name="T15" fmla="*/ 1 h 46"/>
                <a:gd name="T16" fmla="*/ 7 w 26"/>
                <a:gd name="T17" fmla="*/ 4 h 46"/>
                <a:gd name="T18" fmla="*/ 20 w 2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46">
                  <a:moveTo>
                    <a:pt x="20" y="23"/>
                  </a:moveTo>
                  <a:cubicBezTo>
                    <a:pt x="20" y="27"/>
                    <a:pt x="20" y="34"/>
                    <a:pt x="21" y="38"/>
                  </a:cubicBezTo>
                  <a:cubicBezTo>
                    <a:pt x="22" y="41"/>
                    <a:pt x="25" y="46"/>
                    <a:pt x="25" y="46"/>
                  </a:cubicBezTo>
                  <a:cubicBezTo>
                    <a:pt x="24" y="42"/>
                    <a:pt x="24" y="37"/>
                    <a:pt x="24" y="32"/>
                  </a:cubicBezTo>
                  <a:cubicBezTo>
                    <a:pt x="25" y="26"/>
                    <a:pt x="26" y="21"/>
                    <a:pt x="26" y="15"/>
                  </a:cubicBezTo>
                  <a:cubicBezTo>
                    <a:pt x="26" y="10"/>
                    <a:pt x="23" y="6"/>
                    <a:pt x="19" y="2"/>
                  </a:cubicBezTo>
                  <a:cubicBezTo>
                    <a:pt x="19" y="2"/>
                    <a:pt x="18" y="1"/>
                    <a:pt x="17" y="1"/>
                  </a:cubicBezTo>
                  <a:cubicBezTo>
                    <a:pt x="12" y="0"/>
                    <a:pt x="6" y="0"/>
                    <a:pt x="0" y="1"/>
                  </a:cubicBezTo>
                  <a:cubicBezTo>
                    <a:pt x="2" y="2"/>
                    <a:pt x="5" y="2"/>
                    <a:pt x="7" y="4"/>
                  </a:cubicBezTo>
                  <a:cubicBezTo>
                    <a:pt x="16" y="10"/>
                    <a:pt x="20" y="18"/>
                    <a:pt x="20"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1975"/>
            <p:cNvSpPr>
              <a:spLocks/>
            </p:cNvSpPr>
            <p:nvPr/>
          </p:nvSpPr>
          <p:spPr bwMode="auto">
            <a:xfrm>
              <a:off x="4167141" y="5375307"/>
              <a:ext cx="233364" cy="217489"/>
            </a:xfrm>
            <a:custGeom>
              <a:avLst/>
              <a:gdLst>
                <a:gd name="T0" fmla="*/ 40 w 62"/>
                <a:gd name="T1" fmla="*/ 15 h 58"/>
                <a:gd name="T2" fmla="*/ 41 w 62"/>
                <a:gd name="T3" fmla="*/ 31 h 58"/>
                <a:gd name="T4" fmla="*/ 41 w 62"/>
                <a:gd name="T5" fmla="*/ 35 h 58"/>
                <a:gd name="T6" fmla="*/ 41 w 62"/>
                <a:gd name="T7" fmla="*/ 36 h 58"/>
                <a:gd name="T8" fmla="*/ 40 w 62"/>
                <a:gd name="T9" fmla="*/ 35 h 58"/>
                <a:gd name="T10" fmla="*/ 37 w 62"/>
                <a:gd name="T11" fmla="*/ 30 h 58"/>
                <a:gd name="T12" fmla="*/ 32 w 62"/>
                <a:gd name="T13" fmla="*/ 22 h 58"/>
                <a:gd name="T14" fmla="*/ 28 w 62"/>
                <a:gd name="T15" fmla="*/ 15 h 58"/>
                <a:gd name="T16" fmla="*/ 23 w 62"/>
                <a:gd name="T17" fmla="*/ 7 h 58"/>
                <a:gd name="T18" fmla="*/ 18 w 62"/>
                <a:gd name="T19" fmla="*/ 4 h 58"/>
                <a:gd name="T20" fmla="*/ 26 w 62"/>
                <a:gd name="T21" fmla="*/ 12 h 58"/>
                <a:gd name="T22" fmla="*/ 29 w 62"/>
                <a:gd name="T23" fmla="*/ 18 h 58"/>
                <a:gd name="T24" fmla="*/ 19 w 62"/>
                <a:gd name="T25" fmla="*/ 10 h 58"/>
                <a:gd name="T26" fmla="*/ 5 w 62"/>
                <a:gd name="T27" fmla="*/ 2 h 58"/>
                <a:gd name="T28" fmla="*/ 2 w 62"/>
                <a:gd name="T29" fmla="*/ 1 h 58"/>
                <a:gd name="T30" fmla="*/ 9 w 62"/>
                <a:gd name="T31" fmla="*/ 5 h 58"/>
                <a:gd name="T32" fmla="*/ 33 w 62"/>
                <a:gd name="T33" fmla="*/ 27 h 58"/>
                <a:gd name="T34" fmla="*/ 37 w 62"/>
                <a:gd name="T35" fmla="*/ 34 h 58"/>
                <a:gd name="T36" fmla="*/ 38 w 62"/>
                <a:gd name="T37" fmla="*/ 36 h 58"/>
                <a:gd name="T38" fmla="*/ 35 w 62"/>
                <a:gd name="T39" fmla="*/ 35 h 58"/>
                <a:gd name="T40" fmla="*/ 21 w 62"/>
                <a:gd name="T41" fmla="*/ 29 h 58"/>
                <a:gd name="T42" fmla="*/ 17 w 62"/>
                <a:gd name="T43" fmla="*/ 26 h 58"/>
                <a:gd name="T44" fmla="*/ 8 w 62"/>
                <a:gd name="T45" fmla="*/ 17 h 58"/>
                <a:gd name="T46" fmla="*/ 8 w 62"/>
                <a:gd name="T47" fmla="*/ 17 h 58"/>
                <a:gd name="T48" fmla="*/ 16 w 62"/>
                <a:gd name="T49" fmla="*/ 26 h 58"/>
                <a:gd name="T50" fmla="*/ 21 w 62"/>
                <a:gd name="T51" fmla="*/ 30 h 58"/>
                <a:gd name="T52" fmla="*/ 37 w 62"/>
                <a:gd name="T53" fmla="*/ 37 h 58"/>
                <a:gd name="T54" fmla="*/ 40 w 62"/>
                <a:gd name="T55" fmla="*/ 40 h 58"/>
                <a:gd name="T56" fmla="*/ 48 w 62"/>
                <a:gd name="T57" fmla="*/ 49 h 58"/>
                <a:gd name="T58" fmla="*/ 45 w 62"/>
                <a:gd name="T59" fmla="*/ 49 h 58"/>
                <a:gd name="T60" fmla="*/ 37 w 62"/>
                <a:gd name="T61" fmla="*/ 49 h 58"/>
                <a:gd name="T62" fmla="*/ 23 w 62"/>
                <a:gd name="T63" fmla="*/ 45 h 58"/>
                <a:gd name="T64" fmla="*/ 15 w 62"/>
                <a:gd name="T65" fmla="*/ 40 h 58"/>
                <a:gd name="T66" fmla="*/ 23 w 62"/>
                <a:gd name="T67" fmla="*/ 45 h 58"/>
                <a:gd name="T68" fmla="*/ 37 w 62"/>
                <a:gd name="T69" fmla="*/ 50 h 58"/>
                <a:gd name="T70" fmla="*/ 43 w 62"/>
                <a:gd name="T71" fmla="*/ 50 h 58"/>
                <a:gd name="T72" fmla="*/ 47 w 62"/>
                <a:gd name="T73" fmla="*/ 50 h 58"/>
                <a:gd name="T74" fmla="*/ 52 w 62"/>
                <a:gd name="T75" fmla="*/ 53 h 58"/>
                <a:gd name="T76" fmla="*/ 56 w 62"/>
                <a:gd name="T77" fmla="*/ 55 h 58"/>
                <a:gd name="T78" fmla="*/ 57 w 62"/>
                <a:gd name="T79" fmla="*/ 56 h 58"/>
                <a:gd name="T80" fmla="*/ 60 w 62"/>
                <a:gd name="T81" fmla="*/ 56 h 58"/>
                <a:gd name="T82" fmla="*/ 55 w 62"/>
                <a:gd name="T83" fmla="*/ 52 h 58"/>
                <a:gd name="T84" fmla="*/ 53 w 62"/>
                <a:gd name="T85" fmla="*/ 51 h 58"/>
                <a:gd name="T86" fmla="*/ 52 w 62"/>
                <a:gd name="T87" fmla="*/ 49 h 58"/>
                <a:gd name="T88" fmla="*/ 49 w 62"/>
                <a:gd name="T89" fmla="*/ 37 h 58"/>
                <a:gd name="T90" fmla="*/ 48 w 62"/>
                <a:gd name="T91" fmla="*/ 33 h 58"/>
                <a:gd name="T92" fmla="*/ 53 w 62"/>
                <a:gd name="T93" fmla="*/ 19 h 58"/>
                <a:gd name="T94" fmla="*/ 49 w 62"/>
                <a:gd name="T95" fmla="*/ 28 h 58"/>
                <a:gd name="T96" fmla="*/ 48 w 62"/>
                <a:gd name="T97" fmla="*/ 35 h 58"/>
                <a:gd name="T98" fmla="*/ 49 w 62"/>
                <a:gd name="T99" fmla="*/ 42 h 58"/>
                <a:gd name="T100" fmla="*/ 51 w 62"/>
                <a:gd name="T101" fmla="*/ 49 h 58"/>
                <a:gd name="T102" fmla="*/ 46 w 62"/>
                <a:gd name="T103" fmla="*/ 44 h 58"/>
                <a:gd name="T104" fmla="*/ 44 w 62"/>
                <a:gd name="T105" fmla="*/ 41 h 58"/>
                <a:gd name="T106" fmla="*/ 43 w 62"/>
                <a:gd name="T107" fmla="*/ 35 h 58"/>
                <a:gd name="T108" fmla="*/ 43 w 62"/>
                <a:gd name="T109" fmla="*/ 33 h 58"/>
                <a:gd name="T110" fmla="*/ 42 w 62"/>
                <a:gd name="T111" fmla="*/ 25 h 58"/>
                <a:gd name="T112" fmla="*/ 39 w 62"/>
                <a:gd name="T113" fmla="*/ 9 h 58"/>
                <a:gd name="T114" fmla="*/ 38 w 62"/>
                <a:gd name="T115" fmla="*/ 1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58">
                  <a:moveTo>
                    <a:pt x="38" y="10"/>
                  </a:moveTo>
                  <a:cubicBezTo>
                    <a:pt x="39" y="11"/>
                    <a:pt x="39" y="13"/>
                    <a:pt x="40" y="15"/>
                  </a:cubicBezTo>
                  <a:cubicBezTo>
                    <a:pt x="40" y="18"/>
                    <a:pt x="41" y="22"/>
                    <a:pt x="41" y="25"/>
                  </a:cubicBezTo>
                  <a:cubicBezTo>
                    <a:pt x="41" y="27"/>
                    <a:pt x="41" y="29"/>
                    <a:pt x="41" y="31"/>
                  </a:cubicBezTo>
                  <a:cubicBezTo>
                    <a:pt x="41" y="32"/>
                    <a:pt x="41" y="32"/>
                    <a:pt x="41" y="33"/>
                  </a:cubicBezTo>
                  <a:cubicBezTo>
                    <a:pt x="41" y="35"/>
                    <a:pt x="41" y="35"/>
                    <a:pt x="41" y="35"/>
                  </a:cubicBezTo>
                  <a:cubicBezTo>
                    <a:pt x="41" y="35"/>
                    <a:pt x="41" y="35"/>
                    <a:pt x="41" y="35"/>
                  </a:cubicBezTo>
                  <a:cubicBezTo>
                    <a:pt x="41" y="36"/>
                    <a:pt x="41" y="36"/>
                    <a:pt x="41" y="36"/>
                  </a:cubicBezTo>
                  <a:cubicBezTo>
                    <a:pt x="41" y="37"/>
                    <a:pt x="42" y="38"/>
                    <a:pt x="42" y="39"/>
                  </a:cubicBezTo>
                  <a:cubicBezTo>
                    <a:pt x="41" y="38"/>
                    <a:pt x="40" y="36"/>
                    <a:pt x="40" y="35"/>
                  </a:cubicBezTo>
                  <a:cubicBezTo>
                    <a:pt x="39" y="34"/>
                    <a:pt x="39" y="34"/>
                    <a:pt x="38" y="33"/>
                  </a:cubicBezTo>
                  <a:cubicBezTo>
                    <a:pt x="38" y="32"/>
                    <a:pt x="38" y="31"/>
                    <a:pt x="37" y="30"/>
                  </a:cubicBezTo>
                  <a:cubicBezTo>
                    <a:pt x="36" y="29"/>
                    <a:pt x="35" y="27"/>
                    <a:pt x="34" y="26"/>
                  </a:cubicBezTo>
                  <a:cubicBezTo>
                    <a:pt x="33" y="25"/>
                    <a:pt x="33" y="23"/>
                    <a:pt x="32" y="22"/>
                  </a:cubicBezTo>
                  <a:cubicBezTo>
                    <a:pt x="31" y="21"/>
                    <a:pt x="30" y="19"/>
                    <a:pt x="30" y="17"/>
                  </a:cubicBezTo>
                  <a:cubicBezTo>
                    <a:pt x="29" y="16"/>
                    <a:pt x="29" y="16"/>
                    <a:pt x="28" y="15"/>
                  </a:cubicBezTo>
                  <a:cubicBezTo>
                    <a:pt x="28" y="14"/>
                    <a:pt x="27" y="13"/>
                    <a:pt x="27" y="12"/>
                  </a:cubicBezTo>
                  <a:cubicBezTo>
                    <a:pt x="25" y="10"/>
                    <a:pt x="24" y="8"/>
                    <a:pt x="23" y="7"/>
                  </a:cubicBezTo>
                  <a:cubicBezTo>
                    <a:pt x="22" y="6"/>
                    <a:pt x="21" y="5"/>
                    <a:pt x="21" y="5"/>
                  </a:cubicBezTo>
                  <a:cubicBezTo>
                    <a:pt x="20" y="4"/>
                    <a:pt x="19" y="4"/>
                    <a:pt x="18" y="4"/>
                  </a:cubicBezTo>
                  <a:cubicBezTo>
                    <a:pt x="20" y="4"/>
                    <a:pt x="21" y="6"/>
                    <a:pt x="23" y="7"/>
                  </a:cubicBezTo>
                  <a:cubicBezTo>
                    <a:pt x="24" y="9"/>
                    <a:pt x="25" y="11"/>
                    <a:pt x="26" y="12"/>
                  </a:cubicBezTo>
                  <a:cubicBezTo>
                    <a:pt x="26" y="13"/>
                    <a:pt x="27" y="14"/>
                    <a:pt x="27" y="15"/>
                  </a:cubicBezTo>
                  <a:cubicBezTo>
                    <a:pt x="28" y="16"/>
                    <a:pt x="28" y="17"/>
                    <a:pt x="29" y="18"/>
                  </a:cubicBezTo>
                  <a:cubicBezTo>
                    <a:pt x="29" y="18"/>
                    <a:pt x="29" y="19"/>
                    <a:pt x="29" y="19"/>
                  </a:cubicBezTo>
                  <a:cubicBezTo>
                    <a:pt x="26" y="16"/>
                    <a:pt x="23" y="13"/>
                    <a:pt x="19" y="10"/>
                  </a:cubicBezTo>
                  <a:cubicBezTo>
                    <a:pt x="16" y="8"/>
                    <a:pt x="13" y="6"/>
                    <a:pt x="10" y="4"/>
                  </a:cubicBezTo>
                  <a:cubicBezTo>
                    <a:pt x="8" y="3"/>
                    <a:pt x="7" y="2"/>
                    <a:pt x="5" y="2"/>
                  </a:cubicBezTo>
                  <a:cubicBezTo>
                    <a:pt x="3" y="1"/>
                    <a:pt x="2" y="0"/>
                    <a:pt x="0" y="0"/>
                  </a:cubicBezTo>
                  <a:cubicBezTo>
                    <a:pt x="1" y="0"/>
                    <a:pt x="2" y="1"/>
                    <a:pt x="2" y="1"/>
                  </a:cubicBezTo>
                  <a:cubicBezTo>
                    <a:pt x="3" y="2"/>
                    <a:pt x="4" y="2"/>
                    <a:pt x="5" y="2"/>
                  </a:cubicBezTo>
                  <a:cubicBezTo>
                    <a:pt x="6" y="3"/>
                    <a:pt x="8" y="4"/>
                    <a:pt x="9" y="5"/>
                  </a:cubicBezTo>
                  <a:cubicBezTo>
                    <a:pt x="12" y="7"/>
                    <a:pt x="15" y="9"/>
                    <a:pt x="18" y="11"/>
                  </a:cubicBezTo>
                  <a:cubicBezTo>
                    <a:pt x="24" y="16"/>
                    <a:pt x="29" y="21"/>
                    <a:pt x="33" y="27"/>
                  </a:cubicBezTo>
                  <a:cubicBezTo>
                    <a:pt x="34" y="28"/>
                    <a:pt x="35" y="30"/>
                    <a:pt x="36" y="31"/>
                  </a:cubicBezTo>
                  <a:cubicBezTo>
                    <a:pt x="36" y="32"/>
                    <a:pt x="36" y="33"/>
                    <a:pt x="37" y="34"/>
                  </a:cubicBezTo>
                  <a:cubicBezTo>
                    <a:pt x="37" y="34"/>
                    <a:pt x="38" y="35"/>
                    <a:pt x="38" y="36"/>
                  </a:cubicBezTo>
                  <a:cubicBezTo>
                    <a:pt x="38" y="36"/>
                    <a:pt x="38" y="36"/>
                    <a:pt x="38" y="36"/>
                  </a:cubicBezTo>
                  <a:cubicBezTo>
                    <a:pt x="38" y="36"/>
                    <a:pt x="38" y="36"/>
                    <a:pt x="38" y="36"/>
                  </a:cubicBezTo>
                  <a:cubicBezTo>
                    <a:pt x="37" y="36"/>
                    <a:pt x="36" y="35"/>
                    <a:pt x="35" y="35"/>
                  </a:cubicBezTo>
                  <a:cubicBezTo>
                    <a:pt x="34" y="34"/>
                    <a:pt x="33" y="34"/>
                    <a:pt x="32" y="33"/>
                  </a:cubicBezTo>
                  <a:cubicBezTo>
                    <a:pt x="29" y="32"/>
                    <a:pt x="25" y="31"/>
                    <a:pt x="21" y="29"/>
                  </a:cubicBezTo>
                  <a:cubicBezTo>
                    <a:pt x="21" y="29"/>
                    <a:pt x="20" y="28"/>
                    <a:pt x="19" y="28"/>
                  </a:cubicBezTo>
                  <a:cubicBezTo>
                    <a:pt x="18" y="27"/>
                    <a:pt x="17" y="26"/>
                    <a:pt x="17" y="26"/>
                  </a:cubicBezTo>
                  <a:cubicBezTo>
                    <a:pt x="15" y="24"/>
                    <a:pt x="14" y="23"/>
                    <a:pt x="12" y="22"/>
                  </a:cubicBezTo>
                  <a:cubicBezTo>
                    <a:pt x="11" y="20"/>
                    <a:pt x="10" y="19"/>
                    <a:pt x="8" y="17"/>
                  </a:cubicBezTo>
                  <a:cubicBezTo>
                    <a:pt x="7" y="16"/>
                    <a:pt x="6" y="14"/>
                    <a:pt x="5" y="12"/>
                  </a:cubicBezTo>
                  <a:cubicBezTo>
                    <a:pt x="6" y="14"/>
                    <a:pt x="7" y="16"/>
                    <a:pt x="8" y="17"/>
                  </a:cubicBezTo>
                  <a:cubicBezTo>
                    <a:pt x="9" y="19"/>
                    <a:pt x="11" y="21"/>
                    <a:pt x="12" y="22"/>
                  </a:cubicBezTo>
                  <a:cubicBezTo>
                    <a:pt x="13" y="24"/>
                    <a:pt x="15" y="25"/>
                    <a:pt x="16" y="26"/>
                  </a:cubicBezTo>
                  <a:cubicBezTo>
                    <a:pt x="17" y="27"/>
                    <a:pt x="18" y="28"/>
                    <a:pt x="18" y="28"/>
                  </a:cubicBezTo>
                  <a:cubicBezTo>
                    <a:pt x="19" y="29"/>
                    <a:pt x="20" y="29"/>
                    <a:pt x="21" y="30"/>
                  </a:cubicBezTo>
                  <a:cubicBezTo>
                    <a:pt x="25" y="32"/>
                    <a:pt x="28" y="33"/>
                    <a:pt x="32" y="34"/>
                  </a:cubicBezTo>
                  <a:cubicBezTo>
                    <a:pt x="34" y="35"/>
                    <a:pt x="36" y="36"/>
                    <a:pt x="37" y="37"/>
                  </a:cubicBezTo>
                  <a:cubicBezTo>
                    <a:pt x="38" y="38"/>
                    <a:pt x="39" y="38"/>
                    <a:pt x="39" y="39"/>
                  </a:cubicBezTo>
                  <a:cubicBezTo>
                    <a:pt x="40" y="39"/>
                    <a:pt x="40" y="40"/>
                    <a:pt x="40" y="40"/>
                  </a:cubicBezTo>
                  <a:cubicBezTo>
                    <a:pt x="42" y="42"/>
                    <a:pt x="43" y="44"/>
                    <a:pt x="44" y="45"/>
                  </a:cubicBezTo>
                  <a:cubicBezTo>
                    <a:pt x="45" y="46"/>
                    <a:pt x="47" y="48"/>
                    <a:pt x="48" y="49"/>
                  </a:cubicBezTo>
                  <a:cubicBezTo>
                    <a:pt x="48" y="49"/>
                    <a:pt x="47" y="49"/>
                    <a:pt x="47" y="49"/>
                  </a:cubicBezTo>
                  <a:cubicBezTo>
                    <a:pt x="46" y="49"/>
                    <a:pt x="45" y="49"/>
                    <a:pt x="45" y="49"/>
                  </a:cubicBezTo>
                  <a:cubicBezTo>
                    <a:pt x="44" y="49"/>
                    <a:pt x="43" y="49"/>
                    <a:pt x="42" y="49"/>
                  </a:cubicBezTo>
                  <a:cubicBezTo>
                    <a:pt x="41" y="49"/>
                    <a:pt x="39" y="49"/>
                    <a:pt x="37" y="49"/>
                  </a:cubicBezTo>
                  <a:cubicBezTo>
                    <a:pt x="36" y="49"/>
                    <a:pt x="34" y="49"/>
                    <a:pt x="33" y="48"/>
                  </a:cubicBezTo>
                  <a:cubicBezTo>
                    <a:pt x="29" y="47"/>
                    <a:pt x="26" y="46"/>
                    <a:pt x="23" y="45"/>
                  </a:cubicBezTo>
                  <a:cubicBezTo>
                    <a:pt x="22" y="44"/>
                    <a:pt x="21" y="43"/>
                    <a:pt x="19" y="43"/>
                  </a:cubicBezTo>
                  <a:cubicBezTo>
                    <a:pt x="18" y="42"/>
                    <a:pt x="16" y="41"/>
                    <a:pt x="15" y="40"/>
                  </a:cubicBezTo>
                  <a:cubicBezTo>
                    <a:pt x="16" y="41"/>
                    <a:pt x="18" y="42"/>
                    <a:pt x="19" y="43"/>
                  </a:cubicBezTo>
                  <a:cubicBezTo>
                    <a:pt x="20" y="44"/>
                    <a:pt x="22" y="45"/>
                    <a:pt x="23" y="45"/>
                  </a:cubicBezTo>
                  <a:cubicBezTo>
                    <a:pt x="26" y="47"/>
                    <a:pt x="29" y="48"/>
                    <a:pt x="32" y="49"/>
                  </a:cubicBezTo>
                  <a:cubicBezTo>
                    <a:pt x="34" y="49"/>
                    <a:pt x="36" y="50"/>
                    <a:pt x="37" y="50"/>
                  </a:cubicBezTo>
                  <a:cubicBezTo>
                    <a:pt x="39" y="50"/>
                    <a:pt x="41" y="50"/>
                    <a:pt x="42" y="50"/>
                  </a:cubicBezTo>
                  <a:cubicBezTo>
                    <a:pt x="43" y="50"/>
                    <a:pt x="43" y="50"/>
                    <a:pt x="43" y="50"/>
                  </a:cubicBezTo>
                  <a:cubicBezTo>
                    <a:pt x="44" y="50"/>
                    <a:pt x="44" y="50"/>
                    <a:pt x="45" y="50"/>
                  </a:cubicBezTo>
                  <a:cubicBezTo>
                    <a:pt x="45" y="50"/>
                    <a:pt x="46" y="50"/>
                    <a:pt x="47" y="50"/>
                  </a:cubicBezTo>
                  <a:cubicBezTo>
                    <a:pt x="48" y="50"/>
                    <a:pt x="49" y="50"/>
                    <a:pt x="49" y="50"/>
                  </a:cubicBezTo>
                  <a:cubicBezTo>
                    <a:pt x="50" y="51"/>
                    <a:pt x="51" y="52"/>
                    <a:pt x="52" y="53"/>
                  </a:cubicBezTo>
                  <a:cubicBezTo>
                    <a:pt x="53" y="53"/>
                    <a:pt x="54" y="54"/>
                    <a:pt x="55" y="55"/>
                  </a:cubicBezTo>
                  <a:cubicBezTo>
                    <a:pt x="56" y="55"/>
                    <a:pt x="56" y="55"/>
                    <a:pt x="56" y="55"/>
                  </a:cubicBezTo>
                  <a:cubicBezTo>
                    <a:pt x="56" y="55"/>
                    <a:pt x="56" y="55"/>
                    <a:pt x="56" y="55"/>
                  </a:cubicBezTo>
                  <a:cubicBezTo>
                    <a:pt x="56" y="55"/>
                    <a:pt x="57" y="55"/>
                    <a:pt x="57" y="56"/>
                  </a:cubicBezTo>
                  <a:cubicBezTo>
                    <a:pt x="59" y="56"/>
                    <a:pt x="60" y="57"/>
                    <a:pt x="62" y="58"/>
                  </a:cubicBezTo>
                  <a:cubicBezTo>
                    <a:pt x="61" y="57"/>
                    <a:pt x="60" y="57"/>
                    <a:pt x="60" y="56"/>
                  </a:cubicBezTo>
                  <a:cubicBezTo>
                    <a:pt x="59" y="56"/>
                    <a:pt x="58" y="55"/>
                    <a:pt x="58" y="55"/>
                  </a:cubicBezTo>
                  <a:cubicBezTo>
                    <a:pt x="57" y="54"/>
                    <a:pt x="56" y="53"/>
                    <a:pt x="55" y="52"/>
                  </a:cubicBezTo>
                  <a:cubicBezTo>
                    <a:pt x="54" y="52"/>
                    <a:pt x="54" y="52"/>
                    <a:pt x="54" y="52"/>
                  </a:cubicBezTo>
                  <a:cubicBezTo>
                    <a:pt x="54" y="51"/>
                    <a:pt x="54" y="51"/>
                    <a:pt x="53" y="51"/>
                  </a:cubicBezTo>
                  <a:cubicBezTo>
                    <a:pt x="53" y="50"/>
                    <a:pt x="53" y="50"/>
                    <a:pt x="53" y="50"/>
                  </a:cubicBezTo>
                  <a:cubicBezTo>
                    <a:pt x="53" y="49"/>
                    <a:pt x="52" y="49"/>
                    <a:pt x="52" y="49"/>
                  </a:cubicBezTo>
                  <a:cubicBezTo>
                    <a:pt x="52" y="48"/>
                    <a:pt x="52" y="47"/>
                    <a:pt x="51" y="47"/>
                  </a:cubicBezTo>
                  <a:cubicBezTo>
                    <a:pt x="50" y="44"/>
                    <a:pt x="49" y="40"/>
                    <a:pt x="49" y="37"/>
                  </a:cubicBezTo>
                  <a:cubicBezTo>
                    <a:pt x="49" y="36"/>
                    <a:pt x="48" y="36"/>
                    <a:pt x="48" y="35"/>
                  </a:cubicBezTo>
                  <a:cubicBezTo>
                    <a:pt x="48" y="34"/>
                    <a:pt x="48" y="33"/>
                    <a:pt x="48" y="33"/>
                  </a:cubicBezTo>
                  <a:cubicBezTo>
                    <a:pt x="48" y="31"/>
                    <a:pt x="49" y="29"/>
                    <a:pt x="49" y="28"/>
                  </a:cubicBezTo>
                  <a:cubicBezTo>
                    <a:pt x="50" y="25"/>
                    <a:pt x="52" y="22"/>
                    <a:pt x="53" y="19"/>
                  </a:cubicBezTo>
                  <a:cubicBezTo>
                    <a:pt x="52" y="20"/>
                    <a:pt x="51" y="22"/>
                    <a:pt x="51" y="23"/>
                  </a:cubicBezTo>
                  <a:cubicBezTo>
                    <a:pt x="50" y="25"/>
                    <a:pt x="49" y="26"/>
                    <a:pt x="49" y="28"/>
                  </a:cubicBezTo>
                  <a:cubicBezTo>
                    <a:pt x="48" y="29"/>
                    <a:pt x="48" y="31"/>
                    <a:pt x="48" y="32"/>
                  </a:cubicBezTo>
                  <a:cubicBezTo>
                    <a:pt x="47" y="33"/>
                    <a:pt x="47" y="34"/>
                    <a:pt x="48" y="35"/>
                  </a:cubicBezTo>
                  <a:cubicBezTo>
                    <a:pt x="48" y="36"/>
                    <a:pt x="48" y="37"/>
                    <a:pt x="48" y="37"/>
                  </a:cubicBezTo>
                  <a:cubicBezTo>
                    <a:pt x="48" y="39"/>
                    <a:pt x="48" y="41"/>
                    <a:pt x="49" y="42"/>
                  </a:cubicBezTo>
                  <a:cubicBezTo>
                    <a:pt x="49" y="44"/>
                    <a:pt x="50" y="45"/>
                    <a:pt x="50" y="47"/>
                  </a:cubicBezTo>
                  <a:cubicBezTo>
                    <a:pt x="51" y="48"/>
                    <a:pt x="51" y="49"/>
                    <a:pt x="51" y="49"/>
                  </a:cubicBezTo>
                  <a:cubicBezTo>
                    <a:pt x="51" y="49"/>
                    <a:pt x="51" y="49"/>
                    <a:pt x="51" y="49"/>
                  </a:cubicBezTo>
                  <a:cubicBezTo>
                    <a:pt x="49" y="48"/>
                    <a:pt x="47" y="46"/>
                    <a:pt x="46" y="44"/>
                  </a:cubicBezTo>
                  <a:cubicBezTo>
                    <a:pt x="45" y="43"/>
                    <a:pt x="45" y="43"/>
                    <a:pt x="45" y="43"/>
                  </a:cubicBezTo>
                  <a:cubicBezTo>
                    <a:pt x="44" y="42"/>
                    <a:pt x="44" y="41"/>
                    <a:pt x="44" y="41"/>
                  </a:cubicBezTo>
                  <a:cubicBezTo>
                    <a:pt x="43" y="39"/>
                    <a:pt x="43" y="38"/>
                    <a:pt x="43" y="36"/>
                  </a:cubicBezTo>
                  <a:cubicBezTo>
                    <a:pt x="43" y="35"/>
                    <a:pt x="43" y="35"/>
                    <a:pt x="43" y="35"/>
                  </a:cubicBezTo>
                  <a:cubicBezTo>
                    <a:pt x="43" y="35"/>
                    <a:pt x="43" y="35"/>
                    <a:pt x="43" y="35"/>
                  </a:cubicBezTo>
                  <a:cubicBezTo>
                    <a:pt x="43" y="33"/>
                    <a:pt x="43" y="33"/>
                    <a:pt x="43" y="33"/>
                  </a:cubicBezTo>
                  <a:cubicBezTo>
                    <a:pt x="42" y="32"/>
                    <a:pt x="42" y="32"/>
                    <a:pt x="42" y="31"/>
                  </a:cubicBezTo>
                  <a:cubicBezTo>
                    <a:pt x="42" y="29"/>
                    <a:pt x="42" y="27"/>
                    <a:pt x="42" y="25"/>
                  </a:cubicBezTo>
                  <a:cubicBezTo>
                    <a:pt x="42" y="22"/>
                    <a:pt x="42" y="18"/>
                    <a:pt x="41" y="15"/>
                  </a:cubicBezTo>
                  <a:cubicBezTo>
                    <a:pt x="40" y="13"/>
                    <a:pt x="40" y="11"/>
                    <a:pt x="39" y="9"/>
                  </a:cubicBezTo>
                  <a:cubicBezTo>
                    <a:pt x="38" y="8"/>
                    <a:pt x="37" y="6"/>
                    <a:pt x="36" y="5"/>
                  </a:cubicBezTo>
                  <a:cubicBezTo>
                    <a:pt x="37" y="7"/>
                    <a:pt x="37" y="8"/>
                    <a:pt x="38" y="1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1976"/>
            <p:cNvSpPr>
              <a:spLocks/>
            </p:cNvSpPr>
            <p:nvPr/>
          </p:nvSpPr>
          <p:spPr bwMode="auto">
            <a:xfrm>
              <a:off x="5305385" y="6032536"/>
              <a:ext cx="60325" cy="176214"/>
            </a:xfrm>
            <a:custGeom>
              <a:avLst/>
              <a:gdLst>
                <a:gd name="T0" fmla="*/ 14 w 16"/>
                <a:gd name="T1" fmla="*/ 0 h 47"/>
                <a:gd name="T2" fmla="*/ 11 w 16"/>
                <a:gd name="T3" fmla="*/ 25 h 47"/>
                <a:gd name="T4" fmla="*/ 5 w 16"/>
                <a:gd name="T5" fmla="*/ 37 h 47"/>
                <a:gd name="T6" fmla="*/ 0 w 16"/>
                <a:gd name="T7" fmla="*/ 47 h 47"/>
                <a:gd name="T8" fmla="*/ 13 w 16"/>
                <a:gd name="T9" fmla="*/ 37 h 47"/>
                <a:gd name="T10" fmla="*/ 16 w 16"/>
                <a:gd name="T11" fmla="*/ 21 h 47"/>
                <a:gd name="T12" fmla="*/ 14 w 16"/>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6" h="47">
                  <a:moveTo>
                    <a:pt x="14" y="0"/>
                  </a:moveTo>
                  <a:cubicBezTo>
                    <a:pt x="13" y="8"/>
                    <a:pt x="14" y="17"/>
                    <a:pt x="11" y="25"/>
                  </a:cubicBezTo>
                  <a:cubicBezTo>
                    <a:pt x="10" y="29"/>
                    <a:pt x="8" y="33"/>
                    <a:pt x="5" y="37"/>
                  </a:cubicBezTo>
                  <a:cubicBezTo>
                    <a:pt x="3" y="39"/>
                    <a:pt x="0" y="43"/>
                    <a:pt x="0" y="47"/>
                  </a:cubicBezTo>
                  <a:cubicBezTo>
                    <a:pt x="4" y="44"/>
                    <a:pt x="9" y="40"/>
                    <a:pt x="13" y="37"/>
                  </a:cubicBezTo>
                  <a:cubicBezTo>
                    <a:pt x="16" y="32"/>
                    <a:pt x="16" y="24"/>
                    <a:pt x="16" y="21"/>
                  </a:cubicBezTo>
                  <a:cubicBezTo>
                    <a:pt x="16" y="14"/>
                    <a:pt x="15" y="7"/>
                    <a:pt x="14"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1979"/>
            <p:cNvSpPr>
              <a:spLocks/>
            </p:cNvSpPr>
            <p:nvPr/>
          </p:nvSpPr>
          <p:spPr bwMode="auto">
            <a:xfrm>
              <a:off x="5211722" y="5994436"/>
              <a:ext cx="146051" cy="153989"/>
            </a:xfrm>
            <a:custGeom>
              <a:avLst/>
              <a:gdLst>
                <a:gd name="T0" fmla="*/ 19 w 39"/>
                <a:gd name="T1" fmla="*/ 13 h 41"/>
                <a:gd name="T2" fmla="*/ 33 w 39"/>
                <a:gd name="T3" fmla="*/ 7 h 41"/>
                <a:gd name="T4" fmla="*/ 39 w 39"/>
                <a:gd name="T5" fmla="*/ 0 h 41"/>
                <a:gd name="T6" fmla="*/ 26 w 39"/>
                <a:gd name="T7" fmla="*/ 6 h 41"/>
                <a:gd name="T8" fmla="*/ 10 w 39"/>
                <a:gd name="T9" fmla="*/ 10 h 41"/>
                <a:gd name="T10" fmla="*/ 0 w 39"/>
                <a:gd name="T11" fmla="*/ 22 h 41"/>
                <a:gd name="T12" fmla="*/ 0 w 39"/>
                <a:gd name="T13" fmla="*/ 24 h 41"/>
                <a:gd name="T14" fmla="*/ 6 w 39"/>
                <a:gd name="T15" fmla="*/ 41 h 41"/>
                <a:gd name="T16" fmla="*/ 6 w 39"/>
                <a:gd name="T17" fmla="*/ 33 h 41"/>
                <a:gd name="T18" fmla="*/ 19 w 39"/>
                <a:gd name="T19" fmla="*/ 1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1">
                  <a:moveTo>
                    <a:pt x="19" y="13"/>
                  </a:moveTo>
                  <a:cubicBezTo>
                    <a:pt x="23" y="12"/>
                    <a:pt x="30" y="9"/>
                    <a:pt x="33" y="7"/>
                  </a:cubicBezTo>
                  <a:cubicBezTo>
                    <a:pt x="35" y="5"/>
                    <a:pt x="39" y="0"/>
                    <a:pt x="39" y="0"/>
                  </a:cubicBezTo>
                  <a:cubicBezTo>
                    <a:pt x="36" y="3"/>
                    <a:pt x="31" y="5"/>
                    <a:pt x="26" y="6"/>
                  </a:cubicBezTo>
                  <a:cubicBezTo>
                    <a:pt x="21" y="8"/>
                    <a:pt x="15" y="9"/>
                    <a:pt x="10" y="10"/>
                  </a:cubicBezTo>
                  <a:cubicBezTo>
                    <a:pt x="5" y="12"/>
                    <a:pt x="2" y="17"/>
                    <a:pt x="0" y="22"/>
                  </a:cubicBezTo>
                  <a:cubicBezTo>
                    <a:pt x="0" y="23"/>
                    <a:pt x="0" y="23"/>
                    <a:pt x="0" y="24"/>
                  </a:cubicBezTo>
                  <a:cubicBezTo>
                    <a:pt x="1" y="30"/>
                    <a:pt x="3" y="35"/>
                    <a:pt x="6" y="41"/>
                  </a:cubicBezTo>
                  <a:cubicBezTo>
                    <a:pt x="6" y="38"/>
                    <a:pt x="5" y="35"/>
                    <a:pt x="6" y="33"/>
                  </a:cubicBezTo>
                  <a:cubicBezTo>
                    <a:pt x="8" y="22"/>
                    <a:pt x="15" y="16"/>
                    <a:pt x="19"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1980"/>
            <p:cNvSpPr>
              <a:spLocks/>
            </p:cNvSpPr>
            <p:nvPr/>
          </p:nvSpPr>
          <p:spPr bwMode="auto">
            <a:xfrm>
              <a:off x="5245060" y="5915061"/>
              <a:ext cx="165101" cy="301627"/>
            </a:xfrm>
            <a:custGeom>
              <a:avLst/>
              <a:gdLst>
                <a:gd name="T0" fmla="*/ 8 w 44"/>
                <a:gd name="T1" fmla="*/ 37 h 80"/>
                <a:gd name="T2" fmla="*/ 22 w 44"/>
                <a:gd name="T3" fmla="*/ 29 h 80"/>
                <a:gd name="T4" fmla="*/ 26 w 44"/>
                <a:gd name="T5" fmla="*/ 28 h 80"/>
                <a:gd name="T6" fmla="*/ 27 w 44"/>
                <a:gd name="T7" fmla="*/ 27 h 80"/>
                <a:gd name="T8" fmla="*/ 27 w 44"/>
                <a:gd name="T9" fmla="*/ 29 h 80"/>
                <a:gd name="T10" fmla="*/ 24 w 44"/>
                <a:gd name="T11" fmla="*/ 33 h 80"/>
                <a:gd name="T12" fmla="*/ 18 w 44"/>
                <a:gd name="T13" fmla="*/ 42 h 80"/>
                <a:gd name="T14" fmla="*/ 12 w 44"/>
                <a:gd name="T15" fmla="*/ 48 h 80"/>
                <a:gd name="T16" fmla="*/ 7 w 44"/>
                <a:gd name="T17" fmla="*/ 56 h 80"/>
                <a:gd name="T18" fmla="*/ 6 w 44"/>
                <a:gd name="T19" fmla="*/ 62 h 80"/>
                <a:gd name="T20" fmla="*/ 11 w 44"/>
                <a:gd name="T21" fmla="*/ 51 h 80"/>
                <a:gd name="T22" fmla="*/ 15 w 44"/>
                <a:gd name="T23" fmla="*/ 46 h 80"/>
                <a:gd name="T24" fmla="*/ 11 w 44"/>
                <a:gd name="T25" fmla="*/ 58 h 80"/>
                <a:gd name="T26" fmla="*/ 8 w 44"/>
                <a:gd name="T27" fmla="*/ 75 h 80"/>
                <a:gd name="T28" fmla="*/ 9 w 44"/>
                <a:gd name="T29" fmla="*/ 77 h 80"/>
                <a:gd name="T30" fmla="*/ 10 w 44"/>
                <a:gd name="T31" fmla="*/ 69 h 80"/>
                <a:gd name="T32" fmla="*/ 22 w 44"/>
                <a:gd name="T33" fmla="*/ 39 h 80"/>
                <a:gd name="T34" fmla="*/ 27 w 44"/>
                <a:gd name="T35" fmla="*/ 32 h 80"/>
                <a:gd name="T36" fmla="*/ 29 w 44"/>
                <a:gd name="T37" fmla="*/ 30 h 80"/>
                <a:gd name="T38" fmla="*/ 28 w 44"/>
                <a:gd name="T39" fmla="*/ 34 h 80"/>
                <a:gd name="T40" fmla="*/ 28 w 44"/>
                <a:gd name="T41" fmla="*/ 49 h 80"/>
                <a:gd name="T42" fmla="*/ 27 w 44"/>
                <a:gd name="T43" fmla="*/ 55 h 80"/>
                <a:gd name="T44" fmla="*/ 22 w 44"/>
                <a:gd name="T45" fmla="*/ 66 h 80"/>
                <a:gd name="T46" fmla="*/ 22 w 44"/>
                <a:gd name="T47" fmla="*/ 66 h 80"/>
                <a:gd name="T48" fmla="*/ 28 w 44"/>
                <a:gd name="T49" fmla="*/ 55 h 80"/>
                <a:gd name="T50" fmla="*/ 29 w 44"/>
                <a:gd name="T51" fmla="*/ 49 h 80"/>
                <a:gd name="T52" fmla="*/ 30 w 44"/>
                <a:gd name="T53" fmla="*/ 31 h 80"/>
                <a:gd name="T54" fmla="*/ 32 w 44"/>
                <a:gd name="T55" fmla="*/ 27 h 80"/>
                <a:gd name="T56" fmla="*/ 37 w 44"/>
                <a:gd name="T57" fmla="*/ 16 h 80"/>
                <a:gd name="T58" fmla="*/ 38 w 44"/>
                <a:gd name="T59" fmla="*/ 19 h 80"/>
                <a:gd name="T60" fmla="*/ 41 w 44"/>
                <a:gd name="T61" fmla="*/ 26 h 80"/>
                <a:gd name="T62" fmla="*/ 43 w 44"/>
                <a:gd name="T63" fmla="*/ 41 h 80"/>
                <a:gd name="T64" fmla="*/ 41 w 44"/>
                <a:gd name="T65" fmla="*/ 51 h 80"/>
                <a:gd name="T66" fmla="*/ 43 w 44"/>
                <a:gd name="T67" fmla="*/ 41 h 80"/>
                <a:gd name="T68" fmla="*/ 42 w 44"/>
                <a:gd name="T69" fmla="*/ 26 h 80"/>
                <a:gd name="T70" fmla="*/ 40 w 44"/>
                <a:gd name="T71" fmla="*/ 20 h 80"/>
                <a:gd name="T72" fmla="*/ 39 w 44"/>
                <a:gd name="T73" fmla="*/ 17 h 80"/>
                <a:gd name="T74" fmla="*/ 39 w 44"/>
                <a:gd name="T75" fmla="*/ 11 h 80"/>
                <a:gd name="T76" fmla="*/ 40 w 44"/>
                <a:gd name="T77" fmla="*/ 6 h 80"/>
                <a:gd name="T78" fmla="*/ 40 w 44"/>
                <a:gd name="T79" fmla="*/ 5 h 80"/>
                <a:gd name="T80" fmla="*/ 40 w 44"/>
                <a:gd name="T81" fmla="*/ 2 h 80"/>
                <a:gd name="T82" fmla="*/ 38 w 44"/>
                <a:gd name="T83" fmla="*/ 9 h 80"/>
                <a:gd name="T84" fmla="*/ 37 w 44"/>
                <a:gd name="T85" fmla="*/ 10 h 80"/>
                <a:gd name="T86" fmla="*/ 35 w 44"/>
                <a:gd name="T87" fmla="*/ 12 h 80"/>
                <a:gd name="T88" fmla="*/ 26 w 44"/>
                <a:gd name="T89" fmla="*/ 20 h 80"/>
                <a:gd name="T90" fmla="*/ 21 w 44"/>
                <a:gd name="T91" fmla="*/ 22 h 80"/>
                <a:gd name="T92" fmla="*/ 7 w 44"/>
                <a:gd name="T93" fmla="*/ 23 h 80"/>
                <a:gd name="T94" fmla="*/ 17 w 44"/>
                <a:gd name="T95" fmla="*/ 24 h 80"/>
                <a:gd name="T96" fmla="*/ 24 w 44"/>
                <a:gd name="T97" fmla="*/ 22 h 80"/>
                <a:gd name="T98" fmla="*/ 31 w 44"/>
                <a:gd name="T99" fmla="*/ 18 h 80"/>
                <a:gd name="T100" fmla="*/ 36 w 44"/>
                <a:gd name="T101" fmla="*/ 13 h 80"/>
                <a:gd name="T102" fmla="*/ 33 w 44"/>
                <a:gd name="T103" fmla="*/ 20 h 80"/>
                <a:gd name="T104" fmla="*/ 31 w 44"/>
                <a:gd name="T105" fmla="*/ 23 h 80"/>
                <a:gd name="T106" fmla="*/ 26 w 44"/>
                <a:gd name="T107" fmla="*/ 26 h 80"/>
                <a:gd name="T108" fmla="*/ 24 w 44"/>
                <a:gd name="T109" fmla="*/ 27 h 80"/>
                <a:gd name="T110" fmla="*/ 17 w 44"/>
                <a:gd name="T111" fmla="*/ 31 h 80"/>
                <a:gd name="T112" fmla="*/ 3 w 44"/>
                <a:gd name="T113" fmla="*/ 39 h 80"/>
                <a:gd name="T114" fmla="*/ 4 w 44"/>
                <a:gd name="T115"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80">
                  <a:moveTo>
                    <a:pt x="4" y="40"/>
                  </a:moveTo>
                  <a:cubicBezTo>
                    <a:pt x="5" y="39"/>
                    <a:pt x="7" y="38"/>
                    <a:pt x="8" y="37"/>
                  </a:cubicBezTo>
                  <a:cubicBezTo>
                    <a:pt x="11" y="35"/>
                    <a:pt x="14" y="33"/>
                    <a:pt x="17" y="32"/>
                  </a:cubicBezTo>
                  <a:cubicBezTo>
                    <a:pt x="19" y="31"/>
                    <a:pt x="21" y="30"/>
                    <a:pt x="22" y="29"/>
                  </a:cubicBezTo>
                  <a:cubicBezTo>
                    <a:pt x="23" y="29"/>
                    <a:pt x="24" y="29"/>
                    <a:pt x="25" y="28"/>
                  </a:cubicBezTo>
                  <a:cubicBezTo>
                    <a:pt x="26" y="28"/>
                    <a:pt x="26" y="28"/>
                    <a:pt x="26" y="28"/>
                  </a:cubicBezTo>
                  <a:cubicBezTo>
                    <a:pt x="26" y="28"/>
                    <a:pt x="27" y="28"/>
                    <a:pt x="27" y="27"/>
                  </a:cubicBezTo>
                  <a:cubicBezTo>
                    <a:pt x="27" y="27"/>
                    <a:pt x="27" y="27"/>
                    <a:pt x="27" y="27"/>
                  </a:cubicBezTo>
                  <a:cubicBezTo>
                    <a:pt x="28" y="27"/>
                    <a:pt x="29" y="26"/>
                    <a:pt x="30" y="26"/>
                  </a:cubicBezTo>
                  <a:cubicBezTo>
                    <a:pt x="29" y="27"/>
                    <a:pt x="28" y="28"/>
                    <a:pt x="27" y="29"/>
                  </a:cubicBezTo>
                  <a:cubicBezTo>
                    <a:pt x="27" y="30"/>
                    <a:pt x="26" y="30"/>
                    <a:pt x="25" y="31"/>
                  </a:cubicBezTo>
                  <a:cubicBezTo>
                    <a:pt x="25" y="32"/>
                    <a:pt x="24" y="33"/>
                    <a:pt x="24" y="33"/>
                  </a:cubicBezTo>
                  <a:cubicBezTo>
                    <a:pt x="22" y="35"/>
                    <a:pt x="21" y="36"/>
                    <a:pt x="20" y="38"/>
                  </a:cubicBezTo>
                  <a:cubicBezTo>
                    <a:pt x="19" y="39"/>
                    <a:pt x="19" y="40"/>
                    <a:pt x="18" y="42"/>
                  </a:cubicBezTo>
                  <a:cubicBezTo>
                    <a:pt x="17" y="43"/>
                    <a:pt x="15" y="44"/>
                    <a:pt x="14" y="45"/>
                  </a:cubicBezTo>
                  <a:cubicBezTo>
                    <a:pt x="13" y="46"/>
                    <a:pt x="13" y="47"/>
                    <a:pt x="12" y="48"/>
                  </a:cubicBezTo>
                  <a:cubicBezTo>
                    <a:pt x="11" y="49"/>
                    <a:pt x="11" y="49"/>
                    <a:pt x="10" y="50"/>
                  </a:cubicBezTo>
                  <a:cubicBezTo>
                    <a:pt x="9" y="52"/>
                    <a:pt x="8" y="54"/>
                    <a:pt x="7" y="56"/>
                  </a:cubicBezTo>
                  <a:cubicBezTo>
                    <a:pt x="6" y="57"/>
                    <a:pt x="6" y="58"/>
                    <a:pt x="6" y="59"/>
                  </a:cubicBezTo>
                  <a:cubicBezTo>
                    <a:pt x="6" y="60"/>
                    <a:pt x="5" y="61"/>
                    <a:pt x="6" y="62"/>
                  </a:cubicBezTo>
                  <a:cubicBezTo>
                    <a:pt x="6" y="60"/>
                    <a:pt x="6" y="58"/>
                    <a:pt x="7" y="56"/>
                  </a:cubicBezTo>
                  <a:cubicBezTo>
                    <a:pt x="8" y="54"/>
                    <a:pt x="10" y="52"/>
                    <a:pt x="11" y="51"/>
                  </a:cubicBezTo>
                  <a:cubicBezTo>
                    <a:pt x="12" y="50"/>
                    <a:pt x="12" y="49"/>
                    <a:pt x="13" y="48"/>
                  </a:cubicBezTo>
                  <a:cubicBezTo>
                    <a:pt x="14" y="48"/>
                    <a:pt x="14" y="47"/>
                    <a:pt x="15" y="46"/>
                  </a:cubicBezTo>
                  <a:cubicBezTo>
                    <a:pt x="15" y="46"/>
                    <a:pt x="16" y="45"/>
                    <a:pt x="16" y="45"/>
                  </a:cubicBezTo>
                  <a:cubicBezTo>
                    <a:pt x="14" y="49"/>
                    <a:pt x="12" y="54"/>
                    <a:pt x="11" y="58"/>
                  </a:cubicBezTo>
                  <a:cubicBezTo>
                    <a:pt x="10" y="62"/>
                    <a:pt x="9" y="65"/>
                    <a:pt x="9" y="69"/>
                  </a:cubicBezTo>
                  <a:cubicBezTo>
                    <a:pt x="8" y="71"/>
                    <a:pt x="8" y="73"/>
                    <a:pt x="8" y="75"/>
                  </a:cubicBezTo>
                  <a:cubicBezTo>
                    <a:pt x="8" y="76"/>
                    <a:pt x="8" y="78"/>
                    <a:pt x="9" y="80"/>
                  </a:cubicBezTo>
                  <a:cubicBezTo>
                    <a:pt x="9" y="79"/>
                    <a:pt x="9" y="78"/>
                    <a:pt x="9" y="77"/>
                  </a:cubicBezTo>
                  <a:cubicBezTo>
                    <a:pt x="9" y="76"/>
                    <a:pt x="9" y="76"/>
                    <a:pt x="9" y="75"/>
                  </a:cubicBezTo>
                  <a:cubicBezTo>
                    <a:pt x="10" y="73"/>
                    <a:pt x="10" y="71"/>
                    <a:pt x="10" y="69"/>
                  </a:cubicBezTo>
                  <a:cubicBezTo>
                    <a:pt x="11" y="66"/>
                    <a:pt x="12" y="62"/>
                    <a:pt x="13" y="59"/>
                  </a:cubicBezTo>
                  <a:cubicBezTo>
                    <a:pt x="15" y="52"/>
                    <a:pt x="18" y="45"/>
                    <a:pt x="22" y="39"/>
                  </a:cubicBezTo>
                  <a:cubicBezTo>
                    <a:pt x="23" y="37"/>
                    <a:pt x="24" y="36"/>
                    <a:pt x="25" y="35"/>
                  </a:cubicBezTo>
                  <a:cubicBezTo>
                    <a:pt x="26" y="34"/>
                    <a:pt x="26" y="33"/>
                    <a:pt x="27" y="32"/>
                  </a:cubicBezTo>
                  <a:cubicBezTo>
                    <a:pt x="27" y="32"/>
                    <a:pt x="28" y="31"/>
                    <a:pt x="29" y="30"/>
                  </a:cubicBezTo>
                  <a:cubicBezTo>
                    <a:pt x="29" y="30"/>
                    <a:pt x="29" y="30"/>
                    <a:pt x="29" y="30"/>
                  </a:cubicBezTo>
                  <a:cubicBezTo>
                    <a:pt x="29" y="30"/>
                    <a:pt x="29" y="30"/>
                    <a:pt x="29" y="31"/>
                  </a:cubicBezTo>
                  <a:cubicBezTo>
                    <a:pt x="29" y="32"/>
                    <a:pt x="28" y="33"/>
                    <a:pt x="28" y="34"/>
                  </a:cubicBezTo>
                  <a:cubicBezTo>
                    <a:pt x="28" y="35"/>
                    <a:pt x="28" y="36"/>
                    <a:pt x="28" y="37"/>
                  </a:cubicBezTo>
                  <a:cubicBezTo>
                    <a:pt x="28" y="41"/>
                    <a:pt x="29" y="45"/>
                    <a:pt x="28" y="49"/>
                  </a:cubicBezTo>
                  <a:cubicBezTo>
                    <a:pt x="28" y="50"/>
                    <a:pt x="28" y="51"/>
                    <a:pt x="28" y="52"/>
                  </a:cubicBezTo>
                  <a:cubicBezTo>
                    <a:pt x="28" y="53"/>
                    <a:pt x="27" y="54"/>
                    <a:pt x="27" y="55"/>
                  </a:cubicBezTo>
                  <a:cubicBezTo>
                    <a:pt x="26" y="56"/>
                    <a:pt x="26" y="58"/>
                    <a:pt x="25" y="60"/>
                  </a:cubicBezTo>
                  <a:cubicBezTo>
                    <a:pt x="24" y="62"/>
                    <a:pt x="23" y="64"/>
                    <a:pt x="22" y="66"/>
                  </a:cubicBezTo>
                  <a:cubicBezTo>
                    <a:pt x="21" y="67"/>
                    <a:pt x="20" y="69"/>
                    <a:pt x="19" y="71"/>
                  </a:cubicBezTo>
                  <a:cubicBezTo>
                    <a:pt x="20" y="69"/>
                    <a:pt x="21" y="67"/>
                    <a:pt x="22" y="66"/>
                  </a:cubicBezTo>
                  <a:cubicBezTo>
                    <a:pt x="23" y="64"/>
                    <a:pt x="24" y="62"/>
                    <a:pt x="25" y="60"/>
                  </a:cubicBezTo>
                  <a:cubicBezTo>
                    <a:pt x="26" y="59"/>
                    <a:pt x="27" y="57"/>
                    <a:pt x="28" y="55"/>
                  </a:cubicBezTo>
                  <a:cubicBezTo>
                    <a:pt x="28" y="54"/>
                    <a:pt x="28" y="53"/>
                    <a:pt x="29" y="52"/>
                  </a:cubicBezTo>
                  <a:cubicBezTo>
                    <a:pt x="29" y="51"/>
                    <a:pt x="29" y="50"/>
                    <a:pt x="29" y="49"/>
                  </a:cubicBezTo>
                  <a:cubicBezTo>
                    <a:pt x="30" y="45"/>
                    <a:pt x="29" y="41"/>
                    <a:pt x="29" y="37"/>
                  </a:cubicBezTo>
                  <a:cubicBezTo>
                    <a:pt x="29" y="35"/>
                    <a:pt x="30" y="33"/>
                    <a:pt x="30" y="31"/>
                  </a:cubicBezTo>
                  <a:cubicBezTo>
                    <a:pt x="30" y="30"/>
                    <a:pt x="31" y="29"/>
                    <a:pt x="31" y="28"/>
                  </a:cubicBezTo>
                  <a:cubicBezTo>
                    <a:pt x="31" y="28"/>
                    <a:pt x="31" y="27"/>
                    <a:pt x="32" y="27"/>
                  </a:cubicBezTo>
                  <a:cubicBezTo>
                    <a:pt x="33" y="25"/>
                    <a:pt x="34" y="23"/>
                    <a:pt x="35" y="21"/>
                  </a:cubicBezTo>
                  <a:cubicBezTo>
                    <a:pt x="36" y="19"/>
                    <a:pt x="36" y="18"/>
                    <a:pt x="37" y="16"/>
                  </a:cubicBezTo>
                  <a:cubicBezTo>
                    <a:pt x="37" y="17"/>
                    <a:pt x="37" y="17"/>
                    <a:pt x="37" y="17"/>
                  </a:cubicBezTo>
                  <a:cubicBezTo>
                    <a:pt x="38" y="18"/>
                    <a:pt x="38" y="19"/>
                    <a:pt x="38" y="19"/>
                  </a:cubicBezTo>
                  <a:cubicBezTo>
                    <a:pt x="39" y="20"/>
                    <a:pt x="39" y="21"/>
                    <a:pt x="40" y="22"/>
                  </a:cubicBezTo>
                  <a:cubicBezTo>
                    <a:pt x="40" y="23"/>
                    <a:pt x="41" y="25"/>
                    <a:pt x="41" y="26"/>
                  </a:cubicBezTo>
                  <a:cubicBezTo>
                    <a:pt x="42" y="28"/>
                    <a:pt x="42" y="29"/>
                    <a:pt x="42" y="31"/>
                  </a:cubicBezTo>
                  <a:cubicBezTo>
                    <a:pt x="43" y="34"/>
                    <a:pt x="43" y="38"/>
                    <a:pt x="43" y="41"/>
                  </a:cubicBezTo>
                  <a:cubicBezTo>
                    <a:pt x="42" y="42"/>
                    <a:pt x="42" y="44"/>
                    <a:pt x="42" y="46"/>
                  </a:cubicBezTo>
                  <a:cubicBezTo>
                    <a:pt x="42" y="47"/>
                    <a:pt x="41" y="49"/>
                    <a:pt x="41" y="51"/>
                  </a:cubicBezTo>
                  <a:cubicBezTo>
                    <a:pt x="42" y="49"/>
                    <a:pt x="42" y="47"/>
                    <a:pt x="42" y="46"/>
                  </a:cubicBezTo>
                  <a:cubicBezTo>
                    <a:pt x="43" y="44"/>
                    <a:pt x="43" y="43"/>
                    <a:pt x="43" y="41"/>
                  </a:cubicBezTo>
                  <a:cubicBezTo>
                    <a:pt x="44" y="38"/>
                    <a:pt x="44" y="34"/>
                    <a:pt x="43" y="31"/>
                  </a:cubicBezTo>
                  <a:cubicBezTo>
                    <a:pt x="43" y="29"/>
                    <a:pt x="43" y="28"/>
                    <a:pt x="42" y="26"/>
                  </a:cubicBezTo>
                  <a:cubicBezTo>
                    <a:pt x="42" y="24"/>
                    <a:pt x="41" y="23"/>
                    <a:pt x="41" y="21"/>
                  </a:cubicBezTo>
                  <a:cubicBezTo>
                    <a:pt x="40" y="21"/>
                    <a:pt x="40" y="20"/>
                    <a:pt x="40" y="20"/>
                  </a:cubicBezTo>
                  <a:cubicBezTo>
                    <a:pt x="40" y="20"/>
                    <a:pt x="40" y="19"/>
                    <a:pt x="40" y="19"/>
                  </a:cubicBezTo>
                  <a:cubicBezTo>
                    <a:pt x="39" y="18"/>
                    <a:pt x="39" y="17"/>
                    <a:pt x="39" y="17"/>
                  </a:cubicBezTo>
                  <a:cubicBezTo>
                    <a:pt x="38" y="16"/>
                    <a:pt x="38" y="15"/>
                    <a:pt x="38" y="14"/>
                  </a:cubicBezTo>
                  <a:cubicBezTo>
                    <a:pt x="38" y="13"/>
                    <a:pt x="39" y="12"/>
                    <a:pt x="39" y="11"/>
                  </a:cubicBezTo>
                  <a:cubicBezTo>
                    <a:pt x="39" y="9"/>
                    <a:pt x="40" y="8"/>
                    <a:pt x="40" y="7"/>
                  </a:cubicBezTo>
                  <a:cubicBezTo>
                    <a:pt x="40" y="7"/>
                    <a:pt x="40" y="6"/>
                    <a:pt x="40" y="6"/>
                  </a:cubicBezTo>
                  <a:cubicBezTo>
                    <a:pt x="40" y="6"/>
                    <a:pt x="40" y="6"/>
                    <a:pt x="40" y="6"/>
                  </a:cubicBezTo>
                  <a:cubicBezTo>
                    <a:pt x="40" y="6"/>
                    <a:pt x="40" y="5"/>
                    <a:pt x="40" y="5"/>
                  </a:cubicBezTo>
                  <a:cubicBezTo>
                    <a:pt x="40" y="3"/>
                    <a:pt x="40" y="1"/>
                    <a:pt x="40" y="0"/>
                  </a:cubicBezTo>
                  <a:cubicBezTo>
                    <a:pt x="40" y="0"/>
                    <a:pt x="40" y="1"/>
                    <a:pt x="40" y="2"/>
                  </a:cubicBezTo>
                  <a:cubicBezTo>
                    <a:pt x="39" y="3"/>
                    <a:pt x="39" y="4"/>
                    <a:pt x="39" y="5"/>
                  </a:cubicBezTo>
                  <a:cubicBezTo>
                    <a:pt x="39" y="6"/>
                    <a:pt x="38" y="7"/>
                    <a:pt x="38" y="9"/>
                  </a:cubicBezTo>
                  <a:cubicBezTo>
                    <a:pt x="38" y="9"/>
                    <a:pt x="37" y="9"/>
                    <a:pt x="37" y="9"/>
                  </a:cubicBezTo>
                  <a:cubicBezTo>
                    <a:pt x="37" y="10"/>
                    <a:pt x="37" y="10"/>
                    <a:pt x="37" y="10"/>
                  </a:cubicBezTo>
                  <a:cubicBezTo>
                    <a:pt x="37" y="10"/>
                    <a:pt x="36" y="11"/>
                    <a:pt x="36" y="11"/>
                  </a:cubicBezTo>
                  <a:cubicBezTo>
                    <a:pt x="36" y="11"/>
                    <a:pt x="36" y="12"/>
                    <a:pt x="35" y="12"/>
                  </a:cubicBezTo>
                  <a:cubicBezTo>
                    <a:pt x="35" y="13"/>
                    <a:pt x="34" y="13"/>
                    <a:pt x="34" y="14"/>
                  </a:cubicBezTo>
                  <a:cubicBezTo>
                    <a:pt x="31" y="16"/>
                    <a:pt x="29" y="18"/>
                    <a:pt x="26" y="20"/>
                  </a:cubicBezTo>
                  <a:cubicBezTo>
                    <a:pt x="25" y="20"/>
                    <a:pt x="24" y="21"/>
                    <a:pt x="24" y="21"/>
                  </a:cubicBezTo>
                  <a:cubicBezTo>
                    <a:pt x="23" y="21"/>
                    <a:pt x="22" y="22"/>
                    <a:pt x="21" y="22"/>
                  </a:cubicBezTo>
                  <a:cubicBezTo>
                    <a:pt x="20" y="23"/>
                    <a:pt x="18" y="23"/>
                    <a:pt x="17" y="23"/>
                  </a:cubicBezTo>
                  <a:cubicBezTo>
                    <a:pt x="13" y="23"/>
                    <a:pt x="10" y="23"/>
                    <a:pt x="7" y="23"/>
                  </a:cubicBezTo>
                  <a:cubicBezTo>
                    <a:pt x="8" y="23"/>
                    <a:pt x="10" y="23"/>
                    <a:pt x="12" y="23"/>
                  </a:cubicBezTo>
                  <a:cubicBezTo>
                    <a:pt x="13" y="23"/>
                    <a:pt x="15" y="24"/>
                    <a:pt x="17" y="24"/>
                  </a:cubicBezTo>
                  <a:cubicBezTo>
                    <a:pt x="18" y="23"/>
                    <a:pt x="20" y="23"/>
                    <a:pt x="22" y="23"/>
                  </a:cubicBezTo>
                  <a:cubicBezTo>
                    <a:pt x="23" y="22"/>
                    <a:pt x="23" y="22"/>
                    <a:pt x="24" y="22"/>
                  </a:cubicBezTo>
                  <a:cubicBezTo>
                    <a:pt x="25" y="21"/>
                    <a:pt x="26" y="21"/>
                    <a:pt x="26" y="21"/>
                  </a:cubicBezTo>
                  <a:cubicBezTo>
                    <a:pt x="28" y="20"/>
                    <a:pt x="29" y="19"/>
                    <a:pt x="31" y="18"/>
                  </a:cubicBezTo>
                  <a:cubicBezTo>
                    <a:pt x="32" y="17"/>
                    <a:pt x="33" y="16"/>
                    <a:pt x="34" y="15"/>
                  </a:cubicBezTo>
                  <a:cubicBezTo>
                    <a:pt x="35" y="14"/>
                    <a:pt x="36" y="14"/>
                    <a:pt x="36" y="13"/>
                  </a:cubicBezTo>
                  <a:cubicBezTo>
                    <a:pt x="36" y="13"/>
                    <a:pt x="36" y="13"/>
                    <a:pt x="36" y="13"/>
                  </a:cubicBezTo>
                  <a:cubicBezTo>
                    <a:pt x="35" y="15"/>
                    <a:pt x="34" y="18"/>
                    <a:pt x="33" y="20"/>
                  </a:cubicBezTo>
                  <a:cubicBezTo>
                    <a:pt x="33" y="21"/>
                    <a:pt x="33" y="21"/>
                    <a:pt x="32" y="22"/>
                  </a:cubicBezTo>
                  <a:cubicBezTo>
                    <a:pt x="32" y="22"/>
                    <a:pt x="31" y="23"/>
                    <a:pt x="31" y="23"/>
                  </a:cubicBezTo>
                  <a:cubicBezTo>
                    <a:pt x="30" y="24"/>
                    <a:pt x="28" y="25"/>
                    <a:pt x="27" y="26"/>
                  </a:cubicBezTo>
                  <a:cubicBezTo>
                    <a:pt x="26" y="26"/>
                    <a:pt x="26" y="26"/>
                    <a:pt x="26" y="26"/>
                  </a:cubicBezTo>
                  <a:cubicBezTo>
                    <a:pt x="26" y="26"/>
                    <a:pt x="26" y="26"/>
                    <a:pt x="26" y="27"/>
                  </a:cubicBezTo>
                  <a:cubicBezTo>
                    <a:pt x="24" y="27"/>
                    <a:pt x="24" y="27"/>
                    <a:pt x="24" y="27"/>
                  </a:cubicBezTo>
                  <a:cubicBezTo>
                    <a:pt x="24" y="28"/>
                    <a:pt x="23" y="28"/>
                    <a:pt x="22" y="28"/>
                  </a:cubicBezTo>
                  <a:cubicBezTo>
                    <a:pt x="20" y="29"/>
                    <a:pt x="19" y="30"/>
                    <a:pt x="17" y="31"/>
                  </a:cubicBezTo>
                  <a:cubicBezTo>
                    <a:pt x="14" y="32"/>
                    <a:pt x="10" y="34"/>
                    <a:pt x="7" y="36"/>
                  </a:cubicBezTo>
                  <a:cubicBezTo>
                    <a:pt x="6" y="37"/>
                    <a:pt x="4" y="38"/>
                    <a:pt x="3" y="39"/>
                  </a:cubicBezTo>
                  <a:cubicBezTo>
                    <a:pt x="2" y="41"/>
                    <a:pt x="1" y="43"/>
                    <a:pt x="0" y="44"/>
                  </a:cubicBezTo>
                  <a:cubicBezTo>
                    <a:pt x="1" y="43"/>
                    <a:pt x="3" y="41"/>
                    <a:pt x="4" y="4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1981"/>
            <p:cNvSpPr>
              <a:spLocks/>
            </p:cNvSpPr>
            <p:nvPr/>
          </p:nvSpPr>
          <p:spPr bwMode="auto">
            <a:xfrm>
              <a:off x="3811539" y="6024599"/>
              <a:ext cx="176214" cy="74613"/>
            </a:xfrm>
            <a:custGeom>
              <a:avLst/>
              <a:gdLst>
                <a:gd name="T0" fmla="*/ 47 w 47"/>
                <a:gd name="T1" fmla="*/ 0 h 20"/>
                <a:gd name="T2" fmla="*/ 24 w 47"/>
                <a:gd name="T3" fmla="*/ 11 h 20"/>
                <a:gd name="T4" fmla="*/ 11 w 47"/>
                <a:gd name="T5" fmla="*/ 12 h 20"/>
                <a:gd name="T6" fmla="*/ 0 w 47"/>
                <a:gd name="T7" fmla="*/ 13 h 20"/>
                <a:gd name="T8" fmla="*/ 15 w 47"/>
                <a:gd name="T9" fmla="*/ 20 h 20"/>
                <a:gd name="T10" fmla="*/ 31 w 47"/>
                <a:gd name="T11" fmla="*/ 13 h 20"/>
                <a:gd name="T12" fmla="*/ 47 w 47"/>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47" h="20">
                  <a:moveTo>
                    <a:pt x="47" y="0"/>
                  </a:moveTo>
                  <a:cubicBezTo>
                    <a:pt x="39" y="4"/>
                    <a:pt x="32" y="9"/>
                    <a:pt x="24" y="11"/>
                  </a:cubicBezTo>
                  <a:cubicBezTo>
                    <a:pt x="20" y="12"/>
                    <a:pt x="15" y="13"/>
                    <a:pt x="11" y="12"/>
                  </a:cubicBezTo>
                  <a:cubicBezTo>
                    <a:pt x="7" y="12"/>
                    <a:pt x="3" y="12"/>
                    <a:pt x="0" y="13"/>
                  </a:cubicBezTo>
                  <a:cubicBezTo>
                    <a:pt x="5" y="16"/>
                    <a:pt x="10" y="18"/>
                    <a:pt x="15" y="20"/>
                  </a:cubicBezTo>
                  <a:cubicBezTo>
                    <a:pt x="21" y="19"/>
                    <a:pt x="28" y="15"/>
                    <a:pt x="31" y="13"/>
                  </a:cubicBezTo>
                  <a:cubicBezTo>
                    <a:pt x="36" y="10"/>
                    <a:pt x="41" y="5"/>
                    <a:pt x="47"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44" name="Picture 1982"/>
            <p:cNvPicPr>
              <a:picLocks noChangeAspect="1" noChangeArrowheads="1"/>
            </p:cNvPicPr>
            <p:nvPr/>
          </p:nvPicPr>
          <p:blipFill>
            <a:blip r:embed="rId30" cstate="screen">
              <a:extLst>
                <a:ext uri="{28A0092B-C50C-407E-A947-70E740481C1C}">
                  <a14:useLocalDpi xmlns:a14="http://schemas.microsoft.com/office/drawing/2010/main"/>
                </a:ext>
              </a:extLst>
            </a:blip>
            <a:srcRect/>
            <a:stretch>
              <a:fillRect/>
            </a:stretch>
          </p:blipFill>
          <p:spPr bwMode="auto">
            <a:xfrm>
              <a:off x="3752801" y="5872198"/>
              <a:ext cx="428628" cy="269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5" name="Picture 1983"/>
            <p:cNvPicPr>
              <a:picLocks noChangeAspect="1" noChangeArrowheads="1"/>
            </p:cNvPicPr>
            <p:nvPr/>
          </p:nvPicPr>
          <p:blipFill>
            <a:blip r:embed="rId31" cstate="screen">
              <a:extLst>
                <a:ext uri="{28A0092B-C50C-407E-A947-70E740481C1C}">
                  <a14:useLocalDpi xmlns:a14="http://schemas.microsoft.com/office/drawing/2010/main"/>
                </a:ext>
              </a:extLst>
            </a:blip>
            <a:srcRect/>
            <a:stretch>
              <a:fillRect/>
            </a:stretch>
          </p:blipFill>
          <p:spPr bwMode="auto">
            <a:xfrm>
              <a:off x="3919489" y="5862673"/>
              <a:ext cx="180976"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6" name="Freeform 1984"/>
            <p:cNvSpPr>
              <a:spLocks/>
            </p:cNvSpPr>
            <p:nvPr/>
          </p:nvSpPr>
          <p:spPr bwMode="auto">
            <a:xfrm>
              <a:off x="3822651" y="5922998"/>
              <a:ext cx="198439" cy="82551"/>
            </a:xfrm>
            <a:custGeom>
              <a:avLst/>
              <a:gdLst>
                <a:gd name="T0" fmla="*/ 30 w 53"/>
                <a:gd name="T1" fmla="*/ 13 h 22"/>
                <a:gd name="T2" fmla="*/ 43 w 53"/>
                <a:gd name="T3" fmla="*/ 20 h 22"/>
                <a:gd name="T4" fmla="*/ 53 w 53"/>
                <a:gd name="T5" fmla="*/ 22 h 22"/>
                <a:gd name="T6" fmla="*/ 40 w 53"/>
                <a:gd name="T7" fmla="*/ 14 h 22"/>
                <a:gd name="T8" fmla="*/ 27 w 53"/>
                <a:gd name="T9" fmla="*/ 3 h 22"/>
                <a:gd name="T10" fmla="*/ 13 w 53"/>
                <a:gd name="T11" fmla="*/ 1 h 22"/>
                <a:gd name="T12" fmla="*/ 10 w 53"/>
                <a:gd name="T13" fmla="*/ 2 h 22"/>
                <a:gd name="T14" fmla="*/ 0 w 53"/>
                <a:gd name="T15" fmla="*/ 16 h 22"/>
                <a:gd name="T16" fmla="*/ 7 w 53"/>
                <a:gd name="T17" fmla="*/ 11 h 22"/>
                <a:gd name="T18" fmla="*/ 30 w 53"/>
                <a:gd name="T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22">
                  <a:moveTo>
                    <a:pt x="30" y="13"/>
                  </a:moveTo>
                  <a:cubicBezTo>
                    <a:pt x="33" y="15"/>
                    <a:pt x="40" y="19"/>
                    <a:pt x="43" y="20"/>
                  </a:cubicBezTo>
                  <a:cubicBezTo>
                    <a:pt x="46" y="22"/>
                    <a:pt x="53" y="22"/>
                    <a:pt x="53" y="22"/>
                  </a:cubicBezTo>
                  <a:cubicBezTo>
                    <a:pt x="48" y="21"/>
                    <a:pt x="44" y="18"/>
                    <a:pt x="40" y="14"/>
                  </a:cubicBezTo>
                  <a:cubicBezTo>
                    <a:pt x="36" y="11"/>
                    <a:pt x="32" y="6"/>
                    <a:pt x="27" y="3"/>
                  </a:cubicBezTo>
                  <a:cubicBezTo>
                    <a:pt x="23" y="0"/>
                    <a:pt x="18" y="0"/>
                    <a:pt x="13" y="1"/>
                  </a:cubicBezTo>
                  <a:cubicBezTo>
                    <a:pt x="12" y="1"/>
                    <a:pt x="11" y="1"/>
                    <a:pt x="10" y="2"/>
                  </a:cubicBezTo>
                  <a:cubicBezTo>
                    <a:pt x="6" y="6"/>
                    <a:pt x="3" y="11"/>
                    <a:pt x="0" y="16"/>
                  </a:cubicBezTo>
                  <a:cubicBezTo>
                    <a:pt x="2" y="14"/>
                    <a:pt x="4" y="12"/>
                    <a:pt x="7" y="11"/>
                  </a:cubicBezTo>
                  <a:cubicBezTo>
                    <a:pt x="17" y="8"/>
                    <a:pt x="26" y="10"/>
                    <a:pt x="30"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1985"/>
            <p:cNvSpPr>
              <a:spLocks/>
            </p:cNvSpPr>
            <p:nvPr/>
          </p:nvSpPr>
          <p:spPr bwMode="auto">
            <a:xfrm>
              <a:off x="3787726" y="5934111"/>
              <a:ext cx="320677" cy="165101"/>
            </a:xfrm>
            <a:custGeom>
              <a:avLst/>
              <a:gdLst>
                <a:gd name="T0" fmla="*/ 36 w 85"/>
                <a:gd name="T1" fmla="*/ 9 h 44"/>
                <a:gd name="T2" fmla="*/ 50 w 85"/>
                <a:gd name="T3" fmla="*/ 17 h 44"/>
                <a:gd name="T4" fmla="*/ 53 w 85"/>
                <a:gd name="T5" fmla="*/ 19 h 44"/>
                <a:gd name="T6" fmla="*/ 54 w 85"/>
                <a:gd name="T7" fmla="*/ 20 h 44"/>
                <a:gd name="T8" fmla="*/ 53 w 85"/>
                <a:gd name="T9" fmla="*/ 21 h 44"/>
                <a:gd name="T10" fmla="*/ 47 w 85"/>
                <a:gd name="T11" fmla="*/ 20 h 44"/>
                <a:gd name="T12" fmla="*/ 37 w 85"/>
                <a:gd name="T13" fmla="*/ 20 h 44"/>
                <a:gd name="T14" fmla="*/ 29 w 85"/>
                <a:gd name="T15" fmla="*/ 18 h 44"/>
                <a:gd name="T16" fmla="*/ 19 w 85"/>
                <a:gd name="T17" fmla="*/ 18 h 44"/>
                <a:gd name="T18" fmla="*/ 13 w 85"/>
                <a:gd name="T19" fmla="*/ 20 h 44"/>
                <a:gd name="T20" fmla="*/ 26 w 85"/>
                <a:gd name="T21" fmla="*/ 19 h 44"/>
                <a:gd name="T22" fmla="*/ 32 w 85"/>
                <a:gd name="T23" fmla="*/ 20 h 44"/>
                <a:gd name="T24" fmla="*/ 20 w 85"/>
                <a:gd name="T25" fmla="*/ 23 h 44"/>
                <a:gd name="T26" fmla="*/ 4 w 85"/>
                <a:gd name="T27" fmla="*/ 29 h 44"/>
                <a:gd name="T28" fmla="*/ 2 w 85"/>
                <a:gd name="T29" fmla="*/ 31 h 44"/>
                <a:gd name="T30" fmla="*/ 10 w 85"/>
                <a:gd name="T31" fmla="*/ 28 h 44"/>
                <a:gd name="T32" fmla="*/ 42 w 85"/>
                <a:gd name="T33" fmla="*/ 22 h 44"/>
                <a:gd name="T34" fmla="*/ 50 w 85"/>
                <a:gd name="T35" fmla="*/ 22 h 44"/>
                <a:gd name="T36" fmla="*/ 53 w 85"/>
                <a:gd name="T37" fmla="*/ 23 h 44"/>
                <a:gd name="T38" fmla="*/ 49 w 85"/>
                <a:gd name="T39" fmla="*/ 24 h 44"/>
                <a:gd name="T40" fmla="*/ 37 w 85"/>
                <a:gd name="T41" fmla="*/ 32 h 44"/>
                <a:gd name="T42" fmla="*/ 31 w 85"/>
                <a:gd name="T43" fmla="*/ 34 h 44"/>
                <a:gd name="T44" fmla="*/ 19 w 85"/>
                <a:gd name="T45" fmla="*/ 36 h 44"/>
                <a:gd name="T46" fmla="*/ 19 w 85"/>
                <a:gd name="T47" fmla="*/ 36 h 44"/>
                <a:gd name="T48" fmla="*/ 31 w 85"/>
                <a:gd name="T49" fmla="*/ 35 h 44"/>
                <a:gd name="T50" fmla="*/ 37 w 85"/>
                <a:gd name="T51" fmla="*/ 33 h 44"/>
                <a:gd name="T52" fmla="*/ 53 w 85"/>
                <a:gd name="T53" fmla="*/ 24 h 44"/>
                <a:gd name="T54" fmla="*/ 57 w 85"/>
                <a:gd name="T55" fmla="*/ 23 h 44"/>
                <a:gd name="T56" fmla="*/ 69 w 85"/>
                <a:gd name="T57" fmla="*/ 22 h 44"/>
                <a:gd name="T58" fmla="*/ 67 w 85"/>
                <a:gd name="T59" fmla="*/ 25 h 44"/>
                <a:gd name="T60" fmla="*/ 63 w 85"/>
                <a:gd name="T61" fmla="*/ 31 h 44"/>
                <a:gd name="T62" fmla="*/ 51 w 85"/>
                <a:gd name="T63" fmla="*/ 40 h 44"/>
                <a:gd name="T64" fmla="*/ 42 w 85"/>
                <a:gd name="T65" fmla="*/ 44 h 44"/>
                <a:gd name="T66" fmla="*/ 51 w 85"/>
                <a:gd name="T67" fmla="*/ 41 h 44"/>
                <a:gd name="T68" fmla="*/ 63 w 85"/>
                <a:gd name="T69" fmla="*/ 32 h 44"/>
                <a:gd name="T70" fmla="*/ 67 w 85"/>
                <a:gd name="T71" fmla="*/ 27 h 44"/>
                <a:gd name="T72" fmla="*/ 69 w 85"/>
                <a:gd name="T73" fmla="*/ 24 h 44"/>
                <a:gd name="T74" fmla="*/ 75 w 85"/>
                <a:gd name="T75" fmla="*/ 21 h 44"/>
                <a:gd name="T76" fmla="*/ 79 w 85"/>
                <a:gd name="T77" fmla="*/ 19 h 44"/>
                <a:gd name="T78" fmla="*/ 80 w 85"/>
                <a:gd name="T79" fmla="*/ 19 h 44"/>
                <a:gd name="T80" fmla="*/ 82 w 85"/>
                <a:gd name="T81" fmla="*/ 17 h 44"/>
                <a:gd name="T82" fmla="*/ 75 w 85"/>
                <a:gd name="T83" fmla="*/ 19 h 44"/>
                <a:gd name="T84" fmla="*/ 74 w 85"/>
                <a:gd name="T85" fmla="*/ 19 h 44"/>
                <a:gd name="T86" fmla="*/ 71 w 85"/>
                <a:gd name="T87" fmla="*/ 19 h 44"/>
                <a:gd name="T88" fmla="*/ 60 w 85"/>
                <a:gd name="T89" fmla="*/ 15 h 44"/>
                <a:gd name="T90" fmla="*/ 56 w 85"/>
                <a:gd name="T91" fmla="*/ 12 h 44"/>
                <a:gd name="T92" fmla="*/ 47 w 85"/>
                <a:gd name="T93" fmla="*/ 0 h 44"/>
                <a:gd name="T94" fmla="*/ 52 w 85"/>
                <a:gd name="T95" fmla="*/ 9 h 44"/>
                <a:gd name="T96" fmla="*/ 57 w 85"/>
                <a:gd name="T97" fmla="*/ 14 h 44"/>
                <a:gd name="T98" fmla="*/ 64 w 85"/>
                <a:gd name="T99" fmla="*/ 18 h 44"/>
                <a:gd name="T100" fmla="*/ 71 w 85"/>
                <a:gd name="T101" fmla="*/ 20 h 44"/>
                <a:gd name="T102" fmla="*/ 63 w 85"/>
                <a:gd name="T103" fmla="*/ 21 h 44"/>
                <a:gd name="T104" fmla="*/ 60 w 85"/>
                <a:gd name="T105" fmla="*/ 21 h 44"/>
                <a:gd name="T106" fmla="*/ 55 w 85"/>
                <a:gd name="T107" fmla="*/ 19 h 44"/>
                <a:gd name="T108" fmla="*/ 53 w 85"/>
                <a:gd name="T109" fmla="*/ 17 h 44"/>
                <a:gd name="T110" fmla="*/ 46 w 85"/>
                <a:gd name="T111" fmla="*/ 13 h 44"/>
                <a:gd name="T112" fmla="*/ 31 w 85"/>
                <a:gd name="T113" fmla="*/ 6 h 44"/>
                <a:gd name="T114" fmla="*/ 31 w 85"/>
                <a:gd name="T115" fmla="*/ 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44">
                  <a:moveTo>
                    <a:pt x="31" y="7"/>
                  </a:moveTo>
                  <a:cubicBezTo>
                    <a:pt x="32" y="8"/>
                    <a:pt x="34" y="8"/>
                    <a:pt x="36" y="9"/>
                  </a:cubicBezTo>
                  <a:cubicBezTo>
                    <a:pt x="39" y="10"/>
                    <a:pt x="42" y="12"/>
                    <a:pt x="45" y="14"/>
                  </a:cubicBezTo>
                  <a:cubicBezTo>
                    <a:pt x="47" y="15"/>
                    <a:pt x="48" y="16"/>
                    <a:pt x="50" y="17"/>
                  </a:cubicBezTo>
                  <a:cubicBezTo>
                    <a:pt x="51" y="18"/>
                    <a:pt x="51" y="18"/>
                    <a:pt x="52" y="19"/>
                  </a:cubicBezTo>
                  <a:cubicBezTo>
                    <a:pt x="53" y="19"/>
                    <a:pt x="53" y="19"/>
                    <a:pt x="53" y="19"/>
                  </a:cubicBezTo>
                  <a:cubicBezTo>
                    <a:pt x="53" y="19"/>
                    <a:pt x="54" y="20"/>
                    <a:pt x="54" y="20"/>
                  </a:cubicBezTo>
                  <a:cubicBezTo>
                    <a:pt x="54" y="20"/>
                    <a:pt x="54" y="20"/>
                    <a:pt x="54" y="20"/>
                  </a:cubicBezTo>
                  <a:cubicBezTo>
                    <a:pt x="55" y="21"/>
                    <a:pt x="56" y="21"/>
                    <a:pt x="57" y="21"/>
                  </a:cubicBezTo>
                  <a:cubicBezTo>
                    <a:pt x="56" y="21"/>
                    <a:pt x="54" y="21"/>
                    <a:pt x="53" y="21"/>
                  </a:cubicBezTo>
                  <a:cubicBezTo>
                    <a:pt x="52" y="21"/>
                    <a:pt x="51" y="21"/>
                    <a:pt x="50" y="20"/>
                  </a:cubicBezTo>
                  <a:cubicBezTo>
                    <a:pt x="49" y="20"/>
                    <a:pt x="48" y="20"/>
                    <a:pt x="47" y="20"/>
                  </a:cubicBezTo>
                  <a:cubicBezTo>
                    <a:pt x="45" y="20"/>
                    <a:pt x="43" y="20"/>
                    <a:pt x="42" y="20"/>
                  </a:cubicBezTo>
                  <a:cubicBezTo>
                    <a:pt x="40" y="20"/>
                    <a:pt x="39" y="20"/>
                    <a:pt x="37" y="20"/>
                  </a:cubicBezTo>
                  <a:cubicBezTo>
                    <a:pt x="35" y="19"/>
                    <a:pt x="34" y="19"/>
                    <a:pt x="32" y="19"/>
                  </a:cubicBezTo>
                  <a:cubicBezTo>
                    <a:pt x="31" y="18"/>
                    <a:pt x="30" y="18"/>
                    <a:pt x="29" y="18"/>
                  </a:cubicBezTo>
                  <a:cubicBezTo>
                    <a:pt x="28" y="18"/>
                    <a:pt x="27" y="18"/>
                    <a:pt x="26" y="18"/>
                  </a:cubicBezTo>
                  <a:cubicBezTo>
                    <a:pt x="24" y="18"/>
                    <a:pt x="21" y="18"/>
                    <a:pt x="19" y="18"/>
                  </a:cubicBezTo>
                  <a:cubicBezTo>
                    <a:pt x="18" y="18"/>
                    <a:pt x="17" y="18"/>
                    <a:pt x="16" y="19"/>
                  </a:cubicBezTo>
                  <a:cubicBezTo>
                    <a:pt x="15" y="19"/>
                    <a:pt x="14" y="20"/>
                    <a:pt x="13" y="20"/>
                  </a:cubicBezTo>
                  <a:cubicBezTo>
                    <a:pt x="15" y="19"/>
                    <a:pt x="17" y="19"/>
                    <a:pt x="19" y="18"/>
                  </a:cubicBezTo>
                  <a:cubicBezTo>
                    <a:pt x="21" y="18"/>
                    <a:pt x="23" y="19"/>
                    <a:pt x="26" y="19"/>
                  </a:cubicBezTo>
                  <a:cubicBezTo>
                    <a:pt x="27" y="19"/>
                    <a:pt x="28" y="19"/>
                    <a:pt x="29" y="19"/>
                  </a:cubicBezTo>
                  <a:cubicBezTo>
                    <a:pt x="30" y="19"/>
                    <a:pt x="31" y="19"/>
                    <a:pt x="32" y="20"/>
                  </a:cubicBezTo>
                  <a:cubicBezTo>
                    <a:pt x="32" y="20"/>
                    <a:pt x="33" y="20"/>
                    <a:pt x="33" y="20"/>
                  </a:cubicBezTo>
                  <a:cubicBezTo>
                    <a:pt x="29" y="20"/>
                    <a:pt x="24" y="21"/>
                    <a:pt x="20" y="23"/>
                  </a:cubicBezTo>
                  <a:cubicBezTo>
                    <a:pt x="16" y="24"/>
                    <a:pt x="12" y="25"/>
                    <a:pt x="9" y="27"/>
                  </a:cubicBezTo>
                  <a:cubicBezTo>
                    <a:pt x="7" y="27"/>
                    <a:pt x="6" y="28"/>
                    <a:pt x="4" y="29"/>
                  </a:cubicBezTo>
                  <a:cubicBezTo>
                    <a:pt x="3" y="30"/>
                    <a:pt x="1" y="31"/>
                    <a:pt x="0" y="33"/>
                  </a:cubicBezTo>
                  <a:cubicBezTo>
                    <a:pt x="1" y="32"/>
                    <a:pt x="1" y="32"/>
                    <a:pt x="2" y="31"/>
                  </a:cubicBezTo>
                  <a:cubicBezTo>
                    <a:pt x="3" y="31"/>
                    <a:pt x="4" y="31"/>
                    <a:pt x="5" y="30"/>
                  </a:cubicBezTo>
                  <a:cubicBezTo>
                    <a:pt x="6" y="30"/>
                    <a:pt x="8" y="29"/>
                    <a:pt x="10" y="28"/>
                  </a:cubicBezTo>
                  <a:cubicBezTo>
                    <a:pt x="13" y="27"/>
                    <a:pt x="17" y="26"/>
                    <a:pt x="20" y="25"/>
                  </a:cubicBezTo>
                  <a:cubicBezTo>
                    <a:pt x="27" y="23"/>
                    <a:pt x="34" y="21"/>
                    <a:pt x="42" y="22"/>
                  </a:cubicBezTo>
                  <a:cubicBezTo>
                    <a:pt x="43" y="22"/>
                    <a:pt x="45" y="22"/>
                    <a:pt x="47" y="22"/>
                  </a:cubicBezTo>
                  <a:cubicBezTo>
                    <a:pt x="48" y="22"/>
                    <a:pt x="49" y="22"/>
                    <a:pt x="50" y="22"/>
                  </a:cubicBezTo>
                  <a:cubicBezTo>
                    <a:pt x="51" y="23"/>
                    <a:pt x="51" y="23"/>
                    <a:pt x="52" y="23"/>
                  </a:cubicBezTo>
                  <a:cubicBezTo>
                    <a:pt x="52" y="23"/>
                    <a:pt x="53" y="23"/>
                    <a:pt x="53" y="23"/>
                  </a:cubicBezTo>
                  <a:cubicBezTo>
                    <a:pt x="53" y="23"/>
                    <a:pt x="52" y="23"/>
                    <a:pt x="52" y="23"/>
                  </a:cubicBezTo>
                  <a:cubicBezTo>
                    <a:pt x="51" y="23"/>
                    <a:pt x="50" y="24"/>
                    <a:pt x="49" y="24"/>
                  </a:cubicBezTo>
                  <a:cubicBezTo>
                    <a:pt x="49" y="25"/>
                    <a:pt x="48" y="25"/>
                    <a:pt x="47" y="26"/>
                  </a:cubicBezTo>
                  <a:cubicBezTo>
                    <a:pt x="43" y="28"/>
                    <a:pt x="40" y="31"/>
                    <a:pt x="37" y="32"/>
                  </a:cubicBezTo>
                  <a:cubicBezTo>
                    <a:pt x="36" y="33"/>
                    <a:pt x="35" y="33"/>
                    <a:pt x="34" y="34"/>
                  </a:cubicBezTo>
                  <a:cubicBezTo>
                    <a:pt x="33" y="34"/>
                    <a:pt x="32" y="34"/>
                    <a:pt x="31" y="34"/>
                  </a:cubicBezTo>
                  <a:cubicBezTo>
                    <a:pt x="29" y="35"/>
                    <a:pt x="27" y="35"/>
                    <a:pt x="25" y="35"/>
                  </a:cubicBezTo>
                  <a:cubicBezTo>
                    <a:pt x="23" y="36"/>
                    <a:pt x="21" y="36"/>
                    <a:pt x="19" y="36"/>
                  </a:cubicBezTo>
                  <a:cubicBezTo>
                    <a:pt x="17" y="36"/>
                    <a:pt x="15" y="36"/>
                    <a:pt x="13" y="36"/>
                  </a:cubicBezTo>
                  <a:cubicBezTo>
                    <a:pt x="15" y="36"/>
                    <a:pt x="17" y="36"/>
                    <a:pt x="19" y="36"/>
                  </a:cubicBezTo>
                  <a:cubicBezTo>
                    <a:pt x="21" y="36"/>
                    <a:pt x="23" y="36"/>
                    <a:pt x="25" y="36"/>
                  </a:cubicBezTo>
                  <a:cubicBezTo>
                    <a:pt x="27" y="36"/>
                    <a:pt x="29" y="35"/>
                    <a:pt x="31" y="35"/>
                  </a:cubicBezTo>
                  <a:cubicBezTo>
                    <a:pt x="32" y="35"/>
                    <a:pt x="33" y="35"/>
                    <a:pt x="34" y="34"/>
                  </a:cubicBezTo>
                  <a:cubicBezTo>
                    <a:pt x="35" y="34"/>
                    <a:pt x="36" y="34"/>
                    <a:pt x="37" y="33"/>
                  </a:cubicBezTo>
                  <a:cubicBezTo>
                    <a:pt x="41" y="31"/>
                    <a:pt x="44" y="29"/>
                    <a:pt x="47" y="27"/>
                  </a:cubicBezTo>
                  <a:cubicBezTo>
                    <a:pt x="49" y="26"/>
                    <a:pt x="51" y="25"/>
                    <a:pt x="53" y="24"/>
                  </a:cubicBezTo>
                  <a:cubicBezTo>
                    <a:pt x="54" y="24"/>
                    <a:pt x="55" y="24"/>
                    <a:pt x="56" y="23"/>
                  </a:cubicBezTo>
                  <a:cubicBezTo>
                    <a:pt x="56" y="23"/>
                    <a:pt x="57" y="23"/>
                    <a:pt x="57" y="23"/>
                  </a:cubicBezTo>
                  <a:cubicBezTo>
                    <a:pt x="59" y="23"/>
                    <a:pt x="61" y="23"/>
                    <a:pt x="64" y="23"/>
                  </a:cubicBezTo>
                  <a:cubicBezTo>
                    <a:pt x="65" y="23"/>
                    <a:pt x="67" y="23"/>
                    <a:pt x="69" y="22"/>
                  </a:cubicBezTo>
                  <a:cubicBezTo>
                    <a:pt x="69" y="23"/>
                    <a:pt x="68" y="23"/>
                    <a:pt x="68" y="23"/>
                  </a:cubicBezTo>
                  <a:cubicBezTo>
                    <a:pt x="68" y="24"/>
                    <a:pt x="67" y="24"/>
                    <a:pt x="67" y="25"/>
                  </a:cubicBezTo>
                  <a:cubicBezTo>
                    <a:pt x="66" y="26"/>
                    <a:pt x="66" y="27"/>
                    <a:pt x="66" y="27"/>
                  </a:cubicBezTo>
                  <a:cubicBezTo>
                    <a:pt x="65" y="29"/>
                    <a:pt x="64" y="30"/>
                    <a:pt x="63" y="31"/>
                  </a:cubicBezTo>
                  <a:cubicBezTo>
                    <a:pt x="62" y="32"/>
                    <a:pt x="60" y="33"/>
                    <a:pt x="59" y="35"/>
                  </a:cubicBezTo>
                  <a:cubicBezTo>
                    <a:pt x="57" y="37"/>
                    <a:pt x="54" y="39"/>
                    <a:pt x="51" y="40"/>
                  </a:cubicBezTo>
                  <a:cubicBezTo>
                    <a:pt x="50" y="41"/>
                    <a:pt x="48" y="42"/>
                    <a:pt x="47" y="42"/>
                  </a:cubicBezTo>
                  <a:cubicBezTo>
                    <a:pt x="45" y="43"/>
                    <a:pt x="44" y="44"/>
                    <a:pt x="42" y="44"/>
                  </a:cubicBezTo>
                  <a:cubicBezTo>
                    <a:pt x="44" y="44"/>
                    <a:pt x="45" y="43"/>
                    <a:pt x="47" y="43"/>
                  </a:cubicBezTo>
                  <a:cubicBezTo>
                    <a:pt x="48" y="42"/>
                    <a:pt x="50" y="41"/>
                    <a:pt x="51" y="41"/>
                  </a:cubicBezTo>
                  <a:cubicBezTo>
                    <a:pt x="54" y="39"/>
                    <a:pt x="57" y="37"/>
                    <a:pt x="60" y="35"/>
                  </a:cubicBezTo>
                  <a:cubicBezTo>
                    <a:pt x="61" y="34"/>
                    <a:pt x="62" y="33"/>
                    <a:pt x="63" y="32"/>
                  </a:cubicBezTo>
                  <a:cubicBezTo>
                    <a:pt x="65" y="31"/>
                    <a:pt x="66" y="29"/>
                    <a:pt x="67" y="28"/>
                  </a:cubicBezTo>
                  <a:cubicBezTo>
                    <a:pt x="67" y="28"/>
                    <a:pt x="67" y="27"/>
                    <a:pt x="67" y="27"/>
                  </a:cubicBezTo>
                  <a:cubicBezTo>
                    <a:pt x="68" y="26"/>
                    <a:pt x="68" y="26"/>
                    <a:pt x="68" y="26"/>
                  </a:cubicBezTo>
                  <a:cubicBezTo>
                    <a:pt x="68" y="25"/>
                    <a:pt x="69" y="24"/>
                    <a:pt x="69" y="24"/>
                  </a:cubicBezTo>
                  <a:cubicBezTo>
                    <a:pt x="70" y="23"/>
                    <a:pt x="70" y="22"/>
                    <a:pt x="71" y="22"/>
                  </a:cubicBezTo>
                  <a:cubicBezTo>
                    <a:pt x="72" y="22"/>
                    <a:pt x="73" y="21"/>
                    <a:pt x="75" y="21"/>
                  </a:cubicBezTo>
                  <a:cubicBezTo>
                    <a:pt x="76" y="21"/>
                    <a:pt x="77" y="20"/>
                    <a:pt x="78" y="20"/>
                  </a:cubicBezTo>
                  <a:cubicBezTo>
                    <a:pt x="78" y="19"/>
                    <a:pt x="79" y="19"/>
                    <a:pt x="79" y="19"/>
                  </a:cubicBezTo>
                  <a:cubicBezTo>
                    <a:pt x="79" y="19"/>
                    <a:pt x="79" y="19"/>
                    <a:pt x="79" y="19"/>
                  </a:cubicBezTo>
                  <a:cubicBezTo>
                    <a:pt x="79" y="19"/>
                    <a:pt x="79" y="19"/>
                    <a:pt x="80" y="19"/>
                  </a:cubicBezTo>
                  <a:cubicBezTo>
                    <a:pt x="81" y="18"/>
                    <a:pt x="83" y="17"/>
                    <a:pt x="85" y="16"/>
                  </a:cubicBezTo>
                  <a:cubicBezTo>
                    <a:pt x="84" y="16"/>
                    <a:pt x="83" y="17"/>
                    <a:pt x="82" y="17"/>
                  </a:cubicBezTo>
                  <a:cubicBezTo>
                    <a:pt x="81" y="17"/>
                    <a:pt x="80" y="18"/>
                    <a:pt x="79" y="18"/>
                  </a:cubicBezTo>
                  <a:cubicBezTo>
                    <a:pt x="78" y="18"/>
                    <a:pt x="77" y="18"/>
                    <a:pt x="75" y="19"/>
                  </a:cubicBezTo>
                  <a:cubicBezTo>
                    <a:pt x="75" y="19"/>
                    <a:pt x="75" y="19"/>
                    <a:pt x="75" y="19"/>
                  </a:cubicBezTo>
                  <a:cubicBezTo>
                    <a:pt x="75" y="19"/>
                    <a:pt x="74" y="19"/>
                    <a:pt x="74" y="19"/>
                  </a:cubicBezTo>
                  <a:cubicBezTo>
                    <a:pt x="73" y="19"/>
                    <a:pt x="73" y="19"/>
                    <a:pt x="73" y="19"/>
                  </a:cubicBezTo>
                  <a:cubicBezTo>
                    <a:pt x="72" y="19"/>
                    <a:pt x="72" y="19"/>
                    <a:pt x="71" y="19"/>
                  </a:cubicBezTo>
                  <a:cubicBezTo>
                    <a:pt x="71" y="18"/>
                    <a:pt x="70" y="18"/>
                    <a:pt x="69" y="18"/>
                  </a:cubicBezTo>
                  <a:cubicBezTo>
                    <a:pt x="66" y="17"/>
                    <a:pt x="63" y="16"/>
                    <a:pt x="60" y="15"/>
                  </a:cubicBezTo>
                  <a:cubicBezTo>
                    <a:pt x="59" y="14"/>
                    <a:pt x="58" y="14"/>
                    <a:pt x="58" y="14"/>
                  </a:cubicBezTo>
                  <a:cubicBezTo>
                    <a:pt x="57" y="13"/>
                    <a:pt x="56" y="13"/>
                    <a:pt x="56" y="12"/>
                  </a:cubicBezTo>
                  <a:cubicBezTo>
                    <a:pt x="54" y="11"/>
                    <a:pt x="53" y="10"/>
                    <a:pt x="52" y="9"/>
                  </a:cubicBezTo>
                  <a:cubicBezTo>
                    <a:pt x="50" y="6"/>
                    <a:pt x="49" y="3"/>
                    <a:pt x="47" y="0"/>
                  </a:cubicBezTo>
                  <a:cubicBezTo>
                    <a:pt x="48" y="2"/>
                    <a:pt x="49" y="3"/>
                    <a:pt x="49" y="5"/>
                  </a:cubicBezTo>
                  <a:cubicBezTo>
                    <a:pt x="50" y="6"/>
                    <a:pt x="51" y="8"/>
                    <a:pt x="52" y="9"/>
                  </a:cubicBezTo>
                  <a:cubicBezTo>
                    <a:pt x="53" y="10"/>
                    <a:pt x="54" y="12"/>
                    <a:pt x="55" y="13"/>
                  </a:cubicBezTo>
                  <a:cubicBezTo>
                    <a:pt x="56" y="13"/>
                    <a:pt x="56" y="14"/>
                    <a:pt x="57" y="14"/>
                  </a:cubicBezTo>
                  <a:cubicBezTo>
                    <a:pt x="58" y="15"/>
                    <a:pt x="59" y="15"/>
                    <a:pt x="59" y="16"/>
                  </a:cubicBezTo>
                  <a:cubicBezTo>
                    <a:pt x="61" y="16"/>
                    <a:pt x="62" y="17"/>
                    <a:pt x="64" y="18"/>
                  </a:cubicBezTo>
                  <a:cubicBezTo>
                    <a:pt x="65" y="18"/>
                    <a:pt x="67" y="19"/>
                    <a:pt x="69" y="19"/>
                  </a:cubicBezTo>
                  <a:cubicBezTo>
                    <a:pt x="70" y="19"/>
                    <a:pt x="70" y="20"/>
                    <a:pt x="71" y="20"/>
                  </a:cubicBezTo>
                  <a:cubicBezTo>
                    <a:pt x="71" y="20"/>
                    <a:pt x="71" y="20"/>
                    <a:pt x="71" y="20"/>
                  </a:cubicBezTo>
                  <a:cubicBezTo>
                    <a:pt x="69" y="20"/>
                    <a:pt x="66" y="21"/>
                    <a:pt x="63" y="21"/>
                  </a:cubicBezTo>
                  <a:cubicBezTo>
                    <a:pt x="63" y="21"/>
                    <a:pt x="62" y="21"/>
                    <a:pt x="62" y="21"/>
                  </a:cubicBezTo>
                  <a:cubicBezTo>
                    <a:pt x="61" y="21"/>
                    <a:pt x="61" y="21"/>
                    <a:pt x="60" y="21"/>
                  </a:cubicBezTo>
                  <a:cubicBezTo>
                    <a:pt x="58" y="20"/>
                    <a:pt x="57" y="20"/>
                    <a:pt x="55" y="19"/>
                  </a:cubicBezTo>
                  <a:cubicBezTo>
                    <a:pt x="55" y="19"/>
                    <a:pt x="55" y="19"/>
                    <a:pt x="55" y="19"/>
                  </a:cubicBezTo>
                  <a:cubicBezTo>
                    <a:pt x="54" y="18"/>
                    <a:pt x="54" y="18"/>
                    <a:pt x="54" y="18"/>
                  </a:cubicBezTo>
                  <a:cubicBezTo>
                    <a:pt x="53" y="17"/>
                    <a:pt x="53" y="17"/>
                    <a:pt x="53" y="17"/>
                  </a:cubicBezTo>
                  <a:cubicBezTo>
                    <a:pt x="52" y="17"/>
                    <a:pt x="51" y="16"/>
                    <a:pt x="50" y="16"/>
                  </a:cubicBezTo>
                  <a:cubicBezTo>
                    <a:pt x="49" y="15"/>
                    <a:pt x="47" y="14"/>
                    <a:pt x="46" y="13"/>
                  </a:cubicBezTo>
                  <a:cubicBezTo>
                    <a:pt x="43" y="11"/>
                    <a:pt x="40" y="9"/>
                    <a:pt x="36" y="8"/>
                  </a:cubicBezTo>
                  <a:cubicBezTo>
                    <a:pt x="35" y="7"/>
                    <a:pt x="33" y="6"/>
                    <a:pt x="31" y="6"/>
                  </a:cubicBezTo>
                  <a:cubicBezTo>
                    <a:pt x="29" y="6"/>
                    <a:pt x="27" y="6"/>
                    <a:pt x="25" y="6"/>
                  </a:cubicBezTo>
                  <a:cubicBezTo>
                    <a:pt x="27" y="6"/>
                    <a:pt x="29" y="7"/>
                    <a:pt x="31" y="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1986"/>
            <p:cNvSpPr>
              <a:spLocks/>
            </p:cNvSpPr>
            <p:nvPr/>
          </p:nvSpPr>
          <p:spPr bwMode="auto">
            <a:xfrm>
              <a:off x="6900833" y="4754590"/>
              <a:ext cx="71438" cy="87313"/>
            </a:xfrm>
            <a:custGeom>
              <a:avLst/>
              <a:gdLst>
                <a:gd name="T0" fmla="*/ 0 w 19"/>
                <a:gd name="T1" fmla="*/ 0 h 23"/>
                <a:gd name="T2" fmla="*/ 12 w 19"/>
                <a:gd name="T3" fmla="*/ 10 h 23"/>
                <a:gd name="T4" fmla="*/ 16 w 19"/>
                <a:gd name="T5" fmla="*/ 17 h 23"/>
                <a:gd name="T6" fmla="*/ 19 w 19"/>
                <a:gd name="T7" fmla="*/ 23 h 23"/>
                <a:gd name="T8" fmla="*/ 19 w 19"/>
                <a:gd name="T9" fmla="*/ 13 h 23"/>
                <a:gd name="T10" fmla="*/ 11 w 19"/>
                <a:gd name="T11" fmla="*/ 6 h 23"/>
                <a:gd name="T12" fmla="*/ 0 w 19"/>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9" h="23">
                  <a:moveTo>
                    <a:pt x="0" y="0"/>
                  </a:moveTo>
                  <a:cubicBezTo>
                    <a:pt x="4" y="4"/>
                    <a:pt x="8" y="6"/>
                    <a:pt x="12" y="10"/>
                  </a:cubicBezTo>
                  <a:cubicBezTo>
                    <a:pt x="14" y="12"/>
                    <a:pt x="15" y="15"/>
                    <a:pt x="16" y="17"/>
                  </a:cubicBezTo>
                  <a:cubicBezTo>
                    <a:pt x="17" y="19"/>
                    <a:pt x="18" y="22"/>
                    <a:pt x="19" y="23"/>
                  </a:cubicBezTo>
                  <a:cubicBezTo>
                    <a:pt x="19" y="20"/>
                    <a:pt x="19" y="16"/>
                    <a:pt x="19" y="13"/>
                  </a:cubicBezTo>
                  <a:cubicBezTo>
                    <a:pt x="17" y="10"/>
                    <a:pt x="13" y="7"/>
                    <a:pt x="11" y="6"/>
                  </a:cubicBezTo>
                  <a:cubicBezTo>
                    <a:pt x="8" y="4"/>
                    <a:pt x="4" y="2"/>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49" name="Picture 1988"/>
            <p:cNvPicPr>
              <a:picLocks noChangeAspect="1" noChangeArrowheads="1"/>
            </p:cNvPicPr>
            <p:nvPr/>
          </p:nvPicPr>
          <p:blipFill>
            <a:blip r:embed="rId32" cstate="screen">
              <a:extLst>
                <a:ext uri="{28A0092B-C50C-407E-A947-70E740481C1C}">
                  <a14:useLocalDpi xmlns:a14="http://schemas.microsoft.com/office/drawing/2010/main"/>
                </a:ext>
              </a:extLst>
            </a:blip>
            <a:srcRect/>
            <a:stretch>
              <a:fillRect/>
            </a:stretch>
          </p:blipFill>
          <p:spPr bwMode="auto">
            <a:xfrm>
              <a:off x="6802407" y="4699027"/>
              <a:ext cx="88901" cy="13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 name="Freeform 1989"/>
            <p:cNvSpPr>
              <a:spLocks/>
            </p:cNvSpPr>
            <p:nvPr/>
          </p:nvSpPr>
          <p:spPr bwMode="auto">
            <a:xfrm>
              <a:off x="6864320" y="4743477"/>
              <a:ext cx="55563" cy="115888"/>
            </a:xfrm>
            <a:custGeom>
              <a:avLst/>
              <a:gdLst>
                <a:gd name="T0" fmla="*/ 5 w 15"/>
                <a:gd name="T1" fmla="*/ 15 h 31"/>
                <a:gd name="T2" fmla="*/ 6 w 15"/>
                <a:gd name="T3" fmla="*/ 5 h 31"/>
                <a:gd name="T4" fmla="*/ 5 w 15"/>
                <a:gd name="T5" fmla="*/ 0 h 31"/>
                <a:gd name="T6" fmla="*/ 4 w 15"/>
                <a:gd name="T7" fmla="*/ 9 h 31"/>
                <a:gd name="T8" fmla="*/ 0 w 15"/>
                <a:gd name="T9" fmla="*/ 19 h 31"/>
                <a:gd name="T10" fmla="*/ 3 w 15"/>
                <a:gd name="T11" fmla="*/ 27 h 31"/>
                <a:gd name="T12" fmla="*/ 4 w 15"/>
                <a:gd name="T13" fmla="*/ 28 h 31"/>
                <a:gd name="T14" fmla="*/ 15 w 15"/>
                <a:gd name="T15" fmla="*/ 31 h 31"/>
                <a:gd name="T16" fmla="*/ 10 w 15"/>
                <a:gd name="T17" fmla="*/ 28 h 31"/>
                <a:gd name="T18" fmla="*/ 5 w 15"/>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1">
                  <a:moveTo>
                    <a:pt x="5" y="15"/>
                  </a:moveTo>
                  <a:cubicBezTo>
                    <a:pt x="5" y="12"/>
                    <a:pt x="6" y="8"/>
                    <a:pt x="6" y="5"/>
                  </a:cubicBezTo>
                  <a:cubicBezTo>
                    <a:pt x="6" y="3"/>
                    <a:pt x="5" y="0"/>
                    <a:pt x="5" y="0"/>
                  </a:cubicBezTo>
                  <a:cubicBezTo>
                    <a:pt x="5" y="3"/>
                    <a:pt x="4" y="6"/>
                    <a:pt x="4" y="9"/>
                  </a:cubicBezTo>
                  <a:cubicBezTo>
                    <a:pt x="3" y="12"/>
                    <a:pt x="1" y="15"/>
                    <a:pt x="0" y="19"/>
                  </a:cubicBezTo>
                  <a:cubicBezTo>
                    <a:pt x="0" y="22"/>
                    <a:pt x="1" y="25"/>
                    <a:pt x="3" y="27"/>
                  </a:cubicBezTo>
                  <a:cubicBezTo>
                    <a:pt x="3" y="28"/>
                    <a:pt x="4" y="28"/>
                    <a:pt x="4" y="28"/>
                  </a:cubicBezTo>
                  <a:cubicBezTo>
                    <a:pt x="7" y="30"/>
                    <a:pt x="11" y="30"/>
                    <a:pt x="15" y="31"/>
                  </a:cubicBezTo>
                  <a:cubicBezTo>
                    <a:pt x="13" y="30"/>
                    <a:pt x="12" y="29"/>
                    <a:pt x="10" y="28"/>
                  </a:cubicBezTo>
                  <a:cubicBezTo>
                    <a:pt x="6" y="23"/>
                    <a:pt x="5" y="18"/>
                    <a:pt x="5"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990"/>
            <p:cNvSpPr>
              <a:spLocks/>
            </p:cNvSpPr>
            <p:nvPr/>
          </p:nvSpPr>
          <p:spPr bwMode="auto">
            <a:xfrm>
              <a:off x="6853207" y="4694265"/>
              <a:ext cx="115888" cy="165101"/>
            </a:xfrm>
            <a:custGeom>
              <a:avLst/>
              <a:gdLst>
                <a:gd name="T0" fmla="*/ 9 w 31"/>
                <a:gd name="T1" fmla="*/ 30 h 44"/>
                <a:gd name="T2" fmla="*/ 10 w 31"/>
                <a:gd name="T3" fmla="*/ 20 h 44"/>
                <a:gd name="T4" fmla="*/ 10 w 31"/>
                <a:gd name="T5" fmla="*/ 17 h 44"/>
                <a:gd name="T6" fmla="*/ 10 w 31"/>
                <a:gd name="T7" fmla="*/ 16 h 44"/>
                <a:gd name="T8" fmla="*/ 11 w 31"/>
                <a:gd name="T9" fmla="*/ 17 h 44"/>
                <a:gd name="T10" fmla="*/ 12 w 31"/>
                <a:gd name="T11" fmla="*/ 20 h 44"/>
                <a:gd name="T12" fmla="*/ 14 w 31"/>
                <a:gd name="T13" fmla="*/ 26 h 44"/>
                <a:gd name="T14" fmla="*/ 15 w 31"/>
                <a:gd name="T15" fmla="*/ 31 h 44"/>
                <a:gd name="T16" fmla="*/ 18 w 31"/>
                <a:gd name="T17" fmla="*/ 37 h 44"/>
                <a:gd name="T18" fmla="*/ 21 w 31"/>
                <a:gd name="T19" fmla="*/ 39 h 44"/>
                <a:gd name="T20" fmla="*/ 17 w 31"/>
                <a:gd name="T21" fmla="*/ 33 h 44"/>
                <a:gd name="T22" fmla="*/ 16 w 31"/>
                <a:gd name="T23" fmla="*/ 29 h 44"/>
                <a:gd name="T24" fmla="*/ 20 w 31"/>
                <a:gd name="T25" fmla="*/ 35 h 44"/>
                <a:gd name="T26" fmla="*/ 28 w 31"/>
                <a:gd name="T27" fmla="*/ 42 h 44"/>
                <a:gd name="T28" fmla="*/ 30 w 31"/>
                <a:gd name="T29" fmla="*/ 43 h 44"/>
                <a:gd name="T30" fmla="*/ 26 w 31"/>
                <a:gd name="T31" fmla="*/ 39 h 44"/>
                <a:gd name="T32" fmla="*/ 14 w 31"/>
                <a:gd name="T33" fmla="*/ 23 h 44"/>
                <a:gd name="T34" fmla="*/ 13 w 31"/>
                <a:gd name="T35" fmla="*/ 18 h 44"/>
                <a:gd name="T36" fmla="*/ 12 w 31"/>
                <a:gd name="T37" fmla="*/ 17 h 44"/>
                <a:gd name="T38" fmla="*/ 14 w 31"/>
                <a:gd name="T39" fmla="*/ 18 h 44"/>
                <a:gd name="T40" fmla="*/ 22 w 31"/>
                <a:gd name="T41" fmla="*/ 23 h 44"/>
                <a:gd name="T42" fmla="*/ 24 w 31"/>
                <a:gd name="T43" fmla="*/ 26 h 44"/>
                <a:gd name="T44" fmla="*/ 28 w 31"/>
                <a:gd name="T45" fmla="*/ 32 h 44"/>
                <a:gd name="T46" fmla="*/ 28 w 31"/>
                <a:gd name="T47" fmla="*/ 32 h 44"/>
                <a:gd name="T48" fmla="*/ 24 w 31"/>
                <a:gd name="T49" fmla="*/ 26 h 44"/>
                <a:gd name="T50" fmla="*/ 22 w 31"/>
                <a:gd name="T51" fmla="*/ 23 h 44"/>
                <a:gd name="T52" fmla="*/ 13 w 31"/>
                <a:gd name="T53" fmla="*/ 16 h 44"/>
                <a:gd name="T54" fmla="*/ 11 w 31"/>
                <a:gd name="T55" fmla="*/ 14 h 44"/>
                <a:gd name="T56" fmla="*/ 8 w 31"/>
                <a:gd name="T57" fmla="*/ 8 h 44"/>
                <a:gd name="T58" fmla="*/ 10 w 31"/>
                <a:gd name="T59" fmla="*/ 8 h 44"/>
                <a:gd name="T60" fmla="*/ 14 w 31"/>
                <a:gd name="T61" fmla="*/ 9 h 44"/>
                <a:gd name="T62" fmla="*/ 22 w 31"/>
                <a:gd name="T63" fmla="*/ 13 h 44"/>
                <a:gd name="T64" fmla="*/ 27 w 31"/>
                <a:gd name="T65" fmla="*/ 17 h 44"/>
                <a:gd name="T66" fmla="*/ 22 w 31"/>
                <a:gd name="T67" fmla="*/ 13 h 44"/>
                <a:gd name="T68" fmla="*/ 14 w 31"/>
                <a:gd name="T69" fmla="*/ 8 h 44"/>
                <a:gd name="T70" fmla="*/ 11 w 31"/>
                <a:gd name="T71" fmla="*/ 7 h 44"/>
                <a:gd name="T72" fmla="*/ 8 w 31"/>
                <a:gd name="T73" fmla="*/ 7 h 44"/>
                <a:gd name="T74" fmla="*/ 5 w 31"/>
                <a:gd name="T75" fmla="*/ 5 h 44"/>
                <a:gd name="T76" fmla="*/ 3 w 31"/>
                <a:gd name="T77" fmla="*/ 3 h 44"/>
                <a:gd name="T78" fmla="*/ 3 w 31"/>
                <a:gd name="T79" fmla="*/ 2 h 44"/>
                <a:gd name="T80" fmla="*/ 1 w 31"/>
                <a:gd name="T81" fmla="*/ 2 h 44"/>
                <a:gd name="T82" fmla="*/ 4 w 31"/>
                <a:gd name="T83" fmla="*/ 5 h 44"/>
                <a:gd name="T84" fmla="*/ 5 w 31"/>
                <a:gd name="T85" fmla="*/ 6 h 44"/>
                <a:gd name="T86" fmla="*/ 5 w 31"/>
                <a:gd name="T87" fmla="*/ 7 h 44"/>
                <a:gd name="T88" fmla="*/ 6 w 31"/>
                <a:gd name="T89" fmla="*/ 15 h 44"/>
                <a:gd name="T90" fmla="*/ 5 w 31"/>
                <a:gd name="T91" fmla="*/ 18 h 44"/>
                <a:gd name="T92" fmla="*/ 1 w 31"/>
                <a:gd name="T93" fmla="*/ 25 h 44"/>
                <a:gd name="T94" fmla="*/ 5 w 31"/>
                <a:gd name="T95" fmla="*/ 21 h 44"/>
                <a:gd name="T96" fmla="*/ 6 w 31"/>
                <a:gd name="T97" fmla="*/ 16 h 44"/>
                <a:gd name="T98" fmla="*/ 6 w 31"/>
                <a:gd name="T99" fmla="*/ 12 h 44"/>
                <a:gd name="T100" fmla="*/ 6 w 31"/>
                <a:gd name="T101" fmla="*/ 7 h 44"/>
                <a:gd name="T102" fmla="*/ 8 w 31"/>
                <a:gd name="T103" fmla="*/ 11 h 44"/>
                <a:gd name="T104" fmla="*/ 9 w 31"/>
                <a:gd name="T105" fmla="*/ 13 h 44"/>
                <a:gd name="T106" fmla="*/ 9 w 31"/>
                <a:gd name="T107" fmla="*/ 17 h 44"/>
                <a:gd name="T108" fmla="*/ 9 w 31"/>
                <a:gd name="T109" fmla="*/ 18 h 44"/>
                <a:gd name="T110" fmla="*/ 8 w 31"/>
                <a:gd name="T111" fmla="*/ 23 h 44"/>
                <a:gd name="T112" fmla="*/ 8 w 31"/>
                <a:gd name="T113" fmla="*/ 33 h 44"/>
                <a:gd name="T114" fmla="*/ 9 w 31"/>
                <a:gd name="T115"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44">
                  <a:moveTo>
                    <a:pt x="9" y="33"/>
                  </a:moveTo>
                  <a:cubicBezTo>
                    <a:pt x="9" y="32"/>
                    <a:pt x="9" y="31"/>
                    <a:pt x="9" y="30"/>
                  </a:cubicBezTo>
                  <a:cubicBezTo>
                    <a:pt x="8" y="27"/>
                    <a:pt x="9" y="25"/>
                    <a:pt x="9" y="23"/>
                  </a:cubicBezTo>
                  <a:cubicBezTo>
                    <a:pt x="9" y="22"/>
                    <a:pt x="9" y="21"/>
                    <a:pt x="10" y="20"/>
                  </a:cubicBezTo>
                  <a:cubicBezTo>
                    <a:pt x="10" y="19"/>
                    <a:pt x="10" y="19"/>
                    <a:pt x="10" y="18"/>
                  </a:cubicBezTo>
                  <a:cubicBezTo>
                    <a:pt x="10" y="17"/>
                    <a:pt x="10" y="17"/>
                    <a:pt x="10" y="17"/>
                  </a:cubicBezTo>
                  <a:cubicBezTo>
                    <a:pt x="10" y="17"/>
                    <a:pt x="10" y="17"/>
                    <a:pt x="10" y="17"/>
                  </a:cubicBezTo>
                  <a:cubicBezTo>
                    <a:pt x="10" y="16"/>
                    <a:pt x="10" y="16"/>
                    <a:pt x="10" y="16"/>
                  </a:cubicBezTo>
                  <a:cubicBezTo>
                    <a:pt x="10" y="16"/>
                    <a:pt x="10" y="15"/>
                    <a:pt x="10" y="14"/>
                  </a:cubicBezTo>
                  <a:cubicBezTo>
                    <a:pt x="10" y="15"/>
                    <a:pt x="11" y="16"/>
                    <a:pt x="11" y="17"/>
                  </a:cubicBezTo>
                  <a:cubicBezTo>
                    <a:pt x="11" y="18"/>
                    <a:pt x="11" y="18"/>
                    <a:pt x="11" y="19"/>
                  </a:cubicBezTo>
                  <a:cubicBezTo>
                    <a:pt x="12" y="19"/>
                    <a:pt x="12" y="20"/>
                    <a:pt x="12" y="20"/>
                  </a:cubicBezTo>
                  <a:cubicBezTo>
                    <a:pt x="12" y="21"/>
                    <a:pt x="13" y="23"/>
                    <a:pt x="13" y="24"/>
                  </a:cubicBezTo>
                  <a:cubicBezTo>
                    <a:pt x="14" y="24"/>
                    <a:pt x="14" y="25"/>
                    <a:pt x="14" y="26"/>
                  </a:cubicBezTo>
                  <a:cubicBezTo>
                    <a:pt x="14" y="27"/>
                    <a:pt x="15" y="28"/>
                    <a:pt x="15" y="29"/>
                  </a:cubicBezTo>
                  <a:cubicBezTo>
                    <a:pt x="15" y="30"/>
                    <a:pt x="15" y="31"/>
                    <a:pt x="15" y="31"/>
                  </a:cubicBezTo>
                  <a:cubicBezTo>
                    <a:pt x="16" y="32"/>
                    <a:pt x="16" y="32"/>
                    <a:pt x="16" y="33"/>
                  </a:cubicBezTo>
                  <a:cubicBezTo>
                    <a:pt x="17" y="34"/>
                    <a:pt x="17" y="35"/>
                    <a:pt x="18" y="37"/>
                  </a:cubicBezTo>
                  <a:cubicBezTo>
                    <a:pt x="18" y="37"/>
                    <a:pt x="19" y="38"/>
                    <a:pt x="19" y="38"/>
                  </a:cubicBezTo>
                  <a:cubicBezTo>
                    <a:pt x="20" y="39"/>
                    <a:pt x="20" y="39"/>
                    <a:pt x="21" y="39"/>
                  </a:cubicBezTo>
                  <a:cubicBezTo>
                    <a:pt x="20" y="39"/>
                    <a:pt x="19" y="38"/>
                    <a:pt x="18" y="36"/>
                  </a:cubicBezTo>
                  <a:cubicBezTo>
                    <a:pt x="18" y="35"/>
                    <a:pt x="17" y="34"/>
                    <a:pt x="17" y="33"/>
                  </a:cubicBezTo>
                  <a:cubicBezTo>
                    <a:pt x="17" y="32"/>
                    <a:pt x="16" y="32"/>
                    <a:pt x="16" y="31"/>
                  </a:cubicBezTo>
                  <a:cubicBezTo>
                    <a:pt x="16" y="30"/>
                    <a:pt x="16" y="30"/>
                    <a:pt x="16" y="29"/>
                  </a:cubicBezTo>
                  <a:cubicBezTo>
                    <a:pt x="16" y="29"/>
                    <a:pt x="16" y="28"/>
                    <a:pt x="15" y="28"/>
                  </a:cubicBezTo>
                  <a:cubicBezTo>
                    <a:pt x="17" y="31"/>
                    <a:pt x="19" y="33"/>
                    <a:pt x="20" y="35"/>
                  </a:cubicBezTo>
                  <a:cubicBezTo>
                    <a:pt x="22" y="37"/>
                    <a:pt x="24" y="39"/>
                    <a:pt x="25" y="40"/>
                  </a:cubicBezTo>
                  <a:cubicBezTo>
                    <a:pt x="26" y="41"/>
                    <a:pt x="27" y="42"/>
                    <a:pt x="28" y="42"/>
                  </a:cubicBezTo>
                  <a:cubicBezTo>
                    <a:pt x="29" y="43"/>
                    <a:pt x="30" y="43"/>
                    <a:pt x="31" y="44"/>
                  </a:cubicBezTo>
                  <a:cubicBezTo>
                    <a:pt x="31" y="43"/>
                    <a:pt x="30" y="43"/>
                    <a:pt x="30" y="43"/>
                  </a:cubicBezTo>
                  <a:cubicBezTo>
                    <a:pt x="29" y="42"/>
                    <a:pt x="29" y="42"/>
                    <a:pt x="28" y="42"/>
                  </a:cubicBezTo>
                  <a:cubicBezTo>
                    <a:pt x="28" y="41"/>
                    <a:pt x="27" y="40"/>
                    <a:pt x="26" y="39"/>
                  </a:cubicBezTo>
                  <a:cubicBezTo>
                    <a:pt x="24" y="38"/>
                    <a:pt x="23" y="36"/>
                    <a:pt x="21" y="34"/>
                  </a:cubicBezTo>
                  <a:cubicBezTo>
                    <a:pt x="18" y="31"/>
                    <a:pt x="16" y="27"/>
                    <a:pt x="14" y="23"/>
                  </a:cubicBezTo>
                  <a:cubicBezTo>
                    <a:pt x="14" y="22"/>
                    <a:pt x="13" y="21"/>
                    <a:pt x="13" y="20"/>
                  </a:cubicBezTo>
                  <a:cubicBezTo>
                    <a:pt x="13" y="19"/>
                    <a:pt x="13" y="19"/>
                    <a:pt x="13" y="18"/>
                  </a:cubicBezTo>
                  <a:cubicBezTo>
                    <a:pt x="12" y="18"/>
                    <a:pt x="12" y="17"/>
                    <a:pt x="12" y="17"/>
                  </a:cubicBezTo>
                  <a:cubicBezTo>
                    <a:pt x="12" y="17"/>
                    <a:pt x="12" y="17"/>
                    <a:pt x="12" y="17"/>
                  </a:cubicBezTo>
                  <a:cubicBezTo>
                    <a:pt x="12" y="17"/>
                    <a:pt x="12" y="17"/>
                    <a:pt x="12" y="17"/>
                  </a:cubicBezTo>
                  <a:cubicBezTo>
                    <a:pt x="13" y="17"/>
                    <a:pt x="13" y="18"/>
                    <a:pt x="14" y="18"/>
                  </a:cubicBezTo>
                  <a:cubicBezTo>
                    <a:pt x="14" y="18"/>
                    <a:pt x="15" y="19"/>
                    <a:pt x="15" y="19"/>
                  </a:cubicBezTo>
                  <a:cubicBezTo>
                    <a:pt x="17" y="21"/>
                    <a:pt x="20" y="22"/>
                    <a:pt x="22" y="23"/>
                  </a:cubicBezTo>
                  <a:cubicBezTo>
                    <a:pt x="22" y="24"/>
                    <a:pt x="22" y="24"/>
                    <a:pt x="23" y="24"/>
                  </a:cubicBezTo>
                  <a:cubicBezTo>
                    <a:pt x="23" y="25"/>
                    <a:pt x="24" y="25"/>
                    <a:pt x="24" y="26"/>
                  </a:cubicBezTo>
                  <a:cubicBezTo>
                    <a:pt x="25" y="27"/>
                    <a:pt x="26" y="28"/>
                    <a:pt x="26" y="29"/>
                  </a:cubicBezTo>
                  <a:cubicBezTo>
                    <a:pt x="27" y="30"/>
                    <a:pt x="28" y="31"/>
                    <a:pt x="28" y="32"/>
                  </a:cubicBezTo>
                  <a:cubicBezTo>
                    <a:pt x="29" y="33"/>
                    <a:pt x="29" y="34"/>
                    <a:pt x="30" y="36"/>
                  </a:cubicBezTo>
                  <a:cubicBezTo>
                    <a:pt x="29" y="34"/>
                    <a:pt x="29" y="33"/>
                    <a:pt x="28" y="32"/>
                  </a:cubicBezTo>
                  <a:cubicBezTo>
                    <a:pt x="28" y="31"/>
                    <a:pt x="27" y="30"/>
                    <a:pt x="27" y="29"/>
                  </a:cubicBezTo>
                  <a:cubicBezTo>
                    <a:pt x="26" y="28"/>
                    <a:pt x="25" y="27"/>
                    <a:pt x="24" y="26"/>
                  </a:cubicBezTo>
                  <a:cubicBezTo>
                    <a:pt x="24" y="25"/>
                    <a:pt x="24" y="25"/>
                    <a:pt x="23" y="24"/>
                  </a:cubicBezTo>
                  <a:cubicBezTo>
                    <a:pt x="23" y="24"/>
                    <a:pt x="22" y="23"/>
                    <a:pt x="22" y="23"/>
                  </a:cubicBezTo>
                  <a:cubicBezTo>
                    <a:pt x="20" y="21"/>
                    <a:pt x="18" y="20"/>
                    <a:pt x="16" y="19"/>
                  </a:cubicBezTo>
                  <a:cubicBezTo>
                    <a:pt x="15" y="18"/>
                    <a:pt x="14" y="17"/>
                    <a:pt x="13" y="16"/>
                  </a:cubicBezTo>
                  <a:cubicBezTo>
                    <a:pt x="12" y="16"/>
                    <a:pt x="12" y="15"/>
                    <a:pt x="12" y="15"/>
                  </a:cubicBezTo>
                  <a:cubicBezTo>
                    <a:pt x="12" y="15"/>
                    <a:pt x="11" y="14"/>
                    <a:pt x="11" y="14"/>
                  </a:cubicBezTo>
                  <a:cubicBezTo>
                    <a:pt x="11" y="13"/>
                    <a:pt x="10" y="12"/>
                    <a:pt x="9" y="10"/>
                  </a:cubicBezTo>
                  <a:cubicBezTo>
                    <a:pt x="9" y="9"/>
                    <a:pt x="8" y="9"/>
                    <a:pt x="8" y="8"/>
                  </a:cubicBezTo>
                  <a:cubicBezTo>
                    <a:pt x="8" y="8"/>
                    <a:pt x="8" y="8"/>
                    <a:pt x="8" y="8"/>
                  </a:cubicBezTo>
                  <a:cubicBezTo>
                    <a:pt x="9" y="8"/>
                    <a:pt x="9" y="8"/>
                    <a:pt x="10" y="8"/>
                  </a:cubicBezTo>
                  <a:cubicBezTo>
                    <a:pt x="10" y="8"/>
                    <a:pt x="11" y="8"/>
                    <a:pt x="11" y="8"/>
                  </a:cubicBezTo>
                  <a:cubicBezTo>
                    <a:pt x="12" y="8"/>
                    <a:pt x="13" y="9"/>
                    <a:pt x="14" y="9"/>
                  </a:cubicBezTo>
                  <a:cubicBezTo>
                    <a:pt x="15" y="9"/>
                    <a:pt x="16" y="10"/>
                    <a:pt x="17" y="10"/>
                  </a:cubicBezTo>
                  <a:cubicBezTo>
                    <a:pt x="19" y="11"/>
                    <a:pt x="21" y="12"/>
                    <a:pt x="22" y="13"/>
                  </a:cubicBezTo>
                  <a:cubicBezTo>
                    <a:pt x="23" y="14"/>
                    <a:pt x="24" y="14"/>
                    <a:pt x="25" y="15"/>
                  </a:cubicBezTo>
                  <a:cubicBezTo>
                    <a:pt x="25" y="16"/>
                    <a:pt x="26" y="16"/>
                    <a:pt x="27" y="17"/>
                  </a:cubicBezTo>
                  <a:cubicBezTo>
                    <a:pt x="26" y="16"/>
                    <a:pt x="25" y="16"/>
                    <a:pt x="25" y="15"/>
                  </a:cubicBezTo>
                  <a:cubicBezTo>
                    <a:pt x="24" y="14"/>
                    <a:pt x="23" y="13"/>
                    <a:pt x="22" y="13"/>
                  </a:cubicBezTo>
                  <a:cubicBezTo>
                    <a:pt x="21" y="12"/>
                    <a:pt x="19" y="10"/>
                    <a:pt x="17" y="9"/>
                  </a:cubicBezTo>
                  <a:cubicBezTo>
                    <a:pt x="16" y="9"/>
                    <a:pt x="15" y="9"/>
                    <a:pt x="14" y="8"/>
                  </a:cubicBezTo>
                  <a:cubicBezTo>
                    <a:pt x="13" y="8"/>
                    <a:pt x="12" y="8"/>
                    <a:pt x="11" y="7"/>
                  </a:cubicBezTo>
                  <a:cubicBezTo>
                    <a:pt x="11" y="7"/>
                    <a:pt x="11" y="7"/>
                    <a:pt x="11" y="7"/>
                  </a:cubicBezTo>
                  <a:cubicBezTo>
                    <a:pt x="10" y="7"/>
                    <a:pt x="10" y="7"/>
                    <a:pt x="10" y="7"/>
                  </a:cubicBezTo>
                  <a:cubicBezTo>
                    <a:pt x="9" y="7"/>
                    <a:pt x="9" y="7"/>
                    <a:pt x="8" y="7"/>
                  </a:cubicBezTo>
                  <a:cubicBezTo>
                    <a:pt x="8" y="7"/>
                    <a:pt x="7" y="7"/>
                    <a:pt x="7" y="7"/>
                  </a:cubicBezTo>
                  <a:cubicBezTo>
                    <a:pt x="6" y="6"/>
                    <a:pt x="6" y="5"/>
                    <a:pt x="5" y="5"/>
                  </a:cubicBezTo>
                  <a:cubicBezTo>
                    <a:pt x="5" y="4"/>
                    <a:pt x="4" y="4"/>
                    <a:pt x="4" y="3"/>
                  </a:cubicBezTo>
                  <a:cubicBezTo>
                    <a:pt x="4" y="3"/>
                    <a:pt x="4" y="3"/>
                    <a:pt x="3" y="3"/>
                  </a:cubicBezTo>
                  <a:cubicBezTo>
                    <a:pt x="3" y="3"/>
                    <a:pt x="3" y="3"/>
                    <a:pt x="3" y="3"/>
                  </a:cubicBezTo>
                  <a:cubicBezTo>
                    <a:pt x="3" y="3"/>
                    <a:pt x="3" y="3"/>
                    <a:pt x="3" y="2"/>
                  </a:cubicBezTo>
                  <a:cubicBezTo>
                    <a:pt x="2" y="2"/>
                    <a:pt x="1" y="1"/>
                    <a:pt x="0" y="0"/>
                  </a:cubicBezTo>
                  <a:cubicBezTo>
                    <a:pt x="1" y="1"/>
                    <a:pt x="1" y="1"/>
                    <a:pt x="1" y="2"/>
                  </a:cubicBezTo>
                  <a:cubicBezTo>
                    <a:pt x="2" y="2"/>
                    <a:pt x="2" y="2"/>
                    <a:pt x="2" y="3"/>
                  </a:cubicBezTo>
                  <a:cubicBezTo>
                    <a:pt x="3" y="3"/>
                    <a:pt x="4" y="4"/>
                    <a:pt x="4" y="5"/>
                  </a:cubicBezTo>
                  <a:cubicBezTo>
                    <a:pt x="4" y="5"/>
                    <a:pt x="4" y="5"/>
                    <a:pt x="4" y="5"/>
                  </a:cubicBezTo>
                  <a:cubicBezTo>
                    <a:pt x="4" y="5"/>
                    <a:pt x="4" y="6"/>
                    <a:pt x="5" y="6"/>
                  </a:cubicBezTo>
                  <a:cubicBezTo>
                    <a:pt x="5" y="6"/>
                    <a:pt x="5" y="6"/>
                    <a:pt x="5" y="6"/>
                  </a:cubicBezTo>
                  <a:cubicBezTo>
                    <a:pt x="5" y="7"/>
                    <a:pt x="5" y="7"/>
                    <a:pt x="5" y="7"/>
                  </a:cubicBezTo>
                  <a:cubicBezTo>
                    <a:pt x="5" y="8"/>
                    <a:pt x="5" y="8"/>
                    <a:pt x="5" y="9"/>
                  </a:cubicBezTo>
                  <a:cubicBezTo>
                    <a:pt x="6" y="11"/>
                    <a:pt x="6" y="13"/>
                    <a:pt x="6" y="15"/>
                  </a:cubicBezTo>
                  <a:cubicBezTo>
                    <a:pt x="6" y="15"/>
                    <a:pt x="6" y="16"/>
                    <a:pt x="6" y="16"/>
                  </a:cubicBezTo>
                  <a:cubicBezTo>
                    <a:pt x="6" y="17"/>
                    <a:pt x="6" y="17"/>
                    <a:pt x="5" y="18"/>
                  </a:cubicBezTo>
                  <a:cubicBezTo>
                    <a:pt x="5" y="19"/>
                    <a:pt x="5" y="20"/>
                    <a:pt x="4" y="20"/>
                  </a:cubicBezTo>
                  <a:cubicBezTo>
                    <a:pt x="3" y="22"/>
                    <a:pt x="2" y="24"/>
                    <a:pt x="1" y="25"/>
                  </a:cubicBezTo>
                  <a:cubicBezTo>
                    <a:pt x="1" y="25"/>
                    <a:pt x="2" y="24"/>
                    <a:pt x="3" y="23"/>
                  </a:cubicBezTo>
                  <a:cubicBezTo>
                    <a:pt x="3" y="22"/>
                    <a:pt x="4" y="21"/>
                    <a:pt x="5" y="21"/>
                  </a:cubicBezTo>
                  <a:cubicBezTo>
                    <a:pt x="5" y="20"/>
                    <a:pt x="6" y="19"/>
                    <a:pt x="6" y="18"/>
                  </a:cubicBezTo>
                  <a:cubicBezTo>
                    <a:pt x="6" y="17"/>
                    <a:pt x="6" y="17"/>
                    <a:pt x="6" y="16"/>
                  </a:cubicBezTo>
                  <a:cubicBezTo>
                    <a:pt x="6" y="16"/>
                    <a:pt x="6" y="15"/>
                    <a:pt x="6" y="15"/>
                  </a:cubicBezTo>
                  <a:cubicBezTo>
                    <a:pt x="6" y="14"/>
                    <a:pt x="6" y="13"/>
                    <a:pt x="6" y="12"/>
                  </a:cubicBezTo>
                  <a:cubicBezTo>
                    <a:pt x="6" y="11"/>
                    <a:pt x="6" y="10"/>
                    <a:pt x="6" y="8"/>
                  </a:cubicBezTo>
                  <a:cubicBezTo>
                    <a:pt x="6" y="8"/>
                    <a:pt x="6" y="7"/>
                    <a:pt x="6" y="7"/>
                  </a:cubicBezTo>
                  <a:cubicBezTo>
                    <a:pt x="6" y="7"/>
                    <a:pt x="6" y="7"/>
                    <a:pt x="6" y="7"/>
                  </a:cubicBezTo>
                  <a:cubicBezTo>
                    <a:pt x="7" y="8"/>
                    <a:pt x="8" y="10"/>
                    <a:pt x="8" y="11"/>
                  </a:cubicBezTo>
                  <a:cubicBezTo>
                    <a:pt x="9" y="11"/>
                    <a:pt x="9" y="12"/>
                    <a:pt x="9" y="12"/>
                  </a:cubicBezTo>
                  <a:cubicBezTo>
                    <a:pt x="9" y="12"/>
                    <a:pt x="9" y="13"/>
                    <a:pt x="9" y="13"/>
                  </a:cubicBezTo>
                  <a:cubicBezTo>
                    <a:pt x="9" y="14"/>
                    <a:pt x="9" y="15"/>
                    <a:pt x="9" y="16"/>
                  </a:cubicBezTo>
                  <a:cubicBezTo>
                    <a:pt x="9" y="17"/>
                    <a:pt x="9" y="17"/>
                    <a:pt x="9" y="17"/>
                  </a:cubicBezTo>
                  <a:cubicBezTo>
                    <a:pt x="9" y="17"/>
                    <a:pt x="9" y="17"/>
                    <a:pt x="9" y="17"/>
                  </a:cubicBezTo>
                  <a:cubicBezTo>
                    <a:pt x="9" y="18"/>
                    <a:pt x="9" y="18"/>
                    <a:pt x="9" y="18"/>
                  </a:cubicBezTo>
                  <a:cubicBezTo>
                    <a:pt x="9" y="18"/>
                    <a:pt x="9" y="19"/>
                    <a:pt x="9" y="20"/>
                  </a:cubicBezTo>
                  <a:cubicBezTo>
                    <a:pt x="9" y="21"/>
                    <a:pt x="8" y="22"/>
                    <a:pt x="8" y="23"/>
                  </a:cubicBezTo>
                  <a:cubicBezTo>
                    <a:pt x="8" y="25"/>
                    <a:pt x="8" y="27"/>
                    <a:pt x="8" y="30"/>
                  </a:cubicBezTo>
                  <a:cubicBezTo>
                    <a:pt x="8" y="31"/>
                    <a:pt x="8" y="32"/>
                    <a:pt x="8" y="33"/>
                  </a:cubicBezTo>
                  <a:cubicBezTo>
                    <a:pt x="9" y="34"/>
                    <a:pt x="9" y="35"/>
                    <a:pt x="10" y="36"/>
                  </a:cubicBezTo>
                  <a:cubicBezTo>
                    <a:pt x="9" y="35"/>
                    <a:pt x="9" y="34"/>
                    <a:pt x="9" y="3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991"/>
            <p:cNvSpPr>
              <a:spLocks/>
            </p:cNvSpPr>
            <p:nvPr/>
          </p:nvSpPr>
          <p:spPr bwMode="auto">
            <a:xfrm>
              <a:off x="5167272" y="6219863"/>
              <a:ext cx="190501" cy="300040"/>
            </a:xfrm>
            <a:custGeom>
              <a:avLst/>
              <a:gdLst>
                <a:gd name="T0" fmla="*/ 3 w 51"/>
                <a:gd name="T1" fmla="*/ 42 h 80"/>
                <a:gd name="T2" fmla="*/ 6 w 51"/>
                <a:gd name="T3" fmla="*/ 46 h 80"/>
                <a:gd name="T4" fmla="*/ 9 w 51"/>
                <a:gd name="T5" fmla="*/ 52 h 80"/>
                <a:gd name="T6" fmla="*/ 9 w 51"/>
                <a:gd name="T7" fmla="*/ 66 h 80"/>
                <a:gd name="T8" fmla="*/ 5 w 51"/>
                <a:gd name="T9" fmla="*/ 74 h 80"/>
                <a:gd name="T10" fmla="*/ 2 w 51"/>
                <a:gd name="T11" fmla="*/ 78 h 80"/>
                <a:gd name="T12" fmla="*/ 0 w 51"/>
                <a:gd name="T13" fmla="*/ 79 h 80"/>
                <a:gd name="T14" fmla="*/ 19 w 51"/>
                <a:gd name="T15" fmla="*/ 79 h 80"/>
                <a:gd name="T16" fmla="*/ 37 w 51"/>
                <a:gd name="T17" fmla="*/ 73 h 80"/>
                <a:gd name="T18" fmla="*/ 47 w 51"/>
                <a:gd name="T19" fmla="*/ 62 h 80"/>
                <a:gd name="T20" fmla="*/ 51 w 51"/>
                <a:gd name="T21" fmla="*/ 46 h 80"/>
                <a:gd name="T22" fmla="*/ 50 w 51"/>
                <a:gd name="T23" fmla="*/ 31 h 80"/>
                <a:gd name="T24" fmla="*/ 45 w 51"/>
                <a:gd name="T25" fmla="*/ 21 h 80"/>
                <a:gd name="T26" fmla="*/ 29 w 51"/>
                <a:gd name="T27" fmla="*/ 12 h 80"/>
                <a:gd name="T28" fmla="*/ 13 w 51"/>
                <a:gd name="T29" fmla="*/ 18 h 80"/>
                <a:gd name="T30" fmla="*/ 10 w 51"/>
                <a:gd name="T31" fmla="*/ 11 h 80"/>
                <a:gd name="T32" fmla="*/ 8 w 51"/>
                <a:gd name="T33" fmla="*/ 0 h 80"/>
                <a:gd name="T34" fmla="*/ 7 w 51"/>
                <a:gd name="T35" fmla="*/ 0 h 80"/>
                <a:gd name="T36" fmla="*/ 8 w 51"/>
                <a:gd name="T37" fmla="*/ 9 h 80"/>
                <a:gd name="T38" fmla="*/ 12 w 51"/>
                <a:gd name="T39" fmla="*/ 19 h 80"/>
                <a:gd name="T40" fmla="*/ 1 w 51"/>
                <a:gd name="T41" fmla="*/ 36 h 80"/>
                <a:gd name="T42" fmla="*/ 1 w 51"/>
                <a:gd name="T43" fmla="*/ 39 h 80"/>
                <a:gd name="T44" fmla="*/ 1 w 51"/>
                <a:gd name="T45" fmla="*/ 41 h 80"/>
                <a:gd name="T46" fmla="*/ 1 w 51"/>
                <a:gd name="T47" fmla="*/ 41 h 80"/>
                <a:gd name="T48" fmla="*/ 1 w 51"/>
                <a:gd name="T49" fmla="*/ 41 h 80"/>
                <a:gd name="T50" fmla="*/ 2 w 51"/>
                <a:gd name="T51" fmla="*/ 41 h 80"/>
                <a:gd name="T52" fmla="*/ 3 w 51"/>
                <a:gd name="T53" fmla="*/ 4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80">
                  <a:moveTo>
                    <a:pt x="3" y="42"/>
                  </a:moveTo>
                  <a:cubicBezTo>
                    <a:pt x="4" y="43"/>
                    <a:pt x="5" y="44"/>
                    <a:pt x="6" y="46"/>
                  </a:cubicBezTo>
                  <a:cubicBezTo>
                    <a:pt x="7" y="48"/>
                    <a:pt x="8" y="50"/>
                    <a:pt x="9" y="52"/>
                  </a:cubicBezTo>
                  <a:cubicBezTo>
                    <a:pt x="10" y="56"/>
                    <a:pt x="10" y="61"/>
                    <a:pt x="9" y="66"/>
                  </a:cubicBezTo>
                  <a:cubicBezTo>
                    <a:pt x="9" y="67"/>
                    <a:pt x="8" y="71"/>
                    <a:pt x="5" y="74"/>
                  </a:cubicBezTo>
                  <a:cubicBezTo>
                    <a:pt x="4" y="76"/>
                    <a:pt x="3" y="77"/>
                    <a:pt x="2" y="78"/>
                  </a:cubicBezTo>
                  <a:cubicBezTo>
                    <a:pt x="0" y="79"/>
                    <a:pt x="0" y="79"/>
                    <a:pt x="0" y="79"/>
                  </a:cubicBezTo>
                  <a:cubicBezTo>
                    <a:pt x="6" y="79"/>
                    <a:pt x="12" y="80"/>
                    <a:pt x="19" y="79"/>
                  </a:cubicBezTo>
                  <a:cubicBezTo>
                    <a:pt x="25" y="79"/>
                    <a:pt x="32" y="77"/>
                    <a:pt x="37" y="73"/>
                  </a:cubicBezTo>
                  <a:cubicBezTo>
                    <a:pt x="41" y="70"/>
                    <a:pt x="44" y="67"/>
                    <a:pt x="47" y="62"/>
                  </a:cubicBezTo>
                  <a:cubicBezTo>
                    <a:pt x="49" y="57"/>
                    <a:pt x="51" y="52"/>
                    <a:pt x="51" y="46"/>
                  </a:cubicBezTo>
                  <a:cubicBezTo>
                    <a:pt x="51" y="41"/>
                    <a:pt x="51" y="34"/>
                    <a:pt x="50" y="31"/>
                  </a:cubicBezTo>
                  <a:cubicBezTo>
                    <a:pt x="48" y="27"/>
                    <a:pt x="47" y="23"/>
                    <a:pt x="45" y="21"/>
                  </a:cubicBezTo>
                  <a:cubicBezTo>
                    <a:pt x="40" y="15"/>
                    <a:pt x="34" y="12"/>
                    <a:pt x="29" y="12"/>
                  </a:cubicBezTo>
                  <a:cubicBezTo>
                    <a:pt x="23" y="12"/>
                    <a:pt x="17" y="15"/>
                    <a:pt x="13" y="18"/>
                  </a:cubicBezTo>
                  <a:cubicBezTo>
                    <a:pt x="11" y="16"/>
                    <a:pt x="10" y="13"/>
                    <a:pt x="10" y="11"/>
                  </a:cubicBezTo>
                  <a:cubicBezTo>
                    <a:pt x="9" y="7"/>
                    <a:pt x="8" y="4"/>
                    <a:pt x="8" y="0"/>
                  </a:cubicBezTo>
                  <a:cubicBezTo>
                    <a:pt x="7" y="0"/>
                    <a:pt x="7" y="0"/>
                    <a:pt x="7" y="0"/>
                  </a:cubicBezTo>
                  <a:cubicBezTo>
                    <a:pt x="7" y="2"/>
                    <a:pt x="8" y="6"/>
                    <a:pt x="8" y="9"/>
                  </a:cubicBezTo>
                  <a:cubicBezTo>
                    <a:pt x="9" y="13"/>
                    <a:pt x="10" y="16"/>
                    <a:pt x="12" y="19"/>
                  </a:cubicBezTo>
                  <a:cubicBezTo>
                    <a:pt x="6" y="23"/>
                    <a:pt x="2" y="30"/>
                    <a:pt x="1" y="36"/>
                  </a:cubicBezTo>
                  <a:cubicBezTo>
                    <a:pt x="1" y="37"/>
                    <a:pt x="1" y="38"/>
                    <a:pt x="1" y="39"/>
                  </a:cubicBezTo>
                  <a:cubicBezTo>
                    <a:pt x="1" y="40"/>
                    <a:pt x="1" y="40"/>
                    <a:pt x="1" y="41"/>
                  </a:cubicBezTo>
                  <a:cubicBezTo>
                    <a:pt x="1" y="41"/>
                    <a:pt x="1" y="41"/>
                    <a:pt x="1" y="41"/>
                  </a:cubicBezTo>
                  <a:cubicBezTo>
                    <a:pt x="1" y="41"/>
                    <a:pt x="1" y="41"/>
                    <a:pt x="1" y="41"/>
                  </a:cubicBezTo>
                  <a:cubicBezTo>
                    <a:pt x="1" y="41"/>
                    <a:pt x="1" y="41"/>
                    <a:pt x="2" y="41"/>
                  </a:cubicBezTo>
                  <a:cubicBezTo>
                    <a:pt x="2" y="42"/>
                    <a:pt x="2" y="42"/>
                    <a:pt x="3" y="4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992"/>
            <p:cNvSpPr>
              <a:spLocks/>
            </p:cNvSpPr>
            <p:nvPr/>
          </p:nvSpPr>
          <p:spPr bwMode="auto">
            <a:xfrm>
              <a:off x="4527506" y="6494502"/>
              <a:ext cx="255589" cy="300040"/>
            </a:xfrm>
            <a:custGeom>
              <a:avLst/>
              <a:gdLst>
                <a:gd name="T0" fmla="*/ 3 w 68"/>
                <a:gd name="T1" fmla="*/ 30 h 80"/>
                <a:gd name="T2" fmla="*/ 3 w 68"/>
                <a:gd name="T3" fmla="*/ 53 h 80"/>
                <a:gd name="T4" fmla="*/ 11 w 68"/>
                <a:gd name="T5" fmla="*/ 68 h 80"/>
                <a:gd name="T6" fmla="*/ 18 w 68"/>
                <a:gd name="T7" fmla="*/ 76 h 80"/>
                <a:gd name="T8" fmla="*/ 22 w 68"/>
                <a:gd name="T9" fmla="*/ 80 h 80"/>
                <a:gd name="T10" fmla="*/ 24 w 68"/>
                <a:gd name="T11" fmla="*/ 76 h 80"/>
                <a:gd name="T12" fmla="*/ 28 w 68"/>
                <a:gd name="T13" fmla="*/ 72 h 80"/>
                <a:gd name="T14" fmla="*/ 38 w 68"/>
                <a:gd name="T15" fmla="*/ 66 h 80"/>
                <a:gd name="T16" fmla="*/ 59 w 68"/>
                <a:gd name="T17" fmla="*/ 42 h 80"/>
                <a:gd name="T18" fmla="*/ 58 w 68"/>
                <a:gd name="T19" fmla="*/ 24 h 80"/>
                <a:gd name="T20" fmla="*/ 47 w 68"/>
                <a:gd name="T21" fmla="*/ 9 h 80"/>
                <a:gd name="T22" fmla="*/ 55 w 68"/>
                <a:gd name="T23" fmla="*/ 3 h 80"/>
                <a:gd name="T24" fmla="*/ 68 w 68"/>
                <a:gd name="T25" fmla="*/ 2 h 80"/>
                <a:gd name="T26" fmla="*/ 68 w 68"/>
                <a:gd name="T27" fmla="*/ 0 h 80"/>
                <a:gd name="T28" fmla="*/ 57 w 68"/>
                <a:gd name="T29" fmla="*/ 2 h 80"/>
                <a:gd name="T30" fmla="*/ 46 w 68"/>
                <a:gd name="T31" fmla="*/ 8 h 80"/>
                <a:gd name="T32" fmla="*/ 20 w 68"/>
                <a:gd name="T33" fmla="*/ 9 h 80"/>
                <a:gd name="T34" fmla="*/ 3 w 68"/>
                <a:gd name="T35" fmla="*/ 3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80">
                  <a:moveTo>
                    <a:pt x="3" y="30"/>
                  </a:moveTo>
                  <a:cubicBezTo>
                    <a:pt x="0" y="39"/>
                    <a:pt x="1" y="46"/>
                    <a:pt x="3" y="53"/>
                  </a:cubicBezTo>
                  <a:cubicBezTo>
                    <a:pt x="5" y="59"/>
                    <a:pt x="8" y="64"/>
                    <a:pt x="11" y="68"/>
                  </a:cubicBezTo>
                  <a:cubicBezTo>
                    <a:pt x="13" y="70"/>
                    <a:pt x="15" y="73"/>
                    <a:pt x="18" y="76"/>
                  </a:cubicBezTo>
                  <a:cubicBezTo>
                    <a:pt x="20" y="79"/>
                    <a:pt x="22" y="80"/>
                    <a:pt x="22" y="80"/>
                  </a:cubicBezTo>
                  <a:cubicBezTo>
                    <a:pt x="22" y="79"/>
                    <a:pt x="23" y="77"/>
                    <a:pt x="24" y="76"/>
                  </a:cubicBezTo>
                  <a:cubicBezTo>
                    <a:pt x="25" y="75"/>
                    <a:pt x="27" y="73"/>
                    <a:pt x="28" y="72"/>
                  </a:cubicBezTo>
                  <a:cubicBezTo>
                    <a:pt x="31" y="70"/>
                    <a:pt x="35" y="68"/>
                    <a:pt x="38" y="66"/>
                  </a:cubicBezTo>
                  <a:cubicBezTo>
                    <a:pt x="47" y="61"/>
                    <a:pt x="56" y="52"/>
                    <a:pt x="59" y="42"/>
                  </a:cubicBezTo>
                  <a:cubicBezTo>
                    <a:pt x="61" y="36"/>
                    <a:pt x="60" y="30"/>
                    <a:pt x="58" y="24"/>
                  </a:cubicBezTo>
                  <a:cubicBezTo>
                    <a:pt x="56" y="18"/>
                    <a:pt x="52" y="13"/>
                    <a:pt x="47" y="9"/>
                  </a:cubicBezTo>
                  <a:cubicBezTo>
                    <a:pt x="49" y="7"/>
                    <a:pt x="52" y="5"/>
                    <a:pt x="55" y="3"/>
                  </a:cubicBezTo>
                  <a:cubicBezTo>
                    <a:pt x="59" y="2"/>
                    <a:pt x="64" y="1"/>
                    <a:pt x="68" y="2"/>
                  </a:cubicBezTo>
                  <a:cubicBezTo>
                    <a:pt x="68" y="1"/>
                    <a:pt x="68" y="1"/>
                    <a:pt x="68" y="0"/>
                  </a:cubicBezTo>
                  <a:cubicBezTo>
                    <a:pt x="66" y="0"/>
                    <a:pt x="62" y="0"/>
                    <a:pt x="57" y="2"/>
                  </a:cubicBezTo>
                  <a:cubicBezTo>
                    <a:pt x="53" y="3"/>
                    <a:pt x="48" y="6"/>
                    <a:pt x="46" y="8"/>
                  </a:cubicBezTo>
                  <a:cubicBezTo>
                    <a:pt x="39" y="4"/>
                    <a:pt x="29" y="3"/>
                    <a:pt x="20" y="9"/>
                  </a:cubicBezTo>
                  <a:cubicBezTo>
                    <a:pt x="13" y="14"/>
                    <a:pt x="6" y="23"/>
                    <a:pt x="3" y="3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1993"/>
            <p:cNvSpPr>
              <a:spLocks/>
            </p:cNvSpPr>
            <p:nvPr/>
          </p:nvSpPr>
          <p:spPr bwMode="auto">
            <a:xfrm>
              <a:off x="4532268" y="6865980"/>
              <a:ext cx="198439" cy="330202"/>
            </a:xfrm>
            <a:custGeom>
              <a:avLst/>
              <a:gdLst>
                <a:gd name="T0" fmla="*/ 1 w 53"/>
                <a:gd name="T1" fmla="*/ 54 h 88"/>
                <a:gd name="T2" fmla="*/ 10 w 53"/>
                <a:gd name="T3" fmla="*/ 73 h 88"/>
                <a:gd name="T4" fmla="*/ 24 w 53"/>
                <a:gd name="T5" fmla="*/ 82 h 88"/>
                <a:gd name="T6" fmla="*/ 32 w 53"/>
                <a:gd name="T7" fmla="*/ 86 h 88"/>
                <a:gd name="T8" fmla="*/ 38 w 53"/>
                <a:gd name="T9" fmla="*/ 88 h 88"/>
                <a:gd name="T10" fmla="*/ 39 w 53"/>
                <a:gd name="T11" fmla="*/ 78 h 88"/>
                <a:gd name="T12" fmla="*/ 45 w 53"/>
                <a:gd name="T13" fmla="*/ 69 h 88"/>
                <a:gd name="T14" fmla="*/ 51 w 53"/>
                <a:gd name="T15" fmla="*/ 55 h 88"/>
                <a:gd name="T16" fmla="*/ 52 w 53"/>
                <a:gd name="T17" fmla="*/ 38 h 88"/>
                <a:gd name="T18" fmla="*/ 26 w 53"/>
                <a:gd name="T19" fmla="*/ 18 h 88"/>
                <a:gd name="T20" fmla="*/ 28 w 53"/>
                <a:gd name="T21" fmla="*/ 10 h 88"/>
                <a:gd name="T22" fmla="*/ 35 w 53"/>
                <a:gd name="T23" fmla="*/ 1 h 88"/>
                <a:gd name="T24" fmla="*/ 34 w 53"/>
                <a:gd name="T25" fmla="*/ 0 h 88"/>
                <a:gd name="T26" fmla="*/ 25 w 53"/>
                <a:gd name="T27" fmla="*/ 18 h 88"/>
                <a:gd name="T28" fmla="*/ 5 w 53"/>
                <a:gd name="T29" fmla="*/ 31 h 88"/>
                <a:gd name="T30" fmla="*/ 1 w 53"/>
                <a:gd name="T31" fmla="*/ 5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88">
                  <a:moveTo>
                    <a:pt x="1" y="54"/>
                  </a:moveTo>
                  <a:cubicBezTo>
                    <a:pt x="2" y="62"/>
                    <a:pt x="6" y="68"/>
                    <a:pt x="10" y="73"/>
                  </a:cubicBezTo>
                  <a:cubicBezTo>
                    <a:pt x="14" y="77"/>
                    <a:pt x="19" y="80"/>
                    <a:pt x="24" y="82"/>
                  </a:cubicBezTo>
                  <a:cubicBezTo>
                    <a:pt x="25" y="83"/>
                    <a:pt x="29" y="85"/>
                    <a:pt x="32" y="86"/>
                  </a:cubicBezTo>
                  <a:cubicBezTo>
                    <a:pt x="35" y="88"/>
                    <a:pt x="38" y="88"/>
                    <a:pt x="38" y="88"/>
                  </a:cubicBezTo>
                  <a:cubicBezTo>
                    <a:pt x="37" y="85"/>
                    <a:pt x="38" y="82"/>
                    <a:pt x="39" y="78"/>
                  </a:cubicBezTo>
                  <a:cubicBezTo>
                    <a:pt x="41" y="75"/>
                    <a:pt x="44" y="72"/>
                    <a:pt x="45" y="69"/>
                  </a:cubicBezTo>
                  <a:cubicBezTo>
                    <a:pt x="48" y="65"/>
                    <a:pt x="50" y="60"/>
                    <a:pt x="51" y="55"/>
                  </a:cubicBezTo>
                  <a:cubicBezTo>
                    <a:pt x="52" y="49"/>
                    <a:pt x="53" y="44"/>
                    <a:pt x="52" y="38"/>
                  </a:cubicBezTo>
                  <a:cubicBezTo>
                    <a:pt x="50" y="27"/>
                    <a:pt x="38" y="18"/>
                    <a:pt x="26" y="18"/>
                  </a:cubicBezTo>
                  <a:cubicBezTo>
                    <a:pt x="26" y="16"/>
                    <a:pt x="27" y="13"/>
                    <a:pt x="28" y="10"/>
                  </a:cubicBezTo>
                  <a:cubicBezTo>
                    <a:pt x="30" y="7"/>
                    <a:pt x="32" y="4"/>
                    <a:pt x="35" y="1"/>
                  </a:cubicBezTo>
                  <a:cubicBezTo>
                    <a:pt x="34" y="0"/>
                    <a:pt x="34" y="0"/>
                    <a:pt x="34" y="0"/>
                  </a:cubicBezTo>
                  <a:cubicBezTo>
                    <a:pt x="31" y="3"/>
                    <a:pt x="26" y="12"/>
                    <a:pt x="25" y="18"/>
                  </a:cubicBezTo>
                  <a:cubicBezTo>
                    <a:pt x="17" y="19"/>
                    <a:pt x="9" y="22"/>
                    <a:pt x="5" y="31"/>
                  </a:cubicBezTo>
                  <a:cubicBezTo>
                    <a:pt x="2" y="37"/>
                    <a:pt x="0" y="47"/>
                    <a:pt x="1" y="5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994"/>
            <p:cNvSpPr>
              <a:spLocks/>
            </p:cNvSpPr>
            <p:nvPr/>
          </p:nvSpPr>
          <p:spPr bwMode="auto">
            <a:xfrm>
              <a:off x="6653181" y="5026054"/>
              <a:ext cx="123826" cy="187326"/>
            </a:xfrm>
            <a:custGeom>
              <a:avLst/>
              <a:gdLst>
                <a:gd name="T0" fmla="*/ 0 w 33"/>
                <a:gd name="T1" fmla="*/ 0 h 50"/>
                <a:gd name="T2" fmla="*/ 12 w 33"/>
                <a:gd name="T3" fmla="*/ 28 h 50"/>
                <a:gd name="T4" fmla="*/ 23 w 33"/>
                <a:gd name="T5" fmla="*/ 40 h 50"/>
                <a:gd name="T6" fmla="*/ 33 w 33"/>
                <a:gd name="T7" fmla="*/ 50 h 50"/>
                <a:gd name="T8" fmla="*/ 14 w 33"/>
                <a:gd name="T9" fmla="*/ 43 h 50"/>
                <a:gd name="T10" fmla="*/ 5 w 33"/>
                <a:gd name="T11" fmla="*/ 25 h 50"/>
                <a:gd name="T12" fmla="*/ 0 w 33"/>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33" h="50">
                  <a:moveTo>
                    <a:pt x="0" y="0"/>
                  </a:moveTo>
                  <a:cubicBezTo>
                    <a:pt x="4" y="9"/>
                    <a:pt x="7" y="19"/>
                    <a:pt x="12" y="28"/>
                  </a:cubicBezTo>
                  <a:cubicBezTo>
                    <a:pt x="15" y="33"/>
                    <a:pt x="19" y="36"/>
                    <a:pt x="23" y="40"/>
                  </a:cubicBezTo>
                  <a:cubicBezTo>
                    <a:pt x="27" y="42"/>
                    <a:pt x="31" y="45"/>
                    <a:pt x="33" y="50"/>
                  </a:cubicBezTo>
                  <a:cubicBezTo>
                    <a:pt x="26" y="47"/>
                    <a:pt x="20" y="45"/>
                    <a:pt x="14" y="43"/>
                  </a:cubicBezTo>
                  <a:cubicBezTo>
                    <a:pt x="9" y="38"/>
                    <a:pt x="6" y="29"/>
                    <a:pt x="5" y="25"/>
                  </a:cubicBezTo>
                  <a:cubicBezTo>
                    <a:pt x="2" y="17"/>
                    <a:pt x="2" y="8"/>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56" name="Picture 1996"/>
            <p:cNvPicPr>
              <a:picLocks noChangeAspect="1" noChangeArrowheads="1"/>
            </p:cNvPicPr>
            <p:nvPr/>
          </p:nvPicPr>
          <p:blipFill>
            <a:blip r:embed="rId33" cstate="screen">
              <a:extLst>
                <a:ext uri="{28A0092B-C50C-407E-A947-70E740481C1C}">
                  <a14:useLocalDpi xmlns:a14="http://schemas.microsoft.com/office/drawing/2010/main"/>
                </a:ext>
              </a:extLst>
            </a:blip>
            <a:srcRect/>
            <a:stretch>
              <a:fillRect/>
            </a:stretch>
          </p:blipFill>
          <p:spPr bwMode="auto">
            <a:xfrm>
              <a:off x="6575393" y="4859366"/>
              <a:ext cx="24765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7" name="Freeform 1997"/>
            <p:cNvSpPr>
              <a:spLocks/>
            </p:cNvSpPr>
            <p:nvPr/>
          </p:nvSpPr>
          <p:spPr bwMode="auto">
            <a:xfrm>
              <a:off x="6638894" y="4980017"/>
              <a:ext cx="206376" cy="139701"/>
            </a:xfrm>
            <a:custGeom>
              <a:avLst/>
              <a:gdLst>
                <a:gd name="T0" fmla="*/ 28 w 55"/>
                <a:gd name="T1" fmla="*/ 9 h 37"/>
                <a:gd name="T2" fmla="*/ 10 w 55"/>
                <a:gd name="T3" fmla="*/ 6 h 37"/>
                <a:gd name="T4" fmla="*/ 0 w 55"/>
                <a:gd name="T5" fmla="*/ 0 h 37"/>
                <a:gd name="T6" fmla="*/ 18 w 55"/>
                <a:gd name="T7" fmla="*/ 3 h 37"/>
                <a:gd name="T8" fmla="*/ 38 w 55"/>
                <a:gd name="T9" fmla="*/ 3 h 37"/>
                <a:gd name="T10" fmla="*/ 53 w 55"/>
                <a:gd name="T11" fmla="*/ 13 h 37"/>
                <a:gd name="T12" fmla="*/ 55 w 55"/>
                <a:gd name="T13" fmla="*/ 15 h 37"/>
                <a:gd name="T14" fmla="*/ 54 w 55"/>
                <a:gd name="T15" fmla="*/ 37 h 37"/>
                <a:gd name="T16" fmla="*/ 51 w 55"/>
                <a:gd name="T17" fmla="*/ 27 h 37"/>
                <a:gd name="T18" fmla="*/ 28 w 55"/>
                <a:gd name="T19"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7">
                  <a:moveTo>
                    <a:pt x="28" y="9"/>
                  </a:moveTo>
                  <a:cubicBezTo>
                    <a:pt x="24" y="9"/>
                    <a:pt x="15" y="8"/>
                    <a:pt x="10" y="6"/>
                  </a:cubicBezTo>
                  <a:cubicBezTo>
                    <a:pt x="7" y="5"/>
                    <a:pt x="0" y="0"/>
                    <a:pt x="0" y="0"/>
                  </a:cubicBezTo>
                  <a:cubicBezTo>
                    <a:pt x="6" y="3"/>
                    <a:pt x="12" y="3"/>
                    <a:pt x="18" y="3"/>
                  </a:cubicBezTo>
                  <a:cubicBezTo>
                    <a:pt x="25" y="3"/>
                    <a:pt x="32" y="2"/>
                    <a:pt x="38" y="3"/>
                  </a:cubicBezTo>
                  <a:cubicBezTo>
                    <a:pt x="45" y="3"/>
                    <a:pt x="50" y="8"/>
                    <a:pt x="53" y="13"/>
                  </a:cubicBezTo>
                  <a:cubicBezTo>
                    <a:pt x="54" y="13"/>
                    <a:pt x="55" y="14"/>
                    <a:pt x="55" y="15"/>
                  </a:cubicBezTo>
                  <a:cubicBezTo>
                    <a:pt x="55" y="22"/>
                    <a:pt x="54" y="29"/>
                    <a:pt x="54" y="37"/>
                  </a:cubicBezTo>
                  <a:cubicBezTo>
                    <a:pt x="53" y="33"/>
                    <a:pt x="52" y="30"/>
                    <a:pt x="51" y="27"/>
                  </a:cubicBezTo>
                  <a:cubicBezTo>
                    <a:pt x="44" y="15"/>
                    <a:pt x="35" y="10"/>
                    <a:pt x="28"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998"/>
            <p:cNvSpPr>
              <a:spLocks/>
            </p:cNvSpPr>
            <p:nvPr/>
          </p:nvSpPr>
          <p:spPr bwMode="auto">
            <a:xfrm>
              <a:off x="6570631" y="4900641"/>
              <a:ext cx="241301" cy="312740"/>
            </a:xfrm>
            <a:custGeom>
              <a:avLst/>
              <a:gdLst>
                <a:gd name="T0" fmla="*/ 50 w 64"/>
                <a:gd name="T1" fmla="*/ 32 h 83"/>
                <a:gd name="T2" fmla="*/ 31 w 64"/>
                <a:gd name="T3" fmla="*/ 29 h 83"/>
                <a:gd name="T4" fmla="*/ 26 w 64"/>
                <a:gd name="T5" fmla="*/ 28 h 83"/>
                <a:gd name="T6" fmla="*/ 24 w 64"/>
                <a:gd name="T7" fmla="*/ 28 h 83"/>
                <a:gd name="T8" fmla="*/ 25 w 64"/>
                <a:gd name="T9" fmla="*/ 30 h 83"/>
                <a:gd name="T10" fmla="*/ 31 w 64"/>
                <a:gd name="T11" fmla="*/ 34 h 83"/>
                <a:gd name="T12" fmla="*/ 40 w 64"/>
                <a:gd name="T13" fmla="*/ 41 h 83"/>
                <a:gd name="T14" fmla="*/ 49 w 64"/>
                <a:gd name="T15" fmla="*/ 46 h 83"/>
                <a:gd name="T16" fmla="*/ 58 w 64"/>
                <a:gd name="T17" fmla="*/ 54 h 83"/>
                <a:gd name="T18" fmla="*/ 61 w 64"/>
                <a:gd name="T19" fmla="*/ 61 h 83"/>
                <a:gd name="T20" fmla="*/ 51 w 64"/>
                <a:gd name="T21" fmla="*/ 50 h 83"/>
                <a:gd name="T22" fmla="*/ 45 w 64"/>
                <a:gd name="T23" fmla="*/ 46 h 83"/>
                <a:gd name="T24" fmla="*/ 54 w 64"/>
                <a:gd name="T25" fmla="*/ 58 h 83"/>
                <a:gd name="T26" fmla="*/ 62 w 64"/>
                <a:gd name="T27" fmla="*/ 76 h 83"/>
                <a:gd name="T28" fmla="*/ 63 w 64"/>
                <a:gd name="T29" fmla="*/ 80 h 83"/>
                <a:gd name="T30" fmla="*/ 58 w 64"/>
                <a:gd name="T31" fmla="*/ 71 h 83"/>
                <a:gd name="T32" fmla="*/ 34 w 64"/>
                <a:gd name="T33" fmla="*/ 40 h 83"/>
                <a:gd name="T34" fmla="*/ 26 w 64"/>
                <a:gd name="T35" fmla="*/ 34 h 83"/>
                <a:gd name="T36" fmla="*/ 23 w 64"/>
                <a:gd name="T37" fmla="*/ 32 h 83"/>
                <a:gd name="T38" fmla="*/ 25 w 64"/>
                <a:gd name="T39" fmla="*/ 36 h 83"/>
                <a:gd name="T40" fmla="*/ 30 w 64"/>
                <a:gd name="T41" fmla="*/ 53 h 83"/>
                <a:gd name="T42" fmla="*/ 34 w 64"/>
                <a:gd name="T43" fmla="*/ 60 h 83"/>
                <a:gd name="T44" fmla="*/ 44 w 64"/>
                <a:gd name="T45" fmla="*/ 71 h 83"/>
                <a:gd name="T46" fmla="*/ 43 w 64"/>
                <a:gd name="T47" fmla="*/ 71 h 83"/>
                <a:gd name="T48" fmla="*/ 33 w 64"/>
                <a:gd name="T49" fmla="*/ 60 h 83"/>
                <a:gd name="T50" fmla="*/ 29 w 64"/>
                <a:gd name="T51" fmla="*/ 54 h 83"/>
                <a:gd name="T52" fmla="*/ 22 w 64"/>
                <a:gd name="T53" fmla="*/ 33 h 83"/>
                <a:gd name="T54" fmla="*/ 19 w 64"/>
                <a:gd name="T55" fmla="*/ 29 h 83"/>
                <a:gd name="T56" fmla="*/ 9 w 64"/>
                <a:gd name="T57" fmla="*/ 19 h 83"/>
                <a:gd name="T58" fmla="*/ 9 w 64"/>
                <a:gd name="T59" fmla="*/ 23 h 83"/>
                <a:gd name="T60" fmla="*/ 8 w 64"/>
                <a:gd name="T61" fmla="*/ 31 h 83"/>
                <a:gd name="T62" fmla="*/ 11 w 64"/>
                <a:gd name="T63" fmla="*/ 49 h 83"/>
                <a:gd name="T64" fmla="*/ 16 w 64"/>
                <a:gd name="T65" fmla="*/ 60 h 83"/>
                <a:gd name="T66" fmla="*/ 10 w 64"/>
                <a:gd name="T67" fmla="*/ 49 h 83"/>
                <a:gd name="T68" fmla="*/ 6 w 64"/>
                <a:gd name="T69" fmla="*/ 31 h 83"/>
                <a:gd name="T70" fmla="*/ 7 w 64"/>
                <a:gd name="T71" fmla="*/ 24 h 83"/>
                <a:gd name="T72" fmla="*/ 7 w 64"/>
                <a:gd name="T73" fmla="*/ 19 h 83"/>
                <a:gd name="T74" fmla="*/ 5 w 64"/>
                <a:gd name="T75" fmla="*/ 13 h 83"/>
                <a:gd name="T76" fmla="*/ 2 w 64"/>
                <a:gd name="T77" fmla="*/ 8 h 83"/>
                <a:gd name="T78" fmla="*/ 2 w 64"/>
                <a:gd name="T79" fmla="*/ 7 h 83"/>
                <a:gd name="T80" fmla="*/ 1 w 64"/>
                <a:gd name="T81" fmla="*/ 3 h 83"/>
                <a:gd name="T82" fmla="*/ 6 w 64"/>
                <a:gd name="T83" fmla="*/ 10 h 83"/>
                <a:gd name="T84" fmla="*/ 7 w 64"/>
                <a:gd name="T85" fmla="*/ 11 h 83"/>
                <a:gd name="T86" fmla="*/ 10 w 64"/>
                <a:gd name="T87" fmla="*/ 13 h 83"/>
                <a:gd name="T88" fmla="*/ 23 w 64"/>
                <a:gd name="T89" fmla="*/ 19 h 83"/>
                <a:gd name="T90" fmla="*/ 29 w 64"/>
                <a:gd name="T91" fmla="*/ 20 h 83"/>
                <a:gd name="T92" fmla="*/ 46 w 64"/>
                <a:gd name="T93" fmla="*/ 15 h 83"/>
                <a:gd name="T94" fmla="*/ 35 w 64"/>
                <a:gd name="T95" fmla="*/ 20 h 83"/>
                <a:gd name="T96" fmla="*/ 26 w 64"/>
                <a:gd name="T97" fmla="*/ 20 h 83"/>
                <a:gd name="T98" fmla="*/ 17 w 64"/>
                <a:gd name="T99" fmla="*/ 18 h 83"/>
                <a:gd name="T100" fmla="*/ 9 w 64"/>
                <a:gd name="T101" fmla="*/ 14 h 83"/>
                <a:gd name="T102" fmla="*/ 15 w 64"/>
                <a:gd name="T103" fmla="*/ 22 h 83"/>
                <a:gd name="T104" fmla="*/ 18 w 64"/>
                <a:gd name="T105" fmla="*/ 24 h 83"/>
                <a:gd name="T106" fmla="*/ 25 w 64"/>
                <a:gd name="T107" fmla="*/ 26 h 83"/>
                <a:gd name="T108" fmla="*/ 28 w 64"/>
                <a:gd name="T109" fmla="*/ 27 h 83"/>
                <a:gd name="T110" fmla="*/ 37 w 64"/>
                <a:gd name="T111" fmla="*/ 28 h 83"/>
                <a:gd name="T112" fmla="*/ 57 w 64"/>
                <a:gd name="T113" fmla="*/ 34 h 83"/>
                <a:gd name="T114" fmla="*/ 56 w 64"/>
                <a:gd name="T11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83">
                  <a:moveTo>
                    <a:pt x="56" y="35"/>
                  </a:moveTo>
                  <a:cubicBezTo>
                    <a:pt x="54" y="34"/>
                    <a:pt x="52" y="33"/>
                    <a:pt x="50" y="32"/>
                  </a:cubicBezTo>
                  <a:cubicBezTo>
                    <a:pt x="46" y="31"/>
                    <a:pt x="41" y="30"/>
                    <a:pt x="37" y="30"/>
                  </a:cubicBezTo>
                  <a:cubicBezTo>
                    <a:pt x="35" y="29"/>
                    <a:pt x="33" y="29"/>
                    <a:pt x="31" y="29"/>
                  </a:cubicBezTo>
                  <a:cubicBezTo>
                    <a:pt x="29" y="29"/>
                    <a:pt x="28" y="29"/>
                    <a:pt x="27" y="28"/>
                  </a:cubicBezTo>
                  <a:cubicBezTo>
                    <a:pt x="26" y="28"/>
                    <a:pt x="26" y="28"/>
                    <a:pt x="26" y="28"/>
                  </a:cubicBezTo>
                  <a:cubicBezTo>
                    <a:pt x="25" y="28"/>
                    <a:pt x="25" y="28"/>
                    <a:pt x="25" y="28"/>
                  </a:cubicBezTo>
                  <a:cubicBezTo>
                    <a:pt x="24" y="28"/>
                    <a:pt x="24" y="28"/>
                    <a:pt x="24" y="28"/>
                  </a:cubicBezTo>
                  <a:cubicBezTo>
                    <a:pt x="23" y="28"/>
                    <a:pt x="22" y="27"/>
                    <a:pt x="21" y="27"/>
                  </a:cubicBezTo>
                  <a:cubicBezTo>
                    <a:pt x="22" y="28"/>
                    <a:pt x="23" y="29"/>
                    <a:pt x="25" y="30"/>
                  </a:cubicBezTo>
                  <a:cubicBezTo>
                    <a:pt x="26" y="31"/>
                    <a:pt x="27" y="31"/>
                    <a:pt x="28" y="32"/>
                  </a:cubicBezTo>
                  <a:cubicBezTo>
                    <a:pt x="29" y="32"/>
                    <a:pt x="30" y="33"/>
                    <a:pt x="31" y="34"/>
                  </a:cubicBezTo>
                  <a:cubicBezTo>
                    <a:pt x="32" y="35"/>
                    <a:pt x="34" y="36"/>
                    <a:pt x="36" y="38"/>
                  </a:cubicBezTo>
                  <a:cubicBezTo>
                    <a:pt x="37" y="39"/>
                    <a:pt x="39" y="40"/>
                    <a:pt x="40" y="41"/>
                  </a:cubicBezTo>
                  <a:cubicBezTo>
                    <a:pt x="42" y="42"/>
                    <a:pt x="44" y="43"/>
                    <a:pt x="46" y="44"/>
                  </a:cubicBezTo>
                  <a:cubicBezTo>
                    <a:pt x="47" y="45"/>
                    <a:pt x="48" y="46"/>
                    <a:pt x="49" y="46"/>
                  </a:cubicBezTo>
                  <a:cubicBezTo>
                    <a:pt x="50" y="47"/>
                    <a:pt x="51" y="48"/>
                    <a:pt x="52" y="49"/>
                  </a:cubicBezTo>
                  <a:cubicBezTo>
                    <a:pt x="54" y="50"/>
                    <a:pt x="56" y="52"/>
                    <a:pt x="58" y="54"/>
                  </a:cubicBezTo>
                  <a:cubicBezTo>
                    <a:pt x="59" y="55"/>
                    <a:pt x="59" y="56"/>
                    <a:pt x="60" y="57"/>
                  </a:cubicBezTo>
                  <a:cubicBezTo>
                    <a:pt x="61" y="58"/>
                    <a:pt x="61" y="59"/>
                    <a:pt x="61" y="61"/>
                  </a:cubicBezTo>
                  <a:cubicBezTo>
                    <a:pt x="61" y="58"/>
                    <a:pt x="59" y="56"/>
                    <a:pt x="57" y="54"/>
                  </a:cubicBezTo>
                  <a:cubicBezTo>
                    <a:pt x="55" y="53"/>
                    <a:pt x="53" y="51"/>
                    <a:pt x="51" y="50"/>
                  </a:cubicBezTo>
                  <a:cubicBezTo>
                    <a:pt x="50" y="49"/>
                    <a:pt x="49" y="48"/>
                    <a:pt x="48" y="48"/>
                  </a:cubicBezTo>
                  <a:cubicBezTo>
                    <a:pt x="47" y="47"/>
                    <a:pt x="46" y="46"/>
                    <a:pt x="45" y="46"/>
                  </a:cubicBezTo>
                  <a:cubicBezTo>
                    <a:pt x="44" y="45"/>
                    <a:pt x="44" y="45"/>
                    <a:pt x="43" y="45"/>
                  </a:cubicBezTo>
                  <a:cubicBezTo>
                    <a:pt x="47" y="49"/>
                    <a:pt x="51" y="53"/>
                    <a:pt x="54" y="58"/>
                  </a:cubicBezTo>
                  <a:cubicBezTo>
                    <a:pt x="56" y="62"/>
                    <a:pt x="58" y="66"/>
                    <a:pt x="60" y="70"/>
                  </a:cubicBezTo>
                  <a:cubicBezTo>
                    <a:pt x="61" y="72"/>
                    <a:pt x="62" y="74"/>
                    <a:pt x="62" y="76"/>
                  </a:cubicBezTo>
                  <a:cubicBezTo>
                    <a:pt x="63" y="78"/>
                    <a:pt x="64" y="81"/>
                    <a:pt x="64" y="83"/>
                  </a:cubicBezTo>
                  <a:cubicBezTo>
                    <a:pt x="64" y="82"/>
                    <a:pt x="63" y="81"/>
                    <a:pt x="63" y="80"/>
                  </a:cubicBezTo>
                  <a:cubicBezTo>
                    <a:pt x="62" y="79"/>
                    <a:pt x="62" y="78"/>
                    <a:pt x="61" y="77"/>
                  </a:cubicBezTo>
                  <a:cubicBezTo>
                    <a:pt x="60" y="75"/>
                    <a:pt x="59" y="73"/>
                    <a:pt x="58" y="71"/>
                  </a:cubicBezTo>
                  <a:cubicBezTo>
                    <a:pt x="56" y="67"/>
                    <a:pt x="54" y="63"/>
                    <a:pt x="52" y="59"/>
                  </a:cubicBezTo>
                  <a:cubicBezTo>
                    <a:pt x="47" y="52"/>
                    <a:pt x="41" y="45"/>
                    <a:pt x="34" y="40"/>
                  </a:cubicBezTo>
                  <a:cubicBezTo>
                    <a:pt x="33" y="38"/>
                    <a:pt x="31" y="37"/>
                    <a:pt x="29" y="36"/>
                  </a:cubicBezTo>
                  <a:cubicBezTo>
                    <a:pt x="28" y="35"/>
                    <a:pt x="27" y="34"/>
                    <a:pt x="26" y="34"/>
                  </a:cubicBezTo>
                  <a:cubicBezTo>
                    <a:pt x="26" y="33"/>
                    <a:pt x="25" y="33"/>
                    <a:pt x="24" y="32"/>
                  </a:cubicBezTo>
                  <a:cubicBezTo>
                    <a:pt x="24" y="32"/>
                    <a:pt x="23" y="32"/>
                    <a:pt x="23" y="32"/>
                  </a:cubicBezTo>
                  <a:cubicBezTo>
                    <a:pt x="23" y="32"/>
                    <a:pt x="23" y="32"/>
                    <a:pt x="24" y="32"/>
                  </a:cubicBezTo>
                  <a:cubicBezTo>
                    <a:pt x="24" y="33"/>
                    <a:pt x="25" y="34"/>
                    <a:pt x="25" y="36"/>
                  </a:cubicBezTo>
                  <a:cubicBezTo>
                    <a:pt x="26" y="37"/>
                    <a:pt x="26" y="38"/>
                    <a:pt x="26" y="39"/>
                  </a:cubicBezTo>
                  <a:cubicBezTo>
                    <a:pt x="28" y="44"/>
                    <a:pt x="29" y="49"/>
                    <a:pt x="30" y="53"/>
                  </a:cubicBezTo>
                  <a:cubicBezTo>
                    <a:pt x="31" y="54"/>
                    <a:pt x="31" y="55"/>
                    <a:pt x="32" y="56"/>
                  </a:cubicBezTo>
                  <a:cubicBezTo>
                    <a:pt x="33" y="58"/>
                    <a:pt x="33" y="59"/>
                    <a:pt x="34" y="60"/>
                  </a:cubicBezTo>
                  <a:cubicBezTo>
                    <a:pt x="35" y="62"/>
                    <a:pt x="37" y="63"/>
                    <a:pt x="38" y="65"/>
                  </a:cubicBezTo>
                  <a:cubicBezTo>
                    <a:pt x="40" y="67"/>
                    <a:pt x="42" y="69"/>
                    <a:pt x="44" y="71"/>
                  </a:cubicBezTo>
                  <a:cubicBezTo>
                    <a:pt x="45" y="72"/>
                    <a:pt x="47" y="74"/>
                    <a:pt x="49" y="75"/>
                  </a:cubicBezTo>
                  <a:cubicBezTo>
                    <a:pt x="47" y="74"/>
                    <a:pt x="45" y="73"/>
                    <a:pt x="43" y="71"/>
                  </a:cubicBezTo>
                  <a:cubicBezTo>
                    <a:pt x="41" y="69"/>
                    <a:pt x="40" y="68"/>
                    <a:pt x="38" y="66"/>
                  </a:cubicBezTo>
                  <a:cubicBezTo>
                    <a:pt x="36" y="64"/>
                    <a:pt x="35" y="62"/>
                    <a:pt x="33" y="60"/>
                  </a:cubicBezTo>
                  <a:cubicBezTo>
                    <a:pt x="33" y="59"/>
                    <a:pt x="32" y="58"/>
                    <a:pt x="31" y="57"/>
                  </a:cubicBezTo>
                  <a:cubicBezTo>
                    <a:pt x="30" y="56"/>
                    <a:pt x="30" y="55"/>
                    <a:pt x="29" y="54"/>
                  </a:cubicBezTo>
                  <a:cubicBezTo>
                    <a:pt x="27" y="49"/>
                    <a:pt x="26" y="44"/>
                    <a:pt x="25" y="40"/>
                  </a:cubicBezTo>
                  <a:cubicBezTo>
                    <a:pt x="24" y="37"/>
                    <a:pt x="23" y="35"/>
                    <a:pt x="22" y="33"/>
                  </a:cubicBezTo>
                  <a:cubicBezTo>
                    <a:pt x="22" y="32"/>
                    <a:pt x="21" y="31"/>
                    <a:pt x="20" y="30"/>
                  </a:cubicBezTo>
                  <a:cubicBezTo>
                    <a:pt x="20" y="30"/>
                    <a:pt x="19" y="29"/>
                    <a:pt x="19" y="29"/>
                  </a:cubicBezTo>
                  <a:cubicBezTo>
                    <a:pt x="17" y="27"/>
                    <a:pt x="15" y="25"/>
                    <a:pt x="13" y="23"/>
                  </a:cubicBezTo>
                  <a:cubicBezTo>
                    <a:pt x="12" y="22"/>
                    <a:pt x="10" y="20"/>
                    <a:pt x="9" y="19"/>
                  </a:cubicBezTo>
                  <a:cubicBezTo>
                    <a:pt x="9" y="19"/>
                    <a:pt x="9" y="19"/>
                    <a:pt x="9" y="20"/>
                  </a:cubicBezTo>
                  <a:cubicBezTo>
                    <a:pt x="9" y="21"/>
                    <a:pt x="9" y="22"/>
                    <a:pt x="9" y="23"/>
                  </a:cubicBezTo>
                  <a:cubicBezTo>
                    <a:pt x="8" y="24"/>
                    <a:pt x="8" y="25"/>
                    <a:pt x="8" y="26"/>
                  </a:cubicBezTo>
                  <a:cubicBezTo>
                    <a:pt x="8" y="27"/>
                    <a:pt x="8" y="29"/>
                    <a:pt x="8" y="31"/>
                  </a:cubicBezTo>
                  <a:cubicBezTo>
                    <a:pt x="8" y="33"/>
                    <a:pt x="8" y="35"/>
                    <a:pt x="8" y="37"/>
                  </a:cubicBezTo>
                  <a:cubicBezTo>
                    <a:pt x="9" y="41"/>
                    <a:pt x="10" y="45"/>
                    <a:pt x="11" y="49"/>
                  </a:cubicBezTo>
                  <a:cubicBezTo>
                    <a:pt x="12" y="51"/>
                    <a:pt x="13" y="53"/>
                    <a:pt x="13" y="54"/>
                  </a:cubicBezTo>
                  <a:cubicBezTo>
                    <a:pt x="14" y="56"/>
                    <a:pt x="15" y="58"/>
                    <a:pt x="16" y="60"/>
                  </a:cubicBezTo>
                  <a:cubicBezTo>
                    <a:pt x="15" y="58"/>
                    <a:pt x="14" y="56"/>
                    <a:pt x="13" y="55"/>
                  </a:cubicBezTo>
                  <a:cubicBezTo>
                    <a:pt x="12" y="53"/>
                    <a:pt x="11" y="51"/>
                    <a:pt x="10" y="49"/>
                  </a:cubicBezTo>
                  <a:cubicBezTo>
                    <a:pt x="9" y="45"/>
                    <a:pt x="8" y="42"/>
                    <a:pt x="7" y="38"/>
                  </a:cubicBezTo>
                  <a:cubicBezTo>
                    <a:pt x="7" y="36"/>
                    <a:pt x="6" y="34"/>
                    <a:pt x="6" y="31"/>
                  </a:cubicBezTo>
                  <a:cubicBezTo>
                    <a:pt x="6" y="29"/>
                    <a:pt x="6" y="27"/>
                    <a:pt x="7" y="25"/>
                  </a:cubicBezTo>
                  <a:cubicBezTo>
                    <a:pt x="7" y="25"/>
                    <a:pt x="7" y="24"/>
                    <a:pt x="7" y="24"/>
                  </a:cubicBezTo>
                  <a:cubicBezTo>
                    <a:pt x="7" y="23"/>
                    <a:pt x="7" y="23"/>
                    <a:pt x="7" y="22"/>
                  </a:cubicBezTo>
                  <a:cubicBezTo>
                    <a:pt x="7" y="21"/>
                    <a:pt x="7" y="20"/>
                    <a:pt x="7" y="19"/>
                  </a:cubicBezTo>
                  <a:cubicBezTo>
                    <a:pt x="8" y="18"/>
                    <a:pt x="8" y="17"/>
                    <a:pt x="7" y="16"/>
                  </a:cubicBezTo>
                  <a:cubicBezTo>
                    <a:pt x="7" y="15"/>
                    <a:pt x="6" y="14"/>
                    <a:pt x="5" y="13"/>
                  </a:cubicBezTo>
                  <a:cubicBezTo>
                    <a:pt x="4" y="11"/>
                    <a:pt x="3" y="10"/>
                    <a:pt x="3" y="9"/>
                  </a:cubicBezTo>
                  <a:cubicBezTo>
                    <a:pt x="3" y="8"/>
                    <a:pt x="2" y="8"/>
                    <a:pt x="2" y="8"/>
                  </a:cubicBezTo>
                  <a:cubicBezTo>
                    <a:pt x="2" y="8"/>
                    <a:pt x="2" y="8"/>
                    <a:pt x="2" y="8"/>
                  </a:cubicBezTo>
                  <a:cubicBezTo>
                    <a:pt x="2" y="7"/>
                    <a:pt x="2" y="7"/>
                    <a:pt x="2" y="7"/>
                  </a:cubicBezTo>
                  <a:cubicBezTo>
                    <a:pt x="1" y="4"/>
                    <a:pt x="0" y="2"/>
                    <a:pt x="0" y="0"/>
                  </a:cubicBezTo>
                  <a:cubicBezTo>
                    <a:pt x="0" y="1"/>
                    <a:pt x="1" y="2"/>
                    <a:pt x="1" y="3"/>
                  </a:cubicBezTo>
                  <a:cubicBezTo>
                    <a:pt x="2" y="4"/>
                    <a:pt x="2" y="5"/>
                    <a:pt x="3" y="6"/>
                  </a:cubicBezTo>
                  <a:cubicBezTo>
                    <a:pt x="4" y="7"/>
                    <a:pt x="5" y="9"/>
                    <a:pt x="6" y="10"/>
                  </a:cubicBezTo>
                  <a:cubicBezTo>
                    <a:pt x="6" y="10"/>
                    <a:pt x="6" y="10"/>
                    <a:pt x="6" y="10"/>
                  </a:cubicBezTo>
                  <a:cubicBezTo>
                    <a:pt x="7" y="11"/>
                    <a:pt x="7" y="11"/>
                    <a:pt x="7" y="11"/>
                  </a:cubicBezTo>
                  <a:cubicBezTo>
                    <a:pt x="8" y="12"/>
                    <a:pt x="8" y="12"/>
                    <a:pt x="8" y="12"/>
                  </a:cubicBezTo>
                  <a:cubicBezTo>
                    <a:pt x="9" y="13"/>
                    <a:pt x="9" y="13"/>
                    <a:pt x="10" y="13"/>
                  </a:cubicBezTo>
                  <a:cubicBezTo>
                    <a:pt x="10" y="14"/>
                    <a:pt x="11" y="14"/>
                    <a:pt x="12" y="15"/>
                  </a:cubicBezTo>
                  <a:cubicBezTo>
                    <a:pt x="16" y="16"/>
                    <a:pt x="19" y="18"/>
                    <a:pt x="23" y="19"/>
                  </a:cubicBezTo>
                  <a:cubicBezTo>
                    <a:pt x="24" y="19"/>
                    <a:pt x="25" y="19"/>
                    <a:pt x="26" y="19"/>
                  </a:cubicBezTo>
                  <a:cubicBezTo>
                    <a:pt x="27" y="20"/>
                    <a:pt x="28" y="20"/>
                    <a:pt x="29" y="20"/>
                  </a:cubicBezTo>
                  <a:cubicBezTo>
                    <a:pt x="31" y="20"/>
                    <a:pt x="33" y="20"/>
                    <a:pt x="35" y="19"/>
                  </a:cubicBezTo>
                  <a:cubicBezTo>
                    <a:pt x="39" y="18"/>
                    <a:pt x="43" y="17"/>
                    <a:pt x="46" y="15"/>
                  </a:cubicBezTo>
                  <a:cubicBezTo>
                    <a:pt x="45" y="16"/>
                    <a:pt x="43" y="17"/>
                    <a:pt x="41" y="18"/>
                  </a:cubicBezTo>
                  <a:cubicBezTo>
                    <a:pt x="39" y="19"/>
                    <a:pt x="37" y="19"/>
                    <a:pt x="35" y="20"/>
                  </a:cubicBezTo>
                  <a:cubicBezTo>
                    <a:pt x="33" y="20"/>
                    <a:pt x="31" y="21"/>
                    <a:pt x="29" y="21"/>
                  </a:cubicBezTo>
                  <a:cubicBezTo>
                    <a:pt x="28" y="21"/>
                    <a:pt x="27" y="21"/>
                    <a:pt x="26" y="20"/>
                  </a:cubicBezTo>
                  <a:cubicBezTo>
                    <a:pt x="25" y="20"/>
                    <a:pt x="24" y="20"/>
                    <a:pt x="23" y="20"/>
                  </a:cubicBezTo>
                  <a:cubicBezTo>
                    <a:pt x="21" y="19"/>
                    <a:pt x="19" y="19"/>
                    <a:pt x="17" y="18"/>
                  </a:cubicBezTo>
                  <a:cubicBezTo>
                    <a:pt x="15" y="18"/>
                    <a:pt x="13" y="17"/>
                    <a:pt x="12" y="16"/>
                  </a:cubicBezTo>
                  <a:cubicBezTo>
                    <a:pt x="11" y="15"/>
                    <a:pt x="10" y="15"/>
                    <a:pt x="9" y="14"/>
                  </a:cubicBezTo>
                  <a:cubicBezTo>
                    <a:pt x="9" y="14"/>
                    <a:pt x="9" y="14"/>
                    <a:pt x="9" y="14"/>
                  </a:cubicBezTo>
                  <a:cubicBezTo>
                    <a:pt x="11" y="17"/>
                    <a:pt x="13" y="19"/>
                    <a:pt x="15" y="22"/>
                  </a:cubicBezTo>
                  <a:cubicBezTo>
                    <a:pt x="15" y="22"/>
                    <a:pt x="16" y="23"/>
                    <a:pt x="16" y="23"/>
                  </a:cubicBezTo>
                  <a:cubicBezTo>
                    <a:pt x="17" y="24"/>
                    <a:pt x="18" y="24"/>
                    <a:pt x="18" y="24"/>
                  </a:cubicBezTo>
                  <a:cubicBezTo>
                    <a:pt x="20" y="25"/>
                    <a:pt x="22" y="26"/>
                    <a:pt x="24" y="26"/>
                  </a:cubicBezTo>
                  <a:cubicBezTo>
                    <a:pt x="25" y="26"/>
                    <a:pt x="25" y="26"/>
                    <a:pt x="25" y="26"/>
                  </a:cubicBezTo>
                  <a:cubicBezTo>
                    <a:pt x="25" y="26"/>
                    <a:pt x="26" y="27"/>
                    <a:pt x="26" y="27"/>
                  </a:cubicBezTo>
                  <a:cubicBezTo>
                    <a:pt x="28" y="27"/>
                    <a:pt x="28" y="27"/>
                    <a:pt x="28" y="27"/>
                  </a:cubicBezTo>
                  <a:cubicBezTo>
                    <a:pt x="29" y="27"/>
                    <a:pt x="30" y="27"/>
                    <a:pt x="31" y="27"/>
                  </a:cubicBezTo>
                  <a:cubicBezTo>
                    <a:pt x="33" y="28"/>
                    <a:pt x="35" y="28"/>
                    <a:pt x="37" y="28"/>
                  </a:cubicBezTo>
                  <a:cubicBezTo>
                    <a:pt x="42" y="29"/>
                    <a:pt x="46" y="30"/>
                    <a:pt x="50" y="31"/>
                  </a:cubicBezTo>
                  <a:cubicBezTo>
                    <a:pt x="53" y="32"/>
                    <a:pt x="55" y="33"/>
                    <a:pt x="57" y="34"/>
                  </a:cubicBezTo>
                  <a:cubicBezTo>
                    <a:pt x="58" y="35"/>
                    <a:pt x="60" y="37"/>
                    <a:pt x="61" y="38"/>
                  </a:cubicBezTo>
                  <a:cubicBezTo>
                    <a:pt x="60" y="37"/>
                    <a:pt x="58" y="36"/>
                    <a:pt x="56" y="3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1999"/>
            <p:cNvSpPr>
              <a:spLocks/>
            </p:cNvSpPr>
            <p:nvPr/>
          </p:nvSpPr>
          <p:spPr bwMode="auto">
            <a:xfrm>
              <a:off x="6256304" y="5656296"/>
              <a:ext cx="123826" cy="184151"/>
            </a:xfrm>
            <a:custGeom>
              <a:avLst/>
              <a:gdLst>
                <a:gd name="T0" fmla="*/ 0 w 33"/>
                <a:gd name="T1" fmla="*/ 0 h 49"/>
                <a:gd name="T2" fmla="*/ 12 w 33"/>
                <a:gd name="T3" fmla="*/ 28 h 49"/>
                <a:gd name="T4" fmla="*/ 24 w 33"/>
                <a:gd name="T5" fmla="*/ 39 h 49"/>
                <a:gd name="T6" fmla="*/ 33 w 33"/>
                <a:gd name="T7" fmla="*/ 49 h 49"/>
                <a:gd name="T8" fmla="*/ 14 w 33"/>
                <a:gd name="T9" fmla="*/ 43 h 49"/>
                <a:gd name="T10" fmla="*/ 5 w 33"/>
                <a:gd name="T11" fmla="*/ 25 h 49"/>
                <a:gd name="T12" fmla="*/ 0 w 33"/>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33" h="49">
                  <a:moveTo>
                    <a:pt x="0" y="0"/>
                  </a:moveTo>
                  <a:cubicBezTo>
                    <a:pt x="5" y="9"/>
                    <a:pt x="7" y="19"/>
                    <a:pt x="12" y="28"/>
                  </a:cubicBezTo>
                  <a:cubicBezTo>
                    <a:pt x="15" y="32"/>
                    <a:pt x="19" y="36"/>
                    <a:pt x="24" y="39"/>
                  </a:cubicBezTo>
                  <a:cubicBezTo>
                    <a:pt x="27" y="42"/>
                    <a:pt x="31" y="45"/>
                    <a:pt x="33" y="49"/>
                  </a:cubicBezTo>
                  <a:cubicBezTo>
                    <a:pt x="27" y="47"/>
                    <a:pt x="20" y="45"/>
                    <a:pt x="14" y="43"/>
                  </a:cubicBezTo>
                  <a:cubicBezTo>
                    <a:pt x="9" y="38"/>
                    <a:pt x="6" y="29"/>
                    <a:pt x="5" y="25"/>
                  </a:cubicBezTo>
                  <a:cubicBezTo>
                    <a:pt x="2" y="17"/>
                    <a:pt x="2" y="8"/>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60" name="Picture 2000"/>
            <p:cNvPicPr>
              <a:picLocks noChangeAspect="1" noChangeArrowheads="1"/>
            </p:cNvPicPr>
            <p:nvPr/>
          </p:nvPicPr>
          <p:blipFill>
            <a:blip r:embed="rId34" cstate="screen">
              <a:extLst>
                <a:ext uri="{28A0092B-C50C-407E-A947-70E740481C1C}">
                  <a14:useLocalDpi xmlns:a14="http://schemas.microsoft.com/office/drawing/2010/main"/>
                </a:ext>
              </a:extLst>
            </a:blip>
            <a:srcRect/>
            <a:stretch>
              <a:fillRect/>
            </a:stretch>
          </p:blipFill>
          <p:spPr bwMode="auto">
            <a:xfrm>
              <a:off x="6116603" y="5422932"/>
              <a:ext cx="349252" cy="450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1" name="Picture 2001"/>
            <p:cNvPicPr>
              <a:picLocks noChangeAspect="1" noChangeArrowheads="1"/>
            </p:cNvPicPr>
            <p:nvPr/>
          </p:nvPicPr>
          <p:blipFill>
            <a:blip r:embed="rId35" cstate="screen">
              <a:extLst>
                <a:ext uri="{28A0092B-C50C-407E-A947-70E740481C1C}">
                  <a14:useLocalDpi xmlns:a14="http://schemas.microsoft.com/office/drawing/2010/main"/>
                </a:ext>
              </a:extLst>
            </a:blip>
            <a:srcRect/>
            <a:stretch>
              <a:fillRect/>
            </a:stretch>
          </p:blipFill>
          <p:spPr bwMode="auto">
            <a:xfrm>
              <a:off x="6178516" y="5489608"/>
              <a:ext cx="24765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2" name="Freeform 2002"/>
            <p:cNvSpPr>
              <a:spLocks/>
            </p:cNvSpPr>
            <p:nvPr/>
          </p:nvSpPr>
          <p:spPr bwMode="auto">
            <a:xfrm>
              <a:off x="6245191" y="5611846"/>
              <a:ext cx="201614" cy="134938"/>
            </a:xfrm>
            <a:custGeom>
              <a:avLst/>
              <a:gdLst>
                <a:gd name="T0" fmla="*/ 28 w 54"/>
                <a:gd name="T1" fmla="*/ 9 h 36"/>
                <a:gd name="T2" fmla="*/ 10 w 54"/>
                <a:gd name="T3" fmla="*/ 6 h 36"/>
                <a:gd name="T4" fmla="*/ 0 w 54"/>
                <a:gd name="T5" fmla="*/ 0 h 36"/>
                <a:gd name="T6" fmla="*/ 17 w 54"/>
                <a:gd name="T7" fmla="*/ 3 h 36"/>
                <a:gd name="T8" fmla="*/ 38 w 54"/>
                <a:gd name="T9" fmla="*/ 3 h 36"/>
                <a:gd name="T10" fmla="*/ 53 w 54"/>
                <a:gd name="T11" fmla="*/ 12 h 36"/>
                <a:gd name="T12" fmla="*/ 54 w 54"/>
                <a:gd name="T13" fmla="*/ 15 h 36"/>
                <a:gd name="T14" fmla="*/ 53 w 54"/>
                <a:gd name="T15" fmla="*/ 36 h 36"/>
                <a:gd name="T16" fmla="*/ 50 w 54"/>
                <a:gd name="T17" fmla="*/ 27 h 36"/>
                <a:gd name="T18" fmla="*/ 28 w 54"/>
                <a:gd name="T19"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36">
                  <a:moveTo>
                    <a:pt x="28" y="9"/>
                  </a:moveTo>
                  <a:cubicBezTo>
                    <a:pt x="23" y="9"/>
                    <a:pt x="14" y="8"/>
                    <a:pt x="10" y="6"/>
                  </a:cubicBezTo>
                  <a:cubicBezTo>
                    <a:pt x="6" y="5"/>
                    <a:pt x="0" y="0"/>
                    <a:pt x="0" y="0"/>
                  </a:cubicBezTo>
                  <a:cubicBezTo>
                    <a:pt x="5" y="2"/>
                    <a:pt x="11" y="3"/>
                    <a:pt x="17" y="3"/>
                  </a:cubicBezTo>
                  <a:cubicBezTo>
                    <a:pt x="24" y="3"/>
                    <a:pt x="31" y="2"/>
                    <a:pt x="38" y="3"/>
                  </a:cubicBezTo>
                  <a:cubicBezTo>
                    <a:pt x="44" y="3"/>
                    <a:pt x="49" y="7"/>
                    <a:pt x="53" y="12"/>
                  </a:cubicBezTo>
                  <a:cubicBezTo>
                    <a:pt x="53" y="13"/>
                    <a:pt x="54" y="14"/>
                    <a:pt x="54" y="15"/>
                  </a:cubicBezTo>
                  <a:cubicBezTo>
                    <a:pt x="54" y="22"/>
                    <a:pt x="54" y="29"/>
                    <a:pt x="53" y="36"/>
                  </a:cubicBezTo>
                  <a:cubicBezTo>
                    <a:pt x="52" y="33"/>
                    <a:pt x="51" y="30"/>
                    <a:pt x="50" y="27"/>
                  </a:cubicBezTo>
                  <a:cubicBezTo>
                    <a:pt x="44" y="15"/>
                    <a:pt x="34" y="10"/>
                    <a:pt x="28"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2003"/>
            <p:cNvSpPr>
              <a:spLocks/>
            </p:cNvSpPr>
            <p:nvPr/>
          </p:nvSpPr>
          <p:spPr bwMode="auto">
            <a:xfrm>
              <a:off x="6173753" y="5532470"/>
              <a:ext cx="239714" cy="311152"/>
            </a:xfrm>
            <a:custGeom>
              <a:avLst/>
              <a:gdLst>
                <a:gd name="T0" fmla="*/ 50 w 64"/>
                <a:gd name="T1" fmla="*/ 32 h 83"/>
                <a:gd name="T2" fmla="*/ 31 w 64"/>
                <a:gd name="T3" fmla="*/ 29 h 83"/>
                <a:gd name="T4" fmla="*/ 26 w 64"/>
                <a:gd name="T5" fmla="*/ 28 h 83"/>
                <a:gd name="T6" fmla="*/ 24 w 64"/>
                <a:gd name="T7" fmla="*/ 28 h 83"/>
                <a:gd name="T8" fmla="*/ 25 w 64"/>
                <a:gd name="T9" fmla="*/ 30 h 83"/>
                <a:gd name="T10" fmla="*/ 31 w 64"/>
                <a:gd name="T11" fmla="*/ 34 h 83"/>
                <a:gd name="T12" fmla="*/ 40 w 64"/>
                <a:gd name="T13" fmla="*/ 41 h 83"/>
                <a:gd name="T14" fmla="*/ 49 w 64"/>
                <a:gd name="T15" fmla="*/ 46 h 83"/>
                <a:gd name="T16" fmla="*/ 58 w 64"/>
                <a:gd name="T17" fmla="*/ 54 h 83"/>
                <a:gd name="T18" fmla="*/ 61 w 64"/>
                <a:gd name="T19" fmla="*/ 61 h 83"/>
                <a:gd name="T20" fmla="*/ 52 w 64"/>
                <a:gd name="T21" fmla="*/ 50 h 83"/>
                <a:gd name="T22" fmla="*/ 45 w 64"/>
                <a:gd name="T23" fmla="*/ 45 h 83"/>
                <a:gd name="T24" fmla="*/ 54 w 64"/>
                <a:gd name="T25" fmla="*/ 58 h 83"/>
                <a:gd name="T26" fmla="*/ 63 w 64"/>
                <a:gd name="T27" fmla="*/ 76 h 83"/>
                <a:gd name="T28" fmla="*/ 63 w 64"/>
                <a:gd name="T29" fmla="*/ 80 h 83"/>
                <a:gd name="T30" fmla="*/ 58 w 64"/>
                <a:gd name="T31" fmla="*/ 71 h 83"/>
                <a:gd name="T32" fmla="*/ 35 w 64"/>
                <a:gd name="T33" fmla="*/ 40 h 83"/>
                <a:gd name="T34" fmla="*/ 27 w 64"/>
                <a:gd name="T35" fmla="*/ 34 h 83"/>
                <a:gd name="T36" fmla="*/ 24 w 64"/>
                <a:gd name="T37" fmla="*/ 32 h 83"/>
                <a:gd name="T38" fmla="*/ 25 w 64"/>
                <a:gd name="T39" fmla="*/ 36 h 83"/>
                <a:gd name="T40" fmla="*/ 31 w 64"/>
                <a:gd name="T41" fmla="*/ 53 h 83"/>
                <a:gd name="T42" fmla="*/ 34 w 64"/>
                <a:gd name="T43" fmla="*/ 59 h 83"/>
                <a:gd name="T44" fmla="*/ 44 w 64"/>
                <a:gd name="T45" fmla="*/ 71 h 83"/>
                <a:gd name="T46" fmla="*/ 44 w 64"/>
                <a:gd name="T47" fmla="*/ 71 h 83"/>
                <a:gd name="T48" fmla="*/ 34 w 64"/>
                <a:gd name="T49" fmla="*/ 60 h 83"/>
                <a:gd name="T50" fmla="*/ 30 w 64"/>
                <a:gd name="T51" fmla="*/ 54 h 83"/>
                <a:gd name="T52" fmla="*/ 22 w 64"/>
                <a:gd name="T53" fmla="*/ 33 h 83"/>
                <a:gd name="T54" fmla="*/ 19 w 64"/>
                <a:gd name="T55" fmla="*/ 29 h 83"/>
                <a:gd name="T56" fmla="*/ 9 w 64"/>
                <a:gd name="T57" fmla="*/ 18 h 83"/>
                <a:gd name="T58" fmla="*/ 9 w 64"/>
                <a:gd name="T59" fmla="*/ 23 h 83"/>
                <a:gd name="T60" fmla="*/ 8 w 64"/>
                <a:gd name="T61" fmla="*/ 31 h 83"/>
                <a:gd name="T62" fmla="*/ 11 w 64"/>
                <a:gd name="T63" fmla="*/ 49 h 83"/>
                <a:gd name="T64" fmla="*/ 17 w 64"/>
                <a:gd name="T65" fmla="*/ 60 h 83"/>
                <a:gd name="T66" fmla="*/ 11 w 64"/>
                <a:gd name="T67" fmla="*/ 49 h 83"/>
                <a:gd name="T68" fmla="*/ 7 w 64"/>
                <a:gd name="T69" fmla="*/ 31 h 83"/>
                <a:gd name="T70" fmla="*/ 7 w 64"/>
                <a:gd name="T71" fmla="*/ 24 h 83"/>
                <a:gd name="T72" fmla="*/ 8 w 64"/>
                <a:gd name="T73" fmla="*/ 19 h 83"/>
                <a:gd name="T74" fmla="*/ 5 w 64"/>
                <a:gd name="T75" fmla="*/ 13 h 83"/>
                <a:gd name="T76" fmla="*/ 3 w 64"/>
                <a:gd name="T77" fmla="*/ 8 h 83"/>
                <a:gd name="T78" fmla="*/ 2 w 64"/>
                <a:gd name="T79" fmla="*/ 6 h 83"/>
                <a:gd name="T80" fmla="*/ 1 w 64"/>
                <a:gd name="T81" fmla="*/ 3 h 83"/>
                <a:gd name="T82" fmla="*/ 6 w 64"/>
                <a:gd name="T83" fmla="*/ 10 h 83"/>
                <a:gd name="T84" fmla="*/ 8 w 64"/>
                <a:gd name="T85" fmla="*/ 11 h 83"/>
                <a:gd name="T86" fmla="*/ 10 w 64"/>
                <a:gd name="T87" fmla="*/ 13 h 83"/>
                <a:gd name="T88" fmla="*/ 24 w 64"/>
                <a:gd name="T89" fmla="*/ 19 h 83"/>
                <a:gd name="T90" fmla="*/ 29 w 64"/>
                <a:gd name="T91" fmla="*/ 20 h 83"/>
                <a:gd name="T92" fmla="*/ 47 w 64"/>
                <a:gd name="T93" fmla="*/ 15 h 83"/>
                <a:gd name="T94" fmla="*/ 35 w 64"/>
                <a:gd name="T95" fmla="*/ 20 h 83"/>
                <a:gd name="T96" fmla="*/ 26 w 64"/>
                <a:gd name="T97" fmla="*/ 20 h 83"/>
                <a:gd name="T98" fmla="*/ 17 w 64"/>
                <a:gd name="T99" fmla="*/ 18 h 83"/>
                <a:gd name="T100" fmla="*/ 9 w 64"/>
                <a:gd name="T101" fmla="*/ 14 h 83"/>
                <a:gd name="T102" fmla="*/ 15 w 64"/>
                <a:gd name="T103" fmla="*/ 22 h 83"/>
                <a:gd name="T104" fmla="*/ 19 w 64"/>
                <a:gd name="T105" fmla="*/ 24 h 83"/>
                <a:gd name="T106" fmla="*/ 25 w 64"/>
                <a:gd name="T107" fmla="*/ 26 h 83"/>
                <a:gd name="T108" fmla="*/ 28 w 64"/>
                <a:gd name="T109" fmla="*/ 27 h 83"/>
                <a:gd name="T110" fmla="*/ 38 w 64"/>
                <a:gd name="T111" fmla="*/ 28 h 83"/>
                <a:gd name="T112" fmla="*/ 57 w 64"/>
                <a:gd name="T113" fmla="*/ 34 h 83"/>
                <a:gd name="T114" fmla="*/ 56 w 64"/>
                <a:gd name="T11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83">
                  <a:moveTo>
                    <a:pt x="56" y="35"/>
                  </a:moveTo>
                  <a:cubicBezTo>
                    <a:pt x="54" y="34"/>
                    <a:pt x="52" y="33"/>
                    <a:pt x="50" y="32"/>
                  </a:cubicBezTo>
                  <a:cubicBezTo>
                    <a:pt x="46" y="31"/>
                    <a:pt x="42" y="30"/>
                    <a:pt x="37" y="30"/>
                  </a:cubicBezTo>
                  <a:cubicBezTo>
                    <a:pt x="35" y="29"/>
                    <a:pt x="33" y="29"/>
                    <a:pt x="31" y="29"/>
                  </a:cubicBezTo>
                  <a:cubicBezTo>
                    <a:pt x="30" y="29"/>
                    <a:pt x="29" y="28"/>
                    <a:pt x="28" y="28"/>
                  </a:cubicBezTo>
                  <a:cubicBezTo>
                    <a:pt x="26" y="28"/>
                    <a:pt x="26" y="28"/>
                    <a:pt x="26" y="28"/>
                  </a:cubicBezTo>
                  <a:cubicBezTo>
                    <a:pt x="26" y="28"/>
                    <a:pt x="25" y="28"/>
                    <a:pt x="25" y="28"/>
                  </a:cubicBezTo>
                  <a:cubicBezTo>
                    <a:pt x="24" y="28"/>
                    <a:pt x="24" y="28"/>
                    <a:pt x="24" y="28"/>
                  </a:cubicBezTo>
                  <a:cubicBezTo>
                    <a:pt x="23" y="28"/>
                    <a:pt x="22" y="27"/>
                    <a:pt x="21" y="27"/>
                  </a:cubicBezTo>
                  <a:cubicBezTo>
                    <a:pt x="22" y="28"/>
                    <a:pt x="24" y="29"/>
                    <a:pt x="25" y="30"/>
                  </a:cubicBezTo>
                  <a:cubicBezTo>
                    <a:pt x="26" y="31"/>
                    <a:pt x="27" y="31"/>
                    <a:pt x="28" y="32"/>
                  </a:cubicBezTo>
                  <a:cubicBezTo>
                    <a:pt x="29" y="32"/>
                    <a:pt x="30" y="33"/>
                    <a:pt x="31" y="34"/>
                  </a:cubicBezTo>
                  <a:cubicBezTo>
                    <a:pt x="33" y="35"/>
                    <a:pt x="34" y="36"/>
                    <a:pt x="36" y="38"/>
                  </a:cubicBezTo>
                  <a:cubicBezTo>
                    <a:pt x="38" y="39"/>
                    <a:pt x="39" y="40"/>
                    <a:pt x="40" y="41"/>
                  </a:cubicBezTo>
                  <a:cubicBezTo>
                    <a:pt x="42" y="42"/>
                    <a:pt x="44" y="43"/>
                    <a:pt x="46" y="44"/>
                  </a:cubicBezTo>
                  <a:cubicBezTo>
                    <a:pt x="47" y="45"/>
                    <a:pt x="48" y="46"/>
                    <a:pt x="49" y="46"/>
                  </a:cubicBezTo>
                  <a:cubicBezTo>
                    <a:pt x="50" y="47"/>
                    <a:pt x="51" y="48"/>
                    <a:pt x="52" y="49"/>
                  </a:cubicBezTo>
                  <a:cubicBezTo>
                    <a:pt x="54" y="50"/>
                    <a:pt x="56" y="52"/>
                    <a:pt x="58" y="54"/>
                  </a:cubicBezTo>
                  <a:cubicBezTo>
                    <a:pt x="59" y="55"/>
                    <a:pt x="60" y="56"/>
                    <a:pt x="60" y="57"/>
                  </a:cubicBezTo>
                  <a:cubicBezTo>
                    <a:pt x="61" y="58"/>
                    <a:pt x="61" y="59"/>
                    <a:pt x="61" y="61"/>
                  </a:cubicBezTo>
                  <a:cubicBezTo>
                    <a:pt x="61" y="58"/>
                    <a:pt x="59" y="56"/>
                    <a:pt x="58" y="54"/>
                  </a:cubicBezTo>
                  <a:cubicBezTo>
                    <a:pt x="56" y="52"/>
                    <a:pt x="54" y="51"/>
                    <a:pt x="52" y="50"/>
                  </a:cubicBezTo>
                  <a:cubicBezTo>
                    <a:pt x="51" y="49"/>
                    <a:pt x="50" y="48"/>
                    <a:pt x="48" y="47"/>
                  </a:cubicBezTo>
                  <a:cubicBezTo>
                    <a:pt x="47" y="47"/>
                    <a:pt x="46" y="46"/>
                    <a:pt x="45" y="45"/>
                  </a:cubicBezTo>
                  <a:cubicBezTo>
                    <a:pt x="45" y="45"/>
                    <a:pt x="44" y="45"/>
                    <a:pt x="44" y="45"/>
                  </a:cubicBezTo>
                  <a:cubicBezTo>
                    <a:pt x="47" y="49"/>
                    <a:pt x="51" y="53"/>
                    <a:pt x="54" y="58"/>
                  </a:cubicBezTo>
                  <a:cubicBezTo>
                    <a:pt x="56" y="62"/>
                    <a:pt x="59" y="66"/>
                    <a:pt x="61" y="70"/>
                  </a:cubicBezTo>
                  <a:cubicBezTo>
                    <a:pt x="61" y="72"/>
                    <a:pt x="62" y="74"/>
                    <a:pt x="63" y="76"/>
                  </a:cubicBezTo>
                  <a:cubicBezTo>
                    <a:pt x="63" y="78"/>
                    <a:pt x="64" y="81"/>
                    <a:pt x="64" y="83"/>
                  </a:cubicBezTo>
                  <a:cubicBezTo>
                    <a:pt x="64" y="82"/>
                    <a:pt x="63" y="81"/>
                    <a:pt x="63" y="80"/>
                  </a:cubicBezTo>
                  <a:cubicBezTo>
                    <a:pt x="62" y="79"/>
                    <a:pt x="62" y="78"/>
                    <a:pt x="62" y="77"/>
                  </a:cubicBezTo>
                  <a:cubicBezTo>
                    <a:pt x="61" y="75"/>
                    <a:pt x="60" y="73"/>
                    <a:pt x="58" y="71"/>
                  </a:cubicBezTo>
                  <a:cubicBezTo>
                    <a:pt x="57" y="67"/>
                    <a:pt x="54" y="63"/>
                    <a:pt x="52" y="59"/>
                  </a:cubicBezTo>
                  <a:cubicBezTo>
                    <a:pt x="47" y="52"/>
                    <a:pt x="41" y="45"/>
                    <a:pt x="35" y="40"/>
                  </a:cubicBezTo>
                  <a:cubicBezTo>
                    <a:pt x="33" y="38"/>
                    <a:pt x="31" y="37"/>
                    <a:pt x="29" y="36"/>
                  </a:cubicBezTo>
                  <a:cubicBezTo>
                    <a:pt x="29" y="35"/>
                    <a:pt x="28" y="34"/>
                    <a:pt x="27" y="34"/>
                  </a:cubicBezTo>
                  <a:cubicBezTo>
                    <a:pt x="26" y="33"/>
                    <a:pt x="25" y="33"/>
                    <a:pt x="24" y="32"/>
                  </a:cubicBezTo>
                  <a:cubicBezTo>
                    <a:pt x="24" y="32"/>
                    <a:pt x="24" y="32"/>
                    <a:pt x="24" y="32"/>
                  </a:cubicBezTo>
                  <a:cubicBezTo>
                    <a:pt x="24" y="32"/>
                    <a:pt x="24" y="32"/>
                    <a:pt x="24" y="32"/>
                  </a:cubicBezTo>
                  <a:cubicBezTo>
                    <a:pt x="24" y="33"/>
                    <a:pt x="25" y="34"/>
                    <a:pt x="25" y="36"/>
                  </a:cubicBezTo>
                  <a:cubicBezTo>
                    <a:pt x="26" y="37"/>
                    <a:pt x="26" y="38"/>
                    <a:pt x="27" y="39"/>
                  </a:cubicBezTo>
                  <a:cubicBezTo>
                    <a:pt x="28" y="44"/>
                    <a:pt x="29" y="49"/>
                    <a:pt x="31" y="53"/>
                  </a:cubicBezTo>
                  <a:cubicBezTo>
                    <a:pt x="31" y="54"/>
                    <a:pt x="32" y="55"/>
                    <a:pt x="32" y="56"/>
                  </a:cubicBezTo>
                  <a:cubicBezTo>
                    <a:pt x="33" y="57"/>
                    <a:pt x="34" y="58"/>
                    <a:pt x="34" y="59"/>
                  </a:cubicBezTo>
                  <a:cubicBezTo>
                    <a:pt x="36" y="61"/>
                    <a:pt x="37" y="63"/>
                    <a:pt x="39" y="65"/>
                  </a:cubicBezTo>
                  <a:cubicBezTo>
                    <a:pt x="40" y="67"/>
                    <a:pt x="42" y="69"/>
                    <a:pt x="44" y="71"/>
                  </a:cubicBezTo>
                  <a:cubicBezTo>
                    <a:pt x="46" y="72"/>
                    <a:pt x="47" y="74"/>
                    <a:pt x="49" y="75"/>
                  </a:cubicBezTo>
                  <a:cubicBezTo>
                    <a:pt x="47" y="74"/>
                    <a:pt x="45" y="72"/>
                    <a:pt x="44" y="71"/>
                  </a:cubicBezTo>
                  <a:cubicBezTo>
                    <a:pt x="42" y="69"/>
                    <a:pt x="40" y="67"/>
                    <a:pt x="38" y="66"/>
                  </a:cubicBezTo>
                  <a:cubicBezTo>
                    <a:pt x="37" y="64"/>
                    <a:pt x="35" y="62"/>
                    <a:pt x="34" y="60"/>
                  </a:cubicBezTo>
                  <a:cubicBezTo>
                    <a:pt x="33" y="59"/>
                    <a:pt x="32" y="58"/>
                    <a:pt x="31" y="57"/>
                  </a:cubicBezTo>
                  <a:cubicBezTo>
                    <a:pt x="31" y="56"/>
                    <a:pt x="30" y="55"/>
                    <a:pt x="30" y="54"/>
                  </a:cubicBezTo>
                  <a:cubicBezTo>
                    <a:pt x="28" y="49"/>
                    <a:pt x="27" y="44"/>
                    <a:pt x="25" y="40"/>
                  </a:cubicBezTo>
                  <a:cubicBezTo>
                    <a:pt x="25" y="37"/>
                    <a:pt x="24" y="35"/>
                    <a:pt x="22" y="33"/>
                  </a:cubicBezTo>
                  <a:cubicBezTo>
                    <a:pt x="22" y="32"/>
                    <a:pt x="21" y="31"/>
                    <a:pt x="20" y="30"/>
                  </a:cubicBezTo>
                  <a:cubicBezTo>
                    <a:pt x="20" y="30"/>
                    <a:pt x="20" y="29"/>
                    <a:pt x="19" y="29"/>
                  </a:cubicBezTo>
                  <a:cubicBezTo>
                    <a:pt x="17" y="27"/>
                    <a:pt x="15" y="25"/>
                    <a:pt x="13" y="23"/>
                  </a:cubicBezTo>
                  <a:cubicBezTo>
                    <a:pt x="12" y="22"/>
                    <a:pt x="11" y="20"/>
                    <a:pt x="9" y="18"/>
                  </a:cubicBezTo>
                  <a:cubicBezTo>
                    <a:pt x="9" y="19"/>
                    <a:pt x="9" y="19"/>
                    <a:pt x="9" y="19"/>
                  </a:cubicBezTo>
                  <a:cubicBezTo>
                    <a:pt x="9" y="20"/>
                    <a:pt x="9" y="22"/>
                    <a:pt x="9" y="23"/>
                  </a:cubicBezTo>
                  <a:cubicBezTo>
                    <a:pt x="9" y="24"/>
                    <a:pt x="8" y="24"/>
                    <a:pt x="8" y="25"/>
                  </a:cubicBezTo>
                  <a:cubicBezTo>
                    <a:pt x="8" y="27"/>
                    <a:pt x="8" y="29"/>
                    <a:pt x="8" y="31"/>
                  </a:cubicBezTo>
                  <a:cubicBezTo>
                    <a:pt x="8" y="33"/>
                    <a:pt x="8" y="35"/>
                    <a:pt x="8" y="37"/>
                  </a:cubicBezTo>
                  <a:cubicBezTo>
                    <a:pt x="9" y="41"/>
                    <a:pt x="10" y="45"/>
                    <a:pt x="11" y="49"/>
                  </a:cubicBezTo>
                  <a:cubicBezTo>
                    <a:pt x="12" y="51"/>
                    <a:pt x="13" y="53"/>
                    <a:pt x="14" y="54"/>
                  </a:cubicBezTo>
                  <a:cubicBezTo>
                    <a:pt x="15" y="56"/>
                    <a:pt x="16" y="58"/>
                    <a:pt x="17" y="60"/>
                  </a:cubicBezTo>
                  <a:cubicBezTo>
                    <a:pt x="15" y="58"/>
                    <a:pt x="14" y="56"/>
                    <a:pt x="13" y="55"/>
                  </a:cubicBezTo>
                  <a:cubicBezTo>
                    <a:pt x="12" y="53"/>
                    <a:pt x="12" y="51"/>
                    <a:pt x="11" y="49"/>
                  </a:cubicBezTo>
                  <a:cubicBezTo>
                    <a:pt x="9" y="45"/>
                    <a:pt x="8" y="41"/>
                    <a:pt x="7" y="37"/>
                  </a:cubicBezTo>
                  <a:cubicBezTo>
                    <a:pt x="7" y="35"/>
                    <a:pt x="7" y="33"/>
                    <a:pt x="7" y="31"/>
                  </a:cubicBezTo>
                  <a:cubicBezTo>
                    <a:pt x="7" y="29"/>
                    <a:pt x="7" y="27"/>
                    <a:pt x="7" y="25"/>
                  </a:cubicBezTo>
                  <a:cubicBezTo>
                    <a:pt x="7" y="25"/>
                    <a:pt x="7" y="24"/>
                    <a:pt x="7" y="24"/>
                  </a:cubicBezTo>
                  <a:cubicBezTo>
                    <a:pt x="7" y="23"/>
                    <a:pt x="7" y="23"/>
                    <a:pt x="7" y="22"/>
                  </a:cubicBezTo>
                  <a:cubicBezTo>
                    <a:pt x="8" y="21"/>
                    <a:pt x="8" y="20"/>
                    <a:pt x="8" y="19"/>
                  </a:cubicBezTo>
                  <a:cubicBezTo>
                    <a:pt x="8" y="18"/>
                    <a:pt x="8" y="17"/>
                    <a:pt x="8" y="16"/>
                  </a:cubicBezTo>
                  <a:cubicBezTo>
                    <a:pt x="7" y="15"/>
                    <a:pt x="6" y="14"/>
                    <a:pt x="5" y="13"/>
                  </a:cubicBezTo>
                  <a:cubicBezTo>
                    <a:pt x="4" y="11"/>
                    <a:pt x="4" y="10"/>
                    <a:pt x="3" y="8"/>
                  </a:cubicBezTo>
                  <a:cubicBezTo>
                    <a:pt x="3" y="8"/>
                    <a:pt x="3" y="8"/>
                    <a:pt x="3" y="8"/>
                  </a:cubicBezTo>
                  <a:cubicBezTo>
                    <a:pt x="3" y="8"/>
                    <a:pt x="3" y="8"/>
                    <a:pt x="3" y="8"/>
                  </a:cubicBezTo>
                  <a:cubicBezTo>
                    <a:pt x="2" y="7"/>
                    <a:pt x="2" y="7"/>
                    <a:pt x="2" y="6"/>
                  </a:cubicBezTo>
                  <a:cubicBezTo>
                    <a:pt x="1" y="4"/>
                    <a:pt x="0" y="2"/>
                    <a:pt x="0" y="0"/>
                  </a:cubicBezTo>
                  <a:cubicBezTo>
                    <a:pt x="0" y="1"/>
                    <a:pt x="1" y="2"/>
                    <a:pt x="1" y="3"/>
                  </a:cubicBezTo>
                  <a:cubicBezTo>
                    <a:pt x="2" y="4"/>
                    <a:pt x="3" y="5"/>
                    <a:pt x="3" y="6"/>
                  </a:cubicBezTo>
                  <a:cubicBezTo>
                    <a:pt x="4" y="7"/>
                    <a:pt x="5" y="9"/>
                    <a:pt x="6" y="10"/>
                  </a:cubicBezTo>
                  <a:cubicBezTo>
                    <a:pt x="6" y="10"/>
                    <a:pt x="6" y="10"/>
                    <a:pt x="6" y="10"/>
                  </a:cubicBezTo>
                  <a:cubicBezTo>
                    <a:pt x="7" y="11"/>
                    <a:pt x="7" y="11"/>
                    <a:pt x="8" y="11"/>
                  </a:cubicBezTo>
                  <a:cubicBezTo>
                    <a:pt x="8" y="12"/>
                    <a:pt x="8" y="12"/>
                    <a:pt x="9" y="12"/>
                  </a:cubicBezTo>
                  <a:cubicBezTo>
                    <a:pt x="9" y="12"/>
                    <a:pt x="10" y="13"/>
                    <a:pt x="10" y="13"/>
                  </a:cubicBezTo>
                  <a:cubicBezTo>
                    <a:pt x="11" y="13"/>
                    <a:pt x="12" y="14"/>
                    <a:pt x="12" y="14"/>
                  </a:cubicBezTo>
                  <a:cubicBezTo>
                    <a:pt x="16" y="16"/>
                    <a:pt x="20" y="18"/>
                    <a:pt x="24" y="19"/>
                  </a:cubicBezTo>
                  <a:cubicBezTo>
                    <a:pt x="25" y="19"/>
                    <a:pt x="26" y="19"/>
                    <a:pt x="26" y="19"/>
                  </a:cubicBezTo>
                  <a:cubicBezTo>
                    <a:pt x="27" y="20"/>
                    <a:pt x="28" y="20"/>
                    <a:pt x="29" y="20"/>
                  </a:cubicBezTo>
                  <a:cubicBezTo>
                    <a:pt x="31" y="20"/>
                    <a:pt x="33" y="20"/>
                    <a:pt x="35" y="19"/>
                  </a:cubicBezTo>
                  <a:cubicBezTo>
                    <a:pt x="39" y="18"/>
                    <a:pt x="43" y="17"/>
                    <a:pt x="47" y="15"/>
                  </a:cubicBezTo>
                  <a:cubicBezTo>
                    <a:pt x="45" y="16"/>
                    <a:pt x="43" y="17"/>
                    <a:pt x="41" y="18"/>
                  </a:cubicBezTo>
                  <a:cubicBezTo>
                    <a:pt x="39" y="19"/>
                    <a:pt x="37" y="19"/>
                    <a:pt x="35" y="20"/>
                  </a:cubicBezTo>
                  <a:cubicBezTo>
                    <a:pt x="33" y="20"/>
                    <a:pt x="31" y="21"/>
                    <a:pt x="29" y="21"/>
                  </a:cubicBezTo>
                  <a:cubicBezTo>
                    <a:pt x="28" y="21"/>
                    <a:pt x="27" y="21"/>
                    <a:pt x="26" y="20"/>
                  </a:cubicBezTo>
                  <a:cubicBezTo>
                    <a:pt x="25" y="20"/>
                    <a:pt x="24" y="20"/>
                    <a:pt x="23" y="20"/>
                  </a:cubicBezTo>
                  <a:cubicBezTo>
                    <a:pt x="21" y="19"/>
                    <a:pt x="19" y="19"/>
                    <a:pt x="17" y="18"/>
                  </a:cubicBezTo>
                  <a:cubicBezTo>
                    <a:pt x="16" y="17"/>
                    <a:pt x="14" y="17"/>
                    <a:pt x="12" y="16"/>
                  </a:cubicBezTo>
                  <a:cubicBezTo>
                    <a:pt x="11" y="15"/>
                    <a:pt x="10" y="15"/>
                    <a:pt x="9" y="14"/>
                  </a:cubicBezTo>
                  <a:cubicBezTo>
                    <a:pt x="9" y="14"/>
                    <a:pt x="9" y="14"/>
                    <a:pt x="9" y="14"/>
                  </a:cubicBezTo>
                  <a:cubicBezTo>
                    <a:pt x="11" y="17"/>
                    <a:pt x="13" y="19"/>
                    <a:pt x="15" y="22"/>
                  </a:cubicBezTo>
                  <a:cubicBezTo>
                    <a:pt x="16" y="22"/>
                    <a:pt x="16" y="23"/>
                    <a:pt x="17" y="23"/>
                  </a:cubicBezTo>
                  <a:cubicBezTo>
                    <a:pt x="17" y="23"/>
                    <a:pt x="18" y="24"/>
                    <a:pt x="19" y="24"/>
                  </a:cubicBezTo>
                  <a:cubicBezTo>
                    <a:pt x="20" y="25"/>
                    <a:pt x="22" y="26"/>
                    <a:pt x="25" y="26"/>
                  </a:cubicBezTo>
                  <a:cubicBezTo>
                    <a:pt x="25" y="26"/>
                    <a:pt x="25" y="26"/>
                    <a:pt x="25" y="26"/>
                  </a:cubicBezTo>
                  <a:cubicBezTo>
                    <a:pt x="26" y="26"/>
                    <a:pt x="26" y="26"/>
                    <a:pt x="26" y="26"/>
                  </a:cubicBezTo>
                  <a:cubicBezTo>
                    <a:pt x="28" y="27"/>
                    <a:pt x="28" y="27"/>
                    <a:pt x="28" y="27"/>
                  </a:cubicBezTo>
                  <a:cubicBezTo>
                    <a:pt x="29" y="27"/>
                    <a:pt x="30" y="27"/>
                    <a:pt x="31" y="27"/>
                  </a:cubicBezTo>
                  <a:cubicBezTo>
                    <a:pt x="33" y="27"/>
                    <a:pt x="35" y="28"/>
                    <a:pt x="38" y="28"/>
                  </a:cubicBezTo>
                  <a:cubicBezTo>
                    <a:pt x="42" y="29"/>
                    <a:pt x="46" y="29"/>
                    <a:pt x="51" y="31"/>
                  </a:cubicBezTo>
                  <a:cubicBezTo>
                    <a:pt x="53" y="32"/>
                    <a:pt x="55" y="33"/>
                    <a:pt x="57" y="34"/>
                  </a:cubicBezTo>
                  <a:cubicBezTo>
                    <a:pt x="59" y="35"/>
                    <a:pt x="60" y="37"/>
                    <a:pt x="62" y="38"/>
                  </a:cubicBezTo>
                  <a:cubicBezTo>
                    <a:pt x="60" y="37"/>
                    <a:pt x="58" y="36"/>
                    <a:pt x="56" y="3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2004"/>
            <p:cNvSpPr>
              <a:spLocks/>
            </p:cNvSpPr>
            <p:nvPr/>
          </p:nvSpPr>
          <p:spPr bwMode="auto">
            <a:xfrm>
              <a:off x="7645375" y="2643200"/>
              <a:ext cx="112713" cy="65088"/>
            </a:xfrm>
            <a:custGeom>
              <a:avLst/>
              <a:gdLst>
                <a:gd name="T0" fmla="*/ 0 w 30"/>
                <a:gd name="T1" fmla="*/ 17 h 17"/>
                <a:gd name="T2" fmla="*/ 17 w 30"/>
                <a:gd name="T3" fmla="*/ 11 h 17"/>
                <a:gd name="T4" fmla="*/ 24 w 30"/>
                <a:gd name="T5" fmla="*/ 5 h 17"/>
                <a:gd name="T6" fmla="*/ 30 w 30"/>
                <a:gd name="T7" fmla="*/ 0 h 17"/>
                <a:gd name="T8" fmla="*/ 25 w 30"/>
                <a:gd name="T9" fmla="*/ 11 h 17"/>
                <a:gd name="T10" fmla="*/ 15 w 30"/>
                <a:gd name="T11" fmla="*/ 16 h 17"/>
                <a:gd name="T12" fmla="*/ 0 w 3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17"/>
                  </a:moveTo>
                  <a:cubicBezTo>
                    <a:pt x="6" y="15"/>
                    <a:pt x="12" y="14"/>
                    <a:pt x="17" y="11"/>
                  </a:cubicBezTo>
                  <a:cubicBezTo>
                    <a:pt x="19" y="10"/>
                    <a:pt x="22" y="8"/>
                    <a:pt x="24" y="5"/>
                  </a:cubicBezTo>
                  <a:cubicBezTo>
                    <a:pt x="25" y="3"/>
                    <a:pt x="27" y="1"/>
                    <a:pt x="30" y="0"/>
                  </a:cubicBezTo>
                  <a:cubicBezTo>
                    <a:pt x="28" y="4"/>
                    <a:pt x="27" y="7"/>
                    <a:pt x="25" y="11"/>
                  </a:cubicBezTo>
                  <a:cubicBezTo>
                    <a:pt x="22" y="13"/>
                    <a:pt x="17" y="15"/>
                    <a:pt x="15" y="16"/>
                  </a:cubicBezTo>
                  <a:cubicBezTo>
                    <a:pt x="10" y="17"/>
                    <a:pt x="5" y="17"/>
                    <a:pt x="0"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65" name="Picture 2006"/>
            <p:cNvPicPr>
              <a:picLocks noChangeAspect="1" noChangeArrowheads="1"/>
            </p:cNvPicPr>
            <p:nvPr/>
          </p:nvPicPr>
          <p:blipFill>
            <a:blip r:embed="rId36" cstate="screen">
              <a:extLst>
                <a:ext uri="{28A0092B-C50C-407E-A947-70E740481C1C}">
                  <a14:useLocalDpi xmlns:a14="http://schemas.microsoft.com/office/drawing/2010/main"/>
                </a:ext>
              </a:extLst>
            </a:blip>
            <a:srcRect/>
            <a:stretch>
              <a:fillRect/>
            </a:stretch>
          </p:blipFill>
          <p:spPr bwMode="auto">
            <a:xfrm>
              <a:off x="7539012" y="2600338"/>
              <a:ext cx="90488" cy="158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6" name="Freeform 2007"/>
            <p:cNvSpPr>
              <a:spLocks/>
            </p:cNvSpPr>
            <p:nvPr/>
          </p:nvSpPr>
          <p:spPr bwMode="auto">
            <a:xfrm>
              <a:off x="7618387" y="2598750"/>
              <a:ext cx="87313" cy="115888"/>
            </a:xfrm>
            <a:custGeom>
              <a:avLst/>
              <a:gdLst>
                <a:gd name="T0" fmla="*/ 6 w 23"/>
                <a:gd name="T1" fmla="*/ 15 h 31"/>
                <a:gd name="T2" fmla="*/ 4 w 23"/>
                <a:gd name="T3" fmla="*/ 26 h 31"/>
                <a:gd name="T4" fmla="*/ 0 w 23"/>
                <a:gd name="T5" fmla="*/ 31 h 31"/>
                <a:gd name="T6" fmla="*/ 2 w 23"/>
                <a:gd name="T7" fmla="*/ 21 h 31"/>
                <a:gd name="T8" fmla="*/ 3 w 23"/>
                <a:gd name="T9" fmla="*/ 9 h 31"/>
                <a:gd name="T10" fmla="*/ 9 w 23"/>
                <a:gd name="T11" fmla="*/ 1 h 31"/>
                <a:gd name="T12" fmla="*/ 10 w 23"/>
                <a:gd name="T13" fmla="*/ 0 h 31"/>
                <a:gd name="T14" fmla="*/ 23 w 23"/>
                <a:gd name="T15" fmla="*/ 1 h 31"/>
                <a:gd name="T16" fmla="*/ 17 w 23"/>
                <a:gd name="T17" fmla="*/ 3 h 31"/>
                <a:gd name="T18" fmla="*/ 6 w 23"/>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31">
                  <a:moveTo>
                    <a:pt x="6" y="15"/>
                  </a:moveTo>
                  <a:cubicBezTo>
                    <a:pt x="6" y="18"/>
                    <a:pt x="5" y="23"/>
                    <a:pt x="4" y="26"/>
                  </a:cubicBezTo>
                  <a:cubicBezTo>
                    <a:pt x="3" y="28"/>
                    <a:pt x="0" y="31"/>
                    <a:pt x="0" y="31"/>
                  </a:cubicBezTo>
                  <a:cubicBezTo>
                    <a:pt x="2" y="28"/>
                    <a:pt x="2" y="25"/>
                    <a:pt x="2" y="21"/>
                  </a:cubicBezTo>
                  <a:cubicBezTo>
                    <a:pt x="3" y="17"/>
                    <a:pt x="2" y="13"/>
                    <a:pt x="3" y="9"/>
                  </a:cubicBezTo>
                  <a:cubicBezTo>
                    <a:pt x="3" y="5"/>
                    <a:pt x="6" y="3"/>
                    <a:pt x="9" y="1"/>
                  </a:cubicBezTo>
                  <a:cubicBezTo>
                    <a:pt x="9" y="0"/>
                    <a:pt x="10" y="0"/>
                    <a:pt x="10" y="0"/>
                  </a:cubicBezTo>
                  <a:cubicBezTo>
                    <a:pt x="15" y="0"/>
                    <a:pt x="19" y="1"/>
                    <a:pt x="23" y="1"/>
                  </a:cubicBezTo>
                  <a:cubicBezTo>
                    <a:pt x="21" y="2"/>
                    <a:pt x="19" y="2"/>
                    <a:pt x="17" y="3"/>
                  </a:cubicBezTo>
                  <a:cubicBezTo>
                    <a:pt x="10" y="6"/>
                    <a:pt x="7" y="12"/>
                    <a:pt x="6"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2008"/>
            <p:cNvSpPr>
              <a:spLocks/>
            </p:cNvSpPr>
            <p:nvPr/>
          </p:nvSpPr>
          <p:spPr bwMode="auto">
            <a:xfrm>
              <a:off x="7570762" y="2624150"/>
              <a:ext cx="187326" cy="131763"/>
            </a:xfrm>
            <a:custGeom>
              <a:avLst/>
              <a:gdLst>
                <a:gd name="T0" fmla="*/ 21 w 50"/>
                <a:gd name="T1" fmla="*/ 6 h 35"/>
                <a:gd name="T2" fmla="*/ 18 w 50"/>
                <a:gd name="T3" fmla="*/ 17 h 35"/>
                <a:gd name="T4" fmla="*/ 17 w 50"/>
                <a:gd name="T5" fmla="*/ 20 h 35"/>
                <a:gd name="T6" fmla="*/ 17 w 50"/>
                <a:gd name="T7" fmla="*/ 21 h 35"/>
                <a:gd name="T8" fmla="*/ 18 w 50"/>
                <a:gd name="T9" fmla="*/ 21 h 35"/>
                <a:gd name="T10" fmla="*/ 21 w 50"/>
                <a:gd name="T11" fmla="*/ 18 h 35"/>
                <a:gd name="T12" fmla="*/ 25 w 50"/>
                <a:gd name="T13" fmla="*/ 12 h 35"/>
                <a:gd name="T14" fmla="*/ 29 w 50"/>
                <a:gd name="T15" fmla="*/ 7 h 35"/>
                <a:gd name="T16" fmla="*/ 33 w 50"/>
                <a:gd name="T17" fmla="*/ 2 h 35"/>
                <a:gd name="T18" fmla="*/ 37 w 50"/>
                <a:gd name="T19" fmla="*/ 1 h 35"/>
                <a:gd name="T20" fmla="*/ 31 w 50"/>
                <a:gd name="T21" fmla="*/ 6 h 35"/>
                <a:gd name="T22" fmla="*/ 28 w 50"/>
                <a:gd name="T23" fmla="*/ 10 h 35"/>
                <a:gd name="T24" fmla="*/ 36 w 50"/>
                <a:gd name="T25" fmla="*/ 5 h 35"/>
                <a:gd name="T26" fmla="*/ 46 w 50"/>
                <a:gd name="T27" fmla="*/ 0 h 35"/>
                <a:gd name="T28" fmla="*/ 48 w 50"/>
                <a:gd name="T29" fmla="*/ 0 h 35"/>
                <a:gd name="T30" fmla="*/ 43 w 50"/>
                <a:gd name="T31" fmla="*/ 3 h 35"/>
                <a:gd name="T32" fmla="*/ 24 w 50"/>
                <a:gd name="T33" fmla="*/ 15 h 35"/>
                <a:gd name="T34" fmla="*/ 21 w 50"/>
                <a:gd name="T35" fmla="*/ 20 h 35"/>
                <a:gd name="T36" fmla="*/ 19 w 50"/>
                <a:gd name="T37" fmla="*/ 22 h 35"/>
                <a:gd name="T38" fmla="*/ 22 w 50"/>
                <a:gd name="T39" fmla="*/ 21 h 35"/>
                <a:gd name="T40" fmla="*/ 32 w 50"/>
                <a:gd name="T41" fmla="*/ 18 h 35"/>
                <a:gd name="T42" fmla="*/ 36 w 50"/>
                <a:gd name="T43" fmla="*/ 16 h 35"/>
                <a:gd name="T44" fmla="*/ 43 w 50"/>
                <a:gd name="T45" fmla="*/ 11 h 35"/>
                <a:gd name="T46" fmla="*/ 43 w 50"/>
                <a:gd name="T47" fmla="*/ 11 h 35"/>
                <a:gd name="T48" fmla="*/ 36 w 50"/>
                <a:gd name="T49" fmla="*/ 17 h 35"/>
                <a:gd name="T50" fmla="*/ 32 w 50"/>
                <a:gd name="T51" fmla="*/ 19 h 35"/>
                <a:gd name="T52" fmla="*/ 20 w 50"/>
                <a:gd name="T53" fmla="*/ 22 h 35"/>
                <a:gd name="T54" fmla="*/ 17 w 50"/>
                <a:gd name="T55" fmla="*/ 24 h 35"/>
                <a:gd name="T56" fmla="*/ 11 w 50"/>
                <a:gd name="T57" fmla="*/ 30 h 35"/>
                <a:gd name="T58" fmla="*/ 14 w 50"/>
                <a:gd name="T59" fmla="*/ 30 h 35"/>
                <a:gd name="T60" fmla="*/ 19 w 50"/>
                <a:gd name="T61" fmla="*/ 31 h 35"/>
                <a:gd name="T62" fmla="*/ 29 w 50"/>
                <a:gd name="T63" fmla="*/ 29 h 35"/>
                <a:gd name="T64" fmla="*/ 35 w 50"/>
                <a:gd name="T65" fmla="*/ 27 h 35"/>
                <a:gd name="T66" fmla="*/ 29 w 50"/>
                <a:gd name="T67" fmla="*/ 30 h 35"/>
                <a:gd name="T68" fmla="*/ 19 w 50"/>
                <a:gd name="T69" fmla="*/ 32 h 35"/>
                <a:gd name="T70" fmla="*/ 14 w 50"/>
                <a:gd name="T71" fmla="*/ 31 h 35"/>
                <a:gd name="T72" fmla="*/ 12 w 50"/>
                <a:gd name="T73" fmla="*/ 31 h 35"/>
                <a:gd name="T74" fmla="*/ 8 w 50"/>
                <a:gd name="T75" fmla="*/ 32 h 35"/>
                <a:gd name="T76" fmla="*/ 5 w 50"/>
                <a:gd name="T77" fmla="*/ 33 h 35"/>
                <a:gd name="T78" fmla="*/ 4 w 50"/>
                <a:gd name="T79" fmla="*/ 34 h 35"/>
                <a:gd name="T80" fmla="*/ 2 w 50"/>
                <a:gd name="T81" fmla="*/ 34 h 35"/>
                <a:gd name="T82" fmla="*/ 6 w 50"/>
                <a:gd name="T83" fmla="*/ 31 h 35"/>
                <a:gd name="T84" fmla="*/ 7 w 50"/>
                <a:gd name="T85" fmla="*/ 31 h 35"/>
                <a:gd name="T86" fmla="*/ 8 w 50"/>
                <a:gd name="T87" fmla="*/ 29 h 35"/>
                <a:gd name="T88" fmla="*/ 12 w 50"/>
                <a:gd name="T89" fmla="*/ 21 h 35"/>
                <a:gd name="T90" fmla="*/ 13 w 50"/>
                <a:gd name="T91" fmla="*/ 18 h 35"/>
                <a:gd name="T92" fmla="*/ 11 w 50"/>
                <a:gd name="T93" fmla="*/ 8 h 35"/>
                <a:gd name="T94" fmla="*/ 13 w 50"/>
                <a:gd name="T95" fmla="*/ 14 h 35"/>
                <a:gd name="T96" fmla="*/ 13 w 50"/>
                <a:gd name="T97" fmla="*/ 20 h 35"/>
                <a:gd name="T98" fmla="*/ 11 w 50"/>
                <a:gd name="T99" fmla="*/ 25 h 35"/>
                <a:gd name="T100" fmla="*/ 9 w 50"/>
                <a:gd name="T101" fmla="*/ 30 h 35"/>
                <a:gd name="T102" fmla="*/ 13 w 50"/>
                <a:gd name="T103" fmla="*/ 26 h 35"/>
                <a:gd name="T104" fmla="*/ 15 w 50"/>
                <a:gd name="T105" fmla="*/ 24 h 35"/>
                <a:gd name="T106" fmla="*/ 16 w 50"/>
                <a:gd name="T107" fmla="*/ 21 h 35"/>
                <a:gd name="T108" fmla="*/ 17 w 50"/>
                <a:gd name="T109" fmla="*/ 19 h 35"/>
                <a:gd name="T110" fmla="*/ 18 w 50"/>
                <a:gd name="T111" fmla="*/ 13 h 35"/>
                <a:gd name="T112" fmla="*/ 21 w 50"/>
                <a:gd name="T113" fmla="*/ 2 h 35"/>
                <a:gd name="T114" fmla="*/ 22 w 50"/>
                <a:gd name="T115"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 h="35">
                  <a:moveTo>
                    <a:pt x="22" y="3"/>
                  </a:moveTo>
                  <a:cubicBezTo>
                    <a:pt x="22" y="4"/>
                    <a:pt x="21" y="5"/>
                    <a:pt x="21" y="6"/>
                  </a:cubicBezTo>
                  <a:cubicBezTo>
                    <a:pt x="20" y="9"/>
                    <a:pt x="19" y="11"/>
                    <a:pt x="19" y="14"/>
                  </a:cubicBezTo>
                  <a:cubicBezTo>
                    <a:pt x="18" y="15"/>
                    <a:pt x="18" y="16"/>
                    <a:pt x="18" y="17"/>
                  </a:cubicBezTo>
                  <a:cubicBezTo>
                    <a:pt x="18" y="18"/>
                    <a:pt x="18" y="19"/>
                    <a:pt x="18" y="19"/>
                  </a:cubicBezTo>
                  <a:cubicBezTo>
                    <a:pt x="17" y="20"/>
                    <a:pt x="17" y="20"/>
                    <a:pt x="17" y="20"/>
                  </a:cubicBezTo>
                  <a:cubicBezTo>
                    <a:pt x="17" y="20"/>
                    <a:pt x="17" y="21"/>
                    <a:pt x="17" y="21"/>
                  </a:cubicBezTo>
                  <a:cubicBezTo>
                    <a:pt x="17" y="21"/>
                    <a:pt x="17" y="21"/>
                    <a:pt x="17" y="21"/>
                  </a:cubicBezTo>
                  <a:cubicBezTo>
                    <a:pt x="17" y="22"/>
                    <a:pt x="17" y="23"/>
                    <a:pt x="16" y="23"/>
                  </a:cubicBezTo>
                  <a:cubicBezTo>
                    <a:pt x="17" y="22"/>
                    <a:pt x="18" y="22"/>
                    <a:pt x="18" y="21"/>
                  </a:cubicBezTo>
                  <a:cubicBezTo>
                    <a:pt x="19" y="20"/>
                    <a:pt x="19" y="20"/>
                    <a:pt x="20" y="19"/>
                  </a:cubicBezTo>
                  <a:cubicBezTo>
                    <a:pt x="20" y="19"/>
                    <a:pt x="20" y="18"/>
                    <a:pt x="21" y="18"/>
                  </a:cubicBezTo>
                  <a:cubicBezTo>
                    <a:pt x="22" y="17"/>
                    <a:pt x="22" y="16"/>
                    <a:pt x="23" y="15"/>
                  </a:cubicBezTo>
                  <a:cubicBezTo>
                    <a:pt x="24" y="14"/>
                    <a:pt x="25" y="13"/>
                    <a:pt x="25" y="12"/>
                  </a:cubicBezTo>
                  <a:cubicBezTo>
                    <a:pt x="26" y="11"/>
                    <a:pt x="27" y="10"/>
                    <a:pt x="27" y="9"/>
                  </a:cubicBezTo>
                  <a:cubicBezTo>
                    <a:pt x="28" y="8"/>
                    <a:pt x="28" y="8"/>
                    <a:pt x="29" y="7"/>
                  </a:cubicBezTo>
                  <a:cubicBezTo>
                    <a:pt x="29" y="7"/>
                    <a:pt x="30" y="6"/>
                    <a:pt x="30" y="6"/>
                  </a:cubicBezTo>
                  <a:cubicBezTo>
                    <a:pt x="31" y="4"/>
                    <a:pt x="32" y="3"/>
                    <a:pt x="33" y="2"/>
                  </a:cubicBezTo>
                  <a:cubicBezTo>
                    <a:pt x="34" y="2"/>
                    <a:pt x="34" y="1"/>
                    <a:pt x="35" y="1"/>
                  </a:cubicBezTo>
                  <a:cubicBezTo>
                    <a:pt x="36" y="1"/>
                    <a:pt x="37" y="1"/>
                    <a:pt x="37" y="1"/>
                  </a:cubicBezTo>
                  <a:cubicBezTo>
                    <a:pt x="36" y="1"/>
                    <a:pt x="35" y="2"/>
                    <a:pt x="33" y="3"/>
                  </a:cubicBezTo>
                  <a:cubicBezTo>
                    <a:pt x="32" y="4"/>
                    <a:pt x="32" y="5"/>
                    <a:pt x="31" y="6"/>
                  </a:cubicBezTo>
                  <a:cubicBezTo>
                    <a:pt x="30" y="7"/>
                    <a:pt x="30" y="7"/>
                    <a:pt x="29" y="8"/>
                  </a:cubicBezTo>
                  <a:cubicBezTo>
                    <a:pt x="29" y="8"/>
                    <a:pt x="28" y="9"/>
                    <a:pt x="28" y="10"/>
                  </a:cubicBezTo>
                  <a:cubicBezTo>
                    <a:pt x="28" y="10"/>
                    <a:pt x="28" y="10"/>
                    <a:pt x="27" y="11"/>
                  </a:cubicBezTo>
                  <a:cubicBezTo>
                    <a:pt x="30" y="8"/>
                    <a:pt x="33" y="6"/>
                    <a:pt x="36" y="5"/>
                  </a:cubicBezTo>
                  <a:cubicBezTo>
                    <a:pt x="38" y="3"/>
                    <a:pt x="40" y="2"/>
                    <a:pt x="43" y="1"/>
                  </a:cubicBezTo>
                  <a:cubicBezTo>
                    <a:pt x="44" y="1"/>
                    <a:pt x="45" y="1"/>
                    <a:pt x="46" y="0"/>
                  </a:cubicBezTo>
                  <a:cubicBezTo>
                    <a:pt x="48" y="0"/>
                    <a:pt x="49" y="0"/>
                    <a:pt x="50" y="0"/>
                  </a:cubicBezTo>
                  <a:cubicBezTo>
                    <a:pt x="50" y="0"/>
                    <a:pt x="49" y="0"/>
                    <a:pt x="48" y="0"/>
                  </a:cubicBezTo>
                  <a:cubicBezTo>
                    <a:pt x="48" y="0"/>
                    <a:pt x="47" y="1"/>
                    <a:pt x="47" y="1"/>
                  </a:cubicBezTo>
                  <a:cubicBezTo>
                    <a:pt x="45" y="1"/>
                    <a:pt x="44" y="2"/>
                    <a:pt x="43" y="3"/>
                  </a:cubicBezTo>
                  <a:cubicBezTo>
                    <a:pt x="41" y="4"/>
                    <a:pt x="38" y="5"/>
                    <a:pt x="36" y="6"/>
                  </a:cubicBezTo>
                  <a:cubicBezTo>
                    <a:pt x="32" y="8"/>
                    <a:pt x="28" y="12"/>
                    <a:pt x="24" y="15"/>
                  </a:cubicBezTo>
                  <a:cubicBezTo>
                    <a:pt x="23" y="16"/>
                    <a:pt x="23" y="17"/>
                    <a:pt x="22" y="18"/>
                  </a:cubicBezTo>
                  <a:cubicBezTo>
                    <a:pt x="21" y="19"/>
                    <a:pt x="21" y="19"/>
                    <a:pt x="21" y="20"/>
                  </a:cubicBezTo>
                  <a:cubicBezTo>
                    <a:pt x="20" y="20"/>
                    <a:pt x="20" y="21"/>
                    <a:pt x="20" y="22"/>
                  </a:cubicBezTo>
                  <a:cubicBezTo>
                    <a:pt x="20" y="22"/>
                    <a:pt x="19" y="22"/>
                    <a:pt x="19" y="22"/>
                  </a:cubicBezTo>
                  <a:cubicBezTo>
                    <a:pt x="19" y="22"/>
                    <a:pt x="20" y="22"/>
                    <a:pt x="20" y="22"/>
                  </a:cubicBezTo>
                  <a:cubicBezTo>
                    <a:pt x="20" y="21"/>
                    <a:pt x="21" y="21"/>
                    <a:pt x="22" y="21"/>
                  </a:cubicBezTo>
                  <a:cubicBezTo>
                    <a:pt x="22" y="21"/>
                    <a:pt x="23" y="20"/>
                    <a:pt x="24" y="20"/>
                  </a:cubicBezTo>
                  <a:cubicBezTo>
                    <a:pt x="27" y="19"/>
                    <a:pt x="29" y="19"/>
                    <a:pt x="32" y="18"/>
                  </a:cubicBezTo>
                  <a:cubicBezTo>
                    <a:pt x="33" y="18"/>
                    <a:pt x="33" y="18"/>
                    <a:pt x="34" y="17"/>
                  </a:cubicBezTo>
                  <a:cubicBezTo>
                    <a:pt x="35" y="17"/>
                    <a:pt x="35" y="17"/>
                    <a:pt x="36" y="16"/>
                  </a:cubicBezTo>
                  <a:cubicBezTo>
                    <a:pt x="37" y="16"/>
                    <a:pt x="38" y="15"/>
                    <a:pt x="39" y="14"/>
                  </a:cubicBezTo>
                  <a:cubicBezTo>
                    <a:pt x="40" y="13"/>
                    <a:pt x="42" y="12"/>
                    <a:pt x="43" y="11"/>
                  </a:cubicBezTo>
                  <a:cubicBezTo>
                    <a:pt x="44" y="10"/>
                    <a:pt x="45" y="9"/>
                    <a:pt x="46" y="8"/>
                  </a:cubicBezTo>
                  <a:cubicBezTo>
                    <a:pt x="45" y="9"/>
                    <a:pt x="44" y="10"/>
                    <a:pt x="43" y="11"/>
                  </a:cubicBezTo>
                  <a:cubicBezTo>
                    <a:pt x="42" y="12"/>
                    <a:pt x="41" y="13"/>
                    <a:pt x="40" y="14"/>
                  </a:cubicBezTo>
                  <a:cubicBezTo>
                    <a:pt x="38" y="15"/>
                    <a:pt x="37" y="16"/>
                    <a:pt x="36" y="17"/>
                  </a:cubicBezTo>
                  <a:cubicBezTo>
                    <a:pt x="36" y="17"/>
                    <a:pt x="35" y="18"/>
                    <a:pt x="34" y="18"/>
                  </a:cubicBezTo>
                  <a:cubicBezTo>
                    <a:pt x="34" y="18"/>
                    <a:pt x="33" y="19"/>
                    <a:pt x="32" y="19"/>
                  </a:cubicBezTo>
                  <a:cubicBezTo>
                    <a:pt x="30" y="20"/>
                    <a:pt x="27" y="20"/>
                    <a:pt x="24" y="21"/>
                  </a:cubicBezTo>
                  <a:cubicBezTo>
                    <a:pt x="23" y="21"/>
                    <a:pt x="21" y="22"/>
                    <a:pt x="20" y="22"/>
                  </a:cubicBezTo>
                  <a:cubicBezTo>
                    <a:pt x="19" y="23"/>
                    <a:pt x="19" y="23"/>
                    <a:pt x="18" y="23"/>
                  </a:cubicBezTo>
                  <a:cubicBezTo>
                    <a:pt x="18" y="24"/>
                    <a:pt x="18" y="24"/>
                    <a:pt x="17" y="24"/>
                  </a:cubicBezTo>
                  <a:cubicBezTo>
                    <a:pt x="16" y="25"/>
                    <a:pt x="15" y="26"/>
                    <a:pt x="14" y="27"/>
                  </a:cubicBezTo>
                  <a:cubicBezTo>
                    <a:pt x="13" y="28"/>
                    <a:pt x="12" y="29"/>
                    <a:pt x="11" y="30"/>
                  </a:cubicBezTo>
                  <a:cubicBezTo>
                    <a:pt x="11" y="30"/>
                    <a:pt x="12" y="30"/>
                    <a:pt x="12" y="30"/>
                  </a:cubicBezTo>
                  <a:cubicBezTo>
                    <a:pt x="12" y="30"/>
                    <a:pt x="13" y="30"/>
                    <a:pt x="14" y="30"/>
                  </a:cubicBezTo>
                  <a:cubicBezTo>
                    <a:pt x="14" y="30"/>
                    <a:pt x="15" y="30"/>
                    <a:pt x="15" y="30"/>
                  </a:cubicBezTo>
                  <a:cubicBezTo>
                    <a:pt x="16" y="31"/>
                    <a:pt x="18" y="31"/>
                    <a:pt x="19" y="31"/>
                  </a:cubicBezTo>
                  <a:cubicBezTo>
                    <a:pt x="20" y="31"/>
                    <a:pt x="21" y="31"/>
                    <a:pt x="22" y="31"/>
                  </a:cubicBezTo>
                  <a:cubicBezTo>
                    <a:pt x="25" y="31"/>
                    <a:pt x="27" y="30"/>
                    <a:pt x="29" y="29"/>
                  </a:cubicBezTo>
                  <a:cubicBezTo>
                    <a:pt x="30" y="29"/>
                    <a:pt x="31" y="29"/>
                    <a:pt x="32" y="28"/>
                  </a:cubicBezTo>
                  <a:cubicBezTo>
                    <a:pt x="33" y="28"/>
                    <a:pt x="34" y="27"/>
                    <a:pt x="35" y="27"/>
                  </a:cubicBezTo>
                  <a:cubicBezTo>
                    <a:pt x="34" y="27"/>
                    <a:pt x="33" y="28"/>
                    <a:pt x="32" y="28"/>
                  </a:cubicBezTo>
                  <a:cubicBezTo>
                    <a:pt x="31" y="29"/>
                    <a:pt x="30" y="29"/>
                    <a:pt x="29" y="30"/>
                  </a:cubicBezTo>
                  <a:cubicBezTo>
                    <a:pt x="27" y="31"/>
                    <a:pt x="25" y="31"/>
                    <a:pt x="22" y="31"/>
                  </a:cubicBezTo>
                  <a:cubicBezTo>
                    <a:pt x="21" y="32"/>
                    <a:pt x="20" y="32"/>
                    <a:pt x="19" y="32"/>
                  </a:cubicBezTo>
                  <a:cubicBezTo>
                    <a:pt x="18" y="32"/>
                    <a:pt x="16" y="32"/>
                    <a:pt x="15" y="31"/>
                  </a:cubicBezTo>
                  <a:cubicBezTo>
                    <a:pt x="15" y="31"/>
                    <a:pt x="15" y="31"/>
                    <a:pt x="14" y="31"/>
                  </a:cubicBezTo>
                  <a:cubicBezTo>
                    <a:pt x="14" y="31"/>
                    <a:pt x="14" y="31"/>
                    <a:pt x="13" y="31"/>
                  </a:cubicBezTo>
                  <a:cubicBezTo>
                    <a:pt x="13" y="31"/>
                    <a:pt x="12" y="31"/>
                    <a:pt x="12" y="31"/>
                  </a:cubicBezTo>
                  <a:cubicBezTo>
                    <a:pt x="11" y="31"/>
                    <a:pt x="11" y="31"/>
                    <a:pt x="10" y="31"/>
                  </a:cubicBezTo>
                  <a:cubicBezTo>
                    <a:pt x="9" y="31"/>
                    <a:pt x="8" y="32"/>
                    <a:pt x="8" y="32"/>
                  </a:cubicBezTo>
                  <a:cubicBezTo>
                    <a:pt x="7" y="32"/>
                    <a:pt x="6" y="33"/>
                    <a:pt x="5" y="33"/>
                  </a:cubicBezTo>
                  <a:cubicBezTo>
                    <a:pt x="5" y="33"/>
                    <a:pt x="5" y="33"/>
                    <a:pt x="5" y="33"/>
                  </a:cubicBezTo>
                  <a:cubicBezTo>
                    <a:pt x="5" y="33"/>
                    <a:pt x="5" y="33"/>
                    <a:pt x="5" y="33"/>
                  </a:cubicBezTo>
                  <a:cubicBezTo>
                    <a:pt x="5" y="33"/>
                    <a:pt x="4" y="33"/>
                    <a:pt x="4" y="34"/>
                  </a:cubicBezTo>
                  <a:cubicBezTo>
                    <a:pt x="3" y="34"/>
                    <a:pt x="2" y="34"/>
                    <a:pt x="0" y="35"/>
                  </a:cubicBezTo>
                  <a:cubicBezTo>
                    <a:pt x="1" y="34"/>
                    <a:pt x="2" y="34"/>
                    <a:pt x="2" y="34"/>
                  </a:cubicBezTo>
                  <a:cubicBezTo>
                    <a:pt x="3" y="33"/>
                    <a:pt x="3" y="33"/>
                    <a:pt x="4" y="33"/>
                  </a:cubicBezTo>
                  <a:cubicBezTo>
                    <a:pt x="5" y="32"/>
                    <a:pt x="5" y="32"/>
                    <a:pt x="6" y="31"/>
                  </a:cubicBezTo>
                  <a:cubicBezTo>
                    <a:pt x="6" y="31"/>
                    <a:pt x="6" y="31"/>
                    <a:pt x="6" y="31"/>
                  </a:cubicBezTo>
                  <a:cubicBezTo>
                    <a:pt x="7" y="31"/>
                    <a:pt x="7" y="31"/>
                    <a:pt x="7" y="31"/>
                  </a:cubicBezTo>
                  <a:cubicBezTo>
                    <a:pt x="7" y="30"/>
                    <a:pt x="7" y="30"/>
                    <a:pt x="8" y="30"/>
                  </a:cubicBezTo>
                  <a:cubicBezTo>
                    <a:pt x="8" y="30"/>
                    <a:pt x="8" y="29"/>
                    <a:pt x="8" y="29"/>
                  </a:cubicBezTo>
                  <a:cubicBezTo>
                    <a:pt x="8" y="29"/>
                    <a:pt x="9" y="28"/>
                    <a:pt x="9" y="28"/>
                  </a:cubicBezTo>
                  <a:cubicBezTo>
                    <a:pt x="10" y="26"/>
                    <a:pt x="11" y="24"/>
                    <a:pt x="12" y="21"/>
                  </a:cubicBezTo>
                  <a:cubicBezTo>
                    <a:pt x="12" y="21"/>
                    <a:pt x="12" y="20"/>
                    <a:pt x="12" y="20"/>
                  </a:cubicBezTo>
                  <a:cubicBezTo>
                    <a:pt x="12" y="19"/>
                    <a:pt x="13" y="19"/>
                    <a:pt x="13" y="18"/>
                  </a:cubicBezTo>
                  <a:cubicBezTo>
                    <a:pt x="13" y="17"/>
                    <a:pt x="13" y="16"/>
                    <a:pt x="12" y="15"/>
                  </a:cubicBezTo>
                  <a:cubicBezTo>
                    <a:pt x="12" y="12"/>
                    <a:pt x="11" y="10"/>
                    <a:pt x="11" y="8"/>
                  </a:cubicBezTo>
                  <a:cubicBezTo>
                    <a:pt x="11" y="9"/>
                    <a:pt x="11" y="10"/>
                    <a:pt x="12" y="11"/>
                  </a:cubicBezTo>
                  <a:cubicBezTo>
                    <a:pt x="12" y="12"/>
                    <a:pt x="13" y="13"/>
                    <a:pt x="13" y="14"/>
                  </a:cubicBezTo>
                  <a:cubicBezTo>
                    <a:pt x="13" y="16"/>
                    <a:pt x="13" y="17"/>
                    <a:pt x="13" y="18"/>
                  </a:cubicBezTo>
                  <a:cubicBezTo>
                    <a:pt x="13" y="19"/>
                    <a:pt x="13" y="19"/>
                    <a:pt x="13" y="20"/>
                  </a:cubicBezTo>
                  <a:cubicBezTo>
                    <a:pt x="13" y="20"/>
                    <a:pt x="13" y="21"/>
                    <a:pt x="12" y="22"/>
                  </a:cubicBezTo>
                  <a:cubicBezTo>
                    <a:pt x="12" y="23"/>
                    <a:pt x="12" y="24"/>
                    <a:pt x="11" y="25"/>
                  </a:cubicBezTo>
                  <a:cubicBezTo>
                    <a:pt x="11" y="26"/>
                    <a:pt x="10" y="27"/>
                    <a:pt x="10" y="28"/>
                  </a:cubicBezTo>
                  <a:cubicBezTo>
                    <a:pt x="9" y="29"/>
                    <a:pt x="9" y="29"/>
                    <a:pt x="9" y="30"/>
                  </a:cubicBezTo>
                  <a:cubicBezTo>
                    <a:pt x="9" y="30"/>
                    <a:pt x="9" y="30"/>
                    <a:pt x="9" y="30"/>
                  </a:cubicBezTo>
                  <a:cubicBezTo>
                    <a:pt x="10" y="29"/>
                    <a:pt x="12" y="28"/>
                    <a:pt x="13" y="26"/>
                  </a:cubicBezTo>
                  <a:cubicBezTo>
                    <a:pt x="14" y="26"/>
                    <a:pt x="14" y="26"/>
                    <a:pt x="14" y="26"/>
                  </a:cubicBezTo>
                  <a:cubicBezTo>
                    <a:pt x="14" y="25"/>
                    <a:pt x="15" y="25"/>
                    <a:pt x="15" y="24"/>
                  </a:cubicBezTo>
                  <a:cubicBezTo>
                    <a:pt x="15" y="23"/>
                    <a:pt x="16" y="22"/>
                    <a:pt x="16" y="21"/>
                  </a:cubicBezTo>
                  <a:cubicBezTo>
                    <a:pt x="16" y="21"/>
                    <a:pt x="16" y="21"/>
                    <a:pt x="16" y="21"/>
                  </a:cubicBezTo>
                  <a:cubicBezTo>
                    <a:pt x="16" y="20"/>
                    <a:pt x="16" y="20"/>
                    <a:pt x="16" y="20"/>
                  </a:cubicBezTo>
                  <a:cubicBezTo>
                    <a:pt x="17" y="19"/>
                    <a:pt x="17" y="19"/>
                    <a:pt x="17" y="19"/>
                  </a:cubicBezTo>
                  <a:cubicBezTo>
                    <a:pt x="17" y="19"/>
                    <a:pt x="17" y="18"/>
                    <a:pt x="17" y="17"/>
                  </a:cubicBezTo>
                  <a:cubicBezTo>
                    <a:pt x="17" y="16"/>
                    <a:pt x="17" y="15"/>
                    <a:pt x="18" y="13"/>
                  </a:cubicBezTo>
                  <a:cubicBezTo>
                    <a:pt x="18" y="11"/>
                    <a:pt x="19" y="8"/>
                    <a:pt x="20" y="6"/>
                  </a:cubicBezTo>
                  <a:cubicBezTo>
                    <a:pt x="20" y="5"/>
                    <a:pt x="21" y="4"/>
                    <a:pt x="21" y="2"/>
                  </a:cubicBezTo>
                  <a:cubicBezTo>
                    <a:pt x="22" y="1"/>
                    <a:pt x="23" y="0"/>
                    <a:pt x="24" y="0"/>
                  </a:cubicBezTo>
                  <a:cubicBezTo>
                    <a:pt x="24" y="1"/>
                    <a:pt x="23" y="2"/>
                    <a:pt x="22" y="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2009"/>
            <p:cNvSpPr>
              <a:spLocks/>
            </p:cNvSpPr>
            <p:nvPr/>
          </p:nvSpPr>
          <p:spPr bwMode="auto">
            <a:xfrm>
              <a:off x="5895939" y="5348319"/>
              <a:ext cx="119063" cy="266702"/>
            </a:xfrm>
            <a:custGeom>
              <a:avLst/>
              <a:gdLst>
                <a:gd name="T0" fmla="*/ 32 w 32"/>
                <a:gd name="T1" fmla="*/ 0 h 71"/>
                <a:gd name="T2" fmla="*/ 14 w 32"/>
                <a:gd name="T3" fmla="*/ 34 h 71"/>
                <a:gd name="T4" fmla="*/ 12 w 32"/>
                <a:gd name="T5" fmla="*/ 54 h 71"/>
                <a:gd name="T6" fmla="*/ 11 w 32"/>
                <a:gd name="T7" fmla="*/ 71 h 71"/>
                <a:gd name="T8" fmla="*/ 0 w 32"/>
                <a:gd name="T9" fmla="*/ 48 h 71"/>
                <a:gd name="T10" fmla="*/ 11 w 32"/>
                <a:gd name="T11" fmla="*/ 25 h 71"/>
                <a:gd name="T12" fmla="*/ 32 w 32"/>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32" h="71">
                  <a:moveTo>
                    <a:pt x="32" y="0"/>
                  </a:moveTo>
                  <a:cubicBezTo>
                    <a:pt x="26" y="12"/>
                    <a:pt x="18" y="22"/>
                    <a:pt x="14" y="34"/>
                  </a:cubicBezTo>
                  <a:cubicBezTo>
                    <a:pt x="12" y="41"/>
                    <a:pt x="12" y="47"/>
                    <a:pt x="12" y="54"/>
                  </a:cubicBezTo>
                  <a:cubicBezTo>
                    <a:pt x="13" y="59"/>
                    <a:pt x="13" y="66"/>
                    <a:pt x="11" y="71"/>
                  </a:cubicBezTo>
                  <a:cubicBezTo>
                    <a:pt x="7" y="63"/>
                    <a:pt x="3" y="56"/>
                    <a:pt x="0" y="48"/>
                  </a:cubicBezTo>
                  <a:cubicBezTo>
                    <a:pt x="1" y="40"/>
                    <a:pt x="8" y="30"/>
                    <a:pt x="11" y="25"/>
                  </a:cubicBezTo>
                  <a:cubicBezTo>
                    <a:pt x="17" y="16"/>
                    <a:pt x="25" y="9"/>
                    <a:pt x="32"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69" name="Picture 2011"/>
            <p:cNvPicPr>
              <a:picLocks noChangeAspect="1" noChangeArrowheads="1"/>
            </p:cNvPicPr>
            <p:nvPr/>
          </p:nvPicPr>
          <p:blipFill>
            <a:blip r:embed="rId37" cstate="screen">
              <a:extLst>
                <a:ext uri="{28A0092B-C50C-407E-A947-70E740481C1C}">
                  <a14:useLocalDpi xmlns:a14="http://schemas.microsoft.com/office/drawing/2010/main"/>
                </a:ext>
              </a:extLst>
            </a:blip>
            <a:srcRect/>
            <a:stretch>
              <a:fillRect/>
            </a:stretch>
          </p:blipFill>
          <p:spPr bwMode="auto">
            <a:xfrm>
              <a:off x="6032465" y="5192743"/>
              <a:ext cx="236539" cy="236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0" name="Freeform 2012"/>
            <p:cNvSpPr>
              <a:spLocks/>
            </p:cNvSpPr>
            <p:nvPr/>
          </p:nvSpPr>
          <p:spPr bwMode="auto">
            <a:xfrm>
              <a:off x="6049927" y="5299106"/>
              <a:ext cx="138113" cy="290515"/>
            </a:xfrm>
            <a:custGeom>
              <a:avLst/>
              <a:gdLst>
                <a:gd name="T0" fmla="*/ 16 w 37"/>
                <a:gd name="T1" fmla="*/ 32 h 77"/>
                <a:gd name="T2" fmla="*/ 3 w 37"/>
                <a:gd name="T3" fmla="*/ 14 h 77"/>
                <a:gd name="T4" fmla="*/ 0 w 37"/>
                <a:gd name="T5" fmla="*/ 0 h 77"/>
                <a:gd name="T6" fmla="*/ 13 w 37"/>
                <a:gd name="T7" fmla="*/ 18 h 77"/>
                <a:gd name="T8" fmla="*/ 32 w 37"/>
                <a:gd name="T9" fmla="*/ 35 h 77"/>
                <a:gd name="T10" fmla="*/ 35 w 37"/>
                <a:gd name="T11" fmla="*/ 57 h 77"/>
                <a:gd name="T12" fmla="*/ 34 w 37"/>
                <a:gd name="T13" fmla="*/ 60 h 77"/>
                <a:gd name="T14" fmla="*/ 11 w 37"/>
                <a:gd name="T15" fmla="*/ 77 h 77"/>
                <a:gd name="T16" fmla="*/ 18 w 37"/>
                <a:gd name="T17" fmla="*/ 67 h 77"/>
                <a:gd name="T18" fmla="*/ 16 w 37"/>
                <a:gd name="T19" fmla="*/ 3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77">
                  <a:moveTo>
                    <a:pt x="16" y="32"/>
                  </a:moveTo>
                  <a:cubicBezTo>
                    <a:pt x="12" y="28"/>
                    <a:pt x="5" y="19"/>
                    <a:pt x="3" y="14"/>
                  </a:cubicBezTo>
                  <a:cubicBezTo>
                    <a:pt x="1" y="10"/>
                    <a:pt x="0" y="0"/>
                    <a:pt x="0" y="0"/>
                  </a:cubicBezTo>
                  <a:cubicBezTo>
                    <a:pt x="2" y="7"/>
                    <a:pt x="7" y="13"/>
                    <a:pt x="13" y="18"/>
                  </a:cubicBezTo>
                  <a:cubicBezTo>
                    <a:pt x="19" y="24"/>
                    <a:pt x="26" y="29"/>
                    <a:pt x="32" y="35"/>
                  </a:cubicBezTo>
                  <a:cubicBezTo>
                    <a:pt x="37" y="41"/>
                    <a:pt x="37" y="49"/>
                    <a:pt x="35" y="57"/>
                  </a:cubicBezTo>
                  <a:cubicBezTo>
                    <a:pt x="35" y="58"/>
                    <a:pt x="34" y="59"/>
                    <a:pt x="34" y="60"/>
                  </a:cubicBezTo>
                  <a:cubicBezTo>
                    <a:pt x="27" y="67"/>
                    <a:pt x="19" y="72"/>
                    <a:pt x="11" y="77"/>
                  </a:cubicBezTo>
                  <a:cubicBezTo>
                    <a:pt x="13" y="74"/>
                    <a:pt x="16" y="70"/>
                    <a:pt x="18" y="67"/>
                  </a:cubicBezTo>
                  <a:cubicBezTo>
                    <a:pt x="24" y="51"/>
                    <a:pt x="20" y="38"/>
                    <a:pt x="16" y="3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2013"/>
            <p:cNvSpPr>
              <a:spLocks/>
            </p:cNvSpPr>
            <p:nvPr/>
          </p:nvSpPr>
          <p:spPr bwMode="auto">
            <a:xfrm>
              <a:off x="5891177" y="5172105"/>
              <a:ext cx="274639" cy="473078"/>
            </a:xfrm>
            <a:custGeom>
              <a:avLst/>
              <a:gdLst>
                <a:gd name="T0" fmla="*/ 59 w 73"/>
                <a:gd name="T1" fmla="*/ 71 h 126"/>
                <a:gd name="T2" fmla="*/ 45 w 73"/>
                <a:gd name="T3" fmla="*/ 51 h 126"/>
                <a:gd name="T4" fmla="*/ 41 w 73"/>
                <a:gd name="T5" fmla="*/ 46 h 126"/>
                <a:gd name="T6" fmla="*/ 40 w 73"/>
                <a:gd name="T7" fmla="*/ 45 h 126"/>
                <a:gd name="T8" fmla="*/ 39 w 73"/>
                <a:gd name="T9" fmla="*/ 47 h 126"/>
                <a:gd name="T10" fmla="*/ 40 w 73"/>
                <a:gd name="T11" fmla="*/ 55 h 126"/>
                <a:gd name="T12" fmla="*/ 41 w 73"/>
                <a:gd name="T13" fmla="*/ 70 h 126"/>
                <a:gd name="T14" fmla="*/ 43 w 73"/>
                <a:gd name="T15" fmla="*/ 82 h 126"/>
                <a:gd name="T16" fmla="*/ 44 w 73"/>
                <a:gd name="T17" fmla="*/ 96 h 126"/>
                <a:gd name="T18" fmla="*/ 40 w 73"/>
                <a:gd name="T19" fmla="*/ 105 h 126"/>
                <a:gd name="T20" fmla="*/ 42 w 73"/>
                <a:gd name="T21" fmla="*/ 87 h 126"/>
                <a:gd name="T22" fmla="*/ 41 w 73"/>
                <a:gd name="T23" fmla="*/ 78 h 126"/>
                <a:gd name="T24" fmla="*/ 36 w 73"/>
                <a:gd name="T25" fmla="*/ 96 h 126"/>
                <a:gd name="T26" fmla="*/ 25 w 73"/>
                <a:gd name="T27" fmla="*/ 119 h 126"/>
                <a:gd name="T28" fmla="*/ 22 w 73"/>
                <a:gd name="T29" fmla="*/ 122 h 126"/>
                <a:gd name="T30" fmla="*/ 27 w 73"/>
                <a:gd name="T31" fmla="*/ 111 h 126"/>
                <a:gd name="T32" fmla="*/ 37 w 73"/>
                <a:gd name="T33" fmla="*/ 64 h 126"/>
                <a:gd name="T34" fmla="*/ 36 w 73"/>
                <a:gd name="T35" fmla="*/ 52 h 126"/>
                <a:gd name="T36" fmla="*/ 35 w 73"/>
                <a:gd name="T37" fmla="*/ 47 h 126"/>
                <a:gd name="T38" fmla="*/ 33 w 73"/>
                <a:gd name="T39" fmla="*/ 52 h 126"/>
                <a:gd name="T40" fmla="*/ 20 w 73"/>
                <a:gd name="T41" fmla="*/ 72 h 126"/>
                <a:gd name="T42" fmla="*/ 17 w 73"/>
                <a:gd name="T43" fmla="*/ 80 h 126"/>
                <a:gd name="T44" fmla="*/ 14 w 73"/>
                <a:gd name="T45" fmla="*/ 98 h 126"/>
                <a:gd name="T46" fmla="*/ 13 w 73"/>
                <a:gd name="T47" fmla="*/ 98 h 126"/>
                <a:gd name="T48" fmla="*/ 15 w 73"/>
                <a:gd name="T49" fmla="*/ 80 h 126"/>
                <a:gd name="T50" fmla="*/ 18 w 73"/>
                <a:gd name="T51" fmla="*/ 71 h 126"/>
                <a:gd name="T52" fmla="*/ 33 w 73"/>
                <a:gd name="T53" fmla="*/ 47 h 126"/>
                <a:gd name="T54" fmla="*/ 35 w 73"/>
                <a:gd name="T55" fmla="*/ 41 h 126"/>
                <a:gd name="T56" fmla="*/ 36 w 73"/>
                <a:gd name="T57" fmla="*/ 24 h 126"/>
                <a:gd name="T58" fmla="*/ 31 w 73"/>
                <a:gd name="T59" fmla="*/ 27 h 126"/>
                <a:gd name="T60" fmla="*/ 22 w 73"/>
                <a:gd name="T61" fmla="*/ 33 h 126"/>
                <a:gd name="T62" fmla="*/ 7 w 73"/>
                <a:gd name="T63" fmla="*/ 51 h 126"/>
                <a:gd name="T64" fmla="*/ 0 w 73"/>
                <a:gd name="T65" fmla="*/ 65 h 126"/>
                <a:gd name="T66" fmla="*/ 6 w 73"/>
                <a:gd name="T67" fmla="*/ 51 h 126"/>
                <a:gd name="T68" fmla="*/ 20 w 73"/>
                <a:gd name="T69" fmla="*/ 32 h 126"/>
                <a:gd name="T70" fmla="*/ 29 w 73"/>
                <a:gd name="T71" fmla="*/ 26 h 126"/>
                <a:gd name="T72" fmla="*/ 34 w 73"/>
                <a:gd name="T73" fmla="*/ 23 h 126"/>
                <a:gd name="T74" fmla="*/ 38 w 73"/>
                <a:gd name="T75" fmla="*/ 15 h 126"/>
                <a:gd name="T76" fmla="*/ 41 w 73"/>
                <a:gd name="T77" fmla="*/ 9 h 126"/>
                <a:gd name="T78" fmla="*/ 42 w 73"/>
                <a:gd name="T79" fmla="*/ 7 h 126"/>
                <a:gd name="T80" fmla="*/ 45 w 73"/>
                <a:gd name="T81" fmla="*/ 4 h 126"/>
                <a:gd name="T82" fmla="*/ 42 w 73"/>
                <a:gd name="T83" fmla="*/ 14 h 126"/>
                <a:gd name="T84" fmla="*/ 42 w 73"/>
                <a:gd name="T85" fmla="*/ 16 h 126"/>
                <a:gd name="T86" fmla="*/ 42 w 73"/>
                <a:gd name="T87" fmla="*/ 20 h 126"/>
                <a:gd name="T88" fmla="*/ 49 w 73"/>
                <a:gd name="T89" fmla="*/ 36 h 126"/>
                <a:gd name="T90" fmla="*/ 53 w 73"/>
                <a:gd name="T91" fmla="*/ 42 h 126"/>
                <a:gd name="T92" fmla="*/ 73 w 73"/>
                <a:gd name="T93" fmla="*/ 54 h 126"/>
                <a:gd name="T94" fmla="*/ 58 w 73"/>
                <a:gd name="T95" fmla="*/ 48 h 126"/>
                <a:gd name="T96" fmla="*/ 50 w 73"/>
                <a:gd name="T97" fmla="*/ 40 h 126"/>
                <a:gd name="T98" fmla="*/ 44 w 73"/>
                <a:gd name="T99" fmla="*/ 30 h 126"/>
                <a:gd name="T100" fmla="*/ 40 w 73"/>
                <a:gd name="T101" fmla="*/ 20 h 126"/>
                <a:gd name="T102" fmla="*/ 38 w 73"/>
                <a:gd name="T103" fmla="*/ 31 h 126"/>
                <a:gd name="T104" fmla="*/ 39 w 73"/>
                <a:gd name="T105" fmla="*/ 37 h 126"/>
                <a:gd name="T106" fmla="*/ 43 w 73"/>
                <a:gd name="T107" fmla="*/ 44 h 126"/>
                <a:gd name="T108" fmla="*/ 44 w 73"/>
                <a:gd name="T109" fmla="*/ 47 h 126"/>
                <a:gd name="T110" fmla="*/ 52 w 73"/>
                <a:gd name="T111" fmla="*/ 56 h 126"/>
                <a:gd name="T112" fmla="*/ 64 w 73"/>
                <a:gd name="T113" fmla="*/ 78 h 126"/>
                <a:gd name="T114" fmla="*/ 61 w 73"/>
                <a:gd name="T115" fmla="*/ 7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126">
                  <a:moveTo>
                    <a:pt x="61" y="78"/>
                  </a:moveTo>
                  <a:cubicBezTo>
                    <a:pt x="61" y="76"/>
                    <a:pt x="60" y="73"/>
                    <a:pt x="59" y="71"/>
                  </a:cubicBezTo>
                  <a:cubicBezTo>
                    <a:pt x="56" y="66"/>
                    <a:pt x="53" y="62"/>
                    <a:pt x="50" y="58"/>
                  </a:cubicBezTo>
                  <a:cubicBezTo>
                    <a:pt x="48" y="55"/>
                    <a:pt x="47" y="53"/>
                    <a:pt x="45" y="51"/>
                  </a:cubicBezTo>
                  <a:cubicBezTo>
                    <a:pt x="44" y="50"/>
                    <a:pt x="43" y="49"/>
                    <a:pt x="43" y="48"/>
                  </a:cubicBezTo>
                  <a:cubicBezTo>
                    <a:pt x="41" y="46"/>
                    <a:pt x="41" y="46"/>
                    <a:pt x="41" y="46"/>
                  </a:cubicBezTo>
                  <a:cubicBezTo>
                    <a:pt x="41" y="46"/>
                    <a:pt x="41" y="46"/>
                    <a:pt x="41" y="45"/>
                  </a:cubicBezTo>
                  <a:cubicBezTo>
                    <a:pt x="40" y="45"/>
                    <a:pt x="40" y="45"/>
                    <a:pt x="40" y="45"/>
                  </a:cubicBezTo>
                  <a:cubicBezTo>
                    <a:pt x="39" y="43"/>
                    <a:pt x="38" y="42"/>
                    <a:pt x="38" y="41"/>
                  </a:cubicBezTo>
                  <a:cubicBezTo>
                    <a:pt x="38" y="43"/>
                    <a:pt x="38" y="45"/>
                    <a:pt x="39" y="47"/>
                  </a:cubicBezTo>
                  <a:cubicBezTo>
                    <a:pt x="39" y="49"/>
                    <a:pt x="39" y="50"/>
                    <a:pt x="39" y="51"/>
                  </a:cubicBezTo>
                  <a:cubicBezTo>
                    <a:pt x="40" y="53"/>
                    <a:pt x="40" y="54"/>
                    <a:pt x="40" y="55"/>
                  </a:cubicBezTo>
                  <a:cubicBezTo>
                    <a:pt x="40" y="58"/>
                    <a:pt x="41" y="61"/>
                    <a:pt x="41" y="63"/>
                  </a:cubicBezTo>
                  <a:cubicBezTo>
                    <a:pt x="41" y="66"/>
                    <a:pt x="41" y="68"/>
                    <a:pt x="41" y="70"/>
                  </a:cubicBezTo>
                  <a:cubicBezTo>
                    <a:pt x="41" y="72"/>
                    <a:pt x="42" y="75"/>
                    <a:pt x="43" y="77"/>
                  </a:cubicBezTo>
                  <a:cubicBezTo>
                    <a:pt x="43" y="79"/>
                    <a:pt x="43" y="80"/>
                    <a:pt x="43" y="82"/>
                  </a:cubicBezTo>
                  <a:cubicBezTo>
                    <a:pt x="44" y="84"/>
                    <a:pt x="44" y="85"/>
                    <a:pt x="44" y="87"/>
                  </a:cubicBezTo>
                  <a:cubicBezTo>
                    <a:pt x="44" y="90"/>
                    <a:pt x="44" y="93"/>
                    <a:pt x="44" y="96"/>
                  </a:cubicBezTo>
                  <a:cubicBezTo>
                    <a:pt x="44" y="98"/>
                    <a:pt x="43" y="99"/>
                    <a:pt x="43" y="101"/>
                  </a:cubicBezTo>
                  <a:cubicBezTo>
                    <a:pt x="42" y="102"/>
                    <a:pt x="41" y="103"/>
                    <a:pt x="40" y="105"/>
                  </a:cubicBezTo>
                  <a:cubicBezTo>
                    <a:pt x="42" y="102"/>
                    <a:pt x="43" y="99"/>
                    <a:pt x="43" y="96"/>
                  </a:cubicBezTo>
                  <a:cubicBezTo>
                    <a:pt x="43" y="93"/>
                    <a:pt x="43" y="90"/>
                    <a:pt x="42" y="87"/>
                  </a:cubicBezTo>
                  <a:cubicBezTo>
                    <a:pt x="42" y="85"/>
                    <a:pt x="42" y="84"/>
                    <a:pt x="42" y="82"/>
                  </a:cubicBezTo>
                  <a:cubicBezTo>
                    <a:pt x="41" y="81"/>
                    <a:pt x="41" y="79"/>
                    <a:pt x="41" y="78"/>
                  </a:cubicBezTo>
                  <a:cubicBezTo>
                    <a:pt x="41" y="77"/>
                    <a:pt x="40" y="76"/>
                    <a:pt x="40" y="76"/>
                  </a:cubicBezTo>
                  <a:cubicBezTo>
                    <a:pt x="40" y="82"/>
                    <a:pt x="38" y="89"/>
                    <a:pt x="36" y="96"/>
                  </a:cubicBezTo>
                  <a:cubicBezTo>
                    <a:pt x="34" y="101"/>
                    <a:pt x="32" y="107"/>
                    <a:pt x="30" y="112"/>
                  </a:cubicBezTo>
                  <a:cubicBezTo>
                    <a:pt x="28" y="114"/>
                    <a:pt x="27" y="117"/>
                    <a:pt x="25" y="119"/>
                  </a:cubicBezTo>
                  <a:cubicBezTo>
                    <a:pt x="23" y="121"/>
                    <a:pt x="22" y="124"/>
                    <a:pt x="20" y="126"/>
                  </a:cubicBezTo>
                  <a:cubicBezTo>
                    <a:pt x="20" y="125"/>
                    <a:pt x="21" y="123"/>
                    <a:pt x="22" y="122"/>
                  </a:cubicBezTo>
                  <a:cubicBezTo>
                    <a:pt x="22" y="121"/>
                    <a:pt x="23" y="120"/>
                    <a:pt x="23" y="118"/>
                  </a:cubicBezTo>
                  <a:cubicBezTo>
                    <a:pt x="25" y="116"/>
                    <a:pt x="26" y="113"/>
                    <a:pt x="27" y="111"/>
                  </a:cubicBezTo>
                  <a:cubicBezTo>
                    <a:pt x="29" y="106"/>
                    <a:pt x="31" y="101"/>
                    <a:pt x="33" y="95"/>
                  </a:cubicBezTo>
                  <a:cubicBezTo>
                    <a:pt x="36" y="85"/>
                    <a:pt x="38" y="74"/>
                    <a:pt x="37" y="64"/>
                  </a:cubicBezTo>
                  <a:cubicBezTo>
                    <a:pt x="37" y="61"/>
                    <a:pt x="37" y="58"/>
                    <a:pt x="37" y="56"/>
                  </a:cubicBezTo>
                  <a:cubicBezTo>
                    <a:pt x="37" y="54"/>
                    <a:pt x="36" y="53"/>
                    <a:pt x="36" y="52"/>
                  </a:cubicBezTo>
                  <a:cubicBezTo>
                    <a:pt x="36" y="50"/>
                    <a:pt x="36" y="49"/>
                    <a:pt x="35" y="48"/>
                  </a:cubicBezTo>
                  <a:cubicBezTo>
                    <a:pt x="35" y="48"/>
                    <a:pt x="35" y="47"/>
                    <a:pt x="35" y="47"/>
                  </a:cubicBezTo>
                  <a:cubicBezTo>
                    <a:pt x="35" y="48"/>
                    <a:pt x="35" y="48"/>
                    <a:pt x="35" y="48"/>
                  </a:cubicBezTo>
                  <a:cubicBezTo>
                    <a:pt x="35" y="49"/>
                    <a:pt x="34" y="51"/>
                    <a:pt x="33" y="52"/>
                  </a:cubicBezTo>
                  <a:cubicBezTo>
                    <a:pt x="32" y="54"/>
                    <a:pt x="31" y="55"/>
                    <a:pt x="31" y="56"/>
                  </a:cubicBezTo>
                  <a:cubicBezTo>
                    <a:pt x="27" y="62"/>
                    <a:pt x="23" y="66"/>
                    <a:pt x="20" y="72"/>
                  </a:cubicBezTo>
                  <a:cubicBezTo>
                    <a:pt x="19" y="73"/>
                    <a:pt x="18" y="74"/>
                    <a:pt x="18" y="76"/>
                  </a:cubicBezTo>
                  <a:cubicBezTo>
                    <a:pt x="17" y="77"/>
                    <a:pt x="17" y="79"/>
                    <a:pt x="17" y="80"/>
                  </a:cubicBezTo>
                  <a:cubicBezTo>
                    <a:pt x="16" y="83"/>
                    <a:pt x="15" y="86"/>
                    <a:pt x="15" y="89"/>
                  </a:cubicBezTo>
                  <a:cubicBezTo>
                    <a:pt x="14" y="92"/>
                    <a:pt x="14" y="95"/>
                    <a:pt x="14" y="98"/>
                  </a:cubicBezTo>
                  <a:cubicBezTo>
                    <a:pt x="14" y="101"/>
                    <a:pt x="14" y="104"/>
                    <a:pt x="14" y="107"/>
                  </a:cubicBezTo>
                  <a:cubicBezTo>
                    <a:pt x="13" y="104"/>
                    <a:pt x="13" y="101"/>
                    <a:pt x="13" y="98"/>
                  </a:cubicBezTo>
                  <a:cubicBezTo>
                    <a:pt x="13" y="95"/>
                    <a:pt x="13" y="92"/>
                    <a:pt x="14" y="89"/>
                  </a:cubicBezTo>
                  <a:cubicBezTo>
                    <a:pt x="14" y="86"/>
                    <a:pt x="15" y="83"/>
                    <a:pt x="15" y="80"/>
                  </a:cubicBezTo>
                  <a:cubicBezTo>
                    <a:pt x="16" y="78"/>
                    <a:pt x="16" y="77"/>
                    <a:pt x="16" y="75"/>
                  </a:cubicBezTo>
                  <a:cubicBezTo>
                    <a:pt x="17" y="74"/>
                    <a:pt x="18" y="72"/>
                    <a:pt x="18" y="71"/>
                  </a:cubicBezTo>
                  <a:cubicBezTo>
                    <a:pt x="21" y="65"/>
                    <a:pt x="25" y="61"/>
                    <a:pt x="29" y="55"/>
                  </a:cubicBezTo>
                  <a:cubicBezTo>
                    <a:pt x="31" y="53"/>
                    <a:pt x="32" y="50"/>
                    <a:pt x="33" y="47"/>
                  </a:cubicBezTo>
                  <a:cubicBezTo>
                    <a:pt x="34" y="46"/>
                    <a:pt x="34" y="45"/>
                    <a:pt x="34" y="43"/>
                  </a:cubicBezTo>
                  <a:cubicBezTo>
                    <a:pt x="34" y="42"/>
                    <a:pt x="35" y="42"/>
                    <a:pt x="35" y="41"/>
                  </a:cubicBezTo>
                  <a:cubicBezTo>
                    <a:pt x="35" y="38"/>
                    <a:pt x="35" y="35"/>
                    <a:pt x="35" y="31"/>
                  </a:cubicBezTo>
                  <a:cubicBezTo>
                    <a:pt x="35" y="29"/>
                    <a:pt x="36" y="26"/>
                    <a:pt x="36" y="24"/>
                  </a:cubicBezTo>
                  <a:cubicBezTo>
                    <a:pt x="36" y="24"/>
                    <a:pt x="35" y="24"/>
                    <a:pt x="35" y="25"/>
                  </a:cubicBezTo>
                  <a:cubicBezTo>
                    <a:pt x="34" y="25"/>
                    <a:pt x="33" y="26"/>
                    <a:pt x="31" y="27"/>
                  </a:cubicBezTo>
                  <a:cubicBezTo>
                    <a:pt x="30" y="27"/>
                    <a:pt x="29" y="28"/>
                    <a:pt x="28" y="29"/>
                  </a:cubicBezTo>
                  <a:cubicBezTo>
                    <a:pt x="26" y="30"/>
                    <a:pt x="24" y="32"/>
                    <a:pt x="22" y="33"/>
                  </a:cubicBezTo>
                  <a:cubicBezTo>
                    <a:pt x="20" y="35"/>
                    <a:pt x="18" y="37"/>
                    <a:pt x="16" y="39"/>
                  </a:cubicBezTo>
                  <a:cubicBezTo>
                    <a:pt x="12" y="43"/>
                    <a:pt x="9" y="47"/>
                    <a:pt x="7" y="51"/>
                  </a:cubicBezTo>
                  <a:cubicBezTo>
                    <a:pt x="5" y="53"/>
                    <a:pt x="4" y="56"/>
                    <a:pt x="3" y="58"/>
                  </a:cubicBezTo>
                  <a:cubicBezTo>
                    <a:pt x="2" y="60"/>
                    <a:pt x="1" y="62"/>
                    <a:pt x="0" y="65"/>
                  </a:cubicBezTo>
                  <a:cubicBezTo>
                    <a:pt x="1" y="62"/>
                    <a:pt x="2" y="60"/>
                    <a:pt x="3" y="58"/>
                  </a:cubicBezTo>
                  <a:cubicBezTo>
                    <a:pt x="4" y="55"/>
                    <a:pt x="5" y="53"/>
                    <a:pt x="6" y="51"/>
                  </a:cubicBezTo>
                  <a:cubicBezTo>
                    <a:pt x="8" y="46"/>
                    <a:pt x="11" y="42"/>
                    <a:pt x="15" y="38"/>
                  </a:cubicBezTo>
                  <a:cubicBezTo>
                    <a:pt x="16" y="36"/>
                    <a:pt x="18" y="34"/>
                    <a:pt x="20" y="32"/>
                  </a:cubicBezTo>
                  <a:cubicBezTo>
                    <a:pt x="22" y="30"/>
                    <a:pt x="24" y="29"/>
                    <a:pt x="27" y="27"/>
                  </a:cubicBezTo>
                  <a:cubicBezTo>
                    <a:pt x="27" y="27"/>
                    <a:pt x="28" y="27"/>
                    <a:pt x="29" y="26"/>
                  </a:cubicBezTo>
                  <a:cubicBezTo>
                    <a:pt x="29" y="26"/>
                    <a:pt x="30" y="25"/>
                    <a:pt x="30" y="25"/>
                  </a:cubicBezTo>
                  <a:cubicBezTo>
                    <a:pt x="32" y="24"/>
                    <a:pt x="33" y="24"/>
                    <a:pt x="34" y="23"/>
                  </a:cubicBezTo>
                  <a:cubicBezTo>
                    <a:pt x="35" y="22"/>
                    <a:pt x="36" y="21"/>
                    <a:pt x="37" y="20"/>
                  </a:cubicBezTo>
                  <a:cubicBezTo>
                    <a:pt x="37" y="19"/>
                    <a:pt x="38" y="17"/>
                    <a:pt x="38" y="15"/>
                  </a:cubicBezTo>
                  <a:cubicBezTo>
                    <a:pt x="39" y="13"/>
                    <a:pt x="40" y="12"/>
                    <a:pt x="41" y="10"/>
                  </a:cubicBezTo>
                  <a:cubicBezTo>
                    <a:pt x="41" y="9"/>
                    <a:pt x="41" y="9"/>
                    <a:pt x="41" y="9"/>
                  </a:cubicBezTo>
                  <a:cubicBezTo>
                    <a:pt x="41" y="9"/>
                    <a:pt x="41" y="9"/>
                    <a:pt x="41" y="9"/>
                  </a:cubicBezTo>
                  <a:cubicBezTo>
                    <a:pt x="41" y="8"/>
                    <a:pt x="42" y="8"/>
                    <a:pt x="42" y="7"/>
                  </a:cubicBezTo>
                  <a:cubicBezTo>
                    <a:pt x="43" y="5"/>
                    <a:pt x="45" y="2"/>
                    <a:pt x="46" y="0"/>
                  </a:cubicBezTo>
                  <a:cubicBezTo>
                    <a:pt x="46" y="1"/>
                    <a:pt x="45" y="3"/>
                    <a:pt x="45" y="4"/>
                  </a:cubicBezTo>
                  <a:cubicBezTo>
                    <a:pt x="44" y="5"/>
                    <a:pt x="44" y="6"/>
                    <a:pt x="44" y="8"/>
                  </a:cubicBezTo>
                  <a:cubicBezTo>
                    <a:pt x="43" y="10"/>
                    <a:pt x="42" y="12"/>
                    <a:pt x="42" y="14"/>
                  </a:cubicBezTo>
                  <a:cubicBezTo>
                    <a:pt x="42" y="14"/>
                    <a:pt x="42" y="14"/>
                    <a:pt x="42" y="14"/>
                  </a:cubicBezTo>
                  <a:cubicBezTo>
                    <a:pt x="42" y="15"/>
                    <a:pt x="42" y="16"/>
                    <a:pt x="42" y="16"/>
                  </a:cubicBezTo>
                  <a:cubicBezTo>
                    <a:pt x="42" y="17"/>
                    <a:pt x="42" y="17"/>
                    <a:pt x="42" y="18"/>
                  </a:cubicBezTo>
                  <a:cubicBezTo>
                    <a:pt x="42" y="18"/>
                    <a:pt x="42" y="19"/>
                    <a:pt x="42" y="20"/>
                  </a:cubicBezTo>
                  <a:cubicBezTo>
                    <a:pt x="43" y="21"/>
                    <a:pt x="43" y="22"/>
                    <a:pt x="43" y="23"/>
                  </a:cubicBezTo>
                  <a:cubicBezTo>
                    <a:pt x="44" y="28"/>
                    <a:pt x="46" y="32"/>
                    <a:pt x="49" y="36"/>
                  </a:cubicBezTo>
                  <a:cubicBezTo>
                    <a:pt x="49" y="37"/>
                    <a:pt x="50" y="38"/>
                    <a:pt x="51" y="39"/>
                  </a:cubicBezTo>
                  <a:cubicBezTo>
                    <a:pt x="51" y="40"/>
                    <a:pt x="52" y="41"/>
                    <a:pt x="53" y="42"/>
                  </a:cubicBezTo>
                  <a:cubicBezTo>
                    <a:pt x="55" y="44"/>
                    <a:pt x="57" y="46"/>
                    <a:pt x="59" y="47"/>
                  </a:cubicBezTo>
                  <a:cubicBezTo>
                    <a:pt x="63" y="50"/>
                    <a:pt x="68" y="51"/>
                    <a:pt x="73" y="54"/>
                  </a:cubicBezTo>
                  <a:cubicBezTo>
                    <a:pt x="71" y="53"/>
                    <a:pt x="68" y="52"/>
                    <a:pt x="66" y="51"/>
                  </a:cubicBezTo>
                  <a:cubicBezTo>
                    <a:pt x="63" y="50"/>
                    <a:pt x="61" y="49"/>
                    <a:pt x="58" y="48"/>
                  </a:cubicBezTo>
                  <a:cubicBezTo>
                    <a:pt x="56" y="46"/>
                    <a:pt x="54" y="45"/>
                    <a:pt x="52" y="43"/>
                  </a:cubicBezTo>
                  <a:cubicBezTo>
                    <a:pt x="51" y="42"/>
                    <a:pt x="50" y="41"/>
                    <a:pt x="50" y="40"/>
                  </a:cubicBezTo>
                  <a:cubicBezTo>
                    <a:pt x="49" y="39"/>
                    <a:pt x="48" y="38"/>
                    <a:pt x="47" y="37"/>
                  </a:cubicBezTo>
                  <a:cubicBezTo>
                    <a:pt x="46" y="35"/>
                    <a:pt x="45" y="33"/>
                    <a:pt x="44" y="30"/>
                  </a:cubicBezTo>
                  <a:cubicBezTo>
                    <a:pt x="43" y="28"/>
                    <a:pt x="42" y="26"/>
                    <a:pt x="41" y="24"/>
                  </a:cubicBezTo>
                  <a:cubicBezTo>
                    <a:pt x="41" y="22"/>
                    <a:pt x="41" y="21"/>
                    <a:pt x="40" y="20"/>
                  </a:cubicBezTo>
                  <a:cubicBezTo>
                    <a:pt x="40" y="20"/>
                    <a:pt x="40" y="20"/>
                    <a:pt x="40" y="20"/>
                  </a:cubicBezTo>
                  <a:cubicBezTo>
                    <a:pt x="39" y="24"/>
                    <a:pt x="39" y="28"/>
                    <a:pt x="38" y="31"/>
                  </a:cubicBezTo>
                  <a:cubicBezTo>
                    <a:pt x="38" y="32"/>
                    <a:pt x="38" y="33"/>
                    <a:pt x="38" y="34"/>
                  </a:cubicBezTo>
                  <a:cubicBezTo>
                    <a:pt x="38" y="35"/>
                    <a:pt x="38" y="36"/>
                    <a:pt x="39" y="37"/>
                  </a:cubicBezTo>
                  <a:cubicBezTo>
                    <a:pt x="39" y="39"/>
                    <a:pt x="40" y="41"/>
                    <a:pt x="42" y="44"/>
                  </a:cubicBezTo>
                  <a:cubicBezTo>
                    <a:pt x="43" y="44"/>
                    <a:pt x="43" y="44"/>
                    <a:pt x="43" y="44"/>
                  </a:cubicBezTo>
                  <a:cubicBezTo>
                    <a:pt x="43" y="45"/>
                    <a:pt x="43" y="45"/>
                    <a:pt x="43" y="45"/>
                  </a:cubicBezTo>
                  <a:cubicBezTo>
                    <a:pt x="44" y="47"/>
                    <a:pt x="44" y="47"/>
                    <a:pt x="44" y="47"/>
                  </a:cubicBezTo>
                  <a:cubicBezTo>
                    <a:pt x="45" y="48"/>
                    <a:pt x="46" y="49"/>
                    <a:pt x="47" y="50"/>
                  </a:cubicBezTo>
                  <a:cubicBezTo>
                    <a:pt x="48" y="52"/>
                    <a:pt x="50" y="54"/>
                    <a:pt x="52" y="56"/>
                  </a:cubicBezTo>
                  <a:cubicBezTo>
                    <a:pt x="55" y="61"/>
                    <a:pt x="58" y="65"/>
                    <a:pt x="61" y="70"/>
                  </a:cubicBezTo>
                  <a:cubicBezTo>
                    <a:pt x="62" y="73"/>
                    <a:pt x="63" y="75"/>
                    <a:pt x="64" y="78"/>
                  </a:cubicBezTo>
                  <a:cubicBezTo>
                    <a:pt x="64" y="81"/>
                    <a:pt x="64" y="83"/>
                    <a:pt x="63" y="86"/>
                  </a:cubicBezTo>
                  <a:cubicBezTo>
                    <a:pt x="63" y="83"/>
                    <a:pt x="62" y="81"/>
                    <a:pt x="61" y="7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2014"/>
            <p:cNvSpPr>
              <a:spLocks/>
            </p:cNvSpPr>
            <p:nvPr/>
          </p:nvSpPr>
          <p:spPr bwMode="auto">
            <a:xfrm>
              <a:off x="5387936" y="4113236"/>
              <a:ext cx="247652" cy="104776"/>
            </a:xfrm>
            <a:custGeom>
              <a:avLst/>
              <a:gdLst>
                <a:gd name="T0" fmla="*/ 66 w 66"/>
                <a:gd name="T1" fmla="*/ 28 h 28"/>
                <a:gd name="T2" fmla="*/ 34 w 66"/>
                <a:gd name="T3" fmla="*/ 12 h 28"/>
                <a:gd name="T4" fmla="*/ 16 w 66"/>
                <a:gd name="T5" fmla="*/ 10 h 28"/>
                <a:gd name="T6" fmla="*/ 0 w 66"/>
                <a:gd name="T7" fmla="*/ 8 h 28"/>
                <a:gd name="T8" fmla="*/ 22 w 66"/>
                <a:gd name="T9" fmla="*/ 0 h 28"/>
                <a:gd name="T10" fmla="*/ 44 w 66"/>
                <a:gd name="T11" fmla="*/ 10 h 28"/>
                <a:gd name="T12" fmla="*/ 66 w 6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66" h="28">
                  <a:moveTo>
                    <a:pt x="66" y="28"/>
                  </a:moveTo>
                  <a:cubicBezTo>
                    <a:pt x="56" y="23"/>
                    <a:pt x="46" y="16"/>
                    <a:pt x="34" y="12"/>
                  </a:cubicBezTo>
                  <a:cubicBezTo>
                    <a:pt x="28" y="11"/>
                    <a:pt x="22" y="10"/>
                    <a:pt x="16" y="10"/>
                  </a:cubicBezTo>
                  <a:cubicBezTo>
                    <a:pt x="11" y="10"/>
                    <a:pt x="5" y="11"/>
                    <a:pt x="0" y="8"/>
                  </a:cubicBezTo>
                  <a:cubicBezTo>
                    <a:pt x="7" y="5"/>
                    <a:pt x="15" y="3"/>
                    <a:pt x="22" y="0"/>
                  </a:cubicBezTo>
                  <a:cubicBezTo>
                    <a:pt x="30" y="1"/>
                    <a:pt x="40" y="7"/>
                    <a:pt x="44" y="10"/>
                  </a:cubicBezTo>
                  <a:cubicBezTo>
                    <a:pt x="52" y="15"/>
                    <a:pt x="58" y="22"/>
                    <a:pt x="66" y="2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73" name="Picture 2016"/>
            <p:cNvPicPr>
              <a:picLocks noChangeAspect="1" noChangeArrowheads="1"/>
            </p:cNvPicPr>
            <p:nvPr/>
          </p:nvPicPr>
          <p:blipFill>
            <a:blip r:embed="rId38" cstate="screen">
              <a:extLst>
                <a:ext uri="{28A0092B-C50C-407E-A947-70E740481C1C}">
                  <a14:useLocalDpi xmlns:a14="http://schemas.microsoft.com/office/drawing/2010/main"/>
                </a:ext>
              </a:extLst>
            </a:blip>
            <a:srcRect/>
            <a:stretch>
              <a:fillRect/>
            </a:stretch>
          </p:blipFill>
          <p:spPr bwMode="auto">
            <a:xfrm>
              <a:off x="5543512" y="4237061"/>
              <a:ext cx="236539" cy="20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4" name="Freeform 2017"/>
            <p:cNvSpPr>
              <a:spLocks/>
            </p:cNvSpPr>
            <p:nvPr/>
          </p:nvSpPr>
          <p:spPr bwMode="auto">
            <a:xfrm>
              <a:off x="5403811" y="4248174"/>
              <a:ext cx="277814" cy="115888"/>
            </a:xfrm>
            <a:custGeom>
              <a:avLst/>
              <a:gdLst>
                <a:gd name="T0" fmla="*/ 42 w 74"/>
                <a:gd name="T1" fmla="*/ 13 h 31"/>
                <a:gd name="T2" fmla="*/ 61 w 74"/>
                <a:gd name="T3" fmla="*/ 2 h 31"/>
                <a:gd name="T4" fmla="*/ 74 w 74"/>
                <a:gd name="T5" fmla="*/ 0 h 31"/>
                <a:gd name="T6" fmla="*/ 56 w 74"/>
                <a:gd name="T7" fmla="*/ 11 h 31"/>
                <a:gd name="T8" fmla="*/ 38 w 74"/>
                <a:gd name="T9" fmla="*/ 26 h 31"/>
                <a:gd name="T10" fmla="*/ 18 w 74"/>
                <a:gd name="T11" fmla="*/ 29 h 31"/>
                <a:gd name="T12" fmla="*/ 14 w 74"/>
                <a:gd name="T13" fmla="*/ 27 h 31"/>
                <a:gd name="T14" fmla="*/ 0 w 74"/>
                <a:gd name="T15" fmla="*/ 7 h 31"/>
                <a:gd name="T16" fmla="*/ 9 w 74"/>
                <a:gd name="T17" fmla="*/ 14 h 31"/>
                <a:gd name="T18" fmla="*/ 42 w 74"/>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1">
                  <a:moveTo>
                    <a:pt x="42" y="13"/>
                  </a:moveTo>
                  <a:cubicBezTo>
                    <a:pt x="47" y="10"/>
                    <a:pt x="56" y="4"/>
                    <a:pt x="61" y="2"/>
                  </a:cubicBezTo>
                  <a:cubicBezTo>
                    <a:pt x="65" y="1"/>
                    <a:pt x="74" y="0"/>
                    <a:pt x="74" y="0"/>
                  </a:cubicBezTo>
                  <a:cubicBezTo>
                    <a:pt x="68" y="2"/>
                    <a:pt x="62" y="6"/>
                    <a:pt x="56" y="11"/>
                  </a:cubicBezTo>
                  <a:cubicBezTo>
                    <a:pt x="50" y="16"/>
                    <a:pt x="45" y="22"/>
                    <a:pt x="38" y="26"/>
                  </a:cubicBezTo>
                  <a:cubicBezTo>
                    <a:pt x="32" y="31"/>
                    <a:pt x="24" y="31"/>
                    <a:pt x="18" y="29"/>
                  </a:cubicBezTo>
                  <a:cubicBezTo>
                    <a:pt x="16" y="28"/>
                    <a:pt x="15" y="28"/>
                    <a:pt x="14" y="27"/>
                  </a:cubicBezTo>
                  <a:cubicBezTo>
                    <a:pt x="9" y="21"/>
                    <a:pt x="4" y="14"/>
                    <a:pt x="0" y="7"/>
                  </a:cubicBezTo>
                  <a:cubicBezTo>
                    <a:pt x="3" y="9"/>
                    <a:pt x="6" y="12"/>
                    <a:pt x="9" y="14"/>
                  </a:cubicBezTo>
                  <a:cubicBezTo>
                    <a:pt x="24" y="19"/>
                    <a:pt x="36" y="17"/>
                    <a:pt x="42"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2018"/>
            <p:cNvSpPr>
              <a:spLocks/>
            </p:cNvSpPr>
            <p:nvPr/>
          </p:nvSpPr>
          <p:spPr bwMode="auto">
            <a:xfrm>
              <a:off x="5357773" y="4113236"/>
              <a:ext cx="447678" cy="231777"/>
            </a:xfrm>
            <a:custGeom>
              <a:avLst/>
              <a:gdLst>
                <a:gd name="T0" fmla="*/ 50 w 119"/>
                <a:gd name="T1" fmla="*/ 50 h 62"/>
                <a:gd name="T2" fmla="*/ 70 w 119"/>
                <a:gd name="T3" fmla="*/ 39 h 62"/>
                <a:gd name="T4" fmla="*/ 75 w 119"/>
                <a:gd name="T5" fmla="*/ 36 h 62"/>
                <a:gd name="T6" fmla="*/ 76 w 119"/>
                <a:gd name="T7" fmla="*/ 35 h 62"/>
                <a:gd name="T8" fmla="*/ 74 w 119"/>
                <a:gd name="T9" fmla="*/ 33 h 62"/>
                <a:gd name="T10" fmla="*/ 66 w 119"/>
                <a:gd name="T11" fmla="*/ 34 h 62"/>
                <a:gd name="T12" fmla="*/ 52 w 119"/>
                <a:gd name="T13" fmla="*/ 34 h 62"/>
                <a:gd name="T14" fmla="*/ 40 w 119"/>
                <a:gd name="T15" fmla="*/ 36 h 62"/>
                <a:gd name="T16" fmla="*/ 27 w 119"/>
                <a:gd name="T17" fmla="*/ 36 h 62"/>
                <a:gd name="T18" fmla="*/ 19 w 119"/>
                <a:gd name="T19" fmla="*/ 33 h 62"/>
                <a:gd name="T20" fmla="*/ 36 w 119"/>
                <a:gd name="T21" fmla="*/ 35 h 62"/>
                <a:gd name="T22" fmla="*/ 44 w 119"/>
                <a:gd name="T23" fmla="*/ 34 h 62"/>
                <a:gd name="T24" fmla="*/ 27 w 119"/>
                <a:gd name="T25" fmla="*/ 30 h 62"/>
                <a:gd name="T26" fmla="*/ 6 w 119"/>
                <a:gd name="T27" fmla="*/ 20 h 62"/>
                <a:gd name="T28" fmla="*/ 3 w 119"/>
                <a:gd name="T29" fmla="*/ 17 h 62"/>
                <a:gd name="T30" fmla="*/ 14 w 119"/>
                <a:gd name="T31" fmla="*/ 21 h 62"/>
                <a:gd name="T32" fmla="*/ 58 w 119"/>
                <a:gd name="T33" fmla="*/ 32 h 62"/>
                <a:gd name="T34" fmla="*/ 70 w 119"/>
                <a:gd name="T35" fmla="*/ 31 h 62"/>
                <a:gd name="T36" fmla="*/ 74 w 119"/>
                <a:gd name="T37" fmla="*/ 30 h 62"/>
                <a:gd name="T38" fmla="*/ 70 w 119"/>
                <a:gd name="T39" fmla="*/ 28 h 62"/>
                <a:gd name="T40" fmla="*/ 52 w 119"/>
                <a:gd name="T41" fmla="*/ 17 h 62"/>
                <a:gd name="T42" fmla="*/ 44 w 119"/>
                <a:gd name="T43" fmla="*/ 14 h 62"/>
                <a:gd name="T44" fmla="*/ 27 w 119"/>
                <a:gd name="T45" fmla="*/ 11 h 62"/>
                <a:gd name="T46" fmla="*/ 27 w 119"/>
                <a:gd name="T47" fmla="*/ 10 h 62"/>
                <a:gd name="T48" fmla="*/ 44 w 119"/>
                <a:gd name="T49" fmla="*/ 12 h 62"/>
                <a:gd name="T50" fmla="*/ 52 w 119"/>
                <a:gd name="T51" fmla="*/ 15 h 62"/>
                <a:gd name="T52" fmla="*/ 74 w 119"/>
                <a:gd name="T53" fmla="*/ 29 h 62"/>
                <a:gd name="T54" fmla="*/ 80 w 119"/>
                <a:gd name="T55" fmla="*/ 30 h 62"/>
                <a:gd name="T56" fmla="*/ 97 w 119"/>
                <a:gd name="T57" fmla="*/ 32 h 62"/>
                <a:gd name="T58" fmla="*/ 94 w 119"/>
                <a:gd name="T59" fmla="*/ 28 h 62"/>
                <a:gd name="T60" fmla="*/ 88 w 119"/>
                <a:gd name="T61" fmla="*/ 19 h 62"/>
                <a:gd name="T62" fmla="*/ 72 w 119"/>
                <a:gd name="T63" fmla="*/ 6 h 62"/>
                <a:gd name="T64" fmla="*/ 60 w 119"/>
                <a:gd name="T65" fmla="*/ 0 h 62"/>
                <a:gd name="T66" fmla="*/ 73 w 119"/>
                <a:gd name="T67" fmla="*/ 5 h 62"/>
                <a:gd name="T68" fmla="*/ 89 w 119"/>
                <a:gd name="T69" fmla="*/ 18 h 62"/>
                <a:gd name="T70" fmla="*/ 95 w 119"/>
                <a:gd name="T71" fmla="*/ 25 h 62"/>
                <a:gd name="T72" fmla="*/ 97 w 119"/>
                <a:gd name="T73" fmla="*/ 30 h 62"/>
                <a:gd name="T74" fmla="*/ 105 w 119"/>
                <a:gd name="T75" fmla="*/ 34 h 62"/>
                <a:gd name="T76" fmla="*/ 111 w 119"/>
                <a:gd name="T77" fmla="*/ 36 h 62"/>
                <a:gd name="T78" fmla="*/ 112 w 119"/>
                <a:gd name="T79" fmla="*/ 37 h 62"/>
                <a:gd name="T80" fmla="*/ 115 w 119"/>
                <a:gd name="T81" fmla="*/ 40 h 62"/>
                <a:gd name="T82" fmla="*/ 106 w 119"/>
                <a:gd name="T83" fmla="*/ 37 h 62"/>
                <a:gd name="T84" fmla="*/ 104 w 119"/>
                <a:gd name="T85" fmla="*/ 37 h 62"/>
                <a:gd name="T86" fmla="*/ 100 w 119"/>
                <a:gd name="T87" fmla="*/ 37 h 62"/>
                <a:gd name="T88" fmla="*/ 84 w 119"/>
                <a:gd name="T89" fmla="*/ 42 h 62"/>
                <a:gd name="T90" fmla="*/ 78 w 119"/>
                <a:gd name="T91" fmla="*/ 46 h 62"/>
                <a:gd name="T92" fmla="*/ 66 w 119"/>
                <a:gd name="T93" fmla="*/ 62 h 62"/>
                <a:gd name="T94" fmla="*/ 72 w 119"/>
                <a:gd name="T95" fmla="*/ 50 h 62"/>
                <a:gd name="T96" fmla="*/ 80 w 119"/>
                <a:gd name="T97" fmla="*/ 43 h 62"/>
                <a:gd name="T98" fmla="*/ 90 w 119"/>
                <a:gd name="T99" fmla="*/ 38 h 62"/>
                <a:gd name="T100" fmla="*/ 100 w 119"/>
                <a:gd name="T101" fmla="*/ 35 h 62"/>
                <a:gd name="T102" fmla="*/ 89 w 119"/>
                <a:gd name="T103" fmla="*/ 33 h 62"/>
                <a:gd name="T104" fmla="*/ 84 w 119"/>
                <a:gd name="T105" fmla="*/ 34 h 62"/>
                <a:gd name="T106" fmla="*/ 76 w 119"/>
                <a:gd name="T107" fmla="*/ 37 h 62"/>
                <a:gd name="T108" fmla="*/ 74 w 119"/>
                <a:gd name="T109" fmla="*/ 38 h 62"/>
                <a:gd name="T110" fmla="*/ 64 w 119"/>
                <a:gd name="T111" fmla="*/ 44 h 62"/>
                <a:gd name="T112" fmla="*/ 43 w 119"/>
                <a:gd name="T113" fmla="*/ 54 h 62"/>
                <a:gd name="T114" fmla="*/ 42 w 119"/>
                <a:gd name="T115"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62">
                  <a:moveTo>
                    <a:pt x="42" y="52"/>
                  </a:moveTo>
                  <a:cubicBezTo>
                    <a:pt x="45" y="51"/>
                    <a:pt x="47" y="51"/>
                    <a:pt x="50" y="50"/>
                  </a:cubicBezTo>
                  <a:cubicBezTo>
                    <a:pt x="54" y="48"/>
                    <a:pt x="59" y="45"/>
                    <a:pt x="63" y="43"/>
                  </a:cubicBezTo>
                  <a:cubicBezTo>
                    <a:pt x="65" y="41"/>
                    <a:pt x="68" y="40"/>
                    <a:pt x="70" y="39"/>
                  </a:cubicBezTo>
                  <a:cubicBezTo>
                    <a:pt x="71" y="38"/>
                    <a:pt x="72" y="37"/>
                    <a:pt x="73" y="37"/>
                  </a:cubicBezTo>
                  <a:cubicBezTo>
                    <a:pt x="75" y="36"/>
                    <a:pt x="75" y="36"/>
                    <a:pt x="75" y="36"/>
                  </a:cubicBezTo>
                  <a:cubicBezTo>
                    <a:pt x="75" y="35"/>
                    <a:pt x="75" y="35"/>
                    <a:pt x="76" y="35"/>
                  </a:cubicBezTo>
                  <a:cubicBezTo>
                    <a:pt x="76" y="35"/>
                    <a:pt x="76" y="35"/>
                    <a:pt x="76" y="35"/>
                  </a:cubicBezTo>
                  <a:cubicBezTo>
                    <a:pt x="78" y="34"/>
                    <a:pt x="79" y="33"/>
                    <a:pt x="80" y="33"/>
                  </a:cubicBezTo>
                  <a:cubicBezTo>
                    <a:pt x="78" y="33"/>
                    <a:pt x="76" y="33"/>
                    <a:pt x="74" y="33"/>
                  </a:cubicBezTo>
                  <a:cubicBezTo>
                    <a:pt x="73" y="33"/>
                    <a:pt x="71" y="34"/>
                    <a:pt x="70" y="34"/>
                  </a:cubicBezTo>
                  <a:cubicBezTo>
                    <a:pt x="69" y="34"/>
                    <a:pt x="67" y="34"/>
                    <a:pt x="66" y="34"/>
                  </a:cubicBezTo>
                  <a:cubicBezTo>
                    <a:pt x="63" y="34"/>
                    <a:pt x="61" y="34"/>
                    <a:pt x="58" y="34"/>
                  </a:cubicBezTo>
                  <a:cubicBezTo>
                    <a:pt x="56" y="34"/>
                    <a:pt x="54" y="34"/>
                    <a:pt x="52" y="34"/>
                  </a:cubicBezTo>
                  <a:cubicBezTo>
                    <a:pt x="50" y="35"/>
                    <a:pt x="47" y="35"/>
                    <a:pt x="45" y="36"/>
                  </a:cubicBezTo>
                  <a:cubicBezTo>
                    <a:pt x="43" y="36"/>
                    <a:pt x="42" y="36"/>
                    <a:pt x="40" y="36"/>
                  </a:cubicBezTo>
                  <a:cubicBezTo>
                    <a:pt x="39" y="37"/>
                    <a:pt x="37" y="37"/>
                    <a:pt x="36" y="37"/>
                  </a:cubicBezTo>
                  <a:cubicBezTo>
                    <a:pt x="33" y="37"/>
                    <a:pt x="30" y="37"/>
                    <a:pt x="27" y="36"/>
                  </a:cubicBezTo>
                  <a:cubicBezTo>
                    <a:pt x="25" y="36"/>
                    <a:pt x="24" y="36"/>
                    <a:pt x="22" y="35"/>
                  </a:cubicBezTo>
                  <a:cubicBezTo>
                    <a:pt x="21" y="35"/>
                    <a:pt x="20" y="34"/>
                    <a:pt x="19" y="33"/>
                  </a:cubicBezTo>
                  <a:cubicBezTo>
                    <a:pt x="21" y="35"/>
                    <a:pt x="24" y="35"/>
                    <a:pt x="27" y="36"/>
                  </a:cubicBezTo>
                  <a:cubicBezTo>
                    <a:pt x="30" y="36"/>
                    <a:pt x="33" y="36"/>
                    <a:pt x="36" y="35"/>
                  </a:cubicBezTo>
                  <a:cubicBezTo>
                    <a:pt x="37" y="35"/>
                    <a:pt x="39" y="35"/>
                    <a:pt x="40" y="35"/>
                  </a:cubicBezTo>
                  <a:cubicBezTo>
                    <a:pt x="41" y="35"/>
                    <a:pt x="43" y="34"/>
                    <a:pt x="44" y="34"/>
                  </a:cubicBezTo>
                  <a:cubicBezTo>
                    <a:pt x="45" y="34"/>
                    <a:pt x="46" y="34"/>
                    <a:pt x="47" y="34"/>
                  </a:cubicBezTo>
                  <a:cubicBezTo>
                    <a:pt x="40" y="33"/>
                    <a:pt x="33" y="32"/>
                    <a:pt x="27" y="30"/>
                  </a:cubicBezTo>
                  <a:cubicBezTo>
                    <a:pt x="22" y="28"/>
                    <a:pt x="17" y="26"/>
                    <a:pt x="12" y="24"/>
                  </a:cubicBezTo>
                  <a:cubicBezTo>
                    <a:pt x="10" y="22"/>
                    <a:pt x="8" y="21"/>
                    <a:pt x="6" y="20"/>
                  </a:cubicBezTo>
                  <a:cubicBezTo>
                    <a:pt x="4" y="18"/>
                    <a:pt x="1" y="17"/>
                    <a:pt x="0" y="15"/>
                  </a:cubicBezTo>
                  <a:cubicBezTo>
                    <a:pt x="1" y="15"/>
                    <a:pt x="2" y="16"/>
                    <a:pt x="3" y="17"/>
                  </a:cubicBezTo>
                  <a:cubicBezTo>
                    <a:pt x="4" y="17"/>
                    <a:pt x="5" y="18"/>
                    <a:pt x="6" y="18"/>
                  </a:cubicBezTo>
                  <a:cubicBezTo>
                    <a:pt x="9" y="19"/>
                    <a:pt x="11" y="20"/>
                    <a:pt x="14" y="21"/>
                  </a:cubicBezTo>
                  <a:cubicBezTo>
                    <a:pt x="18" y="24"/>
                    <a:pt x="23" y="25"/>
                    <a:pt x="28" y="27"/>
                  </a:cubicBezTo>
                  <a:cubicBezTo>
                    <a:pt x="38" y="30"/>
                    <a:pt x="48" y="32"/>
                    <a:pt x="58" y="32"/>
                  </a:cubicBezTo>
                  <a:cubicBezTo>
                    <a:pt x="61" y="32"/>
                    <a:pt x="63" y="32"/>
                    <a:pt x="66" y="31"/>
                  </a:cubicBezTo>
                  <a:cubicBezTo>
                    <a:pt x="67" y="31"/>
                    <a:pt x="68" y="31"/>
                    <a:pt x="70" y="31"/>
                  </a:cubicBezTo>
                  <a:cubicBezTo>
                    <a:pt x="71" y="31"/>
                    <a:pt x="72" y="31"/>
                    <a:pt x="74" y="30"/>
                  </a:cubicBezTo>
                  <a:cubicBezTo>
                    <a:pt x="74" y="30"/>
                    <a:pt x="74" y="30"/>
                    <a:pt x="74" y="30"/>
                  </a:cubicBezTo>
                  <a:cubicBezTo>
                    <a:pt x="74" y="30"/>
                    <a:pt x="74" y="30"/>
                    <a:pt x="73" y="30"/>
                  </a:cubicBezTo>
                  <a:cubicBezTo>
                    <a:pt x="72" y="30"/>
                    <a:pt x="71" y="29"/>
                    <a:pt x="70" y="28"/>
                  </a:cubicBezTo>
                  <a:cubicBezTo>
                    <a:pt x="68" y="28"/>
                    <a:pt x="67" y="27"/>
                    <a:pt x="66" y="26"/>
                  </a:cubicBezTo>
                  <a:cubicBezTo>
                    <a:pt x="61" y="23"/>
                    <a:pt x="57" y="19"/>
                    <a:pt x="52" y="17"/>
                  </a:cubicBezTo>
                  <a:cubicBezTo>
                    <a:pt x="50" y="16"/>
                    <a:pt x="49" y="15"/>
                    <a:pt x="48" y="15"/>
                  </a:cubicBezTo>
                  <a:cubicBezTo>
                    <a:pt x="47" y="14"/>
                    <a:pt x="45" y="14"/>
                    <a:pt x="44" y="14"/>
                  </a:cubicBezTo>
                  <a:cubicBezTo>
                    <a:pt x="41" y="13"/>
                    <a:pt x="38" y="12"/>
                    <a:pt x="35" y="12"/>
                  </a:cubicBezTo>
                  <a:cubicBezTo>
                    <a:pt x="33" y="11"/>
                    <a:pt x="30" y="11"/>
                    <a:pt x="27" y="11"/>
                  </a:cubicBezTo>
                  <a:cubicBezTo>
                    <a:pt x="24" y="10"/>
                    <a:pt x="21" y="10"/>
                    <a:pt x="18" y="10"/>
                  </a:cubicBezTo>
                  <a:cubicBezTo>
                    <a:pt x="21" y="10"/>
                    <a:pt x="24" y="10"/>
                    <a:pt x="27" y="10"/>
                  </a:cubicBezTo>
                  <a:cubicBezTo>
                    <a:pt x="30" y="10"/>
                    <a:pt x="33" y="11"/>
                    <a:pt x="36" y="11"/>
                  </a:cubicBezTo>
                  <a:cubicBezTo>
                    <a:pt x="38" y="11"/>
                    <a:pt x="41" y="12"/>
                    <a:pt x="44" y="12"/>
                  </a:cubicBezTo>
                  <a:cubicBezTo>
                    <a:pt x="45" y="13"/>
                    <a:pt x="47" y="13"/>
                    <a:pt x="48" y="14"/>
                  </a:cubicBezTo>
                  <a:cubicBezTo>
                    <a:pt x="50" y="14"/>
                    <a:pt x="51" y="15"/>
                    <a:pt x="52" y="15"/>
                  </a:cubicBezTo>
                  <a:cubicBezTo>
                    <a:pt x="57" y="18"/>
                    <a:pt x="62" y="22"/>
                    <a:pt x="67" y="25"/>
                  </a:cubicBezTo>
                  <a:cubicBezTo>
                    <a:pt x="69" y="26"/>
                    <a:pt x="72" y="28"/>
                    <a:pt x="74" y="29"/>
                  </a:cubicBezTo>
                  <a:cubicBezTo>
                    <a:pt x="75" y="29"/>
                    <a:pt x="77" y="29"/>
                    <a:pt x="78" y="30"/>
                  </a:cubicBezTo>
                  <a:cubicBezTo>
                    <a:pt x="79" y="30"/>
                    <a:pt x="79" y="30"/>
                    <a:pt x="80" y="30"/>
                  </a:cubicBezTo>
                  <a:cubicBezTo>
                    <a:pt x="83" y="30"/>
                    <a:pt x="86" y="30"/>
                    <a:pt x="89" y="31"/>
                  </a:cubicBezTo>
                  <a:cubicBezTo>
                    <a:pt x="92" y="31"/>
                    <a:pt x="94" y="31"/>
                    <a:pt x="97" y="32"/>
                  </a:cubicBezTo>
                  <a:cubicBezTo>
                    <a:pt x="96" y="31"/>
                    <a:pt x="96" y="31"/>
                    <a:pt x="96" y="31"/>
                  </a:cubicBezTo>
                  <a:cubicBezTo>
                    <a:pt x="95" y="30"/>
                    <a:pt x="95" y="29"/>
                    <a:pt x="94" y="28"/>
                  </a:cubicBezTo>
                  <a:cubicBezTo>
                    <a:pt x="94" y="27"/>
                    <a:pt x="93" y="26"/>
                    <a:pt x="92" y="25"/>
                  </a:cubicBezTo>
                  <a:cubicBezTo>
                    <a:pt x="91" y="23"/>
                    <a:pt x="90" y="21"/>
                    <a:pt x="88" y="19"/>
                  </a:cubicBezTo>
                  <a:cubicBezTo>
                    <a:pt x="87" y="17"/>
                    <a:pt x="85" y="16"/>
                    <a:pt x="83" y="14"/>
                  </a:cubicBezTo>
                  <a:cubicBezTo>
                    <a:pt x="80" y="11"/>
                    <a:pt x="76" y="8"/>
                    <a:pt x="72" y="6"/>
                  </a:cubicBezTo>
                  <a:cubicBezTo>
                    <a:pt x="70" y="5"/>
                    <a:pt x="68" y="4"/>
                    <a:pt x="66" y="3"/>
                  </a:cubicBezTo>
                  <a:cubicBezTo>
                    <a:pt x="64" y="2"/>
                    <a:pt x="62" y="1"/>
                    <a:pt x="60" y="0"/>
                  </a:cubicBezTo>
                  <a:cubicBezTo>
                    <a:pt x="62" y="1"/>
                    <a:pt x="64" y="2"/>
                    <a:pt x="66" y="2"/>
                  </a:cubicBezTo>
                  <a:cubicBezTo>
                    <a:pt x="68" y="3"/>
                    <a:pt x="71" y="4"/>
                    <a:pt x="73" y="5"/>
                  </a:cubicBezTo>
                  <a:cubicBezTo>
                    <a:pt x="77" y="7"/>
                    <a:pt x="81" y="10"/>
                    <a:pt x="84" y="13"/>
                  </a:cubicBezTo>
                  <a:cubicBezTo>
                    <a:pt x="86" y="15"/>
                    <a:pt x="88" y="16"/>
                    <a:pt x="89" y="18"/>
                  </a:cubicBezTo>
                  <a:cubicBezTo>
                    <a:pt x="91" y="20"/>
                    <a:pt x="93" y="22"/>
                    <a:pt x="94" y="24"/>
                  </a:cubicBezTo>
                  <a:cubicBezTo>
                    <a:pt x="94" y="24"/>
                    <a:pt x="95" y="25"/>
                    <a:pt x="95" y="25"/>
                  </a:cubicBezTo>
                  <a:cubicBezTo>
                    <a:pt x="95" y="26"/>
                    <a:pt x="95" y="26"/>
                    <a:pt x="96" y="27"/>
                  </a:cubicBezTo>
                  <a:cubicBezTo>
                    <a:pt x="96" y="28"/>
                    <a:pt x="97" y="29"/>
                    <a:pt x="97" y="30"/>
                  </a:cubicBezTo>
                  <a:cubicBezTo>
                    <a:pt x="98" y="31"/>
                    <a:pt x="99" y="32"/>
                    <a:pt x="100" y="32"/>
                  </a:cubicBezTo>
                  <a:cubicBezTo>
                    <a:pt x="101" y="33"/>
                    <a:pt x="103" y="33"/>
                    <a:pt x="105" y="34"/>
                  </a:cubicBezTo>
                  <a:cubicBezTo>
                    <a:pt x="107" y="35"/>
                    <a:pt x="108" y="35"/>
                    <a:pt x="110" y="36"/>
                  </a:cubicBezTo>
                  <a:cubicBezTo>
                    <a:pt x="110" y="36"/>
                    <a:pt x="111" y="36"/>
                    <a:pt x="111" y="36"/>
                  </a:cubicBezTo>
                  <a:cubicBezTo>
                    <a:pt x="111" y="37"/>
                    <a:pt x="111" y="37"/>
                    <a:pt x="111" y="37"/>
                  </a:cubicBezTo>
                  <a:cubicBezTo>
                    <a:pt x="111" y="37"/>
                    <a:pt x="112" y="37"/>
                    <a:pt x="112" y="37"/>
                  </a:cubicBezTo>
                  <a:cubicBezTo>
                    <a:pt x="114" y="38"/>
                    <a:pt x="117" y="40"/>
                    <a:pt x="119" y="41"/>
                  </a:cubicBezTo>
                  <a:cubicBezTo>
                    <a:pt x="118" y="41"/>
                    <a:pt x="116" y="40"/>
                    <a:pt x="115" y="40"/>
                  </a:cubicBezTo>
                  <a:cubicBezTo>
                    <a:pt x="114" y="39"/>
                    <a:pt x="113" y="39"/>
                    <a:pt x="112" y="39"/>
                  </a:cubicBezTo>
                  <a:cubicBezTo>
                    <a:pt x="110" y="38"/>
                    <a:pt x="108" y="37"/>
                    <a:pt x="106" y="37"/>
                  </a:cubicBezTo>
                  <a:cubicBezTo>
                    <a:pt x="106" y="37"/>
                    <a:pt x="106" y="37"/>
                    <a:pt x="105" y="37"/>
                  </a:cubicBezTo>
                  <a:cubicBezTo>
                    <a:pt x="105" y="37"/>
                    <a:pt x="104" y="37"/>
                    <a:pt x="104" y="37"/>
                  </a:cubicBezTo>
                  <a:cubicBezTo>
                    <a:pt x="103" y="37"/>
                    <a:pt x="103" y="37"/>
                    <a:pt x="102" y="37"/>
                  </a:cubicBezTo>
                  <a:cubicBezTo>
                    <a:pt x="101" y="37"/>
                    <a:pt x="101" y="37"/>
                    <a:pt x="100" y="37"/>
                  </a:cubicBezTo>
                  <a:cubicBezTo>
                    <a:pt x="99" y="37"/>
                    <a:pt x="98" y="37"/>
                    <a:pt x="97" y="38"/>
                  </a:cubicBezTo>
                  <a:cubicBezTo>
                    <a:pt x="92" y="39"/>
                    <a:pt x="88" y="40"/>
                    <a:pt x="84" y="42"/>
                  </a:cubicBezTo>
                  <a:cubicBezTo>
                    <a:pt x="83" y="43"/>
                    <a:pt x="82" y="43"/>
                    <a:pt x="81" y="44"/>
                  </a:cubicBezTo>
                  <a:cubicBezTo>
                    <a:pt x="80" y="44"/>
                    <a:pt x="79" y="45"/>
                    <a:pt x="78" y="46"/>
                  </a:cubicBezTo>
                  <a:cubicBezTo>
                    <a:pt x="76" y="47"/>
                    <a:pt x="74" y="49"/>
                    <a:pt x="73" y="50"/>
                  </a:cubicBezTo>
                  <a:cubicBezTo>
                    <a:pt x="70" y="54"/>
                    <a:pt x="68" y="58"/>
                    <a:pt x="66" y="62"/>
                  </a:cubicBezTo>
                  <a:cubicBezTo>
                    <a:pt x="67" y="60"/>
                    <a:pt x="68" y="58"/>
                    <a:pt x="69" y="56"/>
                  </a:cubicBezTo>
                  <a:cubicBezTo>
                    <a:pt x="70" y="54"/>
                    <a:pt x="71" y="52"/>
                    <a:pt x="72" y="50"/>
                  </a:cubicBezTo>
                  <a:cubicBezTo>
                    <a:pt x="74" y="48"/>
                    <a:pt x="75" y="46"/>
                    <a:pt x="77" y="45"/>
                  </a:cubicBezTo>
                  <a:cubicBezTo>
                    <a:pt x="78" y="44"/>
                    <a:pt x="79" y="43"/>
                    <a:pt x="80" y="43"/>
                  </a:cubicBezTo>
                  <a:cubicBezTo>
                    <a:pt x="81" y="42"/>
                    <a:pt x="82" y="42"/>
                    <a:pt x="83" y="41"/>
                  </a:cubicBezTo>
                  <a:cubicBezTo>
                    <a:pt x="85" y="40"/>
                    <a:pt x="87" y="39"/>
                    <a:pt x="90" y="38"/>
                  </a:cubicBezTo>
                  <a:cubicBezTo>
                    <a:pt x="92" y="37"/>
                    <a:pt x="94" y="37"/>
                    <a:pt x="96" y="36"/>
                  </a:cubicBezTo>
                  <a:cubicBezTo>
                    <a:pt x="98" y="36"/>
                    <a:pt x="99" y="36"/>
                    <a:pt x="100" y="35"/>
                  </a:cubicBezTo>
                  <a:cubicBezTo>
                    <a:pt x="100" y="35"/>
                    <a:pt x="100" y="35"/>
                    <a:pt x="100" y="35"/>
                  </a:cubicBezTo>
                  <a:cubicBezTo>
                    <a:pt x="97" y="34"/>
                    <a:pt x="93" y="34"/>
                    <a:pt x="89" y="33"/>
                  </a:cubicBezTo>
                  <a:cubicBezTo>
                    <a:pt x="88" y="33"/>
                    <a:pt x="88" y="33"/>
                    <a:pt x="87" y="33"/>
                  </a:cubicBezTo>
                  <a:cubicBezTo>
                    <a:pt x="86" y="33"/>
                    <a:pt x="85" y="33"/>
                    <a:pt x="84" y="34"/>
                  </a:cubicBezTo>
                  <a:cubicBezTo>
                    <a:pt x="82" y="34"/>
                    <a:pt x="79" y="35"/>
                    <a:pt x="77" y="36"/>
                  </a:cubicBezTo>
                  <a:cubicBezTo>
                    <a:pt x="76" y="37"/>
                    <a:pt x="76" y="37"/>
                    <a:pt x="76" y="37"/>
                  </a:cubicBezTo>
                  <a:cubicBezTo>
                    <a:pt x="76" y="37"/>
                    <a:pt x="76" y="37"/>
                    <a:pt x="76" y="37"/>
                  </a:cubicBezTo>
                  <a:cubicBezTo>
                    <a:pt x="74" y="38"/>
                    <a:pt x="74" y="38"/>
                    <a:pt x="74" y="38"/>
                  </a:cubicBezTo>
                  <a:cubicBezTo>
                    <a:pt x="73" y="39"/>
                    <a:pt x="72" y="39"/>
                    <a:pt x="71" y="40"/>
                  </a:cubicBezTo>
                  <a:cubicBezTo>
                    <a:pt x="69" y="41"/>
                    <a:pt x="66" y="43"/>
                    <a:pt x="64" y="44"/>
                  </a:cubicBezTo>
                  <a:cubicBezTo>
                    <a:pt x="60" y="47"/>
                    <a:pt x="55" y="49"/>
                    <a:pt x="50" y="51"/>
                  </a:cubicBezTo>
                  <a:cubicBezTo>
                    <a:pt x="48" y="52"/>
                    <a:pt x="45" y="53"/>
                    <a:pt x="43" y="54"/>
                  </a:cubicBezTo>
                  <a:cubicBezTo>
                    <a:pt x="40" y="54"/>
                    <a:pt x="37" y="54"/>
                    <a:pt x="35" y="53"/>
                  </a:cubicBezTo>
                  <a:cubicBezTo>
                    <a:pt x="37" y="53"/>
                    <a:pt x="40" y="52"/>
                    <a:pt x="42" y="5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2019"/>
            <p:cNvSpPr>
              <a:spLocks/>
            </p:cNvSpPr>
            <p:nvPr/>
          </p:nvSpPr>
          <p:spPr bwMode="auto">
            <a:xfrm>
              <a:off x="6083265" y="3981472"/>
              <a:ext cx="96838" cy="179389"/>
            </a:xfrm>
            <a:custGeom>
              <a:avLst/>
              <a:gdLst>
                <a:gd name="T0" fmla="*/ 26 w 26"/>
                <a:gd name="T1" fmla="*/ 48 h 48"/>
                <a:gd name="T2" fmla="*/ 18 w 26"/>
                <a:gd name="T3" fmla="*/ 21 h 48"/>
                <a:gd name="T4" fmla="*/ 8 w 26"/>
                <a:gd name="T5" fmla="*/ 10 h 48"/>
                <a:gd name="T6" fmla="*/ 0 w 26"/>
                <a:gd name="T7" fmla="*/ 0 h 48"/>
                <a:gd name="T8" fmla="*/ 18 w 26"/>
                <a:gd name="T9" fmla="*/ 8 h 48"/>
                <a:gd name="T10" fmla="*/ 24 w 26"/>
                <a:gd name="T11" fmla="*/ 25 h 48"/>
                <a:gd name="T12" fmla="*/ 26 w 26"/>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26" h="48">
                  <a:moveTo>
                    <a:pt x="26" y="48"/>
                  </a:moveTo>
                  <a:cubicBezTo>
                    <a:pt x="23" y="39"/>
                    <a:pt x="22" y="30"/>
                    <a:pt x="18" y="21"/>
                  </a:cubicBezTo>
                  <a:cubicBezTo>
                    <a:pt x="15" y="17"/>
                    <a:pt x="12" y="13"/>
                    <a:pt x="8" y="10"/>
                  </a:cubicBezTo>
                  <a:cubicBezTo>
                    <a:pt x="5" y="7"/>
                    <a:pt x="2" y="4"/>
                    <a:pt x="0" y="0"/>
                  </a:cubicBezTo>
                  <a:cubicBezTo>
                    <a:pt x="6" y="2"/>
                    <a:pt x="12" y="5"/>
                    <a:pt x="18" y="8"/>
                  </a:cubicBezTo>
                  <a:cubicBezTo>
                    <a:pt x="21" y="13"/>
                    <a:pt x="23" y="21"/>
                    <a:pt x="24" y="25"/>
                  </a:cubicBezTo>
                  <a:cubicBezTo>
                    <a:pt x="26" y="33"/>
                    <a:pt x="26" y="40"/>
                    <a:pt x="26" y="4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2022"/>
            <p:cNvSpPr>
              <a:spLocks/>
            </p:cNvSpPr>
            <p:nvPr/>
          </p:nvSpPr>
          <p:spPr bwMode="auto">
            <a:xfrm>
              <a:off x="6007065" y="4064023"/>
              <a:ext cx="184151" cy="138113"/>
            </a:xfrm>
            <a:custGeom>
              <a:avLst/>
              <a:gdLst>
                <a:gd name="T0" fmla="*/ 24 w 49"/>
                <a:gd name="T1" fmla="*/ 27 h 37"/>
                <a:gd name="T2" fmla="*/ 40 w 49"/>
                <a:gd name="T3" fmla="*/ 31 h 37"/>
                <a:gd name="T4" fmla="*/ 49 w 49"/>
                <a:gd name="T5" fmla="*/ 37 h 37"/>
                <a:gd name="T6" fmla="*/ 33 w 49"/>
                <a:gd name="T7" fmla="*/ 33 h 37"/>
                <a:gd name="T8" fmla="*/ 14 w 49"/>
                <a:gd name="T9" fmla="*/ 32 h 37"/>
                <a:gd name="T10" fmla="*/ 1 w 49"/>
                <a:gd name="T11" fmla="*/ 22 h 37"/>
                <a:gd name="T12" fmla="*/ 0 w 49"/>
                <a:gd name="T13" fmla="*/ 19 h 37"/>
                <a:gd name="T14" fmla="*/ 3 w 49"/>
                <a:gd name="T15" fmla="*/ 0 h 37"/>
                <a:gd name="T16" fmla="*/ 5 w 49"/>
                <a:gd name="T17" fmla="*/ 9 h 37"/>
                <a:gd name="T18" fmla="*/ 24 w 49"/>
                <a:gd name="T19"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37">
                  <a:moveTo>
                    <a:pt x="24" y="27"/>
                  </a:moveTo>
                  <a:cubicBezTo>
                    <a:pt x="28" y="28"/>
                    <a:pt x="36" y="29"/>
                    <a:pt x="40" y="31"/>
                  </a:cubicBezTo>
                  <a:cubicBezTo>
                    <a:pt x="43" y="32"/>
                    <a:pt x="49" y="37"/>
                    <a:pt x="49" y="37"/>
                  </a:cubicBezTo>
                  <a:cubicBezTo>
                    <a:pt x="44" y="35"/>
                    <a:pt x="38" y="34"/>
                    <a:pt x="33" y="33"/>
                  </a:cubicBezTo>
                  <a:cubicBezTo>
                    <a:pt x="26" y="33"/>
                    <a:pt x="20" y="33"/>
                    <a:pt x="14" y="32"/>
                  </a:cubicBezTo>
                  <a:cubicBezTo>
                    <a:pt x="8" y="31"/>
                    <a:pt x="4" y="27"/>
                    <a:pt x="1" y="22"/>
                  </a:cubicBezTo>
                  <a:cubicBezTo>
                    <a:pt x="0" y="21"/>
                    <a:pt x="0" y="20"/>
                    <a:pt x="0" y="19"/>
                  </a:cubicBezTo>
                  <a:cubicBezTo>
                    <a:pt x="0" y="13"/>
                    <a:pt x="1" y="6"/>
                    <a:pt x="3" y="0"/>
                  </a:cubicBezTo>
                  <a:cubicBezTo>
                    <a:pt x="3" y="2"/>
                    <a:pt x="3" y="6"/>
                    <a:pt x="5" y="9"/>
                  </a:cubicBezTo>
                  <a:cubicBezTo>
                    <a:pt x="10" y="20"/>
                    <a:pt x="18" y="25"/>
                    <a:pt x="24"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2023"/>
            <p:cNvSpPr>
              <a:spLocks/>
            </p:cNvSpPr>
            <p:nvPr/>
          </p:nvSpPr>
          <p:spPr bwMode="auto">
            <a:xfrm>
              <a:off x="6049927" y="3976710"/>
              <a:ext cx="201614" cy="304802"/>
            </a:xfrm>
            <a:custGeom>
              <a:avLst/>
              <a:gdLst>
                <a:gd name="T0" fmla="*/ 10 w 54"/>
                <a:gd name="T1" fmla="*/ 47 h 81"/>
                <a:gd name="T2" fmla="*/ 27 w 54"/>
                <a:gd name="T3" fmla="*/ 52 h 81"/>
                <a:gd name="T4" fmla="*/ 32 w 54"/>
                <a:gd name="T5" fmla="*/ 54 h 81"/>
                <a:gd name="T6" fmla="*/ 33 w 54"/>
                <a:gd name="T7" fmla="*/ 54 h 81"/>
                <a:gd name="T8" fmla="*/ 33 w 54"/>
                <a:gd name="T9" fmla="*/ 52 h 81"/>
                <a:gd name="T10" fmla="*/ 28 w 54"/>
                <a:gd name="T11" fmla="*/ 48 h 81"/>
                <a:gd name="T12" fmla="*/ 20 w 54"/>
                <a:gd name="T13" fmla="*/ 40 h 81"/>
                <a:gd name="T14" fmla="*/ 12 w 54"/>
                <a:gd name="T15" fmla="*/ 35 h 81"/>
                <a:gd name="T16" fmla="*/ 4 w 54"/>
                <a:gd name="T17" fmla="*/ 27 h 81"/>
                <a:gd name="T18" fmla="*/ 2 w 54"/>
                <a:gd name="T19" fmla="*/ 20 h 81"/>
                <a:gd name="T20" fmla="*/ 10 w 54"/>
                <a:gd name="T21" fmla="*/ 31 h 81"/>
                <a:gd name="T22" fmla="*/ 15 w 54"/>
                <a:gd name="T23" fmla="*/ 36 h 81"/>
                <a:gd name="T24" fmla="*/ 8 w 54"/>
                <a:gd name="T25" fmla="*/ 23 h 81"/>
                <a:gd name="T26" fmla="*/ 2 w 54"/>
                <a:gd name="T27" fmla="*/ 6 h 81"/>
                <a:gd name="T28" fmla="*/ 2 w 54"/>
                <a:gd name="T29" fmla="*/ 3 h 81"/>
                <a:gd name="T30" fmla="*/ 5 w 54"/>
                <a:gd name="T31" fmla="*/ 11 h 81"/>
                <a:gd name="T32" fmla="*/ 25 w 54"/>
                <a:gd name="T33" fmla="*/ 42 h 81"/>
                <a:gd name="T34" fmla="*/ 31 w 54"/>
                <a:gd name="T35" fmla="*/ 48 h 81"/>
                <a:gd name="T36" fmla="*/ 34 w 54"/>
                <a:gd name="T37" fmla="*/ 50 h 81"/>
                <a:gd name="T38" fmla="*/ 33 w 54"/>
                <a:gd name="T39" fmla="*/ 47 h 81"/>
                <a:gd name="T40" fmla="*/ 29 w 54"/>
                <a:gd name="T41" fmla="*/ 30 h 81"/>
                <a:gd name="T42" fmla="*/ 27 w 54"/>
                <a:gd name="T43" fmla="*/ 24 h 81"/>
                <a:gd name="T44" fmla="*/ 19 w 54"/>
                <a:gd name="T45" fmla="*/ 13 h 81"/>
                <a:gd name="T46" fmla="*/ 19 w 54"/>
                <a:gd name="T47" fmla="*/ 12 h 81"/>
                <a:gd name="T48" fmla="*/ 27 w 54"/>
                <a:gd name="T49" fmla="*/ 23 h 81"/>
                <a:gd name="T50" fmla="*/ 30 w 54"/>
                <a:gd name="T51" fmla="*/ 30 h 81"/>
                <a:gd name="T52" fmla="*/ 35 w 54"/>
                <a:gd name="T53" fmla="*/ 49 h 81"/>
                <a:gd name="T54" fmla="*/ 38 w 54"/>
                <a:gd name="T55" fmla="*/ 53 h 81"/>
                <a:gd name="T56" fmla="*/ 46 w 54"/>
                <a:gd name="T57" fmla="*/ 64 h 81"/>
                <a:gd name="T58" fmla="*/ 47 w 54"/>
                <a:gd name="T59" fmla="*/ 60 h 81"/>
                <a:gd name="T60" fmla="*/ 49 w 54"/>
                <a:gd name="T61" fmla="*/ 52 h 81"/>
                <a:gd name="T62" fmla="*/ 47 w 54"/>
                <a:gd name="T63" fmla="*/ 35 h 81"/>
                <a:gd name="T64" fmla="*/ 43 w 54"/>
                <a:gd name="T65" fmla="*/ 25 h 81"/>
                <a:gd name="T66" fmla="*/ 48 w 54"/>
                <a:gd name="T67" fmla="*/ 35 h 81"/>
                <a:gd name="T68" fmla="*/ 50 w 54"/>
                <a:gd name="T69" fmla="*/ 52 h 81"/>
                <a:gd name="T70" fmla="*/ 49 w 54"/>
                <a:gd name="T71" fmla="*/ 59 h 81"/>
                <a:gd name="T72" fmla="*/ 48 w 54"/>
                <a:gd name="T73" fmla="*/ 63 h 81"/>
                <a:gd name="T74" fmla="*/ 50 w 54"/>
                <a:gd name="T75" fmla="*/ 70 h 81"/>
                <a:gd name="T76" fmla="*/ 52 w 54"/>
                <a:gd name="T77" fmla="*/ 74 h 81"/>
                <a:gd name="T78" fmla="*/ 52 w 54"/>
                <a:gd name="T79" fmla="*/ 75 h 81"/>
                <a:gd name="T80" fmla="*/ 52 w 54"/>
                <a:gd name="T81" fmla="*/ 79 h 81"/>
                <a:gd name="T82" fmla="*/ 49 w 54"/>
                <a:gd name="T83" fmla="*/ 72 h 81"/>
                <a:gd name="T84" fmla="*/ 47 w 54"/>
                <a:gd name="T85" fmla="*/ 70 h 81"/>
                <a:gd name="T86" fmla="*/ 45 w 54"/>
                <a:gd name="T87" fmla="*/ 69 h 81"/>
                <a:gd name="T88" fmla="*/ 33 w 54"/>
                <a:gd name="T89" fmla="*/ 62 h 81"/>
                <a:gd name="T90" fmla="*/ 28 w 54"/>
                <a:gd name="T91" fmla="*/ 61 h 81"/>
                <a:gd name="T92" fmla="*/ 12 w 54"/>
                <a:gd name="T93" fmla="*/ 64 h 81"/>
                <a:gd name="T94" fmla="*/ 22 w 54"/>
                <a:gd name="T95" fmla="*/ 60 h 81"/>
                <a:gd name="T96" fmla="*/ 31 w 54"/>
                <a:gd name="T97" fmla="*/ 61 h 81"/>
                <a:gd name="T98" fmla="*/ 39 w 54"/>
                <a:gd name="T99" fmla="*/ 63 h 81"/>
                <a:gd name="T100" fmla="*/ 46 w 54"/>
                <a:gd name="T101" fmla="*/ 68 h 81"/>
                <a:gd name="T102" fmla="*/ 41 w 54"/>
                <a:gd name="T103" fmla="*/ 60 h 81"/>
                <a:gd name="T104" fmla="*/ 38 w 54"/>
                <a:gd name="T105" fmla="*/ 58 h 81"/>
                <a:gd name="T106" fmla="*/ 32 w 54"/>
                <a:gd name="T107" fmla="*/ 55 h 81"/>
                <a:gd name="T108" fmla="*/ 30 w 54"/>
                <a:gd name="T109" fmla="*/ 55 h 81"/>
                <a:gd name="T110" fmla="*/ 21 w 54"/>
                <a:gd name="T111" fmla="*/ 53 h 81"/>
                <a:gd name="T112" fmla="*/ 4 w 54"/>
                <a:gd name="T113" fmla="*/ 46 h 81"/>
                <a:gd name="T114" fmla="*/ 4 w 54"/>
                <a:gd name="T115" fmla="*/ 4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1">
                  <a:moveTo>
                    <a:pt x="4" y="45"/>
                  </a:moveTo>
                  <a:cubicBezTo>
                    <a:pt x="6" y="46"/>
                    <a:pt x="8" y="47"/>
                    <a:pt x="10" y="47"/>
                  </a:cubicBezTo>
                  <a:cubicBezTo>
                    <a:pt x="13" y="49"/>
                    <a:pt x="17" y="50"/>
                    <a:pt x="21" y="51"/>
                  </a:cubicBezTo>
                  <a:cubicBezTo>
                    <a:pt x="23" y="52"/>
                    <a:pt x="25" y="52"/>
                    <a:pt x="27" y="52"/>
                  </a:cubicBezTo>
                  <a:cubicBezTo>
                    <a:pt x="28" y="53"/>
                    <a:pt x="29" y="53"/>
                    <a:pt x="30" y="53"/>
                  </a:cubicBezTo>
                  <a:cubicBezTo>
                    <a:pt x="32" y="54"/>
                    <a:pt x="32" y="54"/>
                    <a:pt x="32" y="54"/>
                  </a:cubicBezTo>
                  <a:cubicBezTo>
                    <a:pt x="32" y="54"/>
                    <a:pt x="32" y="54"/>
                    <a:pt x="32" y="54"/>
                  </a:cubicBezTo>
                  <a:cubicBezTo>
                    <a:pt x="33" y="54"/>
                    <a:pt x="33" y="54"/>
                    <a:pt x="33" y="54"/>
                  </a:cubicBezTo>
                  <a:cubicBezTo>
                    <a:pt x="34" y="54"/>
                    <a:pt x="35" y="55"/>
                    <a:pt x="36" y="55"/>
                  </a:cubicBezTo>
                  <a:cubicBezTo>
                    <a:pt x="35" y="54"/>
                    <a:pt x="34" y="53"/>
                    <a:pt x="33" y="52"/>
                  </a:cubicBezTo>
                  <a:cubicBezTo>
                    <a:pt x="32" y="51"/>
                    <a:pt x="31" y="51"/>
                    <a:pt x="30" y="50"/>
                  </a:cubicBezTo>
                  <a:cubicBezTo>
                    <a:pt x="29" y="49"/>
                    <a:pt x="29" y="49"/>
                    <a:pt x="28" y="48"/>
                  </a:cubicBezTo>
                  <a:cubicBezTo>
                    <a:pt x="26" y="47"/>
                    <a:pt x="25" y="45"/>
                    <a:pt x="23" y="44"/>
                  </a:cubicBezTo>
                  <a:cubicBezTo>
                    <a:pt x="22" y="43"/>
                    <a:pt x="21" y="41"/>
                    <a:pt x="20" y="40"/>
                  </a:cubicBezTo>
                  <a:cubicBezTo>
                    <a:pt x="18" y="39"/>
                    <a:pt x="16" y="38"/>
                    <a:pt x="15" y="37"/>
                  </a:cubicBezTo>
                  <a:cubicBezTo>
                    <a:pt x="14" y="36"/>
                    <a:pt x="13" y="35"/>
                    <a:pt x="12" y="35"/>
                  </a:cubicBezTo>
                  <a:cubicBezTo>
                    <a:pt x="11" y="34"/>
                    <a:pt x="10" y="33"/>
                    <a:pt x="9" y="32"/>
                  </a:cubicBezTo>
                  <a:cubicBezTo>
                    <a:pt x="7" y="31"/>
                    <a:pt x="6" y="29"/>
                    <a:pt x="4" y="27"/>
                  </a:cubicBezTo>
                  <a:cubicBezTo>
                    <a:pt x="3" y="26"/>
                    <a:pt x="3" y="25"/>
                    <a:pt x="2" y="24"/>
                  </a:cubicBezTo>
                  <a:cubicBezTo>
                    <a:pt x="2" y="23"/>
                    <a:pt x="2" y="22"/>
                    <a:pt x="2" y="20"/>
                  </a:cubicBezTo>
                  <a:cubicBezTo>
                    <a:pt x="2" y="23"/>
                    <a:pt x="3" y="25"/>
                    <a:pt x="5" y="27"/>
                  </a:cubicBezTo>
                  <a:cubicBezTo>
                    <a:pt x="6" y="28"/>
                    <a:pt x="8" y="30"/>
                    <a:pt x="10" y="31"/>
                  </a:cubicBezTo>
                  <a:cubicBezTo>
                    <a:pt x="11" y="32"/>
                    <a:pt x="12" y="33"/>
                    <a:pt x="13" y="34"/>
                  </a:cubicBezTo>
                  <a:cubicBezTo>
                    <a:pt x="13" y="34"/>
                    <a:pt x="14" y="35"/>
                    <a:pt x="15" y="36"/>
                  </a:cubicBezTo>
                  <a:cubicBezTo>
                    <a:pt x="16" y="36"/>
                    <a:pt x="16" y="36"/>
                    <a:pt x="17" y="37"/>
                  </a:cubicBezTo>
                  <a:cubicBezTo>
                    <a:pt x="14" y="33"/>
                    <a:pt x="11" y="28"/>
                    <a:pt x="8" y="23"/>
                  </a:cubicBezTo>
                  <a:cubicBezTo>
                    <a:pt x="6" y="20"/>
                    <a:pt x="5" y="16"/>
                    <a:pt x="3" y="12"/>
                  </a:cubicBezTo>
                  <a:cubicBezTo>
                    <a:pt x="3" y="10"/>
                    <a:pt x="2" y="8"/>
                    <a:pt x="2" y="6"/>
                  </a:cubicBezTo>
                  <a:cubicBezTo>
                    <a:pt x="1" y="4"/>
                    <a:pt x="1" y="2"/>
                    <a:pt x="1" y="0"/>
                  </a:cubicBezTo>
                  <a:cubicBezTo>
                    <a:pt x="1" y="1"/>
                    <a:pt x="1" y="2"/>
                    <a:pt x="2" y="3"/>
                  </a:cubicBezTo>
                  <a:cubicBezTo>
                    <a:pt x="2" y="4"/>
                    <a:pt x="2" y="5"/>
                    <a:pt x="3" y="6"/>
                  </a:cubicBezTo>
                  <a:cubicBezTo>
                    <a:pt x="4" y="8"/>
                    <a:pt x="4" y="9"/>
                    <a:pt x="5" y="11"/>
                  </a:cubicBezTo>
                  <a:cubicBezTo>
                    <a:pt x="7" y="15"/>
                    <a:pt x="8" y="19"/>
                    <a:pt x="10" y="22"/>
                  </a:cubicBezTo>
                  <a:cubicBezTo>
                    <a:pt x="14" y="30"/>
                    <a:pt x="19" y="36"/>
                    <a:pt x="25" y="42"/>
                  </a:cubicBezTo>
                  <a:cubicBezTo>
                    <a:pt x="26" y="44"/>
                    <a:pt x="28" y="45"/>
                    <a:pt x="29" y="46"/>
                  </a:cubicBezTo>
                  <a:cubicBezTo>
                    <a:pt x="30" y="47"/>
                    <a:pt x="31" y="48"/>
                    <a:pt x="31" y="48"/>
                  </a:cubicBezTo>
                  <a:cubicBezTo>
                    <a:pt x="32" y="49"/>
                    <a:pt x="33" y="49"/>
                    <a:pt x="34" y="50"/>
                  </a:cubicBezTo>
                  <a:cubicBezTo>
                    <a:pt x="34" y="50"/>
                    <a:pt x="34" y="50"/>
                    <a:pt x="34" y="50"/>
                  </a:cubicBezTo>
                  <a:cubicBezTo>
                    <a:pt x="34" y="50"/>
                    <a:pt x="34" y="50"/>
                    <a:pt x="34" y="50"/>
                  </a:cubicBezTo>
                  <a:cubicBezTo>
                    <a:pt x="34" y="49"/>
                    <a:pt x="33" y="48"/>
                    <a:pt x="33" y="47"/>
                  </a:cubicBezTo>
                  <a:cubicBezTo>
                    <a:pt x="33" y="45"/>
                    <a:pt x="32" y="44"/>
                    <a:pt x="32" y="43"/>
                  </a:cubicBezTo>
                  <a:cubicBezTo>
                    <a:pt x="31" y="39"/>
                    <a:pt x="31" y="34"/>
                    <a:pt x="29" y="30"/>
                  </a:cubicBezTo>
                  <a:cubicBezTo>
                    <a:pt x="29" y="29"/>
                    <a:pt x="29" y="28"/>
                    <a:pt x="28" y="27"/>
                  </a:cubicBezTo>
                  <a:cubicBezTo>
                    <a:pt x="28" y="26"/>
                    <a:pt x="27" y="25"/>
                    <a:pt x="27" y="24"/>
                  </a:cubicBezTo>
                  <a:cubicBezTo>
                    <a:pt x="26" y="22"/>
                    <a:pt x="24" y="20"/>
                    <a:pt x="23" y="18"/>
                  </a:cubicBezTo>
                  <a:cubicBezTo>
                    <a:pt x="22" y="16"/>
                    <a:pt x="20" y="14"/>
                    <a:pt x="19" y="13"/>
                  </a:cubicBezTo>
                  <a:cubicBezTo>
                    <a:pt x="17" y="11"/>
                    <a:pt x="16" y="9"/>
                    <a:pt x="14" y="8"/>
                  </a:cubicBezTo>
                  <a:cubicBezTo>
                    <a:pt x="16" y="9"/>
                    <a:pt x="17" y="11"/>
                    <a:pt x="19" y="12"/>
                  </a:cubicBezTo>
                  <a:cubicBezTo>
                    <a:pt x="21" y="14"/>
                    <a:pt x="22" y="16"/>
                    <a:pt x="23" y="18"/>
                  </a:cubicBezTo>
                  <a:cubicBezTo>
                    <a:pt x="25" y="19"/>
                    <a:pt x="26" y="21"/>
                    <a:pt x="27" y="23"/>
                  </a:cubicBezTo>
                  <a:cubicBezTo>
                    <a:pt x="28" y="24"/>
                    <a:pt x="29" y="25"/>
                    <a:pt x="29" y="26"/>
                  </a:cubicBezTo>
                  <a:cubicBezTo>
                    <a:pt x="30" y="27"/>
                    <a:pt x="30" y="28"/>
                    <a:pt x="30" y="30"/>
                  </a:cubicBezTo>
                  <a:cubicBezTo>
                    <a:pt x="32" y="34"/>
                    <a:pt x="32" y="39"/>
                    <a:pt x="33" y="43"/>
                  </a:cubicBezTo>
                  <a:cubicBezTo>
                    <a:pt x="34" y="45"/>
                    <a:pt x="34" y="47"/>
                    <a:pt x="35" y="49"/>
                  </a:cubicBezTo>
                  <a:cubicBezTo>
                    <a:pt x="36" y="50"/>
                    <a:pt x="36" y="51"/>
                    <a:pt x="37" y="52"/>
                  </a:cubicBezTo>
                  <a:cubicBezTo>
                    <a:pt x="37" y="53"/>
                    <a:pt x="38" y="53"/>
                    <a:pt x="38" y="53"/>
                  </a:cubicBezTo>
                  <a:cubicBezTo>
                    <a:pt x="40" y="55"/>
                    <a:pt x="41" y="57"/>
                    <a:pt x="43" y="59"/>
                  </a:cubicBezTo>
                  <a:cubicBezTo>
                    <a:pt x="44" y="60"/>
                    <a:pt x="45" y="62"/>
                    <a:pt x="46" y="64"/>
                  </a:cubicBezTo>
                  <a:cubicBezTo>
                    <a:pt x="46" y="63"/>
                    <a:pt x="46" y="63"/>
                    <a:pt x="46" y="63"/>
                  </a:cubicBezTo>
                  <a:cubicBezTo>
                    <a:pt x="47" y="62"/>
                    <a:pt x="47" y="61"/>
                    <a:pt x="47" y="60"/>
                  </a:cubicBezTo>
                  <a:cubicBezTo>
                    <a:pt x="47" y="59"/>
                    <a:pt x="48" y="58"/>
                    <a:pt x="48" y="57"/>
                  </a:cubicBezTo>
                  <a:cubicBezTo>
                    <a:pt x="48" y="56"/>
                    <a:pt x="48" y="54"/>
                    <a:pt x="49" y="52"/>
                  </a:cubicBezTo>
                  <a:cubicBezTo>
                    <a:pt x="49" y="50"/>
                    <a:pt x="49" y="48"/>
                    <a:pt x="49" y="46"/>
                  </a:cubicBezTo>
                  <a:cubicBezTo>
                    <a:pt x="49" y="43"/>
                    <a:pt x="48" y="39"/>
                    <a:pt x="47" y="35"/>
                  </a:cubicBezTo>
                  <a:cubicBezTo>
                    <a:pt x="46" y="34"/>
                    <a:pt x="46" y="32"/>
                    <a:pt x="45" y="30"/>
                  </a:cubicBezTo>
                  <a:cubicBezTo>
                    <a:pt x="45" y="28"/>
                    <a:pt x="44" y="27"/>
                    <a:pt x="43" y="25"/>
                  </a:cubicBezTo>
                  <a:cubicBezTo>
                    <a:pt x="44" y="27"/>
                    <a:pt x="45" y="28"/>
                    <a:pt x="46" y="30"/>
                  </a:cubicBezTo>
                  <a:cubicBezTo>
                    <a:pt x="46" y="32"/>
                    <a:pt x="47" y="33"/>
                    <a:pt x="48" y="35"/>
                  </a:cubicBezTo>
                  <a:cubicBezTo>
                    <a:pt x="49" y="39"/>
                    <a:pt x="50" y="43"/>
                    <a:pt x="50" y="46"/>
                  </a:cubicBezTo>
                  <a:cubicBezTo>
                    <a:pt x="50" y="48"/>
                    <a:pt x="50" y="50"/>
                    <a:pt x="50" y="52"/>
                  </a:cubicBezTo>
                  <a:cubicBezTo>
                    <a:pt x="50" y="54"/>
                    <a:pt x="50" y="56"/>
                    <a:pt x="49" y="58"/>
                  </a:cubicBezTo>
                  <a:cubicBezTo>
                    <a:pt x="49" y="58"/>
                    <a:pt x="49" y="59"/>
                    <a:pt x="49" y="59"/>
                  </a:cubicBezTo>
                  <a:cubicBezTo>
                    <a:pt x="49" y="59"/>
                    <a:pt x="49" y="60"/>
                    <a:pt x="48" y="60"/>
                  </a:cubicBezTo>
                  <a:cubicBezTo>
                    <a:pt x="48" y="61"/>
                    <a:pt x="48" y="62"/>
                    <a:pt x="48" y="63"/>
                  </a:cubicBezTo>
                  <a:cubicBezTo>
                    <a:pt x="48" y="64"/>
                    <a:pt x="48" y="65"/>
                    <a:pt x="48" y="66"/>
                  </a:cubicBezTo>
                  <a:cubicBezTo>
                    <a:pt x="48" y="67"/>
                    <a:pt x="49" y="68"/>
                    <a:pt x="50" y="70"/>
                  </a:cubicBezTo>
                  <a:cubicBezTo>
                    <a:pt x="50" y="71"/>
                    <a:pt x="51" y="72"/>
                    <a:pt x="51" y="73"/>
                  </a:cubicBezTo>
                  <a:cubicBezTo>
                    <a:pt x="51" y="74"/>
                    <a:pt x="52" y="74"/>
                    <a:pt x="52" y="74"/>
                  </a:cubicBezTo>
                  <a:cubicBezTo>
                    <a:pt x="52" y="74"/>
                    <a:pt x="52" y="74"/>
                    <a:pt x="52" y="74"/>
                  </a:cubicBezTo>
                  <a:cubicBezTo>
                    <a:pt x="52" y="75"/>
                    <a:pt x="52" y="75"/>
                    <a:pt x="52" y="75"/>
                  </a:cubicBezTo>
                  <a:cubicBezTo>
                    <a:pt x="53" y="77"/>
                    <a:pt x="53" y="79"/>
                    <a:pt x="54" y="81"/>
                  </a:cubicBezTo>
                  <a:cubicBezTo>
                    <a:pt x="53" y="80"/>
                    <a:pt x="53" y="80"/>
                    <a:pt x="52" y="79"/>
                  </a:cubicBezTo>
                  <a:cubicBezTo>
                    <a:pt x="52" y="78"/>
                    <a:pt x="51" y="77"/>
                    <a:pt x="51" y="76"/>
                  </a:cubicBezTo>
                  <a:cubicBezTo>
                    <a:pt x="50" y="75"/>
                    <a:pt x="49" y="73"/>
                    <a:pt x="49" y="72"/>
                  </a:cubicBezTo>
                  <a:cubicBezTo>
                    <a:pt x="49" y="72"/>
                    <a:pt x="48" y="72"/>
                    <a:pt x="48" y="71"/>
                  </a:cubicBezTo>
                  <a:cubicBezTo>
                    <a:pt x="48" y="71"/>
                    <a:pt x="48" y="71"/>
                    <a:pt x="47" y="70"/>
                  </a:cubicBezTo>
                  <a:cubicBezTo>
                    <a:pt x="47" y="70"/>
                    <a:pt x="47" y="70"/>
                    <a:pt x="46" y="70"/>
                  </a:cubicBezTo>
                  <a:cubicBezTo>
                    <a:pt x="46" y="69"/>
                    <a:pt x="46" y="69"/>
                    <a:pt x="45" y="69"/>
                  </a:cubicBezTo>
                  <a:cubicBezTo>
                    <a:pt x="45" y="68"/>
                    <a:pt x="44" y="68"/>
                    <a:pt x="43" y="67"/>
                  </a:cubicBezTo>
                  <a:cubicBezTo>
                    <a:pt x="40" y="65"/>
                    <a:pt x="37" y="64"/>
                    <a:pt x="33" y="62"/>
                  </a:cubicBezTo>
                  <a:cubicBezTo>
                    <a:pt x="32" y="62"/>
                    <a:pt x="31" y="62"/>
                    <a:pt x="31" y="61"/>
                  </a:cubicBezTo>
                  <a:cubicBezTo>
                    <a:pt x="30" y="61"/>
                    <a:pt x="29" y="61"/>
                    <a:pt x="28" y="61"/>
                  </a:cubicBezTo>
                  <a:cubicBezTo>
                    <a:pt x="26" y="61"/>
                    <a:pt x="24" y="61"/>
                    <a:pt x="22" y="61"/>
                  </a:cubicBezTo>
                  <a:cubicBezTo>
                    <a:pt x="19" y="61"/>
                    <a:pt x="15" y="63"/>
                    <a:pt x="12" y="64"/>
                  </a:cubicBezTo>
                  <a:cubicBezTo>
                    <a:pt x="13" y="63"/>
                    <a:pt x="15" y="62"/>
                    <a:pt x="17" y="62"/>
                  </a:cubicBezTo>
                  <a:cubicBezTo>
                    <a:pt x="19" y="61"/>
                    <a:pt x="20" y="61"/>
                    <a:pt x="22" y="60"/>
                  </a:cubicBezTo>
                  <a:cubicBezTo>
                    <a:pt x="24" y="60"/>
                    <a:pt x="26" y="60"/>
                    <a:pt x="28" y="60"/>
                  </a:cubicBezTo>
                  <a:cubicBezTo>
                    <a:pt x="29" y="60"/>
                    <a:pt x="30" y="60"/>
                    <a:pt x="31" y="61"/>
                  </a:cubicBezTo>
                  <a:cubicBezTo>
                    <a:pt x="32" y="61"/>
                    <a:pt x="33" y="61"/>
                    <a:pt x="34" y="61"/>
                  </a:cubicBezTo>
                  <a:cubicBezTo>
                    <a:pt x="35" y="62"/>
                    <a:pt x="37" y="63"/>
                    <a:pt x="39" y="63"/>
                  </a:cubicBezTo>
                  <a:cubicBezTo>
                    <a:pt x="40" y="64"/>
                    <a:pt x="42" y="65"/>
                    <a:pt x="44" y="66"/>
                  </a:cubicBezTo>
                  <a:cubicBezTo>
                    <a:pt x="45" y="67"/>
                    <a:pt x="45" y="67"/>
                    <a:pt x="46" y="68"/>
                  </a:cubicBezTo>
                  <a:cubicBezTo>
                    <a:pt x="46" y="68"/>
                    <a:pt x="46" y="68"/>
                    <a:pt x="46" y="68"/>
                  </a:cubicBezTo>
                  <a:cubicBezTo>
                    <a:pt x="45" y="65"/>
                    <a:pt x="43" y="63"/>
                    <a:pt x="41" y="60"/>
                  </a:cubicBezTo>
                  <a:cubicBezTo>
                    <a:pt x="41" y="60"/>
                    <a:pt x="40" y="59"/>
                    <a:pt x="40" y="59"/>
                  </a:cubicBezTo>
                  <a:cubicBezTo>
                    <a:pt x="39" y="58"/>
                    <a:pt x="39" y="58"/>
                    <a:pt x="38" y="58"/>
                  </a:cubicBezTo>
                  <a:cubicBezTo>
                    <a:pt x="37" y="57"/>
                    <a:pt x="35" y="56"/>
                    <a:pt x="33" y="55"/>
                  </a:cubicBezTo>
                  <a:cubicBezTo>
                    <a:pt x="32" y="55"/>
                    <a:pt x="32" y="55"/>
                    <a:pt x="32" y="55"/>
                  </a:cubicBezTo>
                  <a:cubicBezTo>
                    <a:pt x="32" y="55"/>
                    <a:pt x="32" y="55"/>
                    <a:pt x="31" y="55"/>
                  </a:cubicBezTo>
                  <a:cubicBezTo>
                    <a:pt x="30" y="55"/>
                    <a:pt x="30" y="55"/>
                    <a:pt x="30" y="55"/>
                  </a:cubicBezTo>
                  <a:cubicBezTo>
                    <a:pt x="29" y="54"/>
                    <a:pt x="28" y="54"/>
                    <a:pt x="27" y="54"/>
                  </a:cubicBezTo>
                  <a:cubicBezTo>
                    <a:pt x="25" y="53"/>
                    <a:pt x="23" y="53"/>
                    <a:pt x="21" y="53"/>
                  </a:cubicBezTo>
                  <a:cubicBezTo>
                    <a:pt x="17" y="52"/>
                    <a:pt x="13" y="50"/>
                    <a:pt x="9" y="49"/>
                  </a:cubicBezTo>
                  <a:cubicBezTo>
                    <a:pt x="7" y="48"/>
                    <a:pt x="5" y="47"/>
                    <a:pt x="4" y="46"/>
                  </a:cubicBezTo>
                  <a:cubicBezTo>
                    <a:pt x="2" y="44"/>
                    <a:pt x="1" y="43"/>
                    <a:pt x="0" y="41"/>
                  </a:cubicBezTo>
                  <a:cubicBezTo>
                    <a:pt x="1" y="42"/>
                    <a:pt x="3" y="44"/>
                    <a:pt x="4" y="4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2024"/>
            <p:cNvSpPr>
              <a:spLocks/>
            </p:cNvSpPr>
            <p:nvPr/>
          </p:nvSpPr>
          <p:spPr bwMode="auto">
            <a:xfrm>
              <a:off x="6221379" y="3206767"/>
              <a:ext cx="68263" cy="153989"/>
            </a:xfrm>
            <a:custGeom>
              <a:avLst/>
              <a:gdLst>
                <a:gd name="T0" fmla="*/ 17 w 18"/>
                <a:gd name="T1" fmla="*/ 41 h 41"/>
                <a:gd name="T2" fmla="*/ 12 w 18"/>
                <a:gd name="T3" fmla="*/ 19 h 41"/>
                <a:gd name="T4" fmla="*/ 5 w 18"/>
                <a:gd name="T5" fmla="*/ 9 h 41"/>
                <a:gd name="T6" fmla="*/ 0 w 18"/>
                <a:gd name="T7" fmla="*/ 0 h 41"/>
                <a:gd name="T8" fmla="*/ 13 w 18"/>
                <a:gd name="T9" fmla="*/ 8 h 41"/>
                <a:gd name="T10" fmla="*/ 17 w 18"/>
                <a:gd name="T11" fmla="*/ 23 h 41"/>
                <a:gd name="T12" fmla="*/ 17 w 18"/>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8" h="41">
                  <a:moveTo>
                    <a:pt x="17" y="41"/>
                  </a:moveTo>
                  <a:cubicBezTo>
                    <a:pt x="15" y="34"/>
                    <a:pt x="15" y="26"/>
                    <a:pt x="12" y="19"/>
                  </a:cubicBezTo>
                  <a:cubicBezTo>
                    <a:pt x="10" y="15"/>
                    <a:pt x="8" y="12"/>
                    <a:pt x="5" y="9"/>
                  </a:cubicBezTo>
                  <a:cubicBezTo>
                    <a:pt x="3" y="7"/>
                    <a:pt x="0" y="4"/>
                    <a:pt x="0" y="0"/>
                  </a:cubicBezTo>
                  <a:cubicBezTo>
                    <a:pt x="4" y="3"/>
                    <a:pt x="9" y="5"/>
                    <a:pt x="13" y="8"/>
                  </a:cubicBezTo>
                  <a:cubicBezTo>
                    <a:pt x="15" y="12"/>
                    <a:pt x="17" y="19"/>
                    <a:pt x="17" y="23"/>
                  </a:cubicBezTo>
                  <a:cubicBezTo>
                    <a:pt x="18" y="29"/>
                    <a:pt x="17" y="35"/>
                    <a:pt x="17" y="4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2027"/>
            <p:cNvSpPr>
              <a:spLocks/>
            </p:cNvSpPr>
            <p:nvPr/>
          </p:nvSpPr>
          <p:spPr bwMode="auto">
            <a:xfrm>
              <a:off x="6146766" y="3270267"/>
              <a:ext cx="142876" cy="128588"/>
            </a:xfrm>
            <a:custGeom>
              <a:avLst/>
              <a:gdLst>
                <a:gd name="T0" fmla="*/ 19 w 38"/>
                <a:gd name="T1" fmla="*/ 23 h 34"/>
                <a:gd name="T2" fmla="*/ 32 w 38"/>
                <a:gd name="T3" fmla="*/ 28 h 34"/>
                <a:gd name="T4" fmla="*/ 38 w 38"/>
                <a:gd name="T5" fmla="*/ 34 h 34"/>
                <a:gd name="T6" fmla="*/ 25 w 38"/>
                <a:gd name="T7" fmla="*/ 29 h 34"/>
                <a:gd name="T8" fmla="*/ 10 w 38"/>
                <a:gd name="T9" fmla="*/ 27 h 34"/>
                <a:gd name="T10" fmla="*/ 1 w 38"/>
                <a:gd name="T11" fmla="*/ 17 h 34"/>
                <a:gd name="T12" fmla="*/ 0 w 38"/>
                <a:gd name="T13" fmla="*/ 15 h 34"/>
                <a:gd name="T14" fmla="*/ 4 w 38"/>
                <a:gd name="T15" fmla="*/ 0 h 34"/>
                <a:gd name="T16" fmla="*/ 5 w 38"/>
                <a:gd name="T17" fmla="*/ 7 h 34"/>
                <a:gd name="T18" fmla="*/ 19 w 38"/>
                <a:gd name="T1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4">
                  <a:moveTo>
                    <a:pt x="19" y="23"/>
                  </a:moveTo>
                  <a:cubicBezTo>
                    <a:pt x="22" y="24"/>
                    <a:pt x="29" y="26"/>
                    <a:pt x="32" y="28"/>
                  </a:cubicBezTo>
                  <a:cubicBezTo>
                    <a:pt x="34" y="29"/>
                    <a:pt x="38" y="34"/>
                    <a:pt x="38" y="34"/>
                  </a:cubicBezTo>
                  <a:cubicBezTo>
                    <a:pt x="35" y="31"/>
                    <a:pt x="30" y="30"/>
                    <a:pt x="25" y="29"/>
                  </a:cubicBezTo>
                  <a:cubicBezTo>
                    <a:pt x="20" y="28"/>
                    <a:pt x="15" y="28"/>
                    <a:pt x="10" y="27"/>
                  </a:cubicBezTo>
                  <a:cubicBezTo>
                    <a:pt x="6" y="26"/>
                    <a:pt x="3" y="22"/>
                    <a:pt x="1" y="17"/>
                  </a:cubicBezTo>
                  <a:cubicBezTo>
                    <a:pt x="0" y="17"/>
                    <a:pt x="0" y="16"/>
                    <a:pt x="0" y="15"/>
                  </a:cubicBezTo>
                  <a:cubicBezTo>
                    <a:pt x="1" y="10"/>
                    <a:pt x="2" y="5"/>
                    <a:pt x="4" y="0"/>
                  </a:cubicBezTo>
                  <a:cubicBezTo>
                    <a:pt x="4" y="2"/>
                    <a:pt x="4" y="5"/>
                    <a:pt x="5" y="7"/>
                  </a:cubicBezTo>
                  <a:cubicBezTo>
                    <a:pt x="8" y="17"/>
                    <a:pt x="14" y="22"/>
                    <a:pt x="19"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2028"/>
            <p:cNvSpPr>
              <a:spLocks/>
            </p:cNvSpPr>
            <p:nvPr/>
          </p:nvSpPr>
          <p:spPr bwMode="auto">
            <a:xfrm>
              <a:off x="6180103" y="3203592"/>
              <a:ext cx="150813" cy="263527"/>
            </a:xfrm>
            <a:custGeom>
              <a:avLst/>
              <a:gdLst>
                <a:gd name="T0" fmla="*/ 7 w 40"/>
                <a:gd name="T1" fmla="*/ 39 h 70"/>
                <a:gd name="T2" fmla="*/ 21 w 40"/>
                <a:gd name="T3" fmla="*/ 45 h 70"/>
                <a:gd name="T4" fmla="*/ 25 w 40"/>
                <a:gd name="T5" fmla="*/ 46 h 70"/>
                <a:gd name="T6" fmla="*/ 26 w 40"/>
                <a:gd name="T7" fmla="*/ 46 h 70"/>
                <a:gd name="T8" fmla="*/ 26 w 40"/>
                <a:gd name="T9" fmla="*/ 44 h 70"/>
                <a:gd name="T10" fmla="*/ 22 w 40"/>
                <a:gd name="T11" fmla="*/ 41 h 70"/>
                <a:gd name="T12" fmla="*/ 16 w 40"/>
                <a:gd name="T13" fmla="*/ 34 h 70"/>
                <a:gd name="T14" fmla="*/ 10 w 40"/>
                <a:gd name="T15" fmla="*/ 29 h 70"/>
                <a:gd name="T16" fmla="*/ 4 w 40"/>
                <a:gd name="T17" fmla="*/ 22 h 70"/>
                <a:gd name="T18" fmla="*/ 3 w 40"/>
                <a:gd name="T19" fmla="*/ 17 h 70"/>
                <a:gd name="T20" fmla="*/ 9 w 40"/>
                <a:gd name="T21" fmla="*/ 26 h 70"/>
                <a:gd name="T22" fmla="*/ 13 w 40"/>
                <a:gd name="T23" fmla="*/ 30 h 70"/>
                <a:gd name="T24" fmla="*/ 8 w 40"/>
                <a:gd name="T25" fmla="*/ 20 h 70"/>
                <a:gd name="T26" fmla="*/ 4 w 40"/>
                <a:gd name="T27" fmla="*/ 5 h 70"/>
                <a:gd name="T28" fmla="*/ 4 w 40"/>
                <a:gd name="T29" fmla="*/ 2 h 70"/>
                <a:gd name="T30" fmla="*/ 6 w 40"/>
                <a:gd name="T31" fmla="*/ 10 h 70"/>
                <a:gd name="T32" fmla="*/ 20 w 40"/>
                <a:gd name="T33" fmla="*/ 36 h 70"/>
                <a:gd name="T34" fmla="*/ 25 w 40"/>
                <a:gd name="T35" fmla="*/ 41 h 70"/>
                <a:gd name="T36" fmla="*/ 27 w 40"/>
                <a:gd name="T37" fmla="*/ 43 h 70"/>
                <a:gd name="T38" fmla="*/ 26 w 40"/>
                <a:gd name="T39" fmla="*/ 40 h 70"/>
                <a:gd name="T40" fmla="*/ 25 w 40"/>
                <a:gd name="T41" fmla="*/ 26 h 70"/>
                <a:gd name="T42" fmla="*/ 23 w 40"/>
                <a:gd name="T43" fmla="*/ 21 h 70"/>
                <a:gd name="T44" fmla="*/ 17 w 40"/>
                <a:gd name="T45" fmla="*/ 12 h 70"/>
                <a:gd name="T46" fmla="*/ 18 w 40"/>
                <a:gd name="T47" fmla="*/ 12 h 70"/>
                <a:gd name="T48" fmla="*/ 23 w 40"/>
                <a:gd name="T49" fmla="*/ 21 h 70"/>
                <a:gd name="T50" fmla="*/ 25 w 40"/>
                <a:gd name="T51" fmla="*/ 26 h 70"/>
                <a:gd name="T52" fmla="*/ 28 w 40"/>
                <a:gd name="T53" fmla="*/ 43 h 70"/>
                <a:gd name="T54" fmla="*/ 30 w 40"/>
                <a:gd name="T55" fmla="*/ 46 h 70"/>
                <a:gd name="T56" fmla="*/ 36 w 40"/>
                <a:gd name="T57" fmla="*/ 55 h 70"/>
                <a:gd name="T58" fmla="*/ 37 w 40"/>
                <a:gd name="T59" fmla="*/ 52 h 70"/>
                <a:gd name="T60" fmla="*/ 38 w 40"/>
                <a:gd name="T61" fmla="*/ 46 h 70"/>
                <a:gd name="T62" fmla="*/ 38 w 40"/>
                <a:gd name="T63" fmla="*/ 32 h 70"/>
                <a:gd name="T64" fmla="*/ 36 w 40"/>
                <a:gd name="T65" fmla="*/ 24 h 70"/>
                <a:gd name="T66" fmla="*/ 39 w 40"/>
                <a:gd name="T67" fmla="*/ 32 h 70"/>
                <a:gd name="T68" fmla="*/ 39 w 40"/>
                <a:gd name="T69" fmla="*/ 46 h 70"/>
                <a:gd name="T70" fmla="*/ 38 w 40"/>
                <a:gd name="T71" fmla="*/ 51 h 70"/>
                <a:gd name="T72" fmla="*/ 37 w 40"/>
                <a:gd name="T73" fmla="*/ 55 h 70"/>
                <a:gd name="T74" fmla="*/ 38 w 40"/>
                <a:gd name="T75" fmla="*/ 60 h 70"/>
                <a:gd name="T76" fmla="*/ 39 w 40"/>
                <a:gd name="T77" fmla="*/ 64 h 70"/>
                <a:gd name="T78" fmla="*/ 39 w 40"/>
                <a:gd name="T79" fmla="*/ 65 h 70"/>
                <a:gd name="T80" fmla="*/ 39 w 40"/>
                <a:gd name="T81" fmla="*/ 68 h 70"/>
                <a:gd name="T82" fmla="*/ 37 w 40"/>
                <a:gd name="T83" fmla="*/ 62 h 70"/>
                <a:gd name="T84" fmla="*/ 36 w 40"/>
                <a:gd name="T85" fmla="*/ 61 h 70"/>
                <a:gd name="T86" fmla="*/ 34 w 40"/>
                <a:gd name="T87" fmla="*/ 59 h 70"/>
                <a:gd name="T88" fmla="*/ 25 w 40"/>
                <a:gd name="T89" fmla="*/ 53 h 70"/>
                <a:gd name="T90" fmla="*/ 21 w 40"/>
                <a:gd name="T91" fmla="*/ 51 h 70"/>
                <a:gd name="T92" fmla="*/ 8 w 40"/>
                <a:gd name="T93" fmla="*/ 52 h 70"/>
                <a:gd name="T94" fmla="*/ 17 w 40"/>
                <a:gd name="T95" fmla="*/ 50 h 70"/>
                <a:gd name="T96" fmla="*/ 23 w 40"/>
                <a:gd name="T97" fmla="*/ 51 h 70"/>
                <a:gd name="T98" fmla="*/ 30 w 40"/>
                <a:gd name="T99" fmla="*/ 54 h 70"/>
                <a:gd name="T100" fmla="*/ 35 w 40"/>
                <a:gd name="T101" fmla="*/ 58 h 70"/>
                <a:gd name="T102" fmla="*/ 32 w 40"/>
                <a:gd name="T103" fmla="*/ 52 h 70"/>
                <a:gd name="T104" fmla="*/ 30 w 40"/>
                <a:gd name="T105" fmla="*/ 50 h 70"/>
                <a:gd name="T106" fmla="*/ 25 w 40"/>
                <a:gd name="T107" fmla="*/ 47 h 70"/>
                <a:gd name="T108" fmla="*/ 23 w 40"/>
                <a:gd name="T109" fmla="*/ 46 h 70"/>
                <a:gd name="T110" fmla="*/ 16 w 40"/>
                <a:gd name="T111" fmla="*/ 44 h 70"/>
                <a:gd name="T112" fmla="*/ 3 w 40"/>
                <a:gd name="T113" fmla="*/ 37 h 70"/>
                <a:gd name="T114" fmla="*/ 3 w 40"/>
                <a:gd name="T115"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70">
                  <a:moveTo>
                    <a:pt x="3" y="36"/>
                  </a:moveTo>
                  <a:cubicBezTo>
                    <a:pt x="5" y="37"/>
                    <a:pt x="6" y="38"/>
                    <a:pt x="7" y="39"/>
                  </a:cubicBezTo>
                  <a:cubicBezTo>
                    <a:pt x="10" y="41"/>
                    <a:pt x="13" y="42"/>
                    <a:pt x="16" y="43"/>
                  </a:cubicBezTo>
                  <a:cubicBezTo>
                    <a:pt x="18" y="43"/>
                    <a:pt x="20" y="44"/>
                    <a:pt x="21" y="45"/>
                  </a:cubicBezTo>
                  <a:cubicBezTo>
                    <a:pt x="22" y="45"/>
                    <a:pt x="23" y="45"/>
                    <a:pt x="24" y="45"/>
                  </a:cubicBezTo>
                  <a:cubicBezTo>
                    <a:pt x="25" y="46"/>
                    <a:pt x="25" y="46"/>
                    <a:pt x="25" y="46"/>
                  </a:cubicBezTo>
                  <a:cubicBezTo>
                    <a:pt x="25" y="46"/>
                    <a:pt x="25" y="46"/>
                    <a:pt x="25" y="46"/>
                  </a:cubicBezTo>
                  <a:cubicBezTo>
                    <a:pt x="26" y="46"/>
                    <a:pt x="26" y="46"/>
                    <a:pt x="26" y="46"/>
                  </a:cubicBezTo>
                  <a:cubicBezTo>
                    <a:pt x="27" y="46"/>
                    <a:pt x="28" y="47"/>
                    <a:pt x="28" y="47"/>
                  </a:cubicBezTo>
                  <a:cubicBezTo>
                    <a:pt x="27" y="46"/>
                    <a:pt x="27" y="45"/>
                    <a:pt x="26" y="44"/>
                  </a:cubicBezTo>
                  <a:cubicBezTo>
                    <a:pt x="25" y="44"/>
                    <a:pt x="24" y="43"/>
                    <a:pt x="24" y="43"/>
                  </a:cubicBezTo>
                  <a:cubicBezTo>
                    <a:pt x="23" y="42"/>
                    <a:pt x="22" y="41"/>
                    <a:pt x="22" y="41"/>
                  </a:cubicBezTo>
                  <a:cubicBezTo>
                    <a:pt x="21" y="40"/>
                    <a:pt x="19" y="38"/>
                    <a:pt x="18" y="37"/>
                  </a:cubicBezTo>
                  <a:cubicBezTo>
                    <a:pt x="18" y="36"/>
                    <a:pt x="17" y="35"/>
                    <a:pt x="16" y="34"/>
                  </a:cubicBezTo>
                  <a:cubicBezTo>
                    <a:pt x="15" y="33"/>
                    <a:pt x="13" y="32"/>
                    <a:pt x="12" y="31"/>
                  </a:cubicBezTo>
                  <a:cubicBezTo>
                    <a:pt x="11" y="30"/>
                    <a:pt x="11" y="30"/>
                    <a:pt x="10" y="29"/>
                  </a:cubicBezTo>
                  <a:cubicBezTo>
                    <a:pt x="9" y="28"/>
                    <a:pt x="9" y="28"/>
                    <a:pt x="8" y="27"/>
                  </a:cubicBezTo>
                  <a:cubicBezTo>
                    <a:pt x="7" y="25"/>
                    <a:pt x="5" y="24"/>
                    <a:pt x="4" y="22"/>
                  </a:cubicBezTo>
                  <a:cubicBezTo>
                    <a:pt x="4" y="21"/>
                    <a:pt x="3" y="21"/>
                    <a:pt x="3" y="20"/>
                  </a:cubicBezTo>
                  <a:cubicBezTo>
                    <a:pt x="3" y="19"/>
                    <a:pt x="3" y="18"/>
                    <a:pt x="3" y="17"/>
                  </a:cubicBezTo>
                  <a:cubicBezTo>
                    <a:pt x="3" y="19"/>
                    <a:pt x="4" y="20"/>
                    <a:pt x="5" y="22"/>
                  </a:cubicBezTo>
                  <a:cubicBezTo>
                    <a:pt x="6" y="24"/>
                    <a:pt x="7" y="25"/>
                    <a:pt x="9" y="26"/>
                  </a:cubicBezTo>
                  <a:cubicBezTo>
                    <a:pt x="9" y="27"/>
                    <a:pt x="10" y="28"/>
                    <a:pt x="11" y="28"/>
                  </a:cubicBezTo>
                  <a:cubicBezTo>
                    <a:pt x="11" y="29"/>
                    <a:pt x="12" y="30"/>
                    <a:pt x="13" y="30"/>
                  </a:cubicBezTo>
                  <a:cubicBezTo>
                    <a:pt x="13" y="30"/>
                    <a:pt x="14" y="31"/>
                    <a:pt x="14" y="31"/>
                  </a:cubicBezTo>
                  <a:cubicBezTo>
                    <a:pt x="12" y="27"/>
                    <a:pt x="10" y="24"/>
                    <a:pt x="8" y="20"/>
                  </a:cubicBezTo>
                  <a:cubicBezTo>
                    <a:pt x="7" y="17"/>
                    <a:pt x="6" y="13"/>
                    <a:pt x="5" y="10"/>
                  </a:cubicBezTo>
                  <a:cubicBezTo>
                    <a:pt x="4" y="8"/>
                    <a:pt x="4" y="7"/>
                    <a:pt x="4" y="5"/>
                  </a:cubicBezTo>
                  <a:cubicBezTo>
                    <a:pt x="4" y="3"/>
                    <a:pt x="4" y="2"/>
                    <a:pt x="4" y="0"/>
                  </a:cubicBezTo>
                  <a:cubicBezTo>
                    <a:pt x="4" y="1"/>
                    <a:pt x="4" y="2"/>
                    <a:pt x="4" y="2"/>
                  </a:cubicBezTo>
                  <a:cubicBezTo>
                    <a:pt x="5" y="3"/>
                    <a:pt x="5" y="4"/>
                    <a:pt x="5" y="5"/>
                  </a:cubicBezTo>
                  <a:cubicBezTo>
                    <a:pt x="5" y="6"/>
                    <a:pt x="6" y="8"/>
                    <a:pt x="6" y="10"/>
                  </a:cubicBezTo>
                  <a:cubicBezTo>
                    <a:pt x="7" y="13"/>
                    <a:pt x="8" y="16"/>
                    <a:pt x="10" y="19"/>
                  </a:cubicBezTo>
                  <a:cubicBezTo>
                    <a:pt x="12" y="25"/>
                    <a:pt x="16" y="31"/>
                    <a:pt x="20" y="36"/>
                  </a:cubicBezTo>
                  <a:cubicBezTo>
                    <a:pt x="21" y="37"/>
                    <a:pt x="22" y="38"/>
                    <a:pt x="23" y="40"/>
                  </a:cubicBezTo>
                  <a:cubicBezTo>
                    <a:pt x="24" y="40"/>
                    <a:pt x="24" y="41"/>
                    <a:pt x="25" y="41"/>
                  </a:cubicBezTo>
                  <a:cubicBezTo>
                    <a:pt x="25" y="42"/>
                    <a:pt x="26" y="42"/>
                    <a:pt x="27" y="43"/>
                  </a:cubicBezTo>
                  <a:cubicBezTo>
                    <a:pt x="27" y="43"/>
                    <a:pt x="27" y="43"/>
                    <a:pt x="27" y="43"/>
                  </a:cubicBezTo>
                  <a:cubicBezTo>
                    <a:pt x="27" y="43"/>
                    <a:pt x="27" y="43"/>
                    <a:pt x="27" y="43"/>
                  </a:cubicBezTo>
                  <a:cubicBezTo>
                    <a:pt x="27" y="42"/>
                    <a:pt x="26" y="41"/>
                    <a:pt x="26" y="40"/>
                  </a:cubicBezTo>
                  <a:cubicBezTo>
                    <a:pt x="26" y="39"/>
                    <a:pt x="26" y="38"/>
                    <a:pt x="26" y="37"/>
                  </a:cubicBezTo>
                  <a:cubicBezTo>
                    <a:pt x="25" y="34"/>
                    <a:pt x="25" y="30"/>
                    <a:pt x="25" y="26"/>
                  </a:cubicBezTo>
                  <a:cubicBezTo>
                    <a:pt x="24" y="26"/>
                    <a:pt x="24" y="25"/>
                    <a:pt x="24" y="24"/>
                  </a:cubicBezTo>
                  <a:cubicBezTo>
                    <a:pt x="24" y="23"/>
                    <a:pt x="23" y="22"/>
                    <a:pt x="23" y="21"/>
                  </a:cubicBezTo>
                  <a:cubicBezTo>
                    <a:pt x="22" y="20"/>
                    <a:pt x="21" y="18"/>
                    <a:pt x="20" y="16"/>
                  </a:cubicBezTo>
                  <a:cubicBezTo>
                    <a:pt x="19" y="15"/>
                    <a:pt x="18" y="13"/>
                    <a:pt x="17" y="12"/>
                  </a:cubicBezTo>
                  <a:cubicBezTo>
                    <a:pt x="16" y="10"/>
                    <a:pt x="15" y="9"/>
                    <a:pt x="14" y="7"/>
                  </a:cubicBezTo>
                  <a:cubicBezTo>
                    <a:pt x="15" y="9"/>
                    <a:pt x="16" y="10"/>
                    <a:pt x="18" y="12"/>
                  </a:cubicBezTo>
                  <a:cubicBezTo>
                    <a:pt x="19" y="13"/>
                    <a:pt x="20" y="15"/>
                    <a:pt x="21" y="16"/>
                  </a:cubicBezTo>
                  <a:cubicBezTo>
                    <a:pt x="22" y="18"/>
                    <a:pt x="23" y="19"/>
                    <a:pt x="23" y="21"/>
                  </a:cubicBezTo>
                  <a:cubicBezTo>
                    <a:pt x="24" y="22"/>
                    <a:pt x="24" y="23"/>
                    <a:pt x="25" y="24"/>
                  </a:cubicBezTo>
                  <a:cubicBezTo>
                    <a:pt x="25" y="24"/>
                    <a:pt x="25" y="25"/>
                    <a:pt x="25" y="26"/>
                  </a:cubicBezTo>
                  <a:cubicBezTo>
                    <a:pt x="26" y="30"/>
                    <a:pt x="26" y="34"/>
                    <a:pt x="27" y="37"/>
                  </a:cubicBezTo>
                  <a:cubicBezTo>
                    <a:pt x="27" y="39"/>
                    <a:pt x="27" y="41"/>
                    <a:pt x="28" y="43"/>
                  </a:cubicBezTo>
                  <a:cubicBezTo>
                    <a:pt x="28" y="43"/>
                    <a:pt x="29" y="44"/>
                    <a:pt x="29" y="45"/>
                  </a:cubicBezTo>
                  <a:cubicBezTo>
                    <a:pt x="29" y="45"/>
                    <a:pt x="29" y="46"/>
                    <a:pt x="30" y="46"/>
                  </a:cubicBezTo>
                  <a:cubicBezTo>
                    <a:pt x="31" y="48"/>
                    <a:pt x="32" y="49"/>
                    <a:pt x="33" y="51"/>
                  </a:cubicBezTo>
                  <a:cubicBezTo>
                    <a:pt x="34" y="52"/>
                    <a:pt x="35" y="54"/>
                    <a:pt x="36" y="55"/>
                  </a:cubicBezTo>
                  <a:cubicBezTo>
                    <a:pt x="36" y="55"/>
                    <a:pt x="36" y="55"/>
                    <a:pt x="36" y="54"/>
                  </a:cubicBezTo>
                  <a:cubicBezTo>
                    <a:pt x="36" y="54"/>
                    <a:pt x="36" y="53"/>
                    <a:pt x="37" y="52"/>
                  </a:cubicBezTo>
                  <a:cubicBezTo>
                    <a:pt x="37" y="51"/>
                    <a:pt x="37" y="51"/>
                    <a:pt x="37" y="50"/>
                  </a:cubicBezTo>
                  <a:cubicBezTo>
                    <a:pt x="38" y="49"/>
                    <a:pt x="38" y="47"/>
                    <a:pt x="38" y="46"/>
                  </a:cubicBezTo>
                  <a:cubicBezTo>
                    <a:pt x="39" y="44"/>
                    <a:pt x="39" y="43"/>
                    <a:pt x="39" y="41"/>
                  </a:cubicBezTo>
                  <a:cubicBezTo>
                    <a:pt x="39" y="38"/>
                    <a:pt x="39" y="35"/>
                    <a:pt x="38" y="32"/>
                  </a:cubicBezTo>
                  <a:cubicBezTo>
                    <a:pt x="38" y="31"/>
                    <a:pt x="38" y="29"/>
                    <a:pt x="37" y="28"/>
                  </a:cubicBezTo>
                  <a:cubicBezTo>
                    <a:pt x="37" y="26"/>
                    <a:pt x="36" y="25"/>
                    <a:pt x="36" y="24"/>
                  </a:cubicBezTo>
                  <a:cubicBezTo>
                    <a:pt x="37" y="25"/>
                    <a:pt x="37" y="26"/>
                    <a:pt x="38" y="28"/>
                  </a:cubicBezTo>
                  <a:cubicBezTo>
                    <a:pt x="38" y="29"/>
                    <a:pt x="38" y="31"/>
                    <a:pt x="39" y="32"/>
                  </a:cubicBezTo>
                  <a:cubicBezTo>
                    <a:pt x="40" y="35"/>
                    <a:pt x="40" y="38"/>
                    <a:pt x="40" y="41"/>
                  </a:cubicBezTo>
                  <a:cubicBezTo>
                    <a:pt x="40" y="43"/>
                    <a:pt x="40" y="44"/>
                    <a:pt x="39" y="46"/>
                  </a:cubicBezTo>
                  <a:cubicBezTo>
                    <a:pt x="39" y="47"/>
                    <a:pt x="39" y="49"/>
                    <a:pt x="38" y="50"/>
                  </a:cubicBezTo>
                  <a:cubicBezTo>
                    <a:pt x="38" y="51"/>
                    <a:pt x="38" y="51"/>
                    <a:pt x="38" y="51"/>
                  </a:cubicBezTo>
                  <a:cubicBezTo>
                    <a:pt x="38" y="52"/>
                    <a:pt x="38" y="52"/>
                    <a:pt x="38" y="53"/>
                  </a:cubicBezTo>
                  <a:cubicBezTo>
                    <a:pt x="37" y="53"/>
                    <a:pt x="37" y="54"/>
                    <a:pt x="37" y="55"/>
                  </a:cubicBezTo>
                  <a:cubicBezTo>
                    <a:pt x="37" y="55"/>
                    <a:pt x="37" y="56"/>
                    <a:pt x="37" y="57"/>
                  </a:cubicBezTo>
                  <a:cubicBezTo>
                    <a:pt x="37" y="58"/>
                    <a:pt x="38" y="59"/>
                    <a:pt x="38" y="60"/>
                  </a:cubicBezTo>
                  <a:cubicBezTo>
                    <a:pt x="38" y="61"/>
                    <a:pt x="39" y="62"/>
                    <a:pt x="39" y="63"/>
                  </a:cubicBezTo>
                  <a:cubicBezTo>
                    <a:pt x="39" y="64"/>
                    <a:pt x="39" y="64"/>
                    <a:pt x="39" y="64"/>
                  </a:cubicBezTo>
                  <a:cubicBezTo>
                    <a:pt x="39" y="64"/>
                    <a:pt x="39" y="64"/>
                    <a:pt x="39" y="64"/>
                  </a:cubicBezTo>
                  <a:cubicBezTo>
                    <a:pt x="39" y="64"/>
                    <a:pt x="39" y="65"/>
                    <a:pt x="39" y="65"/>
                  </a:cubicBezTo>
                  <a:cubicBezTo>
                    <a:pt x="40" y="67"/>
                    <a:pt x="40" y="68"/>
                    <a:pt x="40" y="70"/>
                  </a:cubicBezTo>
                  <a:cubicBezTo>
                    <a:pt x="40" y="69"/>
                    <a:pt x="40" y="68"/>
                    <a:pt x="39" y="68"/>
                  </a:cubicBezTo>
                  <a:cubicBezTo>
                    <a:pt x="39" y="67"/>
                    <a:pt x="39" y="66"/>
                    <a:pt x="38" y="65"/>
                  </a:cubicBezTo>
                  <a:cubicBezTo>
                    <a:pt x="38" y="64"/>
                    <a:pt x="37" y="63"/>
                    <a:pt x="37" y="62"/>
                  </a:cubicBezTo>
                  <a:cubicBezTo>
                    <a:pt x="37" y="62"/>
                    <a:pt x="37" y="62"/>
                    <a:pt x="37" y="61"/>
                  </a:cubicBezTo>
                  <a:cubicBezTo>
                    <a:pt x="36" y="61"/>
                    <a:pt x="36" y="61"/>
                    <a:pt x="36" y="61"/>
                  </a:cubicBezTo>
                  <a:cubicBezTo>
                    <a:pt x="36" y="60"/>
                    <a:pt x="36" y="60"/>
                    <a:pt x="35" y="60"/>
                  </a:cubicBezTo>
                  <a:cubicBezTo>
                    <a:pt x="35" y="60"/>
                    <a:pt x="35" y="59"/>
                    <a:pt x="34" y="59"/>
                  </a:cubicBezTo>
                  <a:cubicBezTo>
                    <a:pt x="34" y="59"/>
                    <a:pt x="33" y="58"/>
                    <a:pt x="33" y="58"/>
                  </a:cubicBezTo>
                  <a:cubicBezTo>
                    <a:pt x="30" y="56"/>
                    <a:pt x="28" y="54"/>
                    <a:pt x="25" y="53"/>
                  </a:cubicBezTo>
                  <a:cubicBezTo>
                    <a:pt x="24" y="53"/>
                    <a:pt x="24" y="52"/>
                    <a:pt x="23" y="52"/>
                  </a:cubicBezTo>
                  <a:cubicBezTo>
                    <a:pt x="22" y="52"/>
                    <a:pt x="22" y="52"/>
                    <a:pt x="21" y="51"/>
                  </a:cubicBezTo>
                  <a:cubicBezTo>
                    <a:pt x="20" y="51"/>
                    <a:pt x="18" y="51"/>
                    <a:pt x="17" y="51"/>
                  </a:cubicBezTo>
                  <a:cubicBezTo>
                    <a:pt x="14" y="51"/>
                    <a:pt x="11" y="52"/>
                    <a:pt x="8" y="52"/>
                  </a:cubicBezTo>
                  <a:cubicBezTo>
                    <a:pt x="9" y="52"/>
                    <a:pt x="11" y="52"/>
                    <a:pt x="12" y="51"/>
                  </a:cubicBezTo>
                  <a:cubicBezTo>
                    <a:pt x="13" y="51"/>
                    <a:pt x="15" y="51"/>
                    <a:pt x="17" y="50"/>
                  </a:cubicBezTo>
                  <a:cubicBezTo>
                    <a:pt x="18" y="50"/>
                    <a:pt x="20" y="50"/>
                    <a:pt x="21" y="51"/>
                  </a:cubicBezTo>
                  <a:cubicBezTo>
                    <a:pt x="22" y="51"/>
                    <a:pt x="23" y="51"/>
                    <a:pt x="23" y="51"/>
                  </a:cubicBezTo>
                  <a:cubicBezTo>
                    <a:pt x="24" y="52"/>
                    <a:pt x="25" y="52"/>
                    <a:pt x="25" y="52"/>
                  </a:cubicBezTo>
                  <a:cubicBezTo>
                    <a:pt x="27" y="53"/>
                    <a:pt x="28" y="53"/>
                    <a:pt x="30" y="54"/>
                  </a:cubicBezTo>
                  <a:cubicBezTo>
                    <a:pt x="31" y="55"/>
                    <a:pt x="32" y="56"/>
                    <a:pt x="33" y="57"/>
                  </a:cubicBezTo>
                  <a:cubicBezTo>
                    <a:pt x="34" y="57"/>
                    <a:pt x="35" y="58"/>
                    <a:pt x="35" y="58"/>
                  </a:cubicBezTo>
                  <a:cubicBezTo>
                    <a:pt x="35" y="58"/>
                    <a:pt x="35" y="58"/>
                    <a:pt x="35" y="58"/>
                  </a:cubicBezTo>
                  <a:cubicBezTo>
                    <a:pt x="34" y="56"/>
                    <a:pt x="33" y="54"/>
                    <a:pt x="32" y="52"/>
                  </a:cubicBezTo>
                  <a:cubicBezTo>
                    <a:pt x="32" y="51"/>
                    <a:pt x="31" y="51"/>
                    <a:pt x="31" y="51"/>
                  </a:cubicBezTo>
                  <a:cubicBezTo>
                    <a:pt x="30" y="50"/>
                    <a:pt x="30" y="50"/>
                    <a:pt x="30" y="50"/>
                  </a:cubicBezTo>
                  <a:cubicBezTo>
                    <a:pt x="28" y="49"/>
                    <a:pt x="27" y="48"/>
                    <a:pt x="25" y="47"/>
                  </a:cubicBezTo>
                  <a:cubicBezTo>
                    <a:pt x="25" y="47"/>
                    <a:pt x="25" y="47"/>
                    <a:pt x="25" y="47"/>
                  </a:cubicBezTo>
                  <a:cubicBezTo>
                    <a:pt x="25" y="47"/>
                    <a:pt x="24" y="47"/>
                    <a:pt x="24" y="47"/>
                  </a:cubicBezTo>
                  <a:cubicBezTo>
                    <a:pt x="23" y="46"/>
                    <a:pt x="23" y="46"/>
                    <a:pt x="23" y="46"/>
                  </a:cubicBezTo>
                  <a:cubicBezTo>
                    <a:pt x="22" y="46"/>
                    <a:pt x="22" y="46"/>
                    <a:pt x="21" y="46"/>
                  </a:cubicBezTo>
                  <a:cubicBezTo>
                    <a:pt x="19" y="45"/>
                    <a:pt x="18" y="45"/>
                    <a:pt x="16" y="44"/>
                  </a:cubicBezTo>
                  <a:cubicBezTo>
                    <a:pt x="13" y="43"/>
                    <a:pt x="10" y="42"/>
                    <a:pt x="7" y="40"/>
                  </a:cubicBezTo>
                  <a:cubicBezTo>
                    <a:pt x="5" y="39"/>
                    <a:pt x="4" y="38"/>
                    <a:pt x="3" y="37"/>
                  </a:cubicBezTo>
                  <a:cubicBezTo>
                    <a:pt x="1" y="36"/>
                    <a:pt x="0" y="35"/>
                    <a:pt x="0" y="33"/>
                  </a:cubicBezTo>
                  <a:cubicBezTo>
                    <a:pt x="1" y="34"/>
                    <a:pt x="2" y="35"/>
                    <a:pt x="3" y="3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2029"/>
            <p:cNvSpPr>
              <a:spLocks/>
            </p:cNvSpPr>
            <p:nvPr/>
          </p:nvSpPr>
          <p:spPr bwMode="auto">
            <a:xfrm>
              <a:off x="6256304" y="2835289"/>
              <a:ext cx="71438" cy="98426"/>
            </a:xfrm>
            <a:custGeom>
              <a:avLst/>
              <a:gdLst>
                <a:gd name="T0" fmla="*/ 0 w 19"/>
                <a:gd name="T1" fmla="*/ 26 h 26"/>
                <a:gd name="T2" fmla="*/ 12 w 19"/>
                <a:gd name="T3" fmla="*/ 14 h 26"/>
                <a:gd name="T4" fmla="*/ 15 w 19"/>
                <a:gd name="T5" fmla="*/ 7 h 26"/>
                <a:gd name="T6" fmla="*/ 18 w 19"/>
                <a:gd name="T7" fmla="*/ 0 h 26"/>
                <a:gd name="T8" fmla="*/ 19 w 19"/>
                <a:gd name="T9" fmla="*/ 11 h 26"/>
                <a:gd name="T10" fmla="*/ 12 w 19"/>
                <a:gd name="T11" fmla="*/ 19 h 26"/>
                <a:gd name="T12" fmla="*/ 0 w 19"/>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9" h="26">
                  <a:moveTo>
                    <a:pt x="0" y="26"/>
                  </a:moveTo>
                  <a:cubicBezTo>
                    <a:pt x="4" y="22"/>
                    <a:pt x="9" y="19"/>
                    <a:pt x="12" y="14"/>
                  </a:cubicBezTo>
                  <a:cubicBezTo>
                    <a:pt x="13" y="12"/>
                    <a:pt x="14" y="9"/>
                    <a:pt x="15" y="7"/>
                  </a:cubicBezTo>
                  <a:cubicBezTo>
                    <a:pt x="16" y="4"/>
                    <a:pt x="17" y="2"/>
                    <a:pt x="18" y="0"/>
                  </a:cubicBezTo>
                  <a:cubicBezTo>
                    <a:pt x="19" y="3"/>
                    <a:pt x="19" y="7"/>
                    <a:pt x="19" y="11"/>
                  </a:cubicBezTo>
                  <a:cubicBezTo>
                    <a:pt x="17" y="14"/>
                    <a:pt x="13" y="17"/>
                    <a:pt x="12" y="19"/>
                  </a:cubicBezTo>
                  <a:cubicBezTo>
                    <a:pt x="8" y="22"/>
                    <a:pt x="4" y="24"/>
                    <a:pt x="0" y="2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2032"/>
            <p:cNvSpPr>
              <a:spLocks/>
            </p:cNvSpPr>
            <p:nvPr/>
          </p:nvSpPr>
          <p:spPr bwMode="auto">
            <a:xfrm>
              <a:off x="6207091" y="2824177"/>
              <a:ext cx="55563" cy="127001"/>
            </a:xfrm>
            <a:custGeom>
              <a:avLst/>
              <a:gdLst>
                <a:gd name="T0" fmla="*/ 7 w 15"/>
                <a:gd name="T1" fmla="*/ 18 h 34"/>
                <a:gd name="T2" fmla="*/ 9 w 15"/>
                <a:gd name="T3" fmla="*/ 27 h 34"/>
                <a:gd name="T4" fmla="*/ 8 w 15"/>
                <a:gd name="T5" fmla="*/ 34 h 34"/>
                <a:gd name="T6" fmla="*/ 6 w 15"/>
                <a:gd name="T7" fmla="*/ 24 h 34"/>
                <a:gd name="T8" fmla="*/ 1 w 15"/>
                <a:gd name="T9" fmla="*/ 14 h 34"/>
                <a:gd name="T10" fmla="*/ 3 w 15"/>
                <a:gd name="T11" fmla="*/ 5 h 34"/>
                <a:gd name="T12" fmla="*/ 4 w 15"/>
                <a:gd name="T13" fmla="*/ 3 h 34"/>
                <a:gd name="T14" fmla="*/ 15 w 15"/>
                <a:gd name="T15" fmla="*/ 0 h 34"/>
                <a:gd name="T16" fmla="*/ 11 w 15"/>
                <a:gd name="T17" fmla="*/ 3 h 34"/>
                <a:gd name="T18" fmla="*/ 7 w 15"/>
                <a:gd name="T19"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4">
                  <a:moveTo>
                    <a:pt x="7" y="18"/>
                  </a:moveTo>
                  <a:cubicBezTo>
                    <a:pt x="8" y="20"/>
                    <a:pt x="9" y="25"/>
                    <a:pt x="9" y="27"/>
                  </a:cubicBezTo>
                  <a:cubicBezTo>
                    <a:pt x="9" y="29"/>
                    <a:pt x="8" y="34"/>
                    <a:pt x="8" y="34"/>
                  </a:cubicBezTo>
                  <a:cubicBezTo>
                    <a:pt x="8" y="30"/>
                    <a:pt x="7" y="27"/>
                    <a:pt x="6" y="24"/>
                  </a:cubicBezTo>
                  <a:cubicBezTo>
                    <a:pt x="5" y="21"/>
                    <a:pt x="3" y="18"/>
                    <a:pt x="1" y="14"/>
                  </a:cubicBezTo>
                  <a:cubicBezTo>
                    <a:pt x="0" y="11"/>
                    <a:pt x="2" y="7"/>
                    <a:pt x="3" y="5"/>
                  </a:cubicBezTo>
                  <a:cubicBezTo>
                    <a:pt x="4" y="4"/>
                    <a:pt x="4" y="4"/>
                    <a:pt x="4" y="3"/>
                  </a:cubicBezTo>
                  <a:cubicBezTo>
                    <a:pt x="8" y="2"/>
                    <a:pt x="12" y="1"/>
                    <a:pt x="15" y="0"/>
                  </a:cubicBezTo>
                  <a:cubicBezTo>
                    <a:pt x="14" y="1"/>
                    <a:pt x="12" y="2"/>
                    <a:pt x="11" y="3"/>
                  </a:cubicBezTo>
                  <a:cubicBezTo>
                    <a:pt x="7" y="9"/>
                    <a:pt x="6" y="14"/>
                    <a:pt x="7"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2033"/>
            <p:cNvSpPr>
              <a:spLocks/>
            </p:cNvSpPr>
            <p:nvPr/>
          </p:nvSpPr>
          <p:spPr bwMode="auto">
            <a:xfrm>
              <a:off x="6202328" y="2816239"/>
              <a:ext cx="117476" cy="184151"/>
            </a:xfrm>
            <a:custGeom>
              <a:avLst/>
              <a:gdLst>
                <a:gd name="T0" fmla="*/ 8 w 31"/>
                <a:gd name="T1" fmla="*/ 18 h 49"/>
                <a:gd name="T2" fmla="*/ 10 w 31"/>
                <a:gd name="T3" fmla="*/ 28 h 49"/>
                <a:gd name="T4" fmla="*/ 11 w 31"/>
                <a:gd name="T5" fmla="*/ 31 h 49"/>
                <a:gd name="T6" fmla="*/ 11 w 31"/>
                <a:gd name="T7" fmla="*/ 31 h 49"/>
                <a:gd name="T8" fmla="*/ 12 w 31"/>
                <a:gd name="T9" fmla="*/ 31 h 49"/>
                <a:gd name="T10" fmla="*/ 13 w 31"/>
                <a:gd name="T11" fmla="*/ 27 h 49"/>
                <a:gd name="T12" fmla="*/ 15 w 31"/>
                <a:gd name="T13" fmla="*/ 21 h 49"/>
                <a:gd name="T14" fmla="*/ 15 w 31"/>
                <a:gd name="T15" fmla="*/ 15 h 49"/>
                <a:gd name="T16" fmla="*/ 17 w 31"/>
                <a:gd name="T17" fmla="*/ 9 h 49"/>
                <a:gd name="T18" fmla="*/ 20 w 31"/>
                <a:gd name="T19" fmla="*/ 6 h 49"/>
                <a:gd name="T20" fmla="*/ 17 w 31"/>
                <a:gd name="T21" fmla="*/ 13 h 49"/>
                <a:gd name="T22" fmla="*/ 16 w 31"/>
                <a:gd name="T23" fmla="*/ 17 h 49"/>
                <a:gd name="T24" fmla="*/ 20 w 31"/>
                <a:gd name="T25" fmla="*/ 10 h 49"/>
                <a:gd name="T26" fmla="*/ 28 w 31"/>
                <a:gd name="T27" fmla="*/ 2 h 49"/>
                <a:gd name="T28" fmla="*/ 29 w 31"/>
                <a:gd name="T29" fmla="*/ 1 h 49"/>
                <a:gd name="T30" fmla="*/ 26 w 31"/>
                <a:gd name="T31" fmla="*/ 5 h 49"/>
                <a:gd name="T32" fmla="*/ 15 w 31"/>
                <a:gd name="T33" fmla="*/ 24 h 49"/>
                <a:gd name="T34" fmla="*/ 14 w 31"/>
                <a:gd name="T35" fmla="*/ 29 h 49"/>
                <a:gd name="T36" fmla="*/ 13 w 31"/>
                <a:gd name="T37" fmla="*/ 31 h 49"/>
                <a:gd name="T38" fmla="*/ 15 w 31"/>
                <a:gd name="T39" fmla="*/ 29 h 49"/>
                <a:gd name="T40" fmla="*/ 23 w 31"/>
                <a:gd name="T41" fmla="*/ 23 h 49"/>
                <a:gd name="T42" fmla="*/ 25 w 31"/>
                <a:gd name="T43" fmla="*/ 20 h 49"/>
                <a:gd name="T44" fmla="*/ 29 w 31"/>
                <a:gd name="T45" fmla="*/ 13 h 49"/>
                <a:gd name="T46" fmla="*/ 29 w 31"/>
                <a:gd name="T47" fmla="*/ 13 h 49"/>
                <a:gd name="T48" fmla="*/ 25 w 31"/>
                <a:gd name="T49" fmla="*/ 20 h 49"/>
                <a:gd name="T50" fmla="*/ 23 w 31"/>
                <a:gd name="T51" fmla="*/ 23 h 49"/>
                <a:gd name="T52" fmla="*/ 14 w 31"/>
                <a:gd name="T53" fmla="*/ 31 h 49"/>
                <a:gd name="T54" fmla="*/ 13 w 31"/>
                <a:gd name="T55" fmla="*/ 34 h 49"/>
                <a:gd name="T56" fmla="*/ 10 w 31"/>
                <a:gd name="T57" fmla="*/ 41 h 49"/>
                <a:gd name="T58" fmla="*/ 12 w 31"/>
                <a:gd name="T59" fmla="*/ 40 h 49"/>
                <a:gd name="T60" fmla="*/ 16 w 31"/>
                <a:gd name="T61" fmla="*/ 39 h 49"/>
                <a:gd name="T62" fmla="*/ 24 w 31"/>
                <a:gd name="T63" fmla="*/ 34 h 49"/>
                <a:gd name="T64" fmla="*/ 29 w 31"/>
                <a:gd name="T65" fmla="*/ 29 h 49"/>
                <a:gd name="T66" fmla="*/ 25 w 31"/>
                <a:gd name="T67" fmla="*/ 34 h 49"/>
                <a:gd name="T68" fmla="*/ 17 w 31"/>
                <a:gd name="T69" fmla="*/ 40 h 49"/>
                <a:gd name="T70" fmla="*/ 13 w 31"/>
                <a:gd name="T71" fmla="*/ 41 h 49"/>
                <a:gd name="T72" fmla="*/ 10 w 31"/>
                <a:gd name="T73" fmla="*/ 41 h 49"/>
                <a:gd name="T74" fmla="*/ 8 w 31"/>
                <a:gd name="T75" fmla="*/ 44 h 49"/>
                <a:gd name="T76" fmla="*/ 6 w 31"/>
                <a:gd name="T77" fmla="*/ 46 h 49"/>
                <a:gd name="T78" fmla="*/ 5 w 31"/>
                <a:gd name="T79" fmla="*/ 47 h 49"/>
                <a:gd name="T80" fmla="*/ 4 w 31"/>
                <a:gd name="T81" fmla="*/ 48 h 49"/>
                <a:gd name="T82" fmla="*/ 6 w 31"/>
                <a:gd name="T83" fmla="*/ 44 h 49"/>
                <a:gd name="T84" fmla="*/ 6 w 31"/>
                <a:gd name="T85" fmla="*/ 43 h 49"/>
                <a:gd name="T86" fmla="*/ 7 w 31"/>
                <a:gd name="T87" fmla="*/ 42 h 49"/>
                <a:gd name="T88" fmla="*/ 7 w 31"/>
                <a:gd name="T89" fmla="*/ 34 h 49"/>
                <a:gd name="T90" fmla="*/ 6 w 31"/>
                <a:gd name="T91" fmla="*/ 31 h 49"/>
                <a:gd name="T92" fmla="*/ 0 w 31"/>
                <a:gd name="T93" fmla="*/ 23 h 49"/>
                <a:gd name="T94" fmla="*/ 5 w 31"/>
                <a:gd name="T95" fmla="*/ 27 h 49"/>
                <a:gd name="T96" fmla="*/ 7 w 31"/>
                <a:gd name="T97" fmla="*/ 32 h 49"/>
                <a:gd name="T98" fmla="*/ 8 w 31"/>
                <a:gd name="T99" fmla="*/ 37 h 49"/>
                <a:gd name="T100" fmla="*/ 8 w 31"/>
                <a:gd name="T101" fmla="*/ 42 h 49"/>
                <a:gd name="T102" fmla="*/ 10 w 31"/>
                <a:gd name="T103" fmla="*/ 37 h 49"/>
                <a:gd name="T104" fmla="*/ 11 w 31"/>
                <a:gd name="T105" fmla="*/ 35 h 49"/>
                <a:gd name="T106" fmla="*/ 10 w 31"/>
                <a:gd name="T107" fmla="*/ 31 h 49"/>
                <a:gd name="T108" fmla="*/ 10 w 31"/>
                <a:gd name="T109" fmla="*/ 30 h 49"/>
                <a:gd name="T110" fmla="*/ 9 w 31"/>
                <a:gd name="T111" fmla="*/ 25 h 49"/>
                <a:gd name="T112" fmla="*/ 7 w 31"/>
                <a:gd name="T113" fmla="*/ 14 h 49"/>
                <a:gd name="T114" fmla="*/ 8 w 31"/>
                <a:gd name="T115"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49">
                  <a:moveTo>
                    <a:pt x="8" y="14"/>
                  </a:moveTo>
                  <a:cubicBezTo>
                    <a:pt x="8" y="15"/>
                    <a:pt x="8" y="16"/>
                    <a:pt x="8" y="18"/>
                  </a:cubicBezTo>
                  <a:cubicBezTo>
                    <a:pt x="8" y="20"/>
                    <a:pt x="9" y="22"/>
                    <a:pt x="9" y="25"/>
                  </a:cubicBezTo>
                  <a:cubicBezTo>
                    <a:pt x="10" y="26"/>
                    <a:pt x="10" y="27"/>
                    <a:pt x="10" y="28"/>
                  </a:cubicBezTo>
                  <a:cubicBezTo>
                    <a:pt x="11" y="29"/>
                    <a:pt x="11" y="29"/>
                    <a:pt x="11" y="30"/>
                  </a:cubicBezTo>
                  <a:cubicBezTo>
                    <a:pt x="11" y="31"/>
                    <a:pt x="11" y="31"/>
                    <a:pt x="11" y="31"/>
                  </a:cubicBezTo>
                  <a:cubicBezTo>
                    <a:pt x="11" y="31"/>
                    <a:pt x="11" y="31"/>
                    <a:pt x="11" y="31"/>
                  </a:cubicBezTo>
                  <a:cubicBezTo>
                    <a:pt x="11" y="31"/>
                    <a:pt x="11" y="31"/>
                    <a:pt x="11" y="31"/>
                  </a:cubicBezTo>
                  <a:cubicBezTo>
                    <a:pt x="11" y="32"/>
                    <a:pt x="11" y="33"/>
                    <a:pt x="11" y="33"/>
                  </a:cubicBezTo>
                  <a:cubicBezTo>
                    <a:pt x="12" y="32"/>
                    <a:pt x="12" y="31"/>
                    <a:pt x="12" y="31"/>
                  </a:cubicBezTo>
                  <a:cubicBezTo>
                    <a:pt x="12" y="30"/>
                    <a:pt x="12" y="29"/>
                    <a:pt x="12" y="29"/>
                  </a:cubicBezTo>
                  <a:cubicBezTo>
                    <a:pt x="13" y="28"/>
                    <a:pt x="13" y="28"/>
                    <a:pt x="13" y="27"/>
                  </a:cubicBezTo>
                  <a:cubicBezTo>
                    <a:pt x="13" y="26"/>
                    <a:pt x="13" y="25"/>
                    <a:pt x="14" y="23"/>
                  </a:cubicBezTo>
                  <a:cubicBezTo>
                    <a:pt x="14" y="22"/>
                    <a:pt x="14" y="22"/>
                    <a:pt x="15" y="21"/>
                  </a:cubicBezTo>
                  <a:cubicBezTo>
                    <a:pt x="15" y="20"/>
                    <a:pt x="15" y="18"/>
                    <a:pt x="15" y="17"/>
                  </a:cubicBezTo>
                  <a:cubicBezTo>
                    <a:pt x="15" y="17"/>
                    <a:pt x="15" y="16"/>
                    <a:pt x="15" y="15"/>
                  </a:cubicBezTo>
                  <a:cubicBezTo>
                    <a:pt x="16" y="14"/>
                    <a:pt x="16" y="14"/>
                    <a:pt x="16" y="13"/>
                  </a:cubicBezTo>
                  <a:cubicBezTo>
                    <a:pt x="16" y="12"/>
                    <a:pt x="17" y="10"/>
                    <a:pt x="17" y="9"/>
                  </a:cubicBezTo>
                  <a:cubicBezTo>
                    <a:pt x="18" y="9"/>
                    <a:pt x="18" y="8"/>
                    <a:pt x="18" y="7"/>
                  </a:cubicBezTo>
                  <a:cubicBezTo>
                    <a:pt x="19" y="7"/>
                    <a:pt x="19" y="6"/>
                    <a:pt x="20" y="6"/>
                  </a:cubicBezTo>
                  <a:cubicBezTo>
                    <a:pt x="19" y="7"/>
                    <a:pt x="18" y="8"/>
                    <a:pt x="18" y="9"/>
                  </a:cubicBezTo>
                  <a:cubicBezTo>
                    <a:pt x="17" y="11"/>
                    <a:pt x="17" y="12"/>
                    <a:pt x="17" y="13"/>
                  </a:cubicBezTo>
                  <a:cubicBezTo>
                    <a:pt x="16" y="14"/>
                    <a:pt x="16" y="15"/>
                    <a:pt x="16" y="15"/>
                  </a:cubicBezTo>
                  <a:cubicBezTo>
                    <a:pt x="16" y="16"/>
                    <a:pt x="16" y="17"/>
                    <a:pt x="16" y="17"/>
                  </a:cubicBezTo>
                  <a:cubicBezTo>
                    <a:pt x="16" y="18"/>
                    <a:pt x="16" y="18"/>
                    <a:pt x="16" y="18"/>
                  </a:cubicBezTo>
                  <a:cubicBezTo>
                    <a:pt x="17" y="16"/>
                    <a:pt x="18" y="13"/>
                    <a:pt x="20" y="10"/>
                  </a:cubicBezTo>
                  <a:cubicBezTo>
                    <a:pt x="22" y="8"/>
                    <a:pt x="23" y="6"/>
                    <a:pt x="25" y="5"/>
                  </a:cubicBezTo>
                  <a:cubicBezTo>
                    <a:pt x="26" y="4"/>
                    <a:pt x="27" y="3"/>
                    <a:pt x="28" y="2"/>
                  </a:cubicBezTo>
                  <a:cubicBezTo>
                    <a:pt x="28" y="1"/>
                    <a:pt x="29" y="1"/>
                    <a:pt x="31" y="0"/>
                  </a:cubicBezTo>
                  <a:cubicBezTo>
                    <a:pt x="30" y="1"/>
                    <a:pt x="30" y="1"/>
                    <a:pt x="29" y="1"/>
                  </a:cubicBezTo>
                  <a:cubicBezTo>
                    <a:pt x="29" y="2"/>
                    <a:pt x="28" y="2"/>
                    <a:pt x="28" y="3"/>
                  </a:cubicBezTo>
                  <a:cubicBezTo>
                    <a:pt x="27" y="4"/>
                    <a:pt x="26" y="5"/>
                    <a:pt x="26" y="5"/>
                  </a:cubicBezTo>
                  <a:cubicBezTo>
                    <a:pt x="24" y="7"/>
                    <a:pt x="23" y="9"/>
                    <a:pt x="21" y="11"/>
                  </a:cubicBezTo>
                  <a:cubicBezTo>
                    <a:pt x="19" y="15"/>
                    <a:pt x="16" y="19"/>
                    <a:pt x="15" y="24"/>
                  </a:cubicBezTo>
                  <a:cubicBezTo>
                    <a:pt x="15" y="25"/>
                    <a:pt x="14" y="26"/>
                    <a:pt x="14" y="27"/>
                  </a:cubicBezTo>
                  <a:cubicBezTo>
                    <a:pt x="14" y="28"/>
                    <a:pt x="14" y="28"/>
                    <a:pt x="14" y="29"/>
                  </a:cubicBezTo>
                  <a:cubicBezTo>
                    <a:pt x="14" y="30"/>
                    <a:pt x="14" y="30"/>
                    <a:pt x="13" y="31"/>
                  </a:cubicBezTo>
                  <a:cubicBezTo>
                    <a:pt x="13" y="31"/>
                    <a:pt x="13" y="31"/>
                    <a:pt x="13" y="31"/>
                  </a:cubicBezTo>
                  <a:cubicBezTo>
                    <a:pt x="13" y="31"/>
                    <a:pt x="13" y="31"/>
                    <a:pt x="14" y="31"/>
                  </a:cubicBezTo>
                  <a:cubicBezTo>
                    <a:pt x="14" y="30"/>
                    <a:pt x="14" y="30"/>
                    <a:pt x="15" y="29"/>
                  </a:cubicBezTo>
                  <a:cubicBezTo>
                    <a:pt x="15" y="29"/>
                    <a:pt x="16" y="28"/>
                    <a:pt x="16" y="28"/>
                  </a:cubicBezTo>
                  <a:cubicBezTo>
                    <a:pt x="18" y="26"/>
                    <a:pt x="21" y="25"/>
                    <a:pt x="23" y="23"/>
                  </a:cubicBezTo>
                  <a:cubicBezTo>
                    <a:pt x="23" y="23"/>
                    <a:pt x="24" y="22"/>
                    <a:pt x="24" y="22"/>
                  </a:cubicBezTo>
                  <a:cubicBezTo>
                    <a:pt x="24" y="21"/>
                    <a:pt x="25" y="20"/>
                    <a:pt x="25" y="20"/>
                  </a:cubicBezTo>
                  <a:cubicBezTo>
                    <a:pt x="26" y="19"/>
                    <a:pt x="26" y="18"/>
                    <a:pt x="27" y="16"/>
                  </a:cubicBezTo>
                  <a:cubicBezTo>
                    <a:pt x="28" y="15"/>
                    <a:pt x="28" y="14"/>
                    <a:pt x="29" y="13"/>
                  </a:cubicBezTo>
                  <a:cubicBezTo>
                    <a:pt x="29" y="12"/>
                    <a:pt x="29" y="10"/>
                    <a:pt x="30" y="9"/>
                  </a:cubicBezTo>
                  <a:cubicBezTo>
                    <a:pt x="30" y="10"/>
                    <a:pt x="29" y="12"/>
                    <a:pt x="29" y="13"/>
                  </a:cubicBezTo>
                  <a:cubicBezTo>
                    <a:pt x="28" y="14"/>
                    <a:pt x="28" y="15"/>
                    <a:pt x="27" y="17"/>
                  </a:cubicBezTo>
                  <a:cubicBezTo>
                    <a:pt x="27" y="18"/>
                    <a:pt x="26" y="19"/>
                    <a:pt x="25" y="20"/>
                  </a:cubicBezTo>
                  <a:cubicBezTo>
                    <a:pt x="25" y="21"/>
                    <a:pt x="25" y="21"/>
                    <a:pt x="24" y="22"/>
                  </a:cubicBezTo>
                  <a:cubicBezTo>
                    <a:pt x="24" y="22"/>
                    <a:pt x="24" y="23"/>
                    <a:pt x="23" y="23"/>
                  </a:cubicBezTo>
                  <a:cubicBezTo>
                    <a:pt x="21" y="25"/>
                    <a:pt x="19" y="27"/>
                    <a:pt x="17" y="29"/>
                  </a:cubicBezTo>
                  <a:cubicBezTo>
                    <a:pt x="16" y="29"/>
                    <a:pt x="15" y="30"/>
                    <a:pt x="14" y="31"/>
                  </a:cubicBezTo>
                  <a:cubicBezTo>
                    <a:pt x="14" y="32"/>
                    <a:pt x="13" y="32"/>
                    <a:pt x="13" y="33"/>
                  </a:cubicBezTo>
                  <a:cubicBezTo>
                    <a:pt x="13" y="33"/>
                    <a:pt x="13" y="33"/>
                    <a:pt x="13" y="34"/>
                  </a:cubicBezTo>
                  <a:cubicBezTo>
                    <a:pt x="12" y="35"/>
                    <a:pt x="12" y="36"/>
                    <a:pt x="11" y="38"/>
                  </a:cubicBezTo>
                  <a:cubicBezTo>
                    <a:pt x="11" y="39"/>
                    <a:pt x="10" y="40"/>
                    <a:pt x="10" y="41"/>
                  </a:cubicBezTo>
                  <a:cubicBezTo>
                    <a:pt x="10" y="41"/>
                    <a:pt x="10" y="41"/>
                    <a:pt x="10" y="41"/>
                  </a:cubicBezTo>
                  <a:cubicBezTo>
                    <a:pt x="11" y="40"/>
                    <a:pt x="11" y="40"/>
                    <a:pt x="12" y="40"/>
                  </a:cubicBezTo>
                  <a:cubicBezTo>
                    <a:pt x="12" y="40"/>
                    <a:pt x="13" y="40"/>
                    <a:pt x="13" y="40"/>
                  </a:cubicBezTo>
                  <a:cubicBezTo>
                    <a:pt x="14" y="40"/>
                    <a:pt x="15" y="39"/>
                    <a:pt x="16" y="39"/>
                  </a:cubicBezTo>
                  <a:cubicBezTo>
                    <a:pt x="17" y="38"/>
                    <a:pt x="18" y="38"/>
                    <a:pt x="19" y="37"/>
                  </a:cubicBezTo>
                  <a:cubicBezTo>
                    <a:pt x="21" y="36"/>
                    <a:pt x="23" y="35"/>
                    <a:pt x="24" y="34"/>
                  </a:cubicBezTo>
                  <a:cubicBezTo>
                    <a:pt x="25" y="33"/>
                    <a:pt x="26" y="32"/>
                    <a:pt x="27" y="31"/>
                  </a:cubicBezTo>
                  <a:cubicBezTo>
                    <a:pt x="27" y="30"/>
                    <a:pt x="28" y="30"/>
                    <a:pt x="29" y="29"/>
                  </a:cubicBezTo>
                  <a:cubicBezTo>
                    <a:pt x="28" y="30"/>
                    <a:pt x="28" y="31"/>
                    <a:pt x="27" y="31"/>
                  </a:cubicBezTo>
                  <a:cubicBezTo>
                    <a:pt x="26" y="32"/>
                    <a:pt x="25" y="33"/>
                    <a:pt x="25" y="34"/>
                  </a:cubicBezTo>
                  <a:cubicBezTo>
                    <a:pt x="23" y="35"/>
                    <a:pt x="21" y="37"/>
                    <a:pt x="20" y="38"/>
                  </a:cubicBezTo>
                  <a:cubicBezTo>
                    <a:pt x="19" y="39"/>
                    <a:pt x="18" y="39"/>
                    <a:pt x="17" y="40"/>
                  </a:cubicBezTo>
                  <a:cubicBezTo>
                    <a:pt x="16" y="40"/>
                    <a:pt x="15" y="40"/>
                    <a:pt x="14" y="41"/>
                  </a:cubicBezTo>
                  <a:cubicBezTo>
                    <a:pt x="13" y="41"/>
                    <a:pt x="13" y="41"/>
                    <a:pt x="13" y="41"/>
                  </a:cubicBezTo>
                  <a:cubicBezTo>
                    <a:pt x="13" y="41"/>
                    <a:pt x="12" y="41"/>
                    <a:pt x="12" y="41"/>
                  </a:cubicBezTo>
                  <a:cubicBezTo>
                    <a:pt x="11" y="41"/>
                    <a:pt x="11" y="41"/>
                    <a:pt x="10" y="41"/>
                  </a:cubicBezTo>
                  <a:cubicBezTo>
                    <a:pt x="10" y="42"/>
                    <a:pt x="9" y="42"/>
                    <a:pt x="9" y="42"/>
                  </a:cubicBezTo>
                  <a:cubicBezTo>
                    <a:pt x="9" y="43"/>
                    <a:pt x="8" y="43"/>
                    <a:pt x="8" y="44"/>
                  </a:cubicBezTo>
                  <a:cubicBezTo>
                    <a:pt x="7" y="45"/>
                    <a:pt x="7" y="45"/>
                    <a:pt x="6" y="46"/>
                  </a:cubicBezTo>
                  <a:cubicBezTo>
                    <a:pt x="6" y="46"/>
                    <a:pt x="6" y="46"/>
                    <a:pt x="6" y="46"/>
                  </a:cubicBezTo>
                  <a:cubicBezTo>
                    <a:pt x="6" y="46"/>
                    <a:pt x="6" y="46"/>
                    <a:pt x="6" y="46"/>
                  </a:cubicBezTo>
                  <a:cubicBezTo>
                    <a:pt x="5" y="47"/>
                    <a:pt x="5" y="47"/>
                    <a:pt x="5" y="47"/>
                  </a:cubicBezTo>
                  <a:cubicBezTo>
                    <a:pt x="4" y="48"/>
                    <a:pt x="3" y="49"/>
                    <a:pt x="2" y="49"/>
                  </a:cubicBezTo>
                  <a:cubicBezTo>
                    <a:pt x="3" y="49"/>
                    <a:pt x="3" y="48"/>
                    <a:pt x="4" y="48"/>
                  </a:cubicBezTo>
                  <a:cubicBezTo>
                    <a:pt x="4" y="47"/>
                    <a:pt x="4" y="47"/>
                    <a:pt x="5" y="46"/>
                  </a:cubicBezTo>
                  <a:cubicBezTo>
                    <a:pt x="5" y="46"/>
                    <a:pt x="6" y="45"/>
                    <a:pt x="6" y="44"/>
                  </a:cubicBezTo>
                  <a:cubicBezTo>
                    <a:pt x="6" y="44"/>
                    <a:pt x="6" y="44"/>
                    <a:pt x="6" y="44"/>
                  </a:cubicBezTo>
                  <a:cubicBezTo>
                    <a:pt x="6" y="44"/>
                    <a:pt x="6" y="43"/>
                    <a:pt x="6" y="43"/>
                  </a:cubicBezTo>
                  <a:cubicBezTo>
                    <a:pt x="7" y="43"/>
                    <a:pt x="7" y="43"/>
                    <a:pt x="7" y="42"/>
                  </a:cubicBezTo>
                  <a:cubicBezTo>
                    <a:pt x="7" y="42"/>
                    <a:pt x="7" y="42"/>
                    <a:pt x="7" y="42"/>
                  </a:cubicBezTo>
                  <a:cubicBezTo>
                    <a:pt x="7" y="41"/>
                    <a:pt x="7" y="41"/>
                    <a:pt x="7" y="40"/>
                  </a:cubicBezTo>
                  <a:cubicBezTo>
                    <a:pt x="7" y="38"/>
                    <a:pt x="7" y="36"/>
                    <a:pt x="7" y="34"/>
                  </a:cubicBezTo>
                  <a:cubicBezTo>
                    <a:pt x="7" y="33"/>
                    <a:pt x="7" y="33"/>
                    <a:pt x="7" y="32"/>
                  </a:cubicBezTo>
                  <a:cubicBezTo>
                    <a:pt x="6" y="32"/>
                    <a:pt x="6" y="31"/>
                    <a:pt x="6" y="31"/>
                  </a:cubicBezTo>
                  <a:cubicBezTo>
                    <a:pt x="6" y="30"/>
                    <a:pt x="5" y="29"/>
                    <a:pt x="5" y="28"/>
                  </a:cubicBezTo>
                  <a:cubicBezTo>
                    <a:pt x="3" y="26"/>
                    <a:pt x="2" y="24"/>
                    <a:pt x="0" y="23"/>
                  </a:cubicBezTo>
                  <a:cubicBezTo>
                    <a:pt x="1" y="24"/>
                    <a:pt x="2" y="24"/>
                    <a:pt x="3" y="25"/>
                  </a:cubicBezTo>
                  <a:cubicBezTo>
                    <a:pt x="4" y="26"/>
                    <a:pt x="4" y="27"/>
                    <a:pt x="5" y="27"/>
                  </a:cubicBezTo>
                  <a:cubicBezTo>
                    <a:pt x="6" y="28"/>
                    <a:pt x="6" y="29"/>
                    <a:pt x="7" y="30"/>
                  </a:cubicBezTo>
                  <a:cubicBezTo>
                    <a:pt x="7" y="31"/>
                    <a:pt x="7" y="31"/>
                    <a:pt x="7" y="32"/>
                  </a:cubicBezTo>
                  <a:cubicBezTo>
                    <a:pt x="7" y="32"/>
                    <a:pt x="7" y="33"/>
                    <a:pt x="7" y="34"/>
                  </a:cubicBezTo>
                  <a:cubicBezTo>
                    <a:pt x="8" y="35"/>
                    <a:pt x="8" y="36"/>
                    <a:pt x="8" y="37"/>
                  </a:cubicBezTo>
                  <a:cubicBezTo>
                    <a:pt x="8" y="38"/>
                    <a:pt x="8" y="39"/>
                    <a:pt x="8" y="40"/>
                  </a:cubicBezTo>
                  <a:cubicBezTo>
                    <a:pt x="8" y="41"/>
                    <a:pt x="8" y="41"/>
                    <a:pt x="8" y="42"/>
                  </a:cubicBezTo>
                  <a:cubicBezTo>
                    <a:pt x="8" y="42"/>
                    <a:pt x="8" y="42"/>
                    <a:pt x="8" y="42"/>
                  </a:cubicBezTo>
                  <a:cubicBezTo>
                    <a:pt x="9" y="40"/>
                    <a:pt x="9" y="39"/>
                    <a:pt x="10" y="37"/>
                  </a:cubicBezTo>
                  <a:cubicBezTo>
                    <a:pt x="10" y="37"/>
                    <a:pt x="10" y="37"/>
                    <a:pt x="10" y="36"/>
                  </a:cubicBezTo>
                  <a:cubicBezTo>
                    <a:pt x="11" y="36"/>
                    <a:pt x="11" y="35"/>
                    <a:pt x="11" y="35"/>
                  </a:cubicBezTo>
                  <a:cubicBezTo>
                    <a:pt x="11" y="34"/>
                    <a:pt x="11" y="33"/>
                    <a:pt x="10" y="32"/>
                  </a:cubicBezTo>
                  <a:cubicBezTo>
                    <a:pt x="10" y="31"/>
                    <a:pt x="10" y="31"/>
                    <a:pt x="10" y="31"/>
                  </a:cubicBezTo>
                  <a:cubicBezTo>
                    <a:pt x="10" y="31"/>
                    <a:pt x="10" y="31"/>
                    <a:pt x="10" y="31"/>
                  </a:cubicBezTo>
                  <a:cubicBezTo>
                    <a:pt x="10" y="30"/>
                    <a:pt x="10" y="30"/>
                    <a:pt x="10" y="30"/>
                  </a:cubicBezTo>
                  <a:cubicBezTo>
                    <a:pt x="10" y="29"/>
                    <a:pt x="10" y="29"/>
                    <a:pt x="10" y="28"/>
                  </a:cubicBezTo>
                  <a:cubicBezTo>
                    <a:pt x="9" y="27"/>
                    <a:pt x="9" y="26"/>
                    <a:pt x="9" y="25"/>
                  </a:cubicBezTo>
                  <a:cubicBezTo>
                    <a:pt x="8" y="22"/>
                    <a:pt x="8" y="20"/>
                    <a:pt x="7" y="18"/>
                  </a:cubicBezTo>
                  <a:cubicBezTo>
                    <a:pt x="7" y="16"/>
                    <a:pt x="7" y="15"/>
                    <a:pt x="7" y="14"/>
                  </a:cubicBezTo>
                  <a:cubicBezTo>
                    <a:pt x="8" y="13"/>
                    <a:pt x="8" y="12"/>
                    <a:pt x="9" y="11"/>
                  </a:cubicBezTo>
                  <a:cubicBezTo>
                    <a:pt x="9" y="12"/>
                    <a:pt x="8" y="13"/>
                    <a:pt x="8"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2034"/>
            <p:cNvSpPr>
              <a:spLocks/>
            </p:cNvSpPr>
            <p:nvPr/>
          </p:nvSpPr>
          <p:spPr bwMode="auto">
            <a:xfrm>
              <a:off x="5805451" y="2763851"/>
              <a:ext cx="168276" cy="150814"/>
            </a:xfrm>
            <a:custGeom>
              <a:avLst/>
              <a:gdLst>
                <a:gd name="T0" fmla="*/ 45 w 45"/>
                <a:gd name="T1" fmla="*/ 40 h 40"/>
                <a:gd name="T2" fmla="*/ 19 w 45"/>
                <a:gd name="T3" fmla="*/ 24 h 40"/>
                <a:gd name="T4" fmla="*/ 9 w 45"/>
                <a:gd name="T5" fmla="*/ 11 h 40"/>
                <a:gd name="T6" fmla="*/ 0 w 45"/>
                <a:gd name="T7" fmla="*/ 0 h 40"/>
                <a:gd name="T8" fmla="*/ 4 w 45"/>
                <a:gd name="T9" fmla="*/ 20 h 40"/>
                <a:gd name="T10" fmla="*/ 21 w 45"/>
                <a:gd name="T11" fmla="*/ 32 h 40"/>
                <a:gd name="T12" fmla="*/ 45 w 45"/>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45" h="40">
                  <a:moveTo>
                    <a:pt x="45" y="40"/>
                  </a:moveTo>
                  <a:cubicBezTo>
                    <a:pt x="36" y="34"/>
                    <a:pt x="26" y="31"/>
                    <a:pt x="19" y="24"/>
                  </a:cubicBezTo>
                  <a:cubicBezTo>
                    <a:pt x="15" y="20"/>
                    <a:pt x="12" y="16"/>
                    <a:pt x="9" y="11"/>
                  </a:cubicBezTo>
                  <a:cubicBezTo>
                    <a:pt x="7" y="7"/>
                    <a:pt x="4" y="3"/>
                    <a:pt x="0" y="0"/>
                  </a:cubicBezTo>
                  <a:cubicBezTo>
                    <a:pt x="2" y="7"/>
                    <a:pt x="3" y="14"/>
                    <a:pt x="4" y="20"/>
                  </a:cubicBezTo>
                  <a:cubicBezTo>
                    <a:pt x="9" y="25"/>
                    <a:pt x="17" y="30"/>
                    <a:pt x="21" y="32"/>
                  </a:cubicBezTo>
                  <a:cubicBezTo>
                    <a:pt x="28" y="35"/>
                    <a:pt x="37" y="37"/>
                    <a:pt x="45" y="4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2037"/>
            <p:cNvSpPr>
              <a:spLocks/>
            </p:cNvSpPr>
            <p:nvPr/>
          </p:nvSpPr>
          <p:spPr bwMode="auto">
            <a:xfrm>
              <a:off x="5910227" y="2714638"/>
              <a:ext cx="115888" cy="219077"/>
            </a:xfrm>
            <a:custGeom>
              <a:avLst/>
              <a:gdLst>
                <a:gd name="T0" fmla="*/ 23 w 31"/>
                <a:gd name="T1" fmla="*/ 29 h 58"/>
                <a:gd name="T2" fmla="*/ 23 w 31"/>
                <a:gd name="T3" fmla="*/ 48 h 58"/>
                <a:gd name="T4" fmla="*/ 28 w 31"/>
                <a:gd name="T5" fmla="*/ 58 h 58"/>
                <a:gd name="T6" fmla="*/ 27 w 31"/>
                <a:gd name="T7" fmla="*/ 40 h 58"/>
                <a:gd name="T8" fmla="*/ 31 w 31"/>
                <a:gd name="T9" fmla="*/ 20 h 58"/>
                <a:gd name="T10" fmla="*/ 23 w 31"/>
                <a:gd name="T11" fmla="*/ 4 h 58"/>
                <a:gd name="T12" fmla="*/ 21 w 31"/>
                <a:gd name="T13" fmla="*/ 2 h 58"/>
                <a:gd name="T14" fmla="*/ 0 w 31"/>
                <a:gd name="T15" fmla="*/ 0 h 58"/>
                <a:gd name="T16" fmla="*/ 9 w 31"/>
                <a:gd name="T17" fmla="*/ 5 h 58"/>
                <a:gd name="T18" fmla="*/ 23 w 31"/>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58">
                  <a:moveTo>
                    <a:pt x="23" y="29"/>
                  </a:moveTo>
                  <a:cubicBezTo>
                    <a:pt x="23" y="34"/>
                    <a:pt x="22" y="43"/>
                    <a:pt x="23" y="48"/>
                  </a:cubicBezTo>
                  <a:cubicBezTo>
                    <a:pt x="24" y="51"/>
                    <a:pt x="28" y="58"/>
                    <a:pt x="28" y="58"/>
                  </a:cubicBezTo>
                  <a:cubicBezTo>
                    <a:pt x="26" y="53"/>
                    <a:pt x="26" y="46"/>
                    <a:pt x="27" y="40"/>
                  </a:cubicBezTo>
                  <a:cubicBezTo>
                    <a:pt x="28" y="33"/>
                    <a:pt x="30" y="27"/>
                    <a:pt x="31" y="20"/>
                  </a:cubicBezTo>
                  <a:cubicBezTo>
                    <a:pt x="31" y="14"/>
                    <a:pt x="28" y="8"/>
                    <a:pt x="23" y="4"/>
                  </a:cubicBezTo>
                  <a:cubicBezTo>
                    <a:pt x="22" y="3"/>
                    <a:pt x="22" y="3"/>
                    <a:pt x="21" y="2"/>
                  </a:cubicBezTo>
                  <a:cubicBezTo>
                    <a:pt x="14" y="1"/>
                    <a:pt x="7" y="1"/>
                    <a:pt x="0" y="0"/>
                  </a:cubicBezTo>
                  <a:cubicBezTo>
                    <a:pt x="3" y="2"/>
                    <a:pt x="6" y="3"/>
                    <a:pt x="9" y="5"/>
                  </a:cubicBezTo>
                  <a:cubicBezTo>
                    <a:pt x="19" y="13"/>
                    <a:pt x="23" y="23"/>
                    <a:pt x="23" y="2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2038"/>
            <p:cNvSpPr>
              <a:spLocks/>
            </p:cNvSpPr>
            <p:nvPr/>
          </p:nvSpPr>
          <p:spPr bwMode="auto">
            <a:xfrm>
              <a:off x="5808626" y="2730513"/>
              <a:ext cx="274639" cy="285752"/>
            </a:xfrm>
            <a:custGeom>
              <a:avLst/>
              <a:gdLst>
                <a:gd name="T0" fmla="*/ 48 w 73"/>
                <a:gd name="T1" fmla="*/ 21 h 76"/>
                <a:gd name="T2" fmla="*/ 49 w 73"/>
                <a:gd name="T3" fmla="*/ 41 h 76"/>
                <a:gd name="T4" fmla="*/ 49 w 73"/>
                <a:gd name="T5" fmla="*/ 46 h 76"/>
                <a:gd name="T6" fmla="*/ 49 w 73"/>
                <a:gd name="T7" fmla="*/ 48 h 76"/>
                <a:gd name="T8" fmla="*/ 47 w 73"/>
                <a:gd name="T9" fmla="*/ 46 h 76"/>
                <a:gd name="T10" fmla="*/ 44 w 73"/>
                <a:gd name="T11" fmla="*/ 40 h 76"/>
                <a:gd name="T12" fmla="*/ 38 w 73"/>
                <a:gd name="T13" fmla="*/ 30 h 76"/>
                <a:gd name="T14" fmla="*/ 34 w 73"/>
                <a:gd name="T15" fmla="*/ 20 h 76"/>
                <a:gd name="T16" fmla="*/ 28 w 73"/>
                <a:gd name="T17" fmla="*/ 11 h 76"/>
                <a:gd name="T18" fmla="*/ 22 w 73"/>
                <a:gd name="T19" fmla="*/ 6 h 76"/>
                <a:gd name="T20" fmla="*/ 31 w 73"/>
                <a:gd name="T21" fmla="*/ 18 h 76"/>
                <a:gd name="T22" fmla="*/ 35 w 73"/>
                <a:gd name="T23" fmla="*/ 24 h 76"/>
                <a:gd name="T24" fmla="*/ 23 w 73"/>
                <a:gd name="T25" fmla="*/ 14 h 76"/>
                <a:gd name="T26" fmla="*/ 7 w 73"/>
                <a:gd name="T27" fmla="*/ 3 h 76"/>
                <a:gd name="T28" fmla="*/ 3 w 73"/>
                <a:gd name="T29" fmla="*/ 2 h 76"/>
                <a:gd name="T30" fmla="*/ 11 w 73"/>
                <a:gd name="T31" fmla="*/ 8 h 76"/>
                <a:gd name="T32" fmla="*/ 39 w 73"/>
                <a:gd name="T33" fmla="*/ 36 h 76"/>
                <a:gd name="T34" fmla="*/ 44 w 73"/>
                <a:gd name="T35" fmla="*/ 44 h 76"/>
                <a:gd name="T36" fmla="*/ 45 w 73"/>
                <a:gd name="T37" fmla="*/ 48 h 76"/>
                <a:gd name="T38" fmla="*/ 42 w 73"/>
                <a:gd name="T39" fmla="*/ 45 h 76"/>
                <a:gd name="T40" fmla="*/ 25 w 73"/>
                <a:gd name="T41" fmla="*/ 38 h 76"/>
                <a:gd name="T42" fmla="*/ 19 w 73"/>
                <a:gd name="T43" fmla="*/ 33 h 76"/>
                <a:gd name="T44" fmla="*/ 10 w 73"/>
                <a:gd name="T45" fmla="*/ 22 h 76"/>
                <a:gd name="T46" fmla="*/ 9 w 73"/>
                <a:gd name="T47" fmla="*/ 22 h 76"/>
                <a:gd name="T48" fmla="*/ 19 w 73"/>
                <a:gd name="T49" fmla="*/ 34 h 76"/>
                <a:gd name="T50" fmla="*/ 24 w 73"/>
                <a:gd name="T51" fmla="*/ 39 h 76"/>
                <a:gd name="T52" fmla="*/ 44 w 73"/>
                <a:gd name="T53" fmla="*/ 49 h 76"/>
                <a:gd name="T54" fmla="*/ 47 w 73"/>
                <a:gd name="T55" fmla="*/ 52 h 76"/>
                <a:gd name="T56" fmla="*/ 56 w 73"/>
                <a:gd name="T57" fmla="*/ 64 h 76"/>
                <a:gd name="T58" fmla="*/ 52 w 73"/>
                <a:gd name="T59" fmla="*/ 64 h 76"/>
                <a:gd name="T60" fmla="*/ 43 w 73"/>
                <a:gd name="T61" fmla="*/ 63 h 76"/>
                <a:gd name="T62" fmla="*/ 26 w 73"/>
                <a:gd name="T63" fmla="*/ 57 h 76"/>
                <a:gd name="T64" fmla="*/ 16 w 73"/>
                <a:gd name="T65" fmla="*/ 51 h 76"/>
                <a:gd name="T66" fmla="*/ 26 w 73"/>
                <a:gd name="T67" fmla="*/ 58 h 76"/>
                <a:gd name="T68" fmla="*/ 43 w 73"/>
                <a:gd name="T69" fmla="*/ 65 h 76"/>
                <a:gd name="T70" fmla="*/ 51 w 73"/>
                <a:gd name="T71" fmla="*/ 65 h 76"/>
                <a:gd name="T72" fmla="*/ 55 w 73"/>
                <a:gd name="T73" fmla="*/ 65 h 76"/>
                <a:gd name="T74" fmla="*/ 61 w 73"/>
                <a:gd name="T75" fmla="*/ 69 h 76"/>
                <a:gd name="T76" fmla="*/ 66 w 73"/>
                <a:gd name="T77" fmla="*/ 72 h 76"/>
                <a:gd name="T78" fmla="*/ 67 w 73"/>
                <a:gd name="T79" fmla="*/ 73 h 76"/>
                <a:gd name="T80" fmla="*/ 70 w 73"/>
                <a:gd name="T81" fmla="*/ 74 h 76"/>
                <a:gd name="T82" fmla="*/ 64 w 73"/>
                <a:gd name="T83" fmla="*/ 68 h 76"/>
                <a:gd name="T84" fmla="*/ 63 w 73"/>
                <a:gd name="T85" fmla="*/ 67 h 76"/>
                <a:gd name="T86" fmla="*/ 62 w 73"/>
                <a:gd name="T87" fmla="*/ 64 h 76"/>
                <a:gd name="T88" fmla="*/ 58 w 73"/>
                <a:gd name="T89" fmla="*/ 50 h 76"/>
                <a:gd name="T90" fmla="*/ 58 w 73"/>
                <a:gd name="T91" fmla="*/ 44 h 76"/>
                <a:gd name="T92" fmla="*/ 65 w 73"/>
                <a:gd name="T93" fmla="*/ 27 h 76"/>
                <a:gd name="T94" fmla="*/ 58 w 73"/>
                <a:gd name="T95" fmla="*/ 38 h 76"/>
                <a:gd name="T96" fmla="*/ 57 w 73"/>
                <a:gd name="T97" fmla="*/ 47 h 76"/>
                <a:gd name="T98" fmla="*/ 58 w 73"/>
                <a:gd name="T99" fmla="*/ 56 h 76"/>
                <a:gd name="T100" fmla="*/ 60 w 73"/>
                <a:gd name="T101" fmla="*/ 65 h 76"/>
                <a:gd name="T102" fmla="*/ 54 w 73"/>
                <a:gd name="T103" fmla="*/ 58 h 76"/>
                <a:gd name="T104" fmla="*/ 52 w 73"/>
                <a:gd name="T105" fmla="*/ 54 h 76"/>
                <a:gd name="T106" fmla="*/ 51 w 73"/>
                <a:gd name="T107" fmla="*/ 47 h 76"/>
                <a:gd name="T108" fmla="*/ 51 w 73"/>
                <a:gd name="T109" fmla="*/ 44 h 76"/>
                <a:gd name="T110" fmla="*/ 51 w 73"/>
                <a:gd name="T111" fmla="*/ 34 h 76"/>
                <a:gd name="T112" fmla="*/ 48 w 73"/>
                <a:gd name="T113" fmla="*/ 15 h 76"/>
                <a:gd name="T114" fmla="*/ 46 w 73"/>
                <a:gd name="T115" fmla="*/ 1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46" y="15"/>
                  </a:moveTo>
                  <a:cubicBezTo>
                    <a:pt x="47" y="17"/>
                    <a:pt x="48" y="19"/>
                    <a:pt x="48" y="21"/>
                  </a:cubicBezTo>
                  <a:cubicBezTo>
                    <a:pt x="49" y="26"/>
                    <a:pt x="49" y="30"/>
                    <a:pt x="49" y="34"/>
                  </a:cubicBezTo>
                  <a:cubicBezTo>
                    <a:pt x="49" y="37"/>
                    <a:pt x="49" y="39"/>
                    <a:pt x="49" y="41"/>
                  </a:cubicBezTo>
                  <a:cubicBezTo>
                    <a:pt x="49" y="42"/>
                    <a:pt x="49" y="43"/>
                    <a:pt x="49" y="44"/>
                  </a:cubicBezTo>
                  <a:cubicBezTo>
                    <a:pt x="49" y="46"/>
                    <a:pt x="49" y="46"/>
                    <a:pt x="49" y="46"/>
                  </a:cubicBezTo>
                  <a:cubicBezTo>
                    <a:pt x="49" y="46"/>
                    <a:pt x="49" y="47"/>
                    <a:pt x="49" y="47"/>
                  </a:cubicBezTo>
                  <a:cubicBezTo>
                    <a:pt x="49" y="48"/>
                    <a:pt x="49" y="48"/>
                    <a:pt x="49" y="48"/>
                  </a:cubicBezTo>
                  <a:cubicBezTo>
                    <a:pt x="49" y="49"/>
                    <a:pt x="49" y="50"/>
                    <a:pt x="49" y="51"/>
                  </a:cubicBezTo>
                  <a:cubicBezTo>
                    <a:pt x="49" y="50"/>
                    <a:pt x="48" y="48"/>
                    <a:pt x="47" y="46"/>
                  </a:cubicBezTo>
                  <a:cubicBezTo>
                    <a:pt x="46" y="46"/>
                    <a:pt x="46" y="44"/>
                    <a:pt x="46" y="43"/>
                  </a:cubicBezTo>
                  <a:cubicBezTo>
                    <a:pt x="45" y="42"/>
                    <a:pt x="45" y="41"/>
                    <a:pt x="44" y="40"/>
                  </a:cubicBezTo>
                  <a:cubicBezTo>
                    <a:pt x="43" y="38"/>
                    <a:pt x="42" y="36"/>
                    <a:pt x="41" y="34"/>
                  </a:cubicBezTo>
                  <a:cubicBezTo>
                    <a:pt x="40" y="33"/>
                    <a:pt x="39" y="31"/>
                    <a:pt x="38" y="30"/>
                  </a:cubicBezTo>
                  <a:cubicBezTo>
                    <a:pt x="37" y="28"/>
                    <a:pt x="37" y="26"/>
                    <a:pt x="36" y="24"/>
                  </a:cubicBezTo>
                  <a:cubicBezTo>
                    <a:pt x="35" y="23"/>
                    <a:pt x="35" y="22"/>
                    <a:pt x="34" y="20"/>
                  </a:cubicBezTo>
                  <a:cubicBezTo>
                    <a:pt x="34" y="19"/>
                    <a:pt x="33" y="18"/>
                    <a:pt x="32" y="17"/>
                  </a:cubicBezTo>
                  <a:cubicBezTo>
                    <a:pt x="31" y="15"/>
                    <a:pt x="30" y="13"/>
                    <a:pt x="28" y="11"/>
                  </a:cubicBezTo>
                  <a:cubicBezTo>
                    <a:pt x="27" y="10"/>
                    <a:pt x="26" y="9"/>
                    <a:pt x="25" y="8"/>
                  </a:cubicBezTo>
                  <a:cubicBezTo>
                    <a:pt x="24" y="7"/>
                    <a:pt x="23" y="7"/>
                    <a:pt x="22" y="6"/>
                  </a:cubicBezTo>
                  <a:cubicBezTo>
                    <a:pt x="24" y="7"/>
                    <a:pt x="26" y="9"/>
                    <a:pt x="28" y="11"/>
                  </a:cubicBezTo>
                  <a:cubicBezTo>
                    <a:pt x="29" y="13"/>
                    <a:pt x="30" y="15"/>
                    <a:pt x="31" y="18"/>
                  </a:cubicBezTo>
                  <a:cubicBezTo>
                    <a:pt x="32" y="19"/>
                    <a:pt x="33" y="20"/>
                    <a:pt x="33" y="21"/>
                  </a:cubicBezTo>
                  <a:cubicBezTo>
                    <a:pt x="34" y="22"/>
                    <a:pt x="34" y="23"/>
                    <a:pt x="35" y="24"/>
                  </a:cubicBezTo>
                  <a:cubicBezTo>
                    <a:pt x="35" y="25"/>
                    <a:pt x="35" y="26"/>
                    <a:pt x="35" y="26"/>
                  </a:cubicBezTo>
                  <a:cubicBezTo>
                    <a:pt x="32" y="22"/>
                    <a:pt x="28" y="18"/>
                    <a:pt x="23" y="14"/>
                  </a:cubicBezTo>
                  <a:cubicBezTo>
                    <a:pt x="20" y="11"/>
                    <a:pt x="16" y="8"/>
                    <a:pt x="13" y="6"/>
                  </a:cubicBezTo>
                  <a:cubicBezTo>
                    <a:pt x="11" y="5"/>
                    <a:pt x="9" y="4"/>
                    <a:pt x="7" y="3"/>
                  </a:cubicBezTo>
                  <a:cubicBezTo>
                    <a:pt x="5" y="2"/>
                    <a:pt x="3" y="1"/>
                    <a:pt x="0" y="0"/>
                  </a:cubicBezTo>
                  <a:cubicBezTo>
                    <a:pt x="1" y="1"/>
                    <a:pt x="2" y="1"/>
                    <a:pt x="3" y="2"/>
                  </a:cubicBezTo>
                  <a:cubicBezTo>
                    <a:pt x="4" y="3"/>
                    <a:pt x="5" y="3"/>
                    <a:pt x="6" y="4"/>
                  </a:cubicBezTo>
                  <a:cubicBezTo>
                    <a:pt x="8" y="5"/>
                    <a:pt x="10" y="6"/>
                    <a:pt x="11" y="8"/>
                  </a:cubicBezTo>
                  <a:cubicBezTo>
                    <a:pt x="15" y="10"/>
                    <a:pt x="19" y="13"/>
                    <a:pt x="22" y="16"/>
                  </a:cubicBezTo>
                  <a:cubicBezTo>
                    <a:pt x="29" y="21"/>
                    <a:pt x="34" y="28"/>
                    <a:pt x="39" y="36"/>
                  </a:cubicBezTo>
                  <a:cubicBezTo>
                    <a:pt x="40" y="38"/>
                    <a:pt x="41" y="39"/>
                    <a:pt x="42" y="41"/>
                  </a:cubicBezTo>
                  <a:cubicBezTo>
                    <a:pt x="43" y="42"/>
                    <a:pt x="43" y="43"/>
                    <a:pt x="44" y="44"/>
                  </a:cubicBezTo>
                  <a:cubicBezTo>
                    <a:pt x="44" y="45"/>
                    <a:pt x="44" y="46"/>
                    <a:pt x="45" y="47"/>
                  </a:cubicBezTo>
                  <a:cubicBezTo>
                    <a:pt x="45" y="48"/>
                    <a:pt x="45" y="48"/>
                    <a:pt x="45" y="48"/>
                  </a:cubicBezTo>
                  <a:cubicBezTo>
                    <a:pt x="45" y="48"/>
                    <a:pt x="45" y="48"/>
                    <a:pt x="45" y="48"/>
                  </a:cubicBezTo>
                  <a:cubicBezTo>
                    <a:pt x="44" y="47"/>
                    <a:pt x="43" y="46"/>
                    <a:pt x="42" y="45"/>
                  </a:cubicBezTo>
                  <a:cubicBezTo>
                    <a:pt x="40" y="45"/>
                    <a:pt x="39" y="44"/>
                    <a:pt x="38" y="44"/>
                  </a:cubicBezTo>
                  <a:cubicBezTo>
                    <a:pt x="34" y="42"/>
                    <a:pt x="29" y="40"/>
                    <a:pt x="25" y="38"/>
                  </a:cubicBezTo>
                  <a:cubicBezTo>
                    <a:pt x="24" y="37"/>
                    <a:pt x="23" y="36"/>
                    <a:pt x="22" y="36"/>
                  </a:cubicBezTo>
                  <a:cubicBezTo>
                    <a:pt x="21" y="35"/>
                    <a:pt x="20" y="34"/>
                    <a:pt x="19" y="33"/>
                  </a:cubicBezTo>
                  <a:cubicBezTo>
                    <a:pt x="17" y="32"/>
                    <a:pt x="16" y="30"/>
                    <a:pt x="14" y="28"/>
                  </a:cubicBezTo>
                  <a:cubicBezTo>
                    <a:pt x="13" y="26"/>
                    <a:pt x="11" y="24"/>
                    <a:pt x="10" y="22"/>
                  </a:cubicBezTo>
                  <a:cubicBezTo>
                    <a:pt x="8" y="20"/>
                    <a:pt x="7" y="18"/>
                    <a:pt x="6" y="16"/>
                  </a:cubicBezTo>
                  <a:cubicBezTo>
                    <a:pt x="7" y="18"/>
                    <a:pt x="8" y="20"/>
                    <a:pt x="9" y="22"/>
                  </a:cubicBezTo>
                  <a:cubicBezTo>
                    <a:pt x="11" y="24"/>
                    <a:pt x="12" y="26"/>
                    <a:pt x="14" y="28"/>
                  </a:cubicBezTo>
                  <a:cubicBezTo>
                    <a:pt x="15" y="30"/>
                    <a:pt x="17" y="32"/>
                    <a:pt x="19" y="34"/>
                  </a:cubicBezTo>
                  <a:cubicBezTo>
                    <a:pt x="19" y="35"/>
                    <a:pt x="20" y="36"/>
                    <a:pt x="21" y="36"/>
                  </a:cubicBezTo>
                  <a:cubicBezTo>
                    <a:pt x="22" y="37"/>
                    <a:pt x="23" y="38"/>
                    <a:pt x="24" y="39"/>
                  </a:cubicBezTo>
                  <a:cubicBezTo>
                    <a:pt x="29" y="41"/>
                    <a:pt x="33" y="43"/>
                    <a:pt x="38" y="45"/>
                  </a:cubicBezTo>
                  <a:cubicBezTo>
                    <a:pt x="40" y="46"/>
                    <a:pt x="42" y="47"/>
                    <a:pt x="44" y="49"/>
                  </a:cubicBezTo>
                  <a:cubicBezTo>
                    <a:pt x="45" y="49"/>
                    <a:pt x="46" y="50"/>
                    <a:pt x="46" y="51"/>
                  </a:cubicBezTo>
                  <a:cubicBezTo>
                    <a:pt x="47" y="52"/>
                    <a:pt x="47" y="52"/>
                    <a:pt x="47" y="52"/>
                  </a:cubicBezTo>
                  <a:cubicBezTo>
                    <a:pt x="49" y="55"/>
                    <a:pt x="50" y="57"/>
                    <a:pt x="52" y="59"/>
                  </a:cubicBezTo>
                  <a:cubicBezTo>
                    <a:pt x="53" y="61"/>
                    <a:pt x="55" y="62"/>
                    <a:pt x="56" y="64"/>
                  </a:cubicBezTo>
                  <a:cubicBezTo>
                    <a:pt x="56" y="64"/>
                    <a:pt x="55" y="64"/>
                    <a:pt x="55" y="64"/>
                  </a:cubicBezTo>
                  <a:cubicBezTo>
                    <a:pt x="54" y="64"/>
                    <a:pt x="53" y="64"/>
                    <a:pt x="52" y="64"/>
                  </a:cubicBezTo>
                  <a:cubicBezTo>
                    <a:pt x="51" y="64"/>
                    <a:pt x="50" y="64"/>
                    <a:pt x="49" y="64"/>
                  </a:cubicBezTo>
                  <a:cubicBezTo>
                    <a:pt x="47" y="64"/>
                    <a:pt x="45" y="64"/>
                    <a:pt x="43" y="63"/>
                  </a:cubicBezTo>
                  <a:cubicBezTo>
                    <a:pt x="41" y="63"/>
                    <a:pt x="39" y="63"/>
                    <a:pt x="37" y="62"/>
                  </a:cubicBezTo>
                  <a:cubicBezTo>
                    <a:pt x="34" y="61"/>
                    <a:pt x="30" y="59"/>
                    <a:pt x="26" y="57"/>
                  </a:cubicBezTo>
                  <a:cubicBezTo>
                    <a:pt x="25" y="56"/>
                    <a:pt x="23" y="55"/>
                    <a:pt x="21" y="54"/>
                  </a:cubicBezTo>
                  <a:cubicBezTo>
                    <a:pt x="20" y="53"/>
                    <a:pt x="18" y="52"/>
                    <a:pt x="16" y="51"/>
                  </a:cubicBezTo>
                  <a:cubicBezTo>
                    <a:pt x="18" y="52"/>
                    <a:pt x="19" y="53"/>
                    <a:pt x="21" y="55"/>
                  </a:cubicBezTo>
                  <a:cubicBezTo>
                    <a:pt x="23" y="56"/>
                    <a:pt x="24" y="57"/>
                    <a:pt x="26" y="58"/>
                  </a:cubicBezTo>
                  <a:cubicBezTo>
                    <a:pt x="29" y="60"/>
                    <a:pt x="33" y="62"/>
                    <a:pt x="37" y="63"/>
                  </a:cubicBezTo>
                  <a:cubicBezTo>
                    <a:pt x="39" y="64"/>
                    <a:pt x="41" y="64"/>
                    <a:pt x="43" y="65"/>
                  </a:cubicBezTo>
                  <a:cubicBezTo>
                    <a:pt x="45" y="65"/>
                    <a:pt x="47" y="65"/>
                    <a:pt x="49" y="65"/>
                  </a:cubicBezTo>
                  <a:cubicBezTo>
                    <a:pt x="50" y="65"/>
                    <a:pt x="50" y="65"/>
                    <a:pt x="51" y="65"/>
                  </a:cubicBezTo>
                  <a:cubicBezTo>
                    <a:pt x="51" y="65"/>
                    <a:pt x="52" y="65"/>
                    <a:pt x="52" y="65"/>
                  </a:cubicBezTo>
                  <a:cubicBezTo>
                    <a:pt x="53" y="65"/>
                    <a:pt x="54" y="65"/>
                    <a:pt x="55" y="65"/>
                  </a:cubicBezTo>
                  <a:cubicBezTo>
                    <a:pt x="56" y="65"/>
                    <a:pt x="57" y="65"/>
                    <a:pt x="58" y="66"/>
                  </a:cubicBezTo>
                  <a:cubicBezTo>
                    <a:pt x="59" y="67"/>
                    <a:pt x="60" y="68"/>
                    <a:pt x="61" y="69"/>
                  </a:cubicBezTo>
                  <a:cubicBezTo>
                    <a:pt x="63" y="70"/>
                    <a:pt x="64" y="71"/>
                    <a:pt x="65" y="71"/>
                  </a:cubicBezTo>
                  <a:cubicBezTo>
                    <a:pt x="65" y="72"/>
                    <a:pt x="66" y="72"/>
                    <a:pt x="66" y="72"/>
                  </a:cubicBezTo>
                  <a:cubicBezTo>
                    <a:pt x="66" y="72"/>
                    <a:pt x="66" y="72"/>
                    <a:pt x="66" y="72"/>
                  </a:cubicBezTo>
                  <a:cubicBezTo>
                    <a:pt x="66" y="72"/>
                    <a:pt x="67" y="72"/>
                    <a:pt x="67" y="73"/>
                  </a:cubicBezTo>
                  <a:cubicBezTo>
                    <a:pt x="69" y="74"/>
                    <a:pt x="71" y="75"/>
                    <a:pt x="73" y="76"/>
                  </a:cubicBezTo>
                  <a:cubicBezTo>
                    <a:pt x="72" y="75"/>
                    <a:pt x="71" y="75"/>
                    <a:pt x="70" y="74"/>
                  </a:cubicBezTo>
                  <a:cubicBezTo>
                    <a:pt x="69" y="73"/>
                    <a:pt x="68" y="72"/>
                    <a:pt x="68" y="72"/>
                  </a:cubicBezTo>
                  <a:cubicBezTo>
                    <a:pt x="66" y="71"/>
                    <a:pt x="65" y="69"/>
                    <a:pt x="64" y="68"/>
                  </a:cubicBezTo>
                  <a:cubicBezTo>
                    <a:pt x="64" y="68"/>
                    <a:pt x="64" y="68"/>
                    <a:pt x="64" y="68"/>
                  </a:cubicBezTo>
                  <a:cubicBezTo>
                    <a:pt x="63" y="67"/>
                    <a:pt x="63" y="67"/>
                    <a:pt x="63" y="67"/>
                  </a:cubicBezTo>
                  <a:cubicBezTo>
                    <a:pt x="63" y="66"/>
                    <a:pt x="62" y="66"/>
                    <a:pt x="62" y="65"/>
                  </a:cubicBezTo>
                  <a:cubicBezTo>
                    <a:pt x="62" y="65"/>
                    <a:pt x="62" y="64"/>
                    <a:pt x="62" y="64"/>
                  </a:cubicBezTo>
                  <a:cubicBezTo>
                    <a:pt x="61" y="63"/>
                    <a:pt x="61" y="62"/>
                    <a:pt x="61" y="61"/>
                  </a:cubicBezTo>
                  <a:cubicBezTo>
                    <a:pt x="59" y="58"/>
                    <a:pt x="58" y="54"/>
                    <a:pt x="58" y="50"/>
                  </a:cubicBezTo>
                  <a:cubicBezTo>
                    <a:pt x="58" y="49"/>
                    <a:pt x="58" y="48"/>
                    <a:pt x="58" y="47"/>
                  </a:cubicBezTo>
                  <a:cubicBezTo>
                    <a:pt x="58" y="46"/>
                    <a:pt x="58" y="45"/>
                    <a:pt x="58" y="44"/>
                  </a:cubicBezTo>
                  <a:cubicBezTo>
                    <a:pt x="58" y="42"/>
                    <a:pt x="58" y="40"/>
                    <a:pt x="59" y="38"/>
                  </a:cubicBezTo>
                  <a:cubicBezTo>
                    <a:pt x="60" y="34"/>
                    <a:pt x="63" y="31"/>
                    <a:pt x="65" y="27"/>
                  </a:cubicBezTo>
                  <a:cubicBezTo>
                    <a:pt x="64" y="29"/>
                    <a:pt x="62" y="31"/>
                    <a:pt x="61" y="32"/>
                  </a:cubicBezTo>
                  <a:cubicBezTo>
                    <a:pt x="60" y="34"/>
                    <a:pt x="59" y="36"/>
                    <a:pt x="58" y="38"/>
                  </a:cubicBezTo>
                  <a:cubicBezTo>
                    <a:pt x="58" y="40"/>
                    <a:pt x="57" y="42"/>
                    <a:pt x="57" y="44"/>
                  </a:cubicBezTo>
                  <a:cubicBezTo>
                    <a:pt x="57" y="45"/>
                    <a:pt x="57" y="46"/>
                    <a:pt x="57" y="47"/>
                  </a:cubicBezTo>
                  <a:cubicBezTo>
                    <a:pt x="57" y="48"/>
                    <a:pt x="57" y="49"/>
                    <a:pt x="57" y="50"/>
                  </a:cubicBezTo>
                  <a:cubicBezTo>
                    <a:pt x="57" y="52"/>
                    <a:pt x="57" y="54"/>
                    <a:pt x="58" y="56"/>
                  </a:cubicBezTo>
                  <a:cubicBezTo>
                    <a:pt x="58" y="58"/>
                    <a:pt x="59" y="60"/>
                    <a:pt x="59" y="62"/>
                  </a:cubicBezTo>
                  <a:cubicBezTo>
                    <a:pt x="59" y="63"/>
                    <a:pt x="60" y="64"/>
                    <a:pt x="60" y="65"/>
                  </a:cubicBezTo>
                  <a:cubicBezTo>
                    <a:pt x="60" y="65"/>
                    <a:pt x="60" y="65"/>
                    <a:pt x="60" y="65"/>
                  </a:cubicBezTo>
                  <a:cubicBezTo>
                    <a:pt x="58" y="63"/>
                    <a:pt x="56" y="60"/>
                    <a:pt x="54" y="58"/>
                  </a:cubicBezTo>
                  <a:cubicBezTo>
                    <a:pt x="53" y="57"/>
                    <a:pt x="53" y="56"/>
                    <a:pt x="53" y="56"/>
                  </a:cubicBezTo>
                  <a:cubicBezTo>
                    <a:pt x="52" y="55"/>
                    <a:pt x="52" y="55"/>
                    <a:pt x="52" y="54"/>
                  </a:cubicBezTo>
                  <a:cubicBezTo>
                    <a:pt x="51" y="52"/>
                    <a:pt x="51" y="50"/>
                    <a:pt x="51" y="48"/>
                  </a:cubicBezTo>
                  <a:cubicBezTo>
                    <a:pt x="51" y="47"/>
                    <a:pt x="51" y="47"/>
                    <a:pt x="51" y="47"/>
                  </a:cubicBezTo>
                  <a:cubicBezTo>
                    <a:pt x="51" y="47"/>
                    <a:pt x="51" y="46"/>
                    <a:pt x="51" y="46"/>
                  </a:cubicBezTo>
                  <a:cubicBezTo>
                    <a:pt x="51" y="44"/>
                    <a:pt x="51" y="44"/>
                    <a:pt x="51" y="44"/>
                  </a:cubicBezTo>
                  <a:cubicBezTo>
                    <a:pt x="51" y="43"/>
                    <a:pt x="51" y="42"/>
                    <a:pt x="51" y="41"/>
                  </a:cubicBezTo>
                  <a:cubicBezTo>
                    <a:pt x="51" y="39"/>
                    <a:pt x="51" y="37"/>
                    <a:pt x="51" y="34"/>
                  </a:cubicBezTo>
                  <a:cubicBezTo>
                    <a:pt x="51" y="30"/>
                    <a:pt x="51" y="26"/>
                    <a:pt x="50" y="21"/>
                  </a:cubicBezTo>
                  <a:cubicBezTo>
                    <a:pt x="49" y="19"/>
                    <a:pt x="49" y="17"/>
                    <a:pt x="48" y="15"/>
                  </a:cubicBezTo>
                  <a:cubicBezTo>
                    <a:pt x="47" y="13"/>
                    <a:pt x="46" y="11"/>
                    <a:pt x="44" y="9"/>
                  </a:cubicBezTo>
                  <a:cubicBezTo>
                    <a:pt x="45" y="11"/>
                    <a:pt x="46" y="13"/>
                    <a:pt x="46" y="1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2039"/>
            <p:cNvSpPr>
              <a:spLocks/>
            </p:cNvSpPr>
            <p:nvPr/>
          </p:nvSpPr>
          <p:spPr bwMode="auto">
            <a:xfrm>
              <a:off x="5610187" y="3248042"/>
              <a:ext cx="47625" cy="139701"/>
            </a:xfrm>
            <a:custGeom>
              <a:avLst/>
              <a:gdLst>
                <a:gd name="T0" fmla="*/ 0 w 13"/>
                <a:gd name="T1" fmla="*/ 37 h 37"/>
                <a:gd name="T2" fmla="*/ 8 w 13"/>
                <a:gd name="T3" fmla="*/ 20 h 37"/>
                <a:gd name="T4" fmla="*/ 9 w 13"/>
                <a:gd name="T5" fmla="*/ 9 h 37"/>
                <a:gd name="T6" fmla="*/ 10 w 13"/>
                <a:gd name="T7" fmla="*/ 0 h 37"/>
                <a:gd name="T8" fmla="*/ 13 w 13"/>
                <a:gd name="T9" fmla="*/ 13 h 37"/>
                <a:gd name="T10" fmla="*/ 9 w 13"/>
                <a:gd name="T11" fmla="*/ 25 h 37"/>
                <a:gd name="T12" fmla="*/ 0 w 13"/>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3" h="37">
                  <a:moveTo>
                    <a:pt x="0" y="37"/>
                  </a:moveTo>
                  <a:cubicBezTo>
                    <a:pt x="3" y="32"/>
                    <a:pt x="6" y="26"/>
                    <a:pt x="8" y="20"/>
                  </a:cubicBezTo>
                  <a:cubicBezTo>
                    <a:pt x="9" y="16"/>
                    <a:pt x="9" y="13"/>
                    <a:pt x="9" y="9"/>
                  </a:cubicBezTo>
                  <a:cubicBezTo>
                    <a:pt x="9" y="6"/>
                    <a:pt x="9" y="2"/>
                    <a:pt x="10" y="0"/>
                  </a:cubicBezTo>
                  <a:cubicBezTo>
                    <a:pt x="11" y="4"/>
                    <a:pt x="12" y="9"/>
                    <a:pt x="13" y="13"/>
                  </a:cubicBezTo>
                  <a:cubicBezTo>
                    <a:pt x="13" y="18"/>
                    <a:pt x="10" y="23"/>
                    <a:pt x="9" y="25"/>
                  </a:cubicBezTo>
                  <a:cubicBezTo>
                    <a:pt x="6" y="30"/>
                    <a:pt x="3" y="33"/>
                    <a:pt x="0" y="3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89" name="Picture 2041"/>
            <p:cNvPicPr>
              <a:picLocks noChangeAspect="1" noChangeArrowheads="1"/>
            </p:cNvPicPr>
            <p:nvPr/>
          </p:nvPicPr>
          <p:blipFill>
            <a:blip r:embed="rId39" cstate="screen">
              <a:extLst>
                <a:ext uri="{28A0092B-C50C-407E-A947-70E740481C1C}">
                  <a14:useLocalDpi xmlns:a14="http://schemas.microsoft.com/office/drawing/2010/main"/>
                </a:ext>
              </a:extLst>
            </a:blip>
            <a:srcRect/>
            <a:stretch>
              <a:fillRect/>
            </a:stretch>
          </p:blipFill>
          <p:spPr bwMode="auto">
            <a:xfrm>
              <a:off x="5505412" y="3321068"/>
              <a:ext cx="100013"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0" name="Freeform 2042"/>
            <p:cNvSpPr>
              <a:spLocks/>
            </p:cNvSpPr>
            <p:nvPr/>
          </p:nvSpPr>
          <p:spPr bwMode="auto">
            <a:xfrm>
              <a:off x="5549862" y="3248042"/>
              <a:ext cx="44450" cy="165101"/>
            </a:xfrm>
            <a:custGeom>
              <a:avLst/>
              <a:gdLst>
                <a:gd name="T0" fmla="*/ 7 w 12"/>
                <a:gd name="T1" fmla="*/ 25 h 44"/>
                <a:gd name="T2" fmla="*/ 12 w 12"/>
                <a:gd name="T3" fmla="*/ 36 h 44"/>
                <a:gd name="T4" fmla="*/ 12 w 12"/>
                <a:gd name="T5" fmla="*/ 44 h 44"/>
                <a:gd name="T6" fmla="*/ 8 w 12"/>
                <a:gd name="T7" fmla="*/ 33 h 44"/>
                <a:gd name="T8" fmla="*/ 1 w 12"/>
                <a:gd name="T9" fmla="*/ 22 h 44"/>
                <a:gd name="T10" fmla="*/ 1 w 12"/>
                <a:gd name="T11" fmla="*/ 10 h 44"/>
                <a:gd name="T12" fmla="*/ 1 w 12"/>
                <a:gd name="T13" fmla="*/ 8 h 44"/>
                <a:gd name="T14" fmla="*/ 11 w 12"/>
                <a:gd name="T15" fmla="*/ 0 h 44"/>
                <a:gd name="T16" fmla="*/ 8 w 12"/>
                <a:gd name="T17" fmla="*/ 5 h 44"/>
                <a:gd name="T18" fmla="*/ 7 w 12"/>
                <a:gd name="T19" fmla="*/ 2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44">
                  <a:moveTo>
                    <a:pt x="7" y="25"/>
                  </a:moveTo>
                  <a:cubicBezTo>
                    <a:pt x="9" y="28"/>
                    <a:pt x="11" y="33"/>
                    <a:pt x="12" y="36"/>
                  </a:cubicBezTo>
                  <a:cubicBezTo>
                    <a:pt x="12" y="39"/>
                    <a:pt x="12" y="44"/>
                    <a:pt x="12" y="44"/>
                  </a:cubicBezTo>
                  <a:cubicBezTo>
                    <a:pt x="12" y="40"/>
                    <a:pt x="10" y="37"/>
                    <a:pt x="8" y="33"/>
                  </a:cubicBezTo>
                  <a:cubicBezTo>
                    <a:pt x="6" y="29"/>
                    <a:pt x="3" y="26"/>
                    <a:pt x="1" y="22"/>
                  </a:cubicBezTo>
                  <a:cubicBezTo>
                    <a:pt x="0" y="18"/>
                    <a:pt x="0" y="14"/>
                    <a:pt x="1" y="10"/>
                  </a:cubicBezTo>
                  <a:cubicBezTo>
                    <a:pt x="1" y="9"/>
                    <a:pt x="1" y="8"/>
                    <a:pt x="1" y="8"/>
                  </a:cubicBezTo>
                  <a:cubicBezTo>
                    <a:pt x="4" y="5"/>
                    <a:pt x="7" y="2"/>
                    <a:pt x="11" y="0"/>
                  </a:cubicBezTo>
                  <a:cubicBezTo>
                    <a:pt x="10" y="2"/>
                    <a:pt x="8" y="4"/>
                    <a:pt x="8" y="5"/>
                  </a:cubicBezTo>
                  <a:cubicBezTo>
                    <a:pt x="5" y="14"/>
                    <a:pt x="6" y="21"/>
                    <a:pt x="7"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2043"/>
            <p:cNvSpPr>
              <a:spLocks/>
            </p:cNvSpPr>
            <p:nvPr/>
          </p:nvSpPr>
          <p:spPr bwMode="auto">
            <a:xfrm>
              <a:off x="5553037" y="3225817"/>
              <a:ext cx="104776" cy="258764"/>
            </a:xfrm>
            <a:custGeom>
              <a:avLst/>
              <a:gdLst>
                <a:gd name="T0" fmla="*/ 6 w 28"/>
                <a:gd name="T1" fmla="*/ 28 h 69"/>
                <a:gd name="T2" fmla="*/ 11 w 28"/>
                <a:gd name="T3" fmla="*/ 40 h 69"/>
                <a:gd name="T4" fmla="*/ 12 w 28"/>
                <a:gd name="T5" fmla="*/ 43 h 69"/>
                <a:gd name="T6" fmla="*/ 12 w 28"/>
                <a:gd name="T7" fmla="*/ 44 h 69"/>
                <a:gd name="T8" fmla="*/ 13 w 28"/>
                <a:gd name="T9" fmla="*/ 43 h 69"/>
                <a:gd name="T10" fmla="*/ 13 w 28"/>
                <a:gd name="T11" fmla="*/ 38 h 69"/>
                <a:gd name="T12" fmla="*/ 13 w 28"/>
                <a:gd name="T13" fmla="*/ 30 h 69"/>
                <a:gd name="T14" fmla="*/ 12 w 28"/>
                <a:gd name="T15" fmla="*/ 23 h 69"/>
                <a:gd name="T16" fmla="*/ 12 w 28"/>
                <a:gd name="T17" fmla="*/ 15 h 69"/>
                <a:gd name="T18" fmla="*/ 14 w 28"/>
                <a:gd name="T19" fmla="*/ 11 h 69"/>
                <a:gd name="T20" fmla="*/ 13 w 28"/>
                <a:gd name="T21" fmla="*/ 21 h 69"/>
                <a:gd name="T22" fmla="*/ 13 w 28"/>
                <a:gd name="T23" fmla="*/ 26 h 69"/>
                <a:gd name="T24" fmla="*/ 15 w 28"/>
                <a:gd name="T25" fmla="*/ 16 h 69"/>
                <a:gd name="T26" fmla="*/ 20 w 28"/>
                <a:gd name="T27" fmla="*/ 4 h 69"/>
                <a:gd name="T28" fmla="*/ 21 w 28"/>
                <a:gd name="T29" fmla="*/ 2 h 69"/>
                <a:gd name="T30" fmla="*/ 19 w 28"/>
                <a:gd name="T31" fmla="*/ 8 h 69"/>
                <a:gd name="T32" fmla="*/ 14 w 28"/>
                <a:gd name="T33" fmla="*/ 34 h 69"/>
                <a:gd name="T34" fmla="*/ 14 w 28"/>
                <a:gd name="T35" fmla="*/ 41 h 69"/>
                <a:gd name="T36" fmla="*/ 14 w 28"/>
                <a:gd name="T37" fmla="*/ 43 h 69"/>
                <a:gd name="T38" fmla="*/ 15 w 28"/>
                <a:gd name="T39" fmla="*/ 41 h 69"/>
                <a:gd name="T40" fmla="*/ 21 w 28"/>
                <a:gd name="T41" fmla="*/ 31 h 69"/>
                <a:gd name="T42" fmla="*/ 22 w 28"/>
                <a:gd name="T43" fmla="*/ 26 h 69"/>
                <a:gd name="T44" fmla="*/ 24 w 28"/>
                <a:gd name="T45" fmla="*/ 17 h 69"/>
                <a:gd name="T46" fmla="*/ 24 w 28"/>
                <a:gd name="T47" fmla="*/ 17 h 69"/>
                <a:gd name="T48" fmla="*/ 23 w 28"/>
                <a:gd name="T49" fmla="*/ 27 h 69"/>
                <a:gd name="T50" fmla="*/ 21 w 28"/>
                <a:gd name="T51" fmla="*/ 31 h 69"/>
                <a:gd name="T52" fmla="*/ 15 w 28"/>
                <a:gd name="T53" fmla="*/ 43 h 69"/>
                <a:gd name="T54" fmla="*/ 14 w 28"/>
                <a:gd name="T55" fmla="*/ 47 h 69"/>
                <a:gd name="T56" fmla="*/ 13 w 28"/>
                <a:gd name="T57" fmla="*/ 56 h 69"/>
                <a:gd name="T58" fmla="*/ 15 w 28"/>
                <a:gd name="T59" fmla="*/ 55 h 69"/>
                <a:gd name="T60" fmla="*/ 19 w 28"/>
                <a:gd name="T61" fmla="*/ 52 h 69"/>
                <a:gd name="T62" fmla="*/ 25 w 28"/>
                <a:gd name="T63" fmla="*/ 43 h 69"/>
                <a:gd name="T64" fmla="*/ 28 w 28"/>
                <a:gd name="T65" fmla="*/ 36 h 69"/>
                <a:gd name="T66" fmla="*/ 25 w 28"/>
                <a:gd name="T67" fmla="*/ 44 h 69"/>
                <a:gd name="T68" fmla="*/ 19 w 28"/>
                <a:gd name="T69" fmla="*/ 53 h 69"/>
                <a:gd name="T70" fmla="*/ 16 w 28"/>
                <a:gd name="T71" fmla="*/ 56 h 69"/>
                <a:gd name="T72" fmla="*/ 14 w 28"/>
                <a:gd name="T73" fmla="*/ 57 h 69"/>
                <a:gd name="T74" fmla="*/ 12 w 28"/>
                <a:gd name="T75" fmla="*/ 61 h 69"/>
                <a:gd name="T76" fmla="*/ 11 w 28"/>
                <a:gd name="T77" fmla="*/ 65 h 69"/>
                <a:gd name="T78" fmla="*/ 11 w 28"/>
                <a:gd name="T79" fmla="*/ 65 h 69"/>
                <a:gd name="T80" fmla="*/ 9 w 28"/>
                <a:gd name="T81" fmla="*/ 67 h 69"/>
                <a:gd name="T82" fmla="*/ 11 w 28"/>
                <a:gd name="T83" fmla="*/ 62 h 69"/>
                <a:gd name="T84" fmla="*/ 11 w 28"/>
                <a:gd name="T85" fmla="*/ 60 h 69"/>
                <a:gd name="T86" fmla="*/ 11 w 28"/>
                <a:gd name="T87" fmla="*/ 58 h 69"/>
                <a:gd name="T88" fmla="*/ 9 w 28"/>
                <a:gd name="T89" fmla="*/ 48 h 69"/>
                <a:gd name="T90" fmla="*/ 7 w 28"/>
                <a:gd name="T91" fmla="*/ 45 h 69"/>
                <a:gd name="T92" fmla="*/ 0 w 28"/>
                <a:gd name="T93" fmla="*/ 37 h 69"/>
                <a:gd name="T94" fmla="*/ 6 w 28"/>
                <a:gd name="T95" fmla="*/ 41 h 69"/>
                <a:gd name="T96" fmla="*/ 9 w 28"/>
                <a:gd name="T97" fmla="*/ 46 h 69"/>
                <a:gd name="T98" fmla="*/ 11 w 28"/>
                <a:gd name="T99" fmla="*/ 52 h 69"/>
                <a:gd name="T100" fmla="*/ 12 w 28"/>
                <a:gd name="T101" fmla="*/ 58 h 69"/>
                <a:gd name="T102" fmla="*/ 13 w 28"/>
                <a:gd name="T103" fmla="*/ 52 h 69"/>
                <a:gd name="T104" fmla="*/ 13 w 28"/>
                <a:gd name="T105" fmla="*/ 49 h 69"/>
                <a:gd name="T106" fmla="*/ 11 w 28"/>
                <a:gd name="T107" fmla="*/ 44 h 69"/>
                <a:gd name="T108" fmla="*/ 11 w 28"/>
                <a:gd name="T109" fmla="*/ 43 h 69"/>
                <a:gd name="T110" fmla="*/ 8 w 28"/>
                <a:gd name="T111" fmla="*/ 37 h 69"/>
                <a:gd name="T112" fmla="*/ 5 w 28"/>
                <a:gd name="T113" fmla="*/ 24 h 69"/>
                <a:gd name="T114" fmla="*/ 5 w 28"/>
                <a:gd name="T11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69">
                  <a:moveTo>
                    <a:pt x="5" y="24"/>
                  </a:moveTo>
                  <a:cubicBezTo>
                    <a:pt x="5" y="25"/>
                    <a:pt x="6" y="27"/>
                    <a:pt x="6" y="28"/>
                  </a:cubicBezTo>
                  <a:cubicBezTo>
                    <a:pt x="7" y="31"/>
                    <a:pt x="8" y="34"/>
                    <a:pt x="9" y="36"/>
                  </a:cubicBezTo>
                  <a:cubicBezTo>
                    <a:pt x="10" y="38"/>
                    <a:pt x="10" y="39"/>
                    <a:pt x="11" y="40"/>
                  </a:cubicBezTo>
                  <a:cubicBezTo>
                    <a:pt x="11" y="41"/>
                    <a:pt x="11" y="42"/>
                    <a:pt x="12" y="42"/>
                  </a:cubicBezTo>
                  <a:cubicBezTo>
                    <a:pt x="12" y="43"/>
                    <a:pt x="12" y="43"/>
                    <a:pt x="12" y="43"/>
                  </a:cubicBezTo>
                  <a:cubicBezTo>
                    <a:pt x="12" y="44"/>
                    <a:pt x="12" y="44"/>
                    <a:pt x="12" y="44"/>
                  </a:cubicBezTo>
                  <a:cubicBezTo>
                    <a:pt x="12" y="44"/>
                    <a:pt x="12" y="44"/>
                    <a:pt x="12" y="44"/>
                  </a:cubicBezTo>
                  <a:cubicBezTo>
                    <a:pt x="13" y="45"/>
                    <a:pt x="13" y="46"/>
                    <a:pt x="13" y="47"/>
                  </a:cubicBezTo>
                  <a:cubicBezTo>
                    <a:pt x="13" y="46"/>
                    <a:pt x="13" y="44"/>
                    <a:pt x="13" y="43"/>
                  </a:cubicBezTo>
                  <a:cubicBezTo>
                    <a:pt x="13" y="42"/>
                    <a:pt x="13" y="42"/>
                    <a:pt x="13" y="41"/>
                  </a:cubicBezTo>
                  <a:cubicBezTo>
                    <a:pt x="13" y="40"/>
                    <a:pt x="13" y="39"/>
                    <a:pt x="13" y="38"/>
                  </a:cubicBezTo>
                  <a:cubicBezTo>
                    <a:pt x="13" y="37"/>
                    <a:pt x="13" y="35"/>
                    <a:pt x="13" y="34"/>
                  </a:cubicBezTo>
                  <a:cubicBezTo>
                    <a:pt x="13" y="33"/>
                    <a:pt x="13" y="31"/>
                    <a:pt x="13" y="30"/>
                  </a:cubicBezTo>
                  <a:cubicBezTo>
                    <a:pt x="13" y="29"/>
                    <a:pt x="12" y="27"/>
                    <a:pt x="12" y="26"/>
                  </a:cubicBezTo>
                  <a:cubicBezTo>
                    <a:pt x="12" y="25"/>
                    <a:pt x="12" y="24"/>
                    <a:pt x="12" y="23"/>
                  </a:cubicBezTo>
                  <a:cubicBezTo>
                    <a:pt x="12" y="22"/>
                    <a:pt x="12" y="21"/>
                    <a:pt x="12" y="21"/>
                  </a:cubicBezTo>
                  <a:cubicBezTo>
                    <a:pt x="12" y="19"/>
                    <a:pt x="12" y="17"/>
                    <a:pt x="12" y="15"/>
                  </a:cubicBezTo>
                  <a:cubicBezTo>
                    <a:pt x="12" y="14"/>
                    <a:pt x="13" y="14"/>
                    <a:pt x="13" y="13"/>
                  </a:cubicBezTo>
                  <a:cubicBezTo>
                    <a:pt x="13" y="12"/>
                    <a:pt x="14" y="11"/>
                    <a:pt x="14" y="11"/>
                  </a:cubicBezTo>
                  <a:cubicBezTo>
                    <a:pt x="13" y="12"/>
                    <a:pt x="13" y="14"/>
                    <a:pt x="13" y="15"/>
                  </a:cubicBezTo>
                  <a:cubicBezTo>
                    <a:pt x="13" y="17"/>
                    <a:pt x="13" y="19"/>
                    <a:pt x="13" y="21"/>
                  </a:cubicBezTo>
                  <a:cubicBezTo>
                    <a:pt x="13" y="21"/>
                    <a:pt x="13" y="22"/>
                    <a:pt x="13" y="23"/>
                  </a:cubicBezTo>
                  <a:cubicBezTo>
                    <a:pt x="13" y="24"/>
                    <a:pt x="13" y="25"/>
                    <a:pt x="13" y="26"/>
                  </a:cubicBezTo>
                  <a:cubicBezTo>
                    <a:pt x="13" y="26"/>
                    <a:pt x="13" y="27"/>
                    <a:pt x="13" y="27"/>
                  </a:cubicBezTo>
                  <a:cubicBezTo>
                    <a:pt x="14" y="23"/>
                    <a:pt x="14" y="19"/>
                    <a:pt x="15" y="16"/>
                  </a:cubicBezTo>
                  <a:cubicBezTo>
                    <a:pt x="16" y="13"/>
                    <a:pt x="17" y="10"/>
                    <a:pt x="18" y="8"/>
                  </a:cubicBezTo>
                  <a:cubicBezTo>
                    <a:pt x="19" y="6"/>
                    <a:pt x="19" y="5"/>
                    <a:pt x="20" y="4"/>
                  </a:cubicBezTo>
                  <a:cubicBezTo>
                    <a:pt x="21" y="3"/>
                    <a:pt x="22" y="1"/>
                    <a:pt x="22" y="0"/>
                  </a:cubicBezTo>
                  <a:cubicBezTo>
                    <a:pt x="22" y="1"/>
                    <a:pt x="22" y="2"/>
                    <a:pt x="21" y="2"/>
                  </a:cubicBezTo>
                  <a:cubicBezTo>
                    <a:pt x="21" y="3"/>
                    <a:pt x="21" y="4"/>
                    <a:pt x="21" y="4"/>
                  </a:cubicBezTo>
                  <a:cubicBezTo>
                    <a:pt x="20" y="6"/>
                    <a:pt x="20" y="7"/>
                    <a:pt x="19" y="8"/>
                  </a:cubicBezTo>
                  <a:cubicBezTo>
                    <a:pt x="18" y="11"/>
                    <a:pt x="17" y="14"/>
                    <a:pt x="16" y="16"/>
                  </a:cubicBezTo>
                  <a:cubicBezTo>
                    <a:pt x="15" y="22"/>
                    <a:pt x="14" y="28"/>
                    <a:pt x="14" y="34"/>
                  </a:cubicBezTo>
                  <a:cubicBezTo>
                    <a:pt x="14" y="35"/>
                    <a:pt x="14" y="37"/>
                    <a:pt x="14" y="38"/>
                  </a:cubicBezTo>
                  <a:cubicBezTo>
                    <a:pt x="14" y="39"/>
                    <a:pt x="14" y="40"/>
                    <a:pt x="14" y="41"/>
                  </a:cubicBezTo>
                  <a:cubicBezTo>
                    <a:pt x="14" y="41"/>
                    <a:pt x="14" y="42"/>
                    <a:pt x="14" y="43"/>
                  </a:cubicBezTo>
                  <a:cubicBezTo>
                    <a:pt x="14" y="43"/>
                    <a:pt x="14" y="43"/>
                    <a:pt x="14" y="43"/>
                  </a:cubicBezTo>
                  <a:cubicBezTo>
                    <a:pt x="14" y="43"/>
                    <a:pt x="14" y="43"/>
                    <a:pt x="14" y="43"/>
                  </a:cubicBezTo>
                  <a:cubicBezTo>
                    <a:pt x="15" y="42"/>
                    <a:pt x="15" y="41"/>
                    <a:pt x="15" y="41"/>
                  </a:cubicBezTo>
                  <a:cubicBezTo>
                    <a:pt x="15" y="40"/>
                    <a:pt x="16" y="39"/>
                    <a:pt x="16" y="39"/>
                  </a:cubicBezTo>
                  <a:cubicBezTo>
                    <a:pt x="18" y="36"/>
                    <a:pt x="19" y="34"/>
                    <a:pt x="21" y="31"/>
                  </a:cubicBezTo>
                  <a:cubicBezTo>
                    <a:pt x="21" y="30"/>
                    <a:pt x="21" y="29"/>
                    <a:pt x="22" y="29"/>
                  </a:cubicBezTo>
                  <a:cubicBezTo>
                    <a:pt x="22" y="28"/>
                    <a:pt x="22" y="27"/>
                    <a:pt x="22" y="26"/>
                  </a:cubicBezTo>
                  <a:cubicBezTo>
                    <a:pt x="23" y="25"/>
                    <a:pt x="23" y="23"/>
                    <a:pt x="23" y="22"/>
                  </a:cubicBezTo>
                  <a:cubicBezTo>
                    <a:pt x="23" y="20"/>
                    <a:pt x="24" y="18"/>
                    <a:pt x="24" y="17"/>
                  </a:cubicBezTo>
                  <a:cubicBezTo>
                    <a:pt x="24" y="15"/>
                    <a:pt x="24" y="13"/>
                    <a:pt x="24" y="12"/>
                  </a:cubicBezTo>
                  <a:cubicBezTo>
                    <a:pt x="24" y="13"/>
                    <a:pt x="24" y="15"/>
                    <a:pt x="24" y="17"/>
                  </a:cubicBezTo>
                  <a:cubicBezTo>
                    <a:pt x="24" y="18"/>
                    <a:pt x="24" y="20"/>
                    <a:pt x="23" y="22"/>
                  </a:cubicBezTo>
                  <a:cubicBezTo>
                    <a:pt x="23" y="23"/>
                    <a:pt x="23" y="25"/>
                    <a:pt x="23" y="27"/>
                  </a:cubicBezTo>
                  <a:cubicBezTo>
                    <a:pt x="22" y="27"/>
                    <a:pt x="22" y="28"/>
                    <a:pt x="22" y="29"/>
                  </a:cubicBezTo>
                  <a:cubicBezTo>
                    <a:pt x="22" y="30"/>
                    <a:pt x="22" y="31"/>
                    <a:pt x="21" y="31"/>
                  </a:cubicBezTo>
                  <a:cubicBezTo>
                    <a:pt x="20" y="34"/>
                    <a:pt x="18" y="37"/>
                    <a:pt x="17" y="39"/>
                  </a:cubicBezTo>
                  <a:cubicBezTo>
                    <a:pt x="16" y="41"/>
                    <a:pt x="15" y="42"/>
                    <a:pt x="15" y="43"/>
                  </a:cubicBezTo>
                  <a:cubicBezTo>
                    <a:pt x="15" y="44"/>
                    <a:pt x="15" y="45"/>
                    <a:pt x="14" y="46"/>
                  </a:cubicBezTo>
                  <a:cubicBezTo>
                    <a:pt x="14" y="46"/>
                    <a:pt x="14" y="46"/>
                    <a:pt x="14" y="47"/>
                  </a:cubicBezTo>
                  <a:cubicBezTo>
                    <a:pt x="14" y="49"/>
                    <a:pt x="14" y="51"/>
                    <a:pt x="14" y="52"/>
                  </a:cubicBezTo>
                  <a:cubicBezTo>
                    <a:pt x="14" y="54"/>
                    <a:pt x="13" y="55"/>
                    <a:pt x="13" y="56"/>
                  </a:cubicBezTo>
                  <a:cubicBezTo>
                    <a:pt x="13" y="56"/>
                    <a:pt x="14" y="56"/>
                    <a:pt x="14" y="56"/>
                  </a:cubicBezTo>
                  <a:cubicBezTo>
                    <a:pt x="14" y="56"/>
                    <a:pt x="15" y="55"/>
                    <a:pt x="15" y="55"/>
                  </a:cubicBezTo>
                  <a:cubicBezTo>
                    <a:pt x="16" y="55"/>
                    <a:pt x="16" y="55"/>
                    <a:pt x="16" y="54"/>
                  </a:cubicBezTo>
                  <a:cubicBezTo>
                    <a:pt x="17" y="54"/>
                    <a:pt x="18" y="53"/>
                    <a:pt x="19" y="52"/>
                  </a:cubicBezTo>
                  <a:cubicBezTo>
                    <a:pt x="20" y="51"/>
                    <a:pt x="20" y="51"/>
                    <a:pt x="21" y="50"/>
                  </a:cubicBezTo>
                  <a:cubicBezTo>
                    <a:pt x="23" y="48"/>
                    <a:pt x="24" y="46"/>
                    <a:pt x="25" y="43"/>
                  </a:cubicBezTo>
                  <a:cubicBezTo>
                    <a:pt x="26" y="42"/>
                    <a:pt x="26" y="41"/>
                    <a:pt x="27" y="40"/>
                  </a:cubicBezTo>
                  <a:cubicBezTo>
                    <a:pt x="27" y="39"/>
                    <a:pt x="27" y="37"/>
                    <a:pt x="28" y="36"/>
                  </a:cubicBezTo>
                  <a:cubicBezTo>
                    <a:pt x="28" y="38"/>
                    <a:pt x="27" y="39"/>
                    <a:pt x="27" y="40"/>
                  </a:cubicBezTo>
                  <a:cubicBezTo>
                    <a:pt x="26" y="41"/>
                    <a:pt x="26" y="42"/>
                    <a:pt x="25" y="44"/>
                  </a:cubicBezTo>
                  <a:cubicBezTo>
                    <a:pt x="24" y="46"/>
                    <a:pt x="23" y="48"/>
                    <a:pt x="22" y="50"/>
                  </a:cubicBezTo>
                  <a:cubicBezTo>
                    <a:pt x="21" y="51"/>
                    <a:pt x="20" y="52"/>
                    <a:pt x="19" y="53"/>
                  </a:cubicBezTo>
                  <a:cubicBezTo>
                    <a:pt x="19" y="54"/>
                    <a:pt x="18" y="55"/>
                    <a:pt x="17" y="55"/>
                  </a:cubicBezTo>
                  <a:cubicBezTo>
                    <a:pt x="17" y="55"/>
                    <a:pt x="16" y="56"/>
                    <a:pt x="16" y="56"/>
                  </a:cubicBezTo>
                  <a:cubicBezTo>
                    <a:pt x="16" y="56"/>
                    <a:pt x="16" y="56"/>
                    <a:pt x="15" y="56"/>
                  </a:cubicBezTo>
                  <a:cubicBezTo>
                    <a:pt x="15" y="56"/>
                    <a:pt x="15" y="57"/>
                    <a:pt x="14" y="57"/>
                  </a:cubicBezTo>
                  <a:cubicBezTo>
                    <a:pt x="14" y="57"/>
                    <a:pt x="13" y="58"/>
                    <a:pt x="13" y="58"/>
                  </a:cubicBezTo>
                  <a:cubicBezTo>
                    <a:pt x="13" y="59"/>
                    <a:pt x="12" y="60"/>
                    <a:pt x="12" y="61"/>
                  </a:cubicBezTo>
                  <a:cubicBezTo>
                    <a:pt x="12" y="62"/>
                    <a:pt x="11" y="63"/>
                    <a:pt x="11" y="64"/>
                  </a:cubicBezTo>
                  <a:cubicBezTo>
                    <a:pt x="11" y="64"/>
                    <a:pt x="11" y="64"/>
                    <a:pt x="11" y="65"/>
                  </a:cubicBezTo>
                  <a:cubicBezTo>
                    <a:pt x="11" y="65"/>
                    <a:pt x="11" y="65"/>
                    <a:pt x="11" y="65"/>
                  </a:cubicBezTo>
                  <a:cubicBezTo>
                    <a:pt x="11" y="65"/>
                    <a:pt x="11" y="65"/>
                    <a:pt x="11" y="65"/>
                  </a:cubicBezTo>
                  <a:cubicBezTo>
                    <a:pt x="10" y="67"/>
                    <a:pt x="9" y="68"/>
                    <a:pt x="9" y="69"/>
                  </a:cubicBezTo>
                  <a:cubicBezTo>
                    <a:pt x="9" y="68"/>
                    <a:pt x="9" y="68"/>
                    <a:pt x="9" y="67"/>
                  </a:cubicBezTo>
                  <a:cubicBezTo>
                    <a:pt x="10" y="66"/>
                    <a:pt x="10" y="66"/>
                    <a:pt x="10" y="65"/>
                  </a:cubicBezTo>
                  <a:cubicBezTo>
                    <a:pt x="10" y="64"/>
                    <a:pt x="11" y="63"/>
                    <a:pt x="11" y="62"/>
                  </a:cubicBezTo>
                  <a:cubicBezTo>
                    <a:pt x="11" y="62"/>
                    <a:pt x="11" y="61"/>
                    <a:pt x="11" y="61"/>
                  </a:cubicBezTo>
                  <a:cubicBezTo>
                    <a:pt x="11" y="61"/>
                    <a:pt x="11" y="61"/>
                    <a:pt x="11" y="60"/>
                  </a:cubicBezTo>
                  <a:cubicBezTo>
                    <a:pt x="11" y="60"/>
                    <a:pt x="11" y="60"/>
                    <a:pt x="11" y="59"/>
                  </a:cubicBezTo>
                  <a:cubicBezTo>
                    <a:pt x="11" y="59"/>
                    <a:pt x="11" y="59"/>
                    <a:pt x="11" y="58"/>
                  </a:cubicBezTo>
                  <a:cubicBezTo>
                    <a:pt x="11" y="58"/>
                    <a:pt x="11" y="57"/>
                    <a:pt x="11" y="56"/>
                  </a:cubicBezTo>
                  <a:cubicBezTo>
                    <a:pt x="10" y="54"/>
                    <a:pt x="10" y="51"/>
                    <a:pt x="9" y="48"/>
                  </a:cubicBezTo>
                  <a:cubicBezTo>
                    <a:pt x="9" y="48"/>
                    <a:pt x="8" y="47"/>
                    <a:pt x="8" y="47"/>
                  </a:cubicBezTo>
                  <a:cubicBezTo>
                    <a:pt x="8" y="46"/>
                    <a:pt x="8" y="45"/>
                    <a:pt x="7" y="45"/>
                  </a:cubicBezTo>
                  <a:cubicBezTo>
                    <a:pt x="7" y="44"/>
                    <a:pt x="6" y="43"/>
                    <a:pt x="5" y="42"/>
                  </a:cubicBezTo>
                  <a:cubicBezTo>
                    <a:pt x="4" y="40"/>
                    <a:pt x="2" y="38"/>
                    <a:pt x="0" y="37"/>
                  </a:cubicBezTo>
                  <a:cubicBezTo>
                    <a:pt x="1" y="38"/>
                    <a:pt x="2" y="38"/>
                    <a:pt x="3" y="39"/>
                  </a:cubicBezTo>
                  <a:cubicBezTo>
                    <a:pt x="4" y="40"/>
                    <a:pt x="5" y="40"/>
                    <a:pt x="6" y="41"/>
                  </a:cubicBezTo>
                  <a:cubicBezTo>
                    <a:pt x="6" y="42"/>
                    <a:pt x="7" y="43"/>
                    <a:pt x="8" y="44"/>
                  </a:cubicBezTo>
                  <a:cubicBezTo>
                    <a:pt x="8" y="45"/>
                    <a:pt x="8" y="46"/>
                    <a:pt x="9" y="46"/>
                  </a:cubicBezTo>
                  <a:cubicBezTo>
                    <a:pt x="9" y="47"/>
                    <a:pt x="9" y="47"/>
                    <a:pt x="9" y="48"/>
                  </a:cubicBezTo>
                  <a:cubicBezTo>
                    <a:pt x="10" y="49"/>
                    <a:pt x="10" y="51"/>
                    <a:pt x="11" y="52"/>
                  </a:cubicBezTo>
                  <a:cubicBezTo>
                    <a:pt x="11" y="53"/>
                    <a:pt x="11" y="55"/>
                    <a:pt x="11" y="56"/>
                  </a:cubicBezTo>
                  <a:cubicBezTo>
                    <a:pt x="11" y="57"/>
                    <a:pt x="11" y="58"/>
                    <a:pt x="12" y="58"/>
                  </a:cubicBezTo>
                  <a:cubicBezTo>
                    <a:pt x="12" y="58"/>
                    <a:pt x="12" y="58"/>
                    <a:pt x="12" y="58"/>
                  </a:cubicBezTo>
                  <a:cubicBezTo>
                    <a:pt x="12" y="56"/>
                    <a:pt x="12" y="54"/>
                    <a:pt x="13" y="52"/>
                  </a:cubicBezTo>
                  <a:cubicBezTo>
                    <a:pt x="13" y="52"/>
                    <a:pt x="13" y="51"/>
                    <a:pt x="13" y="51"/>
                  </a:cubicBezTo>
                  <a:cubicBezTo>
                    <a:pt x="13" y="50"/>
                    <a:pt x="13" y="50"/>
                    <a:pt x="13" y="49"/>
                  </a:cubicBezTo>
                  <a:cubicBezTo>
                    <a:pt x="12" y="48"/>
                    <a:pt x="12" y="46"/>
                    <a:pt x="12" y="45"/>
                  </a:cubicBezTo>
                  <a:cubicBezTo>
                    <a:pt x="11" y="44"/>
                    <a:pt x="11" y="44"/>
                    <a:pt x="11" y="44"/>
                  </a:cubicBezTo>
                  <a:cubicBezTo>
                    <a:pt x="11" y="44"/>
                    <a:pt x="11" y="44"/>
                    <a:pt x="11" y="44"/>
                  </a:cubicBezTo>
                  <a:cubicBezTo>
                    <a:pt x="11" y="43"/>
                    <a:pt x="11" y="43"/>
                    <a:pt x="11" y="43"/>
                  </a:cubicBezTo>
                  <a:cubicBezTo>
                    <a:pt x="11" y="42"/>
                    <a:pt x="10" y="42"/>
                    <a:pt x="10" y="41"/>
                  </a:cubicBezTo>
                  <a:cubicBezTo>
                    <a:pt x="9" y="40"/>
                    <a:pt x="9" y="38"/>
                    <a:pt x="8" y="37"/>
                  </a:cubicBezTo>
                  <a:cubicBezTo>
                    <a:pt x="7" y="34"/>
                    <a:pt x="6" y="31"/>
                    <a:pt x="5" y="28"/>
                  </a:cubicBezTo>
                  <a:cubicBezTo>
                    <a:pt x="5" y="27"/>
                    <a:pt x="5" y="25"/>
                    <a:pt x="5" y="24"/>
                  </a:cubicBezTo>
                  <a:cubicBezTo>
                    <a:pt x="4" y="22"/>
                    <a:pt x="5" y="21"/>
                    <a:pt x="5" y="19"/>
                  </a:cubicBezTo>
                  <a:cubicBezTo>
                    <a:pt x="5" y="21"/>
                    <a:pt x="5" y="22"/>
                    <a:pt x="5" y="2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2044"/>
            <p:cNvSpPr>
              <a:spLocks/>
            </p:cNvSpPr>
            <p:nvPr/>
          </p:nvSpPr>
          <p:spPr bwMode="auto">
            <a:xfrm>
              <a:off x="4606881" y="3811608"/>
              <a:ext cx="139701" cy="180976"/>
            </a:xfrm>
            <a:custGeom>
              <a:avLst/>
              <a:gdLst>
                <a:gd name="T0" fmla="*/ 37 w 37"/>
                <a:gd name="T1" fmla="*/ 48 h 48"/>
                <a:gd name="T2" fmla="*/ 22 w 37"/>
                <a:gd name="T3" fmla="*/ 22 h 48"/>
                <a:gd name="T4" fmla="*/ 10 w 37"/>
                <a:gd name="T5" fmla="*/ 11 h 48"/>
                <a:gd name="T6" fmla="*/ 0 w 37"/>
                <a:gd name="T7" fmla="*/ 0 h 48"/>
                <a:gd name="T8" fmla="*/ 19 w 37"/>
                <a:gd name="T9" fmla="*/ 9 h 48"/>
                <a:gd name="T10" fmla="*/ 30 w 37"/>
                <a:gd name="T11" fmla="*/ 26 h 48"/>
                <a:gd name="T12" fmla="*/ 37 w 37"/>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37" h="48">
                  <a:moveTo>
                    <a:pt x="37" y="48"/>
                  </a:moveTo>
                  <a:cubicBezTo>
                    <a:pt x="32" y="40"/>
                    <a:pt x="29" y="30"/>
                    <a:pt x="22" y="22"/>
                  </a:cubicBezTo>
                  <a:cubicBezTo>
                    <a:pt x="19" y="18"/>
                    <a:pt x="15" y="14"/>
                    <a:pt x="10" y="11"/>
                  </a:cubicBezTo>
                  <a:cubicBezTo>
                    <a:pt x="7" y="8"/>
                    <a:pt x="2" y="4"/>
                    <a:pt x="0" y="0"/>
                  </a:cubicBezTo>
                  <a:cubicBezTo>
                    <a:pt x="6" y="3"/>
                    <a:pt x="13" y="6"/>
                    <a:pt x="19" y="9"/>
                  </a:cubicBezTo>
                  <a:cubicBezTo>
                    <a:pt x="24" y="14"/>
                    <a:pt x="28" y="22"/>
                    <a:pt x="30" y="26"/>
                  </a:cubicBezTo>
                  <a:cubicBezTo>
                    <a:pt x="33" y="33"/>
                    <a:pt x="35" y="41"/>
                    <a:pt x="37" y="4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93" name="Picture 2046"/>
            <p:cNvPicPr>
              <a:picLocks noChangeAspect="1" noChangeArrowheads="1"/>
            </p:cNvPicPr>
            <p:nvPr/>
          </p:nvPicPr>
          <p:blipFill>
            <a:blip r:embed="rId40" cstate="screen">
              <a:extLst>
                <a:ext uri="{28A0092B-C50C-407E-A947-70E740481C1C}">
                  <a14:useLocalDpi xmlns:a14="http://schemas.microsoft.com/office/drawing/2010/main"/>
                </a:ext>
              </a:extLst>
            </a:blip>
            <a:srcRect/>
            <a:stretch>
              <a:fillRect/>
            </a:stretch>
          </p:blipFill>
          <p:spPr bwMode="auto">
            <a:xfrm>
              <a:off x="4584656" y="4010047"/>
              <a:ext cx="24765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4" name="Freeform 2047"/>
            <p:cNvSpPr>
              <a:spLocks/>
            </p:cNvSpPr>
            <p:nvPr/>
          </p:nvSpPr>
          <p:spPr bwMode="auto">
            <a:xfrm>
              <a:off x="4551318" y="3887809"/>
              <a:ext cx="212726" cy="146051"/>
            </a:xfrm>
            <a:custGeom>
              <a:avLst/>
              <a:gdLst>
                <a:gd name="T0" fmla="*/ 28 w 57"/>
                <a:gd name="T1" fmla="*/ 27 h 39"/>
                <a:gd name="T2" fmla="*/ 47 w 57"/>
                <a:gd name="T3" fmla="*/ 33 h 39"/>
                <a:gd name="T4" fmla="*/ 57 w 57"/>
                <a:gd name="T5" fmla="*/ 39 h 39"/>
                <a:gd name="T6" fmla="*/ 39 w 57"/>
                <a:gd name="T7" fmla="*/ 34 h 39"/>
                <a:gd name="T8" fmla="*/ 19 w 57"/>
                <a:gd name="T9" fmla="*/ 32 h 39"/>
                <a:gd name="T10" fmla="*/ 3 w 57"/>
                <a:gd name="T11" fmla="*/ 21 h 39"/>
                <a:gd name="T12" fmla="*/ 1 w 57"/>
                <a:gd name="T13" fmla="*/ 19 h 39"/>
                <a:gd name="T14" fmla="*/ 1 w 57"/>
                <a:gd name="T15" fmla="*/ 0 h 39"/>
                <a:gd name="T16" fmla="*/ 4 w 57"/>
                <a:gd name="T17" fmla="*/ 9 h 39"/>
                <a:gd name="T18" fmla="*/ 28 w 57"/>
                <a:gd name="T19"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39">
                  <a:moveTo>
                    <a:pt x="28" y="27"/>
                  </a:moveTo>
                  <a:cubicBezTo>
                    <a:pt x="33" y="29"/>
                    <a:pt x="42" y="31"/>
                    <a:pt x="47" y="33"/>
                  </a:cubicBezTo>
                  <a:cubicBezTo>
                    <a:pt x="50" y="34"/>
                    <a:pt x="57" y="39"/>
                    <a:pt x="57" y="39"/>
                  </a:cubicBezTo>
                  <a:cubicBezTo>
                    <a:pt x="52" y="37"/>
                    <a:pt x="45" y="35"/>
                    <a:pt x="39" y="34"/>
                  </a:cubicBezTo>
                  <a:cubicBezTo>
                    <a:pt x="32" y="33"/>
                    <a:pt x="26" y="33"/>
                    <a:pt x="19" y="32"/>
                  </a:cubicBezTo>
                  <a:cubicBezTo>
                    <a:pt x="13" y="31"/>
                    <a:pt x="7" y="26"/>
                    <a:pt x="3" y="21"/>
                  </a:cubicBezTo>
                  <a:cubicBezTo>
                    <a:pt x="3" y="20"/>
                    <a:pt x="2" y="20"/>
                    <a:pt x="1" y="19"/>
                  </a:cubicBezTo>
                  <a:cubicBezTo>
                    <a:pt x="0" y="12"/>
                    <a:pt x="1" y="6"/>
                    <a:pt x="1" y="0"/>
                  </a:cubicBezTo>
                  <a:cubicBezTo>
                    <a:pt x="2" y="3"/>
                    <a:pt x="3" y="6"/>
                    <a:pt x="4" y="9"/>
                  </a:cubicBezTo>
                  <a:cubicBezTo>
                    <a:pt x="12" y="20"/>
                    <a:pt x="22" y="26"/>
                    <a:pt x="28"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2048"/>
            <p:cNvSpPr>
              <a:spLocks/>
            </p:cNvSpPr>
            <p:nvPr/>
          </p:nvSpPr>
          <p:spPr bwMode="auto">
            <a:xfrm>
              <a:off x="4573543" y="3808433"/>
              <a:ext cx="269877" cy="304802"/>
            </a:xfrm>
            <a:custGeom>
              <a:avLst/>
              <a:gdLst>
                <a:gd name="T0" fmla="*/ 19 w 72"/>
                <a:gd name="T1" fmla="*/ 46 h 81"/>
                <a:gd name="T2" fmla="*/ 38 w 72"/>
                <a:gd name="T3" fmla="*/ 52 h 81"/>
                <a:gd name="T4" fmla="*/ 43 w 72"/>
                <a:gd name="T5" fmla="*/ 53 h 81"/>
                <a:gd name="T6" fmla="*/ 45 w 72"/>
                <a:gd name="T7" fmla="*/ 54 h 81"/>
                <a:gd name="T8" fmla="*/ 44 w 72"/>
                <a:gd name="T9" fmla="*/ 52 h 81"/>
                <a:gd name="T10" fmla="*/ 38 w 72"/>
                <a:gd name="T11" fmla="*/ 48 h 81"/>
                <a:gd name="T12" fmla="*/ 28 w 72"/>
                <a:gd name="T13" fmla="*/ 40 h 81"/>
                <a:gd name="T14" fmla="*/ 18 w 72"/>
                <a:gd name="T15" fmla="*/ 34 h 81"/>
                <a:gd name="T16" fmla="*/ 9 w 72"/>
                <a:gd name="T17" fmla="*/ 26 h 81"/>
                <a:gd name="T18" fmla="*/ 5 w 72"/>
                <a:gd name="T19" fmla="*/ 20 h 81"/>
                <a:gd name="T20" fmla="*/ 16 w 72"/>
                <a:gd name="T21" fmla="*/ 31 h 81"/>
                <a:gd name="T22" fmla="*/ 22 w 72"/>
                <a:gd name="T23" fmla="*/ 35 h 81"/>
                <a:gd name="T24" fmla="*/ 12 w 72"/>
                <a:gd name="T25" fmla="*/ 23 h 81"/>
                <a:gd name="T26" fmla="*/ 2 w 72"/>
                <a:gd name="T27" fmla="*/ 6 h 81"/>
                <a:gd name="T28" fmla="*/ 1 w 72"/>
                <a:gd name="T29" fmla="*/ 3 h 81"/>
                <a:gd name="T30" fmla="*/ 7 w 72"/>
                <a:gd name="T31" fmla="*/ 11 h 81"/>
                <a:gd name="T32" fmla="*/ 33 w 72"/>
                <a:gd name="T33" fmla="*/ 42 h 81"/>
                <a:gd name="T34" fmla="*/ 42 w 72"/>
                <a:gd name="T35" fmla="*/ 48 h 81"/>
                <a:gd name="T36" fmla="*/ 45 w 72"/>
                <a:gd name="T37" fmla="*/ 50 h 81"/>
                <a:gd name="T38" fmla="*/ 43 w 72"/>
                <a:gd name="T39" fmla="*/ 47 h 81"/>
                <a:gd name="T40" fmla="*/ 36 w 72"/>
                <a:gd name="T41" fmla="*/ 31 h 81"/>
                <a:gd name="T42" fmla="*/ 32 w 72"/>
                <a:gd name="T43" fmla="*/ 25 h 81"/>
                <a:gd name="T44" fmla="*/ 21 w 72"/>
                <a:gd name="T45" fmla="*/ 14 h 81"/>
                <a:gd name="T46" fmla="*/ 21 w 72"/>
                <a:gd name="T47" fmla="*/ 13 h 81"/>
                <a:gd name="T48" fmla="*/ 32 w 72"/>
                <a:gd name="T49" fmla="*/ 24 h 81"/>
                <a:gd name="T50" fmla="*/ 37 w 72"/>
                <a:gd name="T51" fmla="*/ 30 h 81"/>
                <a:gd name="T52" fmla="*/ 46 w 72"/>
                <a:gd name="T53" fmla="*/ 50 h 81"/>
                <a:gd name="T54" fmla="*/ 50 w 72"/>
                <a:gd name="T55" fmla="*/ 54 h 81"/>
                <a:gd name="T56" fmla="*/ 61 w 72"/>
                <a:gd name="T57" fmla="*/ 64 h 81"/>
                <a:gd name="T58" fmla="*/ 61 w 72"/>
                <a:gd name="T59" fmla="*/ 61 h 81"/>
                <a:gd name="T60" fmla="*/ 61 w 72"/>
                <a:gd name="T61" fmla="*/ 53 h 81"/>
                <a:gd name="T62" fmla="*/ 55 w 72"/>
                <a:gd name="T63" fmla="*/ 37 h 81"/>
                <a:gd name="T64" fmla="*/ 49 w 72"/>
                <a:gd name="T65" fmla="*/ 27 h 81"/>
                <a:gd name="T66" fmla="*/ 56 w 72"/>
                <a:gd name="T67" fmla="*/ 37 h 81"/>
                <a:gd name="T68" fmla="*/ 62 w 72"/>
                <a:gd name="T69" fmla="*/ 53 h 81"/>
                <a:gd name="T70" fmla="*/ 62 w 72"/>
                <a:gd name="T71" fmla="*/ 60 h 81"/>
                <a:gd name="T72" fmla="*/ 62 w 72"/>
                <a:gd name="T73" fmla="*/ 63 h 81"/>
                <a:gd name="T74" fmla="*/ 65 w 72"/>
                <a:gd name="T75" fmla="*/ 70 h 81"/>
                <a:gd name="T76" fmla="*/ 68 w 72"/>
                <a:gd name="T77" fmla="*/ 74 h 81"/>
                <a:gd name="T78" fmla="*/ 69 w 72"/>
                <a:gd name="T79" fmla="*/ 76 h 81"/>
                <a:gd name="T80" fmla="*/ 70 w 72"/>
                <a:gd name="T81" fmla="*/ 79 h 81"/>
                <a:gd name="T82" fmla="*/ 65 w 72"/>
                <a:gd name="T83" fmla="*/ 72 h 81"/>
                <a:gd name="T84" fmla="*/ 63 w 72"/>
                <a:gd name="T85" fmla="*/ 71 h 81"/>
                <a:gd name="T86" fmla="*/ 61 w 72"/>
                <a:gd name="T87" fmla="*/ 69 h 81"/>
                <a:gd name="T88" fmla="*/ 46 w 72"/>
                <a:gd name="T89" fmla="*/ 62 h 81"/>
                <a:gd name="T90" fmla="*/ 41 w 72"/>
                <a:gd name="T91" fmla="*/ 60 h 81"/>
                <a:gd name="T92" fmla="*/ 24 w 72"/>
                <a:gd name="T93" fmla="*/ 62 h 81"/>
                <a:gd name="T94" fmla="*/ 35 w 72"/>
                <a:gd name="T95" fmla="*/ 59 h 81"/>
                <a:gd name="T96" fmla="*/ 44 w 72"/>
                <a:gd name="T97" fmla="*/ 60 h 81"/>
                <a:gd name="T98" fmla="*/ 53 w 72"/>
                <a:gd name="T99" fmla="*/ 63 h 81"/>
                <a:gd name="T100" fmla="*/ 61 w 72"/>
                <a:gd name="T101" fmla="*/ 68 h 81"/>
                <a:gd name="T102" fmla="*/ 55 w 72"/>
                <a:gd name="T103" fmla="*/ 60 h 81"/>
                <a:gd name="T104" fmla="*/ 51 w 72"/>
                <a:gd name="T105" fmla="*/ 58 h 81"/>
                <a:gd name="T106" fmla="*/ 44 w 72"/>
                <a:gd name="T107" fmla="*/ 55 h 81"/>
                <a:gd name="T108" fmla="*/ 41 w 72"/>
                <a:gd name="T109" fmla="*/ 54 h 81"/>
                <a:gd name="T110" fmla="*/ 32 w 72"/>
                <a:gd name="T111" fmla="*/ 52 h 81"/>
                <a:gd name="T112" fmla="*/ 12 w 72"/>
                <a:gd name="T113" fmla="*/ 44 h 81"/>
                <a:gd name="T114" fmla="*/ 13 w 72"/>
                <a:gd name="T115" fmla="*/ 4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81">
                  <a:moveTo>
                    <a:pt x="13" y="43"/>
                  </a:moveTo>
                  <a:cubicBezTo>
                    <a:pt x="15" y="44"/>
                    <a:pt x="17" y="45"/>
                    <a:pt x="19" y="46"/>
                  </a:cubicBezTo>
                  <a:cubicBezTo>
                    <a:pt x="23" y="48"/>
                    <a:pt x="27" y="49"/>
                    <a:pt x="32" y="50"/>
                  </a:cubicBezTo>
                  <a:cubicBezTo>
                    <a:pt x="34" y="51"/>
                    <a:pt x="36" y="51"/>
                    <a:pt x="38" y="52"/>
                  </a:cubicBezTo>
                  <a:cubicBezTo>
                    <a:pt x="39" y="52"/>
                    <a:pt x="40" y="53"/>
                    <a:pt x="42" y="53"/>
                  </a:cubicBezTo>
                  <a:cubicBezTo>
                    <a:pt x="43" y="53"/>
                    <a:pt x="43" y="53"/>
                    <a:pt x="43" y="53"/>
                  </a:cubicBezTo>
                  <a:cubicBezTo>
                    <a:pt x="43" y="53"/>
                    <a:pt x="44" y="53"/>
                    <a:pt x="44" y="54"/>
                  </a:cubicBezTo>
                  <a:cubicBezTo>
                    <a:pt x="45" y="54"/>
                    <a:pt x="45" y="54"/>
                    <a:pt x="45" y="54"/>
                  </a:cubicBezTo>
                  <a:cubicBezTo>
                    <a:pt x="46" y="54"/>
                    <a:pt x="47" y="55"/>
                    <a:pt x="48" y="55"/>
                  </a:cubicBezTo>
                  <a:cubicBezTo>
                    <a:pt x="47" y="54"/>
                    <a:pt x="45" y="53"/>
                    <a:pt x="44" y="52"/>
                  </a:cubicBezTo>
                  <a:cubicBezTo>
                    <a:pt x="43" y="51"/>
                    <a:pt x="42" y="50"/>
                    <a:pt x="41" y="50"/>
                  </a:cubicBezTo>
                  <a:cubicBezTo>
                    <a:pt x="40" y="49"/>
                    <a:pt x="39" y="48"/>
                    <a:pt x="38" y="48"/>
                  </a:cubicBezTo>
                  <a:cubicBezTo>
                    <a:pt x="36" y="46"/>
                    <a:pt x="34" y="45"/>
                    <a:pt x="32" y="43"/>
                  </a:cubicBezTo>
                  <a:cubicBezTo>
                    <a:pt x="31" y="42"/>
                    <a:pt x="29" y="41"/>
                    <a:pt x="28" y="40"/>
                  </a:cubicBezTo>
                  <a:cubicBezTo>
                    <a:pt x="26" y="39"/>
                    <a:pt x="24" y="38"/>
                    <a:pt x="22" y="36"/>
                  </a:cubicBezTo>
                  <a:cubicBezTo>
                    <a:pt x="21" y="36"/>
                    <a:pt x="19" y="35"/>
                    <a:pt x="18" y="34"/>
                  </a:cubicBezTo>
                  <a:cubicBezTo>
                    <a:pt x="17" y="33"/>
                    <a:pt x="16" y="32"/>
                    <a:pt x="15" y="32"/>
                  </a:cubicBezTo>
                  <a:cubicBezTo>
                    <a:pt x="13" y="30"/>
                    <a:pt x="11" y="28"/>
                    <a:pt x="9" y="26"/>
                  </a:cubicBezTo>
                  <a:cubicBezTo>
                    <a:pt x="8" y="25"/>
                    <a:pt x="7" y="24"/>
                    <a:pt x="6" y="23"/>
                  </a:cubicBezTo>
                  <a:cubicBezTo>
                    <a:pt x="5" y="22"/>
                    <a:pt x="5" y="21"/>
                    <a:pt x="5" y="20"/>
                  </a:cubicBezTo>
                  <a:cubicBezTo>
                    <a:pt x="5" y="22"/>
                    <a:pt x="7" y="24"/>
                    <a:pt x="9" y="26"/>
                  </a:cubicBezTo>
                  <a:cubicBezTo>
                    <a:pt x="11" y="28"/>
                    <a:pt x="13" y="29"/>
                    <a:pt x="16" y="31"/>
                  </a:cubicBezTo>
                  <a:cubicBezTo>
                    <a:pt x="17" y="32"/>
                    <a:pt x="18" y="32"/>
                    <a:pt x="19" y="33"/>
                  </a:cubicBezTo>
                  <a:cubicBezTo>
                    <a:pt x="20" y="34"/>
                    <a:pt x="21" y="35"/>
                    <a:pt x="22" y="35"/>
                  </a:cubicBezTo>
                  <a:cubicBezTo>
                    <a:pt x="23" y="36"/>
                    <a:pt x="23" y="36"/>
                    <a:pt x="24" y="36"/>
                  </a:cubicBezTo>
                  <a:cubicBezTo>
                    <a:pt x="20" y="32"/>
                    <a:pt x="16" y="28"/>
                    <a:pt x="12" y="23"/>
                  </a:cubicBezTo>
                  <a:cubicBezTo>
                    <a:pt x="9" y="19"/>
                    <a:pt x="7" y="16"/>
                    <a:pt x="5" y="12"/>
                  </a:cubicBezTo>
                  <a:cubicBezTo>
                    <a:pt x="4" y="10"/>
                    <a:pt x="3" y="8"/>
                    <a:pt x="2" y="6"/>
                  </a:cubicBezTo>
                  <a:cubicBezTo>
                    <a:pt x="1" y="4"/>
                    <a:pt x="0" y="2"/>
                    <a:pt x="0" y="0"/>
                  </a:cubicBezTo>
                  <a:cubicBezTo>
                    <a:pt x="0" y="1"/>
                    <a:pt x="1" y="2"/>
                    <a:pt x="1" y="3"/>
                  </a:cubicBezTo>
                  <a:cubicBezTo>
                    <a:pt x="2" y="4"/>
                    <a:pt x="2" y="5"/>
                    <a:pt x="3" y="6"/>
                  </a:cubicBezTo>
                  <a:cubicBezTo>
                    <a:pt x="4" y="8"/>
                    <a:pt x="5" y="9"/>
                    <a:pt x="7" y="11"/>
                  </a:cubicBezTo>
                  <a:cubicBezTo>
                    <a:pt x="9" y="15"/>
                    <a:pt x="11" y="19"/>
                    <a:pt x="14" y="22"/>
                  </a:cubicBezTo>
                  <a:cubicBezTo>
                    <a:pt x="20" y="29"/>
                    <a:pt x="26" y="36"/>
                    <a:pt x="33" y="42"/>
                  </a:cubicBezTo>
                  <a:cubicBezTo>
                    <a:pt x="35" y="43"/>
                    <a:pt x="37" y="45"/>
                    <a:pt x="39" y="46"/>
                  </a:cubicBezTo>
                  <a:cubicBezTo>
                    <a:pt x="40" y="47"/>
                    <a:pt x="41" y="48"/>
                    <a:pt x="42" y="48"/>
                  </a:cubicBezTo>
                  <a:cubicBezTo>
                    <a:pt x="43" y="49"/>
                    <a:pt x="44" y="49"/>
                    <a:pt x="45" y="50"/>
                  </a:cubicBezTo>
                  <a:cubicBezTo>
                    <a:pt x="45" y="50"/>
                    <a:pt x="45" y="50"/>
                    <a:pt x="45" y="50"/>
                  </a:cubicBezTo>
                  <a:cubicBezTo>
                    <a:pt x="45" y="50"/>
                    <a:pt x="45" y="50"/>
                    <a:pt x="45" y="50"/>
                  </a:cubicBezTo>
                  <a:cubicBezTo>
                    <a:pt x="44" y="49"/>
                    <a:pt x="44" y="48"/>
                    <a:pt x="43" y="47"/>
                  </a:cubicBezTo>
                  <a:cubicBezTo>
                    <a:pt x="42" y="46"/>
                    <a:pt x="42" y="45"/>
                    <a:pt x="41" y="43"/>
                  </a:cubicBezTo>
                  <a:cubicBezTo>
                    <a:pt x="39" y="39"/>
                    <a:pt x="38" y="35"/>
                    <a:pt x="36" y="31"/>
                  </a:cubicBezTo>
                  <a:cubicBezTo>
                    <a:pt x="35" y="30"/>
                    <a:pt x="35" y="28"/>
                    <a:pt x="34" y="28"/>
                  </a:cubicBezTo>
                  <a:cubicBezTo>
                    <a:pt x="33" y="27"/>
                    <a:pt x="32" y="26"/>
                    <a:pt x="32" y="25"/>
                  </a:cubicBezTo>
                  <a:cubicBezTo>
                    <a:pt x="30" y="23"/>
                    <a:pt x="28" y="21"/>
                    <a:pt x="27" y="19"/>
                  </a:cubicBezTo>
                  <a:cubicBezTo>
                    <a:pt x="25" y="17"/>
                    <a:pt x="23" y="15"/>
                    <a:pt x="21" y="14"/>
                  </a:cubicBezTo>
                  <a:cubicBezTo>
                    <a:pt x="19" y="12"/>
                    <a:pt x="17" y="10"/>
                    <a:pt x="15" y="9"/>
                  </a:cubicBezTo>
                  <a:cubicBezTo>
                    <a:pt x="17" y="10"/>
                    <a:pt x="19" y="12"/>
                    <a:pt x="21" y="13"/>
                  </a:cubicBezTo>
                  <a:cubicBezTo>
                    <a:pt x="23" y="15"/>
                    <a:pt x="25" y="17"/>
                    <a:pt x="27" y="19"/>
                  </a:cubicBezTo>
                  <a:cubicBezTo>
                    <a:pt x="29" y="20"/>
                    <a:pt x="31" y="22"/>
                    <a:pt x="32" y="24"/>
                  </a:cubicBezTo>
                  <a:cubicBezTo>
                    <a:pt x="33" y="25"/>
                    <a:pt x="34" y="26"/>
                    <a:pt x="35" y="27"/>
                  </a:cubicBezTo>
                  <a:cubicBezTo>
                    <a:pt x="36" y="28"/>
                    <a:pt x="36" y="29"/>
                    <a:pt x="37" y="30"/>
                  </a:cubicBezTo>
                  <a:cubicBezTo>
                    <a:pt x="39" y="35"/>
                    <a:pt x="41" y="39"/>
                    <a:pt x="43" y="43"/>
                  </a:cubicBezTo>
                  <a:cubicBezTo>
                    <a:pt x="44" y="45"/>
                    <a:pt x="45" y="48"/>
                    <a:pt x="46" y="50"/>
                  </a:cubicBezTo>
                  <a:cubicBezTo>
                    <a:pt x="47" y="50"/>
                    <a:pt x="48" y="51"/>
                    <a:pt x="48" y="52"/>
                  </a:cubicBezTo>
                  <a:cubicBezTo>
                    <a:pt x="49" y="53"/>
                    <a:pt x="49" y="53"/>
                    <a:pt x="50" y="54"/>
                  </a:cubicBezTo>
                  <a:cubicBezTo>
                    <a:pt x="52" y="55"/>
                    <a:pt x="54" y="57"/>
                    <a:pt x="56" y="59"/>
                  </a:cubicBezTo>
                  <a:cubicBezTo>
                    <a:pt x="58" y="61"/>
                    <a:pt x="59" y="62"/>
                    <a:pt x="61" y="64"/>
                  </a:cubicBezTo>
                  <a:cubicBezTo>
                    <a:pt x="61" y="64"/>
                    <a:pt x="61" y="63"/>
                    <a:pt x="61" y="63"/>
                  </a:cubicBezTo>
                  <a:cubicBezTo>
                    <a:pt x="61" y="62"/>
                    <a:pt x="61" y="61"/>
                    <a:pt x="61" y="61"/>
                  </a:cubicBezTo>
                  <a:cubicBezTo>
                    <a:pt x="61" y="60"/>
                    <a:pt x="61" y="59"/>
                    <a:pt x="61" y="58"/>
                  </a:cubicBezTo>
                  <a:cubicBezTo>
                    <a:pt x="61" y="56"/>
                    <a:pt x="61" y="55"/>
                    <a:pt x="61" y="53"/>
                  </a:cubicBezTo>
                  <a:cubicBezTo>
                    <a:pt x="60" y="51"/>
                    <a:pt x="60" y="49"/>
                    <a:pt x="60" y="48"/>
                  </a:cubicBezTo>
                  <a:cubicBezTo>
                    <a:pt x="59" y="44"/>
                    <a:pt x="57" y="41"/>
                    <a:pt x="55" y="37"/>
                  </a:cubicBezTo>
                  <a:cubicBezTo>
                    <a:pt x="55" y="35"/>
                    <a:pt x="54" y="34"/>
                    <a:pt x="53" y="32"/>
                  </a:cubicBezTo>
                  <a:cubicBezTo>
                    <a:pt x="52" y="30"/>
                    <a:pt x="50" y="28"/>
                    <a:pt x="49" y="27"/>
                  </a:cubicBezTo>
                  <a:cubicBezTo>
                    <a:pt x="51" y="28"/>
                    <a:pt x="52" y="30"/>
                    <a:pt x="53" y="32"/>
                  </a:cubicBezTo>
                  <a:cubicBezTo>
                    <a:pt x="54" y="33"/>
                    <a:pt x="55" y="35"/>
                    <a:pt x="56" y="37"/>
                  </a:cubicBezTo>
                  <a:cubicBezTo>
                    <a:pt x="58" y="40"/>
                    <a:pt x="60" y="44"/>
                    <a:pt x="61" y="48"/>
                  </a:cubicBezTo>
                  <a:cubicBezTo>
                    <a:pt x="61" y="49"/>
                    <a:pt x="62" y="51"/>
                    <a:pt x="62" y="53"/>
                  </a:cubicBezTo>
                  <a:cubicBezTo>
                    <a:pt x="62" y="55"/>
                    <a:pt x="62" y="57"/>
                    <a:pt x="62" y="58"/>
                  </a:cubicBezTo>
                  <a:cubicBezTo>
                    <a:pt x="62" y="59"/>
                    <a:pt x="62" y="59"/>
                    <a:pt x="62" y="60"/>
                  </a:cubicBezTo>
                  <a:cubicBezTo>
                    <a:pt x="62" y="60"/>
                    <a:pt x="62" y="61"/>
                    <a:pt x="62" y="61"/>
                  </a:cubicBezTo>
                  <a:cubicBezTo>
                    <a:pt x="62" y="62"/>
                    <a:pt x="62" y="63"/>
                    <a:pt x="62" y="63"/>
                  </a:cubicBezTo>
                  <a:cubicBezTo>
                    <a:pt x="62" y="64"/>
                    <a:pt x="62" y="65"/>
                    <a:pt x="62" y="66"/>
                  </a:cubicBezTo>
                  <a:cubicBezTo>
                    <a:pt x="63" y="67"/>
                    <a:pt x="64" y="69"/>
                    <a:pt x="65" y="70"/>
                  </a:cubicBezTo>
                  <a:cubicBezTo>
                    <a:pt x="66" y="71"/>
                    <a:pt x="67" y="72"/>
                    <a:pt x="68" y="74"/>
                  </a:cubicBezTo>
                  <a:cubicBezTo>
                    <a:pt x="68" y="74"/>
                    <a:pt x="68" y="74"/>
                    <a:pt x="68" y="74"/>
                  </a:cubicBezTo>
                  <a:cubicBezTo>
                    <a:pt x="68" y="74"/>
                    <a:pt x="68" y="74"/>
                    <a:pt x="68" y="74"/>
                  </a:cubicBezTo>
                  <a:cubicBezTo>
                    <a:pt x="69" y="75"/>
                    <a:pt x="69" y="75"/>
                    <a:pt x="69" y="76"/>
                  </a:cubicBezTo>
                  <a:cubicBezTo>
                    <a:pt x="70" y="77"/>
                    <a:pt x="71" y="79"/>
                    <a:pt x="72" y="81"/>
                  </a:cubicBezTo>
                  <a:cubicBezTo>
                    <a:pt x="71" y="81"/>
                    <a:pt x="71" y="80"/>
                    <a:pt x="70" y="79"/>
                  </a:cubicBezTo>
                  <a:cubicBezTo>
                    <a:pt x="69" y="78"/>
                    <a:pt x="69" y="77"/>
                    <a:pt x="68" y="76"/>
                  </a:cubicBezTo>
                  <a:cubicBezTo>
                    <a:pt x="67" y="75"/>
                    <a:pt x="66" y="73"/>
                    <a:pt x="65" y="72"/>
                  </a:cubicBezTo>
                  <a:cubicBezTo>
                    <a:pt x="65" y="72"/>
                    <a:pt x="64" y="72"/>
                    <a:pt x="64" y="72"/>
                  </a:cubicBezTo>
                  <a:cubicBezTo>
                    <a:pt x="64" y="71"/>
                    <a:pt x="64" y="71"/>
                    <a:pt x="63" y="71"/>
                  </a:cubicBezTo>
                  <a:cubicBezTo>
                    <a:pt x="63" y="70"/>
                    <a:pt x="62" y="70"/>
                    <a:pt x="62" y="70"/>
                  </a:cubicBezTo>
                  <a:cubicBezTo>
                    <a:pt x="61" y="69"/>
                    <a:pt x="61" y="69"/>
                    <a:pt x="61" y="69"/>
                  </a:cubicBezTo>
                  <a:cubicBezTo>
                    <a:pt x="60" y="68"/>
                    <a:pt x="59" y="68"/>
                    <a:pt x="58" y="67"/>
                  </a:cubicBezTo>
                  <a:cubicBezTo>
                    <a:pt x="54" y="65"/>
                    <a:pt x="50" y="63"/>
                    <a:pt x="46" y="62"/>
                  </a:cubicBezTo>
                  <a:cubicBezTo>
                    <a:pt x="45" y="61"/>
                    <a:pt x="44" y="61"/>
                    <a:pt x="44" y="61"/>
                  </a:cubicBezTo>
                  <a:cubicBezTo>
                    <a:pt x="43" y="61"/>
                    <a:pt x="42" y="60"/>
                    <a:pt x="41" y="60"/>
                  </a:cubicBezTo>
                  <a:cubicBezTo>
                    <a:pt x="39" y="60"/>
                    <a:pt x="37" y="60"/>
                    <a:pt x="35" y="60"/>
                  </a:cubicBezTo>
                  <a:cubicBezTo>
                    <a:pt x="31" y="60"/>
                    <a:pt x="28" y="61"/>
                    <a:pt x="24" y="62"/>
                  </a:cubicBezTo>
                  <a:cubicBezTo>
                    <a:pt x="26" y="61"/>
                    <a:pt x="27" y="61"/>
                    <a:pt x="29" y="60"/>
                  </a:cubicBezTo>
                  <a:cubicBezTo>
                    <a:pt x="31" y="60"/>
                    <a:pt x="33" y="59"/>
                    <a:pt x="35" y="59"/>
                  </a:cubicBezTo>
                  <a:cubicBezTo>
                    <a:pt x="36" y="59"/>
                    <a:pt x="38" y="59"/>
                    <a:pt x="41" y="59"/>
                  </a:cubicBezTo>
                  <a:cubicBezTo>
                    <a:pt x="42" y="59"/>
                    <a:pt x="43" y="60"/>
                    <a:pt x="44" y="60"/>
                  </a:cubicBezTo>
                  <a:cubicBezTo>
                    <a:pt x="45" y="60"/>
                    <a:pt x="46" y="61"/>
                    <a:pt x="47" y="61"/>
                  </a:cubicBezTo>
                  <a:cubicBezTo>
                    <a:pt x="49" y="62"/>
                    <a:pt x="51" y="62"/>
                    <a:pt x="53" y="63"/>
                  </a:cubicBezTo>
                  <a:cubicBezTo>
                    <a:pt x="55" y="64"/>
                    <a:pt x="57" y="65"/>
                    <a:pt x="58" y="66"/>
                  </a:cubicBezTo>
                  <a:cubicBezTo>
                    <a:pt x="59" y="67"/>
                    <a:pt x="60" y="67"/>
                    <a:pt x="61" y="68"/>
                  </a:cubicBezTo>
                  <a:cubicBezTo>
                    <a:pt x="61" y="68"/>
                    <a:pt x="61" y="68"/>
                    <a:pt x="61" y="68"/>
                  </a:cubicBezTo>
                  <a:cubicBezTo>
                    <a:pt x="59" y="65"/>
                    <a:pt x="57" y="63"/>
                    <a:pt x="55" y="60"/>
                  </a:cubicBezTo>
                  <a:cubicBezTo>
                    <a:pt x="54" y="60"/>
                    <a:pt x="53" y="59"/>
                    <a:pt x="53" y="59"/>
                  </a:cubicBezTo>
                  <a:cubicBezTo>
                    <a:pt x="52" y="59"/>
                    <a:pt x="52" y="58"/>
                    <a:pt x="51" y="58"/>
                  </a:cubicBezTo>
                  <a:cubicBezTo>
                    <a:pt x="49" y="57"/>
                    <a:pt x="47" y="56"/>
                    <a:pt x="45" y="55"/>
                  </a:cubicBezTo>
                  <a:cubicBezTo>
                    <a:pt x="44" y="55"/>
                    <a:pt x="44" y="55"/>
                    <a:pt x="44" y="55"/>
                  </a:cubicBezTo>
                  <a:cubicBezTo>
                    <a:pt x="44" y="55"/>
                    <a:pt x="43" y="55"/>
                    <a:pt x="43" y="55"/>
                  </a:cubicBezTo>
                  <a:cubicBezTo>
                    <a:pt x="41" y="54"/>
                    <a:pt x="41" y="54"/>
                    <a:pt x="41" y="54"/>
                  </a:cubicBezTo>
                  <a:cubicBezTo>
                    <a:pt x="40" y="54"/>
                    <a:pt x="39" y="54"/>
                    <a:pt x="38" y="53"/>
                  </a:cubicBezTo>
                  <a:cubicBezTo>
                    <a:pt x="36" y="53"/>
                    <a:pt x="34" y="52"/>
                    <a:pt x="32" y="52"/>
                  </a:cubicBezTo>
                  <a:cubicBezTo>
                    <a:pt x="27" y="51"/>
                    <a:pt x="23" y="49"/>
                    <a:pt x="18" y="47"/>
                  </a:cubicBezTo>
                  <a:cubicBezTo>
                    <a:pt x="16" y="46"/>
                    <a:pt x="14" y="45"/>
                    <a:pt x="12" y="44"/>
                  </a:cubicBezTo>
                  <a:cubicBezTo>
                    <a:pt x="10" y="43"/>
                    <a:pt x="8" y="41"/>
                    <a:pt x="7" y="39"/>
                  </a:cubicBezTo>
                  <a:cubicBezTo>
                    <a:pt x="9" y="41"/>
                    <a:pt x="11" y="42"/>
                    <a:pt x="13" y="4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2052"/>
            <p:cNvSpPr>
              <a:spLocks/>
            </p:cNvSpPr>
            <p:nvPr/>
          </p:nvSpPr>
          <p:spPr bwMode="auto">
            <a:xfrm>
              <a:off x="3438474" y="5848385"/>
              <a:ext cx="263527" cy="344490"/>
            </a:xfrm>
            <a:custGeom>
              <a:avLst/>
              <a:gdLst>
                <a:gd name="T0" fmla="*/ 4 w 70"/>
                <a:gd name="T1" fmla="*/ 37 h 92"/>
                <a:gd name="T2" fmla="*/ 3 w 70"/>
                <a:gd name="T3" fmla="*/ 64 h 92"/>
                <a:gd name="T4" fmla="*/ 14 w 70"/>
                <a:gd name="T5" fmla="*/ 81 h 92"/>
                <a:gd name="T6" fmla="*/ 22 w 70"/>
                <a:gd name="T7" fmla="*/ 88 h 92"/>
                <a:gd name="T8" fmla="*/ 29 w 70"/>
                <a:gd name="T9" fmla="*/ 92 h 92"/>
                <a:gd name="T10" fmla="*/ 33 w 70"/>
                <a:gd name="T11" fmla="*/ 83 h 92"/>
                <a:gd name="T12" fmla="*/ 44 w 70"/>
                <a:gd name="T13" fmla="*/ 77 h 92"/>
                <a:gd name="T14" fmla="*/ 57 w 70"/>
                <a:gd name="T15" fmla="*/ 67 h 92"/>
                <a:gd name="T16" fmla="*/ 68 w 70"/>
                <a:gd name="T17" fmla="*/ 51 h 92"/>
                <a:gd name="T18" fmla="*/ 67 w 70"/>
                <a:gd name="T19" fmla="*/ 30 h 92"/>
                <a:gd name="T20" fmla="*/ 53 w 70"/>
                <a:gd name="T21" fmla="*/ 14 h 92"/>
                <a:gd name="T22" fmla="*/ 60 w 70"/>
                <a:gd name="T23" fmla="*/ 7 h 92"/>
                <a:gd name="T24" fmla="*/ 63 w 70"/>
                <a:gd name="T25" fmla="*/ 6 h 92"/>
                <a:gd name="T26" fmla="*/ 66 w 70"/>
                <a:gd name="T27" fmla="*/ 4 h 92"/>
                <a:gd name="T28" fmla="*/ 68 w 70"/>
                <a:gd name="T29" fmla="*/ 3 h 92"/>
                <a:gd name="T30" fmla="*/ 69 w 70"/>
                <a:gd name="T31" fmla="*/ 1 h 92"/>
                <a:gd name="T32" fmla="*/ 67 w 70"/>
                <a:gd name="T33" fmla="*/ 0 h 92"/>
                <a:gd name="T34" fmla="*/ 67 w 70"/>
                <a:gd name="T35" fmla="*/ 1 h 92"/>
                <a:gd name="T36" fmla="*/ 66 w 70"/>
                <a:gd name="T37" fmla="*/ 2 h 92"/>
                <a:gd name="T38" fmla="*/ 62 w 70"/>
                <a:gd name="T39" fmla="*/ 5 h 92"/>
                <a:gd name="T40" fmla="*/ 52 w 70"/>
                <a:gd name="T41" fmla="*/ 13 h 92"/>
                <a:gd name="T42" fmla="*/ 24 w 70"/>
                <a:gd name="T43" fmla="*/ 13 h 92"/>
                <a:gd name="T44" fmla="*/ 13 w 70"/>
                <a:gd name="T45" fmla="*/ 23 h 92"/>
                <a:gd name="T46" fmla="*/ 4 w 70"/>
                <a:gd name="T47" fmla="*/ 3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 h="92">
                  <a:moveTo>
                    <a:pt x="4" y="37"/>
                  </a:moveTo>
                  <a:cubicBezTo>
                    <a:pt x="0" y="46"/>
                    <a:pt x="1" y="55"/>
                    <a:pt x="3" y="64"/>
                  </a:cubicBezTo>
                  <a:cubicBezTo>
                    <a:pt x="5" y="71"/>
                    <a:pt x="9" y="76"/>
                    <a:pt x="14" y="81"/>
                  </a:cubicBezTo>
                  <a:cubicBezTo>
                    <a:pt x="16" y="82"/>
                    <a:pt x="19" y="86"/>
                    <a:pt x="22" y="88"/>
                  </a:cubicBezTo>
                  <a:cubicBezTo>
                    <a:pt x="26" y="91"/>
                    <a:pt x="29" y="92"/>
                    <a:pt x="29" y="92"/>
                  </a:cubicBezTo>
                  <a:cubicBezTo>
                    <a:pt x="28" y="89"/>
                    <a:pt x="30" y="85"/>
                    <a:pt x="33" y="83"/>
                  </a:cubicBezTo>
                  <a:cubicBezTo>
                    <a:pt x="37" y="81"/>
                    <a:pt x="40" y="79"/>
                    <a:pt x="44" y="77"/>
                  </a:cubicBezTo>
                  <a:cubicBezTo>
                    <a:pt x="48" y="75"/>
                    <a:pt x="53" y="71"/>
                    <a:pt x="57" y="67"/>
                  </a:cubicBezTo>
                  <a:cubicBezTo>
                    <a:pt x="61" y="63"/>
                    <a:pt x="65" y="58"/>
                    <a:pt x="68" y="51"/>
                  </a:cubicBezTo>
                  <a:cubicBezTo>
                    <a:pt x="70" y="45"/>
                    <a:pt x="70" y="37"/>
                    <a:pt x="67" y="30"/>
                  </a:cubicBezTo>
                  <a:cubicBezTo>
                    <a:pt x="64" y="24"/>
                    <a:pt x="59" y="18"/>
                    <a:pt x="53" y="14"/>
                  </a:cubicBezTo>
                  <a:cubicBezTo>
                    <a:pt x="55" y="11"/>
                    <a:pt x="58" y="9"/>
                    <a:pt x="60" y="7"/>
                  </a:cubicBezTo>
                  <a:cubicBezTo>
                    <a:pt x="61" y="7"/>
                    <a:pt x="62" y="6"/>
                    <a:pt x="63" y="6"/>
                  </a:cubicBezTo>
                  <a:cubicBezTo>
                    <a:pt x="66" y="4"/>
                    <a:pt x="66" y="4"/>
                    <a:pt x="66" y="4"/>
                  </a:cubicBezTo>
                  <a:cubicBezTo>
                    <a:pt x="67" y="4"/>
                    <a:pt x="67" y="3"/>
                    <a:pt x="68" y="3"/>
                  </a:cubicBezTo>
                  <a:cubicBezTo>
                    <a:pt x="69" y="2"/>
                    <a:pt x="69" y="2"/>
                    <a:pt x="69" y="1"/>
                  </a:cubicBezTo>
                  <a:cubicBezTo>
                    <a:pt x="69" y="1"/>
                    <a:pt x="68" y="0"/>
                    <a:pt x="67" y="0"/>
                  </a:cubicBezTo>
                  <a:cubicBezTo>
                    <a:pt x="67" y="0"/>
                    <a:pt x="68" y="0"/>
                    <a:pt x="67" y="1"/>
                  </a:cubicBezTo>
                  <a:cubicBezTo>
                    <a:pt x="67" y="1"/>
                    <a:pt x="67" y="2"/>
                    <a:pt x="66" y="2"/>
                  </a:cubicBezTo>
                  <a:cubicBezTo>
                    <a:pt x="65" y="3"/>
                    <a:pt x="64" y="4"/>
                    <a:pt x="62" y="5"/>
                  </a:cubicBezTo>
                  <a:cubicBezTo>
                    <a:pt x="59" y="8"/>
                    <a:pt x="55" y="11"/>
                    <a:pt x="52" y="13"/>
                  </a:cubicBezTo>
                  <a:cubicBezTo>
                    <a:pt x="44" y="9"/>
                    <a:pt x="34" y="7"/>
                    <a:pt x="24" y="13"/>
                  </a:cubicBezTo>
                  <a:cubicBezTo>
                    <a:pt x="21" y="16"/>
                    <a:pt x="17" y="19"/>
                    <a:pt x="13" y="23"/>
                  </a:cubicBezTo>
                  <a:cubicBezTo>
                    <a:pt x="10" y="27"/>
                    <a:pt x="6" y="32"/>
                    <a:pt x="4" y="3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2053"/>
            <p:cNvSpPr>
              <a:spLocks/>
            </p:cNvSpPr>
            <p:nvPr/>
          </p:nvSpPr>
          <p:spPr bwMode="auto">
            <a:xfrm>
              <a:off x="4918033" y="5945223"/>
              <a:ext cx="376240" cy="360365"/>
            </a:xfrm>
            <a:custGeom>
              <a:avLst/>
              <a:gdLst>
                <a:gd name="T0" fmla="*/ 39 w 100"/>
                <a:gd name="T1" fmla="*/ 38 h 96"/>
                <a:gd name="T2" fmla="*/ 38 w 100"/>
                <a:gd name="T3" fmla="*/ 44 h 96"/>
                <a:gd name="T4" fmla="*/ 35 w 100"/>
                <a:gd name="T5" fmla="*/ 52 h 96"/>
                <a:gd name="T6" fmla="*/ 22 w 100"/>
                <a:gd name="T7" fmla="*/ 66 h 96"/>
                <a:gd name="T8" fmla="*/ 10 w 100"/>
                <a:gd name="T9" fmla="*/ 71 h 96"/>
                <a:gd name="T10" fmla="*/ 3 w 100"/>
                <a:gd name="T11" fmla="*/ 72 h 96"/>
                <a:gd name="T12" fmla="*/ 0 w 100"/>
                <a:gd name="T13" fmla="*/ 72 h 96"/>
                <a:gd name="T14" fmla="*/ 17 w 100"/>
                <a:gd name="T15" fmla="*/ 87 h 96"/>
                <a:gd name="T16" fmla="*/ 39 w 100"/>
                <a:gd name="T17" fmla="*/ 95 h 96"/>
                <a:gd name="T18" fmla="*/ 58 w 100"/>
                <a:gd name="T19" fmla="*/ 92 h 96"/>
                <a:gd name="T20" fmla="*/ 78 w 100"/>
                <a:gd name="T21" fmla="*/ 80 h 96"/>
                <a:gd name="T22" fmla="*/ 92 w 100"/>
                <a:gd name="T23" fmla="*/ 64 h 96"/>
                <a:gd name="T24" fmla="*/ 98 w 100"/>
                <a:gd name="T25" fmla="*/ 50 h 96"/>
                <a:gd name="T26" fmla="*/ 92 w 100"/>
                <a:gd name="T27" fmla="*/ 29 h 96"/>
                <a:gd name="T28" fmla="*/ 72 w 100"/>
                <a:gd name="T29" fmla="*/ 22 h 96"/>
                <a:gd name="T30" fmla="*/ 76 w 100"/>
                <a:gd name="T31" fmla="*/ 13 h 96"/>
                <a:gd name="T32" fmla="*/ 86 w 100"/>
                <a:gd name="T33" fmla="*/ 1 h 96"/>
                <a:gd name="T34" fmla="*/ 85 w 100"/>
                <a:gd name="T35" fmla="*/ 0 h 96"/>
                <a:gd name="T36" fmla="*/ 77 w 100"/>
                <a:gd name="T37" fmla="*/ 10 h 96"/>
                <a:gd name="T38" fmla="*/ 71 w 100"/>
                <a:gd name="T39" fmla="*/ 22 h 96"/>
                <a:gd name="T40" fmla="*/ 44 w 100"/>
                <a:gd name="T41" fmla="*/ 31 h 96"/>
                <a:gd name="T42" fmla="*/ 41 w 100"/>
                <a:gd name="T43" fmla="*/ 34 h 96"/>
                <a:gd name="T44" fmla="*/ 39 w 100"/>
                <a:gd name="T45" fmla="*/ 35 h 96"/>
                <a:gd name="T46" fmla="*/ 39 w 100"/>
                <a:gd name="T47" fmla="*/ 36 h 96"/>
                <a:gd name="T48" fmla="*/ 39 w 100"/>
                <a:gd name="T49" fmla="*/ 36 h 96"/>
                <a:gd name="T50" fmla="*/ 39 w 100"/>
                <a:gd name="T51" fmla="*/ 36 h 96"/>
                <a:gd name="T52" fmla="*/ 39 w 100"/>
                <a:gd name="T53" fmla="*/ 3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96">
                  <a:moveTo>
                    <a:pt x="39" y="38"/>
                  </a:moveTo>
                  <a:cubicBezTo>
                    <a:pt x="39" y="39"/>
                    <a:pt x="39" y="41"/>
                    <a:pt x="38" y="44"/>
                  </a:cubicBezTo>
                  <a:cubicBezTo>
                    <a:pt x="38" y="47"/>
                    <a:pt x="37" y="50"/>
                    <a:pt x="35" y="52"/>
                  </a:cubicBezTo>
                  <a:cubicBezTo>
                    <a:pt x="31" y="57"/>
                    <a:pt x="27" y="62"/>
                    <a:pt x="22" y="66"/>
                  </a:cubicBezTo>
                  <a:cubicBezTo>
                    <a:pt x="20" y="68"/>
                    <a:pt x="15" y="70"/>
                    <a:pt x="10" y="71"/>
                  </a:cubicBezTo>
                  <a:cubicBezTo>
                    <a:pt x="7" y="72"/>
                    <a:pt x="5" y="72"/>
                    <a:pt x="3" y="72"/>
                  </a:cubicBezTo>
                  <a:cubicBezTo>
                    <a:pt x="0" y="72"/>
                    <a:pt x="0" y="72"/>
                    <a:pt x="0" y="72"/>
                  </a:cubicBezTo>
                  <a:cubicBezTo>
                    <a:pt x="5" y="76"/>
                    <a:pt x="10" y="82"/>
                    <a:pt x="17" y="87"/>
                  </a:cubicBezTo>
                  <a:cubicBezTo>
                    <a:pt x="23" y="91"/>
                    <a:pt x="30" y="95"/>
                    <a:pt x="39" y="95"/>
                  </a:cubicBezTo>
                  <a:cubicBezTo>
                    <a:pt x="45" y="96"/>
                    <a:pt x="52" y="95"/>
                    <a:pt x="58" y="92"/>
                  </a:cubicBezTo>
                  <a:cubicBezTo>
                    <a:pt x="65" y="90"/>
                    <a:pt x="72" y="86"/>
                    <a:pt x="78" y="80"/>
                  </a:cubicBezTo>
                  <a:cubicBezTo>
                    <a:pt x="84" y="75"/>
                    <a:pt x="90" y="68"/>
                    <a:pt x="92" y="64"/>
                  </a:cubicBezTo>
                  <a:cubicBezTo>
                    <a:pt x="95" y="59"/>
                    <a:pt x="97" y="55"/>
                    <a:pt x="98" y="50"/>
                  </a:cubicBezTo>
                  <a:cubicBezTo>
                    <a:pt x="100" y="41"/>
                    <a:pt x="97" y="34"/>
                    <a:pt x="92" y="29"/>
                  </a:cubicBezTo>
                  <a:cubicBezTo>
                    <a:pt x="87" y="25"/>
                    <a:pt x="80" y="22"/>
                    <a:pt x="72" y="22"/>
                  </a:cubicBezTo>
                  <a:cubicBezTo>
                    <a:pt x="73" y="19"/>
                    <a:pt x="75" y="15"/>
                    <a:pt x="76" y="13"/>
                  </a:cubicBezTo>
                  <a:cubicBezTo>
                    <a:pt x="79" y="8"/>
                    <a:pt x="82" y="5"/>
                    <a:pt x="86" y="1"/>
                  </a:cubicBezTo>
                  <a:cubicBezTo>
                    <a:pt x="85" y="0"/>
                    <a:pt x="85" y="0"/>
                    <a:pt x="85" y="0"/>
                  </a:cubicBezTo>
                  <a:cubicBezTo>
                    <a:pt x="83" y="2"/>
                    <a:pt x="80" y="6"/>
                    <a:pt x="77" y="10"/>
                  </a:cubicBezTo>
                  <a:cubicBezTo>
                    <a:pt x="75" y="14"/>
                    <a:pt x="72" y="18"/>
                    <a:pt x="71" y="22"/>
                  </a:cubicBezTo>
                  <a:cubicBezTo>
                    <a:pt x="61" y="22"/>
                    <a:pt x="51" y="25"/>
                    <a:pt x="44" y="31"/>
                  </a:cubicBezTo>
                  <a:cubicBezTo>
                    <a:pt x="43" y="32"/>
                    <a:pt x="42" y="33"/>
                    <a:pt x="41" y="34"/>
                  </a:cubicBezTo>
                  <a:cubicBezTo>
                    <a:pt x="40" y="34"/>
                    <a:pt x="40" y="35"/>
                    <a:pt x="39" y="35"/>
                  </a:cubicBezTo>
                  <a:cubicBezTo>
                    <a:pt x="39" y="36"/>
                    <a:pt x="39" y="36"/>
                    <a:pt x="39" y="36"/>
                  </a:cubicBezTo>
                  <a:cubicBezTo>
                    <a:pt x="39" y="36"/>
                    <a:pt x="39" y="36"/>
                    <a:pt x="39" y="36"/>
                  </a:cubicBezTo>
                  <a:cubicBezTo>
                    <a:pt x="39" y="36"/>
                    <a:pt x="39" y="36"/>
                    <a:pt x="39" y="36"/>
                  </a:cubicBezTo>
                  <a:cubicBezTo>
                    <a:pt x="39" y="36"/>
                    <a:pt x="39" y="37"/>
                    <a:pt x="39" y="3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2054"/>
            <p:cNvSpPr>
              <a:spLocks/>
            </p:cNvSpPr>
            <p:nvPr/>
          </p:nvSpPr>
          <p:spPr bwMode="auto">
            <a:xfrm>
              <a:off x="4779920" y="6365914"/>
              <a:ext cx="157163" cy="158751"/>
            </a:xfrm>
            <a:custGeom>
              <a:avLst/>
              <a:gdLst>
                <a:gd name="T0" fmla="*/ 3 w 42"/>
                <a:gd name="T1" fmla="*/ 12 h 42"/>
                <a:gd name="T2" fmla="*/ 0 w 42"/>
                <a:gd name="T3" fmla="*/ 23 h 42"/>
                <a:gd name="T4" fmla="*/ 1 w 42"/>
                <a:gd name="T5" fmla="*/ 33 h 42"/>
                <a:gd name="T6" fmla="*/ 2 w 42"/>
                <a:gd name="T7" fmla="*/ 39 h 42"/>
                <a:gd name="T8" fmla="*/ 3 w 42"/>
                <a:gd name="T9" fmla="*/ 42 h 42"/>
                <a:gd name="T10" fmla="*/ 9 w 42"/>
                <a:gd name="T11" fmla="*/ 39 h 42"/>
                <a:gd name="T12" fmla="*/ 16 w 42"/>
                <a:gd name="T13" fmla="*/ 37 h 42"/>
                <a:gd name="T14" fmla="*/ 33 w 42"/>
                <a:gd name="T15" fmla="*/ 25 h 42"/>
                <a:gd name="T16" fmla="*/ 34 w 42"/>
                <a:gd name="T17" fmla="*/ 15 h 42"/>
                <a:gd name="T18" fmla="*/ 29 w 42"/>
                <a:gd name="T19" fmla="*/ 5 h 42"/>
                <a:gd name="T20" fmla="*/ 35 w 42"/>
                <a:gd name="T21" fmla="*/ 3 h 42"/>
                <a:gd name="T22" fmla="*/ 36 w 42"/>
                <a:gd name="T23" fmla="*/ 2 h 42"/>
                <a:gd name="T24" fmla="*/ 37 w 42"/>
                <a:gd name="T25" fmla="*/ 2 h 42"/>
                <a:gd name="T26" fmla="*/ 39 w 42"/>
                <a:gd name="T27" fmla="*/ 3 h 42"/>
                <a:gd name="T28" fmla="*/ 41 w 42"/>
                <a:gd name="T29" fmla="*/ 5 h 42"/>
                <a:gd name="T30" fmla="*/ 41 w 42"/>
                <a:gd name="T31" fmla="*/ 7 h 42"/>
                <a:gd name="T32" fmla="*/ 41 w 42"/>
                <a:gd name="T33" fmla="*/ 9 h 42"/>
                <a:gd name="T34" fmla="*/ 37 w 42"/>
                <a:gd name="T35" fmla="*/ 11 h 42"/>
                <a:gd name="T36" fmla="*/ 38 w 42"/>
                <a:gd name="T37" fmla="*/ 12 h 42"/>
                <a:gd name="T38" fmla="*/ 40 w 42"/>
                <a:gd name="T39" fmla="*/ 11 h 42"/>
                <a:gd name="T40" fmla="*/ 41 w 42"/>
                <a:gd name="T41" fmla="*/ 9 h 42"/>
                <a:gd name="T42" fmla="*/ 42 w 42"/>
                <a:gd name="T43" fmla="*/ 6 h 42"/>
                <a:gd name="T44" fmla="*/ 40 w 42"/>
                <a:gd name="T45" fmla="*/ 3 h 42"/>
                <a:gd name="T46" fmla="*/ 38 w 42"/>
                <a:gd name="T47" fmla="*/ 2 h 42"/>
                <a:gd name="T48" fmla="*/ 35 w 42"/>
                <a:gd name="T49" fmla="*/ 2 h 42"/>
                <a:gd name="T50" fmla="*/ 34 w 42"/>
                <a:gd name="T51" fmla="*/ 2 h 42"/>
                <a:gd name="T52" fmla="*/ 32 w 42"/>
                <a:gd name="T53" fmla="*/ 3 h 42"/>
                <a:gd name="T54" fmla="*/ 29 w 42"/>
                <a:gd name="T55" fmla="*/ 5 h 42"/>
                <a:gd name="T56" fmla="*/ 14 w 42"/>
                <a:gd name="T57" fmla="*/ 3 h 42"/>
                <a:gd name="T58" fmla="*/ 3 w 42"/>
                <a:gd name="T5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42">
                  <a:moveTo>
                    <a:pt x="3" y="12"/>
                  </a:moveTo>
                  <a:cubicBezTo>
                    <a:pt x="0" y="15"/>
                    <a:pt x="0" y="19"/>
                    <a:pt x="0" y="23"/>
                  </a:cubicBezTo>
                  <a:cubicBezTo>
                    <a:pt x="0" y="27"/>
                    <a:pt x="0" y="30"/>
                    <a:pt x="1" y="33"/>
                  </a:cubicBezTo>
                  <a:cubicBezTo>
                    <a:pt x="1" y="34"/>
                    <a:pt x="2" y="36"/>
                    <a:pt x="2" y="39"/>
                  </a:cubicBezTo>
                  <a:cubicBezTo>
                    <a:pt x="2" y="41"/>
                    <a:pt x="3" y="42"/>
                    <a:pt x="3" y="42"/>
                  </a:cubicBezTo>
                  <a:cubicBezTo>
                    <a:pt x="4" y="41"/>
                    <a:pt x="7" y="40"/>
                    <a:pt x="9" y="39"/>
                  </a:cubicBezTo>
                  <a:cubicBezTo>
                    <a:pt x="12" y="38"/>
                    <a:pt x="14" y="38"/>
                    <a:pt x="16" y="37"/>
                  </a:cubicBezTo>
                  <a:cubicBezTo>
                    <a:pt x="23" y="35"/>
                    <a:pt x="30" y="31"/>
                    <a:pt x="33" y="25"/>
                  </a:cubicBezTo>
                  <a:cubicBezTo>
                    <a:pt x="35" y="22"/>
                    <a:pt x="35" y="18"/>
                    <a:pt x="34" y="15"/>
                  </a:cubicBezTo>
                  <a:cubicBezTo>
                    <a:pt x="33" y="11"/>
                    <a:pt x="32" y="8"/>
                    <a:pt x="29" y="5"/>
                  </a:cubicBezTo>
                  <a:cubicBezTo>
                    <a:pt x="31" y="4"/>
                    <a:pt x="32" y="3"/>
                    <a:pt x="35" y="3"/>
                  </a:cubicBezTo>
                  <a:cubicBezTo>
                    <a:pt x="35" y="3"/>
                    <a:pt x="35" y="2"/>
                    <a:pt x="36" y="2"/>
                  </a:cubicBezTo>
                  <a:cubicBezTo>
                    <a:pt x="36" y="2"/>
                    <a:pt x="37" y="2"/>
                    <a:pt x="37" y="2"/>
                  </a:cubicBezTo>
                  <a:cubicBezTo>
                    <a:pt x="38" y="2"/>
                    <a:pt x="38" y="3"/>
                    <a:pt x="39" y="3"/>
                  </a:cubicBezTo>
                  <a:cubicBezTo>
                    <a:pt x="40" y="3"/>
                    <a:pt x="41" y="4"/>
                    <a:pt x="41" y="5"/>
                  </a:cubicBezTo>
                  <a:cubicBezTo>
                    <a:pt x="41" y="6"/>
                    <a:pt x="41" y="7"/>
                    <a:pt x="41" y="7"/>
                  </a:cubicBezTo>
                  <a:cubicBezTo>
                    <a:pt x="41" y="8"/>
                    <a:pt x="41" y="8"/>
                    <a:pt x="41" y="9"/>
                  </a:cubicBezTo>
                  <a:cubicBezTo>
                    <a:pt x="40" y="10"/>
                    <a:pt x="39" y="11"/>
                    <a:pt x="37" y="11"/>
                  </a:cubicBezTo>
                  <a:cubicBezTo>
                    <a:pt x="38" y="12"/>
                    <a:pt x="38" y="12"/>
                    <a:pt x="38" y="12"/>
                  </a:cubicBezTo>
                  <a:cubicBezTo>
                    <a:pt x="38" y="12"/>
                    <a:pt x="39" y="11"/>
                    <a:pt x="40" y="11"/>
                  </a:cubicBezTo>
                  <a:cubicBezTo>
                    <a:pt x="40" y="10"/>
                    <a:pt x="41" y="10"/>
                    <a:pt x="41" y="9"/>
                  </a:cubicBezTo>
                  <a:cubicBezTo>
                    <a:pt x="42" y="8"/>
                    <a:pt x="42" y="8"/>
                    <a:pt x="42" y="6"/>
                  </a:cubicBezTo>
                  <a:cubicBezTo>
                    <a:pt x="42" y="5"/>
                    <a:pt x="41" y="4"/>
                    <a:pt x="40" y="3"/>
                  </a:cubicBezTo>
                  <a:cubicBezTo>
                    <a:pt x="39" y="2"/>
                    <a:pt x="38" y="2"/>
                    <a:pt x="38" y="2"/>
                  </a:cubicBezTo>
                  <a:cubicBezTo>
                    <a:pt x="37" y="2"/>
                    <a:pt x="36" y="2"/>
                    <a:pt x="35" y="2"/>
                  </a:cubicBezTo>
                  <a:cubicBezTo>
                    <a:pt x="35" y="2"/>
                    <a:pt x="34" y="2"/>
                    <a:pt x="34" y="2"/>
                  </a:cubicBezTo>
                  <a:cubicBezTo>
                    <a:pt x="33" y="3"/>
                    <a:pt x="32" y="3"/>
                    <a:pt x="32" y="3"/>
                  </a:cubicBezTo>
                  <a:cubicBezTo>
                    <a:pt x="30" y="4"/>
                    <a:pt x="29" y="4"/>
                    <a:pt x="29" y="5"/>
                  </a:cubicBezTo>
                  <a:cubicBezTo>
                    <a:pt x="25" y="2"/>
                    <a:pt x="20" y="0"/>
                    <a:pt x="14" y="3"/>
                  </a:cubicBezTo>
                  <a:cubicBezTo>
                    <a:pt x="10" y="4"/>
                    <a:pt x="6" y="8"/>
                    <a:pt x="3"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2055"/>
            <p:cNvSpPr>
              <a:spLocks/>
            </p:cNvSpPr>
            <p:nvPr/>
          </p:nvSpPr>
          <p:spPr bwMode="auto">
            <a:xfrm>
              <a:off x="4862470" y="6607215"/>
              <a:ext cx="168276" cy="292102"/>
            </a:xfrm>
            <a:custGeom>
              <a:avLst/>
              <a:gdLst>
                <a:gd name="T0" fmla="*/ 0 w 45"/>
                <a:gd name="T1" fmla="*/ 41 h 78"/>
                <a:gd name="T2" fmla="*/ 6 w 45"/>
                <a:gd name="T3" fmla="*/ 57 h 78"/>
                <a:gd name="T4" fmla="*/ 15 w 45"/>
                <a:gd name="T5" fmla="*/ 67 h 78"/>
                <a:gd name="T6" fmla="*/ 21 w 45"/>
                <a:gd name="T7" fmla="*/ 73 h 78"/>
                <a:gd name="T8" fmla="*/ 24 w 45"/>
                <a:gd name="T9" fmla="*/ 78 h 78"/>
                <a:gd name="T10" fmla="*/ 36 w 45"/>
                <a:gd name="T11" fmla="*/ 59 h 78"/>
                <a:gd name="T12" fmla="*/ 43 w 45"/>
                <a:gd name="T13" fmla="*/ 46 h 78"/>
                <a:gd name="T14" fmla="*/ 45 w 45"/>
                <a:gd name="T15" fmla="*/ 33 h 78"/>
                <a:gd name="T16" fmla="*/ 38 w 45"/>
                <a:gd name="T17" fmla="*/ 20 h 78"/>
                <a:gd name="T18" fmla="*/ 25 w 45"/>
                <a:gd name="T19" fmla="*/ 13 h 78"/>
                <a:gd name="T20" fmla="*/ 29 w 45"/>
                <a:gd name="T21" fmla="*/ 6 h 78"/>
                <a:gd name="T22" fmla="*/ 38 w 45"/>
                <a:gd name="T23" fmla="*/ 1 h 78"/>
                <a:gd name="T24" fmla="*/ 38 w 45"/>
                <a:gd name="T25" fmla="*/ 0 h 78"/>
                <a:gd name="T26" fmla="*/ 31 w 45"/>
                <a:gd name="T27" fmla="*/ 4 h 78"/>
                <a:gd name="T28" fmla="*/ 24 w 45"/>
                <a:gd name="T29" fmla="*/ 12 h 78"/>
                <a:gd name="T30" fmla="*/ 14 w 45"/>
                <a:gd name="T31" fmla="*/ 14 h 78"/>
                <a:gd name="T32" fmla="*/ 5 w 45"/>
                <a:gd name="T33" fmla="*/ 21 h 78"/>
                <a:gd name="T34" fmla="*/ 0 w 45"/>
                <a:gd name="T35" fmla="*/ 4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78">
                  <a:moveTo>
                    <a:pt x="0" y="41"/>
                  </a:moveTo>
                  <a:cubicBezTo>
                    <a:pt x="0" y="48"/>
                    <a:pt x="3" y="52"/>
                    <a:pt x="6" y="57"/>
                  </a:cubicBezTo>
                  <a:cubicBezTo>
                    <a:pt x="9" y="61"/>
                    <a:pt x="12" y="64"/>
                    <a:pt x="15" y="67"/>
                  </a:cubicBezTo>
                  <a:cubicBezTo>
                    <a:pt x="16" y="68"/>
                    <a:pt x="19" y="71"/>
                    <a:pt x="21" y="73"/>
                  </a:cubicBezTo>
                  <a:cubicBezTo>
                    <a:pt x="22" y="76"/>
                    <a:pt x="24" y="78"/>
                    <a:pt x="24" y="78"/>
                  </a:cubicBezTo>
                  <a:cubicBezTo>
                    <a:pt x="25" y="70"/>
                    <a:pt x="32" y="65"/>
                    <a:pt x="36" y="59"/>
                  </a:cubicBezTo>
                  <a:cubicBezTo>
                    <a:pt x="39" y="55"/>
                    <a:pt x="41" y="50"/>
                    <a:pt x="43" y="46"/>
                  </a:cubicBezTo>
                  <a:cubicBezTo>
                    <a:pt x="45" y="41"/>
                    <a:pt x="45" y="37"/>
                    <a:pt x="45" y="33"/>
                  </a:cubicBezTo>
                  <a:cubicBezTo>
                    <a:pt x="44" y="28"/>
                    <a:pt x="42" y="24"/>
                    <a:pt x="38" y="20"/>
                  </a:cubicBezTo>
                  <a:cubicBezTo>
                    <a:pt x="35" y="17"/>
                    <a:pt x="30" y="14"/>
                    <a:pt x="25" y="13"/>
                  </a:cubicBezTo>
                  <a:cubicBezTo>
                    <a:pt x="26" y="10"/>
                    <a:pt x="28" y="8"/>
                    <a:pt x="29" y="6"/>
                  </a:cubicBezTo>
                  <a:cubicBezTo>
                    <a:pt x="32" y="3"/>
                    <a:pt x="35" y="2"/>
                    <a:pt x="38" y="1"/>
                  </a:cubicBezTo>
                  <a:cubicBezTo>
                    <a:pt x="38" y="0"/>
                    <a:pt x="38" y="0"/>
                    <a:pt x="38" y="0"/>
                  </a:cubicBezTo>
                  <a:cubicBezTo>
                    <a:pt x="36" y="0"/>
                    <a:pt x="33" y="2"/>
                    <a:pt x="31" y="4"/>
                  </a:cubicBezTo>
                  <a:cubicBezTo>
                    <a:pt x="28" y="7"/>
                    <a:pt x="25" y="10"/>
                    <a:pt x="24" y="12"/>
                  </a:cubicBezTo>
                  <a:cubicBezTo>
                    <a:pt x="21" y="12"/>
                    <a:pt x="18" y="12"/>
                    <a:pt x="14" y="14"/>
                  </a:cubicBezTo>
                  <a:cubicBezTo>
                    <a:pt x="11" y="15"/>
                    <a:pt x="8" y="18"/>
                    <a:pt x="5" y="21"/>
                  </a:cubicBezTo>
                  <a:cubicBezTo>
                    <a:pt x="2" y="27"/>
                    <a:pt x="0" y="36"/>
                    <a:pt x="0" y="4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2056"/>
            <p:cNvSpPr>
              <a:spLocks/>
            </p:cNvSpPr>
            <p:nvPr/>
          </p:nvSpPr>
          <p:spPr bwMode="auto">
            <a:xfrm>
              <a:off x="4119516" y="4822853"/>
              <a:ext cx="239714" cy="157164"/>
            </a:xfrm>
            <a:custGeom>
              <a:avLst/>
              <a:gdLst>
                <a:gd name="T0" fmla="*/ 23 w 64"/>
                <a:gd name="T1" fmla="*/ 41 h 42"/>
                <a:gd name="T2" fmla="*/ 27 w 64"/>
                <a:gd name="T3" fmla="*/ 39 h 42"/>
                <a:gd name="T4" fmla="*/ 37 w 64"/>
                <a:gd name="T5" fmla="*/ 29 h 42"/>
                <a:gd name="T6" fmla="*/ 48 w 64"/>
                <a:gd name="T7" fmla="*/ 13 h 42"/>
                <a:gd name="T8" fmla="*/ 58 w 64"/>
                <a:gd name="T9" fmla="*/ 5 h 42"/>
                <a:gd name="T10" fmla="*/ 64 w 64"/>
                <a:gd name="T11" fmla="*/ 0 h 42"/>
                <a:gd name="T12" fmla="*/ 53 w 64"/>
                <a:gd name="T13" fmla="*/ 5 h 42"/>
                <a:gd name="T14" fmla="*/ 25 w 64"/>
                <a:gd name="T15" fmla="*/ 26 h 42"/>
                <a:gd name="T16" fmla="*/ 12 w 64"/>
                <a:gd name="T17" fmla="*/ 35 h 42"/>
                <a:gd name="T18" fmla="*/ 0 w 64"/>
                <a:gd name="T19" fmla="*/ 42 h 42"/>
                <a:gd name="T20" fmla="*/ 0 w 64"/>
                <a:gd name="T21" fmla="*/ 42 h 42"/>
                <a:gd name="T22" fmla="*/ 23 w 64"/>
                <a:gd name="T23"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42">
                  <a:moveTo>
                    <a:pt x="23" y="41"/>
                  </a:moveTo>
                  <a:cubicBezTo>
                    <a:pt x="25" y="40"/>
                    <a:pt x="26" y="39"/>
                    <a:pt x="27" y="39"/>
                  </a:cubicBezTo>
                  <a:cubicBezTo>
                    <a:pt x="30" y="36"/>
                    <a:pt x="33" y="33"/>
                    <a:pt x="37" y="29"/>
                  </a:cubicBezTo>
                  <a:cubicBezTo>
                    <a:pt x="41" y="24"/>
                    <a:pt x="44" y="18"/>
                    <a:pt x="48" y="13"/>
                  </a:cubicBezTo>
                  <a:cubicBezTo>
                    <a:pt x="51" y="9"/>
                    <a:pt x="54" y="7"/>
                    <a:pt x="58" y="5"/>
                  </a:cubicBezTo>
                  <a:cubicBezTo>
                    <a:pt x="60" y="4"/>
                    <a:pt x="63" y="2"/>
                    <a:pt x="64" y="0"/>
                  </a:cubicBezTo>
                  <a:cubicBezTo>
                    <a:pt x="60" y="2"/>
                    <a:pt x="55" y="4"/>
                    <a:pt x="53" y="5"/>
                  </a:cubicBezTo>
                  <a:cubicBezTo>
                    <a:pt x="41" y="9"/>
                    <a:pt x="34" y="19"/>
                    <a:pt x="25" y="26"/>
                  </a:cubicBezTo>
                  <a:cubicBezTo>
                    <a:pt x="21" y="30"/>
                    <a:pt x="16" y="32"/>
                    <a:pt x="12" y="35"/>
                  </a:cubicBezTo>
                  <a:cubicBezTo>
                    <a:pt x="8" y="37"/>
                    <a:pt x="4" y="40"/>
                    <a:pt x="0" y="42"/>
                  </a:cubicBezTo>
                  <a:cubicBezTo>
                    <a:pt x="0" y="42"/>
                    <a:pt x="0" y="42"/>
                    <a:pt x="0" y="42"/>
                  </a:cubicBezTo>
                  <a:cubicBezTo>
                    <a:pt x="8" y="40"/>
                    <a:pt x="16" y="40"/>
                    <a:pt x="23" y="4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04" name="Picture 2057"/>
            <p:cNvPicPr>
              <a:picLocks noChangeAspect="1" noChangeArrowheads="1"/>
            </p:cNvPicPr>
            <p:nvPr/>
          </p:nvPicPr>
          <p:blipFill>
            <a:blip r:embed="rId41" cstate="screen">
              <a:extLst>
                <a:ext uri="{28A0092B-C50C-407E-A947-70E740481C1C}">
                  <a14:useLocalDpi xmlns:a14="http://schemas.microsoft.com/office/drawing/2010/main"/>
                </a:ext>
              </a:extLst>
            </a:blip>
            <a:srcRect/>
            <a:stretch>
              <a:fillRect/>
            </a:stretch>
          </p:blipFill>
          <p:spPr bwMode="auto">
            <a:xfrm>
              <a:off x="4192541" y="4810153"/>
              <a:ext cx="179389"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5" name="Picture 2058"/>
            <p:cNvPicPr>
              <a:picLocks noChangeAspect="1" noChangeArrowheads="1"/>
            </p:cNvPicPr>
            <p:nvPr/>
          </p:nvPicPr>
          <p:blipFill>
            <a:blip r:embed="rId42" cstate="screen">
              <a:extLst>
                <a:ext uri="{28A0092B-C50C-407E-A947-70E740481C1C}">
                  <a14:useLocalDpi xmlns:a14="http://schemas.microsoft.com/office/drawing/2010/main"/>
                </a:ext>
              </a:extLst>
            </a:blip>
            <a:srcRect/>
            <a:stretch>
              <a:fillRect/>
            </a:stretch>
          </p:blipFill>
          <p:spPr bwMode="auto">
            <a:xfrm>
              <a:off x="4105228" y="4757765"/>
              <a:ext cx="282577" cy="236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6" name="Freeform 2059"/>
            <p:cNvSpPr>
              <a:spLocks/>
            </p:cNvSpPr>
            <p:nvPr/>
          </p:nvSpPr>
          <p:spPr bwMode="auto">
            <a:xfrm>
              <a:off x="4149678" y="4864128"/>
              <a:ext cx="111126" cy="66675"/>
            </a:xfrm>
            <a:custGeom>
              <a:avLst/>
              <a:gdLst>
                <a:gd name="T0" fmla="*/ 17 w 30"/>
                <a:gd name="T1" fmla="*/ 13 h 18"/>
                <a:gd name="T2" fmla="*/ 30 w 30"/>
                <a:gd name="T3" fmla="*/ 3 h 18"/>
                <a:gd name="T4" fmla="*/ 22 w 30"/>
                <a:gd name="T5" fmla="*/ 6 h 18"/>
                <a:gd name="T6" fmla="*/ 13 w 30"/>
                <a:gd name="T7" fmla="*/ 3 h 18"/>
                <a:gd name="T8" fmla="*/ 8 w 30"/>
                <a:gd name="T9" fmla="*/ 0 h 18"/>
                <a:gd name="T10" fmla="*/ 0 w 30"/>
                <a:gd name="T11" fmla="*/ 17 h 18"/>
                <a:gd name="T12" fmla="*/ 17 w 30"/>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30" h="18">
                  <a:moveTo>
                    <a:pt x="17" y="13"/>
                  </a:moveTo>
                  <a:cubicBezTo>
                    <a:pt x="22" y="10"/>
                    <a:pt x="26" y="6"/>
                    <a:pt x="30" y="3"/>
                  </a:cubicBezTo>
                  <a:cubicBezTo>
                    <a:pt x="27" y="4"/>
                    <a:pt x="25" y="6"/>
                    <a:pt x="22" y="6"/>
                  </a:cubicBezTo>
                  <a:cubicBezTo>
                    <a:pt x="19" y="7"/>
                    <a:pt x="16" y="5"/>
                    <a:pt x="13" y="3"/>
                  </a:cubicBezTo>
                  <a:cubicBezTo>
                    <a:pt x="11" y="2"/>
                    <a:pt x="10" y="0"/>
                    <a:pt x="8" y="0"/>
                  </a:cubicBezTo>
                  <a:cubicBezTo>
                    <a:pt x="4" y="5"/>
                    <a:pt x="3" y="11"/>
                    <a:pt x="0" y="17"/>
                  </a:cubicBezTo>
                  <a:cubicBezTo>
                    <a:pt x="6" y="18"/>
                    <a:pt x="13" y="14"/>
                    <a:pt x="17"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2060"/>
            <p:cNvSpPr>
              <a:spLocks/>
            </p:cNvSpPr>
            <p:nvPr/>
          </p:nvSpPr>
          <p:spPr bwMode="auto">
            <a:xfrm>
              <a:off x="4295729" y="4751415"/>
              <a:ext cx="179389" cy="214314"/>
            </a:xfrm>
            <a:custGeom>
              <a:avLst/>
              <a:gdLst>
                <a:gd name="T0" fmla="*/ 17 w 48"/>
                <a:gd name="T1" fmla="*/ 19 h 57"/>
                <a:gd name="T2" fmla="*/ 14 w 48"/>
                <a:gd name="T3" fmla="*/ 28 h 57"/>
                <a:gd name="T4" fmla="*/ 12 w 48"/>
                <a:gd name="T5" fmla="*/ 38 h 57"/>
                <a:gd name="T6" fmla="*/ 0 w 48"/>
                <a:gd name="T7" fmla="*/ 56 h 57"/>
                <a:gd name="T8" fmla="*/ 0 w 48"/>
                <a:gd name="T9" fmla="*/ 57 h 57"/>
                <a:gd name="T10" fmla="*/ 19 w 48"/>
                <a:gd name="T11" fmla="*/ 41 h 57"/>
                <a:gd name="T12" fmla="*/ 21 w 48"/>
                <a:gd name="T13" fmla="*/ 18 h 57"/>
                <a:gd name="T14" fmla="*/ 33 w 48"/>
                <a:gd name="T15" fmla="*/ 11 h 57"/>
                <a:gd name="T16" fmla="*/ 42 w 48"/>
                <a:gd name="T17" fmla="*/ 8 h 57"/>
                <a:gd name="T18" fmla="*/ 48 w 48"/>
                <a:gd name="T19" fmla="*/ 2 h 57"/>
                <a:gd name="T20" fmla="*/ 46 w 48"/>
                <a:gd name="T21" fmla="*/ 0 h 57"/>
                <a:gd name="T22" fmla="*/ 41 w 48"/>
                <a:gd name="T23" fmla="*/ 7 h 57"/>
                <a:gd name="T24" fmla="*/ 32 w 48"/>
                <a:gd name="T25" fmla="*/ 11 h 57"/>
                <a:gd name="T26" fmla="*/ 20 w 48"/>
                <a:gd name="T27" fmla="*/ 17 h 57"/>
                <a:gd name="T28" fmla="*/ 17 w 48"/>
                <a:gd name="T29"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57">
                  <a:moveTo>
                    <a:pt x="17" y="19"/>
                  </a:moveTo>
                  <a:cubicBezTo>
                    <a:pt x="16" y="21"/>
                    <a:pt x="15" y="26"/>
                    <a:pt x="14" y="28"/>
                  </a:cubicBezTo>
                  <a:cubicBezTo>
                    <a:pt x="12" y="31"/>
                    <a:pt x="13" y="34"/>
                    <a:pt x="12" y="38"/>
                  </a:cubicBezTo>
                  <a:cubicBezTo>
                    <a:pt x="10" y="46"/>
                    <a:pt x="7" y="52"/>
                    <a:pt x="0" y="56"/>
                  </a:cubicBezTo>
                  <a:cubicBezTo>
                    <a:pt x="0" y="56"/>
                    <a:pt x="0" y="57"/>
                    <a:pt x="0" y="57"/>
                  </a:cubicBezTo>
                  <a:cubicBezTo>
                    <a:pt x="8" y="53"/>
                    <a:pt x="14" y="48"/>
                    <a:pt x="19" y="41"/>
                  </a:cubicBezTo>
                  <a:cubicBezTo>
                    <a:pt x="22" y="36"/>
                    <a:pt x="25" y="25"/>
                    <a:pt x="21" y="18"/>
                  </a:cubicBezTo>
                  <a:cubicBezTo>
                    <a:pt x="24" y="13"/>
                    <a:pt x="29" y="13"/>
                    <a:pt x="33" y="11"/>
                  </a:cubicBezTo>
                  <a:cubicBezTo>
                    <a:pt x="36" y="10"/>
                    <a:pt x="39" y="10"/>
                    <a:pt x="42" y="8"/>
                  </a:cubicBezTo>
                  <a:cubicBezTo>
                    <a:pt x="44" y="6"/>
                    <a:pt x="46" y="4"/>
                    <a:pt x="48" y="2"/>
                  </a:cubicBezTo>
                  <a:cubicBezTo>
                    <a:pt x="47" y="2"/>
                    <a:pt x="46" y="1"/>
                    <a:pt x="46" y="0"/>
                  </a:cubicBezTo>
                  <a:cubicBezTo>
                    <a:pt x="45" y="3"/>
                    <a:pt x="44" y="5"/>
                    <a:pt x="41" y="7"/>
                  </a:cubicBezTo>
                  <a:cubicBezTo>
                    <a:pt x="39" y="8"/>
                    <a:pt x="35" y="9"/>
                    <a:pt x="32" y="11"/>
                  </a:cubicBezTo>
                  <a:cubicBezTo>
                    <a:pt x="28" y="12"/>
                    <a:pt x="22" y="14"/>
                    <a:pt x="20" y="17"/>
                  </a:cubicBezTo>
                  <a:cubicBezTo>
                    <a:pt x="19" y="18"/>
                    <a:pt x="18" y="18"/>
                    <a:pt x="17"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2061"/>
            <p:cNvSpPr>
              <a:spLocks noEditPoints="1"/>
            </p:cNvSpPr>
            <p:nvPr/>
          </p:nvSpPr>
          <p:spPr bwMode="auto">
            <a:xfrm>
              <a:off x="4130628" y="4806978"/>
              <a:ext cx="239714" cy="165101"/>
            </a:xfrm>
            <a:custGeom>
              <a:avLst/>
              <a:gdLst>
                <a:gd name="T0" fmla="*/ 35 w 64"/>
                <a:gd name="T1" fmla="*/ 11 h 44"/>
                <a:gd name="T2" fmla="*/ 43 w 64"/>
                <a:gd name="T3" fmla="*/ 10 h 44"/>
                <a:gd name="T4" fmla="*/ 37 w 64"/>
                <a:gd name="T5" fmla="*/ 14 h 44"/>
                <a:gd name="T6" fmla="*/ 33 w 64"/>
                <a:gd name="T7" fmla="*/ 18 h 44"/>
                <a:gd name="T8" fmla="*/ 28 w 64"/>
                <a:gd name="T9" fmla="*/ 21 h 44"/>
                <a:gd name="T10" fmla="*/ 22 w 64"/>
                <a:gd name="T11" fmla="*/ 20 h 44"/>
                <a:gd name="T12" fmla="*/ 21 w 64"/>
                <a:gd name="T13" fmla="*/ 19 h 44"/>
                <a:gd name="T14" fmla="*/ 17 w 64"/>
                <a:gd name="T15" fmla="*/ 17 h 44"/>
                <a:gd name="T16" fmla="*/ 19 w 64"/>
                <a:gd name="T17" fmla="*/ 19 h 44"/>
                <a:gd name="T18" fmla="*/ 21 w 64"/>
                <a:gd name="T19" fmla="*/ 20 h 44"/>
                <a:gd name="T20" fmla="*/ 25 w 64"/>
                <a:gd name="T21" fmla="*/ 22 h 44"/>
                <a:gd name="T22" fmla="*/ 29 w 64"/>
                <a:gd name="T23" fmla="*/ 22 h 44"/>
                <a:gd name="T24" fmla="*/ 26 w 64"/>
                <a:gd name="T25" fmla="*/ 24 h 44"/>
                <a:gd name="T26" fmla="*/ 19 w 64"/>
                <a:gd name="T27" fmla="*/ 29 h 44"/>
                <a:gd name="T28" fmla="*/ 13 w 64"/>
                <a:gd name="T29" fmla="*/ 31 h 44"/>
                <a:gd name="T30" fmla="*/ 7 w 64"/>
                <a:gd name="T31" fmla="*/ 32 h 44"/>
                <a:gd name="T32" fmla="*/ 19 w 64"/>
                <a:gd name="T33" fmla="*/ 30 h 44"/>
                <a:gd name="T34" fmla="*/ 20 w 64"/>
                <a:gd name="T35" fmla="*/ 31 h 44"/>
                <a:gd name="T36" fmla="*/ 8 w 64"/>
                <a:gd name="T37" fmla="*/ 40 h 44"/>
                <a:gd name="T38" fmla="*/ 17 w 64"/>
                <a:gd name="T39" fmla="*/ 35 h 44"/>
                <a:gd name="T40" fmla="*/ 24 w 64"/>
                <a:gd name="T41" fmla="*/ 29 h 44"/>
                <a:gd name="T42" fmla="*/ 38 w 64"/>
                <a:gd name="T43" fmla="*/ 16 h 44"/>
                <a:gd name="T44" fmla="*/ 46 w 64"/>
                <a:gd name="T45" fmla="*/ 11 h 44"/>
                <a:gd name="T46" fmla="*/ 53 w 64"/>
                <a:gd name="T47" fmla="*/ 9 h 44"/>
                <a:gd name="T48" fmla="*/ 47 w 64"/>
                <a:gd name="T49" fmla="*/ 14 h 44"/>
                <a:gd name="T50" fmla="*/ 40 w 64"/>
                <a:gd name="T51" fmla="*/ 23 h 44"/>
                <a:gd name="T52" fmla="*/ 33 w 64"/>
                <a:gd name="T53" fmla="*/ 34 h 44"/>
                <a:gd name="T54" fmla="*/ 23 w 64"/>
                <a:gd name="T55" fmla="*/ 43 h 44"/>
                <a:gd name="T56" fmla="*/ 38 w 64"/>
                <a:gd name="T57" fmla="*/ 29 h 44"/>
                <a:gd name="T58" fmla="*/ 45 w 64"/>
                <a:gd name="T59" fmla="*/ 18 h 44"/>
                <a:gd name="T60" fmla="*/ 50 w 64"/>
                <a:gd name="T61" fmla="*/ 13 h 44"/>
                <a:gd name="T62" fmla="*/ 58 w 64"/>
                <a:gd name="T63" fmla="*/ 7 h 44"/>
                <a:gd name="T64" fmla="*/ 59 w 64"/>
                <a:gd name="T65" fmla="*/ 6 h 44"/>
                <a:gd name="T66" fmla="*/ 56 w 64"/>
                <a:gd name="T67" fmla="*/ 18 h 44"/>
                <a:gd name="T68" fmla="*/ 52 w 64"/>
                <a:gd name="T69" fmla="*/ 31 h 44"/>
                <a:gd name="T70" fmla="*/ 47 w 64"/>
                <a:gd name="T71" fmla="*/ 39 h 44"/>
                <a:gd name="T72" fmla="*/ 55 w 64"/>
                <a:gd name="T73" fmla="*/ 27 h 44"/>
                <a:gd name="T74" fmla="*/ 56 w 64"/>
                <a:gd name="T75" fmla="*/ 24 h 44"/>
                <a:gd name="T76" fmla="*/ 59 w 64"/>
                <a:gd name="T77" fmla="*/ 13 h 44"/>
                <a:gd name="T78" fmla="*/ 61 w 64"/>
                <a:gd name="T79" fmla="*/ 5 h 44"/>
                <a:gd name="T80" fmla="*/ 64 w 64"/>
                <a:gd name="T81" fmla="*/ 2 h 44"/>
                <a:gd name="T82" fmla="*/ 58 w 64"/>
                <a:gd name="T83" fmla="*/ 4 h 44"/>
                <a:gd name="T84" fmla="*/ 55 w 64"/>
                <a:gd name="T85" fmla="*/ 5 h 44"/>
                <a:gd name="T86" fmla="*/ 52 w 64"/>
                <a:gd name="T87" fmla="*/ 4 h 44"/>
                <a:gd name="T88" fmla="*/ 51 w 64"/>
                <a:gd name="T89" fmla="*/ 3 h 44"/>
                <a:gd name="T90" fmla="*/ 44 w 64"/>
                <a:gd name="T91" fmla="*/ 1 h 44"/>
                <a:gd name="T92" fmla="*/ 39 w 64"/>
                <a:gd name="T93" fmla="*/ 0 h 44"/>
                <a:gd name="T94" fmla="*/ 44 w 64"/>
                <a:gd name="T95" fmla="*/ 2 h 44"/>
                <a:gd name="T96" fmla="*/ 50 w 64"/>
                <a:gd name="T97" fmla="*/ 4 h 44"/>
                <a:gd name="T98" fmla="*/ 51 w 64"/>
                <a:gd name="T99" fmla="*/ 5 h 44"/>
                <a:gd name="T100" fmla="*/ 53 w 64"/>
                <a:gd name="T101" fmla="*/ 6 h 44"/>
                <a:gd name="T102" fmla="*/ 45 w 64"/>
                <a:gd name="T103" fmla="*/ 8 h 44"/>
                <a:gd name="T104" fmla="*/ 35 w 64"/>
                <a:gd name="T105" fmla="*/ 10 h 44"/>
                <a:gd name="T106" fmla="*/ 30 w 64"/>
                <a:gd name="T107" fmla="*/ 10 h 44"/>
                <a:gd name="T108" fmla="*/ 22 w 64"/>
                <a:gd name="T109" fmla="*/ 8 h 44"/>
                <a:gd name="T110" fmla="*/ 34 w 64"/>
                <a:gd name="T111" fmla="*/ 11 h 44"/>
                <a:gd name="T112" fmla="*/ 29 w 64"/>
                <a:gd name="T113" fmla="*/ 22 h 44"/>
                <a:gd name="T114" fmla="*/ 29 w 64"/>
                <a:gd name="T115"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44">
                  <a:moveTo>
                    <a:pt x="34" y="11"/>
                  </a:moveTo>
                  <a:cubicBezTo>
                    <a:pt x="34" y="11"/>
                    <a:pt x="35" y="11"/>
                    <a:pt x="35" y="11"/>
                  </a:cubicBezTo>
                  <a:cubicBezTo>
                    <a:pt x="37" y="10"/>
                    <a:pt x="37" y="10"/>
                    <a:pt x="37" y="10"/>
                  </a:cubicBezTo>
                  <a:cubicBezTo>
                    <a:pt x="39" y="10"/>
                    <a:pt x="41" y="10"/>
                    <a:pt x="43" y="10"/>
                  </a:cubicBezTo>
                  <a:cubicBezTo>
                    <a:pt x="42" y="10"/>
                    <a:pt x="41" y="11"/>
                    <a:pt x="40" y="11"/>
                  </a:cubicBezTo>
                  <a:cubicBezTo>
                    <a:pt x="39" y="12"/>
                    <a:pt x="38" y="13"/>
                    <a:pt x="37" y="14"/>
                  </a:cubicBezTo>
                  <a:cubicBezTo>
                    <a:pt x="35" y="15"/>
                    <a:pt x="34" y="17"/>
                    <a:pt x="33" y="18"/>
                  </a:cubicBezTo>
                  <a:cubicBezTo>
                    <a:pt x="33" y="18"/>
                    <a:pt x="33" y="18"/>
                    <a:pt x="33" y="18"/>
                  </a:cubicBezTo>
                  <a:cubicBezTo>
                    <a:pt x="32" y="19"/>
                    <a:pt x="31" y="19"/>
                    <a:pt x="30" y="20"/>
                  </a:cubicBezTo>
                  <a:cubicBezTo>
                    <a:pt x="29" y="20"/>
                    <a:pt x="29" y="21"/>
                    <a:pt x="28" y="21"/>
                  </a:cubicBezTo>
                  <a:cubicBezTo>
                    <a:pt x="27" y="21"/>
                    <a:pt x="26" y="21"/>
                    <a:pt x="25" y="21"/>
                  </a:cubicBezTo>
                  <a:cubicBezTo>
                    <a:pt x="24" y="20"/>
                    <a:pt x="23" y="20"/>
                    <a:pt x="22" y="20"/>
                  </a:cubicBezTo>
                  <a:cubicBezTo>
                    <a:pt x="21" y="19"/>
                    <a:pt x="21" y="19"/>
                    <a:pt x="21" y="19"/>
                  </a:cubicBezTo>
                  <a:cubicBezTo>
                    <a:pt x="21" y="19"/>
                    <a:pt x="21" y="19"/>
                    <a:pt x="21" y="19"/>
                  </a:cubicBezTo>
                  <a:cubicBezTo>
                    <a:pt x="20" y="19"/>
                    <a:pt x="20" y="19"/>
                    <a:pt x="19" y="19"/>
                  </a:cubicBezTo>
                  <a:cubicBezTo>
                    <a:pt x="18" y="18"/>
                    <a:pt x="18" y="18"/>
                    <a:pt x="17" y="17"/>
                  </a:cubicBezTo>
                  <a:cubicBezTo>
                    <a:pt x="16" y="17"/>
                    <a:pt x="15" y="16"/>
                    <a:pt x="14" y="15"/>
                  </a:cubicBezTo>
                  <a:cubicBezTo>
                    <a:pt x="16" y="17"/>
                    <a:pt x="17" y="18"/>
                    <a:pt x="19" y="19"/>
                  </a:cubicBezTo>
                  <a:cubicBezTo>
                    <a:pt x="19" y="20"/>
                    <a:pt x="20" y="20"/>
                    <a:pt x="20" y="20"/>
                  </a:cubicBezTo>
                  <a:cubicBezTo>
                    <a:pt x="21" y="20"/>
                    <a:pt x="21" y="20"/>
                    <a:pt x="21" y="20"/>
                  </a:cubicBezTo>
                  <a:cubicBezTo>
                    <a:pt x="22" y="21"/>
                    <a:pt x="22" y="21"/>
                    <a:pt x="22" y="21"/>
                  </a:cubicBezTo>
                  <a:cubicBezTo>
                    <a:pt x="23" y="21"/>
                    <a:pt x="24" y="21"/>
                    <a:pt x="25" y="22"/>
                  </a:cubicBezTo>
                  <a:cubicBezTo>
                    <a:pt x="26" y="22"/>
                    <a:pt x="27" y="22"/>
                    <a:pt x="28" y="22"/>
                  </a:cubicBezTo>
                  <a:cubicBezTo>
                    <a:pt x="28" y="22"/>
                    <a:pt x="28" y="22"/>
                    <a:pt x="29" y="22"/>
                  </a:cubicBezTo>
                  <a:cubicBezTo>
                    <a:pt x="28" y="22"/>
                    <a:pt x="28" y="23"/>
                    <a:pt x="28" y="23"/>
                  </a:cubicBezTo>
                  <a:cubicBezTo>
                    <a:pt x="27" y="23"/>
                    <a:pt x="27" y="24"/>
                    <a:pt x="26" y="24"/>
                  </a:cubicBezTo>
                  <a:cubicBezTo>
                    <a:pt x="26" y="25"/>
                    <a:pt x="25" y="25"/>
                    <a:pt x="24" y="26"/>
                  </a:cubicBezTo>
                  <a:cubicBezTo>
                    <a:pt x="22" y="27"/>
                    <a:pt x="21" y="28"/>
                    <a:pt x="19" y="29"/>
                  </a:cubicBezTo>
                  <a:cubicBezTo>
                    <a:pt x="18" y="29"/>
                    <a:pt x="17" y="30"/>
                    <a:pt x="16" y="30"/>
                  </a:cubicBezTo>
                  <a:cubicBezTo>
                    <a:pt x="15" y="30"/>
                    <a:pt x="14" y="31"/>
                    <a:pt x="13" y="31"/>
                  </a:cubicBezTo>
                  <a:cubicBezTo>
                    <a:pt x="12" y="31"/>
                    <a:pt x="11" y="32"/>
                    <a:pt x="10" y="32"/>
                  </a:cubicBezTo>
                  <a:cubicBezTo>
                    <a:pt x="9" y="32"/>
                    <a:pt x="8" y="32"/>
                    <a:pt x="7" y="32"/>
                  </a:cubicBezTo>
                  <a:cubicBezTo>
                    <a:pt x="9" y="32"/>
                    <a:pt x="11" y="32"/>
                    <a:pt x="13" y="32"/>
                  </a:cubicBezTo>
                  <a:cubicBezTo>
                    <a:pt x="15" y="31"/>
                    <a:pt x="17" y="31"/>
                    <a:pt x="19" y="30"/>
                  </a:cubicBezTo>
                  <a:cubicBezTo>
                    <a:pt x="21" y="29"/>
                    <a:pt x="22" y="29"/>
                    <a:pt x="23" y="28"/>
                  </a:cubicBezTo>
                  <a:cubicBezTo>
                    <a:pt x="22" y="29"/>
                    <a:pt x="21" y="30"/>
                    <a:pt x="20" y="31"/>
                  </a:cubicBezTo>
                  <a:cubicBezTo>
                    <a:pt x="19" y="32"/>
                    <a:pt x="17" y="33"/>
                    <a:pt x="16" y="34"/>
                  </a:cubicBezTo>
                  <a:cubicBezTo>
                    <a:pt x="14" y="36"/>
                    <a:pt x="11" y="38"/>
                    <a:pt x="8" y="40"/>
                  </a:cubicBezTo>
                  <a:cubicBezTo>
                    <a:pt x="6" y="41"/>
                    <a:pt x="3" y="43"/>
                    <a:pt x="0" y="44"/>
                  </a:cubicBezTo>
                  <a:cubicBezTo>
                    <a:pt x="6" y="42"/>
                    <a:pt x="11" y="39"/>
                    <a:pt x="17" y="35"/>
                  </a:cubicBezTo>
                  <a:cubicBezTo>
                    <a:pt x="18" y="34"/>
                    <a:pt x="19" y="33"/>
                    <a:pt x="20" y="32"/>
                  </a:cubicBezTo>
                  <a:cubicBezTo>
                    <a:pt x="22" y="31"/>
                    <a:pt x="23" y="30"/>
                    <a:pt x="24" y="29"/>
                  </a:cubicBezTo>
                  <a:cubicBezTo>
                    <a:pt x="26" y="27"/>
                    <a:pt x="29" y="24"/>
                    <a:pt x="31" y="22"/>
                  </a:cubicBezTo>
                  <a:cubicBezTo>
                    <a:pt x="33" y="20"/>
                    <a:pt x="35" y="18"/>
                    <a:pt x="38" y="16"/>
                  </a:cubicBezTo>
                  <a:cubicBezTo>
                    <a:pt x="39" y="15"/>
                    <a:pt x="40" y="14"/>
                    <a:pt x="42" y="13"/>
                  </a:cubicBezTo>
                  <a:cubicBezTo>
                    <a:pt x="43" y="12"/>
                    <a:pt x="44" y="12"/>
                    <a:pt x="46" y="11"/>
                  </a:cubicBezTo>
                  <a:cubicBezTo>
                    <a:pt x="47" y="10"/>
                    <a:pt x="48" y="10"/>
                    <a:pt x="50" y="10"/>
                  </a:cubicBezTo>
                  <a:cubicBezTo>
                    <a:pt x="51" y="9"/>
                    <a:pt x="52" y="9"/>
                    <a:pt x="53" y="9"/>
                  </a:cubicBezTo>
                  <a:cubicBezTo>
                    <a:pt x="52" y="10"/>
                    <a:pt x="51" y="11"/>
                    <a:pt x="49" y="12"/>
                  </a:cubicBezTo>
                  <a:cubicBezTo>
                    <a:pt x="48" y="13"/>
                    <a:pt x="47" y="14"/>
                    <a:pt x="47" y="14"/>
                  </a:cubicBezTo>
                  <a:cubicBezTo>
                    <a:pt x="46" y="15"/>
                    <a:pt x="45" y="16"/>
                    <a:pt x="44" y="17"/>
                  </a:cubicBezTo>
                  <a:cubicBezTo>
                    <a:pt x="43" y="19"/>
                    <a:pt x="42" y="21"/>
                    <a:pt x="40" y="23"/>
                  </a:cubicBezTo>
                  <a:cubicBezTo>
                    <a:pt x="39" y="25"/>
                    <a:pt x="38" y="27"/>
                    <a:pt x="37" y="29"/>
                  </a:cubicBezTo>
                  <a:cubicBezTo>
                    <a:pt x="36" y="31"/>
                    <a:pt x="34" y="32"/>
                    <a:pt x="33" y="34"/>
                  </a:cubicBezTo>
                  <a:cubicBezTo>
                    <a:pt x="31" y="36"/>
                    <a:pt x="30" y="37"/>
                    <a:pt x="28" y="39"/>
                  </a:cubicBezTo>
                  <a:cubicBezTo>
                    <a:pt x="26" y="40"/>
                    <a:pt x="25" y="42"/>
                    <a:pt x="23" y="43"/>
                  </a:cubicBezTo>
                  <a:cubicBezTo>
                    <a:pt x="27" y="41"/>
                    <a:pt x="30" y="38"/>
                    <a:pt x="33" y="35"/>
                  </a:cubicBezTo>
                  <a:cubicBezTo>
                    <a:pt x="35" y="33"/>
                    <a:pt x="36" y="31"/>
                    <a:pt x="38" y="29"/>
                  </a:cubicBezTo>
                  <a:cubicBezTo>
                    <a:pt x="39" y="27"/>
                    <a:pt x="40" y="25"/>
                    <a:pt x="41" y="23"/>
                  </a:cubicBezTo>
                  <a:cubicBezTo>
                    <a:pt x="43" y="21"/>
                    <a:pt x="44" y="19"/>
                    <a:pt x="45" y="18"/>
                  </a:cubicBezTo>
                  <a:cubicBezTo>
                    <a:pt x="46" y="17"/>
                    <a:pt x="47" y="16"/>
                    <a:pt x="48" y="15"/>
                  </a:cubicBezTo>
                  <a:cubicBezTo>
                    <a:pt x="48" y="15"/>
                    <a:pt x="49" y="14"/>
                    <a:pt x="50" y="13"/>
                  </a:cubicBezTo>
                  <a:cubicBezTo>
                    <a:pt x="52" y="12"/>
                    <a:pt x="54" y="10"/>
                    <a:pt x="55" y="9"/>
                  </a:cubicBezTo>
                  <a:cubicBezTo>
                    <a:pt x="56" y="8"/>
                    <a:pt x="57" y="8"/>
                    <a:pt x="58" y="7"/>
                  </a:cubicBezTo>
                  <a:cubicBezTo>
                    <a:pt x="58" y="7"/>
                    <a:pt x="59" y="7"/>
                    <a:pt x="59" y="7"/>
                  </a:cubicBezTo>
                  <a:cubicBezTo>
                    <a:pt x="59" y="7"/>
                    <a:pt x="59" y="7"/>
                    <a:pt x="59" y="6"/>
                  </a:cubicBezTo>
                  <a:cubicBezTo>
                    <a:pt x="58" y="9"/>
                    <a:pt x="58" y="11"/>
                    <a:pt x="57" y="13"/>
                  </a:cubicBezTo>
                  <a:cubicBezTo>
                    <a:pt x="57" y="14"/>
                    <a:pt x="56" y="16"/>
                    <a:pt x="56" y="18"/>
                  </a:cubicBezTo>
                  <a:cubicBezTo>
                    <a:pt x="56" y="19"/>
                    <a:pt x="55" y="21"/>
                    <a:pt x="55" y="22"/>
                  </a:cubicBezTo>
                  <a:cubicBezTo>
                    <a:pt x="55" y="26"/>
                    <a:pt x="54" y="29"/>
                    <a:pt x="52" y="31"/>
                  </a:cubicBezTo>
                  <a:cubicBezTo>
                    <a:pt x="52" y="33"/>
                    <a:pt x="51" y="34"/>
                    <a:pt x="50" y="36"/>
                  </a:cubicBezTo>
                  <a:cubicBezTo>
                    <a:pt x="49" y="37"/>
                    <a:pt x="48" y="38"/>
                    <a:pt x="47" y="39"/>
                  </a:cubicBezTo>
                  <a:cubicBezTo>
                    <a:pt x="49" y="37"/>
                    <a:pt x="51" y="35"/>
                    <a:pt x="53" y="32"/>
                  </a:cubicBezTo>
                  <a:cubicBezTo>
                    <a:pt x="54" y="30"/>
                    <a:pt x="55" y="29"/>
                    <a:pt x="55" y="27"/>
                  </a:cubicBezTo>
                  <a:cubicBezTo>
                    <a:pt x="55" y="27"/>
                    <a:pt x="56" y="26"/>
                    <a:pt x="56" y="25"/>
                  </a:cubicBezTo>
                  <a:cubicBezTo>
                    <a:pt x="56" y="25"/>
                    <a:pt x="56" y="24"/>
                    <a:pt x="56" y="24"/>
                  </a:cubicBezTo>
                  <a:cubicBezTo>
                    <a:pt x="56" y="23"/>
                    <a:pt x="56" y="23"/>
                    <a:pt x="56" y="23"/>
                  </a:cubicBezTo>
                  <a:cubicBezTo>
                    <a:pt x="57" y="19"/>
                    <a:pt x="58" y="16"/>
                    <a:pt x="59" y="13"/>
                  </a:cubicBezTo>
                  <a:cubicBezTo>
                    <a:pt x="59" y="12"/>
                    <a:pt x="60" y="10"/>
                    <a:pt x="60" y="9"/>
                  </a:cubicBezTo>
                  <a:cubicBezTo>
                    <a:pt x="61" y="8"/>
                    <a:pt x="61" y="6"/>
                    <a:pt x="61" y="5"/>
                  </a:cubicBezTo>
                  <a:cubicBezTo>
                    <a:pt x="62" y="5"/>
                    <a:pt x="63" y="5"/>
                    <a:pt x="63" y="4"/>
                  </a:cubicBezTo>
                  <a:cubicBezTo>
                    <a:pt x="64" y="4"/>
                    <a:pt x="64" y="3"/>
                    <a:pt x="64" y="2"/>
                  </a:cubicBezTo>
                  <a:cubicBezTo>
                    <a:pt x="63" y="2"/>
                    <a:pt x="63" y="2"/>
                    <a:pt x="62" y="2"/>
                  </a:cubicBezTo>
                  <a:cubicBezTo>
                    <a:pt x="61" y="3"/>
                    <a:pt x="60" y="4"/>
                    <a:pt x="58" y="4"/>
                  </a:cubicBezTo>
                  <a:cubicBezTo>
                    <a:pt x="57" y="5"/>
                    <a:pt x="56" y="5"/>
                    <a:pt x="56" y="5"/>
                  </a:cubicBezTo>
                  <a:cubicBezTo>
                    <a:pt x="55" y="5"/>
                    <a:pt x="55" y="5"/>
                    <a:pt x="55" y="5"/>
                  </a:cubicBezTo>
                  <a:cubicBezTo>
                    <a:pt x="54" y="5"/>
                    <a:pt x="53" y="4"/>
                    <a:pt x="53" y="4"/>
                  </a:cubicBezTo>
                  <a:cubicBezTo>
                    <a:pt x="53" y="4"/>
                    <a:pt x="52" y="4"/>
                    <a:pt x="52" y="4"/>
                  </a:cubicBezTo>
                  <a:cubicBezTo>
                    <a:pt x="51" y="3"/>
                    <a:pt x="51" y="3"/>
                    <a:pt x="51" y="3"/>
                  </a:cubicBezTo>
                  <a:cubicBezTo>
                    <a:pt x="51" y="3"/>
                    <a:pt x="51" y="3"/>
                    <a:pt x="51" y="3"/>
                  </a:cubicBezTo>
                  <a:cubicBezTo>
                    <a:pt x="50" y="2"/>
                    <a:pt x="49" y="2"/>
                    <a:pt x="48" y="2"/>
                  </a:cubicBezTo>
                  <a:cubicBezTo>
                    <a:pt x="47" y="1"/>
                    <a:pt x="45" y="1"/>
                    <a:pt x="44" y="1"/>
                  </a:cubicBezTo>
                  <a:cubicBezTo>
                    <a:pt x="43" y="1"/>
                    <a:pt x="42" y="1"/>
                    <a:pt x="41" y="1"/>
                  </a:cubicBezTo>
                  <a:cubicBezTo>
                    <a:pt x="41" y="0"/>
                    <a:pt x="40" y="0"/>
                    <a:pt x="39" y="0"/>
                  </a:cubicBezTo>
                  <a:cubicBezTo>
                    <a:pt x="40" y="0"/>
                    <a:pt x="41" y="1"/>
                    <a:pt x="41" y="1"/>
                  </a:cubicBezTo>
                  <a:cubicBezTo>
                    <a:pt x="42" y="1"/>
                    <a:pt x="43" y="1"/>
                    <a:pt x="44" y="2"/>
                  </a:cubicBezTo>
                  <a:cubicBezTo>
                    <a:pt x="45" y="2"/>
                    <a:pt x="47" y="3"/>
                    <a:pt x="48" y="3"/>
                  </a:cubicBezTo>
                  <a:cubicBezTo>
                    <a:pt x="49" y="3"/>
                    <a:pt x="49" y="4"/>
                    <a:pt x="50" y="4"/>
                  </a:cubicBezTo>
                  <a:cubicBezTo>
                    <a:pt x="50" y="4"/>
                    <a:pt x="50" y="4"/>
                    <a:pt x="51" y="4"/>
                  </a:cubicBezTo>
                  <a:cubicBezTo>
                    <a:pt x="51" y="5"/>
                    <a:pt x="51" y="5"/>
                    <a:pt x="51" y="5"/>
                  </a:cubicBezTo>
                  <a:cubicBezTo>
                    <a:pt x="51" y="5"/>
                    <a:pt x="52" y="5"/>
                    <a:pt x="52" y="5"/>
                  </a:cubicBezTo>
                  <a:cubicBezTo>
                    <a:pt x="52" y="6"/>
                    <a:pt x="53" y="6"/>
                    <a:pt x="53" y="6"/>
                  </a:cubicBezTo>
                  <a:cubicBezTo>
                    <a:pt x="53" y="6"/>
                    <a:pt x="52" y="7"/>
                    <a:pt x="51" y="7"/>
                  </a:cubicBezTo>
                  <a:cubicBezTo>
                    <a:pt x="45" y="8"/>
                    <a:pt x="45" y="8"/>
                    <a:pt x="45" y="8"/>
                  </a:cubicBezTo>
                  <a:cubicBezTo>
                    <a:pt x="42" y="8"/>
                    <a:pt x="40" y="9"/>
                    <a:pt x="37" y="9"/>
                  </a:cubicBezTo>
                  <a:cubicBezTo>
                    <a:pt x="35" y="10"/>
                    <a:pt x="35" y="10"/>
                    <a:pt x="35" y="10"/>
                  </a:cubicBezTo>
                  <a:cubicBezTo>
                    <a:pt x="35" y="10"/>
                    <a:pt x="34" y="10"/>
                    <a:pt x="33" y="10"/>
                  </a:cubicBezTo>
                  <a:cubicBezTo>
                    <a:pt x="32" y="10"/>
                    <a:pt x="31" y="10"/>
                    <a:pt x="30" y="10"/>
                  </a:cubicBezTo>
                  <a:cubicBezTo>
                    <a:pt x="28" y="10"/>
                    <a:pt x="27" y="10"/>
                    <a:pt x="26" y="9"/>
                  </a:cubicBezTo>
                  <a:cubicBezTo>
                    <a:pt x="25" y="9"/>
                    <a:pt x="23" y="9"/>
                    <a:pt x="22" y="8"/>
                  </a:cubicBezTo>
                  <a:cubicBezTo>
                    <a:pt x="25" y="10"/>
                    <a:pt x="27" y="10"/>
                    <a:pt x="30" y="10"/>
                  </a:cubicBezTo>
                  <a:cubicBezTo>
                    <a:pt x="31" y="11"/>
                    <a:pt x="32" y="11"/>
                    <a:pt x="34" y="11"/>
                  </a:cubicBezTo>
                  <a:close/>
                  <a:moveTo>
                    <a:pt x="29" y="22"/>
                  </a:moveTo>
                  <a:cubicBezTo>
                    <a:pt x="29" y="22"/>
                    <a:pt x="29" y="22"/>
                    <a:pt x="29" y="22"/>
                  </a:cubicBezTo>
                  <a:cubicBezTo>
                    <a:pt x="29" y="22"/>
                    <a:pt x="29" y="22"/>
                    <a:pt x="29" y="22"/>
                  </a:cubicBezTo>
                  <a:cubicBezTo>
                    <a:pt x="29" y="22"/>
                    <a:pt x="29" y="22"/>
                    <a:pt x="29"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2062"/>
            <p:cNvSpPr>
              <a:spLocks/>
            </p:cNvSpPr>
            <p:nvPr/>
          </p:nvSpPr>
          <p:spPr bwMode="auto">
            <a:xfrm>
              <a:off x="4337005" y="4641877"/>
              <a:ext cx="338140" cy="128588"/>
            </a:xfrm>
            <a:custGeom>
              <a:avLst/>
              <a:gdLst>
                <a:gd name="T0" fmla="*/ 28 w 90"/>
                <a:gd name="T1" fmla="*/ 34 h 34"/>
                <a:gd name="T2" fmla="*/ 32 w 90"/>
                <a:gd name="T3" fmla="*/ 33 h 34"/>
                <a:gd name="T4" fmla="*/ 47 w 90"/>
                <a:gd name="T5" fmla="*/ 25 h 34"/>
                <a:gd name="T6" fmla="*/ 67 w 90"/>
                <a:gd name="T7" fmla="*/ 9 h 34"/>
                <a:gd name="T8" fmla="*/ 81 w 90"/>
                <a:gd name="T9" fmla="*/ 3 h 34"/>
                <a:gd name="T10" fmla="*/ 90 w 90"/>
                <a:gd name="T11" fmla="*/ 0 h 34"/>
                <a:gd name="T12" fmla="*/ 74 w 90"/>
                <a:gd name="T13" fmla="*/ 2 h 34"/>
                <a:gd name="T14" fmla="*/ 34 w 90"/>
                <a:gd name="T15" fmla="*/ 17 h 34"/>
                <a:gd name="T16" fmla="*/ 16 w 90"/>
                <a:gd name="T17" fmla="*/ 24 h 34"/>
                <a:gd name="T18" fmla="*/ 0 w 90"/>
                <a:gd name="T19" fmla="*/ 28 h 34"/>
                <a:gd name="T20" fmla="*/ 0 w 90"/>
                <a:gd name="T21" fmla="*/ 28 h 34"/>
                <a:gd name="T22" fmla="*/ 28 w 90"/>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34">
                  <a:moveTo>
                    <a:pt x="28" y="34"/>
                  </a:moveTo>
                  <a:cubicBezTo>
                    <a:pt x="29" y="34"/>
                    <a:pt x="31" y="33"/>
                    <a:pt x="32" y="33"/>
                  </a:cubicBezTo>
                  <a:cubicBezTo>
                    <a:pt x="38" y="31"/>
                    <a:pt x="42" y="28"/>
                    <a:pt x="47" y="25"/>
                  </a:cubicBezTo>
                  <a:cubicBezTo>
                    <a:pt x="55" y="21"/>
                    <a:pt x="60" y="14"/>
                    <a:pt x="67" y="9"/>
                  </a:cubicBezTo>
                  <a:cubicBezTo>
                    <a:pt x="71" y="6"/>
                    <a:pt x="76" y="4"/>
                    <a:pt x="81" y="3"/>
                  </a:cubicBezTo>
                  <a:cubicBezTo>
                    <a:pt x="84" y="3"/>
                    <a:pt x="87" y="1"/>
                    <a:pt x="90" y="0"/>
                  </a:cubicBezTo>
                  <a:cubicBezTo>
                    <a:pt x="84" y="1"/>
                    <a:pt x="77" y="1"/>
                    <a:pt x="74" y="2"/>
                  </a:cubicBezTo>
                  <a:cubicBezTo>
                    <a:pt x="59" y="3"/>
                    <a:pt x="47" y="11"/>
                    <a:pt x="34" y="17"/>
                  </a:cubicBezTo>
                  <a:cubicBezTo>
                    <a:pt x="28" y="20"/>
                    <a:pt x="22" y="22"/>
                    <a:pt x="16" y="24"/>
                  </a:cubicBezTo>
                  <a:cubicBezTo>
                    <a:pt x="11" y="25"/>
                    <a:pt x="5" y="26"/>
                    <a:pt x="0" y="28"/>
                  </a:cubicBezTo>
                  <a:cubicBezTo>
                    <a:pt x="0" y="28"/>
                    <a:pt x="0" y="28"/>
                    <a:pt x="0" y="28"/>
                  </a:cubicBezTo>
                  <a:cubicBezTo>
                    <a:pt x="10" y="28"/>
                    <a:pt x="19" y="31"/>
                    <a:pt x="28"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2065"/>
            <p:cNvSpPr>
              <a:spLocks/>
            </p:cNvSpPr>
            <p:nvPr/>
          </p:nvSpPr>
          <p:spPr bwMode="auto">
            <a:xfrm>
              <a:off x="4389392" y="4627589"/>
              <a:ext cx="150813" cy="77788"/>
            </a:xfrm>
            <a:custGeom>
              <a:avLst/>
              <a:gdLst>
                <a:gd name="T0" fmla="*/ 21 w 40"/>
                <a:gd name="T1" fmla="*/ 18 h 21"/>
                <a:gd name="T2" fmla="*/ 40 w 40"/>
                <a:gd name="T3" fmla="*/ 11 h 21"/>
                <a:gd name="T4" fmla="*/ 30 w 40"/>
                <a:gd name="T5" fmla="*/ 13 h 21"/>
                <a:gd name="T6" fmla="*/ 20 w 40"/>
                <a:gd name="T7" fmla="*/ 6 h 21"/>
                <a:gd name="T8" fmla="*/ 15 w 40"/>
                <a:gd name="T9" fmla="*/ 0 h 21"/>
                <a:gd name="T10" fmla="*/ 0 w 40"/>
                <a:gd name="T11" fmla="*/ 18 h 21"/>
                <a:gd name="T12" fmla="*/ 21 w 40"/>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40" h="21">
                  <a:moveTo>
                    <a:pt x="21" y="18"/>
                  </a:moveTo>
                  <a:cubicBezTo>
                    <a:pt x="28" y="18"/>
                    <a:pt x="34" y="14"/>
                    <a:pt x="40" y="11"/>
                  </a:cubicBezTo>
                  <a:cubicBezTo>
                    <a:pt x="37" y="12"/>
                    <a:pt x="33" y="13"/>
                    <a:pt x="30" y="13"/>
                  </a:cubicBezTo>
                  <a:cubicBezTo>
                    <a:pt x="25" y="13"/>
                    <a:pt x="22" y="9"/>
                    <a:pt x="20" y="6"/>
                  </a:cubicBezTo>
                  <a:cubicBezTo>
                    <a:pt x="18" y="4"/>
                    <a:pt x="17" y="2"/>
                    <a:pt x="15" y="0"/>
                  </a:cubicBezTo>
                  <a:cubicBezTo>
                    <a:pt x="9" y="6"/>
                    <a:pt x="5" y="12"/>
                    <a:pt x="0" y="18"/>
                  </a:cubicBezTo>
                  <a:cubicBezTo>
                    <a:pt x="6" y="21"/>
                    <a:pt x="16" y="19"/>
                    <a:pt x="21"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2066"/>
            <p:cNvSpPr>
              <a:spLocks/>
            </p:cNvSpPr>
            <p:nvPr/>
          </p:nvSpPr>
          <p:spPr bwMode="auto">
            <a:xfrm>
              <a:off x="4551318" y="4592664"/>
              <a:ext cx="280989" cy="192089"/>
            </a:xfrm>
            <a:custGeom>
              <a:avLst/>
              <a:gdLst>
                <a:gd name="T0" fmla="*/ 33 w 75"/>
                <a:gd name="T1" fmla="*/ 13 h 51"/>
                <a:gd name="T2" fmla="*/ 26 w 75"/>
                <a:gd name="T3" fmla="*/ 22 h 51"/>
                <a:gd name="T4" fmla="*/ 20 w 75"/>
                <a:gd name="T5" fmla="*/ 33 h 51"/>
                <a:gd name="T6" fmla="*/ 0 w 75"/>
                <a:gd name="T7" fmla="*/ 51 h 51"/>
                <a:gd name="T8" fmla="*/ 0 w 75"/>
                <a:gd name="T9" fmla="*/ 51 h 51"/>
                <a:gd name="T10" fmla="*/ 27 w 75"/>
                <a:gd name="T11" fmla="*/ 39 h 51"/>
                <a:gd name="T12" fmla="*/ 38 w 75"/>
                <a:gd name="T13" fmla="*/ 13 h 51"/>
                <a:gd name="T14" fmla="*/ 54 w 75"/>
                <a:gd name="T15" fmla="*/ 9 h 51"/>
                <a:gd name="T16" fmla="*/ 66 w 75"/>
                <a:gd name="T17" fmla="*/ 8 h 51"/>
                <a:gd name="T18" fmla="*/ 75 w 75"/>
                <a:gd name="T19" fmla="*/ 3 h 51"/>
                <a:gd name="T20" fmla="*/ 73 w 75"/>
                <a:gd name="T21" fmla="*/ 0 h 51"/>
                <a:gd name="T22" fmla="*/ 66 w 75"/>
                <a:gd name="T23" fmla="*/ 6 h 51"/>
                <a:gd name="T24" fmla="*/ 53 w 75"/>
                <a:gd name="T25" fmla="*/ 8 h 51"/>
                <a:gd name="T26" fmla="*/ 37 w 75"/>
                <a:gd name="T27" fmla="*/ 11 h 51"/>
                <a:gd name="T28" fmla="*/ 33 w 75"/>
                <a:gd name="T2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51">
                  <a:moveTo>
                    <a:pt x="33" y="13"/>
                  </a:moveTo>
                  <a:cubicBezTo>
                    <a:pt x="31" y="15"/>
                    <a:pt x="28" y="20"/>
                    <a:pt x="26" y="22"/>
                  </a:cubicBezTo>
                  <a:cubicBezTo>
                    <a:pt x="23" y="25"/>
                    <a:pt x="22" y="29"/>
                    <a:pt x="20" y="33"/>
                  </a:cubicBezTo>
                  <a:cubicBezTo>
                    <a:pt x="15" y="42"/>
                    <a:pt x="9" y="48"/>
                    <a:pt x="0" y="51"/>
                  </a:cubicBezTo>
                  <a:cubicBezTo>
                    <a:pt x="0" y="51"/>
                    <a:pt x="0" y="51"/>
                    <a:pt x="0" y="51"/>
                  </a:cubicBezTo>
                  <a:cubicBezTo>
                    <a:pt x="10" y="50"/>
                    <a:pt x="20" y="46"/>
                    <a:pt x="27" y="39"/>
                  </a:cubicBezTo>
                  <a:cubicBezTo>
                    <a:pt x="32" y="35"/>
                    <a:pt x="40" y="23"/>
                    <a:pt x="38" y="13"/>
                  </a:cubicBezTo>
                  <a:cubicBezTo>
                    <a:pt x="43" y="8"/>
                    <a:pt x="48" y="9"/>
                    <a:pt x="54" y="9"/>
                  </a:cubicBezTo>
                  <a:cubicBezTo>
                    <a:pt x="58" y="9"/>
                    <a:pt x="62" y="9"/>
                    <a:pt x="66" y="8"/>
                  </a:cubicBezTo>
                  <a:cubicBezTo>
                    <a:pt x="69" y="7"/>
                    <a:pt x="72" y="5"/>
                    <a:pt x="75" y="3"/>
                  </a:cubicBezTo>
                  <a:cubicBezTo>
                    <a:pt x="74" y="3"/>
                    <a:pt x="73" y="2"/>
                    <a:pt x="73" y="0"/>
                  </a:cubicBezTo>
                  <a:cubicBezTo>
                    <a:pt x="71" y="3"/>
                    <a:pt x="69" y="5"/>
                    <a:pt x="66" y="6"/>
                  </a:cubicBezTo>
                  <a:cubicBezTo>
                    <a:pt x="62" y="7"/>
                    <a:pt x="57" y="8"/>
                    <a:pt x="53" y="8"/>
                  </a:cubicBezTo>
                  <a:cubicBezTo>
                    <a:pt x="48" y="8"/>
                    <a:pt x="41" y="8"/>
                    <a:pt x="37" y="11"/>
                  </a:cubicBezTo>
                  <a:cubicBezTo>
                    <a:pt x="36" y="12"/>
                    <a:pt x="34" y="12"/>
                    <a:pt x="33"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2068"/>
            <p:cNvSpPr>
              <a:spLocks/>
            </p:cNvSpPr>
            <p:nvPr/>
          </p:nvSpPr>
          <p:spPr bwMode="auto">
            <a:xfrm>
              <a:off x="4490993" y="4837141"/>
              <a:ext cx="217489" cy="158751"/>
            </a:xfrm>
            <a:custGeom>
              <a:avLst/>
              <a:gdLst>
                <a:gd name="T0" fmla="*/ 21 w 58"/>
                <a:gd name="T1" fmla="*/ 40 h 42"/>
                <a:gd name="T2" fmla="*/ 24 w 58"/>
                <a:gd name="T3" fmla="*/ 38 h 42"/>
                <a:gd name="T4" fmla="*/ 33 w 58"/>
                <a:gd name="T5" fmla="*/ 29 h 42"/>
                <a:gd name="T6" fmla="*/ 43 w 58"/>
                <a:gd name="T7" fmla="*/ 13 h 42"/>
                <a:gd name="T8" fmla="*/ 52 w 58"/>
                <a:gd name="T9" fmla="*/ 5 h 42"/>
                <a:gd name="T10" fmla="*/ 58 w 58"/>
                <a:gd name="T11" fmla="*/ 0 h 42"/>
                <a:gd name="T12" fmla="*/ 47 w 58"/>
                <a:gd name="T13" fmla="*/ 5 h 42"/>
                <a:gd name="T14" fmla="*/ 22 w 58"/>
                <a:gd name="T15" fmla="*/ 26 h 42"/>
                <a:gd name="T16" fmla="*/ 10 w 58"/>
                <a:gd name="T17" fmla="*/ 35 h 42"/>
                <a:gd name="T18" fmla="*/ 0 w 58"/>
                <a:gd name="T19" fmla="*/ 42 h 42"/>
                <a:gd name="T20" fmla="*/ 0 w 58"/>
                <a:gd name="T21" fmla="*/ 42 h 42"/>
                <a:gd name="T22" fmla="*/ 21 w 58"/>
                <a:gd name="T2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42">
                  <a:moveTo>
                    <a:pt x="21" y="40"/>
                  </a:moveTo>
                  <a:cubicBezTo>
                    <a:pt x="22" y="39"/>
                    <a:pt x="23" y="39"/>
                    <a:pt x="24" y="38"/>
                  </a:cubicBezTo>
                  <a:cubicBezTo>
                    <a:pt x="28" y="35"/>
                    <a:pt x="30" y="32"/>
                    <a:pt x="33" y="29"/>
                  </a:cubicBezTo>
                  <a:cubicBezTo>
                    <a:pt x="37" y="24"/>
                    <a:pt x="40" y="18"/>
                    <a:pt x="43" y="13"/>
                  </a:cubicBezTo>
                  <a:cubicBezTo>
                    <a:pt x="46" y="9"/>
                    <a:pt x="49" y="7"/>
                    <a:pt x="52" y="5"/>
                  </a:cubicBezTo>
                  <a:cubicBezTo>
                    <a:pt x="54" y="4"/>
                    <a:pt x="56" y="2"/>
                    <a:pt x="58" y="0"/>
                  </a:cubicBezTo>
                  <a:cubicBezTo>
                    <a:pt x="54" y="2"/>
                    <a:pt x="49" y="4"/>
                    <a:pt x="47" y="5"/>
                  </a:cubicBezTo>
                  <a:cubicBezTo>
                    <a:pt x="37" y="10"/>
                    <a:pt x="30" y="19"/>
                    <a:pt x="22" y="26"/>
                  </a:cubicBezTo>
                  <a:cubicBezTo>
                    <a:pt x="18" y="30"/>
                    <a:pt x="14" y="32"/>
                    <a:pt x="10" y="35"/>
                  </a:cubicBezTo>
                  <a:cubicBezTo>
                    <a:pt x="7" y="37"/>
                    <a:pt x="3" y="40"/>
                    <a:pt x="0" y="42"/>
                  </a:cubicBezTo>
                  <a:cubicBezTo>
                    <a:pt x="0" y="42"/>
                    <a:pt x="0" y="42"/>
                    <a:pt x="0" y="42"/>
                  </a:cubicBezTo>
                  <a:cubicBezTo>
                    <a:pt x="7" y="40"/>
                    <a:pt x="14" y="40"/>
                    <a:pt x="21" y="4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13" name="Picture 2069"/>
            <p:cNvPicPr>
              <a:picLocks noChangeAspect="1" noChangeArrowheads="1"/>
            </p:cNvPicPr>
            <p:nvPr/>
          </p:nvPicPr>
          <p:blipFill>
            <a:blip r:embed="rId43" cstate="screen">
              <a:extLst>
                <a:ext uri="{28A0092B-C50C-407E-A947-70E740481C1C}">
                  <a14:useLocalDpi xmlns:a14="http://schemas.microsoft.com/office/drawing/2010/main"/>
                </a:ext>
              </a:extLst>
            </a:blip>
            <a:srcRect/>
            <a:stretch>
              <a:fillRect/>
            </a:stretch>
          </p:blipFill>
          <p:spPr bwMode="auto">
            <a:xfrm>
              <a:off x="4556081" y="4821265"/>
              <a:ext cx="168276"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4" name="Picture 2070"/>
            <p:cNvPicPr>
              <a:picLocks noChangeAspect="1" noChangeArrowheads="1"/>
            </p:cNvPicPr>
            <p:nvPr/>
          </p:nvPicPr>
          <p:blipFill>
            <a:blip r:embed="rId44" cstate="screen">
              <a:extLst>
                <a:ext uri="{28A0092B-C50C-407E-A947-70E740481C1C}">
                  <a14:useLocalDpi xmlns:a14="http://schemas.microsoft.com/office/drawing/2010/main"/>
                </a:ext>
              </a:extLst>
            </a:blip>
            <a:srcRect/>
            <a:stretch>
              <a:fillRect/>
            </a:stretch>
          </p:blipFill>
          <p:spPr bwMode="auto">
            <a:xfrm>
              <a:off x="4475118" y="4784753"/>
              <a:ext cx="258764" cy="225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 name="Freeform 2071"/>
            <p:cNvSpPr>
              <a:spLocks/>
            </p:cNvSpPr>
            <p:nvPr/>
          </p:nvSpPr>
          <p:spPr bwMode="auto">
            <a:xfrm>
              <a:off x="4516393" y="4883178"/>
              <a:ext cx="98426" cy="63500"/>
            </a:xfrm>
            <a:custGeom>
              <a:avLst/>
              <a:gdLst>
                <a:gd name="T0" fmla="*/ 15 w 26"/>
                <a:gd name="T1" fmla="*/ 12 h 17"/>
                <a:gd name="T2" fmla="*/ 26 w 26"/>
                <a:gd name="T3" fmla="*/ 2 h 17"/>
                <a:gd name="T4" fmla="*/ 20 w 26"/>
                <a:gd name="T5" fmla="*/ 6 h 17"/>
                <a:gd name="T6" fmla="*/ 11 w 26"/>
                <a:gd name="T7" fmla="*/ 3 h 17"/>
                <a:gd name="T8" fmla="*/ 6 w 26"/>
                <a:gd name="T9" fmla="*/ 0 h 17"/>
                <a:gd name="T10" fmla="*/ 0 w 26"/>
                <a:gd name="T11" fmla="*/ 17 h 17"/>
                <a:gd name="T12" fmla="*/ 15 w 26"/>
                <a:gd name="T13" fmla="*/ 12 h 17"/>
              </a:gdLst>
              <a:ahLst/>
              <a:cxnLst>
                <a:cxn ang="0">
                  <a:pos x="T0" y="T1"/>
                </a:cxn>
                <a:cxn ang="0">
                  <a:pos x="T2" y="T3"/>
                </a:cxn>
                <a:cxn ang="0">
                  <a:pos x="T4" y="T5"/>
                </a:cxn>
                <a:cxn ang="0">
                  <a:pos x="T6" y="T7"/>
                </a:cxn>
                <a:cxn ang="0">
                  <a:pos x="T8" y="T9"/>
                </a:cxn>
                <a:cxn ang="0">
                  <a:pos x="T10" y="T11"/>
                </a:cxn>
                <a:cxn ang="0">
                  <a:pos x="T12" y="T13"/>
                </a:cxn>
              </a:cxnLst>
              <a:rect l="0" t="0" r="r" b="b"/>
              <a:pathLst>
                <a:path w="26" h="17">
                  <a:moveTo>
                    <a:pt x="15" y="12"/>
                  </a:moveTo>
                  <a:cubicBezTo>
                    <a:pt x="20" y="9"/>
                    <a:pt x="23" y="6"/>
                    <a:pt x="26" y="2"/>
                  </a:cubicBezTo>
                  <a:cubicBezTo>
                    <a:pt x="24" y="3"/>
                    <a:pt x="22" y="5"/>
                    <a:pt x="20" y="6"/>
                  </a:cubicBezTo>
                  <a:cubicBezTo>
                    <a:pt x="16" y="7"/>
                    <a:pt x="14" y="5"/>
                    <a:pt x="11" y="3"/>
                  </a:cubicBezTo>
                  <a:cubicBezTo>
                    <a:pt x="9" y="2"/>
                    <a:pt x="8" y="1"/>
                    <a:pt x="6" y="0"/>
                  </a:cubicBezTo>
                  <a:cubicBezTo>
                    <a:pt x="3" y="6"/>
                    <a:pt x="1" y="11"/>
                    <a:pt x="0" y="17"/>
                  </a:cubicBezTo>
                  <a:cubicBezTo>
                    <a:pt x="5" y="17"/>
                    <a:pt x="11" y="14"/>
                    <a:pt x="15"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2072"/>
            <p:cNvSpPr>
              <a:spLocks/>
            </p:cNvSpPr>
            <p:nvPr/>
          </p:nvSpPr>
          <p:spPr bwMode="auto">
            <a:xfrm>
              <a:off x="4652919" y="4765703"/>
              <a:ext cx="160338" cy="206376"/>
            </a:xfrm>
            <a:custGeom>
              <a:avLst/>
              <a:gdLst>
                <a:gd name="T0" fmla="*/ 15 w 43"/>
                <a:gd name="T1" fmla="*/ 19 h 55"/>
                <a:gd name="T2" fmla="*/ 12 w 43"/>
                <a:gd name="T3" fmla="*/ 27 h 55"/>
                <a:gd name="T4" fmla="*/ 10 w 43"/>
                <a:gd name="T5" fmla="*/ 37 h 55"/>
                <a:gd name="T6" fmla="*/ 0 w 43"/>
                <a:gd name="T7" fmla="*/ 55 h 55"/>
                <a:gd name="T8" fmla="*/ 0 w 43"/>
                <a:gd name="T9" fmla="*/ 55 h 55"/>
                <a:gd name="T10" fmla="*/ 17 w 43"/>
                <a:gd name="T11" fmla="*/ 39 h 55"/>
                <a:gd name="T12" fmla="*/ 18 w 43"/>
                <a:gd name="T13" fmla="*/ 18 h 55"/>
                <a:gd name="T14" fmla="*/ 29 w 43"/>
                <a:gd name="T15" fmla="*/ 11 h 55"/>
                <a:gd name="T16" fmla="*/ 37 w 43"/>
                <a:gd name="T17" fmla="*/ 7 h 55"/>
                <a:gd name="T18" fmla="*/ 43 w 43"/>
                <a:gd name="T19" fmla="*/ 2 h 55"/>
                <a:gd name="T20" fmla="*/ 41 w 43"/>
                <a:gd name="T21" fmla="*/ 0 h 55"/>
                <a:gd name="T22" fmla="*/ 37 w 43"/>
                <a:gd name="T23" fmla="*/ 7 h 55"/>
                <a:gd name="T24" fmla="*/ 28 w 43"/>
                <a:gd name="T25" fmla="*/ 11 h 55"/>
                <a:gd name="T26" fmla="*/ 17 w 43"/>
                <a:gd name="T27" fmla="*/ 17 h 55"/>
                <a:gd name="T28" fmla="*/ 15 w 43"/>
                <a:gd name="T29" fmla="*/ 1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5">
                  <a:moveTo>
                    <a:pt x="15" y="19"/>
                  </a:moveTo>
                  <a:cubicBezTo>
                    <a:pt x="14" y="21"/>
                    <a:pt x="13" y="25"/>
                    <a:pt x="12" y="27"/>
                  </a:cubicBezTo>
                  <a:cubicBezTo>
                    <a:pt x="10" y="31"/>
                    <a:pt x="11" y="34"/>
                    <a:pt x="10" y="37"/>
                  </a:cubicBezTo>
                  <a:cubicBezTo>
                    <a:pt x="9" y="44"/>
                    <a:pt x="6" y="50"/>
                    <a:pt x="0" y="55"/>
                  </a:cubicBezTo>
                  <a:cubicBezTo>
                    <a:pt x="0" y="55"/>
                    <a:pt x="0" y="55"/>
                    <a:pt x="0" y="55"/>
                  </a:cubicBezTo>
                  <a:cubicBezTo>
                    <a:pt x="7" y="52"/>
                    <a:pt x="13" y="46"/>
                    <a:pt x="17" y="39"/>
                  </a:cubicBezTo>
                  <a:cubicBezTo>
                    <a:pt x="19" y="35"/>
                    <a:pt x="22" y="25"/>
                    <a:pt x="18" y="18"/>
                  </a:cubicBezTo>
                  <a:cubicBezTo>
                    <a:pt x="21" y="13"/>
                    <a:pt x="25" y="13"/>
                    <a:pt x="29" y="11"/>
                  </a:cubicBezTo>
                  <a:cubicBezTo>
                    <a:pt x="32" y="10"/>
                    <a:pt x="35" y="9"/>
                    <a:pt x="37" y="7"/>
                  </a:cubicBezTo>
                  <a:cubicBezTo>
                    <a:pt x="39" y="6"/>
                    <a:pt x="41" y="4"/>
                    <a:pt x="43" y="2"/>
                  </a:cubicBezTo>
                  <a:cubicBezTo>
                    <a:pt x="42" y="2"/>
                    <a:pt x="41" y="1"/>
                    <a:pt x="41" y="0"/>
                  </a:cubicBezTo>
                  <a:cubicBezTo>
                    <a:pt x="40" y="3"/>
                    <a:pt x="39" y="5"/>
                    <a:pt x="37" y="7"/>
                  </a:cubicBezTo>
                  <a:cubicBezTo>
                    <a:pt x="34" y="8"/>
                    <a:pt x="31" y="10"/>
                    <a:pt x="28" y="11"/>
                  </a:cubicBezTo>
                  <a:cubicBezTo>
                    <a:pt x="24" y="12"/>
                    <a:pt x="19" y="14"/>
                    <a:pt x="17" y="17"/>
                  </a:cubicBezTo>
                  <a:cubicBezTo>
                    <a:pt x="16" y="18"/>
                    <a:pt x="16" y="18"/>
                    <a:pt x="15"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2073"/>
            <p:cNvSpPr>
              <a:spLocks noEditPoints="1"/>
            </p:cNvSpPr>
            <p:nvPr/>
          </p:nvSpPr>
          <p:spPr bwMode="auto">
            <a:xfrm>
              <a:off x="4498931" y="4830791"/>
              <a:ext cx="217489" cy="157164"/>
            </a:xfrm>
            <a:custGeom>
              <a:avLst/>
              <a:gdLst>
                <a:gd name="T0" fmla="*/ 32 w 58"/>
                <a:gd name="T1" fmla="*/ 9 h 42"/>
                <a:gd name="T2" fmla="*/ 39 w 58"/>
                <a:gd name="T3" fmla="*/ 8 h 42"/>
                <a:gd name="T4" fmla="*/ 33 w 58"/>
                <a:gd name="T5" fmla="*/ 13 h 42"/>
                <a:gd name="T6" fmla="*/ 29 w 58"/>
                <a:gd name="T7" fmla="*/ 16 h 42"/>
                <a:gd name="T8" fmla="*/ 25 w 58"/>
                <a:gd name="T9" fmla="*/ 19 h 42"/>
                <a:gd name="T10" fmla="*/ 20 w 58"/>
                <a:gd name="T11" fmla="*/ 18 h 42"/>
                <a:gd name="T12" fmla="*/ 18 w 58"/>
                <a:gd name="T13" fmla="*/ 18 h 42"/>
                <a:gd name="T14" fmla="*/ 15 w 58"/>
                <a:gd name="T15" fmla="*/ 16 h 42"/>
                <a:gd name="T16" fmla="*/ 17 w 58"/>
                <a:gd name="T17" fmla="*/ 18 h 42"/>
                <a:gd name="T18" fmla="*/ 19 w 58"/>
                <a:gd name="T19" fmla="*/ 19 h 42"/>
                <a:gd name="T20" fmla="*/ 22 w 58"/>
                <a:gd name="T21" fmla="*/ 20 h 42"/>
                <a:gd name="T22" fmla="*/ 26 w 58"/>
                <a:gd name="T23" fmla="*/ 20 h 42"/>
                <a:gd name="T24" fmla="*/ 24 w 58"/>
                <a:gd name="T25" fmla="*/ 22 h 42"/>
                <a:gd name="T26" fmla="*/ 17 w 58"/>
                <a:gd name="T27" fmla="*/ 27 h 42"/>
                <a:gd name="T28" fmla="*/ 12 w 58"/>
                <a:gd name="T29" fmla="*/ 29 h 42"/>
                <a:gd name="T30" fmla="*/ 6 w 58"/>
                <a:gd name="T31" fmla="*/ 31 h 42"/>
                <a:gd name="T32" fmla="*/ 18 w 58"/>
                <a:gd name="T33" fmla="*/ 28 h 42"/>
                <a:gd name="T34" fmla="*/ 18 w 58"/>
                <a:gd name="T35" fmla="*/ 29 h 42"/>
                <a:gd name="T36" fmla="*/ 8 w 58"/>
                <a:gd name="T37" fmla="*/ 38 h 42"/>
                <a:gd name="T38" fmla="*/ 15 w 58"/>
                <a:gd name="T39" fmla="*/ 33 h 42"/>
                <a:gd name="T40" fmla="*/ 22 w 58"/>
                <a:gd name="T41" fmla="*/ 27 h 42"/>
                <a:gd name="T42" fmla="*/ 34 w 58"/>
                <a:gd name="T43" fmla="*/ 14 h 42"/>
                <a:gd name="T44" fmla="*/ 41 w 58"/>
                <a:gd name="T45" fmla="*/ 9 h 42"/>
                <a:gd name="T46" fmla="*/ 48 w 58"/>
                <a:gd name="T47" fmla="*/ 7 h 42"/>
                <a:gd name="T48" fmla="*/ 42 w 58"/>
                <a:gd name="T49" fmla="*/ 12 h 42"/>
                <a:gd name="T50" fmla="*/ 37 w 58"/>
                <a:gd name="T51" fmla="*/ 21 h 42"/>
                <a:gd name="T52" fmla="*/ 30 w 58"/>
                <a:gd name="T53" fmla="*/ 31 h 42"/>
                <a:gd name="T54" fmla="*/ 21 w 58"/>
                <a:gd name="T55" fmla="*/ 40 h 42"/>
                <a:gd name="T56" fmla="*/ 35 w 58"/>
                <a:gd name="T57" fmla="*/ 27 h 42"/>
                <a:gd name="T58" fmla="*/ 41 w 58"/>
                <a:gd name="T59" fmla="*/ 16 h 42"/>
                <a:gd name="T60" fmla="*/ 46 w 58"/>
                <a:gd name="T61" fmla="*/ 11 h 42"/>
                <a:gd name="T62" fmla="*/ 53 w 58"/>
                <a:gd name="T63" fmla="*/ 5 h 42"/>
                <a:gd name="T64" fmla="*/ 54 w 58"/>
                <a:gd name="T65" fmla="*/ 5 h 42"/>
                <a:gd name="T66" fmla="*/ 51 w 58"/>
                <a:gd name="T67" fmla="*/ 15 h 42"/>
                <a:gd name="T68" fmla="*/ 49 w 58"/>
                <a:gd name="T69" fmla="*/ 28 h 42"/>
                <a:gd name="T70" fmla="*/ 44 w 58"/>
                <a:gd name="T71" fmla="*/ 36 h 42"/>
                <a:gd name="T72" fmla="*/ 51 w 58"/>
                <a:gd name="T73" fmla="*/ 24 h 42"/>
                <a:gd name="T74" fmla="*/ 52 w 58"/>
                <a:gd name="T75" fmla="*/ 21 h 42"/>
                <a:gd name="T76" fmla="*/ 54 w 58"/>
                <a:gd name="T77" fmla="*/ 11 h 42"/>
                <a:gd name="T78" fmla="*/ 56 w 58"/>
                <a:gd name="T79" fmla="*/ 3 h 42"/>
                <a:gd name="T80" fmla="*/ 58 w 58"/>
                <a:gd name="T81" fmla="*/ 1 h 42"/>
                <a:gd name="T82" fmla="*/ 53 w 58"/>
                <a:gd name="T83" fmla="*/ 3 h 42"/>
                <a:gd name="T84" fmla="*/ 50 w 58"/>
                <a:gd name="T85" fmla="*/ 4 h 42"/>
                <a:gd name="T86" fmla="*/ 47 w 58"/>
                <a:gd name="T87" fmla="*/ 2 h 42"/>
                <a:gd name="T88" fmla="*/ 46 w 58"/>
                <a:gd name="T89" fmla="*/ 2 h 42"/>
                <a:gd name="T90" fmla="*/ 39 w 58"/>
                <a:gd name="T91" fmla="*/ 0 h 42"/>
                <a:gd name="T92" fmla="*/ 35 w 58"/>
                <a:gd name="T93" fmla="*/ 0 h 42"/>
                <a:gd name="T94" fmla="*/ 39 w 58"/>
                <a:gd name="T95" fmla="*/ 1 h 42"/>
                <a:gd name="T96" fmla="*/ 45 w 58"/>
                <a:gd name="T97" fmla="*/ 3 h 42"/>
                <a:gd name="T98" fmla="*/ 46 w 58"/>
                <a:gd name="T99" fmla="*/ 3 h 42"/>
                <a:gd name="T100" fmla="*/ 48 w 58"/>
                <a:gd name="T101" fmla="*/ 5 h 42"/>
                <a:gd name="T102" fmla="*/ 40 w 58"/>
                <a:gd name="T103" fmla="*/ 7 h 42"/>
                <a:gd name="T104" fmla="*/ 32 w 58"/>
                <a:gd name="T105" fmla="*/ 8 h 42"/>
                <a:gd name="T106" fmla="*/ 26 w 58"/>
                <a:gd name="T107" fmla="*/ 9 h 42"/>
                <a:gd name="T108" fmla="*/ 19 w 58"/>
                <a:gd name="T109" fmla="*/ 8 h 42"/>
                <a:gd name="T110" fmla="*/ 30 w 58"/>
                <a:gd name="T111" fmla="*/ 10 h 42"/>
                <a:gd name="T112" fmla="*/ 26 w 58"/>
                <a:gd name="T113" fmla="*/ 20 h 42"/>
                <a:gd name="T114" fmla="*/ 26 w 58"/>
                <a:gd name="T115"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42">
                  <a:moveTo>
                    <a:pt x="30" y="10"/>
                  </a:moveTo>
                  <a:cubicBezTo>
                    <a:pt x="31" y="9"/>
                    <a:pt x="31" y="9"/>
                    <a:pt x="32" y="9"/>
                  </a:cubicBezTo>
                  <a:cubicBezTo>
                    <a:pt x="34" y="9"/>
                    <a:pt x="34" y="9"/>
                    <a:pt x="34" y="9"/>
                  </a:cubicBezTo>
                  <a:cubicBezTo>
                    <a:pt x="35" y="9"/>
                    <a:pt x="37" y="8"/>
                    <a:pt x="39" y="8"/>
                  </a:cubicBezTo>
                  <a:cubicBezTo>
                    <a:pt x="38" y="9"/>
                    <a:pt x="37" y="9"/>
                    <a:pt x="37" y="10"/>
                  </a:cubicBezTo>
                  <a:cubicBezTo>
                    <a:pt x="35" y="11"/>
                    <a:pt x="34" y="12"/>
                    <a:pt x="33" y="13"/>
                  </a:cubicBezTo>
                  <a:cubicBezTo>
                    <a:pt x="32" y="14"/>
                    <a:pt x="31" y="15"/>
                    <a:pt x="30" y="16"/>
                  </a:cubicBezTo>
                  <a:cubicBezTo>
                    <a:pt x="30" y="16"/>
                    <a:pt x="29" y="16"/>
                    <a:pt x="29" y="16"/>
                  </a:cubicBezTo>
                  <a:cubicBezTo>
                    <a:pt x="29" y="17"/>
                    <a:pt x="28" y="18"/>
                    <a:pt x="27" y="18"/>
                  </a:cubicBezTo>
                  <a:cubicBezTo>
                    <a:pt x="27" y="19"/>
                    <a:pt x="26" y="19"/>
                    <a:pt x="25" y="19"/>
                  </a:cubicBezTo>
                  <a:cubicBezTo>
                    <a:pt x="24" y="19"/>
                    <a:pt x="23" y="19"/>
                    <a:pt x="22" y="19"/>
                  </a:cubicBezTo>
                  <a:cubicBezTo>
                    <a:pt x="22" y="19"/>
                    <a:pt x="21" y="19"/>
                    <a:pt x="20" y="18"/>
                  </a:cubicBezTo>
                  <a:cubicBezTo>
                    <a:pt x="19" y="18"/>
                    <a:pt x="19" y="18"/>
                    <a:pt x="19" y="18"/>
                  </a:cubicBezTo>
                  <a:cubicBezTo>
                    <a:pt x="19" y="18"/>
                    <a:pt x="19" y="18"/>
                    <a:pt x="18" y="18"/>
                  </a:cubicBezTo>
                  <a:cubicBezTo>
                    <a:pt x="18" y="18"/>
                    <a:pt x="18" y="18"/>
                    <a:pt x="17" y="18"/>
                  </a:cubicBezTo>
                  <a:cubicBezTo>
                    <a:pt x="16" y="17"/>
                    <a:pt x="15" y="17"/>
                    <a:pt x="15" y="16"/>
                  </a:cubicBezTo>
                  <a:cubicBezTo>
                    <a:pt x="14" y="16"/>
                    <a:pt x="13" y="15"/>
                    <a:pt x="12" y="15"/>
                  </a:cubicBezTo>
                  <a:cubicBezTo>
                    <a:pt x="14" y="16"/>
                    <a:pt x="15" y="17"/>
                    <a:pt x="17" y="18"/>
                  </a:cubicBezTo>
                  <a:cubicBezTo>
                    <a:pt x="17" y="18"/>
                    <a:pt x="18" y="19"/>
                    <a:pt x="18" y="19"/>
                  </a:cubicBezTo>
                  <a:cubicBezTo>
                    <a:pt x="18" y="19"/>
                    <a:pt x="19" y="19"/>
                    <a:pt x="19" y="19"/>
                  </a:cubicBezTo>
                  <a:cubicBezTo>
                    <a:pt x="19" y="19"/>
                    <a:pt x="19" y="19"/>
                    <a:pt x="19" y="19"/>
                  </a:cubicBezTo>
                  <a:cubicBezTo>
                    <a:pt x="20" y="20"/>
                    <a:pt x="21" y="20"/>
                    <a:pt x="22" y="20"/>
                  </a:cubicBezTo>
                  <a:cubicBezTo>
                    <a:pt x="23" y="20"/>
                    <a:pt x="24" y="21"/>
                    <a:pt x="25" y="20"/>
                  </a:cubicBezTo>
                  <a:cubicBezTo>
                    <a:pt x="25" y="20"/>
                    <a:pt x="26" y="20"/>
                    <a:pt x="26" y="20"/>
                  </a:cubicBezTo>
                  <a:cubicBezTo>
                    <a:pt x="26" y="21"/>
                    <a:pt x="25" y="21"/>
                    <a:pt x="25" y="21"/>
                  </a:cubicBezTo>
                  <a:cubicBezTo>
                    <a:pt x="25" y="22"/>
                    <a:pt x="24" y="22"/>
                    <a:pt x="24" y="22"/>
                  </a:cubicBezTo>
                  <a:cubicBezTo>
                    <a:pt x="23" y="23"/>
                    <a:pt x="23" y="23"/>
                    <a:pt x="22" y="24"/>
                  </a:cubicBezTo>
                  <a:cubicBezTo>
                    <a:pt x="20" y="25"/>
                    <a:pt x="19" y="26"/>
                    <a:pt x="17" y="27"/>
                  </a:cubicBezTo>
                  <a:cubicBezTo>
                    <a:pt x="16" y="28"/>
                    <a:pt x="15" y="28"/>
                    <a:pt x="15" y="28"/>
                  </a:cubicBezTo>
                  <a:cubicBezTo>
                    <a:pt x="14" y="29"/>
                    <a:pt x="13" y="29"/>
                    <a:pt x="12" y="29"/>
                  </a:cubicBezTo>
                  <a:cubicBezTo>
                    <a:pt x="11" y="30"/>
                    <a:pt x="10" y="30"/>
                    <a:pt x="9" y="30"/>
                  </a:cubicBezTo>
                  <a:cubicBezTo>
                    <a:pt x="8" y="30"/>
                    <a:pt x="7" y="31"/>
                    <a:pt x="6" y="31"/>
                  </a:cubicBezTo>
                  <a:cubicBezTo>
                    <a:pt x="8" y="31"/>
                    <a:pt x="10" y="30"/>
                    <a:pt x="12" y="30"/>
                  </a:cubicBezTo>
                  <a:cubicBezTo>
                    <a:pt x="14" y="30"/>
                    <a:pt x="16" y="29"/>
                    <a:pt x="18" y="28"/>
                  </a:cubicBezTo>
                  <a:cubicBezTo>
                    <a:pt x="19" y="28"/>
                    <a:pt x="20" y="27"/>
                    <a:pt x="21" y="26"/>
                  </a:cubicBezTo>
                  <a:cubicBezTo>
                    <a:pt x="20" y="27"/>
                    <a:pt x="19" y="28"/>
                    <a:pt x="18" y="29"/>
                  </a:cubicBezTo>
                  <a:cubicBezTo>
                    <a:pt x="17" y="30"/>
                    <a:pt x="16" y="31"/>
                    <a:pt x="15" y="32"/>
                  </a:cubicBezTo>
                  <a:cubicBezTo>
                    <a:pt x="12" y="34"/>
                    <a:pt x="10" y="36"/>
                    <a:pt x="8" y="38"/>
                  </a:cubicBezTo>
                  <a:cubicBezTo>
                    <a:pt x="5" y="39"/>
                    <a:pt x="3" y="41"/>
                    <a:pt x="0" y="42"/>
                  </a:cubicBezTo>
                  <a:cubicBezTo>
                    <a:pt x="5" y="40"/>
                    <a:pt x="11" y="37"/>
                    <a:pt x="15" y="33"/>
                  </a:cubicBezTo>
                  <a:cubicBezTo>
                    <a:pt x="16" y="32"/>
                    <a:pt x="18" y="31"/>
                    <a:pt x="19" y="30"/>
                  </a:cubicBezTo>
                  <a:cubicBezTo>
                    <a:pt x="20" y="29"/>
                    <a:pt x="21" y="28"/>
                    <a:pt x="22" y="27"/>
                  </a:cubicBezTo>
                  <a:cubicBezTo>
                    <a:pt x="24" y="25"/>
                    <a:pt x="26" y="23"/>
                    <a:pt x="28" y="20"/>
                  </a:cubicBezTo>
                  <a:cubicBezTo>
                    <a:pt x="30" y="18"/>
                    <a:pt x="32" y="16"/>
                    <a:pt x="34" y="14"/>
                  </a:cubicBezTo>
                  <a:cubicBezTo>
                    <a:pt x="35" y="13"/>
                    <a:pt x="36" y="12"/>
                    <a:pt x="38" y="12"/>
                  </a:cubicBezTo>
                  <a:cubicBezTo>
                    <a:pt x="39" y="11"/>
                    <a:pt x="40" y="10"/>
                    <a:pt x="41" y="9"/>
                  </a:cubicBezTo>
                  <a:cubicBezTo>
                    <a:pt x="43" y="9"/>
                    <a:pt x="44" y="8"/>
                    <a:pt x="45" y="8"/>
                  </a:cubicBezTo>
                  <a:cubicBezTo>
                    <a:pt x="46" y="7"/>
                    <a:pt x="47" y="7"/>
                    <a:pt x="48" y="7"/>
                  </a:cubicBezTo>
                  <a:cubicBezTo>
                    <a:pt x="47" y="8"/>
                    <a:pt x="46" y="9"/>
                    <a:pt x="45" y="10"/>
                  </a:cubicBezTo>
                  <a:cubicBezTo>
                    <a:pt x="44" y="11"/>
                    <a:pt x="43" y="12"/>
                    <a:pt x="42" y="12"/>
                  </a:cubicBezTo>
                  <a:cubicBezTo>
                    <a:pt x="42" y="13"/>
                    <a:pt x="41" y="14"/>
                    <a:pt x="40" y="15"/>
                  </a:cubicBezTo>
                  <a:cubicBezTo>
                    <a:pt x="39" y="17"/>
                    <a:pt x="38" y="19"/>
                    <a:pt x="37" y="21"/>
                  </a:cubicBezTo>
                  <a:cubicBezTo>
                    <a:pt x="36" y="22"/>
                    <a:pt x="35" y="24"/>
                    <a:pt x="34" y="26"/>
                  </a:cubicBezTo>
                  <a:cubicBezTo>
                    <a:pt x="33" y="28"/>
                    <a:pt x="32" y="30"/>
                    <a:pt x="30" y="31"/>
                  </a:cubicBezTo>
                  <a:cubicBezTo>
                    <a:pt x="29" y="33"/>
                    <a:pt x="28" y="35"/>
                    <a:pt x="26" y="36"/>
                  </a:cubicBezTo>
                  <a:cubicBezTo>
                    <a:pt x="25" y="38"/>
                    <a:pt x="23" y="39"/>
                    <a:pt x="21" y="40"/>
                  </a:cubicBezTo>
                  <a:cubicBezTo>
                    <a:pt x="25" y="38"/>
                    <a:pt x="28" y="35"/>
                    <a:pt x="31" y="32"/>
                  </a:cubicBezTo>
                  <a:cubicBezTo>
                    <a:pt x="32" y="30"/>
                    <a:pt x="34" y="28"/>
                    <a:pt x="35" y="27"/>
                  </a:cubicBezTo>
                  <a:cubicBezTo>
                    <a:pt x="36" y="25"/>
                    <a:pt x="37" y="23"/>
                    <a:pt x="38" y="21"/>
                  </a:cubicBezTo>
                  <a:cubicBezTo>
                    <a:pt x="39" y="19"/>
                    <a:pt x="40" y="17"/>
                    <a:pt x="41" y="16"/>
                  </a:cubicBezTo>
                  <a:cubicBezTo>
                    <a:pt x="42" y="15"/>
                    <a:pt x="43" y="14"/>
                    <a:pt x="43" y="13"/>
                  </a:cubicBezTo>
                  <a:cubicBezTo>
                    <a:pt x="44" y="13"/>
                    <a:pt x="45" y="12"/>
                    <a:pt x="46" y="11"/>
                  </a:cubicBezTo>
                  <a:cubicBezTo>
                    <a:pt x="47" y="10"/>
                    <a:pt x="49" y="8"/>
                    <a:pt x="50" y="7"/>
                  </a:cubicBezTo>
                  <a:cubicBezTo>
                    <a:pt x="51" y="6"/>
                    <a:pt x="52" y="6"/>
                    <a:pt x="53" y="5"/>
                  </a:cubicBezTo>
                  <a:cubicBezTo>
                    <a:pt x="53" y="5"/>
                    <a:pt x="53" y="5"/>
                    <a:pt x="54" y="5"/>
                  </a:cubicBezTo>
                  <a:cubicBezTo>
                    <a:pt x="54" y="5"/>
                    <a:pt x="54" y="5"/>
                    <a:pt x="54" y="5"/>
                  </a:cubicBezTo>
                  <a:cubicBezTo>
                    <a:pt x="53" y="7"/>
                    <a:pt x="53" y="9"/>
                    <a:pt x="52" y="11"/>
                  </a:cubicBezTo>
                  <a:cubicBezTo>
                    <a:pt x="52" y="12"/>
                    <a:pt x="52" y="14"/>
                    <a:pt x="51" y="15"/>
                  </a:cubicBezTo>
                  <a:cubicBezTo>
                    <a:pt x="51" y="17"/>
                    <a:pt x="51" y="18"/>
                    <a:pt x="51" y="20"/>
                  </a:cubicBezTo>
                  <a:cubicBezTo>
                    <a:pt x="51" y="23"/>
                    <a:pt x="50" y="25"/>
                    <a:pt x="49" y="28"/>
                  </a:cubicBezTo>
                  <a:cubicBezTo>
                    <a:pt x="48" y="30"/>
                    <a:pt x="47" y="31"/>
                    <a:pt x="46" y="32"/>
                  </a:cubicBezTo>
                  <a:cubicBezTo>
                    <a:pt x="45" y="33"/>
                    <a:pt x="45" y="35"/>
                    <a:pt x="44" y="36"/>
                  </a:cubicBezTo>
                  <a:cubicBezTo>
                    <a:pt x="46" y="34"/>
                    <a:pt x="48" y="31"/>
                    <a:pt x="49" y="28"/>
                  </a:cubicBezTo>
                  <a:cubicBezTo>
                    <a:pt x="50" y="27"/>
                    <a:pt x="50" y="26"/>
                    <a:pt x="51" y="24"/>
                  </a:cubicBezTo>
                  <a:cubicBezTo>
                    <a:pt x="51" y="24"/>
                    <a:pt x="51" y="23"/>
                    <a:pt x="52" y="22"/>
                  </a:cubicBezTo>
                  <a:cubicBezTo>
                    <a:pt x="52" y="22"/>
                    <a:pt x="52" y="21"/>
                    <a:pt x="52" y="21"/>
                  </a:cubicBezTo>
                  <a:cubicBezTo>
                    <a:pt x="52" y="20"/>
                    <a:pt x="52" y="20"/>
                    <a:pt x="52" y="20"/>
                  </a:cubicBezTo>
                  <a:cubicBezTo>
                    <a:pt x="52" y="17"/>
                    <a:pt x="53" y="14"/>
                    <a:pt x="54" y="11"/>
                  </a:cubicBezTo>
                  <a:cubicBezTo>
                    <a:pt x="54" y="9"/>
                    <a:pt x="54" y="8"/>
                    <a:pt x="55" y="7"/>
                  </a:cubicBezTo>
                  <a:cubicBezTo>
                    <a:pt x="55" y="6"/>
                    <a:pt x="55" y="4"/>
                    <a:pt x="56" y="3"/>
                  </a:cubicBezTo>
                  <a:cubicBezTo>
                    <a:pt x="56" y="3"/>
                    <a:pt x="57" y="3"/>
                    <a:pt x="58" y="2"/>
                  </a:cubicBezTo>
                  <a:cubicBezTo>
                    <a:pt x="58" y="2"/>
                    <a:pt x="58" y="1"/>
                    <a:pt x="58" y="1"/>
                  </a:cubicBezTo>
                  <a:cubicBezTo>
                    <a:pt x="58" y="0"/>
                    <a:pt x="57" y="0"/>
                    <a:pt x="56" y="0"/>
                  </a:cubicBezTo>
                  <a:cubicBezTo>
                    <a:pt x="55" y="1"/>
                    <a:pt x="54" y="2"/>
                    <a:pt x="53" y="3"/>
                  </a:cubicBezTo>
                  <a:cubicBezTo>
                    <a:pt x="52" y="3"/>
                    <a:pt x="51" y="3"/>
                    <a:pt x="50" y="4"/>
                  </a:cubicBezTo>
                  <a:cubicBezTo>
                    <a:pt x="50" y="4"/>
                    <a:pt x="50" y="4"/>
                    <a:pt x="50" y="4"/>
                  </a:cubicBezTo>
                  <a:cubicBezTo>
                    <a:pt x="49" y="3"/>
                    <a:pt x="48" y="3"/>
                    <a:pt x="48" y="3"/>
                  </a:cubicBezTo>
                  <a:cubicBezTo>
                    <a:pt x="47" y="2"/>
                    <a:pt x="47" y="2"/>
                    <a:pt x="47" y="2"/>
                  </a:cubicBezTo>
                  <a:cubicBezTo>
                    <a:pt x="46" y="2"/>
                    <a:pt x="46" y="2"/>
                    <a:pt x="46" y="2"/>
                  </a:cubicBezTo>
                  <a:cubicBezTo>
                    <a:pt x="46" y="2"/>
                    <a:pt x="46" y="2"/>
                    <a:pt x="46" y="2"/>
                  </a:cubicBezTo>
                  <a:cubicBezTo>
                    <a:pt x="45" y="1"/>
                    <a:pt x="44" y="1"/>
                    <a:pt x="44" y="1"/>
                  </a:cubicBezTo>
                  <a:cubicBezTo>
                    <a:pt x="42" y="0"/>
                    <a:pt x="41" y="0"/>
                    <a:pt x="39" y="0"/>
                  </a:cubicBezTo>
                  <a:cubicBezTo>
                    <a:pt x="38" y="0"/>
                    <a:pt x="38" y="0"/>
                    <a:pt x="37" y="0"/>
                  </a:cubicBezTo>
                  <a:cubicBezTo>
                    <a:pt x="36" y="0"/>
                    <a:pt x="36" y="0"/>
                    <a:pt x="35" y="0"/>
                  </a:cubicBezTo>
                  <a:cubicBezTo>
                    <a:pt x="35" y="0"/>
                    <a:pt x="36" y="0"/>
                    <a:pt x="37" y="0"/>
                  </a:cubicBezTo>
                  <a:cubicBezTo>
                    <a:pt x="38" y="0"/>
                    <a:pt x="38" y="0"/>
                    <a:pt x="39" y="1"/>
                  </a:cubicBezTo>
                  <a:cubicBezTo>
                    <a:pt x="40" y="1"/>
                    <a:pt x="42" y="1"/>
                    <a:pt x="43" y="2"/>
                  </a:cubicBezTo>
                  <a:cubicBezTo>
                    <a:pt x="44" y="2"/>
                    <a:pt x="45" y="2"/>
                    <a:pt x="45" y="3"/>
                  </a:cubicBezTo>
                  <a:cubicBezTo>
                    <a:pt x="45" y="3"/>
                    <a:pt x="46" y="3"/>
                    <a:pt x="46" y="3"/>
                  </a:cubicBezTo>
                  <a:cubicBezTo>
                    <a:pt x="46" y="3"/>
                    <a:pt x="46" y="3"/>
                    <a:pt x="46" y="3"/>
                  </a:cubicBezTo>
                  <a:cubicBezTo>
                    <a:pt x="46" y="3"/>
                    <a:pt x="47" y="4"/>
                    <a:pt x="47" y="4"/>
                  </a:cubicBezTo>
                  <a:cubicBezTo>
                    <a:pt x="48" y="4"/>
                    <a:pt x="48" y="4"/>
                    <a:pt x="48" y="5"/>
                  </a:cubicBezTo>
                  <a:cubicBezTo>
                    <a:pt x="48" y="5"/>
                    <a:pt x="47" y="5"/>
                    <a:pt x="47" y="5"/>
                  </a:cubicBezTo>
                  <a:cubicBezTo>
                    <a:pt x="40" y="7"/>
                    <a:pt x="40" y="7"/>
                    <a:pt x="40" y="7"/>
                  </a:cubicBezTo>
                  <a:cubicBezTo>
                    <a:pt x="38" y="7"/>
                    <a:pt x="36" y="8"/>
                    <a:pt x="33" y="8"/>
                  </a:cubicBezTo>
                  <a:cubicBezTo>
                    <a:pt x="32" y="8"/>
                    <a:pt x="32" y="8"/>
                    <a:pt x="32" y="8"/>
                  </a:cubicBezTo>
                  <a:cubicBezTo>
                    <a:pt x="31" y="8"/>
                    <a:pt x="31" y="9"/>
                    <a:pt x="30" y="9"/>
                  </a:cubicBezTo>
                  <a:cubicBezTo>
                    <a:pt x="29" y="9"/>
                    <a:pt x="28" y="9"/>
                    <a:pt x="26" y="9"/>
                  </a:cubicBezTo>
                  <a:cubicBezTo>
                    <a:pt x="25" y="9"/>
                    <a:pt x="24" y="9"/>
                    <a:pt x="23" y="9"/>
                  </a:cubicBezTo>
                  <a:cubicBezTo>
                    <a:pt x="22" y="8"/>
                    <a:pt x="21" y="8"/>
                    <a:pt x="19" y="8"/>
                  </a:cubicBezTo>
                  <a:cubicBezTo>
                    <a:pt x="22" y="9"/>
                    <a:pt x="24" y="9"/>
                    <a:pt x="26" y="10"/>
                  </a:cubicBezTo>
                  <a:cubicBezTo>
                    <a:pt x="28" y="10"/>
                    <a:pt x="29" y="10"/>
                    <a:pt x="30" y="10"/>
                  </a:cubicBezTo>
                  <a:close/>
                  <a:moveTo>
                    <a:pt x="26" y="20"/>
                  </a:moveTo>
                  <a:cubicBezTo>
                    <a:pt x="26" y="20"/>
                    <a:pt x="26" y="20"/>
                    <a:pt x="26" y="20"/>
                  </a:cubicBezTo>
                  <a:cubicBezTo>
                    <a:pt x="26" y="20"/>
                    <a:pt x="26" y="20"/>
                    <a:pt x="26" y="20"/>
                  </a:cubicBezTo>
                  <a:cubicBezTo>
                    <a:pt x="26" y="20"/>
                    <a:pt x="26" y="20"/>
                    <a:pt x="26"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2074"/>
            <p:cNvSpPr>
              <a:spLocks/>
            </p:cNvSpPr>
            <p:nvPr/>
          </p:nvSpPr>
          <p:spPr bwMode="auto">
            <a:xfrm>
              <a:off x="3946477" y="4345012"/>
              <a:ext cx="217489" cy="158751"/>
            </a:xfrm>
            <a:custGeom>
              <a:avLst/>
              <a:gdLst>
                <a:gd name="T0" fmla="*/ 22 w 58"/>
                <a:gd name="T1" fmla="*/ 40 h 42"/>
                <a:gd name="T2" fmla="*/ 25 w 58"/>
                <a:gd name="T3" fmla="*/ 38 h 42"/>
                <a:gd name="T4" fmla="*/ 33 w 58"/>
                <a:gd name="T5" fmla="*/ 29 h 42"/>
                <a:gd name="T6" fmla="*/ 44 w 58"/>
                <a:gd name="T7" fmla="*/ 13 h 42"/>
                <a:gd name="T8" fmla="*/ 53 w 58"/>
                <a:gd name="T9" fmla="*/ 5 h 42"/>
                <a:gd name="T10" fmla="*/ 58 w 58"/>
                <a:gd name="T11" fmla="*/ 0 h 42"/>
                <a:gd name="T12" fmla="*/ 47 w 58"/>
                <a:gd name="T13" fmla="*/ 5 h 42"/>
                <a:gd name="T14" fmla="*/ 22 w 58"/>
                <a:gd name="T15" fmla="*/ 26 h 42"/>
                <a:gd name="T16" fmla="*/ 10 w 58"/>
                <a:gd name="T17" fmla="*/ 35 h 42"/>
                <a:gd name="T18" fmla="*/ 0 w 58"/>
                <a:gd name="T19" fmla="*/ 42 h 42"/>
                <a:gd name="T20" fmla="*/ 0 w 58"/>
                <a:gd name="T21" fmla="*/ 42 h 42"/>
                <a:gd name="T22" fmla="*/ 22 w 58"/>
                <a:gd name="T2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42">
                  <a:moveTo>
                    <a:pt x="22" y="40"/>
                  </a:moveTo>
                  <a:cubicBezTo>
                    <a:pt x="23" y="39"/>
                    <a:pt x="24" y="39"/>
                    <a:pt x="25" y="38"/>
                  </a:cubicBezTo>
                  <a:cubicBezTo>
                    <a:pt x="28" y="35"/>
                    <a:pt x="31" y="32"/>
                    <a:pt x="33" y="29"/>
                  </a:cubicBezTo>
                  <a:cubicBezTo>
                    <a:pt x="38" y="24"/>
                    <a:pt x="40" y="18"/>
                    <a:pt x="44" y="13"/>
                  </a:cubicBezTo>
                  <a:cubicBezTo>
                    <a:pt x="46" y="9"/>
                    <a:pt x="49" y="7"/>
                    <a:pt x="53" y="5"/>
                  </a:cubicBezTo>
                  <a:cubicBezTo>
                    <a:pt x="54" y="4"/>
                    <a:pt x="57" y="2"/>
                    <a:pt x="58" y="0"/>
                  </a:cubicBezTo>
                  <a:cubicBezTo>
                    <a:pt x="54" y="2"/>
                    <a:pt x="49" y="4"/>
                    <a:pt x="47" y="5"/>
                  </a:cubicBezTo>
                  <a:cubicBezTo>
                    <a:pt x="37" y="10"/>
                    <a:pt x="30" y="19"/>
                    <a:pt x="22" y="26"/>
                  </a:cubicBezTo>
                  <a:cubicBezTo>
                    <a:pt x="18" y="30"/>
                    <a:pt x="14" y="32"/>
                    <a:pt x="10" y="35"/>
                  </a:cubicBezTo>
                  <a:cubicBezTo>
                    <a:pt x="7" y="37"/>
                    <a:pt x="3" y="40"/>
                    <a:pt x="0" y="42"/>
                  </a:cubicBezTo>
                  <a:cubicBezTo>
                    <a:pt x="0" y="42"/>
                    <a:pt x="0" y="42"/>
                    <a:pt x="0" y="42"/>
                  </a:cubicBezTo>
                  <a:cubicBezTo>
                    <a:pt x="7" y="40"/>
                    <a:pt x="14" y="40"/>
                    <a:pt x="22" y="4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19" name="Picture 2075"/>
            <p:cNvPicPr>
              <a:picLocks noChangeAspect="1" noChangeArrowheads="1"/>
            </p:cNvPicPr>
            <p:nvPr/>
          </p:nvPicPr>
          <p:blipFill>
            <a:blip r:embed="rId45" cstate="screen">
              <a:extLst>
                <a:ext uri="{28A0092B-C50C-407E-A947-70E740481C1C}">
                  <a14:useLocalDpi xmlns:a14="http://schemas.microsoft.com/office/drawing/2010/main"/>
                </a:ext>
              </a:extLst>
            </a:blip>
            <a:srcRect/>
            <a:stretch>
              <a:fillRect/>
            </a:stretch>
          </p:blipFill>
          <p:spPr bwMode="auto">
            <a:xfrm>
              <a:off x="4011565" y="4329137"/>
              <a:ext cx="169864"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0" name="Picture 2076"/>
            <p:cNvPicPr>
              <a:picLocks noChangeAspect="1" noChangeArrowheads="1"/>
            </p:cNvPicPr>
            <p:nvPr/>
          </p:nvPicPr>
          <p:blipFill>
            <a:blip r:embed="rId46" cstate="screen">
              <a:extLst>
                <a:ext uri="{28A0092B-C50C-407E-A947-70E740481C1C}">
                  <a14:useLocalDpi xmlns:a14="http://schemas.microsoft.com/office/drawing/2010/main"/>
                </a:ext>
              </a:extLst>
            </a:blip>
            <a:srcRect/>
            <a:stretch>
              <a:fillRect/>
            </a:stretch>
          </p:blipFill>
          <p:spPr bwMode="auto">
            <a:xfrm>
              <a:off x="3932190" y="4292624"/>
              <a:ext cx="258764" cy="225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1" name="Freeform 2077"/>
            <p:cNvSpPr>
              <a:spLocks/>
            </p:cNvSpPr>
            <p:nvPr/>
          </p:nvSpPr>
          <p:spPr bwMode="auto">
            <a:xfrm>
              <a:off x="3971877" y="4391050"/>
              <a:ext cx="101601" cy="63500"/>
            </a:xfrm>
            <a:custGeom>
              <a:avLst/>
              <a:gdLst>
                <a:gd name="T0" fmla="*/ 15 w 27"/>
                <a:gd name="T1" fmla="*/ 12 h 17"/>
                <a:gd name="T2" fmla="*/ 27 w 27"/>
                <a:gd name="T3" fmla="*/ 2 h 17"/>
                <a:gd name="T4" fmla="*/ 20 w 27"/>
                <a:gd name="T5" fmla="*/ 6 h 17"/>
                <a:gd name="T6" fmla="*/ 11 w 27"/>
                <a:gd name="T7" fmla="*/ 3 h 17"/>
                <a:gd name="T8" fmla="*/ 6 w 27"/>
                <a:gd name="T9" fmla="*/ 0 h 17"/>
                <a:gd name="T10" fmla="*/ 0 w 27"/>
                <a:gd name="T11" fmla="*/ 17 h 17"/>
                <a:gd name="T12" fmla="*/ 15 w 27"/>
                <a:gd name="T13" fmla="*/ 12 h 17"/>
              </a:gdLst>
              <a:ahLst/>
              <a:cxnLst>
                <a:cxn ang="0">
                  <a:pos x="T0" y="T1"/>
                </a:cxn>
                <a:cxn ang="0">
                  <a:pos x="T2" y="T3"/>
                </a:cxn>
                <a:cxn ang="0">
                  <a:pos x="T4" y="T5"/>
                </a:cxn>
                <a:cxn ang="0">
                  <a:pos x="T6" y="T7"/>
                </a:cxn>
                <a:cxn ang="0">
                  <a:pos x="T8" y="T9"/>
                </a:cxn>
                <a:cxn ang="0">
                  <a:pos x="T10" y="T11"/>
                </a:cxn>
                <a:cxn ang="0">
                  <a:pos x="T12" y="T13"/>
                </a:cxn>
              </a:cxnLst>
              <a:rect l="0" t="0" r="r" b="b"/>
              <a:pathLst>
                <a:path w="27" h="17">
                  <a:moveTo>
                    <a:pt x="15" y="12"/>
                  </a:moveTo>
                  <a:cubicBezTo>
                    <a:pt x="20" y="9"/>
                    <a:pt x="23" y="6"/>
                    <a:pt x="27" y="2"/>
                  </a:cubicBezTo>
                  <a:cubicBezTo>
                    <a:pt x="25" y="3"/>
                    <a:pt x="22" y="5"/>
                    <a:pt x="20" y="6"/>
                  </a:cubicBezTo>
                  <a:cubicBezTo>
                    <a:pt x="17" y="7"/>
                    <a:pt x="14" y="5"/>
                    <a:pt x="11" y="3"/>
                  </a:cubicBezTo>
                  <a:cubicBezTo>
                    <a:pt x="10" y="2"/>
                    <a:pt x="8" y="1"/>
                    <a:pt x="6" y="0"/>
                  </a:cubicBezTo>
                  <a:cubicBezTo>
                    <a:pt x="3" y="6"/>
                    <a:pt x="2" y="11"/>
                    <a:pt x="0" y="17"/>
                  </a:cubicBezTo>
                  <a:cubicBezTo>
                    <a:pt x="5" y="17"/>
                    <a:pt x="11" y="14"/>
                    <a:pt x="15"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2078"/>
            <p:cNvSpPr>
              <a:spLocks/>
            </p:cNvSpPr>
            <p:nvPr/>
          </p:nvSpPr>
          <p:spPr bwMode="auto">
            <a:xfrm>
              <a:off x="4108403" y="4273574"/>
              <a:ext cx="160338" cy="206376"/>
            </a:xfrm>
            <a:custGeom>
              <a:avLst/>
              <a:gdLst>
                <a:gd name="T0" fmla="*/ 15 w 43"/>
                <a:gd name="T1" fmla="*/ 19 h 55"/>
                <a:gd name="T2" fmla="*/ 12 w 43"/>
                <a:gd name="T3" fmla="*/ 27 h 55"/>
                <a:gd name="T4" fmla="*/ 11 w 43"/>
                <a:gd name="T5" fmla="*/ 37 h 55"/>
                <a:gd name="T6" fmla="*/ 1 w 43"/>
                <a:gd name="T7" fmla="*/ 55 h 55"/>
                <a:gd name="T8" fmla="*/ 0 w 43"/>
                <a:gd name="T9" fmla="*/ 55 h 55"/>
                <a:gd name="T10" fmla="*/ 17 w 43"/>
                <a:gd name="T11" fmla="*/ 39 h 55"/>
                <a:gd name="T12" fmla="*/ 18 w 43"/>
                <a:gd name="T13" fmla="*/ 18 h 55"/>
                <a:gd name="T14" fmla="*/ 29 w 43"/>
                <a:gd name="T15" fmla="*/ 11 h 55"/>
                <a:gd name="T16" fmla="*/ 38 w 43"/>
                <a:gd name="T17" fmla="*/ 7 h 55"/>
                <a:gd name="T18" fmla="*/ 43 w 43"/>
                <a:gd name="T19" fmla="*/ 2 h 55"/>
                <a:gd name="T20" fmla="*/ 41 w 43"/>
                <a:gd name="T21" fmla="*/ 0 h 55"/>
                <a:gd name="T22" fmla="*/ 37 w 43"/>
                <a:gd name="T23" fmla="*/ 7 h 55"/>
                <a:gd name="T24" fmla="*/ 29 w 43"/>
                <a:gd name="T25" fmla="*/ 11 h 55"/>
                <a:gd name="T26" fmla="*/ 18 w 43"/>
                <a:gd name="T27" fmla="*/ 17 h 55"/>
                <a:gd name="T28" fmla="*/ 15 w 43"/>
                <a:gd name="T29" fmla="*/ 1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5">
                  <a:moveTo>
                    <a:pt x="15" y="19"/>
                  </a:moveTo>
                  <a:cubicBezTo>
                    <a:pt x="14" y="21"/>
                    <a:pt x="13" y="25"/>
                    <a:pt x="12" y="27"/>
                  </a:cubicBezTo>
                  <a:cubicBezTo>
                    <a:pt x="11" y="31"/>
                    <a:pt x="11" y="34"/>
                    <a:pt x="11" y="37"/>
                  </a:cubicBezTo>
                  <a:cubicBezTo>
                    <a:pt x="9" y="44"/>
                    <a:pt x="7" y="50"/>
                    <a:pt x="1" y="55"/>
                  </a:cubicBezTo>
                  <a:cubicBezTo>
                    <a:pt x="1" y="55"/>
                    <a:pt x="1" y="55"/>
                    <a:pt x="0" y="55"/>
                  </a:cubicBezTo>
                  <a:cubicBezTo>
                    <a:pt x="7" y="52"/>
                    <a:pt x="13" y="46"/>
                    <a:pt x="17" y="39"/>
                  </a:cubicBezTo>
                  <a:cubicBezTo>
                    <a:pt x="20" y="35"/>
                    <a:pt x="23" y="25"/>
                    <a:pt x="18" y="18"/>
                  </a:cubicBezTo>
                  <a:cubicBezTo>
                    <a:pt x="21" y="13"/>
                    <a:pt x="25" y="13"/>
                    <a:pt x="29" y="11"/>
                  </a:cubicBezTo>
                  <a:cubicBezTo>
                    <a:pt x="32" y="10"/>
                    <a:pt x="35" y="9"/>
                    <a:pt x="38" y="7"/>
                  </a:cubicBezTo>
                  <a:cubicBezTo>
                    <a:pt x="40" y="6"/>
                    <a:pt x="42" y="4"/>
                    <a:pt x="43" y="2"/>
                  </a:cubicBezTo>
                  <a:cubicBezTo>
                    <a:pt x="42" y="2"/>
                    <a:pt x="41" y="1"/>
                    <a:pt x="41" y="0"/>
                  </a:cubicBezTo>
                  <a:cubicBezTo>
                    <a:pt x="40" y="3"/>
                    <a:pt x="39" y="5"/>
                    <a:pt x="37" y="7"/>
                  </a:cubicBezTo>
                  <a:cubicBezTo>
                    <a:pt x="35" y="8"/>
                    <a:pt x="31" y="10"/>
                    <a:pt x="29" y="11"/>
                  </a:cubicBezTo>
                  <a:cubicBezTo>
                    <a:pt x="25" y="12"/>
                    <a:pt x="20" y="14"/>
                    <a:pt x="18" y="17"/>
                  </a:cubicBezTo>
                  <a:cubicBezTo>
                    <a:pt x="17" y="18"/>
                    <a:pt x="16" y="18"/>
                    <a:pt x="15"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2079"/>
            <p:cNvSpPr>
              <a:spLocks noEditPoints="1"/>
            </p:cNvSpPr>
            <p:nvPr/>
          </p:nvSpPr>
          <p:spPr bwMode="auto">
            <a:xfrm>
              <a:off x="3957590" y="4338662"/>
              <a:ext cx="217489" cy="157164"/>
            </a:xfrm>
            <a:custGeom>
              <a:avLst/>
              <a:gdLst>
                <a:gd name="T0" fmla="*/ 31 w 58"/>
                <a:gd name="T1" fmla="*/ 9 h 42"/>
                <a:gd name="T2" fmla="*/ 39 w 58"/>
                <a:gd name="T3" fmla="*/ 8 h 42"/>
                <a:gd name="T4" fmla="*/ 32 w 58"/>
                <a:gd name="T5" fmla="*/ 13 h 42"/>
                <a:gd name="T6" fmla="*/ 29 w 58"/>
                <a:gd name="T7" fmla="*/ 16 h 42"/>
                <a:gd name="T8" fmla="*/ 24 w 58"/>
                <a:gd name="T9" fmla="*/ 19 h 42"/>
                <a:gd name="T10" fmla="*/ 19 w 58"/>
                <a:gd name="T11" fmla="*/ 18 h 42"/>
                <a:gd name="T12" fmla="*/ 18 w 58"/>
                <a:gd name="T13" fmla="*/ 18 h 42"/>
                <a:gd name="T14" fmla="*/ 14 w 58"/>
                <a:gd name="T15" fmla="*/ 16 h 42"/>
                <a:gd name="T16" fmla="*/ 16 w 58"/>
                <a:gd name="T17" fmla="*/ 18 h 42"/>
                <a:gd name="T18" fmla="*/ 18 w 58"/>
                <a:gd name="T19" fmla="*/ 19 h 42"/>
                <a:gd name="T20" fmla="*/ 22 w 58"/>
                <a:gd name="T21" fmla="*/ 20 h 42"/>
                <a:gd name="T22" fmla="*/ 25 w 58"/>
                <a:gd name="T23" fmla="*/ 20 h 42"/>
                <a:gd name="T24" fmla="*/ 23 w 58"/>
                <a:gd name="T25" fmla="*/ 22 h 42"/>
                <a:gd name="T26" fmla="*/ 16 w 58"/>
                <a:gd name="T27" fmla="*/ 27 h 42"/>
                <a:gd name="T28" fmla="*/ 11 w 58"/>
                <a:gd name="T29" fmla="*/ 29 h 42"/>
                <a:gd name="T30" fmla="*/ 6 w 58"/>
                <a:gd name="T31" fmla="*/ 31 h 42"/>
                <a:gd name="T32" fmla="*/ 17 w 58"/>
                <a:gd name="T33" fmla="*/ 28 h 42"/>
                <a:gd name="T34" fmla="*/ 17 w 58"/>
                <a:gd name="T35" fmla="*/ 29 h 42"/>
                <a:gd name="T36" fmla="*/ 7 w 58"/>
                <a:gd name="T37" fmla="*/ 38 h 42"/>
                <a:gd name="T38" fmla="*/ 15 w 58"/>
                <a:gd name="T39" fmla="*/ 33 h 42"/>
                <a:gd name="T40" fmla="*/ 21 w 58"/>
                <a:gd name="T41" fmla="*/ 27 h 42"/>
                <a:gd name="T42" fmla="*/ 34 w 58"/>
                <a:gd name="T43" fmla="*/ 14 h 42"/>
                <a:gd name="T44" fmla="*/ 41 w 58"/>
                <a:gd name="T45" fmla="*/ 9 h 42"/>
                <a:gd name="T46" fmla="*/ 48 w 58"/>
                <a:gd name="T47" fmla="*/ 7 h 42"/>
                <a:gd name="T48" fmla="*/ 42 w 58"/>
                <a:gd name="T49" fmla="*/ 12 h 42"/>
                <a:gd name="T50" fmla="*/ 36 w 58"/>
                <a:gd name="T51" fmla="*/ 21 h 42"/>
                <a:gd name="T52" fmla="*/ 30 w 58"/>
                <a:gd name="T53" fmla="*/ 31 h 42"/>
                <a:gd name="T54" fmla="*/ 21 w 58"/>
                <a:gd name="T55" fmla="*/ 40 h 42"/>
                <a:gd name="T56" fmla="*/ 34 w 58"/>
                <a:gd name="T57" fmla="*/ 27 h 42"/>
                <a:gd name="T58" fmla="*/ 41 w 58"/>
                <a:gd name="T59" fmla="*/ 16 h 42"/>
                <a:gd name="T60" fmla="*/ 45 w 58"/>
                <a:gd name="T61" fmla="*/ 11 h 42"/>
                <a:gd name="T62" fmla="*/ 52 w 58"/>
                <a:gd name="T63" fmla="*/ 5 h 42"/>
                <a:gd name="T64" fmla="*/ 53 w 58"/>
                <a:gd name="T65" fmla="*/ 5 h 42"/>
                <a:gd name="T66" fmla="*/ 51 w 58"/>
                <a:gd name="T67" fmla="*/ 15 h 42"/>
                <a:gd name="T68" fmla="*/ 48 w 58"/>
                <a:gd name="T69" fmla="*/ 28 h 42"/>
                <a:gd name="T70" fmla="*/ 43 w 58"/>
                <a:gd name="T71" fmla="*/ 36 h 42"/>
                <a:gd name="T72" fmla="*/ 50 w 58"/>
                <a:gd name="T73" fmla="*/ 24 h 42"/>
                <a:gd name="T74" fmla="*/ 51 w 58"/>
                <a:gd name="T75" fmla="*/ 21 h 42"/>
                <a:gd name="T76" fmla="*/ 53 w 58"/>
                <a:gd name="T77" fmla="*/ 11 h 42"/>
                <a:gd name="T78" fmla="*/ 55 w 58"/>
                <a:gd name="T79" fmla="*/ 3 h 42"/>
                <a:gd name="T80" fmla="*/ 57 w 58"/>
                <a:gd name="T81" fmla="*/ 1 h 42"/>
                <a:gd name="T82" fmla="*/ 52 w 58"/>
                <a:gd name="T83" fmla="*/ 3 h 42"/>
                <a:gd name="T84" fmla="*/ 49 w 58"/>
                <a:gd name="T85" fmla="*/ 4 h 42"/>
                <a:gd name="T86" fmla="*/ 46 w 58"/>
                <a:gd name="T87" fmla="*/ 2 h 42"/>
                <a:gd name="T88" fmla="*/ 45 w 58"/>
                <a:gd name="T89" fmla="*/ 2 h 42"/>
                <a:gd name="T90" fmla="*/ 39 w 58"/>
                <a:gd name="T91" fmla="*/ 0 h 42"/>
                <a:gd name="T92" fmla="*/ 34 w 58"/>
                <a:gd name="T93" fmla="*/ 0 h 42"/>
                <a:gd name="T94" fmla="*/ 38 w 58"/>
                <a:gd name="T95" fmla="*/ 1 h 42"/>
                <a:gd name="T96" fmla="*/ 45 w 58"/>
                <a:gd name="T97" fmla="*/ 3 h 42"/>
                <a:gd name="T98" fmla="*/ 45 w 58"/>
                <a:gd name="T99" fmla="*/ 3 h 42"/>
                <a:gd name="T100" fmla="*/ 48 w 58"/>
                <a:gd name="T101" fmla="*/ 5 h 42"/>
                <a:gd name="T102" fmla="*/ 40 w 58"/>
                <a:gd name="T103" fmla="*/ 7 h 42"/>
                <a:gd name="T104" fmla="*/ 31 w 58"/>
                <a:gd name="T105" fmla="*/ 8 h 42"/>
                <a:gd name="T106" fmla="*/ 26 w 58"/>
                <a:gd name="T107" fmla="*/ 9 h 42"/>
                <a:gd name="T108" fmla="*/ 19 w 58"/>
                <a:gd name="T109" fmla="*/ 8 h 42"/>
                <a:gd name="T110" fmla="*/ 29 w 58"/>
                <a:gd name="T111" fmla="*/ 10 h 42"/>
                <a:gd name="T112" fmla="*/ 25 w 58"/>
                <a:gd name="T113" fmla="*/ 20 h 42"/>
                <a:gd name="T114" fmla="*/ 26 w 58"/>
                <a:gd name="T115"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42">
                  <a:moveTo>
                    <a:pt x="29" y="10"/>
                  </a:moveTo>
                  <a:cubicBezTo>
                    <a:pt x="30" y="9"/>
                    <a:pt x="31" y="9"/>
                    <a:pt x="31" y="9"/>
                  </a:cubicBezTo>
                  <a:cubicBezTo>
                    <a:pt x="33" y="9"/>
                    <a:pt x="33" y="9"/>
                    <a:pt x="33" y="9"/>
                  </a:cubicBezTo>
                  <a:cubicBezTo>
                    <a:pt x="35" y="9"/>
                    <a:pt x="37" y="8"/>
                    <a:pt x="39" y="8"/>
                  </a:cubicBezTo>
                  <a:cubicBezTo>
                    <a:pt x="38" y="9"/>
                    <a:pt x="37" y="9"/>
                    <a:pt x="36" y="10"/>
                  </a:cubicBezTo>
                  <a:cubicBezTo>
                    <a:pt x="35" y="11"/>
                    <a:pt x="33" y="12"/>
                    <a:pt x="32" y="13"/>
                  </a:cubicBezTo>
                  <a:cubicBezTo>
                    <a:pt x="31" y="14"/>
                    <a:pt x="30" y="15"/>
                    <a:pt x="29" y="16"/>
                  </a:cubicBezTo>
                  <a:cubicBezTo>
                    <a:pt x="29" y="16"/>
                    <a:pt x="29" y="16"/>
                    <a:pt x="29" y="16"/>
                  </a:cubicBezTo>
                  <a:cubicBezTo>
                    <a:pt x="28" y="17"/>
                    <a:pt x="27" y="18"/>
                    <a:pt x="27" y="18"/>
                  </a:cubicBezTo>
                  <a:cubicBezTo>
                    <a:pt x="26" y="19"/>
                    <a:pt x="25" y="19"/>
                    <a:pt x="24" y="19"/>
                  </a:cubicBezTo>
                  <a:cubicBezTo>
                    <a:pt x="24" y="19"/>
                    <a:pt x="23" y="19"/>
                    <a:pt x="22" y="19"/>
                  </a:cubicBezTo>
                  <a:cubicBezTo>
                    <a:pt x="21" y="19"/>
                    <a:pt x="20" y="19"/>
                    <a:pt x="19" y="18"/>
                  </a:cubicBezTo>
                  <a:cubicBezTo>
                    <a:pt x="18" y="18"/>
                    <a:pt x="18" y="18"/>
                    <a:pt x="18" y="18"/>
                  </a:cubicBezTo>
                  <a:cubicBezTo>
                    <a:pt x="18" y="18"/>
                    <a:pt x="18" y="18"/>
                    <a:pt x="18" y="18"/>
                  </a:cubicBezTo>
                  <a:cubicBezTo>
                    <a:pt x="17" y="18"/>
                    <a:pt x="17" y="18"/>
                    <a:pt x="17" y="18"/>
                  </a:cubicBezTo>
                  <a:cubicBezTo>
                    <a:pt x="16" y="17"/>
                    <a:pt x="15" y="17"/>
                    <a:pt x="14" y="16"/>
                  </a:cubicBezTo>
                  <a:cubicBezTo>
                    <a:pt x="13" y="16"/>
                    <a:pt x="12" y="15"/>
                    <a:pt x="12" y="15"/>
                  </a:cubicBezTo>
                  <a:cubicBezTo>
                    <a:pt x="13" y="16"/>
                    <a:pt x="15" y="17"/>
                    <a:pt x="16" y="18"/>
                  </a:cubicBezTo>
                  <a:cubicBezTo>
                    <a:pt x="17" y="18"/>
                    <a:pt x="17" y="19"/>
                    <a:pt x="18" y="19"/>
                  </a:cubicBezTo>
                  <a:cubicBezTo>
                    <a:pt x="18" y="19"/>
                    <a:pt x="18" y="19"/>
                    <a:pt x="18" y="19"/>
                  </a:cubicBezTo>
                  <a:cubicBezTo>
                    <a:pt x="19" y="19"/>
                    <a:pt x="19" y="19"/>
                    <a:pt x="19" y="19"/>
                  </a:cubicBezTo>
                  <a:cubicBezTo>
                    <a:pt x="20" y="20"/>
                    <a:pt x="21" y="20"/>
                    <a:pt x="22" y="20"/>
                  </a:cubicBezTo>
                  <a:cubicBezTo>
                    <a:pt x="23" y="20"/>
                    <a:pt x="24" y="21"/>
                    <a:pt x="25" y="20"/>
                  </a:cubicBezTo>
                  <a:cubicBezTo>
                    <a:pt x="25" y="20"/>
                    <a:pt x="25" y="20"/>
                    <a:pt x="25" y="20"/>
                  </a:cubicBezTo>
                  <a:cubicBezTo>
                    <a:pt x="25" y="21"/>
                    <a:pt x="25" y="21"/>
                    <a:pt x="24" y="21"/>
                  </a:cubicBezTo>
                  <a:cubicBezTo>
                    <a:pt x="24" y="22"/>
                    <a:pt x="24" y="22"/>
                    <a:pt x="23" y="22"/>
                  </a:cubicBezTo>
                  <a:cubicBezTo>
                    <a:pt x="23" y="23"/>
                    <a:pt x="22" y="23"/>
                    <a:pt x="21" y="24"/>
                  </a:cubicBezTo>
                  <a:cubicBezTo>
                    <a:pt x="20" y="25"/>
                    <a:pt x="18" y="26"/>
                    <a:pt x="16" y="27"/>
                  </a:cubicBezTo>
                  <a:cubicBezTo>
                    <a:pt x="16" y="28"/>
                    <a:pt x="15" y="28"/>
                    <a:pt x="14" y="28"/>
                  </a:cubicBezTo>
                  <a:cubicBezTo>
                    <a:pt x="13" y="29"/>
                    <a:pt x="12" y="29"/>
                    <a:pt x="11" y="29"/>
                  </a:cubicBezTo>
                  <a:cubicBezTo>
                    <a:pt x="10" y="30"/>
                    <a:pt x="9" y="30"/>
                    <a:pt x="8" y="30"/>
                  </a:cubicBezTo>
                  <a:cubicBezTo>
                    <a:pt x="8" y="30"/>
                    <a:pt x="7" y="31"/>
                    <a:pt x="6" y="31"/>
                  </a:cubicBezTo>
                  <a:cubicBezTo>
                    <a:pt x="8" y="31"/>
                    <a:pt x="10" y="30"/>
                    <a:pt x="11" y="30"/>
                  </a:cubicBezTo>
                  <a:cubicBezTo>
                    <a:pt x="13" y="30"/>
                    <a:pt x="15" y="29"/>
                    <a:pt x="17" y="28"/>
                  </a:cubicBezTo>
                  <a:cubicBezTo>
                    <a:pt x="18" y="28"/>
                    <a:pt x="19" y="27"/>
                    <a:pt x="20" y="26"/>
                  </a:cubicBezTo>
                  <a:cubicBezTo>
                    <a:pt x="19" y="27"/>
                    <a:pt x="18" y="28"/>
                    <a:pt x="17" y="29"/>
                  </a:cubicBezTo>
                  <a:cubicBezTo>
                    <a:pt x="16" y="30"/>
                    <a:pt x="15" y="31"/>
                    <a:pt x="14" y="32"/>
                  </a:cubicBezTo>
                  <a:cubicBezTo>
                    <a:pt x="12" y="34"/>
                    <a:pt x="9" y="36"/>
                    <a:pt x="7" y="38"/>
                  </a:cubicBezTo>
                  <a:cubicBezTo>
                    <a:pt x="5" y="39"/>
                    <a:pt x="2" y="41"/>
                    <a:pt x="0" y="42"/>
                  </a:cubicBezTo>
                  <a:cubicBezTo>
                    <a:pt x="5" y="40"/>
                    <a:pt x="10" y="37"/>
                    <a:pt x="15" y="33"/>
                  </a:cubicBezTo>
                  <a:cubicBezTo>
                    <a:pt x="16" y="32"/>
                    <a:pt x="17" y="31"/>
                    <a:pt x="18" y="30"/>
                  </a:cubicBezTo>
                  <a:cubicBezTo>
                    <a:pt x="19" y="29"/>
                    <a:pt x="20" y="28"/>
                    <a:pt x="21" y="27"/>
                  </a:cubicBezTo>
                  <a:cubicBezTo>
                    <a:pt x="23" y="25"/>
                    <a:pt x="25" y="23"/>
                    <a:pt x="27" y="20"/>
                  </a:cubicBezTo>
                  <a:cubicBezTo>
                    <a:pt x="29" y="18"/>
                    <a:pt x="31" y="16"/>
                    <a:pt x="34" y="14"/>
                  </a:cubicBezTo>
                  <a:cubicBezTo>
                    <a:pt x="35" y="13"/>
                    <a:pt x="36" y="12"/>
                    <a:pt x="37" y="12"/>
                  </a:cubicBezTo>
                  <a:cubicBezTo>
                    <a:pt x="38" y="11"/>
                    <a:pt x="39" y="10"/>
                    <a:pt x="41" y="9"/>
                  </a:cubicBezTo>
                  <a:cubicBezTo>
                    <a:pt x="42" y="9"/>
                    <a:pt x="43" y="8"/>
                    <a:pt x="45" y="8"/>
                  </a:cubicBezTo>
                  <a:cubicBezTo>
                    <a:pt x="46" y="7"/>
                    <a:pt x="47" y="7"/>
                    <a:pt x="48" y="7"/>
                  </a:cubicBezTo>
                  <a:cubicBezTo>
                    <a:pt x="47" y="8"/>
                    <a:pt x="45" y="9"/>
                    <a:pt x="44" y="10"/>
                  </a:cubicBezTo>
                  <a:cubicBezTo>
                    <a:pt x="43" y="11"/>
                    <a:pt x="42" y="12"/>
                    <a:pt x="42" y="12"/>
                  </a:cubicBezTo>
                  <a:cubicBezTo>
                    <a:pt x="41" y="13"/>
                    <a:pt x="40" y="14"/>
                    <a:pt x="40" y="15"/>
                  </a:cubicBezTo>
                  <a:cubicBezTo>
                    <a:pt x="38" y="17"/>
                    <a:pt x="37" y="19"/>
                    <a:pt x="36" y="21"/>
                  </a:cubicBezTo>
                  <a:cubicBezTo>
                    <a:pt x="35" y="22"/>
                    <a:pt x="34" y="24"/>
                    <a:pt x="33" y="26"/>
                  </a:cubicBezTo>
                  <a:cubicBezTo>
                    <a:pt x="32" y="28"/>
                    <a:pt x="31" y="30"/>
                    <a:pt x="30" y="31"/>
                  </a:cubicBezTo>
                  <a:cubicBezTo>
                    <a:pt x="29" y="33"/>
                    <a:pt x="27" y="35"/>
                    <a:pt x="26" y="36"/>
                  </a:cubicBezTo>
                  <a:cubicBezTo>
                    <a:pt x="24" y="38"/>
                    <a:pt x="22" y="39"/>
                    <a:pt x="21" y="40"/>
                  </a:cubicBezTo>
                  <a:cubicBezTo>
                    <a:pt x="24" y="38"/>
                    <a:pt x="28" y="35"/>
                    <a:pt x="30" y="32"/>
                  </a:cubicBezTo>
                  <a:cubicBezTo>
                    <a:pt x="32" y="30"/>
                    <a:pt x="33" y="28"/>
                    <a:pt x="34" y="27"/>
                  </a:cubicBezTo>
                  <a:cubicBezTo>
                    <a:pt x="35" y="25"/>
                    <a:pt x="36" y="23"/>
                    <a:pt x="37" y="21"/>
                  </a:cubicBezTo>
                  <a:cubicBezTo>
                    <a:pt x="38" y="19"/>
                    <a:pt x="39" y="17"/>
                    <a:pt x="41" y="16"/>
                  </a:cubicBezTo>
                  <a:cubicBezTo>
                    <a:pt x="41" y="15"/>
                    <a:pt x="42" y="14"/>
                    <a:pt x="43" y="13"/>
                  </a:cubicBezTo>
                  <a:cubicBezTo>
                    <a:pt x="43" y="13"/>
                    <a:pt x="44" y="12"/>
                    <a:pt x="45" y="11"/>
                  </a:cubicBezTo>
                  <a:cubicBezTo>
                    <a:pt x="47" y="10"/>
                    <a:pt x="48" y="8"/>
                    <a:pt x="50" y="7"/>
                  </a:cubicBezTo>
                  <a:cubicBezTo>
                    <a:pt x="51" y="6"/>
                    <a:pt x="51" y="6"/>
                    <a:pt x="52" y="5"/>
                  </a:cubicBezTo>
                  <a:cubicBezTo>
                    <a:pt x="53" y="5"/>
                    <a:pt x="53" y="5"/>
                    <a:pt x="53" y="5"/>
                  </a:cubicBezTo>
                  <a:cubicBezTo>
                    <a:pt x="53" y="5"/>
                    <a:pt x="53" y="5"/>
                    <a:pt x="53" y="5"/>
                  </a:cubicBezTo>
                  <a:cubicBezTo>
                    <a:pt x="53" y="7"/>
                    <a:pt x="52" y="9"/>
                    <a:pt x="52" y="11"/>
                  </a:cubicBezTo>
                  <a:cubicBezTo>
                    <a:pt x="51" y="12"/>
                    <a:pt x="51" y="14"/>
                    <a:pt x="51" y="15"/>
                  </a:cubicBezTo>
                  <a:cubicBezTo>
                    <a:pt x="50" y="17"/>
                    <a:pt x="50" y="18"/>
                    <a:pt x="50" y="20"/>
                  </a:cubicBezTo>
                  <a:cubicBezTo>
                    <a:pt x="50" y="23"/>
                    <a:pt x="49" y="25"/>
                    <a:pt x="48" y="28"/>
                  </a:cubicBezTo>
                  <a:cubicBezTo>
                    <a:pt x="47" y="30"/>
                    <a:pt x="46" y="31"/>
                    <a:pt x="46" y="32"/>
                  </a:cubicBezTo>
                  <a:cubicBezTo>
                    <a:pt x="45" y="33"/>
                    <a:pt x="44" y="35"/>
                    <a:pt x="43" y="36"/>
                  </a:cubicBezTo>
                  <a:cubicBezTo>
                    <a:pt x="45" y="34"/>
                    <a:pt x="47" y="31"/>
                    <a:pt x="48" y="28"/>
                  </a:cubicBezTo>
                  <a:cubicBezTo>
                    <a:pt x="49" y="27"/>
                    <a:pt x="50" y="26"/>
                    <a:pt x="50" y="24"/>
                  </a:cubicBezTo>
                  <a:cubicBezTo>
                    <a:pt x="51" y="24"/>
                    <a:pt x="51" y="23"/>
                    <a:pt x="51" y="22"/>
                  </a:cubicBezTo>
                  <a:cubicBezTo>
                    <a:pt x="51" y="22"/>
                    <a:pt x="51" y="21"/>
                    <a:pt x="51" y="21"/>
                  </a:cubicBezTo>
                  <a:cubicBezTo>
                    <a:pt x="51" y="20"/>
                    <a:pt x="51" y="20"/>
                    <a:pt x="51" y="20"/>
                  </a:cubicBezTo>
                  <a:cubicBezTo>
                    <a:pt x="52" y="17"/>
                    <a:pt x="52" y="14"/>
                    <a:pt x="53" y="11"/>
                  </a:cubicBezTo>
                  <a:cubicBezTo>
                    <a:pt x="53" y="9"/>
                    <a:pt x="54" y="8"/>
                    <a:pt x="54" y="7"/>
                  </a:cubicBezTo>
                  <a:cubicBezTo>
                    <a:pt x="54" y="6"/>
                    <a:pt x="55" y="4"/>
                    <a:pt x="55" y="3"/>
                  </a:cubicBezTo>
                  <a:cubicBezTo>
                    <a:pt x="56" y="3"/>
                    <a:pt x="56" y="3"/>
                    <a:pt x="57" y="2"/>
                  </a:cubicBezTo>
                  <a:cubicBezTo>
                    <a:pt x="58" y="2"/>
                    <a:pt x="58" y="1"/>
                    <a:pt x="57" y="1"/>
                  </a:cubicBezTo>
                  <a:cubicBezTo>
                    <a:pt x="57" y="0"/>
                    <a:pt x="56" y="0"/>
                    <a:pt x="56" y="0"/>
                  </a:cubicBezTo>
                  <a:cubicBezTo>
                    <a:pt x="55" y="1"/>
                    <a:pt x="53" y="2"/>
                    <a:pt x="52" y="3"/>
                  </a:cubicBezTo>
                  <a:cubicBezTo>
                    <a:pt x="51" y="3"/>
                    <a:pt x="51" y="3"/>
                    <a:pt x="50" y="4"/>
                  </a:cubicBezTo>
                  <a:cubicBezTo>
                    <a:pt x="49" y="4"/>
                    <a:pt x="49" y="4"/>
                    <a:pt x="49" y="4"/>
                  </a:cubicBezTo>
                  <a:cubicBezTo>
                    <a:pt x="48" y="3"/>
                    <a:pt x="48" y="3"/>
                    <a:pt x="47" y="3"/>
                  </a:cubicBezTo>
                  <a:cubicBezTo>
                    <a:pt x="47" y="2"/>
                    <a:pt x="47" y="2"/>
                    <a:pt x="46" y="2"/>
                  </a:cubicBezTo>
                  <a:cubicBezTo>
                    <a:pt x="46" y="2"/>
                    <a:pt x="46" y="2"/>
                    <a:pt x="46" y="2"/>
                  </a:cubicBezTo>
                  <a:cubicBezTo>
                    <a:pt x="46" y="2"/>
                    <a:pt x="45" y="2"/>
                    <a:pt x="45" y="2"/>
                  </a:cubicBezTo>
                  <a:cubicBezTo>
                    <a:pt x="44" y="1"/>
                    <a:pt x="44" y="1"/>
                    <a:pt x="43" y="1"/>
                  </a:cubicBezTo>
                  <a:cubicBezTo>
                    <a:pt x="42" y="0"/>
                    <a:pt x="40" y="0"/>
                    <a:pt x="39" y="0"/>
                  </a:cubicBezTo>
                  <a:cubicBezTo>
                    <a:pt x="38" y="0"/>
                    <a:pt x="37" y="0"/>
                    <a:pt x="36" y="0"/>
                  </a:cubicBezTo>
                  <a:cubicBezTo>
                    <a:pt x="36" y="0"/>
                    <a:pt x="35" y="0"/>
                    <a:pt x="34" y="0"/>
                  </a:cubicBezTo>
                  <a:cubicBezTo>
                    <a:pt x="35" y="0"/>
                    <a:pt x="36" y="0"/>
                    <a:pt x="36" y="0"/>
                  </a:cubicBezTo>
                  <a:cubicBezTo>
                    <a:pt x="37" y="0"/>
                    <a:pt x="38" y="0"/>
                    <a:pt x="38" y="1"/>
                  </a:cubicBezTo>
                  <a:cubicBezTo>
                    <a:pt x="40" y="1"/>
                    <a:pt x="41" y="1"/>
                    <a:pt x="43" y="2"/>
                  </a:cubicBezTo>
                  <a:cubicBezTo>
                    <a:pt x="43" y="2"/>
                    <a:pt x="44" y="2"/>
                    <a:pt x="45" y="3"/>
                  </a:cubicBezTo>
                  <a:cubicBezTo>
                    <a:pt x="45" y="3"/>
                    <a:pt x="45" y="3"/>
                    <a:pt x="45" y="3"/>
                  </a:cubicBezTo>
                  <a:cubicBezTo>
                    <a:pt x="45" y="3"/>
                    <a:pt x="45" y="3"/>
                    <a:pt x="45" y="3"/>
                  </a:cubicBezTo>
                  <a:cubicBezTo>
                    <a:pt x="46" y="3"/>
                    <a:pt x="46" y="4"/>
                    <a:pt x="46" y="4"/>
                  </a:cubicBezTo>
                  <a:cubicBezTo>
                    <a:pt x="47" y="4"/>
                    <a:pt x="47" y="4"/>
                    <a:pt x="48" y="5"/>
                  </a:cubicBezTo>
                  <a:cubicBezTo>
                    <a:pt x="47" y="5"/>
                    <a:pt x="47" y="5"/>
                    <a:pt x="46" y="5"/>
                  </a:cubicBezTo>
                  <a:cubicBezTo>
                    <a:pt x="40" y="7"/>
                    <a:pt x="40" y="7"/>
                    <a:pt x="40" y="7"/>
                  </a:cubicBezTo>
                  <a:cubicBezTo>
                    <a:pt x="37" y="7"/>
                    <a:pt x="35" y="8"/>
                    <a:pt x="33" y="8"/>
                  </a:cubicBezTo>
                  <a:cubicBezTo>
                    <a:pt x="31" y="8"/>
                    <a:pt x="31" y="8"/>
                    <a:pt x="31" y="8"/>
                  </a:cubicBezTo>
                  <a:cubicBezTo>
                    <a:pt x="30" y="8"/>
                    <a:pt x="30" y="9"/>
                    <a:pt x="29" y="9"/>
                  </a:cubicBezTo>
                  <a:cubicBezTo>
                    <a:pt x="28" y="9"/>
                    <a:pt x="27" y="9"/>
                    <a:pt x="26" y="9"/>
                  </a:cubicBezTo>
                  <a:cubicBezTo>
                    <a:pt x="25" y="9"/>
                    <a:pt x="23" y="9"/>
                    <a:pt x="22" y="9"/>
                  </a:cubicBezTo>
                  <a:cubicBezTo>
                    <a:pt x="21" y="8"/>
                    <a:pt x="20" y="8"/>
                    <a:pt x="19" y="8"/>
                  </a:cubicBezTo>
                  <a:cubicBezTo>
                    <a:pt x="21" y="9"/>
                    <a:pt x="23" y="9"/>
                    <a:pt x="26" y="10"/>
                  </a:cubicBezTo>
                  <a:cubicBezTo>
                    <a:pt x="27" y="10"/>
                    <a:pt x="28" y="10"/>
                    <a:pt x="29" y="10"/>
                  </a:cubicBezTo>
                  <a:close/>
                  <a:moveTo>
                    <a:pt x="26" y="20"/>
                  </a:moveTo>
                  <a:cubicBezTo>
                    <a:pt x="26" y="20"/>
                    <a:pt x="26" y="20"/>
                    <a:pt x="25" y="20"/>
                  </a:cubicBezTo>
                  <a:cubicBezTo>
                    <a:pt x="25" y="20"/>
                    <a:pt x="25" y="20"/>
                    <a:pt x="25" y="20"/>
                  </a:cubicBezTo>
                  <a:cubicBezTo>
                    <a:pt x="25" y="20"/>
                    <a:pt x="26" y="20"/>
                    <a:pt x="26"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2080"/>
            <p:cNvSpPr>
              <a:spLocks/>
            </p:cNvSpPr>
            <p:nvPr/>
          </p:nvSpPr>
          <p:spPr bwMode="auto">
            <a:xfrm>
              <a:off x="6007065" y="3121041"/>
              <a:ext cx="139701" cy="101601"/>
            </a:xfrm>
            <a:custGeom>
              <a:avLst/>
              <a:gdLst>
                <a:gd name="T0" fmla="*/ 14 w 37"/>
                <a:gd name="T1" fmla="*/ 26 h 27"/>
                <a:gd name="T2" fmla="*/ 16 w 37"/>
                <a:gd name="T3" fmla="*/ 24 h 27"/>
                <a:gd name="T4" fmla="*/ 22 w 37"/>
                <a:gd name="T5" fmla="*/ 18 h 27"/>
                <a:gd name="T6" fmla="*/ 28 w 37"/>
                <a:gd name="T7" fmla="*/ 8 h 27"/>
                <a:gd name="T8" fmla="*/ 34 w 37"/>
                <a:gd name="T9" fmla="*/ 3 h 27"/>
                <a:gd name="T10" fmla="*/ 37 w 37"/>
                <a:gd name="T11" fmla="*/ 0 h 27"/>
                <a:gd name="T12" fmla="*/ 31 w 37"/>
                <a:gd name="T13" fmla="*/ 3 h 27"/>
                <a:gd name="T14" fmla="*/ 14 w 37"/>
                <a:gd name="T15" fmla="*/ 17 h 27"/>
                <a:gd name="T16" fmla="*/ 7 w 37"/>
                <a:gd name="T17" fmla="*/ 23 h 27"/>
                <a:gd name="T18" fmla="*/ 0 w 37"/>
                <a:gd name="T19" fmla="*/ 27 h 27"/>
                <a:gd name="T20" fmla="*/ 0 w 37"/>
                <a:gd name="T21" fmla="*/ 27 h 27"/>
                <a:gd name="T22" fmla="*/ 14 w 37"/>
                <a:gd name="T23"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7">
                  <a:moveTo>
                    <a:pt x="14" y="26"/>
                  </a:moveTo>
                  <a:cubicBezTo>
                    <a:pt x="15" y="25"/>
                    <a:pt x="15" y="25"/>
                    <a:pt x="16" y="24"/>
                  </a:cubicBezTo>
                  <a:cubicBezTo>
                    <a:pt x="18" y="22"/>
                    <a:pt x="20" y="21"/>
                    <a:pt x="22" y="18"/>
                  </a:cubicBezTo>
                  <a:cubicBezTo>
                    <a:pt x="24" y="15"/>
                    <a:pt x="26" y="11"/>
                    <a:pt x="28" y="8"/>
                  </a:cubicBezTo>
                  <a:cubicBezTo>
                    <a:pt x="30" y="6"/>
                    <a:pt x="32" y="4"/>
                    <a:pt x="34" y="3"/>
                  </a:cubicBezTo>
                  <a:cubicBezTo>
                    <a:pt x="35" y="2"/>
                    <a:pt x="37" y="1"/>
                    <a:pt x="37" y="0"/>
                  </a:cubicBezTo>
                  <a:cubicBezTo>
                    <a:pt x="35" y="2"/>
                    <a:pt x="32" y="3"/>
                    <a:pt x="31" y="3"/>
                  </a:cubicBezTo>
                  <a:cubicBezTo>
                    <a:pt x="24" y="6"/>
                    <a:pt x="20" y="12"/>
                    <a:pt x="14" y="17"/>
                  </a:cubicBezTo>
                  <a:cubicBezTo>
                    <a:pt x="12" y="19"/>
                    <a:pt x="9" y="21"/>
                    <a:pt x="7" y="23"/>
                  </a:cubicBezTo>
                  <a:cubicBezTo>
                    <a:pt x="5" y="24"/>
                    <a:pt x="2" y="26"/>
                    <a:pt x="0" y="27"/>
                  </a:cubicBezTo>
                  <a:cubicBezTo>
                    <a:pt x="0" y="27"/>
                    <a:pt x="0" y="27"/>
                    <a:pt x="0" y="27"/>
                  </a:cubicBezTo>
                  <a:cubicBezTo>
                    <a:pt x="5" y="26"/>
                    <a:pt x="9" y="26"/>
                    <a:pt x="14" y="2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25" name="Picture 2082"/>
            <p:cNvPicPr>
              <a:picLocks noChangeAspect="1" noChangeArrowheads="1"/>
            </p:cNvPicPr>
            <p:nvPr/>
          </p:nvPicPr>
          <p:blipFill>
            <a:blip r:embed="rId47" cstate="screen">
              <a:extLst>
                <a:ext uri="{28A0092B-C50C-407E-A947-70E740481C1C}">
                  <a14:useLocalDpi xmlns:a14="http://schemas.microsoft.com/office/drawing/2010/main"/>
                </a:ext>
              </a:extLst>
            </a:blip>
            <a:srcRect/>
            <a:stretch>
              <a:fillRect/>
            </a:stretch>
          </p:blipFill>
          <p:spPr bwMode="auto">
            <a:xfrm>
              <a:off x="6045165" y="3108341"/>
              <a:ext cx="112713"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6" name="Picture 2083"/>
            <p:cNvPicPr>
              <a:picLocks noChangeAspect="1" noChangeArrowheads="1"/>
            </p:cNvPicPr>
            <p:nvPr/>
          </p:nvPicPr>
          <p:blipFill>
            <a:blip r:embed="rId48" cstate="screen">
              <a:extLst>
                <a:ext uri="{28A0092B-C50C-407E-A947-70E740481C1C}">
                  <a14:useLocalDpi xmlns:a14="http://schemas.microsoft.com/office/drawing/2010/main"/>
                </a:ext>
              </a:extLst>
            </a:blip>
            <a:srcRect/>
            <a:stretch>
              <a:fillRect/>
            </a:stretch>
          </p:blipFill>
          <p:spPr bwMode="auto">
            <a:xfrm>
              <a:off x="5992777" y="3079765"/>
              <a:ext cx="180976"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7" name="Freeform 2084"/>
            <p:cNvSpPr>
              <a:spLocks/>
            </p:cNvSpPr>
            <p:nvPr/>
          </p:nvSpPr>
          <p:spPr bwMode="auto">
            <a:xfrm>
              <a:off x="6026115" y="3151203"/>
              <a:ext cx="65088" cy="41275"/>
            </a:xfrm>
            <a:custGeom>
              <a:avLst/>
              <a:gdLst>
                <a:gd name="T0" fmla="*/ 9 w 17"/>
                <a:gd name="T1" fmla="*/ 7 h 11"/>
                <a:gd name="T2" fmla="*/ 17 w 17"/>
                <a:gd name="T3" fmla="*/ 1 h 11"/>
                <a:gd name="T4" fmla="*/ 12 w 17"/>
                <a:gd name="T5" fmla="*/ 3 h 11"/>
                <a:gd name="T6" fmla="*/ 7 w 17"/>
                <a:gd name="T7" fmla="*/ 2 h 11"/>
                <a:gd name="T8" fmla="*/ 3 w 17"/>
                <a:gd name="T9" fmla="*/ 0 h 11"/>
                <a:gd name="T10" fmla="*/ 0 w 17"/>
                <a:gd name="T11" fmla="*/ 11 h 11"/>
                <a:gd name="T12" fmla="*/ 9 w 17"/>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9" y="7"/>
                  </a:moveTo>
                  <a:cubicBezTo>
                    <a:pt x="12" y="6"/>
                    <a:pt x="14" y="3"/>
                    <a:pt x="17" y="1"/>
                  </a:cubicBezTo>
                  <a:cubicBezTo>
                    <a:pt x="16" y="2"/>
                    <a:pt x="14" y="3"/>
                    <a:pt x="12" y="3"/>
                  </a:cubicBezTo>
                  <a:cubicBezTo>
                    <a:pt x="10" y="4"/>
                    <a:pt x="9" y="3"/>
                    <a:pt x="7" y="2"/>
                  </a:cubicBezTo>
                  <a:cubicBezTo>
                    <a:pt x="6" y="1"/>
                    <a:pt x="5" y="0"/>
                    <a:pt x="3" y="0"/>
                  </a:cubicBezTo>
                  <a:cubicBezTo>
                    <a:pt x="2" y="3"/>
                    <a:pt x="1" y="7"/>
                    <a:pt x="0" y="11"/>
                  </a:cubicBezTo>
                  <a:cubicBezTo>
                    <a:pt x="3" y="11"/>
                    <a:pt x="7" y="9"/>
                    <a:pt x="9"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2085"/>
            <p:cNvSpPr>
              <a:spLocks/>
            </p:cNvSpPr>
            <p:nvPr/>
          </p:nvSpPr>
          <p:spPr bwMode="auto">
            <a:xfrm>
              <a:off x="6113428" y="3075003"/>
              <a:ext cx="104776" cy="131763"/>
            </a:xfrm>
            <a:custGeom>
              <a:avLst/>
              <a:gdLst>
                <a:gd name="T0" fmla="*/ 9 w 28"/>
                <a:gd name="T1" fmla="*/ 12 h 35"/>
                <a:gd name="T2" fmla="*/ 8 w 28"/>
                <a:gd name="T3" fmla="*/ 17 h 35"/>
                <a:gd name="T4" fmla="*/ 7 w 28"/>
                <a:gd name="T5" fmla="*/ 24 h 35"/>
                <a:gd name="T6" fmla="*/ 0 w 28"/>
                <a:gd name="T7" fmla="*/ 35 h 35"/>
                <a:gd name="T8" fmla="*/ 0 w 28"/>
                <a:gd name="T9" fmla="*/ 35 h 35"/>
                <a:gd name="T10" fmla="*/ 11 w 28"/>
                <a:gd name="T11" fmla="*/ 25 h 35"/>
                <a:gd name="T12" fmla="*/ 12 w 28"/>
                <a:gd name="T13" fmla="*/ 11 h 35"/>
                <a:gd name="T14" fmla="*/ 19 w 28"/>
                <a:gd name="T15" fmla="*/ 7 h 35"/>
                <a:gd name="T16" fmla="*/ 24 w 28"/>
                <a:gd name="T17" fmla="*/ 4 h 35"/>
                <a:gd name="T18" fmla="*/ 28 w 28"/>
                <a:gd name="T19" fmla="*/ 1 h 35"/>
                <a:gd name="T20" fmla="*/ 26 w 28"/>
                <a:gd name="T21" fmla="*/ 0 h 35"/>
                <a:gd name="T22" fmla="*/ 24 w 28"/>
                <a:gd name="T23" fmla="*/ 4 h 35"/>
                <a:gd name="T24" fmla="*/ 18 w 28"/>
                <a:gd name="T25" fmla="*/ 7 h 35"/>
                <a:gd name="T26" fmla="*/ 11 w 28"/>
                <a:gd name="T27" fmla="*/ 11 h 35"/>
                <a:gd name="T28" fmla="*/ 9 w 28"/>
                <a:gd name="T29"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35">
                  <a:moveTo>
                    <a:pt x="9" y="12"/>
                  </a:moveTo>
                  <a:cubicBezTo>
                    <a:pt x="9" y="13"/>
                    <a:pt x="8" y="16"/>
                    <a:pt x="8" y="17"/>
                  </a:cubicBezTo>
                  <a:cubicBezTo>
                    <a:pt x="7" y="19"/>
                    <a:pt x="7" y="21"/>
                    <a:pt x="7" y="24"/>
                  </a:cubicBezTo>
                  <a:cubicBezTo>
                    <a:pt x="6" y="28"/>
                    <a:pt x="4" y="32"/>
                    <a:pt x="0" y="35"/>
                  </a:cubicBezTo>
                  <a:cubicBezTo>
                    <a:pt x="0" y="35"/>
                    <a:pt x="0" y="35"/>
                    <a:pt x="0" y="35"/>
                  </a:cubicBezTo>
                  <a:cubicBezTo>
                    <a:pt x="5" y="33"/>
                    <a:pt x="8" y="29"/>
                    <a:pt x="11" y="25"/>
                  </a:cubicBezTo>
                  <a:cubicBezTo>
                    <a:pt x="13" y="22"/>
                    <a:pt x="14" y="16"/>
                    <a:pt x="12" y="11"/>
                  </a:cubicBezTo>
                  <a:cubicBezTo>
                    <a:pt x="13" y="8"/>
                    <a:pt x="16" y="8"/>
                    <a:pt x="19" y="7"/>
                  </a:cubicBezTo>
                  <a:cubicBezTo>
                    <a:pt x="21" y="6"/>
                    <a:pt x="23" y="6"/>
                    <a:pt x="24" y="4"/>
                  </a:cubicBezTo>
                  <a:cubicBezTo>
                    <a:pt x="26" y="3"/>
                    <a:pt x="27" y="2"/>
                    <a:pt x="28" y="1"/>
                  </a:cubicBezTo>
                  <a:cubicBezTo>
                    <a:pt x="27" y="1"/>
                    <a:pt x="27" y="1"/>
                    <a:pt x="26" y="0"/>
                  </a:cubicBezTo>
                  <a:cubicBezTo>
                    <a:pt x="26" y="1"/>
                    <a:pt x="25" y="3"/>
                    <a:pt x="24" y="4"/>
                  </a:cubicBezTo>
                  <a:cubicBezTo>
                    <a:pt x="22" y="5"/>
                    <a:pt x="20" y="6"/>
                    <a:pt x="18" y="7"/>
                  </a:cubicBezTo>
                  <a:cubicBezTo>
                    <a:pt x="16" y="8"/>
                    <a:pt x="12" y="9"/>
                    <a:pt x="11" y="11"/>
                  </a:cubicBezTo>
                  <a:cubicBezTo>
                    <a:pt x="11" y="11"/>
                    <a:pt x="10" y="12"/>
                    <a:pt x="9"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086"/>
            <p:cNvSpPr>
              <a:spLocks noEditPoints="1"/>
            </p:cNvSpPr>
            <p:nvPr/>
          </p:nvSpPr>
          <p:spPr bwMode="auto">
            <a:xfrm>
              <a:off x="6015003" y="3113103"/>
              <a:ext cx="139701" cy="104776"/>
            </a:xfrm>
            <a:custGeom>
              <a:avLst/>
              <a:gdLst>
                <a:gd name="T0" fmla="*/ 20 w 37"/>
                <a:gd name="T1" fmla="*/ 7 h 28"/>
                <a:gd name="T2" fmla="*/ 25 w 37"/>
                <a:gd name="T3" fmla="*/ 6 h 28"/>
                <a:gd name="T4" fmla="*/ 21 w 37"/>
                <a:gd name="T5" fmla="*/ 9 h 28"/>
                <a:gd name="T6" fmla="*/ 19 w 37"/>
                <a:gd name="T7" fmla="*/ 11 h 28"/>
                <a:gd name="T8" fmla="*/ 16 w 37"/>
                <a:gd name="T9" fmla="*/ 13 h 28"/>
                <a:gd name="T10" fmla="*/ 12 w 37"/>
                <a:gd name="T11" fmla="*/ 13 h 28"/>
                <a:gd name="T12" fmla="*/ 11 w 37"/>
                <a:gd name="T13" fmla="*/ 12 h 28"/>
                <a:gd name="T14" fmla="*/ 9 w 37"/>
                <a:gd name="T15" fmla="*/ 11 h 28"/>
                <a:gd name="T16" fmla="*/ 10 w 37"/>
                <a:gd name="T17" fmla="*/ 12 h 28"/>
                <a:gd name="T18" fmla="*/ 12 w 37"/>
                <a:gd name="T19" fmla="*/ 13 h 28"/>
                <a:gd name="T20" fmla="*/ 14 w 37"/>
                <a:gd name="T21" fmla="*/ 14 h 28"/>
                <a:gd name="T22" fmla="*/ 16 w 37"/>
                <a:gd name="T23" fmla="*/ 14 h 28"/>
                <a:gd name="T24" fmla="*/ 15 w 37"/>
                <a:gd name="T25" fmla="*/ 15 h 28"/>
                <a:gd name="T26" fmla="*/ 11 w 37"/>
                <a:gd name="T27" fmla="*/ 18 h 28"/>
                <a:gd name="T28" fmla="*/ 7 w 37"/>
                <a:gd name="T29" fmla="*/ 20 h 28"/>
                <a:gd name="T30" fmla="*/ 4 w 37"/>
                <a:gd name="T31" fmla="*/ 21 h 28"/>
                <a:gd name="T32" fmla="*/ 11 w 37"/>
                <a:gd name="T33" fmla="*/ 19 h 28"/>
                <a:gd name="T34" fmla="*/ 11 w 37"/>
                <a:gd name="T35" fmla="*/ 20 h 28"/>
                <a:gd name="T36" fmla="*/ 4 w 37"/>
                <a:gd name="T37" fmla="*/ 25 h 28"/>
                <a:gd name="T38" fmla="*/ 9 w 37"/>
                <a:gd name="T39" fmla="*/ 22 h 28"/>
                <a:gd name="T40" fmla="*/ 14 w 37"/>
                <a:gd name="T41" fmla="*/ 18 h 28"/>
                <a:gd name="T42" fmla="*/ 22 w 37"/>
                <a:gd name="T43" fmla="*/ 10 h 28"/>
                <a:gd name="T44" fmla="*/ 26 w 37"/>
                <a:gd name="T45" fmla="*/ 7 h 28"/>
                <a:gd name="T46" fmla="*/ 31 w 37"/>
                <a:gd name="T47" fmla="*/ 5 h 28"/>
                <a:gd name="T48" fmla="*/ 27 w 37"/>
                <a:gd name="T49" fmla="*/ 9 h 28"/>
                <a:gd name="T50" fmla="*/ 23 w 37"/>
                <a:gd name="T51" fmla="*/ 14 h 28"/>
                <a:gd name="T52" fmla="*/ 19 w 37"/>
                <a:gd name="T53" fmla="*/ 21 h 28"/>
                <a:gd name="T54" fmla="*/ 13 w 37"/>
                <a:gd name="T55" fmla="*/ 27 h 28"/>
                <a:gd name="T56" fmla="*/ 22 w 37"/>
                <a:gd name="T57" fmla="*/ 18 h 28"/>
                <a:gd name="T58" fmla="*/ 26 w 37"/>
                <a:gd name="T59" fmla="*/ 11 h 28"/>
                <a:gd name="T60" fmla="*/ 29 w 37"/>
                <a:gd name="T61" fmla="*/ 8 h 28"/>
                <a:gd name="T62" fmla="*/ 34 w 37"/>
                <a:gd name="T63" fmla="*/ 4 h 28"/>
                <a:gd name="T64" fmla="*/ 34 w 37"/>
                <a:gd name="T65" fmla="*/ 4 h 28"/>
                <a:gd name="T66" fmla="*/ 33 w 37"/>
                <a:gd name="T67" fmla="*/ 10 h 28"/>
                <a:gd name="T68" fmla="*/ 31 w 37"/>
                <a:gd name="T69" fmla="*/ 19 h 28"/>
                <a:gd name="T70" fmla="*/ 28 w 37"/>
                <a:gd name="T71" fmla="*/ 24 h 28"/>
                <a:gd name="T72" fmla="*/ 32 w 37"/>
                <a:gd name="T73" fmla="*/ 16 h 28"/>
                <a:gd name="T74" fmla="*/ 33 w 37"/>
                <a:gd name="T75" fmla="*/ 14 h 28"/>
                <a:gd name="T76" fmla="*/ 34 w 37"/>
                <a:gd name="T77" fmla="*/ 8 h 28"/>
                <a:gd name="T78" fmla="*/ 36 w 37"/>
                <a:gd name="T79" fmla="*/ 3 h 28"/>
                <a:gd name="T80" fmla="*/ 37 w 37"/>
                <a:gd name="T81" fmla="*/ 1 h 28"/>
                <a:gd name="T82" fmla="*/ 34 w 37"/>
                <a:gd name="T83" fmla="*/ 2 h 28"/>
                <a:gd name="T84" fmla="*/ 32 w 37"/>
                <a:gd name="T85" fmla="*/ 3 h 28"/>
                <a:gd name="T86" fmla="*/ 30 w 37"/>
                <a:gd name="T87" fmla="*/ 2 h 28"/>
                <a:gd name="T88" fmla="*/ 29 w 37"/>
                <a:gd name="T89" fmla="*/ 2 h 28"/>
                <a:gd name="T90" fmla="*/ 25 w 37"/>
                <a:gd name="T91" fmla="*/ 1 h 28"/>
                <a:gd name="T92" fmla="*/ 22 w 37"/>
                <a:gd name="T93" fmla="*/ 0 h 28"/>
                <a:gd name="T94" fmla="*/ 25 w 37"/>
                <a:gd name="T95" fmla="*/ 1 h 28"/>
                <a:gd name="T96" fmla="*/ 29 w 37"/>
                <a:gd name="T97" fmla="*/ 2 h 28"/>
                <a:gd name="T98" fmla="*/ 29 w 37"/>
                <a:gd name="T99" fmla="*/ 3 h 28"/>
                <a:gd name="T100" fmla="*/ 31 w 37"/>
                <a:gd name="T101" fmla="*/ 4 h 28"/>
                <a:gd name="T102" fmla="*/ 26 w 37"/>
                <a:gd name="T103" fmla="*/ 5 h 28"/>
                <a:gd name="T104" fmla="*/ 20 w 37"/>
                <a:gd name="T105" fmla="*/ 6 h 28"/>
                <a:gd name="T106" fmla="*/ 17 w 37"/>
                <a:gd name="T107" fmla="*/ 6 h 28"/>
                <a:gd name="T108" fmla="*/ 12 w 37"/>
                <a:gd name="T109" fmla="*/ 6 h 28"/>
                <a:gd name="T110" fmla="*/ 19 w 37"/>
                <a:gd name="T111" fmla="*/ 7 h 28"/>
                <a:gd name="T112" fmla="*/ 16 w 37"/>
                <a:gd name="T113" fmla="*/ 14 h 28"/>
                <a:gd name="T114" fmla="*/ 16 w 37"/>
                <a:gd name="T115"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8">
                  <a:moveTo>
                    <a:pt x="19" y="7"/>
                  </a:moveTo>
                  <a:cubicBezTo>
                    <a:pt x="19" y="7"/>
                    <a:pt x="20" y="7"/>
                    <a:pt x="20" y="7"/>
                  </a:cubicBezTo>
                  <a:cubicBezTo>
                    <a:pt x="21" y="6"/>
                    <a:pt x="21" y="6"/>
                    <a:pt x="21" y="6"/>
                  </a:cubicBezTo>
                  <a:cubicBezTo>
                    <a:pt x="22" y="6"/>
                    <a:pt x="24" y="6"/>
                    <a:pt x="25" y="6"/>
                  </a:cubicBezTo>
                  <a:cubicBezTo>
                    <a:pt x="24" y="6"/>
                    <a:pt x="24" y="7"/>
                    <a:pt x="23" y="7"/>
                  </a:cubicBezTo>
                  <a:cubicBezTo>
                    <a:pt x="22" y="8"/>
                    <a:pt x="22" y="8"/>
                    <a:pt x="21" y="9"/>
                  </a:cubicBezTo>
                  <a:cubicBezTo>
                    <a:pt x="20" y="10"/>
                    <a:pt x="19" y="10"/>
                    <a:pt x="19" y="11"/>
                  </a:cubicBezTo>
                  <a:cubicBezTo>
                    <a:pt x="19" y="11"/>
                    <a:pt x="19" y="11"/>
                    <a:pt x="19" y="11"/>
                  </a:cubicBezTo>
                  <a:cubicBezTo>
                    <a:pt x="18" y="12"/>
                    <a:pt x="18" y="12"/>
                    <a:pt x="17" y="12"/>
                  </a:cubicBezTo>
                  <a:cubicBezTo>
                    <a:pt x="17" y="13"/>
                    <a:pt x="16" y="13"/>
                    <a:pt x="16" y="13"/>
                  </a:cubicBezTo>
                  <a:cubicBezTo>
                    <a:pt x="15" y="13"/>
                    <a:pt x="15" y="13"/>
                    <a:pt x="14" y="13"/>
                  </a:cubicBezTo>
                  <a:cubicBezTo>
                    <a:pt x="13" y="13"/>
                    <a:pt x="13" y="13"/>
                    <a:pt x="12" y="13"/>
                  </a:cubicBezTo>
                  <a:cubicBezTo>
                    <a:pt x="12" y="12"/>
                    <a:pt x="12" y="12"/>
                    <a:pt x="12" y="12"/>
                  </a:cubicBezTo>
                  <a:cubicBezTo>
                    <a:pt x="12" y="12"/>
                    <a:pt x="12" y="12"/>
                    <a:pt x="11" y="12"/>
                  </a:cubicBezTo>
                  <a:cubicBezTo>
                    <a:pt x="11" y="12"/>
                    <a:pt x="11" y="12"/>
                    <a:pt x="11" y="12"/>
                  </a:cubicBezTo>
                  <a:cubicBezTo>
                    <a:pt x="10" y="12"/>
                    <a:pt x="10" y="11"/>
                    <a:pt x="9" y="11"/>
                  </a:cubicBezTo>
                  <a:cubicBezTo>
                    <a:pt x="9" y="11"/>
                    <a:pt x="8" y="11"/>
                    <a:pt x="8" y="10"/>
                  </a:cubicBezTo>
                  <a:cubicBezTo>
                    <a:pt x="8" y="11"/>
                    <a:pt x="9" y="12"/>
                    <a:pt x="10" y="12"/>
                  </a:cubicBezTo>
                  <a:cubicBezTo>
                    <a:pt x="11" y="13"/>
                    <a:pt x="11" y="13"/>
                    <a:pt x="11" y="13"/>
                  </a:cubicBezTo>
                  <a:cubicBezTo>
                    <a:pt x="11" y="13"/>
                    <a:pt x="12" y="13"/>
                    <a:pt x="12" y="13"/>
                  </a:cubicBezTo>
                  <a:cubicBezTo>
                    <a:pt x="12" y="13"/>
                    <a:pt x="12" y="13"/>
                    <a:pt x="12" y="13"/>
                  </a:cubicBezTo>
                  <a:cubicBezTo>
                    <a:pt x="13" y="13"/>
                    <a:pt x="13" y="14"/>
                    <a:pt x="14" y="14"/>
                  </a:cubicBezTo>
                  <a:cubicBezTo>
                    <a:pt x="15" y="14"/>
                    <a:pt x="15" y="14"/>
                    <a:pt x="16" y="14"/>
                  </a:cubicBezTo>
                  <a:cubicBezTo>
                    <a:pt x="16" y="14"/>
                    <a:pt x="16" y="14"/>
                    <a:pt x="16" y="14"/>
                  </a:cubicBezTo>
                  <a:cubicBezTo>
                    <a:pt x="16" y="14"/>
                    <a:pt x="16" y="14"/>
                    <a:pt x="16" y="14"/>
                  </a:cubicBezTo>
                  <a:cubicBezTo>
                    <a:pt x="16" y="15"/>
                    <a:pt x="15" y="15"/>
                    <a:pt x="15" y="15"/>
                  </a:cubicBezTo>
                  <a:cubicBezTo>
                    <a:pt x="15" y="15"/>
                    <a:pt x="14" y="16"/>
                    <a:pt x="14" y="16"/>
                  </a:cubicBezTo>
                  <a:cubicBezTo>
                    <a:pt x="13" y="17"/>
                    <a:pt x="12" y="18"/>
                    <a:pt x="11" y="18"/>
                  </a:cubicBezTo>
                  <a:cubicBezTo>
                    <a:pt x="10" y="18"/>
                    <a:pt x="10" y="19"/>
                    <a:pt x="9" y="19"/>
                  </a:cubicBezTo>
                  <a:cubicBezTo>
                    <a:pt x="8" y="19"/>
                    <a:pt x="8" y="19"/>
                    <a:pt x="7" y="20"/>
                  </a:cubicBezTo>
                  <a:cubicBezTo>
                    <a:pt x="7" y="20"/>
                    <a:pt x="6" y="20"/>
                    <a:pt x="5" y="20"/>
                  </a:cubicBezTo>
                  <a:cubicBezTo>
                    <a:pt x="5" y="20"/>
                    <a:pt x="4" y="20"/>
                    <a:pt x="4" y="21"/>
                  </a:cubicBezTo>
                  <a:cubicBezTo>
                    <a:pt x="5" y="21"/>
                    <a:pt x="6" y="20"/>
                    <a:pt x="7" y="20"/>
                  </a:cubicBezTo>
                  <a:cubicBezTo>
                    <a:pt x="9" y="20"/>
                    <a:pt x="10" y="19"/>
                    <a:pt x="11" y="19"/>
                  </a:cubicBezTo>
                  <a:cubicBezTo>
                    <a:pt x="12" y="18"/>
                    <a:pt x="12" y="18"/>
                    <a:pt x="13" y="18"/>
                  </a:cubicBezTo>
                  <a:cubicBezTo>
                    <a:pt x="12" y="18"/>
                    <a:pt x="12" y="19"/>
                    <a:pt x="11" y="20"/>
                  </a:cubicBezTo>
                  <a:cubicBezTo>
                    <a:pt x="10" y="20"/>
                    <a:pt x="10" y="21"/>
                    <a:pt x="9" y="21"/>
                  </a:cubicBezTo>
                  <a:cubicBezTo>
                    <a:pt x="8" y="23"/>
                    <a:pt x="6" y="24"/>
                    <a:pt x="4" y="25"/>
                  </a:cubicBezTo>
                  <a:cubicBezTo>
                    <a:pt x="3" y="26"/>
                    <a:pt x="1" y="27"/>
                    <a:pt x="0" y="28"/>
                  </a:cubicBezTo>
                  <a:cubicBezTo>
                    <a:pt x="3" y="26"/>
                    <a:pt x="6" y="24"/>
                    <a:pt x="9" y="22"/>
                  </a:cubicBezTo>
                  <a:cubicBezTo>
                    <a:pt x="10" y="21"/>
                    <a:pt x="11" y="21"/>
                    <a:pt x="12" y="20"/>
                  </a:cubicBezTo>
                  <a:cubicBezTo>
                    <a:pt x="12" y="19"/>
                    <a:pt x="13" y="19"/>
                    <a:pt x="14" y="18"/>
                  </a:cubicBezTo>
                  <a:cubicBezTo>
                    <a:pt x="15" y="17"/>
                    <a:pt x="16" y="15"/>
                    <a:pt x="18" y="14"/>
                  </a:cubicBezTo>
                  <a:cubicBezTo>
                    <a:pt x="19" y="12"/>
                    <a:pt x="20" y="11"/>
                    <a:pt x="22" y="10"/>
                  </a:cubicBezTo>
                  <a:cubicBezTo>
                    <a:pt x="22" y="9"/>
                    <a:pt x="23" y="9"/>
                    <a:pt x="24" y="8"/>
                  </a:cubicBezTo>
                  <a:cubicBezTo>
                    <a:pt x="25" y="8"/>
                    <a:pt x="25" y="7"/>
                    <a:pt x="26" y="7"/>
                  </a:cubicBezTo>
                  <a:cubicBezTo>
                    <a:pt x="27" y="6"/>
                    <a:pt x="28" y="6"/>
                    <a:pt x="29" y="6"/>
                  </a:cubicBezTo>
                  <a:cubicBezTo>
                    <a:pt x="29" y="5"/>
                    <a:pt x="30" y="5"/>
                    <a:pt x="31" y="5"/>
                  </a:cubicBezTo>
                  <a:cubicBezTo>
                    <a:pt x="30" y="6"/>
                    <a:pt x="29" y="6"/>
                    <a:pt x="28" y="7"/>
                  </a:cubicBezTo>
                  <a:cubicBezTo>
                    <a:pt x="28" y="8"/>
                    <a:pt x="27" y="8"/>
                    <a:pt x="27" y="9"/>
                  </a:cubicBezTo>
                  <a:cubicBezTo>
                    <a:pt x="26" y="9"/>
                    <a:pt x="26" y="10"/>
                    <a:pt x="26" y="10"/>
                  </a:cubicBezTo>
                  <a:cubicBezTo>
                    <a:pt x="25" y="11"/>
                    <a:pt x="24" y="13"/>
                    <a:pt x="23" y="14"/>
                  </a:cubicBezTo>
                  <a:cubicBezTo>
                    <a:pt x="23" y="15"/>
                    <a:pt x="22" y="16"/>
                    <a:pt x="21" y="18"/>
                  </a:cubicBezTo>
                  <a:cubicBezTo>
                    <a:pt x="21" y="19"/>
                    <a:pt x="20" y="20"/>
                    <a:pt x="19" y="21"/>
                  </a:cubicBezTo>
                  <a:cubicBezTo>
                    <a:pt x="18" y="22"/>
                    <a:pt x="17" y="23"/>
                    <a:pt x="16" y="24"/>
                  </a:cubicBezTo>
                  <a:cubicBezTo>
                    <a:pt x="15" y="25"/>
                    <a:pt x="14" y="26"/>
                    <a:pt x="13" y="27"/>
                  </a:cubicBezTo>
                  <a:cubicBezTo>
                    <a:pt x="16" y="25"/>
                    <a:pt x="18" y="23"/>
                    <a:pt x="20" y="21"/>
                  </a:cubicBezTo>
                  <a:cubicBezTo>
                    <a:pt x="20" y="20"/>
                    <a:pt x="21" y="19"/>
                    <a:pt x="22" y="18"/>
                  </a:cubicBezTo>
                  <a:cubicBezTo>
                    <a:pt x="23" y="17"/>
                    <a:pt x="23" y="15"/>
                    <a:pt x="24" y="14"/>
                  </a:cubicBezTo>
                  <a:cubicBezTo>
                    <a:pt x="25" y="13"/>
                    <a:pt x="25" y="12"/>
                    <a:pt x="26" y="11"/>
                  </a:cubicBezTo>
                  <a:cubicBezTo>
                    <a:pt x="27" y="10"/>
                    <a:pt x="27" y="10"/>
                    <a:pt x="28" y="9"/>
                  </a:cubicBezTo>
                  <a:cubicBezTo>
                    <a:pt x="28" y="9"/>
                    <a:pt x="29" y="8"/>
                    <a:pt x="29" y="8"/>
                  </a:cubicBezTo>
                  <a:cubicBezTo>
                    <a:pt x="30" y="7"/>
                    <a:pt x="31" y="6"/>
                    <a:pt x="32" y="5"/>
                  </a:cubicBezTo>
                  <a:cubicBezTo>
                    <a:pt x="33" y="5"/>
                    <a:pt x="33" y="4"/>
                    <a:pt x="34" y="4"/>
                  </a:cubicBezTo>
                  <a:cubicBezTo>
                    <a:pt x="34" y="4"/>
                    <a:pt x="34" y="4"/>
                    <a:pt x="34" y="4"/>
                  </a:cubicBezTo>
                  <a:cubicBezTo>
                    <a:pt x="34" y="4"/>
                    <a:pt x="34" y="4"/>
                    <a:pt x="34" y="4"/>
                  </a:cubicBezTo>
                  <a:cubicBezTo>
                    <a:pt x="34" y="5"/>
                    <a:pt x="34" y="6"/>
                    <a:pt x="33" y="7"/>
                  </a:cubicBezTo>
                  <a:cubicBezTo>
                    <a:pt x="33" y="8"/>
                    <a:pt x="33" y="9"/>
                    <a:pt x="33" y="10"/>
                  </a:cubicBezTo>
                  <a:cubicBezTo>
                    <a:pt x="33" y="11"/>
                    <a:pt x="32" y="12"/>
                    <a:pt x="32" y="13"/>
                  </a:cubicBezTo>
                  <a:cubicBezTo>
                    <a:pt x="32" y="15"/>
                    <a:pt x="32" y="17"/>
                    <a:pt x="31" y="19"/>
                  </a:cubicBezTo>
                  <a:cubicBezTo>
                    <a:pt x="30" y="20"/>
                    <a:pt x="30" y="21"/>
                    <a:pt x="29" y="21"/>
                  </a:cubicBezTo>
                  <a:cubicBezTo>
                    <a:pt x="29" y="22"/>
                    <a:pt x="28" y="23"/>
                    <a:pt x="28" y="24"/>
                  </a:cubicBezTo>
                  <a:cubicBezTo>
                    <a:pt x="29" y="22"/>
                    <a:pt x="30" y="21"/>
                    <a:pt x="31" y="19"/>
                  </a:cubicBezTo>
                  <a:cubicBezTo>
                    <a:pt x="32" y="18"/>
                    <a:pt x="32" y="17"/>
                    <a:pt x="32" y="16"/>
                  </a:cubicBezTo>
                  <a:cubicBezTo>
                    <a:pt x="33" y="16"/>
                    <a:pt x="33" y="15"/>
                    <a:pt x="33" y="15"/>
                  </a:cubicBezTo>
                  <a:cubicBezTo>
                    <a:pt x="33" y="15"/>
                    <a:pt x="33" y="14"/>
                    <a:pt x="33" y="14"/>
                  </a:cubicBezTo>
                  <a:cubicBezTo>
                    <a:pt x="33" y="14"/>
                    <a:pt x="33" y="14"/>
                    <a:pt x="33" y="13"/>
                  </a:cubicBezTo>
                  <a:cubicBezTo>
                    <a:pt x="33" y="11"/>
                    <a:pt x="34" y="10"/>
                    <a:pt x="34" y="8"/>
                  </a:cubicBezTo>
                  <a:cubicBezTo>
                    <a:pt x="34" y="7"/>
                    <a:pt x="35" y="6"/>
                    <a:pt x="35" y="5"/>
                  </a:cubicBezTo>
                  <a:cubicBezTo>
                    <a:pt x="35" y="4"/>
                    <a:pt x="35" y="4"/>
                    <a:pt x="36" y="3"/>
                  </a:cubicBezTo>
                  <a:cubicBezTo>
                    <a:pt x="36" y="3"/>
                    <a:pt x="36" y="2"/>
                    <a:pt x="37" y="2"/>
                  </a:cubicBezTo>
                  <a:cubicBezTo>
                    <a:pt x="37" y="2"/>
                    <a:pt x="37" y="1"/>
                    <a:pt x="37" y="1"/>
                  </a:cubicBezTo>
                  <a:cubicBezTo>
                    <a:pt x="37" y="1"/>
                    <a:pt x="36" y="1"/>
                    <a:pt x="36" y="1"/>
                  </a:cubicBezTo>
                  <a:cubicBezTo>
                    <a:pt x="35" y="1"/>
                    <a:pt x="34" y="2"/>
                    <a:pt x="34" y="2"/>
                  </a:cubicBezTo>
                  <a:cubicBezTo>
                    <a:pt x="33" y="3"/>
                    <a:pt x="33" y="3"/>
                    <a:pt x="32" y="3"/>
                  </a:cubicBezTo>
                  <a:cubicBezTo>
                    <a:pt x="32" y="3"/>
                    <a:pt x="32" y="3"/>
                    <a:pt x="32" y="3"/>
                  </a:cubicBezTo>
                  <a:cubicBezTo>
                    <a:pt x="31" y="3"/>
                    <a:pt x="31" y="3"/>
                    <a:pt x="30" y="2"/>
                  </a:cubicBezTo>
                  <a:cubicBezTo>
                    <a:pt x="30" y="2"/>
                    <a:pt x="30" y="2"/>
                    <a:pt x="30" y="2"/>
                  </a:cubicBezTo>
                  <a:cubicBezTo>
                    <a:pt x="29" y="2"/>
                    <a:pt x="29" y="2"/>
                    <a:pt x="29" y="2"/>
                  </a:cubicBezTo>
                  <a:cubicBezTo>
                    <a:pt x="29" y="2"/>
                    <a:pt x="29" y="2"/>
                    <a:pt x="29" y="2"/>
                  </a:cubicBezTo>
                  <a:cubicBezTo>
                    <a:pt x="29" y="1"/>
                    <a:pt x="28" y="1"/>
                    <a:pt x="28" y="1"/>
                  </a:cubicBezTo>
                  <a:cubicBezTo>
                    <a:pt x="27" y="1"/>
                    <a:pt x="26" y="1"/>
                    <a:pt x="25" y="1"/>
                  </a:cubicBezTo>
                  <a:cubicBezTo>
                    <a:pt x="24" y="1"/>
                    <a:pt x="24" y="0"/>
                    <a:pt x="23" y="0"/>
                  </a:cubicBezTo>
                  <a:cubicBezTo>
                    <a:pt x="23" y="0"/>
                    <a:pt x="23" y="0"/>
                    <a:pt x="22" y="0"/>
                  </a:cubicBezTo>
                  <a:cubicBezTo>
                    <a:pt x="22" y="0"/>
                    <a:pt x="23" y="1"/>
                    <a:pt x="23" y="1"/>
                  </a:cubicBezTo>
                  <a:cubicBezTo>
                    <a:pt x="24" y="1"/>
                    <a:pt x="24" y="1"/>
                    <a:pt x="25" y="1"/>
                  </a:cubicBezTo>
                  <a:cubicBezTo>
                    <a:pt x="26" y="1"/>
                    <a:pt x="27" y="2"/>
                    <a:pt x="28" y="2"/>
                  </a:cubicBezTo>
                  <a:cubicBezTo>
                    <a:pt x="28" y="2"/>
                    <a:pt x="28" y="2"/>
                    <a:pt x="29" y="2"/>
                  </a:cubicBezTo>
                  <a:cubicBezTo>
                    <a:pt x="29" y="2"/>
                    <a:pt x="29" y="2"/>
                    <a:pt x="29" y="3"/>
                  </a:cubicBezTo>
                  <a:cubicBezTo>
                    <a:pt x="29" y="3"/>
                    <a:pt x="29" y="3"/>
                    <a:pt x="29" y="3"/>
                  </a:cubicBezTo>
                  <a:cubicBezTo>
                    <a:pt x="30" y="3"/>
                    <a:pt x="30" y="3"/>
                    <a:pt x="30" y="3"/>
                  </a:cubicBezTo>
                  <a:cubicBezTo>
                    <a:pt x="30" y="3"/>
                    <a:pt x="31" y="3"/>
                    <a:pt x="31" y="4"/>
                  </a:cubicBezTo>
                  <a:cubicBezTo>
                    <a:pt x="30" y="4"/>
                    <a:pt x="30" y="4"/>
                    <a:pt x="30" y="4"/>
                  </a:cubicBezTo>
                  <a:cubicBezTo>
                    <a:pt x="26" y="5"/>
                    <a:pt x="26" y="5"/>
                    <a:pt x="26" y="5"/>
                  </a:cubicBezTo>
                  <a:cubicBezTo>
                    <a:pt x="24" y="5"/>
                    <a:pt x="23" y="6"/>
                    <a:pt x="21" y="6"/>
                  </a:cubicBezTo>
                  <a:cubicBezTo>
                    <a:pt x="20" y="6"/>
                    <a:pt x="20" y="6"/>
                    <a:pt x="20" y="6"/>
                  </a:cubicBezTo>
                  <a:cubicBezTo>
                    <a:pt x="20" y="6"/>
                    <a:pt x="19" y="6"/>
                    <a:pt x="19" y="6"/>
                  </a:cubicBezTo>
                  <a:cubicBezTo>
                    <a:pt x="18" y="6"/>
                    <a:pt x="17" y="6"/>
                    <a:pt x="17" y="6"/>
                  </a:cubicBezTo>
                  <a:cubicBezTo>
                    <a:pt x="16" y="6"/>
                    <a:pt x="15" y="6"/>
                    <a:pt x="14" y="6"/>
                  </a:cubicBezTo>
                  <a:cubicBezTo>
                    <a:pt x="14" y="6"/>
                    <a:pt x="13" y="6"/>
                    <a:pt x="12" y="6"/>
                  </a:cubicBezTo>
                  <a:cubicBezTo>
                    <a:pt x="13" y="6"/>
                    <a:pt x="15" y="7"/>
                    <a:pt x="17" y="7"/>
                  </a:cubicBezTo>
                  <a:cubicBezTo>
                    <a:pt x="17" y="7"/>
                    <a:pt x="18" y="7"/>
                    <a:pt x="19" y="7"/>
                  </a:cubicBezTo>
                  <a:close/>
                  <a:moveTo>
                    <a:pt x="16" y="14"/>
                  </a:moveTo>
                  <a:cubicBezTo>
                    <a:pt x="16" y="14"/>
                    <a:pt x="16" y="14"/>
                    <a:pt x="16" y="14"/>
                  </a:cubicBezTo>
                  <a:cubicBezTo>
                    <a:pt x="16" y="14"/>
                    <a:pt x="16" y="14"/>
                    <a:pt x="16" y="14"/>
                  </a:cubicBezTo>
                  <a:cubicBezTo>
                    <a:pt x="16" y="14"/>
                    <a:pt x="16" y="14"/>
                    <a:pt x="16"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087"/>
            <p:cNvSpPr>
              <a:spLocks/>
            </p:cNvSpPr>
            <p:nvPr/>
          </p:nvSpPr>
          <p:spPr bwMode="auto">
            <a:xfrm>
              <a:off x="4427493" y="4514875"/>
              <a:ext cx="134938" cy="71438"/>
            </a:xfrm>
            <a:custGeom>
              <a:avLst/>
              <a:gdLst>
                <a:gd name="T0" fmla="*/ 6 w 36"/>
                <a:gd name="T1" fmla="*/ 10 h 19"/>
                <a:gd name="T2" fmla="*/ 8 w 36"/>
                <a:gd name="T3" fmla="*/ 11 h 19"/>
                <a:gd name="T4" fmla="*/ 15 w 36"/>
                <a:gd name="T5" fmla="*/ 13 h 19"/>
                <a:gd name="T6" fmla="*/ 26 w 36"/>
                <a:gd name="T7" fmla="*/ 15 h 19"/>
                <a:gd name="T8" fmla="*/ 32 w 36"/>
                <a:gd name="T9" fmla="*/ 17 h 19"/>
                <a:gd name="T10" fmla="*/ 36 w 36"/>
                <a:gd name="T11" fmla="*/ 19 h 19"/>
                <a:gd name="T12" fmla="*/ 31 w 36"/>
                <a:gd name="T13" fmla="*/ 15 h 19"/>
                <a:gd name="T14" fmla="*/ 13 w 36"/>
                <a:gd name="T15" fmla="*/ 7 h 19"/>
                <a:gd name="T16" fmla="*/ 6 w 36"/>
                <a:gd name="T17" fmla="*/ 3 h 19"/>
                <a:gd name="T18" fmla="*/ 0 w 36"/>
                <a:gd name="T19" fmla="*/ 0 h 19"/>
                <a:gd name="T20" fmla="*/ 0 w 36"/>
                <a:gd name="T21" fmla="*/ 0 h 19"/>
                <a:gd name="T22" fmla="*/ 6 w 36"/>
                <a:gd name="T2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9">
                  <a:moveTo>
                    <a:pt x="6" y="10"/>
                  </a:moveTo>
                  <a:cubicBezTo>
                    <a:pt x="7" y="11"/>
                    <a:pt x="7" y="11"/>
                    <a:pt x="8" y="11"/>
                  </a:cubicBezTo>
                  <a:cubicBezTo>
                    <a:pt x="10" y="12"/>
                    <a:pt x="13" y="13"/>
                    <a:pt x="15" y="13"/>
                  </a:cubicBezTo>
                  <a:cubicBezTo>
                    <a:pt x="19" y="14"/>
                    <a:pt x="22" y="14"/>
                    <a:pt x="26" y="15"/>
                  </a:cubicBezTo>
                  <a:cubicBezTo>
                    <a:pt x="28" y="15"/>
                    <a:pt x="30" y="16"/>
                    <a:pt x="32" y="17"/>
                  </a:cubicBezTo>
                  <a:cubicBezTo>
                    <a:pt x="33" y="18"/>
                    <a:pt x="35" y="19"/>
                    <a:pt x="36" y="19"/>
                  </a:cubicBezTo>
                  <a:cubicBezTo>
                    <a:pt x="34" y="17"/>
                    <a:pt x="32" y="15"/>
                    <a:pt x="31" y="15"/>
                  </a:cubicBezTo>
                  <a:cubicBezTo>
                    <a:pt x="26" y="10"/>
                    <a:pt x="19" y="9"/>
                    <a:pt x="13" y="7"/>
                  </a:cubicBezTo>
                  <a:cubicBezTo>
                    <a:pt x="11" y="6"/>
                    <a:pt x="8" y="4"/>
                    <a:pt x="6" y="3"/>
                  </a:cubicBezTo>
                  <a:cubicBezTo>
                    <a:pt x="4" y="2"/>
                    <a:pt x="2" y="1"/>
                    <a:pt x="0" y="0"/>
                  </a:cubicBezTo>
                  <a:cubicBezTo>
                    <a:pt x="0" y="0"/>
                    <a:pt x="0" y="0"/>
                    <a:pt x="0" y="0"/>
                  </a:cubicBezTo>
                  <a:cubicBezTo>
                    <a:pt x="2" y="3"/>
                    <a:pt x="4" y="6"/>
                    <a:pt x="6"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31" name="Picture 2088"/>
            <p:cNvPicPr>
              <a:picLocks noChangeAspect="1" noChangeArrowheads="1"/>
            </p:cNvPicPr>
            <p:nvPr/>
          </p:nvPicPr>
          <p:blipFill>
            <a:blip r:embed="rId49" cstate="screen">
              <a:extLst>
                <a:ext uri="{28A0092B-C50C-407E-A947-70E740481C1C}">
                  <a14:useLocalDpi xmlns:a14="http://schemas.microsoft.com/office/drawing/2010/main"/>
                </a:ext>
              </a:extLst>
            </a:blip>
            <a:srcRect/>
            <a:stretch>
              <a:fillRect/>
            </a:stretch>
          </p:blipFill>
          <p:spPr bwMode="auto">
            <a:xfrm>
              <a:off x="4435431" y="4533926"/>
              <a:ext cx="146051" cy="7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 name="Picture 2089"/>
            <p:cNvPicPr>
              <a:picLocks noChangeAspect="1" noChangeArrowheads="1"/>
            </p:cNvPicPr>
            <p:nvPr/>
          </p:nvPicPr>
          <p:blipFill>
            <a:blip r:embed="rId50" cstate="screen">
              <a:extLst>
                <a:ext uri="{28A0092B-C50C-407E-A947-70E740481C1C}">
                  <a14:useLocalDpi xmlns:a14="http://schemas.microsoft.com/office/drawing/2010/main"/>
                </a:ext>
              </a:extLst>
            </a:blip>
            <a:srcRect/>
            <a:stretch>
              <a:fillRect/>
            </a:stretch>
          </p:blipFill>
          <p:spPr bwMode="auto">
            <a:xfrm>
              <a:off x="4410030" y="4491063"/>
              <a:ext cx="180976"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3" name="Freeform 2090"/>
            <p:cNvSpPr>
              <a:spLocks/>
            </p:cNvSpPr>
            <p:nvPr/>
          </p:nvSpPr>
          <p:spPr bwMode="auto">
            <a:xfrm>
              <a:off x="4457656" y="4510113"/>
              <a:ext cx="52388" cy="41275"/>
            </a:xfrm>
            <a:custGeom>
              <a:avLst/>
              <a:gdLst>
                <a:gd name="T0" fmla="*/ 7 w 14"/>
                <a:gd name="T1" fmla="*/ 7 h 11"/>
                <a:gd name="T2" fmla="*/ 14 w 14"/>
                <a:gd name="T3" fmla="*/ 11 h 11"/>
                <a:gd name="T4" fmla="*/ 11 w 14"/>
                <a:gd name="T5" fmla="*/ 8 h 11"/>
                <a:gd name="T6" fmla="*/ 10 w 14"/>
                <a:gd name="T7" fmla="*/ 3 h 11"/>
                <a:gd name="T8" fmla="*/ 10 w 14"/>
                <a:gd name="T9" fmla="*/ 0 h 11"/>
                <a:gd name="T10" fmla="*/ 0 w 14"/>
                <a:gd name="T11" fmla="*/ 1 h 11"/>
                <a:gd name="T12" fmla="*/ 7 w 14"/>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4" h="11">
                  <a:moveTo>
                    <a:pt x="7" y="7"/>
                  </a:moveTo>
                  <a:cubicBezTo>
                    <a:pt x="9" y="9"/>
                    <a:pt x="12" y="10"/>
                    <a:pt x="14" y="11"/>
                  </a:cubicBezTo>
                  <a:cubicBezTo>
                    <a:pt x="13" y="10"/>
                    <a:pt x="12" y="9"/>
                    <a:pt x="11" y="8"/>
                  </a:cubicBezTo>
                  <a:cubicBezTo>
                    <a:pt x="10" y="7"/>
                    <a:pt x="10" y="5"/>
                    <a:pt x="10" y="3"/>
                  </a:cubicBezTo>
                  <a:cubicBezTo>
                    <a:pt x="10" y="2"/>
                    <a:pt x="10" y="1"/>
                    <a:pt x="10" y="0"/>
                  </a:cubicBezTo>
                  <a:cubicBezTo>
                    <a:pt x="7" y="0"/>
                    <a:pt x="3" y="0"/>
                    <a:pt x="0" y="1"/>
                  </a:cubicBezTo>
                  <a:cubicBezTo>
                    <a:pt x="1" y="4"/>
                    <a:pt x="5" y="6"/>
                    <a:pt x="7"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091"/>
            <p:cNvSpPr>
              <a:spLocks/>
            </p:cNvSpPr>
            <p:nvPr/>
          </p:nvSpPr>
          <p:spPr bwMode="auto">
            <a:xfrm>
              <a:off x="4479881" y="4586313"/>
              <a:ext cx="142876" cy="36513"/>
            </a:xfrm>
            <a:custGeom>
              <a:avLst/>
              <a:gdLst>
                <a:gd name="T0" fmla="*/ 22 w 38"/>
                <a:gd name="T1" fmla="*/ 0 h 10"/>
                <a:gd name="T2" fmla="*/ 17 w 38"/>
                <a:gd name="T3" fmla="*/ 1 h 10"/>
                <a:gd name="T4" fmla="*/ 11 w 38"/>
                <a:gd name="T5" fmla="*/ 2 h 10"/>
                <a:gd name="T6" fmla="*/ 0 w 38"/>
                <a:gd name="T7" fmla="*/ 1 h 10"/>
                <a:gd name="T8" fmla="*/ 0 w 38"/>
                <a:gd name="T9" fmla="*/ 1 h 10"/>
                <a:gd name="T10" fmla="*/ 12 w 38"/>
                <a:gd name="T11" fmla="*/ 6 h 10"/>
                <a:gd name="T12" fmla="*/ 23 w 38"/>
                <a:gd name="T13" fmla="*/ 1 h 10"/>
                <a:gd name="T14" fmla="*/ 29 w 38"/>
                <a:gd name="T15" fmla="*/ 5 h 10"/>
                <a:gd name="T16" fmla="*/ 34 w 38"/>
                <a:gd name="T17" fmla="*/ 9 h 10"/>
                <a:gd name="T18" fmla="*/ 38 w 38"/>
                <a:gd name="T19" fmla="*/ 10 h 10"/>
                <a:gd name="T20" fmla="*/ 38 w 38"/>
                <a:gd name="T21" fmla="*/ 9 h 10"/>
                <a:gd name="T22" fmla="*/ 34 w 38"/>
                <a:gd name="T23" fmla="*/ 8 h 10"/>
                <a:gd name="T24" fmla="*/ 30 w 38"/>
                <a:gd name="T25" fmla="*/ 5 h 10"/>
                <a:gd name="T26" fmla="*/ 24 w 38"/>
                <a:gd name="T27" fmla="*/ 1 h 10"/>
                <a:gd name="T28" fmla="*/ 22 w 38"/>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10">
                  <a:moveTo>
                    <a:pt x="22" y="0"/>
                  </a:moveTo>
                  <a:cubicBezTo>
                    <a:pt x="20" y="0"/>
                    <a:pt x="18" y="1"/>
                    <a:pt x="17" y="1"/>
                  </a:cubicBezTo>
                  <a:cubicBezTo>
                    <a:pt x="15" y="1"/>
                    <a:pt x="13" y="2"/>
                    <a:pt x="11" y="2"/>
                  </a:cubicBezTo>
                  <a:cubicBezTo>
                    <a:pt x="7" y="3"/>
                    <a:pt x="4" y="3"/>
                    <a:pt x="0" y="1"/>
                  </a:cubicBezTo>
                  <a:cubicBezTo>
                    <a:pt x="0" y="1"/>
                    <a:pt x="0" y="1"/>
                    <a:pt x="0" y="1"/>
                  </a:cubicBezTo>
                  <a:cubicBezTo>
                    <a:pt x="3" y="4"/>
                    <a:pt x="8" y="6"/>
                    <a:pt x="12" y="6"/>
                  </a:cubicBezTo>
                  <a:cubicBezTo>
                    <a:pt x="15" y="6"/>
                    <a:pt x="21" y="5"/>
                    <a:pt x="23" y="1"/>
                  </a:cubicBezTo>
                  <a:cubicBezTo>
                    <a:pt x="26" y="2"/>
                    <a:pt x="28" y="4"/>
                    <a:pt x="29" y="5"/>
                  </a:cubicBezTo>
                  <a:cubicBezTo>
                    <a:pt x="31" y="6"/>
                    <a:pt x="32" y="8"/>
                    <a:pt x="34" y="9"/>
                  </a:cubicBezTo>
                  <a:cubicBezTo>
                    <a:pt x="35" y="9"/>
                    <a:pt x="36" y="10"/>
                    <a:pt x="38" y="10"/>
                  </a:cubicBezTo>
                  <a:cubicBezTo>
                    <a:pt x="38" y="10"/>
                    <a:pt x="38" y="9"/>
                    <a:pt x="38" y="9"/>
                  </a:cubicBezTo>
                  <a:cubicBezTo>
                    <a:pt x="37" y="9"/>
                    <a:pt x="35" y="9"/>
                    <a:pt x="34" y="8"/>
                  </a:cubicBezTo>
                  <a:cubicBezTo>
                    <a:pt x="32" y="7"/>
                    <a:pt x="31" y="6"/>
                    <a:pt x="30" y="5"/>
                  </a:cubicBezTo>
                  <a:cubicBezTo>
                    <a:pt x="28" y="3"/>
                    <a:pt x="26" y="1"/>
                    <a:pt x="24" y="1"/>
                  </a:cubicBezTo>
                  <a:cubicBezTo>
                    <a:pt x="23" y="0"/>
                    <a:pt x="22" y="0"/>
                    <a:pt x="22"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092"/>
            <p:cNvSpPr>
              <a:spLocks noEditPoints="1"/>
            </p:cNvSpPr>
            <p:nvPr/>
          </p:nvSpPr>
          <p:spPr bwMode="auto">
            <a:xfrm>
              <a:off x="4430668" y="4514875"/>
              <a:ext cx="134938" cy="82551"/>
            </a:xfrm>
            <a:custGeom>
              <a:avLst/>
              <a:gdLst>
                <a:gd name="T0" fmla="*/ 25 w 36"/>
                <a:gd name="T1" fmla="*/ 8 h 22"/>
                <a:gd name="T2" fmla="*/ 28 w 36"/>
                <a:gd name="T3" fmla="*/ 12 h 22"/>
                <a:gd name="T4" fmla="*/ 24 w 36"/>
                <a:gd name="T5" fmla="*/ 10 h 22"/>
                <a:gd name="T6" fmla="*/ 21 w 36"/>
                <a:gd name="T7" fmla="*/ 9 h 22"/>
                <a:gd name="T8" fmla="*/ 18 w 36"/>
                <a:gd name="T9" fmla="*/ 7 h 22"/>
                <a:gd name="T10" fmla="*/ 17 w 36"/>
                <a:gd name="T11" fmla="*/ 5 h 22"/>
                <a:gd name="T12" fmla="*/ 17 w 36"/>
                <a:gd name="T13" fmla="*/ 4 h 22"/>
                <a:gd name="T14" fmla="*/ 17 w 36"/>
                <a:gd name="T15" fmla="*/ 1 h 22"/>
                <a:gd name="T16" fmla="*/ 17 w 36"/>
                <a:gd name="T17" fmla="*/ 3 h 22"/>
                <a:gd name="T18" fmla="*/ 17 w 36"/>
                <a:gd name="T19" fmla="*/ 4 h 22"/>
                <a:gd name="T20" fmla="*/ 17 w 36"/>
                <a:gd name="T21" fmla="*/ 6 h 22"/>
                <a:gd name="T22" fmla="*/ 18 w 36"/>
                <a:gd name="T23" fmla="*/ 8 h 22"/>
                <a:gd name="T24" fmla="*/ 17 w 36"/>
                <a:gd name="T25" fmla="*/ 8 h 22"/>
                <a:gd name="T26" fmla="*/ 12 w 36"/>
                <a:gd name="T27" fmla="*/ 5 h 22"/>
                <a:gd name="T28" fmla="*/ 10 w 36"/>
                <a:gd name="T29" fmla="*/ 3 h 22"/>
                <a:gd name="T30" fmla="*/ 8 w 36"/>
                <a:gd name="T31" fmla="*/ 1 h 22"/>
                <a:gd name="T32" fmla="*/ 12 w 36"/>
                <a:gd name="T33" fmla="*/ 6 h 22"/>
                <a:gd name="T34" fmla="*/ 11 w 36"/>
                <a:gd name="T35" fmla="*/ 6 h 22"/>
                <a:gd name="T36" fmla="*/ 5 w 36"/>
                <a:gd name="T37" fmla="*/ 3 h 22"/>
                <a:gd name="T38" fmla="*/ 9 w 36"/>
                <a:gd name="T39" fmla="*/ 6 h 22"/>
                <a:gd name="T40" fmla="*/ 14 w 36"/>
                <a:gd name="T41" fmla="*/ 8 h 22"/>
                <a:gd name="T42" fmla="*/ 23 w 36"/>
                <a:gd name="T43" fmla="*/ 11 h 22"/>
                <a:gd name="T44" fmla="*/ 27 w 36"/>
                <a:gd name="T45" fmla="*/ 13 h 22"/>
                <a:gd name="T46" fmla="*/ 31 w 36"/>
                <a:gd name="T47" fmla="*/ 16 h 22"/>
                <a:gd name="T48" fmla="*/ 26 w 36"/>
                <a:gd name="T49" fmla="*/ 15 h 22"/>
                <a:gd name="T50" fmla="*/ 21 w 36"/>
                <a:gd name="T51" fmla="*/ 14 h 22"/>
                <a:gd name="T52" fmla="*/ 13 w 36"/>
                <a:gd name="T53" fmla="*/ 13 h 22"/>
                <a:gd name="T54" fmla="*/ 7 w 36"/>
                <a:gd name="T55" fmla="*/ 11 h 22"/>
                <a:gd name="T56" fmla="*/ 17 w 36"/>
                <a:gd name="T57" fmla="*/ 14 h 22"/>
                <a:gd name="T58" fmla="*/ 24 w 36"/>
                <a:gd name="T59" fmla="*/ 15 h 22"/>
                <a:gd name="T60" fmla="*/ 28 w 36"/>
                <a:gd name="T61" fmla="*/ 16 h 22"/>
                <a:gd name="T62" fmla="*/ 33 w 36"/>
                <a:gd name="T63" fmla="*/ 18 h 22"/>
                <a:gd name="T64" fmla="*/ 33 w 36"/>
                <a:gd name="T65" fmla="*/ 19 h 22"/>
                <a:gd name="T66" fmla="*/ 27 w 36"/>
                <a:gd name="T67" fmla="*/ 20 h 22"/>
                <a:gd name="T68" fmla="*/ 20 w 36"/>
                <a:gd name="T69" fmla="*/ 22 h 22"/>
                <a:gd name="T70" fmla="*/ 15 w 36"/>
                <a:gd name="T71" fmla="*/ 21 h 22"/>
                <a:gd name="T72" fmla="*/ 22 w 36"/>
                <a:gd name="T73" fmla="*/ 22 h 22"/>
                <a:gd name="T74" fmla="*/ 24 w 36"/>
                <a:gd name="T75" fmla="*/ 22 h 22"/>
                <a:gd name="T76" fmla="*/ 30 w 36"/>
                <a:gd name="T77" fmla="*/ 20 h 22"/>
                <a:gd name="T78" fmla="*/ 34 w 36"/>
                <a:gd name="T79" fmla="*/ 19 h 22"/>
                <a:gd name="T80" fmla="*/ 36 w 36"/>
                <a:gd name="T81" fmla="*/ 20 h 22"/>
                <a:gd name="T82" fmla="*/ 34 w 36"/>
                <a:gd name="T83" fmla="*/ 17 h 22"/>
                <a:gd name="T84" fmla="*/ 33 w 36"/>
                <a:gd name="T85" fmla="*/ 16 h 22"/>
                <a:gd name="T86" fmla="*/ 33 w 36"/>
                <a:gd name="T87" fmla="*/ 14 h 22"/>
                <a:gd name="T88" fmla="*/ 33 w 36"/>
                <a:gd name="T89" fmla="*/ 14 h 22"/>
                <a:gd name="T90" fmla="*/ 32 w 36"/>
                <a:gd name="T91" fmla="*/ 10 h 22"/>
                <a:gd name="T92" fmla="*/ 31 w 36"/>
                <a:gd name="T93" fmla="*/ 7 h 22"/>
                <a:gd name="T94" fmla="*/ 31 w 36"/>
                <a:gd name="T95" fmla="*/ 10 h 22"/>
                <a:gd name="T96" fmla="*/ 32 w 36"/>
                <a:gd name="T97" fmla="*/ 14 h 22"/>
                <a:gd name="T98" fmla="*/ 32 w 36"/>
                <a:gd name="T99" fmla="*/ 14 h 22"/>
                <a:gd name="T100" fmla="*/ 32 w 36"/>
                <a:gd name="T101" fmla="*/ 16 h 22"/>
                <a:gd name="T102" fmla="*/ 29 w 36"/>
                <a:gd name="T103" fmla="*/ 12 h 22"/>
                <a:gd name="T104" fmla="*/ 26 w 36"/>
                <a:gd name="T105" fmla="*/ 8 h 22"/>
                <a:gd name="T106" fmla="*/ 24 w 36"/>
                <a:gd name="T107" fmla="*/ 6 h 22"/>
                <a:gd name="T108" fmla="*/ 23 w 36"/>
                <a:gd name="T109" fmla="*/ 2 h 22"/>
                <a:gd name="T110" fmla="*/ 25 w 36"/>
                <a:gd name="T111" fmla="*/ 8 h 22"/>
                <a:gd name="T112" fmla="*/ 18 w 36"/>
                <a:gd name="T113" fmla="*/ 8 h 22"/>
                <a:gd name="T114" fmla="*/ 18 w 36"/>
                <a:gd name="T11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22">
                  <a:moveTo>
                    <a:pt x="25" y="8"/>
                  </a:moveTo>
                  <a:cubicBezTo>
                    <a:pt x="25" y="8"/>
                    <a:pt x="25" y="8"/>
                    <a:pt x="25" y="8"/>
                  </a:cubicBezTo>
                  <a:cubicBezTo>
                    <a:pt x="26" y="9"/>
                    <a:pt x="26" y="9"/>
                    <a:pt x="26" y="9"/>
                  </a:cubicBezTo>
                  <a:cubicBezTo>
                    <a:pt x="26" y="10"/>
                    <a:pt x="27" y="11"/>
                    <a:pt x="28" y="12"/>
                  </a:cubicBezTo>
                  <a:cubicBezTo>
                    <a:pt x="27" y="12"/>
                    <a:pt x="27" y="11"/>
                    <a:pt x="26" y="11"/>
                  </a:cubicBezTo>
                  <a:cubicBezTo>
                    <a:pt x="25" y="11"/>
                    <a:pt x="24" y="10"/>
                    <a:pt x="24" y="10"/>
                  </a:cubicBezTo>
                  <a:cubicBezTo>
                    <a:pt x="23" y="10"/>
                    <a:pt x="22" y="9"/>
                    <a:pt x="21" y="9"/>
                  </a:cubicBezTo>
                  <a:cubicBezTo>
                    <a:pt x="21" y="9"/>
                    <a:pt x="21" y="9"/>
                    <a:pt x="21" y="9"/>
                  </a:cubicBezTo>
                  <a:cubicBezTo>
                    <a:pt x="20" y="9"/>
                    <a:pt x="20" y="9"/>
                    <a:pt x="19" y="8"/>
                  </a:cubicBezTo>
                  <a:cubicBezTo>
                    <a:pt x="19" y="8"/>
                    <a:pt x="19" y="8"/>
                    <a:pt x="18" y="7"/>
                  </a:cubicBezTo>
                  <a:cubicBezTo>
                    <a:pt x="18" y="7"/>
                    <a:pt x="18" y="7"/>
                    <a:pt x="18" y="6"/>
                  </a:cubicBezTo>
                  <a:cubicBezTo>
                    <a:pt x="18" y="6"/>
                    <a:pt x="17" y="5"/>
                    <a:pt x="17" y="5"/>
                  </a:cubicBezTo>
                  <a:cubicBezTo>
                    <a:pt x="17" y="4"/>
                    <a:pt x="17" y="4"/>
                    <a:pt x="17" y="4"/>
                  </a:cubicBezTo>
                  <a:cubicBezTo>
                    <a:pt x="17" y="4"/>
                    <a:pt x="17" y="4"/>
                    <a:pt x="17" y="4"/>
                  </a:cubicBezTo>
                  <a:cubicBezTo>
                    <a:pt x="17" y="3"/>
                    <a:pt x="17" y="3"/>
                    <a:pt x="17" y="3"/>
                  </a:cubicBezTo>
                  <a:cubicBezTo>
                    <a:pt x="17" y="2"/>
                    <a:pt x="17" y="2"/>
                    <a:pt x="17" y="1"/>
                  </a:cubicBezTo>
                  <a:cubicBezTo>
                    <a:pt x="17" y="1"/>
                    <a:pt x="17" y="0"/>
                    <a:pt x="17" y="0"/>
                  </a:cubicBezTo>
                  <a:cubicBezTo>
                    <a:pt x="17" y="1"/>
                    <a:pt x="17" y="2"/>
                    <a:pt x="17" y="3"/>
                  </a:cubicBezTo>
                  <a:cubicBezTo>
                    <a:pt x="17" y="3"/>
                    <a:pt x="17" y="3"/>
                    <a:pt x="17" y="4"/>
                  </a:cubicBezTo>
                  <a:cubicBezTo>
                    <a:pt x="17" y="4"/>
                    <a:pt x="17" y="4"/>
                    <a:pt x="17" y="4"/>
                  </a:cubicBezTo>
                  <a:cubicBezTo>
                    <a:pt x="17" y="5"/>
                    <a:pt x="17" y="5"/>
                    <a:pt x="17" y="5"/>
                  </a:cubicBezTo>
                  <a:cubicBezTo>
                    <a:pt x="17" y="5"/>
                    <a:pt x="17" y="6"/>
                    <a:pt x="17" y="6"/>
                  </a:cubicBezTo>
                  <a:cubicBezTo>
                    <a:pt x="17" y="7"/>
                    <a:pt x="17" y="7"/>
                    <a:pt x="18" y="8"/>
                  </a:cubicBezTo>
                  <a:cubicBezTo>
                    <a:pt x="18" y="8"/>
                    <a:pt x="18" y="8"/>
                    <a:pt x="18" y="8"/>
                  </a:cubicBezTo>
                  <a:cubicBezTo>
                    <a:pt x="18" y="8"/>
                    <a:pt x="18" y="8"/>
                    <a:pt x="17" y="8"/>
                  </a:cubicBezTo>
                  <a:cubicBezTo>
                    <a:pt x="17" y="8"/>
                    <a:pt x="17" y="8"/>
                    <a:pt x="17" y="8"/>
                  </a:cubicBezTo>
                  <a:cubicBezTo>
                    <a:pt x="16" y="7"/>
                    <a:pt x="16" y="7"/>
                    <a:pt x="15" y="7"/>
                  </a:cubicBezTo>
                  <a:cubicBezTo>
                    <a:pt x="14" y="7"/>
                    <a:pt x="13" y="6"/>
                    <a:pt x="12" y="5"/>
                  </a:cubicBezTo>
                  <a:cubicBezTo>
                    <a:pt x="12" y="5"/>
                    <a:pt x="11" y="5"/>
                    <a:pt x="11" y="4"/>
                  </a:cubicBezTo>
                  <a:cubicBezTo>
                    <a:pt x="11" y="4"/>
                    <a:pt x="10" y="4"/>
                    <a:pt x="10" y="3"/>
                  </a:cubicBezTo>
                  <a:cubicBezTo>
                    <a:pt x="9" y="3"/>
                    <a:pt x="9" y="2"/>
                    <a:pt x="9" y="2"/>
                  </a:cubicBezTo>
                  <a:cubicBezTo>
                    <a:pt x="8" y="2"/>
                    <a:pt x="8" y="1"/>
                    <a:pt x="8" y="1"/>
                  </a:cubicBezTo>
                  <a:cubicBezTo>
                    <a:pt x="8" y="2"/>
                    <a:pt x="9" y="3"/>
                    <a:pt x="9" y="3"/>
                  </a:cubicBezTo>
                  <a:cubicBezTo>
                    <a:pt x="10" y="4"/>
                    <a:pt x="11" y="5"/>
                    <a:pt x="12" y="6"/>
                  </a:cubicBezTo>
                  <a:cubicBezTo>
                    <a:pt x="12" y="6"/>
                    <a:pt x="13" y="7"/>
                    <a:pt x="14" y="7"/>
                  </a:cubicBezTo>
                  <a:cubicBezTo>
                    <a:pt x="13" y="7"/>
                    <a:pt x="12" y="7"/>
                    <a:pt x="11" y="6"/>
                  </a:cubicBezTo>
                  <a:cubicBezTo>
                    <a:pt x="11" y="6"/>
                    <a:pt x="10" y="6"/>
                    <a:pt x="9" y="5"/>
                  </a:cubicBezTo>
                  <a:cubicBezTo>
                    <a:pt x="7" y="5"/>
                    <a:pt x="6" y="4"/>
                    <a:pt x="5" y="3"/>
                  </a:cubicBezTo>
                  <a:cubicBezTo>
                    <a:pt x="3" y="2"/>
                    <a:pt x="2" y="1"/>
                    <a:pt x="0" y="0"/>
                  </a:cubicBezTo>
                  <a:cubicBezTo>
                    <a:pt x="3" y="3"/>
                    <a:pt x="6" y="4"/>
                    <a:pt x="9" y="6"/>
                  </a:cubicBezTo>
                  <a:cubicBezTo>
                    <a:pt x="10" y="6"/>
                    <a:pt x="10" y="7"/>
                    <a:pt x="11" y="7"/>
                  </a:cubicBezTo>
                  <a:cubicBezTo>
                    <a:pt x="12" y="7"/>
                    <a:pt x="13" y="8"/>
                    <a:pt x="14" y="8"/>
                  </a:cubicBezTo>
                  <a:cubicBezTo>
                    <a:pt x="15" y="8"/>
                    <a:pt x="17" y="9"/>
                    <a:pt x="18" y="9"/>
                  </a:cubicBezTo>
                  <a:cubicBezTo>
                    <a:pt x="20" y="10"/>
                    <a:pt x="22" y="10"/>
                    <a:pt x="23" y="11"/>
                  </a:cubicBezTo>
                  <a:cubicBezTo>
                    <a:pt x="24" y="11"/>
                    <a:pt x="25" y="12"/>
                    <a:pt x="25" y="12"/>
                  </a:cubicBezTo>
                  <a:cubicBezTo>
                    <a:pt x="26" y="12"/>
                    <a:pt x="27" y="13"/>
                    <a:pt x="27" y="13"/>
                  </a:cubicBezTo>
                  <a:cubicBezTo>
                    <a:pt x="28" y="14"/>
                    <a:pt x="29" y="14"/>
                    <a:pt x="29" y="15"/>
                  </a:cubicBezTo>
                  <a:cubicBezTo>
                    <a:pt x="30" y="15"/>
                    <a:pt x="30" y="16"/>
                    <a:pt x="31" y="16"/>
                  </a:cubicBezTo>
                  <a:cubicBezTo>
                    <a:pt x="30" y="16"/>
                    <a:pt x="29" y="16"/>
                    <a:pt x="28" y="15"/>
                  </a:cubicBezTo>
                  <a:cubicBezTo>
                    <a:pt x="27" y="15"/>
                    <a:pt x="27" y="15"/>
                    <a:pt x="26" y="15"/>
                  </a:cubicBezTo>
                  <a:cubicBezTo>
                    <a:pt x="26" y="14"/>
                    <a:pt x="25" y="14"/>
                    <a:pt x="24" y="14"/>
                  </a:cubicBezTo>
                  <a:cubicBezTo>
                    <a:pt x="23" y="14"/>
                    <a:pt x="22" y="14"/>
                    <a:pt x="21" y="14"/>
                  </a:cubicBezTo>
                  <a:cubicBezTo>
                    <a:pt x="19" y="14"/>
                    <a:pt x="18" y="14"/>
                    <a:pt x="17" y="14"/>
                  </a:cubicBezTo>
                  <a:cubicBezTo>
                    <a:pt x="16" y="14"/>
                    <a:pt x="15" y="14"/>
                    <a:pt x="13" y="13"/>
                  </a:cubicBezTo>
                  <a:cubicBezTo>
                    <a:pt x="12" y="13"/>
                    <a:pt x="11" y="13"/>
                    <a:pt x="10" y="12"/>
                  </a:cubicBezTo>
                  <a:cubicBezTo>
                    <a:pt x="9" y="12"/>
                    <a:pt x="8" y="11"/>
                    <a:pt x="7" y="11"/>
                  </a:cubicBezTo>
                  <a:cubicBezTo>
                    <a:pt x="9" y="12"/>
                    <a:pt x="11" y="13"/>
                    <a:pt x="13" y="14"/>
                  </a:cubicBezTo>
                  <a:cubicBezTo>
                    <a:pt x="14" y="14"/>
                    <a:pt x="16" y="14"/>
                    <a:pt x="17" y="14"/>
                  </a:cubicBezTo>
                  <a:cubicBezTo>
                    <a:pt x="18" y="14"/>
                    <a:pt x="19" y="14"/>
                    <a:pt x="21" y="14"/>
                  </a:cubicBezTo>
                  <a:cubicBezTo>
                    <a:pt x="22" y="15"/>
                    <a:pt x="23" y="15"/>
                    <a:pt x="24" y="15"/>
                  </a:cubicBezTo>
                  <a:cubicBezTo>
                    <a:pt x="25" y="15"/>
                    <a:pt x="25" y="15"/>
                    <a:pt x="26" y="15"/>
                  </a:cubicBezTo>
                  <a:cubicBezTo>
                    <a:pt x="26" y="16"/>
                    <a:pt x="27" y="16"/>
                    <a:pt x="28" y="16"/>
                  </a:cubicBezTo>
                  <a:cubicBezTo>
                    <a:pt x="29" y="16"/>
                    <a:pt x="30" y="17"/>
                    <a:pt x="31" y="17"/>
                  </a:cubicBezTo>
                  <a:cubicBezTo>
                    <a:pt x="31" y="18"/>
                    <a:pt x="32" y="18"/>
                    <a:pt x="33" y="18"/>
                  </a:cubicBezTo>
                  <a:cubicBezTo>
                    <a:pt x="33" y="18"/>
                    <a:pt x="33" y="18"/>
                    <a:pt x="33" y="19"/>
                  </a:cubicBezTo>
                  <a:cubicBezTo>
                    <a:pt x="33" y="19"/>
                    <a:pt x="33" y="19"/>
                    <a:pt x="33" y="19"/>
                  </a:cubicBezTo>
                  <a:cubicBezTo>
                    <a:pt x="32" y="19"/>
                    <a:pt x="31" y="19"/>
                    <a:pt x="30" y="19"/>
                  </a:cubicBezTo>
                  <a:cubicBezTo>
                    <a:pt x="29" y="19"/>
                    <a:pt x="28" y="20"/>
                    <a:pt x="27" y="20"/>
                  </a:cubicBezTo>
                  <a:cubicBezTo>
                    <a:pt x="26" y="20"/>
                    <a:pt x="25" y="20"/>
                    <a:pt x="25" y="21"/>
                  </a:cubicBezTo>
                  <a:cubicBezTo>
                    <a:pt x="23" y="21"/>
                    <a:pt x="21" y="22"/>
                    <a:pt x="20" y="22"/>
                  </a:cubicBezTo>
                  <a:cubicBezTo>
                    <a:pt x="19" y="22"/>
                    <a:pt x="18" y="22"/>
                    <a:pt x="17" y="22"/>
                  </a:cubicBezTo>
                  <a:cubicBezTo>
                    <a:pt x="16" y="21"/>
                    <a:pt x="15" y="21"/>
                    <a:pt x="15" y="21"/>
                  </a:cubicBezTo>
                  <a:cubicBezTo>
                    <a:pt x="16" y="22"/>
                    <a:pt x="18" y="22"/>
                    <a:pt x="20" y="22"/>
                  </a:cubicBezTo>
                  <a:cubicBezTo>
                    <a:pt x="20" y="22"/>
                    <a:pt x="21" y="22"/>
                    <a:pt x="22" y="22"/>
                  </a:cubicBezTo>
                  <a:cubicBezTo>
                    <a:pt x="23" y="22"/>
                    <a:pt x="23" y="22"/>
                    <a:pt x="24" y="22"/>
                  </a:cubicBezTo>
                  <a:cubicBezTo>
                    <a:pt x="24" y="22"/>
                    <a:pt x="24" y="22"/>
                    <a:pt x="24" y="22"/>
                  </a:cubicBezTo>
                  <a:cubicBezTo>
                    <a:pt x="24" y="21"/>
                    <a:pt x="25" y="21"/>
                    <a:pt x="25" y="21"/>
                  </a:cubicBezTo>
                  <a:cubicBezTo>
                    <a:pt x="26" y="21"/>
                    <a:pt x="28" y="20"/>
                    <a:pt x="30" y="20"/>
                  </a:cubicBezTo>
                  <a:cubicBezTo>
                    <a:pt x="31" y="20"/>
                    <a:pt x="31" y="20"/>
                    <a:pt x="32" y="20"/>
                  </a:cubicBezTo>
                  <a:cubicBezTo>
                    <a:pt x="33" y="19"/>
                    <a:pt x="34" y="19"/>
                    <a:pt x="34" y="19"/>
                  </a:cubicBezTo>
                  <a:cubicBezTo>
                    <a:pt x="35" y="19"/>
                    <a:pt x="35" y="20"/>
                    <a:pt x="35" y="20"/>
                  </a:cubicBezTo>
                  <a:cubicBezTo>
                    <a:pt x="36" y="20"/>
                    <a:pt x="36" y="20"/>
                    <a:pt x="36" y="20"/>
                  </a:cubicBezTo>
                  <a:cubicBezTo>
                    <a:pt x="36" y="19"/>
                    <a:pt x="36" y="19"/>
                    <a:pt x="36" y="19"/>
                  </a:cubicBezTo>
                  <a:cubicBezTo>
                    <a:pt x="35" y="18"/>
                    <a:pt x="34" y="18"/>
                    <a:pt x="34" y="17"/>
                  </a:cubicBezTo>
                  <a:cubicBezTo>
                    <a:pt x="33" y="17"/>
                    <a:pt x="33" y="17"/>
                    <a:pt x="33" y="17"/>
                  </a:cubicBezTo>
                  <a:cubicBezTo>
                    <a:pt x="33" y="16"/>
                    <a:pt x="33" y="16"/>
                    <a:pt x="33" y="16"/>
                  </a:cubicBezTo>
                  <a:cubicBezTo>
                    <a:pt x="33" y="16"/>
                    <a:pt x="33" y="15"/>
                    <a:pt x="33" y="15"/>
                  </a:cubicBezTo>
                  <a:cubicBezTo>
                    <a:pt x="33" y="15"/>
                    <a:pt x="33" y="14"/>
                    <a:pt x="33" y="14"/>
                  </a:cubicBezTo>
                  <a:cubicBezTo>
                    <a:pt x="33" y="14"/>
                    <a:pt x="33" y="14"/>
                    <a:pt x="33" y="14"/>
                  </a:cubicBezTo>
                  <a:cubicBezTo>
                    <a:pt x="33" y="14"/>
                    <a:pt x="33" y="14"/>
                    <a:pt x="33" y="14"/>
                  </a:cubicBezTo>
                  <a:cubicBezTo>
                    <a:pt x="33" y="13"/>
                    <a:pt x="33" y="13"/>
                    <a:pt x="32" y="12"/>
                  </a:cubicBezTo>
                  <a:cubicBezTo>
                    <a:pt x="32" y="11"/>
                    <a:pt x="32" y="11"/>
                    <a:pt x="32" y="10"/>
                  </a:cubicBezTo>
                  <a:cubicBezTo>
                    <a:pt x="32" y="9"/>
                    <a:pt x="32" y="9"/>
                    <a:pt x="31" y="9"/>
                  </a:cubicBezTo>
                  <a:cubicBezTo>
                    <a:pt x="31" y="8"/>
                    <a:pt x="31" y="8"/>
                    <a:pt x="31" y="7"/>
                  </a:cubicBezTo>
                  <a:cubicBezTo>
                    <a:pt x="31" y="8"/>
                    <a:pt x="31" y="8"/>
                    <a:pt x="31" y="9"/>
                  </a:cubicBezTo>
                  <a:cubicBezTo>
                    <a:pt x="31" y="9"/>
                    <a:pt x="31" y="10"/>
                    <a:pt x="31" y="10"/>
                  </a:cubicBezTo>
                  <a:cubicBezTo>
                    <a:pt x="32" y="11"/>
                    <a:pt x="32" y="12"/>
                    <a:pt x="32" y="12"/>
                  </a:cubicBezTo>
                  <a:cubicBezTo>
                    <a:pt x="32" y="13"/>
                    <a:pt x="32" y="13"/>
                    <a:pt x="32" y="14"/>
                  </a:cubicBezTo>
                  <a:cubicBezTo>
                    <a:pt x="32" y="14"/>
                    <a:pt x="32" y="14"/>
                    <a:pt x="32" y="14"/>
                  </a:cubicBezTo>
                  <a:cubicBezTo>
                    <a:pt x="32" y="14"/>
                    <a:pt x="32" y="14"/>
                    <a:pt x="32" y="14"/>
                  </a:cubicBezTo>
                  <a:cubicBezTo>
                    <a:pt x="32" y="14"/>
                    <a:pt x="32" y="15"/>
                    <a:pt x="32" y="15"/>
                  </a:cubicBezTo>
                  <a:cubicBezTo>
                    <a:pt x="32" y="15"/>
                    <a:pt x="32" y="15"/>
                    <a:pt x="32" y="16"/>
                  </a:cubicBezTo>
                  <a:cubicBezTo>
                    <a:pt x="31" y="15"/>
                    <a:pt x="31" y="15"/>
                    <a:pt x="31" y="15"/>
                  </a:cubicBezTo>
                  <a:cubicBezTo>
                    <a:pt x="29" y="12"/>
                    <a:pt x="29" y="12"/>
                    <a:pt x="29" y="12"/>
                  </a:cubicBezTo>
                  <a:cubicBezTo>
                    <a:pt x="28" y="11"/>
                    <a:pt x="27" y="10"/>
                    <a:pt x="26" y="9"/>
                  </a:cubicBezTo>
                  <a:cubicBezTo>
                    <a:pt x="26" y="8"/>
                    <a:pt x="26" y="8"/>
                    <a:pt x="26" y="8"/>
                  </a:cubicBezTo>
                  <a:cubicBezTo>
                    <a:pt x="25" y="8"/>
                    <a:pt x="25" y="8"/>
                    <a:pt x="25" y="7"/>
                  </a:cubicBezTo>
                  <a:cubicBezTo>
                    <a:pt x="25" y="7"/>
                    <a:pt x="24" y="6"/>
                    <a:pt x="24" y="6"/>
                  </a:cubicBezTo>
                  <a:cubicBezTo>
                    <a:pt x="24" y="5"/>
                    <a:pt x="23" y="4"/>
                    <a:pt x="23" y="4"/>
                  </a:cubicBezTo>
                  <a:cubicBezTo>
                    <a:pt x="23" y="3"/>
                    <a:pt x="23" y="2"/>
                    <a:pt x="23" y="2"/>
                  </a:cubicBezTo>
                  <a:cubicBezTo>
                    <a:pt x="23" y="3"/>
                    <a:pt x="23" y="4"/>
                    <a:pt x="24" y="6"/>
                  </a:cubicBezTo>
                  <a:cubicBezTo>
                    <a:pt x="24" y="6"/>
                    <a:pt x="24" y="7"/>
                    <a:pt x="25" y="8"/>
                  </a:cubicBezTo>
                  <a:close/>
                  <a:moveTo>
                    <a:pt x="18" y="8"/>
                  </a:moveTo>
                  <a:cubicBezTo>
                    <a:pt x="18" y="8"/>
                    <a:pt x="18" y="8"/>
                    <a:pt x="18" y="8"/>
                  </a:cubicBezTo>
                  <a:cubicBezTo>
                    <a:pt x="18" y="8"/>
                    <a:pt x="18" y="8"/>
                    <a:pt x="18" y="8"/>
                  </a:cubicBezTo>
                  <a:cubicBezTo>
                    <a:pt x="18" y="8"/>
                    <a:pt x="18" y="8"/>
                    <a:pt x="18"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093"/>
            <p:cNvSpPr>
              <a:spLocks/>
            </p:cNvSpPr>
            <p:nvPr/>
          </p:nvSpPr>
          <p:spPr bwMode="auto">
            <a:xfrm>
              <a:off x="3528963" y="5994436"/>
              <a:ext cx="142876" cy="63500"/>
            </a:xfrm>
            <a:custGeom>
              <a:avLst/>
              <a:gdLst>
                <a:gd name="T0" fmla="*/ 12 w 38"/>
                <a:gd name="T1" fmla="*/ 17 h 17"/>
                <a:gd name="T2" fmla="*/ 14 w 38"/>
                <a:gd name="T3" fmla="*/ 16 h 17"/>
                <a:gd name="T4" fmla="*/ 20 w 38"/>
                <a:gd name="T5" fmla="*/ 12 h 17"/>
                <a:gd name="T6" fmla="*/ 28 w 38"/>
                <a:gd name="T7" fmla="*/ 5 h 17"/>
                <a:gd name="T8" fmla="*/ 34 w 38"/>
                <a:gd name="T9" fmla="*/ 2 h 17"/>
                <a:gd name="T10" fmla="*/ 38 w 38"/>
                <a:gd name="T11" fmla="*/ 0 h 17"/>
                <a:gd name="T12" fmla="*/ 31 w 38"/>
                <a:gd name="T13" fmla="*/ 1 h 17"/>
                <a:gd name="T14" fmla="*/ 14 w 38"/>
                <a:gd name="T15" fmla="*/ 10 h 17"/>
                <a:gd name="T16" fmla="*/ 7 w 38"/>
                <a:gd name="T17" fmla="*/ 13 h 17"/>
                <a:gd name="T18" fmla="*/ 0 w 38"/>
                <a:gd name="T19" fmla="*/ 15 h 17"/>
                <a:gd name="T20" fmla="*/ 0 w 38"/>
                <a:gd name="T21" fmla="*/ 15 h 17"/>
                <a:gd name="T22" fmla="*/ 12 w 38"/>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7">
                  <a:moveTo>
                    <a:pt x="12" y="17"/>
                  </a:moveTo>
                  <a:cubicBezTo>
                    <a:pt x="13" y="17"/>
                    <a:pt x="14" y="17"/>
                    <a:pt x="14" y="16"/>
                  </a:cubicBezTo>
                  <a:cubicBezTo>
                    <a:pt x="16" y="15"/>
                    <a:pt x="18" y="14"/>
                    <a:pt x="20" y="12"/>
                  </a:cubicBezTo>
                  <a:cubicBezTo>
                    <a:pt x="23" y="10"/>
                    <a:pt x="26" y="7"/>
                    <a:pt x="28" y="5"/>
                  </a:cubicBezTo>
                  <a:cubicBezTo>
                    <a:pt x="30" y="3"/>
                    <a:pt x="32" y="2"/>
                    <a:pt x="34" y="2"/>
                  </a:cubicBezTo>
                  <a:cubicBezTo>
                    <a:pt x="35" y="1"/>
                    <a:pt x="37" y="1"/>
                    <a:pt x="38" y="0"/>
                  </a:cubicBezTo>
                  <a:cubicBezTo>
                    <a:pt x="35" y="1"/>
                    <a:pt x="33" y="1"/>
                    <a:pt x="31" y="1"/>
                  </a:cubicBezTo>
                  <a:cubicBezTo>
                    <a:pt x="25" y="2"/>
                    <a:pt x="20" y="6"/>
                    <a:pt x="14" y="10"/>
                  </a:cubicBezTo>
                  <a:cubicBezTo>
                    <a:pt x="12" y="11"/>
                    <a:pt x="9" y="12"/>
                    <a:pt x="7" y="13"/>
                  </a:cubicBezTo>
                  <a:cubicBezTo>
                    <a:pt x="5" y="14"/>
                    <a:pt x="2" y="14"/>
                    <a:pt x="0" y="15"/>
                  </a:cubicBezTo>
                  <a:cubicBezTo>
                    <a:pt x="0" y="15"/>
                    <a:pt x="0" y="15"/>
                    <a:pt x="0" y="15"/>
                  </a:cubicBezTo>
                  <a:cubicBezTo>
                    <a:pt x="4" y="15"/>
                    <a:pt x="8" y="16"/>
                    <a:pt x="12"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37" name="Picture 2094"/>
            <p:cNvPicPr>
              <a:picLocks noChangeAspect="1" noChangeArrowheads="1"/>
            </p:cNvPicPr>
            <p:nvPr/>
          </p:nvPicPr>
          <p:blipFill>
            <a:blip r:embed="rId51" cstate="screen">
              <a:extLst>
                <a:ext uri="{28A0092B-C50C-407E-A947-70E740481C1C}">
                  <a14:useLocalDpi xmlns:a14="http://schemas.microsoft.com/office/drawing/2010/main"/>
                </a:ext>
              </a:extLst>
            </a:blip>
            <a:srcRect/>
            <a:stretch>
              <a:fillRect/>
            </a:stretch>
          </p:blipFill>
          <p:spPr bwMode="auto">
            <a:xfrm>
              <a:off x="3560713" y="5976973"/>
              <a:ext cx="123826"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8" name="Picture 2095"/>
            <p:cNvPicPr>
              <a:picLocks noChangeAspect="1" noChangeArrowheads="1"/>
            </p:cNvPicPr>
            <p:nvPr/>
          </p:nvPicPr>
          <p:blipFill>
            <a:blip r:embed="rId52" cstate="screen">
              <a:extLst>
                <a:ext uri="{28A0092B-C50C-407E-A947-70E740481C1C}">
                  <a14:useLocalDpi xmlns:a14="http://schemas.microsoft.com/office/drawing/2010/main"/>
                </a:ext>
              </a:extLst>
            </a:blip>
            <a:srcRect/>
            <a:stretch>
              <a:fillRect/>
            </a:stretch>
          </p:blipFill>
          <p:spPr bwMode="auto">
            <a:xfrm>
              <a:off x="3514675" y="5943636"/>
              <a:ext cx="179389"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9" name="Freeform 2096"/>
            <p:cNvSpPr>
              <a:spLocks/>
            </p:cNvSpPr>
            <p:nvPr/>
          </p:nvSpPr>
          <p:spPr bwMode="auto">
            <a:xfrm>
              <a:off x="3551188" y="5997611"/>
              <a:ext cx="60325" cy="34925"/>
            </a:xfrm>
            <a:custGeom>
              <a:avLst/>
              <a:gdLst>
                <a:gd name="T0" fmla="*/ 9 w 16"/>
                <a:gd name="T1" fmla="*/ 7 h 9"/>
                <a:gd name="T2" fmla="*/ 16 w 16"/>
                <a:gd name="T3" fmla="*/ 3 h 9"/>
                <a:gd name="T4" fmla="*/ 12 w 16"/>
                <a:gd name="T5" fmla="*/ 5 h 9"/>
                <a:gd name="T6" fmla="*/ 8 w 16"/>
                <a:gd name="T7" fmla="*/ 2 h 9"/>
                <a:gd name="T8" fmla="*/ 5 w 16"/>
                <a:gd name="T9" fmla="*/ 0 h 9"/>
                <a:gd name="T10" fmla="*/ 0 w 16"/>
                <a:gd name="T11" fmla="*/ 8 h 9"/>
                <a:gd name="T12" fmla="*/ 9 w 16"/>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9" y="7"/>
                  </a:moveTo>
                  <a:cubicBezTo>
                    <a:pt x="12" y="7"/>
                    <a:pt x="14" y="5"/>
                    <a:pt x="16" y="3"/>
                  </a:cubicBezTo>
                  <a:cubicBezTo>
                    <a:pt x="15" y="4"/>
                    <a:pt x="14" y="4"/>
                    <a:pt x="12" y="5"/>
                  </a:cubicBezTo>
                  <a:cubicBezTo>
                    <a:pt x="10" y="5"/>
                    <a:pt x="9" y="3"/>
                    <a:pt x="8" y="2"/>
                  </a:cubicBezTo>
                  <a:cubicBezTo>
                    <a:pt x="7" y="1"/>
                    <a:pt x="6" y="0"/>
                    <a:pt x="5" y="0"/>
                  </a:cubicBezTo>
                  <a:cubicBezTo>
                    <a:pt x="3" y="2"/>
                    <a:pt x="1" y="5"/>
                    <a:pt x="0" y="8"/>
                  </a:cubicBezTo>
                  <a:cubicBezTo>
                    <a:pt x="2" y="9"/>
                    <a:pt x="6" y="8"/>
                    <a:pt x="9"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097"/>
            <p:cNvSpPr>
              <a:spLocks/>
            </p:cNvSpPr>
            <p:nvPr/>
          </p:nvSpPr>
          <p:spPr bwMode="auto">
            <a:xfrm>
              <a:off x="3622626" y="5969036"/>
              <a:ext cx="117476" cy="93663"/>
            </a:xfrm>
            <a:custGeom>
              <a:avLst/>
              <a:gdLst>
                <a:gd name="T0" fmla="*/ 13 w 31"/>
                <a:gd name="T1" fmla="*/ 7 h 25"/>
                <a:gd name="T2" fmla="*/ 10 w 31"/>
                <a:gd name="T3" fmla="*/ 11 h 25"/>
                <a:gd name="T4" fmla="*/ 8 w 31"/>
                <a:gd name="T5" fmla="*/ 16 h 25"/>
                <a:gd name="T6" fmla="*/ 0 w 31"/>
                <a:gd name="T7" fmla="*/ 25 h 25"/>
                <a:gd name="T8" fmla="*/ 0 w 31"/>
                <a:gd name="T9" fmla="*/ 25 h 25"/>
                <a:gd name="T10" fmla="*/ 11 w 31"/>
                <a:gd name="T11" fmla="*/ 18 h 25"/>
                <a:gd name="T12" fmla="*/ 15 w 31"/>
                <a:gd name="T13" fmla="*/ 7 h 25"/>
                <a:gd name="T14" fmla="*/ 22 w 31"/>
                <a:gd name="T15" fmla="*/ 5 h 25"/>
                <a:gd name="T16" fmla="*/ 27 w 31"/>
                <a:gd name="T17" fmla="*/ 4 h 25"/>
                <a:gd name="T18" fmla="*/ 31 w 31"/>
                <a:gd name="T19" fmla="*/ 1 h 25"/>
                <a:gd name="T20" fmla="*/ 30 w 31"/>
                <a:gd name="T21" fmla="*/ 0 h 25"/>
                <a:gd name="T22" fmla="*/ 27 w 31"/>
                <a:gd name="T23" fmla="*/ 3 h 25"/>
                <a:gd name="T24" fmla="*/ 22 w 31"/>
                <a:gd name="T25" fmla="*/ 4 h 25"/>
                <a:gd name="T26" fmla="*/ 15 w 31"/>
                <a:gd name="T27" fmla="*/ 6 h 25"/>
                <a:gd name="T28" fmla="*/ 13 w 31"/>
                <a:gd name="T29"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25">
                  <a:moveTo>
                    <a:pt x="13" y="7"/>
                  </a:moveTo>
                  <a:cubicBezTo>
                    <a:pt x="12" y="8"/>
                    <a:pt x="11" y="10"/>
                    <a:pt x="10" y="11"/>
                  </a:cubicBezTo>
                  <a:cubicBezTo>
                    <a:pt x="9" y="13"/>
                    <a:pt x="9" y="14"/>
                    <a:pt x="8" y="16"/>
                  </a:cubicBezTo>
                  <a:cubicBezTo>
                    <a:pt x="6" y="20"/>
                    <a:pt x="4" y="23"/>
                    <a:pt x="0" y="25"/>
                  </a:cubicBezTo>
                  <a:cubicBezTo>
                    <a:pt x="0" y="25"/>
                    <a:pt x="0" y="25"/>
                    <a:pt x="0" y="25"/>
                  </a:cubicBezTo>
                  <a:cubicBezTo>
                    <a:pt x="4" y="24"/>
                    <a:pt x="8" y="22"/>
                    <a:pt x="11" y="18"/>
                  </a:cubicBezTo>
                  <a:cubicBezTo>
                    <a:pt x="13" y="17"/>
                    <a:pt x="16" y="11"/>
                    <a:pt x="15" y="7"/>
                  </a:cubicBezTo>
                  <a:cubicBezTo>
                    <a:pt x="17" y="5"/>
                    <a:pt x="19" y="5"/>
                    <a:pt x="22" y="5"/>
                  </a:cubicBezTo>
                  <a:cubicBezTo>
                    <a:pt x="24" y="4"/>
                    <a:pt x="25" y="4"/>
                    <a:pt x="27" y="4"/>
                  </a:cubicBezTo>
                  <a:cubicBezTo>
                    <a:pt x="29" y="3"/>
                    <a:pt x="30" y="2"/>
                    <a:pt x="31" y="1"/>
                  </a:cubicBezTo>
                  <a:cubicBezTo>
                    <a:pt x="30" y="1"/>
                    <a:pt x="30" y="1"/>
                    <a:pt x="30" y="0"/>
                  </a:cubicBezTo>
                  <a:cubicBezTo>
                    <a:pt x="29" y="1"/>
                    <a:pt x="28" y="3"/>
                    <a:pt x="27" y="3"/>
                  </a:cubicBezTo>
                  <a:cubicBezTo>
                    <a:pt x="25" y="4"/>
                    <a:pt x="23" y="4"/>
                    <a:pt x="22" y="4"/>
                  </a:cubicBezTo>
                  <a:cubicBezTo>
                    <a:pt x="19" y="4"/>
                    <a:pt x="16" y="5"/>
                    <a:pt x="15" y="6"/>
                  </a:cubicBezTo>
                  <a:cubicBezTo>
                    <a:pt x="14" y="6"/>
                    <a:pt x="13" y="7"/>
                    <a:pt x="13"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098"/>
            <p:cNvSpPr>
              <a:spLocks noEditPoints="1"/>
            </p:cNvSpPr>
            <p:nvPr/>
          </p:nvSpPr>
          <p:spPr bwMode="auto">
            <a:xfrm>
              <a:off x="3536900" y="5980148"/>
              <a:ext cx="142876" cy="77788"/>
            </a:xfrm>
            <a:custGeom>
              <a:avLst/>
              <a:gdLst>
                <a:gd name="T0" fmla="*/ 22 w 38"/>
                <a:gd name="T1" fmla="*/ 5 h 21"/>
                <a:gd name="T2" fmla="*/ 26 w 38"/>
                <a:gd name="T3" fmla="*/ 5 h 21"/>
                <a:gd name="T4" fmla="*/ 22 w 38"/>
                <a:gd name="T5" fmla="*/ 7 h 21"/>
                <a:gd name="T6" fmla="*/ 19 w 38"/>
                <a:gd name="T7" fmla="*/ 8 h 21"/>
                <a:gd name="T8" fmla="*/ 17 w 38"/>
                <a:gd name="T9" fmla="*/ 9 h 21"/>
                <a:gd name="T10" fmla="*/ 14 w 38"/>
                <a:gd name="T11" fmla="*/ 8 h 21"/>
                <a:gd name="T12" fmla="*/ 13 w 38"/>
                <a:gd name="T13" fmla="*/ 8 h 21"/>
                <a:gd name="T14" fmla="*/ 11 w 38"/>
                <a:gd name="T15" fmla="*/ 6 h 21"/>
                <a:gd name="T16" fmla="*/ 12 w 38"/>
                <a:gd name="T17" fmla="*/ 8 h 21"/>
                <a:gd name="T18" fmla="*/ 13 w 38"/>
                <a:gd name="T19" fmla="*/ 8 h 21"/>
                <a:gd name="T20" fmla="*/ 15 w 38"/>
                <a:gd name="T21" fmla="*/ 9 h 21"/>
                <a:gd name="T22" fmla="*/ 17 w 38"/>
                <a:gd name="T23" fmla="*/ 10 h 21"/>
                <a:gd name="T24" fmla="*/ 16 w 38"/>
                <a:gd name="T25" fmla="*/ 11 h 21"/>
                <a:gd name="T26" fmla="*/ 11 w 38"/>
                <a:gd name="T27" fmla="*/ 13 h 21"/>
                <a:gd name="T28" fmla="*/ 8 w 38"/>
                <a:gd name="T29" fmla="*/ 13 h 21"/>
                <a:gd name="T30" fmla="*/ 5 w 38"/>
                <a:gd name="T31" fmla="*/ 13 h 21"/>
                <a:gd name="T32" fmla="*/ 11 w 38"/>
                <a:gd name="T33" fmla="*/ 13 h 21"/>
                <a:gd name="T34" fmla="*/ 11 w 38"/>
                <a:gd name="T35" fmla="*/ 14 h 21"/>
                <a:gd name="T36" fmla="*/ 4 w 38"/>
                <a:gd name="T37" fmla="*/ 17 h 21"/>
                <a:gd name="T38" fmla="*/ 9 w 38"/>
                <a:gd name="T39" fmla="*/ 16 h 21"/>
                <a:gd name="T40" fmla="*/ 14 w 38"/>
                <a:gd name="T41" fmla="*/ 13 h 21"/>
                <a:gd name="T42" fmla="*/ 22 w 38"/>
                <a:gd name="T43" fmla="*/ 8 h 21"/>
                <a:gd name="T44" fmla="*/ 27 w 38"/>
                <a:gd name="T45" fmla="*/ 6 h 21"/>
                <a:gd name="T46" fmla="*/ 31 w 38"/>
                <a:gd name="T47" fmla="*/ 6 h 21"/>
                <a:gd name="T48" fmla="*/ 27 w 38"/>
                <a:gd name="T49" fmla="*/ 8 h 21"/>
                <a:gd name="T50" fmla="*/ 23 w 38"/>
                <a:gd name="T51" fmla="*/ 12 h 21"/>
                <a:gd name="T52" fmla="*/ 18 w 38"/>
                <a:gd name="T53" fmla="*/ 17 h 21"/>
                <a:gd name="T54" fmla="*/ 12 w 38"/>
                <a:gd name="T55" fmla="*/ 20 h 21"/>
                <a:gd name="T56" fmla="*/ 21 w 38"/>
                <a:gd name="T57" fmla="*/ 15 h 21"/>
                <a:gd name="T58" fmla="*/ 26 w 38"/>
                <a:gd name="T59" fmla="*/ 9 h 21"/>
                <a:gd name="T60" fmla="*/ 29 w 38"/>
                <a:gd name="T61" fmla="*/ 8 h 21"/>
                <a:gd name="T62" fmla="*/ 34 w 38"/>
                <a:gd name="T63" fmla="*/ 5 h 21"/>
                <a:gd name="T64" fmla="*/ 35 w 38"/>
                <a:gd name="T65" fmla="*/ 5 h 21"/>
                <a:gd name="T66" fmla="*/ 32 w 38"/>
                <a:gd name="T67" fmla="*/ 11 h 21"/>
                <a:gd name="T68" fmla="*/ 28 w 38"/>
                <a:gd name="T69" fmla="*/ 17 h 21"/>
                <a:gd name="T70" fmla="*/ 25 w 38"/>
                <a:gd name="T71" fmla="*/ 21 h 21"/>
                <a:gd name="T72" fmla="*/ 30 w 38"/>
                <a:gd name="T73" fmla="*/ 16 h 21"/>
                <a:gd name="T74" fmla="*/ 31 w 38"/>
                <a:gd name="T75" fmla="*/ 14 h 21"/>
                <a:gd name="T76" fmla="*/ 34 w 38"/>
                <a:gd name="T77" fmla="*/ 9 h 21"/>
                <a:gd name="T78" fmla="*/ 36 w 38"/>
                <a:gd name="T79" fmla="*/ 5 h 21"/>
                <a:gd name="T80" fmla="*/ 37 w 38"/>
                <a:gd name="T81" fmla="*/ 3 h 21"/>
                <a:gd name="T82" fmla="*/ 34 w 38"/>
                <a:gd name="T83" fmla="*/ 4 h 21"/>
                <a:gd name="T84" fmla="*/ 32 w 38"/>
                <a:gd name="T85" fmla="*/ 4 h 21"/>
                <a:gd name="T86" fmla="*/ 31 w 38"/>
                <a:gd name="T87" fmla="*/ 3 h 21"/>
                <a:gd name="T88" fmla="*/ 31 w 38"/>
                <a:gd name="T89" fmla="*/ 2 h 21"/>
                <a:gd name="T90" fmla="*/ 27 w 38"/>
                <a:gd name="T91" fmla="*/ 0 h 21"/>
                <a:gd name="T92" fmla="*/ 25 w 38"/>
                <a:gd name="T93" fmla="*/ 0 h 21"/>
                <a:gd name="T94" fmla="*/ 27 w 38"/>
                <a:gd name="T95" fmla="*/ 1 h 21"/>
                <a:gd name="T96" fmla="*/ 30 w 38"/>
                <a:gd name="T97" fmla="*/ 3 h 21"/>
                <a:gd name="T98" fmla="*/ 30 w 38"/>
                <a:gd name="T99" fmla="*/ 3 h 21"/>
                <a:gd name="T100" fmla="*/ 32 w 38"/>
                <a:gd name="T101" fmla="*/ 4 h 21"/>
                <a:gd name="T102" fmla="*/ 27 w 38"/>
                <a:gd name="T103" fmla="*/ 4 h 21"/>
                <a:gd name="T104" fmla="*/ 22 w 38"/>
                <a:gd name="T105" fmla="*/ 4 h 21"/>
                <a:gd name="T106" fmla="*/ 19 w 38"/>
                <a:gd name="T107" fmla="*/ 4 h 21"/>
                <a:gd name="T108" fmla="*/ 15 w 38"/>
                <a:gd name="T109" fmla="*/ 2 h 21"/>
                <a:gd name="T110" fmla="*/ 21 w 38"/>
                <a:gd name="T111" fmla="*/ 5 h 21"/>
                <a:gd name="T112" fmla="*/ 17 w 38"/>
                <a:gd name="T113" fmla="*/ 10 h 21"/>
                <a:gd name="T114" fmla="*/ 17 w 38"/>
                <a:gd name="T11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21">
                  <a:moveTo>
                    <a:pt x="21" y="5"/>
                  </a:moveTo>
                  <a:cubicBezTo>
                    <a:pt x="21" y="5"/>
                    <a:pt x="21" y="5"/>
                    <a:pt x="22" y="5"/>
                  </a:cubicBezTo>
                  <a:cubicBezTo>
                    <a:pt x="23" y="5"/>
                    <a:pt x="23" y="5"/>
                    <a:pt x="23" y="5"/>
                  </a:cubicBezTo>
                  <a:cubicBezTo>
                    <a:pt x="24" y="5"/>
                    <a:pt x="25" y="5"/>
                    <a:pt x="26" y="5"/>
                  </a:cubicBezTo>
                  <a:cubicBezTo>
                    <a:pt x="25" y="5"/>
                    <a:pt x="25" y="5"/>
                    <a:pt x="24" y="6"/>
                  </a:cubicBezTo>
                  <a:cubicBezTo>
                    <a:pt x="23" y="6"/>
                    <a:pt x="23" y="6"/>
                    <a:pt x="22" y="7"/>
                  </a:cubicBezTo>
                  <a:cubicBezTo>
                    <a:pt x="21" y="7"/>
                    <a:pt x="20" y="8"/>
                    <a:pt x="20" y="8"/>
                  </a:cubicBezTo>
                  <a:cubicBezTo>
                    <a:pt x="19" y="8"/>
                    <a:pt x="19" y="8"/>
                    <a:pt x="19" y="8"/>
                  </a:cubicBezTo>
                  <a:cubicBezTo>
                    <a:pt x="19" y="9"/>
                    <a:pt x="18" y="9"/>
                    <a:pt x="18" y="9"/>
                  </a:cubicBezTo>
                  <a:cubicBezTo>
                    <a:pt x="17" y="9"/>
                    <a:pt x="17" y="9"/>
                    <a:pt x="17" y="9"/>
                  </a:cubicBezTo>
                  <a:cubicBezTo>
                    <a:pt x="16" y="9"/>
                    <a:pt x="16" y="9"/>
                    <a:pt x="15" y="9"/>
                  </a:cubicBezTo>
                  <a:cubicBezTo>
                    <a:pt x="15" y="9"/>
                    <a:pt x="14" y="8"/>
                    <a:pt x="14" y="8"/>
                  </a:cubicBezTo>
                  <a:cubicBezTo>
                    <a:pt x="13" y="8"/>
                    <a:pt x="13" y="8"/>
                    <a:pt x="13" y="8"/>
                  </a:cubicBezTo>
                  <a:cubicBezTo>
                    <a:pt x="13" y="8"/>
                    <a:pt x="13" y="8"/>
                    <a:pt x="13" y="8"/>
                  </a:cubicBezTo>
                  <a:cubicBezTo>
                    <a:pt x="13" y="8"/>
                    <a:pt x="13" y="7"/>
                    <a:pt x="12" y="7"/>
                  </a:cubicBezTo>
                  <a:cubicBezTo>
                    <a:pt x="12" y="7"/>
                    <a:pt x="12" y="7"/>
                    <a:pt x="11" y="6"/>
                  </a:cubicBezTo>
                  <a:cubicBezTo>
                    <a:pt x="11" y="6"/>
                    <a:pt x="10" y="5"/>
                    <a:pt x="10" y="5"/>
                  </a:cubicBezTo>
                  <a:cubicBezTo>
                    <a:pt x="11" y="6"/>
                    <a:pt x="11" y="7"/>
                    <a:pt x="12" y="8"/>
                  </a:cubicBezTo>
                  <a:cubicBezTo>
                    <a:pt x="12" y="8"/>
                    <a:pt x="13" y="8"/>
                    <a:pt x="13" y="8"/>
                  </a:cubicBezTo>
                  <a:cubicBezTo>
                    <a:pt x="13" y="8"/>
                    <a:pt x="13" y="8"/>
                    <a:pt x="13" y="8"/>
                  </a:cubicBezTo>
                  <a:cubicBezTo>
                    <a:pt x="13" y="9"/>
                    <a:pt x="13" y="9"/>
                    <a:pt x="13" y="9"/>
                  </a:cubicBezTo>
                  <a:cubicBezTo>
                    <a:pt x="14" y="9"/>
                    <a:pt x="14" y="9"/>
                    <a:pt x="15" y="9"/>
                  </a:cubicBezTo>
                  <a:cubicBezTo>
                    <a:pt x="15" y="10"/>
                    <a:pt x="16" y="10"/>
                    <a:pt x="16" y="10"/>
                  </a:cubicBezTo>
                  <a:cubicBezTo>
                    <a:pt x="17" y="10"/>
                    <a:pt x="17" y="10"/>
                    <a:pt x="17" y="10"/>
                  </a:cubicBezTo>
                  <a:cubicBezTo>
                    <a:pt x="17" y="10"/>
                    <a:pt x="16" y="10"/>
                    <a:pt x="16" y="10"/>
                  </a:cubicBezTo>
                  <a:cubicBezTo>
                    <a:pt x="16" y="10"/>
                    <a:pt x="16" y="11"/>
                    <a:pt x="16" y="11"/>
                  </a:cubicBezTo>
                  <a:cubicBezTo>
                    <a:pt x="15" y="11"/>
                    <a:pt x="15" y="11"/>
                    <a:pt x="14" y="11"/>
                  </a:cubicBezTo>
                  <a:cubicBezTo>
                    <a:pt x="13" y="12"/>
                    <a:pt x="12" y="12"/>
                    <a:pt x="11" y="13"/>
                  </a:cubicBezTo>
                  <a:cubicBezTo>
                    <a:pt x="11" y="13"/>
                    <a:pt x="10" y="13"/>
                    <a:pt x="9" y="13"/>
                  </a:cubicBezTo>
                  <a:cubicBezTo>
                    <a:pt x="9" y="13"/>
                    <a:pt x="8" y="13"/>
                    <a:pt x="8" y="13"/>
                  </a:cubicBezTo>
                  <a:cubicBezTo>
                    <a:pt x="7" y="13"/>
                    <a:pt x="7" y="13"/>
                    <a:pt x="6" y="13"/>
                  </a:cubicBezTo>
                  <a:cubicBezTo>
                    <a:pt x="6" y="13"/>
                    <a:pt x="5" y="13"/>
                    <a:pt x="5" y="13"/>
                  </a:cubicBezTo>
                  <a:cubicBezTo>
                    <a:pt x="6" y="13"/>
                    <a:pt x="7" y="13"/>
                    <a:pt x="8" y="13"/>
                  </a:cubicBezTo>
                  <a:cubicBezTo>
                    <a:pt x="9" y="13"/>
                    <a:pt x="10" y="13"/>
                    <a:pt x="11" y="13"/>
                  </a:cubicBezTo>
                  <a:cubicBezTo>
                    <a:pt x="12" y="13"/>
                    <a:pt x="13" y="13"/>
                    <a:pt x="13" y="13"/>
                  </a:cubicBezTo>
                  <a:cubicBezTo>
                    <a:pt x="13" y="13"/>
                    <a:pt x="12" y="13"/>
                    <a:pt x="11" y="14"/>
                  </a:cubicBezTo>
                  <a:cubicBezTo>
                    <a:pt x="11" y="14"/>
                    <a:pt x="10" y="15"/>
                    <a:pt x="9" y="15"/>
                  </a:cubicBezTo>
                  <a:cubicBezTo>
                    <a:pt x="8" y="16"/>
                    <a:pt x="6" y="16"/>
                    <a:pt x="4" y="17"/>
                  </a:cubicBezTo>
                  <a:cubicBezTo>
                    <a:pt x="3" y="18"/>
                    <a:pt x="1" y="18"/>
                    <a:pt x="0" y="19"/>
                  </a:cubicBezTo>
                  <a:cubicBezTo>
                    <a:pt x="3" y="18"/>
                    <a:pt x="6" y="17"/>
                    <a:pt x="9" y="16"/>
                  </a:cubicBezTo>
                  <a:cubicBezTo>
                    <a:pt x="10" y="15"/>
                    <a:pt x="11" y="15"/>
                    <a:pt x="12" y="14"/>
                  </a:cubicBezTo>
                  <a:cubicBezTo>
                    <a:pt x="12" y="14"/>
                    <a:pt x="13" y="14"/>
                    <a:pt x="14" y="13"/>
                  </a:cubicBezTo>
                  <a:cubicBezTo>
                    <a:pt x="15" y="12"/>
                    <a:pt x="17" y="11"/>
                    <a:pt x="18" y="10"/>
                  </a:cubicBezTo>
                  <a:cubicBezTo>
                    <a:pt x="19" y="9"/>
                    <a:pt x="21" y="9"/>
                    <a:pt x="22" y="8"/>
                  </a:cubicBezTo>
                  <a:cubicBezTo>
                    <a:pt x="23" y="7"/>
                    <a:pt x="24" y="7"/>
                    <a:pt x="25" y="7"/>
                  </a:cubicBezTo>
                  <a:cubicBezTo>
                    <a:pt x="25" y="6"/>
                    <a:pt x="26" y="6"/>
                    <a:pt x="27" y="6"/>
                  </a:cubicBezTo>
                  <a:cubicBezTo>
                    <a:pt x="28" y="6"/>
                    <a:pt x="29" y="6"/>
                    <a:pt x="29" y="6"/>
                  </a:cubicBezTo>
                  <a:cubicBezTo>
                    <a:pt x="30" y="6"/>
                    <a:pt x="31" y="6"/>
                    <a:pt x="31" y="6"/>
                  </a:cubicBezTo>
                  <a:cubicBezTo>
                    <a:pt x="30" y="6"/>
                    <a:pt x="30" y="6"/>
                    <a:pt x="29" y="7"/>
                  </a:cubicBezTo>
                  <a:cubicBezTo>
                    <a:pt x="28" y="7"/>
                    <a:pt x="28" y="8"/>
                    <a:pt x="27" y="8"/>
                  </a:cubicBezTo>
                  <a:cubicBezTo>
                    <a:pt x="27" y="8"/>
                    <a:pt x="26" y="9"/>
                    <a:pt x="26" y="9"/>
                  </a:cubicBezTo>
                  <a:cubicBezTo>
                    <a:pt x="25" y="10"/>
                    <a:pt x="24" y="11"/>
                    <a:pt x="23" y="12"/>
                  </a:cubicBezTo>
                  <a:cubicBezTo>
                    <a:pt x="22" y="13"/>
                    <a:pt x="21" y="13"/>
                    <a:pt x="21" y="14"/>
                  </a:cubicBezTo>
                  <a:cubicBezTo>
                    <a:pt x="20" y="15"/>
                    <a:pt x="19" y="16"/>
                    <a:pt x="18" y="17"/>
                  </a:cubicBezTo>
                  <a:cubicBezTo>
                    <a:pt x="17" y="18"/>
                    <a:pt x="16" y="18"/>
                    <a:pt x="15" y="19"/>
                  </a:cubicBezTo>
                  <a:cubicBezTo>
                    <a:pt x="14" y="19"/>
                    <a:pt x="13" y="20"/>
                    <a:pt x="12" y="20"/>
                  </a:cubicBezTo>
                  <a:cubicBezTo>
                    <a:pt x="14" y="20"/>
                    <a:pt x="16" y="19"/>
                    <a:pt x="18" y="17"/>
                  </a:cubicBezTo>
                  <a:cubicBezTo>
                    <a:pt x="19" y="16"/>
                    <a:pt x="20" y="16"/>
                    <a:pt x="21" y="15"/>
                  </a:cubicBezTo>
                  <a:cubicBezTo>
                    <a:pt x="22" y="14"/>
                    <a:pt x="23" y="13"/>
                    <a:pt x="23" y="12"/>
                  </a:cubicBezTo>
                  <a:cubicBezTo>
                    <a:pt x="24" y="11"/>
                    <a:pt x="25" y="10"/>
                    <a:pt x="26" y="9"/>
                  </a:cubicBezTo>
                  <a:cubicBezTo>
                    <a:pt x="26" y="9"/>
                    <a:pt x="27" y="9"/>
                    <a:pt x="27" y="9"/>
                  </a:cubicBezTo>
                  <a:cubicBezTo>
                    <a:pt x="28" y="8"/>
                    <a:pt x="29" y="8"/>
                    <a:pt x="29" y="8"/>
                  </a:cubicBezTo>
                  <a:cubicBezTo>
                    <a:pt x="30" y="7"/>
                    <a:pt x="31" y="6"/>
                    <a:pt x="32" y="6"/>
                  </a:cubicBezTo>
                  <a:cubicBezTo>
                    <a:pt x="33" y="6"/>
                    <a:pt x="33" y="5"/>
                    <a:pt x="34" y="5"/>
                  </a:cubicBezTo>
                  <a:cubicBezTo>
                    <a:pt x="34" y="5"/>
                    <a:pt x="34" y="5"/>
                    <a:pt x="35" y="5"/>
                  </a:cubicBezTo>
                  <a:cubicBezTo>
                    <a:pt x="35" y="5"/>
                    <a:pt x="35" y="5"/>
                    <a:pt x="35" y="5"/>
                  </a:cubicBezTo>
                  <a:cubicBezTo>
                    <a:pt x="34" y="6"/>
                    <a:pt x="33" y="7"/>
                    <a:pt x="33" y="8"/>
                  </a:cubicBezTo>
                  <a:cubicBezTo>
                    <a:pt x="32" y="9"/>
                    <a:pt x="32" y="10"/>
                    <a:pt x="32" y="11"/>
                  </a:cubicBezTo>
                  <a:cubicBezTo>
                    <a:pt x="31" y="11"/>
                    <a:pt x="31" y="12"/>
                    <a:pt x="31" y="13"/>
                  </a:cubicBezTo>
                  <a:cubicBezTo>
                    <a:pt x="30" y="15"/>
                    <a:pt x="29" y="16"/>
                    <a:pt x="28" y="17"/>
                  </a:cubicBezTo>
                  <a:cubicBezTo>
                    <a:pt x="28" y="18"/>
                    <a:pt x="27" y="19"/>
                    <a:pt x="27" y="19"/>
                  </a:cubicBezTo>
                  <a:cubicBezTo>
                    <a:pt x="26" y="20"/>
                    <a:pt x="25" y="20"/>
                    <a:pt x="25" y="21"/>
                  </a:cubicBezTo>
                  <a:cubicBezTo>
                    <a:pt x="26" y="20"/>
                    <a:pt x="27" y="19"/>
                    <a:pt x="29" y="18"/>
                  </a:cubicBezTo>
                  <a:cubicBezTo>
                    <a:pt x="29" y="17"/>
                    <a:pt x="30" y="16"/>
                    <a:pt x="30" y="16"/>
                  </a:cubicBezTo>
                  <a:cubicBezTo>
                    <a:pt x="30" y="15"/>
                    <a:pt x="31" y="15"/>
                    <a:pt x="31" y="14"/>
                  </a:cubicBezTo>
                  <a:cubicBezTo>
                    <a:pt x="31" y="14"/>
                    <a:pt x="31" y="14"/>
                    <a:pt x="31" y="14"/>
                  </a:cubicBezTo>
                  <a:cubicBezTo>
                    <a:pt x="31" y="14"/>
                    <a:pt x="31" y="13"/>
                    <a:pt x="31" y="13"/>
                  </a:cubicBezTo>
                  <a:cubicBezTo>
                    <a:pt x="32" y="12"/>
                    <a:pt x="33" y="10"/>
                    <a:pt x="34" y="9"/>
                  </a:cubicBezTo>
                  <a:cubicBezTo>
                    <a:pt x="34" y="8"/>
                    <a:pt x="34" y="7"/>
                    <a:pt x="35" y="6"/>
                  </a:cubicBezTo>
                  <a:cubicBezTo>
                    <a:pt x="35" y="6"/>
                    <a:pt x="35" y="5"/>
                    <a:pt x="36" y="5"/>
                  </a:cubicBezTo>
                  <a:cubicBezTo>
                    <a:pt x="36" y="5"/>
                    <a:pt x="37" y="4"/>
                    <a:pt x="37" y="4"/>
                  </a:cubicBezTo>
                  <a:cubicBezTo>
                    <a:pt x="37" y="4"/>
                    <a:pt x="38" y="4"/>
                    <a:pt x="37" y="3"/>
                  </a:cubicBezTo>
                  <a:cubicBezTo>
                    <a:pt x="37" y="3"/>
                    <a:pt x="37" y="3"/>
                    <a:pt x="37" y="3"/>
                  </a:cubicBezTo>
                  <a:cubicBezTo>
                    <a:pt x="36" y="3"/>
                    <a:pt x="35" y="4"/>
                    <a:pt x="34" y="4"/>
                  </a:cubicBezTo>
                  <a:cubicBezTo>
                    <a:pt x="34" y="4"/>
                    <a:pt x="33" y="4"/>
                    <a:pt x="33" y="4"/>
                  </a:cubicBezTo>
                  <a:cubicBezTo>
                    <a:pt x="33" y="4"/>
                    <a:pt x="33" y="4"/>
                    <a:pt x="32" y="4"/>
                  </a:cubicBezTo>
                  <a:cubicBezTo>
                    <a:pt x="32" y="4"/>
                    <a:pt x="32" y="3"/>
                    <a:pt x="31" y="3"/>
                  </a:cubicBezTo>
                  <a:cubicBezTo>
                    <a:pt x="31" y="3"/>
                    <a:pt x="31" y="3"/>
                    <a:pt x="31" y="3"/>
                  </a:cubicBezTo>
                  <a:cubicBezTo>
                    <a:pt x="31" y="2"/>
                    <a:pt x="31" y="2"/>
                    <a:pt x="31" y="2"/>
                  </a:cubicBezTo>
                  <a:cubicBezTo>
                    <a:pt x="31" y="2"/>
                    <a:pt x="31" y="2"/>
                    <a:pt x="31" y="2"/>
                  </a:cubicBezTo>
                  <a:cubicBezTo>
                    <a:pt x="30" y="2"/>
                    <a:pt x="30" y="2"/>
                    <a:pt x="29" y="2"/>
                  </a:cubicBezTo>
                  <a:cubicBezTo>
                    <a:pt x="29" y="1"/>
                    <a:pt x="28" y="1"/>
                    <a:pt x="27" y="0"/>
                  </a:cubicBezTo>
                  <a:cubicBezTo>
                    <a:pt x="27" y="0"/>
                    <a:pt x="26" y="0"/>
                    <a:pt x="26" y="0"/>
                  </a:cubicBezTo>
                  <a:cubicBezTo>
                    <a:pt x="25" y="0"/>
                    <a:pt x="25" y="0"/>
                    <a:pt x="25" y="0"/>
                  </a:cubicBezTo>
                  <a:cubicBezTo>
                    <a:pt x="25" y="0"/>
                    <a:pt x="25" y="0"/>
                    <a:pt x="26" y="0"/>
                  </a:cubicBezTo>
                  <a:cubicBezTo>
                    <a:pt x="26" y="0"/>
                    <a:pt x="27" y="1"/>
                    <a:pt x="27" y="1"/>
                  </a:cubicBezTo>
                  <a:cubicBezTo>
                    <a:pt x="28" y="1"/>
                    <a:pt x="28" y="2"/>
                    <a:pt x="29" y="2"/>
                  </a:cubicBezTo>
                  <a:cubicBezTo>
                    <a:pt x="29" y="2"/>
                    <a:pt x="30" y="3"/>
                    <a:pt x="30" y="3"/>
                  </a:cubicBezTo>
                  <a:cubicBezTo>
                    <a:pt x="30" y="3"/>
                    <a:pt x="30" y="3"/>
                    <a:pt x="30" y="3"/>
                  </a:cubicBezTo>
                  <a:cubicBezTo>
                    <a:pt x="30" y="3"/>
                    <a:pt x="30" y="3"/>
                    <a:pt x="30" y="3"/>
                  </a:cubicBezTo>
                  <a:cubicBezTo>
                    <a:pt x="31" y="3"/>
                    <a:pt x="31" y="4"/>
                    <a:pt x="31" y="4"/>
                  </a:cubicBezTo>
                  <a:cubicBezTo>
                    <a:pt x="31" y="4"/>
                    <a:pt x="31" y="4"/>
                    <a:pt x="32" y="4"/>
                  </a:cubicBezTo>
                  <a:cubicBezTo>
                    <a:pt x="31" y="4"/>
                    <a:pt x="31" y="4"/>
                    <a:pt x="30" y="4"/>
                  </a:cubicBezTo>
                  <a:cubicBezTo>
                    <a:pt x="27" y="4"/>
                    <a:pt x="27" y="4"/>
                    <a:pt x="27" y="4"/>
                  </a:cubicBezTo>
                  <a:cubicBezTo>
                    <a:pt x="25" y="4"/>
                    <a:pt x="24" y="4"/>
                    <a:pt x="23" y="4"/>
                  </a:cubicBezTo>
                  <a:cubicBezTo>
                    <a:pt x="22" y="4"/>
                    <a:pt x="22" y="4"/>
                    <a:pt x="22" y="4"/>
                  </a:cubicBezTo>
                  <a:cubicBezTo>
                    <a:pt x="21" y="4"/>
                    <a:pt x="21" y="4"/>
                    <a:pt x="21" y="4"/>
                  </a:cubicBezTo>
                  <a:cubicBezTo>
                    <a:pt x="20" y="4"/>
                    <a:pt x="19" y="4"/>
                    <a:pt x="19" y="4"/>
                  </a:cubicBezTo>
                  <a:cubicBezTo>
                    <a:pt x="18" y="4"/>
                    <a:pt x="17" y="3"/>
                    <a:pt x="17" y="3"/>
                  </a:cubicBezTo>
                  <a:cubicBezTo>
                    <a:pt x="16" y="3"/>
                    <a:pt x="16" y="3"/>
                    <a:pt x="15" y="2"/>
                  </a:cubicBezTo>
                  <a:cubicBezTo>
                    <a:pt x="16" y="3"/>
                    <a:pt x="17" y="4"/>
                    <a:pt x="19" y="4"/>
                  </a:cubicBezTo>
                  <a:cubicBezTo>
                    <a:pt x="19" y="4"/>
                    <a:pt x="20" y="4"/>
                    <a:pt x="21" y="5"/>
                  </a:cubicBezTo>
                  <a:close/>
                  <a:moveTo>
                    <a:pt x="17" y="10"/>
                  </a:moveTo>
                  <a:cubicBezTo>
                    <a:pt x="17" y="10"/>
                    <a:pt x="17" y="10"/>
                    <a:pt x="17" y="10"/>
                  </a:cubicBezTo>
                  <a:cubicBezTo>
                    <a:pt x="17" y="10"/>
                    <a:pt x="17" y="10"/>
                    <a:pt x="17" y="10"/>
                  </a:cubicBezTo>
                  <a:cubicBezTo>
                    <a:pt x="17" y="10"/>
                    <a:pt x="17" y="10"/>
                    <a:pt x="17" y="1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099"/>
            <p:cNvSpPr>
              <a:spLocks/>
            </p:cNvSpPr>
            <p:nvPr/>
          </p:nvSpPr>
          <p:spPr bwMode="auto">
            <a:xfrm>
              <a:off x="5954677" y="3560781"/>
              <a:ext cx="38100" cy="153989"/>
            </a:xfrm>
            <a:custGeom>
              <a:avLst/>
              <a:gdLst>
                <a:gd name="T0" fmla="*/ 10 w 10"/>
                <a:gd name="T1" fmla="*/ 30 h 41"/>
                <a:gd name="T2" fmla="*/ 10 w 10"/>
                <a:gd name="T3" fmla="*/ 27 h 41"/>
                <a:gd name="T4" fmla="*/ 8 w 10"/>
                <a:gd name="T5" fmla="*/ 20 h 41"/>
                <a:gd name="T6" fmla="*/ 3 w 10"/>
                <a:gd name="T7" fmla="*/ 11 h 41"/>
                <a:gd name="T8" fmla="*/ 2 w 10"/>
                <a:gd name="T9" fmla="*/ 4 h 41"/>
                <a:gd name="T10" fmla="*/ 1 w 10"/>
                <a:gd name="T11" fmla="*/ 0 h 41"/>
                <a:gd name="T12" fmla="*/ 0 w 10"/>
                <a:gd name="T13" fmla="*/ 7 h 41"/>
                <a:gd name="T14" fmla="*/ 3 w 10"/>
                <a:gd name="T15" fmla="*/ 25 h 41"/>
                <a:gd name="T16" fmla="*/ 4 w 10"/>
                <a:gd name="T17" fmla="*/ 34 h 41"/>
                <a:gd name="T18" fmla="*/ 5 w 10"/>
                <a:gd name="T19" fmla="*/ 41 h 41"/>
                <a:gd name="T20" fmla="*/ 5 w 10"/>
                <a:gd name="T21" fmla="*/ 41 h 41"/>
                <a:gd name="T22" fmla="*/ 10 w 10"/>
                <a:gd name="T23"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41">
                  <a:moveTo>
                    <a:pt x="10" y="30"/>
                  </a:moveTo>
                  <a:cubicBezTo>
                    <a:pt x="10" y="29"/>
                    <a:pt x="10" y="28"/>
                    <a:pt x="10" y="27"/>
                  </a:cubicBezTo>
                  <a:cubicBezTo>
                    <a:pt x="9" y="25"/>
                    <a:pt x="9" y="23"/>
                    <a:pt x="8" y="20"/>
                  </a:cubicBezTo>
                  <a:cubicBezTo>
                    <a:pt x="7" y="17"/>
                    <a:pt x="4" y="14"/>
                    <a:pt x="3" y="11"/>
                  </a:cubicBezTo>
                  <a:cubicBezTo>
                    <a:pt x="2" y="8"/>
                    <a:pt x="2" y="6"/>
                    <a:pt x="2" y="4"/>
                  </a:cubicBezTo>
                  <a:cubicBezTo>
                    <a:pt x="2" y="3"/>
                    <a:pt x="1" y="1"/>
                    <a:pt x="1" y="0"/>
                  </a:cubicBezTo>
                  <a:cubicBezTo>
                    <a:pt x="1" y="2"/>
                    <a:pt x="1" y="5"/>
                    <a:pt x="0" y="7"/>
                  </a:cubicBezTo>
                  <a:cubicBezTo>
                    <a:pt x="0" y="13"/>
                    <a:pt x="2" y="19"/>
                    <a:pt x="3" y="25"/>
                  </a:cubicBezTo>
                  <a:cubicBezTo>
                    <a:pt x="4" y="28"/>
                    <a:pt x="4" y="31"/>
                    <a:pt x="4" y="34"/>
                  </a:cubicBezTo>
                  <a:cubicBezTo>
                    <a:pt x="4" y="36"/>
                    <a:pt x="4" y="38"/>
                    <a:pt x="5" y="41"/>
                  </a:cubicBezTo>
                  <a:cubicBezTo>
                    <a:pt x="5" y="41"/>
                    <a:pt x="5" y="41"/>
                    <a:pt x="5" y="41"/>
                  </a:cubicBezTo>
                  <a:cubicBezTo>
                    <a:pt x="6" y="37"/>
                    <a:pt x="8" y="33"/>
                    <a:pt x="10" y="3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102"/>
            <p:cNvSpPr>
              <a:spLocks/>
            </p:cNvSpPr>
            <p:nvPr/>
          </p:nvSpPr>
          <p:spPr bwMode="auto">
            <a:xfrm>
              <a:off x="5932452" y="3621107"/>
              <a:ext cx="30163" cy="63500"/>
            </a:xfrm>
            <a:custGeom>
              <a:avLst/>
              <a:gdLst>
                <a:gd name="T0" fmla="*/ 8 w 8"/>
                <a:gd name="T1" fmla="*/ 8 h 17"/>
                <a:gd name="T2" fmla="*/ 7 w 8"/>
                <a:gd name="T3" fmla="*/ 0 h 17"/>
                <a:gd name="T4" fmla="*/ 7 w 8"/>
                <a:gd name="T5" fmla="*/ 4 h 17"/>
                <a:gd name="T6" fmla="*/ 3 w 8"/>
                <a:gd name="T7" fmla="*/ 8 h 17"/>
                <a:gd name="T8" fmla="*/ 0 w 8"/>
                <a:gd name="T9" fmla="*/ 10 h 17"/>
                <a:gd name="T10" fmla="*/ 6 w 8"/>
                <a:gd name="T11" fmla="*/ 17 h 17"/>
                <a:gd name="T12" fmla="*/ 8 w 8"/>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8" h="17">
                  <a:moveTo>
                    <a:pt x="8" y="8"/>
                  </a:moveTo>
                  <a:cubicBezTo>
                    <a:pt x="8" y="5"/>
                    <a:pt x="7" y="3"/>
                    <a:pt x="7" y="0"/>
                  </a:cubicBezTo>
                  <a:cubicBezTo>
                    <a:pt x="7" y="1"/>
                    <a:pt x="7" y="3"/>
                    <a:pt x="7" y="4"/>
                  </a:cubicBezTo>
                  <a:cubicBezTo>
                    <a:pt x="6" y="6"/>
                    <a:pt x="4" y="7"/>
                    <a:pt x="3" y="8"/>
                  </a:cubicBezTo>
                  <a:cubicBezTo>
                    <a:pt x="2" y="8"/>
                    <a:pt x="1" y="9"/>
                    <a:pt x="0" y="10"/>
                  </a:cubicBezTo>
                  <a:cubicBezTo>
                    <a:pt x="2" y="12"/>
                    <a:pt x="4" y="15"/>
                    <a:pt x="6" y="17"/>
                  </a:cubicBezTo>
                  <a:cubicBezTo>
                    <a:pt x="8" y="15"/>
                    <a:pt x="8" y="11"/>
                    <a:pt x="8"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103"/>
            <p:cNvSpPr>
              <a:spLocks/>
            </p:cNvSpPr>
            <p:nvPr/>
          </p:nvSpPr>
          <p:spPr bwMode="auto">
            <a:xfrm>
              <a:off x="5954677" y="3489343"/>
              <a:ext cx="57150" cy="138113"/>
            </a:xfrm>
            <a:custGeom>
              <a:avLst/>
              <a:gdLst>
                <a:gd name="T0" fmla="*/ 1 w 15"/>
                <a:gd name="T1" fmla="*/ 19 h 37"/>
                <a:gd name="T2" fmla="*/ 4 w 15"/>
                <a:gd name="T3" fmla="*/ 23 h 37"/>
                <a:gd name="T4" fmla="*/ 9 w 15"/>
                <a:gd name="T5" fmla="*/ 26 h 37"/>
                <a:gd name="T6" fmla="*/ 14 w 15"/>
                <a:gd name="T7" fmla="*/ 37 h 37"/>
                <a:gd name="T8" fmla="*/ 14 w 15"/>
                <a:gd name="T9" fmla="*/ 37 h 37"/>
                <a:gd name="T10" fmla="*/ 12 w 15"/>
                <a:gd name="T11" fmla="*/ 24 h 37"/>
                <a:gd name="T12" fmla="*/ 1 w 15"/>
                <a:gd name="T13" fmla="*/ 17 h 37"/>
                <a:gd name="T14" fmla="*/ 1 w 15"/>
                <a:gd name="T15" fmla="*/ 10 h 37"/>
                <a:gd name="T16" fmla="*/ 2 w 15"/>
                <a:gd name="T17" fmla="*/ 4 h 37"/>
                <a:gd name="T18" fmla="*/ 1 w 15"/>
                <a:gd name="T19" fmla="*/ 0 h 37"/>
                <a:gd name="T20" fmla="*/ 0 w 15"/>
                <a:gd name="T21" fmla="*/ 1 h 37"/>
                <a:gd name="T22" fmla="*/ 1 w 15"/>
                <a:gd name="T23" fmla="*/ 4 h 37"/>
                <a:gd name="T24" fmla="*/ 1 w 15"/>
                <a:gd name="T25" fmla="*/ 10 h 37"/>
                <a:gd name="T26" fmla="*/ 1 w 15"/>
                <a:gd name="T27" fmla="*/ 17 h 37"/>
                <a:gd name="T28" fmla="*/ 1 w 15"/>
                <a:gd name="T2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7">
                  <a:moveTo>
                    <a:pt x="1" y="19"/>
                  </a:moveTo>
                  <a:cubicBezTo>
                    <a:pt x="2" y="20"/>
                    <a:pt x="4" y="22"/>
                    <a:pt x="4" y="23"/>
                  </a:cubicBezTo>
                  <a:cubicBezTo>
                    <a:pt x="5" y="24"/>
                    <a:pt x="7" y="25"/>
                    <a:pt x="9" y="26"/>
                  </a:cubicBezTo>
                  <a:cubicBezTo>
                    <a:pt x="12" y="29"/>
                    <a:pt x="14" y="32"/>
                    <a:pt x="14" y="37"/>
                  </a:cubicBezTo>
                  <a:cubicBezTo>
                    <a:pt x="14" y="37"/>
                    <a:pt x="14" y="37"/>
                    <a:pt x="14" y="37"/>
                  </a:cubicBezTo>
                  <a:cubicBezTo>
                    <a:pt x="15" y="32"/>
                    <a:pt x="14" y="28"/>
                    <a:pt x="12" y="24"/>
                  </a:cubicBezTo>
                  <a:cubicBezTo>
                    <a:pt x="10" y="21"/>
                    <a:pt x="6" y="17"/>
                    <a:pt x="1" y="17"/>
                  </a:cubicBezTo>
                  <a:cubicBezTo>
                    <a:pt x="0" y="14"/>
                    <a:pt x="1" y="12"/>
                    <a:pt x="1" y="10"/>
                  </a:cubicBezTo>
                  <a:cubicBezTo>
                    <a:pt x="2" y="8"/>
                    <a:pt x="2" y="6"/>
                    <a:pt x="2" y="4"/>
                  </a:cubicBezTo>
                  <a:cubicBezTo>
                    <a:pt x="2" y="3"/>
                    <a:pt x="1" y="1"/>
                    <a:pt x="1" y="0"/>
                  </a:cubicBezTo>
                  <a:cubicBezTo>
                    <a:pt x="1" y="0"/>
                    <a:pt x="0" y="1"/>
                    <a:pt x="0" y="1"/>
                  </a:cubicBezTo>
                  <a:cubicBezTo>
                    <a:pt x="0" y="2"/>
                    <a:pt x="1" y="3"/>
                    <a:pt x="1" y="4"/>
                  </a:cubicBezTo>
                  <a:cubicBezTo>
                    <a:pt x="1" y="6"/>
                    <a:pt x="1" y="8"/>
                    <a:pt x="1" y="10"/>
                  </a:cubicBezTo>
                  <a:cubicBezTo>
                    <a:pt x="0" y="12"/>
                    <a:pt x="0" y="15"/>
                    <a:pt x="1" y="17"/>
                  </a:cubicBezTo>
                  <a:cubicBezTo>
                    <a:pt x="1" y="18"/>
                    <a:pt x="1" y="18"/>
                    <a:pt x="1"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104"/>
            <p:cNvSpPr>
              <a:spLocks noEditPoints="1"/>
            </p:cNvSpPr>
            <p:nvPr/>
          </p:nvSpPr>
          <p:spPr bwMode="auto">
            <a:xfrm>
              <a:off x="5929277" y="3552844"/>
              <a:ext cx="77788" cy="153989"/>
            </a:xfrm>
            <a:custGeom>
              <a:avLst/>
              <a:gdLst>
                <a:gd name="T0" fmla="*/ 5 w 21"/>
                <a:gd name="T1" fmla="*/ 16 h 41"/>
                <a:gd name="T2" fmla="*/ 6 w 21"/>
                <a:gd name="T3" fmla="*/ 12 h 41"/>
                <a:gd name="T4" fmla="*/ 7 w 21"/>
                <a:gd name="T5" fmla="*/ 16 h 41"/>
                <a:gd name="T6" fmla="*/ 7 w 21"/>
                <a:gd name="T7" fmla="*/ 19 h 41"/>
                <a:gd name="T8" fmla="*/ 7 w 21"/>
                <a:gd name="T9" fmla="*/ 22 h 41"/>
                <a:gd name="T10" fmla="*/ 5 w 21"/>
                <a:gd name="T11" fmla="*/ 24 h 41"/>
                <a:gd name="T12" fmla="*/ 5 w 21"/>
                <a:gd name="T13" fmla="*/ 25 h 41"/>
                <a:gd name="T14" fmla="*/ 3 w 21"/>
                <a:gd name="T15" fmla="*/ 26 h 41"/>
                <a:gd name="T16" fmla="*/ 4 w 21"/>
                <a:gd name="T17" fmla="*/ 26 h 41"/>
                <a:gd name="T18" fmla="*/ 6 w 21"/>
                <a:gd name="T19" fmla="*/ 25 h 41"/>
                <a:gd name="T20" fmla="*/ 7 w 21"/>
                <a:gd name="T21" fmla="*/ 24 h 41"/>
                <a:gd name="T22" fmla="*/ 8 w 21"/>
                <a:gd name="T23" fmla="*/ 22 h 41"/>
                <a:gd name="T24" fmla="*/ 9 w 21"/>
                <a:gd name="T25" fmla="*/ 23 h 41"/>
                <a:gd name="T26" fmla="*/ 9 w 21"/>
                <a:gd name="T27" fmla="*/ 28 h 41"/>
                <a:gd name="T28" fmla="*/ 9 w 21"/>
                <a:gd name="T29" fmla="*/ 31 h 41"/>
                <a:gd name="T30" fmla="*/ 8 w 21"/>
                <a:gd name="T31" fmla="*/ 35 h 41"/>
                <a:gd name="T32" fmla="*/ 10 w 21"/>
                <a:gd name="T33" fmla="*/ 28 h 41"/>
                <a:gd name="T34" fmla="*/ 10 w 21"/>
                <a:gd name="T35" fmla="*/ 28 h 41"/>
                <a:gd name="T36" fmla="*/ 11 w 21"/>
                <a:gd name="T37" fmla="*/ 36 h 41"/>
                <a:gd name="T38" fmla="*/ 11 w 21"/>
                <a:gd name="T39" fmla="*/ 31 h 41"/>
                <a:gd name="T40" fmla="*/ 10 w 21"/>
                <a:gd name="T41" fmla="*/ 26 h 41"/>
                <a:gd name="T42" fmla="*/ 8 w 21"/>
                <a:gd name="T43" fmla="*/ 16 h 41"/>
                <a:gd name="T44" fmla="*/ 7 w 21"/>
                <a:gd name="T45" fmla="*/ 11 h 41"/>
                <a:gd name="T46" fmla="*/ 8 w 21"/>
                <a:gd name="T47" fmla="*/ 7 h 41"/>
                <a:gd name="T48" fmla="*/ 9 w 21"/>
                <a:gd name="T49" fmla="*/ 12 h 41"/>
                <a:gd name="T50" fmla="*/ 12 w 21"/>
                <a:gd name="T51" fmla="*/ 17 h 41"/>
                <a:gd name="T52" fmla="*/ 15 w 21"/>
                <a:gd name="T53" fmla="*/ 23 h 41"/>
                <a:gd name="T54" fmla="*/ 17 w 21"/>
                <a:gd name="T55" fmla="*/ 30 h 41"/>
                <a:gd name="T56" fmla="*/ 14 w 21"/>
                <a:gd name="T57" fmla="*/ 19 h 41"/>
                <a:gd name="T58" fmla="*/ 10 w 21"/>
                <a:gd name="T59" fmla="*/ 13 h 41"/>
                <a:gd name="T60" fmla="*/ 10 w 21"/>
                <a:gd name="T61" fmla="*/ 10 h 41"/>
                <a:gd name="T62" fmla="*/ 9 w 21"/>
                <a:gd name="T63" fmla="*/ 4 h 41"/>
                <a:gd name="T64" fmla="*/ 9 w 21"/>
                <a:gd name="T65" fmla="*/ 4 h 41"/>
                <a:gd name="T66" fmla="*/ 13 w 21"/>
                <a:gd name="T67" fmla="*/ 8 h 41"/>
                <a:gd name="T68" fmla="*/ 19 w 21"/>
                <a:gd name="T69" fmla="*/ 13 h 41"/>
                <a:gd name="T70" fmla="*/ 21 w 21"/>
                <a:gd name="T71" fmla="*/ 18 h 41"/>
                <a:gd name="T72" fmla="*/ 18 w 21"/>
                <a:gd name="T73" fmla="*/ 11 h 41"/>
                <a:gd name="T74" fmla="*/ 16 w 21"/>
                <a:gd name="T75" fmla="*/ 9 h 41"/>
                <a:gd name="T76" fmla="*/ 12 w 21"/>
                <a:gd name="T77" fmla="*/ 6 h 41"/>
                <a:gd name="T78" fmla="*/ 9 w 21"/>
                <a:gd name="T79" fmla="*/ 2 h 41"/>
                <a:gd name="T80" fmla="*/ 8 w 21"/>
                <a:gd name="T81" fmla="*/ 0 h 41"/>
                <a:gd name="T82" fmla="*/ 7 w 21"/>
                <a:gd name="T83" fmla="*/ 4 h 41"/>
                <a:gd name="T84" fmla="*/ 7 w 21"/>
                <a:gd name="T85" fmla="*/ 5 h 41"/>
                <a:gd name="T86" fmla="*/ 5 w 21"/>
                <a:gd name="T87" fmla="*/ 6 h 41"/>
                <a:gd name="T88" fmla="*/ 5 w 21"/>
                <a:gd name="T89" fmla="*/ 7 h 41"/>
                <a:gd name="T90" fmla="*/ 2 w 21"/>
                <a:gd name="T91" fmla="*/ 9 h 41"/>
                <a:gd name="T92" fmla="*/ 1 w 21"/>
                <a:gd name="T93" fmla="*/ 11 h 41"/>
                <a:gd name="T94" fmla="*/ 2 w 21"/>
                <a:gd name="T95" fmla="*/ 10 h 41"/>
                <a:gd name="T96" fmla="*/ 5 w 21"/>
                <a:gd name="T97" fmla="*/ 7 h 41"/>
                <a:gd name="T98" fmla="*/ 6 w 21"/>
                <a:gd name="T99" fmla="*/ 7 h 41"/>
                <a:gd name="T100" fmla="*/ 7 w 21"/>
                <a:gd name="T101" fmla="*/ 6 h 41"/>
                <a:gd name="T102" fmla="*/ 6 w 21"/>
                <a:gd name="T103" fmla="*/ 11 h 41"/>
                <a:gd name="T104" fmla="*/ 4 w 21"/>
                <a:gd name="T105" fmla="*/ 16 h 41"/>
                <a:gd name="T106" fmla="*/ 3 w 21"/>
                <a:gd name="T107" fmla="*/ 18 h 41"/>
                <a:gd name="T108" fmla="*/ 0 w 21"/>
                <a:gd name="T109" fmla="*/ 21 h 41"/>
                <a:gd name="T110" fmla="*/ 4 w 21"/>
                <a:gd name="T111" fmla="*/ 17 h 41"/>
                <a:gd name="T112" fmla="*/ 8 w 21"/>
                <a:gd name="T113" fmla="*/ 22 h 41"/>
                <a:gd name="T114" fmla="*/ 8 w 21"/>
                <a:gd name="T115"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41">
                  <a:moveTo>
                    <a:pt x="4" y="17"/>
                  </a:moveTo>
                  <a:cubicBezTo>
                    <a:pt x="4" y="16"/>
                    <a:pt x="4" y="16"/>
                    <a:pt x="5" y="16"/>
                  </a:cubicBezTo>
                  <a:cubicBezTo>
                    <a:pt x="5" y="15"/>
                    <a:pt x="5" y="15"/>
                    <a:pt x="5" y="15"/>
                  </a:cubicBezTo>
                  <a:cubicBezTo>
                    <a:pt x="5" y="14"/>
                    <a:pt x="6" y="13"/>
                    <a:pt x="6" y="12"/>
                  </a:cubicBezTo>
                  <a:cubicBezTo>
                    <a:pt x="6" y="12"/>
                    <a:pt x="6" y="13"/>
                    <a:pt x="6" y="14"/>
                  </a:cubicBezTo>
                  <a:cubicBezTo>
                    <a:pt x="6" y="15"/>
                    <a:pt x="6" y="15"/>
                    <a:pt x="7" y="16"/>
                  </a:cubicBezTo>
                  <a:cubicBezTo>
                    <a:pt x="7" y="17"/>
                    <a:pt x="7" y="18"/>
                    <a:pt x="7" y="19"/>
                  </a:cubicBezTo>
                  <a:cubicBezTo>
                    <a:pt x="7" y="19"/>
                    <a:pt x="7" y="19"/>
                    <a:pt x="7" y="19"/>
                  </a:cubicBezTo>
                  <a:cubicBezTo>
                    <a:pt x="7" y="20"/>
                    <a:pt x="8" y="20"/>
                    <a:pt x="8" y="21"/>
                  </a:cubicBezTo>
                  <a:cubicBezTo>
                    <a:pt x="8" y="21"/>
                    <a:pt x="8" y="22"/>
                    <a:pt x="7" y="22"/>
                  </a:cubicBezTo>
                  <a:cubicBezTo>
                    <a:pt x="7" y="22"/>
                    <a:pt x="7" y="23"/>
                    <a:pt x="7" y="23"/>
                  </a:cubicBezTo>
                  <a:cubicBezTo>
                    <a:pt x="6" y="24"/>
                    <a:pt x="6" y="24"/>
                    <a:pt x="5" y="24"/>
                  </a:cubicBezTo>
                  <a:cubicBezTo>
                    <a:pt x="5" y="25"/>
                    <a:pt x="5" y="25"/>
                    <a:pt x="5" y="25"/>
                  </a:cubicBezTo>
                  <a:cubicBezTo>
                    <a:pt x="5" y="25"/>
                    <a:pt x="5" y="25"/>
                    <a:pt x="5" y="25"/>
                  </a:cubicBezTo>
                  <a:cubicBezTo>
                    <a:pt x="5" y="25"/>
                    <a:pt x="5" y="25"/>
                    <a:pt x="4" y="25"/>
                  </a:cubicBezTo>
                  <a:cubicBezTo>
                    <a:pt x="4" y="26"/>
                    <a:pt x="3" y="26"/>
                    <a:pt x="3" y="26"/>
                  </a:cubicBezTo>
                  <a:cubicBezTo>
                    <a:pt x="2" y="26"/>
                    <a:pt x="2" y="27"/>
                    <a:pt x="2" y="27"/>
                  </a:cubicBezTo>
                  <a:cubicBezTo>
                    <a:pt x="3" y="27"/>
                    <a:pt x="4" y="26"/>
                    <a:pt x="4" y="26"/>
                  </a:cubicBezTo>
                  <a:cubicBezTo>
                    <a:pt x="5" y="26"/>
                    <a:pt x="5" y="25"/>
                    <a:pt x="5" y="25"/>
                  </a:cubicBezTo>
                  <a:cubicBezTo>
                    <a:pt x="5" y="25"/>
                    <a:pt x="5" y="25"/>
                    <a:pt x="6" y="25"/>
                  </a:cubicBezTo>
                  <a:cubicBezTo>
                    <a:pt x="6" y="25"/>
                    <a:pt x="6" y="25"/>
                    <a:pt x="6" y="25"/>
                  </a:cubicBezTo>
                  <a:cubicBezTo>
                    <a:pt x="6" y="24"/>
                    <a:pt x="7" y="24"/>
                    <a:pt x="7" y="24"/>
                  </a:cubicBezTo>
                  <a:cubicBezTo>
                    <a:pt x="7" y="23"/>
                    <a:pt x="8" y="23"/>
                    <a:pt x="8" y="22"/>
                  </a:cubicBezTo>
                  <a:cubicBezTo>
                    <a:pt x="8" y="22"/>
                    <a:pt x="8" y="22"/>
                    <a:pt x="8" y="22"/>
                  </a:cubicBezTo>
                  <a:cubicBezTo>
                    <a:pt x="8" y="22"/>
                    <a:pt x="8" y="22"/>
                    <a:pt x="8" y="23"/>
                  </a:cubicBezTo>
                  <a:cubicBezTo>
                    <a:pt x="8" y="23"/>
                    <a:pt x="9" y="23"/>
                    <a:pt x="9" y="23"/>
                  </a:cubicBezTo>
                  <a:cubicBezTo>
                    <a:pt x="9" y="24"/>
                    <a:pt x="9" y="24"/>
                    <a:pt x="9" y="25"/>
                  </a:cubicBezTo>
                  <a:cubicBezTo>
                    <a:pt x="9" y="26"/>
                    <a:pt x="9" y="27"/>
                    <a:pt x="9" y="28"/>
                  </a:cubicBezTo>
                  <a:cubicBezTo>
                    <a:pt x="9" y="29"/>
                    <a:pt x="9" y="29"/>
                    <a:pt x="9" y="30"/>
                  </a:cubicBezTo>
                  <a:cubicBezTo>
                    <a:pt x="9" y="30"/>
                    <a:pt x="9" y="31"/>
                    <a:pt x="9" y="31"/>
                  </a:cubicBezTo>
                  <a:cubicBezTo>
                    <a:pt x="8" y="32"/>
                    <a:pt x="8" y="33"/>
                    <a:pt x="8" y="33"/>
                  </a:cubicBezTo>
                  <a:cubicBezTo>
                    <a:pt x="8" y="34"/>
                    <a:pt x="8" y="34"/>
                    <a:pt x="8" y="35"/>
                  </a:cubicBezTo>
                  <a:cubicBezTo>
                    <a:pt x="8" y="34"/>
                    <a:pt x="9" y="33"/>
                    <a:pt x="9" y="32"/>
                  </a:cubicBezTo>
                  <a:cubicBezTo>
                    <a:pt x="9" y="30"/>
                    <a:pt x="9" y="29"/>
                    <a:pt x="10" y="28"/>
                  </a:cubicBezTo>
                  <a:cubicBezTo>
                    <a:pt x="10" y="28"/>
                    <a:pt x="10" y="27"/>
                    <a:pt x="10" y="26"/>
                  </a:cubicBezTo>
                  <a:cubicBezTo>
                    <a:pt x="10" y="27"/>
                    <a:pt x="10" y="28"/>
                    <a:pt x="10" y="28"/>
                  </a:cubicBezTo>
                  <a:cubicBezTo>
                    <a:pt x="10" y="29"/>
                    <a:pt x="11" y="30"/>
                    <a:pt x="11" y="31"/>
                  </a:cubicBezTo>
                  <a:cubicBezTo>
                    <a:pt x="11" y="33"/>
                    <a:pt x="11" y="34"/>
                    <a:pt x="11" y="36"/>
                  </a:cubicBezTo>
                  <a:cubicBezTo>
                    <a:pt x="11" y="38"/>
                    <a:pt x="11" y="39"/>
                    <a:pt x="11" y="41"/>
                  </a:cubicBezTo>
                  <a:cubicBezTo>
                    <a:pt x="12" y="38"/>
                    <a:pt x="12" y="34"/>
                    <a:pt x="11" y="31"/>
                  </a:cubicBezTo>
                  <a:cubicBezTo>
                    <a:pt x="11" y="30"/>
                    <a:pt x="11" y="29"/>
                    <a:pt x="11" y="28"/>
                  </a:cubicBezTo>
                  <a:cubicBezTo>
                    <a:pt x="11" y="27"/>
                    <a:pt x="11" y="27"/>
                    <a:pt x="10" y="26"/>
                  </a:cubicBezTo>
                  <a:cubicBezTo>
                    <a:pt x="10" y="24"/>
                    <a:pt x="9" y="23"/>
                    <a:pt x="9" y="21"/>
                  </a:cubicBezTo>
                  <a:cubicBezTo>
                    <a:pt x="8" y="19"/>
                    <a:pt x="8" y="18"/>
                    <a:pt x="8" y="16"/>
                  </a:cubicBezTo>
                  <a:cubicBezTo>
                    <a:pt x="8" y="15"/>
                    <a:pt x="7" y="14"/>
                    <a:pt x="7" y="14"/>
                  </a:cubicBezTo>
                  <a:cubicBezTo>
                    <a:pt x="7" y="13"/>
                    <a:pt x="7" y="12"/>
                    <a:pt x="7" y="11"/>
                  </a:cubicBezTo>
                  <a:cubicBezTo>
                    <a:pt x="7" y="10"/>
                    <a:pt x="8" y="9"/>
                    <a:pt x="8" y="9"/>
                  </a:cubicBezTo>
                  <a:cubicBezTo>
                    <a:pt x="8" y="8"/>
                    <a:pt x="8" y="7"/>
                    <a:pt x="8" y="7"/>
                  </a:cubicBezTo>
                  <a:cubicBezTo>
                    <a:pt x="8" y="8"/>
                    <a:pt x="9" y="9"/>
                    <a:pt x="9" y="10"/>
                  </a:cubicBezTo>
                  <a:cubicBezTo>
                    <a:pt x="9" y="10"/>
                    <a:pt x="9" y="11"/>
                    <a:pt x="9" y="12"/>
                  </a:cubicBezTo>
                  <a:cubicBezTo>
                    <a:pt x="9" y="12"/>
                    <a:pt x="10" y="13"/>
                    <a:pt x="10" y="13"/>
                  </a:cubicBezTo>
                  <a:cubicBezTo>
                    <a:pt x="10" y="14"/>
                    <a:pt x="11" y="16"/>
                    <a:pt x="12" y="17"/>
                  </a:cubicBezTo>
                  <a:cubicBezTo>
                    <a:pt x="12" y="18"/>
                    <a:pt x="13" y="19"/>
                    <a:pt x="13" y="20"/>
                  </a:cubicBezTo>
                  <a:cubicBezTo>
                    <a:pt x="14" y="21"/>
                    <a:pt x="15" y="22"/>
                    <a:pt x="15" y="23"/>
                  </a:cubicBezTo>
                  <a:cubicBezTo>
                    <a:pt x="15" y="24"/>
                    <a:pt x="16" y="25"/>
                    <a:pt x="16" y="26"/>
                  </a:cubicBezTo>
                  <a:cubicBezTo>
                    <a:pt x="16" y="28"/>
                    <a:pt x="17" y="29"/>
                    <a:pt x="17" y="30"/>
                  </a:cubicBezTo>
                  <a:cubicBezTo>
                    <a:pt x="17" y="28"/>
                    <a:pt x="16" y="25"/>
                    <a:pt x="15" y="23"/>
                  </a:cubicBezTo>
                  <a:cubicBezTo>
                    <a:pt x="15" y="22"/>
                    <a:pt x="14" y="21"/>
                    <a:pt x="14" y="19"/>
                  </a:cubicBezTo>
                  <a:cubicBezTo>
                    <a:pt x="13" y="18"/>
                    <a:pt x="13" y="17"/>
                    <a:pt x="12" y="16"/>
                  </a:cubicBezTo>
                  <a:cubicBezTo>
                    <a:pt x="12" y="15"/>
                    <a:pt x="11" y="14"/>
                    <a:pt x="10" y="13"/>
                  </a:cubicBezTo>
                  <a:cubicBezTo>
                    <a:pt x="10" y="12"/>
                    <a:pt x="10" y="12"/>
                    <a:pt x="10" y="11"/>
                  </a:cubicBezTo>
                  <a:cubicBezTo>
                    <a:pt x="10" y="11"/>
                    <a:pt x="10" y="10"/>
                    <a:pt x="10" y="10"/>
                  </a:cubicBezTo>
                  <a:cubicBezTo>
                    <a:pt x="9" y="8"/>
                    <a:pt x="9" y="7"/>
                    <a:pt x="9" y="6"/>
                  </a:cubicBezTo>
                  <a:cubicBezTo>
                    <a:pt x="9" y="5"/>
                    <a:pt x="9" y="5"/>
                    <a:pt x="9" y="4"/>
                  </a:cubicBezTo>
                  <a:cubicBezTo>
                    <a:pt x="9" y="4"/>
                    <a:pt x="9" y="4"/>
                    <a:pt x="9" y="4"/>
                  </a:cubicBezTo>
                  <a:cubicBezTo>
                    <a:pt x="9" y="4"/>
                    <a:pt x="9" y="4"/>
                    <a:pt x="9" y="4"/>
                  </a:cubicBezTo>
                  <a:cubicBezTo>
                    <a:pt x="10" y="4"/>
                    <a:pt x="10" y="5"/>
                    <a:pt x="11" y="6"/>
                  </a:cubicBezTo>
                  <a:cubicBezTo>
                    <a:pt x="12" y="7"/>
                    <a:pt x="12" y="7"/>
                    <a:pt x="13" y="8"/>
                  </a:cubicBezTo>
                  <a:cubicBezTo>
                    <a:pt x="14" y="8"/>
                    <a:pt x="14" y="9"/>
                    <a:pt x="15" y="9"/>
                  </a:cubicBezTo>
                  <a:cubicBezTo>
                    <a:pt x="17" y="10"/>
                    <a:pt x="18" y="12"/>
                    <a:pt x="19" y="13"/>
                  </a:cubicBezTo>
                  <a:cubicBezTo>
                    <a:pt x="19" y="14"/>
                    <a:pt x="20" y="15"/>
                    <a:pt x="20" y="15"/>
                  </a:cubicBezTo>
                  <a:cubicBezTo>
                    <a:pt x="20" y="16"/>
                    <a:pt x="21" y="17"/>
                    <a:pt x="21" y="18"/>
                  </a:cubicBezTo>
                  <a:cubicBezTo>
                    <a:pt x="21" y="16"/>
                    <a:pt x="20" y="14"/>
                    <a:pt x="19" y="13"/>
                  </a:cubicBezTo>
                  <a:cubicBezTo>
                    <a:pt x="19" y="12"/>
                    <a:pt x="18" y="11"/>
                    <a:pt x="18" y="11"/>
                  </a:cubicBezTo>
                  <a:cubicBezTo>
                    <a:pt x="17" y="10"/>
                    <a:pt x="17" y="10"/>
                    <a:pt x="17" y="10"/>
                  </a:cubicBezTo>
                  <a:cubicBezTo>
                    <a:pt x="16" y="10"/>
                    <a:pt x="16" y="10"/>
                    <a:pt x="16" y="9"/>
                  </a:cubicBezTo>
                  <a:cubicBezTo>
                    <a:pt x="16" y="9"/>
                    <a:pt x="16" y="9"/>
                    <a:pt x="16" y="9"/>
                  </a:cubicBezTo>
                  <a:cubicBezTo>
                    <a:pt x="14" y="8"/>
                    <a:pt x="13" y="7"/>
                    <a:pt x="12" y="6"/>
                  </a:cubicBezTo>
                  <a:cubicBezTo>
                    <a:pt x="11" y="5"/>
                    <a:pt x="11" y="4"/>
                    <a:pt x="10" y="4"/>
                  </a:cubicBezTo>
                  <a:cubicBezTo>
                    <a:pt x="10" y="3"/>
                    <a:pt x="9" y="3"/>
                    <a:pt x="9" y="2"/>
                  </a:cubicBezTo>
                  <a:cubicBezTo>
                    <a:pt x="9" y="2"/>
                    <a:pt x="9" y="1"/>
                    <a:pt x="9" y="1"/>
                  </a:cubicBezTo>
                  <a:cubicBezTo>
                    <a:pt x="9" y="1"/>
                    <a:pt x="8" y="0"/>
                    <a:pt x="8" y="0"/>
                  </a:cubicBezTo>
                  <a:cubicBezTo>
                    <a:pt x="8" y="0"/>
                    <a:pt x="7" y="1"/>
                    <a:pt x="7" y="1"/>
                  </a:cubicBezTo>
                  <a:cubicBezTo>
                    <a:pt x="7" y="2"/>
                    <a:pt x="7" y="3"/>
                    <a:pt x="7" y="4"/>
                  </a:cubicBezTo>
                  <a:cubicBezTo>
                    <a:pt x="7" y="4"/>
                    <a:pt x="7" y="5"/>
                    <a:pt x="7" y="5"/>
                  </a:cubicBezTo>
                  <a:cubicBezTo>
                    <a:pt x="7" y="5"/>
                    <a:pt x="7" y="5"/>
                    <a:pt x="7" y="5"/>
                  </a:cubicBezTo>
                  <a:cubicBezTo>
                    <a:pt x="7" y="5"/>
                    <a:pt x="6" y="6"/>
                    <a:pt x="6" y="6"/>
                  </a:cubicBezTo>
                  <a:cubicBezTo>
                    <a:pt x="6" y="6"/>
                    <a:pt x="6" y="6"/>
                    <a:pt x="5" y="6"/>
                  </a:cubicBezTo>
                  <a:cubicBezTo>
                    <a:pt x="5" y="6"/>
                    <a:pt x="5" y="6"/>
                    <a:pt x="5" y="6"/>
                  </a:cubicBezTo>
                  <a:cubicBezTo>
                    <a:pt x="5" y="6"/>
                    <a:pt x="5" y="7"/>
                    <a:pt x="5" y="7"/>
                  </a:cubicBezTo>
                  <a:cubicBezTo>
                    <a:pt x="4" y="7"/>
                    <a:pt x="4" y="7"/>
                    <a:pt x="4" y="7"/>
                  </a:cubicBezTo>
                  <a:cubicBezTo>
                    <a:pt x="3" y="8"/>
                    <a:pt x="3" y="9"/>
                    <a:pt x="2" y="9"/>
                  </a:cubicBezTo>
                  <a:cubicBezTo>
                    <a:pt x="2" y="10"/>
                    <a:pt x="2" y="10"/>
                    <a:pt x="1" y="10"/>
                  </a:cubicBezTo>
                  <a:cubicBezTo>
                    <a:pt x="1" y="11"/>
                    <a:pt x="1" y="11"/>
                    <a:pt x="1" y="11"/>
                  </a:cubicBezTo>
                  <a:cubicBezTo>
                    <a:pt x="1" y="11"/>
                    <a:pt x="1" y="11"/>
                    <a:pt x="2" y="11"/>
                  </a:cubicBezTo>
                  <a:cubicBezTo>
                    <a:pt x="2" y="10"/>
                    <a:pt x="2" y="10"/>
                    <a:pt x="2" y="10"/>
                  </a:cubicBezTo>
                  <a:cubicBezTo>
                    <a:pt x="3" y="9"/>
                    <a:pt x="4" y="8"/>
                    <a:pt x="4" y="8"/>
                  </a:cubicBezTo>
                  <a:cubicBezTo>
                    <a:pt x="5" y="8"/>
                    <a:pt x="5" y="7"/>
                    <a:pt x="5" y="7"/>
                  </a:cubicBezTo>
                  <a:cubicBezTo>
                    <a:pt x="5" y="7"/>
                    <a:pt x="5" y="7"/>
                    <a:pt x="6" y="7"/>
                  </a:cubicBezTo>
                  <a:cubicBezTo>
                    <a:pt x="6" y="7"/>
                    <a:pt x="6" y="7"/>
                    <a:pt x="6" y="7"/>
                  </a:cubicBezTo>
                  <a:cubicBezTo>
                    <a:pt x="6" y="7"/>
                    <a:pt x="6" y="7"/>
                    <a:pt x="6" y="7"/>
                  </a:cubicBezTo>
                  <a:cubicBezTo>
                    <a:pt x="7" y="6"/>
                    <a:pt x="7" y="6"/>
                    <a:pt x="7" y="6"/>
                  </a:cubicBezTo>
                  <a:cubicBezTo>
                    <a:pt x="7" y="7"/>
                    <a:pt x="7" y="7"/>
                    <a:pt x="7" y="7"/>
                  </a:cubicBezTo>
                  <a:cubicBezTo>
                    <a:pt x="6" y="11"/>
                    <a:pt x="6" y="11"/>
                    <a:pt x="6" y="11"/>
                  </a:cubicBezTo>
                  <a:cubicBezTo>
                    <a:pt x="5" y="12"/>
                    <a:pt x="5" y="13"/>
                    <a:pt x="4" y="15"/>
                  </a:cubicBezTo>
                  <a:cubicBezTo>
                    <a:pt x="4" y="16"/>
                    <a:pt x="4" y="16"/>
                    <a:pt x="4" y="16"/>
                  </a:cubicBezTo>
                  <a:cubicBezTo>
                    <a:pt x="4" y="16"/>
                    <a:pt x="4" y="16"/>
                    <a:pt x="4" y="16"/>
                  </a:cubicBezTo>
                  <a:cubicBezTo>
                    <a:pt x="3" y="17"/>
                    <a:pt x="3" y="18"/>
                    <a:pt x="3" y="18"/>
                  </a:cubicBezTo>
                  <a:cubicBezTo>
                    <a:pt x="2" y="19"/>
                    <a:pt x="2" y="19"/>
                    <a:pt x="2" y="20"/>
                  </a:cubicBezTo>
                  <a:cubicBezTo>
                    <a:pt x="1" y="20"/>
                    <a:pt x="1" y="21"/>
                    <a:pt x="0" y="21"/>
                  </a:cubicBezTo>
                  <a:cubicBezTo>
                    <a:pt x="1" y="21"/>
                    <a:pt x="2" y="20"/>
                    <a:pt x="3" y="18"/>
                  </a:cubicBezTo>
                  <a:cubicBezTo>
                    <a:pt x="3" y="18"/>
                    <a:pt x="4" y="17"/>
                    <a:pt x="4" y="17"/>
                  </a:cubicBezTo>
                  <a:close/>
                  <a:moveTo>
                    <a:pt x="8" y="22"/>
                  </a:moveTo>
                  <a:cubicBezTo>
                    <a:pt x="8" y="22"/>
                    <a:pt x="8" y="22"/>
                    <a:pt x="8" y="22"/>
                  </a:cubicBezTo>
                  <a:cubicBezTo>
                    <a:pt x="8" y="22"/>
                    <a:pt x="8" y="22"/>
                    <a:pt x="8" y="22"/>
                  </a:cubicBezTo>
                  <a:cubicBezTo>
                    <a:pt x="8" y="22"/>
                    <a:pt x="8" y="22"/>
                    <a:pt x="8"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105"/>
            <p:cNvSpPr>
              <a:spLocks/>
            </p:cNvSpPr>
            <p:nvPr/>
          </p:nvSpPr>
          <p:spPr bwMode="auto">
            <a:xfrm>
              <a:off x="5019634" y="5573745"/>
              <a:ext cx="123826" cy="90488"/>
            </a:xfrm>
            <a:custGeom>
              <a:avLst/>
              <a:gdLst>
                <a:gd name="T0" fmla="*/ 28 w 33"/>
                <a:gd name="T1" fmla="*/ 13 h 24"/>
                <a:gd name="T2" fmla="*/ 27 w 33"/>
                <a:gd name="T3" fmla="*/ 12 h 24"/>
                <a:gd name="T4" fmla="*/ 20 w 33"/>
                <a:gd name="T5" fmla="*/ 9 h 24"/>
                <a:gd name="T6" fmla="*/ 10 w 33"/>
                <a:gd name="T7" fmla="*/ 6 h 24"/>
                <a:gd name="T8" fmla="*/ 4 w 33"/>
                <a:gd name="T9" fmla="*/ 2 h 24"/>
                <a:gd name="T10" fmla="*/ 0 w 33"/>
                <a:gd name="T11" fmla="*/ 0 h 24"/>
                <a:gd name="T12" fmla="*/ 5 w 33"/>
                <a:gd name="T13" fmla="*/ 5 h 24"/>
                <a:gd name="T14" fmla="*/ 21 w 33"/>
                <a:gd name="T15" fmla="*/ 15 h 24"/>
                <a:gd name="T16" fmla="*/ 28 w 33"/>
                <a:gd name="T17" fmla="*/ 20 h 24"/>
                <a:gd name="T18" fmla="*/ 33 w 33"/>
                <a:gd name="T19" fmla="*/ 24 h 24"/>
                <a:gd name="T20" fmla="*/ 33 w 33"/>
                <a:gd name="T21" fmla="*/ 24 h 24"/>
                <a:gd name="T22" fmla="*/ 28 w 33"/>
                <a:gd name="T23"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4">
                  <a:moveTo>
                    <a:pt x="28" y="13"/>
                  </a:moveTo>
                  <a:cubicBezTo>
                    <a:pt x="28" y="13"/>
                    <a:pt x="27" y="12"/>
                    <a:pt x="27" y="12"/>
                  </a:cubicBezTo>
                  <a:cubicBezTo>
                    <a:pt x="25" y="10"/>
                    <a:pt x="23" y="10"/>
                    <a:pt x="20" y="9"/>
                  </a:cubicBezTo>
                  <a:cubicBezTo>
                    <a:pt x="17" y="7"/>
                    <a:pt x="13" y="7"/>
                    <a:pt x="10" y="6"/>
                  </a:cubicBezTo>
                  <a:cubicBezTo>
                    <a:pt x="7" y="5"/>
                    <a:pt x="6" y="4"/>
                    <a:pt x="4" y="2"/>
                  </a:cubicBezTo>
                  <a:cubicBezTo>
                    <a:pt x="3" y="2"/>
                    <a:pt x="2" y="1"/>
                    <a:pt x="0" y="0"/>
                  </a:cubicBezTo>
                  <a:cubicBezTo>
                    <a:pt x="2" y="2"/>
                    <a:pt x="4" y="4"/>
                    <a:pt x="5" y="5"/>
                  </a:cubicBezTo>
                  <a:cubicBezTo>
                    <a:pt x="9" y="10"/>
                    <a:pt x="15" y="12"/>
                    <a:pt x="21" y="15"/>
                  </a:cubicBezTo>
                  <a:cubicBezTo>
                    <a:pt x="23" y="17"/>
                    <a:pt x="26" y="18"/>
                    <a:pt x="28" y="20"/>
                  </a:cubicBezTo>
                  <a:cubicBezTo>
                    <a:pt x="30" y="21"/>
                    <a:pt x="32" y="23"/>
                    <a:pt x="33" y="24"/>
                  </a:cubicBezTo>
                  <a:cubicBezTo>
                    <a:pt x="33" y="24"/>
                    <a:pt x="33" y="24"/>
                    <a:pt x="33" y="24"/>
                  </a:cubicBezTo>
                  <a:cubicBezTo>
                    <a:pt x="31" y="21"/>
                    <a:pt x="30" y="17"/>
                    <a:pt x="28"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47" name="Picture 2106"/>
            <p:cNvPicPr>
              <a:picLocks noChangeAspect="1" noChangeArrowheads="1"/>
            </p:cNvPicPr>
            <p:nvPr/>
          </p:nvPicPr>
          <p:blipFill>
            <a:blip r:embed="rId53" cstate="screen">
              <a:extLst>
                <a:ext uri="{28A0092B-C50C-407E-A947-70E740481C1C}">
                  <a14:useLocalDpi xmlns:a14="http://schemas.microsoft.com/office/drawing/2010/main"/>
                </a:ext>
              </a:extLst>
            </a:blip>
            <a:srcRect/>
            <a:stretch>
              <a:fillRect/>
            </a:stretch>
          </p:blipFill>
          <p:spPr bwMode="auto">
            <a:xfrm>
              <a:off x="5006934" y="5559458"/>
              <a:ext cx="134938" cy="7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8" name="Picture 2107"/>
            <p:cNvPicPr>
              <a:picLocks noChangeAspect="1" noChangeArrowheads="1"/>
            </p:cNvPicPr>
            <p:nvPr/>
          </p:nvPicPr>
          <p:blipFill>
            <a:blip r:embed="rId54" cstate="screen">
              <a:extLst>
                <a:ext uri="{28A0092B-C50C-407E-A947-70E740481C1C}">
                  <a14:useLocalDpi xmlns:a14="http://schemas.microsoft.com/office/drawing/2010/main"/>
                </a:ext>
              </a:extLst>
            </a:blip>
            <a:srcRect/>
            <a:stretch>
              <a:fillRect/>
            </a:stretch>
          </p:blipFill>
          <p:spPr bwMode="auto">
            <a:xfrm>
              <a:off x="4991059" y="5556283"/>
              <a:ext cx="169864"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9" name="Freeform 2108"/>
            <p:cNvSpPr>
              <a:spLocks/>
            </p:cNvSpPr>
            <p:nvPr/>
          </p:nvSpPr>
          <p:spPr bwMode="auto">
            <a:xfrm>
              <a:off x="5065672" y="5615021"/>
              <a:ext cx="47625" cy="44450"/>
            </a:xfrm>
            <a:custGeom>
              <a:avLst/>
              <a:gdLst>
                <a:gd name="T0" fmla="*/ 8 w 13"/>
                <a:gd name="T1" fmla="*/ 4 h 12"/>
                <a:gd name="T2" fmla="*/ 0 w 13"/>
                <a:gd name="T3" fmla="*/ 0 h 12"/>
                <a:gd name="T4" fmla="*/ 4 w 13"/>
                <a:gd name="T5" fmla="*/ 3 h 12"/>
                <a:gd name="T6" fmla="*/ 4 w 13"/>
                <a:gd name="T7" fmla="*/ 8 h 12"/>
                <a:gd name="T8" fmla="*/ 3 w 13"/>
                <a:gd name="T9" fmla="*/ 12 h 12"/>
                <a:gd name="T10" fmla="*/ 13 w 13"/>
                <a:gd name="T11" fmla="*/ 12 h 12"/>
                <a:gd name="T12" fmla="*/ 8 w 13"/>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8" y="4"/>
                  </a:moveTo>
                  <a:cubicBezTo>
                    <a:pt x="6" y="2"/>
                    <a:pt x="3" y="1"/>
                    <a:pt x="0" y="0"/>
                  </a:cubicBezTo>
                  <a:cubicBezTo>
                    <a:pt x="1" y="1"/>
                    <a:pt x="3" y="2"/>
                    <a:pt x="4" y="3"/>
                  </a:cubicBezTo>
                  <a:cubicBezTo>
                    <a:pt x="5" y="5"/>
                    <a:pt x="4" y="6"/>
                    <a:pt x="4" y="8"/>
                  </a:cubicBezTo>
                  <a:cubicBezTo>
                    <a:pt x="3" y="9"/>
                    <a:pt x="3" y="10"/>
                    <a:pt x="3" y="12"/>
                  </a:cubicBezTo>
                  <a:cubicBezTo>
                    <a:pt x="6" y="12"/>
                    <a:pt x="10" y="12"/>
                    <a:pt x="13" y="12"/>
                  </a:cubicBezTo>
                  <a:cubicBezTo>
                    <a:pt x="12" y="9"/>
                    <a:pt x="9" y="6"/>
                    <a:pt x="8"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109"/>
            <p:cNvSpPr>
              <a:spLocks/>
            </p:cNvSpPr>
            <p:nvPr/>
          </p:nvSpPr>
          <p:spPr bwMode="auto">
            <a:xfrm>
              <a:off x="4967246" y="5529295"/>
              <a:ext cx="139701" cy="52388"/>
            </a:xfrm>
            <a:custGeom>
              <a:avLst/>
              <a:gdLst>
                <a:gd name="T0" fmla="*/ 14 w 37"/>
                <a:gd name="T1" fmla="*/ 12 h 14"/>
                <a:gd name="T2" fmla="*/ 19 w 37"/>
                <a:gd name="T3" fmla="*/ 12 h 14"/>
                <a:gd name="T4" fmla="*/ 25 w 37"/>
                <a:gd name="T5" fmla="*/ 11 h 14"/>
                <a:gd name="T6" fmla="*/ 36 w 37"/>
                <a:gd name="T7" fmla="*/ 14 h 14"/>
                <a:gd name="T8" fmla="*/ 37 w 37"/>
                <a:gd name="T9" fmla="*/ 14 h 14"/>
                <a:gd name="T10" fmla="*/ 25 w 37"/>
                <a:gd name="T11" fmla="*/ 7 h 14"/>
                <a:gd name="T12" fmla="*/ 13 w 37"/>
                <a:gd name="T13" fmla="*/ 10 h 14"/>
                <a:gd name="T14" fmla="*/ 8 w 37"/>
                <a:gd name="T15" fmla="*/ 6 h 14"/>
                <a:gd name="T16" fmla="*/ 4 w 37"/>
                <a:gd name="T17" fmla="*/ 2 h 14"/>
                <a:gd name="T18" fmla="*/ 0 w 37"/>
                <a:gd name="T19" fmla="*/ 0 h 14"/>
                <a:gd name="T20" fmla="*/ 0 w 37"/>
                <a:gd name="T21" fmla="*/ 1 h 14"/>
                <a:gd name="T22" fmla="*/ 4 w 37"/>
                <a:gd name="T23" fmla="*/ 2 h 14"/>
                <a:gd name="T24" fmla="*/ 8 w 37"/>
                <a:gd name="T25" fmla="*/ 6 h 14"/>
                <a:gd name="T26" fmla="*/ 13 w 37"/>
                <a:gd name="T27" fmla="*/ 11 h 14"/>
                <a:gd name="T28" fmla="*/ 14 w 37"/>
                <a:gd name="T2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14">
                  <a:moveTo>
                    <a:pt x="14" y="12"/>
                  </a:moveTo>
                  <a:cubicBezTo>
                    <a:pt x="16" y="12"/>
                    <a:pt x="18" y="12"/>
                    <a:pt x="19" y="12"/>
                  </a:cubicBezTo>
                  <a:cubicBezTo>
                    <a:pt x="22" y="12"/>
                    <a:pt x="23" y="12"/>
                    <a:pt x="25" y="11"/>
                  </a:cubicBezTo>
                  <a:cubicBezTo>
                    <a:pt x="29" y="11"/>
                    <a:pt x="33" y="11"/>
                    <a:pt x="36" y="14"/>
                  </a:cubicBezTo>
                  <a:cubicBezTo>
                    <a:pt x="36" y="14"/>
                    <a:pt x="37" y="14"/>
                    <a:pt x="37" y="14"/>
                  </a:cubicBezTo>
                  <a:cubicBezTo>
                    <a:pt x="34" y="11"/>
                    <a:pt x="29" y="8"/>
                    <a:pt x="25" y="7"/>
                  </a:cubicBezTo>
                  <a:cubicBezTo>
                    <a:pt x="22" y="7"/>
                    <a:pt x="16" y="7"/>
                    <a:pt x="13" y="10"/>
                  </a:cubicBezTo>
                  <a:cubicBezTo>
                    <a:pt x="10" y="10"/>
                    <a:pt x="9" y="8"/>
                    <a:pt x="8" y="6"/>
                  </a:cubicBezTo>
                  <a:cubicBezTo>
                    <a:pt x="7" y="4"/>
                    <a:pt x="6" y="3"/>
                    <a:pt x="4" y="2"/>
                  </a:cubicBezTo>
                  <a:cubicBezTo>
                    <a:pt x="3" y="1"/>
                    <a:pt x="2" y="0"/>
                    <a:pt x="0" y="0"/>
                  </a:cubicBezTo>
                  <a:cubicBezTo>
                    <a:pt x="0" y="0"/>
                    <a:pt x="0" y="1"/>
                    <a:pt x="0" y="1"/>
                  </a:cubicBezTo>
                  <a:cubicBezTo>
                    <a:pt x="1" y="1"/>
                    <a:pt x="3" y="1"/>
                    <a:pt x="4" y="2"/>
                  </a:cubicBezTo>
                  <a:cubicBezTo>
                    <a:pt x="5" y="3"/>
                    <a:pt x="6" y="5"/>
                    <a:pt x="8" y="6"/>
                  </a:cubicBezTo>
                  <a:cubicBezTo>
                    <a:pt x="9" y="8"/>
                    <a:pt x="11" y="11"/>
                    <a:pt x="13" y="11"/>
                  </a:cubicBezTo>
                  <a:cubicBezTo>
                    <a:pt x="13" y="11"/>
                    <a:pt x="14" y="12"/>
                    <a:pt x="14"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110"/>
            <p:cNvSpPr>
              <a:spLocks noEditPoints="1"/>
            </p:cNvSpPr>
            <p:nvPr/>
          </p:nvSpPr>
          <p:spPr bwMode="auto">
            <a:xfrm>
              <a:off x="5016459" y="5570570"/>
              <a:ext cx="123826" cy="88901"/>
            </a:xfrm>
            <a:custGeom>
              <a:avLst/>
              <a:gdLst>
                <a:gd name="T0" fmla="*/ 10 w 33"/>
                <a:gd name="T1" fmla="*/ 13 h 24"/>
                <a:gd name="T2" fmla="*/ 8 w 33"/>
                <a:gd name="T3" fmla="*/ 9 h 24"/>
                <a:gd name="T4" fmla="*/ 11 w 33"/>
                <a:gd name="T5" fmla="*/ 12 h 24"/>
                <a:gd name="T6" fmla="*/ 14 w 33"/>
                <a:gd name="T7" fmla="*/ 13 h 24"/>
                <a:gd name="T8" fmla="*/ 16 w 33"/>
                <a:gd name="T9" fmla="*/ 15 h 24"/>
                <a:gd name="T10" fmla="*/ 17 w 33"/>
                <a:gd name="T11" fmla="*/ 18 h 24"/>
                <a:gd name="T12" fmla="*/ 17 w 33"/>
                <a:gd name="T13" fmla="*/ 19 h 24"/>
                <a:gd name="T14" fmla="*/ 16 w 33"/>
                <a:gd name="T15" fmla="*/ 21 h 24"/>
                <a:gd name="T16" fmla="*/ 17 w 33"/>
                <a:gd name="T17" fmla="*/ 20 h 24"/>
                <a:gd name="T18" fmla="*/ 17 w 33"/>
                <a:gd name="T19" fmla="*/ 18 h 24"/>
                <a:gd name="T20" fmla="*/ 17 w 33"/>
                <a:gd name="T21" fmla="*/ 16 h 24"/>
                <a:gd name="T22" fmla="*/ 17 w 33"/>
                <a:gd name="T23" fmla="*/ 14 h 24"/>
                <a:gd name="T24" fmla="*/ 18 w 33"/>
                <a:gd name="T25" fmla="*/ 15 h 24"/>
                <a:gd name="T26" fmla="*/ 22 w 33"/>
                <a:gd name="T27" fmla="*/ 18 h 24"/>
                <a:gd name="T28" fmla="*/ 24 w 33"/>
                <a:gd name="T29" fmla="*/ 20 h 24"/>
                <a:gd name="T30" fmla="*/ 26 w 33"/>
                <a:gd name="T31" fmla="*/ 23 h 24"/>
                <a:gd name="T32" fmla="*/ 22 w 33"/>
                <a:gd name="T33" fmla="*/ 17 h 24"/>
                <a:gd name="T34" fmla="*/ 23 w 33"/>
                <a:gd name="T35" fmla="*/ 17 h 24"/>
                <a:gd name="T36" fmla="*/ 29 w 33"/>
                <a:gd name="T37" fmla="*/ 21 h 24"/>
                <a:gd name="T38" fmla="*/ 25 w 33"/>
                <a:gd name="T39" fmla="*/ 18 h 24"/>
                <a:gd name="T40" fmla="*/ 21 w 33"/>
                <a:gd name="T41" fmla="*/ 15 h 24"/>
                <a:gd name="T42" fmla="*/ 12 w 33"/>
                <a:gd name="T43" fmla="*/ 11 h 24"/>
                <a:gd name="T44" fmla="*/ 8 w 33"/>
                <a:gd name="T45" fmla="*/ 8 h 24"/>
                <a:gd name="T46" fmla="*/ 5 w 33"/>
                <a:gd name="T47" fmla="*/ 4 h 24"/>
                <a:gd name="T48" fmla="*/ 9 w 33"/>
                <a:gd name="T49" fmla="*/ 7 h 24"/>
                <a:gd name="T50" fmla="*/ 15 w 33"/>
                <a:gd name="T51" fmla="*/ 8 h 24"/>
                <a:gd name="T52" fmla="*/ 22 w 33"/>
                <a:gd name="T53" fmla="*/ 10 h 24"/>
                <a:gd name="T54" fmla="*/ 28 w 33"/>
                <a:gd name="T55" fmla="*/ 13 h 24"/>
                <a:gd name="T56" fmla="*/ 19 w 33"/>
                <a:gd name="T57" fmla="*/ 8 h 24"/>
                <a:gd name="T58" fmla="*/ 11 w 33"/>
                <a:gd name="T59" fmla="*/ 7 h 24"/>
                <a:gd name="T60" fmla="*/ 8 w 33"/>
                <a:gd name="T61" fmla="*/ 5 h 24"/>
                <a:gd name="T62" fmla="*/ 4 w 33"/>
                <a:gd name="T63" fmla="*/ 2 h 24"/>
                <a:gd name="T64" fmla="*/ 3 w 33"/>
                <a:gd name="T65" fmla="*/ 2 h 24"/>
                <a:gd name="T66" fmla="*/ 9 w 33"/>
                <a:gd name="T67" fmla="*/ 1 h 24"/>
                <a:gd name="T68" fmla="*/ 17 w 33"/>
                <a:gd name="T69" fmla="*/ 1 h 24"/>
                <a:gd name="T70" fmla="*/ 22 w 33"/>
                <a:gd name="T71" fmla="*/ 2 h 24"/>
                <a:gd name="T72" fmla="*/ 14 w 33"/>
                <a:gd name="T73" fmla="*/ 0 h 24"/>
                <a:gd name="T74" fmla="*/ 12 w 33"/>
                <a:gd name="T75" fmla="*/ 0 h 24"/>
                <a:gd name="T76" fmla="*/ 7 w 33"/>
                <a:gd name="T77" fmla="*/ 1 h 24"/>
                <a:gd name="T78" fmla="*/ 2 w 33"/>
                <a:gd name="T79" fmla="*/ 1 h 24"/>
                <a:gd name="T80" fmla="*/ 0 w 33"/>
                <a:gd name="T81" fmla="*/ 0 h 24"/>
                <a:gd name="T82" fmla="*/ 2 w 33"/>
                <a:gd name="T83" fmla="*/ 3 h 24"/>
                <a:gd name="T84" fmla="*/ 3 w 33"/>
                <a:gd name="T85" fmla="*/ 4 h 24"/>
                <a:gd name="T86" fmla="*/ 3 w 33"/>
                <a:gd name="T87" fmla="*/ 6 h 24"/>
                <a:gd name="T88" fmla="*/ 3 w 33"/>
                <a:gd name="T89" fmla="*/ 7 h 24"/>
                <a:gd name="T90" fmla="*/ 3 w 33"/>
                <a:gd name="T91" fmla="*/ 10 h 24"/>
                <a:gd name="T92" fmla="*/ 4 w 33"/>
                <a:gd name="T93" fmla="*/ 13 h 24"/>
                <a:gd name="T94" fmla="*/ 4 w 33"/>
                <a:gd name="T95" fmla="*/ 10 h 24"/>
                <a:gd name="T96" fmla="*/ 4 w 33"/>
                <a:gd name="T97" fmla="*/ 7 h 24"/>
                <a:gd name="T98" fmla="*/ 4 w 33"/>
                <a:gd name="T99" fmla="*/ 6 h 24"/>
                <a:gd name="T100" fmla="*/ 4 w 33"/>
                <a:gd name="T101" fmla="*/ 5 h 24"/>
                <a:gd name="T102" fmla="*/ 7 w 33"/>
                <a:gd name="T103" fmla="*/ 9 h 24"/>
                <a:gd name="T104" fmla="*/ 9 w 33"/>
                <a:gd name="T105" fmla="*/ 13 h 24"/>
                <a:gd name="T106" fmla="*/ 10 w 33"/>
                <a:gd name="T107" fmla="*/ 16 h 24"/>
                <a:gd name="T108" fmla="*/ 11 w 33"/>
                <a:gd name="T109" fmla="*/ 20 h 24"/>
                <a:gd name="T110" fmla="*/ 10 w 33"/>
                <a:gd name="T111" fmla="*/ 14 h 24"/>
                <a:gd name="T112" fmla="*/ 17 w 33"/>
                <a:gd name="T113" fmla="*/ 14 h 24"/>
                <a:gd name="T114" fmla="*/ 16 w 33"/>
                <a:gd name="T115"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24">
                  <a:moveTo>
                    <a:pt x="10" y="14"/>
                  </a:moveTo>
                  <a:cubicBezTo>
                    <a:pt x="10" y="14"/>
                    <a:pt x="10" y="13"/>
                    <a:pt x="10" y="13"/>
                  </a:cubicBezTo>
                  <a:cubicBezTo>
                    <a:pt x="9" y="12"/>
                    <a:pt x="9" y="12"/>
                    <a:pt x="9" y="12"/>
                  </a:cubicBezTo>
                  <a:cubicBezTo>
                    <a:pt x="9" y="11"/>
                    <a:pt x="8" y="10"/>
                    <a:pt x="8" y="9"/>
                  </a:cubicBezTo>
                  <a:cubicBezTo>
                    <a:pt x="8" y="9"/>
                    <a:pt x="9" y="10"/>
                    <a:pt x="9" y="10"/>
                  </a:cubicBezTo>
                  <a:cubicBezTo>
                    <a:pt x="10" y="11"/>
                    <a:pt x="11" y="11"/>
                    <a:pt x="11" y="12"/>
                  </a:cubicBezTo>
                  <a:cubicBezTo>
                    <a:pt x="12" y="12"/>
                    <a:pt x="13" y="12"/>
                    <a:pt x="14" y="13"/>
                  </a:cubicBezTo>
                  <a:cubicBezTo>
                    <a:pt x="14" y="13"/>
                    <a:pt x="14" y="13"/>
                    <a:pt x="14" y="13"/>
                  </a:cubicBezTo>
                  <a:cubicBezTo>
                    <a:pt x="14" y="13"/>
                    <a:pt x="15" y="14"/>
                    <a:pt x="15" y="14"/>
                  </a:cubicBezTo>
                  <a:cubicBezTo>
                    <a:pt x="16" y="14"/>
                    <a:pt x="16" y="14"/>
                    <a:pt x="16" y="15"/>
                  </a:cubicBezTo>
                  <a:cubicBezTo>
                    <a:pt x="16" y="15"/>
                    <a:pt x="16" y="16"/>
                    <a:pt x="17" y="16"/>
                  </a:cubicBezTo>
                  <a:cubicBezTo>
                    <a:pt x="17" y="17"/>
                    <a:pt x="17" y="17"/>
                    <a:pt x="17" y="18"/>
                  </a:cubicBezTo>
                  <a:cubicBezTo>
                    <a:pt x="17" y="18"/>
                    <a:pt x="17" y="18"/>
                    <a:pt x="17" y="18"/>
                  </a:cubicBezTo>
                  <a:cubicBezTo>
                    <a:pt x="17" y="18"/>
                    <a:pt x="17" y="19"/>
                    <a:pt x="17" y="19"/>
                  </a:cubicBezTo>
                  <a:cubicBezTo>
                    <a:pt x="17" y="19"/>
                    <a:pt x="17" y="19"/>
                    <a:pt x="17" y="19"/>
                  </a:cubicBezTo>
                  <a:cubicBezTo>
                    <a:pt x="17" y="20"/>
                    <a:pt x="16" y="21"/>
                    <a:pt x="16" y="21"/>
                  </a:cubicBezTo>
                  <a:cubicBezTo>
                    <a:pt x="16" y="22"/>
                    <a:pt x="16" y="22"/>
                    <a:pt x="16" y="23"/>
                  </a:cubicBezTo>
                  <a:cubicBezTo>
                    <a:pt x="16" y="22"/>
                    <a:pt x="17" y="21"/>
                    <a:pt x="17" y="20"/>
                  </a:cubicBezTo>
                  <a:cubicBezTo>
                    <a:pt x="17" y="19"/>
                    <a:pt x="17" y="19"/>
                    <a:pt x="17" y="19"/>
                  </a:cubicBezTo>
                  <a:cubicBezTo>
                    <a:pt x="17" y="19"/>
                    <a:pt x="17" y="18"/>
                    <a:pt x="17" y="18"/>
                  </a:cubicBezTo>
                  <a:cubicBezTo>
                    <a:pt x="17" y="18"/>
                    <a:pt x="17" y="18"/>
                    <a:pt x="17" y="18"/>
                  </a:cubicBezTo>
                  <a:cubicBezTo>
                    <a:pt x="17" y="17"/>
                    <a:pt x="17" y="17"/>
                    <a:pt x="17" y="16"/>
                  </a:cubicBezTo>
                  <a:cubicBezTo>
                    <a:pt x="17" y="16"/>
                    <a:pt x="17" y="15"/>
                    <a:pt x="17" y="15"/>
                  </a:cubicBezTo>
                  <a:cubicBezTo>
                    <a:pt x="17" y="14"/>
                    <a:pt x="17" y="14"/>
                    <a:pt x="17" y="14"/>
                  </a:cubicBezTo>
                  <a:cubicBezTo>
                    <a:pt x="17" y="14"/>
                    <a:pt x="17" y="14"/>
                    <a:pt x="17" y="15"/>
                  </a:cubicBezTo>
                  <a:cubicBezTo>
                    <a:pt x="17" y="15"/>
                    <a:pt x="18" y="15"/>
                    <a:pt x="18" y="15"/>
                  </a:cubicBezTo>
                  <a:cubicBezTo>
                    <a:pt x="18" y="15"/>
                    <a:pt x="19" y="15"/>
                    <a:pt x="19" y="16"/>
                  </a:cubicBezTo>
                  <a:cubicBezTo>
                    <a:pt x="20" y="16"/>
                    <a:pt x="21" y="17"/>
                    <a:pt x="22" y="18"/>
                  </a:cubicBezTo>
                  <a:cubicBezTo>
                    <a:pt x="22" y="18"/>
                    <a:pt x="23" y="19"/>
                    <a:pt x="23" y="19"/>
                  </a:cubicBezTo>
                  <a:cubicBezTo>
                    <a:pt x="23" y="19"/>
                    <a:pt x="24" y="20"/>
                    <a:pt x="24" y="20"/>
                  </a:cubicBezTo>
                  <a:cubicBezTo>
                    <a:pt x="24" y="21"/>
                    <a:pt x="25" y="21"/>
                    <a:pt x="25" y="22"/>
                  </a:cubicBezTo>
                  <a:cubicBezTo>
                    <a:pt x="25" y="22"/>
                    <a:pt x="25" y="23"/>
                    <a:pt x="26" y="23"/>
                  </a:cubicBezTo>
                  <a:cubicBezTo>
                    <a:pt x="25" y="22"/>
                    <a:pt x="25" y="21"/>
                    <a:pt x="24" y="20"/>
                  </a:cubicBezTo>
                  <a:cubicBezTo>
                    <a:pt x="24" y="19"/>
                    <a:pt x="23" y="18"/>
                    <a:pt x="22" y="17"/>
                  </a:cubicBezTo>
                  <a:cubicBezTo>
                    <a:pt x="22" y="17"/>
                    <a:pt x="21" y="16"/>
                    <a:pt x="21" y="16"/>
                  </a:cubicBezTo>
                  <a:cubicBezTo>
                    <a:pt x="21" y="16"/>
                    <a:pt x="22" y="17"/>
                    <a:pt x="23" y="17"/>
                  </a:cubicBezTo>
                  <a:cubicBezTo>
                    <a:pt x="24" y="17"/>
                    <a:pt x="24" y="18"/>
                    <a:pt x="25" y="18"/>
                  </a:cubicBezTo>
                  <a:cubicBezTo>
                    <a:pt x="26" y="19"/>
                    <a:pt x="28" y="20"/>
                    <a:pt x="29" y="21"/>
                  </a:cubicBezTo>
                  <a:cubicBezTo>
                    <a:pt x="31" y="22"/>
                    <a:pt x="32" y="23"/>
                    <a:pt x="33" y="24"/>
                  </a:cubicBezTo>
                  <a:cubicBezTo>
                    <a:pt x="31" y="22"/>
                    <a:pt x="28" y="20"/>
                    <a:pt x="25" y="18"/>
                  </a:cubicBezTo>
                  <a:cubicBezTo>
                    <a:pt x="25" y="17"/>
                    <a:pt x="24" y="17"/>
                    <a:pt x="23" y="16"/>
                  </a:cubicBezTo>
                  <a:cubicBezTo>
                    <a:pt x="22" y="16"/>
                    <a:pt x="22" y="16"/>
                    <a:pt x="21" y="15"/>
                  </a:cubicBezTo>
                  <a:cubicBezTo>
                    <a:pt x="19" y="14"/>
                    <a:pt x="18" y="14"/>
                    <a:pt x="16" y="13"/>
                  </a:cubicBezTo>
                  <a:cubicBezTo>
                    <a:pt x="15" y="12"/>
                    <a:pt x="13" y="12"/>
                    <a:pt x="12" y="11"/>
                  </a:cubicBezTo>
                  <a:cubicBezTo>
                    <a:pt x="11" y="10"/>
                    <a:pt x="10" y="10"/>
                    <a:pt x="10" y="9"/>
                  </a:cubicBezTo>
                  <a:cubicBezTo>
                    <a:pt x="9" y="9"/>
                    <a:pt x="8" y="8"/>
                    <a:pt x="8" y="8"/>
                  </a:cubicBezTo>
                  <a:cubicBezTo>
                    <a:pt x="7" y="7"/>
                    <a:pt x="7" y="6"/>
                    <a:pt x="6" y="6"/>
                  </a:cubicBezTo>
                  <a:cubicBezTo>
                    <a:pt x="6" y="5"/>
                    <a:pt x="6" y="5"/>
                    <a:pt x="5" y="4"/>
                  </a:cubicBezTo>
                  <a:cubicBezTo>
                    <a:pt x="6" y="5"/>
                    <a:pt x="7" y="5"/>
                    <a:pt x="8" y="6"/>
                  </a:cubicBezTo>
                  <a:cubicBezTo>
                    <a:pt x="8" y="6"/>
                    <a:pt x="9" y="6"/>
                    <a:pt x="9" y="7"/>
                  </a:cubicBezTo>
                  <a:cubicBezTo>
                    <a:pt x="10" y="7"/>
                    <a:pt x="11" y="7"/>
                    <a:pt x="11" y="7"/>
                  </a:cubicBezTo>
                  <a:cubicBezTo>
                    <a:pt x="12" y="8"/>
                    <a:pt x="14" y="8"/>
                    <a:pt x="15" y="8"/>
                  </a:cubicBezTo>
                  <a:cubicBezTo>
                    <a:pt x="16" y="8"/>
                    <a:pt x="17" y="9"/>
                    <a:pt x="18" y="9"/>
                  </a:cubicBezTo>
                  <a:cubicBezTo>
                    <a:pt x="20" y="9"/>
                    <a:pt x="21" y="9"/>
                    <a:pt x="22" y="10"/>
                  </a:cubicBezTo>
                  <a:cubicBezTo>
                    <a:pt x="23" y="10"/>
                    <a:pt x="24" y="11"/>
                    <a:pt x="25" y="11"/>
                  </a:cubicBezTo>
                  <a:cubicBezTo>
                    <a:pt x="26" y="12"/>
                    <a:pt x="27" y="13"/>
                    <a:pt x="28" y="13"/>
                  </a:cubicBezTo>
                  <a:cubicBezTo>
                    <a:pt x="26" y="12"/>
                    <a:pt x="24" y="10"/>
                    <a:pt x="22" y="9"/>
                  </a:cubicBezTo>
                  <a:cubicBezTo>
                    <a:pt x="21" y="9"/>
                    <a:pt x="20" y="9"/>
                    <a:pt x="19" y="8"/>
                  </a:cubicBezTo>
                  <a:cubicBezTo>
                    <a:pt x="17" y="8"/>
                    <a:pt x="16" y="8"/>
                    <a:pt x="15" y="8"/>
                  </a:cubicBezTo>
                  <a:cubicBezTo>
                    <a:pt x="14" y="7"/>
                    <a:pt x="13" y="7"/>
                    <a:pt x="11" y="7"/>
                  </a:cubicBezTo>
                  <a:cubicBezTo>
                    <a:pt x="11" y="6"/>
                    <a:pt x="10" y="6"/>
                    <a:pt x="10" y="6"/>
                  </a:cubicBezTo>
                  <a:cubicBezTo>
                    <a:pt x="9" y="6"/>
                    <a:pt x="9" y="5"/>
                    <a:pt x="8" y="5"/>
                  </a:cubicBezTo>
                  <a:cubicBezTo>
                    <a:pt x="7" y="4"/>
                    <a:pt x="6" y="4"/>
                    <a:pt x="5" y="3"/>
                  </a:cubicBezTo>
                  <a:cubicBezTo>
                    <a:pt x="5" y="3"/>
                    <a:pt x="4" y="3"/>
                    <a:pt x="4" y="2"/>
                  </a:cubicBezTo>
                  <a:cubicBezTo>
                    <a:pt x="3" y="2"/>
                    <a:pt x="3" y="2"/>
                    <a:pt x="3" y="2"/>
                  </a:cubicBezTo>
                  <a:cubicBezTo>
                    <a:pt x="3" y="2"/>
                    <a:pt x="3" y="2"/>
                    <a:pt x="3" y="2"/>
                  </a:cubicBezTo>
                  <a:cubicBezTo>
                    <a:pt x="4" y="2"/>
                    <a:pt x="6" y="2"/>
                    <a:pt x="7" y="2"/>
                  </a:cubicBezTo>
                  <a:cubicBezTo>
                    <a:pt x="8" y="2"/>
                    <a:pt x="8" y="1"/>
                    <a:pt x="9" y="1"/>
                  </a:cubicBezTo>
                  <a:cubicBezTo>
                    <a:pt x="10" y="1"/>
                    <a:pt x="11" y="1"/>
                    <a:pt x="12" y="1"/>
                  </a:cubicBezTo>
                  <a:cubicBezTo>
                    <a:pt x="14" y="0"/>
                    <a:pt x="15" y="0"/>
                    <a:pt x="17" y="1"/>
                  </a:cubicBezTo>
                  <a:cubicBezTo>
                    <a:pt x="18" y="1"/>
                    <a:pt x="19" y="1"/>
                    <a:pt x="19" y="1"/>
                  </a:cubicBezTo>
                  <a:cubicBezTo>
                    <a:pt x="20" y="1"/>
                    <a:pt x="21" y="2"/>
                    <a:pt x="22" y="2"/>
                  </a:cubicBezTo>
                  <a:cubicBezTo>
                    <a:pt x="20" y="1"/>
                    <a:pt x="19" y="1"/>
                    <a:pt x="17" y="0"/>
                  </a:cubicBezTo>
                  <a:cubicBezTo>
                    <a:pt x="16" y="0"/>
                    <a:pt x="15" y="0"/>
                    <a:pt x="14" y="0"/>
                  </a:cubicBezTo>
                  <a:cubicBezTo>
                    <a:pt x="14" y="0"/>
                    <a:pt x="14" y="0"/>
                    <a:pt x="13" y="0"/>
                  </a:cubicBezTo>
                  <a:cubicBezTo>
                    <a:pt x="13" y="0"/>
                    <a:pt x="13" y="0"/>
                    <a:pt x="12" y="0"/>
                  </a:cubicBezTo>
                  <a:cubicBezTo>
                    <a:pt x="12" y="0"/>
                    <a:pt x="12" y="0"/>
                    <a:pt x="12" y="0"/>
                  </a:cubicBezTo>
                  <a:cubicBezTo>
                    <a:pt x="10" y="1"/>
                    <a:pt x="8" y="1"/>
                    <a:pt x="7" y="1"/>
                  </a:cubicBezTo>
                  <a:cubicBezTo>
                    <a:pt x="6" y="1"/>
                    <a:pt x="5" y="1"/>
                    <a:pt x="4" y="1"/>
                  </a:cubicBezTo>
                  <a:cubicBezTo>
                    <a:pt x="3" y="1"/>
                    <a:pt x="3" y="1"/>
                    <a:pt x="2" y="1"/>
                  </a:cubicBezTo>
                  <a:cubicBezTo>
                    <a:pt x="2" y="1"/>
                    <a:pt x="2" y="0"/>
                    <a:pt x="1" y="0"/>
                  </a:cubicBezTo>
                  <a:cubicBezTo>
                    <a:pt x="1" y="0"/>
                    <a:pt x="1" y="0"/>
                    <a:pt x="0" y="0"/>
                  </a:cubicBezTo>
                  <a:cubicBezTo>
                    <a:pt x="0" y="0"/>
                    <a:pt x="0" y="1"/>
                    <a:pt x="0" y="1"/>
                  </a:cubicBezTo>
                  <a:cubicBezTo>
                    <a:pt x="1" y="2"/>
                    <a:pt x="2" y="2"/>
                    <a:pt x="2" y="3"/>
                  </a:cubicBezTo>
                  <a:cubicBezTo>
                    <a:pt x="3" y="3"/>
                    <a:pt x="3" y="3"/>
                    <a:pt x="3" y="4"/>
                  </a:cubicBezTo>
                  <a:cubicBezTo>
                    <a:pt x="3" y="4"/>
                    <a:pt x="3" y="4"/>
                    <a:pt x="3" y="4"/>
                  </a:cubicBezTo>
                  <a:cubicBezTo>
                    <a:pt x="3" y="5"/>
                    <a:pt x="3" y="5"/>
                    <a:pt x="3" y="5"/>
                  </a:cubicBezTo>
                  <a:cubicBezTo>
                    <a:pt x="3" y="6"/>
                    <a:pt x="3" y="6"/>
                    <a:pt x="3" y="6"/>
                  </a:cubicBezTo>
                  <a:cubicBezTo>
                    <a:pt x="3" y="6"/>
                    <a:pt x="3" y="6"/>
                    <a:pt x="3" y="6"/>
                  </a:cubicBezTo>
                  <a:cubicBezTo>
                    <a:pt x="3" y="6"/>
                    <a:pt x="3" y="7"/>
                    <a:pt x="3" y="7"/>
                  </a:cubicBezTo>
                  <a:cubicBezTo>
                    <a:pt x="3" y="7"/>
                    <a:pt x="3" y="8"/>
                    <a:pt x="3" y="8"/>
                  </a:cubicBezTo>
                  <a:cubicBezTo>
                    <a:pt x="3" y="9"/>
                    <a:pt x="3" y="10"/>
                    <a:pt x="3" y="10"/>
                  </a:cubicBezTo>
                  <a:cubicBezTo>
                    <a:pt x="3" y="11"/>
                    <a:pt x="3" y="11"/>
                    <a:pt x="3" y="12"/>
                  </a:cubicBezTo>
                  <a:cubicBezTo>
                    <a:pt x="4" y="12"/>
                    <a:pt x="4" y="13"/>
                    <a:pt x="4" y="13"/>
                  </a:cubicBezTo>
                  <a:cubicBezTo>
                    <a:pt x="4" y="13"/>
                    <a:pt x="4" y="12"/>
                    <a:pt x="4" y="12"/>
                  </a:cubicBezTo>
                  <a:cubicBezTo>
                    <a:pt x="4" y="11"/>
                    <a:pt x="4" y="11"/>
                    <a:pt x="4" y="10"/>
                  </a:cubicBezTo>
                  <a:cubicBezTo>
                    <a:pt x="4" y="10"/>
                    <a:pt x="3" y="9"/>
                    <a:pt x="4" y="8"/>
                  </a:cubicBezTo>
                  <a:cubicBezTo>
                    <a:pt x="4" y="8"/>
                    <a:pt x="4" y="7"/>
                    <a:pt x="4" y="7"/>
                  </a:cubicBezTo>
                  <a:cubicBezTo>
                    <a:pt x="4" y="7"/>
                    <a:pt x="4" y="7"/>
                    <a:pt x="4" y="6"/>
                  </a:cubicBezTo>
                  <a:cubicBezTo>
                    <a:pt x="4" y="6"/>
                    <a:pt x="4" y="6"/>
                    <a:pt x="4" y="6"/>
                  </a:cubicBezTo>
                  <a:cubicBezTo>
                    <a:pt x="4" y="6"/>
                    <a:pt x="4" y="6"/>
                    <a:pt x="4" y="6"/>
                  </a:cubicBezTo>
                  <a:cubicBezTo>
                    <a:pt x="4" y="5"/>
                    <a:pt x="4" y="5"/>
                    <a:pt x="4" y="5"/>
                  </a:cubicBezTo>
                  <a:cubicBezTo>
                    <a:pt x="4" y="5"/>
                    <a:pt x="4" y="5"/>
                    <a:pt x="5" y="6"/>
                  </a:cubicBezTo>
                  <a:cubicBezTo>
                    <a:pt x="7" y="9"/>
                    <a:pt x="7" y="9"/>
                    <a:pt x="7" y="9"/>
                  </a:cubicBezTo>
                  <a:cubicBezTo>
                    <a:pt x="7" y="10"/>
                    <a:pt x="8" y="11"/>
                    <a:pt x="9" y="12"/>
                  </a:cubicBezTo>
                  <a:cubicBezTo>
                    <a:pt x="9" y="13"/>
                    <a:pt x="9" y="13"/>
                    <a:pt x="9" y="13"/>
                  </a:cubicBezTo>
                  <a:cubicBezTo>
                    <a:pt x="9" y="13"/>
                    <a:pt x="9" y="14"/>
                    <a:pt x="10" y="14"/>
                  </a:cubicBezTo>
                  <a:cubicBezTo>
                    <a:pt x="10" y="15"/>
                    <a:pt x="10" y="15"/>
                    <a:pt x="10" y="16"/>
                  </a:cubicBezTo>
                  <a:cubicBezTo>
                    <a:pt x="10" y="17"/>
                    <a:pt x="11" y="17"/>
                    <a:pt x="11" y="18"/>
                  </a:cubicBezTo>
                  <a:cubicBezTo>
                    <a:pt x="11" y="19"/>
                    <a:pt x="11" y="19"/>
                    <a:pt x="11" y="20"/>
                  </a:cubicBezTo>
                  <a:cubicBezTo>
                    <a:pt x="11" y="19"/>
                    <a:pt x="11" y="17"/>
                    <a:pt x="11" y="16"/>
                  </a:cubicBezTo>
                  <a:cubicBezTo>
                    <a:pt x="10" y="15"/>
                    <a:pt x="10" y="14"/>
                    <a:pt x="10" y="14"/>
                  </a:cubicBezTo>
                  <a:close/>
                  <a:moveTo>
                    <a:pt x="16" y="14"/>
                  </a:moveTo>
                  <a:cubicBezTo>
                    <a:pt x="16" y="14"/>
                    <a:pt x="17" y="14"/>
                    <a:pt x="17" y="14"/>
                  </a:cubicBezTo>
                  <a:cubicBezTo>
                    <a:pt x="17" y="14"/>
                    <a:pt x="17" y="14"/>
                    <a:pt x="17" y="14"/>
                  </a:cubicBezTo>
                  <a:cubicBezTo>
                    <a:pt x="17" y="14"/>
                    <a:pt x="16" y="14"/>
                    <a:pt x="16"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111"/>
            <p:cNvSpPr>
              <a:spLocks/>
            </p:cNvSpPr>
            <p:nvPr/>
          </p:nvSpPr>
          <p:spPr bwMode="auto">
            <a:xfrm>
              <a:off x="6930996" y="4679977"/>
              <a:ext cx="123826" cy="90488"/>
            </a:xfrm>
            <a:custGeom>
              <a:avLst/>
              <a:gdLst>
                <a:gd name="T0" fmla="*/ 28 w 33"/>
                <a:gd name="T1" fmla="*/ 13 h 24"/>
                <a:gd name="T2" fmla="*/ 26 w 33"/>
                <a:gd name="T3" fmla="*/ 12 h 24"/>
                <a:gd name="T4" fmla="*/ 20 w 33"/>
                <a:gd name="T5" fmla="*/ 9 h 24"/>
                <a:gd name="T6" fmla="*/ 9 w 33"/>
                <a:gd name="T7" fmla="*/ 6 h 24"/>
                <a:gd name="T8" fmla="*/ 3 w 33"/>
                <a:gd name="T9" fmla="*/ 2 h 24"/>
                <a:gd name="T10" fmla="*/ 0 w 33"/>
                <a:gd name="T11" fmla="*/ 0 h 24"/>
                <a:gd name="T12" fmla="*/ 4 w 33"/>
                <a:gd name="T13" fmla="*/ 5 h 24"/>
                <a:gd name="T14" fmla="*/ 20 w 33"/>
                <a:gd name="T15" fmla="*/ 15 h 24"/>
                <a:gd name="T16" fmla="*/ 27 w 33"/>
                <a:gd name="T17" fmla="*/ 20 h 24"/>
                <a:gd name="T18" fmla="*/ 33 w 33"/>
                <a:gd name="T19" fmla="*/ 24 h 24"/>
                <a:gd name="T20" fmla="*/ 33 w 33"/>
                <a:gd name="T21" fmla="*/ 24 h 24"/>
                <a:gd name="T22" fmla="*/ 28 w 33"/>
                <a:gd name="T23"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4">
                  <a:moveTo>
                    <a:pt x="28" y="13"/>
                  </a:moveTo>
                  <a:cubicBezTo>
                    <a:pt x="27" y="13"/>
                    <a:pt x="27" y="12"/>
                    <a:pt x="26" y="12"/>
                  </a:cubicBezTo>
                  <a:cubicBezTo>
                    <a:pt x="24" y="10"/>
                    <a:pt x="22" y="9"/>
                    <a:pt x="20" y="9"/>
                  </a:cubicBezTo>
                  <a:cubicBezTo>
                    <a:pt x="16" y="7"/>
                    <a:pt x="13" y="7"/>
                    <a:pt x="9" y="6"/>
                  </a:cubicBezTo>
                  <a:cubicBezTo>
                    <a:pt x="7" y="5"/>
                    <a:pt x="5" y="4"/>
                    <a:pt x="3" y="2"/>
                  </a:cubicBezTo>
                  <a:cubicBezTo>
                    <a:pt x="2" y="1"/>
                    <a:pt x="1" y="1"/>
                    <a:pt x="0" y="0"/>
                  </a:cubicBezTo>
                  <a:cubicBezTo>
                    <a:pt x="2" y="2"/>
                    <a:pt x="4" y="4"/>
                    <a:pt x="4" y="5"/>
                  </a:cubicBezTo>
                  <a:cubicBezTo>
                    <a:pt x="9" y="10"/>
                    <a:pt x="15" y="12"/>
                    <a:pt x="20" y="15"/>
                  </a:cubicBezTo>
                  <a:cubicBezTo>
                    <a:pt x="23" y="17"/>
                    <a:pt x="25" y="18"/>
                    <a:pt x="27" y="20"/>
                  </a:cubicBezTo>
                  <a:cubicBezTo>
                    <a:pt x="29" y="21"/>
                    <a:pt x="31" y="23"/>
                    <a:pt x="33" y="24"/>
                  </a:cubicBezTo>
                  <a:cubicBezTo>
                    <a:pt x="33" y="24"/>
                    <a:pt x="33" y="24"/>
                    <a:pt x="33" y="24"/>
                  </a:cubicBezTo>
                  <a:cubicBezTo>
                    <a:pt x="30" y="21"/>
                    <a:pt x="29" y="17"/>
                    <a:pt x="28"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53" name="Picture 2112"/>
            <p:cNvPicPr>
              <a:picLocks noChangeAspect="1" noChangeArrowheads="1"/>
            </p:cNvPicPr>
            <p:nvPr/>
          </p:nvPicPr>
          <p:blipFill>
            <a:blip r:embed="rId55" cstate="screen">
              <a:extLst>
                <a:ext uri="{28A0092B-C50C-407E-A947-70E740481C1C}">
                  <a14:useLocalDpi xmlns:a14="http://schemas.microsoft.com/office/drawing/2010/main"/>
                </a:ext>
              </a:extLst>
            </a:blip>
            <a:srcRect/>
            <a:stretch>
              <a:fillRect/>
            </a:stretch>
          </p:blipFill>
          <p:spPr bwMode="auto">
            <a:xfrm>
              <a:off x="6915121" y="4664102"/>
              <a:ext cx="136526" cy="7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4" name="Picture 2113"/>
            <p:cNvPicPr>
              <a:picLocks noChangeAspect="1" noChangeArrowheads="1"/>
            </p:cNvPicPr>
            <p:nvPr/>
          </p:nvPicPr>
          <p:blipFill>
            <a:blip r:embed="rId56" cstate="screen">
              <a:extLst>
                <a:ext uri="{28A0092B-C50C-407E-A947-70E740481C1C}">
                  <a14:useLocalDpi xmlns:a14="http://schemas.microsoft.com/office/drawing/2010/main"/>
                </a:ext>
              </a:extLst>
            </a:blip>
            <a:srcRect/>
            <a:stretch>
              <a:fillRect/>
            </a:stretch>
          </p:blipFill>
          <p:spPr bwMode="auto">
            <a:xfrm>
              <a:off x="6900833" y="4662514"/>
              <a:ext cx="168276"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5" name="Freeform 2114"/>
            <p:cNvSpPr>
              <a:spLocks/>
            </p:cNvSpPr>
            <p:nvPr/>
          </p:nvSpPr>
          <p:spPr bwMode="auto">
            <a:xfrm>
              <a:off x="6977033" y="4721252"/>
              <a:ext cx="44450" cy="44450"/>
            </a:xfrm>
            <a:custGeom>
              <a:avLst/>
              <a:gdLst>
                <a:gd name="T0" fmla="*/ 7 w 12"/>
                <a:gd name="T1" fmla="*/ 4 h 12"/>
                <a:gd name="T2" fmla="*/ 0 w 12"/>
                <a:gd name="T3" fmla="*/ 0 h 12"/>
                <a:gd name="T4" fmla="*/ 3 w 12"/>
                <a:gd name="T5" fmla="*/ 3 h 12"/>
                <a:gd name="T6" fmla="*/ 3 w 12"/>
                <a:gd name="T7" fmla="*/ 8 h 12"/>
                <a:gd name="T8" fmla="*/ 2 w 12"/>
                <a:gd name="T9" fmla="*/ 11 h 12"/>
                <a:gd name="T10" fmla="*/ 12 w 12"/>
                <a:gd name="T11" fmla="*/ 12 h 12"/>
                <a:gd name="T12" fmla="*/ 7 w 12"/>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7" y="4"/>
                  </a:moveTo>
                  <a:cubicBezTo>
                    <a:pt x="5" y="2"/>
                    <a:pt x="2" y="1"/>
                    <a:pt x="0" y="0"/>
                  </a:cubicBezTo>
                  <a:cubicBezTo>
                    <a:pt x="1" y="1"/>
                    <a:pt x="2" y="2"/>
                    <a:pt x="3" y="3"/>
                  </a:cubicBezTo>
                  <a:cubicBezTo>
                    <a:pt x="4" y="4"/>
                    <a:pt x="3" y="6"/>
                    <a:pt x="3" y="8"/>
                  </a:cubicBezTo>
                  <a:cubicBezTo>
                    <a:pt x="3" y="9"/>
                    <a:pt x="2" y="10"/>
                    <a:pt x="2" y="11"/>
                  </a:cubicBezTo>
                  <a:cubicBezTo>
                    <a:pt x="6" y="12"/>
                    <a:pt x="9" y="12"/>
                    <a:pt x="12" y="12"/>
                  </a:cubicBezTo>
                  <a:cubicBezTo>
                    <a:pt x="12" y="9"/>
                    <a:pt x="9" y="6"/>
                    <a:pt x="7"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115"/>
            <p:cNvSpPr>
              <a:spLocks/>
            </p:cNvSpPr>
            <p:nvPr/>
          </p:nvSpPr>
          <p:spPr bwMode="auto">
            <a:xfrm>
              <a:off x="6875433" y="4633939"/>
              <a:ext cx="138113" cy="53975"/>
            </a:xfrm>
            <a:custGeom>
              <a:avLst/>
              <a:gdLst>
                <a:gd name="T0" fmla="*/ 15 w 37"/>
                <a:gd name="T1" fmla="*/ 12 h 14"/>
                <a:gd name="T2" fmla="*/ 20 w 37"/>
                <a:gd name="T3" fmla="*/ 12 h 14"/>
                <a:gd name="T4" fmla="*/ 25 w 37"/>
                <a:gd name="T5" fmla="*/ 11 h 14"/>
                <a:gd name="T6" fmla="*/ 37 w 37"/>
                <a:gd name="T7" fmla="*/ 14 h 14"/>
                <a:gd name="T8" fmla="*/ 37 w 37"/>
                <a:gd name="T9" fmla="*/ 14 h 14"/>
                <a:gd name="T10" fmla="*/ 25 w 37"/>
                <a:gd name="T11" fmla="*/ 7 h 14"/>
                <a:gd name="T12" fmla="*/ 14 w 37"/>
                <a:gd name="T13" fmla="*/ 10 h 14"/>
                <a:gd name="T14" fmla="*/ 8 w 37"/>
                <a:gd name="T15" fmla="*/ 6 h 14"/>
                <a:gd name="T16" fmla="*/ 4 w 37"/>
                <a:gd name="T17" fmla="*/ 2 h 14"/>
                <a:gd name="T18" fmla="*/ 1 w 37"/>
                <a:gd name="T19" fmla="*/ 0 h 14"/>
                <a:gd name="T20" fmla="*/ 0 w 37"/>
                <a:gd name="T21" fmla="*/ 1 h 14"/>
                <a:gd name="T22" fmla="*/ 4 w 37"/>
                <a:gd name="T23" fmla="*/ 2 h 14"/>
                <a:gd name="T24" fmla="*/ 8 w 37"/>
                <a:gd name="T25" fmla="*/ 6 h 14"/>
                <a:gd name="T26" fmla="*/ 13 w 37"/>
                <a:gd name="T27" fmla="*/ 11 h 14"/>
                <a:gd name="T28" fmla="*/ 15 w 37"/>
                <a:gd name="T2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14">
                  <a:moveTo>
                    <a:pt x="15" y="12"/>
                  </a:moveTo>
                  <a:cubicBezTo>
                    <a:pt x="16" y="12"/>
                    <a:pt x="18" y="12"/>
                    <a:pt x="20" y="12"/>
                  </a:cubicBezTo>
                  <a:cubicBezTo>
                    <a:pt x="22" y="12"/>
                    <a:pt x="23" y="12"/>
                    <a:pt x="25" y="11"/>
                  </a:cubicBezTo>
                  <a:cubicBezTo>
                    <a:pt x="30" y="11"/>
                    <a:pt x="33" y="11"/>
                    <a:pt x="37" y="14"/>
                  </a:cubicBezTo>
                  <a:cubicBezTo>
                    <a:pt x="37" y="14"/>
                    <a:pt x="37" y="14"/>
                    <a:pt x="37" y="14"/>
                  </a:cubicBezTo>
                  <a:cubicBezTo>
                    <a:pt x="34" y="11"/>
                    <a:pt x="30" y="8"/>
                    <a:pt x="25" y="7"/>
                  </a:cubicBezTo>
                  <a:cubicBezTo>
                    <a:pt x="23" y="7"/>
                    <a:pt x="16" y="7"/>
                    <a:pt x="14" y="10"/>
                  </a:cubicBezTo>
                  <a:cubicBezTo>
                    <a:pt x="11" y="10"/>
                    <a:pt x="10" y="8"/>
                    <a:pt x="8" y="6"/>
                  </a:cubicBezTo>
                  <a:cubicBezTo>
                    <a:pt x="7" y="4"/>
                    <a:pt x="6" y="3"/>
                    <a:pt x="4" y="2"/>
                  </a:cubicBezTo>
                  <a:cubicBezTo>
                    <a:pt x="3" y="1"/>
                    <a:pt x="2" y="0"/>
                    <a:pt x="1" y="0"/>
                  </a:cubicBezTo>
                  <a:cubicBezTo>
                    <a:pt x="1" y="0"/>
                    <a:pt x="1" y="1"/>
                    <a:pt x="0" y="1"/>
                  </a:cubicBezTo>
                  <a:cubicBezTo>
                    <a:pt x="1" y="1"/>
                    <a:pt x="3" y="1"/>
                    <a:pt x="4" y="2"/>
                  </a:cubicBezTo>
                  <a:cubicBezTo>
                    <a:pt x="5" y="3"/>
                    <a:pt x="7" y="5"/>
                    <a:pt x="8" y="6"/>
                  </a:cubicBezTo>
                  <a:cubicBezTo>
                    <a:pt x="9" y="8"/>
                    <a:pt x="11" y="10"/>
                    <a:pt x="13" y="11"/>
                  </a:cubicBezTo>
                  <a:cubicBezTo>
                    <a:pt x="14" y="11"/>
                    <a:pt x="14" y="12"/>
                    <a:pt x="15"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116"/>
            <p:cNvSpPr>
              <a:spLocks noEditPoints="1"/>
            </p:cNvSpPr>
            <p:nvPr/>
          </p:nvSpPr>
          <p:spPr bwMode="auto">
            <a:xfrm>
              <a:off x="6924646" y="4675214"/>
              <a:ext cx="123826" cy="90488"/>
            </a:xfrm>
            <a:custGeom>
              <a:avLst/>
              <a:gdLst>
                <a:gd name="T0" fmla="*/ 10 w 33"/>
                <a:gd name="T1" fmla="*/ 13 h 24"/>
                <a:gd name="T2" fmla="*/ 8 w 33"/>
                <a:gd name="T3" fmla="*/ 9 h 24"/>
                <a:gd name="T4" fmla="*/ 12 w 33"/>
                <a:gd name="T5" fmla="*/ 12 h 24"/>
                <a:gd name="T6" fmla="*/ 14 w 33"/>
                <a:gd name="T7" fmla="*/ 13 h 24"/>
                <a:gd name="T8" fmla="*/ 16 w 33"/>
                <a:gd name="T9" fmla="*/ 15 h 24"/>
                <a:gd name="T10" fmla="*/ 17 w 33"/>
                <a:gd name="T11" fmla="*/ 18 h 24"/>
                <a:gd name="T12" fmla="*/ 17 w 33"/>
                <a:gd name="T13" fmla="*/ 19 h 24"/>
                <a:gd name="T14" fmla="*/ 17 w 33"/>
                <a:gd name="T15" fmla="*/ 21 h 24"/>
                <a:gd name="T16" fmla="*/ 17 w 33"/>
                <a:gd name="T17" fmla="*/ 19 h 24"/>
                <a:gd name="T18" fmla="*/ 17 w 33"/>
                <a:gd name="T19" fmla="*/ 18 h 24"/>
                <a:gd name="T20" fmla="*/ 17 w 33"/>
                <a:gd name="T21" fmla="*/ 16 h 24"/>
                <a:gd name="T22" fmla="*/ 17 w 33"/>
                <a:gd name="T23" fmla="*/ 14 h 24"/>
                <a:gd name="T24" fmla="*/ 18 w 33"/>
                <a:gd name="T25" fmla="*/ 15 h 24"/>
                <a:gd name="T26" fmla="*/ 22 w 33"/>
                <a:gd name="T27" fmla="*/ 18 h 24"/>
                <a:gd name="T28" fmla="*/ 24 w 33"/>
                <a:gd name="T29" fmla="*/ 20 h 24"/>
                <a:gd name="T30" fmla="*/ 26 w 33"/>
                <a:gd name="T31" fmla="*/ 23 h 24"/>
                <a:gd name="T32" fmla="*/ 23 w 33"/>
                <a:gd name="T33" fmla="*/ 17 h 24"/>
                <a:gd name="T34" fmla="*/ 23 w 33"/>
                <a:gd name="T35" fmla="*/ 17 h 24"/>
                <a:gd name="T36" fmla="*/ 29 w 33"/>
                <a:gd name="T37" fmla="*/ 21 h 24"/>
                <a:gd name="T38" fmla="*/ 26 w 33"/>
                <a:gd name="T39" fmla="*/ 18 h 24"/>
                <a:gd name="T40" fmla="*/ 21 w 33"/>
                <a:gd name="T41" fmla="*/ 15 h 24"/>
                <a:gd name="T42" fmla="*/ 12 w 33"/>
                <a:gd name="T43" fmla="*/ 11 h 24"/>
                <a:gd name="T44" fmla="*/ 8 w 33"/>
                <a:gd name="T45" fmla="*/ 8 h 24"/>
                <a:gd name="T46" fmla="*/ 6 w 33"/>
                <a:gd name="T47" fmla="*/ 4 h 24"/>
                <a:gd name="T48" fmla="*/ 10 w 33"/>
                <a:gd name="T49" fmla="*/ 7 h 24"/>
                <a:gd name="T50" fmla="*/ 15 w 33"/>
                <a:gd name="T51" fmla="*/ 8 h 24"/>
                <a:gd name="T52" fmla="*/ 22 w 33"/>
                <a:gd name="T53" fmla="*/ 10 h 24"/>
                <a:gd name="T54" fmla="*/ 29 w 33"/>
                <a:gd name="T55" fmla="*/ 13 h 24"/>
                <a:gd name="T56" fmla="*/ 19 w 33"/>
                <a:gd name="T57" fmla="*/ 8 h 24"/>
                <a:gd name="T58" fmla="*/ 12 w 33"/>
                <a:gd name="T59" fmla="*/ 7 h 24"/>
                <a:gd name="T60" fmla="*/ 8 w 33"/>
                <a:gd name="T61" fmla="*/ 5 h 24"/>
                <a:gd name="T62" fmla="*/ 4 w 33"/>
                <a:gd name="T63" fmla="*/ 2 h 24"/>
                <a:gd name="T64" fmla="*/ 3 w 33"/>
                <a:gd name="T65" fmla="*/ 2 h 24"/>
                <a:gd name="T66" fmla="*/ 10 w 33"/>
                <a:gd name="T67" fmla="*/ 1 h 24"/>
                <a:gd name="T68" fmla="*/ 17 w 33"/>
                <a:gd name="T69" fmla="*/ 0 h 24"/>
                <a:gd name="T70" fmla="*/ 22 w 33"/>
                <a:gd name="T71" fmla="*/ 2 h 24"/>
                <a:gd name="T72" fmla="*/ 15 w 33"/>
                <a:gd name="T73" fmla="*/ 0 h 24"/>
                <a:gd name="T74" fmla="*/ 13 w 33"/>
                <a:gd name="T75" fmla="*/ 0 h 24"/>
                <a:gd name="T76" fmla="*/ 7 w 33"/>
                <a:gd name="T77" fmla="*/ 1 h 24"/>
                <a:gd name="T78" fmla="*/ 2 w 33"/>
                <a:gd name="T79" fmla="*/ 1 h 24"/>
                <a:gd name="T80" fmla="*/ 1 w 33"/>
                <a:gd name="T81" fmla="*/ 0 h 24"/>
                <a:gd name="T82" fmla="*/ 3 w 33"/>
                <a:gd name="T83" fmla="*/ 3 h 24"/>
                <a:gd name="T84" fmla="*/ 4 w 33"/>
                <a:gd name="T85" fmla="*/ 4 h 24"/>
                <a:gd name="T86" fmla="*/ 3 w 33"/>
                <a:gd name="T87" fmla="*/ 6 h 24"/>
                <a:gd name="T88" fmla="*/ 3 w 33"/>
                <a:gd name="T89" fmla="*/ 7 h 24"/>
                <a:gd name="T90" fmla="*/ 3 w 33"/>
                <a:gd name="T91" fmla="*/ 10 h 24"/>
                <a:gd name="T92" fmla="*/ 4 w 33"/>
                <a:gd name="T93" fmla="*/ 13 h 24"/>
                <a:gd name="T94" fmla="*/ 4 w 33"/>
                <a:gd name="T95" fmla="*/ 10 h 24"/>
                <a:gd name="T96" fmla="*/ 4 w 33"/>
                <a:gd name="T97" fmla="*/ 7 h 24"/>
                <a:gd name="T98" fmla="*/ 4 w 33"/>
                <a:gd name="T99" fmla="*/ 6 h 24"/>
                <a:gd name="T100" fmla="*/ 4 w 33"/>
                <a:gd name="T101" fmla="*/ 5 h 24"/>
                <a:gd name="T102" fmla="*/ 7 w 33"/>
                <a:gd name="T103" fmla="*/ 9 h 24"/>
                <a:gd name="T104" fmla="*/ 9 w 33"/>
                <a:gd name="T105" fmla="*/ 13 h 24"/>
                <a:gd name="T106" fmla="*/ 11 w 33"/>
                <a:gd name="T107" fmla="*/ 16 h 24"/>
                <a:gd name="T108" fmla="*/ 11 w 33"/>
                <a:gd name="T109" fmla="*/ 20 h 24"/>
                <a:gd name="T110" fmla="*/ 10 w 33"/>
                <a:gd name="T111" fmla="*/ 14 h 24"/>
                <a:gd name="T112" fmla="*/ 17 w 33"/>
                <a:gd name="T113" fmla="*/ 14 h 24"/>
                <a:gd name="T114" fmla="*/ 17 w 33"/>
                <a:gd name="T115"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24">
                  <a:moveTo>
                    <a:pt x="10" y="14"/>
                  </a:moveTo>
                  <a:cubicBezTo>
                    <a:pt x="10" y="13"/>
                    <a:pt x="10" y="13"/>
                    <a:pt x="10" y="13"/>
                  </a:cubicBezTo>
                  <a:cubicBezTo>
                    <a:pt x="9" y="12"/>
                    <a:pt x="9" y="12"/>
                    <a:pt x="9" y="12"/>
                  </a:cubicBezTo>
                  <a:cubicBezTo>
                    <a:pt x="9" y="11"/>
                    <a:pt x="8" y="10"/>
                    <a:pt x="8" y="9"/>
                  </a:cubicBezTo>
                  <a:cubicBezTo>
                    <a:pt x="8" y="9"/>
                    <a:pt x="9" y="10"/>
                    <a:pt x="9" y="10"/>
                  </a:cubicBezTo>
                  <a:cubicBezTo>
                    <a:pt x="10" y="11"/>
                    <a:pt x="11" y="11"/>
                    <a:pt x="12" y="12"/>
                  </a:cubicBezTo>
                  <a:cubicBezTo>
                    <a:pt x="12" y="12"/>
                    <a:pt x="13" y="12"/>
                    <a:pt x="14" y="13"/>
                  </a:cubicBezTo>
                  <a:cubicBezTo>
                    <a:pt x="14" y="13"/>
                    <a:pt x="14" y="13"/>
                    <a:pt x="14" y="13"/>
                  </a:cubicBezTo>
                  <a:cubicBezTo>
                    <a:pt x="15" y="13"/>
                    <a:pt x="15" y="13"/>
                    <a:pt x="15" y="14"/>
                  </a:cubicBezTo>
                  <a:cubicBezTo>
                    <a:pt x="16" y="14"/>
                    <a:pt x="16" y="14"/>
                    <a:pt x="16" y="15"/>
                  </a:cubicBezTo>
                  <a:cubicBezTo>
                    <a:pt x="17" y="15"/>
                    <a:pt x="17" y="16"/>
                    <a:pt x="17" y="16"/>
                  </a:cubicBezTo>
                  <a:cubicBezTo>
                    <a:pt x="17" y="17"/>
                    <a:pt x="17" y="17"/>
                    <a:pt x="17" y="18"/>
                  </a:cubicBezTo>
                  <a:cubicBezTo>
                    <a:pt x="17" y="18"/>
                    <a:pt x="17" y="18"/>
                    <a:pt x="17" y="18"/>
                  </a:cubicBezTo>
                  <a:cubicBezTo>
                    <a:pt x="17" y="18"/>
                    <a:pt x="17" y="18"/>
                    <a:pt x="17" y="19"/>
                  </a:cubicBezTo>
                  <a:cubicBezTo>
                    <a:pt x="17" y="19"/>
                    <a:pt x="17" y="19"/>
                    <a:pt x="17" y="19"/>
                  </a:cubicBezTo>
                  <a:cubicBezTo>
                    <a:pt x="17" y="20"/>
                    <a:pt x="17" y="20"/>
                    <a:pt x="17" y="21"/>
                  </a:cubicBezTo>
                  <a:cubicBezTo>
                    <a:pt x="17" y="21"/>
                    <a:pt x="16" y="22"/>
                    <a:pt x="16" y="22"/>
                  </a:cubicBezTo>
                  <a:cubicBezTo>
                    <a:pt x="17" y="22"/>
                    <a:pt x="17" y="20"/>
                    <a:pt x="17" y="19"/>
                  </a:cubicBezTo>
                  <a:cubicBezTo>
                    <a:pt x="17" y="19"/>
                    <a:pt x="17" y="19"/>
                    <a:pt x="17" y="19"/>
                  </a:cubicBezTo>
                  <a:cubicBezTo>
                    <a:pt x="17" y="18"/>
                    <a:pt x="17" y="18"/>
                    <a:pt x="17" y="18"/>
                  </a:cubicBezTo>
                  <a:cubicBezTo>
                    <a:pt x="17" y="18"/>
                    <a:pt x="17" y="18"/>
                    <a:pt x="17" y="18"/>
                  </a:cubicBezTo>
                  <a:cubicBezTo>
                    <a:pt x="17" y="17"/>
                    <a:pt x="17" y="17"/>
                    <a:pt x="17" y="16"/>
                  </a:cubicBezTo>
                  <a:cubicBezTo>
                    <a:pt x="17" y="16"/>
                    <a:pt x="17" y="15"/>
                    <a:pt x="17" y="15"/>
                  </a:cubicBezTo>
                  <a:cubicBezTo>
                    <a:pt x="17" y="14"/>
                    <a:pt x="17" y="14"/>
                    <a:pt x="17" y="14"/>
                  </a:cubicBezTo>
                  <a:cubicBezTo>
                    <a:pt x="17" y="14"/>
                    <a:pt x="17" y="14"/>
                    <a:pt x="18" y="14"/>
                  </a:cubicBezTo>
                  <a:cubicBezTo>
                    <a:pt x="18" y="15"/>
                    <a:pt x="18" y="15"/>
                    <a:pt x="18" y="15"/>
                  </a:cubicBezTo>
                  <a:cubicBezTo>
                    <a:pt x="19" y="15"/>
                    <a:pt x="19" y="15"/>
                    <a:pt x="20" y="16"/>
                  </a:cubicBezTo>
                  <a:cubicBezTo>
                    <a:pt x="20" y="16"/>
                    <a:pt x="21" y="17"/>
                    <a:pt x="22" y="18"/>
                  </a:cubicBezTo>
                  <a:cubicBezTo>
                    <a:pt x="23" y="18"/>
                    <a:pt x="23" y="19"/>
                    <a:pt x="23" y="19"/>
                  </a:cubicBezTo>
                  <a:cubicBezTo>
                    <a:pt x="24" y="19"/>
                    <a:pt x="24" y="20"/>
                    <a:pt x="24" y="20"/>
                  </a:cubicBezTo>
                  <a:cubicBezTo>
                    <a:pt x="25" y="21"/>
                    <a:pt x="25" y="21"/>
                    <a:pt x="25" y="22"/>
                  </a:cubicBezTo>
                  <a:cubicBezTo>
                    <a:pt x="25" y="22"/>
                    <a:pt x="26" y="22"/>
                    <a:pt x="26" y="23"/>
                  </a:cubicBezTo>
                  <a:cubicBezTo>
                    <a:pt x="26" y="22"/>
                    <a:pt x="25" y="21"/>
                    <a:pt x="25" y="20"/>
                  </a:cubicBezTo>
                  <a:cubicBezTo>
                    <a:pt x="24" y="19"/>
                    <a:pt x="23" y="18"/>
                    <a:pt x="23" y="17"/>
                  </a:cubicBezTo>
                  <a:cubicBezTo>
                    <a:pt x="22" y="17"/>
                    <a:pt x="22" y="16"/>
                    <a:pt x="21" y="16"/>
                  </a:cubicBezTo>
                  <a:cubicBezTo>
                    <a:pt x="22" y="16"/>
                    <a:pt x="22" y="17"/>
                    <a:pt x="23" y="17"/>
                  </a:cubicBezTo>
                  <a:cubicBezTo>
                    <a:pt x="24" y="17"/>
                    <a:pt x="25" y="18"/>
                    <a:pt x="25" y="18"/>
                  </a:cubicBezTo>
                  <a:cubicBezTo>
                    <a:pt x="27" y="19"/>
                    <a:pt x="28" y="20"/>
                    <a:pt x="29" y="21"/>
                  </a:cubicBezTo>
                  <a:cubicBezTo>
                    <a:pt x="31" y="22"/>
                    <a:pt x="32" y="23"/>
                    <a:pt x="33" y="24"/>
                  </a:cubicBezTo>
                  <a:cubicBezTo>
                    <a:pt x="31" y="22"/>
                    <a:pt x="28" y="20"/>
                    <a:pt x="26" y="18"/>
                  </a:cubicBezTo>
                  <a:cubicBezTo>
                    <a:pt x="25" y="17"/>
                    <a:pt x="24" y="17"/>
                    <a:pt x="23" y="16"/>
                  </a:cubicBezTo>
                  <a:cubicBezTo>
                    <a:pt x="23" y="16"/>
                    <a:pt x="22" y="15"/>
                    <a:pt x="21" y="15"/>
                  </a:cubicBezTo>
                  <a:cubicBezTo>
                    <a:pt x="20" y="14"/>
                    <a:pt x="18" y="14"/>
                    <a:pt x="17" y="13"/>
                  </a:cubicBezTo>
                  <a:cubicBezTo>
                    <a:pt x="15" y="12"/>
                    <a:pt x="14" y="11"/>
                    <a:pt x="12" y="11"/>
                  </a:cubicBezTo>
                  <a:cubicBezTo>
                    <a:pt x="11" y="10"/>
                    <a:pt x="11" y="10"/>
                    <a:pt x="10" y="9"/>
                  </a:cubicBezTo>
                  <a:cubicBezTo>
                    <a:pt x="9" y="9"/>
                    <a:pt x="9" y="8"/>
                    <a:pt x="8" y="8"/>
                  </a:cubicBezTo>
                  <a:cubicBezTo>
                    <a:pt x="8" y="7"/>
                    <a:pt x="7" y="6"/>
                    <a:pt x="7" y="6"/>
                  </a:cubicBezTo>
                  <a:cubicBezTo>
                    <a:pt x="6" y="5"/>
                    <a:pt x="6" y="5"/>
                    <a:pt x="6" y="4"/>
                  </a:cubicBezTo>
                  <a:cubicBezTo>
                    <a:pt x="6" y="5"/>
                    <a:pt x="7" y="5"/>
                    <a:pt x="8" y="6"/>
                  </a:cubicBezTo>
                  <a:cubicBezTo>
                    <a:pt x="9" y="6"/>
                    <a:pt x="9" y="6"/>
                    <a:pt x="10" y="7"/>
                  </a:cubicBezTo>
                  <a:cubicBezTo>
                    <a:pt x="10" y="7"/>
                    <a:pt x="11" y="7"/>
                    <a:pt x="11" y="7"/>
                  </a:cubicBezTo>
                  <a:cubicBezTo>
                    <a:pt x="13" y="8"/>
                    <a:pt x="14" y="8"/>
                    <a:pt x="15" y="8"/>
                  </a:cubicBezTo>
                  <a:cubicBezTo>
                    <a:pt x="16" y="8"/>
                    <a:pt x="17" y="8"/>
                    <a:pt x="19" y="9"/>
                  </a:cubicBezTo>
                  <a:cubicBezTo>
                    <a:pt x="20" y="9"/>
                    <a:pt x="21" y="9"/>
                    <a:pt x="22" y="10"/>
                  </a:cubicBezTo>
                  <a:cubicBezTo>
                    <a:pt x="23" y="10"/>
                    <a:pt x="24" y="11"/>
                    <a:pt x="25" y="11"/>
                  </a:cubicBezTo>
                  <a:cubicBezTo>
                    <a:pt x="27" y="12"/>
                    <a:pt x="28" y="12"/>
                    <a:pt x="29" y="13"/>
                  </a:cubicBezTo>
                  <a:cubicBezTo>
                    <a:pt x="27" y="12"/>
                    <a:pt x="25" y="10"/>
                    <a:pt x="22" y="9"/>
                  </a:cubicBezTo>
                  <a:cubicBezTo>
                    <a:pt x="21" y="9"/>
                    <a:pt x="20" y="9"/>
                    <a:pt x="19" y="8"/>
                  </a:cubicBezTo>
                  <a:cubicBezTo>
                    <a:pt x="18" y="8"/>
                    <a:pt x="16" y="8"/>
                    <a:pt x="15" y="7"/>
                  </a:cubicBezTo>
                  <a:cubicBezTo>
                    <a:pt x="14" y="7"/>
                    <a:pt x="13" y="7"/>
                    <a:pt x="12" y="7"/>
                  </a:cubicBezTo>
                  <a:cubicBezTo>
                    <a:pt x="11" y="6"/>
                    <a:pt x="11" y="6"/>
                    <a:pt x="10" y="6"/>
                  </a:cubicBezTo>
                  <a:cubicBezTo>
                    <a:pt x="10" y="6"/>
                    <a:pt x="9" y="5"/>
                    <a:pt x="8" y="5"/>
                  </a:cubicBezTo>
                  <a:cubicBezTo>
                    <a:pt x="7" y="4"/>
                    <a:pt x="6" y="4"/>
                    <a:pt x="5" y="3"/>
                  </a:cubicBezTo>
                  <a:cubicBezTo>
                    <a:pt x="5" y="3"/>
                    <a:pt x="4" y="2"/>
                    <a:pt x="4" y="2"/>
                  </a:cubicBezTo>
                  <a:cubicBezTo>
                    <a:pt x="4" y="2"/>
                    <a:pt x="4" y="2"/>
                    <a:pt x="3" y="2"/>
                  </a:cubicBezTo>
                  <a:cubicBezTo>
                    <a:pt x="3" y="2"/>
                    <a:pt x="3" y="2"/>
                    <a:pt x="3" y="2"/>
                  </a:cubicBezTo>
                  <a:cubicBezTo>
                    <a:pt x="5" y="2"/>
                    <a:pt x="6" y="2"/>
                    <a:pt x="7" y="1"/>
                  </a:cubicBezTo>
                  <a:cubicBezTo>
                    <a:pt x="8" y="1"/>
                    <a:pt x="9" y="1"/>
                    <a:pt x="10" y="1"/>
                  </a:cubicBezTo>
                  <a:cubicBezTo>
                    <a:pt x="10" y="1"/>
                    <a:pt x="11" y="1"/>
                    <a:pt x="12" y="1"/>
                  </a:cubicBezTo>
                  <a:cubicBezTo>
                    <a:pt x="14" y="0"/>
                    <a:pt x="16" y="0"/>
                    <a:pt x="17" y="0"/>
                  </a:cubicBezTo>
                  <a:cubicBezTo>
                    <a:pt x="18" y="1"/>
                    <a:pt x="19" y="1"/>
                    <a:pt x="20" y="1"/>
                  </a:cubicBezTo>
                  <a:cubicBezTo>
                    <a:pt x="21" y="1"/>
                    <a:pt x="21" y="1"/>
                    <a:pt x="22" y="2"/>
                  </a:cubicBezTo>
                  <a:cubicBezTo>
                    <a:pt x="21" y="1"/>
                    <a:pt x="19" y="0"/>
                    <a:pt x="17" y="0"/>
                  </a:cubicBezTo>
                  <a:cubicBezTo>
                    <a:pt x="16" y="0"/>
                    <a:pt x="16" y="0"/>
                    <a:pt x="15" y="0"/>
                  </a:cubicBezTo>
                  <a:cubicBezTo>
                    <a:pt x="14" y="0"/>
                    <a:pt x="14" y="0"/>
                    <a:pt x="13" y="0"/>
                  </a:cubicBezTo>
                  <a:cubicBezTo>
                    <a:pt x="13" y="0"/>
                    <a:pt x="13" y="0"/>
                    <a:pt x="13" y="0"/>
                  </a:cubicBezTo>
                  <a:cubicBezTo>
                    <a:pt x="12" y="0"/>
                    <a:pt x="12" y="0"/>
                    <a:pt x="12" y="0"/>
                  </a:cubicBezTo>
                  <a:cubicBezTo>
                    <a:pt x="10" y="0"/>
                    <a:pt x="9" y="1"/>
                    <a:pt x="7" y="1"/>
                  </a:cubicBezTo>
                  <a:cubicBezTo>
                    <a:pt x="6" y="1"/>
                    <a:pt x="5" y="1"/>
                    <a:pt x="4" y="1"/>
                  </a:cubicBezTo>
                  <a:cubicBezTo>
                    <a:pt x="4" y="1"/>
                    <a:pt x="3" y="1"/>
                    <a:pt x="2" y="1"/>
                  </a:cubicBezTo>
                  <a:cubicBezTo>
                    <a:pt x="2" y="0"/>
                    <a:pt x="2" y="0"/>
                    <a:pt x="1" y="0"/>
                  </a:cubicBezTo>
                  <a:cubicBezTo>
                    <a:pt x="1" y="0"/>
                    <a:pt x="1" y="0"/>
                    <a:pt x="1" y="0"/>
                  </a:cubicBezTo>
                  <a:cubicBezTo>
                    <a:pt x="0" y="0"/>
                    <a:pt x="0" y="1"/>
                    <a:pt x="1" y="1"/>
                  </a:cubicBezTo>
                  <a:cubicBezTo>
                    <a:pt x="1" y="1"/>
                    <a:pt x="2" y="2"/>
                    <a:pt x="3" y="3"/>
                  </a:cubicBezTo>
                  <a:cubicBezTo>
                    <a:pt x="3" y="3"/>
                    <a:pt x="3" y="3"/>
                    <a:pt x="4" y="4"/>
                  </a:cubicBezTo>
                  <a:cubicBezTo>
                    <a:pt x="4" y="4"/>
                    <a:pt x="4" y="4"/>
                    <a:pt x="4" y="4"/>
                  </a:cubicBezTo>
                  <a:cubicBezTo>
                    <a:pt x="4" y="4"/>
                    <a:pt x="3" y="5"/>
                    <a:pt x="3" y="5"/>
                  </a:cubicBezTo>
                  <a:cubicBezTo>
                    <a:pt x="3" y="5"/>
                    <a:pt x="3" y="6"/>
                    <a:pt x="3" y="6"/>
                  </a:cubicBezTo>
                  <a:cubicBezTo>
                    <a:pt x="3" y="6"/>
                    <a:pt x="3" y="6"/>
                    <a:pt x="3" y="6"/>
                  </a:cubicBezTo>
                  <a:cubicBezTo>
                    <a:pt x="3" y="6"/>
                    <a:pt x="3" y="6"/>
                    <a:pt x="3" y="7"/>
                  </a:cubicBezTo>
                  <a:cubicBezTo>
                    <a:pt x="3" y="7"/>
                    <a:pt x="3" y="7"/>
                    <a:pt x="3" y="8"/>
                  </a:cubicBezTo>
                  <a:cubicBezTo>
                    <a:pt x="3" y="9"/>
                    <a:pt x="3" y="10"/>
                    <a:pt x="3" y="10"/>
                  </a:cubicBezTo>
                  <a:cubicBezTo>
                    <a:pt x="4" y="11"/>
                    <a:pt x="4" y="11"/>
                    <a:pt x="4" y="12"/>
                  </a:cubicBezTo>
                  <a:cubicBezTo>
                    <a:pt x="4" y="12"/>
                    <a:pt x="4" y="12"/>
                    <a:pt x="4" y="13"/>
                  </a:cubicBezTo>
                  <a:cubicBezTo>
                    <a:pt x="4" y="12"/>
                    <a:pt x="4" y="12"/>
                    <a:pt x="4" y="12"/>
                  </a:cubicBezTo>
                  <a:cubicBezTo>
                    <a:pt x="4" y="11"/>
                    <a:pt x="4" y="11"/>
                    <a:pt x="4" y="10"/>
                  </a:cubicBezTo>
                  <a:cubicBezTo>
                    <a:pt x="4" y="10"/>
                    <a:pt x="4" y="9"/>
                    <a:pt x="4" y="8"/>
                  </a:cubicBezTo>
                  <a:cubicBezTo>
                    <a:pt x="4" y="7"/>
                    <a:pt x="4" y="7"/>
                    <a:pt x="4" y="7"/>
                  </a:cubicBezTo>
                  <a:cubicBezTo>
                    <a:pt x="4" y="7"/>
                    <a:pt x="4" y="6"/>
                    <a:pt x="4" y="6"/>
                  </a:cubicBezTo>
                  <a:cubicBezTo>
                    <a:pt x="4" y="6"/>
                    <a:pt x="4" y="6"/>
                    <a:pt x="4" y="6"/>
                  </a:cubicBezTo>
                  <a:cubicBezTo>
                    <a:pt x="4" y="6"/>
                    <a:pt x="4" y="6"/>
                    <a:pt x="4" y="5"/>
                  </a:cubicBezTo>
                  <a:cubicBezTo>
                    <a:pt x="4" y="5"/>
                    <a:pt x="4" y="5"/>
                    <a:pt x="4" y="5"/>
                  </a:cubicBezTo>
                  <a:cubicBezTo>
                    <a:pt x="5" y="5"/>
                    <a:pt x="5" y="5"/>
                    <a:pt x="5" y="5"/>
                  </a:cubicBezTo>
                  <a:cubicBezTo>
                    <a:pt x="7" y="9"/>
                    <a:pt x="7" y="9"/>
                    <a:pt x="7" y="9"/>
                  </a:cubicBezTo>
                  <a:cubicBezTo>
                    <a:pt x="8" y="10"/>
                    <a:pt x="8" y="11"/>
                    <a:pt x="9" y="12"/>
                  </a:cubicBezTo>
                  <a:cubicBezTo>
                    <a:pt x="9" y="13"/>
                    <a:pt x="9" y="13"/>
                    <a:pt x="9" y="13"/>
                  </a:cubicBezTo>
                  <a:cubicBezTo>
                    <a:pt x="10" y="13"/>
                    <a:pt x="10" y="14"/>
                    <a:pt x="10" y="14"/>
                  </a:cubicBezTo>
                  <a:cubicBezTo>
                    <a:pt x="10" y="15"/>
                    <a:pt x="10" y="15"/>
                    <a:pt x="11" y="16"/>
                  </a:cubicBezTo>
                  <a:cubicBezTo>
                    <a:pt x="11" y="16"/>
                    <a:pt x="11" y="17"/>
                    <a:pt x="11" y="18"/>
                  </a:cubicBezTo>
                  <a:cubicBezTo>
                    <a:pt x="11" y="18"/>
                    <a:pt x="11" y="19"/>
                    <a:pt x="11" y="20"/>
                  </a:cubicBezTo>
                  <a:cubicBezTo>
                    <a:pt x="11" y="18"/>
                    <a:pt x="11" y="17"/>
                    <a:pt x="11" y="16"/>
                  </a:cubicBezTo>
                  <a:cubicBezTo>
                    <a:pt x="11" y="15"/>
                    <a:pt x="11" y="14"/>
                    <a:pt x="10" y="14"/>
                  </a:cubicBezTo>
                  <a:close/>
                  <a:moveTo>
                    <a:pt x="17" y="14"/>
                  </a:moveTo>
                  <a:cubicBezTo>
                    <a:pt x="17" y="14"/>
                    <a:pt x="17" y="14"/>
                    <a:pt x="17" y="14"/>
                  </a:cubicBezTo>
                  <a:cubicBezTo>
                    <a:pt x="17" y="14"/>
                    <a:pt x="17" y="14"/>
                    <a:pt x="17" y="14"/>
                  </a:cubicBezTo>
                  <a:cubicBezTo>
                    <a:pt x="17" y="14"/>
                    <a:pt x="17" y="14"/>
                    <a:pt x="17"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117"/>
            <p:cNvSpPr>
              <a:spLocks/>
            </p:cNvSpPr>
            <p:nvPr/>
          </p:nvSpPr>
          <p:spPr bwMode="auto">
            <a:xfrm>
              <a:off x="5335548" y="6035711"/>
              <a:ext cx="82550" cy="228602"/>
            </a:xfrm>
            <a:custGeom>
              <a:avLst/>
              <a:gdLst>
                <a:gd name="T0" fmla="*/ 22 w 22"/>
                <a:gd name="T1" fmla="*/ 43 h 61"/>
                <a:gd name="T2" fmla="*/ 21 w 22"/>
                <a:gd name="T3" fmla="*/ 39 h 61"/>
                <a:gd name="T4" fmla="*/ 16 w 22"/>
                <a:gd name="T5" fmla="*/ 29 h 61"/>
                <a:gd name="T6" fmla="*/ 6 w 22"/>
                <a:gd name="T7" fmla="*/ 16 h 61"/>
                <a:gd name="T8" fmla="*/ 2 w 22"/>
                <a:gd name="T9" fmla="*/ 6 h 61"/>
                <a:gd name="T10" fmla="*/ 0 w 22"/>
                <a:gd name="T11" fmla="*/ 0 h 61"/>
                <a:gd name="T12" fmla="*/ 1 w 22"/>
                <a:gd name="T13" fmla="*/ 10 h 61"/>
                <a:gd name="T14" fmla="*/ 11 w 22"/>
                <a:gd name="T15" fmla="*/ 38 h 61"/>
                <a:gd name="T16" fmla="*/ 15 w 22"/>
                <a:gd name="T17" fmla="*/ 51 h 61"/>
                <a:gd name="T18" fmla="*/ 17 w 22"/>
                <a:gd name="T19" fmla="*/ 61 h 61"/>
                <a:gd name="T20" fmla="*/ 17 w 22"/>
                <a:gd name="T21" fmla="*/ 61 h 61"/>
                <a:gd name="T22" fmla="*/ 22 w 22"/>
                <a:gd name="T2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61">
                  <a:moveTo>
                    <a:pt x="22" y="43"/>
                  </a:moveTo>
                  <a:cubicBezTo>
                    <a:pt x="22" y="41"/>
                    <a:pt x="22" y="40"/>
                    <a:pt x="21" y="39"/>
                  </a:cubicBezTo>
                  <a:cubicBezTo>
                    <a:pt x="20" y="36"/>
                    <a:pt x="18" y="33"/>
                    <a:pt x="16" y="29"/>
                  </a:cubicBezTo>
                  <a:cubicBezTo>
                    <a:pt x="13" y="24"/>
                    <a:pt x="9" y="20"/>
                    <a:pt x="6" y="16"/>
                  </a:cubicBezTo>
                  <a:cubicBezTo>
                    <a:pt x="4" y="13"/>
                    <a:pt x="3" y="10"/>
                    <a:pt x="2" y="6"/>
                  </a:cubicBezTo>
                  <a:cubicBezTo>
                    <a:pt x="2" y="4"/>
                    <a:pt x="1" y="2"/>
                    <a:pt x="0" y="0"/>
                  </a:cubicBezTo>
                  <a:cubicBezTo>
                    <a:pt x="1" y="4"/>
                    <a:pt x="1" y="8"/>
                    <a:pt x="1" y="10"/>
                  </a:cubicBezTo>
                  <a:cubicBezTo>
                    <a:pt x="1" y="21"/>
                    <a:pt x="7" y="29"/>
                    <a:pt x="11" y="38"/>
                  </a:cubicBezTo>
                  <a:cubicBezTo>
                    <a:pt x="12" y="42"/>
                    <a:pt x="13" y="46"/>
                    <a:pt x="15" y="51"/>
                  </a:cubicBezTo>
                  <a:cubicBezTo>
                    <a:pt x="16" y="54"/>
                    <a:pt x="16" y="58"/>
                    <a:pt x="17" y="61"/>
                  </a:cubicBezTo>
                  <a:cubicBezTo>
                    <a:pt x="17" y="61"/>
                    <a:pt x="17" y="61"/>
                    <a:pt x="17" y="61"/>
                  </a:cubicBezTo>
                  <a:cubicBezTo>
                    <a:pt x="18" y="55"/>
                    <a:pt x="20" y="49"/>
                    <a:pt x="22" y="4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59" name="Picture 2118"/>
            <p:cNvPicPr>
              <a:picLocks noChangeAspect="1" noChangeArrowheads="1"/>
            </p:cNvPicPr>
            <p:nvPr/>
          </p:nvPicPr>
          <p:blipFill>
            <a:blip r:embed="rId57" cstate="screen">
              <a:extLst>
                <a:ext uri="{28A0092B-C50C-407E-A947-70E740481C1C}">
                  <a14:useLocalDpi xmlns:a14="http://schemas.microsoft.com/office/drawing/2010/main"/>
                </a:ext>
              </a:extLst>
            </a:blip>
            <a:srcRect/>
            <a:stretch>
              <a:fillRect/>
            </a:stretch>
          </p:blipFill>
          <p:spPr bwMode="auto">
            <a:xfrm>
              <a:off x="5319673" y="6019836"/>
              <a:ext cx="123826" cy="190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0" name="Picture 2119"/>
            <p:cNvPicPr>
              <a:picLocks noChangeAspect="1" noChangeArrowheads="1"/>
            </p:cNvPicPr>
            <p:nvPr/>
          </p:nvPicPr>
          <p:blipFill>
            <a:blip r:embed="rId58" cstate="screen">
              <a:extLst>
                <a:ext uri="{28A0092B-C50C-407E-A947-70E740481C1C}">
                  <a14:useLocalDpi xmlns:a14="http://schemas.microsoft.com/office/drawing/2010/main"/>
                </a:ext>
              </a:extLst>
            </a:blip>
            <a:srcRect/>
            <a:stretch>
              <a:fillRect/>
            </a:stretch>
          </p:blipFill>
          <p:spPr bwMode="auto">
            <a:xfrm>
              <a:off x="5260936" y="6010311"/>
              <a:ext cx="157163" cy="269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1" name="Freeform 2120"/>
            <p:cNvSpPr>
              <a:spLocks/>
            </p:cNvSpPr>
            <p:nvPr/>
          </p:nvSpPr>
          <p:spPr bwMode="auto">
            <a:xfrm>
              <a:off x="5321261" y="6129374"/>
              <a:ext cx="52388" cy="98426"/>
            </a:xfrm>
            <a:custGeom>
              <a:avLst/>
              <a:gdLst>
                <a:gd name="T0" fmla="*/ 13 w 14"/>
                <a:gd name="T1" fmla="*/ 12 h 26"/>
                <a:gd name="T2" fmla="*/ 8 w 14"/>
                <a:gd name="T3" fmla="*/ 0 h 26"/>
                <a:gd name="T4" fmla="*/ 9 w 14"/>
                <a:gd name="T5" fmla="*/ 6 h 26"/>
                <a:gd name="T6" fmla="*/ 5 w 14"/>
                <a:gd name="T7" fmla="*/ 13 h 26"/>
                <a:gd name="T8" fmla="*/ 0 w 14"/>
                <a:gd name="T9" fmla="*/ 16 h 26"/>
                <a:gd name="T10" fmla="*/ 12 w 14"/>
                <a:gd name="T11" fmla="*/ 26 h 26"/>
                <a:gd name="T12" fmla="*/ 13 w 14"/>
                <a:gd name="T13" fmla="*/ 12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13" y="12"/>
                  </a:moveTo>
                  <a:cubicBezTo>
                    <a:pt x="12" y="7"/>
                    <a:pt x="10" y="4"/>
                    <a:pt x="8" y="0"/>
                  </a:cubicBezTo>
                  <a:cubicBezTo>
                    <a:pt x="9" y="2"/>
                    <a:pt x="9" y="4"/>
                    <a:pt x="9" y="6"/>
                  </a:cubicBezTo>
                  <a:cubicBezTo>
                    <a:pt x="9" y="9"/>
                    <a:pt x="7" y="11"/>
                    <a:pt x="5" y="13"/>
                  </a:cubicBezTo>
                  <a:cubicBezTo>
                    <a:pt x="3" y="14"/>
                    <a:pt x="1" y="15"/>
                    <a:pt x="0" y="16"/>
                  </a:cubicBezTo>
                  <a:cubicBezTo>
                    <a:pt x="4" y="20"/>
                    <a:pt x="8" y="23"/>
                    <a:pt x="12" y="26"/>
                  </a:cubicBezTo>
                  <a:cubicBezTo>
                    <a:pt x="14" y="22"/>
                    <a:pt x="13" y="16"/>
                    <a:pt x="13"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121"/>
            <p:cNvSpPr>
              <a:spLocks/>
            </p:cNvSpPr>
            <p:nvPr/>
          </p:nvSpPr>
          <p:spPr bwMode="auto">
            <a:xfrm>
              <a:off x="5305386" y="5926173"/>
              <a:ext cx="123826" cy="196851"/>
            </a:xfrm>
            <a:custGeom>
              <a:avLst/>
              <a:gdLst>
                <a:gd name="T0" fmla="*/ 8 w 33"/>
                <a:gd name="T1" fmla="*/ 29 h 52"/>
                <a:gd name="T2" fmla="*/ 14 w 33"/>
                <a:gd name="T3" fmla="*/ 34 h 52"/>
                <a:gd name="T4" fmla="*/ 22 w 33"/>
                <a:gd name="T5" fmla="*/ 38 h 52"/>
                <a:gd name="T6" fmla="*/ 33 w 33"/>
                <a:gd name="T7" fmla="*/ 52 h 52"/>
                <a:gd name="T8" fmla="*/ 33 w 33"/>
                <a:gd name="T9" fmla="*/ 52 h 52"/>
                <a:gd name="T10" fmla="*/ 25 w 33"/>
                <a:gd name="T11" fmla="*/ 33 h 52"/>
                <a:gd name="T12" fmla="*/ 8 w 33"/>
                <a:gd name="T13" fmla="*/ 26 h 52"/>
                <a:gd name="T14" fmla="*/ 6 w 33"/>
                <a:gd name="T15" fmla="*/ 15 h 52"/>
                <a:gd name="T16" fmla="*/ 5 w 33"/>
                <a:gd name="T17" fmla="*/ 6 h 52"/>
                <a:gd name="T18" fmla="*/ 2 w 33"/>
                <a:gd name="T19" fmla="*/ 0 h 52"/>
                <a:gd name="T20" fmla="*/ 0 w 33"/>
                <a:gd name="T21" fmla="*/ 2 h 52"/>
                <a:gd name="T22" fmla="*/ 4 w 33"/>
                <a:gd name="T23" fmla="*/ 7 h 52"/>
                <a:gd name="T24" fmla="*/ 5 w 33"/>
                <a:gd name="T25" fmla="*/ 15 h 52"/>
                <a:gd name="T26" fmla="*/ 7 w 33"/>
                <a:gd name="T27" fmla="*/ 26 h 52"/>
                <a:gd name="T28" fmla="*/ 8 w 33"/>
                <a:gd name="T29"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52">
                  <a:moveTo>
                    <a:pt x="8" y="29"/>
                  </a:moveTo>
                  <a:cubicBezTo>
                    <a:pt x="10" y="30"/>
                    <a:pt x="13" y="32"/>
                    <a:pt x="14" y="34"/>
                  </a:cubicBezTo>
                  <a:cubicBezTo>
                    <a:pt x="16" y="36"/>
                    <a:pt x="19" y="36"/>
                    <a:pt x="22" y="38"/>
                  </a:cubicBezTo>
                  <a:cubicBezTo>
                    <a:pt x="27" y="42"/>
                    <a:pt x="31" y="45"/>
                    <a:pt x="33" y="52"/>
                  </a:cubicBezTo>
                  <a:cubicBezTo>
                    <a:pt x="33" y="52"/>
                    <a:pt x="33" y="52"/>
                    <a:pt x="33" y="52"/>
                  </a:cubicBezTo>
                  <a:cubicBezTo>
                    <a:pt x="33" y="45"/>
                    <a:pt x="30" y="39"/>
                    <a:pt x="25" y="33"/>
                  </a:cubicBezTo>
                  <a:cubicBezTo>
                    <a:pt x="23" y="30"/>
                    <a:pt x="15" y="24"/>
                    <a:pt x="8" y="26"/>
                  </a:cubicBezTo>
                  <a:cubicBezTo>
                    <a:pt x="5" y="22"/>
                    <a:pt x="6" y="19"/>
                    <a:pt x="6" y="15"/>
                  </a:cubicBezTo>
                  <a:cubicBezTo>
                    <a:pt x="6" y="12"/>
                    <a:pt x="6" y="9"/>
                    <a:pt x="5" y="6"/>
                  </a:cubicBezTo>
                  <a:cubicBezTo>
                    <a:pt x="4" y="4"/>
                    <a:pt x="3" y="2"/>
                    <a:pt x="2" y="0"/>
                  </a:cubicBezTo>
                  <a:cubicBezTo>
                    <a:pt x="2" y="1"/>
                    <a:pt x="1" y="2"/>
                    <a:pt x="0" y="2"/>
                  </a:cubicBezTo>
                  <a:cubicBezTo>
                    <a:pt x="2" y="3"/>
                    <a:pt x="4" y="5"/>
                    <a:pt x="4" y="7"/>
                  </a:cubicBezTo>
                  <a:cubicBezTo>
                    <a:pt x="5" y="9"/>
                    <a:pt x="5" y="12"/>
                    <a:pt x="5" y="15"/>
                  </a:cubicBezTo>
                  <a:cubicBezTo>
                    <a:pt x="5" y="19"/>
                    <a:pt x="5" y="24"/>
                    <a:pt x="7" y="26"/>
                  </a:cubicBezTo>
                  <a:cubicBezTo>
                    <a:pt x="7" y="27"/>
                    <a:pt x="8" y="28"/>
                    <a:pt x="8" y="2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122"/>
            <p:cNvSpPr>
              <a:spLocks noEditPoints="1"/>
            </p:cNvSpPr>
            <p:nvPr/>
          </p:nvSpPr>
          <p:spPr bwMode="auto">
            <a:xfrm>
              <a:off x="5302211" y="6024599"/>
              <a:ext cx="123826" cy="233364"/>
            </a:xfrm>
            <a:custGeom>
              <a:avLst/>
              <a:gdLst>
                <a:gd name="T0" fmla="*/ 8 w 33"/>
                <a:gd name="T1" fmla="*/ 25 h 62"/>
                <a:gd name="T2" fmla="*/ 9 w 33"/>
                <a:gd name="T3" fmla="*/ 19 h 62"/>
                <a:gd name="T4" fmla="*/ 11 w 33"/>
                <a:gd name="T5" fmla="*/ 25 h 62"/>
                <a:gd name="T6" fmla="*/ 13 w 33"/>
                <a:gd name="T7" fmla="*/ 29 h 62"/>
                <a:gd name="T8" fmla="*/ 14 w 33"/>
                <a:gd name="T9" fmla="*/ 34 h 62"/>
                <a:gd name="T10" fmla="*/ 12 w 33"/>
                <a:gd name="T11" fmla="*/ 38 h 62"/>
                <a:gd name="T12" fmla="*/ 11 w 33"/>
                <a:gd name="T13" fmla="*/ 39 h 62"/>
                <a:gd name="T14" fmla="*/ 8 w 33"/>
                <a:gd name="T15" fmla="*/ 42 h 62"/>
                <a:gd name="T16" fmla="*/ 10 w 33"/>
                <a:gd name="T17" fmla="*/ 40 h 62"/>
                <a:gd name="T18" fmla="*/ 12 w 33"/>
                <a:gd name="T19" fmla="*/ 39 h 62"/>
                <a:gd name="T20" fmla="*/ 14 w 33"/>
                <a:gd name="T21" fmla="*/ 36 h 62"/>
                <a:gd name="T22" fmla="*/ 15 w 33"/>
                <a:gd name="T23" fmla="*/ 33 h 62"/>
                <a:gd name="T24" fmla="*/ 16 w 33"/>
                <a:gd name="T25" fmla="*/ 36 h 62"/>
                <a:gd name="T26" fmla="*/ 18 w 33"/>
                <a:gd name="T27" fmla="*/ 43 h 62"/>
                <a:gd name="T28" fmla="*/ 18 w 33"/>
                <a:gd name="T29" fmla="*/ 48 h 62"/>
                <a:gd name="T30" fmla="*/ 18 w 33"/>
                <a:gd name="T31" fmla="*/ 53 h 62"/>
                <a:gd name="T32" fmla="*/ 19 w 33"/>
                <a:gd name="T33" fmla="*/ 43 h 62"/>
                <a:gd name="T34" fmla="*/ 20 w 33"/>
                <a:gd name="T35" fmla="*/ 43 h 62"/>
                <a:gd name="T36" fmla="*/ 24 w 33"/>
                <a:gd name="T37" fmla="*/ 54 h 62"/>
                <a:gd name="T38" fmla="*/ 22 w 33"/>
                <a:gd name="T39" fmla="*/ 46 h 62"/>
                <a:gd name="T40" fmla="*/ 19 w 33"/>
                <a:gd name="T41" fmla="*/ 39 h 62"/>
                <a:gd name="T42" fmla="*/ 12 w 33"/>
                <a:gd name="T43" fmla="*/ 25 h 62"/>
                <a:gd name="T44" fmla="*/ 11 w 33"/>
                <a:gd name="T45" fmla="*/ 17 h 62"/>
                <a:gd name="T46" fmla="*/ 11 w 33"/>
                <a:gd name="T47" fmla="*/ 10 h 62"/>
                <a:gd name="T48" fmla="*/ 13 w 33"/>
                <a:gd name="T49" fmla="*/ 17 h 62"/>
                <a:gd name="T50" fmla="*/ 19 w 33"/>
                <a:gd name="T51" fmla="*/ 24 h 62"/>
                <a:gd name="T52" fmla="*/ 26 w 33"/>
                <a:gd name="T53" fmla="*/ 33 h 62"/>
                <a:gd name="T54" fmla="*/ 30 w 33"/>
                <a:gd name="T55" fmla="*/ 43 h 62"/>
                <a:gd name="T56" fmla="*/ 23 w 33"/>
                <a:gd name="T57" fmla="*/ 28 h 62"/>
                <a:gd name="T58" fmla="*/ 16 w 33"/>
                <a:gd name="T59" fmla="*/ 19 h 62"/>
                <a:gd name="T60" fmla="*/ 13 w 33"/>
                <a:gd name="T61" fmla="*/ 14 h 62"/>
                <a:gd name="T62" fmla="*/ 11 w 33"/>
                <a:gd name="T63" fmla="*/ 6 h 62"/>
                <a:gd name="T64" fmla="*/ 10 w 33"/>
                <a:gd name="T65" fmla="*/ 5 h 62"/>
                <a:gd name="T66" fmla="*/ 18 w 33"/>
                <a:gd name="T67" fmla="*/ 11 h 62"/>
                <a:gd name="T68" fmla="*/ 29 w 33"/>
                <a:gd name="T69" fmla="*/ 17 h 62"/>
                <a:gd name="T70" fmla="*/ 33 w 33"/>
                <a:gd name="T71" fmla="*/ 23 h 62"/>
                <a:gd name="T72" fmla="*/ 26 w 33"/>
                <a:gd name="T73" fmla="*/ 14 h 62"/>
                <a:gd name="T74" fmla="*/ 23 w 33"/>
                <a:gd name="T75" fmla="*/ 12 h 62"/>
                <a:gd name="T76" fmla="*/ 16 w 33"/>
                <a:gd name="T77" fmla="*/ 7 h 62"/>
                <a:gd name="T78" fmla="*/ 10 w 33"/>
                <a:gd name="T79" fmla="*/ 3 h 62"/>
                <a:gd name="T80" fmla="*/ 8 w 33"/>
                <a:gd name="T81" fmla="*/ 1 h 62"/>
                <a:gd name="T82" fmla="*/ 8 w 33"/>
                <a:gd name="T83" fmla="*/ 6 h 62"/>
                <a:gd name="T84" fmla="*/ 8 w 33"/>
                <a:gd name="T85" fmla="*/ 8 h 62"/>
                <a:gd name="T86" fmla="*/ 6 w 33"/>
                <a:gd name="T87" fmla="*/ 10 h 62"/>
                <a:gd name="T88" fmla="*/ 5 w 33"/>
                <a:gd name="T89" fmla="*/ 11 h 62"/>
                <a:gd name="T90" fmla="*/ 2 w 33"/>
                <a:gd name="T91" fmla="*/ 16 h 62"/>
                <a:gd name="T92" fmla="*/ 0 w 33"/>
                <a:gd name="T93" fmla="*/ 20 h 62"/>
                <a:gd name="T94" fmla="*/ 3 w 33"/>
                <a:gd name="T95" fmla="*/ 16 h 62"/>
                <a:gd name="T96" fmla="*/ 6 w 33"/>
                <a:gd name="T97" fmla="*/ 12 h 62"/>
                <a:gd name="T98" fmla="*/ 7 w 33"/>
                <a:gd name="T99" fmla="*/ 11 h 62"/>
                <a:gd name="T100" fmla="*/ 9 w 33"/>
                <a:gd name="T101" fmla="*/ 10 h 62"/>
                <a:gd name="T102" fmla="*/ 8 w 33"/>
                <a:gd name="T103" fmla="*/ 17 h 62"/>
                <a:gd name="T104" fmla="*/ 7 w 33"/>
                <a:gd name="T105" fmla="*/ 25 h 62"/>
                <a:gd name="T106" fmla="*/ 6 w 33"/>
                <a:gd name="T107" fmla="*/ 30 h 62"/>
                <a:gd name="T108" fmla="*/ 3 w 33"/>
                <a:gd name="T109" fmla="*/ 35 h 62"/>
                <a:gd name="T110" fmla="*/ 7 w 33"/>
                <a:gd name="T111" fmla="*/ 27 h 62"/>
                <a:gd name="T112" fmla="*/ 15 w 33"/>
                <a:gd name="T113" fmla="*/ 33 h 62"/>
                <a:gd name="T114" fmla="*/ 15 w 33"/>
                <a:gd name="T115"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2">
                  <a:moveTo>
                    <a:pt x="7" y="27"/>
                  </a:moveTo>
                  <a:cubicBezTo>
                    <a:pt x="7" y="26"/>
                    <a:pt x="8" y="26"/>
                    <a:pt x="8" y="25"/>
                  </a:cubicBezTo>
                  <a:cubicBezTo>
                    <a:pt x="8" y="24"/>
                    <a:pt x="8" y="24"/>
                    <a:pt x="8" y="24"/>
                  </a:cubicBezTo>
                  <a:cubicBezTo>
                    <a:pt x="8" y="22"/>
                    <a:pt x="9" y="20"/>
                    <a:pt x="9" y="19"/>
                  </a:cubicBezTo>
                  <a:cubicBezTo>
                    <a:pt x="9" y="19"/>
                    <a:pt x="9" y="20"/>
                    <a:pt x="10" y="21"/>
                  </a:cubicBezTo>
                  <a:cubicBezTo>
                    <a:pt x="10" y="23"/>
                    <a:pt x="10" y="24"/>
                    <a:pt x="11" y="25"/>
                  </a:cubicBezTo>
                  <a:cubicBezTo>
                    <a:pt x="12" y="27"/>
                    <a:pt x="12" y="28"/>
                    <a:pt x="13" y="29"/>
                  </a:cubicBezTo>
                  <a:cubicBezTo>
                    <a:pt x="13" y="29"/>
                    <a:pt x="13" y="29"/>
                    <a:pt x="13" y="29"/>
                  </a:cubicBezTo>
                  <a:cubicBezTo>
                    <a:pt x="13" y="30"/>
                    <a:pt x="13" y="31"/>
                    <a:pt x="14" y="32"/>
                  </a:cubicBezTo>
                  <a:cubicBezTo>
                    <a:pt x="14" y="32"/>
                    <a:pt x="14" y="33"/>
                    <a:pt x="14" y="34"/>
                  </a:cubicBezTo>
                  <a:cubicBezTo>
                    <a:pt x="14" y="35"/>
                    <a:pt x="13" y="35"/>
                    <a:pt x="13" y="36"/>
                  </a:cubicBezTo>
                  <a:cubicBezTo>
                    <a:pt x="13" y="37"/>
                    <a:pt x="12" y="37"/>
                    <a:pt x="12" y="38"/>
                  </a:cubicBezTo>
                  <a:cubicBezTo>
                    <a:pt x="11" y="38"/>
                    <a:pt x="11" y="38"/>
                    <a:pt x="11" y="38"/>
                  </a:cubicBezTo>
                  <a:cubicBezTo>
                    <a:pt x="11" y="39"/>
                    <a:pt x="11" y="39"/>
                    <a:pt x="11" y="39"/>
                  </a:cubicBezTo>
                  <a:cubicBezTo>
                    <a:pt x="11" y="39"/>
                    <a:pt x="10" y="40"/>
                    <a:pt x="10" y="40"/>
                  </a:cubicBezTo>
                  <a:cubicBezTo>
                    <a:pt x="10" y="40"/>
                    <a:pt x="9" y="41"/>
                    <a:pt x="8" y="42"/>
                  </a:cubicBezTo>
                  <a:cubicBezTo>
                    <a:pt x="8" y="42"/>
                    <a:pt x="7" y="43"/>
                    <a:pt x="6" y="43"/>
                  </a:cubicBezTo>
                  <a:cubicBezTo>
                    <a:pt x="8" y="42"/>
                    <a:pt x="9" y="41"/>
                    <a:pt x="10" y="40"/>
                  </a:cubicBezTo>
                  <a:cubicBezTo>
                    <a:pt x="11" y="40"/>
                    <a:pt x="11" y="40"/>
                    <a:pt x="11" y="39"/>
                  </a:cubicBezTo>
                  <a:cubicBezTo>
                    <a:pt x="12" y="39"/>
                    <a:pt x="12" y="39"/>
                    <a:pt x="12" y="39"/>
                  </a:cubicBezTo>
                  <a:cubicBezTo>
                    <a:pt x="12" y="38"/>
                    <a:pt x="12" y="38"/>
                    <a:pt x="12" y="38"/>
                  </a:cubicBezTo>
                  <a:cubicBezTo>
                    <a:pt x="13" y="38"/>
                    <a:pt x="13" y="37"/>
                    <a:pt x="14" y="36"/>
                  </a:cubicBezTo>
                  <a:cubicBezTo>
                    <a:pt x="14" y="36"/>
                    <a:pt x="15" y="35"/>
                    <a:pt x="15" y="34"/>
                  </a:cubicBezTo>
                  <a:cubicBezTo>
                    <a:pt x="15" y="34"/>
                    <a:pt x="15" y="34"/>
                    <a:pt x="15" y="33"/>
                  </a:cubicBezTo>
                  <a:cubicBezTo>
                    <a:pt x="15" y="34"/>
                    <a:pt x="15" y="34"/>
                    <a:pt x="16" y="34"/>
                  </a:cubicBezTo>
                  <a:cubicBezTo>
                    <a:pt x="16" y="35"/>
                    <a:pt x="16" y="35"/>
                    <a:pt x="16" y="36"/>
                  </a:cubicBezTo>
                  <a:cubicBezTo>
                    <a:pt x="16" y="36"/>
                    <a:pt x="17" y="37"/>
                    <a:pt x="17" y="38"/>
                  </a:cubicBezTo>
                  <a:cubicBezTo>
                    <a:pt x="17" y="40"/>
                    <a:pt x="18" y="41"/>
                    <a:pt x="18" y="43"/>
                  </a:cubicBezTo>
                  <a:cubicBezTo>
                    <a:pt x="18" y="44"/>
                    <a:pt x="18" y="45"/>
                    <a:pt x="18" y="45"/>
                  </a:cubicBezTo>
                  <a:cubicBezTo>
                    <a:pt x="18" y="46"/>
                    <a:pt x="18" y="47"/>
                    <a:pt x="18" y="48"/>
                  </a:cubicBezTo>
                  <a:cubicBezTo>
                    <a:pt x="18" y="49"/>
                    <a:pt x="18" y="50"/>
                    <a:pt x="18" y="50"/>
                  </a:cubicBezTo>
                  <a:cubicBezTo>
                    <a:pt x="18" y="51"/>
                    <a:pt x="18" y="52"/>
                    <a:pt x="18" y="53"/>
                  </a:cubicBezTo>
                  <a:cubicBezTo>
                    <a:pt x="18" y="51"/>
                    <a:pt x="19" y="50"/>
                    <a:pt x="19" y="48"/>
                  </a:cubicBezTo>
                  <a:cubicBezTo>
                    <a:pt x="19" y="46"/>
                    <a:pt x="19" y="44"/>
                    <a:pt x="19" y="43"/>
                  </a:cubicBezTo>
                  <a:cubicBezTo>
                    <a:pt x="19" y="42"/>
                    <a:pt x="19" y="41"/>
                    <a:pt x="19" y="40"/>
                  </a:cubicBezTo>
                  <a:cubicBezTo>
                    <a:pt x="19" y="41"/>
                    <a:pt x="20" y="42"/>
                    <a:pt x="20" y="43"/>
                  </a:cubicBezTo>
                  <a:cubicBezTo>
                    <a:pt x="21" y="44"/>
                    <a:pt x="21" y="45"/>
                    <a:pt x="22" y="46"/>
                  </a:cubicBezTo>
                  <a:cubicBezTo>
                    <a:pt x="22" y="49"/>
                    <a:pt x="23" y="51"/>
                    <a:pt x="24" y="54"/>
                  </a:cubicBezTo>
                  <a:cubicBezTo>
                    <a:pt x="25" y="56"/>
                    <a:pt x="25" y="59"/>
                    <a:pt x="26" y="62"/>
                  </a:cubicBezTo>
                  <a:cubicBezTo>
                    <a:pt x="25" y="56"/>
                    <a:pt x="24" y="51"/>
                    <a:pt x="22" y="46"/>
                  </a:cubicBezTo>
                  <a:cubicBezTo>
                    <a:pt x="22" y="45"/>
                    <a:pt x="21" y="44"/>
                    <a:pt x="21" y="42"/>
                  </a:cubicBezTo>
                  <a:cubicBezTo>
                    <a:pt x="21" y="41"/>
                    <a:pt x="20" y="40"/>
                    <a:pt x="19" y="39"/>
                  </a:cubicBezTo>
                  <a:cubicBezTo>
                    <a:pt x="18" y="36"/>
                    <a:pt x="17" y="34"/>
                    <a:pt x="16" y="32"/>
                  </a:cubicBezTo>
                  <a:cubicBezTo>
                    <a:pt x="15" y="29"/>
                    <a:pt x="13" y="27"/>
                    <a:pt x="12" y="25"/>
                  </a:cubicBezTo>
                  <a:cubicBezTo>
                    <a:pt x="12" y="23"/>
                    <a:pt x="12" y="22"/>
                    <a:pt x="11" y="21"/>
                  </a:cubicBezTo>
                  <a:cubicBezTo>
                    <a:pt x="11" y="20"/>
                    <a:pt x="11" y="18"/>
                    <a:pt x="11" y="17"/>
                  </a:cubicBezTo>
                  <a:cubicBezTo>
                    <a:pt x="10" y="16"/>
                    <a:pt x="10" y="15"/>
                    <a:pt x="10" y="13"/>
                  </a:cubicBezTo>
                  <a:cubicBezTo>
                    <a:pt x="10" y="12"/>
                    <a:pt x="11" y="11"/>
                    <a:pt x="11" y="10"/>
                  </a:cubicBezTo>
                  <a:cubicBezTo>
                    <a:pt x="11" y="12"/>
                    <a:pt x="12" y="13"/>
                    <a:pt x="12" y="15"/>
                  </a:cubicBezTo>
                  <a:cubicBezTo>
                    <a:pt x="13" y="16"/>
                    <a:pt x="13" y="16"/>
                    <a:pt x="13" y="17"/>
                  </a:cubicBezTo>
                  <a:cubicBezTo>
                    <a:pt x="14" y="18"/>
                    <a:pt x="14" y="19"/>
                    <a:pt x="15" y="20"/>
                  </a:cubicBezTo>
                  <a:cubicBezTo>
                    <a:pt x="16" y="21"/>
                    <a:pt x="17" y="23"/>
                    <a:pt x="19" y="24"/>
                  </a:cubicBezTo>
                  <a:cubicBezTo>
                    <a:pt x="20" y="26"/>
                    <a:pt x="21" y="27"/>
                    <a:pt x="22" y="28"/>
                  </a:cubicBezTo>
                  <a:cubicBezTo>
                    <a:pt x="24" y="30"/>
                    <a:pt x="25" y="31"/>
                    <a:pt x="26" y="33"/>
                  </a:cubicBezTo>
                  <a:cubicBezTo>
                    <a:pt x="27" y="35"/>
                    <a:pt x="28" y="36"/>
                    <a:pt x="28" y="38"/>
                  </a:cubicBezTo>
                  <a:cubicBezTo>
                    <a:pt x="29" y="40"/>
                    <a:pt x="30" y="42"/>
                    <a:pt x="30" y="43"/>
                  </a:cubicBezTo>
                  <a:cubicBezTo>
                    <a:pt x="30" y="40"/>
                    <a:pt x="28" y="36"/>
                    <a:pt x="26" y="33"/>
                  </a:cubicBezTo>
                  <a:cubicBezTo>
                    <a:pt x="25" y="31"/>
                    <a:pt x="24" y="29"/>
                    <a:pt x="23" y="28"/>
                  </a:cubicBezTo>
                  <a:cubicBezTo>
                    <a:pt x="22" y="26"/>
                    <a:pt x="21" y="25"/>
                    <a:pt x="19" y="24"/>
                  </a:cubicBezTo>
                  <a:cubicBezTo>
                    <a:pt x="18" y="22"/>
                    <a:pt x="17" y="21"/>
                    <a:pt x="16" y="19"/>
                  </a:cubicBezTo>
                  <a:cubicBezTo>
                    <a:pt x="15" y="18"/>
                    <a:pt x="15" y="18"/>
                    <a:pt x="15" y="17"/>
                  </a:cubicBezTo>
                  <a:cubicBezTo>
                    <a:pt x="14" y="16"/>
                    <a:pt x="14" y="15"/>
                    <a:pt x="13" y="14"/>
                  </a:cubicBezTo>
                  <a:cubicBezTo>
                    <a:pt x="13" y="12"/>
                    <a:pt x="12" y="11"/>
                    <a:pt x="11" y="9"/>
                  </a:cubicBezTo>
                  <a:cubicBezTo>
                    <a:pt x="11" y="8"/>
                    <a:pt x="11" y="7"/>
                    <a:pt x="11" y="6"/>
                  </a:cubicBezTo>
                  <a:cubicBezTo>
                    <a:pt x="10" y="6"/>
                    <a:pt x="10" y="6"/>
                    <a:pt x="10" y="5"/>
                  </a:cubicBezTo>
                  <a:cubicBezTo>
                    <a:pt x="10" y="5"/>
                    <a:pt x="10" y="5"/>
                    <a:pt x="10" y="5"/>
                  </a:cubicBezTo>
                  <a:cubicBezTo>
                    <a:pt x="12" y="6"/>
                    <a:pt x="13" y="7"/>
                    <a:pt x="15" y="8"/>
                  </a:cubicBezTo>
                  <a:cubicBezTo>
                    <a:pt x="16" y="9"/>
                    <a:pt x="17" y="10"/>
                    <a:pt x="18" y="11"/>
                  </a:cubicBezTo>
                  <a:cubicBezTo>
                    <a:pt x="20" y="11"/>
                    <a:pt x="21" y="12"/>
                    <a:pt x="22" y="12"/>
                  </a:cubicBezTo>
                  <a:cubicBezTo>
                    <a:pt x="25" y="13"/>
                    <a:pt x="27" y="15"/>
                    <a:pt x="29" y="17"/>
                  </a:cubicBezTo>
                  <a:cubicBezTo>
                    <a:pt x="29" y="18"/>
                    <a:pt x="30" y="19"/>
                    <a:pt x="31" y="20"/>
                  </a:cubicBezTo>
                  <a:cubicBezTo>
                    <a:pt x="32" y="21"/>
                    <a:pt x="33" y="22"/>
                    <a:pt x="33" y="23"/>
                  </a:cubicBezTo>
                  <a:cubicBezTo>
                    <a:pt x="32" y="21"/>
                    <a:pt x="31" y="19"/>
                    <a:pt x="29" y="17"/>
                  </a:cubicBezTo>
                  <a:cubicBezTo>
                    <a:pt x="28" y="15"/>
                    <a:pt x="27" y="15"/>
                    <a:pt x="26" y="14"/>
                  </a:cubicBezTo>
                  <a:cubicBezTo>
                    <a:pt x="25" y="13"/>
                    <a:pt x="25" y="13"/>
                    <a:pt x="24" y="12"/>
                  </a:cubicBezTo>
                  <a:cubicBezTo>
                    <a:pt x="24" y="12"/>
                    <a:pt x="24" y="12"/>
                    <a:pt x="23" y="12"/>
                  </a:cubicBezTo>
                  <a:cubicBezTo>
                    <a:pt x="23" y="12"/>
                    <a:pt x="23" y="12"/>
                    <a:pt x="22" y="12"/>
                  </a:cubicBezTo>
                  <a:cubicBezTo>
                    <a:pt x="20" y="10"/>
                    <a:pt x="18" y="9"/>
                    <a:pt x="16" y="7"/>
                  </a:cubicBezTo>
                  <a:cubicBezTo>
                    <a:pt x="14" y="7"/>
                    <a:pt x="13" y="6"/>
                    <a:pt x="12" y="5"/>
                  </a:cubicBezTo>
                  <a:cubicBezTo>
                    <a:pt x="12" y="4"/>
                    <a:pt x="11" y="4"/>
                    <a:pt x="10" y="3"/>
                  </a:cubicBezTo>
                  <a:cubicBezTo>
                    <a:pt x="10" y="3"/>
                    <a:pt x="10" y="2"/>
                    <a:pt x="10" y="1"/>
                  </a:cubicBezTo>
                  <a:cubicBezTo>
                    <a:pt x="9" y="1"/>
                    <a:pt x="9" y="0"/>
                    <a:pt x="8" y="1"/>
                  </a:cubicBezTo>
                  <a:cubicBezTo>
                    <a:pt x="8" y="1"/>
                    <a:pt x="7" y="1"/>
                    <a:pt x="8" y="2"/>
                  </a:cubicBezTo>
                  <a:cubicBezTo>
                    <a:pt x="8" y="3"/>
                    <a:pt x="8" y="4"/>
                    <a:pt x="8" y="6"/>
                  </a:cubicBezTo>
                  <a:cubicBezTo>
                    <a:pt x="9" y="6"/>
                    <a:pt x="9" y="7"/>
                    <a:pt x="9" y="8"/>
                  </a:cubicBezTo>
                  <a:cubicBezTo>
                    <a:pt x="9" y="8"/>
                    <a:pt x="8" y="8"/>
                    <a:pt x="8" y="8"/>
                  </a:cubicBezTo>
                  <a:cubicBezTo>
                    <a:pt x="8" y="9"/>
                    <a:pt x="7" y="9"/>
                    <a:pt x="7" y="10"/>
                  </a:cubicBezTo>
                  <a:cubicBezTo>
                    <a:pt x="7" y="10"/>
                    <a:pt x="6" y="10"/>
                    <a:pt x="6" y="10"/>
                  </a:cubicBezTo>
                  <a:cubicBezTo>
                    <a:pt x="6" y="11"/>
                    <a:pt x="6" y="11"/>
                    <a:pt x="6" y="11"/>
                  </a:cubicBezTo>
                  <a:cubicBezTo>
                    <a:pt x="6" y="11"/>
                    <a:pt x="6" y="11"/>
                    <a:pt x="5" y="11"/>
                  </a:cubicBezTo>
                  <a:cubicBezTo>
                    <a:pt x="5" y="12"/>
                    <a:pt x="4" y="12"/>
                    <a:pt x="4" y="13"/>
                  </a:cubicBezTo>
                  <a:cubicBezTo>
                    <a:pt x="3" y="14"/>
                    <a:pt x="3" y="15"/>
                    <a:pt x="2" y="16"/>
                  </a:cubicBezTo>
                  <a:cubicBezTo>
                    <a:pt x="2" y="17"/>
                    <a:pt x="1" y="17"/>
                    <a:pt x="1" y="18"/>
                  </a:cubicBezTo>
                  <a:cubicBezTo>
                    <a:pt x="1" y="18"/>
                    <a:pt x="1" y="19"/>
                    <a:pt x="0" y="20"/>
                  </a:cubicBezTo>
                  <a:cubicBezTo>
                    <a:pt x="1" y="19"/>
                    <a:pt x="1" y="19"/>
                    <a:pt x="1" y="18"/>
                  </a:cubicBezTo>
                  <a:cubicBezTo>
                    <a:pt x="2" y="17"/>
                    <a:pt x="2" y="17"/>
                    <a:pt x="3" y="16"/>
                  </a:cubicBezTo>
                  <a:cubicBezTo>
                    <a:pt x="3" y="15"/>
                    <a:pt x="4" y="14"/>
                    <a:pt x="5" y="13"/>
                  </a:cubicBezTo>
                  <a:cubicBezTo>
                    <a:pt x="5" y="13"/>
                    <a:pt x="6" y="12"/>
                    <a:pt x="6" y="12"/>
                  </a:cubicBezTo>
                  <a:cubicBezTo>
                    <a:pt x="6" y="12"/>
                    <a:pt x="6" y="12"/>
                    <a:pt x="7" y="12"/>
                  </a:cubicBezTo>
                  <a:cubicBezTo>
                    <a:pt x="7" y="11"/>
                    <a:pt x="7" y="11"/>
                    <a:pt x="7" y="11"/>
                  </a:cubicBezTo>
                  <a:cubicBezTo>
                    <a:pt x="7" y="11"/>
                    <a:pt x="7" y="11"/>
                    <a:pt x="8" y="11"/>
                  </a:cubicBezTo>
                  <a:cubicBezTo>
                    <a:pt x="8" y="10"/>
                    <a:pt x="8" y="10"/>
                    <a:pt x="9" y="10"/>
                  </a:cubicBezTo>
                  <a:cubicBezTo>
                    <a:pt x="9" y="10"/>
                    <a:pt x="9" y="11"/>
                    <a:pt x="9" y="11"/>
                  </a:cubicBezTo>
                  <a:cubicBezTo>
                    <a:pt x="8" y="17"/>
                    <a:pt x="8" y="17"/>
                    <a:pt x="8" y="17"/>
                  </a:cubicBezTo>
                  <a:cubicBezTo>
                    <a:pt x="8" y="19"/>
                    <a:pt x="7" y="21"/>
                    <a:pt x="7" y="23"/>
                  </a:cubicBezTo>
                  <a:cubicBezTo>
                    <a:pt x="7" y="25"/>
                    <a:pt x="7" y="25"/>
                    <a:pt x="7" y="25"/>
                  </a:cubicBezTo>
                  <a:cubicBezTo>
                    <a:pt x="7" y="25"/>
                    <a:pt x="7" y="26"/>
                    <a:pt x="7" y="27"/>
                  </a:cubicBezTo>
                  <a:cubicBezTo>
                    <a:pt x="6" y="28"/>
                    <a:pt x="6" y="29"/>
                    <a:pt x="6" y="30"/>
                  </a:cubicBezTo>
                  <a:cubicBezTo>
                    <a:pt x="5" y="31"/>
                    <a:pt x="5" y="31"/>
                    <a:pt x="4" y="32"/>
                  </a:cubicBezTo>
                  <a:cubicBezTo>
                    <a:pt x="4" y="33"/>
                    <a:pt x="3" y="34"/>
                    <a:pt x="3" y="35"/>
                  </a:cubicBezTo>
                  <a:cubicBezTo>
                    <a:pt x="4" y="34"/>
                    <a:pt x="5" y="32"/>
                    <a:pt x="6" y="30"/>
                  </a:cubicBezTo>
                  <a:cubicBezTo>
                    <a:pt x="7" y="29"/>
                    <a:pt x="7" y="28"/>
                    <a:pt x="7" y="27"/>
                  </a:cubicBezTo>
                  <a:close/>
                  <a:moveTo>
                    <a:pt x="15" y="33"/>
                  </a:moveTo>
                  <a:cubicBezTo>
                    <a:pt x="15" y="33"/>
                    <a:pt x="15" y="33"/>
                    <a:pt x="15" y="33"/>
                  </a:cubicBezTo>
                  <a:cubicBezTo>
                    <a:pt x="15" y="33"/>
                    <a:pt x="15" y="33"/>
                    <a:pt x="15" y="33"/>
                  </a:cubicBezTo>
                  <a:cubicBezTo>
                    <a:pt x="15" y="33"/>
                    <a:pt x="15" y="33"/>
                    <a:pt x="15" y="3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123"/>
            <p:cNvSpPr>
              <a:spLocks/>
            </p:cNvSpPr>
            <p:nvPr/>
          </p:nvSpPr>
          <p:spPr bwMode="auto">
            <a:xfrm>
              <a:off x="5797514" y="4465663"/>
              <a:ext cx="233364" cy="101601"/>
            </a:xfrm>
            <a:custGeom>
              <a:avLst/>
              <a:gdLst>
                <a:gd name="T0" fmla="*/ 62 w 62"/>
                <a:gd name="T1" fmla="*/ 0 h 27"/>
                <a:gd name="T2" fmla="*/ 33 w 62"/>
                <a:gd name="T3" fmla="*/ 15 h 27"/>
                <a:gd name="T4" fmla="*/ 15 w 62"/>
                <a:gd name="T5" fmla="*/ 17 h 27"/>
                <a:gd name="T6" fmla="*/ 0 w 62"/>
                <a:gd name="T7" fmla="*/ 18 h 27"/>
                <a:gd name="T8" fmla="*/ 22 w 62"/>
                <a:gd name="T9" fmla="*/ 27 h 27"/>
                <a:gd name="T10" fmla="*/ 42 w 62"/>
                <a:gd name="T11" fmla="*/ 18 h 27"/>
                <a:gd name="T12" fmla="*/ 62 w 62"/>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62" h="27">
                  <a:moveTo>
                    <a:pt x="62" y="0"/>
                  </a:moveTo>
                  <a:cubicBezTo>
                    <a:pt x="52" y="5"/>
                    <a:pt x="44" y="12"/>
                    <a:pt x="33" y="15"/>
                  </a:cubicBezTo>
                  <a:cubicBezTo>
                    <a:pt x="27" y="17"/>
                    <a:pt x="21" y="17"/>
                    <a:pt x="15" y="17"/>
                  </a:cubicBezTo>
                  <a:cubicBezTo>
                    <a:pt x="10" y="17"/>
                    <a:pt x="4" y="16"/>
                    <a:pt x="0" y="18"/>
                  </a:cubicBezTo>
                  <a:cubicBezTo>
                    <a:pt x="7" y="21"/>
                    <a:pt x="14" y="24"/>
                    <a:pt x="22" y="27"/>
                  </a:cubicBezTo>
                  <a:cubicBezTo>
                    <a:pt x="29" y="26"/>
                    <a:pt x="38" y="21"/>
                    <a:pt x="42" y="18"/>
                  </a:cubicBezTo>
                  <a:cubicBezTo>
                    <a:pt x="50" y="13"/>
                    <a:pt x="55" y="6"/>
                    <a:pt x="62"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126"/>
            <p:cNvSpPr>
              <a:spLocks/>
            </p:cNvSpPr>
            <p:nvPr/>
          </p:nvSpPr>
          <p:spPr bwMode="auto">
            <a:xfrm>
              <a:off x="5800689" y="4322787"/>
              <a:ext cx="274639" cy="115888"/>
            </a:xfrm>
            <a:custGeom>
              <a:avLst/>
              <a:gdLst>
                <a:gd name="T0" fmla="*/ 41 w 73"/>
                <a:gd name="T1" fmla="*/ 18 h 31"/>
                <a:gd name="T2" fmla="*/ 60 w 73"/>
                <a:gd name="T3" fmla="*/ 29 h 31"/>
                <a:gd name="T4" fmla="*/ 73 w 73"/>
                <a:gd name="T5" fmla="*/ 31 h 31"/>
                <a:gd name="T6" fmla="*/ 54 w 73"/>
                <a:gd name="T7" fmla="*/ 20 h 31"/>
                <a:gd name="T8" fmla="*/ 36 w 73"/>
                <a:gd name="T9" fmla="*/ 4 h 31"/>
                <a:gd name="T10" fmla="*/ 16 w 73"/>
                <a:gd name="T11" fmla="*/ 1 h 31"/>
                <a:gd name="T12" fmla="*/ 13 w 73"/>
                <a:gd name="T13" fmla="*/ 3 h 31"/>
                <a:gd name="T14" fmla="*/ 0 w 73"/>
                <a:gd name="T15" fmla="*/ 22 h 31"/>
                <a:gd name="T16" fmla="*/ 9 w 73"/>
                <a:gd name="T17" fmla="*/ 16 h 31"/>
                <a:gd name="T18" fmla="*/ 41 w 73"/>
                <a:gd name="T19"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31">
                  <a:moveTo>
                    <a:pt x="41" y="18"/>
                  </a:moveTo>
                  <a:cubicBezTo>
                    <a:pt x="45" y="21"/>
                    <a:pt x="55" y="27"/>
                    <a:pt x="60" y="29"/>
                  </a:cubicBezTo>
                  <a:cubicBezTo>
                    <a:pt x="64" y="30"/>
                    <a:pt x="73" y="31"/>
                    <a:pt x="73" y="31"/>
                  </a:cubicBezTo>
                  <a:cubicBezTo>
                    <a:pt x="66" y="29"/>
                    <a:pt x="60" y="25"/>
                    <a:pt x="54" y="20"/>
                  </a:cubicBezTo>
                  <a:cubicBezTo>
                    <a:pt x="48" y="15"/>
                    <a:pt x="43" y="9"/>
                    <a:pt x="36" y="4"/>
                  </a:cubicBezTo>
                  <a:cubicBezTo>
                    <a:pt x="30" y="0"/>
                    <a:pt x="22" y="0"/>
                    <a:pt x="16" y="1"/>
                  </a:cubicBezTo>
                  <a:cubicBezTo>
                    <a:pt x="15" y="2"/>
                    <a:pt x="14" y="2"/>
                    <a:pt x="13" y="3"/>
                  </a:cubicBezTo>
                  <a:cubicBezTo>
                    <a:pt x="8" y="9"/>
                    <a:pt x="4" y="15"/>
                    <a:pt x="0" y="22"/>
                  </a:cubicBezTo>
                  <a:cubicBezTo>
                    <a:pt x="3" y="20"/>
                    <a:pt x="6" y="17"/>
                    <a:pt x="9" y="16"/>
                  </a:cubicBezTo>
                  <a:cubicBezTo>
                    <a:pt x="22" y="11"/>
                    <a:pt x="35" y="14"/>
                    <a:pt x="41"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2127"/>
            <p:cNvSpPr>
              <a:spLocks/>
            </p:cNvSpPr>
            <p:nvPr/>
          </p:nvSpPr>
          <p:spPr bwMode="auto">
            <a:xfrm>
              <a:off x="5764176" y="4341837"/>
              <a:ext cx="427040" cy="228602"/>
            </a:xfrm>
            <a:custGeom>
              <a:avLst/>
              <a:gdLst>
                <a:gd name="T0" fmla="*/ 46 w 114"/>
                <a:gd name="T1" fmla="*/ 12 h 61"/>
                <a:gd name="T2" fmla="*/ 66 w 114"/>
                <a:gd name="T3" fmla="*/ 23 h 61"/>
                <a:gd name="T4" fmla="*/ 71 w 114"/>
                <a:gd name="T5" fmla="*/ 26 h 61"/>
                <a:gd name="T6" fmla="*/ 73 w 114"/>
                <a:gd name="T7" fmla="*/ 27 h 61"/>
                <a:gd name="T8" fmla="*/ 71 w 114"/>
                <a:gd name="T9" fmla="*/ 29 h 61"/>
                <a:gd name="T10" fmla="*/ 63 w 114"/>
                <a:gd name="T11" fmla="*/ 28 h 61"/>
                <a:gd name="T12" fmla="*/ 50 w 114"/>
                <a:gd name="T13" fmla="*/ 27 h 61"/>
                <a:gd name="T14" fmla="*/ 38 w 114"/>
                <a:gd name="T15" fmla="*/ 25 h 61"/>
                <a:gd name="T16" fmla="*/ 25 w 114"/>
                <a:gd name="T17" fmla="*/ 24 h 61"/>
                <a:gd name="T18" fmla="*/ 17 w 114"/>
                <a:gd name="T19" fmla="*/ 28 h 61"/>
                <a:gd name="T20" fmla="*/ 34 w 114"/>
                <a:gd name="T21" fmla="*/ 26 h 61"/>
                <a:gd name="T22" fmla="*/ 42 w 114"/>
                <a:gd name="T23" fmla="*/ 27 h 61"/>
                <a:gd name="T24" fmla="*/ 26 w 114"/>
                <a:gd name="T25" fmla="*/ 31 h 61"/>
                <a:gd name="T26" fmla="*/ 6 w 114"/>
                <a:gd name="T27" fmla="*/ 40 h 61"/>
                <a:gd name="T28" fmla="*/ 3 w 114"/>
                <a:gd name="T29" fmla="*/ 43 h 61"/>
                <a:gd name="T30" fmla="*/ 13 w 114"/>
                <a:gd name="T31" fmla="*/ 39 h 61"/>
                <a:gd name="T32" fmla="*/ 56 w 114"/>
                <a:gd name="T33" fmla="*/ 30 h 61"/>
                <a:gd name="T34" fmla="*/ 67 w 114"/>
                <a:gd name="T35" fmla="*/ 31 h 61"/>
                <a:gd name="T36" fmla="*/ 71 w 114"/>
                <a:gd name="T37" fmla="*/ 31 h 61"/>
                <a:gd name="T38" fmla="*/ 67 w 114"/>
                <a:gd name="T39" fmla="*/ 33 h 61"/>
                <a:gd name="T40" fmla="*/ 50 w 114"/>
                <a:gd name="T41" fmla="*/ 44 h 61"/>
                <a:gd name="T42" fmla="*/ 43 w 114"/>
                <a:gd name="T43" fmla="*/ 47 h 61"/>
                <a:gd name="T44" fmla="*/ 27 w 114"/>
                <a:gd name="T45" fmla="*/ 50 h 61"/>
                <a:gd name="T46" fmla="*/ 27 w 114"/>
                <a:gd name="T47" fmla="*/ 50 h 61"/>
                <a:gd name="T48" fmla="*/ 43 w 114"/>
                <a:gd name="T49" fmla="*/ 48 h 61"/>
                <a:gd name="T50" fmla="*/ 51 w 114"/>
                <a:gd name="T51" fmla="*/ 46 h 61"/>
                <a:gd name="T52" fmla="*/ 71 w 114"/>
                <a:gd name="T53" fmla="*/ 33 h 61"/>
                <a:gd name="T54" fmla="*/ 77 w 114"/>
                <a:gd name="T55" fmla="*/ 32 h 61"/>
                <a:gd name="T56" fmla="*/ 93 w 114"/>
                <a:gd name="T57" fmla="*/ 31 h 61"/>
                <a:gd name="T58" fmla="*/ 91 w 114"/>
                <a:gd name="T59" fmla="*/ 35 h 61"/>
                <a:gd name="T60" fmla="*/ 86 w 114"/>
                <a:gd name="T61" fmla="*/ 43 h 61"/>
                <a:gd name="T62" fmla="*/ 71 w 114"/>
                <a:gd name="T63" fmla="*/ 55 h 61"/>
                <a:gd name="T64" fmla="*/ 59 w 114"/>
                <a:gd name="T65" fmla="*/ 61 h 61"/>
                <a:gd name="T66" fmla="*/ 71 w 114"/>
                <a:gd name="T67" fmla="*/ 56 h 61"/>
                <a:gd name="T68" fmla="*/ 87 w 114"/>
                <a:gd name="T69" fmla="*/ 44 h 61"/>
                <a:gd name="T70" fmla="*/ 92 w 114"/>
                <a:gd name="T71" fmla="*/ 37 h 61"/>
                <a:gd name="T72" fmla="*/ 94 w 114"/>
                <a:gd name="T73" fmla="*/ 33 h 61"/>
                <a:gd name="T74" fmla="*/ 101 w 114"/>
                <a:gd name="T75" fmla="*/ 29 h 61"/>
                <a:gd name="T76" fmla="*/ 106 w 114"/>
                <a:gd name="T77" fmla="*/ 26 h 61"/>
                <a:gd name="T78" fmla="*/ 107 w 114"/>
                <a:gd name="T79" fmla="*/ 26 h 61"/>
                <a:gd name="T80" fmla="*/ 110 w 114"/>
                <a:gd name="T81" fmla="*/ 23 h 61"/>
                <a:gd name="T82" fmla="*/ 102 w 114"/>
                <a:gd name="T83" fmla="*/ 26 h 61"/>
                <a:gd name="T84" fmla="*/ 99 w 114"/>
                <a:gd name="T85" fmla="*/ 26 h 61"/>
                <a:gd name="T86" fmla="*/ 96 w 114"/>
                <a:gd name="T87" fmla="*/ 25 h 61"/>
                <a:gd name="T88" fmla="*/ 80 w 114"/>
                <a:gd name="T89" fmla="*/ 20 h 61"/>
                <a:gd name="T90" fmla="*/ 74 w 114"/>
                <a:gd name="T91" fmla="*/ 17 h 61"/>
                <a:gd name="T92" fmla="*/ 61 w 114"/>
                <a:gd name="T93" fmla="*/ 0 h 61"/>
                <a:gd name="T94" fmla="*/ 68 w 114"/>
                <a:gd name="T95" fmla="*/ 12 h 61"/>
                <a:gd name="T96" fmla="*/ 76 w 114"/>
                <a:gd name="T97" fmla="*/ 19 h 61"/>
                <a:gd name="T98" fmla="*/ 86 w 114"/>
                <a:gd name="T99" fmla="*/ 24 h 61"/>
                <a:gd name="T100" fmla="*/ 96 w 114"/>
                <a:gd name="T101" fmla="*/ 27 h 61"/>
                <a:gd name="T102" fmla="*/ 85 w 114"/>
                <a:gd name="T103" fmla="*/ 29 h 61"/>
                <a:gd name="T104" fmla="*/ 81 w 114"/>
                <a:gd name="T105" fmla="*/ 28 h 61"/>
                <a:gd name="T106" fmla="*/ 73 w 114"/>
                <a:gd name="T107" fmla="*/ 25 h 61"/>
                <a:gd name="T108" fmla="*/ 71 w 114"/>
                <a:gd name="T109" fmla="*/ 24 h 61"/>
                <a:gd name="T110" fmla="*/ 61 w 114"/>
                <a:gd name="T111" fmla="*/ 18 h 61"/>
                <a:gd name="T112" fmla="*/ 39 w 114"/>
                <a:gd name="T113" fmla="*/ 8 h 61"/>
                <a:gd name="T114" fmla="*/ 39 w 114"/>
                <a:gd name="T115"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4" h="61">
                  <a:moveTo>
                    <a:pt x="39" y="10"/>
                  </a:moveTo>
                  <a:cubicBezTo>
                    <a:pt x="42" y="10"/>
                    <a:pt x="44" y="11"/>
                    <a:pt x="46" y="12"/>
                  </a:cubicBezTo>
                  <a:cubicBezTo>
                    <a:pt x="51" y="14"/>
                    <a:pt x="55" y="16"/>
                    <a:pt x="60" y="19"/>
                  </a:cubicBezTo>
                  <a:cubicBezTo>
                    <a:pt x="62" y="20"/>
                    <a:pt x="64" y="22"/>
                    <a:pt x="66" y="23"/>
                  </a:cubicBezTo>
                  <a:cubicBezTo>
                    <a:pt x="67" y="24"/>
                    <a:pt x="69" y="25"/>
                    <a:pt x="70" y="25"/>
                  </a:cubicBezTo>
                  <a:cubicBezTo>
                    <a:pt x="71" y="26"/>
                    <a:pt x="71" y="26"/>
                    <a:pt x="71" y="26"/>
                  </a:cubicBezTo>
                  <a:cubicBezTo>
                    <a:pt x="72" y="27"/>
                    <a:pt x="72" y="27"/>
                    <a:pt x="72" y="27"/>
                  </a:cubicBezTo>
                  <a:cubicBezTo>
                    <a:pt x="73" y="27"/>
                    <a:pt x="73" y="27"/>
                    <a:pt x="73" y="27"/>
                  </a:cubicBezTo>
                  <a:cubicBezTo>
                    <a:pt x="74" y="28"/>
                    <a:pt x="76" y="29"/>
                    <a:pt x="77" y="29"/>
                  </a:cubicBezTo>
                  <a:cubicBezTo>
                    <a:pt x="75" y="29"/>
                    <a:pt x="73" y="29"/>
                    <a:pt x="71" y="29"/>
                  </a:cubicBezTo>
                  <a:cubicBezTo>
                    <a:pt x="70" y="28"/>
                    <a:pt x="68" y="28"/>
                    <a:pt x="67" y="28"/>
                  </a:cubicBezTo>
                  <a:cubicBezTo>
                    <a:pt x="66" y="28"/>
                    <a:pt x="64" y="28"/>
                    <a:pt x="63" y="28"/>
                  </a:cubicBezTo>
                  <a:cubicBezTo>
                    <a:pt x="61" y="27"/>
                    <a:pt x="58" y="27"/>
                    <a:pt x="56" y="27"/>
                  </a:cubicBezTo>
                  <a:cubicBezTo>
                    <a:pt x="54" y="27"/>
                    <a:pt x="52" y="27"/>
                    <a:pt x="50" y="27"/>
                  </a:cubicBezTo>
                  <a:cubicBezTo>
                    <a:pt x="47" y="26"/>
                    <a:pt x="45" y="26"/>
                    <a:pt x="42" y="25"/>
                  </a:cubicBezTo>
                  <a:cubicBezTo>
                    <a:pt x="41" y="25"/>
                    <a:pt x="39" y="25"/>
                    <a:pt x="38" y="25"/>
                  </a:cubicBezTo>
                  <a:cubicBezTo>
                    <a:pt x="37" y="24"/>
                    <a:pt x="35" y="24"/>
                    <a:pt x="34" y="24"/>
                  </a:cubicBezTo>
                  <a:cubicBezTo>
                    <a:pt x="31" y="24"/>
                    <a:pt x="28" y="24"/>
                    <a:pt x="25" y="24"/>
                  </a:cubicBezTo>
                  <a:cubicBezTo>
                    <a:pt x="24" y="24"/>
                    <a:pt x="22" y="25"/>
                    <a:pt x="21" y="25"/>
                  </a:cubicBezTo>
                  <a:cubicBezTo>
                    <a:pt x="20" y="26"/>
                    <a:pt x="18" y="27"/>
                    <a:pt x="17" y="28"/>
                  </a:cubicBezTo>
                  <a:cubicBezTo>
                    <a:pt x="20" y="26"/>
                    <a:pt x="22" y="25"/>
                    <a:pt x="25" y="25"/>
                  </a:cubicBezTo>
                  <a:cubicBezTo>
                    <a:pt x="28" y="25"/>
                    <a:pt x="31" y="25"/>
                    <a:pt x="34" y="26"/>
                  </a:cubicBezTo>
                  <a:cubicBezTo>
                    <a:pt x="35" y="26"/>
                    <a:pt x="37" y="26"/>
                    <a:pt x="38" y="26"/>
                  </a:cubicBezTo>
                  <a:cubicBezTo>
                    <a:pt x="39" y="26"/>
                    <a:pt x="41" y="27"/>
                    <a:pt x="42" y="27"/>
                  </a:cubicBezTo>
                  <a:cubicBezTo>
                    <a:pt x="43" y="27"/>
                    <a:pt x="44" y="27"/>
                    <a:pt x="44" y="27"/>
                  </a:cubicBezTo>
                  <a:cubicBezTo>
                    <a:pt x="38" y="28"/>
                    <a:pt x="32" y="29"/>
                    <a:pt x="26" y="31"/>
                  </a:cubicBezTo>
                  <a:cubicBezTo>
                    <a:pt x="21" y="32"/>
                    <a:pt x="17" y="34"/>
                    <a:pt x="12" y="36"/>
                  </a:cubicBezTo>
                  <a:cubicBezTo>
                    <a:pt x="10" y="38"/>
                    <a:pt x="8" y="39"/>
                    <a:pt x="6" y="40"/>
                  </a:cubicBezTo>
                  <a:cubicBezTo>
                    <a:pt x="4" y="42"/>
                    <a:pt x="2" y="43"/>
                    <a:pt x="0" y="45"/>
                  </a:cubicBezTo>
                  <a:cubicBezTo>
                    <a:pt x="1" y="44"/>
                    <a:pt x="2" y="44"/>
                    <a:pt x="3" y="43"/>
                  </a:cubicBezTo>
                  <a:cubicBezTo>
                    <a:pt x="5" y="42"/>
                    <a:pt x="6" y="42"/>
                    <a:pt x="7" y="41"/>
                  </a:cubicBezTo>
                  <a:cubicBezTo>
                    <a:pt x="9" y="40"/>
                    <a:pt x="11" y="40"/>
                    <a:pt x="13" y="39"/>
                  </a:cubicBezTo>
                  <a:cubicBezTo>
                    <a:pt x="18" y="37"/>
                    <a:pt x="22" y="35"/>
                    <a:pt x="27" y="34"/>
                  </a:cubicBezTo>
                  <a:cubicBezTo>
                    <a:pt x="36" y="31"/>
                    <a:pt x="46" y="29"/>
                    <a:pt x="56" y="30"/>
                  </a:cubicBezTo>
                  <a:cubicBezTo>
                    <a:pt x="58" y="30"/>
                    <a:pt x="61" y="30"/>
                    <a:pt x="63" y="30"/>
                  </a:cubicBezTo>
                  <a:cubicBezTo>
                    <a:pt x="64" y="30"/>
                    <a:pt x="66" y="30"/>
                    <a:pt x="67" y="31"/>
                  </a:cubicBezTo>
                  <a:cubicBezTo>
                    <a:pt x="68" y="31"/>
                    <a:pt x="69" y="31"/>
                    <a:pt x="71" y="31"/>
                  </a:cubicBezTo>
                  <a:cubicBezTo>
                    <a:pt x="71" y="31"/>
                    <a:pt x="71" y="31"/>
                    <a:pt x="71" y="31"/>
                  </a:cubicBezTo>
                  <a:cubicBezTo>
                    <a:pt x="71" y="31"/>
                    <a:pt x="71" y="31"/>
                    <a:pt x="71" y="32"/>
                  </a:cubicBezTo>
                  <a:cubicBezTo>
                    <a:pt x="69" y="32"/>
                    <a:pt x="68" y="33"/>
                    <a:pt x="67" y="33"/>
                  </a:cubicBezTo>
                  <a:cubicBezTo>
                    <a:pt x="66" y="34"/>
                    <a:pt x="65" y="35"/>
                    <a:pt x="63" y="35"/>
                  </a:cubicBezTo>
                  <a:cubicBezTo>
                    <a:pt x="59" y="38"/>
                    <a:pt x="55" y="42"/>
                    <a:pt x="50" y="44"/>
                  </a:cubicBezTo>
                  <a:cubicBezTo>
                    <a:pt x="49" y="45"/>
                    <a:pt x="48" y="46"/>
                    <a:pt x="47" y="46"/>
                  </a:cubicBezTo>
                  <a:cubicBezTo>
                    <a:pt x="46" y="46"/>
                    <a:pt x="44" y="47"/>
                    <a:pt x="43" y="47"/>
                  </a:cubicBezTo>
                  <a:cubicBezTo>
                    <a:pt x="40" y="48"/>
                    <a:pt x="38" y="48"/>
                    <a:pt x="35" y="49"/>
                  </a:cubicBezTo>
                  <a:cubicBezTo>
                    <a:pt x="32" y="49"/>
                    <a:pt x="30" y="49"/>
                    <a:pt x="27" y="50"/>
                  </a:cubicBezTo>
                  <a:cubicBezTo>
                    <a:pt x="24" y="50"/>
                    <a:pt x="22" y="50"/>
                    <a:pt x="19" y="50"/>
                  </a:cubicBezTo>
                  <a:cubicBezTo>
                    <a:pt x="22" y="50"/>
                    <a:pt x="24" y="50"/>
                    <a:pt x="27" y="50"/>
                  </a:cubicBezTo>
                  <a:cubicBezTo>
                    <a:pt x="30" y="50"/>
                    <a:pt x="33" y="50"/>
                    <a:pt x="35" y="50"/>
                  </a:cubicBezTo>
                  <a:cubicBezTo>
                    <a:pt x="38" y="49"/>
                    <a:pt x="41" y="49"/>
                    <a:pt x="43" y="48"/>
                  </a:cubicBezTo>
                  <a:cubicBezTo>
                    <a:pt x="45" y="48"/>
                    <a:pt x="46" y="48"/>
                    <a:pt x="47" y="47"/>
                  </a:cubicBezTo>
                  <a:cubicBezTo>
                    <a:pt x="49" y="47"/>
                    <a:pt x="50" y="46"/>
                    <a:pt x="51" y="46"/>
                  </a:cubicBezTo>
                  <a:cubicBezTo>
                    <a:pt x="56" y="43"/>
                    <a:pt x="60" y="40"/>
                    <a:pt x="64" y="37"/>
                  </a:cubicBezTo>
                  <a:cubicBezTo>
                    <a:pt x="67" y="35"/>
                    <a:pt x="69" y="34"/>
                    <a:pt x="71" y="33"/>
                  </a:cubicBezTo>
                  <a:cubicBezTo>
                    <a:pt x="73" y="33"/>
                    <a:pt x="74" y="32"/>
                    <a:pt x="75" y="32"/>
                  </a:cubicBezTo>
                  <a:cubicBezTo>
                    <a:pt x="76" y="32"/>
                    <a:pt x="76" y="32"/>
                    <a:pt x="77" y="32"/>
                  </a:cubicBezTo>
                  <a:cubicBezTo>
                    <a:pt x="80" y="32"/>
                    <a:pt x="83" y="32"/>
                    <a:pt x="86" y="32"/>
                  </a:cubicBezTo>
                  <a:cubicBezTo>
                    <a:pt x="88" y="31"/>
                    <a:pt x="91" y="31"/>
                    <a:pt x="93" y="31"/>
                  </a:cubicBezTo>
                  <a:cubicBezTo>
                    <a:pt x="93" y="31"/>
                    <a:pt x="92" y="31"/>
                    <a:pt x="92" y="32"/>
                  </a:cubicBezTo>
                  <a:cubicBezTo>
                    <a:pt x="92" y="33"/>
                    <a:pt x="91" y="34"/>
                    <a:pt x="91" y="35"/>
                  </a:cubicBezTo>
                  <a:cubicBezTo>
                    <a:pt x="90" y="36"/>
                    <a:pt x="90" y="37"/>
                    <a:pt x="89" y="37"/>
                  </a:cubicBezTo>
                  <a:cubicBezTo>
                    <a:pt x="88" y="39"/>
                    <a:pt x="87" y="41"/>
                    <a:pt x="86" y="43"/>
                  </a:cubicBezTo>
                  <a:cubicBezTo>
                    <a:pt x="84" y="44"/>
                    <a:pt x="83" y="46"/>
                    <a:pt x="81" y="48"/>
                  </a:cubicBezTo>
                  <a:cubicBezTo>
                    <a:pt x="78" y="51"/>
                    <a:pt x="75" y="53"/>
                    <a:pt x="71" y="55"/>
                  </a:cubicBezTo>
                  <a:cubicBezTo>
                    <a:pt x="69" y="56"/>
                    <a:pt x="67" y="57"/>
                    <a:pt x="65" y="58"/>
                  </a:cubicBezTo>
                  <a:cubicBezTo>
                    <a:pt x="63" y="59"/>
                    <a:pt x="61" y="60"/>
                    <a:pt x="59" y="61"/>
                  </a:cubicBezTo>
                  <a:cubicBezTo>
                    <a:pt x="61" y="60"/>
                    <a:pt x="63" y="59"/>
                    <a:pt x="65" y="59"/>
                  </a:cubicBezTo>
                  <a:cubicBezTo>
                    <a:pt x="67" y="58"/>
                    <a:pt x="69" y="57"/>
                    <a:pt x="71" y="56"/>
                  </a:cubicBezTo>
                  <a:cubicBezTo>
                    <a:pt x="75" y="54"/>
                    <a:pt x="79" y="52"/>
                    <a:pt x="82" y="49"/>
                  </a:cubicBezTo>
                  <a:cubicBezTo>
                    <a:pt x="84" y="47"/>
                    <a:pt x="85" y="46"/>
                    <a:pt x="87" y="44"/>
                  </a:cubicBezTo>
                  <a:cubicBezTo>
                    <a:pt x="88" y="42"/>
                    <a:pt x="90" y="40"/>
                    <a:pt x="91" y="38"/>
                  </a:cubicBezTo>
                  <a:cubicBezTo>
                    <a:pt x="91" y="38"/>
                    <a:pt x="91" y="37"/>
                    <a:pt x="92" y="37"/>
                  </a:cubicBezTo>
                  <a:cubicBezTo>
                    <a:pt x="92" y="36"/>
                    <a:pt x="92" y="36"/>
                    <a:pt x="92" y="35"/>
                  </a:cubicBezTo>
                  <a:cubicBezTo>
                    <a:pt x="93" y="34"/>
                    <a:pt x="93" y="33"/>
                    <a:pt x="94" y="33"/>
                  </a:cubicBezTo>
                  <a:cubicBezTo>
                    <a:pt x="94" y="32"/>
                    <a:pt x="95" y="31"/>
                    <a:pt x="96" y="30"/>
                  </a:cubicBezTo>
                  <a:cubicBezTo>
                    <a:pt x="97" y="30"/>
                    <a:pt x="99" y="29"/>
                    <a:pt x="101" y="29"/>
                  </a:cubicBezTo>
                  <a:cubicBezTo>
                    <a:pt x="102" y="28"/>
                    <a:pt x="104" y="27"/>
                    <a:pt x="105" y="27"/>
                  </a:cubicBezTo>
                  <a:cubicBezTo>
                    <a:pt x="106" y="27"/>
                    <a:pt x="106" y="27"/>
                    <a:pt x="106" y="26"/>
                  </a:cubicBezTo>
                  <a:cubicBezTo>
                    <a:pt x="106" y="26"/>
                    <a:pt x="106" y="26"/>
                    <a:pt x="106" y="26"/>
                  </a:cubicBezTo>
                  <a:cubicBezTo>
                    <a:pt x="107" y="26"/>
                    <a:pt x="107" y="26"/>
                    <a:pt x="107" y="26"/>
                  </a:cubicBezTo>
                  <a:cubicBezTo>
                    <a:pt x="110" y="25"/>
                    <a:pt x="112" y="23"/>
                    <a:pt x="114" y="22"/>
                  </a:cubicBezTo>
                  <a:cubicBezTo>
                    <a:pt x="113" y="22"/>
                    <a:pt x="111" y="23"/>
                    <a:pt x="110" y="23"/>
                  </a:cubicBezTo>
                  <a:cubicBezTo>
                    <a:pt x="109" y="24"/>
                    <a:pt x="108" y="24"/>
                    <a:pt x="107" y="24"/>
                  </a:cubicBezTo>
                  <a:cubicBezTo>
                    <a:pt x="105" y="25"/>
                    <a:pt x="103" y="25"/>
                    <a:pt x="102" y="26"/>
                  </a:cubicBezTo>
                  <a:cubicBezTo>
                    <a:pt x="101" y="26"/>
                    <a:pt x="101" y="26"/>
                    <a:pt x="101" y="26"/>
                  </a:cubicBezTo>
                  <a:cubicBezTo>
                    <a:pt x="100" y="26"/>
                    <a:pt x="100" y="26"/>
                    <a:pt x="99" y="26"/>
                  </a:cubicBezTo>
                  <a:cubicBezTo>
                    <a:pt x="99" y="26"/>
                    <a:pt x="98" y="26"/>
                    <a:pt x="98" y="26"/>
                  </a:cubicBezTo>
                  <a:cubicBezTo>
                    <a:pt x="97" y="26"/>
                    <a:pt x="96" y="26"/>
                    <a:pt x="96" y="25"/>
                  </a:cubicBezTo>
                  <a:cubicBezTo>
                    <a:pt x="95" y="25"/>
                    <a:pt x="94" y="25"/>
                    <a:pt x="93" y="25"/>
                  </a:cubicBezTo>
                  <a:cubicBezTo>
                    <a:pt x="88" y="24"/>
                    <a:pt x="84" y="22"/>
                    <a:pt x="80" y="20"/>
                  </a:cubicBezTo>
                  <a:cubicBezTo>
                    <a:pt x="79" y="20"/>
                    <a:pt x="78" y="19"/>
                    <a:pt x="77" y="18"/>
                  </a:cubicBezTo>
                  <a:cubicBezTo>
                    <a:pt x="76" y="18"/>
                    <a:pt x="75" y="17"/>
                    <a:pt x="74" y="17"/>
                  </a:cubicBezTo>
                  <a:cubicBezTo>
                    <a:pt x="72" y="15"/>
                    <a:pt x="70" y="14"/>
                    <a:pt x="69" y="12"/>
                  </a:cubicBezTo>
                  <a:cubicBezTo>
                    <a:pt x="66" y="8"/>
                    <a:pt x="63" y="4"/>
                    <a:pt x="61" y="0"/>
                  </a:cubicBezTo>
                  <a:cubicBezTo>
                    <a:pt x="62" y="2"/>
                    <a:pt x="63" y="4"/>
                    <a:pt x="64" y="6"/>
                  </a:cubicBezTo>
                  <a:cubicBezTo>
                    <a:pt x="65" y="8"/>
                    <a:pt x="67" y="10"/>
                    <a:pt x="68" y="12"/>
                  </a:cubicBezTo>
                  <a:cubicBezTo>
                    <a:pt x="69" y="14"/>
                    <a:pt x="71" y="16"/>
                    <a:pt x="73" y="17"/>
                  </a:cubicBezTo>
                  <a:cubicBezTo>
                    <a:pt x="74" y="18"/>
                    <a:pt x="75" y="19"/>
                    <a:pt x="76" y="19"/>
                  </a:cubicBezTo>
                  <a:cubicBezTo>
                    <a:pt x="77" y="20"/>
                    <a:pt x="78" y="21"/>
                    <a:pt x="79" y="21"/>
                  </a:cubicBezTo>
                  <a:cubicBezTo>
                    <a:pt x="81" y="22"/>
                    <a:pt x="83" y="23"/>
                    <a:pt x="86" y="24"/>
                  </a:cubicBezTo>
                  <a:cubicBezTo>
                    <a:pt x="88" y="25"/>
                    <a:pt x="90" y="26"/>
                    <a:pt x="92" y="26"/>
                  </a:cubicBezTo>
                  <a:cubicBezTo>
                    <a:pt x="94" y="27"/>
                    <a:pt x="95" y="27"/>
                    <a:pt x="96" y="27"/>
                  </a:cubicBezTo>
                  <a:cubicBezTo>
                    <a:pt x="96" y="27"/>
                    <a:pt x="96" y="27"/>
                    <a:pt x="96" y="27"/>
                  </a:cubicBezTo>
                  <a:cubicBezTo>
                    <a:pt x="93" y="28"/>
                    <a:pt x="89" y="29"/>
                    <a:pt x="85" y="29"/>
                  </a:cubicBezTo>
                  <a:cubicBezTo>
                    <a:pt x="85" y="29"/>
                    <a:pt x="84" y="29"/>
                    <a:pt x="83" y="29"/>
                  </a:cubicBezTo>
                  <a:cubicBezTo>
                    <a:pt x="82" y="29"/>
                    <a:pt x="81" y="29"/>
                    <a:pt x="81" y="28"/>
                  </a:cubicBezTo>
                  <a:cubicBezTo>
                    <a:pt x="78" y="28"/>
                    <a:pt x="76" y="27"/>
                    <a:pt x="74" y="26"/>
                  </a:cubicBezTo>
                  <a:cubicBezTo>
                    <a:pt x="73" y="25"/>
                    <a:pt x="73" y="25"/>
                    <a:pt x="73" y="25"/>
                  </a:cubicBezTo>
                  <a:cubicBezTo>
                    <a:pt x="73" y="25"/>
                    <a:pt x="72" y="25"/>
                    <a:pt x="72" y="25"/>
                  </a:cubicBezTo>
                  <a:cubicBezTo>
                    <a:pt x="71" y="24"/>
                    <a:pt x="71" y="24"/>
                    <a:pt x="71" y="24"/>
                  </a:cubicBezTo>
                  <a:cubicBezTo>
                    <a:pt x="69" y="23"/>
                    <a:pt x="68" y="22"/>
                    <a:pt x="67" y="22"/>
                  </a:cubicBezTo>
                  <a:cubicBezTo>
                    <a:pt x="65" y="20"/>
                    <a:pt x="63" y="19"/>
                    <a:pt x="61" y="18"/>
                  </a:cubicBezTo>
                  <a:cubicBezTo>
                    <a:pt x="56" y="15"/>
                    <a:pt x="52" y="12"/>
                    <a:pt x="47" y="10"/>
                  </a:cubicBezTo>
                  <a:cubicBezTo>
                    <a:pt x="44" y="9"/>
                    <a:pt x="42" y="8"/>
                    <a:pt x="39" y="8"/>
                  </a:cubicBezTo>
                  <a:cubicBezTo>
                    <a:pt x="37" y="8"/>
                    <a:pt x="34" y="8"/>
                    <a:pt x="32" y="8"/>
                  </a:cubicBezTo>
                  <a:cubicBezTo>
                    <a:pt x="34" y="8"/>
                    <a:pt x="37" y="9"/>
                    <a:pt x="39" y="1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2128"/>
            <p:cNvSpPr>
              <a:spLocks/>
            </p:cNvSpPr>
            <p:nvPr/>
          </p:nvSpPr>
          <p:spPr bwMode="auto">
            <a:xfrm>
              <a:off x="6589681" y="5246718"/>
              <a:ext cx="82550" cy="230189"/>
            </a:xfrm>
            <a:custGeom>
              <a:avLst/>
              <a:gdLst>
                <a:gd name="T0" fmla="*/ 22 w 22"/>
                <a:gd name="T1" fmla="*/ 43 h 61"/>
                <a:gd name="T2" fmla="*/ 21 w 22"/>
                <a:gd name="T3" fmla="*/ 39 h 61"/>
                <a:gd name="T4" fmla="*/ 17 w 22"/>
                <a:gd name="T5" fmla="*/ 29 h 61"/>
                <a:gd name="T6" fmla="*/ 6 w 22"/>
                <a:gd name="T7" fmla="*/ 16 h 61"/>
                <a:gd name="T8" fmla="*/ 2 w 22"/>
                <a:gd name="T9" fmla="*/ 6 h 61"/>
                <a:gd name="T10" fmla="*/ 0 w 22"/>
                <a:gd name="T11" fmla="*/ 0 h 61"/>
                <a:gd name="T12" fmla="*/ 1 w 22"/>
                <a:gd name="T13" fmla="*/ 11 h 61"/>
                <a:gd name="T14" fmla="*/ 11 w 22"/>
                <a:gd name="T15" fmla="*/ 38 h 61"/>
                <a:gd name="T16" fmla="*/ 15 w 22"/>
                <a:gd name="T17" fmla="*/ 51 h 61"/>
                <a:gd name="T18" fmla="*/ 18 w 22"/>
                <a:gd name="T19" fmla="*/ 61 h 61"/>
                <a:gd name="T20" fmla="*/ 18 w 22"/>
                <a:gd name="T21" fmla="*/ 61 h 61"/>
                <a:gd name="T22" fmla="*/ 22 w 22"/>
                <a:gd name="T2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61">
                  <a:moveTo>
                    <a:pt x="22" y="43"/>
                  </a:moveTo>
                  <a:cubicBezTo>
                    <a:pt x="22" y="42"/>
                    <a:pt x="22" y="41"/>
                    <a:pt x="21" y="39"/>
                  </a:cubicBezTo>
                  <a:cubicBezTo>
                    <a:pt x="20" y="36"/>
                    <a:pt x="18" y="33"/>
                    <a:pt x="17" y="29"/>
                  </a:cubicBezTo>
                  <a:cubicBezTo>
                    <a:pt x="14" y="24"/>
                    <a:pt x="9" y="20"/>
                    <a:pt x="6" y="16"/>
                  </a:cubicBezTo>
                  <a:cubicBezTo>
                    <a:pt x="4" y="13"/>
                    <a:pt x="3" y="10"/>
                    <a:pt x="2" y="6"/>
                  </a:cubicBezTo>
                  <a:cubicBezTo>
                    <a:pt x="2" y="4"/>
                    <a:pt x="1" y="2"/>
                    <a:pt x="0" y="0"/>
                  </a:cubicBezTo>
                  <a:cubicBezTo>
                    <a:pt x="1" y="4"/>
                    <a:pt x="1" y="8"/>
                    <a:pt x="1" y="11"/>
                  </a:cubicBezTo>
                  <a:cubicBezTo>
                    <a:pt x="2" y="21"/>
                    <a:pt x="7" y="29"/>
                    <a:pt x="11" y="38"/>
                  </a:cubicBezTo>
                  <a:cubicBezTo>
                    <a:pt x="13" y="42"/>
                    <a:pt x="14" y="46"/>
                    <a:pt x="15" y="51"/>
                  </a:cubicBezTo>
                  <a:cubicBezTo>
                    <a:pt x="16" y="54"/>
                    <a:pt x="17" y="58"/>
                    <a:pt x="18" y="61"/>
                  </a:cubicBezTo>
                  <a:cubicBezTo>
                    <a:pt x="18" y="61"/>
                    <a:pt x="18" y="61"/>
                    <a:pt x="18" y="61"/>
                  </a:cubicBezTo>
                  <a:cubicBezTo>
                    <a:pt x="18" y="55"/>
                    <a:pt x="20" y="49"/>
                    <a:pt x="22" y="4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68" name="Picture 2129"/>
            <p:cNvPicPr>
              <a:picLocks noChangeAspect="1" noChangeArrowheads="1"/>
            </p:cNvPicPr>
            <p:nvPr/>
          </p:nvPicPr>
          <p:blipFill>
            <a:blip r:embed="rId59" cstate="screen">
              <a:extLst>
                <a:ext uri="{28A0092B-C50C-407E-A947-70E740481C1C}">
                  <a14:useLocalDpi xmlns:a14="http://schemas.microsoft.com/office/drawing/2010/main"/>
                </a:ext>
              </a:extLst>
            </a:blip>
            <a:srcRect/>
            <a:stretch>
              <a:fillRect/>
            </a:stretch>
          </p:blipFill>
          <p:spPr bwMode="auto">
            <a:xfrm>
              <a:off x="6575393" y="5230843"/>
              <a:ext cx="123826"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9" name="Picture 2130"/>
            <p:cNvPicPr>
              <a:picLocks noChangeAspect="1" noChangeArrowheads="1"/>
            </p:cNvPicPr>
            <p:nvPr/>
          </p:nvPicPr>
          <p:blipFill>
            <a:blip r:embed="rId60" cstate="screen">
              <a:extLst>
                <a:ext uri="{28A0092B-C50C-407E-A947-70E740481C1C}">
                  <a14:useLocalDpi xmlns:a14="http://schemas.microsoft.com/office/drawing/2010/main"/>
                </a:ext>
              </a:extLst>
            </a:blip>
            <a:srcRect/>
            <a:stretch>
              <a:fillRect/>
            </a:stretch>
          </p:blipFill>
          <p:spPr bwMode="auto">
            <a:xfrm>
              <a:off x="6516656" y="5221318"/>
              <a:ext cx="157163" cy="269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0" name="Freeform 2131"/>
            <p:cNvSpPr>
              <a:spLocks/>
            </p:cNvSpPr>
            <p:nvPr/>
          </p:nvSpPr>
          <p:spPr bwMode="auto">
            <a:xfrm>
              <a:off x="6578568" y="5340381"/>
              <a:ext cx="52388" cy="101601"/>
            </a:xfrm>
            <a:custGeom>
              <a:avLst/>
              <a:gdLst>
                <a:gd name="T0" fmla="*/ 12 w 14"/>
                <a:gd name="T1" fmla="*/ 12 h 27"/>
                <a:gd name="T2" fmla="*/ 8 w 14"/>
                <a:gd name="T3" fmla="*/ 0 h 27"/>
                <a:gd name="T4" fmla="*/ 9 w 14"/>
                <a:gd name="T5" fmla="*/ 6 h 27"/>
                <a:gd name="T6" fmla="*/ 4 w 14"/>
                <a:gd name="T7" fmla="*/ 13 h 27"/>
                <a:gd name="T8" fmla="*/ 0 w 14"/>
                <a:gd name="T9" fmla="*/ 16 h 27"/>
                <a:gd name="T10" fmla="*/ 12 w 14"/>
                <a:gd name="T11" fmla="*/ 27 h 27"/>
                <a:gd name="T12" fmla="*/ 12 w 14"/>
                <a:gd name="T13" fmla="*/ 12 h 27"/>
              </a:gdLst>
              <a:ahLst/>
              <a:cxnLst>
                <a:cxn ang="0">
                  <a:pos x="T0" y="T1"/>
                </a:cxn>
                <a:cxn ang="0">
                  <a:pos x="T2" y="T3"/>
                </a:cxn>
                <a:cxn ang="0">
                  <a:pos x="T4" y="T5"/>
                </a:cxn>
                <a:cxn ang="0">
                  <a:pos x="T6" y="T7"/>
                </a:cxn>
                <a:cxn ang="0">
                  <a:pos x="T8" y="T9"/>
                </a:cxn>
                <a:cxn ang="0">
                  <a:pos x="T10" y="T11"/>
                </a:cxn>
                <a:cxn ang="0">
                  <a:pos x="T12" y="T13"/>
                </a:cxn>
              </a:cxnLst>
              <a:rect l="0" t="0" r="r" b="b"/>
              <a:pathLst>
                <a:path w="14" h="27">
                  <a:moveTo>
                    <a:pt x="12" y="12"/>
                  </a:moveTo>
                  <a:cubicBezTo>
                    <a:pt x="12" y="8"/>
                    <a:pt x="9" y="4"/>
                    <a:pt x="8" y="0"/>
                  </a:cubicBezTo>
                  <a:cubicBezTo>
                    <a:pt x="8" y="2"/>
                    <a:pt x="9" y="4"/>
                    <a:pt x="9" y="6"/>
                  </a:cubicBezTo>
                  <a:cubicBezTo>
                    <a:pt x="8" y="9"/>
                    <a:pt x="6" y="11"/>
                    <a:pt x="4" y="13"/>
                  </a:cubicBezTo>
                  <a:cubicBezTo>
                    <a:pt x="3" y="14"/>
                    <a:pt x="1" y="15"/>
                    <a:pt x="0" y="16"/>
                  </a:cubicBezTo>
                  <a:cubicBezTo>
                    <a:pt x="3" y="20"/>
                    <a:pt x="8" y="23"/>
                    <a:pt x="12" y="27"/>
                  </a:cubicBezTo>
                  <a:cubicBezTo>
                    <a:pt x="14" y="22"/>
                    <a:pt x="13" y="16"/>
                    <a:pt x="12"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2132"/>
            <p:cNvSpPr>
              <a:spLocks/>
            </p:cNvSpPr>
            <p:nvPr/>
          </p:nvSpPr>
          <p:spPr bwMode="auto">
            <a:xfrm>
              <a:off x="6564281" y="5138767"/>
              <a:ext cx="123826" cy="195264"/>
            </a:xfrm>
            <a:custGeom>
              <a:avLst/>
              <a:gdLst>
                <a:gd name="T0" fmla="*/ 7 w 33"/>
                <a:gd name="T1" fmla="*/ 29 h 52"/>
                <a:gd name="T2" fmla="*/ 13 w 33"/>
                <a:gd name="T3" fmla="*/ 34 h 52"/>
                <a:gd name="T4" fmla="*/ 21 w 33"/>
                <a:gd name="T5" fmla="*/ 38 h 52"/>
                <a:gd name="T6" fmla="*/ 33 w 33"/>
                <a:gd name="T7" fmla="*/ 52 h 52"/>
                <a:gd name="T8" fmla="*/ 33 w 33"/>
                <a:gd name="T9" fmla="*/ 52 h 52"/>
                <a:gd name="T10" fmla="*/ 25 w 33"/>
                <a:gd name="T11" fmla="*/ 33 h 52"/>
                <a:gd name="T12" fmla="*/ 7 w 33"/>
                <a:gd name="T13" fmla="*/ 26 h 52"/>
                <a:gd name="T14" fmla="*/ 5 w 33"/>
                <a:gd name="T15" fmla="*/ 15 h 52"/>
                <a:gd name="T16" fmla="*/ 4 w 33"/>
                <a:gd name="T17" fmla="*/ 6 h 52"/>
                <a:gd name="T18" fmla="*/ 2 w 33"/>
                <a:gd name="T19" fmla="*/ 0 h 52"/>
                <a:gd name="T20" fmla="*/ 0 w 33"/>
                <a:gd name="T21" fmla="*/ 2 h 52"/>
                <a:gd name="T22" fmla="*/ 3 w 33"/>
                <a:gd name="T23" fmla="*/ 7 h 52"/>
                <a:gd name="T24" fmla="*/ 4 w 33"/>
                <a:gd name="T25" fmla="*/ 15 h 52"/>
                <a:gd name="T26" fmla="*/ 6 w 33"/>
                <a:gd name="T27" fmla="*/ 26 h 52"/>
                <a:gd name="T28" fmla="*/ 7 w 33"/>
                <a:gd name="T29"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52">
                  <a:moveTo>
                    <a:pt x="7" y="29"/>
                  </a:moveTo>
                  <a:cubicBezTo>
                    <a:pt x="9" y="30"/>
                    <a:pt x="12" y="32"/>
                    <a:pt x="13" y="34"/>
                  </a:cubicBezTo>
                  <a:cubicBezTo>
                    <a:pt x="16" y="36"/>
                    <a:pt x="18" y="37"/>
                    <a:pt x="21" y="38"/>
                  </a:cubicBezTo>
                  <a:cubicBezTo>
                    <a:pt x="26" y="42"/>
                    <a:pt x="31" y="45"/>
                    <a:pt x="33" y="52"/>
                  </a:cubicBezTo>
                  <a:cubicBezTo>
                    <a:pt x="33" y="52"/>
                    <a:pt x="33" y="52"/>
                    <a:pt x="33" y="52"/>
                  </a:cubicBezTo>
                  <a:cubicBezTo>
                    <a:pt x="32" y="45"/>
                    <a:pt x="29" y="39"/>
                    <a:pt x="25" y="33"/>
                  </a:cubicBezTo>
                  <a:cubicBezTo>
                    <a:pt x="22" y="30"/>
                    <a:pt x="14" y="24"/>
                    <a:pt x="7" y="26"/>
                  </a:cubicBezTo>
                  <a:cubicBezTo>
                    <a:pt x="4" y="22"/>
                    <a:pt x="5" y="19"/>
                    <a:pt x="5" y="15"/>
                  </a:cubicBezTo>
                  <a:cubicBezTo>
                    <a:pt x="5" y="12"/>
                    <a:pt x="5" y="9"/>
                    <a:pt x="4" y="6"/>
                  </a:cubicBezTo>
                  <a:cubicBezTo>
                    <a:pt x="4" y="4"/>
                    <a:pt x="3" y="2"/>
                    <a:pt x="2" y="0"/>
                  </a:cubicBezTo>
                  <a:cubicBezTo>
                    <a:pt x="1" y="1"/>
                    <a:pt x="0" y="2"/>
                    <a:pt x="0" y="2"/>
                  </a:cubicBezTo>
                  <a:cubicBezTo>
                    <a:pt x="1" y="3"/>
                    <a:pt x="3" y="5"/>
                    <a:pt x="3" y="7"/>
                  </a:cubicBezTo>
                  <a:cubicBezTo>
                    <a:pt x="4" y="9"/>
                    <a:pt x="4" y="12"/>
                    <a:pt x="4" y="15"/>
                  </a:cubicBezTo>
                  <a:cubicBezTo>
                    <a:pt x="4" y="19"/>
                    <a:pt x="4" y="24"/>
                    <a:pt x="6" y="26"/>
                  </a:cubicBezTo>
                  <a:cubicBezTo>
                    <a:pt x="7" y="27"/>
                    <a:pt x="7" y="28"/>
                    <a:pt x="7" y="2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2133"/>
            <p:cNvSpPr>
              <a:spLocks noEditPoints="1"/>
            </p:cNvSpPr>
            <p:nvPr/>
          </p:nvSpPr>
          <p:spPr bwMode="auto">
            <a:xfrm>
              <a:off x="6559518" y="5238781"/>
              <a:ext cx="123826" cy="230189"/>
            </a:xfrm>
            <a:custGeom>
              <a:avLst/>
              <a:gdLst>
                <a:gd name="T0" fmla="*/ 7 w 33"/>
                <a:gd name="T1" fmla="*/ 24 h 61"/>
                <a:gd name="T2" fmla="*/ 8 w 33"/>
                <a:gd name="T3" fmla="*/ 18 h 61"/>
                <a:gd name="T4" fmla="*/ 10 w 33"/>
                <a:gd name="T5" fmla="*/ 24 h 61"/>
                <a:gd name="T6" fmla="*/ 12 w 33"/>
                <a:gd name="T7" fmla="*/ 28 h 61"/>
                <a:gd name="T8" fmla="*/ 13 w 33"/>
                <a:gd name="T9" fmla="*/ 33 h 61"/>
                <a:gd name="T10" fmla="*/ 11 w 33"/>
                <a:gd name="T11" fmla="*/ 37 h 61"/>
                <a:gd name="T12" fmla="*/ 10 w 33"/>
                <a:gd name="T13" fmla="*/ 38 h 61"/>
                <a:gd name="T14" fmla="*/ 8 w 33"/>
                <a:gd name="T15" fmla="*/ 41 h 61"/>
                <a:gd name="T16" fmla="*/ 10 w 33"/>
                <a:gd name="T17" fmla="*/ 39 h 61"/>
                <a:gd name="T18" fmla="*/ 11 w 33"/>
                <a:gd name="T19" fmla="*/ 38 h 61"/>
                <a:gd name="T20" fmla="*/ 13 w 33"/>
                <a:gd name="T21" fmla="*/ 36 h 61"/>
                <a:gd name="T22" fmla="*/ 14 w 33"/>
                <a:gd name="T23" fmla="*/ 32 h 61"/>
                <a:gd name="T24" fmla="*/ 15 w 33"/>
                <a:gd name="T25" fmla="*/ 35 h 61"/>
                <a:gd name="T26" fmla="*/ 17 w 33"/>
                <a:gd name="T27" fmla="*/ 42 h 61"/>
                <a:gd name="T28" fmla="*/ 18 w 33"/>
                <a:gd name="T29" fmla="*/ 47 h 61"/>
                <a:gd name="T30" fmla="*/ 17 w 33"/>
                <a:gd name="T31" fmla="*/ 52 h 61"/>
                <a:gd name="T32" fmla="*/ 18 w 33"/>
                <a:gd name="T33" fmla="*/ 42 h 61"/>
                <a:gd name="T34" fmla="*/ 19 w 33"/>
                <a:gd name="T35" fmla="*/ 42 h 61"/>
                <a:gd name="T36" fmla="*/ 23 w 33"/>
                <a:gd name="T37" fmla="*/ 53 h 61"/>
                <a:gd name="T38" fmla="*/ 22 w 33"/>
                <a:gd name="T39" fmla="*/ 45 h 61"/>
                <a:gd name="T40" fmla="*/ 19 w 33"/>
                <a:gd name="T41" fmla="*/ 38 h 61"/>
                <a:gd name="T42" fmla="*/ 12 w 33"/>
                <a:gd name="T43" fmla="*/ 24 h 61"/>
                <a:gd name="T44" fmla="*/ 10 w 33"/>
                <a:gd name="T45" fmla="*/ 16 h 61"/>
                <a:gd name="T46" fmla="*/ 10 w 33"/>
                <a:gd name="T47" fmla="*/ 10 h 61"/>
                <a:gd name="T48" fmla="*/ 13 w 33"/>
                <a:gd name="T49" fmla="*/ 16 h 61"/>
                <a:gd name="T50" fmla="*/ 18 w 33"/>
                <a:gd name="T51" fmla="*/ 23 h 61"/>
                <a:gd name="T52" fmla="*/ 25 w 33"/>
                <a:gd name="T53" fmla="*/ 32 h 61"/>
                <a:gd name="T54" fmla="*/ 30 w 33"/>
                <a:gd name="T55" fmla="*/ 42 h 61"/>
                <a:gd name="T56" fmla="*/ 22 w 33"/>
                <a:gd name="T57" fmla="*/ 27 h 61"/>
                <a:gd name="T58" fmla="*/ 15 w 33"/>
                <a:gd name="T59" fmla="*/ 18 h 61"/>
                <a:gd name="T60" fmla="*/ 13 w 33"/>
                <a:gd name="T61" fmla="*/ 13 h 61"/>
                <a:gd name="T62" fmla="*/ 10 w 33"/>
                <a:gd name="T63" fmla="*/ 5 h 61"/>
                <a:gd name="T64" fmla="*/ 10 w 33"/>
                <a:gd name="T65" fmla="*/ 4 h 61"/>
                <a:gd name="T66" fmla="*/ 18 w 33"/>
                <a:gd name="T67" fmla="*/ 10 h 61"/>
                <a:gd name="T68" fmla="*/ 28 w 33"/>
                <a:gd name="T69" fmla="*/ 16 h 61"/>
                <a:gd name="T70" fmla="*/ 33 w 33"/>
                <a:gd name="T71" fmla="*/ 22 h 61"/>
                <a:gd name="T72" fmla="*/ 25 w 33"/>
                <a:gd name="T73" fmla="*/ 13 h 61"/>
                <a:gd name="T74" fmla="*/ 23 w 33"/>
                <a:gd name="T75" fmla="*/ 11 h 61"/>
                <a:gd name="T76" fmla="*/ 15 w 33"/>
                <a:gd name="T77" fmla="*/ 7 h 61"/>
                <a:gd name="T78" fmla="*/ 9 w 33"/>
                <a:gd name="T79" fmla="*/ 2 h 61"/>
                <a:gd name="T80" fmla="*/ 8 w 33"/>
                <a:gd name="T81" fmla="*/ 0 h 61"/>
                <a:gd name="T82" fmla="*/ 8 w 33"/>
                <a:gd name="T83" fmla="*/ 5 h 61"/>
                <a:gd name="T84" fmla="*/ 8 w 33"/>
                <a:gd name="T85" fmla="*/ 7 h 61"/>
                <a:gd name="T86" fmla="*/ 5 w 33"/>
                <a:gd name="T87" fmla="*/ 9 h 61"/>
                <a:gd name="T88" fmla="*/ 5 w 33"/>
                <a:gd name="T89" fmla="*/ 10 h 61"/>
                <a:gd name="T90" fmla="*/ 1 w 33"/>
                <a:gd name="T91" fmla="*/ 15 h 61"/>
                <a:gd name="T92" fmla="*/ 0 w 33"/>
                <a:gd name="T93" fmla="*/ 19 h 61"/>
                <a:gd name="T94" fmla="*/ 2 w 33"/>
                <a:gd name="T95" fmla="*/ 15 h 61"/>
                <a:gd name="T96" fmla="*/ 6 w 33"/>
                <a:gd name="T97" fmla="*/ 11 h 61"/>
                <a:gd name="T98" fmla="*/ 6 w 33"/>
                <a:gd name="T99" fmla="*/ 10 h 61"/>
                <a:gd name="T100" fmla="*/ 8 w 33"/>
                <a:gd name="T101" fmla="*/ 9 h 61"/>
                <a:gd name="T102" fmla="*/ 7 w 33"/>
                <a:gd name="T103" fmla="*/ 16 h 61"/>
                <a:gd name="T104" fmla="*/ 6 w 33"/>
                <a:gd name="T105" fmla="*/ 24 h 61"/>
                <a:gd name="T106" fmla="*/ 5 w 33"/>
                <a:gd name="T107" fmla="*/ 29 h 61"/>
                <a:gd name="T108" fmla="*/ 2 w 33"/>
                <a:gd name="T109" fmla="*/ 34 h 61"/>
                <a:gd name="T110" fmla="*/ 7 w 33"/>
                <a:gd name="T111" fmla="*/ 26 h 61"/>
                <a:gd name="T112" fmla="*/ 14 w 33"/>
                <a:gd name="T113" fmla="*/ 32 h 61"/>
                <a:gd name="T114" fmla="*/ 14 w 33"/>
                <a:gd name="T11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1">
                  <a:moveTo>
                    <a:pt x="7" y="26"/>
                  </a:moveTo>
                  <a:cubicBezTo>
                    <a:pt x="7" y="25"/>
                    <a:pt x="7" y="25"/>
                    <a:pt x="7" y="24"/>
                  </a:cubicBezTo>
                  <a:cubicBezTo>
                    <a:pt x="7" y="23"/>
                    <a:pt x="7" y="23"/>
                    <a:pt x="7" y="23"/>
                  </a:cubicBezTo>
                  <a:cubicBezTo>
                    <a:pt x="8" y="21"/>
                    <a:pt x="8" y="19"/>
                    <a:pt x="8" y="18"/>
                  </a:cubicBezTo>
                  <a:cubicBezTo>
                    <a:pt x="8" y="19"/>
                    <a:pt x="9" y="20"/>
                    <a:pt x="9" y="20"/>
                  </a:cubicBezTo>
                  <a:cubicBezTo>
                    <a:pt x="9" y="22"/>
                    <a:pt x="10" y="23"/>
                    <a:pt x="10" y="24"/>
                  </a:cubicBezTo>
                  <a:cubicBezTo>
                    <a:pt x="11" y="26"/>
                    <a:pt x="11" y="27"/>
                    <a:pt x="12" y="28"/>
                  </a:cubicBezTo>
                  <a:cubicBezTo>
                    <a:pt x="12" y="28"/>
                    <a:pt x="12" y="28"/>
                    <a:pt x="12" y="28"/>
                  </a:cubicBezTo>
                  <a:cubicBezTo>
                    <a:pt x="12" y="29"/>
                    <a:pt x="13" y="30"/>
                    <a:pt x="13" y="31"/>
                  </a:cubicBezTo>
                  <a:cubicBezTo>
                    <a:pt x="13" y="31"/>
                    <a:pt x="13" y="32"/>
                    <a:pt x="13" y="33"/>
                  </a:cubicBezTo>
                  <a:cubicBezTo>
                    <a:pt x="13" y="34"/>
                    <a:pt x="13" y="34"/>
                    <a:pt x="12" y="35"/>
                  </a:cubicBezTo>
                  <a:cubicBezTo>
                    <a:pt x="12" y="36"/>
                    <a:pt x="11" y="36"/>
                    <a:pt x="11" y="37"/>
                  </a:cubicBezTo>
                  <a:cubicBezTo>
                    <a:pt x="11" y="38"/>
                    <a:pt x="11" y="38"/>
                    <a:pt x="11" y="38"/>
                  </a:cubicBezTo>
                  <a:cubicBezTo>
                    <a:pt x="10" y="38"/>
                    <a:pt x="10" y="38"/>
                    <a:pt x="10" y="38"/>
                  </a:cubicBezTo>
                  <a:cubicBezTo>
                    <a:pt x="10" y="38"/>
                    <a:pt x="10" y="39"/>
                    <a:pt x="9" y="39"/>
                  </a:cubicBezTo>
                  <a:cubicBezTo>
                    <a:pt x="9" y="40"/>
                    <a:pt x="8" y="40"/>
                    <a:pt x="8" y="41"/>
                  </a:cubicBezTo>
                  <a:cubicBezTo>
                    <a:pt x="7" y="41"/>
                    <a:pt x="6" y="42"/>
                    <a:pt x="6" y="42"/>
                  </a:cubicBezTo>
                  <a:cubicBezTo>
                    <a:pt x="7" y="41"/>
                    <a:pt x="9" y="41"/>
                    <a:pt x="10" y="39"/>
                  </a:cubicBezTo>
                  <a:cubicBezTo>
                    <a:pt x="10" y="39"/>
                    <a:pt x="10" y="39"/>
                    <a:pt x="11" y="39"/>
                  </a:cubicBezTo>
                  <a:cubicBezTo>
                    <a:pt x="11" y="38"/>
                    <a:pt x="11" y="38"/>
                    <a:pt x="11" y="38"/>
                  </a:cubicBezTo>
                  <a:cubicBezTo>
                    <a:pt x="12" y="38"/>
                    <a:pt x="12" y="38"/>
                    <a:pt x="12" y="38"/>
                  </a:cubicBezTo>
                  <a:cubicBezTo>
                    <a:pt x="12" y="37"/>
                    <a:pt x="13" y="36"/>
                    <a:pt x="13" y="36"/>
                  </a:cubicBezTo>
                  <a:cubicBezTo>
                    <a:pt x="14" y="35"/>
                    <a:pt x="14" y="34"/>
                    <a:pt x="14" y="33"/>
                  </a:cubicBezTo>
                  <a:cubicBezTo>
                    <a:pt x="14" y="33"/>
                    <a:pt x="14" y="33"/>
                    <a:pt x="14" y="32"/>
                  </a:cubicBezTo>
                  <a:cubicBezTo>
                    <a:pt x="15" y="33"/>
                    <a:pt x="15" y="33"/>
                    <a:pt x="15" y="34"/>
                  </a:cubicBezTo>
                  <a:cubicBezTo>
                    <a:pt x="15" y="34"/>
                    <a:pt x="15" y="34"/>
                    <a:pt x="15" y="35"/>
                  </a:cubicBezTo>
                  <a:cubicBezTo>
                    <a:pt x="16" y="35"/>
                    <a:pt x="16" y="36"/>
                    <a:pt x="16" y="37"/>
                  </a:cubicBezTo>
                  <a:cubicBezTo>
                    <a:pt x="17" y="39"/>
                    <a:pt x="17" y="40"/>
                    <a:pt x="17" y="42"/>
                  </a:cubicBezTo>
                  <a:cubicBezTo>
                    <a:pt x="17" y="43"/>
                    <a:pt x="18" y="44"/>
                    <a:pt x="18" y="44"/>
                  </a:cubicBezTo>
                  <a:cubicBezTo>
                    <a:pt x="18" y="45"/>
                    <a:pt x="18" y="46"/>
                    <a:pt x="18" y="47"/>
                  </a:cubicBezTo>
                  <a:cubicBezTo>
                    <a:pt x="18" y="48"/>
                    <a:pt x="18" y="49"/>
                    <a:pt x="18" y="50"/>
                  </a:cubicBezTo>
                  <a:cubicBezTo>
                    <a:pt x="17" y="50"/>
                    <a:pt x="17" y="51"/>
                    <a:pt x="17" y="52"/>
                  </a:cubicBezTo>
                  <a:cubicBezTo>
                    <a:pt x="18" y="50"/>
                    <a:pt x="18" y="49"/>
                    <a:pt x="18" y="47"/>
                  </a:cubicBezTo>
                  <a:cubicBezTo>
                    <a:pt x="18" y="45"/>
                    <a:pt x="18" y="44"/>
                    <a:pt x="18" y="42"/>
                  </a:cubicBezTo>
                  <a:cubicBezTo>
                    <a:pt x="18" y="41"/>
                    <a:pt x="18" y="40"/>
                    <a:pt x="18" y="39"/>
                  </a:cubicBezTo>
                  <a:cubicBezTo>
                    <a:pt x="18" y="40"/>
                    <a:pt x="19" y="41"/>
                    <a:pt x="19" y="42"/>
                  </a:cubicBezTo>
                  <a:cubicBezTo>
                    <a:pt x="20" y="43"/>
                    <a:pt x="20" y="44"/>
                    <a:pt x="21" y="45"/>
                  </a:cubicBezTo>
                  <a:cubicBezTo>
                    <a:pt x="22" y="48"/>
                    <a:pt x="23" y="50"/>
                    <a:pt x="23" y="53"/>
                  </a:cubicBezTo>
                  <a:cubicBezTo>
                    <a:pt x="24" y="56"/>
                    <a:pt x="24" y="58"/>
                    <a:pt x="25" y="61"/>
                  </a:cubicBezTo>
                  <a:cubicBezTo>
                    <a:pt x="24" y="55"/>
                    <a:pt x="23" y="50"/>
                    <a:pt x="22" y="45"/>
                  </a:cubicBezTo>
                  <a:cubicBezTo>
                    <a:pt x="21" y="44"/>
                    <a:pt x="21" y="43"/>
                    <a:pt x="20" y="41"/>
                  </a:cubicBezTo>
                  <a:cubicBezTo>
                    <a:pt x="20" y="40"/>
                    <a:pt x="19" y="39"/>
                    <a:pt x="19" y="38"/>
                  </a:cubicBezTo>
                  <a:cubicBezTo>
                    <a:pt x="18" y="35"/>
                    <a:pt x="16" y="33"/>
                    <a:pt x="15" y="31"/>
                  </a:cubicBezTo>
                  <a:cubicBezTo>
                    <a:pt x="14" y="28"/>
                    <a:pt x="13" y="26"/>
                    <a:pt x="12" y="24"/>
                  </a:cubicBezTo>
                  <a:cubicBezTo>
                    <a:pt x="11" y="22"/>
                    <a:pt x="11" y="21"/>
                    <a:pt x="11" y="20"/>
                  </a:cubicBezTo>
                  <a:cubicBezTo>
                    <a:pt x="10" y="19"/>
                    <a:pt x="10" y="18"/>
                    <a:pt x="10" y="16"/>
                  </a:cubicBezTo>
                  <a:cubicBezTo>
                    <a:pt x="10" y="15"/>
                    <a:pt x="10" y="14"/>
                    <a:pt x="10" y="12"/>
                  </a:cubicBezTo>
                  <a:cubicBezTo>
                    <a:pt x="10" y="12"/>
                    <a:pt x="10" y="11"/>
                    <a:pt x="10" y="10"/>
                  </a:cubicBezTo>
                  <a:cubicBezTo>
                    <a:pt x="10" y="11"/>
                    <a:pt x="11" y="12"/>
                    <a:pt x="12" y="14"/>
                  </a:cubicBezTo>
                  <a:cubicBezTo>
                    <a:pt x="12" y="15"/>
                    <a:pt x="12" y="15"/>
                    <a:pt x="13" y="16"/>
                  </a:cubicBezTo>
                  <a:cubicBezTo>
                    <a:pt x="13" y="17"/>
                    <a:pt x="14" y="18"/>
                    <a:pt x="14" y="19"/>
                  </a:cubicBezTo>
                  <a:cubicBezTo>
                    <a:pt x="15" y="21"/>
                    <a:pt x="17" y="22"/>
                    <a:pt x="18" y="23"/>
                  </a:cubicBezTo>
                  <a:cubicBezTo>
                    <a:pt x="19" y="25"/>
                    <a:pt x="21" y="26"/>
                    <a:pt x="22" y="28"/>
                  </a:cubicBezTo>
                  <a:cubicBezTo>
                    <a:pt x="23" y="29"/>
                    <a:pt x="24" y="30"/>
                    <a:pt x="25" y="32"/>
                  </a:cubicBezTo>
                  <a:cubicBezTo>
                    <a:pt x="26" y="34"/>
                    <a:pt x="27" y="35"/>
                    <a:pt x="28" y="37"/>
                  </a:cubicBezTo>
                  <a:cubicBezTo>
                    <a:pt x="28" y="39"/>
                    <a:pt x="29" y="41"/>
                    <a:pt x="30" y="42"/>
                  </a:cubicBezTo>
                  <a:cubicBezTo>
                    <a:pt x="29" y="39"/>
                    <a:pt x="27" y="35"/>
                    <a:pt x="26" y="32"/>
                  </a:cubicBezTo>
                  <a:cubicBezTo>
                    <a:pt x="25" y="30"/>
                    <a:pt x="24" y="29"/>
                    <a:pt x="22" y="27"/>
                  </a:cubicBezTo>
                  <a:cubicBezTo>
                    <a:pt x="21" y="26"/>
                    <a:pt x="20" y="24"/>
                    <a:pt x="19" y="23"/>
                  </a:cubicBezTo>
                  <a:cubicBezTo>
                    <a:pt x="17" y="21"/>
                    <a:pt x="16" y="20"/>
                    <a:pt x="15" y="18"/>
                  </a:cubicBezTo>
                  <a:cubicBezTo>
                    <a:pt x="15" y="18"/>
                    <a:pt x="14" y="17"/>
                    <a:pt x="14" y="16"/>
                  </a:cubicBezTo>
                  <a:cubicBezTo>
                    <a:pt x="14" y="15"/>
                    <a:pt x="13" y="14"/>
                    <a:pt x="13" y="13"/>
                  </a:cubicBezTo>
                  <a:cubicBezTo>
                    <a:pt x="12" y="12"/>
                    <a:pt x="11" y="10"/>
                    <a:pt x="11" y="8"/>
                  </a:cubicBezTo>
                  <a:cubicBezTo>
                    <a:pt x="10" y="7"/>
                    <a:pt x="10" y="6"/>
                    <a:pt x="10" y="5"/>
                  </a:cubicBezTo>
                  <a:cubicBezTo>
                    <a:pt x="10" y="5"/>
                    <a:pt x="10" y="5"/>
                    <a:pt x="10" y="4"/>
                  </a:cubicBezTo>
                  <a:cubicBezTo>
                    <a:pt x="10" y="4"/>
                    <a:pt x="10" y="4"/>
                    <a:pt x="10" y="4"/>
                  </a:cubicBezTo>
                  <a:cubicBezTo>
                    <a:pt x="11" y="5"/>
                    <a:pt x="13" y="7"/>
                    <a:pt x="14" y="8"/>
                  </a:cubicBezTo>
                  <a:cubicBezTo>
                    <a:pt x="15" y="8"/>
                    <a:pt x="17" y="9"/>
                    <a:pt x="18" y="10"/>
                  </a:cubicBezTo>
                  <a:cubicBezTo>
                    <a:pt x="19" y="10"/>
                    <a:pt x="20" y="11"/>
                    <a:pt x="21" y="11"/>
                  </a:cubicBezTo>
                  <a:cubicBezTo>
                    <a:pt x="24" y="12"/>
                    <a:pt x="26" y="14"/>
                    <a:pt x="28" y="16"/>
                  </a:cubicBezTo>
                  <a:cubicBezTo>
                    <a:pt x="29" y="17"/>
                    <a:pt x="30" y="18"/>
                    <a:pt x="30" y="19"/>
                  </a:cubicBezTo>
                  <a:cubicBezTo>
                    <a:pt x="31" y="20"/>
                    <a:pt x="32" y="21"/>
                    <a:pt x="33" y="22"/>
                  </a:cubicBezTo>
                  <a:cubicBezTo>
                    <a:pt x="31" y="20"/>
                    <a:pt x="30" y="18"/>
                    <a:pt x="28" y="16"/>
                  </a:cubicBezTo>
                  <a:cubicBezTo>
                    <a:pt x="27" y="15"/>
                    <a:pt x="26" y="14"/>
                    <a:pt x="25" y="13"/>
                  </a:cubicBezTo>
                  <a:cubicBezTo>
                    <a:pt x="25" y="12"/>
                    <a:pt x="24" y="12"/>
                    <a:pt x="24" y="12"/>
                  </a:cubicBezTo>
                  <a:cubicBezTo>
                    <a:pt x="23" y="11"/>
                    <a:pt x="23" y="11"/>
                    <a:pt x="23" y="11"/>
                  </a:cubicBezTo>
                  <a:cubicBezTo>
                    <a:pt x="22" y="11"/>
                    <a:pt x="22" y="11"/>
                    <a:pt x="22" y="11"/>
                  </a:cubicBezTo>
                  <a:cubicBezTo>
                    <a:pt x="19" y="9"/>
                    <a:pt x="17" y="8"/>
                    <a:pt x="15" y="7"/>
                  </a:cubicBezTo>
                  <a:cubicBezTo>
                    <a:pt x="14" y="6"/>
                    <a:pt x="13" y="5"/>
                    <a:pt x="12" y="4"/>
                  </a:cubicBezTo>
                  <a:cubicBezTo>
                    <a:pt x="11" y="4"/>
                    <a:pt x="10" y="3"/>
                    <a:pt x="9" y="2"/>
                  </a:cubicBezTo>
                  <a:cubicBezTo>
                    <a:pt x="9" y="2"/>
                    <a:pt x="9" y="1"/>
                    <a:pt x="9" y="0"/>
                  </a:cubicBezTo>
                  <a:cubicBezTo>
                    <a:pt x="9" y="0"/>
                    <a:pt x="8" y="0"/>
                    <a:pt x="8" y="0"/>
                  </a:cubicBezTo>
                  <a:cubicBezTo>
                    <a:pt x="7" y="0"/>
                    <a:pt x="7" y="0"/>
                    <a:pt x="7" y="1"/>
                  </a:cubicBezTo>
                  <a:cubicBezTo>
                    <a:pt x="7" y="2"/>
                    <a:pt x="8" y="3"/>
                    <a:pt x="8" y="5"/>
                  </a:cubicBezTo>
                  <a:cubicBezTo>
                    <a:pt x="8" y="5"/>
                    <a:pt x="8" y="6"/>
                    <a:pt x="8" y="7"/>
                  </a:cubicBezTo>
                  <a:cubicBezTo>
                    <a:pt x="8" y="7"/>
                    <a:pt x="8" y="7"/>
                    <a:pt x="8" y="7"/>
                  </a:cubicBezTo>
                  <a:cubicBezTo>
                    <a:pt x="7" y="8"/>
                    <a:pt x="7" y="8"/>
                    <a:pt x="6" y="9"/>
                  </a:cubicBezTo>
                  <a:cubicBezTo>
                    <a:pt x="6" y="9"/>
                    <a:pt x="6" y="9"/>
                    <a:pt x="5" y="9"/>
                  </a:cubicBezTo>
                  <a:cubicBezTo>
                    <a:pt x="5" y="10"/>
                    <a:pt x="5" y="10"/>
                    <a:pt x="5" y="10"/>
                  </a:cubicBezTo>
                  <a:cubicBezTo>
                    <a:pt x="5" y="10"/>
                    <a:pt x="5" y="10"/>
                    <a:pt x="5" y="10"/>
                  </a:cubicBezTo>
                  <a:cubicBezTo>
                    <a:pt x="4" y="11"/>
                    <a:pt x="4" y="11"/>
                    <a:pt x="3" y="12"/>
                  </a:cubicBezTo>
                  <a:cubicBezTo>
                    <a:pt x="3" y="13"/>
                    <a:pt x="2" y="14"/>
                    <a:pt x="1" y="15"/>
                  </a:cubicBezTo>
                  <a:cubicBezTo>
                    <a:pt x="1" y="16"/>
                    <a:pt x="1" y="16"/>
                    <a:pt x="1" y="17"/>
                  </a:cubicBezTo>
                  <a:cubicBezTo>
                    <a:pt x="0" y="18"/>
                    <a:pt x="0" y="18"/>
                    <a:pt x="0" y="19"/>
                  </a:cubicBezTo>
                  <a:cubicBezTo>
                    <a:pt x="0" y="18"/>
                    <a:pt x="0" y="18"/>
                    <a:pt x="1" y="17"/>
                  </a:cubicBezTo>
                  <a:cubicBezTo>
                    <a:pt x="1" y="17"/>
                    <a:pt x="2" y="16"/>
                    <a:pt x="2" y="15"/>
                  </a:cubicBezTo>
                  <a:cubicBezTo>
                    <a:pt x="3" y="14"/>
                    <a:pt x="3" y="13"/>
                    <a:pt x="4" y="12"/>
                  </a:cubicBezTo>
                  <a:cubicBezTo>
                    <a:pt x="5" y="12"/>
                    <a:pt x="5" y="11"/>
                    <a:pt x="6" y="11"/>
                  </a:cubicBezTo>
                  <a:cubicBezTo>
                    <a:pt x="6" y="11"/>
                    <a:pt x="6" y="11"/>
                    <a:pt x="6" y="11"/>
                  </a:cubicBezTo>
                  <a:cubicBezTo>
                    <a:pt x="6" y="10"/>
                    <a:pt x="6" y="10"/>
                    <a:pt x="6" y="10"/>
                  </a:cubicBezTo>
                  <a:cubicBezTo>
                    <a:pt x="7" y="10"/>
                    <a:pt x="7" y="10"/>
                    <a:pt x="7" y="10"/>
                  </a:cubicBezTo>
                  <a:cubicBezTo>
                    <a:pt x="7" y="9"/>
                    <a:pt x="8" y="9"/>
                    <a:pt x="8" y="9"/>
                  </a:cubicBezTo>
                  <a:cubicBezTo>
                    <a:pt x="8" y="9"/>
                    <a:pt x="8" y="10"/>
                    <a:pt x="8" y="11"/>
                  </a:cubicBezTo>
                  <a:cubicBezTo>
                    <a:pt x="7" y="16"/>
                    <a:pt x="7" y="16"/>
                    <a:pt x="7" y="16"/>
                  </a:cubicBezTo>
                  <a:cubicBezTo>
                    <a:pt x="7" y="18"/>
                    <a:pt x="7" y="20"/>
                    <a:pt x="6" y="22"/>
                  </a:cubicBezTo>
                  <a:cubicBezTo>
                    <a:pt x="6" y="24"/>
                    <a:pt x="6" y="24"/>
                    <a:pt x="6" y="24"/>
                  </a:cubicBezTo>
                  <a:cubicBezTo>
                    <a:pt x="6" y="25"/>
                    <a:pt x="6" y="25"/>
                    <a:pt x="6" y="26"/>
                  </a:cubicBezTo>
                  <a:cubicBezTo>
                    <a:pt x="6" y="27"/>
                    <a:pt x="5" y="28"/>
                    <a:pt x="5" y="29"/>
                  </a:cubicBezTo>
                  <a:cubicBezTo>
                    <a:pt x="5" y="30"/>
                    <a:pt x="4" y="31"/>
                    <a:pt x="4" y="31"/>
                  </a:cubicBezTo>
                  <a:cubicBezTo>
                    <a:pt x="3" y="32"/>
                    <a:pt x="3" y="33"/>
                    <a:pt x="2" y="34"/>
                  </a:cubicBezTo>
                  <a:cubicBezTo>
                    <a:pt x="3" y="33"/>
                    <a:pt x="5" y="31"/>
                    <a:pt x="5" y="29"/>
                  </a:cubicBezTo>
                  <a:cubicBezTo>
                    <a:pt x="6" y="28"/>
                    <a:pt x="6" y="27"/>
                    <a:pt x="7" y="26"/>
                  </a:cubicBezTo>
                  <a:close/>
                  <a:moveTo>
                    <a:pt x="14" y="32"/>
                  </a:moveTo>
                  <a:cubicBezTo>
                    <a:pt x="14" y="32"/>
                    <a:pt x="14" y="32"/>
                    <a:pt x="14" y="32"/>
                  </a:cubicBezTo>
                  <a:cubicBezTo>
                    <a:pt x="14" y="32"/>
                    <a:pt x="14" y="32"/>
                    <a:pt x="14" y="32"/>
                  </a:cubicBezTo>
                  <a:cubicBezTo>
                    <a:pt x="14" y="32"/>
                    <a:pt x="14" y="32"/>
                    <a:pt x="14" y="3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134"/>
            <p:cNvSpPr>
              <a:spLocks/>
            </p:cNvSpPr>
            <p:nvPr/>
          </p:nvSpPr>
          <p:spPr bwMode="auto">
            <a:xfrm>
              <a:off x="5500649" y="5738847"/>
              <a:ext cx="57150" cy="158751"/>
            </a:xfrm>
            <a:custGeom>
              <a:avLst/>
              <a:gdLst>
                <a:gd name="T0" fmla="*/ 15 w 15"/>
                <a:gd name="T1" fmla="*/ 29 h 42"/>
                <a:gd name="T2" fmla="*/ 14 w 15"/>
                <a:gd name="T3" fmla="*/ 27 h 42"/>
                <a:gd name="T4" fmla="*/ 11 w 15"/>
                <a:gd name="T5" fmla="*/ 20 h 42"/>
                <a:gd name="T6" fmla="*/ 4 w 15"/>
                <a:gd name="T7" fmla="*/ 10 h 42"/>
                <a:gd name="T8" fmla="*/ 1 w 15"/>
                <a:gd name="T9" fmla="*/ 4 h 42"/>
                <a:gd name="T10" fmla="*/ 0 w 15"/>
                <a:gd name="T11" fmla="*/ 0 h 42"/>
                <a:gd name="T12" fmla="*/ 0 w 15"/>
                <a:gd name="T13" fmla="*/ 7 h 42"/>
                <a:gd name="T14" fmla="*/ 7 w 15"/>
                <a:gd name="T15" fmla="*/ 26 h 42"/>
                <a:gd name="T16" fmla="*/ 10 w 15"/>
                <a:gd name="T17" fmla="*/ 34 h 42"/>
                <a:gd name="T18" fmla="*/ 12 w 15"/>
                <a:gd name="T19" fmla="*/ 42 h 42"/>
                <a:gd name="T20" fmla="*/ 12 w 15"/>
                <a:gd name="T21" fmla="*/ 42 h 42"/>
                <a:gd name="T22" fmla="*/ 15 w 15"/>
                <a:gd name="T23"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42">
                  <a:moveTo>
                    <a:pt x="15" y="29"/>
                  </a:moveTo>
                  <a:cubicBezTo>
                    <a:pt x="15" y="28"/>
                    <a:pt x="15" y="27"/>
                    <a:pt x="14" y="27"/>
                  </a:cubicBezTo>
                  <a:cubicBezTo>
                    <a:pt x="13" y="24"/>
                    <a:pt x="12" y="22"/>
                    <a:pt x="11" y="20"/>
                  </a:cubicBezTo>
                  <a:cubicBezTo>
                    <a:pt x="9" y="16"/>
                    <a:pt x="6" y="14"/>
                    <a:pt x="4" y="10"/>
                  </a:cubicBezTo>
                  <a:cubicBezTo>
                    <a:pt x="2" y="8"/>
                    <a:pt x="2" y="6"/>
                    <a:pt x="1" y="4"/>
                  </a:cubicBezTo>
                  <a:cubicBezTo>
                    <a:pt x="1" y="2"/>
                    <a:pt x="0" y="1"/>
                    <a:pt x="0" y="0"/>
                  </a:cubicBezTo>
                  <a:cubicBezTo>
                    <a:pt x="0" y="2"/>
                    <a:pt x="0" y="5"/>
                    <a:pt x="0" y="7"/>
                  </a:cubicBezTo>
                  <a:cubicBezTo>
                    <a:pt x="1" y="14"/>
                    <a:pt x="5" y="19"/>
                    <a:pt x="7" y="26"/>
                  </a:cubicBezTo>
                  <a:cubicBezTo>
                    <a:pt x="8" y="29"/>
                    <a:pt x="9" y="32"/>
                    <a:pt x="10" y="34"/>
                  </a:cubicBezTo>
                  <a:cubicBezTo>
                    <a:pt x="11" y="37"/>
                    <a:pt x="11" y="39"/>
                    <a:pt x="12" y="42"/>
                  </a:cubicBezTo>
                  <a:cubicBezTo>
                    <a:pt x="12" y="42"/>
                    <a:pt x="12" y="42"/>
                    <a:pt x="12" y="42"/>
                  </a:cubicBezTo>
                  <a:cubicBezTo>
                    <a:pt x="12" y="37"/>
                    <a:pt x="14" y="33"/>
                    <a:pt x="15" y="2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74" name="Picture 2135"/>
            <p:cNvPicPr>
              <a:picLocks noChangeAspect="1" noChangeArrowheads="1"/>
            </p:cNvPicPr>
            <p:nvPr/>
          </p:nvPicPr>
          <p:blipFill>
            <a:blip r:embed="rId61" cstate="screen">
              <a:extLst>
                <a:ext uri="{28A0092B-C50C-407E-A947-70E740481C1C}">
                  <a14:useLocalDpi xmlns:a14="http://schemas.microsoft.com/office/drawing/2010/main"/>
                </a:ext>
              </a:extLst>
            </a:blip>
            <a:srcRect/>
            <a:stretch>
              <a:fillRect/>
            </a:stretch>
          </p:blipFill>
          <p:spPr bwMode="auto">
            <a:xfrm>
              <a:off x="5484774" y="5727734"/>
              <a:ext cx="101601"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5" name="Freeform 2137"/>
            <p:cNvSpPr>
              <a:spLocks/>
            </p:cNvSpPr>
            <p:nvPr/>
          </p:nvSpPr>
          <p:spPr bwMode="auto">
            <a:xfrm>
              <a:off x="5489537" y="5802347"/>
              <a:ext cx="38100" cy="68263"/>
            </a:xfrm>
            <a:custGeom>
              <a:avLst/>
              <a:gdLst>
                <a:gd name="T0" fmla="*/ 9 w 10"/>
                <a:gd name="T1" fmla="*/ 8 h 18"/>
                <a:gd name="T2" fmla="*/ 6 w 10"/>
                <a:gd name="T3" fmla="*/ 0 h 18"/>
                <a:gd name="T4" fmla="*/ 6 w 10"/>
                <a:gd name="T5" fmla="*/ 4 h 18"/>
                <a:gd name="T6" fmla="*/ 3 w 10"/>
                <a:gd name="T7" fmla="*/ 9 h 18"/>
                <a:gd name="T8" fmla="*/ 0 w 10"/>
                <a:gd name="T9" fmla="*/ 11 h 18"/>
                <a:gd name="T10" fmla="*/ 9 w 10"/>
                <a:gd name="T11" fmla="*/ 18 h 18"/>
                <a:gd name="T12" fmla="*/ 9 w 10"/>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10" h="18">
                  <a:moveTo>
                    <a:pt x="9" y="8"/>
                  </a:moveTo>
                  <a:cubicBezTo>
                    <a:pt x="9" y="5"/>
                    <a:pt x="7" y="2"/>
                    <a:pt x="6" y="0"/>
                  </a:cubicBezTo>
                  <a:cubicBezTo>
                    <a:pt x="6" y="1"/>
                    <a:pt x="7" y="3"/>
                    <a:pt x="6" y="4"/>
                  </a:cubicBezTo>
                  <a:cubicBezTo>
                    <a:pt x="6" y="6"/>
                    <a:pt x="5" y="8"/>
                    <a:pt x="3" y="9"/>
                  </a:cubicBezTo>
                  <a:cubicBezTo>
                    <a:pt x="2" y="9"/>
                    <a:pt x="1" y="10"/>
                    <a:pt x="0" y="11"/>
                  </a:cubicBezTo>
                  <a:cubicBezTo>
                    <a:pt x="3" y="14"/>
                    <a:pt x="6" y="16"/>
                    <a:pt x="9" y="18"/>
                  </a:cubicBezTo>
                  <a:cubicBezTo>
                    <a:pt x="10" y="15"/>
                    <a:pt x="9" y="11"/>
                    <a:pt x="9"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2138"/>
            <p:cNvSpPr>
              <a:spLocks/>
            </p:cNvSpPr>
            <p:nvPr/>
          </p:nvSpPr>
          <p:spPr bwMode="auto">
            <a:xfrm>
              <a:off x="5481599" y="5664234"/>
              <a:ext cx="82550" cy="134938"/>
            </a:xfrm>
            <a:custGeom>
              <a:avLst/>
              <a:gdLst>
                <a:gd name="T0" fmla="*/ 5 w 22"/>
                <a:gd name="T1" fmla="*/ 20 h 36"/>
                <a:gd name="T2" fmla="*/ 9 w 22"/>
                <a:gd name="T3" fmla="*/ 23 h 36"/>
                <a:gd name="T4" fmla="*/ 14 w 22"/>
                <a:gd name="T5" fmla="*/ 26 h 36"/>
                <a:gd name="T6" fmla="*/ 22 w 22"/>
                <a:gd name="T7" fmla="*/ 35 h 36"/>
                <a:gd name="T8" fmla="*/ 22 w 22"/>
                <a:gd name="T9" fmla="*/ 36 h 36"/>
                <a:gd name="T10" fmla="*/ 17 w 22"/>
                <a:gd name="T11" fmla="*/ 23 h 36"/>
                <a:gd name="T12" fmla="*/ 5 w 22"/>
                <a:gd name="T13" fmla="*/ 17 h 36"/>
                <a:gd name="T14" fmla="*/ 3 w 22"/>
                <a:gd name="T15" fmla="*/ 10 h 36"/>
                <a:gd name="T16" fmla="*/ 3 w 22"/>
                <a:gd name="T17" fmla="*/ 4 h 36"/>
                <a:gd name="T18" fmla="*/ 1 w 22"/>
                <a:gd name="T19" fmla="*/ 0 h 36"/>
                <a:gd name="T20" fmla="*/ 0 w 22"/>
                <a:gd name="T21" fmla="*/ 1 h 36"/>
                <a:gd name="T22" fmla="*/ 2 w 22"/>
                <a:gd name="T23" fmla="*/ 4 h 36"/>
                <a:gd name="T24" fmla="*/ 3 w 22"/>
                <a:gd name="T25" fmla="*/ 10 h 36"/>
                <a:gd name="T26" fmla="*/ 4 w 22"/>
                <a:gd name="T27" fmla="*/ 18 h 36"/>
                <a:gd name="T28" fmla="*/ 5 w 22"/>
                <a:gd name="T29"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6">
                  <a:moveTo>
                    <a:pt x="5" y="20"/>
                  </a:moveTo>
                  <a:cubicBezTo>
                    <a:pt x="6" y="21"/>
                    <a:pt x="8" y="22"/>
                    <a:pt x="9" y="23"/>
                  </a:cubicBezTo>
                  <a:cubicBezTo>
                    <a:pt x="11" y="25"/>
                    <a:pt x="12" y="25"/>
                    <a:pt x="14" y="26"/>
                  </a:cubicBezTo>
                  <a:cubicBezTo>
                    <a:pt x="18" y="28"/>
                    <a:pt x="21" y="31"/>
                    <a:pt x="22" y="35"/>
                  </a:cubicBezTo>
                  <a:cubicBezTo>
                    <a:pt x="22" y="35"/>
                    <a:pt x="22" y="35"/>
                    <a:pt x="22" y="36"/>
                  </a:cubicBezTo>
                  <a:cubicBezTo>
                    <a:pt x="22" y="31"/>
                    <a:pt x="20" y="26"/>
                    <a:pt x="17" y="23"/>
                  </a:cubicBezTo>
                  <a:cubicBezTo>
                    <a:pt x="15" y="20"/>
                    <a:pt x="10" y="16"/>
                    <a:pt x="5" y="17"/>
                  </a:cubicBezTo>
                  <a:cubicBezTo>
                    <a:pt x="3" y="15"/>
                    <a:pt x="3" y="13"/>
                    <a:pt x="3" y="10"/>
                  </a:cubicBezTo>
                  <a:cubicBezTo>
                    <a:pt x="3" y="8"/>
                    <a:pt x="3" y="6"/>
                    <a:pt x="3" y="4"/>
                  </a:cubicBezTo>
                  <a:cubicBezTo>
                    <a:pt x="2" y="3"/>
                    <a:pt x="2" y="1"/>
                    <a:pt x="1" y="0"/>
                  </a:cubicBezTo>
                  <a:cubicBezTo>
                    <a:pt x="1" y="0"/>
                    <a:pt x="0" y="1"/>
                    <a:pt x="0" y="1"/>
                  </a:cubicBezTo>
                  <a:cubicBezTo>
                    <a:pt x="1" y="2"/>
                    <a:pt x="2" y="3"/>
                    <a:pt x="2" y="4"/>
                  </a:cubicBezTo>
                  <a:cubicBezTo>
                    <a:pt x="3" y="6"/>
                    <a:pt x="3" y="8"/>
                    <a:pt x="3" y="10"/>
                  </a:cubicBezTo>
                  <a:cubicBezTo>
                    <a:pt x="3" y="13"/>
                    <a:pt x="3" y="16"/>
                    <a:pt x="4" y="18"/>
                  </a:cubicBezTo>
                  <a:cubicBezTo>
                    <a:pt x="4" y="18"/>
                    <a:pt x="5" y="19"/>
                    <a:pt x="5" y="2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2139"/>
            <p:cNvSpPr>
              <a:spLocks noEditPoints="1"/>
            </p:cNvSpPr>
            <p:nvPr/>
          </p:nvSpPr>
          <p:spPr bwMode="auto">
            <a:xfrm>
              <a:off x="5478424" y="5730909"/>
              <a:ext cx="85726" cy="158751"/>
            </a:xfrm>
            <a:custGeom>
              <a:avLst/>
              <a:gdLst>
                <a:gd name="T0" fmla="*/ 5 w 23"/>
                <a:gd name="T1" fmla="*/ 17 h 42"/>
                <a:gd name="T2" fmla="*/ 6 w 23"/>
                <a:gd name="T3" fmla="*/ 12 h 42"/>
                <a:gd name="T4" fmla="*/ 7 w 23"/>
                <a:gd name="T5" fmla="*/ 17 h 42"/>
                <a:gd name="T6" fmla="*/ 9 w 23"/>
                <a:gd name="T7" fmla="*/ 20 h 42"/>
                <a:gd name="T8" fmla="*/ 9 w 23"/>
                <a:gd name="T9" fmla="*/ 23 h 42"/>
                <a:gd name="T10" fmla="*/ 8 w 23"/>
                <a:gd name="T11" fmla="*/ 26 h 42"/>
                <a:gd name="T12" fmla="*/ 7 w 23"/>
                <a:gd name="T13" fmla="*/ 26 h 42"/>
                <a:gd name="T14" fmla="*/ 5 w 23"/>
                <a:gd name="T15" fmla="*/ 28 h 42"/>
                <a:gd name="T16" fmla="*/ 7 w 23"/>
                <a:gd name="T17" fmla="*/ 27 h 42"/>
                <a:gd name="T18" fmla="*/ 8 w 23"/>
                <a:gd name="T19" fmla="*/ 26 h 42"/>
                <a:gd name="T20" fmla="*/ 9 w 23"/>
                <a:gd name="T21" fmla="*/ 25 h 42"/>
                <a:gd name="T22" fmla="*/ 10 w 23"/>
                <a:gd name="T23" fmla="*/ 23 h 42"/>
                <a:gd name="T24" fmla="*/ 11 w 23"/>
                <a:gd name="T25" fmla="*/ 24 h 42"/>
                <a:gd name="T26" fmla="*/ 12 w 23"/>
                <a:gd name="T27" fmla="*/ 29 h 42"/>
                <a:gd name="T28" fmla="*/ 12 w 23"/>
                <a:gd name="T29" fmla="*/ 33 h 42"/>
                <a:gd name="T30" fmla="*/ 12 w 23"/>
                <a:gd name="T31" fmla="*/ 36 h 42"/>
                <a:gd name="T32" fmla="*/ 13 w 23"/>
                <a:gd name="T33" fmla="*/ 29 h 42"/>
                <a:gd name="T34" fmla="*/ 13 w 23"/>
                <a:gd name="T35" fmla="*/ 29 h 42"/>
                <a:gd name="T36" fmla="*/ 16 w 23"/>
                <a:gd name="T37" fmla="*/ 37 h 42"/>
                <a:gd name="T38" fmla="*/ 15 w 23"/>
                <a:gd name="T39" fmla="*/ 31 h 42"/>
                <a:gd name="T40" fmla="*/ 13 w 23"/>
                <a:gd name="T41" fmla="*/ 26 h 42"/>
                <a:gd name="T42" fmla="*/ 8 w 23"/>
                <a:gd name="T43" fmla="*/ 16 h 42"/>
                <a:gd name="T44" fmla="*/ 7 w 23"/>
                <a:gd name="T45" fmla="*/ 11 h 42"/>
                <a:gd name="T46" fmla="*/ 7 w 23"/>
                <a:gd name="T47" fmla="*/ 7 h 42"/>
                <a:gd name="T48" fmla="*/ 9 w 23"/>
                <a:gd name="T49" fmla="*/ 11 h 42"/>
                <a:gd name="T50" fmla="*/ 12 w 23"/>
                <a:gd name="T51" fmla="*/ 16 h 42"/>
                <a:gd name="T52" fmla="*/ 17 w 23"/>
                <a:gd name="T53" fmla="*/ 22 h 42"/>
                <a:gd name="T54" fmla="*/ 20 w 23"/>
                <a:gd name="T55" fmla="*/ 29 h 42"/>
                <a:gd name="T56" fmla="*/ 15 w 23"/>
                <a:gd name="T57" fmla="*/ 19 h 42"/>
                <a:gd name="T58" fmla="*/ 11 w 23"/>
                <a:gd name="T59" fmla="*/ 13 h 42"/>
                <a:gd name="T60" fmla="*/ 9 w 23"/>
                <a:gd name="T61" fmla="*/ 9 h 42"/>
                <a:gd name="T62" fmla="*/ 7 w 23"/>
                <a:gd name="T63" fmla="*/ 4 h 42"/>
                <a:gd name="T64" fmla="*/ 7 w 23"/>
                <a:gd name="T65" fmla="*/ 3 h 42"/>
                <a:gd name="T66" fmla="*/ 12 w 23"/>
                <a:gd name="T67" fmla="*/ 7 h 42"/>
                <a:gd name="T68" fmla="*/ 19 w 23"/>
                <a:gd name="T69" fmla="*/ 11 h 42"/>
                <a:gd name="T70" fmla="*/ 23 w 23"/>
                <a:gd name="T71" fmla="*/ 16 h 42"/>
                <a:gd name="T72" fmla="*/ 18 w 23"/>
                <a:gd name="T73" fmla="*/ 9 h 42"/>
                <a:gd name="T74" fmla="*/ 16 w 23"/>
                <a:gd name="T75" fmla="*/ 8 h 42"/>
                <a:gd name="T76" fmla="*/ 10 w 23"/>
                <a:gd name="T77" fmla="*/ 5 h 42"/>
                <a:gd name="T78" fmla="*/ 7 w 23"/>
                <a:gd name="T79" fmla="*/ 2 h 42"/>
                <a:gd name="T80" fmla="*/ 5 w 23"/>
                <a:gd name="T81" fmla="*/ 0 h 42"/>
                <a:gd name="T82" fmla="*/ 5 w 23"/>
                <a:gd name="T83" fmla="*/ 3 h 42"/>
                <a:gd name="T84" fmla="*/ 5 w 23"/>
                <a:gd name="T85" fmla="*/ 5 h 42"/>
                <a:gd name="T86" fmla="*/ 4 w 23"/>
                <a:gd name="T87" fmla="*/ 7 h 42"/>
                <a:gd name="T88" fmla="*/ 3 w 23"/>
                <a:gd name="T89" fmla="*/ 7 h 42"/>
                <a:gd name="T90" fmla="*/ 1 w 23"/>
                <a:gd name="T91" fmla="*/ 11 h 42"/>
                <a:gd name="T92" fmla="*/ 0 w 23"/>
                <a:gd name="T93" fmla="*/ 13 h 42"/>
                <a:gd name="T94" fmla="*/ 1 w 23"/>
                <a:gd name="T95" fmla="*/ 11 h 42"/>
                <a:gd name="T96" fmla="*/ 4 w 23"/>
                <a:gd name="T97" fmla="*/ 8 h 42"/>
                <a:gd name="T98" fmla="*/ 4 w 23"/>
                <a:gd name="T99" fmla="*/ 7 h 42"/>
                <a:gd name="T100" fmla="*/ 6 w 23"/>
                <a:gd name="T101" fmla="*/ 6 h 42"/>
                <a:gd name="T102" fmla="*/ 5 w 23"/>
                <a:gd name="T103" fmla="*/ 11 h 42"/>
                <a:gd name="T104" fmla="*/ 4 w 23"/>
                <a:gd name="T105" fmla="*/ 17 h 42"/>
                <a:gd name="T106" fmla="*/ 4 w 23"/>
                <a:gd name="T107" fmla="*/ 20 h 42"/>
                <a:gd name="T108" fmla="*/ 2 w 23"/>
                <a:gd name="T109" fmla="*/ 24 h 42"/>
                <a:gd name="T110" fmla="*/ 5 w 23"/>
                <a:gd name="T111" fmla="*/ 18 h 42"/>
                <a:gd name="T112" fmla="*/ 10 w 23"/>
                <a:gd name="T113" fmla="*/ 22 h 42"/>
                <a:gd name="T114" fmla="*/ 10 w 23"/>
                <a:gd name="T11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42">
                  <a:moveTo>
                    <a:pt x="5" y="18"/>
                  </a:moveTo>
                  <a:cubicBezTo>
                    <a:pt x="5" y="18"/>
                    <a:pt x="5" y="17"/>
                    <a:pt x="5" y="17"/>
                  </a:cubicBezTo>
                  <a:cubicBezTo>
                    <a:pt x="5" y="16"/>
                    <a:pt x="5" y="16"/>
                    <a:pt x="5" y="16"/>
                  </a:cubicBezTo>
                  <a:cubicBezTo>
                    <a:pt x="5" y="15"/>
                    <a:pt x="6" y="14"/>
                    <a:pt x="6" y="12"/>
                  </a:cubicBezTo>
                  <a:cubicBezTo>
                    <a:pt x="6" y="13"/>
                    <a:pt x="6" y="14"/>
                    <a:pt x="6" y="14"/>
                  </a:cubicBezTo>
                  <a:cubicBezTo>
                    <a:pt x="7" y="15"/>
                    <a:pt x="7" y="16"/>
                    <a:pt x="7" y="17"/>
                  </a:cubicBezTo>
                  <a:cubicBezTo>
                    <a:pt x="8" y="18"/>
                    <a:pt x="8" y="19"/>
                    <a:pt x="8" y="20"/>
                  </a:cubicBezTo>
                  <a:cubicBezTo>
                    <a:pt x="8" y="20"/>
                    <a:pt x="9" y="20"/>
                    <a:pt x="9" y="20"/>
                  </a:cubicBezTo>
                  <a:cubicBezTo>
                    <a:pt x="9" y="20"/>
                    <a:pt x="9" y="21"/>
                    <a:pt x="9" y="21"/>
                  </a:cubicBezTo>
                  <a:cubicBezTo>
                    <a:pt x="9" y="22"/>
                    <a:pt x="9" y="22"/>
                    <a:pt x="9" y="23"/>
                  </a:cubicBezTo>
                  <a:cubicBezTo>
                    <a:pt x="9" y="23"/>
                    <a:pt x="9" y="24"/>
                    <a:pt x="9" y="24"/>
                  </a:cubicBezTo>
                  <a:cubicBezTo>
                    <a:pt x="8" y="25"/>
                    <a:pt x="8" y="25"/>
                    <a:pt x="8" y="26"/>
                  </a:cubicBezTo>
                  <a:cubicBezTo>
                    <a:pt x="7" y="26"/>
                    <a:pt x="7" y="26"/>
                    <a:pt x="7" y="26"/>
                  </a:cubicBezTo>
                  <a:cubicBezTo>
                    <a:pt x="7" y="26"/>
                    <a:pt x="7" y="26"/>
                    <a:pt x="7" y="26"/>
                  </a:cubicBezTo>
                  <a:cubicBezTo>
                    <a:pt x="7" y="27"/>
                    <a:pt x="7" y="27"/>
                    <a:pt x="7" y="27"/>
                  </a:cubicBezTo>
                  <a:cubicBezTo>
                    <a:pt x="6" y="27"/>
                    <a:pt x="6" y="28"/>
                    <a:pt x="5" y="28"/>
                  </a:cubicBezTo>
                  <a:cubicBezTo>
                    <a:pt x="5" y="29"/>
                    <a:pt x="4" y="29"/>
                    <a:pt x="4" y="29"/>
                  </a:cubicBezTo>
                  <a:cubicBezTo>
                    <a:pt x="5" y="29"/>
                    <a:pt x="6" y="28"/>
                    <a:pt x="7" y="27"/>
                  </a:cubicBezTo>
                  <a:cubicBezTo>
                    <a:pt x="7" y="27"/>
                    <a:pt x="7" y="27"/>
                    <a:pt x="8" y="27"/>
                  </a:cubicBezTo>
                  <a:cubicBezTo>
                    <a:pt x="8" y="27"/>
                    <a:pt x="8" y="26"/>
                    <a:pt x="8" y="26"/>
                  </a:cubicBezTo>
                  <a:cubicBezTo>
                    <a:pt x="8" y="26"/>
                    <a:pt x="8" y="26"/>
                    <a:pt x="8" y="26"/>
                  </a:cubicBezTo>
                  <a:cubicBezTo>
                    <a:pt x="8" y="26"/>
                    <a:pt x="9" y="25"/>
                    <a:pt x="9" y="25"/>
                  </a:cubicBezTo>
                  <a:cubicBezTo>
                    <a:pt x="9" y="24"/>
                    <a:pt x="10" y="24"/>
                    <a:pt x="10" y="23"/>
                  </a:cubicBezTo>
                  <a:cubicBezTo>
                    <a:pt x="10" y="23"/>
                    <a:pt x="10" y="23"/>
                    <a:pt x="10" y="23"/>
                  </a:cubicBezTo>
                  <a:cubicBezTo>
                    <a:pt x="10" y="23"/>
                    <a:pt x="10" y="23"/>
                    <a:pt x="10" y="23"/>
                  </a:cubicBezTo>
                  <a:cubicBezTo>
                    <a:pt x="10" y="24"/>
                    <a:pt x="11" y="24"/>
                    <a:pt x="11" y="24"/>
                  </a:cubicBezTo>
                  <a:cubicBezTo>
                    <a:pt x="11" y="25"/>
                    <a:pt x="11" y="25"/>
                    <a:pt x="11" y="26"/>
                  </a:cubicBezTo>
                  <a:cubicBezTo>
                    <a:pt x="12" y="27"/>
                    <a:pt x="12" y="28"/>
                    <a:pt x="12" y="29"/>
                  </a:cubicBezTo>
                  <a:cubicBezTo>
                    <a:pt x="12" y="30"/>
                    <a:pt x="12" y="30"/>
                    <a:pt x="12" y="31"/>
                  </a:cubicBezTo>
                  <a:cubicBezTo>
                    <a:pt x="12" y="31"/>
                    <a:pt x="12" y="32"/>
                    <a:pt x="12" y="33"/>
                  </a:cubicBezTo>
                  <a:cubicBezTo>
                    <a:pt x="12" y="33"/>
                    <a:pt x="12" y="34"/>
                    <a:pt x="12" y="34"/>
                  </a:cubicBezTo>
                  <a:cubicBezTo>
                    <a:pt x="12" y="35"/>
                    <a:pt x="12" y="35"/>
                    <a:pt x="12" y="36"/>
                  </a:cubicBezTo>
                  <a:cubicBezTo>
                    <a:pt x="12" y="35"/>
                    <a:pt x="13" y="34"/>
                    <a:pt x="13" y="33"/>
                  </a:cubicBezTo>
                  <a:cubicBezTo>
                    <a:pt x="13" y="31"/>
                    <a:pt x="13" y="30"/>
                    <a:pt x="13" y="29"/>
                  </a:cubicBezTo>
                  <a:cubicBezTo>
                    <a:pt x="13" y="28"/>
                    <a:pt x="13" y="28"/>
                    <a:pt x="12" y="27"/>
                  </a:cubicBezTo>
                  <a:cubicBezTo>
                    <a:pt x="13" y="28"/>
                    <a:pt x="13" y="28"/>
                    <a:pt x="13" y="29"/>
                  </a:cubicBezTo>
                  <a:cubicBezTo>
                    <a:pt x="14" y="30"/>
                    <a:pt x="14" y="31"/>
                    <a:pt x="14" y="31"/>
                  </a:cubicBezTo>
                  <a:cubicBezTo>
                    <a:pt x="15" y="33"/>
                    <a:pt x="16" y="35"/>
                    <a:pt x="16" y="37"/>
                  </a:cubicBezTo>
                  <a:cubicBezTo>
                    <a:pt x="17" y="38"/>
                    <a:pt x="17" y="40"/>
                    <a:pt x="17" y="42"/>
                  </a:cubicBezTo>
                  <a:cubicBezTo>
                    <a:pt x="17" y="38"/>
                    <a:pt x="16" y="35"/>
                    <a:pt x="15" y="31"/>
                  </a:cubicBezTo>
                  <a:cubicBezTo>
                    <a:pt x="15" y="30"/>
                    <a:pt x="14" y="30"/>
                    <a:pt x="14" y="29"/>
                  </a:cubicBezTo>
                  <a:cubicBezTo>
                    <a:pt x="14" y="28"/>
                    <a:pt x="13" y="27"/>
                    <a:pt x="13" y="26"/>
                  </a:cubicBezTo>
                  <a:cubicBezTo>
                    <a:pt x="12" y="25"/>
                    <a:pt x="11" y="23"/>
                    <a:pt x="11" y="21"/>
                  </a:cubicBezTo>
                  <a:cubicBezTo>
                    <a:pt x="10" y="20"/>
                    <a:pt x="9" y="18"/>
                    <a:pt x="8" y="16"/>
                  </a:cubicBezTo>
                  <a:cubicBezTo>
                    <a:pt x="8" y="16"/>
                    <a:pt x="8" y="15"/>
                    <a:pt x="7" y="14"/>
                  </a:cubicBezTo>
                  <a:cubicBezTo>
                    <a:pt x="7" y="13"/>
                    <a:pt x="7" y="12"/>
                    <a:pt x="7" y="11"/>
                  </a:cubicBezTo>
                  <a:cubicBezTo>
                    <a:pt x="7" y="11"/>
                    <a:pt x="7" y="10"/>
                    <a:pt x="7" y="9"/>
                  </a:cubicBezTo>
                  <a:cubicBezTo>
                    <a:pt x="7" y="8"/>
                    <a:pt x="7" y="7"/>
                    <a:pt x="7" y="7"/>
                  </a:cubicBezTo>
                  <a:cubicBezTo>
                    <a:pt x="7" y="8"/>
                    <a:pt x="8" y="9"/>
                    <a:pt x="8" y="10"/>
                  </a:cubicBezTo>
                  <a:cubicBezTo>
                    <a:pt x="8" y="10"/>
                    <a:pt x="9" y="11"/>
                    <a:pt x="9" y="11"/>
                  </a:cubicBezTo>
                  <a:cubicBezTo>
                    <a:pt x="9" y="12"/>
                    <a:pt x="10" y="13"/>
                    <a:pt x="10" y="13"/>
                  </a:cubicBezTo>
                  <a:cubicBezTo>
                    <a:pt x="11" y="14"/>
                    <a:pt x="12" y="15"/>
                    <a:pt x="12" y="16"/>
                  </a:cubicBezTo>
                  <a:cubicBezTo>
                    <a:pt x="13" y="17"/>
                    <a:pt x="14" y="18"/>
                    <a:pt x="15" y="19"/>
                  </a:cubicBezTo>
                  <a:cubicBezTo>
                    <a:pt x="16" y="20"/>
                    <a:pt x="17" y="21"/>
                    <a:pt x="17" y="22"/>
                  </a:cubicBezTo>
                  <a:cubicBezTo>
                    <a:pt x="18" y="23"/>
                    <a:pt x="19" y="25"/>
                    <a:pt x="19" y="26"/>
                  </a:cubicBezTo>
                  <a:cubicBezTo>
                    <a:pt x="20" y="27"/>
                    <a:pt x="20" y="28"/>
                    <a:pt x="20" y="29"/>
                  </a:cubicBezTo>
                  <a:cubicBezTo>
                    <a:pt x="20" y="27"/>
                    <a:pt x="19" y="24"/>
                    <a:pt x="18" y="22"/>
                  </a:cubicBezTo>
                  <a:cubicBezTo>
                    <a:pt x="17" y="21"/>
                    <a:pt x="16" y="20"/>
                    <a:pt x="15" y="19"/>
                  </a:cubicBezTo>
                  <a:cubicBezTo>
                    <a:pt x="15" y="18"/>
                    <a:pt x="14" y="17"/>
                    <a:pt x="13" y="16"/>
                  </a:cubicBezTo>
                  <a:cubicBezTo>
                    <a:pt x="12" y="15"/>
                    <a:pt x="11" y="14"/>
                    <a:pt x="11" y="13"/>
                  </a:cubicBezTo>
                  <a:cubicBezTo>
                    <a:pt x="10" y="12"/>
                    <a:pt x="10" y="12"/>
                    <a:pt x="10" y="11"/>
                  </a:cubicBezTo>
                  <a:cubicBezTo>
                    <a:pt x="9" y="11"/>
                    <a:pt x="9" y="10"/>
                    <a:pt x="9" y="9"/>
                  </a:cubicBezTo>
                  <a:cubicBezTo>
                    <a:pt x="8" y="8"/>
                    <a:pt x="8" y="7"/>
                    <a:pt x="8" y="6"/>
                  </a:cubicBezTo>
                  <a:cubicBezTo>
                    <a:pt x="7" y="5"/>
                    <a:pt x="7" y="5"/>
                    <a:pt x="7" y="4"/>
                  </a:cubicBezTo>
                  <a:cubicBezTo>
                    <a:pt x="7" y="4"/>
                    <a:pt x="7" y="3"/>
                    <a:pt x="7" y="3"/>
                  </a:cubicBezTo>
                  <a:cubicBezTo>
                    <a:pt x="7" y="3"/>
                    <a:pt x="7" y="3"/>
                    <a:pt x="7" y="3"/>
                  </a:cubicBezTo>
                  <a:cubicBezTo>
                    <a:pt x="8" y="4"/>
                    <a:pt x="9" y="5"/>
                    <a:pt x="10" y="5"/>
                  </a:cubicBezTo>
                  <a:cubicBezTo>
                    <a:pt x="11" y="6"/>
                    <a:pt x="11" y="6"/>
                    <a:pt x="12" y="7"/>
                  </a:cubicBezTo>
                  <a:cubicBezTo>
                    <a:pt x="13" y="7"/>
                    <a:pt x="14" y="8"/>
                    <a:pt x="15" y="8"/>
                  </a:cubicBezTo>
                  <a:cubicBezTo>
                    <a:pt x="17" y="9"/>
                    <a:pt x="18" y="10"/>
                    <a:pt x="19" y="11"/>
                  </a:cubicBezTo>
                  <a:cubicBezTo>
                    <a:pt x="20" y="12"/>
                    <a:pt x="20" y="13"/>
                    <a:pt x="21" y="13"/>
                  </a:cubicBezTo>
                  <a:cubicBezTo>
                    <a:pt x="22" y="14"/>
                    <a:pt x="22" y="15"/>
                    <a:pt x="23" y="16"/>
                  </a:cubicBezTo>
                  <a:cubicBezTo>
                    <a:pt x="22" y="14"/>
                    <a:pt x="21" y="12"/>
                    <a:pt x="20" y="11"/>
                  </a:cubicBezTo>
                  <a:cubicBezTo>
                    <a:pt x="19" y="10"/>
                    <a:pt x="18" y="10"/>
                    <a:pt x="18" y="9"/>
                  </a:cubicBezTo>
                  <a:cubicBezTo>
                    <a:pt x="17" y="9"/>
                    <a:pt x="17" y="8"/>
                    <a:pt x="16" y="8"/>
                  </a:cubicBezTo>
                  <a:cubicBezTo>
                    <a:pt x="16" y="8"/>
                    <a:pt x="16" y="8"/>
                    <a:pt x="16" y="8"/>
                  </a:cubicBezTo>
                  <a:cubicBezTo>
                    <a:pt x="16" y="8"/>
                    <a:pt x="15" y="8"/>
                    <a:pt x="15" y="8"/>
                  </a:cubicBezTo>
                  <a:cubicBezTo>
                    <a:pt x="13" y="7"/>
                    <a:pt x="12" y="6"/>
                    <a:pt x="10" y="5"/>
                  </a:cubicBezTo>
                  <a:cubicBezTo>
                    <a:pt x="10" y="4"/>
                    <a:pt x="9" y="4"/>
                    <a:pt x="8" y="3"/>
                  </a:cubicBezTo>
                  <a:cubicBezTo>
                    <a:pt x="8" y="3"/>
                    <a:pt x="7" y="2"/>
                    <a:pt x="7" y="2"/>
                  </a:cubicBezTo>
                  <a:cubicBezTo>
                    <a:pt x="6" y="1"/>
                    <a:pt x="6" y="1"/>
                    <a:pt x="6" y="1"/>
                  </a:cubicBezTo>
                  <a:cubicBezTo>
                    <a:pt x="6" y="0"/>
                    <a:pt x="6" y="0"/>
                    <a:pt x="5" y="0"/>
                  </a:cubicBezTo>
                  <a:cubicBezTo>
                    <a:pt x="5" y="0"/>
                    <a:pt x="5" y="1"/>
                    <a:pt x="5" y="1"/>
                  </a:cubicBezTo>
                  <a:cubicBezTo>
                    <a:pt x="5" y="2"/>
                    <a:pt x="5" y="3"/>
                    <a:pt x="5" y="3"/>
                  </a:cubicBezTo>
                  <a:cubicBezTo>
                    <a:pt x="6" y="4"/>
                    <a:pt x="6" y="5"/>
                    <a:pt x="6" y="5"/>
                  </a:cubicBezTo>
                  <a:cubicBezTo>
                    <a:pt x="6" y="5"/>
                    <a:pt x="5" y="5"/>
                    <a:pt x="5" y="5"/>
                  </a:cubicBezTo>
                  <a:cubicBezTo>
                    <a:pt x="5" y="6"/>
                    <a:pt x="5" y="6"/>
                    <a:pt x="4" y="6"/>
                  </a:cubicBezTo>
                  <a:cubicBezTo>
                    <a:pt x="4" y="6"/>
                    <a:pt x="4" y="7"/>
                    <a:pt x="4" y="7"/>
                  </a:cubicBezTo>
                  <a:cubicBezTo>
                    <a:pt x="4" y="7"/>
                    <a:pt x="4" y="7"/>
                    <a:pt x="4" y="7"/>
                  </a:cubicBezTo>
                  <a:cubicBezTo>
                    <a:pt x="4" y="7"/>
                    <a:pt x="3" y="7"/>
                    <a:pt x="3" y="7"/>
                  </a:cubicBezTo>
                  <a:cubicBezTo>
                    <a:pt x="3" y="8"/>
                    <a:pt x="3" y="8"/>
                    <a:pt x="3" y="8"/>
                  </a:cubicBezTo>
                  <a:cubicBezTo>
                    <a:pt x="2" y="9"/>
                    <a:pt x="2" y="10"/>
                    <a:pt x="1" y="11"/>
                  </a:cubicBezTo>
                  <a:cubicBezTo>
                    <a:pt x="1" y="11"/>
                    <a:pt x="1" y="11"/>
                    <a:pt x="0" y="12"/>
                  </a:cubicBezTo>
                  <a:cubicBezTo>
                    <a:pt x="0" y="12"/>
                    <a:pt x="0" y="13"/>
                    <a:pt x="0" y="13"/>
                  </a:cubicBezTo>
                  <a:cubicBezTo>
                    <a:pt x="0" y="13"/>
                    <a:pt x="0" y="12"/>
                    <a:pt x="1" y="12"/>
                  </a:cubicBezTo>
                  <a:cubicBezTo>
                    <a:pt x="1" y="12"/>
                    <a:pt x="1" y="11"/>
                    <a:pt x="1" y="11"/>
                  </a:cubicBezTo>
                  <a:cubicBezTo>
                    <a:pt x="2" y="10"/>
                    <a:pt x="2" y="9"/>
                    <a:pt x="3" y="9"/>
                  </a:cubicBezTo>
                  <a:cubicBezTo>
                    <a:pt x="3" y="8"/>
                    <a:pt x="4" y="8"/>
                    <a:pt x="4" y="8"/>
                  </a:cubicBezTo>
                  <a:cubicBezTo>
                    <a:pt x="4" y="8"/>
                    <a:pt x="4" y="8"/>
                    <a:pt x="4" y="8"/>
                  </a:cubicBezTo>
                  <a:cubicBezTo>
                    <a:pt x="4" y="7"/>
                    <a:pt x="4" y="7"/>
                    <a:pt x="4" y="7"/>
                  </a:cubicBezTo>
                  <a:cubicBezTo>
                    <a:pt x="5" y="7"/>
                    <a:pt x="5" y="7"/>
                    <a:pt x="5" y="7"/>
                  </a:cubicBezTo>
                  <a:cubicBezTo>
                    <a:pt x="5" y="7"/>
                    <a:pt x="5" y="7"/>
                    <a:pt x="6" y="6"/>
                  </a:cubicBezTo>
                  <a:cubicBezTo>
                    <a:pt x="6" y="7"/>
                    <a:pt x="6" y="7"/>
                    <a:pt x="6" y="7"/>
                  </a:cubicBezTo>
                  <a:cubicBezTo>
                    <a:pt x="5" y="11"/>
                    <a:pt x="5" y="11"/>
                    <a:pt x="5" y="11"/>
                  </a:cubicBezTo>
                  <a:cubicBezTo>
                    <a:pt x="5" y="13"/>
                    <a:pt x="5" y="14"/>
                    <a:pt x="5" y="16"/>
                  </a:cubicBezTo>
                  <a:cubicBezTo>
                    <a:pt x="4" y="17"/>
                    <a:pt x="4" y="17"/>
                    <a:pt x="4" y="17"/>
                  </a:cubicBezTo>
                  <a:cubicBezTo>
                    <a:pt x="4" y="17"/>
                    <a:pt x="4" y="17"/>
                    <a:pt x="4" y="18"/>
                  </a:cubicBezTo>
                  <a:cubicBezTo>
                    <a:pt x="4" y="19"/>
                    <a:pt x="4" y="19"/>
                    <a:pt x="4" y="20"/>
                  </a:cubicBezTo>
                  <a:cubicBezTo>
                    <a:pt x="3" y="21"/>
                    <a:pt x="3" y="21"/>
                    <a:pt x="3" y="22"/>
                  </a:cubicBezTo>
                  <a:cubicBezTo>
                    <a:pt x="2" y="23"/>
                    <a:pt x="2" y="23"/>
                    <a:pt x="2" y="24"/>
                  </a:cubicBezTo>
                  <a:cubicBezTo>
                    <a:pt x="3" y="23"/>
                    <a:pt x="3" y="21"/>
                    <a:pt x="4" y="20"/>
                  </a:cubicBezTo>
                  <a:cubicBezTo>
                    <a:pt x="4" y="19"/>
                    <a:pt x="4" y="19"/>
                    <a:pt x="5" y="18"/>
                  </a:cubicBezTo>
                  <a:close/>
                  <a:moveTo>
                    <a:pt x="10" y="22"/>
                  </a:moveTo>
                  <a:cubicBezTo>
                    <a:pt x="10" y="22"/>
                    <a:pt x="10" y="22"/>
                    <a:pt x="10" y="22"/>
                  </a:cubicBezTo>
                  <a:cubicBezTo>
                    <a:pt x="10" y="23"/>
                    <a:pt x="10" y="23"/>
                    <a:pt x="10" y="23"/>
                  </a:cubicBezTo>
                  <a:cubicBezTo>
                    <a:pt x="10" y="22"/>
                    <a:pt x="10" y="22"/>
                    <a:pt x="10"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2140"/>
            <p:cNvSpPr>
              <a:spLocks/>
            </p:cNvSpPr>
            <p:nvPr/>
          </p:nvSpPr>
          <p:spPr bwMode="auto">
            <a:xfrm>
              <a:off x="6803995" y="3267092"/>
              <a:ext cx="263527" cy="57150"/>
            </a:xfrm>
            <a:custGeom>
              <a:avLst/>
              <a:gdLst>
                <a:gd name="T0" fmla="*/ 18 w 70"/>
                <a:gd name="T1" fmla="*/ 15 h 15"/>
                <a:gd name="T2" fmla="*/ 22 w 70"/>
                <a:gd name="T3" fmla="*/ 15 h 15"/>
                <a:gd name="T4" fmla="*/ 34 w 70"/>
                <a:gd name="T5" fmla="*/ 13 h 15"/>
                <a:gd name="T6" fmla="*/ 51 w 70"/>
                <a:gd name="T7" fmla="*/ 6 h 15"/>
                <a:gd name="T8" fmla="*/ 63 w 70"/>
                <a:gd name="T9" fmla="*/ 5 h 15"/>
                <a:gd name="T10" fmla="*/ 70 w 70"/>
                <a:gd name="T11" fmla="*/ 5 h 15"/>
                <a:gd name="T12" fmla="*/ 59 w 70"/>
                <a:gd name="T13" fmla="*/ 3 h 15"/>
                <a:gd name="T14" fmla="*/ 26 w 70"/>
                <a:gd name="T15" fmla="*/ 4 h 15"/>
                <a:gd name="T16" fmla="*/ 12 w 70"/>
                <a:gd name="T17" fmla="*/ 4 h 15"/>
                <a:gd name="T18" fmla="*/ 0 w 70"/>
                <a:gd name="T19" fmla="*/ 4 h 15"/>
                <a:gd name="T20" fmla="*/ 0 w 70"/>
                <a:gd name="T21" fmla="*/ 4 h 15"/>
                <a:gd name="T22" fmla="*/ 18 w 70"/>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15">
                  <a:moveTo>
                    <a:pt x="18" y="15"/>
                  </a:moveTo>
                  <a:cubicBezTo>
                    <a:pt x="19" y="15"/>
                    <a:pt x="20" y="15"/>
                    <a:pt x="22" y="15"/>
                  </a:cubicBezTo>
                  <a:cubicBezTo>
                    <a:pt x="26" y="15"/>
                    <a:pt x="30" y="14"/>
                    <a:pt x="34" y="13"/>
                  </a:cubicBezTo>
                  <a:cubicBezTo>
                    <a:pt x="40" y="12"/>
                    <a:pt x="45" y="8"/>
                    <a:pt x="51" y="6"/>
                  </a:cubicBezTo>
                  <a:cubicBezTo>
                    <a:pt x="55" y="5"/>
                    <a:pt x="59" y="5"/>
                    <a:pt x="63" y="5"/>
                  </a:cubicBezTo>
                  <a:cubicBezTo>
                    <a:pt x="65" y="6"/>
                    <a:pt x="68" y="6"/>
                    <a:pt x="70" y="5"/>
                  </a:cubicBezTo>
                  <a:cubicBezTo>
                    <a:pt x="66" y="5"/>
                    <a:pt x="61" y="3"/>
                    <a:pt x="59" y="3"/>
                  </a:cubicBezTo>
                  <a:cubicBezTo>
                    <a:pt x="48" y="0"/>
                    <a:pt x="37" y="3"/>
                    <a:pt x="26" y="4"/>
                  </a:cubicBezTo>
                  <a:cubicBezTo>
                    <a:pt x="21" y="5"/>
                    <a:pt x="17" y="5"/>
                    <a:pt x="12" y="4"/>
                  </a:cubicBezTo>
                  <a:cubicBezTo>
                    <a:pt x="8" y="4"/>
                    <a:pt x="4" y="4"/>
                    <a:pt x="0" y="4"/>
                  </a:cubicBezTo>
                  <a:cubicBezTo>
                    <a:pt x="0" y="4"/>
                    <a:pt x="0" y="4"/>
                    <a:pt x="0" y="4"/>
                  </a:cubicBezTo>
                  <a:cubicBezTo>
                    <a:pt x="6" y="6"/>
                    <a:pt x="12" y="11"/>
                    <a:pt x="18"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79" name="Picture 2141"/>
            <p:cNvPicPr>
              <a:picLocks noChangeAspect="1" noChangeArrowheads="1"/>
            </p:cNvPicPr>
            <p:nvPr/>
          </p:nvPicPr>
          <p:blipFill>
            <a:blip r:embed="rId62" cstate="screen">
              <a:extLst>
                <a:ext uri="{28A0092B-C50C-407E-A947-70E740481C1C}">
                  <a14:useLocalDpi xmlns:a14="http://schemas.microsoft.com/office/drawing/2010/main"/>
                </a:ext>
              </a:extLst>
            </a:blip>
            <a:srcRect/>
            <a:stretch>
              <a:fillRect/>
            </a:stretch>
          </p:blipFill>
          <p:spPr bwMode="auto">
            <a:xfrm>
              <a:off x="6856383" y="3273442"/>
              <a:ext cx="225426"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0" name="Freeform 2143"/>
            <p:cNvSpPr>
              <a:spLocks/>
            </p:cNvSpPr>
            <p:nvPr/>
          </p:nvSpPr>
          <p:spPr bwMode="auto">
            <a:xfrm>
              <a:off x="6853208" y="3222641"/>
              <a:ext cx="112713" cy="60325"/>
            </a:xfrm>
            <a:custGeom>
              <a:avLst/>
              <a:gdLst>
                <a:gd name="T0" fmla="*/ 15 w 30"/>
                <a:gd name="T1" fmla="*/ 15 h 16"/>
                <a:gd name="T2" fmla="*/ 30 w 30"/>
                <a:gd name="T3" fmla="*/ 14 h 16"/>
                <a:gd name="T4" fmla="*/ 22 w 30"/>
                <a:gd name="T5" fmla="*/ 13 h 16"/>
                <a:gd name="T6" fmla="*/ 17 w 30"/>
                <a:gd name="T7" fmla="*/ 6 h 16"/>
                <a:gd name="T8" fmla="*/ 14 w 30"/>
                <a:gd name="T9" fmla="*/ 0 h 16"/>
                <a:gd name="T10" fmla="*/ 0 w 30"/>
                <a:gd name="T11" fmla="*/ 9 h 16"/>
                <a:gd name="T12" fmla="*/ 15 w 30"/>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15" y="15"/>
                  </a:moveTo>
                  <a:cubicBezTo>
                    <a:pt x="20" y="16"/>
                    <a:pt x="25" y="14"/>
                    <a:pt x="30" y="14"/>
                  </a:cubicBezTo>
                  <a:cubicBezTo>
                    <a:pt x="27" y="14"/>
                    <a:pt x="24" y="13"/>
                    <a:pt x="22" y="13"/>
                  </a:cubicBezTo>
                  <a:cubicBezTo>
                    <a:pt x="19" y="12"/>
                    <a:pt x="18" y="8"/>
                    <a:pt x="17" y="6"/>
                  </a:cubicBezTo>
                  <a:cubicBezTo>
                    <a:pt x="16" y="4"/>
                    <a:pt x="16" y="2"/>
                    <a:pt x="14" y="0"/>
                  </a:cubicBezTo>
                  <a:cubicBezTo>
                    <a:pt x="9" y="3"/>
                    <a:pt x="5" y="6"/>
                    <a:pt x="0" y="9"/>
                  </a:cubicBezTo>
                  <a:cubicBezTo>
                    <a:pt x="4" y="13"/>
                    <a:pt x="11" y="14"/>
                    <a:pt x="15"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2144"/>
            <p:cNvSpPr>
              <a:spLocks/>
            </p:cNvSpPr>
            <p:nvPr/>
          </p:nvSpPr>
          <p:spPr bwMode="auto">
            <a:xfrm>
              <a:off x="6943696" y="3282967"/>
              <a:ext cx="242889" cy="82551"/>
            </a:xfrm>
            <a:custGeom>
              <a:avLst/>
              <a:gdLst>
                <a:gd name="T0" fmla="*/ 33 w 65"/>
                <a:gd name="T1" fmla="*/ 1 h 22"/>
                <a:gd name="T2" fmla="*/ 26 w 65"/>
                <a:gd name="T3" fmla="*/ 6 h 22"/>
                <a:gd name="T4" fmla="*/ 19 w 65"/>
                <a:gd name="T5" fmla="*/ 13 h 22"/>
                <a:gd name="T6" fmla="*/ 1 w 65"/>
                <a:gd name="T7" fmla="*/ 21 h 22"/>
                <a:gd name="T8" fmla="*/ 0 w 65"/>
                <a:gd name="T9" fmla="*/ 21 h 22"/>
                <a:gd name="T10" fmla="*/ 23 w 65"/>
                <a:gd name="T11" fmla="*/ 18 h 22"/>
                <a:gd name="T12" fmla="*/ 36 w 65"/>
                <a:gd name="T13" fmla="*/ 2 h 22"/>
                <a:gd name="T14" fmla="*/ 49 w 65"/>
                <a:gd name="T15" fmla="*/ 3 h 22"/>
                <a:gd name="T16" fmla="*/ 58 w 65"/>
                <a:gd name="T17" fmla="*/ 5 h 22"/>
                <a:gd name="T18" fmla="*/ 65 w 65"/>
                <a:gd name="T19" fmla="*/ 4 h 22"/>
                <a:gd name="T20" fmla="*/ 64 w 65"/>
                <a:gd name="T21" fmla="*/ 2 h 22"/>
                <a:gd name="T22" fmla="*/ 58 w 65"/>
                <a:gd name="T23" fmla="*/ 4 h 22"/>
                <a:gd name="T24" fmla="*/ 49 w 65"/>
                <a:gd name="T25" fmla="*/ 2 h 22"/>
                <a:gd name="T26" fmla="*/ 36 w 65"/>
                <a:gd name="T27" fmla="*/ 1 h 22"/>
                <a:gd name="T28" fmla="*/ 33 w 65"/>
                <a:gd name="T2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22">
                  <a:moveTo>
                    <a:pt x="33" y="1"/>
                  </a:moveTo>
                  <a:cubicBezTo>
                    <a:pt x="31" y="2"/>
                    <a:pt x="28" y="5"/>
                    <a:pt x="26" y="6"/>
                  </a:cubicBezTo>
                  <a:cubicBezTo>
                    <a:pt x="23" y="8"/>
                    <a:pt x="22" y="10"/>
                    <a:pt x="19" y="13"/>
                  </a:cubicBezTo>
                  <a:cubicBezTo>
                    <a:pt x="13" y="17"/>
                    <a:pt x="8" y="20"/>
                    <a:pt x="1" y="21"/>
                  </a:cubicBezTo>
                  <a:cubicBezTo>
                    <a:pt x="0" y="21"/>
                    <a:pt x="0" y="21"/>
                    <a:pt x="0" y="21"/>
                  </a:cubicBezTo>
                  <a:cubicBezTo>
                    <a:pt x="8" y="22"/>
                    <a:pt x="16" y="21"/>
                    <a:pt x="23" y="18"/>
                  </a:cubicBezTo>
                  <a:cubicBezTo>
                    <a:pt x="27" y="17"/>
                    <a:pt x="36" y="10"/>
                    <a:pt x="36" y="2"/>
                  </a:cubicBezTo>
                  <a:cubicBezTo>
                    <a:pt x="41" y="0"/>
                    <a:pt x="45" y="2"/>
                    <a:pt x="49" y="3"/>
                  </a:cubicBezTo>
                  <a:cubicBezTo>
                    <a:pt x="52" y="4"/>
                    <a:pt x="55" y="5"/>
                    <a:pt x="58" y="5"/>
                  </a:cubicBezTo>
                  <a:cubicBezTo>
                    <a:pt x="60" y="5"/>
                    <a:pt x="63" y="5"/>
                    <a:pt x="65" y="4"/>
                  </a:cubicBezTo>
                  <a:cubicBezTo>
                    <a:pt x="65" y="4"/>
                    <a:pt x="64" y="3"/>
                    <a:pt x="64" y="2"/>
                  </a:cubicBezTo>
                  <a:cubicBezTo>
                    <a:pt x="62" y="3"/>
                    <a:pt x="60" y="4"/>
                    <a:pt x="58" y="4"/>
                  </a:cubicBezTo>
                  <a:cubicBezTo>
                    <a:pt x="55" y="4"/>
                    <a:pt x="52" y="3"/>
                    <a:pt x="49" y="2"/>
                  </a:cubicBezTo>
                  <a:cubicBezTo>
                    <a:pt x="45" y="1"/>
                    <a:pt x="40" y="0"/>
                    <a:pt x="36" y="1"/>
                  </a:cubicBezTo>
                  <a:cubicBezTo>
                    <a:pt x="35" y="1"/>
                    <a:pt x="34" y="1"/>
                    <a:pt x="33" y="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2145"/>
            <p:cNvSpPr>
              <a:spLocks noEditPoints="1"/>
            </p:cNvSpPr>
            <p:nvPr/>
          </p:nvSpPr>
          <p:spPr bwMode="auto">
            <a:xfrm>
              <a:off x="6815107" y="3222641"/>
              <a:ext cx="263527" cy="134938"/>
            </a:xfrm>
            <a:custGeom>
              <a:avLst/>
              <a:gdLst>
                <a:gd name="T0" fmla="*/ 44 w 70"/>
                <a:gd name="T1" fmla="*/ 9 h 36"/>
                <a:gd name="T2" fmla="*/ 51 w 70"/>
                <a:gd name="T3" fmla="*/ 12 h 36"/>
                <a:gd name="T4" fmla="*/ 43 w 70"/>
                <a:gd name="T5" fmla="*/ 12 h 36"/>
                <a:gd name="T6" fmla="*/ 38 w 70"/>
                <a:gd name="T7" fmla="*/ 13 h 36"/>
                <a:gd name="T8" fmla="*/ 33 w 70"/>
                <a:gd name="T9" fmla="*/ 12 h 36"/>
                <a:gd name="T10" fmla="*/ 29 w 70"/>
                <a:gd name="T11" fmla="*/ 9 h 36"/>
                <a:gd name="T12" fmla="*/ 28 w 70"/>
                <a:gd name="T13" fmla="*/ 8 h 36"/>
                <a:gd name="T14" fmla="*/ 26 w 70"/>
                <a:gd name="T15" fmla="*/ 4 h 36"/>
                <a:gd name="T16" fmla="*/ 27 w 70"/>
                <a:gd name="T17" fmla="*/ 7 h 36"/>
                <a:gd name="T18" fmla="*/ 28 w 70"/>
                <a:gd name="T19" fmla="*/ 9 h 36"/>
                <a:gd name="T20" fmla="*/ 30 w 70"/>
                <a:gd name="T21" fmla="*/ 11 h 36"/>
                <a:gd name="T22" fmla="*/ 33 w 70"/>
                <a:gd name="T23" fmla="*/ 14 h 36"/>
                <a:gd name="T24" fmla="*/ 30 w 70"/>
                <a:gd name="T25" fmla="*/ 14 h 36"/>
                <a:gd name="T26" fmla="*/ 22 w 70"/>
                <a:gd name="T27" fmla="*/ 14 h 36"/>
                <a:gd name="T28" fmla="*/ 16 w 70"/>
                <a:gd name="T29" fmla="*/ 13 h 36"/>
                <a:gd name="T30" fmla="*/ 11 w 70"/>
                <a:gd name="T31" fmla="*/ 10 h 36"/>
                <a:gd name="T32" fmla="*/ 22 w 70"/>
                <a:gd name="T33" fmla="*/ 15 h 36"/>
                <a:gd name="T34" fmla="*/ 21 w 70"/>
                <a:gd name="T35" fmla="*/ 16 h 36"/>
                <a:gd name="T36" fmla="*/ 8 w 70"/>
                <a:gd name="T37" fmla="*/ 16 h 36"/>
                <a:gd name="T38" fmla="*/ 17 w 70"/>
                <a:gd name="T39" fmla="*/ 17 h 36"/>
                <a:gd name="T40" fmla="*/ 26 w 70"/>
                <a:gd name="T41" fmla="*/ 17 h 36"/>
                <a:gd name="T42" fmla="*/ 43 w 70"/>
                <a:gd name="T43" fmla="*/ 14 h 36"/>
                <a:gd name="T44" fmla="*/ 51 w 70"/>
                <a:gd name="T45" fmla="*/ 14 h 36"/>
                <a:gd name="T46" fmla="*/ 59 w 70"/>
                <a:gd name="T47" fmla="*/ 17 h 36"/>
                <a:gd name="T48" fmla="*/ 50 w 70"/>
                <a:gd name="T49" fmla="*/ 17 h 36"/>
                <a:gd name="T50" fmla="*/ 41 w 70"/>
                <a:gd name="T51" fmla="*/ 21 h 36"/>
                <a:gd name="T52" fmla="*/ 30 w 70"/>
                <a:gd name="T53" fmla="*/ 25 h 36"/>
                <a:gd name="T54" fmla="*/ 17 w 70"/>
                <a:gd name="T55" fmla="*/ 27 h 36"/>
                <a:gd name="T56" fmla="*/ 36 w 70"/>
                <a:gd name="T57" fmla="*/ 24 h 36"/>
                <a:gd name="T58" fmla="*/ 48 w 70"/>
                <a:gd name="T59" fmla="*/ 19 h 36"/>
                <a:gd name="T60" fmla="*/ 54 w 70"/>
                <a:gd name="T61" fmla="*/ 18 h 36"/>
                <a:gd name="T62" fmla="*/ 63 w 70"/>
                <a:gd name="T63" fmla="*/ 18 h 36"/>
                <a:gd name="T64" fmla="*/ 64 w 70"/>
                <a:gd name="T65" fmla="*/ 18 h 36"/>
                <a:gd name="T66" fmla="*/ 56 w 70"/>
                <a:gd name="T67" fmla="*/ 25 h 36"/>
                <a:gd name="T68" fmla="*/ 46 w 70"/>
                <a:gd name="T69" fmla="*/ 33 h 36"/>
                <a:gd name="T70" fmla="*/ 38 w 70"/>
                <a:gd name="T71" fmla="*/ 36 h 36"/>
                <a:gd name="T72" fmla="*/ 50 w 70"/>
                <a:gd name="T73" fmla="*/ 32 h 36"/>
                <a:gd name="T74" fmla="*/ 53 w 70"/>
                <a:gd name="T75" fmla="*/ 30 h 36"/>
                <a:gd name="T76" fmla="*/ 60 w 70"/>
                <a:gd name="T77" fmla="*/ 23 h 36"/>
                <a:gd name="T78" fmla="*/ 66 w 70"/>
                <a:gd name="T79" fmla="*/ 18 h 36"/>
                <a:gd name="T80" fmla="*/ 70 w 70"/>
                <a:gd name="T81" fmla="*/ 17 h 36"/>
                <a:gd name="T82" fmla="*/ 64 w 70"/>
                <a:gd name="T83" fmla="*/ 16 h 36"/>
                <a:gd name="T84" fmla="*/ 62 w 70"/>
                <a:gd name="T85" fmla="*/ 15 h 36"/>
                <a:gd name="T86" fmla="*/ 60 w 70"/>
                <a:gd name="T87" fmla="*/ 12 h 36"/>
                <a:gd name="T88" fmla="*/ 60 w 70"/>
                <a:gd name="T89" fmla="*/ 11 h 36"/>
                <a:gd name="T90" fmla="*/ 55 w 70"/>
                <a:gd name="T91" fmla="*/ 6 h 36"/>
                <a:gd name="T92" fmla="*/ 52 w 70"/>
                <a:gd name="T93" fmla="*/ 3 h 36"/>
                <a:gd name="T94" fmla="*/ 55 w 70"/>
                <a:gd name="T95" fmla="*/ 6 h 36"/>
                <a:gd name="T96" fmla="*/ 58 w 70"/>
                <a:gd name="T97" fmla="*/ 11 h 36"/>
                <a:gd name="T98" fmla="*/ 59 w 70"/>
                <a:gd name="T99" fmla="*/ 12 h 36"/>
                <a:gd name="T100" fmla="*/ 60 w 70"/>
                <a:gd name="T101" fmla="*/ 15 h 36"/>
                <a:gd name="T102" fmla="*/ 52 w 70"/>
                <a:gd name="T103" fmla="*/ 12 h 36"/>
                <a:gd name="T104" fmla="*/ 44 w 70"/>
                <a:gd name="T105" fmla="*/ 8 h 36"/>
                <a:gd name="T106" fmla="*/ 40 w 70"/>
                <a:gd name="T107" fmla="*/ 5 h 36"/>
                <a:gd name="T108" fmla="*/ 35 w 70"/>
                <a:gd name="T109" fmla="*/ 0 h 36"/>
                <a:gd name="T110" fmla="*/ 42 w 70"/>
                <a:gd name="T111" fmla="*/ 8 h 36"/>
                <a:gd name="T112" fmla="*/ 33 w 70"/>
                <a:gd name="T113" fmla="*/ 14 h 36"/>
                <a:gd name="T114" fmla="*/ 33 w 70"/>
                <a:gd name="T115"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 h="36">
                  <a:moveTo>
                    <a:pt x="42" y="8"/>
                  </a:moveTo>
                  <a:cubicBezTo>
                    <a:pt x="43" y="8"/>
                    <a:pt x="43" y="8"/>
                    <a:pt x="44" y="9"/>
                  </a:cubicBezTo>
                  <a:cubicBezTo>
                    <a:pt x="46" y="10"/>
                    <a:pt x="46" y="10"/>
                    <a:pt x="46" y="10"/>
                  </a:cubicBezTo>
                  <a:cubicBezTo>
                    <a:pt x="47" y="10"/>
                    <a:pt x="49" y="11"/>
                    <a:pt x="51" y="12"/>
                  </a:cubicBezTo>
                  <a:cubicBezTo>
                    <a:pt x="49" y="12"/>
                    <a:pt x="48" y="12"/>
                    <a:pt x="47" y="12"/>
                  </a:cubicBezTo>
                  <a:cubicBezTo>
                    <a:pt x="46" y="12"/>
                    <a:pt x="44" y="12"/>
                    <a:pt x="43" y="12"/>
                  </a:cubicBezTo>
                  <a:cubicBezTo>
                    <a:pt x="41" y="12"/>
                    <a:pt x="40" y="13"/>
                    <a:pt x="38" y="13"/>
                  </a:cubicBezTo>
                  <a:cubicBezTo>
                    <a:pt x="38" y="13"/>
                    <a:pt x="38" y="13"/>
                    <a:pt x="38" y="13"/>
                  </a:cubicBezTo>
                  <a:cubicBezTo>
                    <a:pt x="37" y="13"/>
                    <a:pt x="36" y="13"/>
                    <a:pt x="35" y="13"/>
                  </a:cubicBezTo>
                  <a:cubicBezTo>
                    <a:pt x="34" y="13"/>
                    <a:pt x="34" y="13"/>
                    <a:pt x="33" y="12"/>
                  </a:cubicBezTo>
                  <a:cubicBezTo>
                    <a:pt x="32" y="12"/>
                    <a:pt x="31" y="11"/>
                    <a:pt x="31" y="11"/>
                  </a:cubicBezTo>
                  <a:cubicBezTo>
                    <a:pt x="30" y="10"/>
                    <a:pt x="30" y="9"/>
                    <a:pt x="29" y="9"/>
                  </a:cubicBezTo>
                  <a:cubicBezTo>
                    <a:pt x="29" y="8"/>
                    <a:pt x="29" y="8"/>
                    <a:pt x="29" y="8"/>
                  </a:cubicBezTo>
                  <a:cubicBezTo>
                    <a:pt x="29" y="8"/>
                    <a:pt x="28" y="8"/>
                    <a:pt x="28" y="8"/>
                  </a:cubicBezTo>
                  <a:cubicBezTo>
                    <a:pt x="28" y="7"/>
                    <a:pt x="28" y="7"/>
                    <a:pt x="28" y="6"/>
                  </a:cubicBezTo>
                  <a:cubicBezTo>
                    <a:pt x="27" y="6"/>
                    <a:pt x="27" y="5"/>
                    <a:pt x="26" y="4"/>
                  </a:cubicBezTo>
                  <a:cubicBezTo>
                    <a:pt x="26" y="3"/>
                    <a:pt x="26" y="2"/>
                    <a:pt x="25" y="1"/>
                  </a:cubicBezTo>
                  <a:cubicBezTo>
                    <a:pt x="26" y="3"/>
                    <a:pt x="26" y="5"/>
                    <a:pt x="27" y="7"/>
                  </a:cubicBezTo>
                  <a:cubicBezTo>
                    <a:pt x="27" y="7"/>
                    <a:pt x="27" y="8"/>
                    <a:pt x="28" y="8"/>
                  </a:cubicBezTo>
                  <a:cubicBezTo>
                    <a:pt x="28" y="8"/>
                    <a:pt x="28" y="8"/>
                    <a:pt x="28" y="9"/>
                  </a:cubicBezTo>
                  <a:cubicBezTo>
                    <a:pt x="28" y="9"/>
                    <a:pt x="28" y="9"/>
                    <a:pt x="28" y="9"/>
                  </a:cubicBezTo>
                  <a:cubicBezTo>
                    <a:pt x="29" y="10"/>
                    <a:pt x="29" y="11"/>
                    <a:pt x="30" y="11"/>
                  </a:cubicBezTo>
                  <a:cubicBezTo>
                    <a:pt x="31" y="12"/>
                    <a:pt x="31" y="13"/>
                    <a:pt x="32" y="13"/>
                  </a:cubicBezTo>
                  <a:cubicBezTo>
                    <a:pt x="32" y="14"/>
                    <a:pt x="33" y="14"/>
                    <a:pt x="33" y="14"/>
                  </a:cubicBezTo>
                  <a:cubicBezTo>
                    <a:pt x="33" y="14"/>
                    <a:pt x="32" y="14"/>
                    <a:pt x="32" y="14"/>
                  </a:cubicBezTo>
                  <a:cubicBezTo>
                    <a:pt x="31" y="14"/>
                    <a:pt x="31" y="14"/>
                    <a:pt x="30" y="14"/>
                  </a:cubicBezTo>
                  <a:cubicBezTo>
                    <a:pt x="29" y="14"/>
                    <a:pt x="28" y="14"/>
                    <a:pt x="27" y="14"/>
                  </a:cubicBezTo>
                  <a:cubicBezTo>
                    <a:pt x="26" y="14"/>
                    <a:pt x="24" y="14"/>
                    <a:pt x="22" y="14"/>
                  </a:cubicBezTo>
                  <a:cubicBezTo>
                    <a:pt x="21" y="14"/>
                    <a:pt x="20" y="14"/>
                    <a:pt x="19" y="13"/>
                  </a:cubicBezTo>
                  <a:cubicBezTo>
                    <a:pt x="18" y="13"/>
                    <a:pt x="17" y="13"/>
                    <a:pt x="16" y="13"/>
                  </a:cubicBezTo>
                  <a:cubicBezTo>
                    <a:pt x="16" y="12"/>
                    <a:pt x="15" y="12"/>
                    <a:pt x="14" y="12"/>
                  </a:cubicBezTo>
                  <a:cubicBezTo>
                    <a:pt x="13" y="11"/>
                    <a:pt x="12" y="11"/>
                    <a:pt x="11" y="10"/>
                  </a:cubicBezTo>
                  <a:cubicBezTo>
                    <a:pt x="13" y="12"/>
                    <a:pt x="14" y="12"/>
                    <a:pt x="16" y="13"/>
                  </a:cubicBezTo>
                  <a:cubicBezTo>
                    <a:pt x="18" y="14"/>
                    <a:pt x="20" y="15"/>
                    <a:pt x="22" y="15"/>
                  </a:cubicBezTo>
                  <a:cubicBezTo>
                    <a:pt x="23" y="15"/>
                    <a:pt x="24" y="15"/>
                    <a:pt x="25" y="16"/>
                  </a:cubicBezTo>
                  <a:cubicBezTo>
                    <a:pt x="24" y="16"/>
                    <a:pt x="23" y="16"/>
                    <a:pt x="21" y="16"/>
                  </a:cubicBezTo>
                  <a:cubicBezTo>
                    <a:pt x="20" y="16"/>
                    <a:pt x="18" y="16"/>
                    <a:pt x="17" y="16"/>
                  </a:cubicBezTo>
                  <a:cubicBezTo>
                    <a:pt x="14" y="17"/>
                    <a:pt x="11" y="17"/>
                    <a:pt x="8" y="16"/>
                  </a:cubicBezTo>
                  <a:cubicBezTo>
                    <a:pt x="5" y="16"/>
                    <a:pt x="2" y="16"/>
                    <a:pt x="0" y="16"/>
                  </a:cubicBezTo>
                  <a:cubicBezTo>
                    <a:pt x="5" y="17"/>
                    <a:pt x="11" y="17"/>
                    <a:pt x="17" y="17"/>
                  </a:cubicBezTo>
                  <a:cubicBezTo>
                    <a:pt x="19" y="17"/>
                    <a:pt x="20" y="17"/>
                    <a:pt x="21" y="17"/>
                  </a:cubicBezTo>
                  <a:cubicBezTo>
                    <a:pt x="23" y="17"/>
                    <a:pt x="24" y="17"/>
                    <a:pt x="26" y="17"/>
                  </a:cubicBezTo>
                  <a:cubicBezTo>
                    <a:pt x="29" y="16"/>
                    <a:pt x="32" y="16"/>
                    <a:pt x="34" y="15"/>
                  </a:cubicBezTo>
                  <a:cubicBezTo>
                    <a:pt x="37" y="15"/>
                    <a:pt x="40" y="14"/>
                    <a:pt x="43" y="14"/>
                  </a:cubicBezTo>
                  <a:cubicBezTo>
                    <a:pt x="44" y="14"/>
                    <a:pt x="46" y="14"/>
                    <a:pt x="47" y="14"/>
                  </a:cubicBezTo>
                  <a:cubicBezTo>
                    <a:pt x="49" y="14"/>
                    <a:pt x="50" y="14"/>
                    <a:pt x="51" y="14"/>
                  </a:cubicBezTo>
                  <a:cubicBezTo>
                    <a:pt x="53" y="15"/>
                    <a:pt x="54" y="15"/>
                    <a:pt x="56" y="15"/>
                  </a:cubicBezTo>
                  <a:cubicBezTo>
                    <a:pt x="57" y="16"/>
                    <a:pt x="58" y="16"/>
                    <a:pt x="59" y="17"/>
                  </a:cubicBezTo>
                  <a:cubicBezTo>
                    <a:pt x="57" y="17"/>
                    <a:pt x="55" y="17"/>
                    <a:pt x="54" y="17"/>
                  </a:cubicBezTo>
                  <a:cubicBezTo>
                    <a:pt x="53" y="17"/>
                    <a:pt x="51" y="17"/>
                    <a:pt x="50" y="17"/>
                  </a:cubicBezTo>
                  <a:cubicBezTo>
                    <a:pt x="49" y="18"/>
                    <a:pt x="48" y="18"/>
                    <a:pt x="47" y="18"/>
                  </a:cubicBezTo>
                  <a:cubicBezTo>
                    <a:pt x="45" y="19"/>
                    <a:pt x="43" y="20"/>
                    <a:pt x="41" y="21"/>
                  </a:cubicBezTo>
                  <a:cubicBezTo>
                    <a:pt x="39" y="21"/>
                    <a:pt x="38" y="22"/>
                    <a:pt x="36" y="23"/>
                  </a:cubicBezTo>
                  <a:cubicBezTo>
                    <a:pt x="34" y="24"/>
                    <a:pt x="32" y="25"/>
                    <a:pt x="30" y="25"/>
                  </a:cubicBezTo>
                  <a:cubicBezTo>
                    <a:pt x="28" y="26"/>
                    <a:pt x="26" y="26"/>
                    <a:pt x="24" y="26"/>
                  </a:cubicBezTo>
                  <a:cubicBezTo>
                    <a:pt x="22" y="27"/>
                    <a:pt x="20" y="27"/>
                    <a:pt x="17" y="27"/>
                  </a:cubicBezTo>
                  <a:cubicBezTo>
                    <a:pt x="22" y="27"/>
                    <a:pt x="26" y="27"/>
                    <a:pt x="30" y="26"/>
                  </a:cubicBezTo>
                  <a:cubicBezTo>
                    <a:pt x="32" y="25"/>
                    <a:pt x="34" y="25"/>
                    <a:pt x="36" y="24"/>
                  </a:cubicBezTo>
                  <a:cubicBezTo>
                    <a:pt x="38" y="23"/>
                    <a:pt x="40" y="22"/>
                    <a:pt x="42" y="21"/>
                  </a:cubicBezTo>
                  <a:cubicBezTo>
                    <a:pt x="44" y="21"/>
                    <a:pt x="46" y="20"/>
                    <a:pt x="48" y="19"/>
                  </a:cubicBezTo>
                  <a:cubicBezTo>
                    <a:pt x="49" y="19"/>
                    <a:pt x="50" y="19"/>
                    <a:pt x="51" y="19"/>
                  </a:cubicBezTo>
                  <a:cubicBezTo>
                    <a:pt x="52" y="19"/>
                    <a:pt x="53" y="18"/>
                    <a:pt x="54" y="18"/>
                  </a:cubicBezTo>
                  <a:cubicBezTo>
                    <a:pt x="56" y="18"/>
                    <a:pt x="58" y="18"/>
                    <a:pt x="60" y="18"/>
                  </a:cubicBezTo>
                  <a:cubicBezTo>
                    <a:pt x="61" y="18"/>
                    <a:pt x="62" y="18"/>
                    <a:pt x="63" y="18"/>
                  </a:cubicBezTo>
                  <a:cubicBezTo>
                    <a:pt x="63" y="18"/>
                    <a:pt x="64" y="18"/>
                    <a:pt x="64" y="18"/>
                  </a:cubicBezTo>
                  <a:cubicBezTo>
                    <a:pt x="64" y="18"/>
                    <a:pt x="64" y="18"/>
                    <a:pt x="64" y="18"/>
                  </a:cubicBezTo>
                  <a:cubicBezTo>
                    <a:pt x="62" y="19"/>
                    <a:pt x="61" y="20"/>
                    <a:pt x="59" y="22"/>
                  </a:cubicBezTo>
                  <a:cubicBezTo>
                    <a:pt x="58" y="23"/>
                    <a:pt x="57" y="24"/>
                    <a:pt x="56" y="25"/>
                  </a:cubicBezTo>
                  <a:cubicBezTo>
                    <a:pt x="55" y="26"/>
                    <a:pt x="54" y="27"/>
                    <a:pt x="53" y="28"/>
                  </a:cubicBezTo>
                  <a:cubicBezTo>
                    <a:pt x="51" y="30"/>
                    <a:pt x="49" y="32"/>
                    <a:pt x="46" y="33"/>
                  </a:cubicBezTo>
                  <a:cubicBezTo>
                    <a:pt x="45" y="34"/>
                    <a:pt x="43" y="35"/>
                    <a:pt x="42" y="35"/>
                  </a:cubicBezTo>
                  <a:cubicBezTo>
                    <a:pt x="40" y="36"/>
                    <a:pt x="39" y="36"/>
                    <a:pt x="38" y="36"/>
                  </a:cubicBezTo>
                  <a:cubicBezTo>
                    <a:pt x="41" y="36"/>
                    <a:pt x="43" y="35"/>
                    <a:pt x="46" y="34"/>
                  </a:cubicBezTo>
                  <a:cubicBezTo>
                    <a:pt x="48" y="33"/>
                    <a:pt x="49" y="33"/>
                    <a:pt x="50" y="32"/>
                  </a:cubicBezTo>
                  <a:cubicBezTo>
                    <a:pt x="51" y="31"/>
                    <a:pt x="51" y="31"/>
                    <a:pt x="52" y="30"/>
                  </a:cubicBezTo>
                  <a:cubicBezTo>
                    <a:pt x="52" y="30"/>
                    <a:pt x="53" y="30"/>
                    <a:pt x="53" y="30"/>
                  </a:cubicBezTo>
                  <a:cubicBezTo>
                    <a:pt x="53" y="29"/>
                    <a:pt x="53" y="29"/>
                    <a:pt x="54" y="29"/>
                  </a:cubicBezTo>
                  <a:cubicBezTo>
                    <a:pt x="56" y="27"/>
                    <a:pt x="58" y="25"/>
                    <a:pt x="60" y="23"/>
                  </a:cubicBezTo>
                  <a:cubicBezTo>
                    <a:pt x="61" y="22"/>
                    <a:pt x="62" y="21"/>
                    <a:pt x="64" y="20"/>
                  </a:cubicBezTo>
                  <a:cubicBezTo>
                    <a:pt x="65" y="19"/>
                    <a:pt x="65" y="19"/>
                    <a:pt x="66" y="18"/>
                  </a:cubicBezTo>
                  <a:cubicBezTo>
                    <a:pt x="67" y="18"/>
                    <a:pt x="68" y="18"/>
                    <a:pt x="69" y="18"/>
                  </a:cubicBezTo>
                  <a:cubicBezTo>
                    <a:pt x="69" y="18"/>
                    <a:pt x="70" y="18"/>
                    <a:pt x="70" y="17"/>
                  </a:cubicBezTo>
                  <a:cubicBezTo>
                    <a:pt x="70" y="17"/>
                    <a:pt x="69" y="16"/>
                    <a:pt x="69" y="16"/>
                  </a:cubicBezTo>
                  <a:cubicBezTo>
                    <a:pt x="67" y="16"/>
                    <a:pt x="66" y="16"/>
                    <a:pt x="64" y="16"/>
                  </a:cubicBezTo>
                  <a:cubicBezTo>
                    <a:pt x="64" y="16"/>
                    <a:pt x="63" y="15"/>
                    <a:pt x="62" y="15"/>
                  </a:cubicBezTo>
                  <a:cubicBezTo>
                    <a:pt x="62" y="15"/>
                    <a:pt x="62" y="15"/>
                    <a:pt x="62" y="15"/>
                  </a:cubicBezTo>
                  <a:cubicBezTo>
                    <a:pt x="61" y="14"/>
                    <a:pt x="61" y="13"/>
                    <a:pt x="61" y="13"/>
                  </a:cubicBezTo>
                  <a:cubicBezTo>
                    <a:pt x="60" y="12"/>
                    <a:pt x="60" y="12"/>
                    <a:pt x="60" y="12"/>
                  </a:cubicBezTo>
                  <a:cubicBezTo>
                    <a:pt x="60" y="11"/>
                    <a:pt x="60" y="11"/>
                    <a:pt x="60" y="11"/>
                  </a:cubicBezTo>
                  <a:cubicBezTo>
                    <a:pt x="60" y="11"/>
                    <a:pt x="60" y="11"/>
                    <a:pt x="60" y="11"/>
                  </a:cubicBezTo>
                  <a:cubicBezTo>
                    <a:pt x="59" y="10"/>
                    <a:pt x="59" y="10"/>
                    <a:pt x="58" y="9"/>
                  </a:cubicBezTo>
                  <a:cubicBezTo>
                    <a:pt x="57" y="8"/>
                    <a:pt x="56" y="7"/>
                    <a:pt x="55" y="6"/>
                  </a:cubicBezTo>
                  <a:cubicBezTo>
                    <a:pt x="55" y="5"/>
                    <a:pt x="54" y="5"/>
                    <a:pt x="54" y="4"/>
                  </a:cubicBezTo>
                  <a:cubicBezTo>
                    <a:pt x="53" y="4"/>
                    <a:pt x="53" y="3"/>
                    <a:pt x="52" y="3"/>
                  </a:cubicBezTo>
                  <a:cubicBezTo>
                    <a:pt x="53" y="3"/>
                    <a:pt x="53" y="4"/>
                    <a:pt x="53" y="4"/>
                  </a:cubicBezTo>
                  <a:cubicBezTo>
                    <a:pt x="54" y="5"/>
                    <a:pt x="54" y="6"/>
                    <a:pt x="55" y="6"/>
                  </a:cubicBezTo>
                  <a:cubicBezTo>
                    <a:pt x="56" y="7"/>
                    <a:pt x="57" y="8"/>
                    <a:pt x="57" y="10"/>
                  </a:cubicBezTo>
                  <a:cubicBezTo>
                    <a:pt x="58" y="10"/>
                    <a:pt x="58" y="11"/>
                    <a:pt x="58" y="11"/>
                  </a:cubicBezTo>
                  <a:cubicBezTo>
                    <a:pt x="59" y="12"/>
                    <a:pt x="59" y="12"/>
                    <a:pt x="59" y="12"/>
                  </a:cubicBezTo>
                  <a:cubicBezTo>
                    <a:pt x="59" y="12"/>
                    <a:pt x="59" y="12"/>
                    <a:pt x="59" y="12"/>
                  </a:cubicBezTo>
                  <a:cubicBezTo>
                    <a:pt x="59" y="13"/>
                    <a:pt x="59" y="13"/>
                    <a:pt x="59" y="13"/>
                  </a:cubicBezTo>
                  <a:cubicBezTo>
                    <a:pt x="59" y="14"/>
                    <a:pt x="60" y="14"/>
                    <a:pt x="60" y="15"/>
                  </a:cubicBezTo>
                  <a:cubicBezTo>
                    <a:pt x="59" y="14"/>
                    <a:pt x="59" y="14"/>
                    <a:pt x="58" y="14"/>
                  </a:cubicBezTo>
                  <a:cubicBezTo>
                    <a:pt x="52" y="12"/>
                    <a:pt x="52" y="12"/>
                    <a:pt x="52" y="12"/>
                  </a:cubicBezTo>
                  <a:cubicBezTo>
                    <a:pt x="50" y="11"/>
                    <a:pt x="48" y="10"/>
                    <a:pt x="46" y="9"/>
                  </a:cubicBezTo>
                  <a:cubicBezTo>
                    <a:pt x="44" y="8"/>
                    <a:pt x="44" y="8"/>
                    <a:pt x="44" y="8"/>
                  </a:cubicBezTo>
                  <a:cubicBezTo>
                    <a:pt x="44" y="8"/>
                    <a:pt x="43" y="7"/>
                    <a:pt x="43" y="7"/>
                  </a:cubicBezTo>
                  <a:cubicBezTo>
                    <a:pt x="42" y="6"/>
                    <a:pt x="41" y="6"/>
                    <a:pt x="40" y="5"/>
                  </a:cubicBezTo>
                  <a:cubicBezTo>
                    <a:pt x="39" y="4"/>
                    <a:pt x="38" y="4"/>
                    <a:pt x="37" y="3"/>
                  </a:cubicBezTo>
                  <a:cubicBezTo>
                    <a:pt x="37" y="2"/>
                    <a:pt x="36" y="1"/>
                    <a:pt x="35" y="0"/>
                  </a:cubicBezTo>
                  <a:cubicBezTo>
                    <a:pt x="36" y="2"/>
                    <a:pt x="38" y="4"/>
                    <a:pt x="40" y="6"/>
                  </a:cubicBezTo>
                  <a:cubicBezTo>
                    <a:pt x="40" y="6"/>
                    <a:pt x="41" y="7"/>
                    <a:pt x="42" y="8"/>
                  </a:cubicBezTo>
                  <a:close/>
                  <a:moveTo>
                    <a:pt x="33" y="14"/>
                  </a:moveTo>
                  <a:cubicBezTo>
                    <a:pt x="33" y="14"/>
                    <a:pt x="33" y="14"/>
                    <a:pt x="33" y="14"/>
                  </a:cubicBezTo>
                  <a:cubicBezTo>
                    <a:pt x="33" y="14"/>
                    <a:pt x="33" y="14"/>
                    <a:pt x="33" y="14"/>
                  </a:cubicBezTo>
                  <a:cubicBezTo>
                    <a:pt x="33" y="14"/>
                    <a:pt x="33" y="14"/>
                    <a:pt x="33"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2146"/>
            <p:cNvSpPr>
              <a:spLocks/>
            </p:cNvSpPr>
            <p:nvPr/>
          </p:nvSpPr>
          <p:spPr bwMode="auto">
            <a:xfrm>
              <a:off x="7002434" y="3003565"/>
              <a:ext cx="98426" cy="173039"/>
            </a:xfrm>
            <a:custGeom>
              <a:avLst/>
              <a:gdLst>
                <a:gd name="T0" fmla="*/ 0 w 26"/>
                <a:gd name="T1" fmla="*/ 16 h 46"/>
                <a:gd name="T2" fmla="*/ 1 w 26"/>
                <a:gd name="T3" fmla="*/ 19 h 46"/>
                <a:gd name="T4" fmla="*/ 7 w 26"/>
                <a:gd name="T5" fmla="*/ 26 h 46"/>
                <a:gd name="T6" fmla="*/ 18 w 26"/>
                <a:gd name="T7" fmla="*/ 35 h 46"/>
                <a:gd name="T8" fmla="*/ 23 w 26"/>
                <a:gd name="T9" fmla="*/ 42 h 46"/>
                <a:gd name="T10" fmla="*/ 26 w 26"/>
                <a:gd name="T11" fmla="*/ 46 h 46"/>
                <a:gd name="T12" fmla="*/ 23 w 26"/>
                <a:gd name="T13" fmla="*/ 38 h 46"/>
                <a:gd name="T14" fmla="*/ 10 w 26"/>
                <a:gd name="T15" fmla="*/ 18 h 46"/>
                <a:gd name="T16" fmla="*/ 4 w 26"/>
                <a:gd name="T17" fmla="*/ 8 h 46"/>
                <a:gd name="T18" fmla="*/ 0 w 26"/>
                <a:gd name="T19" fmla="*/ 0 h 46"/>
                <a:gd name="T20" fmla="*/ 0 w 26"/>
                <a:gd name="T21" fmla="*/ 0 h 46"/>
                <a:gd name="T22" fmla="*/ 0 w 26"/>
                <a:gd name="T23" fmla="*/ 1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46">
                  <a:moveTo>
                    <a:pt x="0" y="16"/>
                  </a:moveTo>
                  <a:cubicBezTo>
                    <a:pt x="0" y="17"/>
                    <a:pt x="1" y="18"/>
                    <a:pt x="1" y="19"/>
                  </a:cubicBezTo>
                  <a:cubicBezTo>
                    <a:pt x="3" y="21"/>
                    <a:pt x="5" y="24"/>
                    <a:pt x="7" y="26"/>
                  </a:cubicBezTo>
                  <a:cubicBezTo>
                    <a:pt x="10" y="29"/>
                    <a:pt x="15" y="32"/>
                    <a:pt x="18" y="35"/>
                  </a:cubicBezTo>
                  <a:cubicBezTo>
                    <a:pt x="20" y="37"/>
                    <a:pt x="22" y="39"/>
                    <a:pt x="23" y="42"/>
                  </a:cubicBezTo>
                  <a:cubicBezTo>
                    <a:pt x="24" y="43"/>
                    <a:pt x="25" y="45"/>
                    <a:pt x="26" y="46"/>
                  </a:cubicBezTo>
                  <a:cubicBezTo>
                    <a:pt x="25" y="43"/>
                    <a:pt x="24" y="40"/>
                    <a:pt x="23" y="38"/>
                  </a:cubicBezTo>
                  <a:cubicBezTo>
                    <a:pt x="21" y="30"/>
                    <a:pt x="15" y="24"/>
                    <a:pt x="10" y="18"/>
                  </a:cubicBezTo>
                  <a:cubicBezTo>
                    <a:pt x="8" y="15"/>
                    <a:pt x="6" y="12"/>
                    <a:pt x="4" y="8"/>
                  </a:cubicBezTo>
                  <a:cubicBezTo>
                    <a:pt x="3" y="6"/>
                    <a:pt x="2" y="3"/>
                    <a:pt x="0" y="0"/>
                  </a:cubicBezTo>
                  <a:cubicBezTo>
                    <a:pt x="0" y="0"/>
                    <a:pt x="0" y="0"/>
                    <a:pt x="0" y="0"/>
                  </a:cubicBezTo>
                  <a:cubicBezTo>
                    <a:pt x="1" y="6"/>
                    <a:pt x="0" y="11"/>
                    <a:pt x="0"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2149"/>
            <p:cNvSpPr>
              <a:spLocks/>
            </p:cNvSpPr>
            <p:nvPr/>
          </p:nvSpPr>
          <p:spPr bwMode="auto">
            <a:xfrm>
              <a:off x="7032596" y="3030552"/>
              <a:ext cx="49213" cy="74613"/>
            </a:xfrm>
            <a:custGeom>
              <a:avLst/>
              <a:gdLst>
                <a:gd name="T0" fmla="*/ 4 w 13"/>
                <a:gd name="T1" fmla="*/ 11 h 20"/>
                <a:gd name="T2" fmla="*/ 10 w 13"/>
                <a:gd name="T3" fmla="*/ 20 h 20"/>
                <a:gd name="T4" fmla="*/ 8 w 13"/>
                <a:gd name="T5" fmla="*/ 15 h 20"/>
                <a:gd name="T6" fmla="*/ 10 w 13"/>
                <a:gd name="T7" fmla="*/ 9 h 20"/>
                <a:gd name="T8" fmla="*/ 13 w 13"/>
                <a:gd name="T9" fmla="*/ 5 h 20"/>
                <a:gd name="T10" fmla="*/ 1 w 13"/>
                <a:gd name="T11" fmla="*/ 0 h 20"/>
                <a:gd name="T12" fmla="*/ 4 w 13"/>
                <a:gd name="T13" fmla="*/ 11 h 20"/>
              </a:gdLst>
              <a:ahLst/>
              <a:cxnLst>
                <a:cxn ang="0">
                  <a:pos x="T0" y="T1"/>
                </a:cxn>
                <a:cxn ang="0">
                  <a:pos x="T2" y="T3"/>
                </a:cxn>
                <a:cxn ang="0">
                  <a:pos x="T4" y="T5"/>
                </a:cxn>
                <a:cxn ang="0">
                  <a:pos x="T6" y="T7"/>
                </a:cxn>
                <a:cxn ang="0">
                  <a:pos x="T8" y="T9"/>
                </a:cxn>
                <a:cxn ang="0">
                  <a:pos x="T10" y="T11"/>
                </a:cxn>
                <a:cxn ang="0">
                  <a:pos x="T12" y="T13"/>
                </a:cxn>
              </a:cxnLst>
              <a:rect l="0" t="0" r="r" b="b"/>
              <a:pathLst>
                <a:path w="13" h="20">
                  <a:moveTo>
                    <a:pt x="4" y="11"/>
                  </a:moveTo>
                  <a:cubicBezTo>
                    <a:pt x="5" y="15"/>
                    <a:pt x="7" y="17"/>
                    <a:pt x="10" y="20"/>
                  </a:cubicBezTo>
                  <a:cubicBezTo>
                    <a:pt x="9" y="19"/>
                    <a:pt x="8" y="17"/>
                    <a:pt x="8" y="15"/>
                  </a:cubicBezTo>
                  <a:cubicBezTo>
                    <a:pt x="7" y="13"/>
                    <a:pt x="9" y="11"/>
                    <a:pt x="10" y="9"/>
                  </a:cubicBezTo>
                  <a:cubicBezTo>
                    <a:pt x="11" y="8"/>
                    <a:pt x="12" y="7"/>
                    <a:pt x="13" y="5"/>
                  </a:cubicBezTo>
                  <a:cubicBezTo>
                    <a:pt x="9" y="3"/>
                    <a:pt x="5" y="1"/>
                    <a:pt x="1" y="0"/>
                  </a:cubicBezTo>
                  <a:cubicBezTo>
                    <a:pt x="0" y="3"/>
                    <a:pt x="3" y="8"/>
                    <a:pt x="4"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2150"/>
            <p:cNvSpPr>
              <a:spLocks/>
            </p:cNvSpPr>
            <p:nvPr/>
          </p:nvSpPr>
          <p:spPr bwMode="auto">
            <a:xfrm>
              <a:off x="7007196" y="3128978"/>
              <a:ext cx="138113" cy="130176"/>
            </a:xfrm>
            <a:custGeom>
              <a:avLst/>
              <a:gdLst>
                <a:gd name="T0" fmla="*/ 25 w 37"/>
                <a:gd name="T1" fmla="*/ 13 h 35"/>
                <a:gd name="T2" fmla="*/ 19 w 37"/>
                <a:gd name="T3" fmla="*/ 11 h 35"/>
                <a:gd name="T4" fmla="*/ 12 w 37"/>
                <a:gd name="T5" fmla="*/ 9 h 35"/>
                <a:gd name="T6" fmla="*/ 0 w 37"/>
                <a:gd name="T7" fmla="*/ 0 h 35"/>
                <a:gd name="T8" fmla="*/ 0 w 37"/>
                <a:gd name="T9" fmla="*/ 0 h 35"/>
                <a:gd name="T10" fmla="*/ 10 w 37"/>
                <a:gd name="T11" fmla="*/ 13 h 35"/>
                <a:gd name="T12" fmla="*/ 26 w 37"/>
                <a:gd name="T13" fmla="*/ 16 h 35"/>
                <a:gd name="T14" fmla="*/ 30 w 37"/>
                <a:gd name="T15" fmla="*/ 24 h 35"/>
                <a:gd name="T16" fmla="*/ 32 w 37"/>
                <a:gd name="T17" fmla="*/ 31 h 35"/>
                <a:gd name="T18" fmla="*/ 35 w 37"/>
                <a:gd name="T19" fmla="*/ 35 h 35"/>
                <a:gd name="T20" fmla="*/ 37 w 37"/>
                <a:gd name="T21" fmla="*/ 34 h 35"/>
                <a:gd name="T22" fmla="*/ 32 w 37"/>
                <a:gd name="T23" fmla="*/ 30 h 35"/>
                <a:gd name="T24" fmla="*/ 30 w 37"/>
                <a:gd name="T25" fmla="*/ 24 h 35"/>
                <a:gd name="T26" fmla="*/ 26 w 37"/>
                <a:gd name="T27" fmla="*/ 15 h 35"/>
                <a:gd name="T28" fmla="*/ 25 w 37"/>
                <a:gd name="T29"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5">
                  <a:moveTo>
                    <a:pt x="25" y="13"/>
                  </a:moveTo>
                  <a:cubicBezTo>
                    <a:pt x="23" y="12"/>
                    <a:pt x="21" y="11"/>
                    <a:pt x="19" y="11"/>
                  </a:cubicBezTo>
                  <a:cubicBezTo>
                    <a:pt x="17" y="9"/>
                    <a:pt x="15" y="9"/>
                    <a:pt x="12" y="9"/>
                  </a:cubicBezTo>
                  <a:cubicBezTo>
                    <a:pt x="7" y="7"/>
                    <a:pt x="3" y="5"/>
                    <a:pt x="0" y="0"/>
                  </a:cubicBezTo>
                  <a:cubicBezTo>
                    <a:pt x="0" y="0"/>
                    <a:pt x="0" y="0"/>
                    <a:pt x="0" y="0"/>
                  </a:cubicBezTo>
                  <a:cubicBezTo>
                    <a:pt x="2" y="5"/>
                    <a:pt x="6" y="10"/>
                    <a:pt x="10" y="13"/>
                  </a:cubicBezTo>
                  <a:cubicBezTo>
                    <a:pt x="13" y="15"/>
                    <a:pt x="20" y="18"/>
                    <a:pt x="26" y="16"/>
                  </a:cubicBezTo>
                  <a:cubicBezTo>
                    <a:pt x="29" y="18"/>
                    <a:pt x="29" y="21"/>
                    <a:pt x="30" y="24"/>
                  </a:cubicBezTo>
                  <a:cubicBezTo>
                    <a:pt x="30" y="27"/>
                    <a:pt x="31" y="29"/>
                    <a:pt x="32" y="31"/>
                  </a:cubicBezTo>
                  <a:cubicBezTo>
                    <a:pt x="33" y="33"/>
                    <a:pt x="34" y="34"/>
                    <a:pt x="35" y="35"/>
                  </a:cubicBezTo>
                  <a:cubicBezTo>
                    <a:pt x="35" y="35"/>
                    <a:pt x="36" y="34"/>
                    <a:pt x="37" y="34"/>
                  </a:cubicBezTo>
                  <a:cubicBezTo>
                    <a:pt x="35" y="33"/>
                    <a:pt x="33" y="32"/>
                    <a:pt x="32" y="30"/>
                  </a:cubicBezTo>
                  <a:cubicBezTo>
                    <a:pt x="31" y="29"/>
                    <a:pt x="31" y="26"/>
                    <a:pt x="30" y="24"/>
                  </a:cubicBezTo>
                  <a:cubicBezTo>
                    <a:pt x="29" y="21"/>
                    <a:pt x="29" y="17"/>
                    <a:pt x="26" y="15"/>
                  </a:cubicBezTo>
                  <a:cubicBezTo>
                    <a:pt x="26" y="15"/>
                    <a:pt x="25" y="14"/>
                    <a:pt x="25"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2151"/>
            <p:cNvSpPr>
              <a:spLocks noEditPoints="1"/>
            </p:cNvSpPr>
            <p:nvPr/>
          </p:nvSpPr>
          <p:spPr bwMode="auto">
            <a:xfrm>
              <a:off x="7007196" y="3011502"/>
              <a:ext cx="107951" cy="173039"/>
            </a:xfrm>
            <a:custGeom>
              <a:avLst/>
              <a:gdLst>
                <a:gd name="T0" fmla="*/ 22 w 29"/>
                <a:gd name="T1" fmla="*/ 26 h 46"/>
                <a:gd name="T2" fmla="*/ 22 w 29"/>
                <a:gd name="T3" fmla="*/ 32 h 46"/>
                <a:gd name="T4" fmla="*/ 19 w 29"/>
                <a:gd name="T5" fmla="*/ 27 h 46"/>
                <a:gd name="T6" fmla="*/ 17 w 29"/>
                <a:gd name="T7" fmla="*/ 24 h 46"/>
                <a:gd name="T8" fmla="*/ 15 w 29"/>
                <a:gd name="T9" fmla="*/ 20 h 46"/>
                <a:gd name="T10" fmla="*/ 16 w 29"/>
                <a:gd name="T11" fmla="*/ 17 h 46"/>
                <a:gd name="T12" fmla="*/ 16 w 29"/>
                <a:gd name="T13" fmla="*/ 16 h 46"/>
                <a:gd name="T14" fmla="*/ 18 w 29"/>
                <a:gd name="T15" fmla="*/ 13 h 46"/>
                <a:gd name="T16" fmla="*/ 16 w 29"/>
                <a:gd name="T17" fmla="*/ 15 h 46"/>
                <a:gd name="T18" fmla="*/ 16 w 29"/>
                <a:gd name="T19" fmla="*/ 16 h 46"/>
                <a:gd name="T20" fmla="*/ 15 w 29"/>
                <a:gd name="T21" fmla="*/ 18 h 46"/>
                <a:gd name="T22" fmla="*/ 14 w 29"/>
                <a:gd name="T23" fmla="*/ 21 h 46"/>
                <a:gd name="T24" fmla="*/ 13 w 29"/>
                <a:gd name="T25" fmla="*/ 19 h 46"/>
                <a:gd name="T26" fmla="*/ 10 w 29"/>
                <a:gd name="T27" fmla="*/ 14 h 46"/>
                <a:gd name="T28" fmla="*/ 9 w 29"/>
                <a:gd name="T29" fmla="*/ 10 h 46"/>
                <a:gd name="T30" fmla="*/ 8 w 29"/>
                <a:gd name="T31" fmla="*/ 6 h 46"/>
                <a:gd name="T32" fmla="*/ 9 w 29"/>
                <a:gd name="T33" fmla="*/ 14 h 46"/>
                <a:gd name="T34" fmla="*/ 8 w 29"/>
                <a:gd name="T35" fmla="*/ 14 h 46"/>
                <a:gd name="T36" fmla="*/ 3 w 29"/>
                <a:gd name="T37" fmla="*/ 6 h 46"/>
                <a:gd name="T38" fmla="*/ 6 w 29"/>
                <a:gd name="T39" fmla="*/ 12 h 46"/>
                <a:gd name="T40" fmla="*/ 10 w 29"/>
                <a:gd name="T41" fmla="*/ 18 h 46"/>
                <a:gd name="T42" fmla="*/ 18 w 29"/>
                <a:gd name="T43" fmla="*/ 28 h 46"/>
                <a:gd name="T44" fmla="*/ 21 w 29"/>
                <a:gd name="T45" fmla="*/ 33 h 46"/>
                <a:gd name="T46" fmla="*/ 22 w 29"/>
                <a:gd name="T47" fmla="*/ 39 h 46"/>
                <a:gd name="T48" fmla="*/ 19 w 29"/>
                <a:gd name="T49" fmla="*/ 34 h 46"/>
                <a:gd name="T50" fmla="*/ 13 w 29"/>
                <a:gd name="T51" fmla="*/ 29 h 46"/>
                <a:gd name="T52" fmla="*/ 6 w 29"/>
                <a:gd name="T53" fmla="*/ 23 h 46"/>
                <a:gd name="T54" fmla="*/ 0 w 29"/>
                <a:gd name="T55" fmla="*/ 16 h 46"/>
                <a:gd name="T56" fmla="*/ 9 w 29"/>
                <a:gd name="T57" fmla="*/ 27 h 46"/>
                <a:gd name="T58" fmla="*/ 16 w 29"/>
                <a:gd name="T59" fmla="*/ 33 h 46"/>
                <a:gd name="T60" fmla="*/ 19 w 29"/>
                <a:gd name="T61" fmla="*/ 36 h 46"/>
                <a:gd name="T62" fmla="*/ 23 w 29"/>
                <a:gd name="T63" fmla="*/ 42 h 46"/>
                <a:gd name="T64" fmla="*/ 23 w 29"/>
                <a:gd name="T65" fmla="*/ 43 h 46"/>
                <a:gd name="T66" fmla="*/ 16 w 29"/>
                <a:gd name="T67" fmla="*/ 40 h 46"/>
                <a:gd name="T68" fmla="*/ 7 w 29"/>
                <a:gd name="T69" fmla="*/ 37 h 46"/>
                <a:gd name="T70" fmla="*/ 1 w 29"/>
                <a:gd name="T71" fmla="*/ 33 h 46"/>
                <a:gd name="T72" fmla="*/ 9 w 29"/>
                <a:gd name="T73" fmla="*/ 39 h 46"/>
                <a:gd name="T74" fmla="*/ 12 w 29"/>
                <a:gd name="T75" fmla="*/ 40 h 46"/>
                <a:gd name="T76" fmla="*/ 19 w 29"/>
                <a:gd name="T77" fmla="*/ 42 h 46"/>
                <a:gd name="T78" fmla="*/ 24 w 29"/>
                <a:gd name="T79" fmla="*/ 44 h 46"/>
                <a:gd name="T80" fmla="*/ 26 w 29"/>
                <a:gd name="T81" fmla="*/ 46 h 46"/>
                <a:gd name="T82" fmla="*/ 25 w 29"/>
                <a:gd name="T83" fmla="*/ 42 h 46"/>
                <a:gd name="T84" fmla="*/ 24 w 29"/>
                <a:gd name="T85" fmla="*/ 40 h 46"/>
                <a:gd name="T86" fmla="*/ 26 w 29"/>
                <a:gd name="T87" fmla="*/ 38 h 46"/>
                <a:gd name="T88" fmla="*/ 26 w 29"/>
                <a:gd name="T89" fmla="*/ 37 h 46"/>
                <a:gd name="T90" fmla="*/ 28 w 29"/>
                <a:gd name="T91" fmla="*/ 32 h 46"/>
                <a:gd name="T92" fmla="*/ 29 w 29"/>
                <a:gd name="T93" fmla="*/ 29 h 46"/>
                <a:gd name="T94" fmla="*/ 27 w 29"/>
                <a:gd name="T95" fmla="*/ 32 h 46"/>
                <a:gd name="T96" fmla="*/ 25 w 29"/>
                <a:gd name="T97" fmla="*/ 37 h 46"/>
                <a:gd name="T98" fmla="*/ 25 w 29"/>
                <a:gd name="T99" fmla="*/ 37 h 46"/>
                <a:gd name="T100" fmla="*/ 24 w 29"/>
                <a:gd name="T101" fmla="*/ 39 h 46"/>
                <a:gd name="T102" fmla="*/ 23 w 29"/>
                <a:gd name="T103" fmla="*/ 33 h 46"/>
                <a:gd name="T104" fmla="*/ 22 w 29"/>
                <a:gd name="T105" fmla="*/ 26 h 46"/>
                <a:gd name="T106" fmla="*/ 22 w 29"/>
                <a:gd name="T107" fmla="*/ 22 h 46"/>
                <a:gd name="T108" fmla="*/ 24 w 29"/>
                <a:gd name="T109" fmla="*/ 17 h 46"/>
                <a:gd name="T110" fmla="*/ 22 w 29"/>
                <a:gd name="T111" fmla="*/ 25 h 46"/>
                <a:gd name="T112" fmla="*/ 14 w 29"/>
                <a:gd name="T113" fmla="*/ 21 h 46"/>
                <a:gd name="T114" fmla="*/ 14 w 29"/>
                <a:gd name="T115"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46">
                  <a:moveTo>
                    <a:pt x="22" y="25"/>
                  </a:moveTo>
                  <a:cubicBezTo>
                    <a:pt x="22" y="25"/>
                    <a:pt x="22" y="26"/>
                    <a:pt x="22" y="26"/>
                  </a:cubicBezTo>
                  <a:cubicBezTo>
                    <a:pt x="22" y="28"/>
                    <a:pt x="22" y="28"/>
                    <a:pt x="22" y="28"/>
                  </a:cubicBezTo>
                  <a:cubicBezTo>
                    <a:pt x="22" y="29"/>
                    <a:pt x="22" y="30"/>
                    <a:pt x="22" y="32"/>
                  </a:cubicBezTo>
                  <a:cubicBezTo>
                    <a:pt x="22" y="31"/>
                    <a:pt x="21" y="30"/>
                    <a:pt x="21" y="30"/>
                  </a:cubicBezTo>
                  <a:cubicBezTo>
                    <a:pt x="20" y="29"/>
                    <a:pt x="20" y="28"/>
                    <a:pt x="19" y="27"/>
                  </a:cubicBezTo>
                  <a:cubicBezTo>
                    <a:pt x="18" y="26"/>
                    <a:pt x="18" y="25"/>
                    <a:pt x="17" y="24"/>
                  </a:cubicBezTo>
                  <a:cubicBezTo>
                    <a:pt x="17" y="24"/>
                    <a:pt x="17" y="24"/>
                    <a:pt x="17" y="24"/>
                  </a:cubicBezTo>
                  <a:cubicBezTo>
                    <a:pt x="16" y="23"/>
                    <a:pt x="16" y="23"/>
                    <a:pt x="16" y="22"/>
                  </a:cubicBezTo>
                  <a:cubicBezTo>
                    <a:pt x="15" y="22"/>
                    <a:pt x="15" y="21"/>
                    <a:pt x="15" y="20"/>
                  </a:cubicBezTo>
                  <a:cubicBezTo>
                    <a:pt x="15" y="20"/>
                    <a:pt x="15" y="19"/>
                    <a:pt x="15" y="19"/>
                  </a:cubicBezTo>
                  <a:cubicBezTo>
                    <a:pt x="15" y="18"/>
                    <a:pt x="16" y="17"/>
                    <a:pt x="16" y="17"/>
                  </a:cubicBezTo>
                  <a:cubicBezTo>
                    <a:pt x="16" y="16"/>
                    <a:pt x="16" y="16"/>
                    <a:pt x="16" y="16"/>
                  </a:cubicBezTo>
                  <a:cubicBezTo>
                    <a:pt x="16" y="16"/>
                    <a:pt x="16" y="16"/>
                    <a:pt x="16" y="16"/>
                  </a:cubicBezTo>
                  <a:cubicBezTo>
                    <a:pt x="17" y="15"/>
                    <a:pt x="17" y="15"/>
                    <a:pt x="17" y="15"/>
                  </a:cubicBezTo>
                  <a:cubicBezTo>
                    <a:pt x="17" y="14"/>
                    <a:pt x="18" y="14"/>
                    <a:pt x="18" y="13"/>
                  </a:cubicBezTo>
                  <a:cubicBezTo>
                    <a:pt x="18" y="13"/>
                    <a:pt x="19" y="12"/>
                    <a:pt x="19" y="11"/>
                  </a:cubicBezTo>
                  <a:cubicBezTo>
                    <a:pt x="18" y="12"/>
                    <a:pt x="17" y="13"/>
                    <a:pt x="16" y="15"/>
                  </a:cubicBezTo>
                  <a:cubicBezTo>
                    <a:pt x="16" y="15"/>
                    <a:pt x="16" y="15"/>
                    <a:pt x="16" y="15"/>
                  </a:cubicBezTo>
                  <a:cubicBezTo>
                    <a:pt x="16" y="16"/>
                    <a:pt x="16" y="16"/>
                    <a:pt x="16" y="16"/>
                  </a:cubicBezTo>
                  <a:cubicBezTo>
                    <a:pt x="15" y="16"/>
                    <a:pt x="15" y="16"/>
                    <a:pt x="15" y="16"/>
                  </a:cubicBezTo>
                  <a:cubicBezTo>
                    <a:pt x="15" y="17"/>
                    <a:pt x="15" y="18"/>
                    <a:pt x="15" y="18"/>
                  </a:cubicBezTo>
                  <a:cubicBezTo>
                    <a:pt x="14" y="19"/>
                    <a:pt x="14" y="20"/>
                    <a:pt x="14" y="20"/>
                  </a:cubicBezTo>
                  <a:cubicBezTo>
                    <a:pt x="14" y="21"/>
                    <a:pt x="14" y="21"/>
                    <a:pt x="14" y="21"/>
                  </a:cubicBezTo>
                  <a:cubicBezTo>
                    <a:pt x="14" y="21"/>
                    <a:pt x="14" y="21"/>
                    <a:pt x="14" y="20"/>
                  </a:cubicBezTo>
                  <a:cubicBezTo>
                    <a:pt x="13" y="20"/>
                    <a:pt x="13" y="20"/>
                    <a:pt x="13" y="19"/>
                  </a:cubicBezTo>
                  <a:cubicBezTo>
                    <a:pt x="12" y="19"/>
                    <a:pt x="12" y="18"/>
                    <a:pt x="12" y="18"/>
                  </a:cubicBezTo>
                  <a:cubicBezTo>
                    <a:pt x="11" y="17"/>
                    <a:pt x="10" y="15"/>
                    <a:pt x="10" y="14"/>
                  </a:cubicBezTo>
                  <a:cubicBezTo>
                    <a:pt x="10" y="13"/>
                    <a:pt x="9" y="13"/>
                    <a:pt x="9" y="12"/>
                  </a:cubicBezTo>
                  <a:cubicBezTo>
                    <a:pt x="9" y="11"/>
                    <a:pt x="9" y="11"/>
                    <a:pt x="9" y="10"/>
                  </a:cubicBezTo>
                  <a:cubicBezTo>
                    <a:pt x="8" y="9"/>
                    <a:pt x="8" y="9"/>
                    <a:pt x="8" y="8"/>
                  </a:cubicBezTo>
                  <a:cubicBezTo>
                    <a:pt x="8" y="7"/>
                    <a:pt x="8" y="6"/>
                    <a:pt x="8" y="6"/>
                  </a:cubicBezTo>
                  <a:cubicBezTo>
                    <a:pt x="8" y="7"/>
                    <a:pt x="8" y="9"/>
                    <a:pt x="8" y="10"/>
                  </a:cubicBezTo>
                  <a:cubicBezTo>
                    <a:pt x="8" y="11"/>
                    <a:pt x="9" y="13"/>
                    <a:pt x="9" y="14"/>
                  </a:cubicBezTo>
                  <a:cubicBezTo>
                    <a:pt x="9" y="15"/>
                    <a:pt x="10" y="16"/>
                    <a:pt x="10" y="17"/>
                  </a:cubicBezTo>
                  <a:cubicBezTo>
                    <a:pt x="9" y="16"/>
                    <a:pt x="9" y="15"/>
                    <a:pt x="8" y="14"/>
                  </a:cubicBezTo>
                  <a:cubicBezTo>
                    <a:pt x="8" y="14"/>
                    <a:pt x="7" y="13"/>
                    <a:pt x="6" y="12"/>
                  </a:cubicBezTo>
                  <a:cubicBezTo>
                    <a:pt x="5" y="10"/>
                    <a:pt x="4" y="8"/>
                    <a:pt x="3" y="6"/>
                  </a:cubicBezTo>
                  <a:cubicBezTo>
                    <a:pt x="2" y="4"/>
                    <a:pt x="1" y="2"/>
                    <a:pt x="0" y="0"/>
                  </a:cubicBezTo>
                  <a:cubicBezTo>
                    <a:pt x="2" y="4"/>
                    <a:pt x="3" y="8"/>
                    <a:pt x="6" y="12"/>
                  </a:cubicBezTo>
                  <a:cubicBezTo>
                    <a:pt x="6" y="13"/>
                    <a:pt x="7" y="14"/>
                    <a:pt x="8" y="15"/>
                  </a:cubicBezTo>
                  <a:cubicBezTo>
                    <a:pt x="8" y="16"/>
                    <a:pt x="9" y="17"/>
                    <a:pt x="10" y="18"/>
                  </a:cubicBezTo>
                  <a:cubicBezTo>
                    <a:pt x="11" y="19"/>
                    <a:pt x="12" y="21"/>
                    <a:pt x="14" y="23"/>
                  </a:cubicBezTo>
                  <a:cubicBezTo>
                    <a:pt x="15" y="24"/>
                    <a:pt x="17" y="26"/>
                    <a:pt x="18" y="28"/>
                  </a:cubicBezTo>
                  <a:cubicBezTo>
                    <a:pt x="19" y="28"/>
                    <a:pt x="19" y="29"/>
                    <a:pt x="20" y="30"/>
                  </a:cubicBezTo>
                  <a:cubicBezTo>
                    <a:pt x="20" y="31"/>
                    <a:pt x="21" y="32"/>
                    <a:pt x="21" y="33"/>
                  </a:cubicBezTo>
                  <a:cubicBezTo>
                    <a:pt x="21" y="34"/>
                    <a:pt x="22" y="35"/>
                    <a:pt x="22" y="36"/>
                  </a:cubicBezTo>
                  <a:cubicBezTo>
                    <a:pt x="22" y="37"/>
                    <a:pt x="22" y="38"/>
                    <a:pt x="22" y="39"/>
                  </a:cubicBezTo>
                  <a:cubicBezTo>
                    <a:pt x="21" y="38"/>
                    <a:pt x="21" y="37"/>
                    <a:pt x="20" y="36"/>
                  </a:cubicBezTo>
                  <a:cubicBezTo>
                    <a:pt x="20" y="35"/>
                    <a:pt x="19" y="34"/>
                    <a:pt x="19" y="34"/>
                  </a:cubicBezTo>
                  <a:cubicBezTo>
                    <a:pt x="18" y="33"/>
                    <a:pt x="17" y="32"/>
                    <a:pt x="17" y="32"/>
                  </a:cubicBezTo>
                  <a:cubicBezTo>
                    <a:pt x="16" y="31"/>
                    <a:pt x="14" y="30"/>
                    <a:pt x="13" y="29"/>
                  </a:cubicBezTo>
                  <a:cubicBezTo>
                    <a:pt x="12" y="28"/>
                    <a:pt x="10" y="27"/>
                    <a:pt x="9" y="26"/>
                  </a:cubicBezTo>
                  <a:cubicBezTo>
                    <a:pt x="8" y="26"/>
                    <a:pt x="7" y="25"/>
                    <a:pt x="6" y="23"/>
                  </a:cubicBezTo>
                  <a:cubicBezTo>
                    <a:pt x="4" y="22"/>
                    <a:pt x="3" y="21"/>
                    <a:pt x="2" y="20"/>
                  </a:cubicBezTo>
                  <a:cubicBezTo>
                    <a:pt x="2" y="19"/>
                    <a:pt x="1" y="17"/>
                    <a:pt x="0" y="16"/>
                  </a:cubicBezTo>
                  <a:cubicBezTo>
                    <a:pt x="1" y="19"/>
                    <a:pt x="3" y="21"/>
                    <a:pt x="5" y="24"/>
                  </a:cubicBezTo>
                  <a:cubicBezTo>
                    <a:pt x="6" y="25"/>
                    <a:pt x="8" y="26"/>
                    <a:pt x="9" y="27"/>
                  </a:cubicBezTo>
                  <a:cubicBezTo>
                    <a:pt x="10" y="28"/>
                    <a:pt x="11" y="29"/>
                    <a:pt x="13" y="30"/>
                  </a:cubicBezTo>
                  <a:cubicBezTo>
                    <a:pt x="14" y="31"/>
                    <a:pt x="15" y="32"/>
                    <a:pt x="16" y="33"/>
                  </a:cubicBezTo>
                  <a:cubicBezTo>
                    <a:pt x="17" y="33"/>
                    <a:pt x="17" y="34"/>
                    <a:pt x="18" y="34"/>
                  </a:cubicBezTo>
                  <a:cubicBezTo>
                    <a:pt x="18" y="35"/>
                    <a:pt x="19" y="36"/>
                    <a:pt x="19" y="36"/>
                  </a:cubicBezTo>
                  <a:cubicBezTo>
                    <a:pt x="20" y="37"/>
                    <a:pt x="21" y="39"/>
                    <a:pt x="22" y="40"/>
                  </a:cubicBezTo>
                  <a:cubicBezTo>
                    <a:pt x="22" y="41"/>
                    <a:pt x="23" y="41"/>
                    <a:pt x="23" y="42"/>
                  </a:cubicBezTo>
                  <a:cubicBezTo>
                    <a:pt x="23" y="42"/>
                    <a:pt x="23" y="42"/>
                    <a:pt x="23" y="43"/>
                  </a:cubicBezTo>
                  <a:cubicBezTo>
                    <a:pt x="23" y="43"/>
                    <a:pt x="23" y="43"/>
                    <a:pt x="23" y="43"/>
                  </a:cubicBezTo>
                  <a:cubicBezTo>
                    <a:pt x="22" y="42"/>
                    <a:pt x="21" y="42"/>
                    <a:pt x="19" y="41"/>
                  </a:cubicBezTo>
                  <a:cubicBezTo>
                    <a:pt x="18" y="41"/>
                    <a:pt x="17" y="40"/>
                    <a:pt x="16" y="40"/>
                  </a:cubicBezTo>
                  <a:cubicBezTo>
                    <a:pt x="15" y="40"/>
                    <a:pt x="14" y="39"/>
                    <a:pt x="13" y="39"/>
                  </a:cubicBezTo>
                  <a:cubicBezTo>
                    <a:pt x="10" y="39"/>
                    <a:pt x="8" y="38"/>
                    <a:pt x="7" y="37"/>
                  </a:cubicBezTo>
                  <a:cubicBezTo>
                    <a:pt x="6" y="36"/>
                    <a:pt x="5" y="36"/>
                    <a:pt x="4" y="35"/>
                  </a:cubicBezTo>
                  <a:cubicBezTo>
                    <a:pt x="3" y="34"/>
                    <a:pt x="2" y="33"/>
                    <a:pt x="1" y="33"/>
                  </a:cubicBezTo>
                  <a:cubicBezTo>
                    <a:pt x="3" y="34"/>
                    <a:pt x="4" y="36"/>
                    <a:pt x="6" y="37"/>
                  </a:cubicBezTo>
                  <a:cubicBezTo>
                    <a:pt x="7" y="38"/>
                    <a:pt x="8" y="39"/>
                    <a:pt x="9" y="39"/>
                  </a:cubicBezTo>
                  <a:cubicBezTo>
                    <a:pt x="10" y="39"/>
                    <a:pt x="10" y="39"/>
                    <a:pt x="11" y="40"/>
                  </a:cubicBezTo>
                  <a:cubicBezTo>
                    <a:pt x="11" y="40"/>
                    <a:pt x="11" y="40"/>
                    <a:pt x="12" y="40"/>
                  </a:cubicBezTo>
                  <a:cubicBezTo>
                    <a:pt x="12" y="40"/>
                    <a:pt x="12" y="40"/>
                    <a:pt x="12" y="40"/>
                  </a:cubicBezTo>
                  <a:cubicBezTo>
                    <a:pt x="15" y="40"/>
                    <a:pt x="17" y="41"/>
                    <a:pt x="19" y="42"/>
                  </a:cubicBezTo>
                  <a:cubicBezTo>
                    <a:pt x="20" y="42"/>
                    <a:pt x="21" y="43"/>
                    <a:pt x="22" y="43"/>
                  </a:cubicBezTo>
                  <a:cubicBezTo>
                    <a:pt x="23" y="44"/>
                    <a:pt x="23" y="44"/>
                    <a:pt x="24" y="44"/>
                  </a:cubicBezTo>
                  <a:cubicBezTo>
                    <a:pt x="24" y="45"/>
                    <a:pt x="25" y="45"/>
                    <a:pt x="25" y="46"/>
                  </a:cubicBezTo>
                  <a:cubicBezTo>
                    <a:pt x="25" y="46"/>
                    <a:pt x="26" y="46"/>
                    <a:pt x="26" y="46"/>
                  </a:cubicBezTo>
                  <a:cubicBezTo>
                    <a:pt x="26" y="46"/>
                    <a:pt x="26" y="45"/>
                    <a:pt x="26" y="45"/>
                  </a:cubicBezTo>
                  <a:cubicBezTo>
                    <a:pt x="26" y="44"/>
                    <a:pt x="25" y="43"/>
                    <a:pt x="25" y="42"/>
                  </a:cubicBezTo>
                  <a:cubicBezTo>
                    <a:pt x="25" y="41"/>
                    <a:pt x="24" y="41"/>
                    <a:pt x="24" y="40"/>
                  </a:cubicBezTo>
                  <a:cubicBezTo>
                    <a:pt x="24" y="40"/>
                    <a:pt x="24" y="40"/>
                    <a:pt x="24" y="40"/>
                  </a:cubicBezTo>
                  <a:cubicBezTo>
                    <a:pt x="25" y="39"/>
                    <a:pt x="25" y="39"/>
                    <a:pt x="25" y="38"/>
                  </a:cubicBezTo>
                  <a:cubicBezTo>
                    <a:pt x="25" y="38"/>
                    <a:pt x="26" y="38"/>
                    <a:pt x="26" y="38"/>
                  </a:cubicBezTo>
                  <a:cubicBezTo>
                    <a:pt x="26" y="37"/>
                    <a:pt x="26" y="37"/>
                    <a:pt x="26" y="37"/>
                  </a:cubicBezTo>
                  <a:cubicBezTo>
                    <a:pt x="26" y="37"/>
                    <a:pt x="26" y="37"/>
                    <a:pt x="26" y="37"/>
                  </a:cubicBezTo>
                  <a:cubicBezTo>
                    <a:pt x="27" y="37"/>
                    <a:pt x="27" y="36"/>
                    <a:pt x="27" y="36"/>
                  </a:cubicBezTo>
                  <a:cubicBezTo>
                    <a:pt x="27" y="35"/>
                    <a:pt x="28" y="33"/>
                    <a:pt x="28" y="32"/>
                  </a:cubicBezTo>
                  <a:cubicBezTo>
                    <a:pt x="28" y="32"/>
                    <a:pt x="28" y="31"/>
                    <a:pt x="28" y="31"/>
                  </a:cubicBezTo>
                  <a:cubicBezTo>
                    <a:pt x="28" y="30"/>
                    <a:pt x="29" y="30"/>
                    <a:pt x="29" y="29"/>
                  </a:cubicBezTo>
                  <a:cubicBezTo>
                    <a:pt x="28" y="30"/>
                    <a:pt x="28" y="30"/>
                    <a:pt x="28" y="31"/>
                  </a:cubicBezTo>
                  <a:cubicBezTo>
                    <a:pt x="28" y="31"/>
                    <a:pt x="28" y="32"/>
                    <a:pt x="27" y="32"/>
                  </a:cubicBezTo>
                  <a:cubicBezTo>
                    <a:pt x="27" y="33"/>
                    <a:pt x="27" y="34"/>
                    <a:pt x="26" y="35"/>
                  </a:cubicBezTo>
                  <a:cubicBezTo>
                    <a:pt x="26" y="36"/>
                    <a:pt x="26" y="36"/>
                    <a:pt x="25" y="37"/>
                  </a:cubicBezTo>
                  <a:cubicBezTo>
                    <a:pt x="25" y="37"/>
                    <a:pt x="25" y="37"/>
                    <a:pt x="25" y="37"/>
                  </a:cubicBezTo>
                  <a:cubicBezTo>
                    <a:pt x="25" y="37"/>
                    <a:pt x="25" y="37"/>
                    <a:pt x="25" y="37"/>
                  </a:cubicBezTo>
                  <a:cubicBezTo>
                    <a:pt x="25" y="37"/>
                    <a:pt x="25" y="38"/>
                    <a:pt x="24" y="38"/>
                  </a:cubicBezTo>
                  <a:cubicBezTo>
                    <a:pt x="24" y="38"/>
                    <a:pt x="24" y="38"/>
                    <a:pt x="24" y="39"/>
                  </a:cubicBezTo>
                  <a:cubicBezTo>
                    <a:pt x="24" y="38"/>
                    <a:pt x="24" y="38"/>
                    <a:pt x="24" y="37"/>
                  </a:cubicBezTo>
                  <a:cubicBezTo>
                    <a:pt x="23" y="33"/>
                    <a:pt x="23" y="33"/>
                    <a:pt x="23" y="33"/>
                  </a:cubicBezTo>
                  <a:cubicBezTo>
                    <a:pt x="23" y="31"/>
                    <a:pt x="23" y="29"/>
                    <a:pt x="23" y="27"/>
                  </a:cubicBezTo>
                  <a:cubicBezTo>
                    <a:pt x="22" y="26"/>
                    <a:pt x="22" y="26"/>
                    <a:pt x="22" y="26"/>
                  </a:cubicBezTo>
                  <a:cubicBezTo>
                    <a:pt x="22" y="26"/>
                    <a:pt x="22" y="25"/>
                    <a:pt x="22" y="25"/>
                  </a:cubicBezTo>
                  <a:cubicBezTo>
                    <a:pt x="22" y="24"/>
                    <a:pt x="22" y="23"/>
                    <a:pt x="22" y="22"/>
                  </a:cubicBezTo>
                  <a:cubicBezTo>
                    <a:pt x="23" y="21"/>
                    <a:pt x="23" y="21"/>
                    <a:pt x="23" y="20"/>
                  </a:cubicBezTo>
                  <a:cubicBezTo>
                    <a:pt x="23" y="19"/>
                    <a:pt x="23" y="18"/>
                    <a:pt x="24" y="17"/>
                  </a:cubicBezTo>
                  <a:cubicBezTo>
                    <a:pt x="23" y="19"/>
                    <a:pt x="22" y="20"/>
                    <a:pt x="22" y="22"/>
                  </a:cubicBezTo>
                  <a:cubicBezTo>
                    <a:pt x="22" y="23"/>
                    <a:pt x="22" y="24"/>
                    <a:pt x="22" y="25"/>
                  </a:cubicBezTo>
                  <a:close/>
                  <a:moveTo>
                    <a:pt x="14" y="21"/>
                  </a:moveTo>
                  <a:cubicBezTo>
                    <a:pt x="14" y="21"/>
                    <a:pt x="14" y="21"/>
                    <a:pt x="14" y="21"/>
                  </a:cubicBezTo>
                  <a:cubicBezTo>
                    <a:pt x="14" y="21"/>
                    <a:pt x="14" y="21"/>
                    <a:pt x="14" y="21"/>
                  </a:cubicBezTo>
                  <a:cubicBezTo>
                    <a:pt x="14" y="21"/>
                    <a:pt x="14" y="21"/>
                    <a:pt x="14" y="2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2152"/>
            <p:cNvSpPr>
              <a:spLocks/>
            </p:cNvSpPr>
            <p:nvPr/>
          </p:nvSpPr>
          <p:spPr bwMode="auto">
            <a:xfrm>
              <a:off x="7953352" y="2662250"/>
              <a:ext cx="90488" cy="371478"/>
            </a:xfrm>
            <a:custGeom>
              <a:avLst/>
              <a:gdLst>
                <a:gd name="T0" fmla="*/ 0 w 24"/>
                <a:gd name="T1" fmla="*/ 27 h 99"/>
                <a:gd name="T2" fmla="*/ 0 w 24"/>
                <a:gd name="T3" fmla="*/ 32 h 99"/>
                <a:gd name="T4" fmla="*/ 4 w 24"/>
                <a:gd name="T5" fmla="*/ 49 h 99"/>
                <a:gd name="T6" fmla="*/ 15 w 24"/>
                <a:gd name="T7" fmla="*/ 73 h 99"/>
                <a:gd name="T8" fmla="*/ 18 w 24"/>
                <a:gd name="T9" fmla="*/ 90 h 99"/>
                <a:gd name="T10" fmla="*/ 19 w 24"/>
                <a:gd name="T11" fmla="*/ 99 h 99"/>
                <a:gd name="T12" fmla="*/ 21 w 24"/>
                <a:gd name="T13" fmla="*/ 83 h 99"/>
                <a:gd name="T14" fmla="*/ 15 w 24"/>
                <a:gd name="T15" fmla="*/ 38 h 99"/>
                <a:gd name="T16" fmla="*/ 14 w 24"/>
                <a:gd name="T17" fmla="*/ 17 h 99"/>
                <a:gd name="T18" fmla="*/ 13 w 24"/>
                <a:gd name="T19" fmla="*/ 0 h 99"/>
                <a:gd name="T20" fmla="*/ 13 w 24"/>
                <a:gd name="T21" fmla="*/ 0 h 99"/>
                <a:gd name="T22" fmla="*/ 0 w 24"/>
                <a:gd name="T23" fmla="*/ 2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99">
                  <a:moveTo>
                    <a:pt x="0" y="27"/>
                  </a:moveTo>
                  <a:cubicBezTo>
                    <a:pt x="0" y="29"/>
                    <a:pt x="0" y="30"/>
                    <a:pt x="0" y="32"/>
                  </a:cubicBezTo>
                  <a:cubicBezTo>
                    <a:pt x="1" y="38"/>
                    <a:pt x="2" y="43"/>
                    <a:pt x="4" y="49"/>
                  </a:cubicBezTo>
                  <a:cubicBezTo>
                    <a:pt x="7" y="58"/>
                    <a:pt x="12" y="65"/>
                    <a:pt x="15" y="73"/>
                  </a:cubicBezTo>
                  <a:cubicBezTo>
                    <a:pt x="18" y="79"/>
                    <a:pt x="18" y="84"/>
                    <a:pt x="18" y="90"/>
                  </a:cubicBezTo>
                  <a:cubicBezTo>
                    <a:pt x="18" y="93"/>
                    <a:pt x="18" y="96"/>
                    <a:pt x="19" y="99"/>
                  </a:cubicBezTo>
                  <a:cubicBezTo>
                    <a:pt x="19" y="93"/>
                    <a:pt x="21" y="86"/>
                    <a:pt x="21" y="83"/>
                  </a:cubicBezTo>
                  <a:cubicBezTo>
                    <a:pt x="24" y="67"/>
                    <a:pt x="18" y="53"/>
                    <a:pt x="15" y="38"/>
                  </a:cubicBezTo>
                  <a:cubicBezTo>
                    <a:pt x="14" y="31"/>
                    <a:pt x="14" y="24"/>
                    <a:pt x="14" y="17"/>
                  </a:cubicBezTo>
                  <a:cubicBezTo>
                    <a:pt x="13" y="12"/>
                    <a:pt x="14" y="6"/>
                    <a:pt x="13" y="0"/>
                  </a:cubicBezTo>
                  <a:cubicBezTo>
                    <a:pt x="13" y="0"/>
                    <a:pt x="13" y="0"/>
                    <a:pt x="13" y="0"/>
                  </a:cubicBezTo>
                  <a:cubicBezTo>
                    <a:pt x="10" y="10"/>
                    <a:pt x="5" y="18"/>
                    <a:pt x="0"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88" name="Picture 2153"/>
            <p:cNvPicPr>
              <a:picLocks noChangeAspect="1" noChangeArrowheads="1"/>
            </p:cNvPicPr>
            <p:nvPr/>
          </p:nvPicPr>
          <p:blipFill>
            <a:blip r:embed="rId63" cstate="screen">
              <a:extLst>
                <a:ext uri="{28A0092B-C50C-407E-A947-70E740481C1C}">
                  <a14:useLocalDpi xmlns:a14="http://schemas.microsoft.com/office/drawing/2010/main"/>
                </a:ext>
              </a:extLst>
            </a:blip>
            <a:srcRect/>
            <a:stretch>
              <a:fillRect/>
            </a:stretch>
          </p:blipFill>
          <p:spPr bwMode="auto">
            <a:xfrm>
              <a:off x="7893026" y="2746388"/>
              <a:ext cx="146051" cy="304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9" name="Freeform 2155"/>
            <p:cNvSpPr>
              <a:spLocks/>
            </p:cNvSpPr>
            <p:nvPr/>
          </p:nvSpPr>
          <p:spPr bwMode="auto">
            <a:xfrm>
              <a:off x="8016852" y="2730513"/>
              <a:ext cx="79375" cy="157164"/>
            </a:xfrm>
            <a:custGeom>
              <a:avLst/>
              <a:gdLst>
                <a:gd name="T0" fmla="*/ 1 w 21"/>
                <a:gd name="T1" fmla="*/ 22 h 42"/>
                <a:gd name="T2" fmla="*/ 4 w 21"/>
                <a:gd name="T3" fmla="*/ 42 h 42"/>
                <a:gd name="T4" fmla="*/ 5 w 21"/>
                <a:gd name="T5" fmla="*/ 32 h 42"/>
                <a:gd name="T6" fmla="*/ 14 w 21"/>
                <a:gd name="T7" fmla="*/ 23 h 42"/>
                <a:gd name="T8" fmla="*/ 21 w 21"/>
                <a:gd name="T9" fmla="*/ 19 h 42"/>
                <a:gd name="T10" fmla="*/ 7 w 21"/>
                <a:gd name="T11" fmla="*/ 0 h 42"/>
                <a:gd name="T12" fmla="*/ 1 w 21"/>
                <a:gd name="T13" fmla="*/ 22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1" y="22"/>
                  </a:moveTo>
                  <a:cubicBezTo>
                    <a:pt x="0" y="29"/>
                    <a:pt x="2" y="35"/>
                    <a:pt x="4" y="42"/>
                  </a:cubicBezTo>
                  <a:cubicBezTo>
                    <a:pt x="4" y="39"/>
                    <a:pt x="4" y="35"/>
                    <a:pt x="5" y="32"/>
                  </a:cubicBezTo>
                  <a:cubicBezTo>
                    <a:pt x="6" y="27"/>
                    <a:pt x="10" y="25"/>
                    <a:pt x="14" y="23"/>
                  </a:cubicBezTo>
                  <a:cubicBezTo>
                    <a:pt x="16" y="22"/>
                    <a:pt x="19" y="21"/>
                    <a:pt x="21" y="19"/>
                  </a:cubicBezTo>
                  <a:cubicBezTo>
                    <a:pt x="17" y="12"/>
                    <a:pt x="12" y="6"/>
                    <a:pt x="7" y="0"/>
                  </a:cubicBezTo>
                  <a:cubicBezTo>
                    <a:pt x="2" y="5"/>
                    <a:pt x="2" y="16"/>
                    <a:pt x="1" y="2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2156"/>
            <p:cNvSpPr>
              <a:spLocks/>
            </p:cNvSpPr>
            <p:nvPr/>
          </p:nvSpPr>
          <p:spPr bwMode="auto">
            <a:xfrm>
              <a:off x="7904139" y="2873389"/>
              <a:ext cx="131763" cy="333377"/>
            </a:xfrm>
            <a:custGeom>
              <a:avLst/>
              <a:gdLst>
                <a:gd name="T0" fmla="*/ 32 w 35"/>
                <a:gd name="T1" fmla="*/ 43 h 89"/>
                <a:gd name="T2" fmla="*/ 25 w 35"/>
                <a:gd name="T3" fmla="*/ 34 h 89"/>
                <a:gd name="T4" fmla="*/ 14 w 35"/>
                <a:gd name="T5" fmla="*/ 25 h 89"/>
                <a:gd name="T6" fmla="*/ 1 w 35"/>
                <a:gd name="T7" fmla="*/ 0 h 89"/>
                <a:gd name="T8" fmla="*/ 1 w 35"/>
                <a:gd name="T9" fmla="*/ 0 h 89"/>
                <a:gd name="T10" fmla="*/ 7 w 35"/>
                <a:gd name="T11" fmla="*/ 31 h 89"/>
                <a:gd name="T12" fmla="*/ 31 w 35"/>
                <a:gd name="T13" fmla="*/ 48 h 89"/>
                <a:gd name="T14" fmla="*/ 31 w 35"/>
                <a:gd name="T15" fmla="*/ 66 h 89"/>
                <a:gd name="T16" fmla="*/ 29 w 35"/>
                <a:gd name="T17" fmla="*/ 79 h 89"/>
                <a:gd name="T18" fmla="*/ 31 w 35"/>
                <a:gd name="T19" fmla="*/ 89 h 89"/>
                <a:gd name="T20" fmla="*/ 35 w 35"/>
                <a:gd name="T21" fmla="*/ 88 h 89"/>
                <a:gd name="T22" fmla="*/ 30 w 35"/>
                <a:gd name="T23" fmla="*/ 79 h 89"/>
                <a:gd name="T24" fmla="*/ 32 w 35"/>
                <a:gd name="T25" fmla="*/ 66 h 89"/>
                <a:gd name="T26" fmla="*/ 33 w 35"/>
                <a:gd name="T27" fmla="*/ 48 h 89"/>
                <a:gd name="T28" fmla="*/ 32 w 35"/>
                <a:gd name="T29" fmla="*/ 4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89">
                  <a:moveTo>
                    <a:pt x="32" y="43"/>
                  </a:moveTo>
                  <a:cubicBezTo>
                    <a:pt x="30" y="41"/>
                    <a:pt x="26" y="37"/>
                    <a:pt x="25" y="34"/>
                  </a:cubicBezTo>
                  <a:cubicBezTo>
                    <a:pt x="22" y="30"/>
                    <a:pt x="18" y="28"/>
                    <a:pt x="14" y="25"/>
                  </a:cubicBezTo>
                  <a:cubicBezTo>
                    <a:pt x="7" y="18"/>
                    <a:pt x="2" y="10"/>
                    <a:pt x="1" y="0"/>
                  </a:cubicBezTo>
                  <a:cubicBezTo>
                    <a:pt x="1" y="0"/>
                    <a:pt x="1" y="0"/>
                    <a:pt x="1" y="0"/>
                  </a:cubicBezTo>
                  <a:cubicBezTo>
                    <a:pt x="0" y="10"/>
                    <a:pt x="2" y="21"/>
                    <a:pt x="7" y="31"/>
                  </a:cubicBezTo>
                  <a:cubicBezTo>
                    <a:pt x="10" y="37"/>
                    <a:pt x="20" y="48"/>
                    <a:pt x="31" y="48"/>
                  </a:cubicBezTo>
                  <a:cubicBezTo>
                    <a:pt x="34" y="55"/>
                    <a:pt x="32" y="60"/>
                    <a:pt x="31" y="66"/>
                  </a:cubicBezTo>
                  <a:cubicBezTo>
                    <a:pt x="30" y="71"/>
                    <a:pt x="29" y="74"/>
                    <a:pt x="29" y="79"/>
                  </a:cubicBezTo>
                  <a:cubicBezTo>
                    <a:pt x="29" y="83"/>
                    <a:pt x="30" y="86"/>
                    <a:pt x="31" y="89"/>
                  </a:cubicBezTo>
                  <a:cubicBezTo>
                    <a:pt x="32" y="88"/>
                    <a:pt x="33" y="88"/>
                    <a:pt x="35" y="88"/>
                  </a:cubicBezTo>
                  <a:cubicBezTo>
                    <a:pt x="33" y="85"/>
                    <a:pt x="31" y="82"/>
                    <a:pt x="30" y="79"/>
                  </a:cubicBezTo>
                  <a:cubicBezTo>
                    <a:pt x="30" y="75"/>
                    <a:pt x="31" y="70"/>
                    <a:pt x="32" y="66"/>
                  </a:cubicBezTo>
                  <a:cubicBezTo>
                    <a:pt x="33" y="60"/>
                    <a:pt x="35" y="53"/>
                    <a:pt x="33" y="48"/>
                  </a:cubicBezTo>
                  <a:cubicBezTo>
                    <a:pt x="32" y="47"/>
                    <a:pt x="32" y="45"/>
                    <a:pt x="32" y="4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2157"/>
            <p:cNvSpPr>
              <a:spLocks noEditPoints="1"/>
            </p:cNvSpPr>
            <p:nvPr/>
          </p:nvSpPr>
          <p:spPr bwMode="auto">
            <a:xfrm>
              <a:off x="7912077" y="2678125"/>
              <a:ext cx="190501" cy="371478"/>
            </a:xfrm>
            <a:custGeom>
              <a:avLst/>
              <a:gdLst>
                <a:gd name="T0" fmla="*/ 39 w 51"/>
                <a:gd name="T1" fmla="*/ 62 h 99"/>
                <a:gd name="T2" fmla="*/ 35 w 51"/>
                <a:gd name="T3" fmla="*/ 72 h 99"/>
                <a:gd name="T4" fmla="*/ 34 w 51"/>
                <a:gd name="T5" fmla="*/ 61 h 99"/>
                <a:gd name="T6" fmla="*/ 33 w 51"/>
                <a:gd name="T7" fmla="*/ 54 h 99"/>
                <a:gd name="T8" fmla="*/ 33 w 51"/>
                <a:gd name="T9" fmla="*/ 47 h 99"/>
                <a:gd name="T10" fmla="*/ 38 w 51"/>
                <a:gd name="T11" fmla="*/ 41 h 99"/>
                <a:gd name="T12" fmla="*/ 39 w 51"/>
                <a:gd name="T13" fmla="*/ 40 h 99"/>
                <a:gd name="T14" fmla="*/ 44 w 51"/>
                <a:gd name="T15" fmla="*/ 37 h 99"/>
                <a:gd name="T16" fmla="*/ 40 w 51"/>
                <a:gd name="T17" fmla="*/ 38 h 99"/>
                <a:gd name="T18" fmla="*/ 38 w 51"/>
                <a:gd name="T19" fmla="*/ 39 h 99"/>
                <a:gd name="T20" fmla="*/ 34 w 51"/>
                <a:gd name="T21" fmla="*/ 43 h 99"/>
                <a:gd name="T22" fmla="*/ 31 w 51"/>
                <a:gd name="T23" fmla="*/ 47 h 99"/>
                <a:gd name="T24" fmla="*/ 30 w 51"/>
                <a:gd name="T25" fmla="*/ 43 h 99"/>
                <a:gd name="T26" fmla="*/ 30 w 51"/>
                <a:gd name="T27" fmla="*/ 31 h 99"/>
                <a:gd name="T28" fmla="*/ 31 w 51"/>
                <a:gd name="T29" fmla="*/ 23 h 99"/>
                <a:gd name="T30" fmla="*/ 33 w 51"/>
                <a:gd name="T31" fmla="*/ 16 h 99"/>
                <a:gd name="T32" fmla="*/ 28 w 51"/>
                <a:gd name="T33" fmla="*/ 31 h 99"/>
                <a:gd name="T34" fmla="*/ 26 w 51"/>
                <a:gd name="T35" fmla="*/ 31 h 99"/>
                <a:gd name="T36" fmla="*/ 24 w 51"/>
                <a:gd name="T37" fmla="*/ 12 h 99"/>
                <a:gd name="T38" fmla="*/ 24 w 51"/>
                <a:gd name="T39" fmla="*/ 25 h 99"/>
                <a:gd name="T40" fmla="*/ 26 w 51"/>
                <a:gd name="T41" fmla="*/ 37 h 99"/>
                <a:gd name="T42" fmla="*/ 32 w 51"/>
                <a:gd name="T43" fmla="*/ 61 h 99"/>
                <a:gd name="T44" fmla="*/ 32 w 51"/>
                <a:gd name="T45" fmla="*/ 73 h 99"/>
                <a:gd name="T46" fmla="*/ 30 w 51"/>
                <a:gd name="T47" fmla="*/ 83 h 99"/>
                <a:gd name="T48" fmla="*/ 28 w 51"/>
                <a:gd name="T49" fmla="*/ 72 h 99"/>
                <a:gd name="T50" fmla="*/ 22 w 51"/>
                <a:gd name="T51" fmla="*/ 60 h 99"/>
                <a:gd name="T52" fmla="*/ 14 w 51"/>
                <a:gd name="T53" fmla="*/ 44 h 99"/>
                <a:gd name="T54" fmla="*/ 11 w 51"/>
                <a:gd name="T55" fmla="*/ 26 h 99"/>
                <a:gd name="T56" fmla="*/ 17 w 51"/>
                <a:gd name="T57" fmla="*/ 52 h 99"/>
                <a:gd name="T58" fmla="*/ 25 w 51"/>
                <a:gd name="T59" fmla="*/ 68 h 99"/>
                <a:gd name="T60" fmla="*/ 27 w 51"/>
                <a:gd name="T61" fmla="*/ 77 h 99"/>
                <a:gd name="T62" fmla="*/ 29 w 51"/>
                <a:gd name="T63" fmla="*/ 90 h 99"/>
                <a:gd name="T64" fmla="*/ 29 w 51"/>
                <a:gd name="T65" fmla="*/ 92 h 99"/>
                <a:gd name="T66" fmla="*/ 18 w 51"/>
                <a:gd name="T67" fmla="*/ 81 h 99"/>
                <a:gd name="T68" fmla="*/ 5 w 51"/>
                <a:gd name="T69" fmla="*/ 68 h 99"/>
                <a:gd name="T70" fmla="*/ 0 w 51"/>
                <a:gd name="T71" fmla="*/ 56 h 99"/>
                <a:gd name="T72" fmla="*/ 8 w 51"/>
                <a:gd name="T73" fmla="*/ 73 h 99"/>
                <a:gd name="T74" fmla="*/ 11 w 51"/>
                <a:gd name="T75" fmla="*/ 77 h 99"/>
                <a:gd name="T76" fmla="*/ 21 w 51"/>
                <a:gd name="T77" fmla="*/ 86 h 99"/>
                <a:gd name="T78" fmla="*/ 29 w 51"/>
                <a:gd name="T79" fmla="*/ 95 h 99"/>
                <a:gd name="T80" fmla="*/ 30 w 51"/>
                <a:gd name="T81" fmla="*/ 99 h 99"/>
                <a:gd name="T82" fmla="*/ 32 w 51"/>
                <a:gd name="T83" fmla="*/ 92 h 99"/>
                <a:gd name="T84" fmla="*/ 33 w 51"/>
                <a:gd name="T85" fmla="*/ 87 h 99"/>
                <a:gd name="T86" fmla="*/ 37 w 51"/>
                <a:gd name="T87" fmla="*/ 85 h 99"/>
                <a:gd name="T88" fmla="*/ 38 w 51"/>
                <a:gd name="T89" fmla="*/ 84 h 99"/>
                <a:gd name="T90" fmla="*/ 45 w 51"/>
                <a:gd name="T91" fmla="*/ 78 h 99"/>
                <a:gd name="T92" fmla="*/ 49 w 51"/>
                <a:gd name="T93" fmla="*/ 73 h 99"/>
                <a:gd name="T94" fmla="*/ 44 w 51"/>
                <a:gd name="T95" fmla="*/ 77 h 99"/>
                <a:gd name="T96" fmla="*/ 37 w 51"/>
                <a:gd name="T97" fmla="*/ 83 h 99"/>
                <a:gd name="T98" fmla="*/ 36 w 51"/>
                <a:gd name="T99" fmla="*/ 83 h 99"/>
                <a:gd name="T100" fmla="*/ 33 w 51"/>
                <a:gd name="T101" fmla="*/ 85 h 99"/>
                <a:gd name="T102" fmla="*/ 36 w 51"/>
                <a:gd name="T103" fmla="*/ 74 h 99"/>
                <a:gd name="T104" fmla="*/ 41 w 51"/>
                <a:gd name="T105" fmla="*/ 63 h 99"/>
                <a:gd name="T106" fmla="*/ 44 w 51"/>
                <a:gd name="T107" fmla="*/ 56 h 99"/>
                <a:gd name="T108" fmla="*/ 51 w 51"/>
                <a:gd name="T109" fmla="*/ 48 h 99"/>
                <a:gd name="T110" fmla="*/ 41 w 51"/>
                <a:gd name="T111" fmla="*/ 60 h 99"/>
                <a:gd name="T112" fmla="*/ 31 w 51"/>
                <a:gd name="T113" fmla="*/ 47 h 99"/>
                <a:gd name="T114" fmla="*/ 31 w 51"/>
                <a:gd name="T11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99">
                  <a:moveTo>
                    <a:pt x="41" y="60"/>
                  </a:moveTo>
                  <a:cubicBezTo>
                    <a:pt x="40" y="60"/>
                    <a:pt x="40" y="61"/>
                    <a:pt x="39" y="62"/>
                  </a:cubicBezTo>
                  <a:cubicBezTo>
                    <a:pt x="38" y="64"/>
                    <a:pt x="38" y="64"/>
                    <a:pt x="38" y="64"/>
                  </a:cubicBezTo>
                  <a:cubicBezTo>
                    <a:pt x="37" y="67"/>
                    <a:pt x="36" y="69"/>
                    <a:pt x="35" y="72"/>
                  </a:cubicBezTo>
                  <a:cubicBezTo>
                    <a:pt x="35" y="70"/>
                    <a:pt x="35" y="69"/>
                    <a:pt x="35" y="67"/>
                  </a:cubicBezTo>
                  <a:cubicBezTo>
                    <a:pt x="35" y="65"/>
                    <a:pt x="35" y="63"/>
                    <a:pt x="34" y="61"/>
                  </a:cubicBezTo>
                  <a:cubicBezTo>
                    <a:pt x="34" y="59"/>
                    <a:pt x="34" y="56"/>
                    <a:pt x="33" y="54"/>
                  </a:cubicBezTo>
                  <a:cubicBezTo>
                    <a:pt x="33" y="54"/>
                    <a:pt x="33" y="54"/>
                    <a:pt x="33" y="54"/>
                  </a:cubicBezTo>
                  <a:cubicBezTo>
                    <a:pt x="33" y="53"/>
                    <a:pt x="33" y="51"/>
                    <a:pt x="33" y="50"/>
                  </a:cubicBezTo>
                  <a:cubicBezTo>
                    <a:pt x="32" y="49"/>
                    <a:pt x="33" y="48"/>
                    <a:pt x="33" y="47"/>
                  </a:cubicBezTo>
                  <a:cubicBezTo>
                    <a:pt x="34" y="46"/>
                    <a:pt x="34" y="45"/>
                    <a:pt x="35" y="44"/>
                  </a:cubicBezTo>
                  <a:cubicBezTo>
                    <a:pt x="36" y="43"/>
                    <a:pt x="37" y="42"/>
                    <a:pt x="38" y="41"/>
                  </a:cubicBezTo>
                  <a:cubicBezTo>
                    <a:pt x="39" y="40"/>
                    <a:pt x="39" y="40"/>
                    <a:pt x="39" y="40"/>
                  </a:cubicBezTo>
                  <a:cubicBezTo>
                    <a:pt x="39" y="40"/>
                    <a:pt x="39" y="40"/>
                    <a:pt x="39" y="40"/>
                  </a:cubicBezTo>
                  <a:cubicBezTo>
                    <a:pt x="40" y="39"/>
                    <a:pt x="40" y="39"/>
                    <a:pt x="41" y="39"/>
                  </a:cubicBezTo>
                  <a:cubicBezTo>
                    <a:pt x="42" y="38"/>
                    <a:pt x="43" y="37"/>
                    <a:pt x="44" y="37"/>
                  </a:cubicBezTo>
                  <a:cubicBezTo>
                    <a:pt x="45" y="36"/>
                    <a:pt x="46" y="35"/>
                    <a:pt x="48" y="35"/>
                  </a:cubicBezTo>
                  <a:cubicBezTo>
                    <a:pt x="45" y="36"/>
                    <a:pt x="43" y="37"/>
                    <a:pt x="40" y="38"/>
                  </a:cubicBezTo>
                  <a:cubicBezTo>
                    <a:pt x="40" y="38"/>
                    <a:pt x="39" y="38"/>
                    <a:pt x="39" y="39"/>
                  </a:cubicBezTo>
                  <a:cubicBezTo>
                    <a:pt x="38" y="39"/>
                    <a:pt x="38" y="39"/>
                    <a:pt x="38" y="39"/>
                  </a:cubicBezTo>
                  <a:cubicBezTo>
                    <a:pt x="37" y="40"/>
                    <a:pt x="37" y="40"/>
                    <a:pt x="37" y="40"/>
                  </a:cubicBezTo>
                  <a:cubicBezTo>
                    <a:pt x="36" y="41"/>
                    <a:pt x="35" y="42"/>
                    <a:pt x="34" y="43"/>
                  </a:cubicBezTo>
                  <a:cubicBezTo>
                    <a:pt x="33" y="44"/>
                    <a:pt x="32" y="45"/>
                    <a:pt x="31" y="46"/>
                  </a:cubicBezTo>
                  <a:cubicBezTo>
                    <a:pt x="31" y="46"/>
                    <a:pt x="31" y="47"/>
                    <a:pt x="31" y="47"/>
                  </a:cubicBezTo>
                  <a:cubicBezTo>
                    <a:pt x="31" y="46"/>
                    <a:pt x="31" y="46"/>
                    <a:pt x="31" y="45"/>
                  </a:cubicBezTo>
                  <a:cubicBezTo>
                    <a:pt x="30" y="44"/>
                    <a:pt x="30" y="44"/>
                    <a:pt x="30" y="43"/>
                  </a:cubicBezTo>
                  <a:cubicBezTo>
                    <a:pt x="30" y="42"/>
                    <a:pt x="30" y="41"/>
                    <a:pt x="30" y="39"/>
                  </a:cubicBezTo>
                  <a:cubicBezTo>
                    <a:pt x="29" y="37"/>
                    <a:pt x="29" y="34"/>
                    <a:pt x="30" y="31"/>
                  </a:cubicBezTo>
                  <a:cubicBezTo>
                    <a:pt x="30" y="30"/>
                    <a:pt x="30" y="29"/>
                    <a:pt x="30" y="27"/>
                  </a:cubicBezTo>
                  <a:cubicBezTo>
                    <a:pt x="30" y="26"/>
                    <a:pt x="31" y="25"/>
                    <a:pt x="31" y="23"/>
                  </a:cubicBezTo>
                  <a:cubicBezTo>
                    <a:pt x="31" y="22"/>
                    <a:pt x="32" y="21"/>
                    <a:pt x="32" y="20"/>
                  </a:cubicBezTo>
                  <a:cubicBezTo>
                    <a:pt x="32" y="18"/>
                    <a:pt x="33" y="17"/>
                    <a:pt x="33" y="16"/>
                  </a:cubicBezTo>
                  <a:cubicBezTo>
                    <a:pt x="32" y="18"/>
                    <a:pt x="31" y="21"/>
                    <a:pt x="30" y="23"/>
                  </a:cubicBezTo>
                  <a:cubicBezTo>
                    <a:pt x="29" y="26"/>
                    <a:pt x="28" y="28"/>
                    <a:pt x="28" y="31"/>
                  </a:cubicBezTo>
                  <a:cubicBezTo>
                    <a:pt x="28" y="33"/>
                    <a:pt x="28" y="35"/>
                    <a:pt x="28" y="36"/>
                  </a:cubicBezTo>
                  <a:cubicBezTo>
                    <a:pt x="27" y="34"/>
                    <a:pt x="27" y="33"/>
                    <a:pt x="26" y="31"/>
                  </a:cubicBezTo>
                  <a:cubicBezTo>
                    <a:pt x="26" y="29"/>
                    <a:pt x="26" y="27"/>
                    <a:pt x="25" y="25"/>
                  </a:cubicBezTo>
                  <a:cubicBezTo>
                    <a:pt x="25" y="21"/>
                    <a:pt x="25" y="17"/>
                    <a:pt x="24" y="12"/>
                  </a:cubicBezTo>
                  <a:cubicBezTo>
                    <a:pt x="24" y="8"/>
                    <a:pt x="24" y="4"/>
                    <a:pt x="24" y="0"/>
                  </a:cubicBezTo>
                  <a:cubicBezTo>
                    <a:pt x="24" y="8"/>
                    <a:pt x="23" y="17"/>
                    <a:pt x="24" y="25"/>
                  </a:cubicBezTo>
                  <a:cubicBezTo>
                    <a:pt x="24" y="27"/>
                    <a:pt x="25" y="29"/>
                    <a:pt x="25" y="31"/>
                  </a:cubicBezTo>
                  <a:cubicBezTo>
                    <a:pt x="25" y="33"/>
                    <a:pt x="26" y="35"/>
                    <a:pt x="26" y="37"/>
                  </a:cubicBezTo>
                  <a:cubicBezTo>
                    <a:pt x="27" y="41"/>
                    <a:pt x="28" y="45"/>
                    <a:pt x="29" y="49"/>
                  </a:cubicBezTo>
                  <a:cubicBezTo>
                    <a:pt x="30" y="53"/>
                    <a:pt x="31" y="57"/>
                    <a:pt x="32" y="61"/>
                  </a:cubicBezTo>
                  <a:cubicBezTo>
                    <a:pt x="32" y="63"/>
                    <a:pt x="33" y="65"/>
                    <a:pt x="33" y="67"/>
                  </a:cubicBezTo>
                  <a:cubicBezTo>
                    <a:pt x="33" y="69"/>
                    <a:pt x="33" y="71"/>
                    <a:pt x="32" y="73"/>
                  </a:cubicBezTo>
                  <a:cubicBezTo>
                    <a:pt x="32" y="75"/>
                    <a:pt x="32" y="77"/>
                    <a:pt x="31" y="79"/>
                  </a:cubicBezTo>
                  <a:cubicBezTo>
                    <a:pt x="31" y="80"/>
                    <a:pt x="30" y="82"/>
                    <a:pt x="30" y="83"/>
                  </a:cubicBezTo>
                  <a:cubicBezTo>
                    <a:pt x="30" y="81"/>
                    <a:pt x="29" y="79"/>
                    <a:pt x="29" y="76"/>
                  </a:cubicBezTo>
                  <a:cubicBezTo>
                    <a:pt x="29" y="75"/>
                    <a:pt x="28" y="74"/>
                    <a:pt x="28" y="72"/>
                  </a:cubicBezTo>
                  <a:cubicBezTo>
                    <a:pt x="28" y="71"/>
                    <a:pt x="27" y="69"/>
                    <a:pt x="27" y="68"/>
                  </a:cubicBezTo>
                  <a:cubicBezTo>
                    <a:pt x="25" y="65"/>
                    <a:pt x="24" y="62"/>
                    <a:pt x="22" y="60"/>
                  </a:cubicBezTo>
                  <a:cubicBezTo>
                    <a:pt x="21" y="57"/>
                    <a:pt x="19" y="55"/>
                    <a:pt x="18" y="52"/>
                  </a:cubicBezTo>
                  <a:cubicBezTo>
                    <a:pt x="17" y="49"/>
                    <a:pt x="15" y="47"/>
                    <a:pt x="14" y="44"/>
                  </a:cubicBezTo>
                  <a:cubicBezTo>
                    <a:pt x="13" y="41"/>
                    <a:pt x="13" y="38"/>
                    <a:pt x="12" y="35"/>
                  </a:cubicBezTo>
                  <a:cubicBezTo>
                    <a:pt x="12" y="32"/>
                    <a:pt x="11" y="29"/>
                    <a:pt x="11" y="26"/>
                  </a:cubicBezTo>
                  <a:cubicBezTo>
                    <a:pt x="11" y="32"/>
                    <a:pt x="12" y="38"/>
                    <a:pt x="14" y="44"/>
                  </a:cubicBezTo>
                  <a:cubicBezTo>
                    <a:pt x="14" y="47"/>
                    <a:pt x="16" y="50"/>
                    <a:pt x="17" y="52"/>
                  </a:cubicBezTo>
                  <a:cubicBezTo>
                    <a:pt x="18" y="55"/>
                    <a:pt x="20" y="58"/>
                    <a:pt x="21" y="60"/>
                  </a:cubicBezTo>
                  <a:cubicBezTo>
                    <a:pt x="23" y="63"/>
                    <a:pt x="24" y="66"/>
                    <a:pt x="25" y="68"/>
                  </a:cubicBezTo>
                  <a:cubicBezTo>
                    <a:pt x="25" y="70"/>
                    <a:pt x="26" y="71"/>
                    <a:pt x="26" y="72"/>
                  </a:cubicBezTo>
                  <a:cubicBezTo>
                    <a:pt x="26" y="74"/>
                    <a:pt x="27" y="75"/>
                    <a:pt x="27" y="77"/>
                  </a:cubicBezTo>
                  <a:cubicBezTo>
                    <a:pt x="27" y="80"/>
                    <a:pt x="28" y="83"/>
                    <a:pt x="28" y="86"/>
                  </a:cubicBezTo>
                  <a:cubicBezTo>
                    <a:pt x="28" y="87"/>
                    <a:pt x="29" y="88"/>
                    <a:pt x="29" y="90"/>
                  </a:cubicBezTo>
                  <a:cubicBezTo>
                    <a:pt x="29" y="90"/>
                    <a:pt x="29" y="91"/>
                    <a:pt x="29" y="91"/>
                  </a:cubicBezTo>
                  <a:cubicBezTo>
                    <a:pt x="29" y="91"/>
                    <a:pt x="29" y="92"/>
                    <a:pt x="29" y="92"/>
                  </a:cubicBezTo>
                  <a:cubicBezTo>
                    <a:pt x="27" y="89"/>
                    <a:pt x="25" y="87"/>
                    <a:pt x="23" y="85"/>
                  </a:cubicBezTo>
                  <a:cubicBezTo>
                    <a:pt x="21" y="84"/>
                    <a:pt x="20" y="82"/>
                    <a:pt x="18" y="81"/>
                  </a:cubicBezTo>
                  <a:cubicBezTo>
                    <a:pt x="17" y="79"/>
                    <a:pt x="15" y="78"/>
                    <a:pt x="13" y="77"/>
                  </a:cubicBezTo>
                  <a:cubicBezTo>
                    <a:pt x="10" y="74"/>
                    <a:pt x="7" y="71"/>
                    <a:pt x="5" y="68"/>
                  </a:cubicBezTo>
                  <a:cubicBezTo>
                    <a:pt x="4" y="66"/>
                    <a:pt x="3" y="64"/>
                    <a:pt x="2" y="62"/>
                  </a:cubicBezTo>
                  <a:cubicBezTo>
                    <a:pt x="1" y="60"/>
                    <a:pt x="0" y="58"/>
                    <a:pt x="0" y="56"/>
                  </a:cubicBezTo>
                  <a:cubicBezTo>
                    <a:pt x="1" y="60"/>
                    <a:pt x="2" y="64"/>
                    <a:pt x="4" y="68"/>
                  </a:cubicBezTo>
                  <a:cubicBezTo>
                    <a:pt x="5" y="70"/>
                    <a:pt x="6" y="72"/>
                    <a:pt x="8" y="73"/>
                  </a:cubicBezTo>
                  <a:cubicBezTo>
                    <a:pt x="8" y="74"/>
                    <a:pt x="9" y="75"/>
                    <a:pt x="10" y="76"/>
                  </a:cubicBezTo>
                  <a:cubicBezTo>
                    <a:pt x="10" y="76"/>
                    <a:pt x="11" y="76"/>
                    <a:pt x="11" y="77"/>
                  </a:cubicBezTo>
                  <a:cubicBezTo>
                    <a:pt x="11" y="77"/>
                    <a:pt x="12" y="78"/>
                    <a:pt x="12" y="78"/>
                  </a:cubicBezTo>
                  <a:cubicBezTo>
                    <a:pt x="16" y="80"/>
                    <a:pt x="19" y="83"/>
                    <a:pt x="21" y="86"/>
                  </a:cubicBezTo>
                  <a:cubicBezTo>
                    <a:pt x="23" y="88"/>
                    <a:pt x="24" y="89"/>
                    <a:pt x="26" y="91"/>
                  </a:cubicBezTo>
                  <a:cubicBezTo>
                    <a:pt x="27" y="92"/>
                    <a:pt x="28" y="94"/>
                    <a:pt x="29" y="95"/>
                  </a:cubicBezTo>
                  <a:cubicBezTo>
                    <a:pt x="29" y="96"/>
                    <a:pt x="29" y="97"/>
                    <a:pt x="29" y="98"/>
                  </a:cubicBezTo>
                  <a:cubicBezTo>
                    <a:pt x="29" y="99"/>
                    <a:pt x="29" y="99"/>
                    <a:pt x="30" y="99"/>
                  </a:cubicBezTo>
                  <a:cubicBezTo>
                    <a:pt x="31" y="99"/>
                    <a:pt x="32" y="99"/>
                    <a:pt x="32" y="98"/>
                  </a:cubicBezTo>
                  <a:cubicBezTo>
                    <a:pt x="32" y="96"/>
                    <a:pt x="32" y="94"/>
                    <a:pt x="32" y="92"/>
                  </a:cubicBezTo>
                  <a:cubicBezTo>
                    <a:pt x="32" y="90"/>
                    <a:pt x="32" y="89"/>
                    <a:pt x="32" y="88"/>
                  </a:cubicBezTo>
                  <a:cubicBezTo>
                    <a:pt x="32" y="88"/>
                    <a:pt x="33" y="88"/>
                    <a:pt x="33" y="87"/>
                  </a:cubicBezTo>
                  <a:cubicBezTo>
                    <a:pt x="34" y="87"/>
                    <a:pt x="35" y="86"/>
                    <a:pt x="36" y="86"/>
                  </a:cubicBezTo>
                  <a:cubicBezTo>
                    <a:pt x="36" y="86"/>
                    <a:pt x="36" y="85"/>
                    <a:pt x="37" y="85"/>
                  </a:cubicBezTo>
                  <a:cubicBezTo>
                    <a:pt x="38" y="85"/>
                    <a:pt x="38" y="85"/>
                    <a:pt x="38" y="85"/>
                  </a:cubicBezTo>
                  <a:cubicBezTo>
                    <a:pt x="38" y="85"/>
                    <a:pt x="38" y="84"/>
                    <a:pt x="38" y="84"/>
                  </a:cubicBezTo>
                  <a:cubicBezTo>
                    <a:pt x="39" y="84"/>
                    <a:pt x="40" y="83"/>
                    <a:pt x="41" y="82"/>
                  </a:cubicBezTo>
                  <a:cubicBezTo>
                    <a:pt x="42" y="81"/>
                    <a:pt x="44" y="79"/>
                    <a:pt x="45" y="78"/>
                  </a:cubicBezTo>
                  <a:cubicBezTo>
                    <a:pt x="46" y="77"/>
                    <a:pt x="46" y="76"/>
                    <a:pt x="47" y="75"/>
                  </a:cubicBezTo>
                  <a:cubicBezTo>
                    <a:pt x="48" y="74"/>
                    <a:pt x="48" y="74"/>
                    <a:pt x="49" y="73"/>
                  </a:cubicBezTo>
                  <a:cubicBezTo>
                    <a:pt x="48" y="73"/>
                    <a:pt x="47" y="74"/>
                    <a:pt x="47" y="75"/>
                  </a:cubicBezTo>
                  <a:cubicBezTo>
                    <a:pt x="46" y="76"/>
                    <a:pt x="45" y="76"/>
                    <a:pt x="44" y="77"/>
                  </a:cubicBezTo>
                  <a:cubicBezTo>
                    <a:pt x="43" y="78"/>
                    <a:pt x="41" y="80"/>
                    <a:pt x="40" y="81"/>
                  </a:cubicBezTo>
                  <a:cubicBezTo>
                    <a:pt x="39" y="82"/>
                    <a:pt x="38" y="82"/>
                    <a:pt x="37" y="83"/>
                  </a:cubicBezTo>
                  <a:cubicBezTo>
                    <a:pt x="37" y="83"/>
                    <a:pt x="37" y="83"/>
                    <a:pt x="37" y="83"/>
                  </a:cubicBezTo>
                  <a:cubicBezTo>
                    <a:pt x="36" y="83"/>
                    <a:pt x="36" y="83"/>
                    <a:pt x="36" y="83"/>
                  </a:cubicBezTo>
                  <a:cubicBezTo>
                    <a:pt x="36" y="84"/>
                    <a:pt x="35" y="84"/>
                    <a:pt x="35" y="84"/>
                  </a:cubicBezTo>
                  <a:cubicBezTo>
                    <a:pt x="34" y="84"/>
                    <a:pt x="33" y="85"/>
                    <a:pt x="33" y="85"/>
                  </a:cubicBezTo>
                  <a:cubicBezTo>
                    <a:pt x="33" y="84"/>
                    <a:pt x="33" y="83"/>
                    <a:pt x="33" y="83"/>
                  </a:cubicBezTo>
                  <a:cubicBezTo>
                    <a:pt x="36" y="74"/>
                    <a:pt x="36" y="74"/>
                    <a:pt x="36" y="74"/>
                  </a:cubicBezTo>
                  <a:cubicBezTo>
                    <a:pt x="38" y="71"/>
                    <a:pt x="39" y="68"/>
                    <a:pt x="40" y="65"/>
                  </a:cubicBezTo>
                  <a:cubicBezTo>
                    <a:pt x="41" y="63"/>
                    <a:pt x="41" y="63"/>
                    <a:pt x="41" y="63"/>
                  </a:cubicBezTo>
                  <a:cubicBezTo>
                    <a:pt x="41" y="62"/>
                    <a:pt x="41" y="61"/>
                    <a:pt x="42" y="60"/>
                  </a:cubicBezTo>
                  <a:cubicBezTo>
                    <a:pt x="42" y="59"/>
                    <a:pt x="43" y="57"/>
                    <a:pt x="44" y="56"/>
                  </a:cubicBezTo>
                  <a:cubicBezTo>
                    <a:pt x="45" y="55"/>
                    <a:pt x="46" y="53"/>
                    <a:pt x="47" y="52"/>
                  </a:cubicBezTo>
                  <a:cubicBezTo>
                    <a:pt x="48" y="51"/>
                    <a:pt x="49" y="50"/>
                    <a:pt x="51" y="48"/>
                  </a:cubicBezTo>
                  <a:cubicBezTo>
                    <a:pt x="48" y="50"/>
                    <a:pt x="45" y="53"/>
                    <a:pt x="43" y="55"/>
                  </a:cubicBezTo>
                  <a:cubicBezTo>
                    <a:pt x="42" y="57"/>
                    <a:pt x="41" y="58"/>
                    <a:pt x="41" y="60"/>
                  </a:cubicBezTo>
                  <a:close/>
                  <a:moveTo>
                    <a:pt x="31" y="47"/>
                  </a:moveTo>
                  <a:cubicBezTo>
                    <a:pt x="31" y="47"/>
                    <a:pt x="31" y="47"/>
                    <a:pt x="31" y="47"/>
                  </a:cubicBezTo>
                  <a:cubicBezTo>
                    <a:pt x="31" y="47"/>
                    <a:pt x="31" y="47"/>
                    <a:pt x="31" y="47"/>
                  </a:cubicBezTo>
                  <a:cubicBezTo>
                    <a:pt x="31" y="47"/>
                    <a:pt x="31" y="47"/>
                    <a:pt x="31" y="4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2158"/>
            <p:cNvSpPr>
              <a:spLocks/>
            </p:cNvSpPr>
            <p:nvPr/>
          </p:nvSpPr>
          <p:spPr bwMode="auto">
            <a:xfrm>
              <a:off x="7419949" y="3382980"/>
              <a:ext cx="304802" cy="219077"/>
            </a:xfrm>
            <a:custGeom>
              <a:avLst/>
              <a:gdLst>
                <a:gd name="T0" fmla="*/ 12 w 81"/>
                <a:gd name="T1" fmla="*/ 27 h 58"/>
                <a:gd name="T2" fmla="*/ 17 w 81"/>
                <a:gd name="T3" fmla="*/ 30 h 58"/>
                <a:gd name="T4" fmla="*/ 33 w 81"/>
                <a:gd name="T5" fmla="*/ 38 h 58"/>
                <a:gd name="T6" fmla="*/ 58 w 81"/>
                <a:gd name="T7" fmla="*/ 44 h 58"/>
                <a:gd name="T8" fmla="*/ 73 w 81"/>
                <a:gd name="T9" fmla="*/ 52 h 58"/>
                <a:gd name="T10" fmla="*/ 81 w 81"/>
                <a:gd name="T11" fmla="*/ 58 h 58"/>
                <a:gd name="T12" fmla="*/ 70 w 81"/>
                <a:gd name="T13" fmla="*/ 46 h 58"/>
                <a:gd name="T14" fmla="*/ 31 w 81"/>
                <a:gd name="T15" fmla="*/ 22 h 58"/>
                <a:gd name="T16" fmla="*/ 14 w 81"/>
                <a:gd name="T17" fmla="*/ 10 h 58"/>
                <a:gd name="T18" fmla="*/ 0 w 81"/>
                <a:gd name="T19" fmla="*/ 0 h 58"/>
                <a:gd name="T20" fmla="*/ 0 w 81"/>
                <a:gd name="T21" fmla="*/ 0 h 58"/>
                <a:gd name="T22" fmla="*/ 12 w 81"/>
                <a:gd name="T23"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58">
                  <a:moveTo>
                    <a:pt x="12" y="27"/>
                  </a:moveTo>
                  <a:cubicBezTo>
                    <a:pt x="14" y="28"/>
                    <a:pt x="15" y="29"/>
                    <a:pt x="17" y="30"/>
                  </a:cubicBezTo>
                  <a:cubicBezTo>
                    <a:pt x="22" y="33"/>
                    <a:pt x="27" y="35"/>
                    <a:pt x="33" y="38"/>
                  </a:cubicBezTo>
                  <a:cubicBezTo>
                    <a:pt x="41" y="41"/>
                    <a:pt x="50" y="42"/>
                    <a:pt x="58" y="44"/>
                  </a:cubicBezTo>
                  <a:cubicBezTo>
                    <a:pt x="64" y="46"/>
                    <a:pt x="68" y="49"/>
                    <a:pt x="73" y="52"/>
                  </a:cubicBezTo>
                  <a:cubicBezTo>
                    <a:pt x="75" y="54"/>
                    <a:pt x="78" y="57"/>
                    <a:pt x="81" y="58"/>
                  </a:cubicBezTo>
                  <a:cubicBezTo>
                    <a:pt x="76" y="54"/>
                    <a:pt x="72" y="48"/>
                    <a:pt x="70" y="46"/>
                  </a:cubicBezTo>
                  <a:cubicBezTo>
                    <a:pt x="59" y="34"/>
                    <a:pt x="44" y="29"/>
                    <a:pt x="31" y="22"/>
                  </a:cubicBezTo>
                  <a:cubicBezTo>
                    <a:pt x="25" y="18"/>
                    <a:pt x="19" y="14"/>
                    <a:pt x="14" y="10"/>
                  </a:cubicBezTo>
                  <a:cubicBezTo>
                    <a:pt x="9" y="7"/>
                    <a:pt x="5" y="3"/>
                    <a:pt x="0" y="0"/>
                  </a:cubicBezTo>
                  <a:cubicBezTo>
                    <a:pt x="0" y="0"/>
                    <a:pt x="0" y="0"/>
                    <a:pt x="0" y="0"/>
                  </a:cubicBezTo>
                  <a:cubicBezTo>
                    <a:pt x="6" y="8"/>
                    <a:pt x="9" y="17"/>
                    <a:pt x="12"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2161"/>
            <p:cNvSpPr>
              <a:spLocks/>
            </p:cNvSpPr>
            <p:nvPr/>
          </p:nvSpPr>
          <p:spPr bwMode="auto">
            <a:xfrm>
              <a:off x="7499324" y="3390918"/>
              <a:ext cx="115888" cy="112713"/>
            </a:xfrm>
            <a:custGeom>
              <a:avLst/>
              <a:gdLst>
                <a:gd name="T0" fmla="*/ 13 w 31"/>
                <a:gd name="T1" fmla="*/ 19 h 30"/>
                <a:gd name="T2" fmla="*/ 31 w 31"/>
                <a:gd name="T3" fmla="*/ 30 h 30"/>
                <a:gd name="T4" fmla="*/ 23 w 31"/>
                <a:gd name="T5" fmla="*/ 22 h 30"/>
                <a:gd name="T6" fmla="*/ 22 w 31"/>
                <a:gd name="T7" fmla="*/ 10 h 30"/>
                <a:gd name="T8" fmla="*/ 24 w 31"/>
                <a:gd name="T9" fmla="*/ 2 h 30"/>
                <a:gd name="T10" fmla="*/ 0 w 31"/>
                <a:gd name="T11" fmla="*/ 1 h 30"/>
                <a:gd name="T12" fmla="*/ 13 w 31"/>
                <a:gd name="T13" fmla="*/ 19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3" y="19"/>
                  </a:moveTo>
                  <a:cubicBezTo>
                    <a:pt x="18" y="24"/>
                    <a:pt x="25" y="27"/>
                    <a:pt x="31" y="30"/>
                  </a:cubicBezTo>
                  <a:cubicBezTo>
                    <a:pt x="28" y="28"/>
                    <a:pt x="25" y="25"/>
                    <a:pt x="23" y="22"/>
                  </a:cubicBezTo>
                  <a:cubicBezTo>
                    <a:pt x="20" y="19"/>
                    <a:pt x="21" y="14"/>
                    <a:pt x="22" y="10"/>
                  </a:cubicBezTo>
                  <a:cubicBezTo>
                    <a:pt x="23" y="7"/>
                    <a:pt x="24" y="4"/>
                    <a:pt x="24" y="2"/>
                  </a:cubicBezTo>
                  <a:cubicBezTo>
                    <a:pt x="16" y="0"/>
                    <a:pt x="8" y="1"/>
                    <a:pt x="0" y="1"/>
                  </a:cubicBezTo>
                  <a:cubicBezTo>
                    <a:pt x="1" y="8"/>
                    <a:pt x="9" y="14"/>
                    <a:pt x="13"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2162"/>
            <p:cNvSpPr>
              <a:spLocks/>
            </p:cNvSpPr>
            <p:nvPr/>
          </p:nvSpPr>
          <p:spPr bwMode="auto">
            <a:xfrm>
              <a:off x="7521549" y="3586181"/>
              <a:ext cx="338140" cy="128588"/>
            </a:xfrm>
            <a:custGeom>
              <a:avLst/>
              <a:gdLst>
                <a:gd name="T0" fmla="*/ 54 w 90"/>
                <a:gd name="T1" fmla="*/ 4 h 34"/>
                <a:gd name="T2" fmla="*/ 42 w 90"/>
                <a:gd name="T3" fmla="*/ 4 h 34"/>
                <a:gd name="T4" fmla="*/ 28 w 90"/>
                <a:gd name="T5" fmla="*/ 6 h 34"/>
                <a:gd name="T6" fmla="*/ 1 w 90"/>
                <a:gd name="T7" fmla="*/ 0 h 34"/>
                <a:gd name="T8" fmla="*/ 0 w 90"/>
                <a:gd name="T9" fmla="*/ 0 h 34"/>
                <a:gd name="T10" fmla="*/ 28 w 90"/>
                <a:gd name="T11" fmla="*/ 16 h 34"/>
                <a:gd name="T12" fmla="*/ 57 w 90"/>
                <a:gd name="T13" fmla="*/ 8 h 34"/>
                <a:gd name="T14" fmla="*/ 71 w 90"/>
                <a:gd name="T15" fmla="*/ 19 h 34"/>
                <a:gd name="T16" fmla="*/ 80 w 90"/>
                <a:gd name="T17" fmla="*/ 29 h 34"/>
                <a:gd name="T18" fmla="*/ 89 w 90"/>
                <a:gd name="T19" fmla="*/ 34 h 34"/>
                <a:gd name="T20" fmla="*/ 90 w 90"/>
                <a:gd name="T21" fmla="*/ 30 h 34"/>
                <a:gd name="T22" fmla="*/ 80 w 90"/>
                <a:gd name="T23" fmla="*/ 27 h 34"/>
                <a:gd name="T24" fmla="*/ 71 w 90"/>
                <a:gd name="T25" fmla="*/ 18 h 34"/>
                <a:gd name="T26" fmla="*/ 58 w 90"/>
                <a:gd name="T27" fmla="*/ 6 h 34"/>
                <a:gd name="T28" fmla="*/ 54 w 90"/>
                <a:gd name="T29"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34">
                  <a:moveTo>
                    <a:pt x="54" y="4"/>
                  </a:moveTo>
                  <a:cubicBezTo>
                    <a:pt x="51" y="4"/>
                    <a:pt x="45" y="4"/>
                    <a:pt x="42" y="4"/>
                  </a:cubicBezTo>
                  <a:cubicBezTo>
                    <a:pt x="37" y="3"/>
                    <a:pt x="33" y="5"/>
                    <a:pt x="28" y="6"/>
                  </a:cubicBezTo>
                  <a:cubicBezTo>
                    <a:pt x="18" y="7"/>
                    <a:pt x="9" y="6"/>
                    <a:pt x="1" y="0"/>
                  </a:cubicBezTo>
                  <a:cubicBezTo>
                    <a:pt x="0" y="0"/>
                    <a:pt x="0" y="0"/>
                    <a:pt x="0" y="0"/>
                  </a:cubicBezTo>
                  <a:cubicBezTo>
                    <a:pt x="8" y="8"/>
                    <a:pt x="18" y="13"/>
                    <a:pt x="28" y="16"/>
                  </a:cubicBezTo>
                  <a:cubicBezTo>
                    <a:pt x="35" y="17"/>
                    <a:pt x="50" y="16"/>
                    <a:pt x="57" y="8"/>
                  </a:cubicBezTo>
                  <a:cubicBezTo>
                    <a:pt x="65" y="9"/>
                    <a:pt x="67" y="15"/>
                    <a:pt x="71" y="19"/>
                  </a:cubicBezTo>
                  <a:cubicBezTo>
                    <a:pt x="74" y="23"/>
                    <a:pt x="76" y="26"/>
                    <a:pt x="80" y="29"/>
                  </a:cubicBezTo>
                  <a:cubicBezTo>
                    <a:pt x="83" y="31"/>
                    <a:pt x="86" y="32"/>
                    <a:pt x="89" y="34"/>
                  </a:cubicBezTo>
                  <a:cubicBezTo>
                    <a:pt x="89" y="32"/>
                    <a:pt x="89" y="31"/>
                    <a:pt x="90" y="30"/>
                  </a:cubicBezTo>
                  <a:cubicBezTo>
                    <a:pt x="87" y="30"/>
                    <a:pt x="83" y="29"/>
                    <a:pt x="80" y="27"/>
                  </a:cubicBezTo>
                  <a:cubicBezTo>
                    <a:pt x="77" y="25"/>
                    <a:pt x="74" y="21"/>
                    <a:pt x="71" y="18"/>
                  </a:cubicBezTo>
                  <a:cubicBezTo>
                    <a:pt x="67" y="13"/>
                    <a:pt x="63" y="7"/>
                    <a:pt x="58" y="6"/>
                  </a:cubicBezTo>
                  <a:cubicBezTo>
                    <a:pt x="57" y="5"/>
                    <a:pt x="55" y="5"/>
                    <a:pt x="54"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2163"/>
            <p:cNvSpPr>
              <a:spLocks noEditPoints="1"/>
            </p:cNvSpPr>
            <p:nvPr/>
          </p:nvSpPr>
          <p:spPr bwMode="auto">
            <a:xfrm>
              <a:off x="7431061" y="3390918"/>
              <a:ext cx="307977" cy="222252"/>
            </a:xfrm>
            <a:custGeom>
              <a:avLst/>
              <a:gdLst>
                <a:gd name="T0" fmla="*/ 58 w 82"/>
                <a:gd name="T1" fmla="*/ 27 h 59"/>
                <a:gd name="T2" fmla="*/ 63 w 82"/>
                <a:gd name="T3" fmla="*/ 37 h 59"/>
                <a:gd name="T4" fmla="*/ 54 w 82"/>
                <a:gd name="T5" fmla="*/ 30 h 59"/>
                <a:gd name="T6" fmla="*/ 48 w 82"/>
                <a:gd name="T7" fmla="*/ 27 h 59"/>
                <a:gd name="T8" fmla="*/ 42 w 82"/>
                <a:gd name="T9" fmla="*/ 23 h 59"/>
                <a:gd name="T10" fmla="*/ 41 w 82"/>
                <a:gd name="T11" fmla="*/ 15 h 59"/>
                <a:gd name="T12" fmla="*/ 41 w 82"/>
                <a:gd name="T13" fmla="*/ 13 h 59"/>
                <a:gd name="T14" fmla="*/ 41 w 82"/>
                <a:gd name="T15" fmla="*/ 8 h 59"/>
                <a:gd name="T16" fmla="*/ 40 w 82"/>
                <a:gd name="T17" fmla="*/ 11 h 59"/>
                <a:gd name="T18" fmla="*/ 39 w 82"/>
                <a:gd name="T19" fmla="*/ 14 h 59"/>
                <a:gd name="T20" fmla="*/ 39 w 82"/>
                <a:gd name="T21" fmla="*/ 19 h 59"/>
                <a:gd name="T22" fmla="*/ 41 w 82"/>
                <a:gd name="T23" fmla="*/ 24 h 59"/>
                <a:gd name="T24" fmla="*/ 38 w 82"/>
                <a:gd name="T25" fmla="*/ 23 h 59"/>
                <a:gd name="T26" fmla="*/ 28 w 82"/>
                <a:gd name="T27" fmla="*/ 16 h 59"/>
                <a:gd name="T28" fmla="*/ 23 w 82"/>
                <a:gd name="T29" fmla="*/ 10 h 59"/>
                <a:gd name="T30" fmla="*/ 18 w 82"/>
                <a:gd name="T31" fmla="*/ 3 h 59"/>
                <a:gd name="T32" fmla="*/ 27 w 82"/>
                <a:gd name="T33" fmla="*/ 17 h 59"/>
                <a:gd name="T34" fmla="*/ 26 w 82"/>
                <a:gd name="T35" fmla="*/ 18 h 59"/>
                <a:gd name="T36" fmla="*/ 10 w 82"/>
                <a:gd name="T37" fmla="*/ 8 h 59"/>
                <a:gd name="T38" fmla="*/ 20 w 82"/>
                <a:gd name="T39" fmla="*/ 16 h 59"/>
                <a:gd name="T40" fmla="*/ 30 w 82"/>
                <a:gd name="T41" fmla="*/ 22 h 59"/>
                <a:gd name="T42" fmla="*/ 53 w 82"/>
                <a:gd name="T43" fmla="*/ 33 h 59"/>
                <a:gd name="T44" fmla="*/ 62 w 82"/>
                <a:gd name="T45" fmla="*/ 40 h 59"/>
                <a:gd name="T46" fmla="*/ 69 w 82"/>
                <a:gd name="T47" fmla="*/ 48 h 59"/>
                <a:gd name="T48" fmla="*/ 59 w 82"/>
                <a:gd name="T49" fmla="*/ 43 h 59"/>
                <a:gd name="T50" fmla="*/ 45 w 82"/>
                <a:gd name="T51" fmla="*/ 39 h 59"/>
                <a:gd name="T52" fmla="*/ 28 w 82"/>
                <a:gd name="T53" fmla="*/ 35 h 59"/>
                <a:gd name="T54" fmla="*/ 13 w 82"/>
                <a:gd name="T55" fmla="*/ 27 h 59"/>
                <a:gd name="T56" fmla="*/ 36 w 82"/>
                <a:gd name="T57" fmla="*/ 39 h 59"/>
                <a:gd name="T58" fmla="*/ 54 w 82"/>
                <a:gd name="T59" fmla="*/ 43 h 59"/>
                <a:gd name="T60" fmla="*/ 62 w 82"/>
                <a:gd name="T61" fmla="*/ 46 h 59"/>
                <a:gd name="T62" fmla="*/ 73 w 82"/>
                <a:gd name="T63" fmla="*/ 53 h 59"/>
                <a:gd name="T64" fmla="*/ 74 w 82"/>
                <a:gd name="T65" fmla="*/ 54 h 59"/>
                <a:gd name="T66" fmla="*/ 59 w 82"/>
                <a:gd name="T67" fmla="*/ 56 h 59"/>
                <a:gd name="T68" fmla="*/ 40 w 82"/>
                <a:gd name="T69" fmla="*/ 58 h 59"/>
                <a:gd name="T70" fmla="*/ 28 w 82"/>
                <a:gd name="T71" fmla="*/ 54 h 59"/>
                <a:gd name="T72" fmla="*/ 47 w 82"/>
                <a:gd name="T73" fmla="*/ 59 h 59"/>
                <a:gd name="T74" fmla="*/ 52 w 82"/>
                <a:gd name="T75" fmla="*/ 59 h 59"/>
                <a:gd name="T76" fmla="*/ 66 w 82"/>
                <a:gd name="T77" fmla="*/ 57 h 59"/>
                <a:gd name="T78" fmla="*/ 76 w 82"/>
                <a:gd name="T79" fmla="*/ 57 h 59"/>
                <a:gd name="T80" fmla="*/ 81 w 82"/>
                <a:gd name="T81" fmla="*/ 58 h 59"/>
                <a:gd name="T82" fmla="*/ 76 w 82"/>
                <a:gd name="T83" fmla="*/ 52 h 59"/>
                <a:gd name="T84" fmla="*/ 74 w 82"/>
                <a:gd name="T85" fmla="*/ 48 h 59"/>
                <a:gd name="T86" fmla="*/ 74 w 82"/>
                <a:gd name="T87" fmla="*/ 44 h 59"/>
                <a:gd name="T88" fmla="*/ 75 w 82"/>
                <a:gd name="T89" fmla="*/ 42 h 59"/>
                <a:gd name="T90" fmla="*/ 74 w 82"/>
                <a:gd name="T91" fmla="*/ 33 h 59"/>
                <a:gd name="T92" fmla="*/ 72 w 82"/>
                <a:gd name="T93" fmla="*/ 27 h 59"/>
                <a:gd name="T94" fmla="*/ 73 w 82"/>
                <a:gd name="T95" fmla="*/ 33 h 59"/>
                <a:gd name="T96" fmla="*/ 73 w 82"/>
                <a:gd name="T97" fmla="*/ 42 h 59"/>
                <a:gd name="T98" fmla="*/ 72 w 82"/>
                <a:gd name="T99" fmla="*/ 44 h 59"/>
                <a:gd name="T100" fmla="*/ 72 w 82"/>
                <a:gd name="T101" fmla="*/ 47 h 59"/>
                <a:gd name="T102" fmla="*/ 66 w 82"/>
                <a:gd name="T103" fmla="*/ 37 h 59"/>
                <a:gd name="T104" fmla="*/ 59 w 82"/>
                <a:gd name="T105" fmla="*/ 27 h 59"/>
                <a:gd name="T106" fmla="*/ 56 w 82"/>
                <a:gd name="T107" fmla="*/ 20 h 59"/>
                <a:gd name="T108" fmla="*/ 54 w 82"/>
                <a:gd name="T109" fmla="*/ 10 h 59"/>
                <a:gd name="T110" fmla="*/ 57 w 82"/>
                <a:gd name="T111" fmla="*/ 25 h 59"/>
                <a:gd name="T112" fmla="*/ 41 w 82"/>
                <a:gd name="T113" fmla="*/ 25 h 59"/>
                <a:gd name="T114" fmla="*/ 41 w 82"/>
                <a:gd name="T115"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59">
                  <a:moveTo>
                    <a:pt x="57" y="25"/>
                  </a:moveTo>
                  <a:cubicBezTo>
                    <a:pt x="57" y="26"/>
                    <a:pt x="58" y="27"/>
                    <a:pt x="58" y="27"/>
                  </a:cubicBezTo>
                  <a:cubicBezTo>
                    <a:pt x="59" y="30"/>
                    <a:pt x="59" y="30"/>
                    <a:pt x="59" y="30"/>
                  </a:cubicBezTo>
                  <a:cubicBezTo>
                    <a:pt x="60" y="32"/>
                    <a:pt x="62" y="34"/>
                    <a:pt x="63" y="37"/>
                  </a:cubicBezTo>
                  <a:cubicBezTo>
                    <a:pt x="62" y="36"/>
                    <a:pt x="61" y="35"/>
                    <a:pt x="59" y="34"/>
                  </a:cubicBezTo>
                  <a:cubicBezTo>
                    <a:pt x="58" y="33"/>
                    <a:pt x="56" y="31"/>
                    <a:pt x="54" y="30"/>
                  </a:cubicBezTo>
                  <a:cubicBezTo>
                    <a:pt x="52" y="29"/>
                    <a:pt x="50" y="28"/>
                    <a:pt x="48" y="28"/>
                  </a:cubicBezTo>
                  <a:cubicBezTo>
                    <a:pt x="48" y="27"/>
                    <a:pt x="48" y="27"/>
                    <a:pt x="48" y="27"/>
                  </a:cubicBezTo>
                  <a:cubicBezTo>
                    <a:pt x="46" y="27"/>
                    <a:pt x="45" y="26"/>
                    <a:pt x="44" y="25"/>
                  </a:cubicBezTo>
                  <a:cubicBezTo>
                    <a:pt x="43" y="24"/>
                    <a:pt x="43" y="24"/>
                    <a:pt x="42" y="23"/>
                  </a:cubicBezTo>
                  <a:cubicBezTo>
                    <a:pt x="41" y="22"/>
                    <a:pt x="41" y="20"/>
                    <a:pt x="41" y="19"/>
                  </a:cubicBezTo>
                  <a:cubicBezTo>
                    <a:pt x="41" y="18"/>
                    <a:pt x="41" y="17"/>
                    <a:pt x="41" y="15"/>
                  </a:cubicBezTo>
                  <a:cubicBezTo>
                    <a:pt x="41" y="14"/>
                    <a:pt x="41" y="14"/>
                    <a:pt x="41" y="14"/>
                  </a:cubicBezTo>
                  <a:cubicBezTo>
                    <a:pt x="41" y="14"/>
                    <a:pt x="41" y="14"/>
                    <a:pt x="41" y="13"/>
                  </a:cubicBezTo>
                  <a:cubicBezTo>
                    <a:pt x="41" y="13"/>
                    <a:pt x="41" y="12"/>
                    <a:pt x="41" y="12"/>
                  </a:cubicBezTo>
                  <a:cubicBezTo>
                    <a:pt x="41" y="10"/>
                    <a:pt x="41" y="9"/>
                    <a:pt x="41" y="8"/>
                  </a:cubicBezTo>
                  <a:cubicBezTo>
                    <a:pt x="41" y="6"/>
                    <a:pt x="42" y="5"/>
                    <a:pt x="42" y="4"/>
                  </a:cubicBezTo>
                  <a:cubicBezTo>
                    <a:pt x="41" y="6"/>
                    <a:pt x="40" y="9"/>
                    <a:pt x="40" y="11"/>
                  </a:cubicBezTo>
                  <a:cubicBezTo>
                    <a:pt x="40" y="12"/>
                    <a:pt x="40" y="13"/>
                    <a:pt x="39" y="13"/>
                  </a:cubicBezTo>
                  <a:cubicBezTo>
                    <a:pt x="39" y="14"/>
                    <a:pt x="39" y="14"/>
                    <a:pt x="39" y="14"/>
                  </a:cubicBezTo>
                  <a:cubicBezTo>
                    <a:pt x="39" y="15"/>
                    <a:pt x="39" y="15"/>
                    <a:pt x="39" y="15"/>
                  </a:cubicBezTo>
                  <a:cubicBezTo>
                    <a:pt x="39" y="17"/>
                    <a:pt x="39" y="18"/>
                    <a:pt x="39" y="19"/>
                  </a:cubicBezTo>
                  <a:cubicBezTo>
                    <a:pt x="40" y="21"/>
                    <a:pt x="40" y="22"/>
                    <a:pt x="40" y="23"/>
                  </a:cubicBezTo>
                  <a:cubicBezTo>
                    <a:pt x="41" y="24"/>
                    <a:pt x="41" y="24"/>
                    <a:pt x="41" y="24"/>
                  </a:cubicBezTo>
                  <a:cubicBezTo>
                    <a:pt x="40" y="24"/>
                    <a:pt x="40" y="24"/>
                    <a:pt x="39" y="24"/>
                  </a:cubicBezTo>
                  <a:cubicBezTo>
                    <a:pt x="39" y="23"/>
                    <a:pt x="38" y="23"/>
                    <a:pt x="38" y="23"/>
                  </a:cubicBezTo>
                  <a:cubicBezTo>
                    <a:pt x="36" y="22"/>
                    <a:pt x="35" y="21"/>
                    <a:pt x="34" y="21"/>
                  </a:cubicBezTo>
                  <a:cubicBezTo>
                    <a:pt x="32" y="19"/>
                    <a:pt x="30" y="18"/>
                    <a:pt x="28" y="16"/>
                  </a:cubicBezTo>
                  <a:cubicBezTo>
                    <a:pt x="27" y="15"/>
                    <a:pt x="26" y="14"/>
                    <a:pt x="25" y="13"/>
                  </a:cubicBezTo>
                  <a:cubicBezTo>
                    <a:pt x="24" y="12"/>
                    <a:pt x="24" y="11"/>
                    <a:pt x="23" y="10"/>
                  </a:cubicBezTo>
                  <a:cubicBezTo>
                    <a:pt x="22" y="9"/>
                    <a:pt x="21" y="8"/>
                    <a:pt x="20" y="6"/>
                  </a:cubicBezTo>
                  <a:cubicBezTo>
                    <a:pt x="20" y="5"/>
                    <a:pt x="19" y="4"/>
                    <a:pt x="18" y="3"/>
                  </a:cubicBezTo>
                  <a:cubicBezTo>
                    <a:pt x="19" y="6"/>
                    <a:pt x="21" y="8"/>
                    <a:pt x="22" y="10"/>
                  </a:cubicBezTo>
                  <a:cubicBezTo>
                    <a:pt x="23" y="13"/>
                    <a:pt x="25" y="15"/>
                    <a:pt x="27" y="17"/>
                  </a:cubicBezTo>
                  <a:cubicBezTo>
                    <a:pt x="28" y="18"/>
                    <a:pt x="29" y="19"/>
                    <a:pt x="31" y="20"/>
                  </a:cubicBezTo>
                  <a:cubicBezTo>
                    <a:pt x="29" y="19"/>
                    <a:pt x="27" y="19"/>
                    <a:pt x="26" y="18"/>
                  </a:cubicBezTo>
                  <a:cubicBezTo>
                    <a:pt x="24" y="17"/>
                    <a:pt x="22" y="16"/>
                    <a:pt x="20" y="15"/>
                  </a:cubicBezTo>
                  <a:cubicBezTo>
                    <a:pt x="17" y="13"/>
                    <a:pt x="13" y="10"/>
                    <a:pt x="10" y="8"/>
                  </a:cubicBezTo>
                  <a:cubicBezTo>
                    <a:pt x="7" y="5"/>
                    <a:pt x="4" y="3"/>
                    <a:pt x="0" y="0"/>
                  </a:cubicBezTo>
                  <a:cubicBezTo>
                    <a:pt x="6" y="6"/>
                    <a:pt x="13" y="11"/>
                    <a:pt x="20" y="16"/>
                  </a:cubicBezTo>
                  <a:cubicBezTo>
                    <a:pt x="21" y="17"/>
                    <a:pt x="23" y="18"/>
                    <a:pt x="25" y="19"/>
                  </a:cubicBezTo>
                  <a:cubicBezTo>
                    <a:pt x="27" y="20"/>
                    <a:pt x="28" y="21"/>
                    <a:pt x="30" y="22"/>
                  </a:cubicBezTo>
                  <a:cubicBezTo>
                    <a:pt x="34" y="24"/>
                    <a:pt x="38" y="26"/>
                    <a:pt x="42" y="27"/>
                  </a:cubicBezTo>
                  <a:cubicBezTo>
                    <a:pt x="45" y="29"/>
                    <a:pt x="49" y="31"/>
                    <a:pt x="53" y="33"/>
                  </a:cubicBezTo>
                  <a:cubicBezTo>
                    <a:pt x="54" y="34"/>
                    <a:pt x="56" y="35"/>
                    <a:pt x="58" y="36"/>
                  </a:cubicBezTo>
                  <a:cubicBezTo>
                    <a:pt x="59" y="37"/>
                    <a:pt x="61" y="39"/>
                    <a:pt x="62" y="40"/>
                  </a:cubicBezTo>
                  <a:cubicBezTo>
                    <a:pt x="64" y="41"/>
                    <a:pt x="65" y="43"/>
                    <a:pt x="66" y="45"/>
                  </a:cubicBezTo>
                  <a:cubicBezTo>
                    <a:pt x="67" y="46"/>
                    <a:pt x="68" y="47"/>
                    <a:pt x="69" y="48"/>
                  </a:cubicBezTo>
                  <a:cubicBezTo>
                    <a:pt x="67" y="47"/>
                    <a:pt x="65" y="46"/>
                    <a:pt x="63" y="45"/>
                  </a:cubicBezTo>
                  <a:cubicBezTo>
                    <a:pt x="61" y="44"/>
                    <a:pt x="60" y="43"/>
                    <a:pt x="59" y="43"/>
                  </a:cubicBezTo>
                  <a:cubicBezTo>
                    <a:pt x="57" y="42"/>
                    <a:pt x="56" y="41"/>
                    <a:pt x="54" y="41"/>
                  </a:cubicBezTo>
                  <a:cubicBezTo>
                    <a:pt x="51" y="40"/>
                    <a:pt x="48" y="40"/>
                    <a:pt x="45" y="39"/>
                  </a:cubicBezTo>
                  <a:cubicBezTo>
                    <a:pt x="42" y="39"/>
                    <a:pt x="40" y="38"/>
                    <a:pt x="37" y="38"/>
                  </a:cubicBezTo>
                  <a:cubicBezTo>
                    <a:pt x="34" y="37"/>
                    <a:pt x="31" y="36"/>
                    <a:pt x="28" y="35"/>
                  </a:cubicBezTo>
                  <a:cubicBezTo>
                    <a:pt x="25" y="34"/>
                    <a:pt x="23" y="33"/>
                    <a:pt x="20" y="32"/>
                  </a:cubicBezTo>
                  <a:cubicBezTo>
                    <a:pt x="17" y="30"/>
                    <a:pt x="15" y="29"/>
                    <a:pt x="13" y="27"/>
                  </a:cubicBezTo>
                  <a:cubicBezTo>
                    <a:pt x="17" y="31"/>
                    <a:pt x="22" y="34"/>
                    <a:pt x="28" y="36"/>
                  </a:cubicBezTo>
                  <a:cubicBezTo>
                    <a:pt x="31" y="37"/>
                    <a:pt x="33" y="38"/>
                    <a:pt x="36" y="39"/>
                  </a:cubicBezTo>
                  <a:cubicBezTo>
                    <a:pt x="39" y="40"/>
                    <a:pt x="42" y="40"/>
                    <a:pt x="45" y="41"/>
                  </a:cubicBezTo>
                  <a:cubicBezTo>
                    <a:pt x="48" y="41"/>
                    <a:pt x="51" y="42"/>
                    <a:pt x="54" y="43"/>
                  </a:cubicBezTo>
                  <a:cubicBezTo>
                    <a:pt x="55" y="43"/>
                    <a:pt x="56" y="44"/>
                    <a:pt x="58" y="44"/>
                  </a:cubicBezTo>
                  <a:cubicBezTo>
                    <a:pt x="59" y="45"/>
                    <a:pt x="60" y="46"/>
                    <a:pt x="62" y="46"/>
                  </a:cubicBezTo>
                  <a:cubicBezTo>
                    <a:pt x="64" y="48"/>
                    <a:pt x="67" y="49"/>
                    <a:pt x="69" y="51"/>
                  </a:cubicBezTo>
                  <a:cubicBezTo>
                    <a:pt x="70" y="52"/>
                    <a:pt x="72" y="52"/>
                    <a:pt x="73" y="53"/>
                  </a:cubicBezTo>
                  <a:cubicBezTo>
                    <a:pt x="73" y="54"/>
                    <a:pt x="74" y="54"/>
                    <a:pt x="74" y="54"/>
                  </a:cubicBezTo>
                  <a:cubicBezTo>
                    <a:pt x="74" y="54"/>
                    <a:pt x="74" y="54"/>
                    <a:pt x="74" y="54"/>
                  </a:cubicBezTo>
                  <a:cubicBezTo>
                    <a:pt x="71" y="54"/>
                    <a:pt x="68" y="55"/>
                    <a:pt x="65" y="55"/>
                  </a:cubicBezTo>
                  <a:cubicBezTo>
                    <a:pt x="63" y="55"/>
                    <a:pt x="61" y="55"/>
                    <a:pt x="59" y="56"/>
                  </a:cubicBezTo>
                  <a:cubicBezTo>
                    <a:pt x="57" y="56"/>
                    <a:pt x="55" y="56"/>
                    <a:pt x="53" y="57"/>
                  </a:cubicBezTo>
                  <a:cubicBezTo>
                    <a:pt x="49" y="58"/>
                    <a:pt x="45" y="58"/>
                    <a:pt x="40" y="58"/>
                  </a:cubicBezTo>
                  <a:cubicBezTo>
                    <a:pt x="38" y="57"/>
                    <a:pt x="36" y="57"/>
                    <a:pt x="34" y="56"/>
                  </a:cubicBezTo>
                  <a:cubicBezTo>
                    <a:pt x="32" y="56"/>
                    <a:pt x="30" y="55"/>
                    <a:pt x="28" y="54"/>
                  </a:cubicBezTo>
                  <a:cubicBezTo>
                    <a:pt x="32" y="56"/>
                    <a:pt x="36" y="58"/>
                    <a:pt x="40" y="59"/>
                  </a:cubicBezTo>
                  <a:cubicBezTo>
                    <a:pt x="42" y="59"/>
                    <a:pt x="45" y="59"/>
                    <a:pt x="47" y="59"/>
                  </a:cubicBezTo>
                  <a:cubicBezTo>
                    <a:pt x="48" y="59"/>
                    <a:pt x="49" y="59"/>
                    <a:pt x="50" y="59"/>
                  </a:cubicBezTo>
                  <a:cubicBezTo>
                    <a:pt x="50" y="59"/>
                    <a:pt x="51" y="59"/>
                    <a:pt x="52" y="59"/>
                  </a:cubicBezTo>
                  <a:cubicBezTo>
                    <a:pt x="52" y="59"/>
                    <a:pt x="53" y="59"/>
                    <a:pt x="53" y="58"/>
                  </a:cubicBezTo>
                  <a:cubicBezTo>
                    <a:pt x="57" y="57"/>
                    <a:pt x="61" y="57"/>
                    <a:pt x="66" y="57"/>
                  </a:cubicBezTo>
                  <a:cubicBezTo>
                    <a:pt x="68" y="57"/>
                    <a:pt x="70" y="57"/>
                    <a:pt x="72" y="57"/>
                  </a:cubicBezTo>
                  <a:cubicBezTo>
                    <a:pt x="73" y="57"/>
                    <a:pt x="75" y="57"/>
                    <a:pt x="76" y="57"/>
                  </a:cubicBezTo>
                  <a:cubicBezTo>
                    <a:pt x="77" y="57"/>
                    <a:pt x="78" y="58"/>
                    <a:pt x="79" y="58"/>
                  </a:cubicBezTo>
                  <a:cubicBezTo>
                    <a:pt x="80" y="59"/>
                    <a:pt x="81" y="59"/>
                    <a:pt x="81" y="58"/>
                  </a:cubicBezTo>
                  <a:cubicBezTo>
                    <a:pt x="82" y="57"/>
                    <a:pt x="81" y="56"/>
                    <a:pt x="81" y="56"/>
                  </a:cubicBezTo>
                  <a:cubicBezTo>
                    <a:pt x="79" y="55"/>
                    <a:pt x="78" y="53"/>
                    <a:pt x="76" y="52"/>
                  </a:cubicBezTo>
                  <a:cubicBezTo>
                    <a:pt x="75" y="51"/>
                    <a:pt x="74" y="50"/>
                    <a:pt x="74" y="49"/>
                  </a:cubicBezTo>
                  <a:cubicBezTo>
                    <a:pt x="74" y="49"/>
                    <a:pt x="74" y="49"/>
                    <a:pt x="74" y="48"/>
                  </a:cubicBezTo>
                  <a:cubicBezTo>
                    <a:pt x="74" y="47"/>
                    <a:pt x="74" y="46"/>
                    <a:pt x="74" y="45"/>
                  </a:cubicBezTo>
                  <a:cubicBezTo>
                    <a:pt x="74" y="45"/>
                    <a:pt x="74" y="44"/>
                    <a:pt x="74" y="44"/>
                  </a:cubicBezTo>
                  <a:cubicBezTo>
                    <a:pt x="74" y="43"/>
                    <a:pt x="74" y="43"/>
                    <a:pt x="74" y="43"/>
                  </a:cubicBezTo>
                  <a:cubicBezTo>
                    <a:pt x="74" y="43"/>
                    <a:pt x="75" y="43"/>
                    <a:pt x="75" y="42"/>
                  </a:cubicBezTo>
                  <a:cubicBezTo>
                    <a:pt x="75" y="41"/>
                    <a:pt x="75" y="40"/>
                    <a:pt x="75" y="39"/>
                  </a:cubicBezTo>
                  <a:cubicBezTo>
                    <a:pt x="74" y="37"/>
                    <a:pt x="74" y="35"/>
                    <a:pt x="74" y="33"/>
                  </a:cubicBezTo>
                  <a:cubicBezTo>
                    <a:pt x="74" y="32"/>
                    <a:pt x="73" y="31"/>
                    <a:pt x="73" y="30"/>
                  </a:cubicBezTo>
                  <a:cubicBezTo>
                    <a:pt x="73" y="29"/>
                    <a:pt x="73" y="28"/>
                    <a:pt x="72" y="27"/>
                  </a:cubicBezTo>
                  <a:cubicBezTo>
                    <a:pt x="72" y="28"/>
                    <a:pt x="72" y="29"/>
                    <a:pt x="73" y="30"/>
                  </a:cubicBezTo>
                  <a:cubicBezTo>
                    <a:pt x="73" y="31"/>
                    <a:pt x="73" y="32"/>
                    <a:pt x="73" y="33"/>
                  </a:cubicBezTo>
                  <a:cubicBezTo>
                    <a:pt x="73" y="35"/>
                    <a:pt x="73" y="37"/>
                    <a:pt x="73" y="39"/>
                  </a:cubicBezTo>
                  <a:cubicBezTo>
                    <a:pt x="73" y="40"/>
                    <a:pt x="73" y="41"/>
                    <a:pt x="73" y="42"/>
                  </a:cubicBezTo>
                  <a:cubicBezTo>
                    <a:pt x="73" y="42"/>
                    <a:pt x="73" y="43"/>
                    <a:pt x="73" y="43"/>
                  </a:cubicBezTo>
                  <a:cubicBezTo>
                    <a:pt x="72" y="44"/>
                    <a:pt x="72" y="44"/>
                    <a:pt x="72" y="44"/>
                  </a:cubicBezTo>
                  <a:cubicBezTo>
                    <a:pt x="72" y="44"/>
                    <a:pt x="72" y="45"/>
                    <a:pt x="72" y="45"/>
                  </a:cubicBezTo>
                  <a:cubicBezTo>
                    <a:pt x="72" y="46"/>
                    <a:pt x="72" y="46"/>
                    <a:pt x="72" y="47"/>
                  </a:cubicBezTo>
                  <a:cubicBezTo>
                    <a:pt x="71" y="46"/>
                    <a:pt x="71" y="46"/>
                    <a:pt x="70" y="45"/>
                  </a:cubicBezTo>
                  <a:cubicBezTo>
                    <a:pt x="66" y="37"/>
                    <a:pt x="66" y="37"/>
                    <a:pt x="66" y="37"/>
                  </a:cubicBezTo>
                  <a:cubicBezTo>
                    <a:pt x="64" y="35"/>
                    <a:pt x="62" y="32"/>
                    <a:pt x="60" y="29"/>
                  </a:cubicBezTo>
                  <a:cubicBezTo>
                    <a:pt x="59" y="27"/>
                    <a:pt x="59" y="27"/>
                    <a:pt x="59" y="27"/>
                  </a:cubicBezTo>
                  <a:cubicBezTo>
                    <a:pt x="59" y="26"/>
                    <a:pt x="58" y="25"/>
                    <a:pt x="58" y="25"/>
                  </a:cubicBezTo>
                  <a:cubicBezTo>
                    <a:pt x="57" y="23"/>
                    <a:pt x="57" y="22"/>
                    <a:pt x="56" y="20"/>
                  </a:cubicBezTo>
                  <a:cubicBezTo>
                    <a:pt x="56" y="18"/>
                    <a:pt x="55" y="17"/>
                    <a:pt x="55" y="15"/>
                  </a:cubicBezTo>
                  <a:cubicBezTo>
                    <a:pt x="55" y="14"/>
                    <a:pt x="55" y="12"/>
                    <a:pt x="54" y="10"/>
                  </a:cubicBezTo>
                  <a:cubicBezTo>
                    <a:pt x="54" y="14"/>
                    <a:pt x="55" y="17"/>
                    <a:pt x="55" y="20"/>
                  </a:cubicBezTo>
                  <a:cubicBezTo>
                    <a:pt x="56" y="22"/>
                    <a:pt x="56" y="23"/>
                    <a:pt x="57" y="25"/>
                  </a:cubicBezTo>
                  <a:close/>
                  <a:moveTo>
                    <a:pt x="41" y="25"/>
                  </a:moveTo>
                  <a:cubicBezTo>
                    <a:pt x="41" y="25"/>
                    <a:pt x="41" y="25"/>
                    <a:pt x="41" y="25"/>
                  </a:cubicBezTo>
                  <a:cubicBezTo>
                    <a:pt x="41" y="24"/>
                    <a:pt x="41" y="24"/>
                    <a:pt x="41" y="24"/>
                  </a:cubicBezTo>
                  <a:cubicBezTo>
                    <a:pt x="41" y="25"/>
                    <a:pt x="41" y="25"/>
                    <a:pt x="41" y="2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2164"/>
            <p:cNvSpPr>
              <a:spLocks/>
            </p:cNvSpPr>
            <p:nvPr/>
          </p:nvSpPr>
          <p:spPr bwMode="auto">
            <a:xfrm>
              <a:off x="6784945" y="3819546"/>
              <a:ext cx="266702" cy="192089"/>
            </a:xfrm>
            <a:custGeom>
              <a:avLst/>
              <a:gdLst>
                <a:gd name="T0" fmla="*/ 11 w 71"/>
                <a:gd name="T1" fmla="*/ 24 h 51"/>
                <a:gd name="T2" fmla="*/ 15 w 71"/>
                <a:gd name="T3" fmla="*/ 27 h 51"/>
                <a:gd name="T4" fmla="*/ 29 w 71"/>
                <a:gd name="T5" fmla="*/ 34 h 51"/>
                <a:gd name="T6" fmla="*/ 51 w 71"/>
                <a:gd name="T7" fmla="*/ 39 h 51"/>
                <a:gd name="T8" fmla="*/ 64 w 71"/>
                <a:gd name="T9" fmla="*/ 47 h 51"/>
                <a:gd name="T10" fmla="*/ 71 w 71"/>
                <a:gd name="T11" fmla="*/ 51 h 51"/>
                <a:gd name="T12" fmla="*/ 61 w 71"/>
                <a:gd name="T13" fmla="*/ 41 h 51"/>
                <a:gd name="T14" fmla="*/ 27 w 71"/>
                <a:gd name="T15" fmla="*/ 20 h 51"/>
                <a:gd name="T16" fmla="*/ 12 w 71"/>
                <a:gd name="T17" fmla="*/ 9 h 51"/>
                <a:gd name="T18" fmla="*/ 0 w 71"/>
                <a:gd name="T19" fmla="*/ 0 h 51"/>
                <a:gd name="T20" fmla="*/ 0 w 71"/>
                <a:gd name="T21" fmla="*/ 0 h 51"/>
                <a:gd name="T22" fmla="*/ 11 w 71"/>
                <a:gd name="T23"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51">
                  <a:moveTo>
                    <a:pt x="11" y="24"/>
                  </a:moveTo>
                  <a:cubicBezTo>
                    <a:pt x="12" y="25"/>
                    <a:pt x="13" y="26"/>
                    <a:pt x="15" y="27"/>
                  </a:cubicBezTo>
                  <a:cubicBezTo>
                    <a:pt x="19" y="30"/>
                    <a:pt x="24" y="32"/>
                    <a:pt x="29" y="34"/>
                  </a:cubicBezTo>
                  <a:cubicBezTo>
                    <a:pt x="36" y="37"/>
                    <a:pt x="44" y="37"/>
                    <a:pt x="51" y="39"/>
                  </a:cubicBezTo>
                  <a:cubicBezTo>
                    <a:pt x="56" y="41"/>
                    <a:pt x="60" y="43"/>
                    <a:pt x="64" y="47"/>
                  </a:cubicBezTo>
                  <a:cubicBezTo>
                    <a:pt x="66" y="48"/>
                    <a:pt x="69" y="50"/>
                    <a:pt x="71" y="51"/>
                  </a:cubicBezTo>
                  <a:cubicBezTo>
                    <a:pt x="67" y="48"/>
                    <a:pt x="63" y="43"/>
                    <a:pt x="61" y="41"/>
                  </a:cubicBezTo>
                  <a:cubicBezTo>
                    <a:pt x="52" y="30"/>
                    <a:pt x="39" y="26"/>
                    <a:pt x="27" y="20"/>
                  </a:cubicBezTo>
                  <a:cubicBezTo>
                    <a:pt x="22" y="17"/>
                    <a:pt x="17" y="13"/>
                    <a:pt x="12" y="9"/>
                  </a:cubicBezTo>
                  <a:cubicBezTo>
                    <a:pt x="8" y="6"/>
                    <a:pt x="4" y="3"/>
                    <a:pt x="0" y="0"/>
                  </a:cubicBezTo>
                  <a:cubicBezTo>
                    <a:pt x="0" y="0"/>
                    <a:pt x="0" y="0"/>
                    <a:pt x="0" y="0"/>
                  </a:cubicBezTo>
                  <a:cubicBezTo>
                    <a:pt x="5" y="7"/>
                    <a:pt x="8" y="16"/>
                    <a:pt x="11" y="2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2167"/>
            <p:cNvSpPr>
              <a:spLocks/>
            </p:cNvSpPr>
            <p:nvPr/>
          </p:nvSpPr>
          <p:spPr bwMode="auto">
            <a:xfrm>
              <a:off x="6853208" y="3827483"/>
              <a:ext cx="104776" cy="96838"/>
            </a:xfrm>
            <a:custGeom>
              <a:avLst/>
              <a:gdLst>
                <a:gd name="T0" fmla="*/ 12 w 28"/>
                <a:gd name="T1" fmla="*/ 17 h 26"/>
                <a:gd name="T2" fmla="*/ 28 w 28"/>
                <a:gd name="T3" fmla="*/ 26 h 26"/>
                <a:gd name="T4" fmla="*/ 21 w 28"/>
                <a:gd name="T5" fmla="*/ 20 h 26"/>
                <a:gd name="T6" fmla="*/ 20 w 28"/>
                <a:gd name="T7" fmla="*/ 9 h 26"/>
                <a:gd name="T8" fmla="*/ 22 w 28"/>
                <a:gd name="T9" fmla="*/ 2 h 26"/>
                <a:gd name="T10" fmla="*/ 0 w 28"/>
                <a:gd name="T11" fmla="*/ 1 h 26"/>
                <a:gd name="T12" fmla="*/ 12 w 28"/>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8" h="26">
                  <a:moveTo>
                    <a:pt x="12" y="17"/>
                  </a:moveTo>
                  <a:cubicBezTo>
                    <a:pt x="16" y="21"/>
                    <a:pt x="22" y="24"/>
                    <a:pt x="28" y="26"/>
                  </a:cubicBezTo>
                  <a:cubicBezTo>
                    <a:pt x="25" y="25"/>
                    <a:pt x="22" y="22"/>
                    <a:pt x="21" y="20"/>
                  </a:cubicBezTo>
                  <a:cubicBezTo>
                    <a:pt x="18" y="17"/>
                    <a:pt x="19" y="12"/>
                    <a:pt x="20" y="9"/>
                  </a:cubicBezTo>
                  <a:cubicBezTo>
                    <a:pt x="21" y="7"/>
                    <a:pt x="22" y="4"/>
                    <a:pt x="22" y="2"/>
                  </a:cubicBezTo>
                  <a:cubicBezTo>
                    <a:pt x="15" y="0"/>
                    <a:pt x="7" y="1"/>
                    <a:pt x="0" y="1"/>
                  </a:cubicBezTo>
                  <a:cubicBezTo>
                    <a:pt x="1" y="7"/>
                    <a:pt x="8" y="13"/>
                    <a:pt x="12"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2168"/>
            <p:cNvSpPr>
              <a:spLocks/>
            </p:cNvSpPr>
            <p:nvPr/>
          </p:nvSpPr>
          <p:spPr bwMode="auto">
            <a:xfrm>
              <a:off x="6875433" y="4000522"/>
              <a:ext cx="296864" cy="112713"/>
            </a:xfrm>
            <a:custGeom>
              <a:avLst/>
              <a:gdLst>
                <a:gd name="T0" fmla="*/ 47 w 79"/>
                <a:gd name="T1" fmla="*/ 3 h 30"/>
                <a:gd name="T2" fmla="*/ 37 w 79"/>
                <a:gd name="T3" fmla="*/ 3 h 30"/>
                <a:gd name="T4" fmla="*/ 25 w 79"/>
                <a:gd name="T5" fmla="*/ 5 h 30"/>
                <a:gd name="T6" fmla="*/ 0 w 79"/>
                <a:gd name="T7" fmla="*/ 0 h 30"/>
                <a:gd name="T8" fmla="*/ 0 w 79"/>
                <a:gd name="T9" fmla="*/ 0 h 30"/>
                <a:gd name="T10" fmla="*/ 25 w 79"/>
                <a:gd name="T11" fmla="*/ 14 h 30"/>
                <a:gd name="T12" fmla="*/ 50 w 79"/>
                <a:gd name="T13" fmla="*/ 7 h 30"/>
                <a:gd name="T14" fmla="*/ 62 w 79"/>
                <a:gd name="T15" fmla="*/ 17 h 30"/>
                <a:gd name="T16" fmla="*/ 70 w 79"/>
                <a:gd name="T17" fmla="*/ 25 h 30"/>
                <a:gd name="T18" fmla="*/ 78 w 79"/>
                <a:gd name="T19" fmla="*/ 30 h 30"/>
                <a:gd name="T20" fmla="*/ 79 w 79"/>
                <a:gd name="T21" fmla="*/ 26 h 30"/>
                <a:gd name="T22" fmla="*/ 71 w 79"/>
                <a:gd name="T23" fmla="*/ 24 h 30"/>
                <a:gd name="T24" fmla="*/ 63 w 79"/>
                <a:gd name="T25" fmla="*/ 16 h 30"/>
                <a:gd name="T26" fmla="*/ 51 w 79"/>
                <a:gd name="T27" fmla="*/ 5 h 30"/>
                <a:gd name="T28" fmla="*/ 47 w 79"/>
                <a:gd name="T29"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30">
                  <a:moveTo>
                    <a:pt x="47" y="3"/>
                  </a:moveTo>
                  <a:cubicBezTo>
                    <a:pt x="44" y="3"/>
                    <a:pt x="39" y="4"/>
                    <a:pt x="37" y="3"/>
                  </a:cubicBezTo>
                  <a:cubicBezTo>
                    <a:pt x="32" y="3"/>
                    <a:pt x="29" y="5"/>
                    <a:pt x="25" y="5"/>
                  </a:cubicBezTo>
                  <a:cubicBezTo>
                    <a:pt x="16" y="6"/>
                    <a:pt x="8" y="6"/>
                    <a:pt x="0" y="0"/>
                  </a:cubicBezTo>
                  <a:cubicBezTo>
                    <a:pt x="0" y="0"/>
                    <a:pt x="0" y="0"/>
                    <a:pt x="0" y="0"/>
                  </a:cubicBezTo>
                  <a:cubicBezTo>
                    <a:pt x="7" y="7"/>
                    <a:pt x="15" y="12"/>
                    <a:pt x="25" y="14"/>
                  </a:cubicBezTo>
                  <a:cubicBezTo>
                    <a:pt x="30" y="15"/>
                    <a:pt x="44" y="14"/>
                    <a:pt x="50" y="7"/>
                  </a:cubicBezTo>
                  <a:cubicBezTo>
                    <a:pt x="57" y="8"/>
                    <a:pt x="59" y="13"/>
                    <a:pt x="62" y="17"/>
                  </a:cubicBezTo>
                  <a:cubicBezTo>
                    <a:pt x="65" y="20"/>
                    <a:pt x="67" y="23"/>
                    <a:pt x="70" y="25"/>
                  </a:cubicBezTo>
                  <a:cubicBezTo>
                    <a:pt x="73" y="27"/>
                    <a:pt x="75" y="28"/>
                    <a:pt x="78" y="30"/>
                  </a:cubicBezTo>
                  <a:cubicBezTo>
                    <a:pt x="78" y="28"/>
                    <a:pt x="78" y="27"/>
                    <a:pt x="79" y="26"/>
                  </a:cubicBezTo>
                  <a:cubicBezTo>
                    <a:pt x="76" y="26"/>
                    <a:pt x="73" y="26"/>
                    <a:pt x="71" y="24"/>
                  </a:cubicBezTo>
                  <a:cubicBezTo>
                    <a:pt x="68" y="22"/>
                    <a:pt x="65" y="19"/>
                    <a:pt x="63" y="16"/>
                  </a:cubicBezTo>
                  <a:cubicBezTo>
                    <a:pt x="59" y="12"/>
                    <a:pt x="55" y="7"/>
                    <a:pt x="51" y="5"/>
                  </a:cubicBezTo>
                  <a:cubicBezTo>
                    <a:pt x="50" y="5"/>
                    <a:pt x="49" y="4"/>
                    <a:pt x="47" y="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2169"/>
            <p:cNvSpPr>
              <a:spLocks noEditPoints="1"/>
            </p:cNvSpPr>
            <p:nvPr/>
          </p:nvSpPr>
          <p:spPr bwMode="auto">
            <a:xfrm>
              <a:off x="6796057" y="3827483"/>
              <a:ext cx="271464" cy="195264"/>
            </a:xfrm>
            <a:custGeom>
              <a:avLst/>
              <a:gdLst>
                <a:gd name="T0" fmla="*/ 51 w 72"/>
                <a:gd name="T1" fmla="*/ 24 h 52"/>
                <a:gd name="T2" fmla="*/ 55 w 72"/>
                <a:gd name="T3" fmla="*/ 32 h 52"/>
                <a:gd name="T4" fmla="*/ 47 w 72"/>
                <a:gd name="T5" fmla="*/ 27 h 52"/>
                <a:gd name="T6" fmla="*/ 41 w 72"/>
                <a:gd name="T7" fmla="*/ 24 h 52"/>
                <a:gd name="T8" fmla="*/ 37 w 72"/>
                <a:gd name="T9" fmla="*/ 20 h 52"/>
                <a:gd name="T10" fmla="*/ 35 w 72"/>
                <a:gd name="T11" fmla="*/ 14 h 52"/>
                <a:gd name="T12" fmla="*/ 35 w 72"/>
                <a:gd name="T13" fmla="*/ 12 h 52"/>
                <a:gd name="T14" fmla="*/ 36 w 72"/>
                <a:gd name="T15" fmla="*/ 7 h 52"/>
                <a:gd name="T16" fmla="*/ 35 w 72"/>
                <a:gd name="T17" fmla="*/ 10 h 52"/>
                <a:gd name="T18" fmla="*/ 34 w 72"/>
                <a:gd name="T19" fmla="*/ 13 h 52"/>
                <a:gd name="T20" fmla="*/ 34 w 72"/>
                <a:gd name="T21" fmla="*/ 17 h 52"/>
                <a:gd name="T22" fmla="*/ 36 w 72"/>
                <a:gd name="T23" fmla="*/ 22 h 52"/>
                <a:gd name="T24" fmla="*/ 33 w 72"/>
                <a:gd name="T25" fmla="*/ 20 h 52"/>
                <a:gd name="T26" fmla="*/ 24 w 72"/>
                <a:gd name="T27" fmla="*/ 14 h 52"/>
                <a:gd name="T28" fmla="*/ 20 w 72"/>
                <a:gd name="T29" fmla="*/ 9 h 52"/>
                <a:gd name="T30" fmla="*/ 16 w 72"/>
                <a:gd name="T31" fmla="*/ 3 h 52"/>
                <a:gd name="T32" fmla="*/ 23 w 72"/>
                <a:gd name="T33" fmla="*/ 15 h 52"/>
                <a:gd name="T34" fmla="*/ 22 w 72"/>
                <a:gd name="T35" fmla="*/ 16 h 52"/>
                <a:gd name="T36" fmla="*/ 8 w 72"/>
                <a:gd name="T37" fmla="*/ 7 h 52"/>
                <a:gd name="T38" fmla="*/ 17 w 72"/>
                <a:gd name="T39" fmla="*/ 14 h 52"/>
                <a:gd name="T40" fmla="*/ 26 w 72"/>
                <a:gd name="T41" fmla="*/ 20 h 52"/>
                <a:gd name="T42" fmla="*/ 46 w 72"/>
                <a:gd name="T43" fmla="*/ 29 h 52"/>
                <a:gd name="T44" fmla="*/ 54 w 72"/>
                <a:gd name="T45" fmla="*/ 35 h 52"/>
                <a:gd name="T46" fmla="*/ 60 w 72"/>
                <a:gd name="T47" fmla="*/ 43 h 52"/>
                <a:gd name="T48" fmla="*/ 51 w 72"/>
                <a:gd name="T49" fmla="*/ 38 h 52"/>
                <a:gd name="T50" fmla="*/ 40 w 72"/>
                <a:gd name="T51" fmla="*/ 35 h 52"/>
                <a:gd name="T52" fmla="*/ 24 w 72"/>
                <a:gd name="T53" fmla="*/ 31 h 52"/>
                <a:gd name="T54" fmla="*/ 11 w 72"/>
                <a:gd name="T55" fmla="*/ 24 h 52"/>
                <a:gd name="T56" fmla="*/ 32 w 72"/>
                <a:gd name="T57" fmla="*/ 34 h 52"/>
                <a:gd name="T58" fmla="*/ 47 w 72"/>
                <a:gd name="T59" fmla="*/ 38 h 52"/>
                <a:gd name="T60" fmla="*/ 54 w 72"/>
                <a:gd name="T61" fmla="*/ 41 h 52"/>
                <a:gd name="T62" fmla="*/ 64 w 72"/>
                <a:gd name="T63" fmla="*/ 47 h 52"/>
                <a:gd name="T64" fmla="*/ 65 w 72"/>
                <a:gd name="T65" fmla="*/ 48 h 52"/>
                <a:gd name="T66" fmla="*/ 52 w 72"/>
                <a:gd name="T67" fmla="*/ 49 h 52"/>
                <a:gd name="T68" fmla="*/ 35 w 72"/>
                <a:gd name="T69" fmla="*/ 51 h 52"/>
                <a:gd name="T70" fmla="*/ 25 w 72"/>
                <a:gd name="T71" fmla="*/ 48 h 52"/>
                <a:gd name="T72" fmla="*/ 41 w 72"/>
                <a:gd name="T73" fmla="*/ 52 h 52"/>
                <a:gd name="T74" fmla="*/ 45 w 72"/>
                <a:gd name="T75" fmla="*/ 52 h 52"/>
                <a:gd name="T76" fmla="*/ 57 w 72"/>
                <a:gd name="T77" fmla="*/ 50 h 52"/>
                <a:gd name="T78" fmla="*/ 67 w 72"/>
                <a:gd name="T79" fmla="*/ 50 h 52"/>
                <a:gd name="T80" fmla="*/ 71 w 72"/>
                <a:gd name="T81" fmla="*/ 51 h 52"/>
                <a:gd name="T82" fmla="*/ 67 w 72"/>
                <a:gd name="T83" fmla="*/ 46 h 52"/>
                <a:gd name="T84" fmla="*/ 64 w 72"/>
                <a:gd name="T85" fmla="*/ 43 h 52"/>
                <a:gd name="T86" fmla="*/ 65 w 72"/>
                <a:gd name="T87" fmla="*/ 39 h 52"/>
                <a:gd name="T88" fmla="*/ 65 w 72"/>
                <a:gd name="T89" fmla="*/ 38 h 52"/>
                <a:gd name="T90" fmla="*/ 65 w 72"/>
                <a:gd name="T91" fmla="*/ 29 h 52"/>
                <a:gd name="T92" fmla="*/ 63 w 72"/>
                <a:gd name="T93" fmla="*/ 24 h 52"/>
                <a:gd name="T94" fmla="*/ 64 w 72"/>
                <a:gd name="T95" fmla="*/ 29 h 52"/>
                <a:gd name="T96" fmla="*/ 64 w 72"/>
                <a:gd name="T97" fmla="*/ 37 h 52"/>
                <a:gd name="T98" fmla="*/ 63 w 72"/>
                <a:gd name="T99" fmla="*/ 39 h 52"/>
                <a:gd name="T100" fmla="*/ 63 w 72"/>
                <a:gd name="T101" fmla="*/ 42 h 52"/>
                <a:gd name="T102" fmla="*/ 57 w 72"/>
                <a:gd name="T103" fmla="*/ 33 h 52"/>
                <a:gd name="T104" fmla="*/ 52 w 72"/>
                <a:gd name="T105" fmla="*/ 24 h 52"/>
                <a:gd name="T106" fmla="*/ 49 w 72"/>
                <a:gd name="T107" fmla="*/ 18 h 52"/>
                <a:gd name="T108" fmla="*/ 48 w 72"/>
                <a:gd name="T109" fmla="*/ 9 h 52"/>
                <a:gd name="T110" fmla="*/ 50 w 72"/>
                <a:gd name="T111" fmla="*/ 22 h 52"/>
                <a:gd name="T112" fmla="*/ 36 w 72"/>
                <a:gd name="T113" fmla="*/ 22 h 52"/>
                <a:gd name="T114" fmla="*/ 36 w 72"/>
                <a:gd name="T115"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52">
                  <a:moveTo>
                    <a:pt x="50" y="22"/>
                  </a:moveTo>
                  <a:cubicBezTo>
                    <a:pt x="50" y="23"/>
                    <a:pt x="50" y="24"/>
                    <a:pt x="51" y="24"/>
                  </a:cubicBezTo>
                  <a:cubicBezTo>
                    <a:pt x="52" y="26"/>
                    <a:pt x="52" y="26"/>
                    <a:pt x="52" y="26"/>
                  </a:cubicBezTo>
                  <a:cubicBezTo>
                    <a:pt x="53" y="28"/>
                    <a:pt x="54" y="30"/>
                    <a:pt x="55" y="32"/>
                  </a:cubicBezTo>
                  <a:cubicBezTo>
                    <a:pt x="54" y="32"/>
                    <a:pt x="53" y="31"/>
                    <a:pt x="52" y="30"/>
                  </a:cubicBezTo>
                  <a:cubicBezTo>
                    <a:pt x="50" y="29"/>
                    <a:pt x="49" y="28"/>
                    <a:pt x="47" y="27"/>
                  </a:cubicBezTo>
                  <a:cubicBezTo>
                    <a:pt x="45" y="26"/>
                    <a:pt x="44" y="25"/>
                    <a:pt x="42" y="24"/>
                  </a:cubicBezTo>
                  <a:cubicBezTo>
                    <a:pt x="42" y="24"/>
                    <a:pt x="42" y="24"/>
                    <a:pt x="41" y="24"/>
                  </a:cubicBezTo>
                  <a:cubicBezTo>
                    <a:pt x="41" y="24"/>
                    <a:pt x="40" y="23"/>
                    <a:pt x="39" y="22"/>
                  </a:cubicBezTo>
                  <a:cubicBezTo>
                    <a:pt x="38" y="22"/>
                    <a:pt x="37" y="21"/>
                    <a:pt x="37" y="20"/>
                  </a:cubicBezTo>
                  <a:cubicBezTo>
                    <a:pt x="36" y="19"/>
                    <a:pt x="36" y="18"/>
                    <a:pt x="36" y="17"/>
                  </a:cubicBezTo>
                  <a:cubicBezTo>
                    <a:pt x="36" y="16"/>
                    <a:pt x="35" y="15"/>
                    <a:pt x="35" y="14"/>
                  </a:cubicBezTo>
                  <a:cubicBezTo>
                    <a:pt x="35" y="13"/>
                    <a:pt x="35" y="13"/>
                    <a:pt x="35" y="13"/>
                  </a:cubicBezTo>
                  <a:cubicBezTo>
                    <a:pt x="35" y="13"/>
                    <a:pt x="35" y="12"/>
                    <a:pt x="35" y="12"/>
                  </a:cubicBezTo>
                  <a:cubicBezTo>
                    <a:pt x="35" y="11"/>
                    <a:pt x="35" y="11"/>
                    <a:pt x="35" y="10"/>
                  </a:cubicBezTo>
                  <a:cubicBezTo>
                    <a:pt x="36" y="9"/>
                    <a:pt x="36" y="8"/>
                    <a:pt x="36" y="7"/>
                  </a:cubicBezTo>
                  <a:cubicBezTo>
                    <a:pt x="36" y="6"/>
                    <a:pt x="36" y="5"/>
                    <a:pt x="37" y="4"/>
                  </a:cubicBezTo>
                  <a:cubicBezTo>
                    <a:pt x="36" y="6"/>
                    <a:pt x="35" y="8"/>
                    <a:pt x="35" y="10"/>
                  </a:cubicBezTo>
                  <a:cubicBezTo>
                    <a:pt x="35" y="11"/>
                    <a:pt x="34" y="11"/>
                    <a:pt x="34" y="12"/>
                  </a:cubicBezTo>
                  <a:cubicBezTo>
                    <a:pt x="34" y="12"/>
                    <a:pt x="34" y="13"/>
                    <a:pt x="34" y="13"/>
                  </a:cubicBezTo>
                  <a:cubicBezTo>
                    <a:pt x="34" y="14"/>
                    <a:pt x="34" y="14"/>
                    <a:pt x="34" y="14"/>
                  </a:cubicBezTo>
                  <a:cubicBezTo>
                    <a:pt x="34" y="15"/>
                    <a:pt x="34" y="16"/>
                    <a:pt x="34" y="17"/>
                  </a:cubicBezTo>
                  <a:cubicBezTo>
                    <a:pt x="34" y="18"/>
                    <a:pt x="35" y="20"/>
                    <a:pt x="35" y="21"/>
                  </a:cubicBezTo>
                  <a:cubicBezTo>
                    <a:pt x="35" y="21"/>
                    <a:pt x="36" y="21"/>
                    <a:pt x="36" y="22"/>
                  </a:cubicBezTo>
                  <a:cubicBezTo>
                    <a:pt x="35" y="21"/>
                    <a:pt x="35" y="21"/>
                    <a:pt x="34" y="21"/>
                  </a:cubicBezTo>
                  <a:cubicBezTo>
                    <a:pt x="34" y="21"/>
                    <a:pt x="33" y="20"/>
                    <a:pt x="33" y="20"/>
                  </a:cubicBezTo>
                  <a:cubicBezTo>
                    <a:pt x="32" y="20"/>
                    <a:pt x="31" y="19"/>
                    <a:pt x="30" y="18"/>
                  </a:cubicBezTo>
                  <a:cubicBezTo>
                    <a:pt x="28" y="17"/>
                    <a:pt x="26" y="16"/>
                    <a:pt x="24" y="14"/>
                  </a:cubicBezTo>
                  <a:cubicBezTo>
                    <a:pt x="23" y="13"/>
                    <a:pt x="23" y="12"/>
                    <a:pt x="22" y="12"/>
                  </a:cubicBezTo>
                  <a:cubicBezTo>
                    <a:pt x="21" y="11"/>
                    <a:pt x="20" y="10"/>
                    <a:pt x="20" y="9"/>
                  </a:cubicBezTo>
                  <a:cubicBezTo>
                    <a:pt x="19" y="8"/>
                    <a:pt x="18" y="7"/>
                    <a:pt x="18" y="6"/>
                  </a:cubicBezTo>
                  <a:cubicBezTo>
                    <a:pt x="17" y="5"/>
                    <a:pt x="16" y="4"/>
                    <a:pt x="16" y="3"/>
                  </a:cubicBezTo>
                  <a:cubicBezTo>
                    <a:pt x="17" y="5"/>
                    <a:pt x="18" y="7"/>
                    <a:pt x="19" y="9"/>
                  </a:cubicBezTo>
                  <a:cubicBezTo>
                    <a:pt x="20" y="11"/>
                    <a:pt x="22" y="13"/>
                    <a:pt x="23" y="15"/>
                  </a:cubicBezTo>
                  <a:cubicBezTo>
                    <a:pt x="24" y="16"/>
                    <a:pt x="25" y="17"/>
                    <a:pt x="27" y="18"/>
                  </a:cubicBezTo>
                  <a:cubicBezTo>
                    <a:pt x="25" y="17"/>
                    <a:pt x="24" y="17"/>
                    <a:pt x="22" y="16"/>
                  </a:cubicBezTo>
                  <a:cubicBezTo>
                    <a:pt x="21" y="15"/>
                    <a:pt x="19" y="14"/>
                    <a:pt x="17" y="13"/>
                  </a:cubicBezTo>
                  <a:cubicBezTo>
                    <a:pt x="14" y="11"/>
                    <a:pt x="11" y="9"/>
                    <a:pt x="8" y="7"/>
                  </a:cubicBezTo>
                  <a:cubicBezTo>
                    <a:pt x="6" y="5"/>
                    <a:pt x="3" y="3"/>
                    <a:pt x="0" y="0"/>
                  </a:cubicBezTo>
                  <a:cubicBezTo>
                    <a:pt x="5" y="5"/>
                    <a:pt x="11" y="10"/>
                    <a:pt x="17" y="14"/>
                  </a:cubicBezTo>
                  <a:cubicBezTo>
                    <a:pt x="18" y="15"/>
                    <a:pt x="20" y="16"/>
                    <a:pt x="21" y="17"/>
                  </a:cubicBezTo>
                  <a:cubicBezTo>
                    <a:pt x="23" y="18"/>
                    <a:pt x="25" y="19"/>
                    <a:pt x="26" y="20"/>
                  </a:cubicBezTo>
                  <a:cubicBezTo>
                    <a:pt x="30" y="21"/>
                    <a:pt x="33" y="23"/>
                    <a:pt x="36" y="24"/>
                  </a:cubicBezTo>
                  <a:cubicBezTo>
                    <a:pt x="40" y="26"/>
                    <a:pt x="43" y="27"/>
                    <a:pt x="46" y="29"/>
                  </a:cubicBezTo>
                  <a:cubicBezTo>
                    <a:pt x="48" y="30"/>
                    <a:pt x="49" y="31"/>
                    <a:pt x="50" y="32"/>
                  </a:cubicBezTo>
                  <a:cubicBezTo>
                    <a:pt x="52" y="33"/>
                    <a:pt x="53" y="34"/>
                    <a:pt x="54" y="35"/>
                  </a:cubicBezTo>
                  <a:cubicBezTo>
                    <a:pt x="56" y="37"/>
                    <a:pt x="57" y="38"/>
                    <a:pt x="58" y="39"/>
                  </a:cubicBezTo>
                  <a:cubicBezTo>
                    <a:pt x="59" y="40"/>
                    <a:pt x="59" y="42"/>
                    <a:pt x="60" y="43"/>
                  </a:cubicBezTo>
                  <a:cubicBezTo>
                    <a:pt x="58" y="42"/>
                    <a:pt x="57" y="41"/>
                    <a:pt x="55" y="40"/>
                  </a:cubicBezTo>
                  <a:cubicBezTo>
                    <a:pt x="54" y="39"/>
                    <a:pt x="52" y="38"/>
                    <a:pt x="51" y="38"/>
                  </a:cubicBezTo>
                  <a:cubicBezTo>
                    <a:pt x="50" y="37"/>
                    <a:pt x="49" y="37"/>
                    <a:pt x="47" y="36"/>
                  </a:cubicBezTo>
                  <a:cubicBezTo>
                    <a:pt x="45" y="35"/>
                    <a:pt x="42" y="35"/>
                    <a:pt x="40" y="35"/>
                  </a:cubicBezTo>
                  <a:cubicBezTo>
                    <a:pt x="37" y="34"/>
                    <a:pt x="34" y="34"/>
                    <a:pt x="32" y="33"/>
                  </a:cubicBezTo>
                  <a:cubicBezTo>
                    <a:pt x="29" y="33"/>
                    <a:pt x="27" y="32"/>
                    <a:pt x="24" y="31"/>
                  </a:cubicBezTo>
                  <a:cubicBezTo>
                    <a:pt x="22" y="30"/>
                    <a:pt x="20" y="29"/>
                    <a:pt x="17" y="28"/>
                  </a:cubicBezTo>
                  <a:cubicBezTo>
                    <a:pt x="15" y="27"/>
                    <a:pt x="13" y="26"/>
                    <a:pt x="11" y="24"/>
                  </a:cubicBezTo>
                  <a:cubicBezTo>
                    <a:pt x="15" y="27"/>
                    <a:pt x="19" y="30"/>
                    <a:pt x="24" y="32"/>
                  </a:cubicBezTo>
                  <a:cubicBezTo>
                    <a:pt x="27" y="33"/>
                    <a:pt x="29" y="34"/>
                    <a:pt x="32" y="34"/>
                  </a:cubicBezTo>
                  <a:cubicBezTo>
                    <a:pt x="34" y="35"/>
                    <a:pt x="37" y="35"/>
                    <a:pt x="39" y="36"/>
                  </a:cubicBezTo>
                  <a:cubicBezTo>
                    <a:pt x="42" y="36"/>
                    <a:pt x="45" y="37"/>
                    <a:pt x="47" y="38"/>
                  </a:cubicBezTo>
                  <a:cubicBezTo>
                    <a:pt x="48" y="38"/>
                    <a:pt x="49" y="39"/>
                    <a:pt x="50" y="39"/>
                  </a:cubicBezTo>
                  <a:cubicBezTo>
                    <a:pt x="52" y="40"/>
                    <a:pt x="53" y="40"/>
                    <a:pt x="54" y="41"/>
                  </a:cubicBezTo>
                  <a:cubicBezTo>
                    <a:pt x="56" y="42"/>
                    <a:pt x="58" y="44"/>
                    <a:pt x="61" y="45"/>
                  </a:cubicBezTo>
                  <a:cubicBezTo>
                    <a:pt x="62" y="46"/>
                    <a:pt x="63" y="46"/>
                    <a:pt x="64" y="47"/>
                  </a:cubicBezTo>
                  <a:cubicBezTo>
                    <a:pt x="64" y="47"/>
                    <a:pt x="65" y="48"/>
                    <a:pt x="65" y="48"/>
                  </a:cubicBezTo>
                  <a:cubicBezTo>
                    <a:pt x="65" y="48"/>
                    <a:pt x="65" y="48"/>
                    <a:pt x="65" y="48"/>
                  </a:cubicBezTo>
                  <a:cubicBezTo>
                    <a:pt x="62" y="48"/>
                    <a:pt x="60" y="48"/>
                    <a:pt x="57" y="49"/>
                  </a:cubicBezTo>
                  <a:cubicBezTo>
                    <a:pt x="55" y="49"/>
                    <a:pt x="53" y="49"/>
                    <a:pt x="52" y="49"/>
                  </a:cubicBezTo>
                  <a:cubicBezTo>
                    <a:pt x="50" y="50"/>
                    <a:pt x="48" y="50"/>
                    <a:pt x="46" y="50"/>
                  </a:cubicBezTo>
                  <a:cubicBezTo>
                    <a:pt x="43" y="52"/>
                    <a:pt x="39" y="52"/>
                    <a:pt x="35" y="51"/>
                  </a:cubicBezTo>
                  <a:cubicBezTo>
                    <a:pt x="33" y="51"/>
                    <a:pt x="32" y="50"/>
                    <a:pt x="30" y="50"/>
                  </a:cubicBezTo>
                  <a:cubicBezTo>
                    <a:pt x="28" y="50"/>
                    <a:pt x="26" y="49"/>
                    <a:pt x="25" y="48"/>
                  </a:cubicBezTo>
                  <a:cubicBezTo>
                    <a:pt x="28" y="50"/>
                    <a:pt x="31" y="51"/>
                    <a:pt x="35" y="52"/>
                  </a:cubicBezTo>
                  <a:cubicBezTo>
                    <a:pt x="37" y="52"/>
                    <a:pt x="39" y="52"/>
                    <a:pt x="41" y="52"/>
                  </a:cubicBezTo>
                  <a:cubicBezTo>
                    <a:pt x="42" y="52"/>
                    <a:pt x="43" y="52"/>
                    <a:pt x="44" y="52"/>
                  </a:cubicBezTo>
                  <a:cubicBezTo>
                    <a:pt x="44" y="52"/>
                    <a:pt x="45" y="52"/>
                    <a:pt x="45" y="52"/>
                  </a:cubicBezTo>
                  <a:cubicBezTo>
                    <a:pt x="46" y="52"/>
                    <a:pt x="46" y="52"/>
                    <a:pt x="46" y="52"/>
                  </a:cubicBezTo>
                  <a:cubicBezTo>
                    <a:pt x="50" y="51"/>
                    <a:pt x="54" y="50"/>
                    <a:pt x="57" y="50"/>
                  </a:cubicBezTo>
                  <a:cubicBezTo>
                    <a:pt x="59" y="50"/>
                    <a:pt x="61" y="50"/>
                    <a:pt x="63" y="50"/>
                  </a:cubicBezTo>
                  <a:cubicBezTo>
                    <a:pt x="64" y="50"/>
                    <a:pt x="66" y="50"/>
                    <a:pt x="67" y="50"/>
                  </a:cubicBezTo>
                  <a:cubicBezTo>
                    <a:pt x="68" y="51"/>
                    <a:pt x="68" y="51"/>
                    <a:pt x="69" y="52"/>
                  </a:cubicBezTo>
                  <a:cubicBezTo>
                    <a:pt x="70" y="52"/>
                    <a:pt x="71" y="52"/>
                    <a:pt x="71" y="51"/>
                  </a:cubicBezTo>
                  <a:cubicBezTo>
                    <a:pt x="72" y="51"/>
                    <a:pt x="71" y="50"/>
                    <a:pt x="71" y="49"/>
                  </a:cubicBezTo>
                  <a:cubicBezTo>
                    <a:pt x="69" y="48"/>
                    <a:pt x="68" y="47"/>
                    <a:pt x="67" y="46"/>
                  </a:cubicBezTo>
                  <a:cubicBezTo>
                    <a:pt x="66" y="45"/>
                    <a:pt x="65" y="45"/>
                    <a:pt x="64" y="44"/>
                  </a:cubicBezTo>
                  <a:cubicBezTo>
                    <a:pt x="64" y="43"/>
                    <a:pt x="64" y="43"/>
                    <a:pt x="64" y="43"/>
                  </a:cubicBezTo>
                  <a:cubicBezTo>
                    <a:pt x="65" y="42"/>
                    <a:pt x="65" y="41"/>
                    <a:pt x="65" y="40"/>
                  </a:cubicBezTo>
                  <a:cubicBezTo>
                    <a:pt x="65" y="40"/>
                    <a:pt x="65" y="39"/>
                    <a:pt x="65" y="39"/>
                  </a:cubicBezTo>
                  <a:cubicBezTo>
                    <a:pt x="65" y="38"/>
                    <a:pt x="65" y="38"/>
                    <a:pt x="65" y="38"/>
                  </a:cubicBezTo>
                  <a:cubicBezTo>
                    <a:pt x="65" y="38"/>
                    <a:pt x="65" y="38"/>
                    <a:pt x="65" y="38"/>
                  </a:cubicBezTo>
                  <a:cubicBezTo>
                    <a:pt x="65" y="37"/>
                    <a:pt x="65" y="36"/>
                    <a:pt x="65" y="35"/>
                  </a:cubicBezTo>
                  <a:cubicBezTo>
                    <a:pt x="65" y="33"/>
                    <a:pt x="65" y="31"/>
                    <a:pt x="65" y="29"/>
                  </a:cubicBezTo>
                  <a:cubicBezTo>
                    <a:pt x="64" y="28"/>
                    <a:pt x="64" y="27"/>
                    <a:pt x="64" y="27"/>
                  </a:cubicBezTo>
                  <a:cubicBezTo>
                    <a:pt x="64" y="26"/>
                    <a:pt x="64" y="25"/>
                    <a:pt x="63" y="24"/>
                  </a:cubicBezTo>
                  <a:cubicBezTo>
                    <a:pt x="63" y="25"/>
                    <a:pt x="63" y="26"/>
                    <a:pt x="64" y="27"/>
                  </a:cubicBezTo>
                  <a:cubicBezTo>
                    <a:pt x="64" y="28"/>
                    <a:pt x="64" y="28"/>
                    <a:pt x="64" y="29"/>
                  </a:cubicBezTo>
                  <a:cubicBezTo>
                    <a:pt x="64" y="31"/>
                    <a:pt x="64" y="33"/>
                    <a:pt x="64" y="35"/>
                  </a:cubicBezTo>
                  <a:cubicBezTo>
                    <a:pt x="64" y="36"/>
                    <a:pt x="64" y="37"/>
                    <a:pt x="64" y="37"/>
                  </a:cubicBezTo>
                  <a:cubicBezTo>
                    <a:pt x="64" y="38"/>
                    <a:pt x="64" y="38"/>
                    <a:pt x="64" y="38"/>
                  </a:cubicBezTo>
                  <a:cubicBezTo>
                    <a:pt x="63" y="39"/>
                    <a:pt x="63" y="39"/>
                    <a:pt x="63" y="39"/>
                  </a:cubicBezTo>
                  <a:cubicBezTo>
                    <a:pt x="63" y="39"/>
                    <a:pt x="63" y="40"/>
                    <a:pt x="63" y="40"/>
                  </a:cubicBezTo>
                  <a:cubicBezTo>
                    <a:pt x="63" y="41"/>
                    <a:pt x="63" y="41"/>
                    <a:pt x="63" y="42"/>
                  </a:cubicBezTo>
                  <a:cubicBezTo>
                    <a:pt x="62" y="41"/>
                    <a:pt x="62" y="41"/>
                    <a:pt x="61" y="40"/>
                  </a:cubicBezTo>
                  <a:cubicBezTo>
                    <a:pt x="57" y="33"/>
                    <a:pt x="57" y="33"/>
                    <a:pt x="57" y="33"/>
                  </a:cubicBezTo>
                  <a:cubicBezTo>
                    <a:pt x="56" y="31"/>
                    <a:pt x="54" y="28"/>
                    <a:pt x="53" y="26"/>
                  </a:cubicBezTo>
                  <a:cubicBezTo>
                    <a:pt x="52" y="24"/>
                    <a:pt x="52" y="24"/>
                    <a:pt x="52" y="24"/>
                  </a:cubicBezTo>
                  <a:cubicBezTo>
                    <a:pt x="51" y="23"/>
                    <a:pt x="51" y="22"/>
                    <a:pt x="51" y="22"/>
                  </a:cubicBezTo>
                  <a:cubicBezTo>
                    <a:pt x="50" y="21"/>
                    <a:pt x="50" y="19"/>
                    <a:pt x="49" y="18"/>
                  </a:cubicBezTo>
                  <a:cubicBezTo>
                    <a:pt x="49" y="16"/>
                    <a:pt x="48" y="15"/>
                    <a:pt x="48" y="14"/>
                  </a:cubicBezTo>
                  <a:cubicBezTo>
                    <a:pt x="48" y="12"/>
                    <a:pt x="48" y="11"/>
                    <a:pt x="48" y="9"/>
                  </a:cubicBezTo>
                  <a:cubicBezTo>
                    <a:pt x="47" y="12"/>
                    <a:pt x="48" y="15"/>
                    <a:pt x="48" y="18"/>
                  </a:cubicBezTo>
                  <a:cubicBezTo>
                    <a:pt x="49" y="19"/>
                    <a:pt x="49" y="21"/>
                    <a:pt x="50" y="22"/>
                  </a:cubicBezTo>
                  <a:close/>
                  <a:moveTo>
                    <a:pt x="36" y="22"/>
                  </a:moveTo>
                  <a:cubicBezTo>
                    <a:pt x="36" y="22"/>
                    <a:pt x="36" y="22"/>
                    <a:pt x="36" y="22"/>
                  </a:cubicBezTo>
                  <a:cubicBezTo>
                    <a:pt x="36" y="22"/>
                    <a:pt x="36" y="22"/>
                    <a:pt x="36" y="22"/>
                  </a:cubicBezTo>
                  <a:cubicBezTo>
                    <a:pt x="36" y="22"/>
                    <a:pt x="36" y="22"/>
                    <a:pt x="36"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2170"/>
            <p:cNvSpPr>
              <a:spLocks/>
            </p:cNvSpPr>
            <p:nvPr/>
          </p:nvSpPr>
          <p:spPr bwMode="auto">
            <a:xfrm>
              <a:off x="7573937" y="4248174"/>
              <a:ext cx="292102" cy="157164"/>
            </a:xfrm>
            <a:custGeom>
              <a:avLst/>
              <a:gdLst>
                <a:gd name="T0" fmla="*/ 27 w 78"/>
                <a:gd name="T1" fmla="*/ 42 h 42"/>
                <a:gd name="T2" fmla="*/ 31 w 78"/>
                <a:gd name="T3" fmla="*/ 40 h 42"/>
                <a:gd name="T4" fmla="*/ 43 w 78"/>
                <a:gd name="T5" fmla="*/ 30 h 42"/>
                <a:gd name="T6" fmla="*/ 59 w 78"/>
                <a:gd name="T7" fmla="*/ 13 h 42"/>
                <a:gd name="T8" fmla="*/ 71 w 78"/>
                <a:gd name="T9" fmla="*/ 5 h 42"/>
                <a:gd name="T10" fmla="*/ 78 w 78"/>
                <a:gd name="T11" fmla="*/ 0 h 42"/>
                <a:gd name="T12" fmla="*/ 64 w 78"/>
                <a:gd name="T13" fmla="*/ 4 h 42"/>
                <a:gd name="T14" fmla="*/ 30 w 78"/>
                <a:gd name="T15" fmla="*/ 25 h 42"/>
                <a:gd name="T16" fmla="*/ 14 w 78"/>
                <a:gd name="T17" fmla="*/ 34 h 42"/>
                <a:gd name="T18" fmla="*/ 0 w 78"/>
                <a:gd name="T19" fmla="*/ 41 h 42"/>
                <a:gd name="T20" fmla="*/ 0 w 78"/>
                <a:gd name="T21" fmla="*/ 41 h 42"/>
                <a:gd name="T22" fmla="*/ 27 w 78"/>
                <a:gd name="T2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42">
                  <a:moveTo>
                    <a:pt x="27" y="42"/>
                  </a:moveTo>
                  <a:cubicBezTo>
                    <a:pt x="28" y="41"/>
                    <a:pt x="29" y="41"/>
                    <a:pt x="31" y="40"/>
                  </a:cubicBezTo>
                  <a:cubicBezTo>
                    <a:pt x="35" y="37"/>
                    <a:pt x="39" y="34"/>
                    <a:pt x="43" y="30"/>
                  </a:cubicBezTo>
                  <a:cubicBezTo>
                    <a:pt x="49" y="25"/>
                    <a:pt x="53" y="18"/>
                    <a:pt x="59" y="13"/>
                  </a:cubicBezTo>
                  <a:cubicBezTo>
                    <a:pt x="62" y="9"/>
                    <a:pt x="66" y="7"/>
                    <a:pt x="71" y="5"/>
                  </a:cubicBezTo>
                  <a:cubicBezTo>
                    <a:pt x="73" y="4"/>
                    <a:pt x="76" y="2"/>
                    <a:pt x="78" y="0"/>
                  </a:cubicBezTo>
                  <a:cubicBezTo>
                    <a:pt x="73" y="2"/>
                    <a:pt x="67" y="4"/>
                    <a:pt x="64" y="4"/>
                  </a:cubicBezTo>
                  <a:cubicBezTo>
                    <a:pt x="51" y="8"/>
                    <a:pt x="41" y="18"/>
                    <a:pt x="30" y="25"/>
                  </a:cubicBezTo>
                  <a:cubicBezTo>
                    <a:pt x="25" y="29"/>
                    <a:pt x="19" y="31"/>
                    <a:pt x="14" y="34"/>
                  </a:cubicBezTo>
                  <a:cubicBezTo>
                    <a:pt x="9" y="36"/>
                    <a:pt x="4" y="38"/>
                    <a:pt x="0" y="41"/>
                  </a:cubicBezTo>
                  <a:cubicBezTo>
                    <a:pt x="0" y="41"/>
                    <a:pt x="0" y="41"/>
                    <a:pt x="0" y="41"/>
                  </a:cubicBezTo>
                  <a:cubicBezTo>
                    <a:pt x="9" y="39"/>
                    <a:pt x="18" y="41"/>
                    <a:pt x="27" y="4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01" name="Picture 2171"/>
            <p:cNvPicPr>
              <a:picLocks noChangeAspect="1" noChangeArrowheads="1"/>
            </p:cNvPicPr>
            <p:nvPr/>
          </p:nvPicPr>
          <p:blipFill>
            <a:blip r:embed="rId64" cstate="screen">
              <a:extLst>
                <a:ext uri="{28A0092B-C50C-407E-A947-70E740481C1C}">
                  <a14:useLocalDpi xmlns:a14="http://schemas.microsoft.com/office/drawing/2010/main"/>
                </a:ext>
              </a:extLst>
            </a:blip>
            <a:srcRect/>
            <a:stretch>
              <a:fillRect/>
            </a:stretch>
          </p:blipFill>
          <p:spPr bwMode="auto">
            <a:xfrm>
              <a:off x="7658075" y="4233886"/>
              <a:ext cx="225426"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2" name="Picture 2172"/>
            <p:cNvPicPr>
              <a:picLocks noChangeAspect="1" noChangeArrowheads="1"/>
            </p:cNvPicPr>
            <p:nvPr/>
          </p:nvPicPr>
          <p:blipFill>
            <a:blip r:embed="rId65" cstate="screen">
              <a:extLst>
                <a:ext uri="{28A0092B-C50C-407E-A947-70E740481C1C}">
                  <a14:useLocalDpi xmlns:a14="http://schemas.microsoft.com/office/drawing/2010/main"/>
                </a:ext>
              </a:extLst>
            </a:blip>
            <a:srcRect/>
            <a:stretch>
              <a:fillRect/>
            </a:stretch>
          </p:blipFill>
          <p:spPr bwMode="auto">
            <a:xfrm>
              <a:off x="7559649" y="4178323"/>
              <a:ext cx="338140" cy="236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3" name="Freeform 2173"/>
            <p:cNvSpPr>
              <a:spLocks/>
            </p:cNvSpPr>
            <p:nvPr/>
          </p:nvSpPr>
          <p:spPr bwMode="auto">
            <a:xfrm>
              <a:off x="7615212" y="4273574"/>
              <a:ext cx="131763" cy="76201"/>
            </a:xfrm>
            <a:custGeom>
              <a:avLst/>
              <a:gdLst>
                <a:gd name="T0" fmla="*/ 19 w 35"/>
                <a:gd name="T1" fmla="*/ 15 h 20"/>
                <a:gd name="T2" fmla="*/ 35 w 35"/>
                <a:gd name="T3" fmla="*/ 6 h 20"/>
                <a:gd name="T4" fmla="*/ 26 w 35"/>
                <a:gd name="T5" fmla="*/ 9 h 20"/>
                <a:gd name="T6" fmla="*/ 16 w 35"/>
                <a:gd name="T7" fmla="*/ 4 h 20"/>
                <a:gd name="T8" fmla="*/ 10 w 35"/>
                <a:gd name="T9" fmla="*/ 0 h 20"/>
                <a:gd name="T10" fmla="*/ 0 w 35"/>
                <a:gd name="T11" fmla="*/ 19 h 20"/>
                <a:gd name="T12" fmla="*/ 19 w 35"/>
                <a:gd name="T13" fmla="*/ 15 h 20"/>
              </a:gdLst>
              <a:ahLst/>
              <a:cxnLst>
                <a:cxn ang="0">
                  <a:pos x="T0" y="T1"/>
                </a:cxn>
                <a:cxn ang="0">
                  <a:pos x="T2" y="T3"/>
                </a:cxn>
                <a:cxn ang="0">
                  <a:pos x="T4" y="T5"/>
                </a:cxn>
                <a:cxn ang="0">
                  <a:pos x="T6" y="T7"/>
                </a:cxn>
                <a:cxn ang="0">
                  <a:pos x="T8" y="T9"/>
                </a:cxn>
                <a:cxn ang="0">
                  <a:pos x="T10" y="T11"/>
                </a:cxn>
                <a:cxn ang="0">
                  <a:pos x="T12" y="T13"/>
                </a:cxn>
              </a:cxnLst>
              <a:rect l="0" t="0" r="r" b="b"/>
              <a:pathLst>
                <a:path w="35" h="20">
                  <a:moveTo>
                    <a:pt x="19" y="15"/>
                  </a:moveTo>
                  <a:cubicBezTo>
                    <a:pt x="26" y="14"/>
                    <a:pt x="30" y="9"/>
                    <a:pt x="35" y="6"/>
                  </a:cubicBezTo>
                  <a:cubicBezTo>
                    <a:pt x="32" y="7"/>
                    <a:pt x="29" y="9"/>
                    <a:pt x="26" y="9"/>
                  </a:cubicBezTo>
                  <a:cubicBezTo>
                    <a:pt x="22" y="10"/>
                    <a:pt x="19" y="7"/>
                    <a:pt x="16" y="4"/>
                  </a:cubicBezTo>
                  <a:cubicBezTo>
                    <a:pt x="14" y="3"/>
                    <a:pt x="12" y="1"/>
                    <a:pt x="10" y="0"/>
                  </a:cubicBezTo>
                  <a:cubicBezTo>
                    <a:pt x="6" y="6"/>
                    <a:pt x="3" y="12"/>
                    <a:pt x="0" y="19"/>
                  </a:cubicBezTo>
                  <a:cubicBezTo>
                    <a:pt x="6" y="20"/>
                    <a:pt x="14" y="17"/>
                    <a:pt x="19"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2174"/>
            <p:cNvSpPr>
              <a:spLocks/>
            </p:cNvSpPr>
            <p:nvPr/>
          </p:nvSpPr>
          <p:spPr bwMode="auto">
            <a:xfrm>
              <a:off x="7777138" y="4179911"/>
              <a:ext cx="231776" cy="222252"/>
            </a:xfrm>
            <a:custGeom>
              <a:avLst/>
              <a:gdLst>
                <a:gd name="T0" fmla="*/ 24 w 62"/>
                <a:gd name="T1" fmla="*/ 18 h 59"/>
                <a:gd name="T2" fmla="*/ 19 w 62"/>
                <a:gd name="T3" fmla="*/ 28 h 59"/>
                <a:gd name="T4" fmla="*/ 16 w 62"/>
                <a:gd name="T5" fmla="*/ 39 h 59"/>
                <a:gd name="T6" fmla="*/ 0 w 62"/>
                <a:gd name="T7" fmla="*/ 59 h 59"/>
                <a:gd name="T8" fmla="*/ 0 w 62"/>
                <a:gd name="T9" fmla="*/ 59 h 59"/>
                <a:gd name="T10" fmla="*/ 23 w 62"/>
                <a:gd name="T11" fmla="*/ 43 h 59"/>
                <a:gd name="T12" fmla="*/ 29 w 62"/>
                <a:gd name="T13" fmla="*/ 17 h 59"/>
                <a:gd name="T14" fmla="*/ 43 w 62"/>
                <a:gd name="T15" fmla="*/ 11 h 59"/>
                <a:gd name="T16" fmla="*/ 54 w 62"/>
                <a:gd name="T17" fmla="*/ 8 h 59"/>
                <a:gd name="T18" fmla="*/ 62 w 62"/>
                <a:gd name="T19" fmla="*/ 3 h 59"/>
                <a:gd name="T20" fmla="*/ 59 w 62"/>
                <a:gd name="T21" fmla="*/ 0 h 59"/>
                <a:gd name="T22" fmla="*/ 53 w 62"/>
                <a:gd name="T23" fmla="*/ 7 h 59"/>
                <a:gd name="T24" fmla="*/ 42 w 62"/>
                <a:gd name="T25" fmla="*/ 10 h 59"/>
                <a:gd name="T26" fmla="*/ 28 w 62"/>
                <a:gd name="T27" fmla="*/ 16 h 59"/>
                <a:gd name="T28" fmla="*/ 24 w 62"/>
                <a:gd name="T29" fmla="*/ 1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59">
                  <a:moveTo>
                    <a:pt x="24" y="18"/>
                  </a:moveTo>
                  <a:cubicBezTo>
                    <a:pt x="23" y="21"/>
                    <a:pt x="21" y="26"/>
                    <a:pt x="19" y="28"/>
                  </a:cubicBezTo>
                  <a:cubicBezTo>
                    <a:pt x="17" y="31"/>
                    <a:pt x="17" y="35"/>
                    <a:pt x="16" y="39"/>
                  </a:cubicBezTo>
                  <a:cubicBezTo>
                    <a:pt x="12" y="48"/>
                    <a:pt x="8" y="54"/>
                    <a:pt x="0" y="59"/>
                  </a:cubicBezTo>
                  <a:cubicBezTo>
                    <a:pt x="0" y="59"/>
                    <a:pt x="0" y="59"/>
                    <a:pt x="0" y="59"/>
                  </a:cubicBezTo>
                  <a:cubicBezTo>
                    <a:pt x="9" y="56"/>
                    <a:pt x="17" y="51"/>
                    <a:pt x="23" y="43"/>
                  </a:cubicBezTo>
                  <a:cubicBezTo>
                    <a:pt x="27" y="39"/>
                    <a:pt x="32" y="26"/>
                    <a:pt x="29" y="17"/>
                  </a:cubicBezTo>
                  <a:cubicBezTo>
                    <a:pt x="33" y="12"/>
                    <a:pt x="38" y="13"/>
                    <a:pt x="43" y="11"/>
                  </a:cubicBezTo>
                  <a:cubicBezTo>
                    <a:pt x="47" y="10"/>
                    <a:pt x="51" y="10"/>
                    <a:pt x="54" y="8"/>
                  </a:cubicBezTo>
                  <a:cubicBezTo>
                    <a:pt x="57" y="7"/>
                    <a:pt x="59" y="5"/>
                    <a:pt x="62" y="3"/>
                  </a:cubicBezTo>
                  <a:cubicBezTo>
                    <a:pt x="61" y="2"/>
                    <a:pt x="60" y="2"/>
                    <a:pt x="59" y="0"/>
                  </a:cubicBezTo>
                  <a:cubicBezTo>
                    <a:pt x="58" y="3"/>
                    <a:pt x="56" y="6"/>
                    <a:pt x="53" y="7"/>
                  </a:cubicBezTo>
                  <a:cubicBezTo>
                    <a:pt x="50" y="9"/>
                    <a:pt x="46" y="10"/>
                    <a:pt x="42" y="10"/>
                  </a:cubicBezTo>
                  <a:cubicBezTo>
                    <a:pt x="37" y="12"/>
                    <a:pt x="31" y="13"/>
                    <a:pt x="28" y="16"/>
                  </a:cubicBezTo>
                  <a:cubicBezTo>
                    <a:pt x="27" y="17"/>
                    <a:pt x="25" y="18"/>
                    <a:pt x="24"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2175"/>
            <p:cNvSpPr>
              <a:spLocks noEditPoints="1"/>
            </p:cNvSpPr>
            <p:nvPr/>
          </p:nvSpPr>
          <p:spPr bwMode="auto">
            <a:xfrm>
              <a:off x="7585050" y="4221186"/>
              <a:ext cx="296864" cy="176214"/>
            </a:xfrm>
            <a:custGeom>
              <a:avLst/>
              <a:gdLst>
                <a:gd name="T0" fmla="*/ 45 w 79"/>
                <a:gd name="T1" fmla="*/ 12 h 47"/>
                <a:gd name="T2" fmla="*/ 54 w 79"/>
                <a:gd name="T3" fmla="*/ 12 h 47"/>
                <a:gd name="T4" fmla="*/ 46 w 79"/>
                <a:gd name="T5" fmla="*/ 16 h 47"/>
                <a:gd name="T6" fmla="*/ 41 w 79"/>
                <a:gd name="T7" fmla="*/ 20 h 47"/>
                <a:gd name="T8" fmla="*/ 35 w 79"/>
                <a:gd name="T9" fmla="*/ 22 h 47"/>
                <a:gd name="T10" fmla="*/ 29 w 79"/>
                <a:gd name="T11" fmla="*/ 20 h 47"/>
                <a:gd name="T12" fmla="*/ 27 w 79"/>
                <a:gd name="T13" fmla="*/ 20 h 47"/>
                <a:gd name="T14" fmla="*/ 23 w 79"/>
                <a:gd name="T15" fmla="*/ 17 h 47"/>
                <a:gd name="T16" fmla="*/ 25 w 79"/>
                <a:gd name="T17" fmla="*/ 20 h 47"/>
                <a:gd name="T18" fmla="*/ 27 w 79"/>
                <a:gd name="T19" fmla="*/ 21 h 47"/>
                <a:gd name="T20" fmla="*/ 31 w 79"/>
                <a:gd name="T21" fmla="*/ 23 h 47"/>
                <a:gd name="T22" fmla="*/ 36 w 79"/>
                <a:gd name="T23" fmla="*/ 24 h 47"/>
                <a:gd name="T24" fmla="*/ 33 w 79"/>
                <a:gd name="T25" fmla="*/ 26 h 47"/>
                <a:gd name="T26" fmla="*/ 24 w 79"/>
                <a:gd name="T27" fmla="*/ 31 h 47"/>
                <a:gd name="T28" fmla="*/ 17 w 79"/>
                <a:gd name="T29" fmla="*/ 32 h 47"/>
                <a:gd name="T30" fmla="*/ 10 w 79"/>
                <a:gd name="T31" fmla="*/ 33 h 47"/>
                <a:gd name="T32" fmla="*/ 24 w 79"/>
                <a:gd name="T33" fmla="*/ 32 h 47"/>
                <a:gd name="T34" fmla="*/ 24 w 79"/>
                <a:gd name="T35" fmla="*/ 33 h 47"/>
                <a:gd name="T36" fmla="*/ 10 w 79"/>
                <a:gd name="T37" fmla="*/ 41 h 47"/>
                <a:gd name="T38" fmla="*/ 20 w 79"/>
                <a:gd name="T39" fmla="*/ 37 h 47"/>
                <a:gd name="T40" fmla="*/ 30 w 79"/>
                <a:gd name="T41" fmla="*/ 31 h 47"/>
                <a:gd name="T42" fmla="*/ 47 w 79"/>
                <a:gd name="T43" fmla="*/ 18 h 47"/>
                <a:gd name="T44" fmla="*/ 56 w 79"/>
                <a:gd name="T45" fmla="*/ 13 h 47"/>
                <a:gd name="T46" fmla="*/ 66 w 79"/>
                <a:gd name="T47" fmla="*/ 12 h 47"/>
                <a:gd name="T48" fmla="*/ 57 w 79"/>
                <a:gd name="T49" fmla="*/ 17 h 47"/>
                <a:gd name="T50" fmla="*/ 49 w 79"/>
                <a:gd name="T51" fmla="*/ 26 h 47"/>
                <a:gd name="T52" fmla="*/ 39 w 79"/>
                <a:gd name="T53" fmla="*/ 38 h 47"/>
                <a:gd name="T54" fmla="*/ 26 w 79"/>
                <a:gd name="T55" fmla="*/ 47 h 47"/>
                <a:gd name="T56" fmla="*/ 45 w 79"/>
                <a:gd name="T57" fmla="*/ 33 h 47"/>
                <a:gd name="T58" fmla="*/ 55 w 79"/>
                <a:gd name="T59" fmla="*/ 21 h 47"/>
                <a:gd name="T60" fmla="*/ 61 w 79"/>
                <a:gd name="T61" fmla="*/ 16 h 47"/>
                <a:gd name="T62" fmla="*/ 71 w 79"/>
                <a:gd name="T63" fmla="*/ 10 h 47"/>
                <a:gd name="T64" fmla="*/ 73 w 79"/>
                <a:gd name="T65" fmla="*/ 10 h 47"/>
                <a:gd name="T66" fmla="*/ 68 w 79"/>
                <a:gd name="T67" fmla="*/ 22 h 47"/>
                <a:gd name="T68" fmla="*/ 62 w 79"/>
                <a:gd name="T69" fmla="*/ 38 h 47"/>
                <a:gd name="T70" fmla="*/ 54 w 79"/>
                <a:gd name="T71" fmla="*/ 46 h 47"/>
                <a:gd name="T72" fmla="*/ 65 w 79"/>
                <a:gd name="T73" fmla="*/ 33 h 47"/>
                <a:gd name="T74" fmla="*/ 67 w 79"/>
                <a:gd name="T75" fmla="*/ 29 h 47"/>
                <a:gd name="T76" fmla="*/ 71 w 79"/>
                <a:gd name="T77" fmla="*/ 18 h 47"/>
                <a:gd name="T78" fmla="*/ 75 w 79"/>
                <a:gd name="T79" fmla="*/ 9 h 47"/>
                <a:gd name="T80" fmla="*/ 78 w 79"/>
                <a:gd name="T81" fmla="*/ 6 h 47"/>
                <a:gd name="T82" fmla="*/ 72 w 79"/>
                <a:gd name="T83" fmla="*/ 7 h 47"/>
                <a:gd name="T84" fmla="*/ 68 w 79"/>
                <a:gd name="T85" fmla="*/ 8 h 47"/>
                <a:gd name="T86" fmla="*/ 64 w 79"/>
                <a:gd name="T87" fmla="*/ 6 h 47"/>
                <a:gd name="T88" fmla="*/ 63 w 79"/>
                <a:gd name="T89" fmla="*/ 5 h 47"/>
                <a:gd name="T90" fmla="*/ 56 w 79"/>
                <a:gd name="T91" fmla="*/ 2 h 47"/>
                <a:gd name="T92" fmla="*/ 50 w 79"/>
                <a:gd name="T93" fmla="*/ 0 h 47"/>
                <a:gd name="T94" fmla="*/ 55 w 79"/>
                <a:gd name="T95" fmla="*/ 2 h 47"/>
                <a:gd name="T96" fmla="*/ 62 w 79"/>
                <a:gd name="T97" fmla="*/ 6 h 47"/>
                <a:gd name="T98" fmla="*/ 63 w 79"/>
                <a:gd name="T99" fmla="*/ 7 h 47"/>
                <a:gd name="T100" fmla="*/ 66 w 79"/>
                <a:gd name="T101" fmla="*/ 9 h 47"/>
                <a:gd name="T102" fmla="*/ 56 w 79"/>
                <a:gd name="T103" fmla="*/ 10 h 47"/>
                <a:gd name="T104" fmla="*/ 45 w 79"/>
                <a:gd name="T105" fmla="*/ 10 h 47"/>
                <a:gd name="T106" fmla="*/ 38 w 79"/>
                <a:gd name="T107" fmla="*/ 10 h 47"/>
                <a:gd name="T108" fmla="*/ 30 w 79"/>
                <a:gd name="T109" fmla="*/ 8 h 47"/>
                <a:gd name="T110" fmla="*/ 43 w 79"/>
                <a:gd name="T111" fmla="*/ 12 h 47"/>
                <a:gd name="T112" fmla="*/ 36 w 79"/>
                <a:gd name="T113" fmla="*/ 24 h 47"/>
                <a:gd name="T114" fmla="*/ 36 w 79"/>
                <a:gd name="T115"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47">
                  <a:moveTo>
                    <a:pt x="43" y="12"/>
                  </a:moveTo>
                  <a:cubicBezTo>
                    <a:pt x="43" y="12"/>
                    <a:pt x="44" y="12"/>
                    <a:pt x="45" y="12"/>
                  </a:cubicBezTo>
                  <a:cubicBezTo>
                    <a:pt x="47" y="12"/>
                    <a:pt x="47" y="12"/>
                    <a:pt x="47" y="12"/>
                  </a:cubicBezTo>
                  <a:cubicBezTo>
                    <a:pt x="49" y="12"/>
                    <a:pt x="52" y="12"/>
                    <a:pt x="54" y="12"/>
                  </a:cubicBezTo>
                  <a:cubicBezTo>
                    <a:pt x="53" y="12"/>
                    <a:pt x="52" y="13"/>
                    <a:pt x="50" y="13"/>
                  </a:cubicBezTo>
                  <a:cubicBezTo>
                    <a:pt x="49" y="14"/>
                    <a:pt x="47" y="15"/>
                    <a:pt x="46" y="16"/>
                  </a:cubicBezTo>
                  <a:cubicBezTo>
                    <a:pt x="44" y="17"/>
                    <a:pt x="43" y="18"/>
                    <a:pt x="41" y="20"/>
                  </a:cubicBezTo>
                  <a:cubicBezTo>
                    <a:pt x="41" y="20"/>
                    <a:pt x="41" y="20"/>
                    <a:pt x="41" y="20"/>
                  </a:cubicBezTo>
                  <a:cubicBezTo>
                    <a:pt x="40" y="20"/>
                    <a:pt x="39" y="21"/>
                    <a:pt x="38" y="22"/>
                  </a:cubicBezTo>
                  <a:cubicBezTo>
                    <a:pt x="37" y="22"/>
                    <a:pt x="36" y="22"/>
                    <a:pt x="35" y="22"/>
                  </a:cubicBezTo>
                  <a:cubicBezTo>
                    <a:pt x="34" y="22"/>
                    <a:pt x="33" y="22"/>
                    <a:pt x="32" y="22"/>
                  </a:cubicBezTo>
                  <a:cubicBezTo>
                    <a:pt x="31" y="21"/>
                    <a:pt x="30" y="21"/>
                    <a:pt x="29" y="20"/>
                  </a:cubicBezTo>
                  <a:cubicBezTo>
                    <a:pt x="28" y="20"/>
                    <a:pt x="28" y="20"/>
                    <a:pt x="28" y="20"/>
                  </a:cubicBezTo>
                  <a:cubicBezTo>
                    <a:pt x="27" y="20"/>
                    <a:pt x="27" y="20"/>
                    <a:pt x="27" y="20"/>
                  </a:cubicBezTo>
                  <a:cubicBezTo>
                    <a:pt x="26" y="20"/>
                    <a:pt x="26" y="19"/>
                    <a:pt x="26" y="19"/>
                  </a:cubicBezTo>
                  <a:cubicBezTo>
                    <a:pt x="25" y="18"/>
                    <a:pt x="24" y="18"/>
                    <a:pt x="23" y="17"/>
                  </a:cubicBezTo>
                  <a:cubicBezTo>
                    <a:pt x="22" y="16"/>
                    <a:pt x="21" y="16"/>
                    <a:pt x="20" y="15"/>
                  </a:cubicBezTo>
                  <a:cubicBezTo>
                    <a:pt x="22" y="17"/>
                    <a:pt x="23" y="18"/>
                    <a:pt x="25" y="20"/>
                  </a:cubicBezTo>
                  <a:cubicBezTo>
                    <a:pt x="26" y="20"/>
                    <a:pt x="26" y="20"/>
                    <a:pt x="27" y="21"/>
                  </a:cubicBezTo>
                  <a:cubicBezTo>
                    <a:pt x="27" y="21"/>
                    <a:pt x="27" y="21"/>
                    <a:pt x="27" y="21"/>
                  </a:cubicBezTo>
                  <a:cubicBezTo>
                    <a:pt x="28" y="21"/>
                    <a:pt x="28" y="21"/>
                    <a:pt x="28" y="21"/>
                  </a:cubicBezTo>
                  <a:cubicBezTo>
                    <a:pt x="29" y="22"/>
                    <a:pt x="30" y="23"/>
                    <a:pt x="31" y="23"/>
                  </a:cubicBezTo>
                  <a:cubicBezTo>
                    <a:pt x="32" y="23"/>
                    <a:pt x="33" y="24"/>
                    <a:pt x="35" y="24"/>
                  </a:cubicBezTo>
                  <a:cubicBezTo>
                    <a:pt x="35" y="24"/>
                    <a:pt x="35" y="24"/>
                    <a:pt x="36" y="24"/>
                  </a:cubicBezTo>
                  <a:cubicBezTo>
                    <a:pt x="35" y="24"/>
                    <a:pt x="35" y="25"/>
                    <a:pt x="34" y="25"/>
                  </a:cubicBezTo>
                  <a:cubicBezTo>
                    <a:pt x="34" y="25"/>
                    <a:pt x="33" y="26"/>
                    <a:pt x="33" y="26"/>
                  </a:cubicBezTo>
                  <a:cubicBezTo>
                    <a:pt x="32" y="26"/>
                    <a:pt x="31" y="27"/>
                    <a:pt x="30" y="28"/>
                  </a:cubicBezTo>
                  <a:cubicBezTo>
                    <a:pt x="28" y="29"/>
                    <a:pt x="26" y="30"/>
                    <a:pt x="24" y="31"/>
                  </a:cubicBezTo>
                  <a:cubicBezTo>
                    <a:pt x="23" y="31"/>
                    <a:pt x="22" y="31"/>
                    <a:pt x="20" y="32"/>
                  </a:cubicBezTo>
                  <a:cubicBezTo>
                    <a:pt x="19" y="32"/>
                    <a:pt x="18" y="32"/>
                    <a:pt x="17" y="32"/>
                  </a:cubicBezTo>
                  <a:cubicBezTo>
                    <a:pt x="16" y="33"/>
                    <a:pt x="15" y="33"/>
                    <a:pt x="13" y="33"/>
                  </a:cubicBezTo>
                  <a:cubicBezTo>
                    <a:pt x="12" y="33"/>
                    <a:pt x="11" y="33"/>
                    <a:pt x="10" y="33"/>
                  </a:cubicBezTo>
                  <a:cubicBezTo>
                    <a:pt x="12" y="33"/>
                    <a:pt x="15" y="33"/>
                    <a:pt x="17" y="33"/>
                  </a:cubicBezTo>
                  <a:cubicBezTo>
                    <a:pt x="19" y="33"/>
                    <a:pt x="22" y="32"/>
                    <a:pt x="24" y="32"/>
                  </a:cubicBezTo>
                  <a:cubicBezTo>
                    <a:pt x="26" y="31"/>
                    <a:pt x="27" y="31"/>
                    <a:pt x="28" y="30"/>
                  </a:cubicBezTo>
                  <a:cubicBezTo>
                    <a:pt x="27" y="31"/>
                    <a:pt x="26" y="32"/>
                    <a:pt x="24" y="33"/>
                  </a:cubicBezTo>
                  <a:cubicBezTo>
                    <a:pt x="23" y="34"/>
                    <a:pt x="21" y="35"/>
                    <a:pt x="20" y="36"/>
                  </a:cubicBezTo>
                  <a:cubicBezTo>
                    <a:pt x="17" y="38"/>
                    <a:pt x="14" y="40"/>
                    <a:pt x="10" y="41"/>
                  </a:cubicBezTo>
                  <a:cubicBezTo>
                    <a:pt x="7" y="43"/>
                    <a:pt x="4" y="45"/>
                    <a:pt x="0" y="46"/>
                  </a:cubicBezTo>
                  <a:cubicBezTo>
                    <a:pt x="7" y="44"/>
                    <a:pt x="14" y="41"/>
                    <a:pt x="20" y="37"/>
                  </a:cubicBezTo>
                  <a:cubicBezTo>
                    <a:pt x="22" y="36"/>
                    <a:pt x="24" y="35"/>
                    <a:pt x="25" y="34"/>
                  </a:cubicBezTo>
                  <a:cubicBezTo>
                    <a:pt x="27" y="33"/>
                    <a:pt x="28" y="32"/>
                    <a:pt x="30" y="31"/>
                  </a:cubicBezTo>
                  <a:cubicBezTo>
                    <a:pt x="33" y="29"/>
                    <a:pt x="35" y="27"/>
                    <a:pt x="38" y="24"/>
                  </a:cubicBezTo>
                  <a:cubicBezTo>
                    <a:pt x="41" y="22"/>
                    <a:pt x="44" y="20"/>
                    <a:pt x="47" y="18"/>
                  </a:cubicBezTo>
                  <a:cubicBezTo>
                    <a:pt x="48" y="17"/>
                    <a:pt x="50" y="16"/>
                    <a:pt x="52" y="15"/>
                  </a:cubicBezTo>
                  <a:cubicBezTo>
                    <a:pt x="53" y="15"/>
                    <a:pt x="55" y="14"/>
                    <a:pt x="56" y="13"/>
                  </a:cubicBezTo>
                  <a:cubicBezTo>
                    <a:pt x="58" y="13"/>
                    <a:pt x="60" y="12"/>
                    <a:pt x="62" y="12"/>
                  </a:cubicBezTo>
                  <a:cubicBezTo>
                    <a:pt x="63" y="12"/>
                    <a:pt x="64" y="12"/>
                    <a:pt x="66" y="12"/>
                  </a:cubicBezTo>
                  <a:cubicBezTo>
                    <a:pt x="64" y="13"/>
                    <a:pt x="62" y="14"/>
                    <a:pt x="60" y="15"/>
                  </a:cubicBezTo>
                  <a:cubicBezTo>
                    <a:pt x="59" y="16"/>
                    <a:pt x="58" y="17"/>
                    <a:pt x="57" y="17"/>
                  </a:cubicBezTo>
                  <a:cubicBezTo>
                    <a:pt x="56" y="18"/>
                    <a:pt x="55" y="19"/>
                    <a:pt x="54" y="20"/>
                  </a:cubicBezTo>
                  <a:cubicBezTo>
                    <a:pt x="52" y="22"/>
                    <a:pt x="51" y="24"/>
                    <a:pt x="49" y="26"/>
                  </a:cubicBezTo>
                  <a:cubicBezTo>
                    <a:pt x="48" y="28"/>
                    <a:pt x="46" y="30"/>
                    <a:pt x="44" y="33"/>
                  </a:cubicBezTo>
                  <a:cubicBezTo>
                    <a:pt x="43" y="35"/>
                    <a:pt x="41" y="37"/>
                    <a:pt x="39" y="38"/>
                  </a:cubicBezTo>
                  <a:cubicBezTo>
                    <a:pt x="37" y="40"/>
                    <a:pt x="35" y="42"/>
                    <a:pt x="33" y="43"/>
                  </a:cubicBezTo>
                  <a:cubicBezTo>
                    <a:pt x="31" y="45"/>
                    <a:pt x="29" y="46"/>
                    <a:pt x="26" y="47"/>
                  </a:cubicBezTo>
                  <a:cubicBezTo>
                    <a:pt x="31" y="45"/>
                    <a:pt x="36" y="42"/>
                    <a:pt x="40" y="39"/>
                  </a:cubicBezTo>
                  <a:cubicBezTo>
                    <a:pt x="42" y="37"/>
                    <a:pt x="44" y="35"/>
                    <a:pt x="45" y="33"/>
                  </a:cubicBezTo>
                  <a:cubicBezTo>
                    <a:pt x="47" y="31"/>
                    <a:pt x="49" y="29"/>
                    <a:pt x="50" y="27"/>
                  </a:cubicBezTo>
                  <a:cubicBezTo>
                    <a:pt x="52" y="25"/>
                    <a:pt x="53" y="23"/>
                    <a:pt x="55" y="21"/>
                  </a:cubicBezTo>
                  <a:cubicBezTo>
                    <a:pt x="56" y="20"/>
                    <a:pt x="57" y="19"/>
                    <a:pt x="58" y="19"/>
                  </a:cubicBezTo>
                  <a:cubicBezTo>
                    <a:pt x="59" y="18"/>
                    <a:pt x="60" y="17"/>
                    <a:pt x="61" y="16"/>
                  </a:cubicBezTo>
                  <a:cubicBezTo>
                    <a:pt x="63" y="15"/>
                    <a:pt x="66" y="14"/>
                    <a:pt x="68" y="12"/>
                  </a:cubicBezTo>
                  <a:cubicBezTo>
                    <a:pt x="69" y="12"/>
                    <a:pt x="70" y="11"/>
                    <a:pt x="71" y="10"/>
                  </a:cubicBezTo>
                  <a:cubicBezTo>
                    <a:pt x="72" y="10"/>
                    <a:pt x="72" y="10"/>
                    <a:pt x="73" y="10"/>
                  </a:cubicBezTo>
                  <a:cubicBezTo>
                    <a:pt x="73" y="10"/>
                    <a:pt x="73" y="10"/>
                    <a:pt x="73" y="10"/>
                  </a:cubicBezTo>
                  <a:cubicBezTo>
                    <a:pt x="71" y="12"/>
                    <a:pt x="70" y="15"/>
                    <a:pt x="69" y="17"/>
                  </a:cubicBezTo>
                  <a:cubicBezTo>
                    <a:pt x="69" y="19"/>
                    <a:pt x="68" y="20"/>
                    <a:pt x="68" y="22"/>
                  </a:cubicBezTo>
                  <a:cubicBezTo>
                    <a:pt x="67" y="24"/>
                    <a:pt x="66" y="26"/>
                    <a:pt x="66" y="28"/>
                  </a:cubicBezTo>
                  <a:cubicBezTo>
                    <a:pt x="65" y="31"/>
                    <a:pt x="64" y="35"/>
                    <a:pt x="62" y="38"/>
                  </a:cubicBezTo>
                  <a:cubicBezTo>
                    <a:pt x="61" y="39"/>
                    <a:pt x="60" y="41"/>
                    <a:pt x="58" y="42"/>
                  </a:cubicBezTo>
                  <a:cubicBezTo>
                    <a:pt x="57" y="43"/>
                    <a:pt x="56" y="45"/>
                    <a:pt x="54" y="46"/>
                  </a:cubicBezTo>
                  <a:cubicBezTo>
                    <a:pt x="57" y="44"/>
                    <a:pt x="60" y="41"/>
                    <a:pt x="62" y="38"/>
                  </a:cubicBezTo>
                  <a:cubicBezTo>
                    <a:pt x="64" y="37"/>
                    <a:pt x="65" y="35"/>
                    <a:pt x="65" y="33"/>
                  </a:cubicBezTo>
                  <a:cubicBezTo>
                    <a:pt x="66" y="32"/>
                    <a:pt x="66" y="32"/>
                    <a:pt x="67" y="31"/>
                  </a:cubicBezTo>
                  <a:cubicBezTo>
                    <a:pt x="67" y="30"/>
                    <a:pt x="67" y="30"/>
                    <a:pt x="67" y="29"/>
                  </a:cubicBezTo>
                  <a:cubicBezTo>
                    <a:pt x="67" y="29"/>
                    <a:pt x="67" y="28"/>
                    <a:pt x="67" y="28"/>
                  </a:cubicBezTo>
                  <a:cubicBezTo>
                    <a:pt x="68" y="24"/>
                    <a:pt x="70" y="21"/>
                    <a:pt x="71" y="18"/>
                  </a:cubicBezTo>
                  <a:cubicBezTo>
                    <a:pt x="72" y="16"/>
                    <a:pt x="73" y="14"/>
                    <a:pt x="73" y="13"/>
                  </a:cubicBezTo>
                  <a:cubicBezTo>
                    <a:pt x="74" y="11"/>
                    <a:pt x="75" y="10"/>
                    <a:pt x="75" y="9"/>
                  </a:cubicBezTo>
                  <a:cubicBezTo>
                    <a:pt x="76" y="9"/>
                    <a:pt x="77" y="8"/>
                    <a:pt x="78" y="8"/>
                  </a:cubicBezTo>
                  <a:cubicBezTo>
                    <a:pt x="78" y="7"/>
                    <a:pt x="79" y="7"/>
                    <a:pt x="78" y="6"/>
                  </a:cubicBezTo>
                  <a:cubicBezTo>
                    <a:pt x="78" y="5"/>
                    <a:pt x="77" y="5"/>
                    <a:pt x="76" y="5"/>
                  </a:cubicBezTo>
                  <a:cubicBezTo>
                    <a:pt x="75" y="6"/>
                    <a:pt x="73" y="7"/>
                    <a:pt x="72" y="7"/>
                  </a:cubicBezTo>
                  <a:cubicBezTo>
                    <a:pt x="71" y="8"/>
                    <a:pt x="69" y="8"/>
                    <a:pt x="68" y="8"/>
                  </a:cubicBezTo>
                  <a:cubicBezTo>
                    <a:pt x="68" y="8"/>
                    <a:pt x="68" y="8"/>
                    <a:pt x="68" y="8"/>
                  </a:cubicBezTo>
                  <a:cubicBezTo>
                    <a:pt x="67" y="7"/>
                    <a:pt x="66" y="7"/>
                    <a:pt x="66" y="6"/>
                  </a:cubicBezTo>
                  <a:cubicBezTo>
                    <a:pt x="65" y="6"/>
                    <a:pt x="65" y="6"/>
                    <a:pt x="64" y="6"/>
                  </a:cubicBezTo>
                  <a:cubicBezTo>
                    <a:pt x="64" y="5"/>
                    <a:pt x="64" y="5"/>
                    <a:pt x="64" y="5"/>
                  </a:cubicBezTo>
                  <a:cubicBezTo>
                    <a:pt x="64" y="5"/>
                    <a:pt x="64" y="5"/>
                    <a:pt x="63" y="5"/>
                  </a:cubicBezTo>
                  <a:cubicBezTo>
                    <a:pt x="63" y="4"/>
                    <a:pt x="62" y="4"/>
                    <a:pt x="61" y="3"/>
                  </a:cubicBezTo>
                  <a:cubicBezTo>
                    <a:pt x="59" y="3"/>
                    <a:pt x="57" y="2"/>
                    <a:pt x="56" y="2"/>
                  </a:cubicBezTo>
                  <a:cubicBezTo>
                    <a:pt x="55" y="1"/>
                    <a:pt x="54" y="1"/>
                    <a:pt x="53" y="1"/>
                  </a:cubicBezTo>
                  <a:cubicBezTo>
                    <a:pt x="52" y="1"/>
                    <a:pt x="51" y="0"/>
                    <a:pt x="50" y="0"/>
                  </a:cubicBezTo>
                  <a:cubicBezTo>
                    <a:pt x="51" y="1"/>
                    <a:pt x="52" y="1"/>
                    <a:pt x="53" y="1"/>
                  </a:cubicBezTo>
                  <a:cubicBezTo>
                    <a:pt x="54" y="2"/>
                    <a:pt x="54" y="2"/>
                    <a:pt x="55" y="2"/>
                  </a:cubicBezTo>
                  <a:cubicBezTo>
                    <a:pt x="57" y="3"/>
                    <a:pt x="59" y="4"/>
                    <a:pt x="60" y="5"/>
                  </a:cubicBezTo>
                  <a:cubicBezTo>
                    <a:pt x="61" y="5"/>
                    <a:pt x="62" y="6"/>
                    <a:pt x="62" y="6"/>
                  </a:cubicBezTo>
                  <a:cubicBezTo>
                    <a:pt x="63" y="6"/>
                    <a:pt x="63" y="6"/>
                    <a:pt x="63" y="6"/>
                  </a:cubicBezTo>
                  <a:cubicBezTo>
                    <a:pt x="63" y="7"/>
                    <a:pt x="63" y="7"/>
                    <a:pt x="63" y="7"/>
                  </a:cubicBezTo>
                  <a:cubicBezTo>
                    <a:pt x="64" y="7"/>
                    <a:pt x="64" y="7"/>
                    <a:pt x="64" y="8"/>
                  </a:cubicBezTo>
                  <a:cubicBezTo>
                    <a:pt x="65" y="8"/>
                    <a:pt x="65" y="9"/>
                    <a:pt x="66" y="9"/>
                  </a:cubicBezTo>
                  <a:cubicBezTo>
                    <a:pt x="65" y="9"/>
                    <a:pt x="64" y="9"/>
                    <a:pt x="64" y="9"/>
                  </a:cubicBezTo>
                  <a:cubicBezTo>
                    <a:pt x="56" y="10"/>
                    <a:pt x="56" y="10"/>
                    <a:pt x="56" y="10"/>
                  </a:cubicBezTo>
                  <a:cubicBezTo>
                    <a:pt x="53" y="10"/>
                    <a:pt x="50" y="10"/>
                    <a:pt x="47" y="10"/>
                  </a:cubicBezTo>
                  <a:cubicBezTo>
                    <a:pt x="45" y="10"/>
                    <a:pt x="45" y="10"/>
                    <a:pt x="45" y="10"/>
                  </a:cubicBezTo>
                  <a:cubicBezTo>
                    <a:pt x="44" y="10"/>
                    <a:pt x="43" y="11"/>
                    <a:pt x="43" y="10"/>
                  </a:cubicBezTo>
                  <a:cubicBezTo>
                    <a:pt x="41" y="10"/>
                    <a:pt x="40" y="10"/>
                    <a:pt x="38" y="10"/>
                  </a:cubicBezTo>
                  <a:cubicBezTo>
                    <a:pt x="37" y="10"/>
                    <a:pt x="36" y="10"/>
                    <a:pt x="34" y="9"/>
                  </a:cubicBezTo>
                  <a:cubicBezTo>
                    <a:pt x="33" y="9"/>
                    <a:pt x="31" y="8"/>
                    <a:pt x="30" y="8"/>
                  </a:cubicBezTo>
                  <a:cubicBezTo>
                    <a:pt x="33" y="9"/>
                    <a:pt x="35" y="10"/>
                    <a:pt x="38" y="11"/>
                  </a:cubicBezTo>
                  <a:cubicBezTo>
                    <a:pt x="40" y="11"/>
                    <a:pt x="41" y="11"/>
                    <a:pt x="43" y="12"/>
                  </a:cubicBezTo>
                  <a:close/>
                  <a:moveTo>
                    <a:pt x="36" y="24"/>
                  </a:moveTo>
                  <a:cubicBezTo>
                    <a:pt x="36" y="24"/>
                    <a:pt x="36" y="24"/>
                    <a:pt x="36" y="24"/>
                  </a:cubicBezTo>
                  <a:cubicBezTo>
                    <a:pt x="36" y="24"/>
                    <a:pt x="36" y="24"/>
                    <a:pt x="36" y="24"/>
                  </a:cubicBezTo>
                  <a:cubicBezTo>
                    <a:pt x="36" y="24"/>
                    <a:pt x="36" y="24"/>
                    <a:pt x="36" y="2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2176"/>
            <p:cNvSpPr>
              <a:spLocks/>
            </p:cNvSpPr>
            <p:nvPr/>
          </p:nvSpPr>
          <p:spPr bwMode="auto">
            <a:xfrm>
              <a:off x="6488080" y="4894291"/>
              <a:ext cx="93663" cy="315915"/>
            </a:xfrm>
            <a:custGeom>
              <a:avLst/>
              <a:gdLst>
                <a:gd name="T0" fmla="*/ 19 w 25"/>
                <a:gd name="T1" fmla="*/ 66 h 84"/>
                <a:gd name="T2" fmla="*/ 20 w 25"/>
                <a:gd name="T3" fmla="*/ 62 h 84"/>
                <a:gd name="T4" fmla="*/ 22 w 25"/>
                <a:gd name="T5" fmla="*/ 46 h 84"/>
                <a:gd name="T6" fmla="*/ 20 w 25"/>
                <a:gd name="T7" fmla="*/ 23 h 84"/>
                <a:gd name="T8" fmla="*/ 23 w 25"/>
                <a:gd name="T9" fmla="*/ 9 h 84"/>
                <a:gd name="T10" fmla="*/ 25 w 25"/>
                <a:gd name="T11" fmla="*/ 0 h 84"/>
                <a:gd name="T12" fmla="*/ 18 w 25"/>
                <a:gd name="T13" fmla="*/ 13 h 84"/>
                <a:gd name="T14" fmla="*/ 9 w 25"/>
                <a:gd name="T15" fmla="*/ 52 h 84"/>
                <a:gd name="T16" fmla="*/ 4 w 25"/>
                <a:gd name="T17" fmla="*/ 70 h 84"/>
                <a:gd name="T18" fmla="*/ 0 w 25"/>
                <a:gd name="T19" fmla="*/ 84 h 84"/>
                <a:gd name="T20" fmla="*/ 0 w 25"/>
                <a:gd name="T21" fmla="*/ 84 h 84"/>
                <a:gd name="T22" fmla="*/ 19 w 25"/>
                <a:gd name="T23" fmla="*/ 6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4">
                  <a:moveTo>
                    <a:pt x="19" y="66"/>
                  </a:moveTo>
                  <a:cubicBezTo>
                    <a:pt x="20" y="65"/>
                    <a:pt x="20" y="63"/>
                    <a:pt x="20" y="62"/>
                  </a:cubicBezTo>
                  <a:cubicBezTo>
                    <a:pt x="21" y="56"/>
                    <a:pt x="22" y="51"/>
                    <a:pt x="22" y="46"/>
                  </a:cubicBezTo>
                  <a:cubicBezTo>
                    <a:pt x="22" y="38"/>
                    <a:pt x="20" y="31"/>
                    <a:pt x="20" y="23"/>
                  </a:cubicBezTo>
                  <a:cubicBezTo>
                    <a:pt x="20" y="18"/>
                    <a:pt x="21" y="13"/>
                    <a:pt x="23" y="9"/>
                  </a:cubicBezTo>
                  <a:cubicBezTo>
                    <a:pt x="24" y="6"/>
                    <a:pt x="25" y="3"/>
                    <a:pt x="25" y="0"/>
                  </a:cubicBezTo>
                  <a:cubicBezTo>
                    <a:pt x="23" y="5"/>
                    <a:pt x="19" y="10"/>
                    <a:pt x="18" y="13"/>
                  </a:cubicBezTo>
                  <a:cubicBezTo>
                    <a:pt x="11" y="25"/>
                    <a:pt x="12" y="39"/>
                    <a:pt x="9" y="52"/>
                  </a:cubicBezTo>
                  <a:cubicBezTo>
                    <a:pt x="8" y="58"/>
                    <a:pt x="6" y="64"/>
                    <a:pt x="4" y="70"/>
                  </a:cubicBezTo>
                  <a:cubicBezTo>
                    <a:pt x="3" y="75"/>
                    <a:pt x="1" y="79"/>
                    <a:pt x="0" y="84"/>
                  </a:cubicBezTo>
                  <a:cubicBezTo>
                    <a:pt x="0" y="84"/>
                    <a:pt x="0" y="84"/>
                    <a:pt x="0" y="84"/>
                  </a:cubicBezTo>
                  <a:cubicBezTo>
                    <a:pt x="5" y="77"/>
                    <a:pt x="12" y="72"/>
                    <a:pt x="19" y="6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07" name="Picture 2177"/>
            <p:cNvPicPr>
              <a:picLocks noChangeAspect="1" noChangeArrowheads="1"/>
            </p:cNvPicPr>
            <p:nvPr/>
          </p:nvPicPr>
          <p:blipFill>
            <a:blip r:embed="rId66" cstate="screen">
              <a:extLst>
                <a:ext uri="{28A0092B-C50C-407E-A947-70E740481C1C}">
                  <a14:useLocalDpi xmlns:a14="http://schemas.microsoft.com/office/drawing/2010/main"/>
                </a:ext>
              </a:extLst>
            </a:blip>
            <a:srcRect/>
            <a:stretch>
              <a:fillRect/>
            </a:stretch>
          </p:blipFill>
          <p:spPr bwMode="auto">
            <a:xfrm>
              <a:off x="6545231" y="4875241"/>
              <a:ext cx="111126" cy="280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8" name="Freeform 2179"/>
            <p:cNvSpPr>
              <a:spLocks/>
            </p:cNvSpPr>
            <p:nvPr/>
          </p:nvSpPr>
          <p:spPr bwMode="auto">
            <a:xfrm>
              <a:off x="6451568" y="5013354"/>
              <a:ext cx="77788" cy="128588"/>
            </a:xfrm>
            <a:custGeom>
              <a:avLst/>
              <a:gdLst>
                <a:gd name="T0" fmla="*/ 18 w 21"/>
                <a:gd name="T1" fmla="*/ 18 h 34"/>
                <a:gd name="T2" fmla="*/ 21 w 21"/>
                <a:gd name="T3" fmla="*/ 0 h 34"/>
                <a:gd name="T4" fmla="*/ 18 w 21"/>
                <a:gd name="T5" fmla="*/ 8 h 34"/>
                <a:gd name="T6" fmla="*/ 7 w 21"/>
                <a:gd name="T7" fmla="*/ 13 h 34"/>
                <a:gd name="T8" fmla="*/ 0 w 21"/>
                <a:gd name="T9" fmla="*/ 14 h 34"/>
                <a:gd name="T10" fmla="*/ 6 w 21"/>
                <a:gd name="T11" fmla="*/ 34 h 34"/>
                <a:gd name="T12" fmla="*/ 18 w 21"/>
                <a:gd name="T13" fmla="*/ 18 h 34"/>
              </a:gdLst>
              <a:ahLst/>
              <a:cxnLst>
                <a:cxn ang="0">
                  <a:pos x="T0" y="T1"/>
                </a:cxn>
                <a:cxn ang="0">
                  <a:pos x="T2" y="T3"/>
                </a:cxn>
                <a:cxn ang="0">
                  <a:pos x="T4" y="T5"/>
                </a:cxn>
                <a:cxn ang="0">
                  <a:pos x="T6" y="T7"/>
                </a:cxn>
                <a:cxn ang="0">
                  <a:pos x="T8" y="T9"/>
                </a:cxn>
                <a:cxn ang="0">
                  <a:pos x="T10" y="T11"/>
                </a:cxn>
                <a:cxn ang="0">
                  <a:pos x="T12" y="T13"/>
                </a:cxn>
              </a:cxnLst>
              <a:rect l="0" t="0" r="r" b="b"/>
              <a:pathLst>
                <a:path w="21" h="34">
                  <a:moveTo>
                    <a:pt x="18" y="18"/>
                  </a:moveTo>
                  <a:cubicBezTo>
                    <a:pt x="20" y="12"/>
                    <a:pt x="21" y="6"/>
                    <a:pt x="21" y="0"/>
                  </a:cubicBezTo>
                  <a:cubicBezTo>
                    <a:pt x="20" y="3"/>
                    <a:pt x="19" y="6"/>
                    <a:pt x="18" y="8"/>
                  </a:cubicBezTo>
                  <a:cubicBezTo>
                    <a:pt x="15" y="12"/>
                    <a:pt x="11" y="12"/>
                    <a:pt x="7" y="13"/>
                  </a:cubicBezTo>
                  <a:cubicBezTo>
                    <a:pt x="5" y="13"/>
                    <a:pt x="2" y="13"/>
                    <a:pt x="0" y="14"/>
                  </a:cubicBezTo>
                  <a:cubicBezTo>
                    <a:pt x="1" y="21"/>
                    <a:pt x="4" y="27"/>
                    <a:pt x="6" y="34"/>
                  </a:cubicBezTo>
                  <a:cubicBezTo>
                    <a:pt x="12" y="31"/>
                    <a:pt x="15" y="23"/>
                    <a:pt x="18"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2180"/>
            <p:cNvSpPr>
              <a:spLocks/>
            </p:cNvSpPr>
            <p:nvPr/>
          </p:nvSpPr>
          <p:spPr bwMode="auto">
            <a:xfrm>
              <a:off x="6581744" y="4751415"/>
              <a:ext cx="68263" cy="315915"/>
            </a:xfrm>
            <a:custGeom>
              <a:avLst/>
              <a:gdLst>
                <a:gd name="T0" fmla="*/ 0 w 18"/>
                <a:gd name="T1" fmla="*/ 38 h 84"/>
                <a:gd name="T2" fmla="*/ 3 w 18"/>
                <a:gd name="T3" fmla="*/ 48 h 84"/>
                <a:gd name="T4" fmla="*/ 9 w 18"/>
                <a:gd name="T5" fmla="*/ 59 h 84"/>
                <a:gd name="T6" fmla="*/ 12 w 18"/>
                <a:gd name="T7" fmla="*/ 84 h 84"/>
                <a:gd name="T8" fmla="*/ 12 w 18"/>
                <a:gd name="T9" fmla="*/ 84 h 84"/>
                <a:gd name="T10" fmla="*/ 17 w 18"/>
                <a:gd name="T11" fmla="*/ 56 h 84"/>
                <a:gd name="T12" fmla="*/ 2 w 18"/>
                <a:gd name="T13" fmla="*/ 34 h 84"/>
                <a:gd name="T14" fmla="*/ 8 w 18"/>
                <a:gd name="T15" fmla="*/ 20 h 84"/>
                <a:gd name="T16" fmla="*/ 13 w 18"/>
                <a:gd name="T17" fmla="*/ 10 h 84"/>
                <a:gd name="T18" fmla="*/ 14 w 18"/>
                <a:gd name="T19" fmla="*/ 0 h 84"/>
                <a:gd name="T20" fmla="*/ 11 w 18"/>
                <a:gd name="T21" fmla="*/ 0 h 84"/>
                <a:gd name="T22" fmla="*/ 12 w 18"/>
                <a:gd name="T23" fmla="*/ 9 h 84"/>
                <a:gd name="T24" fmla="*/ 7 w 18"/>
                <a:gd name="T25" fmla="*/ 20 h 84"/>
                <a:gd name="T26" fmla="*/ 1 w 18"/>
                <a:gd name="T27" fmla="*/ 34 h 84"/>
                <a:gd name="T28" fmla="*/ 0 w 18"/>
                <a:gd name="T29" fmla="*/ 3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84">
                  <a:moveTo>
                    <a:pt x="0" y="38"/>
                  </a:moveTo>
                  <a:cubicBezTo>
                    <a:pt x="1" y="41"/>
                    <a:pt x="3" y="45"/>
                    <a:pt x="3" y="48"/>
                  </a:cubicBezTo>
                  <a:cubicBezTo>
                    <a:pt x="4" y="52"/>
                    <a:pt x="7" y="55"/>
                    <a:pt x="9" y="59"/>
                  </a:cubicBezTo>
                  <a:cubicBezTo>
                    <a:pt x="13" y="67"/>
                    <a:pt x="15" y="74"/>
                    <a:pt x="12" y="84"/>
                  </a:cubicBezTo>
                  <a:cubicBezTo>
                    <a:pt x="12" y="84"/>
                    <a:pt x="12" y="84"/>
                    <a:pt x="12" y="84"/>
                  </a:cubicBezTo>
                  <a:cubicBezTo>
                    <a:pt x="17" y="75"/>
                    <a:pt x="18" y="65"/>
                    <a:pt x="17" y="56"/>
                  </a:cubicBezTo>
                  <a:cubicBezTo>
                    <a:pt x="16" y="50"/>
                    <a:pt x="11" y="38"/>
                    <a:pt x="2" y="34"/>
                  </a:cubicBezTo>
                  <a:cubicBezTo>
                    <a:pt x="1" y="28"/>
                    <a:pt x="5" y="24"/>
                    <a:pt x="8" y="20"/>
                  </a:cubicBezTo>
                  <a:cubicBezTo>
                    <a:pt x="10" y="16"/>
                    <a:pt x="12" y="13"/>
                    <a:pt x="13" y="10"/>
                  </a:cubicBezTo>
                  <a:cubicBezTo>
                    <a:pt x="14" y="6"/>
                    <a:pt x="14" y="3"/>
                    <a:pt x="14" y="0"/>
                  </a:cubicBezTo>
                  <a:cubicBezTo>
                    <a:pt x="13" y="1"/>
                    <a:pt x="12" y="1"/>
                    <a:pt x="11" y="0"/>
                  </a:cubicBezTo>
                  <a:cubicBezTo>
                    <a:pt x="12" y="3"/>
                    <a:pt x="13" y="6"/>
                    <a:pt x="12" y="9"/>
                  </a:cubicBezTo>
                  <a:cubicBezTo>
                    <a:pt x="11" y="13"/>
                    <a:pt x="8" y="16"/>
                    <a:pt x="7" y="20"/>
                  </a:cubicBezTo>
                  <a:cubicBezTo>
                    <a:pt x="4" y="24"/>
                    <a:pt x="0" y="29"/>
                    <a:pt x="1" y="34"/>
                  </a:cubicBezTo>
                  <a:cubicBezTo>
                    <a:pt x="0" y="35"/>
                    <a:pt x="0" y="37"/>
                    <a:pt x="0" y="3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2181"/>
            <p:cNvSpPr>
              <a:spLocks noEditPoints="1"/>
            </p:cNvSpPr>
            <p:nvPr/>
          </p:nvSpPr>
          <p:spPr bwMode="auto">
            <a:xfrm>
              <a:off x="6457918" y="4883178"/>
              <a:ext cx="177801" cy="314327"/>
            </a:xfrm>
            <a:custGeom>
              <a:avLst/>
              <a:gdLst>
                <a:gd name="T0" fmla="*/ 15 w 47"/>
                <a:gd name="T1" fmla="*/ 28 h 84"/>
                <a:gd name="T2" fmla="*/ 21 w 47"/>
                <a:gd name="T3" fmla="*/ 21 h 84"/>
                <a:gd name="T4" fmla="*/ 19 w 47"/>
                <a:gd name="T5" fmla="*/ 30 h 84"/>
                <a:gd name="T6" fmla="*/ 18 w 47"/>
                <a:gd name="T7" fmla="*/ 37 h 84"/>
                <a:gd name="T8" fmla="*/ 16 w 47"/>
                <a:gd name="T9" fmla="*/ 43 h 84"/>
                <a:gd name="T10" fmla="*/ 10 w 47"/>
                <a:gd name="T11" fmla="*/ 46 h 84"/>
                <a:gd name="T12" fmla="*/ 8 w 47"/>
                <a:gd name="T13" fmla="*/ 46 h 84"/>
                <a:gd name="T14" fmla="*/ 3 w 47"/>
                <a:gd name="T15" fmla="*/ 48 h 84"/>
                <a:gd name="T16" fmla="*/ 7 w 47"/>
                <a:gd name="T17" fmla="*/ 48 h 84"/>
                <a:gd name="T18" fmla="*/ 9 w 47"/>
                <a:gd name="T19" fmla="*/ 47 h 84"/>
                <a:gd name="T20" fmla="*/ 14 w 47"/>
                <a:gd name="T21" fmla="*/ 46 h 84"/>
                <a:gd name="T22" fmla="*/ 17 w 47"/>
                <a:gd name="T23" fmla="*/ 43 h 84"/>
                <a:gd name="T24" fmla="*/ 17 w 47"/>
                <a:gd name="T25" fmla="*/ 46 h 84"/>
                <a:gd name="T26" fmla="*/ 14 w 47"/>
                <a:gd name="T27" fmla="*/ 56 h 84"/>
                <a:gd name="T28" fmla="*/ 10 w 47"/>
                <a:gd name="T29" fmla="*/ 62 h 84"/>
                <a:gd name="T30" fmla="*/ 6 w 47"/>
                <a:gd name="T31" fmla="*/ 68 h 84"/>
                <a:gd name="T32" fmla="*/ 15 w 47"/>
                <a:gd name="T33" fmla="*/ 57 h 84"/>
                <a:gd name="T34" fmla="*/ 16 w 47"/>
                <a:gd name="T35" fmla="*/ 58 h 84"/>
                <a:gd name="T36" fmla="*/ 12 w 47"/>
                <a:gd name="T37" fmla="*/ 73 h 84"/>
                <a:gd name="T38" fmla="*/ 16 w 47"/>
                <a:gd name="T39" fmla="*/ 63 h 84"/>
                <a:gd name="T40" fmla="*/ 18 w 47"/>
                <a:gd name="T41" fmla="*/ 52 h 84"/>
                <a:gd name="T42" fmla="*/ 21 w 47"/>
                <a:gd name="T43" fmla="*/ 31 h 84"/>
                <a:gd name="T44" fmla="*/ 24 w 47"/>
                <a:gd name="T45" fmla="*/ 21 h 84"/>
                <a:gd name="T46" fmla="*/ 29 w 47"/>
                <a:gd name="T47" fmla="*/ 13 h 84"/>
                <a:gd name="T48" fmla="*/ 27 w 47"/>
                <a:gd name="T49" fmla="*/ 23 h 84"/>
                <a:gd name="T50" fmla="*/ 28 w 47"/>
                <a:gd name="T51" fmla="*/ 35 h 84"/>
                <a:gd name="T52" fmla="*/ 30 w 47"/>
                <a:gd name="T53" fmla="*/ 50 h 84"/>
                <a:gd name="T54" fmla="*/ 28 w 47"/>
                <a:gd name="T55" fmla="*/ 66 h 84"/>
                <a:gd name="T56" fmla="*/ 31 w 47"/>
                <a:gd name="T57" fmla="*/ 43 h 84"/>
                <a:gd name="T58" fmla="*/ 29 w 47"/>
                <a:gd name="T59" fmla="*/ 27 h 84"/>
                <a:gd name="T60" fmla="*/ 30 w 47"/>
                <a:gd name="T61" fmla="*/ 19 h 84"/>
                <a:gd name="T62" fmla="*/ 32 w 47"/>
                <a:gd name="T63" fmla="*/ 8 h 84"/>
                <a:gd name="T64" fmla="*/ 33 w 47"/>
                <a:gd name="T65" fmla="*/ 7 h 84"/>
                <a:gd name="T66" fmla="*/ 38 w 47"/>
                <a:gd name="T67" fmla="*/ 19 h 84"/>
                <a:gd name="T68" fmla="*/ 45 w 47"/>
                <a:gd name="T69" fmla="*/ 34 h 84"/>
                <a:gd name="T70" fmla="*/ 46 w 47"/>
                <a:gd name="T71" fmla="*/ 45 h 84"/>
                <a:gd name="T72" fmla="*/ 45 w 47"/>
                <a:gd name="T73" fmla="*/ 28 h 84"/>
                <a:gd name="T74" fmla="*/ 43 w 47"/>
                <a:gd name="T75" fmla="*/ 24 h 84"/>
                <a:gd name="T76" fmla="*/ 37 w 47"/>
                <a:gd name="T77" fmla="*/ 13 h 84"/>
                <a:gd name="T78" fmla="*/ 34 w 47"/>
                <a:gd name="T79" fmla="*/ 4 h 84"/>
                <a:gd name="T80" fmla="*/ 34 w 47"/>
                <a:gd name="T81" fmla="*/ 0 h 84"/>
                <a:gd name="T82" fmla="*/ 30 w 47"/>
                <a:gd name="T83" fmla="*/ 6 h 84"/>
                <a:gd name="T84" fmla="*/ 28 w 47"/>
                <a:gd name="T85" fmla="*/ 9 h 84"/>
                <a:gd name="T86" fmla="*/ 24 w 47"/>
                <a:gd name="T87" fmla="*/ 10 h 84"/>
                <a:gd name="T88" fmla="*/ 23 w 47"/>
                <a:gd name="T89" fmla="*/ 10 h 84"/>
                <a:gd name="T90" fmla="*/ 15 w 47"/>
                <a:gd name="T91" fmla="*/ 13 h 84"/>
                <a:gd name="T92" fmla="*/ 10 w 47"/>
                <a:gd name="T93" fmla="*/ 16 h 84"/>
                <a:gd name="T94" fmla="*/ 15 w 47"/>
                <a:gd name="T95" fmla="*/ 14 h 84"/>
                <a:gd name="T96" fmla="*/ 23 w 47"/>
                <a:gd name="T97" fmla="*/ 11 h 84"/>
                <a:gd name="T98" fmla="*/ 24 w 47"/>
                <a:gd name="T99" fmla="*/ 11 h 84"/>
                <a:gd name="T100" fmla="*/ 27 w 47"/>
                <a:gd name="T101" fmla="*/ 11 h 84"/>
                <a:gd name="T102" fmla="*/ 21 w 47"/>
                <a:gd name="T103" fmla="*/ 19 h 84"/>
                <a:gd name="T104" fmla="*/ 14 w 47"/>
                <a:gd name="T105" fmla="*/ 27 h 84"/>
                <a:gd name="T106" fmla="*/ 9 w 47"/>
                <a:gd name="T107" fmla="*/ 32 h 84"/>
                <a:gd name="T108" fmla="*/ 2 w 47"/>
                <a:gd name="T109" fmla="*/ 36 h 84"/>
                <a:gd name="T110" fmla="*/ 13 w 47"/>
                <a:gd name="T111" fmla="*/ 29 h 84"/>
                <a:gd name="T112" fmla="*/ 17 w 47"/>
                <a:gd name="T113" fmla="*/ 43 h 84"/>
                <a:gd name="T114" fmla="*/ 17 w 47"/>
                <a:gd name="T115" fmla="*/ 4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 h="84">
                  <a:moveTo>
                    <a:pt x="13" y="29"/>
                  </a:moveTo>
                  <a:cubicBezTo>
                    <a:pt x="14" y="29"/>
                    <a:pt x="14" y="28"/>
                    <a:pt x="15" y="28"/>
                  </a:cubicBezTo>
                  <a:cubicBezTo>
                    <a:pt x="16" y="26"/>
                    <a:pt x="16" y="26"/>
                    <a:pt x="16" y="26"/>
                  </a:cubicBezTo>
                  <a:cubicBezTo>
                    <a:pt x="18" y="25"/>
                    <a:pt x="20" y="23"/>
                    <a:pt x="21" y="21"/>
                  </a:cubicBezTo>
                  <a:cubicBezTo>
                    <a:pt x="21" y="22"/>
                    <a:pt x="20" y="24"/>
                    <a:pt x="20" y="25"/>
                  </a:cubicBezTo>
                  <a:cubicBezTo>
                    <a:pt x="19" y="27"/>
                    <a:pt x="19" y="29"/>
                    <a:pt x="19" y="30"/>
                  </a:cubicBezTo>
                  <a:cubicBezTo>
                    <a:pt x="18" y="32"/>
                    <a:pt x="18" y="34"/>
                    <a:pt x="18" y="36"/>
                  </a:cubicBezTo>
                  <a:cubicBezTo>
                    <a:pt x="18" y="36"/>
                    <a:pt x="18" y="36"/>
                    <a:pt x="18" y="37"/>
                  </a:cubicBezTo>
                  <a:cubicBezTo>
                    <a:pt x="18" y="38"/>
                    <a:pt x="17" y="39"/>
                    <a:pt x="17" y="40"/>
                  </a:cubicBezTo>
                  <a:cubicBezTo>
                    <a:pt x="17" y="41"/>
                    <a:pt x="16" y="42"/>
                    <a:pt x="16" y="43"/>
                  </a:cubicBezTo>
                  <a:cubicBezTo>
                    <a:pt x="15" y="43"/>
                    <a:pt x="14" y="44"/>
                    <a:pt x="13" y="44"/>
                  </a:cubicBezTo>
                  <a:cubicBezTo>
                    <a:pt x="12" y="45"/>
                    <a:pt x="11" y="45"/>
                    <a:pt x="10" y="46"/>
                  </a:cubicBezTo>
                  <a:cubicBezTo>
                    <a:pt x="9" y="46"/>
                    <a:pt x="9" y="46"/>
                    <a:pt x="9" y="46"/>
                  </a:cubicBezTo>
                  <a:cubicBezTo>
                    <a:pt x="9" y="46"/>
                    <a:pt x="9" y="46"/>
                    <a:pt x="8" y="46"/>
                  </a:cubicBezTo>
                  <a:cubicBezTo>
                    <a:pt x="8" y="47"/>
                    <a:pt x="7" y="47"/>
                    <a:pt x="7" y="47"/>
                  </a:cubicBezTo>
                  <a:cubicBezTo>
                    <a:pt x="6" y="47"/>
                    <a:pt x="5" y="47"/>
                    <a:pt x="3" y="48"/>
                  </a:cubicBezTo>
                  <a:cubicBezTo>
                    <a:pt x="2" y="48"/>
                    <a:pt x="1" y="48"/>
                    <a:pt x="0" y="48"/>
                  </a:cubicBezTo>
                  <a:cubicBezTo>
                    <a:pt x="2" y="48"/>
                    <a:pt x="5" y="48"/>
                    <a:pt x="7" y="48"/>
                  </a:cubicBezTo>
                  <a:cubicBezTo>
                    <a:pt x="7" y="48"/>
                    <a:pt x="8" y="47"/>
                    <a:pt x="9" y="47"/>
                  </a:cubicBezTo>
                  <a:cubicBezTo>
                    <a:pt x="9" y="47"/>
                    <a:pt x="9" y="47"/>
                    <a:pt x="9" y="47"/>
                  </a:cubicBezTo>
                  <a:cubicBezTo>
                    <a:pt x="10" y="47"/>
                    <a:pt x="10" y="47"/>
                    <a:pt x="10" y="47"/>
                  </a:cubicBezTo>
                  <a:cubicBezTo>
                    <a:pt x="11" y="46"/>
                    <a:pt x="12" y="46"/>
                    <a:pt x="14" y="46"/>
                  </a:cubicBezTo>
                  <a:cubicBezTo>
                    <a:pt x="15" y="45"/>
                    <a:pt x="16" y="45"/>
                    <a:pt x="17" y="44"/>
                  </a:cubicBezTo>
                  <a:cubicBezTo>
                    <a:pt x="17" y="43"/>
                    <a:pt x="17" y="43"/>
                    <a:pt x="17" y="43"/>
                  </a:cubicBezTo>
                  <a:cubicBezTo>
                    <a:pt x="17" y="43"/>
                    <a:pt x="17" y="44"/>
                    <a:pt x="17" y="45"/>
                  </a:cubicBezTo>
                  <a:cubicBezTo>
                    <a:pt x="17" y="45"/>
                    <a:pt x="17" y="46"/>
                    <a:pt x="17" y="46"/>
                  </a:cubicBezTo>
                  <a:cubicBezTo>
                    <a:pt x="17" y="47"/>
                    <a:pt x="16" y="49"/>
                    <a:pt x="16" y="50"/>
                  </a:cubicBezTo>
                  <a:cubicBezTo>
                    <a:pt x="16" y="52"/>
                    <a:pt x="15" y="54"/>
                    <a:pt x="14" y="56"/>
                  </a:cubicBezTo>
                  <a:cubicBezTo>
                    <a:pt x="13" y="57"/>
                    <a:pt x="13" y="58"/>
                    <a:pt x="12" y="59"/>
                  </a:cubicBezTo>
                  <a:cubicBezTo>
                    <a:pt x="12" y="60"/>
                    <a:pt x="11" y="61"/>
                    <a:pt x="10" y="62"/>
                  </a:cubicBezTo>
                  <a:cubicBezTo>
                    <a:pt x="10" y="63"/>
                    <a:pt x="9" y="64"/>
                    <a:pt x="8" y="65"/>
                  </a:cubicBezTo>
                  <a:cubicBezTo>
                    <a:pt x="8" y="66"/>
                    <a:pt x="7" y="67"/>
                    <a:pt x="6" y="68"/>
                  </a:cubicBezTo>
                  <a:cubicBezTo>
                    <a:pt x="8" y="66"/>
                    <a:pt x="10" y="65"/>
                    <a:pt x="11" y="63"/>
                  </a:cubicBezTo>
                  <a:cubicBezTo>
                    <a:pt x="13" y="61"/>
                    <a:pt x="14" y="59"/>
                    <a:pt x="15" y="57"/>
                  </a:cubicBezTo>
                  <a:cubicBezTo>
                    <a:pt x="16" y="56"/>
                    <a:pt x="16" y="54"/>
                    <a:pt x="17" y="53"/>
                  </a:cubicBezTo>
                  <a:cubicBezTo>
                    <a:pt x="17" y="54"/>
                    <a:pt x="16" y="56"/>
                    <a:pt x="16" y="58"/>
                  </a:cubicBezTo>
                  <a:cubicBezTo>
                    <a:pt x="16" y="59"/>
                    <a:pt x="16" y="61"/>
                    <a:pt x="15" y="63"/>
                  </a:cubicBezTo>
                  <a:cubicBezTo>
                    <a:pt x="15" y="67"/>
                    <a:pt x="14" y="70"/>
                    <a:pt x="12" y="73"/>
                  </a:cubicBezTo>
                  <a:cubicBezTo>
                    <a:pt x="11" y="77"/>
                    <a:pt x="10" y="80"/>
                    <a:pt x="9" y="84"/>
                  </a:cubicBezTo>
                  <a:cubicBezTo>
                    <a:pt x="12" y="77"/>
                    <a:pt x="14" y="70"/>
                    <a:pt x="16" y="63"/>
                  </a:cubicBezTo>
                  <a:cubicBezTo>
                    <a:pt x="17" y="61"/>
                    <a:pt x="17" y="60"/>
                    <a:pt x="18" y="58"/>
                  </a:cubicBezTo>
                  <a:cubicBezTo>
                    <a:pt x="18" y="56"/>
                    <a:pt x="18" y="54"/>
                    <a:pt x="18" y="52"/>
                  </a:cubicBezTo>
                  <a:cubicBezTo>
                    <a:pt x="19" y="49"/>
                    <a:pt x="19" y="45"/>
                    <a:pt x="20" y="42"/>
                  </a:cubicBezTo>
                  <a:cubicBezTo>
                    <a:pt x="20" y="38"/>
                    <a:pt x="20" y="34"/>
                    <a:pt x="21" y="31"/>
                  </a:cubicBezTo>
                  <a:cubicBezTo>
                    <a:pt x="21" y="29"/>
                    <a:pt x="22" y="27"/>
                    <a:pt x="22" y="26"/>
                  </a:cubicBezTo>
                  <a:cubicBezTo>
                    <a:pt x="23" y="24"/>
                    <a:pt x="23" y="22"/>
                    <a:pt x="24" y="21"/>
                  </a:cubicBezTo>
                  <a:cubicBezTo>
                    <a:pt x="25" y="19"/>
                    <a:pt x="26" y="18"/>
                    <a:pt x="27" y="16"/>
                  </a:cubicBezTo>
                  <a:cubicBezTo>
                    <a:pt x="28" y="15"/>
                    <a:pt x="28" y="14"/>
                    <a:pt x="29" y="13"/>
                  </a:cubicBezTo>
                  <a:cubicBezTo>
                    <a:pt x="29" y="15"/>
                    <a:pt x="28" y="17"/>
                    <a:pt x="28" y="19"/>
                  </a:cubicBezTo>
                  <a:cubicBezTo>
                    <a:pt x="28" y="20"/>
                    <a:pt x="28" y="22"/>
                    <a:pt x="27" y="23"/>
                  </a:cubicBezTo>
                  <a:cubicBezTo>
                    <a:pt x="27" y="24"/>
                    <a:pt x="27" y="26"/>
                    <a:pt x="27" y="27"/>
                  </a:cubicBezTo>
                  <a:cubicBezTo>
                    <a:pt x="27" y="30"/>
                    <a:pt x="28" y="32"/>
                    <a:pt x="28" y="35"/>
                  </a:cubicBezTo>
                  <a:cubicBezTo>
                    <a:pt x="29" y="38"/>
                    <a:pt x="29" y="40"/>
                    <a:pt x="30" y="43"/>
                  </a:cubicBezTo>
                  <a:cubicBezTo>
                    <a:pt x="30" y="45"/>
                    <a:pt x="30" y="48"/>
                    <a:pt x="30" y="50"/>
                  </a:cubicBezTo>
                  <a:cubicBezTo>
                    <a:pt x="30" y="53"/>
                    <a:pt x="30" y="56"/>
                    <a:pt x="29" y="58"/>
                  </a:cubicBezTo>
                  <a:cubicBezTo>
                    <a:pt x="29" y="61"/>
                    <a:pt x="29" y="63"/>
                    <a:pt x="28" y="66"/>
                  </a:cubicBezTo>
                  <a:cubicBezTo>
                    <a:pt x="30" y="61"/>
                    <a:pt x="31" y="56"/>
                    <a:pt x="31" y="50"/>
                  </a:cubicBezTo>
                  <a:cubicBezTo>
                    <a:pt x="31" y="48"/>
                    <a:pt x="31" y="45"/>
                    <a:pt x="31" y="43"/>
                  </a:cubicBezTo>
                  <a:cubicBezTo>
                    <a:pt x="30" y="40"/>
                    <a:pt x="30" y="37"/>
                    <a:pt x="30" y="35"/>
                  </a:cubicBezTo>
                  <a:cubicBezTo>
                    <a:pt x="29" y="32"/>
                    <a:pt x="29" y="30"/>
                    <a:pt x="29" y="27"/>
                  </a:cubicBezTo>
                  <a:cubicBezTo>
                    <a:pt x="29" y="26"/>
                    <a:pt x="29" y="25"/>
                    <a:pt x="29" y="23"/>
                  </a:cubicBezTo>
                  <a:cubicBezTo>
                    <a:pt x="29" y="22"/>
                    <a:pt x="29" y="21"/>
                    <a:pt x="30" y="19"/>
                  </a:cubicBezTo>
                  <a:cubicBezTo>
                    <a:pt x="30" y="17"/>
                    <a:pt x="31" y="14"/>
                    <a:pt x="31" y="12"/>
                  </a:cubicBezTo>
                  <a:cubicBezTo>
                    <a:pt x="32" y="10"/>
                    <a:pt x="32" y="9"/>
                    <a:pt x="32" y="8"/>
                  </a:cubicBezTo>
                  <a:cubicBezTo>
                    <a:pt x="32" y="8"/>
                    <a:pt x="33" y="7"/>
                    <a:pt x="33" y="7"/>
                  </a:cubicBezTo>
                  <a:cubicBezTo>
                    <a:pt x="33" y="7"/>
                    <a:pt x="33" y="7"/>
                    <a:pt x="33" y="7"/>
                  </a:cubicBezTo>
                  <a:cubicBezTo>
                    <a:pt x="34" y="9"/>
                    <a:pt x="35" y="11"/>
                    <a:pt x="36" y="14"/>
                  </a:cubicBezTo>
                  <a:cubicBezTo>
                    <a:pt x="36" y="16"/>
                    <a:pt x="37" y="17"/>
                    <a:pt x="38" y="19"/>
                  </a:cubicBezTo>
                  <a:cubicBezTo>
                    <a:pt x="39" y="21"/>
                    <a:pt x="40" y="22"/>
                    <a:pt x="41" y="24"/>
                  </a:cubicBezTo>
                  <a:cubicBezTo>
                    <a:pt x="43" y="27"/>
                    <a:pt x="44" y="30"/>
                    <a:pt x="45" y="34"/>
                  </a:cubicBezTo>
                  <a:cubicBezTo>
                    <a:pt x="46" y="36"/>
                    <a:pt x="46" y="37"/>
                    <a:pt x="46" y="39"/>
                  </a:cubicBezTo>
                  <a:cubicBezTo>
                    <a:pt x="46" y="41"/>
                    <a:pt x="46" y="43"/>
                    <a:pt x="46" y="45"/>
                  </a:cubicBezTo>
                  <a:cubicBezTo>
                    <a:pt x="47" y="41"/>
                    <a:pt x="47" y="37"/>
                    <a:pt x="46" y="34"/>
                  </a:cubicBezTo>
                  <a:cubicBezTo>
                    <a:pt x="46" y="32"/>
                    <a:pt x="45" y="30"/>
                    <a:pt x="45" y="28"/>
                  </a:cubicBezTo>
                  <a:cubicBezTo>
                    <a:pt x="44" y="27"/>
                    <a:pt x="44" y="26"/>
                    <a:pt x="44" y="25"/>
                  </a:cubicBezTo>
                  <a:cubicBezTo>
                    <a:pt x="43" y="25"/>
                    <a:pt x="43" y="25"/>
                    <a:pt x="43" y="24"/>
                  </a:cubicBezTo>
                  <a:cubicBezTo>
                    <a:pt x="43" y="24"/>
                    <a:pt x="42" y="23"/>
                    <a:pt x="42" y="23"/>
                  </a:cubicBezTo>
                  <a:cubicBezTo>
                    <a:pt x="40" y="20"/>
                    <a:pt x="39" y="17"/>
                    <a:pt x="37" y="13"/>
                  </a:cubicBezTo>
                  <a:cubicBezTo>
                    <a:pt x="36" y="11"/>
                    <a:pt x="36" y="10"/>
                    <a:pt x="35" y="8"/>
                  </a:cubicBezTo>
                  <a:cubicBezTo>
                    <a:pt x="35" y="7"/>
                    <a:pt x="34" y="5"/>
                    <a:pt x="34" y="4"/>
                  </a:cubicBezTo>
                  <a:cubicBezTo>
                    <a:pt x="34" y="3"/>
                    <a:pt x="34" y="2"/>
                    <a:pt x="35" y="1"/>
                  </a:cubicBezTo>
                  <a:cubicBezTo>
                    <a:pt x="35" y="1"/>
                    <a:pt x="35" y="0"/>
                    <a:pt x="34" y="0"/>
                  </a:cubicBezTo>
                  <a:cubicBezTo>
                    <a:pt x="33" y="0"/>
                    <a:pt x="32" y="0"/>
                    <a:pt x="32" y="1"/>
                  </a:cubicBezTo>
                  <a:cubicBezTo>
                    <a:pt x="32" y="2"/>
                    <a:pt x="31" y="4"/>
                    <a:pt x="30" y="6"/>
                  </a:cubicBezTo>
                  <a:cubicBezTo>
                    <a:pt x="30" y="7"/>
                    <a:pt x="29" y="8"/>
                    <a:pt x="29" y="9"/>
                  </a:cubicBezTo>
                  <a:cubicBezTo>
                    <a:pt x="28" y="9"/>
                    <a:pt x="28" y="9"/>
                    <a:pt x="28" y="9"/>
                  </a:cubicBezTo>
                  <a:cubicBezTo>
                    <a:pt x="27" y="9"/>
                    <a:pt x="26" y="9"/>
                    <a:pt x="25" y="9"/>
                  </a:cubicBezTo>
                  <a:cubicBezTo>
                    <a:pt x="25" y="9"/>
                    <a:pt x="24" y="9"/>
                    <a:pt x="24" y="10"/>
                  </a:cubicBezTo>
                  <a:cubicBezTo>
                    <a:pt x="23" y="10"/>
                    <a:pt x="23" y="10"/>
                    <a:pt x="23" y="10"/>
                  </a:cubicBezTo>
                  <a:cubicBezTo>
                    <a:pt x="23" y="10"/>
                    <a:pt x="23" y="10"/>
                    <a:pt x="23" y="10"/>
                  </a:cubicBezTo>
                  <a:cubicBezTo>
                    <a:pt x="22" y="10"/>
                    <a:pt x="21" y="10"/>
                    <a:pt x="20" y="11"/>
                  </a:cubicBezTo>
                  <a:cubicBezTo>
                    <a:pt x="18" y="11"/>
                    <a:pt x="17" y="12"/>
                    <a:pt x="15" y="13"/>
                  </a:cubicBezTo>
                  <a:cubicBezTo>
                    <a:pt x="14" y="14"/>
                    <a:pt x="13" y="14"/>
                    <a:pt x="13" y="15"/>
                  </a:cubicBezTo>
                  <a:cubicBezTo>
                    <a:pt x="12" y="15"/>
                    <a:pt x="11" y="16"/>
                    <a:pt x="10" y="16"/>
                  </a:cubicBezTo>
                  <a:cubicBezTo>
                    <a:pt x="11" y="16"/>
                    <a:pt x="12" y="15"/>
                    <a:pt x="13" y="15"/>
                  </a:cubicBezTo>
                  <a:cubicBezTo>
                    <a:pt x="14" y="15"/>
                    <a:pt x="15" y="14"/>
                    <a:pt x="15" y="14"/>
                  </a:cubicBezTo>
                  <a:cubicBezTo>
                    <a:pt x="17" y="13"/>
                    <a:pt x="19" y="13"/>
                    <a:pt x="20" y="12"/>
                  </a:cubicBezTo>
                  <a:cubicBezTo>
                    <a:pt x="21" y="12"/>
                    <a:pt x="22" y="11"/>
                    <a:pt x="23" y="11"/>
                  </a:cubicBezTo>
                  <a:cubicBezTo>
                    <a:pt x="23" y="11"/>
                    <a:pt x="23" y="11"/>
                    <a:pt x="24" y="11"/>
                  </a:cubicBezTo>
                  <a:cubicBezTo>
                    <a:pt x="24" y="11"/>
                    <a:pt x="24" y="11"/>
                    <a:pt x="24" y="11"/>
                  </a:cubicBezTo>
                  <a:cubicBezTo>
                    <a:pt x="25" y="11"/>
                    <a:pt x="25" y="11"/>
                    <a:pt x="26" y="11"/>
                  </a:cubicBezTo>
                  <a:cubicBezTo>
                    <a:pt x="26" y="11"/>
                    <a:pt x="27" y="11"/>
                    <a:pt x="27" y="11"/>
                  </a:cubicBezTo>
                  <a:cubicBezTo>
                    <a:pt x="27" y="11"/>
                    <a:pt x="27" y="12"/>
                    <a:pt x="26" y="13"/>
                  </a:cubicBezTo>
                  <a:cubicBezTo>
                    <a:pt x="21" y="19"/>
                    <a:pt x="21" y="19"/>
                    <a:pt x="21" y="19"/>
                  </a:cubicBezTo>
                  <a:cubicBezTo>
                    <a:pt x="19" y="21"/>
                    <a:pt x="17" y="23"/>
                    <a:pt x="15" y="25"/>
                  </a:cubicBezTo>
                  <a:cubicBezTo>
                    <a:pt x="14" y="27"/>
                    <a:pt x="14" y="27"/>
                    <a:pt x="14" y="27"/>
                  </a:cubicBezTo>
                  <a:cubicBezTo>
                    <a:pt x="13" y="28"/>
                    <a:pt x="13" y="28"/>
                    <a:pt x="12" y="29"/>
                  </a:cubicBezTo>
                  <a:cubicBezTo>
                    <a:pt x="11" y="30"/>
                    <a:pt x="10" y="31"/>
                    <a:pt x="9" y="32"/>
                  </a:cubicBezTo>
                  <a:cubicBezTo>
                    <a:pt x="8" y="32"/>
                    <a:pt x="7" y="33"/>
                    <a:pt x="6" y="34"/>
                  </a:cubicBezTo>
                  <a:cubicBezTo>
                    <a:pt x="4" y="35"/>
                    <a:pt x="3" y="35"/>
                    <a:pt x="2" y="36"/>
                  </a:cubicBezTo>
                  <a:cubicBezTo>
                    <a:pt x="4" y="35"/>
                    <a:pt x="7" y="34"/>
                    <a:pt x="10" y="32"/>
                  </a:cubicBezTo>
                  <a:cubicBezTo>
                    <a:pt x="11" y="31"/>
                    <a:pt x="12" y="30"/>
                    <a:pt x="13" y="29"/>
                  </a:cubicBezTo>
                  <a:close/>
                  <a:moveTo>
                    <a:pt x="17" y="43"/>
                  </a:moveTo>
                  <a:cubicBezTo>
                    <a:pt x="17" y="43"/>
                    <a:pt x="17" y="43"/>
                    <a:pt x="17" y="43"/>
                  </a:cubicBezTo>
                  <a:cubicBezTo>
                    <a:pt x="17" y="43"/>
                    <a:pt x="17" y="43"/>
                    <a:pt x="17" y="43"/>
                  </a:cubicBezTo>
                  <a:cubicBezTo>
                    <a:pt x="17" y="43"/>
                    <a:pt x="17" y="43"/>
                    <a:pt x="17" y="4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2182"/>
            <p:cNvSpPr>
              <a:spLocks/>
            </p:cNvSpPr>
            <p:nvPr/>
          </p:nvSpPr>
          <p:spPr bwMode="auto">
            <a:xfrm>
              <a:off x="5973727" y="4525988"/>
              <a:ext cx="255589" cy="209551"/>
            </a:xfrm>
            <a:custGeom>
              <a:avLst/>
              <a:gdLst>
                <a:gd name="T0" fmla="*/ 26 w 68"/>
                <a:gd name="T1" fmla="*/ 52 h 56"/>
                <a:gd name="T2" fmla="*/ 30 w 68"/>
                <a:gd name="T3" fmla="*/ 49 h 56"/>
                <a:gd name="T4" fmla="*/ 40 w 68"/>
                <a:gd name="T5" fmla="*/ 37 h 56"/>
                <a:gd name="T6" fmla="*/ 51 w 68"/>
                <a:gd name="T7" fmla="*/ 16 h 56"/>
                <a:gd name="T8" fmla="*/ 61 w 68"/>
                <a:gd name="T9" fmla="*/ 6 h 56"/>
                <a:gd name="T10" fmla="*/ 68 w 68"/>
                <a:gd name="T11" fmla="*/ 0 h 56"/>
                <a:gd name="T12" fmla="*/ 55 w 68"/>
                <a:gd name="T13" fmla="*/ 7 h 56"/>
                <a:gd name="T14" fmla="*/ 26 w 68"/>
                <a:gd name="T15" fmla="*/ 35 h 56"/>
                <a:gd name="T16" fmla="*/ 12 w 68"/>
                <a:gd name="T17" fmla="*/ 47 h 56"/>
                <a:gd name="T18" fmla="*/ 0 w 68"/>
                <a:gd name="T19" fmla="*/ 56 h 56"/>
                <a:gd name="T20" fmla="*/ 0 w 68"/>
                <a:gd name="T21" fmla="*/ 56 h 56"/>
                <a:gd name="T22" fmla="*/ 26 w 68"/>
                <a:gd name="T23"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56">
                  <a:moveTo>
                    <a:pt x="26" y="52"/>
                  </a:moveTo>
                  <a:cubicBezTo>
                    <a:pt x="28" y="51"/>
                    <a:pt x="29" y="50"/>
                    <a:pt x="30" y="49"/>
                  </a:cubicBezTo>
                  <a:cubicBezTo>
                    <a:pt x="34" y="45"/>
                    <a:pt x="37" y="41"/>
                    <a:pt x="40" y="37"/>
                  </a:cubicBezTo>
                  <a:cubicBezTo>
                    <a:pt x="45" y="30"/>
                    <a:pt x="47" y="23"/>
                    <a:pt x="51" y="16"/>
                  </a:cubicBezTo>
                  <a:cubicBezTo>
                    <a:pt x="54" y="12"/>
                    <a:pt x="57" y="9"/>
                    <a:pt x="61" y="6"/>
                  </a:cubicBezTo>
                  <a:cubicBezTo>
                    <a:pt x="64" y="5"/>
                    <a:pt x="66" y="2"/>
                    <a:pt x="68" y="0"/>
                  </a:cubicBezTo>
                  <a:cubicBezTo>
                    <a:pt x="63" y="3"/>
                    <a:pt x="58" y="6"/>
                    <a:pt x="55" y="7"/>
                  </a:cubicBezTo>
                  <a:cubicBezTo>
                    <a:pt x="43" y="13"/>
                    <a:pt x="35" y="25"/>
                    <a:pt x="26" y="35"/>
                  </a:cubicBezTo>
                  <a:cubicBezTo>
                    <a:pt x="21" y="39"/>
                    <a:pt x="17" y="43"/>
                    <a:pt x="12" y="47"/>
                  </a:cubicBezTo>
                  <a:cubicBezTo>
                    <a:pt x="8" y="50"/>
                    <a:pt x="4" y="53"/>
                    <a:pt x="0" y="56"/>
                  </a:cubicBezTo>
                  <a:cubicBezTo>
                    <a:pt x="0" y="56"/>
                    <a:pt x="0" y="56"/>
                    <a:pt x="0" y="56"/>
                  </a:cubicBezTo>
                  <a:cubicBezTo>
                    <a:pt x="8" y="53"/>
                    <a:pt x="17" y="52"/>
                    <a:pt x="26" y="5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2185"/>
            <p:cNvSpPr>
              <a:spLocks/>
            </p:cNvSpPr>
            <p:nvPr/>
          </p:nvSpPr>
          <p:spPr bwMode="auto">
            <a:xfrm>
              <a:off x="6000715" y="4597426"/>
              <a:ext cx="119063" cy="77788"/>
            </a:xfrm>
            <a:custGeom>
              <a:avLst/>
              <a:gdLst>
                <a:gd name="T0" fmla="*/ 19 w 32"/>
                <a:gd name="T1" fmla="*/ 13 h 21"/>
                <a:gd name="T2" fmla="*/ 32 w 32"/>
                <a:gd name="T3" fmla="*/ 0 h 21"/>
                <a:gd name="T4" fmla="*/ 24 w 32"/>
                <a:gd name="T5" fmla="*/ 5 h 21"/>
                <a:gd name="T6" fmla="*/ 13 w 32"/>
                <a:gd name="T7" fmla="*/ 3 h 21"/>
                <a:gd name="T8" fmla="*/ 7 w 32"/>
                <a:gd name="T9" fmla="*/ 0 h 21"/>
                <a:gd name="T10" fmla="*/ 0 w 32"/>
                <a:gd name="T11" fmla="*/ 20 h 21"/>
                <a:gd name="T12" fmla="*/ 19 w 32"/>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19" y="13"/>
                  </a:moveTo>
                  <a:cubicBezTo>
                    <a:pt x="24" y="10"/>
                    <a:pt x="28" y="5"/>
                    <a:pt x="32" y="0"/>
                  </a:cubicBezTo>
                  <a:cubicBezTo>
                    <a:pt x="30" y="2"/>
                    <a:pt x="27" y="4"/>
                    <a:pt x="24" y="5"/>
                  </a:cubicBezTo>
                  <a:cubicBezTo>
                    <a:pt x="20" y="7"/>
                    <a:pt x="17" y="5"/>
                    <a:pt x="13" y="3"/>
                  </a:cubicBezTo>
                  <a:cubicBezTo>
                    <a:pt x="11" y="2"/>
                    <a:pt x="9" y="0"/>
                    <a:pt x="7" y="0"/>
                  </a:cubicBezTo>
                  <a:cubicBezTo>
                    <a:pt x="4" y="6"/>
                    <a:pt x="2" y="13"/>
                    <a:pt x="0" y="20"/>
                  </a:cubicBezTo>
                  <a:cubicBezTo>
                    <a:pt x="7" y="21"/>
                    <a:pt x="14" y="16"/>
                    <a:pt x="19"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2186"/>
            <p:cNvSpPr>
              <a:spLocks/>
            </p:cNvSpPr>
            <p:nvPr/>
          </p:nvSpPr>
          <p:spPr bwMode="auto">
            <a:xfrm>
              <a:off x="6173754" y="4432325"/>
              <a:ext cx="179389" cy="261939"/>
            </a:xfrm>
            <a:custGeom>
              <a:avLst/>
              <a:gdLst>
                <a:gd name="T0" fmla="*/ 15 w 48"/>
                <a:gd name="T1" fmla="*/ 25 h 70"/>
                <a:gd name="T2" fmla="*/ 12 w 48"/>
                <a:gd name="T3" fmla="*/ 35 h 70"/>
                <a:gd name="T4" fmla="*/ 11 w 48"/>
                <a:gd name="T5" fmla="*/ 47 h 70"/>
                <a:gd name="T6" fmla="*/ 0 w 48"/>
                <a:gd name="T7" fmla="*/ 70 h 70"/>
                <a:gd name="T8" fmla="*/ 0 w 48"/>
                <a:gd name="T9" fmla="*/ 70 h 70"/>
                <a:gd name="T10" fmla="*/ 19 w 48"/>
                <a:gd name="T11" fmla="*/ 50 h 70"/>
                <a:gd name="T12" fmla="*/ 19 w 48"/>
                <a:gd name="T13" fmla="*/ 23 h 70"/>
                <a:gd name="T14" fmla="*/ 32 w 48"/>
                <a:gd name="T15" fmla="*/ 14 h 70"/>
                <a:gd name="T16" fmla="*/ 42 w 48"/>
                <a:gd name="T17" fmla="*/ 9 h 70"/>
                <a:gd name="T18" fmla="*/ 48 w 48"/>
                <a:gd name="T19" fmla="*/ 2 h 70"/>
                <a:gd name="T20" fmla="*/ 45 w 48"/>
                <a:gd name="T21" fmla="*/ 0 h 70"/>
                <a:gd name="T22" fmla="*/ 41 w 48"/>
                <a:gd name="T23" fmla="*/ 8 h 70"/>
                <a:gd name="T24" fmla="*/ 31 w 48"/>
                <a:gd name="T25" fmla="*/ 14 h 70"/>
                <a:gd name="T26" fmla="*/ 18 w 48"/>
                <a:gd name="T27" fmla="*/ 22 h 70"/>
                <a:gd name="T28" fmla="*/ 15 w 48"/>
                <a:gd name="T29" fmla="*/ 2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70">
                  <a:moveTo>
                    <a:pt x="15" y="25"/>
                  </a:moveTo>
                  <a:cubicBezTo>
                    <a:pt x="14" y="28"/>
                    <a:pt x="13" y="33"/>
                    <a:pt x="12" y="35"/>
                  </a:cubicBezTo>
                  <a:cubicBezTo>
                    <a:pt x="11" y="39"/>
                    <a:pt x="12" y="43"/>
                    <a:pt x="11" y="47"/>
                  </a:cubicBezTo>
                  <a:cubicBezTo>
                    <a:pt x="10" y="56"/>
                    <a:pt x="7" y="64"/>
                    <a:pt x="0" y="70"/>
                  </a:cubicBezTo>
                  <a:cubicBezTo>
                    <a:pt x="0" y="70"/>
                    <a:pt x="0" y="70"/>
                    <a:pt x="0" y="70"/>
                  </a:cubicBezTo>
                  <a:cubicBezTo>
                    <a:pt x="8" y="65"/>
                    <a:pt x="15" y="58"/>
                    <a:pt x="19" y="50"/>
                  </a:cubicBezTo>
                  <a:cubicBezTo>
                    <a:pt x="22" y="44"/>
                    <a:pt x="25" y="31"/>
                    <a:pt x="19" y="23"/>
                  </a:cubicBezTo>
                  <a:cubicBezTo>
                    <a:pt x="22" y="17"/>
                    <a:pt x="27" y="17"/>
                    <a:pt x="32" y="14"/>
                  </a:cubicBezTo>
                  <a:cubicBezTo>
                    <a:pt x="35" y="13"/>
                    <a:pt x="39" y="11"/>
                    <a:pt x="42" y="9"/>
                  </a:cubicBezTo>
                  <a:cubicBezTo>
                    <a:pt x="44" y="7"/>
                    <a:pt x="46" y="4"/>
                    <a:pt x="48" y="2"/>
                  </a:cubicBezTo>
                  <a:cubicBezTo>
                    <a:pt x="47" y="2"/>
                    <a:pt x="46" y="1"/>
                    <a:pt x="45" y="0"/>
                  </a:cubicBezTo>
                  <a:cubicBezTo>
                    <a:pt x="44" y="3"/>
                    <a:pt x="43" y="6"/>
                    <a:pt x="41" y="8"/>
                  </a:cubicBezTo>
                  <a:cubicBezTo>
                    <a:pt x="38" y="10"/>
                    <a:pt x="34" y="12"/>
                    <a:pt x="31" y="14"/>
                  </a:cubicBezTo>
                  <a:cubicBezTo>
                    <a:pt x="26" y="16"/>
                    <a:pt x="20" y="18"/>
                    <a:pt x="18" y="22"/>
                  </a:cubicBezTo>
                  <a:cubicBezTo>
                    <a:pt x="17" y="23"/>
                    <a:pt x="16" y="24"/>
                    <a:pt x="15"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2187"/>
            <p:cNvSpPr>
              <a:spLocks noEditPoints="1"/>
            </p:cNvSpPr>
            <p:nvPr/>
          </p:nvSpPr>
          <p:spPr bwMode="auto">
            <a:xfrm>
              <a:off x="5984840" y="4514875"/>
              <a:ext cx="255589" cy="214314"/>
            </a:xfrm>
            <a:custGeom>
              <a:avLst/>
              <a:gdLst>
                <a:gd name="T0" fmla="*/ 36 w 68"/>
                <a:gd name="T1" fmla="*/ 14 h 57"/>
                <a:gd name="T2" fmla="*/ 45 w 68"/>
                <a:gd name="T3" fmla="*/ 12 h 57"/>
                <a:gd name="T4" fmla="*/ 38 w 68"/>
                <a:gd name="T5" fmla="*/ 18 h 57"/>
                <a:gd name="T6" fmla="*/ 34 w 68"/>
                <a:gd name="T7" fmla="*/ 23 h 57"/>
                <a:gd name="T8" fmla="*/ 29 w 68"/>
                <a:gd name="T9" fmla="*/ 26 h 57"/>
                <a:gd name="T10" fmla="*/ 22 w 68"/>
                <a:gd name="T11" fmla="*/ 26 h 57"/>
                <a:gd name="T12" fmla="*/ 20 w 68"/>
                <a:gd name="T13" fmla="*/ 26 h 57"/>
                <a:gd name="T14" fmla="*/ 16 w 68"/>
                <a:gd name="T15" fmla="*/ 24 h 57"/>
                <a:gd name="T16" fmla="*/ 18 w 68"/>
                <a:gd name="T17" fmla="*/ 26 h 57"/>
                <a:gd name="T18" fmla="*/ 21 w 68"/>
                <a:gd name="T19" fmla="*/ 27 h 57"/>
                <a:gd name="T20" fmla="*/ 25 w 68"/>
                <a:gd name="T21" fmla="*/ 28 h 57"/>
                <a:gd name="T22" fmla="*/ 30 w 68"/>
                <a:gd name="T23" fmla="*/ 28 h 57"/>
                <a:gd name="T24" fmla="*/ 28 w 68"/>
                <a:gd name="T25" fmla="*/ 30 h 57"/>
                <a:gd name="T26" fmla="*/ 19 w 68"/>
                <a:gd name="T27" fmla="*/ 37 h 57"/>
                <a:gd name="T28" fmla="*/ 13 w 68"/>
                <a:gd name="T29" fmla="*/ 40 h 57"/>
                <a:gd name="T30" fmla="*/ 7 w 68"/>
                <a:gd name="T31" fmla="*/ 42 h 57"/>
                <a:gd name="T32" fmla="*/ 20 w 68"/>
                <a:gd name="T33" fmla="*/ 38 h 57"/>
                <a:gd name="T34" fmla="*/ 21 w 68"/>
                <a:gd name="T35" fmla="*/ 39 h 57"/>
                <a:gd name="T36" fmla="*/ 9 w 68"/>
                <a:gd name="T37" fmla="*/ 50 h 57"/>
                <a:gd name="T38" fmla="*/ 18 w 68"/>
                <a:gd name="T39" fmla="*/ 44 h 57"/>
                <a:gd name="T40" fmla="*/ 25 w 68"/>
                <a:gd name="T41" fmla="*/ 36 h 57"/>
                <a:gd name="T42" fmla="*/ 39 w 68"/>
                <a:gd name="T43" fmla="*/ 20 h 57"/>
                <a:gd name="T44" fmla="*/ 48 w 68"/>
                <a:gd name="T45" fmla="*/ 13 h 57"/>
                <a:gd name="T46" fmla="*/ 56 w 68"/>
                <a:gd name="T47" fmla="*/ 9 h 57"/>
                <a:gd name="T48" fmla="*/ 49 w 68"/>
                <a:gd name="T49" fmla="*/ 17 h 57"/>
                <a:gd name="T50" fmla="*/ 43 w 68"/>
                <a:gd name="T51" fmla="*/ 27 h 57"/>
                <a:gd name="T52" fmla="*/ 36 w 68"/>
                <a:gd name="T53" fmla="*/ 41 h 57"/>
                <a:gd name="T54" fmla="*/ 26 w 68"/>
                <a:gd name="T55" fmla="*/ 52 h 57"/>
                <a:gd name="T56" fmla="*/ 41 w 68"/>
                <a:gd name="T57" fmla="*/ 35 h 57"/>
                <a:gd name="T58" fmla="*/ 48 w 68"/>
                <a:gd name="T59" fmla="*/ 21 h 57"/>
                <a:gd name="T60" fmla="*/ 53 w 68"/>
                <a:gd name="T61" fmla="*/ 15 h 57"/>
                <a:gd name="T62" fmla="*/ 62 w 68"/>
                <a:gd name="T63" fmla="*/ 7 h 57"/>
                <a:gd name="T64" fmla="*/ 63 w 68"/>
                <a:gd name="T65" fmla="*/ 6 h 57"/>
                <a:gd name="T66" fmla="*/ 60 w 68"/>
                <a:gd name="T67" fmla="*/ 19 h 57"/>
                <a:gd name="T68" fmla="*/ 58 w 68"/>
                <a:gd name="T69" fmla="*/ 36 h 57"/>
                <a:gd name="T70" fmla="*/ 53 w 68"/>
                <a:gd name="T71" fmla="*/ 45 h 57"/>
                <a:gd name="T72" fmla="*/ 61 w 68"/>
                <a:gd name="T73" fmla="*/ 31 h 57"/>
                <a:gd name="T74" fmla="*/ 61 w 68"/>
                <a:gd name="T75" fmla="*/ 26 h 57"/>
                <a:gd name="T76" fmla="*/ 63 w 68"/>
                <a:gd name="T77" fmla="*/ 14 h 57"/>
                <a:gd name="T78" fmla="*/ 65 w 68"/>
                <a:gd name="T79" fmla="*/ 5 h 57"/>
                <a:gd name="T80" fmla="*/ 68 w 68"/>
                <a:gd name="T81" fmla="*/ 1 h 57"/>
                <a:gd name="T82" fmla="*/ 61 w 68"/>
                <a:gd name="T83" fmla="*/ 4 h 57"/>
                <a:gd name="T84" fmla="*/ 58 w 68"/>
                <a:gd name="T85" fmla="*/ 5 h 57"/>
                <a:gd name="T86" fmla="*/ 54 w 68"/>
                <a:gd name="T87" fmla="*/ 4 h 57"/>
                <a:gd name="T88" fmla="*/ 53 w 68"/>
                <a:gd name="T89" fmla="*/ 3 h 57"/>
                <a:gd name="T90" fmla="*/ 44 w 68"/>
                <a:gd name="T91" fmla="*/ 2 h 57"/>
                <a:gd name="T92" fmla="*/ 39 w 68"/>
                <a:gd name="T93" fmla="*/ 2 h 57"/>
                <a:gd name="T94" fmla="*/ 44 w 68"/>
                <a:gd name="T95" fmla="*/ 2 h 57"/>
                <a:gd name="T96" fmla="*/ 52 w 68"/>
                <a:gd name="T97" fmla="*/ 5 h 57"/>
                <a:gd name="T98" fmla="*/ 53 w 68"/>
                <a:gd name="T99" fmla="*/ 5 h 57"/>
                <a:gd name="T100" fmla="*/ 56 w 68"/>
                <a:gd name="T101" fmla="*/ 7 h 57"/>
                <a:gd name="T102" fmla="*/ 46 w 68"/>
                <a:gd name="T103" fmla="*/ 10 h 57"/>
                <a:gd name="T104" fmla="*/ 36 w 68"/>
                <a:gd name="T105" fmla="*/ 13 h 57"/>
                <a:gd name="T106" fmla="*/ 29 w 68"/>
                <a:gd name="T107" fmla="*/ 14 h 57"/>
                <a:gd name="T108" fmla="*/ 21 w 68"/>
                <a:gd name="T109" fmla="*/ 13 h 57"/>
                <a:gd name="T110" fmla="*/ 34 w 68"/>
                <a:gd name="T111" fmla="*/ 14 h 57"/>
                <a:gd name="T112" fmla="*/ 30 w 68"/>
                <a:gd name="T113" fmla="*/ 28 h 57"/>
                <a:gd name="T114" fmla="*/ 30 w 68"/>
                <a:gd name="T11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 h="57">
                  <a:moveTo>
                    <a:pt x="34" y="14"/>
                  </a:moveTo>
                  <a:cubicBezTo>
                    <a:pt x="35" y="14"/>
                    <a:pt x="35" y="14"/>
                    <a:pt x="36" y="14"/>
                  </a:cubicBezTo>
                  <a:cubicBezTo>
                    <a:pt x="38" y="13"/>
                    <a:pt x="38" y="13"/>
                    <a:pt x="38" y="13"/>
                  </a:cubicBezTo>
                  <a:cubicBezTo>
                    <a:pt x="41" y="13"/>
                    <a:pt x="43" y="12"/>
                    <a:pt x="45" y="12"/>
                  </a:cubicBezTo>
                  <a:cubicBezTo>
                    <a:pt x="44" y="12"/>
                    <a:pt x="43" y="13"/>
                    <a:pt x="42" y="14"/>
                  </a:cubicBezTo>
                  <a:cubicBezTo>
                    <a:pt x="40" y="15"/>
                    <a:pt x="39" y="17"/>
                    <a:pt x="38" y="18"/>
                  </a:cubicBezTo>
                  <a:cubicBezTo>
                    <a:pt x="37" y="19"/>
                    <a:pt x="35" y="21"/>
                    <a:pt x="34" y="22"/>
                  </a:cubicBezTo>
                  <a:cubicBezTo>
                    <a:pt x="34" y="22"/>
                    <a:pt x="34" y="23"/>
                    <a:pt x="34" y="23"/>
                  </a:cubicBezTo>
                  <a:cubicBezTo>
                    <a:pt x="33" y="23"/>
                    <a:pt x="32" y="24"/>
                    <a:pt x="31" y="25"/>
                  </a:cubicBezTo>
                  <a:cubicBezTo>
                    <a:pt x="30" y="26"/>
                    <a:pt x="30" y="26"/>
                    <a:pt x="29" y="26"/>
                  </a:cubicBezTo>
                  <a:cubicBezTo>
                    <a:pt x="28" y="27"/>
                    <a:pt x="26" y="27"/>
                    <a:pt x="25" y="26"/>
                  </a:cubicBezTo>
                  <a:cubicBezTo>
                    <a:pt x="24" y="26"/>
                    <a:pt x="23" y="26"/>
                    <a:pt x="22" y="26"/>
                  </a:cubicBezTo>
                  <a:cubicBezTo>
                    <a:pt x="21" y="26"/>
                    <a:pt x="21" y="26"/>
                    <a:pt x="21" y="26"/>
                  </a:cubicBezTo>
                  <a:cubicBezTo>
                    <a:pt x="21" y="26"/>
                    <a:pt x="21" y="26"/>
                    <a:pt x="20" y="26"/>
                  </a:cubicBezTo>
                  <a:cubicBezTo>
                    <a:pt x="20" y="25"/>
                    <a:pt x="19" y="25"/>
                    <a:pt x="19" y="25"/>
                  </a:cubicBezTo>
                  <a:cubicBezTo>
                    <a:pt x="18" y="25"/>
                    <a:pt x="17" y="24"/>
                    <a:pt x="16" y="24"/>
                  </a:cubicBezTo>
                  <a:cubicBezTo>
                    <a:pt x="15" y="23"/>
                    <a:pt x="14" y="23"/>
                    <a:pt x="13" y="22"/>
                  </a:cubicBezTo>
                  <a:cubicBezTo>
                    <a:pt x="14" y="23"/>
                    <a:pt x="16" y="25"/>
                    <a:pt x="18" y="26"/>
                  </a:cubicBezTo>
                  <a:cubicBezTo>
                    <a:pt x="19" y="26"/>
                    <a:pt x="20" y="26"/>
                    <a:pt x="20" y="26"/>
                  </a:cubicBezTo>
                  <a:cubicBezTo>
                    <a:pt x="20" y="27"/>
                    <a:pt x="21" y="27"/>
                    <a:pt x="21" y="27"/>
                  </a:cubicBezTo>
                  <a:cubicBezTo>
                    <a:pt x="22" y="27"/>
                    <a:pt x="22" y="27"/>
                    <a:pt x="22" y="27"/>
                  </a:cubicBezTo>
                  <a:cubicBezTo>
                    <a:pt x="23" y="27"/>
                    <a:pt x="24" y="28"/>
                    <a:pt x="25" y="28"/>
                  </a:cubicBezTo>
                  <a:cubicBezTo>
                    <a:pt x="26" y="28"/>
                    <a:pt x="28" y="28"/>
                    <a:pt x="29" y="28"/>
                  </a:cubicBezTo>
                  <a:cubicBezTo>
                    <a:pt x="29" y="28"/>
                    <a:pt x="29" y="28"/>
                    <a:pt x="30" y="28"/>
                  </a:cubicBezTo>
                  <a:cubicBezTo>
                    <a:pt x="29" y="28"/>
                    <a:pt x="29" y="28"/>
                    <a:pt x="29" y="29"/>
                  </a:cubicBezTo>
                  <a:cubicBezTo>
                    <a:pt x="28" y="29"/>
                    <a:pt x="28" y="30"/>
                    <a:pt x="28" y="30"/>
                  </a:cubicBezTo>
                  <a:cubicBezTo>
                    <a:pt x="27" y="31"/>
                    <a:pt x="26" y="32"/>
                    <a:pt x="25" y="33"/>
                  </a:cubicBezTo>
                  <a:cubicBezTo>
                    <a:pt x="23" y="34"/>
                    <a:pt x="21" y="35"/>
                    <a:pt x="19" y="37"/>
                  </a:cubicBezTo>
                  <a:cubicBezTo>
                    <a:pt x="18" y="37"/>
                    <a:pt x="17" y="38"/>
                    <a:pt x="16" y="38"/>
                  </a:cubicBezTo>
                  <a:cubicBezTo>
                    <a:pt x="15" y="39"/>
                    <a:pt x="14" y="39"/>
                    <a:pt x="13" y="40"/>
                  </a:cubicBezTo>
                  <a:cubicBezTo>
                    <a:pt x="12" y="40"/>
                    <a:pt x="11" y="41"/>
                    <a:pt x="10" y="41"/>
                  </a:cubicBezTo>
                  <a:cubicBezTo>
                    <a:pt x="9" y="42"/>
                    <a:pt x="8" y="42"/>
                    <a:pt x="7" y="42"/>
                  </a:cubicBezTo>
                  <a:cubicBezTo>
                    <a:pt x="9" y="42"/>
                    <a:pt x="11" y="41"/>
                    <a:pt x="13" y="41"/>
                  </a:cubicBezTo>
                  <a:cubicBezTo>
                    <a:pt x="16" y="40"/>
                    <a:pt x="18" y="39"/>
                    <a:pt x="20" y="38"/>
                  </a:cubicBezTo>
                  <a:cubicBezTo>
                    <a:pt x="21" y="37"/>
                    <a:pt x="23" y="36"/>
                    <a:pt x="24" y="36"/>
                  </a:cubicBezTo>
                  <a:cubicBezTo>
                    <a:pt x="23" y="37"/>
                    <a:pt x="22" y="38"/>
                    <a:pt x="21" y="39"/>
                  </a:cubicBezTo>
                  <a:cubicBezTo>
                    <a:pt x="19" y="41"/>
                    <a:pt x="18" y="42"/>
                    <a:pt x="17" y="43"/>
                  </a:cubicBezTo>
                  <a:cubicBezTo>
                    <a:pt x="14" y="46"/>
                    <a:pt x="12" y="48"/>
                    <a:pt x="9" y="50"/>
                  </a:cubicBezTo>
                  <a:cubicBezTo>
                    <a:pt x="6" y="53"/>
                    <a:pt x="3" y="55"/>
                    <a:pt x="0" y="57"/>
                  </a:cubicBezTo>
                  <a:cubicBezTo>
                    <a:pt x="6" y="53"/>
                    <a:pt x="12" y="49"/>
                    <a:pt x="18" y="44"/>
                  </a:cubicBezTo>
                  <a:cubicBezTo>
                    <a:pt x="19" y="43"/>
                    <a:pt x="20" y="42"/>
                    <a:pt x="22" y="40"/>
                  </a:cubicBezTo>
                  <a:cubicBezTo>
                    <a:pt x="23" y="39"/>
                    <a:pt x="24" y="38"/>
                    <a:pt x="25" y="36"/>
                  </a:cubicBezTo>
                  <a:cubicBezTo>
                    <a:pt x="28" y="33"/>
                    <a:pt x="30" y="31"/>
                    <a:pt x="32" y="28"/>
                  </a:cubicBezTo>
                  <a:cubicBezTo>
                    <a:pt x="35" y="25"/>
                    <a:pt x="37" y="22"/>
                    <a:pt x="39" y="20"/>
                  </a:cubicBezTo>
                  <a:cubicBezTo>
                    <a:pt x="41" y="18"/>
                    <a:pt x="42" y="17"/>
                    <a:pt x="43" y="16"/>
                  </a:cubicBezTo>
                  <a:cubicBezTo>
                    <a:pt x="45" y="15"/>
                    <a:pt x="46" y="14"/>
                    <a:pt x="48" y="13"/>
                  </a:cubicBezTo>
                  <a:cubicBezTo>
                    <a:pt x="49" y="12"/>
                    <a:pt x="51" y="11"/>
                    <a:pt x="53" y="11"/>
                  </a:cubicBezTo>
                  <a:cubicBezTo>
                    <a:pt x="54" y="10"/>
                    <a:pt x="55" y="10"/>
                    <a:pt x="56" y="9"/>
                  </a:cubicBezTo>
                  <a:cubicBezTo>
                    <a:pt x="55" y="11"/>
                    <a:pt x="53" y="12"/>
                    <a:pt x="52" y="14"/>
                  </a:cubicBezTo>
                  <a:cubicBezTo>
                    <a:pt x="51" y="15"/>
                    <a:pt x="50" y="16"/>
                    <a:pt x="49" y="17"/>
                  </a:cubicBezTo>
                  <a:cubicBezTo>
                    <a:pt x="48" y="18"/>
                    <a:pt x="48" y="19"/>
                    <a:pt x="47" y="20"/>
                  </a:cubicBezTo>
                  <a:cubicBezTo>
                    <a:pt x="45" y="22"/>
                    <a:pt x="44" y="25"/>
                    <a:pt x="43" y="27"/>
                  </a:cubicBezTo>
                  <a:cubicBezTo>
                    <a:pt x="42" y="30"/>
                    <a:pt x="41" y="32"/>
                    <a:pt x="40" y="34"/>
                  </a:cubicBezTo>
                  <a:cubicBezTo>
                    <a:pt x="39" y="37"/>
                    <a:pt x="38" y="39"/>
                    <a:pt x="36" y="41"/>
                  </a:cubicBezTo>
                  <a:cubicBezTo>
                    <a:pt x="35" y="43"/>
                    <a:pt x="33" y="45"/>
                    <a:pt x="31" y="47"/>
                  </a:cubicBezTo>
                  <a:cubicBezTo>
                    <a:pt x="30" y="49"/>
                    <a:pt x="28" y="51"/>
                    <a:pt x="26" y="52"/>
                  </a:cubicBezTo>
                  <a:cubicBezTo>
                    <a:pt x="30" y="49"/>
                    <a:pt x="34" y="46"/>
                    <a:pt x="37" y="41"/>
                  </a:cubicBezTo>
                  <a:cubicBezTo>
                    <a:pt x="38" y="39"/>
                    <a:pt x="40" y="37"/>
                    <a:pt x="41" y="35"/>
                  </a:cubicBezTo>
                  <a:cubicBezTo>
                    <a:pt x="42" y="32"/>
                    <a:pt x="43" y="30"/>
                    <a:pt x="45" y="28"/>
                  </a:cubicBezTo>
                  <a:cubicBezTo>
                    <a:pt x="46" y="25"/>
                    <a:pt x="47" y="23"/>
                    <a:pt x="48" y="21"/>
                  </a:cubicBezTo>
                  <a:cubicBezTo>
                    <a:pt x="49" y="20"/>
                    <a:pt x="50" y="19"/>
                    <a:pt x="51" y="18"/>
                  </a:cubicBezTo>
                  <a:cubicBezTo>
                    <a:pt x="51" y="17"/>
                    <a:pt x="52" y="16"/>
                    <a:pt x="53" y="15"/>
                  </a:cubicBezTo>
                  <a:cubicBezTo>
                    <a:pt x="55" y="13"/>
                    <a:pt x="57" y="11"/>
                    <a:pt x="59" y="9"/>
                  </a:cubicBezTo>
                  <a:cubicBezTo>
                    <a:pt x="60" y="9"/>
                    <a:pt x="61" y="8"/>
                    <a:pt x="62" y="7"/>
                  </a:cubicBezTo>
                  <a:cubicBezTo>
                    <a:pt x="62" y="7"/>
                    <a:pt x="62" y="6"/>
                    <a:pt x="63" y="6"/>
                  </a:cubicBezTo>
                  <a:cubicBezTo>
                    <a:pt x="63" y="6"/>
                    <a:pt x="63" y="6"/>
                    <a:pt x="63" y="6"/>
                  </a:cubicBezTo>
                  <a:cubicBezTo>
                    <a:pt x="62" y="9"/>
                    <a:pt x="62" y="11"/>
                    <a:pt x="61" y="14"/>
                  </a:cubicBezTo>
                  <a:cubicBezTo>
                    <a:pt x="61" y="15"/>
                    <a:pt x="61" y="17"/>
                    <a:pt x="60" y="19"/>
                  </a:cubicBezTo>
                  <a:cubicBezTo>
                    <a:pt x="60" y="21"/>
                    <a:pt x="60" y="23"/>
                    <a:pt x="60" y="25"/>
                  </a:cubicBezTo>
                  <a:cubicBezTo>
                    <a:pt x="60" y="29"/>
                    <a:pt x="59" y="32"/>
                    <a:pt x="58" y="36"/>
                  </a:cubicBezTo>
                  <a:cubicBezTo>
                    <a:pt x="57" y="37"/>
                    <a:pt x="57" y="39"/>
                    <a:pt x="56" y="41"/>
                  </a:cubicBezTo>
                  <a:cubicBezTo>
                    <a:pt x="55" y="42"/>
                    <a:pt x="54" y="44"/>
                    <a:pt x="53" y="45"/>
                  </a:cubicBezTo>
                  <a:cubicBezTo>
                    <a:pt x="55" y="42"/>
                    <a:pt x="57" y="39"/>
                    <a:pt x="59" y="36"/>
                  </a:cubicBezTo>
                  <a:cubicBezTo>
                    <a:pt x="60" y="34"/>
                    <a:pt x="60" y="32"/>
                    <a:pt x="61" y="31"/>
                  </a:cubicBezTo>
                  <a:cubicBezTo>
                    <a:pt x="61" y="30"/>
                    <a:pt x="61" y="29"/>
                    <a:pt x="61" y="28"/>
                  </a:cubicBezTo>
                  <a:cubicBezTo>
                    <a:pt x="61" y="27"/>
                    <a:pt x="61" y="27"/>
                    <a:pt x="61" y="26"/>
                  </a:cubicBezTo>
                  <a:cubicBezTo>
                    <a:pt x="62" y="26"/>
                    <a:pt x="62" y="25"/>
                    <a:pt x="62" y="25"/>
                  </a:cubicBezTo>
                  <a:cubicBezTo>
                    <a:pt x="62" y="21"/>
                    <a:pt x="62" y="18"/>
                    <a:pt x="63" y="14"/>
                  </a:cubicBezTo>
                  <a:cubicBezTo>
                    <a:pt x="63" y="12"/>
                    <a:pt x="64" y="10"/>
                    <a:pt x="64" y="9"/>
                  </a:cubicBezTo>
                  <a:cubicBezTo>
                    <a:pt x="64" y="7"/>
                    <a:pt x="65" y="6"/>
                    <a:pt x="65" y="5"/>
                  </a:cubicBezTo>
                  <a:cubicBezTo>
                    <a:pt x="66" y="4"/>
                    <a:pt x="67" y="4"/>
                    <a:pt x="67" y="3"/>
                  </a:cubicBezTo>
                  <a:cubicBezTo>
                    <a:pt x="68" y="2"/>
                    <a:pt x="68" y="2"/>
                    <a:pt x="68" y="1"/>
                  </a:cubicBezTo>
                  <a:cubicBezTo>
                    <a:pt x="67" y="0"/>
                    <a:pt x="66" y="0"/>
                    <a:pt x="66" y="1"/>
                  </a:cubicBezTo>
                  <a:cubicBezTo>
                    <a:pt x="64" y="2"/>
                    <a:pt x="63" y="3"/>
                    <a:pt x="61" y="4"/>
                  </a:cubicBezTo>
                  <a:cubicBezTo>
                    <a:pt x="60" y="4"/>
                    <a:pt x="59" y="5"/>
                    <a:pt x="58" y="5"/>
                  </a:cubicBezTo>
                  <a:cubicBezTo>
                    <a:pt x="58" y="5"/>
                    <a:pt x="58" y="5"/>
                    <a:pt x="58" y="5"/>
                  </a:cubicBezTo>
                  <a:cubicBezTo>
                    <a:pt x="57" y="5"/>
                    <a:pt x="56" y="5"/>
                    <a:pt x="55" y="4"/>
                  </a:cubicBezTo>
                  <a:cubicBezTo>
                    <a:pt x="55" y="4"/>
                    <a:pt x="54" y="4"/>
                    <a:pt x="54" y="4"/>
                  </a:cubicBezTo>
                  <a:cubicBezTo>
                    <a:pt x="53" y="3"/>
                    <a:pt x="53" y="3"/>
                    <a:pt x="53" y="3"/>
                  </a:cubicBezTo>
                  <a:cubicBezTo>
                    <a:pt x="53" y="3"/>
                    <a:pt x="53" y="3"/>
                    <a:pt x="53" y="3"/>
                  </a:cubicBezTo>
                  <a:cubicBezTo>
                    <a:pt x="52" y="3"/>
                    <a:pt x="51" y="2"/>
                    <a:pt x="50" y="2"/>
                  </a:cubicBezTo>
                  <a:cubicBezTo>
                    <a:pt x="48" y="2"/>
                    <a:pt x="46" y="2"/>
                    <a:pt x="44" y="2"/>
                  </a:cubicBezTo>
                  <a:cubicBezTo>
                    <a:pt x="44" y="2"/>
                    <a:pt x="43" y="2"/>
                    <a:pt x="42" y="2"/>
                  </a:cubicBezTo>
                  <a:cubicBezTo>
                    <a:pt x="41" y="1"/>
                    <a:pt x="40" y="1"/>
                    <a:pt x="39" y="2"/>
                  </a:cubicBezTo>
                  <a:cubicBezTo>
                    <a:pt x="40" y="2"/>
                    <a:pt x="41" y="2"/>
                    <a:pt x="42" y="2"/>
                  </a:cubicBezTo>
                  <a:cubicBezTo>
                    <a:pt x="43" y="2"/>
                    <a:pt x="43" y="2"/>
                    <a:pt x="44" y="2"/>
                  </a:cubicBezTo>
                  <a:cubicBezTo>
                    <a:pt x="46" y="3"/>
                    <a:pt x="48" y="3"/>
                    <a:pt x="50" y="4"/>
                  </a:cubicBezTo>
                  <a:cubicBezTo>
                    <a:pt x="50" y="4"/>
                    <a:pt x="51" y="4"/>
                    <a:pt x="52" y="5"/>
                  </a:cubicBezTo>
                  <a:cubicBezTo>
                    <a:pt x="52" y="5"/>
                    <a:pt x="52" y="5"/>
                    <a:pt x="53" y="5"/>
                  </a:cubicBezTo>
                  <a:cubicBezTo>
                    <a:pt x="53" y="5"/>
                    <a:pt x="53" y="5"/>
                    <a:pt x="53" y="5"/>
                  </a:cubicBezTo>
                  <a:cubicBezTo>
                    <a:pt x="54" y="5"/>
                    <a:pt x="54" y="6"/>
                    <a:pt x="54" y="6"/>
                  </a:cubicBezTo>
                  <a:cubicBezTo>
                    <a:pt x="55" y="6"/>
                    <a:pt x="56" y="6"/>
                    <a:pt x="56" y="7"/>
                  </a:cubicBezTo>
                  <a:cubicBezTo>
                    <a:pt x="55" y="7"/>
                    <a:pt x="55" y="7"/>
                    <a:pt x="54" y="7"/>
                  </a:cubicBezTo>
                  <a:cubicBezTo>
                    <a:pt x="46" y="10"/>
                    <a:pt x="46" y="10"/>
                    <a:pt x="46" y="10"/>
                  </a:cubicBezTo>
                  <a:cubicBezTo>
                    <a:pt x="44" y="10"/>
                    <a:pt x="41" y="11"/>
                    <a:pt x="38" y="12"/>
                  </a:cubicBezTo>
                  <a:cubicBezTo>
                    <a:pt x="36" y="13"/>
                    <a:pt x="36" y="13"/>
                    <a:pt x="36" y="13"/>
                  </a:cubicBezTo>
                  <a:cubicBezTo>
                    <a:pt x="35" y="13"/>
                    <a:pt x="34" y="13"/>
                    <a:pt x="34" y="13"/>
                  </a:cubicBezTo>
                  <a:cubicBezTo>
                    <a:pt x="32" y="13"/>
                    <a:pt x="31" y="14"/>
                    <a:pt x="29" y="14"/>
                  </a:cubicBezTo>
                  <a:cubicBezTo>
                    <a:pt x="28" y="14"/>
                    <a:pt x="27" y="14"/>
                    <a:pt x="25" y="14"/>
                  </a:cubicBezTo>
                  <a:cubicBezTo>
                    <a:pt x="24" y="13"/>
                    <a:pt x="22" y="13"/>
                    <a:pt x="21" y="13"/>
                  </a:cubicBezTo>
                  <a:cubicBezTo>
                    <a:pt x="24" y="14"/>
                    <a:pt x="27" y="14"/>
                    <a:pt x="29" y="14"/>
                  </a:cubicBezTo>
                  <a:cubicBezTo>
                    <a:pt x="31" y="14"/>
                    <a:pt x="32" y="14"/>
                    <a:pt x="34" y="14"/>
                  </a:cubicBezTo>
                  <a:close/>
                  <a:moveTo>
                    <a:pt x="30" y="27"/>
                  </a:moveTo>
                  <a:cubicBezTo>
                    <a:pt x="30" y="28"/>
                    <a:pt x="30" y="28"/>
                    <a:pt x="30" y="28"/>
                  </a:cubicBezTo>
                  <a:cubicBezTo>
                    <a:pt x="30" y="28"/>
                    <a:pt x="30" y="28"/>
                    <a:pt x="30" y="28"/>
                  </a:cubicBezTo>
                  <a:cubicBezTo>
                    <a:pt x="30" y="28"/>
                    <a:pt x="30" y="28"/>
                    <a:pt x="30" y="2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2188"/>
            <p:cNvSpPr>
              <a:spLocks/>
            </p:cNvSpPr>
            <p:nvPr/>
          </p:nvSpPr>
          <p:spPr bwMode="auto">
            <a:xfrm>
              <a:off x="6019765" y="4905403"/>
              <a:ext cx="319089" cy="138113"/>
            </a:xfrm>
            <a:custGeom>
              <a:avLst/>
              <a:gdLst>
                <a:gd name="T0" fmla="*/ 27 w 85"/>
                <a:gd name="T1" fmla="*/ 37 h 37"/>
                <a:gd name="T2" fmla="*/ 32 w 85"/>
                <a:gd name="T3" fmla="*/ 35 h 37"/>
                <a:gd name="T4" fmla="*/ 45 w 85"/>
                <a:gd name="T5" fmla="*/ 27 h 37"/>
                <a:gd name="T6" fmla="*/ 64 w 85"/>
                <a:gd name="T7" fmla="*/ 10 h 37"/>
                <a:gd name="T8" fmla="*/ 77 w 85"/>
                <a:gd name="T9" fmla="*/ 4 h 37"/>
                <a:gd name="T10" fmla="*/ 85 w 85"/>
                <a:gd name="T11" fmla="*/ 0 h 37"/>
                <a:gd name="T12" fmla="*/ 71 w 85"/>
                <a:gd name="T13" fmla="*/ 2 h 37"/>
                <a:gd name="T14" fmla="*/ 32 w 85"/>
                <a:gd name="T15" fmla="*/ 20 h 37"/>
                <a:gd name="T16" fmla="*/ 15 w 85"/>
                <a:gd name="T17" fmla="*/ 27 h 37"/>
                <a:gd name="T18" fmla="*/ 0 w 85"/>
                <a:gd name="T19" fmla="*/ 32 h 37"/>
                <a:gd name="T20" fmla="*/ 0 w 85"/>
                <a:gd name="T21" fmla="*/ 33 h 37"/>
                <a:gd name="T22" fmla="*/ 27 w 85"/>
                <a:gd name="T2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7">
                  <a:moveTo>
                    <a:pt x="27" y="37"/>
                  </a:moveTo>
                  <a:cubicBezTo>
                    <a:pt x="29" y="36"/>
                    <a:pt x="30" y="36"/>
                    <a:pt x="32" y="35"/>
                  </a:cubicBezTo>
                  <a:cubicBezTo>
                    <a:pt x="37" y="33"/>
                    <a:pt x="41" y="30"/>
                    <a:pt x="45" y="27"/>
                  </a:cubicBezTo>
                  <a:cubicBezTo>
                    <a:pt x="52" y="22"/>
                    <a:pt x="57" y="16"/>
                    <a:pt x="64" y="10"/>
                  </a:cubicBezTo>
                  <a:cubicBezTo>
                    <a:pt x="68" y="7"/>
                    <a:pt x="72" y="5"/>
                    <a:pt x="77" y="4"/>
                  </a:cubicBezTo>
                  <a:cubicBezTo>
                    <a:pt x="80" y="3"/>
                    <a:pt x="83" y="1"/>
                    <a:pt x="85" y="0"/>
                  </a:cubicBezTo>
                  <a:cubicBezTo>
                    <a:pt x="80" y="1"/>
                    <a:pt x="74" y="2"/>
                    <a:pt x="71" y="2"/>
                  </a:cubicBezTo>
                  <a:cubicBezTo>
                    <a:pt x="56" y="5"/>
                    <a:pt x="45" y="14"/>
                    <a:pt x="32" y="20"/>
                  </a:cubicBezTo>
                  <a:cubicBezTo>
                    <a:pt x="27" y="23"/>
                    <a:pt x="21" y="25"/>
                    <a:pt x="15" y="27"/>
                  </a:cubicBezTo>
                  <a:cubicBezTo>
                    <a:pt x="10" y="29"/>
                    <a:pt x="5" y="31"/>
                    <a:pt x="0" y="32"/>
                  </a:cubicBezTo>
                  <a:cubicBezTo>
                    <a:pt x="0" y="32"/>
                    <a:pt x="0" y="33"/>
                    <a:pt x="0" y="33"/>
                  </a:cubicBezTo>
                  <a:cubicBezTo>
                    <a:pt x="9" y="32"/>
                    <a:pt x="18" y="35"/>
                    <a:pt x="27" y="3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2191"/>
            <p:cNvSpPr>
              <a:spLocks/>
            </p:cNvSpPr>
            <p:nvPr/>
          </p:nvSpPr>
          <p:spPr bwMode="auto">
            <a:xfrm>
              <a:off x="6067390" y="4905403"/>
              <a:ext cx="142876" cy="79376"/>
            </a:xfrm>
            <a:custGeom>
              <a:avLst/>
              <a:gdLst>
                <a:gd name="T0" fmla="*/ 21 w 38"/>
                <a:gd name="T1" fmla="*/ 17 h 21"/>
                <a:gd name="T2" fmla="*/ 38 w 38"/>
                <a:gd name="T3" fmla="*/ 9 h 21"/>
                <a:gd name="T4" fmla="*/ 28 w 38"/>
                <a:gd name="T5" fmla="*/ 11 h 21"/>
                <a:gd name="T6" fmla="*/ 18 w 38"/>
                <a:gd name="T7" fmla="*/ 6 h 21"/>
                <a:gd name="T8" fmla="*/ 13 w 38"/>
                <a:gd name="T9" fmla="*/ 0 h 21"/>
                <a:gd name="T10" fmla="*/ 0 w 38"/>
                <a:gd name="T11" fmla="*/ 19 h 21"/>
                <a:gd name="T12" fmla="*/ 21 w 38"/>
                <a:gd name="T13" fmla="*/ 17 h 21"/>
              </a:gdLst>
              <a:ahLst/>
              <a:cxnLst>
                <a:cxn ang="0">
                  <a:pos x="T0" y="T1"/>
                </a:cxn>
                <a:cxn ang="0">
                  <a:pos x="T2" y="T3"/>
                </a:cxn>
                <a:cxn ang="0">
                  <a:pos x="T4" y="T5"/>
                </a:cxn>
                <a:cxn ang="0">
                  <a:pos x="T6" y="T7"/>
                </a:cxn>
                <a:cxn ang="0">
                  <a:pos x="T8" y="T9"/>
                </a:cxn>
                <a:cxn ang="0">
                  <a:pos x="T10" y="T11"/>
                </a:cxn>
                <a:cxn ang="0">
                  <a:pos x="T12" y="T13"/>
                </a:cxn>
              </a:cxnLst>
              <a:rect l="0" t="0" r="r" b="b"/>
              <a:pathLst>
                <a:path w="38" h="21">
                  <a:moveTo>
                    <a:pt x="21" y="17"/>
                  </a:moveTo>
                  <a:cubicBezTo>
                    <a:pt x="27" y="16"/>
                    <a:pt x="32" y="12"/>
                    <a:pt x="38" y="9"/>
                  </a:cubicBezTo>
                  <a:cubicBezTo>
                    <a:pt x="35" y="10"/>
                    <a:pt x="31" y="11"/>
                    <a:pt x="28" y="11"/>
                  </a:cubicBezTo>
                  <a:cubicBezTo>
                    <a:pt x="24" y="12"/>
                    <a:pt x="21" y="8"/>
                    <a:pt x="18" y="6"/>
                  </a:cubicBezTo>
                  <a:cubicBezTo>
                    <a:pt x="17" y="4"/>
                    <a:pt x="15" y="1"/>
                    <a:pt x="13" y="0"/>
                  </a:cubicBezTo>
                  <a:cubicBezTo>
                    <a:pt x="8" y="6"/>
                    <a:pt x="4" y="12"/>
                    <a:pt x="0" y="19"/>
                  </a:cubicBezTo>
                  <a:cubicBezTo>
                    <a:pt x="6" y="21"/>
                    <a:pt x="15" y="18"/>
                    <a:pt x="21"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2192"/>
            <p:cNvSpPr>
              <a:spLocks/>
            </p:cNvSpPr>
            <p:nvPr/>
          </p:nvSpPr>
          <p:spPr bwMode="auto">
            <a:xfrm>
              <a:off x="6226141" y="4848253"/>
              <a:ext cx="266702" cy="203201"/>
            </a:xfrm>
            <a:custGeom>
              <a:avLst/>
              <a:gdLst>
                <a:gd name="T0" fmla="*/ 30 w 71"/>
                <a:gd name="T1" fmla="*/ 15 h 54"/>
                <a:gd name="T2" fmla="*/ 24 w 71"/>
                <a:gd name="T3" fmla="*/ 24 h 54"/>
                <a:gd name="T4" fmla="*/ 19 w 71"/>
                <a:gd name="T5" fmla="*/ 35 h 54"/>
                <a:gd name="T6" fmla="*/ 0 w 71"/>
                <a:gd name="T7" fmla="*/ 54 h 54"/>
                <a:gd name="T8" fmla="*/ 0 w 71"/>
                <a:gd name="T9" fmla="*/ 54 h 54"/>
                <a:gd name="T10" fmla="*/ 26 w 71"/>
                <a:gd name="T11" fmla="*/ 40 h 54"/>
                <a:gd name="T12" fmla="*/ 35 w 71"/>
                <a:gd name="T13" fmla="*/ 14 h 54"/>
                <a:gd name="T14" fmla="*/ 51 w 71"/>
                <a:gd name="T15" fmla="*/ 10 h 54"/>
                <a:gd name="T16" fmla="*/ 62 w 71"/>
                <a:gd name="T17" fmla="*/ 8 h 54"/>
                <a:gd name="T18" fmla="*/ 71 w 71"/>
                <a:gd name="T19" fmla="*/ 3 h 54"/>
                <a:gd name="T20" fmla="*/ 69 w 71"/>
                <a:gd name="T21" fmla="*/ 0 h 54"/>
                <a:gd name="T22" fmla="*/ 62 w 71"/>
                <a:gd name="T23" fmla="*/ 6 h 54"/>
                <a:gd name="T24" fmla="*/ 50 w 71"/>
                <a:gd name="T25" fmla="*/ 9 h 54"/>
                <a:gd name="T26" fmla="*/ 34 w 71"/>
                <a:gd name="T27" fmla="*/ 13 h 54"/>
                <a:gd name="T28" fmla="*/ 30 w 71"/>
                <a:gd name="T29" fmla="*/ 1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54">
                  <a:moveTo>
                    <a:pt x="30" y="15"/>
                  </a:moveTo>
                  <a:cubicBezTo>
                    <a:pt x="29" y="17"/>
                    <a:pt x="26" y="22"/>
                    <a:pt x="24" y="24"/>
                  </a:cubicBezTo>
                  <a:cubicBezTo>
                    <a:pt x="21" y="27"/>
                    <a:pt x="21" y="31"/>
                    <a:pt x="19" y="35"/>
                  </a:cubicBezTo>
                  <a:cubicBezTo>
                    <a:pt x="14" y="44"/>
                    <a:pt x="10" y="50"/>
                    <a:pt x="0" y="54"/>
                  </a:cubicBezTo>
                  <a:cubicBezTo>
                    <a:pt x="0" y="54"/>
                    <a:pt x="0" y="54"/>
                    <a:pt x="0" y="54"/>
                  </a:cubicBezTo>
                  <a:cubicBezTo>
                    <a:pt x="10" y="52"/>
                    <a:pt x="19" y="47"/>
                    <a:pt x="26" y="40"/>
                  </a:cubicBezTo>
                  <a:cubicBezTo>
                    <a:pt x="31" y="36"/>
                    <a:pt x="38" y="24"/>
                    <a:pt x="35" y="14"/>
                  </a:cubicBezTo>
                  <a:cubicBezTo>
                    <a:pt x="40" y="9"/>
                    <a:pt x="45" y="10"/>
                    <a:pt x="51" y="10"/>
                  </a:cubicBezTo>
                  <a:cubicBezTo>
                    <a:pt x="55" y="9"/>
                    <a:pt x="59" y="9"/>
                    <a:pt x="62" y="8"/>
                  </a:cubicBezTo>
                  <a:cubicBezTo>
                    <a:pt x="66" y="6"/>
                    <a:pt x="68" y="5"/>
                    <a:pt x="71" y="3"/>
                  </a:cubicBezTo>
                  <a:cubicBezTo>
                    <a:pt x="70" y="2"/>
                    <a:pt x="69" y="1"/>
                    <a:pt x="69" y="0"/>
                  </a:cubicBezTo>
                  <a:cubicBezTo>
                    <a:pt x="67" y="3"/>
                    <a:pt x="65" y="5"/>
                    <a:pt x="62" y="6"/>
                  </a:cubicBezTo>
                  <a:cubicBezTo>
                    <a:pt x="58" y="8"/>
                    <a:pt x="54" y="8"/>
                    <a:pt x="50" y="9"/>
                  </a:cubicBezTo>
                  <a:cubicBezTo>
                    <a:pt x="45" y="9"/>
                    <a:pt x="38" y="10"/>
                    <a:pt x="34" y="13"/>
                  </a:cubicBezTo>
                  <a:cubicBezTo>
                    <a:pt x="33" y="14"/>
                    <a:pt x="32" y="14"/>
                    <a:pt x="30"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2194"/>
            <p:cNvSpPr>
              <a:spLocks/>
            </p:cNvSpPr>
            <p:nvPr/>
          </p:nvSpPr>
          <p:spPr bwMode="auto">
            <a:xfrm>
              <a:off x="3589288" y="5795997"/>
              <a:ext cx="266702" cy="66675"/>
            </a:xfrm>
            <a:custGeom>
              <a:avLst/>
              <a:gdLst>
                <a:gd name="T0" fmla="*/ 19 w 71"/>
                <a:gd name="T1" fmla="*/ 18 h 18"/>
                <a:gd name="T2" fmla="*/ 23 w 71"/>
                <a:gd name="T3" fmla="*/ 17 h 18"/>
                <a:gd name="T4" fmla="*/ 35 w 71"/>
                <a:gd name="T5" fmla="*/ 14 h 18"/>
                <a:gd name="T6" fmla="*/ 52 w 71"/>
                <a:gd name="T7" fmla="*/ 6 h 18"/>
                <a:gd name="T8" fmla="*/ 64 w 71"/>
                <a:gd name="T9" fmla="*/ 3 h 18"/>
                <a:gd name="T10" fmla="*/ 71 w 71"/>
                <a:gd name="T11" fmla="*/ 2 h 18"/>
                <a:gd name="T12" fmla="*/ 59 w 71"/>
                <a:gd name="T13" fmla="*/ 1 h 18"/>
                <a:gd name="T14" fmla="*/ 27 w 71"/>
                <a:gd name="T15" fmla="*/ 6 h 18"/>
                <a:gd name="T16" fmla="*/ 12 w 71"/>
                <a:gd name="T17" fmla="*/ 8 h 18"/>
                <a:gd name="T18" fmla="*/ 0 w 71"/>
                <a:gd name="T19" fmla="*/ 9 h 18"/>
                <a:gd name="T20" fmla="*/ 0 w 71"/>
                <a:gd name="T21" fmla="*/ 9 h 18"/>
                <a:gd name="T22" fmla="*/ 19 w 71"/>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18">
                  <a:moveTo>
                    <a:pt x="19" y="18"/>
                  </a:moveTo>
                  <a:cubicBezTo>
                    <a:pt x="21" y="18"/>
                    <a:pt x="22" y="18"/>
                    <a:pt x="23" y="17"/>
                  </a:cubicBezTo>
                  <a:cubicBezTo>
                    <a:pt x="27" y="17"/>
                    <a:pt x="31" y="15"/>
                    <a:pt x="35" y="14"/>
                  </a:cubicBezTo>
                  <a:cubicBezTo>
                    <a:pt x="41" y="12"/>
                    <a:pt x="46" y="8"/>
                    <a:pt x="52" y="6"/>
                  </a:cubicBezTo>
                  <a:cubicBezTo>
                    <a:pt x="56" y="4"/>
                    <a:pt x="60" y="3"/>
                    <a:pt x="64" y="3"/>
                  </a:cubicBezTo>
                  <a:cubicBezTo>
                    <a:pt x="66" y="3"/>
                    <a:pt x="69" y="3"/>
                    <a:pt x="71" y="2"/>
                  </a:cubicBezTo>
                  <a:cubicBezTo>
                    <a:pt x="66" y="2"/>
                    <a:pt x="61" y="1"/>
                    <a:pt x="59" y="1"/>
                  </a:cubicBezTo>
                  <a:cubicBezTo>
                    <a:pt x="48" y="0"/>
                    <a:pt x="37" y="4"/>
                    <a:pt x="27" y="6"/>
                  </a:cubicBezTo>
                  <a:cubicBezTo>
                    <a:pt x="22" y="7"/>
                    <a:pt x="17" y="8"/>
                    <a:pt x="12" y="8"/>
                  </a:cubicBezTo>
                  <a:cubicBezTo>
                    <a:pt x="8" y="8"/>
                    <a:pt x="4" y="8"/>
                    <a:pt x="0" y="9"/>
                  </a:cubicBezTo>
                  <a:cubicBezTo>
                    <a:pt x="0" y="9"/>
                    <a:pt x="0" y="9"/>
                    <a:pt x="0" y="9"/>
                  </a:cubicBezTo>
                  <a:cubicBezTo>
                    <a:pt x="7" y="11"/>
                    <a:pt x="13" y="14"/>
                    <a:pt x="19"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19" name="Picture 2195"/>
            <p:cNvPicPr>
              <a:picLocks noChangeAspect="1" noChangeArrowheads="1"/>
            </p:cNvPicPr>
            <p:nvPr/>
          </p:nvPicPr>
          <p:blipFill>
            <a:blip r:embed="rId67" cstate="screen">
              <a:extLst>
                <a:ext uri="{28A0092B-C50C-407E-A947-70E740481C1C}">
                  <a14:useLocalDpi xmlns:a14="http://schemas.microsoft.com/office/drawing/2010/main"/>
                </a:ext>
              </a:extLst>
            </a:blip>
            <a:srcRect/>
            <a:stretch>
              <a:fillRect/>
            </a:stretch>
          </p:blipFill>
          <p:spPr bwMode="auto">
            <a:xfrm>
              <a:off x="3646438" y="5781709"/>
              <a:ext cx="225426"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0" name="Picture 2196"/>
            <p:cNvPicPr>
              <a:picLocks noChangeAspect="1" noChangeArrowheads="1"/>
            </p:cNvPicPr>
            <p:nvPr/>
          </p:nvPicPr>
          <p:blipFill>
            <a:blip r:embed="rId68" cstate="screen">
              <a:extLst>
                <a:ext uri="{28A0092B-C50C-407E-A947-70E740481C1C}">
                  <a14:useLocalDpi xmlns:a14="http://schemas.microsoft.com/office/drawing/2010/main"/>
                </a:ext>
              </a:extLst>
            </a:blip>
            <a:srcRect/>
            <a:stretch>
              <a:fillRect/>
            </a:stretch>
          </p:blipFill>
          <p:spPr bwMode="auto">
            <a:xfrm>
              <a:off x="3573413" y="5708684"/>
              <a:ext cx="30480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1" name="Freeform 2197"/>
            <p:cNvSpPr>
              <a:spLocks/>
            </p:cNvSpPr>
            <p:nvPr/>
          </p:nvSpPr>
          <p:spPr bwMode="auto">
            <a:xfrm>
              <a:off x="3633738" y="5757897"/>
              <a:ext cx="117476" cy="55563"/>
            </a:xfrm>
            <a:custGeom>
              <a:avLst/>
              <a:gdLst>
                <a:gd name="T0" fmla="*/ 16 w 31"/>
                <a:gd name="T1" fmla="*/ 14 h 15"/>
                <a:gd name="T2" fmla="*/ 31 w 31"/>
                <a:gd name="T3" fmla="*/ 12 h 15"/>
                <a:gd name="T4" fmla="*/ 23 w 31"/>
                <a:gd name="T5" fmla="*/ 12 h 15"/>
                <a:gd name="T6" fmla="*/ 17 w 31"/>
                <a:gd name="T7" fmla="*/ 5 h 15"/>
                <a:gd name="T8" fmla="*/ 14 w 31"/>
                <a:gd name="T9" fmla="*/ 0 h 15"/>
                <a:gd name="T10" fmla="*/ 0 w 31"/>
                <a:gd name="T11" fmla="*/ 11 h 15"/>
                <a:gd name="T12" fmla="*/ 16 w 31"/>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31" h="15">
                  <a:moveTo>
                    <a:pt x="16" y="14"/>
                  </a:moveTo>
                  <a:cubicBezTo>
                    <a:pt x="21" y="15"/>
                    <a:pt x="26" y="13"/>
                    <a:pt x="31" y="12"/>
                  </a:cubicBezTo>
                  <a:cubicBezTo>
                    <a:pt x="28" y="12"/>
                    <a:pt x="25" y="12"/>
                    <a:pt x="23" y="12"/>
                  </a:cubicBezTo>
                  <a:cubicBezTo>
                    <a:pt x="20" y="11"/>
                    <a:pt x="18" y="8"/>
                    <a:pt x="17" y="5"/>
                  </a:cubicBezTo>
                  <a:cubicBezTo>
                    <a:pt x="16" y="3"/>
                    <a:pt x="15" y="1"/>
                    <a:pt x="14" y="0"/>
                  </a:cubicBezTo>
                  <a:cubicBezTo>
                    <a:pt x="9" y="3"/>
                    <a:pt x="5" y="7"/>
                    <a:pt x="0" y="11"/>
                  </a:cubicBezTo>
                  <a:cubicBezTo>
                    <a:pt x="4" y="14"/>
                    <a:pt x="12" y="14"/>
                    <a:pt x="16"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2198"/>
            <p:cNvSpPr>
              <a:spLocks/>
            </p:cNvSpPr>
            <p:nvPr/>
          </p:nvSpPr>
          <p:spPr bwMode="auto">
            <a:xfrm>
              <a:off x="3740101" y="5791235"/>
              <a:ext cx="239714" cy="101601"/>
            </a:xfrm>
            <a:custGeom>
              <a:avLst/>
              <a:gdLst>
                <a:gd name="T0" fmla="*/ 31 w 64"/>
                <a:gd name="T1" fmla="*/ 3 h 27"/>
                <a:gd name="T2" fmla="*/ 24 w 64"/>
                <a:gd name="T3" fmla="*/ 9 h 27"/>
                <a:gd name="T4" fmla="*/ 18 w 64"/>
                <a:gd name="T5" fmla="*/ 16 h 27"/>
                <a:gd name="T6" fmla="*/ 0 w 64"/>
                <a:gd name="T7" fmla="*/ 26 h 27"/>
                <a:gd name="T8" fmla="*/ 0 w 64"/>
                <a:gd name="T9" fmla="*/ 27 h 27"/>
                <a:gd name="T10" fmla="*/ 23 w 64"/>
                <a:gd name="T11" fmla="*/ 22 h 27"/>
                <a:gd name="T12" fmla="*/ 34 w 64"/>
                <a:gd name="T13" fmla="*/ 4 h 27"/>
                <a:gd name="T14" fmla="*/ 47 w 64"/>
                <a:gd name="T15" fmla="*/ 4 h 27"/>
                <a:gd name="T16" fmla="*/ 56 w 64"/>
                <a:gd name="T17" fmla="*/ 5 h 27"/>
                <a:gd name="T18" fmla="*/ 64 w 64"/>
                <a:gd name="T19" fmla="*/ 3 h 27"/>
                <a:gd name="T20" fmla="*/ 63 w 64"/>
                <a:gd name="T21" fmla="*/ 0 h 27"/>
                <a:gd name="T22" fmla="*/ 56 w 64"/>
                <a:gd name="T23" fmla="*/ 4 h 27"/>
                <a:gd name="T24" fmla="*/ 47 w 64"/>
                <a:gd name="T25" fmla="*/ 3 h 27"/>
                <a:gd name="T26" fmla="*/ 34 w 64"/>
                <a:gd name="T27" fmla="*/ 3 h 27"/>
                <a:gd name="T28" fmla="*/ 31 w 64"/>
                <a:gd name="T2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27">
                  <a:moveTo>
                    <a:pt x="31" y="3"/>
                  </a:moveTo>
                  <a:cubicBezTo>
                    <a:pt x="29" y="5"/>
                    <a:pt x="26" y="8"/>
                    <a:pt x="24" y="9"/>
                  </a:cubicBezTo>
                  <a:cubicBezTo>
                    <a:pt x="21" y="11"/>
                    <a:pt x="20" y="14"/>
                    <a:pt x="18" y="16"/>
                  </a:cubicBezTo>
                  <a:cubicBezTo>
                    <a:pt x="13" y="22"/>
                    <a:pt x="8" y="25"/>
                    <a:pt x="0" y="26"/>
                  </a:cubicBezTo>
                  <a:cubicBezTo>
                    <a:pt x="0" y="26"/>
                    <a:pt x="0" y="26"/>
                    <a:pt x="0" y="27"/>
                  </a:cubicBezTo>
                  <a:cubicBezTo>
                    <a:pt x="8" y="27"/>
                    <a:pt x="16" y="25"/>
                    <a:pt x="23" y="22"/>
                  </a:cubicBezTo>
                  <a:cubicBezTo>
                    <a:pt x="27" y="19"/>
                    <a:pt x="35" y="12"/>
                    <a:pt x="34" y="4"/>
                  </a:cubicBezTo>
                  <a:cubicBezTo>
                    <a:pt x="39" y="1"/>
                    <a:pt x="43" y="3"/>
                    <a:pt x="47" y="4"/>
                  </a:cubicBezTo>
                  <a:cubicBezTo>
                    <a:pt x="50" y="4"/>
                    <a:pt x="53" y="5"/>
                    <a:pt x="56" y="5"/>
                  </a:cubicBezTo>
                  <a:cubicBezTo>
                    <a:pt x="59" y="4"/>
                    <a:pt x="61" y="4"/>
                    <a:pt x="64" y="3"/>
                  </a:cubicBezTo>
                  <a:cubicBezTo>
                    <a:pt x="63" y="2"/>
                    <a:pt x="62" y="1"/>
                    <a:pt x="63" y="0"/>
                  </a:cubicBezTo>
                  <a:cubicBezTo>
                    <a:pt x="61" y="2"/>
                    <a:pt x="59" y="3"/>
                    <a:pt x="56" y="4"/>
                  </a:cubicBezTo>
                  <a:cubicBezTo>
                    <a:pt x="53" y="4"/>
                    <a:pt x="50" y="3"/>
                    <a:pt x="47" y="3"/>
                  </a:cubicBezTo>
                  <a:cubicBezTo>
                    <a:pt x="42" y="2"/>
                    <a:pt x="37" y="1"/>
                    <a:pt x="34" y="3"/>
                  </a:cubicBezTo>
                  <a:cubicBezTo>
                    <a:pt x="33" y="3"/>
                    <a:pt x="32" y="3"/>
                    <a:pt x="31" y="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2199"/>
            <p:cNvSpPr>
              <a:spLocks noEditPoints="1"/>
            </p:cNvSpPr>
            <p:nvPr/>
          </p:nvSpPr>
          <p:spPr bwMode="auto">
            <a:xfrm>
              <a:off x="3600401" y="5754722"/>
              <a:ext cx="266702" cy="134938"/>
            </a:xfrm>
            <a:custGeom>
              <a:avLst/>
              <a:gdLst>
                <a:gd name="T0" fmla="*/ 44 w 71"/>
                <a:gd name="T1" fmla="*/ 7 h 36"/>
                <a:gd name="T2" fmla="*/ 51 w 71"/>
                <a:gd name="T3" fmla="*/ 10 h 36"/>
                <a:gd name="T4" fmla="*/ 43 w 71"/>
                <a:gd name="T5" fmla="*/ 11 h 36"/>
                <a:gd name="T6" fmla="*/ 38 w 71"/>
                <a:gd name="T7" fmla="*/ 12 h 36"/>
                <a:gd name="T8" fmla="*/ 33 w 71"/>
                <a:gd name="T9" fmla="*/ 12 h 36"/>
                <a:gd name="T10" fmla="*/ 29 w 71"/>
                <a:gd name="T11" fmla="*/ 9 h 36"/>
                <a:gd name="T12" fmla="*/ 28 w 71"/>
                <a:gd name="T13" fmla="*/ 8 h 36"/>
                <a:gd name="T14" fmla="*/ 25 w 71"/>
                <a:gd name="T15" fmla="*/ 5 h 36"/>
                <a:gd name="T16" fmla="*/ 26 w 71"/>
                <a:gd name="T17" fmla="*/ 7 h 36"/>
                <a:gd name="T18" fmla="*/ 28 w 71"/>
                <a:gd name="T19" fmla="*/ 9 h 36"/>
                <a:gd name="T20" fmla="*/ 30 w 71"/>
                <a:gd name="T21" fmla="*/ 12 h 36"/>
                <a:gd name="T22" fmla="*/ 33 w 71"/>
                <a:gd name="T23" fmla="*/ 14 h 36"/>
                <a:gd name="T24" fmla="*/ 30 w 71"/>
                <a:gd name="T25" fmla="*/ 14 h 36"/>
                <a:gd name="T26" fmla="*/ 22 w 71"/>
                <a:gd name="T27" fmla="*/ 15 h 36"/>
                <a:gd name="T28" fmla="*/ 16 w 71"/>
                <a:gd name="T29" fmla="*/ 14 h 36"/>
                <a:gd name="T30" fmla="*/ 11 w 71"/>
                <a:gd name="T31" fmla="*/ 13 h 36"/>
                <a:gd name="T32" fmla="*/ 22 w 71"/>
                <a:gd name="T33" fmla="*/ 16 h 36"/>
                <a:gd name="T34" fmla="*/ 22 w 71"/>
                <a:gd name="T35" fmla="*/ 17 h 36"/>
                <a:gd name="T36" fmla="*/ 9 w 71"/>
                <a:gd name="T37" fmla="*/ 19 h 36"/>
                <a:gd name="T38" fmla="*/ 17 w 71"/>
                <a:gd name="T39" fmla="*/ 19 h 36"/>
                <a:gd name="T40" fmla="*/ 26 w 71"/>
                <a:gd name="T41" fmla="*/ 17 h 36"/>
                <a:gd name="T42" fmla="*/ 43 w 71"/>
                <a:gd name="T43" fmla="*/ 13 h 36"/>
                <a:gd name="T44" fmla="*/ 52 w 71"/>
                <a:gd name="T45" fmla="*/ 12 h 36"/>
                <a:gd name="T46" fmla="*/ 59 w 71"/>
                <a:gd name="T47" fmla="*/ 13 h 36"/>
                <a:gd name="T48" fmla="*/ 51 w 71"/>
                <a:gd name="T49" fmla="*/ 15 h 36"/>
                <a:gd name="T50" fmla="*/ 42 w 71"/>
                <a:gd name="T51" fmla="*/ 19 h 36"/>
                <a:gd name="T52" fmla="*/ 31 w 71"/>
                <a:gd name="T53" fmla="*/ 26 h 36"/>
                <a:gd name="T54" fmla="*/ 19 w 71"/>
                <a:gd name="T55" fmla="*/ 28 h 36"/>
                <a:gd name="T56" fmla="*/ 37 w 71"/>
                <a:gd name="T57" fmla="*/ 24 h 36"/>
                <a:gd name="T58" fmla="*/ 48 w 71"/>
                <a:gd name="T59" fmla="*/ 17 h 36"/>
                <a:gd name="T60" fmla="*/ 55 w 71"/>
                <a:gd name="T61" fmla="*/ 16 h 36"/>
                <a:gd name="T62" fmla="*/ 64 w 71"/>
                <a:gd name="T63" fmla="*/ 14 h 36"/>
                <a:gd name="T64" fmla="*/ 65 w 71"/>
                <a:gd name="T65" fmla="*/ 14 h 36"/>
                <a:gd name="T66" fmla="*/ 57 w 71"/>
                <a:gd name="T67" fmla="*/ 22 h 36"/>
                <a:gd name="T68" fmla="*/ 48 w 71"/>
                <a:gd name="T69" fmla="*/ 32 h 36"/>
                <a:gd name="T70" fmla="*/ 40 w 71"/>
                <a:gd name="T71" fmla="*/ 36 h 36"/>
                <a:gd name="T72" fmla="*/ 52 w 71"/>
                <a:gd name="T73" fmla="*/ 30 h 36"/>
                <a:gd name="T74" fmla="*/ 55 w 71"/>
                <a:gd name="T75" fmla="*/ 27 h 36"/>
                <a:gd name="T76" fmla="*/ 61 w 71"/>
                <a:gd name="T77" fmla="*/ 20 h 36"/>
                <a:gd name="T78" fmla="*/ 67 w 71"/>
                <a:gd name="T79" fmla="*/ 14 h 36"/>
                <a:gd name="T80" fmla="*/ 71 w 71"/>
                <a:gd name="T81" fmla="*/ 13 h 36"/>
                <a:gd name="T82" fmla="*/ 65 w 71"/>
                <a:gd name="T83" fmla="*/ 12 h 36"/>
                <a:gd name="T84" fmla="*/ 62 w 71"/>
                <a:gd name="T85" fmla="*/ 11 h 36"/>
                <a:gd name="T86" fmla="*/ 60 w 71"/>
                <a:gd name="T87" fmla="*/ 9 h 36"/>
                <a:gd name="T88" fmla="*/ 60 w 71"/>
                <a:gd name="T89" fmla="*/ 8 h 36"/>
                <a:gd name="T90" fmla="*/ 55 w 71"/>
                <a:gd name="T91" fmla="*/ 3 h 36"/>
                <a:gd name="T92" fmla="*/ 51 w 71"/>
                <a:gd name="T93" fmla="*/ 0 h 36"/>
                <a:gd name="T94" fmla="*/ 54 w 71"/>
                <a:gd name="T95" fmla="*/ 3 h 36"/>
                <a:gd name="T96" fmla="*/ 58 w 71"/>
                <a:gd name="T97" fmla="*/ 8 h 36"/>
                <a:gd name="T98" fmla="*/ 59 w 71"/>
                <a:gd name="T99" fmla="*/ 9 h 36"/>
                <a:gd name="T100" fmla="*/ 60 w 71"/>
                <a:gd name="T101" fmla="*/ 11 h 36"/>
                <a:gd name="T102" fmla="*/ 52 w 71"/>
                <a:gd name="T103" fmla="*/ 9 h 36"/>
                <a:gd name="T104" fmla="*/ 44 w 71"/>
                <a:gd name="T105" fmla="*/ 6 h 36"/>
                <a:gd name="T106" fmla="*/ 39 w 71"/>
                <a:gd name="T107" fmla="*/ 4 h 36"/>
                <a:gd name="T108" fmla="*/ 34 w 71"/>
                <a:gd name="T109" fmla="*/ 0 h 36"/>
                <a:gd name="T110" fmla="*/ 42 w 71"/>
                <a:gd name="T111" fmla="*/ 6 h 36"/>
                <a:gd name="T112" fmla="*/ 33 w 71"/>
                <a:gd name="T113" fmla="*/ 14 h 36"/>
                <a:gd name="T114" fmla="*/ 33 w 71"/>
                <a:gd name="T115"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 h="36">
                  <a:moveTo>
                    <a:pt x="42" y="6"/>
                  </a:moveTo>
                  <a:cubicBezTo>
                    <a:pt x="42" y="7"/>
                    <a:pt x="43" y="7"/>
                    <a:pt x="44" y="7"/>
                  </a:cubicBezTo>
                  <a:cubicBezTo>
                    <a:pt x="45" y="8"/>
                    <a:pt x="45" y="8"/>
                    <a:pt x="45" y="8"/>
                  </a:cubicBezTo>
                  <a:cubicBezTo>
                    <a:pt x="47" y="9"/>
                    <a:pt x="49" y="9"/>
                    <a:pt x="51" y="10"/>
                  </a:cubicBezTo>
                  <a:cubicBezTo>
                    <a:pt x="50" y="10"/>
                    <a:pt x="48" y="10"/>
                    <a:pt x="47" y="10"/>
                  </a:cubicBezTo>
                  <a:cubicBezTo>
                    <a:pt x="46" y="10"/>
                    <a:pt x="44" y="11"/>
                    <a:pt x="43" y="11"/>
                  </a:cubicBezTo>
                  <a:cubicBezTo>
                    <a:pt x="41" y="11"/>
                    <a:pt x="40" y="12"/>
                    <a:pt x="38" y="12"/>
                  </a:cubicBezTo>
                  <a:cubicBezTo>
                    <a:pt x="38" y="12"/>
                    <a:pt x="38" y="12"/>
                    <a:pt x="38" y="12"/>
                  </a:cubicBezTo>
                  <a:cubicBezTo>
                    <a:pt x="37" y="12"/>
                    <a:pt x="36" y="12"/>
                    <a:pt x="35" y="12"/>
                  </a:cubicBezTo>
                  <a:cubicBezTo>
                    <a:pt x="34" y="13"/>
                    <a:pt x="34" y="12"/>
                    <a:pt x="33" y="12"/>
                  </a:cubicBezTo>
                  <a:cubicBezTo>
                    <a:pt x="32" y="12"/>
                    <a:pt x="31" y="11"/>
                    <a:pt x="31" y="11"/>
                  </a:cubicBezTo>
                  <a:cubicBezTo>
                    <a:pt x="30" y="10"/>
                    <a:pt x="29" y="10"/>
                    <a:pt x="29" y="9"/>
                  </a:cubicBezTo>
                  <a:cubicBezTo>
                    <a:pt x="28" y="8"/>
                    <a:pt x="28" y="8"/>
                    <a:pt x="28" y="8"/>
                  </a:cubicBezTo>
                  <a:cubicBezTo>
                    <a:pt x="28" y="8"/>
                    <a:pt x="28" y="8"/>
                    <a:pt x="28" y="8"/>
                  </a:cubicBezTo>
                  <a:cubicBezTo>
                    <a:pt x="27" y="8"/>
                    <a:pt x="27" y="7"/>
                    <a:pt x="27" y="7"/>
                  </a:cubicBezTo>
                  <a:cubicBezTo>
                    <a:pt x="26" y="6"/>
                    <a:pt x="26" y="5"/>
                    <a:pt x="25" y="5"/>
                  </a:cubicBezTo>
                  <a:cubicBezTo>
                    <a:pt x="25" y="4"/>
                    <a:pt x="24" y="3"/>
                    <a:pt x="24" y="2"/>
                  </a:cubicBezTo>
                  <a:cubicBezTo>
                    <a:pt x="25" y="4"/>
                    <a:pt x="25" y="6"/>
                    <a:pt x="26" y="7"/>
                  </a:cubicBezTo>
                  <a:cubicBezTo>
                    <a:pt x="27" y="8"/>
                    <a:pt x="27" y="8"/>
                    <a:pt x="27" y="8"/>
                  </a:cubicBezTo>
                  <a:cubicBezTo>
                    <a:pt x="27" y="9"/>
                    <a:pt x="27" y="9"/>
                    <a:pt x="28" y="9"/>
                  </a:cubicBezTo>
                  <a:cubicBezTo>
                    <a:pt x="28" y="10"/>
                    <a:pt x="28" y="10"/>
                    <a:pt x="28" y="10"/>
                  </a:cubicBezTo>
                  <a:cubicBezTo>
                    <a:pt x="29" y="10"/>
                    <a:pt x="29" y="11"/>
                    <a:pt x="30" y="12"/>
                  </a:cubicBezTo>
                  <a:cubicBezTo>
                    <a:pt x="31" y="12"/>
                    <a:pt x="31" y="13"/>
                    <a:pt x="32" y="13"/>
                  </a:cubicBezTo>
                  <a:cubicBezTo>
                    <a:pt x="33" y="13"/>
                    <a:pt x="33" y="14"/>
                    <a:pt x="33" y="14"/>
                  </a:cubicBezTo>
                  <a:cubicBezTo>
                    <a:pt x="33" y="14"/>
                    <a:pt x="32" y="14"/>
                    <a:pt x="32" y="14"/>
                  </a:cubicBezTo>
                  <a:cubicBezTo>
                    <a:pt x="31" y="14"/>
                    <a:pt x="31" y="14"/>
                    <a:pt x="30" y="14"/>
                  </a:cubicBezTo>
                  <a:cubicBezTo>
                    <a:pt x="29" y="15"/>
                    <a:pt x="29" y="15"/>
                    <a:pt x="28" y="15"/>
                  </a:cubicBezTo>
                  <a:cubicBezTo>
                    <a:pt x="26" y="15"/>
                    <a:pt x="24" y="15"/>
                    <a:pt x="22" y="15"/>
                  </a:cubicBezTo>
                  <a:cubicBezTo>
                    <a:pt x="21" y="15"/>
                    <a:pt x="20" y="15"/>
                    <a:pt x="19" y="15"/>
                  </a:cubicBezTo>
                  <a:cubicBezTo>
                    <a:pt x="18" y="15"/>
                    <a:pt x="17" y="15"/>
                    <a:pt x="16" y="14"/>
                  </a:cubicBezTo>
                  <a:cubicBezTo>
                    <a:pt x="15" y="14"/>
                    <a:pt x="14" y="14"/>
                    <a:pt x="14" y="14"/>
                  </a:cubicBezTo>
                  <a:cubicBezTo>
                    <a:pt x="13" y="13"/>
                    <a:pt x="12" y="13"/>
                    <a:pt x="11" y="13"/>
                  </a:cubicBezTo>
                  <a:cubicBezTo>
                    <a:pt x="12" y="14"/>
                    <a:pt x="14" y="14"/>
                    <a:pt x="16" y="15"/>
                  </a:cubicBezTo>
                  <a:cubicBezTo>
                    <a:pt x="18" y="16"/>
                    <a:pt x="20" y="16"/>
                    <a:pt x="22" y="16"/>
                  </a:cubicBezTo>
                  <a:cubicBezTo>
                    <a:pt x="23" y="16"/>
                    <a:pt x="24" y="16"/>
                    <a:pt x="25" y="16"/>
                  </a:cubicBezTo>
                  <a:cubicBezTo>
                    <a:pt x="24" y="17"/>
                    <a:pt x="23" y="17"/>
                    <a:pt x="22" y="17"/>
                  </a:cubicBezTo>
                  <a:cubicBezTo>
                    <a:pt x="20" y="18"/>
                    <a:pt x="19" y="18"/>
                    <a:pt x="17" y="18"/>
                  </a:cubicBezTo>
                  <a:cubicBezTo>
                    <a:pt x="14" y="19"/>
                    <a:pt x="11" y="19"/>
                    <a:pt x="9" y="19"/>
                  </a:cubicBezTo>
                  <a:cubicBezTo>
                    <a:pt x="6" y="19"/>
                    <a:pt x="3" y="20"/>
                    <a:pt x="0" y="19"/>
                  </a:cubicBezTo>
                  <a:cubicBezTo>
                    <a:pt x="6" y="20"/>
                    <a:pt x="12" y="20"/>
                    <a:pt x="17" y="19"/>
                  </a:cubicBezTo>
                  <a:cubicBezTo>
                    <a:pt x="19" y="19"/>
                    <a:pt x="20" y="19"/>
                    <a:pt x="22" y="18"/>
                  </a:cubicBezTo>
                  <a:cubicBezTo>
                    <a:pt x="23" y="18"/>
                    <a:pt x="25" y="18"/>
                    <a:pt x="26" y="17"/>
                  </a:cubicBezTo>
                  <a:cubicBezTo>
                    <a:pt x="29" y="17"/>
                    <a:pt x="32" y="16"/>
                    <a:pt x="35" y="15"/>
                  </a:cubicBezTo>
                  <a:cubicBezTo>
                    <a:pt x="38" y="14"/>
                    <a:pt x="40" y="13"/>
                    <a:pt x="43" y="13"/>
                  </a:cubicBezTo>
                  <a:cubicBezTo>
                    <a:pt x="45" y="12"/>
                    <a:pt x="46" y="12"/>
                    <a:pt x="48" y="12"/>
                  </a:cubicBezTo>
                  <a:cubicBezTo>
                    <a:pt x="49" y="12"/>
                    <a:pt x="50" y="12"/>
                    <a:pt x="52" y="12"/>
                  </a:cubicBezTo>
                  <a:cubicBezTo>
                    <a:pt x="53" y="12"/>
                    <a:pt x="55" y="12"/>
                    <a:pt x="56" y="13"/>
                  </a:cubicBezTo>
                  <a:cubicBezTo>
                    <a:pt x="57" y="13"/>
                    <a:pt x="58" y="13"/>
                    <a:pt x="59" y="13"/>
                  </a:cubicBezTo>
                  <a:cubicBezTo>
                    <a:pt x="58" y="14"/>
                    <a:pt x="56" y="14"/>
                    <a:pt x="54" y="14"/>
                  </a:cubicBezTo>
                  <a:cubicBezTo>
                    <a:pt x="53" y="15"/>
                    <a:pt x="52" y="15"/>
                    <a:pt x="51" y="15"/>
                  </a:cubicBezTo>
                  <a:cubicBezTo>
                    <a:pt x="50" y="16"/>
                    <a:pt x="49" y="16"/>
                    <a:pt x="48" y="16"/>
                  </a:cubicBezTo>
                  <a:cubicBezTo>
                    <a:pt x="46" y="17"/>
                    <a:pt x="44" y="18"/>
                    <a:pt x="42" y="19"/>
                  </a:cubicBezTo>
                  <a:cubicBezTo>
                    <a:pt x="41" y="21"/>
                    <a:pt x="39" y="22"/>
                    <a:pt x="37" y="23"/>
                  </a:cubicBezTo>
                  <a:cubicBezTo>
                    <a:pt x="35" y="24"/>
                    <a:pt x="33" y="25"/>
                    <a:pt x="31" y="26"/>
                  </a:cubicBezTo>
                  <a:cubicBezTo>
                    <a:pt x="29" y="26"/>
                    <a:pt x="27" y="27"/>
                    <a:pt x="25" y="27"/>
                  </a:cubicBezTo>
                  <a:cubicBezTo>
                    <a:pt x="23" y="28"/>
                    <a:pt x="21" y="28"/>
                    <a:pt x="19" y="28"/>
                  </a:cubicBezTo>
                  <a:cubicBezTo>
                    <a:pt x="23" y="28"/>
                    <a:pt x="27" y="28"/>
                    <a:pt x="31" y="26"/>
                  </a:cubicBezTo>
                  <a:cubicBezTo>
                    <a:pt x="33" y="25"/>
                    <a:pt x="35" y="25"/>
                    <a:pt x="37" y="24"/>
                  </a:cubicBezTo>
                  <a:cubicBezTo>
                    <a:pt x="39" y="23"/>
                    <a:pt x="41" y="21"/>
                    <a:pt x="43" y="20"/>
                  </a:cubicBezTo>
                  <a:cubicBezTo>
                    <a:pt x="45" y="19"/>
                    <a:pt x="47" y="18"/>
                    <a:pt x="48" y="17"/>
                  </a:cubicBezTo>
                  <a:cubicBezTo>
                    <a:pt x="49" y="17"/>
                    <a:pt x="50" y="17"/>
                    <a:pt x="51" y="17"/>
                  </a:cubicBezTo>
                  <a:cubicBezTo>
                    <a:pt x="52" y="16"/>
                    <a:pt x="53" y="16"/>
                    <a:pt x="55" y="16"/>
                  </a:cubicBezTo>
                  <a:cubicBezTo>
                    <a:pt x="57" y="15"/>
                    <a:pt x="59" y="15"/>
                    <a:pt x="61" y="15"/>
                  </a:cubicBezTo>
                  <a:cubicBezTo>
                    <a:pt x="62" y="15"/>
                    <a:pt x="63" y="14"/>
                    <a:pt x="64" y="14"/>
                  </a:cubicBezTo>
                  <a:cubicBezTo>
                    <a:pt x="64" y="14"/>
                    <a:pt x="65" y="14"/>
                    <a:pt x="65" y="14"/>
                  </a:cubicBezTo>
                  <a:cubicBezTo>
                    <a:pt x="65" y="14"/>
                    <a:pt x="65" y="14"/>
                    <a:pt x="65" y="14"/>
                  </a:cubicBezTo>
                  <a:cubicBezTo>
                    <a:pt x="63" y="16"/>
                    <a:pt x="62" y="17"/>
                    <a:pt x="60" y="19"/>
                  </a:cubicBezTo>
                  <a:cubicBezTo>
                    <a:pt x="59" y="20"/>
                    <a:pt x="58" y="21"/>
                    <a:pt x="57" y="22"/>
                  </a:cubicBezTo>
                  <a:cubicBezTo>
                    <a:pt x="56" y="23"/>
                    <a:pt x="56" y="24"/>
                    <a:pt x="55" y="26"/>
                  </a:cubicBezTo>
                  <a:cubicBezTo>
                    <a:pt x="53" y="28"/>
                    <a:pt x="51" y="30"/>
                    <a:pt x="48" y="32"/>
                  </a:cubicBezTo>
                  <a:cubicBezTo>
                    <a:pt x="47" y="33"/>
                    <a:pt x="46" y="33"/>
                    <a:pt x="44" y="34"/>
                  </a:cubicBezTo>
                  <a:cubicBezTo>
                    <a:pt x="43" y="35"/>
                    <a:pt x="42" y="35"/>
                    <a:pt x="40" y="36"/>
                  </a:cubicBezTo>
                  <a:cubicBezTo>
                    <a:pt x="43" y="35"/>
                    <a:pt x="46" y="34"/>
                    <a:pt x="49" y="32"/>
                  </a:cubicBezTo>
                  <a:cubicBezTo>
                    <a:pt x="50" y="32"/>
                    <a:pt x="51" y="31"/>
                    <a:pt x="52" y="30"/>
                  </a:cubicBezTo>
                  <a:cubicBezTo>
                    <a:pt x="53" y="29"/>
                    <a:pt x="54" y="29"/>
                    <a:pt x="54" y="28"/>
                  </a:cubicBezTo>
                  <a:cubicBezTo>
                    <a:pt x="54" y="28"/>
                    <a:pt x="55" y="28"/>
                    <a:pt x="55" y="27"/>
                  </a:cubicBezTo>
                  <a:cubicBezTo>
                    <a:pt x="55" y="27"/>
                    <a:pt x="55" y="27"/>
                    <a:pt x="56" y="26"/>
                  </a:cubicBezTo>
                  <a:cubicBezTo>
                    <a:pt x="57" y="24"/>
                    <a:pt x="59" y="22"/>
                    <a:pt x="61" y="20"/>
                  </a:cubicBezTo>
                  <a:cubicBezTo>
                    <a:pt x="63" y="19"/>
                    <a:pt x="64" y="18"/>
                    <a:pt x="65" y="17"/>
                  </a:cubicBezTo>
                  <a:cubicBezTo>
                    <a:pt x="66" y="16"/>
                    <a:pt x="66" y="15"/>
                    <a:pt x="67" y="14"/>
                  </a:cubicBezTo>
                  <a:cubicBezTo>
                    <a:pt x="68" y="14"/>
                    <a:pt x="69" y="14"/>
                    <a:pt x="69" y="14"/>
                  </a:cubicBezTo>
                  <a:cubicBezTo>
                    <a:pt x="70" y="14"/>
                    <a:pt x="71" y="14"/>
                    <a:pt x="71" y="13"/>
                  </a:cubicBezTo>
                  <a:cubicBezTo>
                    <a:pt x="70" y="12"/>
                    <a:pt x="70" y="12"/>
                    <a:pt x="69" y="12"/>
                  </a:cubicBezTo>
                  <a:cubicBezTo>
                    <a:pt x="68" y="12"/>
                    <a:pt x="66" y="12"/>
                    <a:pt x="65" y="12"/>
                  </a:cubicBezTo>
                  <a:cubicBezTo>
                    <a:pt x="64" y="12"/>
                    <a:pt x="63" y="12"/>
                    <a:pt x="62" y="12"/>
                  </a:cubicBezTo>
                  <a:cubicBezTo>
                    <a:pt x="62" y="12"/>
                    <a:pt x="62" y="11"/>
                    <a:pt x="62" y="11"/>
                  </a:cubicBezTo>
                  <a:cubicBezTo>
                    <a:pt x="62" y="11"/>
                    <a:pt x="61" y="10"/>
                    <a:pt x="61" y="10"/>
                  </a:cubicBezTo>
                  <a:cubicBezTo>
                    <a:pt x="61" y="9"/>
                    <a:pt x="60" y="9"/>
                    <a:pt x="60" y="9"/>
                  </a:cubicBezTo>
                  <a:cubicBezTo>
                    <a:pt x="60" y="8"/>
                    <a:pt x="60" y="8"/>
                    <a:pt x="60" y="8"/>
                  </a:cubicBezTo>
                  <a:cubicBezTo>
                    <a:pt x="60" y="8"/>
                    <a:pt x="60" y="8"/>
                    <a:pt x="60" y="8"/>
                  </a:cubicBezTo>
                  <a:cubicBezTo>
                    <a:pt x="59" y="7"/>
                    <a:pt x="59" y="6"/>
                    <a:pt x="58" y="6"/>
                  </a:cubicBezTo>
                  <a:cubicBezTo>
                    <a:pt x="57" y="5"/>
                    <a:pt x="56" y="4"/>
                    <a:pt x="55" y="3"/>
                  </a:cubicBezTo>
                  <a:cubicBezTo>
                    <a:pt x="54" y="2"/>
                    <a:pt x="54" y="2"/>
                    <a:pt x="53" y="2"/>
                  </a:cubicBezTo>
                  <a:cubicBezTo>
                    <a:pt x="52" y="1"/>
                    <a:pt x="52" y="1"/>
                    <a:pt x="51" y="0"/>
                  </a:cubicBezTo>
                  <a:cubicBezTo>
                    <a:pt x="52" y="1"/>
                    <a:pt x="52" y="1"/>
                    <a:pt x="53" y="2"/>
                  </a:cubicBezTo>
                  <a:cubicBezTo>
                    <a:pt x="53" y="2"/>
                    <a:pt x="54" y="3"/>
                    <a:pt x="54" y="3"/>
                  </a:cubicBezTo>
                  <a:cubicBezTo>
                    <a:pt x="55" y="4"/>
                    <a:pt x="56" y="6"/>
                    <a:pt x="57" y="7"/>
                  </a:cubicBezTo>
                  <a:cubicBezTo>
                    <a:pt x="58" y="7"/>
                    <a:pt x="58" y="8"/>
                    <a:pt x="58" y="8"/>
                  </a:cubicBezTo>
                  <a:cubicBezTo>
                    <a:pt x="59" y="8"/>
                    <a:pt x="59" y="9"/>
                    <a:pt x="59" y="9"/>
                  </a:cubicBezTo>
                  <a:cubicBezTo>
                    <a:pt x="59" y="9"/>
                    <a:pt x="59" y="9"/>
                    <a:pt x="59" y="9"/>
                  </a:cubicBezTo>
                  <a:cubicBezTo>
                    <a:pt x="59" y="10"/>
                    <a:pt x="59" y="10"/>
                    <a:pt x="60" y="10"/>
                  </a:cubicBezTo>
                  <a:cubicBezTo>
                    <a:pt x="60" y="11"/>
                    <a:pt x="60" y="11"/>
                    <a:pt x="60" y="11"/>
                  </a:cubicBezTo>
                  <a:cubicBezTo>
                    <a:pt x="60" y="11"/>
                    <a:pt x="59" y="11"/>
                    <a:pt x="58" y="11"/>
                  </a:cubicBezTo>
                  <a:cubicBezTo>
                    <a:pt x="52" y="9"/>
                    <a:pt x="52" y="9"/>
                    <a:pt x="52" y="9"/>
                  </a:cubicBezTo>
                  <a:cubicBezTo>
                    <a:pt x="50" y="8"/>
                    <a:pt x="48" y="8"/>
                    <a:pt x="46" y="7"/>
                  </a:cubicBezTo>
                  <a:cubicBezTo>
                    <a:pt x="44" y="6"/>
                    <a:pt x="44" y="6"/>
                    <a:pt x="44" y="6"/>
                  </a:cubicBezTo>
                  <a:cubicBezTo>
                    <a:pt x="43" y="6"/>
                    <a:pt x="43" y="6"/>
                    <a:pt x="42" y="6"/>
                  </a:cubicBezTo>
                  <a:cubicBezTo>
                    <a:pt x="41" y="5"/>
                    <a:pt x="40" y="5"/>
                    <a:pt x="39" y="4"/>
                  </a:cubicBezTo>
                  <a:cubicBezTo>
                    <a:pt x="38" y="3"/>
                    <a:pt x="37" y="3"/>
                    <a:pt x="36" y="2"/>
                  </a:cubicBezTo>
                  <a:cubicBezTo>
                    <a:pt x="35" y="1"/>
                    <a:pt x="34" y="1"/>
                    <a:pt x="34" y="0"/>
                  </a:cubicBezTo>
                  <a:cubicBezTo>
                    <a:pt x="35" y="2"/>
                    <a:pt x="37" y="3"/>
                    <a:pt x="39" y="5"/>
                  </a:cubicBezTo>
                  <a:cubicBezTo>
                    <a:pt x="40" y="5"/>
                    <a:pt x="41" y="6"/>
                    <a:pt x="42" y="6"/>
                  </a:cubicBezTo>
                  <a:close/>
                  <a:moveTo>
                    <a:pt x="33" y="14"/>
                  </a:moveTo>
                  <a:cubicBezTo>
                    <a:pt x="33" y="14"/>
                    <a:pt x="33" y="14"/>
                    <a:pt x="33" y="14"/>
                  </a:cubicBezTo>
                  <a:cubicBezTo>
                    <a:pt x="33" y="14"/>
                    <a:pt x="33" y="14"/>
                    <a:pt x="33" y="14"/>
                  </a:cubicBezTo>
                  <a:cubicBezTo>
                    <a:pt x="33" y="14"/>
                    <a:pt x="33" y="14"/>
                    <a:pt x="33"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2200"/>
            <p:cNvSpPr>
              <a:spLocks/>
            </p:cNvSpPr>
            <p:nvPr/>
          </p:nvSpPr>
          <p:spPr bwMode="auto">
            <a:xfrm>
              <a:off x="7931127" y="3805258"/>
              <a:ext cx="30163" cy="168276"/>
            </a:xfrm>
            <a:custGeom>
              <a:avLst/>
              <a:gdLst>
                <a:gd name="T0" fmla="*/ 8 w 8"/>
                <a:gd name="T1" fmla="*/ 34 h 45"/>
                <a:gd name="T2" fmla="*/ 8 w 8"/>
                <a:gd name="T3" fmla="*/ 32 h 45"/>
                <a:gd name="T4" fmla="*/ 8 w 8"/>
                <a:gd name="T5" fmla="*/ 24 h 45"/>
                <a:gd name="T6" fmla="*/ 5 w 8"/>
                <a:gd name="T7" fmla="*/ 12 h 45"/>
                <a:gd name="T8" fmla="*/ 5 w 8"/>
                <a:gd name="T9" fmla="*/ 5 h 45"/>
                <a:gd name="T10" fmla="*/ 6 w 8"/>
                <a:gd name="T11" fmla="*/ 0 h 45"/>
                <a:gd name="T12" fmla="*/ 3 w 8"/>
                <a:gd name="T13" fmla="*/ 7 h 45"/>
                <a:gd name="T14" fmla="*/ 2 w 8"/>
                <a:gd name="T15" fmla="*/ 28 h 45"/>
                <a:gd name="T16" fmla="*/ 1 w 8"/>
                <a:gd name="T17" fmla="*/ 37 h 45"/>
                <a:gd name="T18" fmla="*/ 0 w 8"/>
                <a:gd name="T19" fmla="*/ 45 h 45"/>
                <a:gd name="T20" fmla="*/ 0 w 8"/>
                <a:gd name="T21" fmla="*/ 45 h 45"/>
                <a:gd name="T22" fmla="*/ 8 w 8"/>
                <a:gd name="T23"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8" y="34"/>
                  </a:moveTo>
                  <a:cubicBezTo>
                    <a:pt x="8" y="33"/>
                    <a:pt x="8" y="33"/>
                    <a:pt x="8" y="32"/>
                  </a:cubicBezTo>
                  <a:cubicBezTo>
                    <a:pt x="8" y="29"/>
                    <a:pt x="8" y="27"/>
                    <a:pt x="8" y="24"/>
                  </a:cubicBezTo>
                  <a:cubicBezTo>
                    <a:pt x="7" y="20"/>
                    <a:pt x="6" y="16"/>
                    <a:pt x="5" y="12"/>
                  </a:cubicBezTo>
                  <a:cubicBezTo>
                    <a:pt x="5" y="10"/>
                    <a:pt x="5" y="7"/>
                    <a:pt x="5" y="5"/>
                  </a:cubicBezTo>
                  <a:cubicBezTo>
                    <a:pt x="6" y="4"/>
                    <a:pt x="6" y="2"/>
                    <a:pt x="6" y="0"/>
                  </a:cubicBezTo>
                  <a:cubicBezTo>
                    <a:pt x="5" y="3"/>
                    <a:pt x="4" y="6"/>
                    <a:pt x="3" y="7"/>
                  </a:cubicBezTo>
                  <a:cubicBezTo>
                    <a:pt x="1" y="14"/>
                    <a:pt x="2" y="21"/>
                    <a:pt x="2" y="28"/>
                  </a:cubicBezTo>
                  <a:cubicBezTo>
                    <a:pt x="2" y="31"/>
                    <a:pt x="1" y="34"/>
                    <a:pt x="1" y="37"/>
                  </a:cubicBezTo>
                  <a:cubicBezTo>
                    <a:pt x="1" y="40"/>
                    <a:pt x="0" y="42"/>
                    <a:pt x="0" y="45"/>
                  </a:cubicBezTo>
                  <a:cubicBezTo>
                    <a:pt x="0" y="45"/>
                    <a:pt x="0" y="45"/>
                    <a:pt x="0" y="45"/>
                  </a:cubicBezTo>
                  <a:cubicBezTo>
                    <a:pt x="2" y="41"/>
                    <a:pt x="5" y="37"/>
                    <a:pt x="8"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25" name="Picture 2201"/>
            <p:cNvPicPr>
              <a:picLocks noChangeAspect="1" noChangeArrowheads="1"/>
            </p:cNvPicPr>
            <p:nvPr/>
          </p:nvPicPr>
          <p:blipFill>
            <a:blip r:embed="rId69" cstate="screen">
              <a:extLst>
                <a:ext uri="{28A0092B-C50C-407E-A947-70E740481C1C}">
                  <a14:useLocalDpi xmlns:a14="http://schemas.microsoft.com/office/drawing/2010/main"/>
                </a:ext>
              </a:extLst>
            </a:blip>
            <a:srcRect/>
            <a:stretch>
              <a:fillRect/>
            </a:stretch>
          </p:blipFill>
          <p:spPr bwMode="auto">
            <a:xfrm>
              <a:off x="7932714" y="3789383"/>
              <a:ext cx="66675" cy="158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6" name="Picture 2202"/>
            <p:cNvPicPr>
              <a:picLocks noChangeAspect="1" noChangeArrowheads="1"/>
            </p:cNvPicPr>
            <p:nvPr/>
          </p:nvPicPr>
          <p:blipFill>
            <a:blip r:embed="rId70" cstate="screen">
              <a:extLst>
                <a:ext uri="{28A0092B-C50C-407E-A947-70E740481C1C}">
                  <a14:useLocalDpi xmlns:a14="http://schemas.microsoft.com/office/drawing/2010/main"/>
                </a:ext>
              </a:extLst>
            </a:blip>
            <a:srcRect/>
            <a:stretch>
              <a:fillRect/>
            </a:stretch>
          </p:blipFill>
          <p:spPr bwMode="auto">
            <a:xfrm>
              <a:off x="7875564" y="3784620"/>
              <a:ext cx="90488" cy="2032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7" name="Freeform 2203"/>
            <p:cNvSpPr>
              <a:spLocks/>
            </p:cNvSpPr>
            <p:nvPr/>
          </p:nvSpPr>
          <p:spPr bwMode="auto">
            <a:xfrm>
              <a:off x="7900964" y="3868758"/>
              <a:ext cx="36513" cy="71438"/>
            </a:xfrm>
            <a:custGeom>
              <a:avLst/>
              <a:gdLst>
                <a:gd name="T0" fmla="*/ 9 w 10"/>
                <a:gd name="T1" fmla="*/ 10 h 19"/>
                <a:gd name="T2" fmla="*/ 9 w 10"/>
                <a:gd name="T3" fmla="*/ 0 h 19"/>
                <a:gd name="T4" fmla="*/ 8 w 10"/>
                <a:gd name="T5" fmla="*/ 5 h 19"/>
                <a:gd name="T6" fmla="*/ 3 w 10"/>
                <a:gd name="T7" fmla="*/ 8 h 19"/>
                <a:gd name="T8" fmla="*/ 0 w 10"/>
                <a:gd name="T9" fmla="*/ 9 h 19"/>
                <a:gd name="T10" fmla="*/ 5 w 10"/>
                <a:gd name="T11" fmla="*/ 19 h 19"/>
                <a:gd name="T12" fmla="*/ 9 w 10"/>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9" y="10"/>
                  </a:moveTo>
                  <a:cubicBezTo>
                    <a:pt x="10" y="7"/>
                    <a:pt x="9" y="4"/>
                    <a:pt x="9" y="0"/>
                  </a:cubicBezTo>
                  <a:cubicBezTo>
                    <a:pt x="9" y="2"/>
                    <a:pt x="9" y="4"/>
                    <a:pt x="8" y="5"/>
                  </a:cubicBezTo>
                  <a:cubicBezTo>
                    <a:pt x="7" y="7"/>
                    <a:pt x="5" y="8"/>
                    <a:pt x="3" y="8"/>
                  </a:cubicBezTo>
                  <a:cubicBezTo>
                    <a:pt x="2" y="8"/>
                    <a:pt x="1" y="8"/>
                    <a:pt x="0" y="9"/>
                  </a:cubicBezTo>
                  <a:cubicBezTo>
                    <a:pt x="1" y="13"/>
                    <a:pt x="3" y="16"/>
                    <a:pt x="5" y="19"/>
                  </a:cubicBezTo>
                  <a:cubicBezTo>
                    <a:pt x="7" y="17"/>
                    <a:pt x="8" y="12"/>
                    <a:pt x="9"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2204"/>
            <p:cNvSpPr>
              <a:spLocks/>
            </p:cNvSpPr>
            <p:nvPr/>
          </p:nvSpPr>
          <p:spPr bwMode="auto">
            <a:xfrm>
              <a:off x="7948589" y="3729057"/>
              <a:ext cx="46038" cy="161926"/>
            </a:xfrm>
            <a:custGeom>
              <a:avLst/>
              <a:gdLst>
                <a:gd name="T0" fmla="*/ 1 w 12"/>
                <a:gd name="T1" fmla="*/ 20 h 43"/>
                <a:gd name="T2" fmla="*/ 3 w 12"/>
                <a:gd name="T3" fmla="*/ 25 h 43"/>
                <a:gd name="T4" fmla="*/ 7 w 12"/>
                <a:gd name="T5" fmla="*/ 30 h 43"/>
                <a:gd name="T6" fmla="*/ 11 w 12"/>
                <a:gd name="T7" fmla="*/ 42 h 43"/>
                <a:gd name="T8" fmla="*/ 11 w 12"/>
                <a:gd name="T9" fmla="*/ 43 h 43"/>
                <a:gd name="T10" fmla="*/ 11 w 12"/>
                <a:gd name="T11" fmla="*/ 28 h 43"/>
                <a:gd name="T12" fmla="*/ 2 w 12"/>
                <a:gd name="T13" fmla="*/ 18 h 43"/>
                <a:gd name="T14" fmla="*/ 3 w 12"/>
                <a:gd name="T15" fmla="*/ 11 h 43"/>
                <a:gd name="T16" fmla="*/ 5 w 12"/>
                <a:gd name="T17" fmla="*/ 5 h 43"/>
                <a:gd name="T18" fmla="*/ 5 w 12"/>
                <a:gd name="T19" fmla="*/ 0 h 43"/>
                <a:gd name="T20" fmla="*/ 3 w 12"/>
                <a:gd name="T21" fmla="*/ 1 h 43"/>
                <a:gd name="T22" fmla="*/ 5 w 12"/>
                <a:gd name="T23" fmla="*/ 5 h 43"/>
                <a:gd name="T24" fmla="*/ 3 w 12"/>
                <a:gd name="T25" fmla="*/ 11 h 43"/>
                <a:gd name="T26" fmla="*/ 1 w 12"/>
                <a:gd name="T27" fmla="*/ 18 h 43"/>
                <a:gd name="T28" fmla="*/ 1 w 12"/>
                <a:gd name="T29"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43">
                  <a:moveTo>
                    <a:pt x="1" y="20"/>
                  </a:moveTo>
                  <a:cubicBezTo>
                    <a:pt x="1" y="22"/>
                    <a:pt x="3" y="24"/>
                    <a:pt x="3" y="25"/>
                  </a:cubicBezTo>
                  <a:cubicBezTo>
                    <a:pt x="4" y="27"/>
                    <a:pt x="6" y="28"/>
                    <a:pt x="7" y="30"/>
                  </a:cubicBezTo>
                  <a:cubicBezTo>
                    <a:pt x="9" y="34"/>
                    <a:pt x="11" y="38"/>
                    <a:pt x="11" y="42"/>
                  </a:cubicBezTo>
                  <a:cubicBezTo>
                    <a:pt x="11" y="42"/>
                    <a:pt x="11" y="42"/>
                    <a:pt x="11" y="43"/>
                  </a:cubicBezTo>
                  <a:cubicBezTo>
                    <a:pt x="12" y="38"/>
                    <a:pt x="12" y="33"/>
                    <a:pt x="11" y="28"/>
                  </a:cubicBezTo>
                  <a:cubicBezTo>
                    <a:pt x="10" y="25"/>
                    <a:pt x="6" y="19"/>
                    <a:pt x="2" y="18"/>
                  </a:cubicBezTo>
                  <a:cubicBezTo>
                    <a:pt x="1" y="15"/>
                    <a:pt x="2" y="13"/>
                    <a:pt x="3" y="11"/>
                  </a:cubicBezTo>
                  <a:cubicBezTo>
                    <a:pt x="4" y="9"/>
                    <a:pt x="5" y="7"/>
                    <a:pt x="5" y="5"/>
                  </a:cubicBezTo>
                  <a:cubicBezTo>
                    <a:pt x="5" y="3"/>
                    <a:pt x="5" y="2"/>
                    <a:pt x="5" y="0"/>
                  </a:cubicBezTo>
                  <a:cubicBezTo>
                    <a:pt x="5" y="1"/>
                    <a:pt x="4" y="1"/>
                    <a:pt x="3" y="1"/>
                  </a:cubicBezTo>
                  <a:cubicBezTo>
                    <a:pt x="4" y="2"/>
                    <a:pt x="5" y="4"/>
                    <a:pt x="5" y="5"/>
                  </a:cubicBezTo>
                  <a:cubicBezTo>
                    <a:pt x="4" y="7"/>
                    <a:pt x="3" y="9"/>
                    <a:pt x="3" y="11"/>
                  </a:cubicBezTo>
                  <a:cubicBezTo>
                    <a:pt x="2" y="13"/>
                    <a:pt x="0" y="16"/>
                    <a:pt x="1" y="18"/>
                  </a:cubicBezTo>
                  <a:cubicBezTo>
                    <a:pt x="1" y="19"/>
                    <a:pt x="1" y="20"/>
                    <a:pt x="1" y="2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2205"/>
            <p:cNvSpPr>
              <a:spLocks noEditPoints="1"/>
            </p:cNvSpPr>
            <p:nvPr/>
          </p:nvSpPr>
          <p:spPr bwMode="auto">
            <a:xfrm>
              <a:off x="7904139" y="3800495"/>
              <a:ext cx="87313" cy="165101"/>
            </a:xfrm>
            <a:custGeom>
              <a:avLst/>
              <a:gdLst>
                <a:gd name="T0" fmla="*/ 6 w 23"/>
                <a:gd name="T1" fmla="*/ 15 h 44"/>
                <a:gd name="T2" fmla="*/ 8 w 23"/>
                <a:gd name="T3" fmla="*/ 11 h 44"/>
                <a:gd name="T4" fmla="*/ 8 w 23"/>
                <a:gd name="T5" fmla="*/ 16 h 44"/>
                <a:gd name="T6" fmla="*/ 8 w 23"/>
                <a:gd name="T7" fmla="*/ 20 h 44"/>
                <a:gd name="T8" fmla="*/ 7 w 23"/>
                <a:gd name="T9" fmla="*/ 23 h 44"/>
                <a:gd name="T10" fmla="*/ 4 w 23"/>
                <a:gd name="T11" fmla="*/ 25 h 44"/>
                <a:gd name="T12" fmla="*/ 4 w 23"/>
                <a:gd name="T13" fmla="*/ 25 h 44"/>
                <a:gd name="T14" fmla="*/ 1 w 23"/>
                <a:gd name="T15" fmla="*/ 26 h 44"/>
                <a:gd name="T16" fmla="*/ 3 w 23"/>
                <a:gd name="T17" fmla="*/ 26 h 44"/>
                <a:gd name="T18" fmla="*/ 4 w 23"/>
                <a:gd name="T19" fmla="*/ 25 h 44"/>
                <a:gd name="T20" fmla="*/ 6 w 23"/>
                <a:gd name="T21" fmla="*/ 24 h 44"/>
                <a:gd name="T22" fmla="*/ 8 w 23"/>
                <a:gd name="T23" fmla="*/ 23 h 44"/>
                <a:gd name="T24" fmla="*/ 8 w 23"/>
                <a:gd name="T25" fmla="*/ 24 h 44"/>
                <a:gd name="T26" fmla="*/ 7 w 23"/>
                <a:gd name="T27" fmla="*/ 30 h 44"/>
                <a:gd name="T28" fmla="*/ 6 w 23"/>
                <a:gd name="T29" fmla="*/ 33 h 44"/>
                <a:gd name="T30" fmla="*/ 4 w 23"/>
                <a:gd name="T31" fmla="*/ 36 h 44"/>
                <a:gd name="T32" fmla="*/ 8 w 23"/>
                <a:gd name="T33" fmla="*/ 30 h 44"/>
                <a:gd name="T34" fmla="*/ 9 w 23"/>
                <a:gd name="T35" fmla="*/ 30 h 44"/>
                <a:gd name="T36" fmla="*/ 8 w 23"/>
                <a:gd name="T37" fmla="*/ 38 h 44"/>
                <a:gd name="T38" fmla="*/ 9 w 23"/>
                <a:gd name="T39" fmla="*/ 33 h 44"/>
                <a:gd name="T40" fmla="*/ 9 w 23"/>
                <a:gd name="T41" fmla="*/ 27 h 44"/>
                <a:gd name="T42" fmla="*/ 9 w 23"/>
                <a:gd name="T43" fmla="*/ 16 h 44"/>
                <a:gd name="T44" fmla="*/ 10 w 23"/>
                <a:gd name="T45" fmla="*/ 11 h 44"/>
                <a:gd name="T46" fmla="*/ 12 w 23"/>
                <a:gd name="T47" fmla="*/ 7 h 44"/>
                <a:gd name="T48" fmla="*/ 12 w 23"/>
                <a:gd name="T49" fmla="*/ 12 h 44"/>
                <a:gd name="T50" fmla="*/ 13 w 23"/>
                <a:gd name="T51" fmla="*/ 18 h 44"/>
                <a:gd name="T52" fmla="*/ 15 w 23"/>
                <a:gd name="T53" fmla="*/ 26 h 44"/>
                <a:gd name="T54" fmla="*/ 15 w 23"/>
                <a:gd name="T55" fmla="*/ 33 h 44"/>
                <a:gd name="T56" fmla="*/ 15 w 23"/>
                <a:gd name="T57" fmla="*/ 22 h 44"/>
                <a:gd name="T58" fmla="*/ 13 w 23"/>
                <a:gd name="T59" fmla="*/ 14 h 44"/>
                <a:gd name="T60" fmla="*/ 12 w 23"/>
                <a:gd name="T61" fmla="*/ 10 h 44"/>
                <a:gd name="T62" fmla="*/ 13 w 23"/>
                <a:gd name="T63" fmla="*/ 4 h 44"/>
                <a:gd name="T64" fmla="*/ 13 w 23"/>
                <a:gd name="T65" fmla="*/ 3 h 44"/>
                <a:gd name="T66" fmla="*/ 17 w 23"/>
                <a:gd name="T67" fmla="*/ 9 h 44"/>
                <a:gd name="T68" fmla="*/ 21 w 23"/>
                <a:gd name="T69" fmla="*/ 16 h 44"/>
                <a:gd name="T70" fmla="*/ 23 w 23"/>
                <a:gd name="T71" fmla="*/ 21 h 44"/>
                <a:gd name="T72" fmla="*/ 21 w 23"/>
                <a:gd name="T73" fmla="*/ 13 h 44"/>
                <a:gd name="T74" fmla="*/ 19 w 23"/>
                <a:gd name="T75" fmla="*/ 11 h 44"/>
                <a:gd name="T76" fmla="*/ 16 w 23"/>
                <a:gd name="T77" fmla="*/ 6 h 44"/>
                <a:gd name="T78" fmla="*/ 13 w 23"/>
                <a:gd name="T79" fmla="*/ 2 h 44"/>
                <a:gd name="T80" fmla="*/ 13 w 23"/>
                <a:gd name="T81" fmla="*/ 0 h 44"/>
                <a:gd name="T82" fmla="*/ 12 w 23"/>
                <a:gd name="T83" fmla="*/ 3 h 44"/>
                <a:gd name="T84" fmla="*/ 11 w 23"/>
                <a:gd name="T85" fmla="*/ 5 h 44"/>
                <a:gd name="T86" fmla="*/ 9 w 23"/>
                <a:gd name="T87" fmla="*/ 5 h 44"/>
                <a:gd name="T88" fmla="*/ 8 w 23"/>
                <a:gd name="T89" fmla="*/ 6 h 44"/>
                <a:gd name="T90" fmla="*/ 5 w 23"/>
                <a:gd name="T91" fmla="*/ 8 h 44"/>
                <a:gd name="T92" fmla="*/ 2 w 23"/>
                <a:gd name="T93" fmla="*/ 10 h 44"/>
                <a:gd name="T94" fmla="*/ 5 w 23"/>
                <a:gd name="T95" fmla="*/ 8 h 44"/>
                <a:gd name="T96" fmla="*/ 8 w 23"/>
                <a:gd name="T97" fmla="*/ 6 h 44"/>
                <a:gd name="T98" fmla="*/ 9 w 23"/>
                <a:gd name="T99" fmla="*/ 6 h 44"/>
                <a:gd name="T100" fmla="*/ 11 w 23"/>
                <a:gd name="T101" fmla="*/ 6 h 44"/>
                <a:gd name="T102" fmla="*/ 8 w 23"/>
                <a:gd name="T103" fmla="*/ 10 h 44"/>
                <a:gd name="T104" fmla="*/ 5 w 23"/>
                <a:gd name="T105" fmla="*/ 15 h 44"/>
                <a:gd name="T106" fmla="*/ 3 w 23"/>
                <a:gd name="T107" fmla="*/ 18 h 44"/>
                <a:gd name="T108" fmla="*/ 0 w 23"/>
                <a:gd name="T109" fmla="*/ 20 h 44"/>
                <a:gd name="T110" fmla="*/ 5 w 23"/>
                <a:gd name="T111" fmla="*/ 16 h 44"/>
                <a:gd name="T112" fmla="*/ 8 w 23"/>
                <a:gd name="T113" fmla="*/ 23 h 44"/>
                <a:gd name="T114" fmla="*/ 8 w 23"/>
                <a:gd name="T115"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44">
                  <a:moveTo>
                    <a:pt x="5" y="16"/>
                  </a:moveTo>
                  <a:cubicBezTo>
                    <a:pt x="5" y="16"/>
                    <a:pt x="5" y="16"/>
                    <a:pt x="6" y="15"/>
                  </a:cubicBezTo>
                  <a:cubicBezTo>
                    <a:pt x="6" y="14"/>
                    <a:pt x="6" y="14"/>
                    <a:pt x="6" y="14"/>
                  </a:cubicBezTo>
                  <a:cubicBezTo>
                    <a:pt x="7" y="13"/>
                    <a:pt x="8" y="12"/>
                    <a:pt x="8" y="11"/>
                  </a:cubicBezTo>
                  <a:cubicBezTo>
                    <a:pt x="8" y="12"/>
                    <a:pt x="8" y="13"/>
                    <a:pt x="8" y="13"/>
                  </a:cubicBezTo>
                  <a:cubicBezTo>
                    <a:pt x="8" y="14"/>
                    <a:pt x="8" y="15"/>
                    <a:pt x="8" y="16"/>
                  </a:cubicBezTo>
                  <a:cubicBezTo>
                    <a:pt x="8" y="17"/>
                    <a:pt x="8" y="18"/>
                    <a:pt x="8" y="19"/>
                  </a:cubicBezTo>
                  <a:cubicBezTo>
                    <a:pt x="8" y="19"/>
                    <a:pt x="8" y="19"/>
                    <a:pt x="8" y="20"/>
                  </a:cubicBezTo>
                  <a:cubicBezTo>
                    <a:pt x="8" y="20"/>
                    <a:pt x="8" y="21"/>
                    <a:pt x="8" y="21"/>
                  </a:cubicBezTo>
                  <a:cubicBezTo>
                    <a:pt x="8" y="22"/>
                    <a:pt x="7" y="22"/>
                    <a:pt x="7" y="23"/>
                  </a:cubicBezTo>
                  <a:cubicBezTo>
                    <a:pt x="7" y="23"/>
                    <a:pt x="6" y="23"/>
                    <a:pt x="6" y="24"/>
                  </a:cubicBezTo>
                  <a:cubicBezTo>
                    <a:pt x="5" y="24"/>
                    <a:pt x="5" y="24"/>
                    <a:pt x="4" y="25"/>
                  </a:cubicBezTo>
                  <a:cubicBezTo>
                    <a:pt x="4" y="25"/>
                    <a:pt x="4" y="25"/>
                    <a:pt x="4" y="25"/>
                  </a:cubicBezTo>
                  <a:cubicBezTo>
                    <a:pt x="4" y="25"/>
                    <a:pt x="4" y="25"/>
                    <a:pt x="4" y="25"/>
                  </a:cubicBezTo>
                  <a:cubicBezTo>
                    <a:pt x="3" y="25"/>
                    <a:pt x="3" y="25"/>
                    <a:pt x="3" y="26"/>
                  </a:cubicBezTo>
                  <a:cubicBezTo>
                    <a:pt x="2" y="26"/>
                    <a:pt x="2" y="26"/>
                    <a:pt x="1" y="26"/>
                  </a:cubicBezTo>
                  <a:cubicBezTo>
                    <a:pt x="1" y="26"/>
                    <a:pt x="0" y="26"/>
                    <a:pt x="0" y="27"/>
                  </a:cubicBezTo>
                  <a:cubicBezTo>
                    <a:pt x="1" y="26"/>
                    <a:pt x="2" y="26"/>
                    <a:pt x="3" y="26"/>
                  </a:cubicBezTo>
                  <a:cubicBezTo>
                    <a:pt x="3" y="26"/>
                    <a:pt x="4" y="26"/>
                    <a:pt x="4" y="26"/>
                  </a:cubicBezTo>
                  <a:cubicBezTo>
                    <a:pt x="4" y="26"/>
                    <a:pt x="4" y="25"/>
                    <a:pt x="4" y="25"/>
                  </a:cubicBezTo>
                  <a:cubicBezTo>
                    <a:pt x="5" y="25"/>
                    <a:pt x="5" y="25"/>
                    <a:pt x="5" y="25"/>
                  </a:cubicBezTo>
                  <a:cubicBezTo>
                    <a:pt x="5" y="25"/>
                    <a:pt x="6" y="25"/>
                    <a:pt x="6" y="24"/>
                  </a:cubicBezTo>
                  <a:cubicBezTo>
                    <a:pt x="7" y="24"/>
                    <a:pt x="7" y="24"/>
                    <a:pt x="8" y="23"/>
                  </a:cubicBezTo>
                  <a:cubicBezTo>
                    <a:pt x="8" y="23"/>
                    <a:pt x="8" y="23"/>
                    <a:pt x="8" y="23"/>
                  </a:cubicBezTo>
                  <a:cubicBezTo>
                    <a:pt x="8" y="23"/>
                    <a:pt x="8" y="23"/>
                    <a:pt x="8" y="24"/>
                  </a:cubicBezTo>
                  <a:cubicBezTo>
                    <a:pt x="8" y="24"/>
                    <a:pt x="8" y="24"/>
                    <a:pt x="8" y="24"/>
                  </a:cubicBezTo>
                  <a:cubicBezTo>
                    <a:pt x="8" y="25"/>
                    <a:pt x="8" y="26"/>
                    <a:pt x="8" y="26"/>
                  </a:cubicBezTo>
                  <a:cubicBezTo>
                    <a:pt x="8" y="27"/>
                    <a:pt x="8" y="29"/>
                    <a:pt x="7" y="30"/>
                  </a:cubicBezTo>
                  <a:cubicBezTo>
                    <a:pt x="7" y="30"/>
                    <a:pt x="7" y="31"/>
                    <a:pt x="7" y="31"/>
                  </a:cubicBezTo>
                  <a:cubicBezTo>
                    <a:pt x="6" y="32"/>
                    <a:pt x="6" y="32"/>
                    <a:pt x="6" y="33"/>
                  </a:cubicBezTo>
                  <a:cubicBezTo>
                    <a:pt x="6" y="34"/>
                    <a:pt x="5" y="34"/>
                    <a:pt x="5" y="35"/>
                  </a:cubicBezTo>
                  <a:cubicBezTo>
                    <a:pt x="5" y="35"/>
                    <a:pt x="5" y="36"/>
                    <a:pt x="4" y="36"/>
                  </a:cubicBezTo>
                  <a:cubicBezTo>
                    <a:pt x="5" y="35"/>
                    <a:pt x="6" y="34"/>
                    <a:pt x="6" y="33"/>
                  </a:cubicBezTo>
                  <a:cubicBezTo>
                    <a:pt x="7" y="32"/>
                    <a:pt x="7" y="31"/>
                    <a:pt x="8" y="30"/>
                  </a:cubicBezTo>
                  <a:cubicBezTo>
                    <a:pt x="8" y="29"/>
                    <a:pt x="8" y="28"/>
                    <a:pt x="8" y="28"/>
                  </a:cubicBezTo>
                  <a:cubicBezTo>
                    <a:pt x="9" y="29"/>
                    <a:pt x="9" y="29"/>
                    <a:pt x="9" y="30"/>
                  </a:cubicBezTo>
                  <a:cubicBezTo>
                    <a:pt x="9" y="31"/>
                    <a:pt x="9" y="32"/>
                    <a:pt x="8" y="33"/>
                  </a:cubicBezTo>
                  <a:cubicBezTo>
                    <a:pt x="8" y="35"/>
                    <a:pt x="8" y="37"/>
                    <a:pt x="8" y="38"/>
                  </a:cubicBezTo>
                  <a:cubicBezTo>
                    <a:pt x="8" y="40"/>
                    <a:pt x="7" y="42"/>
                    <a:pt x="7" y="44"/>
                  </a:cubicBezTo>
                  <a:cubicBezTo>
                    <a:pt x="8" y="40"/>
                    <a:pt x="9" y="37"/>
                    <a:pt x="9" y="33"/>
                  </a:cubicBezTo>
                  <a:cubicBezTo>
                    <a:pt x="9" y="32"/>
                    <a:pt x="9" y="31"/>
                    <a:pt x="9" y="30"/>
                  </a:cubicBezTo>
                  <a:cubicBezTo>
                    <a:pt x="9" y="29"/>
                    <a:pt x="9" y="28"/>
                    <a:pt x="9" y="27"/>
                  </a:cubicBezTo>
                  <a:cubicBezTo>
                    <a:pt x="9" y="26"/>
                    <a:pt x="9" y="24"/>
                    <a:pt x="9" y="22"/>
                  </a:cubicBezTo>
                  <a:cubicBezTo>
                    <a:pt x="9" y="20"/>
                    <a:pt x="9" y="18"/>
                    <a:pt x="9" y="16"/>
                  </a:cubicBezTo>
                  <a:cubicBezTo>
                    <a:pt x="9" y="15"/>
                    <a:pt x="9" y="15"/>
                    <a:pt x="9" y="14"/>
                  </a:cubicBezTo>
                  <a:cubicBezTo>
                    <a:pt x="9" y="13"/>
                    <a:pt x="9" y="12"/>
                    <a:pt x="10" y="11"/>
                  </a:cubicBezTo>
                  <a:cubicBezTo>
                    <a:pt x="10" y="10"/>
                    <a:pt x="10" y="9"/>
                    <a:pt x="11" y="9"/>
                  </a:cubicBezTo>
                  <a:cubicBezTo>
                    <a:pt x="11" y="8"/>
                    <a:pt x="11" y="7"/>
                    <a:pt x="12" y="7"/>
                  </a:cubicBezTo>
                  <a:cubicBezTo>
                    <a:pt x="12" y="8"/>
                    <a:pt x="12" y="9"/>
                    <a:pt x="12" y="10"/>
                  </a:cubicBezTo>
                  <a:cubicBezTo>
                    <a:pt x="12" y="11"/>
                    <a:pt x="12" y="11"/>
                    <a:pt x="12" y="12"/>
                  </a:cubicBezTo>
                  <a:cubicBezTo>
                    <a:pt x="12" y="13"/>
                    <a:pt x="12" y="13"/>
                    <a:pt x="12" y="14"/>
                  </a:cubicBezTo>
                  <a:cubicBezTo>
                    <a:pt x="12" y="15"/>
                    <a:pt x="12" y="17"/>
                    <a:pt x="13" y="18"/>
                  </a:cubicBezTo>
                  <a:cubicBezTo>
                    <a:pt x="13" y="19"/>
                    <a:pt x="14" y="20"/>
                    <a:pt x="14" y="22"/>
                  </a:cubicBezTo>
                  <a:cubicBezTo>
                    <a:pt x="15" y="23"/>
                    <a:pt x="15" y="24"/>
                    <a:pt x="15" y="26"/>
                  </a:cubicBezTo>
                  <a:cubicBezTo>
                    <a:pt x="15" y="27"/>
                    <a:pt x="15" y="28"/>
                    <a:pt x="15" y="30"/>
                  </a:cubicBezTo>
                  <a:cubicBezTo>
                    <a:pt x="15" y="31"/>
                    <a:pt x="15" y="32"/>
                    <a:pt x="15" y="33"/>
                  </a:cubicBezTo>
                  <a:cubicBezTo>
                    <a:pt x="16" y="31"/>
                    <a:pt x="16" y="28"/>
                    <a:pt x="15" y="25"/>
                  </a:cubicBezTo>
                  <a:cubicBezTo>
                    <a:pt x="15" y="24"/>
                    <a:pt x="15" y="23"/>
                    <a:pt x="15" y="22"/>
                  </a:cubicBezTo>
                  <a:cubicBezTo>
                    <a:pt x="14" y="20"/>
                    <a:pt x="14" y="19"/>
                    <a:pt x="14" y="18"/>
                  </a:cubicBezTo>
                  <a:cubicBezTo>
                    <a:pt x="13" y="16"/>
                    <a:pt x="13" y="15"/>
                    <a:pt x="13" y="14"/>
                  </a:cubicBezTo>
                  <a:cubicBezTo>
                    <a:pt x="12" y="13"/>
                    <a:pt x="12" y="13"/>
                    <a:pt x="12" y="12"/>
                  </a:cubicBezTo>
                  <a:cubicBezTo>
                    <a:pt x="12" y="11"/>
                    <a:pt x="12" y="11"/>
                    <a:pt x="12" y="10"/>
                  </a:cubicBezTo>
                  <a:cubicBezTo>
                    <a:pt x="12" y="9"/>
                    <a:pt x="12" y="7"/>
                    <a:pt x="13" y="6"/>
                  </a:cubicBezTo>
                  <a:cubicBezTo>
                    <a:pt x="13" y="5"/>
                    <a:pt x="13" y="5"/>
                    <a:pt x="13" y="4"/>
                  </a:cubicBezTo>
                  <a:cubicBezTo>
                    <a:pt x="13" y="4"/>
                    <a:pt x="13" y="4"/>
                    <a:pt x="13" y="3"/>
                  </a:cubicBezTo>
                  <a:cubicBezTo>
                    <a:pt x="13" y="3"/>
                    <a:pt x="13" y="3"/>
                    <a:pt x="13" y="3"/>
                  </a:cubicBezTo>
                  <a:cubicBezTo>
                    <a:pt x="14" y="4"/>
                    <a:pt x="14" y="6"/>
                    <a:pt x="15" y="7"/>
                  </a:cubicBezTo>
                  <a:cubicBezTo>
                    <a:pt x="15" y="7"/>
                    <a:pt x="16" y="8"/>
                    <a:pt x="17" y="9"/>
                  </a:cubicBezTo>
                  <a:cubicBezTo>
                    <a:pt x="17" y="10"/>
                    <a:pt x="18" y="11"/>
                    <a:pt x="18" y="11"/>
                  </a:cubicBezTo>
                  <a:cubicBezTo>
                    <a:pt x="20" y="13"/>
                    <a:pt x="21" y="14"/>
                    <a:pt x="21" y="16"/>
                  </a:cubicBezTo>
                  <a:cubicBezTo>
                    <a:pt x="22" y="17"/>
                    <a:pt x="22" y="18"/>
                    <a:pt x="22" y="19"/>
                  </a:cubicBezTo>
                  <a:cubicBezTo>
                    <a:pt x="22" y="20"/>
                    <a:pt x="22" y="21"/>
                    <a:pt x="23" y="21"/>
                  </a:cubicBezTo>
                  <a:cubicBezTo>
                    <a:pt x="23" y="20"/>
                    <a:pt x="22" y="18"/>
                    <a:pt x="22" y="16"/>
                  </a:cubicBezTo>
                  <a:cubicBezTo>
                    <a:pt x="21" y="15"/>
                    <a:pt x="21" y="14"/>
                    <a:pt x="21" y="13"/>
                  </a:cubicBezTo>
                  <a:cubicBezTo>
                    <a:pt x="20" y="13"/>
                    <a:pt x="20" y="12"/>
                    <a:pt x="20" y="12"/>
                  </a:cubicBezTo>
                  <a:cubicBezTo>
                    <a:pt x="20" y="12"/>
                    <a:pt x="20" y="12"/>
                    <a:pt x="19" y="11"/>
                  </a:cubicBezTo>
                  <a:cubicBezTo>
                    <a:pt x="19" y="11"/>
                    <a:pt x="19" y="11"/>
                    <a:pt x="19" y="11"/>
                  </a:cubicBezTo>
                  <a:cubicBezTo>
                    <a:pt x="18" y="9"/>
                    <a:pt x="17" y="8"/>
                    <a:pt x="16" y="6"/>
                  </a:cubicBezTo>
                  <a:cubicBezTo>
                    <a:pt x="15" y="5"/>
                    <a:pt x="15" y="5"/>
                    <a:pt x="14" y="4"/>
                  </a:cubicBezTo>
                  <a:cubicBezTo>
                    <a:pt x="14" y="3"/>
                    <a:pt x="14" y="3"/>
                    <a:pt x="13" y="2"/>
                  </a:cubicBezTo>
                  <a:cubicBezTo>
                    <a:pt x="13" y="1"/>
                    <a:pt x="13" y="1"/>
                    <a:pt x="14" y="1"/>
                  </a:cubicBezTo>
                  <a:cubicBezTo>
                    <a:pt x="14" y="0"/>
                    <a:pt x="13" y="0"/>
                    <a:pt x="13" y="0"/>
                  </a:cubicBezTo>
                  <a:cubicBezTo>
                    <a:pt x="13" y="0"/>
                    <a:pt x="12" y="0"/>
                    <a:pt x="12" y="0"/>
                  </a:cubicBezTo>
                  <a:cubicBezTo>
                    <a:pt x="12" y="1"/>
                    <a:pt x="12" y="2"/>
                    <a:pt x="12" y="3"/>
                  </a:cubicBezTo>
                  <a:cubicBezTo>
                    <a:pt x="11" y="4"/>
                    <a:pt x="11" y="4"/>
                    <a:pt x="11" y="5"/>
                  </a:cubicBezTo>
                  <a:cubicBezTo>
                    <a:pt x="11" y="5"/>
                    <a:pt x="11" y="5"/>
                    <a:pt x="11" y="5"/>
                  </a:cubicBezTo>
                  <a:cubicBezTo>
                    <a:pt x="10" y="5"/>
                    <a:pt x="10" y="5"/>
                    <a:pt x="9" y="5"/>
                  </a:cubicBezTo>
                  <a:cubicBezTo>
                    <a:pt x="9" y="5"/>
                    <a:pt x="9" y="5"/>
                    <a:pt x="9" y="5"/>
                  </a:cubicBezTo>
                  <a:cubicBezTo>
                    <a:pt x="8" y="6"/>
                    <a:pt x="8" y="6"/>
                    <a:pt x="8" y="6"/>
                  </a:cubicBezTo>
                  <a:cubicBezTo>
                    <a:pt x="8" y="6"/>
                    <a:pt x="8" y="6"/>
                    <a:pt x="8" y="6"/>
                  </a:cubicBezTo>
                  <a:cubicBezTo>
                    <a:pt x="8" y="6"/>
                    <a:pt x="7" y="6"/>
                    <a:pt x="7" y="6"/>
                  </a:cubicBezTo>
                  <a:cubicBezTo>
                    <a:pt x="6" y="7"/>
                    <a:pt x="5" y="7"/>
                    <a:pt x="5" y="8"/>
                  </a:cubicBezTo>
                  <a:cubicBezTo>
                    <a:pt x="4" y="8"/>
                    <a:pt x="4" y="9"/>
                    <a:pt x="3" y="9"/>
                  </a:cubicBezTo>
                  <a:cubicBezTo>
                    <a:pt x="3" y="9"/>
                    <a:pt x="3" y="9"/>
                    <a:pt x="2" y="10"/>
                  </a:cubicBezTo>
                  <a:cubicBezTo>
                    <a:pt x="3" y="10"/>
                    <a:pt x="3" y="9"/>
                    <a:pt x="4" y="9"/>
                  </a:cubicBezTo>
                  <a:cubicBezTo>
                    <a:pt x="4" y="9"/>
                    <a:pt x="4" y="9"/>
                    <a:pt x="5" y="8"/>
                  </a:cubicBezTo>
                  <a:cubicBezTo>
                    <a:pt x="6" y="8"/>
                    <a:pt x="6" y="7"/>
                    <a:pt x="7" y="7"/>
                  </a:cubicBezTo>
                  <a:cubicBezTo>
                    <a:pt x="8" y="7"/>
                    <a:pt x="8" y="7"/>
                    <a:pt x="8" y="6"/>
                  </a:cubicBezTo>
                  <a:cubicBezTo>
                    <a:pt x="8" y="6"/>
                    <a:pt x="9" y="6"/>
                    <a:pt x="9" y="6"/>
                  </a:cubicBezTo>
                  <a:cubicBezTo>
                    <a:pt x="9" y="6"/>
                    <a:pt x="9" y="6"/>
                    <a:pt x="9" y="6"/>
                  </a:cubicBezTo>
                  <a:cubicBezTo>
                    <a:pt x="9" y="6"/>
                    <a:pt x="9" y="6"/>
                    <a:pt x="10" y="6"/>
                  </a:cubicBezTo>
                  <a:cubicBezTo>
                    <a:pt x="10" y="6"/>
                    <a:pt x="10" y="6"/>
                    <a:pt x="11" y="6"/>
                  </a:cubicBezTo>
                  <a:cubicBezTo>
                    <a:pt x="10" y="6"/>
                    <a:pt x="10" y="6"/>
                    <a:pt x="10" y="7"/>
                  </a:cubicBezTo>
                  <a:cubicBezTo>
                    <a:pt x="8" y="10"/>
                    <a:pt x="8" y="10"/>
                    <a:pt x="8" y="10"/>
                  </a:cubicBezTo>
                  <a:cubicBezTo>
                    <a:pt x="7" y="12"/>
                    <a:pt x="6" y="13"/>
                    <a:pt x="6" y="14"/>
                  </a:cubicBezTo>
                  <a:cubicBezTo>
                    <a:pt x="5" y="15"/>
                    <a:pt x="5" y="15"/>
                    <a:pt x="5" y="15"/>
                  </a:cubicBezTo>
                  <a:cubicBezTo>
                    <a:pt x="5" y="15"/>
                    <a:pt x="5" y="16"/>
                    <a:pt x="4" y="16"/>
                  </a:cubicBezTo>
                  <a:cubicBezTo>
                    <a:pt x="4" y="17"/>
                    <a:pt x="4" y="17"/>
                    <a:pt x="3" y="18"/>
                  </a:cubicBezTo>
                  <a:cubicBezTo>
                    <a:pt x="3" y="18"/>
                    <a:pt x="2" y="19"/>
                    <a:pt x="1" y="19"/>
                  </a:cubicBezTo>
                  <a:cubicBezTo>
                    <a:pt x="1" y="20"/>
                    <a:pt x="0" y="20"/>
                    <a:pt x="0" y="20"/>
                  </a:cubicBezTo>
                  <a:cubicBezTo>
                    <a:pt x="1" y="20"/>
                    <a:pt x="2" y="19"/>
                    <a:pt x="3" y="18"/>
                  </a:cubicBezTo>
                  <a:cubicBezTo>
                    <a:pt x="4" y="17"/>
                    <a:pt x="4" y="17"/>
                    <a:pt x="5" y="16"/>
                  </a:cubicBezTo>
                  <a:close/>
                  <a:moveTo>
                    <a:pt x="8" y="23"/>
                  </a:moveTo>
                  <a:cubicBezTo>
                    <a:pt x="8" y="23"/>
                    <a:pt x="8" y="23"/>
                    <a:pt x="8" y="23"/>
                  </a:cubicBezTo>
                  <a:cubicBezTo>
                    <a:pt x="8" y="23"/>
                    <a:pt x="8" y="23"/>
                    <a:pt x="8" y="23"/>
                  </a:cubicBezTo>
                  <a:cubicBezTo>
                    <a:pt x="8" y="23"/>
                    <a:pt x="8" y="23"/>
                    <a:pt x="8"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2206"/>
            <p:cNvSpPr>
              <a:spLocks/>
            </p:cNvSpPr>
            <p:nvPr/>
          </p:nvSpPr>
          <p:spPr bwMode="auto">
            <a:xfrm>
              <a:off x="7205635" y="2981340"/>
              <a:ext cx="49213" cy="225427"/>
            </a:xfrm>
            <a:custGeom>
              <a:avLst/>
              <a:gdLst>
                <a:gd name="T0" fmla="*/ 0 w 13"/>
                <a:gd name="T1" fmla="*/ 16 h 60"/>
                <a:gd name="T2" fmla="*/ 0 w 13"/>
                <a:gd name="T3" fmla="*/ 19 h 60"/>
                <a:gd name="T4" fmla="*/ 2 w 13"/>
                <a:gd name="T5" fmla="*/ 30 h 60"/>
                <a:gd name="T6" fmla="*/ 8 w 13"/>
                <a:gd name="T7" fmla="*/ 44 h 60"/>
                <a:gd name="T8" fmla="*/ 9 w 13"/>
                <a:gd name="T9" fmla="*/ 54 h 60"/>
                <a:gd name="T10" fmla="*/ 9 w 13"/>
                <a:gd name="T11" fmla="*/ 60 h 60"/>
                <a:gd name="T12" fmla="*/ 11 w 13"/>
                <a:gd name="T13" fmla="*/ 50 h 60"/>
                <a:gd name="T14" fmla="*/ 9 w 13"/>
                <a:gd name="T15" fmla="*/ 23 h 60"/>
                <a:gd name="T16" fmla="*/ 8 w 13"/>
                <a:gd name="T17" fmla="*/ 10 h 60"/>
                <a:gd name="T18" fmla="*/ 9 w 13"/>
                <a:gd name="T19" fmla="*/ 0 h 60"/>
                <a:gd name="T20" fmla="*/ 9 w 13"/>
                <a:gd name="T21" fmla="*/ 0 h 60"/>
                <a:gd name="T22" fmla="*/ 0 w 13"/>
                <a:gd name="T23"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60">
                  <a:moveTo>
                    <a:pt x="0" y="16"/>
                  </a:moveTo>
                  <a:cubicBezTo>
                    <a:pt x="0" y="17"/>
                    <a:pt x="0" y="18"/>
                    <a:pt x="0" y="19"/>
                  </a:cubicBezTo>
                  <a:cubicBezTo>
                    <a:pt x="0" y="23"/>
                    <a:pt x="1" y="26"/>
                    <a:pt x="2" y="30"/>
                  </a:cubicBezTo>
                  <a:cubicBezTo>
                    <a:pt x="3" y="35"/>
                    <a:pt x="6" y="39"/>
                    <a:pt x="8" y="44"/>
                  </a:cubicBezTo>
                  <a:cubicBezTo>
                    <a:pt x="9" y="48"/>
                    <a:pt x="9" y="51"/>
                    <a:pt x="9" y="54"/>
                  </a:cubicBezTo>
                  <a:cubicBezTo>
                    <a:pt x="9" y="56"/>
                    <a:pt x="9" y="58"/>
                    <a:pt x="9" y="60"/>
                  </a:cubicBezTo>
                  <a:cubicBezTo>
                    <a:pt x="9" y="56"/>
                    <a:pt x="10" y="52"/>
                    <a:pt x="11" y="50"/>
                  </a:cubicBezTo>
                  <a:cubicBezTo>
                    <a:pt x="13" y="41"/>
                    <a:pt x="10" y="32"/>
                    <a:pt x="9" y="23"/>
                  </a:cubicBezTo>
                  <a:cubicBezTo>
                    <a:pt x="8" y="19"/>
                    <a:pt x="9" y="15"/>
                    <a:pt x="8" y="10"/>
                  </a:cubicBezTo>
                  <a:cubicBezTo>
                    <a:pt x="8" y="7"/>
                    <a:pt x="9" y="4"/>
                    <a:pt x="9" y="0"/>
                  </a:cubicBezTo>
                  <a:cubicBezTo>
                    <a:pt x="9" y="0"/>
                    <a:pt x="9" y="0"/>
                    <a:pt x="9" y="0"/>
                  </a:cubicBezTo>
                  <a:cubicBezTo>
                    <a:pt x="7" y="6"/>
                    <a:pt x="3" y="11"/>
                    <a:pt x="0"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31" name="Picture 2207"/>
            <p:cNvPicPr>
              <a:picLocks noChangeAspect="1" noChangeArrowheads="1"/>
            </p:cNvPicPr>
            <p:nvPr/>
          </p:nvPicPr>
          <p:blipFill>
            <a:blip r:embed="rId71" cstate="screen">
              <a:extLst>
                <a:ext uri="{28A0092B-C50C-407E-A947-70E740481C1C}">
                  <a14:useLocalDpi xmlns:a14="http://schemas.microsoft.com/office/drawing/2010/main"/>
                </a:ext>
              </a:extLst>
            </a:blip>
            <a:srcRect/>
            <a:stretch>
              <a:fillRect/>
            </a:stretch>
          </p:blipFill>
          <p:spPr bwMode="auto">
            <a:xfrm>
              <a:off x="7159597" y="3030552"/>
              <a:ext cx="90488"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2" name="Freeform 2209"/>
            <p:cNvSpPr>
              <a:spLocks/>
            </p:cNvSpPr>
            <p:nvPr/>
          </p:nvSpPr>
          <p:spPr bwMode="auto">
            <a:xfrm>
              <a:off x="7243735" y="3022615"/>
              <a:ext cx="49213" cy="98426"/>
            </a:xfrm>
            <a:custGeom>
              <a:avLst/>
              <a:gdLst>
                <a:gd name="T0" fmla="*/ 0 w 13"/>
                <a:gd name="T1" fmla="*/ 13 h 26"/>
                <a:gd name="T2" fmla="*/ 1 w 13"/>
                <a:gd name="T3" fmla="*/ 26 h 26"/>
                <a:gd name="T4" fmla="*/ 2 w 13"/>
                <a:gd name="T5" fmla="*/ 19 h 26"/>
                <a:gd name="T6" fmla="*/ 8 w 13"/>
                <a:gd name="T7" fmla="*/ 15 h 26"/>
                <a:gd name="T8" fmla="*/ 13 w 13"/>
                <a:gd name="T9" fmla="*/ 12 h 26"/>
                <a:gd name="T10" fmla="*/ 4 w 13"/>
                <a:gd name="T11" fmla="*/ 0 h 26"/>
                <a:gd name="T12" fmla="*/ 0 w 13"/>
                <a:gd name="T13" fmla="*/ 13 h 26"/>
              </a:gdLst>
              <a:ahLst/>
              <a:cxnLst>
                <a:cxn ang="0">
                  <a:pos x="T0" y="T1"/>
                </a:cxn>
                <a:cxn ang="0">
                  <a:pos x="T2" y="T3"/>
                </a:cxn>
                <a:cxn ang="0">
                  <a:pos x="T4" y="T5"/>
                </a:cxn>
                <a:cxn ang="0">
                  <a:pos x="T6" y="T7"/>
                </a:cxn>
                <a:cxn ang="0">
                  <a:pos x="T8" y="T9"/>
                </a:cxn>
                <a:cxn ang="0">
                  <a:pos x="T10" y="T11"/>
                </a:cxn>
                <a:cxn ang="0">
                  <a:pos x="T12" y="T13"/>
                </a:cxn>
              </a:cxnLst>
              <a:rect l="0" t="0" r="r" b="b"/>
              <a:pathLst>
                <a:path w="13" h="26">
                  <a:moveTo>
                    <a:pt x="0" y="13"/>
                  </a:moveTo>
                  <a:cubicBezTo>
                    <a:pt x="0" y="18"/>
                    <a:pt x="1" y="22"/>
                    <a:pt x="1" y="26"/>
                  </a:cubicBezTo>
                  <a:cubicBezTo>
                    <a:pt x="2" y="24"/>
                    <a:pt x="2" y="21"/>
                    <a:pt x="2" y="19"/>
                  </a:cubicBezTo>
                  <a:cubicBezTo>
                    <a:pt x="3" y="17"/>
                    <a:pt x="6" y="16"/>
                    <a:pt x="8" y="15"/>
                  </a:cubicBezTo>
                  <a:cubicBezTo>
                    <a:pt x="10" y="14"/>
                    <a:pt x="11" y="14"/>
                    <a:pt x="13" y="12"/>
                  </a:cubicBezTo>
                  <a:cubicBezTo>
                    <a:pt x="10" y="8"/>
                    <a:pt x="7" y="4"/>
                    <a:pt x="4" y="0"/>
                  </a:cubicBezTo>
                  <a:cubicBezTo>
                    <a:pt x="2" y="4"/>
                    <a:pt x="1" y="10"/>
                    <a:pt x="0"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2210"/>
            <p:cNvSpPr>
              <a:spLocks/>
            </p:cNvSpPr>
            <p:nvPr/>
          </p:nvSpPr>
          <p:spPr bwMode="auto">
            <a:xfrm>
              <a:off x="7172297" y="3105165"/>
              <a:ext cx="74613" cy="207964"/>
            </a:xfrm>
            <a:custGeom>
              <a:avLst/>
              <a:gdLst>
                <a:gd name="T0" fmla="*/ 18 w 20"/>
                <a:gd name="T1" fmla="*/ 27 h 55"/>
                <a:gd name="T2" fmla="*/ 14 w 20"/>
                <a:gd name="T3" fmla="*/ 21 h 55"/>
                <a:gd name="T4" fmla="*/ 8 w 20"/>
                <a:gd name="T5" fmla="*/ 15 h 55"/>
                <a:gd name="T6" fmla="*/ 1 w 20"/>
                <a:gd name="T7" fmla="*/ 0 h 55"/>
                <a:gd name="T8" fmla="*/ 1 w 20"/>
                <a:gd name="T9" fmla="*/ 0 h 55"/>
                <a:gd name="T10" fmla="*/ 3 w 20"/>
                <a:gd name="T11" fmla="*/ 19 h 55"/>
                <a:gd name="T12" fmla="*/ 17 w 20"/>
                <a:gd name="T13" fmla="*/ 30 h 55"/>
                <a:gd name="T14" fmla="*/ 17 w 20"/>
                <a:gd name="T15" fmla="*/ 41 h 55"/>
                <a:gd name="T16" fmla="*/ 15 w 20"/>
                <a:gd name="T17" fmla="*/ 48 h 55"/>
                <a:gd name="T18" fmla="*/ 16 w 20"/>
                <a:gd name="T19" fmla="*/ 55 h 55"/>
                <a:gd name="T20" fmla="*/ 18 w 20"/>
                <a:gd name="T21" fmla="*/ 54 h 55"/>
                <a:gd name="T22" fmla="*/ 16 w 20"/>
                <a:gd name="T23" fmla="*/ 48 h 55"/>
                <a:gd name="T24" fmla="*/ 17 w 20"/>
                <a:gd name="T25" fmla="*/ 40 h 55"/>
                <a:gd name="T26" fmla="*/ 18 w 20"/>
                <a:gd name="T27" fmla="*/ 30 h 55"/>
                <a:gd name="T28" fmla="*/ 18 w 20"/>
                <a:gd name="T29"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55">
                  <a:moveTo>
                    <a:pt x="18" y="27"/>
                  </a:moveTo>
                  <a:cubicBezTo>
                    <a:pt x="17" y="25"/>
                    <a:pt x="15" y="23"/>
                    <a:pt x="14" y="21"/>
                  </a:cubicBezTo>
                  <a:cubicBezTo>
                    <a:pt x="12" y="19"/>
                    <a:pt x="10" y="18"/>
                    <a:pt x="8" y="15"/>
                  </a:cubicBezTo>
                  <a:cubicBezTo>
                    <a:pt x="4" y="11"/>
                    <a:pt x="1" y="6"/>
                    <a:pt x="1" y="0"/>
                  </a:cubicBezTo>
                  <a:cubicBezTo>
                    <a:pt x="1" y="0"/>
                    <a:pt x="1" y="0"/>
                    <a:pt x="1" y="0"/>
                  </a:cubicBezTo>
                  <a:cubicBezTo>
                    <a:pt x="0" y="6"/>
                    <a:pt x="1" y="13"/>
                    <a:pt x="3" y="19"/>
                  </a:cubicBezTo>
                  <a:cubicBezTo>
                    <a:pt x="5" y="22"/>
                    <a:pt x="11" y="30"/>
                    <a:pt x="17" y="30"/>
                  </a:cubicBezTo>
                  <a:cubicBezTo>
                    <a:pt x="19" y="34"/>
                    <a:pt x="17" y="37"/>
                    <a:pt x="17" y="41"/>
                  </a:cubicBezTo>
                  <a:cubicBezTo>
                    <a:pt x="16" y="43"/>
                    <a:pt x="15" y="46"/>
                    <a:pt x="15" y="48"/>
                  </a:cubicBezTo>
                  <a:cubicBezTo>
                    <a:pt x="15" y="50"/>
                    <a:pt x="15" y="52"/>
                    <a:pt x="16" y="55"/>
                  </a:cubicBezTo>
                  <a:cubicBezTo>
                    <a:pt x="17" y="54"/>
                    <a:pt x="17" y="54"/>
                    <a:pt x="18" y="54"/>
                  </a:cubicBezTo>
                  <a:cubicBezTo>
                    <a:pt x="17" y="52"/>
                    <a:pt x="16" y="50"/>
                    <a:pt x="16" y="48"/>
                  </a:cubicBezTo>
                  <a:cubicBezTo>
                    <a:pt x="16" y="46"/>
                    <a:pt x="17" y="43"/>
                    <a:pt x="17" y="40"/>
                  </a:cubicBezTo>
                  <a:cubicBezTo>
                    <a:pt x="18" y="37"/>
                    <a:pt x="20" y="33"/>
                    <a:pt x="18" y="30"/>
                  </a:cubicBezTo>
                  <a:cubicBezTo>
                    <a:pt x="18" y="29"/>
                    <a:pt x="18" y="28"/>
                    <a:pt x="18"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2211"/>
            <p:cNvSpPr>
              <a:spLocks noEditPoints="1"/>
            </p:cNvSpPr>
            <p:nvPr/>
          </p:nvSpPr>
          <p:spPr bwMode="auto">
            <a:xfrm>
              <a:off x="7175472" y="2992452"/>
              <a:ext cx="117476" cy="222252"/>
            </a:xfrm>
            <a:custGeom>
              <a:avLst/>
              <a:gdLst>
                <a:gd name="T0" fmla="*/ 24 w 31"/>
                <a:gd name="T1" fmla="*/ 37 h 59"/>
                <a:gd name="T2" fmla="*/ 21 w 31"/>
                <a:gd name="T3" fmla="*/ 43 h 59"/>
                <a:gd name="T4" fmla="*/ 21 w 31"/>
                <a:gd name="T5" fmla="*/ 36 h 59"/>
                <a:gd name="T6" fmla="*/ 20 w 31"/>
                <a:gd name="T7" fmla="*/ 32 h 59"/>
                <a:gd name="T8" fmla="*/ 20 w 31"/>
                <a:gd name="T9" fmla="*/ 28 h 59"/>
                <a:gd name="T10" fmla="*/ 24 w 31"/>
                <a:gd name="T11" fmla="*/ 25 h 59"/>
                <a:gd name="T12" fmla="*/ 24 w 31"/>
                <a:gd name="T13" fmla="*/ 24 h 59"/>
                <a:gd name="T14" fmla="*/ 27 w 31"/>
                <a:gd name="T15" fmla="*/ 22 h 59"/>
                <a:gd name="T16" fmla="*/ 25 w 31"/>
                <a:gd name="T17" fmla="*/ 23 h 59"/>
                <a:gd name="T18" fmla="*/ 24 w 31"/>
                <a:gd name="T19" fmla="*/ 24 h 59"/>
                <a:gd name="T20" fmla="*/ 21 w 31"/>
                <a:gd name="T21" fmla="*/ 26 h 59"/>
                <a:gd name="T22" fmla="*/ 19 w 31"/>
                <a:gd name="T23" fmla="*/ 28 h 59"/>
                <a:gd name="T24" fmla="*/ 19 w 31"/>
                <a:gd name="T25" fmla="*/ 26 h 59"/>
                <a:gd name="T26" fmla="*/ 19 w 31"/>
                <a:gd name="T27" fmla="*/ 19 h 59"/>
                <a:gd name="T28" fmla="*/ 20 w 31"/>
                <a:gd name="T29" fmla="*/ 14 h 59"/>
                <a:gd name="T30" fmla="*/ 22 w 31"/>
                <a:gd name="T31" fmla="*/ 9 h 59"/>
                <a:gd name="T32" fmla="*/ 18 w 31"/>
                <a:gd name="T33" fmla="*/ 19 h 59"/>
                <a:gd name="T34" fmla="*/ 17 w 31"/>
                <a:gd name="T35" fmla="*/ 18 h 59"/>
                <a:gd name="T36" fmla="*/ 16 w 31"/>
                <a:gd name="T37" fmla="*/ 7 h 59"/>
                <a:gd name="T38" fmla="*/ 16 w 31"/>
                <a:gd name="T39" fmla="*/ 15 h 59"/>
                <a:gd name="T40" fmla="*/ 17 w 31"/>
                <a:gd name="T41" fmla="*/ 22 h 59"/>
                <a:gd name="T42" fmla="*/ 19 w 31"/>
                <a:gd name="T43" fmla="*/ 37 h 59"/>
                <a:gd name="T44" fmla="*/ 19 w 31"/>
                <a:gd name="T45" fmla="*/ 44 h 59"/>
                <a:gd name="T46" fmla="*/ 17 w 31"/>
                <a:gd name="T47" fmla="*/ 50 h 59"/>
                <a:gd name="T48" fmla="*/ 17 w 31"/>
                <a:gd name="T49" fmla="*/ 43 h 59"/>
                <a:gd name="T50" fmla="*/ 14 w 31"/>
                <a:gd name="T51" fmla="*/ 35 h 59"/>
                <a:gd name="T52" fmla="*/ 9 w 31"/>
                <a:gd name="T53" fmla="*/ 26 h 59"/>
                <a:gd name="T54" fmla="*/ 8 w 31"/>
                <a:gd name="T55" fmla="*/ 15 h 59"/>
                <a:gd name="T56" fmla="*/ 11 w 31"/>
                <a:gd name="T57" fmla="*/ 31 h 59"/>
                <a:gd name="T58" fmla="*/ 15 w 31"/>
                <a:gd name="T59" fmla="*/ 41 h 59"/>
                <a:gd name="T60" fmla="*/ 16 w 31"/>
                <a:gd name="T61" fmla="*/ 46 h 59"/>
                <a:gd name="T62" fmla="*/ 17 w 31"/>
                <a:gd name="T63" fmla="*/ 54 h 59"/>
                <a:gd name="T64" fmla="*/ 16 w 31"/>
                <a:gd name="T65" fmla="*/ 55 h 59"/>
                <a:gd name="T66" fmla="*/ 10 w 31"/>
                <a:gd name="T67" fmla="*/ 48 h 59"/>
                <a:gd name="T68" fmla="*/ 3 w 31"/>
                <a:gd name="T69" fmla="*/ 40 h 59"/>
                <a:gd name="T70" fmla="*/ 0 w 31"/>
                <a:gd name="T71" fmla="*/ 32 h 59"/>
                <a:gd name="T72" fmla="*/ 4 w 31"/>
                <a:gd name="T73" fmla="*/ 43 h 59"/>
                <a:gd name="T74" fmla="*/ 6 w 31"/>
                <a:gd name="T75" fmla="*/ 45 h 59"/>
                <a:gd name="T76" fmla="*/ 12 w 31"/>
                <a:gd name="T77" fmla="*/ 51 h 59"/>
                <a:gd name="T78" fmla="*/ 16 w 31"/>
                <a:gd name="T79" fmla="*/ 57 h 59"/>
                <a:gd name="T80" fmla="*/ 17 w 31"/>
                <a:gd name="T81" fmla="*/ 59 h 59"/>
                <a:gd name="T82" fmla="*/ 18 w 31"/>
                <a:gd name="T83" fmla="*/ 55 h 59"/>
                <a:gd name="T84" fmla="*/ 19 w 31"/>
                <a:gd name="T85" fmla="*/ 52 h 59"/>
                <a:gd name="T86" fmla="*/ 21 w 31"/>
                <a:gd name="T87" fmla="*/ 51 h 59"/>
                <a:gd name="T88" fmla="*/ 22 w 31"/>
                <a:gd name="T89" fmla="*/ 51 h 59"/>
                <a:gd name="T90" fmla="*/ 27 w 31"/>
                <a:gd name="T91" fmla="*/ 47 h 59"/>
                <a:gd name="T92" fmla="*/ 29 w 31"/>
                <a:gd name="T93" fmla="*/ 44 h 59"/>
                <a:gd name="T94" fmla="*/ 26 w 31"/>
                <a:gd name="T95" fmla="*/ 47 h 59"/>
                <a:gd name="T96" fmla="*/ 22 w 31"/>
                <a:gd name="T97" fmla="*/ 50 h 59"/>
                <a:gd name="T98" fmla="*/ 21 w 31"/>
                <a:gd name="T99" fmla="*/ 50 h 59"/>
                <a:gd name="T100" fmla="*/ 19 w 31"/>
                <a:gd name="T101" fmla="*/ 51 h 59"/>
                <a:gd name="T102" fmla="*/ 22 w 31"/>
                <a:gd name="T103" fmla="*/ 45 h 59"/>
                <a:gd name="T104" fmla="*/ 25 w 31"/>
                <a:gd name="T105" fmla="*/ 38 h 59"/>
                <a:gd name="T106" fmla="*/ 27 w 31"/>
                <a:gd name="T107" fmla="*/ 34 h 59"/>
                <a:gd name="T108" fmla="*/ 31 w 31"/>
                <a:gd name="T109" fmla="*/ 30 h 59"/>
                <a:gd name="T110" fmla="*/ 25 w 31"/>
                <a:gd name="T111" fmla="*/ 36 h 59"/>
                <a:gd name="T112" fmla="*/ 19 w 31"/>
                <a:gd name="T113" fmla="*/ 28 h 59"/>
                <a:gd name="T114" fmla="*/ 19 w 31"/>
                <a:gd name="T115"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59">
                  <a:moveTo>
                    <a:pt x="25" y="36"/>
                  </a:moveTo>
                  <a:cubicBezTo>
                    <a:pt x="24" y="36"/>
                    <a:pt x="24" y="37"/>
                    <a:pt x="24" y="37"/>
                  </a:cubicBezTo>
                  <a:cubicBezTo>
                    <a:pt x="23" y="39"/>
                    <a:pt x="23" y="39"/>
                    <a:pt x="23" y="39"/>
                  </a:cubicBezTo>
                  <a:cubicBezTo>
                    <a:pt x="22" y="40"/>
                    <a:pt x="22" y="42"/>
                    <a:pt x="21" y="43"/>
                  </a:cubicBezTo>
                  <a:cubicBezTo>
                    <a:pt x="21" y="42"/>
                    <a:pt x="21" y="41"/>
                    <a:pt x="21" y="40"/>
                  </a:cubicBezTo>
                  <a:cubicBezTo>
                    <a:pt x="21" y="39"/>
                    <a:pt x="21" y="38"/>
                    <a:pt x="21" y="36"/>
                  </a:cubicBezTo>
                  <a:cubicBezTo>
                    <a:pt x="21" y="35"/>
                    <a:pt x="20" y="34"/>
                    <a:pt x="20" y="33"/>
                  </a:cubicBezTo>
                  <a:cubicBezTo>
                    <a:pt x="20" y="32"/>
                    <a:pt x="20" y="32"/>
                    <a:pt x="20" y="32"/>
                  </a:cubicBezTo>
                  <a:cubicBezTo>
                    <a:pt x="20" y="31"/>
                    <a:pt x="20" y="31"/>
                    <a:pt x="20" y="30"/>
                  </a:cubicBezTo>
                  <a:cubicBezTo>
                    <a:pt x="20" y="29"/>
                    <a:pt x="20" y="29"/>
                    <a:pt x="20" y="28"/>
                  </a:cubicBezTo>
                  <a:cubicBezTo>
                    <a:pt x="21" y="27"/>
                    <a:pt x="21" y="27"/>
                    <a:pt x="22" y="26"/>
                  </a:cubicBezTo>
                  <a:cubicBezTo>
                    <a:pt x="22" y="26"/>
                    <a:pt x="23" y="25"/>
                    <a:pt x="24" y="25"/>
                  </a:cubicBezTo>
                  <a:cubicBezTo>
                    <a:pt x="24" y="24"/>
                    <a:pt x="24" y="24"/>
                    <a:pt x="24" y="24"/>
                  </a:cubicBezTo>
                  <a:cubicBezTo>
                    <a:pt x="24" y="24"/>
                    <a:pt x="24" y="24"/>
                    <a:pt x="24" y="24"/>
                  </a:cubicBezTo>
                  <a:cubicBezTo>
                    <a:pt x="25" y="24"/>
                    <a:pt x="25" y="24"/>
                    <a:pt x="25" y="23"/>
                  </a:cubicBezTo>
                  <a:cubicBezTo>
                    <a:pt x="26" y="23"/>
                    <a:pt x="27" y="23"/>
                    <a:pt x="27" y="22"/>
                  </a:cubicBezTo>
                  <a:cubicBezTo>
                    <a:pt x="28" y="22"/>
                    <a:pt x="29" y="22"/>
                    <a:pt x="30" y="21"/>
                  </a:cubicBezTo>
                  <a:cubicBezTo>
                    <a:pt x="28" y="22"/>
                    <a:pt x="27" y="22"/>
                    <a:pt x="25" y="23"/>
                  </a:cubicBezTo>
                  <a:cubicBezTo>
                    <a:pt x="25" y="23"/>
                    <a:pt x="24" y="23"/>
                    <a:pt x="24" y="23"/>
                  </a:cubicBezTo>
                  <a:cubicBezTo>
                    <a:pt x="24" y="24"/>
                    <a:pt x="24" y="24"/>
                    <a:pt x="24" y="24"/>
                  </a:cubicBezTo>
                  <a:cubicBezTo>
                    <a:pt x="23" y="24"/>
                    <a:pt x="23" y="24"/>
                    <a:pt x="23" y="24"/>
                  </a:cubicBezTo>
                  <a:cubicBezTo>
                    <a:pt x="22" y="25"/>
                    <a:pt x="22" y="25"/>
                    <a:pt x="21" y="26"/>
                  </a:cubicBezTo>
                  <a:cubicBezTo>
                    <a:pt x="21" y="26"/>
                    <a:pt x="20" y="27"/>
                    <a:pt x="20" y="27"/>
                  </a:cubicBezTo>
                  <a:cubicBezTo>
                    <a:pt x="19" y="28"/>
                    <a:pt x="19" y="28"/>
                    <a:pt x="19" y="28"/>
                  </a:cubicBezTo>
                  <a:cubicBezTo>
                    <a:pt x="19" y="28"/>
                    <a:pt x="19" y="27"/>
                    <a:pt x="19" y="27"/>
                  </a:cubicBezTo>
                  <a:cubicBezTo>
                    <a:pt x="19" y="27"/>
                    <a:pt x="19" y="26"/>
                    <a:pt x="19" y="26"/>
                  </a:cubicBezTo>
                  <a:cubicBezTo>
                    <a:pt x="19" y="25"/>
                    <a:pt x="19" y="24"/>
                    <a:pt x="19" y="23"/>
                  </a:cubicBezTo>
                  <a:cubicBezTo>
                    <a:pt x="19" y="22"/>
                    <a:pt x="19" y="20"/>
                    <a:pt x="19" y="19"/>
                  </a:cubicBezTo>
                  <a:cubicBezTo>
                    <a:pt x="19" y="18"/>
                    <a:pt x="19" y="17"/>
                    <a:pt x="19" y="16"/>
                  </a:cubicBezTo>
                  <a:cubicBezTo>
                    <a:pt x="19" y="16"/>
                    <a:pt x="20" y="15"/>
                    <a:pt x="20" y="14"/>
                  </a:cubicBezTo>
                  <a:cubicBezTo>
                    <a:pt x="20" y="13"/>
                    <a:pt x="20" y="12"/>
                    <a:pt x="21" y="12"/>
                  </a:cubicBezTo>
                  <a:cubicBezTo>
                    <a:pt x="21" y="11"/>
                    <a:pt x="21" y="10"/>
                    <a:pt x="22" y="9"/>
                  </a:cubicBezTo>
                  <a:cubicBezTo>
                    <a:pt x="21" y="11"/>
                    <a:pt x="20" y="12"/>
                    <a:pt x="19" y="14"/>
                  </a:cubicBezTo>
                  <a:cubicBezTo>
                    <a:pt x="19" y="15"/>
                    <a:pt x="18" y="17"/>
                    <a:pt x="18" y="19"/>
                  </a:cubicBezTo>
                  <a:cubicBezTo>
                    <a:pt x="18" y="20"/>
                    <a:pt x="18" y="21"/>
                    <a:pt x="18" y="22"/>
                  </a:cubicBezTo>
                  <a:cubicBezTo>
                    <a:pt x="17" y="20"/>
                    <a:pt x="17" y="19"/>
                    <a:pt x="17" y="18"/>
                  </a:cubicBezTo>
                  <a:cubicBezTo>
                    <a:pt x="17" y="17"/>
                    <a:pt x="17" y="16"/>
                    <a:pt x="17" y="15"/>
                  </a:cubicBezTo>
                  <a:cubicBezTo>
                    <a:pt x="16" y="12"/>
                    <a:pt x="16" y="10"/>
                    <a:pt x="16" y="7"/>
                  </a:cubicBezTo>
                  <a:cubicBezTo>
                    <a:pt x="16" y="5"/>
                    <a:pt x="17" y="2"/>
                    <a:pt x="17" y="0"/>
                  </a:cubicBezTo>
                  <a:cubicBezTo>
                    <a:pt x="16" y="5"/>
                    <a:pt x="16" y="10"/>
                    <a:pt x="16" y="15"/>
                  </a:cubicBezTo>
                  <a:cubicBezTo>
                    <a:pt x="16" y="16"/>
                    <a:pt x="16" y="17"/>
                    <a:pt x="16" y="18"/>
                  </a:cubicBezTo>
                  <a:cubicBezTo>
                    <a:pt x="16" y="20"/>
                    <a:pt x="16" y="21"/>
                    <a:pt x="17" y="22"/>
                  </a:cubicBezTo>
                  <a:cubicBezTo>
                    <a:pt x="17" y="25"/>
                    <a:pt x="18" y="27"/>
                    <a:pt x="18" y="29"/>
                  </a:cubicBezTo>
                  <a:cubicBezTo>
                    <a:pt x="19" y="32"/>
                    <a:pt x="19" y="34"/>
                    <a:pt x="19" y="37"/>
                  </a:cubicBezTo>
                  <a:cubicBezTo>
                    <a:pt x="19" y="38"/>
                    <a:pt x="20" y="39"/>
                    <a:pt x="20" y="40"/>
                  </a:cubicBezTo>
                  <a:cubicBezTo>
                    <a:pt x="20" y="41"/>
                    <a:pt x="19" y="43"/>
                    <a:pt x="19" y="44"/>
                  </a:cubicBezTo>
                  <a:cubicBezTo>
                    <a:pt x="19" y="45"/>
                    <a:pt x="19" y="46"/>
                    <a:pt x="18" y="47"/>
                  </a:cubicBezTo>
                  <a:cubicBezTo>
                    <a:pt x="18" y="48"/>
                    <a:pt x="18" y="49"/>
                    <a:pt x="17" y="50"/>
                  </a:cubicBezTo>
                  <a:cubicBezTo>
                    <a:pt x="17" y="48"/>
                    <a:pt x="17" y="47"/>
                    <a:pt x="17" y="46"/>
                  </a:cubicBezTo>
                  <a:cubicBezTo>
                    <a:pt x="17" y="45"/>
                    <a:pt x="17" y="44"/>
                    <a:pt x="17" y="43"/>
                  </a:cubicBezTo>
                  <a:cubicBezTo>
                    <a:pt x="16" y="42"/>
                    <a:pt x="16" y="41"/>
                    <a:pt x="16" y="40"/>
                  </a:cubicBezTo>
                  <a:cubicBezTo>
                    <a:pt x="15" y="39"/>
                    <a:pt x="15" y="37"/>
                    <a:pt x="14" y="35"/>
                  </a:cubicBezTo>
                  <a:cubicBezTo>
                    <a:pt x="13" y="34"/>
                    <a:pt x="12" y="32"/>
                    <a:pt x="11" y="31"/>
                  </a:cubicBezTo>
                  <a:cubicBezTo>
                    <a:pt x="11" y="29"/>
                    <a:pt x="10" y="27"/>
                    <a:pt x="9" y="26"/>
                  </a:cubicBezTo>
                  <a:cubicBezTo>
                    <a:pt x="9" y="24"/>
                    <a:pt x="9" y="22"/>
                    <a:pt x="8" y="20"/>
                  </a:cubicBezTo>
                  <a:cubicBezTo>
                    <a:pt x="8" y="19"/>
                    <a:pt x="8" y="17"/>
                    <a:pt x="8" y="15"/>
                  </a:cubicBezTo>
                  <a:cubicBezTo>
                    <a:pt x="8" y="19"/>
                    <a:pt x="8" y="22"/>
                    <a:pt x="9" y="26"/>
                  </a:cubicBezTo>
                  <a:cubicBezTo>
                    <a:pt x="9" y="28"/>
                    <a:pt x="10" y="29"/>
                    <a:pt x="11" y="31"/>
                  </a:cubicBezTo>
                  <a:cubicBezTo>
                    <a:pt x="11" y="33"/>
                    <a:pt x="12" y="34"/>
                    <a:pt x="13" y="36"/>
                  </a:cubicBezTo>
                  <a:cubicBezTo>
                    <a:pt x="14" y="37"/>
                    <a:pt x="14" y="39"/>
                    <a:pt x="15" y="41"/>
                  </a:cubicBezTo>
                  <a:cubicBezTo>
                    <a:pt x="15" y="41"/>
                    <a:pt x="15" y="42"/>
                    <a:pt x="15" y="43"/>
                  </a:cubicBezTo>
                  <a:cubicBezTo>
                    <a:pt x="16" y="44"/>
                    <a:pt x="16" y="45"/>
                    <a:pt x="16" y="46"/>
                  </a:cubicBezTo>
                  <a:cubicBezTo>
                    <a:pt x="16" y="48"/>
                    <a:pt x="16" y="49"/>
                    <a:pt x="16" y="51"/>
                  </a:cubicBezTo>
                  <a:cubicBezTo>
                    <a:pt x="16" y="52"/>
                    <a:pt x="16" y="53"/>
                    <a:pt x="17" y="54"/>
                  </a:cubicBezTo>
                  <a:cubicBezTo>
                    <a:pt x="16" y="54"/>
                    <a:pt x="16" y="54"/>
                    <a:pt x="16" y="55"/>
                  </a:cubicBezTo>
                  <a:cubicBezTo>
                    <a:pt x="16" y="55"/>
                    <a:pt x="16" y="55"/>
                    <a:pt x="16" y="55"/>
                  </a:cubicBezTo>
                  <a:cubicBezTo>
                    <a:pt x="15" y="53"/>
                    <a:pt x="14" y="52"/>
                    <a:pt x="13" y="51"/>
                  </a:cubicBezTo>
                  <a:cubicBezTo>
                    <a:pt x="12" y="50"/>
                    <a:pt x="11" y="49"/>
                    <a:pt x="10" y="48"/>
                  </a:cubicBezTo>
                  <a:cubicBezTo>
                    <a:pt x="10" y="47"/>
                    <a:pt x="9" y="46"/>
                    <a:pt x="8" y="45"/>
                  </a:cubicBezTo>
                  <a:cubicBezTo>
                    <a:pt x="6" y="44"/>
                    <a:pt x="4" y="42"/>
                    <a:pt x="3" y="40"/>
                  </a:cubicBezTo>
                  <a:cubicBezTo>
                    <a:pt x="2" y="38"/>
                    <a:pt x="2" y="37"/>
                    <a:pt x="1" y="36"/>
                  </a:cubicBezTo>
                  <a:cubicBezTo>
                    <a:pt x="1" y="35"/>
                    <a:pt x="0" y="34"/>
                    <a:pt x="0" y="32"/>
                  </a:cubicBezTo>
                  <a:cubicBezTo>
                    <a:pt x="1" y="35"/>
                    <a:pt x="1" y="37"/>
                    <a:pt x="2" y="40"/>
                  </a:cubicBezTo>
                  <a:cubicBezTo>
                    <a:pt x="3" y="41"/>
                    <a:pt x="4" y="42"/>
                    <a:pt x="4" y="43"/>
                  </a:cubicBezTo>
                  <a:cubicBezTo>
                    <a:pt x="5" y="44"/>
                    <a:pt x="5" y="44"/>
                    <a:pt x="6" y="45"/>
                  </a:cubicBezTo>
                  <a:cubicBezTo>
                    <a:pt x="6" y="45"/>
                    <a:pt x="6" y="45"/>
                    <a:pt x="6" y="45"/>
                  </a:cubicBezTo>
                  <a:cubicBezTo>
                    <a:pt x="7" y="46"/>
                    <a:pt x="7" y="46"/>
                    <a:pt x="7" y="46"/>
                  </a:cubicBezTo>
                  <a:cubicBezTo>
                    <a:pt x="9" y="48"/>
                    <a:pt x="11" y="49"/>
                    <a:pt x="12" y="51"/>
                  </a:cubicBezTo>
                  <a:cubicBezTo>
                    <a:pt x="13" y="52"/>
                    <a:pt x="14" y="53"/>
                    <a:pt x="15" y="54"/>
                  </a:cubicBezTo>
                  <a:cubicBezTo>
                    <a:pt x="15" y="55"/>
                    <a:pt x="16" y="56"/>
                    <a:pt x="16" y="57"/>
                  </a:cubicBezTo>
                  <a:cubicBezTo>
                    <a:pt x="16" y="57"/>
                    <a:pt x="16" y="58"/>
                    <a:pt x="16" y="58"/>
                  </a:cubicBezTo>
                  <a:cubicBezTo>
                    <a:pt x="16" y="59"/>
                    <a:pt x="17" y="59"/>
                    <a:pt x="17" y="59"/>
                  </a:cubicBezTo>
                  <a:cubicBezTo>
                    <a:pt x="18" y="59"/>
                    <a:pt x="18" y="59"/>
                    <a:pt x="18" y="58"/>
                  </a:cubicBezTo>
                  <a:cubicBezTo>
                    <a:pt x="18" y="57"/>
                    <a:pt x="18" y="56"/>
                    <a:pt x="18" y="55"/>
                  </a:cubicBezTo>
                  <a:cubicBezTo>
                    <a:pt x="18" y="54"/>
                    <a:pt x="18" y="53"/>
                    <a:pt x="19" y="53"/>
                  </a:cubicBezTo>
                  <a:cubicBezTo>
                    <a:pt x="19" y="53"/>
                    <a:pt x="19" y="52"/>
                    <a:pt x="19" y="52"/>
                  </a:cubicBezTo>
                  <a:cubicBezTo>
                    <a:pt x="20" y="52"/>
                    <a:pt x="20" y="52"/>
                    <a:pt x="21" y="51"/>
                  </a:cubicBezTo>
                  <a:cubicBezTo>
                    <a:pt x="21" y="51"/>
                    <a:pt x="21" y="51"/>
                    <a:pt x="21" y="51"/>
                  </a:cubicBezTo>
                  <a:cubicBezTo>
                    <a:pt x="22" y="51"/>
                    <a:pt x="22" y="51"/>
                    <a:pt x="22" y="51"/>
                  </a:cubicBezTo>
                  <a:cubicBezTo>
                    <a:pt x="22" y="51"/>
                    <a:pt x="22" y="51"/>
                    <a:pt x="22" y="51"/>
                  </a:cubicBezTo>
                  <a:cubicBezTo>
                    <a:pt x="23" y="50"/>
                    <a:pt x="23" y="50"/>
                    <a:pt x="24" y="50"/>
                  </a:cubicBezTo>
                  <a:cubicBezTo>
                    <a:pt x="25" y="49"/>
                    <a:pt x="26" y="48"/>
                    <a:pt x="27" y="47"/>
                  </a:cubicBezTo>
                  <a:cubicBezTo>
                    <a:pt x="27" y="46"/>
                    <a:pt x="27" y="46"/>
                    <a:pt x="28" y="46"/>
                  </a:cubicBezTo>
                  <a:cubicBezTo>
                    <a:pt x="28" y="45"/>
                    <a:pt x="29" y="45"/>
                    <a:pt x="29" y="44"/>
                  </a:cubicBezTo>
                  <a:cubicBezTo>
                    <a:pt x="29" y="45"/>
                    <a:pt x="28" y="45"/>
                    <a:pt x="28" y="45"/>
                  </a:cubicBezTo>
                  <a:cubicBezTo>
                    <a:pt x="27" y="46"/>
                    <a:pt x="27" y="46"/>
                    <a:pt x="26" y="47"/>
                  </a:cubicBezTo>
                  <a:cubicBezTo>
                    <a:pt x="25" y="47"/>
                    <a:pt x="24" y="48"/>
                    <a:pt x="23" y="49"/>
                  </a:cubicBezTo>
                  <a:cubicBezTo>
                    <a:pt x="23" y="49"/>
                    <a:pt x="22" y="49"/>
                    <a:pt x="22" y="50"/>
                  </a:cubicBezTo>
                  <a:cubicBezTo>
                    <a:pt x="22" y="50"/>
                    <a:pt x="22" y="50"/>
                    <a:pt x="21" y="50"/>
                  </a:cubicBezTo>
                  <a:cubicBezTo>
                    <a:pt x="21" y="50"/>
                    <a:pt x="21" y="50"/>
                    <a:pt x="21" y="50"/>
                  </a:cubicBezTo>
                  <a:cubicBezTo>
                    <a:pt x="21" y="50"/>
                    <a:pt x="20" y="50"/>
                    <a:pt x="20" y="50"/>
                  </a:cubicBezTo>
                  <a:cubicBezTo>
                    <a:pt x="20" y="51"/>
                    <a:pt x="19" y="51"/>
                    <a:pt x="19" y="51"/>
                  </a:cubicBezTo>
                  <a:cubicBezTo>
                    <a:pt x="19" y="50"/>
                    <a:pt x="19" y="50"/>
                    <a:pt x="20" y="49"/>
                  </a:cubicBezTo>
                  <a:cubicBezTo>
                    <a:pt x="22" y="45"/>
                    <a:pt x="22" y="45"/>
                    <a:pt x="22" y="45"/>
                  </a:cubicBezTo>
                  <a:cubicBezTo>
                    <a:pt x="22" y="43"/>
                    <a:pt x="23" y="41"/>
                    <a:pt x="24" y="39"/>
                  </a:cubicBezTo>
                  <a:cubicBezTo>
                    <a:pt x="25" y="38"/>
                    <a:pt x="25" y="38"/>
                    <a:pt x="25" y="38"/>
                  </a:cubicBezTo>
                  <a:cubicBezTo>
                    <a:pt x="25" y="37"/>
                    <a:pt x="25" y="37"/>
                    <a:pt x="25" y="36"/>
                  </a:cubicBezTo>
                  <a:cubicBezTo>
                    <a:pt x="26" y="36"/>
                    <a:pt x="26" y="35"/>
                    <a:pt x="27" y="34"/>
                  </a:cubicBezTo>
                  <a:cubicBezTo>
                    <a:pt x="27" y="33"/>
                    <a:pt x="28" y="32"/>
                    <a:pt x="29" y="32"/>
                  </a:cubicBezTo>
                  <a:cubicBezTo>
                    <a:pt x="29" y="31"/>
                    <a:pt x="30" y="30"/>
                    <a:pt x="31" y="30"/>
                  </a:cubicBezTo>
                  <a:cubicBezTo>
                    <a:pt x="29" y="31"/>
                    <a:pt x="28" y="32"/>
                    <a:pt x="26" y="34"/>
                  </a:cubicBezTo>
                  <a:cubicBezTo>
                    <a:pt x="26" y="34"/>
                    <a:pt x="25" y="35"/>
                    <a:pt x="25" y="36"/>
                  </a:cubicBezTo>
                  <a:close/>
                  <a:moveTo>
                    <a:pt x="19" y="28"/>
                  </a:moveTo>
                  <a:cubicBezTo>
                    <a:pt x="19" y="28"/>
                    <a:pt x="19" y="28"/>
                    <a:pt x="19" y="28"/>
                  </a:cubicBezTo>
                  <a:cubicBezTo>
                    <a:pt x="19" y="28"/>
                    <a:pt x="19" y="28"/>
                    <a:pt x="19" y="28"/>
                  </a:cubicBezTo>
                  <a:cubicBezTo>
                    <a:pt x="19" y="28"/>
                    <a:pt x="19" y="28"/>
                    <a:pt x="19" y="2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2212"/>
            <p:cNvSpPr>
              <a:spLocks/>
            </p:cNvSpPr>
            <p:nvPr/>
          </p:nvSpPr>
          <p:spPr bwMode="auto">
            <a:xfrm>
              <a:off x="6965921" y="2617800"/>
              <a:ext cx="206376" cy="93663"/>
            </a:xfrm>
            <a:custGeom>
              <a:avLst/>
              <a:gdLst>
                <a:gd name="T0" fmla="*/ 11 w 55"/>
                <a:gd name="T1" fmla="*/ 15 h 25"/>
                <a:gd name="T2" fmla="*/ 13 w 55"/>
                <a:gd name="T3" fmla="*/ 16 h 25"/>
                <a:gd name="T4" fmla="*/ 24 w 55"/>
                <a:gd name="T5" fmla="*/ 18 h 25"/>
                <a:gd name="T6" fmla="*/ 40 w 55"/>
                <a:gd name="T7" fmla="*/ 19 h 25"/>
                <a:gd name="T8" fmla="*/ 49 w 55"/>
                <a:gd name="T9" fmla="*/ 23 h 25"/>
                <a:gd name="T10" fmla="*/ 55 w 55"/>
                <a:gd name="T11" fmla="*/ 25 h 25"/>
                <a:gd name="T12" fmla="*/ 46 w 55"/>
                <a:gd name="T13" fmla="*/ 19 h 25"/>
                <a:gd name="T14" fmla="*/ 21 w 55"/>
                <a:gd name="T15" fmla="*/ 9 h 25"/>
                <a:gd name="T16" fmla="*/ 9 w 55"/>
                <a:gd name="T17" fmla="*/ 4 h 25"/>
                <a:gd name="T18" fmla="*/ 0 w 55"/>
                <a:gd name="T19" fmla="*/ 0 h 25"/>
                <a:gd name="T20" fmla="*/ 0 w 55"/>
                <a:gd name="T21" fmla="*/ 0 h 25"/>
                <a:gd name="T22" fmla="*/ 11 w 55"/>
                <a:gd name="T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25">
                  <a:moveTo>
                    <a:pt x="11" y="15"/>
                  </a:moveTo>
                  <a:cubicBezTo>
                    <a:pt x="11" y="15"/>
                    <a:pt x="12" y="15"/>
                    <a:pt x="13" y="16"/>
                  </a:cubicBezTo>
                  <a:cubicBezTo>
                    <a:pt x="17" y="17"/>
                    <a:pt x="20" y="18"/>
                    <a:pt x="24" y="18"/>
                  </a:cubicBezTo>
                  <a:cubicBezTo>
                    <a:pt x="29" y="20"/>
                    <a:pt x="34" y="19"/>
                    <a:pt x="40" y="19"/>
                  </a:cubicBezTo>
                  <a:cubicBezTo>
                    <a:pt x="43" y="20"/>
                    <a:pt x="46" y="21"/>
                    <a:pt x="49" y="23"/>
                  </a:cubicBezTo>
                  <a:cubicBezTo>
                    <a:pt x="51" y="23"/>
                    <a:pt x="53" y="24"/>
                    <a:pt x="55" y="25"/>
                  </a:cubicBezTo>
                  <a:cubicBezTo>
                    <a:pt x="51" y="23"/>
                    <a:pt x="48" y="20"/>
                    <a:pt x="46" y="19"/>
                  </a:cubicBezTo>
                  <a:cubicBezTo>
                    <a:pt x="39" y="13"/>
                    <a:pt x="30" y="12"/>
                    <a:pt x="21" y="9"/>
                  </a:cubicBezTo>
                  <a:cubicBezTo>
                    <a:pt x="17" y="8"/>
                    <a:pt x="13" y="6"/>
                    <a:pt x="9" y="4"/>
                  </a:cubicBezTo>
                  <a:cubicBezTo>
                    <a:pt x="6" y="3"/>
                    <a:pt x="3" y="1"/>
                    <a:pt x="0" y="0"/>
                  </a:cubicBezTo>
                  <a:cubicBezTo>
                    <a:pt x="0" y="0"/>
                    <a:pt x="0" y="0"/>
                    <a:pt x="0" y="0"/>
                  </a:cubicBezTo>
                  <a:cubicBezTo>
                    <a:pt x="4" y="4"/>
                    <a:pt x="7" y="9"/>
                    <a:pt x="11"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36" name="Picture 2213"/>
            <p:cNvPicPr>
              <a:picLocks noChangeAspect="1" noChangeArrowheads="1"/>
            </p:cNvPicPr>
            <p:nvPr/>
          </p:nvPicPr>
          <p:blipFill>
            <a:blip r:embed="rId72" cstate="screen">
              <a:extLst>
                <a:ext uri="{28A0092B-C50C-407E-A947-70E740481C1C}">
                  <a14:useLocalDpi xmlns:a14="http://schemas.microsoft.com/office/drawing/2010/main"/>
                </a:ext>
              </a:extLst>
            </a:blip>
            <a:srcRect/>
            <a:stretch>
              <a:fillRect/>
            </a:stretch>
          </p:blipFill>
          <p:spPr bwMode="auto">
            <a:xfrm>
              <a:off x="6989733" y="2659075"/>
              <a:ext cx="192089"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7" name="Picture 2214"/>
            <p:cNvPicPr>
              <a:picLocks noChangeAspect="1" noChangeArrowheads="1"/>
            </p:cNvPicPr>
            <p:nvPr/>
          </p:nvPicPr>
          <p:blipFill>
            <a:blip r:embed="rId73" cstate="screen">
              <a:extLst>
                <a:ext uri="{28A0092B-C50C-407E-A947-70E740481C1C}">
                  <a14:useLocalDpi xmlns:a14="http://schemas.microsoft.com/office/drawing/2010/main"/>
                </a:ext>
              </a:extLst>
            </a:blip>
            <a:srcRect/>
            <a:stretch>
              <a:fillRect/>
            </a:stretch>
          </p:blipFill>
          <p:spPr bwMode="auto">
            <a:xfrm>
              <a:off x="6951633" y="2593987"/>
              <a:ext cx="258764"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8" name="Freeform 2215"/>
            <p:cNvSpPr>
              <a:spLocks/>
            </p:cNvSpPr>
            <p:nvPr/>
          </p:nvSpPr>
          <p:spPr bwMode="auto">
            <a:xfrm>
              <a:off x="7010371" y="2606687"/>
              <a:ext cx="82550" cy="60325"/>
            </a:xfrm>
            <a:custGeom>
              <a:avLst/>
              <a:gdLst>
                <a:gd name="T0" fmla="*/ 11 w 22"/>
                <a:gd name="T1" fmla="*/ 11 h 16"/>
                <a:gd name="T2" fmla="*/ 22 w 22"/>
                <a:gd name="T3" fmla="*/ 16 h 16"/>
                <a:gd name="T4" fmla="*/ 17 w 22"/>
                <a:gd name="T5" fmla="*/ 12 h 16"/>
                <a:gd name="T6" fmla="*/ 15 w 22"/>
                <a:gd name="T7" fmla="*/ 5 h 16"/>
                <a:gd name="T8" fmla="*/ 15 w 22"/>
                <a:gd name="T9" fmla="*/ 0 h 16"/>
                <a:gd name="T10" fmla="*/ 0 w 22"/>
                <a:gd name="T11" fmla="*/ 2 h 16"/>
                <a:gd name="T12" fmla="*/ 11 w 22"/>
                <a:gd name="T13" fmla="*/ 11 h 16"/>
              </a:gdLst>
              <a:ahLst/>
              <a:cxnLst>
                <a:cxn ang="0">
                  <a:pos x="T0" y="T1"/>
                </a:cxn>
                <a:cxn ang="0">
                  <a:pos x="T2" y="T3"/>
                </a:cxn>
                <a:cxn ang="0">
                  <a:pos x="T4" y="T5"/>
                </a:cxn>
                <a:cxn ang="0">
                  <a:pos x="T6" y="T7"/>
                </a:cxn>
                <a:cxn ang="0">
                  <a:pos x="T8" y="T9"/>
                </a:cxn>
                <a:cxn ang="0">
                  <a:pos x="T10" y="T11"/>
                </a:cxn>
                <a:cxn ang="0">
                  <a:pos x="T12" y="T13"/>
                </a:cxn>
              </a:cxnLst>
              <a:rect l="0" t="0" r="r" b="b"/>
              <a:pathLst>
                <a:path w="22" h="16">
                  <a:moveTo>
                    <a:pt x="11" y="11"/>
                  </a:moveTo>
                  <a:cubicBezTo>
                    <a:pt x="14" y="14"/>
                    <a:pt x="18" y="15"/>
                    <a:pt x="22" y="16"/>
                  </a:cubicBezTo>
                  <a:cubicBezTo>
                    <a:pt x="21" y="15"/>
                    <a:pt x="18" y="14"/>
                    <a:pt x="17" y="12"/>
                  </a:cubicBezTo>
                  <a:cubicBezTo>
                    <a:pt x="15" y="10"/>
                    <a:pt x="15" y="8"/>
                    <a:pt x="15" y="5"/>
                  </a:cubicBezTo>
                  <a:cubicBezTo>
                    <a:pt x="15" y="3"/>
                    <a:pt x="15" y="2"/>
                    <a:pt x="15" y="0"/>
                  </a:cubicBezTo>
                  <a:cubicBezTo>
                    <a:pt x="10" y="0"/>
                    <a:pt x="5" y="1"/>
                    <a:pt x="0" y="2"/>
                  </a:cubicBezTo>
                  <a:cubicBezTo>
                    <a:pt x="2" y="6"/>
                    <a:pt x="7" y="9"/>
                    <a:pt x="11"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2216"/>
            <p:cNvSpPr>
              <a:spLocks/>
            </p:cNvSpPr>
            <p:nvPr/>
          </p:nvSpPr>
          <p:spPr bwMode="auto">
            <a:xfrm>
              <a:off x="7048471" y="2711463"/>
              <a:ext cx="214314" cy="49213"/>
            </a:xfrm>
            <a:custGeom>
              <a:avLst/>
              <a:gdLst>
                <a:gd name="T0" fmla="*/ 33 w 57"/>
                <a:gd name="T1" fmla="*/ 0 h 13"/>
                <a:gd name="T2" fmla="*/ 25 w 57"/>
                <a:gd name="T3" fmla="*/ 1 h 13"/>
                <a:gd name="T4" fmla="*/ 18 w 57"/>
                <a:gd name="T5" fmla="*/ 4 h 13"/>
                <a:gd name="T6" fmla="*/ 1 w 57"/>
                <a:gd name="T7" fmla="*/ 4 h 13"/>
                <a:gd name="T8" fmla="*/ 0 w 57"/>
                <a:gd name="T9" fmla="*/ 4 h 13"/>
                <a:gd name="T10" fmla="*/ 19 w 57"/>
                <a:gd name="T11" fmla="*/ 10 h 13"/>
                <a:gd name="T12" fmla="*/ 35 w 57"/>
                <a:gd name="T13" fmla="*/ 2 h 13"/>
                <a:gd name="T14" fmla="*/ 44 w 57"/>
                <a:gd name="T15" fmla="*/ 7 h 13"/>
                <a:gd name="T16" fmla="*/ 50 w 57"/>
                <a:gd name="T17" fmla="*/ 11 h 13"/>
                <a:gd name="T18" fmla="*/ 57 w 57"/>
                <a:gd name="T19" fmla="*/ 13 h 13"/>
                <a:gd name="T20" fmla="*/ 57 w 57"/>
                <a:gd name="T21" fmla="*/ 11 h 13"/>
                <a:gd name="T22" fmla="*/ 51 w 57"/>
                <a:gd name="T23" fmla="*/ 10 h 13"/>
                <a:gd name="T24" fmla="*/ 44 w 57"/>
                <a:gd name="T25" fmla="*/ 6 h 13"/>
                <a:gd name="T26" fmla="*/ 35 w 57"/>
                <a:gd name="T27" fmla="*/ 1 h 13"/>
                <a:gd name="T28" fmla="*/ 33 w 57"/>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13">
                  <a:moveTo>
                    <a:pt x="33" y="0"/>
                  </a:moveTo>
                  <a:cubicBezTo>
                    <a:pt x="31" y="0"/>
                    <a:pt x="27" y="1"/>
                    <a:pt x="25" y="1"/>
                  </a:cubicBezTo>
                  <a:cubicBezTo>
                    <a:pt x="22" y="1"/>
                    <a:pt x="21" y="3"/>
                    <a:pt x="18" y="4"/>
                  </a:cubicBezTo>
                  <a:cubicBezTo>
                    <a:pt x="12" y="6"/>
                    <a:pt x="7" y="6"/>
                    <a:pt x="1" y="4"/>
                  </a:cubicBezTo>
                  <a:cubicBezTo>
                    <a:pt x="1" y="4"/>
                    <a:pt x="1" y="4"/>
                    <a:pt x="0" y="4"/>
                  </a:cubicBezTo>
                  <a:cubicBezTo>
                    <a:pt x="6" y="7"/>
                    <a:pt x="12" y="10"/>
                    <a:pt x="19" y="10"/>
                  </a:cubicBezTo>
                  <a:cubicBezTo>
                    <a:pt x="23" y="10"/>
                    <a:pt x="32" y="7"/>
                    <a:pt x="35" y="2"/>
                  </a:cubicBezTo>
                  <a:cubicBezTo>
                    <a:pt x="39" y="2"/>
                    <a:pt x="41" y="5"/>
                    <a:pt x="44" y="7"/>
                  </a:cubicBezTo>
                  <a:cubicBezTo>
                    <a:pt x="46" y="8"/>
                    <a:pt x="48" y="10"/>
                    <a:pt x="50" y="11"/>
                  </a:cubicBezTo>
                  <a:cubicBezTo>
                    <a:pt x="52" y="12"/>
                    <a:pt x="54" y="13"/>
                    <a:pt x="57" y="13"/>
                  </a:cubicBezTo>
                  <a:cubicBezTo>
                    <a:pt x="56" y="12"/>
                    <a:pt x="56" y="12"/>
                    <a:pt x="57" y="11"/>
                  </a:cubicBezTo>
                  <a:cubicBezTo>
                    <a:pt x="55" y="11"/>
                    <a:pt x="53" y="11"/>
                    <a:pt x="51" y="10"/>
                  </a:cubicBezTo>
                  <a:cubicBezTo>
                    <a:pt x="49" y="9"/>
                    <a:pt x="46" y="8"/>
                    <a:pt x="44" y="6"/>
                  </a:cubicBezTo>
                  <a:cubicBezTo>
                    <a:pt x="41" y="4"/>
                    <a:pt x="38" y="1"/>
                    <a:pt x="35" y="1"/>
                  </a:cubicBezTo>
                  <a:cubicBezTo>
                    <a:pt x="34" y="0"/>
                    <a:pt x="33" y="0"/>
                    <a:pt x="33"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2217"/>
            <p:cNvSpPr>
              <a:spLocks noEditPoints="1"/>
            </p:cNvSpPr>
            <p:nvPr/>
          </p:nvSpPr>
          <p:spPr bwMode="auto">
            <a:xfrm>
              <a:off x="6972271" y="2609862"/>
              <a:ext cx="207964" cy="123826"/>
            </a:xfrm>
            <a:custGeom>
              <a:avLst/>
              <a:gdLst>
                <a:gd name="T0" fmla="*/ 37 w 55"/>
                <a:gd name="T1" fmla="*/ 12 h 33"/>
                <a:gd name="T2" fmla="*/ 41 w 55"/>
                <a:gd name="T3" fmla="*/ 17 h 33"/>
                <a:gd name="T4" fmla="*/ 35 w 55"/>
                <a:gd name="T5" fmla="*/ 15 h 33"/>
                <a:gd name="T6" fmla="*/ 31 w 55"/>
                <a:gd name="T7" fmla="*/ 13 h 33"/>
                <a:gd name="T8" fmla="*/ 27 w 55"/>
                <a:gd name="T9" fmla="*/ 11 h 33"/>
                <a:gd name="T10" fmla="*/ 26 w 55"/>
                <a:gd name="T11" fmla="*/ 7 h 33"/>
                <a:gd name="T12" fmla="*/ 26 w 55"/>
                <a:gd name="T13" fmla="*/ 6 h 33"/>
                <a:gd name="T14" fmla="*/ 25 w 55"/>
                <a:gd name="T15" fmla="*/ 3 h 33"/>
                <a:gd name="T16" fmla="*/ 25 w 55"/>
                <a:gd name="T17" fmla="*/ 5 h 33"/>
                <a:gd name="T18" fmla="*/ 25 w 55"/>
                <a:gd name="T19" fmla="*/ 7 h 33"/>
                <a:gd name="T20" fmla="*/ 26 w 55"/>
                <a:gd name="T21" fmla="*/ 10 h 33"/>
                <a:gd name="T22" fmla="*/ 27 w 55"/>
                <a:gd name="T23" fmla="*/ 13 h 33"/>
                <a:gd name="T24" fmla="*/ 25 w 55"/>
                <a:gd name="T25" fmla="*/ 12 h 33"/>
                <a:gd name="T26" fmla="*/ 18 w 55"/>
                <a:gd name="T27" fmla="*/ 9 h 33"/>
                <a:gd name="T28" fmla="*/ 15 w 55"/>
                <a:gd name="T29" fmla="*/ 6 h 33"/>
                <a:gd name="T30" fmla="*/ 11 w 55"/>
                <a:gd name="T31" fmla="*/ 3 h 33"/>
                <a:gd name="T32" fmla="*/ 18 w 55"/>
                <a:gd name="T33" fmla="*/ 10 h 33"/>
                <a:gd name="T34" fmla="*/ 17 w 55"/>
                <a:gd name="T35" fmla="*/ 10 h 33"/>
                <a:gd name="T36" fmla="*/ 7 w 55"/>
                <a:gd name="T37" fmla="*/ 6 h 33"/>
                <a:gd name="T38" fmla="*/ 13 w 55"/>
                <a:gd name="T39" fmla="*/ 10 h 33"/>
                <a:gd name="T40" fmla="*/ 21 w 55"/>
                <a:gd name="T41" fmla="*/ 12 h 33"/>
                <a:gd name="T42" fmla="*/ 35 w 55"/>
                <a:gd name="T43" fmla="*/ 16 h 33"/>
                <a:gd name="T44" fmla="*/ 41 w 55"/>
                <a:gd name="T45" fmla="*/ 19 h 33"/>
                <a:gd name="T46" fmla="*/ 46 w 55"/>
                <a:gd name="T47" fmla="*/ 23 h 33"/>
                <a:gd name="T48" fmla="*/ 39 w 55"/>
                <a:gd name="T49" fmla="*/ 21 h 33"/>
                <a:gd name="T50" fmla="*/ 31 w 55"/>
                <a:gd name="T51" fmla="*/ 21 h 33"/>
                <a:gd name="T52" fmla="*/ 21 w 55"/>
                <a:gd name="T53" fmla="*/ 20 h 33"/>
                <a:gd name="T54" fmla="*/ 11 w 55"/>
                <a:gd name="T55" fmla="*/ 17 h 33"/>
                <a:gd name="T56" fmla="*/ 26 w 55"/>
                <a:gd name="T57" fmla="*/ 22 h 33"/>
                <a:gd name="T58" fmla="*/ 37 w 55"/>
                <a:gd name="T59" fmla="*/ 22 h 33"/>
                <a:gd name="T60" fmla="*/ 42 w 55"/>
                <a:gd name="T61" fmla="*/ 23 h 33"/>
                <a:gd name="T62" fmla="*/ 49 w 55"/>
                <a:gd name="T63" fmla="*/ 26 h 33"/>
                <a:gd name="T64" fmla="*/ 50 w 55"/>
                <a:gd name="T65" fmla="*/ 26 h 33"/>
                <a:gd name="T66" fmla="*/ 41 w 55"/>
                <a:gd name="T67" fmla="*/ 29 h 33"/>
                <a:gd name="T68" fmla="*/ 31 w 55"/>
                <a:gd name="T69" fmla="*/ 32 h 33"/>
                <a:gd name="T70" fmla="*/ 23 w 55"/>
                <a:gd name="T71" fmla="*/ 32 h 33"/>
                <a:gd name="T72" fmla="*/ 34 w 55"/>
                <a:gd name="T73" fmla="*/ 32 h 33"/>
                <a:gd name="T74" fmla="*/ 37 w 55"/>
                <a:gd name="T75" fmla="*/ 32 h 33"/>
                <a:gd name="T76" fmla="*/ 45 w 55"/>
                <a:gd name="T77" fmla="*/ 29 h 33"/>
                <a:gd name="T78" fmla="*/ 52 w 55"/>
                <a:gd name="T79" fmla="*/ 27 h 33"/>
                <a:gd name="T80" fmla="*/ 55 w 55"/>
                <a:gd name="T81" fmla="*/ 28 h 33"/>
                <a:gd name="T82" fmla="*/ 51 w 55"/>
                <a:gd name="T83" fmla="*/ 25 h 33"/>
                <a:gd name="T84" fmla="*/ 49 w 55"/>
                <a:gd name="T85" fmla="*/ 23 h 33"/>
                <a:gd name="T86" fmla="*/ 49 w 55"/>
                <a:gd name="T87" fmla="*/ 20 h 33"/>
                <a:gd name="T88" fmla="*/ 49 w 55"/>
                <a:gd name="T89" fmla="*/ 19 h 33"/>
                <a:gd name="T90" fmla="*/ 47 w 55"/>
                <a:gd name="T91" fmla="*/ 14 h 33"/>
                <a:gd name="T92" fmla="*/ 46 w 55"/>
                <a:gd name="T93" fmla="*/ 10 h 33"/>
                <a:gd name="T94" fmla="*/ 47 w 55"/>
                <a:gd name="T95" fmla="*/ 14 h 33"/>
                <a:gd name="T96" fmla="*/ 48 w 55"/>
                <a:gd name="T97" fmla="*/ 19 h 33"/>
                <a:gd name="T98" fmla="*/ 48 w 55"/>
                <a:gd name="T99" fmla="*/ 20 h 33"/>
                <a:gd name="T100" fmla="*/ 48 w 55"/>
                <a:gd name="T101" fmla="*/ 22 h 33"/>
                <a:gd name="T102" fmla="*/ 43 w 55"/>
                <a:gd name="T103" fmla="*/ 17 h 33"/>
                <a:gd name="T104" fmla="*/ 38 w 55"/>
                <a:gd name="T105" fmla="*/ 12 h 33"/>
                <a:gd name="T106" fmla="*/ 35 w 55"/>
                <a:gd name="T107" fmla="*/ 8 h 33"/>
                <a:gd name="T108" fmla="*/ 33 w 55"/>
                <a:gd name="T109" fmla="*/ 3 h 33"/>
                <a:gd name="T110" fmla="*/ 37 w 55"/>
                <a:gd name="T111" fmla="*/ 11 h 33"/>
                <a:gd name="T112" fmla="*/ 27 w 55"/>
                <a:gd name="T113" fmla="*/ 13 h 33"/>
                <a:gd name="T114" fmla="*/ 27 w 55"/>
                <a:gd name="T115"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33">
                  <a:moveTo>
                    <a:pt x="37" y="11"/>
                  </a:moveTo>
                  <a:cubicBezTo>
                    <a:pt x="37" y="11"/>
                    <a:pt x="37" y="12"/>
                    <a:pt x="37" y="12"/>
                  </a:cubicBezTo>
                  <a:cubicBezTo>
                    <a:pt x="38" y="13"/>
                    <a:pt x="38" y="13"/>
                    <a:pt x="38" y="13"/>
                  </a:cubicBezTo>
                  <a:cubicBezTo>
                    <a:pt x="39" y="15"/>
                    <a:pt x="40" y="16"/>
                    <a:pt x="41" y="17"/>
                  </a:cubicBezTo>
                  <a:cubicBezTo>
                    <a:pt x="41" y="17"/>
                    <a:pt x="40" y="16"/>
                    <a:pt x="39" y="16"/>
                  </a:cubicBezTo>
                  <a:cubicBezTo>
                    <a:pt x="38" y="15"/>
                    <a:pt x="37" y="15"/>
                    <a:pt x="35" y="15"/>
                  </a:cubicBezTo>
                  <a:cubicBezTo>
                    <a:pt x="34" y="14"/>
                    <a:pt x="33" y="14"/>
                    <a:pt x="32" y="14"/>
                  </a:cubicBezTo>
                  <a:cubicBezTo>
                    <a:pt x="31" y="14"/>
                    <a:pt x="31" y="13"/>
                    <a:pt x="31" y="13"/>
                  </a:cubicBezTo>
                  <a:cubicBezTo>
                    <a:pt x="31" y="13"/>
                    <a:pt x="30" y="13"/>
                    <a:pt x="29" y="13"/>
                  </a:cubicBezTo>
                  <a:cubicBezTo>
                    <a:pt x="28" y="12"/>
                    <a:pt x="28" y="12"/>
                    <a:pt x="27" y="11"/>
                  </a:cubicBezTo>
                  <a:cubicBezTo>
                    <a:pt x="27" y="11"/>
                    <a:pt x="27" y="10"/>
                    <a:pt x="26" y="9"/>
                  </a:cubicBezTo>
                  <a:cubicBezTo>
                    <a:pt x="26" y="9"/>
                    <a:pt x="26" y="8"/>
                    <a:pt x="26" y="7"/>
                  </a:cubicBezTo>
                  <a:cubicBezTo>
                    <a:pt x="26" y="7"/>
                    <a:pt x="26" y="7"/>
                    <a:pt x="26" y="7"/>
                  </a:cubicBezTo>
                  <a:cubicBezTo>
                    <a:pt x="26" y="6"/>
                    <a:pt x="26" y="6"/>
                    <a:pt x="26" y="6"/>
                  </a:cubicBezTo>
                  <a:cubicBezTo>
                    <a:pt x="25" y="6"/>
                    <a:pt x="25" y="5"/>
                    <a:pt x="25" y="5"/>
                  </a:cubicBezTo>
                  <a:cubicBezTo>
                    <a:pt x="25" y="4"/>
                    <a:pt x="25" y="3"/>
                    <a:pt x="25" y="3"/>
                  </a:cubicBezTo>
                  <a:cubicBezTo>
                    <a:pt x="25" y="2"/>
                    <a:pt x="25" y="1"/>
                    <a:pt x="25" y="0"/>
                  </a:cubicBezTo>
                  <a:cubicBezTo>
                    <a:pt x="25" y="2"/>
                    <a:pt x="25" y="3"/>
                    <a:pt x="25" y="5"/>
                  </a:cubicBezTo>
                  <a:cubicBezTo>
                    <a:pt x="25" y="5"/>
                    <a:pt x="25" y="6"/>
                    <a:pt x="25" y="6"/>
                  </a:cubicBezTo>
                  <a:cubicBezTo>
                    <a:pt x="25" y="6"/>
                    <a:pt x="25" y="7"/>
                    <a:pt x="25" y="7"/>
                  </a:cubicBezTo>
                  <a:cubicBezTo>
                    <a:pt x="25" y="7"/>
                    <a:pt x="25" y="7"/>
                    <a:pt x="25" y="7"/>
                  </a:cubicBezTo>
                  <a:cubicBezTo>
                    <a:pt x="25" y="8"/>
                    <a:pt x="25" y="9"/>
                    <a:pt x="26" y="10"/>
                  </a:cubicBezTo>
                  <a:cubicBezTo>
                    <a:pt x="26" y="11"/>
                    <a:pt x="26" y="11"/>
                    <a:pt x="27" y="12"/>
                  </a:cubicBezTo>
                  <a:cubicBezTo>
                    <a:pt x="27" y="12"/>
                    <a:pt x="27" y="12"/>
                    <a:pt x="27" y="13"/>
                  </a:cubicBezTo>
                  <a:cubicBezTo>
                    <a:pt x="27" y="12"/>
                    <a:pt x="26" y="12"/>
                    <a:pt x="26" y="12"/>
                  </a:cubicBezTo>
                  <a:cubicBezTo>
                    <a:pt x="26" y="12"/>
                    <a:pt x="25" y="12"/>
                    <a:pt x="25" y="12"/>
                  </a:cubicBezTo>
                  <a:cubicBezTo>
                    <a:pt x="24" y="12"/>
                    <a:pt x="23" y="11"/>
                    <a:pt x="23" y="11"/>
                  </a:cubicBezTo>
                  <a:cubicBezTo>
                    <a:pt x="21" y="10"/>
                    <a:pt x="20" y="10"/>
                    <a:pt x="18" y="9"/>
                  </a:cubicBezTo>
                  <a:cubicBezTo>
                    <a:pt x="18" y="8"/>
                    <a:pt x="17" y="8"/>
                    <a:pt x="16" y="8"/>
                  </a:cubicBezTo>
                  <a:cubicBezTo>
                    <a:pt x="16" y="7"/>
                    <a:pt x="15" y="7"/>
                    <a:pt x="15" y="6"/>
                  </a:cubicBezTo>
                  <a:cubicBezTo>
                    <a:pt x="14" y="6"/>
                    <a:pt x="13" y="5"/>
                    <a:pt x="13" y="4"/>
                  </a:cubicBezTo>
                  <a:cubicBezTo>
                    <a:pt x="12" y="4"/>
                    <a:pt x="12" y="3"/>
                    <a:pt x="11" y="3"/>
                  </a:cubicBezTo>
                  <a:cubicBezTo>
                    <a:pt x="12" y="4"/>
                    <a:pt x="13" y="5"/>
                    <a:pt x="14" y="6"/>
                  </a:cubicBezTo>
                  <a:cubicBezTo>
                    <a:pt x="15" y="8"/>
                    <a:pt x="17" y="9"/>
                    <a:pt x="18" y="10"/>
                  </a:cubicBezTo>
                  <a:cubicBezTo>
                    <a:pt x="19" y="10"/>
                    <a:pt x="20" y="11"/>
                    <a:pt x="20" y="11"/>
                  </a:cubicBezTo>
                  <a:cubicBezTo>
                    <a:pt x="19" y="11"/>
                    <a:pt x="18" y="11"/>
                    <a:pt x="17" y="10"/>
                  </a:cubicBezTo>
                  <a:cubicBezTo>
                    <a:pt x="16" y="10"/>
                    <a:pt x="15" y="10"/>
                    <a:pt x="14" y="9"/>
                  </a:cubicBezTo>
                  <a:cubicBezTo>
                    <a:pt x="11" y="8"/>
                    <a:pt x="9" y="7"/>
                    <a:pt x="7" y="6"/>
                  </a:cubicBezTo>
                  <a:cubicBezTo>
                    <a:pt x="5" y="5"/>
                    <a:pt x="2" y="4"/>
                    <a:pt x="0" y="3"/>
                  </a:cubicBezTo>
                  <a:cubicBezTo>
                    <a:pt x="4" y="6"/>
                    <a:pt x="9" y="8"/>
                    <a:pt x="13" y="10"/>
                  </a:cubicBezTo>
                  <a:cubicBezTo>
                    <a:pt x="15" y="10"/>
                    <a:pt x="16" y="11"/>
                    <a:pt x="17" y="11"/>
                  </a:cubicBezTo>
                  <a:cubicBezTo>
                    <a:pt x="18" y="12"/>
                    <a:pt x="19" y="12"/>
                    <a:pt x="21" y="12"/>
                  </a:cubicBezTo>
                  <a:cubicBezTo>
                    <a:pt x="23" y="13"/>
                    <a:pt x="25" y="14"/>
                    <a:pt x="28" y="14"/>
                  </a:cubicBezTo>
                  <a:cubicBezTo>
                    <a:pt x="30" y="15"/>
                    <a:pt x="33" y="15"/>
                    <a:pt x="35" y="16"/>
                  </a:cubicBezTo>
                  <a:cubicBezTo>
                    <a:pt x="36" y="16"/>
                    <a:pt x="37" y="17"/>
                    <a:pt x="38" y="17"/>
                  </a:cubicBezTo>
                  <a:cubicBezTo>
                    <a:pt x="39" y="18"/>
                    <a:pt x="40" y="19"/>
                    <a:pt x="41" y="19"/>
                  </a:cubicBezTo>
                  <a:cubicBezTo>
                    <a:pt x="42" y="20"/>
                    <a:pt x="43" y="21"/>
                    <a:pt x="44" y="21"/>
                  </a:cubicBezTo>
                  <a:cubicBezTo>
                    <a:pt x="45" y="22"/>
                    <a:pt x="45" y="23"/>
                    <a:pt x="46" y="23"/>
                  </a:cubicBezTo>
                  <a:cubicBezTo>
                    <a:pt x="45" y="23"/>
                    <a:pt x="43" y="22"/>
                    <a:pt x="42" y="22"/>
                  </a:cubicBezTo>
                  <a:cubicBezTo>
                    <a:pt x="41" y="22"/>
                    <a:pt x="40" y="21"/>
                    <a:pt x="39" y="21"/>
                  </a:cubicBezTo>
                  <a:cubicBezTo>
                    <a:pt x="39" y="21"/>
                    <a:pt x="38" y="21"/>
                    <a:pt x="37" y="21"/>
                  </a:cubicBezTo>
                  <a:cubicBezTo>
                    <a:pt x="35" y="20"/>
                    <a:pt x="33" y="21"/>
                    <a:pt x="31" y="21"/>
                  </a:cubicBezTo>
                  <a:cubicBezTo>
                    <a:pt x="30" y="21"/>
                    <a:pt x="28" y="21"/>
                    <a:pt x="26" y="21"/>
                  </a:cubicBezTo>
                  <a:cubicBezTo>
                    <a:pt x="24" y="21"/>
                    <a:pt x="23" y="21"/>
                    <a:pt x="21" y="20"/>
                  </a:cubicBezTo>
                  <a:cubicBezTo>
                    <a:pt x="19" y="20"/>
                    <a:pt x="17" y="20"/>
                    <a:pt x="16" y="19"/>
                  </a:cubicBezTo>
                  <a:cubicBezTo>
                    <a:pt x="14" y="19"/>
                    <a:pt x="12" y="18"/>
                    <a:pt x="11" y="17"/>
                  </a:cubicBezTo>
                  <a:cubicBezTo>
                    <a:pt x="14" y="19"/>
                    <a:pt x="17" y="20"/>
                    <a:pt x="21" y="21"/>
                  </a:cubicBezTo>
                  <a:cubicBezTo>
                    <a:pt x="22" y="21"/>
                    <a:pt x="24" y="21"/>
                    <a:pt x="26" y="22"/>
                  </a:cubicBezTo>
                  <a:cubicBezTo>
                    <a:pt x="28" y="22"/>
                    <a:pt x="30" y="22"/>
                    <a:pt x="31" y="22"/>
                  </a:cubicBezTo>
                  <a:cubicBezTo>
                    <a:pt x="33" y="22"/>
                    <a:pt x="35" y="21"/>
                    <a:pt x="37" y="22"/>
                  </a:cubicBezTo>
                  <a:cubicBezTo>
                    <a:pt x="38" y="22"/>
                    <a:pt x="38" y="22"/>
                    <a:pt x="39" y="22"/>
                  </a:cubicBezTo>
                  <a:cubicBezTo>
                    <a:pt x="40" y="23"/>
                    <a:pt x="41" y="23"/>
                    <a:pt x="42" y="23"/>
                  </a:cubicBezTo>
                  <a:cubicBezTo>
                    <a:pt x="43" y="24"/>
                    <a:pt x="45" y="24"/>
                    <a:pt x="47" y="25"/>
                  </a:cubicBezTo>
                  <a:cubicBezTo>
                    <a:pt x="48" y="25"/>
                    <a:pt x="48" y="25"/>
                    <a:pt x="49" y="26"/>
                  </a:cubicBezTo>
                  <a:cubicBezTo>
                    <a:pt x="49" y="26"/>
                    <a:pt x="50" y="26"/>
                    <a:pt x="50" y="26"/>
                  </a:cubicBezTo>
                  <a:cubicBezTo>
                    <a:pt x="50" y="26"/>
                    <a:pt x="50" y="26"/>
                    <a:pt x="50" y="26"/>
                  </a:cubicBezTo>
                  <a:cubicBezTo>
                    <a:pt x="48" y="27"/>
                    <a:pt x="47" y="27"/>
                    <a:pt x="45" y="28"/>
                  </a:cubicBezTo>
                  <a:cubicBezTo>
                    <a:pt x="44" y="28"/>
                    <a:pt x="43" y="28"/>
                    <a:pt x="41" y="29"/>
                  </a:cubicBezTo>
                  <a:cubicBezTo>
                    <a:pt x="40" y="29"/>
                    <a:pt x="39" y="30"/>
                    <a:pt x="38" y="30"/>
                  </a:cubicBezTo>
                  <a:cubicBezTo>
                    <a:pt x="36" y="32"/>
                    <a:pt x="33" y="32"/>
                    <a:pt x="31" y="32"/>
                  </a:cubicBezTo>
                  <a:cubicBezTo>
                    <a:pt x="29" y="32"/>
                    <a:pt x="28" y="32"/>
                    <a:pt x="27" y="32"/>
                  </a:cubicBezTo>
                  <a:cubicBezTo>
                    <a:pt x="26" y="32"/>
                    <a:pt x="24" y="32"/>
                    <a:pt x="23" y="32"/>
                  </a:cubicBezTo>
                  <a:cubicBezTo>
                    <a:pt x="26" y="32"/>
                    <a:pt x="28" y="33"/>
                    <a:pt x="31" y="33"/>
                  </a:cubicBezTo>
                  <a:cubicBezTo>
                    <a:pt x="32" y="33"/>
                    <a:pt x="33" y="33"/>
                    <a:pt x="34" y="32"/>
                  </a:cubicBezTo>
                  <a:cubicBezTo>
                    <a:pt x="35" y="32"/>
                    <a:pt x="36" y="32"/>
                    <a:pt x="36" y="32"/>
                  </a:cubicBezTo>
                  <a:cubicBezTo>
                    <a:pt x="37" y="32"/>
                    <a:pt x="37" y="32"/>
                    <a:pt x="37" y="32"/>
                  </a:cubicBezTo>
                  <a:cubicBezTo>
                    <a:pt x="38" y="31"/>
                    <a:pt x="38" y="31"/>
                    <a:pt x="38" y="31"/>
                  </a:cubicBezTo>
                  <a:cubicBezTo>
                    <a:pt x="40" y="30"/>
                    <a:pt x="43" y="29"/>
                    <a:pt x="45" y="29"/>
                  </a:cubicBezTo>
                  <a:cubicBezTo>
                    <a:pt x="46" y="28"/>
                    <a:pt x="48" y="28"/>
                    <a:pt x="49" y="28"/>
                  </a:cubicBezTo>
                  <a:cubicBezTo>
                    <a:pt x="50" y="28"/>
                    <a:pt x="51" y="27"/>
                    <a:pt x="52" y="27"/>
                  </a:cubicBezTo>
                  <a:cubicBezTo>
                    <a:pt x="52" y="28"/>
                    <a:pt x="53" y="28"/>
                    <a:pt x="53" y="28"/>
                  </a:cubicBezTo>
                  <a:cubicBezTo>
                    <a:pt x="54" y="28"/>
                    <a:pt x="54" y="28"/>
                    <a:pt x="55" y="28"/>
                  </a:cubicBezTo>
                  <a:cubicBezTo>
                    <a:pt x="55" y="27"/>
                    <a:pt x="55" y="27"/>
                    <a:pt x="54" y="26"/>
                  </a:cubicBezTo>
                  <a:cubicBezTo>
                    <a:pt x="53" y="26"/>
                    <a:pt x="52" y="25"/>
                    <a:pt x="51" y="25"/>
                  </a:cubicBezTo>
                  <a:cubicBezTo>
                    <a:pt x="50" y="24"/>
                    <a:pt x="50" y="24"/>
                    <a:pt x="49" y="23"/>
                  </a:cubicBezTo>
                  <a:cubicBezTo>
                    <a:pt x="49" y="23"/>
                    <a:pt x="49" y="23"/>
                    <a:pt x="49" y="23"/>
                  </a:cubicBezTo>
                  <a:cubicBezTo>
                    <a:pt x="49" y="22"/>
                    <a:pt x="49" y="22"/>
                    <a:pt x="49" y="21"/>
                  </a:cubicBezTo>
                  <a:cubicBezTo>
                    <a:pt x="49" y="21"/>
                    <a:pt x="49" y="20"/>
                    <a:pt x="49" y="20"/>
                  </a:cubicBezTo>
                  <a:cubicBezTo>
                    <a:pt x="49" y="20"/>
                    <a:pt x="49" y="20"/>
                    <a:pt x="49" y="20"/>
                  </a:cubicBezTo>
                  <a:cubicBezTo>
                    <a:pt x="49" y="20"/>
                    <a:pt x="49" y="19"/>
                    <a:pt x="49" y="19"/>
                  </a:cubicBezTo>
                  <a:cubicBezTo>
                    <a:pt x="49" y="19"/>
                    <a:pt x="49" y="18"/>
                    <a:pt x="49" y="17"/>
                  </a:cubicBezTo>
                  <a:cubicBezTo>
                    <a:pt x="48" y="16"/>
                    <a:pt x="48" y="15"/>
                    <a:pt x="47" y="14"/>
                  </a:cubicBezTo>
                  <a:cubicBezTo>
                    <a:pt x="47" y="13"/>
                    <a:pt x="47" y="13"/>
                    <a:pt x="47" y="12"/>
                  </a:cubicBezTo>
                  <a:cubicBezTo>
                    <a:pt x="46" y="11"/>
                    <a:pt x="46" y="11"/>
                    <a:pt x="46" y="10"/>
                  </a:cubicBezTo>
                  <a:cubicBezTo>
                    <a:pt x="46" y="11"/>
                    <a:pt x="46" y="12"/>
                    <a:pt x="46" y="12"/>
                  </a:cubicBezTo>
                  <a:cubicBezTo>
                    <a:pt x="46" y="13"/>
                    <a:pt x="47" y="13"/>
                    <a:pt x="47" y="14"/>
                  </a:cubicBezTo>
                  <a:cubicBezTo>
                    <a:pt x="47" y="15"/>
                    <a:pt x="47" y="16"/>
                    <a:pt x="48" y="18"/>
                  </a:cubicBezTo>
                  <a:cubicBezTo>
                    <a:pt x="48" y="18"/>
                    <a:pt x="48" y="19"/>
                    <a:pt x="48" y="19"/>
                  </a:cubicBezTo>
                  <a:cubicBezTo>
                    <a:pt x="48" y="19"/>
                    <a:pt x="48" y="20"/>
                    <a:pt x="48" y="20"/>
                  </a:cubicBezTo>
                  <a:cubicBezTo>
                    <a:pt x="48" y="20"/>
                    <a:pt x="48" y="20"/>
                    <a:pt x="48" y="20"/>
                  </a:cubicBezTo>
                  <a:cubicBezTo>
                    <a:pt x="48" y="20"/>
                    <a:pt x="48" y="21"/>
                    <a:pt x="48" y="21"/>
                  </a:cubicBezTo>
                  <a:cubicBezTo>
                    <a:pt x="48" y="22"/>
                    <a:pt x="48" y="22"/>
                    <a:pt x="48" y="22"/>
                  </a:cubicBezTo>
                  <a:cubicBezTo>
                    <a:pt x="47" y="22"/>
                    <a:pt x="47" y="22"/>
                    <a:pt x="47" y="21"/>
                  </a:cubicBezTo>
                  <a:cubicBezTo>
                    <a:pt x="43" y="17"/>
                    <a:pt x="43" y="17"/>
                    <a:pt x="43" y="17"/>
                  </a:cubicBezTo>
                  <a:cubicBezTo>
                    <a:pt x="42" y="16"/>
                    <a:pt x="40" y="14"/>
                    <a:pt x="39" y="13"/>
                  </a:cubicBezTo>
                  <a:cubicBezTo>
                    <a:pt x="38" y="12"/>
                    <a:pt x="38" y="12"/>
                    <a:pt x="38" y="12"/>
                  </a:cubicBezTo>
                  <a:cubicBezTo>
                    <a:pt x="38" y="11"/>
                    <a:pt x="37" y="11"/>
                    <a:pt x="37" y="11"/>
                  </a:cubicBezTo>
                  <a:cubicBezTo>
                    <a:pt x="37" y="10"/>
                    <a:pt x="36" y="9"/>
                    <a:pt x="35" y="8"/>
                  </a:cubicBezTo>
                  <a:cubicBezTo>
                    <a:pt x="35" y="7"/>
                    <a:pt x="35" y="6"/>
                    <a:pt x="34" y="5"/>
                  </a:cubicBezTo>
                  <a:cubicBezTo>
                    <a:pt x="34" y="5"/>
                    <a:pt x="34" y="4"/>
                    <a:pt x="33" y="3"/>
                  </a:cubicBezTo>
                  <a:cubicBezTo>
                    <a:pt x="34" y="5"/>
                    <a:pt x="34" y="7"/>
                    <a:pt x="35" y="8"/>
                  </a:cubicBezTo>
                  <a:cubicBezTo>
                    <a:pt x="35" y="9"/>
                    <a:pt x="36" y="10"/>
                    <a:pt x="37" y="11"/>
                  </a:cubicBezTo>
                  <a:close/>
                  <a:moveTo>
                    <a:pt x="27" y="13"/>
                  </a:moveTo>
                  <a:cubicBezTo>
                    <a:pt x="27" y="13"/>
                    <a:pt x="27" y="13"/>
                    <a:pt x="27" y="13"/>
                  </a:cubicBezTo>
                  <a:cubicBezTo>
                    <a:pt x="27" y="13"/>
                    <a:pt x="27" y="13"/>
                    <a:pt x="27" y="13"/>
                  </a:cubicBezTo>
                  <a:cubicBezTo>
                    <a:pt x="27" y="13"/>
                    <a:pt x="27" y="13"/>
                    <a:pt x="27" y="1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2218"/>
            <p:cNvSpPr>
              <a:spLocks/>
            </p:cNvSpPr>
            <p:nvPr/>
          </p:nvSpPr>
          <p:spPr bwMode="auto">
            <a:xfrm>
              <a:off x="7431061" y="2274897"/>
              <a:ext cx="57150" cy="293690"/>
            </a:xfrm>
            <a:custGeom>
              <a:avLst/>
              <a:gdLst>
                <a:gd name="T0" fmla="*/ 0 w 15"/>
                <a:gd name="T1" fmla="*/ 20 h 78"/>
                <a:gd name="T2" fmla="*/ 0 w 15"/>
                <a:gd name="T3" fmla="*/ 24 h 78"/>
                <a:gd name="T4" fmla="*/ 1 w 15"/>
                <a:gd name="T5" fmla="*/ 37 h 78"/>
                <a:gd name="T6" fmla="*/ 8 w 15"/>
                <a:gd name="T7" fmla="*/ 57 h 78"/>
                <a:gd name="T8" fmla="*/ 8 w 15"/>
                <a:gd name="T9" fmla="*/ 70 h 78"/>
                <a:gd name="T10" fmla="*/ 9 w 15"/>
                <a:gd name="T11" fmla="*/ 78 h 78"/>
                <a:gd name="T12" fmla="*/ 12 w 15"/>
                <a:gd name="T13" fmla="*/ 65 h 78"/>
                <a:gd name="T14" fmla="*/ 11 w 15"/>
                <a:gd name="T15" fmla="*/ 29 h 78"/>
                <a:gd name="T16" fmla="*/ 12 w 15"/>
                <a:gd name="T17" fmla="*/ 13 h 78"/>
                <a:gd name="T18" fmla="*/ 13 w 15"/>
                <a:gd name="T19" fmla="*/ 0 h 78"/>
                <a:gd name="T20" fmla="*/ 13 w 15"/>
                <a:gd name="T21" fmla="*/ 0 h 78"/>
                <a:gd name="T22" fmla="*/ 0 w 15"/>
                <a:gd name="T23"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8">
                  <a:moveTo>
                    <a:pt x="0" y="20"/>
                  </a:moveTo>
                  <a:cubicBezTo>
                    <a:pt x="0" y="21"/>
                    <a:pt x="0" y="22"/>
                    <a:pt x="0" y="24"/>
                  </a:cubicBezTo>
                  <a:cubicBezTo>
                    <a:pt x="0" y="29"/>
                    <a:pt x="1" y="33"/>
                    <a:pt x="1" y="37"/>
                  </a:cubicBezTo>
                  <a:cubicBezTo>
                    <a:pt x="3" y="44"/>
                    <a:pt x="6" y="51"/>
                    <a:pt x="8" y="57"/>
                  </a:cubicBezTo>
                  <a:cubicBezTo>
                    <a:pt x="9" y="62"/>
                    <a:pt x="9" y="66"/>
                    <a:pt x="8" y="70"/>
                  </a:cubicBezTo>
                  <a:cubicBezTo>
                    <a:pt x="8" y="72"/>
                    <a:pt x="8" y="75"/>
                    <a:pt x="9" y="78"/>
                  </a:cubicBezTo>
                  <a:cubicBezTo>
                    <a:pt x="9" y="73"/>
                    <a:pt x="11" y="68"/>
                    <a:pt x="12" y="65"/>
                  </a:cubicBezTo>
                  <a:cubicBezTo>
                    <a:pt x="15" y="53"/>
                    <a:pt x="12" y="42"/>
                    <a:pt x="11" y="29"/>
                  </a:cubicBezTo>
                  <a:cubicBezTo>
                    <a:pt x="11" y="24"/>
                    <a:pt x="11" y="19"/>
                    <a:pt x="12" y="13"/>
                  </a:cubicBezTo>
                  <a:cubicBezTo>
                    <a:pt x="12" y="9"/>
                    <a:pt x="13" y="4"/>
                    <a:pt x="13" y="0"/>
                  </a:cubicBezTo>
                  <a:cubicBezTo>
                    <a:pt x="13" y="0"/>
                    <a:pt x="13" y="0"/>
                    <a:pt x="13" y="0"/>
                  </a:cubicBezTo>
                  <a:cubicBezTo>
                    <a:pt x="10" y="7"/>
                    <a:pt x="5" y="13"/>
                    <a:pt x="0" y="2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42" name="Picture 2219"/>
            <p:cNvPicPr>
              <a:picLocks noChangeAspect="1" noChangeArrowheads="1"/>
            </p:cNvPicPr>
            <p:nvPr/>
          </p:nvPicPr>
          <p:blipFill>
            <a:blip r:embed="rId74" cstate="screen">
              <a:extLst>
                <a:ext uri="{28A0092B-C50C-407E-A947-70E740481C1C}">
                  <a14:useLocalDpi xmlns:a14="http://schemas.microsoft.com/office/drawing/2010/main"/>
                </a:ext>
              </a:extLst>
            </a:blip>
            <a:srcRect/>
            <a:stretch>
              <a:fillRect/>
            </a:stretch>
          </p:blipFill>
          <p:spPr bwMode="auto">
            <a:xfrm>
              <a:off x="7372323" y="2335223"/>
              <a:ext cx="111126" cy="247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3" name="Picture 2220"/>
            <p:cNvPicPr>
              <a:picLocks noChangeAspect="1" noChangeArrowheads="1"/>
            </p:cNvPicPr>
            <p:nvPr/>
          </p:nvPicPr>
          <p:blipFill>
            <a:blip r:embed="rId75" cstate="screen">
              <a:extLst>
                <a:ext uri="{28A0092B-C50C-407E-A947-70E740481C1C}">
                  <a14:useLocalDpi xmlns:a14="http://schemas.microsoft.com/office/drawing/2010/main"/>
                </a:ext>
              </a:extLst>
            </a:blip>
            <a:srcRect/>
            <a:stretch>
              <a:fillRect/>
            </a:stretch>
          </p:blipFill>
          <p:spPr bwMode="auto">
            <a:xfrm>
              <a:off x="7446936" y="2259022"/>
              <a:ext cx="134938" cy="338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4" name="Freeform 2221"/>
            <p:cNvSpPr>
              <a:spLocks/>
            </p:cNvSpPr>
            <p:nvPr/>
          </p:nvSpPr>
          <p:spPr bwMode="auto">
            <a:xfrm>
              <a:off x="7475511" y="2332048"/>
              <a:ext cx="65088" cy="123826"/>
            </a:xfrm>
            <a:custGeom>
              <a:avLst/>
              <a:gdLst>
                <a:gd name="T0" fmla="*/ 1 w 17"/>
                <a:gd name="T1" fmla="*/ 16 h 33"/>
                <a:gd name="T2" fmla="*/ 1 w 17"/>
                <a:gd name="T3" fmla="*/ 33 h 33"/>
                <a:gd name="T4" fmla="*/ 3 w 17"/>
                <a:gd name="T5" fmla="*/ 24 h 33"/>
                <a:gd name="T6" fmla="*/ 11 w 17"/>
                <a:gd name="T7" fmla="*/ 19 h 33"/>
                <a:gd name="T8" fmla="*/ 17 w 17"/>
                <a:gd name="T9" fmla="*/ 16 h 33"/>
                <a:gd name="T10" fmla="*/ 7 w 17"/>
                <a:gd name="T11" fmla="*/ 0 h 33"/>
                <a:gd name="T12" fmla="*/ 1 w 17"/>
                <a:gd name="T13" fmla="*/ 16 h 33"/>
              </a:gdLst>
              <a:ahLst/>
              <a:cxnLst>
                <a:cxn ang="0">
                  <a:pos x="T0" y="T1"/>
                </a:cxn>
                <a:cxn ang="0">
                  <a:pos x="T2" y="T3"/>
                </a:cxn>
                <a:cxn ang="0">
                  <a:pos x="T4" y="T5"/>
                </a:cxn>
                <a:cxn ang="0">
                  <a:pos x="T6" y="T7"/>
                </a:cxn>
                <a:cxn ang="0">
                  <a:pos x="T8" y="T9"/>
                </a:cxn>
                <a:cxn ang="0">
                  <a:pos x="T10" y="T11"/>
                </a:cxn>
                <a:cxn ang="0">
                  <a:pos x="T12" y="T13"/>
                </a:cxn>
              </a:cxnLst>
              <a:rect l="0" t="0" r="r" b="b"/>
              <a:pathLst>
                <a:path w="17" h="33">
                  <a:moveTo>
                    <a:pt x="1" y="16"/>
                  </a:moveTo>
                  <a:cubicBezTo>
                    <a:pt x="0" y="22"/>
                    <a:pt x="1" y="27"/>
                    <a:pt x="1" y="33"/>
                  </a:cubicBezTo>
                  <a:cubicBezTo>
                    <a:pt x="2" y="30"/>
                    <a:pt x="2" y="27"/>
                    <a:pt x="3" y="24"/>
                  </a:cubicBezTo>
                  <a:cubicBezTo>
                    <a:pt x="4" y="21"/>
                    <a:pt x="8" y="20"/>
                    <a:pt x="11" y="19"/>
                  </a:cubicBezTo>
                  <a:cubicBezTo>
                    <a:pt x="13" y="18"/>
                    <a:pt x="15" y="18"/>
                    <a:pt x="17" y="16"/>
                  </a:cubicBezTo>
                  <a:cubicBezTo>
                    <a:pt x="15" y="10"/>
                    <a:pt x="11" y="5"/>
                    <a:pt x="7" y="0"/>
                  </a:cubicBezTo>
                  <a:cubicBezTo>
                    <a:pt x="3" y="4"/>
                    <a:pt x="2" y="12"/>
                    <a:pt x="1"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2222"/>
            <p:cNvSpPr>
              <a:spLocks/>
            </p:cNvSpPr>
            <p:nvPr/>
          </p:nvSpPr>
          <p:spPr bwMode="auto">
            <a:xfrm>
              <a:off x="7378673" y="2428886"/>
              <a:ext cx="90488" cy="271464"/>
            </a:xfrm>
            <a:custGeom>
              <a:avLst/>
              <a:gdLst>
                <a:gd name="T0" fmla="*/ 23 w 24"/>
                <a:gd name="T1" fmla="*/ 37 h 72"/>
                <a:gd name="T2" fmla="*/ 17 w 24"/>
                <a:gd name="T3" fmla="*/ 29 h 72"/>
                <a:gd name="T4" fmla="*/ 10 w 24"/>
                <a:gd name="T5" fmla="*/ 21 h 72"/>
                <a:gd name="T6" fmla="*/ 2 w 24"/>
                <a:gd name="T7" fmla="*/ 0 h 72"/>
                <a:gd name="T8" fmla="*/ 2 w 24"/>
                <a:gd name="T9" fmla="*/ 0 h 72"/>
                <a:gd name="T10" fmla="*/ 4 w 24"/>
                <a:gd name="T11" fmla="*/ 25 h 72"/>
                <a:gd name="T12" fmla="*/ 21 w 24"/>
                <a:gd name="T13" fmla="*/ 41 h 72"/>
                <a:gd name="T14" fmla="*/ 19 w 24"/>
                <a:gd name="T15" fmla="*/ 54 h 72"/>
                <a:gd name="T16" fmla="*/ 17 w 24"/>
                <a:gd name="T17" fmla="*/ 64 h 72"/>
                <a:gd name="T18" fmla="*/ 18 w 24"/>
                <a:gd name="T19" fmla="*/ 72 h 72"/>
                <a:gd name="T20" fmla="*/ 21 w 24"/>
                <a:gd name="T21" fmla="*/ 72 h 72"/>
                <a:gd name="T22" fmla="*/ 18 w 24"/>
                <a:gd name="T23" fmla="*/ 64 h 72"/>
                <a:gd name="T24" fmla="*/ 21 w 24"/>
                <a:gd name="T25" fmla="*/ 54 h 72"/>
                <a:gd name="T26" fmla="*/ 23 w 24"/>
                <a:gd name="T27" fmla="*/ 40 h 72"/>
                <a:gd name="T28" fmla="*/ 23 w 24"/>
                <a:gd name="T29"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72">
                  <a:moveTo>
                    <a:pt x="23" y="37"/>
                  </a:moveTo>
                  <a:cubicBezTo>
                    <a:pt x="21" y="35"/>
                    <a:pt x="19" y="31"/>
                    <a:pt x="17" y="29"/>
                  </a:cubicBezTo>
                  <a:cubicBezTo>
                    <a:pt x="16" y="25"/>
                    <a:pt x="13" y="24"/>
                    <a:pt x="10" y="21"/>
                  </a:cubicBezTo>
                  <a:cubicBezTo>
                    <a:pt x="5" y="14"/>
                    <a:pt x="2" y="9"/>
                    <a:pt x="2" y="0"/>
                  </a:cubicBezTo>
                  <a:cubicBezTo>
                    <a:pt x="2" y="0"/>
                    <a:pt x="2" y="0"/>
                    <a:pt x="2" y="0"/>
                  </a:cubicBezTo>
                  <a:cubicBezTo>
                    <a:pt x="0" y="8"/>
                    <a:pt x="1" y="17"/>
                    <a:pt x="4" y="25"/>
                  </a:cubicBezTo>
                  <a:cubicBezTo>
                    <a:pt x="6" y="30"/>
                    <a:pt x="13" y="39"/>
                    <a:pt x="21" y="41"/>
                  </a:cubicBezTo>
                  <a:cubicBezTo>
                    <a:pt x="23" y="46"/>
                    <a:pt x="21" y="50"/>
                    <a:pt x="19" y="54"/>
                  </a:cubicBezTo>
                  <a:cubicBezTo>
                    <a:pt x="18" y="58"/>
                    <a:pt x="17" y="61"/>
                    <a:pt x="17" y="64"/>
                  </a:cubicBezTo>
                  <a:cubicBezTo>
                    <a:pt x="17" y="67"/>
                    <a:pt x="17" y="70"/>
                    <a:pt x="18" y="72"/>
                  </a:cubicBezTo>
                  <a:cubicBezTo>
                    <a:pt x="18" y="72"/>
                    <a:pt x="19" y="71"/>
                    <a:pt x="21" y="72"/>
                  </a:cubicBezTo>
                  <a:cubicBezTo>
                    <a:pt x="19" y="69"/>
                    <a:pt x="18" y="67"/>
                    <a:pt x="18" y="64"/>
                  </a:cubicBezTo>
                  <a:cubicBezTo>
                    <a:pt x="18" y="61"/>
                    <a:pt x="20" y="57"/>
                    <a:pt x="21" y="54"/>
                  </a:cubicBezTo>
                  <a:cubicBezTo>
                    <a:pt x="22" y="50"/>
                    <a:pt x="24" y="44"/>
                    <a:pt x="23" y="40"/>
                  </a:cubicBezTo>
                  <a:cubicBezTo>
                    <a:pt x="23" y="39"/>
                    <a:pt x="23" y="38"/>
                    <a:pt x="23" y="3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2223"/>
            <p:cNvSpPr>
              <a:spLocks noEditPoints="1"/>
            </p:cNvSpPr>
            <p:nvPr/>
          </p:nvSpPr>
          <p:spPr bwMode="auto">
            <a:xfrm>
              <a:off x="7389786" y="2287597"/>
              <a:ext cx="150813" cy="292102"/>
            </a:xfrm>
            <a:custGeom>
              <a:avLst/>
              <a:gdLst>
                <a:gd name="T0" fmla="*/ 30 w 40"/>
                <a:gd name="T1" fmla="*/ 50 h 78"/>
                <a:gd name="T2" fmla="*/ 26 w 40"/>
                <a:gd name="T3" fmla="*/ 57 h 78"/>
                <a:gd name="T4" fmla="*/ 26 w 40"/>
                <a:gd name="T5" fmla="*/ 48 h 78"/>
                <a:gd name="T6" fmla="*/ 25 w 40"/>
                <a:gd name="T7" fmla="*/ 43 h 78"/>
                <a:gd name="T8" fmla="*/ 26 w 40"/>
                <a:gd name="T9" fmla="*/ 37 h 78"/>
                <a:gd name="T10" fmla="*/ 30 w 40"/>
                <a:gd name="T11" fmla="*/ 33 h 78"/>
                <a:gd name="T12" fmla="*/ 32 w 40"/>
                <a:gd name="T13" fmla="*/ 32 h 78"/>
                <a:gd name="T14" fmla="*/ 36 w 40"/>
                <a:gd name="T15" fmla="*/ 30 h 78"/>
                <a:gd name="T16" fmla="*/ 33 w 40"/>
                <a:gd name="T17" fmla="*/ 31 h 78"/>
                <a:gd name="T18" fmla="*/ 31 w 40"/>
                <a:gd name="T19" fmla="*/ 32 h 78"/>
                <a:gd name="T20" fmla="*/ 27 w 40"/>
                <a:gd name="T21" fmla="*/ 34 h 78"/>
                <a:gd name="T22" fmla="*/ 25 w 40"/>
                <a:gd name="T23" fmla="*/ 37 h 78"/>
                <a:gd name="T24" fmla="*/ 24 w 40"/>
                <a:gd name="T25" fmla="*/ 34 h 78"/>
                <a:gd name="T26" fmla="*/ 25 w 40"/>
                <a:gd name="T27" fmla="*/ 25 h 78"/>
                <a:gd name="T28" fmla="*/ 27 w 40"/>
                <a:gd name="T29" fmla="*/ 19 h 78"/>
                <a:gd name="T30" fmla="*/ 29 w 40"/>
                <a:gd name="T31" fmla="*/ 13 h 78"/>
                <a:gd name="T32" fmla="*/ 24 w 40"/>
                <a:gd name="T33" fmla="*/ 25 h 78"/>
                <a:gd name="T34" fmla="*/ 23 w 40"/>
                <a:gd name="T35" fmla="*/ 24 h 78"/>
                <a:gd name="T36" fmla="*/ 23 w 40"/>
                <a:gd name="T37" fmla="*/ 10 h 78"/>
                <a:gd name="T38" fmla="*/ 21 w 40"/>
                <a:gd name="T39" fmla="*/ 19 h 78"/>
                <a:gd name="T40" fmla="*/ 22 w 40"/>
                <a:gd name="T41" fmla="*/ 29 h 78"/>
                <a:gd name="T42" fmla="*/ 24 w 40"/>
                <a:gd name="T43" fmla="*/ 48 h 78"/>
                <a:gd name="T44" fmla="*/ 23 w 40"/>
                <a:gd name="T45" fmla="*/ 58 h 78"/>
                <a:gd name="T46" fmla="*/ 21 w 40"/>
                <a:gd name="T47" fmla="*/ 65 h 78"/>
                <a:gd name="T48" fmla="*/ 20 w 40"/>
                <a:gd name="T49" fmla="*/ 56 h 78"/>
                <a:gd name="T50" fmla="*/ 17 w 40"/>
                <a:gd name="T51" fmla="*/ 46 h 78"/>
                <a:gd name="T52" fmla="*/ 12 w 40"/>
                <a:gd name="T53" fmla="*/ 33 h 78"/>
                <a:gd name="T54" fmla="*/ 11 w 40"/>
                <a:gd name="T55" fmla="*/ 20 h 78"/>
                <a:gd name="T56" fmla="*/ 13 w 40"/>
                <a:gd name="T57" fmla="*/ 40 h 78"/>
                <a:gd name="T58" fmla="*/ 18 w 40"/>
                <a:gd name="T59" fmla="*/ 53 h 78"/>
                <a:gd name="T60" fmla="*/ 19 w 40"/>
                <a:gd name="T61" fmla="*/ 60 h 78"/>
                <a:gd name="T62" fmla="*/ 19 w 40"/>
                <a:gd name="T63" fmla="*/ 70 h 78"/>
                <a:gd name="T64" fmla="*/ 19 w 40"/>
                <a:gd name="T65" fmla="*/ 72 h 78"/>
                <a:gd name="T66" fmla="*/ 12 w 40"/>
                <a:gd name="T67" fmla="*/ 62 h 78"/>
                <a:gd name="T68" fmla="*/ 2 w 40"/>
                <a:gd name="T69" fmla="*/ 51 h 78"/>
                <a:gd name="T70" fmla="*/ 0 w 40"/>
                <a:gd name="T71" fmla="*/ 41 h 78"/>
                <a:gd name="T72" fmla="*/ 4 w 40"/>
                <a:gd name="T73" fmla="*/ 56 h 78"/>
                <a:gd name="T74" fmla="*/ 6 w 40"/>
                <a:gd name="T75" fmla="*/ 59 h 78"/>
                <a:gd name="T76" fmla="*/ 14 w 40"/>
                <a:gd name="T77" fmla="*/ 67 h 78"/>
                <a:gd name="T78" fmla="*/ 18 w 40"/>
                <a:gd name="T79" fmla="*/ 74 h 78"/>
                <a:gd name="T80" fmla="*/ 19 w 40"/>
                <a:gd name="T81" fmla="*/ 78 h 78"/>
                <a:gd name="T82" fmla="*/ 21 w 40"/>
                <a:gd name="T83" fmla="*/ 72 h 78"/>
                <a:gd name="T84" fmla="*/ 23 w 40"/>
                <a:gd name="T85" fmla="*/ 69 h 78"/>
                <a:gd name="T86" fmla="*/ 26 w 40"/>
                <a:gd name="T87" fmla="*/ 67 h 78"/>
                <a:gd name="T88" fmla="*/ 27 w 40"/>
                <a:gd name="T89" fmla="*/ 67 h 78"/>
                <a:gd name="T90" fmla="*/ 33 w 40"/>
                <a:gd name="T91" fmla="*/ 62 h 78"/>
                <a:gd name="T92" fmla="*/ 36 w 40"/>
                <a:gd name="T93" fmla="*/ 59 h 78"/>
                <a:gd name="T94" fmla="*/ 32 w 40"/>
                <a:gd name="T95" fmla="*/ 62 h 78"/>
                <a:gd name="T96" fmla="*/ 26 w 40"/>
                <a:gd name="T97" fmla="*/ 66 h 78"/>
                <a:gd name="T98" fmla="*/ 25 w 40"/>
                <a:gd name="T99" fmla="*/ 66 h 78"/>
                <a:gd name="T100" fmla="*/ 23 w 40"/>
                <a:gd name="T101" fmla="*/ 67 h 78"/>
                <a:gd name="T102" fmla="*/ 26 w 40"/>
                <a:gd name="T103" fmla="*/ 59 h 78"/>
                <a:gd name="T104" fmla="*/ 31 w 40"/>
                <a:gd name="T105" fmla="*/ 50 h 78"/>
                <a:gd name="T106" fmla="*/ 34 w 40"/>
                <a:gd name="T107" fmla="*/ 45 h 78"/>
                <a:gd name="T108" fmla="*/ 40 w 40"/>
                <a:gd name="T109" fmla="*/ 40 h 78"/>
                <a:gd name="T110" fmla="*/ 31 w 40"/>
                <a:gd name="T111" fmla="*/ 48 h 78"/>
                <a:gd name="T112" fmla="*/ 25 w 40"/>
                <a:gd name="T113" fmla="*/ 37 h 78"/>
                <a:gd name="T114" fmla="*/ 25 w 40"/>
                <a:gd name="T115" fmla="*/ 3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78">
                  <a:moveTo>
                    <a:pt x="31" y="48"/>
                  </a:moveTo>
                  <a:cubicBezTo>
                    <a:pt x="31" y="49"/>
                    <a:pt x="30" y="49"/>
                    <a:pt x="30" y="50"/>
                  </a:cubicBezTo>
                  <a:cubicBezTo>
                    <a:pt x="29" y="51"/>
                    <a:pt x="29" y="51"/>
                    <a:pt x="29" y="51"/>
                  </a:cubicBezTo>
                  <a:cubicBezTo>
                    <a:pt x="28" y="53"/>
                    <a:pt x="27" y="55"/>
                    <a:pt x="26" y="57"/>
                  </a:cubicBezTo>
                  <a:cubicBezTo>
                    <a:pt x="26" y="56"/>
                    <a:pt x="26" y="54"/>
                    <a:pt x="26" y="53"/>
                  </a:cubicBezTo>
                  <a:cubicBezTo>
                    <a:pt x="26" y="52"/>
                    <a:pt x="26" y="50"/>
                    <a:pt x="26" y="48"/>
                  </a:cubicBezTo>
                  <a:cubicBezTo>
                    <a:pt x="26" y="47"/>
                    <a:pt x="26" y="45"/>
                    <a:pt x="25" y="43"/>
                  </a:cubicBezTo>
                  <a:cubicBezTo>
                    <a:pt x="25" y="43"/>
                    <a:pt x="25" y="43"/>
                    <a:pt x="25" y="43"/>
                  </a:cubicBezTo>
                  <a:cubicBezTo>
                    <a:pt x="25" y="42"/>
                    <a:pt x="25" y="41"/>
                    <a:pt x="26" y="40"/>
                  </a:cubicBezTo>
                  <a:cubicBezTo>
                    <a:pt x="26" y="39"/>
                    <a:pt x="26" y="38"/>
                    <a:pt x="26" y="37"/>
                  </a:cubicBezTo>
                  <a:cubicBezTo>
                    <a:pt x="27" y="36"/>
                    <a:pt x="27" y="36"/>
                    <a:pt x="28" y="35"/>
                  </a:cubicBezTo>
                  <a:cubicBezTo>
                    <a:pt x="29" y="34"/>
                    <a:pt x="30" y="34"/>
                    <a:pt x="30" y="33"/>
                  </a:cubicBezTo>
                  <a:cubicBezTo>
                    <a:pt x="31" y="33"/>
                    <a:pt x="31" y="33"/>
                    <a:pt x="31" y="33"/>
                  </a:cubicBezTo>
                  <a:cubicBezTo>
                    <a:pt x="31" y="33"/>
                    <a:pt x="31" y="32"/>
                    <a:pt x="32" y="32"/>
                  </a:cubicBezTo>
                  <a:cubicBezTo>
                    <a:pt x="32" y="32"/>
                    <a:pt x="33" y="32"/>
                    <a:pt x="33" y="32"/>
                  </a:cubicBezTo>
                  <a:cubicBezTo>
                    <a:pt x="34" y="31"/>
                    <a:pt x="35" y="31"/>
                    <a:pt x="36" y="30"/>
                  </a:cubicBezTo>
                  <a:cubicBezTo>
                    <a:pt x="37" y="30"/>
                    <a:pt x="38" y="30"/>
                    <a:pt x="39" y="29"/>
                  </a:cubicBezTo>
                  <a:cubicBezTo>
                    <a:pt x="37" y="30"/>
                    <a:pt x="35" y="30"/>
                    <a:pt x="33" y="31"/>
                  </a:cubicBezTo>
                  <a:cubicBezTo>
                    <a:pt x="32" y="31"/>
                    <a:pt x="32" y="31"/>
                    <a:pt x="31" y="32"/>
                  </a:cubicBezTo>
                  <a:cubicBezTo>
                    <a:pt x="31" y="32"/>
                    <a:pt x="31" y="32"/>
                    <a:pt x="31" y="32"/>
                  </a:cubicBezTo>
                  <a:cubicBezTo>
                    <a:pt x="30" y="32"/>
                    <a:pt x="30" y="32"/>
                    <a:pt x="30" y="32"/>
                  </a:cubicBezTo>
                  <a:cubicBezTo>
                    <a:pt x="29" y="33"/>
                    <a:pt x="28" y="33"/>
                    <a:pt x="27" y="34"/>
                  </a:cubicBezTo>
                  <a:cubicBezTo>
                    <a:pt x="26" y="35"/>
                    <a:pt x="26" y="35"/>
                    <a:pt x="25" y="36"/>
                  </a:cubicBezTo>
                  <a:cubicBezTo>
                    <a:pt x="25" y="37"/>
                    <a:pt x="25" y="37"/>
                    <a:pt x="25" y="37"/>
                  </a:cubicBezTo>
                  <a:cubicBezTo>
                    <a:pt x="25" y="37"/>
                    <a:pt x="25" y="36"/>
                    <a:pt x="24" y="36"/>
                  </a:cubicBezTo>
                  <a:cubicBezTo>
                    <a:pt x="24" y="35"/>
                    <a:pt x="24" y="35"/>
                    <a:pt x="24" y="34"/>
                  </a:cubicBezTo>
                  <a:cubicBezTo>
                    <a:pt x="24" y="33"/>
                    <a:pt x="24" y="32"/>
                    <a:pt x="24" y="31"/>
                  </a:cubicBezTo>
                  <a:cubicBezTo>
                    <a:pt x="24" y="29"/>
                    <a:pt x="25" y="27"/>
                    <a:pt x="25" y="25"/>
                  </a:cubicBezTo>
                  <a:cubicBezTo>
                    <a:pt x="25" y="24"/>
                    <a:pt x="25" y="23"/>
                    <a:pt x="26" y="22"/>
                  </a:cubicBezTo>
                  <a:cubicBezTo>
                    <a:pt x="26" y="21"/>
                    <a:pt x="26" y="20"/>
                    <a:pt x="27" y="19"/>
                  </a:cubicBezTo>
                  <a:cubicBezTo>
                    <a:pt x="27" y="18"/>
                    <a:pt x="27" y="17"/>
                    <a:pt x="28" y="16"/>
                  </a:cubicBezTo>
                  <a:cubicBezTo>
                    <a:pt x="28" y="15"/>
                    <a:pt x="29" y="14"/>
                    <a:pt x="29" y="13"/>
                  </a:cubicBezTo>
                  <a:cubicBezTo>
                    <a:pt x="28" y="15"/>
                    <a:pt x="27" y="17"/>
                    <a:pt x="26" y="19"/>
                  </a:cubicBezTo>
                  <a:cubicBezTo>
                    <a:pt x="25" y="21"/>
                    <a:pt x="24" y="23"/>
                    <a:pt x="24" y="25"/>
                  </a:cubicBezTo>
                  <a:cubicBezTo>
                    <a:pt x="23" y="26"/>
                    <a:pt x="23" y="27"/>
                    <a:pt x="23" y="29"/>
                  </a:cubicBezTo>
                  <a:cubicBezTo>
                    <a:pt x="23" y="27"/>
                    <a:pt x="23" y="26"/>
                    <a:pt x="23" y="24"/>
                  </a:cubicBezTo>
                  <a:cubicBezTo>
                    <a:pt x="22" y="23"/>
                    <a:pt x="22" y="21"/>
                    <a:pt x="22" y="19"/>
                  </a:cubicBezTo>
                  <a:cubicBezTo>
                    <a:pt x="22" y="16"/>
                    <a:pt x="22" y="13"/>
                    <a:pt x="23" y="10"/>
                  </a:cubicBezTo>
                  <a:cubicBezTo>
                    <a:pt x="23" y="7"/>
                    <a:pt x="23" y="3"/>
                    <a:pt x="24" y="0"/>
                  </a:cubicBezTo>
                  <a:cubicBezTo>
                    <a:pt x="22" y="7"/>
                    <a:pt x="21" y="13"/>
                    <a:pt x="21" y="19"/>
                  </a:cubicBezTo>
                  <a:cubicBezTo>
                    <a:pt x="21" y="21"/>
                    <a:pt x="21" y="23"/>
                    <a:pt x="21" y="24"/>
                  </a:cubicBezTo>
                  <a:cubicBezTo>
                    <a:pt x="21" y="26"/>
                    <a:pt x="22" y="28"/>
                    <a:pt x="22" y="29"/>
                  </a:cubicBezTo>
                  <a:cubicBezTo>
                    <a:pt x="22" y="32"/>
                    <a:pt x="23" y="36"/>
                    <a:pt x="23" y="39"/>
                  </a:cubicBezTo>
                  <a:cubicBezTo>
                    <a:pt x="23" y="42"/>
                    <a:pt x="24" y="45"/>
                    <a:pt x="24" y="48"/>
                  </a:cubicBezTo>
                  <a:cubicBezTo>
                    <a:pt x="24" y="50"/>
                    <a:pt x="24" y="52"/>
                    <a:pt x="24" y="53"/>
                  </a:cubicBezTo>
                  <a:cubicBezTo>
                    <a:pt x="24" y="55"/>
                    <a:pt x="24" y="56"/>
                    <a:pt x="23" y="58"/>
                  </a:cubicBezTo>
                  <a:cubicBezTo>
                    <a:pt x="23" y="59"/>
                    <a:pt x="23" y="61"/>
                    <a:pt x="22" y="62"/>
                  </a:cubicBezTo>
                  <a:cubicBezTo>
                    <a:pt x="22" y="63"/>
                    <a:pt x="21" y="64"/>
                    <a:pt x="21" y="65"/>
                  </a:cubicBezTo>
                  <a:cubicBezTo>
                    <a:pt x="21" y="64"/>
                    <a:pt x="20" y="62"/>
                    <a:pt x="20" y="60"/>
                  </a:cubicBezTo>
                  <a:cubicBezTo>
                    <a:pt x="20" y="59"/>
                    <a:pt x="20" y="58"/>
                    <a:pt x="20" y="56"/>
                  </a:cubicBezTo>
                  <a:cubicBezTo>
                    <a:pt x="20" y="55"/>
                    <a:pt x="20" y="54"/>
                    <a:pt x="19" y="53"/>
                  </a:cubicBezTo>
                  <a:cubicBezTo>
                    <a:pt x="19" y="51"/>
                    <a:pt x="18" y="48"/>
                    <a:pt x="17" y="46"/>
                  </a:cubicBezTo>
                  <a:cubicBezTo>
                    <a:pt x="16" y="44"/>
                    <a:pt x="15" y="42"/>
                    <a:pt x="14" y="40"/>
                  </a:cubicBezTo>
                  <a:cubicBezTo>
                    <a:pt x="13" y="38"/>
                    <a:pt x="13" y="36"/>
                    <a:pt x="12" y="33"/>
                  </a:cubicBezTo>
                  <a:cubicBezTo>
                    <a:pt x="12" y="31"/>
                    <a:pt x="11" y="29"/>
                    <a:pt x="11" y="26"/>
                  </a:cubicBezTo>
                  <a:cubicBezTo>
                    <a:pt x="11" y="24"/>
                    <a:pt x="11" y="22"/>
                    <a:pt x="11" y="20"/>
                  </a:cubicBezTo>
                  <a:cubicBezTo>
                    <a:pt x="10" y="24"/>
                    <a:pt x="11" y="29"/>
                    <a:pt x="11" y="33"/>
                  </a:cubicBezTo>
                  <a:cubicBezTo>
                    <a:pt x="12" y="36"/>
                    <a:pt x="12" y="38"/>
                    <a:pt x="13" y="40"/>
                  </a:cubicBezTo>
                  <a:cubicBezTo>
                    <a:pt x="14" y="42"/>
                    <a:pt x="15" y="45"/>
                    <a:pt x="16" y="47"/>
                  </a:cubicBezTo>
                  <a:cubicBezTo>
                    <a:pt x="17" y="49"/>
                    <a:pt x="18" y="51"/>
                    <a:pt x="18" y="53"/>
                  </a:cubicBezTo>
                  <a:cubicBezTo>
                    <a:pt x="18" y="54"/>
                    <a:pt x="18" y="55"/>
                    <a:pt x="19" y="57"/>
                  </a:cubicBezTo>
                  <a:cubicBezTo>
                    <a:pt x="19" y="58"/>
                    <a:pt x="19" y="59"/>
                    <a:pt x="19" y="60"/>
                  </a:cubicBezTo>
                  <a:cubicBezTo>
                    <a:pt x="19" y="62"/>
                    <a:pt x="19" y="65"/>
                    <a:pt x="19" y="67"/>
                  </a:cubicBezTo>
                  <a:cubicBezTo>
                    <a:pt x="19" y="68"/>
                    <a:pt x="19" y="69"/>
                    <a:pt x="19" y="70"/>
                  </a:cubicBezTo>
                  <a:cubicBezTo>
                    <a:pt x="19" y="71"/>
                    <a:pt x="19" y="71"/>
                    <a:pt x="19" y="72"/>
                  </a:cubicBezTo>
                  <a:cubicBezTo>
                    <a:pt x="19" y="72"/>
                    <a:pt x="19" y="72"/>
                    <a:pt x="19" y="72"/>
                  </a:cubicBezTo>
                  <a:cubicBezTo>
                    <a:pt x="18" y="70"/>
                    <a:pt x="16" y="68"/>
                    <a:pt x="15" y="66"/>
                  </a:cubicBezTo>
                  <a:cubicBezTo>
                    <a:pt x="14" y="65"/>
                    <a:pt x="13" y="63"/>
                    <a:pt x="12" y="62"/>
                  </a:cubicBezTo>
                  <a:cubicBezTo>
                    <a:pt x="11" y="61"/>
                    <a:pt x="9" y="60"/>
                    <a:pt x="8" y="59"/>
                  </a:cubicBezTo>
                  <a:cubicBezTo>
                    <a:pt x="6" y="57"/>
                    <a:pt x="4" y="54"/>
                    <a:pt x="2" y="51"/>
                  </a:cubicBezTo>
                  <a:cubicBezTo>
                    <a:pt x="2" y="49"/>
                    <a:pt x="1" y="48"/>
                    <a:pt x="1" y="46"/>
                  </a:cubicBezTo>
                  <a:cubicBezTo>
                    <a:pt x="0" y="45"/>
                    <a:pt x="0" y="43"/>
                    <a:pt x="0" y="41"/>
                  </a:cubicBezTo>
                  <a:cubicBezTo>
                    <a:pt x="0" y="45"/>
                    <a:pt x="1" y="48"/>
                    <a:pt x="2" y="51"/>
                  </a:cubicBezTo>
                  <a:cubicBezTo>
                    <a:pt x="2" y="53"/>
                    <a:pt x="3" y="54"/>
                    <a:pt x="4" y="56"/>
                  </a:cubicBezTo>
                  <a:cubicBezTo>
                    <a:pt x="5" y="56"/>
                    <a:pt x="5" y="57"/>
                    <a:pt x="6" y="58"/>
                  </a:cubicBezTo>
                  <a:cubicBezTo>
                    <a:pt x="6" y="58"/>
                    <a:pt x="6" y="58"/>
                    <a:pt x="6" y="59"/>
                  </a:cubicBezTo>
                  <a:cubicBezTo>
                    <a:pt x="7" y="59"/>
                    <a:pt x="7" y="59"/>
                    <a:pt x="7" y="60"/>
                  </a:cubicBezTo>
                  <a:cubicBezTo>
                    <a:pt x="10" y="62"/>
                    <a:pt x="12" y="64"/>
                    <a:pt x="14" y="67"/>
                  </a:cubicBezTo>
                  <a:cubicBezTo>
                    <a:pt x="15" y="68"/>
                    <a:pt x="16" y="70"/>
                    <a:pt x="16" y="71"/>
                  </a:cubicBezTo>
                  <a:cubicBezTo>
                    <a:pt x="17" y="72"/>
                    <a:pt x="18" y="73"/>
                    <a:pt x="18" y="74"/>
                  </a:cubicBezTo>
                  <a:cubicBezTo>
                    <a:pt x="18" y="75"/>
                    <a:pt x="18" y="76"/>
                    <a:pt x="18" y="77"/>
                  </a:cubicBezTo>
                  <a:cubicBezTo>
                    <a:pt x="18" y="77"/>
                    <a:pt x="19" y="78"/>
                    <a:pt x="19" y="78"/>
                  </a:cubicBezTo>
                  <a:cubicBezTo>
                    <a:pt x="20" y="78"/>
                    <a:pt x="21" y="77"/>
                    <a:pt x="21" y="77"/>
                  </a:cubicBezTo>
                  <a:cubicBezTo>
                    <a:pt x="21" y="75"/>
                    <a:pt x="21" y="74"/>
                    <a:pt x="21" y="72"/>
                  </a:cubicBezTo>
                  <a:cubicBezTo>
                    <a:pt x="21" y="71"/>
                    <a:pt x="22" y="70"/>
                    <a:pt x="22" y="69"/>
                  </a:cubicBezTo>
                  <a:cubicBezTo>
                    <a:pt x="22" y="69"/>
                    <a:pt x="22" y="69"/>
                    <a:pt x="23" y="69"/>
                  </a:cubicBezTo>
                  <a:cubicBezTo>
                    <a:pt x="23" y="68"/>
                    <a:pt x="24" y="68"/>
                    <a:pt x="25" y="68"/>
                  </a:cubicBezTo>
                  <a:cubicBezTo>
                    <a:pt x="25" y="68"/>
                    <a:pt x="25" y="68"/>
                    <a:pt x="26" y="67"/>
                  </a:cubicBezTo>
                  <a:cubicBezTo>
                    <a:pt x="26" y="67"/>
                    <a:pt x="26" y="67"/>
                    <a:pt x="26" y="67"/>
                  </a:cubicBezTo>
                  <a:cubicBezTo>
                    <a:pt x="26" y="67"/>
                    <a:pt x="27" y="67"/>
                    <a:pt x="27" y="67"/>
                  </a:cubicBezTo>
                  <a:cubicBezTo>
                    <a:pt x="28" y="66"/>
                    <a:pt x="28" y="66"/>
                    <a:pt x="29" y="66"/>
                  </a:cubicBezTo>
                  <a:cubicBezTo>
                    <a:pt x="30" y="65"/>
                    <a:pt x="32" y="63"/>
                    <a:pt x="33" y="62"/>
                  </a:cubicBezTo>
                  <a:cubicBezTo>
                    <a:pt x="33" y="62"/>
                    <a:pt x="34" y="61"/>
                    <a:pt x="34" y="61"/>
                  </a:cubicBezTo>
                  <a:cubicBezTo>
                    <a:pt x="35" y="60"/>
                    <a:pt x="36" y="60"/>
                    <a:pt x="36" y="59"/>
                  </a:cubicBezTo>
                  <a:cubicBezTo>
                    <a:pt x="35" y="59"/>
                    <a:pt x="35" y="60"/>
                    <a:pt x="34" y="60"/>
                  </a:cubicBezTo>
                  <a:cubicBezTo>
                    <a:pt x="34" y="61"/>
                    <a:pt x="33" y="61"/>
                    <a:pt x="32" y="62"/>
                  </a:cubicBezTo>
                  <a:cubicBezTo>
                    <a:pt x="31" y="63"/>
                    <a:pt x="30" y="64"/>
                    <a:pt x="28" y="65"/>
                  </a:cubicBezTo>
                  <a:cubicBezTo>
                    <a:pt x="28" y="65"/>
                    <a:pt x="27" y="65"/>
                    <a:pt x="26" y="66"/>
                  </a:cubicBezTo>
                  <a:cubicBezTo>
                    <a:pt x="26" y="66"/>
                    <a:pt x="26" y="66"/>
                    <a:pt x="26" y="66"/>
                  </a:cubicBezTo>
                  <a:cubicBezTo>
                    <a:pt x="25" y="66"/>
                    <a:pt x="25" y="66"/>
                    <a:pt x="25" y="66"/>
                  </a:cubicBezTo>
                  <a:cubicBezTo>
                    <a:pt x="25" y="66"/>
                    <a:pt x="24" y="66"/>
                    <a:pt x="24" y="66"/>
                  </a:cubicBezTo>
                  <a:cubicBezTo>
                    <a:pt x="24" y="67"/>
                    <a:pt x="23" y="67"/>
                    <a:pt x="23" y="67"/>
                  </a:cubicBezTo>
                  <a:cubicBezTo>
                    <a:pt x="23" y="66"/>
                    <a:pt x="23" y="66"/>
                    <a:pt x="23" y="65"/>
                  </a:cubicBezTo>
                  <a:cubicBezTo>
                    <a:pt x="26" y="59"/>
                    <a:pt x="26" y="59"/>
                    <a:pt x="26" y="59"/>
                  </a:cubicBezTo>
                  <a:cubicBezTo>
                    <a:pt x="28" y="57"/>
                    <a:pt x="29" y="54"/>
                    <a:pt x="30" y="52"/>
                  </a:cubicBezTo>
                  <a:cubicBezTo>
                    <a:pt x="31" y="50"/>
                    <a:pt x="31" y="50"/>
                    <a:pt x="31" y="50"/>
                  </a:cubicBezTo>
                  <a:cubicBezTo>
                    <a:pt x="31" y="50"/>
                    <a:pt x="31" y="49"/>
                    <a:pt x="32" y="49"/>
                  </a:cubicBezTo>
                  <a:cubicBezTo>
                    <a:pt x="32" y="47"/>
                    <a:pt x="33" y="46"/>
                    <a:pt x="34" y="45"/>
                  </a:cubicBezTo>
                  <a:cubicBezTo>
                    <a:pt x="35" y="44"/>
                    <a:pt x="36" y="43"/>
                    <a:pt x="37" y="43"/>
                  </a:cubicBezTo>
                  <a:cubicBezTo>
                    <a:pt x="38" y="42"/>
                    <a:pt x="39" y="41"/>
                    <a:pt x="40" y="40"/>
                  </a:cubicBezTo>
                  <a:cubicBezTo>
                    <a:pt x="37" y="41"/>
                    <a:pt x="35" y="43"/>
                    <a:pt x="33" y="45"/>
                  </a:cubicBezTo>
                  <a:cubicBezTo>
                    <a:pt x="33" y="46"/>
                    <a:pt x="32" y="47"/>
                    <a:pt x="31" y="48"/>
                  </a:cubicBezTo>
                  <a:close/>
                  <a:moveTo>
                    <a:pt x="25" y="37"/>
                  </a:moveTo>
                  <a:cubicBezTo>
                    <a:pt x="25" y="37"/>
                    <a:pt x="25" y="37"/>
                    <a:pt x="25" y="37"/>
                  </a:cubicBezTo>
                  <a:cubicBezTo>
                    <a:pt x="25" y="37"/>
                    <a:pt x="25" y="37"/>
                    <a:pt x="25" y="37"/>
                  </a:cubicBezTo>
                  <a:cubicBezTo>
                    <a:pt x="25" y="37"/>
                    <a:pt x="25" y="37"/>
                    <a:pt x="25" y="3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2224"/>
            <p:cNvSpPr>
              <a:spLocks/>
            </p:cNvSpPr>
            <p:nvPr/>
          </p:nvSpPr>
          <p:spPr bwMode="auto">
            <a:xfrm>
              <a:off x="7719988" y="2778138"/>
              <a:ext cx="38100" cy="147639"/>
            </a:xfrm>
            <a:custGeom>
              <a:avLst/>
              <a:gdLst>
                <a:gd name="T0" fmla="*/ 1 w 10"/>
                <a:gd name="T1" fmla="*/ 10 h 39"/>
                <a:gd name="T2" fmla="*/ 0 w 10"/>
                <a:gd name="T3" fmla="*/ 12 h 39"/>
                <a:gd name="T4" fmla="*/ 1 w 10"/>
                <a:gd name="T5" fmla="*/ 19 h 39"/>
                <a:gd name="T6" fmla="*/ 5 w 10"/>
                <a:gd name="T7" fmla="*/ 29 h 39"/>
                <a:gd name="T8" fmla="*/ 4 w 10"/>
                <a:gd name="T9" fmla="*/ 35 h 39"/>
                <a:gd name="T10" fmla="*/ 4 w 10"/>
                <a:gd name="T11" fmla="*/ 39 h 39"/>
                <a:gd name="T12" fmla="*/ 7 w 10"/>
                <a:gd name="T13" fmla="*/ 33 h 39"/>
                <a:gd name="T14" fmla="*/ 8 w 10"/>
                <a:gd name="T15" fmla="*/ 15 h 39"/>
                <a:gd name="T16" fmla="*/ 9 w 10"/>
                <a:gd name="T17" fmla="*/ 7 h 39"/>
                <a:gd name="T18" fmla="*/ 10 w 10"/>
                <a:gd name="T19" fmla="*/ 0 h 39"/>
                <a:gd name="T20" fmla="*/ 10 w 10"/>
                <a:gd name="T21" fmla="*/ 0 h 39"/>
                <a:gd name="T22" fmla="*/ 1 w 10"/>
                <a:gd name="T23"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9">
                  <a:moveTo>
                    <a:pt x="1" y="10"/>
                  </a:moveTo>
                  <a:cubicBezTo>
                    <a:pt x="0" y="11"/>
                    <a:pt x="0" y="12"/>
                    <a:pt x="0" y="12"/>
                  </a:cubicBezTo>
                  <a:cubicBezTo>
                    <a:pt x="0" y="15"/>
                    <a:pt x="1" y="17"/>
                    <a:pt x="1" y="19"/>
                  </a:cubicBezTo>
                  <a:cubicBezTo>
                    <a:pt x="2" y="23"/>
                    <a:pt x="4" y="26"/>
                    <a:pt x="5" y="29"/>
                  </a:cubicBezTo>
                  <a:cubicBezTo>
                    <a:pt x="5" y="31"/>
                    <a:pt x="5" y="33"/>
                    <a:pt x="4" y="35"/>
                  </a:cubicBezTo>
                  <a:cubicBezTo>
                    <a:pt x="4" y="36"/>
                    <a:pt x="4" y="38"/>
                    <a:pt x="4" y="39"/>
                  </a:cubicBezTo>
                  <a:cubicBezTo>
                    <a:pt x="5" y="37"/>
                    <a:pt x="6" y="34"/>
                    <a:pt x="7" y="33"/>
                  </a:cubicBezTo>
                  <a:cubicBezTo>
                    <a:pt x="9" y="27"/>
                    <a:pt x="8" y="21"/>
                    <a:pt x="8" y="15"/>
                  </a:cubicBezTo>
                  <a:cubicBezTo>
                    <a:pt x="8" y="12"/>
                    <a:pt x="8" y="9"/>
                    <a:pt x="9" y="7"/>
                  </a:cubicBezTo>
                  <a:cubicBezTo>
                    <a:pt x="9" y="5"/>
                    <a:pt x="10" y="2"/>
                    <a:pt x="10" y="0"/>
                  </a:cubicBezTo>
                  <a:cubicBezTo>
                    <a:pt x="10" y="0"/>
                    <a:pt x="10" y="0"/>
                    <a:pt x="10" y="0"/>
                  </a:cubicBezTo>
                  <a:cubicBezTo>
                    <a:pt x="8" y="4"/>
                    <a:pt x="4" y="7"/>
                    <a:pt x="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2227"/>
            <p:cNvSpPr>
              <a:spLocks/>
            </p:cNvSpPr>
            <p:nvPr/>
          </p:nvSpPr>
          <p:spPr bwMode="auto">
            <a:xfrm>
              <a:off x="7750151" y="2805126"/>
              <a:ext cx="41275" cy="63500"/>
            </a:xfrm>
            <a:custGeom>
              <a:avLst/>
              <a:gdLst>
                <a:gd name="T0" fmla="*/ 1 w 11"/>
                <a:gd name="T1" fmla="*/ 9 h 17"/>
                <a:gd name="T2" fmla="*/ 1 w 11"/>
                <a:gd name="T3" fmla="*/ 17 h 17"/>
                <a:gd name="T4" fmla="*/ 2 w 11"/>
                <a:gd name="T5" fmla="*/ 13 h 17"/>
                <a:gd name="T6" fmla="*/ 7 w 11"/>
                <a:gd name="T7" fmla="*/ 10 h 17"/>
                <a:gd name="T8" fmla="*/ 11 w 11"/>
                <a:gd name="T9" fmla="*/ 8 h 17"/>
                <a:gd name="T10" fmla="*/ 6 w 11"/>
                <a:gd name="T11" fmla="*/ 0 h 17"/>
                <a:gd name="T12" fmla="*/ 1 w 11"/>
                <a:gd name="T13" fmla="*/ 9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1" y="9"/>
                  </a:moveTo>
                  <a:cubicBezTo>
                    <a:pt x="0" y="11"/>
                    <a:pt x="0" y="14"/>
                    <a:pt x="1" y="17"/>
                  </a:cubicBezTo>
                  <a:cubicBezTo>
                    <a:pt x="1" y="15"/>
                    <a:pt x="1" y="14"/>
                    <a:pt x="2" y="13"/>
                  </a:cubicBezTo>
                  <a:cubicBezTo>
                    <a:pt x="3" y="11"/>
                    <a:pt x="5" y="10"/>
                    <a:pt x="7" y="10"/>
                  </a:cubicBezTo>
                  <a:cubicBezTo>
                    <a:pt x="9" y="9"/>
                    <a:pt x="10" y="9"/>
                    <a:pt x="11" y="8"/>
                  </a:cubicBezTo>
                  <a:cubicBezTo>
                    <a:pt x="10" y="5"/>
                    <a:pt x="8" y="3"/>
                    <a:pt x="6" y="0"/>
                  </a:cubicBezTo>
                  <a:cubicBezTo>
                    <a:pt x="3" y="2"/>
                    <a:pt x="2" y="6"/>
                    <a:pt x="1"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2228"/>
            <p:cNvSpPr>
              <a:spLocks/>
            </p:cNvSpPr>
            <p:nvPr/>
          </p:nvSpPr>
          <p:spPr bwMode="auto">
            <a:xfrm>
              <a:off x="7686650" y="2857514"/>
              <a:ext cx="52388" cy="134938"/>
            </a:xfrm>
            <a:custGeom>
              <a:avLst/>
              <a:gdLst>
                <a:gd name="T0" fmla="*/ 13 w 14"/>
                <a:gd name="T1" fmla="*/ 18 h 36"/>
                <a:gd name="T2" fmla="*/ 10 w 14"/>
                <a:gd name="T3" fmla="*/ 14 h 36"/>
                <a:gd name="T4" fmla="*/ 6 w 14"/>
                <a:gd name="T5" fmla="*/ 11 h 36"/>
                <a:gd name="T6" fmla="*/ 1 w 14"/>
                <a:gd name="T7" fmla="*/ 0 h 36"/>
                <a:gd name="T8" fmla="*/ 1 w 14"/>
                <a:gd name="T9" fmla="*/ 0 h 36"/>
                <a:gd name="T10" fmla="*/ 1 w 14"/>
                <a:gd name="T11" fmla="*/ 13 h 36"/>
                <a:gd name="T12" fmla="*/ 12 w 14"/>
                <a:gd name="T13" fmla="*/ 20 h 36"/>
                <a:gd name="T14" fmla="*/ 11 w 14"/>
                <a:gd name="T15" fmla="*/ 27 h 36"/>
                <a:gd name="T16" fmla="*/ 9 w 14"/>
                <a:gd name="T17" fmla="*/ 32 h 36"/>
                <a:gd name="T18" fmla="*/ 9 w 14"/>
                <a:gd name="T19" fmla="*/ 36 h 36"/>
                <a:gd name="T20" fmla="*/ 11 w 14"/>
                <a:gd name="T21" fmla="*/ 36 h 36"/>
                <a:gd name="T22" fmla="*/ 9 w 14"/>
                <a:gd name="T23" fmla="*/ 32 h 36"/>
                <a:gd name="T24" fmla="*/ 11 w 14"/>
                <a:gd name="T25" fmla="*/ 27 h 36"/>
                <a:gd name="T26" fmla="*/ 13 w 14"/>
                <a:gd name="T27" fmla="*/ 20 h 36"/>
                <a:gd name="T28" fmla="*/ 13 w 14"/>
                <a:gd name="T2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6">
                  <a:moveTo>
                    <a:pt x="13" y="18"/>
                  </a:moveTo>
                  <a:cubicBezTo>
                    <a:pt x="12" y="17"/>
                    <a:pt x="11" y="15"/>
                    <a:pt x="10" y="14"/>
                  </a:cubicBezTo>
                  <a:cubicBezTo>
                    <a:pt x="9" y="13"/>
                    <a:pt x="7" y="12"/>
                    <a:pt x="6" y="11"/>
                  </a:cubicBezTo>
                  <a:cubicBezTo>
                    <a:pt x="3" y="8"/>
                    <a:pt x="1" y="5"/>
                    <a:pt x="1" y="0"/>
                  </a:cubicBezTo>
                  <a:cubicBezTo>
                    <a:pt x="1" y="0"/>
                    <a:pt x="1" y="0"/>
                    <a:pt x="1" y="0"/>
                  </a:cubicBezTo>
                  <a:cubicBezTo>
                    <a:pt x="0" y="4"/>
                    <a:pt x="0" y="9"/>
                    <a:pt x="1" y="13"/>
                  </a:cubicBezTo>
                  <a:cubicBezTo>
                    <a:pt x="2" y="15"/>
                    <a:pt x="7" y="20"/>
                    <a:pt x="12" y="20"/>
                  </a:cubicBezTo>
                  <a:cubicBezTo>
                    <a:pt x="13" y="23"/>
                    <a:pt x="12" y="25"/>
                    <a:pt x="11" y="27"/>
                  </a:cubicBezTo>
                  <a:cubicBezTo>
                    <a:pt x="10" y="29"/>
                    <a:pt x="9" y="30"/>
                    <a:pt x="9" y="32"/>
                  </a:cubicBezTo>
                  <a:cubicBezTo>
                    <a:pt x="8" y="33"/>
                    <a:pt x="9" y="35"/>
                    <a:pt x="9" y="36"/>
                  </a:cubicBezTo>
                  <a:cubicBezTo>
                    <a:pt x="9" y="36"/>
                    <a:pt x="10" y="35"/>
                    <a:pt x="11" y="36"/>
                  </a:cubicBezTo>
                  <a:cubicBezTo>
                    <a:pt x="10" y="34"/>
                    <a:pt x="9" y="33"/>
                    <a:pt x="9" y="32"/>
                  </a:cubicBezTo>
                  <a:cubicBezTo>
                    <a:pt x="10" y="30"/>
                    <a:pt x="11" y="28"/>
                    <a:pt x="11" y="27"/>
                  </a:cubicBezTo>
                  <a:cubicBezTo>
                    <a:pt x="12" y="25"/>
                    <a:pt x="14" y="22"/>
                    <a:pt x="13" y="20"/>
                  </a:cubicBezTo>
                  <a:cubicBezTo>
                    <a:pt x="13" y="19"/>
                    <a:pt x="13" y="19"/>
                    <a:pt x="13"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2229"/>
            <p:cNvSpPr>
              <a:spLocks noEditPoints="1"/>
            </p:cNvSpPr>
            <p:nvPr/>
          </p:nvSpPr>
          <p:spPr bwMode="auto">
            <a:xfrm>
              <a:off x="7689825" y="2786076"/>
              <a:ext cx="101601" cy="147639"/>
            </a:xfrm>
            <a:custGeom>
              <a:avLst/>
              <a:gdLst>
                <a:gd name="T0" fmla="*/ 20 w 27"/>
                <a:gd name="T1" fmla="*/ 24 h 39"/>
                <a:gd name="T2" fmla="*/ 17 w 27"/>
                <a:gd name="T3" fmla="*/ 28 h 39"/>
                <a:gd name="T4" fmla="*/ 17 w 27"/>
                <a:gd name="T5" fmla="*/ 24 h 39"/>
                <a:gd name="T6" fmla="*/ 17 w 27"/>
                <a:gd name="T7" fmla="*/ 21 h 39"/>
                <a:gd name="T8" fmla="*/ 18 w 27"/>
                <a:gd name="T9" fmla="*/ 18 h 39"/>
                <a:gd name="T10" fmla="*/ 21 w 27"/>
                <a:gd name="T11" fmla="*/ 16 h 39"/>
                <a:gd name="T12" fmla="*/ 22 w 27"/>
                <a:gd name="T13" fmla="*/ 15 h 39"/>
                <a:gd name="T14" fmla="*/ 24 w 27"/>
                <a:gd name="T15" fmla="*/ 14 h 39"/>
                <a:gd name="T16" fmla="*/ 22 w 27"/>
                <a:gd name="T17" fmla="*/ 15 h 39"/>
                <a:gd name="T18" fmla="*/ 21 w 27"/>
                <a:gd name="T19" fmla="*/ 15 h 39"/>
                <a:gd name="T20" fmla="*/ 19 w 27"/>
                <a:gd name="T21" fmla="*/ 16 h 39"/>
                <a:gd name="T22" fmla="*/ 17 w 27"/>
                <a:gd name="T23" fmla="*/ 18 h 39"/>
                <a:gd name="T24" fmla="*/ 17 w 27"/>
                <a:gd name="T25" fmla="*/ 17 h 39"/>
                <a:gd name="T26" fmla="*/ 18 w 27"/>
                <a:gd name="T27" fmla="*/ 12 h 39"/>
                <a:gd name="T28" fmla="*/ 19 w 27"/>
                <a:gd name="T29" fmla="*/ 9 h 39"/>
                <a:gd name="T30" fmla="*/ 21 w 27"/>
                <a:gd name="T31" fmla="*/ 6 h 39"/>
                <a:gd name="T32" fmla="*/ 17 w 27"/>
                <a:gd name="T33" fmla="*/ 12 h 39"/>
                <a:gd name="T34" fmla="*/ 16 w 27"/>
                <a:gd name="T35" fmla="*/ 12 h 39"/>
                <a:gd name="T36" fmla="*/ 17 w 27"/>
                <a:gd name="T37" fmla="*/ 4 h 39"/>
                <a:gd name="T38" fmla="*/ 15 w 27"/>
                <a:gd name="T39" fmla="*/ 9 h 39"/>
                <a:gd name="T40" fmla="*/ 15 w 27"/>
                <a:gd name="T41" fmla="*/ 14 h 39"/>
                <a:gd name="T42" fmla="*/ 16 w 27"/>
                <a:gd name="T43" fmla="*/ 24 h 39"/>
                <a:gd name="T44" fmla="*/ 15 w 27"/>
                <a:gd name="T45" fmla="*/ 28 h 39"/>
                <a:gd name="T46" fmla="*/ 13 w 27"/>
                <a:gd name="T47" fmla="*/ 32 h 39"/>
                <a:gd name="T48" fmla="*/ 13 w 27"/>
                <a:gd name="T49" fmla="*/ 28 h 39"/>
                <a:gd name="T50" fmla="*/ 11 w 27"/>
                <a:gd name="T51" fmla="*/ 23 h 39"/>
                <a:gd name="T52" fmla="*/ 9 w 27"/>
                <a:gd name="T53" fmla="*/ 17 h 39"/>
                <a:gd name="T54" fmla="*/ 9 w 27"/>
                <a:gd name="T55" fmla="*/ 10 h 39"/>
                <a:gd name="T56" fmla="*/ 9 w 27"/>
                <a:gd name="T57" fmla="*/ 20 h 39"/>
                <a:gd name="T58" fmla="*/ 12 w 27"/>
                <a:gd name="T59" fmla="*/ 26 h 39"/>
                <a:gd name="T60" fmla="*/ 12 w 27"/>
                <a:gd name="T61" fmla="*/ 30 h 39"/>
                <a:gd name="T62" fmla="*/ 12 w 27"/>
                <a:gd name="T63" fmla="*/ 35 h 39"/>
                <a:gd name="T64" fmla="*/ 12 w 27"/>
                <a:gd name="T65" fmla="*/ 36 h 39"/>
                <a:gd name="T66" fmla="*/ 8 w 27"/>
                <a:gd name="T67" fmla="*/ 31 h 39"/>
                <a:gd name="T68" fmla="*/ 2 w 27"/>
                <a:gd name="T69" fmla="*/ 26 h 39"/>
                <a:gd name="T70" fmla="*/ 0 w 27"/>
                <a:gd name="T71" fmla="*/ 21 h 39"/>
                <a:gd name="T72" fmla="*/ 3 w 27"/>
                <a:gd name="T73" fmla="*/ 28 h 39"/>
                <a:gd name="T74" fmla="*/ 4 w 27"/>
                <a:gd name="T75" fmla="*/ 29 h 39"/>
                <a:gd name="T76" fmla="*/ 9 w 27"/>
                <a:gd name="T77" fmla="*/ 33 h 39"/>
                <a:gd name="T78" fmla="*/ 12 w 27"/>
                <a:gd name="T79" fmla="*/ 37 h 39"/>
                <a:gd name="T80" fmla="*/ 12 w 27"/>
                <a:gd name="T81" fmla="*/ 39 h 39"/>
                <a:gd name="T82" fmla="*/ 13 w 27"/>
                <a:gd name="T83" fmla="*/ 36 h 39"/>
                <a:gd name="T84" fmla="*/ 14 w 27"/>
                <a:gd name="T85" fmla="*/ 34 h 39"/>
                <a:gd name="T86" fmla="*/ 17 w 27"/>
                <a:gd name="T87" fmla="*/ 33 h 39"/>
                <a:gd name="T88" fmla="*/ 17 w 27"/>
                <a:gd name="T89" fmla="*/ 33 h 39"/>
                <a:gd name="T90" fmla="*/ 21 w 27"/>
                <a:gd name="T91" fmla="*/ 30 h 39"/>
                <a:gd name="T92" fmla="*/ 24 w 27"/>
                <a:gd name="T93" fmla="*/ 29 h 39"/>
                <a:gd name="T94" fmla="*/ 21 w 27"/>
                <a:gd name="T95" fmla="*/ 30 h 39"/>
                <a:gd name="T96" fmla="*/ 17 w 27"/>
                <a:gd name="T97" fmla="*/ 32 h 39"/>
                <a:gd name="T98" fmla="*/ 16 w 27"/>
                <a:gd name="T99" fmla="*/ 32 h 39"/>
                <a:gd name="T100" fmla="*/ 15 w 27"/>
                <a:gd name="T101" fmla="*/ 33 h 39"/>
                <a:gd name="T102" fmla="*/ 17 w 27"/>
                <a:gd name="T103" fmla="*/ 29 h 39"/>
                <a:gd name="T104" fmla="*/ 21 w 27"/>
                <a:gd name="T105" fmla="*/ 24 h 39"/>
                <a:gd name="T106" fmla="*/ 23 w 27"/>
                <a:gd name="T107" fmla="*/ 22 h 39"/>
                <a:gd name="T108" fmla="*/ 27 w 27"/>
                <a:gd name="T109" fmla="*/ 19 h 39"/>
                <a:gd name="T110" fmla="*/ 21 w 27"/>
                <a:gd name="T111" fmla="*/ 23 h 39"/>
                <a:gd name="T112" fmla="*/ 17 w 27"/>
                <a:gd name="T113" fmla="*/ 18 h 39"/>
                <a:gd name="T114" fmla="*/ 17 w 27"/>
                <a:gd name="T115"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39">
                  <a:moveTo>
                    <a:pt x="21" y="23"/>
                  </a:moveTo>
                  <a:cubicBezTo>
                    <a:pt x="20" y="24"/>
                    <a:pt x="20" y="24"/>
                    <a:pt x="20" y="24"/>
                  </a:cubicBezTo>
                  <a:cubicBezTo>
                    <a:pt x="19" y="25"/>
                    <a:pt x="19" y="25"/>
                    <a:pt x="19" y="25"/>
                  </a:cubicBezTo>
                  <a:cubicBezTo>
                    <a:pt x="18" y="26"/>
                    <a:pt x="18" y="27"/>
                    <a:pt x="17" y="28"/>
                  </a:cubicBezTo>
                  <a:cubicBezTo>
                    <a:pt x="17" y="27"/>
                    <a:pt x="17" y="27"/>
                    <a:pt x="17" y="26"/>
                  </a:cubicBezTo>
                  <a:cubicBezTo>
                    <a:pt x="17" y="25"/>
                    <a:pt x="18" y="24"/>
                    <a:pt x="17" y="24"/>
                  </a:cubicBezTo>
                  <a:cubicBezTo>
                    <a:pt x="17" y="23"/>
                    <a:pt x="17" y="22"/>
                    <a:pt x="17" y="21"/>
                  </a:cubicBezTo>
                  <a:cubicBezTo>
                    <a:pt x="17" y="21"/>
                    <a:pt x="17" y="21"/>
                    <a:pt x="17" y="21"/>
                  </a:cubicBezTo>
                  <a:cubicBezTo>
                    <a:pt x="17" y="20"/>
                    <a:pt x="17" y="20"/>
                    <a:pt x="17" y="19"/>
                  </a:cubicBezTo>
                  <a:cubicBezTo>
                    <a:pt x="18" y="19"/>
                    <a:pt x="18" y="18"/>
                    <a:pt x="18" y="18"/>
                  </a:cubicBezTo>
                  <a:cubicBezTo>
                    <a:pt x="18" y="18"/>
                    <a:pt x="19" y="17"/>
                    <a:pt x="19" y="17"/>
                  </a:cubicBezTo>
                  <a:cubicBezTo>
                    <a:pt x="20" y="17"/>
                    <a:pt x="20" y="16"/>
                    <a:pt x="21" y="16"/>
                  </a:cubicBezTo>
                  <a:cubicBezTo>
                    <a:pt x="21" y="16"/>
                    <a:pt x="21" y="16"/>
                    <a:pt x="21" y="16"/>
                  </a:cubicBezTo>
                  <a:cubicBezTo>
                    <a:pt x="21" y="16"/>
                    <a:pt x="22" y="15"/>
                    <a:pt x="22" y="15"/>
                  </a:cubicBezTo>
                  <a:cubicBezTo>
                    <a:pt x="22" y="15"/>
                    <a:pt x="22" y="15"/>
                    <a:pt x="23" y="15"/>
                  </a:cubicBezTo>
                  <a:cubicBezTo>
                    <a:pt x="23" y="15"/>
                    <a:pt x="24" y="14"/>
                    <a:pt x="24" y="14"/>
                  </a:cubicBezTo>
                  <a:cubicBezTo>
                    <a:pt x="25" y="14"/>
                    <a:pt x="26" y="14"/>
                    <a:pt x="26" y="14"/>
                  </a:cubicBezTo>
                  <a:cubicBezTo>
                    <a:pt x="25" y="14"/>
                    <a:pt x="24" y="14"/>
                    <a:pt x="22" y="15"/>
                  </a:cubicBezTo>
                  <a:cubicBezTo>
                    <a:pt x="22" y="15"/>
                    <a:pt x="22" y="15"/>
                    <a:pt x="21" y="15"/>
                  </a:cubicBezTo>
                  <a:cubicBezTo>
                    <a:pt x="21" y="15"/>
                    <a:pt x="21" y="15"/>
                    <a:pt x="21" y="15"/>
                  </a:cubicBezTo>
                  <a:cubicBezTo>
                    <a:pt x="21" y="15"/>
                    <a:pt x="21" y="15"/>
                    <a:pt x="21" y="15"/>
                  </a:cubicBezTo>
                  <a:cubicBezTo>
                    <a:pt x="20" y="16"/>
                    <a:pt x="19" y="16"/>
                    <a:pt x="19" y="16"/>
                  </a:cubicBezTo>
                  <a:cubicBezTo>
                    <a:pt x="18" y="17"/>
                    <a:pt x="18" y="17"/>
                    <a:pt x="17" y="18"/>
                  </a:cubicBezTo>
                  <a:cubicBezTo>
                    <a:pt x="17" y="18"/>
                    <a:pt x="17" y="18"/>
                    <a:pt x="17" y="18"/>
                  </a:cubicBezTo>
                  <a:cubicBezTo>
                    <a:pt x="17" y="18"/>
                    <a:pt x="17" y="18"/>
                    <a:pt x="17" y="17"/>
                  </a:cubicBezTo>
                  <a:cubicBezTo>
                    <a:pt x="17" y="17"/>
                    <a:pt x="17" y="17"/>
                    <a:pt x="17" y="17"/>
                  </a:cubicBezTo>
                  <a:cubicBezTo>
                    <a:pt x="17" y="16"/>
                    <a:pt x="17" y="16"/>
                    <a:pt x="17" y="15"/>
                  </a:cubicBezTo>
                  <a:cubicBezTo>
                    <a:pt x="17" y="14"/>
                    <a:pt x="17" y="13"/>
                    <a:pt x="18" y="12"/>
                  </a:cubicBezTo>
                  <a:cubicBezTo>
                    <a:pt x="18" y="11"/>
                    <a:pt x="18" y="11"/>
                    <a:pt x="18" y="10"/>
                  </a:cubicBezTo>
                  <a:cubicBezTo>
                    <a:pt x="18" y="10"/>
                    <a:pt x="19" y="9"/>
                    <a:pt x="19" y="9"/>
                  </a:cubicBezTo>
                  <a:cubicBezTo>
                    <a:pt x="19" y="8"/>
                    <a:pt x="19" y="8"/>
                    <a:pt x="20" y="7"/>
                  </a:cubicBezTo>
                  <a:cubicBezTo>
                    <a:pt x="20" y="7"/>
                    <a:pt x="20" y="6"/>
                    <a:pt x="21" y="6"/>
                  </a:cubicBezTo>
                  <a:cubicBezTo>
                    <a:pt x="20" y="7"/>
                    <a:pt x="19" y="8"/>
                    <a:pt x="18" y="9"/>
                  </a:cubicBezTo>
                  <a:cubicBezTo>
                    <a:pt x="18" y="10"/>
                    <a:pt x="17" y="11"/>
                    <a:pt x="17" y="12"/>
                  </a:cubicBezTo>
                  <a:cubicBezTo>
                    <a:pt x="17" y="13"/>
                    <a:pt x="16" y="13"/>
                    <a:pt x="16" y="14"/>
                  </a:cubicBezTo>
                  <a:cubicBezTo>
                    <a:pt x="16" y="13"/>
                    <a:pt x="16" y="12"/>
                    <a:pt x="16" y="12"/>
                  </a:cubicBezTo>
                  <a:cubicBezTo>
                    <a:pt x="16" y="11"/>
                    <a:pt x="16" y="10"/>
                    <a:pt x="16" y="9"/>
                  </a:cubicBezTo>
                  <a:cubicBezTo>
                    <a:pt x="16" y="8"/>
                    <a:pt x="16" y="6"/>
                    <a:pt x="17" y="4"/>
                  </a:cubicBezTo>
                  <a:cubicBezTo>
                    <a:pt x="17" y="3"/>
                    <a:pt x="17" y="1"/>
                    <a:pt x="18" y="0"/>
                  </a:cubicBezTo>
                  <a:cubicBezTo>
                    <a:pt x="16" y="3"/>
                    <a:pt x="16" y="6"/>
                    <a:pt x="15" y="9"/>
                  </a:cubicBezTo>
                  <a:cubicBezTo>
                    <a:pt x="15" y="10"/>
                    <a:pt x="15" y="11"/>
                    <a:pt x="15" y="12"/>
                  </a:cubicBezTo>
                  <a:cubicBezTo>
                    <a:pt x="15" y="13"/>
                    <a:pt x="15" y="13"/>
                    <a:pt x="15" y="14"/>
                  </a:cubicBezTo>
                  <a:cubicBezTo>
                    <a:pt x="15" y="16"/>
                    <a:pt x="16" y="17"/>
                    <a:pt x="16" y="19"/>
                  </a:cubicBezTo>
                  <a:cubicBezTo>
                    <a:pt x="16" y="21"/>
                    <a:pt x="16" y="22"/>
                    <a:pt x="16" y="24"/>
                  </a:cubicBezTo>
                  <a:cubicBezTo>
                    <a:pt x="16" y="24"/>
                    <a:pt x="16" y="25"/>
                    <a:pt x="16" y="26"/>
                  </a:cubicBezTo>
                  <a:cubicBezTo>
                    <a:pt x="16" y="27"/>
                    <a:pt x="16" y="28"/>
                    <a:pt x="15" y="28"/>
                  </a:cubicBezTo>
                  <a:cubicBezTo>
                    <a:pt x="15" y="29"/>
                    <a:pt x="15" y="30"/>
                    <a:pt x="14" y="31"/>
                  </a:cubicBezTo>
                  <a:cubicBezTo>
                    <a:pt x="14" y="31"/>
                    <a:pt x="14" y="32"/>
                    <a:pt x="13" y="32"/>
                  </a:cubicBezTo>
                  <a:cubicBezTo>
                    <a:pt x="13" y="31"/>
                    <a:pt x="13" y="31"/>
                    <a:pt x="13" y="30"/>
                  </a:cubicBezTo>
                  <a:cubicBezTo>
                    <a:pt x="13" y="29"/>
                    <a:pt x="13" y="28"/>
                    <a:pt x="13" y="28"/>
                  </a:cubicBezTo>
                  <a:cubicBezTo>
                    <a:pt x="13" y="27"/>
                    <a:pt x="13" y="27"/>
                    <a:pt x="13" y="26"/>
                  </a:cubicBezTo>
                  <a:cubicBezTo>
                    <a:pt x="13" y="25"/>
                    <a:pt x="12" y="24"/>
                    <a:pt x="11" y="23"/>
                  </a:cubicBezTo>
                  <a:cubicBezTo>
                    <a:pt x="11" y="22"/>
                    <a:pt x="10" y="21"/>
                    <a:pt x="10" y="20"/>
                  </a:cubicBezTo>
                  <a:cubicBezTo>
                    <a:pt x="9" y="19"/>
                    <a:pt x="9" y="18"/>
                    <a:pt x="9" y="17"/>
                  </a:cubicBezTo>
                  <a:cubicBezTo>
                    <a:pt x="9" y="15"/>
                    <a:pt x="8" y="14"/>
                    <a:pt x="8" y="13"/>
                  </a:cubicBezTo>
                  <a:cubicBezTo>
                    <a:pt x="8" y="12"/>
                    <a:pt x="8" y="11"/>
                    <a:pt x="9" y="10"/>
                  </a:cubicBezTo>
                  <a:cubicBezTo>
                    <a:pt x="8" y="12"/>
                    <a:pt x="8" y="14"/>
                    <a:pt x="8" y="17"/>
                  </a:cubicBezTo>
                  <a:cubicBezTo>
                    <a:pt x="9" y="18"/>
                    <a:pt x="9" y="19"/>
                    <a:pt x="9" y="20"/>
                  </a:cubicBezTo>
                  <a:cubicBezTo>
                    <a:pt x="10" y="21"/>
                    <a:pt x="10" y="22"/>
                    <a:pt x="11" y="23"/>
                  </a:cubicBezTo>
                  <a:cubicBezTo>
                    <a:pt x="11" y="24"/>
                    <a:pt x="12" y="25"/>
                    <a:pt x="12" y="26"/>
                  </a:cubicBezTo>
                  <a:cubicBezTo>
                    <a:pt x="12" y="27"/>
                    <a:pt x="12" y="27"/>
                    <a:pt x="12" y="28"/>
                  </a:cubicBezTo>
                  <a:cubicBezTo>
                    <a:pt x="12" y="29"/>
                    <a:pt x="12" y="29"/>
                    <a:pt x="12" y="30"/>
                  </a:cubicBezTo>
                  <a:cubicBezTo>
                    <a:pt x="12" y="31"/>
                    <a:pt x="12" y="32"/>
                    <a:pt x="12" y="33"/>
                  </a:cubicBezTo>
                  <a:cubicBezTo>
                    <a:pt x="12" y="34"/>
                    <a:pt x="12" y="34"/>
                    <a:pt x="12" y="35"/>
                  </a:cubicBezTo>
                  <a:cubicBezTo>
                    <a:pt x="12" y="35"/>
                    <a:pt x="12" y="35"/>
                    <a:pt x="12" y="35"/>
                  </a:cubicBezTo>
                  <a:cubicBezTo>
                    <a:pt x="12" y="35"/>
                    <a:pt x="12" y="36"/>
                    <a:pt x="12" y="36"/>
                  </a:cubicBezTo>
                  <a:cubicBezTo>
                    <a:pt x="11" y="35"/>
                    <a:pt x="10" y="34"/>
                    <a:pt x="9" y="33"/>
                  </a:cubicBezTo>
                  <a:cubicBezTo>
                    <a:pt x="9" y="32"/>
                    <a:pt x="8" y="32"/>
                    <a:pt x="8" y="31"/>
                  </a:cubicBezTo>
                  <a:cubicBezTo>
                    <a:pt x="7" y="30"/>
                    <a:pt x="6" y="30"/>
                    <a:pt x="5" y="29"/>
                  </a:cubicBezTo>
                  <a:cubicBezTo>
                    <a:pt x="4" y="28"/>
                    <a:pt x="3" y="27"/>
                    <a:pt x="2" y="26"/>
                  </a:cubicBezTo>
                  <a:cubicBezTo>
                    <a:pt x="1" y="25"/>
                    <a:pt x="1" y="24"/>
                    <a:pt x="1" y="23"/>
                  </a:cubicBezTo>
                  <a:cubicBezTo>
                    <a:pt x="1" y="23"/>
                    <a:pt x="0" y="22"/>
                    <a:pt x="0" y="21"/>
                  </a:cubicBezTo>
                  <a:cubicBezTo>
                    <a:pt x="0" y="23"/>
                    <a:pt x="1" y="24"/>
                    <a:pt x="1" y="26"/>
                  </a:cubicBezTo>
                  <a:cubicBezTo>
                    <a:pt x="2" y="27"/>
                    <a:pt x="2" y="27"/>
                    <a:pt x="3" y="28"/>
                  </a:cubicBezTo>
                  <a:cubicBezTo>
                    <a:pt x="3" y="28"/>
                    <a:pt x="3" y="29"/>
                    <a:pt x="4" y="29"/>
                  </a:cubicBezTo>
                  <a:cubicBezTo>
                    <a:pt x="4" y="29"/>
                    <a:pt x="4" y="29"/>
                    <a:pt x="4" y="29"/>
                  </a:cubicBezTo>
                  <a:cubicBezTo>
                    <a:pt x="4" y="30"/>
                    <a:pt x="5" y="30"/>
                    <a:pt x="5" y="30"/>
                  </a:cubicBezTo>
                  <a:cubicBezTo>
                    <a:pt x="6" y="31"/>
                    <a:pt x="7" y="32"/>
                    <a:pt x="9" y="33"/>
                  </a:cubicBezTo>
                  <a:cubicBezTo>
                    <a:pt x="9" y="34"/>
                    <a:pt x="10" y="35"/>
                    <a:pt x="10" y="35"/>
                  </a:cubicBezTo>
                  <a:cubicBezTo>
                    <a:pt x="11" y="36"/>
                    <a:pt x="11" y="36"/>
                    <a:pt x="12" y="37"/>
                  </a:cubicBezTo>
                  <a:cubicBezTo>
                    <a:pt x="11" y="37"/>
                    <a:pt x="11" y="38"/>
                    <a:pt x="11" y="38"/>
                  </a:cubicBezTo>
                  <a:cubicBezTo>
                    <a:pt x="11" y="38"/>
                    <a:pt x="12" y="39"/>
                    <a:pt x="12" y="39"/>
                  </a:cubicBezTo>
                  <a:cubicBezTo>
                    <a:pt x="12" y="39"/>
                    <a:pt x="13" y="38"/>
                    <a:pt x="13" y="38"/>
                  </a:cubicBezTo>
                  <a:cubicBezTo>
                    <a:pt x="13" y="37"/>
                    <a:pt x="13" y="36"/>
                    <a:pt x="13" y="36"/>
                  </a:cubicBezTo>
                  <a:cubicBezTo>
                    <a:pt x="14" y="35"/>
                    <a:pt x="14" y="35"/>
                    <a:pt x="14" y="34"/>
                  </a:cubicBezTo>
                  <a:cubicBezTo>
                    <a:pt x="14" y="34"/>
                    <a:pt x="14" y="34"/>
                    <a:pt x="14" y="34"/>
                  </a:cubicBezTo>
                  <a:cubicBezTo>
                    <a:pt x="15" y="34"/>
                    <a:pt x="15" y="34"/>
                    <a:pt x="16" y="33"/>
                  </a:cubicBezTo>
                  <a:cubicBezTo>
                    <a:pt x="16" y="33"/>
                    <a:pt x="16" y="33"/>
                    <a:pt x="17" y="33"/>
                  </a:cubicBezTo>
                  <a:cubicBezTo>
                    <a:pt x="17" y="33"/>
                    <a:pt x="17" y="33"/>
                    <a:pt x="17" y="33"/>
                  </a:cubicBezTo>
                  <a:cubicBezTo>
                    <a:pt x="17" y="33"/>
                    <a:pt x="17" y="33"/>
                    <a:pt x="17" y="33"/>
                  </a:cubicBezTo>
                  <a:cubicBezTo>
                    <a:pt x="18" y="33"/>
                    <a:pt x="18" y="32"/>
                    <a:pt x="19" y="32"/>
                  </a:cubicBezTo>
                  <a:cubicBezTo>
                    <a:pt x="20" y="32"/>
                    <a:pt x="21" y="31"/>
                    <a:pt x="21" y="30"/>
                  </a:cubicBezTo>
                  <a:cubicBezTo>
                    <a:pt x="22" y="30"/>
                    <a:pt x="22" y="30"/>
                    <a:pt x="23" y="29"/>
                  </a:cubicBezTo>
                  <a:cubicBezTo>
                    <a:pt x="23" y="29"/>
                    <a:pt x="23" y="29"/>
                    <a:pt x="24" y="29"/>
                  </a:cubicBezTo>
                  <a:cubicBezTo>
                    <a:pt x="23" y="29"/>
                    <a:pt x="23" y="29"/>
                    <a:pt x="22" y="29"/>
                  </a:cubicBezTo>
                  <a:cubicBezTo>
                    <a:pt x="22" y="30"/>
                    <a:pt x="22" y="30"/>
                    <a:pt x="21" y="30"/>
                  </a:cubicBezTo>
                  <a:cubicBezTo>
                    <a:pt x="20" y="31"/>
                    <a:pt x="19" y="31"/>
                    <a:pt x="18" y="32"/>
                  </a:cubicBezTo>
                  <a:cubicBezTo>
                    <a:pt x="18" y="32"/>
                    <a:pt x="17" y="32"/>
                    <a:pt x="17" y="32"/>
                  </a:cubicBezTo>
                  <a:cubicBezTo>
                    <a:pt x="17" y="32"/>
                    <a:pt x="17" y="32"/>
                    <a:pt x="17" y="32"/>
                  </a:cubicBezTo>
                  <a:cubicBezTo>
                    <a:pt x="16" y="32"/>
                    <a:pt x="16" y="32"/>
                    <a:pt x="16" y="32"/>
                  </a:cubicBezTo>
                  <a:cubicBezTo>
                    <a:pt x="16" y="33"/>
                    <a:pt x="16" y="33"/>
                    <a:pt x="16" y="33"/>
                  </a:cubicBezTo>
                  <a:cubicBezTo>
                    <a:pt x="15" y="33"/>
                    <a:pt x="15" y="33"/>
                    <a:pt x="15" y="33"/>
                  </a:cubicBezTo>
                  <a:cubicBezTo>
                    <a:pt x="15" y="33"/>
                    <a:pt x="15" y="32"/>
                    <a:pt x="15" y="32"/>
                  </a:cubicBezTo>
                  <a:cubicBezTo>
                    <a:pt x="17" y="29"/>
                    <a:pt x="17" y="29"/>
                    <a:pt x="17" y="29"/>
                  </a:cubicBezTo>
                  <a:cubicBezTo>
                    <a:pt x="18" y="28"/>
                    <a:pt x="19" y="26"/>
                    <a:pt x="20" y="25"/>
                  </a:cubicBezTo>
                  <a:cubicBezTo>
                    <a:pt x="21" y="24"/>
                    <a:pt x="21" y="24"/>
                    <a:pt x="21" y="24"/>
                  </a:cubicBezTo>
                  <a:cubicBezTo>
                    <a:pt x="21" y="24"/>
                    <a:pt x="21" y="24"/>
                    <a:pt x="21" y="23"/>
                  </a:cubicBezTo>
                  <a:cubicBezTo>
                    <a:pt x="22" y="23"/>
                    <a:pt x="22" y="22"/>
                    <a:pt x="23" y="22"/>
                  </a:cubicBezTo>
                  <a:cubicBezTo>
                    <a:pt x="23" y="21"/>
                    <a:pt x="24" y="21"/>
                    <a:pt x="25" y="20"/>
                  </a:cubicBezTo>
                  <a:cubicBezTo>
                    <a:pt x="25" y="20"/>
                    <a:pt x="26" y="19"/>
                    <a:pt x="27" y="19"/>
                  </a:cubicBezTo>
                  <a:cubicBezTo>
                    <a:pt x="25" y="20"/>
                    <a:pt x="24" y="21"/>
                    <a:pt x="22" y="22"/>
                  </a:cubicBezTo>
                  <a:cubicBezTo>
                    <a:pt x="22" y="22"/>
                    <a:pt x="21" y="23"/>
                    <a:pt x="21" y="23"/>
                  </a:cubicBezTo>
                  <a:close/>
                  <a:moveTo>
                    <a:pt x="17" y="18"/>
                  </a:moveTo>
                  <a:cubicBezTo>
                    <a:pt x="17" y="18"/>
                    <a:pt x="17" y="18"/>
                    <a:pt x="17" y="18"/>
                  </a:cubicBezTo>
                  <a:cubicBezTo>
                    <a:pt x="17" y="18"/>
                    <a:pt x="17" y="18"/>
                    <a:pt x="17" y="18"/>
                  </a:cubicBezTo>
                  <a:cubicBezTo>
                    <a:pt x="17" y="18"/>
                    <a:pt x="17" y="18"/>
                    <a:pt x="17" y="1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2230"/>
            <p:cNvSpPr>
              <a:spLocks/>
            </p:cNvSpPr>
            <p:nvPr/>
          </p:nvSpPr>
          <p:spPr bwMode="auto">
            <a:xfrm>
              <a:off x="6635719" y="3071828"/>
              <a:ext cx="36513" cy="146051"/>
            </a:xfrm>
            <a:custGeom>
              <a:avLst/>
              <a:gdLst>
                <a:gd name="T0" fmla="*/ 1 w 10"/>
                <a:gd name="T1" fmla="*/ 10 h 39"/>
                <a:gd name="T2" fmla="*/ 1 w 10"/>
                <a:gd name="T3" fmla="*/ 12 h 39"/>
                <a:gd name="T4" fmla="*/ 1 w 10"/>
                <a:gd name="T5" fmla="*/ 19 h 39"/>
                <a:gd name="T6" fmla="*/ 5 w 10"/>
                <a:gd name="T7" fmla="*/ 28 h 39"/>
                <a:gd name="T8" fmla="*/ 5 w 10"/>
                <a:gd name="T9" fmla="*/ 35 h 39"/>
                <a:gd name="T10" fmla="*/ 5 w 10"/>
                <a:gd name="T11" fmla="*/ 39 h 39"/>
                <a:gd name="T12" fmla="*/ 7 w 10"/>
                <a:gd name="T13" fmla="*/ 32 h 39"/>
                <a:gd name="T14" fmla="*/ 8 w 10"/>
                <a:gd name="T15" fmla="*/ 14 h 39"/>
                <a:gd name="T16" fmla="*/ 9 w 10"/>
                <a:gd name="T17" fmla="*/ 6 h 39"/>
                <a:gd name="T18" fmla="*/ 10 w 10"/>
                <a:gd name="T19" fmla="*/ 0 h 39"/>
                <a:gd name="T20" fmla="*/ 10 w 10"/>
                <a:gd name="T21" fmla="*/ 0 h 39"/>
                <a:gd name="T22" fmla="*/ 1 w 10"/>
                <a:gd name="T23"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9">
                  <a:moveTo>
                    <a:pt x="1" y="10"/>
                  </a:moveTo>
                  <a:cubicBezTo>
                    <a:pt x="1" y="11"/>
                    <a:pt x="1" y="11"/>
                    <a:pt x="1" y="12"/>
                  </a:cubicBezTo>
                  <a:cubicBezTo>
                    <a:pt x="0" y="14"/>
                    <a:pt x="1" y="16"/>
                    <a:pt x="1" y="19"/>
                  </a:cubicBezTo>
                  <a:cubicBezTo>
                    <a:pt x="2" y="22"/>
                    <a:pt x="4" y="25"/>
                    <a:pt x="5" y="28"/>
                  </a:cubicBezTo>
                  <a:cubicBezTo>
                    <a:pt x="5" y="31"/>
                    <a:pt x="5" y="33"/>
                    <a:pt x="5" y="35"/>
                  </a:cubicBezTo>
                  <a:cubicBezTo>
                    <a:pt x="4" y="36"/>
                    <a:pt x="4" y="38"/>
                    <a:pt x="5" y="39"/>
                  </a:cubicBezTo>
                  <a:cubicBezTo>
                    <a:pt x="5" y="36"/>
                    <a:pt x="6" y="34"/>
                    <a:pt x="7" y="32"/>
                  </a:cubicBezTo>
                  <a:cubicBezTo>
                    <a:pt x="10" y="26"/>
                    <a:pt x="8" y="20"/>
                    <a:pt x="8" y="14"/>
                  </a:cubicBezTo>
                  <a:cubicBezTo>
                    <a:pt x="8" y="12"/>
                    <a:pt x="8" y="9"/>
                    <a:pt x="9" y="6"/>
                  </a:cubicBezTo>
                  <a:cubicBezTo>
                    <a:pt x="9" y="4"/>
                    <a:pt x="10" y="2"/>
                    <a:pt x="10" y="0"/>
                  </a:cubicBezTo>
                  <a:cubicBezTo>
                    <a:pt x="10" y="0"/>
                    <a:pt x="10" y="0"/>
                    <a:pt x="10" y="0"/>
                  </a:cubicBezTo>
                  <a:cubicBezTo>
                    <a:pt x="8" y="3"/>
                    <a:pt x="4" y="7"/>
                    <a:pt x="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52" name="Picture 2231"/>
            <p:cNvPicPr>
              <a:picLocks noChangeAspect="1" noChangeArrowheads="1"/>
            </p:cNvPicPr>
            <p:nvPr/>
          </p:nvPicPr>
          <p:blipFill>
            <a:blip r:embed="rId76" cstate="screen">
              <a:extLst>
                <a:ext uri="{28A0092B-C50C-407E-A947-70E740481C1C}">
                  <a14:useLocalDpi xmlns:a14="http://schemas.microsoft.com/office/drawing/2010/main"/>
                </a:ext>
              </a:extLst>
            </a:blip>
            <a:srcRect/>
            <a:stretch>
              <a:fillRect/>
            </a:stretch>
          </p:blipFill>
          <p:spPr bwMode="auto">
            <a:xfrm>
              <a:off x="6589681" y="3097228"/>
              <a:ext cx="79375"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3" name="Picture 2232"/>
            <p:cNvPicPr>
              <a:picLocks noChangeAspect="1" noChangeArrowheads="1"/>
            </p:cNvPicPr>
            <p:nvPr/>
          </p:nvPicPr>
          <p:blipFill>
            <a:blip r:embed="rId77" cstate="screen">
              <a:extLst>
                <a:ext uri="{28A0092B-C50C-407E-A947-70E740481C1C}">
                  <a14:useLocalDpi xmlns:a14="http://schemas.microsoft.com/office/drawing/2010/main"/>
                </a:ext>
              </a:extLst>
            </a:blip>
            <a:srcRect/>
            <a:stretch>
              <a:fillRect/>
            </a:stretch>
          </p:blipFill>
          <p:spPr bwMode="auto">
            <a:xfrm>
              <a:off x="6635719" y="3059128"/>
              <a:ext cx="101601"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4" name="Freeform 2233"/>
            <p:cNvSpPr>
              <a:spLocks/>
            </p:cNvSpPr>
            <p:nvPr/>
          </p:nvSpPr>
          <p:spPr bwMode="auto">
            <a:xfrm>
              <a:off x="6664294" y="3098815"/>
              <a:ext cx="46038" cy="58738"/>
            </a:xfrm>
            <a:custGeom>
              <a:avLst/>
              <a:gdLst>
                <a:gd name="T0" fmla="*/ 1 w 12"/>
                <a:gd name="T1" fmla="*/ 8 h 16"/>
                <a:gd name="T2" fmla="*/ 1 w 12"/>
                <a:gd name="T3" fmla="*/ 16 h 16"/>
                <a:gd name="T4" fmla="*/ 2 w 12"/>
                <a:gd name="T5" fmla="*/ 12 h 16"/>
                <a:gd name="T6" fmla="*/ 8 w 12"/>
                <a:gd name="T7" fmla="*/ 9 h 16"/>
                <a:gd name="T8" fmla="*/ 12 w 12"/>
                <a:gd name="T9" fmla="*/ 8 h 16"/>
                <a:gd name="T10" fmla="*/ 6 w 12"/>
                <a:gd name="T11" fmla="*/ 0 h 16"/>
                <a:gd name="T12" fmla="*/ 1 w 12"/>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1" y="8"/>
                  </a:moveTo>
                  <a:cubicBezTo>
                    <a:pt x="0" y="11"/>
                    <a:pt x="1" y="14"/>
                    <a:pt x="1" y="16"/>
                  </a:cubicBezTo>
                  <a:cubicBezTo>
                    <a:pt x="1" y="15"/>
                    <a:pt x="1" y="14"/>
                    <a:pt x="2" y="12"/>
                  </a:cubicBezTo>
                  <a:cubicBezTo>
                    <a:pt x="3" y="11"/>
                    <a:pt x="5" y="10"/>
                    <a:pt x="8" y="9"/>
                  </a:cubicBezTo>
                  <a:cubicBezTo>
                    <a:pt x="9" y="9"/>
                    <a:pt x="10" y="8"/>
                    <a:pt x="12" y="8"/>
                  </a:cubicBezTo>
                  <a:cubicBezTo>
                    <a:pt x="10" y="5"/>
                    <a:pt x="8" y="2"/>
                    <a:pt x="6" y="0"/>
                  </a:cubicBezTo>
                  <a:cubicBezTo>
                    <a:pt x="3" y="2"/>
                    <a:pt x="2" y="6"/>
                    <a:pt x="1"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2234"/>
            <p:cNvSpPr>
              <a:spLocks/>
            </p:cNvSpPr>
            <p:nvPr/>
          </p:nvSpPr>
          <p:spPr bwMode="auto">
            <a:xfrm>
              <a:off x="6600794" y="3151203"/>
              <a:ext cx="52388" cy="134938"/>
            </a:xfrm>
            <a:custGeom>
              <a:avLst/>
              <a:gdLst>
                <a:gd name="T0" fmla="*/ 14 w 14"/>
                <a:gd name="T1" fmla="*/ 18 h 36"/>
                <a:gd name="T2" fmla="*/ 10 w 14"/>
                <a:gd name="T3" fmla="*/ 14 h 36"/>
                <a:gd name="T4" fmla="*/ 6 w 14"/>
                <a:gd name="T5" fmla="*/ 10 h 36"/>
                <a:gd name="T6" fmla="*/ 1 w 14"/>
                <a:gd name="T7" fmla="*/ 0 h 36"/>
                <a:gd name="T8" fmla="*/ 1 w 14"/>
                <a:gd name="T9" fmla="*/ 0 h 36"/>
                <a:gd name="T10" fmla="*/ 2 w 14"/>
                <a:gd name="T11" fmla="*/ 12 h 36"/>
                <a:gd name="T12" fmla="*/ 13 w 14"/>
                <a:gd name="T13" fmla="*/ 20 h 36"/>
                <a:gd name="T14" fmla="*/ 11 w 14"/>
                <a:gd name="T15" fmla="*/ 27 h 36"/>
                <a:gd name="T16" fmla="*/ 9 w 14"/>
                <a:gd name="T17" fmla="*/ 32 h 36"/>
                <a:gd name="T18" fmla="*/ 9 w 14"/>
                <a:gd name="T19" fmla="*/ 36 h 36"/>
                <a:gd name="T20" fmla="*/ 11 w 14"/>
                <a:gd name="T21" fmla="*/ 35 h 36"/>
                <a:gd name="T22" fmla="*/ 10 w 14"/>
                <a:gd name="T23" fmla="*/ 32 h 36"/>
                <a:gd name="T24" fmla="*/ 12 w 14"/>
                <a:gd name="T25" fmla="*/ 26 h 36"/>
                <a:gd name="T26" fmla="*/ 13 w 14"/>
                <a:gd name="T27" fmla="*/ 20 h 36"/>
                <a:gd name="T28" fmla="*/ 14 w 14"/>
                <a:gd name="T2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6">
                  <a:moveTo>
                    <a:pt x="14" y="18"/>
                  </a:moveTo>
                  <a:cubicBezTo>
                    <a:pt x="13" y="17"/>
                    <a:pt x="11" y="15"/>
                    <a:pt x="10" y="14"/>
                  </a:cubicBezTo>
                  <a:cubicBezTo>
                    <a:pt x="9" y="12"/>
                    <a:pt x="8" y="12"/>
                    <a:pt x="6" y="10"/>
                  </a:cubicBezTo>
                  <a:cubicBezTo>
                    <a:pt x="3" y="7"/>
                    <a:pt x="1" y="4"/>
                    <a:pt x="1" y="0"/>
                  </a:cubicBezTo>
                  <a:cubicBezTo>
                    <a:pt x="1" y="0"/>
                    <a:pt x="1" y="0"/>
                    <a:pt x="1" y="0"/>
                  </a:cubicBezTo>
                  <a:cubicBezTo>
                    <a:pt x="0" y="4"/>
                    <a:pt x="0" y="9"/>
                    <a:pt x="2" y="12"/>
                  </a:cubicBezTo>
                  <a:cubicBezTo>
                    <a:pt x="3" y="15"/>
                    <a:pt x="7" y="19"/>
                    <a:pt x="13" y="20"/>
                  </a:cubicBezTo>
                  <a:cubicBezTo>
                    <a:pt x="14" y="22"/>
                    <a:pt x="12" y="24"/>
                    <a:pt x="11" y="27"/>
                  </a:cubicBezTo>
                  <a:cubicBezTo>
                    <a:pt x="10" y="28"/>
                    <a:pt x="9" y="30"/>
                    <a:pt x="9" y="32"/>
                  </a:cubicBezTo>
                  <a:cubicBezTo>
                    <a:pt x="9" y="33"/>
                    <a:pt x="9" y="34"/>
                    <a:pt x="9" y="36"/>
                  </a:cubicBezTo>
                  <a:cubicBezTo>
                    <a:pt x="10" y="35"/>
                    <a:pt x="10" y="35"/>
                    <a:pt x="11" y="35"/>
                  </a:cubicBezTo>
                  <a:cubicBezTo>
                    <a:pt x="10" y="34"/>
                    <a:pt x="9" y="33"/>
                    <a:pt x="10" y="32"/>
                  </a:cubicBezTo>
                  <a:cubicBezTo>
                    <a:pt x="10" y="30"/>
                    <a:pt x="11" y="28"/>
                    <a:pt x="12" y="26"/>
                  </a:cubicBezTo>
                  <a:cubicBezTo>
                    <a:pt x="13" y="24"/>
                    <a:pt x="14" y="21"/>
                    <a:pt x="13" y="20"/>
                  </a:cubicBezTo>
                  <a:cubicBezTo>
                    <a:pt x="13" y="19"/>
                    <a:pt x="13" y="18"/>
                    <a:pt x="14"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2235"/>
            <p:cNvSpPr>
              <a:spLocks noEditPoints="1"/>
            </p:cNvSpPr>
            <p:nvPr/>
          </p:nvSpPr>
          <p:spPr bwMode="auto">
            <a:xfrm>
              <a:off x="6605556" y="3075003"/>
              <a:ext cx="100013" cy="147639"/>
            </a:xfrm>
            <a:custGeom>
              <a:avLst/>
              <a:gdLst>
                <a:gd name="T0" fmla="*/ 20 w 27"/>
                <a:gd name="T1" fmla="*/ 25 h 39"/>
                <a:gd name="T2" fmla="*/ 17 w 27"/>
                <a:gd name="T3" fmla="*/ 28 h 39"/>
                <a:gd name="T4" fmla="*/ 18 w 27"/>
                <a:gd name="T5" fmla="*/ 24 h 39"/>
                <a:gd name="T6" fmla="*/ 18 w 27"/>
                <a:gd name="T7" fmla="*/ 21 h 39"/>
                <a:gd name="T8" fmla="*/ 18 w 27"/>
                <a:gd name="T9" fmla="*/ 19 h 39"/>
                <a:gd name="T10" fmla="*/ 21 w 27"/>
                <a:gd name="T11" fmla="*/ 17 h 39"/>
                <a:gd name="T12" fmla="*/ 22 w 27"/>
                <a:gd name="T13" fmla="*/ 16 h 39"/>
                <a:gd name="T14" fmla="*/ 25 w 27"/>
                <a:gd name="T15" fmla="*/ 15 h 39"/>
                <a:gd name="T16" fmla="*/ 23 w 27"/>
                <a:gd name="T17" fmla="*/ 15 h 39"/>
                <a:gd name="T18" fmla="*/ 21 w 27"/>
                <a:gd name="T19" fmla="*/ 16 h 39"/>
                <a:gd name="T20" fmla="*/ 19 w 27"/>
                <a:gd name="T21" fmla="*/ 17 h 39"/>
                <a:gd name="T22" fmla="*/ 17 w 27"/>
                <a:gd name="T23" fmla="*/ 19 h 39"/>
                <a:gd name="T24" fmla="*/ 17 w 27"/>
                <a:gd name="T25" fmla="*/ 17 h 39"/>
                <a:gd name="T26" fmla="*/ 18 w 27"/>
                <a:gd name="T27" fmla="*/ 13 h 39"/>
                <a:gd name="T28" fmla="*/ 19 w 27"/>
                <a:gd name="T29" fmla="*/ 10 h 39"/>
                <a:gd name="T30" fmla="*/ 21 w 27"/>
                <a:gd name="T31" fmla="*/ 7 h 39"/>
                <a:gd name="T32" fmla="*/ 17 w 27"/>
                <a:gd name="T33" fmla="*/ 13 h 39"/>
                <a:gd name="T34" fmla="*/ 16 w 27"/>
                <a:gd name="T35" fmla="*/ 12 h 39"/>
                <a:gd name="T36" fmla="*/ 17 w 27"/>
                <a:gd name="T37" fmla="*/ 5 h 39"/>
                <a:gd name="T38" fmla="*/ 16 w 27"/>
                <a:gd name="T39" fmla="*/ 10 h 39"/>
                <a:gd name="T40" fmla="*/ 16 w 27"/>
                <a:gd name="T41" fmla="*/ 15 h 39"/>
                <a:gd name="T42" fmla="*/ 16 w 27"/>
                <a:gd name="T43" fmla="*/ 24 h 39"/>
                <a:gd name="T44" fmla="*/ 16 w 27"/>
                <a:gd name="T45" fmla="*/ 29 h 39"/>
                <a:gd name="T46" fmla="*/ 14 w 27"/>
                <a:gd name="T47" fmla="*/ 33 h 39"/>
                <a:gd name="T48" fmla="*/ 13 w 27"/>
                <a:gd name="T49" fmla="*/ 29 h 39"/>
                <a:gd name="T50" fmla="*/ 12 w 27"/>
                <a:gd name="T51" fmla="*/ 24 h 39"/>
                <a:gd name="T52" fmla="*/ 9 w 27"/>
                <a:gd name="T53" fmla="*/ 17 h 39"/>
                <a:gd name="T54" fmla="*/ 9 w 27"/>
                <a:gd name="T55" fmla="*/ 10 h 39"/>
                <a:gd name="T56" fmla="*/ 10 w 27"/>
                <a:gd name="T57" fmla="*/ 21 h 39"/>
                <a:gd name="T58" fmla="*/ 12 w 27"/>
                <a:gd name="T59" fmla="*/ 27 h 39"/>
                <a:gd name="T60" fmla="*/ 13 w 27"/>
                <a:gd name="T61" fmla="*/ 30 h 39"/>
                <a:gd name="T62" fmla="*/ 12 w 27"/>
                <a:gd name="T63" fmla="*/ 35 h 39"/>
                <a:gd name="T64" fmla="*/ 12 w 27"/>
                <a:gd name="T65" fmla="*/ 36 h 39"/>
                <a:gd name="T66" fmla="*/ 8 w 27"/>
                <a:gd name="T67" fmla="*/ 32 h 39"/>
                <a:gd name="T68" fmla="*/ 2 w 27"/>
                <a:gd name="T69" fmla="*/ 26 h 39"/>
                <a:gd name="T70" fmla="*/ 0 w 27"/>
                <a:gd name="T71" fmla="*/ 22 h 39"/>
                <a:gd name="T72" fmla="*/ 3 w 27"/>
                <a:gd name="T73" fmla="*/ 29 h 39"/>
                <a:gd name="T74" fmla="*/ 4 w 27"/>
                <a:gd name="T75" fmla="*/ 30 h 39"/>
                <a:gd name="T76" fmla="*/ 9 w 27"/>
                <a:gd name="T77" fmla="*/ 34 h 39"/>
                <a:gd name="T78" fmla="*/ 12 w 27"/>
                <a:gd name="T79" fmla="*/ 37 h 39"/>
                <a:gd name="T80" fmla="*/ 12 w 27"/>
                <a:gd name="T81" fmla="*/ 39 h 39"/>
                <a:gd name="T82" fmla="*/ 14 w 27"/>
                <a:gd name="T83" fmla="*/ 36 h 39"/>
                <a:gd name="T84" fmla="*/ 15 w 27"/>
                <a:gd name="T85" fmla="*/ 35 h 39"/>
                <a:gd name="T86" fmla="*/ 17 w 27"/>
                <a:gd name="T87" fmla="*/ 34 h 39"/>
                <a:gd name="T88" fmla="*/ 18 w 27"/>
                <a:gd name="T89" fmla="*/ 33 h 39"/>
                <a:gd name="T90" fmla="*/ 22 w 27"/>
                <a:gd name="T91" fmla="*/ 31 h 39"/>
                <a:gd name="T92" fmla="*/ 24 w 27"/>
                <a:gd name="T93" fmla="*/ 29 h 39"/>
                <a:gd name="T94" fmla="*/ 21 w 27"/>
                <a:gd name="T95" fmla="*/ 31 h 39"/>
                <a:gd name="T96" fmla="*/ 17 w 27"/>
                <a:gd name="T97" fmla="*/ 33 h 39"/>
                <a:gd name="T98" fmla="*/ 17 w 27"/>
                <a:gd name="T99" fmla="*/ 33 h 39"/>
                <a:gd name="T100" fmla="*/ 15 w 27"/>
                <a:gd name="T101" fmla="*/ 34 h 39"/>
                <a:gd name="T102" fmla="*/ 18 w 27"/>
                <a:gd name="T103" fmla="*/ 29 h 39"/>
                <a:gd name="T104" fmla="*/ 21 w 27"/>
                <a:gd name="T105" fmla="*/ 25 h 39"/>
                <a:gd name="T106" fmla="*/ 23 w 27"/>
                <a:gd name="T107" fmla="*/ 22 h 39"/>
                <a:gd name="T108" fmla="*/ 27 w 27"/>
                <a:gd name="T109" fmla="*/ 20 h 39"/>
                <a:gd name="T110" fmla="*/ 21 w 27"/>
                <a:gd name="T111" fmla="*/ 24 h 39"/>
                <a:gd name="T112" fmla="*/ 17 w 27"/>
                <a:gd name="T113" fmla="*/ 19 h 39"/>
                <a:gd name="T114" fmla="*/ 17 w 27"/>
                <a:gd name="T11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39">
                  <a:moveTo>
                    <a:pt x="21" y="24"/>
                  </a:moveTo>
                  <a:cubicBezTo>
                    <a:pt x="21" y="24"/>
                    <a:pt x="20" y="24"/>
                    <a:pt x="20" y="25"/>
                  </a:cubicBezTo>
                  <a:cubicBezTo>
                    <a:pt x="19" y="26"/>
                    <a:pt x="19" y="26"/>
                    <a:pt x="19" y="26"/>
                  </a:cubicBezTo>
                  <a:cubicBezTo>
                    <a:pt x="19" y="27"/>
                    <a:pt x="18" y="28"/>
                    <a:pt x="17" y="28"/>
                  </a:cubicBezTo>
                  <a:cubicBezTo>
                    <a:pt x="17" y="28"/>
                    <a:pt x="18" y="27"/>
                    <a:pt x="18" y="27"/>
                  </a:cubicBezTo>
                  <a:cubicBezTo>
                    <a:pt x="18" y="26"/>
                    <a:pt x="18" y="25"/>
                    <a:pt x="18" y="24"/>
                  </a:cubicBezTo>
                  <a:cubicBezTo>
                    <a:pt x="18" y="23"/>
                    <a:pt x="18" y="22"/>
                    <a:pt x="18" y="22"/>
                  </a:cubicBezTo>
                  <a:cubicBezTo>
                    <a:pt x="18" y="22"/>
                    <a:pt x="18" y="22"/>
                    <a:pt x="18" y="21"/>
                  </a:cubicBezTo>
                  <a:cubicBezTo>
                    <a:pt x="18" y="21"/>
                    <a:pt x="18" y="20"/>
                    <a:pt x="18" y="20"/>
                  </a:cubicBezTo>
                  <a:cubicBezTo>
                    <a:pt x="18" y="19"/>
                    <a:pt x="18" y="19"/>
                    <a:pt x="18" y="19"/>
                  </a:cubicBezTo>
                  <a:cubicBezTo>
                    <a:pt x="19" y="18"/>
                    <a:pt x="19" y="18"/>
                    <a:pt x="19" y="17"/>
                  </a:cubicBezTo>
                  <a:cubicBezTo>
                    <a:pt x="20" y="17"/>
                    <a:pt x="21" y="17"/>
                    <a:pt x="21" y="17"/>
                  </a:cubicBezTo>
                  <a:cubicBezTo>
                    <a:pt x="22" y="16"/>
                    <a:pt x="22" y="16"/>
                    <a:pt x="22" y="16"/>
                  </a:cubicBezTo>
                  <a:cubicBezTo>
                    <a:pt x="22" y="16"/>
                    <a:pt x="22" y="16"/>
                    <a:pt x="22" y="16"/>
                  </a:cubicBezTo>
                  <a:cubicBezTo>
                    <a:pt x="22" y="16"/>
                    <a:pt x="23" y="16"/>
                    <a:pt x="23" y="16"/>
                  </a:cubicBezTo>
                  <a:cubicBezTo>
                    <a:pt x="23" y="15"/>
                    <a:pt x="24" y="15"/>
                    <a:pt x="25" y="15"/>
                  </a:cubicBezTo>
                  <a:cubicBezTo>
                    <a:pt x="25" y="15"/>
                    <a:pt x="26" y="14"/>
                    <a:pt x="27" y="14"/>
                  </a:cubicBezTo>
                  <a:cubicBezTo>
                    <a:pt x="25" y="15"/>
                    <a:pt x="24" y="15"/>
                    <a:pt x="23" y="15"/>
                  </a:cubicBezTo>
                  <a:cubicBezTo>
                    <a:pt x="22" y="15"/>
                    <a:pt x="22" y="16"/>
                    <a:pt x="22" y="16"/>
                  </a:cubicBezTo>
                  <a:cubicBezTo>
                    <a:pt x="22" y="16"/>
                    <a:pt x="21" y="16"/>
                    <a:pt x="21" y="16"/>
                  </a:cubicBezTo>
                  <a:cubicBezTo>
                    <a:pt x="21" y="16"/>
                    <a:pt x="21" y="16"/>
                    <a:pt x="21" y="16"/>
                  </a:cubicBezTo>
                  <a:cubicBezTo>
                    <a:pt x="20" y="16"/>
                    <a:pt x="20" y="17"/>
                    <a:pt x="19" y="17"/>
                  </a:cubicBezTo>
                  <a:cubicBezTo>
                    <a:pt x="18" y="17"/>
                    <a:pt x="18" y="18"/>
                    <a:pt x="17" y="18"/>
                  </a:cubicBezTo>
                  <a:cubicBezTo>
                    <a:pt x="17" y="18"/>
                    <a:pt x="17" y="19"/>
                    <a:pt x="17" y="19"/>
                  </a:cubicBezTo>
                  <a:cubicBezTo>
                    <a:pt x="17" y="18"/>
                    <a:pt x="17" y="18"/>
                    <a:pt x="17" y="18"/>
                  </a:cubicBezTo>
                  <a:cubicBezTo>
                    <a:pt x="17" y="18"/>
                    <a:pt x="17" y="17"/>
                    <a:pt x="17" y="17"/>
                  </a:cubicBezTo>
                  <a:cubicBezTo>
                    <a:pt x="17" y="17"/>
                    <a:pt x="17" y="16"/>
                    <a:pt x="17" y="16"/>
                  </a:cubicBezTo>
                  <a:cubicBezTo>
                    <a:pt x="17" y="15"/>
                    <a:pt x="17" y="14"/>
                    <a:pt x="18" y="13"/>
                  </a:cubicBezTo>
                  <a:cubicBezTo>
                    <a:pt x="18" y="12"/>
                    <a:pt x="18" y="12"/>
                    <a:pt x="18" y="11"/>
                  </a:cubicBezTo>
                  <a:cubicBezTo>
                    <a:pt x="19" y="11"/>
                    <a:pt x="19" y="10"/>
                    <a:pt x="19" y="10"/>
                  </a:cubicBezTo>
                  <a:cubicBezTo>
                    <a:pt x="19" y="9"/>
                    <a:pt x="20" y="9"/>
                    <a:pt x="20" y="8"/>
                  </a:cubicBezTo>
                  <a:cubicBezTo>
                    <a:pt x="20" y="8"/>
                    <a:pt x="21" y="7"/>
                    <a:pt x="21" y="7"/>
                  </a:cubicBezTo>
                  <a:cubicBezTo>
                    <a:pt x="20" y="7"/>
                    <a:pt x="19" y="8"/>
                    <a:pt x="19" y="9"/>
                  </a:cubicBezTo>
                  <a:cubicBezTo>
                    <a:pt x="18" y="10"/>
                    <a:pt x="17" y="11"/>
                    <a:pt x="17" y="13"/>
                  </a:cubicBezTo>
                  <a:cubicBezTo>
                    <a:pt x="17" y="13"/>
                    <a:pt x="17" y="14"/>
                    <a:pt x="16" y="14"/>
                  </a:cubicBezTo>
                  <a:cubicBezTo>
                    <a:pt x="16" y="14"/>
                    <a:pt x="16" y="13"/>
                    <a:pt x="16" y="12"/>
                  </a:cubicBezTo>
                  <a:cubicBezTo>
                    <a:pt x="16" y="12"/>
                    <a:pt x="16" y="11"/>
                    <a:pt x="16" y="10"/>
                  </a:cubicBezTo>
                  <a:cubicBezTo>
                    <a:pt x="16" y="8"/>
                    <a:pt x="16" y="7"/>
                    <a:pt x="17" y="5"/>
                  </a:cubicBezTo>
                  <a:cubicBezTo>
                    <a:pt x="17" y="3"/>
                    <a:pt x="17" y="2"/>
                    <a:pt x="18" y="0"/>
                  </a:cubicBezTo>
                  <a:cubicBezTo>
                    <a:pt x="17" y="3"/>
                    <a:pt x="16" y="7"/>
                    <a:pt x="16" y="10"/>
                  </a:cubicBezTo>
                  <a:cubicBezTo>
                    <a:pt x="15" y="11"/>
                    <a:pt x="15" y="12"/>
                    <a:pt x="15" y="12"/>
                  </a:cubicBezTo>
                  <a:cubicBezTo>
                    <a:pt x="15" y="13"/>
                    <a:pt x="15" y="14"/>
                    <a:pt x="16" y="15"/>
                  </a:cubicBezTo>
                  <a:cubicBezTo>
                    <a:pt x="16" y="16"/>
                    <a:pt x="16" y="18"/>
                    <a:pt x="16" y="20"/>
                  </a:cubicBezTo>
                  <a:cubicBezTo>
                    <a:pt x="16" y="21"/>
                    <a:pt x="16" y="23"/>
                    <a:pt x="16" y="24"/>
                  </a:cubicBezTo>
                  <a:cubicBezTo>
                    <a:pt x="16" y="25"/>
                    <a:pt x="16" y="26"/>
                    <a:pt x="16" y="27"/>
                  </a:cubicBezTo>
                  <a:cubicBezTo>
                    <a:pt x="16" y="27"/>
                    <a:pt x="16" y="28"/>
                    <a:pt x="16" y="29"/>
                  </a:cubicBezTo>
                  <a:cubicBezTo>
                    <a:pt x="15" y="30"/>
                    <a:pt x="15" y="31"/>
                    <a:pt x="15" y="31"/>
                  </a:cubicBezTo>
                  <a:cubicBezTo>
                    <a:pt x="14" y="32"/>
                    <a:pt x="14" y="32"/>
                    <a:pt x="14" y="33"/>
                  </a:cubicBezTo>
                  <a:cubicBezTo>
                    <a:pt x="14" y="32"/>
                    <a:pt x="14" y="31"/>
                    <a:pt x="14" y="30"/>
                  </a:cubicBezTo>
                  <a:cubicBezTo>
                    <a:pt x="14" y="30"/>
                    <a:pt x="13" y="29"/>
                    <a:pt x="13" y="29"/>
                  </a:cubicBezTo>
                  <a:cubicBezTo>
                    <a:pt x="13" y="28"/>
                    <a:pt x="13" y="27"/>
                    <a:pt x="13" y="27"/>
                  </a:cubicBezTo>
                  <a:cubicBezTo>
                    <a:pt x="13" y="26"/>
                    <a:pt x="12" y="25"/>
                    <a:pt x="12" y="24"/>
                  </a:cubicBezTo>
                  <a:cubicBezTo>
                    <a:pt x="11" y="23"/>
                    <a:pt x="11" y="21"/>
                    <a:pt x="10" y="20"/>
                  </a:cubicBezTo>
                  <a:cubicBezTo>
                    <a:pt x="10" y="19"/>
                    <a:pt x="9" y="18"/>
                    <a:pt x="9" y="17"/>
                  </a:cubicBezTo>
                  <a:cubicBezTo>
                    <a:pt x="9" y="16"/>
                    <a:pt x="9" y="15"/>
                    <a:pt x="9" y="14"/>
                  </a:cubicBezTo>
                  <a:cubicBezTo>
                    <a:pt x="9" y="13"/>
                    <a:pt x="9" y="12"/>
                    <a:pt x="9" y="10"/>
                  </a:cubicBezTo>
                  <a:cubicBezTo>
                    <a:pt x="8" y="13"/>
                    <a:pt x="8" y="15"/>
                    <a:pt x="9" y="17"/>
                  </a:cubicBezTo>
                  <a:cubicBezTo>
                    <a:pt x="9" y="18"/>
                    <a:pt x="9" y="20"/>
                    <a:pt x="10" y="21"/>
                  </a:cubicBezTo>
                  <a:cubicBezTo>
                    <a:pt x="10" y="22"/>
                    <a:pt x="10" y="23"/>
                    <a:pt x="11" y="24"/>
                  </a:cubicBezTo>
                  <a:cubicBezTo>
                    <a:pt x="11" y="25"/>
                    <a:pt x="12" y="26"/>
                    <a:pt x="12" y="27"/>
                  </a:cubicBezTo>
                  <a:cubicBezTo>
                    <a:pt x="12" y="28"/>
                    <a:pt x="12" y="28"/>
                    <a:pt x="12" y="29"/>
                  </a:cubicBezTo>
                  <a:cubicBezTo>
                    <a:pt x="13" y="29"/>
                    <a:pt x="13" y="30"/>
                    <a:pt x="13" y="30"/>
                  </a:cubicBezTo>
                  <a:cubicBezTo>
                    <a:pt x="13" y="31"/>
                    <a:pt x="12" y="33"/>
                    <a:pt x="12" y="34"/>
                  </a:cubicBezTo>
                  <a:cubicBezTo>
                    <a:pt x="12" y="34"/>
                    <a:pt x="12" y="35"/>
                    <a:pt x="12" y="35"/>
                  </a:cubicBezTo>
                  <a:cubicBezTo>
                    <a:pt x="12" y="36"/>
                    <a:pt x="12" y="36"/>
                    <a:pt x="12" y="36"/>
                  </a:cubicBezTo>
                  <a:cubicBezTo>
                    <a:pt x="12" y="36"/>
                    <a:pt x="12" y="36"/>
                    <a:pt x="12" y="36"/>
                  </a:cubicBezTo>
                  <a:cubicBezTo>
                    <a:pt x="11" y="35"/>
                    <a:pt x="11" y="34"/>
                    <a:pt x="10" y="34"/>
                  </a:cubicBezTo>
                  <a:cubicBezTo>
                    <a:pt x="9" y="33"/>
                    <a:pt x="8" y="32"/>
                    <a:pt x="8" y="32"/>
                  </a:cubicBezTo>
                  <a:cubicBezTo>
                    <a:pt x="7" y="31"/>
                    <a:pt x="6" y="31"/>
                    <a:pt x="6" y="30"/>
                  </a:cubicBezTo>
                  <a:cubicBezTo>
                    <a:pt x="4" y="29"/>
                    <a:pt x="3" y="28"/>
                    <a:pt x="2" y="26"/>
                  </a:cubicBezTo>
                  <a:cubicBezTo>
                    <a:pt x="2" y="26"/>
                    <a:pt x="1" y="25"/>
                    <a:pt x="1" y="24"/>
                  </a:cubicBezTo>
                  <a:cubicBezTo>
                    <a:pt x="1" y="23"/>
                    <a:pt x="1" y="23"/>
                    <a:pt x="0" y="22"/>
                  </a:cubicBezTo>
                  <a:cubicBezTo>
                    <a:pt x="1" y="23"/>
                    <a:pt x="1" y="25"/>
                    <a:pt x="2" y="26"/>
                  </a:cubicBezTo>
                  <a:cubicBezTo>
                    <a:pt x="2" y="27"/>
                    <a:pt x="2" y="28"/>
                    <a:pt x="3" y="29"/>
                  </a:cubicBezTo>
                  <a:cubicBezTo>
                    <a:pt x="3" y="29"/>
                    <a:pt x="4" y="29"/>
                    <a:pt x="4" y="30"/>
                  </a:cubicBezTo>
                  <a:cubicBezTo>
                    <a:pt x="4" y="30"/>
                    <a:pt x="4" y="30"/>
                    <a:pt x="4" y="30"/>
                  </a:cubicBezTo>
                  <a:cubicBezTo>
                    <a:pt x="5" y="30"/>
                    <a:pt x="5" y="30"/>
                    <a:pt x="5" y="30"/>
                  </a:cubicBezTo>
                  <a:cubicBezTo>
                    <a:pt x="6" y="32"/>
                    <a:pt x="8" y="33"/>
                    <a:pt x="9" y="34"/>
                  </a:cubicBezTo>
                  <a:cubicBezTo>
                    <a:pt x="9" y="35"/>
                    <a:pt x="10" y="35"/>
                    <a:pt x="11" y="36"/>
                  </a:cubicBezTo>
                  <a:cubicBezTo>
                    <a:pt x="11" y="36"/>
                    <a:pt x="11" y="37"/>
                    <a:pt x="12" y="37"/>
                  </a:cubicBezTo>
                  <a:cubicBezTo>
                    <a:pt x="12" y="38"/>
                    <a:pt x="12" y="38"/>
                    <a:pt x="12" y="39"/>
                  </a:cubicBezTo>
                  <a:cubicBezTo>
                    <a:pt x="11" y="39"/>
                    <a:pt x="12" y="39"/>
                    <a:pt x="12" y="39"/>
                  </a:cubicBezTo>
                  <a:cubicBezTo>
                    <a:pt x="13" y="39"/>
                    <a:pt x="13" y="39"/>
                    <a:pt x="13" y="39"/>
                  </a:cubicBezTo>
                  <a:cubicBezTo>
                    <a:pt x="13" y="38"/>
                    <a:pt x="13" y="37"/>
                    <a:pt x="14" y="36"/>
                  </a:cubicBezTo>
                  <a:cubicBezTo>
                    <a:pt x="14" y="36"/>
                    <a:pt x="14" y="35"/>
                    <a:pt x="14" y="35"/>
                  </a:cubicBezTo>
                  <a:cubicBezTo>
                    <a:pt x="14" y="35"/>
                    <a:pt x="15" y="35"/>
                    <a:pt x="15" y="35"/>
                  </a:cubicBezTo>
                  <a:cubicBezTo>
                    <a:pt x="15" y="34"/>
                    <a:pt x="16" y="34"/>
                    <a:pt x="16" y="34"/>
                  </a:cubicBezTo>
                  <a:cubicBezTo>
                    <a:pt x="16" y="34"/>
                    <a:pt x="17" y="34"/>
                    <a:pt x="17" y="34"/>
                  </a:cubicBezTo>
                  <a:cubicBezTo>
                    <a:pt x="17" y="34"/>
                    <a:pt x="17" y="34"/>
                    <a:pt x="17" y="34"/>
                  </a:cubicBezTo>
                  <a:cubicBezTo>
                    <a:pt x="17" y="34"/>
                    <a:pt x="17" y="34"/>
                    <a:pt x="18" y="33"/>
                  </a:cubicBezTo>
                  <a:cubicBezTo>
                    <a:pt x="18" y="33"/>
                    <a:pt x="19" y="33"/>
                    <a:pt x="19" y="33"/>
                  </a:cubicBezTo>
                  <a:cubicBezTo>
                    <a:pt x="20" y="32"/>
                    <a:pt x="21" y="32"/>
                    <a:pt x="22" y="31"/>
                  </a:cubicBezTo>
                  <a:cubicBezTo>
                    <a:pt x="22" y="31"/>
                    <a:pt x="22" y="30"/>
                    <a:pt x="23" y="30"/>
                  </a:cubicBezTo>
                  <a:cubicBezTo>
                    <a:pt x="23" y="30"/>
                    <a:pt x="24" y="29"/>
                    <a:pt x="24" y="29"/>
                  </a:cubicBezTo>
                  <a:cubicBezTo>
                    <a:pt x="24" y="29"/>
                    <a:pt x="23" y="30"/>
                    <a:pt x="23" y="30"/>
                  </a:cubicBezTo>
                  <a:cubicBezTo>
                    <a:pt x="22" y="30"/>
                    <a:pt x="22" y="30"/>
                    <a:pt x="21" y="31"/>
                  </a:cubicBezTo>
                  <a:cubicBezTo>
                    <a:pt x="20" y="31"/>
                    <a:pt x="20" y="32"/>
                    <a:pt x="19" y="32"/>
                  </a:cubicBezTo>
                  <a:cubicBezTo>
                    <a:pt x="18" y="32"/>
                    <a:pt x="18" y="33"/>
                    <a:pt x="17" y="33"/>
                  </a:cubicBezTo>
                  <a:cubicBezTo>
                    <a:pt x="17" y="33"/>
                    <a:pt x="17" y="33"/>
                    <a:pt x="17" y="33"/>
                  </a:cubicBezTo>
                  <a:cubicBezTo>
                    <a:pt x="17" y="33"/>
                    <a:pt x="17" y="33"/>
                    <a:pt x="17" y="33"/>
                  </a:cubicBezTo>
                  <a:cubicBezTo>
                    <a:pt x="16" y="33"/>
                    <a:pt x="16" y="33"/>
                    <a:pt x="16" y="33"/>
                  </a:cubicBezTo>
                  <a:cubicBezTo>
                    <a:pt x="15" y="33"/>
                    <a:pt x="15" y="34"/>
                    <a:pt x="15" y="34"/>
                  </a:cubicBezTo>
                  <a:cubicBezTo>
                    <a:pt x="15" y="33"/>
                    <a:pt x="15" y="33"/>
                    <a:pt x="15" y="33"/>
                  </a:cubicBezTo>
                  <a:cubicBezTo>
                    <a:pt x="18" y="29"/>
                    <a:pt x="18" y="29"/>
                    <a:pt x="18" y="29"/>
                  </a:cubicBezTo>
                  <a:cubicBezTo>
                    <a:pt x="18" y="28"/>
                    <a:pt x="19" y="27"/>
                    <a:pt x="20" y="26"/>
                  </a:cubicBezTo>
                  <a:cubicBezTo>
                    <a:pt x="21" y="25"/>
                    <a:pt x="21" y="25"/>
                    <a:pt x="21" y="25"/>
                  </a:cubicBezTo>
                  <a:cubicBezTo>
                    <a:pt x="21" y="25"/>
                    <a:pt x="21" y="24"/>
                    <a:pt x="21" y="24"/>
                  </a:cubicBezTo>
                  <a:cubicBezTo>
                    <a:pt x="22" y="24"/>
                    <a:pt x="22" y="23"/>
                    <a:pt x="23" y="22"/>
                  </a:cubicBezTo>
                  <a:cubicBezTo>
                    <a:pt x="24" y="22"/>
                    <a:pt x="24" y="21"/>
                    <a:pt x="25" y="21"/>
                  </a:cubicBezTo>
                  <a:cubicBezTo>
                    <a:pt x="25" y="20"/>
                    <a:pt x="26" y="20"/>
                    <a:pt x="27" y="20"/>
                  </a:cubicBezTo>
                  <a:cubicBezTo>
                    <a:pt x="25" y="20"/>
                    <a:pt x="24" y="21"/>
                    <a:pt x="23" y="22"/>
                  </a:cubicBezTo>
                  <a:cubicBezTo>
                    <a:pt x="22" y="23"/>
                    <a:pt x="21" y="23"/>
                    <a:pt x="21" y="24"/>
                  </a:cubicBezTo>
                  <a:close/>
                  <a:moveTo>
                    <a:pt x="17" y="19"/>
                  </a:moveTo>
                  <a:cubicBezTo>
                    <a:pt x="17" y="19"/>
                    <a:pt x="17" y="19"/>
                    <a:pt x="17" y="19"/>
                  </a:cubicBezTo>
                  <a:cubicBezTo>
                    <a:pt x="17" y="19"/>
                    <a:pt x="17" y="19"/>
                    <a:pt x="17" y="19"/>
                  </a:cubicBezTo>
                  <a:cubicBezTo>
                    <a:pt x="17" y="19"/>
                    <a:pt x="17" y="19"/>
                    <a:pt x="17" y="1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2236"/>
            <p:cNvSpPr>
              <a:spLocks/>
            </p:cNvSpPr>
            <p:nvPr/>
          </p:nvSpPr>
          <p:spPr bwMode="auto">
            <a:xfrm>
              <a:off x="6935758" y="2813063"/>
              <a:ext cx="138113" cy="71438"/>
            </a:xfrm>
            <a:custGeom>
              <a:avLst/>
              <a:gdLst>
                <a:gd name="T0" fmla="*/ 13 w 37"/>
                <a:gd name="T1" fmla="*/ 19 h 19"/>
                <a:gd name="T2" fmla="*/ 15 w 37"/>
                <a:gd name="T3" fmla="*/ 18 h 19"/>
                <a:gd name="T4" fmla="*/ 21 w 37"/>
                <a:gd name="T5" fmla="*/ 14 h 19"/>
                <a:gd name="T6" fmla="*/ 28 w 37"/>
                <a:gd name="T7" fmla="*/ 6 h 19"/>
                <a:gd name="T8" fmla="*/ 34 w 37"/>
                <a:gd name="T9" fmla="*/ 2 h 19"/>
                <a:gd name="T10" fmla="*/ 37 w 37"/>
                <a:gd name="T11" fmla="*/ 0 h 19"/>
                <a:gd name="T12" fmla="*/ 31 w 37"/>
                <a:gd name="T13" fmla="*/ 2 h 19"/>
                <a:gd name="T14" fmla="*/ 14 w 37"/>
                <a:gd name="T15" fmla="*/ 11 h 19"/>
                <a:gd name="T16" fmla="*/ 7 w 37"/>
                <a:gd name="T17" fmla="*/ 15 h 19"/>
                <a:gd name="T18" fmla="*/ 0 w 37"/>
                <a:gd name="T19" fmla="*/ 18 h 19"/>
                <a:gd name="T20" fmla="*/ 0 w 37"/>
                <a:gd name="T21" fmla="*/ 18 h 19"/>
                <a:gd name="T22" fmla="*/ 13 w 37"/>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9">
                  <a:moveTo>
                    <a:pt x="13" y="19"/>
                  </a:moveTo>
                  <a:cubicBezTo>
                    <a:pt x="13" y="19"/>
                    <a:pt x="14" y="18"/>
                    <a:pt x="15" y="18"/>
                  </a:cubicBezTo>
                  <a:cubicBezTo>
                    <a:pt x="17" y="17"/>
                    <a:pt x="19" y="15"/>
                    <a:pt x="21" y="14"/>
                  </a:cubicBezTo>
                  <a:cubicBezTo>
                    <a:pt x="23" y="11"/>
                    <a:pt x="25" y="8"/>
                    <a:pt x="28" y="6"/>
                  </a:cubicBezTo>
                  <a:cubicBezTo>
                    <a:pt x="30" y="4"/>
                    <a:pt x="32" y="3"/>
                    <a:pt x="34" y="2"/>
                  </a:cubicBezTo>
                  <a:cubicBezTo>
                    <a:pt x="35" y="2"/>
                    <a:pt x="37" y="1"/>
                    <a:pt x="37" y="0"/>
                  </a:cubicBezTo>
                  <a:cubicBezTo>
                    <a:pt x="35" y="1"/>
                    <a:pt x="32" y="2"/>
                    <a:pt x="31" y="2"/>
                  </a:cubicBezTo>
                  <a:cubicBezTo>
                    <a:pt x="25" y="3"/>
                    <a:pt x="20" y="8"/>
                    <a:pt x="14" y="11"/>
                  </a:cubicBezTo>
                  <a:cubicBezTo>
                    <a:pt x="12" y="13"/>
                    <a:pt x="9" y="14"/>
                    <a:pt x="7" y="15"/>
                  </a:cubicBezTo>
                  <a:cubicBezTo>
                    <a:pt x="5" y="16"/>
                    <a:pt x="2" y="17"/>
                    <a:pt x="0" y="18"/>
                  </a:cubicBezTo>
                  <a:cubicBezTo>
                    <a:pt x="0" y="18"/>
                    <a:pt x="0" y="18"/>
                    <a:pt x="0" y="18"/>
                  </a:cubicBezTo>
                  <a:cubicBezTo>
                    <a:pt x="4" y="17"/>
                    <a:pt x="9" y="18"/>
                    <a:pt x="13"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58" name="Picture 2237"/>
            <p:cNvPicPr>
              <a:picLocks noChangeAspect="1" noChangeArrowheads="1"/>
            </p:cNvPicPr>
            <p:nvPr/>
          </p:nvPicPr>
          <p:blipFill>
            <a:blip r:embed="rId78" cstate="screen">
              <a:extLst>
                <a:ext uri="{28A0092B-C50C-407E-A947-70E740481C1C}">
                  <a14:useLocalDpi xmlns:a14="http://schemas.microsoft.com/office/drawing/2010/main"/>
                </a:ext>
              </a:extLst>
            </a:blip>
            <a:srcRect/>
            <a:stretch>
              <a:fillRect/>
            </a:stretch>
          </p:blipFill>
          <p:spPr bwMode="auto">
            <a:xfrm>
              <a:off x="6967508" y="2800363"/>
              <a:ext cx="123826"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9" name="Picture 2238"/>
            <p:cNvPicPr>
              <a:picLocks noChangeAspect="1" noChangeArrowheads="1"/>
            </p:cNvPicPr>
            <p:nvPr/>
          </p:nvPicPr>
          <p:blipFill>
            <a:blip r:embed="rId79" cstate="screen">
              <a:extLst>
                <a:ext uri="{28A0092B-C50C-407E-A947-70E740481C1C}">
                  <a14:useLocalDpi xmlns:a14="http://schemas.microsoft.com/office/drawing/2010/main"/>
                </a:ext>
              </a:extLst>
            </a:blip>
            <a:srcRect/>
            <a:stretch>
              <a:fillRect/>
            </a:stretch>
          </p:blipFill>
          <p:spPr bwMode="auto">
            <a:xfrm>
              <a:off x="6921471" y="2770201"/>
              <a:ext cx="179389"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0" name="Freeform 2239"/>
            <p:cNvSpPr>
              <a:spLocks/>
            </p:cNvSpPr>
            <p:nvPr/>
          </p:nvSpPr>
          <p:spPr bwMode="auto">
            <a:xfrm>
              <a:off x="6954808" y="2821001"/>
              <a:ext cx="63500" cy="36513"/>
            </a:xfrm>
            <a:custGeom>
              <a:avLst/>
              <a:gdLst>
                <a:gd name="T0" fmla="*/ 10 w 17"/>
                <a:gd name="T1" fmla="*/ 8 h 10"/>
                <a:gd name="T2" fmla="*/ 17 w 17"/>
                <a:gd name="T3" fmla="*/ 4 h 10"/>
                <a:gd name="T4" fmla="*/ 13 w 17"/>
                <a:gd name="T5" fmla="*/ 5 h 10"/>
                <a:gd name="T6" fmla="*/ 8 w 17"/>
                <a:gd name="T7" fmla="*/ 3 h 10"/>
                <a:gd name="T8" fmla="*/ 6 w 17"/>
                <a:gd name="T9" fmla="*/ 0 h 10"/>
                <a:gd name="T10" fmla="*/ 0 w 17"/>
                <a:gd name="T11" fmla="*/ 9 h 10"/>
                <a:gd name="T12" fmla="*/ 10 w 17"/>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17" h="10">
                  <a:moveTo>
                    <a:pt x="10" y="8"/>
                  </a:moveTo>
                  <a:cubicBezTo>
                    <a:pt x="13" y="7"/>
                    <a:pt x="15" y="5"/>
                    <a:pt x="17" y="4"/>
                  </a:cubicBezTo>
                  <a:cubicBezTo>
                    <a:pt x="16" y="4"/>
                    <a:pt x="14" y="5"/>
                    <a:pt x="13" y="5"/>
                  </a:cubicBezTo>
                  <a:cubicBezTo>
                    <a:pt x="11" y="5"/>
                    <a:pt x="10" y="4"/>
                    <a:pt x="8" y="3"/>
                  </a:cubicBezTo>
                  <a:cubicBezTo>
                    <a:pt x="8" y="2"/>
                    <a:pt x="7" y="1"/>
                    <a:pt x="6" y="0"/>
                  </a:cubicBezTo>
                  <a:cubicBezTo>
                    <a:pt x="4" y="3"/>
                    <a:pt x="2" y="6"/>
                    <a:pt x="0" y="9"/>
                  </a:cubicBezTo>
                  <a:cubicBezTo>
                    <a:pt x="3" y="10"/>
                    <a:pt x="7" y="8"/>
                    <a:pt x="10"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2240"/>
            <p:cNvSpPr>
              <a:spLocks/>
            </p:cNvSpPr>
            <p:nvPr/>
          </p:nvSpPr>
          <p:spPr bwMode="auto">
            <a:xfrm>
              <a:off x="7029421" y="2782901"/>
              <a:ext cx="112713" cy="101601"/>
            </a:xfrm>
            <a:custGeom>
              <a:avLst/>
              <a:gdLst>
                <a:gd name="T0" fmla="*/ 12 w 30"/>
                <a:gd name="T1" fmla="*/ 8 h 27"/>
                <a:gd name="T2" fmla="*/ 10 w 30"/>
                <a:gd name="T3" fmla="*/ 13 h 27"/>
                <a:gd name="T4" fmla="*/ 8 w 30"/>
                <a:gd name="T5" fmla="*/ 18 h 27"/>
                <a:gd name="T6" fmla="*/ 1 w 30"/>
                <a:gd name="T7" fmla="*/ 27 h 27"/>
                <a:gd name="T8" fmla="*/ 0 w 30"/>
                <a:gd name="T9" fmla="*/ 27 h 27"/>
                <a:gd name="T10" fmla="*/ 12 w 30"/>
                <a:gd name="T11" fmla="*/ 20 h 27"/>
                <a:gd name="T12" fmla="*/ 15 w 30"/>
                <a:gd name="T13" fmla="*/ 8 h 27"/>
                <a:gd name="T14" fmla="*/ 22 w 30"/>
                <a:gd name="T15" fmla="*/ 5 h 27"/>
                <a:gd name="T16" fmla="*/ 27 w 30"/>
                <a:gd name="T17" fmla="*/ 4 h 27"/>
                <a:gd name="T18" fmla="*/ 30 w 30"/>
                <a:gd name="T19" fmla="*/ 1 h 27"/>
                <a:gd name="T20" fmla="*/ 29 w 30"/>
                <a:gd name="T21" fmla="*/ 0 h 27"/>
                <a:gd name="T22" fmla="*/ 26 w 30"/>
                <a:gd name="T23" fmla="*/ 3 h 27"/>
                <a:gd name="T24" fmla="*/ 21 w 30"/>
                <a:gd name="T25" fmla="*/ 5 h 27"/>
                <a:gd name="T26" fmla="*/ 14 w 30"/>
                <a:gd name="T27" fmla="*/ 7 h 27"/>
                <a:gd name="T28" fmla="*/ 12 w 30"/>
                <a:gd name="T2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27">
                  <a:moveTo>
                    <a:pt x="12" y="8"/>
                  </a:moveTo>
                  <a:cubicBezTo>
                    <a:pt x="12" y="9"/>
                    <a:pt x="11" y="11"/>
                    <a:pt x="10" y="13"/>
                  </a:cubicBezTo>
                  <a:cubicBezTo>
                    <a:pt x="9" y="14"/>
                    <a:pt x="9" y="16"/>
                    <a:pt x="8" y="18"/>
                  </a:cubicBezTo>
                  <a:cubicBezTo>
                    <a:pt x="6" y="22"/>
                    <a:pt x="5" y="25"/>
                    <a:pt x="1" y="27"/>
                  </a:cubicBezTo>
                  <a:cubicBezTo>
                    <a:pt x="1" y="27"/>
                    <a:pt x="1" y="27"/>
                    <a:pt x="0" y="27"/>
                  </a:cubicBezTo>
                  <a:cubicBezTo>
                    <a:pt x="5" y="26"/>
                    <a:pt x="9" y="23"/>
                    <a:pt x="12" y="20"/>
                  </a:cubicBezTo>
                  <a:cubicBezTo>
                    <a:pt x="13" y="18"/>
                    <a:pt x="16" y="12"/>
                    <a:pt x="15" y="8"/>
                  </a:cubicBezTo>
                  <a:cubicBezTo>
                    <a:pt x="17" y="5"/>
                    <a:pt x="19" y="6"/>
                    <a:pt x="22" y="5"/>
                  </a:cubicBezTo>
                  <a:cubicBezTo>
                    <a:pt x="23" y="5"/>
                    <a:pt x="25" y="5"/>
                    <a:pt x="27" y="4"/>
                  </a:cubicBezTo>
                  <a:cubicBezTo>
                    <a:pt x="28" y="3"/>
                    <a:pt x="29" y="2"/>
                    <a:pt x="30" y="1"/>
                  </a:cubicBezTo>
                  <a:cubicBezTo>
                    <a:pt x="30" y="1"/>
                    <a:pt x="29" y="1"/>
                    <a:pt x="29" y="0"/>
                  </a:cubicBezTo>
                  <a:cubicBezTo>
                    <a:pt x="28" y="1"/>
                    <a:pt x="28" y="3"/>
                    <a:pt x="26" y="3"/>
                  </a:cubicBezTo>
                  <a:cubicBezTo>
                    <a:pt x="25" y="4"/>
                    <a:pt x="23" y="4"/>
                    <a:pt x="21" y="5"/>
                  </a:cubicBezTo>
                  <a:cubicBezTo>
                    <a:pt x="19" y="5"/>
                    <a:pt x="16" y="6"/>
                    <a:pt x="14" y="7"/>
                  </a:cubicBezTo>
                  <a:cubicBezTo>
                    <a:pt x="14" y="8"/>
                    <a:pt x="13" y="8"/>
                    <a:pt x="12"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2241"/>
            <p:cNvSpPr>
              <a:spLocks noEditPoints="1"/>
            </p:cNvSpPr>
            <p:nvPr/>
          </p:nvSpPr>
          <p:spPr bwMode="auto">
            <a:xfrm>
              <a:off x="6943696" y="2797188"/>
              <a:ext cx="138113" cy="82551"/>
            </a:xfrm>
            <a:custGeom>
              <a:avLst/>
              <a:gdLst>
                <a:gd name="T0" fmla="*/ 21 w 37"/>
                <a:gd name="T1" fmla="*/ 6 h 22"/>
                <a:gd name="T2" fmla="*/ 26 w 37"/>
                <a:gd name="T3" fmla="*/ 6 h 22"/>
                <a:gd name="T4" fmla="*/ 22 w 37"/>
                <a:gd name="T5" fmla="*/ 8 h 22"/>
                <a:gd name="T6" fmla="*/ 19 w 37"/>
                <a:gd name="T7" fmla="*/ 9 h 22"/>
                <a:gd name="T8" fmla="*/ 16 w 37"/>
                <a:gd name="T9" fmla="*/ 11 h 22"/>
                <a:gd name="T10" fmla="*/ 13 w 37"/>
                <a:gd name="T11" fmla="*/ 10 h 22"/>
                <a:gd name="T12" fmla="*/ 13 w 37"/>
                <a:gd name="T13" fmla="*/ 9 h 22"/>
                <a:gd name="T14" fmla="*/ 11 w 37"/>
                <a:gd name="T15" fmla="*/ 8 h 22"/>
                <a:gd name="T16" fmla="*/ 12 w 37"/>
                <a:gd name="T17" fmla="*/ 9 h 22"/>
                <a:gd name="T18" fmla="*/ 13 w 37"/>
                <a:gd name="T19" fmla="*/ 10 h 22"/>
                <a:gd name="T20" fmla="*/ 15 w 37"/>
                <a:gd name="T21" fmla="*/ 11 h 22"/>
                <a:gd name="T22" fmla="*/ 17 w 37"/>
                <a:gd name="T23" fmla="*/ 11 h 22"/>
                <a:gd name="T24" fmla="*/ 15 w 37"/>
                <a:gd name="T25" fmla="*/ 12 h 22"/>
                <a:gd name="T26" fmla="*/ 11 w 37"/>
                <a:gd name="T27" fmla="*/ 14 h 22"/>
                <a:gd name="T28" fmla="*/ 8 w 37"/>
                <a:gd name="T29" fmla="*/ 15 h 22"/>
                <a:gd name="T30" fmla="*/ 4 w 37"/>
                <a:gd name="T31" fmla="*/ 15 h 22"/>
                <a:gd name="T32" fmla="*/ 11 w 37"/>
                <a:gd name="T33" fmla="*/ 15 h 22"/>
                <a:gd name="T34" fmla="*/ 11 w 37"/>
                <a:gd name="T35" fmla="*/ 16 h 22"/>
                <a:gd name="T36" fmla="*/ 5 w 37"/>
                <a:gd name="T37" fmla="*/ 19 h 22"/>
                <a:gd name="T38" fmla="*/ 9 w 37"/>
                <a:gd name="T39" fmla="*/ 17 h 22"/>
                <a:gd name="T40" fmla="*/ 14 w 37"/>
                <a:gd name="T41" fmla="*/ 15 h 22"/>
                <a:gd name="T42" fmla="*/ 22 w 37"/>
                <a:gd name="T43" fmla="*/ 9 h 22"/>
                <a:gd name="T44" fmla="*/ 27 w 37"/>
                <a:gd name="T45" fmla="*/ 7 h 22"/>
                <a:gd name="T46" fmla="*/ 31 w 37"/>
                <a:gd name="T47" fmla="*/ 6 h 22"/>
                <a:gd name="T48" fmla="*/ 27 w 37"/>
                <a:gd name="T49" fmla="*/ 9 h 22"/>
                <a:gd name="T50" fmla="*/ 23 w 37"/>
                <a:gd name="T51" fmla="*/ 13 h 22"/>
                <a:gd name="T52" fmla="*/ 18 w 37"/>
                <a:gd name="T53" fmla="*/ 18 h 22"/>
                <a:gd name="T54" fmla="*/ 12 w 37"/>
                <a:gd name="T55" fmla="*/ 22 h 22"/>
                <a:gd name="T56" fmla="*/ 21 w 37"/>
                <a:gd name="T57" fmla="*/ 16 h 22"/>
                <a:gd name="T58" fmla="*/ 26 w 37"/>
                <a:gd name="T59" fmla="*/ 10 h 22"/>
                <a:gd name="T60" fmla="*/ 29 w 37"/>
                <a:gd name="T61" fmla="*/ 8 h 22"/>
                <a:gd name="T62" fmla="*/ 34 w 37"/>
                <a:gd name="T63" fmla="*/ 6 h 22"/>
                <a:gd name="T64" fmla="*/ 34 w 37"/>
                <a:gd name="T65" fmla="*/ 5 h 22"/>
                <a:gd name="T66" fmla="*/ 32 w 37"/>
                <a:gd name="T67" fmla="*/ 11 h 22"/>
                <a:gd name="T68" fmla="*/ 29 w 37"/>
                <a:gd name="T69" fmla="*/ 18 h 22"/>
                <a:gd name="T70" fmla="*/ 25 w 37"/>
                <a:gd name="T71" fmla="*/ 22 h 22"/>
                <a:gd name="T72" fmla="*/ 31 w 37"/>
                <a:gd name="T73" fmla="*/ 16 h 22"/>
                <a:gd name="T74" fmla="*/ 31 w 37"/>
                <a:gd name="T75" fmla="*/ 14 h 22"/>
                <a:gd name="T76" fmla="*/ 33 w 37"/>
                <a:gd name="T77" fmla="*/ 9 h 22"/>
                <a:gd name="T78" fmla="*/ 36 w 37"/>
                <a:gd name="T79" fmla="*/ 5 h 22"/>
                <a:gd name="T80" fmla="*/ 37 w 37"/>
                <a:gd name="T81" fmla="*/ 4 h 22"/>
                <a:gd name="T82" fmla="*/ 34 w 37"/>
                <a:gd name="T83" fmla="*/ 4 h 22"/>
                <a:gd name="T84" fmla="*/ 32 w 37"/>
                <a:gd name="T85" fmla="*/ 4 h 22"/>
                <a:gd name="T86" fmla="*/ 31 w 37"/>
                <a:gd name="T87" fmla="*/ 3 h 22"/>
                <a:gd name="T88" fmla="*/ 30 w 37"/>
                <a:gd name="T89" fmla="*/ 3 h 22"/>
                <a:gd name="T90" fmla="*/ 26 w 37"/>
                <a:gd name="T91" fmla="*/ 1 h 22"/>
                <a:gd name="T92" fmla="*/ 24 w 37"/>
                <a:gd name="T93" fmla="*/ 0 h 22"/>
                <a:gd name="T94" fmla="*/ 26 w 37"/>
                <a:gd name="T95" fmla="*/ 2 h 22"/>
                <a:gd name="T96" fmla="*/ 30 w 37"/>
                <a:gd name="T97" fmla="*/ 3 h 22"/>
                <a:gd name="T98" fmla="*/ 30 w 37"/>
                <a:gd name="T99" fmla="*/ 4 h 22"/>
                <a:gd name="T100" fmla="*/ 31 w 37"/>
                <a:gd name="T101" fmla="*/ 5 h 22"/>
                <a:gd name="T102" fmla="*/ 26 w 37"/>
                <a:gd name="T103" fmla="*/ 5 h 22"/>
                <a:gd name="T104" fmla="*/ 21 w 37"/>
                <a:gd name="T105" fmla="*/ 5 h 22"/>
                <a:gd name="T106" fmla="*/ 18 w 37"/>
                <a:gd name="T107" fmla="*/ 5 h 22"/>
                <a:gd name="T108" fmla="*/ 14 w 37"/>
                <a:gd name="T109" fmla="*/ 4 h 22"/>
                <a:gd name="T110" fmla="*/ 20 w 37"/>
                <a:gd name="T111" fmla="*/ 6 h 22"/>
                <a:gd name="T112" fmla="*/ 17 w 37"/>
                <a:gd name="T113" fmla="*/ 11 h 22"/>
                <a:gd name="T114" fmla="*/ 17 w 37"/>
                <a:gd name="T11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2">
                  <a:moveTo>
                    <a:pt x="20" y="6"/>
                  </a:moveTo>
                  <a:cubicBezTo>
                    <a:pt x="21" y="6"/>
                    <a:pt x="21" y="6"/>
                    <a:pt x="21" y="6"/>
                  </a:cubicBezTo>
                  <a:cubicBezTo>
                    <a:pt x="22" y="6"/>
                    <a:pt x="22" y="6"/>
                    <a:pt x="22" y="6"/>
                  </a:cubicBezTo>
                  <a:cubicBezTo>
                    <a:pt x="23" y="6"/>
                    <a:pt x="24" y="6"/>
                    <a:pt x="26" y="6"/>
                  </a:cubicBezTo>
                  <a:cubicBezTo>
                    <a:pt x="25" y="6"/>
                    <a:pt x="24" y="6"/>
                    <a:pt x="24" y="7"/>
                  </a:cubicBezTo>
                  <a:cubicBezTo>
                    <a:pt x="23" y="7"/>
                    <a:pt x="22" y="7"/>
                    <a:pt x="22" y="8"/>
                  </a:cubicBezTo>
                  <a:cubicBezTo>
                    <a:pt x="21" y="8"/>
                    <a:pt x="20" y="9"/>
                    <a:pt x="19" y="9"/>
                  </a:cubicBezTo>
                  <a:cubicBezTo>
                    <a:pt x="19" y="9"/>
                    <a:pt x="19" y="9"/>
                    <a:pt x="19" y="9"/>
                  </a:cubicBezTo>
                  <a:cubicBezTo>
                    <a:pt x="19" y="10"/>
                    <a:pt x="18" y="10"/>
                    <a:pt x="18" y="10"/>
                  </a:cubicBezTo>
                  <a:cubicBezTo>
                    <a:pt x="17" y="10"/>
                    <a:pt x="17" y="11"/>
                    <a:pt x="16" y="11"/>
                  </a:cubicBezTo>
                  <a:cubicBezTo>
                    <a:pt x="16" y="11"/>
                    <a:pt x="15" y="10"/>
                    <a:pt x="15" y="10"/>
                  </a:cubicBezTo>
                  <a:cubicBezTo>
                    <a:pt x="14" y="10"/>
                    <a:pt x="14" y="10"/>
                    <a:pt x="13" y="10"/>
                  </a:cubicBezTo>
                  <a:cubicBezTo>
                    <a:pt x="13" y="9"/>
                    <a:pt x="13" y="9"/>
                    <a:pt x="13" y="9"/>
                  </a:cubicBezTo>
                  <a:cubicBezTo>
                    <a:pt x="13" y="9"/>
                    <a:pt x="13" y="9"/>
                    <a:pt x="13" y="9"/>
                  </a:cubicBezTo>
                  <a:cubicBezTo>
                    <a:pt x="12" y="9"/>
                    <a:pt x="12" y="9"/>
                    <a:pt x="12" y="9"/>
                  </a:cubicBezTo>
                  <a:cubicBezTo>
                    <a:pt x="12" y="9"/>
                    <a:pt x="11" y="8"/>
                    <a:pt x="11" y="8"/>
                  </a:cubicBezTo>
                  <a:cubicBezTo>
                    <a:pt x="10" y="7"/>
                    <a:pt x="10" y="7"/>
                    <a:pt x="10" y="7"/>
                  </a:cubicBezTo>
                  <a:cubicBezTo>
                    <a:pt x="10" y="8"/>
                    <a:pt x="11" y="8"/>
                    <a:pt x="12" y="9"/>
                  </a:cubicBezTo>
                  <a:cubicBezTo>
                    <a:pt x="12" y="9"/>
                    <a:pt x="12" y="9"/>
                    <a:pt x="12" y="10"/>
                  </a:cubicBezTo>
                  <a:cubicBezTo>
                    <a:pt x="13" y="10"/>
                    <a:pt x="13" y="10"/>
                    <a:pt x="13" y="10"/>
                  </a:cubicBezTo>
                  <a:cubicBezTo>
                    <a:pt x="13" y="10"/>
                    <a:pt x="13" y="10"/>
                    <a:pt x="13" y="10"/>
                  </a:cubicBezTo>
                  <a:cubicBezTo>
                    <a:pt x="14" y="10"/>
                    <a:pt x="14" y="11"/>
                    <a:pt x="15" y="11"/>
                  </a:cubicBezTo>
                  <a:cubicBezTo>
                    <a:pt x="15" y="11"/>
                    <a:pt x="16" y="11"/>
                    <a:pt x="16" y="11"/>
                  </a:cubicBezTo>
                  <a:cubicBezTo>
                    <a:pt x="16" y="11"/>
                    <a:pt x="17" y="11"/>
                    <a:pt x="17" y="11"/>
                  </a:cubicBezTo>
                  <a:cubicBezTo>
                    <a:pt x="17" y="11"/>
                    <a:pt x="16" y="12"/>
                    <a:pt x="16" y="12"/>
                  </a:cubicBezTo>
                  <a:cubicBezTo>
                    <a:pt x="16" y="12"/>
                    <a:pt x="16" y="12"/>
                    <a:pt x="15" y="12"/>
                  </a:cubicBezTo>
                  <a:cubicBezTo>
                    <a:pt x="15" y="12"/>
                    <a:pt x="15" y="13"/>
                    <a:pt x="14" y="13"/>
                  </a:cubicBezTo>
                  <a:cubicBezTo>
                    <a:pt x="13" y="13"/>
                    <a:pt x="12" y="14"/>
                    <a:pt x="11" y="14"/>
                  </a:cubicBezTo>
                  <a:cubicBezTo>
                    <a:pt x="10" y="14"/>
                    <a:pt x="10" y="15"/>
                    <a:pt x="9" y="15"/>
                  </a:cubicBezTo>
                  <a:cubicBezTo>
                    <a:pt x="9" y="15"/>
                    <a:pt x="8" y="15"/>
                    <a:pt x="8" y="15"/>
                  </a:cubicBezTo>
                  <a:cubicBezTo>
                    <a:pt x="7" y="15"/>
                    <a:pt x="7" y="15"/>
                    <a:pt x="6" y="15"/>
                  </a:cubicBezTo>
                  <a:cubicBezTo>
                    <a:pt x="6" y="15"/>
                    <a:pt x="5" y="15"/>
                    <a:pt x="4" y="15"/>
                  </a:cubicBezTo>
                  <a:cubicBezTo>
                    <a:pt x="6" y="15"/>
                    <a:pt x="7" y="15"/>
                    <a:pt x="8" y="15"/>
                  </a:cubicBezTo>
                  <a:cubicBezTo>
                    <a:pt x="9" y="15"/>
                    <a:pt x="10" y="15"/>
                    <a:pt x="11" y="15"/>
                  </a:cubicBezTo>
                  <a:cubicBezTo>
                    <a:pt x="12" y="15"/>
                    <a:pt x="12" y="14"/>
                    <a:pt x="13" y="14"/>
                  </a:cubicBezTo>
                  <a:cubicBezTo>
                    <a:pt x="13" y="15"/>
                    <a:pt x="12" y="15"/>
                    <a:pt x="11" y="16"/>
                  </a:cubicBezTo>
                  <a:cubicBezTo>
                    <a:pt x="11" y="16"/>
                    <a:pt x="10" y="16"/>
                    <a:pt x="9" y="17"/>
                  </a:cubicBezTo>
                  <a:cubicBezTo>
                    <a:pt x="8" y="18"/>
                    <a:pt x="6" y="18"/>
                    <a:pt x="5" y="19"/>
                  </a:cubicBezTo>
                  <a:cubicBezTo>
                    <a:pt x="3" y="20"/>
                    <a:pt x="1" y="20"/>
                    <a:pt x="0" y="21"/>
                  </a:cubicBezTo>
                  <a:cubicBezTo>
                    <a:pt x="3" y="20"/>
                    <a:pt x="6" y="19"/>
                    <a:pt x="9" y="17"/>
                  </a:cubicBezTo>
                  <a:cubicBezTo>
                    <a:pt x="10" y="17"/>
                    <a:pt x="11" y="17"/>
                    <a:pt x="12" y="16"/>
                  </a:cubicBezTo>
                  <a:cubicBezTo>
                    <a:pt x="12" y="16"/>
                    <a:pt x="13" y="15"/>
                    <a:pt x="14" y="15"/>
                  </a:cubicBezTo>
                  <a:cubicBezTo>
                    <a:pt x="15" y="14"/>
                    <a:pt x="17" y="13"/>
                    <a:pt x="18" y="12"/>
                  </a:cubicBezTo>
                  <a:cubicBezTo>
                    <a:pt x="19" y="11"/>
                    <a:pt x="21" y="10"/>
                    <a:pt x="22" y="9"/>
                  </a:cubicBezTo>
                  <a:cubicBezTo>
                    <a:pt x="23" y="8"/>
                    <a:pt x="24" y="8"/>
                    <a:pt x="24" y="8"/>
                  </a:cubicBezTo>
                  <a:cubicBezTo>
                    <a:pt x="25" y="7"/>
                    <a:pt x="26" y="7"/>
                    <a:pt x="27" y="7"/>
                  </a:cubicBezTo>
                  <a:cubicBezTo>
                    <a:pt x="27" y="6"/>
                    <a:pt x="28" y="6"/>
                    <a:pt x="29" y="6"/>
                  </a:cubicBezTo>
                  <a:cubicBezTo>
                    <a:pt x="30" y="6"/>
                    <a:pt x="30" y="6"/>
                    <a:pt x="31" y="6"/>
                  </a:cubicBezTo>
                  <a:cubicBezTo>
                    <a:pt x="30" y="7"/>
                    <a:pt x="29" y="7"/>
                    <a:pt x="28" y="8"/>
                  </a:cubicBezTo>
                  <a:cubicBezTo>
                    <a:pt x="28" y="8"/>
                    <a:pt x="27" y="8"/>
                    <a:pt x="27" y="9"/>
                  </a:cubicBezTo>
                  <a:cubicBezTo>
                    <a:pt x="26" y="9"/>
                    <a:pt x="26" y="9"/>
                    <a:pt x="25" y="10"/>
                  </a:cubicBezTo>
                  <a:cubicBezTo>
                    <a:pt x="24" y="11"/>
                    <a:pt x="24" y="12"/>
                    <a:pt x="23" y="13"/>
                  </a:cubicBezTo>
                  <a:cubicBezTo>
                    <a:pt x="22" y="14"/>
                    <a:pt x="21" y="15"/>
                    <a:pt x="21" y="15"/>
                  </a:cubicBezTo>
                  <a:cubicBezTo>
                    <a:pt x="20" y="16"/>
                    <a:pt x="19" y="17"/>
                    <a:pt x="18" y="18"/>
                  </a:cubicBezTo>
                  <a:cubicBezTo>
                    <a:pt x="17" y="19"/>
                    <a:pt x="16" y="20"/>
                    <a:pt x="15" y="20"/>
                  </a:cubicBezTo>
                  <a:cubicBezTo>
                    <a:pt x="14" y="21"/>
                    <a:pt x="13" y="22"/>
                    <a:pt x="12" y="22"/>
                  </a:cubicBezTo>
                  <a:cubicBezTo>
                    <a:pt x="14" y="21"/>
                    <a:pt x="16" y="20"/>
                    <a:pt x="18" y="18"/>
                  </a:cubicBezTo>
                  <a:cubicBezTo>
                    <a:pt x="19" y="18"/>
                    <a:pt x="20" y="17"/>
                    <a:pt x="21" y="16"/>
                  </a:cubicBezTo>
                  <a:cubicBezTo>
                    <a:pt x="22" y="15"/>
                    <a:pt x="23" y="14"/>
                    <a:pt x="23" y="13"/>
                  </a:cubicBezTo>
                  <a:cubicBezTo>
                    <a:pt x="24" y="12"/>
                    <a:pt x="25" y="11"/>
                    <a:pt x="26" y="10"/>
                  </a:cubicBezTo>
                  <a:cubicBezTo>
                    <a:pt x="26" y="10"/>
                    <a:pt x="27" y="10"/>
                    <a:pt x="27" y="9"/>
                  </a:cubicBezTo>
                  <a:cubicBezTo>
                    <a:pt x="28" y="9"/>
                    <a:pt x="28" y="9"/>
                    <a:pt x="29" y="8"/>
                  </a:cubicBezTo>
                  <a:cubicBezTo>
                    <a:pt x="30" y="8"/>
                    <a:pt x="31" y="7"/>
                    <a:pt x="32" y="6"/>
                  </a:cubicBezTo>
                  <a:cubicBezTo>
                    <a:pt x="33" y="6"/>
                    <a:pt x="33" y="6"/>
                    <a:pt x="34" y="6"/>
                  </a:cubicBezTo>
                  <a:cubicBezTo>
                    <a:pt x="34" y="5"/>
                    <a:pt x="34" y="5"/>
                    <a:pt x="34" y="5"/>
                  </a:cubicBezTo>
                  <a:cubicBezTo>
                    <a:pt x="34" y="5"/>
                    <a:pt x="34" y="5"/>
                    <a:pt x="34" y="5"/>
                  </a:cubicBezTo>
                  <a:cubicBezTo>
                    <a:pt x="34" y="6"/>
                    <a:pt x="33" y="7"/>
                    <a:pt x="33" y="9"/>
                  </a:cubicBezTo>
                  <a:cubicBezTo>
                    <a:pt x="32" y="9"/>
                    <a:pt x="32" y="10"/>
                    <a:pt x="32" y="11"/>
                  </a:cubicBezTo>
                  <a:cubicBezTo>
                    <a:pt x="31" y="12"/>
                    <a:pt x="31" y="13"/>
                    <a:pt x="31" y="14"/>
                  </a:cubicBezTo>
                  <a:cubicBezTo>
                    <a:pt x="31" y="15"/>
                    <a:pt x="30" y="17"/>
                    <a:pt x="29" y="18"/>
                  </a:cubicBezTo>
                  <a:cubicBezTo>
                    <a:pt x="28" y="19"/>
                    <a:pt x="28" y="20"/>
                    <a:pt x="27" y="20"/>
                  </a:cubicBezTo>
                  <a:cubicBezTo>
                    <a:pt x="26" y="21"/>
                    <a:pt x="26" y="21"/>
                    <a:pt x="25" y="22"/>
                  </a:cubicBezTo>
                  <a:cubicBezTo>
                    <a:pt x="27" y="21"/>
                    <a:pt x="28" y="20"/>
                    <a:pt x="29" y="18"/>
                  </a:cubicBezTo>
                  <a:cubicBezTo>
                    <a:pt x="30" y="18"/>
                    <a:pt x="30" y="17"/>
                    <a:pt x="31" y="16"/>
                  </a:cubicBezTo>
                  <a:cubicBezTo>
                    <a:pt x="31" y="16"/>
                    <a:pt x="31" y="15"/>
                    <a:pt x="31" y="15"/>
                  </a:cubicBezTo>
                  <a:cubicBezTo>
                    <a:pt x="31" y="15"/>
                    <a:pt x="31" y="15"/>
                    <a:pt x="31" y="14"/>
                  </a:cubicBezTo>
                  <a:cubicBezTo>
                    <a:pt x="31" y="14"/>
                    <a:pt x="31" y="14"/>
                    <a:pt x="32" y="14"/>
                  </a:cubicBezTo>
                  <a:cubicBezTo>
                    <a:pt x="32" y="12"/>
                    <a:pt x="33" y="10"/>
                    <a:pt x="33" y="9"/>
                  </a:cubicBezTo>
                  <a:cubicBezTo>
                    <a:pt x="34" y="8"/>
                    <a:pt x="34" y="7"/>
                    <a:pt x="35" y="7"/>
                  </a:cubicBezTo>
                  <a:cubicBezTo>
                    <a:pt x="35" y="6"/>
                    <a:pt x="35" y="5"/>
                    <a:pt x="36" y="5"/>
                  </a:cubicBezTo>
                  <a:cubicBezTo>
                    <a:pt x="36" y="5"/>
                    <a:pt x="36" y="5"/>
                    <a:pt x="37" y="4"/>
                  </a:cubicBezTo>
                  <a:cubicBezTo>
                    <a:pt x="37" y="4"/>
                    <a:pt x="37" y="4"/>
                    <a:pt x="37" y="4"/>
                  </a:cubicBezTo>
                  <a:cubicBezTo>
                    <a:pt x="37" y="3"/>
                    <a:pt x="36" y="3"/>
                    <a:pt x="36" y="3"/>
                  </a:cubicBezTo>
                  <a:cubicBezTo>
                    <a:pt x="35" y="4"/>
                    <a:pt x="35" y="4"/>
                    <a:pt x="34" y="4"/>
                  </a:cubicBezTo>
                  <a:cubicBezTo>
                    <a:pt x="33" y="4"/>
                    <a:pt x="33" y="4"/>
                    <a:pt x="32" y="5"/>
                  </a:cubicBezTo>
                  <a:cubicBezTo>
                    <a:pt x="32" y="4"/>
                    <a:pt x="32" y="4"/>
                    <a:pt x="32" y="4"/>
                  </a:cubicBezTo>
                  <a:cubicBezTo>
                    <a:pt x="32" y="4"/>
                    <a:pt x="31" y="4"/>
                    <a:pt x="31" y="4"/>
                  </a:cubicBezTo>
                  <a:cubicBezTo>
                    <a:pt x="31" y="3"/>
                    <a:pt x="31" y="3"/>
                    <a:pt x="31" y="3"/>
                  </a:cubicBezTo>
                  <a:cubicBezTo>
                    <a:pt x="30" y="3"/>
                    <a:pt x="30" y="3"/>
                    <a:pt x="30" y="3"/>
                  </a:cubicBezTo>
                  <a:cubicBezTo>
                    <a:pt x="30" y="3"/>
                    <a:pt x="30" y="3"/>
                    <a:pt x="30" y="3"/>
                  </a:cubicBezTo>
                  <a:cubicBezTo>
                    <a:pt x="30" y="2"/>
                    <a:pt x="29" y="2"/>
                    <a:pt x="29" y="2"/>
                  </a:cubicBezTo>
                  <a:cubicBezTo>
                    <a:pt x="28" y="2"/>
                    <a:pt x="27" y="1"/>
                    <a:pt x="26" y="1"/>
                  </a:cubicBezTo>
                  <a:cubicBezTo>
                    <a:pt x="26" y="1"/>
                    <a:pt x="26" y="1"/>
                    <a:pt x="25" y="1"/>
                  </a:cubicBezTo>
                  <a:cubicBezTo>
                    <a:pt x="25" y="1"/>
                    <a:pt x="24" y="1"/>
                    <a:pt x="24" y="0"/>
                  </a:cubicBezTo>
                  <a:cubicBezTo>
                    <a:pt x="24" y="1"/>
                    <a:pt x="25" y="1"/>
                    <a:pt x="25" y="1"/>
                  </a:cubicBezTo>
                  <a:cubicBezTo>
                    <a:pt x="26" y="1"/>
                    <a:pt x="26" y="1"/>
                    <a:pt x="26" y="2"/>
                  </a:cubicBezTo>
                  <a:cubicBezTo>
                    <a:pt x="27" y="2"/>
                    <a:pt x="28" y="2"/>
                    <a:pt x="29" y="3"/>
                  </a:cubicBezTo>
                  <a:cubicBezTo>
                    <a:pt x="29" y="3"/>
                    <a:pt x="29" y="3"/>
                    <a:pt x="30" y="3"/>
                  </a:cubicBezTo>
                  <a:cubicBezTo>
                    <a:pt x="30" y="3"/>
                    <a:pt x="30" y="3"/>
                    <a:pt x="30" y="4"/>
                  </a:cubicBezTo>
                  <a:cubicBezTo>
                    <a:pt x="30" y="4"/>
                    <a:pt x="30" y="4"/>
                    <a:pt x="30" y="4"/>
                  </a:cubicBezTo>
                  <a:cubicBezTo>
                    <a:pt x="30" y="4"/>
                    <a:pt x="30" y="4"/>
                    <a:pt x="30" y="4"/>
                  </a:cubicBezTo>
                  <a:cubicBezTo>
                    <a:pt x="31" y="4"/>
                    <a:pt x="31" y="5"/>
                    <a:pt x="31" y="5"/>
                  </a:cubicBezTo>
                  <a:cubicBezTo>
                    <a:pt x="31" y="5"/>
                    <a:pt x="30" y="5"/>
                    <a:pt x="30" y="5"/>
                  </a:cubicBezTo>
                  <a:cubicBezTo>
                    <a:pt x="26" y="5"/>
                    <a:pt x="26" y="5"/>
                    <a:pt x="26" y="5"/>
                  </a:cubicBezTo>
                  <a:cubicBezTo>
                    <a:pt x="25" y="5"/>
                    <a:pt x="24" y="5"/>
                    <a:pt x="22" y="5"/>
                  </a:cubicBezTo>
                  <a:cubicBezTo>
                    <a:pt x="21" y="5"/>
                    <a:pt x="21" y="5"/>
                    <a:pt x="21" y="5"/>
                  </a:cubicBezTo>
                  <a:cubicBezTo>
                    <a:pt x="21" y="5"/>
                    <a:pt x="21" y="5"/>
                    <a:pt x="20" y="5"/>
                  </a:cubicBezTo>
                  <a:cubicBezTo>
                    <a:pt x="20" y="5"/>
                    <a:pt x="19" y="5"/>
                    <a:pt x="18" y="5"/>
                  </a:cubicBezTo>
                  <a:cubicBezTo>
                    <a:pt x="18" y="5"/>
                    <a:pt x="17" y="5"/>
                    <a:pt x="16" y="4"/>
                  </a:cubicBezTo>
                  <a:cubicBezTo>
                    <a:pt x="16" y="4"/>
                    <a:pt x="15" y="4"/>
                    <a:pt x="14" y="4"/>
                  </a:cubicBezTo>
                  <a:cubicBezTo>
                    <a:pt x="15" y="4"/>
                    <a:pt x="17" y="5"/>
                    <a:pt x="18" y="5"/>
                  </a:cubicBezTo>
                  <a:cubicBezTo>
                    <a:pt x="19" y="5"/>
                    <a:pt x="19" y="6"/>
                    <a:pt x="20" y="6"/>
                  </a:cubicBezTo>
                  <a:close/>
                  <a:moveTo>
                    <a:pt x="17" y="11"/>
                  </a:moveTo>
                  <a:cubicBezTo>
                    <a:pt x="17" y="11"/>
                    <a:pt x="17" y="11"/>
                    <a:pt x="17" y="11"/>
                  </a:cubicBezTo>
                  <a:cubicBezTo>
                    <a:pt x="17" y="11"/>
                    <a:pt x="17" y="11"/>
                    <a:pt x="17" y="11"/>
                  </a:cubicBezTo>
                  <a:cubicBezTo>
                    <a:pt x="17" y="11"/>
                    <a:pt x="17" y="11"/>
                    <a:pt x="17" y="1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2242"/>
            <p:cNvSpPr>
              <a:spLocks/>
            </p:cNvSpPr>
            <p:nvPr/>
          </p:nvSpPr>
          <p:spPr bwMode="auto">
            <a:xfrm>
              <a:off x="5403811" y="5408644"/>
              <a:ext cx="134938" cy="44450"/>
            </a:xfrm>
            <a:custGeom>
              <a:avLst/>
              <a:gdLst>
                <a:gd name="T0" fmla="*/ 11 w 36"/>
                <a:gd name="T1" fmla="*/ 12 h 12"/>
                <a:gd name="T2" fmla="*/ 12 w 36"/>
                <a:gd name="T3" fmla="*/ 12 h 12"/>
                <a:gd name="T4" fmla="*/ 18 w 36"/>
                <a:gd name="T5" fmla="*/ 9 h 12"/>
                <a:gd name="T6" fmla="*/ 26 w 36"/>
                <a:gd name="T7" fmla="*/ 3 h 12"/>
                <a:gd name="T8" fmla="*/ 32 w 36"/>
                <a:gd name="T9" fmla="*/ 1 h 12"/>
                <a:gd name="T10" fmla="*/ 36 w 36"/>
                <a:gd name="T11" fmla="*/ 0 h 12"/>
                <a:gd name="T12" fmla="*/ 30 w 36"/>
                <a:gd name="T13" fmla="*/ 0 h 12"/>
                <a:gd name="T14" fmla="*/ 13 w 36"/>
                <a:gd name="T15" fmla="*/ 6 h 12"/>
                <a:gd name="T16" fmla="*/ 6 w 36"/>
                <a:gd name="T17" fmla="*/ 8 h 12"/>
                <a:gd name="T18" fmla="*/ 0 w 36"/>
                <a:gd name="T19" fmla="*/ 9 h 12"/>
                <a:gd name="T20" fmla="*/ 0 w 36"/>
                <a:gd name="T21" fmla="*/ 9 h 12"/>
                <a:gd name="T22" fmla="*/ 11 w 36"/>
                <a:gd name="T2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2">
                  <a:moveTo>
                    <a:pt x="11" y="12"/>
                  </a:moveTo>
                  <a:cubicBezTo>
                    <a:pt x="11" y="12"/>
                    <a:pt x="12" y="12"/>
                    <a:pt x="12" y="12"/>
                  </a:cubicBezTo>
                  <a:cubicBezTo>
                    <a:pt x="15" y="11"/>
                    <a:pt x="16" y="10"/>
                    <a:pt x="18" y="9"/>
                  </a:cubicBezTo>
                  <a:cubicBezTo>
                    <a:pt x="21" y="7"/>
                    <a:pt x="24" y="5"/>
                    <a:pt x="26" y="3"/>
                  </a:cubicBezTo>
                  <a:cubicBezTo>
                    <a:pt x="28" y="2"/>
                    <a:pt x="30" y="1"/>
                    <a:pt x="32" y="1"/>
                  </a:cubicBezTo>
                  <a:cubicBezTo>
                    <a:pt x="33" y="1"/>
                    <a:pt x="35" y="0"/>
                    <a:pt x="36" y="0"/>
                  </a:cubicBezTo>
                  <a:cubicBezTo>
                    <a:pt x="33" y="0"/>
                    <a:pt x="31" y="0"/>
                    <a:pt x="30" y="0"/>
                  </a:cubicBezTo>
                  <a:cubicBezTo>
                    <a:pt x="24" y="0"/>
                    <a:pt x="19" y="4"/>
                    <a:pt x="13" y="6"/>
                  </a:cubicBezTo>
                  <a:cubicBezTo>
                    <a:pt x="11" y="7"/>
                    <a:pt x="8" y="7"/>
                    <a:pt x="6" y="8"/>
                  </a:cubicBezTo>
                  <a:cubicBezTo>
                    <a:pt x="4" y="8"/>
                    <a:pt x="2" y="9"/>
                    <a:pt x="0" y="9"/>
                  </a:cubicBezTo>
                  <a:cubicBezTo>
                    <a:pt x="0" y="9"/>
                    <a:pt x="0" y="9"/>
                    <a:pt x="0" y="9"/>
                  </a:cubicBezTo>
                  <a:cubicBezTo>
                    <a:pt x="4" y="9"/>
                    <a:pt x="7" y="11"/>
                    <a:pt x="11"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64" name="Picture 2244"/>
            <p:cNvPicPr>
              <a:picLocks noChangeAspect="1" noChangeArrowheads="1"/>
            </p:cNvPicPr>
            <p:nvPr/>
          </p:nvPicPr>
          <p:blipFill>
            <a:blip r:embed="rId80" cstate="screen">
              <a:extLst>
                <a:ext uri="{28A0092B-C50C-407E-A947-70E740481C1C}">
                  <a14:useLocalDpi xmlns:a14="http://schemas.microsoft.com/office/drawing/2010/main"/>
                </a:ext>
              </a:extLst>
            </a:blip>
            <a:srcRect/>
            <a:stretch>
              <a:fillRect/>
            </a:stretch>
          </p:blipFill>
          <p:spPr bwMode="auto">
            <a:xfrm>
              <a:off x="5387936" y="5356256"/>
              <a:ext cx="168276"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 name="Freeform 2245"/>
            <p:cNvSpPr>
              <a:spLocks/>
            </p:cNvSpPr>
            <p:nvPr/>
          </p:nvSpPr>
          <p:spPr bwMode="auto">
            <a:xfrm>
              <a:off x="5426037" y="5397532"/>
              <a:ext cx="55563" cy="30163"/>
            </a:xfrm>
            <a:custGeom>
              <a:avLst/>
              <a:gdLst>
                <a:gd name="T0" fmla="*/ 8 w 15"/>
                <a:gd name="T1" fmla="*/ 7 h 8"/>
                <a:gd name="T2" fmla="*/ 15 w 15"/>
                <a:gd name="T3" fmla="*/ 5 h 8"/>
                <a:gd name="T4" fmla="*/ 11 w 15"/>
                <a:gd name="T5" fmla="*/ 5 h 8"/>
                <a:gd name="T6" fmla="*/ 8 w 15"/>
                <a:gd name="T7" fmla="*/ 3 h 8"/>
                <a:gd name="T8" fmla="*/ 6 w 15"/>
                <a:gd name="T9" fmla="*/ 0 h 8"/>
                <a:gd name="T10" fmla="*/ 0 w 15"/>
                <a:gd name="T11" fmla="*/ 7 h 8"/>
                <a:gd name="T12" fmla="*/ 8 w 1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8" y="7"/>
                  </a:moveTo>
                  <a:cubicBezTo>
                    <a:pt x="11" y="7"/>
                    <a:pt x="13" y="6"/>
                    <a:pt x="15" y="5"/>
                  </a:cubicBezTo>
                  <a:cubicBezTo>
                    <a:pt x="14" y="5"/>
                    <a:pt x="13" y="6"/>
                    <a:pt x="11" y="5"/>
                  </a:cubicBezTo>
                  <a:cubicBezTo>
                    <a:pt x="10" y="5"/>
                    <a:pt x="9" y="4"/>
                    <a:pt x="8" y="3"/>
                  </a:cubicBezTo>
                  <a:cubicBezTo>
                    <a:pt x="7" y="2"/>
                    <a:pt x="6" y="1"/>
                    <a:pt x="6" y="0"/>
                  </a:cubicBezTo>
                  <a:cubicBezTo>
                    <a:pt x="3" y="2"/>
                    <a:pt x="2" y="5"/>
                    <a:pt x="0" y="7"/>
                  </a:cubicBezTo>
                  <a:cubicBezTo>
                    <a:pt x="2" y="8"/>
                    <a:pt x="6" y="8"/>
                    <a:pt x="8"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2246"/>
            <p:cNvSpPr>
              <a:spLocks/>
            </p:cNvSpPr>
            <p:nvPr/>
          </p:nvSpPr>
          <p:spPr bwMode="auto">
            <a:xfrm>
              <a:off x="5486362" y="5392769"/>
              <a:ext cx="115888" cy="68263"/>
            </a:xfrm>
            <a:custGeom>
              <a:avLst/>
              <a:gdLst>
                <a:gd name="T0" fmla="*/ 14 w 31"/>
                <a:gd name="T1" fmla="*/ 4 h 18"/>
                <a:gd name="T2" fmla="*/ 11 w 31"/>
                <a:gd name="T3" fmla="*/ 7 h 18"/>
                <a:gd name="T4" fmla="*/ 8 w 31"/>
                <a:gd name="T5" fmla="*/ 12 h 18"/>
                <a:gd name="T6" fmla="*/ 0 w 31"/>
                <a:gd name="T7" fmla="*/ 18 h 18"/>
                <a:gd name="T8" fmla="*/ 0 w 31"/>
                <a:gd name="T9" fmla="*/ 18 h 18"/>
                <a:gd name="T10" fmla="*/ 11 w 31"/>
                <a:gd name="T11" fmla="*/ 14 h 18"/>
                <a:gd name="T12" fmla="*/ 16 w 31"/>
                <a:gd name="T13" fmla="*/ 4 h 18"/>
                <a:gd name="T14" fmla="*/ 22 w 31"/>
                <a:gd name="T15" fmla="*/ 3 h 18"/>
                <a:gd name="T16" fmla="*/ 27 w 31"/>
                <a:gd name="T17" fmla="*/ 2 h 18"/>
                <a:gd name="T18" fmla="*/ 31 w 31"/>
                <a:gd name="T19" fmla="*/ 1 h 18"/>
                <a:gd name="T20" fmla="*/ 30 w 31"/>
                <a:gd name="T21" fmla="*/ 0 h 18"/>
                <a:gd name="T22" fmla="*/ 27 w 31"/>
                <a:gd name="T23" fmla="*/ 2 h 18"/>
                <a:gd name="T24" fmla="*/ 22 w 31"/>
                <a:gd name="T25" fmla="*/ 2 h 18"/>
                <a:gd name="T26" fmla="*/ 15 w 31"/>
                <a:gd name="T27" fmla="*/ 3 h 18"/>
                <a:gd name="T28" fmla="*/ 14 w 31"/>
                <a:gd name="T2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8">
                  <a:moveTo>
                    <a:pt x="14" y="4"/>
                  </a:moveTo>
                  <a:cubicBezTo>
                    <a:pt x="13" y="5"/>
                    <a:pt x="12" y="6"/>
                    <a:pt x="11" y="7"/>
                  </a:cubicBezTo>
                  <a:cubicBezTo>
                    <a:pt x="9" y="8"/>
                    <a:pt x="9" y="10"/>
                    <a:pt x="8" y="12"/>
                  </a:cubicBezTo>
                  <a:cubicBezTo>
                    <a:pt x="6" y="15"/>
                    <a:pt x="4" y="17"/>
                    <a:pt x="0" y="18"/>
                  </a:cubicBezTo>
                  <a:cubicBezTo>
                    <a:pt x="0" y="18"/>
                    <a:pt x="0" y="18"/>
                    <a:pt x="0" y="18"/>
                  </a:cubicBezTo>
                  <a:cubicBezTo>
                    <a:pt x="4" y="18"/>
                    <a:pt x="8" y="16"/>
                    <a:pt x="11" y="14"/>
                  </a:cubicBezTo>
                  <a:cubicBezTo>
                    <a:pt x="13" y="12"/>
                    <a:pt x="16" y="8"/>
                    <a:pt x="16" y="4"/>
                  </a:cubicBezTo>
                  <a:cubicBezTo>
                    <a:pt x="18" y="2"/>
                    <a:pt x="20" y="3"/>
                    <a:pt x="22" y="3"/>
                  </a:cubicBezTo>
                  <a:cubicBezTo>
                    <a:pt x="24" y="3"/>
                    <a:pt x="25" y="3"/>
                    <a:pt x="27" y="2"/>
                  </a:cubicBezTo>
                  <a:cubicBezTo>
                    <a:pt x="28" y="2"/>
                    <a:pt x="29" y="1"/>
                    <a:pt x="31" y="1"/>
                  </a:cubicBezTo>
                  <a:cubicBezTo>
                    <a:pt x="30" y="0"/>
                    <a:pt x="30" y="0"/>
                    <a:pt x="30" y="0"/>
                  </a:cubicBezTo>
                  <a:cubicBezTo>
                    <a:pt x="29" y="0"/>
                    <a:pt x="28" y="1"/>
                    <a:pt x="27" y="2"/>
                  </a:cubicBezTo>
                  <a:cubicBezTo>
                    <a:pt x="25" y="2"/>
                    <a:pt x="23" y="2"/>
                    <a:pt x="22" y="2"/>
                  </a:cubicBezTo>
                  <a:cubicBezTo>
                    <a:pt x="20" y="2"/>
                    <a:pt x="17" y="2"/>
                    <a:pt x="15" y="3"/>
                  </a:cubicBezTo>
                  <a:cubicBezTo>
                    <a:pt x="15" y="3"/>
                    <a:pt x="14" y="4"/>
                    <a:pt x="14"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2247"/>
            <p:cNvSpPr>
              <a:spLocks noEditPoints="1"/>
            </p:cNvSpPr>
            <p:nvPr/>
          </p:nvSpPr>
          <p:spPr bwMode="auto">
            <a:xfrm>
              <a:off x="5406986" y="5389594"/>
              <a:ext cx="134938" cy="71438"/>
            </a:xfrm>
            <a:custGeom>
              <a:avLst/>
              <a:gdLst>
                <a:gd name="T0" fmla="*/ 22 w 36"/>
                <a:gd name="T1" fmla="*/ 4 h 19"/>
                <a:gd name="T2" fmla="*/ 26 w 36"/>
                <a:gd name="T3" fmla="*/ 5 h 19"/>
                <a:gd name="T4" fmla="*/ 22 w 36"/>
                <a:gd name="T5" fmla="*/ 6 h 19"/>
                <a:gd name="T6" fmla="*/ 19 w 36"/>
                <a:gd name="T7" fmla="*/ 7 h 19"/>
                <a:gd name="T8" fmla="*/ 17 w 36"/>
                <a:gd name="T9" fmla="*/ 7 h 19"/>
                <a:gd name="T10" fmla="*/ 14 w 36"/>
                <a:gd name="T11" fmla="*/ 6 h 19"/>
                <a:gd name="T12" fmla="*/ 14 w 36"/>
                <a:gd name="T13" fmla="*/ 5 h 19"/>
                <a:gd name="T14" fmla="*/ 12 w 36"/>
                <a:gd name="T15" fmla="*/ 4 h 19"/>
                <a:gd name="T16" fmla="*/ 13 w 36"/>
                <a:gd name="T17" fmla="*/ 5 h 19"/>
                <a:gd name="T18" fmla="*/ 14 w 36"/>
                <a:gd name="T19" fmla="*/ 6 h 19"/>
                <a:gd name="T20" fmla="*/ 15 w 36"/>
                <a:gd name="T21" fmla="*/ 7 h 19"/>
                <a:gd name="T22" fmla="*/ 17 w 36"/>
                <a:gd name="T23" fmla="*/ 8 h 19"/>
                <a:gd name="T24" fmla="*/ 16 w 36"/>
                <a:gd name="T25" fmla="*/ 8 h 19"/>
                <a:gd name="T26" fmla="*/ 11 w 36"/>
                <a:gd name="T27" fmla="*/ 10 h 19"/>
                <a:gd name="T28" fmla="*/ 8 w 36"/>
                <a:gd name="T29" fmla="*/ 10 h 19"/>
                <a:gd name="T30" fmla="*/ 5 w 36"/>
                <a:gd name="T31" fmla="*/ 9 h 19"/>
                <a:gd name="T32" fmla="*/ 11 w 36"/>
                <a:gd name="T33" fmla="*/ 10 h 19"/>
                <a:gd name="T34" fmla="*/ 11 w 36"/>
                <a:gd name="T35" fmla="*/ 11 h 19"/>
                <a:gd name="T36" fmla="*/ 5 w 36"/>
                <a:gd name="T37" fmla="*/ 13 h 19"/>
                <a:gd name="T38" fmla="*/ 9 w 36"/>
                <a:gd name="T39" fmla="*/ 12 h 19"/>
                <a:gd name="T40" fmla="*/ 14 w 36"/>
                <a:gd name="T41" fmla="*/ 10 h 19"/>
                <a:gd name="T42" fmla="*/ 22 w 36"/>
                <a:gd name="T43" fmla="*/ 7 h 19"/>
                <a:gd name="T44" fmla="*/ 26 w 36"/>
                <a:gd name="T45" fmla="*/ 6 h 19"/>
                <a:gd name="T46" fmla="*/ 30 w 36"/>
                <a:gd name="T47" fmla="*/ 6 h 19"/>
                <a:gd name="T48" fmla="*/ 26 w 36"/>
                <a:gd name="T49" fmla="*/ 7 h 19"/>
                <a:gd name="T50" fmla="*/ 22 w 36"/>
                <a:gd name="T51" fmla="*/ 10 h 19"/>
                <a:gd name="T52" fmla="*/ 17 w 36"/>
                <a:gd name="T53" fmla="*/ 14 h 19"/>
                <a:gd name="T54" fmla="*/ 11 w 36"/>
                <a:gd name="T55" fmla="*/ 17 h 19"/>
                <a:gd name="T56" fmla="*/ 20 w 36"/>
                <a:gd name="T57" fmla="*/ 13 h 19"/>
                <a:gd name="T58" fmla="*/ 25 w 36"/>
                <a:gd name="T59" fmla="*/ 9 h 19"/>
                <a:gd name="T60" fmla="*/ 28 w 36"/>
                <a:gd name="T61" fmla="*/ 7 h 19"/>
                <a:gd name="T62" fmla="*/ 33 w 36"/>
                <a:gd name="T63" fmla="*/ 6 h 19"/>
                <a:gd name="T64" fmla="*/ 33 w 36"/>
                <a:gd name="T65" fmla="*/ 6 h 19"/>
                <a:gd name="T66" fmla="*/ 30 w 36"/>
                <a:gd name="T67" fmla="*/ 10 h 19"/>
                <a:gd name="T68" fmla="*/ 26 w 36"/>
                <a:gd name="T69" fmla="*/ 16 h 19"/>
                <a:gd name="T70" fmla="*/ 23 w 36"/>
                <a:gd name="T71" fmla="*/ 19 h 19"/>
                <a:gd name="T72" fmla="*/ 28 w 36"/>
                <a:gd name="T73" fmla="*/ 15 h 19"/>
                <a:gd name="T74" fmla="*/ 29 w 36"/>
                <a:gd name="T75" fmla="*/ 13 h 19"/>
                <a:gd name="T76" fmla="*/ 32 w 36"/>
                <a:gd name="T77" fmla="*/ 9 h 19"/>
                <a:gd name="T78" fmla="*/ 35 w 36"/>
                <a:gd name="T79" fmla="*/ 5 h 19"/>
                <a:gd name="T80" fmla="*/ 36 w 36"/>
                <a:gd name="T81" fmla="*/ 4 h 19"/>
                <a:gd name="T82" fmla="*/ 33 w 36"/>
                <a:gd name="T83" fmla="*/ 4 h 19"/>
                <a:gd name="T84" fmla="*/ 32 w 36"/>
                <a:gd name="T85" fmla="*/ 4 h 19"/>
                <a:gd name="T86" fmla="*/ 30 w 36"/>
                <a:gd name="T87" fmla="*/ 3 h 19"/>
                <a:gd name="T88" fmla="*/ 30 w 36"/>
                <a:gd name="T89" fmla="*/ 3 h 19"/>
                <a:gd name="T90" fmla="*/ 27 w 36"/>
                <a:gd name="T91" fmla="*/ 1 h 19"/>
                <a:gd name="T92" fmla="*/ 25 w 36"/>
                <a:gd name="T93" fmla="*/ 0 h 19"/>
                <a:gd name="T94" fmla="*/ 27 w 36"/>
                <a:gd name="T95" fmla="*/ 1 h 19"/>
                <a:gd name="T96" fmla="*/ 30 w 36"/>
                <a:gd name="T97" fmla="*/ 3 h 19"/>
                <a:gd name="T98" fmla="*/ 30 w 36"/>
                <a:gd name="T99" fmla="*/ 3 h 19"/>
                <a:gd name="T100" fmla="*/ 31 w 36"/>
                <a:gd name="T101" fmla="*/ 5 h 19"/>
                <a:gd name="T102" fmla="*/ 26 w 36"/>
                <a:gd name="T103" fmla="*/ 4 h 19"/>
                <a:gd name="T104" fmla="*/ 22 w 36"/>
                <a:gd name="T105" fmla="*/ 3 h 19"/>
                <a:gd name="T106" fmla="*/ 19 w 36"/>
                <a:gd name="T107" fmla="*/ 3 h 19"/>
                <a:gd name="T108" fmla="*/ 16 w 36"/>
                <a:gd name="T109" fmla="*/ 1 h 19"/>
                <a:gd name="T110" fmla="*/ 21 w 36"/>
                <a:gd name="T111" fmla="*/ 3 h 19"/>
                <a:gd name="T112" fmla="*/ 17 w 36"/>
                <a:gd name="T113" fmla="*/ 8 h 19"/>
                <a:gd name="T114" fmla="*/ 17 w 36"/>
                <a:gd name="T115"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19">
                  <a:moveTo>
                    <a:pt x="21" y="3"/>
                  </a:moveTo>
                  <a:cubicBezTo>
                    <a:pt x="21" y="4"/>
                    <a:pt x="21" y="4"/>
                    <a:pt x="22" y="4"/>
                  </a:cubicBezTo>
                  <a:cubicBezTo>
                    <a:pt x="23" y="4"/>
                    <a:pt x="23" y="4"/>
                    <a:pt x="23" y="4"/>
                  </a:cubicBezTo>
                  <a:cubicBezTo>
                    <a:pt x="24" y="4"/>
                    <a:pt x="25" y="4"/>
                    <a:pt x="26" y="5"/>
                  </a:cubicBezTo>
                  <a:cubicBezTo>
                    <a:pt x="25" y="5"/>
                    <a:pt x="24" y="5"/>
                    <a:pt x="24" y="5"/>
                  </a:cubicBezTo>
                  <a:cubicBezTo>
                    <a:pt x="23" y="5"/>
                    <a:pt x="22" y="5"/>
                    <a:pt x="22" y="6"/>
                  </a:cubicBezTo>
                  <a:cubicBezTo>
                    <a:pt x="21" y="6"/>
                    <a:pt x="20" y="6"/>
                    <a:pt x="19" y="7"/>
                  </a:cubicBezTo>
                  <a:cubicBezTo>
                    <a:pt x="19" y="7"/>
                    <a:pt x="19" y="7"/>
                    <a:pt x="19" y="7"/>
                  </a:cubicBezTo>
                  <a:cubicBezTo>
                    <a:pt x="19" y="7"/>
                    <a:pt x="18" y="7"/>
                    <a:pt x="18" y="7"/>
                  </a:cubicBezTo>
                  <a:cubicBezTo>
                    <a:pt x="17" y="7"/>
                    <a:pt x="17" y="7"/>
                    <a:pt x="17" y="7"/>
                  </a:cubicBezTo>
                  <a:cubicBezTo>
                    <a:pt x="16" y="7"/>
                    <a:pt x="16" y="7"/>
                    <a:pt x="15" y="7"/>
                  </a:cubicBezTo>
                  <a:cubicBezTo>
                    <a:pt x="15" y="6"/>
                    <a:pt x="15" y="6"/>
                    <a:pt x="14" y="6"/>
                  </a:cubicBezTo>
                  <a:cubicBezTo>
                    <a:pt x="14" y="6"/>
                    <a:pt x="14" y="6"/>
                    <a:pt x="14" y="6"/>
                  </a:cubicBezTo>
                  <a:cubicBezTo>
                    <a:pt x="14" y="6"/>
                    <a:pt x="14" y="6"/>
                    <a:pt x="14" y="5"/>
                  </a:cubicBezTo>
                  <a:cubicBezTo>
                    <a:pt x="13" y="5"/>
                    <a:pt x="13" y="5"/>
                    <a:pt x="13" y="5"/>
                  </a:cubicBezTo>
                  <a:cubicBezTo>
                    <a:pt x="13" y="5"/>
                    <a:pt x="12" y="4"/>
                    <a:pt x="12" y="4"/>
                  </a:cubicBezTo>
                  <a:cubicBezTo>
                    <a:pt x="12" y="4"/>
                    <a:pt x="12" y="3"/>
                    <a:pt x="11" y="3"/>
                  </a:cubicBezTo>
                  <a:cubicBezTo>
                    <a:pt x="12" y="4"/>
                    <a:pt x="12" y="4"/>
                    <a:pt x="13" y="5"/>
                  </a:cubicBezTo>
                  <a:cubicBezTo>
                    <a:pt x="13" y="5"/>
                    <a:pt x="13" y="6"/>
                    <a:pt x="13" y="6"/>
                  </a:cubicBezTo>
                  <a:cubicBezTo>
                    <a:pt x="13" y="6"/>
                    <a:pt x="14" y="6"/>
                    <a:pt x="14" y="6"/>
                  </a:cubicBezTo>
                  <a:cubicBezTo>
                    <a:pt x="14" y="6"/>
                    <a:pt x="14" y="6"/>
                    <a:pt x="14" y="6"/>
                  </a:cubicBezTo>
                  <a:cubicBezTo>
                    <a:pt x="14" y="7"/>
                    <a:pt x="15" y="7"/>
                    <a:pt x="15" y="7"/>
                  </a:cubicBezTo>
                  <a:cubicBezTo>
                    <a:pt x="16" y="7"/>
                    <a:pt x="16" y="8"/>
                    <a:pt x="16" y="8"/>
                  </a:cubicBezTo>
                  <a:cubicBezTo>
                    <a:pt x="17" y="8"/>
                    <a:pt x="17" y="8"/>
                    <a:pt x="17" y="8"/>
                  </a:cubicBezTo>
                  <a:cubicBezTo>
                    <a:pt x="17" y="8"/>
                    <a:pt x="16" y="8"/>
                    <a:pt x="16" y="8"/>
                  </a:cubicBezTo>
                  <a:cubicBezTo>
                    <a:pt x="16" y="8"/>
                    <a:pt x="16" y="8"/>
                    <a:pt x="16" y="8"/>
                  </a:cubicBezTo>
                  <a:cubicBezTo>
                    <a:pt x="15" y="9"/>
                    <a:pt x="15" y="9"/>
                    <a:pt x="14" y="9"/>
                  </a:cubicBezTo>
                  <a:cubicBezTo>
                    <a:pt x="13" y="9"/>
                    <a:pt x="12" y="9"/>
                    <a:pt x="11" y="10"/>
                  </a:cubicBezTo>
                  <a:cubicBezTo>
                    <a:pt x="11" y="10"/>
                    <a:pt x="10" y="10"/>
                    <a:pt x="10" y="10"/>
                  </a:cubicBezTo>
                  <a:cubicBezTo>
                    <a:pt x="9" y="10"/>
                    <a:pt x="9" y="10"/>
                    <a:pt x="8" y="10"/>
                  </a:cubicBezTo>
                  <a:cubicBezTo>
                    <a:pt x="8" y="10"/>
                    <a:pt x="7" y="10"/>
                    <a:pt x="7" y="10"/>
                  </a:cubicBezTo>
                  <a:cubicBezTo>
                    <a:pt x="6" y="10"/>
                    <a:pt x="6" y="9"/>
                    <a:pt x="5" y="9"/>
                  </a:cubicBezTo>
                  <a:cubicBezTo>
                    <a:pt x="6" y="10"/>
                    <a:pt x="7" y="10"/>
                    <a:pt x="8" y="10"/>
                  </a:cubicBezTo>
                  <a:cubicBezTo>
                    <a:pt x="9" y="10"/>
                    <a:pt x="10" y="10"/>
                    <a:pt x="11" y="10"/>
                  </a:cubicBezTo>
                  <a:cubicBezTo>
                    <a:pt x="12" y="10"/>
                    <a:pt x="13" y="10"/>
                    <a:pt x="13" y="10"/>
                  </a:cubicBezTo>
                  <a:cubicBezTo>
                    <a:pt x="13" y="10"/>
                    <a:pt x="12" y="11"/>
                    <a:pt x="11" y="11"/>
                  </a:cubicBezTo>
                  <a:cubicBezTo>
                    <a:pt x="11" y="11"/>
                    <a:pt x="10" y="11"/>
                    <a:pt x="9" y="12"/>
                  </a:cubicBezTo>
                  <a:cubicBezTo>
                    <a:pt x="8" y="12"/>
                    <a:pt x="6" y="13"/>
                    <a:pt x="5" y="13"/>
                  </a:cubicBezTo>
                  <a:cubicBezTo>
                    <a:pt x="3" y="13"/>
                    <a:pt x="2" y="14"/>
                    <a:pt x="0" y="14"/>
                  </a:cubicBezTo>
                  <a:cubicBezTo>
                    <a:pt x="3" y="13"/>
                    <a:pt x="6" y="13"/>
                    <a:pt x="9" y="12"/>
                  </a:cubicBezTo>
                  <a:cubicBezTo>
                    <a:pt x="10" y="12"/>
                    <a:pt x="11" y="12"/>
                    <a:pt x="12" y="11"/>
                  </a:cubicBezTo>
                  <a:cubicBezTo>
                    <a:pt x="12" y="11"/>
                    <a:pt x="13" y="11"/>
                    <a:pt x="14" y="10"/>
                  </a:cubicBezTo>
                  <a:cubicBezTo>
                    <a:pt x="15" y="10"/>
                    <a:pt x="17" y="9"/>
                    <a:pt x="18" y="8"/>
                  </a:cubicBezTo>
                  <a:cubicBezTo>
                    <a:pt x="19" y="8"/>
                    <a:pt x="21" y="7"/>
                    <a:pt x="22" y="7"/>
                  </a:cubicBezTo>
                  <a:cubicBezTo>
                    <a:pt x="23" y="6"/>
                    <a:pt x="23" y="6"/>
                    <a:pt x="24" y="6"/>
                  </a:cubicBezTo>
                  <a:cubicBezTo>
                    <a:pt x="25" y="6"/>
                    <a:pt x="26" y="6"/>
                    <a:pt x="26" y="6"/>
                  </a:cubicBezTo>
                  <a:cubicBezTo>
                    <a:pt x="27" y="5"/>
                    <a:pt x="28" y="5"/>
                    <a:pt x="29" y="5"/>
                  </a:cubicBezTo>
                  <a:cubicBezTo>
                    <a:pt x="29" y="6"/>
                    <a:pt x="30" y="6"/>
                    <a:pt x="30" y="6"/>
                  </a:cubicBezTo>
                  <a:cubicBezTo>
                    <a:pt x="29" y="6"/>
                    <a:pt x="29" y="6"/>
                    <a:pt x="28" y="7"/>
                  </a:cubicBezTo>
                  <a:cubicBezTo>
                    <a:pt x="27" y="7"/>
                    <a:pt x="27" y="7"/>
                    <a:pt x="26" y="7"/>
                  </a:cubicBezTo>
                  <a:cubicBezTo>
                    <a:pt x="26" y="7"/>
                    <a:pt x="25" y="8"/>
                    <a:pt x="25" y="8"/>
                  </a:cubicBezTo>
                  <a:cubicBezTo>
                    <a:pt x="24" y="9"/>
                    <a:pt x="23" y="9"/>
                    <a:pt x="22" y="10"/>
                  </a:cubicBezTo>
                  <a:cubicBezTo>
                    <a:pt x="21" y="11"/>
                    <a:pt x="21" y="12"/>
                    <a:pt x="20" y="12"/>
                  </a:cubicBezTo>
                  <a:cubicBezTo>
                    <a:pt x="19" y="13"/>
                    <a:pt x="18" y="14"/>
                    <a:pt x="17" y="14"/>
                  </a:cubicBezTo>
                  <a:cubicBezTo>
                    <a:pt x="16" y="15"/>
                    <a:pt x="15" y="15"/>
                    <a:pt x="14" y="16"/>
                  </a:cubicBezTo>
                  <a:cubicBezTo>
                    <a:pt x="13" y="16"/>
                    <a:pt x="12" y="16"/>
                    <a:pt x="11" y="17"/>
                  </a:cubicBezTo>
                  <a:cubicBezTo>
                    <a:pt x="13" y="16"/>
                    <a:pt x="15" y="16"/>
                    <a:pt x="17" y="14"/>
                  </a:cubicBezTo>
                  <a:cubicBezTo>
                    <a:pt x="18" y="14"/>
                    <a:pt x="19" y="13"/>
                    <a:pt x="20" y="13"/>
                  </a:cubicBezTo>
                  <a:cubicBezTo>
                    <a:pt x="21" y="12"/>
                    <a:pt x="22" y="11"/>
                    <a:pt x="23" y="11"/>
                  </a:cubicBezTo>
                  <a:cubicBezTo>
                    <a:pt x="23" y="10"/>
                    <a:pt x="24" y="9"/>
                    <a:pt x="25" y="9"/>
                  </a:cubicBezTo>
                  <a:cubicBezTo>
                    <a:pt x="26" y="8"/>
                    <a:pt x="26" y="8"/>
                    <a:pt x="27" y="8"/>
                  </a:cubicBezTo>
                  <a:cubicBezTo>
                    <a:pt x="27" y="8"/>
                    <a:pt x="28" y="7"/>
                    <a:pt x="28" y="7"/>
                  </a:cubicBezTo>
                  <a:cubicBezTo>
                    <a:pt x="29" y="7"/>
                    <a:pt x="30" y="6"/>
                    <a:pt x="31" y="6"/>
                  </a:cubicBezTo>
                  <a:cubicBezTo>
                    <a:pt x="32" y="6"/>
                    <a:pt x="32" y="6"/>
                    <a:pt x="33" y="6"/>
                  </a:cubicBezTo>
                  <a:cubicBezTo>
                    <a:pt x="33" y="6"/>
                    <a:pt x="33" y="6"/>
                    <a:pt x="33" y="6"/>
                  </a:cubicBezTo>
                  <a:cubicBezTo>
                    <a:pt x="33" y="6"/>
                    <a:pt x="33" y="6"/>
                    <a:pt x="33" y="6"/>
                  </a:cubicBezTo>
                  <a:cubicBezTo>
                    <a:pt x="33" y="6"/>
                    <a:pt x="32" y="7"/>
                    <a:pt x="31" y="8"/>
                  </a:cubicBezTo>
                  <a:cubicBezTo>
                    <a:pt x="31" y="9"/>
                    <a:pt x="31" y="9"/>
                    <a:pt x="30" y="10"/>
                  </a:cubicBezTo>
                  <a:cubicBezTo>
                    <a:pt x="30" y="11"/>
                    <a:pt x="29" y="12"/>
                    <a:pt x="29" y="12"/>
                  </a:cubicBezTo>
                  <a:cubicBezTo>
                    <a:pt x="28" y="14"/>
                    <a:pt x="27" y="15"/>
                    <a:pt x="26" y="16"/>
                  </a:cubicBezTo>
                  <a:cubicBezTo>
                    <a:pt x="26" y="17"/>
                    <a:pt x="25" y="17"/>
                    <a:pt x="25" y="17"/>
                  </a:cubicBezTo>
                  <a:cubicBezTo>
                    <a:pt x="24" y="18"/>
                    <a:pt x="23" y="18"/>
                    <a:pt x="23" y="19"/>
                  </a:cubicBezTo>
                  <a:cubicBezTo>
                    <a:pt x="24" y="18"/>
                    <a:pt x="25" y="17"/>
                    <a:pt x="27" y="16"/>
                  </a:cubicBezTo>
                  <a:cubicBezTo>
                    <a:pt x="27" y="16"/>
                    <a:pt x="28" y="15"/>
                    <a:pt x="28" y="15"/>
                  </a:cubicBezTo>
                  <a:cubicBezTo>
                    <a:pt x="28" y="14"/>
                    <a:pt x="29" y="14"/>
                    <a:pt x="29" y="14"/>
                  </a:cubicBezTo>
                  <a:cubicBezTo>
                    <a:pt x="29" y="13"/>
                    <a:pt x="29" y="13"/>
                    <a:pt x="29" y="13"/>
                  </a:cubicBezTo>
                  <a:cubicBezTo>
                    <a:pt x="29" y="13"/>
                    <a:pt x="29" y="13"/>
                    <a:pt x="30" y="13"/>
                  </a:cubicBezTo>
                  <a:cubicBezTo>
                    <a:pt x="30" y="11"/>
                    <a:pt x="31" y="10"/>
                    <a:pt x="32" y="9"/>
                  </a:cubicBezTo>
                  <a:cubicBezTo>
                    <a:pt x="32" y="8"/>
                    <a:pt x="33" y="7"/>
                    <a:pt x="33" y="7"/>
                  </a:cubicBezTo>
                  <a:cubicBezTo>
                    <a:pt x="34" y="6"/>
                    <a:pt x="34" y="6"/>
                    <a:pt x="35" y="5"/>
                  </a:cubicBezTo>
                  <a:cubicBezTo>
                    <a:pt x="35" y="5"/>
                    <a:pt x="35" y="5"/>
                    <a:pt x="36" y="5"/>
                  </a:cubicBezTo>
                  <a:cubicBezTo>
                    <a:pt x="36" y="5"/>
                    <a:pt x="36" y="5"/>
                    <a:pt x="36" y="4"/>
                  </a:cubicBezTo>
                  <a:cubicBezTo>
                    <a:pt x="36" y="4"/>
                    <a:pt x="36" y="4"/>
                    <a:pt x="35" y="4"/>
                  </a:cubicBezTo>
                  <a:cubicBezTo>
                    <a:pt x="35" y="4"/>
                    <a:pt x="34" y="4"/>
                    <a:pt x="33" y="4"/>
                  </a:cubicBezTo>
                  <a:cubicBezTo>
                    <a:pt x="33" y="4"/>
                    <a:pt x="32" y="5"/>
                    <a:pt x="32" y="5"/>
                  </a:cubicBezTo>
                  <a:cubicBezTo>
                    <a:pt x="32" y="4"/>
                    <a:pt x="32" y="4"/>
                    <a:pt x="32" y="4"/>
                  </a:cubicBezTo>
                  <a:cubicBezTo>
                    <a:pt x="31" y="4"/>
                    <a:pt x="31" y="4"/>
                    <a:pt x="31" y="3"/>
                  </a:cubicBezTo>
                  <a:cubicBezTo>
                    <a:pt x="31" y="3"/>
                    <a:pt x="31" y="3"/>
                    <a:pt x="30" y="3"/>
                  </a:cubicBezTo>
                  <a:cubicBezTo>
                    <a:pt x="30" y="3"/>
                    <a:pt x="30" y="3"/>
                    <a:pt x="30" y="3"/>
                  </a:cubicBezTo>
                  <a:cubicBezTo>
                    <a:pt x="30" y="3"/>
                    <a:pt x="30" y="3"/>
                    <a:pt x="30" y="3"/>
                  </a:cubicBezTo>
                  <a:cubicBezTo>
                    <a:pt x="30" y="2"/>
                    <a:pt x="29" y="2"/>
                    <a:pt x="29" y="2"/>
                  </a:cubicBezTo>
                  <a:cubicBezTo>
                    <a:pt x="28" y="1"/>
                    <a:pt x="28" y="1"/>
                    <a:pt x="27" y="1"/>
                  </a:cubicBezTo>
                  <a:cubicBezTo>
                    <a:pt x="27" y="0"/>
                    <a:pt x="26" y="0"/>
                    <a:pt x="26" y="0"/>
                  </a:cubicBezTo>
                  <a:cubicBezTo>
                    <a:pt x="26" y="0"/>
                    <a:pt x="25" y="0"/>
                    <a:pt x="25" y="0"/>
                  </a:cubicBezTo>
                  <a:cubicBezTo>
                    <a:pt x="25" y="0"/>
                    <a:pt x="26" y="0"/>
                    <a:pt x="26" y="0"/>
                  </a:cubicBezTo>
                  <a:cubicBezTo>
                    <a:pt x="26" y="0"/>
                    <a:pt x="27" y="1"/>
                    <a:pt x="27" y="1"/>
                  </a:cubicBezTo>
                  <a:cubicBezTo>
                    <a:pt x="28" y="1"/>
                    <a:pt x="28" y="2"/>
                    <a:pt x="29" y="2"/>
                  </a:cubicBezTo>
                  <a:cubicBezTo>
                    <a:pt x="29" y="3"/>
                    <a:pt x="29" y="3"/>
                    <a:pt x="30" y="3"/>
                  </a:cubicBezTo>
                  <a:cubicBezTo>
                    <a:pt x="30" y="3"/>
                    <a:pt x="30" y="3"/>
                    <a:pt x="30" y="3"/>
                  </a:cubicBezTo>
                  <a:cubicBezTo>
                    <a:pt x="30" y="3"/>
                    <a:pt x="30" y="3"/>
                    <a:pt x="30" y="3"/>
                  </a:cubicBezTo>
                  <a:cubicBezTo>
                    <a:pt x="30" y="4"/>
                    <a:pt x="30" y="4"/>
                    <a:pt x="30" y="4"/>
                  </a:cubicBezTo>
                  <a:cubicBezTo>
                    <a:pt x="30" y="4"/>
                    <a:pt x="31" y="4"/>
                    <a:pt x="31" y="5"/>
                  </a:cubicBezTo>
                  <a:cubicBezTo>
                    <a:pt x="30" y="4"/>
                    <a:pt x="30" y="4"/>
                    <a:pt x="30" y="4"/>
                  </a:cubicBezTo>
                  <a:cubicBezTo>
                    <a:pt x="26" y="4"/>
                    <a:pt x="26" y="4"/>
                    <a:pt x="26" y="4"/>
                  </a:cubicBezTo>
                  <a:cubicBezTo>
                    <a:pt x="25" y="4"/>
                    <a:pt x="24" y="4"/>
                    <a:pt x="23" y="3"/>
                  </a:cubicBezTo>
                  <a:cubicBezTo>
                    <a:pt x="22" y="3"/>
                    <a:pt x="22" y="3"/>
                    <a:pt x="22" y="3"/>
                  </a:cubicBezTo>
                  <a:cubicBezTo>
                    <a:pt x="22" y="3"/>
                    <a:pt x="21" y="3"/>
                    <a:pt x="21" y="3"/>
                  </a:cubicBezTo>
                  <a:cubicBezTo>
                    <a:pt x="20" y="3"/>
                    <a:pt x="20" y="3"/>
                    <a:pt x="19" y="3"/>
                  </a:cubicBezTo>
                  <a:cubicBezTo>
                    <a:pt x="19" y="2"/>
                    <a:pt x="18" y="2"/>
                    <a:pt x="18" y="2"/>
                  </a:cubicBezTo>
                  <a:cubicBezTo>
                    <a:pt x="17" y="1"/>
                    <a:pt x="17" y="1"/>
                    <a:pt x="16" y="1"/>
                  </a:cubicBezTo>
                  <a:cubicBezTo>
                    <a:pt x="17" y="2"/>
                    <a:pt x="18" y="2"/>
                    <a:pt x="19" y="3"/>
                  </a:cubicBezTo>
                  <a:cubicBezTo>
                    <a:pt x="20" y="3"/>
                    <a:pt x="20" y="3"/>
                    <a:pt x="21" y="3"/>
                  </a:cubicBezTo>
                  <a:close/>
                  <a:moveTo>
                    <a:pt x="17" y="8"/>
                  </a:moveTo>
                  <a:cubicBezTo>
                    <a:pt x="17" y="8"/>
                    <a:pt x="17" y="8"/>
                    <a:pt x="17" y="8"/>
                  </a:cubicBezTo>
                  <a:cubicBezTo>
                    <a:pt x="17" y="8"/>
                    <a:pt x="17" y="8"/>
                    <a:pt x="17" y="8"/>
                  </a:cubicBezTo>
                  <a:cubicBezTo>
                    <a:pt x="17" y="8"/>
                    <a:pt x="17" y="8"/>
                    <a:pt x="17"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2248"/>
            <p:cNvSpPr>
              <a:spLocks/>
            </p:cNvSpPr>
            <p:nvPr/>
          </p:nvSpPr>
          <p:spPr bwMode="auto">
            <a:xfrm>
              <a:off x="6191216" y="5141942"/>
              <a:ext cx="65088" cy="123826"/>
            </a:xfrm>
            <a:custGeom>
              <a:avLst/>
              <a:gdLst>
                <a:gd name="T0" fmla="*/ 17 w 17"/>
                <a:gd name="T1" fmla="*/ 21 h 33"/>
                <a:gd name="T2" fmla="*/ 16 w 17"/>
                <a:gd name="T3" fmla="*/ 20 h 33"/>
                <a:gd name="T4" fmla="*/ 12 w 17"/>
                <a:gd name="T5" fmla="*/ 14 h 33"/>
                <a:gd name="T6" fmla="*/ 5 w 17"/>
                <a:gd name="T7" fmla="*/ 8 h 33"/>
                <a:gd name="T8" fmla="*/ 2 w 17"/>
                <a:gd name="T9" fmla="*/ 3 h 33"/>
                <a:gd name="T10" fmla="*/ 0 w 17"/>
                <a:gd name="T11" fmla="*/ 0 h 33"/>
                <a:gd name="T12" fmla="*/ 1 w 17"/>
                <a:gd name="T13" fmla="*/ 5 h 33"/>
                <a:gd name="T14" fmla="*/ 10 w 17"/>
                <a:gd name="T15" fmla="*/ 20 h 33"/>
                <a:gd name="T16" fmla="*/ 14 w 17"/>
                <a:gd name="T17" fmla="*/ 27 h 33"/>
                <a:gd name="T18" fmla="*/ 17 w 17"/>
                <a:gd name="T19" fmla="*/ 32 h 33"/>
                <a:gd name="T20" fmla="*/ 17 w 17"/>
                <a:gd name="T21" fmla="*/ 33 h 33"/>
                <a:gd name="T22" fmla="*/ 17 w 17"/>
                <a:gd name="T23"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33">
                  <a:moveTo>
                    <a:pt x="17" y="21"/>
                  </a:moveTo>
                  <a:cubicBezTo>
                    <a:pt x="17" y="21"/>
                    <a:pt x="17" y="20"/>
                    <a:pt x="16" y="20"/>
                  </a:cubicBezTo>
                  <a:cubicBezTo>
                    <a:pt x="15" y="18"/>
                    <a:pt x="14" y="16"/>
                    <a:pt x="12" y="14"/>
                  </a:cubicBezTo>
                  <a:cubicBezTo>
                    <a:pt x="10" y="12"/>
                    <a:pt x="7" y="10"/>
                    <a:pt x="5" y="8"/>
                  </a:cubicBezTo>
                  <a:cubicBezTo>
                    <a:pt x="3" y="6"/>
                    <a:pt x="2" y="5"/>
                    <a:pt x="2" y="3"/>
                  </a:cubicBezTo>
                  <a:cubicBezTo>
                    <a:pt x="1" y="2"/>
                    <a:pt x="0" y="0"/>
                    <a:pt x="0" y="0"/>
                  </a:cubicBezTo>
                  <a:cubicBezTo>
                    <a:pt x="1" y="2"/>
                    <a:pt x="1" y="4"/>
                    <a:pt x="1" y="5"/>
                  </a:cubicBezTo>
                  <a:cubicBezTo>
                    <a:pt x="3" y="11"/>
                    <a:pt x="7" y="15"/>
                    <a:pt x="10" y="20"/>
                  </a:cubicBezTo>
                  <a:cubicBezTo>
                    <a:pt x="12" y="22"/>
                    <a:pt x="13" y="24"/>
                    <a:pt x="14" y="27"/>
                  </a:cubicBezTo>
                  <a:cubicBezTo>
                    <a:pt x="15" y="29"/>
                    <a:pt x="16" y="31"/>
                    <a:pt x="17" y="32"/>
                  </a:cubicBezTo>
                  <a:cubicBezTo>
                    <a:pt x="17" y="32"/>
                    <a:pt x="17" y="32"/>
                    <a:pt x="17" y="33"/>
                  </a:cubicBezTo>
                  <a:cubicBezTo>
                    <a:pt x="16" y="29"/>
                    <a:pt x="17" y="25"/>
                    <a:pt x="17" y="2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69" name="Picture 2249"/>
            <p:cNvPicPr>
              <a:picLocks noChangeAspect="1" noChangeArrowheads="1"/>
            </p:cNvPicPr>
            <p:nvPr/>
          </p:nvPicPr>
          <p:blipFill>
            <a:blip r:embed="rId81" cstate="screen">
              <a:extLst>
                <a:ext uri="{28A0092B-C50C-407E-A947-70E740481C1C}">
                  <a14:useLocalDpi xmlns:a14="http://schemas.microsoft.com/office/drawing/2010/main"/>
                </a:ext>
              </a:extLst>
            </a:blip>
            <a:srcRect/>
            <a:stretch>
              <a:fillRect/>
            </a:stretch>
          </p:blipFill>
          <p:spPr bwMode="auto">
            <a:xfrm>
              <a:off x="6175341" y="5124480"/>
              <a:ext cx="101601"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0" name="Picture 2250"/>
            <p:cNvPicPr>
              <a:picLocks noChangeAspect="1" noChangeArrowheads="1"/>
            </p:cNvPicPr>
            <p:nvPr/>
          </p:nvPicPr>
          <p:blipFill>
            <a:blip r:embed="rId82" cstate="screen">
              <a:extLst>
                <a:ext uri="{28A0092B-C50C-407E-A947-70E740481C1C}">
                  <a14:useLocalDpi xmlns:a14="http://schemas.microsoft.com/office/drawing/2010/main"/>
                </a:ext>
              </a:extLst>
            </a:blip>
            <a:srcRect/>
            <a:stretch>
              <a:fillRect/>
            </a:stretch>
          </p:blipFill>
          <p:spPr bwMode="auto">
            <a:xfrm>
              <a:off x="6149941" y="5121305"/>
              <a:ext cx="123826"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1" name="Freeform 2251"/>
            <p:cNvSpPr>
              <a:spLocks/>
            </p:cNvSpPr>
            <p:nvPr/>
          </p:nvSpPr>
          <p:spPr bwMode="auto">
            <a:xfrm>
              <a:off x="6199154" y="5191155"/>
              <a:ext cx="33338" cy="55563"/>
            </a:xfrm>
            <a:custGeom>
              <a:avLst/>
              <a:gdLst>
                <a:gd name="T0" fmla="*/ 7 w 9"/>
                <a:gd name="T1" fmla="*/ 7 h 15"/>
                <a:gd name="T2" fmla="*/ 3 w 9"/>
                <a:gd name="T3" fmla="*/ 0 h 15"/>
                <a:gd name="T4" fmla="*/ 4 w 9"/>
                <a:gd name="T5" fmla="*/ 4 h 15"/>
                <a:gd name="T6" fmla="*/ 2 w 9"/>
                <a:gd name="T7" fmla="*/ 8 h 15"/>
                <a:gd name="T8" fmla="*/ 0 w 9"/>
                <a:gd name="T9" fmla="*/ 11 h 15"/>
                <a:gd name="T10" fmla="*/ 8 w 9"/>
                <a:gd name="T11" fmla="*/ 15 h 15"/>
                <a:gd name="T12" fmla="*/ 7 w 9"/>
                <a:gd name="T13" fmla="*/ 7 h 15"/>
              </a:gdLst>
              <a:ahLst/>
              <a:cxnLst>
                <a:cxn ang="0">
                  <a:pos x="T0" y="T1"/>
                </a:cxn>
                <a:cxn ang="0">
                  <a:pos x="T2" y="T3"/>
                </a:cxn>
                <a:cxn ang="0">
                  <a:pos x="T4" y="T5"/>
                </a:cxn>
                <a:cxn ang="0">
                  <a:pos x="T6" y="T7"/>
                </a:cxn>
                <a:cxn ang="0">
                  <a:pos x="T8" y="T9"/>
                </a:cxn>
                <a:cxn ang="0">
                  <a:pos x="T10" y="T11"/>
                </a:cxn>
                <a:cxn ang="0">
                  <a:pos x="T12" y="T13"/>
                </a:cxn>
              </a:cxnLst>
              <a:rect l="0" t="0" r="r" b="b"/>
              <a:pathLst>
                <a:path w="9" h="15">
                  <a:moveTo>
                    <a:pt x="7" y="7"/>
                  </a:moveTo>
                  <a:cubicBezTo>
                    <a:pt x="6" y="4"/>
                    <a:pt x="5" y="2"/>
                    <a:pt x="3" y="0"/>
                  </a:cubicBezTo>
                  <a:cubicBezTo>
                    <a:pt x="3" y="1"/>
                    <a:pt x="4" y="3"/>
                    <a:pt x="4" y="4"/>
                  </a:cubicBezTo>
                  <a:cubicBezTo>
                    <a:pt x="5" y="6"/>
                    <a:pt x="3" y="7"/>
                    <a:pt x="2" y="8"/>
                  </a:cubicBezTo>
                  <a:cubicBezTo>
                    <a:pt x="2" y="9"/>
                    <a:pt x="1" y="10"/>
                    <a:pt x="0" y="11"/>
                  </a:cubicBezTo>
                  <a:cubicBezTo>
                    <a:pt x="3" y="12"/>
                    <a:pt x="6" y="14"/>
                    <a:pt x="8" y="15"/>
                  </a:cubicBezTo>
                  <a:cubicBezTo>
                    <a:pt x="9" y="12"/>
                    <a:pt x="8" y="9"/>
                    <a:pt x="7"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2252"/>
            <p:cNvSpPr>
              <a:spLocks/>
            </p:cNvSpPr>
            <p:nvPr/>
          </p:nvSpPr>
          <p:spPr bwMode="auto">
            <a:xfrm>
              <a:off x="6161053" y="5081617"/>
              <a:ext cx="95251" cy="98426"/>
            </a:xfrm>
            <a:custGeom>
              <a:avLst/>
              <a:gdLst>
                <a:gd name="T0" fmla="*/ 8 w 25"/>
                <a:gd name="T1" fmla="*/ 16 h 26"/>
                <a:gd name="T2" fmla="*/ 12 w 25"/>
                <a:gd name="T3" fmla="*/ 18 h 26"/>
                <a:gd name="T4" fmla="*/ 17 w 25"/>
                <a:gd name="T5" fmla="*/ 19 h 26"/>
                <a:gd name="T6" fmla="*/ 25 w 25"/>
                <a:gd name="T7" fmla="*/ 26 h 26"/>
                <a:gd name="T8" fmla="*/ 25 w 25"/>
                <a:gd name="T9" fmla="*/ 26 h 26"/>
                <a:gd name="T10" fmla="*/ 18 w 25"/>
                <a:gd name="T11" fmla="*/ 16 h 26"/>
                <a:gd name="T12" fmla="*/ 7 w 25"/>
                <a:gd name="T13" fmla="*/ 14 h 26"/>
                <a:gd name="T14" fmla="*/ 5 w 25"/>
                <a:gd name="T15" fmla="*/ 8 h 26"/>
                <a:gd name="T16" fmla="*/ 3 w 25"/>
                <a:gd name="T17" fmla="*/ 3 h 26"/>
                <a:gd name="T18" fmla="*/ 1 w 25"/>
                <a:gd name="T19" fmla="*/ 0 h 26"/>
                <a:gd name="T20" fmla="*/ 0 w 25"/>
                <a:gd name="T21" fmla="*/ 1 h 26"/>
                <a:gd name="T22" fmla="*/ 3 w 25"/>
                <a:gd name="T23" fmla="*/ 3 h 26"/>
                <a:gd name="T24" fmla="*/ 4 w 25"/>
                <a:gd name="T25" fmla="*/ 8 h 26"/>
                <a:gd name="T26" fmla="*/ 7 w 25"/>
                <a:gd name="T27" fmla="*/ 14 h 26"/>
                <a:gd name="T28" fmla="*/ 8 w 25"/>
                <a:gd name="T29"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8" y="16"/>
                  </a:moveTo>
                  <a:cubicBezTo>
                    <a:pt x="9" y="16"/>
                    <a:pt x="11" y="17"/>
                    <a:pt x="12" y="18"/>
                  </a:cubicBezTo>
                  <a:cubicBezTo>
                    <a:pt x="13" y="19"/>
                    <a:pt x="15" y="19"/>
                    <a:pt x="17" y="19"/>
                  </a:cubicBezTo>
                  <a:cubicBezTo>
                    <a:pt x="20" y="21"/>
                    <a:pt x="23" y="22"/>
                    <a:pt x="25" y="26"/>
                  </a:cubicBezTo>
                  <a:cubicBezTo>
                    <a:pt x="25" y="26"/>
                    <a:pt x="25" y="26"/>
                    <a:pt x="25" y="26"/>
                  </a:cubicBezTo>
                  <a:cubicBezTo>
                    <a:pt x="24" y="22"/>
                    <a:pt x="21" y="18"/>
                    <a:pt x="18" y="16"/>
                  </a:cubicBezTo>
                  <a:cubicBezTo>
                    <a:pt x="16" y="14"/>
                    <a:pt x="11" y="12"/>
                    <a:pt x="7" y="14"/>
                  </a:cubicBezTo>
                  <a:cubicBezTo>
                    <a:pt x="5" y="12"/>
                    <a:pt x="5" y="10"/>
                    <a:pt x="5" y="8"/>
                  </a:cubicBezTo>
                  <a:cubicBezTo>
                    <a:pt x="4" y="6"/>
                    <a:pt x="4" y="4"/>
                    <a:pt x="3" y="3"/>
                  </a:cubicBezTo>
                  <a:cubicBezTo>
                    <a:pt x="3" y="2"/>
                    <a:pt x="2" y="1"/>
                    <a:pt x="1" y="0"/>
                  </a:cubicBezTo>
                  <a:cubicBezTo>
                    <a:pt x="1" y="0"/>
                    <a:pt x="1" y="1"/>
                    <a:pt x="0" y="1"/>
                  </a:cubicBezTo>
                  <a:cubicBezTo>
                    <a:pt x="1" y="1"/>
                    <a:pt x="2" y="2"/>
                    <a:pt x="3" y="3"/>
                  </a:cubicBezTo>
                  <a:cubicBezTo>
                    <a:pt x="4" y="5"/>
                    <a:pt x="4" y="6"/>
                    <a:pt x="4" y="8"/>
                  </a:cubicBezTo>
                  <a:cubicBezTo>
                    <a:pt x="5" y="10"/>
                    <a:pt x="5" y="13"/>
                    <a:pt x="7" y="14"/>
                  </a:cubicBezTo>
                  <a:cubicBezTo>
                    <a:pt x="7" y="15"/>
                    <a:pt x="7" y="15"/>
                    <a:pt x="8"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2253"/>
            <p:cNvSpPr>
              <a:spLocks noEditPoints="1"/>
            </p:cNvSpPr>
            <p:nvPr/>
          </p:nvSpPr>
          <p:spPr bwMode="auto">
            <a:xfrm>
              <a:off x="6180104" y="5134005"/>
              <a:ext cx="76200" cy="123826"/>
            </a:xfrm>
            <a:custGeom>
              <a:avLst/>
              <a:gdLst>
                <a:gd name="T0" fmla="*/ 5 w 20"/>
                <a:gd name="T1" fmla="*/ 14 h 33"/>
                <a:gd name="T2" fmla="*/ 4 w 20"/>
                <a:gd name="T3" fmla="*/ 10 h 33"/>
                <a:gd name="T4" fmla="*/ 6 w 20"/>
                <a:gd name="T5" fmla="*/ 14 h 33"/>
                <a:gd name="T6" fmla="*/ 8 w 20"/>
                <a:gd name="T7" fmla="*/ 16 h 33"/>
                <a:gd name="T8" fmla="*/ 9 w 20"/>
                <a:gd name="T9" fmla="*/ 19 h 33"/>
                <a:gd name="T10" fmla="*/ 8 w 20"/>
                <a:gd name="T11" fmla="*/ 21 h 33"/>
                <a:gd name="T12" fmla="*/ 8 w 20"/>
                <a:gd name="T13" fmla="*/ 22 h 33"/>
                <a:gd name="T14" fmla="*/ 7 w 20"/>
                <a:gd name="T15" fmla="*/ 24 h 33"/>
                <a:gd name="T16" fmla="*/ 8 w 20"/>
                <a:gd name="T17" fmla="*/ 23 h 33"/>
                <a:gd name="T18" fmla="*/ 8 w 20"/>
                <a:gd name="T19" fmla="*/ 22 h 33"/>
                <a:gd name="T20" fmla="*/ 9 w 20"/>
                <a:gd name="T21" fmla="*/ 20 h 33"/>
                <a:gd name="T22" fmla="*/ 10 w 20"/>
                <a:gd name="T23" fmla="*/ 18 h 33"/>
                <a:gd name="T24" fmla="*/ 11 w 20"/>
                <a:gd name="T25" fmla="*/ 19 h 33"/>
                <a:gd name="T26" fmla="*/ 12 w 20"/>
                <a:gd name="T27" fmla="*/ 23 h 33"/>
                <a:gd name="T28" fmla="*/ 13 w 20"/>
                <a:gd name="T29" fmla="*/ 26 h 33"/>
                <a:gd name="T30" fmla="*/ 14 w 20"/>
                <a:gd name="T31" fmla="*/ 29 h 33"/>
                <a:gd name="T32" fmla="*/ 13 w 20"/>
                <a:gd name="T33" fmla="*/ 23 h 33"/>
                <a:gd name="T34" fmla="*/ 14 w 20"/>
                <a:gd name="T35" fmla="*/ 23 h 33"/>
                <a:gd name="T36" fmla="*/ 17 w 20"/>
                <a:gd name="T37" fmla="*/ 29 h 33"/>
                <a:gd name="T38" fmla="*/ 15 w 20"/>
                <a:gd name="T39" fmla="*/ 25 h 33"/>
                <a:gd name="T40" fmla="*/ 13 w 20"/>
                <a:gd name="T41" fmla="*/ 21 h 33"/>
                <a:gd name="T42" fmla="*/ 7 w 20"/>
                <a:gd name="T43" fmla="*/ 13 h 33"/>
                <a:gd name="T44" fmla="*/ 5 w 20"/>
                <a:gd name="T45" fmla="*/ 9 h 33"/>
                <a:gd name="T46" fmla="*/ 5 w 20"/>
                <a:gd name="T47" fmla="*/ 6 h 33"/>
                <a:gd name="T48" fmla="*/ 7 w 20"/>
                <a:gd name="T49" fmla="*/ 9 h 33"/>
                <a:gd name="T50" fmla="*/ 11 w 20"/>
                <a:gd name="T51" fmla="*/ 13 h 33"/>
                <a:gd name="T52" fmla="*/ 16 w 20"/>
                <a:gd name="T53" fmla="*/ 17 h 33"/>
                <a:gd name="T54" fmla="*/ 20 w 20"/>
                <a:gd name="T55" fmla="*/ 22 h 33"/>
                <a:gd name="T56" fmla="*/ 14 w 20"/>
                <a:gd name="T57" fmla="*/ 14 h 33"/>
                <a:gd name="T58" fmla="*/ 9 w 20"/>
                <a:gd name="T59" fmla="*/ 10 h 33"/>
                <a:gd name="T60" fmla="*/ 7 w 20"/>
                <a:gd name="T61" fmla="*/ 7 h 33"/>
                <a:gd name="T62" fmla="*/ 4 w 20"/>
                <a:gd name="T63" fmla="*/ 3 h 33"/>
                <a:gd name="T64" fmla="*/ 4 w 20"/>
                <a:gd name="T65" fmla="*/ 3 h 33"/>
                <a:gd name="T66" fmla="*/ 9 w 20"/>
                <a:gd name="T67" fmla="*/ 5 h 33"/>
                <a:gd name="T68" fmla="*/ 15 w 20"/>
                <a:gd name="T69" fmla="*/ 7 h 33"/>
                <a:gd name="T70" fmla="*/ 19 w 20"/>
                <a:gd name="T71" fmla="*/ 10 h 33"/>
                <a:gd name="T72" fmla="*/ 14 w 20"/>
                <a:gd name="T73" fmla="*/ 6 h 33"/>
                <a:gd name="T74" fmla="*/ 12 w 20"/>
                <a:gd name="T75" fmla="*/ 5 h 33"/>
                <a:gd name="T76" fmla="*/ 7 w 20"/>
                <a:gd name="T77" fmla="*/ 3 h 33"/>
                <a:gd name="T78" fmla="*/ 3 w 20"/>
                <a:gd name="T79" fmla="*/ 2 h 33"/>
                <a:gd name="T80" fmla="*/ 2 w 20"/>
                <a:gd name="T81" fmla="*/ 0 h 33"/>
                <a:gd name="T82" fmla="*/ 3 w 20"/>
                <a:gd name="T83" fmla="*/ 3 h 33"/>
                <a:gd name="T84" fmla="*/ 3 w 20"/>
                <a:gd name="T85" fmla="*/ 5 h 33"/>
                <a:gd name="T86" fmla="*/ 2 w 20"/>
                <a:gd name="T87" fmla="*/ 6 h 33"/>
                <a:gd name="T88" fmla="*/ 2 w 20"/>
                <a:gd name="T89" fmla="*/ 7 h 33"/>
                <a:gd name="T90" fmla="*/ 0 w 20"/>
                <a:gd name="T91" fmla="*/ 10 h 33"/>
                <a:gd name="T92" fmla="*/ 0 w 20"/>
                <a:gd name="T93" fmla="*/ 12 h 33"/>
                <a:gd name="T94" fmla="*/ 1 w 20"/>
                <a:gd name="T95" fmla="*/ 10 h 33"/>
                <a:gd name="T96" fmla="*/ 2 w 20"/>
                <a:gd name="T97" fmla="*/ 7 h 33"/>
                <a:gd name="T98" fmla="*/ 3 w 20"/>
                <a:gd name="T99" fmla="*/ 7 h 33"/>
                <a:gd name="T100" fmla="*/ 3 w 20"/>
                <a:gd name="T101" fmla="*/ 5 h 33"/>
                <a:gd name="T102" fmla="*/ 4 w 20"/>
                <a:gd name="T103" fmla="*/ 10 h 33"/>
                <a:gd name="T104" fmla="*/ 4 w 20"/>
                <a:gd name="T105" fmla="*/ 14 h 33"/>
                <a:gd name="T106" fmla="*/ 4 w 20"/>
                <a:gd name="T107" fmla="*/ 17 h 33"/>
                <a:gd name="T108" fmla="*/ 3 w 20"/>
                <a:gd name="T109" fmla="*/ 21 h 33"/>
                <a:gd name="T110" fmla="*/ 4 w 20"/>
                <a:gd name="T111" fmla="*/ 15 h 33"/>
                <a:gd name="T112" fmla="*/ 10 w 20"/>
                <a:gd name="T113" fmla="*/ 18 h 33"/>
                <a:gd name="T114" fmla="*/ 10 w 20"/>
                <a:gd name="T115"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33">
                  <a:moveTo>
                    <a:pt x="4" y="15"/>
                  </a:moveTo>
                  <a:cubicBezTo>
                    <a:pt x="5" y="15"/>
                    <a:pt x="5" y="15"/>
                    <a:pt x="5" y="14"/>
                  </a:cubicBezTo>
                  <a:cubicBezTo>
                    <a:pt x="5" y="13"/>
                    <a:pt x="5" y="13"/>
                    <a:pt x="5" y="13"/>
                  </a:cubicBezTo>
                  <a:cubicBezTo>
                    <a:pt x="5" y="12"/>
                    <a:pt x="5" y="11"/>
                    <a:pt x="4" y="10"/>
                  </a:cubicBezTo>
                  <a:cubicBezTo>
                    <a:pt x="5" y="11"/>
                    <a:pt x="5" y="11"/>
                    <a:pt x="5" y="12"/>
                  </a:cubicBezTo>
                  <a:cubicBezTo>
                    <a:pt x="6" y="13"/>
                    <a:pt x="6" y="13"/>
                    <a:pt x="6" y="14"/>
                  </a:cubicBezTo>
                  <a:cubicBezTo>
                    <a:pt x="7" y="15"/>
                    <a:pt x="7" y="15"/>
                    <a:pt x="8" y="16"/>
                  </a:cubicBezTo>
                  <a:cubicBezTo>
                    <a:pt x="8" y="16"/>
                    <a:pt x="8" y="16"/>
                    <a:pt x="8" y="16"/>
                  </a:cubicBezTo>
                  <a:cubicBezTo>
                    <a:pt x="8" y="17"/>
                    <a:pt x="8" y="17"/>
                    <a:pt x="9" y="17"/>
                  </a:cubicBezTo>
                  <a:cubicBezTo>
                    <a:pt x="9" y="18"/>
                    <a:pt x="9" y="18"/>
                    <a:pt x="9" y="19"/>
                  </a:cubicBezTo>
                  <a:cubicBezTo>
                    <a:pt x="9" y="19"/>
                    <a:pt x="9" y="19"/>
                    <a:pt x="9" y="20"/>
                  </a:cubicBezTo>
                  <a:cubicBezTo>
                    <a:pt x="9" y="20"/>
                    <a:pt x="8" y="21"/>
                    <a:pt x="8" y="21"/>
                  </a:cubicBezTo>
                  <a:cubicBezTo>
                    <a:pt x="8" y="22"/>
                    <a:pt x="8" y="22"/>
                    <a:pt x="8" y="22"/>
                  </a:cubicBezTo>
                  <a:cubicBezTo>
                    <a:pt x="8" y="22"/>
                    <a:pt x="8" y="22"/>
                    <a:pt x="8" y="22"/>
                  </a:cubicBezTo>
                  <a:cubicBezTo>
                    <a:pt x="8" y="22"/>
                    <a:pt x="8" y="22"/>
                    <a:pt x="8" y="22"/>
                  </a:cubicBezTo>
                  <a:cubicBezTo>
                    <a:pt x="7" y="23"/>
                    <a:pt x="7" y="23"/>
                    <a:pt x="7" y="24"/>
                  </a:cubicBezTo>
                  <a:cubicBezTo>
                    <a:pt x="6" y="24"/>
                    <a:pt x="6" y="24"/>
                    <a:pt x="6" y="25"/>
                  </a:cubicBezTo>
                  <a:cubicBezTo>
                    <a:pt x="7" y="24"/>
                    <a:pt x="7" y="23"/>
                    <a:pt x="8" y="23"/>
                  </a:cubicBezTo>
                  <a:cubicBezTo>
                    <a:pt x="8" y="22"/>
                    <a:pt x="8" y="22"/>
                    <a:pt x="8" y="22"/>
                  </a:cubicBezTo>
                  <a:cubicBezTo>
                    <a:pt x="8" y="22"/>
                    <a:pt x="8" y="22"/>
                    <a:pt x="8" y="22"/>
                  </a:cubicBezTo>
                  <a:cubicBezTo>
                    <a:pt x="9" y="21"/>
                    <a:pt x="9" y="21"/>
                    <a:pt x="9" y="21"/>
                  </a:cubicBezTo>
                  <a:cubicBezTo>
                    <a:pt x="9" y="21"/>
                    <a:pt x="9" y="21"/>
                    <a:pt x="9" y="20"/>
                  </a:cubicBezTo>
                  <a:cubicBezTo>
                    <a:pt x="10" y="20"/>
                    <a:pt x="10" y="19"/>
                    <a:pt x="10" y="19"/>
                  </a:cubicBezTo>
                  <a:cubicBezTo>
                    <a:pt x="10" y="18"/>
                    <a:pt x="10" y="18"/>
                    <a:pt x="10" y="18"/>
                  </a:cubicBezTo>
                  <a:cubicBezTo>
                    <a:pt x="10" y="18"/>
                    <a:pt x="10" y="19"/>
                    <a:pt x="10" y="19"/>
                  </a:cubicBezTo>
                  <a:cubicBezTo>
                    <a:pt x="10" y="19"/>
                    <a:pt x="10" y="19"/>
                    <a:pt x="11" y="19"/>
                  </a:cubicBezTo>
                  <a:cubicBezTo>
                    <a:pt x="11" y="20"/>
                    <a:pt x="11" y="20"/>
                    <a:pt x="11" y="21"/>
                  </a:cubicBezTo>
                  <a:cubicBezTo>
                    <a:pt x="12" y="21"/>
                    <a:pt x="12" y="22"/>
                    <a:pt x="12" y="23"/>
                  </a:cubicBezTo>
                  <a:cubicBezTo>
                    <a:pt x="13" y="24"/>
                    <a:pt x="13" y="24"/>
                    <a:pt x="13" y="25"/>
                  </a:cubicBezTo>
                  <a:cubicBezTo>
                    <a:pt x="13" y="25"/>
                    <a:pt x="13" y="26"/>
                    <a:pt x="13" y="26"/>
                  </a:cubicBezTo>
                  <a:cubicBezTo>
                    <a:pt x="13" y="27"/>
                    <a:pt x="13" y="27"/>
                    <a:pt x="13" y="28"/>
                  </a:cubicBezTo>
                  <a:cubicBezTo>
                    <a:pt x="14" y="28"/>
                    <a:pt x="14" y="29"/>
                    <a:pt x="14" y="29"/>
                  </a:cubicBezTo>
                  <a:cubicBezTo>
                    <a:pt x="14" y="28"/>
                    <a:pt x="14" y="27"/>
                    <a:pt x="14" y="26"/>
                  </a:cubicBezTo>
                  <a:cubicBezTo>
                    <a:pt x="13" y="25"/>
                    <a:pt x="13" y="24"/>
                    <a:pt x="13" y="23"/>
                  </a:cubicBezTo>
                  <a:cubicBezTo>
                    <a:pt x="13" y="22"/>
                    <a:pt x="13" y="22"/>
                    <a:pt x="12" y="21"/>
                  </a:cubicBezTo>
                  <a:cubicBezTo>
                    <a:pt x="13" y="22"/>
                    <a:pt x="13" y="22"/>
                    <a:pt x="14" y="23"/>
                  </a:cubicBezTo>
                  <a:cubicBezTo>
                    <a:pt x="14" y="24"/>
                    <a:pt x="15" y="24"/>
                    <a:pt x="15" y="25"/>
                  </a:cubicBezTo>
                  <a:cubicBezTo>
                    <a:pt x="16" y="26"/>
                    <a:pt x="16" y="28"/>
                    <a:pt x="17" y="29"/>
                  </a:cubicBezTo>
                  <a:cubicBezTo>
                    <a:pt x="18" y="30"/>
                    <a:pt x="18" y="32"/>
                    <a:pt x="19" y="33"/>
                  </a:cubicBezTo>
                  <a:cubicBezTo>
                    <a:pt x="18" y="30"/>
                    <a:pt x="17" y="27"/>
                    <a:pt x="15" y="25"/>
                  </a:cubicBezTo>
                  <a:cubicBezTo>
                    <a:pt x="15" y="24"/>
                    <a:pt x="15" y="23"/>
                    <a:pt x="14" y="23"/>
                  </a:cubicBezTo>
                  <a:cubicBezTo>
                    <a:pt x="14" y="22"/>
                    <a:pt x="13" y="21"/>
                    <a:pt x="13" y="21"/>
                  </a:cubicBezTo>
                  <a:cubicBezTo>
                    <a:pt x="12" y="20"/>
                    <a:pt x="11" y="18"/>
                    <a:pt x="10" y="17"/>
                  </a:cubicBezTo>
                  <a:cubicBezTo>
                    <a:pt x="9" y="16"/>
                    <a:pt x="8" y="15"/>
                    <a:pt x="7" y="13"/>
                  </a:cubicBezTo>
                  <a:cubicBezTo>
                    <a:pt x="7" y="13"/>
                    <a:pt x="6" y="12"/>
                    <a:pt x="6" y="11"/>
                  </a:cubicBezTo>
                  <a:cubicBezTo>
                    <a:pt x="6" y="11"/>
                    <a:pt x="6" y="10"/>
                    <a:pt x="5" y="9"/>
                  </a:cubicBezTo>
                  <a:cubicBezTo>
                    <a:pt x="5" y="9"/>
                    <a:pt x="5" y="8"/>
                    <a:pt x="5" y="7"/>
                  </a:cubicBezTo>
                  <a:cubicBezTo>
                    <a:pt x="5" y="7"/>
                    <a:pt x="5" y="6"/>
                    <a:pt x="5" y="6"/>
                  </a:cubicBezTo>
                  <a:cubicBezTo>
                    <a:pt x="5" y="6"/>
                    <a:pt x="5" y="7"/>
                    <a:pt x="6" y="8"/>
                  </a:cubicBezTo>
                  <a:cubicBezTo>
                    <a:pt x="6" y="8"/>
                    <a:pt x="7" y="9"/>
                    <a:pt x="7" y="9"/>
                  </a:cubicBezTo>
                  <a:cubicBezTo>
                    <a:pt x="7" y="10"/>
                    <a:pt x="8" y="10"/>
                    <a:pt x="8" y="10"/>
                  </a:cubicBezTo>
                  <a:cubicBezTo>
                    <a:pt x="9" y="11"/>
                    <a:pt x="10" y="12"/>
                    <a:pt x="11" y="13"/>
                  </a:cubicBezTo>
                  <a:cubicBezTo>
                    <a:pt x="12" y="13"/>
                    <a:pt x="12" y="14"/>
                    <a:pt x="13" y="15"/>
                  </a:cubicBezTo>
                  <a:cubicBezTo>
                    <a:pt x="14" y="15"/>
                    <a:pt x="15" y="16"/>
                    <a:pt x="16" y="17"/>
                  </a:cubicBezTo>
                  <a:cubicBezTo>
                    <a:pt x="17" y="18"/>
                    <a:pt x="17" y="18"/>
                    <a:pt x="18" y="19"/>
                  </a:cubicBezTo>
                  <a:cubicBezTo>
                    <a:pt x="18" y="20"/>
                    <a:pt x="19" y="21"/>
                    <a:pt x="20" y="22"/>
                  </a:cubicBezTo>
                  <a:cubicBezTo>
                    <a:pt x="19" y="20"/>
                    <a:pt x="17" y="18"/>
                    <a:pt x="16" y="17"/>
                  </a:cubicBezTo>
                  <a:cubicBezTo>
                    <a:pt x="15" y="16"/>
                    <a:pt x="14" y="15"/>
                    <a:pt x="14" y="14"/>
                  </a:cubicBezTo>
                  <a:cubicBezTo>
                    <a:pt x="13" y="13"/>
                    <a:pt x="12" y="13"/>
                    <a:pt x="11" y="12"/>
                  </a:cubicBezTo>
                  <a:cubicBezTo>
                    <a:pt x="10" y="11"/>
                    <a:pt x="9" y="11"/>
                    <a:pt x="9" y="10"/>
                  </a:cubicBezTo>
                  <a:cubicBezTo>
                    <a:pt x="8" y="10"/>
                    <a:pt x="8" y="9"/>
                    <a:pt x="8" y="9"/>
                  </a:cubicBezTo>
                  <a:cubicBezTo>
                    <a:pt x="7" y="8"/>
                    <a:pt x="7" y="8"/>
                    <a:pt x="7" y="7"/>
                  </a:cubicBezTo>
                  <a:cubicBezTo>
                    <a:pt x="6" y="6"/>
                    <a:pt x="5" y="6"/>
                    <a:pt x="5" y="5"/>
                  </a:cubicBezTo>
                  <a:cubicBezTo>
                    <a:pt x="5" y="4"/>
                    <a:pt x="4" y="4"/>
                    <a:pt x="4" y="3"/>
                  </a:cubicBezTo>
                  <a:cubicBezTo>
                    <a:pt x="4" y="3"/>
                    <a:pt x="4" y="3"/>
                    <a:pt x="4" y="3"/>
                  </a:cubicBezTo>
                  <a:cubicBezTo>
                    <a:pt x="4" y="3"/>
                    <a:pt x="4" y="3"/>
                    <a:pt x="4" y="3"/>
                  </a:cubicBezTo>
                  <a:cubicBezTo>
                    <a:pt x="5" y="3"/>
                    <a:pt x="6" y="4"/>
                    <a:pt x="7" y="4"/>
                  </a:cubicBezTo>
                  <a:cubicBezTo>
                    <a:pt x="7" y="4"/>
                    <a:pt x="8" y="5"/>
                    <a:pt x="9" y="5"/>
                  </a:cubicBezTo>
                  <a:cubicBezTo>
                    <a:pt x="10" y="5"/>
                    <a:pt x="11" y="5"/>
                    <a:pt x="11" y="5"/>
                  </a:cubicBezTo>
                  <a:cubicBezTo>
                    <a:pt x="13" y="6"/>
                    <a:pt x="14" y="6"/>
                    <a:pt x="15" y="7"/>
                  </a:cubicBezTo>
                  <a:cubicBezTo>
                    <a:pt x="16" y="8"/>
                    <a:pt x="17" y="8"/>
                    <a:pt x="17" y="9"/>
                  </a:cubicBezTo>
                  <a:cubicBezTo>
                    <a:pt x="18" y="9"/>
                    <a:pt x="18" y="10"/>
                    <a:pt x="19" y="10"/>
                  </a:cubicBezTo>
                  <a:cubicBezTo>
                    <a:pt x="18" y="9"/>
                    <a:pt x="17" y="8"/>
                    <a:pt x="16" y="7"/>
                  </a:cubicBezTo>
                  <a:cubicBezTo>
                    <a:pt x="15" y="6"/>
                    <a:pt x="14" y="6"/>
                    <a:pt x="14" y="6"/>
                  </a:cubicBezTo>
                  <a:cubicBezTo>
                    <a:pt x="13" y="5"/>
                    <a:pt x="13" y="5"/>
                    <a:pt x="13" y="5"/>
                  </a:cubicBezTo>
                  <a:cubicBezTo>
                    <a:pt x="12" y="5"/>
                    <a:pt x="12" y="5"/>
                    <a:pt x="12" y="5"/>
                  </a:cubicBezTo>
                  <a:cubicBezTo>
                    <a:pt x="12" y="5"/>
                    <a:pt x="12" y="5"/>
                    <a:pt x="11" y="5"/>
                  </a:cubicBezTo>
                  <a:cubicBezTo>
                    <a:pt x="10" y="4"/>
                    <a:pt x="8" y="4"/>
                    <a:pt x="7" y="3"/>
                  </a:cubicBezTo>
                  <a:cubicBezTo>
                    <a:pt x="6" y="3"/>
                    <a:pt x="6" y="3"/>
                    <a:pt x="5" y="2"/>
                  </a:cubicBezTo>
                  <a:cubicBezTo>
                    <a:pt x="4" y="2"/>
                    <a:pt x="4" y="2"/>
                    <a:pt x="3" y="2"/>
                  </a:cubicBezTo>
                  <a:cubicBezTo>
                    <a:pt x="3" y="1"/>
                    <a:pt x="3" y="1"/>
                    <a:pt x="3" y="0"/>
                  </a:cubicBezTo>
                  <a:cubicBezTo>
                    <a:pt x="3" y="0"/>
                    <a:pt x="2" y="0"/>
                    <a:pt x="2" y="0"/>
                  </a:cubicBezTo>
                  <a:cubicBezTo>
                    <a:pt x="2" y="0"/>
                    <a:pt x="2" y="1"/>
                    <a:pt x="2" y="1"/>
                  </a:cubicBezTo>
                  <a:cubicBezTo>
                    <a:pt x="2" y="2"/>
                    <a:pt x="2" y="2"/>
                    <a:pt x="3" y="3"/>
                  </a:cubicBezTo>
                  <a:cubicBezTo>
                    <a:pt x="3" y="3"/>
                    <a:pt x="3" y="4"/>
                    <a:pt x="3" y="4"/>
                  </a:cubicBezTo>
                  <a:cubicBezTo>
                    <a:pt x="3" y="4"/>
                    <a:pt x="3" y="5"/>
                    <a:pt x="3" y="5"/>
                  </a:cubicBezTo>
                  <a:cubicBezTo>
                    <a:pt x="3" y="5"/>
                    <a:pt x="3" y="5"/>
                    <a:pt x="2" y="6"/>
                  </a:cubicBezTo>
                  <a:cubicBezTo>
                    <a:pt x="2" y="6"/>
                    <a:pt x="2" y="6"/>
                    <a:pt x="2" y="6"/>
                  </a:cubicBezTo>
                  <a:cubicBezTo>
                    <a:pt x="2" y="6"/>
                    <a:pt x="2" y="6"/>
                    <a:pt x="2" y="6"/>
                  </a:cubicBezTo>
                  <a:cubicBezTo>
                    <a:pt x="2" y="6"/>
                    <a:pt x="2" y="6"/>
                    <a:pt x="2" y="7"/>
                  </a:cubicBezTo>
                  <a:cubicBezTo>
                    <a:pt x="1" y="7"/>
                    <a:pt x="1" y="7"/>
                    <a:pt x="1" y="8"/>
                  </a:cubicBezTo>
                  <a:cubicBezTo>
                    <a:pt x="1" y="8"/>
                    <a:pt x="1" y="9"/>
                    <a:pt x="0" y="10"/>
                  </a:cubicBezTo>
                  <a:cubicBezTo>
                    <a:pt x="0" y="10"/>
                    <a:pt x="0" y="11"/>
                    <a:pt x="0" y="11"/>
                  </a:cubicBezTo>
                  <a:cubicBezTo>
                    <a:pt x="0" y="11"/>
                    <a:pt x="0" y="12"/>
                    <a:pt x="0" y="12"/>
                  </a:cubicBezTo>
                  <a:cubicBezTo>
                    <a:pt x="0" y="12"/>
                    <a:pt x="0" y="11"/>
                    <a:pt x="0" y="11"/>
                  </a:cubicBezTo>
                  <a:cubicBezTo>
                    <a:pt x="0" y="11"/>
                    <a:pt x="0" y="10"/>
                    <a:pt x="1" y="10"/>
                  </a:cubicBezTo>
                  <a:cubicBezTo>
                    <a:pt x="1" y="9"/>
                    <a:pt x="1" y="9"/>
                    <a:pt x="2" y="8"/>
                  </a:cubicBezTo>
                  <a:cubicBezTo>
                    <a:pt x="2" y="8"/>
                    <a:pt x="2" y="7"/>
                    <a:pt x="2" y="7"/>
                  </a:cubicBezTo>
                  <a:cubicBezTo>
                    <a:pt x="2" y="7"/>
                    <a:pt x="2" y="7"/>
                    <a:pt x="2" y="7"/>
                  </a:cubicBezTo>
                  <a:cubicBezTo>
                    <a:pt x="3" y="7"/>
                    <a:pt x="3" y="7"/>
                    <a:pt x="3" y="7"/>
                  </a:cubicBezTo>
                  <a:cubicBezTo>
                    <a:pt x="3" y="6"/>
                    <a:pt x="3" y="6"/>
                    <a:pt x="3" y="6"/>
                  </a:cubicBezTo>
                  <a:cubicBezTo>
                    <a:pt x="3" y="6"/>
                    <a:pt x="3" y="6"/>
                    <a:pt x="3" y="5"/>
                  </a:cubicBezTo>
                  <a:cubicBezTo>
                    <a:pt x="3" y="6"/>
                    <a:pt x="3" y="6"/>
                    <a:pt x="4" y="6"/>
                  </a:cubicBezTo>
                  <a:cubicBezTo>
                    <a:pt x="4" y="10"/>
                    <a:pt x="4" y="10"/>
                    <a:pt x="4" y="10"/>
                  </a:cubicBezTo>
                  <a:cubicBezTo>
                    <a:pt x="4" y="11"/>
                    <a:pt x="4" y="12"/>
                    <a:pt x="4" y="13"/>
                  </a:cubicBezTo>
                  <a:cubicBezTo>
                    <a:pt x="4" y="14"/>
                    <a:pt x="4" y="14"/>
                    <a:pt x="4" y="14"/>
                  </a:cubicBezTo>
                  <a:cubicBezTo>
                    <a:pt x="4" y="15"/>
                    <a:pt x="4" y="15"/>
                    <a:pt x="4" y="15"/>
                  </a:cubicBezTo>
                  <a:cubicBezTo>
                    <a:pt x="4" y="16"/>
                    <a:pt x="4" y="16"/>
                    <a:pt x="4" y="17"/>
                  </a:cubicBezTo>
                  <a:cubicBezTo>
                    <a:pt x="4" y="18"/>
                    <a:pt x="4" y="18"/>
                    <a:pt x="3" y="19"/>
                  </a:cubicBezTo>
                  <a:cubicBezTo>
                    <a:pt x="3" y="19"/>
                    <a:pt x="3" y="20"/>
                    <a:pt x="3" y="21"/>
                  </a:cubicBezTo>
                  <a:cubicBezTo>
                    <a:pt x="3" y="20"/>
                    <a:pt x="4" y="18"/>
                    <a:pt x="4" y="17"/>
                  </a:cubicBezTo>
                  <a:cubicBezTo>
                    <a:pt x="4" y="17"/>
                    <a:pt x="4" y="16"/>
                    <a:pt x="4" y="15"/>
                  </a:cubicBezTo>
                  <a:close/>
                  <a:moveTo>
                    <a:pt x="10" y="18"/>
                  </a:moveTo>
                  <a:cubicBezTo>
                    <a:pt x="10" y="18"/>
                    <a:pt x="10" y="18"/>
                    <a:pt x="10" y="18"/>
                  </a:cubicBezTo>
                  <a:cubicBezTo>
                    <a:pt x="10" y="18"/>
                    <a:pt x="10" y="18"/>
                    <a:pt x="10" y="18"/>
                  </a:cubicBezTo>
                  <a:cubicBezTo>
                    <a:pt x="10" y="18"/>
                    <a:pt x="10" y="18"/>
                    <a:pt x="10" y="1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2254"/>
            <p:cNvSpPr>
              <a:spLocks/>
            </p:cNvSpPr>
            <p:nvPr/>
          </p:nvSpPr>
          <p:spPr bwMode="auto">
            <a:xfrm>
              <a:off x="5861014" y="4949854"/>
              <a:ext cx="123826" cy="79376"/>
            </a:xfrm>
            <a:custGeom>
              <a:avLst/>
              <a:gdLst>
                <a:gd name="T0" fmla="*/ 12 w 33"/>
                <a:gd name="T1" fmla="*/ 21 h 21"/>
                <a:gd name="T2" fmla="*/ 13 w 33"/>
                <a:gd name="T3" fmla="*/ 20 h 21"/>
                <a:gd name="T4" fmla="*/ 18 w 33"/>
                <a:gd name="T5" fmla="*/ 15 h 21"/>
                <a:gd name="T6" fmla="*/ 25 w 33"/>
                <a:gd name="T7" fmla="*/ 7 h 21"/>
                <a:gd name="T8" fmla="*/ 30 w 33"/>
                <a:gd name="T9" fmla="*/ 3 h 21"/>
                <a:gd name="T10" fmla="*/ 33 w 33"/>
                <a:gd name="T11" fmla="*/ 0 h 21"/>
                <a:gd name="T12" fmla="*/ 27 w 33"/>
                <a:gd name="T13" fmla="*/ 3 h 21"/>
                <a:gd name="T14" fmla="*/ 12 w 33"/>
                <a:gd name="T15" fmla="*/ 13 h 21"/>
                <a:gd name="T16" fmla="*/ 6 w 33"/>
                <a:gd name="T17" fmla="*/ 18 h 21"/>
                <a:gd name="T18" fmla="*/ 0 w 33"/>
                <a:gd name="T19" fmla="*/ 21 h 21"/>
                <a:gd name="T20" fmla="*/ 0 w 33"/>
                <a:gd name="T21" fmla="*/ 21 h 21"/>
                <a:gd name="T22" fmla="*/ 12 w 33"/>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1">
                  <a:moveTo>
                    <a:pt x="12" y="21"/>
                  </a:moveTo>
                  <a:cubicBezTo>
                    <a:pt x="12" y="20"/>
                    <a:pt x="13" y="20"/>
                    <a:pt x="13" y="20"/>
                  </a:cubicBezTo>
                  <a:cubicBezTo>
                    <a:pt x="15" y="18"/>
                    <a:pt x="17" y="17"/>
                    <a:pt x="18" y="15"/>
                  </a:cubicBezTo>
                  <a:cubicBezTo>
                    <a:pt x="21" y="12"/>
                    <a:pt x="22" y="9"/>
                    <a:pt x="25" y="7"/>
                  </a:cubicBezTo>
                  <a:cubicBezTo>
                    <a:pt x="26" y="5"/>
                    <a:pt x="28" y="4"/>
                    <a:pt x="30" y="3"/>
                  </a:cubicBezTo>
                  <a:cubicBezTo>
                    <a:pt x="31" y="2"/>
                    <a:pt x="32" y="1"/>
                    <a:pt x="33" y="0"/>
                  </a:cubicBezTo>
                  <a:cubicBezTo>
                    <a:pt x="31" y="1"/>
                    <a:pt x="28" y="2"/>
                    <a:pt x="27" y="3"/>
                  </a:cubicBezTo>
                  <a:cubicBezTo>
                    <a:pt x="21" y="5"/>
                    <a:pt x="17" y="10"/>
                    <a:pt x="12" y="13"/>
                  </a:cubicBezTo>
                  <a:cubicBezTo>
                    <a:pt x="10" y="15"/>
                    <a:pt x="8" y="16"/>
                    <a:pt x="6" y="18"/>
                  </a:cubicBezTo>
                  <a:cubicBezTo>
                    <a:pt x="4" y="19"/>
                    <a:pt x="2" y="20"/>
                    <a:pt x="0" y="21"/>
                  </a:cubicBezTo>
                  <a:cubicBezTo>
                    <a:pt x="0" y="21"/>
                    <a:pt x="0" y="21"/>
                    <a:pt x="0" y="21"/>
                  </a:cubicBezTo>
                  <a:cubicBezTo>
                    <a:pt x="4" y="20"/>
                    <a:pt x="8" y="21"/>
                    <a:pt x="12" y="2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75" name="Picture 2255"/>
            <p:cNvPicPr>
              <a:picLocks noChangeAspect="1" noChangeArrowheads="1"/>
            </p:cNvPicPr>
            <p:nvPr/>
          </p:nvPicPr>
          <p:blipFill>
            <a:blip r:embed="rId83" cstate="screen">
              <a:extLst>
                <a:ext uri="{28A0092B-C50C-407E-A947-70E740481C1C}">
                  <a14:useLocalDpi xmlns:a14="http://schemas.microsoft.com/office/drawing/2010/main"/>
                </a:ext>
              </a:extLst>
            </a:blip>
            <a:srcRect/>
            <a:stretch>
              <a:fillRect/>
            </a:stretch>
          </p:blipFill>
          <p:spPr bwMode="auto">
            <a:xfrm>
              <a:off x="5889589" y="4930803"/>
              <a:ext cx="112713"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6" name="Freeform 2257"/>
            <p:cNvSpPr>
              <a:spLocks/>
            </p:cNvSpPr>
            <p:nvPr/>
          </p:nvSpPr>
          <p:spPr bwMode="auto">
            <a:xfrm>
              <a:off x="5876889" y="4968904"/>
              <a:ext cx="55563" cy="38100"/>
            </a:xfrm>
            <a:custGeom>
              <a:avLst/>
              <a:gdLst>
                <a:gd name="T0" fmla="*/ 9 w 15"/>
                <a:gd name="T1" fmla="*/ 7 h 10"/>
                <a:gd name="T2" fmla="*/ 15 w 15"/>
                <a:gd name="T3" fmla="*/ 2 h 10"/>
                <a:gd name="T4" fmla="*/ 11 w 15"/>
                <a:gd name="T5" fmla="*/ 4 h 10"/>
                <a:gd name="T6" fmla="*/ 7 w 15"/>
                <a:gd name="T7" fmla="*/ 2 h 10"/>
                <a:gd name="T8" fmla="*/ 4 w 15"/>
                <a:gd name="T9" fmla="*/ 0 h 10"/>
                <a:gd name="T10" fmla="*/ 0 w 15"/>
                <a:gd name="T11" fmla="*/ 9 h 10"/>
                <a:gd name="T12" fmla="*/ 9 w 15"/>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5" h="10">
                  <a:moveTo>
                    <a:pt x="9" y="7"/>
                  </a:moveTo>
                  <a:cubicBezTo>
                    <a:pt x="11" y="6"/>
                    <a:pt x="13" y="4"/>
                    <a:pt x="15" y="2"/>
                  </a:cubicBezTo>
                  <a:cubicBezTo>
                    <a:pt x="14" y="3"/>
                    <a:pt x="13" y="4"/>
                    <a:pt x="11" y="4"/>
                  </a:cubicBezTo>
                  <a:cubicBezTo>
                    <a:pt x="10" y="4"/>
                    <a:pt x="8" y="3"/>
                    <a:pt x="7" y="2"/>
                  </a:cubicBezTo>
                  <a:cubicBezTo>
                    <a:pt x="6" y="2"/>
                    <a:pt x="5" y="1"/>
                    <a:pt x="4" y="0"/>
                  </a:cubicBezTo>
                  <a:cubicBezTo>
                    <a:pt x="2" y="3"/>
                    <a:pt x="1" y="6"/>
                    <a:pt x="0" y="9"/>
                  </a:cubicBezTo>
                  <a:cubicBezTo>
                    <a:pt x="3" y="10"/>
                    <a:pt x="6" y="8"/>
                    <a:pt x="9"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2258"/>
            <p:cNvSpPr>
              <a:spLocks/>
            </p:cNvSpPr>
            <p:nvPr/>
          </p:nvSpPr>
          <p:spPr bwMode="auto">
            <a:xfrm>
              <a:off x="5951502" y="4916516"/>
              <a:ext cx="93663" cy="104776"/>
            </a:xfrm>
            <a:custGeom>
              <a:avLst/>
              <a:gdLst>
                <a:gd name="T0" fmla="*/ 9 w 25"/>
                <a:gd name="T1" fmla="*/ 9 h 28"/>
                <a:gd name="T2" fmla="*/ 7 w 25"/>
                <a:gd name="T3" fmla="*/ 14 h 28"/>
                <a:gd name="T4" fmla="*/ 6 w 25"/>
                <a:gd name="T5" fmla="*/ 19 h 28"/>
                <a:gd name="T6" fmla="*/ 0 w 25"/>
                <a:gd name="T7" fmla="*/ 28 h 28"/>
                <a:gd name="T8" fmla="*/ 0 w 25"/>
                <a:gd name="T9" fmla="*/ 28 h 28"/>
                <a:gd name="T10" fmla="*/ 9 w 25"/>
                <a:gd name="T11" fmla="*/ 20 h 28"/>
                <a:gd name="T12" fmla="*/ 11 w 25"/>
                <a:gd name="T13" fmla="*/ 9 h 28"/>
                <a:gd name="T14" fmla="*/ 17 w 25"/>
                <a:gd name="T15" fmla="*/ 5 h 28"/>
                <a:gd name="T16" fmla="*/ 22 w 25"/>
                <a:gd name="T17" fmla="*/ 4 h 28"/>
                <a:gd name="T18" fmla="*/ 25 w 25"/>
                <a:gd name="T19" fmla="*/ 1 h 28"/>
                <a:gd name="T20" fmla="*/ 24 w 25"/>
                <a:gd name="T21" fmla="*/ 0 h 28"/>
                <a:gd name="T22" fmla="*/ 21 w 25"/>
                <a:gd name="T23" fmla="*/ 3 h 28"/>
                <a:gd name="T24" fmla="*/ 16 w 25"/>
                <a:gd name="T25" fmla="*/ 5 h 28"/>
                <a:gd name="T26" fmla="*/ 10 w 25"/>
                <a:gd name="T27" fmla="*/ 8 h 28"/>
                <a:gd name="T28" fmla="*/ 9 w 25"/>
                <a:gd name="T29"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8">
                  <a:moveTo>
                    <a:pt x="9" y="9"/>
                  </a:moveTo>
                  <a:cubicBezTo>
                    <a:pt x="8" y="11"/>
                    <a:pt x="8" y="13"/>
                    <a:pt x="7" y="14"/>
                  </a:cubicBezTo>
                  <a:cubicBezTo>
                    <a:pt x="6" y="15"/>
                    <a:pt x="6" y="17"/>
                    <a:pt x="6" y="19"/>
                  </a:cubicBezTo>
                  <a:cubicBezTo>
                    <a:pt x="5" y="23"/>
                    <a:pt x="3" y="26"/>
                    <a:pt x="0" y="28"/>
                  </a:cubicBezTo>
                  <a:cubicBezTo>
                    <a:pt x="0" y="28"/>
                    <a:pt x="0" y="28"/>
                    <a:pt x="0" y="28"/>
                  </a:cubicBezTo>
                  <a:cubicBezTo>
                    <a:pt x="4" y="27"/>
                    <a:pt x="7" y="24"/>
                    <a:pt x="9" y="20"/>
                  </a:cubicBezTo>
                  <a:cubicBezTo>
                    <a:pt x="11" y="18"/>
                    <a:pt x="13" y="13"/>
                    <a:pt x="11" y="9"/>
                  </a:cubicBezTo>
                  <a:cubicBezTo>
                    <a:pt x="12" y="6"/>
                    <a:pt x="15" y="6"/>
                    <a:pt x="17" y="5"/>
                  </a:cubicBezTo>
                  <a:cubicBezTo>
                    <a:pt x="19" y="5"/>
                    <a:pt x="20" y="5"/>
                    <a:pt x="22" y="4"/>
                  </a:cubicBezTo>
                  <a:cubicBezTo>
                    <a:pt x="23" y="3"/>
                    <a:pt x="24" y="2"/>
                    <a:pt x="25" y="1"/>
                  </a:cubicBezTo>
                  <a:cubicBezTo>
                    <a:pt x="24" y="1"/>
                    <a:pt x="24" y="0"/>
                    <a:pt x="24" y="0"/>
                  </a:cubicBezTo>
                  <a:cubicBezTo>
                    <a:pt x="23" y="1"/>
                    <a:pt x="22" y="2"/>
                    <a:pt x="21" y="3"/>
                  </a:cubicBezTo>
                  <a:cubicBezTo>
                    <a:pt x="20" y="4"/>
                    <a:pt x="18" y="5"/>
                    <a:pt x="16" y="5"/>
                  </a:cubicBezTo>
                  <a:cubicBezTo>
                    <a:pt x="14" y="6"/>
                    <a:pt x="11" y="7"/>
                    <a:pt x="10" y="8"/>
                  </a:cubicBezTo>
                  <a:cubicBezTo>
                    <a:pt x="10" y="9"/>
                    <a:pt x="9" y="9"/>
                    <a:pt x="9"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2259"/>
            <p:cNvSpPr>
              <a:spLocks noEditPoints="1"/>
            </p:cNvSpPr>
            <p:nvPr/>
          </p:nvSpPr>
          <p:spPr bwMode="auto">
            <a:xfrm>
              <a:off x="5865777" y="4943504"/>
              <a:ext cx="123826" cy="82551"/>
            </a:xfrm>
            <a:custGeom>
              <a:avLst/>
              <a:gdLst>
                <a:gd name="T0" fmla="*/ 19 w 33"/>
                <a:gd name="T1" fmla="*/ 5 h 22"/>
                <a:gd name="T2" fmla="*/ 23 w 33"/>
                <a:gd name="T3" fmla="*/ 5 h 22"/>
                <a:gd name="T4" fmla="*/ 19 w 33"/>
                <a:gd name="T5" fmla="*/ 7 h 22"/>
                <a:gd name="T6" fmla="*/ 17 w 33"/>
                <a:gd name="T7" fmla="*/ 9 h 22"/>
                <a:gd name="T8" fmla="*/ 15 w 33"/>
                <a:gd name="T9" fmla="*/ 11 h 22"/>
                <a:gd name="T10" fmla="*/ 12 w 33"/>
                <a:gd name="T11" fmla="*/ 10 h 22"/>
                <a:gd name="T12" fmla="*/ 11 w 33"/>
                <a:gd name="T13" fmla="*/ 10 h 22"/>
                <a:gd name="T14" fmla="*/ 9 w 33"/>
                <a:gd name="T15" fmla="*/ 9 h 22"/>
                <a:gd name="T16" fmla="*/ 10 w 33"/>
                <a:gd name="T17" fmla="*/ 10 h 22"/>
                <a:gd name="T18" fmla="*/ 11 w 33"/>
                <a:gd name="T19" fmla="*/ 10 h 22"/>
                <a:gd name="T20" fmla="*/ 13 w 33"/>
                <a:gd name="T21" fmla="*/ 11 h 22"/>
                <a:gd name="T22" fmla="*/ 15 w 33"/>
                <a:gd name="T23" fmla="*/ 11 h 22"/>
                <a:gd name="T24" fmla="*/ 14 w 33"/>
                <a:gd name="T25" fmla="*/ 12 h 22"/>
                <a:gd name="T26" fmla="*/ 10 w 33"/>
                <a:gd name="T27" fmla="*/ 15 h 22"/>
                <a:gd name="T28" fmla="*/ 7 w 33"/>
                <a:gd name="T29" fmla="*/ 16 h 22"/>
                <a:gd name="T30" fmla="*/ 4 w 33"/>
                <a:gd name="T31" fmla="*/ 16 h 22"/>
                <a:gd name="T32" fmla="*/ 10 w 33"/>
                <a:gd name="T33" fmla="*/ 15 h 22"/>
                <a:gd name="T34" fmla="*/ 10 w 33"/>
                <a:gd name="T35" fmla="*/ 16 h 22"/>
                <a:gd name="T36" fmla="*/ 4 w 33"/>
                <a:gd name="T37" fmla="*/ 20 h 22"/>
                <a:gd name="T38" fmla="*/ 9 w 33"/>
                <a:gd name="T39" fmla="*/ 18 h 22"/>
                <a:gd name="T40" fmla="*/ 13 w 33"/>
                <a:gd name="T41" fmla="*/ 15 h 22"/>
                <a:gd name="T42" fmla="*/ 20 w 33"/>
                <a:gd name="T43" fmla="*/ 8 h 22"/>
                <a:gd name="T44" fmla="*/ 24 w 33"/>
                <a:gd name="T45" fmla="*/ 6 h 22"/>
                <a:gd name="T46" fmla="*/ 28 w 33"/>
                <a:gd name="T47" fmla="*/ 5 h 22"/>
                <a:gd name="T48" fmla="*/ 24 w 33"/>
                <a:gd name="T49" fmla="*/ 7 h 22"/>
                <a:gd name="T50" fmla="*/ 21 w 33"/>
                <a:gd name="T51" fmla="*/ 12 h 22"/>
                <a:gd name="T52" fmla="*/ 17 w 33"/>
                <a:gd name="T53" fmla="*/ 17 h 22"/>
                <a:gd name="T54" fmla="*/ 12 w 33"/>
                <a:gd name="T55" fmla="*/ 22 h 22"/>
                <a:gd name="T56" fmla="*/ 20 w 33"/>
                <a:gd name="T57" fmla="*/ 15 h 22"/>
                <a:gd name="T58" fmla="*/ 23 w 33"/>
                <a:gd name="T59" fmla="*/ 9 h 22"/>
                <a:gd name="T60" fmla="*/ 26 w 33"/>
                <a:gd name="T61" fmla="*/ 7 h 22"/>
                <a:gd name="T62" fmla="*/ 30 w 33"/>
                <a:gd name="T63" fmla="*/ 4 h 22"/>
                <a:gd name="T64" fmla="*/ 31 w 33"/>
                <a:gd name="T65" fmla="*/ 4 h 22"/>
                <a:gd name="T66" fmla="*/ 29 w 33"/>
                <a:gd name="T67" fmla="*/ 9 h 22"/>
                <a:gd name="T68" fmla="*/ 27 w 33"/>
                <a:gd name="T69" fmla="*/ 16 h 22"/>
                <a:gd name="T70" fmla="*/ 24 w 33"/>
                <a:gd name="T71" fmla="*/ 20 h 22"/>
                <a:gd name="T72" fmla="*/ 29 w 33"/>
                <a:gd name="T73" fmla="*/ 14 h 22"/>
                <a:gd name="T74" fmla="*/ 29 w 33"/>
                <a:gd name="T75" fmla="*/ 12 h 22"/>
                <a:gd name="T76" fmla="*/ 30 w 33"/>
                <a:gd name="T77" fmla="*/ 7 h 22"/>
                <a:gd name="T78" fmla="*/ 32 w 33"/>
                <a:gd name="T79" fmla="*/ 3 h 22"/>
                <a:gd name="T80" fmla="*/ 33 w 33"/>
                <a:gd name="T81" fmla="*/ 2 h 22"/>
                <a:gd name="T82" fmla="*/ 30 w 33"/>
                <a:gd name="T83" fmla="*/ 2 h 22"/>
                <a:gd name="T84" fmla="*/ 29 w 33"/>
                <a:gd name="T85" fmla="*/ 3 h 22"/>
                <a:gd name="T86" fmla="*/ 27 w 33"/>
                <a:gd name="T87" fmla="*/ 2 h 22"/>
                <a:gd name="T88" fmla="*/ 26 w 33"/>
                <a:gd name="T89" fmla="*/ 2 h 22"/>
                <a:gd name="T90" fmla="*/ 23 w 33"/>
                <a:gd name="T91" fmla="*/ 1 h 22"/>
                <a:gd name="T92" fmla="*/ 20 w 33"/>
                <a:gd name="T93" fmla="*/ 0 h 22"/>
                <a:gd name="T94" fmla="*/ 23 w 33"/>
                <a:gd name="T95" fmla="*/ 1 h 22"/>
                <a:gd name="T96" fmla="*/ 26 w 33"/>
                <a:gd name="T97" fmla="*/ 2 h 22"/>
                <a:gd name="T98" fmla="*/ 27 w 33"/>
                <a:gd name="T99" fmla="*/ 3 h 22"/>
                <a:gd name="T100" fmla="*/ 28 w 33"/>
                <a:gd name="T101" fmla="*/ 3 h 22"/>
                <a:gd name="T102" fmla="*/ 23 w 33"/>
                <a:gd name="T103" fmla="*/ 4 h 22"/>
                <a:gd name="T104" fmla="*/ 18 w 33"/>
                <a:gd name="T105" fmla="*/ 5 h 22"/>
                <a:gd name="T106" fmla="*/ 16 w 33"/>
                <a:gd name="T107" fmla="*/ 5 h 22"/>
                <a:gd name="T108" fmla="*/ 12 w 33"/>
                <a:gd name="T109" fmla="*/ 4 h 22"/>
                <a:gd name="T110" fmla="*/ 18 w 33"/>
                <a:gd name="T111" fmla="*/ 5 h 22"/>
                <a:gd name="T112" fmla="*/ 15 w 33"/>
                <a:gd name="T113" fmla="*/ 11 h 22"/>
                <a:gd name="T114" fmla="*/ 15 w 33"/>
                <a:gd name="T11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22">
                  <a:moveTo>
                    <a:pt x="18" y="5"/>
                  </a:moveTo>
                  <a:cubicBezTo>
                    <a:pt x="18" y="5"/>
                    <a:pt x="18" y="5"/>
                    <a:pt x="19" y="5"/>
                  </a:cubicBezTo>
                  <a:cubicBezTo>
                    <a:pt x="20" y="5"/>
                    <a:pt x="20" y="5"/>
                    <a:pt x="20" y="5"/>
                  </a:cubicBezTo>
                  <a:cubicBezTo>
                    <a:pt x="21" y="5"/>
                    <a:pt x="22" y="5"/>
                    <a:pt x="23" y="5"/>
                  </a:cubicBezTo>
                  <a:cubicBezTo>
                    <a:pt x="22" y="5"/>
                    <a:pt x="22" y="6"/>
                    <a:pt x="21" y="6"/>
                  </a:cubicBezTo>
                  <a:cubicBezTo>
                    <a:pt x="20" y="6"/>
                    <a:pt x="20" y="7"/>
                    <a:pt x="19" y="7"/>
                  </a:cubicBezTo>
                  <a:cubicBezTo>
                    <a:pt x="18" y="8"/>
                    <a:pt x="18" y="9"/>
                    <a:pt x="17" y="9"/>
                  </a:cubicBezTo>
                  <a:cubicBezTo>
                    <a:pt x="17" y="9"/>
                    <a:pt x="17" y="9"/>
                    <a:pt x="17" y="9"/>
                  </a:cubicBezTo>
                  <a:cubicBezTo>
                    <a:pt x="17" y="10"/>
                    <a:pt x="16" y="10"/>
                    <a:pt x="16" y="10"/>
                  </a:cubicBezTo>
                  <a:cubicBezTo>
                    <a:pt x="15" y="10"/>
                    <a:pt x="15" y="10"/>
                    <a:pt x="15" y="11"/>
                  </a:cubicBezTo>
                  <a:cubicBezTo>
                    <a:pt x="14" y="11"/>
                    <a:pt x="14" y="11"/>
                    <a:pt x="13" y="10"/>
                  </a:cubicBezTo>
                  <a:cubicBezTo>
                    <a:pt x="13" y="10"/>
                    <a:pt x="12" y="10"/>
                    <a:pt x="12" y="10"/>
                  </a:cubicBezTo>
                  <a:cubicBezTo>
                    <a:pt x="11" y="10"/>
                    <a:pt x="11" y="10"/>
                    <a:pt x="11" y="10"/>
                  </a:cubicBezTo>
                  <a:cubicBezTo>
                    <a:pt x="11" y="10"/>
                    <a:pt x="11" y="10"/>
                    <a:pt x="11" y="10"/>
                  </a:cubicBezTo>
                  <a:cubicBezTo>
                    <a:pt x="11" y="10"/>
                    <a:pt x="11" y="10"/>
                    <a:pt x="10" y="9"/>
                  </a:cubicBezTo>
                  <a:cubicBezTo>
                    <a:pt x="10" y="9"/>
                    <a:pt x="9" y="9"/>
                    <a:pt x="9" y="9"/>
                  </a:cubicBezTo>
                  <a:cubicBezTo>
                    <a:pt x="9" y="8"/>
                    <a:pt x="8" y="8"/>
                    <a:pt x="8" y="8"/>
                  </a:cubicBezTo>
                  <a:cubicBezTo>
                    <a:pt x="8" y="9"/>
                    <a:pt x="9" y="9"/>
                    <a:pt x="10" y="10"/>
                  </a:cubicBezTo>
                  <a:cubicBezTo>
                    <a:pt x="10" y="10"/>
                    <a:pt x="11" y="10"/>
                    <a:pt x="11" y="10"/>
                  </a:cubicBezTo>
                  <a:cubicBezTo>
                    <a:pt x="11" y="10"/>
                    <a:pt x="11" y="10"/>
                    <a:pt x="11" y="10"/>
                  </a:cubicBezTo>
                  <a:cubicBezTo>
                    <a:pt x="11" y="10"/>
                    <a:pt x="11" y="10"/>
                    <a:pt x="11" y="10"/>
                  </a:cubicBezTo>
                  <a:cubicBezTo>
                    <a:pt x="12" y="11"/>
                    <a:pt x="12" y="11"/>
                    <a:pt x="13" y="11"/>
                  </a:cubicBezTo>
                  <a:cubicBezTo>
                    <a:pt x="13" y="11"/>
                    <a:pt x="14" y="11"/>
                    <a:pt x="15" y="11"/>
                  </a:cubicBezTo>
                  <a:cubicBezTo>
                    <a:pt x="15" y="11"/>
                    <a:pt x="15" y="11"/>
                    <a:pt x="15" y="11"/>
                  </a:cubicBezTo>
                  <a:cubicBezTo>
                    <a:pt x="15" y="11"/>
                    <a:pt x="15" y="12"/>
                    <a:pt x="14" y="12"/>
                  </a:cubicBezTo>
                  <a:cubicBezTo>
                    <a:pt x="14" y="12"/>
                    <a:pt x="14" y="12"/>
                    <a:pt x="14" y="12"/>
                  </a:cubicBezTo>
                  <a:cubicBezTo>
                    <a:pt x="13" y="13"/>
                    <a:pt x="13" y="13"/>
                    <a:pt x="13" y="13"/>
                  </a:cubicBezTo>
                  <a:cubicBezTo>
                    <a:pt x="12" y="14"/>
                    <a:pt x="11" y="14"/>
                    <a:pt x="10" y="15"/>
                  </a:cubicBezTo>
                  <a:cubicBezTo>
                    <a:pt x="9" y="15"/>
                    <a:pt x="9" y="15"/>
                    <a:pt x="9" y="15"/>
                  </a:cubicBezTo>
                  <a:cubicBezTo>
                    <a:pt x="8" y="15"/>
                    <a:pt x="8" y="16"/>
                    <a:pt x="7" y="16"/>
                  </a:cubicBezTo>
                  <a:cubicBezTo>
                    <a:pt x="7" y="16"/>
                    <a:pt x="6" y="16"/>
                    <a:pt x="5" y="16"/>
                  </a:cubicBezTo>
                  <a:cubicBezTo>
                    <a:pt x="5" y="16"/>
                    <a:pt x="4" y="16"/>
                    <a:pt x="4" y="16"/>
                  </a:cubicBezTo>
                  <a:cubicBezTo>
                    <a:pt x="5" y="16"/>
                    <a:pt x="6" y="16"/>
                    <a:pt x="7" y="16"/>
                  </a:cubicBezTo>
                  <a:cubicBezTo>
                    <a:pt x="8" y="16"/>
                    <a:pt x="9" y="16"/>
                    <a:pt x="10" y="15"/>
                  </a:cubicBezTo>
                  <a:cubicBezTo>
                    <a:pt x="11" y="15"/>
                    <a:pt x="11" y="15"/>
                    <a:pt x="12" y="14"/>
                  </a:cubicBezTo>
                  <a:cubicBezTo>
                    <a:pt x="11" y="15"/>
                    <a:pt x="11" y="15"/>
                    <a:pt x="10" y="16"/>
                  </a:cubicBezTo>
                  <a:cubicBezTo>
                    <a:pt x="10" y="16"/>
                    <a:pt x="9" y="17"/>
                    <a:pt x="8" y="17"/>
                  </a:cubicBezTo>
                  <a:cubicBezTo>
                    <a:pt x="7" y="18"/>
                    <a:pt x="6" y="19"/>
                    <a:pt x="4" y="20"/>
                  </a:cubicBezTo>
                  <a:cubicBezTo>
                    <a:pt x="3" y="21"/>
                    <a:pt x="2" y="22"/>
                    <a:pt x="0" y="22"/>
                  </a:cubicBezTo>
                  <a:cubicBezTo>
                    <a:pt x="3" y="21"/>
                    <a:pt x="6" y="20"/>
                    <a:pt x="9" y="18"/>
                  </a:cubicBezTo>
                  <a:cubicBezTo>
                    <a:pt x="9" y="17"/>
                    <a:pt x="10" y="17"/>
                    <a:pt x="11" y="16"/>
                  </a:cubicBezTo>
                  <a:cubicBezTo>
                    <a:pt x="11" y="16"/>
                    <a:pt x="12" y="15"/>
                    <a:pt x="13" y="15"/>
                  </a:cubicBezTo>
                  <a:cubicBezTo>
                    <a:pt x="14" y="14"/>
                    <a:pt x="15" y="12"/>
                    <a:pt x="16" y="11"/>
                  </a:cubicBezTo>
                  <a:cubicBezTo>
                    <a:pt x="17" y="10"/>
                    <a:pt x="18" y="9"/>
                    <a:pt x="20" y="8"/>
                  </a:cubicBezTo>
                  <a:cubicBezTo>
                    <a:pt x="20" y="8"/>
                    <a:pt x="21" y="7"/>
                    <a:pt x="22" y="7"/>
                  </a:cubicBezTo>
                  <a:cubicBezTo>
                    <a:pt x="22" y="6"/>
                    <a:pt x="23" y="6"/>
                    <a:pt x="24" y="6"/>
                  </a:cubicBezTo>
                  <a:cubicBezTo>
                    <a:pt x="24" y="5"/>
                    <a:pt x="25" y="5"/>
                    <a:pt x="26" y="5"/>
                  </a:cubicBezTo>
                  <a:cubicBezTo>
                    <a:pt x="27" y="5"/>
                    <a:pt x="27" y="5"/>
                    <a:pt x="28" y="5"/>
                  </a:cubicBezTo>
                  <a:cubicBezTo>
                    <a:pt x="27" y="5"/>
                    <a:pt x="26" y="6"/>
                    <a:pt x="26" y="6"/>
                  </a:cubicBezTo>
                  <a:cubicBezTo>
                    <a:pt x="25" y="7"/>
                    <a:pt x="25" y="7"/>
                    <a:pt x="24" y="7"/>
                  </a:cubicBezTo>
                  <a:cubicBezTo>
                    <a:pt x="24" y="8"/>
                    <a:pt x="23" y="8"/>
                    <a:pt x="23" y="9"/>
                  </a:cubicBezTo>
                  <a:cubicBezTo>
                    <a:pt x="22" y="10"/>
                    <a:pt x="22" y="11"/>
                    <a:pt x="21" y="12"/>
                  </a:cubicBezTo>
                  <a:cubicBezTo>
                    <a:pt x="20" y="13"/>
                    <a:pt x="20" y="14"/>
                    <a:pt x="19" y="15"/>
                  </a:cubicBezTo>
                  <a:cubicBezTo>
                    <a:pt x="19" y="16"/>
                    <a:pt x="18" y="17"/>
                    <a:pt x="17" y="17"/>
                  </a:cubicBezTo>
                  <a:cubicBezTo>
                    <a:pt x="16" y="18"/>
                    <a:pt x="15" y="19"/>
                    <a:pt x="15" y="20"/>
                  </a:cubicBezTo>
                  <a:cubicBezTo>
                    <a:pt x="14" y="21"/>
                    <a:pt x="13" y="21"/>
                    <a:pt x="12" y="22"/>
                  </a:cubicBezTo>
                  <a:cubicBezTo>
                    <a:pt x="14" y="21"/>
                    <a:pt x="16" y="19"/>
                    <a:pt x="17" y="18"/>
                  </a:cubicBezTo>
                  <a:cubicBezTo>
                    <a:pt x="18" y="17"/>
                    <a:pt x="19" y="16"/>
                    <a:pt x="20" y="15"/>
                  </a:cubicBezTo>
                  <a:cubicBezTo>
                    <a:pt x="20" y="14"/>
                    <a:pt x="21" y="13"/>
                    <a:pt x="21" y="12"/>
                  </a:cubicBezTo>
                  <a:cubicBezTo>
                    <a:pt x="22" y="11"/>
                    <a:pt x="23" y="10"/>
                    <a:pt x="23" y="9"/>
                  </a:cubicBezTo>
                  <a:cubicBezTo>
                    <a:pt x="24" y="9"/>
                    <a:pt x="24" y="8"/>
                    <a:pt x="25" y="8"/>
                  </a:cubicBezTo>
                  <a:cubicBezTo>
                    <a:pt x="25" y="8"/>
                    <a:pt x="26" y="7"/>
                    <a:pt x="26" y="7"/>
                  </a:cubicBezTo>
                  <a:cubicBezTo>
                    <a:pt x="27" y="6"/>
                    <a:pt x="28" y="5"/>
                    <a:pt x="29" y="5"/>
                  </a:cubicBezTo>
                  <a:cubicBezTo>
                    <a:pt x="29" y="4"/>
                    <a:pt x="30" y="4"/>
                    <a:pt x="30" y="4"/>
                  </a:cubicBezTo>
                  <a:cubicBezTo>
                    <a:pt x="30" y="4"/>
                    <a:pt x="31" y="4"/>
                    <a:pt x="31" y="4"/>
                  </a:cubicBezTo>
                  <a:cubicBezTo>
                    <a:pt x="31" y="4"/>
                    <a:pt x="31" y="4"/>
                    <a:pt x="31" y="4"/>
                  </a:cubicBezTo>
                  <a:cubicBezTo>
                    <a:pt x="30" y="5"/>
                    <a:pt x="30" y="6"/>
                    <a:pt x="30" y="7"/>
                  </a:cubicBezTo>
                  <a:cubicBezTo>
                    <a:pt x="29" y="8"/>
                    <a:pt x="29" y="8"/>
                    <a:pt x="29" y="9"/>
                  </a:cubicBezTo>
                  <a:cubicBezTo>
                    <a:pt x="29" y="10"/>
                    <a:pt x="29" y="11"/>
                    <a:pt x="29" y="12"/>
                  </a:cubicBezTo>
                  <a:cubicBezTo>
                    <a:pt x="28" y="13"/>
                    <a:pt x="28" y="15"/>
                    <a:pt x="27" y="16"/>
                  </a:cubicBezTo>
                  <a:cubicBezTo>
                    <a:pt x="27" y="17"/>
                    <a:pt x="26" y="18"/>
                    <a:pt x="26" y="18"/>
                  </a:cubicBezTo>
                  <a:cubicBezTo>
                    <a:pt x="25" y="19"/>
                    <a:pt x="25" y="20"/>
                    <a:pt x="24" y="20"/>
                  </a:cubicBezTo>
                  <a:cubicBezTo>
                    <a:pt x="25" y="19"/>
                    <a:pt x="26" y="18"/>
                    <a:pt x="27" y="16"/>
                  </a:cubicBezTo>
                  <a:cubicBezTo>
                    <a:pt x="28" y="16"/>
                    <a:pt x="28" y="15"/>
                    <a:pt x="29" y="14"/>
                  </a:cubicBezTo>
                  <a:cubicBezTo>
                    <a:pt x="29" y="14"/>
                    <a:pt x="29" y="13"/>
                    <a:pt x="29" y="13"/>
                  </a:cubicBezTo>
                  <a:cubicBezTo>
                    <a:pt x="29" y="13"/>
                    <a:pt x="29" y="13"/>
                    <a:pt x="29" y="12"/>
                  </a:cubicBezTo>
                  <a:cubicBezTo>
                    <a:pt x="29" y="12"/>
                    <a:pt x="29" y="12"/>
                    <a:pt x="29" y="12"/>
                  </a:cubicBezTo>
                  <a:cubicBezTo>
                    <a:pt x="29" y="10"/>
                    <a:pt x="30" y="9"/>
                    <a:pt x="30" y="7"/>
                  </a:cubicBezTo>
                  <a:cubicBezTo>
                    <a:pt x="31" y="6"/>
                    <a:pt x="31" y="5"/>
                    <a:pt x="31" y="5"/>
                  </a:cubicBezTo>
                  <a:cubicBezTo>
                    <a:pt x="31" y="4"/>
                    <a:pt x="32" y="4"/>
                    <a:pt x="32" y="3"/>
                  </a:cubicBezTo>
                  <a:cubicBezTo>
                    <a:pt x="32" y="3"/>
                    <a:pt x="33" y="3"/>
                    <a:pt x="33" y="2"/>
                  </a:cubicBezTo>
                  <a:cubicBezTo>
                    <a:pt x="33" y="2"/>
                    <a:pt x="33" y="2"/>
                    <a:pt x="33" y="2"/>
                  </a:cubicBezTo>
                  <a:cubicBezTo>
                    <a:pt x="33" y="1"/>
                    <a:pt x="33" y="1"/>
                    <a:pt x="32" y="1"/>
                  </a:cubicBezTo>
                  <a:cubicBezTo>
                    <a:pt x="32" y="2"/>
                    <a:pt x="31" y="2"/>
                    <a:pt x="30" y="2"/>
                  </a:cubicBezTo>
                  <a:cubicBezTo>
                    <a:pt x="30" y="3"/>
                    <a:pt x="29" y="3"/>
                    <a:pt x="29" y="3"/>
                  </a:cubicBezTo>
                  <a:cubicBezTo>
                    <a:pt x="29" y="3"/>
                    <a:pt x="29" y="3"/>
                    <a:pt x="29" y="3"/>
                  </a:cubicBezTo>
                  <a:cubicBezTo>
                    <a:pt x="28" y="3"/>
                    <a:pt x="28" y="2"/>
                    <a:pt x="27" y="2"/>
                  </a:cubicBezTo>
                  <a:cubicBezTo>
                    <a:pt x="27" y="2"/>
                    <a:pt x="27" y="2"/>
                    <a:pt x="27" y="2"/>
                  </a:cubicBezTo>
                  <a:cubicBezTo>
                    <a:pt x="27" y="2"/>
                    <a:pt x="27" y="2"/>
                    <a:pt x="27" y="2"/>
                  </a:cubicBezTo>
                  <a:cubicBezTo>
                    <a:pt x="27" y="2"/>
                    <a:pt x="27" y="2"/>
                    <a:pt x="26" y="2"/>
                  </a:cubicBezTo>
                  <a:cubicBezTo>
                    <a:pt x="26" y="1"/>
                    <a:pt x="26" y="1"/>
                    <a:pt x="25" y="1"/>
                  </a:cubicBezTo>
                  <a:cubicBezTo>
                    <a:pt x="24" y="1"/>
                    <a:pt x="24" y="1"/>
                    <a:pt x="23" y="1"/>
                  </a:cubicBezTo>
                  <a:cubicBezTo>
                    <a:pt x="23" y="0"/>
                    <a:pt x="22" y="0"/>
                    <a:pt x="22" y="0"/>
                  </a:cubicBezTo>
                  <a:cubicBezTo>
                    <a:pt x="21" y="0"/>
                    <a:pt x="21" y="0"/>
                    <a:pt x="20" y="0"/>
                  </a:cubicBezTo>
                  <a:cubicBezTo>
                    <a:pt x="21" y="0"/>
                    <a:pt x="21" y="0"/>
                    <a:pt x="22" y="1"/>
                  </a:cubicBezTo>
                  <a:cubicBezTo>
                    <a:pt x="22" y="1"/>
                    <a:pt x="22" y="1"/>
                    <a:pt x="23" y="1"/>
                  </a:cubicBezTo>
                  <a:cubicBezTo>
                    <a:pt x="24" y="1"/>
                    <a:pt x="24" y="1"/>
                    <a:pt x="25" y="2"/>
                  </a:cubicBezTo>
                  <a:cubicBezTo>
                    <a:pt x="25" y="2"/>
                    <a:pt x="26" y="2"/>
                    <a:pt x="26" y="2"/>
                  </a:cubicBezTo>
                  <a:cubicBezTo>
                    <a:pt x="26" y="2"/>
                    <a:pt x="26" y="2"/>
                    <a:pt x="26" y="2"/>
                  </a:cubicBezTo>
                  <a:cubicBezTo>
                    <a:pt x="27" y="3"/>
                    <a:pt x="27" y="3"/>
                    <a:pt x="27" y="3"/>
                  </a:cubicBezTo>
                  <a:cubicBezTo>
                    <a:pt x="27" y="3"/>
                    <a:pt x="27" y="3"/>
                    <a:pt x="27" y="3"/>
                  </a:cubicBezTo>
                  <a:cubicBezTo>
                    <a:pt x="27" y="3"/>
                    <a:pt x="28" y="3"/>
                    <a:pt x="28" y="3"/>
                  </a:cubicBezTo>
                  <a:cubicBezTo>
                    <a:pt x="27" y="3"/>
                    <a:pt x="27" y="4"/>
                    <a:pt x="27" y="4"/>
                  </a:cubicBezTo>
                  <a:cubicBezTo>
                    <a:pt x="23" y="4"/>
                    <a:pt x="23" y="4"/>
                    <a:pt x="23" y="4"/>
                  </a:cubicBezTo>
                  <a:cubicBezTo>
                    <a:pt x="22" y="4"/>
                    <a:pt x="21" y="5"/>
                    <a:pt x="19" y="5"/>
                  </a:cubicBezTo>
                  <a:cubicBezTo>
                    <a:pt x="18" y="5"/>
                    <a:pt x="18" y="5"/>
                    <a:pt x="18" y="5"/>
                  </a:cubicBezTo>
                  <a:cubicBezTo>
                    <a:pt x="18" y="5"/>
                    <a:pt x="18" y="5"/>
                    <a:pt x="18" y="5"/>
                  </a:cubicBezTo>
                  <a:cubicBezTo>
                    <a:pt x="17" y="5"/>
                    <a:pt x="16" y="5"/>
                    <a:pt x="16" y="5"/>
                  </a:cubicBezTo>
                  <a:cubicBezTo>
                    <a:pt x="15" y="5"/>
                    <a:pt x="14" y="5"/>
                    <a:pt x="14" y="5"/>
                  </a:cubicBezTo>
                  <a:cubicBezTo>
                    <a:pt x="13" y="5"/>
                    <a:pt x="12" y="4"/>
                    <a:pt x="12" y="4"/>
                  </a:cubicBezTo>
                  <a:cubicBezTo>
                    <a:pt x="13" y="5"/>
                    <a:pt x="14" y="5"/>
                    <a:pt x="16" y="5"/>
                  </a:cubicBezTo>
                  <a:cubicBezTo>
                    <a:pt x="16" y="5"/>
                    <a:pt x="17" y="5"/>
                    <a:pt x="18" y="5"/>
                  </a:cubicBezTo>
                  <a:close/>
                  <a:moveTo>
                    <a:pt x="15" y="11"/>
                  </a:moveTo>
                  <a:cubicBezTo>
                    <a:pt x="15" y="11"/>
                    <a:pt x="15" y="11"/>
                    <a:pt x="15" y="11"/>
                  </a:cubicBezTo>
                  <a:cubicBezTo>
                    <a:pt x="15" y="11"/>
                    <a:pt x="15" y="11"/>
                    <a:pt x="15" y="11"/>
                  </a:cubicBezTo>
                  <a:cubicBezTo>
                    <a:pt x="15" y="11"/>
                    <a:pt x="15" y="11"/>
                    <a:pt x="15" y="1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2260"/>
            <p:cNvSpPr>
              <a:spLocks/>
            </p:cNvSpPr>
            <p:nvPr/>
          </p:nvSpPr>
          <p:spPr bwMode="auto">
            <a:xfrm>
              <a:off x="5252998" y="5584858"/>
              <a:ext cx="187326" cy="120651"/>
            </a:xfrm>
            <a:custGeom>
              <a:avLst/>
              <a:gdLst>
                <a:gd name="T0" fmla="*/ 18 w 50"/>
                <a:gd name="T1" fmla="*/ 31 h 32"/>
                <a:gd name="T2" fmla="*/ 21 w 50"/>
                <a:gd name="T3" fmla="*/ 30 h 32"/>
                <a:gd name="T4" fmla="*/ 28 w 50"/>
                <a:gd name="T5" fmla="*/ 22 h 32"/>
                <a:gd name="T6" fmla="*/ 38 w 50"/>
                <a:gd name="T7" fmla="*/ 9 h 32"/>
                <a:gd name="T8" fmla="*/ 46 w 50"/>
                <a:gd name="T9" fmla="*/ 3 h 32"/>
                <a:gd name="T10" fmla="*/ 50 w 50"/>
                <a:gd name="T11" fmla="*/ 0 h 32"/>
                <a:gd name="T12" fmla="*/ 41 w 50"/>
                <a:gd name="T13" fmla="*/ 4 h 32"/>
                <a:gd name="T14" fmla="*/ 19 w 50"/>
                <a:gd name="T15" fmla="*/ 20 h 32"/>
                <a:gd name="T16" fmla="*/ 9 w 50"/>
                <a:gd name="T17" fmla="*/ 27 h 32"/>
                <a:gd name="T18" fmla="*/ 0 w 50"/>
                <a:gd name="T19" fmla="*/ 32 h 32"/>
                <a:gd name="T20" fmla="*/ 0 w 50"/>
                <a:gd name="T21" fmla="*/ 32 h 32"/>
                <a:gd name="T22" fmla="*/ 18 w 50"/>
                <a:gd name="T23"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2">
                  <a:moveTo>
                    <a:pt x="18" y="31"/>
                  </a:moveTo>
                  <a:cubicBezTo>
                    <a:pt x="19" y="31"/>
                    <a:pt x="20" y="30"/>
                    <a:pt x="21" y="30"/>
                  </a:cubicBezTo>
                  <a:cubicBezTo>
                    <a:pt x="24" y="27"/>
                    <a:pt x="26" y="25"/>
                    <a:pt x="28" y="22"/>
                  </a:cubicBezTo>
                  <a:cubicBezTo>
                    <a:pt x="32" y="18"/>
                    <a:pt x="35" y="14"/>
                    <a:pt x="38" y="9"/>
                  </a:cubicBezTo>
                  <a:cubicBezTo>
                    <a:pt x="40" y="7"/>
                    <a:pt x="43" y="5"/>
                    <a:pt x="46" y="3"/>
                  </a:cubicBezTo>
                  <a:cubicBezTo>
                    <a:pt x="47" y="3"/>
                    <a:pt x="49" y="1"/>
                    <a:pt x="50" y="0"/>
                  </a:cubicBezTo>
                  <a:cubicBezTo>
                    <a:pt x="47" y="2"/>
                    <a:pt x="43" y="3"/>
                    <a:pt x="41" y="4"/>
                  </a:cubicBezTo>
                  <a:cubicBezTo>
                    <a:pt x="32" y="7"/>
                    <a:pt x="26" y="14"/>
                    <a:pt x="19" y="20"/>
                  </a:cubicBezTo>
                  <a:cubicBezTo>
                    <a:pt x="16" y="23"/>
                    <a:pt x="12" y="25"/>
                    <a:pt x="9" y="27"/>
                  </a:cubicBezTo>
                  <a:cubicBezTo>
                    <a:pt x="6" y="29"/>
                    <a:pt x="3" y="30"/>
                    <a:pt x="0" y="32"/>
                  </a:cubicBezTo>
                  <a:cubicBezTo>
                    <a:pt x="0" y="32"/>
                    <a:pt x="0" y="32"/>
                    <a:pt x="0" y="32"/>
                  </a:cubicBezTo>
                  <a:cubicBezTo>
                    <a:pt x="6" y="31"/>
                    <a:pt x="12" y="31"/>
                    <a:pt x="18"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2263"/>
            <p:cNvSpPr>
              <a:spLocks/>
            </p:cNvSpPr>
            <p:nvPr/>
          </p:nvSpPr>
          <p:spPr bwMode="auto">
            <a:xfrm>
              <a:off x="5275223" y="5615021"/>
              <a:ext cx="87313" cy="52388"/>
            </a:xfrm>
            <a:custGeom>
              <a:avLst/>
              <a:gdLst>
                <a:gd name="T0" fmla="*/ 13 w 23"/>
                <a:gd name="T1" fmla="*/ 10 h 14"/>
                <a:gd name="T2" fmla="*/ 23 w 23"/>
                <a:gd name="T3" fmla="*/ 2 h 14"/>
                <a:gd name="T4" fmla="*/ 18 w 23"/>
                <a:gd name="T5" fmla="*/ 5 h 14"/>
                <a:gd name="T6" fmla="*/ 10 w 23"/>
                <a:gd name="T7" fmla="*/ 3 h 14"/>
                <a:gd name="T8" fmla="*/ 6 w 23"/>
                <a:gd name="T9" fmla="*/ 0 h 14"/>
                <a:gd name="T10" fmla="*/ 0 w 23"/>
                <a:gd name="T11" fmla="*/ 13 h 14"/>
                <a:gd name="T12" fmla="*/ 13 w 23"/>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13" y="10"/>
                  </a:moveTo>
                  <a:cubicBezTo>
                    <a:pt x="17" y="8"/>
                    <a:pt x="20" y="5"/>
                    <a:pt x="23" y="2"/>
                  </a:cubicBezTo>
                  <a:cubicBezTo>
                    <a:pt x="22" y="3"/>
                    <a:pt x="20" y="5"/>
                    <a:pt x="18" y="5"/>
                  </a:cubicBezTo>
                  <a:cubicBezTo>
                    <a:pt x="15" y="6"/>
                    <a:pt x="12" y="4"/>
                    <a:pt x="10" y="3"/>
                  </a:cubicBezTo>
                  <a:cubicBezTo>
                    <a:pt x="9" y="2"/>
                    <a:pt x="8" y="0"/>
                    <a:pt x="6" y="0"/>
                  </a:cubicBezTo>
                  <a:cubicBezTo>
                    <a:pt x="4" y="4"/>
                    <a:pt x="2" y="9"/>
                    <a:pt x="0" y="13"/>
                  </a:cubicBezTo>
                  <a:cubicBezTo>
                    <a:pt x="4" y="14"/>
                    <a:pt x="10" y="11"/>
                    <a:pt x="13"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2264"/>
            <p:cNvSpPr>
              <a:spLocks/>
            </p:cNvSpPr>
            <p:nvPr/>
          </p:nvSpPr>
          <p:spPr bwMode="auto">
            <a:xfrm>
              <a:off x="5387936" y="5532470"/>
              <a:ext cx="146051" cy="161926"/>
            </a:xfrm>
            <a:custGeom>
              <a:avLst/>
              <a:gdLst>
                <a:gd name="T0" fmla="*/ 14 w 39"/>
                <a:gd name="T1" fmla="*/ 14 h 43"/>
                <a:gd name="T2" fmla="*/ 12 w 39"/>
                <a:gd name="T3" fmla="*/ 21 h 43"/>
                <a:gd name="T4" fmla="*/ 10 w 39"/>
                <a:gd name="T5" fmla="*/ 29 h 43"/>
                <a:gd name="T6" fmla="*/ 1 w 39"/>
                <a:gd name="T7" fmla="*/ 43 h 43"/>
                <a:gd name="T8" fmla="*/ 0 w 39"/>
                <a:gd name="T9" fmla="*/ 43 h 43"/>
                <a:gd name="T10" fmla="*/ 15 w 39"/>
                <a:gd name="T11" fmla="*/ 31 h 43"/>
                <a:gd name="T12" fmla="*/ 17 w 39"/>
                <a:gd name="T13" fmla="*/ 13 h 43"/>
                <a:gd name="T14" fmla="*/ 27 w 39"/>
                <a:gd name="T15" fmla="*/ 8 h 43"/>
                <a:gd name="T16" fmla="*/ 34 w 39"/>
                <a:gd name="T17" fmla="*/ 5 h 43"/>
                <a:gd name="T18" fmla="*/ 39 w 39"/>
                <a:gd name="T19" fmla="*/ 1 h 43"/>
                <a:gd name="T20" fmla="*/ 37 w 39"/>
                <a:gd name="T21" fmla="*/ 0 h 43"/>
                <a:gd name="T22" fmla="*/ 34 w 39"/>
                <a:gd name="T23" fmla="*/ 4 h 43"/>
                <a:gd name="T24" fmla="*/ 26 w 39"/>
                <a:gd name="T25" fmla="*/ 7 h 43"/>
                <a:gd name="T26" fmla="*/ 17 w 39"/>
                <a:gd name="T27" fmla="*/ 12 h 43"/>
                <a:gd name="T28" fmla="*/ 14 w 39"/>
                <a:gd name="T29"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3">
                  <a:moveTo>
                    <a:pt x="14" y="14"/>
                  </a:moveTo>
                  <a:cubicBezTo>
                    <a:pt x="14" y="16"/>
                    <a:pt x="13" y="19"/>
                    <a:pt x="12" y="21"/>
                  </a:cubicBezTo>
                  <a:cubicBezTo>
                    <a:pt x="10" y="23"/>
                    <a:pt x="11" y="26"/>
                    <a:pt x="10" y="29"/>
                  </a:cubicBezTo>
                  <a:cubicBezTo>
                    <a:pt x="8" y="35"/>
                    <a:pt x="6" y="39"/>
                    <a:pt x="1" y="43"/>
                  </a:cubicBezTo>
                  <a:cubicBezTo>
                    <a:pt x="1" y="43"/>
                    <a:pt x="0" y="43"/>
                    <a:pt x="0" y="43"/>
                  </a:cubicBezTo>
                  <a:cubicBezTo>
                    <a:pt x="6" y="41"/>
                    <a:pt x="12" y="36"/>
                    <a:pt x="15" y="31"/>
                  </a:cubicBezTo>
                  <a:cubicBezTo>
                    <a:pt x="18" y="28"/>
                    <a:pt x="21" y="19"/>
                    <a:pt x="17" y="13"/>
                  </a:cubicBezTo>
                  <a:cubicBezTo>
                    <a:pt x="20" y="9"/>
                    <a:pt x="23" y="9"/>
                    <a:pt x="27" y="8"/>
                  </a:cubicBezTo>
                  <a:cubicBezTo>
                    <a:pt x="29" y="7"/>
                    <a:pt x="32" y="7"/>
                    <a:pt x="34" y="5"/>
                  </a:cubicBezTo>
                  <a:cubicBezTo>
                    <a:pt x="36" y="4"/>
                    <a:pt x="37" y="3"/>
                    <a:pt x="39" y="1"/>
                  </a:cubicBezTo>
                  <a:cubicBezTo>
                    <a:pt x="38" y="1"/>
                    <a:pt x="37" y="0"/>
                    <a:pt x="37" y="0"/>
                  </a:cubicBezTo>
                  <a:cubicBezTo>
                    <a:pt x="36" y="1"/>
                    <a:pt x="35" y="3"/>
                    <a:pt x="34" y="4"/>
                  </a:cubicBezTo>
                  <a:cubicBezTo>
                    <a:pt x="31" y="6"/>
                    <a:pt x="29" y="7"/>
                    <a:pt x="26" y="7"/>
                  </a:cubicBezTo>
                  <a:cubicBezTo>
                    <a:pt x="23" y="9"/>
                    <a:pt x="19" y="10"/>
                    <a:pt x="17" y="12"/>
                  </a:cubicBezTo>
                  <a:cubicBezTo>
                    <a:pt x="16" y="13"/>
                    <a:pt x="15" y="13"/>
                    <a:pt x="14"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2265"/>
            <p:cNvSpPr>
              <a:spLocks noEditPoints="1"/>
            </p:cNvSpPr>
            <p:nvPr/>
          </p:nvSpPr>
          <p:spPr bwMode="auto">
            <a:xfrm>
              <a:off x="5260936" y="5573745"/>
              <a:ext cx="190501" cy="128588"/>
            </a:xfrm>
            <a:custGeom>
              <a:avLst/>
              <a:gdLst>
                <a:gd name="T0" fmla="*/ 28 w 51"/>
                <a:gd name="T1" fmla="*/ 8 h 34"/>
                <a:gd name="T2" fmla="*/ 34 w 51"/>
                <a:gd name="T3" fmla="*/ 7 h 34"/>
                <a:gd name="T4" fmla="*/ 29 w 51"/>
                <a:gd name="T5" fmla="*/ 11 h 34"/>
                <a:gd name="T6" fmla="*/ 26 w 51"/>
                <a:gd name="T7" fmla="*/ 14 h 34"/>
                <a:gd name="T8" fmla="*/ 22 w 51"/>
                <a:gd name="T9" fmla="*/ 16 h 34"/>
                <a:gd name="T10" fmla="*/ 18 w 51"/>
                <a:gd name="T11" fmla="*/ 15 h 34"/>
                <a:gd name="T12" fmla="*/ 16 w 51"/>
                <a:gd name="T13" fmla="*/ 14 h 34"/>
                <a:gd name="T14" fmla="*/ 13 w 51"/>
                <a:gd name="T15" fmla="*/ 13 h 34"/>
                <a:gd name="T16" fmla="*/ 15 w 51"/>
                <a:gd name="T17" fmla="*/ 14 h 34"/>
                <a:gd name="T18" fmla="*/ 17 w 51"/>
                <a:gd name="T19" fmla="*/ 15 h 34"/>
                <a:gd name="T20" fmla="*/ 19 w 51"/>
                <a:gd name="T21" fmla="*/ 16 h 34"/>
                <a:gd name="T22" fmla="*/ 23 w 51"/>
                <a:gd name="T23" fmla="*/ 17 h 34"/>
                <a:gd name="T24" fmla="*/ 21 w 51"/>
                <a:gd name="T25" fmla="*/ 18 h 34"/>
                <a:gd name="T26" fmla="*/ 15 w 51"/>
                <a:gd name="T27" fmla="*/ 22 h 34"/>
                <a:gd name="T28" fmla="*/ 10 w 51"/>
                <a:gd name="T29" fmla="*/ 23 h 34"/>
                <a:gd name="T30" fmla="*/ 6 w 51"/>
                <a:gd name="T31" fmla="*/ 24 h 34"/>
                <a:gd name="T32" fmla="*/ 15 w 51"/>
                <a:gd name="T33" fmla="*/ 23 h 34"/>
                <a:gd name="T34" fmla="*/ 15 w 51"/>
                <a:gd name="T35" fmla="*/ 24 h 34"/>
                <a:gd name="T36" fmla="*/ 6 w 51"/>
                <a:gd name="T37" fmla="*/ 30 h 34"/>
                <a:gd name="T38" fmla="*/ 13 w 51"/>
                <a:gd name="T39" fmla="*/ 27 h 34"/>
                <a:gd name="T40" fmla="*/ 19 w 51"/>
                <a:gd name="T41" fmla="*/ 22 h 34"/>
                <a:gd name="T42" fmla="*/ 30 w 51"/>
                <a:gd name="T43" fmla="*/ 12 h 34"/>
                <a:gd name="T44" fmla="*/ 36 w 51"/>
                <a:gd name="T45" fmla="*/ 8 h 34"/>
                <a:gd name="T46" fmla="*/ 42 w 51"/>
                <a:gd name="T47" fmla="*/ 6 h 34"/>
                <a:gd name="T48" fmla="*/ 37 w 51"/>
                <a:gd name="T49" fmla="*/ 11 h 34"/>
                <a:gd name="T50" fmla="*/ 32 w 51"/>
                <a:gd name="T51" fmla="*/ 17 h 34"/>
                <a:gd name="T52" fmla="*/ 26 w 51"/>
                <a:gd name="T53" fmla="*/ 26 h 34"/>
                <a:gd name="T54" fmla="*/ 18 w 51"/>
                <a:gd name="T55" fmla="*/ 33 h 34"/>
                <a:gd name="T56" fmla="*/ 30 w 51"/>
                <a:gd name="T57" fmla="*/ 22 h 34"/>
                <a:gd name="T58" fmla="*/ 36 w 51"/>
                <a:gd name="T59" fmla="*/ 13 h 34"/>
                <a:gd name="T60" fmla="*/ 40 w 51"/>
                <a:gd name="T61" fmla="*/ 10 h 34"/>
                <a:gd name="T62" fmla="*/ 46 w 51"/>
                <a:gd name="T63" fmla="*/ 5 h 34"/>
                <a:gd name="T64" fmla="*/ 47 w 51"/>
                <a:gd name="T65" fmla="*/ 5 h 34"/>
                <a:gd name="T66" fmla="*/ 44 w 51"/>
                <a:gd name="T67" fmla="*/ 13 h 34"/>
                <a:gd name="T68" fmla="*/ 41 w 51"/>
                <a:gd name="T69" fmla="*/ 24 h 34"/>
                <a:gd name="T70" fmla="*/ 37 w 51"/>
                <a:gd name="T71" fmla="*/ 30 h 34"/>
                <a:gd name="T72" fmla="*/ 43 w 51"/>
                <a:gd name="T73" fmla="*/ 21 h 34"/>
                <a:gd name="T74" fmla="*/ 44 w 51"/>
                <a:gd name="T75" fmla="*/ 18 h 34"/>
                <a:gd name="T76" fmla="*/ 46 w 51"/>
                <a:gd name="T77" fmla="*/ 10 h 34"/>
                <a:gd name="T78" fmla="*/ 49 w 51"/>
                <a:gd name="T79" fmla="*/ 4 h 34"/>
                <a:gd name="T80" fmla="*/ 50 w 51"/>
                <a:gd name="T81" fmla="*/ 2 h 34"/>
                <a:gd name="T82" fmla="*/ 46 w 51"/>
                <a:gd name="T83" fmla="*/ 3 h 34"/>
                <a:gd name="T84" fmla="*/ 43 w 51"/>
                <a:gd name="T85" fmla="*/ 4 h 34"/>
                <a:gd name="T86" fmla="*/ 41 w 51"/>
                <a:gd name="T87" fmla="*/ 2 h 34"/>
                <a:gd name="T88" fmla="*/ 40 w 51"/>
                <a:gd name="T89" fmla="*/ 2 h 34"/>
                <a:gd name="T90" fmla="*/ 35 w 51"/>
                <a:gd name="T91" fmla="*/ 0 h 34"/>
                <a:gd name="T92" fmla="*/ 31 w 51"/>
                <a:gd name="T93" fmla="*/ 0 h 34"/>
                <a:gd name="T94" fmla="*/ 35 w 51"/>
                <a:gd name="T95" fmla="*/ 1 h 34"/>
                <a:gd name="T96" fmla="*/ 40 w 51"/>
                <a:gd name="T97" fmla="*/ 3 h 34"/>
                <a:gd name="T98" fmla="*/ 40 w 51"/>
                <a:gd name="T99" fmla="*/ 3 h 34"/>
                <a:gd name="T100" fmla="*/ 42 w 51"/>
                <a:gd name="T101" fmla="*/ 4 h 34"/>
                <a:gd name="T102" fmla="*/ 35 w 51"/>
                <a:gd name="T103" fmla="*/ 6 h 34"/>
                <a:gd name="T104" fmla="*/ 28 w 51"/>
                <a:gd name="T105" fmla="*/ 7 h 34"/>
                <a:gd name="T106" fmla="*/ 24 w 51"/>
                <a:gd name="T107" fmla="*/ 7 h 34"/>
                <a:gd name="T108" fmla="*/ 18 w 51"/>
                <a:gd name="T109" fmla="*/ 6 h 34"/>
                <a:gd name="T110" fmla="*/ 27 w 51"/>
                <a:gd name="T111" fmla="*/ 8 h 34"/>
                <a:gd name="T112" fmla="*/ 23 w 51"/>
                <a:gd name="T113" fmla="*/ 17 h 34"/>
                <a:gd name="T114" fmla="*/ 23 w 51"/>
                <a:gd name="T115"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34">
                  <a:moveTo>
                    <a:pt x="27" y="8"/>
                  </a:moveTo>
                  <a:cubicBezTo>
                    <a:pt x="27" y="8"/>
                    <a:pt x="28" y="8"/>
                    <a:pt x="28" y="8"/>
                  </a:cubicBezTo>
                  <a:cubicBezTo>
                    <a:pt x="30" y="8"/>
                    <a:pt x="30" y="8"/>
                    <a:pt x="30" y="8"/>
                  </a:cubicBezTo>
                  <a:cubicBezTo>
                    <a:pt x="31" y="7"/>
                    <a:pt x="33" y="7"/>
                    <a:pt x="34" y="7"/>
                  </a:cubicBezTo>
                  <a:cubicBezTo>
                    <a:pt x="34" y="7"/>
                    <a:pt x="33" y="8"/>
                    <a:pt x="32" y="8"/>
                  </a:cubicBezTo>
                  <a:cubicBezTo>
                    <a:pt x="31" y="9"/>
                    <a:pt x="30" y="10"/>
                    <a:pt x="29" y="11"/>
                  </a:cubicBezTo>
                  <a:cubicBezTo>
                    <a:pt x="28" y="12"/>
                    <a:pt x="27" y="12"/>
                    <a:pt x="26" y="13"/>
                  </a:cubicBezTo>
                  <a:cubicBezTo>
                    <a:pt x="26" y="13"/>
                    <a:pt x="26" y="13"/>
                    <a:pt x="26" y="14"/>
                  </a:cubicBezTo>
                  <a:cubicBezTo>
                    <a:pt x="25" y="14"/>
                    <a:pt x="24" y="14"/>
                    <a:pt x="24" y="15"/>
                  </a:cubicBezTo>
                  <a:cubicBezTo>
                    <a:pt x="23" y="15"/>
                    <a:pt x="23" y="15"/>
                    <a:pt x="22" y="16"/>
                  </a:cubicBezTo>
                  <a:cubicBezTo>
                    <a:pt x="21" y="16"/>
                    <a:pt x="20" y="16"/>
                    <a:pt x="20" y="15"/>
                  </a:cubicBezTo>
                  <a:cubicBezTo>
                    <a:pt x="19" y="15"/>
                    <a:pt x="18" y="15"/>
                    <a:pt x="18" y="15"/>
                  </a:cubicBezTo>
                  <a:cubicBezTo>
                    <a:pt x="17" y="14"/>
                    <a:pt x="17" y="14"/>
                    <a:pt x="17" y="14"/>
                  </a:cubicBezTo>
                  <a:cubicBezTo>
                    <a:pt x="17" y="14"/>
                    <a:pt x="17" y="14"/>
                    <a:pt x="16" y="14"/>
                  </a:cubicBezTo>
                  <a:cubicBezTo>
                    <a:pt x="16" y="14"/>
                    <a:pt x="16" y="14"/>
                    <a:pt x="15" y="14"/>
                  </a:cubicBezTo>
                  <a:cubicBezTo>
                    <a:pt x="15" y="13"/>
                    <a:pt x="14" y="13"/>
                    <a:pt x="13" y="13"/>
                  </a:cubicBezTo>
                  <a:cubicBezTo>
                    <a:pt x="13" y="12"/>
                    <a:pt x="12" y="12"/>
                    <a:pt x="11" y="11"/>
                  </a:cubicBezTo>
                  <a:cubicBezTo>
                    <a:pt x="13" y="12"/>
                    <a:pt x="14" y="13"/>
                    <a:pt x="15" y="14"/>
                  </a:cubicBezTo>
                  <a:cubicBezTo>
                    <a:pt x="15" y="15"/>
                    <a:pt x="16" y="15"/>
                    <a:pt x="16" y="15"/>
                  </a:cubicBezTo>
                  <a:cubicBezTo>
                    <a:pt x="16" y="15"/>
                    <a:pt x="17" y="15"/>
                    <a:pt x="17" y="15"/>
                  </a:cubicBezTo>
                  <a:cubicBezTo>
                    <a:pt x="17" y="15"/>
                    <a:pt x="17" y="15"/>
                    <a:pt x="17" y="15"/>
                  </a:cubicBezTo>
                  <a:cubicBezTo>
                    <a:pt x="18" y="16"/>
                    <a:pt x="19" y="16"/>
                    <a:pt x="19" y="16"/>
                  </a:cubicBezTo>
                  <a:cubicBezTo>
                    <a:pt x="20" y="16"/>
                    <a:pt x="21" y="17"/>
                    <a:pt x="22" y="17"/>
                  </a:cubicBezTo>
                  <a:cubicBezTo>
                    <a:pt x="22" y="17"/>
                    <a:pt x="22" y="17"/>
                    <a:pt x="23" y="17"/>
                  </a:cubicBezTo>
                  <a:cubicBezTo>
                    <a:pt x="22" y="17"/>
                    <a:pt x="22" y="17"/>
                    <a:pt x="22" y="17"/>
                  </a:cubicBezTo>
                  <a:cubicBezTo>
                    <a:pt x="22" y="18"/>
                    <a:pt x="21" y="18"/>
                    <a:pt x="21" y="18"/>
                  </a:cubicBezTo>
                  <a:cubicBezTo>
                    <a:pt x="20" y="19"/>
                    <a:pt x="20" y="19"/>
                    <a:pt x="19" y="19"/>
                  </a:cubicBezTo>
                  <a:cubicBezTo>
                    <a:pt x="18" y="20"/>
                    <a:pt x="16" y="21"/>
                    <a:pt x="15" y="22"/>
                  </a:cubicBezTo>
                  <a:cubicBezTo>
                    <a:pt x="14" y="22"/>
                    <a:pt x="13" y="22"/>
                    <a:pt x="13" y="23"/>
                  </a:cubicBezTo>
                  <a:cubicBezTo>
                    <a:pt x="12" y="23"/>
                    <a:pt x="11" y="23"/>
                    <a:pt x="10" y="23"/>
                  </a:cubicBezTo>
                  <a:cubicBezTo>
                    <a:pt x="10" y="24"/>
                    <a:pt x="9" y="24"/>
                    <a:pt x="8" y="24"/>
                  </a:cubicBezTo>
                  <a:cubicBezTo>
                    <a:pt x="7" y="24"/>
                    <a:pt x="6" y="24"/>
                    <a:pt x="6" y="24"/>
                  </a:cubicBezTo>
                  <a:cubicBezTo>
                    <a:pt x="7" y="24"/>
                    <a:pt x="9" y="24"/>
                    <a:pt x="11" y="24"/>
                  </a:cubicBezTo>
                  <a:cubicBezTo>
                    <a:pt x="12" y="24"/>
                    <a:pt x="14" y="23"/>
                    <a:pt x="15" y="23"/>
                  </a:cubicBezTo>
                  <a:cubicBezTo>
                    <a:pt x="16" y="22"/>
                    <a:pt x="17" y="22"/>
                    <a:pt x="18" y="21"/>
                  </a:cubicBezTo>
                  <a:cubicBezTo>
                    <a:pt x="17" y="22"/>
                    <a:pt x="16" y="23"/>
                    <a:pt x="15" y="24"/>
                  </a:cubicBezTo>
                  <a:cubicBezTo>
                    <a:pt x="15" y="24"/>
                    <a:pt x="14" y="25"/>
                    <a:pt x="13" y="26"/>
                  </a:cubicBezTo>
                  <a:cubicBezTo>
                    <a:pt x="11" y="27"/>
                    <a:pt x="9" y="29"/>
                    <a:pt x="6" y="30"/>
                  </a:cubicBezTo>
                  <a:cubicBezTo>
                    <a:pt x="4" y="31"/>
                    <a:pt x="2" y="33"/>
                    <a:pt x="0" y="34"/>
                  </a:cubicBezTo>
                  <a:cubicBezTo>
                    <a:pt x="4" y="32"/>
                    <a:pt x="9" y="29"/>
                    <a:pt x="13" y="27"/>
                  </a:cubicBezTo>
                  <a:cubicBezTo>
                    <a:pt x="14" y="26"/>
                    <a:pt x="15" y="25"/>
                    <a:pt x="16" y="24"/>
                  </a:cubicBezTo>
                  <a:cubicBezTo>
                    <a:pt x="17" y="24"/>
                    <a:pt x="18" y="23"/>
                    <a:pt x="19" y="22"/>
                  </a:cubicBezTo>
                  <a:cubicBezTo>
                    <a:pt x="21" y="20"/>
                    <a:pt x="23" y="19"/>
                    <a:pt x="24" y="17"/>
                  </a:cubicBezTo>
                  <a:cubicBezTo>
                    <a:pt x="26" y="15"/>
                    <a:pt x="28" y="13"/>
                    <a:pt x="30" y="12"/>
                  </a:cubicBezTo>
                  <a:cubicBezTo>
                    <a:pt x="31" y="11"/>
                    <a:pt x="32" y="10"/>
                    <a:pt x="33" y="10"/>
                  </a:cubicBezTo>
                  <a:cubicBezTo>
                    <a:pt x="34" y="9"/>
                    <a:pt x="35" y="9"/>
                    <a:pt x="36" y="8"/>
                  </a:cubicBezTo>
                  <a:cubicBezTo>
                    <a:pt x="37" y="8"/>
                    <a:pt x="38" y="7"/>
                    <a:pt x="39" y="7"/>
                  </a:cubicBezTo>
                  <a:cubicBezTo>
                    <a:pt x="40" y="7"/>
                    <a:pt x="41" y="7"/>
                    <a:pt x="42" y="6"/>
                  </a:cubicBezTo>
                  <a:cubicBezTo>
                    <a:pt x="41" y="7"/>
                    <a:pt x="40" y="8"/>
                    <a:pt x="39" y="9"/>
                  </a:cubicBezTo>
                  <a:cubicBezTo>
                    <a:pt x="38" y="10"/>
                    <a:pt x="37" y="10"/>
                    <a:pt x="37" y="11"/>
                  </a:cubicBezTo>
                  <a:cubicBezTo>
                    <a:pt x="36" y="11"/>
                    <a:pt x="35" y="12"/>
                    <a:pt x="35" y="13"/>
                  </a:cubicBezTo>
                  <a:cubicBezTo>
                    <a:pt x="34" y="14"/>
                    <a:pt x="33" y="16"/>
                    <a:pt x="32" y="17"/>
                  </a:cubicBezTo>
                  <a:cubicBezTo>
                    <a:pt x="31" y="19"/>
                    <a:pt x="30" y="20"/>
                    <a:pt x="29" y="22"/>
                  </a:cubicBezTo>
                  <a:cubicBezTo>
                    <a:pt x="28" y="23"/>
                    <a:pt x="27" y="25"/>
                    <a:pt x="26" y="26"/>
                  </a:cubicBezTo>
                  <a:cubicBezTo>
                    <a:pt x="25" y="27"/>
                    <a:pt x="23" y="29"/>
                    <a:pt x="22" y="30"/>
                  </a:cubicBezTo>
                  <a:cubicBezTo>
                    <a:pt x="21" y="31"/>
                    <a:pt x="19" y="32"/>
                    <a:pt x="18" y="33"/>
                  </a:cubicBezTo>
                  <a:cubicBezTo>
                    <a:pt x="21" y="31"/>
                    <a:pt x="24" y="29"/>
                    <a:pt x="26" y="26"/>
                  </a:cubicBezTo>
                  <a:cubicBezTo>
                    <a:pt x="27" y="25"/>
                    <a:pt x="29" y="24"/>
                    <a:pt x="30" y="22"/>
                  </a:cubicBezTo>
                  <a:cubicBezTo>
                    <a:pt x="31" y="21"/>
                    <a:pt x="32" y="19"/>
                    <a:pt x="33" y="18"/>
                  </a:cubicBezTo>
                  <a:cubicBezTo>
                    <a:pt x="34" y="16"/>
                    <a:pt x="35" y="15"/>
                    <a:pt x="36" y="13"/>
                  </a:cubicBezTo>
                  <a:cubicBezTo>
                    <a:pt x="36" y="13"/>
                    <a:pt x="37" y="12"/>
                    <a:pt x="38" y="12"/>
                  </a:cubicBezTo>
                  <a:cubicBezTo>
                    <a:pt x="38" y="11"/>
                    <a:pt x="39" y="10"/>
                    <a:pt x="40" y="10"/>
                  </a:cubicBezTo>
                  <a:cubicBezTo>
                    <a:pt x="41" y="9"/>
                    <a:pt x="42" y="8"/>
                    <a:pt x="44" y="7"/>
                  </a:cubicBezTo>
                  <a:cubicBezTo>
                    <a:pt x="44" y="6"/>
                    <a:pt x="45" y="6"/>
                    <a:pt x="46" y="5"/>
                  </a:cubicBezTo>
                  <a:cubicBezTo>
                    <a:pt x="46" y="5"/>
                    <a:pt x="46" y="5"/>
                    <a:pt x="47" y="5"/>
                  </a:cubicBezTo>
                  <a:cubicBezTo>
                    <a:pt x="47" y="5"/>
                    <a:pt x="47" y="5"/>
                    <a:pt x="47" y="5"/>
                  </a:cubicBezTo>
                  <a:cubicBezTo>
                    <a:pt x="46" y="6"/>
                    <a:pt x="46" y="8"/>
                    <a:pt x="45" y="10"/>
                  </a:cubicBezTo>
                  <a:cubicBezTo>
                    <a:pt x="45" y="11"/>
                    <a:pt x="44" y="12"/>
                    <a:pt x="44" y="13"/>
                  </a:cubicBezTo>
                  <a:cubicBezTo>
                    <a:pt x="44" y="15"/>
                    <a:pt x="44" y="16"/>
                    <a:pt x="43" y="17"/>
                  </a:cubicBezTo>
                  <a:cubicBezTo>
                    <a:pt x="43" y="20"/>
                    <a:pt x="42" y="22"/>
                    <a:pt x="41" y="24"/>
                  </a:cubicBezTo>
                  <a:cubicBezTo>
                    <a:pt x="41" y="25"/>
                    <a:pt x="40" y="26"/>
                    <a:pt x="39" y="27"/>
                  </a:cubicBezTo>
                  <a:cubicBezTo>
                    <a:pt x="38" y="28"/>
                    <a:pt x="37" y="29"/>
                    <a:pt x="37" y="30"/>
                  </a:cubicBezTo>
                  <a:cubicBezTo>
                    <a:pt x="39" y="29"/>
                    <a:pt x="40" y="27"/>
                    <a:pt x="42" y="25"/>
                  </a:cubicBezTo>
                  <a:cubicBezTo>
                    <a:pt x="42" y="23"/>
                    <a:pt x="43" y="22"/>
                    <a:pt x="43" y="21"/>
                  </a:cubicBezTo>
                  <a:cubicBezTo>
                    <a:pt x="44" y="21"/>
                    <a:pt x="44" y="20"/>
                    <a:pt x="44" y="19"/>
                  </a:cubicBezTo>
                  <a:cubicBezTo>
                    <a:pt x="44" y="19"/>
                    <a:pt x="44" y="19"/>
                    <a:pt x="44" y="18"/>
                  </a:cubicBezTo>
                  <a:cubicBezTo>
                    <a:pt x="44" y="18"/>
                    <a:pt x="44" y="18"/>
                    <a:pt x="44" y="17"/>
                  </a:cubicBezTo>
                  <a:cubicBezTo>
                    <a:pt x="45" y="15"/>
                    <a:pt x="45" y="12"/>
                    <a:pt x="46" y="10"/>
                  </a:cubicBezTo>
                  <a:cubicBezTo>
                    <a:pt x="47" y="9"/>
                    <a:pt x="47" y="8"/>
                    <a:pt x="47" y="7"/>
                  </a:cubicBezTo>
                  <a:cubicBezTo>
                    <a:pt x="48" y="6"/>
                    <a:pt x="48" y="5"/>
                    <a:pt x="49" y="4"/>
                  </a:cubicBezTo>
                  <a:cubicBezTo>
                    <a:pt x="49" y="4"/>
                    <a:pt x="50" y="3"/>
                    <a:pt x="50" y="3"/>
                  </a:cubicBezTo>
                  <a:cubicBezTo>
                    <a:pt x="51" y="3"/>
                    <a:pt x="51" y="2"/>
                    <a:pt x="50" y="2"/>
                  </a:cubicBezTo>
                  <a:cubicBezTo>
                    <a:pt x="50" y="1"/>
                    <a:pt x="50" y="1"/>
                    <a:pt x="49" y="1"/>
                  </a:cubicBezTo>
                  <a:cubicBezTo>
                    <a:pt x="48" y="2"/>
                    <a:pt x="47" y="3"/>
                    <a:pt x="46" y="3"/>
                  </a:cubicBezTo>
                  <a:cubicBezTo>
                    <a:pt x="45" y="3"/>
                    <a:pt x="45" y="4"/>
                    <a:pt x="44" y="4"/>
                  </a:cubicBezTo>
                  <a:cubicBezTo>
                    <a:pt x="44" y="4"/>
                    <a:pt x="44" y="4"/>
                    <a:pt x="43" y="4"/>
                  </a:cubicBezTo>
                  <a:cubicBezTo>
                    <a:pt x="43" y="3"/>
                    <a:pt x="42" y="3"/>
                    <a:pt x="42" y="3"/>
                  </a:cubicBezTo>
                  <a:cubicBezTo>
                    <a:pt x="42" y="3"/>
                    <a:pt x="41" y="3"/>
                    <a:pt x="41" y="2"/>
                  </a:cubicBezTo>
                  <a:cubicBezTo>
                    <a:pt x="41" y="2"/>
                    <a:pt x="41" y="2"/>
                    <a:pt x="41" y="2"/>
                  </a:cubicBezTo>
                  <a:cubicBezTo>
                    <a:pt x="41" y="2"/>
                    <a:pt x="40" y="2"/>
                    <a:pt x="40" y="2"/>
                  </a:cubicBezTo>
                  <a:cubicBezTo>
                    <a:pt x="40" y="2"/>
                    <a:pt x="39" y="1"/>
                    <a:pt x="38" y="1"/>
                  </a:cubicBezTo>
                  <a:cubicBezTo>
                    <a:pt x="37" y="1"/>
                    <a:pt x="36" y="0"/>
                    <a:pt x="35" y="0"/>
                  </a:cubicBezTo>
                  <a:cubicBezTo>
                    <a:pt x="34" y="0"/>
                    <a:pt x="34" y="0"/>
                    <a:pt x="33" y="0"/>
                  </a:cubicBezTo>
                  <a:cubicBezTo>
                    <a:pt x="32" y="0"/>
                    <a:pt x="32" y="0"/>
                    <a:pt x="31" y="0"/>
                  </a:cubicBezTo>
                  <a:cubicBezTo>
                    <a:pt x="32" y="0"/>
                    <a:pt x="32" y="0"/>
                    <a:pt x="33" y="0"/>
                  </a:cubicBezTo>
                  <a:cubicBezTo>
                    <a:pt x="33" y="0"/>
                    <a:pt x="34" y="1"/>
                    <a:pt x="35" y="1"/>
                  </a:cubicBezTo>
                  <a:cubicBezTo>
                    <a:pt x="36" y="1"/>
                    <a:pt x="37" y="2"/>
                    <a:pt x="38" y="2"/>
                  </a:cubicBezTo>
                  <a:cubicBezTo>
                    <a:pt x="39" y="2"/>
                    <a:pt x="39" y="3"/>
                    <a:pt x="40" y="3"/>
                  </a:cubicBezTo>
                  <a:cubicBezTo>
                    <a:pt x="40" y="3"/>
                    <a:pt x="40" y="3"/>
                    <a:pt x="40" y="3"/>
                  </a:cubicBezTo>
                  <a:cubicBezTo>
                    <a:pt x="40" y="3"/>
                    <a:pt x="40" y="3"/>
                    <a:pt x="40" y="3"/>
                  </a:cubicBezTo>
                  <a:cubicBezTo>
                    <a:pt x="41" y="3"/>
                    <a:pt x="41" y="4"/>
                    <a:pt x="41" y="4"/>
                  </a:cubicBezTo>
                  <a:cubicBezTo>
                    <a:pt x="42" y="4"/>
                    <a:pt x="42" y="4"/>
                    <a:pt x="42" y="4"/>
                  </a:cubicBezTo>
                  <a:cubicBezTo>
                    <a:pt x="42" y="5"/>
                    <a:pt x="41" y="5"/>
                    <a:pt x="41" y="5"/>
                  </a:cubicBezTo>
                  <a:cubicBezTo>
                    <a:pt x="35" y="6"/>
                    <a:pt x="35" y="6"/>
                    <a:pt x="35" y="6"/>
                  </a:cubicBezTo>
                  <a:cubicBezTo>
                    <a:pt x="33" y="6"/>
                    <a:pt x="31" y="6"/>
                    <a:pt x="29" y="7"/>
                  </a:cubicBezTo>
                  <a:cubicBezTo>
                    <a:pt x="28" y="7"/>
                    <a:pt x="28" y="7"/>
                    <a:pt x="28" y="7"/>
                  </a:cubicBezTo>
                  <a:cubicBezTo>
                    <a:pt x="28" y="7"/>
                    <a:pt x="27" y="7"/>
                    <a:pt x="27" y="7"/>
                  </a:cubicBezTo>
                  <a:cubicBezTo>
                    <a:pt x="26" y="7"/>
                    <a:pt x="25" y="7"/>
                    <a:pt x="24" y="7"/>
                  </a:cubicBezTo>
                  <a:cubicBezTo>
                    <a:pt x="23" y="7"/>
                    <a:pt x="22" y="7"/>
                    <a:pt x="21" y="7"/>
                  </a:cubicBezTo>
                  <a:cubicBezTo>
                    <a:pt x="20" y="6"/>
                    <a:pt x="19" y="6"/>
                    <a:pt x="18" y="6"/>
                  </a:cubicBezTo>
                  <a:cubicBezTo>
                    <a:pt x="20" y="7"/>
                    <a:pt x="22" y="7"/>
                    <a:pt x="24" y="8"/>
                  </a:cubicBezTo>
                  <a:cubicBezTo>
                    <a:pt x="25" y="8"/>
                    <a:pt x="26" y="8"/>
                    <a:pt x="27" y="8"/>
                  </a:cubicBezTo>
                  <a:close/>
                  <a:moveTo>
                    <a:pt x="23" y="16"/>
                  </a:moveTo>
                  <a:cubicBezTo>
                    <a:pt x="23" y="16"/>
                    <a:pt x="23" y="17"/>
                    <a:pt x="23" y="17"/>
                  </a:cubicBezTo>
                  <a:cubicBezTo>
                    <a:pt x="23" y="16"/>
                    <a:pt x="23" y="16"/>
                    <a:pt x="23" y="16"/>
                  </a:cubicBezTo>
                  <a:cubicBezTo>
                    <a:pt x="23" y="16"/>
                    <a:pt x="23" y="16"/>
                    <a:pt x="23" y="1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2266"/>
            <p:cNvSpPr>
              <a:spLocks/>
            </p:cNvSpPr>
            <p:nvPr/>
          </p:nvSpPr>
          <p:spPr bwMode="auto">
            <a:xfrm>
              <a:off x="4452893" y="3995759"/>
              <a:ext cx="104776" cy="203201"/>
            </a:xfrm>
            <a:custGeom>
              <a:avLst/>
              <a:gdLst>
                <a:gd name="T0" fmla="*/ 0 w 28"/>
                <a:gd name="T1" fmla="*/ 18 h 54"/>
                <a:gd name="T2" fmla="*/ 2 w 28"/>
                <a:gd name="T3" fmla="*/ 21 h 54"/>
                <a:gd name="T4" fmla="*/ 8 w 28"/>
                <a:gd name="T5" fmla="*/ 30 h 54"/>
                <a:gd name="T6" fmla="*/ 20 w 28"/>
                <a:gd name="T7" fmla="*/ 41 h 54"/>
                <a:gd name="T8" fmla="*/ 25 w 28"/>
                <a:gd name="T9" fmla="*/ 49 h 54"/>
                <a:gd name="T10" fmla="*/ 28 w 28"/>
                <a:gd name="T11" fmla="*/ 54 h 54"/>
                <a:gd name="T12" fmla="*/ 25 w 28"/>
                <a:gd name="T13" fmla="*/ 45 h 54"/>
                <a:gd name="T14" fmla="*/ 11 w 28"/>
                <a:gd name="T15" fmla="*/ 21 h 54"/>
                <a:gd name="T16" fmla="*/ 6 w 28"/>
                <a:gd name="T17" fmla="*/ 10 h 54"/>
                <a:gd name="T18" fmla="*/ 2 w 28"/>
                <a:gd name="T19" fmla="*/ 0 h 54"/>
                <a:gd name="T20" fmla="*/ 2 w 28"/>
                <a:gd name="T21" fmla="*/ 0 h 54"/>
                <a:gd name="T22" fmla="*/ 0 w 28"/>
                <a:gd name="T2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54">
                  <a:moveTo>
                    <a:pt x="0" y="18"/>
                  </a:moveTo>
                  <a:cubicBezTo>
                    <a:pt x="1" y="19"/>
                    <a:pt x="1" y="20"/>
                    <a:pt x="2" y="21"/>
                  </a:cubicBezTo>
                  <a:cubicBezTo>
                    <a:pt x="4" y="24"/>
                    <a:pt x="6" y="27"/>
                    <a:pt x="8" y="30"/>
                  </a:cubicBezTo>
                  <a:cubicBezTo>
                    <a:pt x="11" y="34"/>
                    <a:pt x="16" y="37"/>
                    <a:pt x="20" y="41"/>
                  </a:cubicBezTo>
                  <a:cubicBezTo>
                    <a:pt x="22" y="43"/>
                    <a:pt x="24" y="46"/>
                    <a:pt x="25" y="49"/>
                  </a:cubicBezTo>
                  <a:cubicBezTo>
                    <a:pt x="25" y="51"/>
                    <a:pt x="27" y="53"/>
                    <a:pt x="28" y="54"/>
                  </a:cubicBezTo>
                  <a:cubicBezTo>
                    <a:pt x="26" y="51"/>
                    <a:pt x="26" y="47"/>
                    <a:pt x="25" y="45"/>
                  </a:cubicBezTo>
                  <a:cubicBezTo>
                    <a:pt x="23" y="35"/>
                    <a:pt x="16" y="29"/>
                    <a:pt x="11" y="21"/>
                  </a:cubicBezTo>
                  <a:cubicBezTo>
                    <a:pt x="9" y="17"/>
                    <a:pt x="8" y="13"/>
                    <a:pt x="6" y="10"/>
                  </a:cubicBezTo>
                  <a:cubicBezTo>
                    <a:pt x="4" y="7"/>
                    <a:pt x="3" y="3"/>
                    <a:pt x="2" y="0"/>
                  </a:cubicBezTo>
                  <a:cubicBezTo>
                    <a:pt x="2" y="0"/>
                    <a:pt x="2" y="0"/>
                    <a:pt x="2" y="0"/>
                  </a:cubicBezTo>
                  <a:cubicBezTo>
                    <a:pt x="2" y="6"/>
                    <a:pt x="1" y="12"/>
                    <a:pt x="0"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84" name="Picture 2267"/>
            <p:cNvPicPr>
              <a:picLocks noChangeAspect="1" noChangeArrowheads="1"/>
            </p:cNvPicPr>
            <p:nvPr/>
          </p:nvPicPr>
          <p:blipFill>
            <a:blip r:embed="rId84" cstate="screen">
              <a:extLst>
                <a:ext uri="{28A0092B-C50C-407E-A947-70E740481C1C}">
                  <a14:useLocalDpi xmlns:a14="http://schemas.microsoft.com/office/drawing/2010/main"/>
                </a:ext>
              </a:extLst>
            </a:blip>
            <a:srcRect/>
            <a:stretch>
              <a:fillRect/>
            </a:stretch>
          </p:blipFill>
          <p:spPr bwMode="auto">
            <a:xfrm>
              <a:off x="4433843" y="4044972"/>
              <a:ext cx="136526" cy="169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5" name="Picture 2268"/>
            <p:cNvPicPr>
              <a:picLocks noChangeAspect="1" noChangeArrowheads="1"/>
            </p:cNvPicPr>
            <p:nvPr/>
          </p:nvPicPr>
          <p:blipFill>
            <a:blip r:embed="rId85" cstate="screen">
              <a:extLst>
                <a:ext uri="{28A0092B-C50C-407E-A947-70E740481C1C}">
                  <a14:useLocalDpi xmlns:a14="http://schemas.microsoft.com/office/drawing/2010/main"/>
                </a:ext>
              </a:extLst>
            </a:blip>
            <a:srcRect/>
            <a:stretch>
              <a:fillRect/>
            </a:stretch>
          </p:blipFill>
          <p:spPr bwMode="auto">
            <a:xfrm>
              <a:off x="4444956" y="3987822"/>
              <a:ext cx="168276" cy="236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 name="Freeform 2269"/>
            <p:cNvSpPr>
              <a:spLocks/>
            </p:cNvSpPr>
            <p:nvPr/>
          </p:nvSpPr>
          <p:spPr bwMode="auto">
            <a:xfrm>
              <a:off x="4490993" y="4025922"/>
              <a:ext cx="52388" cy="90488"/>
            </a:xfrm>
            <a:custGeom>
              <a:avLst/>
              <a:gdLst>
                <a:gd name="T0" fmla="*/ 4 w 14"/>
                <a:gd name="T1" fmla="*/ 13 h 24"/>
                <a:gd name="T2" fmla="*/ 10 w 14"/>
                <a:gd name="T3" fmla="*/ 24 h 24"/>
                <a:gd name="T4" fmla="*/ 8 w 14"/>
                <a:gd name="T5" fmla="*/ 18 h 24"/>
                <a:gd name="T6" fmla="*/ 11 w 14"/>
                <a:gd name="T7" fmla="*/ 11 h 24"/>
                <a:gd name="T8" fmla="*/ 14 w 14"/>
                <a:gd name="T9" fmla="*/ 7 h 24"/>
                <a:gd name="T10" fmla="*/ 2 w 14"/>
                <a:gd name="T11" fmla="*/ 0 h 24"/>
                <a:gd name="T12" fmla="*/ 4 w 14"/>
                <a:gd name="T13" fmla="*/ 13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4" y="13"/>
                  </a:moveTo>
                  <a:cubicBezTo>
                    <a:pt x="5" y="18"/>
                    <a:pt x="7" y="21"/>
                    <a:pt x="10" y="24"/>
                  </a:cubicBezTo>
                  <a:cubicBezTo>
                    <a:pt x="9" y="22"/>
                    <a:pt x="8" y="20"/>
                    <a:pt x="8" y="18"/>
                  </a:cubicBezTo>
                  <a:cubicBezTo>
                    <a:pt x="7" y="15"/>
                    <a:pt x="9" y="13"/>
                    <a:pt x="11" y="11"/>
                  </a:cubicBezTo>
                  <a:cubicBezTo>
                    <a:pt x="12" y="10"/>
                    <a:pt x="14" y="9"/>
                    <a:pt x="14" y="7"/>
                  </a:cubicBezTo>
                  <a:cubicBezTo>
                    <a:pt x="10" y="4"/>
                    <a:pt x="6" y="2"/>
                    <a:pt x="2" y="0"/>
                  </a:cubicBezTo>
                  <a:cubicBezTo>
                    <a:pt x="0" y="4"/>
                    <a:pt x="2" y="10"/>
                    <a:pt x="4"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2270"/>
            <p:cNvSpPr>
              <a:spLocks/>
            </p:cNvSpPr>
            <p:nvPr/>
          </p:nvSpPr>
          <p:spPr bwMode="auto">
            <a:xfrm>
              <a:off x="4452893" y="4135460"/>
              <a:ext cx="146051" cy="160339"/>
            </a:xfrm>
            <a:custGeom>
              <a:avLst/>
              <a:gdLst>
                <a:gd name="T0" fmla="*/ 28 w 39"/>
                <a:gd name="T1" fmla="*/ 17 h 43"/>
                <a:gd name="T2" fmla="*/ 21 w 39"/>
                <a:gd name="T3" fmla="*/ 14 h 43"/>
                <a:gd name="T4" fmla="*/ 14 w 39"/>
                <a:gd name="T5" fmla="*/ 11 h 43"/>
                <a:gd name="T6" fmla="*/ 0 w 39"/>
                <a:gd name="T7" fmla="*/ 0 h 43"/>
                <a:gd name="T8" fmla="*/ 0 w 39"/>
                <a:gd name="T9" fmla="*/ 0 h 43"/>
                <a:gd name="T10" fmla="*/ 11 w 39"/>
                <a:gd name="T11" fmla="*/ 16 h 43"/>
                <a:gd name="T12" fmla="*/ 28 w 39"/>
                <a:gd name="T13" fmla="*/ 20 h 43"/>
                <a:gd name="T14" fmla="*/ 32 w 39"/>
                <a:gd name="T15" fmla="*/ 30 h 43"/>
                <a:gd name="T16" fmla="*/ 34 w 39"/>
                <a:gd name="T17" fmla="*/ 38 h 43"/>
                <a:gd name="T18" fmla="*/ 38 w 39"/>
                <a:gd name="T19" fmla="*/ 43 h 43"/>
                <a:gd name="T20" fmla="*/ 39 w 39"/>
                <a:gd name="T21" fmla="*/ 41 h 43"/>
                <a:gd name="T22" fmla="*/ 35 w 39"/>
                <a:gd name="T23" fmla="*/ 37 h 43"/>
                <a:gd name="T24" fmla="*/ 33 w 39"/>
                <a:gd name="T25" fmla="*/ 30 h 43"/>
                <a:gd name="T26" fmla="*/ 29 w 39"/>
                <a:gd name="T27" fmla="*/ 20 h 43"/>
                <a:gd name="T28" fmla="*/ 28 w 39"/>
                <a:gd name="T29"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3">
                  <a:moveTo>
                    <a:pt x="28" y="17"/>
                  </a:moveTo>
                  <a:cubicBezTo>
                    <a:pt x="26" y="16"/>
                    <a:pt x="23" y="15"/>
                    <a:pt x="21" y="14"/>
                  </a:cubicBezTo>
                  <a:cubicBezTo>
                    <a:pt x="19" y="12"/>
                    <a:pt x="16" y="12"/>
                    <a:pt x="14" y="11"/>
                  </a:cubicBezTo>
                  <a:cubicBezTo>
                    <a:pt x="8" y="9"/>
                    <a:pt x="4" y="6"/>
                    <a:pt x="0" y="0"/>
                  </a:cubicBezTo>
                  <a:cubicBezTo>
                    <a:pt x="0" y="0"/>
                    <a:pt x="0" y="0"/>
                    <a:pt x="0" y="0"/>
                  </a:cubicBezTo>
                  <a:cubicBezTo>
                    <a:pt x="2" y="6"/>
                    <a:pt x="6" y="12"/>
                    <a:pt x="11" y="16"/>
                  </a:cubicBezTo>
                  <a:cubicBezTo>
                    <a:pt x="14" y="19"/>
                    <a:pt x="22" y="23"/>
                    <a:pt x="28" y="20"/>
                  </a:cubicBezTo>
                  <a:cubicBezTo>
                    <a:pt x="32" y="23"/>
                    <a:pt x="31" y="27"/>
                    <a:pt x="32" y="30"/>
                  </a:cubicBezTo>
                  <a:cubicBezTo>
                    <a:pt x="33" y="33"/>
                    <a:pt x="33" y="35"/>
                    <a:pt x="34" y="38"/>
                  </a:cubicBezTo>
                  <a:cubicBezTo>
                    <a:pt x="35" y="40"/>
                    <a:pt x="36" y="41"/>
                    <a:pt x="38" y="43"/>
                  </a:cubicBezTo>
                  <a:cubicBezTo>
                    <a:pt x="38" y="42"/>
                    <a:pt x="39" y="42"/>
                    <a:pt x="39" y="41"/>
                  </a:cubicBezTo>
                  <a:cubicBezTo>
                    <a:pt x="38" y="40"/>
                    <a:pt x="36" y="39"/>
                    <a:pt x="35" y="37"/>
                  </a:cubicBezTo>
                  <a:cubicBezTo>
                    <a:pt x="34" y="35"/>
                    <a:pt x="33" y="32"/>
                    <a:pt x="33" y="30"/>
                  </a:cubicBezTo>
                  <a:cubicBezTo>
                    <a:pt x="32" y="26"/>
                    <a:pt x="32" y="22"/>
                    <a:pt x="29" y="20"/>
                  </a:cubicBezTo>
                  <a:cubicBezTo>
                    <a:pt x="29" y="19"/>
                    <a:pt x="28" y="18"/>
                    <a:pt x="28"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271"/>
            <p:cNvSpPr>
              <a:spLocks noEditPoints="1"/>
            </p:cNvSpPr>
            <p:nvPr/>
          </p:nvSpPr>
          <p:spPr bwMode="auto">
            <a:xfrm>
              <a:off x="4457656" y="4006872"/>
              <a:ext cx="119063" cy="203201"/>
            </a:xfrm>
            <a:custGeom>
              <a:avLst/>
              <a:gdLst>
                <a:gd name="T0" fmla="*/ 24 w 32"/>
                <a:gd name="T1" fmla="*/ 31 h 54"/>
                <a:gd name="T2" fmla="*/ 24 w 32"/>
                <a:gd name="T3" fmla="*/ 37 h 54"/>
                <a:gd name="T4" fmla="*/ 21 w 32"/>
                <a:gd name="T5" fmla="*/ 31 h 54"/>
                <a:gd name="T6" fmla="*/ 19 w 32"/>
                <a:gd name="T7" fmla="*/ 27 h 54"/>
                <a:gd name="T8" fmla="*/ 17 w 32"/>
                <a:gd name="T9" fmla="*/ 23 h 54"/>
                <a:gd name="T10" fmla="*/ 19 w 32"/>
                <a:gd name="T11" fmla="*/ 19 h 54"/>
                <a:gd name="T12" fmla="*/ 19 w 32"/>
                <a:gd name="T13" fmla="*/ 18 h 54"/>
                <a:gd name="T14" fmla="*/ 21 w 32"/>
                <a:gd name="T15" fmla="*/ 15 h 54"/>
                <a:gd name="T16" fmla="*/ 19 w 32"/>
                <a:gd name="T17" fmla="*/ 17 h 54"/>
                <a:gd name="T18" fmla="*/ 18 w 32"/>
                <a:gd name="T19" fmla="*/ 18 h 54"/>
                <a:gd name="T20" fmla="*/ 17 w 32"/>
                <a:gd name="T21" fmla="*/ 21 h 54"/>
                <a:gd name="T22" fmla="*/ 16 w 32"/>
                <a:gd name="T23" fmla="*/ 24 h 54"/>
                <a:gd name="T24" fmla="*/ 15 w 32"/>
                <a:gd name="T25" fmla="*/ 22 h 54"/>
                <a:gd name="T26" fmla="*/ 12 w 32"/>
                <a:gd name="T27" fmla="*/ 16 h 54"/>
                <a:gd name="T28" fmla="*/ 11 w 32"/>
                <a:gd name="T29" fmla="*/ 11 h 54"/>
                <a:gd name="T30" fmla="*/ 10 w 32"/>
                <a:gd name="T31" fmla="*/ 6 h 54"/>
                <a:gd name="T32" fmla="*/ 11 w 32"/>
                <a:gd name="T33" fmla="*/ 16 h 54"/>
                <a:gd name="T34" fmla="*/ 10 w 32"/>
                <a:gd name="T35" fmla="*/ 16 h 54"/>
                <a:gd name="T36" fmla="*/ 5 w 32"/>
                <a:gd name="T37" fmla="*/ 6 h 54"/>
                <a:gd name="T38" fmla="*/ 7 w 32"/>
                <a:gd name="T39" fmla="*/ 13 h 54"/>
                <a:gd name="T40" fmla="*/ 11 w 32"/>
                <a:gd name="T41" fmla="*/ 20 h 54"/>
                <a:gd name="T42" fmla="*/ 20 w 32"/>
                <a:gd name="T43" fmla="*/ 32 h 54"/>
                <a:gd name="T44" fmla="*/ 23 w 32"/>
                <a:gd name="T45" fmla="*/ 38 h 54"/>
                <a:gd name="T46" fmla="*/ 24 w 32"/>
                <a:gd name="T47" fmla="*/ 45 h 54"/>
                <a:gd name="T48" fmla="*/ 20 w 32"/>
                <a:gd name="T49" fmla="*/ 39 h 54"/>
                <a:gd name="T50" fmla="*/ 14 w 32"/>
                <a:gd name="T51" fmla="*/ 33 h 54"/>
                <a:gd name="T52" fmla="*/ 6 w 32"/>
                <a:gd name="T53" fmla="*/ 26 h 54"/>
                <a:gd name="T54" fmla="*/ 0 w 32"/>
                <a:gd name="T55" fmla="*/ 17 h 54"/>
                <a:gd name="T56" fmla="*/ 10 w 32"/>
                <a:gd name="T57" fmla="*/ 30 h 54"/>
                <a:gd name="T58" fmla="*/ 18 w 32"/>
                <a:gd name="T59" fmla="*/ 37 h 54"/>
                <a:gd name="T60" fmla="*/ 21 w 32"/>
                <a:gd name="T61" fmla="*/ 42 h 54"/>
                <a:gd name="T62" fmla="*/ 25 w 32"/>
                <a:gd name="T63" fmla="*/ 48 h 54"/>
                <a:gd name="T64" fmla="*/ 25 w 32"/>
                <a:gd name="T65" fmla="*/ 49 h 54"/>
                <a:gd name="T66" fmla="*/ 17 w 32"/>
                <a:gd name="T67" fmla="*/ 46 h 54"/>
                <a:gd name="T68" fmla="*/ 6 w 32"/>
                <a:gd name="T69" fmla="*/ 42 h 54"/>
                <a:gd name="T70" fmla="*/ 1 w 32"/>
                <a:gd name="T71" fmla="*/ 36 h 54"/>
                <a:gd name="T72" fmla="*/ 9 w 32"/>
                <a:gd name="T73" fmla="*/ 44 h 54"/>
                <a:gd name="T74" fmla="*/ 12 w 32"/>
                <a:gd name="T75" fmla="*/ 45 h 54"/>
                <a:gd name="T76" fmla="*/ 20 w 32"/>
                <a:gd name="T77" fmla="*/ 48 h 54"/>
                <a:gd name="T78" fmla="*/ 26 w 32"/>
                <a:gd name="T79" fmla="*/ 51 h 54"/>
                <a:gd name="T80" fmla="*/ 28 w 32"/>
                <a:gd name="T81" fmla="*/ 53 h 54"/>
                <a:gd name="T82" fmla="*/ 27 w 32"/>
                <a:gd name="T83" fmla="*/ 49 h 54"/>
                <a:gd name="T84" fmla="*/ 27 w 32"/>
                <a:gd name="T85" fmla="*/ 46 h 54"/>
                <a:gd name="T86" fmla="*/ 28 w 32"/>
                <a:gd name="T87" fmla="*/ 44 h 54"/>
                <a:gd name="T88" fmla="*/ 29 w 32"/>
                <a:gd name="T89" fmla="*/ 43 h 54"/>
                <a:gd name="T90" fmla="*/ 31 w 32"/>
                <a:gd name="T91" fmla="*/ 38 h 54"/>
                <a:gd name="T92" fmla="*/ 32 w 32"/>
                <a:gd name="T93" fmla="*/ 34 h 54"/>
                <a:gd name="T94" fmla="*/ 30 w 32"/>
                <a:gd name="T95" fmla="*/ 38 h 54"/>
                <a:gd name="T96" fmla="*/ 28 w 32"/>
                <a:gd name="T97" fmla="*/ 43 h 54"/>
                <a:gd name="T98" fmla="*/ 27 w 32"/>
                <a:gd name="T99" fmla="*/ 43 h 54"/>
                <a:gd name="T100" fmla="*/ 26 w 32"/>
                <a:gd name="T101" fmla="*/ 45 h 54"/>
                <a:gd name="T102" fmla="*/ 25 w 32"/>
                <a:gd name="T103" fmla="*/ 38 h 54"/>
                <a:gd name="T104" fmla="*/ 25 w 32"/>
                <a:gd name="T105" fmla="*/ 31 h 54"/>
                <a:gd name="T106" fmla="*/ 25 w 32"/>
                <a:gd name="T107" fmla="*/ 26 h 54"/>
                <a:gd name="T108" fmla="*/ 27 w 32"/>
                <a:gd name="T109" fmla="*/ 20 h 54"/>
                <a:gd name="T110" fmla="*/ 24 w 32"/>
                <a:gd name="T111" fmla="*/ 29 h 54"/>
                <a:gd name="T112" fmla="*/ 16 w 32"/>
                <a:gd name="T113" fmla="*/ 24 h 54"/>
                <a:gd name="T114" fmla="*/ 16 w 32"/>
                <a:gd name="T11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 h="54">
                  <a:moveTo>
                    <a:pt x="24" y="29"/>
                  </a:moveTo>
                  <a:cubicBezTo>
                    <a:pt x="24" y="29"/>
                    <a:pt x="24" y="30"/>
                    <a:pt x="24" y="31"/>
                  </a:cubicBezTo>
                  <a:cubicBezTo>
                    <a:pt x="24" y="32"/>
                    <a:pt x="24" y="32"/>
                    <a:pt x="24" y="32"/>
                  </a:cubicBezTo>
                  <a:cubicBezTo>
                    <a:pt x="24" y="34"/>
                    <a:pt x="24" y="35"/>
                    <a:pt x="24" y="37"/>
                  </a:cubicBezTo>
                  <a:cubicBezTo>
                    <a:pt x="24" y="36"/>
                    <a:pt x="24" y="35"/>
                    <a:pt x="23" y="34"/>
                  </a:cubicBezTo>
                  <a:cubicBezTo>
                    <a:pt x="23" y="33"/>
                    <a:pt x="22" y="32"/>
                    <a:pt x="21" y="31"/>
                  </a:cubicBezTo>
                  <a:cubicBezTo>
                    <a:pt x="21" y="30"/>
                    <a:pt x="20" y="29"/>
                    <a:pt x="19" y="28"/>
                  </a:cubicBezTo>
                  <a:cubicBezTo>
                    <a:pt x="19" y="28"/>
                    <a:pt x="19" y="28"/>
                    <a:pt x="19" y="27"/>
                  </a:cubicBezTo>
                  <a:cubicBezTo>
                    <a:pt x="18" y="27"/>
                    <a:pt x="18" y="26"/>
                    <a:pt x="18" y="25"/>
                  </a:cubicBezTo>
                  <a:cubicBezTo>
                    <a:pt x="17" y="25"/>
                    <a:pt x="17" y="24"/>
                    <a:pt x="17" y="23"/>
                  </a:cubicBezTo>
                  <a:cubicBezTo>
                    <a:pt x="17" y="23"/>
                    <a:pt x="17" y="22"/>
                    <a:pt x="18" y="21"/>
                  </a:cubicBezTo>
                  <a:cubicBezTo>
                    <a:pt x="18" y="21"/>
                    <a:pt x="18" y="20"/>
                    <a:pt x="19" y="19"/>
                  </a:cubicBezTo>
                  <a:cubicBezTo>
                    <a:pt x="19" y="19"/>
                    <a:pt x="19" y="19"/>
                    <a:pt x="19" y="19"/>
                  </a:cubicBezTo>
                  <a:cubicBezTo>
                    <a:pt x="19" y="18"/>
                    <a:pt x="19" y="18"/>
                    <a:pt x="19" y="18"/>
                  </a:cubicBezTo>
                  <a:cubicBezTo>
                    <a:pt x="19" y="18"/>
                    <a:pt x="19" y="18"/>
                    <a:pt x="20" y="17"/>
                  </a:cubicBezTo>
                  <a:cubicBezTo>
                    <a:pt x="20" y="17"/>
                    <a:pt x="21" y="16"/>
                    <a:pt x="21" y="15"/>
                  </a:cubicBezTo>
                  <a:cubicBezTo>
                    <a:pt x="22" y="15"/>
                    <a:pt x="22" y="14"/>
                    <a:pt x="23" y="14"/>
                  </a:cubicBezTo>
                  <a:cubicBezTo>
                    <a:pt x="21" y="15"/>
                    <a:pt x="20" y="16"/>
                    <a:pt x="19" y="17"/>
                  </a:cubicBezTo>
                  <a:cubicBezTo>
                    <a:pt x="19" y="17"/>
                    <a:pt x="19" y="17"/>
                    <a:pt x="19" y="18"/>
                  </a:cubicBezTo>
                  <a:cubicBezTo>
                    <a:pt x="18" y="18"/>
                    <a:pt x="18" y="18"/>
                    <a:pt x="18" y="18"/>
                  </a:cubicBezTo>
                  <a:cubicBezTo>
                    <a:pt x="18" y="19"/>
                    <a:pt x="18" y="19"/>
                    <a:pt x="18" y="19"/>
                  </a:cubicBezTo>
                  <a:cubicBezTo>
                    <a:pt x="18" y="20"/>
                    <a:pt x="17" y="20"/>
                    <a:pt x="17" y="21"/>
                  </a:cubicBezTo>
                  <a:cubicBezTo>
                    <a:pt x="16" y="22"/>
                    <a:pt x="16" y="23"/>
                    <a:pt x="16" y="23"/>
                  </a:cubicBezTo>
                  <a:cubicBezTo>
                    <a:pt x="16" y="24"/>
                    <a:pt x="16" y="24"/>
                    <a:pt x="16" y="24"/>
                  </a:cubicBezTo>
                  <a:cubicBezTo>
                    <a:pt x="16" y="24"/>
                    <a:pt x="16" y="23"/>
                    <a:pt x="16" y="23"/>
                  </a:cubicBezTo>
                  <a:cubicBezTo>
                    <a:pt x="15" y="23"/>
                    <a:pt x="15" y="23"/>
                    <a:pt x="15" y="22"/>
                  </a:cubicBezTo>
                  <a:cubicBezTo>
                    <a:pt x="14" y="22"/>
                    <a:pt x="14" y="21"/>
                    <a:pt x="14" y="20"/>
                  </a:cubicBezTo>
                  <a:cubicBezTo>
                    <a:pt x="13" y="19"/>
                    <a:pt x="12" y="17"/>
                    <a:pt x="12" y="16"/>
                  </a:cubicBezTo>
                  <a:cubicBezTo>
                    <a:pt x="12" y="15"/>
                    <a:pt x="11" y="14"/>
                    <a:pt x="11" y="13"/>
                  </a:cubicBezTo>
                  <a:cubicBezTo>
                    <a:pt x="11" y="13"/>
                    <a:pt x="11" y="12"/>
                    <a:pt x="11" y="11"/>
                  </a:cubicBezTo>
                  <a:cubicBezTo>
                    <a:pt x="11" y="10"/>
                    <a:pt x="10" y="10"/>
                    <a:pt x="10" y="9"/>
                  </a:cubicBezTo>
                  <a:cubicBezTo>
                    <a:pt x="10" y="8"/>
                    <a:pt x="10" y="7"/>
                    <a:pt x="10" y="6"/>
                  </a:cubicBezTo>
                  <a:cubicBezTo>
                    <a:pt x="10" y="8"/>
                    <a:pt x="10" y="10"/>
                    <a:pt x="10" y="11"/>
                  </a:cubicBezTo>
                  <a:cubicBezTo>
                    <a:pt x="10" y="13"/>
                    <a:pt x="11" y="14"/>
                    <a:pt x="11" y="16"/>
                  </a:cubicBezTo>
                  <a:cubicBezTo>
                    <a:pt x="11" y="17"/>
                    <a:pt x="12" y="18"/>
                    <a:pt x="12" y="19"/>
                  </a:cubicBezTo>
                  <a:cubicBezTo>
                    <a:pt x="11" y="18"/>
                    <a:pt x="11" y="17"/>
                    <a:pt x="10" y="16"/>
                  </a:cubicBezTo>
                  <a:cubicBezTo>
                    <a:pt x="9" y="15"/>
                    <a:pt x="9" y="14"/>
                    <a:pt x="8" y="13"/>
                  </a:cubicBezTo>
                  <a:cubicBezTo>
                    <a:pt x="7" y="11"/>
                    <a:pt x="6" y="9"/>
                    <a:pt x="5" y="6"/>
                  </a:cubicBezTo>
                  <a:cubicBezTo>
                    <a:pt x="4" y="4"/>
                    <a:pt x="3" y="2"/>
                    <a:pt x="2" y="0"/>
                  </a:cubicBezTo>
                  <a:cubicBezTo>
                    <a:pt x="3" y="4"/>
                    <a:pt x="5" y="9"/>
                    <a:pt x="7" y="13"/>
                  </a:cubicBezTo>
                  <a:cubicBezTo>
                    <a:pt x="8" y="15"/>
                    <a:pt x="8" y="16"/>
                    <a:pt x="9" y="17"/>
                  </a:cubicBezTo>
                  <a:cubicBezTo>
                    <a:pt x="10" y="18"/>
                    <a:pt x="11" y="19"/>
                    <a:pt x="11" y="20"/>
                  </a:cubicBezTo>
                  <a:cubicBezTo>
                    <a:pt x="13" y="22"/>
                    <a:pt x="14" y="24"/>
                    <a:pt x="16" y="26"/>
                  </a:cubicBezTo>
                  <a:cubicBezTo>
                    <a:pt x="17" y="28"/>
                    <a:pt x="19" y="30"/>
                    <a:pt x="20" y="32"/>
                  </a:cubicBezTo>
                  <a:cubicBezTo>
                    <a:pt x="21" y="33"/>
                    <a:pt x="21" y="34"/>
                    <a:pt x="22" y="35"/>
                  </a:cubicBezTo>
                  <a:cubicBezTo>
                    <a:pt x="22" y="36"/>
                    <a:pt x="23" y="37"/>
                    <a:pt x="23" y="38"/>
                  </a:cubicBezTo>
                  <a:cubicBezTo>
                    <a:pt x="23" y="40"/>
                    <a:pt x="24" y="41"/>
                    <a:pt x="24" y="42"/>
                  </a:cubicBezTo>
                  <a:cubicBezTo>
                    <a:pt x="24" y="43"/>
                    <a:pt x="24" y="44"/>
                    <a:pt x="24" y="45"/>
                  </a:cubicBezTo>
                  <a:cubicBezTo>
                    <a:pt x="23" y="43"/>
                    <a:pt x="23" y="42"/>
                    <a:pt x="22" y="41"/>
                  </a:cubicBezTo>
                  <a:cubicBezTo>
                    <a:pt x="21" y="40"/>
                    <a:pt x="21" y="39"/>
                    <a:pt x="20" y="39"/>
                  </a:cubicBezTo>
                  <a:cubicBezTo>
                    <a:pt x="20" y="38"/>
                    <a:pt x="19" y="37"/>
                    <a:pt x="18" y="37"/>
                  </a:cubicBezTo>
                  <a:cubicBezTo>
                    <a:pt x="17" y="35"/>
                    <a:pt x="16" y="34"/>
                    <a:pt x="14" y="33"/>
                  </a:cubicBezTo>
                  <a:cubicBezTo>
                    <a:pt x="13" y="32"/>
                    <a:pt x="11" y="31"/>
                    <a:pt x="10" y="30"/>
                  </a:cubicBezTo>
                  <a:cubicBezTo>
                    <a:pt x="9" y="29"/>
                    <a:pt x="7" y="27"/>
                    <a:pt x="6" y="26"/>
                  </a:cubicBezTo>
                  <a:cubicBezTo>
                    <a:pt x="5" y="25"/>
                    <a:pt x="4" y="23"/>
                    <a:pt x="3" y="22"/>
                  </a:cubicBezTo>
                  <a:cubicBezTo>
                    <a:pt x="2" y="20"/>
                    <a:pt x="1" y="19"/>
                    <a:pt x="0" y="17"/>
                  </a:cubicBezTo>
                  <a:cubicBezTo>
                    <a:pt x="2" y="21"/>
                    <a:pt x="4" y="24"/>
                    <a:pt x="6" y="27"/>
                  </a:cubicBezTo>
                  <a:cubicBezTo>
                    <a:pt x="7" y="28"/>
                    <a:pt x="8" y="29"/>
                    <a:pt x="10" y="30"/>
                  </a:cubicBezTo>
                  <a:cubicBezTo>
                    <a:pt x="11" y="32"/>
                    <a:pt x="12" y="33"/>
                    <a:pt x="14" y="34"/>
                  </a:cubicBezTo>
                  <a:cubicBezTo>
                    <a:pt x="15" y="35"/>
                    <a:pt x="17" y="36"/>
                    <a:pt x="18" y="37"/>
                  </a:cubicBezTo>
                  <a:cubicBezTo>
                    <a:pt x="18" y="38"/>
                    <a:pt x="19" y="39"/>
                    <a:pt x="19" y="39"/>
                  </a:cubicBezTo>
                  <a:cubicBezTo>
                    <a:pt x="20" y="40"/>
                    <a:pt x="20" y="41"/>
                    <a:pt x="21" y="42"/>
                  </a:cubicBezTo>
                  <a:cubicBezTo>
                    <a:pt x="22" y="43"/>
                    <a:pt x="23" y="45"/>
                    <a:pt x="24" y="46"/>
                  </a:cubicBezTo>
                  <a:cubicBezTo>
                    <a:pt x="24" y="47"/>
                    <a:pt x="24" y="48"/>
                    <a:pt x="25" y="48"/>
                  </a:cubicBezTo>
                  <a:cubicBezTo>
                    <a:pt x="25" y="49"/>
                    <a:pt x="25" y="49"/>
                    <a:pt x="25" y="49"/>
                  </a:cubicBezTo>
                  <a:cubicBezTo>
                    <a:pt x="25" y="49"/>
                    <a:pt x="25" y="49"/>
                    <a:pt x="25" y="49"/>
                  </a:cubicBezTo>
                  <a:cubicBezTo>
                    <a:pt x="24" y="49"/>
                    <a:pt x="22" y="48"/>
                    <a:pt x="20" y="47"/>
                  </a:cubicBezTo>
                  <a:cubicBezTo>
                    <a:pt x="19" y="47"/>
                    <a:pt x="18" y="46"/>
                    <a:pt x="17" y="46"/>
                  </a:cubicBezTo>
                  <a:cubicBezTo>
                    <a:pt x="16" y="45"/>
                    <a:pt x="14" y="45"/>
                    <a:pt x="13" y="45"/>
                  </a:cubicBezTo>
                  <a:cubicBezTo>
                    <a:pt x="11" y="44"/>
                    <a:pt x="8" y="43"/>
                    <a:pt x="6" y="42"/>
                  </a:cubicBezTo>
                  <a:cubicBezTo>
                    <a:pt x="5" y="41"/>
                    <a:pt x="4" y="40"/>
                    <a:pt x="3" y="39"/>
                  </a:cubicBezTo>
                  <a:cubicBezTo>
                    <a:pt x="3" y="38"/>
                    <a:pt x="2" y="37"/>
                    <a:pt x="1" y="36"/>
                  </a:cubicBezTo>
                  <a:cubicBezTo>
                    <a:pt x="2" y="38"/>
                    <a:pt x="4" y="40"/>
                    <a:pt x="6" y="42"/>
                  </a:cubicBezTo>
                  <a:cubicBezTo>
                    <a:pt x="7" y="43"/>
                    <a:pt x="8" y="44"/>
                    <a:pt x="9" y="44"/>
                  </a:cubicBezTo>
                  <a:cubicBezTo>
                    <a:pt x="10" y="44"/>
                    <a:pt x="10" y="45"/>
                    <a:pt x="11" y="45"/>
                  </a:cubicBezTo>
                  <a:cubicBezTo>
                    <a:pt x="11" y="45"/>
                    <a:pt x="12" y="45"/>
                    <a:pt x="12" y="45"/>
                  </a:cubicBezTo>
                  <a:cubicBezTo>
                    <a:pt x="12" y="45"/>
                    <a:pt x="13" y="45"/>
                    <a:pt x="13" y="46"/>
                  </a:cubicBezTo>
                  <a:cubicBezTo>
                    <a:pt x="15" y="46"/>
                    <a:pt x="18" y="47"/>
                    <a:pt x="20" y="48"/>
                  </a:cubicBezTo>
                  <a:cubicBezTo>
                    <a:pt x="21" y="49"/>
                    <a:pt x="22" y="49"/>
                    <a:pt x="23" y="50"/>
                  </a:cubicBezTo>
                  <a:cubicBezTo>
                    <a:pt x="24" y="50"/>
                    <a:pt x="25" y="51"/>
                    <a:pt x="26" y="51"/>
                  </a:cubicBezTo>
                  <a:cubicBezTo>
                    <a:pt x="26" y="52"/>
                    <a:pt x="26" y="52"/>
                    <a:pt x="26" y="53"/>
                  </a:cubicBezTo>
                  <a:cubicBezTo>
                    <a:pt x="27" y="53"/>
                    <a:pt x="27" y="54"/>
                    <a:pt x="28" y="53"/>
                  </a:cubicBezTo>
                  <a:cubicBezTo>
                    <a:pt x="28" y="53"/>
                    <a:pt x="28" y="53"/>
                    <a:pt x="28" y="52"/>
                  </a:cubicBezTo>
                  <a:cubicBezTo>
                    <a:pt x="28" y="51"/>
                    <a:pt x="27" y="50"/>
                    <a:pt x="27" y="49"/>
                  </a:cubicBezTo>
                  <a:cubicBezTo>
                    <a:pt x="27" y="48"/>
                    <a:pt x="26" y="47"/>
                    <a:pt x="26" y="47"/>
                  </a:cubicBezTo>
                  <a:cubicBezTo>
                    <a:pt x="26" y="46"/>
                    <a:pt x="26" y="46"/>
                    <a:pt x="27" y="46"/>
                  </a:cubicBezTo>
                  <a:cubicBezTo>
                    <a:pt x="27" y="46"/>
                    <a:pt x="27" y="45"/>
                    <a:pt x="28" y="45"/>
                  </a:cubicBezTo>
                  <a:cubicBezTo>
                    <a:pt x="28" y="44"/>
                    <a:pt x="28" y="44"/>
                    <a:pt x="28" y="44"/>
                  </a:cubicBezTo>
                  <a:cubicBezTo>
                    <a:pt x="28" y="44"/>
                    <a:pt x="28" y="44"/>
                    <a:pt x="28" y="44"/>
                  </a:cubicBezTo>
                  <a:cubicBezTo>
                    <a:pt x="29" y="43"/>
                    <a:pt x="29" y="43"/>
                    <a:pt x="29" y="43"/>
                  </a:cubicBezTo>
                  <a:cubicBezTo>
                    <a:pt x="29" y="43"/>
                    <a:pt x="29" y="42"/>
                    <a:pt x="30" y="42"/>
                  </a:cubicBezTo>
                  <a:cubicBezTo>
                    <a:pt x="30" y="40"/>
                    <a:pt x="31" y="39"/>
                    <a:pt x="31" y="38"/>
                  </a:cubicBezTo>
                  <a:cubicBezTo>
                    <a:pt x="31" y="37"/>
                    <a:pt x="31" y="37"/>
                    <a:pt x="32" y="36"/>
                  </a:cubicBezTo>
                  <a:cubicBezTo>
                    <a:pt x="32" y="36"/>
                    <a:pt x="32" y="35"/>
                    <a:pt x="32" y="34"/>
                  </a:cubicBezTo>
                  <a:cubicBezTo>
                    <a:pt x="32" y="35"/>
                    <a:pt x="32" y="36"/>
                    <a:pt x="31" y="36"/>
                  </a:cubicBezTo>
                  <a:cubicBezTo>
                    <a:pt x="31" y="37"/>
                    <a:pt x="31" y="37"/>
                    <a:pt x="30" y="38"/>
                  </a:cubicBezTo>
                  <a:cubicBezTo>
                    <a:pt x="30" y="39"/>
                    <a:pt x="29" y="40"/>
                    <a:pt x="29" y="41"/>
                  </a:cubicBezTo>
                  <a:cubicBezTo>
                    <a:pt x="29" y="42"/>
                    <a:pt x="28" y="42"/>
                    <a:pt x="28" y="43"/>
                  </a:cubicBezTo>
                  <a:cubicBezTo>
                    <a:pt x="28" y="43"/>
                    <a:pt x="28" y="43"/>
                    <a:pt x="28" y="43"/>
                  </a:cubicBezTo>
                  <a:cubicBezTo>
                    <a:pt x="27" y="43"/>
                    <a:pt x="27" y="43"/>
                    <a:pt x="27" y="43"/>
                  </a:cubicBezTo>
                  <a:cubicBezTo>
                    <a:pt x="27" y="43"/>
                    <a:pt x="27" y="44"/>
                    <a:pt x="27" y="44"/>
                  </a:cubicBezTo>
                  <a:cubicBezTo>
                    <a:pt x="26" y="44"/>
                    <a:pt x="26" y="45"/>
                    <a:pt x="26" y="45"/>
                  </a:cubicBezTo>
                  <a:cubicBezTo>
                    <a:pt x="26" y="44"/>
                    <a:pt x="26" y="44"/>
                    <a:pt x="26" y="43"/>
                  </a:cubicBezTo>
                  <a:cubicBezTo>
                    <a:pt x="25" y="38"/>
                    <a:pt x="25" y="38"/>
                    <a:pt x="25" y="38"/>
                  </a:cubicBezTo>
                  <a:cubicBezTo>
                    <a:pt x="25" y="36"/>
                    <a:pt x="25" y="34"/>
                    <a:pt x="25" y="32"/>
                  </a:cubicBezTo>
                  <a:cubicBezTo>
                    <a:pt x="25" y="31"/>
                    <a:pt x="25" y="31"/>
                    <a:pt x="25" y="31"/>
                  </a:cubicBezTo>
                  <a:cubicBezTo>
                    <a:pt x="25" y="30"/>
                    <a:pt x="25" y="30"/>
                    <a:pt x="25" y="29"/>
                  </a:cubicBezTo>
                  <a:cubicBezTo>
                    <a:pt x="25" y="28"/>
                    <a:pt x="25" y="27"/>
                    <a:pt x="25" y="26"/>
                  </a:cubicBezTo>
                  <a:cubicBezTo>
                    <a:pt x="26" y="25"/>
                    <a:pt x="26" y="24"/>
                    <a:pt x="26" y="23"/>
                  </a:cubicBezTo>
                  <a:cubicBezTo>
                    <a:pt x="27" y="22"/>
                    <a:pt x="27" y="21"/>
                    <a:pt x="27" y="20"/>
                  </a:cubicBezTo>
                  <a:cubicBezTo>
                    <a:pt x="26" y="22"/>
                    <a:pt x="25" y="24"/>
                    <a:pt x="25" y="26"/>
                  </a:cubicBezTo>
                  <a:cubicBezTo>
                    <a:pt x="25" y="27"/>
                    <a:pt x="25" y="28"/>
                    <a:pt x="24" y="29"/>
                  </a:cubicBezTo>
                  <a:close/>
                  <a:moveTo>
                    <a:pt x="16" y="24"/>
                  </a:moveTo>
                  <a:cubicBezTo>
                    <a:pt x="16" y="24"/>
                    <a:pt x="16" y="24"/>
                    <a:pt x="16" y="24"/>
                  </a:cubicBezTo>
                  <a:cubicBezTo>
                    <a:pt x="16" y="24"/>
                    <a:pt x="16" y="24"/>
                    <a:pt x="16" y="24"/>
                  </a:cubicBezTo>
                  <a:cubicBezTo>
                    <a:pt x="16" y="24"/>
                    <a:pt x="16" y="24"/>
                    <a:pt x="16" y="2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272"/>
            <p:cNvSpPr>
              <a:spLocks/>
            </p:cNvSpPr>
            <p:nvPr/>
          </p:nvSpPr>
          <p:spPr bwMode="auto">
            <a:xfrm>
              <a:off x="4502106" y="3894159"/>
              <a:ext cx="217489" cy="203201"/>
            </a:xfrm>
            <a:custGeom>
              <a:avLst/>
              <a:gdLst>
                <a:gd name="T0" fmla="*/ 7 w 58"/>
                <a:gd name="T1" fmla="*/ 22 h 54"/>
                <a:gd name="T2" fmla="*/ 10 w 58"/>
                <a:gd name="T3" fmla="*/ 25 h 54"/>
                <a:gd name="T4" fmla="*/ 21 w 58"/>
                <a:gd name="T5" fmla="*/ 33 h 54"/>
                <a:gd name="T6" fmla="*/ 41 w 58"/>
                <a:gd name="T7" fmla="*/ 41 h 54"/>
                <a:gd name="T8" fmla="*/ 51 w 58"/>
                <a:gd name="T9" fmla="*/ 49 h 54"/>
                <a:gd name="T10" fmla="*/ 58 w 58"/>
                <a:gd name="T11" fmla="*/ 54 h 54"/>
                <a:gd name="T12" fmla="*/ 50 w 58"/>
                <a:gd name="T13" fmla="*/ 43 h 54"/>
                <a:gd name="T14" fmla="*/ 21 w 58"/>
                <a:gd name="T15" fmla="*/ 20 h 54"/>
                <a:gd name="T16" fmla="*/ 9 w 58"/>
                <a:gd name="T17" fmla="*/ 9 h 54"/>
                <a:gd name="T18" fmla="*/ 0 w 58"/>
                <a:gd name="T19" fmla="*/ 0 h 54"/>
                <a:gd name="T20" fmla="*/ 0 w 58"/>
                <a:gd name="T21" fmla="*/ 0 h 54"/>
                <a:gd name="T22" fmla="*/ 7 w 58"/>
                <a:gd name="T23" fmla="*/ 2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4">
                  <a:moveTo>
                    <a:pt x="7" y="22"/>
                  </a:moveTo>
                  <a:cubicBezTo>
                    <a:pt x="7" y="23"/>
                    <a:pt x="8" y="24"/>
                    <a:pt x="10" y="25"/>
                  </a:cubicBezTo>
                  <a:cubicBezTo>
                    <a:pt x="13" y="28"/>
                    <a:pt x="17" y="31"/>
                    <a:pt x="21" y="33"/>
                  </a:cubicBezTo>
                  <a:cubicBezTo>
                    <a:pt x="28" y="36"/>
                    <a:pt x="35" y="38"/>
                    <a:pt x="41" y="41"/>
                  </a:cubicBezTo>
                  <a:cubicBezTo>
                    <a:pt x="45" y="43"/>
                    <a:pt x="48" y="45"/>
                    <a:pt x="51" y="49"/>
                  </a:cubicBezTo>
                  <a:cubicBezTo>
                    <a:pt x="53" y="50"/>
                    <a:pt x="55" y="53"/>
                    <a:pt x="58" y="54"/>
                  </a:cubicBezTo>
                  <a:cubicBezTo>
                    <a:pt x="54" y="50"/>
                    <a:pt x="51" y="45"/>
                    <a:pt x="50" y="43"/>
                  </a:cubicBezTo>
                  <a:cubicBezTo>
                    <a:pt x="43" y="33"/>
                    <a:pt x="31" y="27"/>
                    <a:pt x="21" y="20"/>
                  </a:cubicBezTo>
                  <a:cubicBezTo>
                    <a:pt x="17" y="17"/>
                    <a:pt x="13" y="13"/>
                    <a:pt x="9" y="9"/>
                  </a:cubicBezTo>
                  <a:cubicBezTo>
                    <a:pt x="6" y="6"/>
                    <a:pt x="3" y="3"/>
                    <a:pt x="0" y="0"/>
                  </a:cubicBezTo>
                  <a:cubicBezTo>
                    <a:pt x="0" y="0"/>
                    <a:pt x="0" y="0"/>
                    <a:pt x="0" y="0"/>
                  </a:cubicBezTo>
                  <a:cubicBezTo>
                    <a:pt x="3" y="7"/>
                    <a:pt x="5" y="15"/>
                    <a:pt x="7" y="2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90" name="Picture 2273"/>
            <p:cNvPicPr>
              <a:picLocks noChangeAspect="1" noChangeArrowheads="1"/>
            </p:cNvPicPr>
            <p:nvPr/>
          </p:nvPicPr>
          <p:blipFill>
            <a:blip r:embed="rId86" cstate="screen">
              <a:extLst>
                <a:ext uri="{28A0092B-C50C-407E-A947-70E740481C1C}">
                  <a14:useLocalDpi xmlns:a14="http://schemas.microsoft.com/office/drawing/2010/main"/>
                </a:ext>
              </a:extLst>
            </a:blip>
            <a:srcRect/>
            <a:stretch>
              <a:fillRect/>
            </a:stretch>
          </p:blipFill>
          <p:spPr bwMode="auto">
            <a:xfrm>
              <a:off x="4511631" y="3965597"/>
              <a:ext cx="225426" cy="147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1" name="Picture 2274"/>
            <p:cNvPicPr>
              <a:picLocks noChangeAspect="1" noChangeArrowheads="1"/>
            </p:cNvPicPr>
            <p:nvPr/>
          </p:nvPicPr>
          <p:blipFill>
            <a:blip r:embed="rId87" cstate="screen">
              <a:extLst>
                <a:ext uri="{28A0092B-C50C-407E-A947-70E740481C1C}">
                  <a14:useLocalDpi xmlns:a14="http://schemas.microsoft.com/office/drawing/2010/main"/>
                </a:ext>
              </a:extLst>
            </a:blip>
            <a:srcRect/>
            <a:stretch>
              <a:fillRect/>
            </a:stretch>
          </p:blipFill>
          <p:spPr bwMode="auto">
            <a:xfrm>
              <a:off x="4486231" y="3871933"/>
              <a:ext cx="280989" cy="249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2" name="Freeform 2275"/>
            <p:cNvSpPr>
              <a:spLocks/>
            </p:cNvSpPr>
            <p:nvPr/>
          </p:nvSpPr>
          <p:spPr bwMode="auto">
            <a:xfrm>
              <a:off x="4557669" y="3910034"/>
              <a:ext cx="82550" cy="96838"/>
            </a:xfrm>
            <a:custGeom>
              <a:avLst/>
              <a:gdLst>
                <a:gd name="T0" fmla="*/ 9 w 22"/>
                <a:gd name="T1" fmla="*/ 16 h 26"/>
                <a:gd name="T2" fmla="*/ 22 w 22"/>
                <a:gd name="T3" fmla="*/ 26 h 26"/>
                <a:gd name="T4" fmla="*/ 17 w 22"/>
                <a:gd name="T5" fmla="*/ 20 h 26"/>
                <a:gd name="T6" fmla="*/ 18 w 22"/>
                <a:gd name="T7" fmla="*/ 10 h 26"/>
                <a:gd name="T8" fmla="*/ 20 w 22"/>
                <a:gd name="T9" fmla="*/ 3 h 26"/>
                <a:gd name="T10" fmla="*/ 0 w 22"/>
                <a:gd name="T11" fmla="*/ 0 h 26"/>
                <a:gd name="T12" fmla="*/ 9 w 22"/>
                <a:gd name="T13" fmla="*/ 16 h 26"/>
              </a:gdLst>
              <a:ahLst/>
              <a:cxnLst>
                <a:cxn ang="0">
                  <a:pos x="T0" y="T1"/>
                </a:cxn>
                <a:cxn ang="0">
                  <a:pos x="T2" y="T3"/>
                </a:cxn>
                <a:cxn ang="0">
                  <a:pos x="T4" y="T5"/>
                </a:cxn>
                <a:cxn ang="0">
                  <a:pos x="T6" y="T7"/>
                </a:cxn>
                <a:cxn ang="0">
                  <a:pos x="T8" y="T9"/>
                </a:cxn>
                <a:cxn ang="0">
                  <a:pos x="T10" y="T11"/>
                </a:cxn>
                <a:cxn ang="0">
                  <a:pos x="T12" y="T13"/>
                </a:cxn>
              </a:cxnLst>
              <a:rect l="0" t="0" r="r" b="b"/>
              <a:pathLst>
                <a:path w="22" h="26">
                  <a:moveTo>
                    <a:pt x="9" y="16"/>
                  </a:moveTo>
                  <a:cubicBezTo>
                    <a:pt x="13" y="20"/>
                    <a:pt x="18" y="23"/>
                    <a:pt x="22" y="26"/>
                  </a:cubicBezTo>
                  <a:cubicBezTo>
                    <a:pt x="20" y="24"/>
                    <a:pt x="18" y="22"/>
                    <a:pt x="17" y="20"/>
                  </a:cubicBezTo>
                  <a:cubicBezTo>
                    <a:pt x="15" y="16"/>
                    <a:pt x="16" y="13"/>
                    <a:pt x="18" y="10"/>
                  </a:cubicBezTo>
                  <a:cubicBezTo>
                    <a:pt x="18" y="8"/>
                    <a:pt x="20" y="5"/>
                    <a:pt x="20" y="3"/>
                  </a:cubicBezTo>
                  <a:cubicBezTo>
                    <a:pt x="13" y="1"/>
                    <a:pt x="7" y="1"/>
                    <a:pt x="0" y="0"/>
                  </a:cubicBezTo>
                  <a:cubicBezTo>
                    <a:pt x="1" y="6"/>
                    <a:pt x="6" y="12"/>
                    <a:pt x="9"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2276"/>
            <p:cNvSpPr>
              <a:spLocks/>
            </p:cNvSpPr>
            <p:nvPr/>
          </p:nvSpPr>
          <p:spPr bwMode="auto">
            <a:xfrm>
              <a:off x="4557669" y="4064022"/>
              <a:ext cx="255589" cy="134938"/>
            </a:xfrm>
            <a:custGeom>
              <a:avLst/>
              <a:gdLst>
                <a:gd name="T0" fmla="*/ 43 w 68"/>
                <a:gd name="T1" fmla="*/ 9 h 36"/>
                <a:gd name="T2" fmla="*/ 33 w 68"/>
                <a:gd name="T3" fmla="*/ 8 h 36"/>
                <a:gd name="T4" fmla="*/ 22 w 68"/>
                <a:gd name="T5" fmla="*/ 8 h 36"/>
                <a:gd name="T6" fmla="*/ 1 w 68"/>
                <a:gd name="T7" fmla="*/ 1 h 36"/>
                <a:gd name="T8" fmla="*/ 0 w 68"/>
                <a:gd name="T9" fmla="*/ 0 h 36"/>
                <a:gd name="T10" fmla="*/ 21 w 68"/>
                <a:gd name="T11" fmla="*/ 15 h 36"/>
                <a:gd name="T12" fmla="*/ 45 w 68"/>
                <a:gd name="T13" fmla="*/ 12 h 36"/>
                <a:gd name="T14" fmla="*/ 54 w 68"/>
                <a:gd name="T15" fmla="*/ 23 h 36"/>
                <a:gd name="T16" fmla="*/ 60 w 68"/>
                <a:gd name="T17" fmla="*/ 31 h 36"/>
                <a:gd name="T18" fmla="*/ 67 w 68"/>
                <a:gd name="T19" fmla="*/ 36 h 36"/>
                <a:gd name="T20" fmla="*/ 68 w 68"/>
                <a:gd name="T21" fmla="*/ 33 h 36"/>
                <a:gd name="T22" fmla="*/ 61 w 68"/>
                <a:gd name="T23" fmla="*/ 30 h 36"/>
                <a:gd name="T24" fmla="*/ 55 w 68"/>
                <a:gd name="T25" fmla="*/ 22 h 36"/>
                <a:gd name="T26" fmla="*/ 45 w 68"/>
                <a:gd name="T27" fmla="*/ 11 h 36"/>
                <a:gd name="T28" fmla="*/ 43 w 68"/>
                <a:gd name="T29"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36">
                  <a:moveTo>
                    <a:pt x="43" y="9"/>
                  </a:moveTo>
                  <a:cubicBezTo>
                    <a:pt x="40" y="8"/>
                    <a:pt x="35" y="8"/>
                    <a:pt x="33" y="8"/>
                  </a:cubicBezTo>
                  <a:cubicBezTo>
                    <a:pt x="29" y="7"/>
                    <a:pt x="26" y="8"/>
                    <a:pt x="22" y="8"/>
                  </a:cubicBezTo>
                  <a:cubicBezTo>
                    <a:pt x="14" y="8"/>
                    <a:pt x="7" y="6"/>
                    <a:pt x="1" y="1"/>
                  </a:cubicBezTo>
                  <a:cubicBezTo>
                    <a:pt x="1" y="1"/>
                    <a:pt x="1" y="0"/>
                    <a:pt x="0" y="0"/>
                  </a:cubicBezTo>
                  <a:cubicBezTo>
                    <a:pt x="6" y="7"/>
                    <a:pt x="13" y="13"/>
                    <a:pt x="21" y="15"/>
                  </a:cubicBezTo>
                  <a:cubicBezTo>
                    <a:pt x="26" y="17"/>
                    <a:pt x="38" y="18"/>
                    <a:pt x="45" y="12"/>
                  </a:cubicBezTo>
                  <a:cubicBezTo>
                    <a:pt x="50" y="14"/>
                    <a:pt x="51" y="19"/>
                    <a:pt x="54" y="23"/>
                  </a:cubicBezTo>
                  <a:cubicBezTo>
                    <a:pt x="56" y="26"/>
                    <a:pt x="57" y="29"/>
                    <a:pt x="60" y="31"/>
                  </a:cubicBezTo>
                  <a:cubicBezTo>
                    <a:pt x="62" y="33"/>
                    <a:pt x="65" y="34"/>
                    <a:pt x="67" y="36"/>
                  </a:cubicBezTo>
                  <a:cubicBezTo>
                    <a:pt x="67" y="35"/>
                    <a:pt x="67" y="34"/>
                    <a:pt x="68" y="33"/>
                  </a:cubicBezTo>
                  <a:cubicBezTo>
                    <a:pt x="66" y="32"/>
                    <a:pt x="63" y="32"/>
                    <a:pt x="61" y="30"/>
                  </a:cubicBezTo>
                  <a:cubicBezTo>
                    <a:pt x="59" y="28"/>
                    <a:pt x="56" y="24"/>
                    <a:pt x="55" y="22"/>
                  </a:cubicBezTo>
                  <a:cubicBezTo>
                    <a:pt x="52" y="18"/>
                    <a:pt x="49" y="13"/>
                    <a:pt x="45" y="11"/>
                  </a:cubicBezTo>
                  <a:cubicBezTo>
                    <a:pt x="44" y="10"/>
                    <a:pt x="43" y="9"/>
                    <a:pt x="43"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2277"/>
            <p:cNvSpPr>
              <a:spLocks noEditPoints="1"/>
            </p:cNvSpPr>
            <p:nvPr/>
          </p:nvSpPr>
          <p:spPr bwMode="auto">
            <a:xfrm>
              <a:off x="4510044" y="3902096"/>
              <a:ext cx="217489" cy="203201"/>
            </a:xfrm>
            <a:custGeom>
              <a:avLst/>
              <a:gdLst>
                <a:gd name="T0" fmla="*/ 43 w 58"/>
                <a:gd name="T1" fmla="*/ 27 h 54"/>
                <a:gd name="T2" fmla="*/ 46 w 58"/>
                <a:gd name="T3" fmla="*/ 35 h 54"/>
                <a:gd name="T4" fmla="*/ 39 w 58"/>
                <a:gd name="T5" fmla="*/ 29 h 54"/>
                <a:gd name="T6" fmla="*/ 34 w 58"/>
                <a:gd name="T7" fmla="*/ 26 h 54"/>
                <a:gd name="T8" fmla="*/ 31 w 58"/>
                <a:gd name="T9" fmla="*/ 22 h 54"/>
                <a:gd name="T10" fmla="*/ 30 w 58"/>
                <a:gd name="T11" fmla="*/ 16 h 54"/>
                <a:gd name="T12" fmla="*/ 30 w 58"/>
                <a:gd name="T13" fmla="*/ 15 h 54"/>
                <a:gd name="T14" fmla="*/ 31 w 58"/>
                <a:gd name="T15" fmla="*/ 10 h 54"/>
                <a:gd name="T16" fmla="*/ 30 w 58"/>
                <a:gd name="T17" fmla="*/ 13 h 54"/>
                <a:gd name="T18" fmla="*/ 29 w 58"/>
                <a:gd name="T19" fmla="*/ 15 h 54"/>
                <a:gd name="T20" fmla="*/ 29 w 58"/>
                <a:gd name="T21" fmla="*/ 19 h 54"/>
                <a:gd name="T22" fmla="*/ 30 w 58"/>
                <a:gd name="T23" fmla="*/ 23 h 54"/>
                <a:gd name="T24" fmla="*/ 27 w 58"/>
                <a:gd name="T25" fmla="*/ 21 h 54"/>
                <a:gd name="T26" fmla="*/ 20 w 58"/>
                <a:gd name="T27" fmla="*/ 15 h 54"/>
                <a:gd name="T28" fmla="*/ 17 w 58"/>
                <a:gd name="T29" fmla="*/ 10 h 54"/>
                <a:gd name="T30" fmla="*/ 14 w 58"/>
                <a:gd name="T31" fmla="*/ 4 h 54"/>
                <a:gd name="T32" fmla="*/ 19 w 58"/>
                <a:gd name="T33" fmla="*/ 16 h 54"/>
                <a:gd name="T34" fmla="*/ 18 w 58"/>
                <a:gd name="T35" fmla="*/ 16 h 54"/>
                <a:gd name="T36" fmla="*/ 7 w 58"/>
                <a:gd name="T37" fmla="*/ 7 h 54"/>
                <a:gd name="T38" fmla="*/ 13 w 58"/>
                <a:gd name="T39" fmla="*/ 14 h 54"/>
                <a:gd name="T40" fmla="*/ 21 w 58"/>
                <a:gd name="T41" fmla="*/ 20 h 54"/>
                <a:gd name="T42" fmla="*/ 38 w 58"/>
                <a:gd name="T43" fmla="*/ 31 h 54"/>
                <a:gd name="T44" fmla="*/ 45 w 58"/>
                <a:gd name="T45" fmla="*/ 38 h 54"/>
                <a:gd name="T46" fmla="*/ 49 w 58"/>
                <a:gd name="T47" fmla="*/ 45 h 54"/>
                <a:gd name="T48" fmla="*/ 41 w 58"/>
                <a:gd name="T49" fmla="*/ 39 h 54"/>
                <a:gd name="T50" fmla="*/ 32 w 58"/>
                <a:gd name="T51" fmla="*/ 35 h 54"/>
                <a:gd name="T52" fmla="*/ 18 w 58"/>
                <a:gd name="T53" fmla="*/ 30 h 54"/>
                <a:gd name="T54" fmla="*/ 7 w 58"/>
                <a:gd name="T55" fmla="*/ 22 h 54"/>
                <a:gd name="T56" fmla="*/ 24 w 58"/>
                <a:gd name="T57" fmla="*/ 34 h 54"/>
                <a:gd name="T58" fmla="*/ 38 w 58"/>
                <a:gd name="T59" fmla="*/ 39 h 54"/>
                <a:gd name="T60" fmla="*/ 44 w 58"/>
                <a:gd name="T61" fmla="*/ 43 h 54"/>
                <a:gd name="T62" fmla="*/ 52 w 58"/>
                <a:gd name="T63" fmla="*/ 49 h 54"/>
                <a:gd name="T64" fmla="*/ 53 w 58"/>
                <a:gd name="T65" fmla="*/ 50 h 54"/>
                <a:gd name="T66" fmla="*/ 41 w 58"/>
                <a:gd name="T67" fmla="*/ 50 h 54"/>
                <a:gd name="T68" fmla="*/ 26 w 58"/>
                <a:gd name="T69" fmla="*/ 49 h 54"/>
                <a:gd name="T70" fmla="*/ 16 w 58"/>
                <a:gd name="T71" fmla="*/ 46 h 54"/>
                <a:gd name="T72" fmla="*/ 30 w 58"/>
                <a:gd name="T73" fmla="*/ 51 h 54"/>
                <a:gd name="T74" fmla="*/ 34 w 58"/>
                <a:gd name="T75" fmla="*/ 51 h 54"/>
                <a:gd name="T76" fmla="*/ 46 w 58"/>
                <a:gd name="T77" fmla="*/ 51 h 54"/>
                <a:gd name="T78" fmla="*/ 54 w 58"/>
                <a:gd name="T79" fmla="*/ 52 h 54"/>
                <a:gd name="T80" fmla="*/ 58 w 58"/>
                <a:gd name="T81" fmla="*/ 54 h 54"/>
                <a:gd name="T82" fmla="*/ 54 w 58"/>
                <a:gd name="T83" fmla="*/ 49 h 54"/>
                <a:gd name="T84" fmla="*/ 53 w 58"/>
                <a:gd name="T85" fmla="*/ 46 h 54"/>
                <a:gd name="T86" fmla="*/ 54 w 58"/>
                <a:gd name="T87" fmla="*/ 42 h 54"/>
                <a:gd name="T88" fmla="*/ 54 w 58"/>
                <a:gd name="T89" fmla="*/ 41 h 54"/>
                <a:gd name="T90" fmla="*/ 54 w 58"/>
                <a:gd name="T91" fmla="*/ 33 h 54"/>
                <a:gd name="T92" fmla="*/ 54 w 58"/>
                <a:gd name="T93" fmla="*/ 28 h 54"/>
                <a:gd name="T94" fmla="*/ 54 w 58"/>
                <a:gd name="T95" fmla="*/ 33 h 54"/>
                <a:gd name="T96" fmla="*/ 53 w 58"/>
                <a:gd name="T97" fmla="*/ 40 h 54"/>
                <a:gd name="T98" fmla="*/ 52 w 58"/>
                <a:gd name="T99" fmla="*/ 42 h 54"/>
                <a:gd name="T100" fmla="*/ 51 w 58"/>
                <a:gd name="T101" fmla="*/ 44 h 54"/>
                <a:gd name="T102" fmla="*/ 48 w 58"/>
                <a:gd name="T103" fmla="*/ 36 h 54"/>
                <a:gd name="T104" fmla="*/ 44 w 58"/>
                <a:gd name="T105" fmla="*/ 27 h 54"/>
                <a:gd name="T106" fmla="*/ 42 w 58"/>
                <a:gd name="T107" fmla="*/ 21 h 54"/>
                <a:gd name="T108" fmla="*/ 42 w 58"/>
                <a:gd name="T109" fmla="*/ 13 h 54"/>
                <a:gd name="T110" fmla="*/ 42 w 58"/>
                <a:gd name="T111" fmla="*/ 25 h 54"/>
                <a:gd name="T112" fmla="*/ 29 w 58"/>
                <a:gd name="T113" fmla="*/ 23 h 54"/>
                <a:gd name="T114" fmla="*/ 30 w 58"/>
                <a:gd name="T115"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54">
                  <a:moveTo>
                    <a:pt x="42" y="25"/>
                  </a:moveTo>
                  <a:cubicBezTo>
                    <a:pt x="42" y="26"/>
                    <a:pt x="42" y="27"/>
                    <a:pt x="43" y="27"/>
                  </a:cubicBezTo>
                  <a:cubicBezTo>
                    <a:pt x="43" y="29"/>
                    <a:pt x="43" y="29"/>
                    <a:pt x="43" y="29"/>
                  </a:cubicBezTo>
                  <a:cubicBezTo>
                    <a:pt x="44" y="31"/>
                    <a:pt x="45" y="33"/>
                    <a:pt x="46" y="35"/>
                  </a:cubicBezTo>
                  <a:cubicBezTo>
                    <a:pt x="45" y="34"/>
                    <a:pt x="44" y="33"/>
                    <a:pt x="43" y="32"/>
                  </a:cubicBezTo>
                  <a:cubicBezTo>
                    <a:pt x="42" y="31"/>
                    <a:pt x="40" y="30"/>
                    <a:pt x="39" y="29"/>
                  </a:cubicBezTo>
                  <a:cubicBezTo>
                    <a:pt x="38" y="28"/>
                    <a:pt x="36" y="27"/>
                    <a:pt x="35" y="26"/>
                  </a:cubicBezTo>
                  <a:cubicBezTo>
                    <a:pt x="35" y="26"/>
                    <a:pt x="34" y="26"/>
                    <a:pt x="34" y="26"/>
                  </a:cubicBezTo>
                  <a:cubicBezTo>
                    <a:pt x="34" y="26"/>
                    <a:pt x="33" y="25"/>
                    <a:pt x="32" y="24"/>
                  </a:cubicBezTo>
                  <a:cubicBezTo>
                    <a:pt x="31" y="24"/>
                    <a:pt x="31" y="23"/>
                    <a:pt x="31" y="22"/>
                  </a:cubicBezTo>
                  <a:cubicBezTo>
                    <a:pt x="30" y="21"/>
                    <a:pt x="30" y="20"/>
                    <a:pt x="30" y="19"/>
                  </a:cubicBezTo>
                  <a:cubicBezTo>
                    <a:pt x="30" y="18"/>
                    <a:pt x="30" y="17"/>
                    <a:pt x="30" y="16"/>
                  </a:cubicBezTo>
                  <a:cubicBezTo>
                    <a:pt x="30" y="15"/>
                    <a:pt x="30" y="15"/>
                    <a:pt x="30" y="15"/>
                  </a:cubicBezTo>
                  <a:cubicBezTo>
                    <a:pt x="30" y="15"/>
                    <a:pt x="30" y="15"/>
                    <a:pt x="30" y="15"/>
                  </a:cubicBezTo>
                  <a:cubicBezTo>
                    <a:pt x="30" y="14"/>
                    <a:pt x="30" y="14"/>
                    <a:pt x="31" y="13"/>
                  </a:cubicBezTo>
                  <a:cubicBezTo>
                    <a:pt x="31" y="12"/>
                    <a:pt x="31" y="11"/>
                    <a:pt x="31" y="10"/>
                  </a:cubicBezTo>
                  <a:cubicBezTo>
                    <a:pt x="32" y="9"/>
                    <a:pt x="32" y="8"/>
                    <a:pt x="33" y="7"/>
                  </a:cubicBezTo>
                  <a:cubicBezTo>
                    <a:pt x="31" y="9"/>
                    <a:pt x="31" y="11"/>
                    <a:pt x="30" y="13"/>
                  </a:cubicBezTo>
                  <a:cubicBezTo>
                    <a:pt x="30" y="13"/>
                    <a:pt x="30" y="14"/>
                    <a:pt x="29" y="14"/>
                  </a:cubicBezTo>
                  <a:cubicBezTo>
                    <a:pt x="29" y="15"/>
                    <a:pt x="29" y="15"/>
                    <a:pt x="29" y="15"/>
                  </a:cubicBezTo>
                  <a:cubicBezTo>
                    <a:pt x="29" y="16"/>
                    <a:pt x="29" y="16"/>
                    <a:pt x="29" y="16"/>
                  </a:cubicBezTo>
                  <a:cubicBezTo>
                    <a:pt x="29" y="17"/>
                    <a:pt x="29" y="18"/>
                    <a:pt x="29" y="19"/>
                  </a:cubicBezTo>
                  <a:cubicBezTo>
                    <a:pt x="29" y="20"/>
                    <a:pt x="29" y="21"/>
                    <a:pt x="29" y="22"/>
                  </a:cubicBezTo>
                  <a:cubicBezTo>
                    <a:pt x="29" y="23"/>
                    <a:pt x="29" y="23"/>
                    <a:pt x="30" y="23"/>
                  </a:cubicBezTo>
                  <a:cubicBezTo>
                    <a:pt x="29" y="23"/>
                    <a:pt x="29" y="23"/>
                    <a:pt x="28" y="22"/>
                  </a:cubicBezTo>
                  <a:cubicBezTo>
                    <a:pt x="28" y="22"/>
                    <a:pt x="27" y="22"/>
                    <a:pt x="27" y="21"/>
                  </a:cubicBezTo>
                  <a:cubicBezTo>
                    <a:pt x="26" y="21"/>
                    <a:pt x="25" y="20"/>
                    <a:pt x="25" y="20"/>
                  </a:cubicBezTo>
                  <a:cubicBezTo>
                    <a:pt x="23" y="18"/>
                    <a:pt x="21" y="17"/>
                    <a:pt x="20" y="15"/>
                  </a:cubicBezTo>
                  <a:cubicBezTo>
                    <a:pt x="20" y="14"/>
                    <a:pt x="19" y="13"/>
                    <a:pt x="18" y="12"/>
                  </a:cubicBezTo>
                  <a:cubicBezTo>
                    <a:pt x="18" y="12"/>
                    <a:pt x="17" y="11"/>
                    <a:pt x="17" y="10"/>
                  </a:cubicBezTo>
                  <a:cubicBezTo>
                    <a:pt x="16" y="9"/>
                    <a:pt x="16" y="8"/>
                    <a:pt x="15" y="7"/>
                  </a:cubicBezTo>
                  <a:cubicBezTo>
                    <a:pt x="15" y="6"/>
                    <a:pt x="14" y="5"/>
                    <a:pt x="14" y="4"/>
                  </a:cubicBezTo>
                  <a:cubicBezTo>
                    <a:pt x="14" y="6"/>
                    <a:pt x="15" y="8"/>
                    <a:pt x="16" y="10"/>
                  </a:cubicBezTo>
                  <a:cubicBezTo>
                    <a:pt x="17" y="12"/>
                    <a:pt x="18" y="14"/>
                    <a:pt x="19" y="16"/>
                  </a:cubicBezTo>
                  <a:cubicBezTo>
                    <a:pt x="20" y="17"/>
                    <a:pt x="21" y="18"/>
                    <a:pt x="22" y="19"/>
                  </a:cubicBezTo>
                  <a:cubicBezTo>
                    <a:pt x="20" y="18"/>
                    <a:pt x="19" y="17"/>
                    <a:pt x="18" y="16"/>
                  </a:cubicBezTo>
                  <a:cubicBezTo>
                    <a:pt x="17" y="15"/>
                    <a:pt x="15" y="14"/>
                    <a:pt x="14" y="13"/>
                  </a:cubicBezTo>
                  <a:cubicBezTo>
                    <a:pt x="12" y="11"/>
                    <a:pt x="9" y="9"/>
                    <a:pt x="7" y="7"/>
                  </a:cubicBezTo>
                  <a:cubicBezTo>
                    <a:pt x="4" y="5"/>
                    <a:pt x="2" y="2"/>
                    <a:pt x="0" y="0"/>
                  </a:cubicBezTo>
                  <a:cubicBezTo>
                    <a:pt x="4" y="5"/>
                    <a:pt x="9" y="10"/>
                    <a:pt x="13" y="14"/>
                  </a:cubicBezTo>
                  <a:cubicBezTo>
                    <a:pt x="15" y="15"/>
                    <a:pt x="16" y="16"/>
                    <a:pt x="17" y="17"/>
                  </a:cubicBezTo>
                  <a:cubicBezTo>
                    <a:pt x="19" y="18"/>
                    <a:pt x="20" y="19"/>
                    <a:pt x="21" y="20"/>
                  </a:cubicBezTo>
                  <a:cubicBezTo>
                    <a:pt x="24" y="22"/>
                    <a:pt x="27" y="24"/>
                    <a:pt x="30" y="26"/>
                  </a:cubicBezTo>
                  <a:cubicBezTo>
                    <a:pt x="33" y="27"/>
                    <a:pt x="35" y="29"/>
                    <a:pt x="38" y="31"/>
                  </a:cubicBezTo>
                  <a:cubicBezTo>
                    <a:pt x="39" y="32"/>
                    <a:pt x="40" y="33"/>
                    <a:pt x="42" y="34"/>
                  </a:cubicBezTo>
                  <a:cubicBezTo>
                    <a:pt x="43" y="35"/>
                    <a:pt x="44" y="36"/>
                    <a:pt x="45" y="38"/>
                  </a:cubicBezTo>
                  <a:cubicBezTo>
                    <a:pt x="46" y="39"/>
                    <a:pt x="46" y="40"/>
                    <a:pt x="47" y="42"/>
                  </a:cubicBezTo>
                  <a:cubicBezTo>
                    <a:pt x="48" y="43"/>
                    <a:pt x="48" y="44"/>
                    <a:pt x="49" y="45"/>
                  </a:cubicBezTo>
                  <a:cubicBezTo>
                    <a:pt x="47" y="44"/>
                    <a:pt x="46" y="43"/>
                    <a:pt x="44" y="41"/>
                  </a:cubicBezTo>
                  <a:cubicBezTo>
                    <a:pt x="43" y="41"/>
                    <a:pt x="42" y="40"/>
                    <a:pt x="41" y="39"/>
                  </a:cubicBezTo>
                  <a:cubicBezTo>
                    <a:pt x="40" y="39"/>
                    <a:pt x="39" y="38"/>
                    <a:pt x="38" y="38"/>
                  </a:cubicBezTo>
                  <a:cubicBezTo>
                    <a:pt x="36" y="37"/>
                    <a:pt x="34" y="36"/>
                    <a:pt x="32" y="35"/>
                  </a:cubicBezTo>
                  <a:cubicBezTo>
                    <a:pt x="29" y="35"/>
                    <a:pt x="27" y="34"/>
                    <a:pt x="25" y="33"/>
                  </a:cubicBezTo>
                  <a:cubicBezTo>
                    <a:pt x="23" y="32"/>
                    <a:pt x="20" y="32"/>
                    <a:pt x="18" y="30"/>
                  </a:cubicBezTo>
                  <a:cubicBezTo>
                    <a:pt x="16" y="29"/>
                    <a:pt x="14" y="28"/>
                    <a:pt x="12" y="27"/>
                  </a:cubicBezTo>
                  <a:cubicBezTo>
                    <a:pt x="10" y="25"/>
                    <a:pt x="8" y="24"/>
                    <a:pt x="7" y="22"/>
                  </a:cubicBezTo>
                  <a:cubicBezTo>
                    <a:pt x="10" y="26"/>
                    <a:pt x="14" y="29"/>
                    <a:pt x="18" y="31"/>
                  </a:cubicBezTo>
                  <a:cubicBezTo>
                    <a:pt x="20" y="32"/>
                    <a:pt x="22" y="33"/>
                    <a:pt x="24" y="34"/>
                  </a:cubicBezTo>
                  <a:cubicBezTo>
                    <a:pt x="27" y="35"/>
                    <a:pt x="29" y="36"/>
                    <a:pt x="31" y="36"/>
                  </a:cubicBezTo>
                  <a:cubicBezTo>
                    <a:pt x="33" y="37"/>
                    <a:pt x="36" y="38"/>
                    <a:pt x="38" y="39"/>
                  </a:cubicBezTo>
                  <a:cubicBezTo>
                    <a:pt x="39" y="39"/>
                    <a:pt x="40" y="40"/>
                    <a:pt x="41" y="41"/>
                  </a:cubicBezTo>
                  <a:cubicBezTo>
                    <a:pt x="42" y="41"/>
                    <a:pt x="43" y="42"/>
                    <a:pt x="44" y="43"/>
                  </a:cubicBezTo>
                  <a:cubicBezTo>
                    <a:pt x="45" y="44"/>
                    <a:pt x="47" y="46"/>
                    <a:pt x="49" y="47"/>
                  </a:cubicBezTo>
                  <a:cubicBezTo>
                    <a:pt x="50" y="48"/>
                    <a:pt x="51" y="48"/>
                    <a:pt x="52" y="49"/>
                  </a:cubicBezTo>
                  <a:cubicBezTo>
                    <a:pt x="52" y="50"/>
                    <a:pt x="52" y="50"/>
                    <a:pt x="52" y="50"/>
                  </a:cubicBezTo>
                  <a:cubicBezTo>
                    <a:pt x="52" y="50"/>
                    <a:pt x="53" y="50"/>
                    <a:pt x="53" y="50"/>
                  </a:cubicBezTo>
                  <a:cubicBezTo>
                    <a:pt x="50" y="50"/>
                    <a:pt x="48" y="50"/>
                    <a:pt x="46" y="50"/>
                  </a:cubicBezTo>
                  <a:cubicBezTo>
                    <a:pt x="44" y="50"/>
                    <a:pt x="42" y="50"/>
                    <a:pt x="41" y="50"/>
                  </a:cubicBezTo>
                  <a:cubicBezTo>
                    <a:pt x="39" y="50"/>
                    <a:pt x="37" y="50"/>
                    <a:pt x="35" y="50"/>
                  </a:cubicBezTo>
                  <a:cubicBezTo>
                    <a:pt x="32" y="51"/>
                    <a:pt x="29" y="50"/>
                    <a:pt x="26" y="49"/>
                  </a:cubicBezTo>
                  <a:cubicBezTo>
                    <a:pt x="24" y="49"/>
                    <a:pt x="22" y="48"/>
                    <a:pt x="21" y="48"/>
                  </a:cubicBezTo>
                  <a:cubicBezTo>
                    <a:pt x="19" y="47"/>
                    <a:pt x="18" y="46"/>
                    <a:pt x="16" y="46"/>
                  </a:cubicBezTo>
                  <a:cubicBezTo>
                    <a:pt x="19" y="48"/>
                    <a:pt x="22" y="49"/>
                    <a:pt x="25" y="50"/>
                  </a:cubicBezTo>
                  <a:cubicBezTo>
                    <a:pt x="27" y="51"/>
                    <a:pt x="29" y="51"/>
                    <a:pt x="30" y="51"/>
                  </a:cubicBezTo>
                  <a:cubicBezTo>
                    <a:pt x="31" y="51"/>
                    <a:pt x="32" y="51"/>
                    <a:pt x="33" y="51"/>
                  </a:cubicBezTo>
                  <a:cubicBezTo>
                    <a:pt x="33" y="51"/>
                    <a:pt x="34" y="51"/>
                    <a:pt x="34" y="51"/>
                  </a:cubicBezTo>
                  <a:cubicBezTo>
                    <a:pt x="35" y="51"/>
                    <a:pt x="35" y="51"/>
                    <a:pt x="36" y="51"/>
                  </a:cubicBezTo>
                  <a:cubicBezTo>
                    <a:pt x="39" y="51"/>
                    <a:pt x="42" y="51"/>
                    <a:pt x="46" y="51"/>
                  </a:cubicBezTo>
                  <a:cubicBezTo>
                    <a:pt x="47" y="51"/>
                    <a:pt x="49" y="51"/>
                    <a:pt x="51" y="52"/>
                  </a:cubicBezTo>
                  <a:cubicBezTo>
                    <a:pt x="52" y="52"/>
                    <a:pt x="53" y="52"/>
                    <a:pt x="54" y="52"/>
                  </a:cubicBezTo>
                  <a:cubicBezTo>
                    <a:pt x="55" y="53"/>
                    <a:pt x="55" y="53"/>
                    <a:pt x="56" y="54"/>
                  </a:cubicBezTo>
                  <a:cubicBezTo>
                    <a:pt x="56" y="54"/>
                    <a:pt x="57" y="54"/>
                    <a:pt x="58" y="54"/>
                  </a:cubicBezTo>
                  <a:cubicBezTo>
                    <a:pt x="58" y="53"/>
                    <a:pt x="58" y="53"/>
                    <a:pt x="58" y="52"/>
                  </a:cubicBezTo>
                  <a:cubicBezTo>
                    <a:pt x="56" y="51"/>
                    <a:pt x="55" y="50"/>
                    <a:pt x="54" y="49"/>
                  </a:cubicBezTo>
                  <a:cubicBezTo>
                    <a:pt x="54" y="48"/>
                    <a:pt x="53" y="47"/>
                    <a:pt x="53" y="46"/>
                  </a:cubicBezTo>
                  <a:cubicBezTo>
                    <a:pt x="53" y="46"/>
                    <a:pt x="53" y="46"/>
                    <a:pt x="53" y="46"/>
                  </a:cubicBezTo>
                  <a:cubicBezTo>
                    <a:pt x="53" y="45"/>
                    <a:pt x="53" y="44"/>
                    <a:pt x="53" y="43"/>
                  </a:cubicBezTo>
                  <a:cubicBezTo>
                    <a:pt x="53" y="43"/>
                    <a:pt x="54" y="42"/>
                    <a:pt x="54" y="42"/>
                  </a:cubicBezTo>
                  <a:cubicBezTo>
                    <a:pt x="54" y="41"/>
                    <a:pt x="54" y="41"/>
                    <a:pt x="54" y="41"/>
                  </a:cubicBezTo>
                  <a:cubicBezTo>
                    <a:pt x="54" y="41"/>
                    <a:pt x="54" y="41"/>
                    <a:pt x="54" y="41"/>
                  </a:cubicBezTo>
                  <a:cubicBezTo>
                    <a:pt x="54" y="40"/>
                    <a:pt x="54" y="39"/>
                    <a:pt x="54" y="38"/>
                  </a:cubicBezTo>
                  <a:cubicBezTo>
                    <a:pt x="55" y="37"/>
                    <a:pt x="55" y="35"/>
                    <a:pt x="54" y="33"/>
                  </a:cubicBezTo>
                  <a:cubicBezTo>
                    <a:pt x="54" y="32"/>
                    <a:pt x="54" y="32"/>
                    <a:pt x="54" y="31"/>
                  </a:cubicBezTo>
                  <a:cubicBezTo>
                    <a:pt x="54" y="30"/>
                    <a:pt x="54" y="29"/>
                    <a:pt x="54" y="28"/>
                  </a:cubicBezTo>
                  <a:cubicBezTo>
                    <a:pt x="54" y="29"/>
                    <a:pt x="54" y="30"/>
                    <a:pt x="54" y="31"/>
                  </a:cubicBezTo>
                  <a:cubicBezTo>
                    <a:pt x="54" y="32"/>
                    <a:pt x="54" y="33"/>
                    <a:pt x="54" y="33"/>
                  </a:cubicBezTo>
                  <a:cubicBezTo>
                    <a:pt x="54" y="35"/>
                    <a:pt x="53" y="37"/>
                    <a:pt x="53" y="38"/>
                  </a:cubicBezTo>
                  <a:cubicBezTo>
                    <a:pt x="53" y="39"/>
                    <a:pt x="53" y="40"/>
                    <a:pt x="53" y="40"/>
                  </a:cubicBezTo>
                  <a:cubicBezTo>
                    <a:pt x="53" y="41"/>
                    <a:pt x="53" y="41"/>
                    <a:pt x="53" y="41"/>
                  </a:cubicBezTo>
                  <a:cubicBezTo>
                    <a:pt x="52" y="42"/>
                    <a:pt x="52" y="42"/>
                    <a:pt x="52" y="42"/>
                  </a:cubicBezTo>
                  <a:cubicBezTo>
                    <a:pt x="52" y="42"/>
                    <a:pt x="52" y="42"/>
                    <a:pt x="52" y="43"/>
                  </a:cubicBezTo>
                  <a:cubicBezTo>
                    <a:pt x="52" y="43"/>
                    <a:pt x="52" y="44"/>
                    <a:pt x="51" y="44"/>
                  </a:cubicBezTo>
                  <a:cubicBezTo>
                    <a:pt x="51" y="44"/>
                    <a:pt x="51" y="43"/>
                    <a:pt x="50" y="42"/>
                  </a:cubicBezTo>
                  <a:cubicBezTo>
                    <a:pt x="48" y="36"/>
                    <a:pt x="48" y="36"/>
                    <a:pt x="48" y="36"/>
                  </a:cubicBezTo>
                  <a:cubicBezTo>
                    <a:pt x="46" y="34"/>
                    <a:pt x="45" y="31"/>
                    <a:pt x="44" y="29"/>
                  </a:cubicBezTo>
                  <a:cubicBezTo>
                    <a:pt x="44" y="27"/>
                    <a:pt x="44" y="27"/>
                    <a:pt x="44" y="27"/>
                  </a:cubicBezTo>
                  <a:cubicBezTo>
                    <a:pt x="43" y="26"/>
                    <a:pt x="43" y="26"/>
                    <a:pt x="43" y="25"/>
                  </a:cubicBezTo>
                  <a:cubicBezTo>
                    <a:pt x="43" y="24"/>
                    <a:pt x="42" y="23"/>
                    <a:pt x="42" y="21"/>
                  </a:cubicBezTo>
                  <a:cubicBezTo>
                    <a:pt x="42" y="20"/>
                    <a:pt x="42" y="19"/>
                    <a:pt x="41" y="17"/>
                  </a:cubicBezTo>
                  <a:cubicBezTo>
                    <a:pt x="41" y="16"/>
                    <a:pt x="41" y="15"/>
                    <a:pt x="42" y="13"/>
                  </a:cubicBezTo>
                  <a:cubicBezTo>
                    <a:pt x="41" y="16"/>
                    <a:pt x="41" y="19"/>
                    <a:pt x="41" y="21"/>
                  </a:cubicBezTo>
                  <a:cubicBezTo>
                    <a:pt x="41" y="23"/>
                    <a:pt x="42" y="24"/>
                    <a:pt x="42" y="25"/>
                  </a:cubicBezTo>
                  <a:close/>
                  <a:moveTo>
                    <a:pt x="30" y="23"/>
                  </a:moveTo>
                  <a:cubicBezTo>
                    <a:pt x="30" y="23"/>
                    <a:pt x="30" y="23"/>
                    <a:pt x="29" y="23"/>
                  </a:cubicBezTo>
                  <a:cubicBezTo>
                    <a:pt x="30" y="23"/>
                    <a:pt x="30" y="23"/>
                    <a:pt x="30" y="23"/>
                  </a:cubicBezTo>
                  <a:cubicBezTo>
                    <a:pt x="30" y="23"/>
                    <a:pt x="30" y="23"/>
                    <a:pt x="30"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2278"/>
            <p:cNvSpPr>
              <a:spLocks/>
            </p:cNvSpPr>
            <p:nvPr/>
          </p:nvSpPr>
          <p:spPr bwMode="auto">
            <a:xfrm>
              <a:off x="4521156" y="4338662"/>
              <a:ext cx="231776" cy="187326"/>
            </a:xfrm>
            <a:custGeom>
              <a:avLst/>
              <a:gdLst>
                <a:gd name="T0" fmla="*/ 24 w 62"/>
                <a:gd name="T1" fmla="*/ 46 h 50"/>
                <a:gd name="T2" fmla="*/ 27 w 62"/>
                <a:gd name="T3" fmla="*/ 43 h 50"/>
                <a:gd name="T4" fmla="*/ 36 w 62"/>
                <a:gd name="T5" fmla="*/ 33 h 50"/>
                <a:gd name="T6" fmla="*/ 47 w 62"/>
                <a:gd name="T7" fmla="*/ 14 h 50"/>
                <a:gd name="T8" fmla="*/ 56 w 62"/>
                <a:gd name="T9" fmla="*/ 5 h 50"/>
                <a:gd name="T10" fmla="*/ 62 w 62"/>
                <a:gd name="T11" fmla="*/ 0 h 50"/>
                <a:gd name="T12" fmla="*/ 50 w 62"/>
                <a:gd name="T13" fmla="*/ 6 h 50"/>
                <a:gd name="T14" fmla="*/ 24 w 62"/>
                <a:gd name="T15" fmla="*/ 31 h 50"/>
                <a:gd name="T16" fmla="*/ 11 w 62"/>
                <a:gd name="T17" fmla="*/ 41 h 50"/>
                <a:gd name="T18" fmla="*/ 0 w 62"/>
                <a:gd name="T19" fmla="*/ 49 h 50"/>
                <a:gd name="T20" fmla="*/ 0 w 62"/>
                <a:gd name="T21" fmla="*/ 50 h 50"/>
                <a:gd name="T22" fmla="*/ 24 w 62"/>
                <a:gd name="T2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50">
                  <a:moveTo>
                    <a:pt x="24" y="46"/>
                  </a:moveTo>
                  <a:cubicBezTo>
                    <a:pt x="25" y="45"/>
                    <a:pt x="26" y="44"/>
                    <a:pt x="27" y="43"/>
                  </a:cubicBezTo>
                  <a:cubicBezTo>
                    <a:pt x="31" y="40"/>
                    <a:pt x="33" y="36"/>
                    <a:pt x="36" y="33"/>
                  </a:cubicBezTo>
                  <a:cubicBezTo>
                    <a:pt x="41" y="27"/>
                    <a:pt x="43" y="20"/>
                    <a:pt x="47" y="14"/>
                  </a:cubicBezTo>
                  <a:cubicBezTo>
                    <a:pt x="49" y="10"/>
                    <a:pt x="52" y="8"/>
                    <a:pt x="56" y="5"/>
                  </a:cubicBezTo>
                  <a:cubicBezTo>
                    <a:pt x="58" y="4"/>
                    <a:pt x="60" y="2"/>
                    <a:pt x="62" y="0"/>
                  </a:cubicBezTo>
                  <a:cubicBezTo>
                    <a:pt x="58" y="3"/>
                    <a:pt x="53" y="5"/>
                    <a:pt x="50" y="6"/>
                  </a:cubicBezTo>
                  <a:cubicBezTo>
                    <a:pt x="39" y="12"/>
                    <a:pt x="32" y="22"/>
                    <a:pt x="24" y="31"/>
                  </a:cubicBezTo>
                  <a:cubicBezTo>
                    <a:pt x="20" y="35"/>
                    <a:pt x="15" y="38"/>
                    <a:pt x="11" y="41"/>
                  </a:cubicBezTo>
                  <a:cubicBezTo>
                    <a:pt x="8" y="44"/>
                    <a:pt x="4" y="47"/>
                    <a:pt x="0" y="49"/>
                  </a:cubicBezTo>
                  <a:cubicBezTo>
                    <a:pt x="0" y="49"/>
                    <a:pt x="0" y="50"/>
                    <a:pt x="0" y="50"/>
                  </a:cubicBezTo>
                  <a:cubicBezTo>
                    <a:pt x="8" y="47"/>
                    <a:pt x="16" y="46"/>
                    <a:pt x="24" y="4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96" name="Picture 2279"/>
            <p:cNvPicPr>
              <a:picLocks noChangeAspect="1" noChangeArrowheads="1"/>
            </p:cNvPicPr>
            <p:nvPr/>
          </p:nvPicPr>
          <p:blipFill>
            <a:blip r:embed="rId88" cstate="screen">
              <a:extLst>
                <a:ext uri="{28A0092B-C50C-407E-A947-70E740481C1C}">
                  <a14:useLocalDpi xmlns:a14="http://schemas.microsoft.com/office/drawing/2010/main"/>
                </a:ext>
              </a:extLst>
            </a:blip>
            <a:srcRect/>
            <a:stretch>
              <a:fillRect/>
            </a:stretch>
          </p:blipFill>
          <p:spPr bwMode="auto">
            <a:xfrm>
              <a:off x="4595769" y="4322787"/>
              <a:ext cx="168276" cy="20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7" name="Freeform 2281"/>
            <p:cNvSpPr>
              <a:spLocks/>
            </p:cNvSpPr>
            <p:nvPr/>
          </p:nvSpPr>
          <p:spPr bwMode="auto">
            <a:xfrm>
              <a:off x="4546556" y="4397400"/>
              <a:ext cx="109538" cy="71438"/>
            </a:xfrm>
            <a:custGeom>
              <a:avLst/>
              <a:gdLst>
                <a:gd name="T0" fmla="*/ 17 w 29"/>
                <a:gd name="T1" fmla="*/ 12 h 19"/>
                <a:gd name="T2" fmla="*/ 29 w 29"/>
                <a:gd name="T3" fmla="*/ 1 h 19"/>
                <a:gd name="T4" fmla="*/ 22 w 29"/>
                <a:gd name="T5" fmla="*/ 5 h 19"/>
                <a:gd name="T6" fmla="*/ 12 w 29"/>
                <a:gd name="T7" fmla="*/ 3 h 19"/>
                <a:gd name="T8" fmla="*/ 6 w 29"/>
                <a:gd name="T9" fmla="*/ 0 h 19"/>
                <a:gd name="T10" fmla="*/ 0 w 29"/>
                <a:gd name="T11" fmla="*/ 19 h 19"/>
                <a:gd name="T12" fmla="*/ 17 w 29"/>
                <a:gd name="T13" fmla="*/ 12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17" y="12"/>
                  </a:moveTo>
                  <a:cubicBezTo>
                    <a:pt x="22" y="9"/>
                    <a:pt x="25" y="5"/>
                    <a:pt x="29" y="1"/>
                  </a:cubicBezTo>
                  <a:cubicBezTo>
                    <a:pt x="27" y="2"/>
                    <a:pt x="24" y="4"/>
                    <a:pt x="22" y="5"/>
                  </a:cubicBezTo>
                  <a:cubicBezTo>
                    <a:pt x="18" y="6"/>
                    <a:pt x="15" y="4"/>
                    <a:pt x="12" y="3"/>
                  </a:cubicBezTo>
                  <a:cubicBezTo>
                    <a:pt x="10" y="2"/>
                    <a:pt x="8" y="0"/>
                    <a:pt x="6" y="0"/>
                  </a:cubicBezTo>
                  <a:cubicBezTo>
                    <a:pt x="3" y="6"/>
                    <a:pt x="2" y="12"/>
                    <a:pt x="0" y="19"/>
                  </a:cubicBezTo>
                  <a:cubicBezTo>
                    <a:pt x="6" y="19"/>
                    <a:pt x="12" y="14"/>
                    <a:pt x="17"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2283"/>
            <p:cNvSpPr>
              <a:spLocks/>
            </p:cNvSpPr>
            <p:nvPr/>
          </p:nvSpPr>
          <p:spPr bwMode="auto">
            <a:xfrm>
              <a:off x="4700545" y="4254524"/>
              <a:ext cx="165101" cy="233364"/>
            </a:xfrm>
            <a:custGeom>
              <a:avLst/>
              <a:gdLst>
                <a:gd name="T0" fmla="*/ 14 w 44"/>
                <a:gd name="T1" fmla="*/ 22 h 62"/>
                <a:gd name="T2" fmla="*/ 11 w 44"/>
                <a:gd name="T3" fmla="*/ 31 h 62"/>
                <a:gd name="T4" fmla="*/ 10 w 44"/>
                <a:gd name="T5" fmla="*/ 42 h 62"/>
                <a:gd name="T6" fmla="*/ 0 w 44"/>
                <a:gd name="T7" fmla="*/ 62 h 62"/>
                <a:gd name="T8" fmla="*/ 0 w 44"/>
                <a:gd name="T9" fmla="*/ 62 h 62"/>
                <a:gd name="T10" fmla="*/ 18 w 44"/>
                <a:gd name="T11" fmla="*/ 44 h 62"/>
                <a:gd name="T12" fmla="*/ 18 w 44"/>
                <a:gd name="T13" fmla="*/ 20 h 62"/>
                <a:gd name="T14" fmla="*/ 29 w 44"/>
                <a:gd name="T15" fmla="*/ 12 h 62"/>
                <a:gd name="T16" fmla="*/ 38 w 44"/>
                <a:gd name="T17" fmla="*/ 8 h 62"/>
                <a:gd name="T18" fmla="*/ 44 w 44"/>
                <a:gd name="T19" fmla="*/ 1 h 62"/>
                <a:gd name="T20" fmla="*/ 42 w 44"/>
                <a:gd name="T21" fmla="*/ 0 h 62"/>
                <a:gd name="T22" fmla="*/ 38 w 44"/>
                <a:gd name="T23" fmla="*/ 7 h 62"/>
                <a:gd name="T24" fmla="*/ 28 w 44"/>
                <a:gd name="T25" fmla="*/ 12 h 62"/>
                <a:gd name="T26" fmla="*/ 17 w 44"/>
                <a:gd name="T27" fmla="*/ 19 h 62"/>
                <a:gd name="T28" fmla="*/ 14 w 44"/>
                <a:gd name="T29"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62">
                  <a:moveTo>
                    <a:pt x="14" y="22"/>
                  </a:moveTo>
                  <a:cubicBezTo>
                    <a:pt x="13" y="24"/>
                    <a:pt x="12" y="29"/>
                    <a:pt x="11" y="31"/>
                  </a:cubicBezTo>
                  <a:cubicBezTo>
                    <a:pt x="10" y="35"/>
                    <a:pt x="11" y="38"/>
                    <a:pt x="10" y="42"/>
                  </a:cubicBezTo>
                  <a:cubicBezTo>
                    <a:pt x="9" y="50"/>
                    <a:pt x="6" y="57"/>
                    <a:pt x="0" y="62"/>
                  </a:cubicBezTo>
                  <a:cubicBezTo>
                    <a:pt x="0" y="62"/>
                    <a:pt x="0" y="62"/>
                    <a:pt x="0" y="62"/>
                  </a:cubicBezTo>
                  <a:cubicBezTo>
                    <a:pt x="7" y="58"/>
                    <a:pt x="14" y="52"/>
                    <a:pt x="18" y="44"/>
                  </a:cubicBezTo>
                  <a:cubicBezTo>
                    <a:pt x="20" y="39"/>
                    <a:pt x="23" y="28"/>
                    <a:pt x="18" y="20"/>
                  </a:cubicBezTo>
                  <a:cubicBezTo>
                    <a:pt x="20" y="15"/>
                    <a:pt x="25" y="14"/>
                    <a:pt x="29" y="12"/>
                  </a:cubicBezTo>
                  <a:cubicBezTo>
                    <a:pt x="33" y="11"/>
                    <a:pt x="36" y="10"/>
                    <a:pt x="38" y="8"/>
                  </a:cubicBezTo>
                  <a:cubicBezTo>
                    <a:pt x="41" y="6"/>
                    <a:pt x="42" y="4"/>
                    <a:pt x="44" y="1"/>
                  </a:cubicBezTo>
                  <a:cubicBezTo>
                    <a:pt x="43" y="1"/>
                    <a:pt x="42" y="1"/>
                    <a:pt x="42" y="0"/>
                  </a:cubicBezTo>
                  <a:cubicBezTo>
                    <a:pt x="41" y="2"/>
                    <a:pt x="40" y="5"/>
                    <a:pt x="38" y="7"/>
                  </a:cubicBezTo>
                  <a:cubicBezTo>
                    <a:pt x="35" y="9"/>
                    <a:pt x="31" y="10"/>
                    <a:pt x="28" y="12"/>
                  </a:cubicBezTo>
                  <a:cubicBezTo>
                    <a:pt x="24" y="14"/>
                    <a:pt x="19" y="16"/>
                    <a:pt x="17" y="19"/>
                  </a:cubicBezTo>
                  <a:cubicBezTo>
                    <a:pt x="16" y="20"/>
                    <a:pt x="15" y="21"/>
                    <a:pt x="14" y="2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2284"/>
            <p:cNvSpPr>
              <a:spLocks noEditPoints="1"/>
            </p:cNvSpPr>
            <p:nvPr/>
          </p:nvSpPr>
          <p:spPr bwMode="auto">
            <a:xfrm>
              <a:off x="4532269" y="4325962"/>
              <a:ext cx="231776" cy="188914"/>
            </a:xfrm>
            <a:custGeom>
              <a:avLst/>
              <a:gdLst>
                <a:gd name="T0" fmla="*/ 33 w 62"/>
                <a:gd name="T1" fmla="*/ 12 h 50"/>
                <a:gd name="T2" fmla="*/ 41 w 62"/>
                <a:gd name="T3" fmla="*/ 10 h 50"/>
                <a:gd name="T4" fmla="*/ 34 w 62"/>
                <a:gd name="T5" fmla="*/ 16 h 50"/>
                <a:gd name="T6" fmla="*/ 31 w 62"/>
                <a:gd name="T7" fmla="*/ 20 h 50"/>
                <a:gd name="T8" fmla="*/ 26 w 62"/>
                <a:gd name="T9" fmla="*/ 23 h 50"/>
                <a:gd name="T10" fmla="*/ 20 w 62"/>
                <a:gd name="T11" fmla="*/ 23 h 50"/>
                <a:gd name="T12" fmla="*/ 19 w 62"/>
                <a:gd name="T13" fmla="*/ 23 h 50"/>
                <a:gd name="T14" fmla="*/ 14 w 62"/>
                <a:gd name="T15" fmla="*/ 21 h 50"/>
                <a:gd name="T16" fmla="*/ 17 w 62"/>
                <a:gd name="T17" fmla="*/ 23 h 50"/>
                <a:gd name="T18" fmla="*/ 19 w 62"/>
                <a:gd name="T19" fmla="*/ 24 h 50"/>
                <a:gd name="T20" fmla="*/ 23 w 62"/>
                <a:gd name="T21" fmla="*/ 25 h 50"/>
                <a:gd name="T22" fmla="*/ 27 w 62"/>
                <a:gd name="T23" fmla="*/ 25 h 50"/>
                <a:gd name="T24" fmla="*/ 25 w 62"/>
                <a:gd name="T25" fmla="*/ 27 h 50"/>
                <a:gd name="T26" fmla="*/ 18 w 62"/>
                <a:gd name="T27" fmla="*/ 33 h 50"/>
                <a:gd name="T28" fmla="*/ 12 w 62"/>
                <a:gd name="T29" fmla="*/ 35 h 50"/>
                <a:gd name="T30" fmla="*/ 6 w 62"/>
                <a:gd name="T31" fmla="*/ 37 h 50"/>
                <a:gd name="T32" fmla="*/ 18 w 62"/>
                <a:gd name="T33" fmla="*/ 34 h 50"/>
                <a:gd name="T34" fmla="*/ 19 w 62"/>
                <a:gd name="T35" fmla="*/ 35 h 50"/>
                <a:gd name="T36" fmla="*/ 8 w 62"/>
                <a:gd name="T37" fmla="*/ 45 h 50"/>
                <a:gd name="T38" fmla="*/ 16 w 62"/>
                <a:gd name="T39" fmla="*/ 39 h 50"/>
                <a:gd name="T40" fmla="*/ 23 w 62"/>
                <a:gd name="T41" fmla="*/ 32 h 50"/>
                <a:gd name="T42" fmla="*/ 36 w 62"/>
                <a:gd name="T43" fmla="*/ 17 h 50"/>
                <a:gd name="T44" fmla="*/ 43 w 62"/>
                <a:gd name="T45" fmla="*/ 12 h 50"/>
                <a:gd name="T46" fmla="*/ 51 w 62"/>
                <a:gd name="T47" fmla="*/ 8 h 50"/>
                <a:gd name="T48" fmla="*/ 45 w 62"/>
                <a:gd name="T49" fmla="*/ 15 h 50"/>
                <a:gd name="T50" fmla="*/ 39 w 62"/>
                <a:gd name="T51" fmla="*/ 24 h 50"/>
                <a:gd name="T52" fmla="*/ 33 w 62"/>
                <a:gd name="T53" fmla="*/ 37 h 50"/>
                <a:gd name="T54" fmla="*/ 23 w 62"/>
                <a:gd name="T55" fmla="*/ 47 h 50"/>
                <a:gd name="T56" fmla="*/ 37 w 62"/>
                <a:gd name="T57" fmla="*/ 31 h 50"/>
                <a:gd name="T58" fmla="*/ 44 w 62"/>
                <a:gd name="T59" fmla="*/ 19 h 50"/>
                <a:gd name="T60" fmla="*/ 48 w 62"/>
                <a:gd name="T61" fmla="*/ 13 h 50"/>
                <a:gd name="T62" fmla="*/ 56 w 62"/>
                <a:gd name="T63" fmla="*/ 6 h 50"/>
                <a:gd name="T64" fmla="*/ 57 w 62"/>
                <a:gd name="T65" fmla="*/ 6 h 50"/>
                <a:gd name="T66" fmla="*/ 55 w 62"/>
                <a:gd name="T67" fmla="*/ 17 h 50"/>
                <a:gd name="T68" fmla="*/ 52 w 62"/>
                <a:gd name="T69" fmla="*/ 32 h 50"/>
                <a:gd name="T70" fmla="*/ 47 w 62"/>
                <a:gd name="T71" fmla="*/ 41 h 50"/>
                <a:gd name="T72" fmla="*/ 55 w 62"/>
                <a:gd name="T73" fmla="*/ 28 h 50"/>
                <a:gd name="T74" fmla="*/ 56 w 62"/>
                <a:gd name="T75" fmla="*/ 24 h 50"/>
                <a:gd name="T76" fmla="*/ 57 w 62"/>
                <a:gd name="T77" fmla="*/ 13 h 50"/>
                <a:gd name="T78" fmla="*/ 59 w 62"/>
                <a:gd name="T79" fmla="*/ 4 h 50"/>
                <a:gd name="T80" fmla="*/ 61 w 62"/>
                <a:gd name="T81" fmla="*/ 1 h 50"/>
                <a:gd name="T82" fmla="*/ 56 w 62"/>
                <a:gd name="T83" fmla="*/ 4 h 50"/>
                <a:gd name="T84" fmla="*/ 52 w 62"/>
                <a:gd name="T85" fmla="*/ 5 h 50"/>
                <a:gd name="T86" fmla="*/ 49 w 62"/>
                <a:gd name="T87" fmla="*/ 3 h 50"/>
                <a:gd name="T88" fmla="*/ 48 w 62"/>
                <a:gd name="T89" fmla="*/ 3 h 50"/>
                <a:gd name="T90" fmla="*/ 41 w 62"/>
                <a:gd name="T91" fmla="*/ 1 h 50"/>
                <a:gd name="T92" fmla="*/ 36 w 62"/>
                <a:gd name="T93" fmla="*/ 1 h 50"/>
                <a:gd name="T94" fmla="*/ 40 w 62"/>
                <a:gd name="T95" fmla="*/ 2 h 50"/>
                <a:gd name="T96" fmla="*/ 47 w 62"/>
                <a:gd name="T97" fmla="*/ 4 h 50"/>
                <a:gd name="T98" fmla="*/ 48 w 62"/>
                <a:gd name="T99" fmla="*/ 5 h 50"/>
                <a:gd name="T100" fmla="*/ 51 w 62"/>
                <a:gd name="T101" fmla="*/ 6 h 50"/>
                <a:gd name="T102" fmla="*/ 42 w 62"/>
                <a:gd name="T103" fmla="*/ 9 h 50"/>
                <a:gd name="T104" fmla="*/ 33 w 62"/>
                <a:gd name="T105" fmla="*/ 11 h 50"/>
                <a:gd name="T106" fmla="*/ 27 w 62"/>
                <a:gd name="T107" fmla="*/ 12 h 50"/>
                <a:gd name="T108" fmla="*/ 19 w 62"/>
                <a:gd name="T109" fmla="*/ 11 h 50"/>
                <a:gd name="T110" fmla="*/ 31 w 62"/>
                <a:gd name="T111" fmla="*/ 12 h 50"/>
                <a:gd name="T112" fmla="*/ 27 w 62"/>
                <a:gd name="T113" fmla="*/ 25 h 50"/>
                <a:gd name="T114" fmla="*/ 27 w 62"/>
                <a:gd name="T115"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50">
                  <a:moveTo>
                    <a:pt x="31" y="12"/>
                  </a:moveTo>
                  <a:cubicBezTo>
                    <a:pt x="32" y="12"/>
                    <a:pt x="32" y="12"/>
                    <a:pt x="33" y="12"/>
                  </a:cubicBezTo>
                  <a:cubicBezTo>
                    <a:pt x="35" y="12"/>
                    <a:pt x="35" y="12"/>
                    <a:pt x="35" y="12"/>
                  </a:cubicBezTo>
                  <a:cubicBezTo>
                    <a:pt x="37" y="11"/>
                    <a:pt x="39" y="11"/>
                    <a:pt x="41" y="10"/>
                  </a:cubicBezTo>
                  <a:cubicBezTo>
                    <a:pt x="40" y="11"/>
                    <a:pt x="39" y="12"/>
                    <a:pt x="38" y="12"/>
                  </a:cubicBezTo>
                  <a:cubicBezTo>
                    <a:pt x="37" y="14"/>
                    <a:pt x="36" y="15"/>
                    <a:pt x="34" y="16"/>
                  </a:cubicBezTo>
                  <a:cubicBezTo>
                    <a:pt x="33" y="17"/>
                    <a:pt x="32" y="19"/>
                    <a:pt x="31" y="20"/>
                  </a:cubicBezTo>
                  <a:cubicBezTo>
                    <a:pt x="31" y="20"/>
                    <a:pt x="31" y="20"/>
                    <a:pt x="31" y="20"/>
                  </a:cubicBezTo>
                  <a:cubicBezTo>
                    <a:pt x="30" y="21"/>
                    <a:pt x="29" y="22"/>
                    <a:pt x="28" y="22"/>
                  </a:cubicBezTo>
                  <a:cubicBezTo>
                    <a:pt x="28" y="23"/>
                    <a:pt x="27" y="23"/>
                    <a:pt x="26" y="23"/>
                  </a:cubicBezTo>
                  <a:cubicBezTo>
                    <a:pt x="25" y="24"/>
                    <a:pt x="24" y="24"/>
                    <a:pt x="23" y="23"/>
                  </a:cubicBezTo>
                  <a:cubicBezTo>
                    <a:pt x="22" y="23"/>
                    <a:pt x="21" y="23"/>
                    <a:pt x="20" y="23"/>
                  </a:cubicBezTo>
                  <a:cubicBezTo>
                    <a:pt x="19" y="23"/>
                    <a:pt x="19" y="23"/>
                    <a:pt x="19" y="23"/>
                  </a:cubicBezTo>
                  <a:cubicBezTo>
                    <a:pt x="19" y="23"/>
                    <a:pt x="19" y="23"/>
                    <a:pt x="19" y="23"/>
                  </a:cubicBezTo>
                  <a:cubicBezTo>
                    <a:pt x="18" y="22"/>
                    <a:pt x="18" y="22"/>
                    <a:pt x="17" y="22"/>
                  </a:cubicBezTo>
                  <a:cubicBezTo>
                    <a:pt x="16" y="22"/>
                    <a:pt x="15" y="21"/>
                    <a:pt x="14" y="21"/>
                  </a:cubicBezTo>
                  <a:cubicBezTo>
                    <a:pt x="13" y="20"/>
                    <a:pt x="13" y="20"/>
                    <a:pt x="12" y="19"/>
                  </a:cubicBezTo>
                  <a:cubicBezTo>
                    <a:pt x="13" y="21"/>
                    <a:pt x="15" y="22"/>
                    <a:pt x="17" y="23"/>
                  </a:cubicBezTo>
                  <a:cubicBezTo>
                    <a:pt x="17" y="23"/>
                    <a:pt x="18" y="23"/>
                    <a:pt x="18" y="23"/>
                  </a:cubicBezTo>
                  <a:cubicBezTo>
                    <a:pt x="19" y="23"/>
                    <a:pt x="19" y="24"/>
                    <a:pt x="19" y="24"/>
                  </a:cubicBezTo>
                  <a:cubicBezTo>
                    <a:pt x="20" y="24"/>
                    <a:pt x="20" y="24"/>
                    <a:pt x="20" y="24"/>
                  </a:cubicBezTo>
                  <a:cubicBezTo>
                    <a:pt x="21" y="24"/>
                    <a:pt x="22" y="24"/>
                    <a:pt x="23" y="25"/>
                  </a:cubicBezTo>
                  <a:cubicBezTo>
                    <a:pt x="24" y="25"/>
                    <a:pt x="25" y="25"/>
                    <a:pt x="26" y="25"/>
                  </a:cubicBezTo>
                  <a:cubicBezTo>
                    <a:pt x="26" y="25"/>
                    <a:pt x="27" y="25"/>
                    <a:pt x="27" y="25"/>
                  </a:cubicBezTo>
                  <a:cubicBezTo>
                    <a:pt x="27" y="25"/>
                    <a:pt x="26" y="25"/>
                    <a:pt x="26" y="26"/>
                  </a:cubicBezTo>
                  <a:cubicBezTo>
                    <a:pt x="26" y="26"/>
                    <a:pt x="25" y="26"/>
                    <a:pt x="25" y="27"/>
                  </a:cubicBezTo>
                  <a:cubicBezTo>
                    <a:pt x="24" y="28"/>
                    <a:pt x="23" y="28"/>
                    <a:pt x="23" y="29"/>
                  </a:cubicBezTo>
                  <a:cubicBezTo>
                    <a:pt x="21" y="30"/>
                    <a:pt x="19" y="32"/>
                    <a:pt x="18" y="33"/>
                  </a:cubicBezTo>
                  <a:cubicBezTo>
                    <a:pt x="17" y="33"/>
                    <a:pt x="16" y="34"/>
                    <a:pt x="15" y="34"/>
                  </a:cubicBezTo>
                  <a:cubicBezTo>
                    <a:pt x="14" y="35"/>
                    <a:pt x="13" y="35"/>
                    <a:pt x="12" y="35"/>
                  </a:cubicBezTo>
                  <a:cubicBezTo>
                    <a:pt x="11" y="36"/>
                    <a:pt x="10" y="36"/>
                    <a:pt x="9" y="37"/>
                  </a:cubicBezTo>
                  <a:cubicBezTo>
                    <a:pt x="8" y="37"/>
                    <a:pt x="7" y="37"/>
                    <a:pt x="6" y="37"/>
                  </a:cubicBezTo>
                  <a:cubicBezTo>
                    <a:pt x="8" y="37"/>
                    <a:pt x="10" y="37"/>
                    <a:pt x="12" y="36"/>
                  </a:cubicBezTo>
                  <a:cubicBezTo>
                    <a:pt x="14" y="36"/>
                    <a:pt x="16" y="35"/>
                    <a:pt x="18" y="34"/>
                  </a:cubicBezTo>
                  <a:cubicBezTo>
                    <a:pt x="19" y="33"/>
                    <a:pt x="21" y="32"/>
                    <a:pt x="22" y="32"/>
                  </a:cubicBezTo>
                  <a:cubicBezTo>
                    <a:pt x="21" y="33"/>
                    <a:pt x="20" y="34"/>
                    <a:pt x="19" y="35"/>
                  </a:cubicBezTo>
                  <a:cubicBezTo>
                    <a:pt x="18" y="36"/>
                    <a:pt x="16" y="37"/>
                    <a:pt x="15" y="38"/>
                  </a:cubicBezTo>
                  <a:cubicBezTo>
                    <a:pt x="13" y="41"/>
                    <a:pt x="10" y="43"/>
                    <a:pt x="8" y="45"/>
                  </a:cubicBezTo>
                  <a:cubicBezTo>
                    <a:pt x="5" y="47"/>
                    <a:pt x="2" y="49"/>
                    <a:pt x="0" y="50"/>
                  </a:cubicBezTo>
                  <a:cubicBezTo>
                    <a:pt x="5" y="47"/>
                    <a:pt x="11" y="43"/>
                    <a:pt x="16" y="39"/>
                  </a:cubicBezTo>
                  <a:cubicBezTo>
                    <a:pt x="17" y="38"/>
                    <a:pt x="18" y="37"/>
                    <a:pt x="20" y="36"/>
                  </a:cubicBezTo>
                  <a:cubicBezTo>
                    <a:pt x="21" y="35"/>
                    <a:pt x="22" y="33"/>
                    <a:pt x="23" y="32"/>
                  </a:cubicBezTo>
                  <a:cubicBezTo>
                    <a:pt x="25" y="30"/>
                    <a:pt x="27" y="27"/>
                    <a:pt x="29" y="25"/>
                  </a:cubicBezTo>
                  <a:cubicBezTo>
                    <a:pt x="32" y="22"/>
                    <a:pt x="34" y="20"/>
                    <a:pt x="36" y="17"/>
                  </a:cubicBezTo>
                  <a:cubicBezTo>
                    <a:pt x="37" y="16"/>
                    <a:pt x="38" y="15"/>
                    <a:pt x="39" y="14"/>
                  </a:cubicBezTo>
                  <a:cubicBezTo>
                    <a:pt x="41" y="13"/>
                    <a:pt x="42" y="12"/>
                    <a:pt x="43" y="12"/>
                  </a:cubicBezTo>
                  <a:cubicBezTo>
                    <a:pt x="45" y="11"/>
                    <a:pt x="46" y="10"/>
                    <a:pt x="48" y="10"/>
                  </a:cubicBezTo>
                  <a:cubicBezTo>
                    <a:pt x="49" y="9"/>
                    <a:pt x="50" y="9"/>
                    <a:pt x="51" y="8"/>
                  </a:cubicBezTo>
                  <a:cubicBezTo>
                    <a:pt x="50" y="10"/>
                    <a:pt x="49" y="11"/>
                    <a:pt x="47" y="12"/>
                  </a:cubicBezTo>
                  <a:cubicBezTo>
                    <a:pt x="46" y="13"/>
                    <a:pt x="46" y="14"/>
                    <a:pt x="45" y="15"/>
                  </a:cubicBezTo>
                  <a:cubicBezTo>
                    <a:pt x="44" y="16"/>
                    <a:pt x="43" y="17"/>
                    <a:pt x="43" y="18"/>
                  </a:cubicBezTo>
                  <a:cubicBezTo>
                    <a:pt x="41" y="20"/>
                    <a:pt x="40" y="22"/>
                    <a:pt x="39" y="24"/>
                  </a:cubicBezTo>
                  <a:cubicBezTo>
                    <a:pt x="38" y="26"/>
                    <a:pt x="37" y="29"/>
                    <a:pt x="36" y="31"/>
                  </a:cubicBezTo>
                  <a:cubicBezTo>
                    <a:pt x="35" y="33"/>
                    <a:pt x="34" y="35"/>
                    <a:pt x="33" y="37"/>
                  </a:cubicBezTo>
                  <a:cubicBezTo>
                    <a:pt x="31" y="39"/>
                    <a:pt x="30" y="40"/>
                    <a:pt x="28" y="42"/>
                  </a:cubicBezTo>
                  <a:cubicBezTo>
                    <a:pt x="27" y="44"/>
                    <a:pt x="25" y="46"/>
                    <a:pt x="23" y="47"/>
                  </a:cubicBezTo>
                  <a:cubicBezTo>
                    <a:pt x="27" y="44"/>
                    <a:pt x="30" y="41"/>
                    <a:pt x="33" y="37"/>
                  </a:cubicBezTo>
                  <a:cubicBezTo>
                    <a:pt x="35" y="35"/>
                    <a:pt x="36" y="33"/>
                    <a:pt x="37" y="31"/>
                  </a:cubicBezTo>
                  <a:cubicBezTo>
                    <a:pt x="38" y="29"/>
                    <a:pt x="39" y="27"/>
                    <a:pt x="40" y="25"/>
                  </a:cubicBezTo>
                  <a:cubicBezTo>
                    <a:pt x="41" y="23"/>
                    <a:pt x="42" y="21"/>
                    <a:pt x="44" y="19"/>
                  </a:cubicBezTo>
                  <a:cubicBezTo>
                    <a:pt x="44" y="18"/>
                    <a:pt x="45" y="17"/>
                    <a:pt x="46" y="16"/>
                  </a:cubicBezTo>
                  <a:cubicBezTo>
                    <a:pt x="47" y="15"/>
                    <a:pt x="47" y="14"/>
                    <a:pt x="48" y="13"/>
                  </a:cubicBezTo>
                  <a:cubicBezTo>
                    <a:pt x="50" y="12"/>
                    <a:pt x="52" y="10"/>
                    <a:pt x="53" y="9"/>
                  </a:cubicBezTo>
                  <a:cubicBezTo>
                    <a:pt x="54" y="8"/>
                    <a:pt x="55" y="7"/>
                    <a:pt x="56" y="6"/>
                  </a:cubicBezTo>
                  <a:cubicBezTo>
                    <a:pt x="56" y="6"/>
                    <a:pt x="57" y="6"/>
                    <a:pt x="57" y="6"/>
                  </a:cubicBezTo>
                  <a:cubicBezTo>
                    <a:pt x="57" y="6"/>
                    <a:pt x="57" y="6"/>
                    <a:pt x="57" y="6"/>
                  </a:cubicBezTo>
                  <a:cubicBezTo>
                    <a:pt x="56" y="8"/>
                    <a:pt x="56" y="10"/>
                    <a:pt x="56" y="12"/>
                  </a:cubicBezTo>
                  <a:cubicBezTo>
                    <a:pt x="55" y="14"/>
                    <a:pt x="55" y="16"/>
                    <a:pt x="55" y="17"/>
                  </a:cubicBezTo>
                  <a:cubicBezTo>
                    <a:pt x="55" y="19"/>
                    <a:pt x="55" y="21"/>
                    <a:pt x="55" y="22"/>
                  </a:cubicBezTo>
                  <a:cubicBezTo>
                    <a:pt x="55" y="26"/>
                    <a:pt x="54" y="29"/>
                    <a:pt x="52" y="32"/>
                  </a:cubicBezTo>
                  <a:cubicBezTo>
                    <a:pt x="52" y="34"/>
                    <a:pt x="51" y="35"/>
                    <a:pt x="50" y="37"/>
                  </a:cubicBezTo>
                  <a:cubicBezTo>
                    <a:pt x="49" y="38"/>
                    <a:pt x="48" y="39"/>
                    <a:pt x="47" y="41"/>
                  </a:cubicBezTo>
                  <a:cubicBezTo>
                    <a:pt x="50" y="38"/>
                    <a:pt x="52" y="35"/>
                    <a:pt x="53" y="32"/>
                  </a:cubicBezTo>
                  <a:cubicBezTo>
                    <a:pt x="54" y="31"/>
                    <a:pt x="54" y="29"/>
                    <a:pt x="55" y="28"/>
                  </a:cubicBezTo>
                  <a:cubicBezTo>
                    <a:pt x="55" y="27"/>
                    <a:pt x="55" y="26"/>
                    <a:pt x="55" y="25"/>
                  </a:cubicBezTo>
                  <a:cubicBezTo>
                    <a:pt x="56" y="25"/>
                    <a:pt x="56" y="24"/>
                    <a:pt x="56" y="24"/>
                  </a:cubicBezTo>
                  <a:cubicBezTo>
                    <a:pt x="56" y="23"/>
                    <a:pt x="56" y="23"/>
                    <a:pt x="56" y="23"/>
                  </a:cubicBezTo>
                  <a:cubicBezTo>
                    <a:pt x="56" y="19"/>
                    <a:pt x="56" y="16"/>
                    <a:pt x="57" y="13"/>
                  </a:cubicBezTo>
                  <a:cubicBezTo>
                    <a:pt x="57" y="11"/>
                    <a:pt x="58" y="9"/>
                    <a:pt x="58" y="8"/>
                  </a:cubicBezTo>
                  <a:cubicBezTo>
                    <a:pt x="59" y="7"/>
                    <a:pt x="59" y="5"/>
                    <a:pt x="59" y="4"/>
                  </a:cubicBezTo>
                  <a:cubicBezTo>
                    <a:pt x="60" y="4"/>
                    <a:pt x="61" y="3"/>
                    <a:pt x="61" y="3"/>
                  </a:cubicBezTo>
                  <a:cubicBezTo>
                    <a:pt x="62" y="2"/>
                    <a:pt x="62" y="2"/>
                    <a:pt x="61" y="1"/>
                  </a:cubicBezTo>
                  <a:cubicBezTo>
                    <a:pt x="61" y="0"/>
                    <a:pt x="60" y="0"/>
                    <a:pt x="60" y="1"/>
                  </a:cubicBezTo>
                  <a:cubicBezTo>
                    <a:pt x="58" y="2"/>
                    <a:pt x="57" y="3"/>
                    <a:pt x="56" y="4"/>
                  </a:cubicBezTo>
                  <a:cubicBezTo>
                    <a:pt x="55" y="4"/>
                    <a:pt x="54" y="5"/>
                    <a:pt x="53" y="5"/>
                  </a:cubicBezTo>
                  <a:cubicBezTo>
                    <a:pt x="53" y="5"/>
                    <a:pt x="53" y="5"/>
                    <a:pt x="52" y="5"/>
                  </a:cubicBezTo>
                  <a:cubicBezTo>
                    <a:pt x="52" y="4"/>
                    <a:pt x="51" y="4"/>
                    <a:pt x="50" y="4"/>
                  </a:cubicBezTo>
                  <a:cubicBezTo>
                    <a:pt x="50" y="4"/>
                    <a:pt x="49" y="3"/>
                    <a:pt x="49" y="3"/>
                  </a:cubicBezTo>
                  <a:cubicBezTo>
                    <a:pt x="49" y="3"/>
                    <a:pt x="49" y="3"/>
                    <a:pt x="49" y="3"/>
                  </a:cubicBezTo>
                  <a:cubicBezTo>
                    <a:pt x="48" y="3"/>
                    <a:pt x="48" y="3"/>
                    <a:pt x="48" y="3"/>
                  </a:cubicBezTo>
                  <a:cubicBezTo>
                    <a:pt x="47" y="2"/>
                    <a:pt x="46" y="2"/>
                    <a:pt x="46" y="2"/>
                  </a:cubicBezTo>
                  <a:cubicBezTo>
                    <a:pt x="44" y="2"/>
                    <a:pt x="42" y="1"/>
                    <a:pt x="41" y="1"/>
                  </a:cubicBezTo>
                  <a:cubicBezTo>
                    <a:pt x="40" y="1"/>
                    <a:pt x="39" y="1"/>
                    <a:pt x="38" y="1"/>
                  </a:cubicBezTo>
                  <a:cubicBezTo>
                    <a:pt x="37" y="1"/>
                    <a:pt x="36" y="1"/>
                    <a:pt x="36" y="1"/>
                  </a:cubicBezTo>
                  <a:cubicBezTo>
                    <a:pt x="36" y="1"/>
                    <a:pt x="37" y="1"/>
                    <a:pt x="38" y="2"/>
                  </a:cubicBezTo>
                  <a:cubicBezTo>
                    <a:pt x="39" y="2"/>
                    <a:pt x="40" y="2"/>
                    <a:pt x="40" y="2"/>
                  </a:cubicBezTo>
                  <a:cubicBezTo>
                    <a:pt x="42" y="2"/>
                    <a:pt x="44" y="3"/>
                    <a:pt x="45" y="3"/>
                  </a:cubicBezTo>
                  <a:cubicBezTo>
                    <a:pt x="46" y="3"/>
                    <a:pt x="47" y="4"/>
                    <a:pt x="47" y="4"/>
                  </a:cubicBezTo>
                  <a:cubicBezTo>
                    <a:pt x="48" y="4"/>
                    <a:pt x="48" y="4"/>
                    <a:pt x="48" y="4"/>
                  </a:cubicBezTo>
                  <a:cubicBezTo>
                    <a:pt x="48" y="5"/>
                    <a:pt x="48" y="5"/>
                    <a:pt x="48" y="5"/>
                  </a:cubicBezTo>
                  <a:cubicBezTo>
                    <a:pt x="49" y="5"/>
                    <a:pt x="49" y="5"/>
                    <a:pt x="50" y="5"/>
                  </a:cubicBezTo>
                  <a:cubicBezTo>
                    <a:pt x="50" y="5"/>
                    <a:pt x="50" y="6"/>
                    <a:pt x="51" y="6"/>
                  </a:cubicBezTo>
                  <a:cubicBezTo>
                    <a:pt x="50" y="6"/>
                    <a:pt x="50" y="6"/>
                    <a:pt x="49" y="7"/>
                  </a:cubicBezTo>
                  <a:cubicBezTo>
                    <a:pt x="42" y="9"/>
                    <a:pt x="42" y="9"/>
                    <a:pt x="42" y="9"/>
                  </a:cubicBezTo>
                  <a:cubicBezTo>
                    <a:pt x="40" y="9"/>
                    <a:pt x="37" y="10"/>
                    <a:pt x="35" y="11"/>
                  </a:cubicBezTo>
                  <a:cubicBezTo>
                    <a:pt x="33" y="11"/>
                    <a:pt x="33" y="11"/>
                    <a:pt x="33" y="11"/>
                  </a:cubicBezTo>
                  <a:cubicBezTo>
                    <a:pt x="32" y="11"/>
                    <a:pt x="31" y="11"/>
                    <a:pt x="31" y="12"/>
                  </a:cubicBezTo>
                  <a:cubicBezTo>
                    <a:pt x="30" y="12"/>
                    <a:pt x="28" y="12"/>
                    <a:pt x="27" y="12"/>
                  </a:cubicBezTo>
                  <a:cubicBezTo>
                    <a:pt x="26" y="12"/>
                    <a:pt x="24" y="12"/>
                    <a:pt x="23" y="12"/>
                  </a:cubicBezTo>
                  <a:cubicBezTo>
                    <a:pt x="22" y="12"/>
                    <a:pt x="20" y="12"/>
                    <a:pt x="19" y="11"/>
                  </a:cubicBezTo>
                  <a:cubicBezTo>
                    <a:pt x="22" y="12"/>
                    <a:pt x="24" y="13"/>
                    <a:pt x="27" y="13"/>
                  </a:cubicBezTo>
                  <a:cubicBezTo>
                    <a:pt x="28" y="13"/>
                    <a:pt x="30" y="13"/>
                    <a:pt x="31" y="12"/>
                  </a:cubicBezTo>
                  <a:close/>
                  <a:moveTo>
                    <a:pt x="27" y="24"/>
                  </a:moveTo>
                  <a:cubicBezTo>
                    <a:pt x="27" y="25"/>
                    <a:pt x="27" y="25"/>
                    <a:pt x="27" y="25"/>
                  </a:cubicBezTo>
                  <a:cubicBezTo>
                    <a:pt x="27" y="25"/>
                    <a:pt x="27" y="25"/>
                    <a:pt x="27" y="25"/>
                  </a:cubicBezTo>
                  <a:cubicBezTo>
                    <a:pt x="27" y="25"/>
                    <a:pt x="27" y="24"/>
                    <a:pt x="27" y="2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2285"/>
            <p:cNvSpPr>
              <a:spLocks/>
            </p:cNvSpPr>
            <p:nvPr/>
          </p:nvSpPr>
          <p:spPr bwMode="auto">
            <a:xfrm>
              <a:off x="4317955" y="5813460"/>
              <a:ext cx="192089" cy="120651"/>
            </a:xfrm>
            <a:custGeom>
              <a:avLst/>
              <a:gdLst>
                <a:gd name="T0" fmla="*/ 18 w 51"/>
                <a:gd name="T1" fmla="*/ 31 h 32"/>
                <a:gd name="T2" fmla="*/ 21 w 51"/>
                <a:gd name="T3" fmla="*/ 29 h 32"/>
                <a:gd name="T4" fmla="*/ 29 w 51"/>
                <a:gd name="T5" fmla="*/ 22 h 32"/>
                <a:gd name="T6" fmla="*/ 38 w 51"/>
                <a:gd name="T7" fmla="*/ 9 h 32"/>
                <a:gd name="T8" fmla="*/ 46 w 51"/>
                <a:gd name="T9" fmla="*/ 3 h 32"/>
                <a:gd name="T10" fmla="*/ 51 w 51"/>
                <a:gd name="T11" fmla="*/ 0 h 32"/>
                <a:gd name="T12" fmla="*/ 42 w 51"/>
                <a:gd name="T13" fmla="*/ 3 h 32"/>
                <a:gd name="T14" fmla="*/ 19 w 51"/>
                <a:gd name="T15" fmla="*/ 20 h 32"/>
                <a:gd name="T16" fmla="*/ 9 w 51"/>
                <a:gd name="T17" fmla="*/ 27 h 32"/>
                <a:gd name="T18" fmla="*/ 0 w 51"/>
                <a:gd name="T19" fmla="*/ 32 h 32"/>
                <a:gd name="T20" fmla="*/ 0 w 51"/>
                <a:gd name="T21" fmla="*/ 32 h 32"/>
                <a:gd name="T22" fmla="*/ 18 w 51"/>
                <a:gd name="T23"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18" y="31"/>
                  </a:moveTo>
                  <a:cubicBezTo>
                    <a:pt x="19" y="31"/>
                    <a:pt x="20" y="30"/>
                    <a:pt x="21" y="29"/>
                  </a:cubicBezTo>
                  <a:cubicBezTo>
                    <a:pt x="24" y="27"/>
                    <a:pt x="26" y="25"/>
                    <a:pt x="29" y="22"/>
                  </a:cubicBezTo>
                  <a:cubicBezTo>
                    <a:pt x="32" y="18"/>
                    <a:pt x="35" y="13"/>
                    <a:pt x="38" y="9"/>
                  </a:cubicBezTo>
                  <a:cubicBezTo>
                    <a:pt x="40" y="6"/>
                    <a:pt x="43" y="5"/>
                    <a:pt x="46" y="3"/>
                  </a:cubicBezTo>
                  <a:cubicBezTo>
                    <a:pt x="48" y="2"/>
                    <a:pt x="49" y="1"/>
                    <a:pt x="51" y="0"/>
                  </a:cubicBezTo>
                  <a:cubicBezTo>
                    <a:pt x="47" y="1"/>
                    <a:pt x="43" y="3"/>
                    <a:pt x="42" y="3"/>
                  </a:cubicBezTo>
                  <a:cubicBezTo>
                    <a:pt x="32" y="7"/>
                    <a:pt x="27" y="14"/>
                    <a:pt x="19" y="20"/>
                  </a:cubicBezTo>
                  <a:cubicBezTo>
                    <a:pt x="16" y="22"/>
                    <a:pt x="12" y="24"/>
                    <a:pt x="9" y="27"/>
                  </a:cubicBezTo>
                  <a:cubicBezTo>
                    <a:pt x="6" y="28"/>
                    <a:pt x="3" y="30"/>
                    <a:pt x="0" y="32"/>
                  </a:cubicBezTo>
                  <a:cubicBezTo>
                    <a:pt x="0" y="32"/>
                    <a:pt x="0" y="32"/>
                    <a:pt x="0" y="32"/>
                  </a:cubicBezTo>
                  <a:cubicBezTo>
                    <a:pt x="6" y="30"/>
                    <a:pt x="12" y="31"/>
                    <a:pt x="18"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01" name="Picture 2286"/>
            <p:cNvPicPr>
              <a:picLocks noChangeAspect="1" noChangeArrowheads="1"/>
            </p:cNvPicPr>
            <p:nvPr/>
          </p:nvPicPr>
          <p:blipFill>
            <a:blip r:embed="rId89" cstate="screen">
              <a:extLst>
                <a:ext uri="{28A0092B-C50C-407E-A947-70E740481C1C}">
                  <a14:useLocalDpi xmlns:a14="http://schemas.microsoft.com/office/drawing/2010/main"/>
                </a:ext>
              </a:extLst>
            </a:blip>
            <a:srcRect/>
            <a:stretch>
              <a:fillRect/>
            </a:stretch>
          </p:blipFill>
          <p:spPr bwMode="auto">
            <a:xfrm>
              <a:off x="4371930" y="5799172"/>
              <a:ext cx="146051" cy="147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2" name="Picture 2287"/>
            <p:cNvPicPr>
              <a:picLocks noChangeAspect="1" noChangeArrowheads="1"/>
            </p:cNvPicPr>
            <p:nvPr/>
          </p:nvPicPr>
          <p:blipFill>
            <a:blip r:embed="rId90" cstate="screen">
              <a:extLst>
                <a:ext uri="{28A0092B-C50C-407E-A947-70E740481C1C}">
                  <a14:useLocalDpi xmlns:a14="http://schemas.microsoft.com/office/drawing/2010/main"/>
                </a:ext>
              </a:extLst>
            </a:blip>
            <a:srcRect/>
            <a:stretch>
              <a:fillRect/>
            </a:stretch>
          </p:blipFill>
          <p:spPr bwMode="auto">
            <a:xfrm>
              <a:off x="4303667" y="5767422"/>
              <a:ext cx="225426"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3" name="Freeform 2288"/>
            <p:cNvSpPr>
              <a:spLocks/>
            </p:cNvSpPr>
            <p:nvPr/>
          </p:nvSpPr>
          <p:spPr bwMode="auto">
            <a:xfrm>
              <a:off x="4340180" y="5843622"/>
              <a:ext cx="90488" cy="53975"/>
            </a:xfrm>
            <a:custGeom>
              <a:avLst/>
              <a:gdLst>
                <a:gd name="T0" fmla="*/ 14 w 24"/>
                <a:gd name="T1" fmla="*/ 10 h 14"/>
                <a:gd name="T2" fmla="*/ 24 w 24"/>
                <a:gd name="T3" fmla="*/ 2 h 14"/>
                <a:gd name="T4" fmla="*/ 18 w 24"/>
                <a:gd name="T5" fmla="*/ 5 h 14"/>
                <a:gd name="T6" fmla="*/ 11 w 24"/>
                <a:gd name="T7" fmla="*/ 2 h 14"/>
                <a:gd name="T8" fmla="*/ 6 w 24"/>
                <a:gd name="T9" fmla="*/ 0 h 14"/>
                <a:gd name="T10" fmla="*/ 0 w 24"/>
                <a:gd name="T11" fmla="*/ 13 h 14"/>
                <a:gd name="T12" fmla="*/ 14 w 24"/>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4" y="10"/>
                  </a:moveTo>
                  <a:cubicBezTo>
                    <a:pt x="18" y="8"/>
                    <a:pt x="20" y="5"/>
                    <a:pt x="24" y="2"/>
                  </a:cubicBezTo>
                  <a:cubicBezTo>
                    <a:pt x="22" y="3"/>
                    <a:pt x="20" y="4"/>
                    <a:pt x="18" y="5"/>
                  </a:cubicBezTo>
                  <a:cubicBezTo>
                    <a:pt x="15" y="5"/>
                    <a:pt x="13" y="4"/>
                    <a:pt x="11" y="2"/>
                  </a:cubicBezTo>
                  <a:cubicBezTo>
                    <a:pt x="9" y="1"/>
                    <a:pt x="8" y="0"/>
                    <a:pt x="6" y="0"/>
                  </a:cubicBezTo>
                  <a:cubicBezTo>
                    <a:pt x="4" y="4"/>
                    <a:pt x="2" y="9"/>
                    <a:pt x="0" y="13"/>
                  </a:cubicBezTo>
                  <a:cubicBezTo>
                    <a:pt x="5" y="14"/>
                    <a:pt x="10" y="11"/>
                    <a:pt x="14"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2289"/>
            <p:cNvSpPr>
              <a:spLocks/>
            </p:cNvSpPr>
            <p:nvPr/>
          </p:nvSpPr>
          <p:spPr bwMode="auto">
            <a:xfrm>
              <a:off x="4457656" y="5757897"/>
              <a:ext cx="141288" cy="165101"/>
            </a:xfrm>
            <a:custGeom>
              <a:avLst/>
              <a:gdLst>
                <a:gd name="T0" fmla="*/ 14 w 38"/>
                <a:gd name="T1" fmla="*/ 15 h 44"/>
                <a:gd name="T2" fmla="*/ 11 w 38"/>
                <a:gd name="T3" fmla="*/ 21 h 44"/>
                <a:gd name="T4" fmla="*/ 9 w 38"/>
                <a:gd name="T5" fmla="*/ 29 h 44"/>
                <a:gd name="T6" fmla="*/ 0 w 38"/>
                <a:gd name="T7" fmla="*/ 44 h 44"/>
                <a:gd name="T8" fmla="*/ 0 w 38"/>
                <a:gd name="T9" fmla="*/ 44 h 44"/>
                <a:gd name="T10" fmla="*/ 15 w 38"/>
                <a:gd name="T11" fmla="*/ 32 h 44"/>
                <a:gd name="T12" fmla="*/ 17 w 38"/>
                <a:gd name="T13" fmla="*/ 14 h 44"/>
                <a:gd name="T14" fmla="*/ 26 w 38"/>
                <a:gd name="T15" fmla="*/ 9 h 44"/>
                <a:gd name="T16" fmla="*/ 33 w 38"/>
                <a:gd name="T17" fmla="*/ 6 h 44"/>
                <a:gd name="T18" fmla="*/ 38 w 38"/>
                <a:gd name="T19" fmla="*/ 2 h 44"/>
                <a:gd name="T20" fmla="*/ 36 w 38"/>
                <a:gd name="T21" fmla="*/ 0 h 44"/>
                <a:gd name="T22" fmla="*/ 33 w 38"/>
                <a:gd name="T23" fmla="*/ 5 h 44"/>
                <a:gd name="T24" fmla="*/ 25 w 38"/>
                <a:gd name="T25" fmla="*/ 8 h 44"/>
                <a:gd name="T26" fmla="*/ 16 w 38"/>
                <a:gd name="T27" fmla="*/ 13 h 44"/>
                <a:gd name="T28" fmla="*/ 14 w 38"/>
                <a:gd name="T29"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4">
                  <a:moveTo>
                    <a:pt x="14" y="15"/>
                  </a:moveTo>
                  <a:cubicBezTo>
                    <a:pt x="13" y="16"/>
                    <a:pt x="12" y="20"/>
                    <a:pt x="11" y="21"/>
                  </a:cubicBezTo>
                  <a:cubicBezTo>
                    <a:pt x="10" y="24"/>
                    <a:pt x="10" y="27"/>
                    <a:pt x="9" y="29"/>
                  </a:cubicBezTo>
                  <a:cubicBezTo>
                    <a:pt x="7" y="35"/>
                    <a:pt x="5" y="40"/>
                    <a:pt x="0" y="44"/>
                  </a:cubicBezTo>
                  <a:cubicBezTo>
                    <a:pt x="0" y="44"/>
                    <a:pt x="0" y="44"/>
                    <a:pt x="0" y="44"/>
                  </a:cubicBezTo>
                  <a:cubicBezTo>
                    <a:pt x="6" y="41"/>
                    <a:pt x="11" y="37"/>
                    <a:pt x="15" y="32"/>
                  </a:cubicBezTo>
                  <a:cubicBezTo>
                    <a:pt x="17" y="28"/>
                    <a:pt x="20" y="20"/>
                    <a:pt x="17" y="14"/>
                  </a:cubicBezTo>
                  <a:cubicBezTo>
                    <a:pt x="19" y="10"/>
                    <a:pt x="23" y="10"/>
                    <a:pt x="26" y="9"/>
                  </a:cubicBezTo>
                  <a:cubicBezTo>
                    <a:pt x="29" y="8"/>
                    <a:pt x="31" y="7"/>
                    <a:pt x="33" y="6"/>
                  </a:cubicBezTo>
                  <a:cubicBezTo>
                    <a:pt x="35" y="5"/>
                    <a:pt x="37" y="3"/>
                    <a:pt x="38" y="2"/>
                  </a:cubicBezTo>
                  <a:cubicBezTo>
                    <a:pt x="37" y="2"/>
                    <a:pt x="37" y="1"/>
                    <a:pt x="36" y="0"/>
                  </a:cubicBezTo>
                  <a:cubicBezTo>
                    <a:pt x="35" y="2"/>
                    <a:pt x="35" y="4"/>
                    <a:pt x="33" y="5"/>
                  </a:cubicBezTo>
                  <a:cubicBezTo>
                    <a:pt x="31" y="6"/>
                    <a:pt x="28" y="7"/>
                    <a:pt x="25" y="8"/>
                  </a:cubicBezTo>
                  <a:cubicBezTo>
                    <a:pt x="22" y="9"/>
                    <a:pt x="18" y="10"/>
                    <a:pt x="16" y="13"/>
                  </a:cubicBezTo>
                  <a:cubicBezTo>
                    <a:pt x="15" y="14"/>
                    <a:pt x="14" y="14"/>
                    <a:pt x="14"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2290"/>
            <p:cNvSpPr>
              <a:spLocks noEditPoints="1"/>
            </p:cNvSpPr>
            <p:nvPr/>
          </p:nvSpPr>
          <p:spPr bwMode="auto">
            <a:xfrm>
              <a:off x="4325893" y="5799172"/>
              <a:ext cx="190501" cy="127001"/>
            </a:xfrm>
            <a:custGeom>
              <a:avLst/>
              <a:gdLst>
                <a:gd name="T0" fmla="*/ 28 w 51"/>
                <a:gd name="T1" fmla="*/ 8 h 34"/>
                <a:gd name="T2" fmla="*/ 35 w 51"/>
                <a:gd name="T3" fmla="*/ 8 h 34"/>
                <a:gd name="T4" fmla="*/ 29 w 51"/>
                <a:gd name="T5" fmla="*/ 11 h 34"/>
                <a:gd name="T6" fmla="*/ 26 w 51"/>
                <a:gd name="T7" fmla="*/ 14 h 34"/>
                <a:gd name="T8" fmla="*/ 22 w 51"/>
                <a:gd name="T9" fmla="*/ 16 h 34"/>
                <a:gd name="T10" fmla="*/ 18 w 51"/>
                <a:gd name="T11" fmla="*/ 15 h 34"/>
                <a:gd name="T12" fmla="*/ 17 w 51"/>
                <a:gd name="T13" fmla="*/ 15 h 34"/>
                <a:gd name="T14" fmla="*/ 14 w 51"/>
                <a:gd name="T15" fmla="*/ 13 h 34"/>
                <a:gd name="T16" fmla="*/ 15 w 51"/>
                <a:gd name="T17" fmla="*/ 15 h 34"/>
                <a:gd name="T18" fmla="*/ 17 w 51"/>
                <a:gd name="T19" fmla="*/ 16 h 34"/>
                <a:gd name="T20" fmla="*/ 20 w 51"/>
                <a:gd name="T21" fmla="*/ 17 h 34"/>
                <a:gd name="T22" fmla="*/ 23 w 51"/>
                <a:gd name="T23" fmla="*/ 17 h 34"/>
                <a:gd name="T24" fmla="*/ 21 w 51"/>
                <a:gd name="T25" fmla="*/ 19 h 34"/>
                <a:gd name="T26" fmla="*/ 15 w 51"/>
                <a:gd name="T27" fmla="*/ 23 h 34"/>
                <a:gd name="T28" fmla="*/ 11 w 51"/>
                <a:gd name="T29" fmla="*/ 24 h 34"/>
                <a:gd name="T30" fmla="*/ 6 w 51"/>
                <a:gd name="T31" fmla="*/ 25 h 34"/>
                <a:gd name="T32" fmla="*/ 16 w 51"/>
                <a:gd name="T33" fmla="*/ 23 h 34"/>
                <a:gd name="T34" fmla="*/ 16 w 51"/>
                <a:gd name="T35" fmla="*/ 24 h 34"/>
                <a:gd name="T36" fmla="*/ 7 w 51"/>
                <a:gd name="T37" fmla="*/ 31 h 34"/>
                <a:gd name="T38" fmla="*/ 13 w 51"/>
                <a:gd name="T39" fmla="*/ 27 h 34"/>
                <a:gd name="T40" fmla="*/ 19 w 51"/>
                <a:gd name="T41" fmla="*/ 23 h 34"/>
                <a:gd name="T42" fmla="*/ 30 w 51"/>
                <a:gd name="T43" fmla="*/ 13 h 34"/>
                <a:gd name="T44" fmla="*/ 36 w 51"/>
                <a:gd name="T45" fmla="*/ 9 h 34"/>
                <a:gd name="T46" fmla="*/ 42 w 51"/>
                <a:gd name="T47" fmla="*/ 7 h 34"/>
                <a:gd name="T48" fmla="*/ 37 w 51"/>
                <a:gd name="T49" fmla="*/ 12 h 34"/>
                <a:gd name="T50" fmla="*/ 32 w 51"/>
                <a:gd name="T51" fmla="*/ 18 h 34"/>
                <a:gd name="T52" fmla="*/ 26 w 51"/>
                <a:gd name="T53" fmla="*/ 27 h 34"/>
                <a:gd name="T54" fmla="*/ 18 w 51"/>
                <a:gd name="T55" fmla="*/ 34 h 34"/>
                <a:gd name="T56" fmla="*/ 30 w 51"/>
                <a:gd name="T57" fmla="*/ 23 h 34"/>
                <a:gd name="T58" fmla="*/ 36 w 51"/>
                <a:gd name="T59" fmla="*/ 14 h 34"/>
                <a:gd name="T60" fmla="*/ 40 w 51"/>
                <a:gd name="T61" fmla="*/ 11 h 34"/>
                <a:gd name="T62" fmla="*/ 46 w 51"/>
                <a:gd name="T63" fmla="*/ 6 h 34"/>
                <a:gd name="T64" fmla="*/ 47 w 51"/>
                <a:gd name="T65" fmla="*/ 6 h 34"/>
                <a:gd name="T66" fmla="*/ 44 w 51"/>
                <a:gd name="T67" fmla="*/ 14 h 34"/>
                <a:gd name="T68" fmla="*/ 41 w 51"/>
                <a:gd name="T69" fmla="*/ 25 h 34"/>
                <a:gd name="T70" fmla="*/ 37 w 51"/>
                <a:gd name="T71" fmla="*/ 31 h 34"/>
                <a:gd name="T72" fmla="*/ 44 w 51"/>
                <a:gd name="T73" fmla="*/ 22 h 34"/>
                <a:gd name="T74" fmla="*/ 44 w 51"/>
                <a:gd name="T75" fmla="*/ 19 h 34"/>
                <a:gd name="T76" fmla="*/ 46 w 51"/>
                <a:gd name="T77" fmla="*/ 11 h 34"/>
                <a:gd name="T78" fmla="*/ 49 w 51"/>
                <a:gd name="T79" fmla="*/ 5 h 34"/>
                <a:gd name="T80" fmla="*/ 51 w 51"/>
                <a:gd name="T81" fmla="*/ 2 h 34"/>
                <a:gd name="T82" fmla="*/ 46 w 51"/>
                <a:gd name="T83" fmla="*/ 4 h 34"/>
                <a:gd name="T84" fmla="*/ 44 w 51"/>
                <a:gd name="T85" fmla="*/ 4 h 34"/>
                <a:gd name="T86" fmla="*/ 41 w 51"/>
                <a:gd name="T87" fmla="*/ 3 h 34"/>
                <a:gd name="T88" fmla="*/ 40 w 51"/>
                <a:gd name="T89" fmla="*/ 3 h 34"/>
                <a:gd name="T90" fmla="*/ 35 w 51"/>
                <a:gd name="T91" fmla="*/ 1 h 34"/>
                <a:gd name="T92" fmla="*/ 31 w 51"/>
                <a:gd name="T93" fmla="*/ 0 h 34"/>
                <a:gd name="T94" fmla="*/ 35 w 51"/>
                <a:gd name="T95" fmla="*/ 1 h 34"/>
                <a:gd name="T96" fmla="*/ 40 w 51"/>
                <a:gd name="T97" fmla="*/ 4 h 34"/>
                <a:gd name="T98" fmla="*/ 41 w 51"/>
                <a:gd name="T99" fmla="*/ 4 h 34"/>
                <a:gd name="T100" fmla="*/ 42 w 51"/>
                <a:gd name="T101" fmla="*/ 5 h 34"/>
                <a:gd name="T102" fmla="*/ 36 w 51"/>
                <a:gd name="T103" fmla="*/ 6 h 34"/>
                <a:gd name="T104" fmla="*/ 28 w 51"/>
                <a:gd name="T105" fmla="*/ 8 h 34"/>
                <a:gd name="T106" fmla="*/ 24 w 51"/>
                <a:gd name="T107" fmla="*/ 8 h 34"/>
                <a:gd name="T108" fmla="*/ 18 w 51"/>
                <a:gd name="T109" fmla="*/ 7 h 34"/>
                <a:gd name="T110" fmla="*/ 27 w 51"/>
                <a:gd name="T111" fmla="*/ 9 h 34"/>
                <a:gd name="T112" fmla="*/ 23 w 51"/>
                <a:gd name="T113" fmla="*/ 17 h 34"/>
                <a:gd name="T114" fmla="*/ 23 w 51"/>
                <a:gd name="T115"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34">
                  <a:moveTo>
                    <a:pt x="27" y="9"/>
                  </a:moveTo>
                  <a:cubicBezTo>
                    <a:pt x="27" y="8"/>
                    <a:pt x="28" y="8"/>
                    <a:pt x="28" y="8"/>
                  </a:cubicBezTo>
                  <a:cubicBezTo>
                    <a:pt x="30" y="8"/>
                    <a:pt x="30" y="8"/>
                    <a:pt x="30" y="8"/>
                  </a:cubicBezTo>
                  <a:cubicBezTo>
                    <a:pt x="31" y="8"/>
                    <a:pt x="33" y="8"/>
                    <a:pt x="35" y="8"/>
                  </a:cubicBezTo>
                  <a:cubicBezTo>
                    <a:pt x="34" y="8"/>
                    <a:pt x="33" y="9"/>
                    <a:pt x="32" y="9"/>
                  </a:cubicBezTo>
                  <a:cubicBezTo>
                    <a:pt x="31" y="10"/>
                    <a:pt x="30" y="11"/>
                    <a:pt x="29" y="11"/>
                  </a:cubicBezTo>
                  <a:cubicBezTo>
                    <a:pt x="28" y="12"/>
                    <a:pt x="27" y="13"/>
                    <a:pt x="26" y="14"/>
                  </a:cubicBezTo>
                  <a:cubicBezTo>
                    <a:pt x="26" y="14"/>
                    <a:pt x="26" y="14"/>
                    <a:pt x="26" y="14"/>
                  </a:cubicBezTo>
                  <a:cubicBezTo>
                    <a:pt x="25" y="15"/>
                    <a:pt x="25" y="15"/>
                    <a:pt x="24" y="16"/>
                  </a:cubicBezTo>
                  <a:cubicBezTo>
                    <a:pt x="24" y="16"/>
                    <a:pt x="23" y="16"/>
                    <a:pt x="22" y="16"/>
                  </a:cubicBezTo>
                  <a:cubicBezTo>
                    <a:pt x="21" y="16"/>
                    <a:pt x="21" y="16"/>
                    <a:pt x="20" y="16"/>
                  </a:cubicBezTo>
                  <a:cubicBezTo>
                    <a:pt x="19" y="16"/>
                    <a:pt x="19" y="16"/>
                    <a:pt x="18" y="15"/>
                  </a:cubicBezTo>
                  <a:cubicBezTo>
                    <a:pt x="17" y="15"/>
                    <a:pt x="17" y="15"/>
                    <a:pt x="17" y="15"/>
                  </a:cubicBezTo>
                  <a:cubicBezTo>
                    <a:pt x="17" y="15"/>
                    <a:pt x="17" y="15"/>
                    <a:pt x="17" y="15"/>
                  </a:cubicBezTo>
                  <a:cubicBezTo>
                    <a:pt x="16" y="15"/>
                    <a:pt x="16" y="15"/>
                    <a:pt x="16" y="15"/>
                  </a:cubicBezTo>
                  <a:cubicBezTo>
                    <a:pt x="15" y="14"/>
                    <a:pt x="14" y="14"/>
                    <a:pt x="14" y="13"/>
                  </a:cubicBezTo>
                  <a:cubicBezTo>
                    <a:pt x="13" y="13"/>
                    <a:pt x="12" y="13"/>
                    <a:pt x="12" y="12"/>
                  </a:cubicBezTo>
                  <a:cubicBezTo>
                    <a:pt x="13" y="13"/>
                    <a:pt x="14" y="14"/>
                    <a:pt x="15" y="15"/>
                  </a:cubicBezTo>
                  <a:cubicBezTo>
                    <a:pt x="16" y="15"/>
                    <a:pt x="16" y="15"/>
                    <a:pt x="16" y="16"/>
                  </a:cubicBezTo>
                  <a:cubicBezTo>
                    <a:pt x="17" y="16"/>
                    <a:pt x="17" y="16"/>
                    <a:pt x="17" y="16"/>
                  </a:cubicBezTo>
                  <a:cubicBezTo>
                    <a:pt x="18" y="16"/>
                    <a:pt x="18" y="16"/>
                    <a:pt x="18" y="16"/>
                  </a:cubicBezTo>
                  <a:cubicBezTo>
                    <a:pt x="18" y="16"/>
                    <a:pt x="19" y="17"/>
                    <a:pt x="20" y="17"/>
                  </a:cubicBezTo>
                  <a:cubicBezTo>
                    <a:pt x="21" y="17"/>
                    <a:pt x="21" y="17"/>
                    <a:pt x="22" y="17"/>
                  </a:cubicBezTo>
                  <a:cubicBezTo>
                    <a:pt x="22" y="17"/>
                    <a:pt x="23" y="17"/>
                    <a:pt x="23" y="17"/>
                  </a:cubicBezTo>
                  <a:cubicBezTo>
                    <a:pt x="23" y="18"/>
                    <a:pt x="22" y="18"/>
                    <a:pt x="22" y="18"/>
                  </a:cubicBezTo>
                  <a:cubicBezTo>
                    <a:pt x="22" y="18"/>
                    <a:pt x="21" y="19"/>
                    <a:pt x="21" y="19"/>
                  </a:cubicBezTo>
                  <a:cubicBezTo>
                    <a:pt x="21" y="19"/>
                    <a:pt x="20" y="20"/>
                    <a:pt x="19" y="20"/>
                  </a:cubicBezTo>
                  <a:cubicBezTo>
                    <a:pt x="18" y="21"/>
                    <a:pt x="17" y="22"/>
                    <a:pt x="15" y="23"/>
                  </a:cubicBezTo>
                  <a:cubicBezTo>
                    <a:pt x="14" y="23"/>
                    <a:pt x="14" y="23"/>
                    <a:pt x="13" y="23"/>
                  </a:cubicBezTo>
                  <a:cubicBezTo>
                    <a:pt x="12" y="24"/>
                    <a:pt x="11" y="24"/>
                    <a:pt x="11" y="24"/>
                  </a:cubicBezTo>
                  <a:cubicBezTo>
                    <a:pt x="10" y="24"/>
                    <a:pt x="9" y="25"/>
                    <a:pt x="8" y="25"/>
                  </a:cubicBezTo>
                  <a:cubicBezTo>
                    <a:pt x="8" y="25"/>
                    <a:pt x="7" y="25"/>
                    <a:pt x="6" y="25"/>
                  </a:cubicBezTo>
                  <a:cubicBezTo>
                    <a:pt x="8" y="25"/>
                    <a:pt x="9" y="25"/>
                    <a:pt x="11" y="25"/>
                  </a:cubicBezTo>
                  <a:cubicBezTo>
                    <a:pt x="12" y="24"/>
                    <a:pt x="14" y="24"/>
                    <a:pt x="16" y="23"/>
                  </a:cubicBezTo>
                  <a:cubicBezTo>
                    <a:pt x="16" y="23"/>
                    <a:pt x="17" y="23"/>
                    <a:pt x="18" y="22"/>
                  </a:cubicBezTo>
                  <a:cubicBezTo>
                    <a:pt x="17" y="23"/>
                    <a:pt x="17" y="24"/>
                    <a:pt x="16" y="24"/>
                  </a:cubicBezTo>
                  <a:cubicBezTo>
                    <a:pt x="15" y="25"/>
                    <a:pt x="14" y="26"/>
                    <a:pt x="13" y="27"/>
                  </a:cubicBezTo>
                  <a:cubicBezTo>
                    <a:pt x="11" y="28"/>
                    <a:pt x="9" y="30"/>
                    <a:pt x="7" y="31"/>
                  </a:cubicBezTo>
                  <a:cubicBezTo>
                    <a:pt x="5" y="32"/>
                    <a:pt x="2" y="33"/>
                    <a:pt x="0" y="34"/>
                  </a:cubicBezTo>
                  <a:cubicBezTo>
                    <a:pt x="5" y="32"/>
                    <a:pt x="9" y="30"/>
                    <a:pt x="13" y="27"/>
                  </a:cubicBezTo>
                  <a:cubicBezTo>
                    <a:pt x="14" y="27"/>
                    <a:pt x="15" y="26"/>
                    <a:pt x="16" y="25"/>
                  </a:cubicBezTo>
                  <a:cubicBezTo>
                    <a:pt x="17" y="24"/>
                    <a:pt x="18" y="24"/>
                    <a:pt x="19" y="23"/>
                  </a:cubicBezTo>
                  <a:cubicBezTo>
                    <a:pt x="21" y="21"/>
                    <a:pt x="23" y="19"/>
                    <a:pt x="25" y="18"/>
                  </a:cubicBezTo>
                  <a:cubicBezTo>
                    <a:pt x="26" y="16"/>
                    <a:pt x="28" y="14"/>
                    <a:pt x="30" y="13"/>
                  </a:cubicBezTo>
                  <a:cubicBezTo>
                    <a:pt x="31" y="12"/>
                    <a:pt x="32" y="11"/>
                    <a:pt x="33" y="11"/>
                  </a:cubicBezTo>
                  <a:cubicBezTo>
                    <a:pt x="34" y="10"/>
                    <a:pt x="35" y="9"/>
                    <a:pt x="36" y="9"/>
                  </a:cubicBezTo>
                  <a:cubicBezTo>
                    <a:pt x="37" y="8"/>
                    <a:pt x="39" y="8"/>
                    <a:pt x="40" y="8"/>
                  </a:cubicBezTo>
                  <a:cubicBezTo>
                    <a:pt x="41" y="8"/>
                    <a:pt x="42" y="7"/>
                    <a:pt x="42" y="7"/>
                  </a:cubicBezTo>
                  <a:cubicBezTo>
                    <a:pt x="41" y="8"/>
                    <a:pt x="40" y="9"/>
                    <a:pt x="39" y="10"/>
                  </a:cubicBezTo>
                  <a:cubicBezTo>
                    <a:pt x="38" y="10"/>
                    <a:pt x="38" y="11"/>
                    <a:pt x="37" y="12"/>
                  </a:cubicBezTo>
                  <a:cubicBezTo>
                    <a:pt x="36" y="12"/>
                    <a:pt x="36" y="13"/>
                    <a:pt x="35" y="14"/>
                  </a:cubicBezTo>
                  <a:cubicBezTo>
                    <a:pt x="34" y="15"/>
                    <a:pt x="33" y="17"/>
                    <a:pt x="32" y="18"/>
                  </a:cubicBezTo>
                  <a:cubicBezTo>
                    <a:pt x="31" y="20"/>
                    <a:pt x="30" y="21"/>
                    <a:pt x="29" y="23"/>
                  </a:cubicBezTo>
                  <a:cubicBezTo>
                    <a:pt x="28" y="24"/>
                    <a:pt x="27" y="26"/>
                    <a:pt x="26" y="27"/>
                  </a:cubicBezTo>
                  <a:cubicBezTo>
                    <a:pt x="25" y="28"/>
                    <a:pt x="24" y="29"/>
                    <a:pt x="22" y="31"/>
                  </a:cubicBezTo>
                  <a:cubicBezTo>
                    <a:pt x="21" y="32"/>
                    <a:pt x="20" y="33"/>
                    <a:pt x="18" y="34"/>
                  </a:cubicBezTo>
                  <a:cubicBezTo>
                    <a:pt x="21" y="32"/>
                    <a:pt x="24" y="30"/>
                    <a:pt x="27" y="27"/>
                  </a:cubicBezTo>
                  <a:cubicBezTo>
                    <a:pt x="28" y="26"/>
                    <a:pt x="29" y="25"/>
                    <a:pt x="30" y="23"/>
                  </a:cubicBezTo>
                  <a:cubicBezTo>
                    <a:pt x="31" y="22"/>
                    <a:pt x="32" y="20"/>
                    <a:pt x="33" y="19"/>
                  </a:cubicBezTo>
                  <a:cubicBezTo>
                    <a:pt x="34" y="17"/>
                    <a:pt x="35" y="16"/>
                    <a:pt x="36" y="14"/>
                  </a:cubicBezTo>
                  <a:cubicBezTo>
                    <a:pt x="36" y="14"/>
                    <a:pt x="37" y="13"/>
                    <a:pt x="38" y="12"/>
                  </a:cubicBezTo>
                  <a:cubicBezTo>
                    <a:pt x="38" y="12"/>
                    <a:pt x="39" y="11"/>
                    <a:pt x="40" y="11"/>
                  </a:cubicBezTo>
                  <a:cubicBezTo>
                    <a:pt x="41" y="10"/>
                    <a:pt x="43" y="9"/>
                    <a:pt x="44" y="7"/>
                  </a:cubicBezTo>
                  <a:cubicBezTo>
                    <a:pt x="45" y="7"/>
                    <a:pt x="45" y="6"/>
                    <a:pt x="46" y="6"/>
                  </a:cubicBezTo>
                  <a:cubicBezTo>
                    <a:pt x="46" y="6"/>
                    <a:pt x="47" y="6"/>
                    <a:pt x="47" y="6"/>
                  </a:cubicBezTo>
                  <a:cubicBezTo>
                    <a:pt x="47" y="6"/>
                    <a:pt x="47" y="6"/>
                    <a:pt x="47" y="6"/>
                  </a:cubicBezTo>
                  <a:cubicBezTo>
                    <a:pt x="46" y="7"/>
                    <a:pt x="46" y="9"/>
                    <a:pt x="45" y="10"/>
                  </a:cubicBezTo>
                  <a:cubicBezTo>
                    <a:pt x="45" y="12"/>
                    <a:pt x="45" y="13"/>
                    <a:pt x="44" y="14"/>
                  </a:cubicBezTo>
                  <a:cubicBezTo>
                    <a:pt x="44" y="15"/>
                    <a:pt x="44" y="17"/>
                    <a:pt x="44" y="18"/>
                  </a:cubicBezTo>
                  <a:cubicBezTo>
                    <a:pt x="44" y="21"/>
                    <a:pt x="43" y="23"/>
                    <a:pt x="41" y="25"/>
                  </a:cubicBezTo>
                  <a:cubicBezTo>
                    <a:pt x="41" y="26"/>
                    <a:pt x="40" y="27"/>
                    <a:pt x="39" y="28"/>
                  </a:cubicBezTo>
                  <a:cubicBezTo>
                    <a:pt x="39" y="29"/>
                    <a:pt x="38" y="30"/>
                    <a:pt x="37" y="31"/>
                  </a:cubicBezTo>
                  <a:cubicBezTo>
                    <a:pt x="39" y="29"/>
                    <a:pt x="40" y="27"/>
                    <a:pt x="42" y="25"/>
                  </a:cubicBezTo>
                  <a:cubicBezTo>
                    <a:pt x="43" y="24"/>
                    <a:pt x="43" y="23"/>
                    <a:pt x="44" y="22"/>
                  </a:cubicBezTo>
                  <a:cubicBezTo>
                    <a:pt x="44" y="21"/>
                    <a:pt x="44" y="21"/>
                    <a:pt x="44" y="20"/>
                  </a:cubicBezTo>
                  <a:cubicBezTo>
                    <a:pt x="44" y="20"/>
                    <a:pt x="44" y="19"/>
                    <a:pt x="44" y="19"/>
                  </a:cubicBezTo>
                  <a:cubicBezTo>
                    <a:pt x="45" y="19"/>
                    <a:pt x="45" y="18"/>
                    <a:pt x="45" y="18"/>
                  </a:cubicBezTo>
                  <a:cubicBezTo>
                    <a:pt x="45" y="16"/>
                    <a:pt x="46" y="13"/>
                    <a:pt x="46" y="11"/>
                  </a:cubicBezTo>
                  <a:cubicBezTo>
                    <a:pt x="47" y="10"/>
                    <a:pt x="47" y="8"/>
                    <a:pt x="48" y="7"/>
                  </a:cubicBezTo>
                  <a:cubicBezTo>
                    <a:pt x="48" y="6"/>
                    <a:pt x="48" y="6"/>
                    <a:pt x="49" y="5"/>
                  </a:cubicBezTo>
                  <a:cubicBezTo>
                    <a:pt x="49" y="4"/>
                    <a:pt x="50" y="4"/>
                    <a:pt x="50" y="4"/>
                  </a:cubicBezTo>
                  <a:cubicBezTo>
                    <a:pt x="51" y="3"/>
                    <a:pt x="51" y="3"/>
                    <a:pt x="51" y="2"/>
                  </a:cubicBezTo>
                  <a:cubicBezTo>
                    <a:pt x="50" y="2"/>
                    <a:pt x="50" y="2"/>
                    <a:pt x="49" y="2"/>
                  </a:cubicBezTo>
                  <a:cubicBezTo>
                    <a:pt x="48" y="3"/>
                    <a:pt x="47" y="3"/>
                    <a:pt x="46" y="4"/>
                  </a:cubicBezTo>
                  <a:cubicBezTo>
                    <a:pt x="46" y="4"/>
                    <a:pt x="45" y="4"/>
                    <a:pt x="44" y="5"/>
                  </a:cubicBezTo>
                  <a:cubicBezTo>
                    <a:pt x="44" y="5"/>
                    <a:pt x="44" y="5"/>
                    <a:pt x="44" y="4"/>
                  </a:cubicBezTo>
                  <a:cubicBezTo>
                    <a:pt x="43" y="4"/>
                    <a:pt x="43" y="4"/>
                    <a:pt x="42" y="4"/>
                  </a:cubicBezTo>
                  <a:cubicBezTo>
                    <a:pt x="42" y="3"/>
                    <a:pt x="42" y="3"/>
                    <a:pt x="41" y="3"/>
                  </a:cubicBezTo>
                  <a:cubicBezTo>
                    <a:pt x="41" y="3"/>
                    <a:pt x="41" y="3"/>
                    <a:pt x="41" y="3"/>
                  </a:cubicBezTo>
                  <a:cubicBezTo>
                    <a:pt x="41" y="3"/>
                    <a:pt x="41" y="3"/>
                    <a:pt x="40" y="3"/>
                  </a:cubicBezTo>
                  <a:cubicBezTo>
                    <a:pt x="40" y="2"/>
                    <a:pt x="39" y="2"/>
                    <a:pt x="39" y="2"/>
                  </a:cubicBezTo>
                  <a:cubicBezTo>
                    <a:pt x="37" y="1"/>
                    <a:pt x="36" y="1"/>
                    <a:pt x="35" y="1"/>
                  </a:cubicBezTo>
                  <a:cubicBezTo>
                    <a:pt x="34" y="1"/>
                    <a:pt x="34" y="1"/>
                    <a:pt x="33" y="1"/>
                  </a:cubicBezTo>
                  <a:cubicBezTo>
                    <a:pt x="33" y="1"/>
                    <a:pt x="32" y="0"/>
                    <a:pt x="31" y="0"/>
                  </a:cubicBezTo>
                  <a:cubicBezTo>
                    <a:pt x="32" y="1"/>
                    <a:pt x="33" y="1"/>
                    <a:pt x="33" y="1"/>
                  </a:cubicBezTo>
                  <a:cubicBezTo>
                    <a:pt x="34" y="1"/>
                    <a:pt x="34" y="1"/>
                    <a:pt x="35" y="1"/>
                  </a:cubicBezTo>
                  <a:cubicBezTo>
                    <a:pt x="36" y="2"/>
                    <a:pt x="37" y="2"/>
                    <a:pt x="38" y="3"/>
                  </a:cubicBezTo>
                  <a:cubicBezTo>
                    <a:pt x="39" y="3"/>
                    <a:pt x="39" y="3"/>
                    <a:pt x="40" y="4"/>
                  </a:cubicBezTo>
                  <a:cubicBezTo>
                    <a:pt x="40" y="4"/>
                    <a:pt x="40" y="4"/>
                    <a:pt x="40" y="4"/>
                  </a:cubicBezTo>
                  <a:cubicBezTo>
                    <a:pt x="41" y="4"/>
                    <a:pt x="41" y="4"/>
                    <a:pt x="41" y="4"/>
                  </a:cubicBezTo>
                  <a:cubicBezTo>
                    <a:pt x="41" y="4"/>
                    <a:pt x="41" y="4"/>
                    <a:pt x="41" y="5"/>
                  </a:cubicBezTo>
                  <a:cubicBezTo>
                    <a:pt x="42" y="5"/>
                    <a:pt x="42" y="5"/>
                    <a:pt x="42" y="5"/>
                  </a:cubicBezTo>
                  <a:cubicBezTo>
                    <a:pt x="42" y="5"/>
                    <a:pt x="41" y="5"/>
                    <a:pt x="41" y="6"/>
                  </a:cubicBezTo>
                  <a:cubicBezTo>
                    <a:pt x="36" y="6"/>
                    <a:pt x="36" y="6"/>
                    <a:pt x="36" y="6"/>
                  </a:cubicBezTo>
                  <a:cubicBezTo>
                    <a:pt x="34" y="7"/>
                    <a:pt x="32" y="7"/>
                    <a:pt x="30" y="7"/>
                  </a:cubicBezTo>
                  <a:cubicBezTo>
                    <a:pt x="28" y="8"/>
                    <a:pt x="28" y="8"/>
                    <a:pt x="28" y="8"/>
                  </a:cubicBezTo>
                  <a:cubicBezTo>
                    <a:pt x="28" y="8"/>
                    <a:pt x="27" y="8"/>
                    <a:pt x="27" y="8"/>
                  </a:cubicBezTo>
                  <a:cubicBezTo>
                    <a:pt x="26" y="8"/>
                    <a:pt x="25" y="8"/>
                    <a:pt x="24" y="8"/>
                  </a:cubicBezTo>
                  <a:cubicBezTo>
                    <a:pt x="23" y="8"/>
                    <a:pt x="22" y="8"/>
                    <a:pt x="21" y="7"/>
                  </a:cubicBezTo>
                  <a:cubicBezTo>
                    <a:pt x="20" y="7"/>
                    <a:pt x="19" y="7"/>
                    <a:pt x="18" y="7"/>
                  </a:cubicBezTo>
                  <a:cubicBezTo>
                    <a:pt x="20" y="8"/>
                    <a:pt x="22" y="8"/>
                    <a:pt x="24" y="8"/>
                  </a:cubicBezTo>
                  <a:cubicBezTo>
                    <a:pt x="25" y="8"/>
                    <a:pt x="26" y="9"/>
                    <a:pt x="27" y="9"/>
                  </a:cubicBezTo>
                  <a:close/>
                  <a:moveTo>
                    <a:pt x="23" y="17"/>
                  </a:moveTo>
                  <a:cubicBezTo>
                    <a:pt x="23" y="17"/>
                    <a:pt x="23" y="17"/>
                    <a:pt x="23" y="17"/>
                  </a:cubicBezTo>
                  <a:cubicBezTo>
                    <a:pt x="23" y="17"/>
                    <a:pt x="23" y="17"/>
                    <a:pt x="23" y="17"/>
                  </a:cubicBezTo>
                  <a:cubicBezTo>
                    <a:pt x="23" y="17"/>
                    <a:pt x="23" y="17"/>
                    <a:pt x="23" y="1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2291"/>
            <p:cNvSpPr>
              <a:spLocks/>
            </p:cNvSpPr>
            <p:nvPr/>
          </p:nvSpPr>
          <p:spPr bwMode="auto">
            <a:xfrm>
              <a:off x="4232229" y="5224493"/>
              <a:ext cx="138113" cy="104776"/>
            </a:xfrm>
            <a:custGeom>
              <a:avLst/>
              <a:gdLst>
                <a:gd name="T0" fmla="*/ 6 w 37"/>
                <a:gd name="T1" fmla="*/ 13 h 28"/>
                <a:gd name="T2" fmla="*/ 7 w 37"/>
                <a:gd name="T3" fmla="*/ 14 h 28"/>
                <a:gd name="T4" fmla="*/ 15 w 37"/>
                <a:gd name="T5" fmla="*/ 18 h 28"/>
                <a:gd name="T6" fmla="*/ 27 w 37"/>
                <a:gd name="T7" fmla="*/ 22 h 28"/>
                <a:gd name="T8" fmla="*/ 33 w 37"/>
                <a:gd name="T9" fmla="*/ 26 h 28"/>
                <a:gd name="T10" fmla="*/ 37 w 37"/>
                <a:gd name="T11" fmla="*/ 28 h 28"/>
                <a:gd name="T12" fmla="*/ 32 w 37"/>
                <a:gd name="T13" fmla="*/ 23 h 28"/>
                <a:gd name="T14" fmla="*/ 14 w 37"/>
                <a:gd name="T15" fmla="*/ 11 h 28"/>
                <a:gd name="T16" fmla="*/ 6 w 37"/>
                <a:gd name="T17" fmla="*/ 5 h 28"/>
                <a:gd name="T18" fmla="*/ 0 w 37"/>
                <a:gd name="T19" fmla="*/ 0 h 28"/>
                <a:gd name="T20" fmla="*/ 0 w 37"/>
                <a:gd name="T21" fmla="*/ 0 h 28"/>
                <a:gd name="T22" fmla="*/ 6 w 37"/>
                <a:gd name="T2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8">
                  <a:moveTo>
                    <a:pt x="6" y="13"/>
                  </a:moveTo>
                  <a:cubicBezTo>
                    <a:pt x="6" y="13"/>
                    <a:pt x="7" y="14"/>
                    <a:pt x="7" y="14"/>
                  </a:cubicBezTo>
                  <a:cubicBezTo>
                    <a:pt x="10" y="16"/>
                    <a:pt x="12" y="17"/>
                    <a:pt x="15" y="18"/>
                  </a:cubicBezTo>
                  <a:cubicBezTo>
                    <a:pt x="19" y="20"/>
                    <a:pt x="23" y="20"/>
                    <a:pt x="27" y="22"/>
                  </a:cubicBezTo>
                  <a:cubicBezTo>
                    <a:pt x="29" y="23"/>
                    <a:pt x="31" y="24"/>
                    <a:pt x="33" y="26"/>
                  </a:cubicBezTo>
                  <a:cubicBezTo>
                    <a:pt x="34" y="27"/>
                    <a:pt x="36" y="28"/>
                    <a:pt x="37" y="28"/>
                  </a:cubicBezTo>
                  <a:cubicBezTo>
                    <a:pt x="35" y="27"/>
                    <a:pt x="33" y="24"/>
                    <a:pt x="32" y="23"/>
                  </a:cubicBezTo>
                  <a:cubicBezTo>
                    <a:pt x="27" y="17"/>
                    <a:pt x="20" y="14"/>
                    <a:pt x="14" y="11"/>
                  </a:cubicBezTo>
                  <a:cubicBezTo>
                    <a:pt x="11" y="9"/>
                    <a:pt x="9" y="7"/>
                    <a:pt x="6" y="5"/>
                  </a:cubicBezTo>
                  <a:cubicBezTo>
                    <a:pt x="4" y="3"/>
                    <a:pt x="2" y="1"/>
                    <a:pt x="0" y="0"/>
                  </a:cubicBezTo>
                  <a:cubicBezTo>
                    <a:pt x="0" y="0"/>
                    <a:pt x="0" y="0"/>
                    <a:pt x="0" y="0"/>
                  </a:cubicBezTo>
                  <a:cubicBezTo>
                    <a:pt x="3" y="4"/>
                    <a:pt x="4" y="8"/>
                    <a:pt x="6"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07" name="Picture 2292"/>
            <p:cNvPicPr>
              <a:picLocks noChangeAspect="1" noChangeArrowheads="1"/>
            </p:cNvPicPr>
            <p:nvPr/>
          </p:nvPicPr>
          <p:blipFill>
            <a:blip r:embed="rId91" cstate="screen">
              <a:extLst>
                <a:ext uri="{28A0092B-C50C-407E-A947-70E740481C1C}">
                  <a14:useLocalDpi xmlns:a14="http://schemas.microsoft.com/office/drawing/2010/main"/>
                </a:ext>
              </a:extLst>
            </a:blip>
            <a:srcRect/>
            <a:stretch>
              <a:fillRect/>
            </a:stretch>
          </p:blipFill>
          <p:spPr bwMode="auto">
            <a:xfrm>
              <a:off x="4236992" y="5259418"/>
              <a:ext cx="146051"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8" name="Picture 2293"/>
            <p:cNvPicPr>
              <a:picLocks noChangeAspect="1" noChangeArrowheads="1"/>
            </p:cNvPicPr>
            <p:nvPr/>
          </p:nvPicPr>
          <p:blipFill>
            <a:blip r:embed="rId92" cstate="screen">
              <a:extLst>
                <a:ext uri="{28A0092B-C50C-407E-A947-70E740481C1C}">
                  <a14:useLocalDpi xmlns:a14="http://schemas.microsoft.com/office/drawing/2010/main"/>
                </a:ext>
              </a:extLst>
            </a:blip>
            <a:srcRect/>
            <a:stretch>
              <a:fillRect/>
            </a:stretch>
          </p:blipFill>
          <p:spPr bwMode="auto">
            <a:xfrm>
              <a:off x="4217942" y="5205443"/>
              <a:ext cx="190501"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9" name="Freeform 2294"/>
            <p:cNvSpPr>
              <a:spLocks/>
            </p:cNvSpPr>
            <p:nvPr/>
          </p:nvSpPr>
          <p:spPr bwMode="auto">
            <a:xfrm>
              <a:off x="4268742" y="5232431"/>
              <a:ext cx="52388" cy="52388"/>
            </a:xfrm>
            <a:custGeom>
              <a:avLst/>
              <a:gdLst>
                <a:gd name="T0" fmla="*/ 6 w 14"/>
                <a:gd name="T1" fmla="*/ 8 h 14"/>
                <a:gd name="T2" fmla="*/ 14 w 14"/>
                <a:gd name="T3" fmla="*/ 14 h 14"/>
                <a:gd name="T4" fmla="*/ 10 w 14"/>
                <a:gd name="T5" fmla="*/ 10 h 14"/>
                <a:gd name="T6" fmla="*/ 10 w 14"/>
                <a:gd name="T7" fmla="*/ 4 h 14"/>
                <a:gd name="T8" fmla="*/ 11 w 14"/>
                <a:gd name="T9" fmla="*/ 0 h 14"/>
                <a:gd name="T10" fmla="*/ 0 w 14"/>
                <a:gd name="T11" fmla="*/ 0 h 14"/>
                <a:gd name="T12" fmla="*/ 6 w 1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6" y="8"/>
                  </a:moveTo>
                  <a:cubicBezTo>
                    <a:pt x="8" y="11"/>
                    <a:pt x="11" y="12"/>
                    <a:pt x="14" y="14"/>
                  </a:cubicBezTo>
                  <a:cubicBezTo>
                    <a:pt x="13" y="13"/>
                    <a:pt x="11" y="11"/>
                    <a:pt x="10" y="10"/>
                  </a:cubicBezTo>
                  <a:cubicBezTo>
                    <a:pt x="9" y="8"/>
                    <a:pt x="10" y="6"/>
                    <a:pt x="10" y="4"/>
                  </a:cubicBezTo>
                  <a:cubicBezTo>
                    <a:pt x="11" y="3"/>
                    <a:pt x="11" y="2"/>
                    <a:pt x="11" y="0"/>
                  </a:cubicBezTo>
                  <a:cubicBezTo>
                    <a:pt x="8" y="0"/>
                    <a:pt x="4" y="0"/>
                    <a:pt x="0" y="0"/>
                  </a:cubicBezTo>
                  <a:cubicBezTo>
                    <a:pt x="0" y="3"/>
                    <a:pt x="4" y="6"/>
                    <a:pt x="6"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2295"/>
            <p:cNvSpPr>
              <a:spLocks/>
            </p:cNvSpPr>
            <p:nvPr/>
          </p:nvSpPr>
          <p:spPr bwMode="auto">
            <a:xfrm>
              <a:off x="4276680" y="5322919"/>
              <a:ext cx="157163" cy="63500"/>
            </a:xfrm>
            <a:custGeom>
              <a:avLst/>
              <a:gdLst>
                <a:gd name="T0" fmla="*/ 25 w 42"/>
                <a:gd name="T1" fmla="*/ 2 h 17"/>
                <a:gd name="T2" fmla="*/ 19 w 42"/>
                <a:gd name="T3" fmla="*/ 2 h 17"/>
                <a:gd name="T4" fmla="*/ 13 w 42"/>
                <a:gd name="T5" fmla="*/ 3 h 17"/>
                <a:gd name="T6" fmla="*/ 0 w 42"/>
                <a:gd name="T7" fmla="*/ 0 h 17"/>
                <a:gd name="T8" fmla="*/ 0 w 42"/>
                <a:gd name="T9" fmla="*/ 0 h 17"/>
                <a:gd name="T10" fmla="*/ 13 w 42"/>
                <a:gd name="T11" fmla="*/ 8 h 17"/>
                <a:gd name="T12" fmla="*/ 27 w 42"/>
                <a:gd name="T13" fmla="*/ 5 h 17"/>
                <a:gd name="T14" fmla="*/ 33 w 42"/>
                <a:gd name="T15" fmla="*/ 10 h 17"/>
                <a:gd name="T16" fmla="*/ 37 w 42"/>
                <a:gd name="T17" fmla="*/ 15 h 17"/>
                <a:gd name="T18" fmla="*/ 41 w 42"/>
                <a:gd name="T19" fmla="*/ 17 h 17"/>
                <a:gd name="T20" fmla="*/ 42 w 42"/>
                <a:gd name="T21" fmla="*/ 16 h 17"/>
                <a:gd name="T22" fmla="*/ 37 w 42"/>
                <a:gd name="T23" fmla="*/ 14 h 17"/>
                <a:gd name="T24" fmla="*/ 33 w 42"/>
                <a:gd name="T25" fmla="*/ 10 h 17"/>
                <a:gd name="T26" fmla="*/ 27 w 42"/>
                <a:gd name="T27" fmla="*/ 4 h 17"/>
                <a:gd name="T28" fmla="*/ 25 w 42"/>
                <a:gd name="T2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17">
                  <a:moveTo>
                    <a:pt x="25" y="2"/>
                  </a:moveTo>
                  <a:cubicBezTo>
                    <a:pt x="24" y="2"/>
                    <a:pt x="21" y="3"/>
                    <a:pt x="19" y="2"/>
                  </a:cubicBezTo>
                  <a:cubicBezTo>
                    <a:pt x="17" y="2"/>
                    <a:pt x="15" y="3"/>
                    <a:pt x="13" y="3"/>
                  </a:cubicBezTo>
                  <a:cubicBezTo>
                    <a:pt x="8" y="3"/>
                    <a:pt x="4" y="3"/>
                    <a:pt x="0" y="0"/>
                  </a:cubicBezTo>
                  <a:cubicBezTo>
                    <a:pt x="0" y="0"/>
                    <a:pt x="0" y="0"/>
                    <a:pt x="0" y="0"/>
                  </a:cubicBezTo>
                  <a:cubicBezTo>
                    <a:pt x="3" y="4"/>
                    <a:pt x="8" y="6"/>
                    <a:pt x="13" y="8"/>
                  </a:cubicBezTo>
                  <a:cubicBezTo>
                    <a:pt x="16" y="8"/>
                    <a:pt x="23" y="8"/>
                    <a:pt x="27" y="5"/>
                  </a:cubicBezTo>
                  <a:cubicBezTo>
                    <a:pt x="30" y="5"/>
                    <a:pt x="31" y="8"/>
                    <a:pt x="33" y="10"/>
                  </a:cubicBezTo>
                  <a:cubicBezTo>
                    <a:pt x="34" y="12"/>
                    <a:pt x="35" y="14"/>
                    <a:pt x="37" y="15"/>
                  </a:cubicBezTo>
                  <a:cubicBezTo>
                    <a:pt x="38" y="16"/>
                    <a:pt x="39" y="17"/>
                    <a:pt x="41" y="17"/>
                  </a:cubicBezTo>
                  <a:cubicBezTo>
                    <a:pt x="41" y="17"/>
                    <a:pt x="41" y="16"/>
                    <a:pt x="42" y="16"/>
                  </a:cubicBezTo>
                  <a:cubicBezTo>
                    <a:pt x="40" y="15"/>
                    <a:pt x="38" y="15"/>
                    <a:pt x="37" y="14"/>
                  </a:cubicBezTo>
                  <a:cubicBezTo>
                    <a:pt x="36" y="13"/>
                    <a:pt x="34" y="11"/>
                    <a:pt x="33" y="10"/>
                  </a:cubicBezTo>
                  <a:cubicBezTo>
                    <a:pt x="31" y="7"/>
                    <a:pt x="29" y="4"/>
                    <a:pt x="27" y="4"/>
                  </a:cubicBezTo>
                  <a:cubicBezTo>
                    <a:pt x="26" y="3"/>
                    <a:pt x="26" y="3"/>
                    <a:pt x="25" y="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2296"/>
            <p:cNvSpPr>
              <a:spLocks noEditPoints="1"/>
            </p:cNvSpPr>
            <p:nvPr/>
          </p:nvSpPr>
          <p:spPr bwMode="auto">
            <a:xfrm>
              <a:off x="4238580" y="5227668"/>
              <a:ext cx="139701" cy="109538"/>
            </a:xfrm>
            <a:custGeom>
              <a:avLst/>
              <a:gdLst>
                <a:gd name="T0" fmla="*/ 26 w 37"/>
                <a:gd name="T1" fmla="*/ 14 h 29"/>
                <a:gd name="T2" fmla="*/ 28 w 37"/>
                <a:gd name="T3" fmla="*/ 18 h 29"/>
                <a:gd name="T4" fmla="*/ 24 w 37"/>
                <a:gd name="T5" fmla="*/ 15 h 29"/>
                <a:gd name="T6" fmla="*/ 21 w 37"/>
                <a:gd name="T7" fmla="*/ 14 h 29"/>
                <a:gd name="T8" fmla="*/ 19 w 37"/>
                <a:gd name="T9" fmla="*/ 11 h 29"/>
                <a:gd name="T10" fmla="*/ 18 w 37"/>
                <a:gd name="T11" fmla="*/ 8 h 29"/>
                <a:gd name="T12" fmla="*/ 18 w 37"/>
                <a:gd name="T13" fmla="*/ 7 h 29"/>
                <a:gd name="T14" fmla="*/ 19 w 37"/>
                <a:gd name="T15" fmla="*/ 4 h 29"/>
                <a:gd name="T16" fmla="*/ 18 w 37"/>
                <a:gd name="T17" fmla="*/ 6 h 29"/>
                <a:gd name="T18" fmla="*/ 18 w 37"/>
                <a:gd name="T19" fmla="*/ 7 h 29"/>
                <a:gd name="T20" fmla="*/ 18 w 37"/>
                <a:gd name="T21" fmla="*/ 10 h 29"/>
                <a:gd name="T22" fmla="*/ 18 w 37"/>
                <a:gd name="T23" fmla="*/ 12 h 29"/>
                <a:gd name="T24" fmla="*/ 17 w 37"/>
                <a:gd name="T25" fmla="*/ 11 h 29"/>
                <a:gd name="T26" fmla="*/ 12 w 37"/>
                <a:gd name="T27" fmla="*/ 8 h 29"/>
                <a:gd name="T28" fmla="*/ 10 w 37"/>
                <a:gd name="T29" fmla="*/ 5 h 29"/>
                <a:gd name="T30" fmla="*/ 8 w 37"/>
                <a:gd name="T31" fmla="*/ 2 h 29"/>
                <a:gd name="T32" fmla="*/ 12 w 37"/>
                <a:gd name="T33" fmla="*/ 8 h 29"/>
                <a:gd name="T34" fmla="*/ 11 w 37"/>
                <a:gd name="T35" fmla="*/ 9 h 29"/>
                <a:gd name="T36" fmla="*/ 4 w 37"/>
                <a:gd name="T37" fmla="*/ 4 h 29"/>
                <a:gd name="T38" fmla="*/ 8 w 37"/>
                <a:gd name="T39" fmla="*/ 8 h 29"/>
                <a:gd name="T40" fmla="*/ 13 w 37"/>
                <a:gd name="T41" fmla="*/ 11 h 29"/>
                <a:gd name="T42" fmla="*/ 24 w 37"/>
                <a:gd name="T43" fmla="*/ 16 h 29"/>
                <a:gd name="T44" fmla="*/ 28 w 37"/>
                <a:gd name="T45" fmla="*/ 20 h 29"/>
                <a:gd name="T46" fmla="*/ 31 w 37"/>
                <a:gd name="T47" fmla="*/ 24 h 29"/>
                <a:gd name="T48" fmla="*/ 26 w 37"/>
                <a:gd name="T49" fmla="*/ 21 h 29"/>
                <a:gd name="T50" fmla="*/ 20 w 37"/>
                <a:gd name="T51" fmla="*/ 19 h 29"/>
                <a:gd name="T52" fmla="*/ 12 w 37"/>
                <a:gd name="T53" fmla="*/ 17 h 29"/>
                <a:gd name="T54" fmla="*/ 5 w 37"/>
                <a:gd name="T55" fmla="*/ 13 h 29"/>
                <a:gd name="T56" fmla="*/ 16 w 37"/>
                <a:gd name="T57" fmla="*/ 19 h 29"/>
                <a:gd name="T58" fmla="*/ 24 w 37"/>
                <a:gd name="T59" fmla="*/ 21 h 29"/>
                <a:gd name="T60" fmla="*/ 28 w 37"/>
                <a:gd name="T61" fmla="*/ 23 h 29"/>
                <a:gd name="T62" fmla="*/ 33 w 37"/>
                <a:gd name="T63" fmla="*/ 26 h 29"/>
                <a:gd name="T64" fmla="*/ 33 w 37"/>
                <a:gd name="T65" fmla="*/ 27 h 29"/>
                <a:gd name="T66" fmla="*/ 26 w 37"/>
                <a:gd name="T67" fmla="*/ 27 h 29"/>
                <a:gd name="T68" fmla="*/ 17 w 37"/>
                <a:gd name="T69" fmla="*/ 28 h 29"/>
                <a:gd name="T70" fmla="*/ 12 w 37"/>
                <a:gd name="T71" fmla="*/ 26 h 29"/>
                <a:gd name="T72" fmla="*/ 20 w 37"/>
                <a:gd name="T73" fmla="*/ 29 h 29"/>
                <a:gd name="T74" fmla="*/ 23 w 37"/>
                <a:gd name="T75" fmla="*/ 28 h 29"/>
                <a:gd name="T76" fmla="*/ 29 w 37"/>
                <a:gd name="T77" fmla="*/ 28 h 29"/>
                <a:gd name="T78" fmla="*/ 34 w 37"/>
                <a:gd name="T79" fmla="*/ 28 h 29"/>
                <a:gd name="T80" fmla="*/ 37 w 37"/>
                <a:gd name="T81" fmla="*/ 29 h 29"/>
                <a:gd name="T82" fmla="*/ 34 w 37"/>
                <a:gd name="T83" fmla="*/ 26 h 29"/>
                <a:gd name="T84" fmla="*/ 33 w 37"/>
                <a:gd name="T85" fmla="*/ 24 h 29"/>
                <a:gd name="T86" fmla="*/ 34 w 37"/>
                <a:gd name="T87" fmla="*/ 22 h 29"/>
                <a:gd name="T88" fmla="*/ 34 w 37"/>
                <a:gd name="T89" fmla="*/ 21 h 29"/>
                <a:gd name="T90" fmla="*/ 34 w 37"/>
                <a:gd name="T91" fmla="*/ 17 h 29"/>
                <a:gd name="T92" fmla="*/ 33 w 37"/>
                <a:gd name="T93" fmla="*/ 14 h 29"/>
                <a:gd name="T94" fmla="*/ 33 w 37"/>
                <a:gd name="T95" fmla="*/ 17 h 29"/>
                <a:gd name="T96" fmla="*/ 33 w 37"/>
                <a:gd name="T97" fmla="*/ 21 h 29"/>
                <a:gd name="T98" fmla="*/ 33 w 37"/>
                <a:gd name="T99" fmla="*/ 22 h 29"/>
                <a:gd name="T100" fmla="*/ 32 w 37"/>
                <a:gd name="T101" fmla="*/ 23 h 29"/>
                <a:gd name="T102" fmla="*/ 30 w 37"/>
                <a:gd name="T103" fmla="*/ 19 h 29"/>
                <a:gd name="T104" fmla="*/ 27 w 37"/>
                <a:gd name="T105" fmla="*/ 14 h 29"/>
                <a:gd name="T106" fmla="*/ 26 w 37"/>
                <a:gd name="T107" fmla="*/ 10 h 29"/>
                <a:gd name="T108" fmla="*/ 25 w 37"/>
                <a:gd name="T109" fmla="*/ 6 h 29"/>
                <a:gd name="T110" fmla="*/ 26 w 37"/>
                <a:gd name="T111" fmla="*/ 13 h 29"/>
                <a:gd name="T112" fmla="*/ 18 w 37"/>
                <a:gd name="T113" fmla="*/ 12 h 29"/>
                <a:gd name="T114" fmla="*/ 18 w 37"/>
                <a:gd name="T115"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9">
                  <a:moveTo>
                    <a:pt x="26" y="13"/>
                  </a:moveTo>
                  <a:cubicBezTo>
                    <a:pt x="26" y="13"/>
                    <a:pt x="26" y="13"/>
                    <a:pt x="26" y="14"/>
                  </a:cubicBezTo>
                  <a:cubicBezTo>
                    <a:pt x="27" y="15"/>
                    <a:pt x="27" y="15"/>
                    <a:pt x="27" y="15"/>
                  </a:cubicBezTo>
                  <a:cubicBezTo>
                    <a:pt x="27" y="16"/>
                    <a:pt x="28" y="17"/>
                    <a:pt x="28" y="18"/>
                  </a:cubicBezTo>
                  <a:cubicBezTo>
                    <a:pt x="28" y="18"/>
                    <a:pt x="27" y="17"/>
                    <a:pt x="27" y="17"/>
                  </a:cubicBezTo>
                  <a:cubicBezTo>
                    <a:pt x="26" y="16"/>
                    <a:pt x="25" y="16"/>
                    <a:pt x="24" y="15"/>
                  </a:cubicBezTo>
                  <a:cubicBezTo>
                    <a:pt x="23" y="15"/>
                    <a:pt x="22" y="14"/>
                    <a:pt x="22" y="14"/>
                  </a:cubicBezTo>
                  <a:cubicBezTo>
                    <a:pt x="21" y="14"/>
                    <a:pt x="21" y="14"/>
                    <a:pt x="21" y="14"/>
                  </a:cubicBezTo>
                  <a:cubicBezTo>
                    <a:pt x="21" y="13"/>
                    <a:pt x="20" y="13"/>
                    <a:pt x="20" y="13"/>
                  </a:cubicBezTo>
                  <a:cubicBezTo>
                    <a:pt x="19" y="12"/>
                    <a:pt x="19" y="12"/>
                    <a:pt x="19" y="11"/>
                  </a:cubicBezTo>
                  <a:cubicBezTo>
                    <a:pt x="19" y="11"/>
                    <a:pt x="19" y="10"/>
                    <a:pt x="18" y="10"/>
                  </a:cubicBezTo>
                  <a:cubicBezTo>
                    <a:pt x="18" y="9"/>
                    <a:pt x="18" y="8"/>
                    <a:pt x="18" y="8"/>
                  </a:cubicBezTo>
                  <a:cubicBezTo>
                    <a:pt x="18" y="7"/>
                    <a:pt x="18" y="7"/>
                    <a:pt x="18" y="7"/>
                  </a:cubicBezTo>
                  <a:cubicBezTo>
                    <a:pt x="18" y="7"/>
                    <a:pt x="18" y="7"/>
                    <a:pt x="18" y="7"/>
                  </a:cubicBezTo>
                  <a:cubicBezTo>
                    <a:pt x="18" y="7"/>
                    <a:pt x="18" y="6"/>
                    <a:pt x="18" y="6"/>
                  </a:cubicBezTo>
                  <a:cubicBezTo>
                    <a:pt x="19" y="5"/>
                    <a:pt x="19" y="5"/>
                    <a:pt x="19" y="4"/>
                  </a:cubicBezTo>
                  <a:cubicBezTo>
                    <a:pt x="19" y="4"/>
                    <a:pt x="19" y="3"/>
                    <a:pt x="19" y="3"/>
                  </a:cubicBezTo>
                  <a:cubicBezTo>
                    <a:pt x="19" y="4"/>
                    <a:pt x="18" y="5"/>
                    <a:pt x="18" y="6"/>
                  </a:cubicBezTo>
                  <a:cubicBezTo>
                    <a:pt x="18" y="6"/>
                    <a:pt x="18" y="7"/>
                    <a:pt x="18" y="7"/>
                  </a:cubicBezTo>
                  <a:cubicBezTo>
                    <a:pt x="18" y="7"/>
                    <a:pt x="18" y="7"/>
                    <a:pt x="18" y="7"/>
                  </a:cubicBezTo>
                  <a:cubicBezTo>
                    <a:pt x="18" y="8"/>
                    <a:pt x="18" y="8"/>
                    <a:pt x="18" y="8"/>
                  </a:cubicBezTo>
                  <a:cubicBezTo>
                    <a:pt x="18" y="8"/>
                    <a:pt x="18" y="9"/>
                    <a:pt x="18" y="10"/>
                  </a:cubicBezTo>
                  <a:cubicBezTo>
                    <a:pt x="18" y="10"/>
                    <a:pt x="18" y="11"/>
                    <a:pt x="18" y="12"/>
                  </a:cubicBezTo>
                  <a:cubicBezTo>
                    <a:pt x="18" y="12"/>
                    <a:pt x="18" y="12"/>
                    <a:pt x="18" y="12"/>
                  </a:cubicBezTo>
                  <a:cubicBezTo>
                    <a:pt x="18" y="12"/>
                    <a:pt x="18" y="12"/>
                    <a:pt x="18" y="12"/>
                  </a:cubicBezTo>
                  <a:cubicBezTo>
                    <a:pt x="17" y="12"/>
                    <a:pt x="17" y="11"/>
                    <a:pt x="17" y="11"/>
                  </a:cubicBezTo>
                  <a:cubicBezTo>
                    <a:pt x="16" y="11"/>
                    <a:pt x="16" y="11"/>
                    <a:pt x="15" y="10"/>
                  </a:cubicBezTo>
                  <a:cubicBezTo>
                    <a:pt x="14" y="9"/>
                    <a:pt x="13" y="9"/>
                    <a:pt x="12" y="8"/>
                  </a:cubicBezTo>
                  <a:cubicBezTo>
                    <a:pt x="12" y="7"/>
                    <a:pt x="12" y="7"/>
                    <a:pt x="11" y="6"/>
                  </a:cubicBezTo>
                  <a:cubicBezTo>
                    <a:pt x="11" y="6"/>
                    <a:pt x="10" y="5"/>
                    <a:pt x="10" y="5"/>
                  </a:cubicBezTo>
                  <a:cubicBezTo>
                    <a:pt x="10" y="4"/>
                    <a:pt x="9" y="4"/>
                    <a:pt x="9" y="3"/>
                  </a:cubicBezTo>
                  <a:cubicBezTo>
                    <a:pt x="9" y="3"/>
                    <a:pt x="8" y="2"/>
                    <a:pt x="8" y="2"/>
                  </a:cubicBezTo>
                  <a:cubicBezTo>
                    <a:pt x="9" y="3"/>
                    <a:pt x="9" y="4"/>
                    <a:pt x="10" y="5"/>
                  </a:cubicBezTo>
                  <a:cubicBezTo>
                    <a:pt x="10" y="6"/>
                    <a:pt x="11" y="7"/>
                    <a:pt x="12" y="8"/>
                  </a:cubicBezTo>
                  <a:cubicBezTo>
                    <a:pt x="12" y="9"/>
                    <a:pt x="13" y="9"/>
                    <a:pt x="14" y="10"/>
                  </a:cubicBezTo>
                  <a:cubicBezTo>
                    <a:pt x="13" y="10"/>
                    <a:pt x="12" y="9"/>
                    <a:pt x="11" y="9"/>
                  </a:cubicBezTo>
                  <a:cubicBezTo>
                    <a:pt x="10" y="8"/>
                    <a:pt x="10" y="8"/>
                    <a:pt x="9" y="7"/>
                  </a:cubicBezTo>
                  <a:cubicBezTo>
                    <a:pt x="7" y="6"/>
                    <a:pt x="6" y="5"/>
                    <a:pt x="4" y="4"/>
                  </a:cubicBezTo>
                  <a:cubicBezTo>
                    <a:pt x="3" y="2"/>
                    <a:pt x="1" y="1"/>
                    <a:pt x="0" y="0"/>
                  </a:cubicBezTo>
                  <a:cubicBezTo>
                    <a:pt x="2" y="3"/>
                    <a:pt x="5" y="5"/>
                    <a:pt x="8" y="8"/>
                  </a:cubicBezTo>
                  <a:cubicBezTo>
                    <a:pt x="9" y="8"/>
                    <a:pt x="10" y="9"/>
                    <a:pt x="11" y="9"/>
                  </a:cubicBezTo>
                  <a:cubicBezTo>
                    <a:pt x="12" y="10"/>
                    <a:pt x="13" y="10"/>
                    <a:pt x="13" y="11"/>
                  </a:cubicBezTo>
                  <a:cubicBezTo>
                    <a:pt x="15" y="12"/>
                    <a:pt x="17" y="13"/>
                    <a:pt x="19" y="13"/>
                  </a:cubicBezTo>
                  <a:cubicBezTo>
                    <a:pt x="20" y="14"/>
                    <a:pt x="22" y="15"/>
                    <a:pt x="24" y="16"/>
                  </a:cubicBezTo>
                  <a:cubicBezTo>
                    <a:pt x="24" y="17"/>
                    <a:pt x="25" y="17"/>
                    <a:pt x="26" y="18"/>
                  </a:cubicBezTo>
                  <a:cubicBezTo>
                    <a:pt x="27" y="18"/>
                    <a:pt x="27" y="19"/>
                    <a:pt x="28" y="20"/>
                  </a:cubicBezTo>
                  <a:cubicBezTo>
                    <a:pt x="29" y="21"/>
                    <a:pt x="29" y="21"/>
                    <a:pt x="30" y="22"/>
                  </a:cubicBezTo>
                  <a:cubicBezTo>
                    <a:pt x="30" y="23"/>
                    <a:pt x="31" y="23"/>
                    <a:pt x="31" y="24"/>
                  </a:cubicBezTo>
                  <a:cubicBezTo>
                    <a:pt x="30" y="23"/>
                    <a:pt x="29" y="23"/>
                    <a:pt x="28" y="22"/>
                  </a:cubicBezTo>
                  <a:cubicBezTo>
                    <a:pt x="27" y="22"/>
                    <a:pt x="27" y="21"/>
                    <a:pt x="26" y="21"/>
                  </a:cubicBezTo>
                  <a:cubicBezTo>
                    <a:pt x="26" y="21"/>
                    <a:pt x="25" y="20"/>
                    <a:pt x="24" y="20"/>
                  </a:cubicBezTo>
                  <a:cubicBezTo>
                    <a:pt x="23" y="20"/>
                    <a:pt x="22" y="19"/>
                    <a:pt x="20" y="19"/>
                  </a:cubicBezTo>
                  <a:cubicBezTo>
                    <a:pt x="19" y="19"/>
                    <a:pt x="17" y="19"/>
                    <a:pt x="16" y="18"/>
                  </a:cubicBezTo>
                  <a:cubicBezTo>
                    <a:pt x="15" y="18"/>
                    <a:pt x="13" y="17"/>
                    <a:pt x="12" y="17"/>
                  </a:cubicBezTo>
                  <a:cubicBezTo>
                    <a:pt x="11" y="16"/>
                    <a:pt x="10" y="16"/>
                    <a:pt x="8" y="15"/>
                  </a:cubicBezTo>
                  <a:cubicBezTo>
                    <a:pt x="7" y="14"/>
                    <a:pt x="6" y="14"/>
                    <a:pt x="5" y="13"/>
                  </a:cubicBezTo>
                  <a:cubicBezTo>
                    <a:pt x="7" y="15"/>
                    <a:pt x="9" y="16"/>
                    <a:pt x="12" y="17"/>
                  </a:cubicBezTo>
                  <a:cubicBezTo>
                    <a:pt x="13" y="18"/>
                    <a:pt x="15" y="18"/>
                    <a:pt x="16" y="19"/>
                  </a:cubicBezTo>
                  <a:cubicBezTo>
                    <a:pt x="17" y="19"/>
                    <a:pt x="19" y="19"/>
                    <a:pt x="20" y="20"/>
                  </a:cubicBezTo>
                  <a:cubicBezTo>
                    <a:pt x="21" y="20"/>
                    <a:pt x="23" y="20"/>
                    <a:pt x="24" y="21"/>
                  </a:cubicBezTo>
                  <a:cubicBezTo>
                    <a:pt x="25" y="21"/>
                    <a:pt x="25" y="21"/>
                    <a:pt x="26" y="22"/>
                  </a:cubicBezTo>
                  <a:cubicBezTo>
                    <a:pt x="26" y="22"/>
                    <a:pt x="27" y="22"/>
                    <a:pt x="28" y="23"/>
                  </a:cubicBezTo>
                  <a:cubicBezTo>
                    <a:pt x="29" y="24"/>
                    <a:pt x="30" y="24"/>
                    <a:pt x="31" y="25"/>
                  </a:cubicBezTo>
                  <a:cubicBezTo>
                    <a:pt x="32" y="26"/>
                    <a:pt x="32" y="26"/>
                    <a:pt x="33" y="26"/>
                  </a:cubicBezTo>
                  <a:cubicBezTo>
                    <a:pt x="33" y="26"/>
                    <a:pt x="33" y="27"/>
                    <a:pt x="33" y="27"/>
                  </a:cubicBezTo>
                  <a:cubicBezTo>
                    <a:pt x="33" y="27"/>
                    <a:pt x="33" y="27"/>
                    <a:pt x="33" y="27"/>
                  </a:cubicBezTo>
                  <a:cubicBezTo>
                    <a:pt x="32" y="27"/>
                    <a:pt x="31" y="27"/>
                    <a:pt x="29" y="27"/>
                  </a:cubicBezTo>
                  <a:cubicBezTo>
                    <a:pt x="28" y="27"/>
                    <a:pt x="27" y="27"/>
                    <a:pt x="26" y="27"/>
                  </a:cubicBezTo>
                  <a:cubicBezTo>
                    <a:pt x="25" y="27"/>
                    <a:pt x="24" y="27"/>
                    <a:pt x="23" y="28"/>
                  </a:cubicBezTo>
                  <a:cubicBezTo>
                    <a:pt x="21" y="28"/>
                    <a:pt x="19" y="28"/>
                    <a:pt x="17" y="28"/>
                  </a:cubicBezTo>
                  <a:cubicBezTo>
                    <a:pt x="16" y="28"/>
                    <a:pt x="16" y="27"/>
                    <a:pt x="15" y="27"/>
                  </a:cubicBezTo>
                  <a:cubicBezTo>
                    <a:pt x="14" y="27"/>
                    <a:pt x="13" y="26"/>
                    <a:pt x="12" y="26"/>
                  </a:cubicBezTo>
                  <a:cubicBezTo>
                    <a:pt x="14" y="27"/>
                    <a:pt x="15" y="28"/>
                    <a:pt x="17" y="28"/>
                  </a:cubicBezTo>
                  <a:cubicBezTo>
                    <a:pt x="18" y="28"/>
                    <a:pt x="19" y="29"/>
                    <a:pt x="20" y="29"/>
                  </a:cubicBezTo>
                  <a:cubicBezTo>
                    <a:pt x="21" y="29"/>
                    <a:pt x="21" y="29"/>
                    <a:pt x="22" y="29"/>
                  </a:cubicBezTo>
                  <a:cubicBezTo>
                    <a:pt x="22" y="29"/>
                    <a:pt x="22" y="29"/>
                    <a:pt x="23" y="28"/>
                  </a:cubicBezTo>
                  <a:cubicBezTo>
                    <a:pt x="23" y="28"/>
                    <a:pt x="23" y="28"/>
                    <a:pt x="23" y="28"/>
                  </a:cubicBezTo>
                  <a:cubicBezTo>
                    <a:pt x="25" y="28"/>
                    <a:pt x="27" y="28"/>
                    <a:pt x="29" y="28"/>
                  </a:cubicBezTo>
                  <a:cubicBezTo>
                    <a:pt x="30" y="28"/>
                    <a:pt x="31" y="28"/>
                    <a:pt x="32" y="28"/>
                  </a:cubicBezTo>
                  <a:cubicBezTo>
                    <a:pt x="33" y="28"/>
                    <a:pt x="34" y="28"/>
                    <a:pt x="34" y="28"/>
                  </a:cubicBezTo>
                  <a:cubicBezTo>
                    <a:pt x="35" y="28"/>
                    <a:pt x="35" y="29"/>
                    <a:pt x="36" y="29"/>
                  </a:cubicBezTo>
                  <a:cubicBezTo>
                    <a:pt x="36" y="29"/>
                    <a:pt x="36" y="29"/>
                    <a:pt x="37" y="29"/>
                  </a:cubicBezTo>
                  <a:cubicBezTo>
                    <a:pt x="37" y="28"/>
                    <a:pt x="37" y="28"/>
                    <a:pt x="36" y="28"/>
                  </a:cubicBezTo>
                  <a:cubicBezTo>
                    <a:pt x="36" y="27"/>
                    <a:pt x="35" y="26"/>
                    <a:pt x="34" y="26"/>
                  </a:cubicBezTo>
                  <a:cubicBezTo>
                    <a:pt x="34" y="25"/>
                    <a:pt x="34" y="25"/>
                    <a:pt x="33" y="25"/>
                  </a:cubicBezTo>
                  <a:cubicBezTo>
                    <a:pt x="33" y="24"/>
                    <a:pt x="33" y="24"/>
                    <a:pt x="33" y="24"/>
                  </a:cubicBezTo>
                  <a:cubicBezTo>
                    <a:pt x="33" y="24"/>
                    <a:pt x="33" y="23"/>
                    <a:pt x="33" y="23"/>
                  </a:cubicBezTo>
                  <a:cubicBezTo>
                    <a:pt x="34" y="22"/>
                    <a:pt x="34" y="22"/>
                    <a:pt x="34" y="22"/>
                  </a:cubicBezTo>
                  <a:cubicBezTo>
                    <a:pt x="34" y="22"/>
                    <a:pt x="34" y="22"/>
                    <a:pt x="34" y="22"/>
                  </a:cubicBezTo>
                  <a:cubicBezTo>
                    <a:pt x="34" y="21"/>
                    <a:pt x="34" y="21"/>
                    <a:pt x="34" y="21"/>
                  </a:cubicBezTo>
                  <a:cubicBezTo>
                    <a:pt x="34" y="21"/>
                    <a:pt x="34" y="20"/>
                    <a:pt x="34" y="20"/>
                  </a:cubicBezTo>
                  <a:cubicBezTo>
                    <a:pt x="34" y="19"/>
                    <a:pt x="34" y="18"/>
                    <a:pt x="34" y="17"/>
                  </a:cubicBezTo>
                  <a:cubicBezTo>
                    <a:pt x="34" y="16"/>
                    <a:pt x="33" y="16"/>
                    <a:pt x="33" y="15"/>
                  </a:cubicBezTo>
                  <a:cubicBezTo>
                    <a:pt x="33" y="15"/>
                    <a:pt x="33" y="14"/>
                    <a:pt x="33" y="14"/>
                  </a:cubicBezTo>
                  <a:cubicBezTo>
                    <a:pt x="33" y="14"/>
                    <a:pt x="33" y="15"/>
                    <a:pt x="33" y="15"/>
                  </a:cubicBezTo>
                  <a:cubicBezTo>
                    <a:pt x="33" y="16"/>
                    <a:pt x="33" y="16"/>
                    <a:pt x="33" y="17"/>
                  </a:cubicBezTo>
                  <a:cubicBezTo>
                    <a:pt x="33" y="18"/>
                    <a:pt x="33" y="19"/>
                    <a:pt x="33" y="20"/>
                  </a:cubicBezTo>
                  <a:cubicBezTo>
                    <a:pt x="33" y="20"/>
                    <a:pt x="33" y="21"/>
                    <a:pt x="33" y="21"/>
                  </a:cubicBezTo>
                  <a:cubicBezTo>
                    <a:pt x="33" y="21"/>
                    <a:pt x="33" y="21"/>
                    <a:pt x="33" y="21"/>
                  </a:cubicBezTo>
                  <a:cubicBezTo>
                    <a:pt x="33" y="22"/>
                    <a:pt x="33" y="22"/>
                    <a:pt x="33" y="22"/>
                  </a:cubicBezTo>
                  <a:cubicBezTo>
                    <a:pt x="33" y="22"/>
                    <a:pt x="33" y="22"/>
                    <a:pt x="33" y="22"/>
                  </a:cubicBezTo>
                  <a:cubicBezTo>
                    <a:pt x="32" y="23"/>
                    <a:pt x="32" y="23"/>
                    <a:pt x="32" y="23"/>
                  </a:cubicBezTo>
                  <a:cubicBezTo>
                    <a:pt x="32" y="23"/>
                    <a:pt x="32" y="23"/>
                    <a:pt x="32" y="22"/>
                  </a:cubicBezTo>
                  <a:cubicBezTo>
                    <a:pt x="30" y="19"/>
                    <a:pt x="30" y="19"/>
                    <a:pt x="30" y="19"/>
                  </a:cubicBezTo>
                  <a:cubicBezTo>
                    <a:pt x="29" y="17"/>
                    <a:pt x="28" y="16"/>
                    <a:pt x="27" y="15"/>
                  </a:cubicBezTo>
                  <a:cubicBezTo>
                    <a:pt x="27" y="14"/>
                    <a:pt x="27" y="14"/>
                    <a:pt x="27" y="14"/>
                  </a:cubicBezTo>
                  <a:cubicBezTo>
                    <a:pt x="27" y="13"/>
                    <a:pt x="27" y="13"/>
                    <a:pt x="26" y="12"/>
                  </a:cubicBezTo>
                  <a:cubicBezTo>
                    <a:pt x="26" y="12"/>
                    <a:pt x="26" y="11"/>
                    <a:pt x="26" y="10"/>
                  </a:cubicBezTo>
                  <a:cubicBezTo>
                    <a:pt x="25" y="10"/>
                    <a:pt x="25" y="9"/>
                    <a:pt x="25" y="8"/>
                  </a:cubicBezTo>
                  <a:cubicBezTo>
                    <a:pt x="25" y="7"/>
                    <a:pt x="25" y="6"/>
                    <a:pt x="25" y="6"/>
                  </a:cubicBezTo>
                  <a:cubicBezTo>
                    <a:pt x="25" y="7"/>
                    <a:pt x="25" y="9"/>
                    <a:pt x="25" y="10"/>
                  </a:cubicBezTo>
                  <a:cubicBezTo>
                    <a:pt x="25" y="11"/>
                    <a:pt x="26" y="12"/>
                    <a:pt x="26" y="13"/>
                  </a:cubicBezTo>
                  <a:close/>
                  <a:moveTo>
                    <a:pt x="18" y="12"/>
                  </a:moveTo>
                  <a:cubicBezTo>
                    <a:pt x="18" y="12"/>
                    <a:pt x="18" y="12"/>
                    <a:pt x="18" y="12"/>
                  </a:cubicBezTo>
                  <a:cubicBezTo>
                    <a:pt x="18" y="12"/>
                    <a:pt x="18" y="12"/>
                    <a:pt x="18" y="12"/>
                  </a:cubicBezTo>
                  <a:cubicBezTo>
                    <a:pt x="18" y="12"/>
                    <a:pt x="18" y="12"/>
                    <a:pt x="18" y="1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2297"/>
            <p:cNvSpPr>
              <a:spLocks/>
            </p:cNvSpPr>
            <p:nvPr/>
          </p:nvSpPr>
          <p:spPr bwMode="auto">
            <a:xfrm>
              <a:off x="4002041" y="5172105"/>
              <a:ext cx="139701" cy="107951"/>
            </a:xfrm>
            <a:custGeom>
              <a:avLst/>
              <a:gdLst>
                <a:gd name="T0" fmla="*/ 5 w 37"/>
                <a:gd name="T1" fmla="*/ 14 h 29"/>
                <a:gd name="T2" fmla="*/ 7 w 37"/>
                <a:gd name="T3" fmla="*/ 15 h 29"/>
                <a:gd name="T4" fmla="*/ 15 w 37"/>
                <a:gd name="T5" fmla="*/ 19 h 29"/>
                <a:gd name="T6" fmla="*/ 27 w 37"/>
                <a:gd name="T7" fmla="*/ 23 h 29"/>
                <a:gd name="T8" fmla="*/ 33 w 37"/>
                <a:gd name="T9" fmla="*/ 27 h 29"/>
                <a:gd name="T10" fmla="*/ 37 w 37"/>
                <a:gd name="T11" fmla="*/ 29 h 29"/>
                <a:gd name="T12" fmla="*/ 32 w 37"/>
                <a:gd name="T13" fmla="*/ 24 h 29"/>
                <a:gd name="T14" fmla="*/ 14 w 37"/>
                <a:gd name="T15" fmla="*/ 12 h 29"/>
                <a:gd name="T16" fmla="*/ 6 w 37"/>
                <a:gd name="T17" fmla="*/ 6 h 29"/>
                <a:gd name="T18" fmla="*/ 0 w 37"/>
                <a:gd name="T19" fmla="*/ 1 h 29"/>
                <a:gd name="T20" fmla="*/ 0 w 37"/>
                <a:gd name="T21" fmla="*/ 0 h 29"/>
                <a:gd name="T22" fmla="*/ 5 w 37"/>
                <a:gd name="T2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9">
                  <a:moveTo>
                    <a:pt x="5" y="14"/>
                  </a:moveTo>
                  <a:cubicBezTo>
                    <a:pt x="6" y="14"/>
                    <a:pt x="7" y="15"/>
                    <a:pt x="7" y="15"/>
                  </a:cubicBezTo>
                  <a:cubicBezTo>
                    <a:pt x="10" y="17"/>
                    <a:pt x="12" y="18"/>
                    <a:pt x="15" y="19"/>
                  </a:cubicBezTo>
                  <a:cubicBezTo>
                    <a:pt x="18" y="21"/>
                    <a:pt x="23" y="21"/>
                    <a:pt x="27" y="23"/>
                  </a:cubicBezTo>
                  <a:cubicBezTo>
                    <a:pt x="29" y="24"/>
                    <a:pt x="31" y="25"/>
                    <a:pt x="33" y="27"/>
                  </a:cubicBezTo>
                  <a:cubicBezTo>
                    <a:pt x="34" y="28"/>
                    <a:pt x="36" y="29"/>
                    <a:pt x="37" y="29"/>
                  </a:cubicBezTo>
                  <a:cubicBezTo>
                    <a:pt x="35" y="27"/>
                    <a:pt x="33" y="25"/>
                    <a:pt x="32" y="24"/>
                  </a:cubicBezTo>
                  <a:cubicBezTo>
                    <a:pt x="27" y="18"/>
                    <a:pt x="20" y="15"/>
                    <a:pt x="14" y="12"/>
                  </a:cubicBezTo>
                  <a:cubicBezTo>
                    <a:pt x="11" y="10"/>
                    <a:pt x="9" y="8"/>
                    <a:pt x="6" y="6"/>
                  </a:cubicBezTo>
                  <a:cubicBezTo>
                    <a:pt x="4" y="4"/>
                    <a:pt x="2" y="2"/>
                    <a:pt x="0" y="1"/>
                  </a:cubicBezTo>
                  <a:cubicBezTo>
                    <a:pt x="0" y="1"/>
                    <a:pt x="0" y="1"/>
                    <a:pt x="0" y="0"/>
                  </a:cubicBezTo>
                  <a:cubicBezTo>
                    <a:pt x="3" y="5"/>
                    <a:pt x="4" y="9"/>
                    <a:pt x="5"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13" name="Picture 2298"/>
            <p:cNvPicPr>
              <a:picLocks noChangeAspect="1" noChangeArrowheads="1"/>
            </p:cNvPicPr>
            <p:nvPr/>
          </p:nvPicPr>
          <p:blipFill>
            <a:blip r:embed="rId93" cstate="screen">
              <a:extLst>
                <a:ext uri="{28A0092B-C50C-407E-A947-70E740481C1C}">
                  <a14:useLocalDpi xmlns:a14="http://schemas.microsoft.com/office/drawing/2010/main"/>
                </a:ext>
              </a:extLst>
            </a:blip>
            <a:srcRect/>
            <a:stretch>
              <a:fillRect/>
            </a:stretch>
          </p:blipFill>
          <p:spPr bwMode="auto">
            <a:xfrm>
              <a:off x="4006803" y="5210205"/>
              <a:ext cx="147638"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4" name="Picture 2299"/>
            <p:cNvPicPr>
              <a:picLocks noChangeAspect="1" noChangeArrowheads="1"/>
            </p:cNvPicPr>
            <p:nvPr/>
          </p:nvPicPr>
          <p:blipFill>
            <a:blip r:embed="rId94" cstate="screen">
              <a:extLst>
                <a:ext uri="{28A0092B-C50C-407E-A947-70E740481C1C}">
                  <a14:useLocalDpi xmlns:a14="http://schemas.microsoft.com/office/drawing/2010/main"/>
                </a:ext>
              </a:extLst>
            </a:blip>
            <a:srcRect/>
            <a:stretch>
              <a:fillRect/>
            </a:stretch>
          </p:blipFill>
          <p:spPr bwMode="auto">
            <a:xfrm>
              <a:off x="3987753" y="5156230"/>
              <a:ext cx="192089"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5" name="Freeform 2300"/>
            <p:cNvSpPr>
              <a:spLocks/>
            </p:cNvSpPr>
            <p:nvPr/>
          </p:nvSpPr>
          <p:spPr bwMode="auto">
            <a:xfrm>
              <a:off x="4040141" y="5180043"/>
              <a:ext cx="52388" cy="55563"/>
            </a:xfrm>
            <a:custGeom>
              <a:avLst/>
              <a:gdLst>
                <a:gd name="T0" fmla="*/ 6 w 14"/>
                <a:gd name="T1" fmla="*/ 9 h 15"/>
                <a:gd name="T2" fmla="*/ 14 w 14"/>
                <a:gd name="T3" fmla="*/ 15 h 15"/>
                <a:gd name="T4" fmla="*/ 10 w 14"/>
                <a:gd name="T5" fmla="*/ 11 h 15"/>
                <a:gd name="T6" fmla="*/ 10 w 14"/>
                <a:gd name="T7" fmla="*/ 5 h 15"/>
                <a:gd name="T8" fmla="*/ 11 w 14"/>
                <a:gd name="T9" fmla="*/ 1 h 15"/>
                <a:gd name="T10" fmla="*/ 0 w 14"/>
                <a:gd name="T11" fmla="*/ 0 h 15"/>
                <a:gd name="T12" fmla="*/ 6 w 14"/>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6" y="9"/>
                  </a:moveTo>
                  <a:cubicBezTo>
                    <a:pt x="8" y="12"/>
                    <a:pt x="11" y="13"/>
                    <a:pt x="14" y="15"/>
                  </a:cubicBezTo>
                  <a:cubicBezTo>
                    <a:pt x="13" y="14"/>
                    <a:pt x="11" y="12"/>
                    <a:pt x="10" y="11"/>
                  </a:cubicBezTo>
                  <a:cubicBezTo>
                    <a:pt x="9" y="9"/>
                    <a:pt x="10" y="7"/>
                    <a:pt x="10" y="5"/>
                  </a:cubicBezTo>
                  <a:cubicBezTo>
                    <a:pt x="11" y="4"/>
                    <a:pt x="11" y="3"/>
                    <a:pt x="11" y="1"/>
                  </a:cubicBezTo>
                  <a:cubicBezTo>
                    <a:pt x="7" y="1"/>
                    <a:pt x="3" y="1"/>
                    <a:pt x="0" y="0"/>
                  </a:cubicBezTo>
                  <a:cubicBezTo>
                    <a:pt x="0" y="4"/>
                    <a:pt x="4" y="7"/>
                    <a:pt x="6"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2301"/>
            <p:cNvSpPr>
              <a:spLocks/>
            </p:cNvSpPr>
            <p:nvPr/>
          </p:nvSpPr>
          <p:spPr bwMode="auto">
            <a:xfrm>
              <a:off x="4048078" y="5273706"/>
              <a:ext cx="153988" cy="63500"/>
            </a:xfrm>
            <a:custGeom>
              <a:avLst/>
              <a:gdLst>
                <a:gd name="T0" fmla="*/ 25 w 41"/>
                <a:gd name="T1" fmla="*/ 2 h 17"/>
                <a:gd name="T2" fmla="*/ 19 w 41"/>
                <a:gd name="T3" fmla="*/ 2 h 17"/>
                <a:gd name="T4" fmla="*/ 13 w 41"/>
                <a:gd name="T5" fmla="*/ 3 h 17"/>
                <a:gd name="T6" fmla="*/ 0 w 41"/>
                <a:gd name="T7" fmla="*/ 0 h 17"/>
                <a:gd name="T8" fmla="*/ 0 w 41"/>
                <a:gd name="T9" fmla="*/ 0 h 17"/>
                <a:gd name="T10" fmla="*/ 13 w 41"/>
                <a:gd name="T11" fmla="*/ 8 h 17"/>
                <a:gd name="T12" fmla="*/ 26 w 41"/>
                <a:gd name="T13" fmla="*/ 4 h 17"/>
                <a:gd name="T14" fmla="*/ 33 w 41"/>
                <a:gd name="T15" fmla="*/ 10 h 17"/>
                <a:gd name="T16" fmla="*/ 36 w 41"/>
                <a:gd name="T17" fmla="*/ 15 h 17"/>
                <a:gd name="T18" fmla="*/ 41 w 41"/>
                <a:gd name="T19" fmla="*/ 17 h 17"/>
                <a:gd name="T20" fmla="*/ 41 w 41"/>
                <a:gd name="T21" fmla="*/ 16 h 17"/>
                <a:gd name="T22" fmla="*/ 37 w 41"/>
                <a:gd name="T23" fmla="*/ 14 h 17"/>
                <a:gd name="T24" fmla="*/ 33 w 41"/>
                <a:gd name="T25" fmla="*/ 9 h 17"/>
                <a:gd name="T26" fmla="*/ 27 w 41"/>
                <a:gd name="T27" fmla="*/ 4 h 17"/>
                <a:gd name="T28" fmla="*/ 25 w 41"/>
                <a:gd name="T2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7">
                  <a:moveTo>
                    <a:pt x="25" y="2"/>
                  </a:moveTo>
                  <a:cubicBezTo>
                    <a:pt x="23" y="2"/>
                    <a:pt x="21" y="2"/>
                    <a:pt x="19" y="2"/>
                  </a:cubicBezTo>
                  <a:cubicBezTo>
                    <a:pt x="17" y="2"/>
                    <a:pt x="15" y="3"/>
                    <a:pt x="13" y="3"/>
                  </a:cubicBezTo>
                  <a:cubicBezTo>
                    <a:pt x="8" y="3"/>
                    <a:pt x="4" y="3"/>
                    <a:pt x="0" y="0"/>
                  </a:cubicBezTo>
                  <a:cubicBezTo>
                    <a:pt x="0" y="0"/>
                    <a:pt x="0" y="0"/>
                    <a:pt x="0" y="0"/>
                  </a:cubicBezTo>
                  <a:cubicBezTo>
                    <a:pt x="3" y="4"/>
                    <a:pt x="8" y="6"/>
                    <a:pt x="13" y="8"/>
                  </a:cubicBezTo>
                  <a:cubicBezTo>
                    <a:pt x="16" y="8"/>
                    <a:pt x="23" y="8"/>
                    <a:pt x="26" y="4"/>
                  </a:cubicBezTo>
                  <a:cubicBezTo>
                    <a:pt x="30" y="5"/>
                    <a:pt x="31" y="8"/>
                    <a:pt x="33" y="10"/>
                  </a:cubicBezTo>
                  <a:cubicBezTo>
                    <a:pt x="34" y="12"/>
                    <a:pt x="35" y="13"/>
                    <a:pt x="36" y="15"/>
                  </a:cubicBezTo>
                  <a:cubicBezTo>
                    <a:pt x="38" y="16"/>
                    <a:pt x="39" y="16"/>
                    <a:pt x="41" y="17"/>
                  </a:cubicBezTo>
                  <a:cubicBezTo>
                    <a:pt x="41" y="17"/>
                    <a:pt x="41" y="16"/>
                    <a:pt x="41" y="16"/>
                  </a:cubicBezTo>
                  <a:cubicBezTo>
                    <a:pt x="40" y="15"/>
                    <a:pt x="38" y="15"/>
                    <a:pt x="37" y="14"/>
                  </a:cubicBezTo>
                  <a:cubicBezTo>
                    <a:pt x="35" y="13"/>
                    <a:pt x="34" y="11"/>
                    <a:pt x="33" y="9"/>
                  </a:cubicBezTo>
                  <a:cubicBezTo>
                    <a:pt x="31" y="7"/>
                    <a:pt x="29" y="4"/>
                    <a:pt x="27" y="4"/>
                  </a:cubicBezTo>
                  <a:cubicBezTo>
                    <a:pt x="26" y="3"/>
                    <a:pt x="26" y="3"/>
                    <a:pt x="25" y="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2302"/>
            <p:cNvSpPr>
              <a:spLocks noEditPoints="1"/>
            </p:cNvSpPr>
            <p:nvPr/>
          </p:nvSpPr>
          <p:spPr bwMode="auto">
            <a:xfrm>
              <a:off x="4009978" y="5180043"/>
              <a:ext cx="139701" cy="107951"/>
            </a:xfrm>
            <a:custGeom>
              <a:avLst/>
              <a:gdLst>
                <a:gd name="T0" fmla="*/ 26 w 37"/>
                <a:gd name="T1" fmla="*/ 14 h 29"/>
                <a:gd name="T2" fmla="*/ 28 w 37"/>
                <a:gd name="T3" fmla="*/ 18 h 29"/>
                <a:gd name="T4" fmla="*/ 24 w 37"/>
                <a:gd name="T5" fmla="*/ 15 h 29"/>
                <a:gd name="T6" fmla="*/ 21 w 37"/>
                <a:gd name="T7" fmla="*/ 13 h 29"/>
                <a:gd name="T8" fmla="*/ 19 w 37"/>
                <a:gd name="T9" fmla="*/ 11 h 29"/>
                <a:gd name="T10" fmla="*/ 18 w 37"/>
                <a:gd name="T11" fmla="*/ 8 h 29"/>
                <a:gd name="T12" fmla="*/ 18 w 37"/>
                <a:gd name="T13" fmla="*/ 7 h 29"/>
                <a:gd name="T14" fmla="*/ 19 w 37"/>
                <a:gd name="T15" fmla="*/ 4 h 29"/>
                <a:gd name="T16" fmla="*/ 18 w 37"/>
                <a:gd name="T17" fmla="*/ 6 h 29"/>
                <a:gd name="T18" fmla="*/ 18 w 37"/>
                <a:gd name="T19" fmla="*/ 7 h 29"/>
                <a:gd name="T20" fmla="*/ 18 w 37"/>
                <a:gd name="T21" fmla="*/ 10 h 29"/>
                <a:gd name="T22" fmla="*/ 18 w 37"/>
                <a:gd name="T23" fmla="*/ 12 h 29"/>
                <a:gd name="T24" fmla="*/ 17 w 37"/>
                <a:gd name="T25" fmla="*/ 11 h 29"/>
                <a:gd name="T26" fmla="*/ 12 w 37"/>
                <a:gd name="T27" fmla="*/ 8 h 29"/>
                <a:gd name="T28" fmla="*/ 10 w 37"/>
                <a:gd name="T29" fmla="*/ 5 h 29"/>
                <a:gd name="T30" fmla="*/ 8 w 37"/>
                <a:gd name="T31" fmla="*/ 1 h 29"/>
                <a:gd name="T32" fmla="*/ 12 w 37"/>
                <a:gd name="T33" fmla="*/ 8 h 29"/>
                <a:gd name="T34" fmla="*/ 11 w 37"/>
                <a:gd name="T35" fmla="*/ 9 h 29"/>
                <a:gd name="T36" fmla="*/ 4 w 37"/>
                <a:gd name="T37" fmla="*/ 4 h 29"/>
                <a:gd name="T38" fmla="*/ 8 w 37"/>
                <a:gd name="T39" fmla="*/ 8 h 29"/>
                <a:gd name="T40" fmla="*/ 13 w 37"/>
                <a:gd name="T41" fmla="*/ 11 h 29"/>
                <a:gd name="T42" fmla="*/ 23 w 37"/>
                <a:gd name="T43" fmla="*/ 16 h 29"/>
                <a:gd name="T44" fmla="*/ 28 w 37"/>
                <a:gd name="T45" fmla="*/ 20 h 29"/>
                <a:gd name="T46" fmla="*/ 31 w 37"/>
                <a:gd name="T47" fmla="*/ 24 h 29"/>
                <a:gd name="T48" fmla="*/ 26 w 37"/>
                <a:gd name="T49" fmla="*/ 21 h 29"/>
                <a:gd name="T50" fmla="*/ 20 w 37"/>
                <a:gd name="T51" fmla="*/ 19 h 29"/>
                <a:gd name="T52" fmla="*/ 12 w 37"/>
                <a:gd name="T53" fmla="*/ 17 h 29"/>
                <a:gd name="T54" fmla="*/ 5 w 37"/>
                <a:gd name="T55" fmla="*/ 13 h 29"/>
                <a:gd name="T56" fmla="*/ 16 w 37"/>
                <a:gd name="T57" fmla="*/ 19 h 29"/>
                <a:gd name="T58" fmla="*/ 24 w 37"/>
                <a:gd name="T59" fmla="*/ 21 h 29"/>
                <a:gd name="T60" fmla="*/ 27 w 37"/>
                <a:gd name="T61" fmla="*/ 23 h 29"/>
                <a:gd name="T62" fmla="*/ 33 w 37"/>
                <a:gd name="T63" fmla="*/ 26 h 29"/>
                <a:gd name="T64" fmla="*/ 33 w 37"/>
                <a:gd name="T65" fmla="*/ 27 h 29"/>
                <a:gd name="T66" fmla="*/ 26 w 37"/>
                <a:gd name="T67" fmla="*/ 27 h 29"/>
                <a:gd name="T68" fmla="*/ 17 w 37"/>
                <a:gd name="T69" fmla="*/ 28 h 29"/>
                <a:gd name="T70" fmla="*/ 12 w 37"/>
                <a:gd name="T71" fmla="*/ 26 h 29"/>
                <a:gd name="T72" fmla="*/ 20 w 37"/>
                <a:gd name="T73" fmla="*/ 29 h 29"/>
                <a:gd name="T74" fmla="*/ 22 w 37"/>
                <a:gd name="T75" fmla="*/ 28 h 29"/>
                <a:gd name="T76" fmla="*/ 29 w 37"/>
                <a:gd name="T77" fmla="*/ 28 h 29"/>
                <a:gd name="T78" fmla="*/ 34 w 37"/>
                <a:gd name="T79" fmla="*/ 28 h 29"/>
                <a:gd name="T80" fmla="*/ 36 w 37"/>
                <a:gd name="T81" fmla="*/ 29 h 29"/>
                <a:gd name="T82" fmla="*/ 34 w 37"/>
                <a:gd name="T83" fmla="*/ 26 h 29"/>
                <a:gd name="T84" fmla="*/ 33 w 37"/>
                <a:gd name="T85" fmla="*/ 24 h 29"/>
                <a:gd name="T86" fmla="*/ 33 w 37"/>
                <a:gd name="T87" fmla="*/ 22 h 29"/>
                <a:gd name="T88" fmla="*/ 34 w 37"/>
                <a:gd name="T89" fmla="*/ 21 h 29"/>
                <a:gd name="T90" fmla="*/ 33 w 37"/>
                <a:gd name="T91" fmla="*/ 17 h 29"/>
                <a:gd name="T92" fmla="*/ 33 w 37"/>
                <a:gd name="T93" fmla="*/ 14 h 29"/>
                <a:gd name="T94" fmla="*/ 33 w 37"/>
                <a:gd name="T95" fmla="*/ 17 h 29"/>
                <a:gd name="T96" fmla="*/ 33 w 37"/>
                <a:gd name="T97" fmla="*/ 21 h 29"/>
                <a:gd name="T98" fmla="*/ 33 w 37"/>
                <a:gd name="T99" fmla="*/ 22 h 29"/>
                <a:gd name="T100" fmla="*/ 32 w 37"/>
                <a:gd name="T101" fmla="*/ 23 h 29"/>
                <a:gd name="T102" fmla="*/ 29 w 37"/>
                <a:gd name="T103" fmla="*/ 19 h 29"/>
                <a:gd name="T104" fmla="*/ 27 w 37"/>
                <a:gd name="T105" fmla="*/ 13 h 29"/>
                <a:gd name="T106" fmla="*/ 25 w 37"/>
                <a:gd name="T107" fmla="*/ 10 h 29"/>
                <a:gd name="T108" fmla="*/ 25 w 37"/>
                <a:gd name="T109" fmla="*/ 6 h 29"/>
                <a:gd name="T110" fmla="*/ 26 w 37"/>
                <a:gd name="T111" fmla="*/ 13 h 29"/>
                <a:gd name="T112" fmla="*/ 18 w 37"/>
                <a:gd name="T113" fmla="*/ 12 h 29"/>
                <a:gd name="T114" fmla="*/ 18 w 37"/>
                <a:gd name="T115"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9">
                  <a:moveTo>
                    <a:pt x="26" y="13"/>
                  </a:moveTo>
                  <a:cubicBezTo>
                    <a:pt x="26" y="13"/>
                    <a:pt x="26" y="13"/>
                    <a:pt x="26" y="14"/>
                  </a:cubicBezTo>
                  <a:cubicBezTo>
                    <a:pt x="27" y="15"/>
                    <a:pt x="27" y="15"/>
                    <a:pt x="27" y="15"/>
                  </a:cubicBezTo>
                  <a:cubicBezTo>
                    <a:pt x="27" y="16"/>
                    <a:pt x="28" y="17"/>
                    <a:pt x="28" y="18"/>
                  </a:cubicBezTo>
                  <a:cubicBezTo>
                    <a:pt x="28" y="18"/>
                    <a:pt x="27" y="17"/>
                    <a:pt x="27" y="17"/>
                  </a:cubicBezTo>
                  <a:cubicBezTo>
                    <a:pt x="26" y="16"/>
                    <a:pt x="25" y="16"/>
                    <a:pt x="24" y="15"/>
                  </a:cubicBezTo>
                  <a:cubicBezTo>
                    <a:pt x="23" y="15"/>
                    <a:pt x="22" y="14"/>
                    <a:pt x="21" y="14"/>
                  </a:cubicBezTo>
                  <a:cubicBezTo>
                    <a:pt x="21" y="14"/>
                    <a:pt x="21" y="14"/>
                    <a:pt x="21" y="13"/>
                  </a:cubicBezTo>
                  <a:cubicBezTo>
                    <a:pt x="21" y="13"/>
                    <a:pt x="20" y="13"/>
                    <a:pt x="20" y="12"/>
                  </a:cubicBezTo>
                  <a:cubicBezTo>
                    <a:pt x="19" y="12"/>
                    <a:pt x="19" y="12"/>
                    <a:pt x="19" y="11"/>
                  </a:cubicBezTo>
                  <a:cubicBezTo>
                    <a:pt x="18" y="11"/>
                    <a:pt x="18" y="10"/>
                    <a:pt x="18" y="10"/>
                  </a:cubicBezTo>
                  <a:cubicBezTo>
                    <a:pt x="18" y="9"/>
                    <a:pt x="18" y="8"/>
                    <a:pt x="18" y="8"/>
                  </a:cubicBezTo>
                  <a:cubicBezTo>
                    <a:pt x="18" y="7"/>
                    <a:pt x="18" y="7"/>
                    <a:pt x="18" y="7"/>
                  </a:cubicBezTo>
                  <a:cubicBezTo>
                    <a:pt x="18" y="7"/>
                    <a:pt x="18" y="7"/>
                    <a:pt x="18" y="7"/>
                  </a:cubicBezTo>
                  <a:cubicBezTo>
                    <a:pt x="18" y="7"/>
                    <a:pt x="18" y="6"/>
                    <a:pt x="18" y="6"/>
                  </a:cubicBezTo>
                  <a:cubicBezTo>
                    <a:pt x="18" y="5"/>
                    <a:pt x="18" y="5"/>
                    <a:pt x="19" y="4"/>
                  </a:cubicBezTo>
                  <a:cubicBezTo>
                    <a:pt x="19" y="4"/>
                    <a:pt x="19" y="3"/>
                    <a:pt x="19" y="2"/>
                  </a:cubicBezTo>
                  <a:cubicBezTo>
                    <a:pt x="19" y="4"/>
                    <a:pt x="18" y="5"/>
                    <a:pt x="18" y="6"/>
                  </a:cubicBezTo>
                  <a:cubicBezTo>
                    <a:pt x="18" y="6"/>
                    <a:pt x="18" y="6"/>
                    <a:pt x="18" y="7"/>
                  </a:cubicBezTo>
                  <a:cubicBezTo>
                    <a:pt x="18" y="7"/>
                    <a:pt x="18" y="7"/>
                    <a:pt x="18" y="7"/>
                  </a:cubicBezTo>
                  <a:cubicBezTo>
                    <a:pt x="18" y="8"/>
                    <a:pt x="18" y="8"/>
                    <a:pt x="18" y="8"/>
                  </a:cubicBezTo>
                  <a:cubicBezTo>
                    <a:pt x="18" y="8"/>
                    <a:pt x="18" y="9"/>
                    <a:pt x="18" y="10"/>
                  </a:cubicBezTo>
                  <a:cubicBezTo>
                    <a:pt x="18" y="10"/>
                    <a:pt x="18" y="11"/>
                    <a:pt x="18" y="12"/>
                  </a:cubicBezTo>
                  <a:cubicBezTo>
                    <a:pt x="18" y="12"/>
                    <a:pt x="18" y="12"/>
                    <a:pt x="18" y="12"/>
                  </a:cubicBezTo>
                  <a:cubicBezTo>
                    <a:pt x="18" y="12"/>
                    <a:pt x="18" y="12"/>
                    <a:pt x="17" y="12"/>
                  </a:cubicBezTo>
                  <a:cubicBezTo>
                    <a:pt x="17" y="11"/>
                    <a:pt x="17" y="11"/>
                    <a:pt x="17" y="11"/>
                  </a:cubicBezTo>
                  <a:cubicBezTo>
                    <a:pt x="16" y="11"/>
                    <a:pt x="16" y="10"/>
                    <a:pt x="15" y="10"/>
                  </a:cubicBezTo>
                  <a:cubicBezTo>
                    <a:pt x="14" y="9"/>
                    <a:pt x="13" y="9"/>
                    <a:pt x="12" y="8"/>
                  </a:cubicBezTo>
                  <a:cubicBezTo>
                    <a:pt x="12" y="7"/>
                    <a:pt x="11" y="7"/>
                    <a:pt x="11" y="6"/>
                  </a:cubicBezTo>
                  <a:cubicBezTo>
                    <a:pt x="11" y="6"/>
                    <a:pt x="10" y="5"/>
                    <a:pt x="10" y="5"/>
                  </a:cubicBezTo>
                  <a:cubicBezTo>
                    <a:pt x="10" y="4"/>
                    <a:pt x="9" y="4"/>
                    <a:pt x="9" y="3"/>
                  </a:cubicBezTo>
                  <a:cubicBezTo>
                    <a:pt x="9" y="3"/>
                    <a:pt x="8" y="2"/>
                    <a:pt x="8" y="1"/>
                  </a:cubicBezTo>
                  <a:cubicBezTo>
                    <a:pt x="8" y="3"/>
                    <a:pt x="9" y="4"/>
                    <a:pt x="10" y="5"/>
                  </a:cubicBezTo>
                  <a:cubicBezTo>
                    <a:pt x="10" y="6"/>
                    <a:pt x="11" y="7"/>
                    <a:pt x="12" y="8"/>
                  </a:cubicBezTo>
                  <a:cubicBezTo>
                    <a:pt x="12" y="9"/>
                    <a:pt x="13" y="9"/>
                    <a:pt x="13" y="10"/>
                  </a:cubicBezTo>
                  <a:cubicBezTo>
                    <a:pt x="13" y="9"/>
                    <a:pt x="12" y="9"/>
                    <a:pt x="11" y="9"/>
                  </a:cubicBezTo>
                  <a:cubicBezTo>
                    <a:pt x="10" y="8"/>
                    <a:pt x="9" y="8"/>
                    <a:pt x="9" y="7"/>
                  </a:cubicBezTo>
                  <a:cubicBezTo>
                    <a:pt x="7" y="6"/>
                    <a:pt x="5" y="5"/>
                    <a:pt x="4" y="4"/>
                  </a:cubicBezTo>
                  <a:cubicBezTo>
                    <a:pt x="2" y="2"/>
                    <a:pt x="1" y="1"/>
                    <a:pt x="0" y="0"/>
                  </a:cubicBezTo>
                  <a:cubicBezTo>
                    <a:pt x="2" y="3"/>
                    <a:pt x="5" y="5"/>
                    <a:pt x="8" y="8"/>
                  </a:cubicBezTo>
                  <a:cubicBezTo>
                    <a:pt x="9" y="8"/>
                    <a:pt x="10" y="9"/>
                    <a:pt x="11" y="9"/>
                  </a:cubicBezTo>
                  <a:cubicBezTo>
                    <a:pt x="12" y="10"/>
                    <a:pt x="12" y="10"/>
                    <a:pt x="13" y="11"/>
                  </a:cubicBezTo>
                  <a:cubicBezTo>
                    <a:pt x="15" y="12"/>
                    <a:pt x="17" y="12"/>
                    <a:pt x="18" y="13"/>
                  </a:cubicBezTo>
                  <a:cubicBezTo>
                    <a:pt x="20" y="14"/>
                    <a:pt x="22" y="15"/>
                    <a:pt x="23" y="16"/>
                  </a:cubicBezTo>
                  <a:cubicBezTo>
                    <a:pt x="24" y="17"/>
                    <a:pt x="25" y="17"/>
                    <a:pt x="26" y="18"/>
                  </a:cubicBezTo>
                  <a:cubicBezTo>
                    <a:pt x="27" y="18"/>
                    <a:pt x="27" y="19"/>
                    <a:pt x="28" y="20"/>
                  </a:cubicBezTo>
                  <a:cubicBezTo>
                    <a:pt x="28" y="20"/>
                    <a:pt x="29" y="21"/>
                    <a:pt x="30" y="22"/>
                  </a:cubicBezTo>
                  <a:cubicBezTo>
                    <a:pt x="30" y="23"/>
                    <a:pt x="30" y="23"/>
                    <a:pt x="31" y="24"/>
                  </a:cubicBezTo>
                  <a:cubicBezTo>
                    <a:pt x="30" y="23"/>
                    <a:pt x="29" y="23"/>
                    <a:pt x="28" y="22"/>
                  </a:cubicBezTo>
                  <a:cubicBezTo>
                    <a:pt x="27" y="22"/>
                    <a:pt x="27" y="21"/>
                    <a:pt x="26" y="21"/>
                  </a:cubicBezTo>
                  <a:cubicBezTo>
                    <a:pt x="25" y="21"/>
                    <a:pt x="25" y="20"/>
                    <a:pt x="24" y="20"/>
                  </a:cubicBezTo>
                  <a:cubicBezTo>
                    <a:pt x="23" y="20"/>
                    <a:pt x="21" y="19"/>
                    <a:pt x="20" y="19"/>
                  </a:cubicBezTo>
                  <a:cubicBezTo>
                    <a:pt x="19" y="19"/>
                    <a:pt x="17" y="18"/>
                    <a:pt x="16" y="18"/>
                  </a:cubicBezTo>
                  <a:cubicBezTo>
                    <a:pt x="15" y="18"/>
                    <a:pt x="13" y="17"/>
                    <a:pt x="12" y="17"/>
                  </a:cubicBezTo>
                  <a:cubicBezTo>
                    <a:pt x="11" y="16"/>
                    <a:pt x="9" y="16"/>
                    <a:pt x="8" y="15"/>
                  </a:cubicBezTo>
                  <a:cubicBezTo>
                    <a:pt x="7" y="14"/>
                    <a:pt x="6" y="14"/>
                    <a:pt x="5" y="13"/>
                  </a:cubicBezTo>
                  <a:cubicBezTo>
                    <a:pt x="7" y="15"/>
                    <a:pt x="9" y="16"/>
                    <a:pt x="12" y="17"/>
                  </a:cubicBezTo>
                  <a:cubicBezTo>
                    <a:pt x="13" y="18"/>
                    <a:pt x="14" y="18"/>
                    <a:pt x="16" y="19"/>
                  </a:cubicBezTo>
                  <a:cubicBezTo>
                    <a:pt x="17" y="19"/>
                    <a:pt x="18" y="19"/>
                    <a:pt x="20" y="20"/>
                  </a:cubicBezTo>
                  <a:cubicBezTo>
                    <a:pt x="21" y="20"/>
                    <a:pt x="23" y="20"/>
                    <a:pt x="24" y="21"/>
                  </a:cubicBezTo>
                  <a:cubicBezTo>
                    <a:pt x="24" y="21"/>
                    <a:pt x="25" y="21"/>
                    <a:pt x="26" y="22"/>
                  </a:cubicBezTo>
                  <a:cubicBezTo>
                    <a:pt x="26" y="22"/>
                    <a:pt x="27" y="22"/>
                    <a:pt x="27" y="23"/>
                  </a:cubicBezTo>
                  <a:cubicBezTo>
                    <a:pt x="29" y="23"/>
                    <a:pt x="30" y="24"/>
                    <a:pt x="31" y="25"/>
                  </a:cubicBezTo>
                  <a:cubicBezTo>
                    <a:pt x="31" y="25"/>
                    <a:pt x="32" y="26"/>
                    <a:pt x="33" y="26"/>
                  </a:cubicBezTo>
                  <a:cubicBezTo>
                    <a:pt x="33" y="26"/>
                    <a:pt x="33" y="27"/>
                    <a:pt x="33" y="27"/>
                  </a:cubicBezTo>
                  <a:cubicBezTo>
                    <a:pt x="33" y="27"/>
                    <a:pt x="33" y="27"/>
                    <a:pt x="33" y="27"/>
                  </a:cubicBezTo>
                  <a:cubicBezTo>
                    <a:pt x="32" y="27"/>
                    <a:pt x="30" y="27"/>
                    <a:pt x="29" y="27"/>
                  </a:cubicBezTo>
                  <a:cubicBezTo>
                    <a:pt x="28" y="27"/>
                    <a:pt x="27" y="27"/>
                    <a:pt x="26" y="27"/>
                  </a:cubicBezTo>
                  <a:cubicBezTo>
                    <a:pt x="25" y="27"/>
                    <a:pt x="24" y="27"/>
                    <a:pt x="23" y="28"/>
                  </a:cubicBezTo>
                  <a:cubicBezTo>
                    <a:pt x="21" y="28"/>
                    <a:pt x="19" y="28"/>
                    <a:pt x="17" y="28"/>
                  </a:cubicBezTo>
                  <a:cubicBezTo>
                    <a:pt x="16" y="27"/>
                    <a:pt x="15" y="27"/>
                    <a:pt x="14" y="27"/>
                  </a:cubicBezTo>
                  <a:cubicBezTo>
                    <a:pt x="13" y="27"/>
                    <a:pt x="12" y="26"/>
                    <a:pt x="12" y="26"/>
                  </a:cubicBezTo>
                  <a:cubicBezTo>
                    <a:pt x="13" y="27"/>
                    <a:pt x="15" y="28"/>
                    <a:pt x="17" y="28"/>
                  </a:cubicBezTo>
                  <a:cubicBezTo>
                    <a:pt x="18" y="28"/>
                    <a:pt x="19" y="28"/>
                    <a:pt x="20" y="29"/>
                  </a:cubicBezTo>
                  <a:cubicBezTo>
                    <a:pt x="21" y="29"/>
                    <a:pt x="21" y="29"/>
                    <a:pt x="22" y="28"/>
                  </a:cubicBezTo>
                  <a:cubicBezTo>
                    <a:pt x="22" y="28"/>
                    <a:pt x="22" y="28"/>
                    <a:pt x="22" y="28"/>
                  </a:cubicBezTo>
                  <a:cubicBezTo>
                    <a:pt x="23" y="28"/>
                    <a:pt x="23" y="28"/>
                    <a:pt x="23" y="28"/>
                  </a:cubicBezTo>
                  <a:cubicBezTo>
                    <a:pt x="25" y="28"/>
                    <a:pt x="27" y="28"/>
                    <a:pt x="29" y="28"/>
                  </a:cubicBezTo>
                  <a:cubicBezTo>
                    <a:pt x="30" y="28"/>
                    <a:pt x="31" y="28"/>
                    <a:pt x="32" y="28"/>
                  </a:cubicBezTo>
                  <a:cubicBezTo>
                    <a:pt x="33" y="28"/>
                    <a:pt x="33" y="28"/>
                    <a:pt x="34" y="28"/>
                  </a:cubicBezTo>
                  <a:cubicBezTo>
                    <a:pt x="35" y="28"/>
                    <a:pt x="35" y="28"/>
                    <a:pt x="35" y="29"/>
                  </a:cubicBezTo>
                  <a:cubicBezTo>
                    <a:pt x="36" y="29"/>
                    <a:pt x="36" y="29"/>
                    <a:pt x="36" y="29"/>
                  </a:cubicBezTo>
                  <a:cubicBezTo>
                    <a:pt x="37" y="28"/>
                    <a:pt x="37" y="28"/>
                    <a:pt x="36" y="28"/>
                  </a:cubicBezTo>
                  <a:cubicBezTo>
                    <a:pt x="36" y="27"/>
                    <a:pt x="35" y="26"/>
                    <a:pt x="34" y="26"/>
                  </a:cubicBezTo>
                  <a:cubicBezTo>
                    <a:pt x="34" y="25"/>
                    <a:pt x="33" y="25"/>
                    <a:pt x="33" y="24"/>
                  </a:cubicBezTo>
                  <a:cubicBezTo>
                    <a:pt x="33" y="24"/>
                    <a:pt x="33" y="24"/>
                    <a:pt x="33" y="24"/>
                  </a:cubicBezTo>
                  <a:cubicBezTo>
                    <a:pt x="33" y="24"/>
                    <a:pt x="33" y="23"/>
                    <a:pt x="33" y="23"/>
                  </a:cubicBezTo>
                  <a:cubicBezTo>
                    <a:pt x="33" y="22"/>
                    <a:pt x="33" y="22"/>
                    <a:pt x="33" y="22"/>
                  </a:cubicBezTo>
                  <a:cubicBezTo>
                    <a:pt x="34" y="22"/>
                    <a:pt x="34" y="22"/>
                    <a:pt x="34" y="22"/>
                  </a:cubicBezTo>
                  <a:cubicBezTo>
                    <a:pt x="34" y="21"/>
                    <a:pt x="34" y="21"/>
                    <a:pt x="34" y="21"/>
                  </a:cubicBezTo>
                  <a:cubicBezTo>
                    <a:pt x="34" y="21"/>
                    <a:pt x="34" y="20"/>
                    <a:pt x="34" y="20"/>
                  </a:cubicBezTo>
                  <a:cubicBezTo>
                    <a:pt x="34" y="19"/>
                    <a:pt x="34" y="18"/>
                    <a:pt x="33" y="17"/>
                  </a:cubicBezTo>
                  <a:cubicBezTo>
                    <a:pt x="33" y="16"/>
                    <a:pt x="33" y="16"/>
                    <a:pt x="33" y="15"/>
                  </a:cubicBezTo>
                  <a:cubicBezTo>
                    <a:pt x="33" y="15"/>
                    <a:pt x="33" y="14"/>
                    <a:pt x="33" y="14"/>
                  </a:cubicBezTo>
                  <a:cubicBezTo>
                    <a:pt x="33" y="14"/>
                    <a:pt x="33" y="15"/>
                    <a:pt x="33" y="15"/>
                  </a:cubicBezTo>
                  <a:cubicBezTo>
                    <a:pt x="33" y="16"/>
                    <a:pt x="33" y="16"/>
                    <a:pt x="33" y="17"/>
                  </a:cubicBezTo>
                  <a:cubicBezTo>
                    <a:pt x="33" y="18"/>
                    <a:pt x="33" y="19"/>
                    <a:pt x="33" y="20"/>
                  </a:cubicBezTo>
                  <a:cubicBezTo>
                    <a:pt x="33" y="20"/>
                    <a:pt x="33" y="21"/>
                    <a:pt x="33" y="21"/>
                  </a:cubicBezTo>
                  <a:cubicBezTo>
                    <a:pt x="33" y="21"/>
                    <a:pt x="33" y="21"/>
                    <a:pt x="33" y="21"/>
                  </a:cubicBezTo>
                  <a:cubicBezTo>
                    <a:pt x="33" y="22"/>
                    <a:pt x="33" y="22"/>
                    <a:pt x="33" y="22"/>
                  </a:cubicBezTo>
                  <a:cubicBezTo>
                    <a:pt x="32" y="22"/>
                    <a:pt x="32" y="22"/>
                    <a:pt x="32" y="22"/>
                  </a:cubicBezTo>
                  <a:cubicBezTo>
                    <a:pt x="32" y="23"/>
                    <a:pt x="32" y="23"/>
                    <a:pt x="32" y="23"/>
                  </a:cubicBezTo>
                  <a:cubicBezTo>
                    <a:pt x="32" y="23"/>
                    <a:pt x="32" y="23"/>
                    <a:pt x="31" y="22"/>
                  </a:cubicBezTo>
                  <a:cubicBezTo>
                    <a:pt x="29" y="19"/>
                    <a:pt x="29" y="19"/>
                    <a:pt x="29" y="19"/>
                  </a:cubicBezTo>
                  <a:cubicBezTo>
                    <a:pt x="29" y="17"/>
                    <a:pt x="28" y="16"/>
                    <a:pt x="27" y="14"/>
                  </a:cubicBezTo>
                  <a:cubicBezTo>
                    <a:pt x="27" y="13"/>
                    <a:pt x="27" y="13"/>
                    <a:pt x="27" y="13"/>
                  </a:cubicBezTo>
                  <a:cubicBezTo>
                    <a:pt x="27" y="13"/>
                    <a:pt x="26" y="13"/>
                    <a:pt x="26" y="12"/>
                  </a:cubicBezTo>
                  <a:cubicBezTo>
                    <a:pt x="26" y="12"/>
                    <a:pt x="26" y="11"/>
                    <a:pt x="25" y="10"/>
                  </a:cubicBezTo>
                  <a:cubicBezTo>
                    <a:pt x="25" y="9"/>
                    <a:pt x="25" y="9"/>
                    <a:pt x="25" y="8"/>
                  </a:cubicBezTo>
                  <a:cubicBezTo>
                    <a:pt x="25" y="7"/>
                    <a:pt x="25" y="6"/>
                    <a:pt x="25" y="6"/>
                  </a:cubicBezTo>
                  <a:cubicBezTo>
                    <a:pt x="25" y="7"/>
                    <a:pt x="25" y="9"/>
                    <a:pt x="25" y="10"/>
                  </a:cubicBezTo>
                  <a:cubicBezTo>
                    <a:pt x="25" y="11"/>
                    <a:pt x="25" y="12"/>
                    <a:pt x="26" y="13"/>
                  </a:cubicBezTo>
                  <a:close/>
                  <a:moveTo>
                    <a:pt x="18" y="12"/>
                  </a:moveTo>
                  <a:cubicBezTo>
                    <a:pt x="18" y="12"/>
                    <a:pt x="18" y="12"/>
                    <a:pt x="18" y="12"/>
                  </a:cubicBezTo>
                  <a:cubicBezTo>
                    <a:pt x="18" y="12"/>
                    <a:pt x="18" y="12"/>
                    <a:pt x="18" y="12"/>
                  </a:cubicBezTo>
                  <a:cubicBezTo>
                    <a:pt x="18" y="12"/>
                    <a:pt x="18" y="12"/>
                    <a:pt x="18" y="1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2303"/>
            <p:cNvSpPr>
              <a:spLocks/>
            </p:cNvSpPr>
            <p:nvPr/>
          </p:nvSpPr>
          <p:spPr bwMode="auto">
            <a:xfrm>
              <a:off x="4073479" y="5630896"/>
              <a:ext cx="169864" cy="58738"/>
            </a:xfrm>
            <a:custGeom>
              <a:avLst/>
              <a:gdLst>
                <a:gd name="T0" fmla="*/ 10 w 45"/>
                <a:gd name="T1" fmla="*/ 11 h 16"/>
                <a:gd name="T2" fmla="*/ 12 w 45"/>
                <a:gd name="T3" fmla="*/ 12 h 16"/>
                <a:gd name="T4" fmla="*/ 20 w 45"/>
                <a:gd name="T5" fmla="*/ 13 h 16"/>
                <a:gd name="T6" fmla="*/ 33 w 45"/>
                <a:gd name="T7" fmla="*/ 13 h 16"/>
                <a:gd name="T8" fmla="*/ 40 w 45"/>
                <a:gd name="T9" fmla="*/ 15 h 16"/>
                <a:gd name="T10" fmla="*/ 45 w 45"/>
                <a:gd name="T11" fmla="*/ 16 h 16"/>
                <a:gd name="T12" fmla="*/ 38 w 45"/>
                <a:gd name="T13" fmla="*/ 12 h 16"/>
                <a:gd name="T14" fmla="*/ 17 w 45"/>
                <a:gd name="T15" fmla="*/ 6 h 16"/>
                <a:gd name="T16" fmla="*/ 8 w 45"/>
                <a:gd name="T17" fmla="*/ 3 h 16"/>
                <a:gd name="T18" fmla="*/ 0 w 45"/>
                <a:gd name="T19" fmla="*/ 0 h 16"/>
                <a:gd name="T20" fmla="*/ 0 w 45"/>
                <a:gd name="T21" fmla="*/ 0 h 16"/>
                <a:gd name="T22" fmla="*/ 10 w 45"/>
                <a:gd name="T2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16">
                  <a:moveTo>
                    <a:pt x="10" y="11"/>
                  </a:moveTo>
                  <a:cubicBezTo>
                    <a:pt x="10" y="12"/>
                    <a:pt x="11" y="12"/>
                    <a:pt x="12" y="12"/>
                  </a:cubicBezTo>
                  <a:cubicBezTo>
                    <a:pt x="15" y="13"/>
                    <a:pt x="17" y="13"/>
                    <a:pt x="20" y="13"/>
                  </a:cubicBezTo>
                  <a:cubicBezTo>
                    <a:pt x="24" y="14"/>
                    <a:pt x="29" y="13"/>
                    <a:pt x="33" y="13"/>
                  </a:cubicBezTo>
                  <a:cubicBezTo>
                    <a:pt x="35" y="13"/>
                    <a:pt x="38" y="13"/>
                    <a:pt x="40" y="15"/>
                  </a:cubicBezTo>
                  <a:cubicBezTo>
                    <a:pt x="42" y="15"/>
                    <a:pt x="43" y="16"/>
                    <a:pt x="45" y="16"/>
                  </a:cubicBezTo>
                  <a:cubicBezTo>
                    <a:pt x="42" y="15"/>
                    <a:pt x="39" y="13"/>
                    <a:pt x="38" y="12"/>
                  </a:cubicBezTo>
                  <a:cubicBezTo>
                    <a:pt x="32" y="8"/>
                    <a:pt x="24" y="8"/>
                    <a:pt x="17" y="6"/>
                  </a:cubicBezTo>
                  <a:cubicBezTo>
                    <a:pt x="14" y="6"/>
                    <a:pt x="11" y="4"/>
                    <a:pt x="8" y="3"/>
                  </a:cubicBezTo>
                  <a:cubicBezTo>
                    <a:pt x="6" y="3"/>
                    <a:pt x="3" y="1"/>
                    <a:pt x="0" y="0"/>
                  </a:cubicBezTo>
                  <a:cubicBezTo>
                    <a:pt x="0" y="0"/>
                    <a:pt x="0" y="0"/>
                    <a:pt x="0" y="0"/>
                  </a:cubicBezTo>
                  <a:cubicBezTo>
                    <a:pt x="4" y="3"/>
                    <a:pt x="7" y="7"/>
                    <a:pt x="10"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19" name="Picture 2305"/>
            <p:cNvPicPr>
              <a:picLocks noChangeAspect="1" noChangeArrowheads="1"/>
            </p:cNvPicPr>
            <p:nvPr/>
          </p:nvPicPr>
          <p:blipFill>
            <a:blip r:embed="rId95" cstate="screen">
              <a:extLst>
                <a:ext uri="{28A0092B-C50C-407E-A947-70E740481C1C}">
                  <a14:useLocalDpi xmlns:a14="http://schemas.microsoft.com/office/drawing/2010/main"/>
                </a:ext>
              </a:extLst>
            </a:blip>
            <a:srcRect/>
            <a:stretch>
              <a:fillRect/>
            </a:stretch>
          </p:blipFill>
          <p:spPr bwMode="auto">
            <a:xfrm>
              <a:off x="4060778" y="5594383"/>
              <a:ext cx="214314"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0" name="Freeform 2306"/>
            <p:cNvSpPr>
              <a:spLocks/>
            </p:cNvSpPr>
            <p:nvPr/>
          </p:nvSpPr>
          <p:spPr bwMode="auto">
            <a:xfrm>
              <a:off x="4111579" y="5615021"/>
              <a:ext cx="66675" cy="44450"/>
            </a:xfrm>
            <a:custGeom>
              <a:avLst/>
              <a:gdLst>
                <a:gd name="T0" fmla="*/ 9 w 18"/>
                <a:gd name="T1" fmla="*/ 10 h 12"/>
                <a:gd name="T2" fmla="*/ 18 w 18"/>
                <a:gd name="T3" fmla="*/ 12 h 12"/>
                <a:gd name="T4" fmla="*/ 14 w 18"/>
                <a:gd name="T5" fmla="*/ 10 h 12"/>
                <a:gd name="T6" fmla="*/ 12 w 18"/>
                <a:gd name="T7" fmla="*/ 4 h 12"/>
                <a:gd name="T8" fmla="*/ 11 w 18"/>
                <a:gd name="T9" fmla="*/ 0 h 12"/>
                <a:gd name="T10" fmla="*/ 0 w 18"/>
                <a:gd name="T11" fmla="*/ 3 h 12"/>
                <a:gd name="T12" fmla="*/ 9 w 18"/>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8" h="12">
                  <a:moveTo>
                    <a:pt x="9" y="10"/>
                  </a:moveTo>
                  <a:cubicBezTo>
                    <a:pt x="12" y="11"/>
                    <a:pt x="15" y="11"/>
                    <a:pt x="18" y="12"/>
                  </a:cubicBezTo>
                  <a:cubicBezTo>
                    <a:pt x="17" y="11"/>
                    <a:pt x="15" y="11"/>
                    <a:pt x="14" y="10"/>
                  </a:cubicBezTo>
                  <a:cubicBezTo>
                    <a:pt x="12" y="8"/>
                    <a:pt x="12" y="6"/>
                    <a:pt x="12" y="4"/>
                  </a:cubicBezTo>
                  <a:cubicBezTo>
                    <a:pt x="12" y="3"/>
                    <a:pt x="12" y="1"/>
                    <a:pt x="11" y="0"/>
                  </a:cubicBezTo>
                  <a:cubicBezTo>
                    <a:pt x="7" y="1"/>
                    <a:pt x="4" y="2"/>
                    <a:pt x="0" y="3"/>
                  </a:cubicBezTo>
                  <a:cubicBezTo>
                    <a:pt x="2" y="6"/>
                    <a:pt x="6" y="8"/>
                    <a:pt x="9"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2307"/>
            <p:cNvSpPr>
              <a:spLocks/>
            </p:cNvSpPr>
            <p:nvPr/>
          </p:nvSpPr>
          <p:spPr bwMode="auto">
            <a:xfrm>
              <a:off x="4149679" y="5689634"/>
              <a:ext cx="168276" cy="34925"/>
            </a:xfrm>
            <a:custGeom>
              <a:avLst/>
              <a:gdLst>
                <a:gd name="T0" fmla="*/ 25 w 45"/>
                <a:gd name="T1" fmla="*/ 0 h 9"/>
                <a:gd name="T2" fmla="*/ 19 w 45"/>
                <a:gd name="T3" fmla="*/ 1 h 9"/>
                <a:gd name="T4" fmla="*/ 13 w 45"/>
                <a:gd name="T5" fmla="*/ 4 h 9"/>
                <a:gd name="T6" fmla="*/ 0 w 45"/>
                <a:gd name="T7" fmla="*/ 5 h 9"/>
                <a:gd name="T8" fmla="*/ 0 w 45"/>
                <a:gd name="T9" fmla="*/ 5 h 9"/>
                <a:gd name="T10" fmla="*/ 15 w 45"/>
                <a:gd name="T11" fmla="*/ 9 h 9"/>
                <a:gd name="T12" fmla="*/ 27 w 45"/>
                <a:gd name="T13" fmla="*/ 1 h 9"/>
                <a:gd name="T14" fmla="*/ 34 w 45"/>
                <a:gd name="T15" fmla="*/ 5 h 9"/>
                <a:gd name="T16" fmla="*/ 40 w 45"/>
                <a:gd name="T17" fmla="*/ 8 h 9"/>
                <a:gd name="T18" fmla="*/ 44 w 45"/>
                <a:gd name="T19" fmla="*/ 9 h 9"/>
                <a:gd name="T20" fmla="*/ 45 w 45"/>
                <a:gd name="T21" fmla="*/ 7 h 9"/>
                <a:gd name="T22" fmla="*/ 40 w 45"/>
                <a:gd name="T23" fmla="*/ 7 h 9"/>
                <a:gd name="T24" fmla="*/ 34 w 45"/>
                <a:gd name="T25" fmla="*/ 4 h 9"/>
                <a:gd name="T26" fmla="*/ 27 w 45"/>
                <a:gd name="T27" fmla="*/ 0 h 9"/>
                <a:gd name="T28" fmla="*/ 25 w 45"/>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9">
                  <a:moveTo>
                    <a:pt x="25" y="0"/>
                  </a:moveTo>
                  <a:cubicBezTo>
                    <a:pt x="23" y="0"/>
                    <a:pt x="21" y="1"/>
                    <a:pt x="19" y="1"/>
                  </a:cubicBezTo>
                  <a:cubicBezTo>
                    <a:pt x="17" y="2"/>
                    <a:pt x="16" y="3"/>
                    <a:pt x="13" y="4"/>
                  </a:cubicBezTo>
                  <a:cubicBezTo>
                    <a:pt x="9" y="6"/>
                    <a:pt x="5" y="7"/>
                    <a:pt x="0" y="5"/>
                  </a:cubicBezTo>
                  <a:cubicBezTo>
                    <a:pt x="0" y="5"/>
                    <a:pt x="0" y="5"/>
                    <a:pt x="0" y="5"/>
                  </a:cubicBezTo>
                  <a:cubicBezTo>
                    <a:pt x="4" y="8"/>
                    <a:pt x="10" y="9"/>
                    <a:pt x="15" y="9"/>
                  </a:cubicBezTo>
                  <a:cubicBezTo>
                    <a:pt x="18" y="8"/>
                    <a:pt x="25" y="6"/>
                    <a:pt x="27" y="1"/>
                  </a:cubicBezTo>
                  <a:cubicBezTo>
                    <a:pt x="30" y="1"/>
                    <a:pt x="32" y="3"/>
                    <a:pt x="34" y="5"/>
                  </a:cubicBezTo>
                  <a:cubicBezTo>
                    <a:pt x="36" y="6"/>
                    <a:pt x="38" y="7"/>
                    <a:pt x="40" y="8"/>
                  </a:cubicBezTo>
                  <a:cubicBezTo>
                    <a:pt x="41" y="8"/>
                    <a:pt x="43" y="8"/>
                    <a:pt x="44" y="9"/>
                  </a:cubicBezTo>
                  <a:cubicBezTo>
                    <a:pt x="44" y="8"/>
                    <a:pt x="44" y="7"/>
                    <a:pt x="45" y="7"/>
                  </a:cubicBezTo>
                  <a:cubicBezTo>
                    <a:pt x="43" y="7"/>
                    <a:pt x="41" y="8"/>
                    <a:pt x="40" y="7"/>
                  </a:cubicBezTo>
                  <a:cubicBezTo>
                    <a:pt x="38" y="6"/>
                    <a:pt x="36" y="5"/>
                    <a:pt x="34" y="4"/>
                  </a:cubicBezTo>
                  <a:cubicBezTo>
                    <a:pt x="32" y="2"/>
                    <a:pt x="29" y="0"/>
                    <a:pt x="27" y="0"/>
                  </a:cubicBezTo>
                  <a:cubicBezTo>
                    <a:pt x="26" y="0"/>
                    <a:pt x="25" y="0"/>
                    <a:pt x="25"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2308"/>
            <p:cNvSpPr>
              <a:spLocks noEditPoints="1"/>
            </p:cNvSpPr>
            <p:nvPr/>
          </p:nvSpPr>
          <p:spPr bwMode="auto">
            <a:xfrm>
              <a:off x="4081416" y="5618196"/>
              <a:ext cx="168276" cy="95251"/>
            </a:xfrm>
            <a:custGeom>
              <a:avLst/>
              <a:gdLst>
                <a:gd name="T0" fmla="*/ 30 w 45"/>
                <a:gd name="T1" fmla="*/ 9 h 25"/>
                <a:gd name="T2" fmla="*/ 33 w 45"/>
                <a:gd name="T3" fmla="*/ 12 h 25"/>
                <a:gd name="T4" fmla="*/ 28 w 45"/>
                <a:gd name="T5" fmla="*/ 11 h 25"/>
                <a:gd name="T6" fmla="*/ 25 w 45"/>
                <a:gd name="T7" fmla="*/ 10 h 25"/>
                <a:gd name="T8" fmla="*/ 22 w 45"/>
                <a:gd name="T9" fmla="*/ 9 h 25"/>
                <a:gd name="T10" fmla="*/ 20 w 45"/>
                <a:gd name="T11" fmla="*/ 6 h 25"/>
                <a:gd name="T12" fmla="*/ 20 w 45"/>
                <a:gd name="T13" fmla="*/ 5 h 25"/>
                <a:gd name="T14" fmla="*/ 20 w 45"/>
                <a:gd name="T15" fmla="*/ 2 h 25"/>
                <a:gd name="T16" fmla="*/ 20 w 45"/>
                <a:gd name="T17" fmla="*/ 4 h 25"/>
                <a:gd name="T18" fmla="*/ 20 w 45"/>
                <a:gd name="T19" fmla="*/ 5 h 25"/>
                <a:gd name="T20" fmla="*/ 20 w 45"/>
                <a:gd name="T21" fmla="*/ 8 h 25"/>
                <a:gd name="T22" fmla="*/ 22 w 45"/>
                <a:gd name="T23" fmla="*/ 10 h 25"/>
                <a:gd name="T24" fmla="*/ 20 w 45"/>
                <a:gd name="T25" fmla="*/ 9 h 25"/>
                <a:gd name="T26" fmla="*/ 15 w 45"/>
                <a:gd name="T27" fmla="*/ 7 h 25"/>
                <a:gd name="T28" fmla="*/ 12 w 45"/>
                <a:gd name="T29" fmla="*/ 6 h 25"/>
                <a:gd name="T30" fmla="*/ 9 w 45"/>
                <a:gd name="T31" fmla="*/ 3 h 25"/>
                <a:gd name="T32" fmla="*/ 14 w 45"/>
                <a:gd name="T33" fmla="*/ 8 h 25"/>
                <a:gd name="T34" fmla="*/ 14 w 45"/>
                <a:gd name="T35" fmla="*/ 9 h 25"/>
                <a:gd name="T36" fmla="*/ 6 w 45"/>
                <a:gd name="T37" fmla="*/ 6 h 25"/>
                <a:gd name="T38" fmla="*/ 11 w 45"/>
                <a:gd name="T39" fmla="*/ 9 h 25"/>
                <a:gd name="T40" fmla="*/ 17 w 45"/>
                <a:gd name="T41" fmla="*/ 10 h 25"/>
                <a:gd name="T42" fmla="*/ 28 w 45"/>
                <a:gd name="T43" fmla="*/ 12 h 25"/>
                <a:gd name="T44" fmla="*/ 33 w 45"/>
                <a:gd name="T45" fmla="*/ 14 h 25"/>
                <a:gd name="T46" fmla="*/ 37 w 45"/>
                <a:gd name="T47" fmla="*/ 17 h 25"/>
                <a:gd name="T48" fmla="*/ 32 w 45"/>
                <a:gd name="T49" fmla="*/ 16 h 25"/>
                <a:gd name="T50" fmla="*/ 26 w 45"/>
                <a:gd name="T51" fmla="*/ 16 h 25"/>
                <a:gd name="T52" fmla="*/ 17 w 45"/>
                <a:gd name="T53" fmla="*/ 16 h 25"/>
                <a:gd name="T54" fmla="*/ 9 w 45"/>
                <a:gd name="T55" fmla="*/ 15 h 25"/>
                <a:gd name="T56" fmla="*/ 22 w 45"/>
                <a:gd name="T57" fmla="*/ 17 h 25"/>
                <a:gd name="T58" fmla="*/ 30 w 45"/>
                <a:gd name="T59" fmla="*/ 16 h 25"/>
                <a:gd name="T60" fmla="*/ 34 w 45"/>
                <a:gd name="T61" fmla="*/ 17 h 25"/>
                <a:gd name="T62" fmla="*/ 40 w 45"/>
                <a:gd name="T63" fmla="*/ 18 h 25"/>
                <a:gd name="T64" fmla="*/ 41 w 45"/>
                <a:gd name="T65" fmla="*/ 19 h 25"/>
                <a:gd name="T66" fmla="*/ 34 w 45"/>
                <a:gd name="T67" fmla="*/ 21 h 25"/>
                <a:gd name="T68" fmla="*/ 26 w 45"/>
                <a:gd name="T69" fmla="*/ 25 h 25"/>
                <a:gd name="T70" fmla="*/ 20 w 45"/>
                <a:gd name="T71" fmla="*/ 25 h 25"/>
                <a:gd name="T72" fmla="*/ 29 w 45"/>
                <a:gd name="T73" fmla="*/ 25 h 25"/>
                <a:gd name="T74" fmla="*/ 31 w 45"/>
                <a:gd name="T75" fmla="*/ 24 h 25"/>
                <a:gd name="T76" fmla="*/ 37 w 45"/>
                <a:gd name="T77" fmla="*/ 21 h 25"/>
                <a:gd name="T78" fmla="*/ 42 w 45"/>
                <a:gd name="T79" fmla="*/ 19 h 25"/>
                <a:gd name="T80" fmla="*/ 44 w 45"/>
                <a:gd name="T81" fmla="*/ 20 h 25"/>
                <a:gd name="T82" fmla="*/ 41 w 45"/>
                <a:gd name="T83" fmla="*/ 17 h 25"/>
                <a:gd name="T84" fmla="*/ 40 w 45"/>
                <a:gd name="T85" fmla="*/ 16 h 25"/>
                <a:gd name="T86" fmla="*/ 39 w 45"/>
                <a:gd name="T87" fmla="*/ 14 h 25"/>
                <a:gd name="T88" fmla="*/ 39 w 45"/>
                <a:gd name="T89" fmla="*/ 13 h 25"/>
                <a:gd name="T90" fmla="*/ 38 w 45"/>
                <a:gd name="T91" fmla="*/ 9 h 25"/>
                <a:gd name="T92" fmla="*/ 36 w 45"/>
                <a:gd name="T93" fmla="*/ 7 h 25"/>
                <a:gd name="T94" fmla="*/ 37 w 45"/>
                <a:gd name="T95" fmla="*/ 9 h 25"/>
                <a:gd name="T96" fmla="*/ 39 w 45"/>
                <a:gd name="T97" fmla="*/ 13 h 25"/>
                <a:gd name="T98" fmla="*/ 39 w 45"/>
                <a:gd name="T99" fmla="*/ 14 h 25"/>
                <a:gd name="T100" fmla="*/ 39 w 45"/>
                <a:gd name="T101" fmla="*/ 16 h 25"/>
                <a:gd name="T102" fmla="*/ 35 w 45"/>
                <a:gd name="T103" fmla="*/ 12 h 25"/>
                <a:gd name="T104" fmla="*/ 30 w 45"/>
                <a:gd name="T105" fmla="*/ 8 h 25"/>
                <a:gd name="T106" fmla="*/ 28 w 45"/>
                <a:gd name="T107" fmla="*/ 6 h 25"/>
                <a:gd name="T108" fmla="*/ 26 w 45"/>
                <a:gd name="T109" fmla="*/ 1 h 25"/>
                <a:gd name="T110" fmla="*/ 29 w 45"/>
                <a:gd name="T111" fmla="*/ 8 h 25"/>
                <a:gd name="T112" fmla="*/ 22 w 45"/>
                <a:gd name="T113" fmla="*/ 10 h 25"/>
                <a:gd name="T114" fmla="*/ 22 w 45"/>
                <a:gd name="T11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 h="25">
                  <a:moveTo>
                    <a:pt x="29" y="8"/>
                  </a:moveTo>
                  <a:cubicBezTo>
                    <a:pt x="29" y="8"/>
                    <a:pt x="30" y="8"/>
                    <a:pt x="30" y="9"/>
                  </a:cubicBezTo>
                  <a:cubicBezTo>
                    <a:pt x="31" y="10"/>
                    <a:pt x="31" y="10"/>
                    <a:pt x="31" y="10"/>
                  </a:cubicBezTo>
                  <a:cubicBezTo>
                    <a:pt x="32" y="10"/>
                    <a:pt x="32" y="11"/>
                    <a:pt x="33" y="12"/>
                  </a:cubicBezTo>
                  <a:cubicBezTo>
                    <a:pt x="33" y="12"/>
                    <a:pt x="32" y="12"/>
                    <a:pt x="31" y="11"/>
                  </a:cubicBezTo>
                  <a:cubicBezTo>
                    <a:pt x="30" y="11"/>
                    <a:pt x="29" y="11"/>
                    <a:pt x="28" y="11"/>
                  </a:cubicBezTo>
                  <a:cubicBezTo>
                    <a:pt x="27" y="10"/>
                    <a:pt x="26" y="10"/>
                    <a:pt x="25" y="10"/>
                  </a:cubicBezTo>
                  <a:cubicBezTo>
                    <a:pt x="25" y="10"/>
                    <a:pt x="25" y="10"/>
                    <a:pt x="25" y="10"/>
                  </a:cubicBezTo>
                  <a:cubicBezTo>
                    <a:pt x="25" y="10"/>
                    <a:pt x="24" y="10"/>
                    <a:pt x="23" y="10"/>
                  </a:cubicBezTo>
                  <a:cubicBezTo>
                    <a:pt x="23" y="9"/>
                    <a:pt x="22" y="9"/>
                    <a:pt x="22" y="9"/>
                  </a:cubicBezTo>
                  <a:cubicBezTo>
                    <a:pt x="22" y="8"/>
                    <a:pt x="21" y="8"/>
                    <a:pt x="21" y="7"/>
                  </a:cubicBezTo>
                  <a:cubicBezTo>
                    <a:pt x="21" y="7"/>
                    <a:pt x="21" y="6"/>
                    <a:pt x="20" y="6"/>
                  </a:cubicBezTo>
                  <a:cubicBezTo>
                    <a:pt x="20" y="5"/>
                    <a:pt x="20" y="5"/>
                    <a:pt x="20" y="5"/>
                  </a:cubicBezTo>
                  <a:cubicBezTo>
                    <a:pt x="20" y="5"/>
                    <a:pt x="20" y="5"/>
                    <a:pt x="20" y="5"/>
                  </a:cubicBezTo>
                  <a:cubicBezTo>
                    <a:pt x="20" y="5"/>
                    <a:pt x="20" y="4"/>
                    <a:pt x="20" y="4"/>
                  </a:cubicBezTo>
                  <a:cubicBezTo>
                    <a:pt x="20" y="3"/>
                    <a:pt x="20" y="3"/>
                    <a:pt x="20" y="2"/>
                  </a:cubicBezTo>
                  <a:cubicBezTo>
                    <a:pt x="20" y="2"/>
                    <a:pt x="20" y="1"/>
                    <a:pt x="20" y="0"/>
                  </a:cubicBezTo>
                  <a:cubicBezTo>
                    <a:pt x="19" y="2"/>
                    <a:pt x="19" y="3"/>
                    <a:pt x="20" y="4"/>
                  </a:cubicBezTo>
                  <a:cubicBezTo>
                    <a:pt x="20" y="4"/>
                    <a:pt x="20" y="5"/>
                    <a:pt x="20" y="5"/>
                  </a:cubicBezTo>
                  <a:cubicBezTo>
                    <a:pt x="20" y="5"/>
                    <a:pt x="20" y="5"/>
                    <a:pt x="20" y="5"/>
                  </a:cubicBezTo>
                  <a:cubicBezTo>
                    <a:pt x="20" y="6"/>
                    <a:pt x="20" y="6"/>
                    <a:pt x="20" y="6"/>
                  </a:cubicBezTo>
                  <a:cubicBezTo>
                    <a:pt x="20" y="6"/>
                    <a:pt x="20" y="7"/>
                    <a:pt x="20" y="8"/>
                  </a:cubicBezTo>
                  <a:cubicBezTo>
                    <a:pt x="21" y="8"/>
                    <a:pt x="21" y="9"/>
                    <a:pt x="21" y="9"/>
                  </a:cubicBezTo>
                  <a:cubicBezTo>
                    <a:pt x="22" y="9"/>
                    <a:pt x="22" y="10"/>
                    <a:pt x="22" y="10"/>
                  </a:cubicBezTo>
                  <a:cubicBezTo>
                    <a:pt x="22" y="10"/>
                    <a:pt x="21" y="10"/>
                    <a:pt x="21" y="10"/>
                  </a:cubicBezTo>
                  <a:cubicBezTo>
                    <a:pt x="21" y="9"/>
                    <a:pt x="20" y="9"/>
                    <a:pt x="20" y="9"/>
                  </a:cubicBezTo>
                  <a:cubicBezTo>
                    <a:pt x="19" y="9"/>
                    <a:pt x="19" y="9"/>
                    <a:pt x="18" y="9"/>
                  </a:cubicBezTo>
                  <a:cubicBezTo>
                    <a:pt x="17" y="8"/>
                    <a:pt x="16" y="8"/>
                    <a:pt x="15" y="7"/>
                  </a:cubicBezTo>
                  <a:cubicBezTo>
                    <a:pt x="14" y="7"/>
                    <a:pt x="14" y="7"/>
                    <a:pt x="13" y="7"/>
                  </a:cubicBezTo>
                  <a:cubicBezTo>
                    <a:pt x="13" y="6"/>
                    <a:pt x="12" y="6"/>
                    <a:pt x="12" y="6"/>
                  </a:cubicBezTo>
                  <a:cubicBezTo>
                    <a:pt x="11" y="5"/>
                    <a:pt x="11" y="5"/>
                    <a:pt x="10" y="4"/>
                  </a:cubicBezTo>
                  <a:cubicBezTo>
                    <a:pt x="10" y="4"/>
                    <a:pt x="9" y="4"/>
                    <a:pt x="9" y="3"/>
                  </a:cubicBezTo>
                  <a:cubicBezTo>
                    <a:pt x="10" y="4"/>
                    <a:pt x="10" y="5"/>
                    <a:pt x="11" y="6"/>
                  </a:cubicBezTo>
                  <a:cubicBezTo>
                    <a:pt x="12" y="7"/>
                    <a:pt x="13" y="7"/>
                    <a:pt x="14" y="8"/>
                  </a:cubicBezTo>
                  <a:cubicBezTo>
                    <a:pt x="15" y="8"/>
                    <a:pt x="16" y="9"/>
                    <a:pt x="17" y="9"/>
                  </a:cubicBezTo>
                  <a:cubicBezTo>
                    <a:pt x="16" y="9"/>
                    <a:pt x="15" y="9"/>
                    <a:pt x="14" y="9"/>
                  </a:cubicBezTo>
                  <a:cubicBezTo>
                    <a:pt x="13" y="9"/>
                    <a:pt x="12" y="8"/>
                    <a:pt x="11" y="8"/>
                  </a:cubicBezTo>
                  <a:cubicBezTo>
                    <a:pt x="9" y="8"/>
                    <a:pt x="7" y="7"/>
                    <a:pt x="6" y="6"/>
                  </a:cubicBezTo>
                  <a:cubicBezTo>
                    <a:pt x="4" y="6"/>
                    <a:pt x="2" y="5"/>
                    <a:pt x="0" y="4"/>
                  </a:cubicBezTo>
                  <a:cubicBezTo>
                    <a:pt x="4" y="6"/>
                    <a:pt x="7" y="7"/>
                    <a:pt x="11" y="9"/>
                  </a:cubicBezTo>
                  <a:cubicBezTo>
                    <a:pt x="12" y="9"/>
                    <a:pt x="13" y="9"/>
                    <a:pt x="14" y="9"/>
                  </a:cubicBezTo>
                  <a:cubicBezTo>
                    <a:pt x="15" y="10"/>
                    <a:pt x="16" y="10"/>
                    <a:pt x="17" y="10"/>
                  </a:cubicBezTo>
                  <a:cubicBezTo>
                    <a:pt x="19" y="10"/>
                    <a:pt x="21" y="11"/>
                    <a:pt x="22" y="11"/>
                  </a:cubicBezTo>
                  <a:cubicBezTo>
                    <a:pt x="24" y="11"/>
                    <a:pt x="26" y="11"/>
                    <a:pt x="28" y="12"/>
                  </a:cubicBezTo>
                  <a:cubicBezTo>
                    <a:pt x="29" y="12"/>
                    <a:pt x="30" y="12"/>
                    <a:pt x="31" y="13"/>
                  </a:cubicBezTo>
                  <a:cubicBezTo>
                    <a:pt x="32" y="13"/>
                    <a:pt x="33" y="13"/>
                    <a:pt x="33" y="14"/>
                  </a:cubicBezTo>
                  <a:cubicBezTo>
                    <a:pt x="34" y="14"/>
                    <a:pt x="35" y="15"/>
                    <a:pt x="36" y="15"/>
                  </a:cubicBezTo>
                  <a:cubicBezTo>
                    <a:pt x="36" y="16"/>
                    <a:pt x="37" y="16"/>
                    <a:pt x="37" y="17"/>
                  </a:cubicBezTo>
                  <a:cubicBezTo>
                    <a:pt x="36" y="16"/>
                    <a:pt x="35" y="16"/>
                    <a:pt x="34" y="16"/>
                  </a:cubicBezTo>
                  <a:cubicBezTo>
                    <a:pt x="34" y="16"/>
                    <a:pt x="33" y="16"/>
                    <a:pt x="32" y="16"/>
                  </a:cubicBezTo>
                  <a:cubicBezTo>
                    <a:pt x="31" y="15"/>
                    <a:pt x="31" y="15"/>
                    <a:pt x="30" y="15"/>
                  </a:cubicBezTo>
                  <a:cubicBezTo>
                    <a:pt x="29" y="15"/>
                    <a:pt x="27" y="16"/>
                    <a:pt x="26" y="16"/>
                  </a:cubicBezTo>
                  <a:cubicBezTo>
                    <a:pt x="24" y="16"/>
                    <a:pt x="23" y="16"/>
                    <a:pt x="22" y="16"/>
                  </a:cubicBezTo>
                  <a:cubicBezTo>
                    <a:pt x="20" y="16"/>
                    <a:pt x="19" y="16"/>
                    <a:pt x="17" y="16"/>
                  </a:cubicBezTo>
                  <a:cubicBezTo>
                    <a:pt x="16" y="16"/>
                    <a:pt x="15" y="16"/>
                    <a:pt x="13" y="16"/>
                  </a:cubicBezTo>
                  <a:cubicBezTo>
                    <a:pt x="12" y="16"/>
                    <a:pt x="11" y="15"/>
                    <a:pt x="9" y="15"/>
                  </a:cubicBezTo>
                  <a:cubicBezTo>
                    <a:pt x="12" y="16"/>
                    <a:pt x="15" y="16"/>
                    <a:pt x="17" y="17"/>
                  </a:cubicBezTo>
                  <a:cubicBezTo>
                    <a:pt x="19" y="17"/>
                    <a:pt x="20" y="17"/>
                    <a:pt x="22" y="17"/>
                  </a:cubicBezTo>
                  <a:cubicBezTo>
                    <a:pt x="23" y="17"/>
                    <a:pt x="24" y="17"/>
                    <a:pt x="26" y="16"/>
                  </a:cubicBezTo>
                  <a:cubicBezTo>
                    <a:pt x="27" y="16"/>
                    <a:pt x="29" y="16"/>
                    <a:pt x="30" y="16"/>
                  </a:cubicBezTo>
                  <a:cubicBezTo>
                    <a:pt x="31" y="16"/>
                    <a:pt x="31" y="16"/>
                    <a:pt x="32" y="16"/>
                  </a:cubicBezTo>
                  <a:cubicBezTo>
                    <a:pt x="33" y="17"/>
                    <a:pt x="33" y="17"/>
                    <a:pt x="34" y="17"/>
                  </a:cubicBezTo>
                  <a:cubicBezTo>
                    <a:pt x="35" y="17"/>
                    <a:pt x="37" y="17"/>
                    <a:pt x="38" y="18"/>
                  </a:cubicBezTo>
                  <a:cubicBezTo>
                    <a:pt x="39" y="18"/>
                    <a:pt x="39" y="18"/>
                    <a:pt x="40" y="18"/>
                  </a:cubicBezTo>
                  <a:cubicBezTo>
                    <a:pt x="40" y="19"/>
                    <a:pt x="40" y="19"/>
                    <a:pt x="41" y="19"/>
                  </a:cubicBezTo>
                  <a:cubicBezTo>
                    <a:pt x="41" y="19"/>
                    <a:pt x="41" y="19"/>
                    <a:pt x="41" y="19"/>
                  </a:cubicBezTo>
                  <a:cubicBezTo>
                    <a:pt x="39" y="19"/>
                    <a:pt x="38" y="20"/>
                    <a:pt x="37" y="20"/>
                  </a:cubicBezTo>
                  <a:cubicBezTo>
                    <a:pt x="36" y="21"/>
                    <a:pt x="35" y="21"/>
                    <a:pt x="34" y="21"/>
                  </a:cubicBezTo>
                  <a:cubicBezTo>
                    <a:pt x="33" y="22"/>
                    <a:pt x="32" y="22"/>
                    <a:pt x="31" y="23"/>
                  </a:cubicBezTo>
                  <a:cubicBezTo>
                    <a:pt x="30" y="24"/>
                    <a:pt x="28" y="24"/>
                    <a:pt x="26" y="25"/>
                  </a:cubicBezTo>
                  <a:cubicBezTo>
                    <a:pt x="25" y="25"/>
                    <a:pt x="24" y="25"/>
                    <a:pt x="23" y="25"/>
                  </a:cubicBezTo>
                  <a:cubicBezTo>
                    <a:pt x="22" y="25"/>
                    <a:pt x="21" y="25"/>
                    <a:pt x="20" y="25"/>
                  </a:cubicBezTo>
                  <a:cubicBezTo>
                    <a:pt x="22" y="25"/>
                    <a:pt x="24" y="25"/>
                    <a:pt x="26" y="25"/>
                  </a:cubicBezTo>
                  <a:cubicBezTo>
                    <a:pt x="27" y="25"/>
                    <a:pt x="28" y="25"/>
                    <a:pt x="29" y="25"/>
                  </a:cubicBezTo>
                  <a:cubicBezTo>
                    <a:pt x="30" y="24"/>
                    <a:pt x="30" y="24"/>
                    <a:pt x="30" y="24"/>
                  </a:cubicBezTo>
                  <a:cubicBezTo>
                    <a:pt x="31" y="24"/>
                    <a:pt x="31" y="24"/>
                    <a:pt x="31" y="24"/>
                  </a:cubicBezTo>
                  <a:cubicBezTo>
                    <a:pt x="31" y="24"/>
                    <a:pt x="32" y="24"/>
                    <a:pt x="32" y="23"/>
                  </a:cubicBezTo>
                  <a:cubicBezTo>
                    <a:pt x="34" y="22"/>
                    <a:pt x="35" y="22"/>
                    <a:pt x="37" y="21"/>
                  </a:cubicBezTo>
                  <a:cubicBezTo>
                    <a:pt x="38" y="21"/>
                    <a:pt x="39" y="20"/>
                    <a:pt x="40" y="20"/>
                  </a:cubicBezTo>
                  <a:cubicBezTo>
                    <a:pt x="41" y="20"/>
                    <a:pt x="41" y="20"/>
                    <a:pt x="42" y="19"/>
                  </a:cubicBezTo>
                  <a:cubicBezTo>
                    <a:pt x="43" y="20"/>
                    <a:pt x="43" y="20"/>
                    <a:pt x="43" y="20"/>
                  </a:cubicBezTo>
                  <a:cubicBezTo>
                    <a:pt x="44" y="20"/>
                    <a:pt x="44" y="20"/>
                    <a:pt x="44" y="20"/>
                  </a:cubicBezTo>
                  <a:cubicBezTo>
                    <a:pt x="45" y="19"/>
                    <a:pt x="44" y="19"/>
                    <a:pt x="44" y="19"/>
                  </a:cubicBezTo>
                  <a:cubicBezTo>
                    <a:pt x="43" y="18"/>
                    <a:pt x="42" y="18"/>
                    <a:pt x="41" y="17"/>
                  </a:cubicBezTo>
                  <a:cubicBezTo>
                    <a:pt x="41" y="17"/>
                    <a:pt x="40" y="17"/>
                    <a:pt x="40" y="17"/>
                  </a:cubicBezTo>
                  <a:cubicBezTo>
                    <a:pt x="40" y="16"/>
                    <a:pt x="40" y="16"/>
                    <a:pt x="40" y="16"/>
                  </a:cubicBezTo>
                  <a:cubicBezTo>
                    <a:pt x="40" y="16"/>
                    <a:pt x="40" y="15"/>
                    <a:pt x="40" y="15"/>
                  </a:cubicBezTo>
                  <a:cubicBezTo>
                    <a:pt x="39" y="15"/>
                    <a:pt x="39" y="14"/>
                    <a:pt x="39" y="14"/>
                  </a:cubicBezTo>
                  <a:cubicBezTo>
                    <a:pt x="39" y="14"/>
                    <a:pt x="39" y="14"/>
                    <a:pt x="39" y="14"/>
                  </a:cubicBezTo>
                  <a:cubicBezTo>
                    <a:pt x="39" y="14"/>
                    <a:pt x="39" y="13"/>
                    <a:pt x="39" y="13"/>
                  </a:cubicBezTo>
                  <a:cubicBezTo>
                    <a:pt x="39" y="13"/>
                    <a:pt x="39" y="12"/>
                    <a:pt x="39" y="12"/>
                  </a:cubicBezTo>
                  <a:cubicBezTo>
                    <a:pt x="39" y="11"/>
                    <a:pt x="38" y="10"/>
                    <a:pt x="38" y="9"/>
                  </a:cubicBezTo>
                  <a:cubicBezTo>
                    <a:pt x="37" y="9"/>
                    <a:pt x="37" y="8"/>
                    <a:pt x="37" y="8"/>
                  </a:cubicBezTo>
                  <a:cubicBezTo>
                    <a:pt x="37" y="7"/>
                    <a:pt x="37" y="7"/>
                    <a:pt x="36" y="7"/>
                  </a:cubicBezTo>
                  <a:cubicBezTo>
                    <a:pt x="36" y="7"/>
                    <a:pt x="37" y="8"/>
                    <a:pt x="37" y="8"/>
                  </a:cubicBezTo>
                  <a:cubicBezTo>
                    <a:pt x="37" y="8"/>
                    <a:pt x="37" y="9"/>
                    <a:pt x="37" y="9"/>
                  </a:cubicBezTo>
                  <a:cubicBezTo>
                    <a:pt x="38" y="10"/>
                    <a:pt x="38" y="11"/>
                    <a:pt x="38" y="12"/>
                  </a:cubicBezTo>
                  <a:cubicBezTo>
                    <a:pt x="38" y="13"/>
                    <a:pt x="38" y="13"/>
                    <a:pt x="39" y="13"/>
                  </a:cubicBezTo>
                  <a:cubicBezTo>
                    <a:pt x="39" y="14"/>
                    <a:pt x="39" y="14"/>
                    <a:pt x="39" y="14"/>
                  </a:cubicBezTo>
                  <a:cubicBezTo>
                    <a:pt x="39" y="14"/>
                    <a:pt x="39" y="14"/>
                    <a:pt x="39" y="14"/>
                  </a:cubicBezTo>
                  <a:cubicBezTo>
                    <a:pt x="39" y="14"/>
                    <a:pt x="39" y="15"/>
                    <a:pt x="39" y="15"/>
                  </a:cubicBezTo>
                  <a:cubicBezTo>
                    <a:pt x="39" y="15"/>
                    <a:pt x="39" y="15"/>
                    <a:pt x="39" y="16"/>
                  </a:cubicBezTo>
                  <a:cubicBezTo>
                    <a:pt x="38" y="16"/>
                    <a:pt x="38" y="15"/>
                    <a:pt x="38" y="15"/>
                  </a:cubicBezTo>
                  <a:cubicBezTo>
                    <a:pt x="35" y="12"/>
                    <a:pt x="35" y="12"/>
                    <a:pt x="35" y="12"/>
                  </a:cubicBezTo>
                  <a:cubicBezTo>
                    <a:pt x="33" y="11"/>
                    <a:pt x="32" y="10"/>
                    <a:pt x="31" y="9"/>
                  </a:cubicBezTo>
                  <a:cubicBezTo>
                    <a:pt x="30" y="8"/>
                    <a:pt x="30" y="8"/>
                    <a:pt x="30" y="8"/>
                  </a:cubicBezTo>
                  <a:cubicBezTo>
                    <a:pt x="30" y="8"/>
                    <a:pt x="30" y="8"/>
                    <a:pt x="30" y="7"/>
                  </a:cubicBezTo>
                  <a:cubicBezTo>
                    <a:pt x="29" y="7"/>
                    <a:pt x="29" y="6"/>
                    <a:pt x="28" y="6"/>
                  </a:cubicBezTo>
                  <a:cubicBezTo>
                    <a:pt x="28" y="5"/>
                    <a:pt x="27" y="4"/>
                    <a:pt x="27" y="4"/>
                  </a:cubicBezTo>
                  <a:cubicBezTo>
                    <a:pt x="27" y="3"/>
                    <a:pt x="26" y="2"/>
                    <a:pt x="26" y="1"/>
                  </a:cubicBezTo>
                  <a:cubicBezTo>
                    <a:pt x="26" y="3"/>
                    <a:pt x="27" y="4"/>
                    <a:pt x="28" y="6"/>
                  </a:cubicBezTo>
                  <a:cubicBezTo>
                    <a:pt x="28" y="7"/>
                    <a:pt x="29" y="7"/>
                    <a:pt x="29" y="8"/>
                  </a:cubicBezTo>
                  <a:close/>
                  <a:moveTo>
                    <a:pt x="22" y="10"/>
                  </a:moveTo>
                  <a:cubicBezTo>
                    <a:pt x="22" y="10"/>
                    <a:pt x="22" y="10"/>
                    <a:pt x="22" y="10"/>
                  </a:cubicBezTo>
                  <a:cubicBezTo>
                    <a:pt x="22" y="10"/>
                    <a:pt x="22" y="10"/>
                    <a:pt x="22" y="10"/>
                  </a:cubicBezTo>
                  <a:cubicBezTo>
                    <a:pt x="22" y="10"/>
                    <a:pt x="22" y="10"/>
                    <a:pt x="22" y="1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2309"/>
            <p:cNvSpPr>
              <a:spLocks/>
            </p:cNvSpPr>
            <p:nvPr/>
          </p:nvSpPr>
          <p:spPr bwMode="auto">
            <a:xfrm>
              <a:off x="4975184" y="3725883"/>
              <a:ext cx="173039" cy="44450"/>
            </a:xfrm>
            <a:custGeom>
              <a:avLst/>
              <a:gdLst>
                <a:gd name="T0" fmla="*/ 11 w 46"/>
                <a:gd name="T1" fmla="*/ 10 h 12"/>
                <a:gd name="T2" fmla="*/ 13 w 46"/>
                <a:gd name="T3" fmla="*/ 11 h 12"/>
                <a:gd name="T4" fmla="*/ 21 w 46"/>
                <a:gd name="T5" fmla="*/ 11 h 12"/>
                <a:gd name="T6" fmla="*/ 34 w 46"/>
                <a:gd name="T7" fmla="*/ 10 h 12"/>
                <a:gd name="T8" fmla="*/ 41 w 46"/>
                <a:gd name="T9" fmla="*/ 11 h 12"/>
                <a:gd name="T10" fmla="*/ 46 w 46"/>
                <a:gd name="T11" fmla="*/ 11 h 12"/>
                <a:gd name="T12" fmla="*/ 39 w 46"/>
                <a:gd name="T13" fmla="*/ 8 h 12"/>
                <a:gd name="T14" fmla="*/ 18 w 46"/>
                <a:gd name="T15" fmla="*/ 4 h 12"/>
                <a:gd name="T16" fmla="*/ 8 w 46"/>
                <a:gd name="T17" fmla="*/ 2 h 12"/>
                <a:gd name="T18" fmla="*/ 0 w 46"/>
                <a:gd name="T19" fmla="*/ 0 h 12"/>
                <a:gd name="T20" fmla="*/ 0 w 46"/>
                <a:gd name="T21" fmla="*/ 0 h 12"/>
                <a:gd name="T22" fmla="*/ 11 w 46"/>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12">
                  <a:moveTo>
                    <a:pt x="11" y="10"/>
                  </a:moveTo>
                  <a:cubicBezTo>
                    <a:pt x="11" y="10"/>
                    <a:pt x="12" y="10"/>
                    <a:pt x="13" y="11"/>
                  </a:cubicBezTo>
                  <a:cubicBezTo>
                    <a:pt x="16" y="11"/>
                    <a:pt x="18" y="11"/>
                    <a:pt x="21" y="11"/>
                  </a:cubicBezTo>
                  <a:cubicBezTo>
                    <a:pt x="25" y="11"/>
                    <a:pt x="29" y="10"/>
                    <a:pt x="34" y="10"/>
                  </a:cubicBezTo>
                  <a:cubicBezTo>
                    <a:pt x="36" y="9"/>
                    <a:pt x="39" y="10"/>
                    <a:pt x="41" y="11"/>
                  </a:cubicBezTo>
                  <a:cubicBezTo>
                    <a:pt x="43" y="11"/>
                    <a:pt x="44" y="12"/>
                    <a:pt x="46" y="11"/>
                  </a:cubicBezTo>
                  <a:cubicBezTo>
                    <a:pt x="43" y="11"/>
                    <a:pt x="40" y="9"/>
                    <a:pt x="39" y="8"/>
                  </a:cubicBezTo>
                  <a:cubicBezTo>
                    <a:pt x="32" y="5"/>
                    <a:pt x="25" y="5"/>
                    <a:pt x="18" y="4"/>
                  </a:cubicBezTo>
                  <a:cubicBezTo>
                    <a:pt x="14" y="4"/>
                    <a:pt x="11" y="3"/>
                    <a:pt x="8" y="2"/>
                  </a:cubicBezTo>
                  <a:cubicBezTo>
                    <a:pt x="6" y="2"/>
                    <a:pt x="3" y="1"/>
                    <a:pt x="0" y="0"/>
                  </a:cubicBezTo>
                  <a:cubicBezTo>
                    <a:pt x="0" y="0"/>
                    <a:pt x="0" y="0"/>
                    <a:pt x="0" y="0"/>
                  </a:cubicBezTo>
                  <a:cubicBezTo>
                    <a:pt x="4" y="3"/>
                    <a:pt x="7" y="6"/>
                    <a:pt x="1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24" name="Picture 2310"/>
            <p:cNvPicPr>
              <a:picLocks noChangeAspect="1" noChangeArrowheads="1"/>
            </p:cNvPicPr>
            <p:nvPr/>
          </p:nvPicPr>
          <p:blipFill>
            <a:blip r:embed="rId96" cstate="screen">
              <a:extLst>
                <a:ext uri="{28A0092B-C50C-407E-A947-70E740481C1C}">
                  <a14:useLocalDpi xmlns:a14="http://schemas.microsoft.com/office/drawing/2010/main"/>
                </a:ext>
              </a:extLst>
            </a:blip>
            <a:srcRect/>
            <a:stretch>
              <a:fillRect/>
            </a:stretch>
          </p:blipFill>
          <p:spPr bwMode="auto">
            <a:xfrm>
              <a:off x="4998997" y="3749695"/>
              <a:ext cx="158751"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5" name="Picture 2311"/>
            <p:cNvPicPr>
              <a:picLocks noChangeAspect="1" noChangeArrowheads="1"/>
            </p:cNvPicPr>
            <p:nvPr/>
          </p:nvPicPr>
          <p:blipFill>
            <a:blip r:embed="rId97" cstate="screen">
              <a:extLst>
                <a:ext uri="{28A0092B-C50C-407E-A947-70E740481C1C}">
                  <a14:useLocalDpi xmlns:a14="http://schemas.microsoft.com/office/drawing/2010/main"/>
                </a:ext>
              </a:extLst>
            </a:blip>
            <a:srcRect/>
            <a:stretch>
              <a:fillRect/>
            </a:stretch>
          </p:blipFill>
          <p:spPr bwMode="auto">
            <a:xfrm>
              <a:off x="4960896" y="3684607"/>
              <a:ext cx="214314" cy="10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6" name="Freeform 2312"/>
            <p:cNvSpPr>
              <a:spLocks/>
            </p:cNvSpPr>
            <p:nvPr/>
          </p:nvSpPr>
          <p:spPr bwMode="auto">
            <a:xfrm>
              <a:off x="5013284" y="3703657"/>
              <a:ext cx="71438" cy="41275"/>
            </a:xfrm>
            <a:custGeom>
              <a:avLst/>
              <a:gdLst>
                <a:gd name="T0" fmla="*/ 9 w 19"/>
                <a:gd name="T1" fmla="*/ 10 h 11"/>
                <a:gd name="T2" fmla="*/ 19 w 19"/>
                <a:gd name="T3" fmla="*/ 11 h 11"/>
                <a:gd name="T4" fmla="*/ 14 w 19"/>
                <a:gd name="T5" fmla="*/ 9 h 11"/>
                <a:gd name="T6" fmla="*/ 11 w 19"/>
                <a:gd name="T7" fmla="*/ 4 h 11"/>
                <a:gd name="T8" fmla="*/ 11 w 19"/>
                <a:gd name="T9" fmla="*/ 0 h 11"/>
                <a:gd name="T10" fmla="*/ 0 w 19"/>
                <a:gd name="T11" fmla="*/ 4 h 11"/>
                <a:gd name="T12" fmla="*/ 9 w 19"/>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19" h="11">
                  <a:moveTo>
                    <a:pt x="9" y="10"/>
                  </a:moveTo>
                  <a:cubicBezTo>
                    <a:pt x="12" y="11"/>
                    <a:pt x="15" y="11"/>
                    <a:pt x="19" y="11"/>
                  </a:cubicBezTo>
                  <a:cubicBezTo>
                    <a:pt x="17" y="11"/>
                    <a:pt x="15" y="10"/>
                    <a:pt x="14" y="9"/>
                  </a:cubicBezTo>
                  <a:cubicBezTo>
                    <a:pt x="12" y="8"/>
                    <a:pt x="12" y="6"/>
                    <a:pt x="11" y="4"/>
                  </a:cubicBezTo>
                  <a:cubicBezTo>
                    <a:pt x="11" y="3"/>
                    <a:pt x="11" y="1"/>
                    <a:pt x="11" y="0"/>
                  </a:cubicBezTo>
                  <a:cubicBezTo>
                    <a:pt x="7" y="1"/>
                    <a:pt x="3" y="3"/>
                    <a:pt x="0" y="4"/>
                  </a:cubicBezTo>
                  <a:cubicBezTo>
                    <a:pt x="2" y="7"/>
                    <a:pt x="6" y="8"/>
                    <a:pt x="9"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2313"/>
            <p:cNvSpPr>
              <a:spLocks/>
            </p:cNvSpPr>
            <p:nvPr/>
          </p:nvSpPr>
          <p:spPr bwMode="auto">
            <a:xfrm>
              <a:off x="5057734" y="3767158"/>
              <a:ext cx="165101" cy="41275"/>
            </a:xfrm>
            <a:custGeom>
              <a:avLst/>
              <a:gdLst>
                <a:gd name="T0" fmla="*/ 24 w 44"/>
                <a:gd name="T1" fmla="*/ 0 h 11"/>
                <a:gd name="T2" fmla="*/ 19 w 44"/>
                <a:gd name="T3" fmla="*/ 3 h 11"/>
                <a:gd name="T4" fmla="*/ 13 w 44"/>
                <a:gd name="T5" fmla="*/ 6 h 11"/>
                <a:gd name="T6" fmla="*/ 0 w 44"/>
                <a:gd name="T7" fmla="*/ 8 h 11"/>
                <a:gd name="T8" fmla="*/ 0 w 44"/>
                <a:gd name="T9" fmla="*/ 8 h 11"/>
                <a:gd name="T10" fmla="*/ 15 w 44"/>
                <a:gd name="T11" fmla="*/ 10 h 11"/>
                <a:gd name="T12" fmla="*/ 26 w 44"/>
                <a:gd name="T13" fmla="*/ 2 h 11"/>
                <a:gd name="T14" fmla="*/ 34 w 44"/>
                <a:gd name="T15" fmla="*/ 4 h 11"/>
                <a:gd name="T16" fmla="*/ 39 w 44"/>
                <a:gd name="T17" fmla="*/ 7 h 11"/>
                <a:gd name="T18" fmla="*/ 44 w 44"/>
                <a:gd name="T19" fmla="*/ 7 h 11"/>
                <a:gd name="T20" fmla="*/ 44 w 44"/>
                <a:gd name="T21" fmla="*/ 6 h 11"/>
                <a:gd name="T22" fmla="*/ 39 w 44"/>
                <a:gd name="T23" fmla="*/ 6 h 11"/>
                <a:gd name="T24" fmla="*/ 34 w 44"/>
                <a:gd name="T25" fmla="*/ 4 h 11"/>
                <a:gd name="T26" fmla="*/ 26 w 44"/>
                <a:gd name="T27" fmla="*/ 1 h 11"/>
                <a:gd name="T28" fmla="*/ 24 w 4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1">
                  <a:moveTo>
                    <a:pt x="24" y="0"/>
                  </a:moveTo>
                  <a:cubicBezTo>
                    <a:pt x="22" y="1"/>
                    <a:pt x="20" y="2"/>
                    <a:pt x="19" y="3"/>
                  </a:cubicBezTo>
                  <a:cubicBezTo>
                    <a:pt x="16" y="3"/>
                    <a:pt x="15" y="5"/>
                    <a:pt x="13" y="6"/>
                  </a:cubicBezTo>
                  <a:cubicBezTo>
                    <a:pt x="9" y="8"/>
                    <a:pt x="5" y="9"/>
                    <a:pt x="0" y="8"/>
                  </a:cubicBezTo>
                  <a:cubicBezTo>
                    <a:pt x="0" y="8"/>
                    <a:pt x="0" y="8"/>
                    <a:pt x="0" y="8"/>
                  </a:cubicBezTo>
                  <a:cubicBezTo>
                    <a:pt x="4" y="10"/>
                    <a:pt x="10" y="11"/>
                    <a:pt x="15" y="10"/>
                  </a:cubicBezTo>
                  <a:cubicBezTo>
                    <a:pt x="18" y="10"/>
                    <a:pt x="24" y="7"/>
                    <a:pt x="26" y="2"/>
                  </a:cubicBezTo>
                  <a:cubicBezTo>
                    <a:pt x="29" y="1"/>
                    <a:pt x="31" y="3"/>
                    <a:pt x="34" y="4"/>
                  </a:cubicBezTo>
                  <a:cubicBezTo>
                    <a:pt x="36" y="5"/>
                    <a:pt x="37" y="7"/>
                    <a:pt x="39" y="7"/>
                  </a:cubicBezTo>
                  <a:cubicBezTo>
                    <a:pt x="41" y="7"/>
                    <a:pt x="43" y="7"/>
                    <a:pt x="44" y="7"/>
                  </a:cubicBezTo>
                  <a:cubicBezTo>
                    <a:pt x="44" y="7"/>
                    <a:pt x="44" y="6"/>
                    <a:pt x="44" y="6"/>
                  </a:cubicBezTo>
                  <a:cubicBezTo>
                    <a:pt x="43" y="6"/>
                    <a:pt x="41" y="7"/>
                    <a:pt x="39" y="6"/>
                  </a:cubicBezTo>
                  <a:cubicBezTo>
                    <a:pt x="38" y="6"/>
                    <a:pt x="36" y="5"/>
                    <a:pt x="34" y="4"/>
                  </a:cubicBezTo>
                  <a:cubicBezTo>
                    <a:pt x="31" y="2"/>
                    <a:pt x="28" y="1"/>
                    <a:pt x="26" y="1"/>
                  </a:cubicBezTo>
                  <a:cubicBezTo>
                    <a:pt x="25" y="1"/>
                    <a:pt x="25" y="1"/>
                    <a:pt x="24"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2314"/>
            <p:cNvSpPr>
              <a:spLocks noEditPoints="1"/>
            </p:cNvSpPr>
            <p:nvPr/>
          </p:nvSpPr>
          <p:spPr bwMode="auto">
            <a:xfrm>
              <a:off x="4983121" y="3706832"/>
              <a:ext cx="171451" cy="93663"/>
            </a:xfrm>
            <a:custGeom>
              <a:avLst/>
              <a:gdLst>
                <a:gd name="T0" fmla="*/ 30 w 46"/>
                <a:gd name="T1" fmla="*/ 8 h 25"/>
                <a:gd name="T2" fmla="*/ 34 w 46"/>
                <a:gd name="T3" fmla="*/ 11 h 25"/>
                <a:gd name="T4" fmla="*/ 29 w 46"/>
                <a:gd name="T5" fmla="*/ 10 h 25"/>
                <a:gd name="T6" fmla="*/ 26 w 46"/>
                <a:gd name="T7" fmla="*/ 9 h 25"/>
                <a:gd name="T8" fmla="*/ 22 w 46"/>
                <a:gd name="T9" fmla="*/ 8 h 25"/>
                <a:gd name="T10" fmla="*/ 20 w 46"/>
                <a:gd name="T11" fmla="*/ 5 h 25"/>
                <a:gd name="T12" fmla="*/ 20 w 46"/>
                <a:gd name="T13" fmla="*/ 4 h 25"/>
                <a:gd name="T14" fmla="*/ 19 w 46"/>
                <a:gd name="T15" fmla="*/ 2 h 25"/>
                <a:gd name="T16" fmla="*/ 19 w 46"/>
                <a:gd name="T17" fmla="*/ 4 h 25"/>
                <a:gd name="T18" fmla="*/ 20 w 46"/>
                <a:gd name="T19" fmla="*/ 5 h 25"/>
                <a:gd name="T20" fmla="*/ 21 w 46"/>
                <a:gd name="T21" fmla="*/ 7 h 25"/>
                <a:gd name="T22" fmla="*/ 22 w 46"/>
                <a:gd name="T23" fmla="*/ 9 h 25"/>
                <a:gd name="T24" fmla="*/ 20 w 46"/>
                <a:gd name="T25" fmla="*/ 9 h 25"/>
                <a:gd name="T26" fmla="*/ 15 w 46"/>
                <a:gd name="T27" fmla="*/ 8 h 25"/>
                <a:gd name="T28" fmla="*/ 12 w 46"/>
                <a:gd name="T29" fmla="*/ 6 h 25"/>
                <a:gd name="T30" fmla="*/ 9 w 46"/>
                <a:gd name="T31" fmla="*/ 4 h 25"/>
                <a:gd name="T32" fmla="*/ 15 w 46"/>
                <a:gd name="T33" fmla="*/ 8 h 25"/>
                <a:gd name="T34" fmla="*/ 14 w 46"/>
                <a:gd name="T35" fmla="*/ 9 h 25"/>
                <a:gd name="T36" fmla="*/ 6 w 46"/>
                <a:gd name="T37" fmla="*/ 7 h 25"/>
                <a:gd name="T38" fmla="*/ 11 w 46"/>
                <a:gd name="T39" fmla="*/ 9 h 25"/>
                <a:gd name="T40" fmla="*/ 17 w 46"/>
                <a:gd name="T41" fmla="*/ 10 h 25"/>
                <a:gd name="T42" fmla="*/ 29 w 46"/>
                <a:gd name="T43" fmla="*/ 11 h 25"/>
                <a:gd name="T44" fmla="*/ 34 w 46"/>
                <a:gd name="T45" fmla="*/ 12 h 25"/>
                <a:gd name="T46" fmla="*/ 38 w 46"/>
                <a:gd name="T47" fmla="*/ 15 h 25"/>
                <a:gd name="T48" fmla="*/ 33 w 46"/>
                <a:gd name="T49" fmla="*/ 14 h 25"/>
                <a:gd name="T50" fmla="*/ 27 w 46"/>
                <a:gd name="T51" fmla="*/ 15 h 25"/>
                <a:gd name="T52" fmla="*/ 18 w 46"/>
                <a:gd name="T53" fmla="*/ 16 h 25"/>
                <a:gd name="T54" fmla="*/ 10 w 46"/>
                <a:gd name="T55" fmla="*/ 15 h 25"/>
                <a:gd name="T56" fmla="*/ 23 w 46"/>
                <a:gd name="T57" fmla="*/ 16 h 25"/>
                <a:gd name="T58" fmla="*/ 31 w 46"/>
                <a:gd name="T59" fmla="*/ 15 h 25"/>
                <a:gd name="T60" fmla="*/ 35 w 46"/>
                <a:gd name="T61" fmla="*/ 15 h 25"/>
                <a:gd name="T62" fmla="*/ 41 w 46"/>
                <a:gd name="T63" fmla="*/ 16 h 25"/>
                <a:gd name="T64" fmla="*/ 42 w 46"/>
                <a:gd name="T65" fmla="*/ 17 h 25"/>
                <a:gd name="T66" fmla="*/ 35 w 46"/>
                <a:gd name="T67" fmla="*/ 20 h 25"/>
                <a:gd name="T68" fmla="*/ 28 w 46"/>
                <a:gd name="T69" fmla="*/ 24 h 25"/>
                <a:gd name="T70" fmla="*/ 22 w 46"/>
                <a:gd name="T71" fmla="*/ 25 h 25"/>
                <a:gd name="T72" fmla="*/ 31 w 46"/>
                <a:gd name="T73" fmla="*/ 23 h 25"/>
                <a:gd name="T74" fmla="*/ 33 w 46"/>
                <a:gd name="T75" fmla="*/ 22 h 25"/>
                <a:gd name="T76" fmla="*/ 39 w 46"/>
                <a:gd name="T77" fmla="*/ 19 h 25"/>
                <a:gd name="T78" fmla="*/ 43 w 46"/>
                <a:gd name="T79" fmla="*/ 17 h 25"/>
                <a:gd name="T80" fmla="*/ 46 w 46"/>
                <a:gd name="T81" fmla="*/ 17 h 25"/>
                <a:gd name="T82" fmla="*/ 42 w 46"/>
                <a:gd name="T83" fmla="*/ 15 h 25"/>
                <a:gd name="T84" fmla="*/ 41 w 46"/>
                <a:gd name="T85" fmla="*/ 14 h 25"/>
                <a:gd name="T86" fmla="*/ 40 w 46"/>
                <a:gd name="T87" fmla="*/ 12 h 25"/>
                <a:gd name="T88" fmla="*/ 40 w 46"/>
                <a:gd name="T89" fmla="*/ 11 h 25"/>
                <a:gd name="T90" fmla="*/ 38 w 46"/>
                <a:gd name="T91" fmla="*/ 7 h 25"/>
                <a:gd name="T92" fmla="*/ 36 w 46"/>
                <a:gd name="T93" fmla="*/ 5 h 25"/>
                <a:gd name="T94" fmla="*/ 38 w 46"/>
                <a:gd name="T95" fmla="*/ 8 h 25"/>
                <a:gd name="T96" fmla="*/ 39 w 46"/>
                <a:gd name="T97" fmla="*/ 11 h 25"/>
                <a:gd name="T98" fmla="*/ 39 w 46"/>
                <a:gd name="T99" fmla="*/ 12 h 25"/>
                <a:gd name="T100" fmla="*/ 40 w 46"/>
                <a:gd name="T101" fmla="*/ 14 h 25"/>
                <a:gd name="T102" fmla="*/ 35 w 46"/>
                <a:gd name="T103" fmla="*/ 11 h 25"/>
                <a:gd name="T104" fmla="*/ 31 w 46"/>
                <a:gd name="T105" fmla="*/ 7 h 25"/>
                <a:gd name="T106" fmla="*/ 28 w 46"/>
                <a:gd name="T107" fmla="*/ 5 h 25"/>
                <a:gd name="T108" fmla="*/ 26 w 46"/>
                <a:gd name="T109" fmla="*/ 1 h 25"/>
                <a:gd name="T110" fmla="*/ 29 w 46"/>
                <a:gd name="T111" fmla="*/ 7 h 25"/>
                <a:gd name="T112" fmla="*/ 22 w 46"/>
                <a:gd name="T113" fmla="*/ 9 h 25"/>
                <a:gd name="T114" fmla="*/ 22 w 46"/>
                <a:gd name="T115"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25">
                  <a:moveTo>
                    <a:pt x="29" y="7"/>
                  </a:moveTo>
                  <a:cubicBezTo>
                    <a:pt x="30" y="7"/>
                    <a:pt x="30" y="7"/>
                    <a:pt x="30" y="8"/>
                  </a:cubicBezTo>
                  <a:cubicBezTo>
                    <a:pt x="31" y="8"/>
                    <a:pt x="31" y="8"/>
                    <a:pt x="31" y="8"/>
                  </a:cubicBezTo>
                  <a:cubicBezTo>
                    <a:pt x="32" y="9"/>
                    <a:pt x="33" y="10"/>
                    <a:pt x="34" y="11"/>
                  </a:cubicBezTo>
                  <a:cubicBezTo>
                    <a:pt x="33" y="11"/>
                    <a:pt x="33" y="10"/>
                    <a:pt x="32" y="10"/>
                  </a:cubicBezTo>
                  <a:cubicBezTo>
                    <a:pt x="31" y="10"/>
                    <a:pt x="30" y="10"/>
                    <a:pt x="29" y="10"/>
                  </a:cubicBezTo>
                  <a:cubicBezTo>
                    <a:pt x="28" y="9"/>
                    <a:pt x="27" y="9"/>
                    <a:pt x="26" y="9"/>
                  </a:cubicBezTo>
                  <a:cubicBezTo>
                    <a:pt x="26" y="9"/>
                    <a:pt x="26" y="9"/>
                    <a:pt x="26" y="9"/>
                  </a:cubicBezTo>
                  <a:cubicBezTo>
                    <a:pt x="25" y="9"/>
                    <a:pt x="24" y="9"/>
                    <a:pt x="24" y="9"/>
                  </a:cubicBezTo>
                  <a:cubicBezTo>
                    <a:pt x="23" y="9"/>
                    <a:pt x="23" y="9"/>
                    <a:pt x="22" y="8"/>
                  </a:cubicBezTo>
                  <a:cubicBezTo>
                    <a:pt x="22" y="8"/>
                    <a:pt x="22" y="7"/>
                    <a:pt x="21" y="7"/>
                  </a:cubicBezTo>
                  <a:cubicBezTo>
                    <a:pt x="21" y="6"/>
                    <a:pt x="21" y="6"/>
                    <a:pt x="20" y="5"/>
                  </a:cubicBezTo>
                  <a:cubicBezTo>
                    <a:pt x="20" y="5"/>
                    <a:pt x="20" y="5"/>
                    <a:pt x="20" y="5"/>
                  </a:cubicBezTo>
                  <a:cubicBezTo>
                    <a:pt x="20" y="5"/>
                    <a:pt x="20" y="5"/>
                    <a:pt x="20" y="4"/>
                  </a:cubicBezTo>
                  <a:cubicBezTo>
                    <a:pt x="20" y="4"/>
                    <a:pt x="20" y="4"/>
                    <a:pt x="20" y="4"/>
                  </a:cubicBezTo>
                  <a:cubicBezTo>
                    <a:pt x="20" y="3"/>
                    <a:pt x="20" y="2"/>
                    <a:pt x="19" y="2"/>
                  </a:cubicBezTo>
                  <a:cubicBezTo>
                    <a:pt x="19" y="1"/>
                    <a:pt x="19" y="1"/>
                    <a:pt x="19" y="0"/>
                  </a:cubicBezTo>
                  <a:cubicBezTo>
                    <a:pt x="19" y="1"/>
                    <a:pt x="19" y="3"/>
                    <a:pt x="19" y="4"/>
                  </a:cubicBezTo>
                  <a:cubicBezTo>
                    <a:pt x="19" y="4"/>
                    <a:pt x="20" y="4"/>
                    <a:pt x="20" y="5"/>
                  </a:cubicBezTo>
                  <a:cubicBezTo>
                    <a:pt x="20" y="5"/>
                    <a:pt x="20" y="5"/>
                    <a:pt x="20" y="5"/>
                  </a:cubicBezTo>
                  <a:cubicBezTo>
                    <a:pt x="20" y="6"/>
                    <a:pt x="20" y="6"/>
                    <a:pt x="20" y="6"/>
                  </a:cubicBezTo>
                  <a:cubicBezTo>
                    <a:pt x="20" y="6"/>
                    <a:pt x="20" y="7"/>
                    <a:pt x="21" y="7"/>
                  </a:cubicBezTo>
                  <a:cubicBezTo>
                    <a:pt x="21" y="8"/>
                    <a:pt x="21" y="8"/>
                    <a:pt x="22" y="9"/>
                  </a:cubicBezTo>
                  <a:cubicBezTo>
                    <a:pt x="22" y="9"/>
                    <a:pt x="22" y="9"/>
                    <a:pt x="22" y="9"/>
                  </a:cubicBezTo>
                  <a:cubicBezTo>
                    <a:pt x="22" y="9"/>
                    <a:pt x="22" y="9"/>
                    <a:pt x="21" y="9"/>
                  </a:cubicBezTo>
                  <a:cubicBezTo>
                    <a:pt x="21" y="9"/>
                    <a:pt x="21" y="9"/>
                    <a:pt x="20" y="9"/>
                  </a:cubicBezTo>
                  <a:cubicBezTo>
                    <a:pt x="20" y="9"/>
                    <a:pt x="19" y="9"/>
                    <a:pt x="19" y="9"/>
                  </a:cubicBezTo>
                  <a:cubicBezTo>
                    <a:pt x="17" y="8"/>
                    <a:pt x="16" y="8"/>
                    <a:pt x="15" y="8"/>
                  </a:cubicBezTo>
                  <a:cubicBezTo>
                    <a:pt x="14" y="7"/>
                    <a:pt x="14" y="7"/>
                    <a:pt x="13" y="7"/>
                  </a:cubicBezTo>
                  <a:cubicBezTo>
                    <a:pt x="13" y="7"/>
                    <a:pt x="12" y="6"/>
                    <a:pt x="12" y="6"/>
                  </a:cubicBezTo>
                  <a:cubicBezTo>
                    <a:pt x="11" y="6"/>
                    <a:pt x="11" y="5"/>
                    <a:pt x="10" y="5"/>
                  </a:cubicBezTo>
                  <a:cubicBezTo>
                    <a:pt x="10" y="5"/>
                    <a:pt x="9" y="4"/>
                    <a:pt x="9" y="4"/>
                  </a:cubicBezTo>
                  <a:cubicBezTo>
                    <a:pt x="9" y="5"/>
                    <a:pt x="10" y="6"/>
                    <a:pt x="11" y="6"/>
                  </a:cubicBezTo>
                  <a:cubicBezTo>
                    <a:pt x="12" y="7"/>
                    <a:pt x="14" y="8"/>
                    <a:pt x="15" y="8"/>
                  </a:cubicBezTo>
                  <a:cubicBezTo>
                    <a:pt x="15" y="9"/>
                    <a:pt x="16" y="9"/>
                    <a:pt x="17" y="9"/>
                  </a:cubicBezTo>
                  <a:cubicBezTo>
                    <a:pt x="16" y="9"/>
                    <a:pt x="15" y="9"/>
                    <a:pt x="14" y="9"/>
                  </a:cubicBezTo>
                  <a:cubicBezTo>
                    <a:pt x="13" y="9"/>
                    <a:pt x="12" y="9"/>
                    <a:pt x="11" y="9"/>
                  </a:cubicBezTo>
                  <a:cubicBezTo>
                    <a:pt x="10" y="8"/>
                    <a:pt x="8" y="8"/>
                    <a:pt x="6" y="7"/>
                  </a:cubicBezTo>
                  <a:cubicBezTo>
                    <a:pt x="4" y="7"/>
                    <a:pt x="2" y="6"/>
                    <a:pt x="0" y="6"/>
                  </a:cubicBezTo>
                  <a:cubicBezTo>
                    <a:pt x="4" y="7"/>
                    <a:pt x="8" y="8"/>
                    <a:pt x="11" y="9"/>
                  </a:cubicBezTo>
                  <a:cubicBezTo>
                    <a:pt x="12" y="9"/>
                    <a:pt x="13" y="10"/>
                    <a:pt x="14" y="10"/>
                  </a:cubicBezTo>
                  <a:cubicBezTo>
                    <a:pt x="15" y="10"/>
                    <a:pt x="16" y="10"/>
                    <a:pt x="17" y="10"/>
                  </a:cubicBezTo>
                  <a:cubicBezTo>
                    <a:pt x="19" y="10"/>
                    <a:pt x="21" y="10"/>
                    <a:pt x="23" y="10"/>
                  </a:cubicBezTo>
                  <a:cubicBezTo>
                    <a:pt x="25" y="10"/>
                    <a:pt x="27" y="11"/>
                    <a:pt x="29" y="11"/>
                  </a:cubicBezTo>
                  <a:cubicBezTo>
                    <a:pt x="30" y="11"/>
                    <a:pt x="31" y="11"/>
                    <a:pt x="32" y="11"/>
                  </a:cubicBezTo>
                  <a:cubicBezTo>
                    <a:pt x="32" y="12"/>
                    <a:pt x="33" y="12"/>
                    <a:pt x="34" y="12"/>
                  </a:cubicBezTo>
                  <a:cubicBezTo>
                    <a:pt x="35" y="13"/>
                    <a:pt x="36" y="13"/>
                    <a:pt x="37" y="14"/>
                  </a:cubicBezTo>
                  <a:cubicBezTo>
                    <a:pt x="37" y="14"/>
                    <a:pt x="38" y="14"/>
                    <a:pt x="38" y="15"/>
                  </a:cubicBezTo>
                  <a:cubicBezTo>
                    <a:pt x="37" y="15"/>
                    <a:pt x="36" y="14"/>
                    <a:pt x="35" y="14"/>
                  </a:cubicBezTo>
                  <a:cubicBezTo>
                    <a:pt x="34" y="14"/>
                    <a:pt x="34" y="14"/>
                    <a:pt x="33" y="14"/>
                  </a:cubicBezTo>
                  <a:cubicBezTo>
                    <a:pt x="32" y="14"/>
                    <a:pt x="32" y="14"/>
                    <a:pt x="31" y="14"/>
                  </a:cubicBezTo>
                  <a:cubicBezTo>
                    <a:pt x="29" y="14"/>
                    <a:pt x="28" y="15"/>
                    <a:pt x="27" y="15"/>
                  </a:cubicBezTo>
                  <a:cubicBezTo>
                    <a:pt x="25" y="15"/>
                    <a:pt x="24" y="15"/>
                    <a:pt x="23" y="16"/>
                  </a:cubicBezTo>
                  <a:cubicBezTo>
                    <a:pt x="21" y="16"/>
                    <a:pt x="20" y="16"/>
                    <a:pt x="18" y="16"/>
                  </a:cubicBezTo>
                  <a:cubicBezTo>
                    <a:pt x="17" y="16"/>
                    <a:pt x="16" y="16"/>
                    <a:pt x="14" y="16"/>
                  </a:cubicBezTo>
                  <a:cubicBezTo>
                    <a:pt x="13" y="16"/>
                    <a:pt x="12" y="16"/>
                    <a:pt x="10" y="15"/>
                  </a:cubicBezTo>
                  <a:cubicBezTo>
                    <a:pt x="13" y="16"/>
                    <a:pt x="16" y="17"/>
                    <a:pt x="18" y="17"/>
                  </a:cubicBezTo>
                  <a:cubicBezTo>
                    <a:pt x="20" y="17"/>
                    <a:pt x="21" y="17"/>
                    <a:pt x="23" y="16"/>
                  </a:cubicBezTo>
                  <a:cubicBezTo>
                    <a:pt x="24" y="16"/>
                    <a:pt x="25" y="16"/>
                    <a:pt x="27" y="16"/>
                  </a:cubicBezTo>
                  <a:cubicBezTo>
                    <a:pt x="28" y="15"/>
                    <a:pt x="30" y="15"/>
                    <a:pt x="31" y="15"/>
                  </a:cubicBezTo>
                  <a:cubicBezTo>
                    <a:pt x="32" y="15"/>
                    <a:pt x="32" y="15"/>
                    <a:pt x="33" y="15"/>
                  </a:cubicBezTo>
                  <a:cubicBezTo>
                    <a:pt x="34" y="15"/>
                    <a:pt x="34" y="15"/>
                    <a:pt x="35" y="15"/>
                  </a:cubicBezTo>
                  <a:cubicBezTo>
                    <a:pt x="36" y="15"/>
                    <a:pt x="38" y="16"/>
                    <a:pt x="39" y="16"/>
                  </a:cubicBezTo>
                  <a:cubicBezTo>
                    <a:pt x="40" y="16"/>
                    <a:pt x="40" y="16"/>
                    <a:pt x="41" y="16"/>
                  </a:cubicBezTo>
                  <a:cubicBezTo>
                    <a:pt x="41" y="16"/>
                    <a:pt x="42" y="17"/>
                    <a:pt x="42" y="17"/>
                  </a:cubicBezTo>
                  <a:cubicBezTo>
                    <a:pt x="42" y="17"/>
                    <a:pt x="42" y="17"/>
                    <a:pt x="42" y="17"/>
                  </a:cubicBezTo>
                  <a:cubicBezTo>
                    <a:pt x="41" y="17"/>
                    <a:pt x="39" y="18"/>
                    <a:pt x="38" y="18"/>
                  </a:cubicBezTo>
                  <a:cubicBezTo>
                    <a:pt x="37" y="19"/>
                    <a:pt x="36" y="19"/>
                    <a:pt x="35" y="20"/>
                  </a:cubicBezTo>
                  <a:cubicBezTo>
                    <a:pt x="35" y="20"/>
                    <a:pt x="34" y="21"/>
                    <a:pt x="33" y="21"/>
                  </a:cubicBezTo>
                  <a:cubicBezTo>
                    <a:pt x="31" y="23"/>
                    <a:pt x="30" y="23"/>
                    <a:pt x="28" y="24"/>
                  </a:cubicBezTo>
                  <a:cubicBezTo>
                    <a:pt x="27" y="24"/>
                    <a:pt x="26" y="24"/>
                    <a:pt x="25" y="24"/>
                  </a:cubicBezTo>
                  <a:cubicBezTo>
                    <a:pt x="24" y="25"/>
                    <a:pt x="23" y="25"/>
                    <a:pt x="22" y="25"/>
                  </a:cubicBezTo>
                  <a:cubicBezTo>
                    <a:pt x="24" y="25"/>
                    <a:pt x="26" y="25"/>
                    <a:pt x="28" y="24"/>
                  </a:cubicBezTo>
                  <a:cubicBezTo>
                    <a:pt x="29" y="24"/>
                    <a:pt x="30" y="24"/>
                    <a:pt x="31" y="23"/>
                  </a:cubicBezTo>
                  <a:cubicBezTo>
                    <a:pt x="31" y="23"/>
                    <a:pt x="32" y="23"/>
                    <a:pt x="32" y="23"/>
                  </a:cubicBezTo>
                  <a:cubicBezTo>
                    <a:pt x="32" y="23"/>
                    <a:pt x="33" y="23"/>
                    <a:pt x="33" y="22"/>
                  </a:cubicBezTo>
                  <a:cubicBezTo>
                    <a:pt x="33" y="22"/>
                    <a:pt x="33" y="22"/>
                    <a:pt x="33" y="22"/>
                  </a:cubicBezTo>
                  <a:cubicBezTo>
                    <a:pt x="35" y="21"/>
                    <a:pt x="37" y="20"/>
                    <a:pt x="39" y="19"/>
                  </a:cubicBezTo>
                  <a:cubicBezTo>
                    <a:pt x="39" y="19"/>
                    <a:pt x="40" y="18"/>
                    <a:pt x="41" y="18"/>
                  </a:cubicBezTo>
                  <a:cubicBezTo>
                    <a:pt x="42" y="18"/>
                    <a:pt x="43" y="17"/>
                    <a:pt x="43" y="17"/>
                  </a:cubicBezTo>
                  <a:cubicBezTo>
                    <a:pt x="44" y="17"/>
                    <a:pt x="44" y="17"/>
                    <a:pt x="45" y="18"/>
                  </a:cubicBezTo>
                  <a:cubicBezTo>
                    <a:pt x="45" y="18"/>
                    <a:pt x="45" y="17"/>
                    <a:pt x="46" y="17"/>
                  </a:cubicBezTo>
                  <a:cubicBezTo>
                    <a:pt x="46" y="17"/>
                    <a:pt x="45" y="16"/>
                    <a:pt x="45" y="16"/>
                  </a:cubicBezTo>
                  <a:cubicBezTo>
                    <a:pt x="44" y="16"/>
                    <a:pt x="43" y="16"/>
                    <a:pt x="42" y="15"/>
                  </a:cubicBezTo>
                  <a:cubicBezTo>
                    <a:pt x="42" y="15"/>
                    <a:pt x="41" y="15"/>
                    <a:pt x="41" y="15"/>
                  </a:cubicBezTo>
                  <a:cubicBezTo>
                    <a:pt x="41" y="14"/>
                    <a:pt x="41" y="14"/>
                    <a:pt x="41" y="14"/>
                  </a:cubicBezTo>
                  <a:cubicBezTo>
                    <a:pt x="41" y="14"/>
                    <a:pt x="40" y="13"/>
                    <a:pt x="40" y="13"/>
                  </a:cubicBezTo>
                  <a:cubicBezTo>
                    <a:pt x="40" y="12"/>
                    <a:pt x="40" y="12"/>
                    <a:pt x="40" y="12"/>
                  </a:cubicBezTo>
                  <a:cubicBezTo>
                    <a:pt x="40" y="12"/>
                    <a:pt x="40" y="12"/>
                    <a:pt x="40" y="12"/>
                  </a:cubicBezTo>
                  <a:cubicBezTo>
                    <a:pt x="40" y="12"/>
                    <a:pt x="40" y="11"/>
                    <a:pt x="40" y="11"/>
                  </a:cubicBezTo>
                  <a:cubicBezTo>
                    <a:pt x="40" y="11"/>
                    <a:pt x="40" y="10"/>
                    <a:pt x="39" y="10"/>
                  </a:cubicBezTo>
                  <a:cubicBezTo>
                    <a:pt x="39" y="9"/>
                    <a:pt x="39" y="8"/>
                    <a:pt x="38" y="7"/>
                  </a:cubicBezTo>
                  <a:cubicBezTo>
                    <a:pt x="38" y="7"/>
                    <a:pt x="37" y="6"/>
                    <a:pt x="37" y="6"/>
                  </a:cubicBezTo>
                  <a:cubicBezTo>
                    <a:pt x="37" y="6"/>
                    <a:pt x="37" y="5"/>
                    <a:pt x="36" y="5"/>
                  </a:cubicBezTo>
                  <a:cubicBezTo>
                    <a:pt x="37" y="5"/>
                    <a:pt x="37" y="6"/>
                    <a:pt x="37" y="6"/>
                  </a:cubicBezTo>
                  <a:cubicBezTo>
                    <a:pt x="37" y="7"/>
                    <a:pt x="37" y="7"/>
                    <a:pt x="38" y="8"/>
                  </a:cubicBezTo>
                  <a:cubicBezTo>
                    <a:pt x="38" y="8"/>
                    <a:pt x="38" y="9"/>
                    <a:pt x="39" y="10"/>
                  </a:cubicBezTo>
                  <a:cubicBezTo>
                    <a:pt x="39" y="11"/>
                    <a:pt x="39" y="11"/>
                    <a:pt x="39" y="11"/>
                  </a:cubicBezTo>
                  <a:cubicBezTo>
                    <a:pt x="39" y="12"/>
                    <a:pt x="39" y="12"/>
                    <a:pt x="39" y="12"/>
                  </a:cubicBezTo>
                  <a:cubicBezTo>
                    <a:pt x="39" y="12"/>
                    <a:pt x="39" y="12"/>
                    <a:pt x="39" y="12"/>
                  </a:cubicBezTo>
                  <a:cubicBezTo>
                    <a:pt x="39" y="12"/>
                    <a:pt x="39" y="13"/>
                    <a:pt x="39" y="13"/>
                  </a:cubicBezTo>
                  <a:cubicBezTo>
                    <a:pt x="39" y="13"/>
                    <a:pt x="39" y="14"/>
                    <a:pt x="40" y="14"/>
                  </a:cubicBezTo>
                  <a:cubicBezTo>
                    <a:pt x="39" y="14"/>
                    <a:pt x="39" y="13"/>
                    <a:pt x="39" y="13"/>
                  </a:cubicBezTo>
                  <a:cubicBezTo>
                    <a:pt x="35" y="11"/>
                    <a:pt x="35" y="11"/>
                    <a:pt x="35" y="11"/>
                  </a:cubicBezTo>
                  <a:cubicBezTo>
                    <a:pt x="34" y="10"/>
                    <a:pt x="33" y="9"/>
                    <a:pt x="31" y="8"/>
                  </a:cubicBezTo>
                  <a:cubicBezTo>
                    <a:pt x="31" y="7"/>
                    <a:pt x="31" y="7"/>
                    <a:pt x="31" y="7"/>
                  </a:cubicBezTo>
                  <a:cubicBezTo>
                    <a:pt x="30" y="7"/>
                    <a:pt x="30" y="7"/>
                    <a:pt x="30" y="6"/>
                  </a:cubicBezTo>
                  <a:cubicBezTo>
                    <a:pt x="29" y="6"/>
                    <a:pt x="29" y="5"/>
                    <a:pt x="28" y="5"/>
                  </a:cubicBezTo>
                  <a:cubicBezTo>
                    <a:pt x="28" y="4"/>
                    <a:pt x="27" y="3"/>
                    <a:pt x="27" y="3"/>
                  </a:cubicBezTo>
                  <a:cubicBezTo>
                    <a:pt x="26" y="2"/>
                    <a:pt x="26" y="1"/>
                    <a:pt x="26" y="1"/>
                  </a:cubicBezTo>
                  <a:cubicBezTo>
                    <a:pt x="26" y="2"/>
                    <a:pt x="27" y="4"/>
                    <a:pt x="28" y="5"/>
                  </a:cubicBezTo>
                  <a:cubicBezTo>
                    <a:pt x="28" y="6"/>
                    <a:pt x="29" y="6"/>
                    <a:pt x="29" y="7"/>
                  </a:cubicBezTo>
                  <a:close/>
                  <a:moveTo>
                    <a:pt x="22" y="9"/>
                  </a:moveTo>
                  <a:cubicBezTo>
                    <a:pt x="22" y="9"/>
                    <a:pt x="22" y="9"/>
                    <a:pt x="22" y="9"/>
                  </a:cubicBezTo>
                  <a:cubicBezTo>
                    <a:pt x="22" y="9"/>
                    <a:pt x="22" y="9"/>
                    <a:pt x="22" y="9"/>
                  </a:cubicBezTo>
                  <a:cubicBezTo>
                    <a:pt x="22" y="9"/>
                    <a:pt x="22" y="9"/>
                    <a:pt x="22" y="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2315"/>
            <p:cNvSpPr>
              <a:spLocks/>
            </p:cNvSpPr>
            <p:nvPr/>
          </p:nvSpPr>
          <p:spPr bwMode="auto">
            <a:xfrm>
              <a:off x="6943696" y="4130698"/>
              <a:ext cx="134938" cy="49213"/>
            </a:xfrm>
            <a:custGeom>
              <a:avLst/>
              <a:gdLst>
                <a:gd name="T0" fmla="*/ 11 w 36"/>
                <a:gd name="T1" fmla="*/ 13 h 13"/>
                <a:gd name="T2" fmla="*/ 12 w 36"/>
                <a:gd name="T3" fmla="*/ 12 h 13"/>
                <a:gd name="T4" fmla="*/ 18 w 36"/>
                <a:gd name="T5" fmla="*/ 10 h 13"/>
                <a:gd name="T6" fmla="*/ 26 w 36"/>
                <a:gd name="T7" fmla="*/ 4 h 13"/>
                <a:gd name="T8" fmla="*/ 32 w 36"/>
                <a:gd name="T9" fmla="*/ 2 h 13"/>
                <a:gd name="T10" fmla="*/ 36 w 36"/>
                <a:gd name="T11" fmla="*/ 0 h 13"/>
                <a:gd name="T12" fmla="*/ 30 w 36"/>
                <a:gd name="T13" fmla="*/ 1 h 13"/>
                <a:gd name="T14" fmla="*/ 13 w 36"/>
                <a:gd name="T15" fmla="*/ 6 h 13"/>
                <a:gd name="T16" fmla="*/ 6 w 36"/>
                <a:gd name="T17" fmla="*/ 9 h 13"/>
                <a:gd name="T18" fmla="*/ 0 w 36"/>
                <a:gd name="T19" fmla="*/ 10 h 13"/>
                <a:gd name="T20" fmla="*/ 0 w 36"/>
                <a:gd name="T21" fmla="*/ 10 h 13"/>
                <a:gd name="T22" fmla="*/ 11 w 36"/>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3">
                  <a:moveTo>
                    <a:pt x="11" y="13"/>
                  </a:moveTo>
                  <a:cubicBezTo>
                    <a:pt x="11" y="13"/>
                    <a:pt x="12" y="13"/>
                    <a:pt x="12" y="12"/>
                  </a:cubicBezTo>
                  <a:cubicBezTo>
                    <a:pt x="15" y="12"/>
                    <a:pt x="16" y="11"/>
                    <a:pt x="18" y="10"/>
                  </a:cubicBezTo>
                  <a:cubicBezTo>
                    <a:pt x="21" y="8"/>
                    <a:pt x="24" y="6"/>
                    <a:pt x="26" y="4"/>
                  </a:cubicBezTo>
                  <a:cubicBezTo>
                    <a:pt x="28" y="3"/>
                    <a:pt x="30" y="2"/>
                    <a:pt x="32" y="2"/>
                  </a:cubicBezTo>
                  <a:cubicBezTo>
                    <a:pt x="33" y="2"/>
                    <a:pt x="35" y="1"/>
                    <a:pt x="36" y="0"/>
                  </a:cubicBezTo>
                  <a:cubicBezTo>
                    <a:pt x="33" y="1"/>
                    <a:pt x="31" y="1"/>
                    <a:pt x="30" y="1"/>
                  </a:cubicBezTo>
                  <a:cubicBezTo>
                    <a:pt x="24" y="1"/>
                    <a:pt x="19" y="4"/>
                    <a:pt x="13" y="6"/>
                  </a:cubicBezTo>
                  <a:cubicBezTo>
                    <a:pt x="11" y="7"/>
                    <a:pt x="8" y="8"/>
                    <a:pt x="6" y="9"/>
                  </a:cubicBezTo>
                  <a:cubicBezTo>
                    <a:pt x="4" y="9"/>
                    <a:pt x="2" y="9"/>
                    <a:pt x="0" y="10"/>
                  </a:cubicBezTo>
                  <a:cubicBezTo>
                    <a:pt x="0" y="10"/>
                    <a:pt x="0" y="10"/>
                    <a:pt x="0" y="10"/>
                  </a:cubicBezTo>
                  <a:cubicBezTo>
                    <a:pt x="4" y="10"/>
                    <a:pt x="7" y="12"/>
                    <a:pt x="11"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30" name="Picture 2316"/>
            <p:cNvPicPr>
              <a:picLocks noChangeAspect="1" noChangeArrowheads="1"/>
            </p:cNvPicPr>
            <p:nvPr/>
          </p:nvPicPr>
          <p:blipFill>
            <a:blip r:embed="rId98" cstate="screen">
              <a:extLst>
                <a:ext uri="{28A0092B-C50C-407E-A947-70E740481C1C}">
                  <a14:useLocalDpi xmlns:a14="http://schemas.microsoft.com/office/drawing/2010/main"/>
                </a:ext>
              </a:extLst>
            </a:blip>
            <a:srcRect/>
            <a:stretch>
              <a:fillRect/>
            </a:stretch>
          </p:blipFill>
          <p:spPr bwMode="auto">
            <a:xfrm>
              <a:off x="6967508" y="4113235"/>
              <a:ext cx="123826"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1" name="Picture 2317"/>
            <p:cNvPicPr>
              <a:picLocks noChangeAspect="1" noChangeArrowheads="1"/>
            </p:cNvPicPr>
            <p:nvPr/>
          </p:nvPicPr>
          <p:blipFill>
            <a:blip r:embed="rId99" cstate="screen">
              <a:extLst>
                <a:ext uri="{28A0092B-C50C-407E-A947-70E740481C1C}">
                  <a14:useLocalDpi xmlns:a14="http://schemas.microsoft.com/office/drawing/2010/main"/>
                </a:ext>
              </a:extLst>
            </a:blip>
            <a:srcRect/>
            <a:stretch>
              <a:fillRect/>
            </a:stretch>
          </p:blipFill>
          <p:spPr bwMode="auto">
            <a:xfrm>
              <a:off x="6927821" y="4083073"/>
              <a:ext cx="168276" cy="10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2" name="Freeform 2318"/>
            <p:cNvSpPr>
              <a:spLocks/>
            </p:cNvSpPr>
            <p:nvPr/>
          </p:nvSpPr>
          <p:spPr bwMode="auto">
            <a:xfrm>
              <a:off x="6965921" y="4124348"/>
              <a:ext cx="55563" cy="30163"/>
            </a:xfrm>
            <a:custGeom>
              <a:avLst/>
              <a:gdLst>
                <a:gd name="T0" fmla="*/ 8 w 15"/>
                <a:gd name="T1" fmla="*/ 7 h 8"/>
                <a:gd name="T2" fmla="*/ 15 w 15"/>
                <a:gd name="T3" fmla="*/ 5 h 8"/>
                <a:gd name="T4" fmla="*/ 11 w 15"/>
                <a:gd name="T5" fmla="*/ 5 h 8"/>
                <a:gd name="T6" fmla="*/ 8 w 15"/>
                <a:gd name="T7" fmla="*/ 2 h 8"/>
                <a:gd name="T8" fmla="*/ 6 w 15"/>
                <a:gd name="T9" fmla="*/ 0 h 8"/>
                <a:gd name="T10" fmla="*/ 0 w 15"/>
                <a:gd name="T11" fmla="*/ 7 h 8"/>
                <a:gd name="T12" fmla="*/ 8 w 1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8" y="7"/>
                  </a:moveTo>
                  <a:cubicBezTo>
                    <a:pt x="11" y="7"/>
                    <a:pt x="13" y="6"/>
                    <a:pt x="15" y="5"/>
                  </a:cubicBezTo>
                  <a:cubicBezTo>
                    <a:pt x="14" y="5"/>
                    <a:pt x="13" y="5"/>
                    <a:pt x="11" y="5"/>
                  </a:cubicBezTo>
                  <a:cubicBezTo>
                    <a:pt x="10" y="5"/>
                    <a:pt x="8" y="4"/>
                    <a:pt x="8" y="2"/>
                  </a:cubicBezTo>
                  <a:cubicBezTo>
                    <a:pt x="7" y="2"/>
                    <a:pt x="6" y="1"/>
                    <a:pt x="6" y="0"/>
                  </a:cubicBezTo>
                  <a:cubicBezTo>
                    <a:pt x="3" y="2"/>
                    <a:pt x="1" y="5"/>
                    <a:pt x="0" y="7"/>
                  </a:cubicBezTo>
                  <a:cubicBezTo>
                    <a:pt x="2" y="8"/>
                    <a:pt x="6" y="8"/>
                    <a:pt x="8"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2319"/>
            <p:cNvSpPr>
              <a:spLocks/>
            </p:cNvSpPr>
            <p:nvPr/>
          </p:nvSpPr>
          <p:spPr bwMode="auto">
            <a:xfrm>
              <a:off x="7026246" y="4116410"/>
              <a:ext cx="112713" cy="71438"/>
            </a:xfrm>
            <a:custGeom>
              <a:avLst/>
              <a:gdLst>
                <a:gd name="T0" fmla="*/ 14 w 30"/>
                <a:gd name="T1" fmla="*/ 4 h 19"/>
                <a:gd name="T2" fmla="*/ 11 w 30"/>
                <a:gd name="T3" fmla="*/ 8 h 19"/>
                <a:gd name="T4" fmla="*/ 8 w 30"/>
                <a:gd name="T5" fmla="*/ 12 h 19"/>
                <a:gd name="T6" fmla="*/ 0 w 30"/>
                <a:gd name="T7" fmla="*/ 19 h 19"/>
                <a:gd name="T8" fmla="*/ 0 w 30"/>
                <a:gd name="T9" fmla="*/ 19 h 19"/>
                <a:gd name="T10" fmla="*/ 11 w 30"/>
                <a:gd name="T11" fmla="*/ 15 h 19"/>
                <a:gd name="T12" fmla="*/ 16 w 30"/>
                <a:gd name="T13" fmla="*/ 5 h 19"/>
                <a:gd name="T14" fmla="*/ 22 w 30"/>
                <a:gd name="T15" fmla="*/ 3 h 19"/>
                <a:gd name="T16" fmla="*/ 27 w 30"/>
                <a:gd name="T17" fmla="*/ 3 h 19"/>
                <a:gd name="T18" fmla="*/ 30 w 30"/>
                <a:gd name="T19" fmla="*/ 2 h 19"/>
                <a:gd name="T20" fmla="*/ 30 w 30"/>
                <a:gd name="T21" fmla="*/ 0 h 19"/>
                <a:gd name="T22" fmla="*/ 27 w 30"/>
                <a:gd name="T23" fmla="*/ 3 h 19"/>
                <a:gd name="T24" fmla="*/ 22 w 30"/>
                <a:gd name="T25" fmla="*/ 3 h 19"/>
                <a:gd name="T26" fmla="*/ 15 w 30"/>
                <a:gd name="T27" fmla="*/ 4 h 19"/>
                <a:gd name="T28" fmla="*/ 14 w 30"/>
                <a:gd name="T2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9">
                  <a:moveTo>
                    <a:pt x="14" y="4"/>
                  </a:moveTo>
                  <a:cubicBezTo>
                    <a:pt x="13" y="6"/>
                    <a:pt x="12" y="7"/>
                    <a:pt x="11" y="8"/>
                  </a:cubicBezTo>
                  <a:cubicBezTo>
                    <a:pt x="9" y="9"/>
                    <a:pt x="9" y="11"/>
                    <a:pt x="8" y="12"/>
                  </a:cubicBezTo>
                  <a:cubicBezTo>
                    <a:pt x="6" y="16"/>
                    <a:pt x="4" y="18"/>
                    <a:pt x="0" y="19"/>
                  </a:cubicBezTo>
                  <a:cubicBezTo>
                    <a:pt x="0" y="19"/>
                    <a:pt x="0" y="19"/>
                    <a:pt x="0" y="19"/>
                  </a:cubicBezTo>
                  <a:cubicBezTo>
                    <a:pt x="4" y="19"/>
                    <a:pt x="8" y="17"/>
                    <a:pt x="11" y="15"/>
                  </a:cubicBezTo>
                  <a:cubicBezTo>
                    <a:pt x="13" y="13"/>
                    <a:pt x="16" y="9"/>
                    <a:pt x="16" y="5"/>
                  </a:cubicBezTo>
                  <a:cubicBezTo>
                    <a:pt x="18" y="3"/>
                    <a:pt x="20" y="3"/>
                    <a:pt x="22" y="3"/>
                  </a:cubicBezTo>
                  <a:cubicBezTo>
                    <a:pt x="24" y="3"/>
                    <a:pt x="25" y="4"/>
                    <a:pt x="27" y="3"/>
                  </a:cubicBezTo>
                  <a:cubicBezTo>
                    <a:pt x="28" y="3"/>
                    <a:pt x="29" y="2"/>
                    <a:pt x="30" y="2"/>
                  </a:cubicBezTo>
                  <a:cubicBezTo>
                    <a:pt x="30" y="1"/>
                    <a:pt x="30" y="1"/>
                    <a:pt x="30" y="0"/>
                  </a:cubicBezTo>
                  <a:cubicBezTo>
                    <a:pt x="29" y="1"/>
                    <a:pt x="28" y="2"/>
                    <a:pt x="27" y="3"/>
                  </a:cubicBezTo>
                  <a:cubicBezTo>
                    <a:pt x="25" y="3"/>
                    <a:pt x="23" y="3"/>
                    <a:pt x="22" y="3"/>
                  </a:cubicBezTo>
                  <a:cubicBezTo>
                    <a:pt x="20" y="3"/>
                    <a:pt x="17" y="3"/>
                    <a:pt x="15" y="4"/>
                  </a:cubicBezTo>
                  <a:cubicBezTo>
                    <a:pt x="15" y="4"/>
                    <a:pt x="14" y="4"/>
                    <a:pt x="14"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2320"/>
            <p:cNvSpPr>
              <a:spLocks noEditPoints="1"/>
            </p:cNvSpPr>
            <p:nvPr/>
          </p:nvSpPr>
          <p:spPr bwMode="auto">
            <a:xfrm>
              <a:off x="6946871" y="4113235"/>
              <a:ext cx="134938" cy="74613"/>
            </a:xfrm>
            <a:custGeom>
              <a:avLst/>
              <a:gdLst>
                <a:gd name="T0" fmla="*/ 22 w 36"/>
                <a:gd name="T1" fmla="*/ 5 h 20"/>
                <a:gd name="T2" fmla="*/ 26 w 36"/>
                <a:gd name="T3" fmla="*/ 5 h 20"/>
                <a:gd name="T4" fmla="*/ 22 w 36"/>
                <a:gd name="T5" fmla="*/ 6 h 20"/>
                <a:gd name="T6" fmla="*/ 19 w 36"/>
                <a:gd name="T7" fmla="*/ 8 h 20"/>
                <a:gd name="T8" fmla="*/ 17 w 36"/>
                <a:gd name="T9" fmla="*/ 8 h 20"/>
                <a:gd name="T10" fmla="*/ 14 w 36"/>
                <a:gd name="T11" fmla="*/ 7 h 20"/>
                <a:gd name="T12" fmla="*/ 14 w 36"/>
                <a:gd name="T13" fmla="*/ 6 h 20"/>
                <a:gd name="T14" fmla="*/ 12 w 36"/>
                <a:gd name="T15" fmla="*/ 5 h 20"/>
                <a:gd name="T16" fmla="*/ 13 w 36"/>
                <a:gd name="T17" fmla="*/ 6 h 20"/>
                <a:gd name="T18" fmla="*/ 14 w 36"/>
                <a:gd name="T19" fmla="*/ 7 h 20"/>
                <a:gd name="T20" fmla="*/ 15 w 36"/>
                <a:gd name="T21" fmla="*/ 8 h 20"/>
                <a:gd name="T22" fmla="*/ 17 w 36"/>
                <a:gd name="T23" fmla="*/ 9 h 20"/>
                <a:gd name="T24" fmla="*/ 16 w 36"/>
                <a:gd name="T25" fmla="*/ 9 h 20"/>
                <a:gd name="T26" fmla="*/ 11 w 36"/>
                <a:gd name="T27" fmla="*/ 10 h 20"/>
                <a:gd name="T28" fmla="*/ 8 w 36"/>
                <a:gd name="T29" fmla="*/ 11 h 20"/>
                <a:gd name="T30" fmla="*/ 5 w 36"/>
                <a:gd name="T31" fmla="*/ 10 h 20"/>
                <a:gd name="T32" fmla="*/ 11 w 36"/>
                <a:gd name="T33" fmla="*/ 11 h 20"/>
                <a:gd name="T34" fmla="*/ 11 w 36"/>
                <a:gd name="T35" fmla="*/ 12 h 20"/>
                <a:gd name="T36" fmla="*/ 5 w 36"/>
                <a:gd name="T37" fmla="*/ 14 h 20"/>
                <a:gd name="T38" fmla="*/ 9 w 36"/>
                <a:gd name="T39" fmla="*/ 13 h 20"/>
                <a:gd name="T40" fmla="*/ 14 w 36"/>
                <a:gd name="T41" fmla="*/ 11 h 20"/>
                <a:gd name="T42" fmla="*/ 22 w 36"/>
                <a:gd name="T43" fmla="*/ 7 h 20"/>
                <a:gd name="T44" fmla="*/ 26 w 36"/>
                <a:gd name="T45" fmla="*/ 6 h 20"/>
                <a:gd name="T46" fmla="*/ 30 w 36"/>
                <a:gd name="T47" fmla="*/ 6 h 20"/>
                <a:gd name="T48" fmla="*/ 26 w 36"/>
                <a:gd name="T49" fmla="*/ 8 h 20"/>
                <a:gd name="T50" fmla="*/ 22 w 36"/>
                <a:gd name="T51" fmla="*/ 11 h 20"/>
                <a:gd name="T52" fmla="*/ 17 w 36"/>
                <a:gd name="T53" fmla="*/ 15 h 20"/>
                <a:gd name="T54" fmla="*/ 11 w 36"/>
                <a:gd name="T55" fmla="*/ 18 h 20"/>
                <a:gd name="T56" fmla="*/ 20 w 36"/>
                <a:gd name="T57" fmla="*/ 13 h 20"/>
                <a:gd name="T58" fmla="*/ 25 w 36"/>
                <a:gd name="T59" fmla="*/ 9 h 20"/>
                <a:gd name="T60" fmla="*/ 28 w 36"/>
                <a:gd name="T61" fmla="*/ 8 h 20"/>
                <a:gd name="T62" fmla="*/ 33 w 36"/>
                <a:gd name="T63" fmla="*/ 6 h 20"/>
                <a:gd name="T64" fmla="*/ 33 w 36"/>
                <a:gd name="T65" fmla="*/ 6 h 20"/>
                <a:gd name="T66" fmla="*/ 30 w 36"/>
                <a:gd name="T67" fmla="*/ 11 h 20"/>
                <a:gd name="T68" fmla="*/ 26 w 36"/>
                <a:gd name="T69" fmla="*/ 17 h 20"/>
                <a:gd name="T70" fmla="*/ 22 w 36"/>
                <a:gd name="T71" fmla="*/ 20 h 20"/>
                <a:gd name="T72" fmla="*/ 28 w 36"/>
                <a:gd name="T73" fmla="*/ 15 h 20"/>
                <a:gd name="T74" fmla="*/ 29 w 36"/>
                <a:gd name="T75" fmla="*/ 14 h 20"/>
                <a:gd name="T76" fmla="*/ 32 w 36"/>
                <a:gd name="T77" fmla="*/ 9 h 20"/>
                <a:gd name="T78" fmla="*/ 34 w 36"/>
                <a:gd name="T79" fmla="*/ 6 h 20"/>
                <a:gd name="T80" fmla="*/ 36 w 36"/>
                <a:gd name="T81" fmla="*/ 5 h 20"/>
                <a:gd name="T82" fmla="*/ 33 w 36"/>
                <a:gd name="T83" fmla="*/ 5 h 20"/>
                <a:gd name="T84" fmla="*/ 31 w 36"/>
                <a:gd name="T85" fmla="*/ 5 h 20"/>
                <a:gd name="T86" fmla="*/ 30 w 36"/>
                <a:gd name="T87" fmla="*/ 4 h 20"/>
                <a:gd name="T88" fmla="*/ 30 w 36"/>
                <a:gd name="T89" fmla="*/ 3 h 20"/>
                <a:gd name="T90" fmla="*/ 27 w 36"/>
                <a:gd name="T91" fmla="*/ 1 h 20"/>
                <a:gd name="T92" fmla="*/ 25 w 36"/>
                <a:gd name="T93" fmla="*/ 0 h 20"/>
                <a:gd name="T94" fmla="*/ 27 w 36"/>
                <a:gd name="T95" fmla="*/ 2 h 20"/>
                <a:gd name="T96" fmla="*/ 29 w 36"/>
                <a:gd name="T97" fmla="*/ 4 h 20"/>
                <a:gd name="T98" fmla="*/ 30 w 36"/>
                <a:gd name="T99" fmla="*/ 4 h 20"/>
                <a:gd name="T100" fmla="*/ 31 w 36"/>
                <a:gd name="T101" fmla="*/ 5 h 20"/>
                <a:gd name="T102" fmla="*/ 26 w 36"/>
                <a:gd name="T103" fmla="*/ 5 h 20"/>
                <a:gd name="T104" fmla="*/ 22 w 36"/>
                <a:gd name="T105" fmla="*/ 4 h 20"/>
                <a:gd name="T106" fmla="*/ 19 w 36"/>
                <a:gd name="T107" fmla="*/ 3 h 20"/>
                <a:gd name="T108" fmla="*/ 16 w 36"/>
                <a:gd name="T109" fmla="*/ 2 h 20"/>
                <a:gd name="T110" fmla="*/ 21 w 36"/>
                <a:gd name="T111" fmla="*/ 4 h 20"/>
                <a:gd name="T112" fmla="*/ 17 w 36"/>
                <a:gd name="T113" fmla="*/ 9 h 20"/>
                <a:gd name="T114" fmla="*/ 17 w 36"/>
                <a:gd name="T115"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20">
                  <a:moveTo>
                    <a:pt x="21" y="4"/>
                  </a:moveTo>
                  <a:cubicBezTo>
                    <a:pt x="21" y="4"/>
                    <a:pt x="21" y="5"/>
                    <a:pt x="22" y="5"/>
                  </a:cubicBezTo>
                  <a:cubicBezTo>
                    <a:pt x="23" y="5"/>
                    <a:pt x="23" y="5"/>
                    <a:pt x="23" y="5"/>
                  </a:cubicBezTo>
                  <a:cubicBezTo>
                    <a:pt x="24" y="5"/>
                    <a:pt x="25" y="5"/>
                    <a:pt x="26" y="5"/>
                  </a:cubicBezTo>
                  <a:cubicBezTo>
                    <a:pt x="25" y="5"/>
                    <a:pt x="24" y="6"/>
                    <a:pt x="24" y="6"/>
                  </a:cubicBezTo>
                  <a:cubicBezTo>
                    <a:pt x="23" y="6"/>
                    <a:pt x="22" y="6"/>
                    <a:pt x="22" y="6"/>
                  </a:cubicBezTo>
                  <a:cubicBezTo>
                    <a:pt x="21" y="7"/>
                    <a:pt x="20" y="7"/>
                    <a:pt x="19" y="8"/>
                  </a:cubicBezTo>
                  <a:cubicBezTo>
                    <a:pt x="19" y="8"/>
                    <a:pt x="19" y="8"/>
                    <a:pt x="19" y="8"/>
                  </a:cubicBezTo>
                  <a:cubicBezTo>
                    <a:pt x="19" y="8"/>
                    <a:pt x="18" y="8"/>
                    <a:pt x="18" y="8"/>
                  </a:cubicBezTo>
                  <a:cubicBezTo>
                    <a:pt x="17" y="8"/>
                    <a:pt x="17" y="8"/>
                    <a:pt x="17" y="8"/>
                  </a:cubicBezTo>
                  <a:cubicBezTo>
                    <a:pt x="16" y="8"/>
                    <a:pt x="16" y="8"/>
                    <a:pt x="15" y="8"/>
                  </a:cubicBezTo>
                  <a:cubicBezTo>
                    <a:pt x="15" y="7"/>
                    <a:pt x="15" y="7"/>
                    <a:pt x="14" y="7"/>
                  </a:cubicBezTo>
                  <a:cubicBezTo>
                    <a:pt x="14" y="7"/>
                    <a:pt x="14" y="7"/>
                    <a:pt x="14" y="7"/>
                  </a:cubicBezTo>
                  <a:cubicBezTo>
                    <a:pt x="14" y="6"/>
                    <a:pt x="14" y="6"/>
                    <a:pt x="14" y="6"/>
                  </a:cubicBezTo>
                  <a:cubicBezTo>
                    <a:pt x="13" y="6"/>
                    <a:pt x="13" y="6"/>
                    <a:pt x="13" y="6"/>
                  </a:cubicBezTo>
                  <a:cubicBezTo>
                    <a:pt x="13" y="5"/>
                    <a:pt x="12" y="5"/>
                    <a:pt x="12" y="5"/>
                  </a:cubicBezTo>
                  <a:cubicBezTo>
                    <a:pt x="12" y="4"/>
                    <a:pt x="12" y="4"/>
                    <a:pt x="11" y="4"/>
                  </a:cubicBezTo>
                  <a:cubicBezTo>
                    <a:pt x="12" y="4"/>
                    <a:pt x="12" y="5"/>
                    <a:pt x="13" y="6"/>
                  </a:cubicBezTo>
                  <a:cubicBezTo>
                    <a:pt x="13" y="6"/>
                    <a:pt x="13" y="6"/>
                    <a:pt x="13" y="7"/>
                  </a:cubicBezTo>
                  <a:cubicBezTo>
                    <a:pt x="13" y="7"/>
                    <a:pt x="14" y="7"/>
                    <a:pt x="14" y="7"/>
                  </a:cubicBezTo>
                  <a:cubicBezTo>
                    <a:pt x="14" y="7"/>
                    <a:pt x="14" y="7"/>
                    <a:pt x="14" y="7"/>
                  </a:cubicBezTo>
                  <a:cubicBezTo>
                    <a:pt x="14" y="7"/>
                    <a:pt x="15" y="8"/>
                    <a:pt x="15" y="8"/>
                  </a:cubicBezTo>
                  <a:cubicBezTo>
                    <a:pt x="15" y="8"/>
                    <a:pt x="16" y="9"/>
                    <a:pt x="16" y="9"/>
                  </a:cubicBezTo>
                  <a:cubicBezTo>
                    <a:pt x="17" y="9"/>
                    <a:pt x="17" y="9"/>
                    <a:pt x="17" y="9"/>
                  </a:cubicBezTo>
                  <a:cubicBezTo>
                    <a:pt x="17" y="9"/>
                    <a:pt x="16" y="9"/>
                    <a:pt x="16" y="9"/>
                  </a:cubicBezTo>
                  <a:cubicBezTo>
                    <a:pt x="16" y="9"/>
                    <a:pt x="16" y="9"/>
                    <a:pt x="16" y="9"/>
                  </a:cubicBezTo>
                  <a:cubicBezTo>
                    <a:pt x="15" y="10"/>
                    <a:pt x="15" y="10"/>
                    <a:pt x="14" y="10"/>
                  </a:cubicBezTo>
                  <a:cubicBezTo>
                    <a:pt x="13" y="10"/>
                    <a:pt x="12" y="10"/>
                    <a:pt x="11" y="10"/>
                  </a:cubicBezTo>
                  <a:cubicBezTo>
                    <a:pt x="11" y="10"/>
                    <a:pt x="10" y="11"/>
                    <a:pt x="10" y="11"/>
                  </a:cubicBezTo>
                  <a:cubicBezTo>
                    <a:pt x="9" y="11"/>
                    <a:pt x="9" y="11"/>
                    <a:pt x="8" y="11"/>
                  </a:cubicBezTo>
                  <a:cubicBezTo>
                    <a:pt x="8" y="11"/>
                    <a:pt x="7" y="10"/>
                    <a:pt x="7" y="10"/>
                  </a:cubicBezTo>
                  <a:cubicBezTo>
                    <a:pt x="6" y="10"/>
                    <a:pt x="6" y="10"/>
                    <a:pt x="5" y="10"/>
                  </a:cubicBezTo>
                  <a:cubicBezTo>
                    <a:pt x="6" y="11"/>
                    <a:pt x="7" y="11"/>
                    <a:pt x="8" y="11"/>
                  </a:cubicBezTo>
                  <a:cubicBezTo>
                    <a:pt x="9" y="11"/>
                    <a:pt x="10" y="11"/>
                    <a:pt x="11" y="11"/>
                  </a:cubicBezTo>
                  <a:cubicBezTo>
                    <a:pt x="12" y="11"/>
                    <a:pt x="13" y="11"/>
                    <a:pt x="13" y="11"/>
                  </a:cubicBezTo>
                  <a:cubicBezTo>
                    <a:pt x="13" y="11"/>
                    <a:pt x="12" y="11"/>
                    <a:pt x="11" y="12"/>
                  </a:cubicBezTo>
                  <a:cubicBezTo>
                    <a:pt x="11" y="12"/>
                    <a:pt x="10" y="12"/>
                    <a:pt x="9" y="12"/>
                  </a:cubicBezTo>
                  <a:cubicBezTo>
                    <a:pt x="8" y="13"/>
                    <a:pt x="6" y="13"/>
                    <a:pt x="5" y="14"/>
                  </a:cubicBezTo>
                  <a:cubicBezTo>
                    <a:pt x="3" y="14"/>
                    <a:pt x="2" y="14"/>
                    <a:pt x="0" y="15"/>
                  </a:cubicBezTo>
                  <a:cubicBezTo>
                    <a:pt x="3" y="14"/>
                    <a:pt x="6" y="14"/>
                    <a:pt x="9" y="13"/>
                  </a:cubicBezTo>
                  <a:cubicBezTo>
                    <a:pt x="10" y="13"/>
                    <a:pt x="11" y="12"/>
                    <a:pt x="12" y="12"/>
                  </a:cubicBezTo>
                  <a:cubicBezTo>
                    <a:pt x="12" y="12"/>
                    <a:pt x="13" y="12"/>
                    <a:pt x="14" y="11"/>
                  </a:cubicBezTo>
                  <a:cubicBezTo>
                    <a:pt x="15" y="11"/>
                    <a:pt x="16" y="10"/>
                    <a:pt x="18" y="9"/>
                  </a:cubicBezTo>
                  <a:cubicBezTo>
                    <a:pt x="19" y="9"/>
                    <a:pt x="21" y="8"/>
                    <a:pt x="22" y="7"/>
                  </a:cubicBezTo>
                  <a:cubicBezTo>
                    <a:pt x="23" y="7"/>
                    <a:pt x="23" y="7"/>
                    <a:pt x="24" y="7"/>
                  </a:cubicBezTo>
                  <a:cubicBezTo>
                    <a:pt x="25" y="7"/>
                    <a:pt x="26" y="6"/>
                    <a:pt x="26" y="6"/>
                  </a:cubicBezTo>
                  <a:cubicBezTo>
                    <a:pt x="27" y="6"/>
                    <a:pt x="28" y="6"/>
                    <a:pt x="29" y="6"/>
                  </a:cubicBezTo>
                  <a:cubicBezTo>
                    <a:pt x="29" y="6"/>
                    <a:pt x="30" y="6"/>
                    <a:pt x="30" y="6"/>
                  </a:cubicBezTo>
                  <a:cubicBezTo>
                    <a:pt x="29" y="7"/>
                    <a:pt x="29" y="7"/>
                    <a:pt x="28" y="7"/>
                  </a:cubicBezTo>
                  <a:cubicBezTo>
                    <a:pt x="27" y="8"/>
                    <a:pt x="27" y="8"/>
                    <a:pt x="26" y="8"/>
                  </a:cubicBezTo>
                  <a:cubicBezTo>
                    <a:pt x="26" y="8"/>
                    <a:pt x="25" y="9"/>
                    <a:pt x="25" y="9"/>
                  </a:cubicBezTo>
                  <a:cubicBezTo>
                    <a:pt x="24" y="9"/>
                    <a:pt x="23" y="10"/>
                    <a:pt x="22" y="11"/>
                  </a:cubicBezTo>
                  <a:cubicBezTo>
                    <a:pt x="21" y="12"/>
                    <a:pt x="20" y="12"/>
                    <a:pt x="20" y="13"/>
                  </a:cubicBezTo>
                  <a:cubicBezTo>
                    <a:pt x="19" y="14"/>
                    <a:pt x="18" y="14"/>
                    <a:pt x="17" y="15"/>
                  </a:cubicBezTo>
                  <a:cubicBezTo>
                    <a:pt x="16" y="16"/>
                    <a:pt x="15" y="16"/>
                    <a:pt x="14" y="17"/>
                  </a:cubicBezTo>
                  <a:cubicBezTo>
                    <a:pt x="13" y="17"/>
                    <a:pt x="12" y="17"/>
                    <a:pt x="11" y="18"/>
                  </a:cubicBezTo>
                  <a:cubicBezTo>
                    <a:pt x="13" y="17"/>
                    <a:pt x="15" y="16"/>
                    <a:pt x="17" y="15"/>
                  </a:cubicBezTo>
                  <a:cubicBezTo>
                    <a:pt x="18" y="15"/>
                    <a:pt x="19" y="14"/>
                    <a:pt x="20" y="13"/>
                  </a:cubicBezTo>
                  <a:cubicBezTo>
                    <a:pt x="21" y="13"/>
                    <a:pt x="22" y="12"/>
                    <a:pt x="22" y="11"/>
                  </a:cubicBezTo>
                  <a:cubicBezTo>
                    <a:pt x="23" y="11"/>
                    <a:pt x="24" y="10"/>
                    <a:pt x="25" y="9"/>
                  </a:cubicBezTo>
                  <a:cubicBezTo>
                    <a:pt x="26" y="9"/>
                    <a:pt x="26" y="9"/>
                    <a:pt x="27" y="9"/>
                  </a:cubicBezTo>
                  <a:cubicBezTo>
                    <a:pt x="27" y="8"/>
                    <a:pt x="28" y="8"/>
                    <a:pt x="28" y="8"/>
                  </a:cubicBezTo>
                  <a:cubicBezTo>
                    <a:pt x="29" y="8"/>
                    <a:pt x="30" y="7"/>
                    <a:pt x="31" y="7"/>
                  </a:cubicBezTo>
                  <a:cubicBezTo>
                    <a:pt x="32" y="7"/>
                    <a:pt x="32" y="7"/>
                    <a:pt x="33" y="6"/>
                  </a:cubicBezTo>
                  <a:cubicBezTo>
                    <a:pt x="33" y="6"/>
                    <a:pt x="33" y="6"/>
                    <a:pt x="33" y="6"/>
                  </a:cubicBezTo>
                  <a:cubicBezTo>
                    <a:pt x="33" y="6"/>
                    <a:pt x="33" y="6"/>
                    <a:pt x="33" y="6"/>
                  </a:cubicBezTo>
                  <a:cubicBezTo>
                    <a:pt x="33" y="7"/>
                    <a:pt x="32" y="8"/>
                    <a:pt x="31" y="9"/>
                  </a:cubicBezTo>
                  <a:cubicBezTo>
                    <a:pt x="31" y="10"/>
                    <a:pt x="30" y="10"/>
                    <a:pt x="30" y="11"/>
                  </a:cubicBezTo>
                  <a:cubicBezTo>
                    <a:pt x="30" y="12"/>
                    <a:pt x="29" y="12"/>
                    <a:pt x="29" y="13"/>
                  </a:cubicBezTo>
                  <a:cubicBezTo>
                    <a:pt x="28" y="15"/>
                    <a:pt x="27" y="16"/>
                    <a:pt x="26" y="17"/>
                  </a:cubicBezTo>
                  <a:cubicBezTo>
                    <a:pt x="26" y="17"/>
                    <a:pt x="25" y="18"/>
                    <a:pt x="24" y="18"/>
                  </a:cubicBezTo>
                  <a:cubicBezTo>
                    <a:pt x="24" y="19"/>
                    <a:pt x="23" y="19"/>
                    <a:pt x="22" y="20"/>
                  </a:cubicBezTo>
                  <a:cubicBezTo>
                    <a:pt x="24" y="19"/>
                    <a:pt x="25" y="18"/>
                    <a:pt x="26" y="17"/>
                  </a:cubicBezTo>
                  <a:cubicBezTo>
                    <a:pt x="27" y="17"/>
                    <a:pt x="28" y="16"/>
                    <a:pt x="28" y="15"/>
                  </a:cubicBezTo>
                  <a:cubicBezTo>
                    <a:pt x="28" y="15"/>
                    <a:pt x="29" y="15"/>
                    <a:pt x="29" y="14"/>
                  </a:cubicBezTo>
                  <a:cubicBezTo>
                    <a:pt x="29" y="14"/>
                    <a:pt x="29" y="14"/>
                    <a:pt x="29" y="14"/>
                  </a:cubicBezTo>
                  <a:cubicBezTo>
                    <a:pt x="29" y="14"/>
                    <a:pt x="29" y="14"/>
                    <a:pt x="29" y="13"/>
                  </a:cubicBezTo>
                  <a:cubicBezTo>
                    <a:pt x="30" y="12"/>
                    <a:pt x="31" y="11"/>
                    <a:pt x="32" y="9"/>
                  </a:cubicBezTo>
                  <a:cubicBezTo>
                    <a:pt x="32" y="9"/>
                    <a:pt x="33" y="8"/>
                    <a:pt x="33" y="8"/>
                  </a:cubicBezTo>
                  <a:cubicBezTo>
                    <a:pt x="34" y="7"/>
                    <a:pt x="34" y="7"/>
                    <a:pt x="34" y="6"/>
                  </a:cubicBezTo>
                  <a:cubicBezTo>
                    <a:pt x="35" y="6"/>
                    <a:pt x="35" y="6"/>
                    <a:pt x="36" y="6"/>
                  </a:cubicBezTo>
                  <a:cubicBezTo>
                    <a:pt x="36" y="6"/>
                    <a:pt x="36" y="6"/>
                    <a:pt x="36" y="5"/>
                  </a:cubicBezTo>
                  <a:cubicBezTo>
                    <a:pt x="36" y="5"/>
                    <a:pt x="36" y="5"/>
                    <a:pt x="35" y="5"/>
                  </a:cubicBezTo>
                  <a:cubicBezTo>
                    <a:pt x="35" y="5"/>
                    <a:pt x="34" y="5"/>
                    <a:pt x="33" y="5"/>
                  </a:cubicBezTo>
                  <a:cubicBezTo>
                    <a:pt x="33" y="5"/>
                    <a:pt x="32" y="5"/>
                    <a:pt x="32" y="5"/>
                  </a:cubicBezTo>
                  <a:cubicBezTo>
                    <a:pt x="32" y="5"/>
                    <a:pt x="32" y="5"/>
                    <a:pt x="31" y="5"/>
                  </a:cubicBezTo>
                  <a:cubicBezTo>
                    <a:pt x="31" y="5"/>
                    <a:pt x="31" y="5"/>
                    <a:pt x="31" y="4"/>
                  </a:cubicBezTo>
                  <a:cubicBezTo>
                    <a:pt x="31" y="4"/>
                    <a:pt x="30" y="4"/>
                    <a:pt x="30" y="4"/>
                  </a:cubicBezTo>
                  <a:cubicBezTo>
                    <a:pt x="30" y="4"/>
                    <a:pt x="30" y="4"/>
                    <a:pt x="30" y="4"/>
                  </a:cubicBezTo>
                  <a:cubicBezTo>
                    <a:pt x="30" y="4"/>
                    <a:pt x="30" y="3"/>
                    <a:pt x="30" y="3"/>
                  </a:cubicBezTo>
                  <a:cubicBezTo>
                    <a:pt x="30" y="3"/>
                    <a:pt x="29" y="3"/>
                    <a:pt x="29" y="3"/>
                  </a:cubicBezTo>
                  <a:cubicBezTo>
                    <a:pt x="28" y="2"/>
                    <a:pt x="28" y="2"/>
                    <a:pt x="27" y="1"/>
                  </a:cubicBezTo>
                  <a:cubicBezTo>
                    <a:pt x="27" y="1"/>
                    <a:pt x="26" y="1"/>
                    <a:pt x="26" y="1"/>
                  </a:cubicBezTo>
                  <a:cubicBezTo>
                    <a:pt x="26" y="1"/>
                    <a:pt x="25" y="1"/>
                    <a:pt x="25" y="0"/>
                  </a:cubicBezTo>
                  <a:cubicBezTo>
                    <a:pt x="25" y="1"/>
                    <a:pt x="26" y="1"/>
                    <a:pt x="26" y="1"/>
                  </a:cubicBezTo>
                  <a:cubicBezTo>
                    <a:pt x="26" y="1"/>
                    <a:pt x="27" y="1"/>
                    <a:pt x="27" y="2"/>
                  </a:cubicBezTo>
                  <a:cubicBezTo>
                    <a:pt x="27" y="2"/>
                    <a:pt x="28" y="3"/>
                    <a:pt x="29" y="3"/>
                  </a:cubicBezTo>
                  <a:cubicBezTo>
                    <a:pt x="29" y="3"/>
                    <a:pt x="29" y="4"/>
                    <a:pt x="29" y="4"/>
                  </a:cubicBezTo>
                  <a:cubicBezTo>
                    <a:pt x="30" y="4"/>
                    <a:pt x="30" y="4"/>
                    <a:pt x="30" y="4"/>
                  </a:cubicBezTo>
                  <a:cubicBezTo>
                    <a:pt x="30" y="4"/>
                    <a:pt x="30" y="4"/>
                    <a:pt x="30" y="4"/>
                  </a:cubicBezTo>
                  <a:cubicBezTo>
                    <a:pt x="30" y="4"/>
                    <a:pt x="30" y="5"/>
                    <a:pt x="30" y="5"/>
                  </a:cubicBezTo>
                  <a:cubicBezTo>
                    <a:pt x="30" y="5"/>
                    <a:pt x="30" y="5"/>
                    <a:pt x="31" y="5"/>
                  </a:cubicBezTo>
                  <a:cubicBezTo>
                    <a:pt x="30" y="5"/>
                    <a:pt x="30" y="5"/>
                    <a:pt x="30" y="5"/>
                  </a:cubicBezTo>
                  <a:cubicBezTo>
                    <a:pt x="26" y="5"/>
                    <a:pt x="26" y="5"/>
                    <a:pt x="26" y="5"/>
                  </a:cubicBezTo>
                  <a:cubicBezTo>
                    <a:pt x="25" y="5"/>
                    <a:pt x="24" y="4"/>
                    <a:pt x="23" y="4"/>
                  </a:cubicBezTo>
                  <a:cubicBezTo>
                    <a:pt x="22" y="4"/>
                    <a:pt x="22" y="4"/>
                    <a:pt x="22" y="4"/>
                  </a:cubicBezTo>
                  <a:cubicBezTo>
                    <a:pt x="22" y="4"/>
                    <a:pt x="21" y="4"/>
                    <a:pt x="21" y="4"/>
                  </a:cubicBezTo>
                  <a:cubicBezTo>
                    <a:pt x="20" y="4"/>
                    <a:pt x="20" y="4"/>
                    <a:pt x="19" y="3"/>
                  </a:cubicBezTo>
                  <a:cubicBezTo>
                    <a:pt x="19" y="3"/>
                    <a:pt x="18" y="3"/>
                    <a:pt x="18" y="3"/>
                  </a:cubicBezTo>
                  <a:cubicBezTo>
                    <a:pt x="17" y="2"/>
                    <a:pt x="16" y="2"/>
                    <a:pt x="16" y="2"/>
                  </a:cubicBezTo>
                  <a:cubicBezTo>
                    <a:pt x="17" y="2"/>
                    <a:pt x="18" y="3"/>
                    <a:pt x="19" y="4"/>
                  </a:cubicBezTo>
                  <a:cubicBezTo>
                    <a:pt x="20" y="4"/>
                    <a:pt x="20" y="4"/>
                    <a:pt x="21" y="4"/>
                  </a:cubicBezTo>
                  <a:close/>
                  <a:moveTo>
                    <a:pt x="17" y="9"/>
                  </a:moveTo>
                  <a:cubicBezTo>
                    <a:pt x="17" y="9"/>
                    <a:pt x="17" y="9"/>
                    <a:pt x="17" y="9"/>
                  </a:cubicBezTo>
                  <a:cubicBezTo>
                    <a:pt x="17" y="9"/>
                    <a:pt x="17" y="9"/>
                    <a:pt x="17" y="9"/>
                  </a:cubicBezTo>
                  <a:cubicBezTo>
                    <a:pt x="17" y="9"/>
                    <a:pt x="17" y="9"/>
                    <a:pt x="17" y="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2321"/>
            <p:cNvSpPr>
              <a:spLocks/>
            </p:cNvSpPr>
            <p:nvPr/>
          </p:nvSpPr>
          <p:spPr bwMode="auto">
            <a:xfrm>
              <a:off x="7994627" y="4248174"/>
              <a:ext cx="38100" cy="138113"/>
            </a:xfrm>
            <a:custGeom>
              <a:avLst/>
              <a:gdLst>
                <a:gd name="T0" fmla="*/ 10 w 10"/>
                <a:gd name="T1" fmla="*/ 27 h 37"/>
                <a:gd name="T2" fmla="*/ 9 w 10"/>
                <a:gd name="T3" fmla="*/ 25 h 37"/>
                <a:gd name="T4" fmla="*/ 8 w 10"/>
                <a:gd name="T5" fmla="*/ 19 h 37"/>
                <a:gd name="T6" fmla="*/ 3 w 10"/>
                <a:gd name="T7" fmla="*/ 10 h 37"/>
                <a:gd name="T8" fmla="*/ 2 w 10"/>
                <a:gd name="T9" fmla="*/ 4 h 37"/>
                <a:gd name="T10" fmla="*/ 1 w 10"/>
                <a:gd name="T11" fmla="*/ 0 h 37"/>
                <a:gd name="T12" fmla="*/ 1 w 10"/>
                <a:gd name="T13" fmla="*/ 6 h 37"/>
                <a:gd name="T14" fmla="*/ 4 w 10"/>
                <a:gd name="T15" fmla="*/ 23 h 37"/>
                <a:gd name="T16" fmla="*/ 5 w 10"/>
                <a:gd name="T17" fmla="*/ 31 h 37"/>
                <a:gd name="T18" fmla="*/ 5 w 10"/>
                <a:gd name="T19" fmla="*/ 37 h 37"/>
                <a:gd name="T20" fmla="*/ 5 w 10"/>
                <a:gd name="T21" fmla="*/ 37 h 37"/>
                <a:gd name="T22" fmla="*/ 10 w 10"/>
                <a:gd name="T23"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7">
                  <a:moveTo>
                    <a:pt x="10" y="27"/>
                  </a:moveTo>
                  <a:cubicBezTo>
                    <a:pt x="10" y="26"/>
                    <a:pt x="10" y="26"/>
                    <a:pt x="9" y="25"/>
                  </a:cubicBezTo>
                  <a:cubicBezTo>
                    <a:pt x="9" y="23"/>
                    <a:pt x="8" y="21"/>
                    <a:pt x="8" y="19"/>
                  </a:cubicBezTo>
                  <a:cubicBezTo>
                    <a:pt x="6" y="16"/>
                    <a:pt x="4" y="13"/>
                    <a:pt x="3" y="10"/>
                  </a:cubicBezTo>
                  <a:cubicBezTo>
                    <a:pt x="2" y="8"/>
                    <a:pt x="2" y="6"/>
                    <a:pt x="2" y="4"/>
                  </a:cubicBezTo>
                  <a:cubicBezTo>
                    <a:pt x="2" y="3"/>
                    <a:pt x="2" y="1"/>
                    <a:pt x="1" y="0"/>
                  </a:cubicBezTo>
                  <a:cubicBezTo>
                    <a:pt x="1" y="3"/>
                    <a:pt x="1" y="5"/>
                    <a:pt x="1" y="6"/>
                  </a:cubicBezTo>
                  <a:cubicBezTo>
                    <a:pt x="0" y="12"/>
                    <a:pt x="2" y="18"/>
                    <a:pt x="4" y="23"/>
                  </a:cubicBezTo>
                  <a:cubicBezTo>
                    <a:pt x="4" y="26"/>
                    <a:pt x="4" y="28"/>
                    <a:pt x="5" y="31"/>
                  </a:cubicBezTo>
                  <a:cubicBezTo>
                    <a:pt x="5" y="33"/>
                    <a:pt x="5" y="35"/>
                    <a:pt x="5" y="37"/>
                  </a:cubicBezTo>
                  <a:cubicBezTo>
                    <a:pt x="5" y="37"/>
                    <a:pt x="5" y="37"/>
                    <a:pt x="5" y="37"/>
                  </a:cubicBezTo>
                  <a:cubicBezTo>
                    <a:pt x="6" y="34"/>
                    <a:pt x="8" y="30"/>
                    <a:pt x="10"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36" name="Picture 2322"/>
            <p:cNvPicPr>
              <a:picLocks noChangeAspect="1" noChangeArrowheads="1"/>
            </p:cNvPicPr>
            <p:nvPr/>
          </p:nvPicPr>
          <p:blipFill>
            <a:blip r:embed="rId100" cstate="screen">
              <a:extLst>
                <a:ext uri="{28A0092B-C50C-407E-A947-70E740481C1C}">
                  <a14:useLocalDpi xmlns:a14="http://schemas.microsoft.com/office/drawing/2010/main"/>
                </a:ext>
              </a:extLst>
            </a:blip>
            <a:srcRect/>
            <a:stretch>
              <a:fillRect/>
            </a:stretch>
          </p:blipFill>
          <p:spPr bwMode="auto">
            <a:xfrm>
              <a:off x="7983515" y="4229124"/>
              <a:ext cx="79375"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7" name="Picture 2323"/>
            <p:cNvPicPr>
              <a:picLocks noChangeAspect="1" noChangeArrowheads="1"/>
            </p:cNvPicPr>
            <p:nvPr/>
          </p:nvPicPr>
          <p:blipFill>
            <a:blip r:embed="rId101" cstate="screen">
              <a:extLst>
                <a:ext uri="{28A0092B-C50C-407E-A947-70E740481C1C}">
                  <a14:useLocalDpi xmlns:a14="http://schemas.microsoft.com/office/drawing/2010/main"/>
                </a:ext>
              </a:extLst>
            </a:blip>
            <a:srcRect/>
            <a:stretch>
              <a:fillRect/>
            </a:stretch>
          </p:blipFill>
          <p:spPr bwMode="auto">
            <a:xfrm>
              <a:off x="7942239" y="4222774"/>
              <a:ext cx="90488" cy="179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8" name="Freeform 2324"/>
            <p:cNvSpPr>
              <a:spLocks/>
            </p:cNvSpPr>
            <p:nvPr/>
          </p:nvSpPr>
          <p:spPr bwMode="auto">
            <a:xfrm>
              <a:off x="7975577" y="4303737"/>
              <a:ext cx="30163" cy="60325"/>
            </a:xfrm>
            <a:custGeom>
              <a:avLst/>
              <a:gdLst>
                <a:gd name="T0" fmla="*/ 8 w 8"/>
                <a:gd name="T1" fmla="*/ 8 h 16"/>
                <a:gd name="T2" fmla="*/ 6 w 8"/>
                <a:gd name="T3" fmla="*/ 0 h 16"/>
                <a:gd name="T4" fmla="*/ 6 w 8"/>
                <a:gd name="T5" fmla="*/ 4 h 16"/>
                <a:gd name="T6" fmla="*/ 3 w 8"/>
                <a:gd name="T7" fmla="*/ 7 h 16"/>
                <a:gd name="T8" fmla="*/ 0 w 8"/>
                <a:gd name="T9" fmla="*/ 9 h 16"/>
                <a:gd name="T10" fmla="*/ 6 w 8"/>
                <a:gd name="T11" fmla="*/ 16 h 16"/>
                <a:gd name="T12" fmla="*/ 8 w 8"/>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8" y="8"/>
                  </a:moveTo>
                  <a:cubicBezTo>
                    <a:pt x="8" y="5"/>
                    <a:pt x="7" y="2"/>
                    <a:pt x="6" y="0"/>
                  </a:cubicBezTo>
                  <a:cubicBezTo>
                    <a:pt x="6" y="1"/>
                    <a:pt x="6" y="3"/>
                    <a:pt x="6" y="4"/>
                  </a:cubicBezTo>
                  <a:cubicBezTo>
                    <a:pt x="6" y="6"/>
                    <a:pt x="4" y="6"/>
                    <a:pt x="3" y="7"/>
                  </a:cubicBezTo>
                  <a:cubicBezTo>
                    <a:pt x="2" y="8"/>
                    <a:pt x="1" y="8"/>
                    <a:pt x="0" y="9"/>
                  </a:cubicBezTo>
                  <a:cubicBezTo>
                    <a:pt x="2" y="11"/>
                    <a:pt x="4" y="14"/>
                    <a:pt x="6" y="16"/>
                  </a:cubicBezTo>
                  <a:cubicBezTo>
                    <a:pt x="7" y="14"/>
                    <a:pt x="7" y="10"/>
                    <a:pt x="8"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2325"/>
            <p:cNvSpPr>
              <a:spLocks/>
            </p:cNvSpPr>
            <p:nvPr/>
          </p:nvSpPr>
          <p:spPr bwMode="auto">
            <a:xfrm>
              <a:off x="7994627" y="4184673"/>
              <a:ext cx="52388" cy="123826"/>
            </a:xfrm>
            <a:custGeom>
              <a:avLst/>
              <a:gdLst>
                <a:gd name="T0" fmla="*/ 1 w 14"/>
                <a:gd name="T1" fmla="*/ 17 h 33"/>
                <a:gd name="T2" fmla="*/ 4 w 14"/>
                <a:gd name="T3" fmla="*/ 21 h 33"/>
                <a:gd name="T4" fmla="*/ 8 w 14"/>
                <a:gd name="T5" fmla="*/ 24 h 33"/>
                <a:gd name="T6" fmla="*/ 13 w 14"/>
                <a:gd name="T7" fmla="*/ 33 h 33"/>
                <a:gd name="T8" fmla="*/ 14 w 14"/>
                <a:gd name="T9" fmla="*/ 33 h 33"/>
                <a:gd name="T10" fmla="*/ 11 w 14"/>
                <a:gd name="T11" fmla="*/ 22 h 33"/>
                <a:gd name="T12" fmla="*/ 2 w 14"/>
                <a:gd name="T13" fmla="*/ 16 h 33"/>
                <a:gd name="T14" fmla="*/ 1 w 14"/>
                <a:gd name="T15" fmla="*/ 9 h 33"/>
                <a:gd name="T16" fmla="*/ 2 w 14"/>
                <a:gd name="T17" fmla="*/ 4 h 33"/>
                <a:gd name="T18" fmla="*/ 1 w 14"/>
                <a:gd name="T19" fmla="*/ 0 h 33"/>
                <a:gd name="T20" fmla="*/ 0 w 14"/>
                <a:gd name="T21" fmla="*/ 1 h 33"/>
                <a:gd name="T22" fmla="*/ 1 w 14"/>
                <a:gd name="T23" fmla="*/ 4 h 33"/>
                <a:gd name="T24" fmla="*/ 1 w 14"/>
                <a:gd name="T25" fmla="*/ 9 h 33"/>
                <a:gd name="T26" fmla="*/ 1 w 14"/>
                <a:gd name="T27" fmla="*/ 16 h 33"/>
                <a:gd name="T28" fmla="*/ 1 w 14"/>
                <a:gd name="T2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3">
                  <a:moveTo>
                    <a:pt x="1" y="17"/>
                  </a:moveTo>
                  <a:cubicBezTo>
                    <a:pt x="2" y="18"/>
                    <a:pt x="4" y="20"/>
                    <a:pt x="4" y="21"/>
                  </a:cubicBezTo>
                  <a:cubicBezTo>
                    <a:pt x="5" y="22"/>
                    <a:pt x="7" y="23"/>
                    <a:pt x="8" y="24"/>
                  </a:cubicBezTo>
                  <a:cubicBezTo>
                    <a:pt x="11" y="27"/>
                    <a:pt x="13" y="29"/>
                    <a:pt x="13" y="33"/>
                  </a:cubicBezTo>
                  <a:cubicBezTo>
                    <a:pt x="13" y="33"/>
                    <a:pt x="13" y="33"/>
                    <a:pt x="14" y="33"/>
                  </a:cubicBezTo>
                  <a:cubicBezTo>
                    <a:pt x="14" y="29"/>
                    <a:pt x="13" y="25"/>
                    <a:pt x="11" y="22"/>
                  </a:cubicBezTo>
                  <a:cubicBezTo>
                    <a:pt x="10" y="19"/>
                    <a:pt x="6" y="15"/>
                    <a:pt x="2" y="16"/>
                  </a:cubicBezTo>
                  <a:cubicBezTo>
                    <a:pt x="0" y="13"/>
                    <a:pt x="1" y="11"/>
                    <a:pt x="1" y="9"/>
                  </a:cubicBezTo>
                  <a:cubicBezTo>
                    <a:pt x="2" y="7"/>
                    <a:pt x="2" y="6"/>
                    <a:pt x="2" y="4"/>
                  </a:cubicBezTo>
                  <a:cubicBezTo>
                    <a:pt x="2" y="3"/>
                    <a:pt x="1" y="2"/>
                    <a:pt x="1" y="0"/>
                  </a:cubicBezTo>
                  <a:cubicBezTo>
                    <a:pt x="0" y="1"/>
                    <a:pt x="0" y="1"/>
                    <a:pt x="0" y="1"/>
                  </a:cubicBezTo>
                  <a:cubicBezTo>
                    <a:pt x="0" y="2"/>
                    <a:pt x="1" y="3"/>
                    <a:pt x="1" y="4"/>
                  </a:cubicBezTo>
                  <a:cubicBezTo>
                    <a:pt x="1" y="6"/>
                    <a:pt x="1" y="8"/>
                    <a:pt x="1" y="9"/>
                  </a:cubicBezTo>
                  <a:cubicBezTo>
                    <a:pt x="1" y="11"/>
                    <a:pt x="0" y="14"/>
                    <a:pt x="1" y="16"/>
                  </a:cubicBezTo>
                  <a:cubicBezTo>
                    <a:pt x="1" y="16"/>
                    <a:pt x="1" y="17"/>
                    <a:pt x="1"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2326"/>
            <p:cNvSpPr>
              <a:spLocks noEditPoints="1"/>
            </p:cNvSpPr>
            <p:nvPr/>
          </p:nvSpPr>
          <p:spPr bwMode="auto">
            <a:xfrm>
              <a:off x="7972402" y="4243411"/>
              <a:ext cx="71438" cy="139701"/>
            </a:xfrm>
            <a:custGeom>
              <a:avLst/>
              <a:gdLst>
                <a:gd name="T0" fmla="*/ 4 w 19"/>
                <a:gd name="T1" fmla="*/ 14 h 37"/>
                <a:gd name="T2" fmla="*/ 6 w 19"/>
                <a:gd name="T3" fmla="*/ 10 h 37"/>
                <a:gd name="T4" fmla="*/ 6 w 19"/>
                <a:gd name="T5" fmla="*/ 14 h 37"/>
                <a:gd name="T6" fmla="*/ 7 w 19"/>
                <a:gd name="T7" fmla="*/ 17 h 37"/>
                <a:gd name="T8" fmla="*/ 7 w 19"/>
                <a:gd name="T9" fmla="*/ 20 h 37"/>
                <a:gd name="T10" fmla="*/ 5 w 19"/>
                <a:gd name="T11" fmla="*/ 22 h 37"/>
                <a:gd name="T12" fmla="*/ 5 w 19"/>
                <a:gd name="T13" fmla="*/ 22 h 37"/>
                <a:gd name="T14" fmla="*/ 3 w 19"/>
                <a:gd name="T15" fmla="*/ 23 h 37"/>
                <a:gd name="T16" fmla="*/ 4 w 19"/>
                <a:gd name="T17" fmla="*/ 23 h 37"/>
                <a:gd name="T18" fmla="*/ 5 w 19"/>
                <a:gd name="T19" fmla="*/ 22 h 37"/>
                <a:gd name="T20" fmla="*/ 7 w 19"/>
                <a:gd name="T21" fmla="*/ 21 h 37"/>
                <a:gd name="T22" fmla="*/ 8 w 19"/>
                <a:gd name="T23" fmla="*/ 19 h 37"/>
                <a:gd name="T24" fmla="*/ 8 w 19"/>
                <a:gd name="T25" fmla="*/ 21 h 37"/>
                <a:gd name="T26" fmla="*/ 8 w 19"/>
                <a:gd name="T27" fmla="*/ 25 h 37"/>
                <a:gd name="T28" fmla="*/ 8 w 19"/>
                <a:gd name="T29" fmla="*/ 28 h 37"/>
                <a:gd name="T30" fmla="*/ 7 w 19"/>
                <a:gd name="T31" fmla="*/ 31 h 37"/>
                <a:gd name="T32" fmla="*/ 9 w 19"/>
                <a:gd name="T33" fmla="*/ 25 h 37"/>
                <a:gd name="T34" fmla="*/ 10 w 19"/>
                <a:gd name="T35" fmla="*/ 25 h 37"/>
                <a:gd name="T36" fmla="*/ 11 w 19"/>
                <a:gd name="T37" fmla="*/ 32 h 37"/>
                <a:gd name="T38" fmla="*/ 11 w 19"/>
                <a:gd name="T39" fmla="*/ 28 h 37"/>
                <a:gd name="T40" fmla="*/ 10 w 19"/>
                <a:gd name="T41" fmla="*/ 23 h 37"/>
                <a:gd name="T42" fmla="*/ 7 w 19"/>
                <a:gd name="T43" fmla="*/ 14 h 37"/>
                <a:gd name="T44" fmla="*/ 7 w 19"/>
                <a:gd name="T45" fmla="*/ 10 h 37"/>
                <a:gd name="T46" fmla="*/ 7 w 19"/>
                <a:gd name="T47" fmla="*/ 6 h 37"/>
                <a:gd name="T48" fmla="*/ 8 w 19"/>
                <a:gd name="T49" fmla="*/ 10 h 37"/>
                <a:gd name="T50" fmla="*/ 11 w 19"/>
                <a:gd name="T51" fmla="*/ 15 h 37"/>
                <a:gd name="T52" fmla="*/ 14 w 19"/>
                <a:gd name="T53" fmla="*/ 20 h 37"/>
                <a:gd name="T54" fmla="*/ 15 w 19"/>
                <a:gd name="T55" fmla="*/ 27 h 37"/>
                <a:gd name="T56" fmla="*/ 13 w 19"/>
                <a:gd name="T57" fmla="*/ 17 h 37"/>
                <a:gd name="T58" fmla="*/ 10 w 19"/>
                <a:gd name="T59" fmla="*/ 11 h 37"/>
                <a:gd name="T60" fmla="*/ 9 w 19"/>
                <a:gd name="T61" fmla="*/ 8 h 37"/>
                <a:gd name="T62" fmla="*/ 8 w 19"/>
                <a:gd name="T63" fmla="*/ 3 h 37"/>
                <a:gd name="T64" fmla="*/ 8 w 19"/>
                <a:gd name="T65" fmla="*/ 3 h 37"/>
                <a:gd name="T66" fmla="*/ 12 w 19"/>
                <a:gd name="T67" fmla="*/ 7 h 37"/>
                <a:gd name="T68" fmla="*/ 17 w 19"/>
                <a:gd name="T69" fmla="*/ 11 h 37"/>
                <a:gd name="T70" fmla="*/ 19 w 19"/>
                <a:gd name="T71" fmla="*/ 16 h 37"/>
                <a:gd name="T72" fmla="*/ 16 w 19"/>
                <a:gd name="T73" fmla="*/ 9 h 37"/>
                <a:gd name="T74" fmla="*/ 15 w 19"/>
                <a:gd name="T75" fmla="*/ 8 h 37"/>
                <a:gd name="T76" fmla="*/ 11 w 19"/>
                <a:gd name="T77" fmla="*/ 5 h 37"/>
                <a:gd name="T78" fmla="*/ 8 w 19"/>
                <a:gd name="T79" fmla="*/ 2 h 37"/>
                <a:gd name="T80" fmla="*/ 7 w 19"/>
                <a:gd name="T81" fmla="*/ 0 h 37"/>
                <a:gd name="T82" fmla="*/ 7 w 19"/>
                <a:gd name="T83" fmla="*/ 3 h 37"/>
                <a:gd name="T84" fmla="*/ 6 w 19"/>
                <a:gd name="T85" fmla="*/ 4 h 37"/>
                <a:gd name="T86" fmla="*/ 5 w 19"/>
                <a:gd name="T87" fmla="*/ 5 h 37"/>
                <a:gd name="T88" fmla="*/ 4 w 19"/>
                <a:gd name="T89" fmla="*/ 6 h 37"/>
                <a:gd name="T90" fmla="*/ 2 w 19"/>
                <a:gd name="T91" fmla="*/ 8 h 37"/>
                <a:gd name="T92" fmla="*/ 1 w 19"/>
                <a:gd name="T93" fmla="*/ 10 h 37"/>
                <a:gd name="T94" fmla="*/ 2 w 19"/>
                <a:gd name="T95" fmla="*/ 8 h 37"/>
                <a:gd name="T96" fmla="*/ 5 w 19"/>
                <a:gd name="T97" fmla="*/ 6 h 37"/>
                <a:gd name="T98" fmla="*/ 5 w 19"/>
                <a:gd name="T99" fmla="*/ 6 h 37"/>
                <a:gd name="T100" fmla="*/ 6 w 19"/>
                <a:gd name="T101" fmla="*/ 5 h 37"/>
                <a:gd name="T102" fmla="*/ 5 w 19"/>
                <a:gd name="T103" fmla="*/ 9 h 37"/>
                <a:gd name="T104" fmla="*/ 4 w 19"/>
                <a:gd name="T105" fmla="*/ 14 h 37"/>
                <a:gd name="T106" fmla="*/ 3 w 19"/>
                <a:gd name="T107" fmla="*/ 16 h 37"/>
                <a:gd name="T108" fmla="*/ 0 w 19"/>
                <a:gd name="T109" fmla="*/ 19 h 37"/>
                <a:gd name="T110" fmla="*/ 4 w 19"/>
                <a:gd name="T111" fmla="*/ 15 h 37"/>
                <a:gd name="T112" fmla="*/ 8 w 19"/>
                <a:gd name="T113" fmla="*/ 19 h 37"/>
                <a:gd name="T114" fmla="*/ 8 w 19"/>
                <a:gd name="T11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37">
                  <a:moveTo>
                    <a:pt x="4" y="15"/>
                  </a:moveTo>
                  <a:cubicBezTo>
                    <a:pt x="4" y="15"/>
                    <a:pt x="4" y="14"/>
                    <a:pt x="4" y="14"/>
                  </a:cubicBezTo>
                  <a:cubicBezTo>
                    <a:pt x="5" y="13"/>
                    <a:pt x="5" y="13"/>
                    <a:pt x="5" y="13"/>
                  </a:cubicBezTo>
                  <a:cubicBezTo>
                    <a:pt x="5" y="12"/>
                    <a:pt x="5" y="11"/>
                    <a:pt x="6" y="10"/>
                  </a:cubicBezTo>
                  <a:cubicBezTo>
                    <a:pt x="6" y="11"/>
                    <a:pt x="6" y="11"/>
                    <a:pt x="6" y="12"/>
                  </a:cubicBezTo>
                  <a:cubicBezTo>
                    <a:pt x="6" y="13"/>
                    <a:pt x="6" y="14"/>
                    <a:pt x="6" y="14"/>
                  </a:cubicBezTo>
                  <a:cubicBezTo>
                    <a:pt x="6" y="15"/>
                    <a:pt x="7" y="16"/>
                    <a:pt x="7" y="17"/>
                  </a:cubicBezTo>
                  <a:cubicBezTo>
                    <a:pt x="7" y="17"/>
                    <a:pt x="7" y="17"/>
                    <a:pt x="7" y="17"/>
                  </a:cubicBezTo>
                  <a:cubicBezTo>
                    <a:pt x="7" y="17"/>
                    <a:pt x="7" y="18"/>
                    <a:pt x="7" y="18"/>
                  </a:cubicBezTo>
                  <a:cubicBezTo>
                    <a:pt x="7" y="19"/>
                    <a:pt x="7" y="19"/>
                    <a:pt x="7" y="20"/>
                  </a:cubicBezTo>
                  <a:cubicBezTo>
                    <a:pt x="7" y="20"/>
                    <a:pt x="6" y="20"/>
                    <a:pt x="6" y="21"/>
                  </a:cubicBezTo>
                  <a:cubicBezTo>
                    <a:pt x="6" y="21"/>
                    <a:pt x="6" y="21"/>
                    <a:pt x="5" y="22"/>
                  </a:cubicBezTo>
                  <a:cubicBezTo>
                    <a:pt x="5" y="22"/>
                    <a:pt x="5" y="22"/>
                    <a:pt x="5" y="22"/>
                  </a:cubicBezTo>
                  <a:cubicBezTo>
                    <a:pt x="5" y="22"/>
                    <a:pt x="5" y="22"/>
                    <a:pt x="5" y="22"/>
                  </a:cubicBezTo>
                  <a:cubicBezTo>
                    <a:pt x="5" y="22"/>
                    <a:pt x="4" y="23"/>
                    <a:pt x="4" y="23"/>
                  </a:cubicBezTo>
                  <a:cubicBezTo>
                    <a:pt x="4" y="23"/>
                    <a:pt x="3" y="23"/>
                    <a:pt x="3" y="23"/>
                  </a:cubicBezTo>
                  <a:cubicBezTo>
                    <a:pt x="3" y="24"/>
                    <a:pt x="2" y="24"/>
                    <a:pt x="2" y="24"/>
                  </a:cubicBezTo>
                  <a:cubicBezTo>
                    <a:pt x="3" y="24"/>
                    <a:pt x="3" y="23"/>
                    <a:pt x="4" y="23"/>
                  </a:cubicBezTo>
                  <a:cubicBezTo>
                    <a:pt x="5" y="23"/>
                    <a:pt x="5" y="23"/>
                    <a:pt x="5" y="23"/>
                  </a:cubicBezTo>
                  <a:cubicBezTo>
                    <a:pt x="5" y="23"/>
                    <a:pt x="5" y="22"/>
                    <a:pt x="5" y="22"/>
                  </a:cubicBezTo>
                  <a:cubicBezTo>
                    <a:pt x="6" y="22"/>
                    <a:pt x="6" y="22"/>
                    <a:pt x="6" y="22"/>
                  </a:cubicBezTo>
                  <a:cubicBezTo>
                    <a:pt x="6" y="22"/>
                    <a:pt x="6" y="21"/>
                    <a:pt x="7" y="21"/>
                  </a:cubicBezTo>
                  <a:cubicBezTo>
                    <a:pt x="7" y="21"/>
                    <a:pt x="7" y="20"/>
                    <a:pt x="7" y="20"/>
                  </a:cubicBezTo>
                  <a:cubicBezTo>
                    <a:pt x="8" y="20"/>
                    <a:pt x="8" y="20"/>
                    <a:pt x="8" y="19"/>
                  </a:cubicBezTo>
                  <a:cubicBezTo>
                    <a:pt x="8" y="20"/>
                    <a:pt x="8" y="20"/>
                    <a:pt x="8" y="20"/>
                  </a:cubicBezTo>
                  <a:cubicBezTo>
                    <a:pt x="8" y="20"/>
                    <a:pt x="8" y="21"/>
                    <a:pt x="8" y="21"/>
                  </a:cubicBezTo>
                  <a:cubicBezTo>
                    <a:pt x="8" y="21"/>
                    <a:pt x="8" y="22"/>
                    <a:pt x="8" y="22"/>
                  </a:cubicBezTo>
                  <a:cubicBezTo>
                    <a:pt x="8" y="23"/>
                    <a:pt x="8" y="24"/>
                    <a:pt x="8" y="25"/>
                  </a:cubicBezTo>
                  <a:cubicBezTo>
                    <a:pt x="8" y="26"/>
                    <a:pt x="8" y="26"/>
                    <a:pt x="8" y="27"/>
                  </a:cubicBezTo>
                  <a:cubicBezTo>
                    <a:pt x="8" y="27"/>
                    <a:pt x="8" y="28"/>
                    <a:pt x="8" y="28"/>
                  </a:cubicBezTo>
                  <a:cubicBezTo>
                    <a:pt x="8" y="29"/>
                    <a:pt x="8" y="29"/>
                    <a:pt x="8" y="30"/>
                  </a:cubicBezTo>
                  <a:cubicBezTo>
                    <a:pt x="8" y="30"/>
                    <a:pt x="7" y="31"/>
                    <a:pt x="7" y="31"/>
                  </a:cubicBezTo>
                  <a:cubicBezTo>
                    <a:pt x="8" y="30"/>
                    <a:pt x="8" y="29"/>
                    <a:pt x="8" y="28"/>
                  </a:cubicBezTo>
                  <a:cubicBezTo>
                    <a:pt x="9" y="27"/>
                    <a:pt x="9" y="26"/>
                    <a:pt x="9" y="25"/>
                  </a:cubicBezTo>
                  <a:cubicBezTo>
                    <a:pt x="9" y="25"/>
                    <a:pt x="9" y="24"/>
                    <a:pt x="9" y="23"/>
                  </a:cubicBezTo>
                  <a:cubicBezTo>
                    <a:pt x="9" y="24"/>
                    <a:pt x="9" y="25"/>
                    <a:pt x="10" y="25"/>
                  </a:cubicBezTo>
                  <a:cubicBezTo>
                    <a:pt x="10" y="26"/>
                    <a:pt x="10" y="27"/>
                    <a:pt x="10" y="28"/>
                  </a:cubicBezTo>
                  <a:cubicBezTo>
                    <a:pt x="10" y="29"/>
                    <a:pt x="11" y="31"/>
                    <a:pt x="11" y="32"/>
                  </a:cubicBezTo>
                  <a:cubicBezTo>
                    <a:pt x="11" y="34"/>
                    <a:pt x="11" y="35"/>
                    <a:pt x="11" y="37"/>
                  </a:cubicBezTo>
                  <a:cubicBezTo>
                    <a:pt x="11" y="34"/>
                    <a:pt x="11" y="31"/>
                    <a:pt x="11" y="28"/>
                  </a:cubicBezTo>
                  <a:cubicBezTo>
                    <a:pt x="10" y="27"/>
                    <a:pt x="10" y="26"/>
                    <a:pt x="10" y="25"/>
                  </a:cubicBezTo>
                  <a:cubicBezTo>
                    <a:pt x="10" y="24"/>
                    <a:pt x="10" y="24"/>
                    <a:pt x="10" y="23"/>
                  </a:cubicBezTo>
                  <a:cubicBezTo>
                    <a:pt x="9" y="21"/>
                    <a:pt x="9" y="20"/>
                    <a:pt x="8" y="19"/>
                  </a:cubicBezTo>
                  <a:cubicBezTo>
                    <a:pt x="8" y="17"/>
                    <a:pt x="7" y="16"/>
                    <a:pt x="7" y="14"/>
                  </a:cubicBezTo>
                  <a:cubicBezTo>
                    <a:pt x="7" y="13"/>
                    <a:pt x="7" y="13"/>
                    <a:pt x="7" y="12"/>
                  </a:cubicBezTo>
                  <a:cubicBezTo>
                    <a:pt x="7" y="11"/>
                    <a:pt x="7" y="10"/>
                    <a:pt x="7" y="10"/>
                  </a:cubicBezTo>
                  <a:cubicBezTo>
                    <a:pt x="7" y="9"/>
                    <a:pt x="7" y="8"/>
                    <a:pt x="7" y="8"/>
                  </a:cubicBezTo>
                  <a:cubicBezTo>
                    <a:pt x="7" y="7"/>
                    <a:pt x="7" y="6"/>
                    <a:pt x="7" y="6"/>
                  </a:cubicBezTo>
                  <a:cubicBezTo>
                    <a:pt x="8" y="7"/>
                    <a:pt x="8" y="8"/>
                    <a:pt x="8" y="8"/>
                  </a:cubicBezTo>
                  <a:cubicBezTo>
                    <a:pt x="8" y="9"/>
                    <a:pt x="8" y="10"/>
                    <a:pt x="8" y="10"/>
                  </a:cubicBezTo>
                  <a:cubicBezTo>
                    <a:pt x="9" y="11"/>
                    <a:pt x="9" y="11"/>
                    <a:pt x="9" y="12"/>
                  </a:cubicBezTo>
                  <a:cubicBezTo>
                    <a:pt x="9" y="13"/>
                    <a:pt x="10" y="14"/>
                    <a:pt x="11" y="15"/>
                  </a:cubicBezTo>
                  <a:cubicBezTo>
                    <a:pt x="11" y="16"/>
                    <a:pt x="12" y="16"/>
                    <a:pt x="12" y="17"/>
                  </a:cubicBezTo>
                  <a:cubicBezTo>
                    <a:pt x="13" y="18"/>
                    <a:pt x="13" y="19"/>
                    <a:pt x="14" y="20"/>
                  </a:cubicBezTo>
                  <a:cubicBezTo>
                    <a:pt x="14" y="21"/>
                    <a:pt x="15" y="22"/>
                    <a:pt x="15" y="23"/>
                  </a:cubicBezTo>
                  <a:cubicBezTo>
                    <a:pt x="15" y="25"/>
                    <a:pt x="15" y="26"/>
                    <a:pt x="15" y="27"/>
                  </a:cubicBezTo>
                  <a:cubicBezTo>
                    <a:pt x="15" y="25"/>
                    <a:pt x="15" y="22"/>
                    <a:pt x="14" y="20"/>
                  </a:cubicBezTo>
                  <a:cubicBezTo>
                    <a:pt x="14" y="19"/>
                    <a:pt x="13" y="18"/>
                    <a:pt x="13" y="17"/>
                  </a:cubicBezTo>
                  <a:cubicBezTo>
                    <a:pt x="12" y="16"/>
                    <a:pt x="12" y="15"/>
                    <a:pt x="11" y="14"/>
                  </a:cubicBezTo>
                  <a:cubicBezTo>
                    <a:pt x="11" y="13"/>
                    <a:pt x="10" y="12"/>
                    <a:pt x="10" y="11"/>
                  </a:cubicBezTo>
                  <a:cubicBezTo>
                    <a:pt x="9" y="11"/>
                    <a:pt x="9" y="10"/>
                    <a:pt x="9" y="10"/>
                  </a:cubicBezTo>
                  <a:cubicBezTo>
                    <a:pt x="9" y="9"/>
                    <a:pt x="9" y="9"/>
                    <a:pt x="9" y="8"/>
                  </a:cubicBezTo>
                  <a:cubicBezTo>
                    <a:pt x="8" y="7"/>
                    <a:pt x="8" y="6"/>
                    <a:pt x="8" y="5"/>
                  </a:cubicBezTo>
                  <a:cubicBezTo>
                    <a:pt x="8" y="5"/>
                    <a:pt x="8" y="4"/>
                    <a:pt x="8" y="3"/>
                  </a:cubicBezTo>
                  <a:cubicBezTo>
                    <a:pt x="8" y="3"/>
                    <a:pt x="8" y="3"/>
                    <a:pt x="8" y="3"/>
                  </a:cubicBezTo>
                  <a:cubicBezTo>
                    <a:pt x="8" y="3"/>
                    <a:pt x="8" y="3"/>
                    <a:pt x="8" y="3"/>
                  </a:cubicBezTo>
                  <a:cubicBezTo>
                    <a:pt x="9" y="4"/>
                    <a:pt x="9" y="4"/>
                    <a:pt x="10" y="5"/>
                  </a:cubicBezTo>
                  <a:cubicBezTo>
                    <a:pt x="11" y="6"/>
                    <a:pt x="11" y="6"/>
                    <a:pt x="12" y="7"/>
                  </a:cubicBezTo>
                  <a:cubicBezTo>
                    <a:pt x="12" y="7"/>
                    <a:pt x="13" y="8"/>
                    <a:pt x="14" y="8"/>
                  </a:cubicBezTo>
                  <a:cubicBezTo>
                    <a:pt x="15" y="9"/>
                    <a:pt x="16" y="10"/>
                    <a:pt x="17" y="11"/>
                  </a:cubicBezTo>
                  <a:cubicBezTo>
                    <a:pt x="17" y="12"/>
                    <a:pt x="18" y="13"/>
                    <a:pt x="18" y="13"/>
                  </a:cubicBezTo>
                  <a:cubicBezTo>
                    <a:pt x="19" y="14"/>
                    <a:pt x="19" y="15"/>
                    <a:pt x="19" y="16"/>
                  </a:cubicBezTo>
                  <a:cubicBezTo>
                    <a:pt x="19" y="14"/>
                    <a:pt x="18" y="13"/>
                    <a:pt x="17" y="11"/>
                  </a:cubicBezTo>
                  <a:cubicBezTo>
                    <a:pt x="17" y="10"/>
                    <a:pt x="16" y="10"/>
                    <a:pt x="16" y="9"/>
                  </a:cubicBezTo>
                  <a:cubicBezTo>
                    <a:pt x="16" y="9"/>
                    <a:pt x="15" y="9"/>
                    <a:pt x="15" y="8"/>
                  </a:cubicBezTo>
                  <a:cubicBezTo>
                    <a:pt x="15" y="8"/>
                    <a:pt x="15" y="8"/>
                    <a:pt x="15" y="8"/>
                  </a:cubicBezTo>
                  <a:cubicBezTo>
                    <a:pt x="14" y="8"/>
                    <a:pt x="14" y="8"/>
                    <a:pt x="14" y="8"/>
                  </a:cubicBezTo>
                  <a:cubicBezTo>
                    <a:pt x="13" y="7"/>
                    <a:pt x="12" y="6"/>
                    <a:pt x="11" y="5"/>
                  </a:cubicBezTo>
                  <a:cubicBezTo>
                    <a:pt x="10" y="4"/>
                    <a:pt x="9" y="4"/>
                    <a:pt x="9" y="3"/>
                  </a:cubicBezTo>
                  <a:cubicBezTo>
                    <a:pt x="9" y="3"/>
                    <a:pt x="8" y="2"/>
                    <a:pt x="8" y="2"/>
                  </a:cubicBezTo>
                  <a:cubicBezTo>
                    <a:pt x="8" y="1"/>
                    <a:pt x="8" y="1"/>
                    <a:pt x="8" y="0"/>
                  </a:cubicBezTo>
                  <a:cubicBezTo>
                    <a:pt x="8" y="0"/>
                    <a:pt x="7" y="0"/>
                    <a:pt x="7" y="0"/>
                  </a:cubicBezTo>
                  <a:cubicBezTo>
                    <a:pt x="7" y="0"/>
                    <a:pt x="7" y="0"/>
                    <a:pt x="7" y="1"/>
                  </a:cubicBezTo>
                  <a:cubicBezTo>
                    <a:pt x="7" y="1"/>
                    <a:pt x="7" y="2"/>
                    <a:pt x="7" y="3"/>
                  </a:cubicBezTo>
                  <a:cubicBezTo>
                    <a:pt x="7" y="3"/>
                    <a:pt x="7" y="4"/>
                    <a:pt x="7" y="4"/>
                  </a:cubicBezTo>
                  <a:cubicBezTo>
                    <a:pt x="6" y="4"/>
                    <a:pt x="6" y="4"/>
                    <a:pt x="6" y="4"/>
                  </a:cubicBezTo>
                  <a:cubicBezTo>
                    <a:pt x="6" y="5"/>
                    <a:pt x="6" y="5"/>
                    <a:pt x="5" y="5"/>
                  </a:cubicBezTo>
                  <a:cubicBezTo>
                    <a:pt x="5" y="5"/>
                    <a:pt x="5" y="5"/>
                    <a:pt x="5" y="5"/>
                  </a:cubicBezTo>
                  <a:cubicBezTo>
                    <a:pt x="5" y="5"/>
                    <a:pt x="5" y="5"/>
                    <a:pt x="5" y="5"/>
                  </a:cubicBezTo>
                  <a:cubicBezTo>
                    <a:pt x="5" y="6"/>
                    <a:pt x="4" y="6"/>
                    <a:pt x="4" y="6"/>
                  </a:cubicBezTo>
                  <a:cubicBezTo>
                    <a:pt x="4" y="6"/>
                    <a:pt x="4" y="6"/>
                    <a:pt x="3" y="6"/>
                  </a:cubicBezTo>
                  <a:cubicBezTo>
                    <a:pt x="3" y="7"/>
                    <a:pt x="2" y="8"/>
                    <a:pt x="2" y="8"/>
                  </a:cubicBezTo>
                  <a:cubicBezTo>
                    <a:pt x="2" y="9"/>
                    <a:pt x="1" y="9"/>
                    <a:pt x="1" y="9"/>
                  </a:cubicBezTo>
                  <a:cubicBezTo>
                    <a:pt x="1" y="9"/>
                    <a:pt x="1" y="10"/>
                    <a:pt x="1" y="10"/>
                  </a:cubicBezTo>
                  <a:cubicBezTo>
                    <a:pt x="1" y="10"/>
                    <a:pt x="1" y="10"/>
                    <a:pt x="1" y="9"/>
                  </a:cubicBezTo>
                  <a:cubicBezTo>
                    <a:pt x="2" y="9"/>
                    <a:pt x="2" y="9"/>
                    <a:pt x="2" y="8"/>
                  </a:cubicBezTo>
                  <a:cubicBezTo>
                    <a:pt x="3" y="8"/>
                    <a:pt x="3" y="7"/>
                    <a:pt x="4" y="7"/>
                  </a:cubicBezTo>
                  <a:cubicBezTo>
                    <a:pt x="4" y="7"/>
                    <a:pt x="4" y="6"/>
                    <a:pt x="5" y="6"/>
                  </a:cubicBezTo>
                  <a:cubicBezTo>
                    <a:pt x="5" y="6"/>
                    <a:pt x="5" y="6"/>
                    <a:pt x="5" y="6"/>
                  </a:cubicBezTo>
                  <a:cubicBezTo>
                    <a:pt x="5" y="6"/>
                    <a:pt x="5" y="6"/>
                    <a:pt x="5" y="6"/>
                  </a:cubicBezTo>
                  <a:cubicBezTo>
                    <a:pt x="5" y="6"/>
                    <a:pt x="6" y="6"/>
                    <a:pt x="6" y="6"/>
                  </a:cubicBezTo>
                  <a:cubicBezTo>
                    <a:pt x="6" y="6"/>
                    <a:pt x="6" y="5"/>
                    <a:pt x="6" y="5"/>
                  </a:cubicBezTo>
                  <a:cubicBezTo>
                    <a:pt x="6" y="6"/>
                    <a:pt x="6" y="6"/>
                    <a:pt x="6" y="6"/>
                  </a:cubicBezTo>
                  <a:cubicBezTo>
                    <a:pt x="5" y="9"/>
                    <a:pt x="5" y="9"/>
                    <a:pt x="5" y="9"/>
                  </a:cubicBezTo>
                  <a:cubicBezTo>
                    <a:pt x="5" y="11"/>
                    <a:pt x="4" y="12"/>
                    <a:pt x="4" y="13"/>
                  </a:cubicBezTo>
                  <a:cubicBezTo>
                    <a:pt x="4" y="14"/>
                    <a:pt x="4" y="14"/>
                    <a:pt x="4" y="14"/>
                  </a:cubicBezTo>
                  <a:cubicBezTo>
                    <a:pt x="4" y="14"/>
                    <a:pt x="4" y="14"/>
                    <a:pt x="3" y="15"/>
                  </a:cubicBezTo>
                  <a:cubicBezTo>
                    <a:pt x="3" y="15"/>
                    <a:pt x="3" y="16"/>
                    <a:pt x="3" y="16"/>
                  </a:cubicBezTo>
                  <a:cubicBezTo>
                    <a:pt x="2" y="17"/>
                    <a:pt x="2" y="17"/>
                    <a:pt x="2" y="18"/>
                  </a:cubicBezTo>
                  <a:cubicBezTo>
                    <a:pt x="1" y="18"/>
                    <a:pt x="1" y="19"/>
                    <a:pt x="0" y="19"/>
                  </a:cubicBezTo>
                  <a:cubicBezTo>
                    <a:pt x="1" y="18"/>
                    <a:pt x="2" y="18"/>
                    <a:pt x="3" y="16"/>
                  </a:cubicBezTo>
                  <a:cubicBezTo>
                    <a:pt x="3" y="16"/>
                    <a:pt x="4" y="15"/>
                    <a:pt x="4" y="15"/>
                  </a:cubicBezTo>
                  <a:close/>
                  <a:moveTo>
                    <a:pt x="8" y="19"/>
                  </a:moveTo>
                  <a:cubicBezTo>
                    <a:pt x="8" y="19"/>
                    <a:pt x="8" y="19"/>
                    <a:pt x="8" y="19"/>
                  </a:cubicBezTo>
                  <a:cubicBezTo>
                    <a:pt x="8" y="19"/>
                    <a:pt x="8" y="19"/>
                    <a:pt x="8" y="19"/>
                  </a:cubicBezTo>
                  <a:cubicBezTo>
                    <a:pt x="8" y="19"/>
                    <a:pt x="8" y="19"/>
                    <a:pt x="8" y="1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2327"/>
            <p:cNvSpPr>
              <a:spLocks/>
            </p:cNvSpPr>
            <p:nvPr/>
          </p:nvSpPr>
          <p:spPr bwMode="auto">
            <a:xfrm>
              <a:off x="6270592" y="4033860"/>
              <a:ext cx="30163" cy="138113"/>
            </a:xfrm>
            <a:custGeom>
              <a:avLst/>
              <a:gdLst>
                <a:gd name="T0" fmla="*/ 0 w 8"/>
                <a:gd name="T1" fmla="*/ 10 h 37"/>
                <a:gd name="T2" fmla="*/ 0 w 8"/>
                <a:gd name="T3" fmla="*/ 12 h 37"/>
                <a:gd name="T4" fmla="*/ 1 w 8"/>
                <a:gd name="T5" fmla="*/ 19 h 37"/>
                <a:gd name="T6" fmla="*/ 5 w 8"/>
                <a:gd name="T7" fmla="*/ 28 h 37"/>
                <a:gd name="T8" fmla="*/ 6 w 8"/>
                <a:gd name="T9" fmla="*/ 34 h 37"/>
                <a:gd name="T10" fmla="*/ 7 w 8"/>
                <a:gd name="T11" fmla="*/ 37 h 37"/>
                <a:gd name="T12" fmla="*/ 7 w 8"/>
                <a:gd name="T13" fmla="*/ 31 h 37"/>
                <a:gd name="T14" fmla="*/ 6 w 8"/>
                <a:gd name="T15" fmla="*/ 14 h 37"/>
                <a:gd name="T16" fmla="*/ 5 w 8"/>
                <a:gd name="T17" fmla="*/ 7 h 37"/>
                <a:gd name="T18" fmla="*/ 5 w 8"/>
                <a:gd name="T19" fmla="*/ 0 h 37"/>
                <a:gd name="T20" fmla="*/ 5 w 8"/>
                <a:gd name="T21" fmla="*/ 0 h 37"/>
                <a:gd name="T22" fmla="*/ 0 w 8"/>
                <a:gd name="T23"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7">
                  <a:moveTo>
                    <a:pt x="0" y="10"/>
                  </a:moveTo>
                  <a:cubicBezTo>
                    <a:pt x="0" y="11"/>
                    <a:pt x="0" y="11"/>
                    <a:pt x="0" y="12"/>
                  </a:cubicBezTo>
                  <a:cubicBezTo>
                    <a:pt x="0" y="14"/>
                    <a:pt x="1" y="16"/>
                    <a:pt x="1" y="19"/>
                  </a:cubicBezTo>
                  <a:cubicBezTo>
                    <a:pt x="2" y="22"/>
                    <a:pt x="4" y="25"/>
                    <a:pt x="5" y="28"/>
                  </a:cubicBezTo>
                  <a:cubicBezTo>
                    <a:pt x="6" y="30"/>
                    <a:pt x="6" y="32"/>
                    <a:pt x="6" y="34"/>
                  </a:cubicBezTo>
                  <a:cubicBezTo>
                    <a:pt x="6" y="35"/>
                    <a:pt x="6" y="36"/>
                    <a:pt x="7" y="37"/>
                  </a:cubicBezTo>
                  <a:cubicBezTo>
                    <a:pt x="7" y="35"/>
                    <a:pt x="7" y="32"/>
                    <a:pt x="7" y="31"/>
                  </a:cubicBezTo>
                  <a:cubicBezTo>
                    <a:pt x="8" y="25"/>
                    <a:pt x="6" y="20"/>
                    <a:pt x="6" y="14"/>
                  </a:cubicBezTo>
                  <a:cubicBezTo>
                    <a:pt x="5" y="12"/>
                    <a:pt x="5" y="9"/>
                    <a:pt x="5" y="7"/>
                  </a:cubicBezTo>
                  <a:cubicBezTo>
                    <a:pt x="5" y="5"/>
                    <a:pt x="5" y="2"/>
                    <a:pt x="5" y="0"/>
                  </a:cubicBezTo>
                  <a:cubicBezTo>
                    <a:pt x="5" y="0"/>
                    <a:pt x="5" y="0"/>
                    <a:pt x="5" y="0"/>
                  </a:cubicBezTo>
                  <a:cubicBezTo>
                    <a:pt x="4" y="4"/>
                    <a:pt x="2" y="7"/>
                    <a:pt x="0"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42" name="Picture 2328"/>
            <p:cNvPicPr>
              <a:picLocks noChangeAspect="1" noChangeArrowheads="1"/>
            </p:cNvPicPr>
            <p:nvPr/>
          </p:nvPicPr>
          <p:blipFill>
            <a:blip r:embed="rId102" cstate="screen">
              <a:extLst>
                <a:ext uri="{28A0092B-C50C-407E-A947-70E740481C1C}">
                  <a14:useLocalDpi xmlns:a14="http://schemas.microsoft.com/office/drawing/2010/main"/>
                </a:ext>
              </a:extLst>
            </a:blip>
            <a:srcRect/>
            <a:stretch>
              <a:fillRect/>
            </a:stretch>
          </p:blipFill>
          <p:spPr bwMode="auto">
            <a:xfrm>
              <a:off x="6237254" y="4052910"/>
              <a:ext cx="68263" cy="13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3" name="Picture 2329"/>
            <p:cNvPicPr>
              <a:picLocks noChangeAspect="1" noChangeArrowheads="1"/>
            </p:cNvPicPr>
            <p:nvPr/>
          </p:nvPicPr>
          <p:blipFill>
            <a:blip r:embed="rId103" cstate="screen">
              <a:extLst>
                <a:ext uri="{28A0092B-C50C-407E-A947-70E740481C1C}">
                  <a14:useLocalDpi xmlns:a14="http://schemas.microsoft.com/office/drawing/2010/main"/>
                </a:ext>
              </a:extLst>
            </a:blip>
            <a:srcRect/>
            <a:stretch>
              <a:fillRect/>
            </a:stretch>
          </p:blipFill>
          <p:spPr bwMode="auto">
            <a:xfrm>
              <a:off x="6273767" y="4014810"/>
              <a:ext cx="79375"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4" name="Freeform 2330"/>
            <p:cNvSpPr>
              <a:spLocks/>
            </p:cNvSpPr>
            <p:nvPr/>
          </p:nvSpPr>
          <p:spPr bwMode="auto">
            <a:xfrm>
              <a:off x="6292817" y="4059260"/>
              <a:ext cx="30163" cy="60325"/>
            </a:xfrm>
            <a:custGeom>
              <a:avLst/>
              <a:gdLst>
                <a:gd name="T0" fmla="*/ 1 w 8"/>
                <a:gd name="T1" fmla="*/ 8 h 16"/>
                <a:gd name="T2" fmla="*/ 1 w 8"/>
                <a:gd name="T3" fmla="*/ 16 h 16"/>
                <a:gd name="T4" fmla="*/ 2 w 8"/>
                <a:gd name="T5" fmla="*/ 12 h 16"/>
                <a:gd name="T6" fmla="*/ 5 w 8"/>
                <a:gd name="T7" fmla="*/ 9 h 16"/>
                <a:gd name="T8" fmla="*/ 8 w 8"/>
                <a:gd name="T9" fmla="*/ 7 h 16"/>
                <a:gd name="T10" fmla="*/ 3 w 8"/>
                <a:gd name="T11" fmla="*/ 0 h 16"/>
                <a:gd name="T12" fmla="*/ 1 w 8"/>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1" y="8"/>
                  </a:moveTo>
                  <a:cubicBezTo>
                    <a:pt x="0" y="11"/>
                    <a:pt x="1" y="13"/>
                    <a:pt x="1" y="16"/>
                  </a:cubicBezTo>
                  <a:cubicBezTo>
                    <a:pt x="1" y="15"/>
                    <a:pt x="1" y="13"/>
                    <a:pt x="2" y="12"/>
                  </a:cubicBezTo>
                  <a:cubicBezTo>
                    <a:pt x="2" y="10"/>
                    <a:pt x="4" y="10"/>
                    <a:pt x="5" y="9"/>
                  </a:cubicBezTo>
                  <a:cubicBezTo>
                    <a:pt x="6" y="8"/>
                    <a:pt x="7" y="8"/>
                    <a:pt x="8" y="7"/>
                  </a:cubicBezTo>
                  <a:cubicBezTo>
                    <a:pt x="7" y="5"/>
                    <a:pt x="5" y="2"/>
                    <a:pt x="3" y="0"/>
                  </a:cubicBezTo>
                  <a:cubicBezTo>
                    <a:pt x="1" y="2"/>
                    <a:pt x="1" y="6"/>
                    <a:pt x="1"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331"/>
            <p:cNvSpPr>
              <a:spLocks/>
            </p:cNvSpPr>
            <p:nvPr/>
          </p:nvSpPr>
          <p:spPr bwMode="auto">
            <a:xfrm>
              <a:off x="6251542" y="4113235"/>
              <a:ext cx="46038" cy="123826"/>
            </a:xfrm>
            <a:custGeom>
              <a:avLst/>
              <a:gdLst>
                <a:gd name="T0" fmla="*/ 12 w 12"/>
                <a:gd name="T1" fmla="*/ 16 h 33"/>
                <a:gd name="T2" fmla="*/ 9 w 12"/>
                <a:gd name="T3" fmla="*/ 13 h 33"/>
                <a:gd name="T4" fmla="*/ 5 w 12"/>
                <a:gd name="T5" fmla="*/ 9 h 33"/>
                <a:gd name="T6" fmla="*/ 0 w 12"/>
                <a:gd name="T7" fmla="*/ 0 h 33"/>
                <a:gd name="T8" fmla="*/ 0 w 12"/>
                <a:gd name="T9" fmla="*/ 0 h 33"/>
                <a:gd name="T10" fmla="*/ 2 w 12"/>
                <a:gd name="T11" fmla="*/ 12 h 33"/>
                <a:gd name="T12" fmla="*/ 11 w 12"/>
                <a:gd name="T13" fmla="*/ 18 h 33"/>
                <a:gd name="T14" fmla="*/ 11 w 12"/>
                <a:gd name="T15" fmla="*/ 25 h 33"/>
                <a:gd name="T16" fmla="*/ 10 w 12"/>
                <a:gd name="T17" fmla="*/ 30 h 33"/>
                <a:gd name="T18" fmla="*/ 11 w 12"/>
                <a:gd name="T19" fmla="*/ 33 h 33"/>
                <a:gd name="T20" fmla="*/ 12 w 12"/>
                <a:gd name="T21" fmla="*/ 33 h 33"/>
                <a:gd name="T22" fmla="*/ 11 w 12"/>
                <a:gd name="T23" fmla="*/ 30 h 33"/>
                <a:gd name="T24" fmla="*/ 11 w 12"/>
                <a:gd name="T25" fmla="*/ 25 h 33"/>
                <a:gd name="T26" fmla="*/ 12 w 12"/>
                <a:gd name="T27" fmla="*/ 18 h 33"/>
                <a:gd name="T28" fmla="*/ 12 w 12"/>
                <a:gd name="T2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33">
                  <a:moveTo>
                    <a:pt x="12" y="16"/>
                  </a:moveTo>
                  <a:cubicBezTo>
                    <a:pt x="11" y="15"/>
                    <a:pt x="9" y="14"/>
                    <a:pt x="9" y="13"/>
                  </a:cubicBezTo>
                  <a:cubicBezTo>
                    <a:pt x="8" y="11"/>
                    <a:pt x="6" y="11"/>
                    <a:pt x="5" y="9"/>
                  </a:cubicBezTo>
                  <a:cubicBezTo>
                    <a:pt x="2" y="7"/>
                    <a:pt x="1" y="4"/>
                    <a:pt x="0" y="0"/>
                  </a:cubicBezTo>
                  <a:cubicBezTo>
                    <a:pt x="0" y="0"/>
                    <a:pt x="0" y="0"/>
                    <a:pt x="0" y="0"/>
                  </a:cubicBezTo>
                  <a:cubicBezTo>
                    <a:pt x="0" y="4"/>
                    <a:pt x="0" y="8"/>
                    <a:pt x="2" y="12"/>
                  </a:cubicBezTo>
                  <a:cubicBezTo>
                    <a:pt x="3" y="14"/>
                    <a:pt x="7" y="18"/>
                    <a:pt x="11" y="18"/>
                  </a:cubicBezTo>
                  <a:cubicBezTo>
                    <a:pt x="12" y="21"/>
                    <a:pt x="11" y="23"/>
                    <a:pt x="11" y="25"/>
                  </a:cubicBezTo>
                  <a:cubicBezTo>
                    <a:pt x="10" y="26"/>
                    <a:pt x="10" y="28"/>
                    <a:pt x="10" y="30"/>
                  </a:cubicBezTo>
                  <a:cubicBezTo>
                    <a:pt x="10" y="31"/>
                    <a:pt x="10" y="32"/>
                    <a:pt x="11" y="33"/>
                  </a:cubicBezTo>
                  <a:cubicBezTo>
                    <a:pt x="11" y="33"/>
                    <a:pt x="12" y="33"/>
                    <a:pt x="12" y="33"/>
                  </a:cubicBezTo>
                  <a:cubicBezTo>
                    <a:pt x="11" y="32"/>
                    <a:pt x="11" y="31"/>
                    <a:pt x="11" y="30"/>
                  </a:cubicBezTo>
                  <a:cubicBezTo>
                    <a:pt x="11" y="28"/>
                    <a:pt x="11" y="26"/>
                    <a:pt x="11" y="25"/>
                  </a:cubicBezTo>
                  <a:cubicBezTo>
                    <a:pt x="12" y="22"/>
                    <a:pt x="12" y="20"/>
                    <a:pt x="12" y="18"/>
                  </a:cubicBezTo>
                  <a:cubicBezTo>
                    <a:pt x="12" y="18"/>
                    <a:pt x="12" y="17"/>
                    <a:pt x="12"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332"/>
            <p:cNvSpPr>
              <a:spLocks noEditPoints="1"/>
            </p:cNvSpPr>
            <p:nvPr/>
          </p:nvSpPr>
          <p:spPr bwMode="auto">
            <a:xfrm>
              <a:off x="6256304" y="4041797"/>
              <a:ext cx="66675" cy="138113"/>
            </a:xfrm>
            <a:custGeom>
              <a:avLst/>
              <a:gdLst>
                <a:gd name="T0" fmla="*/ 14 w 18"/>
                <a:gd name="T1" fmla="*/ 23 h 37"/>
                <a:gd name="T2" fmla="*/ 13 w 18"/>
                <a:gd name="T3" fmla="*/ 27 h 37"/>
                <a:gd name="T4" fmla="*/ 12 w 18"/>
                <a:gd name="T5" fmla="*/ 23 h 37"/>
                <a:gd name="T6" fmla="*/ 12 w 18"/>
                <a:gd name="T7" fmla="*/ 20 h 37"/>
                <a:gd name="T8" fmla="*/ 12 w 18"/>
                <a:gd name="T9" fmla="*/ 17 h 37"/>
                <a:gd name="T10" fmla="*/ 14 w 18"/>
                <a:gd name="T11" fmla="*/ 15 h 37"/>
                <a:gd name="T12" fmla="*/ 14 w 18"/>
                <a:gd name="T13" fmla="*/ 15 h 37"/>
                <a:gd name="T14" fmla="*/ 16 w 18"/>
                <a:gd name="T15" fmla="*/ 14 h 37"/>
                <a:gd name="T16" fmla="*/ 15 w 18"/>
                <a:gd name="T17" fmla="*/ 14 h 37"/>
                <a:gd name="T18" fmla="*/ 14 w 18"/>
                <a:gd name="T19" fmla="*/ 15 h 37"/>
                <a:gd name="T20" fmla="*/ 12 w 18"/>
                <a:gd name="T21" fmla="*/ 16 h 37"/>
                <a:gd name="T22" fmla="*/ 11 w 18"/>
                <a:gd name="T23" fmla="*/ 17 h 37"/>
                <a:gd name="T24" fmla="*/ 11 w 18"/>
                <a:gd name="T25" fmla="*/ 16 h 37"/>
                <a:gd name="T26" fmla="*/ 11 w 18"/>
                <a:gd name="T27" fmla="*/ 12 h 37"/>
                <a:gd name="T28" fmla="*/ 11 w 18"/>
                <a:gd name="T29" fmla="*/ 9 h 37"/>
                <a:gd name="T30" fmla="*/ 12 w 18"/>
                <a:gd name="T31" fmla="*/ 6 h 37"/>
                <a:gd name="T32" fmla="*/ 10 w 18"/>
                <a:gd name="T33" fmla="*/ 11 h 37"/>
                <a:gd name="T34" fmla="*/ 10 w 18"/>
                <a:gd name="T35" fmla="*/ 11 h 37"/>
                <a:gd name="T36" fmla="*/ 9 w 18"/>
                <a:gd name="T37" fmla="*/ 4 h 37"/>
                <a:gd name="T38" fmla="*/ 9 w 18"/>
                <a:gd name="T39" fmla="*/ 9 h 37"/>
                <a:gd name="T40" fmla="*/ 9 w 18"/>
                <a:gd name="T41" fmla="*/ 14 h 37"/>
                <a:gd name="T42" fmla="*/ 11 w 18"/>
                <a:gd name="T43" fmla="*/ 23 h 37"/>
                <a:gd name="T44" fmla="*/ 12 w 18"/>
                <a:gd name="T45" fmla="*/ 27 h 37"/>
                <a:gd name="T46" fmla="*/ 11 w 18"/>
                <a:gd name="T47" fmla="*/ 31 h 37"/>
                <a:gd name="T48" fmla="*/ 10 w 18"/>
                <a:gd name="T49" fmla="*/ 27 h 37"/>
                <a:gd name="T50" fmla="*/ 8 w 18"/>
                <a:gd name="T51" fmla="*/ 22 h 37"/>
                <a:gd name="T52" fmla="*/ 5 w 18"/>
                <a:gd name="T53" fmla="*/ 16 h 37"/>
                <a:gd name="T54" fmla="*/ 4 w 18"/>
                <a:gd name="T55" fmla="*/ 10 h 37"/>
                <a:gd name="T56" fmla="*/ 6 w 18"/>
                <a:gd name="T57" fmla="*/ 19 h 37"/>
                <a:gd name="T58" fmla="*/ 9 w 18"/>
                <a:gd name="T59" fmla="*/ 25 h 37"/>
                <a:gd name="T60" fmla="*/ 9 w 18"/>
                <a:gd name="T61" fmla="*/ 28 h 37"/>
                <a:gd name="T62" fmla="*/ 10 w 18"/>
                <a:gd name="T63" fmla="*/ 33 h 37"/>
                <a:gd name="T64" fmla="*/ 10 w 18"/>
                <a:gd name="T65" fmla="*/ 34 h 37"/>
                <a:gd name="T66" fmla="*/ 6 w 18"/>
                <a:gd name="T67" fmla="*/ 30 h 37"/>
                <a:gd name="T68" fmla="*/ 1 w 18"/>
                <a:gd name="T69" fmla="*/ 25 h 37"/>
                <a:gd name="T70" fmla="*/ 0 w 18"/>
                <a:gd name="T71" fmla="*/ 20 h 37"/>
                <a:gd name="T72" fmla="*/ 2 w 18"/>
                <a:gd name="T73" fmla="*/ 27 h 37"/>
                <a:gd name="T74" fmla="*/ 4 w 18"/>
                <a:gd name="T75" fmla="*/ 28 h 37"/>
                <a:gd name="T76" fmla="*/ 7 w 18"/>
                <a:gd name="T77" fmla="*/ 32 h 37"/>
                <a:gd name="T78" fmla="*/ 10 w 18"/>
                <a:gd name="T79" fmla="*/ 35 h 37"/>
                <a:gd name="T80" fmla="*/ 10 w 18"/>
                <a:gd name="T81" fmla="*/ 37 h 37"/>
                <a:gd name="T82" fmla="*/ 11 w 18"/>
                <a:gd name="T83" fmla="*/ 34 h 37"/>
                <a:gd name="T84" fmla="*/ 12 w 18"/>
                <a:gd name="T85" fmla="*/ 32 h 37"/>
                <a:gd name="T86" fmla="*/ 13 w 18"/>
                <a:gd name="T87" fmla="*/ 32 h 37"/>
                <a:gd name="T88" fmla="*/ 14 w 18"/>
                <a:gd name="T89" fmla="*/ 31 h 37"/>
                <a:gd name="T90" fmla="*/ 16 w 18"/>
                <a:gd name="T91" fmla="*/ 29 h 37"/>
                <a:gd name="T92" fmla="*/ 18 w 18"/>
                <a:gd name="T93" fmla="*/ 27 h 37"/>
                <a:gd name="T94" fmla="*/ 16 w 18"/>
                <a:gd name="T95" fmla="*/ 29 h 37"/>
                <a:gd name="T96" fmla="*/ 13 w 18"/>
                <a:gd name="T97" fmla="*/ 31 h 37"/>
                <a:gd name="T98" fmla="*/ 13 w 18"/>
                <a:gd name="T99" fmla="*/ 31 h 37"/>
                <a:gd name="T100" fmla="*/ 12 w 18"/>
                <a:gd name="T101" fmla="*/ 32 h 37"/>
                <a:gd name="T102" fmla="*/ 13 w 18"/>
                <a:gd name="T103" fmla="*/ 28 h 37"/>
                <a:gd name="T104" fmla="*/ 15 w 18"/>
                <a:gd name="T105" fmla="*/ 23 h 37"/>
                <a:gd name="T106" fmla="*/ 16 w 18"/>
                <a:gd name="T107" fmla="*/ 21 h 37"/>
                <a:gd name="T108" fmla="*/ 18 w 18"/>
                <a:gd name="T109" fmla="*/ 18 h 37"/>
                <a:gd name="T110" fmla="*/ 15 w 18"/>
                <a:gd name="T111" fmla="*/ 22 h 37"/>
                <a:gd name="T112" fmla="*/ 11 w 18"/>
                <a:gd name="T113" fmla="*/ 17 h 37"/>
                <a:gd name="T114" fmla="*/ 11 w 18"/>
                <a:gd name="T115"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 h="37">
                  <a:moveTo>
                    <a:pt x="15" y="22"/>
                  </a:moveTo>
                  <a:cubicBezTo>
                    <a:pt x="15" y="22"/>
                    <a:pt x="14" y="23"/>
                    <a:pt x="14" y="23"/>
                  </a:cubicBezTo>
                  <a:cubicBezTo>
                    <a:pt x="14" y="24"/>
                    <a:pt x="14" y="24"/>
                    <a:pt x="14" y="24"/>
                  </a:cubicBezTo>
                  <a:cubicBezTo>
                    <a:pt x="13" y="25"/>
                    <a:pt x="13" y="26"/>
                    <a:pt x="13" y="27"/>
                  </a:cubicBezTo>
                  <a:cubicBezTo>
                    <a:pt x="13" y="26"/>
                    <a:pt x="13" y="25"/>
                    <a:pt x="13" y="25"/>
                  </a:cubicBezTo>
                  <a:cubicBezTo>
                    <a:pt x="13" y="24"/>
                    <a:pt x="13" y="23"/>
                    <a:pt x="12" y="23"/>
                  </a:cubicBezTo>
                  <a:cubicBezTo>
                    <a:pt x="12" y="22"/>
                    <a:pt x="12" y="21"/>
                    <a:pt x="12" y="20"/>
                  </a:cubicBezTo>
                  <a:cubicBezTo>
                    <a:pt x="12" y="20"/>
                    <a:pt x="12" y="20"/>
                    <a:pt x="12" y="20"/>
                  </a:cubicBezTo>
                  <a:cubicBezTo>
                    <a:pt x="12" y="19"/>
                    <a:pt x="12" y="19"/>
                    <a:pt x="12" y="18"/>
                  </a:cubicBezTo>
                  <a:cubicBezTo>
                    <a:pt x="12" y="18"/>
                    <a:pt x="12" y="18"/>
                    <a:pt x="12" y="17"/>
                  </a:cubicBezTo>
                  <a:cubicBezTo>
                    <a:pt x="12" y="17"/>
                    <a:pt x="12" y="16"/>
                    <a:pt x="13" y="16"/>
                  </a:cubicBezTo>
                  <a:cubicBezTo>
                    <a:pt x="13" y="16"/>
                    <a:pt x="13" y="15"/>
                    <a:pt x="14" y="15"/>
                  </a:cubicBezTo>
                  <a:cubicBezTo>
                    <a:pt x="14" y="15"/>
                    <a:pt x="14" y="15"/>
                    <a:pt x="14" y="15"/>
                  </a:cubicBezTo>
                  <a:cubicBezTo>
                    <a:pt x="14" y="15"/>
                    <a:pt x="14" y="15"/>
                    <a:pt x="14" y="15"/>
                  </a:cubicBezTo>
                  <a:cubicBezTo>
                    <a:pt x="15" y="15"/>
                    <a:pt x="15" y="14"/>
                    <a:pt x="15" y="14"/>
                  </a:cubicBezTo>
                  <a:cubicBezTo>
                    <a:pt x="15" y="14"/>
                    <a:pt x="16" y="14"/>
                    <a:pt x="16" y="14"/>
                  </a:cubicBezTo>
                  <a:cubicBezTo>
                    <a:pt x="17" y="13"/>
                    <a:pt x="17" y="13"/>
                    <a:pt x="17" y="13"/>
                  </a:cubicBezTo>
                  <a:cubicBezTo>
                    <a:pt x="17" y="13"/>
                    <a:pt x="16" y="14"/>
                    <a:pt x="15" y="14"/>
                  </a:cubicBezTo>
                  <a:cubicBezTo>
                    <a:pt x="15" y="14"/>
                    <a:pt x="14" y="14"/>
                    <a:pt x="14" y="14"/>
                  </a:cubicBezTo>
                  <a:cubicBezTo>
                    <a:pt x="14" y="14"/>
                    <a:pt x="14" y="15"/>
                    <a:pt x="14" y="15"/>
                  </a:cubicBezTo>
                  <a:cubicBezTo>
                    <a:pt x="14" y="15"/>
                    <a:pt x="14" y="15"/>
                    <a:pt x="14" y="15"/>
                  </a:cubicBezTo>
                  <a:cubicBezTo>
                    <a:pt x="13" y="15"/>
                    <a:pt x="13" y="15"/>
                    <a:pt x="12" y="16"/>
                  </a:cubicBezTo>
                  <a:cubicBezTo>
                    <a:pt x="12" y="16"/>
                    <a:pt x="12" y="16"/>
                    <a:pt x="11" y="17"/>
                  </a:cubicBezTo>
                  <a:cubicBezTo>
                    <a:pt x="11" y="17"/>
                    <a:pt x="11" y="17"/>
                    <a:pt x="11" y="17"/>
                  </a:cubicBezTo>
                  <a:cubicBezTo>
                    <a:pt x="11" y="17"/>
                    <a:pt x="11" y="17"/>
                    <a:pt x="11" y="17"/>
                  </a:cubicBezTo>
                  <a:cubicBezTo>
                    <a:pt x="11" y="16"/>
                    <a:pt x="11" y="16"/>
                    <a:pt x="11" y="16"/>
                  </a:cubicBezTo>
                  <a:cubicBezTo>
                    <a:pt x="11" y="15"/>
                    <a:pt x="11" y="15"/>
                    <a:pt x="11" y="14"/>
                  </a:cubicBezTo>
                  <a:cubicBezTo>
                    <a:pt x="11" y="13"/>
                    <a:pt x="11" y="13"/>
                    <a:pt x="11" y="12"/>
                  </a:cubicBezTo>
                  <a:cubicBezTo>
                    <a:pt x="11" y="11"/>
                    <a:pt x="11" y="11"/>
                    <a:pt x="11" y="10"/>
                  </a:cubicBezTo>
                  <a:cubicBezTo>
                    <a:pt x="11" y="10"/>
                    <a:pt x="11" y="9"/>
                    <a:pt x="11" y="9"/>
                  </a:cubicBezTo>
                  <a:cubicBezTo>
                    <a:pt x="11" y="8"/>
                    <a:pt x="12" y="8"/>
                    <a:pt x="12" y="7"/>
                  </a:cubicBezTo>
                  <a:cubicBezTo>
                    <a:pt x="12" y="7"/>
                    <a:pt x="12" y="6"/>
                    <a:pt x="12" y="6"/>
                  </a:cubicBezTo>
                  <a:cubicBezTo>
                    <a:pt x="12" y="7"/>
                    <a:pt x="11" y="8"/>
                    <a:pt x="11" y="9"/>
                  </a:cubicBezTo>
                  <a:cubicBezTo>
                    <a:pt x="11" y="9"/>
                    <a:pt x="10" y="10"/>
                    <a:pt x="10" y="11"/>
                  </a:cubicBezTo>
                  <a:cubicBezTo>
                    <a:pt x="10" y="12"/>
                    <a:pt x="10" y="13"/>
                    <a:pt x="10" y="13"/>
                  </a:cubicBezTo>
                  <a:cubicBezTo>
                    <a:pt x="10" y="13"/>
                    <a:pt x="10" y="12"/>
                    <a:pt x="10" y="11"/>
                  </a:cubicBezTo>
                  <a:cubicBezTo>
                    <a:pt x="10" y="11"/>
                    <a:pt x="9" y="10"/>
                    <a:pt x="9" y="9"/>
                  </a:cubicBezTo>
                  <a:cubicBezTo>
                    <a:pt x="9" y="8"/>
                    <a:pt x="9" y="6"/>
                    <a:pt x="9" y="4"/>
                  </a:cubicBezTo>
                  <a:cubicBezTo>
                    <a:pt x="9" y="3"/>
                    <a:pt x="9" y="1"/>
                    <a:pt x="9" y="0"/>
                  </a:cubicBezTo>
                  <a:cubicBezTo>
                    <a:pt x="9" y="3"/>
                    <a:pt x="9" y="6"/>
                    <a:pt x="9" y="9"/>
                  </a:cubicBezTo>
                  <a:cubicBezTo>
                    <a:pt x="9" y="10"/>
                    <a:pt x="9" y="11"/>
                    <a:pt x="9" y="11"/>
                  </a:cubicBezTo>
                  <a:cubicBezTo>
                    <a:pt x="9" y="12"/>
                    <a:pt x="9" y="13"/>
                    <a:pt x="9" y="14"/>
                  </a:cubicBezTo>
                  <a:cubicBezTo>
                    <a:pt x="10" y="15"/>
                    <a:pt x="10" y="17"/>
                    <a:pt x="11" y="18"/>
                  </a:cubicBezTo>
                  <a:cubicBezTo>
                    <a:pt x="11" y="20"/>
                    <a:pt x="11" y="21"/>
                    <a:pt x="11" y="23"/>
                  </a:cubicBezTo>
                  <a:cubicBezTo>
                    <a:pt x="12" y="23"/>
                    <a:pt x="12" y="24"/>
                    <a:pt x="12" y="25"/>
                  </a:cubicBezTo>
                  <a:cubicBezTo>
                    <a:pt x="12" y="26"/>
                    <a:pt x="12" y="26"/>
                    <a:pt x="12" y="27"/>
                  </a:cubicBezTo>
                  <a:cubicBezTo>
                    <a:pt x="11" y="28"/>
                    <a:pt x="11" y="29"/>
                    <a:pt x="11" y="29"/>
                  </a:cubicBezTo>
                  <a:cubicBezTo>
                    <a:pt x="11" y="30"/>
                    <a:pt x="11" y="30"/>
                    <a:pt x="11" y="31"/>
                  </a:cubicBezTo>
                  <a:cubicBezTo>
                    <a:pt x="10" y="30"/>
                    <a:pt x="10" y="29"/>
                    <a:pt x="10" y="28"/>
                  </a:cubicBezTo>
                  <a:cubicBezTo>
                    <a:pt x="10" y="28"/>
                    <a:pt x="10" y="27"/>
                    <a:pt x="10" y="27"/>
                  </a:cubicBezTo>
                  <a:cubicBezTo>
                    <a:pt x="10" y="26"/>
                    <a:pt x="10" y="26"/>
                    <a:pt x="9" y="25"/>
                  </a:cubicBezTo>
                  <a:cubicBezTo>
                    <a:pt x="9" y="24"/>
                    <a:pt x="8" y="23"/>
                    <a:pt x="8" y="22"/>
                  </a:cubicBezTo>
                  <a:cubicBezTo>
                    <a:pt x="7" y="21"/>
                    <a:pt x="7" y="20"/>
                    <a:pt x="6" y="19"/>
                  </a:cubicBezTo>
                  <a:cubicBezTo>
                    <a:pt x="6" y="18"/>
                    <a:pt x="5" y="17"/>
                    <a:pt x="5" y="16"/>
                  </a:cubicBezTo>
                  <a:cubicBezTo>
                    <a:pt x="5" y="15"/>
                    <a:pt x="4" y="14"/>
                    <a:pt x="4" y="13"/>
                  </a:cubicBezTo>
                  <a:cubicBezTo>
                    <a:pt x="4" y="12"/>
                    <a:pt x="4" y="11"/>
                    <a:pt x="4" y="10"/>
                  </a:cubicBezTo>
                  <a:cubicBezTo>
                    <a:pt x="4" y="12"/>
                    <a:pt x="4" y="14"/>
                    <a:pt x="5" y="16"/>
                  </a:cubicBezTo>
                  <a:cubicBezTo>
                    <a:pt x="5" y="17"/>
                    <a:pt x="5" y="18"/>
                    <a:pt x="6" y="19"/>
                  </a:cubicBezTo>
                  <a:cubicBezTo>
                    <a:pt x="6" y="20"/>
                    <a:pt x="7" y="21"/>
                    <a:pt x="7" y="22"/>
                  </a:cubicBezTo>
                  <a:cubicBezTo>
                    <a:pt x="8" y="23"/>
                    <a:pt x="8" y="24"/>
                    <a:pt x="9" y="25"/>
                  </a:cubicBezTo>
                  <a:cubicBezTo>
                    <a:pt x="9" y="26"/>
                    <a:pt x="9" y="26"/>
                    <a:pt x="9" y="27"/>
                  </a:cubicBezTo>
                  <a:cubicBezTo>
                    <a:pt x="9" y="27"/>
                    <a:pt x="9" y="28"/>
                    <a:pt x="9" y="28"/>
                  </a:cubicBezTo>
                  <a:cubicBezTo>
                    <a:pt x="10" y="30"/>
                    <a:pt x="10" y="31"/>
                    <a:pt x="10" y="32"/>
                  </a:cubicBezTo>
                  <a:cubicBezTo>
                    <a:pt x="10" y="32"/>
                    <a:pt x="10" y="33"/>
                    <a:pt x="10" y="33"/>
                  </a:cubicBezTo>
                  <a:cubicBezTo>
                    <a:pt x="10" y="33"/>
                    <a:pt x="10" y="34"/>
                    <a:pt x="10" y="34"/>
                  </a:cubicBezTo>
                  <a:cubicBezTo>
                    <a:pt x="10" y="34"/>
                    <a:pt x="10" y="34"/>
                    <a:pt x="10" y="34"/>
                  </a:cubicBezTo>
                  <a:cubicBezTo>
                    <a:pt x="9" y="33"/>
                    <a:pt x="9" y="32"/>
                    <a:pt x="8" y="31"/>
                  </a:cubicBezTo>
                  <a:cubicBezTo>
                    <a:pt x="7" y="31"/>
                    <a:pt x="7" y="30"/>
                    <a:pt x="6" y="30"/>
                  </a:cubicBezTo>
                  <a:cubicBezTo>
                    <a:pt x="6" y="29"/>
                    <a:pt x="5" y="29"/>
                    <a:pt x="4" y="28"/>
                  </a:cubicBezTo>
                  <a:cubicBezTo>
                    <a:pt x="3" y="27"/>
                    <a:pt x="2" y="26"/>
                    <a:pt x="1" y="25"/>
                  </a:cubicBezTo>
                  <a:cubicBezTo>
                    <a:pt x="1" y="24"/>
                    <a:pt x="1" y="23"/>
                    <a:pt x="0" y="23"/>
                  </a:cubicBezTo>
                  <a:cubicBezTo>
                    <a:pt x="0" y="22"/>
                    <a:pt x="0" y="21"/>
                    <a:pt x="0" y="20"/>
                  </a:cubicBezTo>
                  <a:cubicBezTo>
                    <a:pt x="0" y="22"/>
                    <a:pt x="0" y="24"/>
                    <a:pt x="1" y="25"/>
                  </a:cubicBezTo>
                  <a:cubicBezTo>
                    <a:pt x="1" y="26"/>
                    <a:pt x="2" y="26"/>
                    <a:pt x="2" y="27"/>
                  </a:cubicBezTo>
                  <a:cubicBezTo>
                    <a:pt x="3" y="27"/>
                    <a:pt x="3" y="28"/>
                    <a:pt x="3" y="28"/>
                  </a:cubicBezTo>
                  <a:cubicBezTo>
                    <a:pt x="3" y="28"/>
                    <a:pt x="3" y="28"/>
                    <a:pt x="4" y="28"/>
                  </a:cubicBezTo>
                  <a:cubicBezTo>
                    <a:pt x="4" y="28"/>
                    <a:pt x="4" y="29"/>
                    <a:pt x="4" y="29"/>
                  </a:cubicBezTo>
                  <a:cubicBezTo>
                    <a:pt x="5" y="30"/>
                    <a:pt x="6" y="31"/>
                    <a:pt x="7" y="32"/>
                  </a:cubicBezTo>
                  <a:cubicBezTo>
                    <a:pt x="8" y="33"/>
                    <a:pt x="8" y="33"/>
                    <a:pt x="9" y="34"/>
                  </a:cubicBezTo>
                  <a:cubicBezTo>
                    <a:pt x="9" y="34"/>
                    <a:pt x="10" y="35"/>
                    <a:pt x="10" y="35"/>
                  </a:cubicBezTo>
                  <a:cubicBezTo>
                    <a:pt x="10" y="35"/>
                    <a:pt x="10" y="36"/>
                    <a:pt x="10" y="36"/>
                  </a:cubicBezTo>
                  <a:cubicBezTo>
                    <a:pt x="10" y="37"/>
                    <a:pt x="10" y="37"/>
                    <a:pt x="10" y="37"/>
                  </a:cubicBezTo>
                  <a:cubicBezTo>
                    <a:pt x="11" y="37"/>
                    <a:pt x="11" y="37"/>
                    <a:pt x="11" y="36"/>
                  </a:cubicBezTo>
                  <a:cubicBezTo>
                    <a:pt x="11" y="35"/>
                    <a:pt x="11" y="35"/>
                    <a:pt x="11" y="34"/>
                  </a:cubicBezTo>
                  <a:cubicBezTo>
                    <a:pt x="11" y="34"/>
                    <a:pt x="11" y="33"/>
                    <a:pt x="11" y="33"/>
                  </a:cubicBezTo>
                  <a:cubicBezTo>
                    <a:pt x="11" y="33"/>
                    <a:pt x="12" y="32"/>
                    <a:pt x="12" y="32"/>
                  </a:cubicBezTo>
                  <a:cubicBezTo>
                    <a:pt x="12" y="32"/>
                    <a:pt x="12" y="32"/>
                    <a:pt x="13" y="32"/>
                  </a:cubicBezTo>
                  <a:cubicBezTo>
                    <a:pt x="13" y="32"/>
                    <a:pt x="13" y="32"/>
                    <a:pt x="13" y="32"/>
                  </a:cubicBezTo>
                  <a:cubicBezTo>
                    <a:pt x="13" y="31"/>
                    <a:pt x="13" y="31"/>
                    <a:pt x="13" y="31"/>
                  </a:cubicBezTo>
                  <a:cubicBezTo>
                    <a:pt x="13" y="31"/>
                    <a:pt x="14" y="31"/>
                    <a:pt x="14" y="31"/>
                  </a:cubicBezTo>
                  <a:cubicBezTo>
                    <a:pt x="14" y="31"/>
                    <a:pt x="14" y="31"/>
                    <a:pt x="15" y="31"/>
                  </a:cubicBezTo>
                  <a:cubicBezTo>
                    <a:pt x="15" y="30"/>
                    <a:pt x="16" y="29"/>
                    <a:pt x="16" y="29"/>
                  </a:cubicBezTo>
                  <a:cubicBezTo>
                    <a:pt x="16" y="29"/>
                    <a:pt x="17" y="28"/>
                    <a:pt x="17" y="28"/>
                  </a:cubicBezTo>
                  <a:cubicBezTo>
                    <a:pt x="17" y="28"/>
                    <a:pt x="17" y="27"/>
                    <a:pt x="18" y="27"/>
                  </a:cubicBezTo>
                  <a:cubicBezTo>
                    <a:pt x="17" y="27"/>
                    <a:pt x="17" y="28"/>
                    <a:pt x="17" y="28"/>
                  </a:cubicBezTo>
                  <a:cubicBezTo>
                    <a:pt x="17" y="28"/>
                    <a:pt x="16" y="28"/>
                    <a:pt x="16" y="29"/>
                  </a:cubicBezTo>
                  <a:cubicBezTo>
                    <a:pt x="15" y="29"/>
                    <a:pt x="15" y="30"/>
                    <a:pt x="14" y="30"/>
                  </a:cubicBezTo>
                  <a:cubicBezTo>
                    <a:pt x="14" y="30"/>
                    <a:pt x="14" y="31"/>
                    <a:pt x="13" y="31"/>
                  </a:cubicBezTo>
                  <a:cubicBezTo>
                    <a:pt x="13" y="31"/>
                    <a:pt x="13" y="31"/>
                    <a:pt x="13" y="31"/>
                  </a:cubicBezTo>
                  <a:cubicBezTo>
                    <a:pt x="13" y="31"/>
                    <a:pt x="13" y="31"/>
                    <a:pt x="13" y="31"/>
                  </a:cubicBezTo>
                  <a:cubicBezTo>
                    <a:pt x="13" y="31"/>
                    <a:pt x="12" y="31"/>
                    <a:pt x="12" y="31"/>
                  </a:cubicBezTo>
                  <a:cubicBezTo>
                    <a:pt x="12" y="31"/>
                    <a:pt x="12" y="31"/>
                    <a:pt x="12" y="32"/>
                  </a:cubicBezTo>
                  <a:cubicBezTo>
                    <a:pt x="12" y="31"/>
                    <a:pt x="12" y="31"/>
                    <a:pt x="12" y="31"/>
                  </a:cubicBezTo>
                  <a:cubicBezTo>
                    <a:pt x="13" y="28"/>
                    <a:pt x="13" y="28"/>
                    <a:pt x="13" y="28"/>
                  </a:cubicBezTo>
                  <a:cubicBezTo>
                    <a:pt x="13" y="26"/>
                    <a:pt x="14" y="25"/>
                    <a:pt x="14" y="24"/>
                  </a:cubicBezTo>
                  <a:cubicBezTo>
                    <a:pt x="15" y="23"/>
                    <a:pt x="15" y="23"/>
                    <a:pt x="15" y="23"/>
                  </a:cubicBezTo>
                  <a:cubicBezTo>
                    <a:pt x="15" y="23"/>
                    <a:pt x="15" y="23"/>
                    <a:pt x="15" y="22"/>
                  </a:cubicBezTo>
                  <a:cubicBezTo>
                    <a:pt x="15" y="22"/>
                    <a:pt x="16" y="21"/>
                    <a:pt x="16" y="21"/>
                  </a:cubicBezTo>
                  <a:cubicBezTo>
                    <a:pt x="16" y="20"/>
                    <a:pt x="17" y="20"/>
                    <a:pt x="17" y="19"/>
                  </a:cubicBezTo>
                  <a:cubicBezTo>
                    <a:pt x="18" y="19"/>
                    <a:pt x="18" y="18"/>
                    <a:pt x="18" y="18"/>
                  </a:cubicBezTo>
                  <a:cubicBezTo>
                    <a:pt x="17" y="19"/>
                    <a:pt x="17" y="20"/>
                    <a:pt x="16" y="21"/>
                  </a:cubicBezTo>
                  <a:cubicBezTo>
                    <a:pt x="15" y="21"/>
                    <a:pt x="15" y="22"/>
                    <a:pt x="15" y="22"/>
                  </a:cubicBezTo>
                  <a:close/>
                  <a:moveTo>
                    <a:pt x="11" y="17"/>
                  </a:moveTo>
                  <a:cubicBezTo>
                    <a:pt x="11" y="17"/>
                    <a:pt x="11" y="17"/>
                    <a:pt x="11" y="17"/>
                  </a:cubicBezTo>
                  <a:cubicBezTo>
                    <a:pt x="11" y="17"/>
                    <a:pt x="11" y="17"/>
                    <a:pt x="11" y="17"/>
                  </a:cubicBezTo>
                  <a:cubicBezTo>
                    <a:pt x="11" y="17"/>
                    <a:pt x="11" y="17"/>
                    <a:pt x="11" y="1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333"/>
            <p:cNvSpPr>
              <a:spLocks/>
            </p:cNvSpPr>
            <p:nvPr/>
          </p:nvSpPr>
          <p:spPr bwMode="auto">
            <a:xfrm>
              <a:off x="4029028" y="3805258"/>
              <a:ext cx="450853" cy="254002"/>
            </a:xfrm>
            <a:custGeom>
              <a:avLst/>
              <a:gdLst>
                <a:gd name="T0" fmla="*/ 48 w 120"/>
                <a:gd name="T1" fmla="*/ 10 h 68"/>
                <a:gd name="T2" fmla="*/ 37 w 120"/>
                <a:gd name="T3" fmla="*/ 6 h 68"/>
                <a:gd name="T4" fmla="*/ 19 w 120"/>
                <a:gd name="T5" fmla="*/ 1 h 68"/>
                <a:gd name="T6" fmla="*/ 8 w 120"/>
                <a:gd name="T7" fmla="*/ 0 h 68"/>
                <a:gd name="T8" fmla="*/ 0 w 120"/>
                <a:gd name="T9" fmla="*/ 0 h 68"/>
                <a:gd name="T10" fmla="*/ 7 w 120"/>
                <a:gd name="T11" fmla="*/ 14 h 68"/>
                <a:gd name="T12" fmla="*/ 11 w 120"/>
                <a:gd name="T13" fmla="*/ 31 h 68"/>
                <a:gd name="T14" fmla="*/ 18 w 120"/>
                <a:gd name="T15" fmla="*/ 46 h 68"/>
                <a:gd name="T16" fmla="*/ 34 w 120"/>
                <a:gd name="T17" fmla="*/ 60 h 68"/>
                <a:gd name="T18" fmla="*/ 58 w 120"/>
                <a:gd name="T19" fmla="*/ 68 h 68"/>
                <a:gd name="T20" fmla="*/ 75 w 120"/>
                <a:gd name="T21" fmla="*/ 65 h 68"/>
                <a:gd name="T22" fmla="*/ 85 w 120"/>
                <a:gd name="T23" fmla="*/ 58 h 68"/>
                <a:gd name="T24" fmla="*/ 91 w 120"/>
                <a:gd name="T25" fmla="*/ 49 h 68"/>
                <a:gd name="T26" fmla="*/ 91 w 120"/>
                <a:gd name="T27" fmla="*/ 31 h 68"/>
                <a:gd name="T28" fmla="*/ 104 w 120"/>
                <a:gd name="T29" fmla="*/ 31 h 68"/>
                <a:gd name="T30" fmla="*/ 119 w 120"/>
                <a:gd name="T31" fmla="*/ 40 h 68"/>
                <a:gd name="T32" fmla="*/ 120 w 120"/>
                <a:gd name="T33" fmla="*/ 39 h 68"/>
                <a:gd name="T34" fmla="*/ 120 w 120"/>
                <a:gd name="T35" fmla="*/ 39 h 68"/>
                <a:gd name="T36" fmla="*/ 116 w 120"/>
                <a:gd name="T37" fmla="*/ 34 h 68"/>
                <a:gd name="T38" fmla="*/ 112 w 120"/>
                <a:gd name="T39" fmla="*/ 32 h 68"/>
                <a:gd name="T40" fmla="*/ 108 w 120"/>
                <a:gd name="T41" fmla="*/ 31 h 68"/>
                <a:gd name="T42" fmla="*/ 90 w 120"/>
                <a:gd name="T43" fmla="*/ 30 h 68"/>
                <a:gd name="T44" fmla="*/ 81 w 120"/>
                <a:gd name="T45" fmla="*/ 21 h 68"/>
                <a:gd name="T46" fmla="*/ 65 w 120"/>
                <a:gd name="T47" fmla="*/ 16 h 68"/>
                <a:gd name="T48" fmla="*/ 61 w 120"/>
                <a:gd name="T49" fmla="*/ 15 h 68"/>
                <a:gd name="T50" fmla="*/ 61 w 120"/>
                <a:gd name="T51" fmla="*/ 15 h 68"/>
                <a:gd name="T52" fmla="*/ 63 w 120"/>
                <a:gd name="T53" fmla="*/ 16 h 68"/>
                <a:gd name="T54" fmla="*/ 63 w 120"/>
                <a:gd name="T55" fmla="*/ 16 h 68"/>
                <a:gd name="T56" fmla="*/ 63 w 120"/>
                <a:gd name="T57" fmla="*/ 16 h 68"/>
                <a:gd name="T58" fmla="*/ 62 w 120"/>
                <a:gd name="T59" fmla="*/ 15 h 68"/>
                <a:gd name="T60" fmla="*/ 62 w 120"/>
                <a:gd name="T61" fmla="*/ 15 h 68"/>
                <a:gd name="T62" fmla="*/ 48 w 120"/>
                <a:gd name="T63" fmla="*/ 1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68">
                  <a:moveTo>
                    <a:pt x="48" y="10"/>
                  </a:moveTo>
                  <a:cubicBezTo>
                    <a:pt x="37" y="6"/>
                    <a:pt x="37" y="6"/>
                    <a:pt x="37" y="6"/>
                  </a:cubicBezTo>
                  <a:cubicBezTo>
                    <a:pt x="31" y="3"/>
                    <a:pt x="25" y="2"/>
                    <a:pt x="19" y="1"/>
                  </a:cubicBezTo>
                  <a:cubicBezTo>
                    <a:pt x="17" y="1"/>
                    <a:pt x="12" y="0"/>
                    <a:pt x="8" y="0"/>
                  </a:cubicBezTo>
                  <a:cubicBezTo>
                    <a:pt x="3" y="0"/>
                    <a:pt x="0" y="0"/>
                    <a:pt x="0" y="0"/>
                  </a:cubicBezTo>
                  <a:cubicBezTo>
                    <a:pt x="4" y="3"/>
                    <a:pt x="6" y="8"/>
                    <a:pt x="7" y="14"/>
                  </a:cubicBezTo>
                  <a:cubicBezTo>
                    <a:pt x="8" y="19"/>
                    <a:pt x="9" y="25"/>
                    <a:pt x="11" y="31"/>
                  </a:cubicBezTo>
                  <a:cubicBezTo>
                    <a:pt x="12" y="36"/>
                    <a:pt x="15" y="40"/>
                    <a:pt x="18" y="46"/>
                  </a:cubicBezTo>
                  <a:cubicBezTo>
                    <a:pt x="22" y="51"/>
                    <a:pt x="27" y="56"/>
                    <a:pt x="34" y="60"/>
                  </a:cubicBezTo>
                  <a:cubicBezTo>
                    <a:pt x="37" y="63"/>
                    <a:pt x="56" y="68"/>
                    <a:pt x="58" y="68"/>
                  </a:cubicBezTo>
                  <a:cubicBezTo>
                    <a:pt x="62" y="68"/>
                    <a:pt x="73" y="65"/>
                    <a:pt x="75" y="65"/>
                  </a:cubicBezTo>
                  <a:cubicBezTo>
                    <a:pt x="79" y="63"/>
                    <a:pt x="82" y="60"/>
                    <a:pt x="85" y="58"/>
                  </a:cubicBezTo>
                  <a:cubicBezTo>
                    <a:pt x="88" y="55"/>
                    <a:pt x="89" y="52"/>
                    <a:pt x="91" y="49"/>
                  </a:cubicBezTo>
                  <a:cubicBezTo>
                    <a:pt x="93" y="43"/>
                    <a:pt x="93" y="37"/>
                    <a:pt x="91" y="31"/>
                  </a:cubicBezTo>
                  <a:cubicBezTo>
                    <a:pt x="95" y="30"/>
                    <a:pt x="99" y="30"/>
                    <a:pt x="104" y="31"/>
                  </a:cubicBezTo>
                  <a:cubicBezTo>
                    <a:pt x="110" y="32"/>
                    <a:pt x="117" y="34"/>
                    <a:pt x="119" y="40"/>
                  </a:cubicBezTo>
                  <a:cubicBezTo>
                    <a:pt x="120" y="39"/>
                    <a:pt x="120" y="39"/>
                    <a:pt x="120" y="39"/>
                  </a:cubicBezTo>
                  <a:cubicBezTo>
                    <a:pt x="120" y="39"/>
                    <a:pt x="120" y="39"/>
                    <a:pt x="120" y="39"/>
                  </a:cubicBezTo>
                  <a:cubicBezTo>
                    <a:pt x="120" y="38"/>
                    <a:pt x="119" y="36"/>
                    <a:pt x="116" y="34"/>
                  </a:cubicBezTo>
                  <a:cubicBezTo>
                    <a:pt x="115" y="33"/>
                    <a:pt x="114" y="33"/>
                    <a:pt x="112" y="32"/>
                  </a:cubicBezTo>
                  <a:cubicBezTo>
                    <a:pt x="111" y="31"/>
                    <a:pt x="109" y="31"/>
                    <a:pt x="108" y="31"/>
                  </a:cubicBezTo>
                  <a:cubicBezTo>
                    <a:pt x="101" y="29"/>
                    <a:pt x="95" y="29"/>
                    <a:pt x="90" y="30"/>
                  </a:cubicBezTo>
                  <a:cubicBezTo>
                    <a:pt x="88" y="26"/>
                    <a:pt x="85" y="23"/>
                    <a:pt x="81" y="21"/>
                  </a:cubicBezTo>
                  <a:cubicBezTo>
                    <a:pt x="76" y="18"/>
                    <a:pt x="71" y="17"/>
                    <a:pt x="65" y="16"/>
                  </a:cubicBezTo>
                  <a:cubicBezTo>
                    <a:pt x="64" y="16"/>
                    <a:pt x="62" y="16"/>
                    <a:pt x="61" y="15"/>
                  </a:cubicBezTo>
                  <a:cubicBezTo>
                    <a:pt x="61" y="15"/>
                    <a:pt x="61" y="15"/>
                    <a:pt x="61" y="15"/>
                  </a:cubicBezTo>
                  <a:cubicBezTo>
                    <a:pt x="63" y="16"/>
                    <a:pt x="63" y="16"/>
                    <a:pt x="63" y="16"/>
                  </a:cubicBezTo>
                  <a:cubicBezTo>
                    <a:pt x="63" y="16"/>
                    <a:pt x="63" y="16"/>
                    <a:pt x="63" y="16"/>
                  </a:cubicBezTo>
                  <a:cubicBezTo>
                    <a:pt x="63" y="16"/>
                    <a:pt x="63" y="16"/>
                    <a:pt x="63" y="16"/>
                  </a:cubicBezTo>
                  <a:cubicBezTo>
                    <a:pt x="62" y="15"/>
                    <a:pt x="62" y="15"/>
                    <a:pt x="62" y="15"/>
                  </a:cubicBezTo>
                  <a:cubicBezTo>
                    <a:pt x="62" y="15"/>
                    <a:pt x="62" y="15"/>
                    <a:pt x="62" y="15"/>
                  </a:cubicBezTo>
                  <a:cubicBezTo>
                    <a:pt x="62" y="15"/>
                    <a:pt x="51" y="11"/>
                    <a:pt x="48" y="10"/>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334"/>
            <p:cNvSpPr>
              <a:spLocks/>
            </p:cNvSpPr>
            <p:nvPr/>
          </p:nvSpPr>
          <p:spPr bwMode="auto">
            <a:xfrm>
              <a:off x="4444956" y="5930935"/>
              <a:ext cx="331789" cy="327027"/>
            </a:xfrm>
            <a:custGeom>
              <a:avLst/>
              <a:gdLst>
                <a:gd name="T0" fmla="*/ 18 w 88"/>
                <a:gd name="T1" fmla="*/ 19 h 87"/>
                <a:gd name="T2" fmla="*/ 2 w 88"/>
                <a:gd name="T3" fmla="*/ 46 h 87"/>
                <a:gd name="T4" fmla="*/ 2 w 88"/>
                <a:gd name="T5" fmla="*/ 67 h 87"/>
                <a:gd name="T6" fmla="*/ 3 w 88"/>
                <a:gd name="T7" fmla="*/ 79 h 87"/>
                <a:gd name="T8" fmla="*/ 5 w 88"/>
                <a:gd name="T9" fmla="*/ 87 h 87"/>
                <a:gd name="T10" fmla="*/ 18 w 88"/>
                <a:gd name="T11" fmla="*/ 77 h 87"/>
                <a:gd name="T12" fmla="*/ 33 w 88"/>
                <a:gd name="T13" fmla="*/ 72 h 87"/>
                <a:gd name="T14" fmla="*/ 55 w 88"/>
                <a:gd name="T15" fmla="*/ 65 h 87"/>
                <a:gd name="T16" fmla="*/ 75 w 88"/>
                <a:gd name="T17" fmla="*/ 53 h 87"/>
                <a:gd name="T18" fmla="*/ 87 w 88"/>
                <a:gd name="T19" fmla="*/ 33 h 87"/>
                <a:gd name="T20" fmla="*/ 83 w 88"/>
                <a:gd name="T21" fmla="*/ 13 h 87"/>
                <a:gd name="T22" fmla="*/ 52 w 88"/>
                <a:gd name="T23" fmla="*/ 3 h 87"/>
                <a:gd name="T24" fmla="*/ 34 w 88"/>
                <a:gd name="T25" fmla="*/ 9 h 87"/>
                <a:gd name="T26" fmla="*/ 18 w 88"/>
                <a:gd name="T27" fmla="*/ 1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87">
                  <a:moveTo>
                    <a:pt x="18" y="19"/>
                  </a:moveTo>
                  <a:cubicBezTo>
                    <a:pt x="8" y="28"/>
                    <a:pt x="4" y="37"/>
                    <a:pt x="2" y="46"/>
                  </a:cubicBezTo>
                  <a:cubicBezTo>
                    <a:pt x="0" y="53"/>
                    <a:pt x="0" y="60"/>
                    <a:pt x="2" y="67"/>
                  </a:cubicBezTo>
                  <a:cubicBezTo>
                    <a:pt x="2" y="69"/>
                    <a:pt x="3" y="74"/>
                    <a:pt x="3" y="79"/>
                  </a:cubicBezTo>
                  <a:cubicBezTo>
                    <a:pt x="4" y="83"/>
                    <a:pt x="5" y="87"/>
                    <a:pt x="5" y="87"/>
                  </a:cubicBezTo>
                  <a:cubicBezTo>
                    <a:pt x="8" y="82"/>
                    <a:pt x="13" y="79"/>
                    <a:pt x="18" y="77"/>
                  </a:cubicBezTo>
                  <a:cubicBezTo>
                    <a:pt x="23" y="75"/>
                    <a:pt x="28" y="74"/>
                    <a:pt x="33" y="72"/>
                  </a:cubicBezTo>
                  <a:cubicBezTo>
                    <a:pt x="40" y="70"/>
                    <a:pt x="47" y="68"/>
                    <a:pt x="55" y="65"/>
                  </a:cubicBezTo>
                  <a:cubicBezTo>
                    <a:pt x="62" y="61"/>
                    <a:pt x="69" y="58"/>
                    <a:pt x="75" y="53"/>
                  </a:cubicBezTo>
                  <a:cubicBezTo>
                    <a:pt x="82" y="47"/>
                    <a:pt x="86" y="40"/>
                    <a:pt x="87" y="33"/>
                  </a:cubicBezTo>
                  <a:cubicBezTo>
                    <a:pt x="88" y="26"/>
                    <a:pt x="87" y="19"/>
                    <a:pt x="83" y="13"/>
                  </a:cubicBezTo>
                  <a:cubicBezTo>
                    <a:pt x="78" y="6"/>
                    <a:pt x="66" y="0"/>
                    <a:pt x="52" y="3"/>
                  </a:cubicBezTo>
                  <a:cubicBezTo>
                    <a:pt x="46" y="4"/>
                    <a:pt x="40" y="6"/>
                    <a:pt x="34" y="9"/>
                  </a:cubicBezTo>
                  <a:cubicBezTo>
                    <a:pt x="28" y="12"/>
                    <a:pt x="22" y="16"/>
                    <a:pt x="18" y="19"/>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335"/>
            <p:cNvSpPr>
              <a:spLocks/>
            </p:cNvSpPr>
            <p:nvPr/>
          </p:nvSpPr>
          <p:spPr bwMode="auto">
            <a:xfrm>
              <a:off x="4760870" y="6873917"/>
              <a:ext cx="211139" cy="371478"/>
            </a:xfrm>
            <a:custGeom>
              <a:avLst/>
              <a:gdLst>
                <a:gd name="T0" fmla="*/ 2 w 56"/>
                <a:gd name="T1" fmla="*/ 62 h 99"/>
                <a:gd name="T2" fmla="*/ 15 w 56"/>
                <a:gd name="T3" fmla="*/ 79 h 99"/>
                <a:gd name="T4" fmla="*/ 29 w 56"/>
                <a:gd name="T5" fmla="*/ 88 h 99"/>
                <a:gd name="T6" fmla="*/ 37 w 56"/>
                <a:gd name="T7" fmla="*/ 94 h 99"/>
                <a:gd name="T8" fmla="*/ 43 w 56"/>
                <a:gd name="T9" fmla="*/ 99 h 99"/>
                <a:gd name="T10" fmla="*/ 46 w 56"/>
                <a:gd name="T11" fmla="*/ 85 h 99"/>
                <a:gd name="T12" fmla="*/ 52 w 56"/>
                <a:gd name="T13" fmla="*/ 72 h 99"/>
                <a:gd name="T14" fmla="*/ 56 w 56"/>
                <a:gd name="T15" fmla="*/ 54 h 99"/>
                <a:gd name="T16" fmla="*/ 54 w 56"/>
                <a:gd name="T17" fmla="*/ 38 h 99"/>
                <a:gd name="T18" fmla="*/ 42 w 56"/>
                <a:gd name="T19" fmla="*/ 25 h 99"/>
                <a:gd name="T20" fmla="*/ 24 w 56"/>
                <a:gd name="T21" fmla="*/ 19 h 99"/>
                <a:gd name="T22" fmla="*/ 28 w 56"/>
                <a:gd name="T23" fmla="*/ 10 h 99"/>
                <a:gd name="T24" fmla="*/ 39 w 56"/>
                <a:gd name="T25" fmla="*/ 2 h 99"/>
                <a:gd name="T26" fmla="*/ 39 w 56"/>
                <a:gd name="T27" fmla="*/ 0 h 99"/>
                <a:gd name="T28" fmla="*/ 29 w 56"/>
                <a:gd name="T29" fmla="*/ 7 h 99"/>
                <a:gd name="T30" fmla="*/ 23 w 56"/>
                <a:gd name="T31" fmla="*/ 19 h 99"/>
                <a:gd name="T32" fmla="*/ 11 w 56"/>
                <a:gd name="T33" fmla="*/ 24 h 99"/>
                <a:gd name="T34" fmla="*/ 3 w 56"/>
                <a:gd name="T35" fmla="*/ 36 h 99"/>
                <a:gd name="T36" fmla="*/ 2 w 56"/>
                <a:gd name="T37" fmla="*/ 6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99">
                  <a:moveTo>
                    <a:pt x="2" y="62"/>
                  </a:moveTo>
                  <a:cubicBezTo>
                    <a:pt x="5" y="70"/>
                    <a:pt x="10" y="75"/>
                    <a:pt x="15" y="79"/>
                  </a:cubicBezTo>
                  <a:cubicBezTo>
                    <a:pt x="19" y="83"/>
                    <a:pt x="24" y="86"/>
                    <a:pt x="29" y="88"/>
                  </a:cubicBezTo>
                  <a:cubicBezTo>
                    <a:pt x="31" y="89"/>
                    <a:pt x="34" y="92"/>
                    <a:pt x="37" y="94"/>
                  </a:cubicBezTo>
                  <a:cubicBezTo>
                    <a:pt x="40" y="96"/>
                    <a:pt x="43" y="99"/>
                    <a:pt x="43" y="99"/>
                  </a:cubicBezTo>
                  <a:cubicBezTo>
                    <a:pt x="43" y="94"/>
                    <a:pt x="44" y="89"/>
                    <a:pt x="46" y="85"/>
                  </a:cubicBezTo>
                  <a:cubicBezTo>
                    <a:pt x="48" y="80"/>
                    <a:pt x="50" y="76"/>
                    <a:pt x="52" y="72"/>
                  </a:cubicBezTo>
                  <a:cubicBezTo>
                    <a:pt x="54" y="66"/>
                    <a:pt x="55" y="60"/>
                    <a:pt x="56" y="54"/>
                  </a:cubicBezTo>
                  <a:cubicBezTo>
                    <a:pt x="56" y="48"/>
                    <a:pt x="56" y="43"/>
                    <a:pt x="54" y="38"/>
                  </a:cubicBezTo>
                  <a:cubicBezTo>
                    <a:pt x="52" y="33"/>
                    <a:pt x="47" y="29"/>
                    <a:pt x="42" y="25"/>
                  </a:cubicBezTo>
                  <a:cubicBezTo>
                    <a:pt x="37" y="22"/>
                    <a:pt x="31" y="19"/>
                    <a:pt x="24" y="19"/>
                  </a:cubicBezTo>
                  <a:cubicBezTo>
                    <a:pt x="25" y="16"/>
                    <a:pt x="26" y="13"/>
                    <a:pt x="28" y="10"/>
                  </a:cubicBezTo>
                  <a:cubicBezTo>
                    <a:pt x="31" y="6"/>
                    <a:pt x="35" y="3"/>
                    <a:pt x="39" y="2"/>
                  </a:cubicBezTo>
                  <a:cubicBezTo>
                    <a:pt x="39" y="1"/>
                    <a:pt x="39" y="1"/>
                    <a:pt x="39" y="0"/>
                  </a:cubicBezTo>
                  <a:cubicBezTo>
                    <a:pt x="36" y="1"/>
                    <a:pt x="32" y="3"/>
                    <a:pt x="29" y="7"/>
                  </a:cubicBezTo>
                  <a:cubicBezTo>
                    <a:pt x="26" y="11"/>
                    <a:pt x="24" y="16"/>
                    <a:pt x="23" y="19"/>
                  </a:cubicBezTo>
                  <a:cubicBezTo>
                    <a:pt x="19" y="19"/>
                    <a:pt x="15" y="21"/>
                    <a:pt x="11" y="24"/>
                  </a:cubicBezTo>
                  <a:cubicBezTo>
                    <a:pt x="7" y="26"/>
                    <a:pt x="4" y="31"/>
                    <a:pt x="3" y="36"/>
                  </a:cubicBezTo>
                  <a:cubicBezTo>
                    <a:pt x="0" y="44"/>
                    <a:pt x="1" y="55"/>
                    <a:pt x="2" y="6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336"/>
            <p:cNvSpPr>
              <a:spLocks/>
            </p:cNvSpPr>
            <p:nvPr/>
          </p:nvSpPr>
          <p:spPr bwMode="auto">
            <a:xfrm>
              <a:off x="4727532" y="7159669"/>
              <a:ext cx="131763" cy="292102"/>
            </a:xfrm>
            <a:custGeom>
              <a:avLst/>
              <a:gdLst>
                <a:gd name="T0" fmla="*/ 1 w 35"/>
                <a:gd name="T1" fmla="*/ 45 h 78"/>
                <a:gd name="T2" fmla="*/ 7 w 35"/>
                <a:gd name="T3" fmla="*/ 58 h 78"/>
                <a:gd name="T4" fmla="*/ 14 w 35"/>
                <a:gd name="T5" fmla="*/ 67 h 78"/>
                <a:gd name="T6" fmla="*/ 18 w 35"/>
                <a:gd name="T7" fmla="*/ 73 h 78"/>
                <a:gd name="T8" fmla="*/ 21 w 35"/>
                <a:gd name="T9" fmla="*/ 78 h 78"/>
                <a:gd name="T10" fmla="*/ 25 w 35"/>
                <a:gd name="T11" fmla="*/ 66 h 78"/>
                <a:gd name="T12" fmla="*/ 30 w 35"/>
                <a:gd name="T13" fmla="*/ 57 h 78"/>
                <a:gd name="T14" fmla="*/ 35 w 35"/>
                <a:gd name="T15" fmla="*/ 42 h 78"/>
                <a:gd name="T16" fmla="*/ 35 w 35"/>
                <a:gd name="T17" fmla="*/ 29 h 78"/>
                <a:gd name="T18" fmla="*/ 29 w 35"/>
                <a:gd name="T19" fmla="*/ 19 h 78"/>
                <a:gd name="T20" fmla="*/ 18 w 35"/>
                <a:gd name="T21" fmla="*/ 14 h 78"/>
                <a:gd name="T22" fmla="*/ 22 w 35"/>
                <a:gd name="T23" fmla="*/ 7 h 78"/>
                <a:gd name="T24" fmla="*/ 30 w 35"/>
                <a:gd name="T25" fmla="*/ 1 h 78"/>
                <a:gd name="T26" fmla="*/ 30 w 35"/>
                <a:gd name="T27" fmla="*/ 0 h 78"/>
                <a:gd name="T28" fmla="*/ 23 w 35"/>
                <a:gd name="T29" fmla="*/ 5 h 78"/>
                <a:gd name="T30" fmla="*/ 17 w 35"/>
                <a:gd name="T31" fmla="*/ 14 h 78"/>
                <a:gd name="T32" fmla="*/ 9 w 35"/>
                <a:gd name="T33" fmla="*/ 16 h 78"/>
                <a:gd name="T34" fmla="*/ 3 w 35"/>
                <a:gd name="T35" fmla="*/ 26 h 78"/>
                <a:gd name="T36" fmla="*/ 1 w 35"/>
                <a:gd name="T37" fmla="*/ 4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78">
                  <a:moveTo>
                    <a:pt x="1" y="45"/>
                  </a:moveTo>
                  <a:cubicBezTo>
                    <a:pt x="1" y="51"/>
                    <a:pt x="4" y="55"/>
                    <a:pt x="7" y="58"/>
                  </a:cubicBezTo>
                  <a:cubicBezTo>
                    <a:pt x="9" y="62"/>
                    <a:pt x="11" y="64"/>
                    <a:pt x="14" y="67"/>
                  </a:cubicBezTo>
                  <a:cubicBezTo>
                    <a:pt x="15" y="68"/>
                    <a:pt x="17" y="70"/>
                    <a:pt x="18" y="73"/>
                  </a:cubicBezTo>
                  <a:cubicBezTo>
                    <a:pt x="20" y="75"/>
                    <a:pt x="21" y="78"/>
                    <a:pt x="21" y="78"/>
                  </a:cubicBezTo>
                  <a:cubicBezTo>
                    <a:pt x="22" y="73"/>
                    <a:pt x="23" y="70"/>
                    <a:pt x="25" y="66"/>
                  </a:cubicBezTo>
                  <a:cubicBezTo>
                    <a:pt x="27" y="63"/>
                    <a:pt x="29" y="60"/>
                    <a:pt x="30" y="57"/>
                  </a:cubicBezTo>
                  <a:cubicBezTo>
                    <a:pt x="32" y="52"/>
                    <a:pt x="34" y="47"/>
                    <a:pt x="35" y="42"/>
                  </a:cubicBezTo>
                  <a:cubicBezTo>
                    <a:pt x="35" y="38"/>
                    <a:pt x="35" y="33"/>
                    <a:pt x="35" y="29"/>
                  </a:cubicBezTo>
                  <a:cubicBezTo>
                    <a:pt x="34" y="25"/>
                    <a:pt x="32" y="22"/>
                    <a:pt x="29" y="19"/>
                  </a:cubicBezTo>
                  <a:cubicBezTo>
                    <a:pt x="26" y="16"/>
                    <a:pt x="22" y="14"/>
                    <a:pt x="18" y="14"/>
                  </a:cubicBezTo>
                  <a:cubicBezTo>
                    <a:pt x="19" y="11"/>
                    <a:pt x="20" y="9"/>
                    <a:pt x="22" y="7"/>
                  </a:cubicBezTo>
                  <a:cubicBezTo>
                    <a:pt x="24" y="4"/>
                    <a:pt x="27" y="2"/>
                    <a:pt x="30" y="1"/>
                  </a:cubicBezTo>
                  <a:cubicBezTo>
                    <a:pt x="30" y="1"/>
                    <a:pt x="30" y="0"/>
                    <a:pt x="30" y="0"/>
                  </a:cubicBezTo>
                  <a:cubicBezTo>
                    <a:pt x="29" y="0"/>
                    <a:pt x="25" y="2"/>
                    <a:pt x="23" y="5"/>
                  </a:cubicBezTo>
                  <a:cubicBezTo>
                    <a:pt x="20" y="7"/>
                    <a:pt x="18" y="11"/>
                    <a:pt x="17" y="14"/>
                  </a:cubicBezTo>
                  <a:cubicBezTo>
                    <a:pt x="15" y="13"/>
                    <a:pt x="12" y="14"/>
                    <a:pt x="9" y="16"/>
                  </a:cubicBezTo>
                  <a:cubicBezTo>
                    <a:pt x="7" y="18"/>
                    <a:pt x="4" y="22"/>
                    <a:pt x="3" y="26"/>
                  </a:cubicBezTo>
                  <a:cubicBezTo>
                    <a:pt x="1" y="31"/>
                    <a:pt x="0" y="40"/>
                    <a:pt x="1" y="45"/>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337"/>
            <p:cNvSpPr>
              <a:spLocks/>
            </p:cNvSpPr>
            <p:nvPr/>
          </p:nvSpPr>
          <p:spPr bwMode="auto">
            <a:xfrm>
              <a:off x="7694588" y="2227272"/>
              <a:ext cx="157163" cy="242889"/>
            </a:xfrm>
            <a:custGeom>
              <a:avLst/>
              <a:gdLst>
                <a:gd name="T0" fmla="*/ 40 w 42"/>
                <a:gd name="T1" fmla="*/ 42 h 65"/>
                <a:gd name="T2" fmla="*/ 37 w 42"/>
                <a:gd name="T3" fmla="*/ 21 h 65"/>
                <a:gd name="T4" fmla="*/ 28 w 42"/>
                <a:gd name="T5" fmla="*/ 5 h 65"/>
                <a:gd name="T6" fmla="*/ 26 w 42"/>
                <a:gd name="T7" fmla="*/ 0 h 65"/>
                <a:gd name="T8" fmla="*/ 14 w 42"/>
                <a:gd name="T9" fmla="*/ 13 h 65"/>
                <a:gd name="T10" fmla="*/ 0 w 42"/>
                <a:gd name="T11" fmla="*/ 36 h 65"/>
                <a:gd name="T12" fmla="*/ 5 w 42"/>
                <a:gd name="T13" fmla="*/ 49 h 65"/>
                <a:gd name="T14" fmla="*/ 17 w 42"/>
                <a:gd name="T15" fmla="*/ 56 h 65"/>
                <a:gd name="T16" fmla="*/ 14 w 42"/>
                <a:gd name="T17" fmla="*/ 64 h 65"/>
                <a:gd name="T18" fmla="*/ 15 w 42"/>
                <a:gd name="T19" fmla="*/ 65 h 65"/>
                <a:gd name="T20" fmla="*/ 18 w 42"/>
                <a:gd name="T21" fmla="*/ 56 h 65"/>
                <a:gd name="T22" fmla="*/ 21 w 42"/>
                <a:gd name="T23" fmla="*/ 56 h 65"/>
                <a:gd name="T24" fmla="*/ 40 w 42"/>
                <a:gd name="T25"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65">
                  <a:moveTo>
                    <a:pt x="40" y="42"/>
                  </a:moveTo>
                  <a:cubicBezTo>
                    <a:pt x="42" y="35"/>
                    <a:pt x="40" y="27"/>
                    <a:pt x="37" y="21"/>
                  </a:cubicBezTo>
                  <a:cubicBezTo>
                    <a:pt x="34" y="16"/>
                    <a:pt x="29" y="10"/>
                    <a:pt x="28" y="5"/>
                  </a:cubicBezTo>
                  <a:cubicBezTo>
                    <a:pt x="28" y="3"/>
                    <a:pt x="27" y="2"/>
                    <a:pt x="26" y="0"/>
                  </a:cubicBezTo>
                  <a:cubicBezTo>
                    <a:pt x="26" y="4"/>
                    <a:pt x="18" y="10"/>
                    <a:pt x="14" y="13"/>
                  </a:cubicBezTo>
                  <a:cubicBezTo>
                    <a:pt x="7" y="19"/>
                    <a:pt x="0" y="25"/>
                    <a:pt x="0" y="36"/>
                  </a:cubicBezTo>
                  <a:cubicBezTo>
                    <a:pt x="0" y="41"/>
                    <a:pt x="2" y="46"/>
                    <a:pt x="5" y="49"/>
                  </a:cubicBezTo>
                  <a:cubicBezTo>
                    <a:pt x="8" y="53"/>
                    <a:pt x="12" y="55"/>
                    <a:pt x="17" y="56"/>
                  </a:cubicBezTo>
                  <a:cubicBezTo>
                    <a:pt x="17" y="59"/>
                    <a:pt x="15" y="62"/>
                    <a:pt x="14" y="64"/>
                  </a:cubicBezTo>
                  <a:cubicBezTo>
                    <a:pt x="15" y="65"/>
                    <a:pt x="15" y="65"/>
                    <a:pt x="15" y="65"/>
                  </a:cubicBezTo>
                  <a:cubicBezTo>
                    <a:pt x="16" y="63"/>
                    <a:pt x="17" y="60"/>
                    <a:pt x="18" y="56"/>
                  </a:cubicBezTo>
                  <a:cubicBezTo>
                    <a:pt x="19" y="56"/>
                    <a:pt x="20" y="56"/>
                    <a:pt x="21" y="56"/>
                  </a:cubicBezTo>
                  <a:cubicBezTo>
                    <a:pt x="30" y="56"/>
                    <a:pt x="38" y="50"/>
                    <a:pt x="40" y="4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338"/>
            <p:cNvSpPr>
              <a:spLocks/>
            </p:cNvSpPr>
            <p:nvPr/>
          </p:nvSpPr>
          <p:spPr bwMode="auto">
            <a:xfrm>
              <a:off x="8204178" y="2114559"/>
              <a:ext cx="173039" cy="258764"/>
            </a:xfrm>
            <a:custGeom>
              <a:avLst/>
              <a:gdLst>
                <a:gd name="T0" fmla="*/ 44 w 46"/>
                <a:gd name="T1" fmla="*/ 40 h 69"/>
                <a:gd name="T2" fmla="*/ 37 w 46"/>
                <a:gd name="T3" fmla="*/ 15 h 69"/>
                <a:gd name="T4" fmla="*/ 22 w 46"/>
                <a:gd name="T5" fmla="*/ 3 h 69"/>
                <a:gd name="T6" fmla="*/ 17 w 46"/>
                <a:gd name="T7" fmla="*/ 0 h 69"/>
                <a:gd name="T8" fmla="*/ 16 w 46"/>
                <a:gd name="T9" fmla="*/ 7 h 69"/>
                <a:gd name="T10" fmla="*/ 10 w 46"/>
                <a:gd name="T11" fmla="*/ 14 h 69"/>
                <a:gd name="T12" fmla="*/ 1 w 46"/>
                <a:gd name="T13" fmla="*/ 37 h 69"/>
                <a:gd name="T14" fmla="*/ 6 w 46"/>
                <a:gd name="T15" fmla="*/ 50 h 69"/>
                <a:gd name="T16" fmla="*/ 19 w 46"/>
                <a:gd name="T17" fmla="*/ 58 h 69"/>
                <a:gd name="T18" fmla="*/ 16 w 46"/>
                <a:gd name="T19" fmla="*/ 64 h 69"/>
                <a:gd name="T20" fmla="*/ 14 w 46"/>
                <a:gd name="T21" fmla="*/ 66 h 69"/>
                <a:gd name="T22" fmla="*/ 11 w 46"/>
                <a:gd name="T23" fmla="*/ 67 h 69"/>
                <a:gd name="T24" fmla="*/ 11 w 46"/>
                <a:gd name="T25" fmla="*/ 69 h 69"/>
                <a:gd name="T26" fmla="*/ 16 w 46"/>
                <a:gd name="T27" fmla="*/ 65 h 69"/>
                <a:gd name="T28" fmla="*/ 20 w 46"/>
                <a:gd name="T29" fmla="*/ 59 h 69"/>
                <a:gd name="T30" fmla="*/ 24 w 46"/>
                <a:gd name="T31" fmla="*/ 59 h 69"/>
                <a:gd name="T32" fmla="*/ 37 w 46"/>
                <a:gd name="T33" fmla="*/ 54 h 69"/>
                <a:gd name="T34" fmla="*/ 44 w 46"/>
                <a:gd name="T35"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9">
                  <a:moveTo>
                    <a:pt x="44" y="40"/>
                  </a:moveTo>
                  <a:cubicBezTo>
                    <a:pt x="46" y="30"/>
                    <a:pt x="42" y="21"/>
                    <a:pt x="37" y="15"/>
                  </a:cubicBezTo>
                  <a:cubicBezTo>
                    <a:pt x="32" y="11"/>
                    <a:pt x="25" y="7"/>
                    <a:pt x="22" y="3"/>
                  </a:cubicBezTo>
                  <a:cubicBezTo>
                    <a:pt x="20" y="2"/>
                    <a:pt x="19" y="1"/>
                    <a:pt x="17" y="0"/>
                  </a:cubicBezTo>
                  <a:cubicBezTo>
                    <a:pt x="18" y="1"/>
                    <a:pt x="18" y="4"/>
                    <a:pt x="16" y="7"/>
                  </a:cubicBezTo>
                  <a:cubicBezTo>
                    <a:pt x="14" y="10"/>
                    <a:pt x="12" y="13"/>
                    <a:pt x="10" y="14"/>
                  </a:cubicBezTo>
                  <a:cubicBezTo>
                    <a:pt x="5" y="21"/>
                    <a:pt x="0" y="27"/>
                    <a:pt x="1" y="37"/>
                  </a:cubicBezTo>
                  <a:cubicBezTo>
                    <a:pt x="1" y="42"/>
                    <a:pt x="3" y="46"/>
                    <a:pt x="6" y="50"/>
                  </a:cubicBezTo>
                  <a:cubicBezTo>
                    <a:pt x="10" y="54"/>
                    <a:pt x="14" y="57"/>
                    <a:pt x="19" y="58"/>
                  </a:cubicBezTo>
                  <a:cubicBezTo>
                    <a:pt x="18" y="60"/>
                    <a:pt x="17" y="62"/>
                    <a:pt x="16" y="64"/>
                  </a:cubicBezTo>
                  <a:cubicBezTo>
                    <a:pt x="15" y="64"/>
                    <a:pt x="14" y="65"/>
                    <a:pt x="14" y="66"/>
                  </a:cubicBezTo>
                  <a:cubicBezTo>
                    <a:pt x="13" y="67"/>
                    <a:pt x="12" y="67"/>
                    <a:pt x="11" y="67"/>
                  </a:cubicBezTo>
                  <a:cubicBezTo>
                    <a:pt x="11" y="68"/>
                    <a:pt x="11" y="68"/>
                    <a:pt x="11" y="69"/>
                  </a:cubicBezTo>
                  <a:cubicBezTo>
                    <a:pt x="13" y="69"/>
                    <a:pt x="15" y="67"/>
                    <a:pt x="16" y="65"/>
                  </a:cubicBezTo>
                  <a:cubicBezTo>
                    <a:pt x="18" y="63"/>
                    <a:pt x="19" y="61"/>
                    <a:pt x="20" y="59"/>
                  </a:cubicBezTo>
                  <a:cubicBezTo>
                    <a:pt x="21" y="59"/>
                    <a:pt x="22" y="59"/>
                    <a:pt x="24" y="59"/>
                  </a:cubicBezTo>
                  <a:cubicBezTo>
                    <a:pt x="28" y="60"/>
                    <a:pt x="33" y="57"/>
                    <a:pt x="37" y="54"/>
                  </a:cubicBezTo>
                  <a:cubicBezTo>
                    <a:pt x="41" y="50"/>
                    <a:pt x="44" y="45"/>
                    <a:pt x="44" y="4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2339"/>
            <p:cNvSpPr>
              <a:spLocks/>
            </p:cNvSpPr>
            <p:nvPr/>
          </p:nvSpPr>
          <p:spPr bwMode="auto">
            <a:xfrm>
              <a:off x="8050190" y="2200284"/>
              <a:ext cx="131763" cy="187326"/>
            </a:xfrm>
            <a:custGeom>
              <a:avLst/>
              <a:gdLst>
                <a:gd name="T0" fmla="*/ 34 w 35"/>
                <a:gd name="T1" fmla="*/ 26 h 50"/>
                <a:gd name="T2" fmla="*/ 25 w 35"/>
                <a:gd name="T3" fmla="*/ 9 h 50"/>
                <a:gd name="T4" fmla="*/ 12 w 35"/>
                <a:gd name="T5" fmla="*/ 2 h 50"/>
                <a:gd name="T6" fmla="*/ 8 w 35"/>
                <a:gd name="T7" fmla="*/ 0 h 50"/>
                <a:gd name="T8" fmla="*/ 8 w 35"/>
                <a:gd name="T9" fmla="*/ 6 h 50"/>
                <a:gd name="T10" fmla="*/ 5 w 35"/>
                <a:gd name="T11" fmla="*/ 12 h 50"/>
                <a:gd name="T12" fmla="*/ 1 w 35"/>
                <a:gd name="T13" fmla="*/ 21 h 50"/>
                <a:gd name="T14" fmla="*/ 1 w 35"/>
                <a:gd name="T15" fmla="*/ 33 h 50"/>
                <a:gd name="T16" fmla="*/ 10 w 35"/>
                <a:gd name="T17" fmla="*/ 42 h 50"/>
                <a:gd name="T18" fmla="*/ 21 w 35"/>
                <a:gd name="T19" fmla="*/ 43 h 50"/>
                <a:gd name="T20" fmla="*/ 22 w 35"/>
                <a:gd name="T21" fmla="*/ 50 h 50"/>
                <a:gd name="T22" fmla="*/ 23 w 35"/>
                <a:gd name="T23" fmla="*/ 50 h 50"/>
                <a:gd name="T24" fmla="*/ 22 w 35"/>
                <a:gd name="T25" fmla="*/ 43 h 50"/>
                <a:gd name="T26" fmla="*/ 24 w 35"/>
                <a:gd name="T27" fmla="*/ 42 h 50"/>
                <a:gd name="T28" fmla="*/ 32 w 35"/>
                <a:gd name="T29" fmla="*/ 36 h 50"/>
                <a:gd name="T30" fmla="*/ 34 w 35"/>
                <a:gd name="T31"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50">
                  <a:moveTo>
                    <a:pt x="34" y="26"/>
                  </a:moveTo>
                  <a:cubicBezTo>
                    <a:pt x="34" y="19"/>
                    <a:pt x="30" y="13"/>
                    <a:pt x="25" y="9"/>
                  </a:cubicBezTo>
                  <a:cubicBezTo>
                    <a:pt x="21" y="7"/>
                    <a:pt x="15" y="5"/>
                    <a:pt x="12" y="2"/>
                  </a:cubicBezTo>
                  <a:cubicBezTo>
                    <a:pt x="11" y="1"/>
                    <a:pt x="9" y="1"/>
                    <a:pt x="8" y="0"/>
                  </a:cubicBezTo>
                  <a:cubicBezTo>
                    <a:pt x="9" y="1"/>
                    <a:pt x="9" y="4"/>
                    <a:pt x="8" y="6"/>
                  </a:cubicBezTo>
                  <a:cubicBezTo>
                    <a:pt x="7" y="8"/>
                    <a:pt x="6" y="11"/>
                    <a:pt x="5" y="12"/>
                  </a:cubicBezTo>
                  <a:cubicBezTo>
                    <a:pt x="3" y="15"/>
                    <a:pt x="2" y="18"/>
                    <a:pt x="1" y="21"/>
                  </a:cubicBezTo>
                  <a:cubicBezTo>
                    <a:pt x="0" y="25"/>
                    <a:pt x="0" y="29"/>
                    <a:pt x="1" y="33"/>
                  </a:cubicBezTo>
                  <a:cubicBezTo>
                    <a:pt x="3" y="37"/>
                    <a:pt x="6" y="41"/>
                    <a:pt x="10" y="42"/>
                  </a:cubicBezTo>
                  <a:cubicBezTo>
                    <a:pt x="13" y="44"/>
                    <a:pt x="17" y="44"/>
                    <a:pt x="21" y="43"/>
                  </a:cubicBezTo>
                  <a:cubicBezTo>
                    <a:pt x="22" y="45"/>
                    <a:pt x="22" y="48"/>
                    <a:pt x="22" y="50"/>
                  </a:cubicBezTo>
                  <a:cubicBezTo>
                    <a:pt x="23" y="50"/>
                    <a:pt x="23" y="50"/>
                    <a:pt x="23" y="50"/>
                  </a:cubicBezTo>
                  <a:cubicBezTo>
                    <a:pt x="23" y="48"/>
                    <a:pt x="23" y="46"/>
                    <a:pt x="22" y="43"/>
                  </a:cubicBezTo>
                  <a:cubicBezTo>
                    <a:pt x="23" y="42"/>
                    <a:pt x="24" y="42"/>
                    <a:pt x="24" y="42"/>
                  </a:cubicBezTo>
                  <a:cubicBezTo>
                    <a:pt x="28" y="40"/>
                    <a:pt x="30" y="38"/>
                    <a:pt x="32" y="36"/>
                  </a:cubicBezTo>
                  <a:cubicBezTo>
                    <a:pt x="34" y="33"/>
                    <a:pt x="35" y="30"/>
                    <a:pt x="34" y="26"/>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2340"/>
            <p:cNvSpPr>
              <a:spLocks/>
            </p:cNvSpPr>
            <p:nvPr/>
          </p:nvSpPr>
          <p:spPr bwMode="auto">
            <a:xfrm>
              <a:off x="8343879" y="2324110"/>
              <a:ext cx="66675" cy="74613"/>
            </a:xfrm>
            <a:custGeom>
              <a:avLst/>
              <a:gdLst>
                <a:gd name="T0" fmla="*/ 17 w 18"/>
                <a:gd name="T1" fmla="*/ 15 h 20"/>
                <a:gd name="T2" fmla="*/ 18 w 18"/>
                <a:gd name="T3" fmla="*/ 9 h 20"/>
                <a:gd name="T4" fmla="*/ 16 w 18"/>
                <a:gd name="T5" fmla="*/ 4 h 20"/>
                <a:gd name="T6" fmla="*/ 15 w 18"/>
                <a:gd name="T7" fmla="*/ 0 h 20"/>
                <a:gd name="T8" fmla="*/ 9 w 18"/>
                <a:gd name="T9" fmla="*/ 3 h 20"/>
                <a:gd name="T10" fmla="*/ 2 w 18"/>
                <a:gd name="T11" fmla="*/ 8 h 20"/>
                <a:gd name="T12" fmla="*/ 5 w 18"/>
                <a:gd name="T13" fmla="*/ 18 h 20"/>
                <a:gd name="T14" fmla="*/ 3 w 18"/>
                <a:gd name="T15" fmla="*/ 19 h 20"/>
                <a:gd name="T16" fmla="*/ 0 w 18"/>
                <a:gd name="T17" fmla="*/ 19 h 20"/>
                <a:gd name="T18" fmla="*/ 0 w 18"/>
                <a:gd name="T19" fmla="*/ 20 h 20"/>
                <a:gd name="T20" fmla="*/ 6 w 18"/>
                <a:gd name="T21" fmla="*/ 18 h 20"/>
                <a:gd name="T22" fmla="*/ 12 w 18"/>
                <a:gd name="T23" fmla="*/ 19 h 20"/>
                <a:gd name="T24" fmla="*/ 17 w 18"/>
                <a:gd name="T2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0">
                  <a:moveTo>
                    <a:pt x="17" y="15"/>
                  </a:moveTo>
                  <a:cubicBezTo>
                    <a:pt x="18" y="13"/>
                    <a:pt x="18" y="11"/>
                    <a:pt x="18" y="9"/>
                  </a:cubicBezTo>
                  <a:cubicBezTo>
                    <a:pt x="18" y="7"/>
                    <a:pt x="17" y="6"/>
                    <a:pt x="16" y="4"/>
                  </a:cubicBezTo>
                  <a:cubicBezTo>
                    <a:pt x="16" y="3"/>
                    <a:pt x="15" y="0"/>
                    <a:pt x="15" y="0"/>
                  </a:cubicBezTo>
                  <a:cubicBezTo>
                    <a:pt x="14" y="2"/>
                    <a:pt x="11" y="2"/>
                    <a:pt x="9" y="3"/>
                  </a:cubicBezTo>
                  <a:cubicBezTo>
                    <a:pt x="6" y="4"/>
                    <a:pt x="3" y="6"/>
                    <a:pt x="2" y="8"/>
                  </a:cubicBezTo>
                  <a:cubicBezTo>
                    <a:pt x="1" y="11"/>
                    <a:pt x="3" y="15"/>
                    <a:pt x="5" y="18"/>
                  </a:cubicBezTo>
                  <a:cubicBezTo>
                    <a:pt x="5" y="18"/>
                    <a:pt x="4" y="19"/>
                    <a:pt x="3" y="19"/>
                  </a:cubicBezTo>
                  <a:cubicBezTo>
                    <a:pt x="2" y="19"/>
                    <a:pt x="1" y="20"/>
                    <a:pt x="0" y="19"/>
                  </a:cubicBezTo>
                  <a:cubicBezTo>
                    <a:pt x="0" y="20"/>
                    <a:pt x="0" y="20"/>
                    <a:pt x="0" y="20"/>
                  </a:cubicBezTo>
                  <a:cubicBezTo>
                    <a:pt x="1" y="20"/>
                    <a:pt x="4" y="19"/>
                    <a:pt x="6" y="18"/>
                  </a:cubicBezTo>
                  <a:cubicBezTo>
                    <a:pt x="7" y="20"/>
                    <a:pt x="10" y="20"/>
                    <a:pt x="12" y="19"/>
                  </a:cubicBezTo>
                  <a:cubicBezTo>
                    <a:pt x="14" y="18"/>
                    <a:pt x="16" y="16"/>
                    <a:pt x="17"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2341"/>
            <p:cNvSpPr>
              <a:spLocks/>
            </p:cNvSpPr>
            <p:nvPr/>
          </p:nvSpPr>
          <p:spPr bwMode="auto">
            <a:xfrm>
              <a:off x="8054952" y="2263785"/>
              <a:ext cx="41275" cy="117476"/>
            </a:xfrm>
            <a:custGeom>
              <a:avLst/>
              <a:gdLst>
                <a:gd name="T0" fmla="*/ 9 w 11"/>
                <a:gd name="T1" fmla="*/ 31 h 31"/>
                <a:gd name="T2" fmla="*/ 8 w 11"/>
                <a:gd name="T3" fmla="*/ 14 h 31"/>
                <a:gd name="T4" fmla="*/ 4 w 11"/>
                <a:gd name="T5" fmla="*/ 6 h 31"/>
                <a:gd name="T6" fmla="*/ 0 w 11"/>
                <a:gd name="T7" fmla="*/ 0 h 31"/>
                <a:gd name="T8" fmla="*/ 9 w 11"/>
                <a:gd name="T9" fmla="*/ 6 h 31"/>
                <a:gd name="T10" fmla="*/ 11 w 11"/>
                <a:gd name="T11" fmla="*/ 17 h 31"/>
                <a:gd name="T12" fmla="*/ 9 w 11"/>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1" h="31">
                  <a:moveTo>
                    <a:pt x="9" y="31"/>
                  </a:moveTo>
                  <a:cubicBezTo>
                    <a:pt x="9" y="25"/>
                    <a:pt x="9" y="20"/>
                    <a:pt x="8" y="14"/>
                  </a:cubicBezTo>
                  <a:cubicBezTo>
                    <a:pt x="7" y="11"/>
                    <a:pt x="5" y="9"/>
                    <a:pt x="4" y="6"/>
                  </a:cubicBezTo>
                  <a:cubicBezTo>
                    <a:pt x="2" y="5"/>
                    <a:pt x="1" y="2"/>
                    <a:pt x="0" y="0"/>
                  </a:cubicBezTo>
                  <a:cubicBezTo>
                    <a:pt x="3" y="2"/>
                    <a:pt x="6" y="4"/>
                    <a:pt x="9" y="6"/>
                  </a:cubicBezTo>
                  <a:cubicBezTo>
                    <a:pt x="11" y="10"/>
                    <a:pt x="11" y="15"/>
                    <a:pt x="11" y="17"/>
                  </a:cubicBezTo>
                  <a:cubicBezTo>
                    <a:pt x="11" y="22"/>
                    <a:pt x="10" y="26"/>
                    <a:pt x="9"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56" name="Picture 2342"/>
            <p:cNvPicPr>
              <a:picLocks noChangeAspect="1" noChangeArrowheads="1"/>
            </p:cNvPicPr>
            <p:nvPr/>
          </p:nvPicPr>
          <p:blipFill>
            <a:blip r:embed="rId104" cstate="screen">
              <a:extLst>
                <a:ext uri="{28A0092B-C50C-407E-A947-70E740481C1C}">
                  <a14:useLocalDpi xmlns:a14="http://schemas.microsoft.com/office/drawing/2010/main"/>
                </a:ext>
              </a:extLst>
            </a:blip>
            <a:srcRect/>
            <a:stretch>
              <a:fillRect/>
            </a:stretch>
          </p:blipFill>
          <p:spPr bwMode="auto">
            <a:xfrm>
              <a:off x="7972402" y="2233622"/>
              <a:ext cx="201614" cy="292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7" name="Picture 2343"/>
            <p:cNvPicPr>
              <a:picLocks noChangeAspect="1" noChangeArrowheads="1"/>
            </p:cNvPicPr>
            <p:nvPr/>
          </p:nvPicPr>
          <p:blipFill>
            <a:blip r:embed="rId105" cstate="screen">
              <a:extLst>
                <a:ext uri="{28A0092B-C50C-407E-A947-70E740481C1C}">
                  <a14:useLocalDpi xmlns:a14="http://schemas.microsoft.com/office/drawing/2010/main"/>
                </a:ext>
              </a:extLst>
            </a:blip>
            <a:srcRect/>
            <a:stretch>
              <a:fillRect/>
            </a:stretch>
          </p:blipFill>
          <p:spPr bwMode="auto">
            <a:xfrm>
              <a:off x="7978752" y="2386023"/>
              <a:ext cx="146051"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8" name="Freeform 2344"/>
            <p:cNvSpPr>
              <a:spLocks/>
            </p:cNvSpPr>
            <p:nvPr/>
          </p:nvSpPr>
          <p:spPr bwMode="auto">
            <a:xfrm>
              <a:off x="7991452" y="2301885"/>
              <a:ext cx="100013" cy="104776"/>
            </a:xfrm>
            <a:custGeom>
              <a:avLst/>
              <a:gdLst>
                <a:gd name="T0" fmla="*/ 13 w 27"/>
                <a:gd name="T1" fmla="*/ 18 h 28"/>
                <a:gd name="T2" fmla="*/ 22 w 27"/>
                <a:gd name="T3" fmla="*/ 23 h 28"/>
                <a:gd name="T4" fmla="*/ 27 w 27"/>
                <a:gd name="T5" fmla="*/ 28 h 28"/>
                <a:gd name="T6" fmla="*/ 18 w 27"/>
                <a:gd name="T7" fmla="*/ 23 h 28"/>
                <a:gd name="T8" fmla="*/ 7 w 27"/>
                <a:gd name="T9" fmla="*/ 20 h 28"/>
                <a:gd name="T10" fmla="*/ 1 w 27"/>
                <a:gd name="T11" fmla="*/ 13 h 28"/>
                <a:gd name="T12" fmla="*/ 0 w 27"/>
                <a:gd name="T13" fmla="*/ 11 h 28"/>
                <a:gd name="T14" fmla="*/ 4 w 27"/>
                <a:gd name="T15" fmla="*/ 0 h 28"/>
                <a:gd name="T16" fmla="*/ 4 w 27"/>
                <a:gd name="T17" fmla="*/ 6 h 28"/>
                <a:gd name="T18" fmla="*/ 13 w 27"/>
                <a:gd name="T1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18"/>
                  </a:moveTo>
                  <a:cubicBezTo>
                    <a:pt x="16" y="19"/>
                    <a:pt x="20" y="22"/>
                    <a:pt x="22" y="23"/>
                  </a:cubicBezTo>
                  <a:cubicBezTo>
                    <a:pt x="24" y="24"/>
                    <a:pt x="27" y="28"/>
                    <a:pt x="27" y="28"/>
                  </a:cubicBezTo>
                  <a:cubicBezTo>
                    <a:pt x="24" y="26"/>
                    <a:pt x="21" y="24"/>
                    <a:pt x="18" y="23"/>
                  </a:cubicBezTo>
                  <a:cubicBezTo>
                    <a:pt x="14" y="22"/>
                    <a:pt x="10" y="22"/>
                    <a:pt x="7" y="20"/>
                  </a:cubicBezTo>
                  <a:cubicBezTo>
                    <a:pt x="4" y="19"/>
                    <a:pt x="2" y="16"/>
                    <a:pt x="1" y="13"/>
                  </a:cubicBezTo>
                  <a:cubicBezTo>
                    <a:pt x="0" y="12"/>
                    <a:pt x="0" y="12"/>
                    <a:pt x="0" y="11"/>
                  </a:cubicBezTo>
                  <a:cubicBezTo>
                    <a:pt x="1" y="7"/>
                    <a:pt x="3" y="4"/>
                    <a:pt x="4" y="0"/>
                  </a:cubicBezTo>
                  <a:cubicBezTo>
                    <a:pt x="4" y="2"/>
                    <a:pt x="4" y="4"/>
                    <a:pt x="4" y="6"/>
                  </a:cubicBezTo>
                  <a:cubicBezTo>
                    <a:pt x="6" y="13"/>
                    <a:pt x="10" y="17"/>
                    <a:pt x="13"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2345"/>
            <p:cNvSpPr>
              <a:spLocks/>
            </p:cNvSpPr>
            <p:nvPr/>
          </p:nvSpPr>
          <p:spPr bwMode="auto">
            <a:xfrm>
              <a:off x="8016852" y="2257435"/>
              <a:ext cx="104776" cy="201614"/>
            </a:xfrm>
            <a:custGeom>
              <a:avLst/>
              <a:gdLst>
                <a:gd name="T0" fmla="*/ 5 w 28"/>
                <a:gd name="T1" fmla="*/ 29 h 54"/>
                <a:gd name="T2" fmla="*/ 14 w 28"/>
                <a:gd name="T3" fmla="*/ 34 h 54"/>
                <a:gd name="T4" fmla="*/ 17 w 28"/>
                <a:gd name="T5" fmla="*/ 35 h 54"/>
                <a:gd name="T6" fmla="*/ 18 w 28"/>
                <a:gd name="T7" fmla="*/ 35 h 54"/>
                <a:gd name="T8" fmla="*/ 18 w 28"/>
                <a:gd name="T9" fmla="*/ 34 h 54"/>
                <a:gd name="T10" fmla="*/ 15 w 28"/>
                <a:gd name="T11" fmla="*/ 31 h 54"/>
                <a:gd name="T12" fmla="*/ 11 w 28"/>
                <a:gd name="T13" fmla="*/ 26 h 54"/>
                <a:gd name="T14" fmla="*/ 8 w 28"/>
                <a:gd name="T15" fmla="*/ 22 h 54"/>
                <a:gd name="T16" fmla="*/ 4 w 28"/>
                <a:gd name="T17" fmla="*/ 16 h 54"/>
                <a:gd name="T18" fmla="*/ 3 w 28"/>
                <a:gd name="T19" fmla="*/ 12 h 54"/>
                <a:gd name="T20" fmla="*/ 7 w 28"/>
                <a:gd name="T21" fmla="*/ 19 h 54"/>
                <a:gd name="T22" fmla="*/ 9 w 28"/>
                <a:gd name="T23" fmla="*/ 23 h 54"/>
                <a:gd name="T24" fmla="*/ 7 w 28"/>
                <a:gd name="T25" fmla="*/ 15 h 54"/>
                <a:gd name="T26" fmla="*/ 5 w 28"/>
                <a:gd name="T27" fmla="*/ 4 h 54"/>
                <a:gd name="T28" fmla="*/ 6 w 28"/>
                <a:gd name="T29" fmla="*/ 2 h 54"/>
                <a:gd name="T30" fmla="*/ 7 w 28"/>
                <a:gd name="T31" fmla="*/ 7 h 54"/>
                <a:gd name="T32" fmla="*/ 14 w 28"/>
                <a:gd name="T33" fmla="*/ 27 h 54"/>
                <a:gd name="T34" fmla="*/ 17 w 28"/>
                <a:gd name="T35" fmla="*/ 32 h 54"/>
                <a:gd name="T36" fmla="*/ 19 w 28"/>
                <a:gd name="T37" fmla="*/ 33 h 54"/>
                <a:gd name="T38" fmla="*/ 18 w 28"/>
                <a:gd name="T39" fmla="*/ 31 h 54"/>
                <a:gd name="T40" fmla="*/ 18 w 28"/>
                <a:gd name="T41" fmla="*/ 21 h 54"/>
                <a:gd name="T42" fmla="*/ 17 w 28"/>
                <a:gd name="T43" fmla="*/ 17 h 54"/>
                <a:gd name="T44" fmla="*/ 14 w 28"/>
                <a:gd name="T45" fmla="*/ 10 h 54"/>
                <a:gd name="T46" fmla="*/ 14 w 28"/>
                <a:gd name="T47" fmla="*/ 10 h 54"/>
                <a:gd name="T48" fmla="*/ 18 w 28"/>
                <a:gd name="T49" fmla="*/ 17 h 54"/>
                <a:gd name="T50" fmla="*/ 19 w 28"/>
                <a:gd name="T51" fmla="*/ 21 h 54"/>
                <a:gd name="T52" fmla="*/ 19 w 28"/>
                <a:gd name="T53" fmla="*/ 33 h 54"/>
                <a:gd name="T54" fmla="*/ 20 w 28"/>
                <a:gd name="T55" fmla="*/ 36 h 54"/>
                <a:gd name="T56" fmla="*/ 24 w 28"/>
                <a:gd name="T57" fmla="*/ 43 h 54"/>
                <a:gd name="T58" fmla="*/ 25 w 28"/>
                <a:gd name="T59" fmla="*/ 41 h 54"/>
                <a:gd name="T60" fmla="*/ 27 w 28"/>
                <a:gd name="T61" fmla="*/ 36 h 54"/>
                <a:gd name="T62" fmla="*/ 28 w 28"/>
                <a:gd name="T63" fmla="*/ 26 h 54"/>
                <a:gd name="T64" fmla="*/ 27 w 28"/>
                <a:gd name="T65" fmla="*/ 20 h 54"/>
                <a:gd name="T66" fmla="*/ 28 w 28"/>
                <a:gd name="T67" fmla="*/ 26 h 54"/>
                <a:gd name="T68" fmla="*/ 27 w 28"/>
                <a:gd name="T69" fmla="*/ 36 h 54"/>
                <a:gd name="T70" fmla="*/ 26 w 28"/>
                <a:gd name="T71" fmla="*/ 40 h 54"/>
                <a:gd name="T72" fmla="*/ 25 w 28"/>
                <a:gd name="T73" fmla="*/ 42 h 54"/>
                <a:gd name="T74" fmla="*/ 25 w 28"/>
                <a:gd name="T75" fmla="*/ 46 h 54"/>
                <a:gd name="T76" fmla="*/ 26 w 28"/>
                <a:gd name="T77" fmla="*/ 49 h 54"/>
                <a:gd name="T78" fmla="*/ 26 w 28"/>
                <a:gd name="T79" fmla="*/ 50 h 54"/>
                <a:gd name="T80" fmla="*/ 26 w 28"/>
                <a:gd name="T81" fmla="*/ 52 h 54"/>
                <a:gd name="T82" fmla="*/ 24 w 28"/>
                <a:gd name="T83" fmla="*/ 48 h 54"/>
                <a:gd name="T84" fmla="*/ 24 w 28"/>
                <a:gd name="T85" fmla="*/ 47 h 54"/>
                <a:gd name="T86" fmla="*/ 23 w 28"/>
                <a:gd name="T87" fmla="*/ 45 h 54"/>
                <a:gd name="T88" fmla="*/ 17 w 28"/>
                <a:gd name="T89" fmla="*/ 40 h 54"/>
                <a:gd name="T90" fmla="*/ 14 w 28"/>
                <a:gd name="T91" fmla="*/ 39 h 54"/>
                <a:gd name="T92" fmla="*/ 4 w 28"/>
                <a:gd name="T93" fmla="*/ 38 h 54"/>
                <a:gd name="T94" fmla="*/ 10 w 28"/>
                <a:gd name="T95" fmla="*/ 38 h 54"/>
                <a:gd name="T96" fmla="*/ 15 w 28"/>
                <a:gd name="T97" fmla="*/ 39 h 54"/>
                <a:gd name="T98" fmla="*/ 20 w 28"/>
                <a:gd name="T99" fmla="*/ 42 h 54"/>
                <a:gd name="T100" fmla="*/ 23 w 28"/>
                <a:gd name="T101" fmla="*/ 45 h 54"/>
                <a:gd name="T102" fmla="*/ 21 w 28"/>
                <a:gd name="T103" fmla="*/ 40 h 54"/>
                <a:gd name="T104" fmla="*/ 20 w 28"/>
                <a:gd name="T105" fmla="*/ 38 h 54"/>
                <a:gd name="T106" fmla="*/ 17 w 28"/>
                <a:gd name="T107" fmla="*/ 36 h 54"/>
                <a:gd name="T108" fmla="*/ 16 w 28"/>
                <a:gd name="T109" fmla="*/ 35 h 54"/>
                <a:gd name="T110" fmla="*/ 11 w 28"/>
                <a:gd name="T111" fmla="*/ 33 h 54"/>
                <a:gd name="T112" fmla="*/ 1 w 28"/>
                <a:gd name="T113" fmla="*/ 27 h 54"/>
                <a:gd name="T114" fmla="*/ 2 w 28"/>
                <a:gd name="T11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54">
                  <a:moveTo>
                    <a:pt x="2" y="26"/>
                  </a:moveTo>
                  <a:cubicBezTo>
                    <a:pt x="3" y="27"/>
                    <a:pt x="4" y="28"/>
                    <a:pt x="5" y="29"/>
                  </a:cubicBezTo>
                  <a:cubicBezTo>
                    <a:pt x="7" y="30"/>
                    <a:pt x="9" y="31"/>
                    <a:pt x="11" y="32"/>
                  </a:cubicBezTo>
                  <a:cubicBezTo>
                    <a:pt x="12" y="33"/>
                    <a:pt x="13" y="33"/>
                    <a:pt x="14" y="34"/>
                  </a:cubicBezTo>
                  <a:cubicBezTo>
                    <a:pt x="15" y="34"/>
                    <a:pt x="15" y="34"/>
                    <a:pt x="16" y="35"/>
                  </a:cubicBezTo>
                  <a:cubicBezTo>
                    <a:pt x="17" y="35"/>
                    <a:pt x="17" y="35"/>
                    <a:pt x="17" y="35"/>
                  </a:cubicBezTo>
                  <a:cubicBezTo>
                    <a:pt x="17" y="35"/>
                    <a:pt x="17" y="35"/>
                    <a:pt x="17" y="35"/>
                  </a:cubicBezTo>
                  <a:cubicBezTo>
                    <a:pt x="18" y="35"/>
                    <a:pt x="18" y="35"/>
                    <a:pt x="18" y="35"/>
                  </a:cubicBezTo>
                  <a:cubicBezTo>
                    <a:pt x="18" y="36"/>
                    <a:pt x="19" y="36"/>
                    <a:pt x="19" y="36"/>
                  </a:cubicBezTo>
                  <a:cubicBezTo>
                    <a:pt x="19" y="36"/>
                    <a:pt x="18" y="35"/>
                    <a:pt x="18" y="34"/>
                  </a:cubicBezTo>
                  <a:cubicBezTo>
                    <a:pt x="17" y="34"/>
                    <a:pt x="17" y="33"/>
                    <a:pt x="16" y="33"/>
                  </a:cubicBezTo>
                  <a:cubicBezTo>
                    <a:pt x="16" y="32"/>
                    <a:pt x="16" y="32"/>
                    <a:pt x="15" y="31"/>
                  </a:cubicBezTo>
                  <a:cubicBezTo>
                    <a:pt x="14" y="30"/>
                    <a:pt x="14" y="29"/>
                    <a:pt x="13" y="28"/>
                  </a:cubicBezTo>
                  <a:cubicBezTo>
                    <a:pt x="12" y="27"/>
                    <a:pt x="12" y="27"/>
                    <a:pt x="11" y="26"/>
                  </a:cubicBezTo>
                  <a:cubicBezTo>
                    <a:pt x="11" y="25"/>
                    <a:pt x="10" y="24"/>
                    <a:pt x="9" y="23"/>
                  </a:cubicBezTo>
                  <a:cubicBezTo>
                    <a:pt x="8" y="23"/>
                    <a:pt x="8" y="22"/>
                    <a:pt x="8" y="22"/>
                  </a:cubicBezTo>
                  <a:cubicBezTo>
                    <a:pt x="7" y="21"/>
                    <a:pt x="7" y="20"/>
                    <a:pt x="6" y="20"/>
                  </a:cubicBezTo>
                  <a:cubicBezTo>
                    <a:pt x="6" y="19"/>
                    <a:pt x="5" y="18"/>
                    <a:pt x="4" y="16"/>
                  </a:cubicBezTo>
                  <a:cubicBezTo>
                    <a:pt x="4" y="16"/>
                    <a:pt x="4" y="15"/>
                    <a:pt x="3" y="14"/>
                  </a:cubicBezTo>
                  <a:cubicBezTo>
                    <a:pt x="3" y="14"/>
                    <a:pt x="3" y="13"/>
                    <a:pt x="3" y="12"/>
                  </a:cubicBezTo>
                  <a:cubicBezTo>
                    <a:pt x="3" y="14"/>
                    <a:pt x="4" y="15"/>
                    <a:pt x="4" y="16"/>
                  </a:cubicBezTo>
                  <a:cubicBezTo>
                    <a:pt x="5" y="17"/>
                    <a:pt x="6" y="18"/>
                    <a:pt x="7" y="19"/>
                  </a:cubicBezTo>
                  <a:cubicBezTo>
                    <a:pt x="7" y="20"/>
                    <a:pt x="8" y="21"/>
                    <a:pt x="8" y="21"/>
                  </a:cubicBezTo>
                  <a:cubicBezTo>
                    <a:pt x="9" y="22"/>
                    <a:pt x="9" y="22"/>
                    <a:pt x="9" y="23"/>
                  </a:cubicBezTo>
                  <a:cubicBezTo>
                    <a:pt x="10" y="23"/>
                    <a:pt x="10" y="23"/>
                    <a:pt x="10" y="23"/>
                  </a:cubicBezTo>
                  <a:cubicBezTo>
                    <a:pt x="9" y="21"/>
                    <a:pt x="8" y="18"/>
                    <a:pt x="7" y="15"/>
                  </a:cubicBezTo>
                  <a:cubicBezTo>
                    <a:pt x="6" y="12"/>
                    <a:pt x="6" y="10"/>
                    <a:pt x="5" y="7"/>
                  </a:cubicBezTo>
                  <a:cubicBezTo>
                    <a:pt x="5" y="6"/>
                    <a:pt x="5" y="5"/>
                    <a:pt x="5" y="4"/>
                  </a:cubicBezTo>
                  <a:cubicBezTo>
                    <a:pt x="5" y="2"/>
                    <a:pt x="5" y="1"/>
                    <a:pt x="6" y="0"/>
                  </a:cubicBezTo>
                  <a:cubicBezTo>
                    <a:pt x="6" y="1"/>
                    <a:pt x="6" y="1"/>
                    <a:pt x="6" y="2"/>
                  </a:cubicBezTo>
                  <a:cubicBezTo>
                    <a:pt x="6" y="2"/>
                    <a:pt x="6" y="3"/>
                    <a:pt x="6" y="4"/>
                  </a:cubicBezTo>
                  <a:cubicBezTo>
                    <a:pt x="6" y="5"/>
                    <a:pt x="6" y="6"/>
                    <a:pt x="7" y="7"/>
                  </a:cubicBezTo>
                  <a:cubicBezTo>
                    <a:pt x="7" y="10"/>
                    <a:pt x="7" y="12"/>
                    <a:pt x="8" y="14"/>
                  </a:cubicBezTo>
                  <a:cubicBezTo>
                    <a:pt x="9" y="19"/>
                    <a:pt x="11" y="23"/>
                    <a:pt x="14" y="27"/>
                  </a:cubicBezTo>
                  <a:cubicBezTo>
                    <a:pt x="15" y="28"/>
                    <a:pt x="15" y="29"/>
                    <a:pt x="16" y="30"/>
                  </a:cubicBezTo>
                  <a:cubicBezTo>
                    <a:pt x="17" y="31"/>
                    <a:pt x="17" y="31"/>
                    <a:pt x="17" y="32"/>
                  </a:cubicBezTo>
                  <a:cubicBezTo>
                    <a:pt x="18" y="32"/>
                    <a:pt x="18" y="33"/>
                    <a:pt x="19" y="33"/>
                  </a:cubicBezTo>
                  <a:cubicBezTo>
                    <a:pt x="19" y="33"/>
                    <a:pt x="19" y="33"/>
                    <a:pt x="19" y="33"/>
                  </a:cubicBezTo>
                  <a:cubicBezTo>
                    <a:pt x="19" y="33"/>
                    <a:pt x="19" y="33"/>
                    <a:pt x="19" y="33"/>
                  </a:cubicBezTo>
                  <a:cubicBezTo>
                    <a:pt x="18" y="32"/>
                    <a:pt x="18" y="32"/>
                    <a:pt x="18" y="31"/>
                  </a:cubicBezTo>
                  <a:cubicBezTo>
                    <a:pt x="18" y="30"/>
                    <a:pt x="18" y="30"/>
                    <a:pt x="18" y="29"/>
                  </a:cubicBezTo>
                  <a:cubicBezTo>
                    <a:pt x="18" y="26"/>
                    <a:pt x="19" y="24"/>
                    <a:pt x="18" y="21"/>
                  </a:cubicBezTo>
                  <a:cubicBezTo>
                    <a:pt x="18" y="20"/>
                    <a:pt x="18" y="20"/>
                    <a:pt x="18" y="19"/>
                  </a:cubicBezTo>
                  <a:cubicBezTo>
                    <a:pt x="18" y="18"/>
                    <a:pt x="18" y="18"/>
                    <a:pt x="17" y="17"/>
                  </a:cubicBezTo>
                  <a:cubicBezTo>
                    <a:pt x="17" y="16"/>
                    <a:pt x="17" y="15"/>
                    <a:pt x="16" y="13"/>
                  </a:cubicBezTo>
                  <a:cubicBezTo>
                    <a:pt x="16" y="12"/>
                    <a:pt x="15" y="11"/>
                    <a:pt x="14" y="10"/>
                  </a:cubicBezTo>
                  <a:cubicBezTo>
                    <a:pt x="14" y="9"/>
                    <a:pt x="13" y="7"/>
                    <a:pt x="12" y="6"/>
                  </a:cubicBezTo>
                  <a:cubicBezTo>
                    <a:pt x="13" y="7"/>
                    <a:pt x="14" y="8"/>
                    <a:pt x="14" y="10"/>
                  </a:cubicBezTo>
                  <a:cubicBezTo>
                    <a:pt x="15" y="11"/>
                    <a:pt x="16" y="12"/>
                    <a:pt x="16" y="13"/>
                  </a:cubicBezTo>
                  <a:cubicBezTo>
                    <a:pt x="17" y="14"/>
                    <a:pt x="18" y="16"/>
                    <a:pt x="18" y="17"/>
                  </a:cubicBezTo>
                  <a:cubicBezTo>
                    <a:pt x="18" y="18"/>
                    <a:pt x="18" y="18"/>
                    <a:pt x="19" y="19"/>
                  </a:cubicBezTo>
                  <a:cubicBezTo>
                    <a:pt x="19" y="20"/>
                    <a:pt x="19" y="20"/>
                    <a:pt x="19" y="21"/>
                  </a:cubicBezTo>
                  <a:cubicBezTo>
                    <a:pt x="19" y="24"/>
                    <a:pt x="19" y="26"/>
                    <a:pt x="19" y="29"/>
                  </a:cubicBezTo>
                  <a:cubicBezTo>
                    <a:pt x="19" y="30"/>
                    <a:pt x="19" y="32"/>
                    <a:pt x="19" y="33"/>
                  </a:cubicBezTo>
                  <a:cubicBezTo>
                    <a:pt x="20" y="34"/>
                    <a:pt x="20" y="34"/>
                    <a:pt x="20" y="35"/>
                  </a:cubicBezTo>
                  <a:cubicBezTo>
                    <a:pt x="20" y="35"/>
                    <a:pt x="20" y="35"/>
                    <a:pt x="20" y="36"/>
                  </a:cubicBezTo>
                  <a:cubicBezTo>
                    <a:pt x="21" y="37"/>
                    <a:pt x="22" y="38"/>
                    <a:pt x="23" y="39"/>
                  </a:cubicBezTo>
                  <a:cubicBezTo>
                    <a:pt x="23" y="41"/>
                    <a:pt x="24" y="42"/>
                    <a:pt x="24" y="43"/>
                  </a:cubicBezTo>
                  <a:cubicBezTo>
                    <a:pt x="24" y="42"/>
                    <a:pt x="24" y="42"/>
                    <a:pt x="24" y="42"/>
                  </a:cubicBezTo>
                  <a:cubicBezTo>
                    <a:pt x="24" y="42"/>
                    <a:pt x="25" y="41"/>
                    <a:pt x="25" y="41"/>
                  </a:cubicBezTo>
                  <a:cubicBezTo>
                    <a:pt x="25" y="40"/>
                    <a:pt x="25" y="40"/>
                    <a:pt x="26" y="39"/>
                  </a:cubicBezTo>
                  <a:cubicBezTo>
                    <a:pt x="26" y="38"/>
                    <a:pt x="26" y="37"/>
                    <a:pt x="27" y="36"/>
                  </a:cubicBezTo>
                  <a:cubicBezTo>
                    <a:pt x="27" y="35"/>
                    <a:pt x="27" y="34"/>
                    <a:pt x="27" y="33"/>
                  </a:cubicBezTo>
                  <a:cubicBezTo>
                    <a:pt x="28" y="31"/>
                    <a:pt x="28" y="29"/>
                    <a:pt x="28" y="26"/>
                  </a:cubicBezTo>
                  <a:cubicBezTo>
                    <a:pt x="28" y="25"/>
                    <a:pt x="28" y="24"/>
                    <a:pt x="27" y="23"/>
                  </a:cubicBezTo>
                  <a:cubicBezTo>
                    <a:pt x="27" y="22"/>
                    <a:pt x="27" y="21"/>
                    <a:pt x="27" y="20"/>
                  </a:cubicBezTo>
                  <a:cubicBezTo>
                    <a:pt x="27" y="21"/>
                    <a:pt x="27" y="22"/>
                    <a:pt x="28" y="23"/>
                  </a:cubicBezTo>
                  <a:cubicBezTo>
                    <a:pt x="28" y="24"/>
                    <a:pt x="28" y="25"/>
                    <a:pt x="28" y="26"/>
                  </a:cubicBezTo>
                  <a:cubicBezTo>
                    <a:pt x="28" y="29"/>
                    <a:pt x="28" y="31"/>
                    <a:pt x="28" y="33"/>
                  </a:cubicBezTo>
                  <a:cubicBezTo>
                    <a:pt x="28" y="34"/>
                    <a:pt x="28" y="35"/>
                    <a:pt x="27" y="36"/>
                  </a:cubicBezTo>
                  <a:cubicBezTo>
                    <a:pt x="27" y="37"/>
                    <a:pt x="27" y="38"/>
                    <a:pt x="26" y="39"/>
                  </a:cubicBezTo>
                  <a:cubicBezTo>
                    <a:pt x="26" y="40"/>
                    <a:pt x="26" y="40"/>
                    <a:pt x="26" y="40"/>
                  </a:cubicBezTo>
                  <a:cubicBezTo>
                    <a:pt x="26" y="41"/>
                    <a:pt x="26" y="41"/>
                    <a:pt x="26" y="41"/>
                  </a:cubicBezTo>
                  <a:cubicBezTo>
                    <a:pt x="25" y="41"/>
                    <a:pt x="25" y="42"/>
                    <a:pt x="25" y="42"/>
                  </a:cubicBezTo>
                  <a:cubicBezTo>
                    <a:pt x="25" y="43"/>
                    <a:pt x="25" y="43"/>
                    <a:pt x="24" y="44"/>
                  </a:cubicBezTo>
                  <a:cubicBezTo>
                    <a:pt x="25" y="45"/>
                    <a:pt x="25" y="46"/>
                    <a:pt x="25" y="46"/>
                  </a:cubicBezTo>
                  <a:cubicBezTo>
                    <a:pt x="25" y="47"/>
                    <a:pt x="26" y="48"/>
                    <a:pt x="26" y="49"/>
                  </a:cubicBezTo>
                  <a:cubicBezTo>
                    <a:pt x="26" y="49"/>
                    <a:pt x="26" y="49"/>
                    <a:pt x="26" y="49"/>
                  </a:cubicBezTo>
                  <a:cubicBezTo>
                    <a:pt x="26" y="49"/>
                    <a:pt x="26" y="49"/>
                    <a:pt x="26" y="49"/>
                  </a:cubicBezTo>
                  <a:cubicBezTo>
                    <a:pt x="26" y="50"/>
                    <a:pt x="26" y="50"/>
                    <a:pt x="26" y="50"/>
                  </a:cubicBezTo>
                  <a:cubicBezTo>
                    <a:pt x="26" y="51"/>
                    <a:pt x="26" y="53"/>
                    <a:pt x="26" y="54"/>
                  </a:cubicBezTo>
                  <a:cubicBezTo>
                    <a:pt x="26" y="53"/>
                    <a:pt x="26" y="53"/>
                    <a:pt x="26" y="52"/>
                  </a:cubicBezTo>
                  <a:cubicBezTo>
                    <a:pt x="25" y="51"/>
                    <a:pt x="25" y="51"/>
                    <a:pt x="25" y="50"/>
                  </a:cubicBezTo>
                  <a:cubicBezTo>
                    <a:pt x="25" y="49"/>
                    <a:pt x="25" y="49"/>
                    <a:pt x="24" y="48"/>
                  </a:cubicBezTo>
                  <a:cubicBezTo>
                    <a:pt x="24" y="48"/>
                    <a:pt x="24" y="47"/>
                    <a:pt x="24" y="47"/>
                  </a:cubicBezTo>
                  <a:cubicBezTo>
                    <a:pt x="24" y="47"/>
                    <a:pt x="24" y="47"/>
                    <a:pt x="24" y="47"/>
                  </a:cubicBezTo>
                  <a:cubicBezTo>
                    <a:pt x="24" y="47"/>
                    <a:pt x="23" y="46"/>
                    <a:pt x="23" y="46"/>
                  </a:cubicBezTo>
                  <a:cubicBezTo>
                    <a:pt x="23" y="46"/>
                    <a:pt x="23" y="46"/>
                    <a:pt x="23" y="45"/>
                  </a:cubicBezTo>
                  <a:cubicBezTo>
                    <a:pt x="22" y="45"/>
                    <a:pt x="22" y="45"/>
                    <a:pt x="22" y="44"/>
                  </a:cubicBezTo>
                  <a:cubicBezTo>
                    <a:pt x="20" y="43"/>
                    <a:pt x="18" y="41"/>
                    <a:pt x="17" y="40"/>
                  </a:cubicBezTo>
                  <a:cubicBezTo>
                    <a:pt x="16" y="40"/>
                    <a:pt x="16" y="40"/>
                    <a:pt x="15" y="39"/>
                  </a:cubicBezTo>
                  <a:cubicBezTo>
                    <a:pt x="15" y="39"/>
                    <a:pt x="14" y="39"/>
                    <a:pt x="14" y="39"/>
                  </a:cubicBezTo>
                  <a:cubicBezTo>
                    <a:pt x="13" y="38"/>
                    <a:pt x="12" y="38"/>
                    <a:pt x="10" y="38"/>
                  </a:cubicBezTo>
                  <a:cubicBezTo>
                    <a:pt x="8" y="38"/>
                    <a:pt x="6" y="38"/>
                    <a:pt x="4" y="38"/>
                  </a:cubicBezTo>
                  <a:cubicBezTo>
                    <a:pt x="5" y="38"/>
                    <a:pt x="6" y="38"/>
                    <a:pt x="7" y="38"/>
                  </a:cubicBezTo>
                  <a:cubicBezTo>
                    <a:pt x="8" y="38"/>
                    <a:pt x="9" y="38"/>
                    <a:pt x="10" y="38"/>
                  </a:cubicBezTo>
                  <a:cubicBezTo>
                    <a:pt x="12" y="38"/>
                    <a:pt x="13" y="38"/>
                    <a:pt x="14" y="38"/>
                  </a:cubicBezTo>
                  <a:cubicBezTo>
                    <a:pt x="14" y="38"/>
                    <a:pt x="15" y="39"/>
                    <a:pt x="15" y="39"/>
                  </a:cubicBezTo>
                  <a:cubicBezTo>
                    <a:pt x="16" y="39"/>
                    <a:pt x="16" y="39"/>
                    <a:pt x="17" y="40"/>
                  </a:cubicBezTo>
                  <a:cubicBezTo>
                    <a:pt x="18" y="40"/>
                    <a:pt x="19" y="41"/>
                    <a:pt x="20" y="42"/>
                  </a:cubicBezTo>
                  <a:cubicBezTo>
                    <a:pt x="21" y="42"/>
                    <a:pt x="21" y="43"/>
                    <a:pt x="22" y="44"/>
                  </a:cubicBezTo>
                  <a:cubicBezTo>
                    <a:pt x="23" y="44"/>
                    <a:pt x="23" y="44"/>
                    <a:pt x="23" y="45"/>
                  </a:cubicBezTo>
                  <a:cubicBezTo>
                    <a:pt x="23" y="45"/>
                    <a:pt x="23" y="45"/>
                    <a:pt x="23" y="45"/>
                  </a:cubicBezTo>
                  <a:cubicBezTo>
                    <a:pt x="23" y="43"/>
                    <a:pt x="22" y="42"/>
                    <a:pt x="21" y="40"/>
                  </a:cubicBezTo>
                  <a:cubicBezTo>
                    <a:pt x="21" y="40"/>
                    <a:pt x="21" y="39"/>
                    <a:pt x="21" y="39"/>
                  </a:cubicBezTo>
                  <a:cubicBezTo>
                    <a:pt x="21" y="39"/>
                    <a:pt x="20" y="38"/>
                    <a:pt x="20" y="38"/>
                  </a:cubicBezTo>
                  <a:cubicBezTo>
                    <a:pt x="19" y="37"/>
                    <a:pt x="18" y="37"/>
                    <a:pt x="17" y="36"/>
                  </a:cubicBezTo>
                  <a:cubicBezTo>
                    <a:pt x="17" y="36"/>
                    <a:pt x="17" y="36"/>
                    <a:pt x="17" y="36"/>
                  </a:cubicBezTo>
                  <a:cubicBezTo>
                    <a:pt x="17" y="36"/>
                    <a:pt x="17" y="36"/>
                    <a:pt x="16" y="36"/>
                  </a:cubicBezTo>
                  <a:cubicBezTo>
                    <a:pt x="16" y="35"/>
                    <a:pt x="16" y="35"/>
                    <a:pt x="16" y="35"/>
                  </a:cubicBezTo>
                  <a:cubicBezTo>
                    <a:pt x="15" y="35"/>
                    <a:pt x="15" y="35"/>
                    <a:pt x="14" y="35"/>
                  </a:cubicBezTo>
                  <a:cubicBezTo>
                    <a:pt x="13" y="34"/>
                    <a:pt x="12" y="34"/>
                    <a:pt x="11" y="33"/>
                  </a:cubicBezTo>
                  <a:cubicBezTo>
                    <a:pt x="8" y="32"/>
                    <a:pt x="6" y="31"/>
                    <a:pt x="4" y="29"/>
                  </a:cubicBezTo>
                  <a:cubicBezTo>
                    <a:pt x="3" y="29"/>
                    <a:pt x="2" y="28"/>
                    <a:pt x="1" y="27"/>
                  </a:cubicBezTo>
                  <a:cubicBezTo>
                    <a:pt x="1" y="26"/>
                    <a:pt x="0" y="25"/>
                    <a:pt x="0" y="24"/>
                  </a:cubicBezTo>
                  <a:cubicBezTo>
                    <a:pt x="0" y="25"/>
                    <a:pt x="1" y="26"/>
                    <a:pt x="2" y="2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2346"/>
            <p:cNvSpPr>
              <a:spLocks/>
            </p:cNvSpPr>
            <p:nvPr/>
          </p:nvSpPr>
          <p:spPr bwMode="auto">
            <a:xfrm>
              <a:off x="7931127" y="2459049"/>
              <a:ext cx="85726" cy="23813"/>
            </a:xfrm>
            <a:custGeom>
              <a:avLst/>
              <a:gdLst>
                <a:gd name="T0" fmla="*/ 23 w 23"/>
                <a:gd name="T1" fmla="*/ 6 h 6"/>
                <a:gd name="T2" fmla="*/ 12 w 23"/>
                <a:gd name="T3" fmla="*/ 3 h 6"/>
                <a:gd name="T4" fmla="*/ 6 w 23"/>
                <a:gd name="T5" fmla="*/ 4 h 6"/>
                <a:gd name="T6" fmla="*/ 0 w 23"/>
                <a:gd name="T7" fmla="*/ 4 h 6"/>
                <a:gd name="T8" fmla="*/ 7 w 23"/>
                <a:gd name="T9" fmla="*/ 0 h 6"/>
                <a:gd name="T10" fmla="*/ 15 w 23"/>
                <a:gd name="T11" fmla="*/ 2 h 6"/>
                <a:gd name="T12" fmla="*/ 23 w 2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3" h="6">
                  <a:moveTo>
                    <a:pt x="23" y="6"/>
                  </a:moveTo>
                  <a:cubicBezTo>
                    <a:pt x="19" y="5"/>
                    <a:pt x="16" y="3"/>
                    <a:pt x="12" y="3"/>
                  </a:cubicBezTo>
                  <a:cubicBezTo>
                    <a:pt x="10" y="3"/>
                    <a:pt x="8" y="3"/>
                    <a:pt x="6" y="4"/>
                  </a:cubicBezTo>
                  <a:cubicBezTo>
                    <a:pt x="4" y="4"/>
                    <a:pt x="2" y="5"/>
                    <a:pt x="0" y="4"/>
                  </a:cubicBezTo>
                  <a:cubicBezTo>
                    <a:pt x="3" y="3"/>
                    <a:pt x="5" y="1"/>
                    <a:pt x="7" y="0"/>
                  </a:cubicBezTo>
                  <a:cubicBezTo>
                    <a:pt x="10" y="0"/>
                    <a:pt x="13" y="1"/>
                    <a:pt x="15" y="2"/>
                  </a:cubicBezTo>
                  <a:cubicBezTo>
                    <a:pt x="18" y="3"/>
                    <a:pt x="20" y="5"/>
                    <a:pt x="23"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61" name="Picture 2347"/>
            <p:cNvPicPr>
              <a:picLocks noChangeAspect="1" noChangeArrowheads="1"/>
            </p:cNvPicPr>
            <p:nvPr/>
          </p:nvPicPr>
          <p:blipFill>
            <a:blip r:embed="rId106" cstate="screen">
              <a:extLst>
                <a:ext uri="{28A0092B-C50C-407E-A947-70E740481C1C}">
                  <a14:useLocalDpi xmlns:a14="http://schemas.microsoft.com/office/drawing/2010/main"/>
                </a:ext>
              </a:extLst>
            </a:blip>
            <a:srcRect/>
            <a:stretch>
              <a:fillRect/>
            </a:stretch>
          </p:blipFill>
          <p:spPr bwMode="auto">
            <a:xfrm>
              <a:off x="7899377" y="2419361"/>
              <a:ext cx="225426"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2" name="Picture 2348"/>
            <p:cNvPicPr>
              <a:picLocks noChangeAspect="1" noChangeArrowheads="1"/>
            </p:cNvPicPr>
            <p:nvPr/>
          </p:nvPicPr>
          <p:blipFill>
            <a:blip r:embed="rId107" cstate="screen">
              <a:extLst>
                <a:ext uri="{28A0092B-C50C-407E-A947-70E740481C1C}">
                  <a14:useLocalDpi xmlns:a14="http://schemas.microsoft.com/office/drawing/2010/main"/>
                </a:ext>
              </a:extLst>
            </a:blip>
            <a:srcRect/>
            <a:stretch>
              <a:fillRect/>
            </a:stretch>
          </p:blipFill>
          <p:spPr bwMode="auto">
            <a:xfrm>
              <a:off x="7991452" y="2463811"/>
              <a:ext cx="88901"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3" name="Freeform 2349"/>
            <p:cNvSpPr>
              <a:spLocks/>
            </p:cNvSpPr>
            <p:nvPr/>
          </p:nvSpPr>
          <p:spPr bwMode="auto">
            <a:xfrm>
              <a:off x="7945414" y="2489211"/>
              <a:ext cx="90488" cy="49213"/>
            </a:xfrm>
            <a:custGeom>
              <a:avLst/>
              <a:gdLst>
                <a:gd name="T0" fmla="*/ 14 w 24"/>
                <a:gd name="T1" fmla="*/ 6 h 13"/>
                <a:gd name="T2" fmla="*/ 20 w 24"/>
                <a:gd name="T3" fmla="*/ 1 h 13"/>
                <a:gd name="T4" fmla="*/ 24 w 24"/>
                <a:gd name="T5" fmla="*/ 0 h 13"/>
                <a:gd name="T6" fmla="*/ 18 w 24"/>
                <a:gd name="T7" fmla="*/ 4 h 13"/>
                <a:gd name="T8" fmla="*/ 14 w 24"/>
                <a:gd name="T9" fmla="*/ 11 h 13"/>
                <a:gd name="T10" fmla="*/ 7 w 24"/>
                <a:gd name="T11" fmla="*/ 13 h 13"/>
                <a:gd name="T12" fmla="*/ 6 w 24"/>
                <a:gd name="T13" fmla="*/ 13 h 13"/>
                <a:gd name="T14" fmla="*/ 0 w 24"/>
                <a:gd name="T15" fmla="*/ 7 h 13"/>
                <a:gd name="T16" fmla="*/ 4 w 24"/>
                <a:gd name="T17" fmla="*/ 9 h 13"/>
                <a:gd name="T18" fmla="*/ 14 w 24"/>
                <a:gd name="T1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3">
                  <a:moveTo>
                    <a:pt x="14" y="6"/>
                  </a:moveTo>
                  <a:cubicBezTo>
                    <a:pt x="15" y="5"/>
                    <a:pt x="18" y="2"/>
                    <a:pt x="20" y="1"/>
                  </a:cubicBezTo>
                  <a:cubicBezTo>
                    <a:pt x="21" y="1"/>
                    <a:pt x="24" y="0"/>
                    <a:pt x="24" y="0"/>
                  </a:cubicBezTo>
                  <a:cubicBezTo>
                    <a:pt x="22" y="1"/>
                    <a:pt x="20" y="3"/>
                    <a:pt x="18" y="4"/>
                  </a:cubicBezTo>
                  <a:cubicBezTo>
                    <a:pt x="17" y="6"/>
                    <a:pt x="16" y="9"/>
                    <a:pt x="14" y="11"/>
                  </a:cubicBezTo>
                  <a:cubicBezTo>
                    <a:pt x="12" y="13"/>
                    <a:pt x="10" y="13"/>
                    <a:pt x="7" y="13"/>
                  </a:cubicBezTo>
                  <a:cubicBezTo>
                    <a:pt x="7" y="13"/>
                    <a:pt x="6" y="13"/>
                    <a:pt x="6" y="13"/>
                  </a:cubicBezTo>
                  <a:cubicBezTo>
                    <a:pt x="4" y="11"/>
                    <a:pt x="2" y="9"/>
                    <a:pt x="0" y="7"/>
                  </a:cubicBezTo>
                  <a:cubicBezTo>
                    <a:pt x="1" y="8"/>
                    <a:pt x="2" y="8"/>
                    <a:pt x="4" y="9"/>
                  </a:cubicBezTo>
                  <a:cubicBezTo>
                    <a:pt x="9" y="9"/>
                    <a:pt x="12" y="8"/>
                    <a:pt x="14"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2350"/>
            <p:cNvSpPr>
              <a:spLocks/>
            </p:cNvSpPr>
            <p:nvPr/>
          </p:nvSpPr>
          <p:spPr bwMode="auto">
            <a:xfrm>
              <a:off x="7923189" y="2452699"/>
              <a:ext cx="150813" cy="74613"/>
            </a:xfrm>
            <a:custGeom>
              <a:avLst/>
              <a:gdLst>
                <a:gd name="T0" fmla="*/ 19 w 40"/>
                <a:gd name="T1" fmla="*/ 17 h 20"/>
                <a:gd name="T2" fmla="*/ 24 w 40"/>
                <a:gd name="T3" fmla="*/ 12 h 20"/>
                <a:gd name="T4" fmla="*/ 26 w 40"/>
                <a:gd name="T5" fmla="*/ 10 h 20"/>
                <a:gd name="T6" fmla="*/ 26 w 40"/>
                <a:gd name="T7" fmla="*/ 10 h 20"/>
                <a:gd name="T8" fmla="*/ 25 w 40"/>
                <a:gd name="T9" fmla="*/ 10 h 20"/>
                <a:gd name="T10" fmla="*/ 23 w 40"/>
                <a:gd name="T11" fmla="*/ 10 h 20"/>
                <a:gd name="T12" fmla="*/ 18 w 40"/>
                <a:gd name="T13" fmla="*/ 11 h 20"/>
                <a:gd name="T14" fmla="*/ 15 w 40"/>
                <a:gd name="T15" fmla="*/ 13 h 20"/>
                <a:gd name="T16" fmla="*/ 10 w 40"/>
                <a:gd name="T17" fmla="*/ 14 h 20"/>
                <a:gd name="T18" fmla="*/ 8 w 40"/>
                <a:gd name="T19" fmla="*/ 13 h 20"/>
                <a:gd name="T20" fmla="*/ 13 w 40"/>
                <a:gd name="T21" fmla="*/ 13 h 20"/>
                <a:gd name="T22" fmla="*/ 16 w 40"/>
                <a:gd name="T23" fmla="*/ 12 h 20"/>
                <a:gd name="T24" fmla="*/ 10 w 40"/>
                <a:gd name="T25" fmla="*/ 12 h 20"/>
                <a:gd name="T26" fmla="*/ 3 w 40"/>
                <a:gd name="T27" fmla="*/ 10 h 20"/>
                <a:gd name="T28" fmla="*/ 1 w 40"/>
                <a:gd name="T29" fmla="*/ 9 h 20"/>
                <a:gd name="T30" fmla="*/ 5 w 40"/>
                <a:gd name="T31" fmla="*/ 10 h 20"/>
                <a:gd name="T32" fmla="*/ 20 w 40"/>
                <a:gd name="T33" fmla="*/ 10 h 20"/>
                <a:gd name="T34" fmla="*/ 24 w 40"/>
                <a:gd name="T35" fmla="*/ 9 h 20"/>
                <a:gd name="T36" fmla="*/ 25 w 40"/>
                <a:gd name="T37" fmla="*/ 9 h 20"/>
                <a:gd name="T38" fmla="*/ 24 w 40"/>
                <a:gd name="T39" fmla="*/ 8 h 20"/>
                <a:gd name="T40" fmla="*/ 17 w 40"/>
                <a:gd name="T41" fmla="*/ 6 h 20"/>
                <a:gd name="T42" fmla="*/ 14 w 40"/>
                <a:gd name="T43" fmla="*/ 5 h 20"/>
                <a:gd name="T44" fmla="*/ 9 w 40"/>
                <a:gd name="T45" fmla="*/ 6 h 20"/>
                <a:gd name="T46" fmla="*/ 9 w 40"/>
                <a:gd name="T47" fmla="*/ 5 h 20"/>
                <a:gd name="T48" fmla="*/ 14 w 40"/>
                <a:gd name="T49" fmla="*/ 5 h 20"/>
                <a:gd name="T50" fmla="*/ 17 w 40"/>
                <a:gd name="T51" fmla="*/ 5 h 20"/>
                <a:gd name="T52" fmla="*/ 25 w 40"/>
                <a:gd name="T53" fmla="*/ 8 h 20"/>
                <a:gd name="T54" fmla="*/ 27 w 40"/>
                <a:gd name="T55" fmla="*/ 8 h 20"/>
                <a:gd name="T56" fmla="*/ 33 w 40"/>
                <a:gd name="T57" fmla="*/ 8 h 20"/>
                <a:gd name="T58" fmla="*/ 32 w 40"/>
                <a:gd name="T59" fmla="*/ 6 h 20"/>
                <a:gd name="T60" fmla="*/ 29 w 40"/>
                <a:gd name="T61" fmla="*/ 4 h 20"/>
                <a:gd name="T62" fmla="*/ 23 w 40"/>
                <a:gd name="T63" fmla="*/ 1 h 20"/>
                <a:gd name="T64" fmla="*/ 19 w 40"/>
                <a:gd name="T65" fmla="*/ 0 h 20"/>
                <a:gd name="T66" fmla="*/ 23 w 40"/>
                <a:gd name="T67" fmla="*/ 1 h 20"/>
                <a:gd name="T68" fmla="*/ 29 w 40"/>
                <a:gd name="T69" fmla="*/ 4 h 20"/>
                <a:gd name="T70" fmla="*/ 32 w 40"/>
                <a:gd name="T71" fmla="*/ 6 h 20"/>
                <a:gd name="T72" fmla="*/ 33 w 40"/>
                <a:gd name="T73" fmla="*/ 7 h 20"/>
                <a:gd name="T74" fmla="*/ 35 w 40"/>
                <a:gd name="T75" fmla="*/ 8 h 20"/>
                <a:gd name="T76" fmla="*/ 38 w 40"/>
                <a:gd name="T77" fmla="*/ 8 h 20"/>
                <a:gd name="T78" fmla="*/ 38 w 40"/>
                <a:gd name="T79" fmla="*/ 8 h 20"/>
                <a:gd name="T80" fmla="*/ 39 w 40"/>
                <a:gd name="T81" fmla="*/ 9 h 20"/>
                <a:gd name="T82" fmla="*/ 36 w 40"/>
                <a:gd name="T83" fmla="*/ 9 h 20"/>
                <a:gd name="T84" fmla="*/ 35 w 40"/>
                <a:gd name="T85" fmla="*/ 9 h 20"/>
                <a:gd name="T86" fmla="*/ 34 w 40"/>
                <a:gd name="T87" fmla="*/ 9 h 20"/>
                <a:gd name="T88" fmla="*/ 29 w 40"/>
                <a:gd name="T89" fmla="*/ 12 h 20"/>
                <a:gd name="T90" fmla="*/ 28 w 40"/>
                <a:gd name="T91" fmla="*/ 13 h 20"/>
                <a:gd name="T92" fmla="*/ 25 w 40"/>
                <a:gd name="T93" fmla="*/ 20 h 20"/>
                <a:gd name="T94" fmla="*/ 26 w 40"/>
                <a:gd name="T95" fmla="*/ 15 h 20"/>
                <a:gd name="T96" fmla="*/ 28 w 40"/>
                <a:gd name="T97" fmla="*/ 12 h 20"/>
                <a:gd name="T98" fmla="*/ 31 w 40"/>
                <a:gd name="T99" fmla="*/ 10 h 20"/>
                <a:gd name="T100" fmla="*/ 34 w 40"/>
                <a:gd name="T101" fmla="*/ 9 h 20"/>
                <a:gd name="T102" fmla="*/ 30 w 40"/>
                <a:gd name="T103" fmla="*/ 9 h 20"/>
                <a:gd name="T104" fmla="*/ 29 w 40"/>
                <a:gd name="T105" fmla="*/ 9 h 20"/>
                <a:gd name="T106" fmla="*/ 27 w 40"/>
                <a:gd name="T107" fmla="*/ 11 h 20"/>
                <a:gd name="T108" fmla="*/ 26 w 40"/>
                <a:gd name="T109" fmla="*/ 11 h 20"/>
                <a:gd name="T110" fmla="*/ 23 w 40"/>
                <a:gd name="T111" fmla="*/ 14 h 20"/>
                <a:gd name="T112" fmla="*/ 17 w 40"/>
                <a:gd name="T113" fmla="*/ 18 h 20"/>
                <a:gd name="T114" fmla="*/ 17 w 40"/>
                <a:gd name="T115"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0">
                  <a:moveTo>
                    <a:pt x="17" y="18"/>
                  </a:moveTo>
                  <a:cubicBezTo>
                    <a:pt x="17" y="17"/>
                    <a:pt x="18" y="17"/>
                    <a:pt x="19" y="17"/>
                  </a:cubicBezTo>
                  <a:cubicBezTo>
                    <a:pt x="20" y="16"/>
                    <a:pt x="21" y="15"/>
                    <a:pt x="23" y="13"/>
                  </a:cubicBezTo>
                  <a:cubicBezTo>
                    <a:pt x="23" y="13"/>
                    <a:pt x="24" y="12"/>
                    <a:pt x="24" y="12"/>
                  </a:cubicBezTo>
                  <a:cubicBezTo>
                    <a:pt x="25" y="11"/>
                    <a:pt x="25" y="11"/>
                    <a:pt x="25" y="11"/>
                  </a:cubicBezTo>
                  <a:cubicBezTo>
                    <a:pt x="26" y="10"/>
                    <a:pt x="26" y="10"/>
                    <a:pt x="26" y="10"/>
                  </a:cubicBezTo>
                  <a:cubicBezTo>
                    <a:pt x="26" y="10"/>
                    <a:pt x="26" y="10"/>
                    <a:pt x="26" y="10"/>
                  </a:cubicBezTo>
                  <a:cubicBezTo>
                    <a:pt x="26" y="10"/>
                    <a:pt x="26" y="10"/>
                    <a:pt x="26" y="10"/>
                  </a:cubicBezTo>
                  <a:cubicBezTo>
                    <a:pt x="27" y="10"/>
                    <a:pt x="27" y="9"/>
                    <a:pt x="27" y="9"/>
                  </a:cubicBezTo>
                  <a:cubicBezTo>
                    <a:pt x="27" y="9"/>
                    <a:pt x="26" y="9"/>
                    <a:pt x="25" y="10"/>
                  </a:cubicBezTo>
                  <a:cubicBezTo>
                    <a:pt x="25" y="10"/>
                    <a:pt x="25" y="10"/>
                    <a:pt x="24" y="10"/>
                  </a:cubicBezTo>
                  <a:cubicBezTo>
                    <a:pt x="24" y="10"/>
                    <a:pt x="23" y="10"/>
                    <a:pt x="23" y="10"/>
                  </a:cubicBezTo>
                  <a:cubicBezTo>
                    <a:pt x="22" y="11"/>
                    <a:pt x="21" y="11"/>
                    <a:pt x="20" y="11"/>
                  </a:cubicBezTo>
                  <a:cubicBezTo>
                    <a:pt x="20" y="11"/>
                    <a:pt x="19" y="11"/>
                    <a:pt x="18" y="11"/>
                  </a:cubicBezTo>
                  <a:cubicBezTo>
                    <a:pt x="18" y="12"/>
                    <a:pt x="17" y="12"/>
                    <a:pt x="16" y="12"/>
                  </a:cubicBezTo>
                  <a:cubicBezTo>
                    <a:pt x="16" y="13"/>
                    <a:pt x="15" y="13"/>
                    <a:pt x="15" y="13"/>
                  </a:cubicBezTo>
                  <a:cubicBezTo>
                    <a:pt x="14" y="13"/>
                    <a:pt x="14" y="13"/>
                    <a:pt x="13" y="13"/>
                  </a:cubicBezTo>
                  <a:cubicBezTo>
                    <a:pt x="12" y="14"/>
                    <a:pt x="11" y="14"/>
                    <a:pt x="10" y="14"/>
                  </a:cubicBezTo>
                  <a:cubicBezTo>
                    <a:pt x="10" y="14"/>
                    <a:pt x="9" y="14"/>
                    <a:pt x="9" y="14"/>
                  </a:cubicBezTo>
                  <a:cubicBezTo>
                    <a:pt x="8" y="14"/>
                    <a:pt x="8" y="14"/>
                    <a:pt x="8" y="13"/>
                  </a:cubicBezTo>
                  <a:cubicBezTo>
                    <a:pt x="8" y="14"/>
                    <a:pt x="9" y="14"/>
                    <a:pt x="10" y="14"/>
                  </a:cubicBezTo>
                  <a:cubicBezTo>
                    <a:pt x="11" y="13"/>
                    <a:pt x="12" y="13"/>
                    <a:pt x="13" y="13"/>
                  </a:cubicBezTo>
                  <a:cubicBezTo>
                    <a:pt x="14" y="13"/>
                    <a:pt x="14" y="13"/>
                    <a:pt x="15" y="12"/>
                  </a:cubicBezTo>
                  <a:cubicBezTo>
                    <a:pt x="15" y="12"/>
                    <a:pt x="16" y="12"/>
                    <a:pt x="16" y="12"/>
                  </a:cubicBezTo>
                  <a:cubicBezTo>
                    <a:pt x="16" y="12"/>
                    <a:pt x="16" y="12"/>
                    <a:pt x="17" y="12"/>
                  </a:cubicBezTo>
                  <a:cubicBezTo>
                    <a:pt x="14" y="12"/>
                    <a:pt x="12" y="12"/>
                    <a:pt x="10" y="12"/>
                  </a:cubicBezTo>
                  <a:cubicBezTo>
                    <a:pt x="8" y="11"/>
                    <a:pt x="7" y="11"/>
                    <a:pt x="5" y="11"/>
                  </a:cubicBezTo>
                  <a:cubicBezTo>
                    <a:pt x="4" y="11"/>
                    <a:pt x="3" y="10"/>
                    <a:pt x="3" y="10"/>
                  </a:cubicBezTo>
                  <a:cubicBezTo>
                    <a:pt x="2" y="10"/>
                    <a:pt x="1" y="9"/>
                    <a:pt x="0" y="9"/>
                  </a:cubicBezTo>
                  <a:cubicBezTo>
                    <a:pt x="1" y="9"/>
                    <a:pt x="1" y="9"/>
                    <a:pt x="1" y="9"/>
                  </a:cubicBezTo>
                  <a:cubicBezTo>
                    <a:pt x="2" y="9"/>
                    <a:pt x="2" y="9"/>
                    <a:pt x="3" y="9"/>
                  </a:cubicBezTo>
                  <a:cubicBezTo>
                    <a:pt x="4" y="10"/>
                    <a:pt x="4" y="10"/>
                    <a:pt x="5" y="10"/>
                  </a:cubicBezTo>
                  <a:cubicBezTo>
                    <a:pt x="7" y="10"/>
                    <a:pt x="9" y="11"/>
                    <a:pt x="10" y="11"/>
                  </a:cubicBezTo>
                  <a:cubicBezTo>
                    <a:pt x="14" y="11"/>
                    <a:pt x="17" y="11"/>
                    <a:pt x="20" y="10"/>
                  </a:cubicBezTo>
                  <a:cubicBezTo>
                    <a:pt x="21" y="10"/>
                    <a:pt x="22" y="10"/>
                    <a:pt x="23" y="10"/>
                  </a:cubicBezTo>
                  <a:cubicBezTo>
                    <a:pt x="23" y="9"/>
                    <a:pt x="24" y="9"/>
                    <a:pt x="24" y="9"/>
                  </a:cubicBezTo>
                  <a:cubicBezTo>
                    <a:pt x="24" y="9"/>
                    <a:pt x="25" y="9"/>
                    <a:pt x="25" y="9"/>
                  </a:cubicBezTo>
                  <a:cubicBezTo>
                    <a:pt x="25" y="9"/>
                    <a:pt x="25" y="9"/>
                    <a:pt x="25" y="9"/>
                  </a:cubicBezTo>
                  <a:cubicBezTo>
                    <a:pt x="25" y="9"/>
                    <a:pt x="25" y="9"/>
                    <a:pt x="25" y="9"/>
                  </a:cubicBezTo>
                  <a:cubicBezTo>
                    <a:pt x="25" y="9"/>
                    <a:pt x="24" y="9"/>
                    <a:pt x="24" y="8"/>
                  </a:cubicBezTo>
                  <a:cubicBezTo>
                    <a:pt x="23" y="8"/>
                    <a:pt x="23" y="8"/>
                    <a:pt x="22" y="8"/>
                  </a:cubicBezTo>
                  <a:cubicBezTo>
                    <a:pt x="21" y="7"/>
                    <a:pt x="19" y="6"/>
                    <a:pt x="17" y="6"/>
                  </a:cubicBezTo>
                  <a:cubicBezTo>
                    <a:pt x="17" y="6"/>
                    <a:pt x="16" y="6"/>
                    <a:pt x="16" y="5"/>
                  </a:cubicBezTo>
                  <a:cubicBezTo>
                    <a:pt x="15" y="5"/>
                    <a:pt x="15" y="5"/>
                    <a:pt x="14" y="5"/>
                  </a:cubicBezTo>
                  <a:cubicBezTo>
                    <a:pt x="13" y="5"/>
                    <a:pt x="13" y="5"/>
                    <a:pt x="12" y="5"/>
                  </a:cubicBezTo>
                  <a:cubicBezTo>
                    <a:pt x="11" y="5"/>
                    <a:pt x="10" y="5"/>
                    <a:pt x="9" y="6"/>
                  </a:cubicBezTo>
                  <a:cubicBezTo>
                    <a:pt x="8" y="6"/>
                    <a:pt x="7" y="6"/>
                    <a:pt x="6" y="6"/>
                  </a:cubicBezTo>
                  <a:cubicBezTo>
                    <a:pt x="7" y="6"/>
                    <a:pt x="8" y="6"/>
                    <a:pt x="9" y="5"/>
                  </a:cubicBezTo>
                  <a:cubicBezTo>
                    <a:pt x="10" y="5"/>
                    <a:pt x="11" y="5"/>
                    <a:pt x="12" y="5"/>
                  </a:cubicBezTo>
                  <a:cubicBezTo>
                    <a:pt x="13" y="5"/>
                    <a:pt x="13" y="5"/>
                    <a:pt x="14" y="5"/>
                  </a:cubicBezTo>
                  <a:cubicBezTo>
                    <a:pt x="15" y="5"/>
                    <a:pt x="15" y="5"/>
                    <a:pt x="16" y="5"/>
                  </a:cubicBezTo>
                  <a:cubicBezTo>
                    <a:pt x="16" y="5"/>
                    <a:pt x="17" y="5"/>
                    <a:pt x="17" y="5"/>
                  </a:cubicBezTo>
                  <a:cubicBezTo>
                    <a:pt x="19" y="6"/>
                    <a:pt x="21" y="7"/>
                    <a:pt x="23" y="7"/>
                  </a:cubicBezTo>
                  <a:cubicBezTo>
                    <a:pt x="23" y="8"/>
                    <a:pt x="24" y="8"/>
                    <a:pt x="25" y="8"/>
                  </a:cubicBezTo>
                  <a:cubicBezTo>
                    <a:pt x="26" y="8"/>
                    <a:pt x="26" y="8"/>
                    <a:pt x="27" y="8"/>
                  </a:cubicBezTo>
                  <a:cubicBezTo>
                    <a:pt x="27" y="8"/>
                    <a:pt x="27" y="8"/>
                    <a:pt x="27" y="8"/>
                  </a:cubicBezTo>
                  <a:cubicBezTo>
                    <a:pt x="28" y="8"/>
                    <a:pt x="29" y="8"/>
                    <a:pt x="30" y="8"/>
                  </a:cubicBezTo>
                  <a:cubicBezTo>
                    <a:pt x="31" y="8"/>
                    <a:pt x="32" y="8"/>
                    <a:pt x="33" y="8"/>
                  </a:cubicBezTo>
                  <a:cubicBezTo>
                    <a:pt x="33" y="8"/>
                    <a:pt x="33" y="7"/>
                    <a:pt x="32" y="7"/>
                  </a:cubicBezTo>
                  <a:cubicBezTo>
                    <a:pt x="32" y="7"/>
                    <a:pt x="32" y="7"/>
                    <a:pt x="32" y="6"/>
                  </a:cubicBezTo>
                  <a:cubicBezTo>
                    <a:pt x="31" y="6"/>
                    <a:pt x="31" y="6"/>
                    <a:pt x="31" y="6"/>
                  </a:cubicBezTo>
                  <a:cubicBezTo>
                    <a:pt x="30" y="5"/>
                    <a:pt x="30" y="5"/>
                    <a:pt x="29" y="4"/>
                  </a:cubicBezTo>
                  <a:cubicBezTo>
                    <a:pt x="29" y="4"/>
                    <a:pt x="28" y="3"/>
                    <a:pt x="27" y="3"/>
                  </a:cubicBezTo>
                  <a:cubicBezTo>
                    <a:pt x="26" y="2"/>
                    <a:pt x="25" y="1"/>
                    <a:pt x="23" y="1"/>
                  </a:cubicBezTo>
                  <a:cubicBezTo>
                    <a:pt x="22" y="1"/>
                    <a:pt x="22" y="1"/>
                    <a:pt x="21" y="0"/>
                  </a:cubicBezTo>
                  <a:cubicBezTo>
                    <a:pt x="20" y="0"/>
                    <a:pt x="19" y="0"/>
                    <a:pt x="19" y="0"/>
                  </a:cubicBezTo>
                  <a:cubicBezTo>
                    <a:pt x="19" y="0"/>
                    <a:pt x="20" y="0"/>
                    <a:pt x="21" y="0"/>
                  </a:cubicBezTo>
                  <a:cubicBezTo>
                    <a:pt x="22" y="0"/>
                    <a:pt x="22" y="1"/>
                    <a:pt x="23" y="1"/>
                  </a:cubicBezTo>
                  <a:cubicBezTo>
                    <a:pt x="25" y="1"/>
                    <a:pt x="26" y="2"/>
                    <a:pt x="27" y="2"/>
                  </a:cubicBezTo>
                  <a:cubicBezTo>
                    <a:pt x="28" y="3"/>
                    <a:pt x="29" y="3"/>
                    <a:pt x="29" y="4"/>
                  </a:cubicBezTo>
                  <a:cubicBezTo>
                    <a:pt x="30" y="4"/>
                    <a:pt x="31" y="5"/>
                    <a:pt x="31" y="5"/>
                  </a:cubicBezTo>
                  <a:cubicBezTo>
                    <a:pt x="31" y="5"/>
                    <a:pt x="32" y="6"/>
                    <a:pt x="32" y="6"/>
                  </a:cubicBezTo>
                  <a:cubicBezTo>
                    <a:pt x="32" y="6"/>
                    <a:pt x="32" y="6"/>
                    <a:pt x="32" y="6"/>
                  </a:cubicBezTo>
                  <a:cubicBezTo>
                    <a:pt x="32" y="6"/>
                    <a:pt x="33" y="7"/>
                    <a:pt x="33" y="7"/>
                  </a:cubicBezTo>
                  <a:cubicBezTo>
                    <a:pt x="33" y="7"/>
                    <a:pt x="33" y="7"/>
                    <a:pt x="34" y="8"/>
                  </a:cubicBezTo>
                  <a:cubicBezTo>
                    <a:pt x="34" y="8"/>
                    <a:pt x="35" y="8"/>
                    <a:pt x="35" y="8"/>
                  </a:cubicBezTo>
                  <a:cubicBezTo>
                    <a:pt x="36" y="8"/>
                    <a:pt x="37" y="8"/>
                    <a:pt x="37" y="8"/>
                  </a:cubicBezTo>
                  <a:cubicBezTo>
                    <a:pt x="37" y="8"/>
                    <a:pt x="37" y="8"/>
                    <a:pt x="38" y="8"/>
                  </a:cubicBezTo>
                  <a:cubicBezTo>
                    <a:pt x="38" y="8"/>
                    <a:pt x="38" y="8"/>
                    <a:pt x="38" y="8"/>
                  </a:cubicBezTo>
                  <a:cubicBezTo>
                    <a:pt x="38" y="8"/>
                    <a:pt x="38" y="8"/>
                    <a:pt x="38" y="8"/>
                  </a:cubicBezTo>
                  <a:cubicBezTo>
                    <a:pt x="39" y="9"/>
                    <a:pt x="40" y="9"/>
                    <a:pt x="40" y="9"/>
                  </a:cubicBezTo>
                  <a:cubicBezTo>
                    <a:pt x="40" y="9"/>
                    <a:pt x="40" y="9"/>
                    <a:pt x="39" y="9"/>
                  </a:cubicBezTo>
                  <a:cubicBezTo>
                    <a:pt x="39" y="9"/>
                    <a:pt x="38" y="9"/>
                    <a:pt x="38" y="9"/>
                  </a:cubicBezTo>
                  <a:cubicBezTo>
                    <a:pt x="37" y="9"/>
                    <a:pt x="37" y="9"/>
                    <a:pt x="36" y="9"/>
                  </a:cubicBezTo>
                  <a:cubicBezTo>
                    <a:pt x="36" y="9"/>
                    <a:pt x="36" y="9"/>
                    <a:pt x="36" y="9"/>
                  </a:cubicBezTo>
                  <a:cubicBezTo>
                    <a:pt x="36" y="9"/>
                    <a:pt x="35" y="9"/>
                    <a:pt x="35" y="9"/>
                  </a:cubicBezTo>
                  <a:cubicBezTo>
                    <a:pt x="35" y="9"/>
                    <a:pt x="35" y="9"/>
                    <a:pt x="35" y="9"/>
                  </a:cubicBezTo>
                  <a:cubicBezTo>
                    <a:pt x="35" y="9"/>
                    <a:pt x="34" y="9"/>
                    <a:pt x="34" y="9"/>
                  </a:cubicBezTo>
                  <a:cubicBezTo>
                    <a:pt x="34" y="9"/>
                    <a:pt x="33" y="9"/>
                    <a:pt x="33" y="10"/>
                  </a:cubicBezTo>
                  <a:cubicBezTo>
                    <a:pt x="32" y="10"/>
                    <a:pt x="30" y="11"/>
                    <a:pt x="29" y="12"/>
                  </a:cubicBezTo>
                  <a:cubicBezTo>
                    <a:pt x="29" y="12"/>
                    <a:pt x="29" y="12"/>
                    <a:pt x="28" y="13"/>
                  </a:cubicBezTo>
                  <a:cubicBezTo>
                    <a:pt x="28" y="13"/>
                    <a:pt x="28" y="13"/>
                    <a:pt x="28" y="13"/>
                  </a:cubicBezTo>
                  <a:cubicBezTo>
                    <a:pt x="27" y="14"/>
                    <a:pt x="27" y="15"/>
                    <a:pt x="26" y="15"/>
                  </a:cubicBezTo>
                  <a:cubicBezTo>
                    <a:pt x="26" y="17"/>
                    <a:pt x="25" y="18"/>
                    <a:pt x="25" y="20"/>
                  </a:cubicBezTo>
                  <a:cubicBezTo>
                    <a:pt x="25" y="19"/>
                    <a:pt x="25" y="18"/>
                    <a:pt x="25" y="17"/>
                  </a:cubicBezTo>
                  <a:cubicBezTo>
                    <a:pt x="25" y="17"/>
                    <a:pt x="26" y="16"/>
                    <a:pt x="26" y="15"/>
                  </a:cubicBezTo>
                  <a:cubicBezTo>
                    <a:pt x="26" y="14"/>
                    <a:pt x="27" y="14"/>
                    <a:pt x="27" y="13"/>
                  </a:cubicBezTo>
                  <a:cubicBezTo>
                    <a:pt x="27" y="13"/>
                    <a:pt x="28" y="13"/>
                    <a:pt x="28" y="12"/>
                  </a:cubicBezTo>
                  <a:cubicBezTo>
                    <a:pt x="28" y="12"/>
                    <a:pt x="29" y="12"/>
                    <a:pt x="29" y="12"/>
                  </a:cubicBezTo>
                  <a:cubicBezTo>
                    <a:pt x="30" y="11"/>
                    <a:pt x="30" y="11"/>
                    <a:pt x="31" y="10"/>
                  </a:cubicBezTo>
                  <a:cubicBezTo>
                    <a:pt x="32" y="10"/>
                    <a:pt x="32" y="9"/>
                    <a:pt x="33" y="9"/>
                  </a:cubicBezTo>
                  <a:cubicBezTo>
                    <a:pt x="33" y="9"/>
                    <a:pt x="34" y="9"/>
                    <a:pt x="34" y="9"/>
                  </a:cubicBezTo>
                  <a:cubicBezTo>
                    <a:pt x="34" y="9"/>
                    <a:pt x="34" y="9"/>
                    <a:pt x="34" y="9"/>
                  </a:cubicBezTo>
                  <a:cubicBezTo>
                    <a:pt x="33" y="9"/>
                    <a:pt x="32" y="9"/>
                    <a:pt x="30" y="9"/>
                  </a:cubicBezTo>
                  <a:cubicBezTo>
                    <a:pt x="30" y="9"/>
                    <a:pt x="30" y="9"/>
                    <a:pt x="30" y="9"/>
                  </a:cubicBezTo>
                  <a:cubicBezTo>
                    <a:pt x="29" y="9"/>
                    <a:pt x="29" y="9"/>
                    <a:pt x="29" y="9"/>
                  </a:cubicBezTo>
                  <a:cubicBezTo>
                    <a:pt x="28" y="9"/>
                    <a:pt x="27" y="10"/>
                    <a:pt x="27" y="10"/>
                  </a:cubicBezTo>
                  <a:cubicBezTo>
                    <a:pt x="27" y="11"/>
                    <a:pt x="27" y="11"/>
                    <a:pt x="27" y="11"/>
                  </a:cubicBezTo>
                  <a:cubicBezTo>
                    <a:pt x="26" y="11"/>
                    <a:pt x="26" y="11"/>
                    <a:pt x="26" y="11"/>
                  </a:cubicBezTo>
                  <a:cubicBezTo>
                    <a:pt x="26" y="11"/>
                    <a:pt x="26" y="11"/>
                    <a:pt x="26" y="11"/>
                  </a:cubicBezTo>
                  <a:cubicBezTo>
                    <a:pt x="25" y="12"/>
                    <a:pt x="25" y="12"/>
                    <a:pt x="25" y="12"/>
                  </a:cubicBezTo>
                  <a:cubicBezTo>
                    <a:pt x="24" y="13"/>
                    <a:pt x="24" y="13"/>
                    <a:pt x="23" y="14"/>
                  </a:cubicBezTo>
                  <a:cubicBezTo>
                    <a:pt x="22" y="15"/>
                    <a:pt x="21" y="16"/>
                    <a:pt x="19" y="17"/>
                  </a:cubicBezTo>
                  <a:cubicBezTo>
                    <a:pt x="18" y="18"/>
                    <a:pt x="18" y="18"/>
                    <a:pt x="17" y="18"/>
                  </a:cubicBezTo>
                  <a:cubicBezTo>
                    <a:pt x="16" y="19"/>
                    <a:pt x="15" y="19"/>
                    <a:pt x="14" y="19"/>
                  </a:cubicBezTo>
                  <a:cubicBezTo>
                    <a:pt x="15" y="18"/>
                    <a:pt x="16" y="18"/>
                    <a:pt x="17" y="1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2351"/>
            <p:cNvSpPr>
              <a:spLocks/>
            </p:cNvSpPr>
            <p:nvPr/>
          </p:nvSpPr>
          <p:spPr bwMode="auto">
            <a:xfrm>
              <a:off x="8280379" y="2433649"/>
              <a:ext cx="142876" cy="55563"/>
            </a:xfrm>
            <a:custGeom>
              <a:avLst/>
              <a:gdLst>
                <a:gd name="T0" fmla="*/ 0 w 38"/>
                <a:gd name="T1" fmla="*/ 14 h 15"/>
                <a:gd name="T2" fmla="*/ 20 w 38"/>
                <a:gd name="T3" fmla="*/ 10 h 15"/>
                <a:gd name="T4" fmla="*/ 29 w 38"/>
                <a:gd name="T5" fmla="*/ 5 h 15"/>
                <a:gd name="T6" fmla="*/ 38 w 38"/>
                <a:gd name="T7" fmla="*/ 0 h 15"/>
                <a:gd name="T8" fmla="*/ 30 w 38"/>
                <a:gd name="T9" fmla="*/ 12 h 15"/>
                <a:gd name="T10" fmla="*/ 17 w 38"/>
                <a:gd name="T11" fmla="*/ 15 h 15"/>
                <a:gd name="T12" fmla="*/ 0 w 38"/>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38" h="15">
                  <a:moveTo>
                    <a:pt x="0" y="14"/>
                  </a:moveTo>
                  <a:cubicBezTo>
                    <a:pt x="6" y="13"/>
                    <a:pt x="14" y="13"/>
                    <a:pt x="20" y="10"/>
                  </a:cubicBezTo>
                  <a:cubicBezTo>
                    <a:pt x="24" y="9"/>
                    <a:pt x="27" y="7"/>
                    <a:pt x="29" y="5"/>
                  </a:cubicBezTo>
                  <a:cubicBezTo>
                    <a:pt x="32" y="3"/>
                    <a:pt x="35" y="1"/>
                    <a:pt x="38" y="0"/>
                  </a:cubicBezTo>
                  <a:cubicBezTo>
                    <a:pt x="35" y="4"/>
                    <a:pt x="33" y="8"/>
                    <a:pt x="30" y="12"/>
                  </a:cubicBezTo>
                  <a:cubicBezTo>
                    <a:pt x="26" y="14"/>
                    <a:pt x="20" y="15"/>
                    <a:pt x="17" y="15"/>
                  </a:cubicBezTo>
                  <a:cubicBezTo>
                    <a:pt x="11" y="15"/>
                    <a:pt x="5" y="14"/>
                    <a:pt x="0"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66" name="Picture 2352"/>
            <p:cNvPicPr>
              <a:picLocks noChangeAspect="1" noChangeArrowheads="1"/>
            </p:cNvPicPr>
            <p:nvPr/>
          </p:nvPicPr>
          <p:blipFill>
            <a:blip r:embed="rId108" cstate="screen">
              <a:extLst>
                <a:ext uri="{28A0092B-C50C-407E-A947-70E740481C1C}">
                  <a14:useLocalDpi xmlns:a14="http://schemas.microsoft.com/office/drawing/2010/main"/>
                </a:ext>
              </a:extLst>
            </a:blip>
            <a:srcRect/>
            <a:stretch>
              <a:fillRect/>
            </a:stretch>
          </p:blipFill>
          <p:spPr bwMode="auto">
            <a:xfrm>
              <a:off x="8102578" y="2339985"/>
              <a:ext cx="349252" cy="247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7" name="Picture 2353"/>
            <p:cNvPicPr>
              <a:picLocks noChangeAspect="1" noChangeArrowheads="1"/>
            </p:cNvPicPr>
            <p:nvPr/>
          </p:nvPicPr>
          <p:blipFill>
            <a:blip r:embed="rId109" cstate="screen">
              <a:extLst>
                <a:ext uri="{28A0092B-C50C-407E-A947-70E740481C1C}">
                  <a14:useLocalDpi xmlns:a14="http://schemas.microsoft.com/office/drawing/2010/main"/>
                </a:ext>
              </a:extLst>
            </a:blip>
            <a:srcRect/>
            <a:stretch>
              <a:fillRect/>
            </a:stretch>
          </p:blipFill>
          <p:spPr bwMode="auto">
            <a:xfrm>
              <a:off x="8161316" y="2349510"/>
              <a:ext cx="101601" cy="179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 name="Freeform 2354"/>
            <p:cNvSpPr>
              <a:spLocks/>
            </p:cNvSpPr>
            <p:nvPr/>
          </p:nvSpPr>
          <p:spPr bwMode="auto">
            <a:xfrm>
              <a:off x="8245454" y="2362211"/>
              <a:ext cx="123826" cy="127001"/>
            </a:xfrm>
            <a:custGeom>
              <a:avLst/>
              <a:gdLst>
                <a:gd name="T0" fmla="*/ 11 w 33"/>
                <a:gd name="T1" fmla="*/ 16 h 34"/>
                <a:gd name="T2" fmla="*/ 6 w 33"/>
                <a:gd name="T3" fmla="*/ 28 h 34"/>
                <a:gd name="T4" fmla="*/ 0 w 33"/>
                <a:gd name="T5" fmla="*/ 34 h 34"/>
                <a:gd name="T6" fmla="*/ 5 w 33"/>
                <a:gd name="T7" fmla="*/ 22 h 34"/>
                <a:gd name="T8" fmla="*/ 8 w 33"/>
                <a:gd name="T9" fmla="*/ 9 h 34"/>
                <a:gd name="T10" fmla="*/ 17 w 33"/>
                <a:gd name="T11" fmla="*/ 0 h 34"/>
                <a:gd name="T12" fmla="*/ 19 w 33"/>
                <a:gd name="T13" fmla="*/ 0 h 34"/>
                <a:gd name="T14" fmla="*/ 33 w 33"/>
                <a:gd name="T15" fmla="*/ 4 h 34"/>
                <a:gd name="T16" fmla="*/ 26 w 33"/>
                <a:gd name="T17" fmla="*/ 4 h 34"/>
                <a:gd name="T18" fmla="*/ 11 w 33"/>
                <a:gd name="T19"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4">
                  <a:moveTo>
                    <a:pt x="11" y="16"/>
                  </a:moveTo>
                  <a:cubicBezTo>
                    <a:pt x="10" y="19"/>
                    <a:pt x="7" y="25"/>
                    <a:pt x="6" y="28"/>
                  </a:cubicBezTo>
                  <a:cubicBezTo>
                    <a:pt x="4" y="30"/>
                    <a:pt x="0" y="34"/>
                    <a:pt x="0" y="34"/>
                  </a:cubicBezTo>
                  <a:cubicBezTo>
                    <a:pt x="3" y="30"/>
                    <a:pt x="4" y="26"/>
                    <a:pt x="5" y="22"/>
                  </a:cubicBezTo>
                  <a:cubicBezTo>
                    <a:pt x="6" y="18"/>
                    <a:pt x="6" y="13"/>
                    <a:pt x="8" y="9"/>
                  </a:cubicBezTo>
                  <a:cubicBezTo>
                    <a:pt x="9" y="4"/>
                    <a:pt x="13" y="2"/>
                    <a:pt x="17" y="0"/>
                  </a:cubicBezTo>
                  <a:cubicBezTo>
                    <a:pt x="17" y="0"/>
                    <a:pt x="18" y="0"/>
                    <a:pt x="19" y="0"/>
                  </a:cubicBezTo>
                  <a:cubicBezTo>
                    <a:pt x="23" y="1"/>
                    <a:pt x="28" y="2"/>
                    <a:pt x="33" y="4"/>
                  </a:cubicBezTo>
                  <a:cubicBezTo>
                    <a:pt x="30" y="4"/>
                    <a:pt x="28" y="4"/>
                    <a:pt x="26" y="4"/>
                  </a:cubicBezTo>
                  <a:cubicBezTo>
                    <a:pt x="17" y="7"/>
                    <a:pt x="12" y="12"/>
                    <a:pt x="11"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2355"/>
            <p:cNvSpPr>
              <a:spLocks/>
            </p:cNvSpPr>
            <p:nvPr/>
          </p:nvSpPr>
          <p:spPr bwMode="auto">
            <a:xfrm>
              <a:off x="8181953" y="2392373"/>
              <a:ext cx="244476" cy="134938"/>
            </a:xfrm>
            <a:custGeom>
              <a:avLst/>
              <a:gdLst>
                <a:gd name="T0" fmla="*/ 30 w 65"/>
                <a:gd name="T1" fmla="*/ 6 h 36"/>
                <a:gd name="T2" fmla="*/ 24 w 65"/>
                <a:gd name="T3" fmla="*/ 19 h 36"/>
                <a:gd name="T4" fmla="*/ 23 w 65"/>
                <a:gd name="T5" fmla="*/ 22 h 36"/>
                <a:gd name="T6" fmla="*/ 22 w 65"/>
                <a:gd name="T7" fmla="*/ 23 h 36"/>
                <a:gd name="T8" fmla="*/ 24 w 65"/>
                <a:gd name="T9" fmla="*/ 23 h 36"/>
                <a:gd name="T10" fmla="*/ 27 w 65"/>
                <a:gd name="T11" fmla="*/ 19 h 36"/>
                <a:gd name="T12" fmla="*/ 34 w 65"/>
                <a:gd name="T13" fmla="*/ 14 h 36"/>
                <a:gd name="T14" fmla="*/ 39 w 65"/>
                <a:gd name="T15" fmla="*/ 9 h 36"/>
                <a:gd name="T16" fmla="*/ 45 w 65"/>
                <a:gd name="T17" fmla="*/ 4 h 36"/>
                <a:gd name="T18" fmla="*/ 50 w 65"/>
                <a:gd name="T19" fmla="*/ 3 h 36"/>
                <a:gd name="T20" fmla="*/ 41 w 65"/>
                <a:gd name="T21" fmla="*/ 8 h 36"/>
                <a:gd name="T22" fmla="*/ 37 w 65"/>
                <a:gd name="T23" fmla="*/ 12 h 36"/>
                <a:gd name="T24" fmla="*/ 47 w 65"/>
                <a:gd name="T25" fmla="*/ 8 h 36"/>
                <a:gd name="T26" fmla="*/ 61 w 65"/>
                <a:gd name="T27" fmla="*/ 5 h 36"/>
                <a:gd name="T28" fmla="*/ 63 w 65"/>
                <a:gd name="T29" fmla="*/ 5 h 36"/>
                <a:gd name="T30" fmla="*/ 56 w 65"/>
                <a:gd name="T31" fmla="*/ 7 h 36"/>
                <a:gd name="T32" fmla="*/ 32 w 65"/>
                <a:gd name="T33" fmla="*/ 18 h 36"/>
                <a:gd name="T34" fmla="*/ 27 w 65"/>
                <a:gd name="T35" fmla="*/ 22 h 36"/>
                <a:gd name="T36" fmla="*/ 25 w 65"/>
                <a:gd name="T37" fmla="*/ 24 h 36"/>
                <a:gd name="T38" fmla="*/ 28 w 65"/>
                <a:gd name="T39" fmla="*/ 23 h 36"/>
                <a:gd name="T40" fmla="*/ 40 w 65"/>
                <a:gd name="T41" fmla="*/ 23 h 36"/>
                <a:gd name="T42" fmla="*/ 45 w 65"/>
                <a:gd name="T43" fmla="*/ 21 h 36"/>
                <a:gd name="T44" fmla="*/ 54 w 65"/>
                <a:gd name="T45" fmla="*/ 17 h 36"/>
                <a:gd name="T46" fmla="*/ 54 w 65"/>
                <a:gd name="T47" fmla="*/ 17 h 36"/>
                <a:gd name="T48" fmla="*/ 45 w 65"/>
                <a:gd name="T49" fmla="*/ 22 h 36"/>
                <a:gd name="T50" fmla="*/ 40 w 65"/>
                <a:gd name="T51" fmla="*/ 23 h 36"/>
                <a:gd name="T52" fmla="*/ 26 w 65"/>
                <a:gd name="T53" fmla="*/ 25 h 36"/>
                <a:gd name="T54" fmla="*/ 22 w 65"/>
                <a:gd name="T55" fmla="*/ 26 h 36"/>
                <a:gd name="T56" fmla="*/ 14 w 65"/>
                <a:gd name="T57" fmla="*/ 31 h 36"/>
                <a:gd name="T58" fmla="*/ 17 w 65"/>
                <a:gd name="T59" fmla="*/ 32 h 36"/>
                <a:gd name="T60" fmla="*/ 22 w 65"/>
                <a:gd name="T61" fmla="*/ 34 h 36"/>
                <a:gd name="T62" fmla="*/ 34 w 65"/>
                <a:gd name="T63" fmla="*/ 35 h 36"/>
                <a:gd name="T64" fmla="*/ 42 w 65"/>
                <a:gd name="T65" fmla="*/ 33 h 36"/>
                <a:gd name="T66" fmla="*/ 35 w 65"/>
                <a:gd name="T67" fmla="*/ 35 h 36"/>
                <a:gd name="T68" fmla="*/ 22 w 65"/>
                <a:gd name="T69" fmla="*/ 35 h 36"/>
                <a:gd name="T70" fmla="*/ 17 w 65"/>
                <a:gd name="T71" fmla="*/ 34 h 36"/>
                <a:gd name="T72" fmla="*/ 14 w 65"/>
                <a:gd name="T73" fmla="*/ 33 h 36"/>
                <a:gd name="T74" fmla="*/ 9 w 65"/>
                <a:gd name="T75" fmla="*/ 33 h 36"/>
                <a:gd name="T76" fmla="*/ 6 w 65"/>
                <a:gd name="T77" fmla="*/ 34 h 36"/>
                <a:gd name="T78" fmla="*/ 5 w 65"/>
                <a:gd name="T79" fmla="*/ 34 h 36"/>
                <a:gd name="T80" fmla="*/ 2 w 65"/>
                <a:gd name="T81" fmla="*/ 34 h 36"/>
                <a:gd name="T82" fmla="*/ 8 w 65"/>
                <a:gd name="T83" fmla="*/ 32 h 36"/>
                <a:gd name="T84" fmla="*/ 9 w 65"/>
                <a:gd name="T85" fmla="*/ 31 h 36"/>
                <a:gd name="T86" fmla="*/ 10 w 65"/>
                <a:gd name="T87" fmla="*/ 30 h 36"/>
                <a:gd name="T88" fmla="*/ 16 w 65"/>
                <a:gd name="T89" fmla="*/ 22 h 36"/>
                <a:gd name="T90" fmla="*/ 18 w 65"/>
                <a:gd name="T91" fmla="*/ 18 h 36"/>
                <a:gd name="T92" fmla="*/ 18 w 65"/>
                <a:gd name="T93" fmla="*/ 6 h 36"/>
                <a:gd name="T94" fmla="*/ 19 w 65"/>
                <a:gd name="T95" fmla="*/ 14 h 36"/>
                <a:gd name="T96" fmla="*/ 18 w 65"/>
                <a:gd name="T97" fmla="*/ 20 h 36"/>
                <a:gd name="T98" fmla="*/ 15 w 65"/>
                <a:gd name="T99" fmla="*/ 26 h 36"/>
                <a:gd name="T100" fmla="*/ 11 w 65"/>
                <a:gd name="T101" fmla="*/ 31 h 36"/>
                <a:gd name="T102" fmla="*/ 17 w 65"/>
                <a:gd name="T103" fmla="*/ 28 h 36"/>
                <a:gd name="T104" fmla="*/ 19 w 65"/>
                <a:gd name="T105" fmla="*/ 26 h 36"/>
                <a:gd name="T106" fmla="*/ 22 w 65"/>
                <a:gd name="T107" fmla="*/ 22 h 36"/>
                <a:gd name="T108" fmla="*/ 22 w 65"/>
                <a:gd name="T109" fmla="*/ 20 h 36"/>
                <a:gd name="T110" fmla="*/ 25 w 65"/>
                <a:gd name="T111" fmla="*/ 14 h 36"/>
                <a:gd name="T112" fmla="*/ 31 w 65"/>
                <a:gd name="T113" fmla="*/ 2 h 36"/>
                <a:gd name="T114" fmla="*/ 32 w 65"/>
                <a:gd name="T11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 h="36">
                  <a:moveTo>
                    <a:pt x="32" y="3"/>
                  </a:moveTo>
                  <a:cubicBezTo>
                    <a:pt x="31" y="4"/>
                    <a:pt x="30" y="5"/>
                    <a:pt x="30" y="6"/>
                  </a:cubicBezTo>
                  <a:cubicBezTo>
                    <a:pt x="28" y="9"/>
                    <a:pt x="27" y="12"/>
                    <a:pt x="26" y="14"/>
                  </a:cubicBezTo>
                  <a:cubicBezTo>
                    <a:pt x="25" y="16"/>
                    <a:pt x="25" y="17"/>
                    <a:pt x="24" y="19"/>
                  </a:cubicBezTo>
                  <a:cubicBezTo>
                    <a:pt x="24" y="19"/>
                    <a:pt x="24" y="20"/>
                    <a:pt x="23" y="21"/>
                  </a:cubicBezTo>
                  <a:cubicBezTo>
                    <a:pt x="23" y="22"/>
                    <a:pt x="23" y="22"/>
                    <a:pt x="23" y="22"/>
                  </a:cubicBezTo>
                  <a:cubicBezTo>
                    <a:pt x="23" y="22"/>
                    <a:pt x="23" y="22"/>
                    <a:pt x="23" y="22"/>
                  </a:cubicBezTo>
                  <a:cubicBezTo>
                    <a:pt x="22" y="23"/>
                    <a:pt x="22" y="23"/>
                    <a:pt x="22" y="23"/>
                  </a:cubicBezTo>
                  <a:cubicBezTo>
                    <a:pt x="22" y="24"/>
                    <a:pt x="22" y="24"/>
                    <a:pt x="21" y="25"/>
                  </a:cubicBezTo>
                  <a:cubicBezTo>
                    <a:pt x="22" y="24"/>
                    <a:pt x="23" y="23"/>
                    <a:pt x="24" y="23"/>
                  </a:cubicBezTo>
                  <a:cubicBezTo>
                    <a:pt x="25" y="22"/>
                    <a:pt x="25" y="22"/>
                    <a:pt x="26" y="21"/>
                  </a:cubicBezTo>
                  <a:cubicBezTo>
                    <a:pt x="26" y="20"/>
                    <a:pt x="27" y="20"/>
                    <a:pt x="27" y="19"/>
                  </a:cubicBezTo>
                  <a:cubicBezTo>
                    <a:pt x="29" y="18"/>
                    <a:pt x="30" y="17"/>
                    <a:pt x="31" y="16"/>
                  </a:cubicBezTo>
                  <a:cubicBezTo>
                    <a:pt x="32" y="16"/>
                    <a:pt x="33" y="15"/>
                    <a:pt x="34" y="14"/>
                  </a:cubicBezTo>
                  <a:cubicBezTo>
                    <a:pt x="35" y="13"/>
                    <a:pt x="36" y="12"/>
                    <a:pt x="37" y="11"/>
                  </a:cubicBezTo>
                  <a:cubicBezTo>
                    <a:pt x="37" y="10"/>
                    <a:pt x="38" y="10"/>
                    <a:pt x="39" y="9"/>
                  </a:cubicBezTo>
                  <a:cubicBezTo>
                    <a:pt x="39" y="9"/>
                    <a:pt x="40" y="8"/>
                    <a:pt x="41" y="8"/>
                  </a:cubicBezTo>
                  <a:cubicBezTo>
                    <a:pt x="42" y="6"/>
                    <a:pt x="43" y="5"/>
                    <a:pt x="45" y="4"/>
                  </a:cubicBezTo>
                  <a:cubicBezTo>
                    <a:pt x="46" y="4"/>
                    <a:pt x="47" y="4"/>
                    <a:pt x="47" y="3"/>
                  </a:cubicBezTo>
                  <a:cubicBezTo>
                    <a:pt x="48" y="3"/>
                    <a:pt x="49" y="3"/>
                    <a:pt x="50" y="3"/>
                  </a:cubicBezTo>
                  <a:cubicBezTo>
                    <a:pt x="48" y="3"/>
                    <a:pt x="47" y="4"/>
                    <a:pt x="45" y="5"/>
                  </a:cubicBezTo>
                  <a:cubicBezTo>
                    <a:pt x="44" y="6"/>
                    <a:pt x="43" y="7"/>
                    <a:pt x="41" y="8"/>
                  </a:cubicBezTo>
                  <a:cubicBezTo>
                    <a:pt x="41" y="9"/>
                    <a:pt x="40" y="9"/>
                    <a:pt x="39" y="10"/>
                  </a:cubicBezTo>
                  <a:cubicBezTo>
                    <a:pt x="39" y="10"/>
                    <a:pt x="38" y="11"/>
                    <a:pt x="37" y="12"/>
                  </a:cubicBezTo>
                  <a:cubicBezTo>
                    <a:pt x="37" y="12"/>
                    <a:pt x="37" y="12"/>
                    <a:pt x="37" y="13"/>
                  </a:cubicBezTo>
                  <a:cubicBezTo>
                    <a:pt x="40" y="11"/>
                    <a:pt x="44" y="9"/>
                    <a:pt x="47" y="8"/>
                  </a:cubicBezTo>
                  <a:cubicBezTo>
                    <a:pt x="50" y="7"/>
                    <a:pt x="53" y="6"/>
                    <a:pt x="56" y="5"/>
                  </a:cubicBezTo>
                  <a:cubicBezTo>
                    <a:pt x="58" y="5"/>
                    <a:pt x="59" y="5"/>
                    <a:pt x="61" y="5"/>
                  </a:cubicBezTo>
                  <a:cubicBezTo>
                    <a:pt x="62" y="5"/>
                    <a:pt x="64" y="5"/>
                    <a:pt x="65" y="5"/>
                  </a:cubicBezTo>
                  <a:cubicBezTo>
                    <a:pt x="64" y="5"/>
                    <a:pt x="64" y="5"/>
                    <a:pt x="63" y="5"/>
                  </a:cubicBezTo>
                  <a:cubicBezTo>
                    <a:pt x="62" y="5"/>
                    <a:pt x="61" y="6"/>
                    <a:pt x="61" y="6"/>
                  </a:cubicBezTo>
                  <a:cubicBezTo>
                    <a:pt x="59" y="6"/>
                    <a:pt x="58" y="6"/>
                    <a:pt x="56" y="7"/>
                  </a:cubicBezTo>
                  <a:cubicBezTo>
                    <a:pt x="53" y="8"/>
                    <a:pt x="51" y="8"/>
                    <a:pt x="48" y="9"/>
                  </a:cubicBezTo>
                  <a:cubicBezTo>
                    <a:pt x="42" y="11"/>
                    <a:pt x="37" y="14"/>
                    <a:pt x="32" y="18"/>
                  </a:cubicBezTo>
                  <a:cubicBezTo>
                    <a:pt x="31" y="19"/>
                    <a:pt x="30" y="20"/>
                    <a:pt x="28" y="21"/>
                  </a:cubicBezTo>
                  <a:cubicBezTo>
                    <a:pt x="28" y="21"/>
                    <a:pt x="27" y="22"/>
                    <a:pt x="27" y="22"/>
                  </a:cubicBezTo>
                  <a:cubicBezTo>
                    <a:pt x="26" y="23"/>
                    <a:pt x="26" y="23"/>
                    <a:pt x="25" y="24"/>
                  </a:cubicBezTo>
                  <a:cubicBezTo>
                    <a:pt x="25" y="24"/>
                    <a:pt x="25" y="24"/>
                    <a:pt x="25" y="24"/>
                  </a:cubicBezTo>
                  <a:cubicBezTo>
                    <a:pt x="25" y="24"/>
                    <a:pt x="25" y="24"/>
                    <a:pt x="25" y="24"/>
                  </a:cubicBezTo>
                  <a:cubicBezTo>
                    <a:pt x="26" y="24"/>
                    <a:pt x="27" y="23"/>
                    <a:pt x="28" y="23"/>
                  </a:cubicBezTo>
                  <a:cubicBezTo>
                    <a:pt x="29" y="23"/>
                    <a:pt x="29" y="23"/>
                    <a:pt x="30" y="23"/>
                  </a:cubicBezTo>
                  <a:cubicBezTo>
                    <a:pt x="34" y="23"/>
                    <a:pt x="37" y="23"/>
                    <a:pt x="40" y="23"/>
                  </a:cubicBezTo>
                  <a:cubicBezTo>
                    <a:pt x="41" y="22"/>
                    <a:pt x="42" y="22"/>
                    <a:pt x="43" y="22"/>
                  </a:cubicBezTo>
                  <a:cubicBezTo>
                    <a:pt x="43" y="22"/>
                    <a:pt x="44" y="21"/>
                    <a:pt x="45" y="21"/>
                  </a:cubicBezTo>
                  <a:cubicBezTo>
                    <a:pt x="47" y="21"/>
                    <a:pt x="48" y="20"/>
                    <a:pt x="50" y="19"/>
                  </a:cubicBezTo>
                  <a:cubicBezTo>
                    <a:pt x="51" y="18"/>
                    <a:pt x="52" y="17"/>
                    <a:pt x="54" y="17"/>
                  </a:cubicBezTo>
                  <a:cubicBezTo>
                    <a:pt x="55" y="16"/>
                    <a:pt x="57" y="15"/>
                    <a:pt x="58" y="14"/>
                  </a:cubicBezTo>
                  <a:cubicBezTo>
                    <a:pt x="57" y="15"/>
                    <a:pt x="55" y="16"/>
                    <a:pt x="54" y="17"/>
                  </a:cubicBezTo>
                  <a:cubicBezTo>
                    <a:pt x="53" y="18"/>
                    <a:pt x="51" y="19"/>
                    <a:pt x="50" y="19"/>
                  </a:cubicBezTo>
                  <a:cubicBezTo>
                    <a:pt x="48" y="20"/>
                    <a:pt x="47" y="21"/>
                    <a:pt x="45" y="22"/>
                  </a:cubicBezTo>
                  <a:cubicBezTo>
                    <a:pt x="45" y="22"/>
                    <a:pt x="44" y="22"/>
                    <a:pt x="43" y="23"/>
                  </a:cubicBezTo>
                  <a:cubicBezTo>
                    <a:pt x="42" y="23"/>
                    <a:pt x="41" y="23"/>
                    <a:pt x="40" y="23"/>
                  </a:cubicBezTo>
                  <a:cubicBezTo>
                    <a:pt x="37" y="24"/>
                    <a:pt x="34" y="24"/>
                    <a:pt x="30" y="24"/>
                  </a:cubicBezTo>
                  <a:cubicBezTo>
                    <a:pt x="29" y="24"/>
                    <a:pt x="27" y="24"/>
                    <a:pt x="26" y="25"/>
                  </a:cubicBezTo>
                  <a:cubicBezTo>
                    <a:pt x="25" y="25"/>
                    <a:pt x="24" y="25"/>
                    <a:pt x="23" y="26"/>
                  </a:cubicBezTo>
                  <a:cubicBezTo>
                    <a:pt x="23" y="26"/>
                    <a:pt x="23" y="26"/>
                    <a:pt x="22" y="26"/>
                  </a:cubicBezTo>
                  <a:cubicBezTo>
                    <a:pt x="21" y="27"/>
                    <a:pt x="19" y="28"/>
                    <a:pt x="18" y="29"/>
                  </a:cubicBezTo>
                  <a:cubicBezTo>
                    <a:pt x="17" y="30"/>
                    <a:pt x="15" y="31"/>
                    <a:pt x="14" y="31"/>
                  </a:cubicBezTo>
                  <a:cubicBezTo>
                    <a:pt x="14" y="31"/>
                    <a:pt x="14" y="31"/>
                    <a:pt x="15" y="32"/>
                  </a:cubicBezTo>
                  <a:cubicBezTo>
                    <a:pt x="15" y="32"/>
                    <a:pt x="16" y="32"/>
                    <a:pt x="17" y="32"/>
                  </a:cubicBezTo>
                  <a:cubicBezTo>
                    <a:pt x="17" y="33"/>
                    <a:pt x="18" y="33"/>
                    <a:pt x="18" y="33"/>
                  </a:cubicBezTo>
                  <a:cubicBezTo>
                    <a:pt x="20" y="34"/>
                    <a:pt x="21" y="34"/>
                    <a:pt x="22" y="34"/>
                  </a:cubicBezTo>
                  <a:cubicBezTo>
                    <a:pt x="24" y="35"/>
                    <a:pt x="25" y="35"/>
                    <a:pt x="26" y="35"/>
                  </a:cubicBezTo>
                  <a:cubicBezTo>
                    <a:pt x="29" y="35"/>
                    <a:pt x="32" y="35"/>
                    <a:pt x="34" y="35"/>
                  </a:cubicBezTo>
                  <a:cubicBezTo>
                    <a:pt x="36" y="35"/>
                    <a:pt x="37" y="34"/>
                    <a:pt x="38" y="34"/>
                  </a:cubicBezTo>
                  <a:cubicBezTo>
                    <a:pt x="40" y="34"/>
                    <a:pt x="41" y="33"/>
                    <a:pt x="42" y="33"/>
                  </a:cubicBezTo>
                  <a:cubicBezTo>
                    <a:pt x="41" y="33"/>
                    <a:pt x="40" y="34"/>
                    <a:pt x="39" y="34"/>
                  </a:cubicBezTo>
                  <a:cubicBezTo>
                    <a:pt x="37" y="35"/>
                    <a:pt x="36" y="35"/>
                    <a:pt x="35" y="35"/>
                  </a:cubicBezTo>
                  <a:cubicBezTo>
                    <a:pt x="32" y="36"/>
                    <a:pt x="29" y="36"/>
                    <a:pt x="26" y="36"/>
                  </a:cubicBezTo>
                  <a:cubicBezTo>
                    <a:pt x="25" y="36"/>
                    <a:pt x="23" y="35"/>
                    <a:pt x="22" y="35"/>
                  </a:cubicBezTo>
                  <a:cubicBezTo>
                    <a:pt x="21" y="35"/>
                    <a:pt x="19" y="35"/>
                    <a:pt x="18" y="34"/>
                  </a:cubicBezTo>
                  <a:cubicBezTo>
                    <a:pt x="18" y="34"/>
                    <a:pt x="17" y="34"/>
                    <a:pt x="17" y="34"/>
                  </a:cubicBezTo>
                  <a:cubicBezTo>
                    <a:pt x="17" y="34"/>
                    <a:pt x="16" y="33"/>
                    <a:pt x="16" y="33"/>
                  </a:cubicBezTo>
                  <a:cubicBezTo>
                    <a:pt x="16" y="33"/>
                    <a:pt x="15" y="33"/>
                    <a:pt x="14" y="33"/>
                  </a:cubicBezTo>
                  <a:cubicBezTo>
                    <a:pt x="14" y="32"/>
                    <a:pt x="13" y="32"/>
                    <a:pt x="12" y="32"/>
                  </a:cubicBezTo>
                  <a:cubicBezTo>
                    <a:pt x="11" y="32"/>
                    <a:pt x="10" y="33"/>
                    <a:pt x="9" y="33"/>
                  </a:cubicBezTo>
                  <a:cubicBezTo>
                    <a:pt x="8" y="33"/>
                    <a:pt x="7" y="34"/>
                    <a:pt x="6" y="34"/>
                  </a:cubicBezTo>
                  <a:cubicBezTo>
                    <a:pt x="6" y="34"/>
                    <a:pt x="6" y="34"/>
                    <a:pt x="6" y="34"/>
                  </a:cubicBezTo>
                  <a:cubicBezTo>
                    <a:pt x="6" y="34"/>
                    <a:pt x="6" y="34"/>
                    <a:pt x="6" y="34"/>
                  </a:cubicBezTo>
                  <a:cubicBezTo>
                    <a:pt x="5" y="34"/>
                    <a:pt x="5" y="34"/>
                    <a:pt x="5" y="34"/>
                  </a:cubicBezTo>
                  <a:cubicBezTo>
                    <a:pt x="3" y="34"/>
                    <a:pt x="2" y="35"/>
                    <a:pt x="0" y="35"/>
                  </a:cubicBezTo>
                  <a:cubicBezTo>
                    <a:pt x="1" y="35"/>
                    <a:pt x="2" y="34"/>
                    <a:pt x="2" y="34"/>
                  </a:cubicBezTo>
                  <a:cubicBezTo>
                    <a:pt x="3" y="34"/>
                    <a:pt x="4" y="34"/>
                    <a:pt x="5" y="33"/>
                  </a:cubicBezTo>
                  <a:cubicBezTo>
                    <a:pt x="6" y="33"/>
                    <a:pt x="7" y="33"/>
                    <a:pt x="8" y="32"/>
                  </a:cubicBezTo>
                  <a:cubicBezTo>
                    <a:pt x="8" y="32"/>
                    <a:pt x="8" y="32"/>
                    <a:pt x="8" y="32"/>
                  </a:cubicBezTo>
                  <a:cubicBezTo>
                    <a:pt x="8" y="32"/>
                    <a:pt x="9" y="32"/>
                    <a:pt x="9" y="31"/>
                  </a:cubicBezTo>
                  <a:cubicBezTo>
                    <a:pt x="9" y="31"/>
                    <a:pt x="9" y="31"/>
                    <a:pt x="10" y="31"/>
                  </a:cubicBezTo>
                  <a:cubicBezTo>
                    <a:pt x="10" y="31"/>
                    <a:pt x="10" y="30"/>
                    <a:pt x="10" y="30"/>
                  </a:cubicBezTo>
                  <a:cubicBezTo>
                    <a:pt x="11" y="30"/>
                    <a:pt x="11" y="29"/>
                    <a:pt x="12" y="29"/>
                  </a:cubicBezTo>
                  <a:cubicBezTo>
                    <a:pt x="14" y="27"/>
                    <a:pt x="15" y="24"/>
                    <a:pt x="16" y="22"/>
                  </a:cubicBezTo>
                  <a:cubicBezTo>
                    <a:pt x="17" y="21"/>
                    <a:pt x="17" y="21"/>
                    <a:pt x="17" y="20"/>
                  </a:cubicBezTo>
                  <a:cubicBezTo>
                    <a:pt x="18" y="19"/>
                    <a:pt x="18" y="19"/>
                    <a:pt x="18" y="18"/>
                  </a:cubicBezTo>
                  <a:cubicBezTo>
                    <a:pt x="18" y="17"/>
                    <a:pt x="18" y="16"/>
                    <a:pt x="19" y="14"/>
                  </a:cubicBezTo>
                  <a:cubicBezTo>
                    <a:pt x="19" y="11"/>
                    <a:pt x="18" y="9"/>
                    <a:pt x="18" y="6"/>
                  </a:cubicBezTo>
                  <a:cubicBezTo>
                    <a:pt x="18" y="7"/>
                    <a:pt x="18" y="9"/>
                    <a:pt x="18" y="10"/>
                  </a:cubicBezTo>
                  <a:cubicBezTo>
                    <a:pt x="19" y="11"/>
                    <a:pt x="19" y="13"/>
                    <a:pt x="19" y="14"/>
                  </a:cubicBezTo>
                  <a:cubicBezTo>
                    <a:pt x="19" y="16"/>
                    <a:pt x="19" y="17"/>
                    <a:pt x="19" y="18"/>
                  </a:cubicBezTo>
                  <a:cubicBezTo>
                    <a:pt x="18" y="19"/>
                    <a:pt x="18" y="20"/>
                    <a:pt x="18" y="20"/>
                  </a:cubicBezTo>
                  <a:cubicBezTo>
                    <a:pt x="18" y="21"/>
                    <a:pt x="17" y="22"/>
                    <a:pt x="17" y="22"/>
                  </a:cubicBezTo>
                  <a:cubicBezTo>
                    <a:pt x="16" y="23"/>
                    <a:pt x="16" y="25"/>
                    <a:pt x="15" y="26"/>
                  </a:cubicBezTo>
                  <a:cubicBezTo>
                    <a:pt x="14" y="27"/>
                    <a:pt x="13" y="28"/>
                    <a:pt x="13" y="29"/>
                  </a:cubicBezTo>
                  <a:cubicBezTo>
                    <a:pt x="12" y="30"/>
                    <a:pt x="12" y="30"/>
                    <a:pt x="11" y="31"/>
                  </a:cubicBezTo>
                  <a:cubicBezTo>
                    <a:pt x="11" y="31"/>
                    <a:pt x="11" y="31"/>
                    <a:pt x="11" y="31"/>
                  </a:cubicBezTo>
                  <a:cubicBezTo>
                    <a:pt x="13" y="30"/>
                    <a:pt x="15" y="29"/>
                    <a:pt x="17" y="28"/>
                  </a:cubicBezTo>
                  <a:cubicBezTo>
                    <a:pt x="17" y="28"/>
                    <a:pt x="18" y="27"/>
                    <a:pt x="18" y="27"/>
                  </a:cubicBezTo>
                  <a:cubicBezTo>
                    <a:pt x="19" y="27"/>
                    <a:pt x="19" y="26"/>
                    <a:pt x="19" y="26"/>
                  </a:cubicBezTo>
                  <a:cubicBezTo>
                    <a:pt x="20" y="25"/>
                    <a:pt x="21" y="24"/>
                    <a:pt x="21" y="22"/>
                  </a:cubicBezTo>
                  <a:cubicBezTo>
                    <a:pt x="22" y="22"/>
                    <a:pt x="22" y="22"/>
                    <a:pt x="22" y="22"/>
                  </a:cubicBezTo>
                  <a:cubicBezTo>
                    <a:pt x="22" y="22"/>
                    <a:pt x="22" y="22"/>
                    <a:pt x="22" y="21"/>
                  </a:cubicBezTo>
                  <a:cubicBezTo>
                    <a:pt x="22" y="20"/>
                    <a:pt x="22" y="20"/>
                    <a:pt x="22" y="20"/>
                  </a:cubicBezTo>
                  <a:cubicBezTo>
                    <a:pt x="23" y="20"/>
                    <a:pt x="23" y="19"/>
                    <a:pt x="23" y="18"/>
                  </a:cubicBezTo>
                  <a:cubicBezTo>
                    <a:pt x="24" y="17"/>
                    <a:pt x="24" y="15"/>
                    <a:pt x="25" y="14"/>
                  </a:cubicBezTo>
                  <a:cubicBezTo>
                    <a:pt x="26" y="11"/>
                    <a:pt x="27" y="8"/>
                    <a:pt x="29" y="6"/>
                  </a:cubicBezTo>
                  <a:cubicBezTo>
                    <a:pt x="29" y="5"/>
                    <a:pt x="30" y="3"/>
                    <a:pt x="31" y="2"/>
                  </a:cubicBezTo>
                  <a:cubicBezTo>
                    <a:pt x="33" y="1"/>
                    <a:pt x="34" y="0"/>
                    <a:pt x="35" y="0"/>
                  </a:cubicBezTo>
                  <a:cubicBezTo>
                    <a:pt x="34" y="1"/>
                    <a:pt x="33" y="2"/>
                    <a:pt x="32" y="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2356"/>
            <p:cNvSpPr>
              <a:spLocks/>
            </p:cNvSpPr>
            <p:nvPr/>
          </p:nvSpPr>
          <p:spPr bwMode="auto">
            <a:xfrm>
              <a:off x="8107340" y="2433649"/>
              <a:ext cx="30163" cy="41275"/>
            </a:xfrm>
            <a:custGeom>
              <a:avLst/>
              <a:gdLst>
                <a:gd name="T0" fmla="*/ 7 w 8"/>
                <a:gd name="T1" fmla="*/ 2 h 11"/>
                <a:gd name="T2" fmla="*/ 5 w 8"/>
                <a:gd name="T3" fmla="*/ 1 h 11"/>
                <a:gd name="T4" fmla="*/ 2 w 8"/>
                <a:gd name="T5" fmla="*/ 1 h 11"/>
                <a:gd name="T6" fmla="*/ 0 w 8"/>
                <a:gd name="T7" fmla="*/ 0 h 11"/>
                <a:gd name="T8" fmla="*/ 0 w 8"/>
                <a:gd name="T9" fmla="*/ 3 h 11"/>
                <a:gd name="T10" fmla="*/ 1 w 8"/>
                <a:gd name="T11" fmla="*/ 8 h 11"/>
                <a:gd name="T12" fmla="*/ 6 w 8"/>
                <a:gd name="T13" fmla="*/ 8 h 11"/>
                <a:gd name="T14" fmla="*/ 6 w 8"/>
                <a:gd name="T15" fmla="*/ 9 h 11"/>
                <a:gd name="T16" fmla="*/ 6 w 8"/>
                <a:gd name="T17" fmla="*/ 10 h 11"/>
                <a:gd name="T18" fmla="*/ 6 w 8"/>
                <a:gd name="T19" fmla="*/ 10 h 11"/>
                <a:gd name="T20" fmla="*/ 6 w 8"/>
                <a:gd name="T21" fmla="*/ 10 h 11"/>
                <a:gd name="T22" fmla="*/ 6 w 8"/>
                <a:gd name="T23" fmla="*/ 10 h 11"/>
                <a:gd name="T24" fmla="*/ 6 w 8"/>
                <a:gd name="T25" fmla="*/ 10 h 11"/>
                <a:gd name="T26" fmla="*/ 6 w 8"/>
                <a:gd name="T27" fmla="*/ 11 h 11"/>
                <a:gd name="T28" fmla="*/ 6 w 8"/>
                <a:gd name="T29" fmla="*/ 10 h 11"/>
                <a:gd name="T30" fmla="*/ 6 w 8"/>
                <a:gd name="T31" fmla="*/ 10 h 11"/>
                <a:gd name="T32" fmla="*/ 6 w 8"/>
                <a:gd name="T33" fmla="*/ 10 h 11"/>
                <a:gd name="T34" fmla="*/ 6 w 8"/>
                <a:gd name="T35" fmla="*/ 10 h 11"/>
                <a:gd name="T36" fmla="*/ 6 w 8"/>
                <a:gd name="T37" fmla="*/ 10 h 11"/>
                <a:gd name="T38" fmla="*/ 6 w 8"/>
                <a:gd name="T39" fmla="*/ 10 h 11"/>
                <a:gd name="T40" fmla="*/ 6 w 8"/>
                <a:gd name="T41" fmla="*/ 11 h 11"/>
                <a:gd name="T42" fmla="*/ 7 w 8"/>
                <a:gd name="T43" fmla="*/ 10 h 11"/>
                <a:gd name="T44" fmla="*/ 7 w 8"/>
                <a:gd name="T45" fmla="*/ 10 h 11"/>
                <a:gd name="T46" fmla="*/ 7 w 8"/>
                <a:gd name="T47" fmla="*/ 10 h 11"/>
                <a:gd name="T48" fmla="*/ 7 w 8"/>
                <a:gd name="T49" fmla="*/ 10 h 11"/>
                <a:gd name="T50" fmla="*/ 7 w 8"/>
                <a:gd name="T51" fmla="*/ 10 h 11"/>
                <a:gd name="T52" fmla="*/ 7 w 8"/>
                <a:gd name="T53" fmla="*/ 10 h 11"/>
                <a:gd name="T54" fmla="*/ 7 w 8"/>
                <a:gd name="T55" fmla="*/ 10 h 11"/>
                <a:gd name="T56" fmla="*/ 7 w 8"/>
                <a:gd name="T57" fmla="*/ 10 h 11"/>
                <a:gd name="T58" fmla="*/ 7 w 8"/>
                <a:gd name="T59" fmla="*/ 9 h 11"/>
                <a:gd name="T60" fmla="*/ 6 w 8"/>
                <a:gd name="T61" fmla="*/ 8 h 11"/>
                <a:gd name="T62" fmla="*/ 8 w 8"/>
                <a:gd name="T63" fmla="*/ 5 h 11"/>
                <a:gd name="T64" fmla="*/ 7 w 8"/>
                <a:gd name="T6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11">
                  <a:moveTo>
                    <a:pt x="7" y="2"/>
                  </a:moveTo>
                  <a:cubicBezTo>
                    <a:pt x="6" y="2"/>
                    <a:pt x="5" y="1"/>
                    <a:pt x="5" y="1"/>
                  </a:cubicBezTo>
                  <a:cubicBezTo>
                    <a:pt x="4" y="1"/>
                    <a:pt x="3" y="1"/>
                    <a:pt x="2" y="1"/>
                  </a:cubicBezTo>
                  <a:cubicBezTo>
                    <a:pt x="2" y="1"/>
                    <a:pt x="0" y="0"/>
                    <a:pt x="0" y="0"/>
                  </a:cubicBezTo>
                  <a:cubicBezTo>
                    <a:pt x="1" y="1"/>
                    <a:pt x="0" y="2"/>
                    <a:pt x="0" y="3"/>
                  </a:cubicBezTo>
                  <a:cubicBezTo>
                    <a:pt x="0" y="5"/>
                    <a:pt x="0" y="7"/>
                    <a:pt x="1" y="8"/>
                  </a:cubicBezTo>
                  <a:cubicBezTo>
                    <a:pt x="3" y="9"/>
                    <a:pt x="5" y="9"/>
                    <a:pt x="6" y="8"/>
                  </a:cubicBezTo>
                  <a:cubicBezTo>
                    <a:pt x="6" y="8"/>
                    <a:pt x="6" y="8"/>
                    <a:pt x="6" y="9"/>
                  </a:cubicBezTo>
                  <a:cubicBezTo>
                    <a:pt x="7" y="9"/>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1"/>
                    <a:pt x="6" y="11"/>
                    <a:pt x="6" y="11"/>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1"/>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8"/>
                    <a:pt x="6" y="8"/>
                    <a:pt x="6" y="8"/>
                  </a:cubicBezTo>
                  <a:cubicBezTo>
                    <a:pt x="7" y="7"/>
                    <a:pt x="8" y="6"/>
                    <a:pt x="8" y="5"/>
                  </a:cubicBezTo>
                  <a:cubicBezTo>
                    <a:pt x="8" y="4"/>
                    <a:pt x="7" y="3"/>
                    <a:pt x="7"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2357"/>
            <p:cNvSpPr>
              <a:spLocks/>
            </p:cNvSpPr>
            <p:nvPr/>
          </p:nvSpPr>
          <p:spPr bwMode="auto">
            <a:xfrm>
              <a:off x="11063283" y="3000390"/>
              <a:ext cx="187326" cy="255589"/>
            </a:xfrm>
            <a:custGeom>
              <a:avLst/>
              <a:gdLst>
                <a:gd name="T0" fmla="*/ 4 w 50"/>
                <a:gd name="T1" fmla="*/ 43 h 68"/>
                <a:gd name="T2" fmla="*/ 25 w 50"/>
                <a:gd name="T3" fmla="*/ 56 h 68"/>
                <a:gd name="T4" fmla="*/ 44 w 50"/>
                <a:gd name="T5" fmla="*/ 64 h 68"/>
                <a:gd name="T6" fmla="*/ 49 w 50"/>
                <a:gd name="T7" fmla="*/ 68 h 68"/>
                <a:gd name="T8" fmla="*/ 49 w 50"/>
                <a:gd name="T9" fmla="*/ 56 h 68"/>
                <a:gd name="T10" fmla="*/ 50 w 50"/>
                <a:gd name="T11" fmla="*/ 43 h 68"/>
                <a:gd name="T12" fmla="*/ 40 w 50"/>
                <a:gd name="T13" fmla="*/ 12 h 68"/>
                <a:gd name="T14" fmla="*/ 24 w 50"/>
                <a:gd name="T15" fmla="*/ 6 h 68"/>
                <a:gd name="T16" fmla="*/ 9 w 50"/>
                <a:gd name="T17" fmla="*/ 12 h 68"/>
                <a:gd name="T18" fmla="*/ 5 w 50"/>
                <a:gd name="T19" fmla="*/ 0 h 68"/>
                <a:gd name="T20" fmla="*/ 4 w 50"/>
                <a:gd name="T21" fmla="*/ 0 h 68"/>
                <a:gd name="T22" fmla="*/ 8 w 50"/>
                <a:gd name="T23" fmla="*/ 12 h 68"/>
                <a:gd name="T24" fmla="*/ 5 w 50"/>
                <a:gd name="T25" fmla="*/ 15 h 68"/>
                <a:gd name="T26" fmla="*/ 0 w 50"/>
                <a:gd name="T27" fmla="*/ 29 h 68"/>
                <a:gd name="T28" fmla="*/ 4 w 50"/>
                <a:gd name="T29" fmla="*/ 4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68">
                  <a:moveTo>
                    <a:pt x="4" y="43"/>
                  </a:moveTo>
                  <a:cubicBezTo>
                    <a:pt x="9" y="50"/>
                    <a:pt x="16" y="53"/>
                    <a:pt x="25" y="56"/>
                  </a:cubicBezTo>
                  <a:cubicBezTo>
                    <a:pt x="30" y="57"/>
                    <a:pt x="40" y="59"/>
                    <a:pt x="44" y="64"/>
                  </a:cubicBezTo>
                  <a:cubicBezTo>
                    <a:pt x="46" y="65"/>
                    <a:pt x="48" y="67"/>
                    <a:pt x="49" y="68"/>
                  </a:cubicBezTo>
                  <a:cubicBezTo>
                    <a:pt x="48" y="66"/>
                    <a:pt x="48" y="61"/>
                    <a:pt x="49" y="56"/>
                  </a:cubicBezTo>
                  <a:cubicBezTo>
                    <a:pt x="49" y="51"/>
                    <a:pt x="50" y="47"/>
                    <a:pt x="50" y="43"/>
                  </a:cubicBezTo>
                  <a:cubicBezTo>
                    <a:pt x="50" y="31"/>
                    <a:pt x="49" y="20"/>
                    <a:pt x="40" y="12"/>
                  </a:cubicBezTo>
                  <a:cubicBezTo>
                    <a:pt x="35" y="8"/>
                    <a:pt x="30" y="6"/>
                    <a:pt x="24" y="6"/>
                  </a:cubicBezTo>
                  <a:cubicBezTo>
                    <a:pt x="19" y="6"/>
                    <a:pt x="14" y="8"/>
                    <a:pt x="9" y="12"/>
                  </a:cubicBezTo>
                  <a:cubicBezTo>
                    <a:pt x="7" y="8"/>
                    <a:pt x="6" y="4"/>
                    <a:pt x="5" y="0"/>
                  </a:cubicBezTo>
                  <a:cubicBezTo>
                    <a:pt x="5" y="0"/>
                    <a:pt x="4" y="0"/>
                    <a:pt x="4" y="0"/>
                  </a:cubicBezTo>
                  <a:cubicBezTo>
                    <a:pt x="4" y="3"/>
                    <a:pt x="6" y="8"/>
                    <a:pt x="8" y="12"/>
                  </a:cubicBezTo>
                  <a:cubicBezTo>
                    <a:pt x="7" y="13"/>
                    <a:pt x="6" y="14"/>
                    <a:pt x="5" y="15"/>
                  </a:cubicBezTo>
                  <a:cubicBezTo>
                    <a:pt x="2" y="19"/>
                    <a:pt x="0" y="24"/>
                    <a:pt x="0" y="29"/>
                  </a:cubicBezTo>
                  <a:cubicBezTo>
                    <a:pt x="0" y="34"/>
                    <a:pt x="1" y="39"/>
                    <a:pt x="4" y="43"/>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2358"/>
            <p:cNvSpPr>
              <a:spLocks/>
            </p:cNvSpPr>
            <p:nvPr/>
          </p:nvSpPr>
          <p:spPr bwMode="auto">
            <a:xfrm>
              <a:off x="11074396" y="3206766"/>
              <a:ext cx="160338" cy="252414"/>
            </a:xfrm>
            <a:custGeom>
              <a:avLst/>
              <a:gdLst>
                <a:gd name="T0" fmla="*/ 2 w 43"/>
                <a:gd name="T1" fmla="*/ 38 h 67"/>
                <a:gd name="T2" fmla="*/ 17 w 43"/>
                <a:gd name="T3" fmla="*/ 54 h 67"/>
                <a:gd name="T4" fmla="*/ 34 w 43"/>
                <a:gd name="T5" fmla="*/ 63 h 67"/>
                <a:gd name="T6" fmla="*/ 38 w 43"/>
                <a:gd name="T7" fmla="*/ 67 h 67"/>
                <a:gd name="T8" fmla="*/ 41 w 43"/>
                <a:gd name="T9" fmla="*/ 47 h 67"/>
                <a:gd name="T10" fmla="*/ 43 w 43"/>
                <a:gd name="T11" fmla="*/ 34 h 67"/>
                <a:gd name="T12" fmla="*/ 40 w 43"/>
                <a:gd name="T13" fmla="*/ 23 h 67"/>
                <a:gd name="T14" fmla="*/ 30 w 43"/>
                <a:gd name="T15" fmla="*/ 14 h 67"/>
                <a:gd name="T16" fmla="*/ 16 w 43"/>
                <a:gd name="T17" fmla="*/ 11 h 67"/>
                <a:gd name="T18" fmla="*/ 20 w 43"/>
                <a:gd name="T19" fmla="*/ 0 h 67"/>
                <a:gd name="T20" fmla="*/ 18 w 43"/>
                <a:gd name="T21" fmla="*/ 0 h 67"/>
                <a:gd name="T22" fmla="*/ 16 w 43"/>
                <a:gd name="T23" fmla="*/ 11 h 67"/>
                <a:gd name="T24" fmla="*/ 12 w 43"/>
                <a:gd name="T25" fmla="*/ 12 h 67"/>
                <a:gd name="T26" fmla="*/ 2 w 43"/>
                <a:gd name="T27" fmla="*/ 23 h 67"/>
                <a:gd name="T28" fmla="*/ 2 w 43"/>
                <a:gd name="T29" fmla="*/ 3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67">
                  <a:moveTo>
                    <a:pt x="2" y="38"/>
                  </a:moveTo>
                  <a:cubicBezTo>
                    <a:pt x="4" y="46"/>
                    <a:pt x="10" y="51"/>
                    <a:pt x="17" y="54"/>
                  </a:cubicBezTo>
                  <a:cubicBezTo>
                    <a:pt x="22" y="57"/>
                    <a:pt x="30" y="59"/>
                    <a:pt x="34" y="63"/>
                  </a:cubicBezTo>
                  <a:cubicBezTo>
                    <a:pt x="35" y="64"/>
                    <a:pt x="37" y="65"/>
                    <a:pt x="38" y="67"/>
                  </a:cubicBezTo>
                  <a:cubicBezTo>
                    <a:pt x="36" y="62"/>
                    <a:pt x="39" y="52"/>
                    <a:pt x="41" y="47"/>
                  </a:cubicBezTo>
                  <a:cubicBezTo>
                    <a:pt x="42" y="43"/>
                    <a:pt x="43" y="38"/>
                    <a:pt x="43" y="34"/>
                  </a:cubicBezTo>
                  <a:cubicBezTo>
                    <a:pt x="43" y="30"/>
                    <a:pt x="42" y="26"/>
                    <a:pt x="40" y="23"/>
                  </a:cubicBezTo>
                  <a:cubicBezTo>
                    <a:pt x="37" y="19"/>
                    <a:pt x="34" y="16"/>
                    <a:pt x="30" y="14"/>
                  </a:cubicBezTo>
                  <a:cubicBezTo>
                    <a:pt x="26" y="12"/>
                    <a:pt x="21" y="11"/>
                    <a:pt x="16" y="11"/>
                  </a:cubicBezTo>
                  <a:cubicBezTo>
                    <a:pt x="16" y="7"/>
                    <a:pt x="17" y="4"/>
                    <a:pt x="20" y="0"/>
                  </a:cubicBezTo>
                  <a:cubicBezTo>
                    <a:pt x="19" y="0"/>
                    <a:pt x="19" y="0"/>
                    <a:pt x="18" y="0"/>
                  </a:cubicBezTo>
                  <a:cubicBezTo>
                    <a:pt x="17" y="2"/>
                    <a:pt x="15" y="7"/>
                    <a:pt x="16" y="11"/>
                  </a:cubicBezTo>
                  <a:cubicBezTo>
                    <a:pt x="14" y="11"/>
                    <a:pt x="13" y="12"/>
                    <a:pt x="12" y="12"/>
                  </a:cubicBezTo>
                  <a:cubicBezTo>
                    <a:pt x="8" y="14"/>
                    <a:pt x="4" y="18"/>
                    <a:pt x="2" y="23"/>
                  </a:cubicBezTo>
                  <a:cubicBezTo>
                    <a:pt x="1" y="27"/>
                    <a:pt x="0" y="33"/>
                    <a:pt x="2" y="3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2359"/>
            <p:cNvSpPr>
              <a:spLocks/>
            </p:cNvSpPr>
            <p:nvPr/>
          </p:nvSpPr>
          <p:spPr bwMode="auto">
            <a:xfrm>
              <a:off x="10772769" y="2974990"/>
              <a:ext cx="282577" cy="442916"/>
            </a:xfrm>
            <a:custGeom>
              <a:avLst/>
              <a:gdLst>
                <a:gd name="T0" fmla="*/ 1 w 75"/>
                <a:gd name="T1" fmla="*/ 67 h 118"/>
                <a:gd name="T2" fmla="*/ 28 w 75"/>
                <a:gd name="T3" fmla="*/ 98 h 118"/>
                <a:gd name="T4" fmla="*/ 58 w 75"/>
                <a:gd name="T5" fmla="*/ 113 h 118"/>
                <a:gd name="T6" fmla="*/ 66 w 75"/>
                <a:gd name="T7" fmla="*/ 118 h 118"/>
                <a:gd name="T8" fmla="*/ 66 w 75"/>
                <a:gd name="T9" fmla="*/ 103 h 118"/>
                <a:gd name="T10" fmla="*/ 71 w 75"/>
                <a:gd name="T11" fmla="*/ 86 h 118"/>
                <a:gd name="T12" fmla="*/ 75 w 75"/>
                <a:gd name="T13" fmla="*/ 63 h 118"/>
                <a:gd name="T14" fmla="*/ 75 w 75"/>
                <a:gd name="T15" fmla="*/ 57 h 118"/>
                <a:gd name="T16" fmla="*/ 75 w 75"/>
                <a:gd name="T17" fmla="*/ 55 h 118"/>
                <a:gd name="T18" fmla="*/ 75 w 75"/>
                <a:gd name="T19" fmla="*/ 53 h 118"/>
                <a:gd name="T20" fmla="*/ 75 w 75"/>
                <a:gd name="T21" fmla="*/ 52 h 118"/>
                <a:gd name="T22" fmla="*/ 72 w 75"/>
                <a:gd name="T23" fmla="*/ 43 h 118"/>
                <a:gd name="T24" fmla="*/ 69 w 75"/>
                <a:gd name="T25" fmla="*/ 37 h 118"/>
                <a:gd name="T26" fmla="*/ 59 w 75"/>
                <a:gd name="T27" fmla="*/ 28 h 118"/>
                <a:gd name="T28" fmla="*/ 48 w 75"/>
                <a:gd name="T29" fmla="*/ 23 h 118"/>
                <a:gd name="T30" fmla="*/ 23 w 75"/>
                <a:gd name="T31" fmla="*/ 23 h 118"/>
                <a:gd name="T32" fmla="*/ 23 w 75"/>
                <a:gd name="T33" fmla="*/ 12 h 118"/>
                <a:gd name="T34" fmla="*/ 27 w 75"/>
                <a:gd name="T35" fmla="*/ 2 h 118"/>
                <a:gd name="T36" fmla="*/ 25 w 75"/>
                <a:gd name="T37" fmla="*/ 0 h 118"/>
                <a:gd name="T38" fmla="*/ 21 w 75"/>
                <a:gd name="T39" fmla="*/ 10 h 118"/>
                <a:gd name="T40" fmla="*/ 21 w 75"/>
                <a:gd name="T41" fmla="*/ 16 h 118"/>
                <a:gd name="T42" fmla="*/ 21 w 75"/>
                <a:gd name="T43" fmla="*/ 23 h 118"/>
                <a:gd name="T44" fmla="*/ 16 w 75"/>
                <a:gd name="T45" fmla="*/ 26 h 118"/>
                <a:gd name="T46" fmla="*/ 2 w 75"/>
                <a:gd name="T47" fmla="*/ 46 h 118"/>
                <a:gd name="T48" fmla="*/ 0 w 75"/>
                <a:gd name="T49" fmla="*/ 57 h 118"/>
                <a:gd name="T50" fmla="*/ 0 w 75"/>
                <a:gd name="T51" fmla="*/ 58 h 118"/>
                <a:gd name="T52" fmla="*/ 0 w 75"/>
                <a:gd name="T53" fmla="*/ 58 h 118"/>
                <a:gd name="T54" fmla="*/ 0 w 75"/>
                <a:gd name="T55" fmla="*/ 59 h 118"/>
                <a:gd name="T56" fmla="*/ 0 w 75"/>
                <a:gd name="T57" fmla="*/ 61 h 118"/>
                <a:gd name="T58" fmla="*/ 1 w 75"/>
                <a:gd name="T59" fmla="*/ 6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118">
                  <a:moveTo>
                    <a:pt x="1" y="67"/>
                  </a:moveTo>
                  <a:cubicBezTo>
                    <a:pt x="5" y="82"/>
                    <a:pt x="16" y="92"/>
                    <a:pt x="28" y="98"/>
                  </a:cubicBezTo>
                  <a:cubicBezTo>
                    <a:pt x="37" y="103"/>
                    <a:pt x="51" y="106"/>
                    <a:pt x="58" y="113"/>
                  </a:cubicBezTo>
                  <a:cubicBezTo>
                    <a:pt x="66" y="118"/>
                    <a:pt x="66" y="118"/>
                    <a:pt x="66" y="118"/>
                  </a:cubicBezTo>
                  <a:cubicBezTo>
                    <a:pt x="64" y="115"/>
                    <a:pt x="64" y="109"/>
                    <a:pt x="66" y="103"/>
                  </a:cubicBezTo>
                  <a:cubicBezTo>
                    <a:pt x="67" y="96"/>
                    <a:pt x="69" y="90"/>
                    <a:pt x="71" y="86"/>
                  </a:cubicBezTo>
                  <a:cubicBezTo>
                    <a:pt x="73" y="78"/>
                    <a:pt x="75" y="71"/>
                    <a:pt x="75" y="63"/>
                  </a:cubicBezTo>
                  <a:cubicBezTo>
                    <a:pt x="75" y="61"/>
                    <a:pt x="75" y="59"/>
                    <a:pt x="75" y="57"/>
                  </a:cubicBezTo>
                  <a:cubicBezTo>
                    <a:pt x="75" y="57"/>
                    <a:pt x="75" y="56"/>
                    <a:pt x="75" y="55"/>
                  </a:cubicBezTo>
                  <a:cubicBezTo>
                    <a:pt x="75" y="53"/>
                    <a:pt x="75" y="53"/>
                    <a:pt x="75" y="53"/>
                  </a:cubicBezTo>
                  <a:cubicBezTo>
                    <a:pt x="75" y="53"/>
                    <a:pt x="75" y="53"/>
                    <a:pt x="75" y="52"/>
                  </a:cubicBezTo>
                  <a:cubicBezTo>
                    <a:pt x="74" y="48"/>
                    <a:pt x="73" y="46"/>
                    <a:pt x="72" y="43"/>
                  </a:cubicBezTo>
                  <a:cubicBezTo>
                    <a:pt x="71" y="41"/>
                    <a:pt x="70" y="39"/>
                    <a:pt x="69" y="37"/>
                  </a:cubicBezTo>
                  <a:cubicBezTo>
                    <a:pt x="66" y="33"/>
                    <a:pt x="63" y="30"/>
                    <a:pt x="59" y="28"/>
                  </a:cubicBezTo>
                  <a:cubicBezTo>
                    <a:pt x="56" y="26"/>
                    <a:pt x="52" y="24"/>
                    <a:pt x="48" y="23"/>
                  </a:cubicBezTo>
                  <a:cubicBezTo>
                    <a:pt x="40" y="21"/>
                    <a:pt x="32" y="20"/>
                    <a:pt x="23" y="23"/>
                  </a:cubicBezTo>
                  <a:cubicBezTo>
                    <a:pt x="22" y="19"/>
                    <a:pt x="22" y="15"/>
                    <a:pt x="23" y="12"/>
                  </a:cubicBezTo>
                  <a:cubicBezTo>
                    <a:pt x="23" y="8"/>
                    <a:pt x="25" y="4"/>
                    <a:pt x="27" y="2"/>
                  </a:cubicBezTo>
                  <a:cubicBezTo>
                    <a:pt x="27" y="1"/>
                    <a:pt x="26" y="1"/>
                    <a:pt x="25" y="0"/>
                  </a:cubicBezTo>
                  <a:cubicBezTo>
                    <a:pt x="23" y="2"/>
                    <a:pt x="22" y="6"/>
                    <a:pt x="21" y="10"/>
                  </a:cubicBezTo>
                  <a:cubicBezTo>
                    <a:pt x="21" y="12"/>
                    <a:pt x="21" y="14"/>
                    <a:pt x="21" y="16"/>
                  </a:cubicBezTo>
                  <a:cubicBezTo>
                    <a:pt x="21" y="19"/>
                    <a:pt x="21" y="21"/>
                    <a:pt x="21" y="23"/>
                  </a:cubicBezTo>
                  <a:cubicBezTo>
                    <a:pt x="19" y="24"/>
                    <a:pt x="17" y="25"/>
                    <a:pt x="16" y="26"/>
                  </a:cubicBezTo>
                  <a:cubicBezTo>
                    <a:pt x="8" y="30"/>
                    <a:pt x="4" y="38"/>
                    <a:pt x="2" y="46"/>
                  </a:cubicBezTo>
                  <a:cubicBezTo>
                    <a:pt x="0" y="50"/>
                    <a:pt x="0" y="54"/>
                    <a:pt x="0" y="57"/>
                  </a:cubicBezTo>
                  <a:cubicBezTo>
                    <a:pt x="0" y="58"/>
                    <a:pt x="0" y="58"/>
                    <a:pt x="0" y="58"/>
                  </a:cubicBezTo>
                  <a:cubicBezTo>
                    <a:pt x="0" y="58"/>
                    <a:pt x="0" y="58"/>
                    <a:pt x="0" y="58"/>
                  </a:cubicBezTo>
                  <a:cubicBezTo>
                    <a:pt x="0" y="59"/>
                    <a:pt x="0" y="59"/>
                    <a:pt x="0" y="59"/>
                  </a:cubicBezTo>
                  <a:cubicBezTo>
                    <a:pt x="0" y="61"/>
                    <a:pt x="0" y="61"/>
                    <a:pt x="0" y="61"/>
                  </a:cubicBezTo>
                  <a:cubicBezTo>
                    <a:pt x="0" y="63"/>
                    <a:pt x="1" y="65"/>
                    <a:pt x="1" y="6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2360"/>
            <p:cNvSpPr>
              <a:spLocks/>
            </p:cNvSpPr>
            <p:nvPr/>
          </p:nvSpPr>
          <p:spPr bwMode="auto">
            <a:xfrm>
              <a:off x="8731232" y="2554299"/>
              <a:ext cx="63500" cy="88901"/>
            </a:xfrm>
            <a:custGeom>
              <a:avLst/>
              <a:gdLst>
                <a:gd name="T0" fmla="*/ 1 w 17"/>
                <a:gd name="T1" fmla="*/ 18 h 24"/>
                <a:gd name="T2" fmla="*/ 6 w 17"/>
                <a:gd name="T3" fmla="*/ 21 h 24"/>
                <a:gd name="T4" fmla="*/ 11 w 17"/>
                <a:gd name="T5" fmla="*/ 22 h 24"/>
                <a:gd name="T6" fmla="*/ 15 w 17"/>
                <a:gd name="T7" fmla="*/ 24 h 24"/>
                <a:gd name="T8" fmla="*/ 16 w 17"/>
                <a:gd name="T9" fmla="*/ 17 h 24"/>
                <a:gd name="T10" fmla="*/ 14 w 17"/>
                <a:gd name="T11" fmla="*/ 8 h 24"/>
                <a:gd name="T12" fmla="*/ 4 w 17"/>
                <a:gd name="T13" fmla="*/ 6 h 24"/>
                <a:gd name="T14" fmla="*/ 4 w 17"/>
                <a:gd name="T15" fmla="*/ 3 h 24"/>
                <a:gd name="T16" fmla="*/ 5 w 17"/>
                <a:gd name="T17" fmla="*/ 0 h 24"/>
                <a:gd name="T18" fmla="*/ 5 w 17"/>
                <a:gd name="T19" fmla="*/ 0 h 24"/>
                <a:gd name="T20" fmla="*/ 4 w 17"/>
                <a:gd name="T21" fmla="*/ 6 h 24"/>
                <a:gd name="T22" fmla="*/ 0 w 17"/>
                <a:gd name="T23" fmla="*/ 12 h 24"/>
                <a:gd name="T24" fmla="*/ 1 w 17"/>
                <a:gd name="T25"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4">
                  <a:moveTo>
                    <a:pt x="1" y="18"/>
                  </a:moveTo>
                  <a:cubicBezTo>
                    <a:pt x="3" y="20"/>
                    <a:pt x="4" y="20"/>
                    <a:pt x="6" y="21"/>
                  </a:cubicBezTo>
                  <a:cubicBezTo>
                    <a:pt x="7" y="22"/>
                    <a:pt x="9" y="22"/>
                    <a:pt x="11" y="22"/>
                  </a:cubicBezTo>
                  <a:cubicBezTo>
                    <a:pt x="12" y="22"/>
                    <a:pt x="15" y="24"/>
                    <a:pt x="15" y="24"/>
                  </a:cubicBezTo>
                  <a:cubicBezTo>
                    <a:pt x="14" y="21"/>
                    <a:pt x="16" y="19"/>
                    <a:pt x="16" y="17"/>
                  </a:cubicBezTo>
                  <a:cubicBezTo>
                    <a:pt x="17" y="14"/>
                    <a:pt x="16" y="10"/>
                    <a:pt x="14" y="8"/>
                  </a:cubicBezTo>
                  <a:cubicBezTo>
                    <a:pt x="12" y="5"/>
                    <a:pt x="8" y="5"/>
                    <a:pt x="4" y="6"/>
                  </a:cubicBezTo>
                  <a:cubicBezTo>
                    <a:pt x="4" y="5"/>
                    <a:pt x="4" y="4"/>
                    <a:pt x="4" y="3"/>
                  </a:cubicBezTo>
                  <a:cubicBezTo>
                    <a:pt x="4" y="2"/>
                    <a:pt x="5" y="1"/>
                    <a:pt x="5" y="0"/>
                  </a:cubicBezTo>
                  <a:cubicBezTo>
                    <a:pt x="5" y="0"/>
                    <a:pt x="5" y="0"/>
                    <a:pt x="5" y="0"/>
                  </a:cubicBezTo>
                  <a:cubicBezTo>
                    <a:pt x="4" y="1"/>
                    <a:pt x="3" y="4"/>
                    <a:pt x="4" y="6"/>
                  </a:cubicBezTo>
                  <a:cubicBezTo>
                    <a:pt x="2" y="7"/>
                    <a:pt x="0" y="9"/>
                    <a:pt x="0" y="12"/>
                  </a:cubicBezTo>
                  <a:cubicBezTo>
                    <a:pt x="0" y="13"/>
                    <a:pt x="0" y="16"/>
                    <a:pt x="1" y="1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2361"/>
            <p:cNvSpPr>
              <a:spLocks/>
            </p:cNvSpPr>
            <p:nvPr/>
          </p:nvSpPr>
          <p:spPr bwMode="auto">
            <a:xfrm>
              <a:off x="11468098" y="2921014"/>
              <a:ext cx="30163" cy="109538"/>
            </a:xfrm>
            <a:custGeom>
              <a:avLst/>
              <a:gdLst>
                <a:gd name="T0" fmla="*/ 8 w 8"/>
                <a:gd name="T1" fmla="*/ 0 h 29"/>
                <a:gd name="T2" fmla="*/ 4 w 8"/>
                <a:gd name="T3" fmla="*/ 14 h 29"/>
                <a:gd name="T4" fmla="*/ 4 w 8"/>
                <a:gd name="T5" fmla="*/ 22 h 29"/>
                <a:gd name="T6" fmla="*/ 5 w 8"/>
                <a:gd name="T7" fmla="*/ 29 h 29"/>
                <a:gd name="T8" fmla="*/ 0 w 8"/>
                <a:gd name="T9" fmla="*/ 20 h 29"/>
                <a:gd name="T10" fmla="*/ 2 w 8"/>
                <a:gd name="T11" fmla="*/ 10 h 29"/>
                <a:gd name="T12" fmla="*/ 8 w 8"/>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8" h="29">
                  <a:moveTo>
                    <a:pt x="8" y="0"/>
                  </a:moveTo>
                  <a:cubicBezTo>
                    <a:pt x="7" y="4"/>
                    <a:pt x="4" y="9"/>
                    <a:pt x="4" y="14"/>
                  </a:cubicBezTo>
                  <a:cubicBezTo>
                    <a:pt x="4" y="17"/>
                    <a:pt x="4" y="19"/>
                    <a:pt x="4" y="22"/>
                  </a:cubicBezTo>
                  <a:cubicBezTo>
                    <a:pt x="5" y="24"/>
                    <a:pt x="6" y="26"/>
                    <a:pt x="5" y="29"/>
                  </a:cubicBezTo>
                  <a:cubicBezTo>
                    <a:pt x="3" y="26"/>
                    <a:pt x="1" y="23"/>
                    <a:pt x="0" y="20"/>
                  </a:cubicBezTo>
                  <a:cubicBezTo>
                    <a:pt x="0" y="17"/>
                    <a:pt x="1" y="12"/>
                    <a:pt x="2" y="10"/>
                  </a:cubicBezTo>
                  <a:cubicBezTo>
                    <a:pt x="4" y="7"/>
                    <a:pt x="6" y="3"/>
                    <a:pt x="8"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76" name="Picture 2362"/>
            <p:cNvPicPr>
              <a:picLocks noChangeAspect="1" noChangeArrowheads="1"/>
            </p:cNvPicPr>
            <p:nvPr/>
          </p:nvPicPr>
          <p:blipFill>
            <a:blip r:embed="rId110" cstate="screen">
              <a:extLst>
                <a:ext uri="{28A0092B-C50C-407E-A947-70E740481C1C}">
                  <a14:useLocalDpi xmlns:a14="http://schemas.microsoft.com/office/drawing/2010/main"/>
                </a:ext>
              </a:extLst>
            </a:blip>
            <a:srcRect/>
            <a:stretch>
              <a:fillRect/>
            </a:stretch>
          </p:blipFill>
          <p:spPr bwMode="auto">
            <a:xfrm>
              <a:off x="11420473" y="2795601"/>
              <a:ext cx="180976" cy="269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7" name="Picture 2363"/>
            <p:cNvPicPr>
              <a:picLocks noChangeAspect="1" noChangeArrowheads="1"/>
            </p:cNvPicPr>
            <p:nvPr/>
          </p:nvPicPr>
          <p:blipFill>
            <a:blip r:embed="rId111" cstate="screen">
              <a:extLst>
                <a:ext uri="{28A0092B-C50C-407E-A947-70E740481C1C}">
                  <a14:useLocalDpi xmlns:a14="http://schemas.microsoft.com/office/drawing/2010/main"/>
                </a:ext>
              </a:extLst>
            </a:blip>
            <a:srcRect/>
            <a:stretch>
              <a:fillRect/>
            </a:stretch>
          </p:blipFill>
          <p:spPr bwMode="auto">
            <a:xfrm>
              <a:off x="11485561" y="2851164"/>
              <a:ext cx="112713"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 name="Freeform 2364"/>
            <p:cNvSpPr>
              <a:spLocks/>
            </p:cNvSpPr>
            <p:nvPr/>
          </p:nvSpPr>
          <p:spPr bwMode="auto">
            <a:xfrm>
              <a:off x="11506198" y="2898789"/>
              <a:ext cx="63500" cy="112713"/>
            </a:xfrm>
            <a:custGeom>
              <a:avLst/>
              <a:gdLst>
                <a:gd name="T0" fmla="*/ 8 w 17"/>
                <a:gd name="T1" fmla="*/ 12 h 30"/>
                <a:gd name="T2" fmla="*/ 2 w 17"/>
                <a:gd name="T3" fmla="*/ 5 h 30"/>
                <a:gd name="T4" fmla="*/ 0 w 17"/>
                <a:gd name="T5" fmla="*/ 0 h 30"/>
                <a:gd name="T6" fmla="*/ 6 w 17"/>
                <a:gd name="T7" fmla="*/ 7 h 30"/>
                <a:gd name="T8" fmla="*/ 14 w 17"/>
                <a:gd name="T9" fmla="*/ 13 h 30"/>
                <a:gd name="T10" fmla="*/ 16 w 17"/>
                <a:gd name="T11" fmla="*/ 21 h 30"/>
                <a:gd name="T12" fmla="*/ 16 w 17"/>
                <a:gd name="T13" fmla="*/ 23 h 30"/>
                <a:gd name="T14" fmla="*/ 9 w 17"/>
                <a:gd name="T15" fmla="*/ 30 h 30"/>
                <a:gd name="T16" fmla="*/ 11 w 17"/>
                <a:gd name="T17" fmla="*/ 26 h 30"/>
                <a:gd name="T18" fmla="*/ 8 w 17"/>
                <a:gd name="T1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0">
                  <a:moveTo>
                    <a:pt x="8" y="12"/>
                  </a:moveTo>
                  <a:cubicBezTo>
                    <a:pt x="6" y="11"/>
                    <a:pt x="3" y="7"/>
                    <a:pt x="2" y="5"/>
                  </a:cubicBezTo>
                  <a:cubicBezTo>
                    <a:pt x="1" y="4"/>
                    <a:pt x="0" y="0"/>
                    <a:pt x="0" y="0"/>
                  </a:cubicBezTo>
                  <a:cubicBezTo>
                    <a:pt x="1" y="2"/>
                    <a:pt x="4" y="5"/>
                    <a:pt x="6" y="7"/>
                  </a:cubicBezTo>
                  <a:cubicBezTo>
                    <a:pt x="8" y="9"/>
                    <a:pt x="11" y="10"/>
                    <a:pt x="14" y="13"/>
                  </a:cubicBezTo>
                  <a:cubicBezTo>
                    <a:pt x="16" y="15"/>
                    <a:pt x="17" y="18"/>
                    <a:pt x="16" y="21"/>
                  </a:cubicBezTo>
                  <a:cubicBezTo>
                    <a:pt x="16" y="22"/>
                    <a:pt x="16" y="22"/>
                    <a:pt x="16" y="23"/>
                  </a:cubicBezTo>
                  <a:cubicBezTo>
                    <a:pt x="14" y="25"/>
                    <a:pt x="12" y="28"/>
                    <a:pt x="9" y="30"/>
                  </a:cubicBezTo>
                  <a:cubicBezTo>
                    <a:pt x="10" y="29"/>
                    <a:pt x="11" y="27"/>
                    <a:pt x="11" y="26"/>
                  </a:cubicBezTo>
                  <a:cubicBezTo>
                    <a:pt x="12" y="19"/>
                    <a:pt x="10" y="14"/>
                    <a:pt x="8"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2365"/>
            <p:cNvSpPr>
              <a:spLocks/>
            </p:cNvSpPr>
            <p:nvPr/>
          </p:nvSpPr>
          <p:spPr bwMode="auto">
            <a:xfrm>
              <a:off x="11456985" y="2846401"/>
              <a:ext cx="96838" cy="192089"/>
            </a:xfrm>
            <a:custGeom>
              <a:avLst/>
              <a:gdLst>
                <a:gd name="T0" fmla="*/ 22 w 26"/>
                <a:gd name="T1" fmla="*/ 28 h 51"/>
                <a:gd name="T2" fmla="*/ 15 w 26"/>
                <a:gd name="T3" fmla="*/ 21 h 51"/>
                <a:gd name="T4" fmla="*/ 14 w 26"/>
                <a:gd name="T5" fmla="*/ 19 h 51"/>
                <a:gd name="T6" fmla="*/ 13 w 26"/>
                <a:gd name="T7" fmla="*/ 18 h 51"/>
                <a:gd name="T8" fmla="*/ 13 w 26"/>
                <a:gd name="T9" fmla="*/ 19 h 51"/>
                <a:gd name="T10" fmla="*/ 14 w 26"/>
                <a:gd name="T11" fmla="*/ 22 h 51"/>
                <a:gd name="T12" fmla="*/ 15 w 26"/>
                <a:gd name="T13" fmla="*/ 28 h 51"/>
                <a:gd name="T14" fmla="*/ 17 w 26"/>
                <a:gd name="T15" fmla="*/ 33 h 51"/>
                <a:gd name="T16" fmla="*/ 18 w 26"/>
                <a:gd name="T17" fmla="*/ 39 h 51"/>
                <a:gd name="T18" fmla="*/ 17 w 26"/>
                <a:gd name="T19" fmla="*/ 42 h 51"/>
                <a:gd name="T20" fmla="*/ 17 w 26"/>
                <a:gd name="T21" fmla="*/ 35 h 51"/>
                <a:gd name="T22" fmla="*/ 16 w 26"/>
                <a:gd name="T23" fmla="*/ 31 h 51"/>
                <a:gd name="T24" fmla="*/ 15 w 26"/>
                <a:gd name="T25" fmla="*/ 39 h 51"/>
                <a:gd name="T26" fmla="*/ 13 w 26"/>
                <a:gd name="T27" fmla="*/ 49 h 51"/>
                <a:gd name="T28" fmla="*/ 12 w 26"/>
                <a:gd name="T29" fmla="*/ 50 h 51"/>
                <a:gd name="T30" fmla="*/ 13 w 26"/>
                <a:gd name="T31" fmla="*/ 45 h 51"/>
                <a:gd name="T32" fmla="*/ 14 w 26"/>
                <a:gd name="T33" fmla="*/ 26 h 51"/>
                <a:gd name="T34" fmla="*/ 12 w 26"/>
                <a:gd name="T35" fmla="*/ 21 h 51"/>
                <a:gd name="T36" fmla="*/ 12 w 26"/>
                <a:gd name="T37" fmla="*/ 19 h 51"/>
                <a:gd name="T38" fmla="*/ 11 w 26"/>
                <a:gd name="T39" fmla="*/ 22 h 51"/>
                <a:gd name="T40" fmla="*/ 8 w 26"/>
                <a:gd name="T41" fmla="*/ 30 h 51"/>
                <a:gd name="T42" fmla="*/ 7 w 26"/>
                <a:gd name="T43" fmla="*/ 33 h 51"/>
                <a:gd name="T44" fmla="*/ 7 w 26"/>
                <a:gd name="T45" fmla="*/ 40 h 51"/>
                <a:gd name="T46" fmla="*/ 7 w 26"/>
                <a:gd name="T47" fmla="*/ 40 h 51"/>
                <a:gd name="T48" fmla="*/ 7 w 26"/>
                <a:gd name="T49" fmla="*/ 33 h 51"/>
                <a:gd name="T50" fmla="*/ 7 w 26"/>
                <a:gd name="T51" fmla="*/ 30 h 51"/>
                <a:gd name="T52" fmla="*/ 11 w 26"/>
                <a:gd name="T53" fmla="*/ 20 h 51"/>
                <a:gd name="T54" fmla="*/ 11 w 26"/>
                <a:gd name="T55" fmla="*/ 17 h 51"/>
                <a:gd name="T56" fmla="*/ 10 w 26"/>
                <a:gd name="T57" fmla="*/ 10 h 51"/>
                <a:gd name="T58" fmla="*/ 9 w 26"/>
                <a:gd name="T59" fmla="*/ 11 h 51"/>
                <a:gd name="T60" fmla="*/ 6 w 26"/>
                <a:gd name="T61" fmla="*/ 14 h 51"/>
                <a:gd name="T62" fmla="*/ 2 w 26"/>
                <a:gd name="T63" fmla="*/ 22 h 51"/>
                <a:gd name="T64" fmla="*/ 0 w 26"/>
                <a:gd name="T65" fmla="*/ 28 h 51"/>
                <a:gd name="T66" fmla="*/ 2 w 26"/>
                <a:gd name="T67" fmla="*/ 22 h 51"/>
                <a:gd name="T68" fmla="*/ 5 w 26"/>
                <a:gd name="T69" fmla="*/ 14 h 51"/>
                <a:gd name="T70" fmla="*/ 8 w 26"/>
                <a:gd name="T71" fmla="*/ 11 h 51"/>
                <a:gd name="T72" fmla="*/ 10 w 26"/>
                <a:gd name="T73" fmla="*/ 10 h 51"/>
                <a:gd name="T74" fmla="*/ 11 w 26"/>
                <a:gd name="T75" fmla="*/ 6 h 51"/>
                <a:gd name="T76" fmla="*/ 11 w 26"/>
                <a:gd name="T77" fmla="*/ 4 h 51"/>
                <a:gd name="T78" fmla="*/ 11 w 26"/>
                <a:gd name="T79" fmla="*/ 3 h 51"/>
                <a:gd name="T80" fmla="*/ 12 w 26"/>
                <a:gd name="T81" fmla="*/ 2 h 51"/>
                <a:gd name="T82" fmla="*/ 12 w 26"/>
                <a:gd name="T83" fmla="*/ 6 h 51"/>
                <a:gd name="T84" fmla="*/ 12 w 26"/>
                <a:gd name="T85" fmla="*/ 7 h 51"/>
                <a:gd name="T86" fmla="*/ 12 w 26"/>
                <a:gd name="T87" fmla="*/ 8 h 51"/>
                <a:gd name="T88" fmla="*/ 16 w 26"/>
                <a:gd name="T89" fmla="*/ 15 h 51"/>
                <a:gd name="T90" fmla="*/ 18 w 26"/>
                <a:gd name="T91" fmla="*/ 17 h 51"/>
                <a:gd name="T92" fmla="*/ 26 w 26"/>
                <a:gd name="T93" fmla="*/ 20 h 51"/>
                <a:gd name="T94" fmla="*/ 20 w 26"/>
                <a:gd name="T95" fmla="*/ 19 h 51"/>
                <a:gd name="T96" fmla="*/ 16 w 26"/>
                <a:gd name="T97" fmla="*/ 16 h 51"/>
                <a:gd name="T98" fmla="*/ 14 w 26"/>
                <a:gd name="T99" fmla="*/ 12 h 51"/>
                <a:gd name="T100" fmla="*/ 12 w 26"/>
                <a:gd name="T101" fmla="*/ 8 h 51"/>
                <a:gd name="T102" fmla="*/ 12 w 26"/>
                <a:gd name="T103" fmla="*/ 13 h 51"/>
                <a:gd name="T104" fmla="*/ 12 w 26"/>
                <a:gd name="T105" fmla="*/ 15 h 51"/>
                <a:gd name="T106" fmla="*/ 14 w 26"/>
                <a:gd name="T107" fmla="*/ 18 h 51"/>
                <a:gd name="T108" fmla="*/ 15 w 26"/>
                <a:gd name="T109" fmla="*/ 19 h 51"/>
                <a:gd name="T110" fmla="*/ 18 w 26"/>
                <a:gd name="T111" fmla="*/ 22 h 51"/>
                <a:gd name="T112" fmla="*/ 24 w 26"/>
                <a:gd name="T113" fmla="*/ 31 h 51"/>
                <a:gd name="T114" fmla="*/ 23 w 26"/>
                <a:gd name="T115" fmla="*/ 3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51">
                  <a:moveTo>
                    <a:pt x="23" y="31"/>
                  </a:moveTo>
                  <a:cubicBezTo>
                    <a:pt x="23" y="30"/>
                    <a:pt x="22" y="29"/>
                    <a:pt x="22" y="28"/>
                  </a:cubicBezTo>
                  <a:cubicBezTo>
                    <a:pt x="20" y="26"/>
                    <a:pt x="19" y="25"/>
                    <a:pt x="18" y="23"/>
                  </a:cubicBezTo>
                  <a:cubicBezTo>
                    <a:pt x="17" y="22"/>
                    <a:pt x="16" y="21"/>
                    <a:pt x="15" y="21"/>
                  </a:cubicBezTo>
                  <a:cubicBezTo>
                    <a:pt x="15" y="20"/>
                    <a:pt x="15" y="20"/>
                    <a:pt x="14" y="19"/>
                  </a:cubicBezTo>
                  <a:cubicBezTo>
                    <a:pt x="14" y="19"/>
                    <a:pt x="14" y="19"/>
                    <a:pt x="14" y="19"/>
                  </a:cubicBezTo>
                  <a:cubicBezTo>
                    <a:pt x="14" y="19"/>
                    <a:pt x="14" y="19"/>
                    <a:pt x="14" y="19"/>
                  </a:cubicBezTo>
                  <a:cubicBezTo>
                    <a:pt x="13" y="18"/>
                    <a:pt x="13" y="18"/>
                    <a:pt x="13" y="18"/>
                  </a:cubicBezTo>
                  <a:cubicBezTo>
                    <a:pt x="13" y="18"/>
                    <a:pt x="13" y="17"/>
                    <a:pt x="12" y="17"/>
                  </a:cubicBezTo>
                  <a:cubicBezTo>
                    <a:pt x="12" y="18"/>
                    <a:pt x="13" y="18"/>
                    <a:pt x="13" y="19"/>
                  </a:cubicBezTo>
                  <a:cubicBezTo>
                    <a:pt x="13" y="20"/>
                    <a:pt x="13" y="20"/>
                    <a:pt x="13" y="21"/>
                  </a:cubicBezTo>
                  <a:cubicBezTo>
                    <a:pt x="14" y="21"/>
                    <a:pt x="14" y="22"/>
                    <a:pt x="14" y="22"/>
                  </a:cubicBezTo>
                  <a:cubicBezTo>
                    <a:pt x="14" y="24"/>
                    <a:pt x="14" y="25"/>
                    <a:pt x="15" y="26"/>
                  </a:cubicBezTo>
                  <a:cubicBezTo>
                    <a:pt x="15" y="27"/>
                    <a:pt x="15" y="27"/>
                    <a:pt x="15" y="28"/>
                  </a:cubicBezTo>
                  <a:cubicBezTo>
                    <a:pt x="16" y="29"/>
                    <a:pt x="16" y="30"/>
                    <a:pt x="16" y="31"/>
                  </a:cubicBezTo>
                  <a:cubicBezTo>
                    <a:pt x="17" y="32"/>
                    <a:pt x="17" y="32"/>
                    <a:pt x="17" y="33"/>
                  </a:cubicBezTo>
                  <a:cubicBezTo>
                    <a:pt x="17" y="34"/>
                    <a:pt x="17" y="34"/>
                    <a:pt x="17" y="35"/>
                  </a:cubicBezTo>
                  <a:cubicBezTo>
                    <a:pt x="18" y="36"/>
                    <a:pt x="18" y="37"/>
                    <a:pt x="18" y="39"/>
                  </a:cubicBezTo>
                  <a:cubicBezTo>
                    <a:pt x="18" y="39"/>
                    <a:pt x="18" y="40"/>
                    <a:pt x="18" y="40"/>
                  </a:cubicBezTo>
                  <a:cubicBezTo>
                    <a:pt x="18" y="41"/>
                    <a:pt x="17" y="42"/>
                    <a:pt x="17" y="42"/>
                  </a:cubicBezTo>
                  <a:cubicBezTo>
                    <a:pt x="18" y="41"/>
                    <a:pt x="18" y="40"/>
                    <a:pt x="18" y="39"/>
                  </a:cubicBezTo>
                  <a:cubicBezTo>
                    <a:pt x="17" y="37"/>
                    <a:pt x="17" y="36"/>
                    <a:pt x="17" y="35"/>
                  </a:cubicBezTo>
                  <a:cubicBezTo>
                    <a:pt x="17" y="34"/>
                    <a:pt x="16" y="34"/>
                    <a:pt x="16" y="33"/>
                  </a:cubicBezTo>
                  <a:cubicBezTo>
                    <a:pt x="16" y="33"/>
                    <a:pt x="16" y="32"/>
                    <a:pt x="16" y="31"/>
                  </a:cubicBezTo>
                  <a:cubicBezTo>
                    <a:pt x="16" y="31"/>
                    <a:pt x="15" y="31"/>
                    <a:pt x="15" y="31"/>
                  </a:cubicBezTo>
                  <a:cubicBezTo>
                    <a:pt x="16" y="33"/>
                    <a:pt x="15" y="36"/>
                    <a:pt x="15" y="39"/>
                  </a:cubicBezTo>
                  <a:cubicBezTo>
                    <a:pt x="15" y="41"/>
                    <a:pt x="14" y="43"/>
                    <a:pt x="14" y="45"/>
                  </a:cubicBezTo>
                  <a:cubicBezTo>
                    <a:pt x="14" y="46"/>
                    <a:pt x="13" y="48"/>
                    <a:pt x="13" y="49"/>
                  </a:cubicBezTo>
                  <a:cubicBezTo>
                    <a:pt x="12" y="50"/>
                    <a:pt x="12" y="51"/>
                    <a:pt x="11" y="51"/>
                  </a:cubicBezTo>
                  <a:cubicBezTo>
                    <a:pt x="11" y="51"/>
                    <a:pt x="12" y="50"/>
                    <a:pt x="12" y="50"/>
                  </a:cubicBezTo>
                  <a:cubicBezTo>
                    <a:pt x="12" y="49"/>
                    <a:pt x="12" y="49"/>
                    <a:pt x="12" y="48"/>
                  </a:cubicBezTo>
                  <a:cubicBezTo>
                    <a:pt x="12" y="47"/>
                    <a:pt x="13" y="46"/>
                    <a:pt x="13" y="45"/>
                  </a:cubicBezTo>
                  <a:cubicBezTo>
                    <a:pt x="13" y="43"/>
                    <a:pt x="14" y="41"/>
                    <a:pt x="14" y="39"/>
                  </a:cubicBezTo>
                  <a:cubicBezTo>
                    <a:pt x="14" y="35"/>
                    <a:pt x="14" y="30"/>
                    <a:pt x="14" y="26"/>
                  </a:cubicBezTo>
                  <a:cubicBezTo>
                    <a:pt x="13" y="25"/>
                    <a:pt x="13" y="24"/>
                    <a:pt x="13" y="23"/>
                  </a:cubicBezTo>
                  <a:cubicBezTo>
                    <a:pt x="13" y="22"/>
                    <a:pt x="12" y="22"/>
                    <a:pt x="12" y="21"/>
                  </a:cubicBezTo>
                  <a:cubicBezTo>
                    <a:pt x="12" y="21"/>
                    <a:pt x="12" y="20"/>
                    <a:pt x="12" y="20"/>
                  </a:cubicBezTo>
                  <a:cubicBezTo>
                    <a:pt x="12" y="20"/>
                    <a:pt x="12" y="20"/>
                    <a:pt x="12" y="19"/>
                  </a:cubicBezTo>
                  <a:cubicBezTo>
                    <a:pt x="12" y="20"/>
                    <a:pt x="12" y="20"/>
                    <a:pt x="12" y="20"/>
                  </a:cubicBezTo>
                  <a:cubicBezTo>
                    <a:pt x="12" y="20"/>
                    <a:pt x="11" y="21"/>
                    <a:pt x="11" y="22"/>
                  </a:cubicBezTo>
                  <a:cubicBezTo>
                    <a:pt x="11" y="22"/>
                    <a:pt x="11" y="23"/>
                    <a:pt x="11" y="23"/>
                  </a:cubicBezTo>
                  <a:cubicBezTo>
                    <a:pt x="10" y="25"/>
                    <a:pt x="9" y="28"/>
                    <a:pt x="8" y="30"/>
                  </a:cubicBezTo>
                  <a:cubicBezTo>
                    <a:pt x="8" y="30"/>
                    <a:pt x="7" y="31"/>
                    <a:pt x="7" y="32"/>
                  </a:cubicBezTo>
                  <a:cubicBezTo>
                    <a:pt x="7" y="32"/>
                    <a:pt x="7" y="33"/>
                    <a:pt x="7" y="33"/>
                  </a:cubicBezTo>
                  <a:cubicBezTo>
                    <a:pt x="7" y="34"/>
                    <a:pt x="7" y="36"/>
                    <a:pt x="7" y="37"/>
                  </a:cubicBezTo>
                  <a:cubicBezTo>
                    <a:pt x="7" y="38"/>
                    <a:pt x="7" y="39"/>
                    <a:pt x="7" y="40"/>
                  </a:cubicBezTo>
                  <a:cubicBezTo>
                    <a:pt x="8" y="42"/>
                    <a:pt x="8" y="43"/>
                    <a:pt x="8" y="44"/>
                  </a:cubicBezTo>
                  <a:cubicBezTo>
                    <a:pt x="8" y="43"/>
                    <a:pt x="7" y="42"/>
                    <a:pt x="7" y="40"/>
                  </a:cubicBezTo>
                  <a:cubicBezTo>
                    <a:pt x="7" y="39"/>
                    <a:pt x="7" y="38"/>
                    <a:pt x="7" y="37"/>
                  </a:cubicBezTo>
                  <a:cubicBezTo>
                    <a:pt x="7" y="36"/>
                    <a:pt x="7" y="34"/>
                    <a:pt x="7" y="33"/>
                  </a:cubicBezTo>
                  <a:cubicBezTo>
                    <a:pt x="7" y="33"/>
                    <a:pt x="7" y="32"/>
                    <a:pt x="7" y="31"/>
                  </a:cubicBezTo>
                  <a:cubicBezTo>
                    <a:pt x="7" y="31"/>
                    <a:pt x="7" y="30"/>
                    <a:pt x="7" y="30"/>
                  </a:cubicBezTo>
                  <a:cubicBezTo>
                    <a:pt x="8" y="27"/>
                    <a:pt x="9" y="25"/>
                    <a:pt x="10" y="23"/>
                  </a:cubicBezTo>
                  <a:cubicBezTo>
                    <a:pt x="10" y="22"/>
                    <a:pt x="11" y="21"/>
                    <a:pt x="11" y="20"/>
                  </a:cubicBezTo>
                  <a:cubicBezTo>
                    <a:pt x="11" y="19"/>
                    <a:pt x="11" y="18"/>
                    <a:pt x="11" y="18"/>
                  </a:cubicBezTo>
                  <a:cubicBezTo>
                    <a:pt x="11" y="18"/>
                    <a:pt x="11" y="17"/>
                    <a:pt x="11" y="17"/>
                  </a:cubicBezTo>
                  <a:cubicBezTo>
                    <a:pt x="11" y="16"/>
                    <a:pt x="11" y="14"/>
                    <a:pt x="11" y="13"/>
                  </a:cubicBezTo>
                  <a:cubicBezTo>
                    <a:pt x="10" y="12"/>
                    <a:pt x="10" y="11"/>
                    <a:pt x="10" y="10"/>
                  </a:cubicBezTo>
                  <a:cubicBezTo>
                    <a:pt x="10" y="10"/>
                    <a:pt x="10" y="10"/>
                    <a:pt x="10" y="10"/>
                  </a:cubicBezTo>
                  <a:cubicBezTo>
                    <a:pt x="10" y="11"/>
                    <a:pt x="9" y="11"/>
                    <a:pt x="9" y="11"/>
                  </a:cubicBezTo>
                  <a:cubicBezTo>
                    <a:pt x="9" y="12"/>
                    <a:pt x="8" y="12"/>
                    <a:pt x="8" y="12"/>
                  </a:cubicBezTo>
                  <a:cubicBezTo>
                    <a:pt x="7" y="13"/>
                    <a:pt x="7" y="14"/>
                    <a:pt x="6" y="14"/>
                  </a:cubicBezTo>
                  <a:cubicBezTo>
                    <a:pt x="5" y="15"/>
                    <a:pt x="5" y="16"/>
                    <a:pt x="4" y="17"/>
                  </a:cubicBezTo>
                  <a:cubicBezTo>
                    <a:pt x="3" y="18"/>
                    <a:pt x="2" y="20"/>
                    <a:pt x="2" y="22"/>
                  </a:cubicBezTo>
                  <a:cubicBezTo>
                    <a:pt x="2" y="23"/>
                    <a:pt x="1" y="24"/>
                    <a:pt x="1" y="25"/>
                  </a:cubicBezTo>
                  <a:cubicBezTo>
                    <a:pt x="1" y="26"/>
                    <a:pt x="1" y="27"/>
                    <a:pt x="0" y="28"/>
                  </a:cubicBezTo>
                  <a:cubicBezTo>
                    <a:pt x="1" y="27"/>
                    <a:pt x="1" y="26"/>
                    <a:pt x="1" y="25"/>
                  </a:cubicBezTo>
                  <a:cubicBezTo>
                    <a:pt x="1" y="24"/>
                    <a:pt x="1" y="23"/>
                    <a:pt x="2" y="22"/>
                  </a:cubicBezTo>
                  <a:cubicBezTo>
                    <a:pt x="2" y="20"/>
                    <a:pt x="3" y="18"/>
                    <a:pt x="4" y="17"/>
                  </a:cubicBezTo>
                  <a:cubicBezTo>
                    <a:pt x="4" y="16"/>
                    <a:pt x="5" y="15"/>
                    <a:pt x="5" y="14"/>
                  </a:cubicBezTo>
                  <a:cubicBezTo>
                    <a:pt x="6" y="13"/>
                    <a:pt x="7" y="12"/>
                    <a:pt x="7" y="12"/>
                  </a:cubicBezTo>
                  <a:cubicBezTo>
                    <a:pt x="8" y="12"/>
                    <a:pt x="8" y="11"/>
                    <a:pt x="8" y="11"/>
                  </a:cubicBezTo>
                  <a:cubicBezTo>
                    <a:pt x="8" y="11"/>
                    <a:pt x="8" y="11"/>
                    <a:pt x="9" y="11"/>
                  </a:cubicBezTo>
                  <a:cubicBezTo>
                    <a:pt x="9" y="11"/>
                    <a:pt x="9" y="10"/>
                    <a:pt x="10" y="10"/>
                  </a:cubicBezTo>
                  <a:cubicBezTo>
                    <a:pt x="10" y="10"/>
                    <a:pt x="10" y="9"/>
                    <a:pt x="11" y="9"/>
                  </a:cubicBezTo>
                  <a:cubicBezTo>
                    <a:pt x="11" y="8"/>
                    <a:pt x="11" y="7"/>
                    <a:pt x="11" y="6"/>
                  </a:cubicBezTo>
                  <a:cubicBezTo>
                    <a:pt x="11" y="6"/>
                    <a:pt x="11" y="5"/>
                    <a:pt x="11" y="4"/>
                  </a:cubicBezTo>
                  <a:cubicBezTo>
                    <a:pt x="11" y="4"/>
                    <a:pt x="11" y="4"/>
                    <a:pt x="11" y="4"/>
                  </a:cubicBezTo>
                  <a:cubicBezTo>
                    <a:pt x="11" y="4"/>
                    <a:pt x="11" y="4"/>
                    <a:pt x="11" y="4"/>
                  </a:cubicBezTo>
                  <a:cubicBezTo>
                    <a:pt x="11" y="4"/>
                    <a:pt x="11" y="3"/>
                    <a:pt x="11" y="3"/>
                  </a:cubicBezTo>
                  <a:cubicBezTo>
                    <a:pt x="12" y="2"/>
                    <a:pt x="12" y="1"/>
                    <a:pt x="13" y="0"/>
                  </a:cubicBezTo>
                  <a:cubicBezTo>
                    <a:pt x="12" y="1"/>
                    <a:pt x="12" y="1"/>
                    <a:pt x="12" y="2"/>
                  </a:cubicBezTo>
                  <a:cubicBezTo>
                    <a:pt x="12" y="2"/>
                    <a:pt x="12" y="3"/>
                    <a:pt x="12" y="3"/>
                  </a:cubicBezTo>
                  <a:cubicBezTo>
                    <a:pt x="12" y="4"/>
                    <a:pt x="12" y="5"/>
                    <a:pt x="12" y="6"/>
                  </a:cubicBezTo>
                  <a:cubicBezTo>
                    <a:pt x="12" y="6"/>
                    <a:pt x="12" y="6"/>
                    <a:pt x="12" y="6"/>
                  </a:cubicBezTo>
                  <a:cubicBezTo>
                    <a:pt x="12" y="6"/>
                    <a:pt x="12" y="7"/>
                    <a:pt x="12" y="7"/>
                  </a:cubicBezTo>
                  <a:cubicBezTo>
                    <a:pt x="12" y="7"/>
                    <a:pt x="12" y="7"/>
                    <a:pt x="12" y="7"/>
                  </a:cubicBezTo>
                  <a:cubicBezTo>
                    <a:pt x="12" y="8"/>
                    <a:pt x="12" y="8"/>
                    <a:pt x="12" y="8"/>
                  </a:cubicBezTo>
                  <a:cubicBezTo>
                    <a:pt x="13" y="9"/>
                    <a:pt x="13" y="9"/>
                    <a:pt x="13" y="9"/>
                  </a:cubicBezTo>
                  <a:cubicBezTo>
                    <a:pt x="14" y="11"/>
                    <a:pt x="15" y="13"/>
                    <a:pt x="16" y="15"/>
                  </a:cubicBezTo>
                  <a:cubicBezTo>
                    <a:pt x="16" y="15"/>
                    <a:pt x="16" y="15"/>
                    <a:pt x="17" y="16"/>
                  </a:cubicBezTo>
                  <a:cubicBezTo>
                    <a:pt x="17" y="16"/>
                    <a:pt x="17" y="16"/>
                    <a:pt x="18" y="17"/>
                  </a:cubicBezTo>
                  <a:cubicBezTo>
                    <a:pt x="18" y="17"/>
                    <a:pt x="19" y="18"/>
                    <a:pt x="20" y="18"/>
                  </a:cubicBezTo>
                  <a:cubicBezTo>
                    <a:pt x="22" y="19"/>
                    <a:pt x="24" y="20"/>
                    <a:pt x="26" y="20"/>
                  </a:cubicBezTo>
                  <a:cubicBezTo>
                    <a:pt x="25" y="20"/>
                    <a:pt x="24" y="20"/>
                    <a:pt x="23" y="20"/>
                  </a:cubicBezTo>
                  <a:cubicBezTo>
                    <a:pt x="22" y="19"/>
                    <a:pt x="21" y="19"/>
                    <a:pt x="20" y="19"/>
                  </a:cubicBezTo>
                  <a:cubicBezTo>
                    <a:pt x="19" y="18"/>
                    <a:pt x="18" y="18"/>
                    <a:pt x="17" y="17"/>
                  </a:cubicBezTo>
                  <a:cubicBezTo>
                    <a:pt x="17" y="17"/>
                    <a:pt x="17" y="16"/>
                    <a:pt x="16" y="16"/>
                  </a:cubicBezTo>
                  <a:cubicBezTo>
                    <a:pt x="16" y="16"/>
                    <a:pt x="16" y="15"/>
                    <a:pt x="15" y="15"/>
                  </a:cubicBezTo>
                  <a:cubicBezTo>
                    <a:pt x="15" y="14"/>
                    <a:pt x="14" y="13"/>
                    <a:pt x="14" y="12"/>
                  </a:cubicBezTo>
                  <a:cubicBezTo>
                    <a:pt x="13" y="12"/>
                    <a:pt x="13" y="11"/>
                    <a:pt x="12" y="10"/>
                  </a:cubicBezTo>
                  <a:cubicBezTo>
                    <a:pt x="12" y="9"/>
                    <a:pt x="12" y="9"/>
                    <a:pt x="12" y="8"/>
                  </a:cubicBezTo>
                  <a:cubicBezTo>
                    <a:pt x="12" y="8"/>
                    <a:pt x="12" y="8"/>
                    <a:pt x="12" y="8"/>
                  </a:cubicBezTo>
                  <a:cubicBezTo>
                    <a:pt x="12" y="10"/>
                    <a:pt x="12" y="11"/>
                    <a:pt x="12" y="13"/>
                  </a:cubicBezTo>
                  <a:cubicBezTo>
                    <a:pt x="12" y="13"/>
                    <a:pt x="12" y="14"/>
                    <a:pt x="12" y="14"/>
                  </a:cubicBezTo>
                  <a:cubicBezTo>
                    <a:pt x="12" y="14"/>
                    <a:pt x="12" y="15"/>
                    <a:pt x="12" y="15"/>
                  </a:cubicBezTo>
                  <a:cubicBezTo>
                    <a:pt x="13" y="16"/>
                    <a:pt x="13" y="17"/>
                    <a:pt x="14" y="18"/>
                  </a:cubicBezTo>
                  <a:cubicBezTo>
                    <a:pt x="14" y="18"/>
                    <a:pt x="14" y="18"/>
                    <a:pt x="14" y="18"/>
                  </a:cubicBezTo>
                  <a:cubicBezTo>
                    <a:pt x="14" y="18"/>
                    <a:pt x="14" y="18"/>
                    <a:pt x="14" y="18"/>
                  </a:cubicBezTo>
                  <a:cubicBezTo>
                    <a:pt x="15" y="19"/>
                    <a:pt x="15" y="19"/>
                    <a:pt x="15" y="19"/>
                  </a:cubicBezTo>
                  <a:cubicBezTo>
                    <a:pt x="15" y="19"/>
                    <a:pt x="16" y="20"/>
                    <a:pt x="16" y="20"/>
                  </a:cubicBezTo>
                  <a:cubicBezTo>
                    <a:pt x="17" y="21"/>
                    <a:pt x="17" y="22"/>
                    <a:pt x="18" y="22"/>
                  </a:cubicBezTo>
                  <a:cubicBezTo>
                    <a:pt x="20" y="24"/>
                    <a:pt x="21" y="26"/>
                    <a:pt x="22" y="28"/>
                  </a:cubicBezTo>
                  <a:cubicBezTo>
                    <a:pt x="23" y="29"/>
                    <a:pt x="23" y="30"/>
                    <a:pt x="24" y="31"/>
                  </a:cubicBezTo>
                  <a:cubicBezTo>
                    <a:pt x="24" y="32"/>
                    <a:pt x="24" y="33"/>
                    <a:pt x="24" y="34"/>
                  </a:cubicBezTo>
                  <a:cubicBezTo>
                    <a:pt x="24" y="33"/>
                    <a:pt x="23" y="32"/>
                    <a:pt x="23" y="3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2366"/>
            <p:cNvSpPr>
              <a:spLocks/>
            </p:cNvSpPr>
            <p:nvPr/>
          </p:nvSpPr>
          <p:spPr bwMode="auto">
            <a:xfrm>
              <a:off x="10266353" y="1193802"/>
              <a:ext cx="222251" cy="79376"/>
            </a:xfrm>
            <a:custGeom>
              <a:avLst/>
              <a:gdLst>
                <a:gd name="T0" fmla="*/ 59 w 59"/>
                <a:gd name="T1" fmla="*/ 0 h 21"/>
                <a:gd name="T2" fmla="*/ 30 w 59"/>
                <a:gd name="T3" fmla="*/ 12 h 21"/>
                <a:gd name="T4" fmla="*/ 14 w 59"/>
                <a:gd name="T5" fmla="*/ 13 h 21"/>
                <a:gd name="T6" fmla="*/ 0 w 59"/>
                <a:gd name="T7" fmla="*/ 15 h 21"/>
                <a:gd name="T8" fmla="*/ 19 w 59"/>
                <a:gd name="T9" fmla="*/ 21 h 21"/>
                <a:gd name="T10" fmla="*/ 38 w 59"/>
                <a:gd name="T11" fmla="*/ 14 h 21"/>
                <a:gd name="T12" fmla="*/ 59 w 59"/>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59" h="21">
                  <a:moveTo>
                    <a:pt x="59" y="0"/>
                  </a:moveTo>
                  <a:cubicBezTo>
                    <a:pt x="49" y="3"/>
                    <a:pt x="41" y="9"/>
                    <a:pt x="30" y="12"/>
                  </a:cubicBezTo>
                  <a:cubicBezTo>
                    <a:pt x="25" y="13"/>
                    <a:pt x="20" y="13"/>
                    <a:pt x="14" y="13"/>
                  </a:cubicBezTo>
                  <a:cubicBezTo>
                    <a:pt x="10" y="13"/>
                    <a:pt x="5" y="13"/>
                    <a:pt x="0" y="15"/>
                  </a:cubicBezTo>
                  <a:cubicBezTo>
                    <a:pt x="6" y="17"/>
                    <a:pt x="13" y="19"/>
                    <a:pt x="19" y="21"/>
                  </a:cubicBezTo>
                  <a:cubicBezTo>
                    <a:pt x="26" y="20"/>
                    <a:pt x="34" y="16"/>
                    <a:pt x="38" y="14"/>
                  </a:cubicBezTo>
                  <a:cubicBezTo>
                    <a:pt x="46" y="10"/>
                    <a:pt x="52" y="4"/>
                    <a:pt x="59"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2369"/>
            <p:cNvSpPr>
              <a:spLocks/>
            </p:cNvSpPr>
            <p:nvPr/>
          </p:nvSpPr>
          <p:spPr bwMode="auto">
            <a:xfrm>
              <a:off x="10288578" y="1084264"/>
              <a:ext cx="241301" cy="87313"/>
            </a:xfrm>
            <a:custGeom>
              <a:avLst/>
              <a:gdLst>
                <a:gd name="T0" fmla="*/ 38 w 64"/>
                <a:gd name="T1" fmla="*/ 13 h 23"/>
                <a:gd name="T2" fmla="*/ 53 w 64"/>
                <a:gd name="T3" fmla="*/ 21 h 23"/>
                <a:gd name="T4" fmla="*/ 64 w 64"/>
                <a:gd name="T5" fmla="*/ 23 h 23"/>
                <a:gd name="T6" fmla="*/ 49 w 64"/>
                <a:gd name="T7" fmla="*/ 15 h 23"/>
                <a:gd name="T8" fmla="*/ 35 w 64"/>
                <a:gd name="T9" fmla="*/ 3 h 23"/>
                <a:gd name="T10" fmla="*/ 18 w 64"/>
                <a:gd name="T11" fmla="*/ 1 h 23"/>
                <a:gd name="T12" fmla="*/ 15 w 64"/>
                <a:gd name="T13" fmla="*/ 2 h 23"/>
                <a:gd name="T14" fmla="*/ 0 w 64"/>
                <a:gd name="T15" fmla="*/ 17 h 23"/>
                <a:gd name="T16" fmla="*/ 9 w 64"/>
                <a:gd name="T17" fmla="*/ 13 h 23"/>
                <a:gd name="T18" fmla="*/ 38 w 64"/>
                <a:gd name="T19"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23">
                  <a:moveTo>
                    <a:pt x="38" y="13"/>
                  </a:moveTo>
                  <a:cubicBezTo>
                    <a:pt x="41" y="15"/>
                    <a:pt x="49" y="20"/>
                    <a:pt x="53" y="21"/>
                  </a:cubicBezTo>
                  <a:cubicBezTo>
                    <a:pt x="56" y="22"/>
                    <a:pt x="64" y="23"/>
                    <a:pt x="64" y="23"/>
                  </a:cubicBezTo>
                  <a:cubicBezTo>
                    <a:pt x="59" y="21"/>
                    <a:pt x="54" y="18"/>
                    <a:pt x="49" y="15"/>
                  </a:cubicBezTo>
                  <a:cubicBezTo>
                    <a:pt x="44" y="11"/>
                    <a:pt x="40" y="7"/>
                    <a:pt x="35" y="3"/>
                  </a:cubicBezTo>
                  <a:cubicBezTo>
                    <a:pt x="30" y="0"/>
                    <a:pt x="24" y="0"/>
                    <a:pt x="18" y="1"/>
                  </a:cubicBezTo>
                  <a:cubicBezTo>
                    <a:pt x="17" y="2"/>
                    <a:pt x="16" y="2"/>
                    <a:pt x="15" y="2"/>
                  </a:cubicBezTo>
                  <a:cubicBezTo>
                    <a:pt x="9" y="7"/>
                    <a:pt x="5" y="12"/>
                    <a:pt x="0" y="17"/>
                  </a:cubicBezTo>
                  <a:cubicBezTo>
                    <a:pt x="3" y="16"/>
                    <a:pt x="6" y="14"/>
                    <a:pt x="9" y="13"/>
                  </a:cubicBezTo>
                  <a:cubicBezTo>
                    <a:pt x="22" y="8"/>
                    <a:pt x="33" y="10"/>
                    <a:pt x="38"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2370"/>
            <p:cNvSpPr>
              <a:spLocks/>
            </p:cNvSpPr>
            <p:nvPr/>
          </p:nvSpPr>
          <p:spPr bwMode="auto">
            <a:xfrm>
              <a:off x="10244128" y="1095377"/>
              <a:ext cx="393702" cy="177801"/>
            </a:xfrm>
            <a:custGeom>
              <a:avLst/>
              <a:gdLst>
                <a:gd name="T0" fmla="*/ 46 w 105"/>
                <a:gd name="T1" fmla="*/ 10 h 47"/>
                <a:gd name="T2" fmla="*/ 62 w 105"/>
                <a:gd name="T3" fmla="*/ 18 h 47"/>
                <a:gd name="T4" fmla="*/ 66 w 105"/>
                <a:gd name="T5" fmla="*/ 20 h 47"/>
                <a:gd name="T6" fmla="*/ 67 w 105"/>
                <a:gd name="T7" fmla="*/ 21 h 47"/>
                <a:gd name="T8" fmla="*/ 65 w 105"/>
                <a:gd name="T9" fmla="*/ 22 h 47"/>
                <a:gd name="T10" fmla="*/ 59 w 105"/>
                <a:gd name="T11" fmla="*/ 21 h 47"/>
                <a:gd name="T12" fmla="*/ 46 w 105"/>
                <a:gd name="T13" fmla="*/ 21 h 47"/>
                <a:gd name="T14" fmla="*/ 36 w 105"/>
                <a:gd name="T15" fmla="*/ 20 h 47"/>
                <a:gd name="T16" fmla="*/ 25 w 105"/>
                <a:gd name="T17" fmla="*/ 20 h 47"/>
                <a:gd name="T18" fmla="*/ 17 w 105"/>
                <a:gd name="T19" fmla="*/ 22 h 47"/>
                <a:gd name="T20" fmla="*/ 32 w 105"/>
                <a:gd name="T21" fmla="*/ 20 h 47"/>
                <a:gd name="T22" fmla="*/ 40 w 105"/>
                <a:gd name="T23" fmla="*/ 21 h 47"/>
                <a:gd name="T24" fmla="*/ 25 w 105"/>
                <a:gd name="T25" fmla="*/ 25 h 47"/>
                <a:gd name="T26" fmla="*/ 5 w 105"/>
                <a:gd name="T27" fmla="*/ 32 h 47"/>
                <a:gd name="T28" fmla="*/ 3 w 105"/>
                <a:gd name="T29" fmla="*/ 34 h 47"/>
                <a:gd name="T30" fmla="*/ 12 w 105"/>
                <a:gd name="T31" fmla="*/ 31 h 47"/>
                <a:gd name="T32" fmla="*/ 52 w 105"/>
                <a:gd name="T33" fmla="*/ 23 h 47"/>
                <a:gd name="T34" fmla="*/ 61 w 105"/>
                <a:gd name="T35" fmla="*/ 24 h 47"/>
                <a:gd name="T36" fmla="*/ 65 w 105"/>
                <a:gd name="T37" fmla="*/ 24 h 47"/>
                <a:gd name="T38" fmla="*/ 61 w 105"/>
                <a:gd name="T39" fmla="*/ 26 h 47"/>
                <a:gd name="T40" fmla="*/ 45 w 105"/>
                <a:gd name="T41" fmla="*/ 34 h 47"/>
                <a:gd name="T42" fmla="*/ 38 w 105"/>
                <a:gd name="T43" fmla="*/ 37 h 47"/>
                <a:gd name="T44" fmla="*/ 23 w 105"/>
                <a:gd name="T45" fmla="*/ 39 h 47"/>
                <a:gd name="T46" fmla="*/ 23 w 105"/>
                <a:gd name="T47" fmla="*/ 39 h 47"/>
                <a:gd name="T48" fmla="*/ 38 w 105"/>
                <a:gd name="T49" fmla="*/ 37 h 47"/>
                <a:gd name="T50" fmla="*/ 45 w 105"/>
                <a:gd name="T51" fmla="*/ 35 h 47"/>
                <a:gd name="T52" fmla="*/ 65 w 105"/>
                <a:gd name="T53" fmla="*/ 25 h 47"/>
                <a:gd name="T54" fmla="*/ 70 w 105"/>
                <a:gd name="T55" fmla="*/ 24 h 47"/>
                <a:gd name="T56" fmla="*/ 85 w 105"/>
                <a:gd name="T57" fmla="*/ 23 h 47"/>
                <a:gd name="T58" fmla="*/ 82 w 105"/>
                <a:gd name="T59" fmla="*/ 26 h 47"/>
                <a:gd name="T60" fmla="*/ 76 w 105"/>
                <a:gd name="T61" fmla="*/ 32 h 47"/>
                <a:gd name="T62" fmla="*/ 62 w 105"/>
                <a:gd name="T63" fmla="*/ 42 h 47"/>
                <a:gd name="T64" fmla="*/ 50 w 105"/>
                <a:gd name="T65" fmla="*/ 47 h 47"/>
                <a:gd name="T66" fmla="*/ 62 w 105"/>
                <a:gd name="T67" fmla="*/ 43 h 47"/>
                <a:gd name="T68" fmla="*/ 77 w 105"/>
                <a:gd name="T69" fmla="*/ 33 h 47"/>
                <a:gd name="T70" fmla="*/ 83 w 105"/>
                <a:gd name="T71" fmla="*/ 28 h 47"/>
                <a:gd name="T72" fmla="*/ 85 w 105"/>
                <a:gd name="T73" fmla="*/ 24 h 47"/>
                <a:gd name="T74" fmla="*/ 92 w 105"/>
                <a:gd name="T75" fmla="*/ 21 h 47"/>
                <a:gd name="T76" fmla="*/ 97 w 105"/>
                <a:gd name="T77" fmla="*/ 19 h 47"/>
                <a:gd name="T78" fmla="*/ 98 w 105"/>
                <a:gd name="T79" fmla="*/ 19 h 47"/>
                <a:gd name="T80" fmla="*/ 101 w 105"/>
                <a:gd name="T81" fmla="*/ 17 h 47"/>
                <a:gd name="T82" fmla="*/ 93 w 105"/>
                <a:gd name="T83" fmla="*/ 19 h 47"/>
                <a:gd name="T84" fmla="*/ 91 w 105"/>
                <a:gd name="T85" fmla="*/ 19 h 47"/>
                <a:gd name="T86" fmla="*/ 88 w 105"/>
                <a:gd name="T87" fmla="*/ 19 h 47"/>
                <a:gd name="T88" fmla="*/ 74 w 105"/>
                <a:gd name="T89" fmla="*/ 15 h 47"/>
                <a:gd name="T90" fmla="*/ 69 w 105"/>
                <a:gd name="T91" fmla="*/ 13 h 47"/>
                <a:gd name="T92" fmla="*/ 60 w 105"/>
                <a:gd name="T93" fmla="*/ 0 h 47"/>
                <a:gd name="T94" fmla="*/ 65 w 105"/>
                <a:gd name="T95" fmla="*/ 9 h 47"/>
                <a:gd name="T96" fmla="*/ 71 w 105"/>
                <a:gd name="T97" fmla="*/ 15 h 47"/>
                <a:gd name="T98" fmla="*/ 79 w 105"/>
                <a:gd name="T99" fmla="*/ 18 h 47"/>
                <a:gd name="T100" fmla="*/ 88 w 105"/>
                <a:gd name="T101" fmla="*/ 20 h 47"/>
                <a:gd name="T102" fmla="*/ 78 w 105"/>
                <a:gd name="T103" fmla="*/ 22 h 47"/>
                <a:gd name="T104" fmla="*/ 74 w 105"/>
                <a:gd name="T105" fmla="*/ 22 h 47"/>
                <a:gd name="T106" fmla="*/ 68 w 105"/>
                <a:gd name="T107" fmla="*/ 19 h 47"/>
                <a:gd name="T108" fmla="*/ 66 w 105"/>
                <a:gd name="T109" fmla="*/ 18 h 47"/>
                <a:gd name="T110" fmla="*/ 58 w 105"/>
                <a:gd name="T111" fmla="*/ 14 h 47"/>
                <a:gd name="T112" fmla="*/ 40 w 105"/>
                <a:gd name="T113" fmla="*/ 7 h 47"/>
                <a:gd name="T114" fmla="*/ 40 w 105"/>
                <a:gd name="T11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47">
                  <a:moveTo>
                    <a:pt x="40" y="8"/>
                  </a:moveTo>
                  <a:cubicBezTo>
                    <a:pt x="42" y="8"/>
                    <a:pt x="44" y="9"/>
                    <a:pt x="46" y="10"/>
                  </a:cubicBezTo>
                  <a:cubicBezTo>
                    <a:pt x="50" y="11"/>
                    <a:pt x="53" y="13"/>
                    <a:pt x="57" y="15"/>
                  </a:cubicBezTo>
                  <a:cubicBezTo>
                    <a:pt x="59" y="16"/>
                    <a:pt x="60" y="17"/>
                    <a:pt x="62" y="18"/>
                  </a:cubicBezTo>
                  <a:cubicBezTo>
                    <a:pt x="63" y="18"/>
                    <a:pt x="64" y="19"/>
                    <a:pt x="65" y="19"/>
                  </a:cubicBezTo>
                  <a:cubicBezTo>
                    <a:pt x="66" y="20"/>
                    <a:pt x="66" y="20"/>
                    <a:pt x="66" y="20"/>
                  </a:cubicBezTo>
                  <a:cubicBezTo>
                    <a:pt x="66" y="20"/>
                    <a:pt x="67" y="20"/>
                    <a:pt x="67" y="21"/>
                  </a:cubicBezTo>
                  <a:cubicBezTo>
                    <a:pt x="67" y="21"/>
                    <a:pt x="67" y="21"/>
                    <a:pt x="67" y="21"/>
                  </a:cubicBezTo>
                  <a:cubicBezTo>
                    <a:pt x="68" y="21"/>
                    <a:pt x="69" y="22"/>
                    <a:pt x="71" y="22"/>
                  </a:cubicBezTo>
                  <a:cubicBezTo>
                    <a:pt x="69" y="22"/>
                    <a:pt x="67" y="22"/>
                    <a:pt x="65" y="22"/>
                  </a:cubicBezTo>
                  <a:cubicBezTo>
                    <a:pt x="64" y="22"/>
                    <a:pt x="63" y="22"/>
                    <a:pt x="62" y="22"/>
                  </a:cubicBezTo>
                  <a:cubicBezTo>
                    <a:pt x="61" y="21"/>
                    <a:pt x="60" y="21"/>
                    <a:pt x="59" y="21"/>
                  </a:cubicBezTo>
                  <a:cubicBezTo>
                    <a:pt x="56" y="21"/>
                    <a:pt x="54" y="21"/>
                    <a:pt x="52" y="21"/>
                  </a:cubicBezTo>
                  <a:cubicBezTo>
                    <a:pt x="50" y="21"/>
                    <a:pt x="48" y="21"/>
                    <a:pt x="46" y="21"/>
                  </a:cubicBezTo>
                  <a:cubicBezTo>
                    <a:pt x="44" y="21"/>
                    <a:pt x="42" y="20"/>
                    <a:pt x="40" y="20"/>
                  </a:cubicBezTo>
                  <a:cubicBezTo>
                    <a:pt x="39" y="20"/>
                    <a:pt x="38" y="20"/>
                    <a:pt x="36" y="20"/>
                  </a:cubicBezTo>
                  <a:cubicBezTo>
                    <a:pt x="35" y="19"/>
                    <a:pt x="34" y="19"/>
                    <a:pt x="33" y="19"/>
                  </a:cubicBezTo>
                  <a:cubicBezTo>
                    <a:pt x="30" y="19"/>
                    <a:pt x="27" y="19"/>
                    <a:pt x="25" y="20"/>
                  </a:cubicBezTo>
                  <a:cubicBezTo>
                    <a:pt x="23" y="20"/>
                    <a:pt x="22" y="20"/>
                    <a:pt x="21" y="20"/>
                  </a:cubicBezTo>
                  <a:cubicBezTo>
                    <a:pt x="20" y="21"/>
                    <a:pt x="18" y="22"/>
                    <a:pt x="17" y="22"/>
                  </a:cubicBezTo>
                  <a:cubicBezTo>
                    <a:pt x="20" y="21"/>
                    <a:pt x="22" y="20"/>
                    <a:pt x="25" y="20"/>
                  </a:cubicBezTo>
                  <a:cubicBezTo>
                    <a:pt x="27" y="20"/>
                    <a:pt x="30" y="20"/>
                    <a:pt x="32" y="20"/>
                  </a:cubicBezTo>
                  <a:cubicBezTo>
                    <a:pt x="34" y="20"/>
                    <a:pt x="35" y="21"/>
                    <a:pt x="36" y="21"/>
                  </a:cubicBezTo>
                  <a:cubicBezTo>
                    <a:pt x="37" y="21"/>
                    <a:pt x="39" y="21"/>
                    <a:pt x="40" y="21"/>
                  </a:cubicBezTo>
                  <a:cubicBezTo>
                    <a:pt x="40" y="21"/>
                    <a:pt x="41" y="21"/>
                    <a:pt x="42" y="21"/>
                  </a:cubicBezTo>
                  <a:cubicBezTo>
                    <a:pt x="36" y="22"/>
                    <a:pt x="30" y="23"/>
                    <a:pt x="25" y="25"/>
                  </a:cubicBezTo>
                  <a:cubicBezTo>
                    <a:pt x="20" y="26"/>
                    <a:pt x="16" y="27"/>
                    <a:pt x="12" y="29"/>
                  </a:cubicBezTo>
                  <a:cubicBezTo>
                    <a:pt x="9" y="30"/>
                    <a:pt x="7" y="31"/>
                    <a:pt x="5" y="32"/>
                  </a:cubicBezTo>
                  <a:cubicBezTo>
                    <a:pt x="3" y="33"/>
                    <a:pt x="1" y="34"/>
                    <a:pt x="0" y="36"/>
                  </a:cubicBezTo>
                  <a:cubicBezTo>
                    <a:pt x="1" y="35"/>
                    <a:pt x="2" y="35"/>
                    <a:pt x="3" y="34"/>
                  </a:cubicBezTo>
                  <a:cubicBezTo>
                    <a:pt x="4" y="34"/>
                    <a:pt x="5" y="34"/>
                    <a:pt x="6" y="33"/>
                  </a:cubicBezTo>
                  <a:cubicBezTo>
                    <a:pt x="8" y="32"/>
                    <a:pt x="10" y="32"/>
                    <a:pt x="12" y="31"/>
                  </a:cubicBezTo>
                  <a:cubicBezTo>
                    <a:pt x="16" y="29"/>
                    <a:pt x="21" y="28"/>
                    <a:pt x="25" y="27"/>
                  </a:cubicBezTo>
                  <a:cubicBezTo>
                    <a:pt x="34" y="24"/>
                    <a:pt x="43" y="23"/>
                    <a:pt x="52" y="23"/>
                  </a:cubicBezTo>
                  <a:cubicBezTo>
                    <a:pt x="54" y="23"/>
                    <a:pt x="56" y="23"/>
                    <a:pt x="58" y="23"/>
                  </a:cubicBezTo>
                  <a:cubicBezTo>
                    <a:pt x="59" y="23"/>
                    <a:pt x="60" y="23"/>
                    <a:pt x="61" y="24"/>
                  </a:cubicBezTo>
                  <a:cubicBezTo>
                    <a:pt x="62" y="24"/>
                    <a:pt x="64" y="24"/>
                    <a:pt x="65" y="24"/>
                  </a:cubicBezTo>
                  <a:cubicBezTo>
                    <a:pt x="65" y="24"/>
                    <a:pt x="65" y="24"/>
                    <a:pt x="65" y="24"/>
                  </a:cubicBezTo>
                  <a:cubicBezTo>
                    <a:pt x="65" y="24"/>
                    <a:pt x="65" y="24"/>
                    <a:pt x="65" y="24"/>
                  </a:cubicBezTo>
                  <a:cubicBezTo>
                    <a:pt x="63" y="25"/>
                    <a:pt x="62" y="25"/>
                    <a:pt x="61" y="26"/>
                  </a:cubicBezTo>
                  <a:cubicBezTo>
                    <a:pt x="60" y="26"/>
                    <a:pt x="59" y="27"/>
                    <a:pt x="58" y="27"/>
                  </a:cubicBezTo>
                  <a:cubicBezTo>
                    <a:pt x="53" y="30"/>
                    <a:pt x="49" y="32"/>
                    <a:pt x="45" y="34"/>
                  </a:cubicBezTo>
                  <a:cubicBezTo>
                    <a:pt x="44" y="35"/>
                    <a:pt x="42" y="35"/>
                    <a:pt x="41" y="36"/>
                  </a:cubicBezTo>
                  <a:cubicBezTo>
                    <a:pt x="40" y="36"/>
                    <a:pt x="39" y="36"/>
                    <a:pt x="38" y="37"/>
                  </a:cubicBezTo>
                  <a:cubicBezTo>
                    <a:pt x="35" y="37"/>
                    <a:pt x="33" y="38"/>
                    <a:pt x="30" y="38"/>
                  </a:cubicBezTo>
                  <a:cubicBezTo>
                    <a:pt x="28" y="38"/>
                    <a:pt x="25" y="39"/>
                    <a:pt x="23" y="39"/>
                  </a:cubicBezTo>
                  <a:cubicBezTo>
                    <a:pt x="20" y="39"/>
                    <a:pt x="18" y="39"/>
                    <a:pt x="16" y="39"/>
                  </a:cubicBezTo>
                  <a:cubicBezTo>
                    <a:pt x="18" y="39"/>
                    <a:pt x="20" y="39"/>
                    <a:pt x="23" y="39"/>
                  </a:cubicBezTo>
                  <a:cubicBezTo>
                    <a:pt x="25" y="39"/>
                    <a:pt x="28" y="39"/>
                    <a:pt x="30" y="39"/>
                  </a:cubicBezTo>
                  <a:cubicBezTo>
                    <a:pt x="33" y="38"/>
                    <a:pt x="35" y="38"/>
                    <a:pt x="38" y="37"/>
                  </a:cubicBezTo>
                  <a:cubicBezTo>
                    <a:pt x="39" y="37"/>
                    <a:pt x="40" y="37"/>
                    <a:pt x="41" y="37"/>
                  </a:cubicBezTo>
                  <a:cubicBezTo>
                    <a:pt x="43" y="36"/>
                    <a:pt x="44" y="36"/>
                    <a:pt x="45" y="35"/>
                  </a:cubicBezTo>
                  <a:cubicBezTo>
                    <a:pt x="50" y="33"/>
                    <a:pt x="54" y="31"/>
                    <a:pt x="58" y="28"/>
                  </a:cubicBezTo>
                  <a:cubicBezTo>
                    <a:pt x="60" y="27"/>
                    <a:pt x="63" y="26"/>
                    <a:pt x="65" y="25"/>
                  </a:cubicBezTo>
                  <a:cubicBezTo>
                    <a:pt x="66" y="25"/>
                    <a:pt x="67" y="25"/>
                    <a:pt x="69" y="25"/>
                  </a:cubicBezTo>
                  <a:cubicBezTo>
                    <a:pt x="69" y="24"/>
                    <a:pt x="70" y="24"/>
                    <a:pt x="70" y="24"/>
                  </a:cubicBezTo>
                  <a:cubicBezTo>
                    <a:pt x="73" y="24"/>
                    <a:pt x="76" y="24"/>
                    <a:pt x="78" y="24"/>
                  </a:cubicBezTo>
                  <a:cubicBezTo>
                    <a:pt x="80" y="24"/>
                    <a:pt x="83" y="23"/>
                    <a:pt x="85" y="23"/>
                  </a:cubicBezTo>
                  <a:cubicBezTo>
                    <a:pt x="84" y="23"/>
                    <a:pt x="84" y="23"/>
                    <a:pt x="84" y="24"/>
                  </a:cubicBezTo>
                  <a:cubicBezTo>
                    <a:pt x="83" y="24"/>
                    <a:pt x="83" y="25"/>
                    <a:pt x="82" y="26"/>
                  </a:cubicBezTo>
                  <a:cubicBezTo>
                    <a:pt x="82" y="27"/>
                    <a:pt x="81" y="28"/>
                    <a:pt x="80" y="28"/>
                  </a:cubicBezTo>
                  <a:cubicBezTo>
                    <a:pt x="79" y="30"/>
                    <a:pt x="78" y="31"/>
                    <a:pt x="76" y="32"/>
                  </a:cubicBezTo>
                  <a:cubicBezTo>
                    <a:pt x="75" y="34"/>
                    <a:pt x="73" y="35"/>
                    <a:pt x="72" y="36"/>
                  </a:cubicBezTo>
                  <a:cubicBezTo>
                    <a:pt x="69" y="39"/>
                    <a:pt x="65" y="41"/>
                    <a:pt x="62" y="42"/>
                  </a:cubicBezTo>
                  <a:cubicBezTo>
                    <a:pt x="60" y="43"/>
                    <a:pt x="58" y="44"/>
                    <a:pt x="56" y="45"/>
                  </a:cubicBezTo>
                  <a:cubicBezTo>
                    <a:pt x="54" y="45"/>
                    <a:pt x="52" y="46"/>
                    <a:pt x="50" y="47"/>
                  </a:cubicBezTo>
                  <a:cubicBezTo>
                    <a:pt x="52" y="46"/>
                    <a:pt x="54" y="46"/>
                    <a:pt x="56" y="45"/>
                  </a:cubicBezTo>
                  <a:cubicBezTo>
                    <a:pt x="58" y="44"/>
                    <a:pt x="60" y="44"/>
                    <a:pt x="62" y="43"/>
                  </a:cubicBezTo>
                  <a:cubicBezTo>
                    <a:pt x="66" y="41"/>
                    <a:pt x="69" y="39"/>
                    <a:pt x="73" y="37"/>
                  </a:cubicBezTo>
                  <a:cubicBezTo>
                    <a:pt x="74" y="36"/>
                    <a:pt x="76" y="35"/>
                    <a:pt x="77" y="33"/>
                  </a:cubicBezTo>
                  <a:cubicBezTo>
                    <a:pt x="79" y="32"/>
                    <a:pt x="80" y="30"/>
                    <a:pt x="82" y="29"/>
                  </a:cubicBezTo>
                  <a:cubicBezTo>
                    <a:pt x="82" y="29"/>
                    <a:pt x="82" y="28"/>
                    <a:pt x="83" y="28"/>
                  </a:cubicBezTo>
                  <a:cubicBezTo>
                    <a:pt x="83" y="27"/>
                    <a:pt x="83" y="27"/>
                    <a:pt x="83" y="27"/>
                  </a:cubicBezTo>
                  <a:cubicBezTo>
                    <a:pt x="84" y="26"/>
                    <a:pt x="85" y="25"/>
                    <a:pt x="85" y="24"/>
                  </a:cubicBezTo>
                  <a:cubicBezTo>
                    <a:pt x="86" y="24"/>
                    <a:pt x="87" y="23"/>
                    <a:pt x="87" y="22"/>
                  </a:cubicBezTo>
                  <a:cubicBezTo>
                    <a:pt x="89" y="22"/>
                    <a:pt x="90" y="22"/>
                    <a:pt x="92" y="21"/>
                  </a:cubicBezTo>
                  <a:cubicBezTo>
                    <a:pt x="93" y="21"/>
                    <a:pt x="95" y="20"/>
                    <a:pt x="96" y="20"/>
                  </a:cubicBezTo>
                  <a:cubicBezTo>
                    <a:pt x="97" y="20"/>
                    <a:pt x="97" y="20"/>
                    <a:pt x="97" y="19"/>
                  </a:cubicBezTo>
                  <a:cubicBezTo>
                    <a:pt x="97" y="19"/>
                    <a:pt x="97" y="19"/>
                    <a:pt x="97" y="19"/>
                  </a:cubicBezTo>
                  <a:cubicBezTo>
                    <a:pt x="98" y="19"/>
                    <a:pt x="98" y="19"/>
                    <a:pt x="98" y="19"/>
                  </a:cubicBezTo>
                  <a:cubicBezTo>
                    <a:pt x="101" y="18"/>
                    <a:pt x="103" y="17"/>
                    <a:pt x="105" y="16"/>
                  </a:cubicBezTo>
                  <a:cubicBezTo>
                    <a:pt x="103" y="16"/>
                    <a:pt x="102" y="17"/>
                    <a:pt x="101" y="17"/>
                  </a:cubicBezTo>
                  <a:cubicBezTo>
                    <a:pt x="100" y="17"/>
                    <a:pt x="99" y="18"/>
                    <a:pt x="98" y="18"/>
                  </a:cubicBezTo>
                  <a:cubicBezTo>
                    <a:pt x="96" y="18"/>
                    <a:pt x="95" y="19"/>
                    <a:pt x="93" y="19"/>
                  </a:cubicBezTo>
                  <a:cubicBezTo>
                    <a:pt x="93" y="19"/>
                    <a:pt x="93" y="19"/>
                    <a:pt x="92" y="19"/>
                  </a:cubicBezTo>
                  <a:cubicBezTo>
                    <a:pt x="92" y="19"/>
                    <a:pt x="92" y="19"/>
                    <a:pt x="91" y="19"/>
                  </a:cubicBezTo>
                  <a:cubicBezTo>
                    <a:pt x="91" y="19"/>
                    <a:pt x="90" y="19"/>
                    <a:pt x="90" y="19"/>
                  </a:cubicBezTo>
                  <a:cubicBezTo>
                    <a:pt x="89" y="19"/>
                    <a:pt x="89" y="19"/>
                    <a:pt x="88" y="19"/>
                  </a:cubicBezTo>
                  <a:cubicBezTo>
                    <a:pt x="87" y="19"/>
                    <a:pt x="86" y="19"/>
                    <a:pt x="85" y="18"/>
                  </a:cubicBezTo>
                  <a:cubicBezTo>
                    <a:pt x="81" y="18"/>
                    <a:pt x="78" y="17"/>
                    <a:pt x="74" y="15"/>
                  </a:cubicBezTo>
                  <a:cubicBezTo>
                    <a:pt x="73" y="15"/>
                    <a:pt x="73" y="14"/>
                    <a:pt x="72" y="14"/>
                  </a:cubicBezTo>
                  <a:cubicBezTo>
                    <a:pt x="71" y="14"/>
                    <a:pt x="70" y="13"/>
                    <a:pt x="69" y="13"/>
                  </a:cubicBezTo>
                  <a:cubicBezTo>
                    <a:pt x="68" y="12"/>
                    <a:pt x="67" y="10"/>
                    <a:pt x="66" y="9"/>
                  </a:cubicBezTo>
                  <a:cubicBezTo>
                    <a:pt x="63" y="6"/>
                    <a:pt x="62" y="3"/>
                    <a:pt x="60" y="0"/>
                  </a:cubicBezTo>
                  <a:cubicBezTo>
                    <a:pt x="61" y="2"/>
                    <a:pt x="62" y="3"/>
                    <a:pt x="62" y="5"/>
                  </a:cubicBezTo>
                  <a:cubicBezTo>
                    <a:pt x="63" y="6"/>
                    <a:pt x="64" y="8"/>
                    <a:pt x="65" y="9"/>
                  </a:cubicBezTo>
                  <a:cubicBezTo>
                    <a:pt x="66" y="11"/>
                    <a:pt x="67" y="12"/>
                    <a:pt x="69" y="13"/>
                  </a:cubicBezTo>
                  <a:cubicBezTo>
                    <a:pt x="70" y="14"/>
                    <a:pt x="70" y="14"/>
                    <a:pt x="71" y="15"/>
                  </a:cubicBezTo>
                  <a:cubicBezTo>
                    <a:pt x="72" y="15"/>
                    <a:pt x="73" y="16"/>
                    <a:pt x="74" y="16"/>
                  </a:cubicBezTo>
                  <a:cubicBezTo>
                    <a:pt x="76" y="17"/>
                    <a:pt x="77" y="18"/>
                    <a:pt x="79" y="18"/>
                  </a:cubicBezTo>
                  <a:cubicBezTo>
                    <a:pt x="81" y="19"/>
                    <a:pt x="83" y="19"/>
                    <a:pt x="85" y="20"/>
                  </a:cubicBezTo>
                  <a:cubicBezTo>
                    <a:pt x="86" y="20"/>
                    <a:pt x="87" y="20"/>
                    <a:pt x="88" y="20"/>
                  </a:cubicBezTo>
                  <a:cubicBezTo>
                    <a:pt x="88" y="20"/>
                    <a:pt x="88" y="20"/>
                    <a:pt x="88" y="20"/>
                  </a:cubicBezTo>
                  <a:cubicBezTo>
                    <a:pt x="85" y="21"/>
                    <a:pt x="82" y="21"/>
                    <a:pt x="78" y="22"/>
                  </a:cubicBezTo>
                  <a:cubicBezTo>
                    <a:pt x="78" y="22"/>
                    <a:pt x="77" y="22"/>
                    <a:pt x="76" y="22"/>
                  </a:cubicBezTo>
                  <a:cubicBezTo>
                    <a:pt x="75" y="22"/>
                    <a:pt x="75" y="22"/>
                    <a:pt x="74" y="22"/>
                  </a:cubicBezTo>
                  <a:cubicBezTo>
                    <a:pt x="72" y="21"/>
                    <a:pt x="70" y="21"/>
                    <a:pt x="68" y="20"/>
                  </a:cubicBezTo>
                  <a:cubicBezTo>
                    <a:pt x="68" y="19"/>
                    <a:pt x="68" y="19"/>
                    <a:pt x="68" y="19"/>
                  </a:cubicBezTo>
                  <a:cubicBezTo>
                    <a:pt x="67" y="19"/>
                    <a:pt x="67" y="19"/>
                    <a:pt x="67" y="19"/>
                  </a:cubicBezTo>
                  <a:cubicBezTo>
                    <a:pt x="66" y="18"/>
                    <a:pt x="66" y="18"/>
                    <a:pt x="66" y="18"/>
                  </a:cubicBezTo>
                  <a:cubicBezTo>
                    <a:pt x="65" y="18"/>
                    <a:pt x="64" y="17"/>
                    <a:pt x="63" y="17"/>
                  </a:cubicBezTo>
                  <a:cubicBezTo>
                    <a:pt x="61" y="16"/>
                    <a:pt x="59" y="15"/>
                    <a:pt x="58" y="14"/>
                  </a:cubicBezTo>
                  <a:cubicBezTo>
                    <a:pt x="54" y="12"/>
                    <a:pt x="50" y="10"/>
                    <a:pt x="46" y="8"/>
                  </a:cubicBezTo>
                  <a:cubicBezTo>
                    <a:pt x="44" y="8"/>
                    <a:pt x="42" y="7"/>
                    <a:pt x="40" y="7"/>
                  </a:cubicBezTo>
                  <a:cubicBezTo>
                    <a:pt x="38" y="7"/>
                    <a:pt x="35" y="7"/>
                    <a:pt x="33" y="7"/>
                  </a:cubicBezTo>
                  <a:cubicBezTo>
                    <a:pt x="35" y="7"/>
                    <a:pt x="38" y="8"/>
                    <a:pt x="40"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2371"/>
            <p:cNvSpPr>
              <a:spLocks/>
            </p:cNvSpPr>
            <p:nvPr/>
          </p:nvSpPr>
          <p:spPr bwMode="auto">
            <a:xfrm>
              <a:off x="11050583" y="3275029"/>
              <a:ext cx="109538" cy="330202"/>
            </a:xfrm>
            <a:custGeom>
              <a:avLst/>
              <a:gdLst>
                <a:gd name="T0" fmla="*/ 29 w 29"/>
                <a:gd name="T1" fmla="*/ 62 h 88"/>
                <a:gd name="T2" fmla="*/ 28 w 29"/>
                <a:gd name="T3" fmla="*/ 57 h 88"/>
                <a:gd name="T4" fmla="*/ 21 w 29"/>
                <a:gd name="T5" fmla="*/ 43 h 88"/>
                <a:gd name="T6" fmla="*/ 8 w 29"/>
                <a:gd name="T7" fmla="*/ 23 h 88"/>
                <a:gd name="T8" fmla="*/ 3 w 29"/>
                <a:gd name="T9" fmla="*/ 9 h 88"/>
                <a:gd name="T10" fmla="*/ 0 w 29"/>
                <a:gd name="T11" fmla="*/ 0 h 88"/>
                <a:gd name="T12" fmla="*/ 1 w 29"/>
                <a:gd name="T13" fmla="*/ 15 h 88"/>
                <a:gd name="T14" fmla="*/ 13 w 29"/>
                <a:gd name="T15" fmla="*/ 55 h 88"/>
                <a:gd name="T16" fmla="*/ 18 w 29"/>
                <a:gd name="T17" fmla="*/ 73 h 88"/>
                <a:gd name="T18" fmla="*/ 21 w 29"/>
                <a:gd name="T19" fmla="*/ 88 h 88"/>
                <a:gd name="T20" fmla="*/ 21 w 29"/>
                <a:gd name="T21" fmla="*/ 88 h 88"/>
                <a:gd name="T22" fmla="*/ 29 w 29"/>
                <a:gd name="T23" fmla="*/ 6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88">
                  <a:moveTo>
                    <a:pt x="29" y="62"/>
                  </a:moveTo>
                  <a:cubicBezTo>
                    <a:pt x="28" y="60"/>
                    <a:pt x="28" y="59"/>
                    <a:pt x="28" y="57"/>
                  </a:cubicBezTo>
                  <a:cubicBezTo>
                    <a:pt x="26" y="52"/>
                    <a:pt x="24" y="48"/>
                    <a:pt x="21" y="43"/>
                  </a:cubicBezTo>
                  <a:cubicBezTo>
                    <a:pt x="18" y="35"/>
                    <a:pt x="12" y="30"/>
                    <a:pt x="8" y="23"/>
                  </a:cubicBezTo>
                  <a:cubicBezTo>
                    <a:pt x="5" y="18"/>
                    <a:pt x="4" y="14"/>
                    <a:pt x="3" y="9"/>
                  </a:cubicBezTo>
                  <a:cubicBezTo>
                    <a:pt x="2" y="6"/>
                    <a:pt x="1" y="3"/>
                    <a:pt x="0" y="0"/>
                  </a:cubicBezTo>
                  <a:cubicBezTo>
                    <a:pt x="1" y="6"/>
                    <a:pt x="1" y="12"/>
                    <a:pt x="1" y="15"/>
                  </a:cubicBezTo>
                  <a:cubicBezTo>
                    <a:pt x="1" y="29"/>
                    <a:pt x="8" y="41"/>
                    <a:pt x="13" y="55"/>
                  </a:cubicBezTo>
                  <a:cubicBezTo>
                    <a:pt x="15" y="61"/>
                    <a:pt x="16" y="67"/>
                    <a:pt x="18" y="73"/>
                  </a:cubicBezTo>
                  <a:cubicBezTo>
                    <a:pt x="19" y="78"/>
                    <a:pt x="20" y="83"/>
                    <a:pt x="21" y="88"/>
                  </a:cubicBezTo>
                  <a:cubicBezTo>
                    <a:pt x="21" y="88"/>
                    <a:pt x="21" y="88"/>
                    <a:pt x="21" y="88"/>
                  </a:cubicBezTo>
                  <a:cubicBezTo>
                    <a:pt x="22" y="79"/>
                    <a:pt x="25" y="70"/>
                    <a:pt x="29" y="6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84" name="Picture 2372"/>
            <p:cNvPicPr>
              <a:picLocks noChangeAspect="1" noChangeArrowheads="1"/>
            </p:cNvPicPr>
            <p:nvPr/>
          </p:nvPicPr>
          <p:blipFill>
            <a:blip r:embed="rId112" cstate="screen">
              <a:extLst>
                <a:ext uri="{28A0092B-C50C-407E-A947-70E740481C1C}">
                  <a14:useLocalDpi xmlns:a14="http://schemas.microsoft.com/office/drawing/2010/main"/>
                </a:ext>
              </a:extLst>
            </a:blip>
            <a:srcRect/>
            <a:stretch>
              <a:fillRect/>
            </a:stretch>
          </p:blipFill>
          <p:spPr bwMode="auto">
            <a:xfrm>
              <a:off x="11036295" y="3263917"/>
              <a:ext cx="157163" cy="258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5" name="Freeform 2374"/>
            <p:cNvSpPr>
              <a:spLocks/>
            </p:cNvSpPr>
            <p:nvPr/>
          </p:nvSpPr>
          <p:spPr bwMode="auto">
            <a:xfrm>
              <a:off x="11025183" y="3406793"/>
              <a:ext cx="71438" cy="146051"/>
            </a:xfrm>
            <a:custGeom>
              <a:avLst/>
              <a:gdLst>
                <a:gd name="T0" fmla="*/ 17 w 19"/>
                <a:gd name="T1" fmla="*/ 18 h 39"/>
                <a:gd name="T2" fmla="*/ 12 w 19"/>
                <a:gd name="T3" fmla="*/ 0 h 39"/>
                <a:gd name="T4" fmla="*/ 13 w 19"/>
                <a:gd name="T5" fmla="*/ 10 h 39"/>
                <a:gd name="T6" fmla="*/ 6 w 19"/>
                <a:gd name="T7" fmla="*/ 19 h 39"/>
                <a:gd name="T8" fmla="*/ 0 w 19"/>
                <a:gd name="T9" fmla="*/ 23 h 39"/>
                <a:gd name="T10" fmla="*/ 16 w 19"/>
                <a:gd name="T11" fmla="*/ 39 h 39"/>
                <a:gd name="T12" fmla="*/ 17 w 19"/>
                <a:gd name="T13" fmla="*/ 18 h 39"/>
              </a:gdLst>
              <a:ahLst/>
              <a:cxnLst>
                <a:cxn ang="0">
                  <a:pos x="T0" y="T1"/>
                </a:cxn>
                <a:cxn ang="0">
                  <a:pos x="T2" y="T3"/>
                </a:cxn>
                <a:cxn ang="0">
                  <a:pos x="T4" y="T5"/>
                </a:cxn>
                <a:cxn ang="0">
                  <a:pos x="T6" y="T7"/>
                </a:cxn>
                <a:cxn ang="0">
                  <a:pos x="T8" y="T9"/>
                </a:cxn>
                <a:cxn ang="0">
                  <a:pos x="T10" y="T11"/>
                </a:cxn>
                <a:cxn ang="0">
                  <a:pos x="T12" y="T13"/>
                </a:cxn>
              </a:cxnLst>
              <a:rect l="0" t="0" r="r" b="b"/>
              <a:pathLst>
                <a:path w="19" h="39">
                  <a:moveTo>
                    <a:pt x="17" y="18"/>
                  </a:moveTo>
                  <a:cubicBezTo>
                    <a:pt x="17" y="12"/>
                    <a:pt x="14" y="6"/>
                    <a:pt x="12" y="0"/>
                  </a:cubicBezTo>
                  <a:cubicBezTo>
                    <a:pt x="12" y="3"/>
                    <a:pt x="13" y="7"/>
                    <a:pt x="13" y="10"/>
                  </a:cubicBezTo>
                  <a:cubicBezTo>
                    <a:pt x="12" y="14"/>
                    <a:pt x="9" y="17"/>
                    <a:pt x="6" y="19"/>
                  </a:cubicBezTo>
                  <a:cubicBezTo>
                    <a:pt x="4" y="20"/>
                    <a:pt x="1" y="21"/>
                    <a:pt x="0" y="23"/>
                  </a:cubicBezTo>
                  <a:cubicBezTo>
                    <a:pt x="4" y="29"/>
                    <a:pt x="10" y="34"/>
                    <a:pt x="16" y="39"/>
                  </a:cubicBezTo>
                  <a:cubicBezTo>
                    <a:pt x="19" y="33"/>
                    <a:pt x="18" y="24"/>
                    <a:pt x="17"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2375"/>
            <p:cNvSpPr>
              <a:spLocks/>
            </p:cNvSpPr>
            <p:nvPr/>
          </p:nvSpPr>
          <p:spPr bwMode="auto">
            <a:xfrm>
              <a:off x="11017245" y="3121041"/>
              <a:ext cx="165101" cy="285752"/>
            </a:xfrm>
            <a:custGeom>
              <a:avLst/>
              <a:gdLst>
                <a:gd name="T0" fmla="*/ 9 w 44"/>
                <a:gd name="T1" fmla="*/ 41 h 76"/>
                <a:gd name="T2" fmla="*/ 17 w 44"/>
                <a:gd name="T3" fmla="*/ 48 h 76"/>
                <a:gd name="T4" fmla="*/ 28 w 44"/>
                <a:gd name="T5" fmla="*/ 55 h 76"/>
                <a:gd name="T6" fmla="*/ 44 w 44"/>
                <a:gd name="T7" fmla="*/ 75 h 76"/>
                <a:gd name="T8" fmla="*/ 44 w 44"/>
                <a:gd name="T9" fmla="*/ 76 h 76"/>
                <a:gd name="T10" fmla="*/ 34 w 44"/>
                <a:gd name="T11" fmla="*/ 48 h 76"/>
                <a:gd name="T12" fmla="*/ 9 w 44"/>
                <a:gd name="T13" fmla="*/ 37 h 76"/>
                <a:gd name="T14" fmla="*/ 7 w 44"/>
                <a:gd name="T15" fmla="*/ 21 h 76"/>
                <a:gd name="T16" fmla="*/ 7 w 44"/>
                <a:gd name="T17" fmla="*/ 9 h 76"/>
                <a:gd name="T18" fmla="*/ 3 w 44"/>
                <a:gd name="T19" fmla="*/ 0 h 76"/>
                <a:gd name="T20" fmla="*/ 0 w 44"/>
                <a:gd name="T21" fmla="*/ 2 h 76"/>
                <a:gd name="T22" fmla="*/ 5 w 44"/>
                <a:gd name="T23" fmla="*/ 9 h 76"/>
                <a:gd name="T24" fmla="*/ 6 w 44"/>
                <a:gd name="T25" fmla="*/ 21 h 76"/>
                <a:gd name="T26" fmla="*/ 8 w 44"/>
                <a:gd name="T27" fmla="*/ 37 h 76"/>
                <a:gd name="T28" fmla="*/ 9 w 44"/>
                <a:gd name="T29"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76">
                  <a:moveTo>
                    <a:pt x="9" y="41"/>
                  </a:moveTo>
                  <a:cubicBezTo>
                    <a:pt x="11" y="43"/>
                    <a:pt x="15" y="46"/>
                    <a:pt x="17" y="48"/>
                  </a:cubicBezTo>
                  <a:cubicBezTo>
                    <a:pt x="20" y="52"/>
                    <a:pt x="24" y="52"/>
                    <a:pt x="28" y="55"/>
                  </a:cubicBezTo>
                  <a:cubicBezTo>
                    <a:pt x="35" y="60"/>
                    <a:pt x="41" y="66"/>
                    <a:pt x="44" y="75"/>
                  </a:cubicBezTo>
                  <a:cubicBezTo>
                    <a:pt x="44" y="75"/>
                    <a:pt x="44" y="76"/>
                    <a:pt x="44" y="76"/>
                  </a:cubicBezTo>
                  <a:cubicBezTo>
                    <a:pt x="43" y="66"/>
                    <a:pt x="39" y="56"/>
                    <a:pt x="34" y="48"/>
                  </a:cubicBezTo>
                  <a:cubicBezTo>
                    <a:pt x="30" y="44"/>
                    <a:pt x="19" y="35"/>
                    <a:pt x="9" y="37"/>
                  </a:cubicBezTo>
                  <a:cubicBezTo>
                    <a:pt x="5" y="31"/>
                    <a:pt x="7" y="26"/>
                    <a:pt x="7" y="21"/>
                  </a:cubicBezTo>
                  <a:cubicBezTo>
                    <a:pt x="7" y="17"/>
                    <a:pt x="8" y="13"/>
                    <a:pt x="7" y="9"/>
                  </a:cubicBezTo>
                  <a:cubicBezTo>
                    <a:pt x="6" y="6"/>
                    <a:pt x="4" y="3"/>
                    <a:pt x="3" y="0"/>
                  </a:cubicBezTo>
                  <a:cubicBezTo>
                    <a:pt x="2" y="1"/>
                    <a:pt x="1" y="2"/>
                    <a:pt x="0" y="2"/>
                  </a:cubicBezTo>
                  <a:cubicBezTo>
                    <a:pt x="2" y="4"/>
                    <a:pt x="5" y="6"/>
                    <a:pt x="5" y="9"/>
                  </a:cubicBezTo>
                  <a:cubicBezTo>
                    <a:pt x="6" y="13"/>
                    <a:pt x="6" y="17"/>
                    <a:pt x="6" y="21"/>
                  </a:cubicBezTo>
                  <a:cubicBezTo>
                    <a:pt x="6" y="27"/>
                    <a:pt x="5" y="33"/>
                    <a:pt x="8" y="37"/>
                  </a:cubicBezTo>
                  <a:cubicBezTo>
                    <a:pt x="8" y="38"/>
                    <a:pt x="9" y="40"/>
                    <a:pt x="9" y="4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2376"/>
            <p:cNvSpPr>
              <a:spLocks noEditPoints="1"/>
            </p:cNvSpPr>
            <p:nvPr/>
          </p:nvSpPr>
          <p:spPr bwMode="auto">
            <a:xfrm>
              <a:off x="11002958" y="3263917"/>
              <a:ext cx="173039" cy="327027"/>
            </a:xfrm>
            <a:custGeom>
              <a:avLst/>
              <a:gdLst>
                <a:gd name="T0" fmla="*/ 10 w 46"/>
                <a:gd name="T1" fmla="*/ 34 h 87"/>
                <a:gd name="T2" fmla="*/ 12 w 46"/>
                <a:gd name="T3" fmla="*/ 25 h 87"/>
                <a:gd name="T4" fmla="*/ 15 w 46"/>
                <a:gd name="T5" fmla="*/ 35 h 87"/>
                <a:gd name="T6" fmla="*/ 17 w 46"/>
                <a:gd name="T7" fmla="*/ 41 h 87"/>
                <a:gd name="T8" fmla="*/ 18 w 46"/>
                <a:gd name="T9" fmla="*/ 47 h 87"/>
                <a:gd name="T10" fmla="*/ 15 w 46"/>
                <a:gd name="T11" fmla="*/ 53 h 87"/>
                <a:gd name="T12" fmla="*/ 14 w 46"/>
                <a:gd name="T13" fmla="*/ 54 h 87"/>
                <a:gd name="T14" fmla="*/ 10 w 46"/>
                <a:gd name="T15" fmla="*/ 58 h 87"/>
                <a:gd name="T16" fmla="*/ 13 w 46"/>
                <a:gd name="T17" fmla="*/ 56 h 87"/>
                <a:gd name="T18" fmla="*/ 15 w 46"/>
                <a:gd name="T19" fmla="*/ 54 h 87"/>
                <a:gd name="T20" fmla="*/ 18 w 46"/>
                <a:gd name="T21" fmla="*/ 51 h 87"/>
                <a:gd name="T22" fmla="*/ 20 w 46"/>
                <a:gd name="T23" fmla="*/ 47 h 87"/>
                <a:gd name="T24" fmla="*/ 21 w 46"/>
                <a:gd name="T25" fmla="*/ 50 h 87"/>
                <a:gd name="T26" fmla="*/ 24 w 46"/>
                <a:gd name="T27" fmla="*/ 60 h 87"/>
                <a:gd name="T28" fmla="*/ 24 w 46"/>
                <a:gd name="T29" fmla="*/ 67 h 87"/>
                <a:gd name="T30" fmla="*/ 23 w 46"/>
                <a:gd name="T31" fmla="*/ 75 h 87"/>
                <a:gd name="T32" fmla="*/ 25 w 46"/>
                <a:gd name="T33" fmla="*/ 60 h 87"/>
                <a:gd name="T34" fmla="*/ 26 w 46"/>
                <a:gd name="T35" fmla="*/ 60 h 87"/>
                <a:gd name="T36" fmla="*/ 31 w 46"/>
                <a:gd name="T37" fmla="*/ 76 h 87"/>
                <a:gd name="T38" fmla="*/ 29 w 46"/>
                <a:gd name="T39" fmla="*/ 65 h 87"/>
                <a:gd name="T40" fmla="*/ 26 w 46"/>
                <a:gd name="T41" fmla="*/ 54 h 87"/>
                <a:gd name="T42" fmla="*/ 17 w 46"/>
                <a:gd name="T43" fmla="*/ 34 h 87"/>
                <a:gd name="T44" fmla="*/ 15 w 46"/>
                <a:gd name="T45" fmla="*/ 23 h 87"/>
                <a:gd name="T46" fmla="*/ 15 w 46"/>
                <a:gd name="T47" fmla="*/ 14 h 87"/>
                <a:gd name="T48" fmla="*/ 19 w 46"/>
                <a:gd name="T49" fmla="*/ 24 h 87"/>
                <a:gd name="T50" fmla="*/ 25 w 46"/>
                <a:gd name="T51" fmla="*/ 34 h 87"/>
                <a:gd name="T52" fmla="*/ 35 w 46"/>
                <a:gd name="T53" fmla="*/ 47 h 87"/>
                <a:gd name="T54" fmla="*/ 41 w 46"/>
                <a:gd name="T55" fmla="*/ 62 h 87"/>
                <a:gd name="T56" fmla="*/ 31 w 46"/>
                <a:gd name="T57" fmla="*/ 39 h 87"/>
                <a:gd name="T58" fmla="*/ 22 w 46"/>
                <a:gd name="T59" fmla="*/ 27 h 87"/>
                <a:gd name="T60" fmla="*/ 19 w 46"/>
                <a:gd name="T61" fmla="*/ 19 h 87"/>
                <a:gd name="T62" fmla="*/ 15 w 46"/>
                <a:gd name="T63" fmla="*/ 8 h 87"/>
                <a:gd name="T64" fmla="*/ 15 w 46"/>
                <a:gd name="T65" fmla="*/ 6 h 87"/>
                <a:gd name="T66" fmla="*/ 26 w 46"/>
                <a:gd name="T67" fmla="*/ 15 h 87"/>
                <a:gd name="T68" fmla="*/ 40 w 46"/>
                <a:gd name="T69" fmla="*/ 24 h 87"/>
                <a:gd name="T70" fmla="*/ 46 w 46"/>
                <a:gd name="T71" fmla="*/ 34 h 87"/>
                <a:gd name="T72" fmla="*/ 37 w 46"/>
                <a:gd name="T73" fmla="*/ 19 h 87"/>
                <a:gd name="T74" fmla="*/ 33 w 46"/>
                <a:gd name="T75" fmla="*/ 17 h 87"/>
                <a:gd name="T76" fmla="*/ 22 w 46"/>
                <a:gd name="T77" fmla="*/ 10 h 87"/>
                <a:gd name="T78" fmla="*/ 15 w 46"/>
                <a:gd name="T79" fmla="*/ 4 h 87"/>
                <a:gd name="T80" fmla="*/ 13 w 46"/>
                <a:gd name="T81" fmla="*/ 0 h 87"/>
                <a:gd name="T82" fmla="*/ 12 w 46"/>
                <a:gd name="T83" fmla="*/ 7 h 87"/>
                <a:gd name="T84" fmla="*/ 12 w 46"/>
                <a:gd name="T85" fmla="*/ 11 h 87"/>
                <a:gd name="T86" fmla="*/ 9 w 46"/>
                <a:gd name="T87" fmla="*/ 13 h 87"/>
                <a:gd name="T88" fmla="*/ 8 w 46"/>
                <a:gd name="T89" fmla="*/ 14 h 87"/>
                <a:gd name="T90" fmla="*/ 3 w 46"/>
                <a:gd name="T91" fmla="*/ 21 h 87"/>
                <a:gd name="T92" fmla="*/ 0 w 46"/>
                <a:gd name="T93" fmla="*/ 26 h 87"/>
                <a:gd name="T94" fmla="*/ 3 w 46"/>
                <a:gd name="T95" fmla="*/ 22 h 87"/>
                <a:gd name="T96" fmla="*/ 9 w 46"/>
                <a:gd name="T97" fmla="*/ 16 h 87"/>
                <a:gd name="T98" fmla="*/ 10 w 46"/>
                <a:gd name="T99" fmla="*/ 15 h 87"/>
                <a:gd name="T100" fmla="*/ 12 w 46"/>
                <a:gd name="T101" fmla="*/ 13 h 87"/>
                <a:gd name="T102" fmla="*/ 11 w 46"/>
                <a:gd name="T103" fmla="*/ 23 h 87"/>
                <a:gd name="T104" fmla="*/ 9 w 46"/>
                <a:gd name="T105" fmla="*/ 34 h 87"/>
                <a:gd name="T106" fmla="*/ 7 w 46"/>
                <a:gd name="T107" fmla="*/ 41 h 87"/>
                <a:gd name="T108" fmla="*/ 2 w 46"/>
                <a:gd name="T109" fmla="*/ 48 h 87"/>
                <a:gd name="T110" fmla="*/ 9 w 46"/>
                <a:gd name="T111" fmla="*/ 37 h 87"/>
                <a:gd name="T112" fmla="*/ 20 w 46"/>
                <a:gd name="T113" fmla="*/ 46 h 87"/>
                <a:gd name="T114" fmla="*/ 20 w 46"/>
                <a:gd name="T115" fmla="*/ 4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87">
                  <a:moveTo>
                    <a:pt x="9" y="37"/>
                  </a:moveTo>
                  <a:cubicBezTo>
                    <a:pt x="10" y="36"/>
                    <a:pt x="10" y="35"/>
                    <a:pt x="10" y="34"/>
                  </a:cubicBezTo>
                  <a:cubicBezTo>
                    <a:pt x="11" y="32"/>
                    <a:pt x="11" y="32"/>
                    <a:pt x="11" y="32"/>
                  </a:cubicBezTo>
                  <a:cubicBezTo>
                    <a:pt x="11" y="30"/>
                    <a:pt x="12" y="28"/>
                    <a:pt x="12" y="25"/>
                  </a:cubicBezTo>
                  <a:cubicBezTo>
                    <a:pt x="12" y="27"/>
                    <a:pt x="13" y="28"/>
                    <a:pt x="13" y="29"/>
                  </a:cubicBezTo>
                  <a:cubicBezTo>
                    <a:pt x="13" y="31"/>
                    <a:pt x="14" y="33"/>
                    <a:pt x="15" y="35"/>
                  </a:cubicBezTo>
                  <a:cubicBezTo>
                    <a:pt x="15" y="37"/>
                    <a:pt x="16" y="38"/>
                    <a:pt x="17" y="40"/>
                  </a:cubicBezTo>
                  <a:cubicBezTo>
                    <a:pt x="17" y="40"/>
                    <a:pt x="17" y="41"/>
                    <a:pt x="17" y="41"/>
                  </a:cubicBezTo>
                  <a:cubicBezTo>
                    <a:pt x="17" y="42"/>
                    <a:pt x="18" y="43"/>
                    <a:pt x="18" y="44"/>
                  </a:cubicBezTo>
                  <a:cubicBezTo>
                    <a:pt x="18" y="45"/>
                    <a:pt x="18" y="46"/>
                    <a:pt x="18" y="47"/>
                  </a:cubicBezTo>
                  <a:cubicBezTo>
                    <a:pt x="18" y="48"/>
                    <a:pt x="17" y="49"/>
                    <a:pt x="17" y="50"/>
                  </a:cubicBezTo>
                  <a:cubicBezTo>
                    <a:pt x="16" y="51"/>
                    <a:pt x="16" y="52"/>
                    <a:pt x="15" y="53"/>
                  </a:cubicBezTo>
                  <a:cubicBezTo>
                    <a:pt x="14" y="54"/>
                    <a:pt x="14" y="54"/>
                    <a:pt x="14" y="54"/>
                  </a:cubicBezTo>
                  <a:cubicBezTo>
                    <a:pt x="14" y="54"/>
                    <a:pt x="14" y="54"/>
                    <a:pt x="14" y="54"/>
                  </a:cubicBezTo>
                  <a:cubicBezTo>
                    <a:pt x="13" y="55"/>
                    <a:pt x="13" y="55"/>
                    <a:pt x="13" y="56"/>
                  </a:cubicBezTo>
                  <a:cubicBezTo>
                    <a:pt x="12" y="56"/>
                    <a:pt x="11" y="57"/>
                    <a:pt x="10" y="58"/>
                  </a:cubicBezTo>
                  <a:cubicBezTo>
                    <a:pt x="9" y="58"/>
                    <a:pt x="8" y="59"/>
                    <a:pt x="7" y="60"/>
                  </a:cubicBezTo>
                  <a:cubicBezTo>
                    <a:pt x="9" y="59"/>
                    <a:pt x="11" y="58"/>
                    <a:pt x="13" y="56"/>
                  </a:cubicBezTo>
                  <a:cubicBezTo>
                    <a:pt x="14" y="56"/>
                    <a:pt x="14" y="55"/>
                    <a:pt x="14" y="55"/>
                  </a:cubicBezTo>
                  <a:cubicBezTo>
                    <a:pt x="15" y="55"/>
                    <a:pt x="15" y="54"/>
                    <a:pt x="15" y="54"/>
                  </a:cubicBezTo>
                  <a:cubicBezTo>
                    <a:pt x="16" y="54"/>
                    <a:pt x="16" y="54"/>
                    <a:pt x="16" y="54"/>
                  </a:cubicBezTo>
                  <a:cubicBezTo>
                    <a:pt x="16" y="53"/>
                    <a:pt x="17" y="52"/>
                    <a:pt x="18" y="51"/>
                  </a:cubicBezTo>
                  <a:cubicBezTo>
                    <a:pt x="19" y="50"/>
                    <a:pt x="19" y="49"/>
                    <a:pt x="20" y="48"/>
                  </a:cubicBezTo>
                  <a:cubicBezTo>
                    <a:pt x="20" y="47"/>
                    <a:pt x="20" y="47"/>
                    <a:pt x="20" y="47"/>
                  </a:cubicBezTo>
                  <a:cubicBezTo>
                    <a:pt x="20" y="47"/>
                    <a:pt x="20" y="48"/>
                    <a:pt x="21" y="48"/>
                  </a:cubicBezTo>
                  <a:cubicBezTo>
                    <a:pt x="21" y="49"/>
                    <a:pt x="21" y="49"/>
                    <a:pt x="21" y="50"/>
                  </a:cubicBezTo>
                  <a:cubicBezTo>
                    <a:pt x="22" y="51"/>
                    <a:pt x="22" y="52"/>
                    <a:pt x="22" y="53"/>
                  </a:cubicBezTo>
                  <a:cubicBezTo>
                    <a:pt x="23" y="55"/>
                    <a:pt x="23" y="58"/>
                    <a:pt x="24" y="60"/>
                  </a:cubicBezTo>
                  <a:cubicBezTo>
                    <a:pt x="24" y="61"/>
                    <a:pt x="24" y="63"/>
                    <a:pt x="24" y="64"/>
                  </a:cubicBezTo>
                  <a:cubicBezTo>
                    <a:pt x="24" y="65"/>
                    <a:pt x="24" y="66"/>
                    <a:pt x="24" y="67"/>
                  </a:cubicBezTo>
                  <a:cubicBezTo>
                    <a:pt x="24" y="69"/>
                    <a:pt x="23" y="70"/>
                    <a:pt x="23" y="71"/>
                  </a:cubicBezTo>
                  <a:cubicBezTo>
                    <a:pt x="23" y="72"/>
                    <a:pt x="23" y="73"/>
                    <a:pt x="23" y="75"/>
                  </a:cubicBezTo>
                  <a:cubicBezTo>
                    <a:pt x="24" y="72"/>
                    <a:pt x="24" y="70"/>
                    <a:pt x="24" y="68"/>
                  </a:cubicBezTo>
                  <a:cubicBezTo>
                    <a:pt x="25" y="65"/>
                    <a:pt x="25" y="63"/>
                    <a:pt x="25" y="60"/>
                  </a:cubicBezTo>
                  <a:cubicBezTo>
                    <a:pt x="25" y="59"/>
                    <a:pt x="25" y="57"/>
                    <a:pt x="24" y="56"/>
                  </a:cubicBezTo>
                  <a:cubicBezTo>
                    <a:pt x="25" y="57"/>
                    <a:pt x="26" y="59"/>
                    <a:pt x="26" y="60"/>
                  </a:cubicBezTo>
                  <a:cubicBezTo>
                    <a:pt x="27" y="62"/>
                    <a:pt x="28" y="64"/>
                    <a:pt x="28" y="66"/>
                  </a:cubicBezTo>
                  <a:cubicBezTo>
                    <a:pt x="29" y="69"/>
                    <a:pt x="30" y="73"/>
                    <a:pt x="31" y="76"/>
                  </a:cubicBezTo>
                  <a:cubicBezTo>
                    <a:pt x="32" y="80"/>
                    <a:pt x="32" y="84"/>
                    <a:pt x="33" y="87"/>
                  </a:cubicBezTo>
                  <a:cubicBezTo>
                    <a:pt x="32" y="80"/>
                    <a:pt x="31" y="72"/>
                    <a:pt x="29" y="65"/>
                  </a:cubicBezTo>
                  <a:cubicBezTo>
                    <a:pt x="29" y="63"/>
                    <a:pt x="28" y="62"/>
                    <a:pt x="28" y="60"/>
                  </a:cubicBezTo>
                  <a:cubicBezTo>
                    <a:pt x="27" y="58"/>
                    <a:pt x="26" y="56"/>
                    <a:pt x="26" y="54"/>
                  </a:cubicBezTo>
                  <a:cubicBezTo>
                    <a:pt x="24" y="51"/>
                    <a:pt x="23" y="48"/>
                    <a:pt x="21" y="44"/>
                  </a:cubicBezTo>
                  <a:cubicBezTo>
                    <a:pt x="20" y="41"/>
                    <a:pt x="18" y="37"/>
                    <a:pt x="17" y="34"/>
                  </a:cubicBezTo>
                  <a:cubicBezTo>
                    <a:pt x="16" y="32"/>
                    <a:pt x="16" y="30"/>
                    <a:pt x="15" y="29"/>
                  </a:cubicBezTo>
                  <a:cubicBezTo>
                    <a:pt x="15" y="27"/>
                    <a:pt x="15" y="25"/>
                    <a:pt x="15" y="23"/>
                  </a:cubicBezTo>
                  <a:cubicBezTo>
                    <a:pt x="14" y="22"/>
                    <a:pt x="15" y="20"/>
                    <a:pt x="15" y="18"/>
                  </a:cubicBezTo>
                  <a:cubicBezTo>
                    <a:pt x="15" y="17"/>
                    <a:pt x="15" y="15"/>
                    <a:pt x="15" y="14"/>
                  </a:cubicBezTo>
                  <a:cubicBezTo>
                    <a:pt x="16" y="16"/>
                    <a:pt x="16" y="18"/>
                    <a:pt x="17" y="20"/>
                  </a:cubicBezTo>
                  <a:cubicBezTo>
                    <a:pt x="18" y="21"/>
                    <a:pt x="18" y="22"/>
                    <a:pt x="19" y="24"/>
                  </a:cubicBezTo>
                  <a:cubicBezTo>
                    <a:pt x="19" y="25"/>
                    <a:pt x="20" y="26"/>
                    <a:pt x="21" y="27"/>
                  </a:cubicBezTo>
                  <a:cubicBezTo>
                    <a:pt x="22" y="30"/>
                    <a:pt x="24" y="32"/>
                    <a:pt x="25" y="34"/>
                  </a:cubicBezTo>
                  <a:cubicBezTo>
                    <a:pt x="27" y="36"/>
                    <a:pt x="29" y="38"/>
                    <a:pt x="31" y="40"/>
                  </a:cubicBezTo>
                  <a:cubicBezTo>
                    <a:pt x="32" y="42"/>
                    <a:pt x="34" y="44"/>
                    <a:pt x="35" y="47"/>
                  </a:cubicBezTo>
                  <a:cubicBezTo>
                    <a:pt x="36" y="49"/>
                    <a:pt x="37" y="52"/>
                    <a:pt x="38" y="54"/>
                  </a:cubicBezTo>
                  <a:cubicBezTo>
                    <a:pt x="39" y="57"/>
                    <a:pt x="40" y="59"/>
                    <a:pt x="41" y="62"/>
                  </a:cubicBezTo>
                  <a:cubicBezTo>
                    <a:pt x="40" y="56"/>
                    <a:pt x="38" y="51"/>
                    <a:pt x="36" y="46"/>
                  </a:cubicBezTo>
                  <a:cubicBezTo>
                    <a:pt x="34" y="44"/>
                    <a:pt x="33" y="42"/>
                    <a:pt x="31" y="39"/>
                  </a:cubicBezTo>
                  <a:cubicBezTo>
                    <a:pt x="30" y="37"/>
                    <a:pt x="28" y="35"/>
                    <a:pt x="27" y="33"/>
                  </a:cubicBezTo>
                  <a:cubicBezTo>
                    <a:pt x="25" y="31"/>
                    <a:pt x="23" y="29"/>
                    <a:pt x="22" y="27"/>
                  </a:cubicBezTo>
                  <a:cubicBezTo>
                    <a:pt x="21" y="25"/>
                    <a:pt x="21" y="24"/>
                    <a:pt x="20" y="23"/>
                  </a:cubicBezTo>
                  <a:cubicBezTo>
                    <a:pt x="20" y="22"/>
                    <a:pt x="19" y="21"/>
                    <a:pt x="19" y="19"/>
                  </a:cubicBezTo>
                  <a:cubicBezTo>
                    <a:pt x="18" y="17"/>
                    <a:pt x="17" y="14"/>
                    <a:pt x="16" y="12"/>
                  </a:cubicBezTo>
                  <a:cubicBezTo>
                    <a:pt x="16" y="10"/>
                    <a:pt x="16" y="9"/>
                    <a:pt x="15" y="8"/>
                  </a:cubicBezTo>
                  <a:cubicBezTo>
                    <a:pt x="15" y="7"/>
                    <a:pt x="15" y="7"/>
                    <a:pt x="15" y="7"/>
                  </a:cubicBezTo>
                  <a:cubicBezTo>
                    <a:pt x="15" y="6"/>
                    <a:pt x="15" y="6"/>
                    <a:pt x="15" y="6"/>
                  </a:cubicBezTo>
                  <a:cubicBezTo>
                    <a:pt x="17" y="8"/>
                    <a:pt x="19" y="10"/>
                    <a:pt x="21" y="11"/>
                  </a:cubicBezTo>
                  <a:cubicBezTo>
                    <a:pt x="23" y="12"/>
                    <a:pt x="24" y="14"/>
                    <a:pt x="26" y="15"/>
                  </a:cubicBezTo>
                  <a:cubicBezTo>
                    <a:pt x="28" y="16"/>
                    <a:pt x="29" y="17"/>
                    <a:pt x="31" y="17"/>
                  </a:cubicBezTo>
                  <a:cubicBezTo>
                    <a:pt x="34" y="19"/>
                    <a:pt x="37" y="21"/>
                    <a:pt x="40" y="24"/>
                  </a:cubicBezTo>
                  <a:cubicBezTo>
                    <a:pt x="41" y="26"/>
                    <a:pt x="42" y="27"/>
                    <a:pt x="43" y="29"/>
                  </a:cubicBezTo>
                  <a:cubicBezTo>
                    <a:pt x="44" y="30"/>
                    <a:pt x="45" y="32"/>
                    <a:pt x="46" y="34"/>
                  </a:cubicBezTo>
                  <a:cubicBezTo>
                    <a:pt x="45" y="30"/>
                    <a:pt x="43" y="27"/>
                    <a:pt x="40" y="24"/>
                  </a:cubicBezTo>
                  <a:cubicBezTo>
                    <a:pt x="39" y="22"/>
                    <a:pt x="38" y="21"/>
                    <a:pt x="37" y="19"/>
                  </a:cubicBezTo>
                  <a:cubicBezTo>
                    <a:pt x="36" y="19"/>
                    <a:pt x="35" y="18"/>
                    <a:pt x="34" y="18"/>
                  </a:cubicBezTo>
                  <a:cubicBezTo>
                    <a:pt x="34" y="17"/>
                    <a:pt x="33" y="17"/>
                    <a:pt x="33" y="17"/>
                  </a:cubicBezTo>
                  <a:cubicBezTo>
                    <a:pt x="33" y="17"/>
                    <a:pt x="32" y="16"/>
                    <a:pt x="32" y="16"/>
                  </a:cubicBezTo>
                  <a:cubicBezTo>
                    <a:pt x="28" y="14"/>
                    <a:pt x="25" y="12"/>
                    <a:pt x="22" y="10"/>
                  </a:cubicBezTo>
                  <a:cubicBezTo>
                    <a:pt x="21" y="9"/>
                    <a:pt x="19" y="8"/>
                    <a:pt x="18" y="6"/>
                  </a:cubicBezTo>
                  <a:cubicBezTo>
                    <a:pt x="17" y="5"/>
                    <a:pt x="16" y="5"/>
                    <a:pt x="15" y="4"/>
                  </a:cubicBezTo>
                  <a:cubicBezTo>
                    <a:pt x="15" y="3"/>
                    <a:pt x="14" y="2"/>
                    <a:pt x="14" y="1"/>
                  </a:cubicBezTo>
                  <a:cubicBezTo>
                    <a:pt x="14" y="0"/>
                    <a:pt x="13" y="0"/>
                    <a:pt x="13" y="0"/>
                  </a:cubicBezTo>
                  <a:cubicBezTo>
                    <a:pt x="12" y="0"/>
                    <a:pt x="11" y="1"/>
                    <a:pt x="11" y="1"/>
                  </a:cubicBezTo>
                  <a:cubicBezTo>
                    <a:pt x="12" y="3"/>
                    <a:pt x="12" y="5"/>
                    <a:pt x="12" y="7"/>
                  </a:cubicBezTo>
                  <a:cubicBezTo>
                    <a:pt x="12" y="8"/>
                    <a:pt x="12" y="9"/>
                    <a:pt x="12" y="10"/>
                  </a:cubicBezTo>
                  <a:cubicBezTo>
                    <a:pt x="12" y="10"/>
                    <a:pt x="12" y="11"/>
                    <a:pt x="12" y="11"/>
                  </a:cubicBezTo>
                  <a:cubicBezTo>
                    <a:pt x="11" y="11"/>
                    <a:pt x="11" y="12"/>
                    <a:pt x="10" y="13"/>
                  </a:cubicBezTo>
                  <a:cubicBezTo>
                    <a:pt x="10" y="13"/>
                    <a:pt x="9" y="13"/>
                    <a:pt x="9" y="13"/>
                  </a:cubicBezTo>
                  <a:cubicBezTo>
                    <a:pt x="8" y="14"/>
                    <a:pt x="8" y="14"/>
                    <a:pt x="8" y="14"/>
                  </a:cubicBezTo>
                  <a:cubicBezTo>
                    <a:pt x="8" y="14"/>
                    <a:pt x="8" y="14"/>
                    <a:pt x="8" y="14"/>
                  </a:cubicBezTo>
                  <a:cubicBezTo>
                    <a:pt x="7" y="15"/>
                    <a:pt x="6" y="16"/>
                    <a:pt x="6" y="17"/>
                  </a:cubicBezTo>
                  <a:cubicBezTo>
                    <a:pt x="5" y="18"/>
                    <a:pt x="4" y="20"/>
                    <a:pt x="3" y="21"/>
                  </a:cubicBezTo>
                  <a:cubicBezTo>
                    <a:pt x="2" y="22"/>
                    <a:pt x="2" y="23"/>
                    <a:pt x="1" y="24"/>
                  </a:cubicBezTo>
                  <a:cubicBezTo>
                    <a:pt x="1" y="25"/>
                    <a:pt x="1" y="25"/>
                    <a:pt x="0" y="26"/>
                  </a:cubicBezTo>
                  <a:cubicBezTo>
                    <a:pt x="1" y="25"/>
                    <a:pt x="1" y="25"/>
                    <a:pt x="2" y="24"/>
                  </a:cubicBezTo>
                  <a:cubicBezTo>
                    <a:pt x="2" y="23"/>
                    <a:pt x="3" y="22"/>
                    <a:pt x="3" y="22"/>
                  </a:cubicBezTo>
                  <a:cubicBezTo>
                    <a:pt x="5" y="20"/>
                    <a:pt x="6" y="19"/>
                    <a:pt x="7" y="17"/>
                  </a:cubicBezTo>
                  <a:cubicBezTo>
                    <a:pt x="8" y="17"/>
                    <a:pt x="8" y="16"/>
                    <a:pt x="9" y="16"/>
                  </a:cubicBezTo>
                  <a:cubicBezTo>
                    <a:pt x="9" y="15"/>
                    <a:pt x="9" y="15"/>
                    <a:pt x="9" y="15"/>
                  </a:cubicBezTo>
                  <a:cubicBezTo>
                    <a:pt x="10" y="15"/>
                    <a:pt x="10" y="15"/>
                    <a:pt x="10" y="15"/>
                  </a:cubicBezTo>
                  <a:cubicBezTo>
                    <a:pt x="10" y="15"/>
                    <a:pt x="11" y="14"/>
                    <a:pt x="11" y="14"/>
                  </a:cubicBezTo>
                  <a:cubicBezTo>
                    <a:pt x="11" y="14"/>
                    <a:pt x="12" y="13"/>
                    <a:pt x="12" y="13"/>
                  </a:cubicBezTo>
                  <a:cubicBezTo>
                    <a:pt x="12" y="14"/>
                    <a:pt x="12" y="14"/>
                    <a:pt x="12" y="15"/>
                  </a:cubicBezTo>
                  <a:cubicBezTo>
                    <a:pt x="11" y="23"/>
                    <a:pt x="11" y="23"/>
                    <a:pt x="11" y="23"/>
                  </a:cubicBezTo>
                  <a:cubicBezTo>
                    <a:pt x="10" y="26"/>
                    <a:pt x="10" y="29"/>
                    <a:pt x="9" y="32"/>
                  </a:cubicBezTo>
                  <a:cubicBezTo>
                    <a:pt x="9" y="34"/>
                    <a:pt x="9" y="34"/>
                    <a:pt x="9" y="34"/>
                  </a:cubicBezTo>
                  <a:cubicBezTo>
                    <a:pt x="9" y="35"/>
                    <a:pt x="9" y="36"/>
                    <a:pt x="8" y="36"/>
                  </a:cubicBezTo>
                  <a:cubicBezTo>
                    <a:pt x="8" y="38"/>
                    <a:pt x="7" y="39"/>
                    <a:pt x="7" y="41"/>
                  </a:cubicBezTo>
                  <a:cubicBezTo>
                    <a:pt x="6" y="42"/>
                    <a:pt x="6" y="43"/>
                    <a:pt x="5" y="44"/>
                  </a:cubicBezTo>
                  <a:cubicBezTo>
                    <a:pt x="4" y="46"/>
                    <a:pt x="3" y="47"/>
                    <a:pt x="2" y="48"/>
                  </a:cubicBezTo>
                  <a:cubicBezTo>
                    <a:pt x="5" y="46"/>
                    <a:pt x="6" y="44"/>
                    <a:pt x="8" y="41"/>
                  </a:cubicBezTo>
                  <a:cubicBezTo>
                    <a:pt x="8" y="39"/>
                    <a:pt x="9" y="38"/>
                    <a:pt x="9" y="37"/>
                  </a:cubicBezTo>
                  <a:close/>
                  <a:moveTo>
                    <a:pt x="20" y="46"/>
                  </a:moveTo>
                  <a:cubicBezTo>
                    <a:pt x="20" y="46"/>
                    <a:pt x="20" y="46"/>
                    <a:pt x="20" y="46"/>
                  </a:cubicBezTo>
                  <a:cubicBezTo>
                    <a:pt x="20" y="47"/>
                    <a:pt x="20" y="47"/>
                    <a:pt x="20" y="47"/>
                  </a:cubicBezTo>
                  <a:cubicBezTo>
                    <a:pt x="20" y="46"/>
                    <a:pt x="20" y="46"/>
                    <a:pt x="20" y="4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2377"/>
            <p:cNvSpPr>
              <a:spLocks/>
            </p:cNvSpPr>
            <p:nvPr/>
          </p:nvSpPr>
          <p:spPr bwMode="auto">
            <a:xfrm>
              <a:off x="8418492" y="1974858"/>
              <a:ext cx="200026" cy="150814"/>
            </a:xfrm>
            <a:custGeom>
              <a:avLst/>
              <a:gdLst>
                <a:gd name="T0" fmla="*/ 22 w 53"/>
                <a:gd name="T1" fmla="*/ 4 h 40"/>
                <a:gd name="T2" fmla="*/ 11 w 53"/>
                <a:gd name="T3" fmla="*/ 19 h 40"/>
                <a:gd name="T4" fmla="*/ 4 w 53"/>
                <a:gd name="T5" fmla="*/ 33 h 40"/>
                <a:gd name="T6" fmla="*/ 0 w 53"/>
                <a:gd name="T7" fmla="*/ 36 h 40"/>
                <a:gd name="T8" fmla="*/ 9 w 53"/>
                <a:gd name="T9" fmla="*/ 37 h 40"/>
                <a:gd name="T10" fmla="*/ 19 w 53"/>
                <a:gd name="T11" fmla="*/ 39 h 40"/>
                <a:gd name="T12" fmla="*/ 43 w 53"/>
                <a:gd name="T13" fmla="*/ 33 h 40"/>
                <a:gd name="T14" fmla="*/ 49 w 53"/>
                <a:gd name="T15" fmla="*/ 21 h 40"/>
                <a:gd name="T16" fmla="*/ 45 w 53"/>
                <a:gd name="T17" fmla="*/ 9 h 40"/>
                <a:gd name="T18" fmla="*/ 53 w 53"/>
                <a:gd name="T19" fmla="*/ 7 h 40"/>
                <a:gd name="T20" fmla="*/ 53 w 53"/>
                <a:gd name="T21" fmla="*/ 5 h 40"/>
                <a:gd name="T22" fmla="*/ 45 w 53"/>
                <a:gd name="T23" fmla="*/ 9 h 40"/>
                <a:gd name="T24" fmla="*/ 43 w 53"/>
                <a:gd name="T25" fmla="*/ 6 h 40"/>
                <a:gd name="T26" fmla="*/ 22 w 53"/>
                <a:gd name="T2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40">
                  <a:moveTo>
                    <a:pt x="22" y="4"/>
                  </a:moveTo>
                  <a:cubicBezTo>
                    <a:pt x="17" y="7"/>
                    <a:pt x="14" y="13"/>
                    <a:pt x="11" y="19"/>
                  </a:cubicBezTo>
                  <a:cubicBezTo>
                    <a:pt x="10" y="23"/>
                    <a:pt x="8" y="30"/>
                    <a:pt x="4" y="33"/>
                  </a:cubicBezTo>
                  <a:cubicBezTo>
                    <a:pt x="3" y="34"/>
                    <a:pt x="1" y="35"/>
                    <a:pt x="0" y="36"/>
                  </a:cubicBezTo>
                  <a:cubicBezTo>
                    <a:pt x="2" y="36"/>
                    <a:pt x="6" y="36"/>
                    <a:pt x="9" y="37"/>
                  </a:cubicBezTo>
                  <a:cubicBezTo>
                    <a:pt x="13" y="38"/>
                    <a:pt x="17" y="38"/>
                    <a:pt x="19" y="39"/>
                  </a:cubicBezTo>
                  <a:cubicBezTo>
                    <a:pt x="28" y="40"/>
                    <a:pt x="37" y="39"/>
                    <a:pt x="43" y="33"/>
                  </a:cubicBezTo>
                  <a:cubicBezTo>
                    <a:pt x="47" y="29"/>
                    <a:pt x="48" y="25"/>
                    <a:pt x="49" y="21"/>
                  </a:cubicBezTo>
                  <a:cubicBezTo>
                    <a:pt x="49" y="17"/>
                    <a:pt x="48" y="13"/>
                    <a:pt x="45" y="9"/>
                  </a:cubicBezTo>
                  <a:cubicBezTo>
                    <a:pt x="47" y="8"/>
                    <a:pt x="50" y="7"/>
                    <a:pt x="53" y="7"/>
                  </a:cubicBezTo>
                  <a:cubicBezTo>
                    <a:pt x="53" y="5"/>
                    <a:pt x="53" y="5"/>
                    <a:pt x="53" y="5"/>
                  </a:cubicBezTo>
                  <a:cubicBezTo>
                    <a:pt x="51" y="6"/>
                    <a:pt x="48" y="7"/>
                    <a:pt x="45" y="9"/>
                  </a:cubicBezTo>
                  <a:cubicBezTo>
                    <a:pt x="44" y="8"/>
                    <a:pt x="43" y="7"/>
                    <a:pt x="43" y="6"/>
                  </a:cubicBezTo>
                  <a:cubicBezTo>
                    <a:pt x="37" y="1"/>
                    <a:pt x="28" y="0"/>
                    <a:pt x="22" y="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2378"/>
            <p:cNvSpPr>
              <a:spLocks/>
            </p:cNvSpPr>
            <p:nvPr/>
          </p:nvSpPr>
          <p:spPr bwMode="auto">
            <a:xfrm>
              <a:off x="8801082" y="1727206"/>
              <a:ext cx="376240" cy="247652"/>
            </a:xfrm>
            <a:custGeom>
              <a:avLst/>
              <a:gdLst>
                <a:gd name="T0" fmla="*/ 47 w 100"/>
                <a:gd name="T1" fmla="*/ 3 h 66"/>
                <a:gd name="T2" fmla="*/ 26 w 100"/>
                <a:gd name="T3" fmla="*/ 25 h 66"/>
                <a:gd name="T4" fmla="*/ 20 w 100"/>
                <a:gd name="T5" fmla="*/ 37 h 66"/>
                <a:gd name="T6" fmla="*/ 8 w 100"/>
                <a:gd name="T7" fmla="*/ 45 h 66"/>
                <a:gd name="T8" fmla="*/ 4 w 100"/>
                <a:gd name="T9" fmla="*/ 46 h 66"/>
                <a:gd name="T10" fmla="*/ 2 w 100"/>
                <a:gd name="T11" fmla="*/ 47 h 66"/>
                <a:gd name="T12" fmla="*/ 1 w 100"/>
                <a:gd name="T13" fmla="*/ 47 h 66"/>
                <a:gd name="T14" fmla="*/ 0 w 100"/>
                <a:gd name="T15" fmla="*/ 47 h 66"/>
                <a:gd name="T16" fmla="*/ 0 w 100"/>
                <a:gd name="T17" fmla="*/ 46 h 66"/>
                <a:gd name="T18" fmla="*/ 1 w 100"/>
                <a:gd name="T19" fmla="*/ 48 h 66"/>
                <a:gd name="T20" fmla="*/ 3 w 100"/>
                <a:gd name="T21" fmla="*/ 49 h 66"/>
                <a:gd name="T22" fmla="*/ 7 w 100"/>
                <a:gd name="T23" fmla="*/ 51 h 66"/>
                <a:gd name="T24" fmla="*/ 17 w 100"/>
                <a:gd name="T25" fmla="*/ 55 h 66"/>
                <a:gd name="T26" fmla="*/ 34 w 100"/>
                <a:gd name="T27" fmla="*/ 61 h 66"/>
                <a:gd name="T28" fmla="*/ 77 w 100"/>
                <a:gd name="T29" fmla="*/ 57 h 66"/>
                <a:gd name="T30" fmla="*/ 89 w 100"/>
                <a:gd name="T31" fmla="*/ 38 h 66"/>
                <a:gd name="T32" fmla="*/ 85 w 100"/>
                <a:gd name="T33" fmla="*/ 17 h 66"/>
                <a:gd name="T34" fmla="*/ 100 w 100"/>
                <a:gd name="T35" fmla="*/ 14 h 66"/>
                <a:gd name="T36" fmla="*/ 99 w 100"/>
                <a:gd name="T37" fmla="*/ 12 h 66"/>
                <a:gd name="T38" fmla="*/ 84 w 100"/>
                <a:gd name="T39" fmla="*/ 16 h 66"/>
                <a:gd name="T40" fmla="*/ 81 w 100"/>
                <a:gd name="T41" fmla="*/ 12 h 66"/>
                <a:gd name="T42" fmla="*/ 65 w 100"/>
                <a:gd name="T43" fmla="*/ 2 h 66"/>
                <a:gd name="T44" fmla="*/ 47 w 100"/>
                <a:gd name="T45"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 h="66">
                  <a:moveTo>
                    <a:pt x="47" y="3"/>
                  </a:moveTo>
                  <a:cubicBezTo>
                    <a:pt x="38" y="7"/>
                    <a:pt x="31" y="16"/>
                    <a:pt x="26" y="25"/>
                  </a:cubicBezTo>
                  <a:cubicBezTo>
                    <a:pt x="24" y="29"/>
                    <a:pt x="22" y="33"/>
                    <a:pt x="20" y="37"/>
                  </a:cubicBezTo>
                  <a:cubicBezTo>
                    <a:pt x="17" y="41"/>
                    <a:pt x="13" y="45"/>
                    <a:pt x="8" y="45"/>
                  </a:cubicBezTo>
                  <a:cubicBezTo>
                    <a:pt x="6" y="46"/>
                    <a:pt x="5" y="46"/>
                    <a:pt x="4" y="46"/>
                  </a:cubicBezTo>
                  <a:cubicBezTo>
                    <a:pt x="3" y="47"/>
                    <a:pt x="2" y="47"/>
                    <a:pt x="2" y="47"/>
                  </a:cubicBezTo>
                  <a:cubicBezTo>
                    <a:pt x="1" y="47"/>
                    <a:pt x="1" y="47"/>
                    <a:pt x="1" y="47"/>
                  </a:cubicBezTo>
                  <a:cubicBezTo>
                    <a:pt x="1" y="47"/>
                    <a:pt x="0" y="47"/>
                    <a:pt x="0" y="47"/>
                  </a:cubicBezTo>
                  <a:cubicBezTo>
                    <a:pt x="0" y="46"/>
                    <a:pt x="0" y="46"/>
                    <a:pt x="0" y="46"/>
                  </a:cubicBezTo>
                  <a:cubicBezTo>
                    <a:pt x="0" y="47"/>
                    <a:pt x="1" y="47"/>
                    <a:pt x="1" y="48"/>
                  </a:cubicBezTo>
                  <a:cubicBezTo>
                    <a:pt x="3" y="49"/>
                    <a:pt x="3" y="49"/>
                    <a:pt x="3" y="49"/>
                  </a:cubicBezTo>
                  <a:cubicBezTo>
                    <a:pt x="4" y="49"/>
                    <a:pt x="5" y="50"/>
                    <a:pt x="7" y="51"/>
                  </a:cubicBezTo>
                  <a:cubicBezTo>
                    <a:pt x="10" y="52"/>
                    <a:pt x="13" y="54"/>
                    <a:pt x="17" y="55"/>
                  </a:cubicBezTo>
                  <a:cubicBezTo>
                    <a:pt x="24" y="58"/>
                    <a:pt x="30" y="60"/>
                    <a:pt x="34" y="61"/>
                  </a:cubicBezTo>
                  <a:cubicBezTo>
                    <a:pt x="50" y="65"/>
                    <a:pt x="65" y="66"/>
                    <a:pt x="77" y="57"/>
                  </a:cubicBezTo>
                  <a:cubicBezTo>
                    <a:pt x="84" y="52"/>
                    <a:pt x="88" y="45"/>
                    <a:pt x="89" y="38"/>
                  </a:cubicBezTo>
                  <a:cubicBezTo>
                    <a:pt x="90" y="31"/>
                    <a:pt x="88" y="24"/>
                    <a:pt x="85" y="17"/>
                  </a:cubicBezTo>
                  <a:cubicBezTo>
                    <a:pt x="89" y="15"/>
                    <a:pt x="94" y="14"/>
                    <a:pt x="100" y="14"/>
                  </a:cubicBezTo>
                  <a:cubicBezTo>
                    <a:pt x="99" y="14"/>
                    <a:pt x="99" y="13"/>
                    <a:pt x="99" y="12"/>
                  </a:cubicBezTo>
                  <a:cubicBezTo>
                    <a:pt x="96" y="12"/>
                    <a:pt x="90" y="14"/>
                    <a:pt x="84" y="16"/>
                  </a:cubicBezTo>
                  <a:cubicBezTo>
                    <a:pt x="83" y="15"/>
                    <a:pt x="82" y="13"/>
                    <a:pt x="81" y="12"/>
                  </a:cubicBezTo>
                  <a:cubicBezTo>
                    <a:pt x="77" y="6"/>
                    <a:pt x="71" y="3"/>
                    <a:pt x="65" y="2"/>
                  </a:cubicBezTo>
                  <a:cubicBezTo>
                    <a:pt x="59" y="0"/>
                    <a:pt x="53" y="1"/>
                    <a:pt x="47" y="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2379"/>
            <p:cNvSpPr>
              <a:spLocks/>
            </p:cNvSpPr>
            <p:nvPr/>
          </p:nvSpPr>
          <p:spPr bwMode="auto">
            <a:xfrm>
              <a:off x="8756632" y="1900245"/>
              <a:ext cx="274639" cy="176214"/>
            </a:xfrm>
            <a:custGeom>
              <a:avLst/>
              <a:gdLst>
                <a:gd name="T0" fmla="*/ 39 w 73"/>
                <a:gd name="T1" fmla="*/ 0 h 47"/>
                <a:gd name="T2" fmla="*/ 21 w 73"/>
                <a:gd name="T3" fmla="*/ 12 h 47"/>
                <a:gd name="T4" fmla="*/ 6 w 73"/>
                <a:gd name="T5" fmla="*/ 25 h 47"/>
                <a:gd name="T6" fmla="*/ 0 w 73"/>
                <a:gd name="T7" fmla="*/ 27 h 47"/>
                <a:gd name="T8" fmla="*/ 10 w 73"/>
                <a:gd name="T9" fmla="*/ 32 h 47"/>
                <a:gd name="T10" fmla="*/ 21 w 73"/>
                <a:gd name="T11" fmla="*/ 39 h 47"/>
                <a:gd name="T12" fmla="*/ 51 w 73"/>
                <a:gd name="T13" fmla="*/ 42 h 47"/>
                <a:gd name="T14" fmla="*/ 62 w 73"/>
                <a:gd name="T15" fmla="*/ 31 h 47"/>
                <a:gd name="T16" fmla="*/ 63 w 73"/>
                <a:gd name="T17" fmla="*/ 16 h 47"/>
                <a:gd name="T18" fmla="*/ 73 w 73"/>
                <a:gd name="T19" fmla="*/ 16 h 47"/>
                <a:gd name="T20" fmla="*/ 73 w 73"/>
                <a:gd name="T21" fmla="*/ 15 h 47"/>
                <a:gd name="T22" fmla="*/ 62 w 73"/>
                <a:gd name="T23" fmla="*/ 15 h 47"/>
                <a:gd name="T24" fmla="*/ 61 w 73"/>
                <a:gd name="T25" fmla="*/ 12 h 47"/>
                <a:gd name="T26" fmla="*/ 52 w 73"/>
                <a:gd name="T27" fmla="*/ 2 h 47"/>
                <a:gd name="T28" fmla="*/ 39 w 73"/>
                <a:gd name="T2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47">
                  <a:moveTo>
                    <a:pt x="39" y="0"/>
                  </a:moveTo>
                  <a:cubicBezTo>
                    <a:pt x="31" y="2"/>
                    <a:pt x="26" y="7"/>
                    <a:pt x="21" y="12"/>
                  </a:cubicBezTo>
                  <a:cubicBezTo>
                    <a:pt x="17" y="17"/>
                    <a:pt x="12" y="24"/>
                    <a:pt x="6" y="25"/>
                  </a:cubicBezTo>
                  <a:cubicBezTo>
                    <a:pt x="4" y="26"/>
                    <a:pt x="2" y="26"/>
                    <a:pt x="0" y="27"/>
                  </a:cubicBezTo>
                  <a:cubicBezTo>
                    <a:pt x="3" y="27"/>
                    <a:pt x="7" y="30"/>
                    <a:pt x="10" y="32"/>
                  </a:cubicBezTo>
                  <a:cubicBezTo>
                    <a:pt x="14" y="35"/>
                    <a:pt x="18" y="37"/>
                    <a:pt x="21" y="39"/>
                  </a:cubicBezTo>
                  <a:cubicBezTo>
                    <a:pt x="31" y="44"/>
                    <a:pt x="42" y="47"/>
                    <a:pt x="51" y="42"/>
                  </a:cubicBezTo>
                  <a:cubicBezTo>
                    <a:pt x="57" y="39"/>
                    <a:pt x="60" y="36"/>
                    <a:pt x="62" y="31"/>
                  </a:cubicBezTo>
                  <a:cubicBezTo>
                    <a:pt x="64" y="26"/>
                    <a:pt x="64" y="21"/>
                    <a:pt x="63" y="16"/>
                  </a:cubicBezTo>
                  <a:cubicBezTo>
                    <a:pt x="66" y="15"/>
                    <a:pt x="70" y="15"/>
                    <a:pt x="73" y="16"/>
                  </a:cubicBezTo>
                  <a:cubicBezTo>
                    <a:pt x="73" y="15"/>
                    <a:pt x="73" y="15"/>
                    <a:pt x="73" y="15"/>
                  </a:cubicBezTo>
                  <a:cubicBezTo>
                    <a:pt x="71" y="14"/>
                    <a:pt x="67" y="14"/>
                    <a:pt x="62" y="15"/>
                  </a:cubicBezTo>
                  <a:cubicBezTo>
                    <a:pt x="62" y="14"/>
                    <a:pt x="62" y="13"/>
                    <a:pt x="61" y="12"/>
                  </a:cubicBezTo>
                  <a:cubicBezTo>
                    <a:pt x="59" y="7"/>
                    <a:pt x="56" y="4"/>
                    <a:pt x="52" y="2"/>
                  </a:cubicBezTo>
                  <a:cubicBezTo>
                    <a:pt x="47" y="0"/>
                    <a:pt x="43" y="0"/>
                    <a:pt x="39" y="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2380"/>
            <p:cNvSpPr>
              <a:spLocks/>
            </p:cNvSpPr>
            <p:nvPr/>
          </p:nvSpPr>
          <p:spPr bwMode="auto">
            <a:xfrm>
              <a:off x="8701069" y="2120909"/>
              <a:ext cx="201614" cy="320677"/>
            </a:xfrm>
            <a:custGeom>
              <a:avLst/>
              <a:gdLst>
                <a:gd name="T0" fmla="*/ 3 w 54"/>
                <a:gd name="T1" fmla="*/ 28 h 85"/>
                <a:gd name="T2" fmla="*/ 7 w 54"/>
                <a:gd name="T3" fmla="*/ 57 h 85"/>
                <a:gd name="T4" fmla="*/ 19 w 54"/>
                <a:gd name="T5" fmla="*/ 78 h 85"/>
                <a:gd name="T6" fmla="*/ 21 w 54"/>
                <a:gd name="T7" fmla="*/ 85 h 85"/>
                <a:gd name="T8" fmla="*/ 37 w 54"/>
                <a:gd name="T9" fmla="*/ 67 h 85"/>
                <a:gd name="T10" fmla="*/ 49 w 54"/>
                <a:gd name="T11" fmla="*/ 55 h 85"/>
                <a:gd name="T12" fmla="*/ 54 w 54"/>
                <a:gd name="T13" fmla="*/ 41 h 85"/>
                <a:gd name="T14" fmla="*/ 50 w 54"/>
                <a:gd name="T15" fmla="*/ 24 h 85"/>
                <a:gd name="T16" fmla="*/ 37 w 54"/>
                <a:gd name="T17" fmla="*/ 11 h 85"/>
                <a:gd name="T18" fmla="*/ 46 w 54"/>
                <a:gd name="T19" fmla="*/ 2 h 85"/>
                <a:gd name="T20" fmla="*/ 45 w 54"/>
                <a:gd name="T21" fmla="*/ 0 h 85"/>
                <a:gd name="T22" fmla="*/ 36 w 54"/>
                <a:gd name="T23" fmla="*/ 11 h 85"/>
                <a:gd name="T24" fmla="*/ 32 w 54"/>
                <a:gd name="T25" fmla="*/ 10 h 85"/>
                <a:gd name="T26" fmla="*/ 14 w 54"/>
                <a:gd name="T27" fmla="*/ 13 h 85"/>
                <a:gd name="T28" fmla="*/ 3 w 54"/>
                <a:gd name="T29" fmla="*/ 2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85">
                  <a:moveTo>
                    <a:pt x="3" y="28"/>
                  </a:moveTo>
                  <a:cubicBezTo>
                    <a:pt x="0" y="39"/>
                    <a:pt x="2" y="49"/>
                    <a:pt x="7" y="57"/>
                  </a:cubicBezTo>
                  <a:cubicBezTo>
                    <a:pt x="10" y="63"/>
                    <a:pt x="18" y="71"/>
                    <a:pt x="19" y="78"/>
                  </a:cubicBezTo>
                  <a:cubicBezTo>
                    <a:pt x="21" y="85"/>
                    <a:pt x="21" y="85"/>
                    <a:pt x="21" y="85"/>
                  </a:cubicBezTo>
                  <a:cubicBezTo>
                    <a:pt x="21" y="79"/>
                    <a:pt x="33" y="71"/>
                    <a:pt x="37" y="67"/>
                  </a:cubicBezTo>
                  <a:cubicBezTo>
                    <a:pt x="41" y="63"/>
                    <a:pt x="46" y="59"/>
                    <a:pt x="49" y="55"/>
                  </a:cubicBezTo>
                  <a:cubicBezTo>
                    <a:pt x="52" y="51"/>
                    <a:pt x="54" y="47"/>
                    <a:pt x="54" y="41"/>
                  </a:cubicBezTo>
                  <a:cubicBezTo>
                    <a:pt x="54" y="35"/>
                    <a:pt x="53" y="29"/>
                    <a:pt x="50" y="24"/>
                  </a:cubicBezTo>
                  <a:cubicBezTo>
                    <a:pt x="47" y="19"/>
                    <a:pt x="43" y="14"/>
                    <a:pt x="37" y="11"/>
                  </a:cubicBezTo>
                  <a:cubicBezTo>
                    <a:pt x="39" y="7"/>
                    <a:pt x="42" y="4"/>
                    <a:pt x="46" y="2"/>
                  </a:cubicBezTo>
                  <a:cubicBezTo>
                    <a:pt x="45" y="0"/>
                    <a:pt x="45" y="0"/>
                    <a:pt x="45" y="0"/>
                  </a:cubicBezTo>
                  <a:cubicBezTo>
                    <a:pt x="42" y="2"/>
                    <a:pt x="39" y="6"/>
                    <a:pt x="36" y="11"/>
                  </a:cubicBezTo>
                  <a:cubicBezTo>
                    <a:pt x="35" y="10"/>
                    <a:pt x="33" y="10"/>
                    <a:pt x="32" y="10"/>
                  </a:cubicBezTo>
                  <a:cubicBezTo>
                    <a:pt x="26" y="8"/>
                    <a:pt x="20" y="9"/>
                    <a:pt x="14" y="13"/>
                  </a:cubicBezTo>
                  <a:cubicBezTo>
                    <a:pt x="9" y="17"/>
                    <a:pt x="5" y="22"/>
                    <a:pt x="3" y="2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2381"/>
            <p:cNvSpPr>
              <a:spLocks/>
            </p:cNvSpPr>
            <p:nvPr/>
          </p:nvSpPr>
          <p:spPr bwMode="auto">
            <a:xfrm>
              <a:off x="8888395" y="2170122"/>
              <a:ext cx="96838" cy="153989"/>
            </a:xfrm>
            <a:custGeom>
              <a:avLst/>
              <a:gdLst>
                <a:gd name="T0" fmla="*/ 0 w 26"/>
                <a:gd name="T1" fmla="*/ 19 h 41"/>
                <a:gd name="T2" fmla="*/ 6 w 26"/>
                <a:gd name="T3" fmla="*/ 31 h 41"/>
                <a:gd name="T4" fmla="*/ 14 w 26"/>
                <a:gd name="T5" fmla="*/ 38 h 41"/>
                <a:gd name="T6" fmla="*/ 16 w 26"/>
                <a:gd name="T7" fmla="*/ 41 h 41"/>
                <a:gd name="T8" fmla="*/ 21 w 26"/>
                <a:gd name="T9" fmla="*/ 30 h 41"/>
                <a:gd name="T10" fmla="*/ 24 w 26"/>
                <a:gd name="T11" fmla="*/ 17 h 41"/>
                <a:gd name="T12" fmla="*/ 20 w 26"/>
                <a:gd name="T13" fmla="*/ 10 h 41"/>
                <a:gd name="T14" fmla="*/ 13 w 26"/>
                <a:gd name="T15" fmla="*/ 6 h 41"/>
                <a:gd name="T16" fmla="*/ 17 w 26"/>
                <a:gd name="T17" fmla="*/ 0 h 41"/>
                <a:gd name="T18" fmla="*/ 17 w 26"/>
                <a:gd name="T19" fmla="*/ 0 h 41"/>
                <a:gd name="T20" fmla="*/ 14 w 26"/>
                <a:gd name="T21" fmla="*/ 2 h 41"/>
                <a:gd name="T22" fmla="*/ 12 w 26"/>
                <a:gd name="T23" fmla="*/ 6 h 41"/>
                <a:gd name="T24" fmla="*/ 10 w 26"/>
                <a:gd name="T25" fmla="*/ 5 h 41"/>
                <a:gd name="T26" fmla="*/ 3 w 26"/>
                <a:gd name="T27" fmla="*/ 10 h 41"/>
                <a:gd name="T28" fmla="*/ 0 w 26"/>
                <a:gd name="T29"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41">
                  <a:moveTo>
                    <a:pt x="0" y="19"/>
                  </a:moveTo>
                  <a:cubicBezTo>
                    <a:pt x="0" y="24"/>
                    <a:pt x="3" y="28"/>
                    <a:pt x="6" y="31"/>
                  </a:cubicBezTo>
                  <a:cubicBezTo>
                    <a:pt x="9" y="33"/>
                    <a:pt x="13" y="35"/>
                    <a:pt x="14" y="38"/>
                  </a:cubicBezTo>
                  <a:cubicBezTo>
                    <a:pt x="15" y="39"/>
                    <a:pt x="16" y="40"/>
                    <a:pt x="16" y="41"/>
                  </a:cubicBezTo>
                  <a:cubicBezTo>
                    <a:pt x="16" y="38"/>
                    <a:pt x="19" y="33"/>
                    <a:pt x="21" y="30"/>
                  </a:cubicBezTo>
                  <a:cubicBezTo>
                    <a:pt x="23" y="25"/>
                    <a:pt x="26" y="21"/>
                    <a:pt x="24" y="17"/>
                  </a:cubicBezTo>
                  <a:cubicBezTo>
                    <a:pt x="23" y="14"/>
                    <a:pt x="22" y="12"/>
                    <a:pt x="20" y="10"/>
                  </a:cubicBezTo>
                  <a:cubicBezTo>
                    <a:pt x="18" y="8"/>
                    <a:pt x="16" y="6"/>
                    <a:pt x="13" y="6"/>
                  </a:cubicBezTo>
                  <a:cubicBezTo>
                    <a:pt x="14" y="3"/>
                    <a:pt x="15" y="1"/>
                    <a:pt x="17" y="0"/>
                  </a:cubicBezTo>
                  <a:cubicBezTo>
                    <a:pt x="17" y="0"/>
                    <a:pt x="17" y="0"/>
                    <a:pt x="17" y="0"/>
                  </a:cubicBezTo>
                  <a:cubicBezTo>
                    <a:pt x="16" y="0"/>
                    <a:pt x="15" y="1"/>
                    <a:pt x="14" y="2"/>
                  </a:cubicBezTo>
                  <a:cubicBezTo>
                    <a:pt x="14" y="3"/>
                    <a:pt x="13" y="4"/>
                    <a:pt x="12" y="6"/>
                  </a:cubicBezTo>
                  <a:cubicBezTo>
                    <a:pt x="12" y="5"/>
                    <a:pt x="11" y="5"/>
                    <a:pt x="10" y="5"/>
                  </a:cubicBezTo>
                  <a:cubicBezTo>
                    <a:pt x="7" y="5"/>
                    <a:pt x="5" y="7"/>
                    <a:pt x="3" y="10"/>
                  </a:cubicBezTo>
                  <a:cubicBezTo>
                    <a:pt x="1" y="12"/>
                    <a:pt x="0" y="16"/>
                    <a:pt x="0" y="1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2382"/>
            <p:cNvSpPr>
              <a:spLocks/>
            </p:cNvSpPr>
            <p:nvPr/>
          </p:nvSpPr>
          <p:spPr bwMode="auto">
            <a:xfrm>
              <a:off x="9053496" y="2151072"/>
              <a:ext cx="82550" cy="109538"/>
            </a:xfrm>
            <a:custGeom>
              <a:avLst/>
              <a:gdLst>
                <a:gd name="T0" fmla="*/ 1 w 22"/>
                <a:gd name="T1" fmla="*/ 14 h 29"/>
                <a:gd name="T2" fmla="*/ 6 w 22"/>
                <a:gd name="T3" fmla="*/ 24 h 29"/>
                <a:gd name="T4" fmla="*/ 14 w 22"/>
                <a:gd name="T5" fmla="*/ 28 h 29"/>
                <a:gd name="T6" fmla="*/ 16 w 22"/>
                <a:gd name="T7" fmla="*/ 29 h 29"/>
                <a:gd name="T8" fmla="*/ 16 w 22"/>
                <a:gd name="T9" fmla="*/ 26 h 29"/>
                <a:gd name="T10" fmla="*/ 18 w 22"/>
                <a:gd name="T11" fmla="*/ 22 h 29"/>
                <a:gd name="T12" fmla="*/ 20 w 22"/>
                <a:gd name="T13" fmla="*/ 9 h 29"/>
                <a:gd name="T14" fmla="*/ 14 w 22"/>
                <a:gd name="T15" fmla="*/ 4 h 29"/>
                <a:gd name="T16" fmla="*/ 7 w 22"/>
                <a:gd name="T17" fmla="*/ 4 h 29"/>
                <a:gd name="T18" fmla="*/ 7 w 22"/>
                <a:gd name="T19" fmla="*/ 0 h 29"/>
                <a:gd name="T20" fmla="*/ 6 w 22"/>
                <a:gd name="T21" fmla="*/ 1 h 29"/>
                <a:gd name="T22" fmla="*/ 6 w 22"/>
                <a:gd name="T23" fmla="*/ 2 h 29"/>
                <a:gd name="T24" fmla="*/ 7 w 22"/>
                <a:gd name="T25" fmla="*/ 4 h 29"/>
                <a:gd name="T26" fmla="*/ 6 w 22"/>
                <a:gd name="T27" fmla="*/ 5 h 29"/>
                <a:gd name="T28" fmla="*/ 1 w 22"/>
                <a:gd name="T29" fmla="*/ 9 h 29"/>
                <a:gd name="T30" fmla="*/ 1 w 22"/>
                <a:gd name="T31"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9">
                  <a:moveTo>
                    <a:pt x="1" y="14"/>
                  </a:moveTo>
                  <a:cubicBezTo>
                    <a:pt x="1" y="18"/>
                    <a:pt x="3" y="22"/>
                    <a:pt x="6" y="24"/>
                  </a:cubicBezTo>
                  <a:cubicBezTo>
                    <a:pt x="9" y="25"/>
                    <a:pt x="12" y="27"/>
                    <a:pt x="14" y="28"/>
                  </a:cubicBezTo>
                  <a:cubicBezTo>
                    <a:pt x="15" y="29"/>
                    <a:pt x="15" y="29"/>
                    <a:pt x="16" y="29"/>
                  </a:cubicBezTo>
                  <a:cubicBezTo>
                    <a:pt x="16" y="29"/>
                    <a:pt x="16" y="27"/>
                    <a:pt x="16" y="26"/>
                  </a:cubicBezTo>
                  <a:cubicBezTo>
                    <a:pt x="17" y="25"/>
                    <a:pt x="18" y="23"/>
                    <a:pt x="18" y="22"/>
                  </a:cubicBezTo>
                  <a:cubicBezTo>
                    <a:pt x="20" y="18"/>
                    <a:pt x="22" y="14"/>
                    <a:pt x="20" y="9"/>
                  </a:cubicBezTo>
                  <a:cubicBezTo>
                    <a:pt x="18" y="6"/>
                    <a:pt x="16" y="4"/>
                    <a:pt x="14" y="4"/>
                  </a:cubicBezTo>
                  <a:cubicBezTo>
                    <a:pt x="12" y="3"/>
                    <a:pt x="10" y="3"/>
                    <a:pt x="7" y="4"/>
                  </a:cubicBezTo>
                  <a:cubicBezTo>
                    <a:pt x="7" y="3"/>
                    <a:pt x="7" y="2"/>
                    <a:pt x="7" y="0"/>
                  </a:cubicBezTo>
                  <a:cubicBezTo>
                    <a:pt x="6" y="1"/>
                    <a:pt x="6" y="1"/>
                    <a:pt x="6" y="1"/>
                  </a:cubicBezTo>
                  <a:cubicBezTo>
                    <a:pt x="6" y="1"/>
                    <a:pt x="6" y="2"/>
                    <a:pt x="6" y="2"/>
                  </a:cubicBezTo>
                  <a:cubicBezTo>
                    <a:pt x="7" y="4"/>
                    <a:pt x="7" y="4"/>
                    <a:pt x="7" y="4"/>
                  </a:cubicBezTo>
                  <a:cubicBezTo>
                    <a:pt x="7" y="4"/>
                    <a:pt x="6" y="5"/>
                    <a:pt x="6" y="5"/>
                  </a:cubicBezTo>
                  <a:cubicBezTo>
                    <a:pt x="4" y="6"/>
                    <a:pt x="2" y="7"/>
                    <a:pt x="1" y="9"/>
                  </a:cubicBezTo>
                  <a:cubicBezTo>
                    <a:pt x="1" y="10"/>
                    <a:pt x="0" y="12"/>
                    <a:pt x="1" y="1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2383"/>
            <p:cNvSpPr>
              <a:spLocks/>
            </p:cNvSpPr>
            <p:nvPr/>
          </p:nvSpPr>
          <p:spPr bwMode="auto">
            <a:xfrm>
              <a:off x="9375760" y="1806582"/>
              <a:ext cx="169864" cy="171451"/>
            </a:xfrm>
            <a:custGeom>
              <a:avLst/>
              <a:gdLst>
                <a:gd name="T0" fmla="*/ 7 w 45"/>
                <a:gd name="T1" fmla="*/ 7 h 46"/>
                <a:gd name="T2" fmla="*/ 0 w 45"/>
                <a:gd name="T3" fmla="*/ 26 h 46"/>
                <a:gd name="T4" fmla="*/ 2 w 45"/>
                <a:gd name="T5" fmla="*/ 42 h 46"/>
                <a:gd name="T6" fmla="*/ 3 w 45"/>
                <a:gd name="T7" fmla="*/ 46 h 46"/>
                <a:gd name="T8" fmla="*/ 8 w 45"/>
                <a:gd name="T9" fmla="*/ 42 h 46"/>
                <a:gd name="T10" fmla="*/ 16 w 45"/>
                <a:gd name="T11" fmla="*/ 41 h 46"/>
                <a:gd name="T12" fmla="*/ 35 w 45"/>
                <a:gd name="T13" fmla="*/ 30 h 46"/>
                <a:gd name="T14" fmla="*/ 37 w 45"/>
                <a:gd name="T15" fmla="*/ 17 h 46"/>
                <a:gd name="T16" fmla="*/ 31 w 45"/>
                <a:gd name="T17" fmla="*/ 6 h 46"/>
                <a:gd name="T18" fmla="*/ 35 w 45"/>
                <a:gd name="T19" fmla="*/ 4 h 46"/>
                <a:gd name="T20" fmla="*/ 36 w 45"/>
                <a:gd name="T21" fmla="*/ 3 h 46"/>
                <a:gd name="T22" fmla="*/ 37 w 45"/>
                <a:gd name="T23" fmla="*/ 3 h 46"/>
                <a:gd name="T24" fmla="*/ 38 w 45"/>
                <a:gd name="T25" fmla="*/ 3 h 46"/>
                <a:gd name="T26" fmla="*/ 38 w 45"/>
                <a:gd name="T27" fmla="*/ 3 h 46"/>
                <a:gd name="T28" fmla="*/ 39 w 45"/>
                <a:gd name="T29" fmla="*/ 2 h 46"/>
                <a:gd name="T30" fmla="*/ 40 w 45"/>
                <a:gd name="T31" fmla="*/ 3 h 46"/>
                <a:gd name="T32" fmla="*/ 40 w 45"/>
                <a:gd name="T33" fmla="*/ 3 h 46"/>
                <a:gd name="T34" fmla="*/ 41 w 45"/>
                <a:gd name="T35" fmla="*/ 3 h 46"/>
                <a:gd name="T36" fmla="*/ 43 w 45"/>
                <a:gd name="T37" fmla="*/ 5 h 46"/>
                <a:gd name="T38" fmla="*/ 44 w 45"/>
                <a:gd name="T39" fmla="*/ 7 h 46"/>
                <a:gd name="T40" fmla="*/ 44 w 45"/>
                <a:gd name="T41" fmla="*/ 8 h 46"/>
                <a:gd name="T42" fmla="*/ 44 w 45"/>
                <a:gd name="T43" fmla="*/ 9 h 46"/>
                <a:gd name="T44" fmla="*/ 44 w 45"/>
                <a:gd name="T45" fmla="*/ 10 h 46"/>
                <a:gd name="T46" fmla="*/ 43 w 45"/>
                <a:gd name="T47" fmla="*/ 10 h 46"/>
                <a:gd name="T48" fmla="*/ 43 w 45"/>
                <a:gd name="T49" fmla="*/ 11 h 46"/>
                <a:gd name="T50" fmla="*/ 43 w 45"/>
                <a:gd name="T51" fmla="*/ 11 h 46"/>
                <a:gd name="T52" fmla="*/ 42 w 45"/>
                <a:gd name="T53" fmla="*/ 11 h 46"/>
                <a:gd name="T54" fmla="*/ 42 w 45"/>
                <a:gd name="T55" fmla="*/ 12 h 46"/>
                <a:gd name="T56" fmla="*/ 41 w 45"/>
                <a:gd name="T57" fmla="*/ 12 h 46"/>
                <a:gd name="T58" fmla="*/ 40 w 45"/>
                <a:gd name="T59" fmla="*/ 13 h 46"/>
                <a:gd name="T60" fmla="*/ 41 w 45"/>
                <a:gd name="T61" fmla="*/ 14 h 46"/>
                <a:gd name="T62" fmla="*/ 43 w 45"/>
                <a:gd name="T63" fmla="*/ 13 h 46"/>
                <a:gd name="T64" fmla="*/ 43 w 45"/>
                <a:gd name="T65" fmla="*/ 12 h 46"/>
                <a:gd name="T66" fmla="*/ 44 w 45"/>
                <a:gd name="T67" fmla="*/ 12 h 46"/>
                <a:gd name="T68" fmla="*/ 44 w 45"/>
                <a:gd name="T69" fmla="*/ 11 h 46"/>
                <a:gd name="T70" fmla="*/ 44 w 45"/>
                <a:gd name="T71" fmla="*/ 11 h 46"/>
                <a:gd name="T72" fmla="*/ 44 w 45"/>
                <a:gd name="T73" fmla="*/ 11 h 46"/>
                <a:gd name="T74" fmla="*/ 45 w 45"/>
                <a:gd name="T75" fmla="*/ 10 h 46"/>
                <a:gd name="T76" fmla="*/ 45 w 45"/>
                <a:gd name="T77" fmla="*/ 9 h 46"/>
                <a:gd name="T78" fmla="*/ 45 w 45"/>
                <a:gd name="T79" fmla="*/ 9 h 46"/>
                <a:gd name="T80" fmla="*/ 45 w 45"/>
                <a:gd name="T81" fmla="*/ 9 h 46"/>
                <a:gd name="T82" fmla="*/ 45 w 45"/>
                <a:gd name="T83" fmla="*/ 8 h 46"/>
                <a:gd name="T84" fmla="*/ 45 w 45"/>
                <a:gd name="T85" fmla="*/ 7 h 46"/>
                <a:gd name="T86" fmla="*/ 44 w 45"/>
                <a:gd name="T87" fmla="*/ 4 h 46"/>
                <a:gd name="T88" fmla="*/ 42 w 45"/>
                <a:gd name="T89" fmla="*/ 2 h 46"/>
                <a:gd name="T90" fmla="*/ 41 w 45"/>
                <a:gd name="T91" fmla="*/ 2 h 46"/>
                <a:gd name="T92" fmla="*/ 41 w 45"/>
                <a:gd name="T93" fmla="*/ 2 h 46"/>
                <a:gd name="T94" fmla="*/ 40 w 45"/>
                <a:gd name="T95" fmla="*/ 2 h 46"/>
                <a:gd name="T96" fmla="*/ 40 w 45"/>
                <a:gd name="T97" fmla="*/ 1 h 46"/>
                <a:gd name="T98" fmla="*/ 39 w 45"/>
                <a:gd name="T99" fmla="*/ 1 h 46"/>
                <a:gd name="T100" fmla="*/ 39 w 45"/>
                <a:gd name="T101" fmla="*/ 1 h 46"/>
                <a:gd name="T102" fmla="*/ 38 w 45"/>
                <a:gd name="T103" fmla="*/ 1 h 46"/>
                <a:gd name="T104" fmla="*/ 38 w 45"/>
                <a:gd name="T105" fmla="*/ 1 h 46"/>
                <a:gd name="T106" fmla="*/ 37 w 45"/>
                <a:gd name="T107" fmla="*/ 2 h 46"/>
                <a:gd name="T108" fmla="*/ 37 w 45"/>
                <a:gd name="T109" fmla="*/ 2 h 46"/>
                <a:gd name="T110" fmla="*/ 35 w 45"/>
                <a:gd name="T111" fmla="*/ 3 h 46"/>
                <a:gd name="T112" fmla="*/ 31 w 45"/>
                <a:gd name="T113" fmla="*/ 6 h 46"/>
                <a:gd name="T114" fmla="*/ 28 w 45"/>
                <a:gd name="T115" fmla="*/ 4 h 46"/>
                <a:gd name="T116" fmla="*/ 7 w 45"/>
                <a:gd name="T117"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 h="46">
                  <a:moveTo>
                    <a:pt x="7" y="7"/>
                  </a:moveTo>
                  <a:cubicBezTo>
                    <a:pt x="2" y="12"/>
                    <a:pt x="0" y="19"/>
                    <a:pt x="0" y="26"/>
                  </a:cubicBezTo>
                  <a:cubicBezTo>
                    <a:pt x="1" y="31"/>
                    <a:pt x="3" y="37"/>
                    <a:pt x="2" y="42"/>
                  </a:cubicBezTo>
                  <a:cubicBezTo>
                    <a:pt x="2" y="43"/>
                    <a:pt x="3" y="45"/>
                    <a:pt x="3" y="46"/>
                  </a:cubicBezTo>
                  <a:cubicBezTo>
                    <a:pt x="3" y="44"/>
                    <a:pt x="5" y="43"/>
                    <a:pt x="8" y="42"/>
                  </a:cubicBezTo>
                  <a:cubicBezTo>
                    <a:pt x="11" y="42"/>
                    <a:pt x="14" y="41"/>
                    <a:pt x="16" y="41"/>
                  </a:cubicBezTo>
                  <a:cubicBezTo>
                    <a:pt x="23" y="39"/>
                    <a:pt x="31" y="37"/>
                    <a:pt x="35" y="30"/>
                  </a:cubicBezTo>
                  <a:cubicBezTo>
                    <a:pt x="37" y="25"/>
                    <a:pt x="38" y="21"/>
                    <a:pt x="37" y="17"/>
                  </a:cubicBezTo>
                  <a:cubicBezTo>
                    <a:pt x="36" y="13"/>
                    <a:pt x="34" y="10"/>
                    <a:pt x="31" y="6"/>
                  </a:cubicBezTo>
                  <a:cubicBezTo>
                    <a:pt x="32" y="5"/>
                    <a:pt x="33" y="5"/>
                    <a:pt x="35" y="4"/>
                  </a:cubicBezTo>
                  <a:cubicBezTo>
                    <a:pt x="35" y="4"/>
                    <a:pt x="35" y="3"/>
                    <a:pt x="36" y="3"/>
                  </a:cubicBezTo>
                  <a:cubicBezTo>
                    <a:pt x="37" y="3"/>
                    <a:pt x="37" y="3"/>
                    <a:pt x="37" y="3"/>
                  </a:cubicBezTo>
                  <a:cubicBezTo>
                    <a:pt x="37" y="3"/>
                    <a:pt x="37" y="3"/>
                    <a:pt x="38" y="3"/>
                  </a:cubicBezTo>
                  <a:cubicBezTo>
                    <a:pt x="38" y="3"/>
                    <a:pt x="38" y="3"/>
                    <a:pt x="38" y="3"/>
                  </a:cubicBezTo>
                  <a:cubicBezTo>
                    <a:pt x="38" y="3"/>
                    <a:pt x="38" y="3"/>
                    <a:pt x="39" y="2"/>
                  </a:cubicBezTo>
                  <a:cubicBezTo>
                    <a:pt x="39" y="2"/>
                    <a:pt x="39" y="2"/>
                    <a:pt x="40" y="3"/>
                  </a:cubicBezTo>
                  <a:cubicBezTo>
                    <a:pt x="40" y="3"/>
                    <a:pt x="40" y="3"/>
                    <a:pt x="40" y="3"/>
                  </a:cubicBezTo>
                  <a:cubicBezTo>
                    <a:pt x="40" y="3"/>
                    <a:pt x="40" y="3"/>
                    <a:pt x="41" y="3"/>
                  </a:cubicBezTo>
                  <a:cubicBezTo>
                    <a:pt x="42" y="3"/>
                    <a:pt x="43" y="4"/>
                    <a:pt x="43" y="5"/>
                  </a:cubicBezTo>
                  <a:cubicBezTo>
                    <a:pt x="44" y="5"/>
                    <a:pt x="44" y="6"/>
                    <a:pt x="44" y="7"/>
                  </a:cubicBezTo>
                  <a:cubicBezTo>
                    <a:pt x="44" y="8"/>
                    <a:pt x="44" y="8"/>
                    <a:pt x="44" y="8"/>
                  </a:cubicBezTo>
                  <a:cubicBezTo>
                    <a:pt x="44" y="9"/>
                    <a:pt x="44" y="9"/>
                    <a:pt x="44" y="9"/>
                  </a:cubicBezTo>
                  <a:cubicBezTo>
                    <a:pt x="44" y="9"/>
                    <a:pt x="44" y="9"/>
                    <a:pt x="44" y="10"/>
                  </a:cubicBezTo>
                  <a:cubicBezTo>
                    <a:pt x="43" y="10"/>
                    <a:pt x="43" y="10"/>
                    <a:pt x="43" y="10"/>
                  </a:cubicBezTo>
                  <a:cubicBezTo>
                    <a:pt x="43" y="10"/>
                    <a:pt x="43" y="11"/>
                    <a:pt x="43" y="11"/>
                  </a:cubicBezTo>
                  <a:cubicBezTo>
                    <a:pt x="43" y="11"/>
                    <a:pt x="43" y="11"/>
                    <a:pt x="43" y="11"/>
                  </a:cubicBezTo>
                  <a:cubicBezTo>
                    <a:pt x="42" y="11"/>
                    <a:pt x="42" y="11"/>
                    <a:pt x="42" y="11"/>
                  </a:cubicBezTo>
                  <a:cubicBezTo>
                    <a:pt x="42" y="12"/>
                    <a:pt x="42" y="12"/>
                    <a:pt x="42" y="12"/>
                  </a:cubicBezTo>
                  <a:cubicBezTo>
                    <a:pt x="42" y="12"/>
                    <a:pt x="41" y="12"/>
                    <a:pt x="41" y="12"/>
                  </a:cubicBezTo>
                  <a:cubicBezTo>
                    <a:pt x="41" y="12"/>
                    <a:pt x="41" y="13"/>
                    <a:pt x="40" y="13"/>
                  </a:cubicBezTo>
                  <a:cubicBezTo>
                    <a:pt x="41" y="14"/>
                    <a:pt x="41" y="14"/>
                    <a:pt x="41" y="14"/>
                  </a:cubicBezTo>
                  <a:cubicBezTo>
                    <a:pt x="41" y="14"/>
                    <a:pt x="42" y="13"/>
                    <a:pt x="43" y="13"/>
                  </a:cubicBezTo>
                  <a:cubicBezTo>
                    <a:pt x="43" y="13"/>
                    <a:pt x="43" y="12"/>
                    <a:pt x="43"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5" y="10"/>
                    <a:pt x="45" y="10"/>
                  </a:cubicBezTo>
                  <a:cubicBezTo>
                    <a:pt x="45" y="10"/>
                    <a:pt x="45" y="10"/>
                    <a:pt x="45" y="9"/>
                  </a:cubicBezTo>
                  <a:cubicBezTo>
                    <a:pt x="45" y="9"/>
                    <a:pt x="45" y="9"/>
                    <a:pt x="45" y="9"/>
                  </a:cubicBezTo>
                  <a:cubicBezTo>
                    <a:pt x="45" y="9"/>
                    <a:pt x="45" y="9"/>
                    <a:pt x="45" y="9"/>
                  </a:cubicBezTo>
                  <a:cubicBezTo>
                    <a:pt x="45" y="8"/>
                    <a:pt x="45" y="8"/>
                    <a:pt x="45" y="8"/>
                  </a:cubicBezTo>
                  <a:cubicBezTo>
                    <a:pt x="45" y="8"/>
                    <a:pt x="45" y="8"/>
                    <a:pt x="45" y="7"/>
                  </a:cubicBezTo>
                  <a:cubicBezTo>
                    <a:pt x="45" y="6"/>
                    <a:pt x="45" y="5"/>
                    <a:pt x="44" y="4"/>
                  </a:cubicBezTo>
                  <a:cubicBezTo>
                    <a:pt x="44" y="3"/>
                    <a:pt x="43" y="2"/>
                    <a:pt x="42" y="2"/>
                  </a:cubicBezTo>
                  <a:cubicBezTo>
                    <a:pt x="41" y="2"/>
                    <a:pt x="41" y="2"/>
                    <a:pt x="41" y="2"/>
                  </a:cubicBezTo>
                  <a:cubicBezTo>
                    <a:pt x="41" y="2"/>
                    <a:pt x="41" y="2"/>
                    <a:pt x="41" y="2"/>
                  </a:cubicBezTo>
                  <a:cubicBezTo>
                    <a:pt x="40" y="2"/>
                    <a:pt x="40" y="2"/>
                    <a:pt x="40" y="2"/>
                  </a:cubicBezTo>
                  <a:cubicBezTo>
                    <a:pt x="40" y="1"/>
                    <a:pt x="40" y="1"/>
                    <a:pt x="40" y="1"/>
                  </a:cubicBezTo>
                  <a:cubicBezTo>
                    <a:pt x="40" y="1"/>
                    <a:pt x="39" y="1"/>
                    <a:pt x="39" y="1"/>
                  </a:cubicBezTo>
                  <a:cubicBezTo>
                    <a:pt x="39" y="1"/>
                    <a:pt x="39" y="1"/>
                    <a:pt x="39" y="1"/>
                  </a:cubicBezTo>
                  <a:cubicBezTo>
                    <a:pt x="38" y="1"/>
                    <a:pt x="38" y="1"/>
                    <a:pt x="38" y="1"/>
                  </a:cubicBezTo>
                  <a:cubicBezTo>
                    <a:pt x="38" y="1"/>
                    <a:pt x="38" y="1"/>
                    <a:pt x="38" y="1"/>
                  </a:cubicBezTo>
                  <a:cubicBezTo>
                    <a:pt x="37" y="2"/>
                    <a:pt x="37" y="2"/>
                    <a:pt x="37" y="2"/>
                  </a:cubicBezTo>
                  <a:cubicBezTo>
                    <a:pt x="37" y="2"/>
                    <a:pt x="37" y="2"/>
                    <a:pt x="37" y="2"/>
                  </a:cubicBezTo>
                  <a:cubicBezTo>
                    <a:pt x="36" y="2"/>
                    <a:pt x="35" y="2"/>
                    <a:pt x="35" y="3"/>
                  </a:cubicBezTo>
                  <a:cubicBezTo>
                    <a:pt x="33" y="4"/>
                    <a:pt x="32" y="5"/>
                    <a:pt x="31" y="6"/>
                  </a:cubicBezTo>
                  <a:cubicBezTo>
                    <a:pt x="30" y="5"/>
                    <a:pt x="29" y="5"/>
                    <a:pt x="28" y="4"/>
                  </a:cubicBezTo>
                  <a:cubicBezTo>
                    <a:pt x="22" y="0"/>
                    <a:pt x="12" y="1"/>
                    <a:pt x="7" y="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2384"/>
            <p:cNvSpPr>
              <a:spLocks/>
            </p:cNvSpPr>
            <p:nvPr/>
          </p:nvSpPr>
          <p:spPr bwMode="auto">
            <a:xfrm>
              <a:off x="9421798" y="1873257"/>
              <a:ext cx="161926" cy="225427"/>
            </a:xfrm>
            <a:custGeom>
              <a:avLst/>
              <a:gdLst>
                <a:gd name="T0" fmla="*/ 4 w 43"/>
                <a:gd name="T1" fmla="*/ 15 h 60"/>
                <a:gd name="T2" fmla="*/ 2 w 43"/>
                <a:gd name="T3" fmla="*/ 39 h 60"/>
                <a:gd name="T4" fmla="*/ 9 w 43"/>
                <a:gd name="T5" fmla="*/ 56 h 60"/>
                <a:gd name="T6" fmla="*/ 12 w 43"/>
                <a:gd name="T7" fmla="*/ 60 h 60"/>
                <a:gd name="T8" fmla="*/ 16 w 43"/>
                <a:gd name="T9" fmla="*/ 55 h 60"/>
                <a:gd name="T10" fmla="*/ 24 w 43"/>
                <a:gd name="T11" fmla="*/ 50 h 60"/>
                <a:gd name="T12" fmla="*/ 41 w 43"/>
                <a:gd name="T13" fmla="*/ 33 h 60"/>
                <a:gd name="T14" fmla="*/ 41 w 43"/>
                <a:gd name="T15" fmla="*/ 19 h 60"/>
                <a:gd name="T16" fmla="*/ 32 w 43"/>
                <a:gd name="T17" fmla="*/ 8 h 60"/>
                <a:gd name="T18" fmla="*/ 40 w 43"/>
                <a:gd name="T19" fmla="*/ 1 h 60"/>
                <a:gd name="T20" fmla="*/ 39 w 43"/>
                <a:gd name="T21" fmla="*/ 0 h 60"/>
                <a:gd name="T22" fmla="*/ 31 w 43"/>
                <a:gd name="T23" fmla="*/ 8 h 60"/>
                <a:gd name="T24" fmla="*/ 28 w 43"/>
                <a:gd name="T25" fmla="*/ 6 h 60"/>
                <a:gd name="T26" fmla="*/ 4 w 43"/>
                <a:gd name="T27"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60">
                  <a:moveTo>
                    <a:pt x="4" y="15"/>
                  </a:moveTo>
                  <a:cubicBezTo>
                    <a:pt x="0" y="23"/>
                    <a:pt x="0" y="31"/>
                    <a:pt x="2" y="39"/>
                  </a:cubicBezTo>
                  <a:cubicBezTo>
                    <a:pt x="4" y="44"/>
                    <a:pt x="9" y="51"/>
                    <a:pt x="9" y="56"/>
                  </a:cubicBezTo>
                  <a:cubicBezTo>
                    <a:pt x="10" y="57"/>
                    <a:pt x="11" y="59"/>
                    <a:pt x="12" y="60"/>
                  </a:cubicBezTo>
                  <a:cubicBezTo>
                    <a:pt x="12" y="58"/>
                    <a:pt x="14" y="56"/>
                    <a:pt x="16" y="55"/>
                  </a:cubicBezTo>
                  <a:cubicBezTo>
                    <a:pt x="19" y="53"/>
                    <a:pt x="22" y="51"/>
                    <a:pt x="24" y="50"/>
                  </a:cubicBezTo>
                  <a:cubicBezTo>
                    <a:pt x="32" y="46"/>
                    <a:pt x="39" y="42"/>
                    <a:pt x="41" y="33"/>
                  </a:cubicBezTo>
                  <a:cubicBezTo>
                    <a:pt x="43" y="28"/>
                    <a:pt x="43" y="23"/>
                    <a:pt x="41" y="19"/>
                  </a:cubicBezTo>
                  <a:cubicBezTo>
                    <a:pt x="39" y="15"/>
                    <a:pt x="36" y="11"/>
                    <a:pt x="32" y="8"/>
                  </a:cubicBezTo>
                  <a:cubicBezTo>
                    <a:pt x="34" y="5"/>
                    <a:pt x="37" y="3"/>
                    <a:pt x="40" y="1"/>
                  </a:cubicBezTo>
                  <a:cubicBezTo>
                    <a:pt x="39" y="0"/>
                    <a:pt x="39" y="0"/>
                    <a:pt x="39" y="0"/>
                  </a:cubicBezTo>
                  <a:cubicBezTo>
                    <a:pt x="37" y="1"/>
                    <a:pt x="34" y="4"/>
                    <a:pt x="31" y="8"/>
                  </a:cubicBezTo>
                  <a:cubicBezTo>
                    <a:pt x="30" y="7"/>
                    <a:pt x="29" y="6"/>
                    <a:pt x="28" y="6"/>
                  </a:cubicBezTo>
                  <a:cubicBezTo>
                    <a:pt x="20" y="2"/>
                    <a:pt x="9" y="7"/>
                    <a:pt x="4" y="15"/>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2385"/>
            <p:cNvSpPr>
              <a:spLocks/>
            </p:cNvSpPr>
            <p:nvPr/>
          </p:nvSpPr>
          <p:spPr bwMode="auto">
            <a:xfrm>
              <a:off x="9872651" y="1644656"/>
              <a:ext cx="130176" cy="198439"/>
            </a:xfrm>
            <a:custGeom>
              <a:avLst/>
              <a:gdLst>
                <a:gd name="T0" fmla="*/ 32 w 35"/>
                <a:gd name="T1" fmla="*/ 37 h 53"/>
                <a:gd name="T2" fmla="*/ 31 w 35"/>
                <a:gd name="T3" fmla="*/ 19 h 53"/>
                <a:gd name="T4" fmla="*/ 26 w 35"/>
                <a:gd name="T5" fmla="*/ 4 h 53"/>
                <a:gd name="T6" fmla="*/ 26 w 35"/>
                <a:gd name="T7" fmla="*/ 0 h 53"/>
                <a:gd name="T8" fmla="*/ 20 w 35"/>
                <a:gd name="T9" fmla="*/ 6 h 53"/>
                <a:gd name="T10" fmla="*/ 13 w 35"/>
                <a:gd name="T11" fmla="*/ 10 h 53"/>
                <a:gd name="T12" fmla="*/ 4 w 35"/>
                <a:gd name="T13" fmla="*/ 18 h 53"/>
                <a:gd name="T14" fmla="*/ 0 w 35"/>
                <a:gd name="T15" fmla="*/ 26 h 53"/>
                <a:gd name="T16" fmla="*/ 2 w 35"/>
                <a:gd name="T17" fmla="*/ 37 h 53"/>
                <a:gd name="T18" fmla="*/ 9 w 35"/>
                <a:gd name="T19" fmla="*/ 46 h 53"/>
                <a:gd name="T20" fmla="*/ 2 w 35"/>
                <a:gd name="T21" fmla="*/ 52 h 53"/>
                <a:gd name="T22" fmla="*/ 2 w 35"/>
                <a:gd name="T23" fmla="*/ 53 h 53"/>
                <a:gd name="T24" fmla="*/ 10 w 35"/>
                <a:gd name="T25" fmla="*/ 47 h 53"/>
                <a:gd name="T26" fmla="*/ 13 w 35"/>
                <a:gd name="T27" fmla="*/ 48 h 53"/>
                <a:gd name="T28" fmla="*/ 24 w 35"/>
                <a:gd name="T29" fmla="*/ 46 h 53"/>
                <a:gd name="T30" fmla="*/ 32 w 35"/>
                <a:gd name="T31"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53">
                  <a:moveTo>
                    <a:pt x="32" y="37"/>
                  </a:moveTo>
                  <a:cubicBezTo>
                    <a:pt x="35" y="31"/>
                    <a:pt x="33" y="25"/>
                    <a:pt x="31" y="19"/>
                  </a:cubicBezTo>
                  <a:cubicBezTo>
                    <a:pt x="29" y="15"/>
                    <a:pt x="26" y="9"/>
                    <a:pt x="26" y="4"/>
                  </a:cubicBezTo>
                  <a:cubicBezTo>
                    <a:pt x="26" y="3"/>
                    <a:pt x="26" y="1"/>
                    <a:pt x="26" y="0"/>
                  </a:cubicBezTo>
                  <a:cubicBezTo>
                    <a:pt x="25" y="2"/>
                    <a:pt x="23" y="4"/>
                    <a:pt x="20" y="6"/>
                  </a:cubicBezTo>
                  <a:cubicBezTo>
                    <a:pt x="17" y="7"/>
                    <a:pt x="14" y="9"/>
                    <a:pt x="13" y="10"/>
                  </a:cubicBezTo>
                  <a:cubicBezTo>
                    <a:pt x="9" y="13"/>
                    <a:pt x="6" y="15"/>
                    <a:pt x="4" y="18"/>
                  </a:cubicBezTo>
                  <a:cubicBezTo>
                    <a:pt x="2" y="20"/>
                    <a:pt x="0" y="23"/>
                    <a:pt x="0" y="26"/>
                  </a:cubicBezTo>
                  <a:cubicBezTo>
                    <a:pt x="0" y="30"/>
                    <a:pt x="0" y="34"/>
                    <a:pt x="2" y="37"/>
                  </a:cubicBezTo>
                  <a:cubicBezTo>
                    <a:pt x="3" y="41"/>
                    <a:pt x="6" y="44"/>
                    <a:pt x="9" y="46"/>
                  </a:cubicBezTo>
                  <a:cubicBezTo>
                    <a:pt x="7" y="49"/>
                    <a:pt x="5" y="51"/>
                    <a:pt x="2" y="52"/>
                  </a:cubicBezTo>
                  <a:cubicBezTo>
                    <a:pt x="2" y="53"/>
                    <a:pt x="2" y="53"/>
                    <a:pt x="2" y="53"/>
                  </a:cubicBezTo>
                  <a:cubicBezTo>
                    <a:pt x="4" y="52"/>
                    <a:pt x="8" y="50"/>
                    <a:pt x="10" y="47"/>
                  </a:cubicBezTo>
                  <a:cubicBezTo>
                    <a:pt x="11" y="47"/>
                    <a:pt x="12" y="48"/>
                    <a:pt x="13" y="48"/>
                  </a:cubicBezTo>
                  <a:cubicBezTo>
                    <a:pt x="16" y="49"/>
                    <a:pt x="20" y="49"/>
                    <a:pt x="24" y="46"/>
                  </a:cubicBezTo>
                  <a:cubicBezTo>
                    <a:pt x="28" y="44"/>
                    <a:pt x="31" y="41"/>
                    <a:pt x="32" y="3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2386"/>
            <p:cNvSpPr>
              <a:spLocks/>
            </p:cNvSpPr>
            <p:nvPr/>
          </p:nvSpPr>
          <p:spPr bwMode="auto">
            <a:xfrm>
              <a:off x="10128240" y="2208222"/>
              <a:ext cx="138113" cy="153989"/>
            </a:xfrm>
            <a:custGeom>
              <a:avLst/>
              <a:gdLst>
                <a:gd name="T0" fmla="*/ 5 w 37"/>
                <a:gd name="T1" fmla="*/ 31 h 41"/>
                <a:gd name="T2" fmla="*/ 20 w 37"/>
                <a:gd name="T3" fmla="*/ 37 h 41"/>
                <a:gd name="T4" fmla="*/ 33 w 37"/>
                <a:gd name="T5" fmla="*/ 39 h 41"/>
                <a:gd name="T6" fmla="*/ 37 w 37"/>
                <a:gd name="T7" fmla="*/ 41 h 41"/>
                <a:gd name="T8" fmla="*/ 34 w 37"/>
                <a:gd name="T9" fmla="*/ 33 h 41"/>
                <a:gd name="T10" fmla="*/ 33 w 37"/>
                <a:gd name="T11" fmla="*/ 25 h 41"/>
                <a:gd name="T12" fmla="*/ 25 w 37"/>
                <a:gd name="T13" fmla="*/ 10 h 41"/>
                <a:gd name="T14" fmla="*/ 21 w 37"/>
                <a:gd name="T15" fmla="*/ 9 h 41"/>
                <a:gd name="T16" fmla="*/ 17 w 37"/>
                <a:gd name="T17" fmla="*/ 8 h 41"/>
                <a:gd name="T18" fmla="*/ 7 w 37"/>
                <a:gd name="T19" fmla="*/ 8 h 41"/>
                <a:gd name="T20" fmla="*/ 10 w 37"/>
                <a:gd name="T21" fmla="*/ 0 h 41"/>
                <a:gd name="T22" fmla="*/ 9 w 37"/>
                <a:gd name="T23" fmla="*/ 0 h 41"/>
                <a:gd name="T24" fmla="*/ 6 w 37"/>
                <a:gd name="T25" fmla="*/ 8 h 41"/>
                <a:gd name="T26" fmla="*/ 4 w 37"/>
                <a:gd name="T27" fmla="*/ 9 h 41"/>
                <a:gd name="T28" fmla="*/ 1 w 37"/>
                <a:gd name="T29" fmla="*/ 14 h 41"/>
                <a:gd name="T30" fmla="*/ 0 w 37"/>
                <a:gd name="T31" fmla="*/ 20 h 41"/>
                <a:gd name="T32" fmla="*/ 5 w 37"/>
                <a:gd name="T33"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1">
                  <a:moveTo>
                    <a:pt x="5" y="31"/>
                  </a:moveTo>
                  <a:cubicBezTo>
                    <a:pt x="9" y="36"/>
                    <a:pt x="15" y="37"/>
                    <a:pt x="20" y="37"/>
                  </a:cubicBezTo>
                  <a:cubicBezTo>
                    <a:pt x="23" y="37"/>
                    <a:pt x="29" y="36"/>
                    <a:pt x="33" y="39"/>
                  </a:cubicBezTo>
                  <a:cubicBezTo>
                    <a:pt x="34" y="39"/>
                    <a:pt x="35" y="40"/>
                    <a:pt x="37" y="41"/>
                  </a:cubicBezTo>
                  <a:cubicBezTo>
                    <a:pt x="35" y="39"/>
                    <a:pt x="35" y="36"/>
                    <a:pt x="34" y="33"/>
                  </a:cubicBezTo>
                  <a:cubicBezTo>
                    <a:pt x="34" y="30"/>
                    <a:pt x="33" y="27"/>
                    <a:pt x="33" y="25"/>
                  </a:cubicBezTo>
                  <a:cubicBezTo>
                    <a:pt x="31" y="18"/>
                    <a:pt x="29" y="12"/>
                    <a:pt x="25" y="10"/>
                  </a:cubicBezTo>
                  <a:cubicBezTo>
                    <a:pt x="24" y="10"/>
                    <a:pt x="23" y="9"/>
                    <a:pt x="21" y="9"/>
                  </a:cubicBezTo>
                  <a:cubicBezTo>
                    <a:pt x="20" y="9"/>
                    <a:pt x="18" y="9"/>
                    <a:pt x="17" y="8"/>
                  </a:cubicBezTo>
                  <a:cubicBezTo>
                    <a:pt x="14" y="8"/>
                    <a:pt x="11" y="7"/>
                    <a:pt x="7" y="8"/>
                  </a:cubicBezTo>
                  <a:cubicBezTo>
                    <a:pt x="7" y="5"/>
                    <a:pt x="8" y="2"/>
                    <a:pt x="10" y="0"/>
                  </a:cubicBezTo>
                  <a:cubicBezTo>
                    <a:pt x="9" y="0"/>
                    <a:pt x="9" y="0"/>
                    <a:pt x="9" y="0"/>
                  </a:cubicBezTo>
                  <a:cubicBezTo>
                    <a:pt x="8" y="1"/>
                    <a:pt x="6" y="5"/>
                    <a:pt x="6" y="8"/>
                  </a:cubicBezTo>
                  <a:cubicBezTo>
                    <a:pt x="6" y="9"/>
                    <a:pt x="5" y="9"/>
                    <a:pt x="4" y="9"/>
                  </a:cubicBezTo>
                  <a:cubicBezTo>
                    <a:pt x="3" y="10"/>
                    <a:pt x="1" y="12"/>
                    <a:pt x="1" y="14"/>
                  </a:cubicBezTo>
                  <a:cubicBezTo>
                    <a:pt x="0" y="16"/>
                    <a:pt x="0" y="18"/>
                    <a:pt x="0" y="20"/>
                  </a:cubicBezTo>
                  <a:cubicBezTo>
                    <a:pt x="1" y="25"/>
                    <a:pt x="3" y="29"/>
                    <a:pt x="5" y="3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2387"/>
            <p:cNvSpPr>
              <a:spLocks/>
            </p:cNvSpPr>
            <p:nvPr/>
          </p:nvSpPr>
          <p:spPr bwMode="auto">
            <a:xfrm>
              <a:off x="9748825" y="1993908"/>
              <a:ext cx="390527" cy="300040"/>
            </a:xfrm>
            <a:custGeom>
              <a:avLst/>
              <a:gdLst>
                <a:gd name="T0" fmla="*/ 23 w 104"/>
                <a:gd name="T1" fmla="*/ 68 h 80"/>
                <a:gd name="T2" fmla="*/ 60 w 104"/>
                <a:gd name="T3" fmla="*/ 79 h 80"/>
                <a:gd name="T4" fmla="*/ 94 w 104"/>
                <a:gd name="T5" fmla="*/ 80 h 80"/>
                <a:gd name="T6" fmla="*/ 104 w 104"/>
                <a:gd name="T7" fmla="*/ 80 h 80"/>
                <a:gd name="T8" fmla="*/ 93 w 104"/>
                <a:gd name="T9" fmla="*/ 49 h 80"/>
                <a:gd name="T10" fmla="*/ 84 w 104"/>
                <a:gd name="T11" fmla="*/ 23 h 80"/>
                <a:gd name="T12" fmla="*/ 75 w 104"/>
                <a:gd name="T13" fmla="*/ 11 h 80"/>
                <a:gd name="T14" fmla="*/ 62 w 104"/>
                <a:gd name="T15" fmla="*/ 3 h 80"/>
                <a:gd name="T16" fmla="*/ 47 w 104"/>
                <a:gd name="T17" fmla="*/ 1 h 80"/>
                <a:gd name="T18" fmla="*/ 35 w 104"/>
                <a:gd name="T19" fmla="*/ 3 h 80"/>
                <a:gd name="T20" fmla="*/ 15 w 104"/>
                <a:gd name="T21" fmla="*/ 21 h 80"/>
                <a:gd name="T22" fmla="*/ 3 w 104"/>
                <a:gd name="T23" fmla="*/ 6 h 80"/>
                <a:gd name="T24" fmla="*/ 0 w 104"/>
                <a:gd name="T25" fmla="*/ 7 h 80"/>
                <a:gd name="T26" fmla="*/ 15 w 104"/>
                <a:gd name="T27" fmla="*/ 22 h 80"/>
                <a:gd name="T28" fmla="*/ 12 w 104"/>
                <a:gd name="T29" fmla="*/ 28 h 80"/>
                <a:gd name="T30" fmla="*/ 12 w 104"/>
                <a:gd name="T31" fmla="*/ 52 h 80"/>
                <a:gd name="T32" fmla="*/ 16 w 104"/>
                <a:gd name="T33" fmla="*/ 61 h 80"/>
                <a:gd name="T34" fmla="*/ 23 w 104"/>
                <a:gd name="T35"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80">
                  <a:moveTo>
                    <a:pt x="23" y="68"/>
                  </a:moveTo>
                  <a:cubicBezTo>
                    <a:pt x="33" y="75"/>
                    <a:pt x="46" y="79"/>
                    <a:pt x="60" y="79"/>
                  </a:cubicBezTo>
                  <a:cubicBezTo>
                    <a:pt x="70" y="79"/>
                    <a:pt x="85" y="76"/>
                    <a:pt x="94" y="80"/>
                  </a:cubicBezTo>
                  <a:cubicBezTo>
                    <a:pt x="97" y="80"/>
                    <a:pt x="101" y="80"/>
                    <a:pt x="104" y="80"/>
                  </a:cubicBezTo>
                  <a:cubicBezTo>
                    <a:pt x="97" y="77"/>
                    <a:pt x="95" y="57"/>
                    <a:pt x="93" y="49"/>
                  </a:cubicBezTo>
                  <a:cubicBezTo>
                    <a:pt x="92" y="40"/>
                    <a:pt x="89" y="31"/>
                    <a:pt x="84" y="23"/>
                  </a:cubicBezTo>
                  <a:cubicBezTo>
                    <a:pt x="82" y="19"/>
                    <a:pt x="78" y="15"/>
                    <a:pt x="75" y="11"/>
                  </a:cubicBezTo>
                  <a:cubicBezTo>
                    <a:pt x="71" y="8"/>
                    <a:pt x="66" y="5"/>
                    <a:pt x="62" y="3"/>
                  </a:cubicBezTo>
                  <a:cubicBezTo>
                    <a:pt x="56" y="1"/>
                    <a:pt x="52" y="0"/>
                    <a:pt x="47" y="1"/>
                  </a:cubicBezTo>
                  <a:cubicBezTo>
                    <a:pt x="43" y="1"/>
                    <a:pt x="39" y="2"/>
                    <a:pt x="35" y="3"/>
                  </a:cubicBezTo>
                  <a:cubicBezTo>
                    <a:pt x="27" y="7"/>
                    <a:pt x="20" y="13"/>
                    <a:pt x="15" y="21"/>
                  </a:cubicBezTo>
                  <a:cubicBezTo>
                    <a:pt x="10" y="17"/>
                    <a:pt x="6" y="12"/>
                    <a:pt x="3" y="6"/>
                  </a:cubicBezTo>
                  <a:cubicBezTo>
                    <a:pt x="2" y="6"/>
                    <a:pt x="1" y="7"/>
                    <a:pt x="0" y="7"/>
                  </a:cubicBezTo>
                  <a:cubicBezTo>
                    <a:pt x="2" y="11"/>
                    <a:pt x="8" y="18"/>
                    <a:pt x="15" y="22"/>
                  </a:cubicBezTo>
                  <a:cubicBezTo>
                    <a:pt x="14" y="24"/>
                    <a:pt x="13" y="26"/>
                    <a:pt x="12" y="28"/>
                  </a:cubicBezTo>
                  <a:cubicBezTo>
                    <a:pt x="9" y="36"/>
                    <a:pt x="10" y="45"/>
                    <a:pt x="12" y="52"/>
                  </a:cubicBezTo>
                  <a:cubicBezTo>
                    <a:pt x="13" y="55"/>
                    <a:pt x="15" y="58"/>
                    <a:pt x="16" y="61"/>
                  </a:cubicBezTo>
                  <a:cubicBezTo>
                    <a:pt x="18" y="64"/>
                    <a:pt x="20" y="66"/>
                    <a:pt x="23" y="6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2388"/>
            <p:cNvSpPr>
              <a:spLocks/>
            </p:cNvSpPr>
            <p:nvPr/>
          </p:nvSpPr>
          <p:spPr bwMode="auto">
            <a:xfrm>
              <a:off x="10044102" y="2527312"/>
              <a:ext cx="136526" cy="168276"/>
            </a:xfrm>
            <a:custGeom>
              <a:avLst/>
              <a:gdLst>
                <a:gd name="T0" fmla="*/ 4 w 36"/>
                <a:gd name="T1" fmla="*/ 28 h 45"/>
                <a:gd name="T2" fmla="*/ 17 w 36"/>
                <a:gd name="T3" fmla="*/ 37 h 45"/>
                <a:gd name="T4" fmla="*/ 31 w 36"/>
                <a:gd name="T5" fmla="*/ 43 h 45"/>
                <a:gd name="T6" fmla="*/ 34 w 36"/>
                <a:gd name="T7" fmla="*/ 45 h 45"/>
                <a:gd name="T8" fmla="*/ 35 w 36"/>
                <a:gd name="T9" fmla="*/ 29 h 45"/>
                <a:gd name="T10" fmla="*/ 29 w 36"/>
                <a:gd name="T11" fmla="*/ 7 h 45"/>
                <a:gd name="T12" fmla="*/ 8 w 36"/>
                <a:gd name="T13" fmla="*/ 7 h 45"/>
                <a:gd name="T14" fmla="*/ 4 w 36"/>
                <a:gd name="T15" fmla="*/ 0 h 45"/>
                <a:gd name="T16" fmla="*/ 3 w 36"/>
                <a:gd name="T17" fmla="*/ 1 h 45"/>
                <a:gd name="T18" fmla="*/ 7 w 36"/>
                <a:gd name="T19" fmla="*/ 7 h 45"/>
                <a:gd name="T20" fmla="*/ 5 w 36"/>
                <a:gd name="T21" fmla="*/ 9 h 45"/>
                <a:gd name="T22" fmla="*/ 4 w 36"/>
                <a:gd name="T23"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5">
                  <a:moveTo>
                    <a:pt x="4" y="28"/>
                  </a:moveTo>
                  <a:cubicBezTo>
                    <a:pt x="7" y="32"/>
                    <a:pt x="12" y="35"/>
                    <a:pt x="17" y="37"/>
                  </a:cubicBezTo>
                  <a:cubicBezTo>
                    <a:pt x="21" y="39"/>
                    <a:pt x="28" y="39"/>
                    <a:pt x="31" y="43"/>
                  </a:cubicBezTo>
                  <a:cubicBezTo>
                    <a:pt x="34" y="45"/>
                    <a:pt x="34" y="45"/>
                    <a:pt x="34" y="45"/>
                  </a:cubicBezTo>
                  <a:cubicBezTo>
                    <a:pt x="32" y="42"/>
                    <a:pt x="35" y="34"/>
                    <a:pt x="35" y="29"/>
                  </a:cubicBezTo>
                  <a:cubicBezTo>
                    <a:pt x="36" y="22"/>
                    <a:pt x="35" y="13"/>
                    <a:pt x="29" y="7"/>
                  </a:cubicBezTo>
                  <a:cubicBezTo>
                    <a:pt x="22" y="1"/>
                    <a:pt x="14" y="2"/>
                    <a:pt x="8" y="7"/>
                  </a:cubicBezTo>
                  <a:cubicBezTo>
                    <a:pt x="6" y="5"/>
                    <a:pt x="5" y="3"/>
                    <a:pt x="4" y="0"/>
                  </a:cubicBezTo>
                  <a:cubicBezTo>
                    <a:pt x="3" y="1"/>
                    <a:pt x="3" y="1"/>
                    <a:pt x="3" y="1"/>
                  </a:cubicBezTo>
                  <a:cubicBezTo>
                    <a:pt x="4" y="2"/>
                    <a:pt x="5" y="5"/>
                    <a:pt x="7" y="7"/>
                  </a:cubicBezTo>
                  <a:cubicBezTo>
                    <a:pt x="6" y="8"/>
                    <a:pt x="6" y="9"/>
                    <a:pt x="5" y="9"/>
                  </a:cubicBezTo>
                  <a:cubicBezTo>
                    <a:pt x="0" y="15"/>
                    <a:pt x="0" y="22"/>
                    <a:pt x="4" y="2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2389"/>
            <p:cNvSpPr>
              <a:spLocks/>
            </p:cNvSpPr>
            <p:nvPr/>
          </p:nvSpPr>
          <p:spPr bwMode="auto">
            <a:xfrm>
              <a:off x="10063152" y="2647963"/>
              <a:ext cx="87313" cy="130176"/>
            </a:xfrm>
            <a:custGeom>
              <a:avLst/>
              <a:gdLst>
                <a:gd name="T0" fmla="*/ 1 w 23"/>
                <a:gd name="T1" fmla="*/ 19 h 35"/>
                <a:gd name="T2" fmla="*/ 8 w 23"/>
                <a:gd name="T3" fmla="*/ 27 h 35"/>
                <a:gd name="T4" fmla="*/ 16 w 23"/>
                <a:gd name="T5" fmla="*/ 33 h 35"/>
                <a:gd name="T6" fmla="*/ 18 w 23"/>
                <a:gd name="T7" fmla="*/ 35 h 35"/>
                <a:gd name="T8" fmla="*/ 21 w 23"/>
                <a:gd name="T9" fmla="*/ 25 h 35"/>
                <a:gd name="T10" fmla="*/ 21 w 23"/>
                <a:gd name="T11" fmla="*/ 11 h 35"/>
                <a:gd name="T12" fmla="*/ 8 w 23"/>
                <a:gd name="T13" fmla="*/ 6 h 35"/>
                <a:gd name="T14" fmla="*/ 7 w 23"/>
                <a:gd name="T15" fmla="*/ 4 h 35"/>
                <a:gd name="T16" fmla="*/ 7 w 23"/>
                <a:gd name="T17" fmla="*/ 3 h 35"/>
                <a:gd name="T18" fmla="*/ 7 w 23"/>
                <a:gd name="T19" fmla="*/ 3 h 35"/>
                <a:gd name="T20" fmla="*/ 8 w 23"/>
                <a:gd name="T21" fmla="*/ 2 h 35"/>
                <a:gd name="T22" fmla="*/ 8 w 23"/>
                <a:gd name="T23" fmla="*/ 2 h 35"/>
                <a:gd name="T24" fmla="*/ 8 w 23"/>
                <a:gd name="T25" fmla="*/ 1 h 35"/>
                <a:gd name="T26" fmla="*/ 10 w 23"/>
                <a:gd name="T27" fmla="*/ 0 h 35"/>
                <a:gd name="T28" fmla="*/ 12 w 23"/>
                <a:gd name="T29" fmla="*/ 1 h 35"/>
                <a:gd name="T30" fmla="*/ 12 w 23"/>
                <a:gd name="T31" fmla="*/ 1 h 35"/>
                <a:gd name="T32" fmla="*/ 13 w 23"/>
                <a:gd name="T33" fmla="*/ 1 h 35"/>
                <a:gd name="T34" fmla="*/ 13 w 23"/>
                <a:gd name="T35" fmla="*/ 2 h 35"/>
                <a:gd name="T36" fmla="*/ 13 w 23"/>
                <a:gd name="T37" fmla="*/ 2 h 35"/>
                <a:gd name="T38" fmla="*/ 13 w 23"/>
                <a:gd name="T39" fmla="*/ 2 h 35"/>
                <a:gd name="T40" fmla="*/ 13 w 23"/>
                <a:gd name="T41" fmla="*/ 2 h 35"/>
                <a:gd name="T42" fmla="*/ 13 w 23"/>
                <a:gd name="T43" fmla="*/ 3 h 35"/>
                <a:gd name="T44" fmla="*/ 13 w 23"/>
                <a:gd name="T45" fmla="*/ 3 h 35"/>
                <a:gd name="T46" fmla="*/ 13 w 23"/>
                <a:gd name="T47" fmla="*/ 3 h 35"/>
                <a:gd name="T48" fmla="*/ 14 w 23"/>
                <a:gd name="T49" fmla="*/ 4 h 35"/>
                <a:gd name="T50" fmla="*/ 14 w 23"/>
                <a:gd name="T51" fmla="*/ 5 h 35"/>
                <a:gd name="T52" fmla="*/ 14 w 23"/>
                <a:gd name="T53" fmla="*/ 5 h 35"/>
                <a:gd name="T54" fmla="*/ 14 w 23"/>
                <a:gd name="T55" fmla="*/ 4 h 35"/>
                <a:gd name="T56" fmla="*/ 14 w 23"/>
                <a:gd name="T57" fmla="*/ 3 h 35"/>
                <a:gd name="T58" fmla="*/ 14 w 23"/>
                <a:gd name="T59" fmla="*/ 3 h 35"/>
                <a:gd name="T60" fmla="*/ 14 w 23"/>
                <a:gd name="T61" fmla="*/ 3 h 35"/>
                <a:gd name="T62" fmla="*/ 14 w 23"/>
                <a:gd name="T63" fmla="*/ 2 h 35"/>
                <a:gd name="T64" fmla="*/ 14 w 23"/>
                <a:gd name="T65" fmla="*/ 2 h 35"/>
                <a:gd name="T66" fmla="*/ 14 w 23"/>
                <a:gd name="T67" fmla="*/ 2 h 35"/>
                <a:gd name="T68" fmla="*/ 14 w 23"/>
                <a:gd name="T69" fmla="*/ 2 h 35"/>
                <a:gd name="T70" fmla="*/ 13 w 23"/>
                <a:gd name="T71" fmla="*/ 1 h 35"/>
                <a:gd name="T72" fmla="*/ 13 w 23"/>
                <a:gd name="T73" fmla="*/ 1 h 35"/>
                <a:gd name="T74" fmla="*/ 13 w 23"/>
                <a:gd name="T75" fmla="*/ 1 h 35"/>
                <a:gd name="T76" fmla="*/ 13 w 23"/>
                <a:gd name="T77" fmla="*/ 1 h 35"/>
                <a:gd name="T78" fmla="*/ 13 w 23"/>
                <a:gd name="T79" fmla="*/ 1 h 35"/>
                <a:gd name="T80" fmla="*/ 11 w 23"/>
                <a:gd name="T81" fmla="*/ 0 h 35"/>
                <a:gd name="T82" fmla="*/ 8 w 23"/>
                <a:gd name="T83" fmla="*/ 1 h 35"/>
                <a:gd name="T84" fmla="*/ 7 w 23"/>
                <a:gd name="T85" fmla="*/ 2 h 35"/>
                <a:gd name="T86" fmla="*/ 7 w 23"/>
                <a:gd name="T87" fmla="*/ 2 h 35"/>
                <a:gd name="T88" fmla="*/ 7 w 23"/>
                <a:gd name="T89" fmla="*/ 3 h 35"/>
                <a:gd name="T90" fmla="*/ 7 w 23"/>
                <a:gd name="T91" fmla="*/ 3 h 35"/>
                <a:gd name="T92" fmla="*/ 7 w 23"/>
                <a:gd name="T93" fmla="*/ 3 h 35"/>
                <a:gd name="T94" fmla="*/ 7 w 23"/>
                <a:gd name="T95" fmla="*/ 4 h 35"/>
                <a:gd name="T96" fmla="*/ 7 w 23"/>
                <a:gd name="T97" fmla="*/ 4 h 35"/>
                <a:gd name="T98" fmla="*/ 7 w 23"/>
                <a:gd name="T99" fmla="*/ 5 h 35"/>
                <a:gd name="T100" fmla="*/ 7 w 23"/>
                <a:gd name="T101" fmla="*/ 7 h 35"/>
                <a:gd name="T102" fmla="*/ 6 w 23"/>
                <a:gd name="T103" fmla="*/ 7 h 35"/>
                <a:gd name="T104" fmla="*/ 1 w 23"/>
                <a:gd name="T105"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 h="35">
                  <a:moveTo>
                    <a:pt x="1" y="19"/>
                  </a:moveTo>
                  <a:cubicBezTo>
                    <a:pt x="2" y="23"/>
                    <a:pt x="5" y="25"/>
                    <a:pt x="8" y="27"/>
                  </a:cubicBezTo>
                  <a:cubicBezTo>
                    <a:pt x="11" y="29"/>
                    <a:pt x="15" y="30"/>
                    <a:pt x="16" y="33"/>
                  </a:cubicBezTo>
                  <a:cubicBezTo>
                    <a:pt x="17" y="33"/>
                    <a:pt x="17" y="34"/>
                    <a:pt x="18" y="35"/>
                  </a:cubicBezTo>
                  <a:cubicBezTo>
                    <a:pt x="17" y="32"/>
                    <a:pt x="20" y="27"/>
                    <a:pt x="21" y="25"/>
                  </a:cubicBezTo>
                  <a:cubicBezTo>
                    <a:pt x="22" y="20"/>
                    <a:pt x="23" y="16"/>
                    <a:pt x="21" y="11"/>
                  </a:cubicBezTo>
                  <a:cubicBezTo>
                    <a:pt x="18" y="6"/>
                    <a:pt x="13" y="5"/>
                    <a:pt x="8" y="6"/>
                  </a:cubicBezTo>
                  <a:cubicBezTo>
                    <a:pt x="8" y="6"/>
                    <a:pt x="7" y="5"/>
                    <a:pt x="7" y="4"/>
                  </a:cubicBezTo>
                  <a:cubicBezTo>
                    <a:pt x="7" y="3"/>
                    <a:pt x="7" y="3"/>
                    <a:pt x="7" y="3"/>
                  </a:cubicBezTo>
                  <a:cubicBezTo>
                    <a:pt x="7" y="3"/>
                    <a:pt x="7" y="3"/>
                    <a:pt x="7" y="3"/>
                  </a:cubicBezTo>
                  <a:cubicBezTo>
                    <a:pt x="7" y="3"/>
                    <a:pt x="8" y="3"/>
                    <a:pt x="8" y="2"/>
                  </a:cubicBezTo>
                  <a:cubicBezTo>
                    <a:pt x="8" y="2"/>
                    <a:pt x="8" y="2"/>
                    <a:pt x="8" y="2"/>
                  </a:cubicBezTo>
                  <a:cubicBezTo>
                    <a:pt x="8" y="2"/>
                    <a:pt x="8" y="2"/>
                    <a:pt x="8" y="1"/>
                  </a:cubicBezTo>
                  <a:cubicBezTo>
                    <a:pt x="9" y="1"/>
                    <a:pt x="9" y="1"/>
                    <a:pt x="10" y="0"/>
                  </a:cubicBezTo>
                  <a:cubicBezTo>
                    <a:pt x="11" y="0"/>
                    <a:pt x="11" y="1"/>
                    <a:pt x="12" y="1"/>
                  </a:cubicBezTo>
                  <a:cubicBezTo>
                    <a:pt x="12" y="1"/>
                    <a:pt x="12" y="1"/>
                    <a:pt x="12" y="1"/>
                  </a:cubicBezTo>
                  <a:cubicBezTo>
                    <a:pt x="13" y="1"/>
                    <a:pt x="13" y="1"/>
                    <a:pt x="13" y="1"/>
                  </a:cubicBezTo>
                  <a:cubicBezTo>
                    <a:pt x="13" y="1"/>
                    <a:pt x="13" y="1"/>
                    <a:pt x="13"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4" y="3"/>
                    <a:pt x="14" y="4"/>
                    <a:pt x="14" y="4"/>
                  </a:cubicBezTo>
                  <a:cubicBezTo>
                    <a:pt x="14" y="4"/>
                    <a:pt x="14" y="5"/>
                    <a:pt x="14" y="5"/>
                  </a:cubicBezTo>
                  <a:cubicBezTo>
                    <a:pt x="14" y="5"/>
                    <a:pt x="14" y="5"/>
                    <a:pt x="14" y="5"/>
                  </a:cubicBezTo>
                  <a:cubicBezTo>
                    <a:pt x="14" y="5"/>
                    <a:pt x="14" y="4"/>
                    <a:pt x="14" y="4"/>
                  </a:cubicBezTo>
                  <a:cubicBezTo>
                    <a:pt x="14" y="4"/>
                    <a:pt x="14" y="4"/>
                    <a:pt x="14" y="3"/>
                  </a:cubicBezTo>
                  <a:cubicBezTo>
                    <a:pt x="14" y="3"/>
                    <a:pt x="14" y="3"/>
                    <a:pt x="14" y="3"/>
                  </a:cubicBezTo>
                  <a:cubicBezTo>
                    <a:pt x="14" y="3"/>
                    <a:pt x="14" y="3"/>
                    <a:pt x="14" y="3"/>
                  </a:cubicBezTo>
                  <a:cubicBezTo>
                    <a:pt x="14" y="3"/>
                    <a:pt x="14" y="3"/>
                    <a:pt x="14" y="2"/>
                  </a:cubicBezTo>
                  <a:cubicBezTo>
                    <a:pt x="14" y="2"/>
                    <a:pt x="14" y="2"/>
                    <a:pt x="14" y="2"/>
                  </a:cubicBezTo>
                  <a:cubicBezTo>
                    <a:pt x="14" y="2"/>
                    <a:pt x="14" y="2"/>
                    <a:pt x="14" y="2"/>
                  </a:cubicBezTo>
                  <a:cubicBezTo>
                    <a:pt x="14" y="2"/>
                    <a:pt x="14" y="2"/>
                    <a:pt x="14" y="2"/>
                  </a:cubicBezTo>
                  <a:cubicBezTo>
                    <a:pt x="14" y="2"/>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0"/>
                    <a:pt x="12" y="0"/>
                    <a:pt x="11" y="0"/>
                  </a:cubicBezTo>
                  <a:cubicBezTo>
                    <a:pt x="10" y="0"/>
                    <a:pt x="9" y="0"/>
                    <a:pt x="8" y="1"/>
                  </a:cubicBezTo>
                  <a:cubicBezTo>
                    <a:pt x="7" y="1"/>
                    <a:pt x="7" y="2"/>
                    <a:pt x="7" y="2"/>
                  </a:cubicBezTo>
                  <a:cubicBezTo>
                    <a:pt x="7" y="2"/>
                    <a:pt x="7" y="2"/>
                    <a:pt x="7" y="2"/>
                  </a:cubicBezTo>
                  <a:cubicBezTo>
                    <a:pt x="7" y="2"/>
                    <a:pt x="7" y="3"/>
                    <a:pt x="7" y="3"/>
                  </a:cubicBezTo>
                  <a:cubicBezTo>
                    <a:pt x="7" y="3"/>
                    <a:pt x="7" y="3"/>
                    <a:pt x="7" y="3"/>
                  </a:cubicBezTo>
                  <a:cubicBezTo>
                    <a:pt x="7" y="3"/>
                    <a:pt x="7" y="3"/>
                    <a:pt x="7" y="3"/>
                  </a:cubicBezTo>
                  <a:cubicBezTo>
                    <a:pt x="7" y="4"/>
                    <a:pt x="7" y="4"/>
                    <a:pt x="7" y="4"/>
                  </a:cubicBezTo>
                  <a:cubicBezTo>
                    <a:pt x="7" y="4"/>
                    <a:pt x="7" y="4"/>
                    <a:pt x="7" y="4"/>
                  </a:cubicBezTo>
                  <a:cubicBezTo>
                    <a:pt x="7" y="5"/>
                    <a:pt x="7" y="5"/>
                    <a:pt x="7" y="5"/>
                  </a:cubicBezTo>
                  <a:cubicBezTo>
                    <a:pt x="7" y="6"/>
                    <a:pt x="7" y="6"/>
                    <a:pt x="7" y="7"/>
                  </a:cubicBezTo>
                  <a:cubicBezTo>
                    <a:pt x="7" y="7"/>
                    <a:pt x="6" y="7"/>
                    <a:pt x="6" y="7"/>
                  </a:cubicBezTo>
                  <a:cubicBezTo>
                    <a:pt x="2" y="9"/>
                    <a:pt x="0" y="15"/>
                    <a:pt x="1" y="1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2390"/>
            <p:cNvSpPr>
              <a:spLocks/>
            </p:cNvSpPr>
            <p:nvPr/>
          </p:nvSpPr>
          <p:spPr bwMode="auto">
            <a:xfrm>
              <a:off x="9867888" y="2505087"/>
              <a:ext cx="158751" cy="244477"/>
            </a:xfrm>
            <a:custGeom>
              <a:avLst/>
              <a:gdLst>
                <a:gd name="T0" fmla="*/ 1 w 42"/>
                <a:gd name="T1" fmla="*/ 34 h 65"/>
                <a:gd name="T2" fmla="*/ 13 w 42"/>
                <a:gd name="T3" fmla="*/ 51 h 65"/>
                <a:gd name="T4" fmla="*/ 28 w 42"/>
                <a:gd name="T5" fmla="*/ 61 h 65"/>
                <a:gd name="T6" fmla="*/ 32 w 42"/>
                <a:gd name="T7" fmla="*/ 65 h 65"/>
                <a:gd name="T8" fmla="*/ 36 w 42"/>
                <a:gd name="T9" fmla="*/ 47 h 65"/>
                <a:gd name="T10" fmla="*/ 38 w 42"/>
                <a:gd name="T11" fmla="*/ 24 h 65"/>
                <a:gd name="T12" fmla="*/ 30 w 42"/>
                <a:gd name="T13" fmla="*/ 15 h 65"/>
                <a:gd name="T14" fmla="*/ 17 w 42"/>
                <a:gd name="T15" fmla="*/ 11 h 65"/>
                <a:gd name="T16" fmla="*/ 21 w 42"/>
                <a:gd name="T17" fmla="*/ 1 h 65"/>
                <a:gd name="T18" fmla="*/ 20 w 42"/>
                <a:gd name="T19" fmla="*/ 0 h 65"/>
                <a:gd name="T20" fmla="*/ 17 w 42"/>
                <a:gd name="T21" fmla="*/ 4 h 65"/>
                <a:gd name="T22" fmla="*/ 16 w 42"/>
                <a:gd name="T23" fmla="*/ 11 h 65"/>
                <a:gd name="T24" fmla="*/ 13 w 42"/>
                <a:gd name="T25" fmla="*/ 11 h 65"/>
                <a:gd name="T26" fmla="*/ 3 w 42"/>
                <a:gd name="T27" fmla="*/ 20 h 65"/>
                <a:gd name="T28" fmla="*/ 1 w 42"/>
                <a:gd name="T29" fmla="*/ 3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65">
                  <a:moveTo>
                    <a:pt x="1" y="34"/>
                  </a:moveTo>
                  <a:cubicBezTo>
                    <a:pt x="2" y="42"/>
                    <a:pt x="7" y="47"/>
                    <a:pt x="13" y="51"/>
                  </a:cubicBezTo>
                  <a:cubicBezTo>
                    <a:pt x="17" y="54"/>
                    <a:pt x="25" y="57"/>
                    <a:pt x="28" y="61"/>
                  </a:cubicBezTo>
                  <a:cubicBezTo>
                    <a:pt x="29" y="62"/>
                    <a:pt x="30" y="63"/>
                    <a:pt x="32" y="65"/>
                  </a:cubicBezTo>
                  <a:cubicBezTo>
                    <a:pt x="30" y="61"/>
                    <a:pt x="34" y="51"/>
                    <a:pt x="36" y="47"/>
                  </a:cubicBezTo>
                  <a:cubicBezTo>
                    <a:pt x="39" y="39"/>
                    <a:pt x="42" y="31"/>
                    <a:pt x="38" y="24"/>
                  </a:cubicBezTo>
                  <a:cubicBezTo>
                    <a:pt x="36" y="20"/>
                    <a:pt x="33" y="17"/>
                    <a:pt x="30" y="15"/>
                  </a:cubicBezTo>
                  <a:cubicBezTo>
                    <a:pt x="26" y="12"/>
                    <a:pt x="22" y="11"/>
                    <a:pt x="17" y="11"/>
                  </a:cubicBezTo>
                  <a:cubicBezTo>
                    <a:pt x="17" y="7"/>
                    <a:pt x="18" y="4"/>
                    <a:pt x="21" y="1"/>
                  </a:cubicBezTo>
                  <a:cubicBezTo>
                    <a:pt x="21" y="0"/>
                    <a:pt x="20" y="0"/>
                    <a:pt x="20" y="0"/>
                  </a:cubicBezTo>
                  <a:cubicBezTo>
                    <a:pt x="19" y="1"/>
                    <a:pt x="18" y="2"/>
                    <a:pt x="17" y="4"/>
                  </a:cubicBezTo>
                  <a:cubicBezTo>
                    <a:pt x="17" y="6"/>
                    <a:pt x="16" y="9"/>
                    <a:pt x="16" y="11"/>
                  </a:cubicBezTo>
                  <a:cubicBezTo>
                    <a:pt x="15" y="11"/>
                    <a:pt x="14" y="11"/>
                    <a:pt x="13" y="11"/>
                  </a:cubicBezTo>
                  <a:cubicBezTo>
                    <a:pt x="9" y="12"/>
                    <a:pt x="5" y="16"/>
                    <a:pt x="3" y="20"/>
                  </a:cubicBezTo>
                  <a:cubicBezTo>
                    <a:pt x="1" y="24"/>
                    <a:pt x="0" y="29"/>
                    <a:pt x="1" y="3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2391"/>
            <p:cNvSpPr>
              <a:spLocks/>
            </p:cNvSpPr>
            <p:nvPr/>
          </p:nvSpPr>
          <p:spPr bwMode="auto">
            <a:xfrm>
              <a:off x="9683737" y="2613037"/>
              <a:ext cx="236539" cy="376240"/>
            </a:xfrm>
            <a:custGeom>
              <a:avLst/>
              <a:gdLst>
                <a:gd name="T0" fmla="*/ 2 w 63"/>
                <a:gd name="T1" fmla="*/ 38 h 100"/>
                <a:gd name="T2" fmla="*/ 11 w 63"/>
                <a:gd name="T3" fmla="*/ 71 h 100"/>
                <a:gd name="T4" fmla="*/ 27 w 63"/>
                <a:gd name="T5" fmla="*/ 93 h 100"/>
                <a:gd name="T6" fmla="*/ 31 w 63"/>
                <a:gd name="T7" fmla="*/ 100 h 100"/>
                <a:gd name="T8" fmla="*/ 47 w 63"/>
                <a:gd name="T9" fmla="*/ 77 h 100"/>
                <a:gd name="T10" fmla="*/ 58 w 63"/>
                <a:gd name="T11" fmla="*/ 62 h 100"/>
                <a:gd name="T12" fmla="*/ 62 w 63"/>
                <a:gd name="T13" fmla="*/ 45 h 100"/>
                <a:gd name="T14" fmla="*/ 56 w 63"/>
                <a:gd name="T15" fmla="*/ 27 h 100"/>
                <a:gd name="T16" fmla="*/ 39 w 63"/>
                <a:gd name="T17" fmla="*/ 14 h 100"/>
                <a:gd name="T18" fmla="*/ 50 w 63"/>
                <a:gd name="T19" fmla="*/ 2 h 100"/>
                <a:gd name="T20" fmla="*/ 48 w 63"/>
                <a:gd name="T21" fmla="*/ 0 h 100"/>
                <a:gd name="T22" fmla="*/ 38 w 63"/>
                <a:gd name="T23" fmla="*/ 13 h 100"/>
                <a:gd name="T24" fmla="*/ 33 w 63"/>
                <a:gd name="T25" fmla="*/ 12 h 100"/>
                <a:gd name="T26" fmla="*/ 13 w 63"/>
                <a:gd name="T27" fmla="*/ 19 h 100"/>
                <a:gd name="T28" fmla="*/ 2 w 63"/>
                <a:gd name="T29" fmla="*/ 3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00">
                  <a:moveTo>
                    <a:pt x="2" y="38"/>
                  </a:moveTo>
                  <a:cubicBezTo>
                    <a:pt x="0" y="51"/>
                    <a:pt x="4" y="62"/>
                    <a:pt x="11" y="71"/>
                  </a:cubicBezTo>
                  <a:cubicBezTo>
                    <a:pt x="16" y="77"/>
                    <a:pt x="25" y="85"/>
                    <a:pt x="27" y="93"/>
                  </a:cubicBezTo>
                  <a:cubicBezTo>
                    <a:pt x="28" y="95"/>
                    <a:pt x="30" y="98"/>
                    <a:pt x="31" y="100"/>
                  </a:cubicBezTo>
                  <a:cubicBezTo>
                    <a:pt x="30" y="93"/>
                    <a:pt x="42" y="82"/>
                    <a:pt x="47" y="77"/>
                  </a:cubicBezTo>
                  <a:cubicBezTo>
                    <a:pt x="51" y="72"/>
                    <a:pt x="55" y="67"/>
                    <a:pt x="58" y="62"/>
                  </a:cubicBezTo>
                  <a:cubicBezTo>
                    <a:pt x="61" y="57"/>
                    <a:pt x="63" y="52"/>
                    <a:pt x="62" y="45"/>
                  </a:cubicBezTo>
                  <a:cubicBezTo>
                    <a:pt x="62" y="39"/>
                    <a:pt x="59" y="32"/>
                    <a:pt x="56" y="27"/>
                  </a:cubicBezTo>
                  <a:cubicBezTo>
                    <a:pt x="52" y="21"/>
                    <a:pt x="46" y="16"/>
                    <a:pt x="39" y="14"/>
                  </a:cubicBezTo>
                  <a:cubicBezTo>
                    <a:pt x="41" y="9"/>
                    <a:pt x="45" y="5"/>
                    <a:pt x="50" y="2"/>
                  </a:cubicBezTo>
                  <a:cubicBezTo>
                    <a:pt x="49" y="1"/>
                    <a:pt x="49" y="1"/>
                    <a:pt x="48" y="0"/>
                  </a:cubicBezTo>
                  <a:cubicBezTo>
                    <a:pt x="45" y="2"/>
                    <a:pt x="41" y="7"/>
                    <a:pt x="38" y="13"/>
                  </a:cubicBezTo>
                  <a:cubicBezTo>
                    <a:pt x="36" y="13"/>
                    <a:pt x="35" y="12"/>
                    <a:pt x="33" y="12"/>
                  </a:cubicBezTo>
                  <a:cubicBezTo>
                    <a:pt x="26" y="11"/>
                    <a:pt x="19" y="14"/>
                    <a:pt x="13" y="19"/>
                  </a:cubicBezTo>
                  <a:cubicBezTo>
                    <a:pt x="8" y="24"/>
                    <a:pt x="4" y="31"/>
                    <a:pt x="2" y="3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2392"/>
            <p:cNvSpPr>
              <a:spLocks/>
            </p:cNvSpPr>
            <p:nvPr/>
          </p:nvSpPr>
          <p:spPr bwMode="auto">
            <a:xfrm>
              <a:off x="10296516" y="2827351"/>
              <a:ext cx="109538" cy="134938"/>
            </a:xfrm>
            <a:custGeom>
              <a:avLst/>
              <a:gdLst>
                <a:gd name="T0" fmla="*/ 3 w 29"/>
                <a:gd name="T1" fmla="*/ 20 h 36"/>
                <a:gd name="T2" fmla="*/ 13 w 29"/>
                <a:gd name="T3" fmla="*/ 30 h 36"/>
                <a:gd name="T4" fmla="*/ 24 w 29"/>
                <a:gd name="T5" fmla="*/ 35 h 36"/>
                <a:gd name="T6" fmla="*/ 27 w 29"/>
                <a:gd name="T7" fmla="*/ 36 h 36"/>
                <a:gd name="T8" fmla="*/ 28 w 29"/>
                <a:gd name="T9" fmla="*/ 25 h 36"/>
                <a:gd name="T10" fmla="*/ 29 w 29"/>
                <a:gd name="T11" fmla="*/ 16 h 36"/>
                <a:gd name="T12" fmla="*/ 25 w 29"/>
                <a:gd name="T13" fmla="*/ 7 h 36"/>
                <a:gd name="T14" fmla="*/ 16 w 29"/>
                <a:gd name="T15" fmla="*/ 2 h 36"/>
                <a:gd name="T16" fmla="*/ 8 w 29"/>
                <a:gd name="T17" fmla="*/ 5 h 36"/>
                <a:gd name="T18" fmla="*/ 5 w 29"/>
                <a:gd name="T19" fmla="*/ 0 h 36"/>
                <a:gd name="T20" fmla="*/ 4 w 29"/>
                <a:gd name="T21" fmla="*/ 1 h 36"/>
                <a:gd name="T22" fmla="*/ 7 w 29"/>
                <a:gd name="T23" fmla="*/ 5 h 36"/>
                <a:gd name="T24" fmla="*/ 6 w 29"/>
                <a:gd name="T25" fmla="*/ 7 h 36"/>
                <a:gd name="T26" fmla="*/ 3 w 29"/>
                <a:gd name="T2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36">
                  <a:moveTo>
                    <a:pt x="3" y="20"/>
                  </a:moveTo>
                  <a:cubicBezTo>
                    <a:pt x="4" y="25"/>
                    <a:pt x="8" y="28"/>
                    <a:pt x="13" y="30"/>
                  </a:cubicBezTo>
                  <a:cubicBezTo>
                    <a:pt x="16" y="32"/>
                    <a:pt x="21" y="33"/>
                    <a:pt x="24" y="35"/>
                  </a:cubicBezTo>
                  <a:cubicBezTo>
                    <a:pt x="25" y="36"/>
                    <a:pt x="26" y="36"/>
                    <a:pt x="27" y="36"/>
                  </a:cubicBezTo>
                  <a:cubicBezTo>
                    <a:pt x="25" y="34"/>
                    <a:pt x="27" y="28"/>
                    <a:pt x="28" y="25"/>
                  </a:cubicBezTo>
                  <a:cubicBezTo>
                    <a:pt x="29" y="22"/>
                    <a:pt x="29" y="19"/>
                    <a:pt x="29" y="16"/>
                  </a:cubicBezTo>
                  <a:cubicBezTo>
                    <a:pt x="29" y="13"/>
                    <a:pt x="28" y="10"/>
                    <a:pt x="25" y="7"/>
                  </a:cubicBezTo>
                  <a:cubicBezTo>
                    <a:pt x="23" y="3"/>
                    <a:pt x="19" y="2"/>
                    <a:pt x="16" y="2"/>
                  </a:cubicBezTo>
                  <a:cubicBezTo>
                    <a:pt x="13" y="1"/>
                    <a:pt x="10" y="3"/>
                    <a:pt x="8" y="5"/>
                  </a:cubicBezTo>
                  <a:cubicBezTo>
                    <a:pt x="7" y="3"/>
                    <a:pt x="6" y="2"/>
                    <a:pt x="5" y="0"/>
                  </a:cubicBezTo>
                  <a:cubicBezTo>
                    <a:pt x="4" y="1"/>
                    <a:pt x="4" y="1"/>
                    <a:pt x="4" y="1"/>
                  </a:cubicBezTo>
                  <a:cubicBezTo>
                    <a:pt x="5" y="2"/>
                    <a:pt x="6" y="3"/>
                    <a:pt x="7" y="5"/>
                  </a:cubicBezTo>
                  <a:cubicBezTo>
                    <a:pt x="7" y="6"/>
                    <a:pt x="6" y="6"/>
                    <a:pt x="6" y="7"/>
                  </a:cubicBezTo>
                  <a:cubicBezTo>
                    <a:pt x="2" y="11"/>
                    <a:pt x="0" y="16"/>
                    <a:pt x="3" y="2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2393"/>
            <p:cNvSpPr>
              <a:spLocks/>
            </p:cNvSpPr>
            <p:nvPr/>
          </p:nvSpPr>
          <p:spPr bwMode="auto">
            <a:xfrm>
              <a:off x="10371129" y="2906727"/>
              <a:ext cx="134938" cy="127001"/>
            </a:xfrm>
            <a:custGeom>
              <a:avLst/>
              <a:gdLst>
                <a:gd name="T0" fmla="*/ 5 w 36"/>
                <a:gd name="T1" fmla="*/ 27 h 34"/>
                <a:gd name="T2" fmla="*/ 20 w 36"/>
                <a:gd name="T3" fmla="*/ 33 h 34"/>
                <a:gd name="T4" fmla="*/ 32 w 36"/>
                <a:gd name="T5" fmla="*/ 34 h 34"/>
                <a:gd name="T6" fmla="*/ 36 w 36"/>
                <a:gd name="T7" fmla="*/ 34 h 34"/>
                <a:gd name="T8" fmla="*/ 32 w 36"/>
                <a:gd name="T9" fmla="*/ 22 h 34"/>
                <a:gd name="T10" fmla="*/ 25 w 36"/>
                <a:gd name="T11" fmla="*/ 7 h 34"/>
                <a:gd name="T12" fmla="*/ 16 w 36"/>
                <a:gd name="T13" fmla="*/ 4 h 34"/>
                <a:gd name="T14" fmla="*/ 7 w 36"/>
                <a:gd name="T15" fmla="*/ 7 h 34"/>
                <a:gd name="T16" fmla="*/ 5 w 36"/>
                <a:gd name="T17" fmla="*/ 0 h 34"/>
                <a:gd name="T18" fmla="*/ 4 w 36"/>
                <a:gd name="T19" fmla="*/ 0 h 34"/>
                <a:gd name="T20" fmla="*/ 6 w 36"/>
                <a:gd name="T21" fmla="*/ 8 h 34"/>
                <a:gd name="T22" fmla="*/ 4 w 36"/>
                <a:gd name="T23" fmla="*/ 9 h 34"/>
                <a:gd name="T24" fmla="*/ 5 w 36"/>
                <a:gd name="T25"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4">
                  <a:moveTo>
                    <a:pt x="5" y="27"/>
                  </a:moveTo>
                  <a:cubicBezTo>
                    <a:pt x="9" y="31"/>
                    <a:pt x="14" y="33"/>
                    <a:pt x="20" y="33"/>
                  </a:cubicBezTo>
                  <a:cubicBezTo>
                    <a:pt x="23" y="33"/>
                    <a:pt x="29" y="32"/>
                    <a:pt x="32" y="34"/>
                  </a:cubicBezTo>
                  <a:cubicBezTo>
                    <a:pt x="36" y="34"/>
                    <a:pt x="36" y="34"/>
                    <a:pt x="36" y="34"/>
                  </a:cubicBezTo>
                  <a:cubicBezTo>
                    <a:pt x="33" y="33"/>
                    <a:pt x="33" y="25"/>
                    <a:pt x="32" y="22"/>
                  </a:cubicBezTo>
                  <a:cubicBezTo>
                    <a:pt x="31" y="16"/>
                    <a:pt x="30" y="10"/>
                    <a:pt x="25" y="7"/>
                  </a:cubicBezTo>
                  <a:cubicBezTo>
                    <a:pt x="22" y="5"/>
                    <a:pt x="19" y="4"/>
                    <a:pt x="16" y="4"/>
                  </a:cubicBezTo>
                  <a:cubicBezTo>
                    <a:pt x="13" y="4"/>
                    <a:pt x="9" y="5"/>
                    <a:pt x="7" y="7"/>
                  </a:cubicBezTo>
                  <a:cubicBezTo>
                    <a:pt x="5" y="5"/>
                    <a:pt x="5" y="3"/>
                    <a:pt x="5" y="0"/>
                  </a:cubicBezTo>
                  <a:cubicBezTo>
                    <a:pt x="4" y="0"/>
                    <a:pt x="4" y="0"/>
                    <a:pt x="4" y="0"/>
                  </a:cubicBezTo>
                  <a:cubicBezTo>
                    <a:pt x="4" y="2"/>
                    <a:pt x="5" y="5"/>
                    <a:pt x="6" y="8"/>
                  </a:cubicBezTo>
                  <a:cubicBezTo>
                    <a:pt x="6" y="8"/>
                    <a:pt x="5" y="9"/>
                    <a:pt x="4" y="9"/>
                  </a:cubicBezTo>
                  <a:cubicBezTo>
                    <a:pt x="0" y="14"/>
                    <a:pt x="1" y="22"/>
                    <a:pt x="5" y="2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2394"/>
            <p:cNvSpPr>
              <a:spLocks/>
            </p:cNvSpPr>
            <p:nvPr/>
          </p:nvSpPr>
          <p:spPr bwMode="auto">
            <a:xfrm>
              <a:off x="10367954" y="2813064"/>
              <a:ext cx="341315" cy="220664"/>
            </a:xfrm>
            <a:custGeom>
              <a:avLst/>
              <a:gdLst>
                <a:gd name="T0" fmla="*/ 30 w 91"/>
                <a:gd name="T1" fmla="*/ 56 h 59"/>
                <a:gd name="T2" fmla="*/ 59 w 91"/>
                <a:gd name="T3" fmla="*/ 53 h 59"/>
                <a:gd name="T4" fmla="*/ 83 w 91"/>
                <a:gd name="T5" fmla="*/ 47 h 59"/>
                <a:gd name="T6" fmla="*/ 91 w 91"/>
                <a:gd name="T7" fmla="*/ 47 h 59"/>
                <a:gd name="T8" fmla="*/ 82 w 91"/>
                <a:gd name="T9" fmla="*/ 36 h 59"/>
                <a:gd name="T10" fmla="*/ 74 w 91"/>
                <a:gd name="T11" fmla="*/ 23 h 59"/>
                <a:gd name="T12" fmla="*/ 60 w 91"/>
                <a:gd name="T13" fmla="*/ 8 h 59"/>
                <a:gd name="T14" fmla="*/ 43 w 91"/>
                <a:gd name="T15" fmla="*/ 1 h 59"/>
                <a:gd name="T16" fmla="*/ 25 w 91"/>
                <a:gd name="T17" fmla="*/ 5 h 59"/>
                <a:gd name="T18" fmla="*/ 12 w 91"/>
                <a:gd name="T19" fmla="*/ 20 h 59"/>
                <a:gd name="T20" fmla="*/ 1 w 91"/>
                <a:gd name="T21" fmla="*/ 10 h 59"/>
                <a:gd name="T22" fmla="*/ 0 w 91"/>
                <a:gd name="T23" fmla="*/ 11 h 59"/>
                <a:gd name="T24" fmla="*/ 12 w 91"/>
                <a:gd name="T25" fmla="*/ 21 h 59"/>
                <a:gd name="T26" fmla="*/ 10 w 91"/>
                <a:gd name="T27" fmla="*/ 26 h 59"/>
                <a:gd name="T28" fmla="*/ 15 w 91"/>
                <a:gd name="T29" fmla="*/ 44 h 59"/>
                <a:gd name="T30" fmla="*/ 30 w 91"/>
                <a:gd name="T31" fmla="*/ 5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9">
                  <a:moveTo>
                    <a:pt x="30" y="56"/>
                  </a:moveTo>
                  <a:cubicBezTo>
                    <a:pt x="40" y="59"/>
                    <a:pt x="49" y="57"/>
                    <a:pt x="59" y="53"/>
                  </a:cubicBezTo>
                  <a:cubicBezTo>
                    <a:pt x="65" y="51"/>
                    <a:pt x="75" y="45"/>
                    <a:pt x="83" y="47"/>
                  </a:cubicBezTo>
                  <a:cubicBezTo>
                    <a:pt x="86" y="47"/>
                    <a:pt x="89" y="47"/>
                    <a:pt x="91" y="47"/>
                  </a:cubicBezTo>
                  <a:cubicBezTo>
                    <a:pt x="88" y="46"/>
                    <a:pt x="85" y="41"/>
                    <a:pt x="82" y="36"/>
                  </a:cubicBezTo>
                  <a:cubicBezTo>
                    <a:pt x="79" y="31"/>
                    <a:pt x="76" y="26"/>
                    <a:pt x="74" y="23"/>
                  </a:cubicBezTo>
                  <a:cubicBezTo>
                    <a:pt x="70" y="17"/>
                    <a:pt x="65" y="12"/>
                    <a:pt x="60" y="8"/>
                  </a:cubicBezTo>
                  <a:cubicBezTo>
                    <a:pt x="55" y="4"/>
                    <a:pt x="50" y="1"/>
                    <a:pt x="43" y="1"/>
                  </a:cubicBezTo>
                  <a:cubicBezTo>
                    <a:pt x="36" y="0"/>
                    <a:pt x="30" y="2"/>
                    <a:pt x="25" y="5"/>
                  </a:cubicBezTo>
                  <a:cubicBezTo>
                    <a:pt x="19" y="9"/>
                    <a:pt x="15" y="14"/>
                    <a:pt x="12" y="20"/>
                  </a:cubicBezTo>
                  <a:cubicBezTo>
                    <a:pt x="8" y="18"/>
                    <a:pt x="4" y="14"/>
                    <a:pt x="1" y="10"/>
                  </a:cubicBezTo>
                  <a:cubicBezTo>
                    <a:pt x="1" y="10"/>
                    <a:pt x="0" y="11"/>
                    <a:pt x="0" y="11"/>
                  </a:cubicBezTo>
                  <a:cubicBezTo>
                    <a:pt x="1" y="14"/>
                    <a:pt x="6" y="19"/>
                    <a:pt x="12" y="21"/>
                  </a:cubicBezTo>
                  <a:cubicBezTo>
                    <a:pt x="11" y="23"/>
                    <a:pt x="11" y="24"/>
                    <a:pt x="10" y="26"/>
                  </a:cubicBezTo>
                  <a:cubicBezTo>
                    <a:pt x="9" y="32"/>
                    <a:pt x="11" y="39"/>
                    <a:pt x="15" y="44"/>
                  </a:cubicBezTo>
                  <a:cubicBezTo>
                    <a:pt x="19" y="50"/>
                    <a:pt x="24" y="54"/>
                    <a:pt x="30" y="5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2395"/>
            <p:cNvSpPr>
              <a:spLocks/>
            </p:cNvSpPr>
            <p:nvPr/>
          </p:nvSpPr>
          <p:spPr bwMode="auto">
            <a:xfrm>
              <a:off x="10315566" y="2725751"/>
              <a:ext cx="146051" cy="90488"/>
            </a:xfrm>
            <a:custGeom>
              <a:avLst/>
              <a:gdLst>
                <a:gd name="T0" fmla="*/ 17 w 39"/>
                <a:gd name="T1" fmla="*/ 24 h 24"/>
                <a:gd name="T2" fmla="*/ 28 w 39"/>
                <a:gd name="T3" fmla="*/ 19 h 24"/>
                <a:gd name="T4" fmla="*/ 36 w 39"/>
                <a:gd name="T5" fmla="*/ 13 h 24"/>
                <a:gd name="T6" fmla="*/ 39 w 39"/>
                <a:gd name="T7" fmla="*/ 12 h 24"/>
                <a:gd name="T8" fmla="*/ 34 w 39"/>
                <a:gd name="T9" fmla="*/ 9 h 24"/>
                <a:gd name="T10" fmla="*/ 29 w 39"/>
                <a:gd name="T11" fmla="*/ 5 h 24"/>
                <a:gd name="T12" fmla="*/ 14 w 39"/>
                <a:gd name="T13" fmla="*/ 1 h 24"/>
                <a:gd name="T14" fmla="*/ 8 w 39"/>
                <a:gd name="T15" fmla="*/ 6 h 24"/>
                <a:gd name="T16" fmla="*/ 6 w 39"/>
                <a:gd name="T17" fmla="*/ 13 h 24"/>
                <a:gd name="T18" fmla="*/ 0 w 39"/>
                <a:gd name="T19" fmla="*/ 11 h 24"/>
                <a:gd name="T20" fmla="*/ 0 w 39"/>
                <a:gd name="T21" fmla="*/ 12 h 24"/>
                <a:gd name="T22" fmla="*/ 6 w 39"/>
                <a:gd name="T23" fmla="*/ 14 h 24"/>
                <a:gd name="T24" fmla="*/ 6 w 39"/>
                <a:gd name="T25" fmla="*/ 16 h 24"/>
                <a:gd name="T26" fmla="*/ 17 w 39"/>
                <a:gd name="T2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4">
                  <a:moveTo>
                    <a:pt x="17" y="24"/>
                  </a:moveTo>
                  <a:cubicBezTo>
                    <a:pt x="21" y="24"/>
                    <a:pt x="25" y="22"/>
                    <a:pt x="28" y="19"/>
                  </a:cubicBezTo>
                  <a:cubicBezTo>
                    <a:pt x="30" y="17"/>
                    <a:pt x="33" y="14"/>
                    <a:pt x="36" y="13"/>
                  </a:cubicBezTo>
                  <a:cubicBezTo>
                    <a:pt x="37" y="13"/>
                    <a:pt x="38" y="12"/>
                    <a:pt x="39" y="12"/>
                  </a:cubicBezTo>
                  <a:cubicBezTo>
                    <a:pt x="38" y="12"/>
                    <a:pt x="36" y="11"/>
                    <a:pt x="34" y="9"/>
                  </a:cubicBezTo>
                  <a:cubicBezTo>
                    <a:pt x="32" y="8"/>
                    <a:pt x="30" y="6"/>
                    <a:pt x="29" y="5"/>
                  </a:cubicBezTo>
                  <a:cubicBezTo>
                    <a:pt x="25" y="2"/>
                    <a:pt x="19" y="0"/>
                    <a:pt x="14" y="1"/>
                  </a:cubicBezTo>
                  <a:cubicBezTo>
                    <a:pt x="12" y="2"/>
                    <a:pt x="10" y="4"/>
                    <a:pt x="8" y="6"/>
                  </a:cubicBezTo>
                  <a:cubicBezTo>
                    <a:pt x="7" y="8"/>
                    <a:pt x="6" y="10"/>
                    <a:pt x="6" y="13"/>
                  </a:cubicBezTo>
                  <a:cubicBezTo>
                    <a:pt x="4" y="13"/>
                    <a:pt x="2" y="12"/>
                    <a:pt x="0" y="11"/>
                  </a:cubicBezTo>
                  <a:cubicBezTo>
                    <a:pt x="0" y="12"/>
                    <a:pt x="0" y="12"/>
                    <a:pt x="0" y="12"/>
                  </a:cubicBezTo>
                  <a:cubicBezTo>
                    <a:pt x="1" y="13"/>
                    <a:pt x="3" y="13"/>
                    <a:pt x="6" y="14"/>
                  </a:cubicBezTo>
                  <a:cubicBezTo>
                    <a:pt x="6" y="14"/>
                    <a:pt x="6" y="15"/>
                    <a:pt x="6" y="16"/>
                  </a:cubicBezTo>
                  <a:cubicBezTo>
                    <a:pt x="7" y="21"/>
                    <a:pt x="12" y="24"/>
                    <a:pt x="17" y="2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2396"/>
            <p:cNvSpPr>
              <a:spLocks/>
            </p:cNvSpPr>
            <p:nvPr/>
          </p:nvSpPr>
          <p:spPr bwMode="auto">
            <a:xfrm>
              <a:off x="10307628" y="2673363"/>
              <a:ext cx="101601" cy="63500"/>
            </a:xfrm>
            <a:custGeom>
              <a:avLst/>
              <a:gdLst>
                <a:gd name="T0" fmla="*/ 11 w 27"/>
                <a:gd name="T1" fmla="*/ 17 h 17"/>
                <a:gd name="T2" fmla="*/ 18 w 27"/>
                <a:gd name="T3" fmla="*/ 13 h 17"/>
                <a:gd name="T4" fmla="*/ 25 w 27"/>
                <a:gd name="T5" fmla="*/ 9 h 17"/>
                <a:gd name="T6" fmla="*/ 27 w 27"/>
                <a:gd name="T7" fmla="*/ 8 h 17"/>
                <a:gd name="T8" fmla="*/ 20 w 27"/>
                <a:gd name="T9" fmla="*/ 3 h 17"/>
                <a:gd name="T10" fmla="*/ 14 w 27"/>
                <a:gd name="T11" fmla="*/ 0 h 17"/>
                <a:gd name="T12" fmla="*/ 7 w 27"/>
                <a:gd name="T13" fmla="*/ 0 h 17"/>
                <a:gd name="T14" fmla="*/ 2 w 27"/>
                <a:gd name="T15" fmla="*/ 5 h 17"/>
                <a:gd name="T16" fmla="*/ 3 w 27"/>
                <a:gd name="T17" fmla="*/ 11 h 17"/>
                <a:gd name="T18" fmla="*/ 0 w 27"/>
                <a:gd name="T19" fmla="*/ 12 h 17"/>
                <a:gd name="T20" fmla="*/ 0 w 27"/>
                <a:gd name="T21" fmla="*/ 12 h 17"/>
                <a:gd name="T22" fmla="*/ 3 w 27"/>
                <a:gd name="T23" fmla="*/ 11 h 17"/>
                <a:gd name="T24" fmla="*/ 4 w 27"/>
                <a:gd name="T25" fmla="*/ 13 h 17"/>
                <a:gd name="T26" fmla="*/ 11 w 27"/>
                <a:gd name="T2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7">
                  <a:moveTo>
                    <a:pt x="11" y="17"/>
                  </a:moveTo>
                  <a:cubicBezTo>
                    <a:pt x="13" y="16"/>
                    <a:pt x="16" y="15"/>
                    <a:pt x="18" y="13"/>
                  </a:cubicBezTo>
                  <a:cubicBezTo>
                    <a:pt x="20" y="12"/>
                    <a:pt x="22" y="9"/>
                    <a:pt x="25" y="9"/>
                  </a:cubicBezTo>
                  <a:cubicBezTo>
                    <a:pt x="25" y="9"/>
                    <a:pt x="26" y="9"/>
                    <a:pt x="27" y="8"/>
                  </a:cubicBezTo>
                  <a:cubicBezTo>
                    <a:pt x="25" y="8"/>
                    <a:pt x="22" y="5"/>
                    <a:pt x="20" y="3"/>
                  </a:cubicBezTo>
                  <a:cubicBezTo>
                    <a:pt x="18" y="2"/>
                    <a:pt x="16" y="1"/>
                    <a:pt x="14" y="0"/>
                  </a:cubicBezTo>
                  <a:cubicBezTo>
                    <a:pt x="12" y="0"/>
                    <a:pt x="9" y="0"/>
                    <a:pt x="7" y="0"/>
                  </a:cubicBezTo>
                  <a:cubicBezTo>
                    <a:pt x="4" y="2"/>
                    <a:pt x="3" y="3"/>
                    <a:pt x="2" y="5"/>
                  </a:cubicBezTo>
                  <a:cubicBezTo>
                    <a:pt x="2" y="7"/>
                    <a:pt x="2" y="9"/>
                    <a:pt x="3" y="11"/>
                  </a:cubicBezTo>
                  <a:cubicBezTo>
                    <a:pt x="2" y="11"/>
                    <a:pt x="1" y="12"/>
                    <a:pt x="0" y="12"/>
                  </a:cubicBezTo>
                  <a:cubicBezTo>
                    <a:pt x="0" y="12"/>
                    <a:pt x="0" y="12"/>
                    <a:pt x="0" y="12"/>
                  </a:cubicBezTo>
                  <a:cubicBezTo>
                    <a:pt x="1" y="12"/>
                    <a:pt x="2" y="12"/>
                    <a:pt x="3" y="11"/>
                  </a:cubicBezTo>
                  <a:cubicBezTo>
                    <a:pt x="4" y="12"/>
                    <a:pt x="4" y="12"/>
                    <a:pt x="4" y="13"/>
                  </a:cubicBezTo>
                  <a:cubicBezTo>
                    <a:pt x="6" y="16"/>
                    <a:pt x="8" y="17"/>
                    <a:pt x="11" y="1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2397"/>
            <p:cNvSpPr>
              <a:spLocks/>
            </p:cNvSpPr>
            <p:nvPr/>
          </p:nvSpPr>
          <p:spPr bwMode="auto">
            <a:xfrm>
              <a:off x="10109190" y="1862145"/>
              <a:ext cx="273052" cy="365128"/>
            </a:xfrm>
            <a:custGeom>
              <a:avLst/>
              <a:gdLst>
                <a:gd name="T0" fmla="*/ 63 w 73"/>
                <a:gd name="T1" fmla="*/ 78 h 97"/>
                <a:gd name="T2" fmla="*/ 72 w 73"/>
                <a:gd name="T3" fmla="*/ 41 h 97"/>
                <a:gd name="T4" fmla="*/ 69 w 73"/>
                <a:gd name="T5" fmla="*/ 9 h 97"/>
                <a:gd name="T6" fmla="*/ 69 w 73"/>
                <a:gd name="T7" fmla="*/ 0 h 97"/>
                <a:gd name="T8" fmla="*/ 40 w 73"/>
                <a:gd name="T9" fmla="*/ 13 h 97"/>
                <a:gd name="T10" fmla="*/ 4 w 73"/>
                <a:gd name="T11" fmla="*/ 40 h 97"/>
                <a:gd name="T12" fmla="*/ 2 w 73"/>
                <a:gd name="T13" fmla="*/ 64 h 97"/>
                <a:gd name="T14" fmla="*/ 16 w 73"/>
                <a:gd name="T15" fmla="*/ 84 h 97"/>
                <a:gd name="T16" fmla="*/ 1 w 73"/>
                <a:gd name="T17" fmla="*/ 94 h 97"/>
                <a:gd name="T18" fmla="*/ 2 w 73"/>
                <a:gd name="T19" fmla="*/ 97 h 97"/>
                <a:gd name="T20" fmla="*/ 17 w 73"/>
                <a:gd name="T21" fmla="*/ 85 h 97"/>
                <a:gd name="T22" fmla="*/ 22 w 73"/>
                <a:gd name="T23" fmla="*/ 88 h 97"/>
                <a:gd name="T24" fmla="*/ 63 w 73"/>
                <a:gd name="T25"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97">
                  <a:moveTo>
                    <a:pt x="63" y="78"/>
                  </a:moveTo>
                  <a:cubicBezTo>
                    <a:pt x="71" y="67"/>
                    <a:pt x="73" y="54"/>
                    <a:pt x="72" y="41"/>
                  </a:cubicBezTo>
                  <a:cubicBezTo>
                    <a:pt x="71" y="32"/>
                    <a:pt x="66" y="18"/>
                    <a:pt x="69" y="9"/>
                  </a:cubicBezTo>
                  <a:cubicBezTo>
                    <a:pt x="69" y="6"/>
                    <a:pt x="69" y="3"/>
                    <a:pt x="69" y="0"/>
                  </a:cubicBezTo>
                  <a:cubicBezTo>
                    <a:pt x="66" y="7"/>
                    <a:pt x="48" y="11"/>
                    <a:pt x="40" y="13"/>
                  </a:cubicBezTo>
                  <a:cubicBezTo>
                    <a:pt x="25" y="18"/>
                    <a:pt x="10" y="24"/>
                    <a:pt x="4" y="40"/>
                  </a:cubicBezTo>
                  <a:cubicBezTo>
                    <a:pt x="0" y="48"/>
                    <a:pt x="0" y="57"/>
                    <a:pt x="2" y="64"/>
                  </a:cubicBezTo>
                  <a:cubicBezTo>
                    <a:pt x="4" y="72"/>
                    <a:pt x="9" y="79"/>
                    <a:pt x="16" y="84"/>
                  </a:cubicBezTo>
                  <a:cubicBezTo>
                    <a:pt x="12" y="89"/>
                    <a:pt x="7" y="92"/>
                    <a:pt x="1" y="94"/>
                  </a:cubicBezTo>
                  <a:cubicBezTo>
                    <a:pt x="2" y="95"/>
                    <a:pt x="2" y="96"/>
                    <a:pt x="2" y="97"/>
                  </a:cubicBezTo>
                  <a:cubicBezTo>
                    <a:pt x="6" y="95"/>
                    <a:pt x="12" y="91"/>
                    <a:pt x="17" y="85"/>
                  </a:cubicBezTo>
                  <a:cubicBezTo>
                    <a:pt x="18" y="86"/>
                    <a:pt x="20" y="87"/>
                    <a:pt x="22" y="88"/>
                  </a:cubicBezTo>
                  <a:cubicBezTo>
                    <a:pt x="36" y="96"/>
                    <a:pt x="54" y="90"/>
                    <a:pt x="63" y="78"/>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2398"/>
            <p:cNvSpPr>
              <a:spLocks/>
            </p:cNvSpPr>
            <p:nvPr/>
          </p:nvSpPr>
          <p:spPr bwMode="auto">
            <a:xfrm>
              <a:off x="10115540" y="1622430"/>
              <a:ext cx="282577" cy="401640"/>
            </a:xfrm>
            <a:custGeom>
              <a:avLst/>
              <a:gdLst>
                <a:gd name="T0" fmla="*/ 69 w 75"/>
                <a:gd name="T1" fmla="*/ 78 h 107"/>
                <a:gd name="T2" fmla="*/ 72 w 75"/>
                <a:gd name="T3" fmla="*/ 40 h 107"/>
                <a:gd name="T4" fmla="*/ 64 w 75"/>
                <a:gd name="T5" fmla="*/ 9 h 107"/>
                <a:gd name="T6" fmla="*/ 63 w 75"/>
                <a:gd name="T7" fmla="*/ 0 h 107"/>
                <a:gd name="T8" fmla="*/ 36 w 75"/>
                <a:gd name="T9" fmla="*/ 18 h 107"/>
                <a:gd name="T10" fmla="*/ 4 w 75"/>
                <a:gd name="T11" fmla="*/ 51 h 107"/>
                <a:gd name="T12" fmla="*/ 25 w 75"/>
                <a:gd name="T13" fmla="*/ 92 h 107"/>
                <a:gd name="T14" fmla="*/ 13 w 75"/>
                <a:gd name="T15" fmla="*/ 105 h 107"/>
                <a:gd name="T16" fmla="*/ 15 w 75"/>
                <a:gd name="T17" fmla="*/ 107 h 107"/>
                <a:gd name="T18" fmla="*/ 26 w 75"/>
                <a:gd name="T19" fmla="*/ 93 h 107"/>
                <a:gd name="T20" fmla="*/ 31 w 75"/>
                <a:gd name="T21" fmla="*/ 95 h 107"/>
                <a:gd name="T22" fmla="*/ 69 w 75"/>
                <a:gd name="T23" fmla="*/ 7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107">
                  <a:moveTo>
                    <a:pt x="69" y="78"/>
                  </a:moveTo>
                  <a:cubicBezTo>
                    <a:pt x="75" y="66"/>
                    <a:pt x="75" y="53"/>
                    <a:pt x="72" y="40"/>
                  </a:cubicBezTo>
                  <a:cubicBezTo>
                    <a:pt x="69" y="31"/>
                    <a:pt x="62" y="19"/>
                    <a:pt x="64" y="9"/>
                  </a:cubicBezTo>
                  <a:cubicBezTo>
                    <a:pt x="63" y="0"/>
                    <a:pt x="63" y="0"/>
                    <a:pt x="63" y="0"/>
                  </a:cubicBezTo>
                  <a:cubicBezTo>
                    <a:pt x="61" y="8"/>
                    <a:pt x="43" y="14"/>
                    <a:pt x="36" y="18"/>
                  </a:cubicBezTo>
                  <a:cubicBezTo>
                    <a:pt x="21" y="25"/>
                    <a:pt x="8" y="34"/>
                    <a:pt x="4" y="51"/>
                  </a:cubicBezTo>
                  <a:cubicBezTo>
                    <a:pt x="0" y="70"/>
                    <a:pt x="9" y="85"/>
                    <a:pt x="25" y="92"/>
                  </a:cubicBezTo>
                  <a:cubicBezTo>
                    <a:pt x="22" y="98"/>
                    <a:pt x="18" y="102"/>
                    <a:pt x="13" y="105"/>
                  </a:cubicBezTo>
                  <a:cubicBezTo>
                    <a:pt x="15" y="107"/>
                    <a:pt x="15" y="107"/>
                    <a:pt x="15" y="107"/>
                  </a:cubicBezTo>
                  <a:cubicBezTo>
                    <a:pt x="18" y="105"/>
                    <a:pt x="22" y="99"/>
                    <a:pt x="26" y="93"/>
                  </a:cubicBezTo>
                  <a:cubicBezTo>
                    <a:pt x="27" y="94"/>
                    <a:pt x="29" y="95"/>
                    <a:pt x="31" y="95"/>
                  </a:cubicBezTo>
                  <a:cubicBezTo>
                    <a:pt x="46" y="100"/>
                    <a:pt x="62" y="91"/>
                    <a:pt x="69" y="7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2399"/>
            <p:cNvSpPr>
              <a:spLocks/>
            </p:cNvSpPr>
            <p:nvPr/>
          </p:nvSpPr>
          <p:spPr bwMode="auto">
            <a:xfrm>
              <a:off x="9848838" y="1765306"/>
              <a:ext cx="263527" cy="288927"/>
            </a:xfrm>
            <a:custGeom>
              <a:avLst/>
              <a:gdLst>
                <a:gd name="T0" fmla="*/ 70 w 70"/>
                <a:gd name="T1" fmla="*/ 55 h 77"/>
                <a:gd name="T2" fmla="*/ 58 w 70"/>
                <a:gd name="T3" fmla="*/ 29 h 77"/>
                <a:gd name="T4" fmla="*/ 41 w 70"/>
                <a:gd name="T5" fmla="*/ 6 h 77"/>
                <a:gd name="T6" fmla="*/ 37 w 70"/>
                <a:gd name="T7" fmla="*/ 0 h 77"/>
                <a:gd name="T8" fmla="*/ 30 w 70"/>
                <a:gd name="T9" fmla="*/ 7 h 77"/>
                <a:gd name="T10" fmla="*/ 19 w 70"/>
                <a:gd name="T11" fmla="*/ 13 h 77"/>
                <a:gd name="T12" fmla="*/ 3 w 70"/>
                <a:gd name="T13" fmla="*/ 38 h 77"/>
                <a:gd name="T14" fmla="*/ 37 w 70"/>
                <a:gd name="T15" fmla="*/ 66 h 77"/>
                <a:gd name="T16" fmla="*/ 32 w 70"/>
                <a:gd name="T17" fmla="*/ 76 h 77"/>
                <a:gd name="T18" fmla="*/ 35 w 70"/>
                <a:gd name="T19" fmla="*/ 77 h 77"/>
                <a:gd name="T20" fmla="*/ 38 w 70"/>
                <a:gd name="T21" fmla="*/ 66 h 77"/>
                <a:gd name="T22" fmla="*/ 44 w 70"/>
                <a:gd name="T23" fmla="*/ 68 h 77"/>
                <a:gd name="T24" fmla="*/ 62 w 70"/>
                <a:gd name="T25" fmla="*/ 65 h 77"/>
                <a:gd name="T26" fmla="*/ 70 w 70"/>
                <a:gd name="T27" fmla="*/ 5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77">
                  <a:moveTo>
                    <a:pt x="70" y="55"/>
                  </a:moveTo>
                  <a:cubicBezTo>
                    <a:pt x="70" y="47"/>
                    <a:pt x="65" y="38"/>
                    <a:pt x="58" y="29"/>
                  </a:cubicBezTo>
                  <a:cubicBezTo>
                    <a:pt x="53" y="23"/>
                    <a:pt x="43" y="14"/>
                    <a:pt x="41" y="6"/>
                  </a:cubicBezTo>
                  <a:cubicBezTo>
                    <a:pt x="40" y="4"/>
                    <a:pt x="39" y="2"/>
                    <a:pt x="37" y="0"/>
                  </a:cubicBezTo>
                  <a:cubicBezTo>
                    <a:pt x="38" y="2"/>
                    <a:pt x="34" y="5"/>
                    <a:pt x="30" y="7"/>
                  </a:cubicBezTo>
                  <a:cubicBezTo>
                    <a:pt x="27" y="9"/>
                    <a:pt x="22" y="11"/>
                    <a:pt x="19" y="13"/>
                  </a:cubicBezTo>
                  <a:cubicBezTo>
                    <a:pt x="9" y="19"/>
                    <a:pt x="0" y="26"/>
                    <a:pt x="3" y="38"/>
                  </a:cubicBezTo>
                  <a:cubicBezTo>
                    <a:pt x="6" y="52"/>
                    <a:pt x="20" y="62"/>
                    <a:pt x="37" y="66"/>
                  </a:cubicBezTo>
                  <a:cubicBezTo>
                    <a:pt x="36" y="70"/>
                    <a:pt x="35" y="73"/>
                    <a:pt x="32" y="76"/>
                  </a:cubicBezTo>
                  <a:cubicBezTo>
                    <a:pt x="35" y="77"/>
                    <a:pt x="35" y="77"/>
                    <a:pt x="35" y="77"/>
                  </a:cubicBezTo>
                  <a:cubicBezTo>
                    <a:pt x="36" y="75"/>
                    <a:pt x="38" y="71"/>
                    <a:pt x="38" y="66"/>
                  </a:cubicBezTo>
                  <a:cubicBezTo>
                    <a:pt x="40" y="67"/>
                    <a:pt x="42" y="67"/>
                    <a:pt x="44" y="68"/>
                  </a:cubicBezTo>
                  <a:cubicBezTo>
                    <a:pt x="51" y="69"/>
                    <a:pt x="57" y="68"/>
                    <a:pt x="62" y="65"/>
                  </a:cubicBezTo>
                  <a:cubicBezTo>
                    <a:pt x="66" y="63"/>
                    <a:pt x="69" y="59"/>
                    <a:pt x="70" y="55"/>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2400"/>
            <p:cNvSpPr>
              <a:spLocks/>
            </p:cNvSpPr>
            <p:nvPr/>
          </p:nvSpPr>
          <p:spPr bwMode="auto">
            <a:xfrm>
              <a:off x="9086834" y="2403486"/>
              <a:ext cx="93663" cy="82551"/>
            </a:xfrm>
            <a:custGeom>
              <a:avLst/>
              <a:gdLst>
                <a:gd name="T0" fmla="*/ 7 w 25"/>
                <a:gd name="T1" fmla="*/ 20 h 22"/>
                <a:gd name="T2" fmla="*/ 13 w 25"/>
                <a:gd name="T3" fmla="*/ 21 h 22"/>
                <a:gd name="T4" fmla="*/ 18 w 25"/>
                <a:gd name="T5" fmla="*/ 21 h 22"/>
                <a:gd name="T6" fmla="*/ 22 w 25"/>
                <a:gd name="T7" fmla="*/ 21 h 22"/>
                <a:gd name="T8" fmla="*/ 25 w 25"/>
                <a:gd name="T9" fmla="*/ 22 h 22"/>
                <a:gd name="T10" fmla="*/ 23 w 25"/>
                <a:gd name="T11" fmla="*/ 12 h 22"/>
                <a:gd name="T12" fmla="*/ 15 w 25"/>
                <a:gd name="T13" fmla="*/ 1 h 22"/>
                <a:gd name="T14" fmla="*/ 3 w 25"/>
                <a:gd name="T15" fmla="*/ 6 h 22"/>
                <a:gd name="T16" fmla="*/ 1 w 25"/>
                <a:gd name="T17" fmla="*/ 4 h 22"/>
                <a:gd name="T18" fmla="*/ 0 w 25"/>
                <a:gd name="T19" fmla="*/ 0 h 22"/>
                <a:gd name="T20" fmla="*/ 0 w 25"/>
                <a:gd name="T21" fmla="*/ 0 h 22"/>
                <a:gd name="T22" fmla="*/ 3 w 25"/>
                <a:gd name="T23" fmla="*/ 7 h 22"/>
                <a:gd name="T24" fmla="*/ 2 w 25"/>
                <a:gd name="T25" fmla="*/ 15 h 22"/>
                <a:gd name="T26" fmla="*/ 7 w 25"/>
                <a:gd name="T2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2">
                  <a:moveTo>
                    <a:pt x="7" y="20"/>
                  </a:moveTo>
                  <a:cubicBezTo>
                    <a:pt x="9" y="21"/>
                    <a:pt x="11" y="21"/>
                    <a:pt x="13" y="21"/>
                  </a:cubicBezTo>
                  <a:cubicBezTo>
                    <a:pt x="15" y="21"/>
                    <a:pt x="17" y="21"/>
                    <a:pt x="18" y="21"/>
                  </a:cubicBezTo>
                  <a:cubicBezTo>
                    <a:pt x="19" y="21"/>
                    <a:pt x="21" y="21"/>
                    <a:pt x="22" y="21"/>
                  </a:cubicBezTo>
                  <a:cubicBezTo>
                    <a:pt x="23" y="21"/>
                    <a:pt x="25" y="22"/>
                    <a:pt x="25" y="22"/>
                  </a:cubicBezTo>
                  <a:cubicBezTo>
                    <a:pt x="23" y="19"/>
                    <a:pt x="24" y="15"/>
                    <a:pt x="23" y="12"/>
                  </a:cubicBezTo>
                  <a:cubicBezTo>
                    <a:pt x="22" y="7"/>
                    <a:pt x="18" y="3"/>
                    <a:pt x="15" y="1"/>
                  </a:cubicBezTo>
                  <a:cubicBezTo>
                    <a:pt x="10" y="0"/>
                    <a:pt x="6" y="3"/>
                    <a:pt x="3" y="6"/>
                  </a:cubicBezTo>
                  <a:cubicBezTo>
                    <a:pt x="2" y="6"/>
                    <a:pt x="2" y="5"/>
                    <a:pt x="1" y="4"/>
                  </a:cubicBezTo>
                  <a:cubicBezTo>
                    <a:pt x="0" y="3"/>
                    <a:pt x="0" y="2"/>
                    <a:pt x="0" y="0"/>
                  </a:cubicBezTo>
                  <a:cubicBezTo>
                    <a:pt x="0" y="0"/>
                    <a:pt x="0" y="0"/>
                    <a:pt x="0" y="0"/>
                  </a:cubicBezTo>
                  <a:cubicBezTo>
                    <a:pt x="0" y="2"/>
                    <a:pt x="1" y="5"/>
                    <a:pt x="3" y="7"/>
                  </a:cubicBezTo>
                  <a:cubicBezTo>
                    <a:pt x="1" y="9"/>
                    <a:pt x="1" y="12"/>
                    <a:pt x="2" y="15"/>
                  </a:cubicBezTo>
                  <a:cubicBezTo>
                    <a:pt x="3" y="17"/>
                    <a:pt x="5" y="19"/>
                    <a:pt x="7"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2401"/>
            <p:cNvSpPr>
              <a:spLocks/>
            </p:cNvSpPr>
            <p:nvPr/>
          </p:nvSpPr>
          <p:spPr bwMode="auto">
            <a:xfrm>
              <a:off x="10398117" y="2024071"/>
              <a:ext cx="79375" cy="66675"/>
            </a:xfrm>
            <a:custGeom>
              <a:avLst/>
              <a:gdLst>
                <a:gd name="T0" fmla="*/ 15 w 21"/>
                <a:gd name="T1" fmla="*/ 16 h 18"/>
                <a:gd name="T2" fmla="*/ 18 w 21"/>
                <a:gd name="T3" fmla="*/ 9 h 18"/>
                <a:gd name="T4" fmla="*/ 20 w 21"/>
                <a:gd name="T5" fmla="*/ 2 h 18"/>
                <a:gd name="T6" fmla="*/ 21 w 21"/>
                <a:gd name="T7" fmla="*/ 0 h 18"/>
                <a:gd name="T8" fmla="*/ 13 w 21"/>
                <a:gd name="T9" fmla="*/ 0 h 18"/>
                <a:gd name="T10" fmla="*/ 3 w 21"/>
                <a:gd name="T11" fmla="*/ 4 h 18"/>
                <a:gd name="T12" fmla="*/ 4 w 21"/>
                <a:gd name="T13" fmla="*/ 15 h 18"/>
                <a:gd name="T14" fmla="*/ 0 w 21"/>
                <a:gd name="T15" fmla="*/ 16 h 18"/>
                <a:gd name="T16" fmla="*/ 1 w 21"/>
                <a:gd name="T17" fmla="*/ 17 h 18"/>
                <a:gd name="T18" fmla="*/ 4 w 21"/>
                <a:gd name="T19" fmla="*/ 15 h 18"/>
                <a:gd name="T20" fmla="*/ 5 w 21"/>
                <a:gd name="T21" fmla="*/ 16 h 18"/>
                <a:gd name="T22" fmla="*/ 15 w 21"/>
                <a:gd name="T2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8">
                  <a:moveTo>
                    <a:pt x="15" y="16"/>
                  </a:moveTo>
                  <a:cubicBezTo>
                    <a:pt x="17" y="14"/>
                    <a:pt x="18" y="11"/>
                    <a:pt x="18" y="9"/>
                  </a:cubicBezTo>
                  <a:cubicBezTo>
                    <a:pt x="19" y="7"/>
                    <a:pt x="19" y="3"/>
                    <a:pt x="20" y="2"/>
                  </a:cubicBezTo>
                  <a:cubicBezTo>
                    <a:pt x="21" y="1"/>
                    <a:pt x="21" y="0"/>
                    <a:pt x="21" y="0"/>
                  </a:cubicBezTo>
                  <a:cubicBezTo>
                    <a:pt x="20" y="1"/>
                    <a:pt x="16" y="0"/>
                    <a:pt x="13" y="0"/>
                  </a:cubicBezTo>
                  <a:cubicBezTo>
                    <a:pt x="9" y="0"/>
                    <a:pt x="6" y="1"/>
                    <a:pt x="3" y="4"/>
                  </a:cubicBezTo>
                  <a:cubicBezTo>
                    <a:pt x="1" y="8"/>
                    <a:pt x="1" y="12"/>
                    <a:pt x="4" y="15"/>
                  </a:cubicBezTo>
                  <a:cubicBezTo>
                    <a:pt x="3" y="16"/>
                    <a:pt x="2" y="16"/>
                    <a:pt x="0" y="16"/>
                  </a:cubicBezTo>
                  <a:cubicBezTo>
                    <a:pt x="1" y="17"/>
                    <a:pt x="1" y="17"/>
                    <a:pt x="1" y="17"/>
                  </a:cubicBezTo>
                  <a:cubicBezTo>
                    <a:pt x="1" y="17"/>
                    <a:pt x="3" y="16"/>
                    <a:pt x="4" y="15"/>
                  </a:cubicBezTo>
                  <a:cubicBezTo>
                    <a:pt x="5" y="15"/>
                    <a:pt x="5" y="16"/>
                    <a:pt x="5" y="16"/>
                  </a:cubicBezTo>
                  <a:cubicBezTo>
                    <a:pt x="8" y="18"/>
                    <a:pt x="12" y="18"/>
                    <a:pt x="15" y="16"/>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2402"/>
            <p:cNvSpPr>
              <a:spLocks/>
            </p:cNvSpPr>
            <p:nvPr/>
          </p:nvSpPr>
          <p:spPr bwMode="auto">
            <a:xfrm>
              <a:off x="10161578" y="2087571"/>
              <a:ext cx="107951" cy="101601"/>
            </a:xfrm>
            <a:custGeom>
              <a:avLst/>
              <a:gdLst>
                <a:gd name="T0" fmla="*/ 6 w 29"/>
                <a:gd name="T1" fmla="*/ 21 h 27"/>
                <a:gd name="T2" fmla="*/ 16 w 29"/>
                <a:gd name="T3" fmla="*/ 25 h 27"/>
                <a:gd name="T4" fmla="*/ 27 w 29"/>
                <a:gd name="T5" fmla="*/ 26 h 27"/>
                <a:gd name="T6" fmla="*/ 29 w 29"/>
                <a:gd name="T7" fmla="*/ 27 h 27"/>
                <a:gd name="T8" fmla="*/ 27 w 29"/>
                <a:gd name="T9" fmla="*/ 17 h 27"/>
                <a:gd name="T10" fmla="*/ 25 w 29"/>
                <a:gd name="T11" fmla="*/ 8 h 27"/>
                <a:gd name="T12" fmla="*/ 18 w 29"/>
                <a:gd name="T13" fmla="*/ 2 h 27"/>
                <a:gd name="T14" fmla="*/ 8 w 29"/>
                <a:gd name="T15" fmla="*/ 2 h 27"/>
                <a:gd name="T16" fmla="*/ 4 w 29"/>
                <a:gd name="T17" fmla="*/ 9 h 27"/>
                <a:gd name="T18" fmla="*/ 0 w 29"/>
                <a:gd name="T19" fmla="*/ 7 h 27"/>
                <a:gd name="T20" fmla="*/ 0 w 29"/>
                <a:gd name="T21" fmla="*/ 8 h 27"/>
                <a:gd name="T22" fmla="*/ 4 w 29"/>
                <a:gd name="T23" fmla="*/ 9 h 27"/>
                <a:gd name="T24" fmla="*/ 3 w 29"/>
                <a:gd name="T25" fmla="*/ 11 h 27"/>
                <a:gd name="T26" fmla="*/ 3 w 29"/>
                <a:gd name="T27" fmla="*/ 17 h 27"/>
                <a:gd name="T28" fmla="*/ 6 w 29"/>
                <a:gd name="T29"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7">
                  <a:moveTo>
                    <a:pt x="6" y="21"/>
                  </a:moveTo>
                  <a:cubicBezTo>
                    <a:pt x="8" y="23"/>
                    <a:pt x="12" y="25"/>
                    <a:pt x="16" y="25"/>
                  </a:cubicBezTo>
                  <a:cubicBezTo>
                    <a:pt x="19" y="25"/>
                    <a:pt x="24" y="25"/>
                    <a:pt x="27" y="26"/>
                  </a:cubicBezTo>
                  <a:cubicBezTo>
                    <a:pt x="27" y="26"/>
                    <a:pt x="28" y="27"/>
                    <a:pt x="29" y="27"/>
                  </a:cubicBezTo>
                  <a:cubicBezTo>
                    <a:pt x="27" y="26"/>
                    <a:pt x="28" y="19"/>
                    <a:pt x="27" y="17"/>
                  </a:cubicBezTo>
                  <a:cubicBezTo>
                    <a:pt x="27" y="14"/>
                    <a:pt x="26" y="11"/>
                    <a:pt x="25" y="8"/>
                  </a:cubicBezTo>
                  <a:cubicBezTo>
                    <a:pt x="23" y="6"/>
                    <a:pt x="21" y="3"/>
                    <a:pt x="18" y="2"/>
                  </a:cubicBezTo>
                  <a:cubicBezTo>
                    <a:pt x="14" y="0"/>
                    <a:pt x="10" y="0"/>
                    <a:pt x="8" y="2"/>
                  </a:cubicBezTo>
                  <a:cubicBezTo>
                    <a:pt x="6" y="3"/>
                    <a:pt x="5" y="6"/>
                    <a:pt x="4" y="9"/>
                  </a:cubicBezTo>
                  <a:cubicBezTo>
                    <a:pt x="3" y="8"/>
                    <a:pt x="1" y="8"/>
                    <a:pt x="0" y="7"/>
                  </a:cubicBezTo>
                  <a:cubicBezTo>
                    <a:pt x="0" y="8"/>
                    <a:pt x="0" y="8"/>
                    <a:pt x="0" y="8"/>
                  </a:cubicBezTo>
                  <a:cubicBezTo>
                    <a:pt x="1" y="8"/>
                    <a:pt x="2" y="9"/>
                    <a:pt x="4" y="9"/>
                  </a:cubicBezTo>
                  <a:cubicBezTo>
                    <a:pt x="3" y="11"/>
                    <a:pt x="3" y="11"/>
                    <a:pt x="3" y="11"/>
                  </a:cubicBezTo>
                  <a:cubicBezTo>
                    <a:pt x="3" y="13"/>
                    <a:pt x="3" y="15"/>
                    <a:pt x="3" y="17"/>
                  </a:cubicBezTo>
                  <a:cubicBezTo>
                    <a:pt x="3" y="18"/>
                    <a:pt x="4" y="20"/>
                    <a:pt x="6" y="2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2403"/>
            <p:cNvSpPr>
              <a:spLocks/>
            </p:cNvSpPr>
            <p:nvPr/>
          </p:nvSpPr>
          <p:spPr bwMode="auto">
            <a:xfrm>
              <a:off x="10488605" y="2370148"/>
              <a:ext cx="130176" cy="168276"/>
            </a:xfrm>
            <a:custGeom>
              <a:avLst/>
              <a:gdLst>
                <a:gd name="T0" fmla="*/ 3 w 35"/>
                <a:gd name="T1" fmla="*/ 27 h 45"/>
                <a:gd name="T2" fmla="*/ 15 w 35"/>
                <a:gd name="T3" fmla="*/ 38 h 45"/>
                <a:gd name="T4" fmla="*/ 28 w 35"/>
                <a:gd name="T5" fmla="*/ 44 h 45"/>
                <a:gd name="T6" fmla="*/ 32 w 35"/>
                <a:gd name="T7" fmla="*/ 45 h 45"/>
                <a:gd name="T8" fmla="*/ 33 w 35"/>
                <a:gd name="T9" fmla="*/ 32 h 45"/>
                <a:gd name="T10" fmla="*/ 30 w 35"/>
                <a:gd name="T11" fmla="*/ 12 h 45"/>
                <a:gd name="T12" fmla="*/ 10 w 35"/>
                <a:gd name="T13" fmla="*/ 7 h 45"/>
                <a:gd name="T14" fmla="*/ 9 w 35"/>
                <a:gd name="T15" fmla="*/ 0 h 45"/>
                <a:gd name="T16" fmla="*/ 8 w 35"/>
                <a:gd name="T17" fmla="*/ 0 h 45"/>
                <a:gd name="T18" fmla="*/ 10 w 35"/>
                <a:gd name="T19" fmla="*/ 8 h 45"/>
                <a:gd name="T20" fmla="*/ 8 w 35"/>
                <a:gd name="T21" fmla="*/ 9 h 45"/>
                <a:gd name="T22" fmla="*/ 3 w 35"/>
                <a:gd name="T23"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5">
                  <a:moveTo>
                    <a:pt x="3" y="27"/>
                  </a:moveTo>
                  <a:cubicBezTo>
                    <a:pt x="5" y="32"/>
                    <a:pt x="10" y="36"/>
                    <a:pt x="15" y="38"/>
                  </a:cubicBezTo>
                  <a:cubicBezTo>
                    <a:pt x="19" y="40"/>
                    <a:pt x="25" y="41"/>
                    <a:pt x="28" y="44"/>
                  </a:cubicBezTo>
                  <a:cubicBezTo>
                    <a:pt x="32" y="45"/>
                    <a:pt x="32" y="45"/>
                    <a:pt x="32" y="45"/>
                  </a:cubicBezTo>
                  <a:cubicBezTo>
                    <a:pt x="29" y="43"/>
                    <a:pt x="32" y="35"/>
                    <a:pt x="33" y="32"/>
                  </a:cubicBezTo>
                  <a:cubicBezTo>
                    <a:pt x="34" y="25"/>
                    <a:pt x="35" y="18"/>
                    <a:pt x="30" y="12"/>
                  </a:cubicBezTo>
                  <a:cubicBezTo>
                    <a:pt x="25" y="5"/>
                    <a:pt x="17" y="4"/>
                    <a:pt x="10" y="7"/>
                  </a:cubicBezTo>
                  <a:cubicBezTo>
                    <a:pt x="9" y="5"/>
                    <a:pt x="9" y="3"/>
                    <a:pt x="9" y="0"/>
                  </a:cubicBezTo>
                  <a:cubicBezTo>
                    <a:pt x="8" y="0"/>
                    <a:pt x="8" y="0"/>
                    <a:pt x="8" y="0"/>
                  </a:cubicBezTo>
                  <a:cubicBezTo>
                    <a:pt x="8" y="2"/>
                    <a:pt x="9" y="5"/>
                    <a:pt x="10" y="8"/>
                  </a:cubicBezTo>
                  <a:cubicBezTo>
                    <a:pt x="9" y="8"/>
                    <a:pt x="8" y="8"/>
                    <a:pt x="8" y="9"/>
                  </a:cubicBezTo>
                  <a:cubicBezTo>
                    <a:pt x="2" y="13"/>
                    <a:pt x="0" y="21"/>
                    <a:pt x="3" y="2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2404"/>
            <p:cNvSpPr>
              <a:spLocks/>
            </p:cNvSpPr>
            <p:nvPr/>
          </p:nvSpPr>
          <p:spPr bwMode="auto">
            <a:xfrm>
              <a:off x="10607668" y="2571762"/>
              <a:ext cx="165101" cy="255589"/>
            </a:xfrm>
            <a:custGeom>
              <a:avLst/>
              <a:gdLst>
                <a:gd name="T0" fmla="*/ 0 w 44"/>
                <a:gd name="T1" fmla="*/ 30 h 68"/>
                <a:gd name="T2" fmla="*/ 10 w 44"/>
                <a:gd name="T3" fmla="*/ 51 h 68"/>
                <a:gd name="T4" fmla="*/ 24 w 44"/>
                <a:gd name="T5" fmla="*/ 64 h 68"/>
                <a:gd name="T6" fmla="*/ 28 w 44"/>
                <a:gd name="T7" fmla="*/ 68 h 68"/>
                <a:gd name="T8" fmla="*/ 30 w 44"/>
                <a:gd name="T9" fmla="*/ 60 h 68"/>
                <a:gd name="T10" fmla="*/ 35 w 44"/>
                <a:gd name="T11" fmla="*/ 52 h 68"/>
                <a:gd name="T12" fmla="*/ 42 w 44"/>
                <a:gd name="T13" fmla="*/ 27 h 68"/>
                <a:gd name="T14" fmla="*/ 20 w 44"/>
                <a:gd name="T15" fmla="*/ 10 h 68"/>
                <a:gd name="T16" fmla="*/ 23 w 44"/>
                <a:gd name="T17" fmla="*/ 0 h 68"/>
                <a:gd name="T18" fmla="*/ 22 w 44"/>
                <a:gd name="T19" fmla="*/ 0 h 68"/>
                <a:gd name="T20" fmla="*/ 20 w 44"/>
                <a:gd name="T21" fmla="*/ 10 h 68"/>
                <a:gd name="T22" fmla="*/ 16 w 44"/>
                <a:gd name="T23" fmla="*/ 10 h 68"/>
                <a:gd name="T24" fmla="*/ 0 w 44"/>
                <a:gd name="T25"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8">
                  <a:moveTo>
                    <a:pt x="0" y="30"/>
                  </a:moveTo>
                  <a:cubicBezTo>
                    <a:pt x="0" y="38"/>
                    <a:pt x="4" y="46"/>
                    <a:pt x="10" y="51"/>
                  </a:cubicBezTo>
                  <a:cubicBezTo>
                    <a:pt x="14" y="55"/>
                    <a:pt x="21" y="59"/>
                    <a:pt x="24" y="64"/>
                  </a:cubicBezTo>
                  <a:cubicBezTo>
                    <a:pt x="25" y="65"/>
                    <a:pt x="26" y="67"/>
                    <a:pt x="28" y="68"/>
                  </a:cubicBezTo>
                  <a:cubicBezTo>
                    <a:pt x="27" y="66"/>
                    <a:pt x="28" y="63"/>
                    <a:pt x="30" y="60"/>
                  </a:cubicBezTo>
                  <a:cubicBezTo>
                    <a:pt x="31" y="57"/>
                    <a:pt x="34" y="54"/>
                    <a:pt x="35" y="52"/>
                  </a:cubicBezTo>
                  <a:cubicBezTo>
                    <a:pt x="40" y="44"/>
                    <a:pt x="44" y="36"/>
                    <a:pt x="42" y="27"/>
                  </a:cubicBezTo>
                  <a:cubicBezTo>
                    <a:pt x="39" y="16"/>
                    <a:pt x="31" y="10"/>
                    <a:pt x="20" y="10"/>
                  </a:cubicBezTo>
                  <a:cubicBezTo>
                    <a:pt x="21" y="6"/>
                    <a:pt x="22" y="3"/>
                    <a:pt x="23" y="0"/>
                  </a:cubicBezTo>
                  <a:cubicBezTo>
                    <a:pt x="22" y="0"/>
                    <a:pt x="22" y="0"/>
                    <a:pt x="22" y="0"/>
                  </a:cubicBezTo>
                  <a:cubicBezTo>
                    <a:pt x="21" y="1"/>
                    <a:pt x="20" y="6"/>
                    <a:pt x="20" y="10"/>
                  </a:cubicBezTo>
                  <a:cubicBezTo>
                    <a:pt x="18" y="10"/>
                    <a:pt x="17" y="10"/>
                    <a:pt x="16" y="10"/>
                  </a:cubicBezTo>
                  <a:cubicBezTo>
                    <a:pt x="7" y="12"/>
                    <a:pt x="1" y="21"/>
                    <a:pt x="0" y="3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2405"/>
            <p:cNvSpPr>
              <a:spLocks/>
            </p:cNvSpPr>
            <p:nvPr/>
          </p:nvSpPr>
          <p:spPr bwMode="auto">
            <a:xfrm>
              <a:off x="10698156" y="2741626"/>
              <a:ext cx="195264" cy="292102"/>
            </a:xfrm>
            <a:custGeom>
              <a:avLst/>
              <a:gdLst>
                <a:gd name="T0" fmla="*/ 1 w 52"/>
                <a:gd name="T1" fmla="*/ 36 h 78"/>
                <a:gd name="T2" fmla="*/ 13 w 52"/>
                <a:gd name="T3" fmla="*/ 60 h 78"/>
                <a:gd name="T4" fmla="*/ 29 w 52"/>
                <a:gd name="T5" fmla="*/ 74 h 78"/>
                <a:gd name="T6" fmla="*/ 33 w 52"/>
                <a:gd name="T7" fmla="*/ 78 h 78"/>
                <a:gd name="T8" fmla="*/ 36 w 52"/>
                <a:gd name="T9" fmla="*/ 69 h 78"/>
                <a:gd name="T10" fmla="*/ 41 w 52"/>
                <a:gd name="T11" fmla="*/ 59 h 78"/>
                <a:gd name="T12" fmla="*/ 48 w 52"/>
                <a:gd name="T13" fmla="*/ 30 h 78"/>
                <a:gd name="T14" fmla="*/ 22 w 52"/>
                <a:gd name="T15" fmla="*/ 12 h 78"/>
                <a:gd name="T16" fmla="*/ 25 w 52"/>
                <a:gd name="T17" fmla="*/ 0 h 78"/>
                <a:gd name="T18" fmla="*/ 23 w 52"/>
                <a:gd name="T19" fmla="*/ 0 h 78"/>
                <a:gd name="T20" fmla="*/ 21 w 52"/>
                <a:gd name="T21" fmla="*/ 12 h 78"/>
                <a:gd name="T22" fmla="*/ 17 w 52"/>
                <a:gd name="T23" fmla="*/ 12 h 78"/>
                <a:gd name="T24" fmla="*/ 1 w 52"/>
                <a:gd name="T25" fmla="*/ 3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78">
                  <a:moveTo>
                    <a:pt x="1" y="36"/>
                  </a:moveTo>
                  <a:cubicBezTo>
                    <a:pt x="1" y="45"/>
                    <a:pt x="6" y="54"/>
                    <a:pt x="13" y="60"/>
                  </a:cubicBezTo>
                  <a:cubicBezTo>
                    <a:pt x="17" y="64"/>
                    <a:pt x="26" y="68"/>
                    <a:pt x="29" y="74"/>
                  </a:cubicBezTo>
                  <a:cubicBezTo>
                    <a:pt x="30" y="75"/>
                    <a:pt x="32" y="77"/>
                    <a:pt x="33" y="78"/>
                  </a:cubicBezTo>
                  <a:cubicBezTo>
                    <a:pt x="32" y="76"/>
                    <a:pt x="34" y="72"/>
                    <a:pt x="36" y="69"/>
                  </a:cubicBezTo>
                  <a:cubicBezTo>
                    <a:pt x="37" y="65"/>
                    <a:pt x="40" y="61"/>
                    <a:pt x="41" y="59"/>
                  </a:cubicBezTo>
                  <a:cubicBezTo>
                    <a:pt x="47" y="50"/>
                    <a:pt x="52" y="41"/>
                    <a:pt x="48" y="30"/>
                  </a:cubicBezTo>
                  <a:cubicBezTo>
                    <a:pt x="45" y="17"/>
                    <a:pt x="34" y="11"/>
                    <a:pt x="22" y="12"/>
                  </a:cubicBezTo>
                  <a:cubicBezTo>
                    <a:pt x="22" y="7"/>
                    <a:pt x="23" y="4"/>
                    <a:pt x="25" y="0"/>
                  </a:cubicBezTo>
                  <a:cubicBezTo>
                    <a:pt x="23" y="0"/>
                    <a:pt x="23" y="0"/>
                    <a:pt x="23" y="0"/>
                  </a:cubicBezTo>
                  <a:cubicBezTo>
                    <a:pt x="22" y="2"/>
                    <a:pt x="21" y="7"/>
                    <a:pt x="21" y="12"/>
                  </a:cubicBezTo>
                  <a:cubicBezTo>
                    <a:pt x="20" y="12"/>
                    <a:pt x="19" y="12"/>
                    <a:pt x="17" y="12"/>
                  </a:cubicBezTo>
                  <a:cubicBezTo>
                    <a:pt x="7" y="14"/>
                    <a:pt x="0" y="25"/>
                    <a:pt x="1" y="3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2406"/>
            <p:cNvSpPr>
              <a:spLocks/>
            </p:cNvSpPr>
            <p:nvPr/>
          </p:nvSpPr>
          <p:spPr bwMode="auto">
            <a:xfrm>
              <a:off x="10814044" y="2890852"/>
              <a:ext cx="131763" cy="207964"/>
            </a:xfrm>
            <a:custGeom>
              <a:avLst/>
              <a:gdLst>
                <a:gd name="T0" fmla="*/ 0 w 35"/>
                <a:gd name="T1" fmla="*/ 27 h 55"/>
                <a:gd name="T2" fmla="*/ 10 w 35"/>
                <a:gd name="T3" fmla="*/ 43 h 55"/>
                <a:gd name="T4" fmla="*/ 22 w 35"/>
                <a:gd name="T5" fmla="*/ 52 h 55"/>
                <a:gd name="T6" fmla="*/ 26 w 35"/>
                <a:gd name="T7" fmla="*/ 55 h 55"/>
                <a:gd name="T8" fmla="*/ 30 w 35"/>
                <a:gd name="T9" fmla="*/ 41 h 55"/>
                <a:gd name="T10" fmla="*/ 33 w 35"/>
                <a:gd name="T11" fmla="*/ 21 h 55"/>
                <a:gd name="T12" fmla="*/ 26 w 35"/>
                <a:gd name="T13" fmla="*/ 13 h 55"/>
                <a:gd name="T14" fmla="*/ 15 w 35"/>
                <a:gd name="T15" fmla="*/ 9 h 55"/>
                <a:gd name="T16" fmla="*/ 19 w 35"/>
                <a:gd name="T17" fmla="*/ 1 h 55"/>
                <a:gd name="T18" fmla="*/ 18 w 35"/>
                <a:gd name="T19" fmla="*/ 0 h 55"/>
                <a:gd name="T20" fmla="*/ 15 w 35"/>
                <a:gd name="T21" fmla="*/ 9 h 55"/>
                <a:gd name="T22" fmla="*/ 12 w 35"/>
                <a:gd name="T23" fmla="*/ 9 h 55"/>
                <a:gd name="T24" fmla="*/ 3 w 35"/>
                <a:gd name="T25" fmla="*/ 16 h 55"/>
                <a:gd name="T26" fmla="*/ 0 w 35"/>
                <a:gd name="T2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55">
                  <a:moveTo>
                    <a:pt x="0" y="27"/>
                  </a:moveTo>
                  <a:cubicBezTo>
                    <a:pt x="1" y="34"/>
                    <a:pt x="5" y="40"/>
                    <a:pt x="10" y="43"/>
                  </a:cubicBezTo>
                  <a:cubicBezTo>
                    <a:pt x="14" y="46"/>
                    <a:pt x="20" y="48"/>
                    <a:pt x="22" y="52"/>
                  </a:cubicBezTo>
                  <a:cubicBezTo>
                    <a:pt x="26" y="55"/>
                    <a:pt x="26" y="55"/>
                    <a:pt x="26" y="55"/>
                  </a:cubicBezTo>
                  <a:cubicBezTo>
                    <a:pt x="24" y="52"/>
                    <a:pt x="28" y="44"/>
                    <a:pt x="30" y="41"/>
                  </a:cubicBezTo>
                  <a:cubicBezTo>
                    <a:pt x="33" y="34"/>
                    <a:pt x="35" y="28"/>
                    <a:pt x="33" y="21"/>
                  </a:cubicBezTo>
                  <a:cubicBezTo>
                    <a:pt x="31" y="18"/>
                    <a:pt x="29" y="15"/>
                    <a:pt x="26" y="13"/>
                  </a:cubicBezTo>
                  <a:cubicBezTo>
                    <a:pt x="23" y="11"/>
                    <a:pt x="19" y="9"/>
                    <a:pt x="15" y="9"/>
                  </a:cubicBezTo>
                  <a:cubicBezTo>
                    <a:pt x="16" y="6"/>
                    <a:pt x="17" y="3"/>
                    <a:pt x="19" y="1"/>
                  </a:cubicBezTo>
                  <a:cubicBezTo>
                    <a:pt x="18" y="0"/>
                    <a:pt x="18" y="0"/>
                    <a:pt x="18" y="0"/>
                  </a:cubicBezTo>
                  <a:cubicBezTo>
                    <a:pt x="16" y="2"/>
                    <a:pt x="15" y="5"/>
                    <a:pt x="15" y="9"/>
                  </a:cubicBezTo>
                  <a:cubicBezTo>
                    <a:pt x="14" y="9"/>
                    <a:pt x="13" y="9"/>
                    <a:pt x="12" y="9"/>
                  </a:cubicBezTo>
                  <a:cubicBezTo>
                    <a:pt x="8" y="10"/>
                    <a:pt x="5" y="12"/>
                    <a:pt x="3" y="16"/>
                  </a:cubicBezTo>
                  <a:cubicBezTo>
                    <a:pt x="1" y="19"/>
                    <a:pt x="0" y="23"/>
                    <a:pt x="0" y="2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2407"/>
            <p:cNvSpPr>
              <a:spLocks/>
            </p:cNvSpPr>
            <p:nvPr/>
          </p:nvSpPr>
          <p:spPr bwMode="auto">
            <a:xfrm>
              <a:off x="10909295" y="2884502"/>
              <a:ext cx="112713" cy="138113"/>
            </a:xfrm>
            <a:custGeom>
              <a:avLst/>
              <a:gdLst>
                <a:gd name="T0" fmla="*/ 5 w 30"/>
                <a:gd name="T1" fmla="*/ 23 h 37"/>
                <a:gd name="T2" fmla="*/ 15 w 30"/>
                <a:gd name="T3" fmla="*/ 28 h 37"/>
                <a:gd name="T4" fmla="*/ 21 w 30"/>
                <a:gd name="T5" fmla="*/ 30 h 37"/>
                <a:gd name="T6" fmla="*/ 25 w 30"/>
                <a:gd name="T7" fmla="*/ 34 h 37"/>
                <a:gd name="T8" fmla="*/ 28 w 30"/>
                <a:gd name="T9" fmla="*/ 37 h 37"/>
                <a:gd name="T10" fmla="*/ 29 w 30"/>
                <a:gd name="T11" fmla="*/ 30 h 37"/>
                <a:gd name="T12" fmla="*/ 30 w 30"/>
                <a:gd name="T13" fmla="*/ 22 h 37"/>
                <a:gd name="T14" fmla="*/ 28 w 30"/>
                <a:gd name="T15" fmla="*/ 10 h 37"/>
                <a:gd name="T16" fmla="*/ 21 w 30"/>
                <a:gd name="T17" fmla="*/ 2 h 37"/>
                <a:gd name="T18" fmla="*/ 12 w 30"/>
                <a:gd name="T19" fmla="*/ 1 h 37"/>
                <a:gd name="T20" fmla="*/ 4 w 30"/>
                <a:gd name="T21" fmla="*/ 6 h 37"/>
                <a:gd name="T22" fmla="*/ 1 w 30"/>
                <a:gd name="T23" fmla="*/ 0 h 37"/>
                <a:gd name="T24" fmla="*/ 0 w 30"/>
                <a:gd name="T25" fmla="*/ 1 h 37"/>
                <a:gd name="T26" fmla="*/ 4 w 30"/>
                <a:gd name="T27" fmla="*/ 6 h 37"/>
                <a:gd name="T28" fmla="*/ 3 w 30"/>
                <a:gd name="T29" fmla="*/ 8 h 37"/>
                <a:gd name="T30" fmla="*/ 1 w 30"/>
                <a:gd name="T31" fmla="*/ 16 h 37"/>
                <a:gd name="T32" fmla="*/ 5 w 30"/>
                <a:gd name="T33"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7">
                  <a:moveTo>
                    <a:pt x="5" y="23"/>
                  </a:moveTo>
                  <a:cubicBezTo>
                    <a:pt x="7" y="25"/>
                    <a:pt x="11" y="26"/>
                    <a:pt x="15" y="28"/>
                  </a:cubicBezTo>
                  <a:cubicBezTo>
                    <a:pt x="17" y="28"/>
                    <a:pt x="19" y="29"/>
                    <a:pt x="21" y="30"/>
                  </a:cubicBezTo>
                  <a:cubicBezTo>
                    <a:pt x="23" y="31"/>
                    <a:pt x="25" y="32"/>
                    <a:pt x="25" y="34"/>
                  </a:cubicBezTo>
                  <a:cubicBezTo>
                    <a:pt x="26" y="35"/>
                    <a:pt x="27" y="36"/>
                    <a:pt x="28" y="37"/>
                  </a:cubicBezTo>
                  <a:cubicBezTo>
                    <a:pt x="27" y="35"/>
                    <a:pt x="28" y="33"/>
                    <a:pt x="29" y="30"/>
                  </a:cubicBezTo>
                  <a:cubicBezTo>
                    <a:pt x="30" y="27"/>
                    <a:pt x="30" y="24"/>
                    <a:pt x="30" y="22"/>
                  </a:cubicBezTo>
                  <a:cubicBezTo>
                    <a:pt x="30" y="18"/>
                    <a:pt x="30" y="13"/>
                    <a:pt x="28" y="10"/>
                  </a:cubicBezTo>
                  <a:cubicBezTo>
                    <a:pt x="27" y="7"/>
                    <a:pt x="24" y="4"/>
                    <a:pt x="21" y="2"/>
                  </a:cubicBezTo>
                  <a:cubicBezTo>
                    <a:pt x="18" y="0"/>
                    <a:pt x="15" y="0"/>
                    <a:pt x="12" y="1"/>
                  </a:cubicBezTo>
                  <a:cubicBezTo>
                    <a:pt x="9" y="1"/>
                    <a:pt x="7" y="3"/>
                    <a:pt x="4" y="6"/>
                  </a:cubicBezTo>
                  <a:cubicBezTo>
                    <a:pt x="3" y="4"/>
                    <a:pt x="2" y="2"/>
                    <a:pt x="1" y="0"/>
                  </a:cubicBezTo>
                  <a:cubicBezTo>
                    <a:pt x="0" y="1"/>
                    <a:pt x="0" y="1"/>
                    <a:pt x="0" y="1"/>
                  </a:cubicBezTo>
                  <a:cubicBezTo>
                    <a:pt x="0" y="2"/>
                    <a:pt x="2" y="4"/>
                    <a:pt x="4" y="6"/>
                  </a:cubicBezTo>
                  <a:cubicBezTo>
                    <a:pt x="4" y="7"/>
                    <a:pt x="3" y="7"/>
                    <a:pt x="3" y="8"/>
                  </a:cubicBezTo>
                  <a:cubicBezTo>
                    <a:pt x="1" y="11"/>
                    <a:pt x="1" y="14"/>
                    <a:pt x="1" y="16"/>
                  </a:cubicBezTo>
                  <a:cubicBezTo>
                    <a:pt x="2" y="19"/>
                    <a:pt x="3" y="21"/>
                    <a:pt x="5" y="2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2408"/>
            <p:cNvSpPr>
              <a:spLocks/>
            </p:cNvSpPr>
            <p:nvPr/>
          </p:nvSpPr>
          <p:spPr bwMode="auto">
            <a:xfrm>
              <a:off x="10912470" y="2752738"/>
              <a:ext cx="179389" cy="123826"/>
            </a:xfrm>
            <a:custGeom>
              <a:avLst/>
              <a:gdLst>
                <a:gd name="T0" fmla="*/ 13 w 48"/>
                <a:gd name="T1" fmla="*/ 30 h 33"/>
                <a:gd name="T2" fmla="*/ 31 w 48"/>
                <a:gd name="T3" fmla="*/ 30 h 33"/>
                <a:gd name="T4" fmla="*/ 44 w 48"/>
                <a:gd name="T5" fmla="*/ 24 h 33"/>
                <a:gd name="T6" fmla="*/ 48 w 48"/>
                <a:gd name="T7" fmla="*/ 23 h 33"/>
                <a:gd name="T8" fmla="*/ 38 w 48"/>
                <a:gd name="T9" fmla="*/ 12 h 33"/>
                <a:gd name="T10" fmla="*/ 24 w 48"/>
                <a:gd name="T11" fmla="*/ 0 h 33"/>
                <a:gd name="T12" fmla="*/ 14 w 48"/>
                <a:gd name="T13" fmla="*/ 2 h 33"/>
                <a:gd name="T14" fmla="*/ 5 w 48"/>
                <a:gd name="T15" fmla="*/ 8 h 33"/>
                <a:gd name="T16" fmla="*/ 1 w 48"/>
                <a:gd name="T17" fmla="*/ 0 h 33"/>
                <a:gd name="T18" fmla="*/ 0 w 48"/>
                <a:gd name="T19" fmla="*/ 0 h 33"/>
                <a:gd name="T20" fmla="*/ 1 w 48"/>
                <a:gd name="T21" fmla="*/ 4 h 33"/>
                <a:gd name="T22" fmla="*/ 5 w 48"/>
                <a:gd name="T23" fmla="*/ 9 h 33"/>
                <a:gd name="T24" fmla="*/ 3 w 48"/>
                <a:gd name="T25" fmla="*/ 11 h 33"/>
                <a:gd name="T26" fmla="*/ 5 w 48"/>
                <a:gd name="T27" fmla="*/ 22 h 33"/>
                <a:gd name="T28" fmla="*/ 13 w 48"/>
                <a:gd name="T29"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33">
                  <a:moveTo>
                    <a:pt x="13" y="30"/>
                  </a:moveTo>
                  <a:cubicBezTo>
                    <a:pt x="19" y="33"/>
                    <a:pt x="25" y="32"/>
                    <a:pt x="31" y="30"/>
                  </a:cubicBezTo>
                  <a:cubicBezTo>
                    <a:pt x="34" y="28"/>
                    <a:pt x="39" y="24"/>
                    <a:pt x="44" y="24"/>
                  </a:cubicBezTo>
                  <a:cubicBezTo>
                    <a:pt x="45" y="24"/>
                    <a:pt x="47" y="24"/>
                    <a:pt x="48" y="23"/>
                  </a:cubicBezTo>
                  <a:cubicBezTo>
                    <a:pt x="44" y="23"/>
                    <a:pt x="40" y="16"/>
                    <a:pt x="38" y="12"/>
                  </a:cubicBezTo>
                  <a:cubicBezTo>
                    <a:pt x="34" y="7"/>
                    <a:pt x="30" y="1"/>
                    <a:pt x="24" y="0"/>
                  </a:cubicBezTo>
                  <a:cubicBezTo>
                    <a:pt x="20" y="0"/>
                    <a:pt x="17" y="0"/>
                    <a:pt x="14" y="2"/>
                  </a:cubicBezTo>
                  <a:cubicBezTo>
                    <a:pt x="11" y="3"/>
                    <a:pt x="7" y="5"/>
                    <a:pt x="5" y="8"/>
                  </a:cubicBezTo>
                  <a:cubicBezTo>
                    <a:pt x="3" y="6"/>
                    <a:pt x="1" y="3"/>
                    <a:pt x="1" y="0"/>
                  </a:cubicBezTo>
                  <a:cubicBezTo>
                    <a:pt x="0" y="0"/>
                    <a:pt x="0" y="0"/>
                    <a:pt x="0" y="0"/>
                  </a:cubicBezTo>
                  <a:cubicBezTo>
                    <a:pt x="0" y="1"/>
                    <a:pt x="0" y="3"/>
                    <a:pt x="1" y="4"/>
                  </a:cubicBezTo>
                  <a:cubicBezTo>
                    <a:pt x="2" y="6"/>
                    <a:pt x="3" y="7"/>
                    <a:pt x="5" y="9"/>
                  </a:cubicBezTo>
                  <a:cubicBezTo>
                    <a:pt x="4" y="9"/>
                    <a:pt x="4" y="10"/>
                    <a:pt x="3" y="11"/>
                  </a:cubicBezTo>
                  <a:cubicBezTo>
                    <a:pt x="2" y="15"/>
                    <a:pt x="3" y="19"/>
                    <a:pt x="5" y="22"/>
                  </a:cubicBezTo>
                  <a:cubicBezTo>
                    <a:pt x="6" y="26"/>
                    <a:pt x="9" y="29"/>
                    <a:pt x="13" y="3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2409"/>
            <p:cNvSpPr>
              <a:spLocks/>
            </p:cNvSpPr>
            <p:nvPr/>
          </p:nvSpPr>
          <p:spPr bwMode="auto">
            <a:xfrm>
              <a:off x="10841032" y="2632087"/>
              <a:ext cx="195264" cy="120651"/>
            </a:xfrm>
            <a:custGeom>
              <a:avLst/>
              <a:gdLst>
                <a:gd name="T0" fmla="*/ 21 w 52"/>
                <a:gd name="T1" fmla="*/ 32 h 32"/>
                <a:gd name="T2" fmla="*/ 36 w 52"/>
                <a:gd name="T3" fmla="*/ 27 h 32"/>
                <a:gd name="T4" fmla="*/ 48 w 52"/>
                <a:gd name="T5" fmla="*/ 21 h 32"/>
                <a:gd name="T6" fmla="*/ 52 w 52"/>
                <a:gd name="T7" fmla="*/ 20 h 32"/>
                <a:gd name="T8" fmla="*/ 46 w 52"/>
                <a:gd name="T9" fmla="*/ 16 h 32"/>
                <a:gd name="T10" fmla="*/ 40 w 52"/>
                <a:gd name="T11" fmla="*/ 10 h 32"/>
                <a:gd name="T12" fmla="*/ 20 w 52"/>
                <a:gd name="T13" fmla="*/ 2 h 32"/>
                <a:gd name="T14" fmla="*/ 8 w 52"/>
                <a:gd name="T15" fmla="*/ 17 h 32"/>
                <a:gd name="T16" fmla="*/ 1 w 52"/>
                <a:gd name="T17" fmla="*/ 15 h 32"/>
                <a:gd name="T18" fmla="*/ 0 w 52"/>
                <a:gd name="T19" fmla="*/ 16 h 32"/>
                <a:gd name="T20" fmla="*/ 8 w 52"/>
                <a:gd name="T21" fmla="*/ 18 h 32"/>
                <a:gd name="T22" fmla="*/ 8 w 52"/>
                <a:gd name="T23" fmla="*/ 21 h 32"/>
                <a:gd name="T24" fmla="*/ 21 w 52"/>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32">
                  <a:moveTo>
                    <a:pt x="21" y="32"/>
                  </a:moveTo>
                  <a:cubicBezTo>
                    <a:pt x="26" y="32"/>
                    <a:pt x="31" y="30"/>
                    <a:pt x="36" y="27"/>
                  </a:cubicBezTo>
                  <a:cubicBezTo>
                    <a:pt x="39" y="25"/>
                    <a:pt x="43" y="21"/>
                    <a:pt x="48" y="21"/>
                  </a:cubicBezTo>
                  <a:cubicBezTo>
                    <a:pt x="49" y="21"/>
                    <a:pt x="50" y="20"/>
                    <a:pt x="52" y="20"/>
                  </a:cubicBezTo>
                  <a:cubicBezTo>
                    <a:pt x="50" y="20"/>
                    <a:pt x="48" y="18"/>
                    <a:pt x="46" y="16"/>
                  </a:cubicBezTo>
                  <a:cubicBezTo>
                    <a:pt x="44" y="13"/>
                    <a:pt x="42" y="11"/>
                    <a:pt x="40" y="10"/>
                  </a:cubicBezTo>
                  <a:cubicBezTo>
                    <a:pt x="34" y="4"/>
                    <a:pt x="28" y="0"/>
                    <a:pt x="20" y="2"/>
                  </a:cubicBezTo>
                  <a:cubicBezTo>
                    <a:pt x="12" y="3"/>
                    <a:pt x="8" y="10"/>
                    <a:pt x="8" y="17"/>
                  </a:cubicBezTo>
                  <a:cubicBezTo>
                    <a:pt x="5" y="17"/>
                    <a:pt x="3" y="17"/>
                    <a:pt x="1" y="15"/>
                  </a:cubicBezTo>
                  <a:cubicBezTo>
                    <a:pt x="0" y="16"/>
                    <a:pt x="0" y="16"/>
                    <a:pt x="0" y="16"/>
                  </a:cubicBezTo>
                  <a:cubicBezTo>
                    <a:pt x="2" y="17"/>
                    <a:pt x="5" y="18"/>
                    <a:pt x="8" y="18"/>
                  </a:cubicBezTo>
                  <a:cubicBezTo>
                    <a:pt x="8" y="19"/>
                    <a:pt x="8" y="20"/>
                    <a:pt x="8" y="21"/>
                  </a:cubicBezTo>
                  <a:cubicBezTo>
                    <a:pt x="9" y="27"/>
                    <a:pt x="15" y="32"/>
                    <a:pt x="21" y="3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2410"/>
            <p:cNvSpPr>
              <a:spLocks/>
            </p:cNvSpPr>
            <p:nvPr/>
          </p:nvSpPr>
          <p:spPr bwMode="auto">
            <a:xfrm>
              <a:off x="10709268" y="2238385"/>
              <a:ext cx="390527" cy="239714"/>
            </a:xfrm>
            <a:custGeom>
              <a:avLst/>
              <a:gdLst>
                <a:gd name="T0" fmla="*/ 46 w 104"/>
                <a:gd name="T1" fmla="*/ 64 h 64"/>
                <a:gd name="T2" fmla="*/ 78 w 104"/>
                <a:gd name="T3" fmla="*/ 49 h 64"/>
                <a:gd name="T4" fmla="*/ 97 w 104"/>
                <a:gd name="T5" fmla="*/ 29 h 64"/>
                <a:gd name="T6" fmla="*/ 104 w 104"/>
                <a:gd name="T7" fmla="*/ 24 h 64"/>
                <a:gd name="T8" fmla="*/ 76 w 104"/>
                <a:gd name="T9" fmla="*/ 12 h 64"/>
                <a:gd name="T10" fmla="*/ 59 w 104"/>
                <a:gd name="T11" fmla="*/ 3 h 64"/>
                <a:gd name="T12" fmla="*/ 43 w 104"/>
                <a:gd name="T13" fmla="*/ 2 h 64"/>
                <a:gd name="T14" fmla="*/ 27 w 104"/>
                <a:gd name="T15" fmla="*/ 12 h 64"/>
                <a:gd name="T16" fmla="*/ 14 w 104"/>
                <a:gd name="T17" fmla="*/ 29 h 64"/>
                <a:gd name="T18" fmla="*/ 2 w 104"/>
                <a:gd name="T19" fmla="*/ 15 h 64"/>
                <a:gd name="T20" fmla="*/ 0 w 104"/>
                <a:gd name="T21" fmla="*/ 16 h 64"/>
                <a:gd name="T22" fmla="*/ 5 w 104"/>
                <a:gd name="T23" fmla="*/ 23 h 64"/>
                <a:gd name="T24" fmla="*/ 14 w 104"/>
                <a:gd name="T25" fmla="*/ 30 h 64"/>
                <a:gd name="T26" fmla="*/ 13 w 104"/>
                <a:gd name="T27" fmla="*/ 35 h 64"/>
                <a:gd name="T28" fmla="*/ 23 w 104"/>
                <a:gd name="T29" fmla="*/ 56 h 64"/>
                <a:gd name="T30" fmla="*/ 46 w 104"/>
                <a:gd name="T3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64">
                  <a:moveTo>
                    <a:pt x="46" y="64"/>
                  </a:moveTo>
                  <a:cubicBezTo>
                    <a:pt x="60" y="64"/>
                    <a:pt x="70" y="58"/>
                    <a:pt x="78" y="49"/>
                  </a:cubicBezTo>
                  <a:cubicBezTo>
                    <a:pt x="83" y="43"/>
                    <a:pt x="89" y="32"/>
                    <a:pt x="97" y="29"/>
                  </a:cubicBezTo>
                  <a:cubicBezTo>
                    <a:pt x="99" y="27"/>
                    <a:pt x="101" y="25"/>
                    <a:pt x="104" y="24"/>
                  </a:cubicBezTo>
                  <a:cubicBezTo>
                    <a:pt x="96" y="25"/>
                    <a:pt x="83" y="15"/>
                    <a:pt x="76" y="12"/>
                  </a:cubicBezTo>
                  <a:cubicBezTo>
                    <a:pt x="71" y="8"/>
                    <a:pt x="65" y="5"/>
                    <a:pt x="59" y="3"/>
                  </a:cubicBezTo>
                  <a:cubicBezTo>
                    <a:pt x="54" y="1"/>
                    <a:pt x="49" y="0"/>
                    <a:pt x="43" y="2"/>
                  </a:cubicBezTo>
                  <a:cubicBezTo>
                    <a:pt x="37" y="4"/>
                    <a:pt x="32" y="7"/>
                    <a:pt x="27" y="12"/>
                  </a:cubicBezTo>
                  <a:cubicBezTo>
                    <a:pt x="22" y="16"/>
                    <a:pt x="17" y="21"/>
                    <a:pt x="14" y="29"/>
                  </a:cubicBezTo>
                  <a:cubicBezTo>
                    <a:pt x="9" y="26"/>
                    <a:pt x="4" y="21"/>
                    <a:pt x="2" y="15"/>
                  </a:cubicBezTo>
                  <a:cubicBezTo>
                    <a:pt x="1" y="16"/>
                    <a:pt x="0" y="16"/>
                    <a:pt x="0" y="16"/>
                  </a:cubicBezTo>
                  <a:cubicBezTo>
                    <a:pt x="1" y="18"/>
                    <a:pt x="2" y="21"/>
                    <a:pt x="5" y="23"/>
                  </a:cubicBezTo>
                  <a:cubicBezTo>
                    <a:pt x="7" y="26"/>
                    <a:pt x="10" y="28"/>
                    <a:pt x="14" y="30"/>
                  </a:cubicBezTo>
                  <a:cubicBezTo>
                    <a:pt x="13" y="32"/>
                    <a:pt x="13" y="33"/>
                    <a:pt x="13" y="35"/>
                  </a:cubicBezTo>
                  <a:cubicBezTo>
                    <a:pt x="12" y="43"/>
                    <a:pt x="17" y="50"/>
                    <a:pt x="23" y="56"/>
                  </a:cubicBezTo>
                  <a:cubicBezTo>
                    <a:pt x="30" y="61"/>
                    <a:pt x="38" y="64"/>
                    <a:pt x="46" y="6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2411"/>
            <p:cNvSpPr>
              <a:spLocks/>
            </p:cNvSpPr>
            <p:nvPr/>
          </p:nvSpPr>
          <p:spPr bwMode="auto">
            <a:xfrm>
              <a:off x="10909295" y="2197109"/>
              <a:ext cx="171451" cy="123826"/>
            </a:xfrm>
            <a:custGeom>
              <a:avLst/>
              <a:gdLst>
                <a:gd name="T0" fmla="*/ 30 w 46"/>
                <a:gd name="T1" fmla="*/ 31 h 33"/>
                <a:gd name="T2" fmla="*/ 40 w 46"/>
                <a:gd name="T3" fmla="*/ 18 h 33"/>
                <a:gd name="T4" fmla="*/ 44 w 46"/>
                <a:gd name="T5" fmla="*/ 4 h 33"/>
                <a:gd name="T6" fmla="*/ 46 w 46"/>
                <a:gd name="T7" fmla="*/ 1 h 33"/>
                <a:gd name="T8" fmla="*/ 32 w 46"/>
                <a:gd name="T9" fmla="*/ 1 h 33"/>
                <a:gd name="T10" fmla="*/ 16 w 46"/>
                <a:gd name="T11" fmla="*/ 4 h 33"/>
                <a:gd name="T12" fmla="*/ 11 w 46"/>
                <a:gd name="T13" fmla="*/ 11 h 33"/>
                <a:gd name="T14" fmla="*/ 8 w 46"/>
                <a:gd name="T15" fmla="*/ 22 h 33"/>
                <a:gd name="T16" fmla="*/ 1 w 46"/>
                <a:gd name="T17" fmla="*/ 17 h 33"/>
                <a:gd name="T18" fmla="*/ 0 w 46"/>
                <a:gd name="T19" fmla="*/ 18 h 33"/>
                <a:gd name="T20" fmla="*/ 3 w 46"/>
                <a:gd name="T21" fmla="*/ 21 h 33"/>
                <a:gd name="T22" fmla="*/ 8 w 46"/>
                <a:gd name="T23" fmla="*/ 22 h 33"/>
                <a:gd name="T24" fmla="*/ 9 w 46"/>
                <a:gd name="T25" fmla="*/ 25 h 33"/>
                <a:gd name="T26" fmla="*/ 18 w 46"/>
                <a:gd name="T27" fmla="*/ 32 h 33"/>
                <a:gd name="T28" fmla="*/ 30 w 46"/>
                <a:gd name="T2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33">
                  <a:moveTo>
                    <a:pt x="30" y="31"/>
                  </a:moveTo>
                  <a:cubicBezTo>
                    <a:pt x="36" y="28"/>
                    <a:pt x="39" y="23"/>
                    <a:pt x="40" y="18"/>
                  </a:cubicBezTo>
                  <a:cubicBezTo>
                    <a:pt x="42" y="14"/>
                    <a:pt x="42" y="8"/>
                    <a:pt x="44" y="4"/>
                  </a:cubicBezTo>
                  <a:cubicBezTo>
                    <a:pt x="45" y="3"/>
                    <a:pt x="45" y="2"/>
                    <a:pt x="46" y="1"/>
                  </a:cubicBezTo>
                  <a:cubicBezTo>
                    <a:pt x="43" y="3"/>
                    <a:pt x="36" y="2"/>
                    <a:pt x="32" y="1"/>
                  </a:cubicBezTo>
                  <a:cubicBezTo>
                    <a:pt x="26" y="1"/>
                    <a:pt x="20" y="0"/>
                    <a:pt x="16" y="4"/>
                  </a:cubicBezTo>
                  <a:cubicBezTo>
                    <a:pt x="13" y="6"/>
                    <a:pt x="12" y="9"/>
                    <a:pt x="11" y="11"/>
                  </a:cubicBezTo>
                  <a:cubicBezTo>
                    <a:pt x="10" y="14"/>
                    <a:pt x="8" y="18"/>
                    <a:pt x="8" y="22"/>
                  </a:cubicBezTo>
                  <a:cubicBezTo>
                    <a:pt x="5" y="21"/>
                    <a:pt x="2" y="20"/>
                    <a:pt x="1" y="17"/>
                  </a:cubicBezTo>
                  <a:cubicBezTo>
                    <a:pt x="0" y="18"/>
                    <a:pt x="0" y="18"/>
                    <a:pt x="0" y="18"/>
                  </a:cubicBezTo>
                  <a:cubicBezTo>
                    <a:pt x="0" y="19"/>
                    <a:pt x="2" y="20"/>
                    <a:pt x="3" y="21"/>
                  </a:cubicBezTo>
                  <a:cubicBezTo>
                    <a:pt x="5" y="22"/>
                    <a:pt x="7" y="22"/>
                    <a:pt x="8" y="22"/>
                  </a:cubicBezTo>
                  <a:cubicBezTo>
                    <a:pt x="9" y="23"/>
                    <a:pt x="9" y="24"/>
                    <a:pt x="9" y="25"/>
                  </a:cubicBezTo>
                  <a:cubicBezTo>
                    <a:pt x="10" y="28"/>
                    <a:pt x="14" y="31"/>
                    <a:pt x="18" y="32"/>
                  </a:cubicBezTo>
                  <a:cubicBezTo>
                    <a:pt x="22" y="33"/>
                    <a:pt x="26" y="32"/>
                    <a:pt x="30" y="31"/>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2412"/>
            <p:cNvSpPr>
              <a:spLocks/>
            </p:cNvSpPr>
            <p:nvPr/>
          </p:nvSpPr>
          <p:spPr bwMode="auto">
            <a:xfrm>
              <a:off x="10937870" y="2032008"/>
              <a:ext cx="120651" cy="142876"/>
            </a:xfrm>
            <a:custGeom>
              <a:avLst/>
              <a:gdLst>
                <a:gd name="T0" fmla="*/ 26 w 32"/>
                <a:gd name="T1" fmla="*/ 32 h 38"/>
                <a:gd name="T2" fmla="*/ 32 w 32"/>
                <a:gd name="T3" fmla="*/ 17 h 38"/>
                <a:gd name="T4" fmla="*/ 32 w 32"/>
                <a:gd name="T5" fmla="*/ 4 h 38"/>
                <a:gd name="T6" fmla="*/ 31 w 32"/>
                <a:gd name="T7" fmla="*/ 0 h 38"/>
                <a:gd name="T8" fmla="*/ 27 w 32"/>
                <a:gd name="T9" fmla="*/ 3 h 38"/>
                <a:gd name="T10" fmla="*/ 20 w 32"/>
                <a:gd name="T11" fmla="*/ 4 h 38"/>
                <a:gd name="T12" fmla="*/ 3 w 32"/>
                <a:gd name="T13" fmla="*/ 14 h 38"/>
                <a:gd name="T14" fmla="*/ 1 w 32"/>
                <a:gd name="T15" fmla="*/ 25 h 38"/>
                <a:gd name="T16" fmla="*/ 7 w 32"/>
                <a:gd name="T17" fmla="*/ 33 h 38"/>
                <a:gd name="T18" fmla="*/ 3 w 32"/>
                <a:gd name="T19" fmla="*/ 38 h 38"/>
                <a:gd name="T20" fmla="*/ 4 w 32"/>
                <a:gd name="T21" fmla="*/ 38 h 38"/>
                <a:gd name="T22" fmla="*/ 8 w 32"/>
                <a:gd name="T23" fmla="*/ 33 h 38"/>
                <a:gd name="T24" fmla="*/ 10 w 32"/>
                <a:gd name="T25" fmla="*/ 35 h 38"/>
                <a:gd name="T26" fmla="*/ 26 w 32"/>
                <a:gd name="T27"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8">
                  <a:moveTo>
                    <a:pt x="26" y="32"/>
                  </a:moveTo>
                  <a:cubicBezTo>
                    <a:pt x="30" y="28"/>
                    <a:pt x="32" y="23"/>
                    <a:pt x="32" y="17"/>
                  </a:cubicBezTo>
                  <a:cubicBezTo>
                    <a:pt x="32" y="13"/>
                    <a:pt x="31" y="7"/>
                    <a:pt x="32" y="4"/>
                  </a:cubicBezTo>
                  <a:cubicBezTo>
                    <a:pt x="32" y="2"/>
                    <a:pt x="32" y="1"/>
                    <a:pt x="31" y="0"/>
                  </a:cubicBezTo>
                  <a:cubicBezTo>
                    <a:pt x="31" y="1"/>
                    <a:pt x="29" y="2"/>
                    <a:pt x="27" y="3"/>
                  </a:cubicBezTo>
                  <a:cubicBezTo>
                    <a:pt x="24" y="3"/>
                    <a:pt x="22" y="4"/>
                    <a:pt x="20" y="4"/>
                  </a:cubicBezTo>
                  <a:cubicBezTo>
                    <a:pt x="14" y="5"/>
                    <a:pt x="7" y="7"/>
                    <a:pt x="3" y="14"/>
                  </a:cubicBezTo>
                  <a:cubicBezTo>
                    <a:pt x="1" y="17"/>
                    <a:pt x="0" y="21"/>
                    <a:pt x="1" y="25"/>
                  </a:cubicBezTo>
                  <a:cubicBezTo>
                    <a:pt x="2" y="28"/>
                    <a:pt x="4" y="31"/>
                    <a:pt x="7" y="33"/>
                  </a:cubicBezTo>
                  <a:cubicBezTo>
                    <a:pt x="6" y="35"/>
                    <a:pt x="5" y="36"/>
                    <a:pt x="3" y="38"/>
                  </a:cubicBezTo>
                  <a:cubicBezTo>
                    <a:pt x="4" y="38"/>
                    <a:pt x="4" y="38"/>
                    <a:pt x="4" y="38"/>
                  </a:cubicBezTo>
                  <a:cubicBezTo>
                    <a:pt x="5" y="37"/>
                    <a:pt x="6" y="35"/>
                    <a:pt x="8" y="33"/>
                  </a:cubicBezTo>
                  <a:cubicBezTo>
                    <a:pt x="9" y="34"/>
                    <a:pt x="9" y="34"/>
                    <a:pt x="10" y="35"/>
                  </a:cubicBezTo>
                  <a:cubicBezTo>
                    <a:pt x="16" y="38"/>
                    <a:pt x="22" y="37"/>
                    <a:pt x="26" y="3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2413"/>
            <p:cNvSpPr>
              <a:spLocks/>
            </p:cNvSpPr>
            <p:nvPr/>
          </p:nvSpPr>
          <p:spPr bwMode="auto">
            <a:xfrm>
              <a:off x="10536230" y="1554167"/>
              <a:ext cx="271464" cy="323852"/>
            </a:xfrm>
            <a:custGeom>
              <a:avLst/>
              <a:gdLst>
                <a:gd name="T0" fmla="*/ 57 w 72"/>
                <a:gd name="T1" fmla="*/ 71 h 86"/>
                <a:gd name="T2" fmla="*/ 60 w 72"/>
                <a:gd name="T3" fmla="*/ 67 h 86"/>
                <a:gd name="T4" fmla="*/ 62 w 72"/>
                <a:gd name="T5" fmla="*/ 65 h 86"/>
                <a:gd name="T6" fmla="*/ 63 w 72"/>
                <a:gd name="T7" fmla="*/ 63 h 86"/>
                <a:gd name="T8" fmla="*/ 66 w 72"/>
                <a:gd name="T9" fmla="*/ 54 h 86"/>
                <a:gd name="T10" fmla="*/ 66 w 72"/>
                <a:gd name="T11" fmla="*/ 37 h 86"/>
                <a:gd name="T12" fmla="*/ 64 w 72"/>
                <a:gd name="T13" fmla="*/ 23 h 86"/>
                <a:gd name="T14" fmla="*/ 67 w 72"/>
                <a:gd name="T15" fmla="*/ 9 h 86"/>
                <a:gd name="T16" fmla="*/ 72 w 72"/>
                <a:gd name="T17" fmla="*/ 0 h 86"/>
                <a:gd name="T18" fmla="*/ 64 w 72"/>
                <a:gd name="T19" fmla="*/ 4 h 86"/>
                <a:gd name="T20" fmla="*/ 54 w 72"/>
                <a:gd name="T21" fmla="*/ 7 h 86"/>
                <a:gd name="T22" fmla="*/ 38 w 72"/>
                <a:gd name="T23" fmla="*/ 13 h 86"/>
                <a:gd name="T24" fmla="*/ 20 w 72"/>
                <a:gd name="T25" fmla="*/ 20 h 86"/>
                <a:gd name="T26" fmla="*/ 12 w 72"/>
                <a:gd name="T27" fmla="*/ 26 h 86"/>
                <a:gd name="T28" fmla="*/ 5 w 72"/>
                <a:gd name="T29" fmla="*/ 35 h 86"/>
                <a:gd name="T30" fmla="*/ 2 w 72"/>
                <a:gd name="T31" fmla="*/ 60 h 86"/>
                <a:gd name="T32" fmla="*/ 18 w 72"/>
                <a:gd name="T33" fmla="*/ 75 h 86"/>
                <a:gd name="T34" fmla="*/ 15 w 72"/>
                <a:gd name="T35" fmla="*/ 80 h 86"/>
                <a:gd name="T36" fmla="*/ 13 w 72"/>
                <a:gd name="T37" fmla="*/ 85 h 86"/>
                <a:gd name="T38" fmla="*/ 15 w 72"/>
                <a:gd name="T39" fmla="*/ 86 h 86"/>
                <a:gd name="T40" fmla="*/ 16 w 72"/>
                <a:gd name="T41" fmla="*/ 82 h 86"/>
                <a:gd name="T42" fmla="*/ 17 w 72"/>
                <a:gd name="T43" fmla="*/ 79 h 86"/>
                <a:gd name="T44" fmla="*/ 19 w 72"/>
                <a:gd name="T45" fmla="*/ 75 h 86"/>
                <a:gd name="T46" fmla="*/ 24 w 72"/>
                <a:gd name="T47" fmla="*/ 78 h 86"/>
                <a:gd name="T48" fmla="*/ 41 w 72"/>
                <a:gd name="T49" fmla="*/ 81 h 86"/>
                <a:gd name="T50" fmla="*/ 57 w 72"/>
                <a:gd name="T51" fmla="*/ 7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86">
                  <a:moveTo>
                    <a:pt x="57" y="71"/>
                  </a:moveTo>
                  <a:cubicBezTo>
                    <a:pt x="58" y="70"/>
                    <a:pt x="59" y="69"/>
                    <a:pt x="60" y="67"/>
                  </a:cubicBezTo>
                  <a:cubicBezTo>
                    <a:pt x="61" y="67"/>
                    <a:pt x="61" y="66"/>
                    <a:pt x="62" y="65"/>
                  </a:cubicBezTo>
                  <a:cubicBezTo>
                    <a:pt x="62" y="64"/>
                    <a:pt x="63" y="63"/>
                    <a:pt x="63" y="63"/>
                  </a:cubicBezTo>
                  <a:cubicBezTo>
                    <a:pt x="65" y="60"/>
                    <a:pt x="66" y="57"/>
                    <a:pt x="66" y="54"/>
                  </a:cubicBezTo>
                  <a:cubicBezTo>
                    <a:pt x="67" y="48"/>
                    <a:pt x="67" y="43"/>
                    <a:pt x="66" y="37"/>
                  </a:cubicBezTo>
                  <a:cubicBezTo>
                    <a:pt x="65" y="33"/>
                    <a:pt x="64" y="28"/>
                    <a:pt x="64" y="23"/>
                  </a:cubicBezTo>
                  <a:cubicBezTo>
                    <a:pt x="63" y="18"/>
                    <a:pt x="64" y="13"/>
                    <a:pt x="67" y="9"/>
                  </a:cubicBezTo>
                  <a:cubicBezTo>
                    <a:pt x="68" y="6"/>
                    <a:pt x="70" y="3"/>
                    <a:pt x="72" y="0"/>
                  </a:cubicBezTo>
                  <a:cubicBezTo>
                    <a:pt x="70" y="2"/>
                    <a:pt x="67" y="3"/>
                    <a:pt x="64" y="4"/>
                  </a:cubicBezTo>
                  <a:cubicBezTo>
                    <a:pt x="61" y="5"/>
                    <a:pt x="57" y="6"/>
                    <a:pt x="54" y="7"/>
                  </a:cubicBezTo>
                  <a:cubicBezTo>
                    <a:pt x="48" y="9"/>
                    <a:pt x="41" y="11"/>
                    <a:pt x="38" y="13"/>
                  </a:cubicBezTo>
                  <a:cubicBezTo>
                    <a:pt x="30" y="15"/>
                    <a:pt x="24" y="18"/>
                    <a:pt x="20" y="20"/>
                  </a:cubicBezTo>
                  <a:cubicBezTo>
                    <a:pt x="18" y="21"/>
                    <a:pt x="15" y="23"/>
                    <a:pt x="12" y="26"/>
                  </a:cubicBezTo>
                  <a:cubicBezTo>
                    <a:pt x="10" y="28"/>
                    <a:pt x="7" y="31"/>
                    <a:pt x="5" y="35"/>
                  </a:cubicBezTo>
                  <a:cubicBezTo>
                    <a:pt x="1" y="44"/>
                    <a:pt x="0" y="53"/>
                    <a:pt x="2" y="60"/>
                  </a:cubicBezTo>
                  <a:cubicBezTo>
                    <a:pt x="5" y="67"/>
                    <a:pt x="11" y="71"/>
                    <a:pt x="18" y="75"/>
                  </a:cubicBezTo>
                  <a:cubicBezTo>
                    <a:pt x="17" y="77"/>
                    <a:pt x="16" y="79"/>
                    <a:pt x="15" y="80"/>
                  </a:cubicBezTo>
                  <a:cubicBezTo>
                    <a:pt x="14" y="82"/>
                    <a:pt x="13" y="83"/>
                    <a:pt x="13" y="85"/>
                  </a:cubicBezTo>
                  <a:cubicBezTo>
                    <a:pt x="15" y="86"/>
                    <a:pt x="15" y="86"/>
                    <a:pt x="15" y="86"/>
                  </a:cubicBezTo>
                  <a:cubicBezTo>
                    <a:pt x="15" y="85"/>
                    <a:pt x="16" y="83"/>
                    <a:pt x="16" y="82"/>
                  </a:cubicBezTo>
                  <a:cubicBezTo>
                    <a:pt x="17" y="79"/>
                    <a:pt x="17" y="79"/>
                    <a:pt x="17" y="79"/>
                  </a:cubicBezTo>
                  <a:cubicBezTo>
                    <a:pt x="19" y="75"/>
                    <a:pt x="19" y="75"/>
                    <a:pt x="19" y="75"/>
                  </a:cubicBezTo>
                  <a:cubicBezTo>
                    <a:pt x="21" y="76"/>
                    <a:pt x="22" y="77"/>
                    <a:pt x="24" y="78"/>
                  </a:cubicBezTo>
                  <a:cubicBezTo>
                    <a:pt x="30" y="81"/>
                    <a:pt x="36" y="82"/>
                    <a:pt x="41" y="81"/>
                  </a:cubicBezTo>
                  <a:cubicBezTo>
                    <a:pt x="47" y="80"/>
                    <a:pt x="52" y="77"/>
                    <a:pt x="57" y="7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2414"/>
            <p:cNvSpPr>
              <a:spLocks/>
            </p:cNvSpPr>
            <p:nvPr/>
          </p:nvSpPr>
          <p:spPr bwMode="auto">
            <a:xfrm>
              <a:off x="10687043" y="1730381"/>
              <a:ext cx="180976" cy="161926"/>
            </a:xfrm>
            <a:custGeom>
              <a:avLst/>
              <a:gdLst>
                <a:gd name="T0" fmla="*/ 33 w 48"/>
                <a:gd name="T1" fmla="*/ 38 h 43"/>
                <a:gd name="T2" fmla="*/ 42 w 48"/>
                <a:gd name="T3" fmla="*/ 21 h 43"/>
                <a:gd name="T4" fmla="*/ 46 w 48"/>
                <a:gd name="T5" fmla="*/ 5 h 43"/>
                <a:gd name="T6" fmla="*/ 48 w 48"/>
                <a:gd name="T7" fmla="*/ 0 h 43"/>
                <a:gd name="T8" fmla="*/ 40 w 48"/>
                <a:gd name="T9" fmla="*/ 2 h 43"/>
                <a:gd name="T10" fmla="*/ 30 w 48"/>
                <a:gd name="T11" fmla="*/ 2 h 43"/>
                <a:gd name="T12" fmla="*/ 8 w 48"/>
                <a:gd name="T13" fmla="*/ 10 h 43"/>
                <a:gd name="T14" fmla="*/ 4 w 48"/>
                <a:gd name="T15" fmla="*/ 23 h 43"/>
                <a:gd name="T16" fmla="*/ 8 w 48"/>
                <a:gd name="T17" fmla="*/ 35 h 43"/>
                <a:gd name="T18" fmla="*/ 0 w 48"/>
                <a:gd name="T19" fmla="*/ 38 h 43"/>
                <a:gd name="T20" fmla="*/ 0 w 48"/>
                <a:gd name="T21" fmla="*/ 39 h 43"/>
                <a:gd name="T22" fmla="*/ 9 w 48"/>
                <a:gd name="T23" fmla="*/ 35 h 43"/>
                <a:gd name="T24" fmla="*/ 11 w 48"/>
                <a:gd name="T25" fmla="*/ 37 h 43"/>
                <a:gd name="T26" fmla="*/ 33 w 48"/>
                <a:gd name="T2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33" y="38"/>
                  </a:moveTo>
                  <a:cubicBezTo>
                    <a:pt x="38" y="33"/>
                    <a:pt x="41" y="27"/>
                    <a:pt x="42" y="21"/>
                  </a:cubicBezTo>
                  <a:cubicBezTo>
                    <a:pt x="43" y="16"/>
                    <a:pt x="43" y="9"/>
                    <a:pt x="46" y="5"/>
                  </a:cubicBezTo>
                  <a:cubicBezTo>
                    <a:pt x="47" y="3"/>
                    <a:pt x="47" y="2"/>
                    <a:pt x="48" y="0"/>
                  </a:cubicBezTo>
                  <a:cubicBezTo>
                    <a:pt x="47" y="2"/>
                    <a:pt x="43" y="2"/>
                    <a:pt x="40" y="2"/>
                  </a:cubicBezTo>
                  <a:cubicBezTo>
                    <a:pt x="36" y="2"/>
                    <a:pt x="33" y="2"/>
                    <a:pt x="30" y="2"/>
                  </a:cubicBezTo>
                  <a:cubicBezTo>
                    <a:pt x="22" y="2"/>
                    <a:pt x="13" y="4"/>
                    <a:pt x="8" y="10"/>
                  </a:cubicBezTo>
                  <a:cubicBezTo>
                    <a:pt x="5" y="14"/>
                    <a:pt x="4" y="19"/>
                    <a:pt x="4" y="23"/>
                  </a:cubicBezTo>
                  <a:cubicBezTo>
                    <a:pt x="4" y="27"/>
                    <a:pt x="5" y="31"/>
                    <a:pt x="8" y="35"/>
                  </a:cubicBezTo>
                  <a:cubicBezTo>
                    <a:pt x="6" y="36"/>
                    <a:pt x="3" y="37"/>
                    <a:pt x="0" y="38"/>
                  </a:cubicBezTo>
                  <a:cubicBezTo>
                    <a:pt x="0" y="39"/>
                    <a:pt x="0" y="39"/>
                    <a:pt x="0" y="39"/>
                  </a:cubicBezTo>
                  <a:cubicBezTo>
                    <a:pt x="2" y="39"/>
                    <a:pt x="6" y="37"/>
                    <a:pt x="9" y="35"/>
                  </a:cubicBezTo>
                  <a:cubicBezTo>
                    <a:pt x="9" y="36"/>
                    <a:pt x="10" y="37"/>
                    <a:pt x="11" y="37"/>
                  </a:cubicBezTo>
                  <a:cubicBezTo>
                    <a:pt x="17" y="43"/>
                    <a:pt x="27" y="42"/>
                    <a:pt x="33" y="38"/>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2415"/>
            <p:cNvSpPr>
              <a:spLocks/>
            </p:cNvSpPr>
            <p:nvPr/>
          </p:nvSpPr>
          <p:spPr bwMode="auto">
            <a:xfrm>
              <a:off x="10612430" y="1847857"/>
              <a:ext cx="142876" cy="88901"/>
            </a:xfrm>
            <a:custGeom>
              <a:avLst/>
              <a:gdLst>
                <a:gd name="T0" fmla="*/ 16 w 38"/>
                <a:gd name="T1" fmla="*/ 23 h 24"/>
                <a:gd name="T2" fmla="*/ 28 w 38"/>
                <a:gd name="T3" fmla="*/ 19 h 24"/>
                <a:gd name="T4" fmla="*/ 35 w 38"/>
                <a:gd name="T5" fmla="*/ 12 h 24"/>
                <a:gd name="T6" fmla="*/ 38 w 38"/>
                <a:gd name="T7" fmla="*/ 10 h 24"/>
                <a:gd name="T8" fmla="*/ 29 w 38"/>
                <a:gd name="T9" fmla="*/ 5 h 24"/>
                <a:gd name="T10" fmla="*/ 16 w 38"/>
                <a:gd name="T11" fmla="*/ 1 h 24"/>
                <a:gd name="T12" fmla="*/ 9 w 38"/>
                <a:gd name="T13" fmla="*/ 4 h 24"/>
                <a:gd name="T14" fmla="*/ 6 w 38"/>
                <a:gd name="T15" fmla="*/ 11 h 24"/>
                <a:gd name="T16" fmla="*/ 1 w 38"/>
                <a:gd name="T17" fmla="*/ 8 h 24"/>
                <a:gd name="T18" fmla="*/ 0 w 38"/>
                <a:gd name="T19" fmla="*/ 8 h 24"/>
                <a:gd name="T20" fmla="*/ 6 w 38"/>
                <a:gd name="T21" fmla="*/ 12 h 24"/>
                <a:gd name="T22" fmla="*/ 6 w 38"/>
                <a:gd name="T23" fmla="*/ 14 h 24"/>
                <a:gd name="T24" fmla="*/ 9 w 38"/>
                <a:gd name="T25" fmla="*/ 20 h 24"/>
                <a:gd name="T26" fmla="*/ 16 w 38"/>
                <a:gd name="T2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24">
                  <a:moveTo>
                    <a:pt x="16" y="23"/>
                  </a:moveTo>
                  <a:cubicBezTo>
                    <a:pt x="21" y="24"/>
                    <a:pt x="25" y="22"/>
                    <a:pt x="28" y="19"/>
                  </a:cubicBezTo>
                  <a:cubicBezTo>
                    <a:pt x="30" y="17"/>
                    <a:pt x="32" y="13"/>
                    <a:pt x="35" y="12"/>
                  </a:cubicBezTo>
                  <a:cubicBezTo>
                    <a:pt x="36" y="12"/>
                    <a:pt x="37" y="11"/>
                    <a:pt x="38" y="10"/>
                  </a:cubicBezTo>
                  <a:cubicBezTo>
                    <a:pt x="35" y="11"/>
                    <a:pt x="31" y="7"/>
                    <a:pt x="29" y="5"/>
                  </a:cubicBezTo>
                  <a:cubicBezTo>
                    <a:pt x="25" y="2"/>
                    <a:pt x="20" y="0"/>
                    <a:pt x="16" y="1"/>
                  </a:cubicBezTo>
                  <a:cubicBezTo>
                    <a:pt x="13" y="1"/>
                    <a:pt x="11" y="3"/>
                    <a:pt x="9" y="4"/>
                  </a:cubicBezTo>
                  <a:cubicBezTo>
                    <a:pt x="8" y="6"/>
                    <a:pt x="6" y="8"/>
                    <a:pt x="6" y="11"/>
                  </a:cubicBezTo>
                  <a:cubicBezTo>
                    <a:pt x="4" y="11"/>
                    <a:pt x="2" y="9"/>
                    <a:pt x="1" y="8"/>
                  </a:cubicBezTo>
                  <a:cubicBezTo>
                    <a:pt x="0" y="8"/>
                    <a:pt x="0" y="8"/>
                    <a:pt x="0" y="8"/>
                  </a:cubicBezTo>
                  <a:cubicBezTo>
                    <a:pt x="1" y="9"/>
                    <a:pt x="3" y="11"/>
                    <a:pt x="6" y="12"/>
                  </a:cubicBezTo>
                  <a:cubicBezTo>
                    <a:pt x="6" y="12"/>
                    <a:pt x="6" y="13"/>
                    <a:pt x="6" y="14"/>
                  </a:cubicBezTo>
                  <a:cubicBezTo>
                    <a:pt x="6" y="16"/>
                    <a:pt x="7" y="19"/>
                    <a:pt x="9" y="20"/>
                  </a:cubicBezTo>
                  <a:cubicBezTo>
                    <a:pt x="11" y="22"/>
                    <a:pt x="14" y="23"/>
                    <a:pt x="16" y="2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2416"/>
            <p:cNvSpPr>
              <a:spLocks/>
            </p:cNvSpPr>
            <p:nvPr/>
          </p:nvSpPr>
          <p:spPr bwMode="auto">
            <a:xfrm>
              <a:off x="10525117" y="1752606"/>
              <a:ext cx="90488" cy="131763"/>
            </a:xfrm>
            <a:custGeom>
              <a:avLst/>
              <a:gdLst>
                <a:gd name="T0" fmla="*/ 23 w 24"/>
                <a:gd name="T1" fmla="*/ 24 h 35"/>
                <a:gd name="T2" fmla="*/ 22 w 24"/>
                <a:gd name="T3" fmla="*/ 12 h 35"/>
                <a:gd name="T4" fmla="*/ 19 w 24"/>
                <a:gd name="T5" fmla="*/ 3 h 35"/>
                <a:gd name="T6" fmla="*/ 17 w 24"/>
                <a:gd name="T7" fmla="*/ 0 h 35"/>
                <a:gd name="T8" fmla="*/ 10 w 24"/>
                <a:gd name="T9" fmla="*/ 6 h 35"/>
                <a:gd name="T10" fmla="*/ 4 w 24"/>
                <a:gd name="T11" fmla="*/ 11 h 35"/>
                <a:gd name="T12" fmla="*/ 1 w 24"/>
                <a:gd name="T13" fmla="*/ 19 h 35"/>
                <a:gd name="T14" fmla="*/ 3 w 24"/>
                <a:gd name="T15" fmla="*/ 28 h 35"/>
                <a:gd name="T16" fmla="*/ 11 w 24"/>
                <a:gd name="T17" fmla="*/ 30 h 35"/>
                <a:gd name="T18" fmla="*/ 10 w 24"/>
                <a:gd name="T19" fmla="*/ 35 h 35"/>
                <a:gd name="T20" fmla="*/ 11 w 24"/>
                <a:gd name="T21" fmla="*/ 35 h 35"/>
                <a:gd name="T22" fmla="*/ 11 w 24"/>
                <a:gd name="T23" fmla="*/ 30 h 35"/>
                <a:gd name="T24" fmla="*/ 13 w 24"/>
                <a:gd name="T25" fmla="*/ 30 h 35"/>
                <a:gd name="T26" fmla="*/ 23 w 24"/>
                <a:gd name="T27"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5">
                  <a:moveTo>
                    <a:pt x="23" y="24"/>
                  </a:moveTo>
                  <a:cubicBezTo>
                    <a:pt x="24" y="21"/>
                    <a:pt x="24" y="16"/>
                    <a:pt x="22" y="12"/>
                  </a:cubicBezTo>
                  <a:cubicBezTo>
                    <a:pt x="21" y="9"/>
                    <a:pt x="19" y="6"/>
                    <a:pt x="19" y="3"/>
                  </a:cubicBezTo>
                  <a:cubicBezTo>
                    <a:pt x="18" y="2"/>
                    <a:pt x="18" y="1"/>
                    <a:pt x="17" y="0"/>
                  </a:cubicBezTo>
                  <a:cubicBezTo>
                    <a:pt x="18" y="2"/>
                    <a:pt x="12" y="5"/>
                    <a:pt x="10" y="6"/>
                  </a:cubicBezTo>
                  <a:cubicBezTo>
                    <a:pt x="8" y="7"/>
                    <a:pt x="6" y="9"/>
                    <a:pt x="4" y="11"/>
                  </a:cubicBezTo>
                  <a:cubicBezTo>
                    <a:pt x="2" y="13"/>
                    <a:pt x="1" y="16"/>
                    <a:pt x="1" y="19"/>
                  </a:cubicBezTo>
                  <a:cubicBezTo>
                    <a:pt x="0" y="23"/>
                    <a:pt x="1" y="26"/>
                    <a:pt x="3" y="28"/>
                  </a:cubicBezTo>
                  <a:cubicBezTo>
                    <a:pt x="5" y="30"/>
                    <a:pt x="8" y="30"/>
                    <a:pt x="11" y="30"/>
                  </a:cubicBezTo>
                  <a:cubicBezTo>
                    <a:pt x="11" y="32"/>
                    <a:pt x="10" y="33"/>
                    <a:pt x="10" y="35"/>
                  </a:cubicBezTo>
                  <a:cubicBezTo>
                    <a:pt x="11" y="35"/>
                    <a:pt x="11" y="35"/>
                    <a:pt x="11" y="35"/>
                  </a:cubicBezTo>
                  <a:cubicBezTo>
                    <a:pt x="11" y="34"/>
                    <a:pt x="11" y="32"/>
                    <a:pt x="11" y="30"/>
                  </a:cubicBezTo>
                  <a:cubicBezTo>
                    <a:pt x="12" y="30"/>
                    <a:pt x="12" y="30"/>
                    <a:pt x="13" y="30"/>
                  </a:cubicBezTo>
                  <a:cubicBezTo>
                    <a:pt x="18" y="30"/>
                    <a:pt x="21" y="28"/>
                    <a:pt x="23" y="24"/>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2417"/>
            <p:cNvSpPr>
              <a:spLocks/>
            </p:cNvSpPr>
            <p:nvPr/>
          </p:nvSpPr>
          <p:spPr bwMode="auto">
            <a:xfrm>
              <a:off x="10450504" y="1779594"/>
              <a:ext cx="74613" cy="112713"/>
            </a:xfrm>
            <a:custGeom>
              <a:avLst/>
              <a:gdLst>
                <a:gd name="T0" fmla="*/ 19 w 20"/>
                <a:gd name="T1" fmla="*/ 19 h 30"/>
                <a:gd name="T2" fmla="*/ 18 w 20"/>
                <a:gd name="T3" fmla="*/ 10 h 30"/>
                <a:gd name="T4" fmla="*/ 17 w 20"/>
                <a:gd name="T5" fmla="*/ 6 h 30"/>
                <a:gd name="T6" fmla="*/ 18 w 20"/>
                <a:gd name="T7" fmla="*/ 2 h 30"/>
                <a:gd name="T8" fmla="*/ 20 w 20"/>
                <a:gd name="T9" fmla="*/ 0 h 30"/>
                <a:gd name="T10" fmla="*/ 14 w 20"/>
                <a:gd name="T11" fmla="*/ 2 h 30"/>
                <a:gd name="T12" fmla="*/ 8 w 20"/>
                <a:gd name="T13" fmla="*/ 4 h 30"/>
                <a:gd name="T14" fmla="*/ 1 w 20"/>
                <a:gd name="T15" fmla="*/ 16 h 30"/>
                <a:gd name="T16" fmla="*/ 9 w 20"/>
                <a:gd name="T17" fmla="*/ 25 h 30"/>
                <a:gd name="T18" fmla="*/ 7 w 20"/>
                <a:gd name="T19" fmla="*/ 29 h 30"/>
                <a:gd name="T20" fmla="*/ 8 w 20"/>
                <a:gd name="T21" fmla="*/ 30 h 30"/>
                <a:gd name="T22" fmla="*/ 9 w 20"/>
                <a:gd name="T23" fmla="*/ 25 h 30"/>
                <a:gd name="T24" fmla="*/ 11 w 20"/>
                <a:gd name="T25" fmla="*/ 25 h 30"/>
                <a:gd name="T26" fmla="*/ 19 w 20"/>
                <a:gd name="T27"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30">
                  <a:moveTo>
                    <a:pt x="19" y="19"/>
                  </a:moveTo>
                  <a:cubicBezTo>
                    <a:pt x="19" y="16"/>
                    <a:pt x="19" y="13"/>
                    <a:pt x="18" y="10"/>
                  </a:cubicBezTo>
                  <a:cubicBezTo>
                    <a:pt x="17" y="9"/>
                    <a:pt x="17" y="8"/>
                    <a:pt x="17" y="6"/>
                  </a:cubicBezTo>
                  <a:cubicBezTo>
                    <a:pt x="17" y="5"/>
                    <a:pt x="17" y="3"/>
                    <a:pt x="18" y="2"/>
                  </a:cubicBezTo>
                  <a:cubicBezTo>
                    <a:pt x="18" y="1"/>
                    <a:pt x="19" y="1"/>
                    <a:pt x="20" y="0"/>
                  </a:cubicBezTo>
                  <a:cubicBezTo>
                    <a:pt x="18" y="1"/>
                    <a:pt x="16" y="1"/>
                    <a:pt x="14" y="2"/>
                  </a:cubicBezTo>
                  <a:cubicBezTo>
                    <a:pt x="12" y="2"/>
                    <a:pt x="10" y="3"/>
                    <a:pt x="8" y="4"/>
                  </a:cubicBezTo>
                  <a:cubicBezTo>
                    <a:pt x="4" y="7"/>
                    <a:pt x="0" y="11"/>
                    <a:pt x="1" y="16"/>
                  </a:cubicBezTo>
                  <a:cubicBezTo>
                    <a:pt x="1" y="22"/>
                    <a:pt x="4" y="25"/>
                    <a:pt x="9" y="25"/>
                  </a:cubicBezTo>
                  <a:cubicBezTo>
                    <a:pt x="9" y="27"/>
                    <a:pt x="8" y="28"/>
                    <a:pt x="7" y="29"/>
                  </a:cubicBezTo>
                  <a:cubicBezTo>
                    <a:pt x="8" y="30"/>
                    <a:pt x="8" y="30"/>
                    <a:pt x="8" y="30"/>
                  </a:cubicBezTo>
                  <a:cubicBezTo>
                    <a:pt x="8" y="29"/>
                    <a:pt x="9" y="27"/>
                    <a:pt x="9" y="25"/>
                  </a:cubicBezTo>
                  <a:cubicBezTo>
                    <a:pt x="10" y="25"/>
                    <a:pt x="10" y="25"/>
                    <a:pt x="11" y="25"/>
                  </a:cubicBezTo>
                  <a:cubicBezTo>
                    <a:pt x="15" y="25"/>
                    <a:pt x="18" y="22"/>
                    <a:pt x="19" y="1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2418"/>
            <p:cNvSpPr>
              <a:spLocks/>
            </p:cNvSpPr>
            <p:nvPr/>
          </p:nvSpPr>
          <p:spPr bwMode="auto">
            <a:xfrm>
              <a:off x="10667993" y="1936758"/>
              <a:ext cx="311152" cy="225427"/>
            </a:xfrm>
            <a:custGeom>
              <a:avLst/>
              <a:gdLst>
                <a:gd name="T0" fmla="*/ 21 w 83"/>
                <a:gd name="T1" fmla="*/ 54 h 60"/>
                <a:gd name="T2" fmla="*/ 50 w 83"/>
                <a:gd name="T3" fmla="*/ 58 h 60"/>
                <a:gd name="T4" fmla="*/ 75 w 83"/>
                <a:gd name="T5" fmla="*/ 57 h 60"/>
                <a:gd name="T6" fmla="*/ 83 w 83"/>
                <a:gd name="T7" fmla="*/ 59 h 60"/>
                <a:gd name="T8" fmla="*/ 76 w 83"/>
                <a:gd name="T9" fmla="*/ 47 h 60"/>
                <a:gd name="T10" fmla="*/ 71 w 83"/>
                <a:gd name="T11" fmla="*/ 32 h 60"/>
                <a:gd name="T12" fmla="*/ 61 w 83"/>
                <a:gd name="T13" fmla="*/ 14 h 60"/>
                <a:gd name="T14" fmla="*/ 44 w 83"/>
                <a:gd name="T15" fmla="*/ 2 h 60"/>
                <a:gd name="T16" fmla="*/ 22 w 83"/>
                <a:gd name="T17" fmla="*/ 5 h 60"/>
                <a:gd name="T18" fmla="*/ 11 w 83"/>
                <a:gd name="T19" fmla="*/ 21 h 60"/>
                <a:gd name="T20" fmla="*/ 1 w 83"/>
                <a:gd name="T21" fmla="*/ 16 h 60"/>
                <a:gd name="T22" fmla="*/ 0 w 83"/>
                <a:gd name="T23" fmla="*/ 17 h 60"/>
                <a:gd name="T24" fmla="*/ 11 w 83"/>
                <a:gd name="T25" fmla="*/ 22 h 60"/>
                <a:gd name="T26" fmla="*/ 10 w 83"/>
                <a:gd name="T27" fmla="*/ 26 h 60"/>
                <a:gd name="T28" fmla="*/ 11 w 83"/>
                <a:gd name="T29" fmla="*/ 43 h 60"/>
                <a:gd name="T30" fmla="*/ 21 w 83"/>
                <a:gd name="T31"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60">
                  <a:moveTo>
                    <a:pt x="21" y="54"/>
                  </a:moveTo>
                  <a:cubicBezTo>
                    <a:pt x="30" y="59"/>
                    <a:pt x="40" y="60"/>
                    <a:pt x="50" y="58"/>
                  </a:cubicBezTo>
                  <a:cubicBezTo>
                    <a:pt x="57" y="57"/>
                    <a:pt x="68" y="54"/>
                    <a:pt x="75" y="57"/>
                  </a:cubicBezTo>
                  <a:cubicBezTo>
                    <a:pt x="78" y="58"/>
                    <a:pt x="80" y="58"/>
                    <a:pt x="83" y="59"/>
                  </a:cubicBezTo>
                  <a:cubicBezTo>
                    <a:pt x="80" y="57"/>
                    <a:pt x="78" y="52"/>
                    <a:pt x="76" y="47"/>
                  </a:cubicBezTo>
                  <a:cubicBezTo>
                    <a:pt x="74" y="41"/>
                    <a:pt x="73" y="36"/>
                    <a:pt x="71" y="32"/>
                  </a:cubicBezTo>
                  <a:cubicBezTo>
                    <a:pt x="69" y="26"/>
                    <a:pt x="66" y="19"/>
                    <a:pt x="61" y="14"/>
                  </a:cubicBezTo>
                  <a:cubicBezTo>
                    <a:pt x="57" y="9"/>
                    <a:pt x="51" y="4"/>
                    <a:pt x="44" y="2"/>
                  </a:cubicBezTo>
                  <a:cubicBezTo>
                    <a:pt x="35" y="0"/>
                    <a:pt x="28" y="1"/>
                    <a:pt x="22" y="5"/>
                  </a:cubicBezTo>
                  <a:cubicBezTo>
                    <a:pt x="17" y="8"/>
                    <a:pt x="13" y="14"/>
                    <a:pt x="11" y="21"/>
                  </a:cubicBezTo>
                  <a:cubicBezTo>
                    <a:pt x="7" y="19"/>
                    <a:pt x="4" y="17"/>
                    <a:pt x="1" y="16"/>
                  </a:cubicBezTo>
                  <a:cubicBezTo>
                    <a:pt x="0" y="17"/>
                    <a:pt x="0" y="17"/>
                    <a:pt x="0" y="17"/>
                  </a:cubicBezTo>
                  <a:cubicBezTo>
                    <a:pt x="2" y="19"/>
                    <a:pt x="6" y="20"/>
                    <a:pt x="11" y="22"/>
                  </a:cubicBezTo>
                  <a:cubicBezTo>
                    <a:pt x="11" y="23"/>
                    <a:pt x="10" y="25"/>
                    <a:pt x="10" y="26"/>
                  </a:cubicBezTo>
                  <a:cubicBezTo>
                    <a:pt x="9" y="32"/>
                    <a:pt x="9" y="38"/>
                    <a:pt x="11" y="43"/>
                  </a:cubicBezTo>
                  <a:cubicBezTo>
                    <a:pt x="13" y="48"/>
                    <a:pt x="17" y="52"/>
                    <a:pt x="21" y="5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2419"/>
            <p:cNvSpPr>
              <a:spLocks/>
            </p:cNvSpPr>
            <p:nvPr/>
          </p:nvSpPr>
          <p:spPr bwMode="auto">
            <a:xfrm>
              <a:off x="10950570" y="1914532"/>
              <a:ext cx="141288" cy="98426"/>
            </a:xfrm>
            <a:custGeom>
              <a:avLst/>
              <a:gdLst>
                <a:gd name="T0" fmla="*/ 14 w 38"/>
                <a:gd name="T1" fmla="*/ 25 h 26"/>
                <a:gd name="T2" fmla="*/ 28 w 38"/>
                <a:gd name="T3" fmla="*/ 22 h 26"/>
                <a:gd name="T4" fmla="*/ 36 w 38"/>
                <a:gd name="T5" fmla="*/ 15 h 26"/>
                <a:gd name="T6" fmla="*/ 38 w 38"/>
                <a:gd name="T7" fmla="*/ 13 h 26"/>
                <a:gd name="T8" fmla="*/ 35 w 38"/>
                <a:gd name="T9" fmla="*/ 11 h 26"/>
                <a:gd name="T10" fmla="*/ 31 w 38"/>
                <a:gd name="T11" fmla="*/ 7 h 26"/>
                <a:gd name="T12" fmla="*/ 18 w 38"/>
                <a:gd name="T13" fmla="*/ 0 h 26"/>
                <a:gd name="T14" fmla="*/ 5 w 38"/>
                <a:gd name="T15" fmla="*/ 11 h 26"/>
                <a:gd name="T16" fmla="*/ 0 w 38"/>
                <a:gd name="T17" fmla="*/ 8 h 26"/>
                <a:gd name="T18" fmla="*/ 0 w 38"/>
                <a:gd name="T19" fmla="*/ 9 h 26"/>
                <a:gd name="T20" fmla="*/ 5 w 38"/>
                <a:gd name="T21" fmla="*/ 11 h 26"/>
                <a:gd name="T22" fmla="*/ 5 w 38"/>
                <a:gd name="T23" fmla="*/ 13 h 26"/>
                <a:gd name="T24" fmla="*/ 14 w 38"/>
                <a:gd name="T25"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6">
                  <a:moveTo>
                    <a:pt x="14" y="25"/>
                  </a:moveTo>
                  <a:cubicBezTo>
                    <a:pt x="19" y="26"/>
                    <a:pt x="24" y="25"/>
                    <a:pt x="28" y="22"/>
                  </a:cubicBezTo>
                  <a:cubicBezTo>
                    <a:pt x="31" y="20"/>
                    <a:pt x="34" y="16"/>
                    <a:pt x="36" y="15"/>
                  </a:cubicBezTo>
                  <a:cubicBezTo>
                    <a:pt x="37" y="14"/>
                    <a:pt x="38" y="13"/>
                    <a:pt x="38" y="13"/>
                  </a:cubicBezTo>
                  <a:cubicBezTo>
                    <a:pt x="37" y="13"/>
                    <a:pt x="36" y="12"/>
                    <a:pt x="35" y="11"/>
                  </a:cubicBezTo>
                  <a:cubicBezTo>
                    <a:pt x="33" y="10"/>
                    <a:pt x="32" y="8"/>
                    <a:pt x="31" y="7"/>
                  </a:cubicBezTo>
                  <a:cubicBezTo>
                    <a:pt x="27" y="4"/>
                    <a:pt x="24" y="0"/>
                    <a:pt x="18" y="0"/>
                  </a:cubicBezTo>
                  <a:cubicBezTo>
                    <a:pt x="11" y="0"/>
                    <a:pt x="6" y="4"/>
                    <a:pt x="5" y="11"/>
                  </a:cubicBezTo>
                  <a:cubicBezTo>
                    <a:pt x="3" y="10"/>
                    <a:pt x="2" y="9"/>
                    <a:pt x="0" y="8"/>
                  </a:cubicBezTo>
                  <a:cubicBezTo>
                    <a:pt x="0" y="9"/>
                    <a:pt x="0" y="9"/>
                    <a:pt x="0" y="9"/>
                  </a:cubicBezTo>
                  <a:cubicBezTo>
                    <a:pt x="1" y="10"/>
                    <a:pt x="3" y="10"/>
                    <a:pt x="5" y="11"/>
                  </a:cubicBezTo>
                  <a:cubicBezTo>
                    <a:pt x="5" y="12"/>
                    <a:pt x="5" y="12"/>
                    <a:pt x="5" y="13"/>
                  </a:cubicBezTo>
                  <a:cubicBezTo>
                    <a:pt x="5" y="19"/>
                    <a:pt x="9" y="23"/>
                    <a:pt x="14" y="25"/>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2420"/>
            <p:cNvSpPr>
              <a:spLocks/>
            </p:cNvSpPr>
            <p:nvPr/>
          </p:nvSpPr>
          <p:spPr bwMode="auto">
            <a:xfrm>
              <a:off x="10409229" y="2139959"/>
              <a:ext cx="131763" cy="82551"/>
            </a:xfrm>
            <a:custGeom>
              <a:avLst/>
              <a:gdLst>
                <a:gd name="T0" fmla="*/ 17 w 35"/>
                <a:gd name="T1" fmla="*/ 21 h 22"/>
                <a:gd name="T2" fmla="*/ 26 w 35"/>
                <a:gd name="T3" fmla="*/ 15 h 22"/>
                <a:gd name="T4" fmla="*/ 33 w 35"/>
                <a:gd name="T5" fmla="*/ 9 h 22"/>
                <a:gd name="T6" fmla="*/ 35 w 35"/>
                <a:gd name="T7" fmla="*/ 7 h 22"/>
                <a:gd name="T8" fmla="*/ 25 w 35"/>
                <a:gd name="T9" fmla="*/ 3 h 22"/>
                <a:gd name="T10" fmla="*/ 13 w 35"/>
                <a:gd name="T11" fmla="*/ 1 h 22"/>
                <a:gd name="T12" fmla="*/ 8 w 35"/>
                <a:gd name="T13" fmla="*/ 6 h 22"/>
                <a:gd name="T14" fmla="*/ 6 w 35"/>
                <a:gd name="T15" fmla="*/ 12 h 22"/>
                <a:gd name="T16" fmla="*/ 0 w 35"/>
                <a:gd name="T17" fmla="*/ 10 h 22"/>
                <a:gd name="T18" fmla="*/ 0 w 35"/>
                <a:gd name="T19" fmla="*/ 11 h 22"/>
                <a:gd name="T20" fmla="*/ 6 w 35"/>
                <a:gd name="T21" fmla="*/ 13 h 22"/>
                <a:gd name="T22" fmla="*/ 6 w 35"/>
                <a:gd name="T23" fmla="*/ 15 h 22"/>
                <a:gd name="T24" fmla="*/ 10 w 35"/>
                <a:gd name="T25" fmla="*/ 20 h 22"/>
                <a:gd name="T26" fmla="*/ 17 w 35"/>
                <a:gd name="T2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17" y="21"/>
                  </a:moveTo>
                  <a:cubicBezTo>
                    <a:pt x="21" y="21"/>
                    <a:pt x="24" y="18"/>
                    <a:pt x="26" y="15"/>
                  </a:cubicBezTo>
                  <a:cubicBezTo>
                    <a:pt x="28" y="13"/>
                    <a:pt x="30" y="10"/>
                    <a:pt x="33" y="9"/>
                  </a:cubicBezTo>
                  <a:cubicBezTo>
                    <a:pt x="33" y="8"/>
                    <a:pt x="34" y="7"/>
                    <a:pt x="35" y="7"/>
                  </a:cubicBezTo>
                  <a:cubicBezTo>
                    <a:pt x="32" y="7"/>
                    <a:pt x="28" y="4"/>
                    <a:pt x="25" y="3"/>
                  </a:cubicBezTo>
                  <a:cubicBezTo>
                    <a:pt x="21" y="1"/>
                    <a:pt x="17" y="0"/>
                    <a:pt x="13" y="1"/>
                  </a:cubicBezTo>
                  <a:cubicBezTo>
                    <a:pt x="11" y="2"/>
                    <a:pt x="9" y="4"/>
                    <a:pt x="8" y="6"/>
                  </a:cubicBezTo>
                  <a:cubicBezTo>
                    <a:pt x="6" y="8"/>
                    <a:pt x="6" y="10"/>
                    <a:pt x="6" y="12"/>
                  </a:cubicBezTo>
                  <a:cubicBezTo>
                    <a:pt x="4" y="12"/>
                    <a:pt x="2" y="11"/>
                    <a:pt x="0" y="10"/>
                  </a:cubicBezTo>
                  <a:cubicBezTo>
                    <a:pt x="0" y="11"/>
                    <a:pt x="0" y="11"/>
                    <a:pt x="0" y="11"/>
                  </a:cubicBezTo>
                  <a:cubicBezTo>
                    <a:pt x="1" y="12"/>
                    <a:pt x="3" y="13"/>
                    <a:pt x="6" y="13"/>
                  </a:cubicBezTo>
                  <a:cubicBezTo>
                    <a:pt x="6" y="13"/>
                    <a:pt x="6" y="14"/>
                    <a:pt x="6" y="15"/>
                  </a:cubicBezTo>
                  <a:cubicBezTo>
                    <a:pt x="6" y="17"/>
                    <a:pt x="8" y="19"/>
                    <a:pt x="10" y="20"/>
                  </a:cubicBezTo>
                  <a:cubicBezTo>
                    <a:pt x="12" y="21"/>
                    <a:pt x="15" y="22"/>
                    <a:pt x="17" y="2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2421"/>
            <p:cNvSpPr>
              <a:spLocks/>
            </p:cNvSpPr>
            <p:nvPr/>
          </p:nvSpPr>
          <p:spPr bwMode="auto">
            <a:xfrm>
              <a:off x="10450504" y="2128846"/>
              <a:ext cx="131763" cy="123826"/>
            </a:xfrm>
            <a:custGeom>
              <a:avLst/>
              <a:gdLst>
                <a:gd name="T0" fmla="*/ 26 w 35"/>
                <a:gd name="T1" fmla="*/ 31 h 33"/>
                <a:gd name="T2" fmla="*/ 32 w 35"/>
                <a:gd name="T3" fmla="*/ 17 h 33"/>
                <a:gd name="T4" fmla="*/ 34 w 35"/>
                <a:gd name="T5" fmla="*/ 4 h 33"/>
                <a:gd name="T6" fmla="*/ 35 w 35"/>
                <a:gd name="T7" fmla="*/ 0 h 33"/>
                <a:gd name="T8" fmla="*/ 22 w 35"/>
                <a:gd name="T9" fmla="*/ 0 h 33"/>
                <a:gd name="T10" fmla="*/ 14 w 35"/>
                <a:gd name="T11" fmla="*/ 1 h 33"/>
                <a:gd name="T12" fmla="*/ 8 w 35"/>
                <a:gd name="T13" fmla="*/ 4 h 33"/>
                <a:gd name="T14" fmla="*/ 6 w 35"/>
                <a:gd name="T15" fmla="*/ 13 h 33"/>
                <a:gd name="T16" fmla="*/ 7 w 35"/>
                <a:gd name="T17" fmla="*/ 25 h 33"/>
                <a:gd name="T18" fmla="*/ 1 w 35"/>
                <a:gd name="T19" fmla="*/ 25 h 33"/>
                <a:gd name="T20" fmla="*/ 0 w 35"/>
                <a:gd name="T21" fmla="*/ 26 h 33"/>
                <a:gd name="T22" fmla="*/ 8 w 35"/>
                <a:gd name="T23" fmla="*/ 25 h 33"/>
                <a:gd name="T24" fmla="*/ 9 w 35"/>
                <a:gd name="T25" fmla="*/ 27 h 33"/>
                <a:gd name="T26" fmla="*/ 17 w 35"/>
                <a:gd name="T27" fmla="*/ 33 h 33"/>
                <a:gd name="T28" fmla="*/ 26 w 35"/>
                <a:gd name="T2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3">
                  <a:moveTo>
                    <a:pt x="26" y="31"/>
                  </a:moveTo>
                  <a:cubicBezTo>
                    <a:pt x="30" y="27"/>
                    <a:pt x="32" y="22"/>
                    <a:pt x="32" y="17"/>
                  </a:cubicBezTo>
                  <a:cubicBezTo>
                    <a:pt x="32" y="13"/>
                    <a:pt x="32" y="7"/>
                    <a:pt x="34" y="4"/>
                  </a:cubicBezTo>
                  <a:cubicBezTo>
                    <a:pt x="34" y="2"/>
                    <a:pt x="35" y="1"/>
                    <a:pt x="35" y="0"/>
                  </a:cubicBezTo>
                  <a:cubicBezTo>
                    <a:pt x="33" y="2"/>
                    <a:pt x="26" y="0"/>
                    <a:pt x="22" y="0"/>
                  </a:cubicBezTo>
                  <a:cubicBezTo>
                    <a:pt x="19" y="0"/>
                    <a:pt x="16" y="0"/>
                    <a:pt x="14" y="1"/>
                  </a:cubicBezTo>
                  <a:cubicBezTo>
                    <a:pt x="12" y="1"/>
                    <a:pt x="10" y="2"/>
                    <a:pt x="8" y="4"/>
                  </a:cubicBezTo>
                  <a:cubicBezTo>
                    <a:pt x="7" y="7"/>
                    <a:pt x="6" y="10"/>
                    <a:pt x="6" y="13"/>
                  </a:cubicBezTo>
                  <a:cubicBezTo>
                    <a:pt x="6" y="17"/>
                    <a:pt x="6" y="21"/>
                    <a:pt x="7" y="25"/>
                  </a:cubicBezTo>
                  <a:cubicBezTo>
                    <a:pt x="5" y="25"/>
                    <a:pt x="3" y="25"/>
                    <a:pt x="1" y="25"/>
                  </a:cubicBezTo>
                  <a:cubicBezTo>
                    <a:pt x="0" y="26"/>
                    <a:pt x="0" y="26"/>
                    <a:pt x="0" y="26"/>
                  </a:cubicBezTo>
                  <a:cubicBezTo>
                    <a:pt x="2" y="26"/>
                    <a:pt x="5" y="26"/>
                    <a:pt x="8" y="25"/>
                  </a:cubicBezTo>
                  <a:cubicBezTo>
                    <a:pt x="8" y="26"/>
                    <a:pt x="8" y="27"/>
                    <a:pt x="9" y="27"/>
                  </a:cubicBezTo>
                  <a:cubicBezTo>
                    <a:pt x="11" y="30"/>
                    <a:pt x="14" y="32"/>
                    <a:pt x="17" y="33"/>
                  </a:cubicBezTo>
                  <a:cubicBezTo>
                    <a:pt x="21" y="33"/>
                    <a:pt x="24" y="32"/>
                    <a:pt x="26" y="3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2422"/>
            <p:cNvSpPr>
              <a:spLocks/>
            </p:cNvSpPr>
            <p:nvPr/>
          </p:nvSpPr>
          <p:spPr bwMode="auto">
            <a:xfrm>
              <a:off x="9485299" y="1971683"/>
              <a:ext cx="176214" cy="280989"/>
            </a:xfrm>
            <a:custGeom>
              <a:avLst/>
              <a:gdLst>
                <a:gd name="T0" fmla="*/ 2 w 47"/>
                <a:gd name="T1" fmla="*/ 28 h 75"/>
                <a:gd name="T2" fmla="*/ 8 w 47"/>
                <a:gd name="T3" fmla="*/ 52 h 75"/>
                <a:gd name="T4" fmla="*/ 19 w 47"/>
                <a:gd name="T5" fmla="*/ 69 h 75"/>
                <a:gd name="T6" fmla="*/ 21 w 47"/>
                <a:gd name="T7" fmla="*/ 75 h 75"/>
                <a:gd name="T8" fmla="*/ 34 w 47"/>
                <a:gd name="T9" fmla="*/ 58 h 75"/>
                <a:gd name="T10" fmla="*/ 43 w 47"/>
                <a:gd name="T11" fmla="*/ 46 h 75"/>
                <a:gd name="T12" fmla="*/ 46 w 47"/>
                <a:gd name="T13" fmla="*/ 34 h 75"/>
                <a:gd name="T14" fmla="*/ 41 w 47"/>
                <a:gd name="T15" fmla="*/ 20 h 75"/>
                <a:gd name="T16" fmla="*/ 29 w 47"/>
                <a:gd name="T17" fmla="*/ 10 h 75"/>
                <a:gd name="T18" fmla="*/ 37 w 47"/>
                <a:gd name="T19" fmla="*/ 2 h 75"/>
                <a:gd name="T20" fmla="*/ 36 w 47"/>
                <a:gd name="T21" fmla="*/ 0 h 75"/>
                <a:gd name="T22" fmla="*/ 28 w 47"/>
                <a:gd name="T23" fmla="*/ 10 h 75"/>
                <a:gd name="T24" fmla="*/ 24 w 47"/>
                <a:gd name="T25" fmla="*/ 9 h 75"/>
                <a:gd name="T26" fmla="*/ 10 w 47"/>
                <a:gd name="T27" fmla="*/ 14 h 75"/>
                <a:gd name="T28" fmla="*/ 2 w 47"/>
                <a:gd name="T29"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75">
                  <a:moveTo>
                    <a:pt x="2" y="28"/>
                  </a:moveTo>
                  <a:cubicBezTo>
                    <a:pt x="0" y="37"/>
                    <a:pt x="3" y="45"/>
                    <a:pt x="8" y="52"/>
                  </a:cubicBezTo>
                  <a:cubicBezTo>
                    <a:pt x="11" y="57"/>
                    <a:pt x="18" y="63"/>
                    <a:pt x="19" y="69"/>
                  </a:cubicBezTo>
                  <a:cubicBezTo>
                    <a:pt x="19" y="71"/>
                    <a:pt x="20" y="73"/>
                    <a:pt x="21" y="75"/>
                  </a:cubicBezTo>
                  <a:cubicBezTo>
                    <a:pt x="21" y="70"/>
                    <a:pt x="30" y="62"/>
                    <a:pt x="34" y="58"/>
                  </a:cubicBezTo>
                  <a:cubicBezTo>
                    <a:pt x="37" y="54"/>
                    <a:pt x="41" y="50"/>
                    <a:pt x="43" y="46"/>
                  </a:cubicBezTo>
                  <a:cubicBezTo>
                    <a:pt x="45" y="43"/>
                    <a:pt x="47" y="39"/>
                    <a:pt x="46" y="34"/>
                  </a:cubicBezTo>
                  <a:cubicBezTo>
                    <a:pt x="46" y="29"/>
                    <a:pt x="44" y="24"/>
                    <a:pt x="41" y="20"/>
                  </a:cubicBezTo>
                  <a:cubicBezTo>
                    <a:pt x="38" y="16"/>
                    <a:pt x="34" y="12"/>
                    <a:pt x="29" y="10"/>
                  </a:cubicBezTo>
                  <a:cubicBezTo>
                    <a:pt x="31" y="7"/>
                    <a:pt x="34" y="4"/>
                    <a:pt x="37" y="2"/>
                  </a:cubicBezTo>
                  <a:cubicBezTo>
                    <a:pt x="36" y="0"/>
                    <a:pt x="36" y="0"/>
                    <a:pt x="36" y="0"/>
                  </a:cubicBezTo>
                  <a:cubicBezTo>
                    <a:pt x="34" y="2"/>
                    <a:pt x="30" y="6"/>
                    <a:pt x="28" y="10"/>
                  </a:cubicBezTo>
                  <a:cubicBezTo>
                    <a:pt x="27" y="10"/>
                    <a:pt x="26" y="9"/>
                    <a:pt x="24" y="9"/>
                  </a:cubicBezTo>
                  <a:cubicBezTo>
                    <a:pt x="19" y="8"/>
                    <a:pt x="14" y="10"/>
                    <a:pt x="10" y="14"/>
                  </a:cubicBezTo>
                  <a:cubicBezTo>
                    <a:pt x="6" y="18"/>
                    <a:pt x="3" y="23"/>
                    <a:pt x="2" y="2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2423"/>
            <p:cNvSpPr>
              <a:spLocks/>
            </p:cNvSpPr>
            <p:nvPr/>
          </p:nvSpPr>
          <p:spPr bwMode="auto">
            <a:xfrm>
              <a:off x="10983908" y="3109928"/>
              <a:ext cx="120651" cy="153989"/>
            </a:xfrm>
            <a:custGeom>
              <a:avLst/>
              <a:gdLst>
                <a:gd name="T0" fmla="*/ 3 w 32"/>
                <a:gd name="T1" fmla="*/ 26 h 41"/>
                <a:gd name="T2" fmla="*/ 16 w 32"/>
                <a:gd name="T3" fmla="*/ 34 h 41"/>
                <a:gd name="T4" fmla="*/ 28 w 32"/>
                <a:gd name="T5" fmla="*/ 39 h 41"/>
                <a:gd name="T6" fmla="*/ 31 w 32"/>
                <a:gd name="T7" fmla="*/ 41 h 41"/>
                <a:gd name="T8" fmla="*/ 31 w 32"/>
                <a:gd name="T9" fmla="*/ 27 h 41"/>
                <a:gd name="T10" fmla="*/ 26 w 32"/>
                <a:gd name="T11" fmla="*/ 8 h 41"/>
                <a:gd name="T12" fmla="*/ 7 w 32"/>
                <a:gd name="T13" fmla="*/ 7 h 41"/>
                <a:gd name="T14" fmla="*/ 5 w 32"/>
                <a:gd name="T15" fmla="*/ 0 h 41"/>
                <a:gd name="T16" fmla="*/ 4 w 32"/>
                <a:gd name="T17" fmla="*/ 0 h 41"/>
                <a:gd name="T18" fmla="*/ 7 w 32"/>
                <a:gd name="T19" fmla="*/ 7 h 41"/>
                <a:gd name="T20" fmla="*/ 5 w 32"/>
                <a:gd name="T21" fmla="*/ 8 h 41"/>
                <a:gd name="T22" fmla="*/ 3 w 32"/>
                <a:gd name="T23" fmla="*/ 2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1">
                  <a:moveTo>
                    <a:pt x="3" y="26"/>
                  </a:moveTo>
                  <a:cubicBezTo>
                    <a:pt x="6" y="30"/>
                    <a:pt x="11" y="33"/>
                    <a:pt x="16" y="34"/>
                  </a:cubicBezTo>
                  <a:cubicBezTo>
                    <a:pt x="19" y="35"/>
                    <a:pt x="25" y="36"/>
                    <a:pt x="28" y="39"/>
                  </a:cubicBezTo>
                  <a:cubicBezTo>
                    <a:pt x="29" y="40"/>
                    <a:pt x="30" y="40"/>
                    <a:pt x="31" y="41"/>
                  </a:cubicBezTo>
                  <a:cubicBezTo>
                    <a:pt x="29" y="38"/>
                    <a:pt x="31" y="30"/>
                    <a:pt x="31" y="27"/>
                  </a:cubicBezTo>
                  <a:cubicBezTo>
                    <a:pt x="32" y="20"/>
                    <a:pt x="31" y="13"/>
                    <a:pt x="26" y="8"/>
                  </a:cubicBezTo>
                  <a:cubicBezTo>
                    <a:pt x="21" y="3"/>
                    <a:pt x="13" y="3"/>
                    <a:pt x="7" y="7"/>
                  </a:cubicBezTo>
                  <a:cubicBezTo>
                    <a:pt x="6" y="4"/>
                    <a:pt x="5" y="2"/>
                    <a:pt x="5" y="0"/>
                  </a:cubicBezTo>
                  <a:cubicBezTo>
                    <a:pt x="4" y="0"/>
                    <a:pt x="4" y="0"/>
                    <a:pt x="4" y="0"/>
                  </a:cubicBezTo>
                  <a:cubicBezTo>
                    <a:pt x="4" y="2"/>
                    <a:pt x="5" y="4"/>
                    <a:pt x="7" y="7"/>
                  </a:cubicBezTo>
                  <a:cubicBezTo>
                    <a:pt x="6" y="7"/>
                    <a:pt x="6" y="8"/>
                    <a:pt x="5" y="8"/>
                  </a:cubicBezTo>
                  <a:cubicBezTo>
                    <a:pt x="0" y="13"/>
                    <a:pt x="0" y="21"/>
                    <a:pt x="3" y="2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2424"/>
            <p:cNvSpPr>
              <a:spLocks/>
            </p:cNvSpPr>
            <p:nvPr/>
          </p:nvSpPr>
          <p:spPr bwMode="auto">
            <a:xfrm>
              <a:off x="10607668" y="2312998"/>
              <a:ext cx="90488" cy="123826"/>
            </a:xfrm>
            <a:custGeom>
              <a:avLst/>
              <a:gdLst>
                <a:gd name="T0" fmla="*/ 7 w 24"/>
                <a:gd name="T1" fmla="*/ 29 h 33"/>
                <a:gd name="T2" fmla="*/ 17 w 24"/>
                <a:gd name="T3" fmla="*/ 29 h 33"/>
                <a:gd name="T4" fmla="*/ 23 w 24"/>
                <a:gd name="T5" fmla="*/ 20 h 33"/>
                <a:gd name="T6" fmla="*/ 24 w 24"/>
                <a:gd name="T7" fmla="*/ 17 h 33"/>
                <a:gd name="T8" fmla="*/ 20 w 24"/>
                <a:gd name="T9" fmla="*/ 8 h 33"/>
                <a:gd name="T10" fmla="*/ 15 w 24"/>
                <a:gd name="T11" fmla="*/ 0 h 33"/>
                <a:gd name="T12" fmla="*/ 3 w 24"/>
                <a:gd name="T13" fmla="*/ 7 h 33"/>
                <a:gd name="T14" fmla="*/ 1 w 24"/>
                <a:gd name="T15" fmla="*/ 1 h 33"/>
                <a:gd name="T16" fmla="*/ 0 w 24"/>
                <a:gd name="T17" fmla="*/ 1 h 33"/>
                <a:gd name="T18" fmla="*/ 3 w 24"/>
                <a:gd name="T19" fmla="*/ 7 h 33"/>
                <a:gd name="T20" fmla="*/ 2 w 24"/>
                <a:gd name="T21" fmla="*/ 9 h 33"/>
                <a:gd name="T22" fmla="*/ 2 w 24"/>
                <a:gd name="T23" fmla="*/ 20 h 33"/>
                <a:gd name="T24" fmla="*/ 7 w 24"/>
                <a:gd name="T25"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3">
                  <a:moveTo>
                    <a:pt x="7" y="29"/>
                  </a:moveTo>
                  <a:cubicBezTo>
                    <a:pt x="11" y="33"/>
                    <a:pt x="15" y="32"/>
                    <a:pt x="17" y="29"/>
                  </a:cubicBezTo>
                  <a:cubicBezTo>
                    <a:pt x="19" y="27"/>
                    <a:pt x="21" y="21"/>
                    <a:pt x="23" y="20"/>
                  </a:cubicBezTo>
                  <a:cubicBezTo>
                    <a:pt x="23" y="19"/>
                    <a:pt x="23" y="18"/>
                    <a:pt x="24" y="17"/>
                  </a:cubicBezTo>
                  <a:cubicBezTo>
                    <a:pt x="22" y="18"/>
                    <a:pt x="20" y="11"/>
                    <a:pt x="20" y="8"/>
                  </a:cubicBezTo>
                  <a:cubicBezTo>
                    <a:pt x="18" y="3"/>
                    <a:pt x="18" y="0"/>
                    <a:pt x="15" y="0"/>
                  </a:cubicBezTo>
                  <a:cubicBezTo>
                    <a:pt x="12" y="0"/>
                    <a:pt x="7" y="1"/>
                    <a:pt x="3" y="7"/>
                  </a:cubicBezTo>
                  <a:cubicBezTo>
                    <a:pt x="2" y="5"/>
                    <a:pt x="1" y="3"/>
                    <a:pt x="1" y="1"/>
                  </a:cubicBezTo>
                  <a:cubicBezTo>
                    <a:pt x="0" y="1"/>
                    <a:pt x="0" y="1"/>
                    <a:pt x="0" y="1"/>
                  </a:cubicBezTo>
                  <a:cubicBezTo>
                    <a:pt x="0" y="2"/>
                    <a:pt x="1" y="5"/>
                    <a:pt x="3" y="7"/>
                  </a:cubicBezTo>
                  <a:cubicBezTo>
                    <a:pt x="3" y="8"/>
                    <a:pt x="2" y="9"/>
                    <a:pt x="2" y="9"/>
                  </a:cubicBezTo>
                  <a:cubicBezTo>
                    <a:pt x="1" y="12"/>
                    <a:pt x="1" y="16"/>
                    <a:pt x="2" y="20"/>
                  </a:cubicBezTo>
                  <a:cubicBezTo>
                    <a:pt x="3" y="23"/>
                    <a:pt x="5" y="27"/>
                    <a:pt x="7" y="2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2426"/>
            <p:cNvSpPr>
              <a:spLocks/>
            </p:cNvSpPr>
            <p:nvPr/>
          </p:nvSpPr>
          <p:spPr bwMode="auto">
            <a:xfrm>
              <a:off x="11066458" y="3079766"/>
              <a:ext cx="187326" cy="93663"/>
            </a:xfrm>
            <a:custGeom>
              <a:avLst/>
              <a:gdLst>
                <a:gd name="T0" fmla="*/ 41 w 50"/>
                <a:gd name="T1" fmla="*/ 11 h 25"/>
                <a:gd name="T2" fmla="*/ 38 w 50"/>
                <a:gd name="T3" fmla="*/ 9 h 25"/>
                <a:gd name="T4" fmla="*/ 29 w 50"/>
                <a:gd name="T5" fmla="*/ 7 h 25"/>
                <a:gd name="T6" fmla="*/ 14 w 50"/>
                <a:gd name="T7" fmla="*/ 5 h 25"/>
                <a:gd name="T8" fmla="*/ 5 w 50"/>
                <a:gd name="T9" fmla="*/ 2 h 25"/>
                <a:gd name="T10" fmla="*/ 0 w 50"/>
                <a:gd name="T11" fmla="*/ 0 h 25"/>
                <a:gd name="T12" fmla="*/ 7 w 50"/>
                <a:gd name="T13" fmla="*/ 5 h 25"/>
                <a:gd name="T14" fmla="*/ 31 w 50"/>
                <a:gd name="T15" fmla="*/ 15 h 25"/>
                <a:gd name="T16" fmla="*/ 42 w 50"/>
                <a:gd name="T17" fmla="*/ 20 h 25"/>
                <a:gd name="T18" fmla="*/ 50 w 50"/>
                <a:gd name="T19" fmla="*/ 25 h 25"/>
                <a:gd name="T20" fmla="*/ 50 w 50"/>
                <a:gd name="T21" fmla="*/ 25 h 25"/>
                <a:gd name="T22" fmla="*/ 41 w 50"/>
                <a:gd name="T2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25">
                  <a:moveTo>
                    <a:pt x="41" y="11"/>
                  </a:moveTo>
                  <a:cubicBezTo>
                    <a:pt x="40" y="10"/>
                    <a:pt x="39" y="10"/>
                    <a:pt x="38" y="9"/>
                  </a:cubicBezTo>
                  <a:cubicBezTo>
                    <a:pt x="35" y="8"/>
                    <a:pt x="32" y="7"/>
                    <a:pt x="29" y="7"/>
                  </a:cubicBezTo>
                  <a:cubicBezTo>
                    <a:pt x="24" y="5"/>
                    <a:pt x="19" y="6"/>
                    <a:pt x="14" y="5"/>
                  </a:cubicBezTo>
                  <a:cubicBezTo>
                    <a:pt x="10" y="5"/>
                    <a:pt x="8" y="4"/>
                    <a:pt x="5" y="2"/>
                  </a:cubicBezTo>
                  <a:cubicBezTo>
                    <a:pt x="4" y="1"/>
                    <a:pt x="2" y="0"/>
                    <a:pt x="0" y="0"/>
                  </a:cubicBezTo>
                  <a:cubicBezTo>
                    <a:pt x="3" y="2"/>
                    <a:pt x="6" y="4"/>
                    <a:pt x="7" y="5"/>
                  </a:cubicBezTo>
                  <a:cubicBezTo>
                    <a:pt x="14" y="11"/>
                    <a:pt x="23" y="12"/>
                    <a:pt x="31" y="15"/>
                  </a:cubicBezTo>
                  <a:cubicBezTo>
                    <a:pt x="35" y="17"/>
                    <a:pt x="38" y="19"/>
                    <a:pt x="42" y="20"/>
                  </a:cubicBezTo>
                  <a:cubicBezTo>
                    <a:pt x="45" y="22"/>
                    <a:pt x="48" y="24"/>
                    <a:pt x="50" y="25"/>
                  </a:cubicBezTo>
                  <a:cubicBezTo>
                    <a:pt x="50" y="25"/>
                    <a:pt x="50" y="25"/>
                    <a:pt x="50" y="25"/>
                  </a:cubicBezTo>
                  <a:cubicBezTo>
                    <a:pt x="46" y="21"/>
                    <a:pt x="44" y="16"/>
                    <a:pt x="41"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37" name="Picture 2427"/>
            <p:cNvPicPr>
              <a:picLocks noChangeAspect="1" noChangeArrowheads="1"/>
            </p:cNvPicPr>
            <p:nvPr/>
          </p:nvPicPr>
          <p:blipFill>
            <a:blip r:embed="rId113" cstate="screen">
              <a:extLst>
                <a:ext uri="{28A0092B-C50C-407E-A947-70E740481C1C}">
                  <a14:useLocalDpi xmlns:a14="http://schemas.microsoft.com/office/drawing/2010/main"/>
                </a:ext>
              </a:extLst>
            </a:blip>
            <a:srcRect/>
            <a:stretch>
              <a:fillRect/>
            </a:stretch>
          </p:blipFill>
          <p:spPr bwMode="auto">
            <a:xfrm>
              <a:off x="11050583" y="3044840"/>
              <a:ext cx="180976"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8" name="Picture 2428"/>
            <p:cNvPicPr>
              <a:picLocks noChangeAspect="1" noChangeArrowheads="1"/>
            </p:cNvPicPr>
            <p:nvPr/>
          </p:nvPicPr>
          <p:blipFill>
            <a:blip r:embed="rId114" cstate="screen">
              <a:extLst>
                <a:ext uri="{28A0092B-C50C-407E-A947-70E740481C1C}">
                  <a14:useLocalDpi xmlns:a14="http://schemas.microsoft.com/office/drawing/2010/main"/>
                </a:ext>
              </a:extLst>
            </a:blip>
            <a:srcRect/>
            <a:stretch>
              <a:fillRect/>
            </a:stretch>
          </p:blipFill>
          <p:spPr bwMode="auto">
            <a:xfrm>
              <a:off x="11031533" y="3059128"/>
              <a:ext cx="236539" cy="13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 name="Freeform 2429"/>
            <p:cNvSpPr>
              <a:spLocks/>
            </p:cNvSpPr>
            <p:nvPr/>
          </p:nvSpPr>
          <p:spPr bwMode="auto">
            <a:xfrm>
              <a:off x="11137896" y="3124216"/>
              <a:ext cx="74613" cy="57150"/>
            </a:xfrm>
            <a:custGeom>
              <a:avLst/>
              <a:gdLst>
                <a:gd name="T0" fmla="*/ 10 w 20"/>
                <a:gd name="T1" fmla="*/ 4 h 15"/>
                <a:gd name="T2" fmla="*/ 0 w 20"/>
                <a:gd name="T3" fmla="*/ 0 h 15"/>
                <a:gd name="T4" fmla="*/ 5 w 20"/>
                <a:gd name="T5" fmla="*/ 3 h 15"/>
                <a:gd name="T6" fmla="*/ 6 w 20"/>
                <a:gd name="T7" fmla="*/ 10 h 15"/>
                <a:gd name="T8" fmla="*/ 6 w 20"/>
                <a:gd name="T9" fmla="*/ 15 h 15"/>
                <a:gd name="T10" fmla="*/ 20 w 20"/>
                <a:gd name="T11" fmla="*/ 13 h 15"/>
                <a:gd name="T12" fmla="*/ 10 w 20"/>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10" y="4"/>
                  </a:moveTo>
                  <a:cubicBezTo>
                    <a:pt x="7" y="2"/>
                    <a:pt x="3" y="1"/>
                    <a:pt x="0" y="0"/>
                  </a:cubicBezTo>
                  <a:cubicBezTo>
                    <a:pt x="1" y="1"/>
                    <a:pt x="3" y="2"/>
                    <a:pt x="5" y="3"/>
                  </a:cubicBezTo>
                  <a:cubicBezTo>
                    <a:pt x="6" y="5"/>
                    <a:pt x="6" y="8"/>
                    <a:pt x="6" y="10"/>
                  </a:cubicBezTo>
                  <a:cubicBezTo>
                    <a:pt x="6" y="11"/>
                    <a:pt x="6" y="13"/>
                    <a:pt x="6" y="15"/>
                  </a:cubicBezTo>
                  <a:cubicBezTo>
                    <a:pt x="11" y="15"/>
                    <a:pt x="15" y="14"/>
                    <a:pt x="20" y="13"/>
                  </a:cubicBezTo>
                  <a:cubicBezTo>
                    <a:pt x="18" y="9"/>
                    <a:pt x="13" y="6"/>
                    <a:pt x="10"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2430"/>
            <p:cNvSpPr>
              <a:spLocks/>
            </p:cNvSpPr>
            <p:nvPr/>
          </p:nvSpPr>
          <p:spPr bwMode="auto">
            <a:xfrm>
              <a:off x="10979145" y="3027378"/>
              <a:ext cx="200026" cy="52388"/>
            </a:xfrm>
            <a:custGeom>
              <a:avLst/>
              <a:gdLst>
                <a:gd name="T0" fmla="*/ 23 w 53"/>
                <a:gd name="T1" fmla="*/ 14 h 14"/>
                <a:gd name="T2" fmla="*/ 30 w 53"/>
                <a:gd name="T3" fmla="*/ 13 h 14"/>
                <a:gd name="T4" fmla="*/ 37 w 53"/>
                <a:gd name="T5" fmla="*/ 10 h 14"/>
                <a:gd name="T6" fmla="*/ 53 w 53"/>
                <a:gd name="T7" fmla="*/ 11 h 14"/>
                <a:gd name="T8" fmla="*/ 53 w 53"/>
                <a:gd name="T9" fmla="*/ 11 h 14"/>
                <a:gd name="T10" fmla="*/ 36 w 53"/>
                <a:gd name="T11" fmla="*/ 5 h 14"/>
                <a:gd name="T12" fmla="*/ 21 w 53"/>
                <a:gd name="T13" fmla="*/ 12 h 14"/>
                <a:gd name="T14" fmla="*/ 12 w 53"/>
                <a:gd name="T15" fmla="*/ 6 h 14"/>
                <a:gd name="T16" fmla="*/ 6 w 53"/>
                <a:gd name="T17" fmla="*/ 2 h 14"/>
                <a:gd name="T18" fmla="*/ 1 w 53"/>
                <a:gd name="T19" fmla="*/ 0 h 14"/>
                <a:gd name="T20" fmla="*/ 0 w 53"/>
                <a:gd name="T21" fmla="*/ 2 h 14"/>
                <a:gd name="T22" fmla="*/ 6 w 53"/>
                <a:gd name="T23" fmla="*/ 3 h 14"/>
                <a:gd name="T24" fmla="*/ 12 w 53"/>
                <a:gd name="T25" fmla="*/ 7 h 14"/>
                <a:gd name="T26" fmla="*/ 21 w 53"/>
                <a:gd name="T27" fmla="*/ 13 h 14"/>
                <a:gd name="T28" fmla="*/ 23 w 53"/>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14">
                  <a:moveTo>
                    <a:pt x="23" y="14"/>
                  </a:moveTo>
                  <a:cubicBezTo>
                    <a:pt x="25" y="13"/>
                    <a:pt x="28" y="13"/>
                    <a:pt x="30" y="13"/>
                  </a:cubicBezTo>
                  <a:cubicBezTo>
                    <a:pt x="32" y="12"/>
                    <a:pt x="34" y="11"/>
                    <a:pt x="37" y="10"/>
                  </a:cubicBezTo>
                  <a:cubicBezTo>
                    <a:pt x="43" y="9"/>
                    <a:pt x="48" y="8"/>
                    <a:pt x="53" y="11"/>
                  </a:cubicBezTo>
                  <a:cubicBezTo>
                    <a:pt x="53" y="11"/>
                    <a:pt x="53" y="11"/>
                    <a:pt x="53" y="11"/>
                  </a:cubicBezTo>
                  <a:cubicBezTo>
                    <a:pt x="48" y="7"/>
                    <a:pt x="42" y="5"/>
                    <a:pt x="36" y="5"/>
                  </a:cubicBezTo>
                  <a:cubicBezTo>
                    <a:pt x="32" y="4"/>
                    <a:pt x="24" y="6"/>
                    <a:pt x="21" y="12"/>
                  </a:cubicBezTo>
                  <a:cubicBezTo>
                    <a:pt x="17" y="12"/>
                    <a:pt x="15" y="9"/>
                    <a:pt x="12" y="6"/>
                  </a:cubicBezTo>
                  <a:cubicBezTo>
                    <a:pt x="10" y="5"/>
                    <a:pt x="9" y="3"/>
                    <a:pt x="6" y="2"/>
                  </a:cubicBezTo>
                  <a:cubicBezTo>
                    <a:pt x="5" y="1"/>
                    <a:pt x="3" y="1"/>
                    <a:pt x="1" y="0"/>
                  </a:cubicBezTo>
                  <a:cubicBezTo>
                    <a:pt x="1" y="1"/>
                    <a:pt x="1" y="2"/>
                    <a:pt x="0" y="2"/>
                  </a:cubicBezTo>
                  <a:cubicBezTo>
                    <a:pt x="2" y="2"/>
                    <a:pt x="4" y="2"/>
                    <a:pt x="6" y="3"/>
                  </a:cubicBezTo>
                  <a:cubicBezTo>
                    <a:pt x="8" y="4"/>
                    <a:pt x="10" y="6"/>
                    <a:pt x="12" y="7"/>
                  </a:cubicBezTo>
                  <a:cubicBezTo>
                    <a:pt x="15" y="10"/>
                    <a:pt x="18" y="12"/>
                    <a:pt x="21" y="13"/>
                  </a:cubicBezTo>
                  <a:cubicBezTo>
                    <a:pt x="21" y="13"/>
                    <a:pt x="22" y="13"/>
                    <a:pt x="23"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2431"/>
            <p:cNvSpPr>
              <a:spLocks noEditPoints="1"/>
            </p:cNvSpPr>
            <p:nvPr/>
          </p:nvSpPr>
          <p:spPr bwMode="auto">
            <a:xfrm>
              <a:off x="11058521" y="3060715"/>
              <a:ext cx="187326" cy="112713"/>
            </a:xfrm>
            <a:custGeom>
              <a:avLst/>
              <a:gdLst>
                <a:gd name="T0" fmla="*/ 16 w 50"/>
                <a:gd name="T1" fmla="*/ 19 h 30"/>
                <a:gd name="T2" fmla="*/ 12 w 50"/>
                <a:gd name="T3" fmla="*/ 14 h 30"/>
                <a:gd name="T4" fmla="*/ 18 w 50"/>
                <a:gd name="T5" fmla="*/ 17 h 30"/>
                <a:gd name="T6" fmla="*/ 22 w 50"/>
                <a:gd name="T7" fmla="*/ 18 h 30"/>
                <a:gd name="T8" fmla="*/ 25 w 50"/>
                <a:gd name="T9" fmla="*/ 20 h 30"/>
                <a:gd name="T10" fmla="*/ 27 w 50"/>
                <a:gd name="T11" fmla="*/ 24 h 30"/>
                <a:gd name="T12" fmla="*/ 27 w 50"/>
                <a:gd name="T13" fmla="*/ 25 h 30"/>
                <a:gd name="T14" fmla="*/ 27 w 50"/>
                <a:gd name="T15" fmla="*/ 28 h 30"/>
                <a:gd name="T16" fmla="*/ 27 w 50"/>
                <a:gd name="T17" fmla="*/ 26 h 30"/>
                <a:gd name="T18" fmla="*/ 27 w 50"/>
                <a:gd name="T19" fmla="*/ 24 h 30"/>
                <a:gd name="T20" fmla="*/ 27 w 50"/>
                <a:gd name="T21" fmla="*/ 22 h 30"/>
                <a:gd name="T22" fmla="*/ 25 w 50"/>
                <a:gd name="T23" fmla="*/ 19 h 30"/>
                <a:gd name="T24" fmla="*/ 28 w 50"/>
                <a:gd name="T25" fmla="*/ 20 h 30"/>
                <a:gd name="T26" fmla="*/ 34 w 50"/>
                <a:gd name="T27" fmla="*/ 23 h 30"/>
                <a:gd name="T28" fmla="*/ 37 w 50"/>
                <a:gd name="T29" fmla="*/ 25 h 30"/>
                <a:gd name="T30" fmla="*/ 40 w 50"/>
                <a:gd name="T31" fmla="*/ 29 h 30"/>
                <a:gd name="T32" fmla="*/ 34 w 50"/>
                <a:gd name="T33" fmla="*/ 22 h 30"/>
                <a:gd name="T34" fmla="*/ 35 w 50"/>
                <a:gd name="T35" fmla="*/ 21 h 30"/>
                <a:gd name="T36" fmla="*/ 44 w 50"/>
                <a:gd name="T37" fmla="*/ 25 h 30"/>
                <a:gd name="T38" fmla="*/ 38 w 50"/>
                <a:gd name="T39" fmla="*/ 22 h 30"/>
                <a:gd name="T40" fmla="*/ 32 w 50"/>
                <a:gd name="T41" fmla="*/ 19 h 30"/>
                <a:gd name="T42" fmla="*/ 18 w 50"/>
                <a:gd name="T43" fmla="*/ 15 h 30"/>
                <a:gd name="T44" fmla="*/ 12 w 50"/>
                <a:gd name="T45" fmla="*/ 12 h 30"/>
                <a:gd name="T46" fmla="*/ 8 w 50"/>
                <a:gd name="T47" fmla="*/ 8 h 30"/>
                <a:gd name="T48" fmla="*/ 14 w 50"/>
                <a:gd name="T49" fmla="*/ 10 h 30"/>
                <a:gd name="T50" fmla="*/ 22 w 50"/>
                <a:gd name="T51" fmla="*/ 11 h 30"/>
                <a:gd name="T52" fmla="*/ 32 w 50"/>
                <a:gd name="T53" fmla="*/ 12 h 30"/>
                <a:gd name="T54" fmla="*/ 41 w 50"/>
                <a:gd name="T55" fmla="*/ 15 h 30"/>
                <a:gd name="T56" fmla="*/ 27 w 50"/>
                <a:gd name="T57" fmla="*/ 10 h 30"/>
                <a:gd name="T58" fmla="*/ 17 w 50"/>
                <a:gd name="T59" fmla="*/ 10 h 30"/>
                <a:gd name="T60" fmla="*/ 12 w 50"/>
                <a:gd name="T61" fmla="*/ 8 h 30"/>
                <a:gd name="T62" fmla="*/ 5 w 50"/>
                <a:gd name="T63" fmla="*/ 6 h 30"/>
                <a:gd name="T64" fmla="*/ 4 w 50"/>
                <a:gd name="T65" fmla="*/ 5 h 30"/>
                <a:gd name="T66" fmla="*/ 13 w 50"/>
                <a:gd name="T67" fmla="*/ 3 h 30"/>
                <a:gd name="T68" fmla="*/ 23 w 50"/>
                <a:gd name="T69" fmla="*/ 0 h 30"/>
                <a:gd name="T70" fmla="*/ 30 w 50"/>
                <a:gd name="T71" fmla="*/ 1 h 30"/>
                <a:gd name="T72" fmla="*/ 19 w 50"/>
                <a:gd name="T73" fmla="*/ 0 h 30"/>
                <a:gd name="T74" fmla="*/ 16 w 50"/>
                <a:gd name="T75" fmla="*/ 1 h 30"/>
                <a:gd name="T76" fmla="*/ 9 w 50"/>
                <a:gd name="T77" fmla="*/ 3 h 30"/>
                <a:gd name="T78" fmla="*/ 3 w 50"/>
                <a:gd name="T79" fmla="*/ 4 h 30"/>
                <a:gd name="T80" fmla="*/ 0 w 50"/>
                <a:gd name="T81" fmla="*/ 4 h 30"/>
                <a:gd name="T82" fmla="*/ 3 w 50"/>
                <a:gd name="T83" fmla="*/ 7 h 30"/>
                <a:gd name="T84" fmla="*/ 5 w 50"/>
                <a:gd name="T85" fmla="*/ 8 h 30"/>
                <a:gd name="T86" fmla="*/ 5 w 50"/>
                <a:gd name="T87" fmla="*/ 11 h 30"/>
                <a:gd name="T88" fmla="*/ 5 w 50"/>
                <a:gd name="T89" fmla="*/ 12 h 30"/>
                <a:gd name="T90" fmla="*/ 6 w 50"/>
                <a:gd name="T91" fmla="*/ 17 h 30"/>
                <a:gd name="T92" fmla="*/ 8 w 50"/>
                <a:gd name="T93" fmla="*/ 20 h 30"/>
                <a:gd name="T94" fmla="*/ 7 w 50"/>
                <a:gd name="T95" fmla="*/ 17 h 30"/>
                <a:gd name="T96" fmla="*/ 6 w 50"/>
                <a:gd name="T97" fmla="*/ 12 h 30"/>
                <a:gd name="T98" fmla="*/ 6 w 50"/>
                <a:gd name="T99" fmla="*/ 11 h 30"/>
                <a:gd name="T100" fmla="*/ 6 w 50"/>
                <a:gd name="T101" fmla="*/ 9 h 30"/>
                <a:gd name="T102" fmla="*/ 11 w 50"/>
                <a:gd name="T103" fmla="*/ 14 h 30"/>
                <a:gd name="T104" fmla="*/ 15 w 50"/>
                <a:gd name="T105" fmla="*/ 19 h 30"/>
                <a:gd name="T106" fmla="*/ 17 w 50"/>
                <a:gd name="T107" fmla="*/ 23 h 30"/>
                <a:gd name="T108" fmla="*/ 19 w 50"/>
                <a:gd name="T109" fmla="*/ 28 h 30"/>
                <a:gd name="T110" fmla="*/ 17 w 50"/>
                <a:gd name="T111" fmla="*/ 20 h 30"/>
                <a:gd name="T112" fmla="*/ 25 w 50"/>
                <a:gd name="T113" fmla="*/ 19 h 30"/>
                <a:gd name="T114" fmla="*/ 25 w 50"/>
                <a:gd name="T115"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 h="30">
                  <a:moveTo>
                    <a:pt x="17" y="20"/>
                  </a:moveTo>
                  <a:cubicBezTo>
                    <a:pt x="16" y="20"/>
                    <a:pt x="16" y="19"/>
                    <a:pt x="16" y="19"/>
                  </a:cubicBezTo>
                  <a:cubicBezTo>
                    <a:pt x="15" y="18"/>
                    <a:pt x="15" y="18"/>
                    <a:pt x="15" y="18"/>
                  </a:cubicBezTo>
                  <a:cubicBezTo>
                    <a:pt x="14" y="16"/>
                    <a:pt x="13" y="15"/>
                    <a:pt x="12" y="14"/>
                  </a:cubicBezTo>
                  <a:cubicBezTo>
                    <a:pt x="13" y="14"/>
                    <a:pt x="14" y="15"/>
                    <a:pt x="14" y="15"/>
                  </a:cubicBezTo>
                  <a:cubicBezTo>
                    <a:pt x="15" y="16"/>
                    <a:pt x="17" y="16"/>
                    <a:pt x="18" y="17"/>
                  </a:cubicBezTo>
                  <a:cubicBezTo>
                    <a:pt x="19" y="17"/>
                    <a:pt x="20" y="17"/>
                    <a:pt x="21" y="18"/>
                  </a:cubicBezTo>
                  <a:cubicBezTo>
                    <a:pt x="21" y="18"/>
                    <a:pt x="21" y="18"/>
                    <a:pt x="22" y="18"/>
                  </a:cubicBezTo>
                  <a:cubicBezTo>
                    <a:pt x="22" y="18"/>
                    <a:pt x="23" y="18"/>
                    <a:pt x="24" y="19"/>
                  </a:cubicBezTo>
                  <a:cubicBezTo>
                    <a:pt x="24" y="19"/>
                    <a:pt x="25" y="19"/>
                    <a:pt x="25" y="20"/>
                  </a:cubicBezTo>
                  <a:cubicBezTo>
                    <a:pt x="25" y="20"/>
                    <a:pt x="26" y="21"/>
                    <a:pt x="26" y="22"/>
                  </a:cubicBezTo>
                  <a:cubicBezTo>
                    <a:pt x="26" y="22"/>
                    <a:pt x="26" y="23"/>
                    <a:pt x="27" y="24"/>
                  </a:cubicBezTo>
                  <a:cubicBezTo>
                    <a:pt x="27" y="24"/>
                    <a:pt x="27" y="24"/>
                    <a:pt x="27" y="24"/>
                  </a:cubicBezTo>
                  <a:cubicBezTo>
                    <a:pt x="27" y="25"/>
                    <a:pt x="27" y="25"/>
                    <a:pt x="27" y="25"/>
                  </a:cubicBezTo>
                  <a:cubicBezTo>
                    <a:pt x="27" y="25"/>
                    <a:pt x="27" y="26"/>
                    <a:pt x="27" y="26"/>
                  </a:cubicBezTo>
                  <a:cubicBezTo>
                    <a:pt x="27" y="27"/>
                    <a:pt x="27" y="28"/>
                    <a:pt x="27" y="28"/>
                  </a:cubicBezTo>
                  <a:cubicBezTo>
                    <a:pt x="27" y="29"/>
                    <a:pt x="27" y="30"/>
                    <a:pt x="27" y="30"/>
                  </a:cubicBezTo>
                  <a:cubicBezTo>
                    <a:pt x="27" y="29"/>
                    <a:pt x="27" y="28"/>
                    <a:pt x="27" y="26"/>
                  </a:cubicBezTo>
                  <a:cubicBezTo>
                    <a:pt x="27" y="26"/>
                    <a:pt x="27" y="25"/>
                    <a:pt x="27" y="25"/>
                  </a:cubicBezTo>
                  <a:cubicBezTo>
                    <a:pt x="27" y="25"/>
                    <a:pt x="27" y="25"/>
                    <a:pt x="27" y="24"/>
                  </a:cubicBezTo>
                  <a:cubicBezTo>
                    <a:pt x="27" y="24"/>
                    <a:pt x="27" y="24"/>
                    <a:pt x="27" y="24"/>
                  </a:cubicBezTo>
                  <a:cubicBezTo>
                    <a:pt x="27" y="23"/>
                    <a:pt x="27" y="22"/>
                    <a:pt x="27" y="22"/>
                  </a:cubicBezTo>
                  <a:cubicBezTo>
                    <a:pt x="27" y="21"/>
                    <a:pt x="26" y="20"/>
                    <a:pt x="26" y="19"/>
                  </a:cubicBezTo>
                  <a:cubicBezTo>
                    <a:pt x="26" y="19"/>
                    <a:pt x="26" y="19"/>
                    <a:pt x="25" y="19"/>
                  </a:cubicBezTo>
                  <a:cubicBezTo>
                    <a:pt x="26" y="19"/>
                    <a:pt x="26" y="19"/>
                    <a:pt x="26" y="19"/>
                  </a:cubicBezTo>
                  <a:cubicBezTo>
                    <a:pt x="27" y="19"/>
                    <a:pt x="27" y="19"/>
                    <a:pt x="28" y="20"/>
                  </a:cubicBezTo>
                  <a:cubicBezTo>
                    <a:pt x="28" y="20"/>
                    <a:pt x="29" y="20"/>
                    <a:pt x="30" y="20"/>
                  </a:cubicBezTo>
                  <a:cubicBezTo>
                    <a:pt x="31" y="21"/>
                    <a:pt x="32" y="22"/>
                    <a:pt x="34" y="23"/>
                  </a:cubicBezTo>
                  <a:cubicBezTo>
                    <a:pt x="34" y="23"/>
                    <a:pt x="35" y="23"/>
                    <a:pt x="35" y="24"/>
                  </a:cubicBezTo>
                  <a:cubicBezTo>
                    <a:pt x="36" y="24"/>
                    <a:pt x="36" y="25"/>
                    <a:pt x="37" y="25"/>
                  </a:cubicBezTo>
                  <a:cubicBezTo>
                    <a:pt x="38" y="26"/>
                    <a:pt x="38" y="27"/>
                    <a:pt x="39" y="27"/>
                  </a:cubicBezTo>
                  <a:cubicBezTo>
                    <a:pt x="39" y="28"/>
                    <a:pt x="40" y="28"/>
                    <a:pt x="40" y="29"/>
                  </a:cubicBezTo>
                  <a:cubicBezTo>
                    <a:pt x="39" y="27"/>
                    <a:pt x="38" y="26"/>
                    <a:pt x="37" y="25"/>
                  </a:cubicBezTo>
                  <a:cubicBezTo>
                    <a:pt x="36" y="24"/>
                    <a:pt x="35" y="23"/>
                    <a:pt x="34" y="22"/>
                  </a:cubicBezTo>
                  <a:cubicBezTo>
                    <a:pt x="33" y="21"/>
                    <a:pt x="32" y="21"/>
                    <a:pt x="32" y="20"/>
                  </a:cubicBezTo>
                  <a:cubicBezTo>
                    <a:pt x="33" y="21"/>
                    <a:pt x="34" y="21"/>
                    <a:pt x="35" y="21"/>
                  </a:cubicBezTo>
                  <a:cubicBezTo>
                    <a:pt x="36" y="22"/>
                    <a:pt x="37" y="22"/>
                    <a:pt x="38" y="22"/>
                  </a:cubicBezTo>
                  <a:cubicBezTo>
                    <a:pt x="40" y="23"/>
                    <a:pt x="42" y="24"/>
                    <a:pt x="44" y="25"/>
                  </a:cubicBezTo>
                  <a:cubicBezTo>
                    <a:pt x="46" y="26"/>
                    <a:pt x="48" y="28"/>
                    <a:pt x="50" y="29"/>
                  </a:cubicBezTo>
                  <a:cubicBezTo>
                    <a:pt x="47" y="26"/>
                    <a:pt x="42" y="24"/>
                    <a:pt x="38" y="22"/>
                  </a:cubicBezTo>
                  <a:cubicBezTo>
                    <a:pt x="37" y="21"/>
                    <a:pt x="36" y="21"/>
                    <a:pt x="35" y="20"/>
                  </a:cubicBezTo>
                  <a:cubicBezTo>
                    <a:pt x="34" y="20"/>
                    <a:pt x="33" y="20"/>
                    <a:pt x="32" y="19"/>
                  </a:cubicBezTo>
                  <a:cubicBezTo>
                    <a:pt x="29" y="19"/>
                    <a:pt x="27" y="18"/>
                    <a:pt x="25" y="17"/>
                  </a:cubicBezTo>
                  <a:cubicBezTo>
                    <a:pt x="23" y="17"/>
                    <a:pt x="20" y="16"/>
                    <a:pt x="18" y="15"/>
                  </a:cubicBezTo>
                  <a:cubicBezTo>
                    <a:pt x="17" y="15"/>
                    <a:pt x="16" y="14"/>
                    <a:pt x="15" y="14"/>
                  </a:cubicBezTo>
                  <a:cubicBezTo>
                    <a:pt x="14" y="13"/>
                    <a:pt x="13" y="13"/>
                    <a:pt x="12" y="12"/>
                  </a:cubicBezTo>
                  <a:cubicBezTo>
                    <a:pt x="11" y="11"/>
                    <a:pt x="10" y="11"/>
                    <a:pt x="10" y="10"/>
                  </a:cubicBezTo>
                  <a:cubicBezTo>
                    <a:pt x="9" y="9"/>
                    <a:pt x="8" y="9"/>
                    <a:pt x="8" y="8"/>
                  </a:cubicBezTo>
                  <a:cubicBezTo>
                    <a:pt x="9" y="9"/>
                    <a:pt x="10" y="9"/>
                    <a:pt x="12" y="9"/>
                  </a:cubicBezTo>
                  <a:cubicBezTo>
                    <a:pt x="12" y="10"/>
                    <a:pt x="13" y="10"/>
                    <a:pt x="14" y="10"/>
                  </a:cubicBezTo>
                  <a:cubicBezTo>
                    <a:pt x="15" y="10"/>
                    <a:pt x="16" y="11"/>
                    <a:pt x="17" y="11"/>
                  </a:cubicBezTo>
                  <a:cubicBezTo>
                    <a:pt x="18" y="11"/>
                    <a:pt x="20" y="11"/>
                    <a:pt x="22" y="11"/>
                  </a:cubicBezTo>
                  <a:cubicBezTo>
                    <a:pt x="23" y="11"/>
                    <a:pt x="25" y="11"/>
                    <a:pt x="27" y="11"/>
                  </a:cubicBezTo>
                  <a:cubicBezTo>
                    <a:pt x="28" y="11"/>
                    <a:pt x="30" y="11"/>
                    <a:pt x="32" y="12"/>
                  </a:cubicBezTo>
                  <a:cubicBezTo>
                    <a:pt x="33" y="12"/>
                    <a:pt x="35" y="12"/>
                    <a:pt x="36" y="13"/>
                  </a:cubicBezTo>
                  <a:cubicBezTo>
                    <a:pt x="38" y="13"/>
                    <a:pt x="40" y="14"/>
                    <a:pt x="41" y="15"/>
                  </a:cubicBezTo>
                  <a:cubicBezTo>
                    <a:pt x="38" y="13"/>
                    <a:pt x="35" y="12"/>
                    <a:pt x="32" y="11"/>
                  </a:cubicBezTo>
                  <a:cubicBezTo>
                    <a:pt x="30" y="11"/>
                    <a:pt x="28" y="11"/>
                    <a:pt x="27" y="10"/>
                  </a:cubicBezTo>
                  <a:cubicBezTo>
                    <a:pt x="25" y="10"/>
                    <a:pt x="23" y="10"/>
                    <a:pt x="22" y="10"/>
                  </a:cubicBezTo>
                  <a:cubicBezTo>
                    <a:pt x="20" y="10"/>
                    <a:pt x="18" y="10"/>
                    <a:pt x="17" y="10"/>
                  </a:cubicBezTo>
                  <a:cubicBezTo>
                    <a:pt x="16" y="10"/>
                    <a:pt x="15" y="9"/>
                    <a:pt x="14" y="9"/>
                  </a:cubicBezTo>
                  <a:cubicBezTo>
                    <a:pt x="14" y="9"/>
                    <a:pt x="13" y="9"/>
                    <a:pt x="12" y="8"/>
                  </a:cubicBezTo>
                  <a:cubicBezTo>
                    <a:pt x="10" y="8"/>
                    <a:pt x="9" y="7"/>
                    <a:pt x="7" y="7"/>
                  </a:cubicBezTo>
                  <a:cubicBezTo>
                    <a:pt x="7" y="6"/>
                    <a:pt x="6" y="6"/>
                    <a:pt x="5" y="6"/>
                  </a:cubicBezTo>
                  <a:cubicBezTo>
                    <a:pt x="5" y="5"/>
                    <a:pt x="5" y="5"/>
                    <a:pt x="4" y="5"/>
                  </a:cubicBezTo>
                  <a:cubicBezTo>
                    <a:pt x="4" y="5"/>
                    <a:pt x="4" y="5"/>
                    <a:pt x="4" y="5"/>
                  </a:cubicBezTo>
                  <a:cubicBezTo>
                    <a:pt x="6" y="5"/>
                    <a:pt x="7" y="4"/>
                    <a:pt x="9" y="4"/>
                  </a:cubicBezTo>
                  <a:cubicBezTo>
                    <a:pt x="10" y="4"/>
                    <a:pt x="11" y="3"/>
                    <a:pt x="13" y="3"/>
                  </a:cubicBezTo>
                  <a:cubicBezTo>
                    <a:pt x="14" y="3"/>
                    <a:pt x="15" y="2"/>
                    <a:pt x="16" y="2"/>
                  </a:cubicBezTo>
                  <a:cubicBezTo>
                    <a:pt x="18" y="1"/>
                    <a:pt x="20" y="0"/>
                    <a:pt x="23" y="0"/>
                  </a:cubicBezTo>
                  <a:cubicBezTo>
                    <a:pt x="24" y="0"/>
                    <a:pt x="25" y="0"/>
                    <a:pt x="26" y="0"/>
                  </a:cubicBezTo>
                  <a:cubicBezTo>
                    <a:pt x="27" y="0"/>
                    <a:pt x="29" y="1"/>
                    <a:pt x="30" y="1"/>
                  </a:cubicBezTo>
                  <a:cubicBezTo>
                    <a:pt x="27" y="0"/>
                    <a:pt x="25" y="0"/>
                    <a:pt x="23" y="0"/>
                  </a:cubicBezTo>
                  <a:cubicBezTo>
                    <a:pt x="21" y="0"/>
                    <a:pt x="20" y="0"/>
                    <a:pt x="19" y="0"/>
                  </a:cubicBezTo>
                  <a:cubicBezTo>
                    <a:pt x="18" y="0"/>
                    <a:pt x="18" y="0"/>
                    <a:pt x="17" y="0"/>
                  </a:cubicBezTo>
                  <a:cubicBezTo>
                    <a:pt x="17" y="0"/>
                    <a:pt x="17" y="0"/>
                    <a:pt x="16" y="1"/>
                  </a:cubicBezTo>
                  <a:cubicBezTo>
                    <a:pt x="16" y="1"/>
                    <a:pt x="16" y="1"/>
                    <a:pt x="16" y="1"/>
                  </a:cubicBezTo>
                  <a:cubicBezTo>
                    <a:pt x="13" y="2"/>
                    <a:pt x="11" y="2"/>
                    <a:pt x="9" y="3"/>
                  </a:cubicBezTo>
                  <a:cubicBezTo>
                    <a:pt x="8" y="3"/>
                    <a:pt x="6" y="3"/>
                    <a:pt x="5" y="4"/>
                  </a:cubicBezTo>
                  <a:cubicBezTo>
                    <a:pt x="4" y="4"/>
                    <a:pt x="4" y="4"/>
                    <a:pt x="3" y="4"/>
                  </a:cubicBezTo>
                  <a:cubicBezTo>
                    <a:pt x="2" y="4"/>
                    <a:pt x="2" y="3"/>
                    <a:pt x="1" y="3"/>
                  </a:cubicBezTo>
                  <a:cubicBezTo>
                    <a:pt x="1" y="3"/>
                    <a:pt x="0" y="3"/>
                    <a:pt x="0" y="4"/>
                  </a:cubicBezTo>
                  <a:cubicBezTo>
                    <a:pt x="0" y="4"/>
                    <a:pt x="0" y="5"/>
                    <a:pt x="0" y="5"/>
                  </a:cubicBezTo>
                  <a:cubicBezTo>
                    <a:pt x="1" y="5"/>
                    <a:pt x="2" y="6"/>
                    <a:pt x="3" y="7"/>
                  </a:cubicBezTo>
                  <a:cubicBezTo>
                    <a:pt x="4" y="7"/>
                    <a:pt x="4" y="7"/>
                    <a:pt x="5" y="8"/>
                  </a:cubicBezTo>
                  <a:cubicBezTo>
                    <a:pt x="5" y="8"/>
                    <a:pt x="5" y="8"/>
                    <a:pt x="5" y="8"/>
                  </a:cubicBezTo>
                  <a:cubicBezTo>
                    <a:pt x="5" y="9"/>
                    <a:pt x="5" y="9"/>
                    <a:pt x="5" y="10"/>
                  </a:cubicBezTo>
                  <a:cubicBezTo>
                    <a:pt x="5" y="10"/>
                    <a:pt x="5" y="11"/>
                    <a:pt x="5" y="11"/>
                  </a:cubicBezTo>
                  <a:cubicBezTo>
                    <a:pt x="5" y="11"/>
                    <a:pt x="5" y="11"/>
                    <a:pt x="5" y="11"/>
                  </a:cubicBezTo>
                  <a:cubicBezTo>
                    <a:pt x="5" y="12"/>
                    <a:pt x="5" y="12"/>
                    <a:pt x="5" y="12"/>
                  </a:cubicBezTo>
                  <a:cubicBezTo>
                    <a:pt x="5" y="12"/>
                    <a:pt x="5" y="13"/>
                    <a:pt x="5" y="14"/>
                  </a:cubicBezTo>
                  <a:cubicBezTo>
                    <a:pt x="6" y="15"/>
                    <a:pt x="6" y="16"/>
                    <a:pt x="6" y="17"/>
                  </a:cubicBezTo>
                  <a:cubicBezTo>
                    <a:pt x="7" y="18"/>
                    <a:pt x="7" y="18"/>
                    <a:pt x="7" y="19"/>
                  </a:cubicBezTo>
                  <a:cubicBezTo>
                    <a:pt x="7" y="19"/>
                    <a:pt x="8" y="20"/>
                    <a:pt x="8" y="20"/>
                  </a:cubicBezTo>
                  <a:cubicBezTo>
                    <a:pt x="8" y="20"/>
                    <a:pt x="8" y="19"/>
                    <a:pt x="7" y="19"/>
                  </a:cubicBezTo>
                  <a:cubicBezTo>
                    <a:pt x="7" y="18"/>
                    <a:pt x="7" y="17"/>
                    <a:pt x="7" y="17"/>
                  </a:cubicBezTo>
                  <a:cubicBezTo>
                    <a:pt x="7" y="16"/>
                    <a:pt x="6" y="15"/>
                    <a:pt x="6" y="13"/>
                  </a:cubicBezTo>
                  <a:cubicBezTo>
                    <a:pt x="6" y="13"/>
                    <a:pt x="6" y="12"/>
                    <a:pt x="6" y="12"/>
                  </a:cubicBezTo>
                  <a:cubicBezTo>
                    <a:pt x="6" y="12"/>
                    <a:pt x="6" y="12"/>
                    <a:pt x="6" y="11"/>
                  </a:cubicBezTo>
                  <a:cubicBezTo>
                    <a:pt x="6" y="11"/>
                    <a:pt x="6" y="11"/>
                    <a:pt x="6" y="11"/>
                  </a:cubicBezTo>
                  <a:cubicBezTo>
                    <a:pt x="6" y="11"/>
                    <a:pt x="6" y="10"/>
                    <a:pt x="6" y="10"/>
                  </a:cubicBezTo>
                  <a:cubicBezTo>
                    <a:pt x="6" y="10"/>
                    <a:pt x="6" y="9"/>
                    <a:pt x="6" y="9"/>
                  </a:cubicBezTo>
                  <a:cubicBezTo>
                    <a:pt x="7" y="9"/>
                    <a:pt x="7" y="10"/>
                    <a:pt x="7" y="10"/>
                  </a:cubicBezTo>
                  <a:cubicBezTo>
                    <a:pt x="11" y="14"/>
                    <a:pt x="11" y="14"/>
                    <a:pt x="11" y="14"/>
                  </a:cubicBezTo>
                  <a:cubicBezTo>
                    <a:pt x="12" y="15"/>
                    <a:pt x="13" y="17"/>
                    <a:pt x="14" y="18"/>
                  </a:cubicBezTo>
                  <a:cubicBezTo>
                    <a:pt x="15" y="19"/>
                    <a:pt x="15" y="19"/>
                    <a:pt x="15" y="19"/>
                  </a:cubicBezTo>
                  <a:cubicBezTo>
                    <a:pt x="15" y="20"/>
                    <a:pt x="16" y="20"/>
                    <a:pt x="16" y="20"/>
                  </a:cubicBezTo>
                  <a:cubicBezTo>
                    <a:pt x="16" y="21"/>
                    <a:pt x="17" y="22"/>
                    <a:pt x="17" y="23"/>
                  </a:cubicBezTo>
                  <a:cubicBezTo>
                    <a:pt x="18" y="24"/>
                    <a:pt x="18" y="24"/>
                    <a:pt x="19" y="25"/>
                  </a:cubicBezTo>
                  <a:cubicBezTo>
                    <a:pt x="19" y="26"/>
                    <a:pt x="19" y="27"/>
                    <a:pt x="19" y="28"/>
                  </a:cubicBezTo>
                  <a:cubicBezTo>
                    <a:pt x="19" y="26"/>
                    <a:pt x="19" y="24"/>
                    <a:pt x="18" y="23"/>
                  </a:cubicBezTo>
                  <a:cubicBezTo>
                    <a:pt x="17" y="22"/>
                    <a:pt x="17" y="21"/>
                    <a:pt x="17" y="20"/>
                  </a:cubicBezTo>
                  <a:close/>
                  <a:moveTo>
                    <a:pt x="25" y="19"/>
                  </a:moveTo>
                  <a:cubicBezTo>
                    <a:pt x="25" y="19"/>
                    <a:pt x="25" y="19"/>
                    <a:pt x="25" y="19"/>
                  </a:cubicBezTo>
                  <a:cubicBezTo>
                    <a:pt x="25" y="19"/>
                    <a:pt x="25" y="19"/>
                    <a:pt x="25" y="19"/>
                  </a:cubicBezTo>
                  <a:cubicBezTo>
                    <a:pt x="25" y="19"/>
                    <a:pt x="25" y="19"/>
                    <a:pt x="25" y="1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2432"/>
            <p:cNvSpPr>
              <a:spLocks/>
            </p:cNvSpPr>
            <p:nvPr/>
          </p:nvSpPr>
          <p:spPr bwMode="auto">
            <a:xfrm>
              <a:off x="9974251" y="2816239"/>
              <a:ext cx="134938" cy="104776"/>
            </a:xfrm>
            <a:custGeom>
              <a:avLst/>
              <a:gdLst>
                <a:gd name="T0" fmla="*/ 0 w 36"/>
                <a:gd name="T1" fmla="*/ 0 h 28"/>
                <a:gd name="T2" fmla="*/ 16 w 36"/>
                <a:gd name="T3" fmla="*/ 17 h 28"/>
                <a:gd name="T4" fmla="*/ 27 w 36"/>
                <a:gd name="T5" fmla="*/ 23 h 28"/>
                <a:gd name="T6" fmla="*/ 36 w 36"/>
                <a:gd name="T7" fmla="*/ 28 h 28"/>
                <a:gd name="T8" fmla="*/ 21 w 36"/>
                <a:gd name="T9" fmla="*/ 28 h 28"/>
                <a:gd name="T10" fmla="*/ 10 w 36"/>
                <a:gd name="T11" fmla="*/ 17 h 28"/>
                <a:gd name="T12" fmla="*/ 0 w 36"/>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6" h="28">
                  <a:moveTo>
                    <a:pt x="0" y="0"/>
                  </a:moveTo>
                  <a:cubicBezTo>
                    <a:pt x="6" y="6"/>
                    <a:pt x="10" y="13"/>
                    <a:pt x="16" y="17"/>
                  </a:cubicBezTo>
                  <a:cubicBezTo>
                    <a:pt x="19" y="20"/>
                    <a:pt x="23" y="22"/>
                    <a:pt x="27" y="23"/>
                  </a:cubicBezTo>
                  <a:cubicBezTo>
                    <a:pt x="30" y="24"/>
                    <a:pt x="34" y="25"/>
                    <a:pt x="36" y="28"/>
                  </a:cubicBezTo>
                  <a:cubicBezTo>
                    <a:pt x="31" y="28"/>
                    <a:pt x="26" y="28"/>
                    <a:pt x="21" y="28"/>
                  </a:cubicBezTo>
                  <a:cubicBezTo>
                    <a:pt x="16" y="25"/>
                    <a:pt x="12" y="20"/>
                    <a:pt x="10" y="17"/>
                  </a:cubicBezTo>
                  <a:cubicBezTo>
                    <a:pt x="6" y="12"/>
                    <a:pt x="4" y="6"/>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43" name="Picture 2434"/>
            <p:cNvPicPr>
              <a:picLocks noChangeAspect="1" noChangeArrowheads="1"/>
            </p:cNvPicPr>
            <p:nvPr/>
          </p:nvPicPr>
          <p:blipFill>
            <a:blip r:embed="rId115" cstate="screen">
              <a:extLst>
                <a:ext uri="{28A0092B-C50C-407E-A947-70E740481C1C}">
                  <a14:useLocalDpi xmlns:a14="http://schemas.microsoft.com/office/drawing/2010/main"/>
                </a:ext>
              </a:extLst>
            </a:blip>
            <a:srcRect/>
            <a:stretch>
              <a:fillRect/>
            </a:stretch>
          </p:blipFill>
          <p:spPr bwMode="auto">
            <a:xfrm>
              <a:off x="9890113" y="2671775"/>
              <a:ext cx="190501"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4" name="Freeform 2435"/>
            <p:cNvSpPr>
              <a:spLocks/>
            </p:cNvSpPr>
            <p:nvPr/>
          </p:nvSpPr>
          <p:spPr bwMode="auto">
            <a:xfrm>
              <a:off x="9955201" y="2752738"/>
              <a:ext cx="176214" cy="85726"/>
            </a:xfrm>
            <a:custGeom>
              <a:avLst/>
              <a:gdLst>
                <a:gd name="T0" fmla="*/ 22 w 47"/>
                <a:gd name="T1" fmla="*/ 9 h 23"/>
                <a:gd name="T2" fmla="*/ 8 w 47"/>
                <a:gd name="T3" fmla="*/ 11 h 23"/>
                <a:gd name="T4" fmla="*/ 0 w 47"/>
                <a:gd name="T5" fmla="*/ 9 h 23"/>
                <a:gd name="T6" fmla="*/ 13 w 47"/>
                <a:gd name="T7" fmla="*/ 7 h 23"/>
                <a:gd name="T8" fmla="*/ 28 w 47"/>
                <a:gd name="T9" fmla="*/ 2 h 23"/>
                <a:gd name="T10" fmla="*/ 41 w 47"/>
                <a:gd name="T11" fmla="*/ 5 h 23"/>
                <a:gd name="T12" fmla="*/ 43 w 47"/>
                <a:gd name="T13" fmla="*/ 7 h 23"/>
                <a:gd name="T14" fmla="*/ 47 w 47"/>
                <a:gd name="T15" fmla="*/ 23 h 23"/>
                <a:gd name="T16" fmla="*/ 43 w 47"/>
                <a:gd name="T17" fmla="*/ 16 h 23"/>
                <a:gd name="T18" fmla="*/ 22 w 47"/>
                <a:gd name="T19"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23">
                  <a:moveTo>
                    <a:pt x="22" y="9"/>
                  </a:moveTo>
                  <a:cubicBezTo>
                    <a:pt x="19" y="10"/>
                    <a:pt x="12" y="11"/>
                    <a:pt x="8" y="11"/>
                  </a:cubicBezTo>
                  <a:cubicBezTo>
                    <a:pt x="6" y="11"/>
                    <a:pt x="0" y="9"/>
                    <a:pt x="0" y="9"/>
                  </a:cubicBezTo>
                  <a:cubicBezTo>
                    <a:pt x="4" y="10"/>
                    <a:pt x="9" y="9"/>
                    <a:pt x="13" y="7"/>
                  </a:cubicBezTo>
                  <a:cubicBezTo>
                    <a:pt x="18" y="6"/>
                    <a:pt x="23" y="3"/>
                    <a:pt x="28" y="2"/>
                  </a:cubicBezTo>
                  <a:cubicBezTo>
                    <a:pt x="33" y="0"/>
                    <a:pt x="37" y="2"/>
                    <a:pt x="41" y="5"/>
                  </a:cubicBezTo>
                  <a:cubicBezTo>
                    <a:pt x="42" y="6"/>
                    <a:pt x="42" y="6"/>
                    <a:pt x="43" y="7"/>
                  </a:cubicBezTo>
                  <a:cubicBezTo>
                    <a:pt x="45" y="12"/>
                    <a:pt x="46" y="17"/>
                    <a:pt x="47" y="23"/>
                  </a:cubicBezTo>
                  <a:cubicBezTo>
                    <a:pt x="46" y="21"/>
                    <a:pt x="45" y="18"/>
                    <a:pt x="43" y="16"/>
                  </a:cubicBezTo>
                  <a:cubicBezTo>
                    <a:pt x="35" y="9"/>
                    <a:pt x="27" y="8"/>
                    <a:pt x="22"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2436"/>
            <p:cNvSpPr>
              <a:spLocks/>
            </p:cNvSpPr>
            <p:nvPr/>
          </p:nvSpPr>
          <p:spPr bwMode="auto">
            <a:xfrm>
              <a:off x="9883763" y="2744801"/>
              <a:ext cx="250827" cy="169864"/>
            </a:xfrm>
            <a:custGeom>
              <a:avLst/>
              <a:gdLst>
                <a:gd name="T0" fmla="*/ 44 w 67"/>
                <a:gd name="T1" fmla="*/ 12 h 45"/>
                <a:gd name="T2" fmla="*/ 29 w 67"/>
                <a:gd name="T3" fmla="*/ 14 h 45"/>
                <a:gd name="T4" fmla="*/ 26 w 67"/>
                <a:gd name="T5" fmla="*/ 15 h 45"/>
                <a:gd name="T6" fmla="*/ 24 w 67"/>
                <a:gd name="T7" fmla="*/ 15 h 45"/>
                <a:gd name="T8" fmla="*/ 26 w 67"/>
                <a:gd name="T9" fmla="*/ 16 h 45"/>
                <a:gd name="T10" fmla="*/ 31 w 67"/>
                <a:gd name="T11" fmla="*/ 17 h 45"/>
                <a:gd name="T12" fmla="*/ 39 w 67"/>
                <a:gd name="T13" fmla="*/ 21 h 45"/>
                <a:gd name="T14" fmla="*/ 47 w 67"/>
                <a:gd name="T15" fmla="*/ 22 h 45"/>
                <a:gd name="T16" fmla="*/ 55 w 67"/>
                <a:gd name="T17" fmla="*/ 25 h 45"/>
                <a:gd name="T18" fmla="*/ 59 w 67"/>
                <a:gd name="T19" fmla="*/ 29 h 45"/>
                <a:gd name="T20" fmla="*/ 50 w 67"/>
                <a:gd name="T21" fmla="*/ 24 h 45"/>
                <a:gd name="T22" fmla="*/ 44 w 67"/>
                <a:gd name="T23" fmla="*/ 22 h 45"/>
                <a:gd name="T24" fmla="*/ 53 w 67"/>
                <a:gd name="T25" fmla="*/ 29 h 45"/>
                <a:gd name="T26" fmla="*/ 64 w 67"/>
                <a:gd name="T27" fmla="*/ 40 h 45"/>
                <a:gd name="T28" fmla="*/ 65 w 67"/>
                <a:gd name="T29" fmla="*/ 43 h 45"/>
                <a:gd name="T30" fmla="*/ 60 w 67"/>
                <a:gd name="T31" fmla="*/ 38 h 45"/>
                <a:gd name="T32" fmla="*/ 35 w 67"/>
                <a:gd name="T33" fmla="*/ 21 h 45"/>
                <a:gd name="T34" fmla="*/ 28 w 67"/>
                <a:gd name="T35" fmla="*/ 18 h 45"/>
                <a:gd name="T36" fmla="*/ 25 w 67"/>
                <a:gd name="T37" fmla="*/ 18 h 45"/>
                <a:gd name="T38" fmla="*/ 27 w 67"/>
                <a:gd name="T39" fmla="*/ 20 h 45"/>
                <a:gd name="T40" fmla="*/ 35 w 67"/>
                <a:gd name="T41" fmla="*/ 32 h 45"/>
                <a:gd name="T42" fmla="*/ 40 w 67"/>
                <a:gd name="T43" fmla="*/ 35 h 45"/>
                <a:gd name="T44" fmla="*/ 49 w 67"/>
                <a:gd name="T45" fmla="*/ 41 h 45"/>
                <a:gd name="T46" fmla="*/ 49 w 67"/>
                <a:gd name="T47" fmla="*/ 41 h 45"/>
                <a:gd name="T48" fmla="*/ 39 w 67"/>
                <a:gd name="T49" fmla="*/ 36 h 45"/>
                <a:gd name="T50" fmla="*/ 35 w 67"/>
                <a:gd name="T51" fmla="*/ 32 h 45"/>
                <a:gd name="T52" fmla="*/ 24 w 67"/>
                <a:gd name="T53" fmla="*/ 19 h 45"/>
                <a:gd name="T54" fmla="*/ 21 w 67"/>
                <a:gd name="T55" fmla="*/ 17 h 45"/>
                <a:gd name="T56" fmla="*/ 11 w 67"/>
                <a:gd name="T57" fmla="*/ 12 h 45"/>
                <a:gd name="T58" fmla="*/ 12 w 67"/>
                <a:gd name="T59" fmla="*/ 15 h 45"/>
                <a:gd name="T60" fmla="*/ 14 w 67"/>
                <a:gd name="T61" fmla="*/ 21 h 45"/>
                <a:gd name="T62" fmla="*/ 20 w 67"/>
                <a:gd name="T63" fmla="*/ 33 h 45"/>
                <a:gd name="T64" fmla="*/ 27 w 67"/>
                <a:gd name="T65" fmla="*/ 40 h 45"/>
                <a:gd name="T66" fmla="*/ 20 w 67"/>
                <a:gd name="T67" fmla="*/ 34 h 45"/>
                <a:gd name="T68" fmla="*/ 13 w 67"/>
                <a:gd name="T69" fmla="*/ 22 h 45"/>
                <a:gd name="T70" fmla="*/ 11 w 67"/>
                <a:gd name="T71" fmla="*/ 16 h 45"/>
                <a:gd name="T72" fmla="*/ 10 w 67"/>
                <a:gd name="T73" fmla="*/ 13 h 45"/>
                <a:gd name="T74" fmla="*/ 7 w 67"/>
                <a:gd name="T75" fmla="*/ 8 h 45"/>
                <a:gd name="T76" fmla="*/ 4 w 67"/>
                <a:gd name="T77" fmla="*/ 6 h 45"/>
                <a:gd name="T78" fmla="*/ 3 w 67"/>
                <a:gd name="T79" fmla="*/ 5 h 45"/>
                <a:gd name="T80" fmla="*/ 2 w 67"/>
                <a:gd name="T81" fmla="*/ 2 h 45"/>
                <a:gd name="T82" fmla="*/ 7 w 67"/>
                <a:gd name="T83" fmla="*/ 6 h 45"/>
                <a:gd name="T84" fmla="*/ 8 w 67"/>
                <a:gd name="T85" fmla="*/ 7 h 45"/>
                <a:gd name="T86" fmla="*/ 10 w 67"/>
                <a:gd name="T87" fmla="*/ 8 h 45"/>
                <a:gd name="T88" fmla="*/ 22 w 67"/>
                <a:gd name="T89" fmla="*/ 8 h 45"/>
                <a:gd name="T90" fmla="*/ 26 w 67"/>
                <a:gd name="T91" fmla="*/ 8 h 45"/>
                <a:gd name="T92" fmla="*/ 38 w 67"/>
                <a:gd name="T93" fmla="*/ 0 h 45"/>
                <a:gd name="T94" fmla="*/ 31 w 67"/>
                <a:gd name="T95" fmla="*/ 6 h 45"/>
                <a:gd name="T96" fmla="*/ 24 w 67"/>
                <a:gd name="T97" fmla="*/ 9 h 45"/>
                <a:gd name="T98" fmla="*/ 17 w 67"/>
                <a:gd name="T99" fmla="*/ 9 h 45"/>
                <a:gd name="T100" fmla="*/ 10 w 67"/>
                <a:gd name="T101" fmla="*/ 9 h 45"/>
                <a:gd name="T102" fmla="*/ 16 w 67"/>
                <a:gd name="T103" fmla="*/ 13 h 45"/>
                <a:gd name="T104" fmla="*/ 19 w 67"/>
                <a:gd name="T105" fmla="*/ 13 h 45"/>
                <a:gd name="T106" fmla="*/ 25 w 67"/>
                <a:gd name="T107" fmla="*/ 13 h 45"/>
                <a:gd name="T108" fmla="*/ 27 w 67"/>
                <a:gd name="T109" fmla="*/ 13 h 45"/>
                <a:gd name="T110" fmla="*/ 34 w 67"/>
                <a:gd name="T111" fmla="*/ 12 h 45"/>
                <a:gd name="T112" fmla="*/ 49 w 67"/>
                <a:gd name="T113" fmla="*/ 11 h 45"/>
                <a:gd name="T114" fmla="*/ 49 w 67"/>
                <a:gd name="T11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45">
                  <a:moveTo>
                    <a:pt x="49" y="12"/>
                  </a:moveTo>
                  <a:cubicBezTo>
                    <a:pt x="48" y="12"/>
                    <a:pt x="46" y="12"/>
                    <a:pt x="44" y="12"/>
                  </a:cubicBezTo>
                  <a:cubicBezTo>
                    <a:pt x="41" y="12"/>
                    <a:pt x="38" y="12"/>
                    <a:pt x="34" y="13"/>
                  </a:cubicBezTo>
                  <a:cubicBezTo>
                    <a:pt x="33" y="13"/>
                    <a:pt x="31" y="13"/>
                    <a:pt x="29" y="14"/>
                  </a:cubicBezTo>
                  <a:cubicBezTo>
                    <a:pt x="29" y="14"/>
                    <a:pt x="28" y="14"/>
                    <a:pt x="27" y="14"/>
                  </a:cubicBezTo>
                  <a:cubicBezTo>
                    <a:pt x="26" y="15"/>
                    <a:pt x="26" y="15"/>
                    <a:pt x="26" y="15"/>
                  </a:cubicBezTo>
                  <a:cubicBezTo>
                    <a:pt x="26" y="15"/>
                    <a:pt x="25" y="15"/>
                    <a:pt x="25" y="15"/>
                  </a:cubicBezTo>
                  <a:cubicBezTo>
                    <a:pt x="24" y="15"/>
                    <a:pt x="24" y="15"/>
                    <a:pt x="24" y="15"/>
                  </a:cubicBezTo>
                  <a:cubicBezTo>
                    <a:pt x="24" y="15"/>
                    <a:pt x="23" y="15"/>
                    <a:pt x="22" y="15"/>
                  </a:cubicBezTo>
                  <a:cubicBezTo>
                    <a:pt x="23" y="15"/>
                    <a:pt x="24" y="16"/>
                    <a:pt x="26" y="16"/>
                  </a:cubicBezTo>
                  <a:cubicBezTo>
                    <a:pt x="26" y="16"/>
                    <a:pt x="27" y="17"/>
                    <a:pt x="28" y="17"/>
                  </a:cubicBezTo>
                  <a:cubicBezTo>
                    <a:pt x="29" y="17"/>
                    <a:pt x="30" y="17"/>
                    <a:pt x="31" y="17"/>
                  </a:cubicBezTo>
                  <a:cubicBezTo>
                    <a:pt x="32" y="18"/>
                    <a:pt x="34" y="18"/>
                    <a:pt x="36" y="19"/>
                  </a:cubicBezTo>
                  <a:cubicBezTo>
                    <a:pt x="37" y="20"/>
                    <a:pt x="38" y="20"/>
                    <a:pt x="39" y="21"/>
                  </a:cubicBezTo>
                  <a:cubicBezTo>
                    <a:pt x="41" y="21"/>
                    <a:pt x="43" y="21"/>
                    <a:pt x="44" y="21"/>
                  </a:cubicBezTo>
                  <a:cubicBezTo>
                    <a:pt x="45" y="22"/>
                    <a:pt x="46" y="22"/>
                    <a:pt x="47" y="22"/>
                  </a:cubicBezTo>
                  <a:cubicBezTo>
                    <a:pt x="48" y="22"/>
                    <a:pt x="49" y="23"/>
                    <a:pt x="50" y="23"/>
                  </a:cubicBezTo>
                  <a:cubicBezTo>
                    <a:pt x="52" y="24"/>
                    <a:pt x="54" y="24"/>
                    <a:pt x="55" y="25"/>
                  </a:cubicBezTo>
                  <a:cubicBezTo>
                    <a:pt x="56" y="26"/>
                    <a:pt x="57" y="26"/>
                    <a:pt x="58" y="27"/>
                  </a:cubicBezTo>
                  <a:cubicBezTo>
                    <a:pt x="58" y="28"/>
                    <a:pt x="59" y="29"/>
                    <a:pt x="59" y="29"/>
                  </a:cubicBezTo>
                  <a:cubicBezTo>
                    <a:pt x="58" y="28"/>
                    <a:pt x="57" y="27"/>
                    <a:pt x="55" y="26"/>
                  </a:cubicBezTo>
                  <a:cubicBezTo>
                    <a:pt x="53" y="25"/>
                    <a:pt x="51" y="24"/>
                    <a:pt x="50" y="24"/>
                  </a:cubicBezTo>
                  <a:cubicBezTo>
                    <a:pt x="49" y="24"/>
                    <a:pt x="48" y="23"/>
                    <a:pt x="47" y="23"/>
                  </a:cubicBezTo>
                  <a:cubicBezTo>
                    <a:pt x="46" y="23"/>
                    <a:pt x="45" y="23"/>
                    <a:pt x="44" y="22"/>
                  </a:cubicBezTo>
                  <a:cubicBezTo>
                    <a:pt x="44" y="22"/>
                    <a:pt x="43" y="22"/>
                    <a:pt x="43" y="22"/>
                  </a:cubicBezTo>
                  <a:cubicBezTo>
                    <a:pt x="46" y="24"/>
                    <a:pt x="50" y="27"/>
                    <a:pt x="53" y="29"/>
                  </a:cubicBezTo>
                  <a:cubicBezTo>
                    <a:pt x="56" y="31"/>
                    <a:pt x="59" y="34"/>
                    <a:pt x="61" y="36"/>
                  </a:cubicBezTo>
                  <a:cubicBezTo>
                    <a:pt x="62" y="38"/>
                    <a:pt x="63" y="39"/>
                    <a:pt x="64" y="40"/>
                  </a:cubicBezTo>
                  <a:cubicBezTo>
                    <a:pt x="65" y="42"/>
                    <a:pt x="66" y="43"/>
                    <a:pt x="67" y="45"/>
                  </a:cubicBezTo>
                  <a:cubicBezTo>
                    <a:pt x="66" y="44"/>
                    <a:pt x="66" y="44"/>
                    <a:pt x="65" y="43"/>
                  </a:cubicBezTo>
                  <a:cubicBezTo>
                    <a:pt x="65" y="42"/>
                    <a:pt x="64" y="42"/>
                    <a:pt x="64" y="41"/>
                  </a:cubicBezTo>
                  <a:cubicBezTo>
                    <a:pt x="62" y="40"/>
                    <a:pt x="61" y="39"/>
                    <a:pt x="60" y="38"/>
                  </a:cubicBezTo>
                  <a:cubicBezTo>
                    <a:pt x="58" y="35"/>
                    <a:pt x="55" y="33"/>
                    <a:pt x="52" y="31"/>
                  </a:cubicBezTo>
                  <a:cubicBezTo>
                    <a:pt x="47" y="27"/>
                    <a:pt x="41" y="23"/>
                    <a:pt x="35" y="21"/>
                  </a:cubicBezTo>
                  <a:cubicBezTo>
                    <a:pt x="33" y="20"/>
                    <a:pt x="32" y="20"/>
                    <a:pt x="30" y="19"/>
                  </a:cubicBezTo>
                  <a:cubicBezTo>
                    <a:pt x="29" y="19"/>
                    <a:pt x="29" y="19"/>
                    <a:pt x="28" y="18"/>
                  </a:cubicBezTo>
                  <a:cubicBezTo>
                    <a:pt x="27" y="18"/>
                    <a:pt x="26" y="18"/>
                    <a:pt x="25" y="18"/>
                  </a:cubicBezTo>
                  <a:cubicBezTo>
                    <a:pt x="25" y="18"/>
                    <a:pt x="25" y="18"/>
                    <a:pt x="25" y="18"/>
                  </a:cubicBezTo>
                  <a:cubicBezTo>
                    <a:pt x="25" y="18"/>
                    <a:pt x="25" y="18"/>
                    <a:pt x="25" y="18"/>
                  </a:cubicBezTo>
                  <a:cubicBezTo>
                    <a:pt x="26" y="19"/>
                    <a:pt x="27" y="19"/>
                    <a:pt x="27" y="20"/>
                  </a:cubicBezTo>
                  <a:cubicBezTo>
                    <a:pt x="28" y="21"/>
                    <a:pt x="28" y="22"/>
                    <a:pt x="29" y="22"/>
                  </a:cubicBezTo>
                  <a:cubicBezTo>
                    <a:pt x="31" y="25"/>
                    <a:pt x="33" y="29"/>
                    <a:pt x="35" y="32"/>
                  </a:cubicBezTo>
                  <a:cubicBezTo>
                    <a:pt x="36" y="32"/>
                    <a:pt x="37" y="33"/>
                    <a:pt x="37" y="34"/>
                  </a:cubicBezTo>
                  <a:cubicBezTo>
                    <a:pt x="38" y="34"/>
                    <a:pt x="39" y="35"/>
                    <a:pt x="40" y="35"/>
                  </a:cubicBezTo>
                  <a:cubicBezTo>
                    <a:pt x="41" y="36"/>
                    <a:pt x="43" y="37"/>
                    <a:pt x="44" y="38"/>
                  </a:cubicBezTo>
                  <a:cubicBezTo>
                    <a:pt x="46" y="39"/>
                    <a:pt x="48" y="40"/>
                    <a:pt x="49" y="41"/>
                  </a:cubicBezTo>
                  <a:cubicBezTo>
                    <a:pt x="51" y="42"/>
                    <a:pt x="53" y="43"/>
                    <a:pt x="54" y="43"/>
                  </a:cubicBezTo>
                  <a:cubicBezTo>
                    <a:pt x="53" y="43"/>
                    <a:pt x="51" y="42"/>
                    <a:pt x="49" y="41"/>
                  </a:cubicBezTo>
                  <a:cubicBezTo>
                    <a:pt x="47" y="41"/>
                    <a:pt x="46" y="40"/>
                    <a:pt x="44" y="39"/>
                  </a:cubicBezTo>
                  <a:cubicBezTo>
                    <a:pt x="42" y="38"/>
                    <a:pt x="41" y="37"/>
                    <a:pt x="39" y="36"/>
                  </a:cubicBezTo>
                  <a:cubicBezTo>
                    <a:pt x="38" y="35"/>
                    <a:pt x="38" y="35"/>
                    <a:pt x="37" y="34"/>
                  </a:cubicBezTo>
                  <a:cubicBezTo>
                    <a:pt x="36" y="34"/>
                    <a:pt x="35" y="33"/>
                    <a:pt x="35" y="32"/>
                  </a:cubicBezTo>
                  <a:cubicBezTo>
                    <a:pt x="32" y="29"/>
                    <a:pt x="30" y="26"/>
                    <a:pt x="28" y="23"/>
                  </a:cubicBezTo>
                  <a:cubicBezTo>
                    <a:pt x="27" y="22"/>
                    <a:pt x="26" y="20"/>
                    <a:pt x="24" y="19"/>
                  </a:cubicBezTo>
                  <a:cubicBezTo>
                    <a:pt x="24" y="18"/>
                    <a:pt x="23" y="18"/>
                    <a:pt x="22" y="17"/>
                  </a:cubicBezTo>
                  <a:cubicBezTo>
                    <a:pt x="22" y="17"/>
                    <a:pt x="22" y="17"/>
                    <a:pt x="21" y="17"/>
                  </a:cubicBezTo>
                  <a:cubicBezTo>
                    <a:pt x="19" y="16"/>
                    <a:pt x="17" y="15"/>
                    <a:pt x="16" y="14"/>
                  </a:cubicBezTo>
                  <a:cubicBezTo>
                    <a:pt x="14" y="13"/>
                    <a:pt x="13" y="13"/>
                    <a:pt x="11" y="12"/>
                  </a:cubicBezTo>
                  <a:cubicBezTo>
                    <a:pt x="11" y="12"/>
                    <a:pt x="12" y="12"/>
                    <a:pt x="12" y="12"/>
                  </a:cubicBezTo>
                  <a:cubicBezTo>
                    <a:pt x="12" y="13"/>
                    <a:pt x="12" y="14"/>
                    <a:pt x="12" y="15"/>
                  </a:cubicBezTo>
                  <a:cubicBezTo>
                    <a:pt x="12" y="16"/>
                    <a:pt x="12" y="16"/>
                    <a:pt x="12" y="17"/>
                  </a:cubicBezTo>
                  <a:cubicBezTo>
                    <a:pt x="13" y="19"/>
                    <a:pt x="13" y="20"/>
                    <a:pt x="14" y="21"/>
                  </a:cubicBezTo>
                  <a:cubicBezTo>
                    <a:pt x="14" y="23"/>
                    <a:pt x="15" y="24"/>
                    <a:pt x="15" y="26"/>
                  </a:cubicBezTo>
                  <a:cubicBezTo>
                    <a:pt x="17" y="28"/>
                    <a:pt x="18" y="31"/>
                    <a:pt x="20" y="33"/>
                  </a:cubicBezTo>
                  <a:cubicBezTo>
                    <a:pt x="21" y="34"/>
                    <a:pt x="22" y="36"/>
                    <a:pt x="23" y="37"/>
                  </a:cubicBezTo>
                  <a:cubicBezTo>
                    <a:pt x="25" y="38"/>
                    <a:pt x="26" y="39"/>
                    <a:pt x="27" y="40"/>
                  </a:cubicBezTo>
                  <a:cubicBezTo>
                    <a:pt x="26" y="39"/>
                    <a:pt x="24" y="38"/>
                    <a:pt x="23" y="37"/>
                  </a:cubicBezTo>
                  <a:cubicBezTo>
                    <a:pt x="22" y="36"/>
                    <a:pt x="21" y="35"/>
                    <a:pt x="20" y="34"/>
                  </a:cubicBezTo>
                  <a:cubicBezTo>
                    <a:pt x="18" y="31"/>
                    <a:pt x="16" y="29"/>
                    <a:pt x="15" y="26"/>
                  </a:cubicBezTo>
                  <a:cubicBezTo>
                    <a:pt x="14" y="25"/>
                    <a:pt x="13" y="23"/>
                    <a:pt x="13" y="22"/>
                  </a:cubicBezTo>
                  <a:cubicBezTo>
                    <a:pt x="12" y="20"/>
                    <a:pt x="12" y="19"/>
                    <a:pt x="11" y="17"/>
                  </a:cubicBezTo>
                  <a:cubicBezTo>
                    <a:pt x="11" y="17"/>
                    <a:pt x="11" y="16"/>
                    <a:pt x="11" y="16"/>
                  </a:cubicBezTo>
                  <a:cubicBezTo>
                    <a:pt x="11" y="16"/>
                    <a:pt x="11" y="15"/>
                    <a:pt x="11" y="15"/>
                  </a:cubicBezTo>
                  <a:cubicBezTo>
                    <a:pt x="11" y="14"/>
                    <a:pt x="11" y="13"/>
                    <a:pt x="10" y="13"/>
                  </a:cubicBezTo>
                  <a:cubicBezTo>
                    <a:pt x="10" y="12"/>
                    <a:pt x="10" y="11"/>
                    <a:pt x="10" y="11"/>
                  </a:cubicBezTo>
                  <a:cubicBezTo>
                    <a:pt x="9" y="10"/>
                    <a:pt x="8" y="9"/>
                    <a:pt x="7" y="8"/>
                  </a:cubicBezTo>
                  <a:cubicBezTo>
                    <a:pt x="6" y="8"/>
                    <a:pt x="5" y="7"/>
                    <a:pt x="4" y="6"/>
                  </a:cubicBezTo>
                  <a:cubicBezTo>
                    <a:pt x="4" y="6"/>
                    <a:pt x="4" y="6"/>
                    <a:pt x="4" y="6"/>
                  </a:cubicBezTo>
                  <a:cubicBezTo>
                    <a:pt x="4" y="5"/>
                    <a:pt x="4" y="5"/>
                    <a:pt x="4" y="5"/>
                  </a:cubicBezTo>
                  <a:cubicBezTo>
                    <a:pt x="4" y="5"/>
                    <a:pt x="3" y="5"/>
                    <a:pt x="3" y="5"/>
                  </a:cubicBezTo>
                  <a:cubicBezTo>
                    <a:pt x="2" y="3"/>
                    <a:pt x="1" y="2"/>
                    <a:pt x="0" y="1"/>
                  </a:cubicBezTo>
                  <a:cubicBezTo>
                    <a:pt x="1" y="1"/>
                    <a:pt x="1" y="2"/>
                    <a:pt x="2" y="2"/>
                  </a:cubicBezTo>
                  <a:cubicBezTo>
                    <a:pt x="3" y="3"/>
                    <a:pt x="3" y="4"/>
                    <a:pt x="4" y="4"/>
                  </a:cubicBezTo>
                  <a:cubicBezTo>
                    <a:pt x="5" y="5"/>
                    <a:pt x="6" y="6"/>
                    <a:pt x="7" y="6"/>
                  </a:cubicBezTo>
                  <a:cubicBezTo>
                    <a:pt x="7" y="6"/>
                    <a:pt x="7" y="6"/>
                    <a:pt x="7" y="7"/>
                  </a:cubicBezTo>
                  <a:cubicBezTo>
                    <a:pt x="8" y="7"/>
                    <a:pt x="8" y="7"/>
                    <a:pt x="8" y="7"/>
                  </a:cubicBezTo>
                  <a:cubicBezTo>
                    <a:pt x="9" y="7"/>
                    <a:pt x="9" y="7"/>
                    <a:pt x="9" y="7"/>
                  </a:cubicBezTo>
                  <a:cubicBezTo>
                    <a:pt x="10" y="7"/>
                    <a:pt x="10" y="7"/>
                    <a:pt x="10" y="8"/>
                  </a:cubicBezTo>
                  <a:cubicBezTo>
                    <a:pt x="11" y="8"/>
                    <a:pt x="12" y="8"/>
                    <a:pt x="13" y="8"/>
                  </a:cubicBezTo>
                  <a:cubicBezTo>
                    <a:pt x="16" y="8"/>
                    <a:pt x="19" y="9"/>
                    <a:pt x="22" y="8"/>
                  </a:cubicBezTo>
                  <a:cubicBezTo>
                    <a:pt x="22" y="8"/>
                    <a:pt x="23" y="8"/>
                    <a:pt x="24" y="8"/>
                  </a:cubicBezTo>
                  <a:cubicBezTo>
                    <a:pt x="25" y="8"/>
                    <a:pt x="25" y="8"/>
                    <a:pt x="26" y="8"/>
                  </a:cubicBezTo>
                  <a:cubicBezTo>
                    <a:pt x="28" y="7"/>
                    <a:pt x="29" y="7"/>
                    <a:pt x="30" y="6"/>
                  </a:cubicBezTo>
                  <a:cubicBezTo>
                    <a:pt x="33" y="4"/>
                    <a:pt x="35" y="2"/>
                    <a:pt x="38" y="0"/>
                  </a:cubicBezTo>
                  <a:cubicBezTo>
                    <a:pt x="36" y="1"/>
                    <a:pt x="35" y="2"/>
                    <a:pt x="34" y="3"/>
                  </a:cubicBezTo>
                  <a:cubicBezTo>
                    <a:pt x="33" y="4"/>
                    <a:pt x="32" y="5"/>
                    <a:pt x="31" y="6"/>
                  </a:cubicBezTo>
                  <a:cubicBezTo>
                    <a:pt x="29" y="7"/>
                    <a:pt x="28" y="8"/>
                    <a:pt x="26" y="8"/>
                  </a:cubicBezTo>
                  <a:cubicBezTo>
                    <a:pt x="26" y="9"/>
                    <a:pt x="25" y="9"/>
                    <a:pt x="24" y="9"/>
                  </a:cubicBezTo>
                  <a:cubicBezTo>
                    <a:pt x="23" y="9"/>
                    <a:pt x="23" y="9"/>
                    <a:pt x="22" y="9"/>
                  </a:cubicBezTo>
                  <a:cubicBezTo>
                    <a:pt x="20" y="9"/>
                    <a:pt x="19" y="9"/>
                    <a:pt x="17" y="9"/>
                  </a:cubicBezTo>
                  <a:cubicBezTo>
                    <a:pt x="16" y="9"/>
                    <a:pt x="14" y="9"/>
                    <a:pt x="12" y="9"/>
                  </a:cubicBezTo>
                  <a:cubicBezTo>
                    <a:pt x="12" y="9"/>
                    <a:pt x="11" y="9"/>
                    <a:pt x="10" y="9"/>
                  </a:cubicBezTo>
                  <a:cubicBezTo>
                    <a:pt x="10" y="9"/>
                    <a:pt x="10" y="9"/>
                    <a:pt x="10" y="9"/>
                  </a:cubicBezTo>
                  <a:cubicBezTo>
                    <a:pt x="12" y="10"/>
                    <a:pt x="14" y="11"/>
                    <a:pt x="16" y="13"/>
                  </a:cubicBezTo>
                  <a:cubicBezTo>
                    <a:pt x="17" y="13"/>
                    <a:pt x="17" y="13"/>
                    <a:pt x="18" y="13"/>
                  </a:cubicBezTo>
                  <a:cubicBezTo>
                    <a:pt x="18" y="13"/>
                    <a:pt x="19" y="13"/>
                    <a:pt x="19" y="13"/>
                  </a:cubicBezTo>
                  <a:cubicBezTo>
                    <a:pt x="21" y="14"/>
                    <a:pt x="23" y="14"/>
                    <a:pt x="24" y="14"/>
                  </a:cubicBezTo>
                  <a:cubicBezTo>
                    <a:pt x="25" y="13"/>
                    <a:pt x="25" y="13"/>
                    <a:pt x="25" y="13"/>
                  </a:cubicBezTo>
                  <a:cubicBezTo>
                    <a:pt x="25" y="13"/>
                    <a:pt x="25" y="13"/>
                    <a:pt x="26" y="13"/>
                  </a:cubicBezTo>
                  <a:cubicBezTo>
                    <a:pt x="27" y="13"/>
                    <a:pt x="27" y="13"/>
                    <a:pt x="27" y="13"/>
                  </a:cubicBezTo>
                  <a:cubicBezTo>
                    <a:pt x="28" y="13"/>
                    <a:pt x="28" y="13"/>
                    <a:pt x="29" y="13"/>
                  </a:cubicBezTo>
                  <a:cubicBezTo>
                    <a:pt x="31" y="12"/>
                    <a:pt x="33" y="12"/>
                    <a:pt x="34" y="12"/>
                  </a:cubicBezTo>
                  <a:cubicBezTo>
                    <a:pt x="37" y="11"/>
                    <a:pt x="41" y="11"/>
                    <a:pt x="44" y="10"/>
                  </a:cubicBezTo>
                  <a:cubicBezTo>
                    <a:pt x="46" y="11"/>
                    <a:pt x="48" y="11"/>
                    <a:pt x="49" y="11"/>
                  </a:cubicBezTo>
                  <a:cubicBezTo>
                    <a:pt x="51" y="11"/>
                    <a:pt x="53" y="12"/>
                    <a:pt x="54" y="13"/>
                  </a:cubicBezTo>
                  <a:cubicBezTo>
                    <a:pt x="52" y="13"/>
                    <a:pt x="51" y="12"/>
                    <a:pt x="49" y="1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2437"/>
            <p:cNvSpPr>
              <a:spLocks/>
            </p:cNvSpPr>
            <p:nvPr/>
          </p:nvSpPr>
          <p:spPr bwMode="auto">
            <a:xfrm>
              <a:off x="11133133" y="1997083"/>
              <a:ext cx="95251" cy="57150"/>
            </a:xfrm>
            <a:custGeom>
              <a:avLst/>
              <a:gdLst>
                <a:gd name="T0" fmla="*/ 0 w 25"/>
                <a:gd name="T1" fmla="*/ 0 h 15"/>
                <a:gd name="T2" fmla="*/ 12 w 25"/>
                <a:gd name="T3" fmla="*/ 9 h 15"/>
                <a:gd name="T4" fmla="*/ 19 w 25"/>
                <a:gd name="T5" fmla="*/ 12 h 15"/>
                <a:gd name="T6" fmla="*/ 25 w 25"/>
                <a:gd name="T7" fmla="*/ 14 h 15"/>
                <a:gd name="T8" fmla="*/ 16 w 25"/>
                <a:gd name="T9" fmla="*/ 15 h 15"/>
                <a:gd name="T10" fmla="*/ 8 w 25"/>
                <a:gd name="T11" fmla="*/ 10 h 15"/>
                <a:gd name="T12" fmla="*/ 0 w 25"/>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5" h="15">
                  <a:moveTo>
                    <a:pt x="0" y="0"/>
                  </a:moveTo>
                  <a:cubicBezTo>
                    <a:pt x="4" y="3"/>
                    <a:pt x="7" y="7"/>
                    <a:pt x="12" y="9"/>
                  </a:cubicBezTo>
                  <a:cubicBezTo>
                    <a:pt x="14" y="10"/>
                    <a:pt x="16" y="11"/>
                    <a:pt x="19" y="12"/>
                  </a:cubicBezTo>
                  <a:cubicBezTo>
                    <a:pt x="21" y="12"/>
                    <a:pt x="24" y="12"/>
                    <a:pt x="25" y="14"/>
                  </a:cubicBezTo>
                  <a:cubicBezTo>
                    <a:pt x="22" y="14"/>
                    <a:pt x="19" y="15"/>
                    <a:pt x="16" y="15"/>
                  </a:cubicBezTo>
                  <a:cubicBezTo>
                    <a:pt x="12" y="14"/>
                    <a:pt x="9" y="11"/>
                    <a:pt x="8" y="10"/>
                  </a:cubicBezTo>
                  <a:cubicBezTo>
                    <a:pt x="5" y="7"/>
                    <a:pt x="3" y="3"/>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2440"/>
            <p:cNvSpPr>
              <a:spLocks/>
            </p:cNvSpPr>
            <p:nvPr/>
          </p:nvSpPr>
          <p:spPr bwMode="auto">
            <a:xfrm>
              <a:off x="11115671" y="1949458"/>
              <a:ext cx="119063" cy="44450"/>
            </a:xfrm>
            <a:custGeom>
              <a:avLst/>
              <a:gdLst>
                <a:gd name="T0" fmla="*/ 15 w 32"/>
                <a:gd name="T1" fmla="*/ 6 h 12"/>
                <a:gd name="T2" fmla="*/ 6 w 32"/>
                <a:gd name="T3" fmla="*/ 9 h 12"/>
                <a:gd name="T4" fmla="*/ 0 w 32"/>
                <a:gd name="T5" fmla="*/ 9 h 12"/>
                <a:gd name="T6" fmla="*/ 9 w 32"/>
                <a:gd name="T7" fmla="*/ 6 h 12"/>
                <a:gd name="T8" fmla="*/ 17 w 32"/>
                <a:gd name="T9" fmla="*/ 1 h 12"/>
                <a:gd name="T10" fmla="*/ 26 w 32"/>
                <a:gd name="T11" fmla="*/ 2 h 12"/>
                <a:gd name="T12" fmla="*/ 27 w 32"/>
                <a:gd name="T13" fmla="*/ 2 h 12"/>
                <a:gd name="T14" fmla="*/ 32 w 32"/>
                <a:gd name="T15" fmla="*/ 12 h 12"/>
                <a:gd name="T16" fmla="*/ 28 w 32"/>
                <a:gd name="T17" fmla="*/ 9 h 12"/>
                <a:gd name="T18" fmla="*/ 15 w 32"/>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2">
                  <a:moveTo>
                    <a:pt x="15" y="6"/>
                  </a:moveTo>
                  <a:cubicBezTo>
                    <a:pt x="13" y="7"/>
                    <a:pt x="8" y="8"/>
                    <a:pt x="6" y="9"/>
                  </a:cubicBezTo>
                  <a:cubicBezTo>
                    <a:pt x="4" y="9"/>
                    <a:pt x="0" y="9"/>
                    <a:pt x="0" y="9"/>
                  </a:cubicBezTo>
                  <a:cubicBezTo>
                    <a:pt x="3" y="8"/>
                    <a:pt x="6" y="7"/>
                    <a:pt x="9" y="6"/>
                  </a:cubicBezTo>
                  <a:cubicBezTo>
                    <a:pt x="12" y="4"/>
                    <a:pt x="14" y="2"/>
                    <a:pt x="17" y="1"/>
                  </a:cubicBezTo>
                  <a:cubicBezTo>
                    <a:pt x="20" y="0"/>
                    <a:pt x="23" y="0"/>
                    <a:pt x="26" y="2"/>
                  </a:cubicBezTo>
                  <a:cubicBezTo>
                    <a:pt x="27" y="2"/>
                    <a:pt x="27" y="2"/>
                    <a:pt x="27" y="2"/>
                  </a:cubicBezTo>
                  <a:cubicBezTo>
                    <a:pt x="29" y="5"/>
                    <a:pt x="30" y="9"/>
                    <a:pt x="32" y="12"/>
                  </a:cubicBezTo>
                  <a:cubicBezTo>
                    <a:pt x="31" y="11"/>
                    <a:pt x="30" y="9"/>
                    <a:pt x="28" y="9"/>
                  </a:cubicBezTo>
                  <a:cubicBezTo>
                    <a:pt x="23" y="5"/>
                    <a:pt x="17" y="5"/>
                    <a:pt x="15"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2441"/>
            <p:cNvSpPr>
              <a:spLocks/>
            </p:cNvSpPr>
            <p:nvPr/>
          </p:nvSpPr>
          <p:spPr bwMode="auto">
            <a:xfrm>
              <a:off x="11069633" y="1949458"/>
              <a:ext cx="173039" cy="96838"/>
            </a:xfrm>
            <a:custGeom>
              <a:avLst/>
              <a:gdLst>
                <a:gd name="T0" fmla="*/ 29 w 46"/>
                <a:gd name="T1" fmla="*/ 6 h 26"/>
                <a:gd name="T2" fmla="*/ 19 w 46"/>
                <a:gd name="T3" fmla="*/ 9 h 26"/>
                <a:gd name="T4" fmla="*/ 17 w 46"/>
                <a:gd name="T5" fmla="*/ 10 h 26"/>
                <a:gd name="T6" fmla="*/ 16 w 46"/>
                <a:gd name="T7" fmla="*/ 10 h 26"/>
                <a:gd name="T8" fmla="*/ 17 w 46"/>
                <a:gd name="T9" fmla="*/ 11 h 26"/>
                <a:gd name="T10" fmla="*/ 21 w 46"/>
                <a:gd name="T11" fmla="*/ 11 h 26"/>
                <a:gd name="T12" fmla="*/ 26 w 46"/>
                <a:gd name="T13" fmla="*/ 12 h 26"/>
                <a:gd name="T14" fmla="*/ 31 w 46"/>
                <a:gd name="T15" fmla="*/ 12 h 26"/>
                <a:gd name="T16" fmla="*/ 37 w 46"/>
                <a:gd name="T17" fmla="*/ 14 h 26"/>
                <a:gd name="T18" fmla="*/ 40 w 46"/>
                <a:gd name="T19" fmla="*/ 16 h 26"/>
                <a:gd name="T20" fmla="*/ 33 w 46"/>
                <a:gd name="T21" fmla="*/ 13 h 26"/>
                <a:gd name="T22" fmla="*/ 30 w 46"/>
                <a:gd name="T23" fmla="*/ 13 h 26"/>
                <a:gd name="T24" fmla="*/ 36 w 46"/>
                <a:gd name="T25" fmla="*/ 16 h 26"/>
                <a:gd name="T26" fmla="*/ 44 w 46"/>
                <a:gd name="T27" fmla="*/ 22 h 26"/>
                <a:gd name="T28" fmla="*/ 45 w 46"/>
                <a:gd name="T29" fmla="*/ 24 h 26"/>
                <a:gd name="T30" fmla="*/ 41 w 46"/>
                <a:gd name="T31" fmla="*/ 21 h 26"/>
                <a:gd name="T32" fmla="*/ 24 w 46"/>
                <a:gd name="T33" fmla="*/ 13 h 26"/>
                <a:gd name="T34" fmla="*/ 19 w 46"/>
                <a:gd name="T35" fmla="*/ 12 h 26"/>
                <a:gd name="T36" fmla="*/ 17 w 46"/>
                <a:gd name="T37" fmla="*/ 12 h 26"/>
                <a:gd name="T38" fmla="*/ 19 w 46"/>
                <a:gd name="T39" fmla="*/ 13 h 26"/>
                <a:gd name="T40" fmla="*/ 25 w 46"/>
                <a:gd name="T41" fmla="*/ 20 h 26"/>
                <a:gd name="T42" fmla="*/ 28 w 46"/>
                <a:gd name="T43" fmla="*/ 22 h 26"/>
                <a:gd name="T44" fmla="*/ 35 w 46"/>
                <a:gd name="T45" fmla="*/ 24 h 26"/>
                <a:gd name="T46" fmla="*/ 35 w 46"/>
                <a:gd name="T47" fmla="*/ 24 h 26"/>
                <a:gd name="T48" fmla="*/ 28 w 46"/>
                <a:gd name="T49" fmla="*/ 22 h 26"/>
                <a:gd name="T50" fmla="*/ 25 w 46"/>
                <a:gd name="T51" fmla="*/ 20 h 26"/>
                <a:gd name="T52" fmla="*/ 17 w 46"/>
                <a:gd name="T53" fmla="*/ 13 h 26"/>
                <a:gd name="T54" fmla="*/ 15 w 46"/>
                <a:gd name="T55" fmla="*/ 12 h 26"/>
                <a:gd name="T56" fmla="*/ 8 w 46"/>
                <a:gd name="T57" fmla="*/ 10 h 26"/>
                <a:gd name="T58" fmla="*/ 9 w 46"/>
                <a:gd name="T59" fmla="*/ 11 h 26"/>
                <a:gd name="T60" fmla="*/ 10 w 46"/>
                <a:gd name="T61" fmla="*/ 15 h 26"/>
                <a:gd name="T62" fmla="*/ 16 w 46"/>
                <a:gd name="T63" fmla="*/ 22 h 26"/>
                <a:gd name="T64" fmla="*/ 21 w 46"/>
                <a:gd name="T65" fmla="*/ 26 h 26"/>
                <a:gd name="T66" fmla="*/ 16 w 46"/>
                <a:gd name="T67" fmla="*/ 23 h 26"/>
                <a:gd name="T68" fmla="*/ 10 w 46"/>
                <a:gd name="T69" fmla="*/ 16 h 26"/>
                <a:gd name="T70" fmla="*/ 8 w 46"/>
                <a:gd name="T71" fmla="*/ 12 h 26"/>
                <a:gd name="T72" fmla="*/ 7 w 46"/>
                <a:gd name="T73" fmla="*/ 10 h 26"/>
                <a:gd name="T74" fmla="*/ 5 w 46"/>
                <a:gd name="T75" fmla="*/ 8 h 26"/>
                <a:gd name="T76" fmla="*/ 2 w 46"/>
                <a:gd name="T77" fmla="*/ 6 h 26"/>
                <a:gd name="T78" fmla="*/ 2 w 46"/>
                <a:gd name="T79" fmla="*/ 6 h 26"/>
                <a:gd name="T80" fmla="*/ 1 w 46"/>
                <a:gd name="T81" fmla="*/ 5 h 26"/>
                <a:gd name="T82" fmla="*/ 4 w 46"/>
                <a:gd name="T83" fmla="*/ 7 h 26"/>
                <a:gd name="T84" fmla="*/ 5 w 46"/>
                <a:gd name="T85" fmla="*/ 7 h 26"/>
                <a:gd name="T86" fmla="*/ 7 w 46"/>
                <a:gd name="T87" fmla="*/ 7 h 26"/>
                <a:gd name="T88" fmla="*/ 14 w 46"/>
                <a:gd name="T89" fmla="*/ 6 h 26"/>
                <a:gd name="T90" fmla="*/ 17 w 46"/>
                <a:gd name="T91" fmla="*/ 6 h 26"/>
                <a:gd name="T92" fmla="*/ 23 w 46"/>
                <a:gd name="T93" fmla="*/ 0 h 26"/>
                <a:gd name="T94" fmla="*/ 19 w 46"/>
                <a:gd name="T95" fmla="*/ 4 h 26"/>
                <a:gd name="T96" fmla="*/ 16 w 46"/>
                <a:gd name="T97" fmla="*/ 6 h 26"/>
                <a:gd name="T98" fmla="*/ 11 w 46"/>
                <a:gd name="T99" fmla="*/ 8 h 26"/>
                <a:gd name="T100" fmla="*/ 7 w 46"/>
                <a:gd name="T101" fmla="*/ 8 h 26"/>
                <a:gd name="T102" fmla="*/ 11 w 46"/>
                <a:gd name="T103" fmla="*/ 10 h 26"/>
                <a:gd name="T104" fmla="*/ 13 w 46"/>
                <a:gd name="T105" fmla="*/ 10 h 26"/>
                <a:gd name="T106" fmla="*/ 17 w 46"/>
                <a:gd name="T107" fmla="*/ 9 h 26"/>
                <a:gd name="T108" fmla="*/ 18 w 46"/>
                <a:gd name="T109" fmla="*/ 9 h 26"/>
                <a:gd name="T110" fmla="*/ 22 w 46"/>
                <a:gd name="T111" fmla="*/ 7 h 26"/>
                <a:gd name="T112" fmla="*/ 32 w 46"/>
                <a:gd name="T113" fmla="*/ 5 h 26"/>
                <a:gd name="T114" fmla="*/ 32 w 46"/>
                <a:gd name="T11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26">
                  <a:moveTo>
                    <a:pt x="32" y="6"/>
                  </a:moveTo>
                  <a:cubicBezTo>
                    <a:pt x="31" y="6"/>
                    <a:pt x="30" y="6"/>
                    <a:pt x="29" y="6"/>
                  </a:cubicBezTo>
                  <a:cubicBezTo>
                    <a:pt x="27" y="7"/>
                    <a:pt x="24" y="7"/>
                    <a:pt x="22" y="8"/>
                  </a:cubicBezTo>
                  <a:cubicBezTo>
                    <a:pt x="21" y="8"/>
                    <a:pt x="20" y="9"/>
                    <a:pt x="19" y="9"/>
                  </a:cubicBezTo>
                  <a:cubicBezTo>
                    <a:pt x="19" y="9"/>
                    <a:pt x="18" y="9"/>
                    <a:pt x="18" y="10"/>
                  </a:cubicBezTo>
                  <a:cubicBezTo>
                    <a:pt x="17" y="10"/>
                    <a:pt x="17" y="10"/>
                    <a:pt x="17" y="10"/>
                  </a:cubicBezTo>
                  <a:cubicBezTo>
                    <a:pt x="17" y="10"/>
                    <a:pt x="17" y="10"/>
                    <a:pt x="17" y="10"/>
                  </a:cubicBezTo>
                  <a:cubicBezTo>
                    <a:pt x="16" y="10"/>
                    <a:pt x="16" y="10"/>
                    <a:pt x="16" y="10"/>
                  </a:cubicBezTo>
                  <a:cubicBezTo>
                    <a:pt x="16" y="10"/>
                    <a:pt x="15" y="10"/>
                    <a:pt x="15" y="11"/>
                  </a:cubicBezTo>
                  <a:cubicBezTo>
                    <a:pt x="16" y="11"/>
                    <a:pt x="16" y="11"/>
                    <a:pt x="17" y="11"/>
                  </a:cubicBezTo>
                  <a:cubicBezTo>
                    <a:pt x="18" y="11"/>
                    <a:pt x="18" y="11"/>
                    <a:pt x="19" y="11"/>
                  </a:cubicBezTo>
                  <a:cubicBezTo>
                    <a:pt x="20" y="11"/>
                    <a:pt x="20" y="11"/>
                    <a:pt x="21" y="11"/>
                  </a:cubicBezTo>
                  <a:cubicBezTo>
                    <a:pt x="22" y="11"/>
                    <a:pt x="23" y="11"/>
                    <a:pt x="24" y="12"/>
                  </a:cubicBezTo>
                  <a:cubicBezTo>
                    <a:pt x="25" y="12"/>
                    <a:pt x="26" y="12"/>
                    <a:pt x="26" y="12"/>
                  </a:cubicBezTo>
                  <a:cubicBezTo>
                    <a:pt x="27" y="12"/>
                    <a:pt x="28" y="12"/>
                    <a:pt x="30" y="12"/>
                  </a:cubicBezTo>
                  <a:cubicBezTo>
                    <a:pt x="30" y="12"/>
                    <a:pt x="31" y="12"/>
                    <a:pt x="31" y="12"/>
                  </a:cubicBezTo>
                  <a:cubicBezTo>
                    <a:pt x="32" y="12"/>
                    <a:pt x="33" y="13"/>
                    <a:pt x="33" y="13"/>
                  </a:cubicBezTo>
                  <a:cubicBezTo>
                    <a:pt x="35" y="13"/>
                    <a:pt x="36" y="13"/>
                    <a:pt x="37" y="14"/>
                  </a:cubicBezTo>
                  <a:cubicBezTo>
                    <a:pt x="38" y="14"/>
                    <a:pt x="38" y="14"/>
                    <a:pt x="39" y="14"/>
                  </a:cubicBezTo>
                  <a:cubicBezTo>
                    <a:pt x="39" y="15"/>
                    <a:pt x="40" y="15"/>
                    <a:pt x="40" y="16"/>
                  </a:cubicBezTo>
                  <a:cubicBezTo>
                    <a:pt x="39" y="15"/>
                    <a:pt x="38" y="14"/>
                    <a:pt x="37" y="14"/>
                  </a:cubicBezTo>
                  <a:cubicBezTo>
                    <a:pt x="36" y="14"/>
                    <a:pt x="34" y="13"/>
                    <a:pt x="33" y="13"/>
                  </a:cubicBezTo>
                  <a:cubicBezTo>
                    <a:pt x="33" y="13"/>
                    <a:pt x="32" y="13"/>
                    <a:pt x="31" y="13"/>
                  </a:cubicBezTo>
                  <a:cubicBezTo>
                    <a:pt x="31" y="13"/>
                    <a:pt x="30" y="13"/>
                    <a:pt x="30" y="13"/>
                  </a:cubicBezTo>
                  <a:cubicBezTo>
                    <a:pt x="29" y="13"/>
                    <a:pt x="29" y="13"/>
                    <a:pt x="29" y="13"/>
                  </a:cubicBezTo>
                  <a:cubicBezTo>
                    <a:pt x="31" y="14"/>
                    <a:pt x="34" y="15"/>
                    <a:pt x="36" y="16"/>
                  </a:cubicBezTo>
                  <a:cubicBezTo>
                    <a:pt x="38" y="17"/>
                    <a:pt x="40" y="19"/>
                    <a:pt x="42" y="20"/>
                  </a:cubicBezTo>
                  <a:cubicBezTo>
                    <a:pt x="43" y="21"/>
                    <a:pt x="43" y="21"/>
                    <a:pt x="44" y="22"/>
                  </a:cubicBezTo>
                  <a:cubicBezTo>
                    <a:pt x="45" y="23"/>
                    <a:pt x="46" y="24"/>
                    <a:pt x="46" y="25"/>
                  </a:cubicBezTo>
                  <a:cubicBezTo>
                    <a:pt x="46" y="24"/>
                    <a:pt x="45" y="24"/>
                    <a:pt x="45" y="24"/>
                  </a:cubicBezTo>
                  <a:cubicBezTo>
                    <a:pt x="45" y="23"/>
                    <a:pt x="44" y="23"/>
                    <a:pt x="44" y="23"/>
                  </a:cubicBezTo>
                  <a:cubicBezTo>
                    <a:pt x="43" y="22"/>
                    <a:pt x="42" y="21"/>
                    <a:pt x="41" y="21"/>
                  </a:cubicBezTo>
                  <a:cubicBezTo>
                    <a:pt x="39" y="20"/>
                    <a:pt x="38" y="18"/>
                    <a:pt x="36" y="17"/>
                  </a:cubicBezTo>
                  <a:cubicBezTo>
                    <a:pt x="32" y="15"/>
                    <a:pt x="28" y="14"/>
                    <a:pt x="24" y="13"/>
                  </a:cubicBezTo>
                  <a:cubicBezTo>
                    <a:pt x="23" y="13"/>
                    <a:pt x="22" y="12"/>
                    <a:pt x="20" y="12"/>
                  </a:cubicBezTo>
                  <a:cubicBezTo>
                    <a:pt x="20" y="12"/>
                    <a:pt x="19" y="12"/>
                    <a:pt x="19" y="12"/>
                  </a:cubicBezTo>
                  <a:cubicBezTo>
                    <a:pt x="18" y="12"/>
                    <a:pt x="18" y="12"/>
                    <a:pt x="17" y="12"/>
                  </a:cubicBezTo>
                  <a:cubicBezTo>
                    <a:pt x="17" y="12"/>
                    <a:pt x="17" y="12"/>
                    <a:pt x="17" y="12"/>
                  </a:cubicBezTo>
                  <a:cubicBezTo>
                    <a:pt x="17" y="12"/>
                    <a:pt x="17" y="12"/>
                    <a:pt x="17" y="12"/>
                  </a:cubicBezTo>
                  <a:cubicBezTo>
                    <a:pt x="18" y="12"/>
                    <a:pt x="18" y="13"/>
                    <a:pt x="19" y="13"/>
                  </a:cubicBezTo>
                  <a:cubicBezTo>
                    <a:pt x="19" y="14"/>
                    <a:pt x="20" y="14"/>
                    <a:pt x="20" y="15"/>
                  </a:cubicBezTo>
                  <a:cubicBezTo>
                    <a:pt x="22" y="16"/>
                    <a:pt x="23" y="18"/>
                    <a:pt x="25" y="20"/>
                  </a:cubicBezTo>
                  <a:cubicBezTo>
                    <a:pt x="26" y="20"/>
                    <a:pt x="26" y="20"/>
                    <a:pt x="27" y="21"/>
                  </a:cubicBezTo>
                  <a:cubicBezTo>
                    <a:pt x="27" y="21"/>
                    <a:pt x="28" y="21"/>
                    <a:pt x="28" y="22"/>
                  </a:cubicBezTo>
                  <a:cubicBezTo>
                    <a:pt x="29" y="22"/>
                    <a:pt x="30" y="23"/>
                    <a:pt x="31" y="23"/>
                  </a:cubicBezTo>
                  <a:cubicBezTo>
                    <a:pt x="32" y="23"/>
                    <a:pt x="34" y="24"/>
                    <a:pt x="35" y="24"/>
                  </a:cubicBezTo>
                  <a:cubicBezTo>
                    <a:pt x="36" y="24"/>
                    <a:pt x="37" y="25"/>
                    <a:pt x="38" y="25"/>
                  </a:cubicBezTo>
                  <a:cubicBezTo>
                    <a:pt x="37" y="25"/>
                    <a:pt x="36" y="25"/>
                    <a:pt x="35" y="24"/>
                  </a:cubicBezTo>
                  <a:cubicBezTo>
                    <a:pt x="34" y="24"/>
                    <a:pt x="32" y="24"/>
                    <a:pt x="31" y="23"/>
                  </a:cubicBezTo>
                  <a:cubicBezTo>
                    <a:pt x="30" y="23"/>
                    <a:pt x="29" y="22"/>
                    <a:pt x="28" y="22"/>
                  </a:cubicBezTo>
                  <a:cubicBezTo>
                    <a:pt x="27" y="22"/>
                    <a:pt x="27" y="21"/>
                    <a:pt x="26" y="21"/>
                  </a:cubicBezTo>
                  <a:cubicBezTo>
                    <a:pt x="26" y="21"/>
                    <a:pt x="25" y="20"/>
                    <a:pt x="25" y="20"/>
                  </a:cubicBezTo>
                  <a:cubicBezTo>
                    <a:pt x="23" y="19"/>
                    <a:pt x="21" y="17"/>
                    <a:pt x="20" y="15"/>
                  </a:cubicBezTo>
                  <a:cubicBezTo>
                    <a:pt x="19" y="14"/>
                    <a:pt x="18" y="13"/>
                    <a:pt x="17" y="13"/>
                  </a:cubicBezTo>
                  <a:cubicBezTo>
                    <a:pt x="16" y="12"/>
                    <a:pt x="16" y="12"/>
                    <a:pt x="15" y="12"/>
                  </a:cubicBezTo>
                  <a:cubicBezTo>
                    <a:pt x="15" y="12"/>
                    <a:pt x="15" y="12"/>
                    <a:pt x="15" y="12"/>
                  </a:cubicBezTo>
                  <a:cubicBezTo>
                    <a:pt x="13" y="11"/>
                    <a:pt x="12" y="11"/>
                    <a:pt x="11" y="11"/>
                  </a:cubicBezTo>
                  <a:cubicBezTo>
                    <a:pt x="10" y="10"/>
                    <a:pt x="9" y="10"/>
                    <a:pt x="8" y="10"/>
                  </a:cubicBezTo>
                  <a:cubicBezTo>
                    <a:pt x="8" y="10"/>
                    <a:pt x="8" y="10"/>
                    <a:pt x="8" y="10"/>
                  </a:cubicBezTo>
                  <a:cubicBezTo>
                    <a:pt x="8" y="11"/>
                    <a:pt x="8" y="11"/>
                    <a:pt x="9" y="11"/>
                  </a:cubicBezTo>
                  <a:cubicBezTo>
                    <a:pt x="9" y="12"/>
                    <a:pt x="9" y="12"/>
                    <a:pt x="9" y="13"/>
                  </a:cubicBezTo>
                  <a:cubicBezTo>
                    <a:pt x="9" y="14"/>
                    <a:pt x="10" y="15"/>
                    <a:pt x="10" y="15"/>
                  </a:cubicBezTo>
                  <a:cubicBezTo>
                    <a:pt x="11" y="16"/>
                    <a:pt x="11" y="17"/>
                    <a:pt x="12" y="18"/>
                  </a:cubicBezTo>
                  <a:cubicBezTo>
                    <a:pt x="13" y="20"/>
                    <a:pt x="14" y="21"/>
                    <a:pt x="16" y="22"/>
                  </a:cubicBezTo>
                  <a:cubicBezTo>
                    <a:pt x="17" y="23"/>
                    <a:pt x="17" y="24"/>
                    <a:pt x="18" y="24"/>
                  </a:cubicBezTo>
                  <a:cubicBezTo>
                    <a:pt x="19" y="25"/>
                    <a:pt x="20" y="25"/>
                    <a:pt x="21" y="26"/>
                  </a:cubicBezTo>
                  <a:cubicBezTo>
                    <a:pt x="20" y="25"/>
                    <a:pt x="19" y="25"/>
                    <a:pt x="18" y="24"/>
                  </a:cubicBezTo>
                  <a:cubicBezTo>
                    <a:pt x="17" y="24"/>
                    <a:pt x="16" y="23"/>
                    <a:pt x="16" y="23"/>
                  </a:cubicBezTo>
                  <a:cubicBezTo>
                    <a:pt x="14" y="21"/>
                    <a:pt x="13" y="20"/>
                    <a:pt x="11" y="18"/>
                  </a:cubicBezTo>
                  <a:cubicBezTo>
                    <a:pt x="11" y="17"/>
                    <a:pt x="10" y="17"/>
                    <a:pt x="10" y="16"/>
                  </a:cubicBezTo>
                  <a:cubicBezTo>
                    <a:pt x="9" y="15"/>
                    <a:pt x="9" y="14"/>
                    <a:pt x="8" y="13"/>
                  </a:cubicBezTo>
                  <a:cubicBezTo>
                    <a:pt x="8" y="13"/>
                    <a:pt x="8" y="13"/>
                    <a:pt x="8" y="12"/>
                  </a:cubicBezTo>
                  <a:cubicBezTo>
                    <a:pt x="8" y="12"/>
                    <a:pt x="8" y="12"/>
                    <a:pt x="8" y="12"/>
                  </a:cubicBezTo>
                  <a:cubicBezTo>
                    <a:pt x="8" y="11"/>
                    <a:pt x="8" y="11"/>
                    <a:pt x="7" y="10"/>
                  </a:cubicBezTo>
                  <a:cubicBezTo>
                    <a:pt x="7" y="10"/>
                    <a:pt x="7" y="9"/>
                    <a:pt x="7" y="9"/>
                  </a:cubicBezTo>
                  <a:cubicBezTo>
                    <a:pt x="6" y="9"/>
                    <a:pt x="5" y="8"/>
                    <a:pt x="5" y="8"/>
                  </a:cubicBezTo>
                  <a:cubicBezTo>
                    <a:pt x="4" y="8"/>
                    <a:pt x="3" y="7"/>
                    <a:pt x="3" y="7"/>
                  </a:cubicBezTo>
                  <a:cubicBezTo>
                    <a:pt x="3" y="7"/>
                    <a:pt x="3" y="7"/>
                    <a:pt x="2" y="6"/>
                  </a:cubicBezTo>
                  <a:cubicBezTo>
                    <a:pt x="2" y="6"/>
                    <a:pt x="2" y="6"/>
                    <a:pt x="2" y="6"/>
                  </a:cubicBezTo>
                  <a:cubicBezTo>
                    <a:pt x="2" y="6"/>
                    <a:pt x="2" y="6"/>
                    <a:pt x="2" y="6"/>
                  </a:cubicBezTo>
                  <a:cubicBezTo>
                    <a:pt x="1" y="5"/>
                    <a:pt x="0" y="5"/>
                    <a:pt x="0" y="4"/>
                  </a:cubicBezTo>
                  <a:cubicBezTo>
                    <a:pt x="0" y="4"/>
                    <a:pt x="0" y="4"/>
                    <a:pt x="1" y="5"/>
                  </a:cubicBezTo>
                  <a:cubicBezTo>
                    <a:pt x="1" y="5"/>
                    <a:pt x="2" y="5"/>
                    <a:pt x="2" y="6"/>
                  </a:cubicBezTo>
                  <a:cubicBezTo>
                    <a:pt x="3" y="6"/>
                    <a:pt x="4" y="6"/>
                    <a:pt x="4" y="7"/>
                  </a:cubicBezTo>
                  <a:cubicBezTo>
                    <a:pt x="5" y="7"/>
                    <a:pt x="5" y="7"/>
                    <a:pt x="5" y="7"/>
                  </a:cubicBezTo>
                  <a:cubicBezTo>
                    <a:pt x="5" y="7"/>
                    <a:pt x="5" y="7"/>
                    <a:pt x="5" y="7"/>
                  </a:cubicBezTo>
                  <a:cubicBezTo>
                    <a:pt x="6" y="7"/>
                    <a:pt x="6" y="7"/>
                    <a:pt x="6" y="7"/>
                  </a:cubicBezTo>
                  <a:cubicBezTo>
                    <a:pt x="6" y="7"/>
                    <a:pt x="7" y="7"/>
                    <a:pt x="7" y="7"/>
                  </a:cubicBezTo>
                  <a:cubicBezTo>
                    <a:pt x="7" y="7"/>
                    <a:pt x="8" y="7"/>
                    <a:pt x="8" y="7"/>
                  </a:cubicBezTo>
                  <a:cubicBezTo>
                    <a:pt x="10" y="7"/>
                    <a:pt x="12" y="7"/>
                    <a:pt x="14" y="6"/>
                  </a:cubicBezTo>
                  <a:cubicBezTo>
                    <a:pt x="14" y="6"/>
                    <a:pt x="15" y="6"/>
                    <a:pt x="15" y="6"/>
                  </a:cubicBezTo>
                  <a:cubicBezTo>
                    <a:pt x="16" y="6"/>
                    <a:pt x="16" y="6"/>
                    <a:pt x="17" y="6"/>
                  </a:cubicBezTo>
                  <a:cubicBezTo>
                    <a:pt x="18" y="5"/>
                    <a:pt x="18" y="5"/>
                    <a:pt x="19" y="4"/>
                  </a:cubicBezTo>
                  <a:cubicBezTo>
                    <a:pt x="21" y="3"/>
                    <a:pt x="22" y="1"/>
                    <a:pt x="23" y="0"/>
                  </a:cubicBezTo>
                  <a:cubicBezTo>
                    <a:pt x="23" y="0"/>
                    <a:pt x="22" y="1"/>
                    <a:pt x="21" y="2"/>
                  </a:cubicBezTo>
                  <a:cubicBezTo>
                    <a:pt x="21" y="3"/>
                    <a:pt x="20" y="3"/>
                    <a:pt x="19" y="4"/>
                  </a:cubicBezTo>
                  <a:cubicBezTo>
                    <a:pt x="19" y="5"/>
                    <a:pt x="18" y="5"/>
                    <a:pt x="17" y="6"/>
                  </a:cubicBezTo>
                  <a:cubicBezTo>
                    <a:pt x="17" y="6"/>
                    <a:pt x="16" y="6"/>
                    <a:pt x="16" y="6"/>
                  </a:cubicBezTo>
                  <a:cubicBezTo>
                    <a:pt x="15" y="7"/>
                    <a:pt x="15" y="7"/>
                    <a:pt x="14" y="7"/>
                  </a:cubicBezTo>
                  <a:cubicBezTo>
                    <a:pt x="13" y="7"/>
                    <a:pt x="12" y="7"/>
                    <a:pt x="11" y="8"/>
                  </a:cubicBezTo>
                  <a:cubicBezTo>
                    <a:pt x="10" y="8"/>
                    <a:pt x="9" y="8"/>
                    <a:pt x="8" y="8"/>
                  </a:cubicBezTo>
                  <a:cubicBezTo>
                    <a:pt x="8" y="8"/>
                    <a:pt x="7" y="8"/>
                    <a:pt x="7" y="8"/>
                  </a:cubicBezTo>
                  <a:cubicBezTo>
                    <a:pt x="7" y="8"/>
                    <a:pt x="7" y="8"/>
                    <a:pt x="7" y="8"/>
                  </a:cubicBezTo>
                  <a:cubicBezTo>
                    <a:pt x="8" y="9"/>
                    <a:pt x="10" y="9"/>
                    <a:pt x="11" y="10"/>
                  </a:cubicBezTo>
                  <a:cubicBezTo>
                    <a:pt x="11" y="10"/>
                    <a:pt x="12" y="10"/>
                    <a:pt x="12" y="10"/>
                  </a:cubicBezTo>
                  <a:cubicBezTo>
                    <a:pt x="12" y="10"/>
                    <a:pt x="13" y="10"/>
                    <a:pt x="13" y="10"/>
                  </a:cubicBezTo>
                  <a:cubicBezTo>
                    <a:pt x="14" y="10"/>
                    <a:pt x="15" y="10"/>
                    <a:pt x="16" y="9"/>
                  </a:cubicBezTo>
                  <a:cubicBezTo>
                    <a:pt x="17" y="9"/>
                    <a:pt x="17" y="9"/>
                    <a:pt x="17" y="9"/>
                  </a:cubicBezTo>
                  <a:cubicBezTo>
                    <a:pt x="17" y="9"/>
                    <a:pt x="17" y="9"/>
                    <a:pt x="17" y="9"/>
                  </a:cubicBezTo>
                  <a:cubicBezTo>
                    <a:pt x="18" y="9"/>
                    <a:pt x="18" y="9"/>
                    <a:pt x="18" y="9"/>
                  </a:cubicBezTo>
                  <a:cubicBezTo>
                    <a:pt x="18" y="9"/>
                    <a:pt x="19" y="9"/>
                    <a:pt x="19" y="8"/>
                  </a:cubicBezTo>
                  <a:cubicBezTo>
                    <a:pt x="20" y="8"/>
                    <a:pt x="21" y="8"/>
                    <a:pt x="22" y="7"/>
                  </a:cubicBezTo>
                  <a:cubicBezTo>
                    <a:pt x="24" y="6"/>
                    <a:pt x="26" y="6"/>
                    <a:pt x="28" y="5"/>
                  </a:cubicBezTo>
                  <a:cubicBezTo>
                    <a:pt x="30" y="5"/>
                    <a:pt x="31" y="5"/>
                    <a:pt x="32" y="5"/>
                  </a:cubicBezTo>
                  <a:cubicBezTo>
                    <a:pt x="33" y="5"/>
                    <a:pt x="34" y="6"/>
                    <a:pt x="35" y="6"/>
                  </a:cubicBezTo>
                  <a:cubicBezTo>
                    <a:pt x="34" y="6"/>
                    <a:pt x="33" y="6"/>
                    <a:pt x="32" y="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2442"/>
            <p:cNvSpPr>
              <a:spLocks/>
            </p:cNvSpPr>
            <p:nvPr/>
          </p:nvSpPr>
          <p:spPr bwMode="auto">
            <a:xfrm>
              <a:off x="10772769" y="2700350"/>
              <a:ext cx="49213" cy="168276"/>
            </a:xfrm>
            <a:custGeom>
              <a:avLst/>
              <a:gdLst>
                <a:gd name="T0" fmla="*/ 13 w 13"/>
                <a:gd name="T1" fmla="*/ 0 h 45"/>
                <a:gd name="T2" fmla="*/ 6 w 13"/>
                <a:gd name="T3" fmla="*/ 22 h 45"/>
                <a:gd name="T4" fmla="*/ 7 w 13"/>
                <a:gd name="T5" fmla="*/ 34 h 45"/>
                <a:gd name="T6" fmla="*/ 7 w 13"/>
                <a:gd name="T7" fmla="*/ 45 h 45"/>
                <a:gd name="T8" fmla="*/ 0 w 13"/>
                <a:gd name="T9" fmla="*/ 31 h 45"/>
                <a:gd name="T10" fmla="*/ 3 w 13"/>
                <a:gd name="T11" fmla="*/ 16 h 45"/>
                <a:gd name="T12" fmla="*/ 13 w 13"/>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13" h="45">
                  <a:moveTo>
                    <a:pt x="13" y="0"/>
                  </a:moveTo>
                  <a:cubicBezTo>
                    <a:pt x="11" y="7"/>
                    <a:pt x="7" y="14"/>
                    <a:pt x="6" y="22"/>
                  </a:cubicBezTo>
                  <a:cubicBezTo>
                    <a:pt x="6" y="26"/>
                    <a:pt x="6" y="30"/>
                    <a:pt x="7" y="34"/>
                  </a:cubicBezTo>
                  <a:cubicBezTo>
                    <a:pt x="7" y="38"/>
                    <a:pt x="8" y="42"/>
                    <a:pt x="7" y="45"/>
                  </a:cubicBezTo>
                  <a:cubicBezTo>
                    <a:pt x="5" y="40"/>
                    <a:pt x="2" y="36"/>
                    <a:pt x="0" y="31"/>
                  </a:cubicBezTo>
                  <a:cubicBezTo>
                    <a:pt x="0" y="26"/>
                    <a:pt x="2" y="19"/>
                    <a:pt x="3" y="16"/>
                  </a:cubicBezTo>
                  <a:cubicBezTo>
                    <a:pt x="6" y="10"/>
                    <a:pt x="10" y="5"/>
                    <a:pt x="13"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2445"/>
            <p:cNvSpPr>
              <a:spLocks/>
            </p:cNvSpPr>
            <p:nvPr/>
          </p:nvSpPr>
          <p:spPr bwMode="auto">
            <a:xfrm>
              <a:off x="10837857" y="2667013"/>
              <a:ext cx="93663" cy="179389"/>
            </a:xfrm>
            <a:custGeom>
              <a:avLst/>
              <a:gdLst>
                <a:gd name="T0" fmla="*/ 11 w 25"/>
                <a:gd name="T1" fmla="*/ 20 h 48"/>
                <a:gd name="T2" fmla="*/ 3 w 25"/>
                <a:gd name="T3" fmla="*/ 9 h 48"/>
                <a:gd name="T4" fmla="*/ 0 w 25"/>
                <a:gd name="T5" fmla="*/ 0 h 48"/>
                <a:gd name="T6" fmla="*/ 9 w 25"/>
                <a:gd name="T7" fmla="*/ 11 h 48"/>
                <a:gd name="T8" fmla="*/ 21 w 25"/>
                <a:gd name="T9" fmla="*/ 21 h 48"/>
                <a:gd name="T10" fmla="*/ 24 w 25"/>
                <a:gd name="T11" fmla="*/ 34 h 48"/>
                <a:gd name="T12" fmla="*/ 24 w 25"/>
                <a:gd name="T13" fmla="*/ 36 h 48"/>
                <a:gd name="T14" fmla="*/ 12 w 25"/>
                <a:gd name="T15" fmla="*/ 48 h 48"/>
                <a:gd name="T16" fmla="*/ 16 w 25"/>
                <a:gd name="T17" fmla="*/ 41 h 48"/>
                <a:gd name="T18" fmla="*/ 11 w 25"/>
                <a:gd name="T19"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8">
                  <a:moveTo>
                    <a:pt x="11" y="20"/>
                  </a:moveTo>
                  <a:cubicBezTo>
                    <a:pt x="9" y="17"/>
                    <a:pt x="5" y="12"/>
                    <a:pt x="3" y="9"/>
                  </a:cubicBezTo>
                  <a:cubicBezTo>
                    <a:pt x="1" y="6"/>
                    <a:pt x="0" y="0"/>
                    <a:pt x="0" y="0"/>
                  </a:cubicBezTo>
                  <a:cubicBezTo>
                    <a:pt x="2" y="4"/>
                    <a:pt x="5" y="8"/>
                    <a:pt x="9" y="11"/>
                  </a:cubicBezTo>
                  <a:cubicBezTo>
                    <a:pt x="13" y="14"/>
                    <a:pt x="17" y="17"/>
                    <a:pt x="21" y="21"/>
                  </a:cubicBezTo>
                  <a:cubicBezTo>
                    <a:pt x="24" y="24"/>
                    <a:pt x="25" y="29"/>
                    <a:pt x="24" y="34"/>
                  </a:cubicBezTo>
                  <a:cubicBezTo>
                    <a:pt x="24" y="35"/>
                    <a:pt x="24" y="36"/>
                    <a:pt x="24" y="36"/>
                  </a:cubicBezTo>
                  <a:cubicBezTo>
                    <a:pt x="20" y="41"/>
                    <a:pt x="16" y="44"/>
                    <a:pt x="12" y="48"/>
                  </a:cubicBezTo>
                  <a:cubicBezTo>
                    <a:pt x="13" y="46"/>
                    <a:pt x="15" y="43"/>
                    <a:pt x="16" y="41"/>
                  </a:cubicBezTo>
                  <a:cubicBezTo>
                    <a:pt x="18" y="31"/>
                    <a:pt x="15" y="23"/>
                    <a:pt x="11" y="2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2446"/>
            <p:cNvSpPr>
              <a:spLocks/>
            </p:cNvSpPr>
            <p:nvPr/>
          </p:nvSpPr>
          <p:spPr bwMode="auto">
            <a:xfrm>
              <a:off x="10758481" y="2582875"/>
              <a:ext cx="150813" cy="304802"/>
            </a:xfrm>
            <a:custGeom>
              <a:avLst/>
              <a:gdLst>
                <a:gd name="T0" fmla="*/ 34 w 40"/>
                <a:gd name="T1" fmla="*/ 45 h 81"/>
                <a:gd name="T2" fmla="*/ 24 w 40"/>
                <a:gd name="T3" fmla="*/ 33 h 81"/>
                <a:gd name="T4" fmla="*/ 22 w 40"/>
                <a:gd name="T5" fmla="*/ 30 h 81"/>
                <a:gd name="T6" fmla="*/ 21 w 40"/>
                <a:gd name="T7" fmla="*/ 29 h 81"/>
                <a:gd name="T8" fmla="*/ 20 w 40"/>
                <a:gd name="T9" fmla="*/ 30 h 81"/>
                <a:gd name="T10" fmla="*/ 22 w 40"/>
                <a:gd name="T11" fmla="*/ 35 h 81"/>
                <a:gd name="T12" fmla="*/ 23 w 40"/>
                <a:gd name="T13" fmla="*/ 45 h 81"/>
                <a:gd name="T14" fmla="*/ 26 w 40"/>
                <a:gd name="T15" fmla="*/ 52 h 81"/>
                <a:gd name="T16" fmla="*/ 27 w 40"/>
                <a:gd name="T17" fmla="*/ 61 h 81"/>
                <a:gd name="T18" fmla="*/ 26 w 40"/>
                <a:gd name="T19" fmla="*/ 67 h 81"/>
                <a:gd name="T20" fmla="*/ 26 w 40"/>
                <a:gd name="T21" fmla="*/ 55 h 81"/>
                <a:gd name="T22" fmla="*/ 24 w 40"/>
                <a:gd name="T23" fmla="*/ 50 h 81"/>
                <a:gd name="T24" fmla="*/ 23 w 40"/>
                <a:gd name="T25" fmla="*/ 61 h 81"/>
                <a:gd name="T26" fmla="*/ 19 w 40"/>
                <a:gd name="T27" fmla="*/ 76 h 81"/>
                <a:gd name="T28" fmla="*/ 17 w 40"/>
                <a:gd name="T29" fmla="*/ 78 h 81"/>
                <a:gd name="T30" fmla="*/ 19 w 40"/>
                <a:gd name="T31" fmla="*/ 71 h 81"/>
                <a:gd name="T32" fmla="*/ 21 w 40"/>
                <a:gd name="T33" fmla="*/ 41 h 81"/>
                <a:gd name="T34" fmla="*/ 19 w 40"/>
                <a:gd name="T35" fmla="*/ 33 h 81"/>
                <a:gd name="T36" fmla="*/ 19 w 40"/>
                <a:gd name="T37" fmla="*/ 31 h 81"/>
                <a:gd name="T38" fmla="*/ 18 w 40"/>
                <a:gd name="T39" fmla="*/ 34 h 81"/>
                <a:gd name="T40" fmla="*/ 12 w 40"/>
                <a:gd name="T41" fmla="*/ 47 h 81"/>
                <a:gd name="T42" fmla="*/ 11 w 40"/>
                <a:gd name="T43" fmla="*/ 52 h 81"/>
                <a:gd name="T44" fmla="*/ 11 w 40"/>
                <a:gd name="T45" fmla="*/ 63 h 81"/>
                <a:gd name="T46" fmla="*/ 10 w 40"/>
                <a:gd name="T47" fmla="*/ 63 h 81"/>
                <a:gd name="T48" fmla="*/ 10 w 40"/>
                <a:gd name="T49" fmla="*/ 52 h 81"/>
                <a:gd name="T50" fmla="*/ 11 w 40"/>
                <a:gd name="T51" fmla="*/ 46 h 81"/>
                <a:gd name="T52" fmla="*/ 17 w 40"/>
                <a:gd name="T53" fmla="*/ 31 h 81"/>
                <a:gd name="T54" fmla="*/ 18 w 40"/>
                <a:gd name="T55" fmla="*/ 27 h 81"/>
                <a:gd name="T56" fmla="*/ 17 w 40"/>
                <a:gd name="T57" fmla="*/ 16 h 81"/>
                <a:gd name="T58" fmla="*/ 15 w 40"/>
                <a:gd name="T59" fmla="*/ 18 h 81"/>
                <a:gd name="T60" fmla="*/ 10 w 40"/>
                <a:gd name="T61" fmla="*/ 23 h 81"/>
                <a:gd name="T62" fmla="*/ 3 w 40"/>
                <a:gd name="T63" fmla="*/ 34 h 81"/>
                <a:gd name="T64" fmla="*/ 0 w 40"/>
                <a:gd name="T65" fmla="*/ 43 h 81"/>
                <a:gd name="T66" fmla="*/ 2 w 40"/>
                <a:gd name="T67" fmla="*/ 34 h 81"/>
                <a:gd name="T68" fmla="*/ 9 w 40"/>
                <a:gd name="T69" fmla="*/ 22 h 81"/>
                <a:gd name="T70" fmla="*/ 13 w 40"/>
                <a:gd name="T71" fmla="*/ 18 h 81"/>
                <a:gd name="T72" fmla="*/ 16 w 40"/>
                <a:gd name="T73" fmla="*/ 16 h 81"/>
                <a:gd name="T74" fmla="*/ 18 w 40"/>
                <a:gd name="T75" fmla="*/ 10 h 81"/>
                <a:gd name="T76" fmla="*/ 19 w 40"/>
                <a:gd name="T77" fmla="*/ 6 h 81"/>
                <a:gd name="T78" fmla="*/ 19 w 40"/>
                <a:gd name="T79" fmla="*/ 5 h 81"/>
                <a:gd name="T80" fmla="*/ 20 w 40"/>
                <a:gd name="T81" fmla="*/ 3 h 81"/>
                <a:gd name="T82" fmla="*/ 19 w 40"/>
                <a:gd name="T83" fmla="*/ 9 h 81"/>
                <a:gd name="T84" fmla="*/ 20 w 40"/>
                <a:gd name="T85" fmla="*/ 11 h 81"/>
                <a:gd name="T86" fmla="*/ 20 w 40"/>
                <a:gd name="T87" fmla="*/ 13 h 81"/>
                <a:gd name="T88" fmla="*/ 25 w 40"/>
                <a:gd name="T89" fmla="*/ 23 h 81"/>
                <a:gd name="T90" fmla="*/ 28 w 40"/>
                <a:gd name="T91" fmla="*/ 27 h 81"/>
                <a:gd name="T92" fmla="*/ 40 w 40"/>
                <a:gd name="T93" fmla="*/ 33 h 81"/>
                <a:gd name="T94" fmla="*/ 31 w 40"/>
                <a:gd name="T95" fmla="*/ 30 h 81"/>
                <a:gd name="T96" fmla="*/ 26 w 40"/>
                <a:gd name="T97" fmla="*/ 26 h 81"/>
                <a:gd name="T98" fmla="*/ 22 w 40"/>
                <a:gd name="T99" fmla="*/ 20 h 81"/>
                <a:gd name="T100" fmla="*/ 19 w 40"/>
                <a:gd name="T101" fmla="*/ 13 h 81"/>
                <a:gd name="T102" fmla="*/ 19 w 40"/>
                <a:gd name="T103" fmla="*/ 21 h 81"/>
                <a:gd name="T104" fmla="*/ 20 w 40"/>
                <a:gd name="T105" fmla="*/ 24 h 81"/>
                <a:gd name="T106" fmla="*/ 22 w 40"/>
                <a:gd name="T107" fmla="*/ 28 h 81"/>
                <a:gd name="T108" fmla="*/ 23 w 40"/>
                <a:gd name="T109" fmla="*/ 30 h 81"/>
                <a:gd name="T110" fmla="*/ 28 w 40"/>
                <a:gd name="T111" fmla="*/ 36 h 81"/>
                <a:gd name="T112" fmla="*/ 37 w 40"/>
                <a:gd name="T113" fmla="*/ 49 h 81"/>
                <a:gd name="T114" fmla="*/ 36 w 40"/>
                <a:gd name="T115" fmla="*/ 4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81">
                  <a:moveTo>
                    <a:pt x="36" y="49"/>
                  </a:moveTo>
                  <a:cubicBezTo>
                    <a:pt x="35" y="47"/>
                    <a:pt x="34" y="46"/>
                    <a:pt x="34" y="45"/>
                  </a:cubicBezTo>
                  <a:cubicBezTo>
                    <a:pt x="32" y="42"/>
                    <a:pt x="30" y="39"/>
                    <a:pt x="28" y="36"/>
                  </a:cubicBezTo>
                  <a:cubicBezTo>
                    <a:pt x="26" y="35"/>
                    <a:pt x="25" y="34"/>
                    <a:pt x="24" y="33"/>
                  </a:cubicBezTo>
                  <a:cubicBezTo>
                    <a:pt x="24" y="32"/>
                    <a:pt x="23" y="31"/>
                    <a:pt x="23" y="31"/>
                  </a:cubicBezTo>
                  <a:cubicBezTo>
                    <a:pt x="22" y="30"/>
                    <a:pt x="22" y="30"/>
                    <a:pt x="22" y="30"/>
                  </a:cubicBezTo>
                  <a:cubicBezTo>
                    <a:pt x="22" y="30"/>
                    <a:pt x="21" y="29"/>
                    <a:pt x="21" y="29"/>
                  </a:cubicBezTo>
                  <a:cubicBezTo>
                    <a:pt x="21" y="29"/>
                    <a:pt x="21" y="29"/>
                    <a:pt x="21" y="29"/>
                  </a:cubicBezTo>
                  <a:cubicBezTo>
                    <a:pt x="20" y="28"/>
                    <a:pt x="20" y="27"/>
                    <a:pt x="19" y="26"/>
                  </a:cubicBezTo>
                  <a:cubicBezTo>
                    <a:pt x="20" y="28"/>
                    <a:pt x="20" y="29"/>
                    <a:pt x="20" y="30"/>
                  </a:cubicBezTo>
                  <a:cubicBezTo>
                    <a:pt x="21" y="31"/>
                    <a:pt x="21" y="32"/>
                    <a:pt x="21" y="33"/>
                  </a:cubicBezTo>
                  <a:cubicBezTo>
                    <a:pt x="21" y="34"/>
                    <a:pt x="22" y="35"/>
                    <a:pt x="22" y="35"/>
                  </a:cubicBezTo>
                  <a:cubicBezTo>
                    <a:pt x="22" y="37"/>
                    <a:pt x="23" y="39"/>
                    <a:pt x="23" y="41"/>
                  </a:cubicBezTo>
                  <a:cubicBezTo>
                    <a:pt x="23" y="42"/>
                    <a:pt x="23" y="43"/>
                    <a:pt x="23" y="45"/>
                  </a:cubicBezTo>
                  <a:cubicBezTo>
                    <a:pt x="24" y="46"/>
                    <a:pt x="25" y="48"/>
                    <a:pt x="25" y="49"/>
                  </a:cubicBezTo>
                  <a:cubicBezTo>
                    <a:pt x="25" y="50"/>
                    <a:pt x="26" y="51"/>
                    <a:pt x="26" y="52"/>
                  </a:cubicBezTo>
                  <a:cubicBezTo>
                    <a:pt x="26" y="53"/>
                    <a:pt x="26" y="54"/>
                    <a:pt x="27" y="55"/>
                  </a:cubicBezTo>
                  <a:cubicBezTo>
                    <a:pt x="27" y="57"/>
                    <a:pt x="27" y="59"/>
                    <a:pt x="27" y="61"/>
                  </a:cubicBezTo>
                  <a:cubicBezTo>
                    <a:pt x="27" y="62"/>
                    <a:pt x="27" y="63"/>
                    <a:pt x="27" y="64"/>
                  </a:cubicBezTo>
                  <a:cubicBezTo>
                    <a:pt x="27" y="65"/>
                    <a:pt x="26" y="66"/>
                    <a:pt x="26" y="67"/>
                  </a:cubicBezTo>
                  <a:cubicBezTo>
                    <a:pt x="27" y="65"/>
                    <a:pt x="27" y="63"/>
                    <a:pt x="27" y="61"/>
                  </a:cubicBezTo>
                  <a:cubicBezTo>
                    <a:pt x="27" y="59"/>
                    <a:pt x="26" y="57"/>
                    <a:pt x="26" y="55"/>
                  </a:cubicBezTo>
                  <a:cubicBezTo>
                    <a:pt x="25" y="54"/>
                    <a:pt x="25" y="53"/>
                    <a:pt x="25" y="52"/>
                  </a:cubicBezTo>
                  <a:cubicBezTo>
                    <a:pt x="25" y="51"/>
                    <a:pt x="24" y="51"/>
                    <a:pt x="24" y="50"/>
                  </a:cubicBezTo>
                  <a:cubicBezTo>
                    <a:pt x="24" y="49"/>
                    <a:pt x="24" y="49"/>
                    <a:pt x="24" y="48"/>
                  </a:cubicBezTo>
                  <a:cubicBezTo>
                    <a:pt x="24" y="53"/>
                    <a:pt x="24" y="57"/>
                    <a:pt x="23" y="61"/>
                  </a:cubicBezTo>
                  <a:cubicBezTo>
                    <a:pt x="22" y="65"/>
                    <a:pt x="22" y="68"/>
                    <a:pt x="21" y="71"/>
                  </a:cubicBezTo>
                  <a:cubicBezTo>
                    <a:pt x="20" y="73"/>
                    <a:pt x="19" y="75"/>
                    <a:pt x="19" y="76"/>
                  </a:cubicBezTo>
                  <a:cubicBezTo>
                    <a:pt x="18" y="78"/>
                    <a:pt x="17" y="79"/>
                    <a:pt x="16" y="81"/>
                  </a:cubicBezTo>
                  <a:cubicBezTo>
                    <a:pt x="17" y="80"/>
                    <a:pt x="17" y="79"/>
                    <a:pt x="17" y="78"/>
                  </a:cubicBezTo>
                  <a:cubicBezTo>
                    <a:pt x="17" y="77"/>
                    <a:pt x="18" y="77"/>
                    <a:pt x="18" y="76"/>
                  </a:cubicBezTo>
                  <a:cubicBezTo>
                    <a:pt x="18" y="74"/>
                    <a:pt x="19" y="73"/>
                    <a:pt x="19" y="71"/>
                  </a:cubicBezTo>
                  <a:cubicBezTo>
                    <a:pt x="20" y="68"/>
                    <a:pt x="21" y="64"/>
                    <a:pt x="21" y="61"/>
                  </a:cubicBezTo>
                  <a:cubicBezTo>
                    <a:pt x="22" y="54"/>
                    <a:pt x="22" y="47"/>
                    <a:pt x="21" y="41"/>
                  </a:cubicBezTo>
                  <a:cubicBezTo>
                    <a:pt x="21" y="39"/>
                    <a:pt x="20" y="38"/>
                    <a:pt x="20" y="36"/>
                  </a:cubicBezTo>
                  <a:cubicBezTo>
                    <a:pt x="20" y="35"/>
                    <a:pt x="20" y="34"/>
                    <a:pt x="19" y="33"/>
                  </a:cubicBezTo>
                  <a:cubicBezTo>
                    <a:pt x="19" y="33"/>
                    <a:pt x="19" y="32"/>
                    <a:pt x="19" y="31"/>
                  </a:cubicBezTo>
                  <a:cubicBezTo>
                    <a:pt x="19" y="31"/>
                    <a:pt x="19" y="31"/>
                    <a:pt x="19" y="31"/>
                  </a:cubicBezTo>
                  <a:cubicBezTo>
                    <a:pt x="18" y="31"/>
                    <a:pt x="18" y="31"/>
                    <a:pt x="18" y="31"/>
                  </a:cubicBezTo>
                  <a:cubicBezTo>
                    <a:pt x="18" y="32"/>
                    <a:pt x="18" y="33"/>
                    <a:pt x="18" y="34"/>
                  </a:cubicBezTo>
                  <a:cubicBezTo>
                    <a:pt x="17" y="35"/>
                    <a:pt x="17" y="36"/>
                    <a:pt x="17" y="36"/>
                  </a:cubicBezTo>
                  <a:cubicBezTo>
                    <a:pt x="15" y="40"/>
                    <a:pt x="13" y="43"/>
                    <a:pt x="12" y="47"/>
                  </a:cubicBezTo>
                  <a:cubicBezTo>
                    <a:pt x="12" y="48"/>
                    <a:pt x="11" y="48"/>
                    <a:pt x="11" y="49"/>
                  </a:cubicBezTo>
                  <a:cubicBezTo>
                    <a:pt x="11" y="50"/>
                    <a:pt x="11" y="51"/>
                    <a:pt x="11" y="52"/>
                  </a:cubicBezTo>
                  <a:cubicBezTo>
                    <a:pt x="11" y="54"/>
                    <a:pt x="11" y="56"/>
                    <a:pt x="10" y="58"/>
                  </a:cubicBezTo>
                  <a:cubicBezTo>
                    <a:pt x="10" y="60"/>
                    <a:pt x="11" y="61"/>
                    <a:pt x="11" y="63"/>
                  </a:cubicBezTo>
                  <a:cubicBezTo>
                    <a:pt x="11" y="65"/>
                    <a:pt x="11" y="67"/>
                    <a:pt x="11" y="69"/>
                  </a:cubicBezTo>
                  <a:cubicBezTo>
                    <a:pt x="11" y="67"/>
                    <a:pt x="11" y="65"/>
                    <a:pt x="10" y="63"/>
                  </a:cubicBezTo>
                  <a:cubicBezTo>
                    <a:pt x="10" y="61"/>
                    <a:pt x="10" y="60"/>
                    <a:pt x="10" y="58"/>
                  </a:cubicBezTo>
                  <a:cubicBezTo>
                    <a:pt x="10" y="56"/>
                    <a:pt x="10" y="54"/>
                    <a:pt x="10" y="52"/>
                  </a:cubicBezTo>
                  <a:cubicBezTo>
                    <a:pt x="10" y="51"/>
                    <a:pt x="10" y="50"/>
                    <a:pt x="10" y="49"/>
                  </a:cubicBezTo>
                  <a:cubicBezTo>
                    <a:pt x="11" y="48"/>
                    <a:pt x="11" y="47"/>
                    <a:pt x="11" y="46"/>
                  </a:cubicBezTo>
                  <a:cubicBezTo>
                    <a:pt x="12" y="43"/>
                    <a:pt x="14" y="39"/>
                    <a:pt x="16" y="36"/>
                  </a:cubicBezTo>
                  <a:cubicBezTo>
                    <a:pt x="16" y="34"/>
                    <a:pt x="17" y="33"/>
                    <a:pt x="17" y="31"/>
                  </a:cubicBezTo>
                  <a:cubicBezTo>
                    <a:pt x="17" y="30"/>
                    <a:pt x="18" y="29"/>
                    <a:pt x="18" y="28"/>
                  </a:cubicBezTo>
                  <a:cubicBezTo>
                    <a:pt x="18" y="28"/>
                    <a:pt x="18" y="27"/>
                    <a:pt x="18" y="27"/>
                  </a:cubicBezTo>
                  <a:cubicBezTo>
                    <a:pt x="17" y="25"/>
                    <a:pt x="17" y="23"/>
                    <a:pt x="17" y="21"/>
                  </a:cubicBezTo>
                  <a:cubicBezTo>
                    <a:pt x="17" y="19"/>
                    <a:pt x="17" y="17"/>
                    <a:pt x="17" y="16"/>
                  </a:cubicBezTo>
                  <a:cubicBezTo>
                    <a:pt x="17" y="16"/>
                    <a:pt x="17" y="16"/>
                    <a:pt x="16" y="16"/>
                  </a:cubicBezTo>
                  <a:cubicBezTo>
                    <a:pt x="16" y="17"/>
                    <a:pt x="15" y="17"/>
                    <a:pt x="15" y="18"/>
                  </a:cubicBezTo>
                  <a:cubicBezTo>
                    <a:pt x="14" y="18"/>
                    <a:pt x="13" y="19"/>
                    <a:pt x="13" y="19"/>
                  </a:cubicBezTo>
                  <a:cubicBezTo>
                    <a:pt x="12" y="20"/>
                    <a:pt x="11" y="21"/>
                    <a:pt x="10" y="23"/>
                  </a:cubicBezTo>
                  <a:cubicBezTo>
                    <a:pt x="9" y="24"/>
                    <a:pt x="8" y="25"/>
                    <a:pt x="7" y="26"/>
                  </a:cubicBezTo>
                  <a:cubicBezTo>
                    <a:pt x="5" y="29"/>
                    <a:pt x="4" y="31"/>
                    <a:pt x="3" y="34"/>
                  </a:cubicBezTo>
                  <a:cubicBezTo>
                    <a:pt x="2" y="36"/>
                    <a:pt x="2" y="37"/>
                    <a:pt x="2" y="39"/>
                  </a:cubicBezTo>
                  <a:cubicBezTo>
                    <a:pt x="1" y="40"/>
                    <a:pt x="1" y="42"/>
                    <a:pt x="0" y="43"/>
                  </a:cubicBezTo>
                  <a:cubicBezTo>
                    <a:pt x="1" y="42"/>
                    <a:pt x="1" y="40"/>
                    <a:pt x="1" y="39"/>
                  </a:cubicBezTo>
                  <a:cubicBezTo>
                    <a:pt x="2" y="37"/>
                    <a:pt x="2" y="36"/>
                    <a:pt x="2" y="34"/>
                  </a:cubicBezTo>
                  <a:cubicBezTo>
                    <a:pt x="3" y="31"/>
                    <a:pt x="5" y="28"/>
                    <a:pt x="6" y="26"/>
                  </a:cubicBezTo>
                  <a:cubicBezTo>
                    <a:pt x="7" y="24"/>
                    <a:pt x="8" y="23"/>
                    <a:pt x="9" y="22"/>
                  </a:cubicBezTo>
                  <a:cubicBezTo>
                    <a:pt x="10" y="21"/>
                    <a:pt x="11" y="19"/>
                    <a:pt x="12" y="18"/>
                  </a:cubicBezTo>
                  <a:cubicBezTo>
                    <a:pt x="12" y="18"/>
                    <a:pt x="13" y="18"/>
                    <a:pt x="13" y="18"/>
                  </a:cubicBezTo>
                  <a:cubicBezTo>
                    <a:pt x="13" y="17"/>
                    <a:pt x="14" y="17"/>
                    <a:pt x="14" y="17"/>
                  </a:cubicBezTo>
                  <a:cubicBezTo>
                    <a:pt x="15" y="16"/>
                    <a:pt x="15" y="16"/>
                    <a:pt x="16" y="16"/>
                  </a:cubicBezTo>
                  <a:cubicBezTo>
                    <a:pt x="16" y="15"/>
                    <a:pt x="17" y="14"/>
                    <a:pt x="17" y="14"/>
                  </a:cubicBezTo>
                  <a:cubicBezTo>
                    <a:pt x="17" y="13"/>
                    <a:pt x="17" y="11"/>
                    <a:pt x="18" y="10"/>
                  </a:cubicBezTo>
                  <a:cubicBezTo>
                    <a:pt x="18" y="9"/>
                    <a:pt x="18" y="8"/>
                    <a:pt x="18" y="7"/>
                  </a:cubicBezTo>
                  <a:cubicBezTo>
                    <a:pt x="18" y="7"/>
                    <a:pt x="18" y="6"/>
                    <a:pt x="19" y="6"/>
                  </a:cubicBezTo>
                  <a:cubicBezTo>
                    <a:pt x="19" y="6"/>
                    <a:pt x="19" y="6"/>
                    <a:pt x="19" y="6"/>
                  </a:cubicBezTo>
                  <a:cubicBezTo>
                    <a:pt x="19" y="6"/>
                    <a:pt x="19" y="6"/>
                    <a:pt x="19" y="5"/>
                  </a:cubicBezTo>
                  <a:cubicBezTo>
                    <a:pt x="19" y="4"/>
                    <a:pt x="20" y="2"/>
                    <a:pt x="21" y="0"/>
                  </a:cubicBezTo>
                  <a:cubicBezTo>
                    <a:pt x="21" y="1"/>
                    <a:pt x="20" y="2"/>
                    <a:pt x="20" y="3"/>
                  </a:cubicBezTo>
                  <a:cubicBezTo>
                    <a:pt x="20" y="4"/>
                    <a:pt x="20" y="5"/>
                    <a:pt x="20" y="5"/>
                  </a:cubicBezTo>
                  <a:cubicBezTo>
                    <a:pt x="20" y="7"/>
                    <a:pt x="20" y="8"/>
                    <a:pt x="19" y="9"/>
                  </a:cubicBezTo>
                  <a:cubicBezTo>
                    <a:pt x="19" y="9"/>
                    <a:pt x="19" y="10"/>
                    <a:pt x="19" y="10"/>
                  </a:cubicBezTo>
                  <a:cubicBezTo>
                    <a:pt x="19" y="10"/>
                    <a:pt x="19" y="10"/>
                    <a:pt x="20" y="11"/>
                  </a:cubicBezTo>
                  <a:cubicBezTo>
                    <a:pt x="20" y="11"/>
                    <a:pt x="20" y="11"/>
                    <a:pt x="20" y="12"/>
                  </a:cubicBezTo>
                  <a:cubicBezTo>
                    <a:pt x="20" y="12"/>
                    <a:pt x="20" y="13"/>
                    <a:pt x="20" y="13"/>
                  </a:cubicBezTo>
                  <a:cubicBezTo>
                    <a:pt x="20" y="14"/>
                    <a:pt x="21" y="14"/>
                    <a:pt x="21" y="15"/>
                  </a:cubicBezTo>
                  <a:cubicBezTo>
                    <a:pt x="22" y="18"/>
                    <a:pt x="23" y="21"/>
                    <a:pt x="25" y="23"/>
                  </a:cubicBezTo>
                  <a:cubicBezTo>
                    <a:pt x="25" y="24"/>
                    <a:pt x="26" y="24"/>
                    <a:pt x="26" y="25"/>
                  </a:cubicBezTo>
                  <a:cubicBezTo>
                    <a:pt x="27" y="26"/>
                    <a:pt x="27" y="26"/>
                    <a:pt x="28" y="27"/>
                  </a:cubicBezTo>
                  <a:cubicBezTo>
                    <a:pt x="29" y="28"/>
                    <a:pt x="30" y="29"/>
                    <a:pt x="32" y="29"/>
                  </a:cubicBezTo>
                  <a:cubicBezTo>
                    <a:pt x="34" y="31"/>
                    <a:pt x="37" y="32"/>
                    <a:pt x="40" y="33"/>
                  </a:cubicBezTo>
                  <a:cubicBezTo>
                    <a:pt x="39" y="32"/>
                    <a:pt x="37" y="32"/>
                    <a:pt x="36" y="32"/>
                  </a:cubicBezTo>
                  <a:cubicBezTo>
                    <a:pt x="34" y="31"/>
                    <a:pt x="33" y="31"/>
                    <a:pt x="31" y="30"/>
                  </a:cubicBezTo>
                  <a:cubicBezTo>
                    <a:pt x="30" y="29"/>
                    <a:pt x="29" y="28"/>
                    <a:pt x="27" y="27"/>
                  </a:cubicBezTo>
                  <a:cubicBezTo>
                    <a:pt x="27" y="27"/>
                    <a:pt x="26" y="26"/>
                    <a:pt x="26" y="26"/>
                  </a:cubicBezTo>
                  <a:cubicBezTo>
                    <a:pt x="25" y="25"/>
                    <a:pt x="25" y="24"/>
                    <a:pt x="24" y="24"/>
                  </a:cubicBezTo>
                  <a:cubicBezTo>
                    <a:pt x="23" y="22"/>
                    <a:pt x="23" y="21"/>
                    <a:pt x="22" y="20"/>
                  </a:cubicBezTo>
                  <a:cubicBezTo>
                    <a:pt x="21" y="18"/>
                    <a:pt x="20" y="17"/>
                    <a:pt x="20" y="15"/>
                  </a:cubicBezTo>
                  <a:cubicBezTo>
                    <a:pt x="20" y="15"/>
                    <a:pt x="19" y="14"/>
                    <a:pt x="19" y="13"/>
                  </a:cubicBezTo>
                  <a:cubicBezTo>
                    <a:pt x="19" y="13"/>
                    <a:pt x="19" y="13"/>
                    <a:pt x="19" y="13"/>
                  </a:cubicBezTo>
                  <a:cubicBezTo>
                    <a:pt x="19" y="16"/>
                    <a:pt x="19" y="18"/>
                    <a:pt x="19" y="21"/>
                  </a:cubicBezTo>
                  <a:cubicBezTo>
                    <a:pt x="19" y="21"/>
                    <a:pt x="19" y="22"/>
                    <a:pt x="19" y="22"/>
                  </a:cubicBezTo>
                  <a:cubicBezTo>
                    <a:pt x="19" y="23"/>
                    <a:pt x="19" y="23"/>
                    <a:pt x="20" y="24"/>
                  </a:cubicBezTo>
                  <a:cubicBezTo>
                    <a:pt x="20" y="25"/>
                    <a:pt x="21" y="27"/>
                    <a:pt x="22" y="28"/>
                  </a:cubicBezTo>
                  <a:cubicBezTo>
                    <a:pt x="22" y="28"/>
                    <a:pt x="22" y="28"/>
                    <a:pt x="22" y="28"/>
                  </a:cubicBezTo>
                  <a:cubicBezTo>
                    <a:pt x="22" y="29"/>
                    <a:pt x="23" y="29"/>
                    <a:pt x="23" y="29"/>
                  </a:cubicBezTo>
                  <a:cubicBezTo>
                    <a:pt x="23" y="30"/>
                    <a:pt x="23" y="30"/>
                    <a:pt x="23" y="30"/>
                  </a:cubicBezTo>
                  <a:cubicBezTo>
                    <a:pt x="24" y="31"/>
                    <a:pt x="25" y="31"/>
                    <a:pt x="25" y="32"/>
                  </a:cubicBezTo>
                  <a:cubicBezTo>
                    <a:pt x="26" y="33"/>
                    <a:pt x="27" y="34"/>
                    <a:pt x="28" y="36"/>
                  </a:cubicBezTo>
                  <a:cubicBezTo>
                    <a:pt x="31" y="38"/>
                    <a:pt x="33" y="41"/>
                    <a:pt x="35" y="44"/>
                  </a:cubicBezTo>
                  <a:cubicBezTo>
                    <a:pt x="35" y="45"/>
                    <a:pt x="36" y="47"/>
                    <a:pt x="37" y="49"/>
                  </a:cubicBezTo>
                  <a:cubicBezTo>
                    <a:pt x="37" y="50"/>
                    <a:pt x="37" y="52"/>
                    <a:pt x="37" y="54"/>
                  </a:cubicBezTo>
                  <a:cubicBezTo>
                    <a:pt x="37" y="52"/>
                    <a:pt x="36" y="51"/>
                    <a:pt x="36" y="4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2447"/>
            <p:cNvSpPr>
              <a:spLocks/>
            </p:cNvSpPr>
            <p:nvPr/>
          </p:nvSpPr>
          <p:spPr bwMode="auto">
            <a:xfrm>
              <a:off x="10304453" y="1622430"/>
              <a:ext cx="165101" cy="153989"/>
            </a:xfrm>
            <a:custGeom>
              <a:avLst/>
              <a:gdLst>
                <a:gd name="T0" fmla="*/ 0 w 44"/>
                <a:gd name="T1" fmla="*/ 41 h 41"/>
                <a:gd name="T2" fmla="*/ 26 w 44"/>
                <a:gd name="T3" fmla="*/ 24 h 41"/>
                <a:gd name="T4" fmla="*/ 36 w 44"/>
                <a:gd name="T5" fmla="*/ 11 h 41"/>
                <a:gd name="T6" fmla="*/ 44 w 44"/>
                <a:gd name="T7" fmla="*/ 0 h 41"/>
                <a:gd name="T8" fmla="*/ 40 w 44"/>
                <a:gd name="T9" fmla="*/ 21 h 41"/>
                <a:gd name="T10" fmla="*/ 24 w 44"/>
                <a:gd name="T11" fmla="*/ 33 h 41"/>
                <a:gd name="T12" fmla="*/ 0 w 44"/>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44" h="41">
                  <a:moveTo>
                    <a:pt x="0" y="41"/>
                  </a:moveTo>
                  <a:cubicBezTo>
                    <a:pt x="8" y="35"/>
                    <a:pt x="18" y="32"/>
                    <a:pt x="26" y="24"/>
                  </a:cubicBezTo>
                  <a:cubicBezTo>
                    <a:pt x="30" y="21"/>
                    <a:pt x="33" y="16"/>
                    <a:pt x="36" y="11"/>
                  </a:cubicBezTo>
                  <a:cubicBezTo>
                    <a:pt x="38" y="8"/>
                    <a:pt x="40" y="3"/>
                    <a:pt x="44" y="0"/>
                  </a:cubicBezTo>
                  <a:cubicBezTo>
                    <a:pt x="43" y="7"/>
                    <a:pt x="42" y="14"/>
                    <a:pt x="40" y="21"/>
                  </a:cubicBezTo>
                  <a:cubicBezTo>
                    <a:pt x="36" y="26"/>
                    <a:pt x="28" y="31"/>
                    <a:pt x="24" y="33"/>
                  </a:cubicBezTo>
                  <a:cubicBezTo>
                    <a:pt x="16" y="36"/>
                    <a:pt x="8" y="38"/>
                    <a:pt x="0" y="4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2450"/>
            <p:cNvSpPr>
              <a:spLocks/>
            </p:cNvSpPr>
            <p:nvPr/>
          </p:nvSpPr>
          <p:spPr bwMode="auto">
            <a:xfrm>
              <a:off x="10244128" y="1573218"/>
              <a:ext cx="120651" cy="225427"/>
            </a:xfrm>
            <a:custGeom>
              <a:avLst/>
              <a:gdLst>
                <a:gd name="T0" fmla="*/ 9 w 32"/>
                <a:gd name="T1" fmla="*/ 30 h 60"/>
                <a:gd name="T2" fmla="*/ 9 w 32"/>
                <a:gd name="T3" fmla="*/ 49 h 60"/>
                <a:gd name="T4" fmla="*/ 4 w 32"/>
                <a:gd name="T5" fmla="*/ 60 h 60"/>
                <a:gd name="T6" fmla="*/ 5 w 32"/>
                <a:gd name="T7" fmla="*/ 41 h 60"/>
                <a:gd name="T8" fmla="*/ 1 w 32"/>
                <a:gd name="T9" fmla="*/ 21 h 60"/>
                <a:gd name="T10" fmla="*/ 8 w 32"/>
                <a:gd name="T11" fmla="*/ 4 h 60"/>
                <a:gd name="T12" fmla="*/ 11 w 32"/>
                <a:gd name="T13" fmla="*/ 2 h 60"/>
                <a:gd name="T14" fmla="*/ 32 w 32"/>
                <a:gd name="T15" fmla="*/ 0 h 60"/>
                <a:gd name="T16" fmla="*/ 23 w 32"/>
                <a:gd name="T17" fmla="*/ 5 h 60"/>
                <a:gd name="T18" fmla="*/ 9 w 32"/>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60">
                  <a:moveTo>
                    <a:pt x="9" y="30"/>
                  </a:moveTo>
                  <a:cubicBezTo>
                    <a:pt x="9" y="35"/>
                    <a:pt x="9" y="44"/>
                    <a:pt x="9" y="49"/>
                  </a:cubicBezTo>
                  <a:cubicBezTo>
                    <a:pt x="8" y="53"/>
                    <a:pt x="4" y="60"/>
                    <a:pt x="4" y="60"/>
                  </a:cubicBezTo>
                  <a:cubicBezTo>
                    <a:pt x="6" y="54"/>
                    <a:pt x="5" y="47"/>
                    <a:pt x="5" y="41"/>
                  </a:cubicBezTo>
                  <a:cubicBezTo>
                    <a:pt x="4" y="34"/>
                    <a:pt x="1" y="28"/>
                    <a:pt x="1" y="21"/>
                  </a:cubicBezTo>
                  <a:cubicBezTo>
                    <a:pt x="0" y="14"/>
                    <a:pt x="4" y="8"/>
                    <a:pt x="8" y="4"/>
                  </a:cubicBezTo>
                  <a:cubicBezTo>
                    <a:pt x="9" y="3"/>
                    <a:pt x="10" y="3"/>
                    <a:pt x="11" y="2"/>
                  </a:cubicBezTo>
                  <a:cubicBezTo>
                    <a:pt x="18" y="1"/>
                    <a:pt x="25" y="0"/>
                    <a:pt x="32" y="0"/>
                  </a:cubicBezTo>
                  <a:cubicBezTo>
                    <a:pt x="29" y="2"/>
                    <a:pt x="26" y="3"/>
                    <a:pt x="23" y="5"/>
                  </a:cubicBezTo>
                  <a:cubicBezTo>
                    <a:pt x="12" y="13"/>
                    <a:pt x="9" y="23"/>
                    <a:pt x="9" y="3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2451"/>
            <p:cNvSpPr>
              <a:spLocks/>
            </p:cNvSpPr>
            <p:nvPr/>
          </p:nvSpPr>
          <p:spPr bwMode="auto">
            <a:xfrm>
              <a:off x="10191740" y="1587505"/>
              <a:ext cx="273052" cy="293690"/>
            </a:xfrm>
            <a:custGeom>
              <a:avLst/>
              <a:gdLst>
                <a:gd name="T0" fmla="*/ 25 w 73"/>
                <a:gd name="T1" fmla="*/ 22 h 78"/>
                <a:gd name="T2" fmla="*/ 24 w 73"/>
                <a:gd name="T3" fmla="*/ 42 h 78"/>
                <a:gd name="T4" fmla="*/ 24 w 73"/>
                <a:gd name="T5" fmla="*/ 47 h 78"/>
                <a:gd name="T6" fmla="*/ 24 w 73"/>
                <a:gd name="T7" fmla="*/ 49 h 78"/>
                <a:gd name="T8" fmla="*/ 26 w 73"/>
                <a:gd name="T9" fmla="*/ 48 h 78"/>
                <a:gd name="T10" fmla="*/ 29 w 73"/>
                <a:gd name="T11" fmla="*/ 41 h 78"/>
                <a:gd name="T12" fmla="*/ 35 w 73"/>
                <a:gd name="T13" fmla="*/ 31 h 78"/>
                <a:gd name="T14" fmla="*/ 39 w 73"/>
                <a:gd name="T15" fmla="*/ 21 h 78"/>
                <a:gd name="T16" fmla="*/ 45 w 73"/>
                <a:gd name="T17" fmla="*/ 11 h 78"/>
                <a:gd name="T18" fmla="*/ 51 w 73"/>
                <a:gd name="T19" fmla="*/ 6 h 78"/>
                <a:gd name="T20" fmla="*/ 42 w 73"/>
                <a:gd name="T21" fmla="*/ 18 h 78"/>
                <a:gd name="T22" fmla="*/ 39 w 73"/>
                <a:gd name="T23" fmla="*/ 25 h 78"/>
                <a:gd name="T24" fmla="*/ 50 w 73"/>
                <a:gd name="T25" fmla="*/ 14 h 78"/>
                <a:gd name="T26" fmla="*/ 67 w 73"/>
                <a:gd name="T27" fmla="*/ 3 h 78"/>
                <a:gd name="T28" fmla="*/ 70 w 73"/>
                <a:gd name="T29" fmla="*/ 2 h 78"/>
                <a:gd name="T30" fmla="*/ 62 w 73"/>
                <a:gd name="T31" fmla="*/ 8 h 78"/>
                <a:gd name="T32" fmla="*/ 34 w 73"/>
                <a:gd name="T33" fmla="*/ 37 h 78"/>
                <a:gd name="T34" fmla="*/ 30 w 73"/>
                <a:gd name="T35" fmla="*/ 46 h 78"/>
                <a:gd name="T36" fmla="*/ 28 w 73"/>
                <a:gd name="T37" fmla="*/ 49 h 78"/>
                <a:gd name="T38" fmla="*/ 32 w 73"/>
                <a:gd name="T39" fmla="*/ 47 h 78"/>
                <a:gd name="T40" fmla="*/ 49 w 73"/>
                <a:gd name="T41" fmla="*/ 39 h 78"/>
                <a:gd name="T42" fmla="*/ 54 w 73"/>
                <a:gd name="T43" fmla="*/ 34 h 78"/>
                <a:gd name="T44" fmla="*/ 64 w 73"/>
                <a:gd name="T45" fmla="*/ 23 h 78"/>
                <a:gd name="T46" fmla="*/ 64 w 73"/>
                <a:gd name="T47" fmla="*/ 23 h 78"/>
                <a:gd name="T48" fmla="*/ 55 w 73"/>
                <a:gd name="T49" fmla="*/ 35 h 78"/>
                <a:gd name="T50" fmla="*/ 49 w 73"/>
                <a:gd name="T51" fmla="*/ 40 h 78"/>
                <a:gd name="T52" fmla="*/ 29 w 73"/>
                <a:gd name="T53" fmla="*/ 50 h 78"/>
                <a:gd name="T54" fmla="*/ 26 w 73"/>
                <a:gd name="T55" fmla="*/ 54 h 78"/>
                <a:gd name="T56" fmla="*/ 17 w 73"/>
                <a:gd name="T57" fmla="*/ 66 h 78"/>
                <a:gd name="T58" fmla="*/ 21 w 73"/>
                <a:gd name="T59" fmla="*/ 65 h 78"/>
                <a:gd name="T60" fmla="*/ 30 w 73"/>
                <a:gd name="T61" fmla="*/ 65 h 78"/>
                <a:gd name="T62" fmla="*/ 47 w 73"/>
                <a:gd name="T63" fmla="*/ 59 h 78"/>
                <a:gd name="T64" fmla="*/ 57 w 73"/>
                <a:gd name="T65" fmla="*/ 52 h 78"/>
                <a:gd name="T66" fmla="*/ 48 w 73"/>
                <a:gd name="T67" fmla="*/ 59 h 78"/>
                <a:gd name="T68" fmla="*/ 30 w 73"/>
                <a:gd name="T69" fmla="*/ 66 h 78"/>
                <a:gd name="T70" fmla="*/ 23 w 73"/>
                <a:gd name="T71" fmla="*/ 67 h 78"/>
                <a:gd name="T72" fmla="*/ 18 w 73"/>
                <a:gd name="T73" fmla="*/ 67 h 78"/>
                <a:gd name="T74" fmla="*/ 12 w 73"/>
                <a:gd name="T75" fmla="*/ 71 h 78"/>
                <a:gd name="T76" fmla="*/ 7 w 73"/>
                <a:gd name="T77" fmla="*/ 74 h 78"/>
                <a:gd name="T78" fmla="*/ 6 w 73"/>
                <a:gd name="T79" fmla="*/ 75 h 78"/>
                <a:gd name="T80" fmla="*/ 3 w 73"/>
                <a:gd name="T81" fmla="*/ 76 h 78"/>
                <a:gd name="T82" fmla="*/ 9 w 73"/>
                <a:gd name="T83" fmla="*/ 70 h 78"/>
                <a:gd name="T84" fmla="*/ 10 w 73"/>
                <a:gd name="T85" fmla="*/ 68 h 78"/>
                <a:gd name="T86" fmla="*/ 11 w 73"/>
                <a:gd name="T87" fmla="*/ 66 h 78"/>
                <a:gd name="T88" fmla="*/ 15 w 73"/>
                <a:gd name="T89" fmla="*/ 51 h 78"/>
                <a:gd name="T90" fmla="*/ 15 w 73"/>
                <a:gd name="T91" fmla="*/ 45 h 78"/>
                <a:gd name="T92" fmla="*/ 8 w 73"/>
                <a:gd name="T93" fmla="*/ 28 h 78"/>
                <a:gd name="T94" fmla="*/ 14 w 73"/>
                <a:gd name="T95" fmla="*/ 39 h 78"/>
                <a:gd name="T96" fmla="*/ 16 w 73"/>
                <a:gd name="T97" fmla="*/ 48 h 78"/>
                <a:gd name="T98" fmla="*/ 15 w 73"/>
                <a:gd name="T99" fmla="*/ 57 h 78"/>
                <a:gd name="T100" fmla="*/ 13 w 73"/>
                <a:gd name="T101" fmla="*/ 66 h 78"/>
                <a:gd name="T102" fmla="*/ 19 w 73"/>
                <a:gd name="T103" fmla="*/ 59 h 78"/>
                <a:gd name="T104" fmla="*/ 21 w 73"/>
                <a:gd name="T105" fmla="*/ 55 h 78"/>
                <a:gd name="T106" fmla="*/ 22 w 73"/>
                <a:gd name="T107" fmla="*/ 48 h 78"/>
                <a:gd name="T108" fmla="*/ 22 w 73"/>
                <a:gd name="T109" fmla="*/ 46 h 78"/>
                <a:gd name="T110" fmla="*/ 22 w 73"/>
                <a:gd name="T111" fmla="*/ 35 h 78"/>
                <a:gd name="T112" fmla="*/ 25 w 73"/>
                <a:gd name="T113" fmla="*/ 15 h 78"/>
                <a:gd name="T114" fmla="*/ 26 w 73"/>
                <a:gd name="T115" fmla="*/ 1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8">
                  <a:moveTo>
                    <a:pt x="26" y="16"/>
                  </a:moveTo>
                  <a:cubicBezTo>
                    <a:pt x="25" y="18"/>
                    <a:pt x="25" y="20"/>
                    <a:pt x="25" y="22"/>
                  </a:cubicBezTo>
                  <a:cubicBezTo>
                    <a:pt x="24" y="26"/>
                    <a:pt x="24" y="31"/>
                    <a:pt x="24" y="35"/>
                  </a:cubicBezTo>
                  <a:cubicBezTo>
                    <a:pt x="24" y="38"/>
                    <a:pt x="24" y="40"/>
                    <a:pt x="24" y="42"/>
                  </a:cubicBezTo>
                  <a:cubicBezTo>
                    <a:pt x="24" y="43"/>
                    <a:pt x="24" y="44"/>
                    <a:pt x="24" y="46"/>
                  </a:cubicBezTo>
                  <a:cubicBezTo>
                    <a:pt x="24" y="47"/>
                    <a:pt x="24" y="47"/>
                    <a:pt x="24" y="47"/>
                  </a:cubicBezTo>
                  <a:cubicBezTo>
                    <a:pt x="24" y="48"/>
                    <a:pt x="24" y="48"/>
                    <a:pt x="24" y="48"/>
                  </a:cubicBezTo>
                  <a:cubicBezTo>
                    <a:pt x="24" y="49"/>
                    <a:pt x="24" y="49"/>
                    <a:pt x="24" y="49"/>
                  </a:cubicBezTo>
                  <a:cubicBezTo>
                    <a:pt x="24" y="50"/>
                    <a:pt x="24" y="51"/>
                    <a:pt x="24" y="53"/>
                  </a:cubicBezTo>
                  <a:cubicBezTo>
                    <a:pt x="25" y="51"/>
                    <a:pt x="25" y="49"/>
                    <a:pt x="26" y="48"/>
                  </a:cubicBezTo>
                  <a:cubicBezTo>
                    <a:pt x="27" y="47"/>
                    <a:pt x="27" y="46"/>
                    <a:pt x="27" y="45"/>
                  </a:cubicBezTo>
                  <a:cubicBezTo>
                    <a:pt x="28" y="44"/>
                    <a:pt x="28" y="42"/>
                    <a:pt x="29" y="41"/>
                  </a:cubicBezTo>
                  <a:cubicBezTo>
                    <a:pt x="30" y="39"/>
                    <a:pt x="31" y="37"/>
                    <a:pt x="32" y="35"/>
                  </a:cubicBezTo>
                  <a:cubicBezTo>
                    <a:pt x="33" y="34"/>
                    <a:pt x="34" y="32"/>
                    <a:pt x="35" y="31"/>
                  </a:cubicBezTo>
                  <a:cubicBezTo>
                    <a:pt x="36" y="29"/>
                    <a:pt x="36" y="26"/>
                    <a:pt x="37" y="24"/>
                  </a:cubicBezTo>
                  <a:cubicBezTo>
                    <a:pt x="38" y="23"/>
                    <a:pt x="38" y="22"/>
                    <a:pt x="39" y="21"/>
                  </a:cubicBezTo>
                  <a:cubicBezTo>
                    <a:pt x="39" y="20"/>
                    <a:pt x="40" y="18"/>
                    <a:pt x="41" y="17"/>
                  </a:cubicBezTo>
                  <a:cubicBezTo>
                    <a:pt x="42" y="15"/>
                    <a:pt x="43" y="13"/>
                    <a:pt x="45" y="11"/>
                  </a:cubicBezTo>
                  <a:cubicBezTo>
                    <a:pt x="46" y="10"/>
                    <a:pt x="47" y="9"/>
                    <a:pt x="48" y="8"/>
                  </a:cubicBezTo>
                  <a:cubicBezTo>
                    <a:pt x="49" y="7"/>
                    <a:pt x="50" y="7"/>
                    <a:pt x="51" y="6"/>
                  </a:cubicBezTo>
                  <a:cubicBezTo>
                    <a:pt x="49" y="7"/>
                    <a:pt x="47" y="9"/>
                    <a:pt x="45" y="11"/>
                  </a:cubicBezTo>
                  <a:cubicBezTo>
                    <a:pt x="44" y="13"/>
                    <a:pt x="43" y="16"/>
                    <a:pt x="42" y="18"/>
                  </a:cubicBezTo>
                  <a:cubicBezTo>
                    <a:pt x="41" y="19"/>
                    <a:pt x="41" y="20"/>
                    <a:pt x="40" y="21"/>
                  </a:cubicBezTo>
                  <a:cubicBezTo>
                    <a:pt x="39" y="23"/>
                    <a:pt x="39" y="24"/>
                    <a:pt x="39" y="25"/>
                  </a:cubicBezTo>
                  <a:cubicBezTo>
                    <a:pt x="38" y="26"/>
                    <a:pt x="38" y="26"/>
                    <a:pt x="38" y="27"/>
                  </a:cubicBezTo>
                  <a:cubicBezTo>
                    <a:pt x="41" y="22"/>
                    <a:pt x="45" y="18"/>
                    <a:pt x="50" y="14"/>
                  </a:cubicBezTo>
                  <a:cubicBezTo>
                    <a:pt x="53" y="11"/>
                    <a:pt x="57" y="8"/>
                    <a:pt x="61" y="6"/>
                  </a:cubicBezTo>
                  <a:cubicBezTo>
                    <a:pt x="63" y="5"/>
                    <a:pt x="65" y="3"/>
                    <a:pt x="67" y="3"/>
                  </a:cubicBezTo>
                  <a:cubicBezTo>
                    <a:pt x="69" y="2"/>
                    <a:pt x="71" y="1"/>
                    <a:pt x="73" y="0"/>
                  </a:cubicBezTo>
                  <a:cubicBezTo>
                    <a:pt x="72" y="1"/>
                    <a:pt x="71" y="1"/>
                    <a:pt x="70" y="2"/>
                  </a:cubicBezTo>
                  <a:cubicBezTo>
                    <a:pt x="69" y="2"/>
                    <a:pt x="68" y="3"/>
                    <a:pt x="67" y="4"/>
                  </a:cubicBezTo>
                  <a:cubicBezTo>
                    <a:pt x="66" y="5"/>
                    <a:pt x="64" y="6"/>
                    <a:pt x="62" y="8"/>
                  </a:cubicBezTo>
                  <a:cubicBezTo>
                    <a:pt x="58" y="10"/>
                    <a:pt x="55" y="13"/>
                    <a:pt x="51" y="16"/>
                  </a:cubicBezTo>
                  <a:cubicBezTo>
                    <a:pt x="45" y="22"/>
                    <a:pt x="39" y="29"/>
                    <a:pt x="34" y="37"/>
                  </a:cubicBezTo>
                  <a:cubicBezTo>
                    <a:pt x="33" y="38"/>
                    <a:pt x="32" y="40"/>
                    <a:pt x="31" y="42"/>
                  </a:cubicBezTo>
                  <a:cubicBezTo>
                    <a:pt x="31" y="43"/>
                    <a:pt x="30" y="45"/>
                    <a:pt x="30" y="46"/>
                  </a:cubicBezTo>
                  <a:cubicBezTo>
                    <a:pt x="29" y="47"/>
                    <a:pt x="29" y="48"/>
                    <a:pt x="28" y="49"/>
                  </a:cubicBezTo>
                  <a:cubicBezTo>
                    <a:pt x="28" y="49"/>
                    <a:pt x="28" y="49"/>
                    <a:pt x="28" y="49"/>
                  </a:cubicBezTo>
                  <a:cubicBezTo>
                    <a:pt x="28" y="49"/>
                    <a:pt x="28" y="49"/>
                    <a:pt x="29" y="49"/>
                  </a:cubicBezTo>
                  <a:cubicBezTo>
                    <a:pt x="30" y="48"/>
                    <a:pt x="31" y="47"/>
                    <a:pt x="32" y="47"/>
                  </a:cubicBezTo>
                  <a:cubicBezTo>
                    <a:pt x="33" y="46"/>
                    <a:pt x="34" y="45"/>
                    <a:pt x="35" y="45"/>
                  </a:cubicBezTo>
                  <a:cubicBezTo>
                    <a:pt x="40" y="43"/>
                    <a:pt x="44" y="41"/>
                    <a:pt x="49" y="39"/>
                  </a:cubicBezTo>
                  <a:cubicBezTo>
                    <a:pt x="50" y="38"/>
                    <a:pt x="51" y="37"/>
                    <a:pt x="52" y="36"/>
                  </a:cubicBezTo>
                  <a:cubicBezTo>
                    <a:pt x="53" y="36"/>
                    <a:pt x="53" y="35"/>
                    <a:pt x="54" y="34"/>
                  </a:cubicBezTo>
                  <a:cubicBezTo>
                    <a:pt x="56" y="32"/>
                    <a:pt x="58" y="30"/>
                    <a:pt x="59" y="28"/>
                  </a:cubicBezTo>
                  <a:cubicBezTo>
                    <a:pt x="61" y="27"/>
                    <a:pt x="63" y="25"/>
                    <a:pt x="64" y="23"/>
                  </a:cubicBezTo>
                  <a:cubicBezTo>
                    <a:pt x="65" y="21"/>
                    <a:pt x="67" y="18"/>
                    <a:pt x="68" y="16"/>
                  </a:cubicBezTo>
                  <a:cubicBezTo>
                    <a:pt x="67" y="18"/>
                    <a:pt x="66" y="21"/>
                    <a:pt x="64" y="23"/>
                  </a:cubicBezTo>
                  <a:cubicBezTo>
                    <a:pt x="63" y="25"/>
                    <a:pt x="62" y="27"/>
                    <a:pt x="60" y="29"/>
                  </a:cubicBezTo>
                  <a:cubicBezTo>
                    <a:pt x="58" y="31"/>
                    <a:pt x="57" y="33"/>
                    <a:pt x="55" y="35"/>
                  </a:cubicBezTo>
                  <a:cubicBezTo>
                    <a:pt x="54" y="36"/>
                    <a:pt x="53" y="36"/>
                    <a:pt x="52" y="37"/>
                  </a:cubicBezTo>
                  <a:cubicBezTo>
                    <a:pt x="51" y="38"/>
                    <a:pt x="50" y="39"/>
                    <a:pt x="49" y="40"/>
                  </a:cubicBezTo>
                  <a:cubicBezTo>
                    <a:pt x="45" y="42"/>
                    <a:pt x="40" y="44"/>
                    <a:pt x="36" y="46"/>
                  </a:cubicBezTo>
                  <a:cubicBezTo>
                    <a:pt x="34" y="47"/>
                    <a:pt x="31" y="49"/>
                    <a:pt x="29" y="50"/>
                  </a:cubicBezTo>
                  <a:cubicBezTo>
                    <a:pt x="29" y="51"/>
                    <a:pt x="28" y="52"/>
                    <a:pt x="27" y="52"/>
                  </a:cubicBezTo>
                  <a:cubicBezTo>
                    <a:pt x="26" y="53"/>
                    <a:pt x="26" y="53"/>
                    <a:pt x="26" y="54"/>
                  </a:cubicBezTo>
                  <a:cubicBezTo>
                    <a:pt x="24" y="56"/>
                    <a:pt x="23" y="58"/>
                    <a:pt x="21" y="61"/>
                  </a:cubicBezTo>
                  <a:cubicBezTo>
                    <a:pt x="20" y="62"/>
                    <a:pt x="18" y="64"/>
                    <a:pt x="17" y="66"/>
                  </a:cubicBezTo>
                  <a:cubicBezTo>
                    <a:pt x="17" y="66"/>
                    <a:pt x="18" y="65"/>
                    <a:pt x="18" y="65"/>
                  </a:cubicBezTo>
                  <a:cubicBezTo>
                    <a:pt x="19" y="65"/>
                    <a:pt x="20" y="65"/>
                    <a:pt x="21" y="65"/>
                  </a:cubicBezTo>
                  <a:cubicBezTo>
                    <a:pt x="22" y="66"/>
                    <a:pt x="23" y="66"/>
                    <a:pt x="24" y="66"/>
                  </a:cubicBezTo>
                  <a:cubicBezTo>
                    <a:pt x="26" y="66"/>
                    <a:pt x="28" y="65"/>
                    <a:pt x="30" y="65"/>
                  </a:cubicBezTo>
                  <a:cubicBezTo>
                    <a:pt x="32" y="65"/>
                    <a:pt x="34" y="64"/>
                    <a:pt x="36" y="64"/>
                  </a:cubicBezTo>
                  <a:cubicBezTo>
                    <a:pt x="40" y="62"/>
                    <a:pt x="44" y="61"/>
                    <a:pt x="47" y="59"/>
                  </a:cubicBezTo>
                  <a:cubicBezTo>
                    <a:pt x="49" y="58"/>
                    <a:pt x="51" y="57"/>
                    <a:pt x="52" y="56"/>
                  </a:cubicBezTo>
                  <a:cubicBezTo>
                    <a:pt x="54" y="54"/>
                    <a:pt x="56" y="53"/>
                    <a:pt x="57" y="52"/>
                  </a:cubicBezTo>
                  <a:cubicBezTo>
                    <a:pt x="56" y="53"/>
                    <a:pt x="54" y="55"/>
                    <a:pt x="53" y="56"/>
                  </a:cubicBezTo>
                  <a:cubicBezTo>
                    <a:pt x="51" y="57"/>
                    <a:pt x="49" y="58"/>
                    <a:pt x="48" y="59"/>
                  </a:cubicBezTo>
                  <a:cubicBezTo>
                    <a:pt x="44" y="62"/>
                    <a:pt x="40" y="63"/>
                    <a:pt x="36" y="65"/>
                  </a:cubicBezTo>
                  <a:cubicBezTo>
                    <a:pt x="35" y="65"/>
                    <a:pt x="33" y="66"/>
                    <a:pt x="30" y="66"/>
                  </a:cubicBezTo>
                  <a:cubicBezTo>
                    <a:pt x="28" y="67"/>
                    <a:pt x="26" y="67"/>
                    <a:pt x="24" y="67"/>
                  </a:cubicBezTo>
                  <a:cubicBezTo>
                    <a:pt x="24" y="67"/>
                    <a:pt x="23" y="67"/>
                    <a:pt x="23" y="67"/>
                  </a:cubicBezTo>
                  <a:cubicBezTo>
                    <a:pt x="22" y="67"/>
                    <a:pt x="22" y="67"/>
                    <a:pt x="21" y="67"/>
                  </a:cubicBezTo>
                  <a:cubicBezTo>
                    <a:pt x="20" y="67"/>
                    <a:pt x="19" y="67"/>
                    <a:pt x="18" y="67"/>
                  </a:cubicBezTo>
                  <a:cubicBezTo>
                    <a:pt x="17" y="67"/>
                    <a:pt x="16" y="67"/>
                    <a:pt x="15" y="68"/>
                  </a:cubicBezTo>
                  <a:cubicBezTo>
                    <a:pt x="14" y="69"/>
                    <a:pt x="13" y="70"/>
                    <a:pt x="12" y="71"/>
                  </a:cubicBezTo>
                  <a:cubicBezTo>
                    <a:pt x="11" y="72"/>
                    <a:pt x="9" y="73"/>
                    <a:pt x="8" y="73"/>
                  </a:cubicBezTo>
                  <a:cubicBezTo>
                    <a:pt x="8" y="74"/>
                    <a:pt x="7" y="74"/>
                    <a:pt x="7" y="74"/>
                  </a:cubicBezTo>
                  <a:cubicBezTo>
                    <a:pt x="7" y="74"/>
                    <a:pt x="7" y="74"/>
                    <a:pt x="7" y="74"/>
                  </a:cubicBezTo>
                  <a:cubicBezTo>
                    <a:pt x="7" y="74"/>
                    <a:pt x="6" y="74"/>
                    <a:pt x="6" y="75"/>
                  </a:cubicBezTo>
                  <a:cubicBezTo>
                    <a:pt x="4" y="76"/>
                    <a:pt x="2" y="77"/>
                    <a:pt x="0" y="78"/>
                  </a:cubicBezTo>
                  <a:cubicBezTo>
                    <a:pt x="1" y="77"/>
                    <a:pt x="2" y="77"/>
                    <a:pt x="3" y="76"/>
                  </a:cubicBezTo>
                  <a:cubicBezTo>
                    <a:pt x="4" y="75"/>
                    <a:pt x="4" y="74"/>
                    <a:pt x="5" y="74"/>
                  </a:cubicBezTo>
                  <a:cubicBezTo>
                    <a:pt x="7" y="73"/>
                    <a:pt x="8" y="71"/>
                    <a:pt x="9" y="70"/>
                  </a:cubicBezTo>
                  <a:cubicBezTo>
                    <a:pt x="9" y="70"/>
                    <a:pt x="9" y="70"/>
                    <a:pt x="9" y="70"/>
                  </a:cubicBezTo>
                  <a:cubicBezTo>
                    <a:pt x="10" y="69"/>
                    <a:pt x="10" y="69"/>
                    <a:pt x="10" y="68"/>
                  </a:cubicBezTo>
                  <a:cubicBezTo>
                    <a:pt x="10" y="68"/>
                    <a:pt x="11" y="68"/>
                    <a:pt x="11" y="67"/>
                  </a:cubicBezTo>
                  <a:cubicBezTo>
                    <a:pt x="11" y="67"/>
                    <a:pt x="11" y="66"/>
                    <a:pt x="11" y="66"/>
                  </a:cubicBezTo>
                  <a:cubicBezTo>
                    <a:pt x="12" y="65"/>
                    <a:pt x="12" y="64"/>
                    <a:pt x="13" y="63"/>
                  </a:cubicBezTo>
                  <a:cubicBezTo>
                    <a:pt x="14" y="59"/>
                    <a:pt x="15" y="55"/>
                    <a:pt x="15" y="51"/>
                  </a:cubicBezTo>
                  <a:cubicBezTo>
                    <a:pt x="15" y="50"/>
                    <a:pt x="15" y="49"/>
                    <a:pt x="15" y="48"/>
                  </a:cubicBezTo>
                  <a:cubicBezTo>
                    <a:pt x="15" y="47"/>
                    <a:pt x="15" y="46"/>
                    <a:pt x="15" y="45"/>
                  </a:cubicBezTo>
                  <a:cubicBezTo>
                    <a:pt x="15" y="43"/>
                    <a:pt x="14" y="41"/>
                    <a:pt x="14" y="39"/>
                  </a:cubicBezTo>
                  <a:cubicBezTo>
                    <a:pt x="12" y="35"/>
                    <a:pt x="10" y="32"/>
                    <a:pt x="8" y="28"/>
                  </a:cubicBezTo>
                  <a:cubicBezTo>
                    <a:pt x="9" y="30"/>
                    <a:pt x="10" y="32"/>
                    <a:pt x="11" y="33"/>
                  </a:cubicBezTo>
                  <a:cubicBezTo>
                    <a:pt x="12" y="35"/>
                    <a:pt x="13" y="37"/>
                    <a:pt x="14" y="39"/>
                  </a:cubicBezTo>
                  <a:cubicBezTo>
                    <a:pt x="15" y="41"/>
                    <a:pt x="16" y="43"/>
                    <a:pt x="16" y="45"/>
                  </a:cubicBezTo>
                  <a:cubicBezTo>
                    <a:pt x="16" y="46"/>
                    <a:pt x="16" y="47"/>
                    <a:pt x="16" y="48"/>
                  </a:cubicBezTo>
                  <a:cubicBezTo>
                    <a:pt x="16" y="49"/>
                    <a:pt x="16" y="50"/>
                    <a:pt x="16" y="51"/>
                  </a:cubicBezTo>
                  <a:cubicBezTo>
                    <a:pt x="16" y="53"/>
                    <a:pt x="16" y="55"/>
                    <a:pt x="15" y="57"/>
                  </a:cubicBezTo>
                  <a:cubicBezTo>
                    <a:pt x="15" y="59"/>
                    <a:pt x="15" y="61"/>
                    <a:pt x="14" y="63"/>
                  </a:cubicBezTo>
                  <a:cubicBezTo>
                    <a:pt x="14" y="64"/>
                    <a:pt x="13" y="65"/>
                    <a:pt x="13" y="66"/>
                  </a:cubicBezTo>
                  <a:cubicBezTo>
                    <a:pt x="13" y="66"/>
                    <a:pt x="13" y="67"/>
                    <a:pt x="13" y="67"/>
                  </a:cubicBezTo>
                  <a:cubicBezTo>
                    <a:pt x="15" y="64"/>
                    <a:pt x="17" y="62"/>
                    <a:pt x="19" y="59"/>
                  </a:cubicBezTo>
                  <a:cubicBezTo>
                    <a:pt x="20" y="59"/>
                    <a:pt x="20" y="58"/>
                    <a:pt x="21" y="57"/>
                  </a:cubicBezTo>
                  <a:cubicBezTo>
                    <a:pt x="21" y="57"/>
                    <a:pt x="21" y="56"/>
                    <a:pt x="21" y="55"/>
                  </a:cubicBezTo>
                  <a:cubicBezTo>
                    <a:pt x="22" y="53"/>
                    <a:pt x="22" y="51"/>
                    <a:pt x="22" y="49"/>
                  </a:cubicBezTo>
                  <a:cubicBezTo>
                    <a:pt x="22" y="48"/>
                    <a:pt x="22" y="48"/>
                    <a:pt x="22" y="48"/>
                  </a:cubicBezTo>
                  <a:cubicBezTo>
                    <a:pt x="22" y="48"/>
                    <a:pt x="22" y="48"/>
                    <a:pt x="22" y="47"/>
                  </a:cubicBezTo>
                  <a:cubicBezTo>
                    <a:pt x="22" y="46"/>
                    <a:pt x="22" y="46"/>
                    <a:pt x="22" y="46"/>
                  </a:cubicBezTo>
                  <a:cubicBezTo>
                    <a:pt x="22" y="44"/>
                    <a:pt x="22" y="43"/>
                    <a:pt x="22" y="42"/>
                  </a:cubicBezTo>
                  <a:cubicBezTo>
                    <a:pt x="22" y="40"/>
                    <a:pt x="22" y="38"/>
                    <a:pt x="22" y="35"/>
                  </a:cubicBezTo>
                  <a:cubicBezTo>
                    <a:pt x="22" y="31"/>
                    <a:pt x="22" y="26"/>
                    <a:pt x="23" y="22"/>
                  </a:cubicBezTo>
                  <a:cubicBezTo>
                    <a:pt x="23" y="19"/>
                    <a:pt x="24" y="17"/>
                    <a:pt x="25" y="15"/>
                  </a:cubicBezTo>
                  <a:cubicBezTo>
                    <a:pt x="26" y="13"/>
                    <a:pt x="27" y="11"/>
                    <a:pt x="29" y="9"/>
                  </a:cubicBezTo>
                  <a:cubicBezTo>
                    <a:pt x="28" y="11"/>
                    <a:pt x="27" y="13"/>
                    <a:pt x="26" y="1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2452"/>
            <p:cNvSpPr>
              <a:spLocks/>
            </p:cNvSpPr>
            <p:nvPr/>
          </p:nvSpPr>
          <p:spPr bwMode="auto">
            <a:xfrm>
              <a:off x="10296516" y="2365386"/>
              <a:ext cx="214314" cy="79376"/>
            </a:xfrm>
            <a:custGeom>
              <a:avLst/>
              <a:gdLst>
                <a:gd name="T0" fmla="*/ 0 w 57"/>
                <a:gd name="T1" fmla="*/ 18 h 21"/>
                <a:gd name="T2" fmla="*/ 31 w 57"/>
                <a:gd name="T3" fmla="*/ 14 h 21"/>
                <a:gd name="T4" fmla="*/ 45 w 57"/>
                <a:gd name="T5" fmla="*/ 7 h 21"/>
                <a:gd name="T6" fmla="*/ 57 w 57"/>
                <a:gd name="T7" fmla="*/ 0 h 21"/>
                <a:gd name="T8" fmla="*/ 46 w 57"/>
                <a:gd name="T9" fmla="*/ 17 h 21"/>
                <a:gd name="T10" fmla="*/ 25 w 57"/>
                <a:gd name="T11" fmla="*/ 21 h 21"/>
                <a:gd name="T12" fmla="*/ 0 w 57"/>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57" h="21">
                  <a:moveTo>
                    <a:pt x="0" y="18"/>
                  </a:moveTo>
                  <a:cubicBezTo>
                    <a:pt x="10" y="17"/>
                    <a:pt x="21" y="18"/>
                    <a:pt x="31" y="14"/>
                  </a:cubicBezTo>
                  <a:cubicBezTo>
                    <a:pt x="36" y="13"/>
                    <a:pt x="41" y="10"/>
                    <a:pt x="45" y="7"/>
                  </a:cubicBezTo>
                  <a:cubicBezTo>
                    <a:pt x="49" y="4"/>
                    <a:pt x="53" y="1"/>
                    <a:pt x="57" y="0"/>
                  </a:cubicBezTo>
                  <a:cubicBezTo>
                    <a:pt x="54" y="6"/>
                    <a:pt x="50" y="12"/>
                    <a:pt x="46" y="17"/>
                  </a:cubicBezTo>
                  <a:cubicBezTo>
                    <a:pt x="39" y="20"/>
                    <a:pt x="30" y="21"/>
                    <a:pt x="25" y="21"/>
                  </a:cubicBezTo>
                  <a:cubicBezTo>
                    <a:pt x="17" y="21"/>
                    <a:pt x="9" y="19"/>
                    <a:pt x="0"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2455"/>
            <p:cNvSpPr>
              <a:spLocks/>
            </p:cNvSpPr>
            <p:nvPr/>
          </p:nvSpPr>
          <p:spPr bwMode="auto">
            <a:xfrm>
              <a:off x="10247303" y="2249497"/>
              <a:ext cx="187326" cy="187326"/>
            </a:xfrm>
            <a:custGeom>
              <a:avLst/>
              <a:gdLst>
                <a:gd name="T0" fmla="*/ 17 w 50"/>
                <a:gd name="T1" fmla="*/ 25 h 50"/>
                <a:gd name="T2" fmla="*/ 9 w 50"/>
                <a:gd name="T3" fmla="*/ 42 h 50"/>
                <a:gd name="T4" fmla="*/ 0 w 50"/>
                <a:gd name="T5" fmla="*/ 50 h 50"/>
                <a:gd name="T6" fmla="*/ 8 w 50"/>
                <a:gd name="T7" fmla="*/ 33 h 50"/>
                <a:gd name="T8" fmla="*/ 13 w 50"/>
                <a:gd name="T9" fmla="*/ 13 h 50"/>
                <a:gd name="T10" fmla="*/ 27 w 50"/>
                <a:gd name="T11" fmla="*/ 1 h 50"/>
                <a:gd name="T12" fmla="*/ 30 w 50"/>
                <a:gd name="T13" fmla="*/ 0 h 50"/>
                <a:gd name="T14" fmla="*/ 50 w 50"/>
                <a:gd name="T15" fmla="*/ 8 h 50"/>
                <a:gd name="T16" fmla="*/ 40 w 50"/>
                <a:gd name="T17" fmla="*/ 8 h 50"/>
                <a:gd name="T18" fmla="*/ 17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17" y="25"/>
                  </a:moveTo>
                  <a:cubicBezTo>
                    <a:pt x="15" y="29"/>
                    <a:pt x="12" y="38"/>
                    <a:pt x="9" y="42"/>
                  </a:cubicBezTo>
                  <a:cubicBezTo>
                    <a:pt x="7" y="45"/>
                    <a:pt x="0" y="50"/>
                    <a:pt x="0" y="50"/>
                  </a:cubicBezTo>
                  <a:cubicBezTo>
                    <a:pt x="4" y="45"/>
                    <a:pt x="6" y="39"/>
                    <a:pt x="8" y="33"/>
                  </a:cubicBezTo>
                  <a:cubicBezTo>
                    <a:pt x="10" y="26"/>
                    <a:pt x="11" y="20"/>
                    <a:pt x="13" y="13"/>
                  </a:cubicBezTo>
                  <a:cubicBezTo>
                    <a:pt x="15" y="7"/>
                    <a:pt x="21" y="3"/>
                    <a:pt x="27" y="1"/>
                  </a:cubicBezTo>
                  <a:cubicBezTo>
                    <a:pt x="28" y="1"/>
                    <a:pt x="29" y="0"/>
                    <a:pt x="30" y="0"/>
                  </a:cubicBezTo>
                  <a:cubicBezTo>
                    <a:pt x="37" y="2"/>
                    <a:pt x="44" y="5"/>
                    <a:pt x="50" y="8"/>
                  </a:cubicBezTo>
                  <a:cubicBezTo>
                    <a:pt x="47" y="8"/>
                    <a:pt x="44" y="7"/>
                    <a:pt x="40" y="8"/>
                  </a:cubicBezTo>
                  <a:cubicBezTo>
                    <a:pt x="27" y="11"/>
                    <a:pt x="20" y="19"/>
                    <a:pt x="17"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2456"/>
            <p:cNvSpPr>
              <a:spLocks/>
            </p:cNvSpPr>
            <p:nvPr/>
          </p:nvSpPr>
          <p:spPr bwMode="auto">
            <a:xfrm>
              <a:off x="10153640" y="2293948"/>
              <a:ext cx="368302" cy="203201"/>
            </a:xfrm>
            <a:custGeom>
              <a:avLst/>
              <a:gdLst>
                <a:gd name="T0" fmla="*/ 45 w 98"/>
                <a:gd name="T1" fmla="*/ 10 h 54"/>
                <a:gd name="T2" fmla="*/ 36 w 98"/>
                <a:gd name="T3" fmla="*/ 28 h 54"/>
                <a:gd name="T4" fmla="*/ 34 w 98"/>
                <a:gd name="T5" fmla="*/ 33 h 54"/>
                <a:gd name="T6" fmla="*/ 33 w 98"/>
                <a:gd name="T7" fmla="*/ 34 h 54"/>
                <a:gd name="T8" fmla="*/ 36 w 98"/>
                <a:gd name="T9" fmla="*/ 34 h 54"/>
                <a:gd name="T10" fmla="*/ 41 w 98"/>
                <a:gd name="T11" fmla="*/ 29 h 54"/>
                <a:gd name="T12" fmla="*/ 51 w 98"/>
                <a:gd name="T13" fmla="*/ 22 h 54"/>
                <a:gd name="T14" fmla="*/ 58 w 98"/>
                <a:gd name="T15" fmla="*/ 15 h 54"/>
                <a:gd name="T16" fmla="*/ 68 w 98"/>
                <a:gd name="T17" fmla="*/ 8 h 54"/>
                <a:gd name="T18" fmla="*/ 76 w 98"/>
                <a:gd name="T19" fmla="*/ 7 h 54"/>
                <a:gd name="T20" fmla="*/ 62 w 98"/>
                <a:gd name="T21" fmla="*/ 13 h 54"/>
                <a:gd name="T22" fmla="*/ 56 w 98"/>
                <a:gd name="T23" fmla="*/ 18 h 54"/>
                <a:gd name="T24" fmla="*/ 71 w 98"/>
                <a:gd name="T25" fmla="*/ 13 h 54"/>
                <a:gd name="T26" fmla="*/ 91 w 98"/>
                <a:gd name="T27" fmla="*/ 10 h 54"/>
                <a:gd name="T28" fmla="*/ 95 w 98"/>
                <a:gd name="T29" fmla="*/ 11 h 54"/>
                <a:gd name="T30" fmla="*/ 85 w 98"/>
                <a:gd name="T31" fmla="*/ 12 h 54"/>
                <a:gd name="T32" fmla="*/ 48 w 98"/>
                <a:gd name="T33" fmla="*/ 27 h 54"/>
                <a:gd name="T34" fmla="*/ 40 w 98"/>
                <a:gd name="T35" fmla="*/ 33 h 54"/>
                <a:gd name="T36" fmla="*/ 37 w 98"/>
                <a:gd name="T37" fmla="*/ 36 h 54"/>
                <a:gd name="T38" fmla="*/ 41 w 98"/>
                <a:gd name="T39" fmla="*/ 35 h 54"/>
                <a:gd name="T40" fmla="*/ 60 w 98"/>
                <a:gd name="T41" fmla="*/ 35 h 54"/>
                <a:gd name="T42" fmla="*/ 67 w 98"/>
                <a:gd name="T43" fmla="*/ 33 h 54"/>
                <a:gd name="T44" fmla="*/ 81 w 98"/>
                <a:gd name="T45" fmla="*/ 27 h 54"/>
                <a:gd name="T46" fmla="*/ 81 w 98"/>
                <a:gd name="T47" fmla="*/ 27 h 54"/>
                <a:gd name="T48" fmla="*/ 67 w 98"/>
                <a:gd name="T49" fmla="*/ 34 h 54"/>
                <a:gd name="T50" fmla="*/ 60 w 98"/>
                <a:gd name="T51" fmla="*/ 36 h 54"/>
                <a:gd name="T52" fmla="*/ 38 w 98"/>
                <a:gd name="T53" fmla="*/ 37 h 54"/>
                <a:gd name="T54" fmla="*/ 33 w 98"/>
                <a:gd name="T55" fmla="*/ 39 h 54"/>
                <a:gd name="T56" fmla="*/ 20 w 98"/>
                <a:gd name="T57" fmla="*/ 46 h 54"/>
                <a:gd name="T58" fmla="*/ 24 w 98"/>
                <a:gd name="T59" fmla="*/ 48 h 54"/>
                <a:gd name="T60" fmla="*/ 32 w 98"/>
                <a:gd name="T61" fmla="*/ 51 h 54"/>
                <a:gd name="T62" fmla="*/ 50 w 98"/>
                <a:gd name="T63" fmla="*/ 53 h 54"/>
                <a:gd name="T64" fmla="*/ 63 w 98"/>
                <a:gd name="T65" fmla="*/ 51 h 54"/>
                <a:gd name="T66" fmla="*/ 51 w 98"/>
                <a:gd name="T67" fmla="*/ 53 h 54"/>
                <a:gd name="T68" fmla="*/ 32 w 98"/>
                <a:gd name="T69" fmla="*/ 53 h 54"/>
                <a:gd name="T70" fmla="*/ 25 w 98"/>
                <a:gd name="T71" fmla="*/ 50 h 54"/>
                <a:gd name="T72" fmla="*/ 21 w 98"/>
                <a:gd name="T73" fmla="*/ 48 h 54"/>
                <a:gd name="T74" fmla="*/ 13 w 98"/>
                <a:gd name="T75" fmla="*/ 49 h 54"/>
                <a:gd name="T76" fmla="*/ 8 w 98"/>
                <a:gd name="T77" fmla="*/ 50 h 54"/>
                <a:gd name="T78" fmla="*/ 6 w 98"/>
                <a:gd name="T79" fmla="*/ 50 h 54"/>
                <a:gd name="T80" fmla="*/ 3 w 98"/>
                <a:gd name="T81" fmla="*/ 50 h 54"/>
                <a:gd name="T82" fmla="*/ 11 w 98"/>
                <a:gd name="T83" fmla="*/ 47 h 54"/>
                <a:gd name="T84" fmla="*/ 13 w 98"/>
                <a:gd name="T85" fmla="*/ 46 h 54"/>
                <a:gd name="T86" fmla="*/ 15 w 98"/>
                <a:gd name="T87" fmla="*/ 44 h 54"/>
                <a:gd name="T88" fmla="*/ 24 w 98"/>
                <a:gd name="T89" fmla="*/ 32 h 54"/>
                <a:gd name="T90" fmla="*/ 27 w 98"/>
                <a:gd name="T91" fmla="*/ 27 h 54"/>
                <a:gd name="T92" fmla="*/ 27 w 98"/>
                <a:gd name="T93" fmla="*/ 9 h 54"/>
                <a:gd name="T94" fmla="*/ 29 w 98"/>
                <a:gd name="T95" fmla="*/ 21 h 54"/>
                <a:gd name="T96" fmla="*/ 27 w 98"/>
                <a:gd name="T97" fmla="*/ 30 h 54"/>
                <a:gd name="T98" fmla="*/ 22 w 98"/>
                <a:gd name="T99" fmla="*/ 38 h 54"/>
                <a:gd name="T100" fmla="*/ 16 w 98"/>
                <a:gd name="T101" fmla="*/ 45 h 54"/>
                <a:gd name="T102" fmla="*/ 25 w 98"/>
                <a:gd name="T103" fmla="*/ 41 h 54"/>
                <a:gd name="T104" fmla="*/ 28 w 98"/>
                <a:gd name="T105" fmla="*/ 39 h 54"/>
                <a:gd name="T106" fmla="*/ 32 w 98"/>
                <a:gd name="T107" fmla="*/ 33 h 54"/>
                <a:gd name="T108" fmla="*/ 33 w 98"/>
                <a:gd name="T109" fmla="*/ 30 h 54"/>
                <a:gd name="T110" fmla="*/ 37 w 98"/>
                <a:gd name="T111" fmla="*/ 21 h 54"/>
                <a:gd name="T112" fmla="*/ 48 w 98"/>
                <a:gd name="T113" fmla="*/ 4 h 54"/>
                <a:gd name="T114" fmla="*/ 49 w 98"/>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54">
                  <a:moveTo>
                    <a:pt x="49" y="5"/>
                  </a:moveTo>
                  <a:cubicBezTo>
                    <a:pt x="48" y="6"/>
                    <a:pt x="46" y="8"/>
                    <a:pt x="45" y="10"/>
                  </a:cubicBezTo>
                  <a:cubicBezTo>
                    <a:pt x="42" y="14"/>
                    <a:pt x="41" y="18"/>
                    <a:pt x="39" y="22"/>
                  </a:cubicBezTo>
                  <a:cubicBezTo>
                    <a:pt x="38" y="24"/>
                    <a:pt x="37" y="26"/>
                    <a:pt x="36" y="28"/>
                  </a:cubicBezTo>
                  <a:cubicBezTo>
                    <a:pt x="36" y="29"/>
                    <a:pt x="35" y="30"/>
                    <a:pt x="35" y="31"/>
                  </a:cubicBezTo>
                  <a:cubicBezTo>
                    <a:pt x="34" y="33"/>
                    <a:pt x="34" y="33"/>
                    <a:pt x="34" y="33"/>
                  </a:cubicBezTo>
                  <a:cubicBezTo>
                    <a:pt x="34" y="33"/>
                    <a:pt x="34" y="33"/>
                    <a:pt x="34" y="33"/>
                  </a:cubicBezTo>
                  <a:cubicBezTo>
                    <a:pt x="33" y="34"/>
                    <a:pt x="33" y="34"/>
                    <a:pt x="33" y="34"/>
                  </a:cubicBezTo>
                  <a:cubicBezTo>
                    <a:pt x="33" y="35"/>
                    <a:pt x="32" y="36"/>
                    <a:pt x="31" y="37"/>
                  </a:cubicBezTo>
                  <a:cubicBezTo>
                    <a:pt x="33" y="36"/>
                    <a:pt x="34" y="35"/>
                    <a:pt x="36" y="34"/>
                  </a:cubicBezTo>
                  <a:cubicBezTo>
                    <a:pt x="37" y="33"/>
                    <a:pt x="37" y="32"/>
                    <a:pt x="38" y="32"/>
                  </a:cubicBezTo>
                  <a:cubicBezTo>
                    <a:pt x="39" y="31"/>
                    <a:pt x="40" y="30"/>
                    <a:pt x="41" y="29"/>
                  </a:cubicBezTo>
                  <a:cubicBezTo>
                    <a:pt x="43" y="28"/>
                    <a:pt x="44" y="26"/>
                    <a:pt x="46" y="25"/>
                  </a:cubicBezTo>
                  <a:cubicBezTo>
                    <a:pt x="48" y="24"/>
                    <a:pt x="49" y="23"/>
                    <a:pt x="51" y="22"/>
                  </a:cubicBezTo>
                  <a:cubicBezTo>
                    <a:pt x="52" y="20"/>
                    <a:pt x="54" y="19"/>
                    <a:pt x="55" y="17"/>
                  </a:cubicBezTo>
                  <a:cubicBezTo>
                    <a:pt x="56" y="16"/>
                    <a:pt x="57" y="16"/>
                    <a:pt x="58" y="15"/>
                  </a:cubicBezTo>
                  <a:cubicBezTo>
                    <a:pt x="59" y="14"/>
                    <a:pt x="60" y="13"/>
                    <a:pt x="62" y="12"/>
                  </a:cubicBezTo>
                  <a:cubicBezTo>
                    <a:pt x="64" y="11"/>
                    <a:pt x="66" y="9"/>
                    <a:pt x="68" y="8"/>
                  </a:cubicBezTo>
                  <a:cubicBezTo>
                    <a:pt x="69" y="7"/>
                    <a:pt x="71" y="7"/>
                    <a:pt x="72" y="7"/>
                  </a:cubicBezTo>
                  <a:cubicBezTo>
                    <a:pt x="73" y="6"/>
                    <a:pt x="74" y="6"/>
                    <a:pt x="76" y="7"/>
                  </a:cubicBezTo>
                  <a:cubicBezTo>
                    <a:pt x="73" y="6"/>
                    <a:pt x="71" y="7"/>
                    <a:pt x="68" y="9"/>
                  </a:cubicBezTo>
                  <a:cubicBezTo>
                    <a:pt x="66" y="10"/>
                    <a:pt x="64" y="12"/>
                    <a:pt x="62" y="13"/>
                  </a:cubicBezTo>
                  <a:cubicBezTo>
                    <a:pt x="61" y="14"/>
                    <a:pt x="60" y="15"/>
                    <a:pt x="59" y="16"/>
                  </a:cubicBezTo>
                  <a:cubicBezTo>
                    <a:pt x="58" y="17"/>
                    <a:pt x="57" y="17"/>
                    <a:pt x="56" y="18"/>
                  </a:cubicBezTo>
                  <a:cubicBezTo>
                    <a:pt x="56" y="19"/>
                    <a:pt x="56" y="19"/>
                    <a:pt x="55" y="20"/>
                  </a:cubicBezTo>
                  <a:cubicBezTo>
                    <a:pt x="60" y="17"/>
                    <a:pt x="66" y="15"/>
                    <a:pt x="71" y="13"/>
                  </a:cubicBezTo>
                  <a:cubicBezTo>
                    <a:pt x="76" y="12"/>
                    <a:pt x="80" y="11"/>
                    <a:pt x="85" y="10"/>
                  </a:cubicBezTo>
                  <a:cubicBezTo>
                    <a:pt x="87" y="10"/>
                    <a:pt x="89" y="10"/>
                    <a:pt x="91" y="10"/>
                  </a:cubicBezTo>
                  <a:cubicBezTo>
                    <a:pt x="94" y="10"/>
                    <a:pt x="96" y="10"/>
                    <a:pt x="98" y="10"/>
                  </a:cubicBezTo>
                  <a:cubicBezTo>
                    <a:pt x="97" y="10"/>
                    <a:pt x="96" y="10"/>
                    <a:pt x="95" y="11"/>
                  </a:cubicBezTo>
                  <a:cubicBezTo>
                    <a:pt x="94" y="11"/>
                    <a:pt x="93" y="11"/>
                    <a:pt x="92" y="11"/>
                  </a:cubicBezTo>
                  <a:cubicBezTo>
                    <a:pt x="89" y="11"/>
                    <a:pt x="87" y="12"/>
                    <a:pt x="85" y="12"/>
                  </a:cubicBezTo>
                  <a:cubicBezTo>
                    <a:pt x="81" y="13"/>
                    <a:pt x="76" y="14"/>
                    <a:pt x="72" y="15"/>
                  </a:cubicBezTo>
                  <a:cubicBezTo>
                    <a:pt x="63" y="18"/>
                    <a:pt x="55" y="22"/>
                    <a:pt x="48" y="27"/>
                  </a:cubicBezTo>
                  <a:cubicBezTo>
                    <a:pt x="46" y="28"/>
                    <a:pt x="44" y="30"/>
                    <a:pt x="42" y="31"/>
                  </a:cubicBezTo>
                  <a:cubicBezTo>
                    <a:pt x="42" y="32"/>
                    <a:pt x="41" y="33"/>
                    <a:pt x="40" y="33"/>
                  </a:cubicBezTo>
                  <a:cubicBezTo>
                    <a:pt x="39" y="34"/>
                    <a:pt x="38" y="35"/>
                    <a:pt x="37" y="36"/>
                  </a:cubicBezTo>
                  <a:cubicBezTo>
                    <a:pt x="37" y="36"/>
                    <a:pt x="37" y="36"/>
                    <a:pt x="37" y="36"/>
                  </a:cubicBezTo>
                  <a:cubicBezTo>
                    <a:pt x="37" y="36"/>
                    <a:pt x="37" y="36"/>
                    <a:pt x="38" y="36"/>
                  </a:cubicBezTo>
                  <a:cubicBezTo>
                    <a:pt x="39" y="35"/>
                    <a:pt x="40" y="35"/>
                    <a:pt x="41" y="35"/>
                  </a:cubicBezTo>
                  <a:cubicBezTo>
                    <a:pt x="43" y="35"/>
                    <a:pt x="44" y="35"/>
                    <a:pt x="45" y="35"/>
                  </a:cubicBezTo>
                  <a:cubicBezTo>
                    <a:pt x="50" y="35"/>
                    <a:pt x="55" y="35"/>
                    <a:pt x="60" y="35"/>
                  </a:cubicBezTo>
                  <a:cubicBezTo>
                    <a:pt x="61" y="35"/>
                    <a:pt x="62" y="35"/>
                    <a:pt x="64" y="34"/>
                  </a:cubicBezTo>
                  <a:cubicBezTo>
                    <a:pt x="65" y="34"/>
                    <a:pt x="66" y="34"/>
                    <a:pt x="67" y="33"/>
                  </a:cubicBezTo>
                  <a:cubicBezTo>
                    <a:pt x="70" y="32"/>
                    <a:pt x="72" y="31"/>
                    <a:pt x="74" y="30"/>
                  </a:cubicBezTo>
                  <a:cubicBezTo>
                    <a:pt x="76" y="29"/>
                    <a:pt x="79" y="28"/>
                    <a:pt x="81" y="27"/>
                  </a:cubicBezTo>
                  <a:cubicBezTo>
                    <a:pt x="83" y="26"/>
                    <a:pt x="85" y="24"/>
                    <a:pt x="87" y="23"/>
                  </a:cubicBezTo>
                  <a:cubicBezTo>
                    <a:pt x="85" y="24"/>
                    <a:pt x="83" y="26"/>
                    <a:pt x="81" y="27"/>
                  </a:cubicBezTo>
                  <a:cubicBezTo>
                    <a:pt x="79" y="29"/>
                    <a:pt x="77" y="30"/>
                    <a:pt x="74" y="31"/>
                  </a:cubicBezTo>
                  <a:cubicBezTo>
                    <a:pt x="72" y="32"/>
                    <a:pt x="70" y="33"/>
                    <a:pt x="67" y="34"/>
                  </a:cubicBezTo>
                  <a:cubicBezTo>
                    <a:pt x="66" y="34"/>
                    <a:pt x="65" y="35"/>
                    <a:pt x="64" y="35"/>
                  </a:cubicBezTo>
                  <a:cubicBezTo>
                    <a:pt x="63" y="36"/>
                    <a:pt x="61" y="36"/>
                    <a:pt x="60" y="36"/>
                  </a:cubicBezTo>
                  <a:cubicBezTo>
                    <a:pt x="55" y="37"/>
                    <a:pt x="50" y="36"/>
                    <a:pt x="45" y="36"/>
                  </a:cubicBezTo>
                  <a:cubicBezTo>
                    <a:pt x="43" y="36"/>
                    <a:pt x="40" y="37"/>
                    <a:pt x="38" y="37"/>
                  </a:cubicBezTo>
                  <a:cubicBezTo>
                    <a:pt x="37" y="38"/>
                    <a:pt x="36" y="38"/>
                    <a:pt x="34" y="38"/>
                  </a:cubicBezTo>
                  <a:cubicBezTo>
                    <a:pt x="34" y="39"/>
                    <a:pt x="33" y="39"/>
                    <a:pt x="33" y="39"/>
                  </a:cubicBezTo>
                  <a:cubicBezTo>
                    <a:pt x="31" y="41"/>
                    <a:pt x="28" y="42"/>
                    <a:pt x="26" y="43"/>
                  </a:cubicBezTo>
                  <a:cubicBezTo>
                    <a:pt x="24" y="44"/>
                    <a:pt x="22" y="45"/>
                    <a:pt x="20" y="46"/>
                  </a:cubicBezTo>
                  <a:cubicBezTo>
                    <a:pt x="20" y="46"/>
                    <a:pt x="21" y="46"/>
                    <a:pt x="21" y="47"/>
                  </a:cubicBezTo>
                  <a:cubicBezTo>
                    <a:pt x="22" y="47"/>
                    <a:pt x="23" y="47"/>
                    <a:pt x="24" y="48"/>
                  </a:cubicBezTo>
                  <a:cubicBezTo>
                    <a:pt x="25" y="48"/>
                    <a:pt x="26" y="49"/>
                    <a:pt x="27" y="49"/>
                  </a:cubicBezTo>
                  <a:cubicBezTo>
                    <a:pt x="29" y="50"/>
                    <a:pt x="30" y="51"/>
                    <a:pt x="32" y="51"/>
                  </a:cubicBezTo>
                  <a:cubicBezTo>
                    <a:pt x="34" y="52"/>
                    <a:pt x="36" y="52"/>
                    <a:pt x="38" y="52"/>
                  </a:cubicBezTo>
                  <a:cubicBezTo>
                    <a:pt x="42" y="53"/>
                    <a:pt x="46" y="53"/>
                    <a:pt x="50" y="53"/>
                  </a:cubicBezTo>
                  <a:cubicBezTo>
                    <a:pt x="52" y="53"/>
                    <a:pt x="55" y="52"/>
                    <a:pt x="57" y="52"/>
                  </a:cubicBezTo>
                  <a:cubicBezTo>
                    <a:pt x="59" y="52"/>
                    <a:pt x="61" y="51"/>
                    <a:pt x="63" y="51"/>
                  </a:cubicBezTo>
                  <a:cubicBezTo>
                    <a:pt x="61" y="51"/>
                    <a:pt x="59" y="52"/>
                    <a:pt x="57" y="52"/>
                  </a:cubicBezTo>
                  <a:cubicBezTo>
                    <a:pt x="55" y="53"/>
                    <a:pt x="53" y="53"/>
                    <a:pt x="51" y="53"/>
                  </a:cubicBezTo>
                  <a:cubicBezTo>
                    <a:pt x="46" y="54"/>
                    <a:pt x="42" y="54"/>
                    <a:pt x="38" y="54"/>
                  </a:cubicBezTo>
                  <a:cubicBezTo>
                    <a:pt x="36" y="53"/>
                    <a:pt x="34" y="53"/>
                    <a:pt x="32" y="53"/>
                  </a:cubicBezTo>
                  <a:cubicBezTo>
                    <a:pt x="30" y="52"/>
                    <a:pt x="28" y="51"/>
                    <a:pt x="26" y="51"/>
                  </a:cubicBezTo>
                  <a:cubicBezTo>
                    <a:pt x="26" y="50"/>
                    <a:pt x="25" y="50"/>
                    <a:pt x="25" y="50"/>
                  </a:cubicBezTo>
                  <a:cubicBezTo>
                    <a:pt x="24" y="50"/>
                    <a:pt x="24" y="50"/>
                    <a:pt x="23" y="49"/>
                  </a:cubicBezTo>
                  <a:cubicBezTo>
                    <a:pt x="22" y="49"/>
                    <a:pt x="21" y="48"/>
                    <a:pt x="21" y="48"/>
                  </a:cubicBezTo>
                  <a:cubicBezTo>
                    <a:pt x="20" y="48"/>
                    <a:pt x="19" y="47"/>
                    <a:pt x="18" y="47"/>
                  </a:cubicBezTo>
                  <a:cubicBezTo>
                    <a:pt x="16" y="48"/>
                    <a:pt x="15" y="48"/>
                    <a:pt x="13" y="49"/>
                  </a:cubicBezTo>
                  <a:cubicBezTo>
                    <a:pt x="12" y="49"/>
                    <a:pt x="10" y="49"/>
                    <a:pt x="9" y="50"/>
                  </a:cubicBezTo>
                  <a:cubicBezTo>
                    <a:pt x="8" y="50"/>
                    <a:pt x="8" y="50"/>
                    <a:pt x="8" y="50"/>
                  </a:cubicBezTo>
                  <a:cubicBezTo>
                    <a:pt x="8" y="50"/>
                    <a:pt x="8" y="50"/>
                    <a:pt x="8" y="50"/>
                  </a:cubicBezTo>
                  <a:cubicBezTo>
                    <a:pt x="7" y="50"/>
                    <a:pt x="7" y="50"/>
                    <a:pt x="6" y="50"/>
                  </a:cubicBezTo>
                  <a:cubicBezTo>
                    <a:pt x="4" y="50"/>
                    <a:pt x="2" y="50"/>
                    <a:pt x="0" y="50"/>
                  </a:cubicBezTo>
                  <a:cubicBezTo>
                    <a:pt x="1" y="50"/>
                    <a:pt x="2" y="50"/>
                    <a:pt x="3" y="50"/>
                  </a:cubicBezTo>
                  <a:cubicBezTo>
                    <a:pt x="4" y="49"/>
                    <a:pt x="5" y="49"/>
                    <a:pt x="6" y="49"/>
                  </a:cubicBezTo>
                  <a:cubicBezTo>
                    <a:pt x="8" y="48"/>
                    <a:pt x="9" y="48"/>
                    <a:pt x="11" y="47"/>
                  </a:cubicBezTo>
                  <a:cubicBezTo>
                    <a:pt x="11" y="47"/>
                    <a:pt x="11" y="47"/>
                    <a:pt x="11" y="47"/>
                  </a:cubicBezTo>
                  <a:cubicBezTo>
                    <a:pt x="12" y="47"/>
                    <a:pt x="12" y="46"/>
                    <a:pt x="13" y="46"/>
                  </a:cubicBezTo>
                  <a:cubicBezTo>
                    <a:pt x="13" y="46"/>
                    <a:pt x="13" y="45"/>
                    <a:pt x="14" y="45"/>
                  </a:cubicBezTo>
                  <a:cubicBezTo>
                    <a:pt x="14" y="45"/>
                    <a:pt x="15" y="44"/>
                    <a:pt x="15" y="44"/>
                  </a:cubicBezTo>
                  <a:cubicBezTo>
                    <a:pt x="16" y="43"/>
                    <a:pt x="16" y="43"/>
                    <a:pt x="17" y="42"/>
                  </a:cubicBezTo>
                  <a:cubicBezTo>
                    <a:pt x="20" y="39"/>
                    <a:pt x="22" y="36"/>
                    <a:pt x="24" y="32"/>
                  </a:cubicBezTo>
                  <a:cubicBezTo>
                    <a:pt x="25" y="31"/>
                    <a:pt x="25" y="30"/>
                    <a:pt x="26" y="30"/>
                  </a:cubicBezTo>
                  <a:cubicBezTo>
                    <a:pt x="26" y="29"/>
                    <a:pt x="27" y="28"/>
                    <a:pt x="27" y="27"/>
                  </a:cubicBezTo>
                  <a:cubicBezTo>
                    <a:pt x="27" y="25"/>
                    <a:pt x="28" y="23"/>
                    <a:pt x="28" y="21"/>
                  </a:cubicBezTo>
                  <a:cubicBezTo>
                    <a:pt x="28" y="17"/>
                    <a:pt x="28" y="13"/>
                    <a:pt x="27" y="9"/>
                  </a:cubicBezTo>
                  <a:cubicBezTo>
                    <a:pt x="28" y="11"/>
                    <a:pt x="28" y="13"/>
                    <a:pt x="28" y="15"/>
                  </a:cubicBezTo>
                  <a:cubicBezTo>
                    <a:pt x="28" y="17"/>
                    <a:pt x="29" y="19"/>
                    <a:pt x="29" y="21"/>
                  </a:cubicBezTo>
                  <a:cubicBezTo>
                    <a:pt x="29" y="23"/>
                    <a:pt x="28" y="25"/>
                    <a:pt x="28" y="27"/>
                  </a:cubicBezTo>
                  <a:cubicBezTo>
                    <a:pt x="27" y="28"/>
                    <a:pt x="27" y="29"/>
                    <a:pt x="27" y="30"/>
                  </a:cubicBezTo>
                  <a:cubicBezTo>
                    <a:pt x="26" y="31"/>
                    <a:pt x="26" y="32"/>
                    <a:pt x="25" y="33"/>
                  </a:cubicBezTo>
                  <a:cubicBezTo>
                    <a:pt x="24" y="35"/>
                    <a:pt x="23" y="36"/>
                    <a:pt x="22" y="38"/>
                  </a:cubicBezTo>
                  <a:cubicBezTo>
                    <a:pt x="21" y="40"/>
                    <a:pt x="20" y="41"/>
                    <a:pt x="18" y="43"/>
                  </a:cubicBezTo>
                  <a:cubicBezTo>
                    <a:pt x="17" y="44"/>
                    <a:pt x="17" y="45"/>
                    <a:pt x="16" y="45"/>
                  </a:cubicBezTo>
                  <a:cubicBezTo>
                    <a:pt x="16" y="45"/>
                    <a:pt x="16" y="45"/>
                    <a:pt x="16" y="45"/>
                  </a:cubicBezTo>
                  <a:cubicBezTo>
                    <a:pt x="19" y="44"/>
                    <a:pt x="22" y="43"/>
                    <a:pt x="25" y="41"/>
                  </a:cubicBezTo>
                  <a:cubicBezTo>
                    <a:pt x="25" y="41"/>
                    <a:pt x="26" y="41"/>
                    <a:pt x="27" y="40"/>
                  </a:cubicBezTo>
                  <a:cubicBezTo>
                    <a:pt x="27" y="40"/>
                    <a:pt x="28" y="39"/>
                    <a:pt x="28" y="39"/>
                  </a:cubicBezTo>
                  <a:cubicBezTo>
                    <a:pt x="30" y="37"/>
                    <a:pt x="31" y="35"/>
                    <a:pt x="32" y="33"/>
                  </a:cubicBezTo>
                  <a:cubicBezTo>
                    <a:pt x="32" y="33"/>
                    <a:pt x="32" y="33"/>
                    <a:pt x="32" y="33"/>
                  </a:cubicBezTo>
                  <a:cubicBezTo>
                    <a:pt x="32" y="32"/>
                    <a:pt x="32" y="32"/>
                    <a:pt x="33" y="32"/>
                  </a:cubicBezTo>
                  <a:cubicBezTo>
                    <a:pt x="33" y="30"/>
                    <a:pt x="33" y="30"/>
                    <a:pt x="33" y="30"/>
                  </a:cubicBezTo>
                  <a:cubicBezTo>
                    <a:pt x="34" y="29"/>
                    <a:pt x="34" y="28"/>
                    <a:pt x="35" y="27"/>
                  </a:cubicBezTo>
                  <a:cubicBezTo>
                    <a:pt x="36" y="25"/>
                    <a:pt x="36" y="23"/>
                    <a:pt x="37" y="21"/>
                  </a:cubicBezTo>
                  <a:cubicBezTo>
                    <a:pt x="39" y="17"/>
                    <a:pt x="41" y="13"/>
                    <a:pt x="44" y="9"/>
                  </a:cubicBezTo>
                  <a:cubicBezTo>
                    <a:pt x="45" y="7"/>
                    <a:pt x="46" y="5"/>
                    <a:pt x="48" y="4"/>
                  </a:cubicBezTo>
                  <a:cubicBezTo>
                    <a:pt x="50" y="2"/>
                    <a:pt x="52" y="1"/>
                    <a:pt x="54" y="0"/>
                  </a:cubicBezTo>
                  <a:cubicBezTo>
                    <a:pt x="52" y="2"/>
                    <a:pt x="51" y="3"/>
                    <a:pt x="49" y="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2457"/>
            <p:cNvSpPr>
              <a:spLocks/>
            </p:cNvSpPr>
            <p:nvPr/>
          </p:nvSpPr>
          <p:spPr bwMode="auto">
            <a:xfrm>
              <a:off x="10142527" y="2470161"/>
              <a:ext cx="288927" cy="177801"/>
            </a:xfrm>
            <a:custGeom>
              <a:avLst/>
              <a:gdLst>
                <a:gd name="T0" fmla="*/ 64 w 77"/>
                <a:gd name="T1" fmla="*/ 23 h 47"/>
                <a:gd name="T2" fmla="*/ 60 w 77"/>
                <a:gd name="T3" fmla="*/ 20 h 47"/>
                <a:gd name="T4" fmla="*/ 45 w 77"/>
                <a:gd name="T5" fmla="*/ 15 h 47"/>
                <a:gd name="T6" fmla="*/ 22 w 77"/>
                <a:gd name="T7" fmla="*/ 11 h 47"/>
                <a:gd name="T8" fmla="*/ 8 w 77"/>
                <a:gd name="T9" fmla="*/ 4 h 47"/>
                <a:gd name="T10" fmla="*/ 0 w 77"/>
                <a:gd name="T11" fmla="*/ 0 h 47"/>
                <a:gd name="T12" fmla="*/ 12 w 77"/>
                <a:gd name="T13" fmla="*/ 10 h 47"/>
                <a:gd name="T14" fmla="*/ 48 w 77"/>
                <a:gd name="T15" fmla="*/ 29 h 47"/>
                <a:gd name="T16" fmla="*/ 64 w 77"/>
                <a:gd name="T17" fmla="*/ 38 h 47"/>
                <a:gd name="T18" fmla="*/ 77 w 77"/>
                <a:gd name="T19" fmla="*/ 47 h 47"/>
                <a:gd name="T20" fmla="*/ 77 w 77"/>
                <a:gd name="T21" fmla="*/ 47 h 47"/>
                <a:gd name="T22" fmla="*/ 64 w 77"/>
                <a:gd name="T23"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47">
                  <a:moveTo>
                    <a:pt x="64" y="23"/>
                  </a:moveTo>
                  <a:cubicBezTo>
                    <a:pt x="63" y="22"/>
                    <a:pt x="62" y="21"/>
                    <a:pt x="60" y="20"/>
                  </a:cubicBezTo>
                  <a:cubicBezTo>
                    <a:pt x="55" y="18"/>
                    <a:pt x="51" y="16"/>
                    <a:pt x="45" y="15"/>
                  </a:cubicBezTo>
                  <a:cubicBezTo>
                    <a:pt x="38" y="12"/>
                    <a:pt x="30" y="12"/>
                    <a:pt x="22" y="11"/>
                  </a:cubicBezTo>
                  <a:cubicBezTo>
                    <a:pt x="17" y="9"/>
                    <a:pt x="13" y="7"/>
                    <a:pt x="8" y="4"/>
                  </a:cubicBezTo>
                  <a:cubicBezTo>
                    <a:pt x="6" y="3"/>
                    <a:pt x="3" y="1"/>
                    <a:pt x="0" y="0"/>
                  </a:cubicBezTo>
                  <a:cubicBezTo>
                    <a:pt x="5" y="3"/>
                    <a:pt x="9" y="8"/>
                    <a:pt x="12" y="10"/>
                  </a:cubicBezTo>
                  <a:cubicBezTo>
                    <a:pt x="22" y="20"/>
                    <a:pt x="36" y="23"/>
                    <a:pt x="48" y="29"/>
                  </a:cubicBezTo>
                  <a:cubicBezTo>
                    <a:pt x="54" y="32"/>
                    <a:pt x="59" y="35"/>
                    <a:pt x="64" y="38"/>
                  </a:cubicBezTo>
                  <a:cubicBezTo>
                    <a:pt x="69" y="41"/>
                    <a:pt x="73" y="44"/>
                    <a:pt x="77" y="47"/>
                  </a:cubicBezTo>
                  <a:cubicBezTo>
                    <a:pt x="77" y="47"/>
                    <a:pt x="77" y="47"/>
                    <a:pt x="77" y="47"/>
                  </a:cubicBezTo>
                  <a:cubicBezTo>
                    <a:pt x="72" y="40"/>
                    <a:pt x="68" y="31"/>
                    <a:pt x="64"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59" name="Picture 2458"/>
            <p:cNvPicPr>
              <a:picLocks noChangeAspect="1" noChangeArrowheads="1"/>
            </p:cNvPicPr>
            <p:nvPr/>
          </p:nvPicPr>
          <p:blipFill>
            <a:blip r:embed="rId116" cstate="screen">
              <a:extLst>
                <a:ext uri="{28A0092B-C50C-407E-A947-70E740481C1C}">
                  <a14:useLocalDpi xmlns:a14="http://schemas.microsoft.com/office/drawing/2010/main"/>
                </a:ext>
              </a:extLst>
            </a:blip>
            <a:srcRect/>
            <a:stretch>
              <a:fillRect/>
            </a:stretch>
          </p:blipFill>
          <p:spPr bwMode="auto">
            <a:xfrm>
              <a:off x="10129827" y="2436824"/>
              <a:ext cx="269877"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 name="Freeform 2460"/>
            <p:cNvSpPr>
              <a:spLocks/>
            </p:cNvSpPr>
            <p:nvPr/>
          </p:nvSpPr>
          <p:spPr bwMode="auto">
            <a:xfrm>
              <a:off x="10252066" y="2549537"/>
              <a:ext cx="112713" cy="98426"/>
            </a:xfrm>
            <a:custGeom>
              <a:avLst/>
              <a:gdLst>
                <a:gd name="T0" fmla="*/ 16 w 30"/>
                <a:gd name="T1" fmla="*/ 9 h 26"/>
                <a:gd name="T2" fmla="*/ 0 w 30"/>
                <a:gd name="T3" fmla="*/ 0 h 26"/>
                <a:gd name="T4" fmla="*/ 7 w 30"/>
                <a:gd name="T5" fmla="*/ 6 h 26"/>
                <a:gd name="T6" fmla="*/ 9 w 30"/>
                <a:gd name="T7" fmla="*/ 18 h 26"/>
                <a:gd name="T8" fmla="*/ 8 w 30"/>
                <a:gd name="T9" fmla="*/ 25 h 26"/>
                <a:gd name="T10" fmla="*/ 30 w 30"/>
                <a:gd name="T11" fmla="*/ 24 h 26"/>
                <a:gd name="T12" fmla="*/ 16 w 30"/>
                <a:gd name="T13" fmla="*/ 9 h 26"/>
              </a:gdLst>
              <a:ahLst/>
              <a:cxnLst>
                <a:cxn ang="0">
                  <a:pos x="T0" y="T1"/>
                </a:cxn>
                <a:cxn ang="0">
                  <a:pos x="T2" y="T3"/>
                </a:cxn>
                <a:cxn ang="0">
                  <a:pos x="T4" y="T5"/>
                </a:cxn>
                <a:cxn ang="0">
                  <a:pos x="T6" y="T7"/>
                </a:cxn>
                <a:cxn ang="0">
                  <a:pos x="T8" y="T9"/>
                </a:cxn>
                <a:cxn ang="0">
                  <a:pos x="T10" y="T11"/>
                </a:cxn>
                <a:cxn ang="0">
                  <a:pos x="T12" y="T13"/>
                </a:cxn>
              </a:cxnLst>
              <a:rect l="0" t="0" r="r" b="b"/>
              <a:pathLst>
                <a:path w="30" h="26">
                  <a:moveTo>
                    <a:pt x="16" y="9"/>
                  </a:moveTo>
                  <a:cubicBezTo>
                    <a:pt x="11" y="5"/>
                    <a:pt x="5" y="3"/>
                    <a:pt x="0" y="0"/>
                  </a:cubicBezTo>
                  <a:cubicBezTo>
                    <a:pt x="2" y="2"/>
                    <a:pt x="5" y="4"/>
                    <a:pt x="7" y="6"/>
                  </a:cubicBezTo>
                  <a:cubicBezTo>
                    <a:pt x="10" y="10"/>
                    <a:pt x="9" y="14"/>
                    <a:pt x="9" y="18"/>
                  </a:cubicBezTo>
                  <a:cubicBezTo>
                    <a:pt x="8" y="20"/>
                    <a:pt x="7" y="23"/>
                    <a:pt x="8" y="25"/>
                  </a:cubicBezTo>
                  <a:cubicBezTo>
                    <a:pt x="15" y="26"/>
                    <a:pt x="22" y="25"/>
                    <a:pt x="30" y="24"/>
                  </a:cubicBezTo>
                  <a:cubicBezTo>
                    <a:pt x="28" y="18"/>
                    <a:pt x="21" y="13"/>
                    <a:pt x="16"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2461"/>
            <p:cNvSpPr>
              <a:spLocks/>
            </p:cNvSpPr>
            <p:nvPr/>
          </p:nvSpPr>
          <p:spPr bwMode="auto">
            <a:xfrm>
              <a:off x="10015527" y="2381261"/>
              <a:ext cx="311152" cy="88901"/>
            </a:xfrm>
            <a:custGeom>
              <a:avLst/>
              <a:gdLst>
                <a:gd name="T0" fmla="*/ 34 w 83"/>
                <a:gd name="T1" fmla="*/ 24 h 24"/>
                <a:gd name="T2" fmla="*/ 45 w 83"/>
                <a:gd name="T3" fmla="*/ 23 h 24"/>
                <a:gd name="T4" fmla="*/ 57 w 83"/>
                <a:gd name="T5" fmla="*/ 20 h 24"/>
                <a:gd name="T6" fmla="*/ 83 w 83"/>
                <a:gd name="T7" fmla="*/ 23 h 24"/>
                <a:gd name="T8" fmla="*/ 83 w 83"/>
                <a:gd name="T9" fmla="*/ 23 h 24"/>
                <a:gd name="T10" fmla="*/ 57 w 83"/>
                <a:gd name="T11" fmla="*/ 11 h 24"/>
                <a:gd name="T12" fmla="*/ 31 w 83"/>
                <a:gd name="T13" fmla="*/ 21 h 24"/>
                <a:gd name="T14" fmla="*/ 18 w 83"/>
                <a:gd name="T15" fmla="*/ 11 h 24"/>
                <a:gd name="T16" fmla="*/ 10 w 83"/>
                <a:gd name="T17" fmla="*/ 3 h 24"/>
                <a:gd name="T18" fmla="*/ 1 w 83"/>
                <a:gd name="T19" fmla="*/ 0 h 24"/>
                <a:gd name="T20" fmla="*/ 0 w 83"/>
                <a:gd name="T21" fmla="*/ 3 h 24"/>
                <a:gd name="T22" fmla="*/ 9 w 83"/>
                <a:gd name="T23" fmla="*/ 5 h 24"/>
                <a:gd name="T24" fmla="*/ 18 w 83"/>
                <a:gd name="T25" fmla="*/ 12 h 24"/>
                <a:gd name="T26" fmla="*/ 31 w 83"/>
                <a:gd name="T27" fmla="*/ 22 h 24"/>
                <a:gd name="T28" fmla="*/ 34 w 83"/>
                <a:gd name="T2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24">
                  <a:moveTo>
                    <a:pt x="34" y="24"/>
                  </a:moveTo>
                  <a:cubicBezTo>
                    <a:pt x="38" y="24"/>
                    <a:pt x="42" y="23"/>
                    <a:pt x="45" y="23"/>
                  </a:cubicBezTo>
                  <a:cubicBezTo>
                    <a:pt x="50" y="23"/>
                    <a:pt x="53" y="21"/>
                    <a:pt x="57" y="20"/>
                  </a:cubicBezTo>
                  <a:cubicBezTo>
                    <a:pt x="66" y="19"/>
                    <a:pt x="74" y="19"/>
                    <a:pt x="83" y="23"/>
                  </a:cubicBezTo>
                  <a:cubicBezTo>
                    <a:pt x="83" y="23"/>
                    <a:pt x="83" y="23"/>
                    <a:pt x="83" y="23"/>
                  </a:cubicBezTo>
                  <a:cubicBezTo>
                    <a:pt x="76" y="17"/>
                    <a:pt x="66" y="13"/>
                    <a:pt x="57" y="11"/>
                  </a:cubicBezTo>
                  <a:cubicBezTo>
                    <a:pt x="51" y="11"/>
                    <a:pt x="37" y="12"/>
                    <a:pt x="31" y="21"/>
                  </a:cubicBezTo>
                  <a:cubicBezTo>
                    <a:pt x="25" y="20"/>
                    <a:pt x="22" y="15"/>
                    <a:pt x="18" y="11"/>
                  </a:cubicBezTo>
                  <a:cubicBezTo>
                    <a:pt x="16" y="8"/>
                    <a:pt x="13" y="5"/>
                    <a:pt x="10" y="3"/>
                  </a:cubicBezTo>
                  <a:cubicBezTo>
                    <a:pt x="7" y="2"/>
                    <a:pt x="4" y="1"/>
                    <a:pt x="1" y="0"/>
                  </a:cubicBezTo>
                  <a:cubicBezTo>
                    <a:pt x="1" y="1"/>
                    <a:pt x="1" y="2"/>
                    <a:pt x="0" y="3"/>
                  </a:cubicBezTo>
                  <a:cubicBezTo>
                    <a:pt x="3" y="3"/>
                    <a:pt x="7" y="3"/>
                    <a:pt x="9" y="5"/>
                  </a:cubicBezTo>
                  <a:cubicBezTo>
                    <a:pt x="12" y="7"/>
                    <a:pt x="15" y="10"/>
                    <a:pt x="18" y="12"/>
                  </a:cubicBezTo>
                  <a:cubicBezTo>
                    <a:pt x="22" y="16"/>
                    <a:pt x="26" y="21"/>
                    <a:pt x="31" y="22"/>
                  </a:cubicBezTo>
                  <a:cubicBezTo>
                    <a:pt x="32" y="23"/>
                    <a:pt x="33" y="23"/>
                    <a:pt x="34" y="2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2462"/>
            <p:cNvSpPr>
              <a:spLocks noEditPoints="1"/>
            </p:cNvSpPr>
            <p:nvPr/>
          </p:nvSpPr>
          <p:spPr bwMode="auto">
            <a:xfrm>
              <a:off x="10131415" y="2447936"/>
              <a:ext cx="288927" cy="192089"/>
            </a:xfrm>
            <a:custGeom>
              <a:avLst/>
              <a:gdLst>
                <a:gd name="T0" fmla="*/ 24 w 77"/>
                <a:gd name="T1" fmla="*/ 30 h 51"/>
                <a:gd name="T2" fmla="*/ 18 w 77"/>
                <a:gd name="T3" fmla="*/ 22 h 51"/>
                <a:gd name="T4" fmla="*/ 27 w 77"/>
                <a:gd name="T5" fmla="*/ 27 h 51"/>
                <a:gd name="T6" fmla="*/ 33 w 77"/>
                <a:gd name="T7" fmla="*/ 29 h 51"/>
                <a:gd name="T8" fmla="*/ 38 w 77"/>
                <a:gd name="T9" fmla="*/ 33 h 51"/>
                <a:gd name="T10" fmla="*/ 40 w 77"/>
                <a:gd name="T11" fmla="*/ 40 h 51"/>
                <a:gd name="T12" fmla="*/ 40 w 77"/>
                <a:gd name="T13" fmla="*/ 41 h 51"/>
                <a:gd name="T14" fmla="*/ 40 w 77"/>
                <a:gd name="T15" fmla="*/ 47 h 51"/>
                <a:gd name="T16" fmla="*/ 41 w 77"/>
                <a:gd name="T17" fmla="*/ 43 h 51"/>
                <a:gd name="T18" fmla="*/ 41 w 77"/>
                <a:gd name="T19" fmla="*/ 41 h 51"/>
                <a:gd name="T20" fmla="*/ 41 w 77"/>
                <a:gd name="T21" fmla="*/ 36 h 51"/>
                <a:gd name="T22" fmla="*/ 39 w 77"/>
                <a:gd name="T23" fmla="*/ 32 h 51"/>
                <a:gd name="T24" fmla="*/ 42 w 77"/>
                <a:gd name="T25" fmla="*/ 33 h 51"/>
                <a:gd name="T26" fmla="*/ 51 w 77"/>
                <a:gd name="T27" fmla="*/ 39 h 51"/>
                <a:gd name="T28" fmla="*/ 56 w 77"/>
                <a:gd name="T29" fmla="*/ 44 h 51"/>
                <a:gd name="T30" fmla="*/ 61 w 77"/>
                <a:gd name="T31" fmla="*/ 49 h 51"/>
                <a:gd name="T32" fmla="*/ 52 w 77"/>
                <a:gd name="T33" fmla="*/ 38 h 51"/>
                <a:gd name="T34" fmla="*/ 53 w 77"/>
                <a:gd name="T35" fmla="*/ 37 h 51"/>
                <a:gd name="T36" fmla="*/ 68 w 77"/>
                <a:gd name="T37" fmla="*/ 44 h 51"/>
                <a:gd name="T38" fmla="*/ 59 w 77"/>
                <a:gd name="T39" fmla="*/ 38 h 51"/>
                <a:gd name="T40" fmla="*/ 49 w 77"/>
                <a:gd name="T41" fmla="*/ 33 h 51"/>
                <a:gd name="T42" fmla="*/ 28 w 77"/>
                <a:gd name="T43" fmla="*/ 25 h 51"/>
                <a:gd name="T44" fmla="*/ 19 w 77"/>
                <a:gd name="T45" fmla="*/ 19 h 51"/>
                <a:gd name="T46" fmla="*/ 12 w 77"/>
                <a:gd name="T47" fmla="*/ 12 h 51"/>
                <a:gd name="T48" fmla="*/ 22 w 77"/>
                <a:gd name="T49" fmla="*/ 16 h 51"/>
                <a:gd name="T50" fmla="*/ 34 w 77"/>
                <a:gd name="T51" fmla="*/ 19 h 51"/>
                <a:gd name="T52" fmla="*/ 50 w 77"/>
                <a:gd name="T53" fmla="*/ 21 h 51"/>
                <a:gd name="T54" fmla="*/ 64 w 77"/>
                <a:gd name="T55" fmla="*/ 27 h 51"/>
                <a:gd name="T56" fmla="*/ 42 w 77"/>
                <a:gd name="T57" fmla="*/ 18 h 51"/>
                <a:gd name="T58" fmla="*/ 26 w 77"/>
                <a:gd name="T59" fmla="*/ 16 h 51"/>
                <a:gd name="T60" fmla="*/ 19 w 77"/>
                <a:gd name="T61" fmla="*/ 13 h 51"/>
                <a:gd name="T62" fmla="*/ 8 w 77"/>
                <a:gd name="T63" fmla="*/ 8 h 51"/>
                <a:gd name="T64" fmla="*/ 7 w 77"/>
                <a:gd name="T65" fmla="*/ 7 h 51"/>
                <a:gd name="T66" fmla="*/ 21 w 77"/>
                <a:gd name="T67" fmla="*/ 5 h 51"/>
                <a:gd name="T68" fmla="*/ 37 w 77"/>
                <a:gd name="T69" fmla="*/ 2 h 51"/>
                <a:gd name="T70" fmla="*/ 48 w 77"/>
                <a:gd name="T71" fmla="*/ 4 h 51"/>
                <a:gd name="T72" fmla="*/ 31 w 77"/>
                <a:gd name="T73" fmla="*/ 1 h 51"/>
                <a:gd name="T74" fmla="*/ 27 w 77"/>
                <a:gd name="T75" fmla="*/ 1 h 51"/>
                <a:gd name="T76" fmla="*/ 15 w 77"/>
                <a:gd name="T77" fmla="*/ 4 h 51"/>
                <a:gd name="T78" fmla="*/ 5 w 77"/>
                <a:gd name="T79" fmla="*/ 5 h 51"/>
                <a:gd name="T80" fmla="*/ 1 w 77"/>
                <a:gd name="T81" fmla="*/ 4 h 51"/>
                <a:gd name="T82" fmla="*/ 5 w 77"/>
                <a:gd name="T83" fmla="*/ 9 h 51"/>
                <a:gd name="T84" fmla="*/ 8 w 77"/>
                <a:gd name="T85" fmla="*/ 12 h 51"/>
                <a:gd name="T86" fmla="*/ 8 w 77"/>
                <a:gd name="T87" fmla="*/ 16 h 51"/>
                <a:gd name="T88" fmla="*/ 8 w 77"/>
                <a:gd name="T89" fmla="*/ 18 h 51"/>
                <a:gd name="T90" fmla="*/ 9 w 77"/>
                <a:gd name="T91" fmla="*/ 26 h 51"/>
                <a:gd name="T92" fmla="*/ 11 w 77"/>
                <a:gd name="T93" fmla="*/ 32 h 51"/>
                <a:gd name="T94" fmla="*/ 10 w 77"/>
                <a:gd name="T95" fmla="*/ 26 h 51"/>
                <a:gd name="T96" fmla="*/ 9 w 77"/>
                <a:gd name="T97" fmla="*/ 18 h 51"/>
                <a:gd name="T98" fmla="*/ 9 w 77"/>
                <a:gd name="T99" fmla="*/ 17 h 51"/>
                <a:gd name="T100" fmla="*/ 10 w 77"/>
                <a:gd name="T101" fmla="*/ 13 h 51"/>
                <a:gd name="T102" fmla="*/ 16 w 77"/>
                <a:gd name="T103" fmla="*/ 22 h 51"/>
                <a:gd name="T104" fmla="*/ 23 w 77"/>
                <a:gd name="T105" fmla="*/ 31 h 51"/>
                <a:gd name="T106" fmla="*/ 26 w 77"/>
                <a:gd name="T107" fmla="*/ 37 h 51"/>
                <a:gd name="T108" fmla="*/ 28 w 77"/>
                <a:gd name="T109" fmla="*/ 45 h 51"/>
                <a:gd name="T110" fmla="*/ 25 w 77"/>
                <a:gd name="T111" fmla="*/ 32 h 51"/>
                <a:gd name="T112" fmla="*/ 39 w 77"/>
                <a:gd name="T113" fmla="*/ 31 h 51"/>
                <a:gd name="T114" fmla="*/ 39 w 77"/>
                <a:gd name="T115" fmla="*/ 3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51">
                  <a:moveTo>
                    <a:pt x="25" y="32"/>
                  </a:moveTo>
                  <a:cubicBezTo>
                    <a:pt x="24" y="32"/>
                    <a:pt x="24" y="31"/>
                    <a:pt x="24" y="30"/>
                  </a:cubicBezTo>
                  <a:cubicBezTo>
                    <a:pt x="22" y="28"/>
                    <a:pt x="22" y="28"/>
                    <a:pt x="22" y="28"/>
                  </a:cubicBezTo>
                  <a:cubicBezTo>
                    <a:pt x="21" y="26"/>
                    <a:pt x="20" y="24"/>
                    <a:pt x="18" y="22"/>
                  </a:cubicBezTo>
                  <a:cubicBezTo>
                    <a:pt x="20" y="23"/>
                    <a:pt x="21" y="24"/>
                    <a:pt x="22" y="24"/>
                  </a:cubicBezTo>
                  <a:cubicBezTo>
                    <a:pt x="24" y="25"/>
                    <a:pt x="25" y="26"/>
                    <a:pt x="27" y="27"/>
                  </a:cubicBezTo>
                  <a:cubicBezTo>
                    <a:pt x="29" y="28"/>
                    <a:pt x="31" y="29"/>
                    <a:pt x="33" y="29"/>
                  </a:cubicBezTo>
                  <a:cubicBezTo>
                    <a:pt x="33" y="29"/>
                    <a:pt x="33" y="29"/>
                    <a:pt x="33" y="29"/>
                  </a:cubicBezTo>
                  <a:cubicBezTo>
                    <a:pt x="34" y="30"/>
                    <a:pt x="35" y="31"/>
                    <a:pt x="36" y="31"/>
                  </a:cubicBezTo>
                  <a:cubicBezTo>
                    <a:pt x="37" y="32"/>
                    <a:pt x="38" y="32"/>
                    <a:pt x="38" y="33"/>
                  </a:cubicBezTo>
                  <a:cubicBezTo>
                    <a:pt x="39" y="34"/>
                    <a:pt x="39" y="35"/>
                    <a:pt x="39" y="36"/>
                  </a:cubicBezTo>
                  <a:cubicBezTo>
                    <a:pt x="40" y="37"/>
                    <a:pt x="40" y="39"/>
                    <a:pt x="40" y="40"/>
                  </a:cubicBezTo>
                  <a:cubicBezTo>
                    <a:pt x="40" y="41"/>
                    <a:pt x="40" y="41"/>
                    <a:pt x="40" y="41"/>
                  </a:cubicBezTo>
                  <a:cubicBezTo>
                    <a:pt x="40" y="41"/>
                    <a:pt x="40" y="41"/>
                    <a:pt x="40" y="41"/>
                  </a:cubicBezTo>
                  <a:cubicBezTo>
                    <a:pt x="40" y="42"/>
                    <a:pt x="40" y="43"/>
                    <a:pt x="40" y="43"/>
                  </a:cubicBezTo>
                  <a:cubicBezTo>
                    <a:pt x="40" y="44"/>
                    <a:pt x="40" y="46"/>
                    <a:pt x="40" y="47"/>
                  </a:cubicBezTo>
                  <a:cubicBezTo>
                    <a:pt x="40" y="48"/>
                    <a:pt x="40" y="49"/>
                    <a:pt x="39" y="50"/>
                  </a:cubicBezTo>
                  <a:cubicBezTo>
                    <a:pt x="40" y="48"/>
                    <a:pt x="41" y="46"/>
                    <a:pt x="41" y="43"/>
                  </a:cubicBezTo>
                  <a:cubicBezTo>
                    <a:pt x="41" y="43"/>
                    <a:pt x="41" y="42"/>
                    <a:pt x="41" y="41"/>
                  </a:cubicBezTo>
                  <a:cubicBezTo>
                    <a:pt x="41" y="41"/>
                    <a:pt x="41" y="41"/>
                    <a:pt x="41" y="41"/>
                  </a:cubicBezTo>
                  <a:cubicBezTo>
                    <a:pt x="41" y="40"/>
                    <a:pt x="41" y="40"/>
                    <a:pt x="41" y="40"/>
                  </a:cubicBezTo>
                  <a:cubicBezTo>
                    <a:pt x="41" y="38"/>
                    <a:pt x="41" y="37"/>
                    <a:pt x="41" y="36"/>
                  </a:cubicBezTo>
                  <a:cubicBezTo>
                    <a:pt x="41" y="35"/>
                    <a:pt x="40" y="34"/>
                    <a:pt x="40" y="32"/>
                  </a:cubicBezTo>
                  <a:cubicBezTo>
                    <a:pt x="39" y="32"/>
                    <a:pt x="39" y="32"/>
                    <a:pt x="39" y="32"/>
                  </a:cubicBezTo>
                  <a:cubicBezTo>
                    <a:pt x="39" y="32"/>
                    <a:pt x="40" y="32"/>
                    <a:pt x="41" y="32"/>
                  </a:cubicBezTo>
                  <a:cubicBezTo>
                    <a:pt x="41" y="32"/>
                    <a:pt x="42" y="33"/>
                    <a:pt x="42" y="33"/>
                  </a:cubicBezTo>
                  <a:cubicBezTo>
                    <a:pt x="43" y="33"/>
                    <a:pt x="44" y="34"/>
                    <a:pt x="45" y="35"/>
                  </a:cubicBezTo>
                  <a:cubicBezTo>
                    <a:pt x="47" y="36"/>
                    <a:pt x="49" y="37"/>
                    <a:pt x="51" y="39"/>
                  </a:cubicBezTo>
                  <a:cubicBezTo>
                    <a:pt x="52" y="39"/>
                    <a:pt x="53" y="40"/>
                    <a:pt x="54" y="41"/>
                  </a:cubicBezTo>
                  <a:cubicBezTo>
                    <a:pt x="55" y="42"/>
                    <a:pt x="56" y="43"/>
                    <a:pt x="56" y="44"/>
                  </a:cubicBezTo>
                  <a:cubicBezTo>
                    <a:pt x="57" y="44"/>
                    <a:pt x="58" y="45"/>
                    <a:pt x="59" y="46"/>
                  </a:cubicBezTo>
                  <a:cubicBezTo>
                    <a:pt x="60" y="47"/>
                    <a:pt x="60" y="48"/>
                    <a:pt x="61" y="49"/>
                  </a:cubicBezTo>
                  <a:cubicBezTo>
                    <a:pt x="60" y="47"/>
                    <a:pt x="59" y="45"/>
                    <a:pt x="57" y="43"/>
                  </a:cubicBezTo>
                  <a:cubicBezTo>
                    <a:pt x="56" y="41"/>
                    <a:pt x="54" y="39"/>
                    <a:pt x="52" y="38"/>
                  </a:cubicBezTo>
                  <a:cubicBezTo>
                    <a:pt x="51" y="37"/>
                    <a:pt x="50" y="36"/>
                    <a:pt x="49" y="35"/>
                  </a:cubicBezTo>
                  <a:cubicBezTo>
                    <a:pt x="50" y="35"/>
                    <a:pt x="52" y="36"/>
                    <a:pt x="53" y="37"/>
                  </a:cubicBezTo>
                  <a:cubicBezTo>
                    <a:pt x="55" y="37"/>
                    <a:pt x="57" y="38"/>
                    <a:pt x="58" y="39"/>
                  </a:cubicBezTo>
                  <a:cubicBezTo>
                    <a:pt x="62" y="41"/>
                    <a:pt x="65" y="42"/>
                    <a:pt x="68" y="44"/>
                  </a:cubicBezTo>
                  <a:cubicBezTo>
                    <a:pt x="71" y="46"/>
                    <a:pt x="74" y="49"/>
                    <a:pt x="77" y="51"/>
                  </a:cubicBezTo>
                  <a:cubicBezTo>
                    <a:pt x="71" y="46"/>
                    <a:pt x="65" y="42"/>
                    <a:pt x="59" y="38"/>
                  </a:cubicBezTo>
                  <a:cubicBezTo>
                    <a:pt x="57" y="37"/>
                    <a:pt x="56" y="36"/>
                    <a:pt x="54" y="35"/>
                  </a:cubicBezTo>
                  <a:cubicBezTo>
                    <a:pt x="52" y="34"/>
                    <a:pt x="50" y="34"/>
                    <a:pt x="49" y="33"/>
                  </a:cubicBezTo>
                  <a:cubicBezTo>
                    <a:pt x="45" y="32"/>
                    <a:pt x="42" y="30"/>
                    <a:pt x="38" y="29"/>
                  </a:cubicBezTo>
                  <a:cubicBezTo>
                    <a:pt x="35" y="28"/>
                    <a:pt x="31" y="27"/>
                    <a:pt x="28" y="25"/>
                  </a:cubicBezTo>
                  <a:cubicBezTo>
                    <a:pt x="26" y="24"/>
                    <a:pt x="25" y="23"/>
                    <a:pt x="23" y="22"/>
                  </a:cubicBezTo>
                  <a:cubicBezTo>
                    <a:pt x="22" y="21"/>
                    <a:pt x="20" y="20"/>
                    <a:pt x="19" y="19"/>
                  </a:cubicBezTo>
                  <a:cubicBezTo>
                    <a:pt x="17" y="18"/>
                    <a:pt x="16" y="17"/>
                    <a:pt x="15" y="15"/>
                  </a:cubicBezTo>
                  <a:cubicBezTo>
                    <a:pt x="14" y="14"/>
                    <a:pt x="13" y="13"/>
                    <a:pt x="12" y="12"/>
                  </a:cubicBezTo>
                  <a:cubicBezTo>
                    <a:pt x="14" y="13"/>
                    <a:pt x="16" y="14"/>
                    <a:pt x="18" y="15"/>
                  </a:cubicBezTo>
                  <a:cubicBezTo>
                    <a:pt x="19" y="15"/>
                    <a:pt x="21" y="16"/>
                    <a:pt x="22" y="16"/>
                  </a:cubicBezTo>
                  <a:cubicBezTo>
                    <a:pt x="23" y="17"/>
                    <a:pt x="24" y="17"/>
                    <a:pt x="26" y="18"/>
                  </a:cubicBezTo>
                  <a:cubicBezTo>
                    <a:pt x="29" y="18"/>
                    <a:pt x="31" y="19"/>
                    <a:pt x="34" y="19"/>
                  </a:cubicBezTo>
                  <a:cubicBezTo>
                    <a:pt x="37" y="19"/>
                    <a:pt x="39" y="19"/>
                    <a:pt x="42" y="19"/>
                  </a:cubicBezTo>
                  <a:cubicBezTo>
                    <a:pt x="45" y="20"/>
                    <a:pt x="47" y="20"/>
                    <a:pt x="50" y="21"/>
                  </a:cubicBezTo>
                  <a:cubicBezTo>
                    <a:pt x="52" y="22"/>
                    <a:pt x="55" y="22"/>
                    <a:pt x="57" y="24"/>
                  </a:cubicBezTo>
                  <a:cubicBezTo>
                    <a:pt x="60" y="25"/>
                    <a:pt x="62" y="26"/>
                    <a:pt x="64" y="27"/>
                  </a:cubicBezTo>
                  <a:cubicBezTo>
                    <a:pt x="60" y="24"/>
                    <a:pt x="55" y="22"/>
                    <a:pt x="50" y="20"/>
                  </a:cubicBezTo>
                  <a:cubicBezTo>
                    <a:pt x="47" y="19"/>
                    <a:pt x="45" y="19"/>
                    <a:pt x="42" y="18"/>
                  </a:cubicBezTo>
                  <a:cubicBezTo>
                    <a:pt x="39" y="18"/>
                    <a:pt x="37" y="18"/>
                    <a:pt x="34" y="17"/>
                  </a:cubicBezTo>
                  <a:cubicBezTo>
                    <a:pt x="31" y="17"/>
                    <a:pt x="29" y="17"/>
                    <a:pt x="26" y="16"/>
                  </a:cubicBezTo>
                  <a:cubicBezTo>
                    <a:pt x="25" y="16"/>
                    <a:pt x="24" y="15"/>
                    <a:pt x="23" y="15"/>
                  </a:cubicBezTo>
                  <a:cubicBezTo>
                    <a:pt x="21" y="14"/>
                    <a:pt x="20" y="14"/>
                    <a:pt x="19" y="13"/>
                  </a:cubicBezTo>
                  <a:cubicBezTo>
                    <a:pt x="16" y="12"/>
                    <a:pt x="14" y="11"/>
                    <a:pt x="12" y="10"/>
                  </a:cubicBezTo>
                  <a:cubicBezTo>
                    <a:pt x="11" y="9"/>
                    <a:pt x="9" y="9"/>
                    <a:pt x="8" y="8"/>
                  </a:cubicBezTo>
                  <a:cubicBezTo>
                    <a:pt x="8" y="8"/>
                    <a:pt x="8" y="7"/>
                    <a:pt x="7" y="7"/>
                  </a:cubicBezTo>
                  <a:cubicBezTo>
                    <a:pt x="7" y="7"/>
                    <a:pt x="7" y="7"/>
                    <a:pt x="7" y="7"/>
                  </a:cubicBezTo>
                  <a:cubicBezTo>
                    <a:pt x="10" y="7"/>
                    <a:pt x="12" y="6"/>
                    <a:pt x="15" y="6"/>
                  </a:cubicBezTo>
                  <a:cubicBezTo>
                    <a:pt x="17" y="6"/>
                    <a:pt x="19" y="5"/>
                    <a:pt x="21" y="5"/>
                  </a:cubicBezTo>
                  <a:cubicBezTo>
                    <a:pt x="22" y="4"/>
                    <a:pt x="24" y="4"/>
                    <a:pt x="26" y="3"/>
                  </a:cubicBezTo>
                  <a:cubicBezTo>
                    <a:pt x="29" y="2"/>
                    <a:pt x="33" y="1"/>
                    <a:pt x="37" y="2"/>
                  </a:cubicBezTo>
                  <a:cubicBezTo>
                    <a:pt x="39" y="2"/>
                    <a:pt x="41" y="2"/>
                    <a:pt x="43" y="2"/>
                  </a:cubicBezTo>
                  <a:cubicBezTo>
                    <a:pt x="44" y="3"/>
                    <a:pt x="46" y="3"/>
                    <a:pt x="48" y="4"/>
                  </a:cubicBezTo>
                  <a:cubicBezTo>
                    <a:pt x="45" y="2"/>
                    <a:pt x="41" y="1"/>
                    <a:pt x="37" y="1"/>
                  </a:cubicBezTo>
                  <a:cubicBezTo>
                    <a:pt x="35" y="1"/>
                    <a:pt x="33" y="0"/>
                    <a:pt x="31" y="1"/>
                  </a:cubicBezTo>
                  <a:cubicBezTo>
                    <a:pt x="30" y="1"/>
                    <a:pt x="29" y="1"/>
                    <a:pt x="28" y="1"/>
                  </a:cubicBezTo>
                  <a:cubicBezTo>
                    <a:pt x="28" y="1"/>
                    <a:pt x="27" y="1"/>
                    <a:pt x="27" y="1"/>
                  </a:cubicBezTo>
                  <a:cubicBezTo>
                    <a:pt x="27" y="2"/>
                    <a:pt x="26" y="2"/>
                    <a:pt x="26" y="2"/>
                  </a:cubicBezTo>
                  <a:cubicBezTo>
                    <a:pt x="22" y="3"/>
                    <a:pt x="18" y="4"/>
                    <a:pt x="15" y="4"/>
                  </a:cubicBezTo>
                  <a:cubicBezTo>
                    <a:pt x="13" y="4"/>
                    <a:pt x="11" y="5"/>
                    <a:pt x="9" y="5"/>
                  </a:cubicBezTo>
                  <a:cubicBezTo>
                    <a:pt x="8" y="5"/>
                    <a:pt x="6" y="5"/>
                    <a:pt x="5" y="5"/>
                  </a:cubicBezTo>
                  <a:cubicBezTo>
                    <a:pt x="4" y="5"/>
                    <a:pt x="3" y="4"/>
                    <a:pt x="3" y="4"/>
                  </a:cubicBezTo>
                  <a:cubicBezTo>
                    <a:pt x="2" y="3"/>
                    <a:pt x="1" y="3"/>
                    <a:pt x="1" y="4"/>
                  </a:cubicBezTo>
                  <a:cubicBezTo>
                    <a:pt x="0" y="5"/>
                    <a:pt x="0" y="6"/>
                    <a:pt x="1" y="6"/>
                  </a:cubicBezTo>
                  <a:cubicBezTo>
                    <a:pt x="3" y="7"/>
                    <a:pt x="4" y="8"/>
                    <a:pt x="5" y="9"/>
                  </a:cubicBezTo>
                  <a:cubicBezTo>
                    <a:pt x="6" y="10"/>
                    <a:pt x="7" y="11"/>
                    <a:pt x="8" y="11"/>
                  </a:cubicBezTo>
                  <a:cubicBezTo>
                    <a:pt x="8" y="12"/>
                    <a:pt x="8" y="12"/>
                    <a:pt x="8" y="12"/>
                  </a:cubicBezTo>
                  <a:cubicBezTo>
                    <a:pt x="8" y="13"/>
                    <a:pt x="8" y="14"/>
                    <a:pt x="8" y="15"/>
                  </a:cubicBezTo>
                  <a:cubicBezTo>
                    <a:pt x="8" y="15"/>
                    <a:pt x="8" y="16"/>
                    <a:pt x="8" y="16"/>
                  </a:cubicBezTo>
                  <a:cubicBezTo>
                    <a:pt x="8" y="17"/>
                    <a:pt x="8" y="17"/>
                    <a:pt x="8" y="17"/>
                  </a:cubicBezTo>
                  <a:cubicBezTo>
                    <a:pt x="8" y="17"/>
                    <a:pt x="8" y="18"/>
                    <a:pt x="8" y="18"/>
                  </a:cubicBezTo>
                  <a:cubicBezTo>
                    <a:pt x="8" y="19"/>
                    <a:pt x="8" y="20"/>
                    <a:pt x="8" y="21"/>
                  </a:cubicBezTo>
                  <a:cubicBezTo>
                    <a:pt x="8" y="23"/>
                    <a:pt x="9" y="24"/>
                    <a:pt x="9" y="26"/>
                  </a:cubicBezTo>
                  <a:cubicBezTo>
                    <a:pt x="9" y="27"/>
                    <a:pt x="10" y="28"/>
                    <a:pt x="10" y="29"/>
                  </a:cubicBezTo>
                  <a:cubicBezTo>
                    <a:pt x="10" y="30"/>
                    <a:pt x="10" y="31"/>
                    <a:pt x="11" y="32"/>
                  </a:cubicBezTo>
                  <a:cubicBezTo>
                    <a:pt x="11" y="31"/>
                    <a:pt x="10" y="30"/>
                    <a:pt x="10" y="29"/>
                  </a:cubicBezTo>
                  <a:cubicBezTo>
                    <a:pt x="10" y="28"/>
                    <a:pt x="10" y="27"/>
                    <a:pt x="10" y="26"/>
                  </a:cubicBezTo>
                  <a:cubicBezTo>
                    <a:pt x="10" y="24"/>
                    <a:pt x="9" y="22"/>
                    <a:pt x="9" y="21"/>
                  </a:cubicBezTo>
                  <a:cubicBezTo>
                    <a:pt x="9" y="20"/>
                    <a:pt x="9" y="19"/>
                    <a:pt x="9" y="18"/>
                  </a:cubicBezTo>
                  <a:cubicBezTo>
                    <a:pt x="9" y="18"/>
                    <a:pt x="9" y="17"/>
                    <a:pt x="9" y="17"/>
                  </a:cubicBezTo>
                  <a:cubicBezTo>
                    <a:pt x="9" y="17"/>
                    <a:pt x="9" y="17"/>
                    <a:pt x="9" y="17"/>
                  </a:cubicBezTo>
                  <a:cubicBezTo>
                    <a:pt x="10" y="16"/>
                    <a:pt x="10" y="16"/>
                    <a:pt x="10" y="15"/>
                  </a:cubicBezTo>
                  <a:cubicBezTo>
                    <a:pt x="10" y="15"/>
                    <a:pt x="10" y="14"/>
                    <a:pt x="10" y="13"/>
                  </a:cubicBezTo>
                  <a:cubicBezTo>
                    <a:pt x="10" y="14"/>
                    <a:pt x="11" y="14"/>
                    <a:pt x="11" y="15"/>
                  </a:cubicBezTo>
                  <a:cubicBezTo>
                    <a:pt x="16" y="22"/>
                    <a:pt x="16" y="22"/>
                    <a:pt x="16" y="22"/>
                  </a:cubicBezTo>
                  <a:cubicBezTo>
                    <a:pt x="18" y="24"/>
                    <a:pt x="20" y="27"/>
                    <a:pt x="21" y="29"/>
                  </a:cubicBezTo>
                  <a:cubicBezTo>
                    <a:pt x="23" y="31"/>
                    <a:pt x="23" y="31"/>
                    <a:pt x="23" y="31"/>
                  </a:cubicBezTo>
                  <a:cubicBezTo>
                    <a:pt x="23" y="31"/>
                    <a:pt x="23" y="32"/>
                    <a:pt x="24" y="33"/>
                  </a:cubicBezTo>
                  <a:cubicBezTo>
                    <a:pt x="24" y="34"/>
                    <a:pt x="25" y="35"/>
                    <a:pt x="26" y="37"/>
                  </a:cubicBezTo>
                  <a:cubicBezTo>
                    <a:pt x="26" y="38"/>
                    <a:pt x="27" y="39"/>
                    <a:pt x="27" y="41"/>
                  </a:cubicBezTo>
                  <a:cubicBezTo>
                    <a:pt x="28" y="42"/>
                    <a:pt x="28" y="44"/>
                    <a:pt x="28" y="45"/>
                  </a:cubicBezTo>
                  <a:cubicBezTo>
                    <a:pt x="28" y="42"/>
                    <a:pt x="27" y="39"/>
                    <a:pt x="26" y="36"/>
                  </a:cubicBezTo>
                  <a:cubicBezTo>
                    <a:pt x="26" y="35"/>
                    <a:pt x="25" y="34"/>
                    <a:pt x="25" y="32"/>
                  </a:cubicBezTo>
                  <a:close/>
                  <a:moveTo>
                    <a:pt x="39" y="31"/>
                  </a:moveTo>
                  <a:cubicBezTo>
                    <a:pt x="39" y="31"/>
                    <a:pt x="39" y="31"/>
                    <a:pt x="39" y="31"/>
                  </a:cubicBezTo>
                  <a:cubicBezTo>
                    <a:pt x="39" y="32"/>
                    <a:pt x="39" y="32"/>
                    <a:pt x="39" y="32"/>
                  </a:cubicBezTo>
                  <a:cubicBezTo>
                    <a:pt x="39" y="32"/>
                    <a:pt x="39" y="31"/>
                    <a:pt x="39" y="3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2463"/>
            <p:cNvSpPr>
              <a:spLocks/>
            </p:cNvSpPr>
            <p:nvPr/>
          </p:nvSpPr>
          <p:spPr bwMode="auto">
            <a:xfrm>
              <a:off x="8685194" y="1516067"/>
              <a:ext cx="225426" cy="120651"/>
            </a:xfrm>
            <a:custGeom>
              <a:avLst/>
              <a:gdLst>
                <a:gd name="T0" fmla="*/ 60 w 60"/>
                <a:gd name="T1" fmla="*/ 0 h 32"/>
                <a:gd name="T2" fmla="*/ 27 w 60"/>
                <a:gd name="T3" fmla="*/ 11 h 32"/>
                <a:gd name="T4" fmla="*/ 13 w 60"/>
                <a:gd name="T5" fmla="*/ 22 h 32"/>
                <a:gd name="T6" fmla="*/ 0 w 60"/>
                <a:gd name="T7" fmla="*/ 32 h 32"/>
                <a:gd name="T8" fmla="*/ 10 w 60"/>
                <a:gd name="T9" fmla="*/ 11 h 32"/>
                <a:gd name="T10" fmla="*/ 31 w 60"/>
                <a:gd name="T11" fmla="*/ 3 h 32"/>
                <a:gd name="T12" fmla="*/ 60 w 60"/>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60" h="32">
                  <a:moveTo>
                    <a:pt x="60" y="0"/>
                  </a:moveTo>
                  <a:cubicBezTo>
                    <a:pt x="49" y="4"/>
                    <a:pt x="37" y="5"/>
                    <a:pt x="27" y="11"/>
                  </a:cubicBezTo>
                  <a:cubicBezTo>
                    <a:pt x="21" y="14"/>
                    <a:pt x="17" y="18"/>
                    <a:pt x="13" y="22"/>
                  </a:cubicBezTo>
                  <a:cubicBezTo>
                    <a:pt x="9" y="26"/>
                    <a:pt x="5" y="30"/>
                    <a:pt x="0" y="32"/>
                  </a:cubicBezTo>
                  <a:cubicBezTo>
                    <a:pt x="3" y="25"/>
                    <a:pt x="6" y="18"/>
                    <a:pt x="10" y="11"/>
                  </a:cubicBezTo>
                  <a:cubicBezTo>
                    <a:pt x="16" y="6"/>
                    <a:pt x="27" y="4"/>
                    <a:pt x="31" y="3"/>
                  </a:cubicBezTo>
                  <a:cubicBezTo>
                    <a:pt x="41" y="1"/>
                    <a:pt x="50" y="1"/>
                    <a:pt x="6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64" name="Picture 2465"/>
            <p:cNvPicPr>
              <a:picLocks noChangeAspect="1" noChangeArrowheads="1"/>
            </p:cNvPicPr>
            <p:nvPr/>
          </p:nvPicPr>
          <p:blipFill>
            <a:blip r:embed="rId117" cstate="screen">
              <a:extLst>
                <a:ext uri="{28A0092B-C50C-407E-A947-70E740481C1C}">
                  <a14:useLocalDpi xmlns:a14="http://schemas.microsoft.com/office/drawing/2010/main"/>
                </a:ext>
              </a:extLst>
            </a:blip>
            <a:srcRect/>
            <a:stretch>
              <a:fillRect/>
            </a:stretch>
          </p:blipFill>
          <p:spPr bwMode="auto">
            <a:xfrm>
              <a:off x="8945545" y="1443042"/>
              <a:ext cx="157163" cy="280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5" name="Freeform 2466"/>
            <p:cNvSpPr>
              <a:spLocks/>
            </p:cNvSpPr>
            <p:nvPr/>
          </p:nvSpPr>
          <p:spPr bwMode="auto">
            <a:xfrm>
              <a:off x="8786794" y="1509717"/>
              <a:ext cx="176214" cy="225427"/>
            </a:xfrm>
            <a:custGeom>
              <a:avLst/>
              <a:gdLst>
                <a:gd name="T0" fmla="*/ 33 w 47"/>
                <a:gd name="T1" fmla="*/ 31 h 60"/>
                <a:gd name="T2" fmla="*/ 39 w 47"/>
                <a:gd name="T3" fmla="*/ 10 h 60"/>
                <a:gd name="T4" fmla="*/ 47 w 47"/>
                <a:gd name="T5" fmla="*/ 0 h 60"/>
                <a:gd name="T6" fmla="*/ 42 w 47"/>
                <a:gd name="T7" fmla="*/ 20 h 60"/>
                <a:gd name="T8" fmla="*/ 40 w 47"/>
                <a:gd name="T9" fmla="*/ 43 h 60"/>
                <a:gd name="T10" fmla="*/ 27 w 47"/>
                <a:gd name="T11" fmla="*/ 59 h 60"/>
                <a:gd name="T12" fmla="*/ 24 w 47"/>
                <a:gd name="T13" fmla="*/ 60 h 60"/>
                <a:gd name="T14" fmla="*/ 0 w 47"/>
                <a:gd name="T15" fmla="*/ 56 h 60"/>
                <a:gd name="T16" fmla="*/ 11 w 47"/>
                <a:gd name="T17" fmla="*/ 54 h 60"/>
                <a:gd name="T18" fmla="*/ 33 w 47"/>
                <a:gd name="T19"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0">
                  <a:moveTo>
                    <a:pt x="33" y="31"/>
                  </a:moveTo>
                  <a:cubicBezTo>
                    <a:pt x="35" y="25"/>
                    <a:pt x="37" y="15"/>
                    <a:pt x="39" y="10"/>
                  </a:cubicBezTo>
                  <a:cubicBezTo>
                    <a:pt x="41" y="6"/>
                    <a:pt x="47" y="0"/>
                    <a:pt x="47" y="0"/>
                  </a:cubicBezTo>
                  <a:cubicBezTo>
                    <a:pt x="44" y="5"/>
                    <a:pt x="42" y="12"/>
                    <a:pt x="42" y="20"/>
                  </a:cubicBezTo>
                  <a:cubicBezTo>
                    <a:pt x="41" y="27"/>
                    <a:pt x="41" y="35"/>
                    <a:pt x="40" y="43"/>
                  </a:cubicBezTo>
                  <a:cubicBezTo>
                    <a:pt x="39" y="50"/>
                    <a:pt x="33" y="55"/>
                    <a:pt x="27" y="59"/>
                  </a:cubicBezTo>
                  <a:cubicBezTo>
                    <a:pt x="26" y="59"/>
                    <a:pt x="25" y="60"/>
                    <a:pt x="24" y="60"/>
                  </a:cubicBezTo>
                  <a:cubicBezTo>
                    <a:pt x="16" y="60"/>
                    <a:pt x="8" y="58"/>
                    <a:pt x="0" y="56"/>
                  </a:cubicBezTo>
                  <a:cubicBezTo>
                    <a:pt x="3" y="55"/>
                    <a:pt x="7" y="55"/>
                    <a:pt x="11" y="54"/>
                  </a:cubicBezTo>
                  <a:cubicBezTo>
                    <a:pt x="25" y="48"/>
                    <a:pt x="32" y="38"/>
                    <a:pt x="33"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2467"/>
            <p:cNvSpPr>
              <a:spLocks/>
            </p:cNvSpPr>
            <p:nvPr/>
          </p:nvSpPr>
          <p:spPr bwMode="auto">
            <a:xfrm>
              <a:off x="8682019" y="1438279"/>
              <a:ext cx="379415" cy="247652"/>
            </a:xfrm>
            <a:custGeom>
              <a:avLst/>
              <a:gdLst>
                <a:gd name="T0" fmla="*/ 59 w 101"/>
                <a:gd name="T1" fmla="*/ 53 h 66"/>
                <a:gd name="T2" fmla="*/ 65 w 101"/>
                <a:gd name="T3" fmla="*/ 32 h 66"/>
                <a:gd name="T4" fmla="*/ 66 w 101"/>
                <a:gd name="T5" fmla="*/ 26 h 66"/>
                <a:gd name="T6" fmla="*/ 67 w 101"/>
                <a:gd name="T7" fmla="*/ 24 h 66"/>
                <a:gd name="T8" fmla="*/ 64 w 101"/>
                <a:gd name="T9" fmla="*/ 25 h 66"/>
                <a:gd name="T10" fmla="*/ 59 w 101"/>
                <a:gd name="T11" fmla="*/ 31 h 66"/>
                <a:gd name="T12" fmla="*/ 50 w 101"/>
                <a:gd name="T13" fmla="*/ 41 h 66"/>
                <a:gd name="T14" fmla="*/ 43 w 101"/>
                <a:gd name="T15" fmla="*/ 50 h 66"/>
                <a:gd name="T16" fmla="*/ 33 w 101"/>
                <a:gd name="T17" fmla="*/ 60 h 66"/>
                <a:gd name="T18" fmla="*/ 25 w 101"/>
                <a:gd name="T19" fmla="*/ 63 h 66"/>
                <a:gd name="T20" fmla="*/ 39 w 101"/>
                <a:gd name="T21" fmla="*/ 53 h 66"/>
                <a:gd name="T22" fmla="*/ 44 w 101"/>
                <a:gd name="T23" fmla="*/ 46 h 66"/>
                <a:gd name="T24" fmla="*/ 29 w 101"/>
                <a:gd name="T25" fmla="*/ 55 h 66"/>
                <a:gd name="T26" fmla="*/ 7 w 101"/>
                <a:gd name="T27" fmla="*/ 62 h 66"/>
                <a:gd name="T28" fmla="*/ 3 w 101"/>
                <a:gd name="T29" fmla="*/ 62 h 66"/>
                <a:gd name="T30" fmla="*/ 14 w 101"/>
                <a:gd name="T31" fmla="*/ 58 h 66"/>
                <a:gd name="T32" fmla="*/ 52 w 101"/>
                <a:gd name="T33" fmla="*/ 35 h 66"/>
                <a:gd name="T34" fmla="*/ 60 w 101"/>
                <a:gd name="T35" fmla="*/ 26 h 66"/>
                <a:gd name="T36" fmla="*/ 62 w 101"/>
                <a:gd name="T37" fmla="*/ 23 h 66"/>
                <a:gd name="T38" fmla="*/ 58 w 101"/>
                <a:gd name="T39" fmla="*/ 25 h 66"/>
                <a:gd name="T40" fmla="*/ 37 w 101"/>
                <a:gd name="T41" fmla="*/ 29 h 66"/>
                <a:gd name="T42" fmla="*/ 30 w 101"/>
                <a:gd name="T43" fmla="*/ 32 h 66"/>
                <a:gd name="T44" fmla="*/ 16 w 101"/>
                <a:gd name="T45" fmla="*/ 41 h 66"/>
                <a:gd name="T46" fmla="*/ 16 w 101"/>
                <a:gd name="T47" fmla="*/ 41 h 66"/>
                <a:gd name="T48" fmla="*/ 29 w 101"/>
                <a:gd name="T49" fmla="*/ 31 h 66"/>
                <a:gd name="T50" fmla="*/ 37 w 101"/>
                <a:gd name="T51" fmla="*/ 27 h 66"/>
                <a:gd name="T52" fmla="*/ 61 w 101"/>
                <a:gd name="T53" fmla="*/ 22 h 66"/>
                <a:gd name="T54" fmla="*/ 66 w 101"/>
                <a:gd name="T55" fmla="*/ 19 h 66"/>
                <a:gd name="T56" fmla="*/ 79 w 101"/>
                <a:gd name="T57" fmla="*/ 8 h 66"/>
                <a:gd name="T58" fmla="*/ 75 w 101"/>
                <a:gd name="T59" fmla="*/ 7 h 66"/>
                <a:gd name="T60" fmla="*/ 65 w 101"/>
                <a:gd name="T61" fmla="*/ 5 h 66"/>
                <a:gd name="T62" fmla="*/ 44 w 101"/>
                <a:gd name="T63" fmla="*/ 7 h 66"/>
                <a:gd name="T64" fmla="*/ 31 w 101"/>
                <a:gd name="T65" fmla="*/ 11 h 66"/>
                <a:gd name="T66" fmla="*/ 44 w 101"/>
                <a:gd name="T67" fmla="*/ 6 h 66"/>
                <a:gd name="T68" fmla="*/ 65 w 101"/>
                <a:gd name="T69" fmla="*/ 4 h 66"/>
                <a:gd name="T70" fmla="*/ 74 w 101"/>
                <a:gd name="T71" fmla="*/ 5 h 66"/>
                <a:gd name="T72" fmla="*/ 78 w 101"/>
                <a:gd name="T73" fmla="*/ 6 h 66"/>
                <a:gd name="T74" fmla="*/ 86 w 101"/>
                <a:gd name="T75" fmla="*/ 4 h 66"/>
                <a:gd name="T76" fmla="*/ 92 w 101"/>
                <a:gd name="T77" fmla="*/ 2 h 66"/>
                <a:gd name="T78" fmla="*/ 94 w 101"/>
                <a:gd name="T79" fmla="*/ 1 h 66"/>
                <a:gd name="T80" fmla="*/ 98 w 101"/>
                <a:gd name="T81" fmla="*/ 1 h 66"/>
                <a:gd name="T82" fmla="*/ 89 w 101"/>
                <a:gd name="T83" fmla="*/ 6 h 66"/>
                <a:gd name="T84" fmla="*/ 88 w 101"/>
                <a:gd name="T85" fmla="*/ 7 h 66"/>
                <a:gd name="T86" fmla="*/ 85 w 101"/>
                <a:gd name="T87" fmla="*/ 10 h 66"/>
                <a:gd name="T88" fmla="*/ 77 w 101"/>
                <a:gd name="T89" fmla="*/ 25 h 66"/>
                <a:gd name="T90" fmla="*/ 75 w 101"/>
                <a:gd name="T91" fmla="*/ 31 h 66"/>
                <a:gd name="T92" fmla="*/ 78 w 101"/>
                <a:gd name="T93" fmla="*/ 51 h 66"/>
                <a:gd name="T94" fmla="*/ 75 w 101"/>
                <a:gd name="T95" fmla="*/ 38 h 66"/>
                <a:gd name="T96" fmla="*/ 75 w 101"/>
                <a:gd name="T97" fmla="*/ 27 h 66"/>
                <a:gd name="T98" fmla="*/ 79 w 101"/>
                <a:gd name="T99" fmla="*/ 18 h 66"/>
                <a:gd name="T100" fmla="*/ 84 w 101"/>
                <a:gd name="T101" fmla="*/ 9 h 66"/>
                <a:gd name="T102" fmla="*/ 75 w 101"/>
                <a:gd name="T103" fmla="*/ 15 h 66"/>
                <a:gd name="T104" fmla="*/ 72 w 101"/>
                <a:gd name="T105" fmla="*/ 18 h 66"/>
                <a:gd name="T106" fmla="*/ 68 w 101"/>
                <a:gd name="T107" fmla="*/ 26 h 66"/>
                <a:gd name="T108" fmla="*/ 68 w 101"/>
                <a:gd name="T109" fmla="*/ 28 h 66"/>
                <a:gd name="T110" fmla="*/ 65 w 101"/>
                <a:gd name="T111" fmla="*/ 39 h 66"/>
                <a:gd name="T112" fmla="*/ 56 w 101"/>
                <a:gd name="T113" fmla="*/ 61 h 66"/>
                <a:gd name="T114" fmla="*/ 55 w 101"/>
                <a:gd name="T115" fmla="*/ 6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 h="66">
                  <a:moveTo>
                    <a:pt x="55" y="60"/>
                  </a:moveTo>
                  <a:cubicBezTo>
                    <a:pt x="56" y="58"/>
                    <a:pt x="58" y="56"/>
                    <a:pt x="59" y="53"/>
                  </a:cubicBezTo>
                  <a:cubicBezTo>
                    <a:pt x="61" y="49"/>
                    <a:pt x="62" y="44"/>
                    <a:pt x="63" y="39"/>
                  </a:cubicBezTo>
                  <a:cubicBezTo>
                    <a:pt x="64" y="37"/>
                    <a:pt x="64" y="34"/>
                    <a:pt x="65" y="32"/>
                  </a:cubicBezTo>
                  <a:cubicBezTo>
                    <a:pt x="65" y="30"/>
                    <a:pt x="66" y="29"/>
                    <a:pt x="66" y="28"/>
                  </a:cubicBezTo>
                  <a:cubicBezTo>
                    <a:pt x="66" y="26"/>
                    <a:pt x="66" y="26"/>
                    <a:pt x="66" y="26"/>
                  </a:cubicBezTo>
                  <a:cubicBezTo>
                    <a:pt x="67" y="26"/>
                    <a:pt x="67" y="25"/>
                    <a:pt x="67" y="25"/>
                  </a:cubicBezTo>
                  <a:cubicBezTo>
                    <a:pt x="67" y="24"/>
                    <a:pt x="67" y="24"/>
                    <a:pt x="67" y="24"/>
                  </a:cubicBezTo>
                  <a:cubicBezTo>
                    <a:pt x="67" y="23"/>
                    <a:pt x="68" y="22"/>
                    <a:pt x="68" y="20"/>
                  </a:cubicBezTo>
                  <a:cubicBezTo>
                    <a:pt x="67" y="22"/>
                    <a:pt x="66" y="23"/>
                    <a:pt x="64" y="25"/>
                  </a:cubicBezTo>
                  <a:cubicBezTo>
                    <a:pt x="63" y="26"/>
                    <a:pt x="63" y="27"/>
                    <a:pt x="62" y="28"/>
                  </a:cubicBezTo>
                  <a:cubicBezTo>
                    <a:pt x="61" y="29"/>
                    <a:pt x="60" y="30"/>
                    <a:pt x="59" y="31"/>
                  </a:cubicBezTo>
                  <a:cubicBezTo>
                    <a:pt x="58" y="33"/>
                    <a:pt x="56" y="35"/>
                    <a:pt x="54" y="37"/>
                  </a:cubicBezTo>
                  <a:cubicBezTo>
                    <a:pt x="53" y="38"/>
                    <a:pt x="51" y="40"/>
                    <a:pt x="50" y="41"/>
                  </a:cubicBezTo>
                  <a:cubicBezTo>
                    <a:pt x="48" y="43"/>
                    <a:pt x="47" y="45"/>
                    <a:pt x="46" y="47"/>
                  </a:cubicBezTo>
                  <a:cubicBezTo>
                    <a:pt x="45" y="48"/>
                    <a:pt x="44" y="49"/>
                    <a:pt x="43" y="50"/>
                  </a:cubicBezTo>
                  <a:cubicBezTo>
                    <a:pt x="42" y="52"/>
                    <a:pt x="41" y="53"/>
                    <a:pt x="40" y="54"/>
                  </a:cubicBezTo>
                  <a:cubicBezTo>
                    <a:pt x="38" y="56"/>
                    <a:pt x="36" y="58"/>
                    <a:pt x="33" y="60"/>
                  </a:cubicBezTo>
                  <a:cubicBezTo>
                    <a:pt x="32" y="61"/>
                    <a:pt x="31" y="61"/>
                    <a:pt x="30" y="62"/>
                  </a:cubicBezTo>
                  <a:cubicBezTo>
                    <a:pt x="28" y="62"/>
                    <a:pt x="27" y="63"/>
                    <a:pt x="25" y="63"/>
                  </a:cubicBezTo>
                  <a:cubicBezTo>
                    <a:pt x="28" y="62"/>
                    <a:pt x="31" y="61"/>
                    <a:pt x="33" y="59"/>
                  </a:cubicBezTo>
                  <a:cubicBezTo>
                    <a:pt x="35" y="57"/>
                    <a:pt x="37" y="55"/>
                    <a:pt x="39" y="53"/>
                  </a:cubicBezTo>
                  <a:cubicBezTo>
                    <a:pt x="40" y="52"/>
                    <a:pt x="41" y="51"/>
                    <a:pt x="42" y="50"/>
                  </a:cubicBezTo>
                  <a:cubicBezTo>
                    <a:pt x="43" y="48"/>
                    <a:pt x="43" y="47"/>
                    <a:pt x="44" y="46"/>
                  </a:cubicBezTo>
                  <a:cubicBezTo>
                    <a:pt x="45" y="45"/>
                    <a:pt x="45" y="45"/>
                    <a:pt x="46" y="44"/>
                  </a:cubicBezTo>
                  <a:cubicBezTo>
                    <a:pt x="40" y="48"/>
                    <a:pt x="35" y="52"/>
                    <a:pt x="29" y="55"/>
                  </a:cubicBezTo>
                  <a:cubicBezTo>
                    <a:pt x="24" y="57"/>
                    <a:pt x="20" y="59"/>
                    <a:pt x="15" y="61"/>
                  </a:cubicBezTo>
                  <a:cubicBezTo>
                    <a:pt x="12" y="61"/>
                    <a:pt x="10" y="62"/>
                    <a:pt x="7" y="62"/>
                  </a:cubicBezTo>
                  <a:cubicBezTo>
                    <a:pt x="5" y="63"/>
                    <a:pt x="2" y="63"/>
                    <a:pt x="0" y="63"/>
                  </a:cubicBezTo>
                  <a:cubicBezTo>
                    <a:pt x="1" y="63"/>
                    <a:pt x="2" y="63"/>
                    <a:pt x="3" y="62"/>
                  </a:cubicBezTo>
                  <a:cubicBezTo>
                    <a:pt x="5" y="62"/>
                    <a:pt x="6" y="61"/>
                    <a:pt x="7" y="61"/>
                  </a:cubicBezTo>
                  <a:cubicBezTo>
                    <a:pt x="9" y="60"/>
                    <a:pt x="12" y="59"/>
                    <a:pt x="14" y="58"/>
                  </a:cubicBezTo>
                  <a:cubicBezTo>
                    <a:pt x="19" y="56"/>
                    <a:pt x="23" y="55"/>
                    <a:pt x="28" y="52"/>
                  </a:cubicBezTo>
                  <a:cubicBezTo>
                    <a:pt x="37" y="48"/>
                    <a:pt x="45" y="42"/>
                    <a:pt x="52" y="35"/>
                  </a:cubicBezTo>
                  <a:cubicBezTo>
                    <a:pt x="54" y="33"/>
                    <a:pt x="56" y="31"/>
                    <a:pt x="57" y="29"/>
                  </a:cubicBezTo>
                  <a:cubicBezTo>
                    <a:pt x="58" y="28"/>
                    <a:pt x="59" y="27"/>
                    <a:pt x="60" y="26"/>
                  </a:cubicBezTo>
                  <a:cubicBezTo>
                    <a:pt x="61" y="25"/>
                    <a:pt x="61" y="24"/>
                    <a:pt x="62" y="23"/>
                  </a:cubicBezTo>
                  <a:cubicBezTo>
                    <a:pt x="62" y="23"/>
                    <a:pt x="62" y="23"/>
                    <a:pt x="62" y="23"/>
                  </a:cubicBezTo>
                  <a:cubicBezTo>
                    <a:pt x="62" y="23"/>
                    <a:pt x="62" y="23"/>
                    <a:pt x="62" y="23"/>
                  </a:cubicBezTo>
                  <a:cubicBezTo>
                    <a:pt x="61" y="24"/>
                    <a:pt x="59" y="24"/>
                    <a:pt x="58" y="25"/>
                  </a:cubicBezTo>
                  <a:cubicBezTo>
                    <a:pt x="57" y="25"/>
                    <a:pt x="55" y="25"/>
                    <a:pt x="54" y="26"/>
                  </a:cubicBezTo>
                  <a:cubicBezTo>
                    <a:pt x="48" y="27"/>
                    <a:pt x="43" y="27"/>
                    <a:pt x="37" y="29"/>
                  </a:cubicBezTo>
                  <a:cubicBezTo>
                    <a:pt x="36" y="29"/>
                    <a:pt x="35" y="29"/>
                    <a:pt x="33" y="30"/>
                  </a:cubicBezTo>
                  <a:cubicBezTo>
                    <a:pt x="32" y="30"/>
                    <a:pt x="31" y="31"/>
                    <a:pt x="30" y="32"/>
                  </a:cubicBezTo>
                  <a:cubicBezTo>
                    <a:pt x="27" y="33"/>
                    <a:pt x="25" y="35"/>
                    <a:pt x="23" y="36"/>
                  </a:cubicBezTo>
                  <a:cubicBezTo>
                    <a:pt x="20" y="38"/>
                    <a:pt x="18" y="40"/>
                    <a:pt x="16" y="41"/>
                  </a:cubicBezTo>
                  <a:cubicBezTo>
                    <a:pt x="14" y="43"/>
                    <a:pt x="12" y="45"/>
                    <a:pt x="10" y="47"/>
                  </a:cubicBezTo>
                  <a:cubicBezTo>
                    <a:pt x="12" y="45"/>
                    <a:pt x="14" y="43"/>
                    <a:pt x="16" y="41"/>
                  </a:cubicBezTo>
                  <a:cubicBezTo>
                    <a:pt x="18" y="39"/>
                    <a:pt x="20" y="37"/>
                    <a:pt x="22" y="36"/>
                  </a:cubicBezTo>
                  <a:cubicBezTo>
                    <a:pt x="24" y="34"/>
                    <a:pt x="27" y="32"/>
                    <a:pt x="29" y="31"/>
                  </a:cubicBezTo>
                  <a:cubicBezTo>
                    <a:pt x="30" y="30"/>
                    <a:pt x="32" y="29"/>
                    <a:pt x="33" y="29"/>
                  </a:cubicBezTo>
                  <a:cubicBezTo>
                    <a:pt x="34" y="28"/>
                    <a:pt x="36" y="28"/>
                    <a:pt x="37" y="27"/>
                  </a:cubicBezTo>
                  <a:cubicBezTo>
                    <a:pt x="42" y="26"/>
                    <a:pt x="48" y="25"/>
                    <a:pt x="53" y="24"/>
                  </a:cubicBezTo>
                  <a:cubicBezTo>
                    <a:pt x="56" y="23"/>
                    <a:pt x="59" y="23"/>
                    <a:pt x="61" y="22"/>
                  </a:cubicBezTo>
                  <a:cubicBezTo>
                    <a:pt x="63" y="21"/>
                    <a:pt x="64" y="20"/>
                    <a:pt x="65" y="20"/>
                  </a:cubicBezTo>
                  <a:cubicBezTo>
                    <a:pt x="65" y="19"/>
                    <a:pt x="66" y="19"/>
                    <a:pt x="66" y="19"/>
                  </a:cubicBezTo>
                  <a:cubicBezTo>
                    <a:pt x="69" y="16"/>
                    <a:pt x="71" y="14"/>
                    <a:pt x="73" y="12"/>
                  </a:cubicBezTo>
                  <a:cubicBezTo>
                    <a:pt x="75" y="11"/>
                    <a:pt x="77" y="10"/>
                    <a:pt x="79" y="8"/>
                  </a:cubicBezTo>
                  <a:cubicBezTo>
                    <a:pt x="79" y="8"/>
                    <a:pt x="78" y="8"/>
                    <a:pt x="78" y="8"/>
                  </a:cubicBezTo>
                  <a:cubicBezTo>
                    <a:pt x="77" y="8"/>
                    <a:pt x="76" y="8"/>
                    <a:pt x="75" y="7"/>
                  </a:cubicBezTo>
                  <a:cubicBezTo>
                    <a:pt x="74" y="7"/>
                    <a:pt x="72" y="6"/>
                    <a:pt x="71" y="6"/>
                  </a:cubicBezTo>
                  <a:cubicBezTo>
                    <a:pt x="69" y="6"/>
                    <a:pt x="67" y="5"/>
                    <a:pt x="65" y="5"/>
                  </a:cubicBezTo>
                  <a:cubicBezTo>
                    <a:pt x="62" y="5"/>
                    <a:pt x="60" y="5"/>
                    <a:pt x="58" y="5"/>
                  </a:cubicBezTo>
                  <a:cubicBezTo>
                    <a:pt x="53" y="5"/>
                    <a:pt x="49" y="6"/>
                    <a:pt x="44" y="7"/>
                  </a:cubicBezTo>
                  <a:cubicBezTo>
                    <a:pt x="42" y="7"/>
                    <a:pt x="40" y="8"/>
                    <a:pt x="38" y="9"/>
                  </a:cubicBezTo>
                  <a:cubicBezTo>
                    <a:pt x="36" y="10"/>
                    <a:pt x="34" y="11"/>
                    <a:pt x="31" y="11"/>
                  </a:cubicBezTo>
                  <a:cubicBezTo>
                    <a:pt x="34" y="10"/>
                    <a:pt x="36" y="9"/>
                    <a:pt x="38" y="9"/>
                  </a:cubicBezTo>
                  <a:cubicBezTo>
                    <a:pt x="40" y="8"/>
                    <a:pt x="42" y="7"/>
                    <a:pt x="44" y="6"/>
                  </a:cubicBezTo>
                  <a:cubicBezTo>
                    <a:pt x="49" y="5"/>
                    <a:pt x="53" y="4"/>
                    <a:pt x="58" y="4"/>
                  </a:cubicBezTo>
                  <a:cubicBezTo>
                    <a:pt x="60" y="3"/>
                    <a:pt x="63" y="3"/>
                    <a:pt x="65" y="4"/>
                  </a:cubicBezTo>
                  <a:cubicBezTo>
                    <a:pt x="67" y="4"/>
                    <a:pt x="69" y="4"/>
                    <a:pt x="72" y="5"/>
                  </a:cubicBezTo>
                  <a:cubicBezTo>
                    <a:pt x="72" y="5"/>
                    <a:pt x="73" y="5"/>
                    <a:pt x="74" y="5"/>
                  </a:cubicBezTo>
                  <a:cubicBezTo>
                    <a:pt x="74" y="5"/>
                    <a:pt x="75" y="5"/>
                    <a:pt x="75" y="6"/>
                  </a:cubicBezTo>
                  <a:cubicBezTo>
                    <a:pt x="76" y="6"/>
                    <a:pt x="77" y="6"/>
                    <a:pt x="78" y="6"/>
                  </a:cubicBezTo>
                  <a:cubicBezTo>
                    <a:pt x="80" y="7"/>
                    <a:pt x="81" y="7"/>
                    <a:pt x="82" y="7"/>
                  </a:cubicBezTo>
                  <a:cubicBezTo>
                    <a:pt x="83" y="6"/>
                    <a:pt x="85" y="5"/>
                    <a:pt x="86" y="4"/>
                  </a:cubicBezTo>
                  <a:cubicBezTo>
                    <a:pt x="88" y="3"/>
                    <a:pt x="90" y="3"/>
                    <a:pt x="91" y="2"/>
                  </a:cubicBezTo>
                  <a:cubicBezTo>
                    <a:pt x="92" y="2"/>
                    <a:pt x="92" y="2"/>
                    <a:pt x="92" y="2"/>
                  </a:cubicBezTo>
                  <a:cubicBezTo>
                    <a:pt x="92" y="2"/>
                    <a:pt x="92" y="2"/>
                    <a:pt x="92" y="2"/>
                  </a:cubicBezTo>
                  <a:cubicBezTo>
                    <a:pt x="93" y="2"/>
                    <a:pt x="93" y="2"/>
                    <a:pt x="94" y="1"/>
                  </a:cubicBezTo>
                  <a:cubicBezTo>
                    <a:pt x="96" y="1"/>
                    <a:pt x="99" y="0"/>
                    <a:pt x="101" y="0"/>
                  </a:cubicBezTo>
                  <a:cubicBezTo>
                    <a:pt x="100" y="0"/>
                    <a:pt x="99" y="1"/>
                    <a:pt x="98" y="1"/>
                  </a:cubicBezTo>
                  <a:cubicBezTo>
                    <a:pt x="97" y="2"/>
                    <a:pt x="95" y="2"/>
                    <a:pt x="94" y="3"/>
                  </a:cubicBezTo>
                  <a:cubicBezTo>
                    <a:pt x="93" y="4"/>
                    <a:pt x="91" y="5"/>
                    <a:pt x="89" y="6"/>
                  </a:cubicBezTo>
                  <a:cubicBezTo>
                    <a:pt x="89" y="6"/>
                    <a:pt x="89" y="6"/>
                    <a:pt x="89" y="6"/>
                  </a:cubicBezTo>
                  <a:cubicBezTo>
                    <a:pt x="88" y="6"/>
                    <a:pt x="88" y="7"/>
                    <a:pt x="88" y="7"/>
                  </a:cubicBezTo>
                  <a:cubicBezTo>
                    <a:pt x="87" y="7"/>
                    <a:pt x="87" y="8"/>
                    <a:pt x="87" y="8"/>
                  </a:cubicBezTo>
                  <a:cubicBezTo>
                    <a:pt x="86" y="9"/>
                    <a:pt x="86" y="9"/>
                    <a:pt x="85" y="10"/>
                  </a:cubicBezTo>
                  <a:cubicBezTo>
                    <a:pt x="85" y="11"/>
                    <a:pt x="84" y="11"/>
                    <a:pt x="83" y="12"/>
                  </a:cubicBezTo>
                  <a:cubicBezTo>
                    <a:pt x="81" y="16"/>
                    <a:pt x="79" y="20"/>
                    <a:pt x="77" y="25"/>
                  </a:cubicBezTo>
                  <a:cubicBezTo>
                    <a:pt x="77" y="26"/>
                    <a:pt x="77" y="27"/>
                    <a:pt x="76" y="28"/>
                  </a:cubicBezTo>
                  <a:cubicBezTo>
                    <a:pt x="76" y="29"/>
                    <a:pt x="76" y="30"/>
                    <a:pt x="75" y="31"/>
                  </a:cubicBezTo>
                  <a:cubicBezTo>
                    <a:pt x="75" y="33"/>
                    <a:pt x="75" y="36"/>
                    <a:pt x="75" y="38"/>
                  </a:cubicBezTo>
                  <a:cubicBezTo>
                    <a:pt x="76" y="42"/>
                    <a:pt x="77" y="47"/>
                    <a:pt x="78" y="51"/>
                  </a:cubicBezTo>
                  <a:cubicBezTo>
                    <a:pt x="78" y="49"/>
                    <a:pt x="77" y="47"/>
                    <a:pt x="76" y="45"/>
                  </a:cubicBezTo>
                  <a:cubicBezTo>
                    <a:pt x="76" y="43"/>
                    <a:pt x="75" y="40"/>
                    <a:pt x="75" y="38"/>
                  </a:cubicBezTo>
                  <a:cubicBezTo>
                    <a:pt x="74" y="36"/>
                    <a:pt x="74" y="33"/>
                    <a:pt x="74" y="31"/>
                  </a:cubicBezTo>
                  <a:cubicBezTo>
                    <a:pt x="75" y="30"/>
                    <a:pt x="75" y="29"/>
                    <a:pt x="75" y="27"/>
                  </a:cubicBezTo>
                  <a:cubicBezTo>
                    <a:pt x="75" y="26"/>
                    <a:pt x="76" y="25"/>
                    <a:pt x="76" y="24"/>
                  </a:cubicBezTo>
                  <a:cubicBezTo>
                    <a:pt x="77" y="22"/>
                    <a:pt x="78" y="20"/>
                    <a:pt x="79" y="18"/>
                  </a:cubicBezTo>
                  <a:cubicBezTo>
                    <a:pt x="80" y="16"/>
                    <a:pt x="81" y="13"/>
                    <a:pt x="82" y="11"/>
                  </a:cubicBezTo>
                  <a:cubicBezTo>
                    <a:pt x="83" y="10"/>
                    <a:pt x="83" y="10"/>
                    <a:pt x="84" y="9"/>
                  </a:cubicBezTo>
                  <a:cubicBezTo>
                    <a:pt x="84" y="9"/>
                    <a:pt x="84" y="8"/>
                    <a:pt x="84" y="8"/>
                  </a:cubicBezTo>
                  <a:cubicBezTo>
                    <a:pt x="81" y="10"/>
                    <a:pt x="78" y="12"/>
                    <a:pt x="75" y="15"/>
                  </a:cubicBezTo>
                  <a:cubicBezTo>
                    <a:pt x="74" y="15"/>
                    <a:pt x="74" y="16"/>
                    <a:pt x="73" y="16"/>
                  </a:cubicBezTo>
                  <a:cubicBezTo>
                    <a:pt x="73" y="17"/>
                    <a:pt x="72" y="17"/>
                    <a:pt x="72" y="18"/>
                  </a:cubicBezTo>
                  <a:cubicBezTo>
                    <a:pt x="70" y="20"/>
                    <a:pt x="69" y="22"/>
                    <a:pt x="69" y="25"/>
                  </a:cubicBezTo>
                  <a:cubicBezTo>
                    <a:pt x="68" y="26"/>
                    <a:pt x="68" y="26"/>
                    <a:pt x="68" y="26"/>
                  </a:cubicBezTo>
                  <a:cubicBezTo>
                    <a:pt x="68" y="26"/>
                    <a:pt x="68" y="26"/>
                    <a:pt x="68" y="27"/>
                  </a:cubicBezTo>
                  <a:cubicBezTo>
                    <a:pt x="68" y="28"/>
                    <a:pt x="68" y="28"/>
                    <a:pt x="68" y="28"/>
                  </a:cubicBezTo>
                  <a:cubicBezTo>
                    <a:pt x="67" y="30"/>
                    <a:pt x="67" y="31"/>
                    <a:pt x="67" y="32"/>
                  </a:cubicBezTo>
                  <a:cubicBezTo>
                    <a:pt x="66" y="35"/>
                    <a:pt x="66" y="37"/>
                    <a:pt x="65" y="39"/>
                  </a:cubicBezTo>
                  <a:cubicBezTo>
                    <a:pt x="64" y="44"/>
                    <a:pt x="62" y="49"/>
                    <a:pt x="60" y="54"/>
                  </a:cubicBezTo>
                  <a:cubicBezTo>
                    <a:pt x="59" y="56"/>
                    <a:pt x="58" y="59"/>
                    <a:pt x="56" y="61"/>
                  </a:cubicBezTo>
                  <a:cubicBezTo>
                    <a:pt x="55" y="63"/>
                    <a:pt x="53" y="64"/>
                    <a:pt x="50" y="66"/>
                  </a:cubicBezTo>
                  <a:cubicBezTo>
                    <a:pt x="52" y="64"/>
                    <a:pt x="54" y="62"/>
                    <a:pt x="55" y="6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2468"/>
            <p:cNvSpPr>
              <a:spLocks/>
            </p:cNvSpPr>
            <p:nvPr/>
          </p:nvSpPr>
          <p:spPr bwMode="auto">
            <a:xfrm>
              <a:off x="9286860" y="1730381"/>
              <a:ext cx="44450" cy="158751"/>
            </a:xfrm>
            <a:custGeom>
              <a:avLst/>
              <a:gdLst>
                <a:gd name="T0" fmla="*/ 6 w 12"/>
                <a:gd name="T1" fmla="*/ 0 h 42"/>
                <a:gd name="T2" fmla="*/ 5 w 12"/>
                <a:gd name="T3" fmla="*/ 22 h 42"/>
                <a:gd name="T4" fmla="*/ 9 w 12"/>
                <a:gd name="T5" fmla="*/ 32 h 42"/>
                <a:gd name="T6" fmla="*/ 12 w 12"/>
                <a:gd name="T7" fmla="*/ 42 h 42"/>
                <a:gd name="T8" fmla="*/ 2 w 12"/>
                <a:gd name="T9" fmla="*/ 31 h 42"/>
                <a:gd name="T10" fmla="*/ 2 w 12"/>
                <a:gd name="T11" fmla="*/ 17 h 42"/>
                <a:gd name="T12" fmla="*/ 6 w 1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12" h="42">
                  <a:moveTo>
                    <a:pt x="6" y="0"/>
                  </a:moveTo>
                  <a:cubicBezTo>
                    <a:pt x="6" y="7"/>
                    <a:pt x="4" y="15"/>
                    <a:pt x="5" y="22"/>
                  </a:cubicBezTo>
                  <a:cubicBezTo>
                    <a:pt x="6" y="25"/>
                    <a:pt x="7" y="29"/>
                    <a:pt x="9" y="32"/>
                  </a:cubicBezTo>
                  <a:cubicBezTo>
                    <a:pt x="10" y="35"/>
                    <a:pt x="12" y="38"/>
                    <a:pt x="12" y="42"/>
                  </a:cubicBezTo>
                  <a:cubicBezTo>
                    <a:pt x="8" y="38"/>
                    <a:pt x="5" y="35"/>
                    <a:pt x="2" y="31"/>
                  </a:cubicBezTo>
                  <a:cubicBezTo>
                    <a:pt x="0" y="27"/>
                    <a:pt x="1" y="20"/>
                    <a:pt x="2" y="17"/>
                  </a:cubicBezTo>
                  <a:cubicBezTo>
                    <a:pt x="2" y="11"/>
                    <a:pt x="5" y="6"/>
                    <a:pt x="6"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2471"/>
            <p:cNvSpPr>
              <a:spLocks/>
            </p:cNvSpPr>
            <p:nvPr/>
          </p:nvSpPr>
          <p:spPr bwMode="auto">
            <a:xfrm>
              <a:off x="9312260" y="1700218"/>
              <a:ext cx="112713" cy="147639"/>
            </a:xfrm>
            <a:custGeom>
              <a:avLst/>
              <a:gdLst>
                <a:gd name="T0" fmla="*/ 15 w 30"/>
                <a:gd name="T1" fmla="*/ 14 h 39"/>
                <a:gd name="T2" fmla="*/ 5 w 30"/>
                <a:gd name="T3" fmla="*/ 7 h 39"/>
                <a:gd name="T4" fmla="*/ 0 w 30"/>
                <a:gd name="T5" fmla="*/ 0 h 39"/>
                <a:gd name="T6" fmla="*/ 11 w 30"/>
                <a:gd name="T7" fmla="*/ 7 h 39"/>
                <a:gd name="T8" fmla="*/ 23 w 30"/>
                <a:gd name="T9" fmla="*/ 13 h 39"/>
                <a:gd name="T10" fmla="*/ 30 w 30"/>
                <a:gd name="T11" fmla="*/ 24 h 39"/>
                <a:gd name="T12" fmla="*/ 30 w 30"/>
                <a:gd name="T13" fmla="*/ 26 h 39"/>
                <a:gd name="T14" fmla="*/ 23 w 30"/>
                <a:gd name="T15" fmla="*/ 39 h 39"/>
                <a:gd name="T16" fmla="*/ 24 w 30"/>
                <a:gd name="T17" fmla="*/ 32 h 39"/>
                <a:gd name="T18" fmla="*/ 15 w 30"/>
                <a:gd name="T19"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9">
                  <a:moveTo>
                    <a:pt x="15" y="14"/>
                  </a:moveTo>
                  <a:cubicBezTo>
                    <a:pt x="12" y="12"/>
                    <a:pt x="7" y="9"/>
                    <a:pt x="5" y="7"/>
                  </a:cubicBezTo>
                  <a:cubicBezTo>
                    <a:pt x="3" y="5"/>
                    <a:pt x="0" y="0"/>
                    <a:pt x="0" y="0"/>
                  </a:cubicBezTo>
                  <a:cubicBezTo>
                    <a:pt x="3" y="3"/>
                    <a:pt x="7" y="5"/>
                    <a:pt x="11" y="7"/>
                  </a:cubicBezTo>
                  <a:cubicBezTo>
                    <a:pt x="15" y="9"/>
                    <a:pt x="19" y="11"/>
                    <a:pt x="23" y="13"/>
                  </a:cubicBezTo>
                  <a:cubicBezTo>
                    <a:pt x="27" y="15"/>
                    <a:pt x="29" y="20"/>
                    <a:pt x="30" y="24"/>
                  </a:cubicBezTo>
                  <a:cubicBezTo>
                    <a:pt x="30" y="25"/>
                    <a:pt x="30" y="25"/>
                    <a:pt x="30" y="26"/>
                  </a:cubicBezTo>
                  <a:cubicBezTo>
                    <a:pt x="28" y="31"/>
                    <a:pt x="25" y="35"/>
                    <a:pt x="23" y="39"/>
                  </a:cubicBezTo>
                  <a:cubicBezTo>
                    <a:pt x="23" y="37"/>
                    <a:pt x="24" y="34"/>
                    <a:pt x="24" y="32"/>
                  </a:cubicBezTo>
                  <a:cubicBezTo>
                    <a:pt x="23" y="23"/>
                    <a:pt x="19" y="17"/>
                    <a:pt x="15"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2472"/>
            <p:cNvSpPr>
              <a:spLocks/>
            </p:cNvSpPr>
            <p:nvPr/>
          </p:nvSpPr>
          <p:spPr bwMode="auto">
            <a:xfrm>
              <a:off x="9263047" y="1628780"/>
              <a:ext cx="131763" cy="271464"/>
            </a:xfrm>
            <a:custGeom>
              <a:avLst/>
              <a:gdLst>
                <a:gd name="T0" fmla="*/ 30 w 35"/>
                <a:gd name="T1" fmla="*/ 36 h 72"/>
                <a:gd name="T2" fmla="*/ 19 w 35"/>
                <a:gd name="T3" fmla="*/ 27 h 72"/>
                <a:gd name="T4" fmla="*/ 16 w 35"/>
                <a:gd name="T5" fmla="*/ 25 h 72"/>
                <a:gd name="T6" fmla="*/ 15 w 35"/>
                <a:gd name="T7" fmla="*/ 25 h 72"/>
                <a:gd name="T8" fmla="*/ 15 w 35"/>
                <a:gd name="T9" fmla="*/ 26 h 72"/>
                <a:gd name="T10" fmla="*/ 17 w 35"/>
                <a:gd name="T11" fmla="*/ 30 h 72"/>
                <a:gd name="T12" fmla="*/ 21 w 35"/>
                <a:gd name="T13" fmla="*/ 38 h 72"/>
                <a:gd name="T14" fmla="*/ 25 w 35"/>
                <a:gd name="T15" fmla="*/ 44 h 72"/>
                <a:gd name="T16" fmla="*/ 28 w 35"/>
                <a:gd name="T17" fmla="*/ 51 h 72"/>
                <a:gd name="T18" fmla="*/ 28 w 35"/>
                <a:gd name="T19" fmla="*/ 57 h 72"/>
                <a:gd name="T20" fmla="*/ 25 w 35"/>
                <a:gd name="T21" fmla="*/ 47 h 72"/>
                <a:gd name="T22" fmla="*/ 23 w 35"/>
                <a:gd name="T23" fmla="*/ 42 h 72"/>
                <a:gd name="T24" fmla="*/ 24 w 35"/>
                <a:gd name="T25" fmla="*/ 53 h 72"/>
                <a:gd name="T26" fmla="*/ 24 w 35"/>
                <a:gd name="T27" fmla="*/ 67 h 72"/>
                <a:gd name="T28" fmla="*/ 23 w 35"/>
                <a:gd name="T29" fmla="*/ 69 h 72"/>
                <a:gd name="T30" fmla="*/ 23 w 35"/>
                <a:gd name="T31" fmla="*/ 62 h 72"/>
                <a:gd name="T32" fmla="*/ 18 w 35"/>
                <a:gd name="T33" fmla="*/ 35 h 72"/>
                <a:gd name="T34" fmla="*/ 15 w 35"/>
                <a:gd name="T35" fmla="*/ 29 h 72"/>
                <a:gd name="T36" fmla="*/ 13 w 35"/>
                <a:gd name="T37" fmla="*/ 27 h 72"/>
                <a:gd name="T38" fmla="*/ 13 w 35"/>
                <a:gd name="T39" fmla="*/ 30 h 72"/>
                <a:gd name="T40" fmla="*/ 11 w 35"/>
                <a:gd name="T41" fmla="*/ 43 h 72"/>
                <a:gd name="T42" fmla="*/ 12 w 35"/>
                <a:gd name="T43" fmla="*/ 48 h 72"/>
                <a:gd name="T44" fmla="*/ 14 w 35"/>
                <a:gd name="T45" fmla="*/ 58 h 72"/>
                <a:gd name="T46" fmla="*/ 14 w 35"/>
                <a:gd name="T47" fmla="*/ 58 h 72"/>
                <a:gd name="T48" fmla="*/ 11 w 35"/>
                <a:gd name="T49" fmla="*/ 48 h 72"/>
                <a:gd name="T50" fmla="*/ 10 w 35"/>
                <a:gd name="T51" fmla="*/ 43 h 72"/>
                <a:gd name="T52" fmla="*/ 12 w 35"/>
                <a:gd name="T53" fmla="*/ 27 h 72"/>
                <a:gd name="T54" fmla="*/ 12 w 35"/>
                <a:gd name="T55" fmla="*/ 24 h 72"/>
                <a:gd name="T56" fmla="*/ 8 w 35"/>
                <a:gd name="T57" fmla="*/ 14 h 72"/>
                <a:gd name="T58" fmla="*/ 7 w 35"/>
                <a:gd name="T59" fmla="*/ 17 h 72"/>
                <a:gd name="T60" fmla="*/ 4 w 35"/>
                <a:gd name="T61" fmla="*/ 22 h 72"/>
                <a:gd name="T62" fmla="*/ 1 w 35"/>
                <a:gd name="T63" fmla="*/ 34 h 72"/>
                <a:gd name="T64" fmla="*/ 0 w 35"/>
                <a:gd name="T65" fmla="*/ 42 h 72"/>
                <a:gd name="T66" fmla="*/ 0 w 35"/>
                <a:gd name="T67" fmla="*/ 34 h 72"/>
                <a:gd name="T68" fmla="*/ 3 w 35"/>
                <a:gd name="T69" fmla="*/ 21 h 72"/>
                <a:gd name="T70" fmla="*/ 5 w 35"/>
                <a:gd name="T71" fmla="*/ 17 h 72"/>
                <a:gd name="T72" fmla="*/ 7 w 35"/>
                <a:gd name="T73" fmla="*/ 14 h 72"/>
                <a:gd name="T74" fmla="*/ 8 w 35"/>
                <a:gd name="T75" fmla="*/ 9 h 72"/>
                <a:gd name="T76" fmla="*/ 8 w 35"/>
                <a:gd name="T77" fmla="*/ 5 h 72"/>
                <a:gd name="T78" fmla="*/ 8 w 35"/>
                <a:gd name="T79" fmla="*/ 4 h 72"/>
                <a:gd name="T80" fmla="*/ 8 w 35"/>
                <a:gd name="T81" fmla="*/ 2 h 72"/>
                <a:gd name="T82" fmla="*/ 9 w 35"/>
                <a:gd name="T83" fmla="*/ 8 h 72"/>
                <a:gd name="T84" fmla="*/ 10 w 35"/>
                <a:gd name="T85" fmla="*/ 9 h 72"/>
                <a:gd name="T86" fmla="*/ 11 w 35"/>
                <a:gd name="T87" fmla="*/ 11 h 72"/>
                <a:gd name="T88" fmla="*/ 17 w 35"/>
                <a:gd name="T89" fmla="*/ 19 h 72"/>
                <a:gd name="T90" fmla="*/ 21 w 35"/>
                <a:gd name="T91" fmla="*/ 21 h 72"/>
                <a:gd name="T92" fmla="*/ 33 w 35"/>
                <a:gd name="T93" fmla="*/ 24 h 72"/>
                <a:gd name="T94" fmla="*/ 24 w 35"/>
                <a:gd name="T95" fmla="*/ 23 h 72"/>
                <a:gd name="T96" fmla="*/ 19 w 35"/>
                <a:gd name="T97" fmla="*/ 21 h 72"/>
                <a:gd name="T98" fmla="*/ 14 w 35"/>
                <a:gd name="T99" fmla="*/ 16 h 72"/>
                <a:gd name="T100" fmla="*/ 10 w 35"/>
                <a:gd name="T101" fmla="*/ 11 h 72"/>
                <a:gd name="T102" fmla="*/ 11 w 35"/>
                <a:gd name="T103" fmla="*/ 18 h 72"/>
                <a:gd name="T104" fmla="*/ 13 w 35"/>
                <a:gd name="T105" fmla="*/ 21 h 72"/>
                <a:gd name="T106" fmla="*/ 16 w 35"/>
                <a:gd name="T107" fmla="*/ 24 h 72"/>
                <a:gd name="T108" fmla="*/ 17 w 35"/>
                <a:gd name="T109" fmla="*/ 25 h 72"/>
                <a:gd name="T110" fmla="*/ 23 w 35"/>
                <a:gd name="T111" fmla="*/ 29 h 72"/>
                <a:gd name="T112" fmla="*/ 34 w 35"/>
                <a:gd name="T113" fmla="*/ 38 h 72"/>
                <a:gd name="T114" fmla="*/ 33 w 35"/>
                <a:gd name="T115"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 h="72">
                  <a:moveTo>
                    <a:pt x="33" y="39"/>
                  </a:moveTo>
                  <a:cubicBezTo>
                    <a:pt x="32" y="38"/>
                    <a:pt x="31" y="37"/>
                    <a:pt x="30" y="36"/>
                  </a:cubicBezTo>
                  <a:cubicBezTo>
                    <a:pt x="28" y="33"/>
                    <a:pt x="25" y="32"/>
                    <a:pt x="23" y="30"/>
                  </a:cubicBezTo>
                  <a:cubicBezTo>
                    <a:pt x="21" y="29"/>
                    <a:pt x="20" y="28"/>
                    <a:pt x="19" y="27"/>
                  </a:cubicBezTo>
                  <a:cubicBezTo>
                    <a:pt x="18" y="27"/>
                    <a:pt x="18" y="26"/>
                    <a:pt x="17" y="26"/>
                  </a:cubicBezTo>
                  <a:cubicBezTo>
                    <a:pt x="16" y="25"/>
                    <a:pt x="16" y="25"/>
                    <a:pt x="16" y="25"/>
                  </a:cubicBezTo>
                  <a:cubicBezTo>
                    <a:pt x="16" y="25"/>
                    <a:pt x="16" y="25"/>
                    <a:pt x="15" y="25"/>
                  </a:cubicBezTo>
                  <a:cubicBezTo>
                    <a:pt x="15" y="25"/>
                    <a:pt x="15" y="25"/>
                    <a:pt x="15" y="25"/>
                  </a:cubicBezTo>
                  <a:cubicBezTo>
                    <a:pt x="14" y="24"/>
                    <a:pt x="14" y="24"/>
                    <a:pt x="13" y="23"/>
                  </a:cubicBezTo>
                  <a:cubicBezTo>
                    <a:pt x="14" y="24"/>
                    <a:pt x="14" y="25"/>
                    <a:pt x="15" y="26"/>
                  </a:cubicBezTo>
                  <a:cubicBezTo>
                    <a:pt x="15" y="27"/>
                    <a:pt x="16" y="28"/>
                    <a:pt x="16" y="28"/>
                  </a:cubicBezTo>
                  <a:cubicBezTo>
                    <a:pt x="16" y="29"/>
                    <a:pt x="17" y="30"/>
                    <a:pt x="17" y="30"/>
                  </a:cubicBezTo>
                  <a:cubicBezTo>
                    <a:pt x="18" y="32"/>
                    <a:pt x="19" y="33"/>
                    <a:pt x="19" y="35"/>
                  </a:cubicBezTo>
                  <a:cubicBezTo>
                    <a:pt x="20" y="36"/>
                    <a:pt x="20" y="37"/>
                    <a:pt x="21" y="38"/>
                  </a:cubicBezTo>
                  <a:cubicBezTo>
                    <a:pt x="22" y="39"/>
                    <a:pt x="23" y="40"/>
                    <a:pt x="24" y="42"/>
                  </a:cubicBezTo>
                  <a:cubicBezTo>
                    <a:pt x="24" y="42"/>
                    <a:pt x="24" y="43"/>
                    <a:pt x="25" y="44"/>
                  </a:cubicBezTo>
                  <a:cubicBezTo>
                    <a:pt x="25" y="45"/>
                    <a:pt x="26" y="46"/>
                    <a:pt x="26" y="46"/>
                  </a:cubicBezTo>
                  <a:cubicBezTo>
                    <a:pt x="27" y="48"/>
                    <a:pt x="28" y="50"/>
                    <a:pt x="28" y="51"/>
                  </a:cubicBezTo>
                  <a:cubicBezTo>
                    <a:pt x="28" y="52"/>
                    <a:pt x="29" y="53"/>
                    <a:pt x="29" y="54"/>
                  </a:cubicBezTo>
                  <a:cubicBezTo>
                    <a:pt x="29" y="55"/>
                    <a:pt x="29" y="56"/>
                    <a:pt x="28" y="57"/>
                  </a:cubicBezTo>
                  <a:cubicBezTo>
                    <a:pt x="29" y="55"/>
                    <a:pt x="28" y="53"/>
                    <a:pt x="28" y="52"/>
                  </a:cubicBezTo>
                  <a:cubicBezTo>
                    <a:pt x="27" y="50"/>
                    <a:pt x="26" y="48"/>
                    <a:pt x="25" y="47"/>
                  </a:cubicBezTo>
                  <a:cubicBezTo>
                    <a:pt x="25" y="46"/>
                    <a:pt x="25" y="45"/>
                    <a:pt x="24" y="44"/>
                  </a:cubicBezTo>
                  <a:cubicBezTo>
                    <a:pt x="24" y="44"/>
                    <a:pt x="23" y="43"/>
                    <a:pt x="23" y="42"/>
                  </a:cubicBezTo>
                  <a:cubicBezTo>
                    <a:pt x="22" y="42"/>
                    <a:pt x="22" y="42"/>
                    <a:pt x="22" y="41"/>
                  </a:cubicBezTo>
                  <a:cubicBezTo>
                    <a:pt x="23" y="45"/>
                    <a:pt x="24" y="49"/>
                    <a:pt x="24" y="53"/>
                  </a:cubicBezTo>
                  <a:cubicBezTo>
                    <a:pt x="25" y="56"/>
                    <a:pt x="25" y="59"/>
                    <a:pt x="25" y="62"/>
                  </a:cubicBezTo>
                  <a:cubicBezTo>
                    <a:pt x="25" y="64"/>
                    <a:pt x="25" y="65"/>
                    <a:pt x="24" y="67"/>
                  </a:cubicBezTo>
                  <a:cubicBezTo>
                    <a:pt x="24" y="68"/>
                    <a:pt x="24" y="70"/>
                    <a:pt x="23" y="72"/>
                  </a:cubicBezTo>
                  <a:cubicBezTo>
                    <a:pt x="23" y="71"/>
                    <a:pt x="23" y="70"/>
                    <a:pt x="23" y="69"/>
                  </a:cubicBezTo>
                  <a:cubicBezTo>
                    <a:pt x="23" y="68"/>
                    <a:pt x="23" y="68"/>
                    <a:pt x="23" y="67"/>
                  </a:cubicBezTo>
                  <a:cubicBezTo>
                    <a:pt x="23" y="65"/>
                    <a:pt x="23" y="64"/>
                    <a:pt x="23" y="62"/>
                  </a:cubicBezTo>
                  <a:cubicBezTo>
                    <a:pt x="23" y="59"/>
                    <a:pt x="23" y="56"/>
                    <a:pt x="23" y="53"/>
                  </a:cubicBezTo>
                  <a:cubicBezTo>
                    <a:pt x="22" y="47"/>
                    <a:pt x="20" y="41"/>
                    <a:pt x="18" y="35"/>
                  </a:cubicBezTo>
                  <a:cubicBezTo>
                    <a:pt x="17" y="34"/>
                    <a:pt x="17" y="32"/>
                    <a:pt x="16" y="31"/>
                  </a:cubicBezTo>
                  <a:cubicBezTo>
                    <a:pt x="16" y="30"/>
                    <a:pt x="15" y="30"/>
                    <a:pt x="15" y="29"/>
                  </a:cubicBezTo>
                  <a:cubicBezTo>
                    <a:pt x="14" y="29"/>
                    <a:pt x="14" y="28"/>
                    <a:pt x="13" y="27"/>
                  </a:cubicBezTo>
                  <a:cubicBezTo>
                    <a:pt x="13" y="27"/>
                    <a:pt x="13" y="27"/>
                    <a:pt x="13" y="27"/>
                  </a:cubicBezTo>
                  <a:cubicBezTo>
                    <a:pt x="13" y="27"/>
                    <a:pt x="13" y="27"/>
                    <a:pt x="13" y="27"/>
                  </a:cubicBezTo>
                  <a:cubicBezTo>
                    <a:pt x="13" y="28"/>
                    <a:pt x="13" y="29"/>
                    <a:pt x="13" y="30"/>
                  </a:cubicBezTo>
                  <a:cubicBezTo>
                    <a:pt x="13" y="31"/>
                    <a:pt x="13" y="32"/>
                    <a:pt x="13" y="32"/>
                  </a:cubicBezTo>
                  <a:cubicBezTo>
                    <a:pt x="13" y="36"/>
                    <a:pt x="12" y="39"/>
                    <a:pt x="11" y="43"/>
                  </a:cubicBezTo>
                  <a:cubicBezTo>
                    <a:pt x="11" y="43"/>
                    <a:pt x="11" y="44"/>
                    <a:pt x="11" y="45"/>
                  </a:cubicBezTo>
                  <a:cubicBezTo>
                    <a:pt x="11" y="46"/>
                    <a:pt x="11" y="47"/>
                    <a:pt x="12" y="48"/>
                  </a:cubicBezTo>
                  <a:cubicBezTo>
                    <a:pt x="12" y="49"/>
                    <a:pt x="12" y="51"/>
                    <a:pt x="13" y="53"/>
                  </a:cubicBezTo>
                  <a:cubicBezTo>
                    <a:pt x="13" y="54"/>
                    <a:pt x="14" y="56"/>
                    <a:pt x="14" y="58"/>
                  </a:cubicBezTo>
                  <a:cubicBezTo>
                    <a:pt x="15" y="59"/>
                    <a:pt x="15" y="61"/>
                    <a:pt x="16" y="62"/>
                  </a:cubicBezTo>
                  <a:cubicBezTo>
                    <a:pt x="15" y="61"/>
                    <a:pt x="15" y="59"/>
                    <a:pt x="14" y="58"/>
                  </a:cubicBezTo>
                  <a:cubicBezTo>
                    <a:pt x="13" y="56"/>
                    <a:pt x="13" y="54"/>
                    <a:pt x="12" y="53"/>
                  </a:cubicBezTo>
                  <a:cubicBezTo>
                    <a:pt x="12" y="51"/>
                    <a:pt x="11" y="49"/>
                    <a:pt x="11" y="48"/>
                  </a:cubicBezTo>
                  <a:cubicBezTo>
                    <a:pt x="11" y="47"/>
                    <a:pt x="11" y="46"/>
                    <a:pt x="11" y="45"/>
                  </a:cubicBezTo>
                  <a:cubicBezTo>
                    <a:pt x="10" y="44"/>
                    <a:pt x="10" y="43"/>
                    <a:pt x="10" y="43"/>
                  </a:cubicBezTo>
                  <a:cubicBezTo>
                    <a:pt x="11" y="39"/>
                    <a:pt x="12" y="36"/>
                    <a:pt x="12" y="32"/>
                  </a:cubicBezTo>
                  <a:cubicBezTo>
                    <a:pt x="12" y="31"/>
                    <a:pt x="12" y="29"/>
                    <a:pt x="12" y="27"/>
                  </a:cubicBezTo>
                  <a:cubicBezTo>
                    <a:pt x="12" y="26"/>
                    <a:pt x="12" y="26"/>
                    <a:pt x="12" y="25"/>
                  </a:cubicBezTo>
                  <a:cubicBezTo>
                    <a:pt x="12" y="24"/>
                    <a:pt x="12" y="24"/>
                    <a:pt x="12" y="24"/>
                  </a:cubicBezTo>
                  <a:cubicBezTo>
                    <a:pt x="11" y="22"/>
                    <a:pt x="10" y="20"/>
                    <a:pt x="10" y="18"/>
                  </a:cubicBezTo>
                  <a:cubicBezTo>
                    <a:pt x="9" y="17"/>
                    <a:pt x="9" y="16"/>
                    <a:pt x="8" y="14"/>
                  </a:cubicBezTo>
                  <a:cubicBezTo>
                    <a:pt x="8" y="14"/>
                    <a:pt x="8" y="15"/>
                    <a:pt x="8" y="15"/>
                  </a:cubicBezTo>
                  <a:cubicBezTo>
                    <a:pt x="8" y="15"/>
                    <a:pt x="7" y="16"/>
                    <a:pt x="7" y="17"/>
                  </a:cubicBezTo>
                  <a:cubicBezTo>
                    <a:pt x="6" y="17"/>
                    <a:pt x="6" y="18"/>
                    <a:pt x="6" y="18"/>
                  </a:cubicBezTo>
                  <a:cubicBezTo>
                    <a:pt x="5" y="19"/>
                    <a:pt x="4" y="21"/>
                    <a:pt x="4" y="22"/>
                  </a:cubicBezTo>
                  <a:cubicBezTo>
                    <a:pt x="3" y="23"/>
                    <a:pt x="3" y="24"/>
                    <a:pt x="2" y="26"/>
                  </a:cubicBezTo>
                  <a:cubicBezTo>
                    <a:pt x="1" y="28"/>
                    <a:pt x="1" y="31"/>
                    <a:pt x="1" y="34"/>
                  </a:cubicBezTo>
                  <a:cubicBezTo>
                    <a:pt x="0" y="35"/>
                    <a:pt x="0" y="37"/>
                    <a:pt x="0" y="38"/>
                  </a:cubicBezTo>
                  <a:cubicBezTo>
                    <a:pt x="0" y="39"/>
                    <a:pt x="0" y="41"/>
                    <a:pt x="0" y="42"/>
                  </a:cubicBezTo>
                  <a:cubicBezTo>
                    <a:pt x="0" y="41"/>
                    <a:pt x="0" y="39"/>
                    <a:pt x="0" y="38"/>
                  </a:cubicBezTo>
                  <a:cubicBezTo>
                    <a:pt x="0" y="37"/>
                    <a:pt x="0" y="35"/>
                    <a:pt x="0" y="34"/>
                  </a:cubicBezTo>
                  <a:cubicBezTo>
                    <a:pt x="0" y="31"/>
                    <a:pt x="1" y="28"/>
                    <a:pt x="1" y="25"/>
                  </a:cubicBezTo>
                  <a:cubicBezTo>
                    <a:pt x="2" y="24"/>
                    <a:pt x="2" y="23"/>
                    <a:pt x="3" y="21"/>
                  </a:cubicBezTo>
                  <a:cubicBezTo>
                    <a:pt x="3" y="20"/>
                    <a:pt x="4" y="19"/>
                    <a:pt x="5" y="18"/>
                  </a:cubicBezTo>
                  <a:cubicBezTo>
                    <a:pt x="5" y="17"/>
                    <a:pt x="5" y="17"/>
                    <a:pt x="5" y="17"/>
                  </a:cubicBezTo>
                  <a:cubicBezTo>
                    <a:pt x="6" y="16"/>
                    <a:pt x="6" y="16"/>
                    <a:pt x="6" y="16"/>
                  </a:cubicBezTo>
                  <a:cubicBezTo>
                    <a:pt x="6" y="15"/>
                    <a:pt x="7" y="15"/>
                    <a:pt x="7" y="14"/>
                  </a:cubicBezTo>
                  <a:cubicBezTo>
                    <a:pt x="8" y="14"/>
                    <a:pt x="8" y="13"/>
                    <a:pt x="8" y="12"/>
                  </a:cubicBezTo>
                  <a:cubicBezTo>
                    <a:pt x="8" y="11"/>
                    <a:pt x="8" y="10"/>
                    <a:pt x="8" y="9"/>
                  </a:cubicBezTo>
                  <a:cubicBezTo>
                    <a:pt x="8" y="8"/>
                    <a:pt x="8" y="7"/>
                    <a:pt x="8" y="6"/>
                  </a:cubicBezTo>
                  <a:cubicBezTo>
                    <a:pt x="8" y="6"/>
                    <a:pt x="8" y="6"/>
                    <a:pt x="8" y="5"/>
                  </a:cubicBezTo>
                  <a:cubicBezTo>
                    <a:pt x="8" y="5"/>
                    <a:pt x="8" y="5"/>
                    <a:pt x="8" y="5"/>
                  </a:cubicBezTo>
                  <a:cubicBezTo>
                    <a:pt x="8" y="5"/>
                    <a:pt x="8" y="5"/>
                    <a:pt x="8" y="4"/>
                  </a:cubicBezTo>
                  <a:cubicBezTo>
                    <a:pt x="8" y="3"/>
                    <a:pt x="8" y="1"/>
                    <a:pt x="8" y="0"/>
                  </a:cubicBezTo>
                  <a:cubicBezTo>
                    <a:pt x="8" y="1"/>
                    <a:pt x="8" y="1"/>
                    <a:pt x="8" y="2"/>
                  </a:cubicBezTo>
                  <a:cubicBezTo>
                    <a:pt x="8" y="3"/>
                    <a:pt x="8" y="4"/>
                    <a:pt x="9" y="4"/>
                  </a:cubicBezTo>
                  <a:cubicBezTo>
                    <a:pt x="9" y="6"/>
                    <a:pt x="9" y="7"/>
                    <a:pt x="9" y="8"/>
                  </a:cubicBezTo>
                  <a:cubicBezTo>
                    <a:pt x="9" y="8"/>
                    <a:pt x="9" y="8"/>
                    <a:pt x="9" y="8"/>
                  </a:cubicBezTo>
                  <a:cubicBezTo>
                    <a:pt x="9" y="9"/>
                    <a:pt x="9" y="9"/>
                    <a:pt x="10" y="9"/>
                  </a:cubicBezTo>
                  <a:cubicBezTo>
                    <a:pt x="10" y="9"/>
                    <a:pt x="10" y="10"/>
                    <a:pt x="10" y="10"/>
                  </a:cubicBezTo>
                  <a:cubicBezTo>
                    <a:pt x="10" y="10"/>
                    <a:pt x="10" y="11"/>
                    <a:pt x="11" y="11"/>
                  </a:cubicBezTo>
                  <a:cubicBezTo>
                    <a:pt x="11" y="12"/>
                    <a:pt x="11" y="12"/>
                    <a:pt x="12" y="13"/>
                  </a:cubicBezTo>
                  <a:cubicBezTo>
                    <a:pt x="13" y="15"/>
                    <a:pt x="15" y="17"/>
                    <a:pt x="17" y="19"/>
                  </a:cubicBezTo>
                  <a:cubicBezTo>
                    <a:pt x="18" y="19"/>
                    <a:pt x="18" y="20"/>
                    <a:pt x="19" y="20"/>
                  </a:cubicBezTo>
                  <a:cubicBezTo>
                    <a:pt x="19" y="20"/>
                    <a:pt x="20" y="21"/>
                    <a:pt x="21" y="21"/>
                  </a:cubicBezTo>
                  <a:cubicBezTo>
                    <a:pt x="22" y="22"/>
                    <a:pt x="23" y="22"/>
                    <a:pt x="24" y="23"/>
                  </a:cubicBezTo>
                  <a:cubicBezTo>
                    <a:pt x="27" y="23"/>
                    <a:pt x="30" y="23"/>
                    <a:pt x="33" y="24"/>
                  </a:cubicBezTo>
                  <a:cubicBezTo>
                    <a:pt x="31" y="24"/>
                    <a:pt x="30" y="24"/>
                    <a:pt x="29" y="24"/>
                  </a:cubicBezTo>
                  <a:cubicBezTo>
                    <a:pt x="27" y="24"/>
                    <a:pt x="26" y="23"/>
                    <a:pt x="24" y="23"/>
                  </a:cubicBezTo>
                  <a:cubicBezTo>
                    <a:pt x="23" y="23"/>
                    <a:pt x="22" y="22"/>
                    <a:pt x="20" y="22"/>
                  </a:cubicBezTo>
                  <a:cubicBezTo>
                    <a:pt x="20" y="21"/>
                    <a:pt x="19" y="21"/>
                    <a:pt x="19" y="21"/>
                  </a:cubicBezTo>
                  <a:cubicBezTo>
                    <a:pt x="18" y="20"/>
                    <a:pt x="17" y="20"/>
                    <a:pt x="17" y="19"/>
                  </a:cubicBezTo>
                  <a:cubicBezTo>
                    <a:pt x="16" y="18"/>
                    <a:pt x="15" y="17"/>
                    <a:pt x="14" y="16"/>
                  </a:cubicBezTo>
                  <a:cubicBezTo>
                    <a:pt x="13" y="15"/>
                    <a:pt x="12" y="14"/>
                    <a:pt x="11" y="13"/>
                  </a:cubicBezTo>
                  <a:cubicBezTo>
                    <a:pt x="10" y="13"/>
                    <a:pt x="10" y="12"/>
                    <a:pt x="10" y="11"/>
                  </a:cubicBezTo>
                  <a:cubicBezTo>
                    <a:pt x="10" y="11"/>
                    <a:pt x="10" y="11"/>
                    <a:pt x="10" y="11"/>
                  </a:cubicBezTo>
                  <a:cubicBezTo>
                    <a:pt x="10" y="14"/>
                    <a:pt x="10" y="16"/>
                    <a:pt x="11" y="18"/>
                  </a:cubicBezTo>
                  <a:cubicBezTo>
                    <a:pt x="11" y="18"/>
                    <a:pt x="11" y="19"/>
                    <a:pt x="12" y="19"/>
                  </a:cubicBezTo>
                  <a:cubicBezTo>
                    <a:pt x="12" y="20"/>
                    <a:pt x="12" y="20"/>
                    <a:pt x="13" y="21"/>
                  </a:cubicBezTo>
                  <a:cubicBezTo>
                    <a:pt x="13" y="22"/>
                    <a:pt x="14" y="23"/>
                    <a:pt x="16" y="24"/>
                  </a:cubicBezTo>
                  <a:cubicBezTo>
                    <a:pt x="16" y="24"/>
                    <a:pt x="16" y="24"/>
                    <a:pt x="16" y="24"/>
                  </a:cubicBezTo>
                  <a:cubicBezTo>
                    <a:pt x="16" y="24"/>
                    <a:pt x="16" y="24"/>
                    <a:pt x="17" y="24"/>
                  </a:cubicBezTo>
                  <a:cubicBezTo>
                    <a:pt x="17" y="25"/>
                    <a:pt x="17" y="25"/>
                    <a:pt x="17" y="25"/>
                  </a:cubicBezTo>
                  <a:cubicBezTo>
                    <a:pt x="18" y="26"/>
                    <a:pt x="19" y="26"/>
                    <a:pt x="19" y="26"/>
                  </a:cubicBezTo>
                  <a:cubicBezTo>
                    <a:pt x="21" y="27"/>
                    <a:pt x="22" y="28"/>
                    <a:pt x="23" y="29"/>
                  </a:cubicBezTo>
                  <a:cubicBezTo>
                    <a:pt x="26" y="31"/>
                    <a:pt x="28" y="33"/>
                    <a:pt x="31" y="35"/>
                  </a:cubicBezTo>
                  <a:cubicBezTo>
                    <a:pt x="32" y="36"/>
                    <a:pt x="33" y="37"/>
                    <a:pt x="34" y="38"/>
                  </a:cubicBezTo>
                  <a:cubicBezTo>
                    <a:pt x="34" y="40"/>
                    <a:pt x="35" y="41"/>
                    <a:pt x="35" y="43"/>
                  </a:cubicBezTo>
                  <a:cubicBezTo>
                    <a:pt x="34" y="41"/>
                    <a:pt x="34" y="40"/>
                    <a:pt x="33" y="3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2473"/>
            <p:cNvSpPr>
              <a:spLocks/>
            </p:cNvSpPr>
            <p:nvPr/>
          </p:nvSpPr>
          <p:spPr bwMode="auto">
            <a:xfrm>
              <a:off x="8921733" y="2287598"/>
              <a:ext cx="63500" cy="160339"/>
            </a:xfrm>
            <a:custGeom>
              <a:avLst/>
              <a:gdLst>
                <a:gd name="T0" fmla="*/ 1 w 17"/>
                <a:gd name="T1" fmla="*/ 0 h 43"/>
                <a:gd name="T2" fmla="*/ 6 w 17"/>
                <a:gd name="T3" fmla="*/ 23 h 43"/>
                <a:gd name="T4" fmla="*/ 12 w 17"/>
                <a:gd name="T5" fmla="*/ 34 h 43"/>
                <a:gd name="T6" fmla="*/ 17 w 17"/>
                <a:gd name="T7" fmla="*/ 43 h 43"/>
                <a:gd name="T8" fmla="*/ 4 w 17"/>
                <a:gd name="T9" fmla="*/ 35 h 43"/>
                <a:gd name="T10" fmla="*/ 0 w 17"/>
                <a:gd name="T11" fmla="*/ 20 h 43"/>
                <a:gd name="T12" fmla="*/ 1 w 17"/>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7" h="43">
                  <a:moveTo>
                    <a:pt x="1" y="0"/>
                  </a:moveTo>
                  <a:cubicBezTo>
                    <a:pt x="3" y="8"/>
                    <a:pt x="3" y="16"/>
                    <a:pt x="6" y="23"/>
                  </a:cubicBezTo>
                  <a:cubicBezTo>
                    <a:pt x="7" y="27"/>
                    <a:pt x="9" y="31"/>
                    <a:pt x="12" y="34"/>
                  </a:cubicBezTo>
                  <a:cubicBezTo>
                    <a:pt x="14" y="37"/>
                    <a:pt x="16" y="40"/>
                    <a:pt x="17" y="43"/>
                  </a:cubicBezTo>
                  <a:cubicBezTo>
                    <a:pt x="13" y="40"/>
                    <a:pt x="8" y="38"/>
                    <a:pt x="4" y="35"/>
                  </a:cubicBezTo>
                  <a:cubicBezTo>
                    <a:pt x="2" y="30"/>
                    <a:pt x="1" y="23"/>
                    <a:pt x="0" y="20"/>
                  </a:cubicBezTo>
                  <a:cubicBezTo>
                    <a:pt x="0" y="13"/>
                    <a:pt x="1" y="7"/>
                    <a:pt x="1"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71" name="Picture 2475"/>
            <p:cNvPicPr>
              <a:picLocks noChangeAspect="1" noChangeArrowheads="1"/>
            </p:cNvPicPr>
            <p:nvPr/>
          </p:nvPicPr>
          <p:blipFill>
            <a:blip r:embed="rId118" cstate="screen">
              <a:extLst>
                <a:ext uri="{28A0092B-C50C-407E-A947-70E740481C1C}">
                  <a14:useLocalDpi xmlns:a14="http://schemas.microsoft.com/office/drawing/2010/main"/>
                </a:ext>
              </a:extLst>
            </a:blip>
            <a:srcRect/>
            <a:stretch>
              <a:fillRect/>
            </a:stretch>
          </p:blipFill>
          <p:spPr bwMode="auto">
            <a:xfrm>
              <a:off x="8880457" y="2160597"/>
              <a:ext cx="192089"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2" name="Freeform 2476"/>
            <p:cNvSpPr>
              <a:spLocks/>
            </p:cNvSpPr>
            <p:nvPr/>
          </p:nvSpPr>
          <p:spPr bwMode="auto">
            <a:xfrm>
              <a:off x="8926495" y="2252672"/>
              <a:ext cx="141288" cy="139701"/>
            </a:xfrm>
            <a:custGeom>
              <a:avLst/>
              <a:gdLst>
                <a:gd name="T0" fmla="*/ 19 w 38"/>
                <a:gd name="T1" fmla="*/ 12 h 37"/>
                <a:gd name="T2" fmla="*/ 6 w 38"/>
                <a:gd name="T3" fmla="*/ 6 h 37"/>
                <a:gd name="T4" fmla="*/ 0 w 38"/>
                <a:gd name="T5" fmla="*/ 0 h 37"/>
                <a:gd name="T6" fmla="*/ 12 w 38"/>
                <a:gd name="T7" fmla="*/ 5 h 37"/>
                <a:gd name="T8" fmla="*/ 28 w 38"/>
                <a:gd name="T9" fmla="*/ 9 h 37"/>
                <a:gd name="T10" fmla="*/ 37 w 38"/>
                <a:gd name="T11" fmla="*/ 19 h 37"/>
                <a:gd name="T12" fmla="*/ 38 w 38"/>
                <a:gd name="T13" fmla="*/ 21 h 37"/>
                <a:gd name="T14" fmla="*/ 33 w 38"/>
                <a:gd name="T15" fmla="*/ 37 h 37"/>
                <a:gd name="T16" fmla="*/ 32 w 38"/>
                <a:gd name="T17" fmla="*/ 29 h 37"/>
                <a:gd name="T18" fmla="*/ 19 w 38"/>
                <a:gd name="T19"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7">
                  <a:moveTo>
                    <a:pt x="19" y="12"/>
                  </a:moveTo>
                  <a:cubicBezTo>
                    <a:pt x="16" y="10"/>
                    <a:pt x="9" y="8"/>
                    <a:pt x="6" y="6"/>
                  </a:cubicBezTo>
                  <a:cubicBezTo>
                    <a:pt x="4" y="5"/>
                    <a:pt x="0" y="0"/>
                    <a:pt x="0" y="0"/>
                  </a:cubicBezTo>
                  <a:cubicBezTo>
                    <a:pt x="3" y="3"/>
                    <a:pt x="8" y="4"/>
                    <a:pt x="12" y="5"/>
                  </a:cubicBezTo>
                  <a:cubicBezTo>
                    <a:pt x="18" y="7"/>
                    <a:pt x="23" y="7"/>
                    <a:pt x="28" y="9"/>
                  </a:cubicBezTo>
                  <a:cubicBezTo>
                    <a:pt x="32" y="10"/>
                    <a:pt x="35" y="14"/>
                    <a:pt x="37" y="19"/>
                  </a:cubicBezTo>
                  <a:cubicBezTo>
                    <a:pt x="37" y="19"/>
                    <a:pt x="38" y="20"/>
                    <a:pt x="38" y="21"/>
                  </a:cubicBezTo>
                  <a:cubicBezTo>
                    <a:pt x="37" y="26"/>
                    <a:pt x="35" y="31"/>
                    <a:pt x="33" y="37"/>
                  </a:cubicBezTo>
                  <a:cubicBezTo>
                    <a:pt x="33" y="34"/>
                    <a:pt x="33" y="31"/>
                    <a:pt x="32" y="29"/>
                  </a:cubicBezTo>
                  <a:cubicBezTo>
                    <a:pt x="30" y="19"/>
                    <a:pt x="23" y="14"/>
                    <a:pt x="19"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2477"/>
            <p:cNvSpPr>
              <a:spLocks/>
            </p:cNvSpPr>
            <p:nvPr/>
          </p:nvSpPr>
          <p:spPr bwMode="auto">
            <a:xfrm>
              <a:off x="9628174" y="2155834"/>
              <a:ext cx="142876" cy="236539"/>
            </a:xfrm>
            <a:custGeom>
              <a:avLst/>
              <a:gdLst>
                <a:gd name="T0" fmla="*/ 0 w 38"/>
                <a:gd name="T1" fmla="*/ 30 h 63"/>
                <a:gd name="T2" fmla="*/ 10 w 38"/>
                <a:gd name="T3" fmla="*/ 49 h 63"/>
                <a:gd name="T4" fmla="*/ 23 w 38"/>
                <a:gd name="T5" fmla="*/ 59 h 63"/>
                <a:gd name="T6" fmla="*/ 27 w 38"/>
                <a:gd name="T7" fmla="*/ 63 h 63"/>
                <a:gd name="T8" fmla="*/ 33 w 38"/>
                <a:gd name="T9" fmla="*/ 47 h 63"/>
                <a:gd name="T10" fmla="*/ 37 w 38"/>
                <a:gd name="T11" fmla="*/ 36 h 63"/>
                <a:gd name="T12" fmla="*/ 37 w 38"/>
                <a:gd name="T13" fmla="*/ 26 h 63"/>
                <a:gd name="T14" fmla="*/ 30 w 38"/>
                <a:gd name="T15" fmla="*/ 16 h 63"/>
                <a:gd name="T16" fmla="*/ 19 w 38"/>
                <a:gd name="T17" fmla="*/ 10 h 63"/>
                <a:gd name="T18" fmla="*/ 24 w 38"/>
                <a:gd name="T19" fmla="*/ 1 h 63"/>
                <a:gd name="T20" fmla="*/ 23 w 38"/>
                <a:gd name="T21" fmla="*/ 0 h 63"/>
                <a:gd name="T22" fmla="*/ 18 w 38"/>
                <a:gd name="T23" fmla="*/ 10 h 63"/>
                <a:gd name="T24" fmla="*/ 15 w 38"/>
                <a:gd name="T25" fmla="*/ 10 h 63"/>
                <a:gd name="T26" fmla="*/ 4 w 38"/>
                <a:gd name="T27" fmla="*/ 17 h 63"/>
                <a:gd name="T28" fmla="*/ 0 w 38"/>
                <a:gd name="T29" fmla="*/ 3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63">
                  <a:moveTo>
                    <a:pt x="0" y="30"/>
                  </a:moveTo>
                  <a:cubicBezTo>
                    <a:pt x="0" y="38"/>
                    <a:pt x="5" y="44"/>
                    <a:pt x="10" y="49"/>
                  </a:cubicBezTo>
                  <a:cubicBezTo>
                    <a:pt x="14" y="52"/>
                    <a:pt x="21" y="55"/>
                    <a:pt x="23" y="59"/>
                  </a:cubicBezTo>
                  <a:cubicBezTo>
                    <a:pt x="25" y="61"/>
                    <a:pt x="26" y="62"/>
                    <a:pt x="27" y="63"/>
                  </a:cubicBezTo>
                  <a:cubicBezTo>
                    <a:pt x="25" y="59"/>
                    <a:pt x="31" y="50"/>
                    <a:pt x="33" y="47"/>
                  </a:cubicBezTo>
                  <a:cubicBezTo>
                    <a:pt x="35" y="43"/>
                    <a:pt x="36" y="39"/>
                    <a:pt x="37" y="36"/>
                  </a:cubicBezTo>
                  <a:cubicBezTo>
                    <a:pt x="38" y="32"/>
                    <a:pt x="38" y="29"/>
                    <a:pt x="37" y="26"/>
                  </a:cubicBezTo>
                  <a:cubicBezTo>
                    <a:pt x="36" y="22"/>
                    <a:pt x="33" y="18"/>
                    <a:pt x="30" y="16"/>
                  </a:cubicBezTo>
                  <a:cubicBezTo>
                    <a:pt x="27" y="13"/>
                    <a:pt x="23" y="10"/>
                    <a:pt x="19" y="10"/>
                  </a:cubicBezTo>
                  <a:cubicBezTo>
                    <a:pt x="19" y="6"/>
                    <a:pt x="21" y="3"/>
                    <a:pt x="24" y="1"/>
                  </a:cubicBezTo>
                  <a:cubicBezTo>
                    <a:pt x="23" y="0"/>
                    <a:pt x="23" y="0"/>
                    <a:pt x="23" y="0"/>
                  </a:cubicBezTo>
                  <a:cubicBezTo>
                    <a:pt x="21" y="2"/>
                    <a:pt x="19" y="6"/>
                    <a:pt x="18" y="10"/>
                  </a:cubicBezTo>
                  <a:cubicBezTo>
                    <a:pt x="17" y="10"/>
                    <a:pt x="16" y="10"/>
                    <a:pt x="15" y="10"/>
                  </a:cubicBezTo>
                  <a:cubicBezTo>
                    <a:pt x="10" y="10"/>
                    <a:pt x="6" y="13"/>
                    <a:pt x="4" y="17"/>
                  </a:cubicBezTo>
                  <a:cubicBezTo>
                    <a:pt x="1" y="21"/>
                    <a:pt x="0" y="26"/>
                    <a:pt x="0" y="30"/>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2478"/>
            <p:cNvSpPr>
              <a:spLocks/>
            </p:cNvSpPr>
            <p:nvPr/>
          </p:nvSpPr>
          <p:spPr bwMode="auto">
            <a:xfrm>
              <a:off x="8877282" y="2162184"/>
              <a:ext cx="149226" cy="282577"/>
            </a:xfrm>
            <a:custGeom>
              <a:avLst/>
              <a:gdLst>
                <a:gd name="T0" fmla="*/ 33 w 40"/>
                <a:gd name="T1" fmla="*/ 35 h 75"/>
                <a:gd name="T2" fmla="*/ 20 w 40"/>
                <a:gd name="T3" fmla="*/ 28 h 75"/>
                <a:gd name="T4" fmla="*/ 16 w 40"/>
                <a:gd name="T5" fmla="*/ 27 h 75"/>
                <a:gd name="T6" fmla="*/ 15 w 40"/>
                <a:gd name="T7" fmla="*/ 26 h 75"/>
                <a:gd name="T8" fmla="*/ 15 w 40"/>
                <a:gd name="T9" fmla="*/ 28 h 75"/>
                <a:gd name="T10" fmla="*/ 19 w 40"/>
                <a:gd name="T11" fmla="*/ 32 h 75"/>
                <a:gd name="T12" fmla="*/ 24 w 40"/>
                <a:gd name="T13" fmla="*/ 40 h 75"/>
                <a:gd name="T14" fmla="*/ 29 w 40"/>
                <a:gd name="T15" fmla="*/ 45 h 75"/>
                <a:gd name="T16" fmla="*/ 34 w 40"/>
                <a:gd name="T17" fmla="*/ 53 h 75"/>
                <a:gd name="T18" fmla="*/ 35 w 40"/>
                <a:gd name="T19" fmla="*/ 58 h 75"/>
                <a:gd name="T20" fmla="*/ 30 w 40"/>
                <a:gd name="T21" fmla="*/ 48 h 75"/>
                <a:gd name="T22" fmla="*/ 27 w 40"/>
                <a:gd name="T23" fmla="*/ 44 h 75"/>
                <a:gd name="T24" fmla="*/ 30 w 40"/>
                <a:gd name="T25" fmla="*/ 55 h 75"/>
                <a:gd name="T26" fmla="*/ 33 w 40"/>
                <a:gd name="T27" fmla="*/ 70 h 75"/>
                <a:gd name="T28" fmla="*/ 32 w 40"/>
                <a:gd name="T29" fmla="*/ 73 h 75"/>
                <a:gd name="T30" fmla="*/ 31 w 40"/>
                <a:gd name="T31" fmla="*/ 65 h 75"/>
                <a:gd name="T32" fmla="*/ 20 w 40"/>
                <a:gd name="T33" fmla="*/ 37 h 75"/>
                <a:gd name="T34" fmla="*/ 16 w 40"/>
                <a:gd name="T35" fmla="*/ 31 h 75"/>
                <a:gd name="T36" fmla="*/ 14 w 40"/>
                <a:gd name="T37" fmla="*/ 29 h 75"/>
                <a:gd name="T38" fmla="*/ 14 w 40"/>
                <a:gd name="T39" fmla="*/ 32 h 75"/>
                <a:gd name="T40" fmla="*/ 14 w 40"/>
                <a:gd name="T41" fmla="*/ 46 h 75"/>
                <a:gd name="T42" fmla="*/ 16 w 40"/>
                <a:gd name="T43" fmla="*/ 52 h 75"/>
                <a:gd name="T44" fmla="*/ 20 w 40"/>
                <a:gd name="T45" fmla="*/ 62 h 75"/>
                <a:gd name="T46" fmla="*/ 20 w 40"/>
                <a:gd name="T47" fmla="*/ 62 h 75"/>
                <a:gd name="T48" fmla="*/ 15 w 40"/>
                <a:gd name="T49" fmla="*/ 52 h 75"/>
                <a:gd name="T50" fmla="*/ 13 w 40"/>
                <a:gd name="T51" fmla="*/ 46 h 75"/>
                <a:gd name="T52" fmla="*/ 13 w 40"/>
                <a:gd name="T53" fmla="*/ 29 h 75"/>
                <a:gd name="T54" fmla="*/ 11 w 40"/>
                <a:gd name="T55" fmla="*/ 26 h 75"/>
                <a:gd name="T56" fmla="*/ 6 w 40"/>
                <a:gd name="T57" fmla="*/ 16 h 75"/>
                <a:gd name="T58" fmla="*/ 5 w 40"/>
                <a:gd name="T59" fmla="*/ 19 h 75"/>
                <a:gd name="T60" fmla="*/ 2 w 40"/>
                <a:gd name="T61" fmla="*/ 25 h 75"/>
                <a:gd name="T62" fmla="*/ 1 w 40"/>
                <a:gd name="T63" fmla="*/ 39 h 75"/>
                <a:gd name="T64" fmla="*/ 2 w 40"/>
                <a:gd name="T65" fmla="*/ 48 h 75"/>
                <a:gd name="T66" fmla="*/ 1 w 40"/>
                <a:gd name="T67" fmla="*/ 39 h 75"/>
                <a:gd name="T68" fmla="*/ 1 w 40"/>
                <a:gd name="T69" fmla="*/ 25 h 75"/>
                <a:gd name="T70" fmla="*/ 3 w 40"/>
                <a:gd name="T71" fmla="*/ 19 h 75"/>
                <a:gd name="T72" fmla="*/ 5 w 40"/>
                <a:gd name="T73" fmla="*/ 16 h 75"/>
                <a:gd name="T74" fmla="*/ 4 w 40"/>
                <a:gd name="T75" fmla="*/ 11 h 75"/>
                <a:gd name="T76" fmla="*/ 3 w 40"/>
                <a:gd name="T77" fmla="*/ 7 h 75"/>
                <a:gd name="T78" fmla="*/ 3 w 40"/>
                <a:gd name="T79" fmla="*/ 6 h 75"/>
                <a:gd name="T80" fmla="*/ 4 w 40"/>
                <a:gd name="T81" fmla="*/ 3 h 75"/>
                <a:gd name="T82" fmla="*/ 5 w 40"/>
                <a:gd name="T83" fmla="*/ 9 h 75"/>
                <a:gd name="T84" fmla="*/ 6 w 40"/>
                <a:gd name="T85" fmla="*/ 10 h 75"/>
                <a:gd name="T86" fmla="*/ 8 w 40"/>
                <a:gd name="T87" fmla="*/ 12 h 75"/>
                <a:gd name="T88" fmla="*/ 16 w 40"/>
                <a:gd name="T89" fmla="*/ 19 h 75"/>
                <a:gd name="T90" fmla="*/ 20 w 40"/>
                <a:gd name="T91" fmla="*/ 21 h 75"/>
                <a:gd name="T92" fmla="*/ 34 w 40"/>
                <a:gd name="T93" fmla="*/ 22 h 75"/>
                <a:gd name="T94" fmla="*/ 25 w 40"/>
                <a:gd name="T95" fmla="*/ 23 h 75"/>
                <a:gd name="T96" fmla="*/ 18 w 40"/>
                <a:gd name="T97" fmla="*/ 21 h 75"/>
                <a:gd name="T98" fmla="*/ 12 w 40"/>
                <a:gd name="T99" fmla="*/ 17 h 75"/>
                <a:gd name="T100" fmla="*/ 7 w 40"/>
                <a:gd name="T101" fmla="*/ 13 h 75"/>
                <a:gd name="T102" fmla="*/ 10 w 40"/>
                <a:gd name="T103" fmla="*/ 20 h 75"/>
                <a:gd name="T104" fmla="*/ 12 w 40"/>
                <a:gd name="T105" fmla="*/ 22 h 75"/>
                <a:gd name="T106" fmla="*/ 16 w 40"/>
                <a:gd name="T107" fmla="*/ 25 h 75"/>
                <a:gd name="T108" fmla="*/ 18 w 40"/>
                <a:gd name="T109" fmla="*/ 26 h 75"/>
                <a:gd name="T110" fmla="*/ 25 w 40"/>
                <a:gd name="T111" fmla="*/ 29 h 75"/>
                <a:gd name="T112" fmla="*/ 38 w 40"/>
                <a:gd name="T113" fmla="*/ 38 h 75"/>
                <a:gd name="T114" fmla="*/ 37 w 40"/>
                <a:gd name="T115"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75">
                  <a:moveTo>
                    <a:pt x="37" y="38"/>
                  </a:moveTo>
                  <a:cubicBezTo>
                    <a:pt x="36" y="37"/>
                    <a:pt x="34" y="36"/>
                    <a:pt x="33" y="35"/>
                  </a:cubicBezTo>
                  <a:cubicBezTo>
                    <a:pt x="30" y="33"/>
                    <a:pt x="27" y="32"/>
                    <a:pt x="24" y="30"/>
                  </a:cubicBezTo>
                  <a:cubicBezTo>
                    <a:pt x="23" y="30"/>
                    <a:pt x="21" y="29"/>
                    <a:pt x="20" y="28"/>
                  </a:cubicBezTo>
                  <a:cubicBezTo>
                    <a:pt x="19" y="28"/>
                    <a:pt x="18" y="28"/>
                    <a:pt x="17" y="27"/>
                  </a:cubicBezTo>
                  <a:cubicBezTo>
                    <a:pt x="16" y="27"/>
                    <a:pt x="16" y="27"/>
                    <a:pt x="16" y="27"/>
                  </a:cubicBezTo>
                  <a:cubicBezTo>
                    <a:pt x="16" y="27"/>
                    <a:pt x="16" y="26"/>
                    <a:pt x="16" y="26"/>
                  </a:cubicBezTo>
                  <a:cubicBezTo>
                    <a:pt x="15" y="26"/>
                    <a:pt x="15" y="26"/>
                    <a:pt x="15" y="26"/>
                  </a:cubicBezTo>
                  <a:cubicBezTo>
                    <a:pt x="14" y="26"/>
                    <a:pt x="13" y="25"/>
                    <a:pt x="13" y="25"/>
                  </a:cubicBezTo>
                  <a:cubicBezTo>
                    <a:pt x="13" y="26"/>
                    <a:pt x="14" y="27"/>
                    <a:pt x="15" y="28"/>
                  </a:cubicBezTo>
                  <a:cubicBezTo>
                    <a:pt x="16" y="29"/>
                    <a:pt x="16" y="29"/>
                    <a:pt x="17" y="30"/>
                  </a:cubicBezTo>
                  <a:cubicBezTo>
                    <a:pt x="17" y="31"/>
                    <a:pt x="18" y="31"/>
                    <a:pt x="19" y="32"/>
                  </a:cubicBezTo>
                  <a:cubicBezTo>
                    <a:pt x="20" y="33"/>
                    <a:pt x="21" y="35"/>
                    <a:pt x="22" y="36"/>
                  </a:cubicBezTo>
                  <a:cubicBezTo>
                    <a:pt x="22" y="37"/>
                    <a:pt x="23" y="38"/>
                    <a:pt x="24" y="40"/>
                  </a:cubicBezTo>
                  <a:cubicBezTo>
                    <a:pt x="25" y="41"/>
                    <a:pt x="26" y="42"/>
                    <a:pt x="27" y="43"/>
                  </a:cubicBezTo>
                  <a:cubicBezTo>
                    <a:pt x="28" y="44"/>
                    <a:pt x="29" y="44"/>
                    <a:pt x="29" y="45"/>
                  </a:cubicBezTo>
                  <a:cubicBezTo>
                    <a:pt x="30" y="46"/>
                    <a:pt x="30" y="47"/>
                    <a:pt x="31" y="48"/>
                  </a:cubicBezTo>
                  <a:cubicBezTo>
                    <a:pt x="32" y="49"/>
                    <a:pt x="33" y="51"/>
                    <a:pt x="34" y="53"/>
                  </a:cubicBezTo>
                  <a:cubicBezTo>
                    <a:pt x="35" y="54"/>
                    <a:pt x="35" y="54"/>
                    <a:pt x="35" y="55"/>
                  </a:cubicBezTo>
                  <a:cubicBezTo>
                    <a:pt x="35" y="56"/>
                    <a:pt x="35" y="57"/>
                    <a:pt x="35" y="58"/>
                  </a:cubicBezTo>
                  <a:cubicBezTo>
                    <a:pt x="35" y="56"/>
                    <a:pt x="35" y="55"/>
                    <a:pt x="34" y="53"/>
                  </a:cubicBezTo>
                  <a:cubicBezTo>
                    <a:pt x="33" y="51"/>
                    <a:pt x="32" y="50"/>
                    <a:pt x="30" y="48"/>
                  </a:cubicBezTo>
                  <a:cubicBezTo>
                    <a:pt x="30" y="47"/>
                    <a:pt x="29" y="47"/>
                    <a:pt x="29" y="46"/>
                  </a:cubicBezTo>
                  <a:cubicBezTo>
                    <a:pt x="28" y="45"/>
                    <a:pt x="27" y="44"/>
                    <a:pt x="27" y="44"/>
                  </a:cubicBezTo>
                  <a:cubicBezTo>
                    <a:pt x="26" y="43"/>
                    <a:pt x="26" y="43"/>
                    <a:pt x="26" y="43"/>
                  </a:cubicBezTo>
                  <a:cubicBezTo>
                    <a:pt x="27" y="47"/>
                    <a:pt x="29" y="51"/>
                    <a:pt x="30" y="55"/>
                  </a:cubicBezTo>
                  <a:cubicBezTo>
                    <a:pt x="31" y="58"/>
                    <a:pt x="32" y="62"/>
                    <a:pt x="33" y="65"/>
                  </a:cubicBezTo>
                  <a:cubicBezTo>
                    <a:pt x="33" y="67"/>
                    <a:pt x="33" y="68"/>
                    <a:pt x="33" y="70"/>
                  </a:cubicBezTo>
                  <a:cubicBezTo>
                    <a:pt x="33" y="72"/>
                    <a:pt x="33" y="74"/>
                    <a:pt x="32" y="75"/>
                  </a:cubicBezTo>
                  <a:cubicBezTo>
                    <a:pt x="32" y="75"/>
                    <a:pt x="32" y="74"/>
                    <a:pt x="32" y="73"/>
                  </a:cubicBezTo>
                  <a:cubicBezTo>
                    <a:pt x="32" y="72"/>
                    <a:pt x="32" y="71"/>
                    <a:pt x="32" y="70"/>
                  </a:cubicBezTo>
                  <a:cubicBezTo>
                    <a:pt x="31" y="69"/>
                    <a:pt x="31" y="67"/>
                    <a:pt x="31" y="65"/>
                  </a:cubicBezTo>
                  <a:cubicBezTo>
                    <a:pt x="30" y="62"/>
                    <a:pt x="30" y="59"/>
                    <a:pt x="29" y="55"/>
                  </a:cubicBezTo>
                  <a:cubicBezTo>
                    <a:pt x="27" y="49"/>
                    <a:pt x="24" y="43"/>
                    <a:pt x="20" y="37"/>
                  </a:cubicBezTo>
                  <a:cubicBezTo>
                    <a:pt x="19" y="36"/>
                    <a:pt x="18" y="34"/>
                    <a:pt x="17" y="33"/>
                  </a:cubicBezTo>
                  <a:cubicBezTo>
                    <a:pt x="17" y="32"/>
                    <a:pt x="16" y="32"/>
                    <a:pt x="16" y="31"/>
                  </a:cubicBezTo>
                  <a:cubicBezTo>
                    <a:pt x="15" y="30"/>
                    <a:pt x="14" y="30"/>
                    <a:pt x="14" y="29"/>
                  </a:cubicBezTo>
                  <a:cubicBezTo>
                    <a:pt x="14" y="29"/>
                    <a:pt x="14" y="29"/>
                    <a:pt x="14" y="29"/>
                  </a:cubicBezTo>
                  <a:cubicBezTo>
                    <a:pt x="14" y="29"/>
                    <a:pt x="14" y="29"/>
                    <a:pt x="14" y="29"/>
                  </a:cubicBezTo>
                  <a:cubicBezTo>
                    <a:pt x="14" y="30"/>
                    <a:pt x="14" y="31"/>
                    <a:pt x="14" y="32"/>
                  </a:cubicBezTo>
                  <a:cubicBezTo>
                    <a:pt x="14" y="33"/>
                    <a:pt x="14" y="34"/>
                    <a:pt x="14" y="35"/>
                  </a:cubicBezTo>
                  <a:cubicBezTo>
                    <a:pt x="14" y="39"/>
                    <a:pt x="14" y="43"/>
                    <a:pt x="14" y="46"/>
                  </a:cubicBezTo>
                  <a:cubicBezTo>
                    <a:pt x="14" y="47"/>
                    <a:pt x="14" y="48"/>
                    <a:pt x="15" y="49"/>
                  </a:cubicBezTo>
                  <a:cubicBezTo>
                    <a:pt x="15" y="50"/>
                    <a:pt x="15" y="51"/>
                    <a:pt x="16" y="52"/>
                  </a:cubicBezTo>
                  <a:cubicBezTo>
                    <a:pt x="16" y="53"/>
                    <a:pt x="17" y="55"/>
                    <a:pt x="18" y="57"/>
                  </a:cubicBezTo>
                  <a:cubicBezTo>
                    <a:pt x="18" y="59"/>
                    <a:pt x="19" y="60"/>
                    <a:pt x="20" y="62"/>
                  </a:cubicBezTo>
                  <a:cubicBezTo>
                    <a:pt x="21" y="63"/>
                    <a:pt x="22" y="65"/>
                    <a:pt x="23" y="67"/>
                  </a:cubicBezTo>
                  <a:cubicBezTo>
                    <a:pt x="22" y="65"/>
                    <a:pt x="21" y="64"/>
                    <a:pt x="20" y="62"/>
                  </a:cubicBezTo>
                  <a:cubicBezTo>
                    <a:pt x="19" y="60"/>
                    <a:pt x="18" y="59"/>
                    <a:pt x="17" y="57"/>
                  </a:cubicBezTo>
                  <a:cubicBezTo>
                    <a:pt x="16" y="55"/>
                    <a:pt x="16" y="54"/>
                    <a:pt x="15" y="52"/>
                  </a:cubicBezTo>
                  <a:cubicBezTo>
                    <a:pt x="15" y="51"/>
                    <a:pt x="14" y="50"/>
                    <a:pt x="14" y="49"/>
                  </a:cubicBezTo>
                  <a:cubicBezTo>
                    <a:pt x="14" y="48"/>
                    <a:pt x="14" y="47"/>
                    <a:pt x="13" y="46"/>
                  </a:cubicBezTo>
                  <a:cubicBezTo>
                    <a:pt x="13" y="42"/>
                    <a:pt x="13" y="39"/>
                    <a:pt x="13" y="35"/>
                  </a:cubicBezTo>
                  <a:cubicBezTo>
                    <a:pt x="13" y="33"/>
                    <a:pt x="13" y="31"/>
                    <a:pt x="13" y="29"/>
                  </a:cubicBezTo>
                  <a:cubicBezTo>
                    <a:pt x="12" y="29"/>
                    <a:pt x="12" y="28"/>
                    <a:pt x="12" y="27"/>
                  </a:cubicBezTo>
                  <a:cubicBezTo>
                    <a:pt x="12" y="26"/>
                    <a:pt x="11" y="26"/>
                    <a:pt x="11" y="26"/>
                  </a:cubicBezTo>
                  <a:cubicBezTo>
                    <a:pt x="10" y="24"/>
                    <a:pt x="9" y="22"/>
                    <a:pt x="8" y="20"/>
                  </a:cubicBezTo>
                  <a:cubicBezTo>
                    <a:pt x="7" y="19"/>
                    <a:pt x="7" y="17"/>
                    <a:pt x="6" y="16"/>
                  </a:cubicBezTo>
                  <a:cubicBezTo>
                    <a:pt x="6" y="16"/>
                    <a:pt x="6" y="16"/>
                    <a:pt x="6" y="17"/>
                  </a:cubicBezTo>
                  <a:cubicBezTo>
                    <a:pt x="6" y="17"/>
                    <a:pt x="5" y="18"/>
                    <a:pt x="5" y="19"/>
                  </a:cubicBezTo>
                  <a:cubicBezTo>
                    <a:pt x="4" y="20"/>
                    <a:pt x="4" y="20"/>
                    <a:pt x="4" y="21"/>
                  </a:cubicBezTo>
                  <a:cubicBezTo>
                    <a:pt x="3" y="22"/>
                    <a:pt x="3" y="24"/>
                    <a:pt x="2" y="25"/>
                  </a:cubicBezTo>
                  <a:cubicBezTo>
                    <a:pt x="2" y="27"/>
                    <a:pt x="2" y="28"/>
                    <a:pt x="1" y="30"/>
                  </a:cubicBezTo>
                  <a:cubicBezTo>
                    <a:pt x="1" y="33"/>
                    <a:pt x="1" y="36"/>
                    <a:pt x="1" y="39"/>
                  </a:cubicBezTo>
                  <a:cubicBezTo>
                    <a:pt x="1" y="40"/>
                    <a:pt x="1" y="42"/>
                    <a:pt x="2" y="43"/>
                  </a:cubicBezTo>
                  <a:cubicBezTo>
                    <a:pt x="2" y="45"/>
                    <a:pt x="2" y="46"/>
                    <a:pt x="2" y="48"/>
                  </a:cubicBezTo>
                  <a:cubicBezTo>
                    <a:pt x="2" y="46"/>
                    <a:pt x="2" y="45"/>
                    <a:pt x="1" y="43"/>
                  </a:cubicBezTo>
                  <a:cubicBezTo>
                    <a:pt x="1" y="42"/>
                    <a:pt x="1" y="40"/>
                    <a:pt x="1" y="39"/>
                  </a:cubicBezTo>
                  <a:cubicBezTo>
                    <a:pt x="0" y="36"/>
                    <a:pt x="0" y="33"/>
                    <a:pt x="0" y="29"/>
                  </a:cubicBezTo>
                  <a:cubicBezTo>
                    <a:pt x="1" y="28"/>
                    <a:pt x="1" y="26"/>
                    <a:pt x="1" y="25"/>
                  </a:cubicBezTo>
                  <a:cubicBezTo>
                    <a:pt x="2" y="23"/>
                    <a:pt x="2" y="22"/>
                    <a:pt x="3" y="20"/>
                  </a:cubicBezTo>
                  <a:cubicBezTo>
                    <a:pt x="3" y="20"/>
                    <a:pt x="3" y="20"/>
                    <a:pt x="3" y="19"/>
                  </a:cubicBezTo>
                  <a:cubicBezTo>
                    <a:pt x="3" y="19"/>
                    <a:pt x="4" y="19"/>
                    <a:pt x="4" y="18"/>
                  </a:cubicBezTo>
                  <a:cubicBezTo>
                    <a:pt x="4" y="18"/>
                    <a:pt x="4" y="17"/>
                    <a:pt x="5" y="16"/>
                  </a:cubicBezTo>
                  <a:cubicBezTo>
                    <a:pt x="5" y="16"/>
                    <a:pt x="5" y="15"/>
                    <a:pt x="5" y="14"/>
                  </a:cubicBezTo>
                  <a:cubicBezTo>
                    <a:pt x="5" y="13"/>
                    <a:pt x="5" y="12"/>
                    <a:pt x="4" y="11"/>
                  </a:cubicBezTo>
                  <a:cubicBezTo>
                    <a:pt x="4" y="10"/>
                    <a:pt x="4" y="8"/>
                    <a:pt x="4" y="7"/>
                  </a:cubicBezTo>
                  <a:cubicBezTo>
                    <a:pt x="4" y="7"/>
                    <a:pt x="3" y="7"/>
                    <a:pt x="3" y="7"/>
                  </a:cubicBezTo>
                  <a:cubicBezTo>
                    <a:pt x="3" y="7"/>
                    <a:pt x="3" y="7"/>
                    <a:pt x="3" y="7"/>
                  </a:cubicBezTo>
                  <a:cubicBezTo>
                    <a:pt x="3" y="6"/>
                    <a:pt x="3" y="6"/>
                    <a:pt x="3" y="6"/>
                  </a:cubicBezTo>
                  <a:cubicBezTo>
                    <a:pt x="3" y="4"/>
                    <a:pt x="3" y="2"/>
                    <a:pt x="3" y="0"/>
                  </a:cubicBezTo>
                  <a:cubicBezTo>
                    <a:pt x="3" y="1"/>
                    <a:pt x="3" y="2"/>
                    <a:pt x="4" y="3"/>
                  </a:cubicBezTo>
                  <a:cubicBezTo>
                    <a:pt x="4" y="4"/>
                    <a:pt x="4" y="5"/>
                    <a:pt x="4" y="5"/>
                  </a:cubicBezTo>
                  <a:cubicBezTo>
                    <a:pt x="5" y="7"/>
                    <a:pt x="5" y="8"/>
                    <a:pt x="5" y="9"/>
                  </a:cubicBezTo>
                  <a:cubicBezTo>
                    <a:pt x="6" y="9"/>
                    <a:pt x="6" y="9"/>
                    <a:pt x="6" y="9"/>
                  </a:cubicBezTo>
                  <a:cubicBezTo>
                    <a:pt x="6" y="10"/>
                    <a:pt x="6" y="10"/>
                    <a:pt x="6" y="10"/>
                  </a:cubicBezTo>
                  <a:cubicBezTo>
                    <a:pt x="6" y="11"/>
                    <a:pt x="7" y="11"/>
                    <a:pt x="7" y="11"/>
                  </a:cubicBezTo>
                  <a:cubicBezTo>
                    <a:pt x="7" y="12"/>
                    <a:pt x="7" y="12"/>
                    <a:pt x="8" y="12"/>
                  </a:cubicBezTo>
                  <a:cubicBezTo>
                    <a:pt x="8" y="13"/>
                    <a:pt x="9" y="13"/>
                    <a:pt x="9" y="14"/>
                  </a:cubicBezTo>
                  <a:cubicBezTo>
                    <a:pt x="11" y="16"/>
                    <a:pt x="14" y="18"/>
                    <a:pt x="16" y="19"/>
                  </a:cubicBezTo>
                  <a:cubicBezTo>
                    <a:pt x="17" y="20"/>
                    <a:pt x="18" y="20"/>
                    <a:pt x="18" y="20"/>
                  </a:cubicBezTo>
                  <a:cubicBezTo>
                    <a:pt x="19" y="21"/>
                    <a:pt x="20" y="21"/>
                    <a:pt x="20" y="21"/>
                  </a:cubicBezTo>
                  <a:cubicBezTo>
                    <a:pt x="22" y="22"/>
                    <a:pt x="23" y="22"/>
                    <a:pt x="25" y="22"/>
                  </a:cubicBezTo>
                  <a:cubicBezTo>
                    <a:pt x="28" y="22"/>
                    <a:pt x="31" y="22"/>
                    <a:pt x="34" y="22"/>
                  </a:cubicBezTo>
                  <a:cubicBezTo>
                    <a:pt x="33" y="22"/>
                    <a:pt x="31" y="22"/>
                    <a:pt x="30" y="22"/>
                  </a:cubicBezTo>
                  <a:cubicBezTo>
                    <a:pt x="28" y="23"/>
                    <a:pt x="26" y="23"/>
                    <a:pt x="25" y="23"/>
                  </a:cubicBezTo>
                  <a:cubicBezTo>
                    <a:pt x="23" y="23"/>
                    <a:pt x="22" y="22"/>
                    <a:pt x="20" y="22"/>
                  </a:cubicBezTo>
                  <a:cubicBezTo>
                    <a:pt x="20" y="22"/>
                    <a:pt x="19" y="21"/>
                    <a:pt x="18" y="21"/>
                  </a:cubicBezTo>
                  <a:cubicBezTo>
                    <a:pt x="17" y="21"/>
                    <a:pt x="17" y="20"/>
                    <a:pt x="16" y="20"/>
                  </a:cubicBezTo>
                  <a:cubicBezTo>
                    <a:pt x="15" y="19"/>
                    <a:pt x="13" y="18"/>
                    <a:pt x="12" y="17"/>
                  </a:cubicBezTo>
                  <a:cubicBezTo>
                    <a:pt x="11" y="17"/>
                    <a:pt x="10" y="16"/>
                    <a:pt x="8" y="15"/>
                  </a:cubicBezTo>
                  <a:cubicBezTo>
                    <a:pt x="8" y="14"/>
                    <a:pt x="7" y="13"/>
                    <a:pt x="7" y="13"/>
                  </a:cubicBezTo>
                  <a:cubicBezTo>
                    <a:pt x="7" y="13"/>
                    <a:pt x="7" y="13"/>
                    <a:pt x="7" y="13"/>
                  </a:cubicBezTo>
                  <a:cubicBezTo>
                    <a:pt x="8" y="15"/>
                    <a:pt x="9" y="17"/>
                    <a:pt x="10" y="20"/>
                  </a:cubicBezTo>
                  <a:cubicBezTo>
                    <a:pt x="10" y="20"/>
                    <a:pt x="10" y="21"/>
                    <a:pt x="10" y="21"/>
                  </a:cubicBezTo>
                  <a:cubicBezTo>
                    <a:pt x="11" y="21"/>
                    <a:pt x="11" y="22"/>
                    <a:pt x="12" y="22"/>
                  </a:cubicBezTo>
                  <a:cubicBezTo>
                    <a:pt x="13" y="23"/>
                    <a:pt x="14" y="24"/>
                    <a:pt x="16" y="25"/>
                  </a:cubicBezTo>
                  <a:cubicBezTo>
                    <a:pt x="16" y="25"/>
                    <a:pt x="16" y="25"/>
                    <a:pt x="16" y="25"/>
                  </a:cubicBezTo>
                  <a:cubicBezTo>
                    <a:pt x="16" y="25"/>
                    <a:pt x="16" y="25"/>
                    <a:pt x="17" y="26"/>
                  </a:cubicBezTo>
                  <a:cubicBezTo>
                    <a:pt x="18" y="26"/>
                    <a:pt x="18" y="26"/>
                    <a:pt x="18" y="26"/>
                  </a:cubicBezTo>
                  <a:cubicBezTo>
                    <a:pt x="19" y="26"/>
                    <a:pt x="19" y="27"/>
                    <a:pt x="20" y="27"/>
                  </a:cubicBezTo>
                  <a:cubicBezTo>
                    <a:pt x="22" y="28"/>
                    <a:pt x="23" y="29"/>
                    <a:pt x="25" y="29"/>
                  </a:cubicBezTo>
                  <a:cubicBezTo>
                    <a:pt x="28" y="31"/>
                    <a:pt x="31" y="32"/>
                    <a:pt x="34" y="34"/>
                  </a:cubicBezTo>
                  <a:cubicBezTo>
                    <a:pt x="35" y="35"/>
                    <a:pt x="36" y="36"/>
                    <a:pt x="38" y="38"/>
                  </a:cubicBezTo>
                  <a:cubicBezTo>
                    <a:pt x="39" y="39"/>
                    <a:pt x="40" y="41"/>
                    <a:pt x="40" y="42"/>
                  </a:cubicBezTo>
                  <a:cubicBezTo>
                    <a:pt x="39" y="41"/>
                    <a:pt x="38" y="39"/>
                    <a:pt x="37" y="3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2479"/>
            <p:cNvSpPr>
              <a:spLocks/>
            </p:cNvSpPr>
            <p:nvPr/>
          </p:nvSpPr>
          <p:spPr bwMode="auto">
            <a:xfrm>
              <a:off x="9647225" y="2474924"/>
              <a:ext cx="107951" cy="165101"/>
            </a:xfrm>
            <a:custGeom>
              <a:avLst/>
              <a:gdLst>
                <a:gd name="T0" fmla="*/ 1 w 29"/>
                <a:gd name="T1" fmla="*/ 16 h 44"/>
                <a:gd name="T2" fmla="*/ 4 w 29"/>
                <a:gd name="T3" fmla="*/ 30 h 44"/>
                <a:gd name="T4" fmla="*/ 10 w 29"/>
                <a:gd name="T5" fmla="*/ 41 h 44"/>
                <a:gd name="T6" fmla="*/ 12 w 29"/>
                <a:gd name="T7" fmla="*/ 44 h 44"/>
                <a:gd name="T8" fmla="*/ 20 w 29"/>
                <a:gd name="T9" fmla="*/ 35 h 44"/>
                <a:gd name="T10" fmla="*/ 28 w 29"/>
                <a:gd name="T11" fmla="*/ 19 h 44"/>
                <a:gd name="T12" fmla="*/ 16 w 29"/>
                <a:gd name="T13" fmla="*/ 6 h 44"/>
                <a:gd name="T14" fmla="*/ 19 w 29"/>
                <a:gd name="T15" fmla="*/ 0 h 44"/>
                <a:gd name="T16" fmla="*/ 18 w 29"/>
                <a:gd name="T17" fmla="*/ 0 h 44"/>
                <a:gd name="T18" fmla="*/ 16 w 29"/>
                <a:gd name="T19" fmla="*/ 6 h 44"/>
                <a:gd name="T20" fmla="*/ 13 w 29"/>
                <a:gd name="T21" fmla="*/ 6 h 44"/>
                <a:gd name="T22" fmla="*/ 1 w 29"/>
                <a:gd name="T23"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4">
                  <a:moveTo>
                    <a:pt x="1" y="16"/>
                  </a:moveTo>
                  <a:cubicBezTo>
                    <a:pt x="0" y="21"/>
                    <a:pt x="2" y="26"/>
                    <a:pt x="4" y="30"/>
                  </a:cubicBezTo>
                  <a:cubicBezTo>
                    <a:pt x="6" y="33"/>
                    <a:pt x="10" y="37"/>
                    <a:pt x="10" y="41"/>
                  </a:cubicBezTo>
                  <a:cubicBezTo>
                    <a:pt x="12" y="44"/>
                    <a:pt x="12" y="44"/>
                    <a:pt x="12" y="44"/>
                  </a:cubicBezTo>
                  <a:cubicBezTo>
                    <a:pt x="12" y="41"/>
                    <a:pt x="18" y="37"/>
                    <a:pt x="20" y="35"/>
                  </a:cubicBezTo>
                  <a:cubicBezTo>
                    <a:pt x="25" y="30"/>
                    <a:pt x="29" y="26"/>
                    <a:pt x="28" y="19"/>
                  </a:cubicBezTo>
                  <a:cubicBezTo>
                    <a:pt x="28" y="12"/>
                    <a:pt x="23" y="7"/>
                    <a:pt x="16" y="6"/>
                  </a:cubicBezTo>
                  <a:cubicBezTo>
                    <a:pt x="17" y="4"/>
                    <a:pt x="18" y="2"/>
                    <a:pt x="19" y="0"/>
                  </a:cubicBezTo>
                  <a:cubicBezTo>
                    <a:pt x="18" y="0"/>
                    <a:pt x="18" y="0"/>
                    <a:pt x="18" y="0"/>
                  </a:cubicBezTo>
                  <a:cubicBezTo>
                    <a:pt x="18" y="1"/>
                    <a:pt x="16" y="3"/>
                    <a:pt x="16" y="6"/>
                  </a:cubicBezTo>
                  <a:cubicBezTo>
                    <a:pt x="15" y="6"/>
                    <a:pt x="14" y="6"/>
                    <a:pt x="13" y="6"/>
                  </a:cubicBezTo>
                  <a:cubicBezTo>
                    <a:pt x="8" y="6"/>
                    <a:pt x="2" y="11"/>
                    <a:pt x="1" y="16"/>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2480"/>
            <p:cNvSpPr>
              <a:spLocks/>
            </p:cNvSpPr>
            <p:nvPr/>
          </p:nvSpPr>
          <p:spPr bwMode="auto">
            <a:xfrm>
              <a:off x="9369410" y="2189172"/>
              <a:ext cx="284164" cy="442916"/>
            </a:xfrm>
            <a:custGeom>
              <a:avLst/>
              <a:gdLst>
                <a:gd name="T0" fmla="*/ 4 w 76"/>
                <a:gd name="T1" fmla="*/ 39 h 118"/>
                <a:gd name="T2" fmla="*/ 5 w 76"/>
                <a:gd name="T3" fmla="*/ 76 h 118"/>
                <a:gd name="T4" fmla="*/ 13 w 76"/>
                <a:gd name="T5" fmla="*/ 109 h 118"/>
                <a:gd name="T6" fmla="*/ 15 w 76"/>
                <a:gd name="T7" fmla="*/ 118 h 118"/>
                <a:gd name="T8" fmla="*/ 43 w 76"/>
                <a:gd name="T9" fmla="*/ 100 h 118"/>
                <a:gd name="T10" fmla="*/ 64 w 76"/>
                <a:gd name="T11" fmla="*/ 83 h 118"/>
                <a:gd name="T12" fmla="*/ 72 w 76"/>
                <a:gd name="T13" fmla="*/ 70 h 118"/>
                <a:gd name="T14" fmla="*/ 75 w 76"/>
                <a:gd name="T15" fmla="*/ 56 h 118"/>
                <a:gd name="T16" fmla="*/ 73 w 76"/>
                <a:gd name="T17" fmla="*/ 43 h 118"/>
                <a:gd name="T18" fmla="*/ 67 w 76"/>
                <a:gd name="T19" fmla="*/ 33 h 118"/>
                <a:gd name="T20" fmla="*/ 46 w 76"/>
                <a:gd name="T21" fmla="*/ 17 h 118"/>
                <a:gd name="T22" fmla="*/ 61 w 76"/>
                <a:gd name="T23" fmla="*/ 2 h 118"/>
                <a:gd name="T24" fmla="*/ 60 w 76"/>
                <a:gd name="T25" fmla="*/ 0 h 118"/>
                <a:gd name="T26" fmla="*/ 52 w 76"/>
                <a:gd name="T27" fmla="*/ 6 h 118"/>
                <a:gd name="T28" fmla="*/ 45 w 76"/>
                <a:gd name="T29" fmla="*/ 17 h 118"/>
                <a:gd name="T30" fmla="*/ 38 w 76"/>
                <a:gd name="T31" fmla="*/ 15 h 118"/>
                <a:gd name="T32" fmla="*/ 15 w 76"/>
                <a:gd name="T33" fmla="*/ 24 h 118"/>
                <a:gd name="T34" fmla="*/ 8 w 76"/>
                <a:gd name="T35" fmla="*/ 32 h 118"/>
                <a:gd name="T36" fmla="*/ 4 w 76"/>
                <a:gd name="T37" fmla="*/ 3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118">
                  <a:moveTo>
                    <a:pt x="4" y="39"/>
                  </a:moveTo>
                  <a:cubicBezTo>
                    <a:pt x="0" y="50"/>
                    <a:pt x="1" y="63"/>
                    <a:pt x="5" y="76"/>
                  </a:cubicBezTo>
                  <a:cubicBezTo>
                    <a:pt x="7" y="86"/>
                    <a:pt x="14" y="99"/>
                    <a:pt x="13" y="109"/>
                  </a:cubicBezTo>
                  <a:cubicBezTo>
                    <a:pt x="14" y="112"/>
                    <a:pt x="14" y="115"/>
                    <a:pt x="15" y="118"/>
                  </a:cubicBezTo>
                  <a:cubicBezTo>
                    <a:pt x="16" y="110"/>
                    <a:pt x="34" y="104"/>
                    <a:pt x="43" y="100"/>
                  </a:cubicBezTo>
                  <a:cubicBezTo>
                    <a:pt x="50" y="95"/>
                    <a:pt x="58" y="90"/>
                    <a:pt x="64" y="83"/>
                  </a:cubicBezTo>
                  <a:cubicBezTo>
                    <a:pt x="67" y="79"/>
                    <a:pt x="70" y="75"/>
                    <a:pt x="72" y="70"/>
                  </a:cubicBezTo>
                  <a:cubicBezTo>
                    <a:pt x="74" y="65"/>
                    <a:pt x="75" y="60"/>
                    <a:pt x="75" y="56"/>
                  </a:cubicBezTo>
                  <a:cubicBezTo>
                    <a:pt x="76" y="50"/>
                    <a:pt x="74" y="46"/>
                    <a:pt x="73" y="43"/>
                  </a:cubicBezTo>
                  <a:cubicBezTo>
                    <a:pt x="71" y="39"/>
                    <a:pt x="69" y="36"/>
                    <a:pt x="67" y="33"/>
                  </a:cubicBezTo>
                  <a:cubicBezTo>
                    <a:pt x="62" y="26"/>
                    <a:pt x="55" y="20"/>
                    <a:pt x="46" y="17"/>
                  </a:cubicBezTo>
                  <a:cubicBezTo>
                    <a:pt x="49" y="11"/>
                    <a:pt x="55" y="5"/>
                    <a:pt x="61" y="2"/>
                  </a:cubicBezTo>
                  <a:cubicBezTo>
                    <a:pt x="61" y="2"/>
                    <a:pt x="61" y="1"/>
                    <a:pt x="60" y="0"/>
                  </a:cubicBezTo>
                  <a:cubicBezTo>
                    <a:pt x="58" y="1"/>
                    <a:pt x="55" y="3"/>
                    <a:pt x="52" y="6"/>
                  </a:cubicBezTo>
                  <a:cubicBezTo>
                    <a:pt x="49" y="9"/>
                    <a:pt x="47" y="13"/>
                    <a:pt x="45" y="17"/>
                  </a:cubicBezTo>
                  <a:cubicBezTo>
                    <a:pt x="43" y="16"/>
                    <a:pt x="41" y="16"/>
                    <a:pt x="38" y="15"/>
                  </a:cubicBezTo>
                  <a:cubicBezTo>
                    <a:pt x="30" y="14"/>
                    <a:pt x="21" y="19"/>
                    <a:pt x="15" y="24"/>
                  </a:cubicBezTo>
                  <a:cubicBezTo>
                    <a:pt x="12" y="27"/>
                    <a:pt x="10" y="29"/>
                    <a:pt x="8" y="32"/>
                  </a:cubicBezTo>
                  <a:cubicBezTo>
                    <a:pt x="6" y="34"/>
                    <a:pt x="5" y="36"/>
                    <a:pt x="4" y="3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2481"/>
            <p:cNvSpPr>
              <a:spLocks/>
            </p:cNvSpPr>
            <p:nvPr/>
          </p:nvSpPr>
          <p:spPr bwMode="auto">
            <a:xfrm>
              <a:off x="9290035" y="2049471"/>
              <a:ext cx="123826" cy="150814"/>
            </a:xfrm>
            <a:custGeom>
              <a:avLst/>
              <a:gdLst>
                <a:gd name="T0" fmla="*/ 5 w 33"/>
                <a:gd name="T1" fmla="*/ 7 h 40"/>
                <a:gd name="T2" fmla="*/ 1 w 33"/>
                <a:gd name="T3" fmla="*/ 23 h 40"/>
                <a:gd name="T4" fmla="*/ 2 w 33"/>
                <a:gd name="T5" fmla="*/ 36 h 40"/>
                <a:gd name="T6" fmla="*/ 2 w 33"/>
                <a:gd name="T7" fmla="*/ 40 h 40"/>
                <a:gd name="T8" fmla="*/ 14 w 33"/>
                <a:gd name="T9" fmla="*/ 35 h 40"/>
                <a:gd name="T10" fmla="*/ 29 w 33"/>
                <a:gd name="T11" fmla="*/ 24 h 40"/>
                <a:gd name="T12" fmla="*/ 25 w 33"/>
                <a:gd name="T13" fmla="*/ 5 h 40"/>
                <a:gd name="T14" fmla="*/ 32 w 33"/>
                <a:gd name="T15" fmla="*/ 1 h 40"/>
                <a:gd name="T16" fmla="*/ 31 w 33"/>
                <a:gd name="T17" fmla="*/ 0 h 40"/>
                <a:gd name="T18" fmla="*/ 25 w 33"/>
                <a:gd name="T19" fmla="*/ 5 h 40"/>
                <a:gd name="T20" fmla="*/ 23 w 33"/>
                <a:gd name="T21" fmla="*/ 3 h 40"/>
                <a:gd name="T22" fmla="*/ 5 w 33"/>
                <a:gd name="T23"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40">
                  <a:moveTo>
                    <a:pt x="5" y="7"/>
                  </a:moveTo>
                  <a:cubicBezTo>
                    <a:pt x="1" y="12"/>
                    <a:pt x="0" y="17"/>
                    <a:pt x="1" y="23"/>
                  </a:cubicBezTo>
                  <a:cubicBezTo>
                    <a:pt x="1" y="27"/>
                    <a:pt x="3" y="32"/>
                    <a:pt x="2" y="36"/>
                  </a:cubicBezTo>
                  <a:cubicBezTo>
                    <a:pt x="2" y="40"/>
                    <a:pt x="2" y="40"/>
                    <a:pt x="2" y="40"/>
                  </a:cubicBezTo>
                  <a:cubicBezTo>
                    <a:pt x="3" y="37"/>
                    <a:pt x="11" y="36"/>
                    <a:pt x="14" y="35"/>
                  </a:cubicBezTo>
                  <a:cubicBezTo>
                    <a:pt x="20" y="33"/>
                    <a:pt x="27" y="31"/>
                    <a:pt x="29" y="24"/>
                  </a:cubicBezTo>
                  <a:cubicBezTo>
                    <a:pt x="33" y="17"/>
                    <a:pt x="31" y="10"/>
                    <a:pt x="25" y="5"/>
                  </a:cubicBezTo>
                  <a:cubicBezTo>
                    <a:pt x="27" y="3"/>
                    <a:pt x="29" y="2"/>
                    <a:pt x="32" y="1"/>
                  </a:cubicBezTo>
                  <a:cubicBezTo>
                    <a:pt x="31" y="0"/>
                    <a:pt x="31" y="0"/>
                    <a:pt x="31" y="0"/>
                  </a:cubicBezTo>
                  <a:cubicBezTo>
                    <a:pt x="30" y="1"/>
                    <a:pt x="27" y="3"/>
                    <a:pt x="25" y="5"/>
                  </a:cubicBezTo>
                  <a:cubicBezTo>
                    <a:pt x="24" y="4"/>
                    <a:pt x="24" y="4"/>
                    <a:pt x="23" y="3"/>
                  </a:cubicBezTo>
                  <a:cubicBezTo>
                    <a:pt x="17" y="0"/>
                    <a:pt x="9" y="2"/>
                    <a:pt x="5" y="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2482"/>
            <p:cNvSpPr>
              <a:spLocks/>
            </p:cNvSpPr>
            <p:nvPr/>
          </p:nvSpPr>
          <p:spPr bwMode="auto">
            <a:xfrm>
              <a:off x="9383698" y="2162184"/>
              <a:ext cx="79375" cy="112713"/>
            </a:xfrm>
            <a:custGeom>
              <a:avLst/>
              <a:gdLst>
                <a:gd name="T0" fmla="*/ 2 w 21"/>
                <a:gd name="T1" fmla="*/ 8 h 30"/>
                <a:gd name="T2" fmla="*/ 2 w 21"/>
                <a:gd name="T3" fmla="*/ 19 h 30"/>
                <a:gd name="T4" fmla="*/ 5 w 21"/>
                <a:gd name="T5" fmla="*/ 28 h 30"/>
                <a:gd name="T6" fmla="*/ 6 w 21"/>
                <a:gd name="T7" fmla="*/ 30 h 30"/>
                <a:gd name="T8" fmla="*/ 13 w 21"/>
                <a:gd name="T9" fmla="*/ 24 h 30"/>
                <a:gd name="T10" fmla="*/ 21 w 21"/>
                <a:gd name="T11" fmla="*/ 16 h 30"/>
                <a:gd name="T12" fmla="*/ 20 w 21"/>
                <a:gd name="T13" fmla="*/ 9 h 30"/>
                <a:gd name="T14" fmla="*/ 16 w 21"/>
                <a:gd name="T15" fmla="*/ 3 h 30"/>
                <a:gd name="T16" fmla="*/ 21 w 21"/>
                <a:gd name="T17" fmla="*/ 1 h 30"/>
                <a:gd name="T18" fmla="*/ 21 w 21"/>
                <a:gd name="T19" fmla="*/ 0 h 30"/>
                <a:gd name="T20" fmla="*/ 16 w 21"/>
                <a:gd name="T21" fmla="*/ 3 h 30"/>
                <a:gd name="T22" fmla="*/ 15 w 21"/>
                <a:gd name="T23" fmla="*/ 2 h 30"/>
                <a:gd name="T24" fmla="*/ 8 w 21"/>
                <a:gd name="T25" fmla="*/ 2 h 30"/>
                <a:gd name="T26" fmla="*/ 2 w 21"/>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0">
                  <a:moveTo>
                    <a:pt x="2" y="8"/>
                  </a:moveTo>
                  <a:cubicBezTo>
                    <a:pt x="0" y="12"/>
                    <a:pt x="1" y="16"/>
                    <a:pt x="2" y="19"/>
                  </a:cubicBezTo>
                  <a:cubicBezTo>
                    <a:pt x="3" y="22"/>
                    <a:pt x="5" y="25"/>
                    <a:pt x="5" y="28"/>
                  </a:cubicBezTo>
                  <a:cubicBezTo>
                    <a:pt x="5" y="29"/>
                    <a:pt x="6" y="29"/>
                    <a:pt x="6" y="30"/>
                  </a:cubicBezTo>
                  <a:cubicBezTo>
                    <a:pt x="6" y="28"/>
                    <a:pt x="11" y="26"/>
                    <a:pt x="13" y="24"/>
                  </a:cubicBezTo>
                  <a:cubicBezTo>
                    <a:pt x="17" y="22"/>
                    <a:pt x="20" y="20"/>
                    <a:pt x="21" y="16"/>
                  </a:cubicBezTo>
                  <a:cubicBezTo>
                    <a:pt x="21" y="14"/>
                    <a:pt x="21" y="12"/>
                    <a:pt x="20" y="9"/>
                  </a:cubicBezTo>
                  <a:cubicBezTo>
                    <a:pt x="20" y="7"/>
                    <a:pt x="18" y="5"/>
                    <a:pt x="16" y="3"/>
                  </a:cubicBezTo>
                  <a:cubicBezTo>
                    <a:pt x="18" y="2"/>
                    <a:pt x="20" y="1"/>
                    <a:pt x="21" y="1"/>
                  </a:cubicBezTo>
                  <a:cubicBezTo>
                    <a:pt x="21" y="0"/>
                    <a:pt x="21" y="0"/>
                    <a:pt x="21" y="0"/>
                  </a:cubicBezTo>
                  <a:cubicBezTo>
                    <a:pt x="20" y="0"/>
                    <a:pt x="18" y="1"/>
                    <a:pt x="16" y="3"/>
                  </a:cubicBezTo>
                  <a:cubicBezTo>
                    <a:pt x="16" y="3"/>
                    <a:pt x="15" y="2"/>
                    <a:pt x="15" y="2"/>
                  </a:cubicBezTo>
                  <a:cubicBezTo>
                    <a:pt x="13" y="1"/>
                    <a:pt x="10" y="1"/>
                    <a:pt x="8" y="2"/>
                  </a:cubicBezTo>
                  <a:cubicBezTo>
                    <a:pt x="5" y="3"/>
                    <a:pt x="3" y="5"/>
                    <a:pt x="2" y="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2484"/>
            <p:cNvSpPr>
              <a:spLocks/>
            </p:cNvSpPr>
            <p:nvPr/>
          </p:nvSpPr>
          <p:spPr bwMode="auto">
            <a:xfrm>
              <a:off x="9559863" y="1441450"/>
              <a:ext cx="219075" cy="319088"/>
            </a:xfrm>
            <a:custGeom>
              <a:avLst/>
              <a:gdLst>
                <a:gd name="T0" fmla="*/ 53 w 58"/>
                <a:gd name="T1" fmla="*/ 60 h 85"/>
                <a:gd name="T2" fmla="*/ 53 w 58"/>
                <a:gd name="T3" fmla="*/ 30 h 85"/>
                <a:gd name="T4" fmla="*/ 44 w 58"/>
                <a:gd name="T5" fmla="*/ 7 h 85"/>
                <a:gd name="T6" fmla="*/ 42 w 58"/>
                <a:gd name="T7" fmla="*/ 0 h 85"/>
                <a:gd name="T8" fmla="*/ 24 w 58"/>
                <a:gd name="T9" fmla="*/ 16 h 85"/>
                <a:gd name="T10" fmla="*/ 2 w 58"/>
                <a:gd name="T11" fmla="*/ 42 h 85"/>
                <a:gd name="T12" fmla="*/ 19 w 58"/>
                <a:gd name="T13" fmla="*/ 74 h 85"/>
                <a:gd name="T14" fmla="*/ 11 w 58"/>
                <a:gd name="T15" fmla="*/ 84 h 85"/>
                <a:gd name="T16" fmla="*/ 12 w 58"/>
                <a:gd name="T17" fmla="*/ 85 h 85"/>
                <a:gd name="T18" fmla="*/ 20 w 58"/>
                <a:gd name="T19" fmla="*/ 74 h 85"/>
                <a:gd name="T20" fmla="*/ 25 w 58"/>
                <a:gd name="T21" fmla="*/ 76 h 85"/>
                <a:gd name="T22" fmla="*/ 53 w 58"/>
                <a:gd name="T23" fmla="*/ 6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85">
                  <a:moveTo>
                    <a:pt x="53" y="60"/>
                  </a:moveTo>
                  <a:cubicBezTo>
                    <a:pt x="58" y="50"/>
                    <a:pt x="57" y="39"/>
                    <a:pt x="53" y="30"/>
                  </a:cubicBezTo>
                  <a:cubicBezTo>
                    <a:pt x="51" y="23"/>
                    <a:pt x="44" y="14"/>
                    <a:pt x="44" y="7"/>
                  </a:cubicBezTo>
                  <a:cubicBezTo>
                    <a:pt x="42" y="0"/>
                    <a:pt x="42" y="0"/>
                    <a:pt x="42" y="0"/>
                  </a:cubicBezTo>
                  <a:cubicBezTo>
                    <a:pt x="42" y="6"/>
                    <a:pt x="29" y="13"/>
                    <a:pt x="24" y="16"/>
                  </a:cubicBezTo>
                  <a:cubicBezTo>
                    <a:pt x="14" y="22"/>
                    <a:pt x="4" y="29"/>
                    <a:pt x="2" y="42"/>
                  </a:cubicBezTo>
                  <a:cubicBezTo>
                    <a:pt x="0" y="56"/>
                    <a:pt x="7" y="68"/>
                    <a:pt x="19" y="74"/>
                  </a:cubicBezTo>
                  <a:cubicBezTo>
                    <a:pt x="17" y="78"/>
                    <a:pt x="14" y="81"/>
                    <a:pt x="11" y="84"/>
                  </a:cubicBezTo>
                  <a:cubicBezTo>
                    <a:pt x="12" y="85"/>
                    <a:pt x="12" y="85"/>
                    <a:pt x="12" y="85"/>
                  </a:cubicBezTo>
                  <a:cubicBezTo>
                    <a:pt x="14" y="83"/>
                    <a:pt x="18" y="79"/>
                    <a:pt x="20" y="74"/>
                  </a:cubicBezTo>
                  <a:cubicBezTo>
                    <a:pt x="21" y="75"/>
                    <a:pt x="23" y="75"/>
                    <a:pt x="25" y="76"/>
                  </a:cubicBezTo>
                  <a:cubicBezTo>
                    <a:pt x="36" y="79"/>
                    <a:pt x="49" y="71"/>
                    <a:pt x="53" y="6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2485"/>
            <p:cNvSpPr>
              <a:spLocks/>
            </p:cNvSpPr>
            <p:nvPr/>
          </p:nvSpPr>
          <p:spPr bwMode="auto">
            <a:xfrm>
              <a:off x="9713851" y="1554162"/>
              <a:ext cx="150813" cy="203200"/>
            </a:xfrm>
            <a:custGeom>
              <a:avLst/>
              <a:gdLst>
                <a:gd name="T0" fmla="*/ 36 w 40"/>
                <a:gd name="T1" fmla="*/ 41 h 54"/>
                <a:gd name="T2" fmla="*/ 40 w 40"/>
                <a:gd name="T3" fmla="*/ 22 h 54"/>
                <a:gd name="T4" fmla="*/ 40 w 40"/>
                <a:gd name="T5" fmla="*/ 5 h 54"/>
                <a:gd name="T6" fmla="*/ 40 w 40"/>
                <a:gd name="T7" fmla="*/ 0 h 54"/>
                <a:gd name="T8" fmla="*/ 24 w 40"/>
                <a:gd name="T9" fmla="*/ 6 h 54"/>
                <a:gd name="T10" fmla="*/ 11 w 40"/>
                <a:gd name="T11" fmla="*/ 12 h 54"/>
                <a:gd name="T12" fmla="*/ 2 w 40"/>
                <a:gd name="T13" fmla="*/ 24 h 54"/>
                <a:gd name="T14" fmla="*/ 3 w 40"/>
                <a:gd name="T15" fmla="*/ 39 h 54"/>
                <a:gd name="T16" fmla="*/ 14 w 40"/>
                <a:gd name="T17" fmla="*/ 46 h 54"/>
                <a:gd name="T18" fmla="*/ 10 w 40"/>
                <a:gd name="T19" fmla="*/ 53 h 54"/>
                <a:gd name="T20" fmla="*/ 12 w 40"/>
                <a:gd name="T21" fmla="*/ 54 h 54"/>
                <a:gd name="T22" fmla="*/ 14 w 40"/>
                <a:gd name="T23" fmla="*/ 46 h 54"/>
                <a:gd name="T24" fmla="*/ 17 w 40"/>
                <a:gd name="T25" fmla="*/ 47 h 54"/>
                <a:gd name="T26" fmla="*/ 36 w 40"/>
                <a:gd name="T27"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54">
                  <a:moveTo>
                    <a:pt x="36" y="41"/>
                  </a:moveTo>
                  <a:cubicBezTo>
                    <a:pt x="39" y="36"/>
                    <a:pt x="40" y="29"/>
                    <a:pt x="40" y="22"/>
                  </a:cubicBezTo>
                  <a:cubicBezTo>
                    <a:pt x="40" y="18"/>
                    <a:pt x="38" y="10"/>
                    <a:pt x="40" y="5"/>
                  </a:cubicBezTo>
                  <a:cubicBezTo>
                    <a:pt x="40" y="0"/>
                    <a:pt x="40" y="0"/>
                    <a:pt x="40" y="0"/>
                  </a:cubicBezTo>
                  <a:cubicBezTo>
                    <a:pt x="38" y="4"/>
                    <a:pt x="28" y="5"/>
                    <a:pt x="24" y="6"/>
                  </a:cubicBezTo>
                  <a:cubicBezTo>
                    <a:pt x="19" y="8"/>
                    <a:pt x="15" y="9"/>
                    <a:pt x="11" y="12"/>
                  </a:cubicBezTo>
                  <a:cubicBezTo>
                    <a:pt x="7" y="15"/>
                    <a:pt x="4" y="18"/>
                    <a:pt x="2" y="24"/>
                  </a:cubicBezTo>
                  <a:cubicBezTo>
                    <a:pt x="0" y="29"/>
                    <a:pt x="0" y="35"/>
                    <a:pt x="3" y="39"/>
                  </a:cubicBezTo>
                  <a:cubicBezTo>
                    <a:pt x="5" y="42"/>
                    <a:pt x="9" y="45"/>
                    <a:pt x="14" y="46"/>
                  </a:cubicBezTo>
                  <a:cubicBezTo>
                    <a:pt x="13" y="49"/>
                    <a:pt x="12" y="51"/>
                    <a:pt x="10" y="53"/>
                  </a:cubicBezTo>
                  <a:cubicBezTo>
                    <a:pt x="12" y="54"/>
                    <a:pt x="12" y="54"/>
                    <a:pt x="12" y="54"/>
                  </a:cubicBezTo>
                  <a:cubicBezTo>
                    <a:pt x="12" y="52"/>
                    <a:pt x="13" y="50"/>
                    <a:pt x="14" y="46"/>
                  </a:cubicBezTo>
                  <a:cubicBezTo>
                    <a:pt x="15" y="47"/>
                    <a:pt x="16" y="47"/>
                    <a:pt x="17" y="47"/>
                  </a:cubicBezTo>
                  <a:cubicBezTo>
                    <a:pt x="25" y="49"/>
                    <a:pt x="32" y="47"/>
                    <a:pt x="36" y="4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2486"/>
            <p:cNvSpPr>
              <a:spLocks/>
            </p:cNvSpPr>
            <p:nvPr/>
          </p:nvSpPr>
          <p:spPr bwMode="auto">
            <a:xfrm>
              <a:off x="10021826" y="1501775"/>
              <a:ext cx="158750" cy="180975"/>
            </a:xfrm>
            <a:custGeom>
              <a:avLst/>
              <a:gdLst>
                <a:gd name="T0" fmla="*/ 34 w 42"/>
                <a:gd name="T1" fmla="*/ 39 h 48"/>
                <a:gd name="T2" fmla="*/ 41 w 42"/>
                <a:gd name="T3" fmla="*/ 21 h 48"/>
                <a:gd name="T4" fmla="*/ 41 w 42"/>
                <a:gd name="T5" fmla="*/ 4 h 48"/>
                <a:gd name="T6" fmla="*/ 42 w 42"/>
                <a:gd name="T7" fmla="*/ 0 h 48"/>
                <a:gd name="T8" fmla="*/ 26 w 42"/>
                <a:gd name="T9" fmla="*/ 5 h 48"/>
                <a:gd name="T10" fmla="*/ 5 w 42"/>
                <a:gd name="T11" fmla="*/ 18 h 48"/>
                <a:gd name="T12" fmla="*/ 11 w 42"/>
                <a:gd name="T13" fmla="*/ 41 h 48"/>
                <a:gd name="T14" fmla="*/ 4 w 42"/>
                <a:gd name="T15" fmla="*/ 47 h 48"/>
                <a:gd name="T16" fmla="*/ 5 w 42"/>
                <a:gd name="T17" fmla="*/ 48 h 48"/>
                <a:gd name="T18" fmla="*/ 11 w 42"/>
                <a:gd name="T19" fmla="*/ 42 h 48"/>
                <a:gd name="T20" fmla="*/ 14 w 42"/>
                <a:gd name="T21" fmla="*/ 43 h 48"/>
                <a:gd name="T22" fmla="*/ 34 w 42"/>
                <a:gd name="T23"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8">
                  <a:moveTo>
                    <a:pt x="34" y="39"/>
                  </a:moveTo>
                  <a:cubicBezTo>
                    <a:pt x="39" y="34"/>
                    <a:pt x="40" y="28"/>
                    <a:pt x="41" y="21"/>
                  </a:cubicBezTo>
                  <a:cubicBezTo>
                    <a:pt x="41" y="16"/>
                    <a:pt x="39" y="9"/>
                    <a:pt x="41" y="4"/>
                  </a:cubicBezTo>
                  <a:cubicBezTo>
                    <a:pt x="42" y="0"/>
                    <a:pt x="42" y="0"/>
                    <a:pt x="42" y="0"/>
                  </a:cubicBezTo>
                  <a:cubicBezTo>
                    <a:pt x="40" y="3"/>
                    <a:pt x="30" y="4"/>
                    <a:pt x="26" y="5"/>
                  </a:cubicBezTo>
                  <a:cubicBezTo>
                    <a:pt x="17" y="6"/>
                    <a:pt x="9" y="10"/>
                    <a:pt x="5" y="18"/>
                  </a:cubicBezTo>
                  <a:cubicBezTo>
                    <a:pt x="0" y="27"/>
                    <a:pt x="3" y="36"/>
                    <a:pt x="11" y="41"/>
                  </a:cubicBezTo>
                  <a:cubicBezTo>
                    <a:pt x="9" y="44"/>
                    <a:pt x="7" y="45"/>
                    <a:pt x="4" y="47"/>
                  </a:cubicBezTo>
                  <a:cubicBezTo>
                    <a:pt x="5" y="48"/>
                    <a:pt x="5" y="48"/>
                    <a:pt x="5" y="48"/>
                  </a:cubicBezTo>
                  <a:cubicBezTo>
                    <a:pt x="7" y="47"/>
                    <a:pt x="9" y="45"/>
                    <a:pt x="11" y="42"/>
                  </a:cubicBezTo>
                  <a:cubicBezTo>
                    <a:pt x="12" y="42"/>
                    <a:pt x="13" y="43"/>
                    <a:pt x="14" y="43"/>
                  </a:cubicBezTo>
                  <a:cubicBezTo>
                    <a:pt x="21" y="47"/>
                    <a:pt x="30" y="45"/>
                    <a:pt x="34" y="3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2487"/>
            <p:cNvSpPr>
              <a:spLocks/>
            </p:cNvSpPr>
            <p:nvPr/>
          </p:nvSpPr>
          <p:spPr bwMode="auto">
            <a:xfrm>
              <a:off x="11014013" y="2884487"/>
              <a:ext cx="209550" cy="134938"/>
            </a:xfrm>
            <a:custGeom>
              <a:avLst/>
              <a:gdLst>
                <a:gd name="T0" fmla="*/ 19 w 56"/>
                <a:gd name="T1" fmla="*/ 34 h 36"/>
                <a:gd name="T2" fmla="*/ 36 w 56"/>
                <a:gd name="T3" fmla="*/ 31 h 36"/>
                <a:gd name="T4" fmla="*/ 43 w 56"/>
                <a:gd name="T5" fmla="*/ 28 h 36"/>
                <a:gd name="T6" fmla="*/ 51 w 56"/>
                <a:gd name="T7" fmla="*/ 29 h 36"/>
                <a:gd name="T8" fmla="*/ 56 w 56"/>
                <a:gd name="T9" fmla="*/ 32 h 36"/>
                <a:gd name="T10" fmla="*/ 51 w 56"/>
                <a:gd name="T11" fmla="*/ 21 h 36"/>
                <a:gd name="T12" fmla="*/ 45 w 56"/>
                <a:gd name="T13" fmla="*/ 12 h 36"/>
                <a:gd name="T14" fmla="*/ 35 w 56"/>
                <a:gd name="T15" fmla="*/ 3 h 36"/>
                <a:gd name="T16" fmla="*/ 26 w 56"/>
                <a:gd name="T17" fmla="*/ 0 h 36"/>
                <a:gd name="T18" fmla="*/ 21 w 56"/>
                <a:gd name="T19" fmla="*/ 1 h 36"/>
                <a:gd name="T20" fmla="*/ 16 w 56"/>
                <a:gd name="T21" fmla="*/ 3 h 36"/>
                <a:gd name="T22" fmla="*/ 6 w 56"/>
                <a:gd name="T23" fmla="*/ 11 h 36"/>
                <a:gd name="T24" fmla="*/ 2 w 56"/>
                <a:gd name="T25" fmla="*/ 1 h 36"/>
                <a:gd name="T26" fmla="*/ 0 w 56"/>
                <a:gd name="T27" fmla="*/ 1 h 36"/>
                <a:gd name="T28" fmla="*/ 2 w 56"/>
                <a:gd name="T29" fmla="*/ 6 h 36"/>
                <a:gd name="T30" fmla="*/ 6 w 56"/>
                <a:gd name="T31" fmla="*/ 11 h 36"/>
                <a:gd name="T32" fmla="*/ 4 w 56"/>
                <a:gd name="T33" fmla="*/ 14 h 36"/>
                <a:gd name="T34" fmla="*/ 8 w 56"/>
                <a:gd name="T35" fmla="*/ 27 h 36"/>
                <a:gd name="T36" fmla="*/ 19 w 56"/>
                <a:gd name="T37"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36">
                  <a:moveTo>
                    <a:pt x="19" y="34"/>
                  </a:moveTo>
                  <a:cubicBezTo>
                    <a:pt x="26" y="36"/>
                    <a:pt x="31" y="34"/>
                    <a:pt x="36" y="31"/>
                  </a:cubicBezTo>
                  <a:cubicBezTo>
                    <a:pt x="38" y="30"/>
                    <a:pt x="40" y="29"/>
                    <a:pt x="43" y="28"/>
                  </a:cubicBezTo>
                  <a:cubicBezTo>
                    <a:pt x="46" y="27"/>
                    <a:pt x="49" y="27"/>
                    <a:pt x="51" y="29"/>
                  </a:cubicBezTo>
                  <a:cubicBezTo>
                    <a:pt x="53" y="30"/>
                    <a:pt x="54" y="30"/>
                    <a:pt x="56" y="32"/>
                  </a:cubicBezTo>
                  <a:cubicBezTo>
                    <a:pt x="54" y="29"/>
                    <a:pt x="53" y="25"/>
                    <a:pt x="51" y="21"/>
                  </a:cubicBezTo>
                  <a:cubicBezTo>
                    <a:pt x="49" y="17"/>
                    <a:pt x="46" y="14"/>
                    <a:pt x="45" y="12"/>
                  </a:cubicBezTo>
                  <a:cubicBezTo>
                    <a:pt x="41" y="8"/>
                    <a:pt x="38" y="5"/>
                    <a:pt x="35" y="3"/>
                  </a:cubicBezTo>
                  <a:cubicBezTo>
                    <a:pt x="31" y="1"/>
                    <a:pt x="29" y="0"/>
                    <a:pt x="26" y="0"/>
                  </a:cubicBezTo>
                  <a:cubicBezTo>
                    <a:pt x="24" y="0"/>
                    <a:pt x="22" y="1"/>
                    <a:pt x="21" y="1"/>
                  </a:cubicBezTo>
                  <a:cubicBezTo>
                    <a:pt x="19" y="2"/>
                    <a:pt x="17" y="2"/>
                    <a:pt x="16" y="3"/>
                  </a:cubicBezTo>
                  <a:cubicBezTo>
                    <a:pt x="12" y="5"/>
                    <a:pt x="9" y="7"/>
                    <a:pt x="6" y="11"/>
                  </a:cubicBezTo>
                  <a:cubicBezTo>
                    <a:pt x="3" y="8"/>
                    <a:pt x="2" y="5"/>
                    <a:pt x="2" y="1"/>
                  </a:cubicBezTo>
                  <a:cubicBezTo>
                    <a:pt x="0" y="1"/>
                    <a:pt x="0" y="1"/>
                    <a:pt x="0" y="1"/>
                  </a:cubicBezTo>
                  <a:cubicBezTo>
                    <a:pt x="0" y="2"/>
                    <a:pt x="1" y="4"/>
                    <a:pt x="2" y="6"/>
                  </a:cubicBezTo>
                  <a:cubicBezTo>
                    <a:pt x="3" y="8"/>
                    <a:pt x="4" y="10"/>
                    <a:pt x="6" y="11"/>
                  </a:cubicBezTo>
                  <a:cubicBezTo>
                    <a:pt x="5" y="12"/>
                    <a:pt x="5" y="13"/>
                    <a:pt x="4" y="14"/>
                  </a:cubicBezTo>
                  <a:cubicBezTo>
                    <a:pt x="3" y="18"/>
                    <a:pt x="5" y="23"/>
                    <a:pt x="8" y="27"/>
                  </a:cubicBezTo>
                  <a:cubicBezTo>
                    <a:pt x="11" y="31"/>
                    <a:pt x="15" y="33"/>
                    <a:pt x="19" y="3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2488"/>
            <p:cNvSpPr>
              <a:spLocks/>
            </p:cNvSpPr>
            <p:nvPr/>
          </p:nvSpPr>
          <p:spPr bwMode="auto">
            <a:xfrm>
              <a:off x="10945751" y="3154362"/>
              <a:ext cx="109538" cy="153988"/>
            </a:xfrm>
            <a:custGeom>
              <a:avLst/>
              <a:gdLst>
                <a:gd name="T0" fmla="*/ 3 w 29"/>
                <a:gd name="T1" fmla="*/ 23 h 41"/>
                <a:gd name="T2" fmla="*/ 12 w 29"/>
                <a:gd name="T3" fmla="*/ 32 h 41"/>
                <a:gd name="T4" fmla="*/ 22 w 29"/>
                <a:gd name="T5" fmla="*/ 38 h 41"/>
                <a:gd name="T6" fmla="*/ 25 w 29"/>
                <a:gd name="T7" fmla="*/ 41 h 41"/>
                <a:gd name="T8" fmla="*/ 25 w 29"/>
                <a:gd name="T9" fmla="*/ 34 h 41"/>
                <a:gd name="T10" fmla="*/ 27 w 29"/>
                <a:gd name="T11" fmla="*/ 28 h 41"/>
                <a:gd name="T12" fmla="*/ 25 w 29"/>
                <a:gd name="T13" fmla="*/ 10 h 41"/>
                <a:gd name="T14" fmla="*/ 17 w 29"/>
                <a:gd name="T15" fmla="*/ 5 h 41"/>
                <a:gd name="T16" fmla="*/ 8 w 29"/>
                <a:gd name="T17" fmla="*/ 6 h 41"/>
                <a:gd name="T18" fmla="*/ 7 w 29"/>
                <a:gd name="T19" fmla="*/ 0 h 41"/>
                <a:gd name="T20" fmla="*/ 6 w 29"/>
                <a:gd name="T21" fmla="*/ 0 h 41"/>
                <a:gd name="T22" fmla="*/ 8 w 29"/>
                <a:gd name="T23" fmla="*/ 6 h 41"/>
                <a:gd name="T24" fmla="*/ 6 w 29"/>
                <a:gd name="T25" fmla="*/ 8 h 41"/>
                <a:gd name="T26" fmla="*/ 3 w 29"/>
                <a:gd name="T2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1">
                  <a:moveTo>
                    <a:pt x="3" y="23"/>
                  </a:moveTo>
                  <a:cubicBezTo>
                    <a:pt x="5" y="27"/>
                    <a:pt x="8" y="29"/>
                    <a:pt x="12" y="32"/>
                  </a:cubicBezTo>
                  <a:cubicBezTo>
                    <a:pt x="15" y="33"/>
                    <a:pt x="20" y="35"/>
                    <a:pt x="22" y="38"/>
                  </a:cubicBezTo>
                  <a:cubicBezTo>
                    <a:pt x="23" y="39"/>
                    <a:pt x="24" y="40"/>
                    <a:pt x="25" y="41"/>
                  </a:cubicBezTo>
                  <a:cubicBezTo>
                    <a:pt x="24" y="39"/>
                    <a:pt x="25" y="37"/>
                    <a:pt x="25" y="34"/>
                  </a:cubicBezTo>
                  <a:cubicBezTo>
                    <a:pt x="26" y="32"/>
                    <a:pt x="27" y="29"/>
                    <a:pt x="27" y="28"/>
                  </a:cubicBezTo>
                  <a:cubicBezTo>
                    <a:pt x="29" y="21"/>
                    <a:pt x="29" y="14"/>
                    <a:pt x="25" y="10"/>
                  </a:cubicBezTo>
                  <a:cubicBezTo>
                    <a:pt x="23" y="7"/>
                    <a:pt x="20" y="5"/>
                    <a:pt x="17" y="5"/>
                  </a:cubicBezTo>
                  <a:cubicBezTo>
                    <a:pt x="14" y="4"/>
                    <a:pt x="11" y="5"/>
                    <a:pt x="8" y="6"/>
                  </a:cubicBezTo>
                  <a:cubicBezTo>
                    <a:pt x="8" y="4"/>
                    <a:pt x="7" y="2"/>
                    <a:pt x="7" y="0"/>
                  </a:cubicBezTo>
                  <a:cubicBezTo>
                    <a:pt x="6" y="0"/>
                    <a:pt x="6" y="0"/>
                    <a:pt x="6" y="0"/>
                  </a:cubicBezTo>
                  <a:cubicBezTo>
                    <a:pt x="6" y="1"/>
                    <a:pt x="7" y="4"/>
                    <a:pt x="8" y="6"/>
                  </a:cubicBezTo>
                  <a:cubicBezTo>
                    <a:pt x="7" y="7"/>
                    <a:pt x="7" y="7"/>
                    <a:pt x="6" y="8"/>
                  </a:cubicBezTo>
                  <a:cubicBezTo>
                    <a:pt x="1" y="11"/>
                    <a:pt x="0" y="18"/>
                    <a:pt x="3" y="23"/>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2489"/>
            <p:cNvSpPr>
              <a:spLocks/>
            </p:cNvSpPr>
            <p:nvPr/>
          </p:nvSpPr>
          <p:spPr bwMode="auto">
            <a:xfrm>
              <a:off x="11193401" y="2695575"/>
              <a:ext cx="93663" cy="120650"/>
            </a:xfrm>
            <a:custGeom>
              <a:avLst/>
              <a:gdLst>
                <a:gd name="T0" fmla="*/ 2 w 25"/>
                <a:gd name="T1" fmla="*/ 20 h 32"/>
                <a:gd name="T2" fmla="*/ 12 w 25"/>
                <a:gd name="T3" fmla="*/ 27 h 32"/>
                <a:gd name="T4" fmla="*/ 22 w 25"/>
                <a:gd name="T5" fmla="*/ 31 h 32"/>
                <a:gd name="T6" fmla="*/ 24 w 25"/>
                <a:gd name="T7" fmla="*/ 32 h 32"/>
                <a:gd name="T8" fmla="*/ 24 w 25"/>
                <a:gd name="T9" fmla="*/ 21 h 32"/>
                <a:gd name="T10" fmla="*/ 21 w 25"/>
                <a:gd name="T11" fmla="*/ 8 h 32"/>
                <a:gd name="T12" fmla="*/ 7 w 25"/>
                <a:gd name="T13" fmla="*/ 5 h 32"/>
                <a:gd name="T14" fmla="*/ 6 w 25"/>
                <a:gd name="T15" fmla="*/ 0 h 32"/>
                <a:gd name="T16" fmla="*/ 5 w 25"/>
                <a:gd name="T17" fmla="*/ 0 h 32"/>
                <a:gd name="T18" fmla="*/ 6 w 25"/>
                <a:gd name="T19" fmla="*/ 5 h 32"/>
                <a:gd name="T20" fmla="*/ 5 w 25"/>
                <a:gd name="T21" fmla="*/ 6 h 32"/>
                <a:gd name="T22" fmla="*/ 2 w 25"/>
                <a:gd name="T23"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32">
                  <a:moveTo>
                    <a:pt x="2" y="20"/>
                  </a:moveTo>
                  <a:cubicBezTo>
                    <a:pt x="5" y="24"/>
                    <a:pt x="8" y="26"/>
                    <a:pt x="12" y="27"/>
                  </a:cubicBezTo>
                  <a:cubicBezTo>
                    <a:pt x="15" y="28"/>
                    <a:pt x="19" y="29"/>
                    <a:pt x="22" y="31"/>
                  </a:cubicBezTo>
                  <a:cubicBezTo>
                    <a:pt x="24" y="32"/>
                    <a:pt x="24" y="32"/>
                    <a:pt x="24" y="32"/>
                  </a:cubicBezTo>
                  <a:cubicBezTo>
                    <a:pt x="23" y="30"/>
                    <a:pt x="24" y="24"/>
                    <a:pt x="24" y="21"/>
                  </a:cubicBezTo>
                  <a:cubicBezTo>
                    <a:pt x="25" y="16"/>
                    <a:pt x="25" y="11"/>
                    <a:pt x="21" y="8"/>
                  </a:cubicBezTo>
                  <a:cubicBezTo>
                    <a:pt x="17" y="3"/>
                    <a:pt x="12" y="3"/>
                    <a:pt x="7" y="5"/>
                  </a:cubicBezTo>
                  <a:cubicBezTo>
                    <a:pt x="6" y="3"/>
                    <a:pt x="6" y="2"/>
                    <a:pt x="6" y="0"/>
                  </a:cubicBezTo>
                  <a:cubicBezTo>
                    <a:pt x="5" y="0"/>
                    <a:pt x="5" y="0"/>
                    <a:pt x="5" y="0"/>
                  </a:cubicBezTo>
                  <a:cubicBezTo>
                    <a:pt x="5" y="1"/>
                    <a:pt x="5" y="3"/>
                    <a:pt x="6" y="5"/>
                  </a:cubicBezTo>
                  <a:cubicBezTo>
                    <a:pt x="6" y="6"/>
                    <a:pt x="5" y="6"/>
                    <a:pt x="5" y="6"/>
                  </a:cubicBezTo>
                  <a:cubicBezTo>
                    <a:pt x="1" y="9"/>
                    <a:pt x="0" y="16"/>
                    <a:pt x="2" y="2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2490"/>
            <p:cNvSpPr>
              <a:spLocks/>
            </p:cNvSpPr>
            <p:nvPr/>
          </p:nvSpPr>
          <p:spPr bwMode="auto">
            <a:xfrm>
              <a:off x="11341038" y="2744787"/>
              <a:ext cx="115888" cy="131763"/>
            </a:xfrm>
            <a:custGeom>
              <a:avLst/>
              <a:gdLst>
                <a:gd name="T0" fmla="*/ 3 w 31"/>
                <a:gd name="T1" fmla="*/ 24 h 35"/>
                <a:gd name="T2" fmla="*/ 16 w 31"/>
                <a:gd name="T3" fmla="*/ 33 h 35"/>
                <a:gd name="T4" fmla="*/ 28 w 31"/>
                <a:gd name="T5" fmla="*/ 34 h 35"/>
                <a:gd name="T6" fmla="*/ 31 w 31"/>
                <a:gd name="T7" fmla="*/ 35 h 35"/>
                <a:gd name="T8" fmla="*/ 29 w 31"/>
                <a:gd name="T9" fmla="*/ 30 h 35"/>
                <a:gd name="T10" fmla="*/ 29 w 31"/>
                <a:gd name="T11" fmla="*/ 24 h 35"/>
                <a:gd name="T12" fmla="*/ 26 w 31"/>
                <a:gd name="T13" fmla="*/ 9 h 35"/>
                <a:gd name="T14" fmla="*/ 8 w 31"/>
                <a:gd name="T15" fmla="*/ 6 h 35"/>
                <a:gd name="T16" fmla="*/ 7 w 31"/>
                <a:gd name="T17" fmla="*/ 0 h 35"/>
                <a:gd name="T18" fmla="*/ 6 w 31"/>
                <a:gd name="T19" fmla="*/ 0 h 35"/>
                <a:gd name="T20" fmla="*/ 8 w 31"/>
                <a:gd name="T21" fmla="*/ 6 h 35"/>
                <a:gd name="T22" fmla="*/ 6 w 31"/>
                <a:gd name="T23" fmla="*/ 8 h 35"/>
                <a:gd name="T24" fmla="*/ 3 w 31"/>
                <a:gd name="T25"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5">
                  <a:moveTo>
                    <a:pt x="3" y="24"/>
                  </a:moveTo>
                  <a:cubicBezTo>
                    <a:pt x="6" y="29"/>
                    <a:pt x="11" y="32"/>
                    <a:pt x="16" y="33"/>
                  </a:cubicBezTo>
                  <a:cubicBezTo>
                    <a:pt x="19" y="33"/>
                    <a:pt x="25" y="33"/>
                    <a:pt x="28" y="34"/>
                  </a:cubicBezTo>
                  <a:cubicBezTo>
                    <a:pt x="29" y="34"/>
                    <a:pt x="30" y="35"/>
                    <a:pt x="31" y="35"/>
                  </a:cubicBezTo>
                  <a:cubicBezTo>
                    <a:pt x="30" y="34"/>
                    <a:pt x="29" y="32"/>
                    <a:pt x="29" y="30"/>
                  </a:cubicBezTo>
                  <a:cubicBezTo>
                    <a:pt x="29" y="28"/>
                    <a:pt x="29" y="26"/>
                    <a:pt x="29" y="24"/>
                  </a:cubicBezTo>
                  <a:cubicBezTo>
                    <a:pt x="29" y="19"/>
                    <a:pt x="30" y="14"/>
                    <a:pt x="26" y="9"/>
                  </a:cubicBezTo>
                  <a:cubicBezTo>
                    <a:pt x="21" y="4"/>
                    <a:pt x="14" y="3"/>
                    <a:pt x="8" y="6"/>
                  </a:cubicBezTo>
                  <a:cubicBezTo>
                    <a:pt x="7" y="4"/>
                    <a:pt x="7" y="2"/>
                    <a:pt x="7" y="0"/>
                  </a:cubicBezTo>
                  <a:cubicBezTo>
                    <a:pt x="6" y="0"/>
                    <a:pt x="6" y="0"/>
                    <a:pt x="6" y="0"/>
                  </a:cubicBezTo>
                  <a:cubicBezTo>
                    <a:pt x="6" y="1"/>
                    <a:pt x="7" y="4"/>
                    <a:pt x="8" y="6"/>
                  </a:cubicBezTo>
                  <a:cubicBezTo>
                    <a:pt x="7" y="7"/>
                    <a:pt x="7" y="7"/>
                    <a:pt x="6" y="8"/>
                  </a:cubicBezTo>
                  <a:cubicBezTo>
                    <a:pt x="1" y="11"/>
                    <a:pt x="0" y="18"/>
                    <a:pt x="3" y="2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2491"/>
            <p:cNvSpPr>
              <a:spLocks/>
            </p:cNvSpPr>
            <p:nvPr/>
          </p:nvSpPr>
          <p:spPr bwMode="auto">
            <a:xfrm>
              <a:off x="11341038" y="2428875"/>
              <a:ext cx="352425" cy="285750"/>
            </a:xfrm>
            <a:custGeom>
              <a:avLst/>
              <a:gdLst>
                <a:gd name="T0" fmla="*/ 59 w 94"/>
                <a:gd name="T1" fmla="*/ 72 h 76"/>
                <a:gd name="T2" fmla="*/ 74 w 94"/>
                <a:gd name="T3" fmla="*/ 61 h 76"/>
                <a:gd name="T4" fmla="*/ 85 w 94"/>
                <a:gd name="T5" fmla="*/ 43 h 76"/>
                <a:gd name="T6" fmla="*/ 94 w 94"/>
                <a:gd name="T7" fmla="*/ 12 h 76"/>
                <a:gd name="T8" fmla="*/ 94 w 94"/>
                <a:gd name="T9" fmla="*/ 4 h 76"/>
                <a:gd name="T10" fmla="*/ 83 w 94"/>
                <a:gd name="T11" fmla="*/ 6 h 76"/>
                <a:gd name="T12" fmla="*/ 68 w 94"/>
                <a:gd name="T13" fmla="*/ 3 h 76"/>
                <a:gd name="T14" fmla="*/ 45 w 94"/>
                <a:gd name="T15" fmla="*/ 1 h 76"/>
                <a:gd name="T16" fmla="*/ 32 w 94"/>
                <a:gd name="T17" fmla="*/ 4 h 76"/>
                <a:gd name="T18" fmla="*/ 28 w 94"/>
                <a:gd name="T19" fmla="*/ 5 h 76"/>
                <a:gd name="T20" fmla="*/ 26 w 94"/>
                <a:gd name="T21" fmla="*/ 7 h 76"/>
                <a:gd name="T22" fmla="*/ 21 w 94"/>
                <a:gd name="T23" fmla="*/ 11 h 76"/>
                <a:gd name="T24" fmla="*/ 8 w 94"/>
                <a:gd name="T25" fmla="*/ 34 h 76"/>
                <a:gd name="T26" fmla="*/ 15 w 94"/>
                <a:gd name="T27" fmla="*/ 58 h 76"/>
                <a:gd name="T28" fmla="*/ 0 w 94"/>
                <a:gd name="T29" fmla="*/ 64 h 76"/>
                <a:gd name="T30" fmla="*/ 1 w 94"/>
                <a:gd name="T31" fmla="*/ 66 h 76"/>
                <a:gd name="T32" fmla="*/ 16 w 94"/>
                <a:gd name="T33" fmla="*/ 59 h 76"/>
                <a:gd name="T34" fmla="*/ 19 w 94"/>
                <a:gd name="T35" fmla="*/ 64 h 76"/>
                <a:gd name="T36" fmla="*/ 38 w 94"/>
                <a:gd name="T37" fmla="*/ 75 h 76"/>
                <a:gd name="T38" fmla="*/ 50 w 94"/>
                <a:gd name="T39" fmla="*/ 75 h 76"/>
                <a:gd name="T40" fmla="*/ 59 w 94"/>
                <a:gd name="T41"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76">
                  <a:moveTo>
                    <a:pt x="59" y="72"/>
                  </a:moveTo>
                  <a:cubicBezTo>
                    <a:pt x="64" y="70"/>
                    <a:pt x="70" y="66"/>
                    <a:pt x="74" y="61"/>
                  </a:cubicBezTo>
                  <a:cubicBezTo>
                    <a:pt x="79" y="56"/>
                    <a:pt x="82" y="50"/>
                    <a:pt x="85" y="43"/>
                  </a:cubicBezTo>
                  <a:cubicBezTo>
                    <a:pt x="88" y="34"/>
                    <a:pt x="90" y="20"/>
                    <a:pt x="94" y="12"/>
                  </a:cubicBezTo>
                  <a:cubicBezTo>
                    <a:pt x="94" y="9"/>
                    <a:pt x="94" y="6"/>
                    <a:pt x="94" y="4"/>
                  </a:cubicBezTo>
                  <a:cubicBezTo>
                    <a:pt x="93" y="6"/>
                    <a:pt x="89" y="7"/>
                    <a:pt x="83" y="6"/>
                  </a:cubicBezTo>
                  <a:cubicBezTo>
                    <a:pt x="78" y="6"/>
                    <a:pt x="72" y="4"/>
                    <a:pt x="68" y="3"/>
                  </a:cubicBezTo>
                  <a:cubicBezTo>
                    <a:pt x="61" y="1"/>
                    <a:pt x="53" y="0"/>
                    <a:pt x="45" y="1"/>
                  </a:cubicBezTo>
                  <a:cubicBezTo>
                    <a:pt x="41" y="1"/>
                    <a:pt x="36" y="2"/>
                    <a:pt x="32" y="4"/>
                  </a:cubicBezTo>
                  <a:cubicBezTo>
                    <a:pt x="31" y="4"/>
                    <a:pt x="29" y="5"/>
                    <a:pt x="28" y="5"/>
                  </a:cubicBezTo>
                  <a:cubicBezTo>
                    <a:pt x="28" y="6"/>
                    <a:pt x="27" y="6"/>
                    <a:pt x="26" y="7"/>
                  </a:cubicBezTo>
                  <a:cubicBezTo>
                    <a:pt x="24" y="8"/>
                    <a:pt x="23" y="9"/>
                    <a:pt x="21" y="11"/>
                  </a:cubicBezTo>
                  <a:cubicBezTo>
                    <a:pt x="14" y="17"/>
                    <a:pt x="9" y="26"/>
                    <a:pt x="8" y="34"/>
                  </a:cubicBezTo>
                  <a:cubicBezTo>
                    <a:pt x="7" y="42"/>
                    <a:pt x="10" y="50"/>
                    <a:pt x="15" y="58"/>
                  </a:cubicBezTo>
                  <a:cubicBezTo>
                    <a:pt x="10" y="61"/>
                    <a:pt x="5" y="63"/>
                    <a:pt x="0" y="64"/>
                  </a:cubicBezTo>
                  <a:cubicBezTo>
                    <a:pt x="1" y="66"/>
                    <a:pt x="1" y="66"/>
                    <a:pt x="1" y="66"/>
                  </a:cubicBezTo>
                  <a:cubicBezTo>
                    <a:pt x="4" y="66"/>
                    <a:pt x="10" y="63"/>
                    <a:pt x="16" y="59"/>
                  </a:cubicBezTo>
                  <a:cubicBezTo>
                    <a:pt x="17" y="61"/>
                    <a:pt x="18" y="62"/>
                    <a:pt x="19" y="64"/>
                  </a:cubicBezTo>
                  <a:cubicBezTo>
                    <a:pt x="24" y="70"/>
                    <a:pt x="31" y="74"/>
                    <a:pt x="38" y="75"/>
                  </a:cubicBezTo>
                  <a:cubicBezTo>
                    <a:pt x="42" y="76"/>
                    <a:pt x="46" y="76"/>
                    <a:pt x="50" y="75"/>
                  </a:cubicBezTo>
                  <a:cubicBezTo>
                    <a:pt x="53" y="75"/>
                    <a:pt x="56" y="74"/>
                    <a:pt x="59" y="7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2492"/>
            <p:cNvSpPr>
              <a:spLocks/>
            </p:cNvSpPr>
            <p:nvPr/>
          </p:nvSpPr>
          <p:spPr bwMode="auto">
            <a:xfrm>
              <a:off x="11536301" y="2678112"/>
              <a:ext cx="168275" cy="115888"/>
            </a:xfrm>
            <a:custGeom>
              <a:avLst/>
              <a:gdLst>
                <a:gd name="T0" fmla="*/ 21 w 45"/>
                <a:gd name="T1" fmla="*/ 30 h 31"/>
                <a:gd name="T2" fmla="*/ 33 w 45"/>
                <a:gd name="T3" fmla="*/ 22 h 31"/>
                <a:gd name="T4" fmla="*/ 42 w 45"/>
                <a:gd name="T5" fmla="*/ 13 h 31"/>
                <a:gd name="T6" fmla="*/ 45 w 45"/>
                <a:gd name="T7" fmla="*/ 11 h 31"/>
                <a:gd name="T8" fmla="*/ 33 w 45"/>
                <a:gd name="T9" fmla="*/ 6 h 31"/>
                <a:gd name="T10" fmla="*/ 14 w 45"/>
                <a:gd name="T11" fmla="*/ 3 h 31"/>
                <a:gd name="T12" fmla="*/ 7 w 45"/>
                <a:gd name="T13" fmla="*/ 20 h 31"/>
                <a:gd name="T14" fmla="*/ 0 w 45"/>
                <a:gd name="T15" fmla="*/ 20 h 31"/>
                <a:gd name="T16" fmla="*/ 0 w 45"/>
                <a:gd name="T17" fmla="*/ 21 h 31"/>
                <a:gd name="T18" fmla="*/ 7 w 45"/>
                <a:gd name="T19" fmla="*/ 20 h 31"/>
                <a:gd name="T20" fmla="*/ 8 w 45"/>
                <a:gd name="T21" fmla="*/ 23 h 31"/>
                <a:gd name="T22" fmla="*/ 21 w 45"/>
                <a:gd name="T2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31">
                  <a:moveTo>
                    <a:pt x="21" y="30"/>
                  </a:moveTo>
                  <a:cubicBezTo>
                    <a:pt x="26" y="29"/>
                    <a:pt x="30" y="26"/>
                    <a:pt x="33" y="22"/>
                  </a:cubicBezTo>
                  <a:cubicBezTo>
                    <a:pt x="36" y="20"/>
                    <a:pt x="39" y="15"/>
                    <a:pt x="42" y="13"/>
                  </a:cubicBezTo>
                  <a:cubicBezTo>
                    <a:pt x="45" y="11"/>
                    <a:pt x="45" y="11"/>
                    <a:pt x="45" y="11"/>
                  </a:cubicBezTo>
                  <a:cubicBezTo>
                    <a:pt x="42" y="12"/>
                    <a:pt x="36" y="7"/>
                    <a:pt x="33" y="6"/>
                  </a:cubicBezTo>
                  <a:cubicBezTo>
                    <a:pt x="27" y="2"/>
                    <a:pt x="21" y="0"/>
                    <a:pt x="14" y="3"/>
                  </a:cubicBezTo>
                  <a:cubicBezTo>
                    <a:pt x="7" y="6"/>
                    <a:pt x="5" y="13"/>
                    <a:pt x="7" y="20"/>
                  </a:cubicBezTo>
                  <a:cubicBezTo>
                    <a:pt x="5" y="20"/>
                    <a:pt x="3" y="20"/>
                    <a:pt x="0" y="20"/>
                  </a:cubicBezTo>
                  <a:cubicBezTo>
                    <a:pt x="0" y="21"/>
                    <a:pt x="0" y="21"/>
                    <a:pt x="0" y="21"/>
                  </a:cubicBezTo>
                  <a:cubicBezTo>
                    <a:pt x="2" y="21"/>
                    <a:pt x="4" y="21"/>
                    <a:pt x="7" y="20"/>
                  </a:cubicBezTo>
                  <a:cubicBezTo>
                    <a:pt x="7" y="21"/>
                    <a:pt x="7" y="22"/>
                    <a:pt x="8" y="23"/>
                  </a:cubicBezTo>
                  <a:cubicBezTo>
                    <a:pt x="10" y="28"/>
                    <a:pt x="16" y="31"/>
                    <a:pt x="21" y="3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2493"/>
            <p:cNvSpPr>
              <a:spLocks/>
            </p:cNvSpPr>
            <p:nvPr/>
          </p:nvSpPr>
          <p:spPr bwMode="auto">
            <a:xfrm>
              <a:off x="11622026" y="2797175"/>
              <a:ext cx="68263" cy="46038"/>
            </a:xfrm>
            <a:custGeom>
              <a:avLst/>
              <a:gdLst>
                <a:gd name="T0" fmla="*/ 6 w 18"/>
                <a:gd name="T1" fmla="*/ 11 h 12"/>
                <a:gd name="T2" fmla="*/ 12 w 18"/>
                <a:gd name="T3" fmla="*/ 11 h 12"/>
                <a:gd name="T4" fmla="*/ 17 w 18"/>
                <a:gd name="T5" fmla="*/ 10 h 12"/>
                <a:gd name="T6" fmla="*/ 18 w 18"/>
                <a:gd name="T7" fmla="*/ 10 h 12"/>
                <a:gd name="T8" fmla="*/ 16 w 18"/>
                <a:gd name="T9" fmla="*/ 8 h 12"/>
                <a:gd name="T10" fmla="*/ 15 w 18"/>
                <a:gd name="T11" fmla="*/ 5 h 12"/>
                <a:gd name="T12" fmla="*/ 8 w 18"/>
                <a:gd name="T13" fmla="*/ 0 h 12"/>
                <a:gd name="T14" fmla="*/ 5 w 18"/>
                <a:gd name="T15" fmla="*/ 1 h 12"/>
                <a:gd name="T16" fmla="*/ 2 w 18"/>
                <a:gd name="T17" fmla="*/ 4 h 12"/>
                <a:gd name="T18" fmla="*/ 0 w 18"/>
                <a:gd name="T19" fmla="*/ 3 h 12"/>
                <a:gd name="T20" fmla="*/ 0 w 18"/>
                <a:gd name="T21" fmla="*/ 3 h 12"/>
                <a:gd name="T22" fmla="*/ 2 w 18"/>
                <a:gd name="T23" fmla="*/ 5 h 12"/>
                <a:gd name="T24" fmla="*/ 2 w 18"/>
                <a:gd name="T25" fmla="*/ 6 h 12"/>
                <a:gd name="T26" fmla="*/ 6 w 18"/>
                <a:gd name="T2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2">
                  <a:moveTo>
                    <a:pt x="6" y="11"/>
                  </a:moveTo>
                  <a:cubicBezTo>
                    <a:pt x="8" y="12"/>
                    <a:pt x="10" y="11"/>
                    <a:pt x="12" y="11"/>
                  </a:cubicBezTo>
                  <a:cubicBezTo>
                    <a:pt x="13" y="10"/>
                    <a:pt x="15" y="9"/>
                    <a:pt x="17" y="10"/>
                  </a:cubicBezTo>
                  <a:cubicBezTo>
                    <a:pt x="17" y="10"/>
                    <a:pt x="18" y="10"/>
                    <a:pt x="18" y="10"/>
                  </a:cubicBezTo>
                  <a:cubicBezTo>
                    <a:pt x="17" y="10"/>
                    <a:pt x="17" y="9"/>
                    <a:pt x="16" y="8"/>
                  </a:cubicBezTo>
                  <a:cubicBezTo>
                    <a:pt x="16" y="7"/>
                    <a:pt x="15" y="5"/>
                    <a:pt x="15" y="5"/>
                  </a:cubicBezTo>
                  <a:cubicBezTo>
                    <a:pt x="13" y="2"/>
                    <a:pt x="11" y="0"/>
                    <a:pt x="8" y="0"/>
                  </a:cubicBezTo>
                  <a:cubicBezTo>
                    <a:pt x="7" y="0"/>
                    <a:pt x="6" y="1"/>
                    <a:pt x="5" y="1"/>
                  </a:cubicBezTo>
                  <a:cubicBezTo>
                    <a:pt x="4" y="2"/>
                    <a:pt x="3" y="3"/>
                    <a:pt x="2" y="4"/>
                  </a:cubicBezTo>
                  <a:cubicBezTo>
                    <a:pt x="1" y="4"/>
                    <a:pt x="1" y="3"/>
                    <a:pt x="0" y="3"/>
                  </a:cubicBezTo>
                  <a:cubicBezTo>
                    <a:pt x="0" y="3"/>
                    <a:pt x="0" y="3"/>
                    <a:pt x="0" y="3"/>
                  </a:cubicBezTo>
                  <a:cubicBezTo>
                    <a:pt x="0" y="3"/>
                    <a:pt x="1" y="4"/>
                    <a:pt x="2" y="5"/>
                  </a:cubicBezTo>
                  <a:cubicBezTo>
                    <a:pt x="2" y="5"/>
                    <a:pt x="2" y="5"/>
                    <a:pt x="2" y="6"/>
                  </a:cubicBezTo>
                  <a:cubicBezTo>
                    <a:pt x="2" y="8"/>
                    <a:pt x="4" y="11"/>
                    <a:pt x="6" y="1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2494"/>
            <p:cNvSpPr>
              <a:spLocks/>
            </p:cNvSpPr>
            <p:nvPr/>
          </p:nvSpPr>
          <p:spPr bwMode="auto">
            <a:xfrm>
              <a:off x="11591863" y="2906712"/>
              <a:ext cx="49213" cy="60325"/>
            </a:xfrm>
            <a:custGeom>
              <a:avLst/>
              <a:gdLst>
                <a:gd name="T0" fmla="*/ 1 w 13"/>
                <a:gd name="T1" fmla="*/ 10 h 16"/>
                <a:gd name="T2" fmla="*/ 6 w 13"/>
                <a:gd name="T3" fmla="*/ 14 h 16"/>
                <a:gd name="T4" fmla="*/ 10 w 13"/>
                <a:gd name="T5" fmla="*/ 16 h 16"/>
                <a:gd name="T6" fmla="*/ 12 w 13"/>
                <a:gd name="T7" fmla="*/ 16 h 16"/>
                <a:gd name="T8" fmla="*/ 12 w 13"/>
                <a:gd name="T9" fmla="*/ 12 h 16"/>
                <a:gd name="T10" fmla="*/ 11 w 13"/>
                <a:gd name="T11" fmla="*/ 6 h 16"/>
                <a:gd name="T12" fmla="*/ 4 w 13"/>
                <a:gd name="T13" fmla="*/ 3 h 16"/>
                <a:gd name="T14" fmla="*/ 5 w 13"/>
                <a:gd name="T15" fmla="*/ 0 h 16"/>
                <a:gd name="T16" fmla="*/ 4 w 13"/>
                <a:gd name="T17" fmla="*/ 0 h 16"/>
                <a:gd name="T18" fmla="*/ 4 w 13"/>
                <a:gd name="T19" fmla="*/ 3 h 16"/>
                <a:gd name="T20" fmla="*/ 3 w 13"/>
                <a:gd name="T21" fmla="*/ 3 h 16"/>
                <a:gd name="T22" fmla="*/ 1 w 13"/>
                <a:gd name="T2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6">
                  <a:moveTo>
                    <a:pt x="1" y="10"/>
                  </a:moveTo>
                  <a:cubicBezTo>
                    <a:pt x="2" y="12"/>
                    <a:pt x="4" y="14"/>
                    <a:pt x="6" y="14"/>
                  </a:cubicBezTo>
                  <a:cubicBezTo>
                    <a:pt x="7" y="15"/>
                    <a:pt x="9" y="15"/>
                    <a:pt x="10" y="16"/>
                  </a:cubicBezTo>
                  <a:cubicBezTo>
                    <a:pt x="12" y="16"/>
                    <a:pt x="12" y="16"/>
                    <a:pt x="12" y="16"/>
                  </a:cubicBezTo>
                  <a:cubicBezTo>
                    <a:pt x="11" y="16"/>
                    <a:pt x="11" y="13"/>
                    <a:pt x="12" y="12"/>
                  </a:cubicBezTo>
                  <a:cubicBezTo>
                    <a:pt x="12" y="10"/>
                    <a:pt x="13" y="7"/>
                    <a:pt x="11" y="6"/>
                  </a:cubicBezTo>
                  <a:cubicBezTo>
                    <a:pt x="10" y="3"/>
                    <a:pt x="7" y="2"/>
                    <a:pt x="4" y="3"/>
                  </a:cubicBezTo>
                  <a:cubicBezTo>
                    <a:pt x="4" y="2"/>
                    <a:pt x="4" y="1"/>
                    <a:pt x="5" y="0"/>
                  </a:cubicBezTo>
                  <a:cubicBezTo>
                    <a:pt x="4" y="0"/>
                    <a:pt x="4" y="0"/>
                    <a:pt x="4" y="0"/>
                  </a:cubicBezTo>
                  <a:cubicBezTo>
                    <a:pt x="4" y="1"/>
                    <a:pt x="4" y="2"/>
                    <a:pt x="4" y="3"/>
                  </a:cubicBezTo>
                  <a:cubicBezTo>
                    <a:pt x="4" y="3"/>
                    <a:pt x="4" y="3"/>
                    <a:pt x="3" y="3"/>
                  </a:cubicBezTo>
                  <a:cubicBezTo>
                    <a:pt x="1" y="4"/>
                    <a:pt x="0" y="8"/>
                    <a:pt x="1" y="1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2495"/>
            <p:cNvSpPr>
              <a:spLocks/>
            </p:cNvSpPr>
            <p:nvPr/>
          </p:nvSpPr>
          <p:spPr bwMode="auto">
            <a:xfrm>
              <a:off x="10867963" y="1854200"/>
              <a:ext cx="58738" cy="41275"/>
            </a:xfrm>
            <a:custGeom>
              <a:avLst/>
              <a:gdLst>
                <a:gd name="T0" fmla="*/ 10 w 16"/>
                <a:gd name="T1" fmla="*/ 11 h 11"/>
                <a:gd name="T2" fmla="*/ 14 w 16"/>
                <a:gd name="T3" fmla="*/ 6 h 11"/>
                <a:gd name="T4" fmla="*/ 15 w 16"/>
                <a:gd name="T5" fmla="*/ 1 h 11"/>
                <a:gd name="T6" fmla="*/ 16 w 16"/>
                <a:gd name="T7" fmla="*/ 0 h 11"/>
                <a:gd name="T8" fmla="*/ 11 w 16"/>
                <a:gd name="T9" fmla="*/ 0 h 11"/>
                <a:gd name="T10" fmla="*/ 5 w 16"/>
                <a:gd name="T11" fmla="*/ 1 h 11"/>
                <a:gd name="T12" fmla="*/ 3 w 16"/>
                <a:gd name="T13" fmla="*/ 4 h 11"/>
                <a:gd name="T14" fmla="*/ 2 w 16"/>
                <a:gd name="T15" fmla="*/ 7 h 11"/>
                <a:gd name="T16" fmla="*/ 0 w 16"/>
                <a:gd name="T17" fmla="*/ 5 h 11"/>
                <a:gd name="T18" fmla="*/ 0 w 16"/>
                <a:gd name="T19" fmla="*/ 5 h 11"/>
                <a:gd name="T20" fmla="*/ 2 w 16"/>
                <a:gd name="T21" fmla="*/ 7 h 11"/>
                <a:gd name="T22" fmla="*/ 2 w 16"/>
                <a:gd name="T23" fmla="*/ 8 h 11"/>
                <a:gd name="T24" fmla="*/ 6 w 16"/>
                <a:gd name="T25" fmla="*/ 11 h 11"/>
                <a:gd name="T26" fmla="*/ 10 w 16"/>
                <a:gd name="T2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1">
                  <a:moveTo>
                    <a:pt x="10" y="11"/>
                  </a:moveTo>
                  <a:cubicBezTo>
                    <a:pt x="12" y="10"/>
                    <a:pt x="14" y="8"/>
                    <a:pt x="14" y="6"/>
                  </a:cubicBezTo>
                  <a:cubicBezTo>
                    <a:pt x="15" y="5"/>
                    <a:pt x="15" y="2"/>
                    <a:pt x="15" y="1"/>
                  </a:cubicBezTo>
                  <a:cubicBezTo>
                    <a:pt x="16" y="0"/>
                    <a:pt x="16" y="0"/>
                    <a:pt x="16" y="0"/>
                  </a:cubicBezTo>
                  <a:cubicBezTo>
                    <a:pt x="15" y="1"/>
                    <a:pt x="12" y="0"/>
                    <a:pt x="11" y="0"/>
                  </a:cubicBezTo>
                  <a:cubicBezTo>
                    <a:pt x="9" y="0"/>
                    <a:pt x="7" y="0"/>
                    <a:pt x="5" y="1"/>
                  </a:cubicBezTo>
                  <a:cubicBezTo>
                    <a:pt x="4" y="2"/>
                    <a:pt x="4" y="2"/>
                    <a:pt x="3" y="4"/>
                  </a:cubicBezTo>
                  <a:cubicBezTo>
                    <a:pt x="3" y="5"/>
                    <a:pt x="2" y="6"/>
                    <a:pt x="2" y="7"/>
                  </a:cubicBezTo>
                  <a:cubicBezTo>
                    <a:pt x="1" y="7"/>
                    <a:pt x="0" y="6"/>
                    <a:pt x="0" y="5"/>
                  </a:cubicBezTo>
                  <a:cubicBezTo>
                    <a:pt x="0" y="5"/>
                    <a:pt x="0" y="5"/>
                    <a:pt x="0" y="5"/>
                  </a:cubicBezTo>
                  <a:cubicBezTo>
                    <a:pt x="0" y="6"/>
                    <a:pt x="1" y="7"/>
                    <a:pt x="2" y="7"/>
                  </a:cubicBezTo>
                  <a:cubicBezTo>
                    <a:pt x="2" y="8"/>
                    <a:pt x="2" y="8"/>
                    <a:pt x="2" y="8"/>
                  </a:cubicBezTo>
                  <a:cubicBezTo>
                    <a:pt x="3" y="10"/>
                    <a:pt x="4" y="11"/>
                    <a:pt x="6" y="11"/>
                  </a:cubicBezTo>
                  <a:cubicBezTo>
                    <a:pt x="7" y="11"/>
                    <a:pt x="9" y="11"/>
                    <a:pt x="10" y="1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2496"/>
            <p:cNvSpPr>
              <a:spLocks/>
            </p:cNvSpPr>
            <p:nvPr/>
          </p:nvSpPr>
          <p:spPr bwMode="auto">
            <a:xfrm>
              <a:off x="11063226" y="1697037"/>
              <a:ext cx="141288" cy="228600"/>
            </a:xfrm>
            <a:custGeom>
              <a:avLst/>
              <a:gdLst>
                <a:gd name="T0" fmla="*/ 37 w 38"/>
                <a:gd name="T1" fmla="*/ 40 h 61"/>
                <a:gd name="T2" fmla="*/ 33 w 38"/>
                <a:gd name="T3" fmla="*/ 20 h 61"/>
                <a:gd name="T4" fmla="*/ 26 w 38"/>
                <a:gd name="T5" fmla="*/ 5 h 61"/>
                <a:gd name="T6" fmla="*/ 24 w 38"/>
                <a:gd name="T7" fmla="*/ 0 h 61"/>
                <a:gd name="T8" fmla="*/ 12 w 38"/>
                <a:gd name="T9" fmla="*/ 13 h 61"/>
                <a:gd name="T10" fmla="*/ 4 w 38"/>
                <a:gd name="T11" fmla="*/ 22 h 61"/>
                <a:gd name="T12" fmla="*/ 0 w 38"/>
                <a:gd name="T13" fmla="*/ 33 h 61"/>
                <a:gd name="T14" fmla="*/ 4 w 38"/>
                <a:gd name="T15" fmla="*/ 45 h 61"/>
                <a:gd name="T16" fmla="*/ 14 w 38"/>
                <a:gd name="T17" fmla="*/ 53 h 61"/>
                <a:gd name="T18" fmla="*/ 7 w 38"/>
                <a:gd name="T19" fmla="*/ 60 h 61"/>
                <a:gd name="T20" fmla="*/ 8 w 38"/>
                <a:gd name="T21" fmla="*/ 61 h 61"/>
                <a:gd name="T22" fmla="*/ 14 w 38"/>
                <a:gd name="T23" fmla="*/ 53 h 61"/>
                <a:gd name="T24" fmla="*/ 17 w 38"/>
                <a:gd name="T25" fmla="*/ 54 h 61"/>
                <a:gd name="T26" fmla="*/ 29 w 38"/>
                <a:gd name="T27" fmla="*/ 51 h 61"/>
                <a:gd name="T28" fmla="*/ 37 w 38"/>
                <a:gd name="T29"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61">
                  <a:moveTo>
                    <a:pt x="37" y="40"/>
                  </a:moveTo>
                  <a:cubicBezTo>
                    <a:pt x="38" y="33"/>
                    <a:pt x="37" y="26"/>
                    <a:pt x="33" y="20"/>
                  </a:cubicBezTo>
                  <a:cubicBezTo>
                    <a:pt x="31" y="16"/>
                    <a:pt x="26" y="10"/>
                    <a:pt x="26" y="5"/>
                  </a:cubicBezTo>
                  <a:cubicBezTo>
                    <a:pt x="25" y="3"/>
                    <a:pt x="25" y="2"/>
                    <a:pt x="24" y="0"/>
                  </a:cubicBezTo>
                  <a:cubicBezTo>
                    <a:pt x="24" y="5"/>
                    <a:pt x="15" y="10"/>
                    <a:pt x="12" y="13"/>
                  </a:cubicBezTo>
                  <a:cubicBezTo>
                    <a:pt x="9" y="16"/>
                    <a:pt x="6" y="19"/>
                    <a:pt x="4" y="22"/>
                  </a:cubicBezTo>
                  <a:cubicBezTo>
                    <a:pt x="1" y="25"/>
                    <a:pt x="0" y="29"/>
                    <a:pt x="0" y="33"/>
                  </a:cubicBezTo>
                  <a:cubicBezTo>
                    <a:pt x="0" y="37"/>
                    <a:pt x="1" y="41"/>
                    <a:pt x="4" y="45"/>
                  </a:cubicBezTo>
                  <a:cubicBezTo>
                    <a:pt x="6" y="48"/>
                    <a:pt x="9" y="51"/>
                    <a:pt x="14" y="53"/>
                  </a:cubicBezTo>
                  <a:cubicBezTo>
                    <a:pt x="12" y="56"/>
                    <a:pt x="10" y="59"/>
                    <a:pt x="7" y="60"/>
                  </a:cubicBezTo>
                  <a:cubicBezTo>
                    <a:pt x="8" y="61"/>
                    <a:pt x="8" y="61"/>
                    <a:pt x="8" y="61"/>
                  </a:cubicBezTo>
                  <a:cubicBezTo>
                    <a:pt x="10" y="60"/>
                    <a:pt x="13" y="57"/>
                    <a:pt x="14" y="53"/>
                  </a:cubicBezTo>
                  <a:cubicBezTo>
                    <a:pt x="15" y="54"/>
                    <a:pt x="16" y="54"/>
                    <a:pt x="17" y="54"/>
                  </a:cubicBezTo>
                  <a:cubicBezTo>
                    <a:pt x="21" y="55"/>
                    <a:pt x="26" y="54"/>
                    <a:pt x="29" y="51"/>
                  </a:cubicBezTo>
                  <a:cubicBezTo>
                    <a:pt x="33" y="48"/>
                    <a:pt x="35" y="44"/>
                    <a:pt x="37" y="4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2497"/>
            <p:cNvSpPr>
              <a:spLocks/>
            </p:cNvSpPr>
            <p:nvPr/>
          </p:nvSpPr>
          <p:spPr bwMode="auto">
            <a:xfrm>
              <a:off x="11204513" y="1771650"/>
              <a:ext cx="166688" cy="136525"/>
            </a:xfrm>
            <a:custGeom>
              <a:avLst/>
              <a:gdLst>
                <a:gd name="T0" fmla="*/ 24 w 44"/>
                <a:gd name="T1" fmla="*/ 34 h 36"/>
                <a:gd name="T2" fmla="*/ 33 w 44"/>
                <a:gd name="T3" fmla="*/ 23 h 36"/>
                <a:gd name="T4" fmla="*/ 40 w 44"/>
                <a:gd name="T5" fmla="*/ 12 h 36"/>
                <a:gd name="T6" fmla="*/ 44 w 44"/>
                <a:gd name="T7" fmla="*/ 10 h 36"/>
                <a:gd name="T8" fmla="*/ 36 w 44"/>
                <a:gd name="T9" fmla="*/ 7 h 36"/>
                <a:gd name="T10" fmla="*/ 28 w 44"/>
                <a:gd name="T11" fmla="*/ 4 h 36"/>
                <a:gd name="T12" fmla="*/ 8 w 44"/>
                <a:gd name="T13" fmla="*/ 5 h 36"/>
                <a:gd name="T14" fmla="*/ 6 w 44"/>
                <a:gd name="T15" fmla="*/ 27 h 36"/>
                <a:gd name="T16" fmla="*/ 0 w 44"/>
                <a:gd name="T17" fmla="*/ 29 h 36"/>
                <a:gd name="T18" fmla="*/ 1 w 44"/>
                <a:gd name="T19" fmla="*/ 30 h 36"/>
                <a:gd name="T20" fmla="*/ 7 w 44"/>
                <a:gd name="T21" fmla="*/ 27 h 36"/>
                <a:gd name="T22" fmla="*/ 8 w 44"/>
                <a:gd name="T23" fmla="*/ 29 h 36"/>
                <a:gd name="T24" fmla="*/ 24 w 44"/>
                <a:gd name="T25"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6">
                  <a:moveTo>
                    <a:pt x="24" y="34"/>
                  </a:moveTo>
                  <a:cubicBezTo>
                    <a:pt x="28" y="32"/>
                    <a:pt x="30" y="28"/>
                    <a:pt x="33" y="23"/>
                  </a:cubicBezTo>
                  <a:cubicBezTo>
                    <a:pt x="34" y="19"/>
                    <a:pt x="36" y="13"/>
                    <a:pt x="40" y="12"/>
                  </a:cubicBezTo>
                  <a:cubicBezTo>
                    <a:pt x="42" y="11"/>
                    <a:pt x="43" y="11"/>
                    <a:pt x="44" y="10"/>
                  </a:cubicBezTo>
                  <a:cubicBezTo>
                    <a:pt x="42" y="10"/>
                    <a:pt x="39" y="8"/>
                    <a:pt x="36" y="7"/>
                  </a:cubicBezTo>
                  <a:cubicBezTo>
                    <a:pt x="33" y="6"/>
                    <a:pt x="30" y="4"/>
                    <a:pt x="28" y="4"/>
                  </a:cubicBezTo>
                  <a:cubicBezTo>
                    <a:pt x="21" y="1"/>
                    <a:pt x="13" y="0"/>
                    <a:pt x="8" y="5"/>
                  </a:cubicBezTo>
                  <a:cubicBezTo>
                    <a:pt x="1" y="11"/>
                    <a:pt x="2" y="20"/>
                    <a:pt x="6" y="27"/>
                  </a:cubicBezTo>
                  <a:cubicBezTo>
                    <a:pt x="5" y="28"/>
                    <a:pt x="2" y="28"/>
                    <a:pt x="0" y="29"/>
                  </a:cubicBezTo>
                  <a:cubicBezTo>
                    <a:pt x="1" y="30"/>
                    <a:pt x="1" y="30"/>
                    <a:pt x="1" y="30"/>
                  </a:cubicBezTo>
                  <a:cubicBezTo>
                    <a:pt x="2" y="30"/>
                    <a:pt x="4" y="29"/>
                    <a:pt x="7" y="27"/>
                  </a:cubicBezTo>
                  <a:cubicBezTo>
                    <a:pt x="7" y="28"/>
                    <a:pt x="8" y="29"/>
                    <a:pt x="8" y="29"/>
                  </a:cubicBezTo>
                  <a:cubicBezTo>
                    <a:pt x="13" y="35"/>
                    <a:pt x="19" y="36"/>
                    <a:pt x="24" y="3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2498"/>
            <p:cNvSpPr>
              <a:spLocks/>
            </p:cNvSpPr>
            <p:nvPr/>
          </p:nvSpPr>
          <p:spPr bwMode="auto">
            <a:xfrm>
              <a:off x="7840601" y="1997075"/>
              <a:ext cx="412750" cy="266700"/>
            </a:xfrm>
            <a:custGeom>
              <a:avLst/>
              <a:gdLst>
                <a:gd name="T0" fmla="*/ 61 w 110"/>
                <a:gd name="T1" fmla="*/ 1 h 71"/>
                <a:gd name="T2" fmla="*/ 34 w 110"/>
                <a:gd name="T3" fmla="*/ 17 h 71"/>
                <a:gd name="T4" fmla="*/ 23 w 110"/>
                <a:gd name="T5" fmla="*/ 27 h 71"/>
                <a:gd name="T6" fmla="*/ 10 w 110"/>
                <a:gd name="T7" fmla="*/ 34 h 71"/>
                <a:gd name="T8" fmla="*/ 0 w 110"/>
                <a:gd name="T9" fmla="*/ 36 h 71"/>
                <a:gd name="T10" fmla="*/ 15 w 110"/>
                <a:gd name="T11" fmla="*/ 45 h 71"/>
                <a:gd name="T12" fmla="*/ 30 w 110"/>
                <a:gd name="T13" fmla="*/ 56 h 71"/>
                <a:gd name="T14" fmla="*/ 77 w 110"/>
                <a:gd name="T15" fmla="*/ 65 h 71"/>
                <a:gd name="T16" fmla="*/ 94 w 110"/>
                <a:gd name="T17" fmla="*/ 48 h 71"/>
                <a:gd name="T18" fmla="*/ 95 w 110"/>
                <a:gd name="T19" fmla="*/ 26 h 71"/>
                <a:gd name="T20" fmla="*/ 110 w 110"/>
                <a:gd name="T21" fmla="*/ 25 h 71"/>
                <a:gd name="T22" fmla="*/ 110 w 110"/>
                <a:gd name="T23" fmla="*/ 23 h 71"/>
                <a:gd name="T24" fmla="*/ 94 w 110"/>
                <a:gd name="T25" fmla="*/ 25 h 71"/>
                <a:gd name="T26" fmla="*/ 92 w 110"/>
                <a:gd name="T27" fmla="*/ 19 h 71"/>
                <a:gd name="T28" fmla="*/ 79 w 110"/>
                <a:gd name="T29" fmla="*/ 5 h 71"/>
                <a:gd name="T30" fmla="*/ 61 w 110"/>
                <a:gd name="T31"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 h="71">
                  <a:moveTo>
                    <a:pt x="61" y="1"/>
                  </a:moveTo>
                  <a:cubicBezTo>
                    <a:pt x="51" y="3"/>
                    <a:pt x="42" y="9"/>
                    <a:pt x="34" y="17"/>
                  </a:cubicBezTo>
                  <a:cubicBezTo>
                    <a:pt x="31" y="20"/>
                    <a:pt x="27" y="24"/>
                    <a:pt x="23" y="27"/>
                  </a:cubicBezTo>
                  <a:cubicBezTo>
                    <a:pt x="19" y="31"/>
                    <a:pt x="14" y="33"/>
                    <a:pt x="10" y="34"/>
                  </a:cubicBezTo>
                  <a:cubicBezTo>
                    <a:pt x="7" y="34"/>
                    <a:pt x="4" y="35"/>
                    <a:pt x="0" y="36"/>
                  </a:cubicBezTo>
                  <a:cubicBezTo>
                    <a:pt x="5" y="37"/>
                    <a:pt x="10" y="41"/>
                    <a:pt x="15" y="45"/>
                  </a:cubicBezTo>
                  <a:cubicBezTo>
                    <a:pt x="21" y="49"/>
                    <a:pt x="26" y="54"/>
                    <a:pt x="30" y="56"/>
                  </a:cubicBezTo>
                  <a:cubicBezTo>
                    <a:pt x="45" y="65"/>
                    <a:pt x="61" y="71"/>
                    <a:pt x="77" y="65"/>
                  </a:cubicBezTo>
                  <a:cubicBezTo>
                    <a:pt x="86" y="61"/>
                    <a:pt x="91" y="55"/>
                    <a:pt x="94" y="48"/>
                  </a:cubicBezTo>
                  <a:cubicBezTo>
                    <a:pt x="97" y="41"/>
                    <a:pt x="97" y="33"/>
                    <a:pt x="95" y="26"/>
                  </a:cubicBezTo>
                  <a:cubicBezTo>
                    <a:pt x="100" y="24"/>
                    <a:pt x="105" y="24"/>
                    <a:pt x="110" y="25"/>
                  </a:cubicBezTo>
                  <a:cubicBezTo>
                    <a:pt x="110" y="23"/>
                    <a:pt x="110" y="23"/>
                    <a:pt x="110" y="23"/>
                  </a:cubicBezTo>
                  <a:cubicBezTo>
                    <a:pt x="107" y="22"/>
                    <a:pt x="100" y="23"/>
                    <a:pt x="94" y="25"/>
                  </a:cubicBezTo>
                  <a:cubicBezTo>
                    <a:pt x="94" y="23"/>
                    <a:pt x="93" y="21"/>
                    <a:pt x="92" y="19"/>
                  </a:cubicBezTo>
                  <a:cubicBezTo>
                    <a:pt x="90" y="13"/>
                    <a:pt x="85" y="8"/>
                    <a:pt x="79" y="5"/>
                  </a:cubicBezTo>
                  <a:cubicBezTo>
                    <a:pt x="73" y="2"/>
                    <a:pt x="67" y="0"/>
                    <a:pt x="61" y="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2499"/>
            <p:cNvSpPr>
              <a:spLocks/>
            </p:cNvSpPr>
            <p:nvPr/>
          </p:nvSpPr>
          <p:spPr bwMode="auto">
            <a:xfrm>
              <a:off x="7972363" y="2103437"/>
              <a:ext cx="277813" cy="261938"/>
            </a:xfrm>
            <a:custGeom>
              <a:avLst/>
              <a:gdLst>
                <a:gd name="T0" fmla="*/ 8 w 74"/>
                <a:gd name="T1" fmla="*/ 14 h 70"/>
                <a:gd name="T2" fmla="*/ 1 w 74"/>
                <a:gd name="T3" fmla="*/ 34 h 70"/>
                <a:gd name="T4" fmla="*/ 1 w 74"/>
                <a:gd name="T5" fmla="*/ 51 h 70"/>
                <a:gd name="T6" fmla="*/ 1 w 74"/>
                <a:gd name="T7" fmla="*/ 70 h 70"/>
                <a:gd name="T8" fmla="*/ 27 w 74"/>
                <a:gd name="T9" fmla="*/ 65 h 70"/>
                <a:gd name="T10" fmla="*/ 44 w 74"/>
                <a:gd name="T11" fmla="*/ 61 h 70"/>
                <a:gd name="T12" fmla="*/ 57 w 74"/>
                <a:gd name="T13" fmla="*/ 51 h 70"/>
                <a:gd name="T14" fmla="*/ 60 w 74"/>
                <a:gd name="T15" fmla="*/ 32 h 70"/>
                <a:gd name="T16" fmla="*/ 53 w 74"/>
                <a:gd name="T17" fmla="*/ 13 h 70"/>
                <a:gd name="T18" fmla="*/ 62 w 74"/>
                <a:gd name="T19" fmla="*/ 10 h 70"/>
                <a:gd name="T20" fmla="*/ 74 w 74"/>
                <a:gd name="T21" fmla="*/ 11 h 70"/>
                <a:gd name="T22" fmla="*/ 74 w 74"/>
                <a:gd name="T23" fmla="*/ 10 h 70"/>
                <a:gd name="T24" fmla="*/ 64 w 74"/>
                <a:gd name="T25" fmla="*/ 9 h 70"/>
                <a:gd name="T26" fmla="*/ 53 w 74"/>
                <a:gd name="T27" fmla="*/ 12 h 70"/>
                <a:gd name="T28" fmla="*/ 29 w 74"/>
                <a:gd name="T29" fmla="*/ 2 h 70"/>
                <a:gd name="T30" fmla="*/ 8 w 74"/>
                <a:gd name="T31" fmla="*/ 1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70">
                  <a:moveTo>
                    <a:pt x="8" y="14"/>
                  </a:moveTo>
                  <a:cubicBezTo>
                    <a:pt x="3" y="20"/>
                    <a:pt x="2" y="27"/>
                    <a:pt x="1" y="34"/>
                  </a:cubicBezTo>
                  <a:cubicBezTo>
                    <a:pt x="0" y="40"/>
                    <a:pt x="0" y="45"/>
                    <a:pt x="1" y="51"/>
                  </a:cubicBezTo>
                  <a:cubicBezTo>
                    <a:pt x="2" y="56"/>
                    <a:pt x="1" y="70"/>
                    <a:pt x="1" y="70"/>
                  </a:cubicBezTo>
                  <a:cubicBezTo>
                    <a:pt x="8" y="64"/>
                    <a:pt x="19" y="66"/>
                    <a:pt x="27" y="65"/>
                  </a:cubicBezTo>
                  <a:cubicBezTo>
                    <a:pt x="32" y="65"/>
                    <a:pt x="38" y="63"/>
                    <a:pt x="44" y="61"/>
                  </a:cubicBezTo>
                  <a:cubicBezTo>
                    <a:pt x="49" y="59"/>
                    <a:pt x="53" y="55"/>
                    <a:pt x="57" y="51"/>
                  </a:cubicBezTo>
                  <a:cubicBezTo>
                    <a:pt x="60" y="46"/>
                    <a:pt x="61" y="39"/>
                    <a:pt x="60" y="32"/>
                  </a:cubicBezTo>
                  <a:cubicBezTo>
                    <a:pt x="60" y="26"/>
                    <a:pt x="57" y="19"/>
                    <a:pt x="53" y="13"/>
                  </a:cubicBezTo>
                  <a:cubicBezTo>
                    <a:pt x="56" y="11"/>
                    <a:pt x="59" y="10"/>
                    <a:pt x="62" y="10"/>
                  </a:cubicBezTo>
                  <a:cubicBezTo>
                    <a:pt x="66" y="9"/>
                    <a:pt x="70" y="10"/>
                    <a:pt x="74" y="11"/>
                  </a:cubicBezTo>
                  <a:cubicBezTo>
                    <a:pt x="74" y="10"/>
                    <a:pt x="74" y="10"/>
                    <a:pt x="74" y="10"/>
                  </a:cubicBezTo>
                  <a:cubicBezTo>
                    <a:pt x="72" y="9"/>
                    <a:pt x="68" y="9"/>
                    <a:pt x="64" y="9"/>
                  </a:cubicBezTo>
                  <a:cubicBezTo>
                    <a:pt x="60" y="9"/>
                    <a:pt x="55" y="10"/>
                    <a:pt x="53" y="12"/>
                  </a:cubicBezTo>
                  <a:cubicBezTo>
                    <a:pt x="47" y="5"/>
                    <a:pt x="38" y="0"/>
                    <a:pt x="29" y="2"/>
                  </a:cubicBezTo>
                  <a:cubicBezTo>
                    <a:pt x="22" y="4"/>
                    <a:pt x="13" y="9"/>
                    <a:pt x="8" y="1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2500"/>
            <p:cNvSpPr>
              <a:spLocks/>
            </p:cNvSpPr>
            <p:nvPr/>
          </p:nvSpPr>
          <p:spPr bwMode="auto">
            <a:xfrm>
              <a:off x="8215251" y="2489200"/>
              <a:ext cx="252413" cy="360363"/>
            </a:xfrm>
            <a:custGeom>
              <a:avLst/>
              <a:gdLst>
                <a:gd name="T0" fmla="*/ 6 w 67"/>
                <a:gd name="T1" fmla="*/ 25 h 96"/>
                <a:gd name="T2" fmla="*/ 4 w 67"/>
                <a:gd name="T3" fmla="*/ 61 h 96"/>
                <a:gd name="T4" fmla="*/ 14 w 67"/>
                <a:gd name="T5" fmla="*/ 88 h 96"/>
                <a:gd name="T6" fmla="*/ 16 w 67"/>
                <a:gd name="T7" fmla="*/ 96 h 96"/>
                <a:gd name="T8" fmla="*/ 25 w 67"/>
                <a:gd name="T9" fmla="*/ 86 h 96"/>
                <a:gd name="T10" fmla="*/ 38 w 67"/>
                <a:gd name="T11" fmla="*/ 79 h 96"/>
                <a:gd name="T12" fmla="*/ 55 w 67"/>
                <a:gd name="T13" fmla="*/ 67 h 96"/>
                <a:gd name="T14" fmla="*/ 65 w 67"/>
                <a:gd name="T15" fmla="*/ 51 h 96"/>
                <a:gd name="T16" fmla="*/ 63 w 67"/>
                <a:gd name="T17" fmla="*/ 29 h 96"/>
                <a:gd name="T18" fmla="*/ 49 w 67"/>
                <a:gd name="T19" fmla="*/ 12 h 96"/>
                <a:gd name="T20" fmla="*/ 60 w 67"/>
                <a:gd name="T21" fmla="*/ 2 h 96"/>
                <a:gd name="T22" fmla="*/ 59 w 67"/>
                <a:gd name="T23" fmla="*/ 0 h 96"/>
                <a:gd name="T24" fmla="*/ 48 w 67"/>
                <a:gd name="T25" fmla="*/ 12 h 96"/>
                <a:gd name="T26" fmla="*/ 43 w 67"/>
                <a:gd name="T27" fmla="*/ 9 h 96"/>
                <a:gd name="T28" fmla="*/ 22 w 67"/>
                <a:gd name="T29" fmla="*/ 10 h 96"/>
                <a:gd name="T30" fmla="*/ 6 w 67"/>
                <a:gd name="T31" fmla="*/ 2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96">
                  <a:moveTo>
                    <a:pt x="6" y="25"/>
                  </a:moveTo>
                  <a:cubicBezTo>
                    <a:pt x="0" y="37"/>
                    <a:pt x="0" y="50"/>
                    <a:pt x="4" y="61"/>
                  </a:cubicBezTo>
                  <a:cubicBezTo>
                    <a:pt x="7" y="69"/>
                    <a:pt x="14" y="80"/>
                    <a:pt x="14" y="88"/>
                  </a:cubicBezTo>
                  <a:cubicBezTo>
                    <a:pt x="16" y="96"/>
                    <a:pt x="16" y="96"/>
                    <a:pt x="16" y="96"/>
                  </a:cubicBezTo>
                  <a:cubicBezTo>
                    <a:pt x="17" y="93"/>
                    <a:pt x="21" y="89"/>
                    <a:pt x="25" y="86"/>
                  </a:cubicBezTo>
                  <a:cubicBezTo>
                    <a:pt x="30" y="83"/>
                    <a:pt x="35" y="80"/>
                    <a:pt x="38" y="79"/>
                  </a:cubicBezTo>
                  <a:cubicBezTo>
                    <a:pt x="44" y="75"/>
                    <a:pt x="50" y="72"/>
                    <a:pt x="55" y="67"/>
                  </a:cubicBezTo>
                  <a:cubicBezTo>
                    <a:pt x="59" y="63"/>
                    <a:pt x="63" y="58"/>
                    <a:pt x="65" y="51"/>
                  </a:cubicBezTo>
                  <a:cubicBezTo>
                    <a:pt x="67" y="43"/>
                    <a:pt x="66" y="36"/>
                    <a:pt x="63" y="29"/>
                  </a:cubicBezTo>
                  <a:cubicBezTo>
                    <a:pt x="61" y="22"/>
                    <a:pt x="56" y="17"/>
                    <a:pt x="49" y="12"/>
                  </a:cubicBezTo>
                  <a:cubicBezTo>
                    <a:pt x="52" y="8"/>
                    <a:pt x="56" y="5"/>
                    <a:pt x="60" y="2"/>
                  </a:cubicBezTo>
                  <a:cubicBezTo>
                    <a:pt x="59" y="0"/>
                    <a:pt x="59" y="0"/>
                    <a:pt x="59" y="0"/>
                  </a:cubicBezTo>
                  <a:cubicBezTo>
                    <a:pt x="56" y="2"/>
                    <a:pt x="51" y="6"/>
                    <a:pt x="48" y="12"/>
                  </a:cubicBezTo>
                  <a:cubicBezTo>
                    <a:pt x="46" y="11"/>
                    <a:pt x="44" y="10"/>
                    <a:pt x="43" y="9"/>
                  </a:cubicBezTo>
                  <a:cubicBezTo>
                    <a:pt x="36" y="7"/>
                    <a:pt x="29" y="7"/>
                    <a:pt x="22" y="10"/>
                  </a:cubicBezTo>
                  <a:cubicBezTo>
                    <a:pt x="16" y="13"/>
                    <a:pt x="10" y="19"/>
                    <a:pt x="6" y="25"/>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2501"/>
            <p:cNvSpPr>
              <a:spLocks/>
            </p:cNvSpPr>
            <p:nvPr/>
          </p:nvSpPr>
          <p:spPr bwMode="auto">
            <a:xfrm>
              <a:off x="8558151" y="2601912"/>
              <a:ext cx="184150" cy="288925"/>
            </a:xfrm>
            <a:custGeom>
              <a:avLst/>
              <a:gdLst>
                <a:gd name="T0" fmla="*/ 1 w 49"/>
                <a:gd name="T1" fmla="*/ 29 h 77"/>
                <a:gd name="T2" fmla="*/ 9 w 49"/>
                <a:gd name="T3" fmla="*/ 55 h 77"/>
                <a:gd name="T4" fmla="*/ 23 w 49"/>
                <a:gd name="T5" fmla="*/ 72 h 77"/>
                <a:gd name="T6" fmla="*/ 26 w 49"/>
                <a:gd name="T7" fmla="*/ 77 h 77"/>
                <a:gd name="T8" fmla="*/ 37 w 49"/>
                <a:gd name="T9" fmla="*/ 59 h 77"/>
                <a:gd name="T10" fmla="*/ 46 w 49"/>
                <a:gd name="T11" fmla="*/ 47 h 77"/>
                <a:gd name="T12" fmla="*/ 48 w 49"/>
                <a:gd name="T13" fmla="*/ 35 h 77"/>
                <a:gd name="T14" fmla="*/ 43 w 49"/>
                <a:gd name="T15" fmla="*/ 21 h 77"/>
                <a:gd name="T16" fmla="*/ 31 w 49"/>
                <a:gd name="T17" fmla="*/ 10 h 77"/>
                <a:gd name="T18" fmla="*/ 35 w 49"/>
                <a:gd name="T19" fmla="*/ 5 h 77"/>
                <a:gd name="T20" fmla="*/ 42 w 49"/>
                <a:gd name="T21" fmla="*/ 1 h 77"/>
                <a:gd name="T22" fmla="*/ 41 w 49"/>
                <a:gd name="T23" fmla="*/ 0 h 77"/>
                <a:gd name="T24" fmla="*/ 35 w 49"/>
                <a:gd name="T25" fmla="*/ 3 h 77"/>
                <a:gd name="T26" fmla="*/ 30 w 49"/>
                <a:gd name="T27" fmla="*/ 9 h 77"/>
                <a:gd name="T28" fmla="*/ 26 w 49"/>
                <a:gd name="T29" fmla="*/ 8 h 77"/>
                <a:gd name="T30" fmla="*/ 10 w 49"/>
                <a:gd name="T31" fmla="*/ 14 h 77"/>
                <a:gd name="T32" fmla="*/ 1 w 49"/>
                <a:gd name="T33" fmla="*/ 2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77">
                  <a:moveTo>
                    <a:pt x="1" y="29"/>
                  </a:moveTo>
                  <a:cubicBezTo>
                    <a:pt x="0" y="40"/>
                    <a:pt x="4" y="49"/>
                    <a:pt x="9" y="55"/>
                  </a:cubicBezTo>
                  <a:cubicBezTo>
                    <a:pt x="13" y="60"/>
                    <a:pt x="21" y="66"/>
                    <a:pt x="23" y="72"/>
                  </a:cubicBezTo>
                  <a:cubicBezTo>
                    <a:pt x="26" y="77"/>
                    <a:pt x="26" y="77"/>
                    <a:pt x="26" y="77"/>
                  </a:cubicBezTo>
                  <a:cubicBezTo>
                    <a:pt x="25" y="72"/>
                    <a:pt x="34" y="63"/>
                    <a:pt x="37" y="59"/>
                  </a:cubicBezTo>
                  <a:cubicBezTo>
                    <a:pt x="41" y="55"/>
                    <a:pt x="44" y="51"/>
                    <a:pt x="46" y="47"/>
                  </a:cubicBezTo>
                  <a:cubicBezTo>
                    <a:pt x="48" y="43"/>
                    <a:pt x="49" y="39"/>
                    <a:pt x="48" y="35"/>
                  </a:cubicBezTo>
                  <a:cubicBezTo>
                    <a:pt x="48" y="30"/>
                    <a:pt x="46" y="25"/>
                    <a:pt x="43" y="21"/>
                  </a:cubicBezTo>
                  <a:cubicBezTo>
                    <a:pt x="40" y="17"/>
                    <a:pt x="36" y="12"/>
                    <a:pt x="31" y="10"/>
                  </a:cubicBezTo>
                  <a:cubicBezTo>
                    <a:pt x="32" y="8"/>
                    <a:pt x="34" y="6"/>
                    <a:pt x="35" y="5"/>
                  </a:cubicBezTo>
                  <a:cubicBezTo>
                    <a:pt x="37" y="3"/>
                    <a:pt x="39" y="2"/>
                    <a:pt x="42" y="1"/>
                  </a:cubicBezTo>
                  <a:cubicBezTo>
                    <a:pt x="41" y="1"/>
                    <a:pt x="41" y="0"/>
                    <a:pt x="41" y="0"/>
                  </a:cubicBezTo>
                  <a:cubicBezTo>
                    <a:pt x="40" y="0"/>
                    <a:pt x="37" y="1"/>
                    <a:pt x="35" y="3"/>
                  </a:cubicBezTo>
                  <a:cubicBezTo>
                    <a:pt x="33" y="5"/>
                    <a:pt x="32" y="7"/>
                    <a:pt x="30" y="9"/>
                  </a:cubicBezTo>
                  <a:cubicBezTo>
                    <a:pt x="29" y="9"/>
                    <a:pt x="28" y="8"/>
                    <a:pt x="26" y="8"/>
                  </a:cubicBezTo>
                  <a:cubicBezTo>
                    <a:pt x="21" y="7"/>
                    <a:pt x="15" y="9"/>
                    <a:pt x="10" y="14"/>
                  </a:cubicBezTo>
                  <a:cubicBezTo>
                    <a:pt x="6" y="18"/>
                    <a:pt x="2" y="24"/>
                    <a:pt x="1" y="2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2502"/>
            <p:cNvSpPr>
              <a:spLocks/>
            </p:cNvSpPr>
            <p:nvPr/>
          </p:nvSpPr>
          <p:spPr bwMode="auto">
            <a:xfrm>
              <a:off x="8651813" y="2692400"/>
              <a:ext cx="184150" cy="236538"/>
            </a:xfrm>
            <a:custGeom>
              <a:avLst/>
              <a:gdLst>
                <a:gd name="T0" fmla="*/ 4 w 49"/>
                <a:gd name="T1" fmla="*/ 45 h 63"/>
                <a:gd name="T2" fmla="*/ 17 w 49"/>
                <a:gd name="T3" fmla="*/ 55 h 63"/>
                <a:gd name="T4" fmla="*/ 31 w 49"/>
                <a:gd name="T5" fmla="*/ 59 h 63"/>
                <a:gd name="T6" fmla="*/ 39 w 49"/>
                <a:gd name="T7" fmla="*/ 61 h 63"/>
                <a:gd name="T8" fmla="*/ 45 w 49"/>
                <a:gd name="T9" fmla="*/ 63 h 63"/>
                <a:gd name="T10" fmla="*/ 45 w 49"/>
                <a:gd name="T11" fmla="*/ 53 h 63"/>
                <a:gd name="T12" fmla="*/ 47 w 49"/>
                <a:gd name="T13" fmla="*/ 43 h 63"/>
                <a:gd name="T14" fmla="*/ 42 w 49"/>
                <a:gd name="T15" fmla="*/ 15 h 63"/>
                <a:gd name="T16" fmla="*/ 28 w 49"/>
                <a:gd name="T17" fmla="*/ 8 h 63"/>
                <a:gd name="T18" fmla="*/ 12 w 49"/>
                <a:gd name="T19" fmla="*/ 11 h 63"/>
                <a:gd name="T20" fmla="*/ 11 w 49"/>
                <a:gd name="T21" fmla="*/ 5 h 63"/>
                <a:gd name="T22" fmla="*/ 11 w 49"/>
                <a:gd name="T23" fmla="*/ 3 h 63"/>
                <a:gd name="T24" fmla="*/ 11 w 49"/>
                <a:gd name="T25" fmla="*/ 3 h 63"/>
                <a:gd name="T26" fmla="*/ 11 w 49"/>
                <a:gd name="T27" fmla="*/ 3 h 63"/>
                <a:gd name="T28" fmla="*/ 11 w 49"/>
                <a:gd name="T29" fmla="*/ 3 h 63"/>
                <a:gd name="T30" fmla="*/ 11 w 49"/>
                <a:gd name="T31" fmla="*/ 3 h 63"/>
                <a:gd name="T32" fmla="*/ 11 w 49"/>
                <a:gd name="T33" fmla="*/ 2 h 63"/>
                <a:gd name="T34" fmla="*/ 13 w 49"/>
                <a:gd name="T35" fmla="*/ 2 h 63"/>
                <a:gd name="T36" fmla="*/ 14 w 49"/>
                <a:gd name="T37" fmla="*/ 1 h 63"/>
                <a:gd name="T38" fmla="*/ 15 w 49"/>
                <a:gd name="T39" fmla="*/ 1 h 63"/>
                <a:gd name="T40" fmla="*/ 15 w 49"/>
                <a:gd name="T41" fmla="*/ 0 h 63"/>
                <a:gd name="T42" fmla="*/ 15 w 49"/>
                <a:gd name="T43" fmla="*/ 0 h 63"/>
                <a:gd name="T44" fmla="*/ 17 w 49"/>
                <a:gd name="T45" fmla="*/ 0 h 63"/>
                <a:gd name="T46" fmla="*/ 19 w 49"/>
                <a:gd name="T47" fmla="*/ 1 h 63"/>
                <a:gd name="T48" fmla="*/ 20 w 49"/>
                <a:gd name="T49" fmla="*/ 1 h 63"/>
                <a:gd name="T50" fmla="*/ 20 w 49"/>
                <a:gd name="T51" fmla="*/ 1 h 63"/>
                <a:gd name="T52" fmla="*/ 20 w 49"/>
                <a:gd name="T53" fmla="*/ 1 h 63"/>
                <a:gd name="T54" fmla="*/ 19 w 49"/>
                <a:gd name="T55" fmla="*/ 2 h 63"/>
                <a:gd name="T56" fmla="*/ 17 w 49"/>
                <a:gd name="T57" fmla="*/ 4 h 63"/>
                <a:gd name="T58" fmla="*/ 19 w 49"/>
                <a:gd name="T59" fmla="*/ 5 h 63"/>
                <a:gd name="T60" fmla="*/ 20 w 49"/>
                <a:gd name="T61" fmla="*/ 2 h 63"/>
                <a:gd name="T62" fmla="*/ 20 w 49"/>
                <a:gd name="T63" fmla="*/ 1 h 63"/>
                <a:gd name="T64" fmla="*/ 21 w 49"/>
                <a:gd name="T65" fmla="*/ 1 h 63"/>
                <a:gd name="T66" fmla="*/ 21 w 49"/>
                <a:gd name="T67" fmla="*/ 1 h 63"/>
                <a:gd name="T68" fmla="*/ 21 w 49"/>
                <a:gd name="T69" fmla="*/ 1 h 63"/>
                <a:gd name="T70" fmla="*/ 20 w 49"/>
                <a:gd name="T71" fmla="*/ 1 h 63"/>
                <a:gd name="T72" fmla="*/ 19 w 49"/>
                <a:gd name="T73" fmla="*/ 1 h 63"/>
                <a:gd name="T74" fmla="*/ 16 w 49"/>
                <a:gd name="T75" fmla="*/ 0 h 63"/>
                <a:gd name="T76" fmla="*/ 15 w 49"/>
                <a:gd name="T77" fmla="*/ 0 h 63"/>
                <a:gd name="T78" fmla="*/ 12 w 49"/>
                <a:gd name="T79" fmla="*/ 2 h 63"/>
                <a:gd name="T80" fmla="*/ 11 w 49"/>
                <a:gd name="T81" fmla="*/ 3 h 63"/>
                <a:gd name="T82" fmla="*/ 10 w 49"/>
                <a:gd name="T83" fmla="*/ 3 h 63"/>
                <a:gd name="T84" fmla="*/ 10 w 49"/>
                <a:gd name="T85" fmla="*/ 3 h 63"/>
                <a:gd name="T86" fmla="*/ 10 w 49"/>
                <a:gd name="T87" fmla="*/ 3 h 63"/>
                <a:gd name="T88" fmla="*/ 10 w 49"/>
                <a:gd name="T89" fmla="*/ 4 h 63"/>
                <a:gd name="T90" fmla="*/ 11 w 49"/>
                <a:gd name="T91" fmla="*/ 12 h 63"/>
                <a:gd name="T92" fmla="*/ 0 w 49"/>
                <a:gd name="T93" fmla="*/ 28 h 63"/>
                <a:gd name="T94" fmla="*/ 4 w 49"/>
                <a:gd name="T95"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 h="63">
                  <a:moveTo>
                    <a:pt x="4" y="45"/>
                  </a:moveTo>
                  <a:cubicBezTo>
                    <a:pt x="7" y="50"/>
                    <a:pt x="12" y="53"/>
                    <a:pt x="17" y="55"/>
                  </a:cubicBezTo>
                  <a:cubicBezTo>
                    <a:pt x="22" y="57"/>
                    <a:pt x="26" y="58"/>
                    <a:pt x="31" y="59"/>
                  </a:cubicBezTo>
                  <a:cubicBezTo>
                    <a:pt x="32" y="59"/>
                    <a:pt x="36" y="60"/>
                    <a:pt x="39" y="61"/>
                  </a:cubicBezTo>
                  <a:cubicBezTo>
                    <a:pt x="42" y="62"/>
                    <a:pt x="45" y="63"/>
                    <a:pt x="45" y="63"/>
                  </a:cubicBezTo>
                  <a:cubicBezTo>
                    <a:pt x="43" y="60"/>
                    <a:pt x="44" y="56"/>
                    <a:pt x="45" y="53"/>
                  </a:cubicBezTo>
                  <a:cubicBezTo>
                    <a:pt x="45" y="49"/>
                    <a:pt x="47" y="46"/>
                    <a:pt x="47" y="43"/>
                  </a:cubicBezTo>
                  <a:cubicBezTo>
                    <a:pt x="49" y="34"/>
                    <a:pt x="48" y="22"/>
                    <a:pt x="42" y="15"/>
                  </a:cubicBezTo>
                  <a:cubicBezTo>
                    <a:pt x="38" y="11"/>
                    <a:pt x="33" y="9"/>
                    <a:pt x="28" y="8"/>
                  </a:cubicBezTo>
                  <a:cubicBezTo>
                    <a:pt x="23" y="8"/>
                    <a:pt x="17" y="9"/>
                    <a:pt x="12" y="11"/>
                  </a:cubicBezTo>
                  <a:cubicBezTo>
                    <a:pt x="11" y="9"/>
                    <a:pt x="11" y="7"/>
                    <a:pt x="11" y="5"/>
                  </a:cubicBezTo>
                  <a:cubicBezTo>
                    <a:pt x="11" y="4"/>
                    <a:pt x="11" y="4"/>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2" y="2"/>
                    <a:pt x="12" y="2"/>
                    <a:pt x="13" y="2"/>
                  </a:cubicBezTo>
                  <a:cubicBezTo>
                    <a:pt x="13" y="2"/>
                    <a:pt x="14" y="1"/>
                    <a:pt x="14" y="1"/>
                  </a:cubicBezTo>
                  <a:cubicBezTo>
                    <a:pt x="14" y="1"/>
                    <a:pt x="14" y="1"/>
                    <a:pt x="15" y="1"/>
                  </a:cubicBezTo>
                  <a:cubicBezTo>
                    <a:pt x="15" y="0"/>
                    <a:pt x="15" y="0"/>
                    <a:pt x="15" y="0"/>
                  </a:cubicBezTo>
                  <a:cubicBezTo>
                    <a:pt x="15" y="0"/>
                    <a:pt x="15" y="0"/>
                    <a:pt x="15" y="0"/>
                  </a:cubicBezTo>
                  <a:cubicBezTo>
                    <a:pt x="15" y="0"/>
                    <a:pt x="16" y="0"/>
                    <a:pt x="17" y="0"/>
                  </a:cubicBezTo>
                  <a:cubicBezTo>
                    <a:pt x="17" y="1"/>
                    <a:pt x="18" y="1"/>
                    <a:pt x="19" y="1"/>
                  </a:cubicBezTo>
                  <a:cubicBezTo>
                    <a:pt x="20" y="1"/>
                    <a:pt x="20" y="1"/>
                    <a:pt x="20" y="1"/>
                  </a:cubicBezTo>
                  <a:cubicBezTo>
                    <a:pt x="20" y="1"/>
                    <a:pt x="20" y="1"/>
                    <a:pt x="20" y="1"/>
                  </a:cubicBezTo>
                  <a:cubicBezTo>
                    <a:pt x="20" y="1"/>
                    <a:pt x="20" y="1"/>
                    <a:pt x="20" y="1"/>
                  </a:cubicBezTo>
                  <a:cubicBezTo>
                    <a:pt x="19" y="1"/>
                    <a:pt x="19" y="2"/>
                    <a:pt x="19" y="2"/>
                  </a:cubicBezTo>
                  <a:cubicBezTo>
                    <a:pt x="18" y="3"/>
                    <a:pt x="18" y="4"/>
                    <a:pt x="17" y="4"/>
                  </a:cubicBezTo>
                  <a:cubicBezTo>
                    <a:pt x="19" y="5"/>
                    <a:pt x="19" y="5"/>
                    <a:pt x="19" y="5"/>
                  </a:cubicBezTo>
                  <a:cubicBezTo>
                    <a:pt x="19" y="4"/>
                    <a:pt x="19" y="3"/>
                    <a:pt x="20" y="2"/>
                  </a:cubicBezTo>
                  <a:cubicBezTo>
                    <a:pt x="20" y="2"/>
                    <a:pt x="20" y="2"/>
                    <a:pt x="20" y="1"/>
                  </a:cubicBezTo>
                  <a:cubicBezTo>
                    <a:pt x="20" y="1"/>
                    <a:pt x="20" y="1"/>
                    <a:pt x="21" y="1"/>
                  </a:cubicBezTo>
                  <a:cubicBezTo>
                    <a:pt x="21" y="1"/>
                    <a:pt x="21" y="1"/>
                    <a:pt x="21" y="1"/>
                  </a:cubicBezTo>
                  <a:cubicBezTo>
                    <a:pt x="21" y="1"/>
                    <a:pt x="21" y="1"/>
                    <a:pt x="21" y="1"/>
                  </a:cubicBezTo>
                  <a:cubicBezTo>
                    <a:pt x="21" y="1"/>
                    <a:pt x="21" y="1"/>
                    <a:pt x="20" y="1"/>
                  </a:cubicBezTo>
                  <a:cubicBezTo>
                    <a:pt x="19" y="1"/>
                    <a:pt x="19" y="1"/>
                    <a:pt x="19" y="1"/>
                  </a:cubicBezTo>
                  <a:cubicBezTo>
                    <a:pt x="18" y="1"/>
                    <a:pt x="17" y="1"/>
                    <a:pt x="16" y="0"/>
                  </a:cubicBezTo>
                  <a:cubicBezTo>
                    <a:pt x="16" y="0"/>
                    <a:pt x="15" y="0"/>
                    <a:pt x="15" y="0"/>
                  </a:cubicBezTo>
                  <a:cubicBezTo>
                    <a:pt x="15" y="0"/>
                    <a:pt x="14" y="1"/>
                    <a:pt x="12" y="2"/>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4"/>
                  </a:cubicBezTo>
                  <a:cubicBezTo>
                    <a:pt x="10" y="6"/>
                    <a:pt x="10" y="10"/>
                    <a:pt x="11" y="12"/>
                  </a:cubicBezTo>
                  <a:cubicBezTo>
                    <a:pt x="5" y="15"/>
                    <a:pt x="0" y="21"/>
                    <a:pt x="0" y="28"/>
                  </a:cubicBezTo>
                  <a:cubicBezTo>
                    <a:pt x="0" y="33"/>
                    <a:pt x="2" y="40"/>
                    <a:pt x="4" y="4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2503"/>
            <p:cNvSpPr>
              <a:spLocks/>
            </p:cNvSpPr>
            <p:nvPr/>
          </p:nvSpPr>
          <p:spPr bwMode="auto">
            <a:xfrm>
              <a:off x="8801038" y="2511425"/>
              <a:ext cx="271463" cy="241300"/>
            </a:xfrm>
            <a:custGeom>
              <a:avLst/>
              <a:gdLst>
                <a:gd name="T0" fmla="*/ 8 w 72"/>
                <a:gd name="T1" fmla="*/ 56 h 64"/>
                <a:gd name="T2" fmla="*/ 26 w 72"/>
                <a:gd name="T3" fmla="*/ 62 h 64"/>
                <a:gd name="T4" fmla="*/ 46 w 72"/>
                <a:gd name="T5" fmla="*/ 63 h 64"/>
                <a:gd name="T6" fmla="*/ 65 w 72"/>
                <a:gd name="T7" fmla="*/ 64 h 64"/>
                <a:gd name="T8" fmla="*/ 70 w 72"/>
                <a:gd name="T9" fmla="*/ 40 h 64"/>
                <a:gd name="T10" fmla="*/ 61 w 72"/>
                <a:gd name="T11" fmla="*/ 12 h 64"/>
                <a:gd name="T12" fmla="*/ 18 w 72"/>
                <a:gd name="T13" fmla="*/ 18 h 64"/>
                <a:gd name="T14" fmla="*/ 16 w 72"/>
                <a:gd name="T15" fmla="*/ 11 h 64"/>
                <a:gd name="T16" fmla="*/ 18 w 72"/>
                <a:gd name="T17" fmla="*/ 0 h 64"/>
                <a:gd name="T18" fmla="*/ 17 w 72"/>
                <a:gd name="T19" fmla="*/ 0 h 64"/>
                <a:gd name="T20" fmla="*/ 17 w 72"/>
                <a:gd name="T21" fmla="*/ 18 h 64"/>
                <a:gd name="T22" fmla="*/ 1 w 72"/>
                <a:gd name="T23" fmla="*/ 39 h 64"/>
                <a:gd name="T24" fmla="*/ 8 w 72"/>
                <a:gd name="T25"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4">
                  <a:moveTo>
                    <a:pt x="8" y="56"/>
                  </a:moveTo>
                  <a:cubicBezTo>
                    <a:pt x="12" y="60"/>
                    <a:pt x="19" y="61"/>
                    <a:pt x="26" y="62"/>
                  </a:cubicBezTo>
                  <a:cubicBezTo>
                    <a:pt x="32" y="63"/>
                    <a:pt x="39" y="63"/>
                    <a:pt x="46" y="63"/>
                  </a:cubicBezTo>
                  <a:cubicBezTo>
                    <a:pt x="51" y="62"/>
                    <a:pt x="65" y="64"/>
                    <a:pt x="65" y="64"/>
                  </a:cubicBezTo>
                  <a:cubicBezTo>
                    <a:pt x="62" y="57"/>
                    <a:pt x="68" y="48"/>
                    <a:pt x="70" y="40"/>
                  </a:cubicBezTo>
                  <a:cubicBezTo>
                    <a:pt x="72" y="30"/>
                    <a:pt x="70" y="18"/>
                    <a:pt x="61" y="12"/>
                  </a:cubicBezTo>
                  <a:cubicBezTo>
                    <a:pt x="51" y="6"/>
                    <a:pt x="32" y="9"/>
                    <a:pt x="18" y="18"/>
                  </a:cubicBezTo>
                  <a:cubicBezTo>
                    <a:pt x="17" y="16"/>
                    <a:pt x="16" y="13"/>
                    <a:pt x="16" y="11"/>
                  </a:cubicBezTo>
                  <a:cubicBezTo>
                    <a:pt x="16" y="7"/>
                    <a:pt x="17" y="4"/>
                    <a:pt x="18" y="0"/>
                  </a:cubicBezTo>
                  <a:cubicBezTo>
                    <a:pt x="17" y="0"/>
                    <a:pt x="17" y="0"/>
                    <a:pt x="17" y="0"/>
                  </a:cubicBezTo>
                  <a:cubicBezTo>
                    <a:pt x="15" y="4"/>
                    <a:pt x="14" y="14"/>
                    <a:pt x="17" y="18"/>
                  </a:cubicBezTo>
                  <a:cubicBezTo>
                    <a:pt x="7" y="24"/>
                    <a:pt x="1" y="31"/>
                    <a:pt x="1" y="39"/>
                  </a:cubicBezTo>
                  <a:cubicBezTo>
                    <a:pt x="0" y="45"/>
                    <a:pt x="4" y="52"/>
                    <a:pt x="8" y="5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2504"/>
            <p:cNvSpPr>
              <a:spLocks/>
            </p:cNvSpPr>
            <p:nvPr/>
          </p:nvSpPr>
          <p:spPr bwMode="auto">
            <a:xfrm>
              <a:off x="11187051" y="1831975"/>
              <a:ext cx="434975" cy="293688"/>
            </a:xfrm>
            <a:custGeom>
              <a:avLst/>
              <a:gdLst>
                <a:gd name="T0" fmla="*/ 39 w 116"/>
                <a:gd name="T1" fmla="*/ 76 h 78"/>
                <a:gd name="T2" fmla="*/ 73 w 116"/>
                <a:gd name="T3" fmla="*/ 70 h 78"/>
                <a:gd name="T4" fmla="*/ 89 w 116"/>
                <a:gd name="T5" fmla="*/ 63 h 78"/>
                <a:gd name="T6" fmla="*/ 106 w 116"/>
                <a:gd name="T7" fmla="*/ 62 h 78"/>
                <a:gd name="T8" fmla="*/ 116 w 116"/>
                <a:gd name="T9" fmla="*/ 63 h 78"/>
                <a:gd name="T10" fmla="*/ 105 w 116"/>
                <a:gd name="T11" fmla="*/ 47 h 78"/>
                <a:gd name="T12" fmla="*/ 95 w 116"/>
                <a:gd name="T13" fmla="*/ 29 h 78"/>
                <a:gd name="T14" fmla="*/ 51 w 116"/>
                <a:gd name="T15" fmla="*/ 1 h 78"/>
                <a:gd name="T16" fmla="*/ 26 w 116"/>
                <a:gd name="T17" fmla="*/ 11 h 78"/>
                <a:gd name="T18" fmla="*/ 16 w 116"/>
                <a:gd name="T19" fmla="*/ 36 h 78"/>
                <a:gd name="T20" fmla="*/ 1 w 116"/>
                <a:gd name="T21" fmla="*/ 30 h 78"/>
                <a:gd name="T22" fmla="*/ 0 w 116"/>
                <a:gd name="T23" fmla="*/ 32 h 78"/>
                <a:gd name="T24" fmla="*/ 16 w 116"/>
                <a:gd name="T25" fmla="*/ 37 h 78"/>
                <a:gd name="T26" fmla="*/ 15 w 116"/>
                <a:gd name="T27" fmla="*/ 44 h 78"/>
                <a:gd name="T28" fmla="*/ 22 w 116"/>
                <a:gd name="T29" fmla="*/ 65 h 78"/>
                <a:gd name="T30" fmla="*/ 39 w 116"/>
                <a:gd name="T31" fmla="*/ 7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6" h="78">
                  <a:moveTo>
                    <a:pt x="39" y="76"/>
                  </a:moveTo>
                  <a:cubicBezTo>
                    <a:pt x="50" y="78"/>
                    <a:pt x="61" y="75"/>
                    <a:pt x="73" y="70"/>
                  </a:cubicBezTo>
                  <a:cubicBezTo>
                    <a:pt x="78" y="68"/>
                    <a:pt x="83" y="65"/>
                    <a:pt x="89" y="63"/>
                  </a:cubicBezTo>
                  <a:cubicBezTo>
                    <a:pt x="94" y="61"/>
                    <a:pt x="100" y="60"/>
                    <a:pt x="106" y="62"/>
                  </a:cubicBezTo>
                  <a:cubicBezTo>
                    <a:pt x="109" y="62"/>
                    <a:pt x="113" y="62"/>
                    <a:pt x="116" y="63"/>
                  </a:cubicBezTo>
                  <a:cubicBezTo>
                    <a:pt x="112" y="60"/>
                    <a:pt x="109" y="54"/>
                    <a:pt x="105" y="47"/>
                  </a:cubicBezTo>
                  <a:cubicBezTo>
                    <a:pt x="101" y="40"/>
                    <a:pt x="97" y="33"/>
                    <a:pt x="95" y="29"/>
                  </a:cubicBezTo>
                  <a:cubicBezTo>
                    <a:pt x="84" y="13"/>
                    <a:pt x="70" y="0"/>
                    <a:pt x="51" y="1"/>
                  </a:cubicBezTo>
                  <a:cubicBezTo>
                    <a:pt x="41" y="1"/>
                    <a:pt x="32" y="5"/>
                    <a:pt x="26" y="11"/>
                  </a:cubicBezTo>
                  <a:cubicBezTo>
                    <a:pt x="21" y="18"/>
                    <a:pt x="17" y="26"/>
                    <a:pt x="16" y="36"/>
                  </a:cubicBezTo>
                  <a:cubicBezTo>
                    <a:pt x="10" y="35"/>
                    <a:pt x="5" y="33"/>
                    <a:pt x="1" y="30"/>
                  </a:cubicBezTo>
                  <a:cubicBezTo>
                    <a:pt x="0" y="32"/>
                    <a:pt x="0" y="32"/>
                    <a:pt x="0" y="32"/>
                  </a:cubicBezTo>
                  <a:cubicBezTo>
                    <a:pt x="3" y="34"/>
                    <a:pt x="9" y="36"/>
                    <a:pt x="16" y="37"/>
                  </a:cubicBezTo>
                  <a:cubicBezTo>
                    <a:pt x="16" y="39"/>
                    <a:pt x="15" y="41"/>
                    <a:pt x="15" y="44"/>
                  </a:cubicBezTo>
                  <a:cubicBezTo>
                    <a:pt x="15" y="52"/>
                    <a:pt x="18" y="59"/>
                    <a:pt x="22" y="65"/>
                  </a:cubicBezTo>
                  <a:cubicBezTo>
                    <a:pt x="27" y="70"/>
                    <a:pt x="32" y="74"/>
                    <a:pt x="39" y="7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2505"/>
            <p:cNvSpPr>
              <a:spLocks/>
            </p:cNvSpPr>
            <p:nvPr/>
          </p:nvSpPr>
          <p:spPr bwMode="auto">
            <a:xfrm>
              <a:off x="11198163" y="1738312"/>
              <a:ext cx="363538" cy="269875"/>
            </a:xfrm>
            <a:custGeom>
              <a:avLst/>
              <a:gdLst>
                <a:gd name="T0" fmla="*/ 68 w 97"/>
                <a:gd name="T1" fmla="*/ 67 h 72"/>
                <a:gd name="T2" fmla="*/ 84 w 97"/>
                <a:gd name="T3" fmla="*/ 49 h 72"/>
                <a:gd name="T4" fmla="*/ 90 w 97"/>
                <a:gd name="T5" fmla="*/ 30 h 72"/>
                <a:gd name="T6" fmla="*/ 97 w 97"/>
                <a:gd name="T7" fmla="*/ 10 h 72"/>
                <a:gd name="T8" fmla="*/ 70 w 97"/>
                <a:gd name="T9" fmla="*/ 3 h 72"/>
                <a:gd name="T10" fmla="*/ 51 w 97"/>
                <a:gd name="T11" fmla="*/ 0 h 72"/>
                <a:gd name="T12" fmla="*/ 34 w 97"/>
                <a:gd name="T13" fmla="*/ 5 h 72"/>
                <a:gd name="T14" fmla="*/ 23 w 97"/>
                <a:gd name="T15" fmla="*/ 23 h 72"/>
                <a:gd name="T16" fmla="*/ 22 w 97"/>
                <a:gd name="T17" fmla="*/ 47 h 72"/>
                <a:gd name="T18" fmla="*/ 12 w 97"/>
                <a:gd name="T19" fmla="*/ 47 h 72"/>
                <a:gd name="T20" fmla="*/ 1 w 97"/>
                <a:gd name="T21" fmla="*/ 40 h 72"/>
                <a:gd name="T22" fmla="*/ 0 w 97"/>
                <a:gd name="T23" fmla="*/ 42 h 72"/>
                <a:gd name="T24" fmla="*/ 10 w 97"/>
                <a:gd name="T25" fmla="*/ 47 h 72"/>
                <a:gd name="T26" fmla="*/ 22 w 97"/>
                <a:gd name="T27" fmla="*/ 49 h 72"/>
                <a:gd name="T28" fmla="*/ 43 w 97"/>
                <a:gd name="T29" fmla="*/ 70 h 72"/>
                <a:gd name="T30" fmla="*/ 68 w 97"/>
                <a:gd name="T31" fmla="*/ 6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72">
                  <a:moveTo>
                    <a:pt x="68" y="67"/>
                  </a:moveTo>
                  <a:cubicBezTo>
                    <a:pt x="76" y="63"/>
                    <a:pt x="80" y="56"/>
                    <a:pt x="84" y="49"/>
                  </a:cubicBezTo>
                  <a:cubicBezTo>
                    <a:pt x="87" y="43"/>
                    <a:pt x="89" y="37"/>
                    <a:pt x="90" y="30"/>
                  </a:cubicBezTo>
                  <a:cubicBezTo>
                    <a:pt x="91" y="25"/>
                    <a:pt x="97" y="10"/>
                    <a:pt x="97" y="10"/>
                  </a:cubicBezTo>
                  <a:cubicBezTo>
                    <a:pt x="88" y="13"/>
                    <a:pt x="78" y="6"/>
                    <a:pt x="70" y="3"/>
                  </a:cubicBezTo>
                  <a:cubicBezTo>
                    <a:pt x="64" y="1"/>
                    <a:pt x="57" y="0"/>
                    <a:pt x="51" y="0"/>
                  </a:cubicBezTo>
                  <a:cubicBezTo>
                    <a:pt x="45" y="0"/>
                    <a:pt x="39" y="2"/>
                    <a:pt x="34" y="5"/>
                  </a:cubicBezTo>
                  <a:cubicBezTo>
                    <a:pt x="29" y="9"/>
                    <a:pt x="25" y="16"/>
                    <a:pt x="23" y="23"/>
                  </a:cubicBezTo>
                  <a:cubicBezTo>
                    <a:pt x="21" y="31"/>
                    <a:pt x="20" y="40"/>
                    <a:pt x="22" y="47"/>
                  </a:cubicBezTo>
                  <a:cubicBezTo>
                    <a:pt x="19" y="48"/>
                    <a:pt x="15" y="48"/>
                    <a:pt x="12" y="47"/>
                  </a:cubicBezTo>
                  <a:cubicBezTo>
                    <a:pt x="8" y="46"/>
                    <a:pt x="4" y="43"/>
                    <a:pt x="1" y="40"/>
                  </a:cubicBezTo>
                  <a:cubicBezTo>
                    <a:pt x="0" y="42"/>
                    <a:pt x="0" y="42"/>
                    <a:pt x="0" y="42"/>
                  </a:cubicBezTo>
                  <a:cubicBezTo>
                    <a:pt x="2" y="43"/>
                    <a:pt x="5" y="45"/>
                    <a:pt x="10" y="47"/>
                  </a:cubicBezTo>
                  <a:cubicBezTo>
                    <a:pt x="14" y="48"/>
                    <a:pt x="19" y="49"/>
                    <a:pt x="22" y="49"/>
                  </a:cubicBezTo>
                  <a:cubicBezTo>
                    <a:pt x="25" y="59"/>
                    <a:pt x="32" y="68"/>
                    <a:pt x="43" y="70"/>
                  </a:cubicBezTo>
                  <a:cubicBezTo>
                    <a:pt x="50" y="72"/>
                    <a:pt x="61" y="70"/>
                    <a:pt x="68" y="6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2506"/>
            <p:cNvSpPr>
              <a:spLocks/>
            </p:cNvSpPr>
            <p:nvPr/>
          </p:nvSpPr>
          <p:spPr bwMode="auto">
            <a:xfrm>
              <a:off x="11250551" y="1193800"/>
              <a:ext cx="307975" cy="327025"/>
            </a:xfrm>
            <a:custGeom>
              <a:avLst/>
              <a:gdLst>
                <a:gd name="T0" fmla="*/ 65 w 82"/>
                <a:gd name="T1" fmla="*/ 78 h 87"/>
                <a:gd name="T2" fmla="*/ 81 w 82"/>
                <a:gd name="T3" fmla="*/ 42 h 87"/>
                <a:gd name="T4" fmla="*/ 81 w 82"/>
                <a:gd name="T5" fmla="*/ 9 h 87"/>
                <a:gd name="T6" fmla="*/ 82 w 82"/>
                <a:gd name="T7" fmla="*/ 0 h 87"/>
                <a:gd name="T8" fmla="*/ 69 w 82"/>
                <a:gd name="T9" fmla="*/ 6 h 87"/>
                <a:gd name="T10" fmla="*/ 53 w 82"/>
                <a:gd name="T11" fmla="*/ 7 h 87"/>
                <a:gd name="T12" fmla="*/ 31 w 82"/>
                <a:gd name="T13" fmla="*/ 11 h 87"/>
                <a:gd name="T14" fmla="*/ 15 w 82"/>
                <a:gd name="T15" fmla="*/ 23 h 87"/>
                <a:gd name="T16" fmla="*/ 8 w 82"/>
                <a:gd name="T17" fmla="*/ 47 h 87"/>
                <a:gd name="T18" fmla="*/ 16 w 82"/>
                <a:gd name="T19" fmla="*/ 72 h 87"/>
                <a:gd name="T20" fmla="*/ 0 w 82"/>
                <a:gd name="T21" fmla="*/ 77 h 87"/>
                <a:gd name="T22" fmla="*/ 1 w 82"/>
                <a:gd name="T23" fmla="*/ 80 h 87"/>
                <a:gd name="T24" fmla="*/ 17 w 82"/>
                <a:gd name="T25" fmla="*/ 73 h 87"/>
                <a:gd name="T26" fmla="*/ 21 w 82"/>
                <a:gd name="T27" fmla="*/ 78 h 87"/>
                <a:gd name="T28" fmla="*/ 43 w 82"/>
                <a:gd name="T29" fmla="*/ 87 h 87"/>
                <a:gd name="T30" fmla="*/ 65 w 82"/>
                <a:gd name="T31" fmla="*/ 7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87">
                  <a:moveTo>
                    <a:pt x="65" y="78"/>
                  </a:moveTo>
                  <a:cubicBezTo>
                    <a:pt x="76" y="69"/>
                    <a:pt x="81" y="56"/>
                    <a:pt x="81" y="42"/>
                  </a:cubicBezTo>
                  <a:cubicBezTo>
                    <a:pt x="81" y="32"/>
                    <a:pt x="78" y="18"/>
                    <a:pt x="81" y="9"/>
                  </a:cubicBezTo>
                  <a:cubicBezTo>
                    <a:pt x="82" y="0"/>
                    <a:pt x="82" y="0"/>
                    <a:pt x="82" y="0"/>
                  </a:cubicBezTo>
                  <a:cubicBezTo>
                    <a:pt x="80" y="3"/>
                    <a:pt x="75" y="5"/>
                    <a:pt x="69" y="6"/>
                  </a:cubicBezTo>
                  <a:cubicBezTo>
                    <a:pt x="63" y="7"/>
                    <a:pt x="57" y="7"/>
                    <a:pt x="53" y="7"/>
                  </a:cubicBezTo>
                  <a:cubicBezTo>
                    <a:pt x="45" y="8"/>
                    <a:pt x="38" y="9"/>
                    <a:pt x="31" y="11"/>
                  </a:cubicBezTo>
                  <a:cubicBezTo>
                    <a:pt x="25" y="13"/>
                    <a:pt x="19" y="17"/>
                    <a:pt x="15" y="23"/>
                  </a:cubicBezTo>
                  <a:cubicBezTo>
                    <a:pt x="10" y="31"/>
                    <a:pt x="8" y="39"/>
                    <a:pt x="8" y="47"/>
                  </a:cubicBezTo>
                  <a:cubicBezTo>
                    <a:pt x="8" y="55"/>
                    <a:pt x="11" y="64"/>
                    <a:pt x="16" y="72"/>
                  </a:cubicBezTo>
                  <a:cubicBezTo>
                    <a:pt x="11" y="75"/>
                    <a:pt x="6" y="77"/>
                    <a:pt x="0" y="77"/>
                  </a:cubicBezTo>
                  <a:cubicBezTo>
                    <a:pt x="1" y="80"/>
                    <a:pt x="1" y="80"/>
                    <a:pt x="1" y="80"/>
                  </a:cubicBezTo>
                  <a:cubicBezTo>
                    <a:pt x="5" y="80"/>
                    <a:pt x="11" y="77"/>
                    <a:pt x="17" y="73"/>
                  </a:cubicBezTo>
                  <a:cubicBezTo>
                    <a:pt x="18" y="74"/>
                    <a:pt x="20" y="76"/>
                    <a:pt x="21" y="78"/>
                  </a:cubicBezTo>
                  <a:cubicBezTo>
                    <a:pt x="27" y="84"/>
                    <a:pt x="35" y="87"/>
                    <a:pt x="43" y="87"/>
                  </a:cubicBezTo>
                  <a:cubicBezTo>
                    <a:pt x="51" y="87"/>
                    <a:pt x="59" y="84"/>
                    <a:pt x="65" y="7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2507"/>
            <p:cNvSpPr>
              <a:spLocks/>
            </p:cNvSpPr>
            <p:nvPr/>
          </p:nvSpPr>
          <p:spPr bwMode="auto">
            <a:xfrm>
              <a:off x="10987026" y="1284287"/>
              <a:ext cx="169863" cy="214313"/>
            </a:xfrm>
            <a:custGeom>
              <a:avLst/>
              <a:gdLst>
                <a:gd name="T0" fmla="*/ 41 w 45"/>
                <a:gd name="T1" fmla="*/ 46 h 57"/>
                <a:gd name="T2" fmla="*/ 42 w 45"/>
                <a:gd name="T3" fmla="*/ 23 h 57"/>
                <a:gd name="T4" fmla="*/ 36 w 45"/>
                <a:gd name="T5" fmla="*/ 5 h 57"/>
                <a:gd name="T6" fmla="*/ 35 w 45"/>
                <a:gd name="T7" fmla="*/ 0 h 57"/>
                <a:gd name="T8" fmla="*/ 20 w 45"/>
                <a:gd name="T9" fmla="*/ 10 h 57"/>
                <a:gd name="T10" fmla="*/ 10 w 45"/>
                <a:gd name="T11" fmla="*/ 16 h 57"/>
                <a:gd name="T12" fmla="*/ 4 w 45"/>
                <a:gd name="T13" fmla="*/ 25 h 57"/>
                <a:gd name="T14" fmla="*/ 5 w 45"/>
                <a:gd name="T15" fmla="*/ 38 h 57"/>
                <a:gd name="T16" fmla="*/ 11 w 45"/>
                <a:gd name="T17" fmla="*/ 51 h 57"/>
                <a:gd name="T18" fmla="*/ 0 w 45"/>
                <a:gd name="T19" fmla="*/ 54 h 57"/>
                <a:gd name="T20" fmla="*/ 0 w 45"/>
                <a:gd name="T21" fmla="*/ 56 h 57"/>
                <a:gd name="T22" fmla="*/ 5 w 45"/>
                <a:gd name="T23" fmla="*/ 55 h 57"/>
                <a:gd name="T24" fmla="*/ 11 w 45"/>
                <a:gd name="T25" fmla="*/ 52 h 57"/>
                <a:gd name="T26" fmla="*/ 14 w 45"/>
                <a:gd name="T27" fmla="*/ 54 h 57"/>
                <a:gd name="T28" fmla="*/ 29 w 45"/>
                <a:gd name="T29" fmla="*/ 56 h 57"/>
                <a:gd name="T30" fmla="*/ 41 w 45"/>
                <a:gd name="T31"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7">
                  <a:moveTo>
                    <a:pt x="41" y="46"/>
                  </a:moveTo>
                  <a:cubicBezTo>
                    <a:pt x="45" y="38"/>
                    <a:pt x="45" y="30"/>
                    <a:pt x="42" y="23"/>
                  </a:cubicBezTo>
                  <a:cubicBezTo>
                    <a:pt x="41" y="18"/>
                    <a:pt x="36" y="11"/>
                    <a:pt x="36" y="5"/>
                  </a:cubicBezTo>
                  <a:cubicBezTo>
                    <a:pt x="35" y="0"/>
                    <a:pt x="35" y="0"/>
                    <a:pt x="35" y="0"/>
                  </a:cubicBezTo>
                  <a:cubicBezTo>
                    <a:pt x="34" y="4"/>
                    <a:pt x="24" y="8"/>
                    <a:pt x="20" y="10"/>
                  </a:cubicBezTo>
                  <a:cubicBezTo>
                    <a:pt x="16" y="12"/>
                    <a:pt x="13" y="14"/>
                    <a:pt x="10" y="16"/>
                  </a:cubicBezTo>
                  <a:cubicBezTo>
                    <a:pt x="7" y="18"/>
                    <a:pt x="5" y="21"/>
                    <a:pt x="4" y="25"/>
                  </a:cubicBezTo>
                  <a:cubicBezTo>
                    <a:pt x="3" y="29"/>
                    <a:pt x="4" y="33"/>
                    <a:pt x="5" y="38"/>
                  </a:cubicBezTo>
                  <a:cubicBezTo>
                    <a:pt x="6" y="42"/>
                    <a:pt x="7" y="47"/>
                    <a:pt x="11" y="51"/>
                  </a:cubicBezTo>
                  <a:cubicBezTo>
                    <a:pt x="8" y="54"/>
                    <a:pt x="4" y="55"/>
                    <a:pt x="0" y="54"/>
                  </a:cubicBezTo>
                  <a:cubicBezTo>
                    <a:pt x="0" y="55"/>
                    <a:pt x="0" y="55"/>
                    <a:pt x="0" y="56"/>
                  </a:cubicBezTo>
                  <a:cubicBezTo>
                    <a:pt x="1" y="56"/>
                    <a:pt x="3" y="56"/>
                    <a:pt x="5" y="55"/>
                  </a:cubicBezTo>
                  <a:cubicBezTo>
                    <a:pt x="7" y="54"/>
                    <a:pt x="9" y="53"/>
                    <a:pt x="11" y="52"/>
                  </a:cubicBezTo>
                  <a:cubicBezTo>
                    <a:pt x="12" y="53"/>
                    <a:pt x="13" y="53"/>
                    <a:pt x="14" y="54"/>
                  </a:cubicBezTo>
                  <a:cubicBezTo>
                    <a:pt x="18" y="57"/>
                    <a:pt x="24" y="57"/>
                    <a:pt x="29" y="56"/>
                  </a:cubicBezTo>
                  <a:cubicBezTo>
                    <a:pt x="34" y="54"/>
                    <a:pt x="38" y="50"/>
                    <a:pt x="41" y="46"/>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2508"/>
            <p:cNvSpPr>
              <a:spLocks/>
            </p:cNvSpPr>
            <p:nvPr/>
          </p:nvSpPr>
          <p:spPr bwMode="auto">
            <a:xfrm>
              <a:off x="10783826" y="1358900"/>
              <a:ext cx="192088" cy="280988"/>
            </a:xfrm>
            <a:custGeom>
              <a:avLst/>
              <a:gdLst>
                <a:gd name="T0" fmla="*/ 50 w 51"/>
                <a:gd name="T1" fmla="*/ 31 h 75"/>
                <a:gd name="T2" fmla="*/ 41 w 51"/>
                <a:gd name="T3" fmla="*/ 17 h 75"/>
                <a:gd name="T4" fmla="*/ 29 w 51"/>
                <a:gd name="T5" fmla="*/ 9 h 75"/>
                <a:gd name="T6" fmla="*/ 16 w 51"/>
                <a:gd name="T7" fmla="*/ 0 h 75"/>
                <a:gd name="T8" fmla="*/ 6 w 51"/>
                <a:gd name="T9" fmla="*/ 18 h 75"/>
                <a:gd name="T10" fmla="*/ 1 w 51"/>
                <a:gd name="T11" fmla="*/ 31 h 75"/>
                <a:gd name="T12" fmla="*/ 0 w 51"/>
                <a:gd name="T13" fmla="*/ 37 h 75"/>
                <a:gd name="T14" fmla="*/ 0 w 51"/>
                <a:gd name="T15" fmla="*/ 39 h 75"/>
                <a:gd name="T16" fmla="*/ 0 w 51"/>
                <a:gd name="T17" fmla="*/ 39 h 75"/>
                <a:gd name="T18" fmla="*/ 0 w 51"/>
                <a:gd name="T19" fmla="*/ 40 h 75"/>
                <a:gd name="T20" fmla="*/ 0 w 51"/>
                <a:gd name="T21" fmla="*/ 41 h 75"/>
                <a:gd name="T22" fmla="*/ 1 w 51"/>
                <a:gd name="T23" fmla="*/ 45 h 75"/>
                <a:gd name="T24" fmla="*/ 12 w 51"/>
                <a:gd name="T25" fmla="*/ 56 h 75"/>
                <a:gd name="T26" fmla="*/ 29 w 51"/>
                <a:gd name="T27" fmla="*/ 60 h 75"/>
                <a:gd name="T28" fmla="*/ 27 w 51"/>
                <a:gd name="T29" fmla="*/ 67 h 75"/>
                <a:gd name="T30" fmla="*/ 20 w 51"/>
                <a:gd name="T31" fmla="*/ 74 h 75"/>
                <a:gd name="T32" fmla="*/ 20 w 51"/>
                <a:gd name="T33" fmla="*/ 75 h 75"/>
                <a:gd name="T34" fmla="*/ 23 w 51"/>
                <a:gd name="T35" fmla="*/ 73 h 75"/>
                <a:gd name="T36" fmla="*/ 27 w 51"/>
                <a:gd name="T37" fmla="*/ 69 h 75"/>
                <a:gd name="T38" fmla="*/ 30 w 51"/>
                <a:gd name="T39" fmla="*/ 60 h 75"/>
                <a:gd name="T40" fmla="*/ 41 w 51"/>
                <a:gd name="T41" fmla="*/ 57 h 75"/>
                <a:gd name="T42" fmla="*/ 48 w 51"/>
                <a:gd name="T43" fmla="*/ 49 h 75"/>
                <a:gd name="T44" fmla="*/ 49 w 51"/>
                <a:gd name="T45" fmla="*/ 48 h 75"/>
                <a:gd name="T46" fmla="*/ 49 w 51"/>
                <a:gd name="T47" fmla="*/ 48 h 75"/>
                <a:gd name="T48" fmla="*/ 49 w 51"/>
                <a:gd name="T49" fmla="*/ 48 h 75"/>
                <a:gd name="T50" fmla="*/ 49 w 51"/>
                <a:gd name="T51" fmla="*/ 47 h 75"/>
                <a:gd name="T52" fmla="*/ 49 w 51"/>
                <a:gd name="T53" fmla="*/ 46 h 75"/>
                <a:gd name="T54" fmla="*/ 50 w 51"/>
                <a:gd name="T55" fmla="*/ 41 h 75"/>
                <a:gd name="T56" fmla="*/ 50 w 51"/>
                <a:gd name="T57" fmla="*/ 3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75">
                  <a:moveTo>
                    <a:pt x="50" y="31"/>
                  </a:moveTo>
                  <a:cubicBezTo>
                    <a:pt x="49" y="25"/>
                    <a:pt x="45" y="21"/>
                    <a:pt x="41" y="17"/>
                  </a:cubicBezTo>
                  <a:cubicBezTo>
                    <a:pt x="37" y="14"/>
                    <a:pt x="33" y="11"/>
                    <a:pt x="29" y="9"/>
                  </a:cubicBezTo>
                  <a:cubicBezTo>
                    <a:pt x="25" y="7"/>
                    <a:pt x="16" y="0"/>
                    <a:pt x="16" y="0"/>
                  </a:cubicBezTo>
                  <a:cubicBezTo>
                    <a:pt x="17" y="7"/>
                    <a:pt x="10" y="13"/>
                    <a:pt x="6" y="18"/>
                  </a:cubicBezTo>
                  <a:cubicBezTo>
                    <a:pt x="4" y="22"/>
                    <a:pt x="2" y="26"/>
                    <a:pt x="1" y="31"/>
                  </a:cubicBezTo>
                  <a:cubicBezTo>
                    <a:pt x="0" y="33"/>
                    <a:pt x="0" y="35"/>
                    <a:pt x="0" y="37"/>
                  </a:cubicBezTo>
                  <a:cubicBezTo>
                    <a:pt x="0" y="38"/>
                    <a:pt x="0" y="38"/>
                    <a:pt x="0" y="39"/>
                  </a:cubicBezTo>
                  <a:cubicBezTo>
                    <a:pt x="0" y="39"/>
                    <a:pt x="0" y="39"/>
                    <a:pt x="0" y="39"/>
                  </a:cubicBezTo>
                  <a:cubicBezTo>
                    <a:pt x="0" y="39"/>
                    <a:pt x="0" y="39"/>
                    <a:pt x="0" y="40"/>
                  </a:cubicBezTo>
                  <a:cubicBezTo>
                    <a:pt x="0" y="40"/>
                    <a:pt x="0" y="40"/>
                    <a:pt x="0" y="41"/>
                  </a:cubicBezTo>
                  <a:cubicBezTo>
                    <a:pt x="0" y="42"/>
                    <a:pt x="1" y="43"/>
                    <a:pt x="1" y="45"/>
                  </a:cubicBezTo>
                  <a:cubicBezTo>
                    <a:pt x="3" y="50"/>
                    <a:pt x="7" y="53"/>
                    <a:pt x="12" y="56"/>
                  </a:cubicBezTo>
                  <a:cubicBezTo>
                    <a:pt x="17" y="58"/>
                    <a:pt x="23" y="60"/>
                    <a:pt x="29" y="60"/>
                  </a:cubicBezTo>
                  <a:cubicBezTo>
                    <a:pt x="29" y="62"/>
                    <a:pt x="28" y="65"/>
                    <a:pt x="27" y="67"/>
                  </a:cubicBezTo>
                  <a:cubicBezTo>
                    <a:pt x="25" y="70"/>
                    <a:pt x="23" y="73"/>
                    <a:pt x="20" y="74"/>
                  </a:cubicBezTo>
                  <a:cubicBezTo>
                    <a:pt x="20" y="74"/>
                    <a:pt x="20" y="75"/>
                    <a:pt x="20" y="75"/>
                  </a:cubicBezTo>
                  <a:cubicBezTo>
                    <a:pt x="21" y="75"/>
                    <a:pt x="22" y="74"/>
                    <a:pt x="23" y="73"/>
                  </a:cubicBezTo>
                  <a:cubicBezTo>
                    <a:pt x="25" y="72"/>
                    <a:pt x="26" y="70"/>
                    <a:pt x="27" y="69"/>
                  </a:cubicBezTo>
                  <a:cubicBezTo>
                    <a:pt x="29" y="66"/>
                    <a:pt x="30" y="62"/>
                    <a:pt x="30" y="60"/>
                  </a:cubicBezTo>
                  <a:cubicBezTo>
                    <a:pt x="34" y="60"/>
                    <a:pt x="38" y="59"/>
                    <a:pt x="41" y="57"/>
                  </a:cubicBezTo>
                  <a:cubicBezTo>
                    <a:pt x="44" y="55"/>
                    <a:pt x="47" y="52"/>
                    <a:pt x="48" y="49"/>
                  </a:cubicBezTo>
                  <a:cubicBezTo>
                    <a:pt x="48" y="49"/>
                    <a:pt x="49" y="49"/>
                    <a:pt x="49" y="48"/>
                  </a:cubicBezTo>
                  <a:cubicBezTo>
                    <a:pt x="49" y="48"/>
                    <a:pt x="49" y="48"/>
                    <a:pt x="49" y="48"/>
                  </a:cubicBezTo>
                  <a:cubicBezTo>
                    <a:pt x="49" y="48"/>
                    <a:pt x="49" y="48"/>
                    <a:pt x="49" y="48"/>
                  </a:cubicBezTo>
                  <a:cubicBezTo>
                    <a:pt x="49" y="47"/>
                    <a:pt x="49" y="47"/>
                    <a:pt x="49" y="47"/>
                  </a:cubicBezTo>
                  <a:cubicBezTo>
                    <a:pt x="49" y="46"/>
                    <a:pt x="49" y="46"/>
                    <a:pt x="49" y="46"/>
                  </a:cubicBezTo>
                  <a:cubicBezTo>
                    <a:pt x="50" y="44"/>
                    <a:pt x="50" y="43"/>
                    <a:pt x="50" y="41"/>
                  </a:cubicBezTo>
                  <a:cubicBezTo>
                    <a:pt x="51" y="38"/>
                    <a:pt x="51" y="34"/>
                    <a:pt x="50"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2509"/>
            <p:cNvSpPr>
              <a:spLocks/>
            </p:cNvSpPr>
            <p:nvPr/>
          </p:nvSpPr>
          <p:spPr bwMode="auto">
            <a:xfrm>
              <a:off x="10829863" y="1009650"/>
              <a:ext cx="228600" cy="327025"/>
            </a:xfrm>
            <a:custGeom>
              <a:avLst/>
              <a:gdLst>
                <a:gd name="T0" fmla="*/ 61 w 61"/>
                <a:gd name="T1" fmla="*/ 51 h 87"/>
                <a:gd name="T2" fmla="*/ 53 w 61"/>
                <a:gd name="T3" fmla="*/ 31 h 87"/>
                <a:gd name="T4" fmla="*/ 41 w 61"/>
                <a:gd name="T5" fmla="*/ 16 h 87"/>
                <a:gd name="T6" fmla="*/ 29 w 61"/>
                <a:gd name="T7" fmla="*/ 0 h 87"/>
                <a:gd name="T8" fmla="*/ 13 w 61"/>
                <a:gd name="T9" fmla="*/ 15 h 87"/>
                <a:gd name="T10" fmla="*/ 2 w 61"/>
                <a:gd name="T11" fmla="*/ 44 h 87"/>
                <a:gd name="T12" fmla="*/ 33 w 61"/>
                <a:gd name="T13" fmla="*/ 73 h 87"/>
                <a:gd name="T14" fmla="*/ 30 w 61"/>
                <a:gd name="T15" fmla="*/ 79 h 87"/>
                <a:gd name="T16" fmla="*/ 23 w 61"/>
                <a:gd name="T17" fmla="*/ 85 h 87"/>
                <a:gd name="T18" fmla="*/ 24 w 61"/>
                <a:gd name="T19" fmla="*/ 87 h 87"/>
                <a:gd name="T20" fmla="*/ 34 w 61"/>
                <a:gd name="T21" fmla="*/ 73 h 87"/>
                <a:gd name="T22" fmla="*/ 56 w 61"/>
                <a:gd name="T23" fmla="*/ 69 h 87"/>
                <a:gd name="T24" fmla="*/ 61 w 61"/>
                <a:gd name="T25" fmla="*/ 5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87">
                  <a:moveTo>
                    <a:pt x="61" y="51"/>
                  </a:moveTo>
                  <a:cubicBezTo>
                    <a:pt x="61" y="44"/>
                    <a:pt x="57" y="38"/>
                    <a:pt x="53" y="31"/>
                  </a:cubicBezTo>
                  <a:cubicBezTo>
                    <a:pt x="49" y="26"/>
                    <a:pt x="45" y="21"/>
                    <a:pt x="41" y="16"/>
                  </a:cubicBezTo>
                  <a:cubicBezTo>
                    <a:pt x="37" y="13"/>
                    <a:pt x="29" y="0"/>
                    <a:pt x="29" y="0"/>
                  </a:cubicBezTo>
                  <a:cubicBezTo>
                    <a:pt x="27" y="8"/>
                    <a:pt x="18" y="10"/>
                    <a:pt x="13" y="15"/>
                  </a:cubicBezTo>
                  <a:cubicBezTo>
                    <a:pt x="6" y="21"/>
                    <a:pt x="0" y="32"/>
                    <a:pt x="2" y="44"/>
                  </a:cubicBezTo>
                  <a:cubicBezTo>
                    <a:pt x="5" y="56"/>
                    <a:pt x="19" y="68"/>
                    <a:pt x="33" y="73"/>
                  </a:cubicBezTo>
                  <a:cubicBezTo>
                    <a:pt x="32" y="75"/>
                    <a:pt x="32" y="78"/>
                    <a:pt x="30" y="79"/>
                  </a:cubicBezTo>
                  <a:cubicBezTo>
                    <a:pt x="28" y="82"/>
                    <a:pt x="26" y="84"/>
                    <a:pt x="23" y="85"/>
                  </a:cubicBezTo>
                  <a:cubicBezTo>
                    <a:pt x="24" y="87"/>
                    <a:pt x="24" y="87"/>
                    <a:pt x="24" y="87"/>
                  </a:cubicBezTo>
                  <a:cubicBezTo>
                    <a:pt x="27" y="86"/>
                    <a:pt x="33" y="78"/>
                    <a:pt x="34" y="73"/>
                  </a:cubicBezTo>
                  <a:cubicBezTo>
                    <a:pt x="43" y="76"/>
                    <a:pt x="51" y="75"/>
                    <a:pt x="56" y="69"/>
                  </a:cubicBezTo>
                  <a:cubicBezTo>
                    <a:pt x="59" y="65"/>
                    <a:pt x="61" y="57"/>
                    <a:pt x="61" y="51"/>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2510"/>
            <p:cNvSpPr>
              <a:spLocks/>
            </p:cNvSpPr>
            <p:nvPr/>
          </p:nvSpPr>
          <p:spPr bwMode="auto">
            <a:xfrm>
              <a:off x="10596501" y="1562100"/>
              <a:ext cx="93663" cy="120650"/>
            </a:xfrm>
            <a:custGeom>
              <a:avLst/>
              <a:gdLst>
                <a:gd name="T0" fmla="*/ 22 w 25"/>
                <a:gd name="T1" fmla="*/ 9 h 32"/>
                <a:gd name="T2" fmla="*/ 16 w 25"/>
                <a:gd name="T3" fmla="*/ 5 h 32"/>
                <a:gd name="T4" fmla="*/ 10 w 25"/>
                <a:gd name="T5" fmla="*/ 3 h 32"/>
                <a:gd name="T6" fmla="*/ 6 w 25"/>
                <a:gd name="T7" fmla="*/ 1 h 32"/>
                <a:gd name="T8" fmla="*/ 4 w 25"/>
                <a:gd name="T9" fmla="*/ 0 h 32"/>
                <a:gd name="T10" fmla="*/ 1 w 25"/>
                <a:gd name="T11" fmla="*/ 11 h 32"/>
                <a:gd name="T12" fmla="*/ 5 w 25"/>
                <a:gd name="T13" fmla="*/ 25 h 32"/>
                <a:gd name="T14" fmla="*/ 12 w 25"/>
                <a:gd name="T15" fmla="*/ 27 h 32"/>
                <a:gd name="T16" fmla="*/ 20 w 25"/>
                <a:gd name="T17" fmla="*/ 24 h 32"/>
                <a:gd name="T18" fmla="*/ 20 w 25"/>
                <a:gd name="T19" fmla="*/ 27 h 32"/>
                <a:gd name="T20" fmla="*/ 20 w 25"/>
                <a:gd name="T21" fmla="*/ 32 h 32"/>
                <a:gd name="T22" fmla="*/ 20 w 25"/>
                <a:gd name="T23" fmla="*/ 32 h 32"/>
                <a:gd name="T24" fmla="*/ 20 w 25"/>
                <a:gd name="T25" fmla="*/ 24 h 32"/>
                <a:gd name="T26" fmla="*/ 25 w 25"/>
                <a:gd name="T27" fmla="*/ 15 h 32"/>
                <a:gd name="T28" fmla="*/ 22 w 25"/>
                <a:gd name="T2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32">
                  <a:moveTo>
                    <a:pt x="22" y="9"/>
                  </a:moveTo>
                  <a:cubicBezTo>
                    <a:pt x="20" y="7"/>
                    <a:pt x="18" y="6"/>
                    <a:pt x="16" y="5"/>
                  </a:cubicBezTo>
                  <a:cubicBezTo>
                    <a:pt x="14" y="5"/>
                    <a:pt x="12" y="4"/>
                    <a:pt x="10" y="3"/>
                  </a:cubicBezTo>
                  <a:cubicBezTo>
                    <a:pt x="9" y="3"/>
                    <a:pt x="7" y="2"/>
                    <a:pt x="6" y="1"/>
                  </a:cubicBezTo>
                  <a:cubicBezTo>
                    <a:pt x="5" y="1"/>
                    <a:pt x="4" y="0"/>
                    <a:pt x="4" y="0"/>
                  </a:cubicBezTo>
                  <a:cubicBezTo>
                    <a:pt x="4" y="3"/>
                    <a:pt x="1" y="7"/>
                    <a:pt x="1" y="11"/>
                  </a:cubicBezTo>
                  <a:cubicBezTo>
                    <a:pt x="0" y="16"/>
                    <a:pt x="2" y="22"/>
                    <a:pt x="5" y="25"/>
                  </a:cubicBezTo>
                  <a:cubicBezTo>
                    <a:pt x="7" y="26"/>
                    <a:pt x="9" y="27"/>
                    <a:pt x="12" y="27"/>
                  </a:cubicBezTo>
                  <a:cubicBezTo>
                    <a:pt x="15" y="26"/>
                    <a:pt x="17" y="25"/>
                    <a:pt x="20" y="24"/>
                  </a:cubicBezTo>
                  <a:cubicBezTo>
                    <a:pt x="20" y="25"/>
                    <a:pt x="20" y="26"/>
                    <a:pt x="20" y="27"/>
                  </a:cubicBezTo>
                  <a:cubicBezTo>
                    <a:pt x="21" y="29"/>
                    <a:pt x="20" y="30"/>
                    <a:pt x="20" y="32"/>
                  </a:cubicBezTo>
                  <a:cubicBezTo>
                    <a:pt x="20" y="32"/>
                    <a:pt x="20" y="32"/>
                    <a:pt x="20" y="32"/>
                  </a:cubicBezTo>
                  <a:cubicBezTo>
                    <a:pt x="21" y="30"/>
                    <a:pt x="21" y="26"/>
                    <a:pt x="20" y="24"/>
                  </a:cubicBezTo>
                  <a:cubicBezTo>
                    <a:pt x="23" y="22"/>
                    <a:pt x="25" y="19"/>
                    <a:pt x="25" y="15"/>
                  </a:cubicBezTo>
                  <a:cubicBezTo>
                    <a:pt x="24" y="13"/>
                    <a:pt x="23" y="10"/>
                    <a:pt x="22" y="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2511"/>
            <p:cNvSpPr>
              <a:spLocks/>
            </p:cNvSpPr>
            <p:nvPr/>
          </p:nvSpPr>
          <p:spPr bwMode="auto">
            <a:xfrm>
              <a:off x="8066026" y="908050"/>
              <a:ext cx="203200" cy="192088"/>
            </a:xfrm>
            <a:custGeom>
              <a:avLst/>
              <a:gdLst>
                <a:gd name="T0" fmla="*/ 22 w 54"/>
                <a:gd name="T1" fmla="*/ 45 h 51"/>
                <a:gd name="T2" fmla="*/ 24 w 54"/>
                <a:gd name="T3" fmla="*/ 43 h 51"/>
                <a:gd name="T4" fmla="*/ 32 w 54"/>
                <a:gd name="T5" fmla="*/ 32 h 51"/>
                <a:gd name="T6" fmla="*/ 41 w 54"/>
                <a:gd name="T7" fmla="*/ 14 h 51"/>
                <a:gd name="T8" fmla="*/ 49 w 54"/>
                <a:gd name="T9" fmla="*/ 5 h 51"/>
                <a:gd name="T10" fmla="*/ 54 w 54"/>
                <a:gd name="T11" fmla="*/ 0 h 51"/>
                <a:gd name="T12" fmla="*/ 44 w 54"/>
                <a:gd name="T13" fmla="*/ 6 h 51"/>
                <a:gd name="T14" fmla="*/ 20 w 54"/>
                <a:gd name="T15" fmla="*/ 31 h 51"/>
                <a:gd name="T16" fmla="*/ 9 w 54"/>
                <a:gd name="T17" fmla="*/ 42 h 51"/>
                <a:gd name="T18" fmla="*/ 0 w 54"/>
                <a:gd name="T19" fmla="*/ 50 h 51"/>
                <a:gd name="T20" fmla="*/ 0 w 54"/>
                <a:gd name="T21" fmla="*/ 51 h 51"/>
                <a:gd name="T22" fmla="*/ 22 w 54"/>
                <a:gd name="T23"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1">
                  <a:moveTo>
                    <a:pt x="22" y="45"/>
                  </a:moveTo>
                  <a:cubicBezTo>
                    <a:pt x="23" y="45"/>
                    <a:pt x="23" y="44"/>
                    <a:pt x="24" y="43"/>
                  </a:cubicBezTo>
                  <a:cubicBezTo>
                    <a:pt x="28" y="40"/>
                    <a:pt x="30" y="36"/>
                    <a:pt x="32" y="32"/>
                  </a:cubicBezTo>
                  <a:cubicBezTo>
                    <a:pt x="36" y="27"/>
                    <a:pt x="38" y="20"/>
                    <a:pt x="41" y="14"/>
                  </a:cubicBezTo>
                  <a:cubicBezTo>
                    <a:pt x="43" y="11"/>
                    <a:pt x="46" y="8"/>
                    <a:pt x="49" y="5"/>
                  </a:cubicBezTo>
                  <a:cubicBezTo>
                    <a:pt x="51" y="4"/>
                    <a:pt x="53" y="2"/>
                    <a:pt x="54" y="0"/>
                  </a:cubicBezTo>
                  <a:cubicBezTo>
                    <a:pt x="51" y="3"/>
                    <a:pt x="46" y="5"/>
                    <a:pt x="44" y="6"/>
                  </a:cubicBezTo>
                  <a:cubicBezTo>
                    <a:pt x="34" y="12"/>
                    <a:pt x="28" y="23"/>
                    <a:pt x="20" y="31"/>
                  </a:cubicBezTo>
                  <a:cubicBezTo>
                    <a:pt x="17" y="35"/>
                    <a:pt x="13" y="39"/>
                    <a:pt x="9" y="42"/>
                  </a:cubicBezTo>
                  <a:cubicBezTo>
                    <a:pt x="6" y="45"/>
                    <a:pt x="3" y="48"/>
                    <a:pt x="0" y="50"/>
                  </a:cubicBezTo>
                  <a:cubicBezTo>
                    <a:pt x="0" y="50"/>
                    <a:pt x="0" y="50"/>
                    <a:pt x="0" y="51"/>
                  </a:cubicBezTo>
                  <a:cubicBezTo>
                    <a:pt x="7" y="47"/>
                    <a:pt x="14" y="47"/>
                    <a:pt x="22" y="4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907" name="Picture 2512"/>
            <p:cNvPicPr>
              <a:picLocks noChangeAspect="1" noChangeArrowheads="1"/>
            </p:cNvPicPr>
            <p:nvPr/>
          </p:nvPicPr>
          <p:blipFill>
            <a:blip r:embed="rId119" cstate="screen">
              <a:extLst>
                <a:ext uri="{28A0092B-C50C-407E-A947-70E740481C1C}">
                  <a14:useLocalDpi xmlns:a14="http://schemas.microsoft.com/office/drawing/2010/main"/>
                </a:ext>
              </a:extLst>
            </a:blip>
            <a:srcRect/>
            <a:stretch>
              <a:fillRect/>
            </a:stretch>
          </p:blipFill>
          <p:spPr bwMode="auto">
            <a:xfrm>
              <a:off x="8131113" y="890587"/>
              <a:ext cx="158750" cy="20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8" name="Picture 2513"/>
            <p:cNvPicPr>
              <a:picLocks noChangeAspect="1" noChangeArrowheads="1"/>
            </p:cNvPicPr>
            <p:nvPr/>
          </p:nvPicPr>
          <p:blipFill>
            <a:blip r:embed="rId120" cstate="screen">
              <a:extLst>
                <a:ext uri="{28A0092B-C50C-407E-A947-70E740481C1C}">
                  <a14:useLocalDpi xmlns:a14="http://schemas.microsoft.com/office/drawing/2010/main"/>
                </a:ext>
              </a:extLst>
            </a:blip>
            <a:srcRect/>
            <a:stretch>
              <a:fillRect/>
            </a:stretch>
          </p:blipFill>
          <p:spPr bwMode="auto">
            <a:xfrm>
              <a:off x="8048563" y="854075"/>
              <a:ext cx="249238"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9" name="Freeform 2514"/>
            <p:cNvSpPr>
              <a:spLocks/>
            </p:cNvSpPr>
            <p:nvPr/>
          </p:nvSpPr>
          <p:spPr bwMode="auto">
            <a:xfrm>
              <a:off x="8085076" y="971550"/>
              <a:ext cx="96838" cy="71438"/>
            </a:xfrm>
            <a:custGeom>
              <a:avLst/>
              <a:gdLst>
                <a:gd name="T0" fmla="*/ 15 w 26"/>
                <a:gd name="T1" fmla="*/ 12 h 19"/>
                <a:gd name="T2" fmla="*/ 26 w 26"/>
                <a:gd name="T3" fmla="*/ 0 h 19"/>
                <a:gd name="T4" fmla="*/ 19 w 26"/>
                <a:gd name="T5" fmla="*/ 5 h 19"/>
                <a:gd name="T6" fmla="*/ 10 w 26"/>
                <a:gd name="T7" fmla="*/ 4 h 19"/>
                <a:gd name="T8" fmla="*/ 4 w 26"/>
                <a:gd name="T9" fmla="*/ 1 h 19"/>
                <a:gd name="T10" fmla="*/ 0 w 26"/>
                <a:gd name="T11" fmla="*/ 19 h 19"/>
                <a:gd name="T12" fmla="*/ 15 w 26"/>
                <a:gd name="T13" fmla="*/ 12 h 19"/>
              </a:gdLst>
              <a:ahLst/>
              <a:cxnLst>
                <a:cxn ang="0">
                  <a:pos x="T0" y="T1"/>
                </a:cxn>
                <a:cxn ang="0">
                  <a:pos x="T2" y="T3"/>
                </a:cxn>
                <a:cxn ang="0">
                  <a:pos x="T4" y="T5"/>
                </a:cxn>
                <a:cxn ang="0">
                  <a:pos x="T6" y="T7"/>
                </a:cxn>
                <a:cxn ang="0">
                  <a:pos x="T8" y="T9"/>
                </a:cxn>
                <a:cxn ang="0">
                  <a:pos x="T10" y="T11"/>
                </a:cxn>
                <a:cxn ang="0">
                  <a:pos x="T12" y="T13"/>
                </a:cxn>
              </a:cxnLst>
              <a:rect l="0" t="0" r="r" b="b"/>
              <a:pathLst>
                <a:path w="26" h="19">
                  <a:moveTo>
                    <a:pt x="15" y="12"/>
                  </a:moveTo>
                  <a:cubicBezTo>
                    <a:pt x="20" y="9"/>
                    <a:pt x="23" y="4"/>
                    <a:pt x="26" y="0"/>
                  </a:cubicBezTo>
                  <a:cubicBezTo>
                    <a:pt x="24" y="2"/>
                    <a:pt x="22" y="4"/>
                    <a:pt x="19" y="5"/>
                  </a:cubicBezTo>
                  <a:cubicBezTo>
                    <a:pt x="16" y="6"/>
                    <a:pt x="13" y="5"/>
                    <a:pt x="10" y="4"/>
                  </a:cubicBezTo>
                  <a:cubicBezTo>
                    <a:pt x="8" y="3"/>
                    <a:pt x="6" y="1"/>
                    <a:pt x="4" y="1"/>
                  </a:cubicBezTo>
                  <a:cubicBezTo>
                    <a:pt x="2" y="7"/>
                    <a:pt x="1" y="13"/>
                    <a:pt x="0" y="19"/>
                  </a:cubicBezTo>
                  <a:cubicBezTo>
                    <a:pt x="5" y="19"/>
                    <a:pt x="11" y="14"/>
                    <a:pt x="15"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2516"/>
            <p:cNvSpPr>
              <a:spLocks noEditPoints="1"/>
            </p:cNvSpPr>
            <p:nvPr/>
          </p:nvSpPr>
          <p:spPr bwMode="auto">
            <a:xfrm>
              <a:off x="8073963" y="896937"/>
              <a:ext cx="206375" cy="192088"/>
            </a:xfrm>
            <a:custGeom>
              <a:avLst/>
              <a:gdLst>
                <a:gd name="T0" fmla="*/ 28 w 55"/>
                <a:gd name="T1" fmla="*/ 13 h 51"/>
                <a:gd name="T2" fmla="*/ 36 w 55"/>
                <a:gd name="T3" fmla="*/ 11 h 51"/>
                <a:gd name="T4" fmla="*/ 30 w 55"/>
                <a:gd name="T5" fmla="*/ 17 h 51"/>
                <a:gd name="T6" fmla="*/ 27 w 55"/>
                <a:gd name="T7" fmla="*/ 21 h 51"/>
                <a:gd name="T8" fmla="*/ 23 w 55"/>
                <a:gd name="T9" fmla="*/ 24 h 51"/>
                <a:gd name="T10" fmla="*/ 17 w 55"/>
                <a:gd name="T11" fmla="*/ 24 h 51"/>
                <a:gd name="T12" fmla="*/ 16 w 55"/>
                <a:gd name="T13" fmla="*/ 24 h 51"/>
                <a:gd name="T14" fmla="*/ 12 w 55"/>
                <a:gd name="T15" fmla="*/ 23 h 51"/>
                <a:gd name="T16" fmla="*/ 14 w 55"/>
                <a:gd name="T17" fmla="*/ 24 h 51"/>
                <a:gd name="T18" fmla="*/ 16 w 55"/>
                <a:gd name="T19" fmla="*/ 25 h 51"/>
                <a:gd name="T20" fmla="*/ 20 w 55"/>
                <a:gd name="T21" fmla="*/ 26 h 51"/>
                <a:gd name="T22" fmla="*/ 24 w 55"/>
                <a:gd name="T23" fmla="*/ 25 h 51"/>
                <a:gd name="T24" fmla="*/ 22 w 55"/>
                <a:gd name="T25" fmla="*/ 28 h 51"/>
                <a:gd name="T26" fmla="*/ 15 w 55"/>
                <a:gd name="T27" fmla="*/ 33 h 51"/>
                <a:gd name="T28" fmla="*/ 10 w 55"/>
                <a:gd name="T29" fmla="*/ 36 h 51"/>
                <a:gd name="T30" fmla="*/ 5 w 55"/>
                <a:gd name="T31" fmla="*/ 39 h 51"/>
                <a:gd name="T32" fmla="*/ 16 w 55"/>
                <a:gd name="T33" fmla="*/ 34 h 51"/>
                <a:gd name="T34" fmla="*/ 17 w 55"/>
                <a:gd name="T35" fmla="*/ 36 h 51"/>
                <a:gd name="T36" fmla="*/ 7 w 55"/>
                <a:gd name="T37" fmla="*/ 45 h 51"/>
                <a:gd name="T38" fmla="*/ 14 w 55"/>
                <a:gd name="T39" fmla="*/ 40 h 51"/>
                <a:gd name="T40" fmla="*/ 20 w 55"/>
                <a:gd name="T41" fmla="*/ 33 h 51"/>
                <a:gd name="T42" fmla="*/ 32 w 55"/>
                <a:gd name="T43" fmla="*/ 18 h 51"/>
                <a:gd name="T44" fmla="*/ 38 w 55"/>
                <a:gd name="T45" fmla="*/ 12 h 51"/>
                <a:gd name="T46" fmla="*/ 45 w 55"/>
                <a:gd name="T47" fmla="*/ 9 h 51"/>
                <a:gd name="T48" fmla="*/ 40 w 55"/>
                <a:gd name="T49" fmla="*/ 15 h 51"/>
                <a:gd name="T50" fmla="*/ 35 w 55"/>
                <a:gd name="T51" fmla="*/ 24 h 51"/>
                <a:gd name="T52" fmla="*/ 30 w 55"/>
                <a:gd name="T53" fmla="*/ 36 h 51"/>
                <a:gd name="T54" fmla="*/ 21 w 55"/>
                <a:gd name="T55" fmla="*/ 47 h 51"/>
                <a:gd name="T56" fmla="*/ 34 w 55"/>
                <a:gd name="T57" fmla="*/ 31 h 51"/>
                <a:gd name="T58" fmla="*/ 39 w 55"/>
                <a:gd name="T59" fmla="*/ 19 h 51"/>
                <a:gd name="T60" fmla="*/ 43 w 55"/>
                <a:gd name="T61" fmla="*/ 13 h 51"/>
                <a:gd name="T62" fmla="*/ 50 w 55"/>
                <a:gd name="T63" fmla="*/ 6 h 51"/>
                <a:gd name="T64" fmla="*/ 51 w 55"/>
                <a:gd name="T65" fmla="*/ 5 h 51"/>
                <a:gd name="T66" fmla="*/ 49 w 55"/>
                <a:gd name="T67" fmla="*/ 17 h 51"/>
                <a:gd name="T68" fmla="*/ 48 w 55"/>
                <a:gd name="T69" fmla="*/ 31 h 51"/>
                <a:gd name="T70" fmla="*/ 44 w 55"/>
                <a:gd name="T71" fmla="*/ 39 h 51"/>
                <a:gd name="T72" fmla="*/ 50 w 55"/>
                <a:gd name="T73" fmla="*/ 26 h 51"/>
                <a:gd name="T74" fmla="*/ 51 w 55"/>
                <a:gd name="T75" fmla="*/ 23 h 51"/>
                <a:gd name="T76" fmla="*/ 51 w 55"/>
                <a:gd name="T77" fmla="*/ 12 h 51"/>
                <a:gd name="T78" fmla="*/ 53 w 55"/>
                <a:gd name="T79" fmla="*/ 4 h 51"/>
                <a:gd name="T80" fmla="*/ 55 w 55"/>
                <a:gd name="T81" fmla="*/ 1 h 51"/>
                <a:gd name="T82" fmla="*/ 49 w 55"/>
                <a:gd name="T83" fmla="*/ 4 h 51"/>
                <a:gd name="T84" fmla="*/ 46 w 55"/>
                <a:gd name="T85" fmla="*/ 5 h 51"/>
                <a:gd name="T86" fmla="*/ 43 w 55"/>
                <a:gd name="T87" fmla="*/ 4 h 51"/>
                <a:gd name="T88" fmla="*/ 42 w 55"/>
                <a:gd name="T89" fmla="*/ 3 h 51"/>
                <a:gd name="T90" fmla="*/ 35 w 55"/>
                <a:gd name="T91" fmla="*/ 3 h 51"/>
                <a:gd name="T92" fmla="*/ 30 w 55"/>
                <a:gd name="T93" fmla="*/ 3 h 51"/>
                <a:gd name="T94" fmla="*/ 35 w 55"/>
                <a:gd name="T95" fmla="*/ 3 h 51"/>
                <a:gd name="T96" fmla="*/ 42 w 55"/>
                <a:gd name="T97" fmla="*/ 5 h 51"/>
                <a:gd name="T98" fmla="*/ 43 w 55"/>
                <a:gd name="T99" fmla="*/ 5 h 51"/>
                <a:gd name="T100" fmla="*/ 45 w 55"/>
                <a:gd name="T101" fmla="*/ 6 h 51"/>
                <a:gd name="T102" fmla="*/ 37 w 55"/>
                <a:gd name="T103" fmla="*/ 9 h 51"/>
                <a:gd name="T104" fmla="*/ 28 w 55"/>
                <a:gd name="T105" fmla="*/ 12 h 51"/>
                <a:gd name="T106" fmla="*/ 23 w 55"/>
                <a:gd name="T107" fmla="*/ 13 h 51"/>
                <a:gd name="T108" fmla="*/ 15 w 55"/>
                <a:gd name="T109" fmla="*/ 13 h 51"/>
                <a:gd name="T110" fmla="*/ 27 w 55"/>
                <a:gd name="T111" fmla="*/ 14 h 51"/>
                <a:gd name="T112" fmla="*/ 24 w 55"/>
                <a:gd name="T113" fmla="*/ 25 h 51"/>
                <a:gd name="T114" fmla="*/ 24 w 55"/>
                <a:gd name="T115"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51">
                  <a:moveTo>
                    <a:pt x="27" y="14"/>
                  </a:moveTo>
                  <a:cubicBezTo>
                    <a:pt x="27" y="14"/>
                    <a:pt x="28" y="13"/>
                    <a:pt x="28" y="13"/>
                  </a:cubicBezTo>
                  <a:cubicBezTo>
                    <a:pt x="30" y="13"/>
                    <a:pt x="30" y="13"/>
                    <a:pt x="30" y="13"/>
                  </a:cubicBezTo>
                  <a:cubicBezTo>
                    <a:pt x="32" y="12"/>
                    <a:pt x="34" y="12"/>
                    <a:pt x="36" y="11"/>
                  </a:cubicBezTo>
                  <a:cubicBezTo>
                    <a:pt x="35" y="12"/>
                    <a:pt x="34" y="12"/>
                    <a:pt x="33" y="13"/>
                  </a:cubicBezTo>
                  <a:cubicBezTo>
                    <a:pt x="32" y="14"/>
                    <a:pt x="31" y="15"/>
                    <a:pt x="30" y="17"/>
                  </a:cubicBezTo>
                  <a:cubicBezTo>
                    <a:pt x="29" y="18"/>
                    <a:pt x="28" y="19"/>
                    <a:pt x="27" y="21"/>
                  </a:cubicBezTo>
                  <a:cubicBezTo>
                    <a:pt x="27" y="21"/>
                    <a:pt x="27" y="21"/>
                    <a:pt x="27" y="21"/>
                  </a:cubicBezTo>
                  <a:cubicBezTo>
                    <a:pt x="26" y="22"/>
                    <a:pt x="26" y="22"/>
                    <a:pt x="25" y="23"/>
                  </a:cubicBezTo>
                  <a:cubicBezTo>
                    <a:pt x="24" y="24"/>
                    <a:pt x="23" y="24"/>
                    <a:pt x="23" y="24"/>
                  </a:cubicBezTo>
                  <a:cubicBezTo>
                    <a:pt x="22" y="24"/>
                    <a:pt x="21" y="25"/>
                    <a:pt x="20" y="24"/>
                  </a:cubicBezTo>
                  <a:cubicBezTo>
                    <a:pt x="19" y="24"/>
                    <a:pt x="18" y="24"/>
                    <a:pt x="17" y="24"/>
                  </a:cubicBezTo>
                  <a:cubicBezTo>
                    <a:pt x="16" y="24"/>
                    <a:pt x="16" y="24"/>
                    <a:pt x="16" y="24"/>
                  </a:cubicBezTo>
                  <a:cubicBezTo>
                    <a:pt x="16" y="24"/>
                    <a:pt x="16" y="24"/>
                    <a:pt x="16" y="24"/>
                  </a:cubicBezTo>
                  <a:cubicBezTo>
                    <a:pt x="15" y="24"/>
                    <a:pt x="15" y="24"/>
                    <a:pt x="14" y="24"/>
                  </a:cubicBezTo>
                  <a:cubicBezTo>
                    <a:pt x="13" y="23"/>
                    <a:pt x="13" y="23"/>
                    <a:pt x="12" y="23"/>
                  </a:cubicBezTo>
                  <a:cubicBezTo>
                    <a:pt x="11" y="22"/>
                    <a:pt x="10" y="22"/>
                    <a:pt x="9" y="21"/>
                  </a:cubicBezTo>
                  <a:cubicBezTo>
                    <a:pt x="11" y="22"/>
                    <a:pt x="12" y="23"/>
                    <a:pt x="14" y="24"/>
                  </a:cubicBezTo>
                  <a:cubicBezTo>
                    <a:pt x="15" y="24"/>
                    <a:pt x="15" y="25"/>
                    <a:pt x="16" y="25"/>
                  </a:cubicBezTo>
                  <a:cubicBezTo>
                    <a:pt x="16" y="25"/>
                    <a:pt x="16" y="25"/>
                    <a:pt x="16" y="25"/>
                  </a:cubicBezTo>
                  <a:cubicBezTo>
                    <a:pt x="17" y="25"/>
                    <a:pt x="17" y="25"/>
                    <a:pt x="17" y="25"/>
                  </a:cubicBezTo>
                  <a:cubicBezTo>
                    <a:pt x="18" y="25"/>
                    <a:pt x="19" y="26"/>
                    <a:pt x="20" y="26"/>
                  </a:cubicBezTo>
                  <a:cubicBezTo>
                    <a:pt x="21" y="26"/>
                    <a:pt x="22" y="26"/>
                    <a:pt x="23" y="26"/>
                  </a:cubicBezTo>
                  <a:cubicBezTo>
                    <a:pt x="23" y="25"/>
                    <a:pt x="24" y="25"/>
                    <a:pt x="24" y="25"/>
                  </a:cubicBezTo>
                  <a:cubicBezTo>
                    <a:pt x="24" y="26"/>
                    <a:pt x="23" y="26"/>
                    <a:pt x="23" y="26"/>
                  </a:cubicBezTo>
                  <a:cubicBezTo>
                    <a:pt x="23" y="27"/>
                    <a:pt x="22" y="27"/>
                    <a:pt x="22" y="28"/>
                  </a:cubicBezTo>
                  <a:cubicBezTo>
                    <a:pt x="21" y="28"/>
                    <a:pt x="21" y="29"/>
                    <a:pt x="20" y="30"/>
                  </a:cubicBezTo>
                  <a:cubicBezTo>
                    <a:pt x="19" y="31"/>
                    <a:pt x="17" y="32"/>
                    <a:pt x="15" y="33"/>
                  </a:cubicBezTo>
                  <a:cubicBezTo>
                    <a:pt x="15" y="34"/>
                    <a:pt x="14" y="35"/>
                    <a:pt x="13" y="35"/>
                  </a:cubicBezTo>
                  <a:cubicBezTo>
                    <a:pt x="12" y="36"/>
                    <a:pt x="11" y="36"/>
                    <a:pt x="10" y="36"/>
                  </a:cubicBezTo>
                  <a:cubicBezTo>
                    <a:pt x="9" y="37"/>
                    <a:pt x="9" y="37"/>
                    <a:pt x="8" y="38"/>
                  </a:cubicBezTo>
                  <a:cubicBezTo>
                    <a:pt x="7" y="38"/>
                    <a:pt x="6" y="38"/>
                    <a:pt x="5" y="39"/>
                  </a:cubicBezTo>
                  <a:cubicBezTo>
                    <a:pt x="7" y="38"/>
                    <a:pt x="9" y="38"/>
                    <a:pt x="11" y="37"/>
                  </a:cubicBezTo>
                  <a:cubicBezTo>
                    <a:pt x="12" y="36"/>
                    <a:pt x="14" y="35"/>
                    <a:pt x="16" y="34"/>
                  </a:cubicBezTo>
                  <a:cubicBezTo>
                    <a:pt x="17" y="34"/>
                    <a:pt x="18" y="33"/>
                    <a:pt x="19" y="32"/>
                  </a:cubicBezTo>
                  <a:cubicBezTo>
                    <a:pt x="18" y="33"/>
                    <a:pt x="18" y="35"/>
                    <a:pt x="17" y="36"/>
                  </a:cubicBezTo>
                  <a:cubicBezTo>
                    <a:pt x="16" y="37"/>
                    <a:pt x="15" y="38"/>
                    <a:pt x="14" y="39"/>
                  </a:cubicBezTo>
                  <a:cubicBezTo>
                    <a:pt x="12" y="41"/>
                    <a:pt x="9" y="43"/>
                    <a:pt x="7" y="45"/>
                  </a:cubicBezTo>
                  <a:cubicBezTo>
                    <a:pt x="5" y="48"/>
                    <a:pt x="2" y="49"/>
                    <a:pt x="0" y="51"/>
                  </a:cubicBezTo>
                  <a:cubicBezTo>
                    <a:pt x="5" y="48"/>
                    <a:pt x="10" y="44"/>
                    <a:pt x="14" y="40"/>
                  </a:cubicBezTo>
                  <a:cubicBezTo>
                    <a:pt x="15" y="39"/>
                    <a:pt x="17" y="38"/>
                    <a:pt x="18" y="36"/>
                  </a:cubicBezTo>
                  <a:cubicBezTo>
                    <a:pt x="19" y="35"/>
                    <a:pt x="20" y="34"/>
                    <a:pt x="20" y="33"/>
                  </a:cubicBezTo>
                  <a:cubicBezTo>
                    <a:pt x="22" y="30"/>
                    <a:pt x="24" y="28"/>
                    <a:pt x="26" y="25"/>
                  </a:cubicBezTo>
                  <a:cubicBezTo>
                    <a:pt x="28" y="23"/>
                    <a:pt x="30" y="20"/>
                    <a:pt x="32" y="18"/>
                  </a:cubicBezTo>
                  <a:cubicBezTo>
                    <a:pt x="33" y="17"/>
                    <a:pt x="34" y="16"/>
                    <a:pt x="35" y="15"/>
                  </a:cubicBezTo>
                  <a:cubicBezTo>
                    <a:pt x="36" y="14"/>
                    <a:pt x="37" y="13"/>
                    <a:pt x="38" y="12"/>
                  </a:cubicBezTo>
                  <a:cubicBezTo>
                    <a:pt x="40" y="11"/>
                    <a:pt x="41" y="11"/>
                    <a:pt x="42" y="10"/>
                  </a:cubicBezTo>
                  <a:cubicBezTo>
                    <a:pt x="43" y="9"/>
                    <a:pt x="44" y="9"/>
                    <a:pt x="45" y="9"/>
                  </a:cubicBezTo>
                  <a:cubicBezTo>
                    <a:pt x="44" y="10"/>
                    <a:pt x="43" y="11"/>
                    <a:pt x="42" y="13"/>
                  </a:cubicBezTo>
                  <a:cubicBezTo>
                    <a:pt x="41" y="13"/>
                    <a:pt x="41" y="14"/>
                    <a:pt x="40" y="15"/>
                  </a:cubicBezTo>
                  <a:cubicBezTo>
                    <a:pt x="39" y="16"/>
                    <a:pt x="38" y="17"/>
                    <a:pt x="38" y="18"/>
                  </a:cubicBezTo>
                  <a:cubicBezTo>
                    <a:pt x="37" y="20"/>
                    <a:pt x="36" y="22"/>
                    <a:pt x="35" y="24"/>
                  </a:cubicBezTo>
                  <a:cubicBezTo>
                    <a:pt x="34" y="26"/>
                    <a:pt x="34" y="28"/>
                    <a:pt x="33" y="30"/>
                  </a:cubicBezTo>
                  <a:cubicBezTo>
                    <a:pt x="32" y="32"/>
                    <a:pt x="31" y="34"/>
                    <a:pt x="30" y="36"/>
                  </a:cubicBezTo>
                  <a:cubicBezTo>
                    <a:pt x="29" y="38"/>
                    <a:pt x="27" y="40"/>
                    <a:pt x="26" y="42"/>
                  </a:cubicBezTo>
                  <a:cubicBezTo>
                    <a:pt x="25" y="43"/>
                    <a:pt x="23" y="45"/>
                    <a:pt x="21" y="47"/>
                  </a:cubicBezTo>
                  <a:cubicBezTo>
                    <a:pt x="25" y="44"/>
                    <a:pt x="28" y="40"/>
                    <a:pt x="30" y="37"/>
                  </a:cubicBezTo>
                  <a:cubicBezTo>
                    <a:pt x="32" y="35"/>
                    <a:pt x="33" y="33"/>
                    <a:pt x="34" y="31"/>
                  </a:cubicBezTo>
                  <a:cubicBezTo>
                    <a:pt x="35" y="29"/>
                    <a:pt x="35" y="27"/>
                    <a:pt x="36" y="25"/>
                  </a:cubicBezTo>
                  <a:cubicBezTo>
                    <a:pt x="37" y="23"/>
                    <a:pt x="38" y="20"/>
                    <a:pt x="39" y="19"/>
                  </a:cubicBezTo>
                  <a:cubicBezTo>
                    <a:pt x="40" y="18"/>
                    <a:pt x="40" y="17"/>
                    <a:pt x="41" y="16"/>
                  </a:cubicBezTo>
                  <a:cubicBezTo>
                    <a:pt x="42" y="15"/>
                    <a:pt x="42" y="14"/>
                    <a:pt x="43" y="13"/>
                  </a:cubicBezTo>
                  <a:cubicBezTo>
                    <a:pt x="44" y="12"/>
                    <a:pt x="46" y="10"/>
                    <a:pt x="47" y="9"/>
                  </a:cubicBezTo>
                  <a:cubicBezTo>
                    <a:pt x="48" y="8"/>
                    <a:pt x="49" y="7"/>
                    <a:pt x="50" y="6"/>
                  </a:cubicBezTo>
                  <a:cubicBezTo>
                    <a:pt x="50" y="6"/>
                    <a:pt x="50" y="6"/>
                    <a:pt x="51" y="6"/>
                  </a:cubicBezTo>
                  <a:cubicBezTo>
                    <a:pt x="51" y="6"/>
                    <a:pt x="51" y="5"/>
                    <a:pt x="51" y="5"/>
                  </a:cubicBezTo>
                  <a:cubicBezTo>
                    <a:pt x="50" y="8"/>
                    <a:pt x="50" y="10"/>
                    <a:pt x="50" y="12"/>
                  </a:cubicBezTo>
                  <a:cubicBezTo>
                    <a:pt x="50" y="14"/>
                    <a:pt x="49" y="15"/>
                    <a:pt x="49" y="17"/>
                  </a:cubicBezTo>
                  <a:cubicBezTo>
                    <a:pt x="49" y="18"/>
                    <a:pt x="49" y="20"/>
                    <a:pt x="49" y="22"/>
                  </a:cubicBezTo>
                  <a:cubicBezTo>
                    <a:pt x="50" y="25"/>
                    <a:pt x="49" y="28"/>
                    <a:pt x="48" y="31"/>
                  </a:cubicBezTo>
                  <a:cubicBezTo>
                    <a:pt x="48" y="32"/>
                    <a:pt x="47" y="34"/>
                    <a:pt x="46" y="35"/>
                  </a:cubicBezTo>
                  <a:cubicBezTo>
                    <a:pt x="46" y="36"/>
                    <a:pt x="45" y="38"/>
                    <a:pt x="44" y="39"/>
                  </a:cubicBezTo>
                  <a:cubicBezTo>
                    <a:pt x="46" y="37"/>
                    <a:pt x="48" y="34"/>
                    <a:pt x="49" y="31"/>
                  </a:cubicBezTo>
                  <a:cubicBezTo>
                    <a:pt x="49" y="29"/>
                    <a:pt x="50" y="28"/>
                    <a:pt x="50" y="26"/>
                  </a:cubicBezTo>
                  <a:cubicBezTo>
                    <a:pt x="50" y="26"/>
                    <a:pt x="50" y="25"/>
                    <a:pt x="51" y="24"/>
                  </a:cubicBezTo>
                  <a:cubicBezTo>
                    <a:pt x="51" y="23"/>
                    <a:pt x="51" y="23"/>
                    <a:pt x="51" y="23"/>
                  </a:cubicBezTo>
                  <a:cubicBezTo>
                    <a:pt x="51" y="22"/>
                    <a:pt x="51" y="22"/>
                    <a:pt x="51" y="21"/>
                  </a:cubicBezTo>
                  <a:cubicBezTo>
                    <a:pt x="50" y="18"/>
                    <a:pt x="51" y="15"/>
                    <a:pt x="51" y="12"/>
                  </a:cubicBezTo>
                  <a:cubicBezTo>
                    <a:pt x="51" y="11"/>
                    <a:pt x="52" y="9"/>
                    <a:pt x="52" y="7"/>
                  </a:cubicBezTo>
                  <a:cubicBezTo>
                    <a:pt x="52" y="6"/>
                    <a:pt x="52" y="5"/>
                    <a:pt x="53" y="4"/>
                  </a:cubicBezTo>
                  <a:cubicBezTo>
                    <a:pt x="53" y="4"/>
                    <a:pt x="54" y="3"/>
                    <a:pt x="54" y="3"/>
                  </a:cubicBezTo>
                  <a:cubicBezTo>
                    <a:pt x="55" y="2"/>
                    <a:pt x="55" y="1"/>
                    <a:pt x="55" y="1"/>
                  </a:cubicBezTo>
                  <a:cubicBezTo>
                    <a:pt x="54" y="0"/>
                    <a:pt x="53" y="0"/>
                    <a:pt x="53" y="1"/>
                  </a:cubicBezTo>
                  <a:cubicBezTo>
                    <a:pt x="52" y="2"/>
                    <a:pt x="51" y="3"/>
                    <a:pt x="49" y="4"/>
                  </a:cubicBezTo>
                  <a:cubicBezTo>
                    <a:pt x="49" y="4"/>
                    <a:pt x="48" y="5"/>
                    <a:pt x="47" y="5"/>
                  </a:cubicBezTo>
                  <a:cubicBezTo>
                    <a:pt x="47" y="5"/>
                    <a:pt x="47" y="5"/>
                    <a:pt x="46" y="5"/>
                  </a:cubicBezTo>
                  <a:cubicBezTo>
                    <a:pt x="46" y="5"/>
                    <a:pt x="45" y="4"/>
                    <a:pt x="44" y="4"/>
                  </a:cubicBezTo>
                  <a:cubicBezTo>
                    <a:pt x="44" y="4"/>
                    <a:pt x="43" y="4"/>
                    <a:pt x="43" y="4"/>
                  </a:cubicBezTo>
                  <a:cubicBezTo>
                    <a:pt x="43" y="4"/>
                    <a:pt x="43" y="4"/>
                    <a:pt x="43" y="4"/>
                  </a:cubicBezTo>
                  <a:cubicBezTo>
                    <a:pt x="42" y="3"/>
                    <a:pt x="42" y="3"/>
                    <a:pt x="42" y="3"/>
                  </a:cubicBezTo>
                  <a:cubicBezTo>
                    <a:pt x="41" y="3"/>
                    <a:pt x="40" y="3"/>
                    <a:pt x="40" y="3"/>
                  </a:cubicBezTo>
                  <a:cubicBezTo>
                    <a:pt x="38" y="3"/>
                    <a:pt x="37" y="3"/>
                    <a:pt x="35" y="3"/>
                  </a:cubicBezTo>
                  <a:cubicBezTo>
                    <a:pt x="34" y="3"/>
                    <a:pt x="33" y="3"/>
                    <a:pt x="33" y="3"/>
                  </a:cubicBezTo>
                  <a:cubicBezTo>
                    <a:pt x="32" y="3"/>
                    <a:pt x="31" y="3"/>
                    <a:pt x="30" y="3"/>
                  </a:cubicBezTo>
                  <a:cubicBezTo>
                    <a:pt x="31" y="3"/>
                    <a:pt x="32" y="3"/>
                    <a:pt x="33" y="3"/>
                  </a:cubicBezTo>
                  <a:cubicBezTo>
                    <a:pt x="33" y="3"/>
                    <a:pt x="34" y="3"/>
                    <a:pt x="35" y="3"/>
                  </a:cubicBezTo>
                  <a:cubicBezTo>
                    <a:pt x="36" y="3"/>
                    <a:pt x="38" y="4"/>
                    <a:pt x="39" y="4"/>
                  </a:cubicBezTo>
                  <a:cubicBezTo>
                    <a:pt x="40" y="4"/>
                    <a:pt x="41" y="4"/>
                    <a:pt x="42" y="5"/>
                  </a:cubicBezTo>
                  <a:cubicBezTo>
                    <a:pt x="42" y="5"/>
                    <a:pt x="42" y="5"/>
                    <a:pt x="42" y="5"/>
                  </a:cubicBezTo>
                  <a:cubicBezTo>
                    <a:pt x="43" y="5"/>
                    <a:pt x="43" y="5"/>
                    <a:pt x="43" y="5"/>
                  </a:cubicBezTo>
                  <a:cubicBezTo>
                    <a:pt x="43" y="5"/>
                    <a:pt x="43" y="5"/>
                    <a:pt x="44" y="6"/>
                  </a:cubicBezTo>
                  <a:cubicBezTo>
                    <a:pt x="44" y="6"/>
                    <a:pt x="45" y="6"/>
                    <a:pt x="45" y="6"/>
                  </a:cubicBezTo>
                  <a:cubicBezTo>
                    <a:pt x="44" y="6"/>
                    <a:pt x="44" y="7"/>
                    <a:pt x="43" y="7"/>
                  </a:cubicBezTo>
                  <a:cubicBezTo>
                    <a:pt x="37" y="9"/>
                    <a:pt x="37" y="9"/>
                    <a:pt x="37" y="9"/>
                  </a:cubicBezTo>
                  <a:cubicBezTo>
                    <a:pt x="35" y="10"/>
                    <a:pt x="32" y="11"/>
                    <a:pt x="30" y="12"/>
                  </a:cubicBezTo>
                  <a:cubicBezTo>
                    <a:pt x="28" y="12"/>
                    <a:pt x="28" y="12"/>
                    <a:pt x="28" y="12"/>
                  </a:cubicBezTo>
                  <a:cubicBezTo>
                    <a:pt x="28" y="12"/>
                    <a:pt x="27" y="13"/>
                    <a:pt x="26" y="13"/>
                  </a:cubicBezTo>
                  <a:cubicBezTo>
                    <a:pt x="25" y="13"/>
                    <a:pt x="24" y="13"/>
                    <a:pt x="23" y="13"/>
                  </a:cubicBezTo>
                  <a:cubicBezTo>
                    <a:pt x="22" y="14"/>
                    <a:pt x="20" y="14"/>
                    <a:pt x="19" y="14"/>
                  </a:cubicBezTo>
                  <a:cubicBezTo>
                    <a:pt x="18" y="14"/>
                    <a:pt x="17" y="13"/>
                    <a:pt x="15" y="13"/>
                  </a:cubicBezTo>
                  <a:cubicBezTo>
                    <a:pt x="18" y="14"/>
                    <a:pt x="20" y="14"/>
                    <a:pt x="23" y="14"/>
                  </a:cubicBezTo>
                  <a:cubicBezTo>
                    <a:pt x="24" y="14"/>
                    <a:pt x="25" y="14"/>
                    <a:pt x="27" y="14"/>
                  </a:cubicBezTo>
                  <a:close/>
                  <a:moveTo>
                    <a:pt x="24" y="25"/>
                  </a:moveTo>
                  <a:cubicBezTo>
                    <a:pt x="24" y="25"/>
                    <a:pt x="24" y="25"/>
                    <a:pt x="24" y="25"/>
                  </a:cubicBezTo>
                  <a:cubicBezTo>
                    <a:pt x="24" y="25"/>
                    <a:pt x="24" y="25"/>
                    <a:pt x="24" y="25"/>
                  </a:cubicBezTo>
                  <a:cubicBezTo>
                    <a:pt x="24" y="25"/>
                    <a:pt x="24" y="25"/>
                    <a:pt x="24" y="2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2529"/>
            <p:cNvSpPr>
              <a:spLocks/>
            </p:cNvSpPr>
            <p:nvPr/>
          </p:nvSpPr>
          <p:spPr bwMode="auto">
            <a:xfrm>
              <a:off x="8621651" y="536575"/>
              <a:ext cx="244475" cy="261938"/>
            </a:xfrm>
            <a:custGeom>
              <a:avLst/>
              <a:gdLst>
                <a:gd name="T0" fmla="*/ 60 w 65"/>
                <a:gd name="T1" fmla="*/ 37 h 70"/>
                <a:gd name="T2" fmla="*/ 56 w 65"/>
                <a:gd name="T3" fmla="*/ 34 h 70"/>
                <a:gd name="T4" fmla="*/ 43 w 65"/>
                <a:gd name="T5" fmla="*/ 25 h 70"/>
                <a:gd name="T6" fmla="*/ 19 w 65"/>
                <a:gd name="T7" fmla="*/ 16 h 70"/>
                <a:gd name="T8" fmla="*/ 7 w 65"/>
                <a:gd name="T9" fmla="*/ 7 h 70"/>
                <a:gd name="T10" fmla="*/ 0 w 65"/>
                <a:gd name="T11" fmla="*/ 0 h 70"/>
                <a:gd name="T12" fmla="*/ 9 w 65"/>
                <a:gd name="T13" fmla="*/ 14 h 70"/>
                <a:gd name="T14" fmla="*/ 41 w 65"/>
                <a:gd name="T15" fmla="*/ 44 h 70"/>
                <a:gd name="T16" fmla="*/ 55 w 65"/>
                <a:gd name="T17" fmla="*/ 58 h 70"/>
                <a:gd name="T18" fmla="*/ 65 w 65"/>
                <a:gd name="T19" fmla="*/ 70 h 70"/>
                <a:gd name="T20" fmla="*/ 65 w 65"/>
                <a:gd name="T21" fmla="*/ 70 h 70"/>
                <a:gd name="T22" fmla="*/ 60 w 65"/>
                <a:gd name="T2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70">
                  <a:moveTo>
                    <a:pt x="60" y="37"/>
                  </a:moveTo>
                  <a:cubicBezTo>
                    <a:pt x="59" y="36"/>
                    <a:pt x="58" y="35"/>
                    <a:pt x="56" y="34"/>
                  </a:cubicBezTo>
                  <a:cubicBezTo>
                    <a:pt x="52" y="30"/>
                    <a:pt x="48" y="27"/>
                    <a:pt x="43" y="25"/>
                  </a:cubicBezTo>
                  <a:cubicBezTo>
                    <a:pt x="35" y="20"/>
                    <a:pt x="27" y="20"/>
                    <a:pt x="19" y="16"/>
                  </a:cubicBezTo>
                  <a:cubicBezTo>
                    <a:pt x="14" y="14"/>
                    <a:pt x="11" y="11"/>
                    <a:pt x="7" y="7"/>
                  </a:cubicBezTo>
                  <a:cubicBezTo>
                    <a:pt x="6" y="4"/>
                    <a:pt x="3" y="2"/>
                    <a:pt x="0" y="0"/>
                  </a:cubicBezTo>
                  <a:cubicBezTo>
                    <a:pt x="4" y="5"/>
                    <a:pt x="7" y="12"/>
                    <a:pt x="9" y="14"/>
                  </a:cubicBezTo>
                  <a:cubicBezTo>
                    <a:pt x="16" y="29"/>
                    <a:pt x="29" y="34"/>
                    <a:pt x="41" y="44"/>
                  </a:cubicBezTo>
                  <a:cubicBezTo>
                    <a:pt x="46" y="48"/>
                    <a:pt x="50" y="53"/>
                    <a:pt x="55" y="58"/>
                  </a:cubicBezTo>
                  <a:cubicBezTo>
                    <a:pt x="58" y="61"/>
                    <a:pt x="61" y="66"/>
                    <a:pt x="65" y="70"/>
                  </a:cubicBezTo>
                  <a:cubicBezTo>
                    <a:pt x="65" y="70"/>
                    <a:pt x="65" y="70"/>
                    <a:pt x="65" y="70"/>
                  </a:cubicBezTo>
                  <a:cubicBezTo>
                    <a:pt x="62" y="60"/>
                    <a:pt x="61" y="49"/>
                    <a:pt x="60" y="3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912" name="Picture 2530"/>
            <p:cNvPicPr>
              <a:picLocks noChangeAspect="1" noChangeArrowheads="1"/>
            </p:cNvPicPr>
            <p:nvPr/>
          </p:nvPicPr>
          <p:blipFill>
            <a:blip r:embed="rId121" cstate="screen">
              <a:extLst>
                <a:ext uri="{28A0092B-C50C-407E-A947-70E740481C1C}">
                  <a14:useLocalDpi xmlns:a14="http://schemas.microsoft.com/office/drawing/2010/main"/>
                </a:ext>
              </a:extLst>
            </a:blip>
            <a:srcRect/>
            <a:stretch>
              <a:fillRect/>
            </a:stretch>
          </p:blipFill>
          <p:spPr bwMode="auto">
            <a:xfrm>
              <a:off x="8607363" y="511175"/>
              <a:ext cx="24765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3" name="Freeform 2534"/>
            <p:cNvSpPr>
              <a:spLocks noEditPoints="1"/>
            </p:cNvSpPr>
            <p:nvPr/>
          </p:nvSpPr>
          <p:spPr bwMode="auto">
            <a:xfrm>
              <a:off x="8610538" y="520700"/>
              <a:ext cx="244475" cy="266700"/>
            </a:xfrm>
            <a:custGeom>
              <a:avLst/>
              <a:gdLst>
                <a:gd name="T0" fmla="*/ 16 w 65"/>
                <a:gd name="T1" fmla="*/ 38 h 71"/>
                <a:gd name="T2" fmla="*/ 14 w 65"/>
                <a:gd name="T3" fmla="*/ 27 h 71"/>
                <a:gd name="T4" fmla="*/ 21 w 65"/>
                <a:gd name="T5" fmla="*/ 34 h 71"/>
                <a:gd name="T6" fmla="*/ 26 w 65"/>
                <a:gd name="T7" fmla="*/ 38 h 71"/>
                <a:gd name="T8" fmla="*/ 30 w 65"/>
                <a:gd name="T9" fmla="*/ 44 h 71"/>
                <a:gd name="T10" fmla="*/ 30 w 65"/>
                <a:gd name="T11" fmla="*/ 52 h 71"/>
                <a:gd name="T12" fmla="*/ 30 w 65"/>
                <a:gd name="T13" fmla="*/ 55 h 71"/>
                <a:gd name="T14" fmla="*/ 28 w 65"/>
                <a:gd name="T15" fmla="*/ 61 h 71"/>
                <a:gd name="T16" fmla="*/ 30 w 65"/>
                <a:gd name="T17" fmla="*/ 57 h 71"/>
                <a:gd name="T18" fmla="*/ 31 w 65"/>
                <a:gd name="T19" fmla="*/ 53 h 71"/>
                <a:gd name="T20" fmla="*/ 32 w 65"/>
                <a:gd name="T21" fmla="*/ 48 h 71"/>
                <a:gd name="T22" fmla="*/ 32 w 65"/>
                <a:gd name="T23" fmla="*/ 42 h 71"/>
                <a:gd name="T24" fmla="*/ 35 w 65"/>
                <a:gd name="T25" fmla="*/ 44 h 71"/>
                <a:gd name="T26" fmla="*/ 42 w 65"/>
                <a:gd name="T27" fmla="*/ 52 h 71"/>
                <a:gd name="T28" fmla="*/ 46 w 65"/>
                <a:gd name="T29" fmla="*/ 59 h 71"/>
                <a:gd name="T30" fmla="*/ 49 w 65"/>
                <a:gd name="T31" fmla="*/ 67 h 71"/>
                <a:gd name="T32" fmla="*/ 44 w 65"/>
                <a:gd name="T33" fmla="*/ 51 h 71"/>
                <a:gd name="T34" fmla="*/ 45 w 65"/>
                <a:gd name="T35" fmla="*/ 50 h 71"/>
                <a:gd name="T36" fmla="*/ 58 w 65"/>
                <a:gd name="T37" fmla="*/ 62 h 71"/>
                <a:gd name="T38" fmla="*/ 51 w 65"/>
                <a:gd name="T39" fmla="*/ 52 h 71"/>
                <a:gd name="T40" fmla="*/ 42 w 65"/>
                <a:gd name="T41" fmla="*/ 45 h 71"/>
                <a:gd name="T42" fmla="*/ 23 w 65"/>
                <a:gd name="T43" fmla="*/ 32 h 71"/>
                <a:gd name="T44" fmla="*/ 15 w 65"/>
                <a:gd name="T45" fmla="*/ 23 h 71"/>
                <a:gd name="T46" fmla="*/ 11 w 65"/>
                <a:gd name="T47" fmla="*/ 13 h 71"/>
                <a:gd name="T48" fmla="*/ 19 w 65"/>
                <a:gd name="T49" fmla="*/ 20 h 71"/>
                <a:gd name="T50" fmla="*/ 31 w 65"/>
                <a:gd name="T51" fmla="*/ 24 h 71"/>
                <a:gd name="T52" fmla="*/ 47 w 65"/>
                <a:gd name="T53" fmla="*/ 29 h 71"/>
                <a:gd name="T54" fmla="*/ 60 w 65"/>
                <a:gd name="T55" fmla="*/ 39 h 71"/>
                <a:gd name="T56" fmla="*/ 40 w 65"/>
                <a:gd name="T57" fmla="*/ 25 h 71"/>
                <a:gd name="T58" fmla="*/ 24 w 65"/>
                <a:gd name="T59" fmla="*/ 20 h 71"/>
                <a:gd name="T60" fmla="*/ 17 w 65"/>
                <a:gd name="T61" fmla="*/ 15 h 71"/>
                <a:gd name="T62" fmla="*/ 8 w 65"/>
                <a:gd name="T63" fmla="*/ 7 h 71"/>
                <a:gd name="T64" fmla="*/ 7 w 65"/>
                <a:gd name="T65" fmla="*/ 6 h 71"/>
                <a:gd name="T66" fmla="*/ 22 w 65"/>
                <a:gd name="T67" fmla="*/ 5 h 71"/>
                <a:gd name="T68" fmla="*/ 41 w 65"/>
                <a:gd name="T69" fmla="*/ 2 h 71"/>
                <a:gd name="T70" fmla="*/ 52 w 65"/>
                <a:gd name="T71" fmla="*/ 7 h 71"/>
                <a:gd name="T72" fmla="*/ 35 w 65"/>
                <a:gd name="T73" fmla="*/ 1 h 71"/>
                <a:gd name="T74" fmla="*/ 30 w 65"/>
                <a:gd name="T75" fmla="*/ 1 h 71"/>
                <a:gd name="T76" fmla="*/ 16 w 65"/>
                <a:gd name="T77" fmla="*/ 3 h 71"/>
                <a:gd name="T78" fmla="*/ 5 w 65"/>
                <a:gd name="T79" fmla="*/ 3 h 71"/>
                <a:gd name="T80" fmla="*/ 1 w 65"/>
                <a:gd name="T81" fmla="*/ 1 h 71"/>
                <a:gd name="T82" fmla="*/ 4 w 65"/>
                <a:gd name="T83" fmla="*/ 9 h 71"/>
                <a:gd name="T84" fmla="*/ 6 w 65"/>
                <a:gd name="T85" fmla="*/ 13 h 71"/>
                <a:gd name="T86" fmla="*/ 4 w 65"/>
                <a:gd name="T87" fmla="*/ 18 h 71"/>
                <a:gd name="T88" fmla="*/ 4 w 65"/>
                <a:gd name="T89" fmla="*/ 20 h 71"/>
                <a:gd name="T90" fmla="*/ 2 w 65"/>
                <a:gd name="T91" fmla="*/ 31 h 71"/>
                <a:gd name="T92" fmla="*/ 2 w 65"/>
                <a:gd name="T93" fmla="*/ 38 h 71"/>
                <a:gd name="T94" fmla="*/ 3 w 65"/>
                <a:gd name="T95" fmla="*/ 31 h 71"/>
                <a:gd name="T96" fmla="*/ 5 w 65"/>
                <a:gd name="T97" fmla="*/ 20 h 71"/>
                <a:gd name="T98" fmla="*/ 6 w 65"/>
                <a:gd name="T99" fmla="*/ 19 h 71"/>
                <a:gd name="T100" fmla="*/ 8 w 65"/>
                <a:gd name="T101" fmla="*/ 14 h 71"/>
                <a:gd name="T102" fmla="*/ 11 w 65"/>
                <a:gd name="T103" fmla="*/ 26 h 71"/>
                <a:gd name="T104" fmla="*/ 15 w 65"/>
                <a:gd name="T105" fmla="*/ 39 h 71"/>
                <a:gd name="T106" fmla="*/ 16 w 65"/>
                <a:gd name="T107" fmla="*/ 47 h 71"/>
                <a:gd name="T108" fmla="*/ 15 w 65"/>
                <a:gd name="T109" fmla="*/ 58 h 71"/>
                <a:gd name="T110" fmla="*/ 17 w 65"/>
                <a:gd name="T111" fmla="*/ 41 h 71"/>
                <a:gd name="T112" fmla="*/ 32 w 65"/>
                <a:gd name="T113" fmla="*/ 41 h 71"/>
                <a:gd name="T114" fmla="*/ 32 w 65"/>
                <a:gd name="T115"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 h="71">
                  <a:moveTo>
                    <a:pt x="17" y="41"/>
                  </a:moveTo>
                  <a:cubicBezTo>
                    <a:pt x="16" y="40"/>
                    <a:pt x="16" y="39"/>
                    <a:pt x="16" y="38"/>
                  </a:cubicBezTo>
                  <a:cubicBezTo>
                    <a:pt x="15" y="35"/>
                    <a:pt x="15" y="35"/>
                    <a:pt x="15" y="35"/>
                  </a:cubicBezTo>
                  <a:cubicBezTo>
                    <a:pt x="15" y="33"/>
                    <a:pt x="14" y="30"/>
                    <a:pt x="14" y="27"/>
                  </a:cubicBezTo>
                  <a:cubicBezTo>
                    <a:pt x="14" y="28"/>
                    <a:pt x="15" y="29"/>
                    <a:pt x="16" y="30"/>
                  </a:cubicBezTo>
                  <a:cubicBezTo>
                    <a:pt x="18" y="32"/>
                    <a:pt x="19" y="33"/>
                    <a:pt x="21" y="34"/>
                  </a:cubicBezTo>
                  <a:cubicBezTo>
                    <a:pt x="22" y="36"/>
                    <a:pt x="24" y="37"/>
                    <a:pt x="26" y="38"/>
                  </a:cubicBezTo>
                  <a:cubicBezTo>
                    <a:pt x="26" y="38"/>
                    <a:pt x="26" y="38"/>
                    <a:pt x="26" y="38"/>
                  </a:cubicBezTo>
                  <a:cubicBezTo>
                    <a:pt x="27" y="39"/>
                    <a:pt x="28" y="40"/>
                    <a:pt x="29" y="41"/>
                  </a:cubicBezTo>
                  <a:cubicBezTo>
                    <a:pt x="30" y="42"/>
                    <a:pt x="30" y="43"/>
                    <a:pt x="30" y="44"/>
                  </a:cubicBezTo>
                  <a:cubicBezTo>
                    <a:pt x="31" y="45"/>
                    <a:pt x="31" y="46"/>
                    <a:pt x="31" y="48"/>
                  </a:cubicBezTo>
                  <a:cubicBezTo>
                    <a:pt x="31" y="49"/>
                    <a:pt x="30" y="51"/>
                    <a:pt x="30" y="52"/>
                  </a:cubicBezTo>
                  <a:cubicBezTo>
                    <a:pt x="30" y="53"/>
                    <a:pt x="30" y="53"/>
                    <a:pt x="30" y="53"/>
                  </a:cubicBezTo>
                  <a:cubicBezTo>
                    <a:pt x="30" y="54"/>
                    <a:pt x="30" y="54"/>
                    <a:pt x="30" y="55"/>
                  </a:cubicBezTo>
                  <a:cubicBezTo>
                    <a:pt x="30" y="55"/>
                    <a:pt x="29" y="56"/>
                    <a:pt x="29" y="57"/>
                  </a:cubicBezTo>
                  <a:cubicBezTo>
                    <a:pt x="29" y="58"/>
                    <a:pt x="28" y="60"/>
                    <a:pt x="28" y="61"/>
                  </a:cubicBezTo>
                  <a:cubicBezTo>
                    <a:pt x="27" y="63"/>
                    <a:pt x="26" y="64"/>
                    <a:pt x="26" y="66"/>
                  </a:cubicBezTo>
                  <a:cubicBezTo>
                    <a:pt x="27" y="63"/>
                    <a:pt x="29" y="60"/>
                    <a:pt x="30" y="57"/>
                  </a:cubicBezTo>
                  <a:cubicBezTo>
                    <a:pt x="30" y="56"/>
                    <a:pt x="30" y="55"/>
                    <a:pt x="31" y="55"/>
                  </a:cubicBezTo>
                  <a:cubicBezTo>
                    <a:pt x="31" y="54"/>
                    <a:pt x="31" y="54"/>
                    <a:pt x="31" y="53"/>
                  </a:cubicBezTo>
                  <a:cubicBezTo>
                    <a:pt x="31" y="52"/>
                    <a:pt x="31" y="52"/>
                    <a:pt x="31" y="52"/>
                  </a:cubicBezTo>
                  <a:cubicBezTo>
                    <a:pt x="32" y="51"/>
                    <a:pt x="32" y="49"/>
                    <a:pt x="32" y="48"/>
                  </a:cubicBezTo>
                  <a:cubicBezTo>
                    <a:pt x="32" y="46"/>
                    <a:pt x="32" y="44"/>
                    <a:pt x="32" y="43"/>
                  </a:cubicBezTo>
                  <a:cubicBezTo>
                    <a:pt x="32" y="42"/>
                    <a:pt x="32" y="42"/>
                    <a:pt x="32" y="42"/>
                  </a:cubicBezTo>
                  <a:cubicBezTo>
                    <a:pt x="32" y="42"/>
                    <a:pt x="33" y="42"/>
                    <a:pt x="33" y="43"/>
                  </a:cubicBezTo>
                  <a:cubicBezTo>
                    <a:pt x="34" y="43"/>
                    <a:pt x="34" y="43"/>
                    <a:pt x="35" y="44"/>
                  </a:cubicBezTo>
                  <a:cubicBezTo>
                    <a:pt x="36" y="45"/>
                    <a:pt x="37" y="45"/>
                    <a:pt x="38" y="46"/>
                  </a:cubicBezTo>
                  <a:cubicBezTo>
                    <a:pt x="39" y="48"/>
                    <a:pt x="41" y="50"/>
                    <a:pt x="42" y="52"/>
                  </a:cubicBezTo>
                  <a:cubicBezTo>
                    <a:pt x="43" y="53"/>
                    <a:pt x="44" y="54"/>
                    <a:pt x="44" y="56"/>
                  </a:cubicBezTo>
                  <a:cubicBezTo>
                    <a:pt x="45" y="57"/>
                    <a:pt x="46" y="58"/>
                    <a:pt x="46" y="59"/>
                  </a:cubicBezTo>
                  <a:cubicBezTo>
                    <a:pt x="47" y="61"/>
                    <a:pt x="47" y="62"/>
                    <a:pt x="48" y="63"/>
                  </a:cubicBezTo>
                  <a:cubicBezTo>
                    <a:pt x="48" y="64"/>
                    <a:pt x="48" y="66"/>
                    <a:pt x="49" y="67"/>
                  </a:cubicBezTo>
                  <a:cubicBezTo>
                    <a:pt x="48" y="64"/>
                    <a:pt x="48" y="61"/>
                    <a:pt x="47" y="59"/>
                  </a:cubicBezTo>
                  <a:cubicBezTo>
                    <a:pt x="46" y="56"/>
                    <a:pt x="45" y="53"/>
                    <a:pt x="44" y="51"/>
                  </a:cubicBezTo>
                  <a:cubicBezTo>
                    <a:pt x="43" y="49"/>
                    <a:pt x="42" y="48"/>
                    <a:pt x="41" y="47"/>
                  </a:cubicBezTo>
                  <a:cubicBezTo>
                    <a:pt x="42" y="48"/>
                    <a:pt x="44" y="49"/>
                    <a:pt x="45" y="50"/>
                  </a:cubicBezTo>
                  <a:cubicBezTo>
                    <a:pt x="47" y="51"/>
                    <a:pt x="48" y="52"/>
                    <a:pt x="50" y="53"/>
                  </a:cubicBezTo>
                  <a:cubicBezTo>
                    <a:pt x="53" y="56"/>
                    <a:pt x="55" y="59"/>
                    <a:pt x="58" y="62"/>
                  </a:cubicBezTo>
                  <a:cubicBezTo>
                    <a:pt x="61" y="65"/>
                    <a:pt x="63" y="68"/>
                    <a:pt x="65" y="71"/>
                  </a:cubicBezTo>
                  <a:cubicBezTo>
                    <a:pt x="61" y="64"/>
                    <a:pt x="56" y="58"/>
                    <a:pt x="51" y="52"/>
                  </a:cubicBezTo>
                  <a:cubicBezTo>
                    <a:pt x="49" y="51"/>
                    <a:pt x="48" y="49"/>
                    <a:pt x="46" y="48"/>
                  </a:cubicBezTo>
                  <a:cubicBezTo>
                    <a:pt x="45" y="47"/>
                    <a:pt x="43" y="46"/>
                    <a:pt x="42" y="45"/>
                  </a:cubicBezTo>
                  <a:cubicBezTo>
                    <a:pt x="38" y="42"/>
                    <a:pt x="35" y="40"/>
                    <a:pt x="32" y="38"/>
                  </a:cubicBezTo>
                  <a:cubicBezTo>
                    <a:pt x="29" y="36"/>
                    <a:pt x="25" y="34"/>
                    <a:pt x="23" y="32"/>
                  </a:cubicBezTo>
                  <a:cubicBezTo>
                    <a:pt x="21" y="31"/>
                    <a:pt x="20" y="29"/>
                    <a:pt x="18" y="28"/>
                  </a:cubicBezTo>
                  <a:cubicBezTo>
                    <a:pt x="17" y="26"/>
                    <a:pt x="16" y="25"/>
                    <a:pt x="15" y="23"/>
                  </a:cubicBezTo>
                  <a:cubicBezTo>
                    <a:pt x="14" y="21"/>
                    <a:pt x="13" y="20"/>
                    <a:pt x="12" y="18"/>
                  </a:cubicBezTo>
                  <a:cubicBezTo>
                    <a:pt x="12" y="16"/>
                    <a:pt x="11" y="15"/>
                    <a:pt x="11" y="13"/>
                  </a:cubicBezTo>
                  <a:cubicBezTo>
                    <a:pt x="12" y="15"/>
                    <a:pt x="14" y="16"/>
                    <a:pt x="16" y="17"/>
                  </a:cubicBezTo>
                  <a:cubicBezTo>
                    <a:pt x="17" y="18"/>
                    <a:pt x="18" y="19"/>
                    <a:pt x="19" y="20"/>
                  </a:cubicBezTo>
                  <a:cubicBezTo>
                    <a:pt x="20" y="21"/>
                    <a:pt x="22" y="21"/>
                    <a:pt x="23" y="22"/>
                  </a:cubicBezTo>
                  <a:cubicBezTo>
                    <a:pt x="26" y="23"/>
                    <a:pt x="28" y="24"/>
                    <a:pt x="31" y="24"/>
                  </a:cubicBezTo>
                  <a:cubicBezTo>
                    <a:pt x="34" y="25"/>
                    <a:pt x="37" y="25"/>
                    <a:pt x="39" y="26"/>
                  </a:cubicBezTo>
                  <a:cubicBezTo>
                    <a:pt x="42" y="27"/>
                    <a:pt x="45" y="28"/>
                    <a:pt x="47" y="29"/>
                  </a:cubicBezTo>
                  <a:cubicBezTo>
                    <a:pt x="50" y="30"/>
                    <a:pt x="52" y="32"/>
                    <a:pt x="54" y="33"/>
                  </a:cubicBezTo>
                  <a:cubicBezTo>
                    <a:pt x="56" y="35"/>
                    <a:pt x="58" y="37"/>
                    <a:pt x="60" y="39"/>
                  </a:cubicBezTo>
                  <a:cubicBezTo>
                    <a:pt x="57" y="34"/>
                    <a:pt x="52" y="31"/>
                    <a:pt x="48" y="28"/>
                  </a:cubicBezTo>
                  <a:cubicBezTo>
                    <a:pt x="45" y="27"/>
                    <a:pt x="43" y="26"/>
                    <a:pt x="40" y="25"/>
                  </a:cubicBezTo>
                  <a:cubicBezTo>
                    <a:pt x="37" y="24"/>
                    <a:pt x="34" y="23"/>
                    <a:pt x="32" y="23"/>
                  </a:cubicBezTo>
                  <a:cubicBezTo>
                    <a:pt x="29" y="22"/>
                    <a:pt x="26" y="21"/>
                    <a:pt x="24" y="20"/>
                  </a:cubicBezTo>
                  <a:cubicBezTo>
                    <a:pt x="23" y="20"/>
                    <a:pt x="22" y="19"/>
                    <a:pt x="20" y="18"/>
                  </a:cubicBezTo>
                  <a:cubicBezTo>
                    <a:pt x="19" y="17"/>
                    <a:pt x="18" y="16"/>
                    <a:pt x="17" y="15"/>
                  </a:cubicBezTo>
                  <a:cubicBezTo>
                    <a:pt x="15" y="14"/>
                    <a:pt x="13" y="12"/>
                    <a:pt x="11" y="10"/>
                  </a:cubicBezTo>
                  <a:cubicBezTo>
                    <a:pt x="10" y="9"/>
                    <a:pt x="9" y="8"/>
                    <a:pt x="8" y="7"/>
                  </a:cubicBezTo>
                  <a:cubicBezTo>
                    <a:pt x="8" y="7"/>
                    <a:pt x="7" y="6"/>
                    <a:pt x="7" y="6"/>
                  </a:cubicBezTo>
                  <a:cubicBezTo>
                    <a:pt x="7" y="6"/>
                    <a:pt x="7" y="6"/>
                    <a:pt x="7" y="6"/>
                  </a:cubicBezTo>
                  <a:cubicBezTo>
                    <a:pt x="10" y="6"/>
                    <a:pt x="13" y="6"/>
                    <a:pt x="16" y="5"/>
                  </a:cubicBezTo>
                  <a:cubicBezTo>
                    <a:pt x="18" y="5"/>
                    <a:pt x="20" y="5"/>
                    <a:pt x="22" y="5"/>
                  </a:cubicBezTo>
                  <a:cubicBezTo>
                    <a:pt x="24" y="4"/>
                    <a:pt x="26" y="4"/>
                    <a:pt x="28" y="3"/>
                  </a:cubicBezTo>
                  <a:cubicBezTo>
                    <a:pt x="33" y="2"/>
                    <a:pt x="37" y="2"/>
                    <a:pt x="41" y="2"/>
                  </a:cubicBezTo>
                  <a:cubicBezTo>
                    <a:pt x="42" y="3"/>
                    <a:pt x="44" y="3"/>
                    <a:pt x="46" y="4"/>
                  </a:cubicBezTo>
                  <a:cubicBezTo>
                    <a:pt x="48" y="5"/>
                    <a:pt x="50" y="5"/>
                    <a:pt x="52" y="7"/>
                  </a:cubicBezTo>
                  <a:cubicBezTo>
                    <a:pt x="48" y="4"/>
                    <a:pt x="45" y="2"/>
                    <a:pt x="41" y="1"/>
                  </a:cubicBezTo>
                  <a:cubicBezTo>
                    <a:pt x="39" y="1"/>
                    <a:pt x="37" y="1"/>
                    <a:pt x="35" y="1"/>
                  </a:cubicBezTo>
                  <a:cubicBezTo>
                    <a:pt x="34" y="1"/>
                    <a:pt x="33" y="1"/>
                    <a:pt x="32" y="1"/>
                  </a:cubicBezTo>
                  <a:cubicBezTo>
                    <a:pt x="31" y="1"/>
                    <a:pt x="31" y="1"/>
                    <a:pt x="30" y="1"/>
                  </a:cubicBezTo>
                  <a:cubicBezTo>
                    <a:pt x="29" y="1"/>
                    <a:pt x="29" y="1"/>
                    <a:pt x="28" y="1"/>
                  </a:cubicBezTo>
                  <a:cubicBezTo>
                    <a:pt x="24" y="2"/>
                    <a:pt x="20" y="3"/>
                    <a:pt x="16" y="3"/>
                  </a:cubicBezTo>
                  <a:cubicBezTo>
                    <a:pt x="14" y="3"/>
                    <a:pt x="12" y="3"/>
                    <a:pt x="10" y="3"/>
                  </a:cubicBezTo>
                  <a:cubicBezTo>
                    <a:pt x="8" y="3"/>
                    <a:pt x="7" y="3"/>
                    <a:pt x="5" y="3"/>
                  </a:cubicBezTo>
                  <a:cubicBezTo>
                    <a:pt x="5" y="2"/>
                    <a:pt x="4" y="2"/>
                    <a:pt x="3" y="1"/>
                  </a:cubicBezTo>
                  <a:cubicBezTo>
                    <a:pt x="3" y="0"/>
                    <a:pt x="2" y="1"/>
                    <a:pt x="1" y="1"/>
                  </a:cubicBezTo>
                  <a:cubicBezTo>
                    <a:pt x="0" y="2"/>
                    <a:pt x="0" y="3"/>
                    <a:pt x="1" y="4"/>
                  </a:cubicBezTo>
                  <a:cubicBezTo>
                    <a:pt x="2" y="5"/>
                    <a:pt x="3" y="7"/>
                    <a:pt x="4" y="9"/>
                  </a:cubicBezTo>
                  <a:cubicBezTo>
                    <a:pt x="5" y="10"/>
                    <a:pt x="6" y="11"/>
                    <a:pt x="6" y="12"/>
                  </a:cubicBezTo>
                  <a:cubicBezTo>
                    <a:pt x="6" y="12"/>
                    <a:pt x="6" y="12"/>
                    <a:pt x="6" y="13"/>
                  </a:cubicBezTo>
                  <a:cubicBezTo>
                    <a:pt x="6" y="14"/>
                    <a:pt x="5" y="15"/>
                    <a:pt x="5" y="16"/>
                  </a:cubicBezTo>
                  <a:cubicBezTo>
                    <a:pt x="5" y="17"/>
                    <a:pt x="4" y="17"/>
                    <a:pt x="4" y="18"/>
                  </a:cubicBezTo>
                  <a:cubicBezTo>
                    <a:pt x="4" y="19"/>
                    <a:pt x="4" y="19"/>
                    <a:pt x="4" y="19"/>
                  </a:cubicBezTo>
                  <a:cubicBezTo>
                    <a:pt x="4" y="19"/>
                    <a:pt x="4" y="20"/>
                    <a:pt x="4" y="20"/>
                  </a:cubicBezTo>
                  <a:cubicBezTo>
                    <a:pt x="3" y="21"/>
                    <a:pt x="3" y="23"/>
                    <a:pt x="3" y="24"/>
                  </a:cubicBezTo>
                  <a:cubicBezTo>
                    <a:pt x="2" y="26"/>
                    <a:pt x="2" y="29"/>
                    <a:pt x="2" y="31"/>
                  </a:cubicBezTo>
                  <a:cubicBezTo>
                    <a:pt x="2" y="32"/>
                    <a:pt x="2" y="33"/>
                    <a:pt x="2" y="35"/>
                  </a:cubicBezTo>
                  <a:cubicBezTo>
                    <a:pt x="2" y="36"/>
                    <a:pt x="2" y="37"/>
                    <a:pt x="2" y="38"/>
                  </a:cubicBezTo>
                  <a:cubicBezTo>
                    <a:pt x="2" y="37"/>
                    <a:pt x="2" y="36"/>
                    <a:pt x="3" y="35"/>
                  </a:cubicBezTo>
                  <a:cubicBezTo>
                    <a:pt x="3" y="33"/>
                    <a:pt x="3" y="32"/>
                    <a:pt x="3" y="31"/>
                  </a:cubicBezTo>
                  <a:cubicBezTo>
                    <a:pt x="3" y="29"/>
                    <a:pt x="4" y="26"/>
                    <a:pt x="4" y="24"/>
                  </a:cubicBezTo>
                  <a:cubicBezTo>
                    <a:pt x="5" y="23"/>
                    <a:pt x="5" y="21"/>
                    <a:pt x="5" y="20"/>
                  </a:cubicBezTo>
                  <a:cubicBezTo>
                    <a:pt x="5" y="20"/>
                    <a:pt x="6" y="20"/>
                    <a:pt x="6" y="19"/>
                  </a:cubicBezTo>
                  <a:cubicBezTo>
                    <a:pt x="6" y="19"/>
                    <a:pt x="6" y="19"/>
                    <a:pt x="6" y="19"/>
                  </a:cubicBezTo>
                  <a:cubicBezTo>
                    <a:pt x="6" y="18"/>
                    <a:pt x="6" y="17"/>
                    <a:pt x="7" y="17"/>
                  </a:cubicBezTo>
                  <a:cubicBezTo>
                    <a:pt x="7" y="16"/>
                    <a:pt x="7" y="15"/>
                    <a:pt x="8" y="14"/>
                  </a:cubicBezTo>
                  <a:cubicBezTo>
                    <a:pt x="8" y="15"/>
                    <a:pt x="8" y="16"/>
                    <a:pt x="9" y="17"/>
                  </a:cubicBezTo>
                  <a:cubicBezTo>
                    <a:pt x="11" y="26"/>
                    <a:pt x="11" y="26"/>
                    <a:pt x="11" y="26"/>
                  </a:cubicBezTo>
                  <a:cubicBezTo>
                    <a:pt x="12" y="29"/>
                    <a:pt x="13" y="33"/>
                    <a:pt x="14" y="36"/>
                  </a:cubicBezTo>
                  <a:cubicBezTo>
                    <a:pt x="15" y="39"/>
                    <a:pt x="15" y="39"/>
                    <a:pt x="15" y="39"/>
                  </a:cubicBezTo>
                  <a:cubicBezTo>
                    <a:pt x="15" y="40"/>
                    <a:pt x="15" y="40"/>
                    <a:pt x="15" y="41"/>
                  </a:cubicBezTo>
                  <a:cubicBezTo>
                    <a:pt x="16" y="43"/>
                    <a:pt x="16" y="45"/>
                    <a:pt x="16" y="47"/>
                  </a:cubicBezTo>
                  <a:cubicBezTo>
                    <a:pt x="16" y="48"/>
                    <a:pt x="16" y="50"/>
                    <a:pt x="16" y="52"/>
                  </a:cubicBezTo>
                  <a:cubicBezTo>
                    <a:pt x="16" y="54"/>
                    <a:pt x="16" y="56"/>
                    <a:pt x="15" y="58"/>
                  </a:cubicBezTo>
                  <a:cubicBezTo>
                    <a:pt x="16" y="54"/>
                    <a:pt x="17" y="50"/>
                    <a:pt x="17" y="46"/>
                  </a:cubicBezTo>
                  <a:cubicBezTo>
                    <a:pt x="17" y="44"/>
                    <a:pt x="17" y="43"/>
                    <a:pt x="17" y="41"/>
                  </a:cubicBezTo>
                  <a:close/>
                  <a:moveTo>
                    <a:pt x="32" y="41"/>
                  </a:moveTo>
                  <a:cubicBezTo>
                    <a:pt x="32" y="41"/>
                    <a:pt x="32" y="41"/>
                    <a:pt x="32" y="41"/>
                  </a:cubicBezTo>
                  <a:cubicBezTo>
                    <a:pt x="32" y="42"/>
                    <a:pt x="32" y="42"/>
                    <a:pt x="32" y="42"/>
                  </a:cubicBezTo>
                  <a:cubicBezTo>
                    <a:pt x="32" y="42"/>
                    <a:pt x="32" y="41"/>
                    <a:pt x="32" y="4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 name="组合 4"/>
          <p:cNvGrpSpPr/>
          <p:nvPr/>
        </p:nvGrpSpPr>
        <p:grpSpPr>
          <a:xfrm>
            <a:off x="6714957" y="4204687"/>
            <a:ext cx="1696196" cy="549626"/>
            <a:chOff x="6714957" y="4185023"/>
            <a:chExt cx="1696196" cy="549626"/>
          </a:xfrm>
        </p:grpSpPr>
        <p:sp>
          <p:nvSpPr>
            <p:cNvPr id="916" name="KSO_Shape"/>
            <p:cNvSpPr>
              <a:spLocks/>
            </p:cNvSpPr>
            <p:nvPr/>
          </p:nvSpPr>
          <p:spPr bwMode="auto">
            <a:xfrm flipH="1">
              <a:off x="7944886" y="4185023"/>
              <a:ext cx="466267" cy="549626"/>
            </a:xfrm>
            <a:custGeom>
              <a:avLst/>
              <a:gdLst>
                <a:gd name="T0" fmla="*/ 894085 w 4268"/>
                <a:gd name="T1" fmla="*/ 1679836 h 5034"/>
                <a:gd name="T2" fmla="*/ 695736 w 4268"/>
                <a:gd name="T3" fmla="*/ 1585986 h 5034"/>
                <a:gd name="T4" fmla="*/ 499280 w 4268"/>
                <a:gd name="T5" fmla="*/ 1455429 h 5034"/>
                <a:gd name="T6" fmla="*/ 311151 w 4268"/>
                <a:gd name="T7" fmla="*/ 1274163 h 5034"/>
                <a:gd name="T8" fmla="*/ 154818 w 4268"/>
                <a:gd name="T9" fmla="*/ 1035375 h 5034"/>
                <a:gd name="T10" fmla="*/ 85169 w 4268"/>
                <a:gd name="T11" fmla="*/ 858272 h 5034"/>
                <a:gd name="T12" fmla="*/ 47316 w 4268"/>
                <a:gd name="T13" fmla="*/ 693656 h 5034"/>
                <a:gd name="T14" fmla="*/ 27633 w 4268"/>
                <a:gd name="T15" fmla="*/ 597914 h 5034"/>
                <a:gd name="T16" fmla="*/ 757 w 4268"/>
                <a:gd name="T17" fmla="*/ 830647 h 5034"/>
                <a:gd name="T18" fmla="*/ 11356 w 4268"/>
                <a:gd name="T19" fmla="*/ 1056567 h 5034"/>
                <a:gd name="T20" fmla="*/ 50723 w 4268"/>
                <a:gd name="T21" fmla="*/ 1251079 h 5034"/>
                <a:gd name="T22" fmla="*/ 127564 w 4268"/>
                <a:gd name="T23" fmla="*/ 1457700 h 5034"/>
                <a:gd name="T24" fmla="*/ 227117 w 4268"/>
                <a:gd name="T25" fmla="*/ 1628749 h 5034"/>
                <a:gd name="T26" fmla="*/ 332348 w 4268"/>
                <a:gd name="T27" fmla="*/ 1749467 h 5034"/>
                <a:gd name="T28" fmla="*/ 444771 w 4268"/>
                <a:gd name="T29" fmla="*/ 1832342 h 5034"/>
                <a:gd name="T30" fmla="*/ 560980 w 4268"/>
                <a:gd name="T31" fmla="*/ 1881538 h 5034"/>
                <a:gd name="T32" fmla="*/ 676431 w 4268"/>
                <a:gd name="T33" fmla="*/ 1903108 h 5034"/>
                <a:gd name="T34" fmla="*/ 843362 w 4268"/>
                <a:gd name="T35" fmla="*/ 1892512 h 5034"/>
                <a:gd name="T36" fmla="*/ 1038683 w 4268"/>
                <a:gd name="T37" fmla="*/ 1858832 h 5034"/>
                <a:gd name="T38" fmla="*/ 1322201 w 4268"/>
                <a:gd name="T39" fmla="*/ 1838775 h 5034"/>
                <a:gd name="T40" fmla="*/ 1516008 w 4268"/>
                <a:gd name="T41" fmla="*/ 1785039 h 5034"/>
                <a:gd name="T42" fmla="*/ 1579979 w 4268"/>
                <a:gd name="T43" fmla="*/ 1750602 h 5034"/>
                <a:gd name="T44" fmla="*/ 1398664 w 4268"/>
                <a:gd name="T45" fmla="*/ 1771037 h 5034"/>
                <a:gd name="T46" fmla="*/ 1156406 w 4268"/>
                <a:gd name="T47" fmla="*/ 1752872 h 5034"/>
                <a:gd name="T48" fmla="*/ 157089 w 4268"/>
                <a:gd name="T49" fmla="*/ 73036 h 5034"/>
                <a:gd name="T50" fmla="*/ 126807 w 4268"/>
                <a:gd name="T51" fmla="*/ 278522 h 5034"/>
                <a:gd name="T52" fmla="*/ 120751 w 4268"/>
                <a:gd name="T53" fmla="*/ 466979 h 5034"/>
                <a:gd name="T54" fmla="*/ 135135 w 4268"/>
                <a:gd name="T55" fmla="*/ 637271 h 5034"/>
                <a:gd name="T56" fmla="*/ 171474 w 4268"/>
                <a:gd name="T57" fmla="*/ 576344 h 5034"/>
                <a:gd name="T58" fmla="*/ 238473 w 4268"/>
                <a:gd name="T59" fmla="*/ 459788 h 5034"/>
                <a:gd name="T60" fmla="*/ 209705 w 4268"/>
                <a:gd name="T61" fmla="*/ 571803 h 5034"/>
                <a:gd name="T62" fmla="*/ 193428 w 4268"/>
                <a:gd name="T63" fmla="*/ 742095 h 5034"/>
                <a:gd name="T64" fmla="*/ 209326 w 4268"/>
                <a:gd name="T65" fmla="*/ 910495 h 5034"/>
                <a:gd name="T66" fmla="*/ 282761 w 4268"/>
                <a:gd name="T67" fmla="*/ 1059973 h 5034"/>
                <a:gd name="T68" fmla="*/ 341812 w 4268"/>
                <a:gd name="T69" fmla="*/ 1099330 h 5034"/>
                <a:gd name="T70" fmla="*/ 369066 w 4268"/>
                <a:gd name="T71" fmla="*/ 912765 h 5034"/>
                <a:gd name="T72" fmla="*/ 420924 w 4268"/>
                <a:gd name="T73" fmla="*/ 767449 h 5034"/>
                <a:gd name="T74" fmla="*/ 430009 w 4268"/>
                <a:gd name="T75" fmla="*/ 818537 h 5034"/>
                <a:gd name="T76" fmla="*/ 428116 w 4268"/>
                <a:gd name="T77" fmla="*/ 1022887 h 5034"/>
                <a:gd name="T78" fmla="*/ 465212 w 4268"/>
                <a:gd name="T79" fmla="*/ 1249565 h 5034"/>
                <a:gd name="T80" fmla="*/ 610567 w 4268"/>
                <a:gd name="T81" fmla="*/ 1416073 h 5034"/>
                <a:gd name="T82" fmla="*/ 668103 w 4268"/>
                <a:gd name="T83" fmla="*/ 1328278 h 5034"/>
                <a:gd name="T84" fmla="*/ 670753 w 4268"/>
                <a:gd name="T85" fmla="*/ 1121657 h 5034"/>
                <a:gd name="T86" fmla="*/ 705578 w 4268"/>
                <a:gd name="T87" fmla="*/ 961961 h 5034"/>
                <a:gd name="T88" fmla="*/ 719205 w 4268"/>
                <a:gd name="T89" fmla="*/ 1091004 h 5034"/>
                <a:gd name="T90" fmla="*/ 760464 w 4268"/>
                <a:gd name="T91" fmla="*/ 1298760 h 5034"/>
                <a:gd name="T92" fmla="*/ 840713 w 4268"/>
                <a:gd name="T93" fmla="*/ 1521654 h 5034"/>
                <a:gd name="T94" fmla="*/ 1029977 w 4268"/>
                <a:gd name="T95" fmla="*/ 1631776 h 5034"/>
                <a:gd name="T96" fmla="*/ 1163976 w 4268"/>
                <a:gd name="T97" fmla="*/ 1661672 h 5034"/>
                <a:gd name="T98" fmla="*/ 1198044 w 4268"/>
                <a:gd name="T99" fmla="*/ 1469052 h 5034"/>
                <a:gd name="T100" fmla="*/ 1196151 w 4268"/>
                <a:gd name="T101" fmla="*/ 1309735 h 5034"/>
                <a:gd name="T102" fmla="*/ 1159434 w 4268"/>
                <a:gd name="T103" fmla="*/ 1126198 h 5034"/>
                <a:gd name="T104" fmla="*/ 1071237 w 4268"/>
                <a:gd name="T105" fmla="*/ 931308 h 5034"/>
                <a:gd name="T106" fmla="*/ 914147 w 4268"/>
                <a:gd name="T107" fmla="*/ 737932 h 5034"/>
                <a:gd name="T108" fmla="*/ 674917 w 4268"/>
                <a:gd name="T109" fmla="*/ 549097 h 5034"/>
                <a:gd name="T110" fmla="*/ 403890 w 4268"/>
                <a:gd name="T111" fmla="*/ 298579 h 5034"/>
                <a:gd name="T112" fmla="*/ 239987 w 4268"/>
                <a:gd name="T113" fmla="*/ 101797 h 50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268" h="5034">
                  <a:moveTo>
                    <a:pt x="2846" y="4597"/>
                  </a:moveTo>
                  <a:lnTo>
                    <a:pt x="2846" y="4597"/>
                  </a:lnTo>
                  <a:lnTo>
                    <a:pt x="2803" y="4585"/>
                  </a:lnTo>
                  <a:lnTo>
                    <a:pt x="2749" y="4571"/>
                  </a:lnTo>
                  <a:lnTo>
                    <a:pt x="2687" y="4553"/>
                  </a:lnTo>
                  <a:lnTo>
                    <a:pt x="2617" y="4531"/>
                  </a:lnTo>
                  <a:lnTo>
                    <a:pt x="2538" y="4504"/>
                  </a:lnTo>
                  <a:lnTo>
                    <a:pt x="2454" y="4474"/>
                  </a:lnTo>
                  <a:lnTo>
                    <a:pt x="2362" y="4439"/>
                  </a:lnTo>
                  <a:lnTo>
                    <a:pt x="2265" y="4399"/>
                  </a:lnTo>
                  <a:lnTo>
                    <a:pt x="2215" y="4378"/>
                  </a:lnTo>
                  <a:lnTo>
                    <a:pt x="2164" y="4355"/>
                  </a:lnTo>
                  <a:lnTo>
                    <a:pt x="2112" y="4331"/>
                  </a:lnTo>
                  <a:lnTo>
                    <a:pt x="2059" y="4305"/>
                  </a:lnTo>
                  <a:lnTo>
                    <a:pt x="2004" y="4279"/>
                  </a:lnTo>
                  <a:lnTo>
                    <a:pt x="1950" y="4251"/>
                  </a:lnTo>
                  <a:lnTo>
                    <a:pt x="1894" y="4222"/>
                  </a:lnTo>
                  <a:lnTo>
                    <a:pt x="1838" y="4191"/>
                  </a:lnTo>
                  <a:lnTo>
                    <a:pt x="1781" y="4158"/>
                  </a:lnTo>
                  <a:lnTo>
                    <a:pt x="1724" y="4125"/>
                  </a:lnTo>
                  <a:lnTo>
                    <a:pt x="1666" y="4089"/>
                  </a:lnTo>
                  <a:lnTo>
                    <a:pt x="1608" y="4052"/>
                  </a:lnTo>
                  <a:lnTo>
                    <a:pt x="1550" y="4014"/>
                  </a:lnTo>
                  <a:lnTo>
                    <a:pt x="1492" y="3974"/>
                  </a:lnTo>
                  <a:lnTo>
                    <a:pt x="1434" y="3933"/>
                  </a:lnTo>
                  <a:lnTo>
                    <a:pt x="1376" y="3891"/>
                  </a:lnTo>
                  <a:lnTo>
                    <a:pt x="1319" y="3846"/>
                  </a:lnTo>
                  <a:lnTo>
                    <a:pt x="1261" y="3800"/>
                  </a:lnTo>
                  <a:lnTo>
                    <a:pt x="1204" y="3752"/>
                  </a:lnTo>
                  <a:lnTo>
                    <a:pt x="1147" y="3702"/>
                  </a:lnTo>
                  <a:lnTo>
                    <a:pt x="1092" y="3651"/>
                  </a:lnTo>
                  <a:lnTo>
                    <a:pt x="1036" y="3598"/>
                  </a:lnTo>
                  <a:lnTo>
                    <a:pt x="981" y="3543"/>
                  </a:lnTo>
                  <a:lnTo>
                    <a:pt x="927" y="3487"/>
                  </a:lnTo>
                  <a:lnTo>
                    <a:pt x="874" y="3428"/>
                  </a:lnTo>
                  <a:lnTo>
                    <a:pt x="822" y="3367"/>
                  </a:lnTo>
                  <a:lnTo>
                    <a:pt x="770" y="3305"/>
                  </a:lnTo>
                  <a:lnTo>
                    <a:pt x="720" y="3241"/>
                  </a:lnTo>
                  <a:lnTo>
                    <a:pt x="671" y="3174"/>
                  </a:lnTo>
                  <a:lnTo>
                    <a:pt x="624" y="3106"/>
                  </a:lnTo>
                  <a:lnTo>
                    <a:pt x="577" y="3037"/>
                  </a:lnTo>
                  <a:lnTo>
                    <a:pt x="533" y="2965"/>
                  </a:lnTo>
                  <a:lnTo>
                    <a:pt x="489" y="2891"/>
                  </a:lnTo>
                  <a:lnTo>
                    <a:pt x="448" y="2814"/>
                  </a:lnTo>
                  <a:lnTo>
                    <a:pt x="409" y="2736"/>
                  </a:lnTo>
                  <a:lnTo>
                    <a:pt x="371" y="2656"/>
                  </a:lnTo>
                  <a:lnTo>
                    <a:pt x="334" y="2573"/>
                  </a:lnTo>
                  <a:lnTo>
                    <a:pt x="318" y="2531"/>
                  </a:lnTo>
                  <a:lnTo>
                    <a:pt x="301" y="2489"/>
                  </a:lnTo>
                  <a:lnTo>
                    <a:pt x="284" y="2445"/>
                  </a:lnTo>
                  <a:lnTo>
                    <a:pt x="268" y="2402"/>
                  </a:lnTo>
                  <a:lnTo>
                    <a:pt x="253" y="2357"/>
                  </a:lnTo>
                  <a:lnTo>
                    <a:pt x="238" y="2312"/>
                  </a:lnTo>
                  <a:lnTo>
                    <a:pt x="225" y="2268"/>
                  </a:lnTo>
                  <a:lnTo>
                    <a:pt x="212" y="2221"/>
                  </a:lnTo>
                  <a:lnTo>
                    <a:pt x="198" y="2175"/>
                  </a:lnTo>
                  <a:lnTo>
                    <a:pt x="186" y="2127"/>
                  </a:lnTo>
                  <a:lnTo>
                    <a:pt x="174" y="2080"/>
                  </a:lnTo>
                  <a:lnTo>
                    <a:pt x="163" y="2031"/>
                  </a:lnTo>
                  <a:lnTo>
                    <a:pt x="152" y="1983"/>
                  </a:lnTo>
                  <a:lnTo>
                    <a:pt x="142" y="1933"/>
                  </a:lnTo>
                  <a:lnTo>
                    <a:pt x="134" y="1884"/>
                  </a:lnTo>
                  <a:lnTo>
                    <a:pt x="125" y="1833"/>
                  </a:lnTo>
                  <a:lnTo>
                    <a:pt x="117" y="1781"/>
                  </a:lnTo>
                  <a:lnTo>
                    <a:pt x="110" y="1730"/>
                  </a:lnTo>
                  <a:lnTo>
                    <a:pt x="103" y="1678"/>
                  </a:lnTo>
                  <a:lnTo>
                    <a:pt x="98" y="1624"/>
                  </a:lnTo>
                  <a:lnTo>
                    <a:pt x="92" y="1571"/>
                  </a:lnTo>
                  <a:lnTo>
                    <a:pt x="88" y="1517"/>
                  </a:lnTo>
                  <a:lnTo>
                    <a:pt x="84" y="1533"/>
                  </a:lnTo>
                  <a:lnTo>
                    <a:pt x="73" y="1580"/>
                  </a:lnTo>
                  <a:lnTo>
                    <a:pt x="59" y="1654"/>
                  </a:lnTo>
                  <a:lnTo>
                    <a:pt x="50" y="1702"/>
                  </a:lnTo>
                  <a:lnTo>
                    <a:pt x="41" y="1756"/>
                  </a:lnTo>
                  <a:lnTo>
                    <a:pt x="33" y="1816"/>
                  </a:lnTo>
                  <a:lnTo>
                    <a:pt x="24" y="1881"/>
                  </a:lnTo>
                  <a:lnTo>
                    <a:pt x="18" y="1952"/>
                  </a:lnTo>
                  <a:lnTo>
                    <a:pt x="11" y="2028"/>
                  </a:lnTo>
                  <a:lnTo>
                    <a:pt x="5" y="2109"/>
                  </a:lnTo>
                  <a:lnTo>
                    <a:pt x="2" y="2195"/>
                  </a:lnTo>
                  <a:lnTo>
                    <a:pt x="0" y="2286"/>
                  </a:lnTo>
                  <a:lnTo>
                    <a:pt x="1" y="2379"/>
                  </a:lnTo>
                  <a:lnTo>
                    <a:pt x="3" y="2477"/>
                  </a:lnTo>
                  <a:lnTo>
                    <a:pt x="6" y="2528"/>
                  </a:lnTo>
                  <a:lnTo>
                    <a:pt x="9" y="2579"/>
                  </a:lnTo>
                  <a:lnTo>
                    <a:pt x="13" y="2631"/>
                  </a:lnTo>
                  <a:lnTo>
                    <a:pt x="18" y="2684"/>
                  </a:lnTo>
                  <a:lnTo>
                    <a:pt x="23" y="2737"/>
                  </a:lnTo>
                  <a:lnTo>
                    <a:pt x="30" y="2792"/>
                  </a:lnTo>
                  <a:lnTo>
                    <a:pt x="38" y="2847"/>
                  </a:lnTo>
                  <a:lnTo>
                    <a:pt x="45" y="2902"/>
                  </a:lnTo>
                  <a:lnTo>
                    <a:pt x="54" y="2958"/>
                  </a:lnTo>
                  <a:lnTo>
                    <a:pt x="65" y="3015"/>
                  </a:lnTo>
                  <a:lnTo>
                    <a:pt x="77" y="3072"/>
                  </a:lnTo>
                  <a:lnTo>
                    <a:pt x="89" y="3130"/>
                  </a:lnTo>
                  <a:lnTo>
                    <a:pt x="102" y="3189"/>
                  </a:lnTo>
                  <a:lnTo>
                    <a:pt x="117" y="3247"/>
                  </a:lnTo>
                  <a:lnTo>
                    <a:pt x="134" y="3306"/>
                  </a:lnTo>
                  <a:lnTo>
                    <a:pt x="150" y="3366"/>
                  </a:lnTo>
                  <a:lnTo>
                    <a:pt x="169" y="3425"/>
                  </a:lnTo>
                  <a:lnTo>
                    <a:pt x="188" y="3486"/>
                  </a:lnTo>
                  <a:lnTo>
                    <a:pt x="209" y="3546"/>
                  </a:lnTo>
                  <a:lnTo>
                    <a:pt x="232" y="3607"/>
                  </a:lnTo>
                  <a:lnTo>
                    <a:pt x="256" y="3667"/>
                  </a:lnTo>
                  <a:lnTo>
                    <a:pt x="282" y="3729"/>
                  </a:lnTo>
                  <a:lnTo>
                    <a:pt x="309" y="3790"/>
                  </a:lnTo>
                  <a:lnTo>
                    <a:pt x="337" y="3852"/>
                  </a:lnTo>
                  <a:lnTo>
                    <a:pt x="367" y="3913"/>
                  </a:lnTo>
                  <a:lnTo>
                    <a:pt x="399" y="3974"/>
                  </a:lnTo>
                  <a:lnTo>
                    <a:pt x="431" y="4036"/>
                  </a:lnTo>
                  <a:lnTo>
                    <a:pt x="467" y="4097"/>
                  </a:lnTo>
                  <a:lnTo>
                    <a:pt x="504" y="4158"/>
                  </a:lnTo>
                  <a:lnTo>
                    <a:pt x="542" y="4218"/>
                  </a:lnTo>
                  <a:lnTo>
                    <a:pt x="571" y="4262"/>
                  </a:lnTo>
                  <a:lnTo>
                    <a:pt x="600" y="4304"/>
                  </a:lnTo>
                  <a:lnTo>
                    <a:pt x="629" y="4346"/>
                  </a:lnTo>
                  <a:lnTo>
                    <a:pt x="659" y="4385"/>
                  </a:lnTo>
                  <a:lnTo>
                    <a:pt x="689" y="4423"/>
                  </a:lnTo>
                  <a:lnTo>
                    <a:pt x="720" y="4459"/>
                  </a:lnTo>
                  <a:lnTo>
                    <a:pt x="750" y="4495"/>
                  </a:lnTo>
                  <a:lnTo>
                    <a:pt x="782" y="4529"/>
                  </a:lnTo>
                  <a:lnTo>
                    <a:pt x="814" y="4562"/>
                  </a:lnTo>
                  <a:lnTo>
                    <a:pt x="845" y="4593"/>
                  </a:lnTo>
                  <a:lnTo>
                    <a:pt x="878" y="4623"/>
                  </a:lnTo>
                  <a:lnTo>
                    <a:pt x="910" y="4652"/>
                  </a:lnTo>
                  <a:lnTo>
                    <a:pt x="942" y="4680"/>
                  </a:lnTo>
                  <a:lnTo>
                    <a:pt x="976" y="4707"/>
                  </a:lnTo>
                  <a:lnTo>
                    <a:pt x="1008" y="4732"/>
                  </a:lnTo>
                  <a:lnTo>
                    <a:pt x="1042" y="4756"/>
                  </a:lnTo>
                  <a:lnTo>
                    <a:pt x="1075" y="4779"/>
                  </a:lnTo>
                  <a:lnTo>
                    <a:pt x="1108" y="4801"/>
                  </a:lnTo>
                  <a:lnTo>
                    <a:pt x="1142" y="4822"/>
                  </a:lnTo>
                  <a:lnTo>
                    <a:pt x="1175" y="4842"/>
                  </a:lnTo>
                  <a:lnTo>
                    <a:pt x="1210" y="4860"/>
                  </a:lnTo>
                  <a:lnTo>
                    <a:pt x="1243" y="4878"/>
                  </a:lnTo>
                  <a:lnTo>
                    <a:pt x="1277" y="4894"/>
                  </a:lnTo>
                  <a:lnTo>
                    <a:pt x="1311" y="4910"/>
                  </a:lnTo>
                  <a:lnTo>
                    <a:pt x="1346" y="4924"/>
                  </a:lnTo>
                  <a:lnTo>
                    <a:pt x="1380" y="4938"/>
                  </a:lnTo>
                  <a:lnTo>
                    <a:pt x="1414" y="4950"/>
                  </a:lnTo>
                  <a:lnTo>
                    <a:pt x="1449" y="4961"/>
                  </a:lnTo>
                  <a:lnTo>
                    <a:pt x="1482" y="4972"/>
                  </a:lnTo>
                  <a:lnTo>
                    <a:pt x="1517" y="4981"/>
                  </a:lnTo>
                  <a:lnTo>
                    <a:pt x="1550" y="4990"/>
                  </a:lnTo>
                  <a:lnTo>
                    <a:pt x="1585" y="4998"/>
                  </a:lnTo>
                  <a:lnTo>
                    <a:pt x="1618" y="5006"/>
                  </a:lnTo>
                  <a:lnTo>
                    <a:pt x="1653" y="5011"/>
                  </a:lnTo>
                  <a:lnTo>
                    <a:pt x="1686" y="5017"/>
                  </a:lnTo>
                  <a:lnTo>
                    <a:pt x="1720" y="5022"/>
                  </a:lnTo>
                  <a:lnTo>
                    <a:pt x="1753" y="5026"/>
                  </a:lnTo>
                  <a:lnTo>
                    <a:pt x="1787" y="5029"/>
                  </a:lnTo>
                  <a:lnTo>
                    <a:pt x="1820" y="5032"/>
                  </a:lnTo>
                  <a:lnTo>
                    <a:pt x="1852" y="5033"/>
                  </a:lnTo>
                  <a:lnTo>
                    <a:pt x="1886" y="5034"/>
                  </a:lnTo>
                  <a:lnTo>
                    <a:pt x="1918" y="5034"/>
                  </a:lnTo>
                  <a:lnTo>
                    <a:pt x="1983" y="5033"/>
                  </a:lnTo>
                  <a:lnTo>
                    <a:pt x="2047" y="5028"/>
                  </a:lnTo>
                  <a:lnTo>
                    <a:pt x="2108" y="5022"/>
                  </a:lnTo>
                  <a:lnTo>
                    <a:pt x="2169" y="5013"/>
                  </a:lnTo>
                  <a:lnTo>
                    <a:pt x="2228" y="5001"/>
                  </a:lnTo>
                  <a:lnTo>
                    <a:pt x="2286" y="4989"/>
                  </a:lnTo>
                  <a:lnTo>
                    <a:pt x="2343" y="4975"/>
                  </a:lnTo>
                  <a:lnTo>
                    <a:pt x="2397" y="4958"/>
                  </a:lnTo>
                  <a:lnTo>
                    <a:pt x="2449" y="4940"/>
                  </a:lnTo>
                  <a:lnTo>
                    <a:pt x="2501" y="4921"/>
                  </a:lnTo>
                  <a:lnTo>
                    <a:pt x="2549" y="4901"/>
                  </a:lnTo>
                  <a:lnTo>
                    <a:pt x="2648" y="4908"/>
                  </a:lnTo>
                  <a:lnTo>
                    <a:pt x="2744" y="4912"/>
                  </a:lnTo>
                  <a:lnTo>
                    <a:pt x="2839" y="4914"/>
                  </a:lnTo>
                  <a:lnTo>
                    <a:pt x="2930" y="4914"/>
                  </a:lnTo>
                  <a:lnTo>
                    <a:pt x="3018" y="4911"/>
                  </a:lnTo>
                  <a:lnTo>
                    <a:pt x="3104" y="4907"/>
                  </a:lnTo>
                  <a:lnTo>
                    <a:pt x="3188" y="4900"/>
                  </a:lnTo>
                  <a:lnTo>
                    <a:pt x="3268" y="4892"/>
                  </a:lnTo>
                  <a:lnTo>
                    <a:pt x="3346" y="4882"/>
                  </a:lnTo>
                  <a:lnTo>
                    <a:pt x="3421" y="4871"/>
                  </a:lnTo>
                  <a:lnTo>
                    <a:pt x="3493" y="4859"/>
                  </a:lnTo>
                  <a:lnTo>
                    <a:pt x="3563" y="4845"/>
                  </a:lnTo>
                  <a:lnTo>
                    <a:pt x="3628" y="4831"/>
                  </a:lnTo>
                  <a:lnTo>
                    <a:pt x="3692" y="4815"/>
                  </a:lnTo>
                  <a:lnTo>
                    <a:pt x="3752" y="4800"/>
                  </a:lnTo>
                  <a:lnTo>
                    <a:pt x="3809" y="4784"/>
                  </a:lnTo>
                  <a:lnTo>
                    <a:pt x="3864" y="4767"/>
                  </a:lnTo>
                  <a:lnTo>
                    <a:pt x="3914" y="4750"/>
                  </a:lnTo>
                  <a:lnTo>
                    <a:pt x="3962" y="4734"/>
                  </a:lnTo>
                  <a:lnTo>
                    <a:pt x="4005" y="4717"/>
                  </a:lnTo>
                  <a:lnTo>
                    <a:pt x="4047" y="4701"/>
                  </a:lnTo>
                  <a:lnTo>
                    <a:pt x="4085" y="4686"/>
                  </a:lnTo>
                  <a:lnTo>
                    <a:pt x="4149" y="4658"/>
                  </a:lnTo>
                  <a:lnTo>
                    <a:pt x="4201" y="4633"/>
                  </a:lnTo>
                  <a:lnTo>
                    <a:pt x="4237" y="4613"/>
                  </a:lnTo>
                  <a:lnTo>
                    <a:pt x="4268" y="4597"/>
                  </a:lnTo>
                  <a:lnTo>
                    <a:pt x="4222" y="4612"/>
                  </a:lnTo>
                  <a:lnTo>
                    <a:pt x="4174" y="4626"/>
                  </a:lnTo>
                  <a:lnTo>
                    <a:pt x="4125" y="4638"/>
                  </a:lnTo>
                  <a:lnTo>
                    <a:pt x="4073" y="4648"/>
                  </a:lnTo>
                  <a:lnTo>
                    <a:pt x="4022" y="4657"/>
                  </a:lnTo>
                  <a:lnTo>
                    <a:pt x="3969" y="4663"/>
                  </a:lnTo>
                  <a:lnTo>
                    <a:pt x="3915" y="4670"/>
                  </a:lnTo>
                  <a:lnTo>
                    <a:pt x="3860" y="4675"/>
                  </a:lnTo>
                  <a:lnTo>
                    <a:pt x="3806" y="4677"/>
                  </a:lnTo>
                  <a:lnTo>
                    <a:pt x="3751" y="4679"/>
                  </a:lnTo>
                  <a:lnTo>
                    <a:pt x="3695" y="4680"/>
                  </a:lnTo>
                  <a:lnTo>
                    <a:pt x="3641" y="4680"/>
                  </a:lnTo>
                  <a:lnTo>
                    <a:pt x="3586" y="4679"/>
                  </a:lnTo>
                  <a:lnTo>
                    <a:pt x="3531" y="4678"/>
                  </a:lnTo>
                  <a:lnTo>
                    <a:pt x="3478" y="4676"/>
                  </a:lnTo>
                  <a:lnTo>
                    <a:pt x="3425" y="4672"/>
                  </a:lnTo>
                  <a:lnTo>
                    <a:pt x="3323" y="4663"/>
                  </a:lnTo>
                  <a:lnTo>
                    <a:pt x="3226" y="4655"/>
                  </a:lnTo>
                  <a:lnTo>
                    <a:pt x="3136" y="4643"/>
                  </a:lnTo>
                  <a:lnTo>
                    <a:pt x="3055" y="4632"/>
                  </a:lnTo>
                  <a:lnTo>
                    <a:pt x="2985" y="4621"/>
                  </a:lnTo>
                  <a:lnTo>
                    <a:pt x="2924" y="4611"/>
                  </a:lnTo>
                  <a:lnTo>
                    <a:pt x="2846" y="4597"/>
                  </a:lnTo>
                  <a:close/>
                  <a:moveTo>
                    <a:pt x="456" y="0"/>
                  </a:moveTo>
                  <a:lnTo>
                    <a:pt x="456" y="0"/>
                  </a:lnTo>
                  <a:lnTo>
                    <a:pt x="441" y="65"/>
                  </a:lnTo>
                  <a:lnTo>
                    <a:pt x="428" y="130"/>
                  </a:lnTo>
                  <a:lnTo>
                    <a:pt x="415" y="193"/>
                  </a:lnTo>
                  <a:lnTo>
                    <a:pt x="402" y="256"/>
                  </a:lnTo>
                  <a:lnTo>
                    <a:pt x="391" y="318"/>
                  </a:lnTo>
                  <a:lnTo>
                    <a:pt x="381" y="379"/>
                  </a:lnTo>
                  <a:lnTo>
                    <a:pt x="371" y="441"/>
                  </a:lnTo>
                  <a:lnTo>
                    <a:pt x="362" y="501"/>
                  </a:lnTo>
                  <a:lnTo>
                    <a:pt x="354" y="561"/>
                  </a:lnTo>
                  <a:lnTo>
                    <a:pt x="348" y="620"/>
                  </a:lnTo>
                  <a:lnTo>
                    <a:pt x="341" y="678"/>
                  </a:lnTo>
                  <a:lnTo>
                    <a:pt x="335" y="736"/>
                  </a:lnTo>
                  <a:lnTo>
                    <a:pt x="331" y="794"/>
                  </a:lnTo>
                  <a:lnTo>
                    <a:pt x="326" y="851"/>
                  </a:lnTo>
                  <a:lnTo>
                    <a:pt x="323" y="907"/>
                  </a:lnTo>
                  <a:lnTo>
                    <a:pt x="321" y="963"/>
                  </a:lnTo>
                  <a:lnTo>
                    <a:pt x="319" y="1019"/>
                  </a:lnTo>
                  <a:lnTo>
                    <a:pt x="318" y="1073"/>
                  </a:lnTo>
                  <a:lnTo>
                    <a:pt x="318" y="1127"/>
                  </a:lnTo>
                  <a:lnTo>
                    <a:pt x="318" y="1180"/>
                  </a:lnTo>
                  <a:lnTo>
                    <a:pt x="319" y="1234"/>
                  </a:lnTo>
                  <a:lnTo>
                    <a:pt x="320" y="1286"/>
                  </a:lnTo>
                  <a:lnTo>
                    <a:pt x="322" y="1338"/>
                  </a:lnTo>
                  <a:lnTo>
                    <a:pt x="325" y="1389"/>
                  </a:lnTo>
                  <a:lnTo>
                    <a:pt x="329" y="1439"/>
                  </a:lnTo>
                  <a:lnTo>
                    <a:pt x="333" y="1489"/>
                  </a:lnTo>
                  <a:lnTo>
                    <a:pt x="339" y="1539"/>
                  </a:lnTo>
                  <a:lnTo>
                    <a:pt x="344" y="1588"/>
                  </a:lnTo>
                  <a:lnTo>
                    <a:pt x="350" y="1636"/>
                  </a:lnTo>
                  <a:lnTo>
                    <a:pt x="357" y="1684"/>
                  </a:lnTo>
                  <a:lnTo>
                    <a:pt x="364" y="1732"/>
                  </a:lnTo>
                  <a:lnTo>
                    <a:pt x="372" y="1779"/>
                  </a:lnTo>
                  <a:lnTo>
                    <a:pt x="381" y="1742"/>
                  </a:lnTo>
                  <a:lnTo>
                    <a:pt x="390" y="1708"/>
                  </a:lnTo>
                  <a:lnTo>
                    <a:pt x="400" y="1673"/>
                  </a:lnTo>
                  <a:lnTo>
                    <a:pt x="410" y="1641"/>
                  </a:lnTo>
                  <a:lnTo>
                    <a:pt x="431" y="1580"/>
                  </a:lnTo>
                  <a:lnTo>
                    <a:pt x="453" y="1523"/>
                  </a:lnTo>
                  <a:lnTo>
                    <a:pt x="475" y="1471"/>
                  </a:lnTo>
                  <a:lnTo>
                    <a:pt x="497" y="1425"/>
                  </a:lnTo>
                  <a:lnTo>
                    <a:pt x="519" y="1382"/>
                  </a:lnTo>
                  <a:lnTo>
                    <a:pt x="540" y="1344"/>
                  </a:lnTo>
                  <a:lnTo>
                    <a:pt x="560" y="1312"/>
                  </a:lnTo>
                  <a:lnTo>
                    <a:pt x="579" y="1283"/>
                  </a:lnTo>
                  <a:lnTo>
                    <a:pt x="595" y="1259"/>
                  </a:lnTo>
                  <a:lnTo>
                    <a:pt x="610" y="1240"/>
                  </a:lnTo>
                  <a:lnTo>
                    <a:pt x="630" y="1215"/>
                  </a:lnTo>
                  <a:lnTo>
                    <a:pt x="638" y="1206"/>
                  </a:lnTo>
                  <a:lnTo>
                    <a:pt x="622" y="1249"/>
                  </a:lnTo>
                  <a:lnTo>
                    <a:pt x="608" y="1293"/>
                  </a:lnTo>
                  <a:lnTo>
                    <a:pt x="595" y="1338"/>
                  </a:lnTo>
                  <a:lnTo>
                    <a:pt x="583" y="1381"/>
                  </a:lnTo>
                  <a:lnTo>
                    <a:pt x="572" y="1425"/>
                  </a:lnTo>
                  <a:lnTo>
                    <a:pt x="562" y="1468"/>
                  </a:lnTo>
                  <a:lnTo>
                    <a:pt x="554" y="1511"/>
                  </a:lnTo>
                  <a:lnTo>
                    <a:pt x="546" y="1555"/>
                  </a:lnTo>
                  <a:lnTo>
                    <a:pt x="538" y="1598"/>
                  </a:lnTo>
                  <a:lnTo>
                    <a:pt x="533" y="1641"/>
                  </a:lnTo>
                  <a:lnTo>
                    <a:pt x="527" y="1683"/>
                  </a:lnTo>
                  <a:lnTo>
                    <a:pt x="523" y="1725"/>
                  </a:lnTo>
                  <a:lnTo>
                    <a:pt x="519" y="1766"/>
                  </a:lnTo>
                  <a:lnTo>
                    <a:pt x="516" y="1807"/>
                  </a:lnTo>
                  <a:lnTo>
                    <a:pt x="513" y="1885"/>
                  </a:lnTo>
                  <a:lnTo>
                    <a:pt x="511" y="1961"/>
                  </a:lnTo>
                  <a:lnTo>
                    <a:pt x="511" y="2033"/>
                  </a:lnTo>
                  <a:lnTo>
                    <a:pt x="513" y="2102"/>
                  </a:lnTo>
                  <a:lnTo>
                    <a:pt x="516" y="2164"/>
                  </a:lnTo>
                  <a:lnTo>
                    <a:pt x="521" y="2222"/>
                  </a:lnTo>
                  <a:lnTo>
                    <a:pt x="525" y="2274"/>
                  </a:lnTo>
                  <a:lnTo>
                    <a:pt x="530" y="2320"/>
                  </a:lnTo>
                  <a:lnTo>
                    <a:pt x="535" y="2359"/>
                  </a:lnTo>
                  <a:lnTo>
                    <a:pt x="553" y="2406"/>
                  </a:lnTo>
                  <a:lnTo>
                    <a:pt x="572" y="2453"/>
                  </a:lnTo>
                  <a:lnTo>
                    <a:pt x="592" y="2499"/>
                  </a:lnTo>
                  <a:lnTo>
                    <a:pt x="613" y="2543"/>
                  </a:lnTo>
                  <a:lnTo>
                    <a:pt x="633" y="2588"/>
                  </a:lnTo>
                  <a:lnTo>
                    <a:pt x="656" y="2631"/>
                  </a:lnTo>
                  <a:lnTo>
                    <a:pt x="678" y="2675"/>
                  </a:lnTo>
                  <a:lnTo>
                    <a:pt x="700" y="2717"/>
                  </a:lnTo>
                  <a:lnTo>
                    <a:pt x="724" y="2760"/>
                  </a:lnTo>
                  <a:lnTo>
                    <a:pt x="747" y="2801"/>
                  </a:lnTo>
                  <a:lnTo>
                    <a:pt x="772" y="2841"/>
                  </a:lnTo>
                  <a:lnTo>
                    <a:pt x="796" y="2881"/>
                  </a:lnTo>
                  <a:lnTo>
                    <a:pt x="822" y="2920"/>
                  </a:lnTo>
                  <a:lnTo>
                    <a:pt x="847" y="2959"/>
                  </a:lnTo>
                  <a:lnTo>
                    <a:pt x="873" y="2997"/>
                  </a:lnTo>
                  <a:lnTo>
                    <a:pt x="900" y="3034"/>
                  </a:lnTo>
                  <a:lnTo>
                    <a:pt x="901" y="2968"/>
                  </a:lnTo>
                  <a:lnTo>
                    <a:pt x="903" y="2905"/>
                  </a:lnTo>
                  <a:lnTo>
                    <a:pt x="907" y="2842"/>
                  </a:lnTo>
                  <a:lnTo>
                    <a:pt x="912" y="2782"/>
                  </a:lnTo>
                  <a:lnTo>
                    <a:pt x="918" y="2723"/>
                  </a:lnTo>
                  <a:lnTo>
                    <a:pt x="926" y="2666"/>
                  </a:lnTo>
                  <a:lnTo>
                    <a:pt x="933" y="2611"/>
                  </a:lnTo>
                  <a:lnTo>
                    <a:pt x="942" y="2559"/>
                  </a:lnTo>
                  <a:lnTo>
                    <a:pt x="953" y="2508"/>
                  </a:lnTo>
                  <a:lnTo>
                    <a:pt x="963" y="2458"/>
                  </a:lnTo>
                  <a:lnTo>
                    <a:pt x="975" y="2412"/>
                  </a:lnTo>
                  <a:lnTo>
                    <a:pt x="987" y="2366"/>
                  </a:lnTo>
                  <a:lnTo>
                    <a:pt x="999" y="2323"/>
                  </a:lnTo>
                  <a:lnTo>
                    <a:pt x="1011" y="2282"/>
                  </a:lnTo>
                  <a:lnTo>
                    <a:pt x="1025" y="2243"/>
                  </a:lnTo>
                  <a:lnTo>
                    <a:pt x="1038" y="2206"/>
                  </a:lnTo>
                  <a:lnTo>
                    <a:pt x="1050" y="2171"/>
                  </a:lnTo>
                  <a:lnTo>
                    <a:pt x="1064" y="2138"/>
                  </a:lnTo>
                  <a:lnTo>
                    <a:pt x="1088" y="2079"/>
                  </a:lnTo>
                  <a:lnTo>
                    <a:pt x="1112" y="2028"/>
                  </a:lnTo>
                  <a:lnTo>
                    <a:pt x="1133" y="1987"/>
                  </a:lnTo>
                  <a:lnTo>
                    <a:pt x="1151" y="1954"/>
                  </a:lnTo>
                  <a:lnTo>
                    <a:pt x="1164" y="1930"/>
                  </a:lnTo>
                  <a:lnTo>
                    <a:pt x="1175" y="1911"/>
                  </a:lnTo>
                  <a:lnTo>
                    <a:pt x="1163" y="1974"/>
                  </a:lnTo>
                  <a:lnTo>
                    <a:pt x="1152" y="2037"/>
                  </a:lnTo>
                  <a:lnTo>
                    <a:pt x="1143" y="2099"/>
                  </a:lnTo>
                  <a:lnTo>
                    <a:pt x="1136" y="2163"/>
                  </a:lnTo>
                  <a:lnTo>
                    <a:pt x="1130" y="2225"/>
                  </a:lnTo>
                  <a:lnTo>
                    <a:pt x="1126" y="2287"/>
                  </a:lnTo>
                  <a:lnTo>
                    <a:pt x="1123" y="2348"/>
                  </a:lnTo>
                  <a:lnTo>
                    <a:pt x="1122" y="2409"/>
                  </a:lnTo>
                  <a:lnTo>
                    <a:pt x="1121" y="2470"/>
                  </a:lnTo>
                  <a:lnTo>
                    <a:pt x="1122" y="2530"/>
                  </a:lnTo>
                  <a:lnTo>
                    <a:pt x="1124" y="2588"/>
                  </a:lnTo>
                  <a:lnTo>
                    <a:pt x="1127" y="2646"/>
                  </a:lnTo>
                  <a:lnTo>
                    <a:pt x="1131" y="2703"/>
                  </a:lnTo>
                  <a:lnTo>
                    <a:pt x="1136" y="2758"/>
                  </a:lnTo>
                  <a:lnTo>
                    <a:pt x="1142" y="2813"/>
                  </a:lnTo>
                  <a:lnTo>
                    <a:pt x="1147" y="2866"/>
                  </a:lnTo>
                  <a:lnTo>
                    <a:pt x="1154" y="2917"/>
                  </a:lnTo>
                  <a:lnTo>
                    <a:pt x="1162" y="2967"/>
                  </a:lnTo>
                  <a:lnTo>
                    <a:pt x="1178" y="3063"/>
                  </a:lnTo>
                  <a:lnTo>
                    <a:pt x="1194" y="3151"/>
                  </a:lnTo>
                  <a:lnTo>
                    <a:pt x="1211" y="3230"/>
                  </a:lnTo>
                  <a:lnTo>
                    <a:pt x="1229" y="3302"/>
                  </a:lnTo>
                  <a:lnTo>
                    <a:pt x="1245" y="3364"/>
                  </a:lnTo>
                  <a:lnTo>
                    <a:pt x="1259" y="3415"/>
                  </a:lnTo>
                  <a:lnTo>
                    <a:pt x="1270" y="3456"/>
                  </a:lnTo>
                  <a:lnTo>
                    <a:pt x="1338" y="3518"/>
                  </a:lnTo>
                  <a:lnTo>
                    <a:pt x="1406" y="3578"/>
                  </a:lnTo>
                  <a:lnTo>
                    <a:pt x="1474" y="3635"/>
                  </a:lnTo>
                  <a:lnTo>
                    <a:pt x="1543" y="3690"/>
                  </a:lnTo>
                  <a:lnTo>
                    <a:pt x="1613" y="3742"/>
                  </a:lnTo>
                  <a:lnTo>
                    <a:pt x="1683" y="3792"/>
                  </a:lnTo>
                  <a:lnTo>
                    <a:pt x="1752" y="3839"/>
                  </a:lnTo>
                  <a:lnTo>
                    <a:pt x="1822" y="3885"/>
                  </a:lnTo>
                  <a:lnTo>
                    <a:pt x="1807" y="3807"/>
                  </a:lnTo>
                  <a:lnTo>
                    <a:pt x="1793" y="3730"/>
                  </a:lnTo>
                  <a:lnTo>
                    <a:pt x="1782" y="3655"/>
                  </a:lnTo>
                  <a:lnTo>
                    <a:pt x="1773" y="3582"/>
                  </a:lnTo>
                  <a:lnTo>
                    <a:pt x="1765" y="3510"/>
                  </a:lnTo>
                  <a:lnTo>
                    <a:pt x="1761" y="3441"/>
                  </a:lnTo>
                  <a:lnTo>
                    <a:pt x="1758" y="3374"/>
                  </a:lnTo>
                  <a:lnTo>
                    <a:pt x="1755" y="3309"/>
                  </a:lnTo>
                  <a:lnTo>
                    <a:pt x="1755" y="3246"/>
                  </a:lnTo>
                  <a:lnTo>
                    <a:pt x="1757" y="3186"/>
                  </a:lnTo>
                  <a:lnTo>
                    <a:pt x="1759" y="3127"/>
                  </a:lnTo>
                  <a:lnTo>
                    <a:pt x="1762" y="3070"/>
                  </a:lnTo>
                  <a:lnTo>
                    <a:pt x="1767" y="3016"/>
                  </a:lnTo>
                  <a:lnTo>
                    <a:pt x="1772" y="2964"/>
                  </a:lnTo>
                  <a:lnTo>
                    <a:pt x="1779" y="2915"/>
                  </a:lnTo>
                  <a:lnTo>
                    <a:pt x="1786" y="2868"/>
                  </a:lnTo>
                  <a:lnTo>
                    <a:pt x="1793" y="2823"/>
                  </a:lnTo>
                  <a:lnTo>
                    <a:pt x="1801" y="2781"/>
                  </a:lnTo>
                  <a:lnTo>
                    <a:pt x="1809" y="2742"/>
                  </a:lnTo>
                  <a:lnTo>
                    <a:pt x="1818" y="2705"/>
                  </a:lnTo>
                  <a:lnTo>
                    <a:pt x="1835" y="2639"/>
                  </a:lnTo>
                  <a:lnTo>
                    <a:pt x="1850" y="2584"/>
                  </a:lnTo>
                  <a:lnTo>
                    <a:pt x="1864" y="2542"/>
                  </a:lnTo>
                  <a:lnTo>
                    <a:pt x="1875" y="2511"/>
                  </a:lnTo>
                  <a:lnTo>
                    <a:pt x="1885" y="2485"/>
                  </a:lnTo>
                  <a:lnTo>
                    <a:pt x="1884" y="2552"/>
                  </a:lnTo>
                  <a:lnTo>
                    <a:pt x="1884" y="2620"/>
                  </a:lnTo>
                  <a:lnTo>
                    <a:pt x="1886" y="2686"/>
                  </a:lnTo>
                  <a:lnTo>
                    <a:pt x="1889" y="2753"/>
                  </a:lnTo>
                  <a:lnTo>
                    <a:pt x="1894" y="2819"/>
                  </a:lnTo>
                  <a:lnTo>
                    <a:pt x="1900" y="2883"/>
                  </a:lnTo>
                  <a:lnTo>
                    <a:pt x="1908" y="2948"/>
                  </a:lnTo>
                  <a:lnTo>
                    <a:pt x="1917" y="3012"/>
                  </a:lnTo>
                  <a:lnTo>
                    <a:pt x="1928" y="3075"/>
                  </a:lnTo>
                  <a:lnTo>
                    <a:pt x="1939" y="3137"/>
                  </a:lnTo>
                  <a:lnTo>
                    <a:pt x="1952" y="3198"/>
                  </a:lnTo>
                  <a:lnTo>
                    <a:pt x="1965" y="3258"/>
                  </a:lnTo>
                  <a:lnTo>
                    <a:pt x="1979" y="3317"/>
                  </a:lnTo>
                  <a:lnTo>
                    <a:pt x="1993" y="3375"/>
                  </a:lnTo>
                  <a:lnTo>
                    <a:pt x="2009" y="3432"/>
                  </a:lnTo>
                  <a:lnTo>
                    <a:pt x="2024" y="3487"/>
                  </a:lnTo>
                  <a:lnTo>
                    <a:pt x="2041" y="3541"/>
                  </a:lnTo>
                  <a:lnTo>
                    <a:pt x="2057" y="3594"/>
                  </a:lnTo>
                  <a:lnTo>
                    <a:pt x="2073" y="3644"/>
                  </a:lnTo>
                  <a:lnTo>
                    <a:pt x="2091" y="3694"/>
                  </a:lnTo>
                  <a:lnTo>
                    <a:pt x="2125" y="3787"/>
                  </a:lnTo>
                  <a:lnTo>
                    <a:pt x="2158" y="3873"/>
                  </a:lnTo>
                  <a:lnTo>
                    <a:pt x="2190" y="3951"/>
                  </a:lnTo>
                  <a:lnTo>
                    <a:pt x="2221" y="4021"/>
                  </a:lnTo>
                  <a:lnTo>
                    <a:pt x="2248" y="4081"/>
                  </a:lnTo>
                  <a:lnTo>
                    <a:pt x="2272" y="4131"/>
                  </a:lnTo>
                  <a:lnTo>
                    <a:pt x="2354" y="4169"/>
                  </a:lnTo>
                  <a:lnTo>
                    <a:pt x="2435" y="4204"/>
                  </a:lnTo>
                  <a:lnTo>
                    <a:pt x="2512" y="4235"/>
                  </a:lnTo>
                  <a:lnTo>
                    <a:pt x="2586" y="4264"/>
                  </a:lnTo>
                  <a:lnTo>
                    <a:pt x="2656" y="4290"/>
                  </a:lnTo>
                  <a:lnTo>
                    <a:pt x="2721" y="4312"/>
                  </a:lnTo>
                  <a:lnTo>
                    <a:pt x="2783" y="4332"/>
                  </a:lnTo>
                  <a:lnTo>
                    <a:pt x="2839" y="4350"/>
                  </a:lnTo>
                  <a:lnTo>
                    <a:pt x="2890" y="4365"/>
                  </a:lnTo>
                  <a:lnTo>
                    <a:pt x="2936" y="4378"/>
                  </a:lnTo>
                  <a:lnTo>
                    <a:pt x="3008" y="4397"/>
                  </a:lnTo>
                  <a:lnTo>
                    <a:pt x="3054" y="4407"/>
                  </a:lnTo>
                  <a:lnTo>
                    <a:pt x="3069" y="4410"/>
                  </a:lnTo>
                  <a:lnTo>
                    <a:pt x="3075" y="4391"/>
                  </a:lnTo>
                  <a:lnTo>
                    <a:pt x="3091" y="4339"/>
                  </a:lnTo>
                  <a:lnTo>
                    <a:pt x="3101" y="4300"/>
                  </a:lnTo>
                  <a:lnTo>
                    <a:pt x="3112" y="4253"/>
                  </a:lnTo>
                  <a:lnTo>
                    <a:pt x="3123" y="4200"/>
                  </a:lnTo>
                  <a:lnTo>
                    <a:pt x="3134" y="4139"/>
                  </a:lnTo>
                  <a:lnTo>
                    <a:pt x="3144" y="4073"/>
                  </a:lnTo>
                  <a:lnTo>
                    <a:pt x="3154" y="4001"/>
                  </a:lnTo>
                  <a:lnTo>
                    <a:pt x="3162" y="3923"/>
                  </a:lnTo>
                  <a:lnTo>
                    <a:pt x="3165" y="3882"/>
                  </a:lnTo>
                  <a:lnTo>
                    <a:pt x="3168" y="3839"/>
                  </a:lnTo>
                  <a:lnTo>
                    <a:pt x="3170" y="3796"/>
                  </a:lnTo>
                  <a:lnTo>
                    <a:pt x="3171" y="3751"/>
                  </a:lnTo>
                  <a:lnTo>
                    <a:pt x="3171" y="3705"/>
                  </a:lnTo>
                  <a:lnTo>
                    <a:pt x="3171" y="3659"/>
                  </a:lnTo>
                  <a:lnTo>
                    <a:pt x="3170" y="3611"/>
                  </a:lnTo>
                  <a:lnTo>
                    <a:pt x="3168" y="3562"/>
                  </a:lnTo>
                  <a:lnTo>
                    <a:pt x="3164" y="3512"/>
                  </a:lnTo>
                  <a:lnTo>
                    <a:pt x="3160" y="3461"/>
                  </a:lnTo>
                  <a:lnTo>
                    <a:pt x="3154" y="3410"/>
                  </a:lnTo>
                  <a:lnTo>
                    <a:pt x="3148" y="3359"/>
                  </a:lnTo>
                  <a:lnTo>
                    <a:pt x="3140" y="3305"/>
                  </a:lnTo>
                  <a:lnTo>
                    <a:pt x="3131" y="3251"/>
                  </a:lnTo>
                  <a:lnTo>
                    <a:pt x="3121" y="3198"/>
                  </a:lnTo>
                  <a:lnTo>
                    <a:pt x="3109" y="3143"/>
                  </a:lnTo>
                  <a:lnTo>
                    <a:pt x="3095" y="3087"/>
                  </a:lnTo>
                  <a:lnTo>
                    <a:pt x="3080" y="3032"/>
                  </a:lnTo>
                  <a:lnTo>
                    <a:pt x="3063" y="2976"/>
                  </a:lnTo>
                  <a:lnTo>
                    <a:pt x="3045" y="2919"/>
                  </a:lnTo>
                  <a:lnTo>
                    <a:pt x="3025" y="2863"/>
                  </a:lnTo>
                  <a:lnTo>
                    <a:pt x="3003" y="2805"/>
                  </a:lnTo>
                  <a:lnTo>
                    <a:pt x="2979" y="2748"/>
                  </a:lnTo>
                  <a:lnTo>
                    <a:pt x="2953" y="2692"/>
                  </a:lnTo>
                  <a:lnTo>
                    <a:pt x="2926" y="2634"/>
                  </a:lnTo>
                  <a:lnTo>
                    <a:pt x="2895" y="2576"/>
                  </a:lnTo>
                  <a:lnTo>
                    <a:pt x="2864" y="2519"/>
                  </a:lnTo>
                  <a:lnTo>
                    <a:pt x="2830" y="2461"/>
                  </a:lnTo>
                  <a:lnTo>
                    <a:pt x="2793" y="2403"/>
                  </a:lnTo>
                  <a:lnTo>
                    <a:pt x="2755" y="2346"/>
                  </a:lnTo>
                  <a:lnTo>
                    <a:pt x="2714" y="2288"/>
                  </a:lnTo>
                  <a:lnTo>
                    <a:pt x="2670" y="2231"/>
                  </a:lnTo>
                  <a:lnTo>
                    <a:pt x="2624" y="2174"/>
                  </a:lnTo>
                  <a:lnTo>
                    <a:pt x="2576" y="2117"/>
                  </a:lnTo>
                  <a:lnTo>
                    <a:pt x="2525" y="2061"/>
                  </a:lnTo>
                  <a:lnTo>
                    <a:pt x="2472" y="2006"/>
                  </a:lnTo>
                  <a:lnTo>
                    <a:pt x="2415" y="1950"/>
                  </a:lnTo>
                  <a:lnTo>
                    <a:pt x="2356" y="1895"/>
                  </a:lnTo>
                  <a:lnTo>
                    <a:pt x="2293" y="1842"/>
                  </a:lnTo>
                  <a:lnTo>
                    <a:pt x="2228" y="1788"/>
                  </a:lnTo>
                  <a:lnTo>
                    <a:pt x="2160" y="1735"/>
                  </a:lnTo>
                  <a:lnTo>
                    <a:pt x="2089" y="1682"/>
                  </a:lnTo>
                  <a:lnTo>
                    <a:pt x="1983" y="1605"/>
                  </a:lnTo>
                  <a:lnTo>
                    <a:pt x="1881" y="1528"/>
                  </a:lnTo>
                  <a:lnTo>
                    <a:pt x="1783" y="1451"/>
                  </a:lnTo>
                  <a:lnTo>
                    <a:pt x="1688" y="1374"/>
                  </a:lnTo>
                  <a:lnTo>
                    <a:pt x="1598" y="1297"/>
                  </a:lnTo>
                  <a:lnTo>
                    <a:pt x="1511" y="1222"/>
                  </a:lnTo>
                  <a:lnTo>
                    <a:pt x="1429" y="1147"/>
                  </a:lnTo>
                  <a:lnTo>
                    <a:pt x="1349" y="1073"/>
                  </a:lnTo>
                  <a:lnTo>
                    <a:pt x="1274" y="1000"/>
                  </a:lnTo>
                  <a:lnTo>
                    <a:pt x="1201" y="928"/>
                  </a:lnTo>
                  <a:lnTo>
                    <a:pt x="1132" y="858"/>
                  </a:lnTo>
                  <a:lnTo>
                    <a:pt x="1067" y="789"/>
                  </a:lnTo>
                  <a:lnTo>
                    <a:pt x="1006" y="722"/>
                  </a:lnTo>
                  <a:lnTo>
                    <a:pt x="948" y="657"/>
                  </a:lnTo>
                  <a:lnTo>
                    <a:pt x="893" y="594"/>
                  </a:lnTo>
                  <a:lnTo>
                    <a:pt x="842" y="533"/>
                  </a:lnTo>
                  <a:lnTo>
                    <a:pt x="794" y="475"/>
                  </a:lnTo>
                  <a:lnTo>
                    <a:pt x="749" y="420"/>
                  </a:lnTo>
                  <a:lnTo>
                    <a:pt x="708" y="366"/>
                  </a:lnTo>
                  <a:lnTo>
                    <a:pt x="670" y="316"/>
                  </a:lnTo>
                  <a:lnTo>
                    <a:pt x="634" y="269"/>
                  </a:lnTo>
                  <a:lnTo>
                    <a:pt x="603" y="225"/>
                  </a:lnTo>
                  <a:lnTo>
                    <a:pt x="550" y="147"/>
                  </a:lnTo>
                  <a:lnTo>
                    <a:pt x="508" y="85"/>
                  </a:lnTo>
                  <a:lnTo>
                    <a:pt x="479" y="39"/>
                  </a:lnTo>
                  <a:lnTo>
                    <a:pt x="456" y="0"/>
                  </a:lnTo>
                  <a:close/>
                </a:path>
              </a:pathLst>
            </a:custGeom>
            <a:solidFill>
              <a:srgbClr val="599327"/>
            </a:solidFill>
            <a:ln>
              <a:noFill/>
            </a:ln>
          </p:spPr>
          <p:txBody>
            <a:bodyPr anchor="ctr">
              <a:scene3d>
                <a:camera prst="orthographicFront"/>
                <a:lightRig rig="threePt" dir="t"/>
              </a:scene3d>
              <a:sp3d>
                <a:contourClr>
                  <a:srgbClr val="FFFFFF"/>
                </a:contourClr>
              </a:sp3d>
            </a:bodyPr>
            <a:lstStyle/>
            <a:p>
              <a:pPr algn="ctr">
                <a:defRPr/>
              </a:pPr>
              <a:endParaRPr lang="zh-CN" altLang="en-US">
                <a:solidFill>
                  <a:srgbClr val="FFFFFF"/>
                </a:solidFill>
              </a:endParaRPr>
            </a:p>
          </p:txBody>
        </p:sp>
        <p:sp>
          <p:nvSpPr>
            <p:cNvPr id="922" name="矩形 921"/>
            <p:cNvSpPr/>
            <p:nvPr/>
          </p:nvSpPr>
          <p:spPr>
            <a:xfrm>
              <a:off x="6714957" y="4334539"/>
              <a:ext cx="1277818" cy="400110"/>
            </a:xfrm>
            <a:prstGeom prst="rect">
              <a:avLst/>
            </a:prstGeom>
          </p:spPr>
          <p:txBody>
            <a:bodyPr wrap="square">
              <a:spAutoFit/>
            </a:bodyPr>
            <a:lstStyle/>
            <a:p>
              <a:pPr algn="r" fontAlgn="base">
                <a:spcBef>
                  <a:spcPct val="0"/>
                </a:spcBef>
                <a:spcAft>
                  <a:spcPct val="0"/>
                </a:spcAft>
                <a:buFont typeface="Arial" pitchFamily="34" charset="0"/>
              </a:pPr>
              <a:r>
                <a:rPr lang="zh-CN" altLang="en-US" sz="2000" dirty="0">
                  <a:solidFill>
                    <a:srgbClr val="4E8625"/>
                  </a:solidFill>
                  <a:latin typeface="方正正纤黑简体" panose="02000000000000000000" pitchFamily="2" charset="-122"/>
                  <a:ea typeface="方正正纤黑简体" panose="02000000000000000000" pitchFamily="2" charset="-122"/>
                  <a:cs typeface="Times New Roman" pitchFamily="18" charset="0"/>
                </a:rPr>
                <a:t>学生现状</a:t>
              </a:r>
            </a:p>
          </p:txBody>
        </p:sp>
      </p:grpSp>
      <p:grpSp>
        <p:nvGrpSpPr>
          <p:cNvPr id="11" name="组合 10"/>
          <p:cNvGrpSpPr/>
          <p:nvPr/>
        </p:nvGrpSpPr>
        <p:grpSpPr>
          <a:xfrm>
            <a:off x="3313471" y="4316291"/>
            <a:ext cx="5097682" cy="1774603"/>
            <a:chOff x="3313471" y="4316291"/>
            <a:chExt cx="5097682" cy="2169975"/>
          </a:xfrm>
        </p:grpSpPr>
        <p:sp>
          <p:nvSpPr>
            <p:cNvPr id="929" name="任意多边形 928"/>
            <p:cNvSpPr/>
            <p:nvPr/>
          </p:nvSpPr>
          <p:spPr>
            <a:xfrm>
              <a:off x="3318453" y="4316291"/>
              <a:ext cx="5092700" cy="2080036"/>
            </a:xfrm>
            <a:custGeom>
              <a:avLst/>
              <a:gdLst>
                <a:gd name="connsiteX0" fmla="*/ 65621 w 5092700"/>
                <a:gd name="connsiteY0" fmla="*/ 0 h 850900"/>
                <a:gd name="connsiteX1" fmla="*/ 3354387 w 5092700"/>
                <a:gd name="connsiteY1" fmla="*/ 0 h 850900"/>
                <a:gd name="connsiteX2" fmla="*/ 3354387 w 5092700"/>
                <a:gd name="connsiteY2" fmla="*/ 239200 h 850900"/>
                <a:gd name="connsiteX3" fmla="*/ 5092700 w 5092700"/>
                <a:gd name="connsiteY3" fmla="*/ 239200 h 850900"/>
                <a:gd name="connsiteX4" fmla="*/ 5092700 w 5092700"/>
                <a:gd name="connsiteY4" fmla="*/ 785279 h 850900"/>
                <a:gd name="connsiteX5" fmla="*/ 5027079 w 5092700"/>
                <a:gd name="connsiteY5" fmla="*/ 850900 h 850900"/>
                <a:gd name="connsiteX6" fmla="*/ 65621 w 5092700"/>
                <a:gd name="connsiteY6" fmla="*/ 850900 h 850900"/>
                <a:gd name="connsiteX7" fmla="*/ 0 w 5092700"/>
                <a:gd name="connsiteY7" fmla="*/ 785279 h 850900"/>
                <a:gd name="connsiteX8" fmla="*/ 0 w 5092700"/>
                <a:gd name="connsiteY8" fmla="*/ 65621 h 850900"/>
                <a:gd name="connsiteX9" fmla="*/ 65621 w 5092700"/>
                <a:gd name="connsiteY9" fmla="*/ 0 h 8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92700" h="850900">
                  <a:moveTo>
                    <a:pt x="65621" y="0"/>
                  </a:moveTo>
                  <a:lnTo>
                    <a:pt x="3354387" y="0"/>
                  </a:lnTo>
                  <a:lnTo>
                    <a:pt x="3354387" y="239200"/>
                  </a:lnTo>
                  <a:lnTo>
                    <a:pt x="5092700" y="239200"/>
                  </a:lnTo>
                  <a:lnTo>
                    <a:pt x="5092700" y="785279"/>
                  </a:lnTo>
                  <a:cubicBezTo>
                    <a:pt x="5092700" y="821520"/>
                    <a:pt x="5063320" y="850900"/>
                    <a:pt x="5027079" y="850900"/>
                  </a:cubicBezTo>
                  <a:lnTo>
                    <a:pt x="65621" y="850900"/>
                  </a:lnTo>
                  <a:cubicBezTo>
                    <a:pt x="29380" y="850900"/>
                    <a:pt x="0" y="821520"/>
                    <a:pt x="0" y="785279"/>
                  </a:cubicBezTo>
                  <a:lnTo>
                    <a:pt x="0" y="65621"/>
                  </a:lnTo>
                  <a:cubicBezTo>
                    <a:pt x="0" y="29380"/>
                    <a:pt x="29380" y="0"/>
                    <a:pt x="65621" y="0"/>
                  </a:cubicBezTo>
                  <a:close/>
                </a:path>
              </a:pathLst>
            </a:custGeom>
            <a:noFill/>
            <a:ln w="22225">
              <a:solidFill>
                <a:srgbClr val="5993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3" name="矩形 922"/>
            <p:cNvSpPr/>
            <p:nvPr/>
          </p:nvSpPr>
          <p:spPr>
            <a:xfrm>
              <a:off x="3313471" y="4369075"/>
              <a:ext cx="4822380" cy="2117191"/>
            </a:xfrm>
            <a:prstGeom prst="rect">
              <a:avLst/>
            </a:prstGeom>
          </p:spPr>
          <p:txBody>
            <a:bodyPr wrap="square">
              <a:spAutoFit/>
            </a:bodyPr>
            <a:lstStyle/>
            <a:p>
              <a:pPr>
                <a:lnSpc>
                  <a:spcPct val="120000"/>
                </a:lnSpc>
              </a:pPr>
              <a:r>
                <a:rPr lang="zh-CN" altLang="zh-CN" sz="1800" dirty="0">
                  <a:effectLst/>
                  <a:ea typeface="等线" panose="02010600030101010101" pitchFamily="2" charset="-122"/>
                  <a:cs typeface="Times New Roman" panose="02020603050405020304" pitchFamily="18" charset="0"/>
                </a:rPr>
                <a:t>因为我们处在一个价值多元的社</a:t>
              </a:r>
              <a:endParaRPr lang="en-US" altLang="zh-CN" sz="1800" dirty="0">
                <a:effectLst/>
                <a:ea typeface="等线" panose="02010600030101010101" pitchFamily="2" charset="-122"/>
                <a:cs typeface="Times New Roman" panose="02020603050405020304" pitchFamily="18" charset="0"/>
              </a:endParaRPr>
            </a:p>
            <a:p>
              <a:pPr>
                <a:lnSpc>
                  <a:spcPct val="120000"/>
                </a:lnSpc>
              </a:pPr>
              <a:r>
                <a:rPr lang="zh-CN" altLang="zh-CN" sz="1800" dirty="0">
                  <a:effectLst/>
                  <a:ea typeface="等线" panose="02010600030101010101" pitchFamily="2" charset="-122"/>
                  <a:cs typeface="Times New Roman" panose="02020603050405020304" pitchFamily="18" charset="0"/>
                </a:rPr>
                <a:t>会，我们会面临很多两难选择的问题，每种选择可能都会有其积极性与局限性，没有简单的对与错，关键看自己做出怎样的理想思考与选择。</a:t>
              </a:r>
              <a:endParaRPr lang="zh-CN" altLang="en-US" sz="1050" dirty="0">
                <a:solidFill>
                  <a:schemeClr val="bg2">
                    <a:lumMod val="25000"/>
                  </a:schemeClr>
                </a:solidFill>
                <a:latin typeface="方正正纤黑简体" panose="02000000000000000000" pitchFamily="2" charset="-122"/>
                <a:ea typeface="方正正纤黑简体" panose="02000000000000000000" pitchFamily="2" charset="-122"/>
              </a:endParaRPr>
            </a:p>
          </p:txBody>
        </p:sp>
      </p:grpSp>
      <p:grpSp>
        <p:nvGrpSpPr>
          <p:cNvPr id="9" name="组合 8"/>
          <p:cNvGrpSpPr/>
          <p:nvPr/>
        </p:nvGrpSpPr>
        <p:grpSpPr>
          <a:xfrm>
            <a:off x="3293806" y="2821729"/>
            <a:ext cx="5132438" cy="1255024"/>
            <a:chOff x="3293806" y="2920054"/>
            <a:chExt cx="5132438" cy="1255024"/>
          </a:xfrm>
        </p:grpSpPr>
        <p:sp>
          <p:nvSpPr>
            <p:cNvPr id="921" name="矩形 920"/>
            <p:cNvSpPr/>
            <p:nvPr/>
          </p:nvSpPr>
          <p:spPr>
            <a:xfrm>
              <a:off x="3293806" y="2920054"/>
              <a:ext cx="5132438" cy="1255024"/>
            </a:xfrm>
            <a:prstGeom prst="rect">
              <a:avLst/>
            </a:prstGeom>
          </p:spPr>
          <p:txBody>
            <a:bodyPr wrap="square">
              <a:spAutoFit/>
            </a:bodyPr>
            <a:lstStyle/>
            <a:p>
              <a:pPr>
                <a:lnSpc>
                  <a:spcPct val="120000"/>
                </a:lnSpc>
              </a:pPr>
              <a:r>
                <a:rPr lang="en-US" altLang="zh-CN" sz="1600" dirty="0">
                  <a:effectLst/>
                  <a:ea typeface="等线" panose="02010600030101010101" pitchFamily="2" charset="-122"/>
                  <a:cs typeface="Times New Roman" panose="02020603050405020304" pitchFamily="18" charset="0"/>
                </a:rPr>
                <a:t>                                     </a:t>
              </a:r>
              <a:r>
                <a:rPr lang="zh-CN" altLang="zh-CN" sz="1600" dirty="0">
                  <a:effectLst/>
                  <a:ea typeface="等线" panose="02010600030101010101" pitchFamily="2" charset="-122"/>
                  <a:cs typeface="Times New Roman" panose="02020603050405020304" pitchFamily="18" charset="0"/>
                </a:rPr>
                <a:t>审辩式思维要求学生能够理解他人的意见，对不同的世界观保持开放包容的心态，形成理性选择、包容异见的思维习惯</a:t>
              </a:r>
              <a:r>
                <a:rPr lang="zh-CN" altLang="en-US" sz="1600" dirty="0">
                  <a:effectLst/>
                  <a:ea typeface="等线" panose="02010600030101010101" pitchFamily="2" charset="-122"/>
                  <a:cs typeface="Times New Roman" panose="02020603050405020304" pitchFamily="18" charset="0"/>
                </a:rPr>
                <a:t>，</a:t>
              </a:r>
              <a:r>
                <a:rPr lang="zh-CN" altLang="zh-CN" sz="1600" dirty="0">
                  <a:ea typeface="等线" panose="02010600030101010101" pitchFamily="2" charset="-122"/>
                  <a:cs typeface="Times New Roman" panose="02020603050405020304" pitchFamily="18" charset="0"/>
                </a:rPr>
                <a:t>打破“非此即彼“的局限性</a:t>
              </a:r>
              <a:r>
                <a:rPr lang="zh-CN" altLang="en-US" sz="1600" dirty="0">
                  <a:ea typeface="等线" panose="02010600030101010101" pitchFamily="2" charset="-122"/>
                  <a:cs typeface="Times New Roman" panose="02020603050405020304" pitchFamily="18" charset="0"/>
                </a:rPr>
                <a:t>。</a:t>
              </a:r>
            </a:p>
          </p:txBody>
        </p:sp>
        <p:sp>
          <p:nvSpPr>
            <p:cNvPr id="934" name="任意多边形 933"/>
            <p:cNvSpPr/>
            <p:nvPr/>
          </p:nvSpPr>
          <p:spPr>
            <a:xfrm flipH="1">
              <a:off x="3318453" y="2957229"/>
              <a:ext cx="5092700" cy="1211648"/>
            </a:xfrm>
            <a:custGeom>
              <a:avLst/>
              <a:gdLst>
                <a:gd name="connsiteX0" fmla="*/ 65621 w 5092700"/>
                <a:gd name="connsiteY0" fmla="*/ 0 h 850900"/>
                <a:gd name="connsiteX1" fmla="*/ 3354387 w 5092700"/>
                <a:gd name="connsiteY1" fmla="*/ 0 h 850900"/>
                <a:gd name="connsiteX2" fmla="*/ 3354387 w 5092700"/>
                <a:gd name="connsiteY2" fmla="*/ 239200 h 850900"/>
                <a:gd name="connsiteX3" fmla="*/ 5092700 w 5092700"/>
                <a:gd name="connsiteY3" fmla="*/ 239200 h 850900"/>
                <a:gd name="connsiteX4" fmla="*/ 5092700 w 5092700"/>
                <a:gd name="connsiteY4" fmla="*/ 785279 h 850900"/>
                <a:gd name="connsiteX5" fmla="*/ 5027079 w 5092700"/>
                <a:gd name="connsiteY5" fmla="*/ 850900 h 850900"/>
                <a:gd name="connsiteX6" fmla="*/ 65621 w 5092700"/>
                <a:gd name="connsiteY6" fmla="*/ 850900 h 850900"/>
                <a:gd name="connsiteX7" fmla="*/ 0 w 5092700"/>
                <a:gd name="connsiteY7" fmla="*/ 785279 h 850900"/>
                <a:gd name="connsiteX8" fmla="*/ 0 w 5092700"/>
                <a:gd name="connsiteY8" fmla="*/ 65621 h 850900"/>
                <a:gd name="connsiteX9" fmla="*/ 65621 w 5092700"/>
                <a:gd name="connsiteY9" fmla="*/ 0 h 8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92700" h="850900">
                  <a:moveTo>
                    <a:pt x="65621" y="0"/>
                  </a:moveTo>
                  <a:lnTo>
                    <a:pt x="3354387" y="0"/>
                  </a:lnTo>
                  <a:lnTo>
                    <a:pt x="3354387" y="239200"/>
                  </a:lnTo>
                  <a:lnTo>
                    <a:pt x="5092700" y="239200"/>
                  </a:lnTo>
                  <a:lnTo>
                    <a:pt x="5092700" y="785279"/>
                  </a:lnTo>
                  <a:cubicBezTo>
                    <a:pt x="5092700" y="821520"/>
                    <a:pt x="5063320" y="850900"/>
                    <a:pt x="5027079" y="850900"/>
                  </a:cubicBezTo>
                  <a:lnTo>
                    <a:pt x="65621" y="850900"/>
                  </a:lnTo>
                  <a:cubicBezTo>
                    <a:pt x="29380" y="850900"/>
                    <a:pt x="0" y="821520"/>
                    <a:pt x="0" y="785279"/>
                  </a:cubicBezTo>
                  <a:lnTo>
                    <a:pt x="0" y="65621"/>
                  </a:lnTo>
                  <a:cubicBezTo>
                    <a:pt x="0" y="29380"/>
                    <a:pt x="29380" y="0"/>
                    <a:pt x="65621" y="0"/>
                  </a:cubicBezTo>
                  <a:close/>
                </a:path>
              </a:pathLst>
            </a:custGeom>
            <a:noFill/>
            <a:ln w="222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组合 3"/>
          <p:cNvGrpSpPr/>
          <p:nvPr/>
        </p:nvGrpSpPr>
        <p:grpSpPr>
          <a:xfrm>
            <a:off x="3267491" y="2460154"/>
            <a:ext cx="1624542" cy="707886"/>
            <a:chOff x="3267491" y="2460154"/>
            <a:chExt cx="1624542" cy="707886"/>
          </a:xfrm>
        </p:grpSpPr>
        <p:sp>
          <p:nvSpPr>
            <p:cNvPr id="919" name="矩形 918"/>
            <p:cNvSpPr/>
            <p:nvPr/>
          </p:nvSpPr>
          <p:spPr>
            <a:xfrm>
              <a:off x="3667639" y="2460154"/>
              <a:ext cx="1224394" cy="707886"/>
            </a:xfrm>
            <a:prstGeom prst="rect">
              <a:avLst/>
            </a:prstGeom>
          </p:spPr>
          <p:txBody>
            <a:bodyPr wrap="square">
              <a:spAutoFit/>
            </a:bodyPr>
            <a:lstStyle/>
            <a:p>
              <a:pPr algn="just" fontAlgn="base">
                <a:spcBef>
                  <a:spcPct val="0"/>
                </a:spcBef>
                <a:spcAft>
                  <a:spcPct val="0"/>
                </a:spcAft>
                <a:buFont typeface="Arial" pitchFamily="34" charset="0"/>
              </a:pPr>
              <a:r>
                <a:rPr lang="zh-CN" altLang="en-US" sz="2000" dirty="0">
                  <a:solidFill>
                    <a:schemeClr val="bg1">
                      <a:lumMod val="50000"/>
                    </a:schemeClr>
                  </a:solidFill>
                  <a:latin typeface="方正正纤黑简体" panose="02000000000000000000" pitchFamily="2" charset="-122"/>
                  <a:ea typeface="方正正纤黑简体" panose="02000000000000000000" pitchFamily="2" charset="-122"/>
                  <a:cs typeface="Times New Roman" pitchFamily="18" charset="0"/>
                </a:rPr>
                <a:t>审辩式思维的要求</a:t>
              </a:r>
            </a:p>
          </p:txBody>
        </p:sp>
        <p:sp>
          <p:nvSpPr>
            <p:cNvPr id="935" name="KSO_Shape"/>
            <p:cNvSpPr>
              <a:spLocks/>
            </p:cNvSpPr>
            <p:nvPr/>
          </p:nvSpPr>
          <p:spPr bwMode="auto">
            <a:xfrm>
              <a:off x="3267491" y="2571806"/>
              <a:ext cx="466267" cy="549626"/>
            </a:xfrm>
            <a:custGeom>
              <a:avLst/>
              <a:gdLst>
                <a:gd name="T0" fmla="*/ 894085 w 4268"/>
                <a:gd name="T1" fmla="*/ 1679836 h 5034"/>
                <a:gd name="T2" fmla="*/ 695736 w 4268"/>
                <a:gd name="T3" fmla="*/ 1585986 h 5034"/>
                <a:gd name="T4" fmla="*/ 499280 w 4268"/>
                <a:gd name="T5" fmla="*/ 1455429 h 5034"/>
                <a:gd name="T6" fmla="*/ 311151 w 4268"/>
                <a:gd name="T7" fmla="*/ 1274163 h 5034"/>
                <a:gd name="T8" fmla="*/ 154818 w 4268"/>
                <a:gd name="T9" fmla="*/ 1035375 h 5034"/>
                <a:gd name="T10" fmla="*/ 85169 w 4268"/>
                <a:gd name="T11" fmla="*/ 858272 h 5034"/>
                <a:gd name="T12" fmla="*/ 47316 w 4268"/>
                <a:gd name="T13" fmla="*/ 693656 h 5034"/>
                <a:gd name="T14" fmla="*/ 27633 w 4268"/>
                <a:gd name="T15" fmla="*/ 597914 h 5034"/>
                <a:gd name="T16" fmla="*/ 757 w 4268"/>
                <a:gd name="T17" fmla="*/ 830647 h 5034"/>
                <a:gd name="T18" fmla="*/ 11356 w 4268"/>
                <a:gd name="T19" fmla="*/ 1056567 h 5034"/>
                <a:gd name="T20" fmla="*/ 50723 w 4268"/>
                <a:gd name="T21" fmla="*/ 1251079 h 5034"/>
                <a:gd name="T22" fmla="*/ 127564 w 4268"/>
                <a:gd name="T23" fmla="*/ 1457700 h 5034"/>
                <a:gd name="T24" fmla="*/ 227117 w 4268"/>
                <a:gd name="T25" fmla="*/ 1628749 h 5034"/>
                <a:gd name="T26" fmla="*/ 332348 w 4268"/>
                <a:gd name="T27" fmla="*/ 1749467 h 5034"/>
                <a:gd name="T28" fmla="*/ 444771 w 4268"/>
                <a:gd name="T29" fmla="*/ 1832342 h 5034"/>
                <a:gd name="T30" fmla="*/ 560980 w 4268"/>
                <a:gd name="T31" fmla="*/ 1881538 h 5034"/>
                <a:gd name="T32" fmla="*/ 676431 w 4268"/>
                <a:gd name="T33" fmla="*/ 1903108 h 5034"/>
                <a:gd name="T34" fmla="*/ 843362 w 4268"/>
                <a:gd name="T35" fmla="*/ 1892512 h 5034"/>
                <a:gd name="T36" fmla="*/ 1038683 w 4268"/>
                <a:gd name="T37" fmla="*/ 1858832 h 5034"/>
                <a:gd name="T38" fmla="*/ 1322201 w 4268"/>
                <a:gd name="T39" fmla="*/ 1838775 h 5034"/>
                <a:gd name="T40" fmla="*/ 1516008 w 4268"/>
                <a:gd name="T41" fmla="*/ 1785039 h 5034"/>
                <a:gd name="T42" fmla="*/ 1579979 w 4268"/>
                <a:gd name="T43" fmla="*/ 1750602 h 5034"/>
                <a:gd name="T44" fmla="*/ 1398664 w 4268"/>
                <a:gd name="T45" fmla="*/ 1771037 h 5034"/>
                <a:gd name="T46" fmla="*/ 1156406 w 4268"/>
                <a:gd name="T47" fmla="*/ 1752872 h 5034"/>
                <a:gd name="T48" fmla="*/ 157089 w 4268"/>
                <a:gd name="T49" fmla="*/ 73036 h 5034"/>
                <a:gd name="T50" fmla="*/ 126807 w 4268"/>
                <a:gd name="T51" fmla="*/ 278522 h 5034"/>
                <a:gd name="T52" fmla="*/ 120751 w 4268"/>
                <a:gd name="T53" fmla="*/ 466979 h 5034"/>
                <a:gd name="T54" fmla="*/ 135135 w 4268"/>
                <a:gd name="T55" fmla="*/ 637271 h 5034"/>
                <a:gd name="T56" fmla="*/ 171474 w 4268"/>
                <a:gd name="T57" fmla="*/ 576344 h 5034"/>
                <a:gd name="T58" fmla="*/ 238473 w 4268"/>
                <a:gd name="T59" fmla="*/ 459788 h 5034"/>
                <a:gd name="T60" fmla="*/ 209705 w 4268"/>
                <a:gd name="T61" fmla="*/ 571803 h 5034"/>
                <a:gd name="T62" fmla="*/ 193428 w 4268"/>
                <a:gd name="T63" fmla="*/ 742095 h 5034"/>
                <a:gd name="T64" fmla="*/ 209326 w 4268"/>
                <a:gd name="T65" fmla="*/ 910495 h 5034"/>
                <a:gd name="T66" fmla="*/ 282761 w 4268"/>
                <a:gd name="T67" fmla="*/ 1059973 h 5034"/>
                <a:gd name="T68" fmla="*/ 341812 w 4268"/>
                <a:gd name="T69" fmla="*/ 1099330 h 5034"/>
                <a:gd name="T70" fmla="*/ 369066 w 4268"/>
                <a:gd name="T71" fmla="*/ 912765 h 5034"/>
                <a:gd name="T72" fmla="*/ 420924 w 4268"/>
                <a:gd name="T73" fmla="*/ 767449 h 5034"/>
                <a:gd name="T74" fmla="*/ 430009 w 4268"/>
                <a:gd name="T75" fmla="*/ 818537 h 5034"/>
                <a:gd name="T76" fmla="*/ 428116 w 4268"/>
                <a:gd name="T77" fmla="*/ 1022887 h 5034"/>
                <a:gd name="T78" fmla="*/ 465212 w 4268"/>
                <a:gd name="T79" fmla="*/ 1249565 h 5034"/>
                <a:gd name="T80" fmla="*/ 610567 w 4268"/>
                <a:gd name="T81" fmla="*/ 1416073 h 5034"/>
                <a:gd name="T82" fmla="*/ 668103 w 4268"/>
                <a:gd name="T83" fmla="*/ 1328278 h 5034"/>
                <a:gd name="T84" fmla="*/ 670753 w 4268"/>
                <a:gd name="T85" fmla="*/ 1121657 h 5034"/>
                <a:gd name="T86" fmla="*/ 705578 w 4268"/>
                <a:gd name="T87" fmla="*/ 961961 h 5034"/>
                <a:gd name="T88" fmla="*/ 719205 w 4268"/>
                <a:gd name="T89" fmla="*/ 1091004 h 5034"/>
                <a:gd name="T90" fmla="*/ 760464 w 4268"/>
                <a:gd name="T91" fmla="*/ 1298760 h 5034"/>
                <a:gd name="T92" fmla="*/ 840713 w 4268"/>
                <a:gd name="T93" fmla="*/ 1521654 h 5034"/>
                <a:gd name="T94" fmla="*/ 1029977 w 4268"/>
                <a:gd name="T95" fmla="*/ 1631776 h 5034"/>
                <a:gd name="T96" fmla="*/ 1163976 w 4268"/>
                <a:gd name="T97" fmla="*/ 1661672 h 5034"/>
                <a:gd name="T98" fmla="*/ 1198044 w 4268"/>
                <a:gd name="T99" fmla="*/ 1469052 h 5034"/>
                <a:gd name="T100" fmla="*/ 1196151 w 4268"/>
                <a:gd name="T101" fmla="*/ 1309735 h 5034"/>
                <a:gd name="T102" fmla="*/ 1159434 w 4268"/>
                <a:gd name="T103" fmla="*/ 1126198 h 5034"/>
                <a:gd name="T104" fmla="*/ 1071237 w 4268"/>
                <a:gd name="T105" fmla="*/ 931308 h 5034"/>
                <a:gd name="T106" fmla="*/ 914147 w 4268"/>
                <a:gd name="T107" fmla="*/ 737932 h 5034"/>
                <a:gd name="T108" fmla="*/ 674917 w 4268"/>
                <a:gd name="T109" fmla="*/ 549097 h 5034"/>
                <a:gd name="T110" fmla="*/ 403890 w 4268"/>
                <a:gd name="T111" fmla="*/ 298579 h 5034"/>
                <a:gd name="T112" fmla="*/ 239987 w 4268"/>
                <a:gd name="T113" fmla="*/ 101797 h 50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268" h="5034">
                  <a:moveTo>
                    <a:pt x="2846" y="4597"/>
                  </a:moveTo>
                  <a:lnTo>
                    <a:pt x="2846" y="4597"/>
                  </a:lnTo>
                  <a:lnTo>
                    <a:pt x="2803" y="4585"/>
                  </a:lnTo>
                  <a:lnTo>
                    <a:pt x="2749" y="4571"/>
                  </a:lnTo>
                  <a:lnTo>
                    <a:pt x="2687" y="4553"/>
                  </a:lnTo>
                  <a:lnTo>
                    <a:pt x="2617" y="4531"/>
                  </a:lnTo>
                  <a:lnTo>
                    <a:pt x="2538" y="4504"/>
                  </a:lnTo>
                  <a:lnTo>
                    <a:pt x="2454" y="4474"/>
                  </a:lnTo>
                  <a:lnTo>
                    <a:pt x="2362" y="4439"/>
                  </a:lnTo>
                  <a:lnTo>
                    <a:pt x="2265" y="4399"/>
                  </a:lnTo>
                  <a:lnTo>
                    <a:pt x="2215" y="4378"/>
                  </a:lnTo>
                  <a:lnTo>
                    <a:pt x="2164" y="4355"/>
                  </a:lnTo>
                  <a:lnTo>
                    <a:pt x="2112" y="4331"/>
                  </a:lnTo>
                  <a:lnTo>
                    <a:pt x="2059" y="4305"/>
                  </a:lnTo>
                  <a:lnTo>
                    <a:pt x="2004" y="4279"/>
                  </a:lnTo>
                  <a:lnTo>
                    <a:pt x="1950" y="4251"/>
                  </a:lnTo>
                  <a:lnTo>
                    <a:pt x="1894" y="4222"/>
                  </a:lnTo>
                  <a:lnTo>
                    <a:pt x="1838" y="4191"/>
                  </a:lnTo>
                  <a:lnTo>
                    <a:pt x="1781" y="4158"/>
                  </a:lnTo>
                  <a:lnTo>
                    <a:pt x="1724" y="4125"/>
                  </a:lnTo>
                  <a:lnTo>
                    <a:pt x="1666" y="4089"/>
                  </a:lnTo>
                  <a:lnTo>
                    <a:pt x="1608" y="4052"/>
                  </a:lnTo>
                  <a:lnTo>
                    <a:pt x="1550" y="4014"/>
                  </a:lnTo>
                  <a:lnTo>
                    <a:pt x="1492" y="3974"/>
                  </a:lnTo>
                  <a:lnTo>
                    <a:pt x="1434" y="3933"/>
                  </a:lnTo>
                  <a:lnTo>
                    <a:pt x="1376" y="3891"/>
                  </a:lnTo>
                  <a:lnTo>
                    <a:pt x="1319" y="3846"/>
                  </a:lnTo>
                  <a:lnTo>
                    <a:pt x="1261" y="3800"/>
                  </a:lnTo>
                  <a:lnTo>
                    <a:pt x="1204" y="3752"/>
                  </a:lnTo>
                  <a:lnTo>
                    <a:pt x="1147" y="3702"/>
                  </a:lnTo>
                  <a:lnTo>
                    <a:pt x="1092" y="3651"/>
                  </a:lnTo>
                  <a:lnTo>
                    <a:pt x="1036" y="3598"/>
                  </a:lnTo>
                  <a:lnTo>
                    <a:pt x="981" y="3543"/>
                  </a:lnTo>
                  <a:lnTo>
                    <a:pt x="927" y="3487"/>
                  </a:lnTo>
                  <a:lnTo>
                    <a:pt x="874" y="3428"/>
                  </a:lnTo>
                  <a:lnTo>
                    <a:pt x="822" y="3367"/>
                  </a:lnTo>
                  <a:lnTo>
                    <a:pt x="770" y="3305"/>
                  </a:lnTo>
                  <a:lnTo>
                    <a:pt x="720" y="3241"/>
                  </a:lnTo>
                  <a:lnTo>
                    <a:pt x="671" y="3174"/>
                  </a:lnTo>
                  <a:lnTo>
                    <a:pt x="624" y="3106"/>
                  </a:lnTo>
                  <a:lnTo>
                    <a:pt x="577" y="3037"/>
                  </a:lnTo>
                  <a:lnTo>
                    <a:pt x="533" y="2965"/>
                  </a:lnTo>
                  <a:lnTo>
                    <a:pt x="489" y="2891"/>
                  </a:lnTo>
                  <a:lnTo>
                    <a:pt x="448" y="2814"/>
                  </a:lnTo>
                  <a:lnTo>
                    <a:pt x="409" y="2736"/>
                  </a:lnTo>
                  <a:lnTo>
                    <a:pt x="371" y="2656"/>
                  </a:lnTo>
                  <a:lnTo>
                    <a:pt x="334" y="2573"/>
                  </a:lnTo>
                  <a:lnTo>
                    <a:pt x="318" y="2531"/>
                  </a:lnTo>
                  <a:lnTo>
                    <a:pt x="301" y="2489"/>
                  </a:lnTo>
                  <a:lnTo>
                    <a:pt x="284" y="2445"/>
                  </a:lnTo>
                  <a:lnTo>
                    <a:pt x="268" y="2402"/>
                  </a:lnTo>
                  <a:lnTo>
                    <a:pt x="253" y="2357"/>
                  </a:lnTo>
                  <a:lnTo>
                    <a:pt x="238" y="2312"/>
                  </a:lnTo>
                  <a:lnTo>
                    <a:pt x="225" y="2268"/>
                  </a:lnTo>
                  <a:lnTo>
                    <a:pt x="212" y="2221"/>
                  </a:lnTo>
                  <a:lnTo>
                    <a:pt x="198" y="2175"/>
                  </a:lnTo>
                  <a:lnTo>
                    <a:pt x="186" y="2127"/>
                  </a:lnTo>
                  <a:lnTo>
                    <a:pt x="174" y="2080"/>
                  </a:lnTo>
                  <a:lnTo>
                    <a:pt x="163" y="2031"/>
                  </a:lnTo>
                  <a:lnTo>
                    <a:pt x="152" y="1983"/>
                  </a:lnTo>
                  <a:lnTo>
                    <a:pt x="142" y="1933"/>
                  </a:lnTo>
                  <a:lnTo>
                    <a:pt x="134" y="1884"/>
                  </a:lnTo>
                  <a:lnTo>
                    <a:pt x="125" y="1833"/>
                  </a:lnTo>
                  <a:lnTo>
                    <a:pt x="117" y="1781"/>
                  </a:lnTo>
                  <a:lnTo>
                    <a:pt x="110" y="1730"/>
                  </a:lnTo>
                  <a:lnTo>
                    <a:pt x="103" y="1678"/>
                  </a:lnTo>
                  <a:lnTo>
                    <a:pt x="98" y="1624"/>
                  </a:lnTo>
                  <a:lnTo>
                    <a:pt x="92" y="1571"/>
                  </a:lnTo>
                  <a:lnTo>
                    <a:pt x="88" y="1517"/>
                  </a:lnTo>
                  <a:lnTo>
                    <a:pt x="84" y="1533"/>
                  </a:lnTo>
                  <a:lnTo>
                    <a:pt x="73" y="1580"/>
                  </a:lnTo>
                  <a:lnTo>
                    <a:pt x="59" y="1654"/>
                  </a:lnTo>
                  <a:lnTo>
                    <a:pt x="50" y="1702"/>
                  </a:lnTo>
                  <a:lnTo>
                    <a:pt x="41" y="1756"/>
                  </a:lnTo>
                  <a:lnTo>
                    <a:pt x="33" y="1816"/>
                  </a:lnTo>
                  <a:lnTo>
                    <a:pt x="24" y="1881"/>
                  </a:lnTo>
                  <a:lnTo>
                    <a:pt x="18" y="1952"/>
                  </a:lnTo>
                  <a:lnTo>
                    <a:pt x="11" y="2028"/>
                  </a:lnTo>
                  <a:lnTo>
                    <a:pt x="5" y="2109"/>
                  </a:lnTo>
                  <a:lnTo>
                    <a:pt x="2" y="2195"/>
                  </a:lnTo>
                  <a:lnTo>
                    <a:pt x="0" y="2286"/>
                  </a:lnTo>
                  <a:lnTo>
                    <a:pt x="1" y="2379"/>
                  </a:lnTo>
                  <a:lnTo>
                    <a:pt x="3" y="2477"/>
                  </a:lnTo>
                  <a:lnTo>
                    <a:pt x="6" y="2528"/>
                  </a:lnTo>
                  <a:lnTo>
                    <a:pt x="9" y="2579"/>
                  </a:lnTo>
                  <a:lnTo>
                    <a:pt x="13" y="2631"/>
                  </a:lnTo>
                  <a:lnTo>
                    <a:pt x="18" y="2684"/>
                  </a:lnTo>
                  <a:lnTo>
                    <a:pt x="23" y="2737"/>
                  </a:lnTo>
                  <a:lnTo>
                    <a:pt x="30" y="2792"/>
                  </a:lnTo>
                  <a:lnTo>
                    <a:pt x="38" y="2847"/>
                  </a:lnTo>
                  <a:lnTo>
                    <a:pt x="45" y="2902"/>
                  </a:lnTo>
                  <a:lnTo>
                    <a:pt x="54" y="2958"/>
                  </a:lnTo>
                  <a:lnTo>
                    <a:pt x="65" y="3015"/>
                  </a:lnTo>
                  <a:lnTo>
                    <a:pt x="77" y="3072"/>
                  </a:lnTo>
                  <a:lnTo>
                    <a:pt x="89" y="3130"/>
                  </a:lnTo>
                  <a:lnTo>
                    <a:pt x="102" y="3189"/>
                  </a:lnTo>
                  <a:lnTo>
                    <a:pt x="117" y="3247"/>
                  </a:lnTo>
                  <a:lnTo>
                    <a:pt x="134" y="3306"/>
                  </a:lnTo>
                  <a:lnTo>
                    <a:pt x="150" y="3366"/>
                  </a:lnTo>
                  <a:lnTo>
                    <a:pt x="169" y="3425"/>
                  </a:lnTo>
                  <a:lnTo>
                    <a:pt x="188" y="3486"/>
                  </a:lnTo>
                  <a:lnTo>
                    <a:pt x="209" y="3546"/>
                  </a:lnTo>
                  <a:lnTo>
                    <a:pt x="232" y="3607"/>
                  </a:lnTo>
                  <a:lnTo>
                    <a:pt x="256" y="3667"/>
                  </a:lnTo>
                  <a:lnTo>
                    <a:pt x="282" y="3729"/>
                  </a:lnTo>
                  <a:lnTo>
                    <a:pt x="309" y="3790"/>
                  </a:lnTo>
                  <a:lnTo>
                    <a:pt x="337" y="3852"/>
                  </a:lnTo>
                  <a:lnTo>
                    <a:pt x="367" y="3913"/>
                  </a:lnTo>
                  <a:lnTo>
                    <a:pt x="399" y="3974"/>
                  </a:lnTo>
                  <a:lnTo>
                    <a:pt x="431" y="4036"/>
                  </a:lnTo>
                  <a:lnTo>
                    <a:pt x="467" y="4097"/>
                  </a:lnTo>
                  <a:lnTo>
                    <a:pt x="504" y="4158"/>
                  </a:lnTo>
                  <a:lnTo>
                    <a:pt x="542" y="4218"/>
                  </a:lnTo>
                  <a:lnTo>
                    <a:pt x="571" y="4262"/>
                  </a:lnTo>
                  <a:lnTo>
                    <a:pt x="600" y="4304"/>
                  </a:lnTo>
                  <a:lnTo>
                    <a:pt x="629" y="4346"/>
                  </a:lnTo>
                  <a:lnTo>
                    <a:pt x="659" y="4385"/>
                  </a:lnTo>
                  <a:lnTo>
                    <a:pt x="689" y="4423"/>
                  </a:lnTo>
                  <a:lnTo>
                    <a:pt x="720" y="4459"/>
                  </a:lnTo>
                  <a:lnTo>
                    <a:pt x="750" y="4495"/>
                  </a:lnTo>
                  <a:lnTo>
                    <a:pt x="782" y="4529"/>
                  </a:lnTo>
                  <a:lnTo>
                    <a:pt x="814" y="4562"/>
                  </a:lnTo>
                  <a:lnTo>
                    <a:pt x="845" y="4593"/>
                  </a:lnTo>
                  <a:lnTo>
                    <a:pt x="878" y="4623"/>
                  </a:lnTo>
                  <a:lnTo>
                    <a:pt x="910" y="4652"/>
                  </a:lnTo>
                  <a:lnTo>
                    <a:pt x="942" y="4680"/>
                  </a:lnTo>
                  <a:lnTo>
                    <a:pt x="976" y="4707"/>
                  </a:lnTo>
                  <a:lnTo>
                    <a:pt x="1008" y="4732"/>
                  </a:lnTo>
                  <a:lnTo>
                    <a:pt x="1042" y="4756"/>
                  </a:lnTo>
                  <a:lnTo>
                    <a:pt x="1075" y="4779"/>
                  </a:lnTo>
                  <a:lnTo>
                    <a:pt x="1108" y="4801"/>
                  </a:lnTo>
                  <a:lnTo>
                    <a:pt x="1142" y="4822"/>
                  </a:lnTo>
                  <a:lnTo>
                    <a:pt x="1175" y="4842"/>
                  </a:lnTo>
                  <a:lnTo>
                    <a:pt x="1210" y="4860"/>
                  </a:lnTo>
                  <a:lnTo>
                    <a:pt x="1243" y="4878"/>
                  </a:lnTo>
                  <a:lnTo>
                    <a:pt x="1277" y="4894"/>
                  </a:lnTo>
                  <a:lnTo>
                    <a:pt x="1311" y="4910"/>
                  </a:lnTo>
                  <a:lnTo>
                    <a:pt x="1346" y="4924"/>
                  </a:lnTo>
                  <a:lnTo>
                    <a:pt x="1380" y="4938"/>
                  </a:lnTo>
                  <a:lnTo>
                    <a:pt x="1414" y="4950"/>
                  </a:lnTo>
                  <a:lnTo>
                    <a:pt x="1449" y="4961"/>
                  </a:lnTo>
                  <a:lnTo>
                    <a:pt x="1482" y="4972"/>
                  </a:lnTo>
                  <a:lnTo>
                    <a:pt x="1517" y="4981"/>
                  </a:lnTo>
                  <a:lnTo>
                    <a:pt x="1550" y="4990"/>
                  </a:lnTo>
                  <a:lnTo>
                    <a:pt x="1585" y="4998"/>
                  </a:lnTo>
                  <a:lnTo>
                    <a:pt x="1618" y="5006"/>
                  </a:lnTo>
                  <a:lnTo>
                    <a:pt x="1653" y="5011"/>
                  </a:lnTo>
                  <a:lnTo>
                    <a:pt x="1686" y="5017"/>
                  </a:lnTo>
                  <a:lnTo>
                    <a:pt x="1720" y="5022"/>
                  </a:lnTo>
                  <a:lnTo>
                    <a:pt x="1753" y="5026"/>
                  </a:lnTo>
                  <a:lnTo>
                    <a:pt x="1787" y="5029"/>
                  </a:lnTo>
                  <a:lnTo>
                    <a:pt x="1820" y="5032"/>
                  </a:lnTo>
                  <a:lnTo>
                    <a:pt x="1852" y="5033"/>
                  </a:lnTo>
                  <a:lnTo>
                    <a:pt x="1886" y="5034"/>
                  </a:lnTo>
                  <a:lnTo>
                    <a:pt x="1918" y="5034"/>
                  </a:lnTo>
                  <a:lnTo>
                    <a:pt x="1983" y="5033"/>
                  </a:lnTo>
                  <a:lnTo>
                    <a:pt x="2047" y="5028"/>
                  </a:lnTo>
                  <a:lnTo>
                    <a:pt x="2108" y="5022"/>
                  </a:lnTo>
                  <a:lnTo>
                    <a:pt x="2169" y="5013"/>
                  </a:lnTo>
                  <a:lnTo>
                    <a:pt x="2228" y="5001"/>
                  </a:lnTo>
                  <a:lnTo>
                    <a:pt x="2286" y="4989"/>
                  </a:lnTo>
                  <a:lnTo>
                    <a:pt x="2343" y="4975"/>
                  </a:lnTo>
                  <a:lnTo>
                    <a:pt x="2397" y="4958"/>
                  </a:lnTo>
                  <a:lnTo>
                    <a:pt x="2449" y="4940"/>
                  </a:lnTo>
                  <a:lnTo>
                    <a:pt x="2501" y="4921"/>
                  </a:lnTo>
                  <a:lnTo>
                    <a:pt x="2549" y="4901"/>
                  </a:lnTo>
                  <a:lnTo>
                    <a:pt x="2648" y="4908"/>
                  </a:lnTo>
                  <a:lnTo>
                    <a:pt x="2744" y="4912"/>
                  </a:lnTo>
                  <a:lnTo>
                    <a:pt x="2839" y="4914"/>
                  </a:lnTo>
                  <a:lnTo>
                    <a:pt x="2930" y="4914"/>
                  </a:lnTo>
                  <a:lnTo>
                    <a:pt x="3018" y="4911"/>
                  </a:lnTo>
                  <a:lnTo>
                    <a:pt x="3104" y="4907"/>
                  </a:lnTo>
                  <a:lnTo>
                    <a:pt x="3188" y="4900"/>
                  </a:lnTo>
                  <a:lnTo>
                    <a:pt x="3268" y="4892"/>
                  </a:lnTo>
                  <a:lnTo>
                    <a:pt x="3346" y="4882"/>
                  </a:lnTo>
                  <a:lnTo>
                    <a:pt x="3421" y="4871"/>
                  </a:lnTo>
                  <a:lnTo>
                    <a:pt x="3493" y="4859"/>
                  </a:lnTo>
                  <a:lnTo>
                    <a:pt x="3563" y="4845"/>
                  </a:lnTo>
                  <a:lnTo>
                    <a:pt x="3628" y="4831"/>
                  </a:lnTo>
                  <a:lnTo>
                    <a:pt x="3692" y="4815"/>
                  </a:lnTo>
                  <a:lnTo>
                    <a:pt x="3752" y="4800"/>
                  </a:lnTo>
                  <a:lnTo>
                    <a:pt x="3809" y="4784"/>
                  </a:lnTo>
                  <a:lnTo>
                    <a:pt x="3864" y="4767"/>
                  </a:lnTo>
                  <a:lnTo>
                    <a:pt x="3914" y="4750"/>
                  </a:lnTo>
                  <a:lnTo>
                    <a:pt x="3962" y="4734"/>
                  </a:lnTo>
                  <a:lnTo>
                    <a:pt x="4005" y="4717"/>
                  </a:lnTo>
                  <a:lnTo>
                    <a:pt x="4047" y="4701"/>
                  </a:lnTo>
                  <a:lnTo>
                    <a:pt x="4085" y="4686"/>
                  </a:lnTo>
                  <a:lnTo>
                    <a:pt x="4149" y="4658"/>
                  </a:lnTo>
                  <a:lnTo>
                    <a:pt x="4201" y="4633"/>
                  </a:lnTo>
                  <a:lnTo>
                    <a:pt x="4237" y="4613"/>
                  </a:lnTo>
                  <a:lnTo>
                    <a:pt x="4268" y="4597"/>
                  </a:lnTo>
                  <a:lnTo>
                    <a:pt x="4222" y="4612"/>
                  </a:lnTo>
                  <a:lnTo>
                    <a:pt x="4174" y="4626"/>
                  </a:lnTo>
                  <a:lnTo>
                    <a:pt x="4125" y="4638"/>
                  </a:lnTo>
                  <a:lnTo>
                    <a:pt x="4073" y="4648"/>
                  </a:lnTo>
                  <a:lnTo>
                    <a:pt x="4022" y="4657"/>
                  </a:lnTo>
                  <a:lnTo>
                    <a:pt x="3969" y="4663"/>
                  </a:lnTo>
                  <a:lnTo>
                    <a:pt x="3915" y="4670"/>
                  </a:lnTo>
                  <a:lnTo>
                    <a:pt x="3860" y="4675"/>
                  </a:lnTo>
                  <a:lnTo>
                    <a:pt x="3806" y="4677"/>
                  </a:lnTo>
                  <a:lnTo>
                    <a:pt x="3751" y="4679"/>
                  </a:lnTo>
                  <a:lnTo>
                    <a:pt x="3695" y="4680"/>
                  </a:lnTo>
                  <a:lnTo>
                    <a:pt x="3641" y="4680"/>
                  </a:lnTo>
                  <a:lnTo>
                    <a:pt x="3586" y="4679"/>
                  </a:lnTo>
                  <a:lnTo>
                    <a:pt x="3531" y="4678"/>
                  </a:lnTo>
                  <a:lnTo>
                    <a:pt x="3478" y="4676"/>
                  </a:lnTo>
                  <a:lnTo>
                    <a:pt x="3425" y="4672"/>
                  </a:lnTo>
                  <a:lnTo>
                    <a:pt x="3323" y="4663"/>
                  </a:lnTo>
                  <a:lnTo>
                    <a:pt x="3226" y="4655"/>
                  </a:lnTo>
                  <a:lnTo>
                    <a:pt x="3136" y="4643"/>
                  </a:lnTo>
                  <a:lnTo>
                    <a:pt x="3055" y="4632"/>
                  </a:lnTo>
                  <a:lnTo>
                    <a:pt x="2985" y="4621"/>
                  </a:lnTo>
                  <a:lnTo>
                    <a:pt x="2924" y="4611"/>
                  </a:lnTo>
                  <a:lnTo>
                    <a:pt x="2846" y="4597"/>
                  </a:lnTo>
                  <a:close/>
                  <a:moveTo>
                    <a:pt x="456" y="0"/>
                  </a:moveTo>
                  <a:lnTo>
                    <a:pt x="456" y="0"/>
                  </a:lnTo>
                  <a:lnTo>
                    <a:pt x="441" y="65"/>
                  </a:lnTo>
                  <a:lnTo>
                    <a:pt x="428" y="130"/>
                  </a:lnTo>
                  <a:lnTo>
                    <a:pt x="415" y="193"/>
                  </a:lnTo>
                  <a:lnTo>
                    <a:pt x="402" y="256"/>
                  </a:lnTo>
                  <a:lnTo>
                    <a:pt x="391" y="318"/>
                  </a:lnTo>
                  <a:lnTo>
                    <a:pt x="381" y="379"/>
                  </a:lnTo>
                  <a:lnTo>
                    <a:pt x="371" y="441"/>
                  </a:lnTo>
                  <a:lnTo>
                    <a:pt x="362" y="501"/>
                  </a:lnTo>
                  <a:lnTo>
                    <a:pt x="354" y="561"/>
                  </a:lnTo>
                  <a:lnTo>
                    <a:pt x="348" y="620"/>
                  </a:lnTo>
                  <a:lnTo>
                    <a:pt x="341" y="678"/>
                  </a:lnTo>
                  <a:lnTo>
                    <a:pt x="335" y="736"/>
                  </a:lnTo>
                  <a:lnTo>
                    <a:pt x="331" y="794"/>
                  </a:lnTo>
                  <a:lnTo>
                    <a:pt x="326" y="851"/>
                  </a:lnTo>
                  <a:lnTo>
                    <a:pt x="323" y="907"/>
                  </a:lnTo>
                  <a:lnTo>
                    <a:pt x="321" y="963"/>
                  </a:lnTo>
                  <a:lnTo>
                    <a:pt x="319" y="1019"/>
                  </a:lnTo>
                  <a:lnTo>
                    <a:pt x="318" y="1073"/>
                  </a:lnTo>
                  <a:lnTo>
                    <a:pt x="318" y="1127"/>
                  </a:lnTo>
                  <a:lnTo>
                    <a:pt x="318" y="1180"/>
                  </a:lnTo>
                  <a:lnTo>
                    <a:pt x="319" y="1234"/>
                  </a:lnTo>
                  <a:lnTo>
                    <a:pt x="320" y="1286"/>
                  </a:lnTo>
                  <a:lnTo>
                    <a:pt x="322" y="1338"/>
                  </a:lnTo>
                  <a:lnTo>
                    <a:pt x="325" y="1389"/>
                  </a:lnTo>
                  <a:lnTo>
                    <a:pt x="329" y="1439"/>
                  </a:lnTo>
                  <a:lnTo>
                    <a:pt x="333" y="1489"/>
                  </a:lnTo>
                  <a:lnTo>
                    <a:pt x="339" y="1539"/>
                  </a:lnTo>
                  <a:lnTo>
                    <a:pt x="344" y="1588"/>
                  </a:lnTo>
                  <a:lnTo>
                    <a:pt x="350" y="1636"/>
                  </a:lnTo>
                  <a:lnTo>
                    <a:pt x="357" y="1684"/>
                  </a:lnTo>
                  <a:lnTo>
                    <a:pt x="364" y="1732"/>
                  </a:lnTo>
                  <a:lnTo>
                    <a:pt x="372" y="1779"/>
                  </a:lnTo>
                  <a:lnTo>
                    <a:pt x="381" y="1742"/>
                  </a:lnTo>
                  <a:lnTo>
                    <a:pt x="390" y="1708"/>
                  </a:lnTo>
                  <a:lnTo>
                    <a:pt x="400" y="1673"/>
                  </a:lnTo>
                  <a:lnTo>
                    <a:pt x="410" y="1641"/>
                  </a:lnTo>
                  <a:lnTo>
                    <a:pt x="431" y="1580"/>
                  </a:lnTo>
                  <a:lnTo>
                    <a:pt x="453" y="1523"/>
                  </a:lnTo>
                  <a:lnTo>
                    <a:pt x="475" y="1471"/>
                  </a:lnTo>
                  <a:lnTo>
                    <a:pt x="497" y="1425"/>
                  </a:lnTo>
                  <a:lnTo>
                    <a:pt x="519" y="1382"/>
                  </a:lnTo>
                  <a:lnTo>
                    <a:pt x="540" y="1344"/>
                  </a:lnTo>
                  <a:lnTo>
                    <a:pt x="560" y="1312"/>
                  </a:lnTo>
                  <a:lnTo>
                    <a:pt x="579" y="1283"/>
                  </a:lnTo>
                  <a:lnTo>
                    <a:pt x="595" y="1259"/>
                  </a:lnTo>
                  <a:lnTo>
                    <a:pt x="610" y="1240"/>
                  </a:lnTo>
                  <a:lnTo>
                    <a:pt x="630" y="1215"/>
                  </a:lnTo>
                  <a:lnTo>
                    <a:pt x="638" y="1206"/>
                  </a:lnTo>
                  <a:lnTo>
                    <a:pt x="622" y="1249"/>
                  </a:lnTo>
                  <a:lnTo>
                    <a:pt x="608" y="1293"/>
                  </a:lnTo>
                  <a:lnTo>
                    <a:pt x="595" y="1338"/>
                  </a:lnTo>
                  <a:lnTo>
                    <a:pt x="583" y="1381"/>
                  </a:lnTo>
                  <a:lnTo>
                    <a:pt x="572" y="1425"/>
                  </a:lnTo>
                  <a:lnTo>
                    <a:pt x="562" y="1468"/>
                  </a:lnTo>
                  <a:lnTo>
                    <a:pt x="554" y="1511"/>
                  </a:lnTo>
                  <a:lnTo>
                    <a:pt x="546" y="1555"/>
                  </a:lnTo>
                  <a:lnTo>
                    <a:pt x="538" y="1598"/>
                  </a:lnTo>
                  <a:lnTo>
                    <a:pt x="533" y="1641"/>
                  </a:lnTo>
                  <a:lnTo>
                    <a:pt x="527" y="1683"/>
                  </a:lnTo>
                  <a:lnTo>
                    <a:pt x="523" y="1725"/>
                  </a:lnTo>
                  <a:lnTo>
                    <a:pt x="519" y="1766"/>
                  </a:lnTo>
                  <a:lnTo>
                    <a:pt x="516" y="1807"/>
                  </a:lnTo>
                  <a:lnTo>
                    <a:pt x="513" y="1885"/>
                  </a:lnTo>
                  <a:lnTo>
                    <a:pt x="511" y="1961"/>
                  </a:lnTo>
                  <a:lnTo>
                    <a:pt x="511" y="2033"/>
                  </a:lnTo>
                  <a:lnTo>
                    <a:pt x="513" y="2102"/>
                  </a:lnTo>
                  <a:lnTo>
                    <a:pt x="516" y="2164"/>
                  </a:lnTo>
                  <a:lnTo>
                    <a:pt x="521" y="2222"/>
                  </a:lnTo>
                  <a:lnTo>
                    <a:pt x="525" y="2274"/>
                  </a:lnTo>
                  <a:lnTo>
                    <a:pt x="530" y="2320"/>
                  </a:lnTo>
                  <a:lnTo>
                    <a:pt x="535" y="2359"/>
                  </a:lnTo>
                  <a:lnTo>
                    <a:pt x="553" y="2406"/>
                  </a:lnTo>
                  <a:lnTo>
                    <a:pt x="572" y="2453"/>
                  </a:lnTo>
                  <a:lnTo>
                    <a:pt x="592" y="2499"/>
                  </a:lnTo>
                  <a:lnTo>
                    <a:pt x="613" y="2543"/>
                  </a:lnTo>
                  <a:lnTo>
                    <a:pt x="633" y="2588"/>
                  </a:lnTo>
                  <a:lnTo>
                    <a:pt x="656" y="2631"/>
                  </a:lnTo>
                  <a:lnTo>
                    <a:pt x="678" y="2675"/>
                  </a:lnTo>
                  <a:lnTo>
                    <a:pt x="700" y="2717"/>
                  </a:lnTo>
                  <a:lnTo>
                    <a:pt x="724" y="2760"/>
                  </a:lnTo>
                  <a:lnTo>
                    <a:pt x="747" y="2801"/>
                  </a:lnTo>
                  <a:lnTo>
                    <a:pt x="772" y="2841"/>
                  </a:lnTo>
                  <a:lnTo>
                    <a:pt x="796" y="2881"/>
                  </a:lnTo>
                  <a:lnTo>
                    <a:pt x="822" y="2920"/>
                  </a:lnTo>
                  <a:lnTo>
                    <a:pt x="847" y="2959"/>
                  </a:lnTo>
                  <a:lnTo>
                    <a:pt x="873" y="2997"/>
                  </a:lnTo>
                  <a:lnTo>
                    <a:pt x="900" y="3034"/>
                  </a:lnTo>
                  <a:lnTo>
                    <a:pt x="901" y="2968"/>
                  </a:lnTo>
                  <a:lnTo>
                    <a:pt x="903" y="2905"/>
                  </a:lnTo>
                  <a:lnTo>
                    <a:pt x="907" y="2842"/>
                  </a:lnTo>
                  <a:lnTo>
                    <a:pt x="912" y="2782"/>
                  </a:lnTo>
                  <a:lnTo>
                    <a:pt x="918" y="2723"/>
                  </a:lnTo>
                  <a:lnTo>
                    <a:pt x="926" y="2666"/>
                  </a:lnTo>
                  <a:lnTo>
                    <a:pt x="933" y="2611"/>
                  </a:lnTo>
                  <a:lnTo>
                    <a:pt x="942" y="2559"/>
                  </a:lnTo>
                  <a:lnTo>
                    <a:pt x="953" y="2508"/>
                  </a:lnTo>
                  <a:lnTo>
                    <a:pt x="963" y="2458"/>
                  </a:lnTo>
                  <a:lnTo>
                    <a:pt x="975" y="2412"/>
                  </a:lnTo>
                  <a:lnTo>
                    <a:pt x="987" y="2366"/>
                  </a:lnTo>
                  <a:lnTo>
                    <a:pt x="999" y="2323"/>
                  </a:lnTo>
                  <a:lnTo>
                    <a:pt x="1011" y="2282"/>
                  </a:lnTo>
                  <a:lnTo>
                    <a:pt x="1025" y="2243"/>
                  </a:lnTo>
                  <a:lnTo>
                    <a:pt x="1038" y="2206"/>
                  </a:lnTo>
                  <a:lnTo>
                    <a:pt x="1050" y="2171"/>
                  </a:lnTo>
                  <a:lnTo>
                    <a:pt x="1064" y="2138"/>
                  </a:lnTo>
                  <a:lnTo>
                    <a:pt x="1088" y="2079"/>
                  </a:lnTo>
                  <a:lnTo>
                    <a:pt x="1112" y="2028"/>
                  </a:lnTo>
                  <a:lnTo>
                    <a:pt x="1133" y="1987"/>
                  </a:lnTo>
                  <a:lnTo>
                    <a:pt x="1151" y="1954"/>
                  </a:lnTo>
                  <a:lnTo>
                    <a:pt x="1164" y="1930"/>
                  </a:lnTo>
                  <a:lnTo>
                    <a:pt x="1175" y="1911"/>
                  </a:lnTo>
                  <a:lnTo>
                    <a:pt x="1163" y="1974"/>
                  </a:lnTo>
                  <a:lnTo>
                    <a:pt x="1152" y="2037"/>
                  </a:lnTo>
                  <a:lnTo>
                    <a:pt x="1143" y="2099"/>
                  </a:lnTo>
                  <a:lnTo>
                    <a:pt x="1136" y="2163"/>
                  </a:lnTo>
                  <a:lnTo>
                    <a:pt x="1130" y="2225"/>
                  </a:lnTo>
                  <a:lnTo>
                    <a:pt x="1126" y="2287"/>
                  </a:lnTo>
                  <a:lnTo>
                    <a:pt x="1123" y="2348"/>
                  </a:lnTo>
                  <a:lnTo>
                    <a:pt x="1122" y="2409"/>
                  </a:lnTo>
                  <a:lnTo>
                    <a:pt x="1121" y="2470"/>
                  </a:lnTo>
                  <a:lnTo>
                    <a:pt x="1122" y="2530"/>
                  </a:lnTo>
                  <a:lnTo>
                    <a:pt x="1124" y="2588"/>
                  </a:lnTo>
                  <a:lnTo>
                    <a:pt x="1127" y="2646"/>
                  </a:lnTo>
                  <a:lnTo>
                    <a:pt x="1131" y="2703"/>
                  </a:lnTo>
                  <a:lnTo>
                    <a:pt x="1136" y="2758"/>
                  </a:lnTo>
                  <a:lnTo>
                    <a:pt x="1142" y="2813"/>
                  </a:lnTo>
                  <a:lnTo>
                    <a:pt x="1147" y="2866"/>
                  </a:lnTo>
                  <a:lnTo>
                    <a:pt x="1154" y="2917"/>
                  </a:lnTo>
                  <a:lnTo>
                    <a:pt x="1162" y="2967"/>
                  </a:lnTo>
                  <a:lnTo>
                    <a:pt x="1178" y="3063"/>
                  </a:lnTo>
                  <a:lnTo>
                    <a:pt x="1194" y="3151"/>
                  </a:lnTo>
                  <a:lnTo>
                    <a:pt x="1211" y="3230"/>
                  </a:lnTo>
                  <a:lnTo>
                    <a:pt x="1229" y="3302"/>
                  </a:lnTo>
                  <a:lnTo>
                    <a:pt x="1245" y="3364"/>
                  </a:lnTo>
                  <a:lnTo>
                    <a:pt x="1259" y="3415"/>
                  </a:lnTo>
                  <a:lnTo>
                    <a:pt x="1270" y="3456"/>
                  </a:lnTo>
                  <a:lnTo>
                    <a:pt x="1338" y="3518"/>
                  </a:lnTo>
                  <a:lnTo>
                    <a:pt x="1406" y="3578"/>
                  </a:lnTo>
                  <a:lnTo>
                    <a:pt x="1474" y="3635"/>
                  </a:lnTo>
                  <a:lnTo>
                    <a:pt x="1543" y="3690"/>
                  </a:lnTo>
                  <a:lnTo>
                    <a:pt x="1613" y="3742"/>
                  </a:lnTo>
                  <a:lnTo>
                    <a:pt x="1683" y="3792"/>
                  </a:lnTo>
                  <a:lnTo>
                    <a:pt x="1752" y="3839"/>
                  </a:lnTo>
                  <a:lnTo>
                    <a:pt x="1822" y="3885"/>
                  </a:lnTo>
                  <a:lnTo>
                    <a:pt x="1807" y="3807"/>
                  </a:lnTo>
                  <a:lnTo>
                    <a:pt x="1793" y="3730"/>
                  </a:lnTo>
                  <a:lnTo>
                    <a:pt x="1782" y="3655"/>
                  </a:lnTo>
                  <a:lnTo>
                    <a:pt x="1773" y="3582"/>
                  </a:lnTo>
                  <a:lnTo>
                    <a:pt x="1765" y="3510"/>
                  </a:lnTo>
                  <a:lnTo>
                    <a:pt x="1761" y="3441"/>
                  </a:lnTo>
                  <a:lnTo>
                    <a:pt x="1758" y="3374"/>
                  </a:lnTo>
                  <a:lnTo>
                    <a:pt x="1755" y="3309"/>
                  </a:lnTo>
                  <a:lnTo>
                    <a:pt x="1755" y="3246"/>
                  </a:lnTo>
                  <a:lnTo>
                    <a:pt x="1757" y="3186"/>
                  </a:lnTo>
                  <a:lnTo>
                    <a:pt x="1759" y="3127"/>
                  </a:lnTo>
                  <a:lnTo>
                    <a:pt x="1762" y="3070"/>
                  </a:lnTo>
                  <a:lnTo>
                    <a:pt x="1767" y="3016"/>
                  </a:lnTo>
                  <a:lnTo>
                    <a:pt x="1772" y="2964"/>
                  </a:lnTo>
                  <a:lnTo>
                    <a:pt x="1779" y="2915"/>
                  </a:lnTo>
                  <a:lnTo>
                    <a:pt x="1786" y="2868"/>
                  </a:lnTo>
                  <a:lnTo>
                    <a:pt x="1793" y="2823"/>
                  </a:lnTo>
                  <a:lnTo>
                    <a:pt x="1801" y="2781"/>
                  </a:lnTo>
                  <a:lnTo>
                    <a:pt x="1809" y="2742"/>
                  </a:lnTo>
                  <a:lnTo>
                    <a:pt x="1818" y="2705"/>
                  </a:lnTo>
                  <a:lnTo>
                    <a:pt x="1835" y="2639"/>
                  </a:lnTo>
                  <a:lnTo>
                    <a:pt x="1850" y="2584"/>
                  </a:lnTo>
                  <a:lnTo>
                    <a:pt x="1864" y="2542"/>
                  </a:lnTo>
                  <a:lnTo>
                    <a:pt x="1875" y="2511"/>
                  </a:lnTo>
                  <a:lnTo>
                    <a:pt x="1885" y="2485"/>
                  </a:lnTo>
                  <a:lnTo>
                    <a:pt x="1884" y="2552"/>
                  </a:lnTo>
                  <a:lnTo>
                    <a:pt x="1884" y="2620"/>
                  </a:lnTo>
                  <a:lnTo>
                    <a:pt x="1886" y="2686"/>
                  </a:lnTo>
                  <a:lnTo>
                    <a:pt x="1889" y="2753"/>
                  </a:lnTo>
                  <a:lnTo>
                    <a:pt x="1894" y="2819"/>
                  </a:lnTo>
                  <a:lnTo>
                    <a:pt x="1900" y="2883"/>
                  </a:lnTo>
                  <a:lnTo>
                    <a:pt x="1908" y="2948"/>
                  </a:lnTo>
                  <a:lnTo>
                    <a:pt x="1917" y="3012"/>
                  </a:lnTo>
                  <a:lnTo>
                    <a:pt x="1928" y="3075"/>
                  </a:lnTo>
                  <a:lnTo>
                    <a:pt x="1939" y="3137"/>
                  </a:lnTo>
                  <a:lnTo>
                    <a:pt x="1952" y="3198"/>
                  </a:lnTo>
                  <a:lnTo>
                    <a:pt x="1965" y="3258"/>
                  </a:lnTo>
                  <a:lnTo>
                    <a:pt x="1979" y="3317"/>
                  </a:lnTo>
                  <a:lnTo>
                    <a:pt x="1993" y="3375"/>
                  </a:lnTo>
                  <a:lnTo>
                    <a:pt x="2009" y="3432"/>
                  </a:lnTo>
                  <a:lnTo>
                    <a:pt x="2024" y="3487"/>
                  </a:lnTo>
                  <a:lnTo>
                    <a:pt x="2041" y="3541"/>
                  </a:lnTo>
                  <a:lnTo>
                    <a:pt x="2057" y="3594"/>
                  </a:lnTo>
                  <a:lnTo>
                    <a:pt x="2073" y="3644"/>
                  </a:lnTo>
                  <a:lnTo>
                    <a:pt x="2091" y="3694"/>
                  </a:lnTo>
                  <a:lnTo>
                    <a:pt x="2125" y="3787"/>
                  </a:lnTo>
                  <a:lnTo>
                    <a:pt x="2158" y="3873"/>
                  </a:lnTo>
                  <a:lnTo>
                    <a:pt x="2190" y="3951"/>
                  </a:lnTo>
                  <a:lnTo>
                    <a:pt x="2221" y="4021"/>
                  </a:lnTo>
                  <a:lnTo>
                    <a:pt x="2248" y="4081"/>
                  </a:lnTo>
                  <a:lnTo>
                    <a:pt x="2272" y="4131"/>
                  </a:lnTo>
                  <a:lnTo>
                    <a:pt x="2354" y="4169"/>
                  </a:lnTo>
                  <a:lnTo>
                    <a:pt x="2435" y="4204"/>
                  </a:lnTo>
                  <a:lnTo>
                    <a:pt x="2512" y="4235"/>
                  </a:lnTo>
                  <a:lnTo>
                    <a:pt x="2586" y="4264"/>
                  </a:lnTo>
                  <a:lnTo>
                    <a:pt x="2656" y="4290"/>
                  </a:lnTo>
                  <a:lnTo>
                    <a:pt x="2721" y="4312"/>
                  </a:lnTo>
                  <a:lnTo>
                    <a:pt x="2783" y="4332"/>
                  </a:lnTo>
                  <a:lnTo>
                    <a:pt x="2839" y="4350"/>
                  </a:lnTo>
                  <a:lnTo>
                    <a:pt x="2890" y="4365"/>
                  </a:lnTo>
                  <a:lnTo>
                    <a:pt x="2936" y="4378"/>
                  </a:lnTo>
                  <a:lnTo>
                    <a:pt x="3008" y="4397"/>
                  </a:lnTo>
                  <a:lnTo>
                    <a:pt x="3054" y="4407"/>
                  </a:lnTo>
                  <a:lnTo>
                    <a:pt x="3069" y="4410"/>
                  </a:lnTo>
                  <a:lnTo>
                    <a:pt x="3075" y="4391"/>
                  </a:lnTo>
                  <a:lnTo>
                    <a:pt x="3091" y="4339"/>
                  </a:lnTo>
                  <a:lnTo>
                    <a:pt x="3101" y="4300"/>
                  </a:lnTo>
                  <a:lnTo>
                    <a:pt x="3112" y="4253"/>
                  </a:lnTo>
                  <a:lnTo>
                    <a:pt x="3123" y="4200"/>
                  </a:lnTo>
                  <a:lnTo>
                    <a:pt x="3134" y="4139"/>
                  </a:lnTo>
                  <a:lnTo>
                    <a:pt x="3144" y="4073"/>
                  </a:lnTo>
                  <a:lnTo>
                    <a:pt x="3154" y="4001"/>
                  </a:lnTo>
                  <a:lnTo>
                    <a:pt x="3162" y="3923"/>
                  </a:lnTo>
                  <a:lnTo>
                    <a:pt x="3165" y="3882"/>
                  </a:lnTo>
                  <a:lnTo>
                    <a:pt x="3168" y="3839"/>
                  </a:lnTo>
                  <a:lnTo>
                    <a:pt x="3170" y="3796"/>
                  </a:lnTo>
                  <a:lnTo>
                    <a:pt x="3171" y="3751"/>
                  </a:lnTo>
                  <a:lnTo>
                    <a:pt x="3171" y="3705"/>
                  </a:lnTo>
                  <a:lnTo>
                    <a:pt x="3171" y="3659"/>
                  </a:lnTo>
                  <a:lnTo>
                    <a:pt x="3170" y="3611"/>
                  </a:lnTo>
                  <a:lnTo>
                    <a:pt x="3168" y="3562"/>
                  </a:lnTo>
                  <a:lnTo>
                    <a:pt x="3164" y="3512"/>
                  </a:lnTo>
                  <a:lnTo>
                    <a:pt x="3160" y="3461"/>
                  </a:lnTo>
                  <a:lnTo>
                    <a:pt x="3154" y="3410"/>
                  </a:lnTo>
                  <a:lnTo>
                    <a:pt x="3148" y="3359"/>
                  </a:lnTo>
                  <a:lnTo>
                    <a:pt x="3140" y="3305"/>
                  </a:lnTo>
                  <a:lnTo>
                    <a:pt x="3131" y="3251"/>
                  </a:lnTo>
                  <a:lnTo>
                    <a:pt x="3121" y="3198"/>
                  </a:lnTo>
                  <a:lnTo>
                    <a:pt x="3109" y="3143"/>
                  </a:lnTo>
                  <a:lnTo>
                    <a:pt x="3095" y="3087"/>
                  </a:lnTo>
                  <a:lnTo>
                    <a:pt x="3080" y="3032"/>
                  </a:lnTo>
                  <a:lnTo>
                    <a:pt x="3063" y="2976"/>
                  </a:lnTo>
                  <a:lnTo>
                    <a:pt x="3045" y="2919"/>
                  </a:lnTo>
                  <a:lnTo>
                    <a:pt x="3025" y="2863"/>
                  </a:lnTo>
                  <a:lnTo>
                    <a:pt x="3003" y="2805"/>
                  </a:lnTo>
                  <a:lnTo>
                    <a:pt x="2979" y="2748"/>
                  </a:lnTo>
                  <a:lnTo>
                    <a:pt x="2953" y="2692"/>
                  </a:lnTo>
                  <a:lnTo>
                    <a:pt x="2926" y="2634"/>
                  </a:lnTo>
                  <a:lnTo>
                    <a:pt x="2895" y="2576"/>
                  </a:lnTo>
                  <a:lnTo>
                    <a:pt x="2864" y="2519"/>
                  </a:lnTo>
                  <a:lnTo>
                    <a:pt x="2830" y="2461"/>
                  </a:lnTo>
                  <a:lnTo>
                    <a:pt x="2793" y="2403"/>
                  </a:lnTo>
                  <a:lnTo>
                    <a:pt x="2755" y="2346"/>
                  </a:lnTo>
                  <a:lnTo>
                    <a:pt x="2714" y="2288"/>
                  </a:lnTo>
                  <a:lnTo>
                    <a:pt x="2670" y="2231"/>
                  </a:lnTo>
                  <a:lnTo>
                    <a:pt x="2624" y="2174"/>
                  </a:lnTo>
                  <a:lnTo>
                    <a:pt x="2576" y="2117"/>
                  </a:lnTo>
                  <a:lnTo>
                    <a:pt x="2525" y="2061"/>
                  </a:lnTo>
                  <a:lnTo>
                    <a:pt x="2472" y="2006"/>
                  </a:lnTo>
                  <a:lnTo>
                    <a:pt x="2415" y="1950"/>
                  </a:lnTo>
                  <a:lnTo>
                    <a:pt x="2356" y="1895"/>
                  </a:lnTo>
                  <a:lnTo>
                    <a:pt x="2293" y="1842"/>
                  </a:lnTo>
                  <a:lnTo>
                    <a:pt x="2228" y="1788"/>
                  </a:lnTo>
                  <a:lnTo>
                    <a:pt x="2160" y="1735"/>
                  </a:lnTo>
                  <a:lnTo>
                    <a:pt x="2089" y="1682"/>
                  </a:lnTo>
                  <a:lnTo>
                    <a:pt x="1983" y="1605"/>
                  </a:lnTo>
                  <a:lnTo>
                    <a:pt x="1881" y="1528"/>
                  </a:lnTo>
                  <a:lnTo>
                    <a:pt x="1783" y="1451"/>
                  </a:lnTo>
                  <a:lnTo>
                    <a:pt x="1688" y="1374"/>
                  </a:lnTo>
                  <a:lnTo>
                    <a:pt x="1598" y="1297"/>
                  </a:lnTo>
                  <a:lnTo>
                    <a:pt x="1511" y="1222"/>
                  </a:lnTo>
                  <a:lnTo>
                    <a:pt x="1429" y="1147"/>
                  </a:lnTo>
                  <a:lnTo>
                    <a:pt x="1349" y="1073"/>
                  </a:lnTo>
                  <a:lnTo>
                    <a:pt x="1274" y="1000"/>
                  </a:lnTo>
                  <a:lnTo>
                    <a:pt x="1201" y="928"/>
                  </a:lnTo>
                  <a:lnTo>
                    <a:pt x="1132" y="858"/>
                  </a:lnTo>
                  <a:lnTo>
                    <a:pt x="1067" y="789"/>
                  </a:lnTo>
                  <a:lnTo>
                    <a:pt x="1006" y="722"/>
                  </a:lnTo>
                  <a:lnTo>
                    <a:pt x="948" y="657"/>
                  </a:lnTo>
                  <a:lnTo>
                    <a:pt x="893" y="594"/>
                  </a:lnTo>
                  <a:lnTo>
                    <a:pt x="842" y="533"/>
                  </a:lnTo>
                  <a:lnTo>
                    <a:pt x="794" y="475"/>
                  </a:lnTo>
                  <a:lnTo>
                    <a:pt x="749" y="420"/>
                  </a:lnTo>
                  <a:lnTo>
                    <a:pt x="708" y="366"/>
                  </a:lnTo>
                  <a:lnTo>
                    <a:pt x="670" y="316"/>
                  </a:lnTo>
                  <a:lnTo>
                    <a:pt x="634" y="269"/>
                  </a:lnTo>
                  <a:lnTo>
                    <a:pt x="603" y="225"/>
                  </a:lnTo>
                  <a:lnTo>
                    <a:pt x="550" y="147"/>
                  </a:lnTo>
                  <a:lnTo>
                    <a:pt x="508" y="85"/>
                  </a:lnTo>
                  <a:lnTo>
                    <a:pt x="479" y="39"/>
                  </a:lnTo>
                  <a:lnTo>
                    <a:pt x="456" y="0"/>
                  </a:lnTo>
                  <a:close/>
                </a:path>
              </a:pathLst>
            </a:custGeom>
            <a:solidFill>
              <a:schemeClr val="bg1">
                <a:lumMod val="50000"/>
              </a:schemeClr>
            </a:solidFill>
            <a:ln>
              <a:noFill/>
            </a:ln>
          </p:spPr>
          <p:txBody>
            <a:bodyPr anchor="ctr">
              <a:scene3d>
                <a:camera prst="orthographicFront"/>
                <a:lightRig rig="threePt" dir="t"/>
              </a:scene3d>
              <a:sp3d>
                <a:contourClr>
                  <a:srgbClr val="FFFFFF"/>
                </a:contourClr>
              </a:sp3d>
            </a:bodyPr>
            <a:lstStyle/>
            <a:p>
              <a:pPr algn="ctr">
                <a:defRPr/>
              </a:pPr>
              <a:endParaRPr lang="zh-CN" altLang="en-US">
                <a:solidFill>
                  <a:schemeClr val="bg1">
                    <a:lumMod val="50000"/>
                  </a:schemeClr>
                </a:solidFill>
              </a:endParaRPr>
            </a:p>
          </p:txBody>
        </p:sp>
      </p:grpSp>
      <p:sp>
        <p:nvSpPr>
          <p:cNvPr id="947" name="Freeform 2559"/>
          <p:cNvSpPr>
            <a:spLocks noEditPoints="1"/>
          </p:cNvSpPr>
          <p:nvPr/>
        </p:nvSpPr>
        <p:spPr bwMode="auto">
          <a:xfrm>
            <a:off x="-6410" y="1986672"/>
            <a:ext cx="3043775" cy="1654850"/>
          </a:xfrm>
          <a:custGeom>
            <a:avLst/>
            <a:gdLst>
              <a:gd name="T0" fmla="*/ 1380 w 1432"/>
              <a:gd name="T1" fmla="*/ 212 h 778"/>
              <a:gd name="T2" fmla="*/ 1238 w 1432"/>
              <a:gd name="T3" fmla="*/ 242 h 778"/>
              <a:gd name="T4" fmla="*/ 1170 w 1432"/>
              <a:gd name="T5" fmla="*/ 280 h 778"/>
              <a:gd name="T6" fmla="*/ 1177 w 1432"/>
              <a:gd name="T7" fmla="*/ 253 h 778"/>
              <a:gd name="T8" fmla="*/ 1087 w 1432"/>
              <a:gd name="T9" fmla="*/ 313 h 778"/>
              <a:gd name="T10" fmla="*/ 834 w 1432"/>
              <a:gd name="T11" fmla="*/ 335 h 778"/>
              <a:gd name="T12" fmla="*/ 937 w 1432"/>
              <a:gd name="T13" fmla="*/ 275 h 778"/>
              <a:gd name="T14" fmla="*/ 939 w 1432"/>
              <a:gd name="T15" fmla="*/ 161 h 778"/>
              <a:gd name="T16" fmla="*/ 838 w 1432"/>
              <a:gd name="T17" fmla="*/ 152 h 778"/>
              <a:gd name="T18" fmla="*/ 813 w 1432"/>
              <a:gd name="T19" fmla="*/ 101 h 778"/>
              <a:gd name="T20" fmla="*/ 915 w 1432"/>
              <a:gd name="T21" fmla="*/ 116 h 778"/>
              <a:gd name="T22" fmla="*/ 1046 w 1432"/>
              <a:gd name="T23" fmla="*/ 121 h 778"/>
              <a:gd name="T24" fmla="*/ 1110 w 1432"/>
              <a:gd name="T25" fmla="*/ 113 h 778"/>
              <a:gd name="T26" fmla="*/ 1060 w 1432"/>
              <a:gd name="T27" fmla="*/ 47 h 778"/>
              <a:gd name="T28" fmla="*/ 973 w 1432"/>
              <a:gd name="T29" fmla="*/ 72 h 778"/>
              <a:gd name="T30" fmla="*/ 864 w 1432"/>
              <a:gd name="T31" fmla="*/ 50 h 778"/>
              <a:gd name="T32" fmla="*/ 797 w 1432"/>
              <a:gd name="T33" fmla="*/ 36 h 778"/>
              <a:gd name="T34" fmla="*/ 784 w 1432"/>
              <a:gd name="T35" fmla="*/ 64 h 778"/>
              <a:gd name="T36" fmla="*/ 735 w 1432"/>
              <a:gd name="T37" fmla="*/ 85 h 778"/>
              <a:gd name="T38" fmla="*/ 664 w 1432"/>
              <a:gd name="T39" fmla="*/ 132 h 778"/>
              <a:gd name="T40" fmla="*/ 636 w 1432"/>
              <a:gd name="T41" fmla="*/ 69 h 778"/>
              <a:gd name="T42" fmla="*/ 583 w 1432"/>
              <a:gd name="T43" fmla="*/ 117 h 778"/>
              <a:gd name="T44" fmla="*/ 486 w 1432"/>
              <a:gd name="T45" fmla="*/ 320 h 778"/>
              <a:gd name="T46" fmla="*/ 260 w 1432"/>
              <a:gd name="T47" fmla="*/ 442 h 778"/>
              <a:gd name="T48" fmla="*/ 353 w 1432"/>
              <a:gd name="T49" fmla="*/ 375 h 778"/>
              <a:gd name="T50" fmla="*/ 471 w 1432"/>
              <a:gd name="T51" fmla="*/ 292 h 778"/>
              <a:gd name="T52" fmla="*/ 422 w 1432"/>
              <a:gd name="T53" fmla="*/ 275 h 778"/>
              <a:gd name="T54" fmla="*/ 399 w 1432"/>
              <a:gd name="T55" fmla="*/ 207 h 778"/>
              <a:gd name="T56" fmla="*/ 425 w 1432"/>
              <a:gd name="T57" fmla="*/ 119 h 778"/>
              <a:gd name="T58" fmla="*/ 331 w 1432"/>
              <a:gd name="T59" fmla="*/ 249 h 778"/>
              <a:gd name="T60" fmla="*/ 235 w 1432"/>
              <a:gd name="T61" fmla="*/ 417 h 778"/>
              <a:gd name="T62" fmla="*/ 269 w 1432"/>
              <a:gd name="T63" fmla="*/ 338 h 778"/>
              <a:gd name="T64" fmla="*/ 224 w 1432"/>
              <a:gd name="T65" fmla="*/ 422 h 778"/>
              <a:gd name="T66" fmla="*/ 96 w 1432"/>
              <a:gd name="T67" fmla="*/ 511 h 778"/>
              <a:gd name="T68" fmla="*/ 121 w 1432"/>
              <a:gd name="T69" fmla="*/ 449 h 778"/>
              <a:gd name="T70" fmla="*/ 187 w 1432"/>
              <a:gd name="T71" fmla="*/ 529 h 778"/>
              <a:gd name="T72" fmla="*/ 218 w 1432"/>
              <a:gd name="T73" fmla="*/ 519 h 778"/>
              <a:gd name="T74" fmla="*/ 356 w 1432"/>
              <a:gd name="T75" fmla="*/ 562 h 778"/>
              <a:gd name="T76" fmla="*/ 371 w 1432"/>
              <a:gd name="T77" fmla="*/ 537 h 778"/>
              <a:gd name="T78" fmla="*/ 422 w 1432"/>
              <a:gd name="T79" fmla="*/ 549 h 778"/>
              <a:gd name="T80" fmla="*/ 407 w 1432"/>
              <a:gd name="T81" fmla="*/ 501 h 778"/>
              <a:gd name="T82" fmla="*/ 430 w 1432"/>
              <a:gd name="T83" fmla="*/ 432 h 778"/>
              <a:gd name="T84" fmla="*/ 698 w 1432"/>
              <a:gd name="T85" fmla="*/ 436 h 778"/>
              <a:gd name="T86" fmla="*/ 904 w 1432"/>
              <a:gd name="T87" fmla="*/ 398 h 778"/>
              <a:gd name="T88" fmla="*/ 883 w 1432"/>
              <a:gd name="T89" fmla="*/ 348 h 778"/>
              <a:gd name="T90" fmla="*/ 1104 w 1432"/>
              <a:gd name="T91" fmla="*/ 384 h 778"/>
              <a:gd name="T92" fmla="*/ 1242 w 1432"/>
              <a:gd name="T93" fmla="*/ 383 h 778"/>
              <a:gd name="T94" fmla="*/ 1124 w 1432"/>
              <a:gd name="T95" fmla="*/ 320 h 778"/>
              <a:gd name="T96" fmla="*/ 1321 w 1432"/>
              <a:gd name="T97" fmla="*/ 285 h 778"/>
              <a:gd name="T98" fmla="*/ 1430 w 1432"/>
              <a:gd name="T99" fmla="*/ 240 h 778"/>
              <a:gd name="T100" fmla="*/ 840 w 1432"/>
              <a:gd name="T101" fmla="*/ 156 h 778"/>
              <a:gd name="T102" fmla="*/ 842 w 1432"/>
              <a:gd name="T103" fmla="*/ 214 h 778"/>
              <a:gd name="T104" fmla="*/ 858 w 1432"/>
              <a:gd name="T105" fmla="*/ 150 h 778"/>
              <a:gd name="T106" fmla="*/ 766 w 1432"/>
              <a:gd name="T107" fmla="*/ 358 h 778"/>
              <a:gd name="T108" fmla="*/ 747 w 1432"/>
              <a:gd name="T109" fmla="*/ 340 h 778"/>
              <a:gd name="T110" fmla="*/ 557 w 1432"/>
              <a:gd name="T111" fmla="*/ 404 h 778"/>
              <a:gd name="T112" fmla="*/ 540 w 1432"/>
              <a:gd name="T113" fmla="*/ 398 h 778"/>
              <a:gd name="T114" fmla="*/ 365 w 1432"/>
              <a:gd name="T115" fmla="*/ 447 h 778"/>
              <a:gd name="T116" fmla="*/ 656 w 1432"/>
              <a:gd name="T117" fmla="*/ 250 h 778"/>
              <a:gd name="T118" fmla="*/ 779 w 1432"/>
              <a:gd name="T119" fmla="*/ 166 h 778"/>
              <a:gd name="T120" fmla="*/ 789 w 1432"/>
              <a:gd name="T121" fmla="*/ 239 h 778"/>
              <a:gd name="T122" fmla="*/ 760 w 1432"/>
              <a:gd name="T123" fmla="*/ 378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2" h="778">
                <a:moveTo>
                  <a:pt x="1430" y="240"/>
                </a:moveTo>
                <a:cubicBezTo>
                  <a:pt x="1403" y="235"/>
                  <a:pt x="1373" y="229"/>
                  <a:pt x="1344" y="229"/>
                </a:cubicBezTo>
                <a:cubicBezTo>
                  <a:pt x="1347" y="228"/>
                  <a:pt x="1349" y="227"/>
                  <a:pt x="1352" y="226"/>
                </a:cubicBezTo>
                <a:cubicBezTo>
                  <a:pt x="1362" y="222"/>
                  <a:pt x="1373" y="218"/>
                  <a:pt x="1383" y="214"/>
                </a:cubicBezTo>
                <a:cubicBezTo>
                  <a:pt x="1383" y="214"/>
                  <a:pt x="1383" y="214"/>
                  <a:pt x="1383" y="214"/>
                </a:cubicBezTo>
                <a:cubicBezTo>
                  <a:pt x="1393" y="212"/>
                  <a:pt x="1403" y="211"/>
                  <a:pt x="1413" y="216"/>
                </a:cubicBezTo>
                <a:cubicBezTo>
                  <a:pt x="1414" y="216"/>
                  <a:pt x="1415" y="215"/>
                  <a:pt x="1414" y="214"/>
                </a:cubicBezTo>
                <a:cubicBezTo>
                  <a:pt x="1404" y="209"/>
                  <a:pt x="1393" y="211"/>
                  <a:pt x="1383" y="212"/>
                </a:cubicBezTo>
                <a:cubicBezTo>
                  <a:pt x="1382" y="212"/>
                  <a:pt x="1382" y="212"/>
                  <a:pt x="1382" y="212"/>
                </a:cubicBezTo>
                <a:cubicBezTo>
                  <a:pt x="1382" y="212"/>
                  <a:pt x="1381" y="212"/>
                  <a:pt x="1381" y="212"/>
                </a:cubicBezTo>
                <a:cubicBezTo>
                  <a:pt x="1380" y="212"/>
                  <a:pt x="1380" y="212"/>
                  <a:pt x="1380" y="212"/>
                </a:cubicBezTo>
                <a:cubicBezTo>
                  <a:pt x="1372" y="214"/>
                  <a:pt x="1365" y="217"/>
                  <a:pt x="1358" y="219"/>
                </a:cubicBezTo>
                <a:cubicBezTo>
                  <a:pt x="1358" y="219"/>
                  <a:pt x="1358" y="219"/>
                  <a:pt x="1358" y="219"/>
                </a:cubicBezTo>
                <a:cubicBezTo>
                  <a:pt x="1356" y="220"/>
                  <a:pt x="1354" y="220"/>
                  <a:pt x="1353" y="221"/>
                </a:cubicBezTo>
                <a:cubicBezTo>
                  <a:pt x="1353" y="221"/>
                  <a:pt x="1353" y="221"/>
                  <a:pt x="1353" y="221"/>
                </a:cubicBezTo>
                <a:cubicBezTo>
                  <a:pt x="1351" y="222"/>
                  <a:pt x="1349" y="223"/>
                  <a:pt x="1346" y="223"/>
                </a:cubicBezTo>
                <a:cubicBezTo>
                  <a:pt x="1340" y="225"/>
                  <a:pt x="1334" y="227"/>
                  <a:pt x="1328" y="228"/>
                </a:cubicBezTo>
                <a:cubicBezTo>
                  <a:pt x="1326" y="229"/>
                  <a:pt x="1323" y="229"/>
                  <a:pt x="1321" y="229"/>
                </a:cubicBezTo>
                <a:cubicBezTo>
                  <a:pt x="1301" y="230"/>
                  <a:pt x="1283" y="236"/>
                  <a:pt x="1264" y="243"/>
                </a:cubicBezTo>
                <a:cubicBezTo>
                  <a:pt x="1255" y="246"/>
                  <a:pt x="1245" y="250"/>
                  <a:pt x="1236" y="255"/>
                </a:cubicBezTo>
                <a:cubicBezTo>
                  <a:pt x="1232" y="257"/>
                  <a:pt x="1227" y="259"/>
                  <a:pt x="1221" y="261"/>
                </a:cubicBezTo>
                <a:cubicBezTo>
                  <a:pt x="1228" y="254"/>
                  <a:pt x="1232" y="249"/>
                  <a:pt x="1238" y="242"/>
                </a:cubicBezTo>
                <a:cubicBezTo>
                  <a:pt x="1246" y="234"/>
                  <a:pt x="1256" y="227"/>
                  <a:pt x="1264" y="219"/>
                </a:cubicBezTo>
                <a:cubicBezTo>
                  <a:pt x="1270" y="212"/>
                  <a:pt x="1275" y="205"/>
                  <a:pt x="1278" y="196"/>
                </a:cubicBezTo>
                <a:cubicBezTo>
                  <a:pt x="1281" y="187"/>
                  <a:pt x="1284" y="172"/>
                  <a:pt x="1295" y="169"/>
                </a:cubicBezTo>
                <a:cubicBezTo>
                  <a:pt x="1297" y="168"/>
                  <a:pt x="1296" y="166"/>
                  <a:pt x="1294" y="166"/>
                </a:cubicBezTo>
                <a:cubicBezTo>
                  <a:pt x="1277" y="171"/>
                  <a:pt x="1278" y="195"/>
                  <a:pt x="1269" y="207"/>
                </a:cubicBezTo>
                <a:cubicBezTo>
                  <a:pt x="1261" y="218"/>
                  <a:pt x="1250" y="226"/>
                  <a:pt x="1240" y="235"/>
                </a:cubicBezTo>
                <a:cubicBezTo>
                  <a:pt x="1237" y="238"/>
                  <a:pt x="1234" y="241"/>
                  <a:pt x="1231" y="244"/>
                </a:cubicBezTo>
                <a:cubicBezTo>
                  <a:pt x="1230" y="244"/>
                  <a:pt x="1230" y="244"/>
                  <a:pt x="1230" y="245"/>
                </a:cubicBezTo>
                <a:cubicBezTo>
                  <a:pt x="1223" y="251"/>
                  <a:pt x="1218" y="259"/>
                  <a:pt x="1210" y="263"/>
                </a:cubicBezTo>
                <a:cubicBezTo>
                  <a:pt x="1201" y="267"/>
                  <a:pt x="1191" y="270"/>
                  <a:pt x="1182" y="274"/>
                </a:cubicBezTo>
                <a:cubicBezTo>
                  <a:pt x="1178" y="276"/>
                  <a:pt x="1174" y="278"/>
                  <a:pt x="1170" y="280"/>
                </a:cubicBezTo>
                <a:cubicBezTo>
                  <a:pt x="1172" y="278"/>
                  <a:pt x="1173" y="276"/>
                  <a:pt x="1174" y="273"/>
                </a:cubicBezTo>
                <a:cubicBezTo>
                  <a:pt x="1180" y="263"/>
                  <a:pt x="1185" y="252"/>
                  <a:pt x="1192" y="243"/>
                </a:cubicBezTo>
                <a:cubicBezTo>
                  <a:pt x="1199" y="235"/>
                  <a:pt x="1206" y="227"/>
                  <a:pt x="1212" y="219"/>
                </a:cubicBezTo>
                <a:cubicBezTo>
                  <a:pt x="1212" y="219"/>
                  <a:pt x="1215" y="216"/>
                  <a:pt x="1215" y="214"/>
                </a:cubicBezTo>
                <a:cubicBezTo>
                  <a:pt x="1213" y="208"/>
                  <a:pt x="1213" y="201"/>
                  <a:pt x="1213" y="194"/>
                </a:cubicBezTo>
                <a:cubicBezTo>
                  <a:pt x="1215" y="185"/>
                  <a:pt x="1216" y="176"/>
                  <a:pt x="1215" y="167"/>
                </a:cubicBezTo>
                <a:cubicBezTo>
                  <a:pt x="1215" y="166"/>
                  <a:pt x="1214" y="166"/>
                  <a:pt x="1214" y="167"/>
                </a:cubicBezTo>
                <a:cubicBezTo>
                  <a:pt x="1215" y="180"/>
                  <a:pt x="1211" y="192"/>
                  <a:pt x="1211" y="204"/>
                </a:cubicBezTo>
                <a:cubicBezTo>
                  <a:pt x="1211" y="208"/>
                  <a:pt x="1213" y="213"/>
                  <a:pt x="1209" y="217"/>
                </a:cubicBezTo>
                <a:cubicBezTo>
                  <a:pt x="1207" y="219"/>
                  <a:pt x="1205" y="222"/>
                  <a:pt x="1202" y="225"/>
                </a:cubicBezTo>
                <a:cubicBezTo>
                  <a:pt x="1194" y="234"/>
                  <a:pt x="1184" y="243"/>
                  <a:pt x="1177" y="253"/>
                </a:cubicBezTo>
                <a:cubicBezTo>
                  <a:pt x="1177" y="246"/>
                  <a:pt x="1175" y="240"/>
                  <a:pt x="1174" y="233"/>
                </a:cubicBezTo>
                <a:cubicBezTo>
                  <a:pt x="1173" y="230"/>
                  <a:pt x="1170" y="231"/>
                  <a:pt x="1170" y="233"/>
                </a:cubicBezTo>
                <a:cubicBezTo>
                  <a:pt x="1171" y="242"/>
                  <a:pt x="1175" y="251"/>
                  <a:pt x="1173" y="260"/>
                </a:cubicBezTo>
                <a:cubicBezTo>
                  <a:pt x="1167" y="272"/>
                  <a:pt x="1160" y="282"/>
                  <a:pt x="1151" y="291"/>
                </a:cubicBezTo>
                <a:cubicBezTo>
                  <a:pt x="1149" y="293"/>
                  <a:pt x="1148" y="294"/>
                  <a:pt x="1146" y="296"/>
                </a:cubicBezTo>
                <a:cubicBezTo>
                  <a:pt x="1135" y="306"/>
                  <a:pt x="1122" y="313"/>
                  <a:pt x="1107" y="317"/>
                </a:cubicBezTo>
                <a:cubicBezTo>
                  <a:pt x="1104" y="318"/>
                  <a:pt x="1104" y="318"/>
                  <a:pt x="1104" y="318"/>
                </a:cubicBezTo>
                <a:cubicBezTo>
                  <a:pt x="1099" y="318"/>
                  <a:pt x="1094" y="318"/>
                  <a:pt x="1089" y="318"/>
                </a:cubicBezTo>
                <a:cubicBezTo>
                  <a:pt x="1090" y="316"/>
                  <a:pt x="1091" y="314"/>
                  <a:pt x="1092" y="312"/>
                </a:cubicBezTo>
                <a:cubicBezTo>
                  <a:pt x="1094" y="307"/>
                  <a:pt x="1106" y="285"/>
                  <a:pt x="1103" y="289"/>
                </a:cubicBezTo>
                <a:cubicBezTo>
                  <a:pt x="1099" y="294"/>
                  <a:pt x="1088" y="312"/>
                  <a:pt x="1087" y="313"/>
                </a:cubicBezTo>
                <a:cubicBezTo>
                  <a:pt x="1085" y="315"/>
                  <a:pt x="1083" y="317"/>
                  <a:pt x="1078" y="318"/>
                </a:cubicBezTo>
                <a:cubicBezTo>
                  <a:pt x="1073" y="318"/>
                  <a:pt x="1067" y="318"/>
                  <a:pt x="1062" y="318"/>
                </a:cubicBezTo>
                <a:cubicBezTo>
                  <a:pt x="1050" y="317"/>
                  <a:pt x="1038" y="317"/>
                  <a:pt x="1025" y="317"/>
                </a:cubicBezTo>
                <a:cubicBezTo>
                  <a:pt x="1045" y="306"/>
                  <a:pt x="1061" y="288"/>
                  <a:pt x="1074" y="270"/>
                </a:cubicBezTo>
                <a:cubicBezTo>
                  <a:pt x="1077" y="267"/>
                  <a:pt x="1095" y="238"/>
                  <a:pt x="1092" y="242"/>
                </a:cubicBezTo>
                <a:cubicBezTo>
                  <a:pt x="1077" y="263"/>
                  <a:pt x="1036" y="310"/>
                  <a:pt x="1010" y="316"/>
                </a:cubicBezTo>
                <a:cubicBezTo>
                  <a:pt x="998" y="319"/>
                  <a:pt x="977" y="317"/>
                  <a:pt x="963" y="317"/>
                </a:cubicBezTo>
                <a:cubicBezTo>
                  <a:pt x="937" y="315"/>
                  <a:pt x="911" y="324"/>
                  <a:pt x="888" y="337"/>
                </a:cubicBezTo>
                <a:cubicBezTo>
                  <a:pt x="882" y="340"/>
                  <a:pt x="876" y="343"/>
                  <a:pt x="870" y="346"/>
                </a:cubicBezTo>
                <a:cubicBezTo>
                  <a:pt x="867" y="345"/>
                  <a:pt x="863" y="344"/>
                  <a:pt x="859" y="343"/>
                </a:cubicBezTo>
                <a:cubicBezTo>
                  <a:pt x="851" y="339"/>
                  <a:pt x="843" y="336"/>
                  <a:pt x="834" y="335"/>
                </a:cubicBezTo>
                <a:cubicBezTo>
                  <a:pt x="821" y="333"/>
                  <a:pt x="812" y="340"/>
                  <a:pt x="803" y="348"/>
                </a:cubicBezTo>
                <a:cubicBezTo>
                  <a:pt x="793" y="358"/>
                  <a:pt x="783" y="367"/>
                  <a:pt x="769" y="366"/>
                </a:cubicBezTo>
                <a:cubicBezTo>
                  <a:pt x="778" y="353"/>
                  <a:pt x="786" y="339"/>
                  <a:pt x="794" y="325"/>
                </a:cubicBezTo>
                <a:cubicBezTo>
                  <a:pt x="800" y="316"/>
                  <a:pt x="805" y="307"/>
                  <a:pt x="809" y="298"/>
                </a:cubicBezTo>
                <a:cubicBezTo>
                  <a:pt x="814" y="289"/>
                  <a:pt x="819" y="280"/>
                  <a:pt x="827" y="274"/>
                </a:cubicBezTo>
                <a:cubicBezTo>
                  <a:pt x="827" y="274"/>
                  <a:pt x="827" y="274"/>
                  <a:pt x="827" y="273"/>
                </a:cubicBezTo>
                <a:cubicBezTo>
                  <a:pt x="833" y="272"/>
                  <a:pt x="851" y="271"/>
                  <a:pt x="856" y="271"/>
                </a:cubicBezTo>
                <a:cubicBezTo>
                  <a:pt x="863" y="271"/>
                  <a:pt x="871" y="272"/>
                  <a:pt x="878" y="271"/>
                </a:cubicBezTo>
                <a:cubicBezTo>
                  <a:pt x="890" y="270"/>
                  <a:pt x="900" y="267"/>
                  <a:pt x="912" y="271"/>
                </a:cubicBezTo>
                <a:cubicBezTo>
                  <a:pt x="920" y="273"/>
                  <a:pt x="929" y="276"/>
                  <a:pt x="937" y="277"/>
                </a:cubicBezTo>
                <a:cubicBezTo>
                  <a:pt x="939" y="277"/>
                  <a:pt x="939" y="275"/>
                  <a:pt x="937" y="275"/>
                </a:cubicBezTo>
                <a:cubicBezTo>
                  <a:pt x="928" y="273"/>
                  <a:pt x="920" y="268"/>
                  <a:pt x="910" y="266"/>
                </a:cubicBezTo>
                <a:cubicBezTo>
                  <a:pt x="902" y="264"/>
                  <a:pt x="894" y="263"/>
                  <a:pt x="885" y="264"/>
                </a:cubicBezTo>
                <a:cubicBezTo>
                  <a:pt x="874" y="265"/>
                  <a:pt x="864" y="264"/>
                  <a:pt x="853" y="263"/>
                </a:cubicBezTo>
                <a:cubicBezTo>
                  <a:pt x="849" y="263"/>
                  <a:pt x="845" y="263"/>
                  <a:pt x="842" y="264"/>
                </a:cubicBezTo>
                <a:cubicBezTo>
                  <a:pt x="856" y="254"/>
                  <a:pt x="870" y="246"/>
                  <a:pt x="885" y="237"/>
                </a:cubicBezTo>
                <a:cubicBezTo>
                  <a:pt x="902" y="226"/>
                  <a:pt x="919" y="216"/>
                  <a:pt x="926" y="196"/>
                </a:cubicBezTo>
                <a:cubicBezTo>
                  <a:pt x="930" y="186"/>
                  <a:pt x="931" y="175"/>
                  <a:pt x="934" y="164"/>
                </a:cubicBezTo>
                <a:cubicBezTo>
                  <a:pt x="938" y="165"/>
                  <a:pt x="942" y="165"/>
                  <a:pt x="946" y="166"/>
                </a:cubicBezTo>
                <a:cubicBezTo>
                  <a:pt x="964" y="168"/>
                  <a:pt x="981" y="165"/>
                  <a:pt x="999" y="163"/>
                </a:cubicBezTo>
                <a:cubicBezTo>
                  <a:pt x="1000" y="163"/>
                  <a:pt x="999" y="162"/>
                  <a:pt x="999" y="162"/>
                </a:cubicBezTo>
                <a:cubicBezTo>
                  <a:pt x="979" y="164"/>
                  <a:pt x="959" y="165"/>
                  <a:pt x="939" y="161"/>
                </a:cubicBezTo>
                <a:cubicBezTo>
                  <a:pt x="937" y="161"/>
                  <a:pt x="936" y="161"/>
                  <a:pt x="935" y="161"/>
                </a:cubicBezTo>
                <a:cubicBezTo>
                  <a:pt x="936" y="156"/>
                  <a:pt x="938" y="152"/>
                  <a:pt x="940" y="148"/>
                </a:cubicBezTo>
                <a:cubicBezTo>
                  <a:pt x="940" y="147"/>
                  <a:pt x="939" y="146"/>
                  <a:pt x="938" y="147"/>
                </a:cubicBezTo>
                <a:cubicBezTo>
                  <a:pt x="936" y="151"/>
                  <a:pt x="934" y="156"/>
                  <a:pt x="933" y="160"/>
                </a:cubicBezTo>
                <a:cubicBezTo>
                  <a:pt x="916" y="157"/>
                  <a:pt x="900" y="153"/>
                  <a:pt x="884" y="150"/>
                </a:cubicBezTo>
                <a:cubicBezTo>
                  <a:pt x="876" y="148"/>
                  <a:pt x="867" y="145"/>
                  <a:pt x="858" y="147"/>
                </a:cubicBezTo>
                <a:cubicBezTo>
                  <a:pt x="858" y="147"/>
                  <a:pt x="858" y="147"/>
                  <a:pt x="858" y="147"/>
                </a:cubicBezTo>
                <a:cubicBezTo>
                  <a:pt x="858" y="145"/>
                  <a:pt x="858" y="144"/>
                  <a:pt x="858" y="143"/>
                </a:cubicBezTo>
                <a:cubicBezTo>
                  <a:pt x="857" y="141"/>
                  <a:pt x="862" y="117"/>
                  <a:pt x="862" y="114"/>
                </a:cubicBezTo>
                <a:cubicBezTo>
                  <a:pt x="862" y="117"/>
                  <a:pt x="854" y="146"/>
                  <a:pt x="854" y="147"/>
                </a:cubicBezTo>
                <a:cubicBezTo>
                  <a:pt x="848" y="149"/>
                  <a:pt x="844" y="150"/>
                  <a:pt x="838" y="152"/>
                </a:cubicBezTo>
                <a:cubicBezTo>
                  <a:pt x="831" y="153"/>
                  <a:pt x="824" y="153"/>
                  <a:pt x="818" y="155"/>
                </a:cubicBezTo>
                <a:cubicBezTo>
                  <a:pt x="811" y="157"/>
                  <a:pt x="809" y="162"/>
                  <a:pt x="803" y="164"/>
                </a:cubicBezTo>
                <a:cubicBezTo>
                  <a:pt x="786" y="160"/>
                  <a:pt x="769" y="156"/>
                  <a:pt x="752" y="152"/>
                </a:cubicBezTo>
                <a:cubicBezTo>
                  <a:pt x="743" y="149"/>
                  <a:pt x="733" y="146"/>
                  <a:pt x="723" y="145"/>
                </a:cubicBezTo>
                <a:cubicBezTo>
                  <a:pt x="720" y="145"/>
                  <a:pt x="718" y="145"/>
                  <a:pt x="715" y="145"/>
                </a:cubicBezTo>
                <a:cubicBezTo>
                  <a:pt x="717" y="145"/>
                  <a:pt x="718" y="144"/>
                  <a:pt x="719" y="144"/>
                </a:cubicBezTo>
                <a:cubicBezTo>
                  <a:pt x="726" y="142"/>
                  <a:pt x="733" y="140"/>
                  <a:pt x="739" y="136"/>
                </a:cubicBezTo>
                <a:cubicBezTo>
                  <a:pt x="749" y="129"/>
                  <a:pt x="755" y="120"/>
                  <a:pt x="763" y="112"/>
                </a:cubicBezTo>
                <a:cubicBezTo>
                  <a:pt x="764" y="110"/>
                  <a:pt x="766" y="109"/>
                  <a:pt x="767" y="108"/>
                </a:cubicBezTo>
                <a:cubicBezTo>
                  <a:pt x="772" y="106"/>
                  <a:pt x="777" y="104"/>
                  <a:pt x="782" y="103"/>
                </a:cubicBezTo>
                <a:cubicBezTo>
                  <a:pt x="792" y="100"/>
                  <a:pt x="802" y="101"/>
                  <a:pt x="813" y="101"/>
                </a:cubicBezTo>
                <a:cubicBezTo>
                  <a:pt x="815" y="102"/>
                  <a:pt x="815" y="98"/>
                  <a:pt x="813" y="98"/>
                </a:cubicBezTo>
                <a:cubicBezTo>
                  <a:pt x="804" y="97"/>
                  <a:pt x="793" y="96"/>
                  <a:pt x="784" y="98"/>
                </a:cubicBezTo>
                <a:cubicBezTo>
                  <a:pt x="782" y="98"/>
                  <a:pt x="781" y="98"/>
                  <a:pt x="780" y="99"/>
                </a:cubicBezTo>
                <a:cubicBezTo>
                  <a:pt x="784" y="96"/>
                  <a:pt x="789" y="93"/>
                  <a:pt x="793" y="90"/>
                </a:cubicBezTo>
                <a:cubicBezTo>
                  <a:pt x="802" y="84"/>
                  <a:pt x="812" y="72"/>
                  <a:pt x="822" y="69"/>
                </a:cubicBezTo>
                <a:cubicBezTo>
                  <a:pt x="832" y="67"/>
                  <a:pt x="841" y="69"/>
                  <a:pt x="850" y="73"/>
                </a:cubicBezTo>
                <a:cubicBezTo>
                  <a:pt x="856" y="80"/>
                  <a:pt x="867" y="85"/>
                  <a:pt x="875" y="89"/>
                </a:cubicBezTo>
                <a:cubicBezTo>
                  <a:pt x="883" y="93"/>
                  <a:pt x="895" y="97"/>
                  <a:pt x="902" y="104"/>
                </a:cubicBezTo>
                <a:cubicBezTo>
                  <a:pt x="910" y="114"/>
                  <a:pt x="920" y="127"/>
                  <a:pt x="934" y="129"/>
                </a:cubicBezTo>
                <a:cubicBezTo>
                  <a:pt x="934" y="129"/>
                  <a:pt x="934" y="129"/>
                  <a:pt x="934" y="129"/>
                </a:cubicBezTo>
                <a:cubicBezTo>
                  <a:pt x="926" y="127"/>
                  <a:pt x="921" y="122"/>
                  <a:pt x="915" y="116"/>
                </a:cubicBezTo>
                <a:cubicBezTo>
                  <a:pt x="913" y="114"/>
                  <a:pt x="911" y="112"/>
                  <a:pt x="909" y="110"/>
                </a:cubicBezTo>
                <a:cubicBezTo>
                  <a:pt x="906" y="107"/>
                  <a:pt x="904" y="104"/>
                  <a:pt x="903" y="100"/>
                </a:cubicBezTo>
                <a:cubicBezTo>
                  <a:pt x="903" y="100"/>
                  <a:pt x="902" y="99"/>
                  <a:pt x="902" y="99"/>
                </a:cubicBezTo>
                <a:cubicBezTo>
                  <a:pt x="891" y="93"/>
                  <a:pt x="877" y="87"/>
                  <a:pt x="866" y="79"/>
                </a:cubicBezTo>
                <a:cubicBezTo>
                  <a:pt x="874" y="83"/>
                  <a:pt x="882" y="86"/>
                  <a:pt x="890" y="88"/>
                </a:cubicBezTo>
                <a:cubicBezTo>
                  <a:pt x="894" y="89"/>
                  <a:pt x="899" y="90"/>
                  <a:pt x="903" y="90"/>
                </a:cubicBezTo>
                <a:cubicBezTo>
                  <a:pt x="914" y="93"/>
                  <a:pt x="926" y="94"/>
                  <a:pt x="939" y="93"/>
                </a:cubicBezTo>
                <a:cubicBezTo>
                  <a:pt x="949" y="95"/>
                  <a:pt x="959" y="96"/>
                  <a:pt x="969" y="100"/>
                </a:cubicBezTo>
                <a:cubicBezTo>
                  <a:pt x="977" y="104"/>
                  <a:pt x="986" y="110"/>
                  <a:pt x="995" y="113"/>
                </a:cubicBezTo>
                <a:cubicBezTo>
                  <a:pt x="1002" y="116"/>
                  <a:pt x="1009" y="117"/>
                  <a:pt x="1016" y="118"/>
                </a:cubicBezTo>
                <a:cubicBezTo>
                  <a:pt x="1026" y="119"/>
                  <a:pt x="1036" y="121"/>
                  <a:pt x="1046" y="121"/>
                </a:cubicBezTo>
                <a:cubicBezTo>
                  <a:pt x="1052" y="121"/>
                  <a:pt x="1058" y="120"/>
                  <a:pt x="1065" y="119"/>
                </a:cubicBezTo>
                <a:cubicBezTo>
                  <a:pt x="1076" y="122"/>
                  <a:pt x="1088" y="126"/>
                  <a:pt x="1099" y="131"/>
                </a:cubicBezTo>
                <a:cubicBezTo>
                  <a:pt x="1108" y="135"/>
                  <a:pt x="1118" y="142"/>
                  <a:pt x="1128" y="143"/>
                </a:cubicBezTo>
                <a:cubicBezTo>
                  <a:pt x="1129" y="143"/>
                  <a:pt x="1129" y="141"/>
                  <a:pt x="1128" y="141"/>
                </a:cubicBezTo>
                <a:cubicBezTo>
                  <a:pt x="1116" y="140"/>
                  <a:pt x="1105" y="130"/>
                  <a:pt x="1094" y="125"/>
                </a:cubicBezTo>
                <a:cubicBezTo>
                  <a:pt x="1088" y="123"/>
                  <a:pt x="1083" y="121"/>
                  <a:pt x="1077" y="119"/>
                </a:cubicBezTo>
                <a:cubicBezTo>
                  <a:pt x="1087" y="118"/>
                  <a:pt x="1096" y="119"/>
                  <a:pt x="1106" y="118"/>
                </a:cubicBezTo>
                <a:cubicBezTo>
                  <a:pt x="1114" y="118"/>
                  <a:pt x="1124" y="116"/>
                  <a:pt x="1132" y="117"/>
                </a:cubicBezTo>
                <a:cubicBezTo>
                  <a:pt x="1135" y="118"/>
                  <a:pt x="1138" y="118"/>
                  <a:pt x="1141" y="118"/>
                </a:cubicBezTo>
                <a:cubicBezTo>
                  <a:pt x="1143" y="118"/>
                  <a:pt x="1143" y="115"/>
                  <a:pt x="1141" y="115"/>
                </a:cubicBezTo>
                <a:cubicBezTo>
                  <a:pt x="1131" y="116"/>
                  <a:pt x="1120" y="113"/>
                  <a:pt x="1110" y="113"/>
                </a:cubicBezTo>
                <a:cubicBezTo>
                  <a:pt x="1098" y="113"/>
                  <a:pt x="1085" y="113"/>
                  <a:pt x="1073" y="113"/>
                </a:cubicBezTo>
                <a:cubicBezTo>
                  <a:pt x="1061" y="113"/>
                  <a:pt x="1042" y="115"/>
                  <a:pt x="1038" y="114"/>
                </a:cubicBezTo>
                <a:cubicBezTo>
                  <a:pt x="1047" y="113"/>
                  <a:pt x="1074" y="110"/>
                  <a:pt x="1075" y="110"/>
                </a:cubicBezTo>
                <a:cubicBezTo>
                  <a:pt x="1100" y="103"/>
                  <a:pt x="1124" y="92"/>
                  <a:pt x="1145" y="76"/>
                </a:cubicBezTo>
                <a:cubicBezTo>
                  <a:pt x="1147" y="75"/>
                  <a:pt x="1146" y="73"/>
                  <a:pt x="1144" y="74"/>
                </a:cubicBezTo>
                <a:cubicBezTo>
                  <a:pt x="1120" y="88"/>
                  <a:pt x="1094" y="99"/>
                  <a:pt x="1067" y="104"/>
                </a:cubicBezTo>
                <a:cubicBezTo>
                  <a:pt x="1047" y="109"/>
                  <a:pt x="1020" y="114"/>
                  <a:pt x="1000" y="107"/>
                </a:cubicBezTo>
                <a:cubicBezTo>
                  <a:pt x="987" y="101"/>
                  <a:pt x="976" y="93"/>
                  <a:pt x="963" y="88"/>
                </a:cubicBezTo>
                <a:cubicBezTo>
                  <a:pt x="964" y="88"/>
                  <a:pt x="965" y="88"/>
                  <a:pt x="965" y="88"/>
                </a:cubicBezTo>
                <a:cubicBezTo>
                  <a:pt x="981" y="81"/>
                  <a:pt x="997" y="74"/>
                  <a:pt x="1013" y="68"/>
                </a:cubicBezTo>
                <a:cubicBezTo>
                  <a:pt x="1029" y="62"/>
                  <a:pt x="1045" y="55"/>
                  <a:pt x="1060" y="47"/>
                </a:cubicBezTo>
                <a:cubicBezTo>
                  <a:pt x="1069" y="41"/>
                  <a:pt x="1080" y="35"/>
                  <a:pt x="1084" y="24"/>
                </a:cubicBezTo>
                <a:cubicBezTo>
                  <a:pt x="1085" y="21"/>
                  <a:pt x="1081" y="20"/>
                  <a:pt x="1080" y="23"/>
                </a:cubicBezTo>
                <a:cubicBezTo>
                  <a:pt x="1075" y="34"/>
                  <a:pt x="1061" y="41"/>
                  <a:pt x="1050" y="46"/>
                </a:cubicBezTo>
                <a:cubicBezTo>
                  <a:pt x="1041" y="50"/>
                  <a:pt x="1032" y="53"/>
                  <a:pt x="1022" y="57"/>
                </a:cubicBezTo>
                <a:cubicBezTo>
                  <a:pt x="1027" y="51"/>
                  <a:pt x="1030" y="45"/>
                  <a:pt x="1036" y="40"/>
                </a:cubicBezTo>
                <a:cubicBezTo>
                  <a:pt x="1045" y="32"/>
                  <a:pt x="1054" y="25"/>
                  <a:pt x="1063" y="16"/>
                </a:cubicBezTo>
                <a:cubicBezTo>
                  <a:pt x="1064" y="16"/>
                  <a:pt x="1063" y="15"/>
                  <a:pt x="1062" y="15"/>
                </a:cubicBezTo>
                <a:cubicBezTo>
                  <a:pt x="1051" y="25"/>
                  <a:pt x="1039" y="32"/>
                  <a:pt x="1028" y="42"/>
                </a:cubicBezTo>
                <a:cubicBezTo>
                  <a:pt x="1021" y="48"/>
                  <a:pt x="1015" y="55"/>
                  <a:pt x="1009" y="61"/>
                </a:cubicBezTo>
                <a:cubicBezTo>
                  <a:pt x="1008" y="62"/>
                  <a:pt x="1006" y="62"/>
                  <a:pt x="1005" y="63"/>
                </a:cubicBezTo>
                <a:cubicBezTo>
                  <a:pt x="994" y="66"/>
                  <a:pt x="983" y="68"/>
                  <a:pt x="973" y="72"/>
                </a:cubicBezTo>
                <a:cubicBezTo>
                  <a:pt x="967" y="75"/>
                  <a:pt x="961" y="77"/>
                  <a:pt x="955" y="78"/>
                </a:cubicBezTo>
                <a:cubicBezTo>
                  <a:pt x="944" y="81"/>
                  <a:pt x="919" y="84"/>
                  <a:pt x="901" y="80"/>
                </a:cubicBezTo>
                <a:cubicBezTo>
                  <a:pt x="897" y="80"/>
                  <a:pt x="894" y="79"/>
                  <a:pt x="891" y="78"/>
                </a:cubicBezTo>
                <a:cubicBezTo>
                  <a:pt x="876" y="73"/>
                  <a:pt x="862" y="65"/>
                  <a:pt x="847" y="61"/>
                </a:cubicBezTo>
                <a:cubicBezTo>
                  <a:pt x="869" y="55"/>
                  <a:pt x="891" y="48"/>
                  <a:pt x="914" y="53"/>
                </a:cubicBezTo>
                <a:cubicBezTo>
                  <a:pt x="915" y="54"/>
                  <a:pt x="916" y="51"/>
                  <a:pt x="914" y="51"/>
                </a:cubicBezTo>
                <a:cubicBezTo>
                  <a:pt x="903" y="47"/>
                  <a:pt x="890" y="47"/>
                  <a:pt x="877" y="48"/>
                </a:cubicBezTo>
                <a:cubicBezTo>
                  <a:pt x="880" y="47"/>
                  <a:pt x="883" y="45"/>
                  <a:pt x="885" y="43"/>
                </a:cubicBezTo>
                <a:cubicBezTo>
                  <a:pt x="895" y="37"/>
                  <a:pt x="902" y="28"/>
                  <a:pt x="914" y="27"/>
                </a:cubicBezTo>
                <a:cubicBezTo>
                  <a:pt x="915" y="27"/>
                  <a:pt x="914" y="26"/>
                  <a:pt x="914" y="26"/>
                </a:cubicBezTo>
                <a:cubicBezTo>
                  <a:pt x="895" y="27"/>
                  <a:pt x="881" y="43"/>
                  <a:pt x="864" y="50"/>
                </a:cubicBezTo>
                <a:cubicBezTo>
                  <a:pt x="845" y="53"/>
                  <a:pt x="828" y="58"/>
                  <a:pt x="821" y="60"/>
                </a:cubicBezTo>
                <a:cubicBezTo>
                  <a:pt x="812" y="63"/>
                  <a:pt x="805" y="69"/>
                  <a:pt x="796" y="75"/>
                </a:cubicBezTo>
                <a:cubicBezTo>
                  <a:pt x="794" y="77"/>
                  <a:pt x="792" y="79"/>
                  <a:pt x="790" y="81"/>
                </a:cubicBezTo>
                <a:cubicBezTo>
                  <a:pt x="791" y="77"/>
                  <a:pt x="790" y="73"/>
                  <a:pt x="790" y="68"/>
                </a:cubicBezTo>
                <a:cubicBezTo>
                  <a:pt x="790" y="58"/>
                  <a:pt x="795" y="49"/>
                  <a:pt x="799" y="41"/>
                </a:cubicBezTo>
                <a:cubicBezTo>
                  <a:pt x="804" y="33"/>
                  <a:pt x="809" y="25"/>
                  <a:pt x="813" y="16"/>
                </a:cubicBezTo>
                <a:cubicBezTo>
                  <a:pt x="817" y="10"/>
                  <a:pt x="821" y="4"/>
                  <a:pt x="828" y="0"/>
                </a:cubicBezTo>
                <a:cubicBezTo>
                  <a:pt x="828" y="0"/>
                  <a:pt x="828" y="0"/>
                  <a:pt x="827" y="0"/>
                </a:cubicBezTo>
                <a:cubicBezTo>
                  <a:pt x="822" y="3"/>
                  <a:pt x="815" y="7"/>
                  <a:pt x="812" y="12"/>
                </a:cubicBezTo>
                <a:cubicBezTo>
                  <a:pt x="808" y="19"/>
                  <a:pt x="803" y="27"/>
                  <a:pt x="799" y="34"/>
                </a:cubicBezTo>
                <a:cubicBezTo>
                  <a:pt x="799" y="35"/>
                  <a:pt x="798" y="36"/>
                  <a:pt x="797" y="36"/>
                </a:cubicBezTo>
                <a:cubicBezTo>
                  <a:pt x="797" y="37"/>
                  <a:pt x="796" y="38"/>
                  <a:pt x="796" y="39"/>
                </a:cubicBezTo>
                <a:cubicBezTo>
                  <a:pt x="796" y="40"/>
                  <a:pt x="795" y="40"/>
                  <a:pt x="795" y="41"/>
                </a:cubicBezTo>
                <a:cubicBezTo>
                  <a:pt x="795" y="41"/>
                  <a:pt x="794" y="42"/>
                  <a:pt x="794" y="42"/>
                </a:cubicBezTo>
                <a:cubicBezTo>
                  <a:pt x="794" y="42"/>
                  <a:pt x="794" y="42"/>
                  <a:pt x="794" y="43"/>
                </a:cubicBezTo>
                <a:cubicBezTo>
                  <a:pt x="791" y="47"/>
                  <a:pt x="788" y="52"/>
                  <a:pt x="786" y="56"/>
                </a:cubicBezTo>
                <a:cubicBezTo>
                  <a:pt x="786" y="56"/>
                  <a:pt x="786" y="56"/>
                  <a:pt x="786" y="56"/>
                </a:cubicBezTo>
                <a:cubicBezTo>
                  <a:pt x="786" y="57"/>
                  <a:pt x="786" y="57"/>
                  <a:pt x="786" y="57"/>
                </a:cubicBezTo>
                <a:cubicBezTo>
                  <a:pt x="786" y="58"/>
                  <a:pt x="785" y="59"/>
                  <a:pt x="785" y="60"/>
                </a:cubicBezTo>
                <a:cubicBezTo>
                  <a:pt x="785" y="61"/>
                  <a:pt x="785" y="61"/>
                  <a:pt x="784" y="62"/>
                </a:cubicBezTo>
                <a:cubicBezTo>
                  <a:pt x="784" y="62"/>
                  <a:pt x="784" y="62"/>
                  <a:pt x="784" y="62"/>
                </a:cubicBezTo>
                <a:cubicBezTo>
                  <a:pt x="784" y="63"/>
                  <a:pt x="784" y="63"/>
                  <a:pt x="784" y="64"/>
                </a:cubicBezTo>
                <a:cubicBezTo>
                  <a:pt x="783" y="69"/>
                  <a:pt x="786" y="76"/>
                  <a:pt x="785" y="84"/>
                </a:cubicBezTo>
                <a:cubicBezTo>
                  <a:pt x="773" y="93"/>
                  <a:pt x="759" y="103"/>
                  <a:pt x="751" y="110"/>
                </a:cubicBezTo>
                <a:cubicBezTo>
                  <a:pt x="740" y="123"/>
                  <a:pt x="729" y="131"/>
                  <a:pt x="713" y="135"/>
                </a:cubicBezTo>
                <a:cubicBezTo>
                  <a:pt x="700" y="138"/>
                  <a:pt x="688" y="142"/>
                  <a:pt x="675" y="147"/>
                </a:cubicBezTo>
                <a:cubicBezTo>
                  <a:pt x="661" y="152"/>
                  <a:pt x="647" y="159"/>
                  <a:pt x="633" y="161"/>
                </a:cubicBezTo>
                <a:cubicBezTo>
                  <a:pt x="628" y="162"/>
                  <a:pt x="623" y="163"/>
                  <a:pt x="618" y="164"/>
                </a:cubicBezTo>
                <a:cubicBezTo>
                  <a:pt x="626" y="155"/>
                  <a:pt x="636" y="146"/>
                  <a:pt x="647" y="141"/>
                </a:cubicBezTo>
                <a:cubicBezTo>
                  <a:pt x="655" y="137"/>
                  <a:pt x="664" y="139"/>
                  <a:pt x="672" y="136"/>
                </a:cubicBezTo>
                <a:cubicBezTo>
                  <a:pt x="677" y="135"/>
                  <a:pt x="680" y="132"/>
                  <a:pt x="684" y="129"/>
                </a:cubicBezTo>
                <a:cubicBezTo>
                  <a:pt x="695" y="117"/>
                  <a:pt x="708" y="107"/>
                  <a:pt x="720" y="96"/>
                </a:cubicBezTo>
                <a:cubicBezTo>
                  <a:pt x="725" y="91"/>
                  <a:pt x="729" y="88"/>
                  <a:pt x="735" y="85"/>
                </a:cubicBezTo>
                <a:cubicBezTo>
                  <a:pt x="739" y="83"/>
                  <a:pt x="742" y="82"/>
                  <a:pt x="745" y="79"/>
                </a:cubicBezTo>
                <a:cubicBezTo>
                  <a:pt x="746" y="78"/>
                  <a:pt x="745" y="78"/>
                  <a:pt x="745" y="78"/>
                </a:cubicBezTo>
                <a:cubicBezTo>
                  <a:pt x="740" y="83"/>
                  <a:pt x="735" y="82"/>
                  <a:pt x="729" y="84"/>
                </a:cubicBezTo>
                <a:cubicBezTo>
                  <a:pt x="725" y="86"/>
                  <a:pt x="721" y="89"/>
                  <a:pt x="717" y="93"/>
                </a:cubicBezTo>
                <a:cubicBezTo>
                  <a:pt x="706" y="104"/>
                  <a:pt x="694" y="112"/>
                  <a:pt x="682" y="123"/>
                </a:cubicBezTo>
                <a:cubicBezTo>
                  <a:pt x="683" y="122"/>
                  <a:pt x="683" y="122"/>
                  <a:pt x="683" y="122"/>
                </a:cubicBezTo>
                <a:cubicBezTo>
                  <a:pt x="687" y="113"/>
                  <a:pt x="689" y="104"/>
                  <a:pt x="693" y="96"/>
                </a:cubicBezTo>
                <a:cubicBezTo>
                  <a:pt x="694" y="95"/>
                  <a:pt x="692" y="95"/>
                  <a:pt x="692" y="96"/>
                </a:cubicBezTo>
                <a:cubicBezTo>
                  <a:pt x="688" y="102"/>
                  <a:pt x="686" y="108"/>
                  <a:pt x="682" y="115"/>
                </a:cubicBezTo>
                <a:cubicBezTo>
                  <a:pt x="678" y="123"/>
                  <a:pt x="670" y="126"/>
                  <a:pt x="664" y="132"/>
                </a:cubicBezTo>
                <a:cubicBezTo>
                  <a:pt x="664" y="132"/>
                  <a:pt x="664" y="132"/>
                  <a:pt x="664" y="132"/>
                </a:cubicBezTo>
                <a:cubicBezTo>
                  <a:pt x="662" y="132"/>
                  <a:pt x="659" y="132"/>
                  <a:pt x="657" y="132"/>
                </a:cubicBezTo>
                <a:cubicBezTo>
                  <a:pt x="651" y="132"/>
                  <a:pt x="646" y="134"/>
                  <a:pt x="641" y="137"/>
                </a:cubicBezTo>
                <a:cubicBezTo>
                  <a:pt x="627" y="145"/>
                  <a:pt x="617" y="156"/>
                  <a:pt x="605" y="166"/>
                </a:cubicBezTo>
                <a:cubicBezTo>
                  <a:pt x="605" y="166"/>
                  <a:pt x="605" y="166"/>
                  <a:pt x="605" y="166"/>
                </a:cubicBezTo>
                <a:cubicBezTo>
                  <a:pt x="594" y="169"/>
                  <a:pt x="584" y="172"/>
                  <a:pt x="576" y="179"/>
                </a:cubicBezTo>
                <a:cubicBezTo>
                  <a:pt x="577" y="175"/>
                  <a:pt x="579" y="171"/>
                  <a:pt x="580" y="167"/>
                </a:cubicBezTo>
                <a:cubicBezTo>
                  <a:pt x="593" y="154"/>
                  <a:pt x="606" y="141"/>
                  <a:pt x="616" y="126"/>
                </a:cubicBezTo>
                <a:cubicBezTo>
                  <a:pt x="619" y="121"/>
                  <a:pt x="623" y="114"/>
                  <a:pt x="620" y="109"/>
                </a:cubicBezTo>
                <a:cubicBezTo>
                  <a:pt x="618" y="105"/>
                  <a:pt x="619" y="103"/>
                  <a:pt x="622" y="97"/>
                </a:cubicBezTo>
                <a:cubicBezTo>
                  <a:pt x="626" y="88"/>
                  <a:pt x="632" y="79"/>
                  <a:pt x="637" y="70"/>
                </a:cubicBezTo>
                <a:cubicBezTo>
                  <a:pt x="638" y="69"/>
                  <a:pt x="636" y="68"/>
                  <a:pt x="636" y="69"/>
                </a:cubicBezTo>
                <a:cubicBezTo>
                  <a:pt x="628" y="81"/>
                  <a:pt x="621" y="93"/>
                  <a:pt x="615" y="106"/>
                </a:cubicBezTo>
                <a:cubicBezTo>
                  <a:pt x="615" y="107"/>
                  <a:pt x="615" y="107"/>
                  <a:pt x="616" y="108"/>
                </a:cubicBezTo>
                <a:cubicBezTo>
                  <a:pt x="625" y="115"/>
                  <a:pt x="600" y="139"/>
                  <a:pt x="583" y="156"/>
                </a:cubicBezTo>
                <a:cubicBezTo>
                  <a:pt x="587" y="143"/>
                  <a:pt x="591" y="130"/>
                  <a:pt x="596" y="118"/>
                </a:cubicBezTo>
                <a:cubicBezTo>
                  <a:pt x="603" y="103"/>
                  <a:pt x="611" y="88"/>
                  <a:pt x="615" y="72"/>
                </a:cubicBezTo>
                <a:cubicBezTo>
                  <a:pt x="618" y="56"/>
                  <a:pt x="615" y="41"/>
                  <a:pt x="610" y="26"/>
                </a:cubicBezTo>
                <a:cubicBezTo>
                  <a:pt x="610" y="25"/>
                  <a:pt x="608" y="25"/>
                  <a:pt x="608" y="26"/>
                </a:cubicBezTo>
                <a:cubicBezTo>
                  <a:pt x="613" y="43"/>
                  <a:pt x="616" y="61"/>
                  <a:pt x="610" y="77"/>
                </a:cubicBezTo>
                <a:cubicBezTo>
                  <a:pt x="605" y="91"/>
                  <a:pt x="596" y="104"/>
                  <a:pt x="589" y="117"/>
                </a:cubicBezTo>
                <a:cubicBezTo>
                  <a:pt x="588" y="121"/>
                  <a:pt x="586" y="125"/>
                  <a:pt x="585" y="128"/>
                </a:cubicBezTo>
                <a:cubicBezTo>
                  <a:pt x="584" y="125"/>
                  <a:pt x="584" y="121"/>
                  <a:pt x="583" y="117"/>
                </a:cubicBezTo>
                <a:cubicBezTo>
                  <a:pt x="578" y="102"/>
                  <a:pt x="568" y="85"/>
                  <a:pt x="574" y="69"/>
                </a:cubicBezTo>
                <a:cubicBezTo>
                  <a:pt x="574" y="69"/>
                  <a:pt x="574" y="69"/>
                  <a:pt x="574" y="69"/>
                </a:cubicBezTo>
                <a:cubicBezTo>
                  <a:pt x="569" y="79"/>
                  <a:pt x="570" y="88"/>
                  <a:pt x="574" y="98"/>
                </a:cubicBezTo>
                <a:cubicBezTo>
                  <a:pt x="577" y="107"/>
                  <a:pt x="581" y="116"/>
                  <a:pt x="582" y="125"/>
                </a:cubicBezTo>
                <a:cubicBezTo>
                  <a:pt x="583" y="129"/>
                  <a:pt x="582" y="133"/>
                  <a:pt x="581" y="136"/>
                </a:cubicBezTo>
                <a:cubicBezTo>
                  <a:pt x="575" y="151"/>
                  <a:pt x="570" y="166"/>
                  <a:pt x="563" y="181"/>
                </a:cubicBezTo>
                <a:cubicBezTo>
                  <a:pt x="559" y="191"/>
                  <a:pt x="555" y="201"/>
                  <a:pt x="551" y="210"/>
                </a:cubicBezTo>
                <a:cubicBezTo>
                  <a:pt x="547" y="218"/>
                  <a:pt x="541" y="226"/>
                  <a:pt x="538" y="234"/>
                </a:cubicBezTo>
                <a:cubicBezTo>
                  <a:pt x="535" y="239"/>
                  <a:pt x="531" y="244"/>
                  <a:pt x="528" y="249"/>
                </a:cubicBezTo>
                <a:cubicBezTo>
                  <a:pt x="520" y="262"/>
                  <a:pt x="511" y="274"/>
                  <a:pt x="504" y="286"/>
                </a:cubicBezTo>
                <a:cubicBezTo>
                  <a:pt x="498" y="297"/>
                  <a:pt x="493" y="310"/>
                  <a:pt x="486" y="320"/>
                </a:cubicBezTo>
                <a:cubicBezTo>
                  <a:pt x="479" y="332"/>
                  <a:pt x="470" y="339"/>
                  <a:pt x="457" y="344"/>
                </a:cubicBezTo>
                <a:cubicBezTo>
                  <a:pt x="450" y="346"/>
                  <a:pt x="443" y="349"/>
                  <a:pt x="437" y="354"/>
                </a:cubicBezTo>
                <a:cubicBezTo>
                  <a:pt x="420" y="369"/>
                  <a:pt x="415" y="393"/>
                  <a:pt x="398" y="409"/>
                </a:cubicBezTo>
                <a:cubicBezTo>
                  <a:pt x="387" y="418"/>
                  <a:pt x="374" y="425"/>
                  <a:pt x="362" y="433"/>
                </a:cubicBezTo>
                <a:cubicBezTo>
                  <a:pt x="348" y="442"/>
                  <a:pt x="335" y="451"/>
                  <a:pt x="322" y="460"/>
                </a:cubicBezTo>
                <a:cubicBezTo>
                  <a:pt x="315" y="464"/>
                  <a:pt x="308" y="468"/>
                  <a:pt x="301" y="472"/>
                </a:cubicBezTo>
                <a:cubicBezTo>
                  <a:pt x="287" y="477"/>
                  <a:pt x="273" y="483"/>
                  <a:pt x="259" y="489"/>
                </a:cubicBezTo>
                <a:cubicBezTo>
                  <a:pt x="249" y="492"/>
                  <a:pt x="238" y="495"/>
                  <a:pt x="228" y="498"/>
                </a:cubicBezTo>
                <a:cubicBezTo>
                  <a:pt x="227" y="498"/>
                  <a:pt x="225" y="498"/>
                  <a:pt x="224" y="499"/>
                </a:cubicBezTo>
                <a:cubicBezTo>
                  <a:pt x="227" y="486"/>
                  <a:pt x="229" y="473"/>
                  <a:pt x="235" y="463"/>
                </a:cubicBezTo>
                <a:cubicBezTo>
                  <a:pt x="241" y="453"/>
                  <a:pt x="250" y="447"/>
                  <a:pt x="260" y="442"/>
                </a:cubicBezTo>
                <a:cubicBezTo>
                  <a:pt x="272" y="436"/>
                  <a:pt x="283" y="430"/>
                  <a:pt x="292" y="420"/>
                </a:cubicBezTo>
                <a:cubicBezTo>
                  <a:pt x="298" y="414"/>
                  <a:pt x="302" y="408"/>
                  <a:pt x="307" y="401"/>
                </a:cubicBezTo>
                <a:cubicBezTo>
                  <a:pt x="308" y="401"/>
                  <a:pt x="309" y="400"/>
                  <a:pt x="310" y="400"/>
                </a:cubicBezTo>
                <a:cubicBezTo>
                  <a:pt x="320" y="394"/>
                  <a:pt x="331" y="394"/>
                  <a:pt x="342" y="391"/>
                </a:cubicBezTo>
                <a:cubicBezTo>
                  <a:pt x="351" y="387"/>
                  <a:pt x="360" y="383"/>
                  <a:pt x="368" y="378"/>
                </a:cubicBezTo>
                <a:cubicBezTo>
                  <a:pt x="380" y="378"/>
                  <a:pt x="391" y="378"/>
                  <a:pt x="403" y="381"/>
                </a:cubicBezTo>
                <a:cubicBezTo>
                  <a:pt x="404" y="382"/>
                  <a:pt x="405" y="379"/>
                  <a:pt x="403" y="378"/>
                </a:cubicBezTo>
                <a:cubicBezTo>
                  <a:pt x="394" y="375"/>
                  <a:pt x="385" y="375"/>
                  <a:pt x="375" y="374"/>
                </a:cubicBezTo>
                <a:cubicBezTo>
                  <a:pt x="384" y="370"/>
                  <a:pt x="392" y="365"/>
                  <a:pt x="401" y="361"/>
                </a:cubicBezTo>
                <a:cubicBezTo>
                  <a:pt x="407" y="358"/>
                  <a:pt x="403" y="350"/>
                  <a:pt x="397" y="353"/>
                </a:cubicBezTo>
                <a:cubicBezTo>
                  <a:pt x="383" y="359"/>
                  <a:pt x="353" y="374"/>
                  <a:pt x="353" y="375"/>
                </a:cubicBezTo>
                <a:cubicBezTo>
                  <a:pt x="343" y="379"/>
                  <a:pt x="333" y="381"/>
                  <a:pt x="323" y="383"/>
                </a:cubicBezTo>
                <a:cubicBezTo>
                  <a:pt x="322" y="383"/>
                  <a:pt x="321" y="383"/>
                  <a:pt x="320" y="383"/>
                </a:cubicBezTo>
                <a:cubicBezTo>
                  <a:pt x="329" y="373"/>
                  <a:pt x="340" y="367"/>
                  <a:pt x="353" y="359"/>
                </a:cubicBezTo>
                <a:cubicBezTo>
                  <a:pt x="364" y="353"/>
                  <a:pt x="373" y="344"/>
                  <a:pt x="383" y="336"/>
                </a:cubicBezTo>
                <a:cubicBezTo>
                  <a:pt x="398" y="324"/>
                  <a:pt x="414" y="313"/>
                  <a:pt x="430" y="302"/>
                </a:cubicBezTo>
                <a:cubicBezTo>
                  <a:pt x="431" y="302"/>
                  <a:pt x="432" y="301"/>
                  <a:pt x="433" y="300"/>
                </a:cubicBezTo>
                <a:cubicBezTo>
                  <a:pt x="440" y="299"/>
                  <a:pt x="448" y="301"/>
                  <a:pt x="455" y="299"/>
                </a:cubicBezTo>
                <a:cubicBezTo>
                  <a:pt x="462" y="298"/>
                  <a:pt x="470" y="295"/>
                  <a:pt x="477" y="292"/>
                </a:cubicBezTo>
                <a:cubicBezTo>
                  <a:pt x="489" y="285"/>
                  <a:pt x="497" y="276"/>
                  <a:pt x="503" y="264"/>
                </a:cubicBezTo>
                <a:cubicBezTo>
                  <a:pt x="504" y="264"/>
                  <a:pt x="503" y="263"/>
                  <a:pt x="503" y="264"/>
                </a:cubicBezTo>
                <a:cubicBezTo>
                  <a:pt x="495" y="276"/>
                  <a:pt x="485" y="286"/>
                  <a:pt x="471" y="292"/>
                </a:cubicBezTo>
                <a:cubicBezTo>
                  <a:pt x="464" y="294"/>
                  <a:pt x="457" y="297"/>
                  <a:pt x="449" y="296"/>
                </a:cubicBezTo>
                <a:cubicBezTo>
                  <a:pt x="446" y="296"/>
                  <a:pt x="444" y="296"/>
                  <a:pt x="441" y="295"/>
                </a:cubicBezTo>
                <a:cubicBezTo>
                  <a:pt x="450" y="290"/>
                  <a:pt x="459" y="285"/>
                  <a:pt x="464" y="277"/>
                </a:cubicBezTo>
                <a:cubicBezTo>
                  <a:pt x="479" y="253"/>
                  <a:pt x="484" y="226"/>
                  <a:pt x="489" y="198"/>
                </a:cubicBezTo>
                <a:cubicBezTo>
                  <a:pt x="489" y="198"/>
                  <a:pt x="489" y="198"/>
                  <a:pt x="488" y="198"/>
                </a:cubicBezTo>
                <a:cubicBezTo>
                  <a:pt x="481" y="225"/>
                  <a:pt x="475" y="255"/>
                  <a:pt x="457" y="277"/>
                </a:cubicBezTo>
                <a:cubicBezTo>
                  <a:pt x="452" y="284"/>
                  <a:pt x="440" y="288"/>
                  <a:pt x="433" y="292"/>
                </a:cubicBezTo>
                <a:cubicBezTo>
                  <a:pt x="426" y="297"/>
                  <a:pt x="420" y="301"/>
                  <a:pt x="413" y="305"/>
                </a:cubicBezTo>
                <a:cubicBezTo>
                  <a:pt x="411" y="306"/>
                  <a:pt x="410" y="307"/>
                  <a:pt x="408" y="308"/>
                </a:cubicBezTo>
                <a:cubicBezTo>
                  <a:pt x="409" y="305"/>
                  <a:pt x="410" y="302"/>
                  <a:pt x="411" y="299"/>
                </a:cubicBezTo>
                <a:cubicBezTo>
                  <a:pt x="414" y="290"/>
                  <a:pt x="419" y="283"/>
                  <a:pt x="422" y="275"/>
                </a:cubicBezTo>
                <a:cubicBezTo>
                  <a:pt x="427" y="265"/>
                  <a:pt x="428" y="254"/>
                  <a:pt x="427" y="243"/>
                </a:cubicBezTo>
                <a:cubicBezTo>
                  <a:pt x="427" y="241"/>
                  <a:pt x="425" y="242"/>
                  <a:pt x="425" y="243"/>
                </a:cubicBezTo>
                <a:cubicBezTo>
                  <a:pt x="426" y="259"/>
                  <a:pt x="422" y="273"/>
                  <a:pt x="412" y="286"/>
                </a:cubicBezTo>
                <a:cubicBezTo>
                  <a:pt x="406" y="295"/>
                  <a:pt x="405" y="307"/>
                  <a:pt x="396" y="314"/>
                </a:cubicBezTo>
                <a:cubicBezTo>
                  <a:pt x="387" y="322"/>
                  <a:pt x="376" y="326"/>
                  <a:pt x="367" y="332"/>
                </a:cubicBezTo>
                <a:cubicBezTo>
                  <a:pt x="363" y="334"/>
                  <a:pt x="358" y="337"/>
                  <a:pt x="356" y="341"/>
                </a:cubicBezTo>
                <a:cubicBezTo>
                  <a:pt x="347" y="346"/>
                  <a:pt x="337" y="350"/>
                  <a:pt x="329" y="355"/>
                </a:cubicBezTo>
                <a:cubicBezTo>
                  <a:pt x="330" y="347"/>
                  <a:pt x="331" y="338"/>
                  <a:pt x="331" y="329"/>
                </a:cubicBezTo>
                <a:cubicBezTo>
                  <a:pt x="332" y="316"/>
                  <a:pt x="339" y="282"/>
                  <a:pt x="346" y="268"/>
                </a:cubicBezTo>
                <a:cubicBezTo>
                  <a:pt x="353" y="254"/>
                  <a:pt x="361" y="240"/>
                  <a:pt x="370" y="228"/>
                </a:cubicBezTo>
                <a:cubicBezTo>
                  <a:pt x="379" y="217"/>
                  <a:pt x="386" y="210"/>
                  <a:pt x="399" y="207"/>
                </a:cubicBezTo>
                <a:cubicBezTo>
                  <a:pt x="411" y="204"/>
                  <a:pt x="420" y="200"/>
                  <a:pt x="423" y="188"/>
                </a:cubicBezTo>
                <a:cubicBezTo>
                  <a:pt x="423" y="187"/>
                  <a:pt x="423" y="187"/>
                  <a:pt x="423" y="188"/>
                </a:cubicBezTo>
                <a:cubicBezTo>
                  <a:pt x="418" y="208"/>
                  <a:pt x="393" y="202"/>
                  <a:pt x="380" y="213"/>
                </a:cubicBezTo>
                <a:cubicBezTo>
                  <a:pt x="369" y="221"/>
                  <a:pt x="362" y="234"/>
                  <a:pt x="355" y="245"/>
                </a:cubicBezTo>
                <a:cubicBezTo>
                  <a:pt x="347" y="258"/>
                  <a:pt x="339" y="271"/>
                  <a:pt x="333" y="286"/>
                </a:cubicBezTo>
                <a:cubicBezTo>
                  <a:pt x="331" y="289"/>
                  <a:pt x="330" y="292"/>
                  <a:pt x="329" y="295"/>
                </a:cubicBezTo>
                <a:cubicBezTo>
                  <a:pt x="329" y="291"/>
                  <a:pt x="329" y="287"/>
                  <a:pt x="329" y="283"/>
                </a:cubicBezTo>
                <a:cubicBezTo>
                  <a:pt x="332" y="254"/>
                  <a:pt x="344" y="227"/>
                  <a:pt x="359" y="202"/>
                </a:cubicBezTo>
                <a:cubicBezTo>
                  <a:pt x="366" y="191"/>
                  <a:pt x="373" y="180"/>
                  <a:pt x="380" y="169"/>
                </a:cubicBezTo>
                <a:cubicBezTo>
                  <a:pt x="384" y="164"/>
                  <a:pt x="391" y="166"/>
                  <a:pt x="397" y="163"/>
                </a:cubicBezTo>
                <a:cubicBezTo>
                  <a:pt x="412" y="154"/>
                  <a:pt x="415" y="132"/>
                  <a:pt x="425" y="119"/>
                </a:cubicBezTo>
                <a:cubicBezTo>
                  <a:pt x="426" y="118"/>
                  <a:pt x="425" y="117"/>
                  <a:pt x="424" y="118"/>
                </a:cubicBezTo>
                <a:cubicBezTo>
                  <a:pt x="415" y="131"/>
                  <a:pt x="404" y="170"/>
                  <a:pt x="382" y="162"/>
                </a:cubicBezTo>
                <a:cubicBezTo>
                  <a:pt x="381" y="162"/>
                  <a:pt x="381" y="162"/>
                  <a:pt x="380" y="163"/>
                </a:cubicBezTo>
                <a:cubicBezTo>
                  <a:pt x="364" y="184"/>
                  <a:pt x="348" y="208"/>
                  <a:pt x="337" y="233"/>
                </a:cubicBezTo>
                <a:cubicBezTo>
                  <a:pt x="339" y="219"/>
                  <a:pt x="340" y="206"/>
                  <a:pt x="342" y="193"/>
                </a:cubicBezTo>
                <a:cubicBezTo>
                  <a:pt x="343" y="184"/>
                  <a:pt x="344" y="175"/>
                  <a:pt x="345" y="167"/>
                </a:cubicBezTo>
                <a:cubicBezTo>
                  <a:pt x="346" y="162"/>
                  <a:pt x="351" y="160"/>
                  <a:pt x="352" y="155"/>
                </a:cubicBezTo>
                <a:cubicBezTo>
                  <a:pt x="353" y="151"/>
                  <a:pt x="353" y="147"/>
                  <a:pt x="352" y="144"/>
                </a:cubicBezTo>
                <a:cubicBezTo>
                  <a:pt x="353" y="150"/>
                  <a:pt x="352" y="156"/>
                  <a:pt x="347" y="160"/>
                </a:cubicBezTo>
                <a:cubicBezTo>
                  <a:pt x="340" y="165"/>
                  <a:pt x="340" y="179"/>
                  <a:pt x="339" y="186"/>
                </a:cubicBezTo>
                <a:cubicBezTo>
                  <a:pt x="336" y="207"/>
                  <a:pt x="336" y="228"/>
                  <a:pt x="331" y="249"/>
                </a:cubicBezTo>
                <a:cubicBezTo>
                  <a:pt x="329" y="252"/>
                  <a:pt x="328" y="255"/>
                  <a:pt x="327" y="258"/>
                </a:cubicBezTo>
                <a:cubicBezTo>
                  <a:pt x="326" y="261"/>
                  <a:pt x="326" y="261"/>
                  <a:pt x="323" y="275"/>
                </a:cubicBezTo>
                <a:cubicBezTo>
                  <a:pt x="322" y="286"/>
                  <a:pt x="322" y="296"/>
                  <a:pt x="323" y="307"/>
                </a:cubicBezTo>
                <a:cubicBezTo>
                  <a:pt x="324" y="314"/>
                  <a:pt x="324" y="320"/>
                  <a:pt x="323" y="327"/>
                </a:cubicBezTo>
                <a:cubicBezTo>
                  <a:pt x="322" y="327"/>
                  <a:pt x="321" y="351"/>
                  <a:pt x="319" y="360"/>
                </a:cubicBezTo>
                <a:cubicBezTo>
                  <a:pt x="312" y="362"/>
                  <a:pt x="309" y="368"/>
                  <a:pt x="304" y="375"/>
                </a:cubicBezTo>
                <a:cubicBezTo>
                  <a:pt x="303" y="376"/>
                  <a:pt x="302" y="378"/>
                  <a:pt x="301" y="379"/>
                </a:cubicBezTo>
                <a:cubicBezTo>
                  <a:pt x="294" y="388"/>
                  <a:pt x="288" y="398"/>
                  <a:pt x="279" y="405"/>
                </a:cubicBezTo>
                <a:cubicBezTo>
                  <a:pt x="270" y="413"/>
                  <a:pt x="260" y="418"/>
                  <a:pt x="249" y="423"/>
                </a:cubicBezTo>
                <a:cubicBezTo>
                  <a:pt x="242" y="427"/>
                  <a:pt x="235" y="430"/>
                  <a:pt x="229" y="435"/>
                </a:cubicBezTo>
                <a:cubicBezTo>
                  <a:pt x="230" y="429"/>
                  <a:pt x="232" y="423"/>
                  <a:pt x="235" y="417"/>
                </a:cubicBezTo>
                <a:cubicBezTo>
                  <a:pt x="237" y="413"/>
                  <a:pt x="239" y="409"/>
                  <a:pt x="241" y="405"/>
                </a:cubicBezTo>
                <a:cubicBezTo>
                  <a:pt x="249" y="402"/>
                  <a:pt x="256" y="400"/>
                  <a:pt x="261" y="393"/>
                </a:cubicBezTo>
                <a:cubicBezTo>
                  <a:pt x="270" y="382"/>
                  <a:pt x="276" y="371"/>
                  <a:pt x="278" y="358"/>
                </a:cubicBezTo>
                <a:cubicBezTo>
                  <a:pt x="279" y="356"/>
                  <a:pt x="277" y="356"/>
                  <a:pt x="277" y="357"/>
                </a:cubicBezTo>
                <a:cubicBezTo>
                  <a:pt x="274" y="369"/>
                  <a:pt x="268" y="379"/>
                  <a:pt x="261" y="388"/>
                </a:cubicBezTo>
                <a:cubicBezTo>
                  <a:pt x="256" y="394"/>
                  <a:pt x="250" y="397"/>
                  <a:pt x="244" y="400"/>
                </a:cubicBezTo>
                <a:cubicBezTo>
                  <a:pt x="246" y="397"/>
                  <a:pt x="248" y="394"/>
                  <a:pt x="250" y="391"/>
                </a:cubicBezTo>
                <a:cubicBezTo>
                  <a:pt x="251" y="389"/>
                  <a:pt x="273" y="334"/>
                  <a:pt x="280" y="316"/>
                </a:cubicBezTo>
                <a:cubicBezTo>
                  <a:pt x="280" y="316"/>
                  <a:pt x="280" y="316"/>
                  <a:pt x="280" y="316"/>
                </a:cubicBezTo>
                <a:cubicBezTo>
                  <a:pt x="277" y="321"/>
                  <a:pt x="273" y="329"/>
                  <a:pt x="269" y="338"/>
                </a:cubicBezTo>
                <a:cubicBezTo>
                  <a:pt x="269" y="338"/>
                  <a:pt x="269" y="338"/>
                  <a:pt x="269" y="338"/>
                </a:cubicBezTo>
                <a:cubicBezTo>
                  <a:pt x="268" y="340"/>
                  <a:pt x="267" y="342"/>
                  <a:pt x="266" y="344"/>
                </a:cubicBezTo>
                <a:cubicBezTo>
                  <a:pt x="265" y="345"/>
                  <a:pt x="265" y="346"/>
                  <a:pt x="265" y="347"/>
                </a:cubicBezTo>
                <a:cubicBezTo>
                  <a:pt x="265" y="347"/>
                  <a:pt x="265" y="347"/>
                  <a:pt x="265" y="347"/>
                </a:cubicBezTo>
                <a:cubicBezTo>
                  <a:pt x="253" y="371"/>
                  <a:pt x="239" y="400"/>
                  <a:pt x="237" y="403"/>
                </a:cubicBezTo>
                <a:cubicBezTo>
                  <a:pt x="236" y="403"/>
                  <a:pt x="235" y="404"/>
                  <a:pt x="234" y="404"/>
                </a:cubicBezTo>
                <a:cubicBezTo>
                  <a:pt x="233" y="395"/>
                  <a:pt x="230" y="385"/>
                  <a:pt x="230" y="380"/>
                </a:cubicBezTo>
                <a:cubicBezTo>
                  <a:pt x="226" y="360"/>
                  <a:pt x="232" y="341"/>
                  <a:pt x="234" y="321"/>
                </a:cubicBezTo>
                <a:cubicBezTo>
                  <a:pt x="234" y="320"/>
                  <a:pt x="232" y="320"/>
                  <a:pt x="232" y="321"/>
                </a:cubicBezTo>
                <a:cubicBezTo>
                  <a:pt x="230" y="340"/>
                  <a:pt x="224" y="358"/>
                  <a:pt x="226" y="378"/>
                </a:cubicBezTo>
                <a:cubicBezTo>
                  <a:pt x="228" y="386"/>
                  <a:pt x="229" y="395"/>
                  <a:pt x="229" y="403"/>
                </a:cubicBezTo>
                <a:cubicBezTo>
                  <a:pt x="229" y="410"/>
                  <a:pt x="225" y="415"/>
                  <a:pt x="224" y="422"/>
                </a:cubicBezTo>
                <a:cubicBezTo>
                  <a:pt x="224" y="422"/>
                  <a:pt x="222" y="436"/>
                  <a:pt x="222" y="442"/>
                </a:cubicBezTo>
                <a:cubicBezTo>
                  <a:pt x="222" y="442"/>
                  <a:pt x="221" y="443"/>
                  <a:pt x="220" y="444"/>
                </a:cubicBezTo>
                <a:cubicBezTo>
                  <a:pt x="212" y="454"/>
                  <a:pt x="209" y="466"/>
                  <a:pt x="206" y="478"/>
                </a:cubicBezTo>
                <a:cubicBezTo>
                  <a:pt x="203" y="487"/>
                  <a:pt x="201" y="496"/>
                  <a:pt x="198" y="505"/>
                </a:cubicBezTo>
                <a:cubicBezTo>
                  <a:pt x="198" y="505"/>
                  <a:pt x="198" y="505"/>
                  <a:pt x="198" y="506"/>
                </a:cubicBezTo>
                <a:cubicBezTo>
                  <a:pt x="192" y="507"/>
                  <a:pt x="187" y="511"/>
                  <a:pt x="182" y="513"/>
                </a:cubicBezTo>
                <a:cubicBezTo>
                  <a:pt x="174" y="514"/>
                  <a:pt x="165" y="514"/>
                  <a:pt x="157" y="512"/>
                </a:cubicBezTo>
                <a:cubicBezTo>
                  <a:pt x="154" y="511"/>
                  <a:pt x="150" y="512"/>
                  <a:pt x="148" y="514"/>
                </a:cubicBezTo>
                <a:cubicBezTo>
                  <a:pt x="131" y="531"/>
                  <a:pt x="110" y="524"/>
                  <a:pt x="90" y="521"/>
                </a:cubicBezTo>
                <a:cubicBezTo>
                  <a:pt x="92" y="519"/>
                  <a:pt x="94" y="517"/>
                  <a:pt x="96" y="515"/>
                </a:cubicBezTo>
                <a:cubicBezTo>
                  <a:pt x="97" y="514"/>
                  <a:pt x="98" y="512"/>
                  <a:pt x="96" y="511"/>
                </a:cubicBezTo>
                <a:cubicBezTo>
                  <a:pt x="89" y="504"/>
                  <a:pt x="93" y="499"/>
                  <a:pt x="99" y="493"/>
                </a:cubicBezTo>
                <a:cubicBezTo>
                  <a:pt x="101" y="490"/>
                  <a:pt x="104" y="486"/>
                  <a:pt x="106" y="482"/>
                </a:cubicBezTo>
                <a:cubicBezTo>
                  <a:pt x="111" y="472"/>
                  <a:pt x="115" y="458"/>
                  <a:pt x="125" y="450"/>
                </a:cubicBezTo>
                <a:cubicBezTo>
                  <a:pt x="126" y="449"/>
                  <a:pt x="126" y="448"/>
                  <a:pt x="125" y="448"/>
                </a:cubicBezTo>
                <a:cubicBezTo>
                  <a:pt x="115" y="440"/>
                  <a:pt x="112" y="431"/>
                  <a:pt x="121" y="421"/>
                </a:cubicBezTo>
                <a:cubicBezTo>
                  <a:pt x="125" y="416"/>
                  <a:pt x="130" y="412"/>
                  <a:pt x="134" y="407"/>
                </a:cubicBezTo>
                <a:cubicBezTo>
                  <a:pt x="147" y="393"/>
                  <a:pt x="150" y="373"/>
                  <a:pt x="156" y="356"/>
                </a:cubicBezTo>
                <a:cubicBezTo>
                  <a:pt x="156" y="356"/>
                  <a:pt x="156" y="356"/>
                  <a:pt x="156" y="356"/>
                </a:cubicBezTo>
                <a:cubicBezTo>
                  <a:pt x="151" y="368"/>
                  <a:pt x="148" y="380"/>
                  <a:pt x="142" y="392"/>
                </a:cubicBezTo>
                <a:cubicBezTo>
                  <a:pt x="137" y="402"/>
                  <a:pt x="129" y="409"/>
                  <a:pt x="120" y="418"/>
                </a:cubicBezTo>
                <a:cubicBezTo>
                  <a:pt x="109" y="429"/>
                  <a:pt x="110" y="439"/>
                  <a:pt x="121" y="449"/>
                </a:cubicBezTo>
                <a:cubicBezTo>
                  <a:pt x="109" y="460"/>
                  <a:pt x="107" y="479"/>
                  <a:pt x="95" y="490"/>
                </a:cubicBezTo>
                <a:cubicBezTo>
                  <a:pt x="87" y="498"/>
                  <a:pt x="83" y="504"/>
                  <a:pt x="91" y="513"/>
                </a:cubicBezTo>
                <a:cubicBezTo>
                  <a:pt x="86" y="516"/>
                  <a:pt x="80" y="517"/>
                  <a:pt x="75" y="520"/>
                </a:cubicBezTo>
                <a:cubicBezTo>
                  <a:pt x="69" y="520"/>
                  <a:pt x="6" y="519"/>
                  <a:pt x="0" y="519"/>
                </a:cubicBezTo>
                <a:cubicBezTo>
                  <a:pt x="1" y="554"/>
                  <a:pt x="1" y="554"/>
                  <a:pt x="1" y="554"/>
                </a:cubicBezTo>
                <a:cubicBezTo>
                  <a:pt x="8" y="554"/>
                  <a:pt x="77" y="554"/>
                  <a:pt x="85" y="554"/>
                </a:cubicBezTo>
                <a:cubicBezTo>
                  <a:pt x="101" y="553"/>
                  <a:pt x="121" y="555"/>
                  <a:pt x="135" y="546"/>
                </a:cubicBezTo>
                <a:cubicBezTo>
                  <a:pt x="137" y="544"/>
                  <a:pt x="139" y="543"/>
                  <a:pt x="141" y="541"/>
                </a:cubicBezTo>
                <a:cubicBezTo>
                  <a:pt x="154" y="538"/>
                  <a:pt x="167" y="535"/>
                  <a:pt x="180" y="531"/>
                </a:cubicBezTo>
                <a:cubicBezTo>
                  <a:pt x="182" y="531"/>
                  <a:pt x="183" y="530"/>
                  <a:pt x="185" y="530"/>
                </a:cubicBezTo>
                <a:cubicBezTo>
                  <a:pt x="185" y="529"/>
                  <a:pt x="186" y="529"/>
                  <a:pt x="187" y="529"/>
                </a:cubicBezTo>
                <a:cubicBezTo>
                  <a:pt x="186" y="529"/>
                  <a:pt x="186" y="530"/>
                  <a:pt x="186" y="530"/>
                </a:cubicBezTo>
                <a:cubicBezTo>
                  <a:pt x="178" y="543"/>
                  <a:pt x="169" y="556"/>
                  <a:pt x="162" y="569"/>
                </a:cubicBezTo>
                <a:cubicBezTo>
                  <a:pt x="153" y="582"/>
                  <a:pt x="144" y="596"/>
                  <a:pt x="137" y="610"/>
                </a:cubicBezTo>
                <a:cubicBezTo>
                  <a:pt x="132" y="621"/>
                  <a:pt x="125" y="630"/>
                  <a:pt x="116" y="637"/>
                </a:cubicBezTo>
                <a:cubicBezTo>
                  <a:pt x="107" y="643"/>
                  <a:pt x="98" y="649"/>
                  <a:pt x="89" y="654"/>
                </a:cubicBezTo>
                <a:cubicBezTo>
                  <a:pt x="83" y="657"/>
                  <a:pt x="5" y="724"/>
                  <a:pt x="1" y="728"/>
                </a:cubicBezTo>
                <a:cubicBezTo>
                  <a:pt x="1" y="778"/>
                  <a:pt x="1" y="778"/>
                  <a:pt x="1" y="778"/>
                </a:cubicBezTo>
                <a:cubicBezTo>
                  <a:pt x="11" y="769"/>
                  <a:pt x="97" y="678"/>
                  <a:pt x="109" y="670"/>
                </a:cubicBezTo>
                <a:cubicBezTo>
                  <a:pt x="118" y="665"/>
                  <a:pt x="127" y="660"/>
                  <a:pt x="135" y="653"/>
                </a:cubicBezTo>
                <a:cubicBezTo>
                  <a:pt x="155" y="635"/>
                  <a:pt x="166" y="608"/>
                  <a:pt x="180" y="585"/>
                </a:cubicBezTo>
                <a:cubicBezTo>
                  <a:pt x="193" y="563"/>
                  <a:pt x="208" y="543"/>
                  <a:pt x="218" y="519"/>
                </a:cubicBezTo>
                <a:cubicBezTo>
                  <a:pt x="219" y="519"/>
                  <a:pt x="220" y="518"/>
                  <a:pt x="221" y="518"/>
                </a:cubicBezTo>
                <a:cubicBezTo>
                  <a:pt x="232" y="514"/>
                  <a:pt x="243" y="511"/>
                  <a:pt x="255" y="510"/>
                </a:cubicBezTo>
                <a:cubicBezTo>
                  <a:pt x="259" y="509"/>
                  <a:pt x="264" y="509"/>
                  <a:pt x="269" y="509"/>
                </a:cubicBezTo>
                <a:cubicBezTo>
                  <a:pt x="269" y="509"/>
                  <a:pt x="269" y="510"/>
                  <a:pt x="270" y="510"/>
                </a:cubicBezTo>
                <a:cubicBezTo>
                  <a:pt x="274" y="511"/>
                  <a:pt x="279" y="513"/>
                  <a:pt x="283" y="516"/>
                </a:cubicBezTo>
                <a:cubicBezTo>
                  <a:pt x="290" y="519"/>
                  <a:pt x="296" y="523"/>
                  <a:pt x="302" y="527"/>
                </a:cubicBezTo>
                <a:cubicBezTo>
                  <a:pt x="309" y="531"/>
                  <a:pt x="316" y="535"/>
                  <a:pt x="323" y="539"/>
                </a:cubicBezTo>
                <a:cubicBezTo>
                  <a:pt x="327" y="541"/>
                  <a:pt x="332" y="546"/>
                  <a:pt x="336" y="546"/>
                </a:cubicBezTo>
                <a:cubicBezTo>
                  <a:pt x="336" y="546"/>
                  <a:pt x="335" y="547"/>
                  <a:pt x="336" y="547"/>
                </a:cubicBezTo>
                <a:cubicBezTo>
                  <a:pt x="342" y="552"/>
                  <a:pt x="349" y="557"/>
                  <a:pt x="356" y="562"/>
                </a:cubicBezTo>
                <a:cubicBezTo>
                  <a:pt x="356" y="562"/>
                  <a:pt x="356" y="562"/>
                  <a:pt x="356" y="562"/>
                </a:cubicBezTo>
                <a:cubicBezTo>
                  <a:pt x="354" y="560"/>
                  <a:pt x="339" y="547"/>
                  <a:pt x="338" y="547"/>
                </a:cubicBezTo>
                <a:cubicBezTo>
                  <a:pt x="338" y="547"/>
                  <a:pt x="338" y="546"/>
                  <a:pt x="338" y="546"/>
                </a:cubicBezTo>
                <a:cubicBezTo>
                  <a:pt x="335" y="543"/>
                  <a:pt x="330" y="541"/>
                  <a:pt x="327" y="539"/>
                </a:cubicBezTo>
                <a:cubicBezTo>
                  <a:pt x="319" y="534"/>
                  <a:pt x="312" y="529"/>
                  <a:pt x="304" y="524"/>
                </a:cubicBezTo>
                <a:cubicBezTo>
                  <a:pt x="297" y="520"/>
                  <a:pt x="290" y="515"/>
                  <a:pt x="283" y="511"/>
                </a:cubicBezTo>
                <a:cubicBezTo>
                  <a:pt x="286" y="511"/>
                  <a:pt x="289" y="512"/>
                  <a:pt x="293" y="512"/>
                </a:cubicBezTo>
                <a:cubicBezTo>
                  <a:pt x="302" y="514"/>
                  <a:pt x="312" y="515"/>
                  <a:pt x="321" y="516"/>
                </a:cubicBezTo>
                <a:cubicBezTo>
                  <a:pt x="322" y="516"/>
                  <a:pt x="322" y="516"/>
                  <a:pt x="322" y="517"/>
                </a:cubicBezTo>
                <a:cubicBezTo>
                  <a:pt x="328" y="519"/>
                  <a:pt x="334" y="517"/>
                  <a:pt x="340" y="520"/>
                </a:cubicBezTo>
                <a:cubicBezTo>
                  <a:pt x="345" y="523"/>
                  <a:pt x="350" y="526"/>
                  <a:pt x="355" y="529"/>
                </a:cubicBezTo>
                <a:cubicBezTo>
                  <a:pt x="360" y="532"/>
                  <a:pt x="365" y="535"/>
                  <a:pt x="371" y="537"/>
                </a:cubicBezTo>
                <a:cubicBezTo>
                  <a:pt x="377" y="539"/>
                  <a:pt x="382" y="543"/>
                  <a:pt x="388" y="545"/>
                </a:cubicBezTo>
                <a:cubicBezTo>
                  <a:pt x="392" y="547"/>
                  <a:pt x="397" y="547"/>
                  <a:pt x="401" y="549"/>
                </a:cubicBezTo>
                <a:cubicBezTo>
                  <a:pt x="406" y="552"/>
                  <a:pt x="410" y="555"/>
                  <a:pt x="414" y="559"/>
                </a:cubicBezTo>
                <a:cubicBezTo>
                  <a:pt x="420" y="565"/>
                  <a:pt x="426" y="572"/>
                  <a:pt x="434" y="575"/>
                </a:cubicBezTo>
                <a:cubicBezTo>
                  <a:pt x="434" y="575"/>
                  <a:pt x="434" y="575"/>
                  <a:pt x="434" y="575"/>
                </a:cubicBezTo>
                <a:cubicBezTo>
                  <a:pt x="426" y="568"/>
                  <a:pt x="419" y="561"/>
                  <a:pt x="411" y="554"/>
                </a:cubicBezTo>
                <a:cubicBezTo>
                  <a:pt x="403" y="546"/>
                  <a:pt x="394" y="543"/>
                  <a:pt x="385" y="537"/>
                </a:cubicBezTo>
                <a:cubicBezTo>
                  <a:pt x="379" y="533"/>
                  <a:pt x="373" y="532"/>
                  <a:pt x="367" y="529"/>
                </a:cubicBezTo>
                <a:cubicBezTo>
                  <a:pt x="363" y="526"/>
                  <a:pt x="359" y="524"/>
                  <a:pt x="355" y="522"/>
                </a:cubicBezTo>
                <a:cubicBezTo>
                  <a:pt x="358" y="522"/>
                  <a:pt x="361" y="523"/>
                  <a:pt x="364" y="524"/>
                </a:cubicBezTo>
                <a:cubicBezTo>
                  <a:pt x="384" y="531"/>
                  <a:pt x="402" y="542"/>
                  <a:pt x="422" y="549"/>
                </a:cubicBezTo>
                <a:cubicBezTo>
                  <a:pt x="425" y="550"/>
                  <a:pt x="408" y="540"/>
                  <a:pt x="405" y="539"/>
                </a:cubicBezTo>
                <a:cubicBezTo>
                  <a:pt x="385" y="530"/>
                  <a:pt x="382" y="526"/>
                  <a:pt x="361" y="519"/>
                </a:cubicBezTo>
                <a:cubicBezTo>
                  <a:pt x="357" y="517"/>
                  <a:pt x="355" y="513"/>
                  <a:pt x="350" y="511"/>
                </a:cubicBezTo>
                <a:cubicBezTo>
                  <a:pt x="375" y="509"/>
                  <a:pt x="400" y="510"/>
                  <a:pt x="425" y="517"/>
                </a:cubicBezTo>
                <a:cubicBezTo>
                  <a:pt x="428" y="518"/>
                  <a:pt x="492" y="532"/>
                  <a:pt x="494" y="532"/>
                </a:cubicBezTo>
                <a:cubicBezTo>
                  <a:pt x="494" y="532"/>
                  <a:pt x="494" y="532"/>
                  <a:pt x="494" y="532"/>
                </a:cubicBezTo>
                <a:cubicBezTo>
                  <a:pt x="487" y="530"/>
                  <a:pt x="412" y="507"/>
                  <a:pt x="405" y="506"/>
                </a:cubicBezTo>
                <a:cubicBezTo>
                  <a:pt x="408" y="505"/>
                  <a:pt x="411" y="505"/>
                  <a:pt x="413" y="504"/>
                </a:cubicBezTo>
                <a:cubicBezTo>
                  <a:pt x="421" y="503"/>
                  <a:pt x="428" y="501"/>
                  <a:pt x="433" y="495"/>
                </a:cubicBezTo>
                <a:cubicBezTo>
                  <a:pt x="433" y="495"/>
                  <a:pt x="433" y="494"/>
                  <a:pt x="433" y="495"/>
                </a:cubicBezTo>
                <a:cubicBezTo>
                  <a:pt x="425" y="500"/>
                  <a:pt x="416" y="499"/>
                  <a:pt x="407" y="501"/>
                </a:cubicBezTo>
                <a:cubicBezTo>
                  <a:pt x="402" y="502"/>
                  <a:pt x="397" y="503"/>
                  <a:pt x="392" y="504"/>
                </a:cubicBezTo>
                <a:cubicBezTo>
                  <a:pt x="369" y="501"/>
                  <a:pt x="344" y="501"/>
                  <a:pt x="322" y="504"/>
                </a:cubicBezTo>
                <a:cubicBezTo>
                  <a:pt x="312" y="502"/>
                  <a:pt x="302" y="500"/>
                  <a:pt x="292" y="498"/>
                </a:cubicBezTo>
                <a:cubicBezTo>
                  <a:pt x="290" y="497"/>
                  <a:pt x="287" y="497"/>
                  <a:pt x="285" y="496"/>
                </a:cubicBezTo>
                <a:cubicBezTo>
                  <a:pt x="300" y="491"/>
                  <a:pt x="315" y="485"/>
                  <a:pt x="330" y="479"/>
                </a:cubicBezTo>
                <a:cubicBezTo>
                  <a:pt x="338" y="475"/>
                  <a:pt x="346" y="472"/>
                  <a:pt x="354" y="469"/>
                </a:cubicBezTo>
                <a:cubicBezTo>
                  <a:pt x="360" y="466"/>
                  <a:pt x="366" y="463"/>
                  <a:pt x="373" y="461"/>
                </a:cubicBezTo>
                <a:cubicBezTo>
                  <a:pt x="385" y="456"/>
                  <a:pt x="398" y="451"/>
                  <a:pt x="409" y="444"/>
                </a:cubicBezTo>
                <a:cubicBezTo>
                  <a:pt x="409" y="444"/>
                  <a:pt x="409" y="443"/>
                  <a:pt x="410" y="443"/>
                </a:cubicBezTo>
                <a:cubicBezTo>
                  <a:pt x="414" y="441"/>
                  <a:pt x="417" y="439"/>
                  <a:pt x="421" y="437"/>
                </a:cubicBezTo>
                <a:cubicBezTo>
                  <a:pt x="424" y="436"/>
                  <a:pt x="427" y="434"/>
                  <a:pt x="430" y="432"/>
                </a:cubicBezTo>
                <a:cubicBezTo>
                  <a:pt x="437" y="429"/>
                  <a:pt x="444" y="427"/>
                  <a:pt x="453" y="426"/>
                </a:cubicBezTo>
                <a:cubicBezTo>
                  <a:pt x="457" y="425"/>
                  <a:pt x="460" y="425"/>
                  <a:pt x="464" y="425"/>
                </a:cubicBezTo>
                <a:cubicBezTo>
                  <a:pt x="466" y="426"/>
                  <a:pt x="468" y="426"/>
                  <a:pt x="469" y="426"/>
                </a:cubicBezTo>
                <a:cubicBezTo>
                  <a:pt x="477" y="428"/>
                  <a:pt x="485" y="429"/>
                  <a:pt x="493" y="429"/>
                </a:cubicBezTo>
                <a:cubicBezTo>
                  <a:pt x="509" y="429"/>
                  <a:pt x="525" y="429"/>
                  <a:pt x="540" y="430"/>
                </a:cubicBezTo>
                <a:cubicBezTo>
                  <a:pt x="558" y="432"/>
                  <a:pt x="575" y="433"/>
                  <a:pt x="593" y="433"/>
                </a:cubicBezTo>
                <a:cubicBezTo>
                  <a:pt x="602" y="433"/>
                  <a:pt x="611" y="433"/>
                  <a:pt x="620" y="433"/>
                </a:cubicBezTo>
                <a:cubicBezTo>
                  <a:pt x="621" y="433"/>
                  <a:pt x="623" y="433"/>
                  <a:pt x="624" y="433"/>
                </a:cubicBezTo>
                <a:cubicBezTo>
                  <a:pt x="627" y="433"/>
                  <a:pt x="631" y="433"/>
                  <a:pt x="634" y="433"/>
                </a:cubicBezTo>
                <a:cubicBezTo>
                  <a:pt x="637" y="434"/>
                  <a:pt x="640" y="434"/>
                  <a:pt x="643" y="434"/>
                </a:cubicBezTo>
                <a:cubicBezTo>
                  <a:pt x="661" y="436"/>
                  <a:pt x="680" y="437"/>
                  <a:pt x="698" y="436"/>
                </a:cubicBezTo>
                <a:cubicBezTo>
                  <a:pt x="731" y="436"/>
                  <a:pt x="768" y="431"/>
                  <a:pt x="798" y="415"/>
                </a:cubicBezTo>
                <a:cubicBezTo>
                  <a:pt x="809" y="417"/>
                  <a:pt x="821" y="414"/>
                  <a:pt x="833" y="415"/>
                </a:cubicBezTo>
                <a:cubicBezTo>
                  <a:pt x="844" y="417"/>
                  <a:pt x="854" y="419"/>
                  <a:pt x="866" y="419"/>
                </a:cubicBezTo>
                <a:cubicBezTo>
                  <a:pt x="867" y="419"/>
                  <a:pt x="867" y="417"/>
                  <a:pt x="866" y="417"/>
                </a:cubicBezTo>
                <a:cubicBezTo>
                  <a:pt x="853" y="414"/>
                  <a:pt x="840" y="411"/>
                  <a:pt x="828" y="406"/>
                </a:cubicBezTo>
                <a:cubicBezTo>
                  <a:pt x="824" y="405"/>
                  <a:pt x="820" y="404"/>
                  <a:pt x="815" y="403"/>
                </a:cubicBezTo>
                <a:cubicBezTo>
                  <a:pt x="819" y="400"/>
                  <a:pt x="822" y="396"/>
                  <a:pt x="826" y="393"/>
                </a:cubicBezTo>
                <a:cubicBezTo>
                  <a:pt x="851" y="398"/>
                  <a:pt x="877" y="400"/>
                  <a:pt x="903" y="402"/>
                </a:cubicBezTo>
                <a:cubicBezTo>
                  <a:pt x="924" y="403"/>
                  <a:pt x="947" y="400"/>
                  <a:pt x="965" y="411"/>
                </a:cubicBezTo>
                <a:cubicBezTo>
                  <a:pt x="966" y="411"/>
                  <a:pt x="967" y="410"/>
                  <a:pt x="966" y="409"/>
                </a:cubicBezTo>
                <a:cubicBezTo>
                  <a:pt x="947" y="398"/>
                  <a:pt x="925" y="399"/>
                  <a:pt x="904" y="398"/>
                </a:cubicBezTo>
                <a:cubicBezTo>
                  <a:pt x="879" y="395"/>
                  <a:pt x="854" y="393"/>
                  <a:pt x="830" y="388"/>
                </a:cubicBezTo>
                <a:cubicBezTo>
                  <a:pt x="830" y="388"/>
                  <a:pt x="831" y="387"/>
                  <a:pt x="831" y="386"/>
                </a:cubicBezTo>
                <a:cubicBezTo>
                  <a:pt x="833" y="384"/>
                  <a:pt x="835" y="382"/>
                  <a:pt x="837" y="380"/>
                </a:cubicBezTo>
                <a:cubicBezTo>
                  <a:pt x="850" y="370"/>
                  <a:pt x="862" y="361"/>
                  <a:pt x="876" y="352"/>
                </a:cubicBezTo>
                <a:cubicBezTo>
                  <a:pt x="877" y="352"/>
                  <a:pt x="878" y="352"/>
                  <a:pt x="879" y="352"/>
                </a:cubicBezTo>
                <a:cubicBezTo>
                  <a:pt x="888" y="352"/>
                  <a:pt x="896" y="351"/>
                  <a:pt x="904" y="349"/>
                </a:cubicBezTo>
                <a:cubicBezTo>
                  <a:pt x="914" y="348"/>
                  <a:pt x="921" y="352"/>
                  <a:pt x="928" y="358"/>
                </a:cubicBezTo>
                <a:cubicBezTo>
                  <a:pt x="929" y="359"/>
                  <a:pt x="931" y="357"/>
                  <a:pt x="930" y="356"/>
                </a:cubicBezTo>
                <a:cubicBezTo>
                  <a:pt x="924" y="352"/>
                  <a:pt x="918" y="347"/>
                  <a:pt x="911" y="346"/>
                </a:cubicBezTo>
                <a:cubicBezTo>
                  <a:pt x="904" y="346"/>
                  <a:pt x="898" y="348"/>
                  <a:pt x="891" y="348"/>
                </a:cubicBezTo>
                <a:cubicBezTo>
                  <a:pt x="888" y="348"/>
                  <a:pt x="886" y="348"/>
                  <a:pt x="883" y="348"/>
                </a:cubicBezTo>
                <a:cubicBezTo>
                  <a:pt x="889" y="345"/>
                  <a:pt x="894" y="342"/>
                  <a:pt x="901" y="339"/>
                </a:cubicBezTo>
                <a:cubicBezTo>
                  <a:pt x="906" y="337"/>
                  <a:pt x="912" y="335"/>
                  <a:pt x="918" y="333"/>
                </a:cubicBezTo>
                <a:cubicBezTo>
                  <a:pt x="931" y="330"/>
                  <a:pt x="946" y="332"/>
                  <a:pt x="959" y="333"/>
                </a:cubicBezTo>
                <a:cubicBezTo>
                  <a:pt x="971" y="335"/>
                  <a:pt x="982" y="337"/>
                  <a:pt x="993" y="340"/>
                </a:cubicBezTo>
                <a:cubicBezTo>
                  <a:pt x="993" y="341"/>
                  <a:pt x="1002" y="345"/>
                  <a:pt x="1003" y="346"/>
                </a:cubicBezTo>
                <a:cubicBezTo>
                  <a:pt x="1021" y="357"/>
                  <a:pt x="1028" y="362"/>
                  <a:pt x="1055" y="399"/>
                </a:cubicBezTo>
                <a:cubicBezTo>
                  <a:pt x="1055" y="399"/>
                  <a:pt x="1055" y="399"/>
                  <a:pt x="1055" y="399"/>
                </a:cubicBezTo>
                <a:cubicBezTo>
                  <a:pt x="1054" y="398"/>
                  <a:pt x="1043" y="380"/>
                  <a:pt x="1041" y="378"/>
                </a:cubicBezTo>
                <a:cubicBezTo>
                  <a:pt x="1033" y="366"/>
                  <a:pt x="1027" y="358"/>
                  <a:pt x="1017" y="349"/>
                </a:cubicBezTo>
                <a:cubicBezTo>
                  <a:pt x="1033" y="356"/>
                  <a:pt x="1049" y="365"/>
                  <a:pt x="1065" y="372"/>
                </a:cubicBezTo>
                <a:cubicBezTo>
                  <a:pt x="1078" y="378"/>
                  <a:pt x="1091" y="381"/>
                  <a:pt x="1104" y="384"/>
                </a:cubicBezTo>
                <a:cubicBezTo>
                  <a:pt x="1110" y="385"/>
                  <a:pt x="1120" y="389"/>
                  <a:pt x="1123" y="391"/>
                </a:cubicBezTo>
                <a:cubicBezTo>
                  <a:pt x="1130" y="394"/>
                  <a:pt x="1137" y="398"/>
                  <a:pt x="1144" y="401"/>
                </a:cubicBezTo>
                <a:cubicBezTo>
                  <a:pt x="1169" y="412"/>
                  <a:pt x="1196" y="418"/>
                  <a:pt x="1224" y="418"/>
                </a:cubicBezTo>
                <a:cubicBezTo>
                  <a:pt x="1225" y="418"/>
                  <a:pt x="1225" y="417"/>
                  <a:pt x="1224" y="417"/>
                </a:cubicBezTo>
                <a:cubicBezTo>
                  <a:pt x="1211" y="415"/>
                  <a:pt x="1197" y="414"/>
                  <a:pt x="1183" y="411"/>
                </a:cubicBezTo>
                <a:cubicBezTo>
                  <a:pt x="1166" y="408"/>
                  <a:pt x="1152" y="400"/>
                  <a:pt x="1137" y="391"/>
                </a:cubicBezTo>
                <a:cubicBezTo>
                  <a:pt x="1135" y="390"/>
                  <a:pt x="1134" y="389"/>
                  <a:pt x="1132" y="389"/>
                </a:cubicBezTo>
                <a:cubicBezTo>
                  <a:pt x="1141" y="387"/>
                  <a:pt x="1149" y="390"/>
                  <a:pt x="1159" y="391"/>
                </a:cubicBezTo>
                <a:cubicBezTo>
                  <a:pt x="1169" y="393"/>
                  <a:pt x="1179" y="394"/>
                  <a:pt x="1189" y="393"/>
                </a:cubicBezTo>
                <a:cubicBezTo>
                  <a:pt x="1207" y="391"/>
                  <a:pt x="1225" y="389"/>
                  <a:pt x="1242" y="384"/>
                </a:cubicBezTo>
                <a:cubicBezTo>
                  <a:pt x="1242" y="383"/>
                  <a:pt x="1242" y="383"/>
                  <a:pt x="1242" y="383"/>
                </a:cubicBezTo>
                <a:cubicBezTo>
                  <a:pt x="1219" y="389"/>
                  <a:pt x="1193" y="391"/>
                  <a:pt x="1169" y="388"/>
                </a:cubicBezTo>
                <a:cubicBezTo>
                  <a:pt x="1152" y="386"/>
                  <a:pt x="1143" y="382"/>
                  <a:pt x="1123" y="383"/>
                </a:cubicBezTo>
                <a:cubicBezTo>
                  <a:pt x="1115" y="380"/>
                  <a:pt x="1108" y="377"/>
                  <a:pt x="1099" y="375"/>
                </a:cubicBezTo>
                <a:cubicBezTo>
                  <a:pt x="1084" y="372"/>
                  <a:pt x="1071" y="367"/>
                  <a:pt x="1057" y="360"/>
                </a:cubicBezTo>
                <a:cubicBezTo>
                  <a:pt x="1033" y="349"/>
                  <a:pt x="1009" y="334"/>
                  <a:pt x="983" y="327"/>
                </a:cubicBezTo>
                <a:cubicBezTo>
                  <a:pt x="981" y="327"/>
                  <a:pt x="979" y="326"/>
                  <a:pt x="977" y="326"/>
                </a:cubicBezTo>
                <a:cubicBezTo>
                  <a:pt x="982" y="326"/>
                  <a:pt x="986" y="326"/>
                  <a:pt x="990" y="326"/>
                </a:cubicBezTo>
                <a:cubicBezTo>
                  <a:pt x="1007" y="325"/>
                  <a:pt x="1023" y="324"/>
                  <a:pt x="1039" y="324"/>
                </a:cubicBezTo>
                <a:cubicBezTo>
                  <a:pt x="1052" y="324"/>
                  <a:pt x="1064" y="324"/>
                  <a:pt x="1077" y="325"/>
                </a:cubicBezTo>
                <a:cubicBezTo>
                  <a:pt x="1078" y="325"/>
                  <a:pt x="1083" y="325"/>
                  <a:pt x="1083" y="325"/>
                </a:cubicBezTo>
                <a:cubicBezTo>
                  <a:pt x="1097" y="325"/>
                  <a:pt x="1111" y="324"/>
                  <a:pt x="1124" y="320"/>
                </a:cubicBezTo>
                <a:cubicBezTo>
                  <a:pt x="1134" y="317"/>
                  <a:pt x="1140" y="310"/>
                  <a:pt x="1149" y="305"/>
                </a:cubicBezTo>
                <a:cubicBezTo>
                  <a:pt x="1154" y="301"/>
                  <a:pt x="1160" y="298"/>
                  <a:pt x="1166" y="295"/>
                </a:cubicBezTo>
                <a:cubicBezTo>
                  <a:pt x="1177" y="299"/>
                  <a:pt x="1188" y="302"/>
                  <a:pt x="1200" y="300"/>
                </a:cubicBezTo>
                <a:cubicBezTo>
                  <a:pt x="1217" y="297"/>
                  <a:pt x="1233" y="289"/>
                  <a:pt x="1249" y="282"/>
                </a:cubicBezTo>
                <a:cubicBezTo>
                  <a:pt x="1257" y="279"/>
                  <a:pt x="1266" y="275"/>
                  <a:pt x="1275" y="274"/>
                </a:cubicBezTo>
                <a:cubicBezTo>
                  <a:pt x="1280" y="273"/>
                  <a:pt x="1288" y="271"/>
                  <a:pt x="1293" y="273"/>
                </a:cubicBezTo>
                <a:cubicBezTo>
                  <a:pt x="1297" y="275"/>
                  <a:pt x="1300" y="278"/>
                  <a:pt x="1304" y="281"/>
                </a:cubicBezTo>
                <a:cubicBezTo>
                  <a:pt x="1310" y="286"/>
                  <a:pt x="1321" y="286"/>
                  <a:pt x="1328" y="288"/>
                </a:cubicBezTo>
                <a:cubicBezTo>
                  <a:pt x="1337" y="290"/>
                  <a:pt x="1345" y="292"/>
                  <a:pt x="1354" y="293"/>
                </a:cubicBezTo>
                <a:cubicBezTo>
                  <a:pt x="1354" y="293"/>
                  <a:pt x="1354" y="293"/>
                  <a:pt x="1354" y="293"/>
                </a:cubicBezTo>
                <a:cubicBezTo>
                  <a:pt x="1343" y="291"/>
                  <a:pt x="1332" y="288"/>
                  <a:pt x="1321" y="285"/>
                </a:cubicBezTo>
                <a:cubicBezTo>
                  <a:pt x="1317" y="284"/>
                  <a:pt x="1308" y="283"/>
                  <a:pt x="1305" y="280"/>
                </a:cubicBezTo>
                <a:cubicBezTo>
                  <a:pt x="1303" y="278"/>
                  <a:pt x="1301" y="276"/>
                  <a:pt x="1299" y="274"/>
                </a:cubicBezTo>
                <a:cubicBezTo>
                  <a:pt x="1289" y="267"/>
                  <a:pt x="1277" y="269"/>
                  <a:pt x="1266" y="273"/>
                </a:cubicBezTo>
                <a:cubicBezTo>
                  <a:pt x="1246" y="278"/>
                  <a:pt x="1227" y="288"/>
                  <a:pt x="1207" y="293"/>
                </a:cubicBezTo>
                <a:cubicBezTo>
                  <a:pt x="1195" y="296"/>
                  <a:pt x="1184" y="294"/>
                  <a:pt x="1173" y="291"/>
                </a:cubicBezTo>
                <a:cubicBezTo>
                  <a:pt x="1178" y="289"/>
                  <a:pt x="1188" y="280"/>
                  <a:pt x="1202" y="274"/>
                </a:cubicBezTo>
                <a:cubicBezTo>
                  <a:pt x="1208" y="271"/>
                  <a:pt x="1215" y="268"/>
                  <a:pt x="1216" y="268"/>
                </a:cubicBezTo>
                <a:cubicBezTo>
                  <a:pt x="1249" y="256"/>
                  <a:pt x="1282" y="239"/>
                  <a:pt x="1317" y="235"/>
                </a:cubicBezTo>
                <a:cubicBezTo>
                  <a:pt x="1317" y="236"/>
                  <a:pt x="1323" y="235"/>
                  <a:pt x="1325" y="235"/>
                </a:cubicBezTo>
                <a:cubicBezTo>
                  <a:pt x="1361" y="233"/>
                  <a:pt x="1395" y="243"/>
                  <a:pt x="1430" y="243"/>
                </a:cubicBezTo>
                <a:cubicBezTo>
                  <a:pt x="1432" y="243"/>
                  <a:pt x="1432" y="240"/>
                  <a:pt x="1430" y="240"/>
                </a:cubicBezTo>
                <a:close/>
                <a:moveTo>
                  <a:pt x="848" y="176"/>
                </a:moveTo>
                <a:cubicBezTo>
                  <a:pt x="847" y="180"/>
                  <a:pt x="847" y="183"/>
                  <a:pt x="847" y="186"/>
                </a:cubicBezTo>
                <a:cubicBezTo>
                  <a:pt x="847" y="187"/>
                  <a:pt x="846" y="189"/>
                  <a:pt x="846" y="190"/>
                </a:cubicBezTo>
                <a:cubicBezTo>
                  <a:pt x="829" y="186"/>
                  <a:pt x="812" y="177"/>
                  <a:pt x="795" y="169"/>
                </a:cubicBezTo>
                <a:cubicBezTo>
                  <a:pt x="813" y="173"/>
                  <a:pt x="830" y="175"/>
                  <a:pt x="848" y="176"/>
                </a:cubicBezTo>
                <a:close/>
                <a:moveTo>
                  <a:pt x="853" y="152"/>
                </a:moveTo>
                <a:cubicBezTo>
                  <a:pt x="852" y="158"/>
                  <a:pt x="851" y="163"/>
                  <a:pt x="850" y="169"/>
                </a:cubicBezTo>
                <a:cubicBezTo>
                  <a:pt x="849" y="170"/>
                  <a:pt x="849" y="170"/>
                  <a:pt x="849" y="171"/>
                </a:cubicBezTo>
                <a:cubicBezTo>
                  <a:pt x="836" y="170"/>
                  <a:pt x="824" y="168"/>
                  <a:pt x="811" y="166"/>
                </a:cubicBezTo>
                <a:cubicBezTo>
                  <a:pt x="813" y="164"/>
                  <a:pt x="815" y="163"/>
                  <a:pt x="817" y="161"/>
                </a:cubicBezTo>
                <a:cubicBezTo>
                  <a:pt x="824" y="158"/>
                  <a:pt x="833" y="158"/>
                  <a:pt x="840" y="156"/>
                </a:cubicBezTo>
                <a:cubicBezTo>
                  <a:pt x="844" y="155"/>
                  <a:pt x="849" y="153"/>
                  <a:pt x="853" y="152"/>
                </a:cubicBezTo>
                <a:close/>
                <a:moveTo>
                  <a:pt x="815" y="275"/>
                </a:moveTo>
                <a:cubicBezTo>
                  <a:pt x="817" y="268"/>
                  <a:pt x="818" y="260"/>
                  <a:pt x="820" y="253"/>
                </a:cubicBezTo>
                <a:cubicBezTo>
                  <a:pt x="820" y="252"/>
                  <a:pt x="820" y="250"/>
                  <a:pt x="821" y="249"/>
                </a:cubicBezTo>
                <a:cubicBezTo>
                  <a:pt x="829" y="245"/>
                  <a:pt x="837" y="237"/>
                  <a:pt x="843" y="231"/>
                </a:cubicBezTo>
                <a:cubicBezTo>
                  <a:pt x="851" y="224"/>
                  <a:pt x="859" y="216"/>
                  <a:pt x="866" y="208"/>
                </a:cubicBezTo>
                <a:cubicBezTo>
                  <a:pt x="868" y="206"/>
                  <a:pt x="865" y="204"/>
                  <a:pt x="863" y="206"/>
                </a:cubicBezTo>
                <a:cubicBezTo>
                  <a:pt x="855" y="214"/>
                  <a:pt x="847" y="223"/>
                  <a:pt x="838" y="230"/>
                </a:cubicBezTo>
                <a:cubicBezTo>
                  <a:pt x="834" y="233"/>
                  <a:pt x="828" y="236"/>
                  <a:pt x="824" y="240"/>
                </a:cubicBezTo>
                <a:cubicBezTo>
                  <a:pt x="825" y="237"/>
                  <a:pt x="826" y="234"/>
                  <a:pt x="827" y="232"/>
                </a:cubicBezTo>
                <a:cubicBezTo>
                  <a:pt x="831" y="224"/>
                  <a:pt x="838" y="221"/>
                  <a:pt x="842" y="214"/>
                </a:cubicBezTo>
                <a:cubicBezTo>
                  <a:pt x="846" y="210"/>
                  <a:pt x="848" y="205"/>
                  <a:pt x="849" y="200"/>
                </a:cubicBezTo>
                <a:cubicBezTo>
                  <a:pt x="849" y="198"/>
                  <a:pt x="849" y="195"/>
                  <a:pt x="849" y="193"/>
                </a:cubicBezTo>
                <a:cubicBezTo>
                  <a:pt x="862" y="196"/>
                  <a:pt x="874" y="196"/>
                  <a:pt x="886" y="193"/>
                </a:cubicBezTo>
                <a:cubicBezTo>
                  <a:pt x="887" y="193"/>
                  <a:pt x="887" y="191"/>
                  <a:pt x="886" y="192"/>
                </a:cubicBezTo>
                <a:cubicBezTo>
                  <a:pt x="873" y="194"/>
                  <a:pt x="861" y="194"/>
                  <a:pt x="850" y="191"/>
                </a:cubicBezTo>
                <a:cubicBezTo>
                  <a:pt x="850" y="188"/>
                  <a:pt x="850" y="186"/>
                  <a:pt x="850" y="183"/>
                </a:cubicBezTo>
                <a:cubicBezTo>
                  <a:pt x="851" y="181"/>
                  <a:pt x="851" y="179"/>
                  <a:pt x="852" y="176"/>
                </a:cubicBezTo>
                <a:cubicBezTo>
                  <a:pt x="864" y="177"/>
                  <a:pt x="877" y="176"/>
                  <a:pt x="890" y="175"/>
                </a:cubicBezTo>
                <a:cubicBezTo>
                  <a:pt x="892" y="174"/>
                  <a:pt x="892" y="171"/>
                  <a:pt x="890" y="171"/>
                </a:cubicBezTo>
                <a:cubicBezTo>
                  <a:pt x="877" y="172"/>
                  <a:pt x="865" y="172"/>
                  <a:pt x="853" y="171"/>
                </a:cubicBezTo>
                <a:cubicBezTo>
                  <a:pt x="855" y="164"/>
                  <a:pt x="857" y="157"/>
                  <a:pt x="858" y="150"/>
                </a:cubicBezTo>
                <a:cubicBezTo>
                  <a:pt x="861" y="150"/>
                  <a:pt x="865" y="149"/>
                  <a:pt x="869" y="150"/>
                </a:cubicBezTo>
                <a:cubicBezTo>
                  <a:pt x="877" y="151"/>
                  <a:pt x="886" y="153"/>
                  <a:pt x="895" y="155"/>
                </a:cubicBezTo>
                <a:cubicBezTo>
                  <a:pt x="907" y="158"/>
                  <a:pt x="919" y="161"/>
                  <a:pt x="932" y="164"/>
                </a:cubicBezTo>
                <a:cubicBezTo>
                  <a:pt x="929" y="174"/>
                  <a:pt x="927" y="185"/>
                  <a:pt x="923" y="195"/>
                </a:cubicBezTo>
                <a:cubicBezTo>
                  <a:pt x="914" y="214"/>
                  <a:pt x="892" y="224"/>
                  <a:pt x="875" y="234"/>
                </a:cubicBezTo>
                <a:cubicBezTo>
                  <a:pt x="855" y="246"/>
                  <a:pt x="834" y="257"/>
                  <a:pt x="818" y="273"/>
                </a:cubicBezTo>
                <a:cubicBezTo>
                  <a:pt x="817" y="274"/>
                  <a:pt x="816" y="274"/>
                  <a:pt x="815" y="275"/>
                </a:cubicBezTo>
                <a:close/>
                <a:moveTo>
                  <a:pt x="789" y="239"/>
                </a:moveTo>
                <a:cubicBezTo>
                  <a:pt x="789" y="238"/>
                  <a:pt x="788" y="238"/>
                  <a:pt x="788" y="239"/>
                </a:cubicBezTo>
                <a:cubicBezTo>
                  <a:pt x="786" y="258"/>
                  <a:pt x="773" y="273"/>
                  <a:pt x="774" y="293"/>
                </a:cubicBezTo>
                <a:cubicBezTo>
                  <a:pt x="775" y="312"/>
                  <a:pt x="776" y="345"/>
                  <a:pt x="766" y="358"/>
                </a:cubicBezTo>
                <a:cubicBezTo>
                  <a:pt x="763" y="363"/>
                  <a:pt x="759" y="368"/>
                  <a:pt x="755" y="373"/>
                </a:cubicBezTo>
                <a:cubicBezTo>
                  <a:pt x="743" y="385"/>
                  <a:pt x="728" y="393"/>
                  <a:pt x="712" y="400"/>
                </a:cubicBezTo>
                <a:cubicBezTo>
                  <a:pt x="709" y="401"/>
                  <a:pt x="705" y="403"/>
                  <a:pt x="701" y="405"/>
                </a:cubicBezTo>
                <a:cubicBezTo>
                  <a:pt x="706" y="399"/>
                  <a:pt x="711" y="393"/>
                  <a:pt x="715" y="389"/>
                </a:cubicBezTo>
                <a:cubicBezTo>
                  <a:pt x="718" y="387"/>
                  <a:pt x="718" y="383"/>
                  <a:pt x="719" y="380"/>
                </a:cubicBezTo>
                <a:cubicBezTo>
                  <a:pt x="721" y="376"/>
                  <a:pt x="723" y="373"/>
                  <a:pt x="725" y="369"/>
                </a:cubicBezTo>
                <a:cubicBezTo>
                  <a:pt x="728" y="364"/>
                  <a:pt x="734" y="351"/>
                  <a:pt x="740" y="348"/>
                </a:cubicBezTo>
                <a:cubicBezTo>
                  <a:pt x="758" y="340"/>
                  <a:pt x="752" y="312"/>
                  <a:pt x="750" y="296"/>
                </a:cubicBezTo>
                <a:cubicBezTo>
                  <a:pt x="750" y="296"/>
                  <a:pt x="750" y="296"/>
                  <a:pt x="750" y="296"/>
                </a:cubicBezTo>
                <a:cubicBezTo>
                  <a:pt x="751" y="305"/>
                  <a:pt x="752" y="314"/>
                  <a:pt x="751" y="323"/>
                </a:cubicBezTo>
                <a:cubicBezTo>
                  <a:pt x="751" y="329"/>
                  <a:pt x="751" y="335"/>
                  <a:pt x="747" y="340"/>
                </a:cubicBezTo>
                <a:cubicBezTo>
                  <a:pt x="735" y="354"/>
                  <a:pt x="739" y="341"/>
                  <a:pt x="736" y="345"/>
                </a:cubicBezTo>
                <a:cubicBezTo>
                  <a:pt x="733" y="347"/>
                  <a:pt x="731" y="350"/>
                  <a:pt x="729" y="353"/>
                </a:cubicBezTo>
                <a:cubicBezTo>
                  <a:pt x="722" y="364"/>
                  <a:pt x="716" y="378"/>
                  <a:pt x="706" y="386"/>
                </a:cubicBezTo>
                <a:cubicBezTo>
                  <a:pt x="700" y="391"/>
                  <a:pt x="694" y="398"/>
                  <a:pt x="688" y="403"/>
                </a:cubicBezTo>
                <a:cubicBezTo>
                  <a:pt x="685" y="407"/>
                  <a:pt x="681" y="410"/>
                  <a:pt x="678" y="414"/>
                </a:cubicBezTo>
                <a:cubicBezTo>
                  <a:pt x="672" y="416"/>
                  <a:pt x="665" y="418"/>
                  <a:pt x="659" y="420"/>
                </a:cubicBezTo>
                <a:cubicBezTo>
                  <a:pt x="652" y="422"/>
                  <a:pt x="644" y="424"/>
                  <a:pt x="636" y="425"/>
                </a:cubicBezTo>
                <a:cubicBezTo>
                  <a:pt x="630" y="424"/>
                  <a:pt x="624" y="424"/>
                  <a:pt x="618" y="424"/>
                </a:cubicBezTo>
                <a:cubicBezTo>
                  <a:pt x="603" y="424"/>
                  <a:pt x="589" y="423"/>
                  <a:pt x="574" y="423"/>
                </a:cubicBezTo>
                <a:cubicBezTo>
                  <a:pt x="562" y="422"/>
                  <a:pt x="550" y="419"/>
                  <a:pt x="537" y="417"/>
                </a:cubicBezTo>
                <a:cubicBezTo>
                  <a:pt x="545" y="414"/>
                  <a:pt x="551" y="409"/>
                  <a:pt x="557" y="404"/>
                </a:cubicBezTo>
                <a:cubicBezTo>
                  <a:pt x="558" y="403"/>
                  <a:pt x="558" y="403"/>
                  <a:pt x="558" y="403"/>
                </a:cubicBezTo>
                <a:cubicBezTo>
                  <a:pt x="558" y="403"/>
                  <a:pt x="559" y="403"/>
                  <a:pt x="559" y="403"/>
                </a:cubicBezTo>
                <a:cubicBezTo>
                  <a:pt x="574" y="391"/>
                  <a:pt x="594" y="391"/>
                  <a:pt x="611" y="385"/>
                </a:cubicBezTo>
                <a:cubicBezTo>
                  <a:pt x="614" y="383"/>
                  <a:pt x="612" y="378"/>
                  <a:pt x="609" y="380"/>
                </a:cubicBezTo>
                <a:cubicBezTo>
                  <a:pt x="598" y="383"/>
                  <a:pt x="586" y="384"/>
                  <a:pt x="576" y="386"/>
                </a:cubicBezTo>
                <a:cubicBezTo>
                  <a:pt x="576" y="386"/>
                  <a:pt x="577" y="385"/>
                  <a:pt x="577" y="385"/>
                </a:cubicBezTo>
                <a:cubicBezTo>
                  <a:pt x="582" y="379"/>
                  <a:pt x="587" y="359"/>
                  <a:pt x="593" y="347"/>
                </a:cubicBezTo>
                <a:cubicBezTo>
                  <a:pt x="593" y="345"/>
                  <a:pt x="612" y="297"/>
                  <a:pt x="611" y="299"/>
                </a:cubicBezTo>
                <a:cubicBezTo>
                  <a:pt x="607" y="306"/>
                  <a:pt x="568" y="373"/>
                  <a:pt x="562" y="378"/>
                </a:cubicBezTo>
                <a:cubicBezTo>
                  <a:pt x="556" y="382"/>
                  <a:pt x="551" y="387"/>
                  <a:pt x="546" y="392"/>
                </a:cubicBezTo>
                <a:cubicBezTo>
                  <a:pt x="544" y="394"/>
                  <a:pt x="542" y="396"/>
                  <a:pt x="540" y="398"/>
                </a:cubicBezTo>
                <a:cubicBezTo>
                  <a:pt x="541" y="394"/>
                  <a:pt x="542" y="391"/>
                  <a:pt x="543" y="387"/>
                </a:cubicBezTo>
                <a:cubicBezTo>
                  <a:pt x="546" y="374"/>
                  <a:pt x="547" y="360"/>
                  <a:pt x="549" y="346"/>
                </a:cubicBezTo>
                <a:cubicBezTo>
                  <a:pt x="549" y="345"/>
                  <a:pt x="549" y="345"/>
                  <a:pt x="549" y="346"/>
                </a:cubicBezTo>
                <a:cubicBezTo>
                  <a:pt x="545" y="358"/>
                  <a:pt x="544" y="370"/>
                  <a:pt x="540" y="382"/>
                </a:cubicBezTo>
                <a:cubicBezTo>
                  <a:pt x="537" y="394"/>
                  <a:pt x="530" y="401"/>
                  <a:pt x="523" y="409"/>
                </a:cubicBezTo>
                <a:cubicBezTo>
                  <a:pt x="516" y="411"/>
                  <a:pt x="508" y="413"/>
                  <a:pt x="501" y="415"/>
                </a:cubicBezTo>
                <a:cubicBezTo>
                  <a:pt x="499" y="415"/>
                  <a:pt x="498" y="416"/>
                  <a:pt x="497" y="417"/>
                </a:cubicBezTo>
                <a:cubicBezTo>
                  <a:pt x="489" y="417"/>
                  <a:pt x="481" y="417"/>
                  <a:pt x="473" y="416"/>
                </a:cubicBezTo>
                <a:cubicBezTo>
                  <a:pt x="464" y="415"/>
                  <a:pt x="448" y="411"/>
                  <a:pt x="440" y="417"/>
                </a:cubicBezTo>
                <a:cubicBezTo>
                  <a:pt x="428" y="417"/>
                  <a:pt x="415" y="425"/>
                  <a:pt x="405" y="430"/>
                </a:cubicBezTo>
                <a:cubicBezTo>
                  <a:pt x="392" y="436"/>
                  <a:pt x="378" y="442"/>
                  <a:pt x="365" y="447"/>
                </a:cubicBezTo>
                <a:cubicBezTo>
                  <a:pt x="369" y="444"/>
                  <a:pt x="373" y="441"/>
                  <a:pt x="377" y="439"/>
                </a:cubicBezTo>
                <a:cubicBezTo>
                  <a:pt x="397" y="426"/>
                  <a:pt x="412" y="414"/>
                  <a:pt x="424" y="394"/>
                </a:cubicBezTo>
                <a:cubicBezTo>
                  <a:pt x="433" y="379"/>
                  <a:pt x="440" y="362"/>
                  <a:pt x="458" y="355"/>
                </a:cubicBezTo>
                <a:cubicBezTo>
                  <a:pt x="473" y="349"/>
                  <a:pt x="486" y="342"/>
                  <a:pt x="495" y="327"/>
                </a:cubicBezTo>
                <a:cubicBezTo>
                  <a:pt x="504" y="312"/>
                  <a:pt x="510" y="297"/>
                  <a:pt x="519" y="282"/>
                </a:cubicBezTo>
                <a:cubicBezTo>
                  <a:pt x="555" y="252"/>
                  <a:pt x="615" y="266"/>
                  <a:pt x="658" y="256"/>
                </a:cubicBezTo>
                <a:cubicBezTo>
                  <a:pt x="658" y="256"/>
                  <a:pt x="659" y="255"/>
                  <a:pt x="659" y="254"/>
                </a:cubicBezTo>
                <a:cubicBezTo>
                  <a:pt x="657" y="226"/>
                  <a:pt x="697" y="225"/>
                  <a:pt x="717" y="219"/>
                </a:cubicBezTo>
                <a:cubicBezTo>
                  <a:pt x="717" y="219"/>
                  <a:pt x="717" y="219"/>
                  <a:pt x="716" y="219"/>
                </a:cubicBezTo>
                <a:cubicBezTo>
                  <a:pt x="699" y="223"/>
                  <a:pt x="679" y="223"/>
                  <a:pt x="664" y="234"/>
                </a:cubicBezTo>
                <a:cubicBezTo>
                  <a:pt x="659" y="238"/>
                  <a:pt x="656" y="244"/>
                  <a:pt x="656" y="250"/>
                </a:cubicBezTo>
                <a:cubicBezTo>
                  <a:pt x="656" y="257"/>
                  <a:pt x="632" y="256"/>
                  <a:pt x="627" y="256"/>
                </a:cubicBezTo>
                <a:cubicBezTo>
                  <a:pt x="594" y="258"/>
                  <a:pt x="555" y="255"/>
                  <a:pt x="526" y="270"/>
                </a:cubicBezTo>
                <a:cubicBezTo>
                  <a:pt x="537" y="253"/>
                  <a:pt x="550" y="237"/>
                  <a:pt x="560" y="219"/>
                </a:cubicBezTo>
                <a:cubicBezTo>
                  <a:pt x="571" y="200"/>
                  <a:pt x="581" y="183"/>
                  <a:pt x="603" y="177"/>
                </a:cubicBezTo>
                <a:cubicBezTo>
                  <a:pt x="615" y="174"/>
                  <a:pt x="628" y="173"/>
                  <a:pt x="640" y="170"/>
                </a:cubicBezTo>
                <a:cubicBezTo>
                  <a:pt x="645" y="169"/>
                  <a:pt x="651" y="167"/>
                  <a:pt x="656" y="165"/>
                </a:cubicBezTo>
                <a:cubicBezTo>
                  <a:pt x="668" y="163"/>
                  <a:pt x="687" y="157"/>
                  <a:pt x="694" y="156"/>
                </a:cubicBezTo>
                <a:cubicBezTo>
                  <a:pt x="704" y="153"/>
                  <a:pt x="713" y="155"/>
                  <a:pt x="724" y="156"/>
                </a:cubicBezTo>
                <a:cubicBezTo>
                  <a:pt x="734" y="157"/>
                  <a:pt x="744" y="159"/>
                  <a:pt x="754" y="161"/>
                </a:cubicBezTo>
                <a:cubicBezTo>
                  <a:pt x="762" y="163"/>
                  <a:pt x="770" y="164"/>
                  <a:pt x="778" y="166"/>
                </a:cubicBezTo>
                <a:cubicBezTo>
                  <a:pt x="778" y="166"/>
                  <a:pt x="779" y="166"/>
                  <a:pt x="779" y="166"/>
                </a:cubicBezTo>
                <a:cubicBezTo>
                  <a:pt x="785" y="168"/>
                  <a:pt x="790" y="172"/>
                  <a:pt x="796" y="174"/>
                </a:cubicBezTo>
                <a:cubicBezTo>
                  <a:pt x="806" y="178"/>
                  <a:pt x="816" y="182"/>
                  <a:pt x="826" y="186"/>
                </a:cubicBezTo>
                <a:cubicBezTo>
                  <a:pt x="832" y="188"/>
                  <a:pt x="839" y="191"/>
                  <a:pt x="846" y="192"/>
                </a:cubicBezTo>
                <a:cubicBezTo>
                  <a:pt x="845" y="204"/>
                  <a:pt x="841" y="211"/>
                  <a:pt x="831" y="220"/>
                </a:cubicBezTo>
                <a:cubicBezTo>
                  <a:pt x="821" y="229"/>
                  <a:pt x="816" y="242"/>
                  <a:pt x="813" y="254"/>
                </a:cubicBezTo>
                <a:cubicBezTo>
                  <a:pt x="809" y="268"/>
                  <a:pt x="804" y="280"/>
                  <a:pt x="799" y="293"/>
                </a:cubicBezTo>
                <a:cubicBezTo>
                  <a:pt x="798" y="295"/>
                  <a:pt x="796" y="308"/>
                  <a:pt x="793" y="313"/>
                </a:cubicBezTo>
                <a:cubicBezTo>
                  <a:pt x="788" y="321"/>
                  <a:pt x="784" y="330"/>
                  <a:pt x="779" y="338"/>
                </a:cubicBezTo>
                <a:cubicBezTo>
                  <a:pt x="781" y="326"/>
                  <a:pt x="779" y="312"/>
                  <a:pt x="777" y="300"/>
                </a:cubicBezTo>
                <a:cubicBezTo>
                  <a:pt x="776" y="289"/>
                  <a:pt x="776" y="279"/>
                  <a:pt x="780" y="268"/>
                </a:cubicBezTo>
                <a:cubicBezTo>
                  <a:pt x="784" y="258"/>
                  <a:pt x="788" y="249"/>
                  <a:pt x="789" y="239"/>
                </a:cubicBezTo>
                <a:close/>
                <a:moveTo>
                  <a:pt x="864" y="350"/>
                </a:moveTo>
                <a:cubicBezTo>
                  <a:pt x="864" y="350"/>
                  <a:pt x="864" y="350"/>
                  <a:pt x="864" y="350"/>
                </a:cubicBezTo>
                <a:cubicBezTo>
                  <a:pt x="854" y="356"/>
                  <a:pt x="845" y="364"/>
                  <a:pt x="835" y="370"/>
                </a:cubicBezTo>
                <a:cubicBezTo>
                  <a:pt x="826" y="376"/>
                  <a:pt x="820" y="386"/>
                  <a:pt x="811" y="392"/>
                </a:cubicBezTo>
                <a:cubicBezTo>
                  <a:pt x="802" y="398"/>
                  <a:pt x="793" y="403"/>
                  <a:pt x="784" y="409"/>
                </a:cubicBezTo>
                <a:cubicBezTo>
                  <a:pt x="769" y="419"/>
                  <a:pt x="761" y="422"/>
                  <a:pt x="741" y="424"/>
                </a:cubicBezTo>
                <a:cubicBezTo>
                  <a:pt x="731" y="426"/>
                  <a:pt x="722" y="426"/>
                  <a:pt x="712" y="427"/>
                </a:cubicBezTo>
                <a:cubicBezTo>
                  <a:pt x="699" y="427"/>
                  <a:pt x="686" y="426"/>
                  <a:pt x="674" y="426"/>
                </a:cubicBezTo>
                <a:cubicBezTo>
                  <a:pt x="674" y="426"/>
                  <a:pt x="673" y="426"/>
                  <a:pt x="673" y="426"/>
                </a:cubicBezTo>
                <a:cubicBezTo>
                  <a:pt x="687" y="421"/>
                  <a:pt x="700" y="416"/>
                  <a:pt x="713" y="410"/>
                </a:cubicBezTo>
                <a:cubicBezTo>
                  <a:pt x="730" y="402"/>
                  <a:pt x="748" y="393"/>
                  <a:pt x="760" y="378"/>
                </a:cubicBezTo>
                <a:cubicBezTo>
                  <a:pt x="761" y="377"/>
                  <a:pt x="765" y="374"/>
                  <a:pt x="766" y="371"/>
                </a:cubicBezTo>
                <a:cubicBezTo>
                  <a:pt x="778" y="373"/>
                  <a:pt x="789" y="369"/>
                  <a:pt x="798" y="361"/>
                </a:cubicBezTo>
                <a:cubicBezTo>
                  <a:pt x="807" y="353"/>
                  <a:pt x="816" y="339"/>
                  <a:pt x="829" y="340"/>
                </a:cubicBezTo>
                <a:cubicBezTo>
                  <a:pt x="842" y="340"/>
                  <a:pt x="853" y="346"/>
                  <a:pt x="864" y="350"/>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 name="组合 2"/>
          <p:cNvGrpSpPr/>
          <p:nvPr/>
        </p:nvGrpSpPr>
        <p:grpSpPr>
          <a:xfrm>
            <a:off x="-12699" y="1803399"/>
            <a:ext cx="2998855" cy="2125611"/>
            <a:chOff x="-12699" y="1803399"/>
            <a:chExt cx="2998855" cy="2125611"/>
          </a:xfrm>
        </p:grpSpPr>
        <p:sp>
          <p:nvSpPr>
            <p:cNvPr id="938" name="Freeform 2550"/>
            <p:cNvSpPr>
              <a:spLocks/>
            </p:cNvSpPr>
            <p:nvPr/>
          </p:nvSpPr>
          <p:spPr bwMode="auto">
            <a:xfrm>
              <a:off x="2131779" y="1984876"/>
              <a:ext cx="54803" cy="53006"/>
            </a:xfrm>
            <a:custGeom>
              <a:avLst/>
              <a:gdLst>
                <a:gd name="T0" fmla="*/ 1 w 26"/>
                <a:gd name="T1" fmla="*/ 20 h 25"/>
                <a:gd name="T2" fmla="*/ 2 w 26"/>
                <a:gd name="T3" fmla="*/ 18 h 25"/>
                <a:gd name="T4" fmla="*/ 3 w 26"/>
                <a:gd name="T5" fmla="*/ 15 h 25"/>
                <a:gd name="T6" fmla="*/ 10 w 26"/>
                <a:gd name="T7" fmla="*/ 5 h 25"/>
                <a:gd name="T8" fmla="*/ 16 w 26"/>
                <a:gd name="T9" fmla="*/ 5 h 25"/>
                <a:gd name="T10" fmla="*/ 22 w 26"/>
                <a:gd name="T11" fmla="*/ 8 h 25"/>
                <a:gd name="T12" fmla="*/ 24 w 26"/>
                <a:gd name="T13" fmla="*/ 6 h 25"/>
                <a:gd name="T14" fmla="*/ 24 w 26"/>
                <a:gd name="T15" fmla="*/ 6 h 25"/>
                <a:gd name="T16" fmla="*/ 24 w 26"/>
                <a:gd name="T17" fmla="*/ 5 h 25"/>
                <a:gd name="T18" fmla="*/ 24 w 26"/>
                <a:gd name="T19" fmla="*/ 5 h 25"/>
                <a:gd name="T20" fmla="*/ 25 w 26"/>
                <a:gd name="T21" fmla="*/ 4 h 25"/>
                <a:gd name="T22" fmla="*/ 25 w 26"/>
                <a:gd name="T23" fmla="*/ 4 h 25"/>
                <a:gd name="T24" fmla="*/ 25 w 26"/>
                <a:gd name="T25" fmla="*/ 3 h 25"/>
                <a:gd name="T26" fmla="*/ 25 w 26"/>
                <a:gd name="T27" fmla="*/ 3 h 25"/>
                <a:gd name="T28" fmla="*/ 24 w 26"/>
                <a:gd name="T29" fmla="*/ 3 h 25"/>
                <a:gd name="T30" fmla="*/ 24 w 26"/>
                <a:gd name="T31" fmla="*/ 2 h 25"/>
                <a:gd name="T32" fmla="*/ 23 w 26"/>
                <a:gd name="T33" fmla="*/ 1 h 25"/>
                <a:gd name="T34" fmla="*/ 22 w 26"/>
                <a:gd name="T35" fmla="*/ 1 h 25"/>
                <a:gd name="T36" fmla="*/ 21 w 26"/>
                <a:gd name="T37" fmla="*/ 1 h 25"/>
                <a:gd name="T38" fmla="*/ 21 w 26"/>
                <a:gd name="T39" fmla="*/ 1 h 25"/>
                <a:gd name="T40" fmla="*/ 20 w 26"/>
                <a:gd name="T41" fmla="*/ 1 h 25"/>
                <a:gd name="T42" fmla="*/ 20 w 26"/>
                <a:gd name="T43" fmla="*/ 2 h 25"/>
                <a:gd name="T44" fmla="*/ 19 w 26"/>
                <a:gd name="T45" fmla="*/ 2 h 25"/>
                <a:gd name="T46" fmla="*/ 19 w 26"/>
                <a:gd name="T47" fmla="*/ 2 h 25"/>
                <a:gd name="T48" fmla="*/ 19 w 26"/>
                <a:gd name="T49" fmla="*/ 1 h 25"/>
                <a:gd name="T50" fmla="*/ 19 w 26"/>
                <a:gd name="T51" fmla="*/ 1 h 25"/>
                <a:gd name="T52" fmla="*/ 20 w 26"/>
                <a:gd name="T53" fmla="*/ 1 h 25"/>
                <a:gd name="T54" fmla="*/ 20 w 26"/>
                <a:gd name="T55" fmla="*/ 1 h 25"/>
                <a:gd name="T56" fmla="*/ 20 w 26"/>
                <a:gd name="T57" fmla="*/ 0 h 25"/>
                <a:gd name="T58" fmla="*/ 21 w 26"/>
                <a:gd name="T59" fmla="*/ 0 h 25"/>
                <a:gd name="T60" fmla="*/ 22 w 26"/>
                <a:gd name="T61" fmla="*/ 0 h 25"/>
                <a:gd name="T62" fmla="*/ 23 w 26"/>
                <a:gd name="T63" fmla="*/ 0 h 25"/>
                <a:gd name="T64" fmla="*/ 24 w 26"/>
                <a:gd name="T65" fmla="*/ 1 h 25"/>
                <a:gd name="T66" fmla="*/ 24 w 26"/>
                <a:gd name="T67" fmla="*/ 1 h 25"/>
                <a:gd name="T68" fmla="*/ 25 w 26"/>
                <a:gd name="T69" fmla="*/ 2 h 25"/>
                <a:gd name="T70" fmla="*/ 25 w 26"/>
                <a:gd name="T71" fmla="*/ 2 h 25"/>
                <a:gd name="T72" fmla="*/ 25 w 26"/>
                <a:gd name="T73" fmla="*/ 3 h 25"/>
                <a:gd name="T74" fmla="*/ 25 w 26"/>
                <a:gd name="T75" fmla="*/ 3 h 25"/>
                <a:gd name="T76" fmla="*/ 25 w 26"/>
                <a:gd name="T77" fmla="*/ 4 h 25"/>
                <a:gd name="T78" fmla="*/ 25 w 26"/>
                <a:gd name="T79" fmla="*/ 5 h 25"/>
                <a:gd name="T80" fmla="*/ 25 w 26"/>
                <a:gd name="T81" fmla="*/ 5 h 25"/>
                <a:gd name="T82" fmla="*/ 24 w 26"/>
                <a:gd name="T83" fmla="*/ 6 h 25"/>
                <a:gd name="T84" fmla="*/ 22 w 26"/>
                <a:gd name="T85" fmla="*/ 8 h 25"/>
                <a:gd name="T86" fmla="*/ 23 w 26"/>
                <a:gd name="T87" fmla="*/ 10 h 25"/>
                <a:gd name="T88" fmla="*/ 21 w 26"/>
                <a:gd name="T89" fmla="*/ 22 h 25"/>
                <a:gd name="T90" fmla="*/ 10 w 26"/>
                <a:gd name="T91" fmla="*/ 24 h 25"/>
                <a:gd name="T92" fmla="*/ 2 w 26"/>
                <a:gd name="T93" fmla="*/ 21 h 25"/>
                <a:gd name="T94" fmla="*/ 0 w 26"/>
                <a:gd name="T95" fmla="*/ 20 h 25"/>
                <a:gd name="T96" fmla="*/ 1 w 26"/>
                <a:gd name="T97"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25">
                  <a:moveTo>
                    <a:pt x="1" y="20"/>
                  </a:moveTo>
                  <a:cubicBezTo>
                    <a:pt x="1" y="19"/>
                    <a:pt x="1" y="19"/>
                    <a:pt x="2" y="18"/>
                  </a:cubicBezTo>
                  <a:cubicBezTo>
                    <a:pt x="2" y="17"/>
                    <a:pt x="3" y="16"/>
                    <a:pt x="3" y="15"/>
                  </a:cubicBezTo>
                  <a:cubicBezTo>
                    <a:pt x="4" y="11"/>
                    <a:pt x="6" y="7"/>
                    <a:pt x="10" y="5"/>
                  </a:cubicBezTo>
                  <a:cubicBezTo>
                    <a:pt x="12" y="4"/>
                    <a:pt x="14" y="4"/>
                    <a:pt x="16" y="5"/>
                  </a:cubicBezTo>
                  <a:cubicBezTo>
                    <a:pt x="19" y="5"/>
                    <a:pt x="21" y="6"/>
                    <a:pt x="22" y="8"/>
                  </a:cubicBezTo>
                  <a:cubicBezTo>
                    <a:pt x="23" y="8"/>
                    <a:pt x="23" y="7"/>
                    <a:pt x="24" y="6"/>
                  </a:cubicBezTo>
                  <a:cubicBezTo>
                    <a:pt x="24" y="6"/>
                    <a:pt x="24" y="6"/>
                    <a:pt x="24" y="6"/>
                  </a:cubicBezTo>
                  <a:cubicBezTo>
                    <a:pt x="24" y="5"/>
                    <a:pt x="24" y="5"/>
                    <a:pt x="24" y="5"/>
                  </a:cubicBezTo>
                  <a:cubicBezTo>
                    <a:pt x="24" y="5"/>
                    <a:pt x="24" y="5"/>
                    <a:pt x="24" y="5"/>
                  </a:cubicBezTo>
                  <a:cubicBezTo>
                    <a:pt x="25" y="4"/>
                    <a:pt x="25" y="4"/>
                    <a:pt x="25" y="4"/>
                  </a:cubicBezTo>
                  <a:cubicBezTo>
                    <a:pt x="25" y="4"/>
                    <a:pt x="25" y="4"/>
                    <a:pt x="25" y="4"/>
                  </a:cubicBezTo>
                  <a:cubicBezTo>
                    <a:pt x="25" y="4"/>
                    <a:pt x="25" y="3"/>
                    <a:pt x="25" y="3"/>
                  </a:cubicBezTo>
                  <a:cubicBezTo>
                    <a:pt x="25" y="3"/>
                    <a:pt x="25" y="3"/>
                    <a:pt x="25" y="3"/>
                  </a:cubicBezTo>
                  <a:cubicBezTo>
                    <a:pt x="25" y="3"/>
                    <a:pt x="24" y="3"/>
                    <a:pt x="24" y="3"/>
                  </a:cubicBezTo>
                  <a:cubicBezTo>
                    <a:pt x="24" y="2"/>
                    <a:pt x="24" y="2"/>
                    <a:pt x="24" y="2"/>
                  </a:cubicBezTo>
                  <a:cubicBezTo>
                    <a:pt x="24" y="2"/>
                    <a:pt x="24" y="1"/>
                    <a:pt x="23" y="1"/>
                  </a:cubicBezTo>
                  <a:cubicBezTo>
                    <a:pt x="22" y="1"/>
                    <a:pt x="22" y="1"/>
                    <a:pt x="22" y="1"/>
                  </a:cubicBezTo>
                  <a:cubicBezTo>
                    <a:pt x="22" y="1"/>
                    <a:pt x="22" y="1"/>
                    <a:pt x="21" y="1"/>
                  </a:cubicBezTo>
                  <a:cubicBezTo>
                    <a:pt x="21" y="1"/>
                    <a:pt x="21" y="1"/>
                    <a:pt x="21" y="1"/>
                  </a:cubicBezTo>
                  <a:cubicBezTo>
                    <a:pt x="21" y="1"/>
                    <a:pt x="21" y="1"/>
                    <a:pt x="20" y="1"/>
                  </a:cubicBezTo>
                  <a:cubicBezTo>
                    <a:pt x="20" y="1"/>
                    <a:pt x="20" y="2"/>
                    <a:pt x="20" y="2"/>
                  </a:cubicBezTo>
                  <a:cubicBezTo>
                    <a:pt x="20" y="2"/>
                    <a:pt x="19" y="2"/>
                    <a:pt x="19" y="2"/>
                  </a:cubicBezTo>
                  <a:cubicBezTo>
                    <a:pt x="19" y="2"/>
                    <a:pt x="19" y="2"/>
                    <a:pt x="19" y="2"/>
                  </a:cubicBezTo>
                  <a:cubicBezTo>
                    <a:pt x="19" y="2"/>
                    <a:pt x="19" y="2"/>
                    <a:pt x="19" y="1"/>
                  </a:cubicBezTo>
                  <a:cubicBezTo>
                    <a:pt x="19" y="1"/>
                    <a:pt x="19" y="1"/>
                    <a:pt x="19" y="1"/>
                  </a:cubicBezTo>
                  <a:cubicBezTo>
                    <a:pt x="19" y="1"/>
                    <a:pt x="20" y="1"/>
                    <a:pt x="20" y="1"/>
                  </a:cubicBezTo>
                  <a:cubicBezTo>
                    <a:pt x="20" y="1"/>
                    <a:pt x="20" y="1"/>
                    <a:pt x="20" y="1"/>
                  </a:cubicBezTo>
                  <a:cubicBezTo>
                    <a:pt x="20" y="0"/>
                    <a:pt x="20" y="0"/>
                    <a:pt x="20" y="0"/>
                  </a:cubicBezTo>
                  <a:cubicBezTo>
                    <a:pt x="21" y="0"/>
                    <a:pt x="21" y="0"/>
                    <a:pt x="21" y="0"/>
                  </a:cubicBezTo>
                  <a:cubicBezTo>
                    <a:pt x="21" y="0"/>
                    <a:pt x="22" y="0"/>
                    <a:pt x="22" y="0"/>
                  </a:cubicBezTo>
                  <a:cubicBezTo>
                    <a:pt x="22" y="0"/>
                    <a:pt x="23" y="0"/>
                    <a:pt x="23" y="0"/>
                  </a:cubicBezTo>
                  <a:cubicBezTo>
                    <a:pt x="23" y="0"/>
                    <a:pt x="23" y="0"/>
                    <a:pt x="24" y="1"/>
                  </a:cubicBezTo>
                  <a:cubicBezTo>
                    <a:pt x="24" y="1"/>
                    <a:pt x="24" y="1"/>
                    <a:pt x="24" y="1"/>
                  </a:cubicBezTo>
                  <a:cubicBezTo>
                    <a:pt x="25" y="1"/>
                    <a:pt x="25" y="1"/>
                    <a:pt x="25" y="2"/>
                  </a:cubicBezTo>
                  <a:cubicBezTo>
                    <a:pt x="25" y="2"/>
                    <a:pt x="25" y="2"/>
                    <a:pt x="25" y="2"/>
                  </a:cubicBezTo>
                  <a:cubicBezTo>
                    <a:pt x="25" y="2"/>
                    <a:pt x="25" y="3"/>
                    <a:pt x="25" y="3"/>
                  </a:cubicBezTo>
                  <a:cubicBezTo>
                    <a:pt x="25" y="3"/>
                    <a:pt x="25" y="3"/>
                    <a:pt x="25" y="3"/>
                  </a:cubicBezTo>
                  <a:cubicBezTo>
                    <a:pt x="25" y="3"/>
                    <a:pt x="25" y="4"/>
                    <a:pt x="25" y="4"/>
                  </a:cubicBezTo>
                  <a:cubicBezTo>
                    <a:pt x="25" y="4"/>
                    <a:pt x="25" y="4"/>
                    <a:pt x="25" y="5"/>
                  </a:cubicBezTo>
                  <a:cubicBezTo>
                    <a:pt x="25" y="5"/>
                    <a:pt x="25" y="5"/>
                    <a:pt x="25" y="5"/>
                  </a:cubicBezTo>
                  <a:cubicBezTo>
                    <a:pt x="25" y="6"/>
                    <a:pt x="25" y="6"/>
                    <a:pt x="24" y="6"/>
                  </a:cubicBezTo>
                  <a:cubicBezTo>
                    <a:pt x="24" y="7"/>
                    <a:pt x="23" y="8"/>
                    <a:pt x="22" y="8"/>
                  </a:cubicBezTo>
                  <a:cubicBezTo>
                    <a:pt x="23" y="9"/>
                    <a:pt x="23" y="9"/>
                    <a:pt x="23" y="10"/>
                  </a:cubicBezTo>
                  <a:cubicBezTo>
                    <a:pt x="26" y="14"/>
                    <a:pt x="24" y="19"/>
                    <a:pt x="21" y="22"/>
                  </a:cubicBezTo>
                  <a:cubicBezTo>
                    <a:pt x="17" y="24"/>
                    <a:pt x="13" y="25"/>
                    <a:pt x="10" y="24"/>
                  </a:cubicBezTo>
                  <a:cubicBezTo>
                    <a:pt x="7" y="24"/>
                    <a:pt x="3" y="22"/>
                    <a:pt x="2" y="21"/>
                  </a:cubicBezTo>
                  <a:cubicBezTo>
                    <a:pt x="1" y="21"/>
                    <a:pt x="0" y="20"/>
                    <a:pt x="0" y="20"/>
                  </a:cubicBezTo>
                  <a:cubicBezTo>
                    <a:pt x="0" y="20"/>
                    <a:pt x="1" y="20"/>
                    <a:pt x="1"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2551"/>
            <p:cNvSpPr>
              <a:spLocks noEditPoints="1"/>
            </p:cNvSpPr>
            <p:nvPr/>
          </p:nvSpPr>
          <p:spPr bwMode="auto">
            <a:xfrm>
              <a:off x="2035650" y="1863592"/>
              <a:ext cx="166204" cy="144642"/>
            </a:xfrm>
            <a:custGeom>
              <a:avLst/>
              <a:gdLst>
                <a:gd name="T0" fmla="*/ 78 w 78"/>
                <a:gd name="T1" fmla="*/ 36 h 68"/>
                <a:gd name="T2" fmla="*/ 78 w 78"/>
                <a:gd name="T3" fmla="*/ 34 h 68"/>
                <a:gd name="T4" fmla="*/ 69 w 78"/>
                <a:gd name="T5" fmla="*/ 36 h 68"/>
                <a:gd name="T6" fmla="*/ 67 w 78"/>
                <a:gd name="T7" fmla="*/ 25 h 68"/>
                <a:gd name="T8" fmla="*/ 64 w 78"/>
                <a:gd name="T9" fmla="*/ 19 h 68"/>
                <a:gd name="T10" fmla="*/ 66 w 78"/>
                <a:gd name="T11" fmla="*/ 20 h 68"/>
                <a:gd name="T12" fmla="*/ 70 w 78"/>
                <a:gd name="T13" fmla="*/ 20 h 68"/>
                <a:gd name="T14" fmla="*/ 70 w 78"/>
                <a:gd name="T15" fmla="*/ 20 h 68"/>
                <a:gd name="T16" fmla="*/ 66 w 78"/>
                <a:gd name="T17" fmla="*/ 19 h 68"/>
                <a:gd name="T18" fmla="*/ 63 w 78"/>
                <a:gd name="T19" fmla="*/ 18 h 68"/>
                <a:gd name="T20" fmla="*/ 63 w 78"/>
                <a:gd name="T21" fmla="*/ 18 h 68"/>
                <a:gd name="T22" fmla="*/ 65 w 78"/>
                <a:gd name="T23" fmla="*/ 11 h 68"/>
                <a:gd name="T24" fmla="*/ 62 w 78"/>
                <a:gd name="T25" fmla="*/ 3 h 68"/>
                <a:gd name="T26" fmla="*/ 55 w 78"/>
                <a:gd name="T27" fmla="*/ 0 h 68"/>
                <a:gd name="T28" fmla="*/ 47 w 78"/>
                <a:gd name="T29" fmla="*/ 1 h 68"/>
                <a:gd name="T30" fmla="*/ 37 w 78"/>
                <a:gd name="T31" fmla="*/ 3 h 68"/>
                <a:gd name="T32" fmla="*/ 40 w 78"/>
                <a:gd name="T33" fmla="*/ 10 h 68"/>
                <a:gd name="T34" fmla="*/ 41 w 78"/>
                <a:gd name="T35" fmla="*/ 15 h 68"/>
                <a:gd name="T36" fmla="*/ 39 w 78"/>
                <a:gd name="T37" fmla="*/ 15 h 68"/>
                <a:gd name="T38" fmla="*/ 31 w 78"/>
                <a:gd name="T39" fmla="*/ 18 h 68"/>
                <a:gd name="T40" fmla="*/ 22 w 78"/>
                <a:gd name="T41" fmla="*/ 19 h 68"/>
                <a:gd name="T42" fmla="*/ 26 w 78"/>
                <a:gd name="T43" fmla="*/ 22 h 68"/>
                <a:gd name="T44" fmla="*/ 31 w 78"/>
                <a:gd name="T45" fmla="*/ 29 h 68"/>
                <a:gd name="T46" fmla="*/ 22 w 78"/>
                <a:gd name="T47" fmla="*/ 28 h 68"/>
                <a:gd name="T48" fmla="*/ 12 w 78"/>
                <a:gd name="T49" fmla="*/ 31 h 68"/>
                <a:gd name="T50" fmla="*/ 7 w 78"/>
                <a:gd name="T51" fmla="*/ 35 h 68"/>
                <a:gd name="T52" fmla="*/ 0 w 78"/>
                <a:gd name="T53" fmla="*/ 37 h 68"/>
                <a:gd name="T54" fmla="*/ 2 w 78"/>
                <a:gd name="T55" fmla="*/ 40 h 68"/>
                <a:gd name="T56" fmla="*/ 5 w 78"/>
                <a:gd name="T57" fmla="*/ 46 h 68"/>
                <a:gd name="T58" fmla="*/ 10 w 78"/>
                <a:gd name="T59" fmla="*/ 54 h 68"/>
                <a:gd name="T60" fmla="*/ 14 w 78"/>
                <a:gd name="T61" fmla="*/ 57 h 68"/>
                <a:gd name="T62" fmla="*/ 13 w 78"/>
                <a:gd name="T63" fmla="*/ 58 h 68"/>
                <a:gd name="T64" fmla="*/ 10 w 78"/>
                <a:gd name="T65" fmla="*/ 61 h 68"/>
                <a:gd name="T66" fmla="*/ 13 w 78"/>
                <a:gd name="T67" fmla="*/ 62 h 68"/>
                <a:gd name="T68" fmla="*/ 16 w 78"/>
                <a:gd name="T69" fmla="*/ 64 h 68"/>
                <a:gd name="T70" fmla="*/ 21 w 78"/>
                <a:gd name="T71" fmla="*/ 66 h 68"/>
                <a:gd name="T72" fmla="*/ 28 w 78"/>
                <a:gd name="T73" fmla="*/ 67 h 68"/>
                <a:gd name="T74" fmla="*/ 33 w 78"/>
                <a:gd name="T75" fmla="*/ 64 h 68"/>
                <a:gd name="T76" fmla="*/ 35 w 78"/>
                <a:gd name="T77" fmla="*/ 57 h 68"/>
                <a:gd name="T78" fmla="*/ 36 w 78"/>
                <a:gd name="T79" fmla="*/ 56 h 68"/>
                <a:gd name="T80" fmla="*/ 38 w 78"/>
                <a:gd name="T81" fmla="*/ 55 h 68"/>
                <a:gd name="T82" fmla="*/ 40 w 78"/>
                <a:gd name="T83" fmla="*/ 54 h 68"/>
                <a:gd name="T84" fmla="*/ 40 w 78"/>
                <a:gd name="T85" fmla="*/ 54 h 68"/>
                <a:gd name="T86" fmla="*/ 37 w 78"/>
                <a:gd name="T87" fmla="*/ 55 h 68"/>
                <a:gd name="T88" fmla="*/ 36 w 78"/>
                <a:gd name="T89" fmla="*/ 56 h 68"/>
                <a:gd name="T90" fmla="*/ 36 w 78"/>
                <a:gd name="T91" fmla="*/ 56 h 68"/>
                <a:gd name="T92" fmla="*/ 39 w 78"/>
                <a:gd name="T93" fmla="*/ 49 h 68"/>
                <a:gd name="T94" fmla="*/ 45 w 78"/>
                <a:gd name="T95" fmla="*/ 49 h 68"/>
                <a:gd name="T96" fmla="*/ 48 w 78"/>
                <a:gd name="T97" fmla="*/ 48 h 68"/>
                <a:gd name="T98" fmla="*/ 59 w 78"/>
                <a:gd name="T99" fmla="*/ 47 h 68"/>
                <a:gd name="T100" fmla="*/ 68 w 78"/>
                <a:gd name="T101" fmla="*/ 40 h 68"/>
                <a:gd name="T102" fmla="*/ 69 w 78"/>
                <a:gd name="T103" fmla="*/ 37 h 68"/>
                <a:gd name="T104" fmla="*/ 78 w 78"/>
                <a:gd name="T105" fmla="*/ 36 h 68"/>
                <a:gd name="T106" fmla="*/ 47 w 78"/>
                <a:gd name="T107" fmla="*/ 47 h 68"/>
                <a:gd name="T108" fmla="*/ 47 w 78"/>
                <a:gd name="T109" fmla="*/ 48 h 68"/>
                <a:gd name="T110" fmla="*/ 44 w 78"/>
                <a:gd name="T111" fmla="*/ 49 h 68"/>
                <a:gd name="T112" fmla="*/ 39 w 78"/>
                <a:gd name="T113" fmla="*/ 49 h 68"/>
                <a:gd name="T114" fmla="*/ 40 w 78"/>
                <a:gd name="T115" fmla="*/ 43 h 68"/>
                <a:gd name="T116" fmla="*/ 47 w 78"/>
                <a:gd name="T117"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68">
                  <a:moveTo>
                    <a:pt x="78" y="36"/>
                  </a:moveTo>
                  <a:cubicBezTo>
                    <a:pt x="78" y="35"/>
                    <a:pt x="78" y="35"/>
                    <a:pt x="78" y="34"/>
                  </a:cubicBezTo>
                  <a:cubicBezTo>
                    <a:pt x="75" y="36"/>
                    <a:pt x="72" y="37"/>
                    <a:pt x="69" y="36"/>
                  </a:cubicBezTo>
                  <a:cubicBezTo>
                    <a:pt x="70" y="32"/>
                    <a:pt x="69" y="28"/>
                    <a:pt x="67" y="25"/>
                  </a:cubicBezTo>
                  <a:cubicBezTo>
                    <a:pt x="66" y="23"/>
                    <a:pt x="65" y="21"/>
                    <a:pt x="64" y="19"/>
                  </a:cubicBezTo>
                  <a:cubicBezTo>
                    <a:pt x="64" y="19"/>
                    <a:pt x="65" y="20"/>
                    <a:pt x="66" y="20"/>
                  </a:cubicBezTo>
                  <a:cubicBezTo>
                    <a:pt x="68" y="20"/>
                    <a:pt x="69" y="20"/>
                    <a:pt x="70" y="20"/>
                  </a:cubicBezTo>
                  <a:cubicBezTo>
                    <a:pt x="70" y="20"/>
                    <a:pt x="70" y="20"/>
                    <a:pt x="70" y="20"/>
                  </a:cubicBezTo>
                  <a:cubicBezTo>
                    <a:pt x="68" y="20"/>
                    <a:pt x="67" y="20"/>
                    <a:pt x="66" y="19"/>
                  </a:cubicBezTo>
                  <a:cubicBezTo>
                    <a:pt x="65" y="19"/>
                    <a:pt x="64" y="19"/>
                    <a:pt x="63" y="18"/>
                  </a:cubicBezTo>
                  <a:cubicBezTo>
                    <a:pt x="63" y="18"/>
                    <a:pt x="63" y="18"/>
                    <a:pt x="63" y="18"/>
                  </a:cubicBezTo>
                  <a:cubicBezTo>
                    <a:pt x="64" y="16"/>
                    <a:pt x="65" y="13"/>
                    <a:pt x="65" y="11"/>
                  </a:cubicBezTo>
                  <a:cubicBezTo>
                    <a:pt x="65" y="8"/>
                    <a:pt x="64" y="5"/>
                    <a:pt x="62" y="3"/>
                  </a:cubicBezTo>
                  <a:cubicBezTo>
                    <a:pt x="60" y="2"/>
                    <a:pt x="57" y="1"/>
                    <a:pt x="55" y="0"/>
                  </a:cubicBezTo>
                  <a:cubicBezTo>
                    <a:pt x="52" y="0"/>
                    <a:pt x="49" y="0"/>
                    <a:pt x="47" y="1"/>
                  </a:cubicBezTo>
                  <a:cubicBezTo>
                    <a:pt x="44" y="2"/>
                    <a:pt x="40" y="4"/>
                    <a:pt x="37" y="3"/>
                  </a:cubicBezTo>
                  <a:cubicBezTo>
                    <a:pt x="37" y="3"/>
                    <a:pt x="39" y="8"/>
                    <a:pt x="40" y="10"/>
                  </a:cubicBezTo>
                  <a:cubicBezTo>
                    <a:pt x="40" y="11"/>
                    <a:pt x="41" y="13"/>
                    <a:pt x="41" y="15"/>
                  </a:cubicBezTo>
                  <a:cubicBezTo>
                    <a:pt x="41" y="15"/>
                    <a:pt x="40" y="15"/>
                    <a:pt x="39" y="15"/>
                  </a:cubicBezTo>
                  <a:cubicBezTo>
                    <a:pt x="37" y="16"/>
                    <a:pt x="34" y="17"/>
                    <a:pt x="31" y="18"/>
                  </a:cubicBezTo>
                  <a:cubicBezTo>
                    <a:pt x="27" y="19"/>
                    <a:pt x="24" y="19"/>
                    <a:pt x="22" y="19"/>
                  </a:cubicBezTo>
                  <a:cubicBezTo>
                    <a:pt x="23" y="20"/>
                    <a:pt x="25" y="21"/>
                    <a:pt x="26" y="22"/>
                  </a:cubicBezTo>
                  <a:cubicBezTo>
                    <a:pt x="28" y="23"/>
                    <a:pt x="30" y="26"/>
                    <a:pt x="31" y="29"/>
                  </a:cubicBezTo>
                  <a:cubicBezTo>
                    <a:pt x="28" y="28"/>
                    <a:pt x="25" y="28"/>
                    <a:pt x="22" y="28"/>
                  </a:cubicBezTo>
                  <a:cubicBezTo>
                    <a:pt x="18" y="29"/>
                    <a:pt x="15" y="30"/>
                    <a:pt x="12" y="31"/>
                  </a:cubicBezTo>
                  <a:cubicBezTo>
                    <a:pt x="11" y="33"/>
                    <a:pt x="9" y="34"/>
                    <a:pt x="7" y="35"/>
                  </a:cubicBezTo>
                  <a:cubicBezTo>
                    <a:pt x="5" y="36"/>
                    <a:pt x="3" y="37"/>
                    <a:pt x="0" y="37"/>
                  </a:cubicBezTo>
                  <a:cubicBezTo>
                    <a:pt x="0" y="37"/>
                    <a:pt x="1" y="39"/>
                    <a:pt x="2" y="40"/>
                  </a:cubicBezTo>
                  <a:cubicBezTo>
                    <a:pt x="3" y="42"/>
                    <a:pt x="5" y="44"/>
                    <a:pt x="5" y="46"/>
                  </a:cubicBezTo>
                  <a:cubicBezTo>
                    <a:pt x="6" y="49"/>
                    <a:pt x="8" y="51"/>
                    <a:pt x="10" y="54"/>
                  </a:cubicBezTo>
                  <a:cubicBezTo>
                    <a:pt x="11" y="55"/>
                    <a:pt x="12" y="56"/>
                    <a:pt x="14" y="57"/>
                  </a:cubicBezTo>
                  <a:cubicBezTo>
                    <a:pt x="14" y="57"/>
                    <a:pt x="13" y="58"/>
                    <a:pt x="13" y="58"/>
                  </a:cubicBezTo>
                  <a:cubicBezTo>
                    <a:pt x="12" y="59"/>
                    <a:pt x="12" y="61"/>
                    <a:pt x="10" y="61"/>
                  </a:cubicBezTo>
                  <a:cubicBezTo>
                    <a:pt x="10" y="61"/>
                    <a:pt x="11" y="62"/>
                    <a:pt x="13" y="62"/>
                  </a:cubicBezTo>
                  <a:cubicBezTo>
                    <a:pt x="14" y="63"/>
                    <a:pt x="15" y="63"/>
                    <a:pt x="16" y="64"/>
                  </a:cubicBezTo>
                  <a:cubicBezTo>
                    <a:pt x="17" y="65"/>
                    <a:pt x="19" y="66"/>
                    <a:pt x="21" y="66"/>
                  </a:cubicBezTo>
                  <a:cubicBezTo>
                    <a:pt x="23" y="67"/>
                    <a:pt x="25" y="68"/>
                    <a:pt x="28" y="67"/>
                  </a:cubicBezTo>
                  <a:cubicBezTo>
                    <a:pt x="30" y="66"/>
                    <a:pt x="32" y="65"/>
                    <a:pt x="33" y="64"/>
                  </a:cubicBezTo>
                  <a:cubicBezTo>
                    <a:pt x="35" y="62"/>
                    <a:pt x="35" y="60"/>
                    <a:pt x="35" y="57"/>
                  </a:cubicBezTo>
                  <a:cubicBezTo>
                    <a:pt x="35" y="57"/>
                    <a:pt x="36" y="57"/>
                    <a:pt x="36" y="56"/>
                  </a:cubicBezTo>
                  <a:cubicBezTo>
                    <a:pt x="37" y="56"/>
                    <a:pt x="37" y="56"/>
                    <a:pt x="38" y="55"/>
                  </a:cubicBezTo>
                  <a:cubicBezTo>
                    <a:pt x="39" y="55"/>
                    <a:pt x="40" y="55"/>
                    <a:pt x="40" y="54"/>
                  </a:cubicBezTo>
                  <a:cubicBezTo>
                    <a:pt x="40" y="54"/>
                    <a:pt x="40" y="54"/>
                    <a:pt x="40" y="54"/>
                  </a:cubicBezTo>
                  <a:cubicBezTo>
                    <a:pt x="39" y="54"/>
                    <a:pt x="38" y="55"/>
                    <a:pt x="37" y="55"/>
                  </a:cubicBezTo>
                  <a:cubicBezTo>
                    <a:pt x="37" y="56"/>
                    <a:pt x="37" y="56"/>
                    <a:pt x="36" y="56"/>
                  </a:cubicBezTo>
                  <a:cubicBezTo>
                    <a:pt x="36" y="56"/>
                    <a:pt x="36" y="56"/>
                    <a:pt x="36" y="56"/>
                  </a:cubicBezTo>
                  <a:cubicBezTo>
                    <a:pt x="38" y="54"/>
                    <a:pt x="39" y="52"/>
                    <a:pt x="39" y="49"/>
                  </a:cubicBezTo>
                  <a:cubicBezTo>
                    <a:pt x="41" y="49"/>
                    <a:pt x="43" y="49"/>
                    <a:pt x="45" y="49"/>
                  </a:cubicBezTo>
                  <a:cubicBezTo>
                    <a:pt x="46" y="48"/>
                    <a:pt x="47" y="48"/>
                    <a:pt x="48" y="48"/>
                  </a:cubicBezTo>
                  <a:cubicBezTo>
                    <a:pt x="52" y="49"/>
                    <a:pt x="56" y="49"/>
                    <a:pt x="59" y="47"/>
                  </a:cubicBezTo>
                  <a:cubicBezTo>
                    <a:pt x="63" y="46"/>
                    <a:pt x="66" y="43"/>
                    <a:pt x="68" y="40"/>
                  </a:cubicBezTo>
                  <a:cubicBezTo>
                    <a:pt x="68" y="39"/>
                    <a:pt x="69" y="38"/>
                    <a:pt x="69" y="37"/>
                  </a:cubicBezTo>
                  <a:cubicBezTo>
                    <a:pt x="73" y="37"/>
                    <a:pt x="77" y="37"/>
                    <a:pt x="78" y="36"/>
                  </a:cubicBezTo>
                  <a:close/>
                  <a:moveTo>
                    <a:pt x="47" y="47"/>
                  </a:moveTo>
                  <a:cubicBezTo>
                    <a:pt x="47" y="47"/>
                    <a:pt x="47" y="48"/>
                    <a:pt x="47" y="48"/>
                  </a:cubicBezTo>
                  <a:cubicBezTo>
                    <a:pt x="46" y="48"/>
                    <a:pt x="45" y="48"/>
                    <a:pt x="44" y="49"/>
                  </a:cubicBezTo>
                  <a:cubicBezTo>
                    <a:pt x="42" y="49"/>
                    <a:pt x="41" y="49"/>
                    <a:pt x="39" y="49"/>
                  </a:cubicBezTo>
                  <a:cubicBezTo>
                    <a:pt x="40" y="47"/>
                    <a:pt x="40" y="45"/>
                    <a:pt x="40" y="43"/>
                  </a:cubicBezTo>
                  <a:cubicBezTo>
                    <a:pt x="42" y="45"/>
                    <a:pt x="44" y="46"/>
                    <a:pt x="47" y="4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2552"/>
            <p:cNvSpPr>
              <a:spLocks/>
            </p:cNvSpPr>
            <p:nvPr/>
          </p:nvSpPr>
          <p:spPr bwMode="auto">
            <a:xfrm>
              <a:off x="2199159" y="1803399"/>
              <a:ext cx="284793" cy="245263"/>
            </a:xfrm>
            <a:custGeom>
              <a:avLst/>
              <a:gdLst>
                <a:gd name="T0" fmla="*/ 133 w 134"/>
                <a:gd name="T1" fmla="*/ 51 h 115"/>
                <a:gd name="T2" fmla="*/ 119 w 134"/>
                <a:gd name="T3" fmla="*/ 67 h 115"/>
                <a:gd name="T4" fmla="*/ 107 w 134"/>
                <a:gd name="T5" fmla="*/ 76 h 115"/>
                <a:gd name="T6" fmla="*/ 105 w 134"/>
                <a:gd name="T7" fmla="*/ 87 h 115"/>
                <a:gd name="T8" fmla="*/ 99 w 134"/>
                <a:gd name="T9" fmla="*/ 75 h 115"/>
                <a:gd name="T10" fmla="*/ 85 w 134"/>
                <a:gd name="T11" fmla="*/ 74 h 115"/>
                <a:gd name="T12" fmla="*/ 72 w 134"/>
                <a:gd name="T13" fmla="*/ 83 h 115"/>
                <a:gd name="T14" fmla="*/ 91 w 134"/>
                <a:gd name="T15" fmla="*/ 91 h 115"/>
                <a:gd name="T16" fmla="*/ 97 w 134"/>
                <a:gd name="T17" fmla="*/ 85 h 115"/>
                <a:gd name="T18" fmla="*/ 93 w 134"/>
                <a:gd name="T19" fmla="*/ 94 h 115"/>
                <a:gd name="T20" fmla="*/ 85 w 134"/>
                <a:gd name="T21" fmla="*/ 112 h 115"/>
                <a:gd name="T22" fmla="*/ 54 w 134"/>
                <a:gd name="T23" fmla="*/ 112 h 115"/>
                <a:gd name="T24" fmla="*/ 54 w 134"/>
                <a:gd name="T25" fmla="*/ 106 h 115"/>
                <a:gd name="T26" fmla="*/ 64 w 134"/>
                <a:gd name="T27" fmla="*/ 89 h 115"/>
                <a:gd name="T28" fmla="*/ 71 w 134"/>
                <a:gd name="T29" fmla="*/ 79 h 115"/>
                <a:gd name="T30" fmla="*/ 51 w 134"/>
                <a:gd name="T31" fmla="*/ 87 h 115"/>
                <a:gd name="T32" fmla="*/ 48 w 134"/>
                <a:gd name="T33" fmla="*/ 82 h 115"/>
                <a:gd name="T34" fmla="*/ 47 w 134"/>
                <a:gd name="T35" fmla="*/ 72 h 115"/>
                <a:gd name="T36" fmla="*/ 16 w 134"/>
                <a:gd name="T37" fmla="*/ 64 h 115"/>
                <a:gd name="T38" fmla="*/ 17 w 134"/>
                <a:gd name="T39" fmla="*/ 56 h 115"/>
                <a:gd name="T40" fmla="*/ 24 w 134"/>
                <a:gd name="T41" fmla="*/ 44 h 115"/>
                <a:gd name="T42" fmla="*/ 17 w 134"/>
                <a:gd name="T43" fmla="*/ 34 h 115"/>
                <a:gd name="T44" fmla="*/ 5 w 134"/>
                <a:gd name="T45" fmla="*/ 28 h 115"/>
                <a:gd name="T46" fmla="*/ 2 w 134"/>
                <a:gd name="T47" fmla="*/ 0 h 115"/>
                <a:gd name="T48" fmla="*/ 28 w 134"/>
                <a:gd name="T49" fmla="*/ 1 h 115"/>
                <a:gd name="T50" fmla="*/ 37 w 134"/>
                <a:gd name="T51" fmla="*/ 17 h 115"/>
                <a:gd name="T52" fmla="*/ 45 w 134"/>
                <a:gd name="T53" fmla="*/ 28 h 115"/>
                <a:gd name="T54" fmla="*/ 62 w 134"/>
                <a:gd name="T55" fmla="*/ 32 h 115"/>
                <a:gd name="T56" fmla="*/ 81 w 134"/>
                <a:gd name="T57" fmla="*/ 36 h 115"/>
                <a:gd name="T58" fmla="*/ 78 w 134"/>
                <a:gd name="T59" fmla="*/ 41 h 115"/>
                <a:gd name="T60" fmla="*/ 73 w 134"/>
                <a:gd name="T61" fmla="*/ 48 h 115"/>
                <a:gd name="T62" fmla="*/ 90 w 134"/>
                <a:gd name="T63" fmla="*/ 48 h 115"/>
                <a:gd name="T64" fmla="*/ 91 w 134"/>
                <a:gd name="T65" fmla="*/ 44 h 115"/>
                <a:gd name="T66" fmla="*/ 91 w 134"/>
                <a:gd name="T67" fmla="*/ 42 h 115"/>
                <a:gd name="T68" fmla="*/ 98 w 134"/>
                <a:gd name="T69" fmla="*/ 28 h 115"/>
                <a:gd name="T70" fmla="*/ 119 w 134"/>
                <a:gd name="T71" fmla="*/ 26 h 115"/>
                <a:gd name="T72" fmla="*/ 123 w 134"/>
                <a:gd name="T73" fmla="*/ 18 h 115"/>
                <a:gd name="T74" fmla="*/ 123 w 134"/>
                <a:gd name="T75" fmla="*/ 28 h 115"/>
                <a:gd name="T76" fmla="*/ 134 w 134"/>
                <a:gd name="T77" fmla="*/ 4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115">
                  <a:moveTo>
                    <a:pt x="134" y="47"/>
                  </a:moveTo>
                  <a:cubicBezTo>
                    <a:pt x="133" y="48"/>
                    <a:pt x="133" y="49"/>
                    <a:pt x="133" y="51"/>
                  </a:cubicBezTo>
                  <a:cubicBezTo>
                    <a:pt x="132" y="55"/>
                    <a:pt x="129" y="58"/>
                    <a:pt x="127" y="60"/>
                  </a:cubicBezTo>
                  <a:cubicBezTo>
                    <a:pt x="125" y="63"/>
                    <a:pt x="122" y="65"/>
                    <a:pt x="119" y="67"/>
                  </a:cubicBezTo>
                  <a:cubicBezTo>
                    <a:pt x="116" y="68"/>
                    <a:pt x="113" y="70"/>
                    <a:pt x="111" y="72"/>
                  </a:cubicBezTo>
                  <a:cubicBezTo>
                    <a:pt x="109" y="73"/>
                    <a:pt x="108" y="74"/>
                    <a:pt x="107" y="76"/>
                  </a:cubicBezTo>
                  <a:cubicBezTo>
                    <a:pt x="106" y="77"/>
                    <a:pt x="106" y="79"/>
                    <a:pt x="106" y="80"/>
                  </a:cubicBezTo>
                  <a:cubicBezTo>
                    <a:pt x="105" y="82"/>
                    <a:pt x="105" y="84"/>
                    <a:pt x="105" y="87"/>
                  </a:cubicBezTo>
                  <a:cubicBezTo>
                    <a:pt x="104" y="85"/>
                    <a:pt x="103" y="83"/>
                    <a:pt x="102" y="81"/>
                  </a:cubicBezTo>
                  <a:cubicBezTo>
                    <a:pt x="101" y="79"/>
                    <a:pt x="100" y="77"/>
                    <a:pt x="99" y="75"/>
                  </a:cubicBezTo>
                  <a:cubicBezTo>
                    <a:pt x="97" y="72"/>
                    <a:pt x="96" y="69"/>
                    <a:pt x="95" y="66"/>
                  </a:cubicBezTo>
                  <a:cubicBezTo>
                    <a:pt x="93" y="70"/>
                    <a:pt x="89" y="72"/>
                    <a:pt x="85" y="74"/>
                  </a:cubicBezTo>
                  <a:cubicBezTo>
                    <a:pt x="82" y="76"/>
                    <a:pt x="76" y="78"/>
                    <a:pt x="74" y="81"/>
                  </a:cubicBezTo>
                  <a:cubicBezTo>
                    <a:pt x="74" y="82"/>
                    <a:pt x="73" y="83"/>
                    <a:pt x="72" y="83"/>
                  </a:cubicBezTo>
                  <a:cubicBezTo>
                    <a:pt x="76" y="82"/>
                    <a:pt x="79" y="83"/>
                    <a:pt x="83" y="84"/>
                  </a:cubicBezTo>
                  <a:cubicBezTo>
                    <a:pt x="86" y="85"/>
                    <a:pt x="89" y="88"/>
                    <a:pt x="91" y="91"/>
                  </a:cubicBezTo>
                  <a:cubicBezTo>
                    <a:pt x="93" y="89"/>
                    <a:pt x="95" y="87"/>
                    <a:pt x="96" y="84"/>
                  </a:cubicBezTo>
                  <a:cubicBezTo>
                    <a:pt x="96" y="85"/>
                    <a:pt x="97" y="85"/>
                    <a:pt x="97" y="85"/>
                  </a:cubicBezTo>
                  <a:cubicBezTo>
                    <a:pt x="96" y="87"/>
                    <a:pt x="94" y="89"/>
                    <a:pt x="91" y="91"/>
                  </a:cubicBezTo>
                  <a:cubicBezTo>
                    <a:pt x="92" y="92"/>
                    <a:pt x="92" y="93"/>
                    <a:pt x="93" y="94"/>
                  </a:cubicBezTo>
                  <a:cubicBezTo>
                    <a:pt x="94" y="97"/>
                    <a:pt x="94" y="101"/>
                    <a:pt x="92" y="104"/>
                  </a:cubicBezTo>
                  <a:cubicBezTo>
                    <a:pt x="91" y="108"/>
                    <a:pt x="88" y="111"/>
                    <a:pt x="85" y="112"/>
                  </a:cubicBezTo>
                  <a:cubicBezTo>
                    <a:pt x="80" y="115"/>
                    <a:pt x="74" y="115"/>
                    <a:pt x="69" y="114"/>
                  </a:cubicBezTo>
                  <a:cubicBezTo>
                    <a:pt x="65" y="113"/>
                    <a:pt x="59" y="110"/>
                    <a:pt x="54" y="112"/>
                  </a:cubicBezTo>
                  <a:cubicBezTo>
                    <a:pt x="53" y="112"/>
                    <a:pt x="51" y="112"/>
                    <a:pt x="50" y="112"/>
                  </a:cubicBezTo>
                  <a:cubicBezTo>
                    <a:pt x="52" y="111"/>
                    <a:pt x="53" y="109"/>
                    <a:pt x="54" y="106"/>
                  </a:cubicBezTo>
                  <a:cubicBezTo>
                    <a:pt x="55" y="103"/>
                    <a:pt x="57" y="100"/>
                    <a:pt x="58" y="98"/>
                  </a:cubicBezTo>
                  <a:cubicBezTo>
                    <a:pt x="59" y="95"/>
                    <a:pt x="61" y="91"/>
                    <a:pt x="64" y="89"/>
                  </a:cubicBezTo>
                  <a:cubicBezTo>
                    <a:pt x="66" y="86"/>
                    <a:pt x="68" y="84"/>
                    <a:pt x="72" y="83"/>
                  </a:cubicBezTo>
                  <a:cubicBezTo>
                    <a:pt x="72" y="82"/>
                    <a:pt x="72" y="80"/>
                    <a:pt x="71" y="79"/>
                  </a:cubicBezTo>
                  <a:cubicBezTo>
                    <a:pt x="69" y="80"/>
                    <a:pt x="66" y="81"/>
                    <a:pt x="63" y="82"/>
                  </a:cubicBezTo>
                  <a:cubicBezTo>
                    <a:pt x="60" y="83"/>
                    <a:pt x="53" y="84"/>
                    <a:pt x="51" y="87"/>
                  </a:cubicBezTo>
                  <a:cubicBezTo>
                    <a:pt x="49" y="88"/>
                    <a:pt x="48" y="89"/>
                    <a:pt x="47" y="90"/>
                  </a:cubicBezTo>
                  <a:cubicBezTo>
                    <a:pt x="48" y="88"/>
                    <a:pt x="48" y="85"/>
                    <a:pt x="48" y="82"/>
                  </a:cubicBezTo>
                  <a:cubicBezTo>
                    <a:pt x="47" y="79"/>
                    <a:pt x="47" y="76"/>
                    <a:pt x="47" y="74"/>
                  </a:cubicBezTo>
                  <a:cubicBezTo>
                    <a:pt x="47" y="73"/>
                    <a:pt x="47" y="73"/>
                    <a:pt x="47" y="72"/>
                  </a:cubicBezTo>
                  <a:cubicBezTo>
                    <a:pt x="43" y="71"/>
                    <a:pt x="39" y="71"/>
                    <a:pt x="36" y="69"/>
                  </a:cubicBezTo>
                  <a:cubicBezTo>
                    <a:pt x="30" y="68"/>
                    <a:pt x="22" y="63"/>
                    <a:pt x="16" y="64"/>
                  </a:cubicBezTo>
                  <a:cubicBezTo>
                    <a:pt x="11" y="63"/>
                    <a:pt x="11" y="63"/>
                    <a:pt x="11" y="63"/>
                  </a:cubicBezTo>
                  <a:cubicBezTo>
                    <a:pt x="13" y="63"/>
                    <a:pt x="15" y="60"/>
                    <a:pt x="17" y="56"/>
                  </a:cubicBezTo>
                  <a:cubicBezTo>
                    <a:pt x="19" y="53"/>
                    <a:pt x="21" y="49"/>
                    <a:pt x="22" y="46"/>
                  </a:cubicBezTo>
                  <a:cubicBezTo>
                    <a:pt x="23" y="45"/>
                    <a:pt x="23" y="45"/>
                    <a:pt x="24" y="44"/>
                  </a:cubicBezTo>
                  <a:cubicBezTo>
                    <a:pt x="23" y="43"/>
                    <a:pt x="23" y="43"/>
                    <a:pt x="22" y="43"/>
                  </a:cubicBezTo>
                  <a:cubicBezTo>
                    <a:pt x="20" y="40"/>
                    <a:pt x="18" y="37"/>
                    <a:pt x="17" y="34"/>
                  </a:cubicBezTo>
                  <a:cubicBezTo>
                    <a:pt x="15" y="34"/>
                    <a:pt x="13" y="34"/>
                    <a:pt x="12" y="33"/>
                  </a:cubicBezTo>
                  <a:cubicBezTo>
                    <a:pt x="9" y="32"/>
                    <a:pt x="6" y="30"/>
                    <a:pt x="5" y="28"/>
                  </a:cubicBezTo>
                  <a:cubicBezTo>
                    <a:pt x="1" y="23"/>
                    <a:pt x="0" y="16"/>
                    <a:pt x="1" y="10"/>
                  </a:cubicBezTo>
                  <a:cubicBezTo>
                    <a:pt x="1" y="7"/>
                    <a:pt x="2" y="4"/>
                    <a:pt x="2" y="0"/>
                  </a:cubicBezTo>
                  <a:cubicBezTo>
                    <a:pt x="27" y="0"/>
                    <a:pt x="27" y="0"/>
                    <a:pt x="27" y="0"/>
                  </a:cubicBezTo>
                  <a:cubicBezTo>
                    <a:pt x="27" y="1"/>
                    <a:pt x="28" y="1"/>
                    <a:pt x="28" y="1"/>
                  </a:cubicBezTo>
                  <a:cubicBezTo>
                    <a:pt x="32" y="4"/>
                    <a:pt x="34" y="7"/>
                    <a:pt x="36" y="12"/>
                  </a:cubicBezTo>
                  <a:cubicBezTo>
                    <a:pt x="37" y="14"/>
                    <a:pt x="37" y="16"/>
                    <a:pt x="37" y="17"/>
                  </a:cubicBezTo>
                  <a:cubicBezTo>
                    <a:pt x="39" y="18"/>
                    <a:pt x="41" y="20"/>
                    <a:pt x="43" y="22"/>
                  </a:cubicBezTo>
                  <a:cubicBezTo>
                    <a:pt x="44" y="24"/>
                    <a:pt x="45" y="26"/>
                    <a:pt x="45" y="28"/>
                  </a:cubicBezTo>
                  <a:cubicBezTo>
                    <a:pt x="46" y="27"/>
                    <a:pt x="47" y="27"/>
                    <a:pt x="48" y="27"/>
                  </a:cubicBezTo>
                  <a:cubicBezTo>
                    <a:pt x="54" y="27"/>
                    <a:pt x="58" y="29"/>
                    <a:pt x="62" y="32"/>
                  </a:cubicBezTo>
                  <a:cubicBezTo>
                    <a:pt x="66" y="34"/>
                    <a:pt x="70" y="38"/>
                    <a:pt x="72" y="44"/>
                  </a:cubicBezTo>
                  <a:cubicBezTo>
                    <a:pt x="76" y="42"/>
                    <a:pt x="79" y="39"/>
                    <a:pt x="81" y="36"/>
                  </a:cubicBezTo>
                  <a:cubicBezTo>
                    <a:pt x="81" y="36"/>
                    <a:pt x="82" y="36"/>
                    <a:pt x="82" y="37"/>
                  </a:cubicBezTo>
                  <a:cubicBezTo>
                    <a:pt x="81" y="38"/>
                    <a:pt x="80" y="39"/>
                    <a:pt x="78" y="41"/>
                  </a:cubicBezTo>
                  <a:cubicBezTo>
                    <a:pt x="77" y="42"/>
                    <a:pt x="74" y="44"/>
                    <a:pt x="72" y="45"/>
                  </a:cubicBezTo>
                  <a:cubicBezTo>
                    <a:pt x="73" y="46"/>
                    <a:pt x="73" y="47"/>
                    <a:pt x="73" y="48"/>
                  </a:cubicBezTo>
                  <a:cubicBezTo>
                    <a:pt x="73" y="48"/>
                    <a:pt x="73" y="49"/>
                    <a:pt x="73" y="49"/>
                  </a:cubicBezTo>
                  <a:cubicBezTo>
                    <a:pt x="79" y="44"/>
                    <a:pt x="85" y="44"/>
                    <a:pt x="90" y="48"/>
                  </a:cubicBezTo>
                  <a:cubicBezTo>
                    <a:pt x="91" y="48"/>
                    <a:pt x="91" y="48"/>
                    <a:pt x="91" y="47"/>
                  </a:cubicBezTo>
                  <a:cubicBezTo>
                    <a:pt x="91" y="46"/>
                    <a:pt x="91" y="45"/>
                    <a:pt x="91" y="44"/>
                  </a:cubicBezTo>
                  <a:cubicBezTo>
                    <a:pt x="91" y="44"/>
                    <a:pt x="91" y="44"/>
                    <a:pt x="91" y="43"/>
                  </a:cubicBezTo>
                  <a:cubicBezTo>
                    <a:pt x="91" y="43"/>
                    <a:pt x="91" y="43"/>
                    <a:pt x="91" y="42"/>
                  </a:cubicBezTo>
                  <a:cubicBezTo>
                    <a:pt x="91" y="40"/>
                    <a:pt x="92" y="38"/>
                    <a:pt x="93" y="35"/>
                  </a:cubicBezTo>
                  <a:cubicBezTo>
                    <a:pt x="95" y="33"/>
                    <a:pt x="96" y="30"/>
                    <a:pt x="98" y="28"/>
                  </a:cubicBezTo>
                  <a:cubicBezTo>
                    <a:pt x="100" y="27"/>
                    <a:pt x="103" y="25"/>
                    <a:pt x="105" y="24"/>
                  </a:cubicBezTo>
                  <a:cubicBezTo>
                    <a:pt x="110" y="23"/>
                    <a:pt x="115" y="24"/>
                    <a:pt x="119" y="26"/>
                  </a:cubicBezTo>
                  <a:cubicBezTo>
                    <a:pt x="121" y="23"/>
                    <a:pt x="121" y="20"/>
                    <a:pt x="122" y="17"/>
                  </a:cubicBezTo>
                  <a:cubicBezTo>
                    <a:pt x="123" y="18"/>
                    <a:pt x="123" y="18"/>
                    <a:pt x="123" y="18"/>
                  </a:cubicBezTo>
                  <a:cubicBezTo>
                    <a:pt x="123" y="20"/>
                    <a:pt x="121" y="23"/>
                    <a:pt x="120" y="26"/>
                  </a:cubicBezTo>
                  <a:cubicBezTo>
                    <a:pt x="121" y="27"/>
                    <a:pt x="122" y="27"/>
                    <a:pt x="123" y="28"/>
                  </a:cubicBezTo>
                  <a:cubicBezTo>
                    <a:pt x="127" y="30"/>
                    <a:pt x="130" y="32"/>
                    <a:pt x="132" y="36"/>
                  </a:cubicBezTo>
                  <a:cubicBezTo>
                    <a:pt x="133" y="38"/>
                    <a:pt x="134" y="40"/>
                    <a:pt x="134" y="43"/>
                  </a:cubicBezTo>
                  <a:cubicBezTo>
                    <a:pt x="134" y="44"/>
                    <a:pt x="134" y="45"/>
                    <a:pt x="134" y="4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2553"/>
            <p:cNvSpPr>
              <a:spLocks/>
            </p:cNvSpPr>
            <p:nvPr/>
          </p:nvSpPr>
          <p:spPr bwMode="auto">
            <a:xfrm>
              <a:off x="2452507" y="1824961"/>
              <a:ext cx="191359" cy="240771"/>
            </a:xfrm>
            <a:custGeom>
              <a:avLst/>
              <a:gdLst>
                <a:gd name="T0" fmla="*/ 68 w 90"/>
                <a:gd name="T1" fmla="*/ 63 h 113"/>
                <a:gd name="T2" fmla="*/ 65 w 90"/>
                <a:gd name="T3" fmla="*/ 66 h 113"/>
                <a:gd name="T4" fmla="*/ 66 w 90"/>
                <a:gd name="T5" fmla="*/ 67 h 113"/>
                <a:gd name="T6" fmla="*/ 68 w 90"/>
                <a:gd name="T7" fmla="*/ 70 h 113"/>
                <a:gd name="T8" fmla="*/ 70 w 90"/>
                <a:gd name="T9" fmla="*/ 69 h 113"/>
                <a:gd name="T10" fmla="*/ 78 w 90"/>
                <a:gd name="T11" fmla="*/ 68 h 113"/>
                <a:gd name="T12" fmla="*/ 85 w 90"/>
                <a:gd name="T13" fmla="*/ 73 h 113"/>
                <a:gd name="T14" fmla="*/ 89 w 90"/>
                <a:gd name="T15" fmla="*/ 87 h 113"/>
                <a:gd name="T16" fmla="*/ 90 w 90"/>
                <a:gd name="T17" fmla="*/ 99 h 113"/>
                <a:gd name="T18" fmla="*/ 90 w 90"/>
                <a:gd name="T19" fmla="*/ 103 h 113"/>
                <a:gd name="T20" fmla="*/ 78 w 90"/>
                <a:gd name="T21" fmla="*/ 99 h 113"/>
                <a:gd name="T22" fmla="*/ 61 w 90"/>
                <a:gd name="T23" fmla="*/ 88 h 113"/>
                <a:gd name="T24" fmla="*/ 60 w 90"/>
                <a:gd name="T25" fmla="*/ 77 h 113"/>
                <a:gd name="T26" fmla="*/ 67 w 90"/>
                <a:gd name="T27" fmla="*/ 71 h 113"/>
                <a:gd name="T28" fmla="*/ 66 w 90"/>
                <a:gd name="T29" fmla="*/ 68 h 113"/>
                <a:gd name="T30" fmla="*/ 65 w 90"/>
                <a:gd name="T31" fmla="*/ 67 h 113"/>
                <a:gd name="T32" fmla="*/ 56 w 90"/>
                <a:gd name="T33" fmla="*/ 73 h 113"/>
                <a:gd name="T34" fmla="*/ 49 w 90"/>
                <a:gd name="T35" fmla="*/ 77 h 113"/>
                <a:gd name="T36" fmla="*/ 51 w 90"/>
                <a:gd name="T37" fmla="*/ 78 h 113"/>
                <a:gd name="T38" fmla="*/ 53 w 90"/>
                <a:gd name="T39" fmla="*/ 85 h 113"/>
                <a:gd name="T40" fmla="*/ 49 w 90"/>
                <a:gd name="T41" fmla="*/ 98 h 113"/>
                <a:gd name="T42" fmla="*/ 43 w 90"/>
                <a:gd name="T43" fmla="*/ 110 h 113"/>
                <a:gd name="T44" fmla="*/ 42 w 90"/>
                <a:gd name="T45" fmla="*/ 113 h 113"/>
                <a:gd name="T46" fmla="*/ 38 w 90"/>
                <a:gd name="T47" fmla="*/ 108 h 113"/>
                <a:gd name="T48" fmla="*/ 33 w 90"/>
                <a:gd name="T49" fmla="*/ 103 h 113"/>
                <a:gd name="T50" fmla="*/ 26 w 90"/>
                <a:gd name="T51" fmla="*/ 94 h 113"/>
                <a:gd name="T52" fmla="*/ 26 w 90"/>
                <a:gd name="T53" fmla="*/ 93 h 113"/>
                <a:gd name="T54" fmla="*/ 19 w 90"/>
                <a:gd name="T55" fmla="*/ 97 h 113"/>
                <a:gd name="T56" fmla="*/ 14 w 90"/>
                <a:gd name="T57" fmla="*/ 100 h 113"/>
                <a:gd name="T58" fmla="*/ 10 w 90"/>
                <a:gd name="T59" fmla="*/ 106 h 113"/>
                <a:gd name="T60" fmla="*/ 8 w 90"/>
                <a:gd name="T61" fmla="*/ 110 h 113"/>
                <a:gd name="T62" fmla="*/ 5 w 90"/>
                <a:gd name="T63" fmla="*/ 102 h 113"/>
                <a:gd name="T64" fmla="*/ 2 w 90"/>
                <a:gd name="T65" fmla="*/ 94 h 113"/>
                <a:gd name="T66" fmla="*/ 1 w 90"/>
                <a:gd name="T67" fmla="*/ 82 h 113"/>
                <a:gd name="T68" fmla="*/ 6 w 90"/>
                <a:gd name="T69" fmla="*/ 71 h 113"/>
                <a:gd name="T70" fmla="*/ 16 w 90"/>
                <a:gd name="T71" fmla="*/ 67 h 113"/>
                <a:gd name="T72" fmla="*/ 25 w 90"/>
                <a:gd name="T73" fmla="*/ 71 h 113"/>
                <a:gd name="T74" fmla="*/ 23 w 90"/>
                <a:gd name="T75" fmla="*/ 67 h 113"/>
                <a:gd name="T76" fmla="*/ 18 w 90"/>
                <a:gd name="T77" fmla="*/ 50 h 113"/>
                <a:gd name="T78" fmla="*/ 20 w 90"/>
                <a:gd name="T79" fmla="*/ 35 h 113"/>
                <a:gd name="T80" fmla="*/ 25 w 90"/>
                <a:gd name="T81" fmla="*/ 28 h 113"/>
                <a:gd name="T82" fmla="*/ 31 w 90"/>
                <a:gd name="T83" fmla="*/ 21 h 113"/>
                <a:gd name="T84" fmla="*/ 49 w 90"/>
                <a:gd name="T85" fmla="*/ 14 h 113"/>
                <a:gd name="T86" fmla="*/ 43 w 90"/>
                <a:gd name="T87" fmla="*/ 1 h 113"/>
                <a:gd name="T88" fmla="*/ 44 w 90"/>
                <a:gd name="T89" fmla="*/ 0 h 113"/>
                <a:gd name="T90" fmla="*/ 48 w 90"/>
                <a:gd name="T91" fmla="*/ 5 h 113"/>
                <a:gd name="T92" fmla="*/ 50 w 90"/>
                <a:gd name="T93" fmla="*/ 14 h 113"/>
                <a:gd name="T94" fmla="*/ 55 w 90"/>
                <a:gd name="T95" fmla="*/ 14 h 113"/>
                <a:gd name="T96" fmla="*/ 64 w 90"/>
                <a:gd name="T97" fmla="*/ 18 h 113"/>
                <a:gd name="T98" fmla="*/ 71 w 90"/>
                <a:gd name="T99" fmla="*/ 26 h 113"/>
                <a:gd name="T100" fmla="*/ 75 w 90"/>
                <a:gd name="T101" fmla="*/ 47 h 113"/>
                <a:gd name="T102" fmla="*/ 68 w 90"/>
                <a:gd name="T103" fmla="*/ 6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113">
                  <a:moveTo>
                    <a:pt x="68" y="63"/>
                  </a:moveTo>
                  <a:cubicBezTo>
                    <a:pt x="67" y="64"/>
                    <a:pt x="66" y="65"/>
                    <a:pt x="65" y="66"/>
                  </a:cubicBezTo>
                  <a:cubicBezTo>
                    <a:pt x="66" y="66"/>
                    <a:pt x="66" y="67"/>
                    <a:pt x="66" y="67"/>
                  </a:cubicBezTo>
                  <a:cubicBezTo>
                    <a:pt x="68" y="70"/>
                    <a:pt x="68" y="70"/>
                    <a:pt x="68" y="70"/>
                  </a:cubicBezTo>
                  <a:cubicBezTo>
                    <a:pt x="68" y="70"/>
                    <a:pt x="69" y="70"/>
                    <a:pt x="70" y="69"/>
                  </a:cubicBezTo>
                  <a:cubicBezTo>
                    <a:pt x="73" y="68"/>
                    <a:pt x="75" y="68"/>
                    <a:pt x="78" y="68"/>
                  </a:cubicBezTo>
                  <a:cubicBezTo>
                    <a:pt x="80" y="69"/>
                    <a:pt x="83" y="70"/>
                    <a:pt x="85" y="73"/>
                  </a:cubicBezTo>
                  <a:cubicBezTo>
                    <a:pt x="88" y="76"/>
                    <a:pt x="89" y="81"/>
                    <a:pt x="89" y="87"/>
                  </a:cubicBezTo>
                  <a:cubicBezTo>
                    <a:pt x="89" y="90"/>
                    <a:pt x="88" y="96"/>
                    <a:pt x="90" y="99"/>
                  </a:cubicBezTo>
                  <a:cubicBezTo>
                    <a:pt x="90" y="103"/>
                    <a:pt x="90" y="103"/>
                    <a:pt x="90" y="103"/>
                  </a:cubicBezTo>
                  <a:cubicBezTo>
                    <a:pt x="89" y="101"/>
                    <a:pt x="81" y="100"/>
                    <a:pt x="78" y="99"/>
                  </a:cubicBezTo>
                  <a:cubicBezTo>
                    <a:pt x="71" y="98"/>
                    <a:pt x="64" y="95"/>
                    <a:pt x="61" y="88"/>
                  </a:cubicBezTo>
                  <a:cubicBezTo>
                    <a:pt x="59" y="84"/>
                    <a:pt x="59" y="80"/>
                    <a:pt x="60" y="77"/>
                  </a:cubicBezTo>
                  <a:cubicBezTo>
                    <a:pt x="61" y="74"/>
                    <a:pt x="64" y="72"/>
                    <a:pt x="67" y="71"/>
                  </a:cubicBezTo>
                  <a:cubicBezTo>
                    <a:pt x="67" y="70"/>
                    <a:pt x="66" y="69"/>
                    <a:pt x="66" y="68"/>
                  </a:cubicBezTo>
                  <a:cubicBezTo>
                    <a:pt x="65" y="68"/>
                    <a:pt x="65" y="67"/>
                    <a:pt x="65" y="67"/>
                  </a:cubicBezTo>
                  <a:cubicBezTo>
                    <a:pt x="62" y="69"/>
                    <a:pt x="59" y="71"/>
                    <a:pt x="56" y="73"/>
                  </a:cubicBezTo>
                  <a:cubicBezTo>
                    <a:pt x="54" y="74"/>
                    <a:pt x="52" y="76"/>
                    <a:pt x="49" y="77"/>
                  </a:cubicBezTo>
                  <a:cubicBezTo>
                    <a:pt x="50" y="77"/>
                    <a:pt x="50" y="78"/>
                    <a:pt x="51" y="78"/>
                  </a:cubicBezTo>
                  <a:cubicBezTo>
                    <a:pt x="52" y="80"/>
                    <a:pt x="53" y="82"/>
                    <a:pt x="53" y="85"/>
                  </a:cubicBezTo>
                  <a:cubicBezTo>
                    <a:pt x="54" y="89"/>
                    <a:pt x="52" y="94"/>
                    <a:pt x="49" y="98"/>
                  </a:cubicBezTo>
                  <a:cubicBezTo>
                    <a:pt x="47" y="101"/>
                    <a:pt x="44" y="106"/>
                    <a:pt x="43" y="110"/>
                  </a:cubicBezTo>
                  <a:cubicBezTo>
                    <a:pt x="42" y="113"/>
                    <a:pt x="42" y="113"/>
                    <a:pt x="42" y="113"/>
                  </a:cubicBezTo>
                  <a:cubicBezTo>
                    <a:pt x="42" y="112"/>
                    <a:pt x="40" y="110"/>
                    <a:pt x="38" y="108"/>
                  </a:cubicBezTo>
                  <a:cubicBezTo>
                    <a:pt x="36" y="106"/>
                    <a:pt x="34" y="104"/>
                    <a:pt x="33" y="103"/>
                  </a:cubicBezTo>
                  <a:cubicBezTo>
                    <a:pt x="30" y="101"/>
                    <a:pt x="28" y="98"/>
                    <a:pt x="26" y="94"/>
                  </a:cubicBezTo>
                  <a:cubicBezTo>
                    <a:pt x="26" y="94"/>
                    <a:pt x="26" y="93"/>
                    <a:pt x="26" y="93"/>
                  </a:cubicBezTo>
                  <a:cubicBezTo>
                    <a:pt x="24" y="94"/>
                    <a:pt x="22" y="96"/>
                    <a:pt x="19" y="97"/>
                  </a:cubicBezTo>
                  <a:cubicBezTo>
                    <a:pt x="18" y="98"/>
                    <a:pt x="16" y="99"/>
                    <a:pt x="14" y="100"/>
                  </a:cubicBezTo>
                  <a:cubicBezTo>
                    <a:pt x="12" y="102"/>
                    <a:pt x="10" y="104"/>
                    <a:pt x="10" y="106"/>
                  </a:cubicBezTo>
                  <a:cubicBezTo>
                    <a:pt x="9" y="107"/>
                    <a:pt x="9" y="109"/>
                    <a:pt x="8" y="110"/>
                  </a:cubicBezTo>
                  <a:cubicBezTo>
                    <a:pt x="8" y="108"/>
                    <a:pt x="7" y="105"/>
                    <a:pt x="5" y="102"/>
                  </a:cubicBezTo>
                  <a:cubicBezTo>
                    <a:pt x="4" y="99"/>
                    <a:pt x="3" y="96"/>
                    <a:pt x="2" y="94"/>
                  </a:cubicBezTo>
                  <a:cubicBezTo>
                    <a:pt x="1" y="90"/>
                    <a:pt x="0" y="86"/>
                    <a:pt x="1" y="82"/>
                  </a:cubicBezTo>
                  <a:cubicBezTo>
                    <a:pt x="1" y="78"/>
                    <a:pt x="3" y="74"/>
                    <a:pt x="6" y="71"/>
                  </a:cubicBezTo>
                  <a:cubicBezTo>
                    <a:pt x="9" y="68"/>
                    <a:pt x="13" y="66"/>
                    <a:pt x="16" y="67"/>
                  </a:cubicBezTo>
                  <a:cubicBezTo>
                    <a:pt x="19" y="67"/>
                    <a:pt x="22" y="68"/>
                    <a:pt x="25" y="71"/>
                  </a:cubicBezTo>
                  <a:cubicBezTo>
                    <a:pt x="24" y="69"/>
                    <a:pt x="24" y="68"/>
                    <a:pt x="23" y="67"/>
                  </a:cubicBezTo>
                  <a:cubicBezTo>
                    <a:pt x="21" y="61"/>
                    <a:pt x="19" y="55"/>
                    <a:pt x="18" y="50"/>
                  </a:cubicBezTo>
                  <a:cubicBezTo>
                    <a:pt x="17" y="45"/>
                    <a:pt x="18" y="40"/>
                    <a:pt x="20" y="35"/>
                  </a:cubicBezTo>
                  <a:cubicBezTo>
                    <a:pt x="21" y="33"/>
                    <a:pt x="23" y="30"/>
                    <a:pt x="25" y="28"/>
                  </a:cubicBezTo>
                  <a:cubicBezTo>
                    <a:pt x="26" y="26"/>
                    <a:pt x="29" y="23"/>
                    <a:pt x="31" y="21"/>
                  </a:cubicBezTo>
                  <a:cubicBezTo>
                    <a:pt x="36" y="18"/>
                    <a:pt x="42" y="15"/>
                    <a:pt x="49" y="14"/>
                  </a:cubicBezTo>
                  <a:cubicBezTo>
                    <a:pt x="48" y="9"/>
                    <a:pt x="46" y="4"/>
                    <a:pt x="43" y="1"/>
                  </a:cubicBezTo>
                  <a:cubicBezTo>
                    <a:pt x="43" y="0"/>
                    <a:pt x="44" y="0"/>
                    <a:pt x="44" y="0"/>
                  </a:cubicBezTo>
                  <a:cubicBezTo>
                    <a:pt x="46" y="1"/>
                    <a:pt x="47" y="3"/>
                    <a:pt x="48" y="5"/>
                  </a:cubicBezTo>
                  <a:cubicBezTo>
                    <a:pt x="49" y="8"/>
                    <a:pt x="50" y="11"/>
                    <a:pt x="50" y="14"/>
                  </a:cubicBezTo>
                  <a:cubicBezTo>
                    <a:pt x="52" y="14"/>
                    <a:pt x="53" y="14"/>
                    <a:pt x="55" y="14"/>
                  </a:cubicBezTo>
                  <a:cubicBezTo>
                    <a:pt x="58" y="15"/>
                    <a:pt x="61" y="16"/>
                    <a:pt x="64" y="18"/>
                  </a:cubicBezTo>
                  <a:cubicBezTo>
                    <a:pt x="67" y="20"/>
                    <a:pt x="69" y="23"/>
                    <a:pt x="71" y="26"/>
                  </a:cubicBezTo>
                  <a:cubicBezTo>
                    <a:pt x="74" y="32"/>
                    <a:pt x="76" y="40"/>
                    <a:pt x="75" y="47"/>
                  </a:cubicBezTo>
                  <a:cubicBezTo>
                    <a:pt x="74" y="54"/>
                    <a:pt x="71" y="59"/>
                    <a:pt x="68" y="6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2554"/>
            <p:cNvSpPr>
              <a:spLocks/>
            </p:cNvSpPr>
            <p:nvPr/>
          </p:nvSpPr>
          <p:spPr bwMode="auto">
            <a:xfrm>
              <a:off x="2594454" y="1803399"/>
              <a:ext cx="80856" cy="79059"/>
            </a:xfrm>
            <a:custGeom>
              <a:avLst/>
              <a:gdLst>
                <a:gd name="T0" fmla="*/ 38 w 38"/>
                <a:gd name="T1" fmla="*/ 37 h 37"/>
                <a:gd name="T2" fmla="*/ 28 w 38"/>
                <a:gd name="T3" fmla="*/ 36 h 37"/>
                <a:gd name="T4" fmla="*/ 19 w 38"/>
                <a:gd name="T5" fmla="*/ 36 h 37"/>
                <a:gd name="T6" fmla="*/ 8 w 38"/>
                <a:gd name="T7" fmla="*/ 30 h 37"/>
                <a:gd name="T8" fmla="*/ 1 w 38"/>
                <a:gd name="T9" fmla="*/ 22 h 37"/>
                <a:gd name="T10" fmla="*/ 2 w 38"/>
                <a:gd name="T11" fmla="*/ 11 h 37"/>
                <a:gd name="T12" fmla="*/ 9 w 38"/>
                <a:gd name="T13" fmla="*/ 3 h 37"/>
                <a:gd name="T14" fmla="*/ 7 w 38"/>
                <a:gd name="T15" fmla="*/ 0 h 37"/>
                <a:gd name="T16" fmla="*/ 8 w 38"/>
                <a:gd name="T17" fmla="*/ 0 h 37"/>
                <a:gd name="T18" fmla="*/ 10 w 38"/>
                <a:gd name="T19" fmla="*/ 2 h 37"/>
                <a:gd name="T20" fmla="*/ 14 w 38"/>
                <a:gd name="T21" fmla="*/ 0 h 37"/>
                <a:gd name="T22" fmla="*/ 22 w 38"/>
                <a:gd name="T23" fmla="*/ 0 h 37"/>
                <a:gd name="T24" fmla="*/ 24 w 38"/>
                <a:gd name="T25" fmla="*/ 1 h 37"/>
                <a:gd name="T26" fmla="*/ 28 w 38"/>
                <a:gd name="T27" fmla="*/ 5 h 37"/>
                <a:gd name="T28" fmla="*/ 32 w 38"/>
                <a:gd name="T29" fmla="*/ 9 h 37"/>
                <a:gd name="T30" fmla="*/ 33 w 38"/>
                <a:gd name="T31" fmla="*/ 18 h 37"/>
                <a:gd name="T32" fmla="*/ 34 w 38"/>
                <a:gd name="T33" fmla="*/ 27 h 37"/>
                <a:gd name="T34" fmla="*/ 36 w 38"/>
                <a:gd name="T35" fmla="*/ 33 h 37"/>
                <a:gd name="T36" fmla="*/ 38 w 38"/>
                <a:gd name="T3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7">
                  <a:moveTo>
                    <a:pt x="38" y="37"/>
                  </a:moveTo>
                  <a:cubicBezTo>
                    <a:pt x="35" y="36"/>
                    <a:pt x="32" y="36"/>
                    <a:pt x="28" y="36"/>
                  </a:cubicBezTo>
                  <a:cubicBezTo>
                    <a:pt x="25" y="36"/>
                    <a:pt x="22" y="36"/>
                    <a:pt x="19" y="36"/>
                  </a:cubicBezTo>
                  <a:cubicBezTo>
                    <a:pt x="15" y="35"/>
                    <a:pt x="11" y="32"/>
                    <a:pt x="8" y="30"/>
                  </a:cubicBezTo>
                  <a:cubicBezTo>
                    <a:pt x="5" y="28"/>
                    <a:pt x="2" y="25"/>
                    <a:pt x="1" y="22"/>
                  </a:cubicBezTo>
                  <a:cubicBezTo>
                    <a:pt x="0" y="18"/>
                    <a:pt x="1" y="15"/>
                    <a:pt x="2" y="11"/>
                  </a:cubicBezTo>
                  <a:cubicBezTo>
                    <a:pt x="4" y="8"/>
                    <a:pt x="6" y="5"/>
                    <a:pt x="9" y="3"/>
                  </a:cubicBezTo>
                  <a:cubicBezTo>
                    <a:pt x="9" y="2"/>
                    <a:pt x="8" y="1"/>
                    <a:pt x="7" y="0"/>
                  </a:cubicBezTo>
                  <a:cubicBezTo>
                    <a:pt x="8" y="0"/>
                    <a:pt x="8" y="0"/>
                    <a:pt x="8" y="0"/>
                  </a:cubicBezTo>
                  <a:cubicBezTo>
                    <a:pt x="9" y="1"/>
                    <a:pt x="9" y="2"/>
                    <a:pt x="10" y="2"/>
                  </a:cubicBezTo>
                  <a:cubicBezTo>
                    <a:pt x="11" y="1"/>
                    <a:pt x="12" y="1"/>
                    <a:pt x="14" y="0"/>
                  </a:cubicBezTo>
                  <a:cubicBezTo>
                    <a:pt x="22" y="0"/>
                    <a:pt x="22" y="0"/>
                    <a:pt x="22" y="0"/>
                  </a:cubicBezTo>
                  <a:cubicBezTo>
                    <a:pt x="23" y="1"/>
                    <a:pt x="23" y="1"/>
                    <a:pt x="24" y="1"/>
                  </a:cubicBezTo>
                  <a:cubicBezTo>
                    <a:pt x="26" y="2"/>
                    <a:pt x="27" y="3"/>
                    <a:pt x="28" y="5"/>
                  </a:cubicBezTo>
                  <a:cubicBezTo>
                    <a:pt x="30" y="6"/>
                    <a:pt x="31" y="7"/>
                    <a:pt x="32" y="9"/>
                  </a:cubicBezTo>
                  <a:cubicBezTo>
                    <a:pt x="33" y="11"/>
                    <a:pt x="33" y="15"/>
                    <a:pt x="33" y="18"/>
                  </a:cubicBezTo>
                  <a:cubicBezTo>
                    <a:pt x="33" y="21"/>
                    <a:pt x="33" y="24"/>
                    <a:pt x="34" y="27"/>
                  </a:cubicBezTo>
                  <a:cubicBezTo>
                    <a:pt x="34" y="28"/>
                    <a:pt x="34" y="31"/>
                    <a:pt x="36" y="33"/>
                  </a:cubicBezTo>
                  <a:cubicBezTo>
                    <a:pt x="37" y="35"/>
                    <a:pt x="38" y="37"/>
                    <a:pt x="38" y="3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2555"/>
            <p:cNvSpPr>
              <a:spLocks/>
            </p:cNvSpPr>
            <p:nvPr/>
          </p:nvSpPr>
          <p:spPr bwMode="auto">
            <a:xfrm>
              <a:off x="2665428" y="1933667"/>
              <a:ext cx="76364" cy="68278"/>
            </a:xfrm>
            <a:custGeom>
              <a:avLst/>
              <a:gdLst>
                <a:gd name="T0" fmla="*/ 3 w 36"/>
                <a:gd name="T1" fmla="*/ 24 h 32"/>
                <a:gd name="T2" fmla="*/ 2 w 36"/>
                <a:gd name="T3" fmla="*/ 11 h 32"/>
                <a:gd name="T4" fmla="*/ 15 w 36"/>
                <a:gd name="T5" fmla="*/ 5 h 32"/>
                <a:gd name="T6" fmla="*/ 15 w 36"/>
                <a:gd name="T7" fmla="*/ 0 h 32"/>
                <a:gd name="T8" fmla="*/ 15 w 36"/>
                <a:gd name="T9" fmla="*/ 0 h 32"/>
                <a:gd name="T10" fmla="*/ 15 w 36"/>
                <a:gd name="T11" fmla="*/ 5 h 32"/>
                <a:gd name="T12" fmla="*/ 17 w 36"/>
                <a:gd name="T13" fmla="*/ 6 h 32"/>
                <a:gd name="T14" fmla="*/ 22 w 36"/>
                <a:gd name="T15" fmla="*/ 13 h 32"/>
                <a:gd name="T16" fmla="*/ 27 w 36"/>
                <a:gd name="T17" fmla="*/ 9 h 32"/>
                <a:gd name="T18" fmla="*/ 26 w 36"/>
                <a:gd name="T19" fmla="*/ 6 h 32"/>
                <a:gd name="T20" fmla="*/ 26 w 36"/>
                <a:gd name="T21" fmla="*/ 6 h 32"/>
                <a:gd name="T22" fmla="*/ 28 w 36"/>
                <a:gd name="T23" fmla="*/ 9 h 32"/>
                <a:gd name="T24" fmla="*/ 29 w 36"/>
                <a:gd name="T25" fmla="*/ 8 h 32"/>
                <a:gd name="T26" fmla="*/ 35 w 36"/>
                <a:gd name="T27" fmla="*/ 13 h 32"/>
                <a:gd name="T28" fmla="*/ 35 w 36"/>
                <a:gd name="T29" fmla="*/ 20 h 32"/>
                <a:gd name="T30" fmla="*/ 33 w 36"/>
                <a:gd name="T31" fmla="*/ 26 h 32"/>
                <a:gd name="T32" fmla="*/ 32 w 36"/>
                <a:gd name="T33" fmla="*/ 28 h 32"/>
                <a:gd name="T34" fmla="*/ 27 w 36"/>
                <a:gd name="T35" fmla="*/ 24 h 32"/>
                <a:gd name="T36" fmla="*/ 22 w 36"/>
                <a:gd name="T37" fmla="*/ 17 h 32"/>
                <a:gd name="T38" fmla="*/ 16 w 36"/>
                <a:gd name="T39" fmla="*/ 26 h 32"/>
                <a:gd name="T40" fmla="*/ 8 w 36"/>
                <a:gd name="T41" fmla="*/ 31 h 32"/>
                <a:gd name="T42" fmla="*/ 5 w 36"/>
                <a:gd name="T43" fmla="*/ 32 h 32"/>
                <a:gd name="T44" fmla="*/ 5 w 36"/>
                <a:gd name="T45" fmla="*/ 28 h 32"/>
                <a:gd name="T46" fmla="*/ 3 w 36"/>
                <a:gd name="T4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32">
                  <a:moveTo>
                    <a:pt x="3" y="24"/>
                  </a:moveTo>
                  <a:cubicBezTo>
                    <a:pt x="2" y="20"/>
                    <a:pt x="0" y="15"/>
                    <a:pt x="2" y="11"/>
                  </a:cubicBezTo>
                  <a:cubicBezTo>
                    <a:pt x="5" y="6"/>
                    <a:pt x="10" y="4"/>
                    <a:pt x="15" y="5"/>
                  </a:cubicBezTo>
                  <a:cubicBezTo>
                    <a:pt x="15" y="4"/>
                    <a:pt x="15" y="2"/>
                    <a:pt x="15" y="0"/>
                  </a:cubicBezTo>
                  <a:cubicBezTo>
                    <a:pt x="15" y="0"/>
                    <a:pt x="15" y="0"/>
                    <a:pt x="15" y="0"/>
                  </a:cubicBezTo>
                  <a:cubicBezTo>
                    <a:pt x="16" y="1"/>
                    <a:pt x="15" y="3"/>
                    <a:pt x="15" y="5"/>
                  </a:cubicBezTo>
                  <a:cubicBezTo>
                    <a:pt x="16" y="6"/>
                    <a:pt x="16" y="6"/>
                    <a:pt x="17" y="6"/>
                  </a:cubicBezTo>
                  <a:cubicBezTo>
                    <a:pt x="20" y="7"/>
                    <a:pt x="22" y="10"/>
                    <a:pt x="22" y="13"/>
                  </a:cubicBezTo>
                  <a:cubicBezTo>
                    <a:pt x="23" y="11"/>
                    <a:pt x="25" y="9"/>
                    <a:pt x="27" y="9"/>
                  </a:cubicBezTo>
                  <a:cubicBezTo>
                    <a:pt x="27" y="8"/>
                    <a:pt x="27" y="7"/>
                    <a:pt x="26" y="6"/>
                  </a:cubicBezTo>
                  <a:cubicBezTo>
                    <a:pt x="26" y="6"/>
                    <a:pt x="26" y="6"/>
                    <a:pt x="26" y="6"/>
                  </a:cubicBezTo>
                  <a:cubicBezTo>
                    <a:pt x="27" y="6"/>
                    <a:pt x="27" y="7"/>
                    <a:pt x="28" y="9"/>
                  </a:cubicBezTo>
                  <a:cubicBezTo>
                    <a:pt x="28" y="9"/>
                    <a:pt x="28" y="9"/>
                    <a:pt x="29" y="8"/>
                  </a:cubicBezTo>
                  <a:cubicBezTo>
                    <a:pt x="32" y="8"/>
                    <a:pt x="35" y="10"/>
                    <a:pt x="35" y="13"/>
                  </a:cubicBezTo>
                  <a:cubicBezTo>
                    <a:pt x="36" y="15"/>
                    <a:pt x="36" y="18"/>
                    <a:pt x="35" y="20"/>
                  </a:cubicBezTo>
                  <a:cubicBezTo>
                    <a:pt x="34" y="22"/>
                    <a:pt x="33" y="24"/>
                    <a:pt x="33" y="26"/>
                  </a:cubicBezTo>
                  <a:cubicBezTo>
                    <a:pt x="32" y="28"/>
                    <a:pt x="32" y="28"/>
                    <a:pt x="32" y="28"/>
                  </a:cubicBezTo>
                  <a:cubicBezTo>
                    <a:pt x="32" y="26"/>
                    <a:pt x="29" y="25"/>
                    <a:pt x="27" y="24"/>
                  </a:cubicBezTo>
                  <a:cubicBezTo>
                    <a:pt x="25" y="22"/>
                    <a:pt x="23" y="20"/>
                    <a:pt x="22" y="17"/>
                  </a:cubicBezTo>
                  <a:cubicBezTo>
                    <a:pt x="21" y="21"/>
                    <a:pt x="19" y="24"/>
                    <a:pt x="16" y="26"/>
                  </a:cubicBezTo>
                  <a:cubicBezTo>
                    <a:pt x="13" y="27"/>
                    <a:pt x="9" y="29"/>
                    <a:pt x="8" y="31"/>
                  </a:cubicBezTo>
                  <a:cubicBezTo>
                    <a:pt x="7" y="31"/>
                    <a:pt x="6" y="32"/>
                    <a:pt x="5" y="32"/>
                  </a:cubicBezTo>
                  <a:cubicBezTo>
                    <a:pt x="6" y="31"/>
                    <a:pt x="6" y="30"/>
                    <a:pt x="5" y="28"/>
                  </a:cubicBezTo>
                  <a:cubicBezTo>
                    <a:pt x="5" y="26"/>
                    <a:pt x="4" y="25"/>
                    <a:pt x="3" y="2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2556"/>
            <p:cNvSpPr>
              <a:spLocks/>
            </p:cNvSpPr>
            <p:nvPr/>
          </p:nvSpPr>
          <p:spPr bwMode="auto">
            <a:xfrm>
              <a:off x="2690583" y="1869880"/>
              <a:ext cx="85348" cy="53006"/>
            </a:xfrm>
            <a:custGeom>
              <a:avLst/>
              <a:gdLst>
                <a:gd name="T0" fmla="*/ 7 w 40"/>
                <a:gd name="T1" fmla="*/ 5 h 25"/>
                <a:gd name="T2" fmla="*/ 13 w 40"/>
                <a:gd name="T3" fmla="*/ 1 h 25"/>
                <a:gd name="T4" fmla="*/ 20 w 40"/>
                <a:gd name="T5" fmla="*/ 1 h 25"/>
                <a:gd name="T6" fmla="*/ 29 w 40"/>
                <a:gd name="T7" fmla="*/ 8 h 25"/>
                <a:gd name="T8" fmla="*/ 32 w 40"/>
                <a:gd name="T9" fmla="*/ 13 h 25"/>
                <a:gd name="T10" fmla="*/ 36 w 40"/>
                <a:gd name="T11" fmla="*/ 16 h 25"/>
                <a:gd name="T12" fmla="*/ 40 w 40"/>
                <a:gd name="T13" fmla="*/ 17 h 25"/>
                <a:gd name="T14" fmla="*/ 37 w 40"/>
                <a:gd name="T15" fmla="*/ 18 h 25"/>
                <a:gd name="T16" fmla="*/ 33 w 40"/>
                <a:gd name="T17" fmla="*/ 20 h 25"/>
                <a:gd name="T18" fmla="*/ 27 w 40"/>
                <a:gd name="T19" fmla="*/ 22 h 25"/>
                <a:gd name="T20" fmla="*/ 11 w 40"/>
                <a:gd name="T21" fmla="*/ 22 h 25"/>
                <a:gd name="T22" fmla="*/ 6 w 40"/>
                <a:gd name="T23" fmla="*/ 16 h 25"/>
                <a:gd name="T24" fmla="*/ 6 w 40"/>
                <a:gd name="T25" fmla="*/ 8 h 25"/>
                <a:gd name="T26" fmla="*/ 0 w 40"/>
                <a:gd name="T27" fmla="*/ 7 h 25"/>
                <a:gd name="T28" fmla="*/ 0 w 40"/>
                <a:gd name="T29" fmla="*/ 7 h 25"/>
                <a:gd name="T30" fmla="*/ 6 w 40"/>
                <a:gd name="T31" fmla="*/ 7 h 25"/>
                <a:gd name="T32" fmla="*/ 7 w 40"/>
                <a:gd name="T33"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7" y="5"/>
                  </a:moveTo>
                  <a:cubicBezTo>
                    <a:pt x="9" y="3"/>
                    <a:pt x="11" y="2"/>
                    <a:pt x="13" y="1"/>
                  </a:cubicBezTo>
                  <a:cubicBezTo>
                    <a:pt x="15" y="0"/>
                    <a:pt x="18" y="0"/>
                    <a:pt x="20" y="1"/>
                  </a:cubicBezTo>
                  <a:cubicBezTo>
                    <a:pt x="24" y="2"/>
                    <a:pt x="27" y="5"/>
                    <a:pt x="29" y="8"/>
                  </a:cubicBezTo>
                  <a:cubicBezTo>
                    <a:pt x="30" y="10"/>
                    <a:pt x="31" y="11"/>
                    <a:pt x="32" y="13"/>
                  </a:cubicBezTo>
                  <a:cubicBezTo>
                    <a:pt x="33" y="14"/>
                    <a:pt x="35" y="16"/>
                    <a:pt x="36" y="16"/>
                  </a:cubicBezTo>
                  <a:cubicBezTo>
                    <a:pt x="38" y="17"/>
                    <a:pt x="39" y="17"/>
                    <a:pt x="40" y="17"/>
                  </a:cubicBezTo>
                  <a:cubicBezTo>
                    <a:pt x="39" y="17"/>
                    <a:pt x="38" y="18"/>
                    <a:pt x="37" y="18"/>
                  </a:cubicBezTo>
                  <a:cubicBezTo>
                    <a:pt x="36" y="19"/>
                    <a:pt x="34" y="19"/>
                    <a:pt x="33" y="20"/>
                  </a:cubicBezTo>
                  <a:cubicBezTo>
                    <a:pt x="31" y="21"/>
                    <a:pt x="29" y="22"/>
                    <a:pt x="27" y="22"/>
                  </a:cubicBezTo>
                  <a:cubicBezTo>
                    <a:pt x="22" y="24"/>
                    <a:pt x="16" y="25"/>
                    <a:pt x="11" y="22"/>
                  </a:cubicBezTo>
                  <a:cubicBezTo>
                    <a:pt x="8" y="20"/>
                    <a:pt x="7" y="18"/>
                    <a:pt x="6" y="16"/>
                  </a:cubicBezTo>
                  <a:cubicBezTo>
                    <a:pt x="5" y="13"/>
                    <a:pt x="5" y="10"/>
                    <a:pt x="6" y="8"/>
                  </a:cubicBezTo>
                  <a:cubicBezTo>
                    <a:pt x="4" y="7"/>
                    <a:pt x="2" y="7"/>
                    <a:pt x="0" y="7"/>
                  </a:cubicBezTo>
                  <a:cubicBezTo>
                    <a:pt x="0" y="7"/>
                    <a:pt x="0" y="7"/>
                    <a:pt x="0" y="7"/>
                  </a:cubicBezTo>
                  <a:cubicBezTo>
                    <a:pt x="2" y="6"/>
                    <a:pt x="4" y="6"/>
                    <a:pt x="6" y="7"/>
                  </a:cubicBezTo>
                  <a:cubicBezTo>
                    <a:pt x="7" y="7"/>
                    <a:pt x="7" y="6"/>
                    <a:pt x="7" y="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2557"/>
            <p:cNvSpPr>
              <a:spLocks/>
            </p:cNvSpPr>
            <p:nvPr/>
          </p:nvSpPr>
          <p:spPr bwMode="auto">
            <a:xfrm>
              <a:off x="2675310" y="1820469"/>
              <a:ext cx="77262" cy="46717"/>
            </a:xfrm>
            <a:custGeom>
              <a:avLst/>
              <a:gdLst>
                <a:gd name="T0" fmla="*/ 14 w 36"/>
                <a:gd name="T1" fmla="*/ 0 h 22"/>
                <a:gd name="T2" fmla="*/ 21 w 36"/>
                <a:gd name="T3" fmla="*/ 1 h 22"/>
                <a:gd name="T4" fmla="*/ 25 w 36"/>
                <a:gd name="T5" fmla="*/ 5 h 22"/>
                <a:gd name="T6" fmla="*/ 29 w 36"/>
                <a:gd name="T7" fmla="*/ 9 h 22"/>
                <a:gd name="T8" fmla="*/ 33 w 36"/>
                <a:gd name="T9" fmla="*/ 11 h 22"/>
                <a:gd name="T10" fmla="*/ 36 w 36"/>
                <a:gd name="T11" fmla="*/ 11 h 22"/>
                <a:gd name="T12" fmla="*/ 33 w 36"/>
                <a:gd name="T13" fmla="*/ 14 h 22"/>
                <a:gd name="T14" fmla="*/ 31 w 36"/>
                <a:gd name="T15" fmla="*/ 16 h 22"/>
                <a:gd name="T16" fmla="*/ 26 w 36"/>
                <a:gd name="T17" fmla="*/ 20 h 22"/>
                <a:gd name="T18" fmla="*/ 18 w 36"/>
                <a:gd name="T19" fmla="*/ 22 h 22"/>
                <a:gd name="T20" fmla="*/ 11 w 36"/>
                <a:gd name="T21" fmla="*/ 20 h 22"/>
                <a:gd name="T22" fmla="*/ 7 w 36"/>
                <a:gd name="T23" fmla="*/ 14 h 22"/>
                <a:gd name="T24" fmla="*/ 8 w 36"/>
                <a:gd name="T25" fmla="*/ 7 h 22"/>
                <a:gd name="T26" fmla="*/ 4 w 36"/>
                <a:gd name="T27" fmla="*/ 7 h 22"/>
                <a:gd name="T28" fmla="*/ 0 w 36"/>
                <a:gd name="T29" fmla="*/ 8 h 22"/>
                <a:gd name="T30" fmla="*/ 0 w 36"/>
                <a:gd name="T31" fmla="*/ 8 h 22"/>
                <a:gd name="T32" fmla="*/ 4 w 36"/>
                <a:gd name="T33" fmla="*/ 7 h 22"/>
                <a:gd name="T34" fmla="*/ 8 w 36"/>
                <a:gd name="T35" fmla="*/ 7 h 22"/>
                <a:gd name="T36" fmla="*/ 14 w 36"/>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22">
                  <a:moveTo>
                    <a:pt x="14" y="0"/>
                  </a:moveTo>
                  <a:cubicBezTo>
                    <a:pt x="16" y="0"/>
                    <a:pt x="19" y="0"/>
                    <a:pt x="21" y="1"/>
                  </a:cubicBezTo>
                  <a:cubicBezTo>
                    <a:pt x="23" y="2"/>
                    <a:pt x="24" y="3"/>
                    <a:pt x="25" y="5"/>
                  </a:cubicBezTo>
                  <a:cubicBezTo>
                    <a:pt x="27" y="6"/>
                    <a:pt x="28" y="8"/>
                    <a:pt x="29" y="9"/>
                  </a:cubicBezTo>
                  <a:cubicBezTo>
                    <a:pt x="30" y="10"/>
                    <a:pt x="32" y="11"/>
                    <a:pt x="33" y="11"/>
                  </a:cubicBezTo>
                  <a:cubicBezTo>
                    <a:pt x="35" y="11"/>
                    <a:pt x="36" y="11"/>
                    <a:pt x="36" y="11"/>
                  </a:cubicBezTo>
                  <a:cubicBezTo>
                    <a:pt x="35" y="12"/>
                    <a:pt x="34" y="13"/>
                    <a:pt x="33" y="14"/>
                  </a:cubicBezTo>
                  <a:cubicBezTo>
                    <a:pt x="33" y="14"/>
                    <a:pt x="32" y="15"/>
                    <a:pt x="31" y="16"/>
                  </a:cubicBezTo>
                  <a:cubicBezTo>
                    <a:pt x="29" y="17"/>
                    <a:pt x="27" y="19"/>
                    <a:pt x="26" y="20"/>
                  </a:cubicBezTo>
                  <a:cubicBezTo>
                    <a:pt x="23" y="21"/>
                    <a:pt x="20" y="22"/>
                    <a:pt x="18" y="22"/>
                  </a:cubicBezTo>
                  <a:cubicBezTo>
                    <a:pt x="15" y="22"/>
                    <a:pt x="13" y="21"/>
                    <a:pt x="11" y="20"/>
                  </a:cubicBezTo>
                  <a:cubicBezTo>
                    <a:pt x="9" y="19"/>
                    <a:pt x="8" y="17"/>
                    <a:pt x="7" y="14"/>
                  </a:cubicBezTo>
                  <a:cubicBezTo>
                    <a:pt x="7" y="12"/>
                    <a:pt x="7" y="9"/>
                    <a:pt x="8" y="7"/>
                  </a:cubicBezTo>
                  <a:cubicBezTo>
                    <a:pt x="7" y="7"/>
                    <a:pt x="5" y="7"/>
                    <a:pt x="4" y="7"/>
                  </a:cubicBezTo>
                  <a:cubicBezTo>
                    <a:pt x="3" y="7"/>
                    <a:pt x="2" y="8"/>
                    <a:pt x="0" y="8"/>
                  </a:cubicBezTo>
                  <a:cubicBezTo>
                    <a:pt x="0" y="8"/>
                    <a:pt x="0" y="8"/>
                    <a:pt x="0" y="8"/>
                  </a:cubicBezTo>
                  <a:cubicBezTo>
                    <a:pt x="1" y="7"/>
                    <a:pt x="2" y="7"/>
                    <a:pt x="4" y="7"/>
                  </a:cubicBezTo>
                  <a:cubicBezTo>
                    <a:pt x="5" y="6"/>
                    <a:pt x="7" y="6"/>
                    <a:pt x="8" y="7"/>
                  </a:cubicBezTo>
                  <a:cubicBezTo>
                    <a:pt x="9" y="3"/>
                    <a:pt x="11" y="1"/>
                    <a:pt x="14"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2558"/>
            <p:cNvSpPr>
              <a:spLocks/>
            </p:cNvSpPr>
            <p:nvPr/>
          </p:nvSpPr>
          <p:spPr bwMode="auto">
            <a:xfrm>
              <a:off x="2692380" y="1803399"/>
              <a:ext cx="34139" cy="10781"/>
            </a:xfrm>
            <a:custGeom>
              <a:avLst/>
              <a:gdLst>
                <a:gd name="T0" fmla="*/ 16 w 16"/>
                <a:gd name="T1" fmla="*/ 0 h 5"/>
                <a:gd name="T2" fmla="*/ 15 w 16"/>
                <a:gd name="T3" fmla="*/ 1 h 5"/>
                <a:gd name="T4" fmla="*/ 4 w 16"/>
                <a:gd name="T5" fmla="*/ 4 h 5"/>
                <a:gd name="T6" fmla="*/ 0 w 16"/>
                <a:gd name="T7" fmla="*/ 0 h 5"/>
                <a:gd name="T8" fmla="*/ 16 w 16"/>
                <a:gd name="T9" fmla="*/ 0 h 5"/>
              </a:gdLst>
              <a:ahLst/>
              <a:cxnLst>
                <a:cxn ang="0">
                  <a:pos x="T0" y="T1"/>
                </a:cxn>
                <a:cxn ang="0">
                  <a:pos x="T2" y="T3"/>
                </a:cxn>
                <a:cxn ang="0">
                  <a:pos x="T4" y="T5"/>
                </a:cxn>
                <a:cxn ang="0">
                  <a:pos x="T6" y="T7"/>
                </a:cxn>
                <a:cxn ang="0">
                  <a:pos x="T8" y="T9"/>
                </a:cxn>
              </a:cxnLst>
              <a:rect l="0" t="0" r="r" b="b"/>
              <a:pathLst>
                <a:path w="16" h="5">
                  <a:moveTo>
                    <a:pt x="16" y="0"/>
                  </a:moveTo>
                  <a:cubicBezTo>
                    <a:pt x="15" y="1"/>
                    <a:pt x="15" y="1"/>
                    <a:pt x="15" y="1"/>
                  </a:cubicBezTo>
                  <a:cubicBezTo>
                    <a:pt x="12" y="3"/>
                    <a:pt x="7" y="5"/>
                    <a:pt x="4" y="4"/>
                  </a:cubicBezTo>
                  <a:cubicBezTo>
                    <a:pt x="2" y="3"/>
                    <a:pt x="1" y="2"/>
                    <a:pt x="0" y="0"/>
                  </a:cubicBezTo>
                  <a:lnTo>
                    <a:pt x="16"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2560"/>
            <p:cNvSpPr>
              <a:spLocks/>
            </p:cNvSpPr>
            <p:nvPr/>
          </p:nvSpPr>
          <p:spPr bwMode="auto">
            <a:xfrm>
              <a:off x="2214432" y="2437668"/>
              <a:ext cx="53006" cy="38631"/>
            </a:xfrm>
            <a:custGeom>
              <a:avLst/>
              <a:gdLst>
                <a:gd name="T0" fmla="*/ 1 w 25"/>
                <a:gd name="T1" fmla="*/ 9 h 18"/>
                <a:gd name="T2" fmla="*/ 2 w 25"/>
                <a:gd name="T3" fmla="*/ 10 h 18"/>
                <a:gd name="T4" fmla="*/ 4 w 25"/>
                <a:gd name="T5" fmla="*/ 13 h 18"/>
                <a:gd name="T6" fmla="*/ 12 w 25"/>
                <a:gd name="T7" fmla="*/ 18 h 18"/>
                <a:gd name="T8" fmla="*/ 18 w 25"/>
                <a:gd name="T9" fmla="*/ 16 h 18"/>
                <a:gd name="T10" fmla="*/ 21 w 25"/>
                <a:gd name="T11" fmla="*/ 12 h 18"/>
                <a:gd name="T12" fmla="*/ 23 w 25"/>
                <a:gd name="T13" fmla="*/ 13 h 18"/>
                <a:gd name="T14" fmla="*/ 23 w 25"/>
                <a:gd name="T15" fmla="*/ 13 h 18"/>
                <a:gd name="T16" fmla="*/ 24 w 25"/>
                <a:gd name="T17" fmla="*/ 14 h 18"/>
                <a:gd name="T18" fmla="*/ 24 w 25"/>
                <a:gd name="T19" fmla="*/ 14 h 18"/>
                <a:gd name="T20" fmla="*/ 24 w 25"/>
                <a:gd name="T21" fmla="*/ 14 h 18"/>
                <a:gd name="T22" fmla="*/ 24 w 25"/>
                <a:gd name="T23" fmla="*/ 14 h 18"/>
                <a:gd name="T24" fmla="*/ 25 w 25"/>
                <a:gd name="T25" fmla="*/ 15 h 18"/>
                <a:gd name="T26" fmla="*/ 25 w 25"/>
                <a:gd name="T27" fmla="*/ 15 h 18"/>
                <a:gd name="T28" fmla="*/ 25 w 25"/>
                <a:gd name="T29" fmla="*/ 16 h 18"/>
                <a:gd name="T30" fmla="*/ 25 w 25"/>
                <a:gd name="T31" fmla="*/ 16 h 18"/>
                <a:gd name="T32" fmla="*/ 24 w 25"/>
                <a:gd name="T33" fmla="*/ 17 h 18"/>
                <a:gd name="T34" fmla="*/ 23 w 25"/>
                <a:gd name="T35" fmla="*/ 18 h 18"/>
                <a:gd name="T36" fmla="*/ 23 w 25"/>
                <a:gd name="T37" fmla="*/ 18 h 18"/>
                <a:gd name="T38" fmla="*/ 23 w 25"/>
                <a:gd name="T39" fmla="*/ 18 h 18"/>
                <a:gd name="T40" fmla="*/ 22 w 25"/>
                <a:gd name="T41" fmla="*/ 18 h 18"/>
                <a:gd name="T42" fmla="*/ 21 w 25"/>
                <a:gd name="T43" fmla="*/ 18 h 18"/>
                <a:gd name="T44" fmla="*/ 21 w 25"/>
                <a:gd name="T45" fmla="*/ 17 h 18"/>
                <a:gd name="T46" fmla="*/ 20 w 25"/>
                <a:gd name="T47" fmla="*/ 18 h 18"/>
                <a:gd name="T48" fmla="*/ 21 w 25"/>
                <a:gd name="T49" fmla="*/ 18 h 18"/>
                <a:gd name="T50" fmla="*/ 21 w 25"/>
                <a:gd name="T51" fmla="*/ 18 h 18"/>
                <a:gd name="T52" fmla="*/ 22 w 25"/>
                <a:gd name="T53" fmla="*/ 18 h 18"/>
                <a:gd name="T54" fmla="*/ 22 w 25"/>
                <a:gd name="T55" fmla="*/ 18 h 18"/>
                <a:gd name="T56" fmla="*/ 22 w 25"/>
                <a:gd name="T57" fmla="*/ 18 h 18"/>
                <a:gd name="T58" fmla="*/ 23 w 25"/>
                <a:gd name="T59" fmla="*/ 18 h 18"/>
                <a:gd name="T60" fmla="*/ 24 w 25"/>
                <a:gd name="T61" fmla="*/ 18 h 18"/>
                <a:gd name="T62" fmla="*/ 24 w 25"/>
                <a:gd name="T63" fmla="*/ 18 h 18"/>
                <a:gd name="T64" fmla="*/ 25 w 25"/>
                <a:gd name="T65" fmla="*/ 17 h 18"/>
                <a:gd name="T66" fmla="*/ 25 w 25"/>
                <a:gd name="T67" fmla="*/ 17 h 18"/>
                <a:gd name="T68" fmla="*/ 25 w 25"/>
                <a:gd name="T69" fmla="*/ 16 h 18"/>
                <a:gd name="T70" fmla="*/ 25 w 25"/>
                <a:gd name="T71" fmla="*/ 16 h 18"/>
                <a:gd name="T72" fmla="*/ 25 w 25"/>
                <a:gd name="T73" fmla="*/ 15 h 18"/>
                <a:gd name="T74" fmla="*/ 25 w 25"/>
                <a:gd name="T75" fmla="*/ 15 h 18"/>
                <a:gd name="T76" fmla="*/ 25 w 25"/>
                <a:gd name="T77" fmla="*/ 14 h 18"/>
                <a:gd name="T78" fmla="*/ 25 w 25"/>
                <a:gd name="T79" fmla="*/ 14 h 18"/>
                <a:gd name="T80" fmla="*/ 24 w 25"/>
                <a:gd name="T81" fmla="*/ 13 h 18"/>
                <a:gd name="T82" fmla="*/ 23 w 25"/>
                <a:gd name="T83" fmla="*/ 13 h 18"/>
                <a:gd name="T84" fmla="*/ 21 w 25"/>
                <a:gd name="T85" fmla="*/ 11 h 18"/>
                <a:gd name="T86" fmla="*/ 22 w 25"/>
                <a:gd name="T87" fmla="*/ 10 h 18"/>
                <a:gd name="T88" fmla="*/ 16 w 25"/>
                <a:gd name="T89" fmla="*/ 2 h 18"/>
                <a:gd name="T90" fmla="*/ 6 w 25"/>
                <a:gd name="T91" fmla="*/ 3 h 18"/>
                <a:gd name="T92" fmla="*/ 1 w 25"/>
                <a:gd name="T93" fmla="*/ 8 h 18"/>
                <a:gd name="T94" fmla="*/ 0 w 25"/>
                <a:gd name="T95" fmla="*/ 9 h 18"/>
                <a:gd name="T96" fmla="*/ 1 w 25"/>
                <a:gd name="T9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8">
                  <a:moveTo>
                    <a:pt x="1" y="9"/>
                  </a:moveTo>
                  <a:cubicBezTo>
                    <a:pt x="1" y="9"/>
                    <a:pt x="1" y="10"/>
                    <a:pt x="2" y="10"/>
                  </a:cubicBezTo>
                  <a:cubicBezTo>
                    <a:pt x="3" y="11"/>
                    <a:pt x="3" y="12"/>
                    <a:pt x="4" y="13"/>
                  </a:cubicBezTo>
                  <a:cubicBezTo>
                    <a:pt x="6" y="15"/>
                    <a:pt x="8" y="18"/>
                    <a:pt x="12" y="18"/>
                  </a:cubicBezTo>
                  <a:cubicBezTo>
                    <a:pt x="14" y="18"/>
                    <a:pt x="16" y="17"/>
                    <a:pt x="18" y="16"/>
                  </a:cubicBezTo>
                  <a:cubicBezTo>
                    <a:pt x="19" y="15"/>
                    <a:pt x="20" y="14"/>
                    <a:pt x="21" y="12"/>
                  </a:cubicBezTo>
                  <a:cubicBezTo>
                    <a:pt x="22" y="12"/>
                    <a:pt x="22" y="12"/>
                    <a:pt x="23" y="13"/>
                  </a:cubicBezTo>
                  <a:cubicBezTo>
                    <a:pt x="23" y="13"/>
                    <a:pt x="23" y="13"/>
                    <a:pt x="23" y="13"/>
                  </a:cubicBezTo>
                  <a:cubicBezTo>
                    <a:pt x="24" y="14"/>
                    <a:pt x="24" y="14"/>
                    <a:pt x="24" y="14"/>
                  </a:cubicBezTo>
                  <a:cubicBezTo>
                    <a:pt x="24" y="14"/>
                    <a:pt x="24" y="14"/>
                    <a:pt x="24" y="14"/>
                  </a:cubicBezTo>
                  <a:cubicBezTo>
                    <a:pt x="24" y="14"/>
                    <a:pt x="24" y="14"/>
                    <a:pt x="24" y="14"/>
                  </a:cubicBezTo>
                  <a:cubicBezTo>
                    <a:pt x="24" y="14"/>
                    <a:pt x="24" y="14"/>
                    <a:pt x="24" y="14"/>
                  </a:cubicBezTo>
                  <a:cubicBezTo>
                    <a:pt x="24" y="15"/>
                    <a:pt x="25" y="15"/>
                    <a:pt x="25" y="15"/>
                  </a:cubicBezTo>
                  <a:cubicBezTo>
                    <a:pt x="25" y="15"/>
                    <a:pt x="25" y="15"/>
                    <a:pt x="25" y="15"/>
                  </a:cubicBezTo>
                  <a:cubicBezTo>
                    <a:pt x="25" y="15"/>
                    <a:pt x="25" y="15"/>
                    <a:pt x="25" y="16"/>
                  </a:cubicBezTo>
                  <a:cubicBezTo>
                    <a:pt x="25" y="16"/>
                    <a:pt x="25" y="16"/>
                    <a:pt x="25" y="16"/>
                  </a:cubicBezTo>
                  <a:cubicBezTo>
                    <a:pt x="25" y="16"/>
                    <a:pt x="24" y="17"/>
                    <a:pt x="24" y="17"/>
                  </a:cubicBezTo>
                  <a:cubicBezTo>
                    <a:pt x="24" y="18"/>
                    <a:pt x="23" y="18"/>
                    <a:pt x="23" y="18"/>
                  </a:cubicBezTo>
                  <a:cubicBezTo>
                    <a:pt x="23" y="18"/>
                    <a:pt x="23" y="18"/>
                    <a:pt x="23" y="18"/>
                  </a:cubicBezTo>
                  <a:cubicBezTo>
                    <a:pt x="23" y="18"/>
                    <a:pt x="23" y="18"/>
                    <a:pt x="23" y="18"/>
                  </a:cubicBezTo>
                  <a:cubicBezTo>
                    <a:pt x="22" y="18"/>
                    <a:pt x="22" y="18"/>
                    <a:pt x="22" y="18"/>
                  </a:cubicBezTo>
                  <a:cubicBezTo>
                    <a:pt x="21" y="18"/>
                    <a:pt x="21" y="18"/>
                    <a:pt x="21" y="18"/>
                  </a:cubicBezTo>
                  <a:cubicBezTo>
                    <a:pt x="21" y="17"/>
                    <a:pt x="21" y="17"/>
                    <a:pt x="21" y="17"/>
                  </a:cubicBezTo>
                  <a:cubicBezTo>
                    <a:pt x="20" y="18"/>
                    <a:pt x="20" y="18"/>
                    <a:pt x="20" y="18"/>
                  </a:cubicBezTo>
                  <a:cubicBezTo>
                    <a:pt x="20" y="18"/>
                    <a:pt x="21" y="18"/>
                    <a:pt x="21" y="18"/>
                  </a:cubicBezTo>
                  <a:cubicBezTo>
                    <a:pt x="21" y="18"/>
                    <a:pt x="21" y="18"/>
                    <a:pt x="21" y="18"/>
                  </a:cubicBezTo>
                  <a:cubicBezTo>
                    <a:pt x="21" y="18"/>
                    <a:pt x="21" y="18"/>
                    <a:pt x="22" y="18"/>
                  </a:cubicBezTo>
                  <a:cubicBezTo>
                    <a:pt x="22" y="18"/>
                    <a:pt x="22" y="18"/>
                    <a:pt x="22" y="18"/>
                  </a:cubicBezTo>
                  <a:cubicBezTo>
                    <a:pt x="22" y="18"/>
                    <a:pt x="22" y="18"/>
                    <a:pt x="22" y="18"/>
                  </a:cubicBezTo>
                  <a:cubicBezTo>
                    <a:pt x="22" y="18"/>
                    <a:pt x="23" y="18"/>
                    <a:pt x="23" y="18"/>
                  </a:cubicBezTo>
                  <a:cubicBezTo>
                    <a:pt x="23" y="18"/>
                    <a:pt x="23" y="18"/>
                    <a:pt x="24" y="18"/>
                  </a:cubicBezTo>
                  <a:cubicBezTo>
                    <a:pt x="24" y="18"/>
                    <a:pt x="24" y="18"/>
                    <a:pt x="24" y="18"/>
                  </a:cubicBezTo>
                  <a:cubicBezTo>
                    <a:pt x="24" y="18"/>
                    <a:pt x="24" y="18"/>
                    <a:pt x="25" y="17"/>
                  </a:cubicBezTo>
                  <a:cubicBezTo>
                    <a:pt x="25" y="17"/>
                    <a:pt x="25" y="17"/>
                    <a:pt x="25" y="17"/>
                  </a:cubicBezTo>
                  <a:cubicBezTo>
                    <a:pt x="25" y="16"/>
                    <a:pt x="25" y="16"/>
                    <a:pt x="25" y="16"/>
                  </a:cubicBezTo>
                  <a:cubicBezTo>
                    <a:pt x="25" y="16"/>
                    <a:pt x="25" y="16"/>
                    <a:pt x="25" y="16"/>
                  </a:cubicBezTo>
                  <a:cubicBezTo>
                    <a:pt x="25" y="15"/>
                    <a:pt x="25" y="15"/>
                    <a:pt x="25" y="15"/>
                  </a:cubicBezTo>
                  <a:cubicBezTo>
                    <a:pt x="25" y="15"/>
                    <a:pt x="25" y="15"/>
                    <a:pt x="25" y="15"/>
                  </a:cubicBezTo>
                  <a:cubicBezTo>
                    <a:pt x="25" y="15"/>
                    <a:pt x="25" y="14"/>
                    <a:pt x="25" y="14"/>
                  </a:cubicBezTo>
                  <a:cubicBezTo>
                    <a:pt x="25" y="14"/>
                    <a:pt x="25" y="14"/>
                    <a:pt x="25" y="14"/>
                  </a:cubicBezTo>
                  <a:cubicBezTo>
                    <a:pt x="24" y="13"/>
                    <a:pt x="24" y="13"/>
                    <a:pt x="24" y="13"/>
                  </a:cubicBezTo>
                  <a:cubicBezTo>
                    <a:pt x="24" y="13"/>
                    <a:pt x="24" y="13"/>
                    <a:pt x="23" y="13"/>
                  </a:cubicBezTo>
                  <a:cubicBezTo>
                    <a:pt x="23" y="12"/>
                    <a:pt x="22" y="12"/>
                    <a:pt x="21" y="11"/>
                  </a:cubicBezTo>
                  <a:cubicBezTo>
                    <a:pt x="21" y="11"/>
                    <a:pt x="21" y="11"/>
                    <a:pt x="22" y="10"/>
                  </a:cubicBezTo>
                  <a:cubicBezTo>
                    <a:pt x="22" y="6"/>
                    <a:pt x="19" y="3"/>
                    <a:pt x="16" y="2"/>
                  </a:cubicBezTo>
                  <a:cubicBezTo>
                    <a:pt x="12" y="0"/>
                    <a:pt x="9" y="1"/>
                    <a:pt x="6" y="3"/>
                  </a:cubicBezTo>
                  <a:cubicBezTo>
                    <a:pt x="4" y="4"/>
                    <a:pt x="2" y="7"/>
                    <a:pt x="1" y="8"/>
                  </a:cubicBezTo>
                  <a:cubicBezTo>
                    <a:pt x="0" y="8"/>
                    <a:pt x="0" y="9"/>
                    <a:pt x="0" y="9"/>
                  </a:cubicBezTo>
                  <a:cubicBezTo>
                    <a:pt x="0" y="9"/>
                    <a:pt x="0" y="9"/>
                    <a:pt x="1" y="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2561"/>
            <p:cNvSpPr>
              <a:spLocks noEditPoints="1"/>
            </p:cNvSpPr>
            <p:nvPr/>
          </p:nvSpPr>
          <p:spPr bwMode="auto">
            <a:xfrm>
              <a:off x="2165918" y="2484385"/>
              <a:ext cx="131166" cy="102417"/>
            </a:xfrm>
            <a:custGeom>
              <a:avLst/>
              <a:gdLst>
                <a:gd name="T0" fmla="*/ 54 w 62"/>
                <a:gd name="T1" fmla="*/ 12 h 48"/>
                <a:gd name="T2" fmla="*/ 52 w 62"/>
                <a:gd name="T3" fmla="*/ 10 h 48"/>
                <a:gd name="T4" fmla="*/ 43 w 62"/>
                <a:gd name="T5" fmla="*/ 6 h 48"/>
                <a:gd name="T6" fmla="*/ 35 w 62"/>
                <a:gd name="T7" fmla="*/ 9 h 48"/>
                <a:gd name="T8" fmla="*/ 32 w 62"/>
                <a:gd name="T9" fmla="*/ 10 h 48"/>
                <a:gd name="T10" fmla="*/ 27 w 62"/>
                <a:gd name="T11" fmla="*/ 11 h 48"/>
                <a:gd name="T12" fmla="*/ 23 w 62"/>
                <a:gd name="T13" fmla="*/ 7 h 48"/>
                <a:gd name="T14" fmla="*/ 23 w 62"/>
                <a:gd name="T15" fmla="*/ 7 h 48"/>
                <a:gd name="T16" fmla="*/ 23 w 62"/>
                <a:gd name="T17" fmla="*/ 7 h 48"/>
                <a:gd name="T18" fmla="*/ 26 w 62"/>
                <a:gd name="T19" fmla="*/ 7 h 48"/>
                <a:gd name="T20" fmla="*/ 26 w 62"/>
                <a:gd name="T21" fmla="*/ 7 h 48"/>
                <a:gd name="T22" fmla="*/ 24 w 62"/>
                <a:gd name="T23" fmla="*/ 6 h 48"/>
                <a:gd name="T24" fmla="*/ 22 w 62"/>
                <a:gd name="T25" fmla="*/ 6 h 48"/>
                <a:gd name="T26" fmla="*/ 21 w 62"/>
                <a:gd name="T27" fmla="*/ 6 h 48"/>
                <a:gd name="T28" fmla="*/ 18 w 62"/>
                <a:gd name="T29" fmla="*/ 1 h 48"/>
                <a:gd name="T30" fmla="*/ 12 w 62"/>
                <a:gd name="T31" fmla="*/ 0 h 48"/>
                <a:gd name="T32" fmla="*/ 7 w 62"/>
                <a:gd name="T33" fmla="*/ 3 h 48"/>
                <a:gd name="T34" fmla="*/ 4 w 62"/>
                <a:gd name="T35" fmla="*/ 7 h 48"/>
                <a:gd name="T36" fmla="*/ 2 w 62"/>
                <a:gd name="T37" fmla="*/ 9 h 48"/>
                <a:gd name="T38" fmla="*/ 0 w 62"/>
                <a:gd name="T39" fmla="*/ 10 h 48"/>
                <a:gd name="T40" fmla="*/ 3 w 62"/>
                <a:gd name="T41" fmla="*/ 12 h 48"/>
                <a:gd name="T42" fmla="*/ 4 w 62"/>
                <a:gd name="T43" fmla="*/ 13 h 48"/>
                <a:gd name="T44" fmla="*/ 3 w 62"/>
                <a:gd name="T45" fmla="*/ 16 h 48"/>
                <a:gd name="T46" fmla="*/ 1 w 62"/>
                <a:gd name="T47" fmla="*/ 24 h 48"/>
                <a:gd name="T48" fmla="*/ 0 w 62"/>
                <a:gd name="T49" fmla="*/ 29 h 48"/>
                <a:gd name="T50" fmla="*/ 0 w 62"/>
                <a:gd name="T51" fmla="*/ 33 h 48"/>
                <a:gd name="T52" fmla="*/ 5 w 62"/>
                <a:gd name="T53" fmla="*/ 32 h 48"/>
                <a:gd name="T54" fmla="*/ 11 w 62"/>
                <a:gd name="T55" fmla="*/ 33 h 48"/>
                <a:gd name="T56" fmla="*/ 19 w 62"/>
                <a:gd name="T57" fmla="*/ 33 h 48"/>
                <a:gd name="T58" fmla="*/ 27 w 62"/>
                <a:gd name="T59" fmla="*/ 29 h 48"/>
                <a:gd name="T60" fmla="*/ 24 w 62"/>
                <a:gd name="T61" fmla="*/ 37 h 48"/>
                <a:gd name="T62" fmla="*/ 23 w 62"/>
                <a:gd name="T63" fmla="*/ 40 h 48"/>
                <a:gd name="T64" fmla="*/ 30 w 62"/>
                <a:gd name="T65" fmla="*/ 38 h 48"/>
                <a:gd name="T66" fmla="*/ 37 w 62"/>
                <a:gd name="T67" fmla="*/ 38 h 48"/>
                <a:gd name="T68" fmla="*/ 39 w 62"/>
                <a:gd name="T69" fmla="*/ 38 h 48"/>
                <a:gd name="T70" fmla="*/ 39 w 62"/>
                <a:gd name="T71" fmla="*/ 42 h 48"/>
                <a:gd name="T72" fmla="*/ 39 w 62"/>
                <a:gd name="T73" fmla="*/ 48 h 48"/>
                <a:gd name="T74" fmla="*/ 48 w 62"/>
                <a:gd name="T75" fmla="*/ 47 h 48"/>
                <a:gd name="T76" fmla="*/ 54 w 62"/>
                <a:gd name="T77" fmla="*/ 45 h 48"/>
                <a:gd name="T78" fmla="*/ 59 w 62"/>
                <a:gd name="T79" fmla="*/ 40 h 48"/>
                <a:gd name="T80" fmla="*/ 59 w 62"/>
                <a:gd name="T81" fmla="*/ 34 h 48"/>
                <a:gd name="T82" fmla="*/ 55 w 62"/>
                <a:gd name="T83" fmla="*/ 28 h 48"/>
                <a:gd name="T84" fmla="*/ 55 w 62"/>
                <a:gd name="T85" fmla="*/ 28 h 48"/>
                <a:gd name="T86" fmla="*/ 57 w 62"/>
                <a:gd name="T87" fmla="*/ 27 h 48"/>
                <a:gd name="T88" fmla="*/ 60 w 62"/>
                <a:gd name="T89" fmla="*/ 25 h 48"/>
                <a:gd name="T90" fmla="*/ 60 w 62"/>
                <a:gd name="T91" fmla="*/ 24 h 48"/>
                <a:gd name="T92" fmla="*/ 57 w 62"/>
                <a:gd name="T93" fmla="*/ 26 h 48"/>
                <a:gd name="T94" fmla="*/ 55 w 62"/>
                <a:gd name="T95" fmla="*/ 27 h 48"/>
                <a:gd name="T96" fmla="*/ 57 w 62"/>
                <a:gd name="T97" fmla="*/ 22 h 48"/>
                <a:gd name="T98" fmla="*/ 54 w 62"/>
                <a:gd name="T99" fmla="*/ 12 h 48"/>
                <a:gd name="T100" fmla="*/ 62 w 62"/>
                <a:gd name="T101" fmla="*/ 11 h 48"/>
                <a:gd name="T102" fmla="*/ 62 w 62"/>
                <a:gd name="T103" fmla="*/ 10 h 48"/>
                <a:gd name="T104" fmla="*/ 54 w 62"/>
                <a:gd name="T105" fmla="*/ 12 h 48"/>
                <a:gd name="T106" fmla="*/ 29 w 62"/>
                <a:gd name="T107" fmla="*/ 15 h 48"/>
                <a:gd name="T108" fmla="*/ 27 w 62"/>
                <a:gd name="T109" fmla="*/ 11 h 48"/>
                <a:gd name="T110" fmla="*/ 31 w 62"/>
                <a:gd name="T111" fmla="*/ 10 h 48"/>
                <a:gd name="T112" fmla="*/ 34 w 62"/>
                <a:gd name="T113" fmla="*/ 10 h 48"/>
                <a:gd name="T114" fmla="*/ 34 w 62"/>
                <a:gd name="T115" fmla="*/ 10 h 48"/>
                <a:gd name="T116" fmla="*/ 29 w 62"/>
                <a:gd name="T117" fmla="*/ 1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 h="48">
                  <a:moveTo>
                    <a:pt x="54" y="12"/>
                  </a:moveTo>
                  <a:cubicBezTo>
                    <a:pt x="54" y="11"/>
                    <a:pt x="53" y="10"/>
                    <a:pt x="52" y="10"/>
                  </a:cubicBezTo>
                  <a:cubicBezTo>
                    <a:pt x="50" y="7"/>
                    <a:pt x="47" y="6"/>
                    <a:pt x="43" y="6"/>
                  </a:cubicBezTo>
                  <a:cubicBezTo>
                    <a:pt x="40" y="6"/>
                    <a:pt x="37" y="8"/>
                    <a:pt x="35" y="9"/>
                  </a:cubicBezTo>
                  <a:cubicBezTo>
                    <a:pt x="34" y="9"/>
                    <a:pt x="33" y="9"/>
                    <a:pt x="32" y="10"/>
                  </a:cubicBezTo>
                  <a:cubicBezTo>
                    <a:pt x="30" y="10"/>
                    <a:pt x="28" y="10"/>
                    <a:pt x="27" y="11"/>
                  </a:cubicBezTo>
                  <a:cubicBezTo>
                    <a:pt x="26" y="9"/>
                    <a:pt x="24" y="8"/>
                    <a:pt x="23" y="7"/>
                  </a:cubicBezTo>
                  <a:cubicBezTo>
                    <a:pt x="23" y="7"/>
                    <a:pt x="23" y="7"/>
                    <a:pt x="23" y="7"/>
                  </a:cubicBezTo>
                  <a:cubicBezTo>
                    <a:pt x="23" y="7"/>
                    <a:pt x="23" y="7"/>
                    <a:pt x="23" y="7"/>
                  </a:cubicBezTo>
                  <a:cubicBezTo>
                    <a:pt x="24" y="7"/>
                    <a:pt x="25" y="7"/>
                    <a:pt x="26" y="7"/>
                  </a:cubicBezTo>
                  <a:cubicBezTo>
                    <a:pt x="26" y="7"/>
                    <a:pt x="26" y="7"/>
                    <a:pt x="26" y="7"/>
                  </a:cubicBezTo>
                  <a:cubicBezTo>
                    <a:pt x="26" y="7"/>
                    <a:pt x="25" y="7"/>
                    <a:pt x="24" y="6"/>
                  </a:cubicBezTo>
                  <a:cubicBezTo>
                    <a:pt x="23" y="6"/>
                    <a:pt x="23" y="6"/>
                    <a:pt x="22" y="6"/>
                  </a:cubicBezTo>
                  <a:cubicBezTo>
                    <a:pt x="22" y="6"/>
                    <a:pt x="21" y="6"/>
                    <a:pt x="21" y="6"/>
                  </a:cubicBezTo>
                  <a:cubicBezTo>
                    <a:pt x="20" y="4"/>
                    <a:pt x="19" y="2"/>
                    <a:pt x="18" y="1"/>
                  </a:cubicBezTo>
                  <a:cubicBezTo>
                    <a:pt x="16" y="0"/>
                    <a:pt x="14" y="0"/>
                    <a:pt x="12" y="0"/>
                  </a:cubicBezTo>
                  <a:cubicBezTo>
                    <a:pt x="10" y="1"/>
                    <a:pt x="9" y="2"/>
                    <a:pt x="7" y="3"/>
                  </a:cubicBezTo>
                  <a:cubicBezTo>
                    <a:pt x="6" y="4"/>
                    <a:pt x="5" y="5"/>
                    <a:pt x="4" y="7"/>
                  </a:cubicBezTo>
                  <a:cubicBezTo>
                    <a:pt x="3" y="7"/>
                    <a:pt x="3" y="8"/>
                    <a:pt x="2" y="9"/>
                  </a:cubicBezTo>
                  <a:cubicBezTo>
                    <a:pt x="1" y="10"/>
                    <a:pt x="0" y="10"/>
                    <a:pt x="0" y="10"/>
                  </a:cubicBezTo>
                  <a:cubicBezTo>
                    <a:pt x="2" y="10"/>
                    <a:pt x="3" y="11"/>
                    <a:pt x="3" y="12"/>
                  </a:cubicBezTo>
                  <a:cubicBezTo>
                    <a:pt x="4" y="12"/>
                    <a:pt x="4" y="12"/>
                    <a:pt x="4" y="13"/>
                  </a:cubicBezTo>
                  <a:cubicBezTo>
                    <a:pt x="4" y="14"/>
                    <a:pt x="3" y="15"/>
                    <a:pt x="3" y="16"/>
                  </a:cubicBezTo>
                  <a:cubicBezTo>
                    <a:pt x="1" y="19"/>
                    <a:pt x="1" y="22"/>
                    <a:pt x="1" y="24"/>
                  </a:cubicBezTo>
                  <a:cubicBezTo>
                    <a:pt x="1" y="25"/>
                    <a:pt x="1" y="27"/>
                    <a:pt x="0" y="29"/>
                  </a:cubicBezTo>
                  <a:cubicBezTo>
                    <a:pt x="0" y="31"/>
                    <a:pt x="0" y="33"/>
                    <a:pt x="0" y="33"/>
                  </a:cubicBezTo>
                  <a:cubicBezTo>
                    <a:pt x="1" y="32"/>
                    <a:pt x="3" y="32"/>
                    <a:pt x="5" y="32"/>
                  </a:cubicBezTo>
                  <a:cubicBezTo>
                    <a:pt x="7" y="32"/>
                    <a:pt x="9" y="33"/>
                    <a:pt x="11" y="33"/>
                  </a:cubicBezTo>
                  <a:cubicBezTo>
                    <a:pt x="14" y="34"/>
                    <a:pt x="16" y="34"/>
                    <a:pt x="19" y="33"/>
                  </a:cubicBezTo>
                  <a:cubicBezTo>
                    <a:pt x="22" y="32"/>
                    <a:pt x="25" y="31"/>
                    <a:pt x="27" y="29"/>
                  </a:cubicBezTo>
                  <a:cubicBezTo>
                    <a:pt x="26" y="32"/>
                    <a:pt x="26" y="35"/>
                    <a:pt x="24" y="37"/>
                  </a:cubicBezTo>
                  <a:cubicBezTo>
                    <a:pt x="24" y="38"/>
                    <a:pt x="23" y="39"/>
                    <a:pt x="23" y="40"/>
                  </a:cubicBezTo>
                  <a:cubicBezTo>
                    <a:pt x="24" y="39"/>
                    <a:pt x="27" y="39"/>
                    <a:pt x="30" y="38"/>
                  </a:cubicBezTo>
                  <a:cubicBezTo>
                    <a:pt x="32" y="38"/>
                    <a:pt x="35" y="38"/>
                    <a:pt x="37" y="38"/>
                  </a:cubicBezTo>
                  <a:cubicBezTo>
                    <a:pt x="38" y="38"/>
                    <a:pt x="39" y="38"/>
                    <a:pt x="39" y="38"/>
                  </a:cubicBezTo>
                  <a:cubicBezTo>
                    <a:pt x="39" y="39"/>
                    <a:pt x="39" y="41"/>
                    <a:pt x="39" y="42"/>
                  </a:cubicBezTo>
                  <a:cubicBezTo>
                    <a:pt x="39" y="44"/>
                    <a:pt x="39" y="48"/>
                    <a:pt x="39" y="48"/>
                  </a:cubicBezTo>
                  <a:cubicBezTo>
                    <a:pt x="41" y="46"/>
                    <a:pt x="45" y="47"/>
                    <a:pt x="48" y="47"/>
                  </a:cubicBezTo>
                  <a:cubicBezTo>
                    <a:pt x="50" y="47"/>
                    <a:pt x="52" y="46"/>
                    <a:pt x="54" y="45"/>
                  </a:cubicBezTo>
                  <a:cubicBezTo>
                    <a:pt x="56" y="44"/>
                    <a:pt x="58" y="42"/>
                    <a:pt x="59" y="40"/>
                  </a:cubicBezTo>
                  <a:cubicBezTo>
                    <a:pt x="60" y="38"/>
                    <a:pt x="60" y="36"/>
                    <a:pt x="59" y="34"/>
                  </a:cubicBezTo>
                  <a:cubicBezTo>
                    <a:pt x="58" y="31"/>
                    <a:pt x="57" y="30"/>
                    <a:pt x="55" y="28"/>
                  </a:cubicBezTo>
                  <a:cubicBezTo>
                    <a:pt x="55" y="28"/>
                    <a:pt x="55" y="28"/>
                    <a:pt x="55" y="28"/>
                  </a:cubicBezTo>
                  <a:cubicBezTo>
                    <a:pt x="56" y="27"/>
                    <a:pt x="56" y="27"/>
                    <a:pt x="57" y="27"/>
                  </a:cubicBezTo>
                  <a:cubicBezTo>
                    <a:pt x="58" y="26"/>
                    <a:pt x="59" y="25"/>
                    <a:pt x="60" y="25"/>
                  </a:cubicBezTo>
                  <a:cubicBezTo>
                    <a:pt x="60" y="24"/>
                    <a:pt x="60" y="24"/>
                    <a:pt x="60" y="24"/>
                  </a:cubicBezTo>
                  <a:cubicBezTo>
                    <a:pt x="59" y="25"/>
                    <a:pt x="58" y="25"/>
                    <a:pt x="57" y="26"/>
                  </a:cubicBezTo>
                  <a:cubicBezTo>
                    <a:pt x="57" y="26"/>
                    <a:pt x="56" y="27"/>
                    <a:pt x="55" y="27"/>
                  </a:cubicBezTo>
                  <a:cubicBezTo>
                    <a:pt x="56" y="26"/>
                    <a:pt x="56" y="24"/>
                    <a:pt x="57" y="22"/>
                  </a:cubicBezTo>
                  <a:cubicBezTo>
                    <a:pt x="57" y="19"/>
                    <a:pt x="56" y="15"/>
                    <a:pt x="54" y="12"/>
                  </a:cubicBezTo>
                  <a:cubicBezTo>
                    <a:pt x="57" y="11"/>
                    <a:pt x="59" y="10"/>
                    <a:pt x="62" y="11"/>
                  </a:cubicBezTo>
                  <a:cubicBezTo>
                    <a:pt x="62" y="11"/>
                    <a:pt x="62" y="10"/>
                    <a:pt x="62" y="10"/>
                  </a:cubicBezTo>
                  <a:cubicBezTo>
                    <a:pt x="60" y="9"/>
                    <a:pt x="57" y="10"/>
                    <a:pt x="54" y="12"/>
                  </a:cubicBezTo>
                  <a:close/>
                  <a:moveTo>
                    <a:pt x="29" y="15"/>
                  </a:moveTo>
                  <a:cubicBezTo>
                    <a:pt x="29" y="14"/>
                    <a:pt x="28" y="13"/>
                    <a:pt x="27" y="11"/>
                  </a:cubicBezTo>
                  <a:cubicBezTo>
                    <a:pt x="28" y="11"/>
                    <a:pt x="30" y="10"/>
                    <a:pt x="31" y="10"/>
                  </a:cubicBezTo>
                  <a:cubicBezTo>
                    <a:pt x="32" y="10"/>
                    <a:pt x="33" y="10"/>
                    <a:pt x="34" y="10"/>
                  </a:cubicBezTo>
                  <a:cubicBezTo>
                    <a:pt x="34" y="10"/>
                    <a:pt x="34" y="10"/>
                    <a:pt x="34" y="10"/>
                  </a:cubicBezTo>
                  <a:cubicBezTo>
                    <a:pt x="32" y="12"/>
                    <a:pt x="30" y="13"/>
                    <a:pt x="29"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2562"/>
            <p:cNvSpPr>
              <a:spLocks/>
            </p:cNvSpPr>
            <p:nvPr/>
          </p:nvSpPr>
          <p:spPr bwMode="auto">
            <a:xfrm>
              <a:off x="2312357" y="2367593"/>
              <a:ext cx="222803" cy="263231"/>
            </a:xfrm>
            <a:custGeom>
              <a:avLst/>
              <a:gdLst>
                <a:gd name="T0" fmla="*/ 101 w 105"/>
                <a:gd name="T1" fmla="*/ 35 h 124"/>
                <a:gd name="T2" fmla="*/ 85 w 105"/>
                <a:gd name="T3" fmla="*/ 26 h 124"/>
                <a:gd name="T4" fmla="*/ 73 w 105"/>
                <a:gd name="T5" fmla="*/ 23 h 124"/>
                <a:gd name="T6" fmla="*/ 68 w 105"/>
                <a:gd name="T7" fmla="*/ 15 h 124"/>
                <a:gd name="T8" fmla="*/ 66 w 105"/>
                <a:gd name="T9" fmla="*/ 26 h 124"/>
                <a:gd name="T10" fmla="*/ 56 w 105"/>
                <a:gd name="T11" fmla="*/ 30 h 124"/>
                <a:gd name="T12" fmla="*/ 43 w 105"/>
                <a:gd name="T13" fmla="*/ 27 h 124"/>
                <a:gd name="T14" fmla="*/ 56 w 105"/>
                <a:gd name="T15" fmla="*/ 15 h 124"/>
                <a:gd name="T16" fmla="*/ 62 w 105"/>
                <a:gd name="T17" fmla="*/ 18 h 124"/>
                <a:gd name="T18" fmla="*/ 56 w 105"/>
                <a:gd name="T19" fmla="*/ 13 h 124"/>
                <a:gd name="T20" fmla="*/ 44 w 105"/>
                <a:gd name="T21" fmla="*/ 1 h 124"/>
                <a:gd name="T22" fmla="*/ 20 w 105"/>
                <a:gd name="T23" fmla="*/ 10 h 124"/>
                <a:gd name="T24" fmla="*/ 22 w 105"/>
                <a:gd name="T25" fmla="*/ 15 h 124"/>
                <a:gd name="T26" fmla="*/ 35 w 105"/>
                <a:gd name="T27" fmla="*/ 26 h 124"/>
                <a:gd name="T28" fmla="*/ 44 w 105"/>
                <a:gd name="T29" fmla="*/ 31 h 124"/>
                <a:gd name="T30" fmla="*/ 25 w 105"/>
                <a:gd name="T31" fmla="*/ 31 h 124"/>
                <a:gd name="T32" fmla="*/ 24 w 105"/>
                <a:gd name="T33" fmla="*/ 36 h 124"/>
                <a:gd name="T34" fmla="*/ 26 w 105"/>
                <a:gd name="T35" fmla="*/ 44 h 124"/>
                <a:gd name="T36" fmla="*/ 5 w 105"/>
                <a:gd name="T37" fmla="*/ 60 h 124"/>
                <a:gd name="T38" fmla="*/ 8 w 105"/>
                <a:gd name="T39" fmla="*/ 66 h 124"/>
                <a:gd name="T40" fmla="*/ 17 w 105"/>
                <a:gd name="T41" fmla="*/ 74 h 124"/>
                <a:gd name="T42" fmla="*/ 14 w 105"/>
                <a:gd name="T43" fmla="*/ 83 h 124"/>
                <a:gd name="T44" fmla="*/ 7 w 105"/>
                <a:gd name="T45" fmla="*/ 92 h 124"/>
                <a:gd name="T46" fmla="*/ 14 w 105"/>
                <a:gd name="T47" fmla="*/ 120 h 124"/>
                <a:gd name="T48" fmla="*/ 20 w 105"/>
                <a:gd name="T49" fmla="*/ 118 h 124"/>
                <a:gd name="T50" fmla="*/ 33 w 105"/>
                <a:gd name="T51" fmla="*/ 106 h 124"/>
                <a:gd name="T52" fmla="*/ 36 w 105"/>
                <a:gd name="T53" fmla="*/ 90 h 124"/>
                <a:gd name="T54" fmla="*/ 39 w 105"/>
                <a:gd name="T55" fmla="*/ 80 h 124"/>
                <a:gd name="T56" fmla="*/ 51 w 105"/>
                <a:gd name="T57" fmla="*/ 71 h 124"/>
                <a:gd name="T58" fmla="*/ 64 w 105"/>
                <a:gd name="T59" fmla="*/ 62 h 124"/>
                <a:gd name="T60" fmla="*/ 61 w 105"/>
                <a:gd name="T61" fmla="*/ 59 h 124"/>
                <a:gd name="T62" fmla="*/ 55 w 105"/>
                <a:gd name="T63" fmla="*/ 55 h 124"/>
                <a:gd name="T64" fmla="*/ 68 w 105"/>
                <a:gd name="T65" fmla="*/ 50 h 124"/>
                <a:gd name="T66" fmla="*/ 70 w 105"/>
                <a:gd name="T67" fmla="*/ 52 h 124"/>
                <a:gd name="T68" fmla="*/ 71 w 105"/>
                <a:gd name="T69" fmla="*/ 54 h 124"/>
                <a:gd name="T70" fmla="*/ 81 w 105"/>
                <a:gd name="T71" fmla="*/ 63 h 124"/>
                <a:gd name="T72" fmla="*/ 98 w 105"/>
                <a:gd name="T73" fmla="*/ 58 h 124"/>
                <a:gd name="T74" fmla="*/ 103 w 105"/>
                <a:gd name="T75" fmla="*/ 64 h 124"/>
                <a:gd name="T76" fmla="*/ 101 w 105"/>
                <a:gd name="T77" fmla="*/ 56 h 124"/>
                <a:gd name="T78" fmla="*/ 104 w 105"/>
                <a:gd name="T79" fmla="*/ 4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124">
                  <a:moveTo>
                    <a:pt x="103" y="38"/>
                  </a:moveTo>
                  <a:cubicBezTo>
                    <a:pt x="102" y="36"/>
                    <a:pt x="102" y="35"/>
                    <a:pt x="101" y="35"/>
                  </a:cubicBezTo>
                  <a:cubicBezTo>
                    <a:pt x="99" y="32"/>
                    <a:pt x="96" y="30"/>
                    <a:pt x="94" y="29"/>
                  </a:cubicBezTo>
                  <a:cubicBezTo>
                    <a:pt x="91" y="28"/>
                    <a:pt x="88" y="27"/>
                    <a:pt x="85" y="26"/>
                  </a:cubicBezTo>
                  <a:cubicBezTo>
                    <a:pt x="83" y="26"/>
                    <a:pt x="80" y="26"/>
                    <a:pt x="77" y="25"/>
                  </a:cubicBezTo>
                  <a:cubicBezTo>
                    <a:pt x="76" y="24"/>
                    <a:pt x="74" y="24"/>
                    <a:pt x="73" y="23"/>
                  </a:cubicBezTo>
                  <a:cubicBezTo>
                    <a:pt x="72" y="22"/>
                    <a:pt x="71" y="21"/>
                    <a:pt x="70" y="19"/>
                  </a:cubicBezTo>
                  <a:cubicBezTo>
                    <a:pt x="69" y="18"/>
                    <a:pt x="68" y="16"/>
                    <a:pt x="68" y="15"/>
                  </a:cubicBezTo>
                  <a:cubicBezTo>
                    <a:pt x="68" y="16"/>
                    <a:pt x="67" y="18"/>
                    <a:pt x="67" y="20"/>
                  </a:cubicBezTo>
                  <a:cubicBezTo>
                    <a:pt x="67" y="22"/>
                    <a:pt x="67" y="24"/>
                    <a:pt x="66" y="26"/>
                  </a:cubicBezTo>
                  <a:cubicBezTo>
                    <a:pt x="66" y="29"/>
                    <a:pt x="66" y="32"/>
                    <a:pt x="66" y="34"/>
                  </a:cubicBezTo>
                  <a:cubicBezTo>
                    <a:pt x="63" y="32"/>
                    <a:pt x="60" y="31"/>
                    <a:pt x="56" y="30"/>
                  </a:cubicBezTo>
                  <a:cubicBezTo>
                    <a:pt x="53" y="30"/>
                    <a:pt x="48" y="30"/>
                    <a:pt x="45" y="28"/>
                  </a:cubicBezTo>
                  <a:cubicBezTo>
                    <a:pt x="45" y="28"/>
                    <a:pt x="44" y="28"/>
                    <a:pt x="43" y="27"/>
                  </a:cubicBezTo>
                  <a:cubicBezTo>
                    <a:pt x="46" y="27"/>
                    <a:pt x="49" y="26"/>
                    <a:pt x="51" y="24"/>
                  </a:cubicBezTo>
                  <a:cubicBezTo>
                    <a:pt x="53" y="22"/>
                    <a:pt x="55" y="19"/>
                    <a:pt x="56" y="15"/>
                  </a:cubicBezTo>
                  <a:cubicBezTo>
                    <a:pt x="58" y="16"/>
                    <a:pt x="60" y="17"/>
                    <a:pt x="62" y="19"/>
                  </a:cubicBezTo>
                  <a:cubicBezTo>
                    <a:pt x="62" y="19"/>
                    <a:pt x="62" y="19"/>
                    <a:pt x="62" y="18"/>
                  </a:cubicBezTo>
                  <a:cubicBezTo>
                    <a:pt x="61" y="17"/>
                    <a:pt x="59" y="16"/>
                    <a:pt x="56" y="15"/>
                  </a:cubicBezTo>
                  <a:cubicBezTo>
                    <a:pt x="56" y="14"/>
                    <a:pt x="56" y="13"/>
                    <a:pt x="56" y="13"/>
                  </a:cubicBezTo>
                  <a:cubicBezTo>
                    <a:pt x="56" y="10"/>
                    <a:pt x="55" y="7"/>
                    <a:pt x="52" y="5"/>
                  </a:cubicBezTo>
                  <a:cubicBezTo>
                    <a:pt x="50" y="2"/>
                    <a:pt x="47" y="1"/>
                    <a:pt x="44" y="1"/>
                  </a:cubicBezTo>
                  <a:cubicBezTo>
                    <a:pt x="39" y="0"/>
                    <a:pt x="35" y="2"/>
                    <a:pt x="31" y="5"/>
                  </a:cubicBezTo>
                  <a:cubicBezTo>
                    <a:pt x="28" y="6"/>
                    <a:pt x="24" y="10"/>
                    <a:pt x="20" y="10"/>
                  </a:cubicBezTo>
                  <a:cubicBezTo>
                    <a:pt x="19" y="11"/>
                    <a:pt x="18" y="11"/>
                    <a:pt x="16" y="11"/>
                  </a:cubicBezTo>
                  <a:cubicBezTo>
                    <a:pt x="18" y="11"/>
                    <a:pt x="20" y="13"/>
                    <a:pt x="22" y="15"/>
                  </a:cubicBezTo>
                  <a:cubicBezTo>
                    <a:pt x="24" y="17"/>
                    <a:pt x="26" y="19"/>
                    <a:pt x="27" y="20"/>
                  </a:cubicBezTo>
                  <a:cubicBezTo>
                    <a:pt x="29" y="22"/>
                    <a:pt x="32" y="24"/>
                    <a:pt x="35" y="26"/>
                  </a:cubicBezTo>
                  <a:cubicBezTo>
                    <a:pt x="37" y="27"/>
                    <a:pt x="40" y="28"/>
                    <a:pt x="43" y="27"/>
                  </a:cubicBezTo>
                  <a:cubicBezTo>
                    <a:pt x="43" y="28"/>
                    <a:pt x="44" y="30"/>
                    <a:pt x="44" y="31"/>
                  </a:cubicBezTo>
                  <a:cubicBezTo>
                    <a:pt x="41" y="31"/>
                    <a:pt x="39" y="31"/>
                    <a:pt x="36" y="31"/>
                  </a:cubicBezTo>
                  <a:cubicBezTo>
                    <a:pt x="33" y="31"/>
                    <a:pt x="28" y="33"/>
                    <a:pt x="25" y="31"/>
                  </a:cubicBezTo>
                  <a:cubicBezTo>
                    <a:pt x="23" y="30"/>
                    <a:pt x="22" y="30"/>
                    <a:pt x="21" y="30"/>
                  </a:cubicBezTo>
                  <a:cubicBezTo>
                    <a:pt x="22" y="31"/>
                    <a:pt x="23" y="33"/>
                    <a:pt x="24" y="36"/>
                  </a:cubicBezTo>
                  <a:cubicBezTo>
                    <a:pt x="24" y="38"/>
                    <a:pt x="25" y="41"/>
                    <a:pt x="26" y="42"/>
                  </a:cubicBezTo>
                  <a:cubicBezTo>
                    <a:pt x="26" y="43"/>
                    <a:pt x="26" y="44"/>
                    <a:pt x="26" y="44"/>
                  </a:cubicBezTo>
                  <a:cubicBezTo>
                    <a:pt x="24" y="46"/>
                    <a:pt x="21" y="48"/>
                    <a:pt x="18" y="50"/>
                  </a:cubicBezTo>
                  <a:cubicBezTo>
                    <a:pt x="15" y="53"/>
                    <a:pt x="10" y="59"/>
                    <a:pt x="5" y="60"/>
                  </a:cubicBezTo>
                  <a:cubicBezTo>
                    <a:pt x="0" y="62"/>
                    <a:pt x="0" y="62"/>
                    <a:pt x="0" y="62"/>
                  </a:cubicBezTo>
                  <a:cubicBezTo>
                    <a:pt x="2" y="62"/>
                    <a:pt x="5" y="64"/>
                    <a:pt x="8" y="66"/>
                  </a:cubicBezTo>
                  <a:cubicBezTo>
                    <a:pt x="10" y="68"/>
                    <a:pt x="13" y="71"/>
                    <a:pt x="15" y="72"/>
                  </a:cubicBezTo>
                  <a:cubicBezTo>
                    <a:pt x="16" y="73"/>
                    <a:pt x="16" y="73"/>
                    <a:pt x="17" y="74"/>
                  </a:cubicBezTo>
                  <a:cubicBezTo>
                    <a:pt x="17" y="74"/>
                    <a:pt x="16" y="74"/>
                    <a:pt x="16" y="75"/>
                  </a:cubicBezTo>
                  <a:cubicBezTo>
                    <a:pt x="15" y="78"/>
                    <a:pt x="14" y="80"/>
                    <a:pt x="14" y="83"/>
                  </a:cubicBezTo>
                  <a:cubicBezTo>
                    <a:pt x="13" y="84"/>
                    <a:pt x="12" y="85"/>
                    <a:pt x="11" y="85"/>
                  </a:cubicBezTo>
                  <a:cubicBezTo>
                    <a:pt x="9" y="87"/>
                    <a:pt x="7" y="90"/>
                    <a:pt x="7" y="92"/>
                  </a:cubicBezTo>
                  <a:cubicBezTo>
                    <a:pt x="6" y="97"/>
                    <a:pt x="7" y="102"/>
                    <a:pt x="9" y="107"/>
                  </a:cubicBezTo>
                  <a:cubicBezTo>
                    <a:pt x="11" y="111"/>
                    <a:pt x="15" y="116"/>
                    <a:pt x="14" y="120"/>
                  </a:cubicBezTo>
                  <a:cubicBezTo>
                    <a:pt x="15" y="121"/>
                    <a:pt x="15" y="122"/>
                    <a:pt x="15" y="124"/>
                  </a:cubicBezTo>
                  <a:cubicBezTo>
                    <a:pt x="16" y="122"/>
                    <a:pt x="17" y="120"/>
                    <a:pt x="20" y="118"/>
                  </a:cubicBezTo>
                  <a:cubicBezTo>
                    <a:pt x="22" y="117"/>
                    <a:pt x="24" y="115"/>
                    <a:pt x="26" y="114"/>
                  </a:cubicBezTo>
                  <a:cubicBezTo>
                    <a:pt x="29" y="112"/>
                    <a:pt x="31" y="109"/>
                    <a:pt x="33" y="106"/>
                  </a:cubicBezTo>
                  <a:cubicBezTo>
                    <a:pt x="35" y="103"/>
                    <a:pt x="37" y="99"/>
                    <a:pt x="36" y="95"/>
                  </a:cubicBezTo>
                  <a:cubicBezTo>
                    <a:pt x="36" y="93"/>
                    <a:pt x="36" y="92"/>
                    <a:pt x="36" y="90"/>
                  </a:cubicBezTo>
                  <a:cubicBezTo>
                    <a:pt x="37" y="89"/>
                    <a:pt x="38" y="87"/>
                    <a:pt x="39" y="85"/>
                  </a:cubicBezTo>
                  <a:cubicBezTo>
                    <a:pt x="39" y="83"/>
                    <a:pt x="39" y="81"/>
                    <a:pt x="39" y="80"/>
                  </a:cubicBezTo>
                  <a:cubicBezTo>
                    <a:pt x="40" y="80"/>
                    <a:pt x="40" y="79"/>
                    <a:pt x="41" y="79"/>
                  </a:cubicBezTo>
                  <a:cubicBezTo>
                    <a:pt x="46" y="78"/>
                    <a:pt x="49" y="75"/>
                    <a:pt x="51" y="71"/>
                  </a:cubicBezTo>
                  <a:cubicBezTo>
                    <a:pt x="53" y="68"/>
                    <a:pt x="55" y="64"/>
                    <a:pt x="55" y="59"/>
                  </a:cubicBezTo>
                  <a:cubicBezTo>
                    <a:pt x="58" y="59"/>
                    <a:pt x="62" y="60"/>
                    <a:pt x="64" y="62"/>
                  </a:cubicBezTo>
                  <a:cubicBezTo>
                    <a:pt x="65" y="62"/>
                    <a:pt x="65" y="62"/>
                    <a:pt x="65" y="61"/>
                  </a:cubicBezTo>
                  <a:cubicBezTo>
                    <a:pt x="64" y="60"/>
                    <a:pt x="63" y="60"/>
                    <a:pt x="61" y="59"/>
                  </a:cubicBezTo>
                  <a:cubicBezTo>
                    <a:pt x="59" y="59"/>
                    <a:pt x="57" y="58"/>
                    <a:pt x="55" y="58"/>
                  </a:cubicBezTo>
                  <a:cubicBezTo>
                    <a:pt x="55" y="57"/>
                    <a:pt x="55" y="56"/>
                    <a:pt x="55" y="55"/>
                  </a:cubicBezTo>
                  <a:cubicBezTo>
                    <a:pt x="54" y="55"/>
                    <a:pt x="54" y="55"/>
                    <a:pt x="54" y="54"/>
                  </a:cubicBezTo>
                  <a:cubicBezTo>
                    <a:pt x="60" y="57"/>
                    <a:pt x="65" y="54"/>
                    <a:pt x="68" y="50"/>
                  </a:cubicBezTo>
                  <a:cubicBezTo>
                    <a:pt x="68" y="50"/>
                    <a:pt x="69" y="50"/>
                    <a:pt x="69" y="50"/>
                  </a:cubicBezTo>
                  <a:cubicBezTo>
                    <a:pt x="69" y="51"/>
                    <a:pt x="69" y="52"/>
                    <a:pt x="70" y="52"/>
                  </a:cubicBezTo>
                  <a:cubicBezTo>
                    <a:pt x="70" y="53"/>
                    <a:pt x="70" y="53"/>
                    <a:pt x="70" y="53"/>
                  </a:cubicBezTo>
                  <a:cubicBezTo>
                    <a:pt x="70" y="54"/>
                    <a:pt x="70" y="54"/>
                    <a:pt x="71" y="54"/>
                  </a:cubicBezTo>
                  <a:cubicBezTo>
                    <a:pt x="72" y="56"/>
                    <a:pt x="73" y="57"/>
                    <a:pt x="74" y="59"/>
                  </a:cubicBezTo>
                  <a:cubicBezTo>
                    <a:pt x="76" y="60"/>
                    <a:pt x="79" y="62"/>
                    <a:pt x="81" y="63"/>
                  </a:cubicBezTo>
                  <a:cubicBezTo>
                    <a:pt x="83" y="64"/>
                    <a:pt x="85" y="64"/>
                    <a:pt x="87" y="64"/>
                  </a:cubicBezTo>
                  <a:cubicBezTo>
                    <a:pt x="91" y="64"/>
                    <a:pt x="95" y="61"/>
                    <a:pt x="98" y="58"/>
                  </a:cubicBezTo>
                  <a:cubicBezTo>
                    <a:pt x="100" y="60"/>
                    <a:pt x="101" y="62"/>
                    <a:pt x="102" y="64"/>
                  </a:cubicBezTo>
                  <a:cubicBezTo>
                    <a:pt x="103" y="64"/>
                    <a:pt x="103" y="64"/>
                    <a:pt x="103" y="64"/>
                  </a:cubicBezTo>
                  <a:cubicBezTo>
                    <a:pt x="103" y="62"/>
                    <a:pt x="101" y="60"/>
                    <a:pt x="99" y="58"/>
                  </a:cubicBezTo>
                  <a:cubicBezTo>
                    <a:pt x="99" y="57"/>
                    <a:pt x="100" y="57"/>
                    <a:pt x="101" y="56"/>
                  </a:cubicBezTo>
                  <a:cubicBezTo>
                    <a:pt x="103" y="53"/>
                    <a:pt x="105" y="50"/>
                    <a:pt x="105" y="46"/>
                  </a:cubicBezTo>
                  <a:cubicBezTo>
                    <a:pt x="105" y="45"/>
                    <a:pt x="105" y="43"/>
                    <a:pt x="104" y="41"/>
                  </a:cubicBezTo>
                  <a:cubicBezTo>
                    <a:pt x="104" y="40"/>
                    <a:pt x="104" y="39"/>
                    <a:pt x="103" y="3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2563"/>
            <p:cNvSpPr>
              <a:spLocks/>
            </p:cNvSpPr>
            <p:nvPr/>
          </p:nvSpPr>
          <p:spPr bwMode="auto">
            <a:xfrm>
              <a:off x="2471374" y="2286737"/>
              <a:ext cx="163509" cy="203937"/>
            </a:xfrm>
            <a:custGeom>
              <a:avLst/>
              <a:gdLst>
                <a:gd name="T0" fmla="*/ 62 w 77"/>
                <a:gd name="T1" fmla="*/ 38 h 96"/>
                <a:gd name="T2" fmla="*/ 59 w 77"/>
                <a:gd name="T3" fmla="*/ 37 h 96"/>
                <a:gd name="T4" fmla="*/ 59 w 77"/>
                <a:gd name="T5" fmla="*/ 35 h 96"/>
                <a:gd name="T6" fmla="*/ 60 w 77"/>
                <a:gd name="T7" fmla="*/ 33 h 96"/>
                <a:gd name="T8" fmla="*/ 62 w 77"/>
                <a:gd name="T9" fmla="*/ 33 h 96"/>
                <a:gd name="T10" fmla="*/ 68 w 77"/>
                <a:gd name="T11" fmla="*/ 31 h 96"/>
                <a:gd name="T12" fmla="*/ 72 w 77"/>
                <a:gd name="T13" fmla="*/ 26 h 96"/>
                <a:gd name="T14" fmla="*/ 72 w 77"/>
                <a:gd name="T15" fmla="*/ 13 h 96"/>
                <a:gd name="T16" fmla="*/ 68 w 77"/>
                <a:gd name="T17" fmla="*/ 3 h 96"/>
                <a:gd name="T18" fmla="*/ 67 w 77"/>
                <a:gd name="T19" fmla="*/ 0 h 96"/>
                <a:gd name="T20" fmla="*/ 59 w 77"/>
                <a:gd name="T21" fmla="*/ 7 h 96"/>
                <a:gd name="T22" fmla="*/ 49 w 77"/>
                <a:gd name="T23" fmla="*/ 20 h 96"/>
                <a:gd name="T24" fmla="*/ 51 w 77"/>
                <a:gd name="T25" fmla="*/ 29 h 96"/>
                <a:gd name="T26" fmla="*/ 59 w 77"/>
                <a:gd name="T27" fmla="*/ 33 h 96"/>
                <a:gd name="T28" fmla="*/ 59 w 77"/>
                <a:gd name="T29" fmla="*/ 35 h 96"/>
                <a:gd name="T30" fmla="*/ 58 w 77"/>
                <a:gd name="T31" fmla="*/ 36 h 96"/>
                <a:gd name="T32" fmla="*/ 50 w 77"/>
                <a:gd name="T33" fmla="*/ 34 h 96"/>
                <a:gd name="T34" fmla="*/ 43 w 77"/>
                <a:gd name="T35" fmla="*/ 33 h 96"/>
                <a:gd name="T36" fmla="*/ 44 w 77"/>
                <a:gd name="T37" fmla="*/ 32 h 96"/>
                <a:gd name="T38" fmla="*/ 44 w 77"/>
                <a:gd name="T39" fmla="*/ 26 h 96"/>
                <a:gd name="T40" fmla="*/ 36 w 77"/>
                <a:gd name="T41" fmla="*/ 16 h 96"/>
                <a:gd name="T42" fmla="*/ 28 w 77"/>
                <a:gd name="T43" fmla="*/ 9 h 96"/>
                <a:gd name="T44" fmla="*/ 26 w 77"/>
                <a:gd name="T45" fmla="*/ 6 h 96"/>
                <a:gd name="T46" fmla="*/ 25 w 77"/>
                <a:gd name="T47" fmla="*/ 12 h 96"/>
                <a:gd name="T48" fmla="*/ 22 w 77"/>
                <a:gd name="T49" fmla="*/ 17 h 96"/>
                <a:gd name="T50" fmla="*/ 19 w 77"/>
                <a:gd name="T51" fmla="*/ 26 h 96"/>
                <a:gd name="T52" fmla="*/ 19 w 77"/>
                <a:gd name="T53" fmla="*/ 28 h 96"/>
                <a:gd name="T54" fmla="*/ 13 w 77"/>
                <a:gd name="T55" fmla="*/ 26 h 96"/>
                <a:gd name="T56" fmla="*/ 8 w 77"/>
                <a:gd name="T57" fmla="*/ 25 h 96"/>
                <a:gd name="T58" fmla="*/ 3 w 77"/>
                <a:gd name="T59" fmla="*/ 22 h 96"/>
                <a:gd name="T60" fmla="*/ 0 w 77"/>
                <a:gd name="T61" fmla="*/ 19 h 96"/>
                <a:gd name="T62" fmla="*/ 0 w 77"/>
                <a:gd name="T63" fmla="*/ 26 h 96"/>
                <a:gd name="T64" fmla="*/ 0 w 77"/>
                <a:gd name="T65" fmla="*/ 34 h 96"/>
                <a:gd name="T66" fmla="*/ 3 w 77"/>
                <a:gd name="T67" fmla="*/ 44 h 96"/>
                <a:gd name="T68" fmla="*/ 10 w 77"/>
                <a:gd name="T69" fmla="*/ 51 h 96"/>
                <a:gd name="T70" fmla="*/ 20 w 77"/>
                <a:gd name="T71" fmla="*/ 51 h 96"/>
                <a:gd name="T72" fmla="*/ 26 w 77"/>
                <a:gd name="T73" fmla="*/ 45 h 96"/>
                <a:gd name="T74" fmla="*/ 26 w 77"/>
                <a:gd name="T75" fmla="*/ 49 h 96"/>
                <a:gd name="T76" fmla="*/ 27 w 77"/>
                <a:gd name="T77" fmla="*/ 64 h 96"/>
                <a:gd name="T78" fmla="*/ 32 w 77"/>
                <a:gd name="T79" fmla="*/ 75 h 96"/>
                <a:gd name="T80" fmla="*/ 39 w 77"/>
                <a:gd name="T81" fmla="*/ 79 h 96"/>
                <a:gd name="T82" fmla="*/ 46 w 77"/>
                <a:gd name="T83" fmla="*/ 83 h 96"/>
                <a:gd name="T84" fmla="*/ 62 w 77"/>
                <a:gd name="T85" fmla="*/ 83 h 96"/>
                <a:gd name="T86" fmla="*/ 61 w 77"/>
                <a:gd name="T87" fmla="*/ 95 h 96"/>
                <a:gd name="T88" fmla="*/ 63 w 77"/>
                <a:gd name="T89" fmla="*/ 96 h 96"/>
                <a:gd name="T90" fmla="*/ 64 w 77"/>
                <a:gd name="T91" fmla="*/ 90 h 96"/>
                <a:gd name="T92" fmla="*/ 63 w 77"/>
                <a:gd name="T93" fmla="*/ 83 h 96"/>
                <a:gd name="T94" fmla="*/ 67 w 77"/>
                <a:gd name="T95" fmla="*/ 81 h 96"/>
                <a:gd name="T96" fmla="*/ 73 w 77"/>
                <a:gd name="T97" fmla="*/ 75 h 96"/>
                <a:gd name="T98" fmla="*/ 76 w 77"/>
                <a:gd name="T99" fmla="*/ 67 h 96"/>
                <a:gd name="T100" fmla="*/ 72 w 77"/>
                <a:gd name="T101" fmla="*/ 49 h 96"/>
                <a:gd name="T102" fmla="*/ 62 w 77"/>
                <a:gd name="T103" fmla="*/ 3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 h="96">
                  <a:moveTo>
                    <a:pt x="62" y="38"/>
                  </a:moveTo>
                  <a:cubicBezTo>
                    <a:pt x="61" y="38"/>
                    <a:pt x="60" y="37"/>
                    <a:pt x="59" y="37"/>
                  </a:cubicBezTo>
                  <a:cubicBezTo>
                    <a:pt x="59" y="36"/>
                    <a:pt x="59" y="36"/>
                    <a:pt x="59" y="35"/>
                  </a:cubicBezTo>
                  <a:cubicBezTo>
                    <a:pt x="60" y="33"/>
                    <a:pt x="60" y="33"/>
                    <a:pt x="60" y="33"/>
                  </a:cubicBezTo>
                  <a:cubicBezTo>
                    <a:pt x="60" y="33"/>
                    <a:pt x="61" y="33"/>
                    <a:pt x="62" y="33"/>
                  </a:cubicBezTo>
                  <a:cubicBezTo>
                    <a:pt x="64" y="33"/>
                    <a:pt x="66" y="32"/>
                    <a:pt x="68" y="31"/>
                  </a:cubicBezTo>
                  <a:cubicBezTo>
                    <a:pt x="70" y="30"/>
                    <a:pt x="72" y="28"/>
                    <a:pt x="72" y="26"/>
                  </a:cubicBezTo>
                  <a:cubicBezTo>
                    <a:pt x="74" y="22"/>
                    <a:pt x="73" y="17"/>
                    <a:pt x="72" y="13"/>
                  </a:cubicBezTo>
                  <a:cubicBezTo>
                    <a:pt x="70" y="10"/>
                    <a:pt x="68" y="6"/>
                    <a:pt x="68" y="3"/>
                  </a:cubicBezTo>
                  <a:cubicBezTo>
                    <a:pt x="67" y="0"/>
                    <a:pt x="67" y="0"/>
                    <a:pt x="67" y="0"/>
                  </a:cubicBezTo>
                  <a:cubicBezTo>
                    <a:pt x="67" y="2"/>
                    <a:pt x="61" y="5"/>
                    <a:pt x="59" y="7"/>
                  </a:cubicBezTo>
                  <a:cubicBezTo>
                    <a:pt x="54" y="10"/>
                    <a:pt x="49" y="14"/>
                    <a:pt x="49" y="20"/>
                  </a:cubicBezTo>
                  <a:cubicBezTo>
                    <a:pt x="48" y="24"/>
                    <a:pt x="49" y="27"/>
                    <a:pt x="51" y="29"/>
                  </a:cubicBezTo>
                  <a:cubicBezTo>
                    <a:pt x="53" y="31"/>
                    <a:pt x="56" y="32"/>
                    <a:pt x="59" y="33"/>
                  </a:cubicBezTo>
                  <a:cubicBezTo>
                    <a:pt x="59" y="34"/>
                    <a:pt x="59" y="34"/>
                    <a:pt x="59" y="35"/>
                  </a:cubicBezTo>
                  <a:cubicBezTo>
                    <a:pt x="59" y="36"/>
                    <a:pt x="58" y="36"/>
                    <a:pt x="58" y="36"/>
                  </a:cubicBezTo>
                  <a:cubicBezTo>
                    <a:pt x="56" y="35"/>
                    <a:pt x="53" y="34"/>
                    <a:pt x="50" y="34"/>
                  </a:cubicBezTo>
                  <a:cubicBezTo>
                    <a:pt x="48" y="34"/>
                    <a:pt x="46" y="33"/>
                    <a:pt x="43" y="33"/>
                  </a:cubicBezTo>
                  <a:cubicBezTo>
                    <a:pt x="43" y="33"/>
                    <a:pt x="44" y="32"/>
                    <a:pt x="44" y="32"/>
                  </a:cubicBezTo>
                  <a:cubicBezTo>
                    <a:pt x="44" y="30"/>
                    <a:pt x="44" y="28"/>
                    <a:pt x="44" y="26"/>
                  </a:cubicBezTo>
                  <a:cubicBezTo>
                    <a:pt x="43" y="22"/>
                    <a:pt x="40" y="19"/>
                    <a:pt x="36" y="16"/>
                  </a:cubicBezTo>
                  <a:cubicBezTo>
                    <a:pt x="34" y="14"/>
                    <a:pt x="30" y="12"/>
                    <a:pt x="28" y="9"/>
                  </a:cubicBezTo>
                  <a:cubicBezTo>
                    <a:pt x="26" y="6"/>
                    <a:pt x="26" y="6"/>
                    <a:pt x="26" y="6"/>
                  </a:cubicBezTo>
                  <a:cubicBezTo>
                    <a:pt x="27" y="8"/>
                    <a:pt x="26" y="10"/>
                    <a:pt x="25" y="12"/>
                  </a:cubicBezTo>
                  <a:cubicBezTo>
                    <a:pt x="24" y="14"/>
                    <a:pt x="23" y="16"/>
                    <a:pt x="22" y="17"/>
                  </a:cubicBezTo>
                  <a:cubicBezTo>
                    <a:pt x="21" y="20"/>
                    <a:pt x="20" y="23"/>
                    <a:pt x="19" y="26"/>
                  </a:cubicBezTo>
                  <a:cubicBezTo>
                    <a:pt x="19" y="27"/>
                    <a:pt x="19" y="27"/>
                    <a:pt x="19" y="28"/>
                  </a:cubicBezTo>
                  <a:cubicBezTo>
                    <a:pt x="17" y="27"/>
                    <a:pt x="15" y="27"/>
                    <a:pt x="13" y="26"/>
                  </a:cubicBezTo>
                  <a:cubicBezTo>
                    <a:pt x="12" y="26"/>
                    <a:pt x="10" y="26"/>
                    <a:pt x="8" y="25"/>
                  </a:cubicBezTo>
                  <a:cubicBezTo>
                    <a:pt x="6" y="25"/>
                    <a:pt x="4" y="24"/>
                    <a:pt x="3" y="22"/>
                  </a:cubicBezTo>
                  <a:cubicBezTo>
                    <a:pt x="2" y="21"/>
                    <a:pt x="1" y="20"/>
                    <a:pt x="0" y="19"/>
                  </a:cubicBezTo>
                  <a:cubicBezTo>
                    <a:pt x="1" y="21"/>
                    <a:pt x="1" y="24"/>
                    <a:pt x="0" y="26"/>
                  </a:cubicBezTo>
                  <a:cubicBezTo>
                    <a:pt x="0" y="29"/>
                    <a:pt x="0" y="32"/>
                    <a:pt x="0" y="34"/>
                  </a:cubicBezTo>
                  <a:cubicBezTo>
                    <a:pt x="1" y="37"/>
                    <a:pt x="1" y="41"/>
                    <a:pt x="3" y="44"/>
                  </a:cubicBezTo>
                  <a:cubicBezTo>
                    <a:pt x="5" y="47"/>
                    <a:pt x="7" y="50"/>
                    <a:pt x="10" y="51"/>
                  </a:cubicBezTo>
                  <a:cubicBezTo>
                    <a:pt x="14" y="53"/>
                    <a:pt x="17" y="53"/>
                    <a:pt x="20" y="51"/>
                  </a:cubicBezTo>
                  <a:cubicBezTo>
                    <a:pt x="22" y="50"/>
                    <a:pt x="24" y="48"/>
                    <a:pt x="26" y="45"/>
                  </a:cubicBezTo>
                  <a:cubicBezTo>
                    <a:pt x="26" y="47"/>
                    <a:pt x="26" y="48"/>
                    <a:pt x="26" y="49"/>
                  </a:cubicBezTo>
                  <a:cubicBezTo>
                    <a:pt x="26" y="55"/>
                    <a:pt x="26" y="60"/>
                    <a:pt x="27" y="64"/>
                  </a:cubicBezTo>
                  <a:cubicBezTo>
                    <a:pt x="28" y="68"/>
                    <a:pt x="29" y="72"/>
                    <a:pt x="32" y="75"/>
                  </a:cubicBezTo>
                  <a:cubicBezTo>
                    <a:pt x="34" y="77"/>
                    <a:pt x="36" y="78"/>
                    <a:pt x="39" y="79"/>
                  </a:cubicBezTo>
                  <a:cubicBezTo>
                    <a:pt x="41" y="81"/>
                    <a:pt x="43" y="82"/>
                    <a:pt x="46" y="83"/>
                  </a:cubicBezTo>
                  <a:cubicBezTo>
                    <a:pt x="51" y="84"/>
                    <a:pt x="56" y="85"/>
                    <a:pt x="62" y="83"/>
                  </a:cubicBezTo>
                  <a:cubicBezTo>
                    <a:pt x="63" y="87"/>
                    <a:pt x="63" y="91"/>
                    <a:pt x="61" y="95"/>
                  </a:cubicBezTo>
                  <a:cubicBezTo>
                    <a:pt x="62" y="95"/>
                    <a:pt x="62" y="96"/>
                    <a:pt x="63" y="96"/>
                  </a:cubicBezTo>
                  <a:cubicBezTo>
                    <a:pt x="63" y="94"/>
                    <a:pt x="64" y="92"/>
                    <a:pt x="64" y="90"/>
                  </a:cubicBezTo>
                  <a:cubicBezTo>
                    <a:pt x="64" y="88"/>
                    <a:pt x="64" y="85"/>
                    <a:pt x="63" y="83"/>
                  </a:cubicBezTo>
                  <a:cubicBezTo>
                    <a:pt x="64" y="82"/>
                    <a:pt x="66" y="82"/>
                    <a:pt x="67" y="81"/>
                  </a:cubicBezTo>
                  <a:cubicBezTo>
                    <a:pt x="69" y="79"/>
                    <a:pt x="71" y="78"/>
                    <a:pt x="73" y="75"/>
                  </a:cubicBezTo>
                  <a:cubicBezTo>
                    <a:pt x="74" y="73"/>
                    <a:pt x="75" y="70"/>
                    <a:pt x="76" y="67"/>
                  </a:cubicBezTo>
                  <a:cubicBezTo>
                    <a:pt x="77" y="61"/>
                    <a:pt x="75" y="54"/>
                    <a:pt x="72" y="49"/>
                  </a:cubicBezTo>
                  <a:cubicBezTo>
                    <a:pt x="70" y="44"/>
                    <a:pt x="66" y="41"/>
                    <a:pt x="62" y="3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2564"/>
            <p:cNvSpPr>
              <a:spLocks/>
            </p:cNvSpPr>
            <p:nvPr/>
          </p:nvSpPr>
          <p:spPr bwMode="auto">
            <a:xfrm>
              <a:off x="2637577" y="2405326"/>
              <a:ext cx="59294" cy="91637"/>
            </a:xfrm>
            <a:custGeom>
              <a:avLst/>
              <a:gdLst>
                <a:gd name="T0" fmla="*/ 24 w 28"/>
                <a:gd name="T1" fmla="*/ 9 h 43"/>
                <a:gd name="T2" fmla="*/ 24 w 28"/>
                <a:gd name="T3" fmla="*/ 3 h 43"/>
                <a:gd name="T4" fmla="*/ 25 w 28"/>
                <a:gd name="T5" fmla="*/ 0 h 43"/>
                <a:gd name="T6" fmla="*/ 17 w 28"/>
                <a:gd name="T7" fmla="*/ 3 h 43"/>
                <a:gd name="T8" fmla="*/ 10 w 28"/>
                <a:gd name="T9" fmla="*/ 7 h 43"/>
                <a:gd name="T10" fmla="*/ 3 w 28"/>
                <a:gd name="T11" fmla="*/ 14 h 43"/>
                <a:gd name="T12" fmla="*/ 0 w 28"/>
                <a:gd name="T13" fmla="*/ 23 h 43"/>
                <a:gd name="T14" fmla="*/ 4 w 28"/>
                <a:gd name="T15" fmla="*/ 31 h 43"/>
                <a:gd name="T16" fmla="*/ 12 w 28"/>
                <a:gd name="T17" fmla="*/ 35 h 43"/>
                <a:gd name="T18" fmla="*/ 10 w 28"/>
                <a:gd name="T19" fmla="*/ 39 h 43"/>
                <a:gd name="T20" fmla="*/ 5 w 28"/>
                <a:gd name="T21" fmla="*/ 42 h 43"/>
                <a:gd name="T22" fmla="*/ 5 w 28"/>
                <a:gd name="T23" fmla="*/ 43 h 43"/>
                <a:gd name="T24" fmla="*/ 10 w 28"/>
                <a:gd name="T25" fmla="*/ 40 h 43"/>
                <a:gd name="T26" fmla="*/ 13 w 28"/>
                <a:gd name="T27" fmla="*/ 36 h 43"/>
                <a:gd name="T28" fmla="*/ 19 w 28"/>
                <a:gd name="T29" fmla="*/ 35 h 43"/>
                <a:gd name="T30" fmla="*/ 24 w 28"/>
                <a:gd name="T31" fmla="*/ 32 h 43"/>
                <a:gd name="T32" fmla="*/ 27 w 28"/>
                <a:gd name="T33" fmla="*/ 28 h 43"/>
                <a:gd name="T34" fmla="*/ 28 w 28"/>
                <a:gd name="T35" fmla="*/ 24 h 43"/>
                <a:gd name="T36" fmla="*/ 26 w 28"/>
                <a:gd name="T37" fmla="*/ 16 h 43"/>
                <a:gd name="T38" fmla="*/ 24 w 28"/>
                <a:gd name="T3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43">
                  <a:moveTo>
                    <a:pt x="24" y="9"/>
                  </a:moveTo>
                  <a:cubicBezTo>
                    <a:pt x="24" y="8"/>
                    <a:pt x="24" y="5"/>
                    <a:pt x="24" y="3"/>
                  </a:cubicBezTo>
                  <a:cubicBezTo>
                    <a:pt x="24" y="1"/>
                    <a:pt x="25" y="0"/>
                    <a:pt x="25" y="0"/>
                  </a:cubicBezTo>
                  <a:cubicBezTo>
                    <a:pt x="22" y="1"/>
                    <a:pt x="20" y="2"/>
                    <a:pt x="17" y="3"/>
                  </a:cubicBezTo>
                  <a:cubicBezTo>
                    <a:pt x="14" y="4"/>
                    <a:pt x="12" y="5"/>
                    <a:pt x="10" y="7"/>
                  </a:cubicBezTo>
                  <a:cubicBezTo>
                    <a:pt x="7" y="9"/>
                    <a:pt x="4" y="11"/>
                    <a:pt x="3" y="14"/>
                  </a:cubicBezTo>
                  <a:cubicBezTo>
                    <a:pt x="1" y="17"/>
                    <a:pt x="0" y="20"/>
                    <a:pt x="0" y="23"/>
                  </a:cubicBezTo>
                  <a:cubicBezTo>
                    <a:pt x="0" y="26"/>
                    <a:pt x="2" y="28"/>
                    <a:pt x="4" y="31"/>
                  </a:cubicBezTo>
                  <a:cubicBezTo>
                    <a:pt x="6" y="33"/>
                    <a:pt x="9" y="35"/>
                    <a:pt x="12" y="35"/>
                  </a:cubicBezTo>
                  <a:cubicBezTo>
                    <a:pt x="12" y="37"/>
                    <a:pt x="11" y="38"/>
                    <a:pt x="10" y="39"/>
                  </a:cubicBezTo>
                  <a:cubicBezTo>
                    <a:pt x="9" y="41"/>
                    <a:pt x="7" y="42"/>
                    <a:pt x="5" y="42"/>
                  </a:cubicBezTo>
                  <a:cubicBezTo>
                    <a:pt x="5" y="42"/>
                    <a:pt x="5" y="42"/>
                    <a:pt x="5" y="43"/>
                  </a:cubicBezTo>
                  <a:cubicBezTo>
                    <a:pt x="6" y="43"/>
                    <a:pt x="8" y="42"/>
                    <a:pt x="10" y="40"/>
                  </a:cubicBezTo>
                  <a:cubicBezTo>
                    <a:pt x="11" y="39"/>
                    <a:pt x="12" y="37"/>
                    <a:pt x="13" y="36"/>
                  </a:cubicBezTo>
                  <a:cubicBezTo>
                    <a:pt x="15" y="36"/>
                    <a:pt x="17" y="36"/>
                    <a:pt x="19" y="35"/>
                  </a:cubicBezTo>
                  <a:cubicBezTo>
                    <a:pt x="21" y="35"/>
                    <a:pt x="23" y="34"/>
                    <a:pt x="24" y="32"/>
                  </a:cubicBezTo>
                  <a:cubicBezTo>
                    <a:pt x="25" y="31"/>
                    <a:pt x="26" y="29"/>
                    <a:pt x="27" y="28"/>
                  </a:cubicBezTo>
                  <a:cubicBezTo>
                    <a:pt x="27" y="27"/>
                    <a:pt x="28" y="25"/>
                    <a:pt x="28" y="24"/>
                  </a:cubicBezTo>
                  <a:cubicBezTo>
                    <a:pt x="28" y="21"/>
                    <a:pt x="27" y="19"/>
                    <a:pt x="26" y="16"/>
                  </a:cubicBezTo>
                  <a:cubicBezTo>
                    <a:pt x="26" y="14"/>
                    <a:pt x="25" y="11"/>
                    <a:pt x="24" y="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2565"/>
            <p:cNvSpPr>
              <a:spLocks/>
            </p:cNvSpPr>
            <p:nvPr/>
          </p:nvSpPr>
          <p:spPr bwMode="auto">
            <a:xfrm>
              <a:off x="2654647" y="2299315"/>
              <a:ext cx="61091" cy="57498"/>
            </a:xfrm>
            <a:custGeom>
              <a:avLst/>
              <a:gdLst>
                <a:gd name="T0" fmla="*/ 1 w 29"/>
                <a:gd name="T1" fmla="*/ 12 h 27"/>
                <a:gd name="T2" fmla="*/ 4 w 29"/>
                <a:gd name="T3" fmla="*/ 23 h 27"/>
                <a:gd name="T4" fmla="*/ 15 w 29"/>
                <a:gd name="T5" fmla="*/ 23 h 27"/>
                <a:gd name="T6" fmla="*/ 17 w 29"/>
                <a:gd name="T7" fmla="*/ 27 h 27"/>
                <a:gd name="T8" fmla="*/ 17 w 29"/>
                <a:gd name="T9" fmla="*/ 27 h 27"/>
                <a:gd name="T10" fmla="*/ 15 w 29"/>
                <a:gd name="T11" fmla="*/ 23 h 27"/>
                <a:gd name="T12" fmla="*/ 16 w 29"/>
                <a:gd name="T13" fmla="*/ 22 h 27"/>
                <a:gd name="T14" fmla="*/ 19 w 29"/>
                <a:gd name="T15" fmla="*/ 15 h 27"/>
                <a:gd name="T16" fmla="*/ 24 w 29"/>
                <a:gd name="T17" fmla="*/ 17 h 27"/>
                <a:gd name="T18" fmla="*/ 24 w 29"/>
                <a:gd name="T19" fmla="*/ 19 h 27"/>
                <a:gd name="T20" fmla="*/ 24 w 29"/>
                <a:gd name="T21" fmla="*/ 19 h 27"/>
                <a:gd name="T22" fmla="*/ 24 w 29"/>
                <a:gd name="T23" fmla="*/ 17 h 27"/>
                <a:gd name="T24" fmla="*/ 25 w 29"/>
                <a:gd name="T25" fmla="*/ 16 h 27"/>
                <a:gd name="T26" fmla="*/ 29 w 29"/>
                <a:gd name="T27" fmla="*/ 11 h 27"/>
                <a:gd name="T28" fmla="*/ 27 w 29"/>
                <a:gd name="T29" fmla="*/ 5 h 27"/>
                <a:gd name="T30" fmla="*/ 23 w 29"/>
                <a:gd name="T31" fmla="*/ 1 h 27"/>
                <a:gd name="T32" fmla="*/ 22 w 29"/>
                <a:gd name="T33" fmla="*/ 0 h 27"/>
                <a:gd name="T34" fmla="*/ 19 w 29"/>
                <a:gd name="T35" fmla="*/ 5 h 27"/>
                <a:gd name="T36" fmla="*/ 17 w 29"/>
                <a:gd name="T37" fmla="*/ 12 h 27"/>
                <a:gd name="T38" fmla="*/ 9 w 29"/>
                <a:gd name="T39" fmla="*/ 7 h 27"/>
                <a:gd name="T40" fmla="*/ 2 w 29"/>
                <a:gd name="T41" fmla="*/ 5 h 27"/>
                <a:gd name="T42" fmla="*/ 0 w 29"/>
                <a:gd name="T43" fmla="*/ 5 h 27"/>
                <a:gd name="T44" fmla="*/ 1 w 29"/>
                <a:gd name="T45" fmla="*/ 8 h 27"/>
                <a:gd name="T46" fmla="*/ 1 w 29"/>
                <a:gd name="T47"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1" y="12"/>
                  </a:moveTo>
                  <a:cubicBezTo>
                    <a:pt x="0" y="16"/>
                    <a:pt x="1" y="20"/>
                    <a:pt x="4" y="23"/>
                  </a:cubicBezTo>
                  <a:cubicBezTo>
                    <a:pt x="7" y="26"/>
                    <a:pt x="12" y="26"/>
                    <a:pt x="15" y="23"/>
                  </a:cubicBezTo>
                  <a:cubicBezTo>
                    <a:pt x="16" y="24"/>
                    <a:pt x="16" y="26"/>
                    <a:pt x="17" y="27"/>
                  </a:cubicBezTo>
                  <a:cubicBezTo>
                    <a:pt x="17" y="27"/>
                    <a:pt x="17" y="27"/>
                    <a:pt x="17" y="27"/>
                  </a:cubicBezTo>
                  <a:cubicBezTo>
                    <a:pt x="17" y="26"/>
                    <a:pt x="16" y="25"/>
                    <a:pt x="15" y="23"/>
                  </a:cubicBezTo>
                  <a:cubicBezTo>
                    <a:pt x="16" y="23"/>
                    <a:pt x="16" y="22"/>
                    <a:pt x="16" y="22"/>
                  </a:cubicBezTo>
                  <a:cubicBezTo>
                    <a:pt x="18" y="20"/>
                    <a:pt x="19" y="17"/>
                    <a:pt x="19" y="15"/>
                  </a:cubicBezTo>
                  <a:cubicBezTo>
                    <a:pt x="20" y="16"/>
                    <a:pt x="22" y="17"/>
                    <a:pt x="24" y="17"/>
                  </a:cubicBezTo>
                  <a:cubicBezTo>
                    <a:pt x="24" y="18"/>
                    <a:pt x="24" y="19"/>
                    <a:pt x="24" y="19"/>
                  </a:cubicBezTo>
                  <a:cubicBezTo>
                    <a:pt x="24" y="19"/>
                    <a:pt x="24" y="19"/>
                    <a:pt x="24" y="19"/>
                  </a:cubicBezTo>
                  <a:cubicBezTo>
                    <a:pt x="24" y="19"/>
                    <a:pt x="24" y="18"/>
                    <a:pt x="24" y="17"/>
                  </a:cubicBezTo>
                  <a:cubicBezTo>
                    <a:pt x="25" y="17"/>
                    <a:pt x="25" y="17"/>
                    <a:pt x="25" y="16"/>
                  </a:cubicBezTo>
                  <a:cubicBezTo>
                    <a:pt x="28" y="16"/>
                    <a:pt x="29" y="13"/>
                    <a:pt x="29" y="11"/>
                  </a:cubicBezTo>
                  <a:cubicBezTo>
                    <a:pt x="29" y="9"/>
                    <a:pt x="28" y="7"/>
                    <a:pt x="27" y="5"/>
                  </a:cubicBezTo>
                  <a:cubicBezTo>
                    <a:pt x="25" y="4"/>
                    <a:pt x="24" y="3"/>
                    <a:pt x="23" y="1"/>
                  </a:cubicBezTo>
                  <a:cubicBezTo>
                    <a:pt x="22" y="0"/>
                    <a:pt x="22" y="0"/>
                    <a:pt x="22" y="0"/>
                  </a:cubicBezTo>
                  <a:cubicBezTo>
                    <a:pt x="22" y="1"/>
                    <a:pt x="20" y="4"/>
                    <a:pt x="19" y="5"/>
                  </a:cubicBezTo>
                  <a:cubicBezTo>
                    <a:pt x="18" y="7"/>
                    <a:pt x="17" y="9"/>
                    <a:pt x="17" y="12"/>
                  </a:cubicBezTo>
                  <a:cubicBezTo>
                    <a:pt x="15" y="9"/>
                    <a:pt x="13" y="7"/>
                    <a:pt x="9" y="7"/>
                  </a:cubicBezTo>
                  <a:cubicBezTo>
                    <a:pt x="7" y="6"/>
                    <a:pt x="4" y="6"/>
                    <a:pt x="2" y="5"/>
                  </a:cubicBezTo>
                  <a:cubicBezTo>
                    <a:pt x="1" y="5"/>
                    <a:pt x="0" y="5"/>
                    <a:pt x="0" y="5"/>
                  </a:cubicBezTo>
                  <a:cubicBezTo>
                    <a:pt x="0" y="5"/>
                    <a:pt x="1" y="7"/>
                    <a:pt x="1" y="8"/>
                  </a:cubicBezTo>
                  <a:cubicBezTo>
                    <a:pt x="1" y="10"/>
                    <a:pt x="1" y="11"/>
                    <a:pt x="1"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2566"/>
            <p:cNvSpPr>
              <a:spLocks/>
            </p:cNvSpPr>
            <p:nvPr/>
          </p:nvSpPr>
          <p:spPr bwMode="auto">
            <a:xfrm>
              <a:off x="2701364" y="2355016"/>
              <a:ext cx="59294" cy="44022"/>
            </a:xfrm>
            <a:custGeom>
              <a:avLst/>
              <a:gdLst>
                <a:gd name="T0" fmla="*/ 6 w 28"/>
                <a:gd name="T1" fmla="*/ 20 h 21"/>
                <a:gd name="T2" fmla="*/ 12 w 28"/>
                <a:gd name="T3" fmla="*/ 21 h 21"/>
                <a:gd name="T4" fmla="*/ 18 w 28"/>
                <a:gd name="T5" fmla="*/ 19 h 21"/>
                <a:gd name="T6" fmla="*/ 22 w 28"/>
                <a:gd name="T7" fmla="*/ 10 h 21"/>
                <a:gd name="T8" fmla="*/ 23 w 28"/>
                <a:gd name="T9" fmla="*/ 6 h 21"/>
                <a:gd name="T10" fmla="*/ 26 w 28"/>
                <a:gd name="T11" fmla="*/ 2 h 21"/>
                <a:gd name="T12" fmla="*/ 28 w 28"/>
                <a:gd name="T13" fmla="*/ 0 h 21"/>
                <a:gd name="T14" fmla="*/ 25 w 28"/>
                <a:gd name="T15" fmla="*/ 0 h 21"/>
                <a:gd name="T16" fmla="*/ 22 w 28"/>
                <a:gd name="T17" fmla="*/ 0 h 21"/>
                <a:gd name="T18" fmla="*/ 16 w 28"/>
                <a:gd name="T19" fmla="*/ 0 h 21"/>
                <a:gd name="T20" fmla="*/ 4 w 28"/>
                <a:gd name="T21" fmla="*/ 5 h 21"/>
                <a:gd name="T22" fmla="*/ 2 w 28"/>
                <a:gd name="T23" fmla="*/ 12 h 21"/>
                <a:gd name="T24" fmla="*/ 4 w 28"/>
                <a:gd name="T25" fmla="*/ 18 h 21"/>
                <a:gd name="T26" fmla="*/ 0 w 28"/>
                <a:gd name="T27" fmla="*/ 20 h 21"/>
                <a:gd name="T28" fmla="*/ 0 w 28"/>
                <a:gd name="T29" fmla="*/ 21 h 21"/>
                <a:gd name="T30" fmla="*/ 5 w 28"/>
                <a:gd name="T31" fmla="*/ 18 h 21"/>
                <a:gd name="T32" fmla="*/ 6 w 28"/>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1">
                  <a:moveTo>
                    <a:pt x="6" y="20"/>
                  </a:moveTo>
                  <a:cubicBezTo>
                    <a:pt x="8" y="21"/>
                    <a:pt x="10" y="21"/>
                    <a:pt x="12" y="21"/>
                  </a:cubicBezTo>
                  <a:cubicBezTo>
                    <a:pt x="14" y="21"/>
                    <a:pt x="16" y="21"/>
                    <a:pt x="18" y="19"/>
                  </a:cubicBezTo>
                  <a:cubicBezTo>
                    <a:pt x="20" y="17"/>
                    <a:pt x="22" y="14"/>
                    <a:pt x="22" y="10"/>
                  </a:cubicBezTo>
                  <a:cubicBezTo>
                    <a:pt x="23" y="9"/>
                    <a:pt x="23" y="8"/>
                    <a:pt x="23" y="6"/>
                  </a:cubicBezTo>
                  <a:cubicBezTo>
                    <a:pt x="24" y="4"/>
                    <a:pt x="24" y="3"/>
                    <a:pt x="26" y="2"/>
                  </a:cubicBezTo>
                  <a:cubicBezTo>
                    <a:pt x="26" y="1"/>
                    <a:pt x="27" y="1"/>
                    <a:pt x="28" y="0"/>
                  </a:cubicBezTo>
                  <a:cubicBezTo>
                    <a:pt x="27" y="0"/>
                    <a:pt x="26" y="0"/>
                    <a:pt x="25" y="0"/>
                  </a:cubicBezTo>
                  <a:cubicBezTo>
                    <a:pt x="24" y="0"/>
                    <a:pt x="23" y="0"/>
                    <a:pt x="22" y="0"/>
                  </a:cubicBezTo>
                  <a:cubicBezTo>
                    <a:pt x="20" y="0"/>
                    <a:pt x="18" y="0"/>
                    <a:pt x="16" y="0"/>
                  </a:cubicBezTo>
                  <a:cubicBezTo>
                    <a:pt x="11" y="0"/>
                    <a:pt x="7" y="1"/>
                    <a:pt x="4" y="5"/>
                  </a:cubicBezTo>
                  <a:cubicBezTo>
                    <a:pt x="2" y="7"/>
                    <a:pt x="1" y="10"/>
                    <a:pt x="2" y="12"/>
                  </a:cubicBezTo>
                  <a:cubicBezTo>
                    <a:pt x="2" y="14"/>
                    <a:pt x="3" y="16"/>
                    <a:pt x="4" y="18"/>
                  </a:cubicBezTo>
                  <a:cubicBezTo>
                    <a:pt x="3" y="19"/>
                    <a:pt x="2" y="20"/>
                    <a:pt x="0" y="20"/>
                  </a:cubicBezTo>
                  <a:cubicBezTo>
                    <a:pt x="0" y="20"/>
                    <a:pt x="0" y="21"/>
                    <a:pt x="0" y="21"/>
                  </a:cubicBezTo>
                  <a:cubicBezTo>
                    <a:pt x="1" y="21"/>
                    <a:pt x="3" y="20"/>
                    <a:pt x="5" y="18"/>
                  </a:cubicBezTo>
                  <a:cubicBezTo>
                    <a:pt x="5" y="19"/>
                    <a:pt x="6" y="19"/>
                    <a:pt x="6"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2567"/>
            <p:cNvSpPr>
              <a:spLocks/>
            </p:cNvSpPr>
            <p:nvPr/>
          </p:nvSpPr>
          <p:spPr bwMode="auto">
            <a:xfrm>
              <a:off x="2703161" y="2403529"/>
              <a:ext cx="57498" cy="40428"/>
            </a:xfrm>
            <a:custGeom>
              <a:avLst/>
              <a:gdLst>
                <a:gd name="T0" fmla="*/ 13 w 27"/>
                <a:gd name="T1" fmla="*/ 19 h 19"/>
                <a:gd name="T2" fmla="*/ 18 w 27"/>
                <a:gd name="T3" fmla="*/ 16 h 19"/>
                <a:gd name="T4" fmla="*/ 21 w 27"/>
                <a:gd name="T5" fmla="*/ 12 h 19"/>
                <a:gd name="T6" fmla="*/ 23 w 27"/>
                <a:gd name="T7" fmla="*/ 7 h 19"/>
                <a:gd name="T8" fmla="*/ 25 w 27"/>
                <a:gd name="T9" fmla="*/ 5 h 19"/>
                <a:gd name="T10" fmla="*/ 27 w 27"/>
                <a:gd name="T11" fmla="*/ 3 h 19"/>
                <a:gd name="T12" fmla="*/ 25 w 27"/>
                <a:gd name="T13" fmla="*/ 2 h 19"/>
                <a:gd name="T14" fmla="*/ 22 w 27"/>
                <a:gd name="T15" fmla="*/ 1 h 19"/>
                <a:gd name="T16" fmla="*/ 17 w 27"/>
                <a:gd name="T17" fmla="*/ 0 h 19"/>
                <a:gd name="T18" fmla="*/ 10 w 27"/>
                <a:gd name="T19" fmla="*/ 1 h 19"/>
                <a:gd name="T20" fmla="*/ 5 w 27"/>
                <a:gd name="T21" fmla="*/ 4 h 19"/>
                <a:gd name="T22" fmla="*/ 4 w 27"/>
                <a:gd name="T23" fmla="*/ 10 h 19"/>
                <a:gd name="T24" fmla="*/ 6 w 27"/>
                <a:gd name="T25" fmla="*/ 16 h 19"/>
                <a:gd name="T26" fmla="*/ 4 w 27"/>
                <a:gd name="T27" fmla="*/ 17 h 19"/>
                <a:gd name="T28" fmla="*/ 0 w 27"/>
                <a:gd name="T29" fmla="*/ 17 h 19"/>
                <a:gd name="T30" fmla="*/ 0 w 27"/>
                <a:gd name="T31" fmla="*/ 17 h 19"/>
                <a:gd name="T32" fmla="*/ 3 w 27"/>
                <a:gd name="T33" fmla="*/ 17 h 19"/>
                <a:gd name="T34" fmla="*/ 6 w 27"/>
                <a:gd name="T35" fmla="*/ 16 h 19"/>
                <a:gd name="T36" fmla="*/ 13 w 27"/>
                <a:gd name="T3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19">
                  <a:moveTo>
                    <a:pt x="13" y="19"/>
                  </a:moveTo>
                  <a:cubicBezTo>
                    <a:pt x="15" y="18"/>
                    <a:pt x="17" y="17"/>
                    <a:pt x="18" y="16"/>
                  </a:cubicBezTo>
                  <a:cubicBezTo>
                    <a:pt x="20" y="15"/>
                    <a:pt x="20" y="13"/>
                    <a:pt x="21" y="12"/>
                  </a:cubicBezTo>
                  <a:cubicBezTo>
                    <a:pt x="21" y="10"/>
                    <a:pt x="22" y="9"/>
                    <a:pt x="23" y="7"/>
                  </a:cubicBezTo>
                  <a:cubicBezTo>
                    <a:pt x="23" y="6"/>
                    <a:pt x="24" y="5"/>
                    <a:pt x="25" y="5"/>
                  </a:cubicBezTo>
                  <a:cubicBezTo>
                    <a:pt x="26" y="4"/>
                    <a:pt x="27" y="3"/>
                    <a:pt x="27" y="3"/>
                  </a:cubicBezTo>
                  <a:cubicBezTo>
                    <a:pt x="26" y="3"/>
                    <a:pt x="26" y="3"/>
                    <a:pt x="25" y="2"/>
                  </a:cubicBezTo>
                  <a:cubicBezTo>
                    <a:pt x="24" y="2"/>
                    <a:pt x="23" y="2"/>
                    <a:pt x="22" y="1"/>
                  </a:cubicBezTo>
                  <a:cubicBezTo>
                    <a:pt x="20" y="1"/>
                    <a:pt x="18" y="0"/>
                    <a:pt x="17" y="0"/>
                  </a:cubicBezTo>
                  <a:cubicBezTo>
                    <a:pt x="14" y="0"/>
                    <a:pt x="12" y="0"/>
                    <a:pt x="10" y="1"/>
                  </a:cubicBezTo>
                  <a:cubicBezTo>
                    <a:pt x="8" y="2"/>
                    <a:pt x="6" y="3"/>
                    <a:pt x="5" y="4"/>
                  </a:cubicBezTo>
                  <a:cubicBezTo>
                    <a:pt x="4" y="6"/>
                    <a:pt x="3" y="8"/>
                    <a:pt x="4" y="10"/>
                  </a:cubicBezTo>
                  <a:cubicBezTo>
                    <a:pt x="4" y="12"/>
                    <a:pt x="5" y="14"/>
                    <a:pt x="6" y="16"/>
                  </a:cubicBezTo>
                  <a:cubicBezTo>
                    <a:pt x="5" y="16"/>
                    <a:pt x="5" y="17"/>
                    <a:pt x="4" y="17"/>
                  </a:cubicBezTo>
                  <a:cubicBezTo>
                    <a:pt x="3" y="17"/>
                    <a:pt x="1" y="17"/>
                    <a:pt x="0" y="17"/>
                  </a:cubicBezTo>
                  <a:cubicBezTo>
                    <a:pt x="0" y="17"/>
                    <a:pt x="0" y="17"/>
                    <a:pt x="0" y="17"/>
                  </a:cubicBezTo>
                  <a:cubicBezTo>
                    <a:pt x="1" y="17"/>
                    <a:pt x="2" y="17"/>
                    <a:pt x="3" y="17"/>
                  </a:cubicBezTo>
                  <a:cubicBezTo>
                    <a:pt x="4" y="17"/>
                    <a:pt x="6" y="16"/>
                    <a:pt x="6" y="16"/>
                  </a:cubicBezTo>
                  <a:cubicBezTo>
                    <a:pt x="8" y="18"/>
                    <a:pt x="11" y="19"/>
                    <a:pt x="13"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2568"/>
            <p:cNvSpPr>
              <a:spLocks/>
            </p:cNvSpPr>
            <p:nvPr/>
          </p:nvSpPr>
          <p:spPr bwMode="auto">
            <a:xfrm>
              <a:off x="2718433" y="2448449"/>
              <a:ext cx="48514" cy="76364"/>
            </a:xfrm>
            <a:custGeom>
              <a:avLst/>
              <a:gdLst>
                <a:gd name="T0" fmla="*/ 22 w 23"/>
                <a:gd name="T1" fmla="*/ 20 h 36"/>
                <a:gd name="T2" fmla="*/ 20 w 23"/>
                <a:gd name="T3" fmla="*/ 15 h 36"/>
                <a:gd name="T4" fmla="*/ 20 w 23"/>
                <a:gd name="T5" fmla="*/ 12 h 36"/>
                <a:gd name="T6" fmla="*/ 21 w 23"/>
                <a:gd name="T7" fmla="*/ 9 h 36"/>
                <a:gd name="T8" fmla="*/ 19 w 23"/>
                <a:gd name="T9" fmla="*/ 10 h 36"/>
                <a:gd name="T10" fmla="*/ 20 w 23"/>
                <a:gd name="T11" fmla="*/ 7 h 36"/>
                <a:gd name="T12" fmla="*/ 22 w 23"/>
                <a:gd name="T13" fmla="*/ 3 h 36"/>
                <a:gd name="T14" fmla="*/ 15 w 23"/>
                <a:gd name="T15" fmla="*/ 1 h 36"/>
                <a:gd name="T16" fmla="*/ 6 w 23"/>
                <a:gd name="T17" fmla="*/ 2 h 36"/>
                <a:gd name="T18" fmla="*/ 5 w 23"/>
                <a:gd name="T19" fmla="*/ 12 h 36"/>
                <a:gd name="T20" fmla="*/ 3 w 23"/>
                <a:gd name="T21" fmla="*/ 12 h 36"/>
                <a:gd name="T22" fmla="*/ 0 w 23"/>
                <a:gd name="T23" fmla="*/ 12 h 36"/>
                <a:gd name="T24" fmla="*/ 0 w 23"/>
                <a:gd name="T25" fmla="*/ 12 h 36"/>
                <a:gd name="T26" fmla="*/ 5 w 23"/>
                <a:gd name="T27" fmla="*/ 12 h 36"/>
                <a:gd name="T28" fmla="*/ 8 w 23"/>
                <a:gd name="T29" fmla="*/ 15 h 36"/>
                <a:gd name="T30" fmla="*/ 4 w 23"/>
                <a:gd name="T31" fmla="*/ 23 h 36"/>
                <a:gd name="T32" fmla="*/ 6 w 23"/>
                <a:gd name="T33" fmla="*/ 29 h 36"/>
                <a:gd name="T34" fmla="*/ 11 w 23"/>
                <a:gd name="T35" fmla="*/ 32 h 36"/>
                <a:gd name="T36" fmla="*/ 10 w 23"/>
                <a:gd name="T37" fmla="*/ 34 h 36"/>
                <a:gd name="T38" fmla="*/ 9 w 23"/>
                <a:gd name="T39" fmla="*/ 35 h 36"/>
                <a:gd name="T40" fmla="*/ 8 w 23"/>
                <a:gd name="T41" fmla="*/ 36 h 36"/>
                <a:gd name="T42" fmla="*/ 9 w 23"/>
                <a:gd name="T43" fmla="*/ 36 h 36"/>
                <a:gd name="T44" fmla="*/ 10 w 23"/>
                <a:gd name="T45" fmla="*/ 34 h 36"/>
                <a:gd name="T46" fmla="*/ 12 w 23"/>
                <a:gd name="T47" fmla="*/ 32 h 36"/>
                <a:gd name="T48" fmla="*/ 19 w 23"/>
                <a:gd name="T49" fmla="*/ 31 h 36"/>
                <a:gd name="T50" fmla="*/ 22 w 23"/>
                <a:gd name="T51" fmla="*/ 26 h 36"/>
                <a:gd name="T52" fmla="*/ 22 w 23"/>
                <a:gd name="T53"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36">
                  <a:moveTo>
                    <a:pt x="22" y="20"/>
                  </a:moveTo>
                  <a:cubicBezTo>
                    <a:pt x="21" y="18"/>
                    <a:pt x="21" y="17"/>
                    <a:pt x="20" y="15"/>
                  </a:cubicBezTo>
                  <a:cubicBezTo>
                    <a:pt x="20" y="15"/>
                    <a:pt x="20" y="13"/>
                    <a:pt x="20" y="12"/>
                  </a:cubicBezTo>
                  <a:cubicBezTo>
                    <a:pt x="20" y="10"/>
                    <a:pt x="21" y="9"/>
                    <a:pt x="21" y="9"/>
                  </a:cubicBezTo>
                  <a:cubicBezTo>
                    <a:pt x="20" y="10"/>
                    <a:pt x="19" y="10"/>
                    <a:pt x="19" y="10"/>
                  </a:cubicBezTo>
                  <a:cubicBezTo>
                    <a:pt x="19" y="9"/>
                    <a:pt x="20" y="8"/>
                    <a:pt x="20" y="7"/>
                  </a:cubicBezTo>
                  <a:cubicBezTo>
                    <a:pt x="20" y="6"/>
                    <a:pt x="22" y="3"/>
                    <a:pt x="22" y="3"/>
                  </a:cubicBezTo>
                  <a:cubicBezTo>
                    <a:pt x="20" y="3"/>
                    <a:pt x="17" y="2"/>
                    <a:pt x="15" y="1"/>
                  </a:cubicBezTo>
                  <a:cubicBezTo>
                    <a:pt x="12" y="0"/>
                    <a:pt x="8" y="0"/>
                    <a:pt x="6" y="2"/>
                  </a:cubicBezTo>
                  <a:cubicBezTo>
                    <a:pt x="3" y="4"/>
                    <a:pt x="3" y="9"/>
                    <a:pt x="5" y="12"/>
                  </a:cubicBezTo>
                  <a:cubicBezTo>
                    <a:pt x="4" y="12"/>
                    <a:pt x="3" y="12"/>
                    <a:pt x="3" y="12"/>
                  </a:cubicBezTo>
                  <a:cubicBezTo>
                    <a:pt x="2" y="12"/>
                    <a:pt x="1" y="12"/>
                    <a:pt x="0" y="12"/>
                  </a:cubicBezTo>
                  <a:cubicBezTo>
                    <a:pt x="0" y="12"/>
                    <a:pt x="0" y="12"/>
                    <a:pt x="0" y="12"/>
                  </a:cubicBezTo>
                  <a:cubicBezTo>
                    <a:pt x="1" y="13"/>
                    <a:pt x="3" y="13"/>
                    <a:pt x="5" y="12"/>
                  </a:cubicBezTo>
                  <a:cubicBezTo>
                    <a:pt x="6" y="14"/>
                    <a:pt x="7" y="15"/>
                    <a:pt x="8" y="15"/>
                  </a:cubicBezTo>
                  <a:cubicBezTo>
                    <a:pt x="6" y="17"/>
                    <a:pt x="4" y="20"/>
                    <a:pt x="4" y="23"/>
                  </a:cubicBezTo>
                  <a:cubicBezTo>
                    <a:pt x="4" y="25"/>
                    <a:pt x="4" y="27"/>
                    <a:pt x="6" y="29"/>
                  </a:cubicBezTo>
                  <a:cubicBezTo>
                    <a:pt x="7" y="30"/>
                    <a:pt x="9" y="31"/>
                    <a:pt x="11" y="32"/>
                  </a:cubicBezTo>
                  <a:cubicBezTo>
                    <a:pt x="11" y="32"/>
                    <a:pt x="11" y="33"/>
                    <a:pt x="10" y="34"/>
                  </a:cubicBezTo>
                  <a:cubicBezTo>
                    <a:pt x="10" y="34"/>
                    <a:pt x="10" y="34"/>
                    <a:pt x="9" y="35"/>
                  </a:cubicBezTo>
                  <a:cubicBezTo>
                    <a:pt x="9" y="35"/>
                    <a:pt x="9" y="36"/>
                    <a:pt x="8" y="36"/>
                  </a:cubicBezTo>
                  <a:cubicBezTo>
                    <a:pt x="9" y="36"/>
                    <a:pt x="9" y="36"/>
                    <a:pt x="9" y="36"/>
                  </a:cubicBezTo>
                  <a:cubicBezTo>
                    <a:pt x="9" y="36"/>
                    <a:pt x="10" y="35"/>
                    <a:pt x="10" y="34"/>
                  </a:cubicBezTo>
                  <a:cubicBezTo>
                    <a:pt x="11" y="33"/>
                    <a:pt x="11" y="32"/>
                    <a:pt x="12" y="32"/>
                  </a:cubicBezTo>
                  <a:cubicBezTo>
                    <a:pt x="14" y="32"/>
                    <a:pt x="17" y="32"/>
                    <a:pt x="19" y="31"/>
                  </a:cubicBezTo>
                  <a:cubicBezTo>
                    <a:pt x="20" y="30"/>
                    <a:pt x="21" y="27"/>
                    <a:pt x="22" y="26"/>
                  </a:cubicBezTo>
                  <a:cubicBezTo>
                    <a:pt x="23" y="24"/>
                    <a:pt x="22" y="22"/>
                    <a:pt x="22"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2569"/>
            <p:cNvSpPr>
              <a:spLocks/>
            </p:cNvSpPr>
            <p:nvPr/>
          </p:nvSpPr>
          <p:spPr bwMode="auto">
            <a:xfrm>
              <a:off x="2199159" y="2078309"/>
              <a:ext cx="72771" cy="51209"/>
            </a:xfrm>
            <a:custGeom>
              <a:avLst/>
              <a:gdLst>
                <a:gd name="T0" fmla="*/ 33 w 34"/>
                <a:gd name="T1" fmla="*/ 11 h 24"/>
                <a:gd name="T2" fmla="*/ 32 w 34"/>
                <a:gd name="T3" fmla="*/ 12 h 24"/>
                <a:gd name="T4" fmla="*/ 29 w 34"/>
                <a:gd name="T5" fmla="*/ 16 h 24"/>
                <a:gd name="T6" fmla="*/ 18 w 34"/>
                <a:gd name="T7" fmla="*/ 23 h 24"/>
                <a:gd name="T8" fmla="*/ 11 w 34"/>
                <a:gd name="T9" fmla="*/ 21 h 24"/>
                <a:gd name="T10" fmla="*/ 6 w 34"/>
                <a:gd name="T11" fmla="*/ 15 h 24"/>
                <a:gd name="T12" fmla="*/ 3 w 34"/>
                <a:gd name="T13" fmla="*/ 16 h 24"/>
                <a:gd name="T14" fmla="*/ 3 w 34"/>
                <a:gd name="T15" fmla="*/ 17 h 24"/>
                <a:gd name="T16" fmla="*/ 2 w 34"/>
                <a:gd name="T17" fmla="*/ 17 h 24"/>
                <a:gd name="T18" fmla="*/ 2 w 34"/>
                <a:gd name="T19" fmla="*/ 18 h 24"/>
                <a:gd name="T20" fmla="*/ 2 w 34"/>
                <a:gd name="T21" fmla="*/ 18 h 24"/>
                <a:gd name="T22" fmla="*/ 1 w 34"/>
                <a:gd name="T23" fmla="*/ 18 h 24"/>
                <a:gd name="T24" fmla="*/ 1 w 34"/>
                <a:gd name="T25" fmla="*/ 19 h 24"/>
                <a:gd name="T26" fmla="*/ 1 w 34"/>
                <a:gd name="T27" fmla="*/ 19 h 24"/>
                <a:gd name="T28" fmla="*/ 1 w 34"/>
                <a:gd name="T29" fmla="*/ 20 h 24"/>
                <a:gd name="T30" fmla="*/ 1 w 34"/>
                <a:gd name="T31" fmla="*/ 20 h 24"/>
                <a:gd name="T32" fmla="*/ 2 w 34"/>
                <a:gd name="T33" fmla="*/ 22 h 24"/>
                <a:gd name="T34" fmla="*/ 3 w 34"/>
                <a:gd name="T35" fmla="*/ 23 h 24"/>
                <a:gd name="T36" fmla="*/ 4 w 34"/>
                <a:gd name="T37" fmla="*/ 23 h 24"/>
                <a:gd name="T38" fmla="*/ 4 w 34"/>
                <a:gd name="T39" fmla="*/ 23 h 24"/>
                <a:gd name="T40" fmla="*/ 5 w 34"/>
                <a:gd name="T41" fmla="*/ 23 h 24"/>
                <a:gd name="T42" fmla="*/ 6 w 34"/>
                <a:gd name="T43" fmla="*/ 22 h 24"/>
                <a:gd name="T44" fmla="*/ 7 w 34"/>
                <a:gd name="T45" fmla="*/ 22 h 24"/>
                <a:gd name="T46" fmla="*/ 7 w 34"/>
                <a:gd name="T47" fmla="*/ 23 h 24"/>
                <a:gd name="T48" fmla="*/ 6 w 34"/>
                <a:gd name="T49" fmla="*/ 23 h 24"/>
                <a:gd name="T50" fmla="*/ 6 w 34"/>
                <a:gd name="T51" fmla="*/ 23 h 24"/>
                <a:gd name="T52" fmla="*/ 5 w 34"/>
                <a:gd name="T53" fmla="*/ 24 h 24"/>
                <a:gd name="T54" fmla="*/ 5 w 34"/>
                <a:gd name="T55" fmla="*/ 24 h 24"/>
                <a:gd name="T56" fmla="*/ 4 w 34"/>
                <a:gd name="T57" fmla="*/ 24 h 24"/>
                <a:gd name="T58" fmla="*/ 4 w 34"/>
                <a:gd name="T59" fmla="*/ 24 h 24"/>
                <a:gd name="T60" fmla="*/ 3 w 34"/>
                <a:gd name="T61" fmla="*/ 23 h 24"/>
                <a:gd name="T62" fmla="*/ 2 w 34"/>
                <a:gd name="T63" fmla="*/ 23 h 24"/>
                <a:gd name="T64" fmla="*/ 1 w 34"/>
                <a:gd name="T65" fmla="*/ 22 h 24"/>
                <a:gd name="T66" fmla="*/ 1 w 34"/>
                <a:gd name="T67" fmla="*/ 21 h 24"/>
                <a:gd name="T68" fmla="*/ 0 w 34"/>
                <a:gd name="T69" fmla="*/ 20 h 24"/>
                <a:gd name="T70" fmla="*/ 0 w 34"/>
                <a:gd name="T71" fmla="*/ 20 h 24"/>
                <a:gd name="T72" fmla="*/ 0 w 34"/>
                <a:gd name="T73" fmla="*/ 19 h 24"/>
                <a:gd name="T74" fmla="*/ 0 w 34"/>
                <a:gd name="T75" fmla="*/ 19 h 24"/>
                <a:gd name="T76" fmla="*/ 1 w 34"/>
                <a:gd name="T77" fmla="*/ 18 h 24"/>
                <a:gd name="T78" fmla="*/ 1 w 34"/>
                <a:gd name="T79" fmla="*/ 17 h 24"/>
                <a:gd name="T80" fmla="*/ 2 w 34"/>
                <a:gd name="T81" fmla="*/ 17 h 24"/>
                <a:gd name="T82" fmla="*/ 3 w 34"/>
                <a:gd name="T83" fmla="*/ 16 h 24"/>
                <a:gd name="T84" fmla="*/ 6 w 34"/>
                <a:gd name="T85" fmla="*/ 14 h 24"/>
                <a:gd name="T86" fmla="*/ 5 w 34"/>
                <a:gd name="T87" fmla="*/ 12 h 24"/>
                <a:gd name="T88" fmla="*/ 13 w 34"/>
                <a:gd name="T89" fmla="*/ 1 h 24"/>
                <a:gd name="T90" fmla="*/ 26 w 34"/>
                <a:gd name="T91" fmla="*/ 3 h 24"/>
                <a:gd name="T92" fmla="*/ 33 w 34"/>
                <a:gd name="T93" fmla="*/ 9 h 24"/>
                <a:gd name="T94" fmla="*/ 34 w 34"/>
                <a:gd name="T95" fmla="*/ 11 h 24"/>
                <a:gd name="T96" fmla="*/ 33 w 34"/>
                <a:gd name="T9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 h="24">
                  <a:moveTo>
                    <a:pt x="33" y="11"/>
                  </a:moveTo>
                  <a:cubicBezTo>
                    <a:pt x="33" y="11"/>
                    <a:pt x="32" y="12"/>
                    <a:pt x="32" y="12"/>
                  </a:cubicBezTo>
                  <a:cubicBezTo>
                    <a:pt x="31" y="13"/>
                    <a:pt x="30" y="15"/>
                    <a:pt x="29" y="16"/>
                  </a:cubicBezTo>
                  <a:cubicBezTo>
                    <a:pt x="26" y="19"/>
                    <a:pt x="23" y="22"/>
                    <a:pt x="18" y="23"/>
                  </a:cubicBezTo>
                  <a:cubicBezTo>
                    <a:pt x="15" y="23"/>
                    <a:pt x="13" y="22"/>
                    <a:pt x="11" y="21"/>
                  </a:cubicBezTo>
                  <a:cubicBezTo>
                    <a:pt x="8" y="19"/>
                    <a:pt x="7" y="17"/>
                    <a:pt x="6" y="15"/>
                  </a:cubicBezTo>
                  <a:cubicBezTo>
                    <a:pt x="5" y="15"/>
                    <a:pt x="4" y="16"/>
                    <a:pt x="3" y="16"/>
                  </a:cubicBezTo>
                  <a:cubicBezTo>
                    <a:pt x="3" y="16"/>
                    <a:pt x="3" y="16"/>
                    <a:pt x="3" y="17"/>
                  </a:cubicBezTo>
                  <a:cubicBezTo>
                    <a:pt x="2" y="17"/>
                    <a:pt x="2" y="17"/>
                    <a:pt x="2" y="17"/>
                  </a:cubicBezTo>
                  <a:cubicBezTo>
                    <a:pt x="2" y="17"/>
                    <a:pt x="2" y="17"/>
                    <a:pt x="2" y="18"/>
                  </a:cubicBezTo>
                  <a:cubicBezTo>
                    <a:pt x="2" y="18"/>
                    <a:pt x="2" y="18"/>
                    <a:pt x="2" y="18"/>
                  </a:cubicBezTo>
                  <a:cubicBezTo>
                    <a:pt x="2" y="18"/>
                    <a:pt x="2" y="18"/>
                    <a:pt x="1" y="18"/>
                  </a:cubicBezTo>
                  <a:cubicBezTo>
                    <a:pt x="1" y="18"/>
                    <a:pt x="1" y="19"/>
                    <a:pt x="1" y="19"/>
                  </a:cubicBezTo>
                  <a:cubicBezTo>
                    <a:pt x="1" y="19"/>
                    <a:pt x="1" y="19"/>
                    <a:pt x="1" y="19"/>
                  </a:cubicBezTo>
                  <a:cubicBezTo>
                    <a:pt x="1" y="19"/>
                    <a:pt x="1" y="20"/>
                    <a:pt x="1" y="20"/>
                  </a:cubicBezTo>
                  <a:cubicBezTo>
                    <a:pt x="1" y="20"/>
                    <a:pt x="1" y="20"/>
                    <a:pt x="1" y="20"/>
                  </a:cubicBezTo>
                  <a:cubicBezTo>
                    <a:pt x="1" y="21"/>
                    <a:pt x="2" y="21"/>
                    <a:pt x="2" y="22"/>
                  </a:cubicBezTo>
                  <a:cubicBezTo>
                    <a:pt x="3" y="22"/>
                    <a:pt x="3" y="22"/>
                    <a:pt x="3" y="23"/>
                  </a:cubicBezTo>
                  <a:cubicBezTo>
                    <a:pt x="3" y="23"/>
                    <a:pt x="3" y="23"/>
                    <a:pt x="4" y="23"/>
                  </a:cubicBezTo>
                  <a:cubicBezTo>
                    <a:pt x="4" y="23"/>
                    <a:pt x="4" y="23"/>
                    <a:pt x="4" y="23"/>
                  </a:cubicBezTo>
                  <a:cubicBezTo>
                    <a:pt x="5" y="23"/>
                    <a:pt x="5" y="23"/>
                    <a:pt x="5" y="23"/>
                  </a:cubicBezTo>
                  <a:cubicBezTo>
                    <a:pt x="5" y="23"/>
                    <a:pt x="6" y="23"/>
                    <a:pt x="6" y="22"/>
                  </a:cubicBezTo>
                  <a:cubicBezTo>
                    <a:pt x="6" y="22"/>
                    <a:pt x="6" y="22"/>
                    <a:pt x="7" y="22"/>
                  </a:cubicBezTo>
                  <a:cubicBezTo>
                    <a:pt x="7" y="23"/>
                    <a:pt x="7" y="23"/>
                    <a:pt x="7" y="23"/>
                  </a:cubicBezTo>
                  <a:cubicBezTo>
                    <a:pt x="7" y="23"/>
                    <a:pt x="7" y="23"/>
                    <a:pt x="6" y="23"/>
                  </a:cubicBezTo>
                  <a:cubicBezTo>
                    <a:pt x="6" y="23"/>
                    <a:pt x="6" y="23"/>
                    <a:pt x="6" y="23"/>
                  </a:cubicBezTo>
                  <a:cubicBezTo>
                    <a:pt x="6" y="23"/>
                    <a:pt x="6" y="23"/>
                    <a:pt x="5" y="24"/>
                  </a:cubicBezTo>
                  <a:cubicBezTo>
                    <a:pt x="5" y="24"/>
                    <a:pt x="5" y="24"/>
                    <a:pt x="5" y="24"/>
                  </a:cubicBezTo>
                  <a:cubicBezTo>
                    <a:pt x="5" y="24"/>
                    <a:pt x="5" y="24"/>
                    <a:pt x="4" y="24"/>
                  </a:cubicBezTo>
                  <a:cubicBezTo>
                    <a:pt x="4" y="24"/>
                    <a:pt x="4" y="24"/>
                    <a:pt x="4" y="24"/>
                  </a:cubicBezTo>
                  <a:cubicBezTo>
                    <a:pt x="3" y="24"/>
                    <a:pt x="3" y="23"/>
                    <a:pt x="3" y="23"/>
                  </a:cubicBezTo>
                  <a:cubicBezTo>
                    <a:pt x="2" y="23"/>
                    <a:pt x="2" y="23"/>
                    <a:pt x="2" y="23"/>
                  </a:cubicBezTo>
                  <a:cubicBezTo>
                    <a:pt x="2" y="23"/>
                    <a:pt x="1" y="22"/>
                    <a:pt x="1" y="22"/>
                  </a:cubicBezTo>
                  <a:cubicBezTo>
                    <a:pt x="1" y="22"/>
                    <a:pt x="1" y="22"/>
                    <a:pt x="1" y="21"/>
                  </a:cubicBezTo>
                  <a:cubicBezTo>
                    <a:pt x="1" y="21"/>
                    <a:pt x="1" y="21"/>
                    <a:pt x="0" y="20"/>
                  </a:cubicBezTo>
                  <a:cubicBezTo>
                    <a:pt x="0" y="20"/>
                    <a:pt x="0" y="20"/>
                    <a:pt x="0" y="20"/>
                  </a:cubicBezTo>
                  <a:cubicBezTo>
                    <a:pt x="0" y="20"/>
                    <a:pt x="0" y="19"/>
                    <a:pt x="0" y="19"/>
                  </a:cubicBezTo>
                  <a:cubicBezTo>
                    <a:pt x="0" y="19"/>
                    <a:pt x="0" y="19"/>
                    <a:pt x="0" y="19"/>
                  </a:cubicBezTo>
                  <a:cubicBezTo>
                    <a:pt x="1" y="19"/>
                    <a:pt x="1" y="18"/>
                    <a:pt x="1" y="18"/>
                  </a:cubicBezTo>
                  <a:cubicBezTo>
                    <a:pt x="1" y="18"/>
                    <a:pt x="1" y="17"/>
                    <a:pt x="1" y="17"/>
                  </a:cubicBezTo>
                  <a:cubicBezTo>
                    <a:pt x="2" y="17"/>
                    <a:pt x="2" y="17"/>
                    <a:pt x="2" y="17"/>
                  </a:cubicBezTo>
                  <a:cubicBezTo>
                    <a:pt x="2" y="16"/>
                    <a:pt x="2" y="16"/>
                    <a:pt x="3" y="16"/>
                  </a:cubicBezTo>
                  <a:cubicBezTo>
                    <a:pt x="4" y="15"/>
                    <a:pt x="5" y="15"/>
                    <a:pt x="6" y="14"/>
                  </a:cubicBezTo>
                  <a:cubicBezTo>
                    <a:pt x="6" y="14"/>
                    <a:pt x="5" y="13"/>
                    <a:pt x="5" y="12"/>
                  </a:cubicBezTo>
                  <a:cubicBezTo>
                    <a:pt x="4" y="8"/>
                    <a:pt x="8" y="3"/>
                    <a:pt x="13" y="1"/>
                  </a:cubicBezTo>
                  <a:cubicBezTo>
                    <a:pt x="17" y="0"/>
                    <a:pt x="22" y="0"/>
                    <a:pt x="26" y="3"/>
                  </a:cubicBezTo>
                  <a:cubicBezTo>
                    <a:pt x="28" y="4"/>
                    <a:pt x="31" y="8"/>
                    <a:pt x="33" y="9"/>
                  </a:cubicBezTo>
                  <a:cubicBezTo>
                    <a:pt x="34" y="10"/>
                    <a:pt x="34" y="11"/>
                    <a:pt x="34" y="11"/>
                  </a:cubicBezTo>
                  <a:cubicBezTo>
                    <a:pt x="34" y="11"/>
                    <a:pt x="34" y="11"/>
                    <a:pt x="33"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2570"/>
            <p:cNvSpPr>
              <a:spLocks noEditPoints="1"/>
            </p:cNvSpPr>
            <p:nvPr/>
          </p:nvSpPr>
          <p:spPr bwMode="auto">
            <a:xfrm>
              <a:off x="2161426" y="2139400"/>
              <a:ext cx="176086" cy="136557"/>
            </a:xfrm>
            <a:custGeom>
              <a:avLst/>
              <a:gdLst>
                <a:gd name="T0" fmla="*/ 0 w 83"/>
                <a:gd name="T1" fmla="*/ 12 h 64"/>
                <a:gd name="T2" fmla="*/ 0 w 83"/>
                <a:gd name="T3" fmla="*/ 14 h 64"/>
                <a:gd name="T4" fmla="*/ 10 w 83"/>
                <a:gd name="T5" fmla="*/ 15 h 64"/>
                <a:gd name="T6" fmla="*/ 7 w 83"/>
                <a:gd name="T7" fmla="*/ 28 h 64"/>
                <a:gd name="T8" fmla="*/ 9 w 83"/>
                <a:gd name="T9" fmla="*/ 36 h 64"/>
                <a:gd name="T10" fmla="*/ 6 w 83"/>
                <a:gd name="T11" fmla="*/ 34 h 64"/>
                <a:gd name="T12" fmla="*/ 3 w 83"/>
                <a:gd name="T13" fmla="*/ 32 h 64"/>
                <a:gd name="T14" fmla="*/ 2 w 83"/>
                <a:gd name="T15" fmla="*/ 33 h 64"/>
                <a:gd name="T16" fmla="*/ 7 w 83"/>
                <a:gd name="T17" fmla="*/ 35 h 64"/>
                <a:gd name="T18" fmla="*/ 9 w 83"/>
                <a:gd name="T19" fmla="*/ 37 h 64"/>
                <a:gd name="T20" fmla="*/ 9 w 83"/>
                <a:gd name="T21" fmla="*/ 37 h 64"/>
                <a:gd name="T22" fmla="*/ 3 w 83"/>
                <a:gd name="T23" fmla="*/ 44 h 64"/>
                <a:gd name="T24" fmla="*/ 4 w 83"/>
                <a:gd name="T25" fmla="*/ 53 h 64"/>
                <a:gd name="T26" fmla="*/ 11 w 83"/>
                <a:gd name="T27" fmla="*/ 60 h 64"/>
                <a:gd name="T28" fmla="*/ 19 w 83"/>
                <a:gd name="T29" fmla="*/ 62 h 64"/>
                <a:gd name="T30" fmla="*/ 30 w 83"/>
                <a:gd name="T31" fmla="*/ 64 h 64"/>
                <a:gd name="T32" fmla="*/ 30 w 83"/>
                <a:gd name="T33" fmla="*/ 56 h 64"/>
                <a:gd name="T34" fmla="*/ 30 w 83"/>
                <a:gd name="T35" fmla="*/ 50 h 64"/>
                <a:gd name="T36" fmla="*/ 33 w 83"/>
                <a:gd name="T37" fmla="*/ 50 h 64"/>
                <a:gd name="T38" fmla="*/ 43 w 83"/>
                <a:gd name="T39" fmla="*/ 51 h 64"/>
                <a:gd name="T40" fmla="*/ 53 w 83"/>
                <a:gd name="T41" fmla="*/ 53 h 64"/>
                <a:gd name="T42" fmla="*/ 50 w 83"/>
                <a:gd name="T43" fmla="*/ 48 h 64"/>
                <a:gd name="T44" fmla="*/ 47 w 83"/>
                <a:gd name="T45" fmla="*/ 39 h 64"/>
                <a:gd name="T46" fmla="*/ 57 w 83"/>
                <a:gd name="T47" fmla="*/ 43 h 64"/>
                <a:gd name="T48" fmla="*/ 68 w 83"/>
                <a:gd name="T49" fmla="*/ 44 h 64"/>
                <a:gd name="T50" fmla="*/ 76 w 83"/>
                <a:gd name="T51" fmla="*/ 42 h 64"/>
                <a:gd name="T52" fmla="*/ 83 w 83"/>
                <a:gd name="T53" fmla="*/ 43 h 64"/>
                <a:gd name="T54" fmla="*/ 82 w 83"/>
                <a:gd name="T55" fmla="*/ 38 h 64"/>
                <a:gd name="T56" fmla="*/ 81 w 83"/>
                <a:gd name="T57" fmla="*/ 32 h 64"/>
                <a:gd name="T58" fmla="*/ 79 w 83"/>
                <a:gd name="T59" fmla="*/ 21 h 64"/>
                <a:gd name="T60" fmla="*/ 77 w 83"/>
                <a:gd name="T61" fmla="*/ 16 h 64"/>
                <a:gd name="T62" fmla="*/ 78 w 83"/>
                <a:gd name="T63" fmla="*/ 15 h 64"/>
                <a:gd name="T64" fmla="*/ 82 w 83"/>
                <a:gd name="T65" fmla="*/ 13 h 64"/>
                <a:gd name="T66" fmla="*/ 80 w 83"/>
                <a:gd name="T67" fmla="*/ 11 h 64"/>
                <a:gd name="T68" fmla="*/ 78 w 83"/>
                <a:gd name="T69" fmla="*/ 8 h 64"/>
                <a:gd name="T70" fmla="*/ 73 w 83"/>
                <a:gd name="T71" fmla="*/ 3 h 64"/>
                <a:gd name="T72" fmla="*/ 66 w 83"/>
                <a:gd name="T73" fmla="*/ 0 h 64"/>
                <a:gd name="T74" fmla="*/ 59 w 83"/>
                <a:gd name="T75" fmla="*/ 1 h 64"/>
                <a:gd name="T76" fmla="*/ 55 w 83"/>
                <a:gd name="T77" fmla="*/ 7 h 64"/>
                <a:gd name="T78" fmla="*/ 53 w 83"/>
                <a:gd name="T79" fmla="*/ 8 h 64"/>
                <a:gd name="T80" fmla="*/ 51 w 83"/>
                <a:gd name="T81" fmla="*/ 8 h 64"/>
                <a:gd name="T82" fmla="*/ 48 w 83"/>
                <a:gd name="T83" fmla="*/ 8 h 64"/>
                <a:gd name="T84" fmla="*/ 48 w 83"/>
                <a:gd name="T85" fmla="*/ 9 h 64"/>
                <a:gd name="T86" fmla="*/ 52 w 83"/>
                <a:gd name="T87" fmla="*/ 8 h 64"/>
                <a:gd name="T88" fmla="*/ 53 w 83"/>
                <a:gd name="T89" fmla="*/ 8 h 64"/>
                <a:gd name="T90" fmla="*/ 52 w 83"/>
                <a:gd name="T91" fmla="*/ 8 h 64"/>
                <a:gd name="T92" fmla="*/ 47 w 83"/>
                <a:gd name="T93" fmla="*/ 14 h 64"/>
                <a:gd name="T94" fmla="*/ 41 w 83"/>
                <a:gd name="T95" fmla="*/ 12 h 64"/>
                <a:gd name="T96" fmla="*/ 37 w 83"/>
                <a:gd name="T97" fmla="*/ 12 h 64"/>
                <a:gd name="T98" fmla="*/ 25 w 83"/>
                <a:gd name="T99" fmla="*/ 8 h 64"/>
                <a:gd name="T100" fmla="*/ 13 w 83"/>
                <a:gd name="T101" fmla="*/ 12 h 64"/>
                <a:gd name="T102" fmla="*/ 11 w 83"/>
                <a:gd name="T103" fmla="*/ 15 h 64"/>
                <a:gd name="T104" fmla="*/ 0 w 83"/>
                <a:gd name="T105" fmla="*/ 12 h 64"/>
                <a:gd name="T106" fmla="*/ 38 w 83"/>
                <a:gd name="T107" fmla="*/ 13 h 64"/>
                <a:gd name="T108" fmla="*/ 38 w 83"/>
                <a:gd name="T109" fmla="*/ 12 h 64"/>
                <a:gd name="T110" fmla="*/ 42 w 83"/>
                <a:gd name="T111" fmla="*/ 13 h 64"/>
                <a:gd name="T112" fmla="*/ 46 w 83"/>
                <a:gd name="T113" fmla="*/ 15 h 64"/>
                <a:gd name="T114" fmla="*/ 44 w 83"/>
                <a:gd name="T115" fmla="*/ 20 h 64"/>
                <a:gd name="T116" fmla="*/ 38 w 83"/>
                <a:gd name="T117" fmla="*/ 1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 h="64">
                  <a:moveTo>
                    <a:pt x="0" y="12"/>
                  </a:moveTo>
                  <a:cubicBezTo>
                    <a:pt x="0" y="13"/>
                    <a:pt x="0" y="13"/>
                    <a:pt x="0" y="14"/>
                  </a:cubicBezTo>
                  <a:cubicBezTo>
                    <a:pt x="3" y="13"/>
                    <a:pt x="7" y="14"/>
                    <a:pt x="10" y="15"/>
                  </a:cubicBezTo>
                  <a:cubicBezTo>
                    <a:pt x="8" y="20"/>
                    <a:pt x="7" y="24"/>
                    <a:pt x="7" y="28"/>
                  </a:cubicBezTo>
                  <a:cubicBezTo>
                    <a:pt x="7" y="31"/>
                    <a:pt x="8" y="33"/>
                    <a:pt x="9" y="36"/>
                  </a:cubicBezTo>
                  <a:cubicBezTo>
                    <a:pt x="8" y="35"/>
                    <a:pt x="7" y="35"/>
                    <a:pt x="6" y="34"/>
                  </a:cubicBezTo>
                  <a:cubicBezTo>
                    <a:pt x="5" y="33"/>
                    <a:pt x="4" y="32"/>
                    <a:pt x="3" y="32"/>
                  </a:cubicBezTo>
                  <a:cubicBezTo>
                    <a:pt x="2" y="33"/>
                    <a:pt x="2" y="33"/>
                    <a:pt x="2" y="33"/>
                  </a:cubicBezTo>
                  <a:cubicBezTo>
                    <a:pt x="4" y="33"/>
                    <a:pt x="5" y="34"/>
                    <a:pt x="7" y="35"/>
                  </a:cubicBezTo>
                  <a:cubicBezTo>
                    <a:pt x="8" y="35"/>
                    <a:pt x="8" y="36"/>
                    <a:pt x="9" y="37"/>
                  </a:cubicBezTo>
                  <a:cubicBezTo>
                    <a:pt x="9" y="37"/>
                    <a:pt x="9" y="37"/>
                    <a:pt x="9" y="37"/>
                  </a:cubicBezTo>
                  <a:cubicBezTo>
                    <a:pt x="7" y="39"/>
                    <a:pt x="5" y="41"/>
                    <a:pt x="3" y="44"/>
                  </a:cubicBezTo>
                  <a:cubicBezTo>
                    <a:pt x="2" y="47"/>
                    <a:pt x="2" y="50"/>
                    <a:pt x="4" y="53"/>
                  </a:cubicBezTo>
                  <a:cubicBezTo>
                    <a:pt x="5" y="56"/>
                    <a:pt x="8" y="58"/>
                    <a:pt x="11" y="60"/>
                  </a:cubicBezTo>
                  <a:cubicBezTo>
                    <a:pt x="13" y="61"/>
                    <a:pt x="16" y="62"/>
                    <a:pt x="19" y="62"/>
                  </a:cubicBezTo>
                  <a:cubicBezTo>
                    <a:pt x="23" y="63"/>
                    <a:pt x="27" y="61"/>
                    <a:pt x="30" y="64"/>
                  </a:cubicBezTo>
                  <a:cubicBezTo>
                    <a:pt x="30" y="64"/>
                    <a:pt x="30" y="58"/>
                    <a:pt x="30" y="56"/>
                  </a:cubicBezTo>
                  <a:cubicBezTo>
                    <a:pt x="30" y="54"/>
                    <a:pt x="31" y="52"/>
                    <a:pt x="30" y="50"/>
                  </a:cubicBezTo>
                  <a:cubicBezTo>
                    <a:pt x="31" y="50"/>
                    <a:pt x="32" y="50"/>
                    <a:pt x="33" y="50"/>
                  </a:cubicBezTo>
                  <a:cubicBezTo>
                    <a:pt x="35" y="50"/>
                    <a:pt x="39" y="50"/>
                    <a:pt x="43" y="51"/>
                  </a:cubicBezTo>
                  <a:cubicBezTo>
                    <a:pt x="47" y="51"/>
                    <a:pt x="51" y="52"/>
                    <a:pt x="53" y="53"/>
                  </a:cubicBezTo>
                  <a:cubicBezTo>
                    <a:pt x="52" y="52"/>
                    <a:pt x="51" y="50"/>
                    <a:pt x="50" y="48"/>
                  </a:cubicBezTo>
                  <a:cubicBezTo>
                    <a:pt x="48" y="46"/>
                    <a:pt x="47" y="42"/>
                    <a:pt x="47" y="39"/>
                  </a:cubicBezTo>
                  <a:cubicBezTo>
                    <a:pt x="50" y="41"/>
                    <a:pt x="54" y="43"/>
                    <a:pt x="57" y="43"/>
                  </a:cubicBezTo>
                  <a:cubicBezTo>
                    <a:pt x="61" y="44"/>
                    <a:pt x="65" y="44"/>
                    <a:pt x="68" y="44"/>
                  </a:cubicBezTo>
                  <a:cubicBezTo>
                    <a:pt x="70" y="43"/>
                    <a:pt x="73" y="43"/>
                    <a:pt x="76" y="42"/>
                  </a:cubicBezTo>
                  <a:cubicBezTo>
                    <a:pt x="78" y="42"/>
                    <a:pt x="81" y="42"/>
                    <a:pt x="83" y="43"/>
                  </a:cubicBezTo>
                  <a:cubicBezTo>
                    <a:pt x="83" y="43"/>
                    <a:pt x="83" y="41"/>
                    <a:pt x="82" y="38"/>
                  </a:cubicBezTo>
                  <a:cubicBezTo>
                    <a:pt x="82" y="36"/>
                    <a:pt x="82" y="33"/>
                    <a:pt x="81" y="32"/>
                  </a:cubicBezTo>
                  <a:cubicBezTo>
                    <a:pt x="81" y="28"/>
                    <a:pt x="81" y="25"/>
                    <a:pt x="79" y="21"/>
                  </a:cubicBezTo>
                  <a:cubicBezTo>
                    <a:pt x="79" y="19"/>
                    <a:pt x="78" y="18"/>
                    <a:pt x="77" y="16"/>
                  </a:cubicBezTo>
                  <a:cubicBezTo>
                    <a:pt x="77" y="16"/>
                    <a:pt x="78" y="16"/>
                    <a:pt x="78" y="15"/>
                  </a:cubicBezTo>
                  <a:cubicBezTo>
                    <a:pt x="79" y="14"/>
                    <a:pt x="81" y="13"/>
                    <a:pt x="82" y="13"/>
                  </a:cubicBezTo>
                  <a:cubicBezTo>
                    <a:pt x="82" y="13"/>
                    <a:pt x="81" y="12"/>
                    <a:pt x="80" y="11"/>
                  </a:cubicBezTo>
                  <a:cubicBezTo>
                    <a:pt x="79" y="10"/>
                    <a:pt x="78" y="9"/>
                    <a:pt x="78" y="8"/>
                  </a:cubicBezTo>
                  <a:cubicBezTo>
                    <a:pt x="76" y="6"/>
                    <a:pt x="75" y="5"/>
                    <a:pt x="73" y="3"/>
                  </a:cubicBezTo>
                  <a:cubicBezTo>
                    <a:pt x="71" y="2"/>
                    <a:pt x="69" y="0"/>
                    <a:pt x="66" y="0"/>
                  </a:cubicBezTo>
                  <a:cubicBezTo>
                    <a:pt x="64" y="0"/>
                    <a:pt x="61" y="0"/>
                    <a:pt x="59" y="1"/>
                  </a:cubicBezTo>
                  <a:cubicBezTo>
                    <a:pt x="57" y="2"/>
                    <a:pt x="56" y="4"/>
                    <a:pt x="55" y="7"/>
                  </a:cubicBezTo>
                  <a:cubicBezTo>
                    <a:pt x="54" y="7"/>
                    <a:pt x="54" y="8"/>
                    <a:pt x="53" y="8"/>
                  </a:cubicBezTo>
                  <a:cubicBezTo>
                    <a:pt x="52" y="8"/>
                    <a:pt x="52" y="8"/>
                    <a:pt x="51" y="8"/>
                  </a:cubicBezTo>
                  <a:cubicBezTo>
                    <a:pt x="50" y="8"/>
                    <a:pt x="48" y="8"/>
                    <a:pt x="48" y="8"/>
                  </a:cubicBezTo>
                  <a:cubicBezTo>
                    <a:pt x="48" y="9"/>
                    <a:pt x="48" y="9"/>
                    <a:pt x="48" y="9"/>
                  </a:cubicBezTo>
                  <a:cubicBezTo>
                    <a:pt x="49" y="9"/>
                    <a:pt x="50" y="8"/>
                    <a:pt x="52" y="8"/>
                  </a:cubicBezTo>
                  <a:cubicBezTo>
                    <a:pt x="52" y="8"/>
                    <a:pt x="52" y="8"/>
                    <a:pt x="53" y="8"/>
                  </a:cubicBezTo>
                  <a:cubicBezTo>
                    <a:pt x="53" y="8"/>
                    <a:pt x="53" y="8"/>
                    <a:pt x="52" y="8"/>
                  </a:cubicBezTo>
                  <a:cubicBezTo>
                    <a:pt x="50" y="10"/>
                    <a:pt x="48" y="12"/>
                    <a:pt x="47" y="14"/>
                  </a:cubicBezTo>
                  <a:cubicBezTo>
                    <a:pt x="45" y="13"/>
                    <a:pt x="43" y="13"/>
                    <a:pt x="41" y="12"/>
                  </a:cubicBezTo>
                  <a:cubicBezTo>
                    <a:pt x="39" y="12"/>
                    <a:pt x="38" y="12"/>
                    <a:pt x="37" y="12"/>
                  </a:cubicBezTo>
                  <a:cubicBezTo>
                    <a:pt x="33" y="9"/>
                    <a:pt x="29" y="8"/>
                    <a:pt x="25" y="8"/>
                  </a:cubicBezTo>
                  <a:cubicBezTo>
                    <a:pt x="20" y="7"/>
                    <a:pt x="16" y="9"/>
                    <a:pt x="13" y="12"/>
                  </a:cubicBezTo>
                  <a:cubicBezTo>
                    <a:pt x="12" y="13"/>
                    <a:pt x="11" y="14"/>
                    <a:pt x="11" y="15"/>
                  </a:cubicBezTo>
                  <a:cubicBezTo>
                    <a:pt x="7" y="13"/>
                    <a:pt x="2" y="12"/>
                    <a:pt x="0" y="12"/>
                  </a:cubicBezTo>
                  <a:close/>
                  <a:moveTo>
                    <a:pt x="38" y="13"/>
                  </a:moveTo>
                  <a:cubicBezTo>
                    <a:pt x="38" y="13"/>
                    <a:pt x="38" y="13"/>
                    <a:pt x="38" y="12"/>
                  </a:cubicBezTo>
                  <a:cubicBezTo>
                    <a:pt x="39" y="12"/>
                    <a:pt x="40" y="13"/>
                    <a:pt x="42" y="13"/>
                  </a:cubicBezTo>
                  <a:cubicBezTo>
                    <a:pt x="43" y="13"/>
                    <a:pt x="45" y="14"/>
                    <a:pt x="46" y="15"/>
                  </a:cubicBezTo>
                  <a:cubicBezTo>
                    <a:pt x="45" y="16"/>
                    <a:pt x="44" y="18"/>
                    <a:pt x="44" y="20"/>
                  </a:cubicBezTo>
                  <a:cubicBezTo>
                    <a:pt x="42" y="17"/>
                    <a:pt x="40" y="15"/>
                    <a:pt x="38" y="1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2571"/>
            <p:cNvSpPr>
              <a:spLocks/>
            </p:cNvSpPr>
            <p:nvPr/>
          </p:nvSpPr>
          <p:spPr bwMode="auto">
            <a:xfrm>
              <a:off x="1842495" y="1982181"/>
              <a:ext cx="297370" cy="351274"/>
            </a:xfrm>
            <a:custGeom>
              <a:avLst/>
              <a:gdLst>
                <a:gd name="T0" fmla="*/ 5 w 140"/>
                <a:gd name="T1" fmla="*/ 46 h 165"/>
                <a:gd name="T2" fmla="*/ 27 w 140"/>
                <a:gd name="T3" fmla="*/ 35 h 165"/>
                <a:gd name="T4" fmla="*/ 43 w 140"/>
                <a:gd name="T5" fmla="*/ 30 h 165"/>
                <a:gd name="T6" fmla="*/ 50 w 140"/>
                <a:gd name="T7" fmla="*/ 20 h 165"/>
                <a:gd name="T8" fmla="*/ 52 w 140"/>
                <a:gd name="T9" fmla="*/ 35 h 165"/>
                <a:gd name="T10" fmla="*/ 66 w 140"/>
                <a:gd name="T11" fmla="*/ 41 h 165"/>
                <a:gd name="T12" fmla="*/ 83 w 140"/>
                <a:gd name="T13" fmla="*/ 36 h 165"/>
                <a:gd name="T14" fmla="*/ 66 w 140"/>
                <a:gd name="T15" fmla="*/ 21 h 165"/>
                <a:gd name="T16" fmla="*/ 57 w 140"/>
                <a:gd name="T17" fmla="*/ 24 h 165"/>
                <a:gd name="T18" fmla="*/ 66 w 140"/>
                <a:gd name="T19" fmla="*/ 17 h 165"/>
                <a:gd name="T20" fmla="*/ 81 w 140"/>
                <a:gd name="T21" fmla="*/ 1 h 165"/>
                <a:gd name="T22" fmla="*/ 114 w 140"/>
                <a:gd name="T23" fmla="*/ 13 h 165"/>
                <a:gd name="T24" fmla="*/ 111 w 140"/>
                <a:gd name="T25" fmla="*/ 20 h 165"/>
                <a:gd name="T26" fmla="*/ 94 w 140"/>
                <a:gd name="T27" fmla="*/ 34 h 165"/>
                <a:gd name="T28" fmla="*/ 82 w 140"/>
                <a:gd name="T29" fmla="*/ 42 h 165"/>
                <a:gd name="T30" fmla="*/ 108 w 140"/>
                <a:gd name="T31" fmla="*/ 41 h 165"/>
                <a:gd name="T32" fmla="*/ 109 w 140"/>
                <a:gd name="T33" fmla="*/ 48 h 165"/>
                <a:gd name="T34" fmla="*/ 105 w 140"/>
                <a:gd name="T35" fmla="*/ 59 h 165"/>
                <a:gd name="T36" fmla="*/ 134 w 140"/>
                <a:gd name="T37" fmla="*/ 80 h 165"/>
                <a:gd name="T38" fmla="*/ 130 w 140"/>
                <a:gd name="T39" fmla="*/ 88 h 165"/>
                <a:gd name="T40" fmla="*/ 118 w 140"/>
                <a:gd name="T41" fmla="*/ 98 h 165"/>
                <a:gd name="T42" fmla="*/ 122 w 140"/>
                <a:gd name="T43" fmla="*/ 111 h 165"/>
                <a:gd name="T44" fmla="*/ 132 w 140"/>
                <a:gd name="T45" fmla="*/ 123 h 165"/>
                <a:gd name="T46" fmla="*/ 121 w 140"/>
                <a:gd name="T47" fmla="*/ 160 h 165"/>
                <a:gd name="T48" fmla="*/ 114 w 140"/>
                <a:gd name="T49" fmla="*/ 158 h 165"/>
                <a:gd name="T50" fmla="*/ 96 w 140"/>
                <a:gd name="T51" fmla="*/ 141 h 165"/>
                <a:gd name="T52" fmla="*/ 93 w 140"/>
                <a:gd name="T53" fmla="*/ 121 h 165"/>
                <a:gd name="T54" fmla="*/ 88 w 140"/>
                <a:gd name="T55" fmla="*/ 106 h 165"/>
                <a:gd name="T56" fmla="*/ 72 w 140"/>
                <a:gd name="T57" fmla="*/ 95 h 165"/>
                <a:gd name="T58" fmla="*/ 54 w 140"/>
                <a:gd name="T59" fmla="*/ 83 h 165"/>
                <a:gd name="T60" fmla="*/ 59 w 140"/>
                <a:gd name="T61" fmla="*/ 79 h 165"/>
                <a:gd name="T62" fmla="*/ 68 w 140"/>
                <a:gd name="T63" fmla="*/ 73 h 165"/>
                <a:gd name="T64" fmla="*/ 49 w 140"/>
                <a:gd name="T65" fmla="*/ 66 h 165"/>
                <a:gd name="T66" fmla="*/ 48 w 140"/>
                <a:gd name="T67" fmla="*/ 70 h 165"/>
                <a:gd name="T68" fmla="*/ 46 w 140"/>
                <a:gd name="T69" fmla="*/ 72 h 165"/>
                <a:gd name="T70" fmla="*/ 33 w 140"/>
                <a:gd name="T71" fmla="*/ 84 h 165"/>
                <a:gd name="T72" fmla="*/ 9 w 140"/>
                <a:gd name="T73" fmla="*/ 78 h 165"/>
                <a:gd name="T74" fmla="*/ 3 w 140"/>
                <a:gd name="T75" fmla="*/ 85 h 165"/>
                <a:gd name="T76" fmla="*/ 6 w 140"/>
                <a:gd name="T77" fmla="*/ 74 h 165"/>
                <a:gd name="T78" fmla="*/ 1 w 140"/>
                <a:gd name="T79" fmla="*/ 5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0" h="165">
                  <a:moveTo>
                    <a:pt x="3" y="50"/>
                  </a:moveTo>
                  <a:cubicBezTo>
                    <a:pt x="4" y="49"/>
                    <a:pt x="5" y="47"/>
                    <a:pt x="5" y="46"/>
                  </a:cubicBezTo>
                  <a:cubicBezTo>
                    <a:pt x="9" y="42"/>
                    <a:pt x="12" y="40"/>
                    <a:pt x="16" y="38"/>
                  </a:cubicBezTo>
                  <a:cubicBezTo>
                    <a:pt x="19" y="37"/>
                    <a:pt x="23" y="36"/>
                    <a:pt x="27" y="35"/>
                  </a:cubicBezTo>
                  <a:cubicBezTo>
                    <a:pt x="30" y="35"/>
                    <a:pt x="34" y="34"/>
                    <a:pt x="38" y="33"/>
                  </a:cubicBezTo>
                  <a:cubicBezTo>
                    <a:pt x="39" y="32"/>
                    <a:pt x="41" y="31"/>
                    <a:pt x="43" y="30"/>
                  </a:cubicBezTo>
                  <a:cubicBezTo>
                    <a:pt x="44" y="29"/>
                    <a:pt x="46" y="28"/>
                    <a:pt x="46" y="26"/>
                  </a:cubicBezTo>
                  <a:cubicBezTo>
                    <a:pt x="48" y="24"/>
                    <a:pt x="49" y="22"/>
                    <a:pt x="50" y="20"/>
                  </a:cubicBezTo>
                  <a:cubicBezTo>
                    <a:pt x="50" y="21"/>
                    <a:pt x="50" y="24"/>
                    <a:pt x="51" y="26"/>
                  </a:cubicBezTo>
                  <a:cubicBezTo>
                    <a:pt x="51" y="29"/>
                    <a:pt x="51" y="32"/>
                    <a:pt x="52" y="35"/>
                  </a:cubicBezTo>
                  <a:cubicBezTo>
                    <a:pt x="52" y="38"/>
                    <a:pt x="52" y="42"/>
                    <a:pt x="52" y="45"/>
                  </a:cubicBezTo>
                  <a:cubicBezTo>
                    <a:pt x="56" y="42"/>
                    <a:pt x="61" y="41"/>
                    <a:pt x="66" y="41"/>
                  </a:cubicBezTo>
                  <a:cubicBezTo>
                    <a:pt x="70" y="40"/>
                    <a:pt x="76" y="41"/>
                    <a:pt x="80" y="38"/>
                  </a:cubicBezTo>
                  <a:cubicBezTo>
                    <a:pt x="81" y="37"/>
                    <a:pt x="82" y="37"/>
                    <a:pt x="83" y="36"/>
                  </a:cubicBezTo>
                  <a:cubicBezTo>
                    <a:pt x="79" y="36"/>
                    <a:pt x="75" y="34"/>
                    <a:pt x="72" y="31"/>
                  </a:cubicBezTo>
                  <a:cubicBezTo>
                    <a:pt x="69" y="29"/>
                    <a:pt x="67" y="25"/>
                    <a:pt x="66" y="21"/>
                  </a:cubicBezTo>
                  <a:cubicBezTo>
                    <a:pt x="63" y="21"/>
                    <a:pt x="60" y="23"/>
                    <a:pt x="58" y="25"/>
                  </a:cubicBezTo>
                  <a:cubicBezTo>
                    <a:pt x="58" y="25"/>
                    <a:pt x="58" y="25"/>
                    <a:pt x="57" y="24"/>
                  </a:cubicBezTo>
                  <a:cubicBezTo>
                    <a:pt x="59" y="23"/>
                    <a:pt x="62" y="21"/>
                    <a:pt x="66" y="20"/>
                  </a:cubicBezTo>
                  <a:cubicBezTo>
                    <a:pt x="66" y="19"/>
                    <a:pt x="66" y="18"/>
                    <a:pt x="66" y="17"/>
                  </a:cubicBezTo>
                  <a:cubicBezTo>
                    <a:pt x="66" y="13"/>
                    <a:pt x="68" y="9"/>
                    <a:pt x="71" y="6"/>
                  </a:cubicBezTo>
                  <a:cubicBezTo>
                    <a:pt x="74" y="3"/>
                    <a:pt x="78" y="1"/>
                    <a:pt x="81" y="1"/>
                  </a:cubicBezTo>
                  <a:cubicBezTo>
                    <a:pt x="88" y="0"/>
                    <a:pt x="94" y="2"/>
                    <a:pt x="99" y="6"/>
                  </a:cubicBezTo>
                  <a:cubicBezTo>
                    <a:pt x="103" y="8"/>
                    <a:pt x="108" y="13"/>
                    <a:pt x="114" y="13"/>
                  </a:cubicBezTo>
                  <a:cubicBezTo>
                    <a:pt x="115" y="14"/>
                    <a:pt x="117" y="14"/>
                    <a:pt x="119" y="15"/>
                  </a:cubicBezTo>
                  <a:cubicBezTo>
                    <a:pt x="116" y="15"/>
                    <a:pt x="114" y="17"/>
                    <a:pt x="111" y="20"/>
                  </a:cubicBezTo>
                  <a:cubicBezTo>
                    <a:pt x="109" y="22"/>
                    <a:pt x="106" y="25"/>
                    <a:pt x="105" y="27"/>
                  </a:cubicBezTo>
                  <a:cubicBezTo>
                    <a:pt x="101" y="30"/>
                    <a:pt x="98" y="33"/>
                    <a:pt x="94" y="34"/>
                  </a:cubicBezTo>
                  <a:cubicBezTo>
                    <a:pt x="91" y="36"/>
                    <a:pt x="87" y="37"/>
                    <a:pt x="84" y="36"/>
                  </a:cubicBezTo>
                  <a:cubicBezTo>
                    <a:pt x="83" y="38"/>
                    <a:pt x="82" y="40"/>
                    <a:pt x="82" y="42"/>
                  </a:cubicBezTo>
                  <a:cubicBezTo>
                    <a:pt x="85" y="41"/>
                    <a:pt x="89" y="41"/>
                    <a:pt x="92" y="41"/>
                  </a:cubicBezTo>
                  <a:cubicBezTo>
                    <a:pt x="96" y="42"/>
                    <a:pt x="103" y="44"/>
                    <a:pt x="108" y="41"/>
                  </a:cubicBezTo>
                  <a:cubicBezTo>
                    <a:pt x="109" y="41"/>
                    <a:pt x="111" y="40"/>
                    <a:pt x="112" y="40"/>
                  </a:cubicBezTo>
                  <a:cubicBezTo>
                    <a:pt x="111" y="41"/>
                    <a:pt x="110" y="44"/>
                    <a:pt x="109" y="48"/>
                  </a:cubicBezTo>
                  <a:cubicBezTo>
                    <a:pt x="108" y="51"/>
                    <a:pt x="107" y="54"/>
                    <a:pt x="106" y="57"/>
                  </a:cubicBezTo>
                  <a:cubicBezTo>
                    <a:pt x="106" y="58"/>
                    <a:pt x="106" y="58"/>
                    <a:pt x="105" y="59"/>
                  </a:cubicBezTo>
                  <a:cubicBezTo>
                    <a:pt x="109" y="61"/>
                    <a:pt x="113" y="63"/>
                    <a:pt x="116" y="66"/>
                  </a:cubicBezTo>
                  <a:cubicBezTo>
                    <a:pt x="121" y="70"/>
                    <a:pt x="128" y="78"/>
                    <a:pt x="134" y="80"/>
                  </a:cubicBezTo>
                  <a:cubicBezTo>
                    <a:pt x="140" y="83"/>
                    <a:pt x="140" y="83"/>
                    <a:pt x="140" y="83"/>
                  </a:cubicBezTo>
                  <a:cubicBezTo>
                    <a:pt x="137" y="83"/>
                    <a:pt x="134" y="85"/>
                    <a:pt x="130" y="88"/>
                  </a:cubicBezTo>
                  <a:cubicBezTo>
                    <a:pt x="127" y="91"/>
                    <a:pt x="123" y="94"/>
                    <a:pt x="120" y="96"/>
                  </a:cubicBezTo>
                  <a:cubicBezTo>
                    <a:pt x="120" y="97"/>
                    <a:pt x="119" y="97"/>
                    <a:pt x="118" y="98"/>
                  </a:cubicBezTo>
                  <a:cubicBezTo>
                    <a:pt x="118" y="99"/>
                    <a:pt x="119" y="99"/>
                    <a:pt x="119" y="100"/>
                  </a:cubicBezTo>
                  <a:cubicBezTo>
                    <a:pt x="121" y="103"/>
                    <a:pt x="122" y="107"/>
                    <a:pt x="122" y="111"/>
                  </a:cubicBezTo>
                  <a:cubicBezTo>
                    <a:pt x="123" y="112"/>
                    <a:pt x="125" y="113"/>
                    <a:pt x="126" y="114"/>
                  </a:cubicBezTo>
                  <a:cubicBezTo>
                    <a:pt x="129" y="116"/>
                    <a:pt x="131" y="120"/>
                    <a:pt x="132" y="123"/>
                  </a:cubicBezTo>
                  <a:cubicBezTo>
                    <a:pt x="133" y="130"/>
                    <a:pt x="131" y="137"/>
                    <a:pt x="128" y="143"/>
                  </a:cubicBezTo>
                  <a:cubicBezTo>
                    <a:pt x="126" y="148"/>
                    <a:pt x="121" y="154"/>
                    <a:pt x="121" y="160"/>
                  </a:cubicBezTo>
                  <a:cubicBezTo>
                    <a:pt x="121" y="162"/>
                    <a:pt x="121" y="163"/>
                    <a:pt x="120" y="165"/>
                  </a:cubicBezTo>
                  <a:cubicBezTo>
                    <a:pt x="120" y="163"/>
                    <a:pt x="117" y="160"/>
                    <a:pt x="114" y="158"/>
                  </a:cubicBezTo>
                  <a:cubicBezTo>
                    <a:pt x="111" y="156"/>
                    <a:pt x="108" y="154"/>
                    <a:pt x="106" y="152"/>
                  </a:cubicBezTo>
                  <a:cubicBezTo>
                    <a:pt x="102" y="149"/>
                    <a:pt x="99" y="146"/>
                    <a:pt x="96" y="141"/>
                  </a:cubicBezTo>
                  <a:cubicBezTo>
                    <a:pt x="93" y="137"/>
                    <a:pt x="92" y="132"/>
                    <a:pt x="92" y="127"/>
                  </a:cubicBezTo>
                  <a:cubicBezTo>
                    <a:pt x="92" y="125"/>
                    <a:pt x="92" y="123"/>
                    <a:pt x="93" y="121"/>
                  </a:cubicBezTo>
                  <a:cubicBezTo>
                    <a:pt x="91" y="119"/>
                    <a:pt x="90" y="116"/>
                    <a:pt x="89" y="113"/>
                  </a:cubicBezTo>
                  <a:cubicBezTo>
                    <a:pt x="88" y="111"/>
                    <a:pt x="88" y="108"/>
                    <a:pt x="88" y="106"/>
                  </a:cubicBezTo>
                  <a:cubicBezTo>
                    <a:pt x="88" y="106"/>
                    <a:pt x="87" y="106"/>
                    <a:pt x="86" y="106"/>
                  </a:cubicBezTo>
                  <a:cubicBezTo>
                    <a:pt x="80" y="104"/>
                    <a:pt x="76" y="100"/>
                    <a:pt x="72" y="95"/>
                  </a:cubicBezTo>
                  <a:cubicBezTo>
                    <a:pt x="69" y="90"/>
                    <a:pt x="67" y="85"/>
                    <a:pt x="67" y="78"/>
                  </a:cubicBezTo>
                  <a:cubicBezTo>
                    <a:pt x="63" y="79"/>
                    <a:pt x="58" y="80"/>
                    <a:pt x="54" y="83"/>
                  </a:cubicBezTo>
                  <a:cubicBezTo>
                    <a:pt x="54" y="83"/>
                    <a:pt x="54" y="82"/>
                    <a:pt x="53" y="82"/>
                  </a:cubicBezTo>
                  <a:cubicBezTo>
                    <a:pt x="55" y="81"/>
                    <a:pt x="57" y="80"/>
                    <a:pt x="59" y="79"/>
                  </a:cubicBezTo>
                  <a:cubicBezTo>
                    <a:pt x="62" y="78"/>
                    <a:pt x="64" y="78"/>
                    <a:pt x="67" y="77"/>
                  </a:cubicBezTo>
                  <a:cubicBezTo>
                    <a:pt x="67" y="76"/>
                    <a:pt x="67" y="74"/>
                    <a:pt x="68" y="73"/>
                  </a:cubicBezTo>
                  <a:cubicBezTo>
                    <a:pt x="68" y="73"/>
                    <a:pt x="68" y="73"/>
                    <a:pt x="68" y="73"/>
                  </a:cubicBezTo>
                  <a:cubicBezTo>
                    <a:pt x="60" y="76"/>
                    <a:pt x="54" y="72"/>
                    <a:pt x="49" y="66"/>
                  </a:cubicBezTo>
                  <a:cubicBezTo>
                    <a:pt x="49" y="67"/>
                    <a:pt x="49" y="67"/>
                    <a:pt x="49" y="67"/>
                  </a:cubicBezTo>
                  <a:cubicBezTo>
                    <a:pt x="48" y="68"/>
                    <a:pt x="48" y="69"/>
                    <a:pt x="48" y="70"/>
                  </a:cubicBezTo>
                  <a:cubicBezTo>
                    <a:pt x="47" y="70"/>
                    <a:pt x="47" y="71"/>
                    <a:pt x="47" y="71"/>
                  </a:cubicBezTo>
                  <a:cubicBezTo>
                    <a:pt x="47" y="72"/>
                    <a:pt x="46" y="72"/>
                    <a:pt x="46" y="72"/>
                  </a:cubicBezTo>
                  <a:cubicBezTo>
                    <a:pt x="45" y="74"/>
                    <a:pt x="43" y="76"/>
                    <a:pt x="41" y="78"/>
                  </a:cubicBezTo>
                  <a:cubicBezTo>
                    <a:pt x="38" y="81"/>
                    <a:pt x="36" y="83"/>
                    <a:pt x="33" y="84"/>
                  </a:cubicBezTo>
                  <a:cubicBezTo>
                    <a:pt x="30" y="85"/>
                    <a:pt x="27" y="85"/>
                    <a:pt x="24" y="85"/>
                  </a:cubicBezTo>
                  <a:cubicBezTo>
                    <a:pt x="19" y="85"/>
                    <a:pt x="14" y="82"/>
                    <a:pt x="9" y="78"/>
                  </a:cubicBezTo>
                  <a:cubicBezTo>
                    <a:pt x="7" y="81"/>
                    <a:pt x="5" y="83"/>
                    <a:pt x="4" y="86"/>
                  </a:cubicBezTo>
                  <a:cubicBezTo>
                    <a:pt x="3" y="85"/>
                    <a:pt x="3" y="85"/>
                    <a:pt x="3" y="85"/>
                  </a:cubicBezTo>
                  <a:cubicBezTo>
                    <a:pt x="3" y="83"/>
                    <a:pt x="6" y="80"/>
                    <a:pt x="9" y="77"/>
                  </a:cubicBezTo>
                  <a:cubicBezTo>
                    <a:pt x="8" y="76"/>
                    <a:pt x="7" y="75"/>
                    <a:pt x="6" y="74"/>
                  </a:cubicBezTo>
                  <a:cubicBezTo>
                    <a:pt x="3" y="71"/>
                    <a:pt x="1" y="66"/>
                    <a:pt x="0" y="62"/>
                  </a:cubicBezTo>
                  <a:cubicBezTo>
                    <a:pt x="0" y="59"/>
                    <a:pt x="0" y="57"/>
                    <a:pt x="1" y="54"/>
                  </a:cubicBezTo>
                  <a:cubicBezTo>
                    <a:pt x="2" y="53"/>
                    <a:pt x="2" y="52"/>
                    <a:pt x="3" y="5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2572"/>
            <p:cNvSpPr>
              <a:spLocks/>
            </p:cNvSpPr>
            <p:nvPr/>
          </p:nvSpPr>
          <p:spPr bwMode="auto">
            <a:xfrm>
              <a:off x="1710430" y="1874373"/>
              <a:ext cx="217412" cy="272215"/>
            </a:xfrm>
            <a:custGeom>
              <a:avLst/>
              <a:gdLst>
                <a:gd name="T0" fmla="*/ 19 w 102"/>
                <a:gd name="T1" fmla="*/ 51 h 128"/>
                <a:gd name="T2" fmla="*/ 23 w 102"/>
                <a:gd name="T3" fmla="*/ 49 h 128"/>
                <a:gd name="T4" fmla="*/ 23 w 102"/>
                <a:gd name="T5" fmla="*/ 47 h 128"/>
                <a:gd name="T6" fmla="*/ 23 w 102"/>
                <a:gd name="T7" fmla="*/ 44 h 128"/>
                <a:gd name="T8" fmla="*/ 20 w 102"/>
                <a:gd name="T9" fmla="*/ 44 h 128"/>
                <a:gd name="T10" fmla="*/ 11 w 102"/>
                <a:gd name="T11" fmla="*/ 41 h 128"/>
                <a:gd name="T12" fmla="*/ 6 w 102"/>
                <a:gd name="T13" fmla="*/ 34 h 128"/>
                <a:gd name="T14" fmla="*/ 7 w 102"/>
                <a:gd name="T15" fmla="*/ 18 h 128"/>
                <a:gd name="T16" fmla="*/ 11 w 102"/>
                <a:gd name="T17" fmla="*/ 4 h 128"/>
                <a:gd name="T18" fmla="*/ 12 w 102"/>
                <a:gd name="T19" fmla="*/ 0 h 128"/>
                <a:gd name="T20" fmla="*/ 24 w 102"/>
                <a:gd name="T21" fmla="*/ 9 h 128"/>
                <a:gd name="T22" fmla="*/ 37 w 102"/>
                <a:gd name="T23" fmla="*/ 27 h 128"/>
                <a:gd name="T24" fmla="*/ 34 w 102"/>
                <a:gd name="T25" fmla="*/ 39 h 128"/>
                <a:gd name="T26" fmla="*/ 23 w 102"/>
                <a:gd name="T27" fmla="*/ 44 h 128"/>
                <a:gd name="T28" fmla="*/ 24 w 102"/>
                <a:gd name="T29" fmla="*/ 47 h 128"/>
                <a:gd name="T30" fmla="*/ 24 w 102"/>
                <a:gd name="T31" fmla="*/ 49 h 128"/>
                <a:gd name="T32" fmla="*/ 36 w 102"/>
                <a:gd name="T33" fmla="*/ 45 h 128"/>
                <a:gd name="T34" fmla="*/ 45 w 102"/>
                <a:gd name="T35" fmla="*/ 44 h 128"/>
                <a:gd name="T36" fmla="*/ 44 w 102"/>
                <a:gd name="T37" fmla="*/ 43 h 128"/>
                <a:gd name="T38" fmla="*/ 44 w 102"/>
                <a:gd name="T39" fmla="*/ 34 h 128"/>
                <a:gd name="T40" fmla="*/ 54 w 102"/>
                <a:gd name="T41" fmla="*/ 22 h 128"/>
                <a:gd name="T42" fmla="*/ 65 w 102"/>
                <a:gd name="T43" fmla="*/ 12 h 128"/>
                <a:gd name="T44" fmla="*/ 67 w 102"/>
                <a:gd name="T45" fmla="*/ 9 h 128"/>
                <a:gd name="T46" fmla="*/ 69 w 102"/>
                <a:gd name="T47" fmla="*/ 16 h 128"/>
                <a:gd name="T48" fmla="*/ 73 w 102"/>
                <a:gd name="T49" fmla="*/ 23 h 128"/>
                <a:gd name="T50" fmla="*/ 76 w 102"/>
                <a:gd name="T51" fmla="*/ 35 h 128"/>
                <a:gd name="T52" fmla="*/ 76 w 102"/>
                <a:gd name="T53" fmla="*/ 37 h 128"/>
                <a:gd name="T54" fmla="*/ 85 w 102"/>
                <a:gd name="T55" fmla="*/ 35 h 128"/>
                <a:gd name="T56" fmla="*/ 92 w 102"/>
                <a:gd name="T57" fmla="*/ 34 h 128"/>
                <a:gd name="T58" fmla="*/ 99 w 102"/>
                <a:gd name="T59" fmla="*/ 30 h 128"/>
                <a:gd name="T60" fmla="*/ 102 w 102"/>
                <a:gd name="T61" fmla="*/ 26 h 128"/>
                <a:gd name="T62" fmla="*/ 102 w 102"/>
                <a:gd name="T63" fmla="*/ 35 h 128"/>
                <a:gd name="T64" fmla="*/ 102 w 102"/>
                <a:gd name="T65" fmla="*/ 45 h 128"/>
                <a:gd name="T66" fmla="*/ 98 w 102"/>
                <a:gd name="T67" fmla="*/ 59 h 128"/>
                <a:gd name="T68" fmla="*/ 89 w 102"/>
                <a:gd name="T69" fmla="*/ 68 h 128"/>
                <a:gd name="T70" fmla="*/ 76 w 102"/>
                <a:gd name="T71" fmla="*/ 69 h 128"/>
                <a:gd name="T72" fmla="*/ 68 w 102"/>
                <a:gd name="T73" fmla="*/ 61 h 128"/>
                <a:gd name="T74" fmla="*/ 68 w 102"/>
                <a:gd name="T75" fmla="*/ 66 h 128"/>
                <a:gd name="T76" fmla="*/ 67 w 102"/>
                <a:gd name="T77" fmla="*/ 86 h 128"/>
                <a:gd name="T78" fmla="*/ 59 w 102"/>
                <a:gd name="T79" fmla="*/ 100 h 128"/>
                <a:gd name="T80" fmla="*/ 51 w 102"/>
                <a:gd name="T81" fmla="*/ 106 h 128"/>
                <a:gd name="T82" fmla="*/ 41 w 102"/>
                <a:gd name="T83" fmla="*/ 110 h 128"/>
                <a:gd name="T84" fmla="*/ 19 w 102"/>
                <a:gd name="T85" fmla="*/ 111 h 128"/>
                <a:gd name="T86" fmla="*/ 20 w 102"/>
                <a:gd name="T87" fmla="*/ 127 h 128"/>
                <a:gd name="T88" fmla="*/ 18 w 102"/>
                <a:gd name="T89" fmla="*/ 128 h 128"/>
                <a:gd name="T90" fmla="*/ 17 w 102"/>
                <a:gd name="T91" fmla="*/ 120 h 128"/>
                <a:gd name="T92" fmla="*/ 18 w 102"/>
                <a:gd name="T93" fmla="*/ 110 h 128"/>
                <a:gd name="T94" fmla="*/ 13 w 102"/>
                <a:gd name="T95" fmla="*/ 108 h 128"/>
                <a:gd name="T96" fmla="*/ 5 w 102"/>
                <a:gd name="T97" fmla="*/ 100 h 128"/>
                <a:gd name="T98" fmla="*/ 1 w 102"/>
                <a:gd name="T99" fmla="*/ 89 h 128"/>
                <a:gd name="T100" fmla="*/ 6 w 102"/>
                <a:gd name="T101" fmla="*/ 65 h 128"/>
                <a:gd name="T102" fmla="*/ 19 w 102"/>
                <a:gd name="T103" fmla="*/ 5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 h="128">
                  <a:moveTo>
                    <a:pt x="19" y="51"/>
                  </a:moveTo>
                  <a:cubicBezTo>
                    <a:pt x="21" y="51"/>
                    <a:pt x="22" y="50"/>
                    <a:pt x="23" y="49"/>
                  </a:cubicBezTo>
                  <a:cubicBezTo>
                    <a:pt x="23" y="49"/>
                    <a:pt x="23" y="48"/>
                    <a:pt x="23" y="47"/>
                  </a:cubicBezTo>
                  <a:cubicBezTo>
                    <a:pt x="23" y="44"/>
                    <a:pt x="23" y="44"/>
                    <a:pt x="23" y="44"/>
                  </a:cubicBezTo>
                  <a:cubicBezTo>
                    <a:pt x="22" y="44"/>
                    <a:pt x="21" y="44"/>
                    <a:pt x="20" y="44"/>
                  </a:cubicBezTo>
                  <a:cubicBezTo>
                    <a:pt x="16" y="44"/>
                    <a:pt x="13" y="43"/>
                    <a:pt x="11" y="41"/>
                  </a:cubicBezTo>
                  <a:cubicBezTo>
                    <a:pt x="9" y="40"/>
                    <a:pt x="7" y="37"/>
                    <a:pt x="6" y="34"/>
                  </a:cubicBezTo>
                  <a:cubicBezTo>
                    <a:pt x="4" y="29"/>
                    <a:pt x="5" y="23"/>
                    <a:pt x="7" y="18"/>
                  </a:cubicBezTo>
                  <a:cubicBezTo>
                    <a:pt x="8" y="14"/>
                    <a:pt x="12" y="8"/>
                    <a:pt x="11" y="4"/>
                  </a:cubicBezTo>
                  <a:cubicBezTo>
                    <a:pt x="12" y="0"/>
                    <a:pt x="12" y="0"/>
                    <a:pt x="12" y="0"/>
                  </a:cubicBezTo>
                  <a:cubicBezTo>
                    <a:pt x="13" y="3"/>
                    <a:pt x="21" y="7"/>
                    <a:pt x="24" y="9"/>
                  </a:cubicBezTo>
                  <a:cubicBezTo>
                    <a:pt x="30" y="13"/>
                    <a:pt x="37" y="18"/>
                    <a:pt x="37" y="27"/>
                  </a:cubicBezTo>
                  <a:cubicBezTo>
                    <a:pt x="38" y="32"/>
                    <a:pt x="36" y="37"/>
                    <a:pt x="34" y="39"/>
                  </a:cubicBezTo>
                  <a:cubicBezTo>
                    <a:pt x="31" y="42"/>
                    <a:pt x="27" y="43"/>
                    <a:pt x="23" y="44"/>
                  </a:cubicBezTo>
                  <a:cubicBezTo>
                    <a:pt x="23" y="45"/>
                    <a:pt x="24" y="46"/>
                    <a:pt x="24" y="47"/>
                  </a:cubicBezTo>
                  <a:cubicBezTo>
                    <a:pt x="24" y="48"/>
                    <a:pt x="24" y="48"/>
                    <a:pt x="24" y="49"/>
                  </a:cubicBezTo>
                  <a:cubicBezTo>
                    <a:pt x="28" y="47"/>
                    <a:pt x="32" y="46"/>
                    <a:pt x="36" y="45"/>
                  </a:cubicBezTo>
                  <a:cubicBezTo>
                    <a:pt x="38" y="45"/>
                    <a:pt x="41" y="45"/>
                    <a:pt x="45" y="44"/>
                  </a:cubicBezTo>
                  <a:cubicBezTo>
                    <a:pt x="44" y="44"/>
                    <a:pt x="44" y="43"/>
                    <a:pt x="44" y="43"/>
                  </a:cubicBezTo>
                  <a:cubicBezTo>
                    <a:pt x="43" y="40"/>
                    <a:pt x="43" y="37"/>
                    <a:pt x="44" y="34"/>
                  </a:cubicBezTo>
                  <a:cubicBezTo>
                    <a:pt x="45" y="30"/>
                    <a:pt x="49" y="25"/>
                    <a:pt x="54" y="22"/>
                  </a:cubicBezTo>
                  <a:cubicBezTo>
                    <a:pt x="57" y="19"/>
                    <a:pt x="63" y="16"/>
                    <a:pt x="65" y="12"/>
                  </a:cubicBezTo>
                  <a:cubicBezTo>
                    <a:pt x="67" y="9"/>
                    <a:pt x="67" y="9"/>
                    <a:pt x="67" y="9"/>
                  </a:cubicBezTo>
                  <a:cubicBezTo>
                    <a:pt x="67" y="10"/>
                    <a:pt x="68" y="13"/>
                    <a:pt x="69" y="16"/>
                  </a:cubicBezTo>
                  <a:cubicBezTo>
                    <a:pt x="71" y="18"/>
                    <a:pt x="72" y="21"/>
                    <a:pt x="73" y="23"/>
                  </a:cubicBezTo>
                  <a:cubicBezTo>
                    <a:pt x="75" y="27"/>
                    <a:pt x="76" y="31"/>
                    <a:pt x="76" y="35"/>
                  </a:cubicBezTo>
                  <a:cubicBezTo>
                    <a:pt x="76" y="36"/>
                    <a:pt x="76" y="37"/>
                    <a:pt x="76" y="37"/>
                  </a:cubicBezTo>
                  <a:cubicBezTo>
                    <a:pt x="79" y="36"/>
                    <a:pt x="82" y="36"/>
                    <a:pt x="85" y="35"/>
                  </a:cubicBezTo>
                  <a:cubicBezTo>
                    <a:pt x="87" y="35"/>
                    <a:pt x="89" y="35"/>
                    <a:pt x="92" y="34"/>
                  </a:cubicBezTo>
                  <a:cubicBezTo>
                    <a:pt x="95" y="33"/>
                    <a:pt x="97" y="32"/>
                    <a:pt x="99" y="30"/>
                  </a:cubicBezTo>
                  <a:cubicBezTo>
                    <a:pt x="100" y="28"/>
                    <a:pt x="101" y="27"/>
                    <a:pt x="102" y="26"/>
                  </a:cubicBezTo>
                  <a:cubicBezTo>
                    <a:pt x="101" y="28"/>
                    <a:pt x="102" y="32"/>
                    <a:pt x="102" y="35"/>
                  </a:cubicBezTo>
                  <a:cubicBezTo>
                    <a:pt x="102" y="39"/>
                    <a:pt x="102" y="43"/>
                    <a:pt x="102" y="45"/>
                  </a:cubicBezTo>
                  <a:cubicBezTo>
                    <a:pt x="102" y="50"/>
                    <a:pt x="100" y="55"/>
                    <a:pt x="98" y="59"/>
                  </a:cubicBezTo>
                  <a:cubicBezTo>
                    <a:pt x="96" y="63"/>
                    <a:pt x="93" y="66"/>
                    <a:pt x="89" y="68"/>
                  </a:cubicBezTo>
                  <a:cubicBezTo>
                    <a:pt x="84" y="71"/>
                    <a:pt x="79" y="70"/>
                    <a:pt x="76" y="69"/>
                  </a:cubicBezTo>
                  <a:cubicBezTo>
                    <a:pt x="72" y="67"/>
                    <a:pt x="70" y="64"/>
                    <a:pt x="68" y="61"/>
                  </a:cubicBezTo>
                  <a:cubicBezTo>
                    <a:pt x="68" y="63"/>
                    <a:pt x="68" y="64"/>
                    <a:pt x="68" y="66"/>
                  </a:cubicBezTo>
                  <a:cubicBezTo>
                    <a:pt x="68" y="73"/>
                    <a:pt x="68" y="80"/>
                    <a:pt x="67" y="86"/>
                  </a:cubicBezTo>
                  <a:cubicBezTo>
                    <a:pt x="65" y="91"/>
                    <a:pt x="63" y="96"/>
                    <a:pt x="59" y="100"/>
                  </a:cubicBezTo>
                  <a:cubicBezTo>
                    <a:pt x="56" y="103"/>
                    <a:pt x="54" y="105"/>
                    <a:pt x="51" y="106"/>
                  </a:cubicBezTo>
                  <a:cubicBezTo>
                    <a:pt x="48" y="108"/>
                    <a:pt x="45" y="109"/>
                    <a:pt x="41" y="110"/>
                  </a:cubicBezTo>
                  <a:cubicBezTo>
                    <a:pt x="35" y="112"/>
                    <a:pt x="27" y="113"/>
                    <a:pt x="19" y="111"/>
                  </a:cubicBezTo>
                  <a:cubicBezTo>
                    <a:pt x="18" y="116"/>
                    <a:pt x="19" y="122"/>
                    <a:pt x="20" y="127"/>
                  </a:cubicBezTo>
                  <a:cubicBezTo>
                    <a:pt x="20" y="128"/>
                    <a:pt x="19" y="128"/>
                    <a:pt x="18" y="128"/>
                  </a:cubicBezTo>
                  <a:cubicBezTo>
                    <a:pt x="18" y="126"/>
                    <a:pt x="17" y="124"/>
                    <a:pt x="17" y="120"/>
                  </a:cubicBezTo>
                  <a:cubicBezTo>
                    <a:pt x="17" y="117"/>
                    <a:pt x="17" y="114"/>
                    <a:pt x="18" y="110"/>
                  </a:cubicBezTo>
                  <a:cubicBezTo>
                    <a:pt x="16" y="110"/>
                    <a:pt x="15" y="109"/>
                    <a:pt x="13" y="108"/>
                  </a:cubicBezTo>
                  <a:cubicBezTo>
                    <a:pt x="10" y="106"/>
                    <a:pt x="7" y="104"/>
                    <a:pt x="5" y="100"/>
                  </a:cubicBezTo>
                  <a:cubicBezTo>
                    <a:pt x="3" y="97"/>
                    <a:pt x="2" y="93"/>
                    <a:pt x="1" y="89"/>
                  </a:cubicBezTo>
                  <a:cubicBezTo>
                    <a:pt x="0" y="81"/>
                    <a:pt x="2" y="72"/>
                    <a:pt x="6" y="65"/>
                  </a:cubicBezTo>
                  <a:cubicBezTo>
                    <a:pt x="9" y="59"/>
                    <a:pt x="14" y="54"/>
                    <a:pt x="19" y="5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2573"/>
            <p:cNvSpPr>
              <a:spLocks/>
            </p:cNvSpPr>
            <p:nvPr/>
          </p:nvSpPr>
          <p:spPr bwMode="auto">
            <a:xfrm>
              <a:off x="1625980" y="2033389"/>
              <a:ext cx="80856" cy="121284"/>
            </a:xfrm>
            <a:custGeom>
              <a:avLst/>
              <a:gdLst>
                <a:gd name="T0" fmla="*/ 6 w 38"/>
                <a:gd name="T1" fmla="*/ 11 h 57"/>
                <a:gd name="T2" fmla="*/ 6 w 38"/>
                <a:gd name="T3" fmla="*/ 5 h 57"/>
                <a:gd name="T4" fmla="*/ 5 w 38"/>
                <a:gd name="T5" fmla="*/ 0 h 57"/>
                <a:gd name="T6" fmla="*/ 15 w 38"/>
                <a:gd name="T7" fmla="*/ 4 h 57"/>
                <a:gd name="T8" fmla="*/ 25 w 38"/>
                <a:gd name="T9" fmla="*/ 9 h 57"/>
                <a:gd name="T10" fmla="*/ 35 w 38"/>
                <a:gd name="T11" fmla="*/ 19 h 57"/>
                <a:gd name="T12" fmla="*/ 38 w 38"/>
                <a:gd name="T13" fmla="*/ 30 h 57"/>
                <a:gd name="T14" fmla="*/ 33 w 38"/>
                <a:gd name="T15" fmla="*/ 41 h 57"/>
                <a:gd name="T16" fmla="*/ 21 w 38"/>
                <a:gd name="T17" fmla="*/ 47 h 57"/>
                <a:gd name="T18" fmla="*/ 25 w 38"/>
                <a:gd name="T19" fmla="*/ 52 h 57"/>
                <a:gd name="T20" fmla="*/ 31 w 38"/>
                <a:gd name="T21" fmla="*/ 56 h 57"/>
                <a:gd name="T22" fmla="*/ 31 w 38"/>
                <a:gd name="T23" fmla="*/ 57 h 57"/>
                <a:gd name="T24" fmla="*/ 25 w 38"/>
                <a:gd name="T25" fmla="*/ 54 h 57"/>
                <a:gd name="T26" fmla="*/ 21 w 38"/>
                <a:gd name="T27" fmla="*/ 47 h 57"/>
                <a:gd name="T28" fmla="*/ 13 w 38"/>
                <a:gd name="T29" fmla="*/ 47 h 57"/>
                <a:gd name="T30" fmla="*/ 6 w 38"/>
                <a:gd name="T31" fmla="*/ 43 h 57"/>
                <a:gd name="T32" fmla="*/ 2 w 38"/>
                <a:gd name="T33" fmla="*/ 37 h 57"/>
                <a:gd name="T34" fmla="*/ 1 w 38"/>
                <a:gd name="T35" fmla="*/ 32 h 57"/>
                <a:gd name="T36" fmla="*/ 3 w 38"/>
                <a:gd name="T37" fmla="*/ 21 h 57"/>
                <a:gd name="T38" fmla="*/ 6 w 38"/>
                <a:gd name="T39" fmla="*/ 1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57">
                  <a:moveTo>
                    <a:pt x="6" y="11"/>
                  </a:moveTo>
                  <a:cubicBezTo>
                    <a:pt x="6" y="10"/>
                    <a:pt x="7" y="7"/>
                    <a:pt x="6" y="5"/>
                  </a:cubicBezTo>
                  <a:cubicBezTo>
                    <a:pt x="6" y="2"/>
                    <a:pt x="5" y="0"/>
                    <a:pt x="5" y="0"/>
                  </a:cubicBezTo>
                  <a:cubicBezTo>
                    <a:pt x="8" y="1"/>
                    <a:pt x="12" y="2"/>
                    <a:pt x="15" y="4"/>
                  </a:cubicBezTo>
                  <a:cubicBezTo>
                    <a:pt x="19" y="5"/>
                    <a:pt x="22" y="7"/>
                    <a:pt x="25" y="9"/>
                  </a:cubicBezTo>
                  <a:cubicBezTo>
                    <a:pt x="29" y="11"/>
                    <a:pt x="32" y="15"/>
                    <a:pt x="35" y="19"/>
                  </a:cubicBezTo>
                  <a:cubicBezTo>
                    <a:pt x="37" y="23"/>
                    <a:pt x="38" y="27"/>
                    <a:pt x="38" y="30"/>
                  </a:cubicBezTo>
                  <a:cubicBezTo>
                    <a:pt x="38" y="34"/>
                    <a:pt x="36" y="38"/>
                    <a:pt x="33" y="41"/>
                  </a:cubicBezTo>
                  <a:cubicBezTo>
                    <a:pt x="30" y="44"/>
                    <a:pt x="26" y="46"/>
                    <a:pt x="21" y="47"/>
                  </a:cubicBezTo>
                  <a:cubicBezTo>
                    <a:pt x="22" y="49"/>
                    <a:pt x="23" y="51"/>
                    <a:pt x="25" y="52"/>
                  </a:cubicBezTo>
                  <a:cubicBezTo>
                    <a:pt x="26" y="54"/>
                    <a:pt x="29" y="55"/>
                    <a:pt x="31" y="56"/>
                  </a:cubicBezTo>
                  <a:cubicBezTo>
                    <a:pt x="31" y="56"/>
                    <a:pt x="31" y="57"/>
                    <a:pt x="31" y="57"/>
                  </a:cubicBezTo>
                  <a:cubicBezTo>
                    <a:pt x="30" y="57"/>
                    <a:pt x="27" y="55"/>
                    <a:pt x="25" y="54"/>
                  </a:cubicBezTo>
                  <a:cubicBezTo>
                    <a:pt x="23" y="52"/>
                    <a:pt x="22" y="49"/>
                    <a:pt x="21" y="47"/>
                  </a:cubicBezTo>
                  <a:cubicBezTo>
                    <a:pt x="18" y="48"/>
                    <a:pt x="15" y="48"/>
                    <a:pt x="13" y="47"/>
                  </a:cubicBezTo>
                  <a:cubicBezTo>
                    <a:pt x="10" y="47"/>
                    <a:pt x="7" y="45"/>
                    <a:pt x="6" y="43"/>
                  </a:cubicBezTo>
                  <a:cubicBezTo>
                    <a:pt x="4" y="41"/>
                    <a:pt x="3" y="39"/>
                    <a:pt x="2" y="37"/>
                  </a:cubicBezTo>
                  <a:cubicBezTo>
                    <a:pt x="1" y="35"/>
                    <a:pt x="1" y="33"/>
                    <a:pt x="1" y="32"/>
                  </a:cubicBezTo>
                  <a:cubicBezTo>
                    <a:pt x="0" y="28"/>
                    <a:pt x="2" y="25"/>
                    <a:pt x="3" y="21"/>
                  </a:cubicBezTo>
                  <a:cubicBezTo>
                    <a:pt x="4" y="18"/>
                    <a:pt x="5" y="15"/>
                    <a:pt x="6"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2574"/>
            <p:cNvSpPr>
              <a:spLocks/>
            </p:cNvSpPr>
            <p:nvPr/>
          </p:nvSpPr>
          <p:spPr bwMode="auto">
            <a:xfrm>
              <a:off x="1599927" y="1890544"/>
              <a:ext cx="85348" cy="77262"/>
            </a:xfrm>
            <a:custGeom>
              <a:avLst/>
              <a:gdLst>
                <a:gd name="T0" fmla="*/ 39 w 40"/>
                <a:gd name="T1" fmla="*/ 16 h 36"/>
                <a:gd name="T2" fmla="*/ 34 w 40"/>
                <a:gd name="T3" fmla="*/ 30 h 36"/>
                <a:gd name="T4" fmla="*/ 19 w 40"/>
                <a:gd name="T5" fmla="*/ 31 h 36"/>
                <a:gd name="T6" fmla="*/ 17 w 40"/>
                <a:gd name="T7" fmla="*/ 36 h 36"/>
                <a:gd name="T8" fmla="*/ 16 w 40"/>
                <a:gd name="T9" fmla="*/ 36 h 36"/>
                <a:gd name="T10" fmla="*/ 19 w 40"/>
                <a:gd name="T11" fmla="*/ 31 h 36"/>
                <a:gd name="T12" fmla="*/ 17 w 40"/>
                <a:gd name="T13" fmla="*/ 30 h 36"/>
                <a:gd name="T14" fmla="*/ 15 w 40"/>
                <a:gd name="T15" fmla="*/ 20 h 36"/>
                <a:gd name="T16" fmla="*/ 7 w 40"/>
                <a:gd name="T17" fmla="*/ 22 h 36"/>
                <a:gd name="T18" fmla="*/ 8 w 40"/>
                <a:gd name="T19" fmla="*/ 26 h 36"/>
                <a:gd name="T20" fmla="*/ 7 w 40"/>
                <a:gd name="T21" fmla="*/ 26 h 36"/>
                <a:gd name="T22" fmla="*/ 7 w 40"/>
                <a:gd name="T23" fmla="*/ 22 h 36"/>
                <a:gd name="T24" fmla="*/ 6 w 40"/>
                <a:gd name="T25" fmla="*/ 22 h 36"/>
                <a:gd name="T26" fmla="*/ 0 w 40"/>
                <a:gd name="T27" fmla="*/ 15 h 36"/>
                <a:gd name="T28" fmla="*/ 4 w 40"/>
                <a:gd name="T29" fmla="*/ 7 h 36"/>
                <a:gd name="T30" fmla="*/ 9 w 40"/>
                <a:gd name="T31" fmla="*/ 2 h 36"/>
                <a:gd name="T32" fmla="*/ 10 w 40"/>
                <a:gd name="T33" fmla="*/ 0 h 36"/>
                <a:gd name="T34" fmla="*/ 13 w 40"/>
                <a:gd name="T35" fmla="*/ 6 h 36"/>
                <a:gd name="T36" fmla="*/ 16 w 40"/>
                <a:gd name="T37" fmla="*/ 16 h 36"/>
                <a:gd name="T38" fmla="*/ 27 w 40"/>
                <a:gd name="T39" fmla="*/ 9 h 36"/>
                <a:gd name="T40" fmla="*/ 37 w 40"/>
                <a:gd name="T41" fmla="*/ 7 h 36"/>
                <a:gd name="T42" fmla="*/ 40 w 40"/>
                <a:gd name="T43" fmla="*/ 7 h 36"/>
                <a:gd name="T44" fmla="*/ 38 w 40"/>
                <a:gd name="T45" fmla="*/ 11 h 36"/>
                <a:gd name="T46" fmla="*/ 39 w 40"/>
                <a:gd name="T47"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36">
                  <a:moveTo>
                    <a:pt x="39" y="16"/>
                  </a:moveTo>
                  <a:cubicBezTo>
                    <a:pt x="39" y="21"/>
                    <a:pt x="39" y="26"/>
                    <a:pt x="34" y="30"/>
                  </a:cubicBezTo>
                  <a:cubicBezTo>
                    <a:pt x="30" y="35"/>
                    <a:pt x="24" y="35"/>
                    <a:pt x="19" y="31"/>
                  </a:cubicBezTo>
                  <a:cubicBezTo>
                    <a:pt x="18" y="33"/>
                    <a:pt x="18" y="34"/>
                    <a:pt x="17" y="36"/>
                  </a:cubicBezTo>
                  <a:cubicBezTo>
                    <a:pt x="16" y="36"/>
                    <a:pt x="16" y="36"/>
                    <a:pt x="16" y="36"/>
                  </a:cubicBezTo>
                  <a:cubicBezTo>
                    <a:pt x="17" y="35"/>
                    <a:pt x="18" y="33"/>
                    <a:pt x="19" y="31"/>
                  </a:cubicBezTo>
                  <a:cubicBezTo>
                    <a:pt x="18" y="31"/>
                    <a:pt x="18" y="30"/>
                    <a:pt x="17" y="30"/>
                  </a:cubicBezTo>
                  <a:cubicBezTo>
                    <a:pt x="15" y="27"/>
                    <a:pt x="14" y="23"/>
                    <a:pt x="15" y="20"/>
                  </a:cubicBezTo>
                  <a:cubicBezTo>
                    <a:pt x="13" y="22"/>
                    <a:pt x="10" y="23"/>
                    <a:pt x="7" y="22"/>
                  </a:cubicBezTo>
                  <a:cubicBezTo>
                    <a:pt x="7" y="24"/>
                    <a:pt x="7" y="25"/>
                    <a:pt x="8" y="26"/>
                  </a:cubicBezTo>
                  <a:cubicBezTo>
                    <a:pt x="7" y="26"/>
                    <a:pt x="7" y="26"/>
                    <a:pt x="7" y="26"/>
                  </a:cubicBezTo>
                  <a:cubicBezTo>
                    <a:pt x="7" y="25"/>
                    <a:pt x="7" y="24"/>
                    <a:pt x="7" y="22"/>
                  </a:cubicBezTo>
                  <a:cubicBezTo>
                    <a:pt x="6" y="22"/>
                    <a:pt x="6" y="22"/>
                    <a:pt x="6" y="22"/>
                  </a:cubicBezTo>
                  <a:cubicBezTo>
                    <a:pt x="2" y="21"/>
                    <a:pt x="0" y="18"/>
                    <a:pt x="0" y="15"/>
                  </a:cubicBezTo>
                  <a:cubicBezTo>
                    <a:pt x="0" y="12"/>
                    <a:pt x="2" y="9"/>
                    <a:pt x="4" y="7"/>
                  </a:cubicBezTo>
                  <a:cubicBezTo>
                    <a:pt x="5" y="6"/>
                    <a:pt x="8" y="4"/>
                    <a:pt x="9" y="2"/>
                  </a:cubicBezTo>
                  <a:cubicBezTo>
                    <a:pt x="10" y="0"/>
                    <a:pt x="10" y="0"/>
                    <a:pt x="10" y="0"/>
                  </a:cubicBezTo>
                  <a:cubicBezTo>
                    <a:pt x="9" y="2"/>
                    <a:pt x="12" y="5"/>
                    <a:pt x="13" y="6"/>
                  </a:cubicBezTo>
                  <a:cubicBezTo>
                    <a:pt x="15" y="9"/>
                    <a:pt x="17" y="12"/>
                    <a:pt x="16" y="16"/>
                  </a:cubicBezTo>
                  <a:cubicBezTo>
                    <a:pt x="19" y="12"/>
                    <a:pt x="23" y="10"/>
                    <a:pt x="27" y="9"/>
                  </a:cubicBezTo>
                  <a:cubicBezTo>
                    <a:pt x="30" y="8"/>
                    <a:pt x="34" y="9"/>
                    <a:pt x="37" y="7"/>
                  </a:cubicBezTo>
                  <a:cubicBezTo>
                    <a:pt x="38" y="7"/>
                    <a:pt x="39" y="7"/>
                    <a:pt x="40" y="7"/>
                  </a:cubicBezTo>
                  <a:cubicBezTo>
                    <a:pt x="39" y="7"/>
                    <a:pt x="39" y="9"/>
                    <a:pt x="38" y="11"/>
                  </a:cubicBezTo>
                  <a:cubicBezTo>
                    <a:pt x="38" y="13"/>
                    <a:pt x="39" y="15"/>
                    <a:pt x="39"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2575"/>
            <p:cNvSpPr>
              <a:spLocks/>
            </p:cNvSpPr>
            <p:nvPr/>
          </p:nvSpPr>
          <p:spPr bwMode="auto">
            <a:xfrm>
              <a:off x="1540633" y="1965111"/>
              <a:ext cx="80856" cy="61990"/>
            </a:xfrm>
            <a:custGeom>
              <a:avLst/>
              <a:gdLst>
                <a:gd name="T0" fmla="*/ 30 w 38"/>
                <a:gd name="T1" fmla="*/ 26 h 29"/>
                <a:gd name="T2" fmla="*/ 22 w 38"/>
                <a:gd name="T3" fmla="*/ 28 h 29"/>
                <a:gd name="T4" fmla="*/ 14 w 38"/>
                <a:gd name="T5" fmla="*/ 26 h 29"/>
                <a:gd name="T6" fmla="*/ 8 w 38"/>
                <a:gd name="T7" fmla="*/ 14 h 29"/>
                <a:gd name="T8" fmla="*/ 7 w 38"/>
                <a:gd name="T9" fmla="*/ 8 h 29"/>
                <a:gd name="T10" fmla="*/ 3 w 38"/>
                <a:gd name="T11" fmla="*/ 3 h 29"/>
                <a:gd name="T12" fmla="*/ 0 w 38"/>
                <a:gd name="T13" fmla="*/ 0 h 29"/>
                <a:gd name="T14" fmla="*/ 4 w 38"/>
                <a:gd name="T15" fmla="*/ 0 h 29"/>
                <a:gd name="T16" fmla="*/ 8 w 38"/>
                <a:gd name="T17" fmla="*/ 0 h 29"/>
                <a:gd name="T18" fmla="*/ 16 w 38"/>
                <a:gd name="T19" fmla="*/ 0 h 29"/>
                <a:gd name="T20" fmla="*/ 33 w 38"/>
                <a:gd name="T21" fmla="*/ 7 h 29"/>
                <a:gd name="T22" fmla="*/ 36 w 38"/>
                <a:gd name="T23" fmla="*/ 16 h 29"/>
                <a:gd name="T24" fmla="*/ 32 w 38"/>
                <a:gd name="T25" fmla="*/ 24 h 29"/>
                <a:gd name="T26" fmla="*/ 38 w 38"/>
                <a:gd name="T27" fmla="*/ 27 h 29"/>
                <a:gd name="T28" fmla="*/ 38 w 38"/>
                <a:gd name="T29" fmla="*/ 28 h 29"/>
                <a:gd name="T30" fmla="*/ 32 w 38"/>
                <a:gd name="T31" fmla="*/ 24 h 29"/>
                <a:gd name="T32" fmla="*/ 30 w 38"/>
                <a:gd name="T33"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29">
                  <a:moveTo>
                    <a:pt x="30" y="26"/>
                  </a:moveTo>
                  <a:cubicBezTo>
                    <a:pt x="28" y="28"/>
                    <a:pt x="25" y="29"/>
                    <a:pt x="22" y="28"/>
                  </a:cubicBezTo>
                  <a:cubicBezTo>
                    <a:pt x="19" y="28"/>
                    <a:pt x="17" y="27"/>
                    <a:pt x="14" y="26"/>
                  </a:cubicBezTo>
                  <a:cubicBezTo>
                    <a:pt x="11" y="23"/>
                    <a:pt x="9" y="18"/>
                    <a:pt x="8" y="14"/>
                  </a:cubicBezTo>
                  <a:cubicBezTo>
                    <a:pt x="8" y="12"/>
                    <a:pt x="8" y="10"/>
                    <a:pt x="7" y="8"/>
                  </a:cubicBezTo>
                  <a:cubicBezTo>
                    <a:pt x="6" y="6"/>
                    <a:pt x="5" y="4"/>
                    <a:pt x="3" y="3"/>
                  </a:cubicBezTo>
                  <a:cubicBezTo>
                    <a:pt x="3" y="2"/>
                    <a:pt x="2" y="1"/>
                    <a:pt x="0" y="0"/>
                  </a:cubicBezTo>
                  <a:cubicBezTo>
                    <a:pt x="1" y="0"/>
                    <a:pt x="3" y="0"/>
                    <a:pt x="4" y="0"/>
                  </a:cubicBezTo>
                  <a:cubicBezTo>
                    <a:pt x="5" y="0"/>
                    <a:pt x="7" y="0"/>
                    <a:pt x="8" y="0"/>
                  </a:cubicBezTo>
                  <a:cubicBezTo>
                    <a:pt x="11" y="0"/>
                    <a:pt x="14" y="0"/>
                    <a:pt x="16" y="0"/>
                  </a:cubicBezTo>
                  <a:cubicBezTo>
                    <a:pt x="23" y="0"/>
                    <a:pt x="29" y="1"/>
                    <a:pt x="33" y="7"/>
                  </a:cubicBezTo>
                  <a:cubicBezTo>
                    <a:pt x="35" y="10"/>
                    <a:pt x="36" y="13"/>
                    <a:pt x="36" y="16"/>
                  </a:cubicBezTo>
                  <a:cubicBezTo>
                    <a:pt x="35" y="19"/>
                    <a:pt x="34" y="22"/>
                    <a:pt x="32" y="24"/>
                  </a:cubicBezTo>
                  <a:cubicBezTo>
                    <a:pt x="34" y="25"/>
                    <a:pt x="36" y="26"/>
                    <a:pt x="38" y="27"/>
                  </a:cubicBezTo>
                  <a:cubicBezTo>
                    <a:pt x="38" y="27"/>
                    <a:pt x="38" y="27"/>
                    <a:pt x="38" y="28"/>
                  </a:cubicBezTo>
                  <a:cubicBezTo>
                    <a:pt x="36" y="27"/>
                    <a:pt x="34" y="26"/>
                    <a:pt x="32" y="24"/>
                  </a:cubicBezTo>
                  <a:cubicBezTo>
                    <a:pt x="31" y="25"/>
                    <a:pt x="31" y="25"/>
                    <a:pt x="30" y="2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2576"/>
            <p:cNvSpPr>
              <a:spLocks/>
            </p:cNvSpPr>
            <p:nvPr/>
          </p:nvSpPr>
          <p:spPr bwMode="auto">
            <a:xfrm>
              <a:off x="1540633" y="2028897"/>
              <a:ext cx="79059" cy="55701"/>
            </a:xfrm>
            <a:custGeom>
              <a:avLst/>
              <a:gdLst>
                <a:gd name="T0" fmla="*/ 19 w 37"/>
                <a:gd name="T1" fmla="*/ 26 h 26"/>
                <a:gd name="T2" fmla="*/ 12 w 37"/>
                <a:gd name="T3" fmla="*/ 22 h 26"/>
                <a:gd name="T4" fmla="*/ 9 w 37"/>
                <a:gd name="T5" fmla="*/ 16 h 26"/>
                <a:gd name="T6" fmla="*/ 6 w 37"/>
                <a:gd name="T7" fmla="*/ 10 h 26"/>
                <a:gd name="T8" fmla="*/ 3 w 37"/>
                <a:gd name="T9" fmla="*/ 7 h 26"/>
                <a:gd name="T10" fmla="*/ 0 w 37"/>
                <a:gd name="T11" fmla="*/ 5 h 26"/>
                <a:gd name="T12" fmla="*/ 4 w 37"/>
                <a:gd name="T13" fmla="*/ 4 h 26"/>
                <a:gd name="T14" fmla="*/ 7 w 37"/>
                <a:gd name="T15" fmla="*/ 2 h 26"/>
                <a:gd name="T16" fmla="*/ 14 w 37"/>
                <a:gd name="T17" fmla="*/ 1 h 26"/>
                <a:gd name="T18" fmla="*/ 23 w 37"/>
                <a:gd name="T19" fmla="*/ 2 h 26"/>
                <a:gd name="T20" fmla="*/ 30 w 37"/>
                <a:gd name="T21" fmla="*/ 6 h 26"/>
                <a:gd name="T22" fmla="*/ 32 w 37"/>
                <a:gd name="T23" fmla="*/ 14 h 26"/>
                <a:gd name="T24" fmla="*/ 28 w 37"/>
                <a:gd name="T25" fmla="*/ 21 h 26"/>
                <a:gd name="T26" fmla="*/ 32 w 37"/>
                <a:gd name="T27" fmla="*/ 23 h 26"/>
                <a:gd name="T28" fmla="*/ 37 w 37"/>
                <a:gd name="T29" fmla="*/ 23 h 26"/>
                <a:gd name="T30" fmla="*/ 37 w 37"/>
                <a:gd name="T31" fmla="*/ 23 h 26"/>
                <a:gd name="T32" fmla="*/ 32 w 37"/>
                <a:gd name="T33" fmla="*/ 23 h 26"/>
                <a:gd name="T34" fmla="*/ 28 w 37"/>
                <a:gd name="T35" fmla="*/ 22 h 26"/>
                <a:gd name="T36" fmla="*/ 19 w 37"/>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26">
                  <a:moveTo>
                    <a:pt x="19" y="26"/>
                  </a:moveTo>
                  <a:cubicBezTo>
                    <a:pt x="16" y="25"/>
                    <a:pt x="13" y="24"/>
                    <a:pt x="12" y="22"/>
                  </a:cubicBezTo>
                  <a:cubicBezTo>
                    <a:pt x="10" y="21"/>
                    <a:pt x="10" y="18"/>
                    <a:pt x="9" y="16"/>
                  </a:cubicBezTo>
                  <a:cubicBezTo>
                    <a:pt x="8" y="14"/>
                    <a:pt x="7" y="12"/>
                    <a:pt x="6" y="10"/>
                  </a:cubicBezTo>
                  <a:cubicBezTo>
                    <a:pt x="6" y="9"/>
                    <a:pt x="5" y="8"/>
                    <a:pt x="3" y="7"/>
                  </a:cubicBezTo>
                  <a:cubicBezTo>
                    <a:pt x="2" y="6"/>
                    <a:pt x="0" y="5"/>
                    <a:pt x="0" y="5"/>
                  </a:cubicBezTo>
                  <a:cubicBezTo>
                    <a:pt x="1" y="5"/>
                    <a:pt x="2" y="4"/>
                    <a:pt x="4" y="4"/>
                  </a:cubicBezTo>
                  <a:cubicBezTo>
                    <a:pt x="5" y="3"/>
                    <a:pt x="6" y="3"/>
                    <a:pt x="7" y="2"/>
                  </a:cubicBezTo>
                  <a:cubicBezTo>
                    <a:pt x="10" y="1"/>
                    <a:pt x="12" y="1"/>
                    <a:pt x="14" y="1"/>
                  </a:cubicBezTo>
                  <a:cubicBezTo>
                    <a:pt x="17" y="0"/>
                    <a:pt x="21" y="1"/>
                    <a:pt x="23" y="2"/>
                  </a:cubicBezTo>
                  <a:cubicBezTo>
                    <a:pt x="26" y="3"/>
                    <a:pt x="29" y="4"/>
                    <a:pt x="30" y="6"/>
                  </a:cubicBezTo>
                  <a:cubicBezTo>
                    <a:pt x="32" y="8"/>
                    <a:pt x="32" y="11"/>
                    <a:pt x="32" y="14"/>
                  </a:cubicBezTo>
                  <a:cubicBezTo>
                    <a:pt x="31" y="17"/>
                    <a:pt x="30" y="19"/>
                    <a:pt x="28" y="21"/>
                  </a:cubicBezTo>
                  <a:cubicBezTo>
                    <a:pt x="29" y="22"/>
                    <a:pt x="30" y="23"/>
                    <a:pt x="32" y="23"/>
                  </a:cubicBezTo>
                  <a:cubicBezTo>
                    <a:pt x="33" y="23"/>
                    <a:pt x="35" y="23"/>
                    <a:pt x="37" y="23"/>
                  </a:cubicBezTo>
                  <a:cubicBezTo>
                    <a:pt x="37" y="23"/>
                    <a:pt x="37" y="23"/>
                    <a:pt x="37" y="23"/>
                  </a:cubicBezTo>
                  <a:cubicBezTo>
                    <a:pt x="36" y="24"/>
                    <a:pt x="34" y="24"/>
                    <a:pt x="32" y="23"/>
                  </a:cubicBezTo>
                  <a:cubicBezTo>
                    <a:pt x="31" y="23"/>
                    <a:pt x="29" y="23"/>
                    <a:pt x="28" y="22"/>
                  </a:cubicBezTo>
                  <a:cubicBezTo>
                    <a:pt x="26" y="25"/>
                    <a:pt x="22" y="26"/>
                    <a:pt x="19" y="2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2577"/>
            <p:cNvSpPr>
              <a:spLocks/>
            </p:cNvSpPr>
            <p:nvPr/>
          </p:nvSpPr>
          <p:spPr bwMode="auto">
            <a:xfrm>
              <a:off x="1534344" y="2090887"/>
              <a:ext cx="65583" cy="102417"/>
            </a:xfrm>
            <a:custGeom>
              <a:avLst/>
              <a:gdLst>
                <a:gd name="T0" fmla="*/ 1 w 31"/>
                <a:gd name="T1" fmla="*/ 27 h 48"/>
                <a:gd name="T2" fmla="*/ 3 w 31"/>
                <a:gd name="T3" fmla="*/ 20 h 48"/>
                <a:gd name="T4" fmla="*/ 3 w 31"/>
                <a:gd name="T5" fmla="*/ 15 h 48"/>
                <a:gd name="T6" fmla="*/ 2 w 31"/>
                <a:gd name="T7" fmla="*/ 12 h 48"/>
                <a:gd name="T8" fmla="*/ 5 w 31"/>
                <a:gd name="T9" fmla="*/ 14 h 48"/>
                <a:gd name="T10" fmla="*/ 3 w 31"/>
                <a:gd name="T11" fmla="*/ 9 h 48"/>
                <a:gd name="T12" fmla="*/ 1 w 31"/>
                <a:gd name="T13" fmla="*/ 3 h 48"/>
                <a:gd name="T14" fmla="*/ 10 w 31"/>
                <a:gd name="T15" fmla="*/ 1 h 48"/>
                <a:gd name="T16" fmla="*/ 22 w 31"/>
                <a:gd name="T17" fmla="*/ 3 h 48"/>
                <a:gd name="T18" fmla="*/ 24 w 31"/>
                <a:gd name="T19" fmla="*/ 16 h 48"/>
                <a:gd name="T20" fmla="*/ 27 w 31"/>
                <a:gd name="T21" fmla="*/ 16 h 48"/>
                <a:gd name="T22" fmla="*/ 31 w 31"/>
                <a:gd name="T23" fmla="*/ 16 h 48"/>
                <a:gd name="T24" fmla="*/ 31 w 31"/>
                <a:gd name="T25" fmla="*/ 16 h 48"/>
                <a:gd name="T26" fmla="*/ 24 w 31"/>
                <a:gd name="T27" fmla="*/ 16 h 48"/>
                <a:gd name="T28" fmla="*/ 19 w 31"/>
                <a:gd name="T29" fmla="*/ 20 h 48"/>
                <a:gd name="T30" fmla="*/ 25 w 31"/>
                <a:gd name="T31" fmla="*/ 30 h 48"/>
                <a:gd name="T32" fmla="*/ 22 w 31"/>
                <a:gd name="T33" fmla="*/ 38 h 48"/>
                <a:gd name="T34" fmla="*/ 15 w 31"/>
                <a:gd name="T35" fmla="*/ 42 h 48"/>
                <a:gd name="T36" fmla="*/ 16 w 31"/>
                <a:gd name="T37" fmla="*/ 45 h 48"/>
                <a:gd name="T38" fmla="*/ 18 w 31"/>
                <a:gd name="T39" fmla="*/ 46 h 48"/>
                <a:gd name="T40" fmla="*/ 19 w 31"/>
                <a:gd name="T41" fmla="*/ 48 h 48"/>
                <a:gd name="T42" fmla="*/ 18 w 31"/>
                <a:gd name="T43" fmla="*/ 48 h 48"/>
                <a:gd name="T44" fmla="*/ 17 w 31"/>
                <a:gd name="T45" fmla="*/ 45 h 48"/>
                <a:gd name="T46" fmla="*/ 15 w 31"/>
                <a:gd name="T47" fmla="*/ 42 h 48"/>
                <a:gd name="T48" fmla="*/ 5 w 31"/>
                <a:gd name="T49" fmla="*/ 41 h 48"/>
                <a:gd name="T50" fmla="*/ 1 w 31"/>
                <a:gd name="T51" fmla="*/ 34 h 48"/>
                <a:gd name="T52" fmla="*/ 1 w 31"/>
                <a:gd name="T53"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48">
                  <a:moveTo>
                    <a:pt x="1" y="27"/>
                  </a:moveTo>
                  <a:cubicBezTo>
                    <a:pt x="2" y="24"/>
                    <a:pt x="2" y="22"/>
                    <a:pt x="3" y="20"/>
                  </a:cubicBezTo>
                  <a:cubicBezTo>
                    <a:pt x="3" y="19"/>
                    <a:pt x="4" y="17"/>
                    <a:pt x="3" y="15"/>
                  </a:cubicBezTo>
                  <a:cubicBezTo>
                    <a:pt x="3" y="14"/>
                    <a:pt x="2" y="12"/>
                    <a:pt x="2" y="12"/>
                  </a:cubicBezTo>
                  <a:cubicBezTo>
                    <a:pt x="3" y="13"/>
                    <a:pt x="4" y="13"/>
                    <a:pt x="5" y="14"/>
                  </a:cubicBezTo>
                  <a:cubicBezTo>
                    <a:pt x="4" y="12"/>
                    <a:pt x="4" y="10"/>
                    <a:pt x="3" y="9"/>
                  </a:cubicBezTo>
                  <a:cubicBezTo>
                    <a:pt x="3" y="7"/>
                    <a:pt x="1" y="3"/>
                    <a:pt x="1" y="3"/>
                  </a:cubicBezTo>
                  <a:cubicBezTo>
                    <a:pt x="4" y="4"/>
                    <a:pt x="7" y="2"/>
                    <a:pt x="10" y="1"/>
                  </a:cubicBezTo>
                  <a:cubicBezTo>
                    <a:pt x="14" y="0"/>
                    <a:pt x="19" y="0"/>
                    <a:pt x="22" y="3"/>
                  </a:cubicBezTo>
                  <a:cubicBezTo>
                    <a:pt x="26" y="6"/>
                    <a:pt x="26" y="11"/>
                    <a:pt x="24" y="16"/>
                  </a:cubicBezTo>
                  <a:cubicBezTo>
                    <a:pt x="25" y="16"/>
                    <a:pt x="26" y="16"/>
                    <a:pt x="27" y="16"/>
                  </a:cubicBezTo>
                  <a:cubicBezTo>
                    <a:pt x="28" y="16"/>
                    <a:pt x="29" y="16"/>
                    <a:pt x="31" y="16"/>
                  </a:cubicBezTo>
                  <a:cubicBezTo>
                    <a:pt x="31" y="16"/>
                    <a:pt x="31" y="16"/>
                    <a:pt x="31" y="16"/>
                  </a:cubicBezTo>
                  <a:cubicBezTo>
                    <a:pt x="29" y="17"/>
                    <a:pt x="26" y="17"/>
                    <a:pt x="24" y="16"/>
                  </a:cubicBezTo>
                  <a:cubicBezTo>
                    <a:pt x="23" y="18"/>
                    <a:pt x="21" y="20"/>
                    <a:pt x="19" y="20"/>
                  </a:cubicBezTo>
                  <a:cubicBezTo>
                    <a:pt x="22" y="23"/>
                    <a:pt x="24" y="26"/>
                    <a:pt x="25" y="30"/>
                  </a:cubicBezTo>
                  <a:cubicBezTo>
                    <a:pt x="25" y="33"/>
                    <a:pt x="24" y="36"/>
                    <a:pt x="22" y="38"/>
                  </a:cubicBezTo>
                  <a:cubicBezTo>
                    <a:pt x="20" y="40"/>
                    <a:pt x="18" y="41"/>
                    <a:pt x="15" y="42"/>
                  </a:cubicBezTo>
                  <a:cubicBezTo>
                    <a:pt x="15" y="43"/>
                    <a:pt x="16" y="44"/>
                    <a:pt x="16" y="45"/>
                  </a:cubicBezTo>
                  <a:cubicBezTo>
                    <a:pt x="17" y="45"/>
                    <a:pt x="17" y="46"/>
                    <a:pt x="18" y="46"/>
                  </a:cubicBezTo>
                  <a:cubicBezTo>
                    <a:pt x="18" y="47"/>
                    <a:pt x="19" y="47"/>
                    <a:pt x="19" y="48"/>
                  </a:cubicBezTo>
                  <a:cubicBezTo>
                    <a:pt x="18" y="48"/>
                    <a:pt x="18" y="48"/>
                    <a:pt x="18" y="48"/>
                  </a:cubicBezTo>
                  <a:cubicBezTo>
                    <a:pt x="18" y="47"/>
                    <a:pt x="17" y="46"/>
                    <a:pt x="17" y="45"/>
                  </a:cubicBezTo>
                  <a:cubicBezTo>
                    <a:pt x="16" y="44"/>
                    <a:pt x="15" y="43"/>
                    <a:pt x="15" y="42"/>
                  </a:cubicBezTo>
                  <a:cubicBezTo>
                    <a:pt x="11" y="43"/>
                    <a:pt x="8" y="43"/>
                    <a:pt x="5" y="41"/>
                  </a:cubicBezTo>
                  <a:cubicBezTo>
                    <a:pt x="3" y="39"/>
                    <a:pt x="2" y="36"/>
                    <a:pt x="1" y="34"/>
                  </a:cubicBezTo>
                  <a:cubicBezTo>
                    <a:pt x="0" y="32"/>
                    <a:pt x="1" y="29"/>
                    <a:pt x="1"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2578"/>
            <p:cNvSpPr>
              <a:spLocks/>
            </p:cNvSpPr>
            <p:nvPr/>
          </p:nvSpPr>
          <p:spPr bwMode="auto">
            <a:xfrm>
              <a:off x="1332204" y="2523017"/>
              <a:ext cx="87145" cy="121284"/>
            </a:xfrm>
            <a:custGeom>
              <a:avLst/>
              <a:gdLst>
                <a:gd name="T0" fmla="*/ 37 w 41"/>
                <a:gd name="T1" fmla="*/ 11 h 57"/>
                <a:gd name="T2" fmla="*/ 30 w 41"/>
                <a:gd name="T3" fmla="*/ 4 h 57"/>
                <a:gd name="T4" fmla="*/ 23 w 41"/>
                <a:gd name="T5" fmla="*/ 1 h 57"/>
                <a:gd name="T6" fmla="*/ 10 w 41"/>
                <a:gd name="T7" fmla="*/ 2 h 57"/>
                <a:gd name="T8" fmla="*/ 3 w 41"/>
                <a:gd name="T9" fmla="*/ 5 h 57"/>
                <a:gd name="T10" fmla="*/ 0 w 41"/>
                <a:gd name="T11" fmla="*/ 7 h 57"/>
                <a:gd name="T12" fmla="*/ 2 w 41"/>
                <a:gd name="T13" fmla="*/ 12 h 57"/>
                <a:gd name="T14" fmla="*/ 1 w 41"/>
                <a:gd name="T15" fmla="*/ 18 h 57"/>
                <a:gd name="T16" fmla="*/ 0 w 41"/>
                <a:gd name="T17" fmla="*/ 25 h 57"/>
                <a:gd name="T18" fmla="*/ 2 w 41"/>
                <a:gd name="T19" fmla="*/ 33 h 57"/>
                <a:gd name="T20" fmla="*/ 12 w 41"/>
                <a:gd name="T21" fmla="*/ 41 h 57"/>
                <a:gd name="T22" fmla="*/ 26 w 41"/>
                <a:gd name="T23" fmla="*/ 43 h 57"/>
                <a:gd name="T24" fmla="*/ 25 w 41"/>
                <a:gd name="T25" fmla="*/ 49 h 57"/>
                <a:gd name="T26" fmla="*/ 20 w 41"/>
                <a:gd name="T27" fmla="*/ 56 h 57"/>
                <a:gd name="T28" fmla="*/ 21 w 41"/>
                <a:gd name="T29" fmla="*/ 57 h 57"/>
                <a:gd name="T30" fmla="*/ 25 w 41"/>
                <a:gd name="T31" fmla="*/ 51 h 57"/>
                <a:gd name="T32" fmla="*/ 27 w 41"/>
                <a:gd name="T33" fmla="*/ 43 h 57"/>
                <a:gd name="T34" fmla="*/ 40 w 41"/>
                <a:gd name="T35" fmla="*/ 31 h 57"/>
                <a:gd name="T36" fmla="*/ 40 w 41"/>
                <a:gd name="T37" fmla="*/ 21 h 57"/>
                <a:gd name="T38" fmla="*/ 37 w 41"/>
                <a:gd name="T39" fmla="*/ 1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57">
                  <a:moveTo>
                    <a:pt x="37" y="11"/>
                  </a:moveTo>
                  <a:cubicBezTo>
                    <a:pt x="35" y="8"/>
                    <a:pt x="33" y="6"/>
                    <a:pt x="30" y="4"/>
                  </a:cubicBezTo>
                  <a:cubicBezTo>
                    <a:pt x="28" y="2"/>
                    <a:pt x="25" y="1"/>
                    <a:pt x="23" y="1"/>
                  </a:cubicBezTo>
                  <a:cubicBezTo>
                    <a:pt x="18" y="0"/>
                    <a:pt x="14" y="0"/>
                    <a:pt x="10" y="2"/>
                  </a:cubicBezTo>
                  <a:cubicBezTo>
                    <a:pt x="9" y="2"/>
                    <a:pt x="6" y="3"/>
                    <a:pt x="3" y="5"/>
                  </a:cubicBezTo>
                  <a:cubicBezTo>
                    <a:pt x="1" y="6"/>
                    <a:pt x="0" y="7"/>
                    <a:pt x="0" y="7"/>
                  </a:cubicBezTo>
                  <a:cubicBezTo>
                    <a:pt x="1" y="8"/>
                    <a:pt x="2" y="10"/>
                    <a:pt x="2" y="12"/>
                  </a:cubicBezTo>
                  <a:cubicBezTo>
                    <a:pt x="2" y="14"/>
                    <a:pt x="1" y="16"/>
                    <a:pt x="1" y="18"/>
                  </a:cubicBezTo>
                  <a:cubicBezTo>
                    <a:pt x="0" y="20"/>
                    <a:pt x="0" y="23"/>
                    <a:pt x="0" y="25"/>
                  </a:cubicBezTo>
                  <a:cubicBezTo>
                    <a:pt x="0" y="28"/>
                    <a:pt x="1" y="31"/>
                    <a:pt x="2" y="33"/>
                  </a:cubicBezTo>
                  <a:cubicBezTo>
                    <a:pt x="4" y="37"/>
                    <a:pt x="8" y="39"/>
                    <a:pt x="12" y="41"/>
                  </a:cubicBezTo>
                  <a:cubicBezTo>
                    <a:pt x="16" y="43"/>
                    <a:pt x="21" y="44"/>
                    <a:pt x="26" y="43"/>
                  </a:cubicBezTo>
                  <a:cubicBezTo>
                    <a:pt x="26" y="45"/>
                    <a:pt x="26" y="47"/>
                    <a:pt x="25" y="49"/>
                  </a:cubicBezTo>
                  <a:cubicBezTo>
                    <a:pt x="24" y="52"/>
                    <a:pt x="22" y="54"/>
                    <a:pt x="20" y="56"/>
                  </a:cubicBezTo>
                  <a:cubicBezTo>
                    <a:pt x="21" y="57"/>
                    <a:pt x="21" y="57"/>
                    <a:pt x="21" y="57"/>
                  </a:cubicBezTo>
                  <a:cubicBezTo>
                    <a:pt x="22" y="56"/>
                    <a:pt x="23" y="53"/>
                    <a:pt x="25" y="51"/>
                  </a:cubicBezTo>
                  <a:cubicBezTo>
                    <a:pt x="26" y="48"/>
                    <a:pt x="27" y="45"/>
                    <a:pt x="27" y="43"/>
                  </a:cubicBezTo>
                  <a:cubicBezTo>
                    <a:pt x="33" y="42"/>
                    <a:pt x="38" y="38"/>
                    <a:pt x="40" y="31"/>
                  </a:cubicBezTo>
                  <a:cubicBezTo>
                    <a:pt x="41" y="28"/>
                    <a:pt x="41" y="25"/>
                    <a:pt x="40" y="21"/>
                  </a:cubicBezTo>
                  <a:cubicBezTo>
                    <a:pt x="40" y="18"/>
                    <a:pt x="38" y="14"/>
                    <a:pt x="37"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2579"/>
            <p:cNvSpPr>
              <a:spLocks/>
            </p:cNvSpPr>
            <p:nvPr/>
          </p:nvSpPr>
          <p:spPr bwMode="auto">
            <a:xfrm>
              <a:off x="1423841" y="2418802"/>
              <a:ext cx="80856" cy="107808"/>
            </a:xfrm>
            <a:custGeom>
              <a:avLst/>
              <a:gdLst>
                <a:gd name="T0" fmla="*/ 38 w 38"/>
                <a:gd name="T1" fmla="*/ 23 h 51"/>
                <a:gd name="T2" fmla="*/ 33 w 38"/>
                <a:gd name="T3" fmla="*/ 9 h 51"/>
                <a:gd name="T4" fmla="*/ 24 w 38"/>
                <a:gd name="T5" fmla="*/ 2 h 51"/>
                <a:gd name="T6" fmla="*/ 17 w 38"/>
                <a:gd name="T7" fmla="*/ 0 h 51"/>
                <a:gd name="T8" fmla="*/ 13 w 38"/>
                <a:gd name="T9" fmla="*/ 0 h 51"/>
                <a:gd name="T10" fmla="*/ 12 w 38"/>
                <a:gd name="T11" fmla="*/ 4 h 51"/>
                <a:gd name="T12" fmla="*/ 7 w 38"/>
                <a:gd name="T13" fmla="*/ 9 h 51"/>
                <a:gd name="T14" fmla="*/ 2 w 38"/>
                <a:gd name="T15" fmla="*/ 16 h 51"/>
                <a:gd name="T16" fmla="*/ 0 w 38"/>
                <a:gd name="T17" fmla="*/ 25 h 51"/>
                <a:gd name="T18" fmla="*/ 16 w 38"/>
                <a:gd name="T19" fmla="*/ 42 h 51"/>
                <a:gd name="T20" fmla="*/ 13 w 38"/>
                <a:gd name="T21" fmla="*/ 47 h 51"/>
                <a:gd name="T22" fmla="*/ 10 w 38"/>
                <a:gd name="T23" fmla="*/ 49 h 51"/>
                <a:gd name="T24" fmla="*/ 7 w 38"/>
                <a:gd name="T25" fmla="*/ 51 h 51"/>
                <a:gd name="T26" fmla="*/ 8 w 38"/>
                <a:gd name="T27" fmla="*/ 51 h 51"/>
                <a:gd name="T28" fmla="*/ 8 w 38"/>
                <a:gd name="T29" fmla="*/ 51 h 51"/>
                <a:gd name="T30" fmla="*/ 8 w 38"/>
                <a:gd name="T31" fmla="*/ 51 h 51"/>
                <a:gd name="T32" fmla="*/ 8 w 38"/>
                <a:gd name="T33" fmla="*/ 51 h 51"/>
                <a:gd name="T34" fmla="*/ 9 w 38"/>
                <a:gd name="T35" fmla="*/ 51 h 51"/>
                <a:gd name="T36" fmla="*/ 10 w 38"/>
                <a:gd name="T37" fmla="*/ 50 h 51"/>
                <a:gd name="T38" fmla="*/ 12 w 38"/>
                <a:gd name="T39" fmla="*/ 48 h 51"/>
                <a:gd name="T40" fmla="*/ 17 w 38"/>
                <a:gd name="T41" fmla="*/ 42 h 51"/>
                <a:gd name="T42" fmla="*/ 32 w 38"/>
                <a:gd name="T43" fmla="*/ 38 h 51"/>
                <a:gd name="T44" fmla="*/ 38 w 38"/>
                <a:gd name="T45"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1">
                  <a:moveTo>
                    <a:pt x="38" y="23"/>
                  </a:moveTo>
                  <a:cubicBezTo>
                    <a:pt x="38" y="17"/>
                    <a:pt x="36" y="13"/>
                    <a:pt x="33" y="9"/>
                  </a:cubicBezTo>
                  <a:cubicBezTo>
                    <a:pt x="30" y="6"/>
                    <a:pt x="27" y="4"/>
                    <a:pt x="24" y="2"/>
                  </a:cubicBezTo>
                  <a:cubicBezTo>
                    <a:pt x="22" y="2"/>
                    <a:pt x="20" y="1"/>
                    <a:pt x="17" y="0"/>
                  </a:cubicBezTo>
                  <a:cubicBezTo>
                    <a:pt x="15" y="0"/>
                    <a:pt x="13" y="0"/>
                    <a:pt x="13" y="0"/>
                  </a:cubicBezTo>
                  <a:cubicBezTo>
                    <a:pt x="14" y="1"/>
                    <a:pt x="13" y="3"/>
                    <a:pt x="12" y="4"/>
                  </a:cubicBezTo>
                  <a:cubicBezTo>
                    <a:pt x="11" y="6"/>
                    <a:pt x="9" y="7"/>
                    <a:pt x="7" y="9"/>
                  </a:cubicBezTo>
                  <a:cubicBezTo>
                    <a:pt x="6" y="11"/>
                    <a:pt x="4" y="13"/>
                    <a:pt x="2" y="16"/>
                  </a:cubicBezTo>
                  <a:cubicBezTo>
                    <a:pt x="1" y="18"/>
                    <a:pt x="0" y="21"/>
                    <a:pt x="0" y="25"/>
                  </a:cubicBezTo>
                  <a:cubicBezTo>
                    <a:pt x="1" y="32"/>
                    <a:pt x="8" y="40"/>
                    <a:pt x="16" y="42"/>
                  </a:cubicBezTo>
                  <a:cubicBezTo>
                    <a:pt x="15" y="44"/>
                    <a:pt x="14" y="45"/>
                    <a:pt x="13" y="47"/>
                  </a:cubicBezTo>
                  <a:cubicBezTo>
                    <a:pt x="12" y="48"/>
                    <a:pt x="11" y="48"/>
                    <a:pt x="10" y="49"/>
                  </a:cubicBezTo>
                  <a:cubicBezTo>
                    <a:pt x="9" y="50"/>
                    <a:pt x="8" y="50"/>
                    <a:pt x="7" y="51"/>
                  </a:cubicBezTo>
                  <a:cubicBezTo>
                    <a:pt x="7" y="51"/>
                    <a:pt x="7" y="51"/>
                    <a:pt x="8" y="51"/>
                  </a:cubicBezTo>
                  <a:cubicBezTo>
                    <a:pt x="8" y="51"/>
                    <a:pt x="8" y="51"/>
                    <a:pt x="8" y="51"/>
                  </a:cubicBezTo>
                  <a:cubicBezTo>
                    <a:pt x="8" y="51"/>
                    <a:pt x="8" y="51"/>
                    <a:pt x="8" y="51"/>
                  </a:cubicBezTo>
                  <a:cubicBezTo>
                    <a:pt x="8" y="51"/>
                    <a:pt x="8" y="51"/>
                    <a:pt x="8" y="51"/>
                  </a:cubicBezTo>
                  <a:cubicBezTo>
                    <a:pt x="8" y="51"/>
                    <a:pt x="9" y="51"/>
                    <a:pt x="9" y="51"/>
                  </a:cubicBezTo>
                  <a:cubicBezTo>
                    <a:pt x="9" y="51"/>
                    <a:pt x="9" y="50"/>
                    <a:pt x="10" y="50"/>
                  </a:cubicBezTo>
                  <a:cubicBezTo>
                    <a:pt x="11" y="50"/>
                    <a:pt x="12" y="49"/>
                    <a:pt x="12" y="48"/>
                  </a:cubicBezTo>
                  <a:cubicBezTo>
                    <a:pt x="14" y="46"/>
                    <a:pt x="16" y="44"/>
                    <a:pt x="17" y="42"/>
                  </a:cubicBezTo>
                  <a:cubicBezTo>
                    <a:pt x="22" y="44"/>
                    <a:pt x="28" y="43"/>
                    <a:pt x="32" y="38"/>
                  </a:cubicBezTo>
                  <a:cubicBezTo>
                    <a:pt x="35" y="35"/>
                    <a:pt x="38" y="28"/>
                    <a:pt x="38" y="2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2580"/>
            <p:cNvSpPr>
              <a:spLocks/>
            </p:cNvSpPr>
            <p:nvPr/>
          </p:nvSpPr>
          <p:spPr bwMode="auto">
            <a:xfrm>
              <a:off x="1414857" y="2520321"/>
              <a:ext cx="61990" cy="46717"/>
            </a:xfrm>
            <a:custGeom>
              <a:avLst/>
              <a:gdLst>
                <a:gd name="T0" fmla="*/ 19 w 29"/>
                <a:gd name="T1" fmla="*/ 20 h 22"/>
                <a:gd name="T2" fmla="*/ 22 w 29"/>
                <a:gd name="T3" fmla="*/ 15 h 22"/>
                <a:gd name="T4" fmla="*/ 24 w 29"/>
                <a:gd name="T5" fmla="*/ 9 h 22"/>
                <a:gd name="T6" fmla="*/ 27 w 29"/>
                <a:gd name="T7" fmla="*/ 6 h 22"/>
                <a:gd name="T8" fmla="*/ 29 w 29"/>
                <a:gd name="T9" fmla="*/ 4 h 22"/>
                <a:gd name="T10" fmla="*/ 23 w 29"/>
                <a:gd name="T11" fmla="*/ 3 h 22"/>
                <a:gd name="T12" fmla="*/ 18 w 29"/>
                <a:gd name="T13" fmla="*/ 1 h 22"/>
                <a:gd name="T14" fmla="*/ 4 w 29"/>
                <a:gd name="T15" fmla="*/ 5 h 22"/>
                <a:gd name="T16" fmla="*/ 2 w 29"/>
                <a:gd name="T17" fmla="*/ 12 h 22"/>
                <a:gd name="T18" fmla="*/ 5 w 29"/>
                <a:gd name="T19" fmla="*/ 18 h 22"/>
                <a:gd name="T20" fmla="*/ 3 w 29"/>
                <a:gd name="T21" fmla="*/ 19 h 22"/>
                <a:gd name="T22" fmla="*/ 0 w 29"/>
                <a:gd name="T23" fmla="*/ 20 h 22"/>
                <a:gd name="T24" fmla="*/ 0 w 29"/>
                <a:gd name="T25" fmla="*/ 20 h 22"/>
                <a:gd name="T26" fmla="*/ 3 w 29"/>
                <a:gd name="T27" fmla="*/ 20 h 22"/>
                <a:gd name="T28" fmla="*/ 6 w 29"/>
                <a:gd name="T29" fmla="*/ 18 h 22"/>
                <a:gd name="T30" fmla="*/ 13 w 29"/>
                <a:gd name="T31" fmla="*/ 22 h 22"/>
                <a:gd name="T32" fmla="*/ 19 w 29"/>
                <a:gd name="T3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22">
                  <a:moveTo>
                    <a:pt x="19" y="20"/>
                  </a:moveTo>
                  <a:cubicBezTo>
                    <a:pt x="20" y="19"/>
                    <a:pt x="21" y="17"/>
                    <a:pt x="22" y="15"/>
                  </a:cubicBezTo>
                  <a:cubicBezTo>
                    <a:pt x="23" y="13"/>
                    <a:pt x="24" y="11"/>
                    <a:pt x="24" y="9"/>
                  </a:cubicBezTo>
                  <a:cubicBezTo>
                    <a:pt x="25" y="9"/>
                    <a:pt x="26" y="7"/>
                    <a:pt x="27" y="6"/>
                  </a:cubicBezTo>
                  <a:cubicBezTo>
                    <a:pt x="27" y="5"/>
                    <a:pt x="29" y="4"/>
                    <a:pt x="29" y="4"/>
                  </a:cubicBezTo>
                  <a:cubicBezTo>
                    <a:pt x="26" y="4"/>
                    <a:pt x="25" y="4"/>
                    <a:pt x="23" y="3"/>
                  </a:cubicBezTo>
                  <a:cubicBezTo>
                    <a:pt x="21" y="2"/>
                    <a:pt x="20" y="2"/>
                    <a:pt x="18" y="1"/>
                  </a:cubicBezTo>
                  <a:cubicBezTo>
                    <a:pt x="14" y="0"/>
                    <a:pt x="8" y="1"/>
                    <a:pt x="4" y="5"/>
                  </a:cubicBezTo>
                  <a:cubicBezTo>
                    <a:pt x="3" y="7"/>
                    <a:pt x="2" y="9"/>
                    <a:pt x="2" y="12"/>
                  </a:cubicBezTo>
                  <a:cubicBezTo>
                    <a:pt x="3" y="14"/>
                    <a:pt x="4" y="16"/>
                    <a:pt x="5" y="18"/>
                  </a:cubicBezTo>
                  <a:cubicBezTo>
                    <a:pt x="5" y="18"/>
                    <a:pt x="4" y="19"/>
                    <a:pt x="3" y="19"/>
                  </a:cubicBezTo>
                  <a:cubicBezTo>
                    <a:pt x="2" y="20"/>
                    <a:pt x="1" y="20"/>
                    <a:pt x="0" y="20"/>
                  </a:cubicBezTo>
                  <a:cubicBezTo>
                    <a:pt x="0" y="20"/>
                    <a:pt x="0" y="20"/>
                    <a:pt x="0" y="20"/>
                  </a:cubicBezTo>
                  <a:cubicBezTo>
                    <a:pt x="0" y="20"/>
                    <a:pt x="1" y="20"/>
                    <a:pt x="3" y="20"/>
                  </a:cubicBezTo>
                  <a:cubicBezTo>
                    <a:pt x="4" y="19"/>
                    <a:pt x="5" y="19"/>
                    <a:pt x="6" y="18"/>
                  </a:cubicBezTo>
                  <a:cubicBezTo>
                    <a:pt x="8" y="20"/>
                    <a:pt x="10" y="22"/>
                    <a:pt x="13" y="22"/>
                  </a:cubicBezTo>
                  <a:cubicBezTo>
                    <a:pt x="15" y="22"/>
                    <a:pt x="17" y="21"/>
                    <a:pt x="19"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2581"/>
            <p:cNvSpPr>
              <a:spLocks/>
            </p:cNvSpPr>
            <p:nvPr/>
          </p:nvSpPr>
          <p:spPr bwMode="auto">
            <a:xfrm>
              <a:off x="1190257" y="2616450"/>
              <a:ext cx="53006" cy="57498"/>
            </a:xfrm>
            <a:custGeom>
              <a:avLst/>
              <a:gdLst>
                <a:gd name="T0" fmla="*/ 19 w 25"/>
                <a:gd name="T1" fmla="*/ 4 h 27"/>
                <a:gd name="T2" fmla="*/ 12 w 25"/>
                <a:gd name="T3" fmla="*/ 3 h 27"/>
                <a:gd name="T4" fmla="*/ 6 w 25"/>
                <a:gd name="T5" fmla="*/ 3 h 27"/>
                <a:gd name="T6" fmla="*/ 2 w 25"/>
                <a:gd name="T7" fmla="*/ 2 h 27"/>
                <a:gd name="T8" fmla="*/ 0 w 25"/>
                <a:gd name="T9" fmla="*/ 0 h 27"/>
                <a:gd name="T10" fmla="*/ 1 w 25"/>
                <a:gd name="T11" fmla="*/ 7 h 27"/>
                <a:gd name="T12" fmla="*/ 1 w 25"/>
                <a:gd name="T13" fmla="*/ 12 h 27"/>
                <a:gd name="T14" fmla="*/ 9 w 25"/>
                <a:gd name="T15" fmla="*/ 23 h 27"/>
                <a:gd name="T16" fmla="*/ 15 w 25"/>
                <a:gd name="T17" fmla="*/ 23 h 27"/>
                <a:gd name="T18" fmla="*/ 22 w 25"/>
                <a:gd name="T19" fmla="*/ 20 h 27"/>
                <a:gd name="T20" fmla="*/ 23 w 25"/>
                <a:gd name="T21" fmla="*/ 21 h 27"/>
                <a:gd name="T22" fmla="*/ 23 w 25"/>
                <a:gd name="T23" fmla="*/ 22 h 27"/>
                <a:gd name="T24" fmla="*/ 23 w 25"/>
                <a:gd name="T25" fmla="*/ 24 h 27"/>
                <a:gd name="T26" fmla="*/ 23 w 25"/>
                <a:gd name="T27" fmla="*/ 26 h 27"/>
                <a:gd name="T28" fmla="*/ 21 w 25"/>
                <a:gd name="T29" fmla="*/ 27 h 27"/>
                <a:gd name="T30" fmla="*/ 20 w 25"/>
                <a:gd name="T31" fmla="*/ 27 h 27"/>
                <a:gd name="T32" fmla="*/ 18 w 25"/>
                <a:gd name="T33" fmla="*/ 26 h 27"/>
                <a:gd name="T34" fmla="*/ 17 w 25"/>
                <a:gd name="T35" fmla="*/ 25 h 27"/>
                <a:gd name="T36" fmla="*/ 16 w 25"/>
                <a:gd name="T37" fmla="*/ 25 h 27"/>
                <a:gd name="T38" fmla="*/ 17 w 25"/>
                <a:gd name="T39" fmla="*/ 26 h 27"/>
                <a:gd name="T40" fmla="*/ 18 w 25"/>
                <a:gd name="T41" fmla="*/ 27 h 27"/>
                <a:gd name="T42" fmla="*/ 20 w 25"/>
                <a:gd name="T43" fmla="*/ 27 h 27"/>
                <a:gd name="T44" fmla="*/ 23 w 25"/>
                <a:gd name="T45" fmla="*/ 26 h 27"/>
                <a:gd name="T46" fmla="*/ 24 w 25"/>
                <a:gd name="T47" fmla="*/ 25 h 27"/>
                <a:gd name="T48" fmla="*/ 24 w 25"/>
                <a:gd name="T49" fmla="*/ 24 h 27"/>
                <a:gd name="T50" fmla="*/ 23 w 25"/>
                <a:gd name="T51" fmla="*/ 21 h 27"/>
                <a:gd name="T52" fmla="*/ 22 w 25"/>
                <a:gd name="T53" fmla="*/ 19 h 27"/>
                <a:gd name="T54" fmla="*/ 24 w 25"/>
                <a:gd name="T55" fmla="*/ 10 h 27"/>
                <a:gd name="T56" fmla="*/ 19 w 25"/>
                <a:gd name="T5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 h="27">
                  <a:moveTo>
                    <a:pt x="19" y="4"/>
                  </a:moveTo>
                  <a:cubicBezTo>
                    <a:pt x="17" y="3"/>
                    <a:pt x="15" y="3"/>
                    <a:pt x="12" y="3"/>
                  </a:cubicBezTo>
                  <a:cubicBezTo>
                    <a:pt x="10" y="3"/>
                    <a:pt x="8" y="3"/>
                    <a:pt x="6" y="3"/>
                  </a:cubicBezTo>
                  <a:cubicBezTo>
                    <a:pt x="5" y="3"/>
                    <a:pt x="4" y="2"/>
                    <a:pt x="2" y="2"/>
                  </a:cubicBezTo>
                  <a:cubicBezTo>
                    <a:pt x="1" y="1"/>
                    <a:pt x="0" y="0"/>
                    <a:pt x="0" y="0"/>
                  </a:cubicBezTo>
                  <a:cubicBezTo>
                    <a:pt x="0" y="3"/>
                    <a:pt x="1" y="5"/>
                    <a:pt x="1" y="7"/>
                  </a:cubicBezTo>
                  <a:cubicBezTo>
                    <a:pt x="1" y="9"/>
                    <a:pt x="1" y="10"/>
                    <a:pt x="1" y="12"/>
                  </a:cubicBezTo>
                  <a:cubicBezTo>
                    <a:pt x="2" y="17"/>
                    <a:pt x="5" y="22"/>
                    <a:pt x="9" y="23"/>
                  </a:cubicBezTo>
                  <a:cubicBezTo>
                    <a:pt x="11" y="24"/>
                    <a:pt x="13" y="24"/>
                    <a:pt x="15" y="23"/>
                  </a:cubicBezTo>
                  <a:cubicBezTo>
                    <a:pt x="18" y="23"/>
                    <a:pt x="20" y="21"/>
                    <a:pt x="22" y="20"/>
                  </a:cubicBezTo>
                  <a:cubicBezTo>
                    <a:pt x="22" y="20"/>
                    <a:pt x="22" y="21"/>
                    <a:pt x="23" y="21"/>
                  </a:cubicBezTo>
                  <a:cubicBezTo>
                    <a:pt x="23" y="21"/>
                    <a:pt x="23" y="22"/>
                    <a:pt x="23" y="22"/>
                  </a:cubicBezTo>
                  <a:cubicBezTo>
                    <a:pt x="23" y="23"/>
                    <a:pt x="23" y="23"/>
                    <a:pt x="23" y="24"/>
                  </a:cubicBezTo>
                  <a:cubicBezTo>
                    <a:pt x="23" y="25"/>
                    <a:pt x="23" y="25"/>
                    <a:pt x="23" y="26"/>
                  </a:cubicBezTo>
                  <a:cubicBezTo>
                    <a:pt x="22" y="26"/>
                    <a:pt x="22" y="27"/>
                    <a:pt x="21" y="27"/>
                  </a:cubicBezTo>
                  <a:cubicBezTo>
                    <a:pt x="21" y="27"/>
                    <a:pt x="20" y="27"/>
                    <a:pt x="20" y="27"/>
                  </a:cubicBezTo>
                  <a:cubicBezTo>
                    <a:pt x="19" y="27"/>
                    <a:pt x="19" y="27"/>
                    <a:pt x="18" y="26"/>
                  </a:cubicBezTo>
                  <a:cubicBezTo>
                    <a:pt x="18" y="26"/>
                    <a:pt x="17" y="25"/>
                    <a:pt x="17" y="25"/>
                  </a:cubicBezTo>
                  <a:cubicBezTo>
                    <a:pt x="16" y="25"/>
                    <a:pt x="16" y="25"/>
                    <a:pt x="16" y="25"/>
                  </a:cubicBezTo>
                  <a:cubicBezTo>
                    <a:pt x="16" y="25"/>
                    <a:pt x="17" y="26"/>
                    <a:pt x="17" y="26"/>
                  </a:cubicBezTo>
                  <a:cubicBezTo>
                    <a:pt x="18" y="27"/>
                    <a:pt x="18" y="27"/>
                    <a:pt x="18" y="27"/>
                  </a:cubicBezTo>
                  <a:cubicBezTo>
                    <a:pt x="19" y="27"/>
                    <a:pt x="19" y="27"/>
                    <a:pt x="20" y="27"/>
                  </a:cubicBezTo>
                  <a:cubicBezTo>
                    <a:pt x="21" y="27"/>
                    <a:pt x="22" y="27"/>
                    <a:pt x="23" y="26"/>
                  </a:cubicBezTo>
                  <a:cubicBezTo>
                    <a:pt x="23" y="26"/>
                    <a:pt x="23" y="25"/>
                    <a:pt x="24" y="25"/>
                  </a:cubicBezTo>
                  <a:cubicBezTo>
                    <a:pt x="24" y="24"/>
                    <a:pt x="24" y="24"/>
                    <a:pt x="24" y="24"/>
                  </a:cubicBezTo>
                  <a:cubicBezTo>
                    <a:pt x="24" y="22"/>
                    <a:pt x="23" y="22"/>
                    <a:pt x="23" y="21"/>
                  </a:cubicBezTo>
                  <a:cubicBezTo>
                    <a:pt x="23" y="20"/>
                    <a:pt x="22" y="20"/>
                    <a:pt x="22" y="19"/>
                  </a:cubicBezTo>
                  <a:cubicBezTo>
                    <a:pt x="24" y="17"/>
                    <a:pt x="25" y="13"/>
                    <a:pt x="24" y="10"/>
                  </a:cubicBezTo>
                  <a:cubicBezTo>
                    <a:pt x="23" y="8"/>
                    <a:pt x="21" y="6"/>
                    <a:pt x="19" y="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2582"/>
            <p:cNvSpPr>
              <a:spLocks/>
            </p:cNvSpPr>
            <p:nvPr/>
          </p:nvSpPr>
          <p:spPr bwMode="auto">
            <a:xfrm>
              <a:off x="1185765" y="2686525"/>
              <a:ext cx="21562" cy="23358"/>
            </a:xfrm>
            <a:custGeom>
              <a:avLst/>
              <a:gdLst>
                <a:gd name="T0" fmla="*/ 8 w 10"/>
                <a:gd name="T1" fmla="*/ 1 h 11"/>
                <a:gd name="T2" fmla="*/ 6 w 10"/>
                <a:gd name="T3" fmla="*/ 0 h 11"/>
                <a:gd name="T4" fmla="*/ 3 w 10"/>
                <a:gd name="T5" fmla="*/ 0 h 11"/>
                <a:gd name="T6" fmla="*/ 0 w 10"/>
                <a:gd name="T7" fmla="*/ 0 h 11"/>
                <a:gd name="T8" fmla="*/ 1 w 10"/>
                <a:gd name="T9" fmla="*/ 4 h 11"/>
                <a:gd name="T10" fmla="*/ 3 w 10"/>
                <a:gd name="T11" fmla="*/ 8 h 11"/>
                <a:gd name="T12" fmla="*/ 6 w 10"/>
                <a:gd name="T13" fmla="*/ 8 h 11"/>
                <a:gd name="T14" fmla="*/ 8 w 10"/>
                <a:gd name="T15" fmla="*/ 8 h 11"/>
                <a:gd name="T16" fmla="*/ 9 w 10"/>
                <a:gd name="T17" fmla="*/ 9 h 11"/>
                <a:gd name="T18" fmla="*/ 8 w 10"/>
                <a:gd name="T19" fmla="*/ 11 h 11"/>
                <a:gd name="T20" fmla="*/ 8 w 10"/>
                <a:gd name="T21" fmla="*/ 11 h 11"/>
                <a:gd name="T22" fmla="*/ 9 w 10"/>
                <a:gd name="T23" fmla="*/ 8 h 11"/>
                <a:gd name="T24" fmla="*/ 10 w 10"/>
                <a:gd name="T25" fmla="*/ 4 h 11"/>
                <a:gd name="T26" fmla="*/ 8 w 10"/>
                <a:gd name="T2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8" y="1"/>
                  </a:moveTo>
                  <a:cubicBezTo>
                    <a:pt x="7" y="0"/>
                    <a:pt x="7" y="0"/>
                    <a:pt x="6" y="0"/>
                  </a:cubicBezTo>
                  <a:cubicBezTo>
                    <a:pt x="5" y="0"/>
                    <a:pt x="4" y="0"/>
                    <a:pt x="3" y="0"/>
                  </a:cubicBezTo>
                  <a:cubicBezTo>
                    <a:pt x="2" y="0"/>
                    <a:pt x="0" y="0"/>
                    <a:pt x="0" y="0"/>
                  </a:cubicBezTo>
                  <a:cubicBezTo>
                    <a:pt x="1" y="1"/>
                    <a:pt x="1" y="3"/>
                    <a:pt x="1" y="4"/>
                  </a:cubicBezTo>
                  <a:cubicBezTo>
                    <a:pt x="1" y="5"/>
                    <a:pt x="2" y="7"/>
                    <a:pt x="3" y="8"/>
                  </a:cubicBezTo>
                  <a:cubicBezTo>
                    <a:pt x="4" y="8"/>
                    <a:pt x="5" y="8"/>
                    <a:pt x="6" y="8"/>
                  </a:cubicBezTo>
                  <a:cubicBezTo>
                    <a:pt x="6" y="8"/>
                    <a:pt x="8" y="8"/>
                    <a:pt x="8" y="8"/>
                  </a:cubicBezTo>
                  <a:cubicBezTo>
                    <a:pt x="9" y="8"/>
                    <a:pt x="9" y="9"/>
                    <a:pt x="9" y="9"/>
                  </a:cubicBezTo>
                  <a:cubicBezTo>
                    <a:pt x="9" y="10"/>
                    <a:pt x="8" y="10"/>
                    <a:pt x="8" y="11"/>
                  </a:cubicBezTo>
                  <a:cubicBezTo>
                    <a:pt x="8" y="11"/>
                    <a:pt x="8" y="11"/>
                    <a:pt x="8" y="11"/>
                  </a:cubicBezTo>
                  <a:cubicBezTo>
                    <a:pt x="9" y="10"/>
                    <a:pt x="9" y="9"/>
                    <a:pt x="9" y="8"/>
                  </a:cubicBezTo>
                  <a:cubicBezTo>
                    <a:pt x="10" y="7"/>
                    <a:pt x="10" y="6"/>
                    <a:pt x="10" y="4"/>
                  </a:cubicBezTo>
                  <a:cubicBezTo>
                    <a:pt x="10" y="3"/>
                    <a:pt x="9" y="2"/>
                    <a:pt x="8" y="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2583"/>
            <p:cNvSpPr>
              <a:spLocks/>
            </p:cNvSpPr>
            <p:nvPr/>
          </p:nvSpPr>
          <p:spPr bwMode="auto">
            <a:xfrm>
              <a:off x="1255840" y="2439465"/>
              <a:ext cx="80856" cy="89840"/>
            </a:xfrm>
            <a:custGeom>
              <a:avLst/>
              <a:gdLst>
                <a:gd name="T0" fmla="*/ 31 w 38"/>
                <a:gd name="T1" fmla="*/ 6 h 42"/>
                <a:gd name="T2" fmla="*/ 20 w 38"/>
                <a:gd name="T3" fmla="*/ 1 h 42"/>
                <a:gd name="T4" fmla="*/ 10 w 38"/>
                <a:gd name="T5" fmla="*/ 1 h 42"/>
                <a:gd name="T6" fmla="*/ 4 w 38"/>
                <a:gd name="T7" fmla="*/ 1 h 42"/>
                <a:gd name="T8" fmla="*/ 0 w 38"/>
                <a:gd name="T9" fmla="*/ 1 h 42"/>
                <a:gd name="T10" fmla="*/ 2 w 38"/>
                <a:gd name="T11" fmla="*/ 7 h 42"/>
                <a:gd name="T12" fmla="*/ 1 w 38"/>
                <a:gd name="T13" fmla="*/ 15 h 42"/>
                <a:gd name="T14" fmla="*/ 9 w 38"/>
                <a:gd name="T15" fmla="*/ 33 h 42"/>
                <a:gd name="T16" fmla="*/ 31 w 38"/>
                <a:gd name="T17" fmla="*/ 31 h 42"/>
                <a:gd name="T18" fmla="*/ 32 w 38"/>
                <a:gd name="T19" fmla="*/ 35 h 42"/>
                <a:gd name="T20" fmla="*/ 33 w 38"/>
                <a:gd name="T21" fmla="*/ 39 h 42"/>
                <a:gd name="T22" fmla="*/ 32 w 38"/>
                <a:gd name="T23" fmla="*/ 40 h 42"/>
                <a:gd name="T24" fmla="*/ 32 w 38"/>
                <a:gd name="T25" fmla="*/ 40 h 42"/>
                <a:gd name="T26" fmla="*/ 32 w 38"/>
                <a:gd name="T27" fmla="*/ 40 h 42"/>
                <a:gd name="T28" fmla="*/ 32 w 38"/>
                <a:gd name="T29" fmla="*/ 40 h 42"/>
                <a:gd name="T30" fmla="*/ 32 w 38"/>
                <a:gd name="T31" fmla="*/ 41 h 42"/>
                <a:gd name="T32" fmla="*/ 31 w 38"/>
                <a:gd name="T33" fmla="*/ 41 h 42"/>
                <a:gd name="T34" fmla="*/ 30 w 38"/>
                <a:gd name="T35" fmla="*/ 41 h 42"/>
                <a:gd name="T36" fmla="*/ 30 w 38"/>
                <a:gd name="T37" fmla="*/ 42 h 42"/>
                <a:gd name="T38" fmla="*/ 30 w 38"/>
                <a:gd name="T39" fmla="*/ 42 h 42"/>
                <a:gd name="T40" fmla="*/ 28 w 38"/>
                <a:gd name="T41" fmla="*/ 42 h 42"/>
                <a:gd name="T42" fmla="*/ 28 w 38"/>
                <a:gd name="T43" fmla="*/ 42 h 42"/>
                <a:gd name="T44" fmla="*/ 28 w 38"/>
                <a:gd name="T45" fmla="*/ 42 h 42"/>
                <a:gd name="T46" fmla="*/ 28 w 38"/>
                <a:gd name="T47" fmla="*/ 42 h 42"/>
                <a:gd name="T48" fmla="*/ 28 w 38"/>
                <a:gd name="T49" fmla="*/ 42 h 42"/>
                <a:gd name="T50" fmla="*/ 28 w 38"/>
                <a:gd name="T51" fmla="*/ 42 h 42"/>
                <a:gd name="T52" fmla="*/ 29 w 38"/>
                <a:gd name="T53" fmla="*/ 41 h 42"/>
                <a:gd name="T54" fmla="*/ 28 w 38"/>
                <a:gd name="T55" fmla="*/ 41 h 42"/>
                <a:gd name="T56" fmla="*/ 27 w 38"/>
                <a:gd name="T57" fmla="*/ 42 h 42"/>
                <a:gd name="T58" fmla="*/ 27 w 38"/>
                <a:gd name="T59" fmla="*/ 42 h 42"/>
                <a:gd name="T60" fmla="*/ 27 w 38"/>
                <a:gd name="T61" fmla="*/ 42 h 42"/>
                <a:gd name="T62" fmla="*/ 27 w 38"/>
                <a:gd name="T63" fmla="*/ 42 h 42"/>
                <a:gd name="T64" fmla="*/ 28 w 38"/>
                <a:gd name="T65" fmla="*/ 42 h 42"/>
                <a:gd name="T66" fmla="*/ 29 w 38"/>
                <a:gd name="T67" fmla="*/ 42 h 42"/>
                <a:gd name="T68" fmla="*/ 30 w 38"/>
                <a:gd name="T69" fmla="*/ 42 h 42"/>
                <a:gd name="T70" fmla="*/ 30 w 38"/>
                <a:gd name="T71" fmla="*/ 42 h 42"/>
                <a:gd name="T72" fmla="*/ 30 w 38"/>
                <a:gd name="T73" fmla="*/ 41 h 42"/>
                <a:gd name="T74" fmla="*/ 31 w 38"/>
                <a:gd name="T75" fmla="*/ 41 h 42"/>
                <a:gd name="T76" fmla="*/ 32 w 38"/>
                <a:gd name="T77" fmla="*/ 41 h 42"/>
                <a:gd name="T78" fmla="*/ 33 w 38"/>
                <a:gd name="T79" fmla="*/ 40 h 42"/>
                <a:gd name="T80" fmla="*/ 33 w 38"/>
                <a:gd name="T81" fmla="*/ 40 h 42"/>
                <a:gd name="T82" fmla="*/ 33 w 38"/>
                <a:gd name="T83" fmla="*/ 40 h 42"/>
                <a:gd name="T84" fmla="*/ 33 w 38"/>
                <a:gd name="T85" fmla="*/ 37 h 42"/>
                <a:gd name="T86" fmla="*/ 31 w 38"/>
                <a:gd name="T87" fmla="*/ 30 h 42"/>
                <a:gd name="T88" fmla="*/ 37 w 38"/>
                <a:gd name="T89" fmla="*/ 17 h 42"/>
                <a:gd name="T90" fmla="*/ 31 w 38"/>
                <a:gd name="T91"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42">
                  <a:moveTo>
                    <a:pt x="31" y="6"/>
                  </a:moveTo>
                  <a:cubicBezTo>
                    <a:pt x="28" y="3"/>
                    <a:pt x="24" y="2"/>
                    <a:pt x="20" y="1"/>
                  </a:cubicBezTo>
                  <a:cubicBezTo>
                    <a:pt x="17" y="0"/>
                    <a:pt x="13" y="0"/>
                    <a:pt x="10" y="1"/>
                  </a:cubicBezTo>
                  <a:cubicBezTo>
                    <a:pt x="9" y="1"/>
                    <a:pt x="6" y="1"/>
                    <a:pt x="4" y="1"/>
                  </a:cubicBezTo>
                  <a:cubicBezTo>
                    <a:pt x="2" y="1"/>
                    <a:pt x="0" y="1"/>
                    <a:pt x="0" y="1"/>
                  </a:cubicBezTo>
                  <a:cubicBezTo>
                    <a:pt x="1" y="2"/>
                    <a:pt x="2" y="5"/>
                    <a:pt x="2" y="7"/>
                  </a:cubicBezTo>
                  <a:cubicBezTo>
                    <a:pt x="2" y="10"/>
                    <a:pt x="1" y="12"/>
                    <a:pt x="1" y="15"/>
                  </a:cubicBezTo>
                  <a:cubicBezTo>
                    <a:pt x="2" y="21"/>
                    <a:pt x="4" y="29"/>
                    <a:pt x="9" y="33"/>
                  </a:cubicBezTo>
                  <a:cubicBezTo>
                    <a:pt x="15" y="37"/>
                    <a:pt x="24" y="36"/>
                    <a:pt x="31" y="31"/>
                  </a:cubicBezTo>
                  <a:cubicBezTo>
                    <a:pt x="31" y="32"/>
                    <a:pt x="32" y="34"/>
                    <a:pt x="32" y="35"/>
                  </a:cubicBezTo>
                  <a:cubicBezTo>
                    <a:pt x="33" y="36"/>
                    <a:pt x="33" y="38"/>
                    <a:pt x="33" y="39"/>
                  </a:cubicBezTo>
                  <a:cubicBezTo>
                    <a:pt x="33" y="39"/>
                    <a:pt x="33" y="40"/>
                    <a:pt x="32" y="40"/>
                  </a:cubicBezTo>
                  <a:cubicBezTo>
                    <a:pt x="32" y="40"/>
                    <a:pt x="32" y="40"/>
                    <a:pt x="32" y="40"/>
                  </a:cubicBezTo>
                  <a:cubicBezTo>
                    <a:pt x="32" y="40"/>
                    <a:pt x="32" y="40"/>
                    <a:pt x="32" y="40"/>
                  </a:cubicBezTo>
                  <a:cubicBezTo>
                    <a:pt x="32" y="40"/>
                    <a:pt x="32" y="40"/>
                    <a:pt x="32" y="40"/>
                  </a:cubicBezTo>
                  <a:cubicBezTo>
                    <a:pt x="32" y="41"/>
                    <a:pt x="32" y="41"/>
                    <a:pt x="32" y="41"/>
                  </a:cubicBezTo>
                  <a:cubicBezTo>
                    <a:pt x="31" y="41"/>
                    <a:pt x="31" y="41"/>
                    <a:pt x="31" y="41"/>
                  </a:cubicBezTo>
                  <a:cubicBezTo>
                    <a:pt x="31" y="41"/>
                    <a:pt x="30" y="41"/>
                    <a:pt x="30" y="41"/>
                  </a:cubicBezTo>
                  <a:cubicBezTo>
                    <a:pt x="30" y="41"/>
                    <a:pt x="30" y="42"/>
                    <a:pt x="30" y="42"/>
                  </a:cubicBezTo>
                  <a:cubicBezTo>
                    <a:pt x="30" y="42"/>
                    <a:pt x="30" y="42"/>
                    <a:pt x="30" y="42"/>
                  </a:cubicBezTo>
                  <a:cubicBezTo>
                    <a:pt x="30" y="42"/>
                    <a:pt x="29"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9" y="41"/>
                    <a:pt x="29" y="41"/>
                    <a:pt x="29" y="41"/>
                  </a:cubicBezTo>
                  <a:cubicBezTo>
                    <a:pt x="28" y="41"/>
                    <a:pt x="28" y="41"/>
                    <a:pt x="28" y="41"/>
                  </a:cubicBezTo>
                  <a:cubicBezTo>
                    <a:pt x="28" y="41"/>
                    <a:pt x="28" y="41"/>
                    <a:pt x="27" y="42"/>
                  </a:cubicBezTo>
                  <a:cubicBezTo>
                    <a:pt x="27" y="42"/>
                    <a:pt x="27" y="42"/>
                    <a:pt x="27" y="42"/>
                  </a:cubicBezTo>
                  <a:cubicBezTo>
                    <a:pt x="27" y="42"/>
                    <a:pt x="27" y="42"/>
                    <a:pt x="27" y="42"/>
                  </a:cubicBezTo>
                  <a:cubicBezTo>
                    <a:pt x="27" y="42"/>
                    <a:pt x="27" y="42"/>
                    <a:pt x="27" y="42"/>
                  </a:cubicBezTo>
                  <a:cubicBezTo>
                    <a:pt x="28" y="42"/>
                    <a:pt x="28" y="42"/>
                    <a:pt x="28" y="42"/>
                  </a:cubicBezTo>
                  <a:cubicBezTo>
                    <a:pt x="29" y="42"/>
                    <a:pt x="29" y="42"/>
                    <a:pt x="29" y="42"/>
                  </a:cubicBezTo>
                  <a:cubicBezTo>
                    <a:pt x="30" y="42"/>
                    <a:pt x="30" y="42"/>
                    <a:pt x="30" y="42"/>
                  </a:cubicBezTo>
                  <a:cubicBezTo>
                    <a:pt x="30" y="42"/>
                    <a:pt x="30" y="42"/>
                    <a:pt x="30" y="42"/>
                  </a:cubicBezTo>
                  <a:cubicBezTo>
                    <a:pt x="30" y="42"/>
                    <a:pt x="30" y="41"/>
                    <a:pt x="30" y="41"/>
                  </a:cubicBezTo>
                  <a:cubicBezTo>
                    <a:pt x="31" y="41"/>
                    <a:pt x="31" y="41"/>
                    <a:pt x="31" y="41"/>
                  </a:cubicBezTo>
                  <a:cubicBezTo>
                    <a:pt x="31" y="41"/>
                    <a:pt x="32" y="41"/>
                    <a:pt x="32" y="41"/>
                  </a:cubicBezTo>
                  <a:cubicBezTo>
                    <a:pt x="33" y="40"/>
                    <a:pt x="33" y="40"/>
                    <a:pt x="33" y="40"/>
                  </a:cubicBezTo>
                  <a:cubicBezTo>
                    <a:pt x="33" y="40"/>
                    <a:pt x="33" y="40"/>
                    <a:pt x="33" y="40"/>
                  </a:cubicBezTo>
                  <a:cubicBezTo>
                    <a:pt x="33" y="40"/>
                    <a:pt x="33" y="40"/>
                    <a:pt x="33" y="40"/>
                  </a:cubicBezTo>
                  <a:cubicBezTo>
                    <a:pt x="33" y="39"/>
                    <a:pt x="33" y="38"/>
                    <a:pt x="33" y="37"/>
                  </a:cubicBezTo>
                  <a:cubicBezTo>
                    <a:pt x="33" y="34"/>
                    <a:pt x="32" y="32"/>
                    <a:pt x="31" y="30"/>
                  </a:cubicBezTo>
                  <a:cubicBezTo>
                    <a:pt x="35" y="27"/>
                    <a:pt x="38" y="23"/>
                    <a:pt x="37" y="17"/>
                  </a:cubicBezTo>
                  <a:cubicBezTo>
                    <a:pt x="36" y="13"/>
                    <a:pt x="33" y="9"/>
                    <a:pt x="31" y="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2584"/>
            <p:cNvSpPr>
              <a:spLocks/>
            </p:cNvSpPr>
            <p:nvPr/>
          </p:nvSpPr>
          <p:spPr bwMode="auto">
            <a:xfrm>
              <a:off x="1162407" y="2490674"/>
              <a:ext cx="91637" cy="61990"/>
            </a:xfrm>
            <a:custGeom>
              <a:avLst/>
              <a:gdLst>
                <a:gd name="T0" fmla="*/ 25 w 43"/>
                <a:gd name="T1" fmla="*/ 0 h 29"/>
                <a:gd name="T2" fmla="*/ 16 w 43"/>
                <a:gd name="T3" fmla="*/ 1 h 29"/>
                <a:gd name="T4" fmla="*/ 9 w 43"/>
                <a:gd name="T5" fmla="*/ 3 h 29"/>
                <a:gd name="T6" fmla="*/ 3 w 43"/>
                <a:gd name="T7" fmla="*/ 3 h 29"/>
                <a:gd name="T8" fmla="*/ 0 w 43"/>
                <a:gd name="T9" fmla="*/ 1 h 29"/>
                <a:gd name="T10" fmla="*/ 2 w 43"/>
                <a:gd name="T11" fmla="*/ 10 h 29"/>
                <a:gd name="T12" fmla="*/ 5 w 43"/>
                <a:gd name="T13" fmla="*/ 18 h 29"/>
                <a:gd name="T14" fmla="*/ 13 w 43"/>
                <a:gd name="T15" fmla="*/ 26 h 29"/>
                <a:gd name="T16" fmla="*/ 22 w 43"/>
                <a:gd name="T17" fmla="*/ 29 h 29"/>
                <a:gd name="T18" fmla="*/ 35 w 43"/>
                <a:gd name="T19" fmla="*/ 16 h 29"/>
                <a:gd name="T20" fmla="*/ 38 w 43"/>
                <a:gd name="T21" fmla="*/ 18 h 29"/>
                <a:gd name="T22" fmla="*/ 41 w 43"/>
                <a:gd name="T23" fmla="*/ 20 h 29"/>
                <a:gd name="T24" fmla="*/ 42 w 43"/>
                <a:gd name="T25" fmla="*/ 21 h 29"/>
                <a:gd name="T26" fmla="*/ 42 w 43"/>
                <a:gd name="T27" fmla="*/ 22 h 29"/>
                <a:gd name="T28" fmla="*/ 42 w 43"/>
                <a:gd name="T29" fmla="*/ 22 h 29"/>
                <a:gd name="T30" fmla="*/ 42 w 43"/>
                <a:gd name="T31" fmla="*/ 22 h 29"/>
                <a:gd name="T32" fmla="*/ 42 w 43"/>
                <a:gd name="T33" fmla="*/ 22 h 29"/>
                <a:gd name="T34" fmla="*/ 42 w 43"/>
                <a:gd name="T35" fmla="*/ 21 h 29"/>
                <a:gd name="T36" fmla="*/ 42 w 43"/>
                <a:gd name="T37" fmla="*/ 21 h 29"/>
                <a:gd name="T38" fmla="*/ 43 w 43"/>
                <a:gd name="T39" fmla="*/ 21 h 29"/>
                <a:gd name="T40" fmla="*/ 42 w 43"/>
                <a:gd name="T41" fmla="*/ 20 h 29"/>
                <a:gd name="T42" fmla="*/ 40 w 43"/>
                <a:gd name="T43" fmla="*/ 18 h 29"/>
                <a:gd name="T44" fmla="*/ 35 w 43"/>
                <a:gd name="T45" fmla="*/ 16 h 29"/>
                <a:gd name="T46" fmla="*/ 32 w 43"/>
                <a:gd name="T47" fmla="*/ 4 h 29"/>
                <a:gd name="T48" fmla="*/ 25 w 43"/>
                <a:gd name="T4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29">
                  <a:moveTo>
                    <a:pt x="25" y="0"/>
                  </a:moveTo>
                  <a:cubicBezTo>
                    <a:pt x="22" y="0"/>
                    <a:pt x="19" y="1"/>
                    <a:pt x="16" y="1"/>
                  </a:cubicBezTo>
                  <a:cubicBezTo>
                    <a:pt x="14" y="2"/>
                    <a:pt x="11" y="3"/>
                    <a:pt x="9" y="3"/>
                  </a:cubicBezTo>
                  <a:cubicBezTo>
                    <a:pt x="8" y="4"/>
                    <a:pt x="5" y="4"/>
                    <a:pt x="3" y="3"/>
                  </a:cubicBezTo>
                  <a:cubicBezTo>
                    <a:pt x="1" y="2"/>
                    <a:pt x="0" y="1"/>
                    <a:pt x="0" y="1"/>
                  </a:cubicBezTo>
                  <a:cubicBezTo>
                    <a:pt x="1" y="4"/>
                    <a:pt x="2" y="7"/>
                    <a:pt x="2" y="10"/>
                  </a:cubicBezTo>
                  <a:cubicBezTo>
                    <a:pt x="3" y="13"/>
                    <a:pt x="4" y="15"/>
                    <a:pt x="5" y="18"/>
                  </a:cubicBezTo>
                  <a:cubicBezTo>
                    <a:pt x="7" y="21"/>
                    <a:pt x="10" y="24"/>
                    <a:pt x="13" y="26"/>
                  </a:cubicBezTo>
                  <a:cubicBezTo>
                    <a:pt x="16" y="28"/>
                    <a:pt x="19" y="29"/>
                    <a:pt x="22" y="29"/>
                  </a:cubicBezTo>
                  <a:cubicBezTo>
                    <a:pt x="29" y="29"/>
                    <a:pt x="34" y="23"/>
                    <a:pt x="35" y="16"/>
                  </a:cubicBezTo>
                  <a:cubicBezTo>
                    <a:pt x="36" y="17"/>
                    <a:pt x="37" y="17"/>
                    <a:pt x="38" y="18"/>
                  </a:cubicBezTo>
                  <a:cubicBezTo>
                    <a:pt x="39" y="19"/>
                    <a:pt x="40" y="19"/>
                    <a:pt x="41" y="20"/>
                  </a:cubicBezTo>
                  <a:cubicBezTo>
                    <a:pt x="41" y="20"/>
                    <a:pt x="41" y="21"/>
                    <a:pt x="42" y="21"/>
                  </a:cubicBezTo>
                  <a:cubicBezTo>
                    <a:pt x="42" y="21"/>
                    <a:pt x="42" y="21"/>
                    <a:pt x="42" y="22"/>
                  </a:cubicBezTo>
                  <a:cubicBezTo>
                    <a:pt x="42" y="22"/>
                    <a:pt x="42" y="22"/>
                    <a:pt x="42" y="22"/>
                  </a:cubicBezTo>
                  <a:cubicBezTo>
                    <a:pt x="42" y="22"/>
                    <a:pt x="42" y="22"/>
                    <a:pt x="42" y="22"/>
                  </a:cubicBezTo>
                  <a:cubicBezTo>
                    <a:pt x="42" y="22"/>
                    <a:pt x="42" y="22"/>
                    <a:pt x="42" y="22"/>
                  </a:cubicBezTo>
                  <a:cubicBezTo>
                    <a:pt x="42" y="22"/>
                    <a:pt x="42" y="22"/>
                    <a:pt x="42" y="21"/>
                  </a:cubicBezTo>
                  <a:cubicBezTo>
                    <a:pt x="42" y="21"/>
                    <a:pt x="42" y="21"/>
                    <a:pt x="42" y="21"/>
                  </a:cubicBezTo>
                  <a:cubicBezTo>
                    <a:pt x="42" y="21"/>
                    <a:pt x="43" y="21"/>
                    <a:pt x="43" y="21"/>
                  </a:cubicBezTo>
                  <a:cubicBezTo>
                    <a:pt x="42" y="21"/>
                    <a:pt x="42" y="21"/>
                    <a:pt x="42" y="20"/>
                  </a:cubicBezTo>
                  <a:cubicBezTo>
                    <a:pt x="41" y="20"/>
                    <a:pt x="40" y="19"/>
                    <a:pt x="40" y="18"/>
                  </a:cubicBezTo>
                  <a:cubicBezTo>
                    <a:pt x="38" y="17"/>
                    <a:pt x="36" y="16"/>
                    <a:pt x="35" y="16"/>
                  </a:cubicBezTo>
                  <a:cubicBezTo>
                    <a:pt x="36" y="11"/>
                    <a:pt x="35" y="7"/>
                    <a:pt x="32" y="4"/>
                  </a:cubicBezTo>
                  <a:cubicBezTo>
                    <a:pt x="30" y="2"/>
                    <a:pt x="27" y="1"/>
                    <a:pt x="25"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2585"/>
            <p:cNvSpPr>
              <a:spLocks/>
            </p:cNvSpPr>
            <p:nvPr/>
          </p:nvSpPr>
          <p:spPr bwMode="auto">
            <a:xfrm>
              <a:off x="1289979" y="2314588"/>
              <a:ext cx="99723" cy="159017"/>
            </a:xfrm>
            <a:custGeom>
              <a:avLst/>
              <a:gdLst>
                <a:gd name="T0" fmla="*/ 47 w 47"/>
                <a:gd name="T1" fmla="*/ 38 h 75"/>
                <a:gd name="T2" fmla="*/ 42 w 47"/>
                <a:gd name="T3" fmla="*/ 25 h 75"/>
                <a:gd name="T4" fmla="*/ 36 w 47"/>
                <a:gd name="T5" fmla="*/ 13 h 75"/>
                <a:gd name="T6" fmla="*/ 33 w 47"/>
                <a:gd name="T7" fmla="*/ 6 h 75"/>
                <a:gd name="T8" fmla="*/ 31 w 47"/>
                <a:gd name="T9" fmla="*/ 0 h 75"/>
                <a:gd name="T10" fmla="*/ 23 w 47"/>
                <a:gd name="T11" fmla="*/ 7 h 75"/>
                <a:gd name="T12" fmla="*/ 13 w 47"/>
                <a:gd name="T13" fmla="*/ 14 h 75"/>
                <a:gd name="T14" fmla="*/ 3 w 47"/>
                <a:gd name="T15" fmla="*/ 29 h 75"/>
                <a:gd name="T16" fmla="*/ 2 w 47"/>
                <a:gd name="T17" fmla="*/ 47 h 75"/>
                <a:gd name="T18" fmla="*/ 3 w 47"/>
                <a:gd name="T19" fmla="*/ 51 h 75"/>
                <a:gd name="T20" fmla="*/ 5 w 47"/>
                <a:gd name="T21" fmla="*/ 52 h 75"/>
                <a:gd name="T22" fmla="*/ 5 w 47"/>
                <a:gd name="T23" fmla="*/ 53 h 75"/>
                <a:gd name="T24" fmla="*/ 5 w 47"/>
                <a:gd name="T25" fmla="*/ 53 h 75"/>
                <a:gd name="T26" fmla="*/ 5 w 47"/>
                <a:gd name="T27" fmla="*/ 53 h 75"/>
                <a:gd name="T28" fmla="*/ 6 w 47"/>
                <a:gd name="T29" fmla="*/ 54 h 75"/>
                <a:gd name="T30" fmla="*/ 9 w 47"/>
                <a:gd name="T31" fmla="*/ 57 h 75"/>
                <a:gd name="T32" fmla="*/ 13 w 47"/>
                <a:gd name="T33" fmla="*/ 58 h 75"/>
                <a:gd name="T34" fmla="*/ 28 w 47"/>
                <a:gd name="T35" fmla="*/ 60 h 75"/>
                <a:gd name="T36" fmla="*/ 27 w 47"/>
                <a:gd name="T37" fmla="*/ 67 h 75"/>
                <a:gd name="T38" fmla="*/ 19 w 47"/>
                <a:gd name="T39" fmla="*/ 74 h 75"/>
                <a:gd name="T40" fmla="*/ 20 w 47"/>
                <a:gd name="T41" fmla="*/ 75 h 75"/>
                <a:gd name="T42" fmla="*/ 20 w 47"/>
                <a:gd name="T43" fmla="*/ 75 h 75"/>
                <a:gd name="T44" fmla="*/ 21 w 47"/>
                <a:gd name="T45" fmla="*/ 75 h 75"/>
                <a:gd name="T46" fmla="*/ 23 w 47"/>
                <a:gd name="T47" fmla="*/ 74 h 75"/>
                <a:gd name="T48" fmla="*/ 27 w 47"/>
                <a:gd name="T49" fmla="*/ 70 h 75"/>
                <a:gd name="T50" fmla="*/ 29 w 47"/>
                <a:gd name="T51" fmla="*/ 64 h 75"/>
                <a:gd name="T52" fmla="*/ 29 w 47"/>
                <a:gd name="T53" fmla="*/ 59 h 75"/>
                <a:gd name="T54" fmla="*/ 34 w 47"/>
                <a:gd name="T55" fmla="*/ 58 h 75"/>
                <a:gd name="T56" fmla="*/ 39 w 47"/>
                <a:gd name="T57" fmla="*/ 55 h 75"/>
                <a:gd name="T58" fmla="*/ 40 w 47"/>
                <a:gd name="T59" fmla="*/ 55 h 75"/>
                <a:gd name="T60" fmla="*/ 40 w 47"/>
                <a:gd name="T61" fmla="*/ 55 h 75"/>
                <a:gd name="T62" fmla="*/ 40 w 47"/>
                <a:gd name="T63" fmla="*/ 55 h 75"/>
                <a:gd name="T64" fmla="*/ 42 w 47"/>
                <a:gd name="T65" fmla="*/ 53 h 75"/>
                <a:gd name="T66" fmla="*/ 45 w 47"/>
                <a:gd name="T67" fmla="*/ 50 h 75"/>
                <a:gd name="T68" fmla="*/ 47 w 47"/>
                <a:gd name="T69" fmla="*/ 44 h 75"/>
                <a:gd name="T70" fmla="*/ 47 w 47"/>
                <a:gd name="T71"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75">
                  <a:moveTo>
                    <a:pt x="47" y="38"/>
                  </a:moveTo>
                  <a:cubicBezTo>
                    <a:pt x="47" y="34"/>
                    <a:pt x="44" y="30"/>
                    <a:pt x="42" y="25"/>
                  </a:cubicBezTo>
                  <a:cubicBezTo>
                    <a:pt x="41" y="21"/>
                    <a:pt x="38" y="17"/>
                    <a:pt x="36" y="13"/>
                  </a:cubicBezTo>
                  <a:cubicBezTo>
                    <a:pt x="35" y="12"/>
                    <a:pt x="34" y="9"/>
                    <a:pt x="33" y="6"/>
                  </a:cubicBezTo>
                  <a:cubicBezTo>
                    <a:pt x="32" y="3"/>
                    <a:pt x="31" y="0"/>
                    <a:pt x="31" y="0"/>
                  </a:cubicBezTo>
                  <a:cubicBezTo>
                    <a:pt x="29" y="3"/>
                    <a:pt x="26" y="5"/>
                    <a:pt x="23" y="7"/>
                  </a:cubicBezTo>
                  <a:cubicBezTo>
                    <a:pt x="19" y="9"/>
                    <a:pt x="15" y="11"/>
                    <a:pt x="13" y="14"/>
                  </a:cubicBezTo>
                  <a:cubicBezTo>
                    <a:pt x="9" y="18"/>
                    <a:pt x="5" y="23"/>
                    <a:pt x="3" y="29"/>
                  </a:cubicBezTo>
                  <a:cubicBezTo>
                    <a:pt x="1" y="35"/>
                    <a:pt x="0" y="42"/>
                    <a:pt x="2" y="47"/>
                  </a:cubicBezTo>
                  <a:cubicBezTo>
                    <a:pt x="2" y="48"/>
                    <a:pt x="3" y="50"/>
                    <a:pt x="3" y="51"/>
                  </a:cubicBezTo>
                  <a:cubicBezTo>
                    <a:pt x="4" y="51"/>
                    <a:pt x="4" y="52"/>
                    <a:pt x="5" y="52"/>
                  </a:cubicBezTo>
                  <a:cubicBezTo>
                    <a:pt x="5" y="53"/>
                    <a:pt x="5" y="53"/>
                    <a:pt x="5" y="53"/>
                  </a:cubicBezTo>
                  <a:cubicBezTo>
                    <a:pt x="5" y="53"/>
                    <a:pt x="5" y="53"/>
                    <a:pt x="5" y="53"/>
                  </a:cubicBezTo>
                  <a:cubicBezTo>
                    <a:pt x="5" y="53"/>
                    <a:pt x="5" y="53"/>
                    <a:pt x="5" y="53"/>
                  </a:cubicBezTo>
                  <a:cubicBezTo>
                    <a:pt x="5" y="54"/>
                    <a:pt x="6" y="54"/>
                    <a:pt x="6" y="54"/>
                  </a:cubicBezTo>
                  <a:cubicBezTo>
                    <a:pt x="7" y="55"/>
                    <a:pt x="8" y="56"/>
                    <a:pt x="9" y="57"/>
                  </a:cubicBezTo>
                  <a:cubicBezTo>
                    <a:pt x="10" y="57"/>
                    <a:pt x="11" y="58"/>
                    <a:pt x="13" y="58"/>
                  </a:cubicBezTo>
                  <a:cubicBezTo>
                    <a:pt x="18" y="60"/>
                    <a:pt x="23" y="61"/>
                    <a:pt x="28" y="60"/>
                  </a:cubicBezTo>
                  <a:cubicBezTo>
                    <a:pt x="29" y="62"/>
                    <a:pt x="28" y="65"/>
                    <a:pt x="27" y="67"/>
                  </a:cubicBezTo>
                  <a:cubicBezTo>
                    <a:pt x="26" y="71"/>
                    <a:pt x="23" y="73"/>
                    <a:pt x="19" y="74"/>
                  </a:cubicBezTo>
                  <a:cubicBezTo>
                    <a:pt x="19" y="74"/>
                    <a:pt x="19" y="74"/>
                    <a:pt x="20" y="75"/>
                  </a:cubicBezTo>
                  <a:cubicBezTo>
                    <a:pt x="20" y="75"/>
                    <a:pt x="20" y="75"/>
                    <a:pt x="20" y="75"/>
                  </a:cubicBezTo>
                  <a:cubicBezTo>
                    <a:pt x="20" y="75"/>
                    <a:pt x="21" y="75"/>
                    <a:pt x="21" y="75"/>
                  </a:cubicBezTo>
                  <a:cubicBezTo>
                    <a:pt x="22" y="74"/>
                    <a:pt x="23" y="74"/>
                    <a:pt x="23" y="74"/>
                  </a:cubicBezTo>
                  <a:cubicBezTo>
                    <a:pt x="25" y="73"/>
                    <a:pt x="26" y="71"/>
                    <a:pt x="27" y="70"/>
                  </a:cubicBezTo>
                  <a:cubicBezTo>
                    <a:pt x="28" y="68"/>
                    <a:pt x="29" y="66"/>
                    <a:pt x="29" y="64"/>
                  </a:cubicBezTo>
                  <a:cubicBezTo>
                    <a:pt x="29" y="62"/>
                    <a:pt x="29" y="61"/>
                    <a:pt x="29" y="59"/>
                  </a:cubicBezTo>
                  <a:cubicBezTo>
                    <a:pt x="31" y="59"/>
                    <a:pt x="33" y="58"/>
                    <a:pt x="34" y="58"/>
                  </a:cubicBezTo>
                  <a:cubicBezTo>
                    <a:pt x="36" y="57"/>
                    <a:pt x="37" y="56"/>
                    <a:pt x="39" y="55"/>
                  </a:cubicBezTo>
                  <a:cubicBezTo>
                    <a:pt x="39" y="55"/>
                    <a:pt x="39" y="55"/>
                    <a:pt x="40" y="55"/>
                  </a:cubicBezTo>
                  <a:cubicBezTo>
                    <a:pt x="40" y="55"/>
                    <a:pt x="40" y="55"/>
                    <a:pt x="40" y="55"/>
                  </a:cubicBezTo>
                  <a:cubicBezTo>
                    <a:pt x="40" y="55"/>
                    <a:pt x="40" y="55"/>
                    <a:pt x="40" y="55"/>
                  </a:cubicBezTo>
                  <a:cubicBezTo>
                    <a:pt x="41" y="54"/>
                    <a:pt x="42" y="54"/>
                    <a:pt x="42" y="53"/>
                  </a:cubicBezTo>
                  <a:cubicBezTo>
                    <a:pt x="43" y="52"/>
                    <a:pt x="44" y="51"/>
                    <a:pt x="45" y="50"/>
                  </a:cubicBezTo>
                  <a:cubicBezTo>
                    <a:pt x="46" y="48"/>
                    <a:pt x="46" y="46"/>
                    <a:pt x="47" y="44"/>
                  </a:cubicBezTo>
                  <a:cubicBezTo>
                    <a:pt x="47" y="42"/>
                    <a:pt x="47" y="40"/>
                    <a:pt x="47" y="3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2586"/>
            <p:cNvSpPr>
              <a:spLocks/>
            </p:cNvSpPr>
            <p:nvPr/>
          </p:nvSpPr>
          <p:spPr bwMode="auto">
            <a:xfrm>
              <a:off x="1419349" y="2231037"/>
              <a:ext cx="82653" cy="76364"/>
            </a:xfrm>
            <a:custGeom>
              <a:avLst/>
              <a:gdLst>
                <a:gd name="T0" fmla="*/ 31 w 39"/>
                <a:gd name="T1" fmla="*/ 27 h 36"/>
                <a:gd name="T2" fmla="*/ 34 w 39"/>
                <a:gd name="T3" fmla="*/ 19 h 36"/>
                <a:gd name="T4" fmla="*/ 36 w 39"/>
                <a:gd name="T5" fmla="*/ 10 h 36"/>
                <a:gd name="T6" fmla="*/ 37 w 39"/>
                <a:gd name="T7" fmla="*/ 4 h 36"/>
                <a:gd name="T8" fmla="*/ 39 w 39"/>
                <a:gd name="T9" fmla="*/ 0 h 36"/>
                <a:gd name="T10" fmla="*/ 31 w 39"/>
                <a:gd name="T11" fmla="*/ 1 h 36"/>
                <a:gd name="T12" fmla="*/ 23 w 39"/>
                <a:gd name="T13" fmla="*/ 0 h 36"/>
                <a:gd name="T14" fmla="*/ 11 w 39"/>
                <a:gd name="T15" fmla="*/ 4 h 36"/>
                <a:gd name="T16" fmla="*/ 3 w 39"/>
                <a:gd name="T17" fmla="*/ 12 h 36"/>
                <a:gd name="T18" fmla="*/ 2 w 39"/>
                <a:gd name="T19" fmla="*/ 15 h 36"/>
                <a:gd name="T20" fmla="*/ 2 w 39"/>
                <a:gd name="T21" fmla="*/ 17 h 36"/>
                <a:gd name="T22" fmla="*/ 2 w 39"/>
                <a:gd name="T23" fmla="*/ 17 h 36"/>
                <a:gd name="T24" fmla="*/ 2 w 39"/>
                <a:gd name="T25" fmla="*/ 17 h 36"/>
                <a:gd name="T26" fmla="*/ 2 w 39"/>
                <a:gd name="T27" fmla="*/ 17 h 36"/>
                <a:gd name="T28" fmla="*/ 2 w 39"/>
                <a:gd name="T29" fmla="*/ 18 h 36"/>
                <a:gd name="T30" fmla="*/ 2 w 39"/>
                <a:gd name="T31" fmla="*/ 21 h 36"/>
                <a:gd name="T32" fmla="*/ 4 w 39"/>
                <a:gd name="T33" fmla="*/ 23 h 36"/>
                <a:gd name="T34" fmla="*/ 11 w 39"/>
                <a:gd name="T35" fmla="*/ 31 h 36"/>
                <a:gd name="T36" fmla="*/ 7 w 39"/>
                <a:gd name="T37" fmla="*/ 34 h 36"/>
                <a:gd name="T38" fmla="*/ 0 w 39"/>
                <a:gd name="T39" fmla="*/ 34 h 36"/>
                <a:gd name="T40" fmla="*/ 0 w 39"/>
                <a:gd name="T41" fmla="*/ 35 h 36"/>
                <a:gd name="T42" fmla="*/ 0 w 39"/>
                <a:gd name="T43" fmla="*/ 35 h 36"/>
                <a:gd name="T44" fmla="*/ 1 w 39"/>
                <a:gd name="T45" fmla="*/ 36 h 36"/>
                <a:gd name="T46" fmla="*/ 3 w 39"/>
                <a:gd name="T47" fmla="*/ 36 h 36"/>
                <a:gd name="T48" fmla="*/ 6 w 39"/>
                <a:gd name="T49" fmla="*/ 35 h 36"/>
                <a:gd name="T50" fmla="*/ 10 w 39"/>
                <a:gd name="T51" fmla="*/ 33 h 36"/>
                <a:gd name="T52" fmla="*/ 12 w 39"/>
                <a:gd name="T53" fmla="*/ 31 h 36"/>
                <a:gd name="T54" fmla="*/ 15 w 39"/>
                <a:gd name="T55" fmla="*/ 32 h 36"/>
                <a:gd name="T56" fmla="*/ 19 w 39"/>
                <a:gd name="T57" fmla="*/ 33 h 36"/>
                <a:gd name="T58" fmla="*/ 19 w 39"/>
                <a:gd name="T59" fmla="*/ 33 h 36"/>
                <a:gd name="T60" fmla="*/ 20 w 39"/>
                <a:gd name="T61" fmla="*/ 33 h 36"/>
                <a:gd name="T62" fmla="*/ 20 w 39"/>
                <a:gd name="T63" fmla="*/ 33 h 36"/>
                <a:gd name="T64" fmla="*/ 21 w 39"/>
                <a:gd name="T65" fmla="*/ 33 h 36"/>
                <a:gd name="T66" fmla="*/ 24 w 39"/>
                <a:gd name="T67" fmla="*/ 33 h 36"/>
                <a:gd name="T68" fmla="*/ 28 w 39"/>
                <a:gd name="T69" fmla="*/ 30 h 36"/>
                <a:gd name="T70" fmla="*/ 31 w 39"/>
                <a:gd name="T71"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36">
                  <a:moveTo>
                    <a:pt x="31" y="27"/>
                  </a:moveTo>
                  <a:cubicBezTo>
                    <a:pt x="33" y="25"/>
                    <a:pt x="33" y="22"/>
                    <a:pt x="34" y="19"/>
                  </a:cubicBezTo>
                  <a:cubicBezTo>
                    <a:pt x="35" y="16"/>
                    <a:pt x="35" y="13"/>
                    <a:pt x="36" y="10"/>
                  </a:cubicBezTo>
                  <a:cubicBezTo>
                    <a:pt x="36" y="9"/>
                    <a:pt x="36" y="6"/>
                    <a:pt x="37" y="4"/>
                  </a:cubicBezTo>
                  <a:cubicBezTo>
                    <a:pt x="38" y="2"/>
                    <a:pt x="39" y="0"/>
                    <a:pt x="39" y="0"/>
                  </a:cubicBezTo>
                  <a:cubicBezTo>
                    <a:pt x="36" y="1"/>
                    <a:pt x="34" y="1"/>
                    <a:pt x="31" y="1"/>
                  </a:cubicBezTo>
                  <a:cubicBezTo>
                    <a:pt x="28" y="0"/>
                    <a:pt x="26" y="0"/>
                    <a:pt x="23" y="0"/>
                  </a:cubicBezTo>
                  <a:cubicBezTo>
                    <a:pt x="19" y="0"/>
                    <a:pt x="15" y="1"/>
                    <a:pt x="11" y="4"/>
                  </a:cubicBezTo>
                  <a:cubicBezTo>
                    <a:pt x="7" y="6"/>
                    <a:pt x="4" y="9"/>
                    <a:pt x="3" y="12"/>
                  </a:cubicBezTo>
                  <a:cubicBezTo>
                    <a:pt x="2" y="13"/>
                    <a:pt x="2" y="14"/>
                    <a:pt x="2" y="15"/>
                  </a:cubicBezTo>
                  <a:cubicBezTo>
                    <a:pt x="2" y="16"/>
                    <a:pt x="2" y="16"/>
                    <a:pt x="2" y="17"/>
                  </a:cubicBezTo>
                  <a:cubicBezTo>
                    <a:pt x="2" y="17"/>
                    <a:pt x="2" y="17"/>
                    <a:pt x="2" y="17"/>
                  </a:cubicBezTo>
                  <a:cubicBezTo>
                    <a:pt x="2" y="17"/>
                    <a:pt x="2" y="17"/>
                    <a:pt x="2" y="17"/>
                  </a:cubicBezTo>
                  <a:cubicBezTo>
                    <a:pt x="2" y="17"/>
                    <a:pt x="2" y="17"/>
                    <a:pt x="2" y="17"/>
                  </a:cubicBezTo>
                  <a:cubicBezTo>
                    <a:pt x="2" y="18"/>
                    <a:pt x="2" y="18"/>
                    <a:pt x="2" y="18"/>
                  </a:cubicBezTo>
                  <a:cubicBezTo>
                    <a:pt x="2" y="19"/>
                    <a:pt x="2" y="20"/>
                    <a:pt x="2" y="21"/>
                  </a:cubicBezTo>
                  <a:cubicBezTo>
                    <a:pt x="3" y="22"/>
                    <a:pt x="3" y="23"/>
                    <a:pt x="4" y="23"/>
                  </a:cubicBezTo>
                  <a:cubicBezTo>
                    <a:pt x="5" y="26"/>
                    <a:pt x="8" y="29"/>
                    <a:pt x="11" y="31"/>
                  </a:cubicBezTo>
                  <a:cubicBezTo>
                    <a:pt x="10" y="32"/>
                    <a:pt x="9" y="34"/>
                    <a:pt x="7" y="34"/>
                  </a:cubicBezTo>
                  <a:cubicBezTo>
                    <a:pt x="5" y="36"/>
                    <a:pt x="2" y="36"/>
                    <a:pt x="0" y="34"/>
                  </a:cubicBezTo>
                  <a:cubicBezTo>
                    <a:pt x="0" y="35"/>
                    <a:pt x="0" y="35"/>
                    <a:pt x="0" y="35"/>
                  </a:cubicBezTo>
                  <a:cubicBezTo>
                    <a:pt x="0" y="35"/>
                    <a:pt x="0" y="35"/>
                    <a:pt x="0" y="35"/>
                  </a:cubicBezTo>
                  <a:cubicBezTo>
                    <a:pt x="0" y="35"/>
                    <a:pt x="1" y="36"/>
                    <a:pt x="1" y="36"/>
                  </a:cubicBezTo>
                  <a:cubicBezTo>
                    <a:pt x="2" y="36"/>
                    <a:pt x="2" y="36"/>
                    <a:pt x="3" y="36"/>
                  </a:cubicBezTo>
                  <a:cubicBezTo>
                    <a:pt x="4" y="36"/>
                    <a:pt x="5" y="36"/>
                    <a:pt x="6" y="35"/>
                  </a:cubicBezTo>
                  <a:cubicBezTo>
                    <a:pt x="7" y="35"/>
                    <a:pt x="9" y="34"/>
                    <a:pt x="10" y="33"/>
                  </a:cubicBezTo>
                  <a:cubicBezTo>
                    <a:pt x="11" y="33"/>
                    <a:pt x="11" y="32"/>
                    <a:pt x="12" y="31"/>
                  </a:cubicBezTo>
                  <a:cubicBezTo>
                    <a:pt x="13" y="32"/>
                    <a:pt x="14" y="32"/>
                    <a:pt x="15" y="32"/>
                  </a:cubicBezTo>
                  <a:cubicBezTo>
                    <a:pt x="16" y="33"/>
                    <a:pt x="18" y="33"/>
                    <a:pt x="19" y="33"/>
                  </a:cubicBezTo>
                  <a:cubicBezTo>
                    <a:pt x="19" y="33"/>
                    <a:pt x="19" y="33"/>
                    <a:pt x="19" y="33"/>
                  </a:cubicBezTo>
                  <a:cubicBezTo>
                    <a:pt x="19" y="33"/>
                    <a:pt x="19" y="33"/>
                    <a:pt x="20" y="33"/>
                  </a:cubicBezTo>
                  <a:cubicBezTo>
                    <a:pt x="20" y="33"/>
                    <a:pt x="20" y="33"/>
                    <a:pt x="20" y="33"/>
                  </a:cubicBezTo>
                  <a:cubicBezTo>
                    <a:pt x="20" y="33"/>
                    <a:pt x="21" y="33"/>
                    <a:pt x="21" y="33"/>
                  </a:cubicBezTo>
                  <a:cubicBezTo>
                    <a:pt x="22" y="33"/>
                    <a:pt x="23" y="33"/>
                    <a:pt x="24" y="33"/>
                  </a:cubicBezTo>
                  <a:cubicBezTo>
                    <a:pt x="26" y="32"/>
                    <a:pt x="27" y="31"/>
                    <a:pt x="28" y="30"/>
                  </a:cubicBezTo>
                  <a:cubicBezTo>
                    <a:pt x="29" y="30"/>
                    <a:pt x="30" y="28"/>
                    <a:pt x="31"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2587"/>
            <p:cNvSpPr>
              <a:spLocks/>
            </p:cNvSpPr>
            <p:nvPr/>
          </p:nvSpPr>
          <p:spPr bwMode="auto">
            <a:xfrm>
              <a:off x="1510985" y="2195101"/>
              <a:ext cx="46717" cy="44920"/>
            </a:xfrm>
            <a:custGeom>
              <a:avLst/>
              <a:gdLst>
                <a:gd name="T0" fmla="*/ 17 w 22"/>
                <a:gd name="T1" fmla="*/ 16 h 21"/>
                <a:gd name="T2" fmla="*/ 19 w 22"/>
                <a:gd name="T3" fmla="*/ 11 h 21"/>
                <a:gd name="T4" fmla="*/ 20 w 22"/>
                <a:gd name="T5" fmla="*/ 6 h 21"/>
                <a:gd name="T6" fmla="*/ 21 w 22"/>
                <a:gd name="T7" fmla="*/ 3 h 21"/>
                <a:gd name="T8" fmla="*/ 22 w 22"/>
                <a:gd name="T9" fmla="*/ 0 h 21"/>
                <a:gd name="T10" fmla="*/ 18 w 22"/>
                <a:gd name="T11" fmla="*/ 1 h 21"/>
                <a:gd name="T12" fmla="*/ 13 w 22"/>
                <a:gd name="T13" fmla="*/ 0 h 21"/>
                <a:gd name="T14" fmla="*/ 6 w 22"/>
                <a:gd name="T15" fmla="*/ 2 h 21"/>
                <a:gd name="T16" fmla="*/ 1 w 22"/>
                <a:gd name="T17" fmla="*/ 7 h 21"/>
                <a:gd name="T18" fmla="*/ 1 w 22"/>
                <a:gd name="T19" fmla="*/ 9 h 21"/>
                <a:gd name="T20" fmla="*/ 1 w 22"/>
                <a:gd name="T21" fmla="*/ 10 h 21"/>
                <a:gd name="T22" fmla="*/ 1 w 22"/>
                <a:gd name="T23" fmla="*/ 10 h 21"/>
                <a:gd name="T24" fmla="*/ 1 w 22"/>
                <a:gd name="T25" fmla="*/ 10 h 21"/>
                <a:gd name="T26" fmla="*/ 1 w 22"/>
                <a:gd name="T27" fmla="*/ 10 h 21"/>
                <a:gd name="T28" fmla="*/ 1 w 22"/>
                <a:gd name="T29" fmla="*/ 11 h 21"/>
                <a:gd name="T30" fmla="*/ 1 w 22"/>
                <a:gd name="T31" fmla="*/ 12 h 21"/>
                <a:gd name="T32" fmla="*/ 2 w 22"/>
                <a:gd name="T33" fmla="*/ 14 h 21"/>
                <a:gd name="T34" fmla="*/ 6 w 22"/>
                <a:gd name="T35" fmla="*/ 18 h 21"/>
                <a:gd name="T36" fmla="*/ 4 w 22"/>
                <a:gd name="T37" fmla="*/ 20 h 21"/>
                <a:gd name="T38" fmla="*/ 0 w 22"/>
                <a:gd name="T39" fmla="*/ 20 h 21"/>
                <a:gd name="T40" fmla="*/ 0 w 22"/>
                <a:gd name="T41" fmla="*/ 20 h 21"/>
                <a:gd name="T42" fmla="*/ 0 w 22"/>
                <a:gd name="T43" fmla="*/ 21 h 21"/>
                <a:gd name="T44" fmla="*/ 0 w 22"/>
                <a:gd name="T45" fmla="*/ 21 h 21"/>
                <a:gd name="T46" fmla="*/ 1 w 22"/>
                <a:gd name="T47" fmla="*/ 21 h 21"/>
                <a:gd name="T48" fmla="*/ 3 w 22"/>
                <a:gd name="T49" fmla="*/ 21 h 21"/>
                <a:gd name="T50" fmla="*/ 5 w 22"/>
                <a:gd name="T51" fmla="*/ 20 h 21"/>
                <a:gd name="T52" fmla="*/ 6 w 22"/>
                <a:gd name="T53" fmla="*/ 18 h 21"/>
                <a:gd name="T54" fmla="*/ 8 w 22"/>
                <a:gd name="T55" fmla="*/ 19 h 21"/>
                <a:gd name="T56" fmla="*/ 10 w 22"/>
                <a:gd name="T57" fmla="*/ 19 h 21"/>
                <a:gd name="T58" fmla="*/ 11 w 22"/>
                <a:gd name="T59" fmla="*/ 19 h 21"/>
                <a:gd name="T60" fmla="*/ 11 w 22"/>
                <a:gd name="T61" fmla="*/ 20 h 21"/>
                <a:gd name="T62" fmla="*/ 11 w 22"/>
                <a:gd name="T63" fmla="*/ 20 h 21"/>
                <a:gd name="T64" fmla="*/ 12 w 22"/>
                <a:gd name="T65" fmla="*/ 20 h 21"/>
                <a:gd name="T66" fmla="*/ 14 w 22"/>
                <a:gd name="T67" fmla="*/ 19 h 21"/>
                <a:gd name="T68" fmla="*/ 16 w 22"/>
                <a:gd name="T69" fmla="*/ 18 h 21"/>
                <a:gd name="T70" fmla="*/ 17 w 22"/>
                <a:gd name="T71"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1">
                  <a:moveTo>
                    <a:pt x="17" y="16"/>
                  </a:moveTo>
                  <a:cubicBezTo>
                    <a:pt x="18" y="15"/>
                    <a:pt x="19" y="13"/>
                    <a:pt x="19" y="11"/>
                  </a:cubicBezTo>
                  <a:cubicBezTo>
                    <a:pt x="20" y="9"/>
                    <a:pt x="20" y="8"/>
                    <a:pt x="20" y="6"/>
                  </a:cubicBezTo>
                  <a:cubicBezTo>
                    <a:pt x="20" y="5"/>
                    <a:pt x="21" y="4"/>
                    <a:pt x="21" y="3"/>
                  </a:cubicBezTo>
                  <a:cubicBezTo>
                    <a:pt x="22" y="1"/>
                    <a:pt x="22" y="0"/>
                    <a:pt x="22" y="0"/>
                  </a:cubicBezTo>
                  <a:cubicBezTo>
                    <a:pt x="21" y="1"/>
                    <a:pt x="19" y="1"/>
                    <a:pt x="18" y="1"/>
                  </a:cubicBezTo>
                  <a:cubicBezTo>
                    <a:pt x="16" y="0"/>
                    <a:pt x="14" y="0"/>
                    <a:pt x="13" y="0"/>
                  </a:cubicBezTo>
                  <a:cubicBezTo>
                    <a:pt x="11" y="0"/>
                    <a:pt x="8" y="1"/>
                    <a:pt x="6" y="2"/>
                  </a:cubicBezTo>
                  <a:cubicBezTo>
                    <a:pt x="4" y="4"/>
                    <a:pt x="2" y="5"/>
                    <a:pt x="1" y="7"/>
                  </a:cubicBezTo>
                  <a:cubicBezTo>
                    <a:pt x="1" y="8"/>
                    <a:pt x="1" y="8"/>
                    <a:pt x="1" y="9"/>
                  </a:cubicBezTo>
                  <a:cubicBezTo>
                    <a:pt x="1" y="9"/>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2"/>
                    <a:pt x="1" y="12"/>
                  </a:cubicBezTo>
                  <a:cubicBezTo>
                    <a:pt x="1" y="13"/>
                    <a:pt x="1" y="13"/>
                    <a:pt x="2" y="14"/>
                  </a:cubicBezTo>
                  <a:cubicBezTo>
                    <a:pt x="3" y="15"/>
                    <a:pt x="4" y="17"/>
                    <a:pt x="6" y="18"/>
                  </a:cubicBezTo>
                  <a:cubicBezTo>
                    <a:pt x="6" y="19"/>
                    <a:pt x="5" y="20"/>
                    <a:pt x="4" y="20"/>
                  </a:cubicBezTo>
                  <a:cubicBezTo>
                    <a:pt x="3" y="21"/>
                    <a:pt x="1" y="21"/>
                    <a:pt x="0" y="20"/>
                  </a:cubicBezTo>
                  <a:cubicBezTo>
                    <a:pt x="0" y="20"/>
                    <a:pt x="0" y="20"/>
                    <a:pt x="0" y="20"/>
                  </a:cubicBezTo>
                  <a:cubicBezTo>
                    <a:pt x="0" y="20"/>
                    <a:pt x="0" y="20"/>
                    <a:pt x="0" y="21"/>
                  </a:cubicBezTo>
                  <a:cubicBezTo>
                    <a:pt x="0" y="21"/>
                    <a:pt x="0" y="21"/>
                    <a:pt x="0" y="21"/>
                  </a:cubicBezTo>
                  <a:cubicBezTo>
                    <a:pt x="0" y="21"/>
                    <a:pt x="1" y="21"/>
                    <a:pt x="1" y="21"/>
                  </a:cubicBezTo>
                  <a:cubicBezTo>
                    <a:pt x="2" y="21"/>
                    <a:pt x="2" y="21"/>
                    <a:pt x="3" y="21"/>
                  </a:cubicBezTo>
                  <a:cubicBezTo>
                    <a:pt x="4" y="20"/>
                    <a:pt x="5" y="20"/>
                    <a:pt x="5" y="20"/>
                  </a:cubicBezTo>
                  <a:cubicBezTo>
                    <a:pt x="6" y="19"/>
                    <a:pt x="6" y="19"/>
                    <a:pt x="6" y="18"/>
                  </a:cubicBezTo>
                  <a:cubicBezTo>
                    <a:pt x="7" y="19"/>
                    <a:pt x="8" y="19"/>
                    <a:pt x="8" y="19"/>
                  </a:cubicBezTo>
                  <a:cubicBezTo>
                    <a:pt x="9" y="19"/>
                    <a:pt x="10" y="19"/>
                    <a:pt x="10" y="19"/>
                  </a:cubicBezTo>
                  <a:cubicBezTo>
                    <a:pt x="10" y="19"/>
                    <a:pt x="11" y="19"/>
                    <a:pt x="11" y="19"/>
                  </a:cubicBezTo>
                  <a:cubicBezTo>
                    <a:pt x="11" y="19"/>
                    <a:pt x="11" y="19"/>
                    <a:pt x="11" y="20"/>
                  </a:cubicBezTo>
                  <a:cubicBezTo>
                    <a:pt x="11" y="20"/>
                    <a:pt x="11" y="20"/>
                    <a:pt x="11" y="20"/>
                  </a:cubicBezTo>
                  <a:cubicBezTo>
                    <a:pt x="11" y="20"/>
                    <a:pt x="12" y="20"/>
                    <a:pt x="12" y="20"/>
                  </a:cubicBezTo>
                  <a:cubicBezTo>
                    <a:pt x="13" y="19"/>
                    <a:pt x="13" y="19"/>
                    <a:pt x="14" y="19"/>
                  </a:cubicBezTo>
                  <a:cubicBezTo>
                    <a:pt x="14" y="19"/>
                    <a:pt x="15" y="18"/>
                    <a:pt x="16" y="18"/>
                  </a:cubicBezTo>
                  <a:cubicBezTo>
                    <a:pt x="16" y="17"/>
                    <a:pt x="17" y="17"/>
                    <a:pt x="17"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2588"/>
            <p:cNvSpPr>
              <a:spLocks/>
            </p:cNvSpPr>
            <p:nvPr/>
          </p:nvSpPr>
          <p:spPr bwMode="auto">
            <a:xfrm>
              <a:off x="1394193" y="2372086"/>
              <a:ext cx="46717" cy="44022"/>
            </a:xfrm>
            <a:custGeom>
              <a:avLst/>
              <a:gdLst>
                <a:gd name="T0" fmla="*/ 18 w 22"/>
                <a:gd name="T1" fmla="*/ 16 h 21"/>
                <a:gd name="T2" fmla="*/ 20 w 22"/>
                <a:gd name="T3" fmla="*/ 11 h 21"/>
                <a:gd name="T4" fmla="*/ 21 w 22"/>
                <a:gd name="T5" fmla="*/ 6 h 21"/>
                <a:gd name="T6" fmla="*/ 22 w 22"/>
                <a:gd name="T7" fmla="*/ 2 h 21"/>
                <a:gd name="T8" fmla="*/ 22 w 22"/>
                <a:gd name="T9" fmla="*/ 0 h 21"/>
                <a:gd name="T10" fmla="*/ 18 w 22"/>
                <a:gd name="T11" fmla="*/ 0 h 21"/>
                <a:gd name="T12" fmla="*/ 13 w 22"/>
                <a:gd name="T13" fmla="*/ 0 h 21"/>
                <a:gd name="T14" fmla="*/ 6 w 22"/>
                <a:gd name="T15" fmla="*/ 2 h 21"/>
                <a:gd name="T16" fmla="*/ 2 w 22"/>
                <a:gd name="T17" fmla="*/ 7 h 21"/>
                <a:gd name="T18" fmla="*/ 1 w 22"/>
                <a:gd name="T19" fmla="*/ 9 h 21"/>
                <a:gd name="T20" fmla="*/ 1 w 22"/>
                <a:gd name="T21" fmla="*/ 10 h 21"/>
                <a:gd name="T22" fmla="*/ 1 w 22"/>
                <a:gd name="T23" fmla="*/ 10 h 21"/>
                <a:gd name="T24" fmla="*/ 1 w 22"/>
                <a:gd name="T25" fmla="*/ 10 h 21"/>
                <a:gd name="T26" fmla="*/ 1 w 22"/>
                <a:gd name="T27" fmla="*/ 10 h 21"/>
                <a:gd name="T28" fmla="*/ 1 w 22"/>
                <a:gd name="T29" fmla="*/ 11 h 21"/>
                <a:gd name="T30" fmla="*/ 1 w 22"/>
                <a:gd name="T31" fmla="*/ 12 h 21"/>
                <a:gd name="T32" fmla="*/ 2 w 22"/>
                <a:gd name="T33" fmla="*/ 13 h 21"/>
                <a:gd name="T34" fmla="*/ 7 w 22"/>
                <a:gd name="T35" fmla="*/ 18 h 21"/>
                <a:gd name="T36" fmla="*/ 4 w 22"/>
                <a:gd name="T37" fmla="*/ 20 h 21"/>
                <a:gd name="T38" fmla="*/ 0 w 22"/>
                <a:gd name="T39" fmla="*/ 20 h 21"/>
                <a:gd name="T40" fmla="*/ 0 w 22"/>
                <a:gd name="T41" fmla="*/ 20 h 21"/>
                <a:gd name="T42" fmla="*/ 0 w 22"/>
                <a:gd name="T43" fmla="*/ 20 h 21"/>
                <a:gd name="T44" fmla="*/ 1 w 22"/>
                <a:gd name="T45" fmla="*/ 21 h 21"/>
                <a:gd name="T46" fmla="*/ 1 w 22"/>
                <a:gd name="T47" fmla="*/ 21 h 21"/>
                <a:gd name="T48" fmla="*/ 4 w 22"/>
                <a:gd name="T49" fmla="*/ 21 h 21"/>
                <a:gd name="T50" fmla="*/ 6 w 22"/>
                <a:gd name="T51" fmla="*/ 19 h 21"/>
                <a:gd name="T52" fmla="*/ 7 w 22"/>
                <a:gd name="T53" fmla="*/ 18 h 21"/>
                <a:gd name="T54" fmla="*/ 9 w 22"/>
                <a:gd name="T55" fmla="*/ 19 h 21"/>
                <a:gd name="T56" fmla="*/ 11 w 22"/>
                <a:gd name="T57" fmla="*/ 19 h 21"/>
                <a:gd name="T58" fmla="*/ 11 w 22"/>
                <a:gd name="T59" fmla="*/ 19 h 21"/>
                <a:gd name="T60" fmla="*/ 11 w 22"/>
                <a:gd name="T61" fmla="*/ 19 h 21"/>
                <a:gd name="T62" fmla="*/ 11 w 22"/>
                <a:gd name="T63" fmla="*/ 19 h 21"/>
                <a:gd name="T64" fmla="*/ 12 w 22"/>
                <a:gd name="T65" fmla="*/ 19 h 21"/>
                <a:gd name="T66" fmla="*/ 14 w 22"/>
                <a:gd name="T67" fmla="*/ 19 h 21"/>
                <a:gd name="T68" fmla="*/ 16 w 22"/>
                <a:gd name="T69" fmla="*/ 18 h 21"/>
                <a:gd name="T70" fmla="*/ 18 w 22"/>
                <a:gd name="T71"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1">
                  <a:moveTo>
                    <a:pt x="18" y="16"/>
                  </a:moveTo>
                  <a:cubicBezTo>
                    <a:pt x="19" y="15"/>
                    <a:pt x="19" y="13"/>
                    <a:pt x="20" y="11"/>
                  </a:cubicBezTo>
                  <a:cubicBezTo>
                    <a:pt x="20" y="9"/>
                    <a:pt x="20" y="7"/>
                    <a:pt x="21" y="6"/>
                  </a:cubicBezTo>
                  <a:cubicBezTo>
                    <a:pt x="21" y="5"/>
                    <a:pt x="21" y="4"/>
                    <a:pt x="22" y="2"/>
                  </a:cubicBezTo>
                  <a:cubicBezTo>
                    <a:pt x="22" y="1"/>
                    <a:pt x="22" y="0"/>
                    <a:pt x="22" y="0"/>
                  </a:cubicBezTo>
                  <a:cubicBezTo>
                    <a:pt x="21" y="1"/>
                    <a:pt x="20" y="1"/>
                    <a:pt x="18" y="0"/>
                  </a:cubicBezTo>
                  <a:cubicBezTo>
                    <a:pt x="16" y="0"/>
                    <a:pt x="15" y="0"/>
                    <a:pt x="13" y="0"/>
                  </a:cubicBezTo>
                  <a:cubicBezTo>
                    <a:pt x="11" y="0"/>
                    <a:pt x="8" y="1"/>
                    <a:pt x="6" y="2"/>
                  </a:cubicBezTo>
                  <a:cubicBezTo>
                    <a:pt x="4" y="3"/>
                    <a:pt x="2" y="5"/>
                    <a:pt x="2" y="7"/>
                  </a:cubicBezTo>
                  <a:cubicBezTo>
                    <a:pt x="1" y="8"/>
                    <a:pt x="1" y="8"/>
                    <a:pt x="1" y="9"/>
                  </a:cubicBezTo>
                  <a:cubicBezTo>
                    <a:pt x="1" y="9"/>
                    <a:pt x="1" y="9"/>
                    <a:pt x="1" y="10"/>
                  </a:cubicBezTo>
                  <a:cubicBezTo>
                    <a:pt x="1" y="10"/>
                    <a:pt x="1" y="10"/>
                    <a:pt x="1" y="10"/>
                  </a:cubicBezTo>
                  <a:cubicBezTo>
                    <a:pt x="1" y="10"/>
                    <a:pt x="1" y="10"/>
                    <a:pt x="1" y="10"/>
                  </a:cubicBezTo>
                  <a:cubicBezTo>
                    <a:pt x="1" y="10"/>
                    <a:pt x="1" y="10"/>
                    <a:pt x="1" y="10"/>
                  </a:cubicBezTo>
                  <a:cubicBezTo>
                    <a:pt x="1" y="10"/>
                    <a:pt x="1" y="10"/>
                    <a:pt x="1" y="11"/>
                  </a:cubicBezTo>
                  <a:cubicBezTo>
                    <a:pt x="1" y="11"/>
                    <a:pt x="1" y="12"/>
                    <a:pt x="1" y="12"/>
                  </a:cubicBezTo>
                  <a:cubicBezTo>
                    <a:pt x="1" y="13"/>
                    <a:pt x="2" y="13"/>
                    <a:pt x="2" y="13"/>
                  </a:cubicBezTo>
                  <a:cubicBezTo>
                    <a:pt x="3" y="15"/>
                    <a:pt x="5" y="17"/>
                    <a:pt x="7" y="18"/>
                  </a:cubicBezTo>
                  <a:cubicBezTo>
                    <a:pt x="6" y="19"/>
                    <a:pt x="5" y="19"/>
                    <a:pt x="4" y="20"/>
                  </a:cubicBezTo>
                  <a:cubicBezTo>
                    <a:pt x="3" y="21"/>
                    <a:pt x="1" y="21"/>
                    <a:pt x="0" y="20"/>
                  </a:cubicBezTo>
                  <a:cubicBezTo>
                    <a:pt x="0" y="20"/>
                    <a:pt x="0" y="20"/>
                    <a:pt x="0" y="20"/>
                  </a:cubicBezTo>
                  <a:cubicBezTo>
                    <a:pt x="0" y="20"/>
                    <a:pt x="0" y="20"/>
                    <a:pt x="0" y="20"/>
                  </a:cubicBezTo>
                  <a:cubicBezTo>
                    <a:pt x="0" y="20"/>
                    <a:pt x="0" y="21"/>
                    <a:pt x="1" y="21"/>
                  </a:cubicBezTo>
                  <a:cubicBezTo>
                    <a:pt x="1" y="21"/>
                    <a:pt x="1" y="21"/>
                    <a:pt x="1" y="21"/>
                  </a:cubicBezTo>
                  <a:cubicBezTo>
                    <a:pt x="2" y="21"/>
                    <a:pt x="3" y="21"/>
                    <a:pt x="4" y="21"/>
                  </a:cubicBezTo>
                  <a:cubicBezTo>
                    <a:pt x="4" y="20"/>
                    <a:pt x="5" y="20"/>
                    <a:pt x="6" y="19"/>
                  </a:cubicBezTo>
                  <a:cubicBezTo>
                    <a:pt x="6" y="19"/>
                    <a:pt x="7" y="18"/>
                    <a:pt x="7" y="18"/>
                  </a:cubicBezTo>
                  <a:cubicBezTo>
                    <a:pt x="7" y="18"/>
                    <a:pt x="8" y="19"/>
                    <a:pt x="9" y="19"/>
                  </a:cubicBezTo>
                  <a:cubicBezTo>
                    <a:pt x="9" y="19"/>
                    <a:pt x="10" y="19"/>
                    <a:pt x="11" y="19"/>
                  </a:cubicBezTo>
                  <a:cubicBezTo>
                    <a:pt x="11" y="19"/>
                    <a:pt x="11" y="19"/>
                    <a:pt x="11" y="19"/>
                  </a:cubicBezTo>
                  <a:cubicBezTo>
                    <a:pt x="11" y="19"/>
                    <a:pt x="11" y="19"/>
                    <a:pt x="11" y="19"/>
                  </a:cubicBezTo>
                  <a:cubicBezTo>
                    <a:pt x="11" y="19"/>
                    <a:pt x="11" y="19"/>
                    <a:pt x="11" y="19"/>
                  </a:cubicBezTo>
                  <a:cubicBezTo>
                    <a:pt x="12" y="19"/>
                    <a:pt x="12" y="19"/>
                    <a:pt x="12" y="19"/>
                  </a:cubicBezTo>
                  <a:cubicBezTo>
                    <a:pt x="13" y="19"/>
                    <a:pt x="13" y="19"/>
                    <a:pt x="14" y="19"/>
                  </a:cubicBezTo>
                  <a:cubicBezTo>
                    <a:pt x="15" y="19"/>
                    <a:pt x="15" y="18"/>
                    <a:pt x="16" y="18"/>
                  </a:cubicBezTo>
                  <a:cubicBezTo>
                    <a:pt x="17" y="17"/>
                    <a:pt x="17" y="16"/>
                    <a:pt x="18"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2589"/>
            <p:cNvSpPr>
              <a:spLocks/>
            </p:cNvSpPr>
            <p:nvPr/>
          </p:nvSpPr>
          <p:spPr bwMode="auto">
            <a:xfrm>
              <a:off x="1089637" y="2433177"/>
              <a:ext cx="142846" cy="91637"/>
            </a:xfrm>
            <a:custGeom>
              <a:avLst/>
              <a:gdLst>
                <a:gd name="T0" fmla="*/ 33 w 67"/>
                <a:gd name="T1" fmla="*/ 0 h 43"/>
                <a:gd name="T2" fmla="*/ 29 w 67"/>
                <a:gd name="T3" fmla="*/ 2 h 43"/>
                <a:gd name="T4" fmla="*/ 24 w 67"/>
                <a:gd name="T5" fmla="*/ 5 h 43"/>
                <a:gd name="T6" fmla="*/ 13 w 67"/>
                <a:gd name="T7" fmla="*/ 7 h 43"/>
                <a:gd name="T8" fmla="*/ 5 w 67"/>
                <a:gd name="T9" fmla="*/ 5 h 43"/>
                <a:gd name="T10" fmla="*/ 0 w 67"/>
                <a:gd name="T11" fmla="*/ 2 h 43"/>
                <a:gd name="T12" fmla="*/ 2 w 67"/>
                <a:gd name="T13" fmla="*/ 16 h 43"/>
                <a:gd name="T14" fmla="*/ 8 w 67"/>
                <a:gd name="T15" fmla="*/ 29 h 43"/>
                <a:gd name="T16" fmla="*/ 24 w 67"/>
                <a:gd name="T17" fmla="*/ 41 h 43"/>
                <a:gd name="T18" fmla="*/ 39 w 67"/>
                <a:gd name="T19" fmla="*/ 42 h 43"/>
                <a:gd name="T20" fmla="*/ 49 w 67"/>
                <a:gd name="T21" fmla="*/ 33 h 43"/>
                <a:gd name="T22" fmla="*/ 53 w 67"/>
                <a:gd name="T23" fmla="*/ 19 h 43"/>
                <a:gd name="T24" fmla="*/ 60 w 67"/>
                <a:gd name="T25" fmla="*/ 21 h 43"/>
                <a:gd name="T26" fmla="*/ 66 w 67"/>
                <a:gd name="T27" fmla="*/ 28 h 43"/>
                <a:gd name="T28" fmla="*/ 67 w 67"/>
                <a:gd name="T29" fmla="*/ 27 h 43"/>
                <a:gd name="T30" fmla="*/ 62 w 67"/>
                <a:gd name="T31" fmla="*/ 22 h 43"/>
                <a:gd name="T32" fmla="*/ 53 w 67"/>
                <a:gd name="T33" fmla="*/ 18 h 43"/>
                <a:gd name="T34" fmla="*/ 51 w 67"/>
                <a:gd name="T35" fmla="*/ 9 h 43"/>
                <a:gd name="T36" fmla="*/ 44 w 67"/>
                <a:gd name="T37" fmla="*/ 3 h 43"/>
                <a:gd name="T38" fmla="*/ 38 w 67"/>
                <a:gd name="T39" fmla="*/ 0 h 43"/>
                <a:gd name="T40" fmla="*/ 33 w 67"/>
                <a:gd name="T4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43">
                  <a:moveTo>
                    <a:pt x="33" y="0"/>
                  </a:moveTo>
                  <a:cubicBezTo>
                    <a:pt x="32" y="0"/>
                    <a:pt x="30" y="1"/>
                    <a:pt x="29" y="2"/>
                  </a:cubicBezTo>
                  <a:cubicBezTo>
                    <a:pt x="28" y="3"/>
                    <a:pt x="26" y="4"/>
                    <a:pt x="24" y="5"/>
                  </a:cubicBezTo>
                  <a:cubicBezTo>
                    <a:pt x="21" y="6"/>
                    <a:pt x="17" y="7"/>
                    <a:pt x="13" y="7"/>
                  </a:cubicBezTo>
                  <a:cubicBezTo>
                    <a:pt x="11" y="7"/>
                    <a:pt x="8" y="7"/>
                    <a:pt x="5" y="5"/>
                  </a:cubicBezTo>
                  <a:cubicBezTo>
                    <a:pt x="2" y="4"/>
                    <a:pt x="0" y="2"/>
                    <a:pt x="0" y="2"/>
                  </a:cubicBezTo>
                  <a:cubicBezTo>
                    <a:pt x="1" y="6"/>
                    <a:pt x="1" y="11"/>
                    <a:pt x="2" y="16"/>
                  </a:cubicBezTo>
                  <a:cubicBezTo>
                    <a:pt x="3" y="20"/>
                    <a:pt x="5" y="25"/>
                    <a:pt x="8" y="29"/>
                  </a:cubicBezTo>
                  <a:cubicBezTo>
                    <a:pt x="13" y="35"/>
                    <a:pt x="19" y="39"/>
                    <a:pt x="24" y="41"/>
                  </a:cubicBezTo>
                  <a:cubicBezTo>
                    <a:pt x="30" y="43"/>
                    <a:pt x="35" y="43"/>
                    <a:pt x="39" y="42"/>
                  </a:cubicBezTo>
                  <a:cubicBezTo>
                    <a:pt x="44" y="41"/>
                    <a:pt x="47" y="37"/>
                    <a:pt x="49" y="33"/>
                  </a:cubicBezTo>
                  <a:cubicBezTo>
                    <a:pt x="52" y="29"/>
                    <a:pt x="53" y="24"/>
                    <a:pt x="53" y="19"/>
                  </a:cubicBezTo>
                  <a:cubicBezTo>
                    <a:pt x="56" y="19"/>
                    <a:pt x="58" y="20"/>
                    <a:pt x="60" y="21"/>
                  </a:cubicBezTo>
                  <a:cubicBezTo>
                    <a:pt x="62" y="23"/>
                    <a:pt x="65" y="25"/>
                    <a:pt x="66" y="28"/>
                  </a:cubicBezTo>
                  <a:cubicBezTo>
                    <a:pt x="66" y="28"/>
                    <a:pt x="67" y="27"/>
                    <a:pt x="67" y="27"/>
                  </a:cubicBezTo>
                  <a:cubicBezTo>
                    <a:pt x="66" y="26"/>
                    <a:pt x="64" y="23"/>
                    <a:pt x="62" y="22"/>
                  </a:cubicBezTo>
                  <a:cubicBezTo>
                    <a:pt x="59" y="20"/>
                    <a:pt x="56" y="18"/>
                    <a:pt x="53" y="18"/>
                  </a:cubicBezTo>
                  <a:cubicBezTo>
                    <a:pt x="53" y="15"/>
                    <a:pt x="53" y="12"/>
                    <a:pt x="51" y="9"/>
                  </a:cubicBezTo>
                  <a:cubicBezTo>
                    <a:pt x="49" y="6"/>
                    <a:pt x="47" y="4"/>
                    <a:pt x="44" y="3"/>
                  </a:cubicBezTo>
                  <a:cubicBezTo>
                    <a:pt x="42" y="2"/>
                    <a:pt x="40" y="1"/>
                    <a:pt x="38" y="0"/>
                  </a:cubicBezTo>
                  <a:cubicBezTo>
                    <a:pt x="36" y="0"/>
                    <a:pt x="34" y="0"/>
                    <a:pt x="33"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2590"/>
            <p:cNvSpPr>
              <a:spLocks/>
            </p:cNvSpPr>
            <p:nvPr/>
          </p:nvSpPr>
          <p:spPr bwMode="auto">
            <a:xfrm>
              <a:off x="552394" y="3179746"/>
              <a:ext cx="112300" cy="99723"/>
            </a:xfrm>
            <a:custGeom>
              <a:avLst/>
              <a:gdLst>
                <a:gd name="T0" fmla="*/ 48 w 53"/>
                <a:gd name="T1" fmla="*/ 36 h 47"/>
                <a:gd name="T2" fmla="*/ 52 w 53"/>
                <a:gd name="T3" fmla="*/ 27 h 47"/>
                <a:gd name="T4" fmla="*/ 53 w 53"/>
                <a:gd name="T5" fmla="*/ 19 h 47"/>
                <a:gd name="T6" fmla="*/ 47 w 53"/>
                <a:gd name="T7" fmla="*/ 8 h 47"/>
                <a:gd name="T8" fmla="*/ 42 w 53"/>
                <a:gd name="T9" fmla="*/ 2 h 47"/>
                <a:gd name="T10" fmla="*/ 38 w 53"/>
                <a:gd name="T11" fmla="*/ 0 h 47"/>
                <a:gd name="T12" fmla="*/ 35 w 53"/>
                <a:gd name="T13" fmla="*/ 4 h 47"/>
                <a:gd name="T14" fmla="*/ 29 w 53"/>
                <a:gd name="T15" fmla="*/ 5 h 47"/>
                <a:gd name="T16" fmla="*/ 22 w 53"/>
                <a:gd name="T17" fmla="*/ 6 h 47"/>
                <a:gd name="T18" fmla="*/ 15 w 53"/>
                <a:gd name="T19" fmla="*/ 12 h 47"/>
                <a:gd name="T20" fmla="*/ 11 w 53"/>
                <a:gd name="T21" fmla="*/ 24 h 47"/>
                <a:gd name="T22" fmla="*/ 14 w 53"/>
                <a:gd name="T23" fmla="*/ 37 h 47"/>
                <a:gd name="T24" fmla="*/ 8 w 53"/>
                <a:gd name="T25" fmla="*/ 39 h 47"/>
                <a:gd name="T26" fmla="*/ 0 w 53"/>
                <a:gd name="T27" fmla="*/ 36 h 47"/>
                <a:gd name="T28" fmla="*/ 0 w 53"/>
                <a:gd name="T29" fmla="*/ 38 h 47"/>
                <a:gd name="T30" fmla="*/ 7 w 53"/>
                <a:gd name="T31" fmla="*/ 39 h 47"/>
                <a:gd name="T32" fmla="*/ 15 w 53"/>
                <a:gd name="T33" fmla="*/ 38 h 47"/>
                <a:gd name="T34" fmla="*/ 31 w 53"/>
                <a:gd name="T35" fmla="*/ 46 h 47"/>
                <a:gd name="T36" fmla="*/ 40 w 53"/>
                <a:gd name="T37" fmla="*/ 43 h 47"/>
                <a:gd name="T38" fmla="*/ 48 w 53"/>
                <a:gd name="T39"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47">
                  <a:moveTo>
                    <a:pt x="48" y="36"/>
                  </a:moveTo>
                  <a:cubicBezTo>
                    <a:pt x="50" y="33"/>
                    <a:pt x="52" y="30"/>
                    <a:pt x="52" y="27"/>
                  </a:cubicBezTo>
                  <a:cubicBezTo>
                    <a:pt x="53" y="24"/>
                    <a:pt x="53" y="22"/>
                    <a:pt x="53" y="19"/>
                  </a:cubicBezTo>
                  <a:cubicBezTo>
                    <a:pt x="52" y="14"/>
                    <a:pt x="50" y="11"/>
                    <a:pt x="47" y="8"/>
                  </a:cubicBezTo>
                  <a:cubicBezTo>
                    <a:pt x="46" y="6"/>
                    <a:pt x="44" y="4"/>
                    <a:pt x="42" y="2"/>
                  </a:cubicBezTo>
                  <a:cubicBezTo>
                    <a:pt x="40" y="1"/>
                    <a:pt x="38" y="0"/>
                    <a:pt x="38" y="0"/>
                  </a:cubicBezTo>
                  <a:cubicBezTo>
                    <a:pt x="38" y="2"/>
                    <a:pt x="37" y="3"/>
                    <a:pt x="35" y="4"/>
                  </a:cubicBezTo>
                  <a:cubicBezTo>
                    <a:pt x="33" y="5"/>
                    <a:pt x="30" y="5"/>
                    <a:pt x="29" y="5"/>
                  </a:cubicBezTo>
                  <a:cubicBezTo>
                    <a:pt x="26" y="5"/>
                    <a:pt x="24" y="5"/>
                    <a:pt x="22" y="6"/>
                  </a:cubicBezTo>
                  <a:cubicBezTo>
                    <a:pt x="19" y="8"/>
                    <a:pt x="17" y="9"/>
                    <a:pt x="15" y="12"/>
                  </a:cubicBezTo>
                  <a:cubicBezTo>
                    <a:pt x="13" y="15"/>
                    <a:pt x="11" y="19"/>
                    <a:pt x="11" y="24"/>
                  </a:cubicBezTo>
                  <a:cubicBezTo>
                    <a:pt x="11" y="28"/>
                    <a:pt x="12" y="33"/>
                    <a:pt x="14" y="37"/>
                  </a:cubicBezTo>
                  <a:cubicBezTo>
                    <a:pt x="12" y="38"/>
                    <a:pt x="10" y="39"/>
                    <a:pt x="8" y="39"/>
                  </a:cubicBezTo>
                  <a:cubicBezTo>
                    <a:pt x="5" y="39"/>
                    <a:pt x="3" y="38"/>
                    <a:pt x="0" y="36"/>
                  </a:cubicBezTo>
                  <a:cubicBezTo>
                    <a:pt x="0" y="38"/>
                    <a:pt x="0" y="38"/>
                    <a:pt x="0" y="38"/>
                  </a:cubicBezTo>
                  <a:cubicBezTo>
                    <a:pt x="1" y="38"/>
                    <a:pt x="4" y="39"/>
                    <a:pt x="7" y="39"/>
                  </a:cubicBezTo>
                  <a:cubicBezTo>
                    <a:pt x="10" y="39"/>
                    <a:pt x="13" y="39"/>
                    <a:pt x="15" y="38"/>
                  </a:cubicBezTo>
                  <a:cubicBezTo>
                    <a:pt x="18" y="43"/>
                    <a:pt x="23" y="47"/>
                    <a:pt x="31" y="46"/>
                  </a:cubicBezTo>
                  <a:cubicBezTo>
                    <a:pt x="34" y="46"/>
                    <a:pt x="37" y="44"/>
                    <a:pt x="40" y="43"/>
                  </a:cubicBezTo>
                  <a:cubicBezTo>
                    <a:pt x="43" y="41"/>
                    <a:pt x="46" y="38"/>
                    <a:pt x="48" y="3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2591"/>
            <p:cNvSpPr>
              <a:spLocks/>
            </p:cNvSpPr>
            <p:nvPr/>
          </p:nvSpPr>
          <p:spPr bwMode="auto">
            <a:xfrm>
              <a:off x="684458" y="3237243"/>
              <a:ext cx="107808" cy="80856"/>
            </a:xfrm>
            <a:custGeom>
              <a:avLst/>
              <a:gdLst>
                <a:gd name="T0" fmla="*/ 37 w 51"/>
                <a:gd name="T1" fmla="*/ 36 h 38"/>
                <a:gd name="T2" fmla="*/ 48 w 51"/>
                <a:gd name="T3" fmla="*/ 26 h 38"/>
                <a:gd name="T4" fmla="*/ 51 w 51"/>
                <a:gd name="T5" fmla="*/ 15 h 38"/>
                <a:gd name="T6" fmla="*/ 51 w 51"/>
                <a:gd name="T7" fmla="*/ 9 h 38"/>
                <a:gd name="T8" fmla="*/ 49 w 51"/>
                <a:gd name="T9" fmla="*/ 5 h 38"/>
                <a:gd name="T10" fmla="*/ 45 w 51"/>
                <a:gd name="T11" fmla="*/ 5 h 38"/>
                <a:gd name="T12" fmla="*/ 39 w 51"/>
                <a:gd name="T13" fmla="*/ 3 h 38"/>
                <a:gd name="T14" fmla="*/ 31 w 51"/>
                <a:gd name="T15" fmla="*/ 1 h 38"/>
                <a:gd name="T16" fmla="*/ 21 w 51"/>
                <a:gd name="T17" fmla="*/ 2 h 38"/>
                <a:gd name="T18" fmla="*/ 11 w 51"/>
                <a:gd name="T19" fmla="*/ 23 h 38"/>
                <a:gd name="T20" fmla="*/ 6 w 51"/>
                <a:gd name="T21" fmla="*/ 22 h 38"/>
                <a:gd name="T22" fmla="*/ 3 w 51"/>
                <a:gd name="T23" fmla="*/ 20 h 38"/>
                <a:gd name="T24" fmla="*/ 0 w 51"/>
                <a:gd name="T25" fmla="*/ 18 h 38"/>
                <a:gd name="T26" fmla="*/ 0 w 51"/>
                <a:gd name="T27" fmla="*/ 18 h 38"/>
                <a:gd name="T28" fmla="*/ 0 w 51"/>
                <a:gd name="T29" fmla="*/ 19 h 38"/>
                <a:gd name="T30" fmla="*/ 0 w 51"/>
                <a:gd name="T31" fmla="*/ 19 h 38"/>
                <a:gd name="T32" fmla="*/ 0 w 51"/>
                <a:gd name="T33" fmla="*/ 19 h 38"/>
                <a:gd name="T34" fmla="*/ 0 w 51"/>
                <a:gd name="T35" fmla="*/ 19 h 38"/>
                <a:gd name="T36" fmla="*/ 1 w 51"/>
                <a:gd name="T37" fmla="*/ 20 h 38"/>
                <a:gd name="T38" fmla="*/ 4 w 51"/>
                <a:gd name="T39" fmla="*/ 22 h 38"/>
                <a:gd name="T40" fmla="*/ 11 w 51"/>
                <a:gd name="T41" fmla="*/ 24 h 38"/>
                <a:gd name="T42" fmla="*/ 21 w 51"/>
                <a:gd name="T43" fmla="*/ 37 h 38"/>
                <a:gd name="T44" fmla="*/ 37 w 51"/>
                <a:gd name="T4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38">
                  <a:moveTo>
                    <a:pt x="37" y="36"/>
                  </a:moveTo>
                  <a:cubicBezTo>
                    <a:pt x="43" y="35"/>
                    <a:pt x="46" y="31"/>
                    <a:pt x="48" y="26"/>
                  </a:cubicBezTo>
                  <a:cubicBezTo>
                    <a:pt x="50" y="23"/>
                    <a:pt x="51" y="19"/>
                    <a:pt x="51" y="15"/>
                  </a:cubicBezTo>
                  <a:cubicBezTo>
                    <a:pt x="51" y="14"/>
                    <a:pt x="51" y="11"/>
                    <a:pt x="51" y="9"/>
                  </a:cubicBezTo>
                  <a:cubicBezTo>
                    <a:pt x="50" y="7"/>
                    <a:pt x="49" y="5"/>
                    <a:pt x="49" y="5"/>
                  </a:cubicBezTo>
                  <a:cubicBezTo>
                    <a:pt x="49" y="6"/>
                    <a:pt x="47" y="6"/>
                    <a:pt x="45" y="5"/>
                  </a:cubicBezTo>
                  <a:cubicBezTo>
                    <a:pt x="43" y="5"/>
                    <a:pt x="41" y="3"/>
                    <a:pt x="39" y="3"/>
                  </a:cubicBezTo>
                  <a:cubicBezTo>
                    <a:pt x="37" y="2"/>
                    <a:pt x="34" y="1"/>
                    <a:pt x="31" y="1"/>
                  </a:cubicBezTo>
                  <a:cubicBezTo>
                    <a:pt x="28" y="0"/>
                    <a:pt x="24" y="1"/>
                    <a:pt x="21" y="2"/>
                  </a:cubicBezTo>
                  <a:cubicBezTo>
                    <a:pt x="15" y="5"/>
                    <a:pt x="10" y="14"/>
                    <a:pt x="11" y="23"/>
                  </a:cubicBezTo>
                  <a:cubicBezTo>
                    <a:pt x="9" y="23"/>
                    <a:pt x="7" y="23"/>
                    <a:pt x="6" y="22"/>
                  </a:cubicBezTo>
                  <a:cubicBezTo>
                    <a:pt x="5" y="21"/>
                    <a:pt x="3" y="21"/>
                    <a:pt x="3" y="20"/>
                  </a:cubicBezTo>
                  <a:cubicBezTo>
                    <a:pt x="2" y="19"/>
                    <a:pt x="1" y="19"/>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1" y="20"/>
                    <a:pt x="1" y="20"/>
                    <a:pt x="1" y="20"/>
                  </a:cubicBezTo>
                  <a:cubicBezTo>
                    <a:pt x="2" y="21"/>
                    <a:pt x="3" y="21"/>
                    <a:pt x="4" y="22"/>
                  </a:cubicBezTo>
                  <a:cubicBezTo>
                    <a:pt x="6" y="23"/>
                    <a:pt x="9" y="24"/>
                    <a:pt x="11" y="24"/>
                  </a:cubicBezTo>
                  <a:cubicBezTo>
                    <a:pt x="12" y="29"/>
                    <a:pt x="15" y="35"/>
                    <a:pt x="21" y="37"/>
                  </a:cubicBezTo>
                  <a:cubicBezTo>
                    <a:pt x="25" y="38"/>
                    <a:pt x="32" y="38"/>
                    <a:pt x="37" y="3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2592"/>
            <p:cNvSpPr>
              <a:spLocks/>
            </p:cNvSpPr>
            <p:nvPr/>
          </p:nvSpPr>
          <p:spPr bwMode="auto">
            <a:xfrm>
              <a:off x="639538" y="3260601"/>
              <a:ext cx="54803" cy="51209"/>
            </a:xfrm>
            <a:custGeom>
              <a:avLst/>
              <a:gdLst>
                <a:gd name="T0" fmla="*/ 8 w 26"/>
                <a:gd name="T1" fmla="*/ 20 h 24"/>
                <a:gd name="T2" fmla="*/ 14 w 26"/>
                <a:gd name="T3" fmla="*/ 21 h 24"/>
                <a:gd name="T4" fmla="*/ 20 w 26"/>
                <a:gd name="T5" fmla="*/ 22 h 24"/>
                <a:gd name="T6" fmla="*/ 23 w 26"/>
                <a:gd name="T7" fmla="*/ 22 h 24"/>
                <a:gd name="T8" fmla="*/ 26 w 26"/>
                <a:gd name="T9" fmla="*/ 24 h 24"/>
                <a:gd name="T10" fmla="*/ 25 w 26"/>
                <a:gd name="T11" fmla="*/ 18 h 24"/>
                <a:gd name="T12" fmla="*/ 25 w 26"/>
                <a:gd name="T13" fmla="*/ 13 h 24"/>
                <a:gd name="T14" fmla="*/ 16 w 26"/>
                <a:gd name="T15" fmla="*/ 1 h 24"/>
                <a:gd name="T16" fmla="*/ 9 w 26"/>
                <a:gd name="T17" fmla="*/ 2 h 24"/>
                <a:gd name="T18" fmla="*/ 5 w 26"/>
                <a:gd name="T19" fmla="*/ 7 h 24"/>
                <a:gd name="T20" fmla="*/ 3 w 26"/>
                <a:gd name="T21" fmla="*/ 5 h 24"/>
                <a:gd name="T22" fmla="*/ 1 w 26"/>
                <a:gd name="T23" fmla="*/ 2 h 24"/>
                <a:gd name="T24" fmla="*/ 0 w 26"/>
                <a:gd name="T25" fmla="*/ 3 h 24"/>
                <a:gd name="T26" fmla="*/ 2 w 26"/>
                <a:gd name="T27" fmla="*/ 5 h 24"/>
                <a:gd name="T28" fmla="*/ 4 w 26"/>
                <a:gd name="T29" fmla="*/ 7 h 24"/>
                <a:gd name="T30" fmla="*/ 4 w 26"/>
                <a:gd name="T31" fmla="*/ 15 h 24"/>
                <a:gd name="T32" fmla="*/ 8 w 26"/>
                <a:gd name="T3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8" y="20"/>
                  </a:moveTo>
                  <a:cubicBezTo>
                    <a:pt x="9" y="21"/>
                    <a:pt x="11" y="21"/>
                    <a:pt x="14" y="21"/>
                  </a:cubicBezTo>
                  <a:cubicBezTo>
                    <a:pt x="16" y="22"/>
                    <a:pt x="17" y="22"/>
                    <a:pt x="20" y="22"/>
                  </a:cubicBezTo>
                  <a:cubicBezTo>
                    <a:pt x="20" y="22"/>
                    <a:pt x="22" y="22"/>
                    <a:pt x="23" y="22"/>
                  </a:cubicBezTo>
                  <a:cubicBezTo>
                    <a:pt x="25" y="23"/>
                    <a:pt x="26" y="24"/>
                    <a:pt x="26" y="24"/>
                  </a:cubicBezTo>
                  <a:cubicBezTo>
                    <a:pt x="25" y="22"/>
                    <a:pt x="25" y="20"/>
                    <a:pt x="25" y="18"/>
                  </a:cubicBezTo>
                  <a:cubicBezTo>
                    <a:pt x="25" y="16"/>
                    <a:pt x="25" y="14"/>
                    <a:pt x="25" y="13"/>
                  </a:cubicBezTo>
                  <a:cubicBezTo>
                    <a:pt x="24" y="8"/>
                    <a:pt x="21" y="3"/>
                    <a:pt x="16" y="1"/>
                  </a:cubicBezTo>
                  <a:cubicBezTo>
                    <a:pt x="14" y="0"/>
                    <a:pt x="11" y="1"/>
                    <a:pt x="9" y="2"/>
                  </a:cubicBezTo>
                  <a:cubicBezTo>
                    <a:pt x="7" y="3"/>
                    <a:pt x="6" y="5"/>
                    <a:pt x="5" y="7"/>
                  </a:cubicBezTo>
                  <a:cubicBezTo>
                    <a:pt x="4" y="7"/>
                    <a:pt x="3" y="6"/>
                    <a:pt x="3" y="5"/>
                  </a:cubicBezTo>
                  <a:cubicBezTo>
                    <a:pt x="2" y="5"/>
                    <a:pt x="1" y="3"/>
                    <a:pt x="1" y="2"/>
                  </a:cubicBezTo>
                  <a:cubicBezTo>
                    <a:pt x="0" y="3"/>
                    <a:pt x="0" y="3"/>
                    <a:pt x="0" y="3"/>
                  </a:cubicBezTo>
                  <a:cubicBezTo>
                    <a:pt x="0" y="3"/>
                    <a:pt x="1" y="4"/>
                    <a:pt x="2" y="5"/>
                  </a:cubicBezTo>
                  <a:cubicBezTo>
                    <a:pt x="3" y="6"/>
                    <a:pt x="4" y="7"/>
                    <a:pt x="4" y="7"/>
                  </a:cubicBezTo>
                  <a:cubicBezTo>
                    <a:pt x="3" y="10"/>
                    <a:pt x="3" y="13"/>
                    <a:pt x="4" y="15"/>
                  </a:cubicBezTo>
                  <a:cubicBezTo>
                    <a:pt x="4" y="17"/>
                    <a:pt x="6" y="19"/>
                    <a:pt x="8"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2593"/>
            <p:cNvSpPr>
              <a:spLocks/>
            </p:cNvSpPr>
            <p:nvPr/>
          </p:nvSpPr>
          <p:spPr bwMode="auto">
            <a:xfrm>
              <a:off x="469741" y="3075531"/>
              <a:ext cx="46717" cy="66481"/>
            </a:xfrm>
            <a:custGeom>
              <a:avLst/>
              <a:gdLst>
                <a:gd name="T0" fmla="*/ 21 w 22"/>
                <a:gd name="T1" fmla="*/ 20 h 31"/>
                <a:gd name="T2" fmla="*/ 21 w 22"/>
                <a:gd name="T3" fmla="*/ 13 h 31"/>
                <a:gd name="T4" fmla="*/ 18 w 22"/>
                <a:gd name="T5" fmla="*/ 7 h 31"/>
                <a:gd name="T6" fmla="*/ 18 w 22"/>
                <a:gd name="T7" fmla="*/ 3 h 31"/>
                <a:gd name="T8" fmla="*/ 18 w 22"/>
                <a:gd name="T9" fmla="*/ 0 h 31"/>
                <a:gd name="T10" fmla="*/ 13 w 22"/>
                <a:gd name="T11" fmla="*/ 3 h 31"/>
                <a:gd name="T12" fmla="*/ 8 w 22"/>
                <a:gd name="T13" fmla="*/ 6 h 31"/>
                <a:gd name="T14" fmla="*/ 0 w 22"/>
                <a:gd name="T15" fmla="*/ 17 h 31"/>
                <a:gd name="T16" fmla="*/ 2 w 22"/>
                <a:gd name="T17" fmla="*/ 23 h 31"/>
                <a:gd name="T18" fmla="*/ 8 w 22"/>
                <a:gd name="T19" fmla="*/ 28 h 31"/>
                <a:gd name="T20" fmla="*/ 7 w 22"/>
                <a:gd name="T21" fmla="*/ 29 h 31"/>
                <a:gd name="T22" fmla="*/ 6 w 22"/>
                <a:gd name="T23" fmla="*/ 30 h 31"/>
                <a:gd name="T24" fmla="*/ 4 w 22"/>
                <a:gd name="T25" fmla="*/ 31 h 31"/>
                <a:gd name="T26" fmla="*/ 3 w 22"/>
                <a:gd name="T27" fmla="*/ 31 h 31"/>
                <a:gd name="T28" fmla="*/ 1 w 22"/>
                <a:gd name="T29" fmla="*/ 30 h 31"/>
                <a:gd name="T30" fmla="*/ 1 w 22"/>
                <a:gd name="T31" fmla="*/ 29 h 31"/>
                <a:gd name="T32" fmla="*/ 1 w 22"/>
                <a:gd name="T33" fmla="*/ 27 h 31"/>
                <a:gd name="T34" fmla="*/ 2 w 22"/>
                <a:gd name="T35" fmla="*/ 25 h 31"/>
                <a:gd name="T36" fmla="*/ 1 w 22"/>
                <a:gd name="T37" fmla="*/ 25 h 31"/>
                <a:gd name="T38" fmla="*/ 0 w 22"/>
                <a:gd name="T39" fmla="*/ 26 h 31"/>
                <a:gd name="T40" fmla="*/ 0 w 22"/>
                <a:gd name="T41" fmla="*/ 27 h 31"/>
                <a:gd name="T42" fmla="*/ 0 w 22"/>
                <a:gd name="T43" fmla="*/ 29 h 31"/>
                <a:gd name="T44" fmla="*/ 2 w 22"/>
                <a:gd name="T45" fmla="*/ 31 h 31"/>
                <a:gd name="T46" fmla="*/ 4 w 22"/>
                <a:gd name="T47" fmla="*/ 31 h 31"/>
                <a:gd name="T48" fmla="*/ 5 w 22"/>
                <a:gd name="T49" fmla="*/ 31 h 31"/>
                <a:gd name="T50" fmla="*/ 7 w 22"/>
                <a:gd name="T51" fmla="*/ 30 h 31"/>
                <a:gd name="T52" fmla="*/ 9 w 22"/>
                <a:gd name="T53" fmla="*/ 28 h 31"/>
                <a:gd name="T54" fmla="*/ 18 w 22"/>
                <a:gd name="T55" fmla="*/ 26 h 31"/>
                <a:gd name="T56" fmla="*/ 21 w 22"/>
                <a:gd name="T57"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1">
                  <a:moveTo>
                    <a:pt x="21" y="20"/>
                  </a:moveTo>
                  <a:cubicBezTo>
                    <a:pt x="22" y="17"/>
                    <a:pt x="21" y="15"/>
                    <a:pt x="21" y="13"/>
                  </a:cubicBezTo>
                  <a:cubicBezTo>
                    <a:pt x="20" y="11"/>
                    <a:pt x="19" y="9"/>
                    <a:pt x="18" y="7"/>
                  </a:cubicBezTo>
                  <a:cubicBezTo>
                    <a:pt x="18" y="6"/>
                    <a:pt x="18" y="5"/>
                    <a:pt x="18" y="3"/>
                  </a:cubicBezTo>
                  <a:cubicBezTo>
                    <a:pt x="18" y="2"/>
                    <a:pt x="18" y="0"/>
                    <a:pt x="18" y="0"/>
                  </a:cubicBezTo>
                  <a:cubicBezTo>
                    <a:pt x="16" y="2"/>
                    <a:pt x="15" y="3"/>
                    <a:pt x="13" y="3"/>
                  </a:cubicBezTo>
                  <a:cubicBezTo>
                    <a:pt x="11" y="4"/>
                    <a:pt x="9" y="5"/>
                    <a:pt x="8" y="6"/>
                  </a:cubicBezTo>
                  <a:cubicBezTo>
                    <a:pt x="4" y="8"/>
                    <a:pt x="0" y="13"/>
                    <a:pt x="0" y="17"/>
                  </a:cubicBezTo>
                  <a:cubicBezTo>
                    <a:pt x="0" y="19"/>
                    <a:pt x="1" y="21"/>
                    <a:pt x="2" y="23"/>
                  </a:cubicBezTo>
                  <a:cubicBezTo>
                    <a:pt x="4" y="25"/>
                    <a:pt x="6" y="27"/>
                    <a:pt x="8" y="28"/>
                  </a:cubicBezTo>
                  <a:cubicBezTo>
                    <a:pt x="8" y="28"/>
                    <a:pt x="8" y="29"/>
                    <a:pt x="7" y="29"/>
                  </a:cubicBezTo>
                  <a:cubicBezTo>
                    <a:pt x="7" y="29"/>
                    <a:pt x="7" y="30"/>
                    <a:pt x="6" y="30"/>
                  </a:cubicBezTo>
                  <a:cubicBezTo>
                    <a:pt x="6" y="30"/>
                    <a:pt x="6" y="31"/>
                    <a:pt x="4" y="31"/>
                  </a:cubicBezTo>
                  <a:cubicBezTo>
                    <a:pt x="4" y="31"/>
                    <a:pt x="3" y="31"/>
                    <a:pt x="3" y="31"/>
                  </a:cubicBezTo>
                  <a:cubicBezTo>
                    <a:pt x="2" y="31"/>
                    <a:pt x="2" y="30"/>
                    <a:pt x="1" y="30"/>
                  </a:cubicBezTo>
                  <a:cubicBezTo>
                    <a:pt x="1" y="29"/>
                    <a:pt x="1" y="29"/>
                    <a:pt x="1" y="29"/>
                  </a:cubicBezTo>
                  <a:cubicBezTo>
                    <a:pt x="0" y="28"/>
                    <a:pt x="1" y="27"/>
                    <a:pt x="1" y="27"/>
                  </a:cubicBezTo>
                  <a:cubicBezTo>
                    <a:pt x="1" y="26"/>
                    <a:pt x="1" y="26"/>
                    <a:pt x="2" y="25"/>
                  </a:cubicBezTo>
                  <a:cubicBezTo>
                    <a:pt x="1" y="25"/>
                    <a:pt x="1" y="25"/>
                    <a:pt x="1" y="25"/>
                  </a:cubicBezTo>
                  <a:cubicBezTo>
                    <a:pt x="1" y="25"/>
                    <a:pt x="1" y="25"/>
                    <a:pt x="0" y="26"/>
                  </a:cubicBezTo>
                  <a:cubicBezTo>
                    <a:pt x="0" y="26"/>
                    <a:pt x="0" y="27"/>
                    <a:pt x="0" y="27"/>
                  </a:cubicBezTo>
                  <a:cubicBezTo>
                    <a:pt x="0" y="28"/>
                    <a:pt x="0" y="28"/>
                    <a:pt x="0" y="29"/>
                  </a:cubicBezTo>
                  <a:cubicBezTo>
                    <a:pt x="1" y="30"/>
                    <a:pt x="1" y="30"/>
                    <a:pt x="2" y="31"/>
                  </a:cubicBezTo>
                  <a:cubicBezTo>
                    <a:pt x="3" y="31"/>
                    <a:pt x="4" y="31"/>
                    <a:pt x="4" y="31"/>
                  </a:cubicBezTo>
                  <a:cubicBezTo>
                    <a:pt x="5" y="31"/>
                    <a:pt x="5" y="31"/>
                    <a:pt x="5" y="31"/>
                  </a:cubicBezTo>
                  <a:cubicBezTo>
                    <a:pt x="6" y="30"/>
                    <a:pt x="7" y="30"/>
                    <a:pt x="7" y="30"/>
                  </a:cubicBezTo>
                  <a:cubicBezTo>
                    <a:pt x="8" y="29"/>
                    <a:pt x="8" y="28"/>
                    <a:pt x="9" y="28"/>
                  </a:cubicBezTo>
                  <a:cubicBezTo>
                    <a:pt x="12" y="29"/>
                    <a:pt x="15" y="28"/>
                    <a:pt x="18" y="26"/>
                  </a:cubicBezTo>
                  <a:cubicBezTo>
                    <a:pt x="19" y="24"/>
                    <a:pt x="21" y="22"/>
                    <a:pt x="21"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2594"/>
            <p:cNvSpPr>
              <a:spLocks/>
            </p:cNvSpPr>
            <p:nvPr/>
          </p:nvSpPr>
          <p:spPr bwMode="auto">
            <a:xfrm>
              <a:off x="426618" y="3098890"/>
              <a:ext cx="21562" cy="23358"/>
            </a:xfrm>
            <a:custGeom>
              <a:avLst/>
              <a:gdLst>
                <a:gd name="T0" fmla="*/ 9 w 10"/>
                <a:gd name="T1" fmla="*/ 8 h 11"/>
                <a:gd name="T2" fmla="*/ 9 w 10"/>
                <a:gd name="T3" fmla="*/ 5 h 11"/>
                <a:gd name="T4" fmla="*/ 8 w 10"/>
                <a:gd name="T5" fmla="*/ 2 h 11"/>
                <a:gd name="T6" fmla="*/ 7 w 10"/>
                <a:gd name="T7" fmla="*/ 0 h 11"/>
                <a:gd name="T8" fmla="*/ 4 w 10"/>
                <a:gd name="T9" fmla="*/ 2 h 11"/>
                <a:gd name="T10" fmla="*/ 1 w 10"/>
                <a:gd name="T11" fmla="*/ 5 h 11"/>
                <a:gd name="T12" fmla="*/ 1 w 10"/>
                <a:gd name="T13" fmla="*/ 8 h 11"/>
                <a:gd name="T14" fmla="*/ 3 w 10"/>
                <a:gd name="T15" fmla="*/ 10 h 11"/>
                <a:gd name="T16" fmla="*/ 2 w 10"/>
                <a:gd name="T17" fmla="*/ 11 h 11"/>
                <a:gd name="T18" fmla="*/ 0 w 10"/>
                <a:gd name="T19" fmla="*/ 11 h 11"/>
                <a:gd name="T20" fmla="*/ 0 w 10"/>
                <a:gd name="T21" fmla="*/ 11 h 11"/>
                <a:gd name="T22" fmla="*/ 3 w 10"/>
                <a:gd name="T23" fmla="*/ 10 h 11"/>
                <a:gd name="T24" fmla="*/ 7 w 10"/>
                <a:gd name="T25" fmla="*/ 10 h 11"/>
                <a:gd name="T26" fmla="*/ 9 w 10"/>
                <a:gd name="T2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9" y="8"/>
                  </a:moveTo>
                  <a:cubicBezTo>
                    <a:pt x="10" y="7"/>
                    <a:pt x="9" y="6"/>
                    <a:pt x="9" y="5"/>
                  </a:cubicBezTo>
                  <a:cubicBezTo>
                    <a:pt x="9" y="4"/>
                    <a:pt x="9" y="3"/>
                    <a:pt x="8" y="2"/>
                  </a:cubicBezTo>
                  <a:cubicBezTo>
                    <a:pt x="8" y="2"/>
                    <a:pt x="7" y="0"/>
                    <a:pt x="7" y="0"/>
                  </a:cubicBezTo>
                  <a:cubicBezTo>
                    <a:pt x="6" y="1"/>
                    <a:pt x="5" y="1"/>
                    <a:pt x="4" y="2"/>
                  </a:cubicBezTo>
                  <a:cubicBezTo>
                    <a:pt x="3" y="3"/>
                    <a:pt x="1" y="4"/>
                    <a:pt x="1" y="5"/>
                  </a:cubicBezTo>
                  <a:cubicBezTo>
                    <a:pt x="1" y="6"/>
                    <a:pt x="1" y="7"/>
                    <a:pt x="1" y="8"/>
                  </a:cubicBezTo>
                  <a:cubicBezTo>
                    <a:pt x="2" y="9"/>
                    <a:pt x="2" y="10"/>
                    <a:pt x="3" y="10"/>
                  </a:cubicBezTo>
                  <a:cubicBezTo>
                    <a:pt x="3" y="10"/>
                    <a:pt x="2" y="11"/>
                    <a:pt x="2" y="11"/>
                  </a:cubicBezTo>
                  <a:cubicBezTo>
                    <a:pt x="1" y="11"/>
                    <a:pt x="1" y="11"/>
                    <a:pt x="0" y="11"/>
                  </a:cubicBezTo>
                  <a:cubicBezTo>
                    <a:pt x="0" y="11"/>
                    <a:pt x="0" y="11"/>
                    <a:pt x="0" y="11"/>
                  </a:cubicBezTo>
                  <a:cubicBezTo>
                    <a:pt x="1" y="11"/>
                    <a:pt x="2" y="11"/>
                    <a:pt x="3" y="10"/>
                  </a:cubicBezTo>
                  <a:cubicBezTo>
                    <a:pt x="4" y="11"/>
                    <a:pt x="6" y="11"/>
                    <a:pt x="7" y="10"/>
                  </a:cubicBezTo>
                  <a:cubicBezTo>
                    <a:pt x="8" y="10"/>
                    <a:pt x="9" y="9"/>
                    <a:pt x="9" y="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2595"/>
            <p:cNvSpPr>
              <a:spLocks/>
            </p:cNvSpPr>
            <p:nvPr/>
          </p:nvSpPr>
          <p:spPr bwMode="auto">
            <a:xfrm>
              <a:off x="635047" y="3073735"/>
              <a:ext cx="79059" cy="95230"/>
            </a:xfrm>
            <a:custGeom>
              <a:avLst/>
              <a:gdLst>
                <a:gd name="T0" fmla="*/ 35 w 37"/>
                <a:gd name="T1" fmla="*/ 31 h 45"/>
                <a:gd name="T2" fmla="*/ 36 w 37"/>
                <a:gd name="T3" fmla="*/ 19 h 45"/>
                <a:gd name="T4" fmla="*/ 32 w 37"/>
                <a:gd name="T5" fmla="*/ 9 h 45"/>
                <a:gd name="T6" fmla="*/ 30 w 37"/>
                <a:gd name="T7" fmla="*/ 4 h 45"/>
                <a:gd name="T8" fmla="*/ 28 w 37"/>
                <a:gd name="T9" fmla="*/ 0 h 45"/>
                <a:gd name="T10" fmla="*/ 23 w 37"/>
                <a:gd name="T11" fmla="*/ 4 h 45"/>
                <a:gd name="T12" fmla="*/ 16 w 37"/>
                <a:gd name="T13" fmla="*/ 6 h 45"/>
                <a:gd name="T14" fmla="*/ 2 w 37"/>
                <a:gd name="T15" fmla="*/ 20 h 45"/>
                <a:gd name="T16" fmla="*/ 12 w 37"/>
                <a:gd name="T17" fmla="*/ 39 h 45"/>
                <a:gd name="T18" fmla="*/ 8 w 37"/>
                <a:gd name="T19" fmla="*/ 43 h 45"/>
                <a:gd name="T20" fmla="*/ 5 w 37"/>
                <a:gd name="T21" fmla="*/ 44 h 45"/>
                <a:gd name="T22" fmla="*/ 4 w 37"/>
                <a:gd name="T23" fmla="*/ 45 h 45"/>
                <a:gd name="T24" fmla="*/ 4 w 37"/>
                <a:gd name="T25" fmla="*/ 45 h 45"/>
                <a:gd name="T26" fmla="*/ 3 w 37"/>
                <a:gd name="T27" fmla="*/ 45 h 45"/>
                <a:gd name="T28" fmla="*/ 3 w 37"/>
                <a:gd name="T29" fmla="*/ 44 h 45"/>
                <a:gd name="T30" fmla="*/ 3 w 37"/>
                <a:gd name="T31" fmla="*/ 44 h 45"/>
                <a:gd name="T32" fmla="*/ 2 w 37"/>
                <a:gd name="T33" fmla="*/ 43 h 45"/>
                <a:gd name="T34" fmla="*/ 2 w 37"/>
                <a:gd name="T35" fmla="*/ 43 h 45"/>
                <a:gd name="T36" fmla="*/ 2 w 37"/>
                <a:gd name="T37" fmla="*/ 43 h 45"/>
                <a:gd name="T38" fmla="*/ 2 w 37"/>
                <a:gd name="T39" fmla="*/ 43 h 45"/>
                <a:gd name="T40" fmla="*/ 0 w 37"/>
                <a:gd name="T41" fmla="*/ 42 h 45"/>
                <a:gd name="T42" fmla="*/ 0 w 37"/>
                <a:gd name="T43" fmla="*/ 41 h 45"/>
                <a:gd name="T44" fmla="*/ 0 w 37"/>
                <a:gd name="T45" fmla="*/ 41 h 45"/>
                <a:gd name="T46" fmla="*/ 0 w 37"/>
                <a:gd name="T47" fmla="*/ 41 h 45"/>
                <a:gd name="T48" fmla="*/ 0 w 37"/>
                <a:gd name="T49" fmla="*/ 42 h 45"/>
                <a:gd name="T50" fmla="*/ 1 w 37"/>
                <a:gd name="T51" fmla="*/ 41 h 45"/>
                <a:gd name="T52" fmla="*/ 2 w 37"/>
                <a:gd name="T53" fmla="*/ 41 h 45"/>
                <a:gd name="T54" fmla="*/ 1 w 37"/>
                <a:gd name="T55" fmla="*/ 40 h 45"/>
                <a:gd name="T56" fmla="*/ 0 w 37"/>
                <a:gd name="T57" fmla="*/ 41 h 45"/>
                <a:gd name="T58" fmla="*/ 0 w 37"/>
                <a:gd name="T59" fmla="*/ 41 h 45"/>
                <a:gd name="T60" fmla="*/ 0 w 37"/>
                <a:gd name="T61" fmla="*/ 41 h 45"/>
                <a:gd name="T62" fmla="*/ 0 w 37"/>
                <a:gd name="T63" fmla="*/ 41 h 45"/>
                <a:gd name="T64" fmla="*/ 0 w 37"/>
                <a:gd name="T65" fmla="*/ 42 h 45"/>
                <a:gd name="T66" fmla="*/ 1 w 37"/>
                <a:gd name="T67" fmla="*/ 43 h 45"/>
                <a:gd name="T68" fmla="*/ 2 w 37"/>
                <a:gd name="T69" fmla="*/ 43 h 45"/>
                <a:gd name="T70" fmla="*/ 2 w 37"/>
                <a:gd name="T71" fmla="*/ 43 h 45"/>
                <a:gd name="T72" fmla="*/ 2 w 37"/>
                <a:gd name="T73" fmla="*/ 43 h 45"/>
                <a:gd name="T74" fmla="*/ 2 w 37"/>
                <a:gd name="T75" fmla="*/ 44 h 45"/>
                <a:gd name="T76" fmla="*/ 3 w 37"/>
                <a:gd name="T77" fmla="*/ 44 h 45"/>
                <a:gd name="T78" fmla="*/ 4 w 37"/>
                <a:gd name="T79" fmla="*/ 45 h 45"/>
                <a:gd name="T80" fmla="*/ 4 w 37"/>
                <a:gd name="T81" fmla="*/ 45 h 45"/>
                <a:gd name="T82" fmla="*/ 4 w 37"/>
                <a:gd name="T83" fmla="*/ 45 h 45"/>
                <a:gd name="T84" fmla="*/ 7 w 37"/>
                <a:gd name="T85" fmla="*/ 44 h 45"/>
                <a:gd name="T86" fmla="*/ 12 w 37"/>
                <a:gd name="T87" fmla="*/ 40 h 45"/>
                <a:gd name="T88" fmla="*/ 27 w 37"/>
                <a:gd name="T89" fmla="*/ 40 h 45"/>
                <a:gd name="T90" fmla="*/ 35 w 37"/>
                <a:gd name="T91"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 h="45">
                  <a:moveTo>
                    <a:pt x="35" y="31"/>
                  </a:moveTo>
                  <a:cubicBezTo>
                    <a:pt x="37" y="27"/>
                    <a:pt x="36" y="23"/>
                    <a:pt x="36" y="19"/>
                  </a:cubicBezTo>
                  <a:cubicBezTo>
                    <a:pt x="35" y="15"/>
                    <a:pt x="34" y="12"/>
                    <a:pt x="32" y="9"/>
                  </a:cubicBezTo>
                  <a:cubicBezTo>
                    <a:pt x="32" y="8"/>
                    <a:pt x="31" y="6"/>
                    <a:pt x="30" y="4"/>
                  </a:cubicBezTo>
                  <a:cubicBezTo>
                    <a:pt x="29" y="2"/>
                    <a:pt x="28" y="0"/>
                    <a:pt x="28" y="0"/>
                  </a:cubicBezTo>
                  <a:cubicBezTo>
                    <a:pt x="27" y="2"/>
                    <a:pt x="25" y="3"/>
                    <a:pt x="23" y="4"/>
                  </a:cubicBezTo>
                  <a:cubicBezTo>
                    <a:pt x="21" y="5"/>
                    <a:pt x="18" y="5"/>
                    <a:pt x="16" y="6"/>
                  </a:cubicBezTo>
                  <a:cubicBezTo>
                    <a:pt x="10" y="9"/>
                    <a:pt x="4" y="14"/>
                    <a:pt x="2" y="20"/>
                  </a:cubicBezTo>
                  <a:cubicBezTo>
                    <a:pt x="0" y="27"/>
                    <a:pt x="5" y="35"/>
                    <a:pt x="12" y="39"/>
                  </a:cubicBezTo>
                  <a:cubicBezTo>
                    <a:pt x="11" y="41"/>
                    <a:pt x="9" y="42"/>
                    <a:pt x="8" y="43"/>
                  </a:cubicBezTo>
                  <a:cubicBezTo>
                    <a:pt x="7" y="43"/>
                    <a:pt x="6" y="44"/>
                    <a:pt x="5" y="44"/>
                  </a:cubicBezTo>
                  <a:cubicBezTo>
                    <a:pt x="5" y="44"/>
                    <a:pt x="4" y="45"/>
                    <a:pt x="4" y="45"/>
                  </a:cubicBezTo>
                  <a:cubicBezTo>
                    <a:pt x="4" y="45"/>
                    <a:pt x="4" y="45"/>
                    <a:pt x="4" y="45"/>
                  </a:cubicBezTo>
                  <a:cubicBezTo>
                    <a:pt x="3" y="45"/>
                    <a:pt x="3" y="45"/>
                    <a:pt x="3" y="45"/>
                  </a:cubicBezTo>
                  <a:cubicBezTo>
                    <a:pt x="3" y="44"/>
                    <a:pt x="3" y="44"/>
                    <a:pt x="3" y="44"/>
                  </a:cubicBezTo>
                  <a:cubicBezTo>
                    <a:pt x="3" y="44"/>
                    <a:pt x="3" y="44"/>
                    <a:pt x="3" y="44"/>
                  </a:cubicBezTo>
                  <a:cubicBezTo>
                    <a:pt x="2" y="43"/>
                    <a:pt x="2" y="43"/>
                    <a:pt x="2" y="43"/>
                  </a:cubicBezTo>
                  <a:cubicBezTo>
                    <a:pt x="2" y="43"/>
                    <a:pt x="2" y="43"/>
                    <a:pt x="2" y="43"/>
                  </a:cubicBezTo>
                  <a:cubicBezTo>
                    <a:pt x="2" y="43"/>
                    <a:pt x="2" y="43"/>
                    <a:pt x="2" y="43"/>
                  </a:cubicBezTo>
                  <a:cubicBezTo>
                    <a:pt x="2" y="43"/>
                    <a:pt x="2" y="43"/>
                    <a:pt x="2" y="43"/>
                  </a:cubicBezTo>
                  <a:cubicBezTo>
                    <a:pt x="1" y="43"/>
                    <a:pt x="1" y="42"/>
                    <a:pt x="0" y="42"/>
                  </a:cubicBezTo>
                  <a:cubicBezTo>
                    <a:pt x="0" y="41"/>
                    <a:pt x="0" y="41"/>
                    <a:pt x="0" y="41"/>
                  </a:cubicBezTo>
                  <a:cubicBezTo>
                    <a:pt x="0" y="41"/>
                    <a:pt x="0" y="41"/>
                    <a:pt x="0" y="41"/>
                  </a:cubicBezTo>
                  <a:cubicBezTo>
                    <a:pt x="0" y="41"/>
                    <a:pt x="0" y="41"/>
                    <a:pt x="0" y="41"/>
                  </a:cubicBezTo>
                  <a:cubicBezTo>
                    <a:pt x="0" y="42"/>
                    <a:pt x="0" y="42"/>
                    <a:pt x="0" y="42"/>
                  </a:cubicBezTo>
                  <a:cubicBezTo>
                    <a:pt x="0" y="42"/>
                    <a:pt x="1" y="42"/>
                    <a:pt x="1" y="41"/>
                  </a:cubicBezTo>
                  <a:cubicBezTo>
                    <a:pt x="2" y="41"/>
                    <a:pt x="2" y="41"/>
                    <a:pt x="2" y="41"/>
                  </a:cubicBezTo>
                  <a:cubicBezTo>
                    <a:pt x="1" y="40"/>
                    <a:pt x="1" y="40"/>
                    <a:pt x="1" y="40"/>
                  </a:cubicBezTo>
                  <a:cubicBezTo>
                    <a:pt x="1" y="41"/>
                    <a:pt x="1" y="41"/>
                    <a:pt x="0" y="41"/>
                  </a:cubicBezTo>
                  <a:cubicBezTo>
                    <a:pt x="0" y="41"/>
                    <a:pt x="0" y="41"/>
                    <a:pt x="0" y="41"/>
                  </a:cubicBezTo>
                  <a:cubicBezTo>
                    <a:pt x="0" y="41"/>
                    <a:pt x="0" y="41"/>
                    <a:pt x="0" y="41"/>
                  </a:cubicBezTo>
                  <a:cubicBezTo>
                    <a:pt x="0" y="41"/>
                    <a:pt x="0" y="41"/>
                    <a:pt x="0" y="41"/>
                  </a:cubicBezTo>
                  <a:cubicBezTo>
                    <a:pt x="0" y="42"/>
                    <a:pt x="0" y="42"/>
                    <a:pt x="0" y="42"/>
                  </a:cubicBezTo>
                  <a:cubicBezTo>
                    <a:pt x="1" y="42"/>
                    <a:pt x="1" y="42"/>
                    <a:pt x="1" y="43"/>
                  </a:cubicBezTo>
                  <a:cubicBezTo>
                    <a:pt x="1" y="43"/>
                    <a:pt x="1" y="43"/>
                    <a:pt x="2" y="43"/>
                  </a:cubicBezTo>
                  <a:cubicBezTo>
                    <a:pt x="2" y="43"/>
                    <a:pt x="2" y="43"/>
                    <a:pt x="2" y="43"/>
                  </a:cubicBezTo>
                  <a:cubicBezTo>
                    <a:pt x="2" y="43"/>
                    <a:pt x="2" y="43"/>
                    <a:pt x="2" y="43"/>
                  </a:cubicBezTo>
                  <a:cubicBezTo>
                    <a:pt x="2" y="43"/>
                    <a:pt x="2" y="44"/>
                    <a:pt x="2" y="44"/>
                  </a:cubicBezTo>
                  <a:cubicBezTo>
                    <a:pt x="3" y="44"/>
                    <a:pt x="3" y="44"/>
                    <a:pt x="3" y="44"/>
                  </a:cubicBezTo>
                  <a:cubicBezTo>
                    <a:pt x="4" y="45"/>
                    <a:pt x="4" y="45"/>
                    <a:pt x="4" y="45"/>
                  </a:cubicBezTo>
                  <a:cubicBezTo>
                    <a:pt x="4" y="45"/>
                    <a:pt x="4" y="45"/>
                    <a:pt x="4" y="45"/>
                  </a:cubicBezTo>
                  <a:cubicBezTo>
                    <a:pt x="4" y="45"/>
                    <a:pt x="4" y="45"/>
                    <a:pt x="4" y="45"/>
                  </a:cubicBezTo>
                  <a:cubicBezTo>
                    <a:pt x="5" y="45"/>
                    <a:pt x="6" y="44"/>
                    <a:pt x="7" y="44"/>
                  </a:cubicBezTo>
                  <a:cubicBezTo>
                    <a:pt x="9" y="43"/>
                    <a:pt x="11" y="41"/>
                    <a:pt x="12" y="40"/>
                  </a:cubicBezTo>
                  <a:cubicBezTo>
                    <a:pt x="17" y="42"/>
                    <a:pt x="22" y="43"/>
                    <a:pt x="27" y="40"/>
                  </a:cubicBezTo>
                  <a:cubicBezTo>
                    <a:pt x="30" y="38"/>
                    <a:pt x="33" y="34"/>
                    <a:pt x="35" y="3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2596"/>
            <p:cNvSpPr>
              <a:spLocks/>
            </p:cNvSpPr>
            <p:nvPr/>
          </p:nvSpPr>
          <p:spPr bwMode="auto">
            <a:xfrm>
              <a:off x="573956" y="3005456"/>
              <a:ext cx="61091" cy="99723"/>
            </a:xfrm>
            <a:custGeom>
              <a:avLst/>
              <a:gdLst>
                <a:gd name="T0" fmla="*/ 28 w 29"/>
                <a:gd name="T1" fmla="*/ 23 h 47"/>
                <a:gd name="T2" fmla="*/ 24 w 29"/>
                <a:gd name="T3" fmla="*/ 15 h 47"/>
                <a:gd name="T4" fmla="*/ 20 w 29"/>
                <a:gd name="T5" fmla="*/ 9 h 47"/>
                <a:gd name="T6" fmla="*/ 18 w 29"/>
                <a:gd name="T7" fmla="*/ 4 h 47"/>
                <a:gd name="T8" fmla="*/ 18 w 29"/>
                <a:gd name="T9" fmla="*/ 0 h 47"/>
                <a:gd name="T10" fmla="*/ 11 w 29"/>
                <a:gd name="T11" fmla="*/ 5 h 47"/>
                <a:gd name="T12" fmla="*/ 5 w 29"/>
                <a:gd name="T13" fmla="*/ 11 h 47"/>
                <a:gd name="T14" fmla="*/ 1 w 29"/>
                <a:gd name="T15" fmla="*/ 21 h 47"/>
                <a:gd name="T16" fmla="*/ 1 w 29"/>
                <a:gd name="T17" fmla="*/ 31 h 47"/>
                <a:gd name="T18" fmla="*/ 17 w 29"/>
                <a:gd name="T19" fmla="*/ 38 h 47"/>
                <a:gd name="T20" fmla="*/ 17 w 29"/>
                <a:gd name="T21" fmla="*/ 42 h 47"/>
                <a:gd name="T22" fmla="*/ 16 w 29"/>
                <a:gd name="T23" fmla="*/ 45 h 47"/>
                <a:gd name="T24" fmla="*/ 15 w 29"/>
                <a:gd name="T25" fmla="*/ 46 h 47"/>
                <a:gd name="T26" fmla="*/ 15 w 29"/>
                <a:gd name="T27" fmla="*/ 47 h 47"/>
                <a:gd name="T28" fmla="*/ 15 w 29"/>
                <a:gd name="T29" fmla="*/ 47 h 47"/>
                <a:gd name="T30" fmla="*/ 14 w 29"/>
                <a:gd name="T31" fmla="*/ 47 h 47"/>
                <a:gd name="T32" fmla="*/ 15 w 29"/>
                <a:gd name="T33" fmla="*/ 46 h 47"/>
                <a:gd name="T34" fmla="*/ 15 w 29"/>
                <a:gd name="T35" fmla="*/ 47 h 47"/>
                <a:gd name="T36" fmla="*/ 15 w 29"/>
                <a:gd name="T37" fmla="*/ 47 h 47"/>
                <a:gd name="T38" fmla="*/ 16 w 29"/>
                <a:gd name="T39" fmla="*/ 47 h 47"/>
                <a:gd name="T40" fmla="*/ 16 w 29"/>
                <a:gd name="T41" fmla="*/ 46 h 47"/>
                <a:gd name="T42" fmla="*/ 17 w 29"/>
                <a:gd name="T43" fmla="*/ 43 h 47"/>
                <a:gd name="T44" fmla="*/ 18 w 29"/>
                <a:gd name="T45" fmla="*/ 38 h 47"/>
                <a:gd name="T46" fmla="*/ 27 w 29"/>
                <a:gd name="T47" fmla="*/ 31 h 47"/>
                <a:gd name="T48" fmla="*/ 28 w 29"/>
                <a:gd name="T4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47">
                  <a:moveTo>
                    <a:pt x="28" y="23"/>
                  </a:moveTo>
                  <a:cubicBezTo>
                    <a:pt x="28" y="20"/>
                    <a:pt x="26" y="18"/>
                    <a:pt x="24" y="15"/>
                  </a:cubicBezTo>
                  <a:cubicBezTo>
                    <a:pt x="23" y="13"/>
                    <a:pt x="21" y="11"/>
                    <a:pt x="20" y="9"/>
                  </a:cubicBezTo>
                  <a:cubicBezTo>
                    <a:pt x="19" y="8"/>
                    <a:pt x="18" y="6"/>
                    <a:pt x="18" y="4"/>
                  </a:cubicBezTo>
                  <a:cubicBezTo>
                    <a:pt x="18" y="2"/>
                    <a:pt x="18" y="0"/>
                    <a:pt x="18" y="0"/>
                  </a:cubicBezTo>
                  <a:cubicBezTo>
                    <a:pt x="16" y="2"/>
                    <a:pt x="14" y="4"/>
                    <a:pt x="11" y="5"/>
                  </a:cubicBezTo>
                  <a:cubicBezTo>
                    <a:pt x="9" y="7"/>
                    <a:pt x="7" y="9"/>
                    <a:pt x="5" y="11"/>
                  </a:cubicBezTo>
                  <a:cubicBezTo>
                    <a:pt x="3" y="14"/>
                    <a:pt x="1" y="17"/>
                    <a:pt x="1" y="21"/>
                  </a:cubicBezTo>
                  <a:cubicBezTo>
                    <a:pt x="0" y="24"/>
                    <a:pt x="0" y="28"/>
                    <a:pt x="1" y="31"/>
                  </a:cubicBezTo>
                  <a:cubicBezTo>
                    <a:pt x="3" y="37"/>
                    <a:pt x="11" y="39"/>
                    <a:pt x="17" y="38"/>
                  </a:cubicBezTo>
                  <a:cubicBezTo>
                    <a:pt x="18" y="39"/>
                    <a:pt x="17" y="41"/>
                    <a:pt x="17" y="42"/>
                  </a:cubicBezTo>
                  <a:cubicBezTo>
                    <a:pt x="17" y="43"/>
                    <a:pt x="16" y="44"/>
                    <a:pt x="16" y="45"/>
                  </a:cubicBezTo>
                  <a:cubicBezTo>
                    <a:pt x="16" y="45"/>
                    <a:pt x="16" y="46"/>
                    <a:pt x="15" y="46"/>
                  </a:cubicBezTo>
                  <a:cubicBezTo>
                    <a:pt x="15" y="46"/>
                    <a:pt x="15" y="46"/>
                    <a:pt x="15" y="47"/>
                  </a:cubicBezTo>
                  <a:cubicBezTo>
                    <a:pt x="15" y="47"/>
                    <a:pt x="15" y="47"/>
                    <a:pt x="15" y="47"/>
                  </a:cubicBezTo>
                  <a:cubicBezTo>
                    <a:pt x="14" y="47"/>
                    <a:pt x="14" y="47"/>
                    <a:pt x="14" y="47"/>
                  </a:cubicBezTo>
                  <a:cubicBezTo>
                    <a:pt x="14" y="47"/>
                    <a:pt x="15" y="46"/>
                    <a:pt x="15" y="46"/>
                  </a:cubicBezTo>
                  <a:cubicBezTo>
                    <a:pt x="15" y="46"/>
                    <a:pt x="15" y="47"/>
                    <a:pt x="15" y="47"/>
                  </a:cubicBezTo>
                  <a:cubicBezTo>
                    <a:pt x="15" y="47"/>
                    <a:pt x="15" y="47"/>
                    <a:pt x="15" y="47"/>
                  </a:cubicBezTo>
                  <a:cubicBezTo>
                    <a:pt x="15" y="47"/>
                    <a:pt x="15" y="47"/>
                    <a:pt x="16" y="47"/>
                  </a:cubicBezTo>
                  <a:cubicBezTo>
                    <a:pt x="16" y="47"/>
                    <a:pt x="16" y="46"/>
                    <a:pt x="16" y="46"/>
                  </a:cubicBezTo>
                  <a:cubicBezTo>
                    <a:pt x="17" y="45"/>
                    <a:pt x="17" y="44"/>
                    <a:pt x="17" y="43"/>
                  </a:cubicBezTo>
                  <a:cubicBezTo>
                    <a:pt x="18" y="41"/>
                    <a:pt x="18" y="39"/>
                    <a:pt x="18" y="38"/>
                  </a:cubicBezTo>
                  <a:cubicBezTo>
                    <a:pt x="22" y="37"/>
                    <a:pt x="26" y="35"/>
                    <a:pt x="27" y="31"/>
                  </a:cubicBezTo>
                  <a:cubicBezTo>
                    <a:pt x="28" y="29"/>
                    <a:pt x="29" y="25"/>
                    <a:pt x="28" y="2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2597"/>
            <p:cNvSpPr>
              <a:spLocks/>
            </p:cNvSpPr>
            <p:nvPr/>
          </p:nvSpPr>
          <p:spPr bwMode="auto">
            <a:xfrm>
              <a:off x="692544" y="3086312"/>
              <a:ext cx="157220" cy="99723"/>
            </a:xfrm>
            <a:custGeom>
              <a:avLst/>
              <a:gdLst>
                <a:gd name="T0" fmla="*/ 45 w 74"/>
                <a:gd name="T1" fmla="*/ 45 h 47"/>
                <a:gd name="T2" fmla="*/ 55 w 74"/>
                <a:gd name="T3" fmla="*/ 36 h 47"/>
                <a:gd name="T4" fmla="*/ 64 w 74"/>
                <a:gd name="T5" fmla="*/ 25 h 47"/>
                <a:gd name="T6" fmla="*/ 70 w 74"/>
                <a:gd name="T7" fmla="*/ 20 h 47"/>
                <a:gd name="T8" fmla="*/ 74 w 74"/>
                <a:gd name="T9" fmla="*/ 16 h 47"/>
                <a:gd name="T10" fmla="*/ 64 w 74"/>
                <a:gd name="T11" fmla="*/ 11 h 47"/>
                <a:gd name="T12" fmla="*/ 54 w 74"/>
                <a:gd name="T13" fmla="*/ 4 h 47"/>
                <a:gd name="T14" fmla="*/ 37 w 74"/>
                <a:gd name="T15" fmla="*/ 0 h 47"/>
                <a:gd name="T16" fmla="*/ 20 w 74"/>
                <a:gd name="T17" fmla="*/ 6 h 47"/>
                <a:gd name="T18" fmla="*/ 17 w 74"/>
                <a:gd name="T19" fmla="*/ 9 h 47"/>
                <a:gd name="T20" fmla="*/ 16 w 74"/>
                <a:gd name="T21" fmla="*/ 11 h 47"/>
                <a:gd name="T22" fmla="*/ 16 w 74"/>
                <a:gd name="T23" fmla="*/ 11 h 47"/>
                <a:gd name="T24" fmla="*/ 16 w 74"/>
                <a:gd name="T25" fmla="*/ 11 h 47"/>
                <a:gd name="T26" fmla="*/ 15 w 74"/>
                <a:gd name="T27" fmla="*/ 11 h 47"/>
                <a:gd name="T28" fmla="*/ 15 w 74"/>
                <a:gd name="T29" fmla="*/ 12 h 47"/>
                <a:gd name="T30" fmla="*/ 13 w 74"/>
                <a:gd name="T31" fmla="*/ 16 h 47"/>
                <a:gd name="T32" fmla="*/ 13 w 74"/>
                <a:gd name="T33" fmla="*/ 20 h 47"/>
                <a:gd name="T34" fmla="*/ 18 w 74"/>
                <a:gd name="T35" fmla="*/ 35 h 47"/>
                <a:gd name="T36" fmla="*/ 10 w 74"/>
                <a:gd name="T37" fmla="*/ 37 h 47"/>
                <a:gd name="T38" fmla="*/ 1 w 74"/>
                <a:gd name="T39" fmla="*/ 32 h 47"/>
                <a:gd name="T40" fmla="*/ 1 w 74"/>
                <a:gd name="T41" fmla="*/ 33 h 47"/>
                <a:gd name="T42" fmla="*/ 0 w 74"/>
                <a:gd name="T43" fmla="*/ 33 h 47"/>
                <a:gd name="T44" fmla="*/ 1 w 74"/>
                <a:gd name="T45" fmla="*/ 34 h 47"/>
                <a:gd name="T46" fmla="*/ 3 w 74"/>
                <a:gd name="T47" fmla="*/ 36 h 47"/>
                <a:gd name="T48" fmla="*/ 8 w 74"/>
                <a:gd name="T49" fmla="*/ 38 h 47"/>
                <a:gd name="T50" fmla="*/ 14 w 74"/>
                <a:gd name="T51" fmla="*/ 37 h 47"/>
                <a:gd name="T52" fmla="*/ 18 w 74"/>
                <a:gd name="T53" fmla="*/ 36 h 47"/>
                <a:gd name="T54" fmla="*/ 22 w 74"/>
                <a:gd name="T55" fmla="*/ 40 h 47"/>
                <a:gd name="T56" fmla="*/ 25 w 74"/>
                <a:gd name="T57" fmla="*/ 43 h 47"/>
                <a:gd name="T58" fmla="*/ 26 w 74"/>
                <a:gd name="T59" fmla="*/ 44 h 47"/>
                <a:gd name="T60" fmla="*/ 26 w 74"/>
                <a:gd name="T61" fmla="*/ 44 h 47"/>
                <a:gd name="T62" fmla="*/ 27 w 74"/>
                <a:gd name="T63" fmla="*/ 45 h 47"/>
                <a:gd name="T64" fmla="*/ 29 w 74"/>
                <a:gd name="T65" fmla="*/ 46 h 47"/>
                <a:gd name="T66" fmla="*/ 33 w 74"/>
                <a:gd name="T67" fmla="*/ 47 h 47"/>
                <a:gd name="T68" fmla="*/ 39 w 74"/>
                <a:gd name="T69" fmla="*/ 47 h 47"/>
                <a:gd name="T70" fmla="*/ 45 w 74"/>
                <a:gd name="T71"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47">
                  <a:moveTo>
                    <a:pt x="45" y="45"/>
                  </a:moveTo>
                  <a:cubicBezTo>
                    <a:pt x="49" y="43"/>
                    <a:pt x="52" y="39"/>
                    <a:pt x="55" y="36"/>
                  </a:cubicBezTo>
                  <a:cubicBezTo>
                    <a:pt x="58" y="33"/>
                    <a:pt x="61" y="29"/>
                    <a:pt x="64" y="25"/>
                  </a:cubicBezTo>
                  <a:cubicBezTo>
                    <a:pt x="65" y="24"/>
                    <a:pt x="67" y="22"/>
                    <a:pt x="70" y="20"/>
                  </a:cubicBezTo>
                  <a:cubicBezTo>
                    <a:pt x="72" y="18"/>
                    <a:pt x="74" y="16"/>
                    <a:pt x="74" y="16"/>
                  </a:cubicBezTo>
                  <a:cubicBezTo>
                    <a:pt x="71" y="15"/>
                    <a:pt x="68" y="13"/>
                    <a:pt x="64" y="11"/>
                  </a:cubicBezTo>
                  <a:cubicBezTo>
                    <a:pt x="61" y="8"/>
                    <a:pt x="58" y="6"/>
                    <a:pt x="54" y="4"/>
                  </a:cubicBezTo>
                  <a:cubicBezTo>
                    <a:pt x="49" y="2"/>
                    <a:pt x="43" y="0"/>
                    <a:pt x="37" y="0"/>
                  </a:cubicBezTo>
                  <a:cubicBezTo>
                    <a:pt x="30" y="1"/>
                    <a:pt x="24" y="2"/>
                    <a:pt x="20" y="6"/>
                  </a:cubicBezTo>
                  <a:cubicBezTo>
                    <a:pt x="19" y="7"/>
                    <a:pt x="18" y="8"/>
                    <a:pt x="17" y="9"/>
                  </a:cubicBezTo>
                  <a:cubicBezTo>
                    <a:pt x="17" y="9"/>
                    <a:pt x="16" y="10"/>
                    <a:pt x="16" y="11"/>
                  </a:cubicBezTo>
                  <a:cubicBezTo>
                    <a:pt x="16" y="11"/>
                    <a:pt x="16" y="11"/>
                    <a:pt x="16" y="11"/>
                  </a:cubicBezTo>
                  <a:cubicBezTo>
                    <a:pt x="16" y="11"/>
                    <a:pt x="16" y="11"/>
                    <a:pt x="16" y="11"/>
                  </a:cubicBezTo>
                  <a:cubicBezTo>
                    <a:pt x="15" y="11"/>
                    <a:pt x="15" y="11"/>
                    <a:pt x="15" y="11"/>
                  </a:cubicBezTo>
                  <a:cubicBezTo>
                    <a:pt x="15" y="12"/>
                    <a:pt x="15" y="12"/>
                    <a:pt x="15" y="12"/>
                  </a:cubicBezTo>
                  <a:cubicBezTo>
                    <a:pt x="14" y="14"/>
                    <a:pt x="14" y="15"/>
                    <a:pt x="13" y="16"/>
                  </a:cubicBezTo>
                  <a:cubicBezTo>
                    <a:pt x="13" y="18"/>
                    <a:pt x="13" y="19"/>
                    <a:pt x="13" y="20"/>
                  </a:cubicBezTo>
                  <a:cubicBezTo>
                    <a:pt x="13" y="25"/>
                    <a:pt x="15" y="31"/>
                    <a:pt x="18" y="35"/>
                  </a:cubicBezTo>
                  <a:cubicBezTo>
                    <a:pt x="16" y="36"/>
                    <a:pt x="13" y="37"/>
                    <a:pt x="10" y="37"/>
                  </a:cubicBezTo>
                  <a:cubicBezTo>
                    <a:pt x="7" y="37"/>
                    <a:pt x="3" y="35"/>
                    <a:pt x="1" y="32"/>
                  </a:cubicBezTo>
                  <a:cubicBezTo>
                    <a:pt x="1" y="32"/>
                    <a:pt x="1" y="32"/>
                    <a:pt x="1" y="33"/>
                  </a:cubicBezTo>
                  <a:cubicBezTo>
                    <a:pt x="1" y="33"/>
                    <a:pt x="0" y="33"/>
                    <a:pt x="0" y="33"/>
                  </a:cubicBezTo>
                  <a:cubicBezTo>
                    <a:pt x="1" y="33"/>
                    <a:pt x="1" y="34"/>
                    <a:pt x="1" y="34"/>
                  </a:cubicBezTo>
                  <a:cubicBezTo>
                    <a:pt x="2" y="35"/>
                    <a:pt x="2" y="35"/>
                    <a:pt x="3" y="36"/>
                  </a:cubicBezTo>
                  <a:cubicBezTo>
                    <a:pt x="4" y="37"/>
                    <a:pt x="6" y="37"/>
                    <a:pt x="8" y="38"/>
                  </a:cubicBezTo>
                  <a:cubicBezTo>
                    <a:pt x="10" y="38"/>
                    <a:pt x="12" y="38"/>
                    <a:pt x="14" y="37"/>
                  </a:cubicBezTo>
                  <a:cubicBezTo>
                    <a:pt x="16" y="37"/>
                    <a:pt x="17" y="37"/>
                    <a:pt x="18" y="36"/>
                  </a:cubicBezTo>
                  <a:cubicBezTo>
                    <a:pt x="19" y="38"/>
                    <a:pt x="21" y="39"/>
                    <a:pt x="22" y="40"/>
                  </a:cubicBezTo>
                  <a:cubicBezTo>
                    <a:pt x="23" y="41"/>
                    <a:pt x="24" y="42"/>
                    <a:pt x="25" y="43"/>
                  </a:cubicBezTo>
                  <a:cubicBezTo>
                    <a:pt x="26" y="43"/>
                    <a:pt x="26" y="44"/>
                    <a:pt x="26" y="44"/>
                  </a:cubicBezTo>
                  <a:cubicBezTo>
                    <a:pt x="26" y="44"/>
                    <a:pt x="26" y="44"/>
                    <a:pt x="26" y="44"/>
                  </a:cubicBezTo>
                  <a:cubicBezTo>
                    <a:pt x="27" y="44"/>
                    <a:pt x="27" y="45"/>
                    <a:pt x="27" y="45"/>
                  </a:cubicBezTo>
                  <a:cubicBezTo>
                    <a:pt x="28" y="45"/>
                    <a:pt x="28" y="45"/>
                    <a:pt x="29" y="46"/>
                  </a:cubicBezTo>
                  <a:cubicBezTo>
                    <a:pt x="30" y="46"/>
                    <a:pt x="32" y="47"/>
                    <a:pt x="33" y="47"/>
                  </a:cubicBezTo>
                  <a:cubicBezTo>
                    <a:pt x="35" y="47"/>
                    <a:pt x="37" y="47"/>
                    <a:pt x="39" y="47"/>
                  </a:cubicBezTo>
                  <a:cubicBezTo>
                    <a:pt x="41" y="46"/>
                    <a:pt x="43" y="46"/>
                    <a:pt x="45" y="4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2598"/>
            <p:cNvSpPr>
              <a:spLocks/>
            </p:cNvSpPr>
            <p:nvPr/>
          </p:nvSpPr>
          <p:spPr bwMode="auto">
            <a:xfrm>
              <a:off x="882106" y="3165371"/>
              <a:ext cx="97027" cy="67380"/>
            </a:xfrm>
            <a:custGeom>
              <a:avLst/>
              <a:gdLst>
                <a:gd name="T0" fmla="*/ 18 w 46"/>
                <a:gd name="T1" fmla="*/ 31 h 32"/>
                <a:gd name="T2" fmla="*/ 28 w 46"/>
                <a:gd name="T3" fmla="*/ 31 h 32"/>
                <a:gd name="T4" fmla="*/ 37 w 46"/>
                <a:gd name="T5" fmla="*/ 29 h 32"/>
                <a:gd name="T6" fmla="*/ 42 w 46"/>
                <a:gd name="T7" fmla="*/ 29 h 32"/>
                <a:gd name="T8" fmla="*/ 46 w 46"/>
                <a:gd name="T9" fmla="*/ 29 h 32"/>
                <a:gd name="T10" fmla="*/ 43 w 46"/>
                <a:gd name="T11" fmla="*/ 22 h 32"/>
                <a:gd name="T12" fmla="*/ 41 w 46"/>
                <a:gd name="T13" fmla="*/ 14 h 32"/>
                <a:gd name="T14" fmla="*/ 33 w 46"/>
                <a:gd name="T15" fmla="*/ 4 h 32"/>
                <a:gd name="T16" fmla="*/ 22 w 46"/>
                <a:gd name="T17" fmla="*/ 0 h 32"/>
                <a:gd name="T18" fmla="*/ 19 w 46"/>
                <a:gd name="T19" fmla="*/ 0 h 32"/>
                <a:gd name="T20" fmla="*/ 18 w 46"/>
                <a:gd name="T21" fmla="*/ 0 h 32"/>
                <a:gd name="T22" fmla="*/ 18 w 46"/>
                <a:gd name="T23" fmla="*/ 0 h 32"/>
                <a:gd name="T24" fmla="*/ 17 w 46"/>
                <a:gd name="T25" fmla="*/ 1 h 32"/>
                <a:gd name="T26" fmla="*/ 17 w 46"/>
                <a:gd name="T27" fmla="*/ 1 h 32"/>
                <a:gd name="T28" fmla="*/ 16 w 46"/>
                <a:gd name="T29" fmla="*/ 1 h 32"/>
                <a:gd name="T30" fmla="*/ 14 w 46"/>
                <a:gd name="T31" fmla="*/ 2 h 32"/>
                <a:gd name="T32" fmla="*/ 12 w 46"/>
                <a:gd name="T33" fmla="*/ 4 h 32"/>
                <a:gd name="T34" fmla="*/ 8 w 46"/>
                <a:gd name="T35" fmla="*/ 14 h 32"/>
                <a:gd name="T36" fmla="*/ 3 w 46"/>
                <a:gd name="T37" fmla="*/ 12 h 32"/>
                <a:gd name="T38" fmla="*/ 1 w 46"/>
                <a:gd name="T39" fmla="*/ 5 h 32"/>
                <a:gd name="T40" fmla="*/ 0 w 46"/>
                <a:gd name="T41" fmla="*/ 5 h 32"/>
                <a:gd name="T42" fmla="*/ 0 w 46"/>
                <a:gd name="T43" fmla="*/ 5 h 32"/>
                <a:gd name="T44" fmla="*/ 0 w 46"/>
                <a:gd name="T45" fmla="*/ 7 h 32"/>
                <a:gd name="T46" fmla="*/ 0 w 46"/>
                <a:gd name="T47" fmla="*/ 8 h 32"/>
                <a:gd name="T48" fmla="*/ 2 w 46"/>
                <a:gd name="T49" fmla="*/ 11 h 32"/>
                <a:gd name="T50" fmla="*/ 5 w 46"/>
                <a:gd name="T51" fmla="*/ 14 h 32"/>
                <a:gd name="T52" fmla="*/ 8 w 46"/>
                <a:gd name="T53" fmla="*/ 15 h 32"/>
                <a:gd name="T54" fmla="*/ 8 w 46"/>
                <a:gd name="T55" fmla="*/ 19 h 32"/>
                <a:gd name="T56" fmla="*/ 9 w 46"/>
                <a:gd name="T57" fmla="*/ 22 h 32"/>
                <a:gd name="T58" fmla="*/ 9 w 46"/>
                <a:gd name="T59" fmla="*/ 23 h 32"/>
                <a:gd name="T60" fmla="*/ 9 w 46"/>
                <a:gd name="T61" fmla="*/ 23 h 32"/>
                <a:gd name="T62" fmla="*/ 9 w 46"/>
                <a:gd name="T63" fmla="*/ 23 h 32"/>
                <a:gd name="T64" fmla="*/ 9 w 46"/>
                <a:gd name="T65" fmla="*/ 25 h 32"/>
                <a:gd name="T66" fmla="*/ 11 w 46"/>
                <a:gd name="T67" fmla="*/ 27 h 32"/>
                <a:gd name="T68" fmla="*/ 14 w 46"/>
                <a:gd name="T69" fmla="*/ 30 h 32"/>
                <a:gd name="T70" fmla="*/ 18 w 46"/>
                <a:gd name="T71"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 h="32">
                  <a:moveTo>
                    <a:pt x="18" y="31"/>
                  </a:moveTo>
                  <a:cubicBezTo>
                    <a:pt x="21" y="32"/>
                    <a:pt x="24" y="31"/>
                    <a:pt x="28" y="31"/>
                  </a:cubicBezTo>
                  <a:cubicBezTo>
                    <a:pt x="31" y="31"/>
                    <a:pt x="33" y="30"/>
                    <a:pt x="37" y="29"/>
                  </a:cubicBezTo>
                  <a:cubicBezTo>
                    <a:pt x="38" y="29"/>
                    <a:pt x="40" y="29"/>
                    <a:pt x="42" y="29"/>
                  </a:cubicBezTo>
                  <a:cubicBezTo>
                    <a:pt x="44" y="29"/>
                    <a:pt x="46" y="29"/>
                    <a:pt x="46" y="29"/>
                  </a:cubicBezTo>
                  <a:cubicBezTo>
                    <a:pt x="45" y="27"/>
                    <a:pt x="44" y="24"/>
                    <a:pt x="43" y="22"/>
                  </a:cubicBezTo>
                  <a:cubicBezTo>
                    <a:pt x="43" y="19"/>
                    <a:pt x="42" y="16"/>
                    <a:pt x="41" y="14"/>
                  </a:cubicBezTo>
                  <a:cubicBezTo>
                    <a:pt x="39" y="10"/>
                    <a:pt x="37" y="7"/>
                    <a:pt x="33" y="4"/>
                  </a:cubicBezTo>
                  <a:cubicBezTo>
                    <a:pt x="30" y="1"/>
                    <a:pt x="26" y="0"/>
                    <a:pt x="22" y="0"/>
                  </a:cubicBezTo>
                  <a:cubicBezTo>
                    <a:pt x="21" y="0"/>
                    <a:pt x="20" y="0"/>
                    <a:pt x="19" y="0"/>
                  </a:cubicBezTo>
                  <a:cubicBezTo>
                    <a:pt x="19" y="0"/>
                    <a:pt x="18" y="0"/>
                    <a:pt x="18" y="0"/>
                  </a:cubicBezTo>
                  <a:cubicBezTo>
                    <a:pt x="18" y="0"/>
                    <a:pt x="18" y="0"/>
                    <a:pt x="18" y="0"/>
                  </a:cubicBezTo>
                  <a:cubicBezTo>
                    <a:pt x="18" y="0"/>
                    <a:pt x="17" y="0"/>
                    <a:pt x="17" y="1"/>
                  </a:cubicBezTo>
                  <a:cubicBezTo>
                    <a:pt x="17" y="1"/>
                    <a:pt x="17" y="1"/>
                    <a:pt x="17" y="1"/>
                  </a:cubicBezTo>
                  <a:cubicBezTo>
                    <a:pt x="17" y="1"/>
                    <a:pt x="17" y="1"/>
                    <a:pt x="16" y="1"/>
                  </a:cubicBezTo>
                  <a:cubicBezTo>
                    <a:pt x="15" y="1"/>
                    <a:pt x="15" y="2"/>
                    <a:pt x="14" y="2"/>
                  </a:cubicBezTo>
                  <a:cubicBezTo>
                    <a:pt x="13" y="3"/>
                    <a:pt x="13" y="4"/>
                    <a:pt x="12" y="4"/>
                  </a:cubicBezTo>
                  <a:cubicBezTo>
                    <a:pt x="10" y="7"/>
                    <a:pt x="8" y="11"/>
                    <a:pt x="8" y="14"/>
                  </a:cubicBezTo>
                  <a:cubicBezTo>
                    <a:pt x="6" y="14"/>
                    <a:pt x="5" y="13"/>
                    <a:pt x="3" y="12"/>
                  </a:cubicBezTo>
                  <a:cubicBezTo>
                    <a:pt x="1" y="10"/>
                    <a:pt x="0" y="8"/>
                    <a:pt x="1" y="5"/>
                  </a:cubicBezTo>
                  <a:cubicBezTo>
                    <a:pt x="0" y="5"/>
                    <a:pt x="0" y="5"/>
                    <a:pt x="0" y="5"/>
                  </a:cubicBezTo>
                  <a:cubicBezTo>
                    <a:pt x="0" y="5"/>
                    <a:pt x="0" y="5"/>
                    <a:pt x="0" y="5"/>
                  </a:cubicBezTo>
                  <a:cubicBezTo>
                    <a:pt x="0" y="6"/>
                    <a:pt x="0" y="6"/>
                    <a:pt x="0" y="7"/>
                  </a:cubicBezTo>
                  <a:cubicBezTo>
                    <a:pt x="0" y="7"/>
                    <a:pt x="0" y="8"/>
                    <a:pt x="0" y="8"/>
                  </a:cubicBezTo>
                  <a:cubicBezTo>
                    <a:pt x="0" y="9"/>
                    <a:pt x="1" y="10"/>
                    <a:pt x="2" y="11"/>
                  </a:cubicBezTo>
                  <a:cubicBezTo>
                    <a:pt x="3" y="12"/>
                    <a:pt x="4" y="13"/>
                    <a:pt x="5" y="14"/>
                  </a:cubicBezTo>
                  <a:cubicBezTo>
                    <a:pt x="6" y="14"/>
                    <a:pt x="7" y="15"/>
                    <a:pt x="8" y="15"/>
                  </a:cubicBezTo>
                  <a:cubicBezTo>
                    <a:pt x="8" y="16"/>
                    <a:pt x="8" y="17"/>
                    <a:pt x="8" y="19"/>
                  </a:cubicBezTo>
                  <a:cubicBezTo>
                    <a:pt x="8" y="20"/>
                    <a:pt x="8" y="21"/>
                    <a:pt x="9" y="22"/>
                  </a:cubicBezTo>
                  <a:cubicBezTo>
                    <a:pt x="9" y="22"/>
                    <a:pt x="9" y="22"/>
                    <a:pt x="9" y="23"/>
                  </a:cubicBezTo>
                  <a:cubicBezTo>
                    <a:pt x="9" y="23"/>
                    <a:pt x="9" y="23"/>
                    <a:pt x="9" y="23"/>
                  </a:cubicBezTo>
                  <a:cubicBezTo>
                    <a:pt x="9" y="23"/>
                    <a:pt x="9" y="23"/>
                    <a:pt x="9" y="23"/>
                  </a:cubicBezTo>
                  <a:cubicBezTo>
                    <a:pt x="9" y="24"/>
                    <a:pt x="9" y="24"/>
                    <a:pt x="9" y="25"/>
                  </a:cubicBezTo>
                  <a:cubicBezTo>
                    <a:pt x="10" y="26"/>
                    <a:pt x="10" y="26"/>
                    <a:pt x="11" y="27"/>
                  </a:cubicBezTo>
                  <a:cubicBezTo>
                    <a:pt x="12" y="28"/>
                    <a:pt x="13" y="29"/>
                    <a:pt x="14" y="30"/>
                  </a:cubicBezTo>
                  <a:cubicBezTo>
                    <a:pt x="16" y="30"/>
                    <a:pt x="17" y="31"/>
                    <a:pt x="18" y="3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2599"/>
            <p:cNvSpPr>
              <a:spLocks/>
            </p:cNvSpPr>
            <p:nvPr/>
          </p:nvSpPr>
          <p:spPr bwMode="auto">
            <a:xfrm>
              <a:off x="977336" y="3229158"/>
              <a:ext cx="57498" cy="40428"/>
            </a:xfrm>
            <a:custGeom>
              <a:avLst/>
              <a:gdLst>
                <a:gd name="T0" fmla="*/ 10 w 27"/>
                <a:gd name="T1" fmla="*/ 18 h 19"/>
                <a:gd name="T2" fmla="*/ 16 w 27"/>
                <a:gd name="T3" fmla="*/ 18 h 19"/>
                <a:gd name="T4" fmla="*/ 21 w 27"/>
                <a:gd name="T5" fmla="*/ 17 h 19"/>
                <a:gd name="T6" fmla="*/ 24 w 27"/>
                <a:gd name="T7" fmla="*/ 17 h 19"/>
                <a:gd name="T8" fmla="*/ 27 w 27"/>
                <a:gd name="T9" fmla="*/ 17 h 19"/>
                <a:gd name="T10" fmla="*/ 25 w 27"/>
                <a:gd name="T11" fmla="*/ 13 h 19"/>
                <a:gd name="T12" fmla="*/ 24 w 27"/>
                <a:gd name="T13" fmla="*/ 8 h 19"/>
                <a:gd name="T14" fmla="*/ 19 w 27"/>
                <a:gd name="T15" fmla="*/ 3 h 19"/>
                <a:gd name="T16" fmla="*/ 13 w 27"/>
                <a:gd name="T17" fmla="*/ 0 h 19"/>
                <a:gd name="T18" fmla="*/ 11 w 27"/>
                <a:gd name="T19" fmla="*/ 0 h 19"/>
                <a:gd name="T20" fmla="*/ 10 w 27"/>
                <a:gd name="T21" fmla="*/ 1 h 19"/>
                <a:gd name="T22" fmla="*/ 10 w 27"/>
                <a:gd name="T23" fmla="*/ 1 h 19"/>
                <a:gd name="T24" fmla="*/ 10 w 27"/>
                <a:gd name="T25" fmla="*/ 1 h 19"/>
                <a:gd name="T26" fmla="*/ 10 w 27"/>
                <a:gd name="T27" fmla="*/ 1 h 19"/>
                <a:gd name="T28" fmla="*/ 9 w 27"/>
                <a:gd name="T29" fmla="*/ 1 h 19"/>
                <a:gd name="T30" fmla="*/ 8 w 27"/>
                <a:gd name="T31" fmla="*/ 2 h 19"/>
                <a:gd name="T32" fmla="*/ 7 w 27"/>
                <a:gd name="T33" fmla="*/ 3 h 19"/>
                <a:gd name="T34" fmla="*/ 5 w 27"/>
                <a:gd name="T35" fmla="*/ 9 h 19"/>
                <a:gd name="T36" fmla="*/ 2 w 27"/>
                <a:gd name="T37" fmla="*/ 7 h 19"/>
                <a:gd name="T38" fmla="*/ 0 w 27"/>
                <a:gd name="T39" fmla="*/ 3 h 19"/>
                <a:gd name="T40" fmla="*/ 0 w 27"/>
                <a:gd name="T41" fmla="*/ 3 h 19"/>
                <a:gd name="T42" fmla="*/ 0 w 27"/>
                <a:gd name="T43" fmla="*/ 3 h 19"/>
                <a:gd name="T44" fmla="*/ 0 w 27"/>
                <a:gd name="T45" fmla="*/ 4 h 19"/>
                <a:gd name="T46" fmla="*/ 0 w 27"/>
                <a:gd name="T47" fmla="*/ 5 h 19"/>
                <a:gd name="T48" fmla="*/ 1 w 27"/>
                <a:gd name="T49" fmla="*/ 7 h 19"/>
                <a:gd name="T50" fmla="*/ 3 w 27"/>
                <a:gd name="T51" fmla="*/ 8 h 19"/>
                <a:gd name="T52" fmla="*/ 5 w 27"/>
                <a:gd name="T53" fmla="*/ 9 h 19"/>
                <a:gd name="T54" fmla="*/ 5 w 27"/>
                <a:gd name="T55" fmla="*/ 11 h 19"/>
                <a:gd name="T56" fmla="*/ 5 w 27"/>
                <a:gd name="T57" fmla="*/ 13 h 19"/>
                <a:gd name="T58" fmla="*/ 5 w 27"/>
                <a:gd name="T59" fmla="*/ 13 h 19"/>
                <a:gd name="T60" fmla="*/ 5 w 27"/>
                <a:gd name="T61" fmla="*/ 14 h 19"/>
                <a:gd name="T62" fmla="*/ 5 w 27"/>
                <a:gd name="T63" fmla="*/ 14 h 19"/>
                <a:gd name="T64" fmla="*/ 5 w 27"/>
                <a:gd name="T65" fmla="*/ 15 h 19"/>
                <a:gd name="T66" fmla="*/ 6 w 27"/>
                <a:gd name="T67" fmla="*/ 16 h 19"/>
                <a:gd name="T68" fmla="*/ 8 w 27"/>
                <a:gd name="T69" fmla="*/ 17 h 19"/>
                <a:gd name="T70" fmla="*/ 10 w 27"/>
                <a:gd name="T7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19">
                  <a:moveTo>
                    <a:pt x="10" y="18"/>
                  </a:moveTo>
                  <a:cubicBezTo>
                    <a:pt x="12" y="19"/>
                    <a:pt x="14" y="18"/>
                    <a:pt x="16" y="18"/>
                  </a:cubicBezTo>
                  <a:cubicBezTo>
                    <a:pt x="18" y="18"/>
                    <a:pt x="19" y="18"/>
                    <a:pt x="21" y="17"/>
                  </a:cubicBezTo>
                  <a:cubicBezTo>
                    <a:pt x="22" y="17"/>
                    <a:pt x="23" y="17"/>
                    <a:pt x="24" y="17"/>
                  </a:cubicBezTo>
                  <a:cubicBezTo>
                    <a:pt x="26" y="17"/>
                    <a:pt x="27" y="17"/>
                    <a:pt x="27" y="17"/>
                  </a:cubicBezTo>
                  <a:cubicBezTo>
                    <a:pt x="26" y="16"/>
                    <a:pt x="25" y="14"/>
                    <a:pt x="25" y="13"/>
                  </a:cubicBezTo>
                  <a:cubicBezTo>
                    <a:pt x="25" y="11"/>
                    <a:pt x="24" y="10"/>
                    <a:pt x="24" y="8"/>
                  </a:cubicBezTo>
                  <a:cubicBezTo>
                    <a:pt x="23" y="6"/>
                    <a:pt x="21" y="4"/>
                    <a:pt x="19" y="3"/>
                  </a:cubicBezTo>
                  <a:cubicBezTo>
                    <a:pt x="17" y="1"/>
                    <a:pt x="15" y="0"/>
                    <a:pt x="13" y="0"/>
                  </a:cubicBezTo>
                  <a:cubicBezTo>
                    <a:pt x="12" y="0"/>
                    <a:pt x="12" y="0"/>
                    <a:pt x="11" y="0"/>
                  </a:cubicBezTo>
                  <a:cubicBezTo>
                    <a:pt x="11" y="0"/>
                    <a:pt x="10" y="0"/>
                    <a:pt x="10" y="1"/>
                  </a:cubicBezTo>
                  <a:cubicBezTo>
                    <a:pt x="10" y="1"/>
                    <a:pt x="10" y="1"/>
                    <a:pt x="10" y="1"/>
                  </a:cubicBezTo>
                  <a:cubicBezTo>
                    <a:pt x="10" y="1"/>
                    <a:pt x="10" y="1"/>
                    <a:pt x="10" y="1"/>
                  </a:cubicBezTo>
                  <a:cubicBezTo>
                    <a:pt x="10" y="1"/>
                    <a:pt x="10" y="1"/>
                    <a:pt x="10" y="1"/>
                  </a:cubicBezTo>
                  <a:cubicBezTo>
                    <a:pt x="10" y="1"/>
                    <a:pt x="9" y="1"/>
                    <a:pt x="9" y="1"/>
                  </a:cubicBezTo>
                  <a:cubicBezTo>
                    <a:pt x="9" y="1"/>
                    <a:pt x="8" y="1"/>
                    <a:pt x="8" y="2"/>
                  </a:cubicBezTo>
                  <a:cubicBezTo>
                    <a:pt x="8" y="2"/>
                    <a:pt x="7" y="2"/>
                    <a:pt x="7" y="3"/>
                  </a:cubicBezTo>
                  <a:cubicBezTo>
                    <a:pt x="6" y="4"/>
                    <a:pt x="5" y="7"/>
                    <a:pt x="5" y="9"/>
                  </a:cubicBezTo>
                  <a:cubicBezTo>
                    <a:pt x="4" y="8"/>
                    <a:pt x="3" y="8"/>
                    <a:pt x="2" y="7"/>
                  </a:cubicBezTo>
                  <a:cubicBezTo>
                    <a:pt x="1" y="6"/>
                    <a:pt x="0" y="5"/>
                    <a:pt x="0" y="3"/>
                  </a:cubicBezTo>
                  <a:cubicBezTo>
                    <a:pt x="0" y="3"/>
                    <a:pt x="0" y="3"/>
                    <a:pt x="0" y="3"/>
                  </a:cubicBezTo>
                  <a:cubicBezTo>
                    <a:pt x="0" y="3"/>
                    <a:pt x="0" y="3"/>
                    <a:pt x="0" y="3"/>
                  </a:cubicBezTo>
                  <a:cubicBezTo>
                    <a:pt x="0" y="4"/>
                    <a:pt x="0" y="4"/>
                    <a:pt x="0" y="4"/>
                  </a:cubicBezTo>
                  <a:cubicBezTo>
                    <a:pt x="0" y="4"/>
                    <a:pt x="0" y="5"/>
                    <a:pt x="0" y="5"/>
                  </a:cubicBezTo>
                  <a:cubicBezTo>
                    <a:pt x="0" y="6"/>
                    <a:pt x="0" y="6"/>
                    <a:pt x="1" y="7"/>
                  </a:cubicBezTo>
                  <a:cubicBezTo>
                    <a:pt x="1" y="7"/>
                    <a:pt x="2" y="8"/>
                    <a:pt x="3" y="8"/>
                  </a:cubicBezTo>
                  <a:cubicBezTo>
                    <a:pt x="3" y="9"/>
                    <a:pt x="4" y="9"/>
                    <a:pt x="5" y="9"/>
                  </a:cubicBezTo>
                  <a:cubicBezTo>
                    <a:pt x="4" y="10"/>
                    <a:pt x="4" y="10"/>
                    <a:pt x="5" y="11"/>
                  </a:cubicBezTo>
                  <a:cubicBezTo>
                    <a:pt x="5" y="12"/>
                    <a:pt x="5" y="12"/>
                    <a:pt x="5" y="13"/>
                  </a:cubicBezTo>
                  <a:cubicBezTo>
                    <a:pt x="5" y="13"/>
                    <a:pt x="5" y="13"/>
                    <a:pt x="5" y="13"/>
                  </a:cubicBezTo>
                  <a:cubicBezTo>
                    <a:pt x="5" y="13"/>
                    <a:pt x="5" y="13"/>
                    <a:pt x="5" y="14"/>
                  </a:cubicBezTo>
                  <a:cubicBezTo>
                    <a:pt x="5" y="14"/>
                    <a:pt x="5" y="14"/>
                    <a:pt x="5" y="14"/>
                  </a:cubicBezTo>
                  <a:cubicBezTo>
                    <a:pt x="5" y="14"/>
                    <a:pt x="5" y="14"/>
                    <a:pt x="5" y="15"/>
                  </a:cubicBezTo>
                  <a:cubicBezTo>
                    <a:pt x="6" y="15"/>
                    <a:pt x="6" y="16"/>
                    <a:pt x="6" y="16"/>
                  </a:cubicBezTo>
                  <a:cubicBezTo>
                    <a:pt x="7" y="17"/>
                    <a:pt x="8" y="17"/>
                    <a:pt x="8" y="17"/>
                  </a:cubicBezTo>
                  <a:cubicBezTo>
                    <a:pt x="9" y="18"/>
                    <a:pt x="10" y="18"/>
                    <a:pt x="10"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2600"/>
            <p:cNvSpPr>
              <a:spLocks/>
            </p:cNvSpPr>
            <p:nvPr/>
          </p:nvSpPr>
          <p:spPr bwMode="auto">
            <a:xfrm>
              <a:off x="771603" y="3186035"/>
              <a:ext cx="57498" cy="38631"/>
            </a:xfrm>
            <a:custGeom>
              <a:avLst/>
              <a:gdLst>
                <a:gd name="T0" fmla="*/ 10 w 27"/>
                <a:gd name="T1" fmla="*/ 18 h 18"/>
                <a:gd name="T2" fmla="*/ 16 w 27"/>
                <a:gd name="T3" fmla="*/ 18 h 18"/>
                <a:gd name="T4" fmla="*/ 21 w 27"/>
                <a:gd name="T5" fmla="*/ 17 h 18"/>
                <a:gd name="T6" fmla="*/ 24 w 27"/>
                <a:gd name="T7" fmla="*/ 16 h 18"/>
                <a:gd name="T8" fmla="*/ 27 w 27"/>
                <a:gd name="T9" fmla="*/ 17 h 18"/>
                <a:gd name="T10" fmla="*/ 25 w 27"/>
                <a:gd name="T11" fmla="*/ 12 h 18"/>
                <a:gd name="T12" fmla="*/ 24 w 27"/>
                <a:gd name="T13" fmla="*/ 8 h 18"/>
                <a:gd name="T14" fmla="*/ 19 w 27"/>
                <a:gd name="T15" fmla="*/ 2 h 18"/>
                <a:gd name="T16" fmla="*/ 13 w 27"/>
                <a:gd name="T17" fmla="*/ 0 h 18"/>
                <a:gd name="T18" fmla="*/ 11 w 27"/>
                <a:gd name="T19" fmla="*/ 0 h 18"/>
                <a:gd name="T20" fmla="*/ 10 w 27"/>
                <a:gd name="T21" fmla="*/ 0 h 18"/>
                <a:gd name="T22" fmla="*/ 10 w 27"/>
                <a:gd name="T23" fmla="*/ 0 h 18"/>
                <a:gd name="T24" fmla="*/ 10 w 27"/>
                <a:gd name="T25" fmla="*/ 0 h 18"/>
                <a:gd name="T26" fmla="*/ 10 w 27"/>
                <a:gd name="T27" fmla="*/ 0 h 18"/>
                <a:gd name="T28" fmla="*/ 9 w 27"/>
                <a:gd name="T29" fmla="*/ 0 h 18"/>
                <a:gd name="T30" fmla="*/ 8 w 27"/>
                <a:gd name="T31" fmla="*/ 1 h 18"/>
                <a:gd name="T32" fmla="*/ 7 w 27"/>
                <a:gd name="T33" fmla="*/ 2 h 18"/>
                <a:gd name="T34" fmla="*/ 5 w 27"/>
                <a:gd name="T35" fmla="*/ 8 h 18"/>
                <a:gd name="T36" fmla="*/ 2 w 27"/>
                <a:gd name="T37" fmla="*/ 7 h 18"/>
                <a:gd name="T38" fmla="*/ 0 w 27"/>
                <a:gd name="T39" fmla="*/ 3 h 18"/>
                <a:gd name="T40" fmla="*/ 0 w 27"/>
                <a:gd name="T41" fmla="*/ 3 h 18"/>
                <a:gd name="T42" fmla="*/ 0 w 27"/>
                <a:gd name="T43" fmla="*/ 3 h 18"/>
                <a:gd name="T44" fmla="*/ 0 w 27"/>
                <a:gd name="T45" fmla="*/ 4 h 18"/>
                <a:gd name="T46" fmla="*/ 0 w 27"/>
                <a:gd name="T47" fmla="*/ 5 h 18"/>
                <a:gd name="T48" fmla="*/ 1 w 27"/>
                <a:gd name="T49" fmla="*/ 6 h 18"/>
                <a:gd name="T50" fmla="*/ 3 w 27"/>
                <a:gd name="T51" fmla="*/ 8 h 18"/>
                <a:gd name="T52" fmla="*/ 4 w 27"/>
                <a:gd name="T53" fmla="*/ 8 h 18"/>
                <a:gd name="T54" fmla="*/ 5 w 27"/>
                <a:gd name="T55" fmla="*/ 11 h 18"/>
                <a:gd name="T56" fmla="*/ 5 w 27"/>
                <a:gd name="T57" fmla="*/ 12 h 18"/>
                <a:gd name="T58" fmla="*/ 5 w 27"/>
                <a:gd name="T59" fmla="*/ 13 h 18"/>
                <a:gd name="T60" fmla="*/ 5 w 27"/>
                <a:gd name="T61" fmla="*/ 13 h 18"/>
                <a:gd name="T62" fmla="*/ 5 w 27"/>
                <a:gd name="T63" fmla="*/ 13 h 18"/>
                <a:gd name="T64" fmla="*/ 5 w 27"/>
                <a:gd name="T65" fmla="*/ 14 h 18"/>
                <a:gd name="T66" fmla="*/ 6 w 27"/>
                <a:gd name="T67" fmla="*/ 15 h 18"/>
                <a:gd name="T68" fmla="*/ 8 w 27"/>
                <a:gd name="T69" fmla="*/ 17 h 18"/>
                <a:gd name="T70" fmla="*/ 10 w 27"/>
                <a:gd name="T7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18">
                  <a:moveTo>
                    <a:pt x="10" y="18"/>
                  </a:moveTo>
                  <a:cubicBezTo>
                    <a:pt x="12" y="18"/>
                    <a:pt x="14" y="18"/>
                    <a:pt x="16" y="18"/>
                  </a:cubicBezTo>
                  <a:cubicBezTo>
                    <a:pt x="18" y="17"/>
                    <a:pt x="19" y="17"/>
                    <a:pt x="21" y="17"/>
                  </a:cubicBezTo>
                  <a:cubicBezTo>
                    <a:pt x="22" y="17"/>
                    <a:pt x="23" y="16"/>
                    <a:pt x="24" y="16"/>
                  </a:cubicBezTo>
                  <a:cubicBezTo>
                    <a:pt x="26" y="16"/>
                    <a:pt x="27" y="17"/>
                    <a:pt x="27" y="17"/>
                  </a:cubicBezTo>
                  <a:cubicBezTo>
                    <a:pt x="26" y="15"/>
                    <a:pt x="25" y="14"/>
                    <a:pt x="25" y="12"/>
                  </a:cubicBezTo>
                  <a:cubicBezTo>
                    <a:pt x="25" y="11"/>
                    <a:pt x="24" y="9"/>
                    <a:pt x="24" y="8"/>
                  </a:cubicBezTo>
                  <a:cubicBezTo>
                    <a:pt x="23" y="6"/>
                    <a:pt x="21" y="4"/>
                    <a:pt x="19" y="2"/>
                  </a:cubicBezTo>
                  <a:cubicBezTo>
                    <a:pt x="17" y="1"/>
                    <a:pt x="15" y="0"/>
                    <a:pt x="13" y="0"/>
                  </a:cubicBezTo>
                  <a:cubicBezTo>
                    <a:pt x="12" y="0"/>
                    <a:pt x="11" y="0"/>
                    <a:pt x="11" y="0"/>
                  </a:cubicBezTo>
                  <a:cubicBezTo>
                    <a:pt x="11" y="0"/>
                    <a:pt x="10" y="0"/>
                    <a:pt x="10" y="0"/>
                  </a:cubicBezTo>
                  <a:cubicBezTo>
                    <a:pt x="10" y="0"/>
                    <a:pt x="10" y="0"/>
                    <a:pt x="10" y="0"/>
                  </a:cubicBezTo>
                  <a:cubicBezTo>
                    <a:pt x="10" y="0"/>
                    <a:pt x="10" y="0"/>
                    <a:pt x="10" y="0"/>
                  </a:cubicBezTo>
                  <a:cubicBezTo>
                    <a:pt x="10" y="0"/>
                    <a:pt x="10" y="0"/>
                    <a:pt x="10" y="0"/>
                  </a:cubicBezTo>
                  <a:cubicBezTo>
                    <a:pt x="10" y="0"/>
                    <a:pt x="9" y="0"/>
                    <a:pt x="9" y="0"/>
                  </a:cubicBezTo>
                  <a:cubicBezTo>
                    <a:pt x="9" y="1"/>
                    <a:pt x="8" y="1"/>
                    <a:pt x="8" y="1"/>
                  </a:cubicBezTo>
                  <a:cubicBezTo>
                    <a:pt x="8" y="2"/>
                    <a:pt x="7" y="2"/>
                    <a:pt x="7" y="2"/>
                  </a:cubicBezTo>
                  <a:cubicBezTo>
                    <a:pt x="6" y="4"/>
                    <a:pt x="5" y="6"/>
                    <a:pt x="5" y="8"/>
                  </a:cubicBezTo>
                  <a:cubicBezTo>
                    <a:pt x="4" y="8"/>
                    <a:pt x="3" y="8"/>
                    <a:pt x="2" y="7"/>
                  </a:cubicBezTo>
                  <a:cubicBezTo>
                    <a:pt x="1" y="6"/>
                    <a:pt x="0" y="4"/>
                    <a:pt x="0" y="3"/>
                  </a:cubicBezTo>
                  <a:cubicBezTo>
                    <a:pt x="0" y="3"/>
                    <a:pt x="0" y="3"/>
                    <a:pt x="0" y="3"/>
                  </a:cubicBezTo>
                  <a:cubicBezTo>
                    <a:pt x="0" y="3"/>
                    <a:pt x="0" y="3"/>
                    <a:pt x="0" y="3"/>
                  </a:cubicBezTo>
                  <a:cubicBezTo>
                    <a:pt x="0" y="3"/>
                    <a:pt x="0" y="3"/>
                    <a:pt x="0" y="4"/>
                  </a:cubicBezTo>
                  <a:cubicBezTo>
                    <a:pt x="0" y="4"/>
                    <a:pt x="0" y="4"/>
                    <a:pt x="0" y="5"/>
                  </a:cubicBezTo>
                  <a:cubicBezTo>
                    <a:pt x="0" y="5"/>
                    <a:pt x="0" y="6"/>
                    <a:pt x="1" y="6"/>
                  </a:cubicBezTo>
                  <a:cubicBezTo>
                    <a:pt x="1" y="7"/>
                    <a:pt x="2" y="7"/>
                    <a:pt x="3" y="8"/>
                  </a:cubicBezTo>
                  <a:cubicBezTo>
                    <a:pt x="3" y="8"/>
                    <a:pt x="4" y="8"/>
                    <a:pt x="4" y="8"/>
                  </a:cubicBezTo>
                  <a:cubicBezTo>
                    <a:pt x="4" y="9"/>
                    <a:pt x="4" y="10"/>
                    <a:pt x="5" y="11"/>
                  </a:cubicBezTo>
                  <a:cubicBezTo>
                    <a:pt x="5" y="11"/>
                    <a:pt x="5" y="12"/>
                    <a:pt x="5" y="12"/>
                  </a:cubicBezTo>
                  <a:cubicBezTo>
                    <a:pt x="5" y="13"/>
                    <a:pt x="5" y="13"/>
                    <a:pt x="5" y="13"/>
                  </a:cubicBezTo>
                  <a:cubicBezTo>
                    <a:pt x="5" y="13"/>
                    <a:pt x="5" y="13"/>
                    <a:pt x="5" y="13"/>
                  </a:cubicBezTo>
                  <a:cubicBezTo>
                    <a:pt x="5" y="13"/>
                    <a:pt x="5" y="13"/>
                    <a:pt x="5" y="13"/>
                  </a:cubicBezTo>
                  <a:cubicBezTo>
                    <a:pt x="5" y="14"/>
                    <a:pt x="5" y="14"/>
                    <a:pt x="5" y="14"/>
                  </a:cubicBezTo>
                  <a:cubicBezTo>
                    <a:pt x="6" y="15"/>
                    <a:pt x="6" y="15"/>
                    <a:pt x="6" y="15"/>
                  </a:cubicBezTo>
                  <a:cubicBezTo>
                    <a:pt x="7" y="16"/>
                    <a:pt x="8" y="17"/>
                    <a:pt x="8" y="17"/>
                  </a:cubicBezTo>
                  <a:cubicBezTo>
                    <a:pt x="9" y="17"/>
                    <a:pt x="10" y="18"/>
                    <a:pt x="10"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2601"/>
            <p:cNvSpPr>
              <a:spLocks/>
            </p:cNvSpPr>
            <p:nvPr/>
          </p:nvSpPr>
          <p:spPr bwMode="auto">
            <a:xfrm>
              <a:off x="580244" y="2918312"/>
              <a:ext cx="90739" cy="150931"/>
            </a:xfrm>
            <a:custGeom>
              <a:avLst/>
              <a:gdLst>
                <a:gd name="T0" fmla="*/ 42 w 43"/>
                <a:gd name="T1" fmla="*/ 30 h 71"/>
                <a:gd name="T2" fmla="*/ 38 w 43"/>
                <a:gd name="T3" fmla="*/ 27 h 71"/>
                <a:gd name="T4" fmla="*/ 34 w 43"/>
                <a:gd name="T5" fmla="*/ 23 h 71"/>
                <a:gd name="T6" fmla="*/ 28 w 43"/>
                <a:gd name="T7" fmla="*/ 14 h 71"/>
                <a:gd name="T8" fmla="*/ 26 w 43"/>
                <a:gd name="T9" fmla="*/ 6 h 71"/>
                <a:gd name="T10" fmla="*/ 27 w 43"/>
                <a:gd name="T11" fmla="*/ 0 h 71"/>
                <a:gd name="T12" fmla="*/ 16 w 43"/>
                <a:gd name="T13" fmla="*/ 7 h 71"/>
                <a:gd name="T14" fmla="*/ 5 w 43"/>
                <a:gd name="T15" fmla="*/ 17 h 71"/>
                <a:gd name="T16" fmla="*/ 0 w 43"/>
                <a:gd name="T17" fmla="*/ 37 h 71"/>
                <a:gd name="T18" fmla="*/ 5 w 43"/>
                <a:gd name="T19" fmla="*/ 51 h 71"/>
                <a:gd name="T20" fmla="*/ 17 w 43"/>
                <a:gd name="T21" fmla="*/ 57 h 71"/>
                <a:gd name="T22" fmla="*/ 31 w 43"/>
                <a:gd name="T23" fmla="*/ 56 h 71"/>
                <a:gd name="T24" fmla="*/ 32 w 43"/>
                <a:gd name="T25" fmla="*/ 62 h 71"/>
                <a:gd name="T26" fmla="*/ 28 w 43"/>
                <a:gd name="T27" fmla="*/ 71 h 71"/>
                <a:gd name="T28" fmla="*/ 29 w 43"/>
                <a:gd name="T29" fmla="*/ 71 h 71"/>
                <a:gd name="T30" fmla="*/ 32 w 43"/>
                <a:gd name="T31" fmla="*/ 64 h 71"/>
                <a:gd name="T32" fmla="*/ 32 w 43"/>
                <a:gd name="T33" fmla="*/ 56 h 71"/>
                <a:gd name="T34" fmla="*/ 40 w 43"/>
                <a:gd name="T35" fmla="*/ 50 h 71"/>
                <a:gd name="T36" fmla="*/ 43 w 43"/>
                <a:gd name="T37" fmla="*/ 41 h 71"/>
                <a:gd name="T38" fmla="*/ 43 w 43"/>
                <a:gd name="T39" fmla="*/ 35 h 71"/>
                <a:gd name="T40" fmla="*/ 42 w 43"/>
                <a:gd name="T41"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71">
                  <a:moveTo>
                    <a:pt x="42" y="30"/>
                  </a:moveTo>
                  <a:cubicBezTo>
                    <a:pt x="41" y="29"/>
                    <a:pt x="40" y="28"/>
                    <a:pt x="38" y="27"/>
                  </a:cubicBezTo>
                  <a:cubicBezTo>
                    <a:pt x="37" y="26"/>
                    <a:pt x="35" y="25"/>
                    <a:pt x="34" y="23"/>
                  </a:cubicBezTo>
                  <a:cubicBezTo>
                    <a:pt x="31" y="21"/>
                    <a:pt x="29" y="17"/>
                    <a:pt x="28" y="14"/>
                  </a:cubicBezTo>
                  <a:cubicBezTo>
                    <a:pt x="27" y="12"/>
                    <a:pt x="26" y="9"/>
                    <a:pt x="26" y="6"/>
                  </a:cubicBezTo>
                  <a:cubicBezTo>
                    <a:pt x="27" y="3"/>
                    <a:pt x="27" y="0"/>
                    <a:pt x="27" y="0"/>
                  </a:cubicBezTo>
                  <a:cubicBezTo>
                    <a:pt x="24" y="2"/>
                    <a:pt x="20" y="4"/>
                    <a:pt x="16" y="7"/>
                  </a:cubicBezTo>
                  <a:cubicBezTo>
                    <a:pt x="12" y="10"/>
                    <a:pt x="8" y="13"/>
                    <a:pt x="5" y="17"/>
                  </a:cubicBezTo>
                  <a:cubicBezTo>
                    <a:pt x="2" y="24"/>
                    <a:pt x="0" y="31"/>
                    <a:pt x="0" y="37"/>
                  </a:cubicBezTo>
                  <a:cubicBezTo>
                    <a:pt x="1" y="43"/>
                    <a:pt x="2" y="47"/>
                    <a:pt x="5" y="51"/>
                  </a:cubicBezTo>
                  <a:cubicBezTo>
                    <a:pt x="8" y="55"/>
                    <a:pt x="12" y="56"/>
                    <a:pt x="17" y="57"/>
                  </a:cubicBezTo>
                  <a:cubicBezTo>
                    <a:pt x="21" y="58"/>
                    <a:pt x="27" y="58"/>
                    <a:pt x="31" y="56"/>
                  </a:cubicBezTo>
                  <a:cubicBezTo>
                    <a:pt x="32" y="58"/>
                    <a:pt x="32" y="60"/>
                    <a:pt x="32" y="62"/>
                  </a:cubicBezTo>
                  <a:cubicBezTo>
                    <a:pt x="31" y="66"/>
                    <a:pt x="30" y="68"/>
                    <a:pt x="28" y="71"/>
                  </a:cubicBezTo>
                  <a:cubicBezTo>
                    <a:pt x="28" y="71"/>
                    <a:pt x="28" y="71"/>
                    <a:pt x="29" y="71"/>
                  </a:cubicBezTo>
                  <a:cubicBezTo>
                    <a:pt x="30" y="70"/>
                    <a:pt x="31" y="67"/>
                    <a:pt x="32" y="64"/>
                  </a:cubicBezTo>
                  <a:cubicBezTo>
                    <a:pt x="33" y="61"/>
                    <a:pt x="33" y="58"/>
                    <a:pt x="32" y="56"/>
                  </a:cubicBezTo>
                  <a:cubicBezTo>
                    <a:pt x="35" y="54"/>
                    <a:pt x="38" y="52"/>
                    <a:pt x="40" y="50"/>
                  </a:cubicBezTo>
                  <a:cubicBezTo>
                    <a:pt x="42" y="47"/>
                    <a:pt x="43" y="44"/>
                    <a:pt x="43" y="41"/>
                  </a:cubicBezTo>
                  <a:cubicBezTo>
                    <a:pt x="43" y="39"/>
                    <a:pt x="43" y="37"/>
                    <a:pt x="43" y="35"/>
                  </a:cubicBezTo>
                  <a:cubicBezTo>
                    <a:pt x="43" y="33"/>
                    <a:pt x="42" y="31"/>
                    <a:pt x="42" y="3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2602"/>
            <p:cNvSpPr>
              <a:spLocks/>
            </p:cNvSpPr>
            <p:nvPr/>
          </p:nvSpPr>
          <p:spPr bwMode="auto">
            <a:xfrm>
              <a:off x="1404974" y="2920109"/>
              <a:ext cx="67380" cy="60193"/>
            </a:xfrm>
            <a:custGeom>
              <a:avLst/>
              <a:gdLst>
                <a:gd name="T0" fmla="*/ 29 w 32"/>
                <a:gd name="T1" fmla="*/ 21 h 28"/>
                <a:gd name="T2" fmla="*/ 32 w 32"/>
                <a:gd name="T3" fmla="*/ 16 h 28"/>
                <a:gd name="T4" fmla="*/ 32 w 32"/>
                <a:gd name="T5" fmla="*/ 11 h 28"/>
                <a:gd name="T6" fmla="*/ 28 w 32"/>
                <a:gd name="T7" fmla="*/ 4 h 28"/>
                <a:gd name="T8" fmla="*/ 25 w 32"/>
                <a:gd name="T9" fmla="*/ 1 h 28"/>
                <a:gd name="T10" fmla="*/ 23 w 32"/>
                <a:gd name="T11" fmla="*/ 0 h 28"/>
                <a:gd name="T12" fmla="*/ 21 w 32"/>
                <a:gd name="T13" fmla="*/ 2 h 28"/>
                <a:gd name="T14" fmla="*/ 17 w 32"/>
                <a:gd name="T15" fmla="*/ 3 h 28"/>
                <a:gd name="T16" fmla="*/ 13 w 32"/>
                <a:gd name="T17" fmla="*/ 4 h 28"/>
                <a:gd name="T18" fmla="*/ 9 w 32"/>
                <a:gd name="T19" fmla="*/ 7 h 28"/>
                <a:gd name="T20" fmla="*/ 7 w 32"/>
                <a:gd name="T21" fmla="*/ 14 h 28"/>
                <a:gd name="T22" fmla="*/ 9 w 32"/>
                <a:gd name="T23" fmla="*/ 22 h 28"/>
                <a:gd name="T24" fmla="*/ 5 w 32"/>
                <a:gd name="T25" fmla="*/ 23 h 28"/>
                <a:gd name="T26" fmla="*/ 1 w 32"/>
                <a:gd name="T27" fmla="*/ 22 h 28"/>
                <a:gd name="T28" fmla="*/ 0 w 32"/>
                <a:gd name="T29" fmla="*/ 22 h 28"/>
                <a:gd name="T30" fmla="*/ 4 w 32"/>
                <a:gd name="T31" fmla="*/ 23 h 28"/>
                <a:gd name="T32" fmla="*/ 9 w 32"/>
                <a:gd name="T33" fmla="*/ 23 h 28"/>
                <a:gd name="T34" fmla="*/ 19 w 32"/>
                <a:gd name="T35" fmla="*/ 27 h 28"/>
                <a:gd name="T36" fmla="*/ 24 w 32"/>
                <a:gd name="T37" fmla="*/ 25 h 28"/>
                <a:gd name="T38" fmla="*/ 29 w 32"/>
                <a:gd name="T3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28">
                  <a:moveTo>
                    <a:pt x="29" y="21"/>
                  </a:moveTo>
                  <a:cubicBezTo>
                    <a:pt x="30" y="20"/>
                    <a:pt x="31" y="18"/>
                    <a:pt x="32" y="16"/>
                  </a:cubicBezTo>
                  <a:cubicBezTo>
                    <a:pt x="32" y="14"/>
                    <a:pt x="32" y="13"/>
                    <a:pt x="32" y="11"/>
                  </a:cubicBezTo>
                  <a:cubicBezTo>
                    <a:pt x="31" y="8"/>
                    <a:pt x="30" y="6"/>
                    <a:pt x="28" y="4"/>
                  </a:cubicBezTo>
                  <a:cubicBezTo>
                    <a:pt x="28" y="4"/>
                    <a:pt x="27" y="2"/>
                    <a:pt x="25" y="1"/>
                  </a:cubicBezTo>
                  <a:cubicBezTo>
                    <a:pt x="24" y="0"/>
                    <a:pt x="23" y="0"/>
                    <a:pt x="23" y="0"/>
                  </a:cubicBezTo>
                  <a:cubicBezTo>
                    <a:pt x="23" y="1"/>
                    <a:pt x="22" y="2"/>
                    <a:pt x="21" y="2"/>
                  </a:cubicBezTo>
                  <a:cubicBezTo>
                    <a:pt x="20" y="3"/>
                    <a:pt x="18" y="3"/>
                    <a:pt x="17" y="3"/>
                  </a:cubicBezTo>
                  <a:cubicBezTo>
                    <a:pt x="16" y="3"/>
                    <a:pt x="15" y="3"/>
                    <a:pt x="13" y="4"/>
                  </a:cubicBezTo>
                  <a:cubicBezTo>
                    <a:pt x="12" y="4"/>
                    <a:pt x="10" y="5"/>
                    <a:pt x="9" y="7"/>
                  </a:cubicBezTo>
                  <a:cubicBezTo>
                    <a:pt x="8" y="9"/>
                    <a:pt x="7" y="11"/>
                    <a:pt x="7" y="14"/>
                  </a:cubicBezTo>
                  <a:cubicBezTo>
                    <a:pt x="7" y="17"/>
                    <a:pt x="8" y="20"/>
                    <a:pt x="9" y="22"/>
                  </a:cubicBezTo>
                  <a:cubicBezTo>
                    <a:pt x="8" y="23"/>
                    <a:pt x="6" y="23"/>
                    <a:pt x="5" y="23"/>
                  </a:cubicBezTo>
                  <a:cubicBezTo>
                    <a:pt x="4" y="23"/>
                    <a:pt x="2" y="22"/>
                    <a:pt x="1" y="22"/>
                  </a:cubicBezTo>
                  <a:cubicBezTo>
                    <a:pt x="0" y="22"/>
                    <a:pt x="0" y="22"/>
                    <a:pt x="0" y="22"/>
                  </a:cubicBezTo>
                  <a:cubicBezTo>
                    <a:pt x="1" y="23"/>
                    <a:pt x="3" y="23"/>
                    <a:pt x="4" y="23"/>
                  </a:cubicBezTo>
                  <a:cubicBezTo>
                    <a:pt x="6" y="23"/>
                    <a:pt x="8" y="23"/>
                    <a:pt x="9" y="23"/>
                  </a:cubicBezTo>
                  <a:cubicBezTo>
                    <a:pt x="11" y="26"/>
                    <a:pt x="14" y="28"/>
                    <a:pt x="19" y="27"/>
                  </a:cubicBezTo>
                  <a:cubicBezTo>
                    <a:pt x="20" y="27"/>
                    <a:pt x="22" y="26"/>
                    <a:pt x="24" y="25"/>
                  </a:cubicBezTo>
                  <a:cubicBezTo>
                    <a:pt x="26" y="24"/>
                    <a:pt x="28" y="23"/>
                    <a:pt x="29" y="2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2603"/>
            <p:cNvSpPr>
              <a:spLocks/>
            </p:cNvSpPr>
            <p:nvPr/>
          </p:nvSpPr>
          <p:spPr bwMode="auto">
            <a:xfrm>
              <a:off x="1483135" y="2954248"/>
              <a:ext cx="66482" cy="49412"/>
            </a:xfrm>
            <a:custGeom>
              <a:avLst/>
              <a:gdLst>
                <a:gd name="T0" fmla="*/ 23 w 31"/>
                <a:gd name="T1" fmla="*/ 22 h 23"/>
                <a:gd name="T2" fmla="*/ 29 w 31"/>
                <a:gd name="T3" fmla="*/ 16 h 23"/>
                <a:gd name="T4" fmla="*/ 31 w 31"/>
                <a:gd name="T5" fmla="*/ 9 h 23"/>
                <a:gd name="T6" fmla="*/ 31 w 31"/>
                <a:gd name="T7" fmla="*/ 5 h 23"/>
                <a:gd name="T8" fmla="*/ 30 w 31"/>
                <a:gd name="T9" fmla="*/ 3 h 23"/>
                <a:gd name="T10" fmla="*/ 27 w 31"/>
                <a:gd name="T11" fmla="*/ 3 h 23"/>
                <a:gd name="T12" fmla="*/ 24 w 31"/>
                <a:gd name="T13" fmla="*/ 1 h 23"/>
                <a:gd name="T14" fmla="*/ 19 w 31"/>
                <a:gd name="T15" fmla="*/ 0 h 23"/>
                <a:gd name="T16" fmla="*/ 13 w 31"/>
                <a:gd name="T17" fmla="*/ 1 h 23"/>
                <a:gd name="T18" fmla="*/ 7 w 31"/>
                <a:gd name="T19" fmla="*/ 14 h 23"/>
                <a:gd name="T20" fmla="*/ 4 w 31"/>
                <a:gd name="T21" fmla="*/ 13 h 23"/>
                <a:gd name="T22" fmla="*/ 2 w 31"/>
                <a:gd name="T23" fmla="*/ 12 h 23"/>
                <a:gd name="T24" fmla="*/ 0 w 31"/>
                <a:gd name="T25" fmla="*/ 11 h 23"/>
                <a:gd name="T26" fmla="*/ 0 w 31"/>
                <a:gd name="T27" fmla="*/ 11 h 23"/>
                <a:gd name="T28" fmla="*/ 0 w 31"/>
                <a:gd name="T29" fmla="*/ 11 h 23"/>
                <a:gd name="T30" fmla="*/ 0 w 31"/>
                <a:gd name="T31" fmla="*/ 11 h 23"/>
                <a:gd name="T32" fmla="*/ 0 w 31"/>
                <a:gd name="T33" fmla="*/ 11 h 23"/>
                <a:gd name="T34" fmla="*/ 0 w 31"/>
                <a:gd name="T35" fmla="*/ 11 h 23"/>
                <a:gd name="T36" fmla="*/ 1 w 31"/>
                <a:gd name="T37" fmla="*/ 12 h 23"/>
                <a:gd name="T38" fmla="*/ 3 w 31"/>
                <a:gd name="T39" fmla="*/ 13 h 23"/>
                <a:gd name="T40" fmla="*/ 7 w 31"/>
                <a:gd name="T41" fmla="*/ 14 h 23"/>
                <a:gd name="T42" fmla="*/ 13 w 31"/>
                <a:gd name="T43" fmla="*/ 22 h 23"/>
                <a:gd name="T44" fmla="*/ 23 w 31"/>
                <a:gd name="T45"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23">
                  <a:moveTo>
                    <a:pt x="23" y="22"/>
                  </a:moveTo>
                  <a:cubicBezTo>
                    <a:pt x="26" y="21"/>
                    <a:pt x="28" y="18"/>
                    <a:pt x="29" y="16"/>
                  </a:cubicBezTo>
                  <a:cubicBezTo>
                    <a:pt x="30" y="14"/>
                    <a:pt x="31" y="11"/>
                    <a:pt x="31" y="9"/>
                  </a:cubicBezTo>
                  <a:cubicBezTo>
                    <a:pt x="31" y="8"/>
                    <a:pt x="31" y="7"/>
                    <a:pt x="31" y="5"/>
                  </a:cubicBezTo>
                  <a:cubicBezTo>
                    <a:pt x="30" y="4"/>
                    <a:pt x="30" y="3"/>
                    <a:pt x="30" y="3"/>
                  </a:cubicBezTo>
                  <a:cubicBezTo>
                    <a:pt x="29" y="4"/>
                    <a:pt x="28" y="4"/>
                    <a:pt x="27" y="3"/>
                  </a:cubicBezTo>
                  <a:cubicBezTo>
                    <a:pt x="26" y="3"/>
                    <a:pt x="25" y="2"/>
                    <a:pt x="24" y="1"/>
                  </a:cubicBezTo>
                  <a:cubicBezTo>
                    <a:pt x="22" y="1"/>
                    <a:pt x="21" y="0"/>
                    <a:pt x="19" y="0"/>
                  </a:cubicBezTo>
                  <a:cubicBezTo>
                    <a:pt x="17" y="0"/>
                    <a:pt x="15" y="0"/>
                    <a:pt x="13" y="1"/>
                  </a:cubicBezTo>
                  <a:cubicBezTo>
                    <a:pt x="9" y="3"/>
                    <a:pt x="7" y="9"/>
                    <a:pt x="7" y="14"/>
                  </a:cubicBezTo>
                  <a:cubicBezTo>
                    <a:pt x="6" y="14"/>
                    <a:pt x="5" y="13"/>
                    <a:pt x="4" y="13"/>
                  </a:cubicBezTo>
                  <a:cubicBezTo>
                    <a:pt x="3" y="13"/>
                    <a:pt x="2" y="12"/>
                    <a:pt x="2" y="12"/>
                  </a:cubicBezTo>
                  <a:cubicBezTo>
                    <a:pt x="1" y="11"/>
                    <a:pt x="1"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1" y="12"/>
                    <a:pt x="1" y="12"/>
                    <a:pt x="1" y="12"/>
                  </a:cubicBezTo>
                  <a:cubicBezTo>
                    <a:pt x="2" y="12"/>
                    <a:pt x="2" y="13"/>
                    <a:pt x="3" y="13"/>
                  </a:cubicBezTo>
                  <a:cubicBezTo>
                    <a:pt x="4" y="14"/>
                    <a:pt x="6" y="14"/>
                    <a:pt x="7" y="14"/>
                  </a:cubicBezTo>
                  <a:cubicBezTo>
                    <a:pt x="7" y="17"/>
                    <a:pt x="9" y="21"/>
                    <a:pt x="13" y="22"/>
                  </a:cubicBezTo>
                  <a:cubicBezTo>
                    <a:pt x="15" y="23"/>
                    <a:pt x="20" y="23"/>
                    <a:pt x="23" y="2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2604"/>
            <p:cNvSpPr>
              <a:spLocks/>
            </p:cNvSpPr>
            <p:nvPr/>
          </p:nvSpPr>
          <p:spPr bwMode="auto">
            <a:xfrm>
              <a:off x="1457980" y="2969520"/>
              <a:ext cx="31444" cy="29647"/>
            </a:xfrm>
            <a:custGeom>
              <a:avLst/>
              <a:gdLst>
                <a:gd name="T0" fmla="*/ 4 w 15"/>
                <a:gd name="T1" fmla="*/ 11 h 14"/>
                <a:gd name="T2" fmla="*/ 8 w 15"/>
                <a:gd name="T3" fmla="*/ 12 h 14"/>
                <a:gd name="T4" fmla="*/ 11 w 15"/>
                <a:gd name="T5" fmla="*/ 12 h 14"/>
                <a:gd name="T6" fmla="*/ 14 w 15"/>
                <a:gd name="T7" fmla="*/ 13 h 14"/>
                <a:gd name="T8" fmla="*/ 15 w 15"/>
                <a:gd name="T9" fmla="*/ 14 h 14"/>
                <a:gd name="T10" fmla="*/ 15 w 15"/>
                <a:gd name="T11" fmla="*/ 10 h 14"/>
                <a:gd name="T12" fmla="*/ 15 w 15"/>
                <a:gd name="T13" fmla="*/ 7 h 14"/>
                <a:gd name="T14" fmla="*/ 10 w 15"/>
                <a:gd name="T15" fmla="*/ 0 h 14"/>
                <a:gd name="T16" fmla="*/ 5 w 15"/>
                <a:gd name="T17" fmla="*/ 1 h 14"/>
                <a:gd name="T18" fmla="*/ 3 w 15"/>
                <a:gd name="T19" fmla="*/ 4 h 14"/>
                <a:gd name="T20" fmla="*/ 1 w 15"/>
                <a:gd name="T21" fmla="*/ 3 h 14"/>
                <a:gd name="T22" fmla="*/ 0 w 15"/>
                <a:gd name="T23" fmla="*/ 1 h 14"/>
                <a:gd name="T24" fmla="*/ 0 w 15"/>
                <a:gd name="T25" fmla="*/ 1 h 14"/>
                <a:gd name="T26" fmla="*/ 1 w 15"/>
                <a:gd name="T27" fmla="*/ 3 h 14"/>
                <a:gd name="T28" fmla="*/ 2 w 15"/>
                <a:gd name="T29" fmla="*/ 4 h 14"/>
                <a:gd name="T30" fmla="*/ 2 w 15"/>
                <a:gd name="T31" fmla="*/ 9 h 14"/>
                <a:gd name="T32" fmla="*/ 4 w 15"/>
                <a:gd name="T3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4">
                  <a:moveTo>
                    <a:pt x="4" y="11"/>
                  </a:moveTo>
                  <a:cubicBezTo>
                    <a:pt x="5" y="12"/>
                    <a:pt x="7" y="12"/>
                    <a:pt x="8" y="12"/>
                  </a:cubicBezTo>
                  <a:cubicBezTo>
                    <a:pt x="9" y="12"/>
                    <a:pt x="10" y="12"/>
                    <a:pt x="11" y="12"/>
                  </a:cubicBezTo>
                  <a:cubicBezTo>
                    <a:pt x="12" y="12"/>
                    <a:pt x="13" y="13"/>
                    <a:pt x="14" y="13"/>
                  </a:cubicBezTo>
                  <a:cubicBezTo>
                    <a:pt x="14" y="13"/>
                    <a:pt x="15" y="14"/>
                    <a:pt x="15" y="14"/>
                  </a:cubicBezTo>
                  <a:cubicBezTo>
                    <a:pt x="15" y="12"/>
                    <a:pt x="15" y="11"/>
                    <a:pt x="15" y="10"/>
                  </a:cubicBezTo>
                  <a:cubicBezTo>
                    <a:pt x="15" y="9"/>
                    <a:pt x="15" y="8"/>
                    <a:pt x="15" y="7"/>
                  </a:cubicBezTo>
                  <a:cubicBezTo>
                    <a:pt x="14" y="4"/>
                    <a:pt x="12" y="1"/>
                    <a:pt x="10" y="0"/>
                  </a:cubicBezTo>
                  <a:cubicBezTo>
                    <a:pt x="8" y="0"/>
                    <a:pt x="7" y="0"/>
                    <a:pt x="5" y="1"/>
                  </a:cubicBezTo>
                  <a:cubicBezTo>
                    <a:pt x="4" y="1"/>
                    <a:pt x="3" y="2"/>
                    <a:pt x="3" y="4"/>
                  </a:cubicBezTo>
                  <a:cubicBezTo>
                    <a:pt x="2" y="3"/>
                    <a:pt x="2" y="3"/>
                    <a:pt x="1" y="3"/>
                  </a:cubicBezTo>
                  <a:cubicBezTo>
                    <a:pt x="1" y="2"/>
                    <a:pt x="0" y="2"/>
                    <a:pt x="0" y="1"/>
                  </a:cubicBezTo>
                  <a:cubicBezTo>
                    <a:pt x="0" y="1"/>
                    <a:pt x="0" y="1"/>
                    <a:pt x="0" y="1"/>
                  </a:cubicBezTo>
                  <a:cubicBezTo>
                    <a:pt x="0" y="1"/>
                    <a:pt x="0" y="2"/>
                    <a:pt x="1" y="3"/>
                  </a:cubicBezTo>
                  <a:cubicBezTo>
                    <a:pt x="1" y="3"/>
                    <a:pt x="2" y="4"/>
                    <a:pt x="2" y="4"/>
                  </a:cubicBezTo>
                  <a:cubicBezTo>
                    <a:pt x="2" y="6"/>
                    <a:pt x="1" y="7"/>
                    <a:pt x="2" y="9"/>
                  </a:cubicBezTo>
                  <a:cubicBezTo>
                    <a:pt x="2" y="10"/>
                    <a:pt x="3" y="11"/>
                    <a:pt x="4"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2605"/>
            <p:cNvSpPr>
              <a:spLocks/>
            </p:cNvSpPr>
            <p:nvPr/>
          </p:nvSpPr>
          <p:spPr bwMode="auto">
            <a:xfrm>
              <a:off x="1355563" y="2859018"/>
              <a:ext cx="27851" cy="37733"/>
            </a:xfrm>
            <a:custGeom>
              <a:avLst/>
              <a:gdLst>
                <a:gd name="T0" fmla="*/ 13 w 13"/>
                <a:gd name="T1" fmla="*/ 11 h 18"/>
                <a:gd name="T2" fmla="*/ 12 w 13"/>
                <a:gd name="T3" fmla="*/ 7 h 18"/>
                <a:gd name="T4" fmla="*/ 11 w 13"/>
                <a:gd name="T5" fmla="*/ 4 h 18"/>
                <a:gd name="T6" fmla="*/ 11 w 13"/>
                <a:gd name="T7" fmla="*/ 1 h 18"/>
                <a:gd name="T8" fmla="*/ 11 w 13"/>
                <a:gd name="T9" fmla="*/ 0 h 18"/>
                <a:gd name="T10" fmla="*/ 8 w 13"/>
                <a:gd name="T11" fmla="*/ 1 h 18"/>
                <a:gd name="T12" fmla="*/ 5 w 13"/>
                <a:gd name="T13" fmla="*/ 3 h 18"/>
                <a:gd name="T14" fmla="*/ 0 w 13"/>
                <a:gd name="T15" fmla="*/ 10 h 18"/>
                <a:gd name="T16" fmla="*/ 1 w 13"/>
                <a:gd name="T17" fmla="*/ 13 h 18"/>
                <a:gd name="T18" fmla="*/ 5 w 13"/>
                <a:gd name="T19" fmla="*/ 16 h 18"/>
                <a:gd name="T20" fmla="*/ 4 w 13"/>
                <a:gd name="T21" fmla="*/ 17 h 18"/>
                <a:gd name="T22" fmla="*/ 4 w 13"/>
                <a:gd name="T23" fmla="*/ 17 h 18"/>
                <a:gd name="T24" fmla="*/ 3 w 13"/>
                <a:gd name="T25" fmla="*/ 18 h 18"/>
                <a:gd name="T26" fmla="*/ 2 w 13"/>
                <a:gd name="T27" fmla="*/ 18 h 18"/>
                <a:gd name="T28" fmla="*/ 1 w 13"/>
                <a:gd name="T29" fmla="*/ 17 h 18"/>
                <a:gd name="T30" fmla="*/ 0 w 13"/>
                <a:gd name="T31" fmla="*/ 17 h 18"/>
                <a:gd name="T32" fmla="*/ 0 w 13"/>
                <a:gd name="T33" fmla="*/ 16 h 18"/>
                <a:gd name="T34" fmla="*/ 1 w 13"/>
                <a:gd name="T35" fmla="*/ 14 h 18"/>
                <a:gd name="T36" fmla="*/ 1 w 13"/>
                <a:gd name="T37" fmla="*/ 14 h 18"/>
                <a:gd name="T38" fmla="*/ 0 w 13"/>
                <a:gd name="T39" fmla="*/ 15 h 18"/>
                <a:gd name="T40" fmla="*/ 0 w 13"/>
                <a:gd name="T41" fmla="*/ 16 h 18"/>
                <a:gd name="T42" fmla="*/ 0 w 13"/>
                <a:gd name="T43" fmla="*/ 17 h 18"/>
                <a:gd name="T44" fmla="*/ 1 w 13"/>
                <a:gd name="T45" fmla="*/ 18 h 18"/>
                <a:gd name="T46" fmla="*/ 2 w 13"/>
                <a:gd name="T47" fmla="*/ 18 h 18"/>
                <a:gd name="T48" fmla="*/ 3 w 13"/>
                <a:gd name="T49" fmla="*/ 18 h 18"/>
                <a:gd name="T50" fmla="*/ 4 w 13"/>
                <a:gd name="T51" fmla="*/ 17 h 18"/>
                <a:gd name="T52" fmla="*/ 5 w 13"/>
                <a:gd name="T53" fmla="*/ 16 h 18"/>
                <a:gd name="T54" fmla="*/ 11 w 13"/>
                <a:gd name="T55" fmla="*/ 15 h 18"/>
                <a:gd name="T56" fmla="*/ 13 w 13"/>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8">
                  <a:moveTo>
                    <a:pt x="13" y="11"/>
                  </a:moveTo>
                  <a:cubicBezTo>
                    <a:pt x="13" y="10"/>
                    <a:pt x="13" y="8"/>
                    <a:pt x="12" y="7"/>
                  </a:cubicBezTo>
                  <a:cubicBezTo>
                    <a:pt x="12" y="6"/>
                    <a:pt x="11" y="5"/>
                    <a:pt x="11" y="4"/>
                  </a:cubicBezTo>
                  <a:cubicBezTo>
                    <a:pt x="11" y="3"/>
                    <a:pt x="11" y="2"/>
                    <a:pt x="11" y="1"/>
                  </a:cubicBezTo>
                  <a:cubicBezTo>
                    <a:pt x="11" y="0"/>
                    <a:pt x="11" y="0"/>
                    <a:pt x="11" y="0"/>
                  </a:cubicBezTo>
                  <a:cubicBezTo>
                    <a:pt x="10" y="0"/>
                    <a:pt x="9" y="1"/>
                    <a:pt x="8" y="1"/>
                  </a:cubicBezTo>
                  <a:cubicBezTo>
                    <a:pt x="6" y="2"/>
                    <a:pt x="5" y="2"/>
                    <a:pt x="5" y="3"/>
                  </a:cubicBezTo>
                  <a:cubicBezTo>
                    <a:pt x="2" y="4"/>
                    <a:pt x="0" y="7"/>
                    <a:pt x="0" y="10"/>
                  </a:cubicBezTo>
                  <a:cubicBezTo>
                    <a:pt x="0" y="11"/>
                    <a:pt x="0" y="12"/>
                    <a:pt x="1" y="13"/>
                  </a:cubicBezTo>
                  <a:cubicBezTo>
                    <a:pt x="2" y="14"/>
                    <a:pt x="4" y="15"/>
                    <a:pt x="5" y="16"/>
                  </a:cubicBezTo>
                  <a:cubicBezTo>
                    <a:pt x="5" y="16"/>
                    <a:pt x="5" y="17"/>
                    <a:pt x="4" y="17"/>
                  </a:cubicBezTo>
                  <a:cubicBezTo>
                    <a:pt x="4" y="17"/>
                    <a:pt x="4" y="17"/>
                    <a:pt x="4" y="17"/>
                  </a:cubicBezTo>
                  <a:cubicBezTo>
                    <a:pt x="3" y="18"/>
                    <a:pt x="3" y="18"/>
                    <a:pt x="3" y="18"/>
                  </a:cubicBezTo>
                  <a:cubicBezTo>
                    <a:pt x="2" y="18"/>
                    <a:pt x="2" y="18"/>
                    <a:pt x="2" y="18"/>
                  </a:cubicBezTo>
                  <a:cubicBezTo>
                    <a:pt x="1" y="18"/>
                    <a:pt x="1" y="18"/>
                    <a:pt x="1" y="17"/>
                  </a:cubicBezTo>
                  <a:cubicBezTo>
                    <a:pt x="0" y="17"/>
                    <a:pt x="0" y="17"/>
                    <a:pt x="0" y="17"/>
                  </a:cubicBezTo>
                  <a:cubicBezTo>
                    <a:pt x="0" y="16"/>
                    <a:pt x="0" y="16"/>
                    <a:pt x="0" y="16"/>
                  </a:cubicBezTo>
                  <a:cubicBezTo>
                    <a:pt x="0" y="15"/>
                    <a:pt x="1" y="15"/>
                    <a:pt x="1" y="14"/>
                  </a:cubicBezTo>
                  <a:cubicBezTo>
                    <a:pt x="1" y="14"/>
                    <a:pt x="1" y="14"/>
                    <a:pt x="1" y="14"/>
                  </a:cubicBezTo>
                  <a:cubicBezTo>
                    <a:pt x="1" y="14"/>
                    <a:pt x="0" y="15"/>
                    <a:pt x="0" y="15"/>
                  </a:cubicBezTo>
                  <a:cubicBezTo>
                    <a:pt x="0" y="15"/>
                    <a:pt x="0" y="15"/>
                    <a:pt x="0" y="16"/>
                  </a:cubicBezTo>
                  <a:cubicBezTo>
                    <a:pt x="0" y="16"/>
                    <a:pt x="0" y="16"/>
                    <a:pt x="0" y="17"/>
                  </a:cubicBezTo>
                  <a:cubicBezTo>
                    <a:pt x="0" y="17"/>
                    <a:pt x="0" y="18"/>
                    <a:pt x="1" y="18"/>
                  </a:cubicBezTo>
                  <a:cubicBezTo>
                    <a:pt x="2" y="18"/>
                    <a:pt x="2" y="18"/>
                    <a:pt x="2" y="18"/>
                  </a:cubicBezTo>
                  <a:cubicBezTo>
                    <a:pt x="3" y="18"/>
                    <a:pt x="3" y="18"/>
                    <a:pt x="3" y="18"/>
                  </a:cubicBezTo>
                  <a:cubicBezTo>
                    <a:pt x="4" y="18"/>
                    <a:pt x="4" y="17"/>
                    <a:pt x="4" y="17"/>
                  </a:cubicBezTo>
                  <a:cubicBezTo>
                    <a:pt x="5" y="17"/>
                    <a:pt x="5" y="16"/>
                    <a:pt x="5" y="16"/>
                  </a:cubicBezTo>
                  <a:cubicBezTo>
                    <a:pt x="7" y="17"/>
                    <a:pt x="9" y="16"/>
                    <a:pt x="11" y="15"/>
                  </a:cubicBezTo>
                  <a:cubicBezTo>
                    <a:pt x="12" y="14"/>
                    <a:pt x="12" y="12"/>
                    <a:pt x="13"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2606"/>
            <p:cNvSpPr>
              <a:spLocks/>
            </p:cNvSpPr>
            <p:nvPr/>
          </p:nvSpPr>
          <p:spPr bwMode="auto">
            <a:xfrm>
              <a:off x="1330407" y="2871595"/>
              <a:ext cx="12578" cy="14374"/>
            </a:xfrm>
            <a:custGeom>
              <a:avLst/>
              <a:gdLst>
                <a:gd name="T0" fmla="*/ 5 w 6"/>
                <a:gd name="T1" fmla="*/ 5 h 7"/>
                <a:gd name="T2" fmla="*/ 5 w 6"/>
                <a:gd name="T3" fmla="*/ 3 h 7"/>
                <a:gd name="T4" fmla="*/ 5 w 6"/>
                <a:gd name="T5" fmla="*/ 1 h 7"/>
                <a:gd name="T6" fmla="*/ 4 w 6"/>
                <a:gd name="T7" fmla="*/ 0 h 7"/>
                <a:gd name="T8" fmla="*/ 2 w 6"/>
                <a:gd name="T9" fmla="*/ 1 h 7"/>
                <a:gd name="T10" fmla="*/ 1 w 6"/>
                <a:gd name="T11" fmla="*/ 3 h 7"/>
                <a:gd name="T12" fmla="*/ 1 w 6"/>
                <a:gd name="T13" fmla="*/ 5 h 7"/>
                <a:gd name="T14" fmla="*/ 2 w 6"/>
                <a:gd name="T15" fmla="*/ 6 h 7"/>
                <a:gd name="T16" fmla="*/ 1 w 6"/>
                <a:gd name="T17" fmla="*/ 6 h 7"/>
                <a:gd name="T18" fmla="*/ 0 w 6"/>
                <a:gd name="T19" fmla="*/ 7 h 7"/>
                <a:gd name="T20" fmla="*/ 0 w 6"/>
                <a:gd name="T21" fmla="*/ 7 h 7"/>
                <a:gd name="T22" fmla="*/ 2 w 6"/>
                <a:gd name="T23" fmla="*/ 6 h 7"/>
                <a:gd name="T24" fmla="*/ 4 w 6"/>
                <a:gd name="T25" fmla="*/ 6 h 7"/>
                <a:gd name="T26" fmla="*/ 5 w 6"/>
                <a:gd name="T2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7">
                  <a:moveTo>
                    <a:pt x="5" y="5"/>
                  </a:moveTo>
                  <a:cubicBezTo>
                    <a:pt x="6" y="4"/>
                    <a:pt x="6" y="3"/>
                    <a:pt x="5" y="3"/>
                  </a:cubicBezTo>
                  <a:cubicBezTo>
                    <a:pt x="5" y="2"/>
                    <a:pt x="5" y="2"/>
                    <a:pt x="5" y="1"/>
                  </a:cubicBezTo>
                  <a:cubicBezTo>
                    <a:pt x="5" y="1"/>
                    <a:pt x="4" y="0"/>
                    <a:pt x="4" y="0"/>
                  </a:cubicBezTo>
                  <a:cubicBezTo>
                    <a:pt x="4" y="1"/>
                    <a:pt x="3" y="1"/>
                    <a:pt x="2" y="1"/>
                  </a:cubicBezTo>
                  <a:cubicBezTo>
                    <a:pt x="2" y="2"/>
                    <a:pt x="1" y="2"/>
                    <a:pt x="1" y="3"/>
                  </a:cubicBezTo>
                  <a:cubicBezTo>
                    <a:pt x="0" y="4"/>
                    <a:pt x="1" y="4"/>
                    <a:pt x="1" y="5"/>
                  </a:cubicBezTo>
                  <a:cubicBezTo>
                    <a:pt x="1" y="5"/>
                    <a:pt x="1" y="6"/>
                    <a:pt x="2" y="6"/>
                  </a:cubicBezTo>
                  <a:cubicBezTo>
                    <a:pt x="2" y="6"/>
                    <a:pt x="1" y="6"/>
                    <a:pt x="1" y="6"/>
                  </a:cubicBezTo>
                  <a:cubicBezTo>
                    <a:pt x="1" y="7"/>
                    <a:pt x="0" y="7"/>
                    <a:pt x="0" y="7"/>
                  </a:cubicBezTo>
                  <a:cubicBezTo>
                    <a:pt x="0" y="7"/>
                    <a:pt x="0" y="7"/>
                    <a:pt x="0" y="7"/>
                  </a:cubicBezTo>
                  <a:cubicBezTo>
                    <a:pt x="0" y="7"/>
                    <a:pt x="1" y="7"/>
                    <a:pt x="2" y="6"/>
                  </a:cubicBezTo>
                  <a:cubicBezTo>
                    <a:pt x="2" y="7"/>
                    <a:pt x="3" y="7"/>
                    <a:pt x="4" y="6"/>
                  </a:cubicBezTo>
                  <a:cubicBezTo>
                    <a:pt x="5" y="6"/>
                    <a:pt x="5" y="5"/>
                    <a:pt x="5" y="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2607"/>
            <p:cNvSpPr>
              <a:spLocks/>
            </p:cNvSpPr>
            <p:nvPr/>
          </p:nvSpPr>
          <p:spPr bwMode="auto">
            <a:xfrm>
              <a:off x="1453488" y="2856322"/>
              <a:ext cx="48514" cy="57498"/>
            </a:xfrm>
            <a:custGeom>
              <a:avLst/>
              <a:gdLst>
                <a:gd name="T0" fmla="*/ 21 w 23"/>
                <a:gd name="T1" fmla="*/ 18 h 27"/>
                <a:gd name="T2" fmla="*/ 22 w 23"/>
                <a:gd name="T3" fmla="*/ 11 h 27"/>
                <a:gd name="T4" fmla="*/ 20 w 23"/>
                <a:gd name="T5" fmla="*/ 5 h 27"/>
                <a:gd name="T6" fmla="*/ 18 w 23"/>
                <a:gd name="T7" fmla="*/ 2 h 27"/>
                <a:gd name="T8" fmla="*/ 17 w 23"/>
                <a:gd name="T9" fmla="*/ 0 h 27"/>
                <a:gd name="T10" fmla="*/ 14 w 23"/>
                <a:gd name="T11" fmla="*/ 2 h 27"/>
                <a:gd name="T12" fmla="*/ 10 w 23"/>
                <a:gd name="T13" fmla="*/ 4 h 27"/>
                <a:gd name="T14" fmla="*/ 2 w 23"/>
                <a:gd name="T15" fmla="*/ 12 h 27"/>
                <a:gd name="T16" fmla="*/ 8 w 23"/>
                <a:gd name="T17" fmla="*/ 23 h 27"/>
                <a:gd name="T18" fmla="*/ 5 w 23"/>
                <a:gd name="T19" fmla="*/ 25 h 27"/>
                <a:gd name="T20" fmla="*/ 4 w 23"/>
                <a:gd name="T21" fmla="*/ 26 h 27"/>
                <a:gd name="T22" fmla="*/ 3 w 23"/>
                <a:gd name="T23" fmla="*/ 27 h 27"/>
                <a:gd name="T24" fmla="*/ 3 w 23"/>
                <a:gd name="T25" fmla="*/ 27 h 27"/>
                <a:gd name="T26" fmla="*/ 3 w 23"/>
                <a:gd name="T27" fmla="*/ 27 h 27"/>
                <a:gd name="T28" fmla="*/ 3 w 23"/>
                <a:gd name="T29" fmla="*/ 26 h 27"/>
                <a:gd name="T30" fmla="*/ 2 w 23"/>
                <a:gd name="T31" fmla="*/ 26 h 27"/>
                <a:gd name="T32" fmla="*/ 2 w 23"/>
                <a:gd name="T33" fmla="*/ 26 h 27"/>
                <a:gd name="T34" fmla="*/ 2 w 23"/>
                <a:gd name="T35" fmla="*/ 26 h 27"/>
                <a:gd name="T36" fmla="*/ 2 w 23"/>
                <a:gd name="T37" fmla="*/ 26 h 27"/>
                <a:gd name="T38" fmla="*/ 2 w 23"/>
                <a:gd name="T39" fmla="*/ 26 h 27"/>
                <a:gd name="T40" fmla="*/ 1 w 23"/>
                <a:gd name="T41" fmla="*/ 25 h 27"/>
                <a:gd name="T42" fmla="*/ 1 w 23"/>
                <a:gd name="T43" fmla="*/ 25 h 27"/>
                <a:gd name="T44" fmla="*/ 1 w 23"/>
                <a:gd name="T45" fmla="*/ 25 h 27"/>
                <a:gd name="T46" fmla="*/ 1 w 23"/>
                <a:gd name="T47" fmla="*/ 25 h 27"/>
                <a:gd name="T48" fmla="*/ 1 w 23"/>
                <a:gd name="T49" fmla="*/ 25 h 27"/>
                <a:gd name="T50" fmla="*/ 1 w 23"/>
                <a:gd name="T51" fmla="*/ 25 h 27"/>
                <a:gd name="T52" fmla="*/ 2 w 23"/>
                <a:gd name="T53" fmla="*/ 25 h 27"/>
                <a:gd name="T54" fmla="*/ 1 w 23"/>
                <a:gd name="T55" fmla="*/ 24 h 27"/>
                <a:gd name="T56" fmla="*/ 1 w 23"/>
                <a:gd name="T57" fmla="*/ 24 h 27"/>
                <a:gd name="T58" fmla="*/ 0 w 23"/>
                <a:gd name="T59" fmla="*/ 24 h 27"/>
                <a:gd name="T60" fmla="*/ 0 w 23"/>
                <a:gd name="T61" fmla="*/ 24 h 27"/>
                <a:gd name="T62" fmla="*/ 0 w 23"/>
                <a:gd name="T63" fmla="*/ 24 h 27"/>
                <a:gd name="T64" fmla="*/ 1 w 23"/>
                <a:gd name="T65" fmla="*/ 25 h 27"/>
                <a:gd name="T66" fmla="*/ 1 w 23"/>
                <a:gd name="T67" fmla="*/ 25 h 27"/>
                <a:gd name="T68" fmla="*/ 2 w 23"/>
                <a:gd name="T69" fmla="*/ 26 h 27"/>
                <a:gd name="T70" fmla="*/ 2 w 23"/>
                <a:gd name="T71" fmla="*/ 26 h 27"/>
                <a:gd name="T72" fmla="*/ 2 w 23"/>
                <a:gd name="T73" fmla="*/ 26 h 27"/>
                <a:gd name="T74" fmla="*/ 2 w 23"/>
                <a:gd name="T75" fmla="*/ 26 h 27"/>
                <a:gd name="T76" fmla="*/ 2 w 23"/>
                <a:gd name="T77" fmla="*/ 26 h 27"/>
                <a:gd name="T78" fmla="*/ 3 w 23"/>
                <a:gd name="T79" fmla="*/ 27 h 27"/>
                <a:gd name="T80" fmla="*/ 3 w 23"/>
                <a:gd name="T81" fmla="*/ 27 h 27"/>
                <a:gd name="T82" fmla="*/ 3 w 23"/>
                <a:gd name="T83" fmla="*/ 27 h 27"/>
                <a:gd name="T84" fmla="*/ 5 w 23"/>
                <a:gd name="T85" fmla="*/ 26 h 27"/>
                <a:gd name="T86" fmla="*/ 8 w 23"/>
                <a:gd name="T87" fmla="*/ 24 h 27"/>
                <a:gd name="T88" fmla="*/ 16 w 23"/>
                <a:gd name="T89" fmla="*/ 24 h 27"/>
                <a:gd name="T90" fmla="*/ 21 w 23"/>
                <a:gd name="T91"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 h="27">
                  <a:moveTo>
                    <a:pt x="21" y="18"/>
                  </a:moveTo>
                  <a:cubicBezTo>
                    <a:pt x="23" y="16"/>
                    <a:pt x="22" y="13"/>
                    <a:pt x="22" y="11"/>
                  </a:cubicBezTo>
                  <a:cubicBezTo>
                    <a:pt x="22" y="9"/>
                    <a:pt x="21" y="7"/>
                    <a:pt x="20" y="5"/>
                  </a:cubicBezTo>
                  <a:cubicBezTo>
                    <a:pt x="20" y="5"/>
                    <a:pt x="19" y="3"/>
                    <a:pt x="18" y="2"/>
                  </a:cubicBezTo>
                  <a:cubicBezTo>
                    <a:pt x="18" y="1"/>
                    <a:pt x="17" y="0"/>
                    <a:pt x="17" y="0"/>
                  </a:cubicBezTo>
                  <a:cubicBezTo>
                    <a:pt x="17" y="1"/>
                    <a:pt x="16" y="2"/>
                    <a:pt x="14" y="2"/>
                  </a:cubicBezTo>
                  <a:cubicBezTo>
                    <a:pt x="13" y="3"/>
                    <a:pt x="11" y="3"/>
                    <a:pt x="10" y="4"/>
                  </a:cubicBezTo>
                  <a:cubicBezTo>
                    <a:pt x="7" y="5"/>
                    <a:pt x="3" y="8"/>
                    <a:pt x="2" y="12"/>
                  </a:cubicBezTo>
                  <a:cubicBezTo>
                    <a:pt x="1" y="16"/>
                    <a:pt x="4" y="21"/>
                    <a:pt x="8" y="23"/>
                  </a:cubicBezTo>
                  <a:cubicBezTo>
                    <a:pt x="7" y="24"/>
                    <a:pt x="6" y="25"/>
                    <a:pt x="5" y="25"/>
                  </a:cubicBezTo>
                  <a:cubicBezTo>
                    <a:pt x="5" y="26"/>
                    <a:pt x="4" y="26"/>
                    <a:pt x="4" y="26"/>
                  </a:cubicBezTo>
                  <a:cubicBezTo>
                    <a:pt x="3" y="26"/>
                    <a:pt x="3" y="27"/>
                    <a:pt x="3" y="27"/>
                  </a:cubicBezTo>
                  <a:cubicBezTo>
                    <a:pt x="3" y="27"/>
                    <a:pt x="3" y="27"/>
                    <a:pt x="3" y="27"/>
                  </a:cubicBezTo>
                  <a:cubicBezTo>
                    <a:pt x="3" y="27"/>
                    <a:pt x="3" y="27"/>
                    <a:pt x="3" y="27"/>
                  </a:cubicBezTo>
                  <a:cubicBezTo>
                    <a:pt x="3" y="26"/>
                    <a:pt x="3" y="26"/>
                    <a:pt x="3"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1" y="24"/>
                    <a:pt x="1" y="24"/>
                    <a:pt x="1" y="24"/>
                  </a:cubicBezTo>
                  <a:cubicBezTo>
                    <a:pt x="1" y="24"/>
                    <a:pt x="1" y="24"/>
                    <a:pt x="1" y="24"/>
                  </a:cubicBezTo>
                  <a:cubicBezTo>
                    <a:pt x="1" y="24"/>
                    <a:pt x="1" y="24"/>
                    <a:pt x="0" y="24"/>
                  </a:cubicBezTo>
                  <a:cubicBezTo>
                    <a:pt x="0" y="24"/>
                    <a:pt x="0" y="24"/>
                    <a:pt x="0" y="24"/>
                  </a:cubicBezTo>
                  <a:cubicBezTo>
                    <a:pt x="0" y="24"/>
                    <a:pt x="0" y="24"/>
                    <a:pt x="0" y="24"/>
                  </a:cubicBezTo>
                  <a:cubicBezTo>
                    <a:pt x="1" y="25"/>
                    <a:pt x="1" y="25"/>
                    <a:pt x="1" y="25"/>
                  </a:cubicBezTo>
                  <a:cubicBezTo>
                    <a:pt x="1" y="25"/>
                    <a:pt x="1" y="25"/>
                    <a:pt x="1" y="25"/>
                  </a:cubicBezTo>
                  <a:cubicBezTo>
                    <a:pt x="1" y="25"/>
                    <a:pt x="1" y="25"/>
                    <a:pt x="2" y="26"/>
                  </a:cubicBezTo>
                  <a:cubicBezTo>
                    <a:pt x="2" y="26"/>
                    <a:pt x="2" y="26"/>
                    <a:pt x="2" y="26"/>
                  </a:cubicBezTo>
                  <a:cubicBezTo>
                    <a:pt x="2" y="26"/>
                    <a:pt x="2" y="26"/>
                    <a:pt x="2" y="26"/>
                  </a:cubicBezTo>
                  <a:cubicBezTo>
                    <a:pt x="2" y="26"/>
                    <a:pt x="2" y="26"/>
                    <a:pt x="2" y="26"/>
                  </a:cubicBezTo>
                  <a:cubicBezTo>
                    <a:pt x="2" y="26"/>
                    <a:pt x="2" y="26"/>
                    <a:pt x="2" y="26"/>
                  </a:cubicBezTo>
                  <a:cubicBezTo>
                    <a:pt x="3" y="27"/>
                    <a:pt x="3" y="27"/>
                    <a:pt x="3" y="27"/>
                  </a:cubicBezTo>
                  <a:cubicBezTo>
                    <a:pt x="3" y="27"/>
                    <a:pt x="3" y="27"/>
                    <a:pt x="3" y="27"/>
                  </a:cubicBezTo>
                  <a:cubicBezTo>
                    <a:pt x="3" y="27"/>
                    <a:pt x="3" y="27"/>
                    <a:pt x="3" y="27"/>
                  </a:cubicBezTo>
                  <a:cubicBezTo>
                    <a:pt x="4" y="27"/>
                    <a:pt x="4" y="26"/>
                    <a:pt x="5" y="26"/>
                  </a:cubicBezTo>
                  <a:cubicBezTo>
                    <a:pt x="6" y="25"/>
                    <a:pt x="7" y="24"/>
                    <a:pt x="8" y="24"/>
                  </a:cubicBezTo>
                  <a:cubicBezTo>
                    <a:pt x="11" y="25"/>
                    <a:pt x="14" y="26"/>
                    <a:pt x="16" y="24"/>
                  </a:cubicBezTo>
                  <a:cubicBezTo>
                    <a:pt x="18" y="23"/>
                    <a:pt x="20" y="20"/>
                    <a:pt x="21"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2608"/>
            <p:cNvSpPr>
              <a:spLocks/>
            </p:cNvSpPr>
            <p:nvPr/>
          </p:nvSpPr>
          <p:spPr bwMode="auto">
            <a:xfrm>
              <a:off x="1417552" y="2815894"/>
              <a:ext cx="35936" cy="60193"/>
            </a:xfrm>
            <a:custGeom>
              <a:avLst/>
              <a:gdLst>
                <a:gd name="T0" fmla="*/ 17 w 17"/>
                <a:gd name="T1" fmla="*/ 13 h 28"/>
                <a:gd name="T2" fmla="*/ 15 w 17"/>
                <a:gd name="T3" fmla="*/ 9 h 28"/>
                <a:gd name="T4" fmla="*/ 12 w 17"/>
                <a:gd name="T5" fmla="*/ 5 h 28"/>
                <a:gd name="T6" fmla="*/ 11 w 17"/>
                <a:gd name="T7" fmla="*/ 2 h 28"/>
                <a:gd name="T8" fmla="*/ 11 w 17"/>
                <a:gd name="T9" fmla="*/ 0 h 28"/>
                <a:gd name="T10" fmla="*/ 7 w 17"/>
                <a:gd name="T11" fmla="*/ 3 h 28"/>
                <a:gd name="T12" fmla="*/ 3 w 17"/>
                <a:gd name="T13" fmla="*/ 6 h 28"/>
                <a:gd name="T14" fmla="*/ 1 w 17"/>
                <a:gd name="T15" fmla="*/ 12 h 28"/>
                <a:gd name="T16" fmla="*/ 1 w 17"/>
                <a:gd name="T17" fmla="*/ 18 h 28"/>
                <a:gd name="T18" fmla="*/ 11 w 17"/>
                <a:gd name="T19" fmla="*/ 22 h 28"/>
                <a:gd name="T20" fmla="*/ 10 w 17"/>
                <a:gd name="T21" fmla="*/ 25 h 28"/>
                <a:gd name="T22" fmla="*/ 10 w 17"/>
                <a:gd name="T23" fmla="*/ 26 h 28"/>
                <a:gd name="T24" fmla="*/ 9 w 17"/>
                <a:gd name="T25" fmla="*/ 27 h 28"/>
                <a:gd name="T26" fmla="*/ 9 w 17"/>
                <a:gd name="T27" fmla="*/ 28 h 28"/>
                <a:gd name="T28" fmla="*/ 9 w 17"/>
                <a:gd name="T29" fmla="*/ 28 h 28"/>
                <a:gd name="T30" fmla="*/ 9 w 17"/>
                <a:gd name="T31" fmla="*/ 28 h 28"/>
                <a:gd name="T32" fmla="*/ 9 w 17"/>
                <a:gd name="T33" fmla="*/ 27 h 28"/>
                <a:gd name="T34" fmla="*/ 9 w 17"/>
                <a:gd name="T35" fmla="*/ 28 h 28"/>
                <a:gd name="T36" fmla="*/ 9 w 17"/>
                <a:gd name="T37" fmla="*/ 28 h 28"/>
                <a:gd name="T38" fmla="*/ 10 w 17"/>
                <a:gd name="T39" fmla="*/ 28 h 28"/>
                <a:gd name="T40" fmla="*/ 10 w 17"/>
                <a:gd name="T41" fmla="*/ 27 h 28"/>
                <a:gd name="T42" fmla="*/ 11 w 17"/>
                <a:gd name="T43" fmla="*/ 25 h 28"/>
                <a:gd name="T44" fmla="*/ 11 w 17"/>
                <a:gd name="T45" fmla="*/ 22 h 28"/>
                <a:gd name="T46" fmla="*/ 17 w 17"/>
                <a:gd name="T47" fmla="*/ 18 h 28"/>
                <a:gd name="T48" fmla="*/ 17 w 17"/>
                <a:gd name="T49"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28">
                  <a:moveTo>
                    <a:pt x="17" y="13"/>
                  </a:moveTo>
                  <a:cubicBezTo>
                    <a:pt x="17" y="12"/>
                    <a:pt x="16" y="10"/>
                    <a:pt x="15" y="9"/>
                  </a:cubicBezTo>
                  <a:cubicBezTo>
                    <a:pt x="14" y="8"/>
                    <a:pt x="13" y="6"/>
                    <a:pt x="12" y="5"/>
                  </a:cubicBezTo>
                  <a:cubicBezTo>
                    <a:pt x="12" y="4"/>
                    <a:pt x="11" y="3"/>
                    <a:pt x="11" y="2"/>
                  </a:cubicBezTo>
                  <a:cubicBezTo>
                    <a:pt x="11" y="1"/>
                    <a:pt x="11" y="0"/>
                    <a:pt x="11" y="0"/>
                  </a:cubicBezTo>
                  <a:cubicBezTo>
                    <a:pt x="10" y="1"/>
                    <a:pt x="8" y="2"/>
                    <a:pt x="7" y="3"/>
                  </a:cubicBezTo>
                  <a:cubicBezTo>
                    <a:pt x="6" y="4"/>
                    <a:pt x="4" y="5"/>
                    <a:pt x="3" y="6"/>
                  </a:cubicBezTo>
                  <a:cubicBezTo>
                    <a:pt x="2" y="8"/>
                    <a:pt x="1" y="10"/>
                    <a:pt x="1" y="12"/>
                  </a:cubicBezTo>
                  <a:cubicBezTo>
                    <a:pt x="0" y="14"/>
                    <a:pt x="0" y="16"/>
                    <a:pt x="1" y="18"/>
                  </a:cubicBezTo>
                  <a:cubicBezTo>
                    <a:pt x="2" y="22"/>
                    <a:pt x="7" y="23"/>
                    <a:pt x="11" y="22"/>
                  </a:cubicBezTo>
                  <a:cubicBezTo>
                    <a:pt x="11" y="23"/>
                    <a:pt x="11" y="24"/>
                    <a:pt x="10" y="25"/>
                  </a:cubicBezTo>
                  <a:cubicBezTo>
                    <a:pt x="10" y="25"/>
                    <a:pt x="10" y="26"/>
                    <a:pt x="10" y="26"/>
                  </a:cubicBezTo>
                  <a:cubicBezTo>
                    <a:pt x="10" y="27"/>
                    <a:pt x="10" y="27"/>
                    <a:pt x="9" y="27"/>
                  </a:cubicBezTo>
                  <a:cubicBezTo>
                    <a:pt x="9" y="27"/>
                    <a:pt x="9" y="27"/>
                    <a:pt x="9" y="28"/>
                  </a:cubicBezTo>
                  <a:cubicBezTo>
                    <a:pt x="9" y="28"/>
                    <a:pt x="9" y="28"/>
                    <a:pt x="9" y="28"/>
                  </a:cubicBezTo>
                  <a:cubicBezTo>
                    <a:pt x="9" y="28"/>
                    <a:pt x="9" y="28"/>
                    <a:pt x="9" y="28"/>
                  </a:cubicBezTo>
                  <a:cubicBezTo>
                    <a:pt x="9" y="28"/>
                    <a:pt x="9" y="27"/>
                    <a:pt x="9" y="27"/>
                  </a:cubicBezTo>
                  <a:cubicBezTo>
                    <a:pt x="9" y="27"/>
                    <a:pt x="9" y="28"/>
                    <a:pt x="9" y="28"/>
                  </a:cubicBezTo>
                  <a:cubicBezTo>
                    <a:pt x="9" y="28"/>
                    <a:pt x="9" y="28"/>
                    <a:pt x="9" y="28"/>
                  </a:cubicBezTo>
                  <a:cubicBezTo>
                    <a:pt x="9" y="28"/>
                    <a:pt x="10" y="28"/>
                    <a:pt x="10" y="28"/>
                  </a:cubicBezTo>
                  <a:cubicBezTo>
                    <a:pt x="10" y="28"/>
                    <a:pt x="10" y="27"/>
                    <a:pt x="10" y="27"/>
                  </a:cubicBezTo>
                  <a:cubicBezTo>
                    <a:pt x="10" y="27"/>
                    <a:pt x="10" y="26"/>
                    <a:pt x="11" y="25"/>
                  </a:cubicBezTo>
                  <a:cubicBezTo>
                    <a:pt x="11" y="24"/>
                    <a:pt x="11" y="23"/>
                    <a:pt x="11" y="22"/>
                  </a:cubicBezTo>
                  <a:cubicBezTo>
                    <a:pt x="14" y="22"/>
                    <a:pt x="16" y="20"/>
                    <a:pt x="17" y="18"/>
                  </a:cubicBezTo>
                  <a:cubicBezTo>
                    <a:pt x="17" y="17"/>
                    <a:pt x="17" y="15"/>
                    <a:pt x="17" y="1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2609"/>
            <p:cNvSpPr>
              <a:spLocks/>
            </p:cNvSpPr>
            <p:nvPr/>
          </p:nvSpPr>
          <p:spPr bwMode="auto">
            <a:xfrm>
              <a:off x="1489424" y="2862611"/>
              <a:ext cx="93433" cy="61990"/>
            </a:xfrm>
            <a:custGeom>
              <a:avLst/>
              <a:gdLst>
                <a:gd name="T0" fmla="*/ 27 w 44"/>
                <a:gd name="T1" fmla="*/ 27 h 29"/>
                <a:gd name="T2" fmla="*/ 33 w 44"/>
                <a:gd name="T3" fmla="*/ 22 h 29"/>
                <a:gd name="T4" fmla="*/ 38 w 44"/>
                <a:gd name="T5" fmla="*/ 16 h 29"/>
                <a:gd name="T6" fmla="*/ 41 w 44"/>
                <a:gd name="T7" fmla="*/ 12 h 29"/>
                <a:gd name="T8" fmla="*/ 44 w 44"/>
                <a:gd name="T9" fmla="*/ 10 h 29"/>
                <a:gd name="T10" fmla="*/ 38 w 44"/>
                <a:gd name="T11" fmla="*/ 7 h 29"/>
                <a:gd name="T12" fmla="*/ 32 w 44"/>
                <a:gd name="T13" fmla="*/ 3 h 29"/>
                <a:gd name="T14" fmla="*/ 22 w 44"/>
                <a:gd name="T15" fmla="*/ 1 h 29"/>
                <a:gd name="T16" fmla="*/ 12 w 44"/>
                <a:gd name="T17" fmla="*/ 4 h 29"/>
                <a:gd name="T18" fmla="*/ 10 w 44"/>
                <a:gd name="T19" fmla="*/ 6 h 29"/>
                <a:gd name="T20" fmla="*/ 9 w 44"/>
                <a:gd name="T21" fmla="*/ 7 h 29"/>
                <a:gd name="T22" fmla="*/ 9 w 44"/>
                <a:gd name="T23" fmla="*/ 7 h 29"/>
                <a:gd name="T24" fmla="*/ 9 w 44"/>
                <a:gd name="T25" fmla="*/ 7 h 29"/>
                <a:gd name="T26" fmla="*/ 9 w 44"/>
                <a:gd name="T27" fmla="*/ 7 h 29"/>
                <a:gd name="T28" fmla="*/ 8 w 44"/>
                <a:gd name="T29" fmla="*/ 8 h 29"/>
                <a:gd name="T30" fmla="*/ 8 w 44"/>
                <a:gd name="T31" fmla="*/ 10 h 29"/>
                <a:gd name="T32" fmla="*/ 8 w 44"/>
                <a:gd name="T33" fmla="*/ 12 h 29"/>
                <a:gd name="T34" fmla="*/ 10 w 44"/>
                <a:gd name="T35" fmla="*/ 22 h 29"/>
                <a:gd name="T36" fmla="*/ 6 w 44"/>
                <a:gd name="T37" fmla="*/ 23 h 29"/>
                <a:gd name="T38" fmla="*/ 0 w 44"/>
                <a:gd name="T39" fmla="*/ 20 h 29"/>
                <a:gd name="T40" fmla="*/ 0 w 44"/>
                <a:gd name="T41" fmla="*/ 20 h 29"/>
                <a:gd name="T42" fmla="*/ 0 w 44"/>
                <a:gd name="T43" fmla="*/ 20 h 29"/>
                <a:gd name="T44" fmla="*/ 1 w 44"/>
                <a:gd name="T45" fmla="*/ 21 h 29"/>
                <a:gd name="T46" fmla="*/ 2 w 44"/>
                <a:gd name="T47" fmla="*/ 22 h 29"/>
                <a:gd name="T48" fmla="*/ 5 w 44"/>
                <a:gd name="T49" fmla="*/ 23 h 29"/>
                <a:gd name="T50" fmla="*/ 8 w 44"/>
                <a:gd name="T51" fmla="*/ 23 h 29"/>
                <a:gd name="T52" fmla="*/ 11 w 44"/>
                <a:gd name="T53" fmla="*/ 22 h 29"/>
                <a:gd name="T54" fmla="*/ 13 w 44"/>
                <a:gd name="T55" fmla="*/ 24 h 29"/>
                <a:gd name="T56" fmla="*/ 15 w 44"/>
                <a:gd name="T57" fmla="*/ 26 h 29"/>
                <a:gd name="T58" fmla="*/ 15 w 44"/>
                <a:gd name="T59" fmla="*/ 27 h 29"/>
                <a:gd name="T60" fmla="*/ 16 w 44"/>
                <a:gd name="T61" fmla="*/ 27 h 29"/>
                <a:gd name="T62" fmla="*/ 16 w 44"/>
                <a:gd name="T63" fmla="*/ 27 h 29"/>
                <a:gd name="T64" fmla="*/ 17 w 44"/>
                <a:gd name="T65" fmla="*/ 28 h 29"/>
                <a:gd name="T66" fmla="*/ 20 w 44"/>
                <a:gd name="T67" fmla="*/ 28 h 29"/>
                <a:gd name="T68" fmla="*/ 23 w 44"/>
                <a:gd name="T69" fmla="*/ 28 h 29"/>
                <a:gd name="T70" fmla="*/ 27 w 44"/>
                <a:gd name="T71"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29">
                  <a:moveTo>
                    <a:pt x="27" y="27"/>
                  </a:moveTo>
                  <a:cubicBezTo>
                    <a:pt x="29" y="26"/>
                    <a:pt x="31" y="24"/>
                    <a:pt x="33" y="22"/>
                  </a:cubicBezTo>
                  <a:cubicBezTo>
                    <a:pt x="35" y="20"/>
                    <a:pt x="36" y="18"/>
                    <a:pt x="38" y="16"/>
                  </a:cubicBezTo>
                  <a:cubicBezTo>
                    <a:pt x="38" y="15"/>
                    <a:pt x="40" y="13"/>
                    <a:pt x="41" y="12"/>
                  </a:cubicBezTo>
                  <a:cubicBezTo>
                    <a:pt x="43" y="11"/>
                    <a:pt x="44" y="10"/>
                    <a:pt x="44" y="10"/>
                  </a:cubicBezTo>
                  <a:cubicBezTo>
                    <a:pt x="42" y="9"/>
                    <a:pt x="40" y="8"/>
                    <a:pt x="38" y="7"/>
                  </a:cubicBezTo>
                  <a:cubicBezTo>
                    <a:pt x="36" y="5"/>
                    <a:pt x="34" y="4"/>
                    <a:pt x="32" y="3"/>
                  </a:cubicBezTo>
                  <a:cubicBezTo>
                    <a:pt x="29" y="1"/>
                    <a:pt x="25" y="0"/>
                    <a:pt x="22" y="1"/>
                  </a:cubicBezTo>
                  <a:cubicBezTo>
                    <a:pt x="18" y="1"/>
                    <a:pt x="14" y="2"/>
                    <a:pt x="12" y="4"/>
                  </a:cubicBezTo>
                  <a:cubicBezTo>
                    <a:pt x="11" y="4"/>
                    <a:pt x="10" y="5"/>
                    <a:pt x="10" y="6"/>
                  </a:cubicBezTo>
                  <a:cubicBezTo>
                    <a:pt x="10" y="6"/>
                    <a:pt x="9" y="6"/>
                    <a:pt x="9" y="7"/>
                  </a:cubicBezTo>
                  <a:cubicBezTo>
                    <a:pt x="9" y="7"/>
                    <a:pt x="9" y="7"/>
                    <a:pt x="9" y="7"/>
                  </a:cubicBezTo>
                  <a:cubicBezTo>
                    <a:pt x="9" y="7"/>
                    <a:pt x="9" y="7"/>
                    <a:pt x="9" y="7"/>
                  </a:cubicBezTo>
                  <a:cubicBezTo>
                    <a:pt x="9" y="7"/>
                    <a:pt x="9" y="7"/>
                    <a:pt x="9" y="7"/>
                  </a:cubicBezTo>
                  <a:cubicBezTo>
                    <a:pt x="9" y="7"/>
                    <a:pt x="9" y="8"/>
                    <a:pt x="8" y="8"/>
                  </a:cubicBezTo>
                  <a:cubicBezTo>
                    <a:pt x="8" y="9"/>
                    <a:pt x="8" y="9"/>
                    <a:pt x="8" y="10"/>
                  </a:cubicBezTo>
                  <a:cubicBezTo>
                    <a:pt x="8" y="11"/>
                    <a:pt x="8" y="12"/>
                    <a:pt x="8" y="12"/>
                  </a:cubicBezTo>
                  <a:cubicBezTo>
                    <a:pt x="8" y="16"/>
                    <a:pt x="9" y="19"/>
                    <a:pt x="10" y="22"/>
                  </a:cubicBezTo>
                  <a:cubicBezTo>
                    <a:pt x="9" y="22"/>
                    <a:pt x="8" y="23"/>
                    <a:pt x="6" y="23"/>
                  </a:cubicBezTo>
                  <a:cubicBezTo>
                    <a:pt x="4" y="23"/>
                    <a:pt x="2" y="22"/>
                    <a:pt x="0" y="20"/>
                  </a:cubicBezTo>
                  <a:cubicBezTo>
                    <a:pt x="0" y="20"/>
                    <a:pt x="0" y="20"/>
                    <a:pt x="0" y="20"/>
                  </a:cubicBezTo>
                  <a:cubicBezTo>
                    <a:pt x="0" y="20"/>
                    <a:pt x="0" y="20"/>
                    <a:pt x="0" y="20"/>
                  </a:cubicBezTo>
                  <a:cubicBezTo>
                    <a:pt x="0" y="20"/>
                    <a:pt x="0" y="21"/>
                    <a:pt x="1" y="21"/>
                  </a:cubicBezTo>
                  <a:cubicBezTo>
                    <a:pt x="1" y="21"/>
                    <a:pt x="1" y="22"/>
                    <a:pt x="2" y="22"/>
                  </a:cubicBezTo>
                  <a:cubicBezTo>
                    <a:pt x="2" y="22"/>
                    <a:pt x="3" y="23"/>
                    <a:pt x="5" y="23"/>
                  </a:cubicBezTo>
                  <a:cubicBezTo>
                    <a:pt x="6" y="23"/>
                    <a:pt x="7" y="23"/>
                    <a:pt x="8" y="23"/>
                  </a:cubicBezTo>
                  <a:cubicBezTo>
                    <a:pt x="9" y="23"/>
                    <a:pt x="10" y="22"/>
                    <a:pt x="11" y="22"/>
                  </a:cubicBezTo>
                  <a:cubicBezTo>
                    <a:pt x="11" y="23"/>
                    <a:pt x="12" y="24"/>
                    <a:pt x="13" y="24"/>
                  </a:cubicBezTo>
                  <a:cubicBezTo>
                    <a:pt x="13" y="25"/>
                    <a:pt x="14" y="26"/>
                    <a:pt x="15" y="26"/>
                  </a:cubicBezTo>
                  <a:cubicBezTo>
                    <a:pt x="15" y="26"/>
                    <a:pt x="15" y="27"/>
                    <a:pt x="15" y="27"/>
                  </a:cubicBezTo>
                  <a:cubicBezTo>
                    <a:pt x="15" y="27"/>
                    <a:pt x="16" y="27"/>
                    <a:pt x="16" y="27"/>
                  </a:cubicBezTo>
                  <a:cubicBezTo>
                    <a:pt x="16" y="27"/>
                    <a:pt x="16" y="27"/>
                    <a:pt x="16" y="27"/>
                  </a:cubicBezTo>
                  <a:cubicBezTo>
                    <a:pt x="16" y="27"/>
                    <a:pt x="17" y="28"/>
                    <a:pt x="17" y="28"/>
                  </a:cubicBezTo>
                  <a:cubicBezTo>
                    <a:pt x="18" y="28"/>
                    <a:pt x="19" y="28"/>
                    <a:pt x="20" y="28"/>
                  </a:cubicBezTo>
                  <a:cubicBezTo>
                    <a:pt x="21" y="29"/>
                    <a:pt x="22" y="28"/>
                    <a:pt x="23" y="28"/>
                  </a:cubicBezTo>
                  <a:cubicBezTo>
                    <a:pt x="25" y="28"/>
                    <a:pt x="26" y="28"/>
                    <a:pt x="27"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2610"/>
            <p:cNvSpPr>
              <a:spLocks/>
            </p:cNvSpPr>
            <p:nvPr/>
          </p:nvSpPr>
          <p:spPr bwMode="auto">
            <a:xfrm>
              <a:off x="1602622" y="2909328"/>
              <a:ext cx="59294" cy="43123"/>
            </a:xfrm>
            <a:custGeom>
              <a:avLst/>
              <a:gdLst>
                <a:gd name="T0" fmla="*/ 11 w 28"/>
                <a:gd name="T1" fmla="*/ 19 h 20"/>
                <a:gd name="T2" fmla="*/ 16 w 28"/>
                <a:gd name="T3" fmla="*/ 19 h 20"/>
                <a:gd name="T4" fmla="*/ 22 w 28"/>
                <a:gd name="T5" fmla="*/ 18 h 20"/>
                <a:gd name="T6" fmla="*/ 25 w 28"/>
                <a:gd name="T7" fmla="*/ 18 h 20"/>
                <a:gd name="T8" fmla="*/ 28 w 28"/>
                <a:gd name="T9" fmla="*/ 18 h 20"/>
                <a:gd name="T10" fmla="*/ 26 w 28"/>
                <a:gd name="T11" fmla="*/ 14 h 20"/>
                <a:gd name="T12" fmla="*/ 25 w 28"/>
                <a:gd name="T13" fmla="*/ 9 h 20"/>
                <a:gd name="T14" fmla="*/ 20 w 28"/>
                <a:gd name="T15" fmla="*/ 3 h 20"/>
                <a:gd name="T16" fmla="*/ 13 w 28"/>
                <a:gd name="T17" fmla="*/ 0 h 20"/>
                <a:gd name="T18" fmla="*/ 11 w 28"/>
                <a:gd name="T19" fmla="*/ 1 h 20"/>
                <a:gd name="T20" fmla="*/ 11 w 28"/>
                <a:gd name="T21" fmla="*/ 1 h 20"/>
                <a:gd name="T22" fmla="*/ 11 w 28"/>
                <a:gd name="T23" fmla="*/ 1 h 20"/>
                <a:gd name="T24" fmla="*/ 10 w 28"/>
                <a:gd name="T25" fmla="*/ 1 h 20"/>
                <a:gd name="T26" fmla="*/ 10 w 28"/>
                <a:gd name="T27" fmla="*/ 1 h 20"/>
                <a:gd name="T28" fmla="*/ 10 w 28"/>
                <a:gd name="T29" fmla="*/ 1 h 20"/>
                <a:gd name="T30" fmla="*/ 8 w 28"/>
                <a:gd name="T31" fmla="*/ 2 h 20"/>
                <a:gd name="T32" fmla="*/ 7 w 28"/>
                <a:gd name="T33" fmla="*/ 3 h 20"/>
                <a:gd name="T34" fmla="*/ 5 w 28"/>
                <a:gd name="T35" fmla="*/ 9 h 20"/>
                <a:gd name="T36" fmla="*/ 2 w 28"/>
                <a:gd name="T37" fmla="*/ 8 h 20"/>
                <a:gd name="T38" fmla="*/ 0 w 28"/>
                <a:gd name="T39" fmla="*/ 4 h 20"/>
                <a:gd name="T40" fmla="*/ 0 w 28"/>
                <a:gd name="T41" fmla="*/ 4 h 20"/>
                <a:gd name="T42" fmla="*/ 0 w 28"/>
                <a:gd name="T43" fmla="*/ 4 h 20"/>
                <a:gd name="T44" fmla="*/ 0 w 28"/>
                <a:gd name="T45" fmla="*/ 5 h 20"/>
                <a:gd name="T46" fmla="*/ 0 w 28"/>
                <a:gd name="T47" fmla="*/ 5 h 20"/>
                <a:gd name="T48" fmla="*/ 1 w 28"/>
                <a:gd name="T49" fmla="*/ 7 h 20"/>
                <a:gd name="T50" fmla="*/ 3 w 28"/>
                <a:gd name="T51" fmla="*/ 9 h 20"/>
                <a:gd name="T52" fmla="*/ 5 w 28"/>
                <a:gd name="T53" fmla="*/ 10 h 20"/>
                <a:gd name="T54" fmla="*/ 5 w 28"/>
                <a:gd name="T55" fmla="*/ 12 h 20"/>
                <a:gd name="T56" fmla="*/ 5 w 28"/>
                <a:gd name="T57" fmla="*/ 14 h 20"/>
                <a:gd name="T58" fmla="*/ 5 w 28"/>
                <a:gd name="T59" fmla="*/ 14 h 20"/>
                <a:gd name="T60" fmla="*/ 5 w 28"/>
                <a:gd name="T61" fmla="*/ 14 h 20"/>
                <a:gd name="T62" fmla="*/ 5 w 28"/>
                <a:gd name="T63" fmla="*/ 14 h 20"/>
                <a:gd name="T64" fmla="*/ 6 w 28"/>
                <a:gd name="T65" fmla="*/ 15 h 20"/>
                <a:gd name="T66" fmla="*/ 7 w 28"/>
                <a:gd name="T67" fmla="*/ 17 h 20"/>
                <a:gd name="T68" fmla="*/ 9 w 28"/>
                <a:gd name="T69" fmla="*/ 18 h 20"/>
                <a:gd name="T70" fmla="*/ 11 w 28"/>
                <a:gd name="T71"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20">
                  <a:moveTo>
                    <a:pt x="11" y="19"/>
                  </a:moveTo>
                  <a:cubicBezTo>
                    <a:pt x="13" y="20"/>
                    <a:pt x="14" y="19"/>
                    <a:pt x="16" y="19"/>
                  </a:cubicBezTo>
                  <a:cubicBezTo>
                    <a:pt x="18" y="19"/>
                    <a:pt x="20" y="18"/>
                    <a:pt x="22" y="18"/>
                  </a:cubicBezTo>
                  <a:cubicBezTo>
                    <a:pt x="23" y="18"/>
                    <a:pt x="24" y="18"/>
                    <a:pt x="25" y="18"/>
                  </a:cubicBezTo>
                  <a:cubicBezTo>
                    <a:pt x="27" y="18"/>
                    <a:pt x="28" y="18"/>
                    <a:pt x="28" y="18"/>
                  </a:cubicBezTo>
                  <a:cubicBezTo>
                    <a:pt x="27" y="17"/>
                    <a:pt x="26" y="15"/>
                    <a:pt x="26" y="14"/>
                  </a:cubicBezTo>
                  <a:cubicBezTo>
                    <a:pt x="26" y="12"/>
                    <a:pt x="25" y="10"/>
                    <a:pt x="25" y="9"/>
                  </a:cubicBezTo>
                  <a:cubicBezTo>
                    <a:pt x="24" y="7"/>
                    <a:pt x="22" y="5"/>
                    <a:pt x="20" y="3"/>
                  </a:cubicBezTo>
                  <a:cubicBezTo>
                    <a:pt x="18" y="1"/>
                    <a:pt x="15" y="0"/>
                    <a:pt x="13" y="0"/>
                  </a:cubicBezTo>
                  <a:cubicBezTo>
                    <a:pt x="13" y="0"/>
                    <a:pt x="12" y="0"/>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9" y="1"/>
                    <a:pt x="9" y="2"/>
                    <a:pt x="8" y="2"/>
                  </a:cubicBezTo>
                  <a:cubicBezTo>
                    <a:pt x="8" y="2"/>
                    <a:pt x="8" y="3"/>
                    <a:pt x="7" y="3"/>
                  </a:cubicBezTo>
                  <a:cubicBezTo>
                    <a:pt x="6" y="5"/>
                    <a:pt x="5" y="7"/>
                    <a:pt x="5" y="9"/>
                  </a:cubicBezTo>
                  <a:cubicBezTo>
                    <a:pt x="4" y="9"/>
                    <a:pt x="3" y="8"/>
                    <a:pt x="2" y="8"/>
                  </a:cubicBezTo>
                  <a:cubicBezTo>
                    <a:pt x="1" y="7"/>
                    <a:pt x="0" y="5"/>
                    <a:pt x="0" y="4"/>
                  </a:cubicBezTo>
                  <a:cubicBezTo>
                    <a:pt x="0" y="4"/>
                    <a:pt x="0" y="4"/>
                    <a:pt x="0" y="4"/>
                  </a:cubicBezTo>
                  <a:cubicBezTo>
                    <a:pt x="0" y="4"/>
                    <a:pt x="0" y="4"/>
                    <a:pt x="0" y="4"/>
                  </a:cubicBezTo>
                  <a:cubicBezTo>
                    <a:pt x="0" y="4"/>
                    <a:pt x="0" y="4"/>
                    <a:pt x="0" y="5"/>
                  </a:cubicBezTo>
                  <a:cubicBezTo>
                    <a:pt x="0" y="5"/>
                    <a:pt x="0" y="5"/>
                    <a:pt x="0" y="5"/>
                  </a:cubicBezTo>
                  <a:cubicBezTo>
                    <a:pt x="0" y="6"/>
                    <a:pt x="1" y="7"/>
                    <a:pt x="1" y="7"/>
                  </a:cubicBezTo>
                  <a:cubicBezTo>
                    <a:pt x="2" y="8"/>
                    <a:pt x="2" y="8"/>
                    <a:pt x="3" y="9"/>
                  </a:cubicBezTo>
                  <a:cubicBezTo>
                    <a:pt x="4" y="9"/>
                    <a:pt x="4" y="9"/>
                    <a:pt x="5" y="10"/>
                  </a:cubicBezTo>
                  <a:cubicBezTo>
                    <a:pt x="5" y="10"/>
                    <a:pt x="5" y="11"/>
                    <a:pt x="5" y="12"/>
                  </a:cubicBezTo>
                  <a:cubicBezTo>
                    <a:pt x="5" y="12"/>
                    <a:pt x="5" y="13"/>
                    <a:pt x="5" y="14"/>
                  </a:cubicBezTo>
                  <a:cubicBezTo>
                    <a:pt x="5" y="14"/>
                    <a:pt x="5" y="14"/>
                    <a:pt x="5" y="14"/>
                  </a:cubicBezTo>
                  <a:cubicBezTo>
                    <a:pt x="5" y="14"/>
                    <a:pt x="5" y="14"/>
                    <a:pt x="5" y="14"/>
                  </a:cubicBezTo>
                  <a:cubicBezTo>
                    <a:pt x="5" y="14"/>
                    <a:pt x="5" y="14"/>
                    <a:pt x="5" y="14"/>
                  </a:cubicBezTo>
                  <a:cubicBezTo>
                    <a:pt x="5" y="15"/>
                    <a:pt x="5" y="15"/>
                    <a:pt x="6" y="15"/>
                  </a:cubicBezTo>
                  <a:cubicBezTo>
                    <a:pt x="6" y="16"/>
                    <a:pt x="6" y="16"/>
                    <a:pt x="7" y="17"/>
                  </a:cubicBezTo>
                  <a:cubicBezTo>
                    <a:pt x="7" y="17"/>
                    <a:pt x="8" y="18"/>
                    <a:pt x="9" y="18"/>
                  </a:cubicBezTo>
                  <a:cubicBezTo>
                    <a:pt x="9" y="19"/>
                    <a:pt x="10" y="19"/>
                    <a:pt x="11"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2611"/>
            <p:cNvSpPr>
              <a:spLocks/>
            </p:cNvSpPr>
            <p:nvPr/>
          </p:nvSpPr>
          <p:spPr bwMode="auto">
            <a:xfrm>
              <a:off x="1660119" y="2949756"/>
              <a:ext cx="33241" cy="24257"/>
            </a:xfrm>
            <a:custGeom>
              <a:avLst/>
              <a:gdLst>
                <a:gd name="T0" fmla="*/ 6 w 16"/>
                <a:gd name="T1" fmla="*/ 10 h 11"/>
                <a:gd name="T2" fmla="*/ 9 w 16"/>
                <a:gd name="T3" fmla="*/ 10 h 11"/>
                <a:gd name="T4" fmla="*/ 13 w 16"/>
                <a:gd name="T5" fmla="*/ 10 h 11"/>
                <a:gd name="T6" fmla="*/ 14 w 16"/>
                <a:gd name="T7" fmla="*/ 10 h 11"/>
                <a:gd name="T8" fmla="*/ 16 w 16"/>
                <a:gd name="T9" fmla="*/ 10 h 11"/>
                <a:gd name="T10" fmla="*/ 15 w 16"/>
                <a:gd name="T11" fmla="*/ 7 h 11"/>
                <a:gd name="T12" fmla="*/ 14 w 16"/>
                <a:gd name="T13" fmla="*/ 4 h 11"/>
                <a:gd name="T14" fmla="*/ 11 w 16"/>
                <a:gd name="T15" fmla="*/ 1 h 11"/>
                <a:gd name="T16" fmla="*/ 7 w 16"/>
                <a:gd name="T17" fmla="*/ 0 h 11"/>
                <a:gd name="T18" fmla="*/ 6 w 16"/>
                <a:gd name="T19" fmla="*/ 0 h 11"/>
                <a:gd name="T20" fmla="*/ 6 w 16"/>
                <a:gd name="T21" fmla="*/ 0 h 11"/>
                <a:gd name="T22" fmla="*/ 6 w 16"/>
                <a:gd name="T23" fmla="*/ 0 h 11"/>
                <a:gd name="T24" fmla="*/ 6 w 16"/>
                <a:gd name="T25" fmla="*/ 0 h 11"/>
                <a:gd name="T26" fmla="*/ 6 w 16"/>
                <a:gd name="T27" fmla="*/ 0 h 11"/>
                <a:gd name="T28" fmla="*/ 5 w 16"/>
                <a:gd name="T29" fmla="*/ 0 h 11"/>
                <a:gd name="T30" fmla="*/ 5 w 16"/>
                <a:gd name="T31" fmla="*/ 0 h 11"/>
                <a:gd name="T32" fmla="*/ 4 w 16"/>
                <a:gd name="T33" fmla="*/ 1 h 11"/>
                <a:gd name="T34" fmla="*/ 3 w 16"/>
                <a:gd name="T35" fmla="*/ 5 h 11"/>
                <a:gd name="T36" fmla="*/ 1 w 16"/>
                <a:gd name="T37" fmla="*/ 4 h 11"/>
                <a:gd name="T38" fmla="*/ 0 w 16"/>
                <a:gd name="T39" fmla="*/ 2 h 11"/>
                <a:gd name="T40" fmla="*/ 0 w 16"/>
                <a:gd name="T41" fmla="*/ 2 h 11"/>
                <a:gd name="T42" fmla="*/ 0 w 16"/>
                <a:gd name="T43" fmla="*/ 2 h 11"/>
                <a:gd name="T44" fmla="*/ 0 w 16"/>
                <a:gd name="T45" fmla="*/ 2 h 11"/>
                <a:gd name="T46" fmla="*/ 0 w 16"/>
                <a:gd name="T47" fmla="*/ 2 h 11"/>
                <a:gd name="T48" fmla="*/ 0 w 16"/>
                <a:gd name="T49" fmla="*/ 4 h 11"/>
                <a:gd name="T50" fmla="*/ 2 w 16"/>
                <a:gd name="T51" fmla="*/ 4 h 11"/>
                <a:gd name="T52" fmla="*/ 3 w 16"/>
                <a:gd name="T53" fmla="*/ 5 h 11"/>
                <a:gd name="T54" fmla="*/ 3 w 16"/>
                <a:gd name="T55" fmla="*/ 6 h 11"/>
                <a:gd name="T56" fmla="*/ 3 w 16"/>
                <a:gd name="T57" fmla="*/ 7 h 11"/>
                <a:gd name="T58" fmla="*/ 3 w 16"/>
                <a:gd name="T59" fmla="*/ 7 h 11"/>
                <a:gd name="T60" fmla="*/ 3 w 16"/>
                <a:gd name="T61" fmla="*/ 8 h 11"/>
                <a:gd name="T62" fmla="*/ 3 w 16"/>
                <a:gd name="T63" fmla="*/ 8 h 11"/>
                <a:gd name="T64" fmla="*/ 3 w 16"/>
                <a:gd name="T65" fmla="*/ 8 h 11"/>
                <a:gd name="T66" fmla="*/ 4 w 16"/>
                <a:gd name="T67" fmla="*/ 9 h 11"/>
                <a:gd name="T68" fmla="*/ 5 w 16"/>
                <a:gd name="T69" fmla="*/ 10 h 11"/>
                <a:gd name="T70" fmla="*/ 6 w 16"/>
                <a:gd name="T7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6" y="10"/>
                  </a:moveTo>
                  <a:cubicBezTo>
                    <a:pt x="7" y="11"/>
                    <a:pt x="8" y="10"/>
                    <a:pt x="9" y="10"/>
                  </a:cubicBezTo>
                  <a:cubicBezTo>
                    <a:pt x="10" y="10"/>
                    <a:pt x="11" y="10"/>
                    <a:pt x="13" y="10"/>
                  </a:cubicBezTo>
                  <a:cubicBezTo>
                    <a:pt x="13" y="10"/>
                    <a:pt x="14" y="10"/>
                    <a:pt x="14" y="10"/>
                  </a:cubicBezTo>
                  <a:cubicBezTo>
                    <a:pt x="15" y="10"/>
                    <a:pt x="16" y="10"/>
                    <a:pt x="16" y="10"/>
                  </a:cubicBezTo>
                  <a:cubicBezTo>
                    <a:pt x="15" y="9"/>
                    <a:pt x="15" y="8"/>
                    <a:pt x="15" y="7"/>
                  </a:cubicBezTo>
                  <a:cubicBezTo>
                    <a:pt x="15" y="6"/>
                    <a:pt x="14" y="5"/>
                    <a:pt x="14" y="4"/>
                  </a:cubicBezTo>
                  <a:cubicBezTo>
                    <a:pt x="14" y="3"/>
                    <a:pt x="13" y="2"/>
                    <a:pt x="11" y="1"/>
                  </a:cubicBezTo>
                  <a:cubicBezTo>
                    <a:pt x="10" y="0"/>
                    <a:pt x="9" y="0"/>
                    <a:pt x="7" y="0"/>
                  </a:cubicBezTo>
                  <a:cubicBezTo>
                    <a:pt x="7" y="0"/>
                    <a:pt x="7" y="0"/>
                    <a:pt x="6" y="0"/>
                  </a:cubicBezTo>
                  <a:cubicBezTo>
                    <a:pt x="6" y="0"/>
                    <a:pt x="6" y="0"/>
                    <a:pt x="6" y="0"/>
                  </a:cubicBezTo>
                  <a:cubicBezTo>
                    <a:pt x="6" y="0"/>
                    <a:pt x="6" y="0"/>
                    <a:pt x="6" y="0"/>
                  </a:cubicBezTo>
                  <a:cubicBezTo>
                    <a:pt x="6" y="0"/>
                    <a:pt x="6" y="0"/>
                    <a:pt x="6" y="0"/>
                  </a:cubicBezTo>
                  <a:cubicBezTo>
                    <a:pt x="6" y="0"/>
                    <a:pt x="6" y="0"/>
                    <a:pt x="6" y="0"/>
                  </a:cubicBezTo>
                  <a:cubicBezTo>
                    <a:pt x="6" y="0"/>
                    <a:pt x="6" y="0"/>
                    <a:pt x="5" y="0"/>
                  </a:cubicBezTo>
                  <a:cubicBezTo>
                    <a:pt x="5" y="0"/>
                    <a:pt x="5" y="0"/>
                    <a:pt x="5" y="0"/>
                  </a:cubicBezTo>
                  <a:cubicBezTo>
                    <a:pt x="4" y="1"/>
                    <a:pt x="4" y="1"/>
                    <a:pt x="4" y="1"/>
                  </a:cubicBezTo>
                  <a:cubicBezTo>
                    <a:pt x="3" y="2"/>
                    <a:pt x="3" y="3"/>
                    <a:pt x="3" y="5"/>
                  </a:cubicBezTo>
                  <a:cubicBezTo>
                    <a:pt x="2" y="5"/>
                    <a:pt x="1" y="4"/>
                    <a:pt x="1" y="4"/>
                  </a:cubicBezTo>
                  <a:cubicBezTo>
                    <a:pt x="0" y="3"/>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4"/>
                  </a:cubicBezTo>
                  <a:cubicBezTo>
                    <a:pt x="1" y="4"/>
                    <a:pt x="1" y="4"/>
                    <a:pt x="2" y="4"/>
                  </a:cubicBezTo>
                  <a:cubicBezTo>
                    <a:pt x="2" y="5"/>
                    <a:pt x="2" y="5"/>
                    <a:pt x="3" y="5"/>
                  </a:cubicBezTo>
                  <a:cubicBezTo>
                    <a:pt x="3" y="5"/>
                    <a:pt x="3" y="6"/>
                    <a:pt x="3" y="6"/>
                  </a:cubicBezTo>
                  <a:cubicBezTo>
                    <a:pt x="3" y="6"/>
                    <a:pt x="3" y="7"/>
                    <a:pt x="3" y="7"/>
                  </a:cubicBezTo>
                  <a:cubicBezTo>
                    <a:pt x="3" y="7"/>
                    <a:pt x="3" y="7"/>
                    <a:pt x="3" y="7"/>
                  </a:cubicBezTo>
                  <a:cubicBezTo>
                    <a:pt x="3" y="8"/>
                    <a:pt x="3" y="8"/>
                    <a:pt x="3" y="8"/>
                  </a:cubicBezTo>
                  <a:cubicBezTo>
                    <a:pt x="3" y="8"/>
                    <a:pt x="3" y="8"/>
                    <a:pt x="3" y="8"/>
                  </a:cubicBezTo>
                  <a:cubicBezTo>
                    <a:pt x="3" y="8"/>
                    <a:pt x="3" y="8"/>
                    <a:pt x="3" y="8"/>
                  </a:cubicBezTo>
                  <a:cubicBezTo>
                    <a:pt x="3" y="9"/>
                    <a:pt x="3" y="9"/>
                    <a:pt x="4" y="9"/>
                  </a:cubicBezTo>
                  <a:cubicBezTo>
                    <a:pt x="4" y="9"/>
                    <a:pt x="4" y="10"/>
                    <a:pt x="5" y="10"/>
                  </a:cubicBezTo>
                  <a:cubicBezTo>
                    <a:pt x="5" y="10"/>
                    <a:pt x="6" y="10"/>
                    <a:pt x="6" y="1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2612"/>
            <p:cNvSpPr>
              <a:spLocks/>
            </p:cNvSpPr>
            <p:nvPr/>
          </p:nvSpPr>
          <p:spPr bwMode="auto">
            <a:xfrm>
              <a:off x="1536140" y="2922804"/>
              <a:ext cx="34139" cy="23358"/>
            </a:xfrm>
            <a:custGeom>
              <a:avLst/>
              <a:gdLst>
                <a:gd name="T0" fmla="*/ 6 w 16"/>
                <a:gd name="T1" fmla="*/ 11 h 11"/>
                <a:gd name="T2" fmla="*/ 9 w 16"/>
                <a:gd name="T3" fmla="*/ 11 h 11"/>
                <a:gd name="T4" fmla="*/ 12 w 16"/>
                <a:gd name="T5" fmla="*/ 10 h 11"/>
                <a:gd name="T6" fmla="*/ 14 w 16"/>
                <a:gd name="T7" fmla="*/ 10 h 11"/>
                <a:gd name="T8" fmla="*/ 16 w 16"/>
                <a:gd name="T9" fmla="*/ 10 h 11"/>
                <a:gd name="T10" fmla="*/ 15 w 16"/>
                <a:gd name="T11" fmla="*/ 8 h 11"/>
                <a:gd name="T12" fmla="*/ 14 w 16"/>
                <a:gd name="T13" fmla="*/ 5 h 11"/>
                <a:gd name="T14" fmla="*/ 11 w 16"/>
                <a:gd name="T15" fmla="*/ 2 h 11"/>
                <a:gd name="T16" fmla="*/ 7 w 16"/>
                <a:gd name="T17" fmla="*/ 0 h 11"/>
                <a:gd name="T18" fmla="*/ 6 w 16"/>
                <a:gd name="T19" fmla="*/ 0 h 11"/>
                <a:gd name="T20" fmla="*/ 6 w 16"/>
                <a:gd name="T21" fmla="*/ 1 h 11"/>
                <a:gd name="T22" fmla="*/ 6 w 16"/>
                <a:gd name="T23" fmla="*/ 1 h 11"/>
                <a:gd name="T24" fmla="*/ 6 w 16"/>
                <a:gd name="T25" fmla="*/ 1 h 11"/>
                <a:gd name="T26" fmla="*/ 6 w 16"/>
                <a:gd name="T27" fmla="*/ 1 h 11"/>
                <a:gd name="T28" fmla="*/ 5 w 16"/>
                <a:gd name="T29" fmla="*/ 1 h 11"/>
                <a:gd name="T30" fmla="*/ 5 w 16"/>
                <a:gd name="T31" fmla="*/ 1 h 11"/>
                <a:gd name="T32" fmla="*/ 4 w 16"/>
                <a:gd name="T33" fmla="*/ 2 h 11"/>
                <a:gd name="T34" fmla="*/ 3 w 16"/>
                <a:gd name="T35" fmla="*/ 5 h 11"/>
                <a:gd name="T36" fmla="*/ 1 w 16"/>
                <a:gd name="T37" fmla="*/ 5 h 11"/>
                <a:gd name="T38" fmla="*/ 0 w 16"/>
                <a:gd name="T39" fmla="*/ 2 h 11"/>
                <a:gd name="T40" fmla="*/ 0 w 16"/>
                <a:gd name="T41" fmla="*/ 2 h 11"/>
                <a:gd name="T42" fmla="*/ 0 w 16"/>
                <a:gd name="T43" fmla="*/ 2 h 11"/>
                <a:gd name="T44" fmla="*/ 0 w 16"/>
                <a:gd name="T45" fmla="*/ 3 h 11"/>
                <a:gd name="T46" fmla="*/ 0 w 16"/>
                <a:gd name="T47" fmla="*/ 3 h 11"/>
                <a:gd name="T48" fmla="*/ 0 w 16"/>
                <a:gd name="T49" fmla="*/ 4 h 11"/>
                <a:gd name="T50" fmla="*/ 2 w 16"/>
                <a:gd name="T51" fmla="*/ 5 h 11"/>
                <a:gd name="T52" fmla="*/ 3 w 16"/>
                <a:gd name="T53" fmla="*/ 6 h 11"/>
                <a:gd name="T54" fmla="*/ 3 w 16"/>
                <a:gd name="T55" fmla="*/ 7 h 11"/>
                <a:gd name="T56" fmla="*/ 3 w 16"/>
                <a:gd name="T57" fmla="*/ 8 h 11"/>
                <a:gd name="T58" fmla="*/ 3 w 16"/>
                <a:gd name="T59" fmla="*/ 8 h 11"/>
                <a:gd name="T60" fmla="*/ 3 w 16"/>
                <a:gd name="T61" fmla="*/ 8 h 11"/>
                <a:gd name="T62" fmla="*/ 3 w 16"/>
                <a:gd name="T63" fmla="*/ 8 h 11"/>
                <a:gd name="T64" fmla="*/ 3 w 16"/>
                <a:gd name="T65" fmla="*/ 9 h 11"/>
                <a:gd name="T66" fmla="*/ 4 w 16"/>
                <a:gd name="T67" fmla="*/ 10 h 11"/>
                <a:gd name="T68" fmla="*/ 5 w 16"/>
                <a:gd name="T69" fmla="*/ 11 h 11"/>
                <a:gd name="T70" fmla="*/ 6 w 16"/>
                <a:gd name="T7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6" y="11"/>
                  </a:moveTo>
                  <a:cubicBezTo>
                    <a:pt x="7" y="11"/>
                    <a:pt x="8" y="11"/>
                    <a:pt x="9" y="11"/>
                  </a:cubicBezTo>
                  <a:cubicBezTo>
                    <a:pt x="10" y="11"/>
                    <a:pt x="11" y="11"/>
                    <a:pt x="12" y="10"/>
                  </a:cubicBezTo>
                  <a:cubicBezTo>
                    <a:pt x="13" y="10"/>
                    <a:pt x="14" y="10"/>
                    <a:pt x="14" y="10"/>
                  </a:cubicBezTo>
                  <a:cubicBezTo>
                    <a:pt x="15" y="10"/>
                    <a:pt x="16" y="10"/>
                    <a:pt x="16" y="10"/>
                  </a:cubicBezTo>
                  <a:cubicBezTo>
                    <a:pt x="15" y="10"/>
                    <a:pt x="15" y="9"/>
                    <a:pt x="15" y="8"/>
                  </a:cubicBezTo>
                  <a:cubicBezTo>
                    <a:pt x="15" y="7"/>
                    <a:pt x="14" y="6"/>
                    <a:pt x="14" y="5"/>
                  </a:cubicBezTo>
                  <a:cubicBezTo>
                    <a:pt x="13" y="4"/>
                    <a:pt x="13" y="3"/>
                    <a:pt x="11" y="2"/>
                  </a:cubicBezTo>
                  <a:cubicBezTo>
                    <a:pt x="10" y="1"/>
                    <a:pt x="9" y="0"/>
                    <a:pt x="7" y="0"/>
                  </a:cubicBezTo>
                  <a:cubicBezTo>
                    <a:pt x="7" y="0"/>
                    <a:pt x="7" y="0"/>
                    <a:pt x="6" y="0"/>
                  </a:cubicBezTo>
                  <a:cubicBezTo>
                    <a:pt x="6" y="0"/>
                    <a:pt x="6" y="0"/>
                    <a:pt x="6" y="1"/>
                  </a:cubicBezTo>
                  <a:cubicBezTo>
                    <a:pt x="6" y="1"/>
                    <a:pt x="6" y="1"/>
                    <a:pt x="6" y="1"/>
                  </a:cubicBezTo>
                  <a:cubicBezTo>
                    <a:pt x="6" y="1"/>
                    <a:pt x="6" y="1"/>
                    <a:pt x="6" y="1"/>
                  </a:cubicBezTo>
                  <a:cubicBezTo>
                    <a:pt x="6" y="1"/>
                    <a:pt x="6" y="1"/>
                    <a:pt x="6" y="1"/>
                  </a:cubicBezTo>
                  <a:cubicBezTo>
                    <a:pt x="6" y="1"/>
                    <a:pt x="6" y="1"/>
                    <a:pt x="5" y="1"/>
                  </a:cubicBezTo>
                  <a:cubicBezTo>
                    <a:pt x="5" y="1"/>
                    <a:pt x="5" y="1"/>
                    <a:pt x="5" y="1"/>
                  </a:cubicBezTo>
                  <a:cubicBezTo>
                    <a:pt x="4" y="1"/>
                    <a:pt x="4" y="2"/>
                    <a:pt x="4" y="2"/>
                  </a:cubicBezTo>
                  <a:cubicBezTo>
                    <a:pt x="3" y="3"/>
                    <a:pt x="3" y="4"/>
                    <a:pt x="3" y="5"/>
                  </a:cubicBezTo>
                  <a:cubicBezTo>
                    <a:pt x="2" y="5"/>
                    <a:pt x="1" y="5"/>
                    <a:pt x="1" y="5"/>
                  </a:cubicBezTo>
                  <a:cubicBezTo>
                    <a:pt x="0" y="4"/>
                    <a:pt x="0" y="3"/>
                    <a:pt x="0" y="2"/>
                  </a:cubicBezTo>
                  <a:cubicBezTo>
                    <a:pt x="0" y="2"/>
                    <a:pt x="0" y="2"/>
                    <a:pt x="0" y="2"/>
                  </a:cubicBezTo>
                  <a:cubicBezTo>
                    <a:pt x="0" y="2"/>
                    <a:pt x="0" y="2"/>
                    <a:pt x="0" y="2"/>
                  </a:cubicBezTo>
                  <a:cubicBezTo>
                    <a:pt x="0" y="2"/>
                    <a:pt x="0" y="3"/>
                    <a:pt x="0" y="3"/>
                  </a:cubicBezTo>
                  <a:cubicBezTo>
                    <a:pt x="0" y="3"/>
                    <a:pt x="0" y="3"/>
                    <a:pt x="0" y="3"/>
                  </a:cubicBezTo>
                  <a:cubicBezTo>
                    <a:pt x="0" y="4"/>
                    <a:pt x="0" y="4"/>
                    <a:pt x="0" y="4"/>
                  </a:cubicBezTo>
                  <a:cubicBezTo>
                    <a:pt x="1" y="5"/>
                    <a:pt x="1" y="5"/>
                    <a:pt x="2" y="5"/>
                  </a:cubicBezTo>
                  <a:cubicBezTo>
                    <a:pt x="2" y="5"/>
                    <a:pt x="2" y="6"/>
                    <a:pt x="3" y="6"/>
                  </a:cubicBezTo>
                  <a:cubicBezTo>
                    <a:pt x="3" y="6"/>
                    <a:pt x="3" y="6"/>
                    <a:pt x="3" y="7"/>
                  </a:cubicBezTo>
                  <a:cubicBezTo>
                    <a:pt x="3" y="7"/>
                    <a:pt x="3" y="8"/>
                    <a:pt x="3" y="8"/>
                  </a:cubicBezTo>
                  <a:cubicBezTo>
                    <a:pt x="3" y="8"/>
                    <a:pt x="3" y="8"/>
                    <a:pt x="3" y="8"/>
                  </a:cubicBezTo>
                  <a:cubicBezTo>
                    <a:pt x="3" y="8"/>
                    <a:pt x="3" y="8"/>
                    <a:pt x="3" y="8"/>
                  </a:cubicBezTo>
                  <a:cubicBezTo>
                    <a:pt x="3" y="8"/>
                    <a:pt x="3" y="8"/>
                    <a:pt x="3" y="8"/>
                  </a:cubicBezTo>
                  <a:cubicBezTo>
                    <a:pt x="3" y="9"/>
                    <a:pt x="3" y="9"/>
                    <a:pt x="3" y="9"/>
                  </a:cubicBezTo>
                  <a:cubicBezTo>
                    <a:pt x="3" y="9"/>
                    <a:pt x="3" y="10"/>
                    <a:pt x="4" y="10"/>
                  </a:cubicBezTo>
                  <a:cubicBezTo>
                    <a:pt x="4" y="10"/>
                    <a:pt x="4" y="10"/>
                    <a:pt x="5" y="11"/>
                  </a:cubicBezTo>
                  <a:cubicBezTo>
                    <a:pt x="5" y="11"/>
                    <a:pt x="6" y="11"/>
                    <a:pt x="6"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2613"/>
            <p:cNvSpPr>
              <a:spLocks/>
            </p:cNvSpPr>
            <p:nvPr/>
          </p:nvSpPr>
          <p:spPr bwMode="auto">
            <a:xfrm>
              <a:off x="1422044" y="2762889"/>
              <a:ext cx="54803" cy="91637"/>
            </a:xfrm>
            <a:custGeom>
              <a:avLst/>
              <a:gdLst>
                <a:gd name="T0" fmla="*/ 25 w 26"/>
                <a:gd name="T1" fmla="*/ 18 h 43"/>
                <a:gd name="T2" fmla="*/ 23 w 26"/>
                <a:gd name="T3" fmla="*/ 16 h 43"/>
                <a:gd name="T4" fmla="*/ 20 w 26"/>
                <a:gd name="T5" fmla="*/ 14 h 43"/>
                <a:gd name="T6" fmla="*/ 17 w 26"/>
                <a:gd name="T7" fmla="*/ 8 h 43"/>
                <a:gd name="T8" fmla="*/ 16 w 26"/>
                <a:gd name="T9" fmla="*/ 4 h 43"/>
                <a:gd name="T10" fmla="*/ 16 w 26"/>
                <a:gd name="T11" fmla="*/ 0 h 43"/>
                <a:gd name="T12" fmla="*/ 9 w 26"/>
                <a:gd name="T13" fmla="*/ 4 h 43"/>
                <a:gd name="T14" fmla="*/ 3 w 26"/>
                <a:gd name="T15" fmla="*/ 11 h 43"/>
                <a:gd name="T16" fmla="*/ 0 w 26"/>
                <a:gd name="T17" fmla="*/ 22 h 43"/>
                <a:gd name="T18" fmla="*/ 3 w 26"/>
                <a:gd name="T19" fmla="*/ 31 h 43"/>
                <a:gd name="T20" fmla="*/ 10 w 26"/>
                <a:gd name="T21" fmla="*/ 34 h 43"/>
                <a:gd name="T22" fmla="*/ 19 w 26"/>
                <a:gd name="T23" fmla="*/ 34 h 43"/>
                <a:gd name="T24" fmla="*/ 19 w 26"/>
                <a:gd name="T25" fmla="*/ 37 h 43"/>
                <a:gd name="T26" fmla="*/ 17 w 26"/>
                <a:gd name="T27" fmla="*/ 42 h 43"/>
                <a:gd name="T28" fmla="*/ 17 w 26"/>
                <a:gd name="T29" fmla="*/ 43 h 43"/>
                <a:gd name="T30" fmla="*/ 19 w 26"/>
                <a:gd name="T31" fmla="*/ 39 h 43"/>
                <a:gd name="T32" fmla="*/ 19 w 26"/>
                <a:gd name="T33" fmla="*/ 33 h 43"/>
                <a:gd name="T34" fmla="*/ 24 w 26"/>
                <a:gd name="T35" fmla="*/ 30 h 43"/>
                <a:gd name="T36" fmla="*/ 26 w 26"/>
                <a:gd name="T37" fmla="*/ 25 h 43"/>
                <a:gd name="T38" fmla="*/ 26 w 26"/>
                <a:gd name="T39" fmla="*/ 21 h 43"/>
                <a:gd name="T40" fmla="*/ 25 w 26"/>
                <a:gd name="T41"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43">
                  <a:moveTo>
                    <a:pt x="25" y="18"/>
                  </a:moveTo>
                  <a:cubicBezTo>
                    <a:pt x="24" y="17"/>
                    <a:pt x="24" y="17"/>
                    <a:pt x="23" y="16"/>
                  </a:cubicBezTo>
                  <a:cubicBezTo>
                    <a:pt x="22" y="16"/>
                    <a:pt x="21" y="15"/>
                    <a:pt x="20" y="14"/>
                  </a:cubicBezTo>
                  <a:cubicBezTo>
                    <a:pt x="19" y="13"/>
                    <a:pt x="18" y="11"/>
                    <a:pt x="17" y="8"/>
                  </a:cubicBezTo>
                  <a:cubicBezTo>
                    <a:pt x="16" y="7"/>
                    <a:pt x="16" y="5"/>
                    <a:pt x="16" y="4"/>
                  </a:cubicBezTo>
                  <a:cubicBezTo>
                    <a:pt x="16" y="2"/>
                    <a:pt x="16" y="0"/>
                    <a:pt x="16" y="0"/>
                  </a:cubicBezTo>
                  <a:cubicBezTo>
                    <a:pt x="14" y="1"/>
                    <a:pt x="12" y="3"/>
                    <a:pt x="9" y="4"/>
                  </a:cubicBezTo>
                  <a:cubicBezTo>
                    <a:pt x="7" y="6"/>
                    <a:pt x="5" y="8"/>
                    <a:pt x="3" y="11"/>
                  </a:cubicBezTo>
                  <a:cubicBezTo>
                    <a:pt x="1" y="14"/>
                    <a:pt x="0" y="18"/>
                    <a:pt x="0" y="22"/>
                  </a:cubicBezTo>
                  <a:cubicBezTo>
                    <a:pt x="0" y="26"/>
                    <a:pt x="1" y="29"/>
                    <a:pt x="3" y="31"/>
                  </a:cubicBezTo>
                  <a:cubicBezTo>
                    <a:pt x="5" y="33"/>
                    <a:pt x="7" y="34"/>
                    <a:pt x="10" y="34"/>
                  </a:cubicBezTo>
                  <a:cubicBezTo>
                    <a:pt x="13" y="35"/>
                    <a:pt x="16" y="35"/>
                    <a:pt x="19" y="34"/>
                  </a:cubicBezTo>
                  <a:cubicBezTo>
                    <a:pt x="19" y="35"/>
                    <a:pt x="19" y="36"/>
                    <a:pt x="19" y="37"/>
                  </a:cubicBezTo>
                  <a:cubicBezTo>
                    <a:pt x="19" y="39"/>
                    <a:pt x="18" y="41"/>
                    <a:pt x="17" y="42"/>
                  </a:cubicBezTo>
                  <a:cubicBezTo>
                    <a:pt x="17" y="42"/>
                    <a:pt x="17" y="43"/>
                    <a:pt x="17" y="43"/>
                  </a:cubicBezTo>
                  <a:cubicBezTo>
                    <a:pt x="18" y="42"/>
                    <a:pt x="19" y="40"/>
                    <a:pt x="19" y="39"/>
                  </a:cubicBezTo>
                  <a:cubicBezTo>
                    <a:pt x="20" y="37"/>
                    <a:pt x="20" y="35"/>
                    <a:pt x="19" y="33"/>
                  </a:cubicBezTo>
                  <a:cubicBezTo>
                    <a:pt x="21" y="33"/>
                    <a:pt x="23" y="31"/>
                    <a:pt x="24" y="30"/>
                  </a:cubicBezTo>
                  <a:cubicBezTo>
                    <a:pt x="25" y="28"/>
                    <a:pt x="26" y="27"/>
                    <a:pt x="26" y="25"/>
                  </a:cubicBezTo>
                  <a:cubicBezTo>
                    <a:pt x="26" y="24"/>
                    <a:pt x="26" y="22"/>
                    <a:pt x="26" y="21"/>
                  </a:cubicBezTo>
                  <a:cubicBezTo>
                    <a:pt x="26" y="20"/>
                    <a:pt x="25" y="19"/>
                    <a:pt x="25"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2614"/>
            <p:cNvSpPr>
              <a:spLocks/>
            </p:cNvSpPr>
            <p:nvPr/>
          </p:nvSpPr>
          <p:spPr bwMode="auto">
            <a:xfrm>
              <a:off x="2698668" y="2594888"/>
              <a:ext cx="66482" cy="61990"/>
            </a:xfrm>
            <a:custGeom>
              <a:avLst/>
              <a:gdLst>
                <a:gd name="T0" fmla="*/ 28 w 31"/>
                <a:gd name="T1" fmla="*/ 22 h 29"/>
                <a:gd name="T2" fmla="*/ 31 w 31"/>
                <a:gd name="T3" fmla="*/ 17 h 29"/>
                <a:gd name="T4" fmla="*/ 31 w 31"/>
                <a:gd name="T5" fmla="*/ 12 h 29"/>
                <a:gd name="T6" fmla="*/ 28 w 31"/>
                <a:gd name="T7" fmla="*/ 5 h 29"/>
                <a:gd name="T8" fmla="*/ 25 w 31"/>
                <a:gd name="T9" fmla="*/ 2 h 29"/>
                <a:gd name="T10" fmla="*/ 23 w 31"/>
                <a:gd name="T11" fmla="*/ 0 h 29"/>
                <a:gd name="T12" fmla="*/ 20 w 31"/>
                <a:gd name="T13" fmla="*/ 3 h 29"/>
                <a:gd name="T14" fmla="*/ 17 w 31"/>
                <a:gd name="T15" fmla="*/ 3 h 29"/>
                <a:gd name="T16" fmla="*/ 13 w 31"/>
                <a:gd name="T17" fmla="*/ 4 h 29"/>
                <a:gd name="T18" fmla="*/ 8 w 31"/>
                <a:gd name="T19" fmla="*/ 7 h 29"/>
                <a:gd name="T20" fmla="*/ 6 w 31"/>
                <a:gd name="T21" fmla="*/ 14 h 29"/>
                <a:gd name="T22" fmla="*/ 8 w 31"/>
                <a:gd name="T23" fmla="*/ 23 h 29"/>
                <a:gd name="T24" fmla="*/ 5 w 31"/>
                <a:gd name="T25" fmla="*/ 23 h 29"/>
                <a:gd name="T26" fmla="*/ 0 w 31"/>
                <a:gd name="T27" fmla="*/ 22 h 29"/>
                <a:gd name="T28" fmla="*/ 0 w 31"/>
                <a:gd name="T29" fmla="*/ 23 h 29"/>
                <a:gd name="T30" fmla="*/ 4 w 31"/>
                <a:gd name="T31" fmla="*/ 24 h 29"/>
                <a:gd name="T32" fmla="*/ 8 w 31"/>
                <a:gd name="T33" fmla="*/ 23 h 29"/>
                <a:gd name="T34" fmla="*/ 18 w 31"/>
                <a:gd name="T35" fmla="*/ 28 h 29"/>
                <a:gd name="T36" fmla="*/ 24 w 31"/>
                <a:gd name="T37" fmla="*/ 26 h 29"/>
                <a:gd name="T38" fmla="*/ 28 w 31"/>
                <a:gd name="T39"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29">
                  <a:moveTo>
                    <a:pt x="28" y="22"/>
                  </a:moveTo>
                  <a:cubicBezTo>
                    <a:pt x="30" y="20"/>
                    <a:pt x="31" y="18"/>
                    <a:pt x="31" y="17"/>
                  </a:cubicBezTo>
                  <a:cubicBezTo>
                    <a:pt x="31" y="15"/>
                    <a:pt x="31" y="13"/>
                    <a:pt x="31" y="12"/>
                  </a:cubicBezTo>
                  <a:cubicBezTo>
                    <a:pt x="31" y="9"/>
                    <a:pt x="29" y="7"/>
                    <a:pt x="28" y="5"/>
                  </a:cubicBezTo>
                  <a:cubicBezTo>
                    <a:pt x="27" y="4"/>
                    <a:pt x="26" y="3"/>
                    <a:pt x="25" y="2"/>
                  </a:cubicBezTo>
                  <a:cubicBezTo>
                    <a:pt x="24" y="1"/>
                    <a:pt x="23" y="0"/>
                    <a:pt x="23" y="0"/>
                  </a:cubicBezTo>
                  <a:cubicBezTo>
                    <a:pt x="23" y="1"/>
                    <a:pt x="22" y="2"/>
                    <a:pt x="20" y="3"/>
                  </a:cubicBezTo>
                  <a:cubicBezTo>
                    <a:pt x="19" y="3"/>
                    <a:pt x="18" y="3"/>
                    <a:pt x="17" y="3"/>
                  </a:cubicBezTo>
                  <a:cubicBezTo>
                    <a:pt x="15" y="3"/>
                    <a:pt x="14" y="3"/>
                    <a:pt x="13" y="4"/>
                  </a:cubicBezTo>
                  <a:cubicBezTo>
                    <a:pt x="11" y="5"/>
                    <a:pt x="10" y="6"/>
                    <a:pt x="8" y="7"/>
                  </a:cubicBezTo>
                  <a:cubicBezTo>
                    <a:pt x="7" y="9"/>
                    <a:pt x="7" y="12"/>
                    <a:pt x="6" y="14"/>
                  </a:cubicBezTo>
                  <a:cubicBezTo>
                    <a:pt x="6" y="17"/>
                    <a:pt x="7" y="20"/>
                    <a:pt x="8" y="23"/>
                  </a:cubicBezTo>
                  <a:cubicBezTo>
                    <a:pt x="7" y="23"/>
                    <a:pt x="6" y="23"/>
                    <a:pt x="5" y="23"/>
                  </a:cubicBezTo>
                  <a:cubicBezTo>
                    <a:pt x="3" y="23"/>
                    <a:pt x="1" y="23"/>
                    <a:pt x="0" y="22"/>
                  </a:cubicBezTo>
                  <a:cubicBezTo>
                    <a:pt x="0" y="23"/>
                    <a:pt x="0" y="23"/>
                    <a:pt x="0" y="23"/>
                  </a:cubicBezTo>
                  <a:cubicBezTo>
                    <a:pt x="0" y="23"/>
                    <a:pt x="2" y="24"/>
                    <a:pt x="4" y="24"/>
                  </a:cubicBezTo>
                  <a:cubicBezTo>
                    <a:pt x="5" y="24"/>
                    <a:pt x="7" y="24"/>
                    <a:pt x="8" y="23"/>
                  </a:cubicBezTo>
                  <a:cubicBezTo>
                    <a:pt x="10" y="26"/>
                    <a:pt x="14" y="29"/>
                    <a:pt x="18" y="28"/>
                  </a:cubicBezTo>
                  <a:cubicBezTo>
                    <a:pt x="20" y="28"/>
                    <a:pt x="22" y="27"/>
                    <a:pt x="24" y="26"/>
                  </a:cubicBezTo>
                  <a:cubicBezTo>
                    <a:pt x="25" y="25"/>
                    <a:pt x="27" y="23"/>
                    <a:pt x="28" y="2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2615"/>
            <p:cNvSpPr>
              <a:spLocks/>
            </p:cNvSpPr>
            <p:nvPr/>
          </p:nvSpPr>
          <p:spPr bwMode="auto">
            <a:xfrm>
              <a:off x="2775931" y="2630824"/>
              <a:ext cx="65583" cy="46717"/>
            </a:xfrm>
            <a:custGeom>
              <a:avLst/>
              <a:gdLst>
                <a:gd name="T0" fmla="*/ 23 w 31"/>
                <a:gd name="T1" fmla="*/ 21 h 22"/>
                <a:gd name="T2" fmla="*/ 30 w 31"/>
                <a:gd name="T3" fmla="*/ 15 h 22"/>
                <a:gd name="T4" fmla="*/ 31 w 31"/>
                <a:gd name="T5" fmla="*/ 9 h 22"/>
                <a:gd name="T6" fmla="*/ 31 w 31"/>
                <a:gd name="T7" fmla="*/ 5 h 22"/>
                <a:gd name="T8" fmla="*/ 30 w 31"/>
                <a:gd name="T9" fmla="*/ 2 h 22"/>
                <a:gd name="T10" fmla="*/ 27 w 31"/>
                <a:gd name="T11" fmla="*/ 3 h 22"/>
                <a:gd name="T12" fmla="*/ 24 w 31"/>
                <a:gd name="T13" fmla="*/ 1 h 22"/>
                <a:gd name="T14" fmla="*/ 19 w 31"/>
                <a:gd name="T15" fmla="*/ 0 h 22"/>
                <a:gd name="T16" fmla="*/ 14 w 31"/>
                <a:gd name="T17" fmla="*/ 1 h 22"/>
                <a:gd name="T18" fmla="*/ 7 w 31"/>
                <a:gd name="T19" fmla="*/ 13 h 22"/>
                <a:gd name="T20" fmla="*/ 4 w 31"/>
                <a:gd name="T21" fmla="*/ 12 h 22"/>
                <a:gd name="T22" fmla="*/ 2 w 31"/>
                <a:gd name="T23" fmla="*/ 11 h 22"/>
                <a:gd name="T24" fmla="*/ 1 w 31"/>
                <a:gd name="T25" fmla="*/ 10 h 22"/>
                <a:gd name="T26" fmla="*/ 1 w 31"/>
                <a:gd name="T27" fmla="*/ 10 h 22"/>
                <a:gd name="T28" fmla="*/ 1 w 31"/>
                <a:gd name="T29" fmla="*/ 11 h 22"/>
                <a:gd name="T30" fmla="*/ 1 w 31"/>
                <a:gd name="T31" fmla="*/ 11 h 22"/>
                <a:gd name="T32" fmla="*/ 1 w 31"/>
                <a:gd name="T33" fmla="*/ 11 h 22"/>
                <a:gd name="T34" fmla="*/ 1 w 31"/>
                <a:gd name="T35" fmla="*/ 11 h 22"/>
                <a:gd name="T36" fmla="*/ 1 w 31"/>
                <a:gd name="T37" fmla="*/ 11 h 22"/>
                <a:gd name="T38" fmla="*/ 3 w 31"/>
                <a:gd name="T39" fmla="*/ 12 h 22"/>
                <a:gd name="T40" fmla="*/ 7 w 31"/>
                <a:gd name="T41" fmla="*/ 14 h 22"/>
                <a:gd name="T42" fmla="*/ 13 w 31"/>
                <a:gd name="T43" fmla="*/ 21 h 22"/>
                <a:gd name="T44" fmla="*/ 23 w 31"/>
                <a:gd name="T4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22">
                  <a:moveTo>
                    <a:pt x="23" y="21"/>
                  </a:moveTo>
                  <a:cubicBezTo>
                    <a:pt x="26" y="20"/>
                    <a:pt x="28" y="18"/>
                    <a:pt x="30" y="15"/>
                  </a:cubicBezTo>
                  <a:cubicBezTo>
                    <a:pt x="31" y="13"/>
                    <a:pt x="31" y="11"/>
                    <a:pt x="31" y="9"/>
                  </a:cubicBezTo>
                  <a:cubicBezTo>
                    <a:pt x="31" y="8"/>
                    <a:pt x="31" y="6"/>
                    <a:pt x="31" y="5"/>
                  </a:cubicBezTo>
                  <a:cubicBezTo>
                    <a:pt x="31" y="3"/>
                    <a:pt x="30" y="2"/>
                    <a:pt x="30" y="2"/>
                  </a:cubicBezTo>
                  <a:cubicBezTo>
                    <a:pt x="30" y="3"/>
                    <a:pt x="29" y="3"/>
                    <a:pt x="27" y="3"/>
                  </a:cubicBezTo>
                  <a:cubicBezTo>
                    <a:pt x="26" y="2"/>
                    <a:pt x="25" y="1"/>
                    <a:pt x="24" y="1"/>
                  </a:cubicBezTo>
                  <a:cubicBezTo>
                    <a:pt x="23" y="0"/>
                    <a:pt x="21" y="0"/>
                    <a:pt x="19" y="0"/>
                  </a:cubicBezTo>
                  <a:cubicBezTo>
                    <a:pt x="17" y="0"/>
                    <a:pt x="15" y="0"/>
                    <a:pt x="14" y="1"/>
                  </a:cubicBezTo>
                  <a:cubicBezTo>
                    <a:pt x="10" y="2"/>
                    <a:pt x="7" y="8"/>
                    <a:pt x="7" y="13"/>
                  </a:cubicBezTo>
                  <a:cubicBezTo>
                    <a:pt x="6" y="13"/>
                    <a:pt x="5" y="13"/>
                    <a:pt x="4" y="12"/>
                  </a:cubicBezTo>
                  <a:cubicBezTo>
                    <a:pt x="3" y="12"/>
                    <a:pt x="3" y="12"/>
                    <a:pt x="2" y="11"/>
                  </a:cubicBezTo>
                  <a:cubicBezTo>
                    <a:pt x="2" y="11"/>
                    <a:pt x="1" y="10"/>
                    <a:pt x="1" y="10"/>
                  </a:cubicBezTo>
                  <a:cubicBezTo>
                    <a:pt x="1" y="10"/>
                    <a:pt x="1" y="10"/>
                    <a:pt x="1" y="10"/>
                  </a:cubicBezTo>
                  <a:cubicBezTo>
                    <a:pt x="0" y="10"/>
                    <a:pt x="1" y="11"/>
                    <a:pt x="1" y="11"/>
                  </a:cubicBezTo>
                  <a:cubicBezTo>
                    <a:pt x="1" y="11"/>
                    <a:pt x="0" y="11"/>
                    <a:pt x="1" y="11"/>
                  </a:cubicBezTo>
                  <a:cubicBezTo>
                    <a:pt x="1" y="11"/>
                    <a:pt x="1" y="11"/>
                    <a:pt x="1" y="11"/>
                  </a:cubicBezTo>
                  <a:cubicBezTo>
                    <a:pt x="1" y="11"/>
                    <a:pt x="1" y="11"/>
                    <a:pt x="1" y="11"/>
                  </a:cubicBezTo>
                  <a:cubicBezTo>
                    <a:pt x="1" y="11"/>
                    <a:pt x="1" y="11"/>
                    <a:pt x="1" y="11"/>
                  </a:cubicBezTo>
                  <a:cubicBezTo>
                    <a:pt x="2" y="12"/>
                    <a:pt x="3" y="12"/>
                    <a:pt x="3" y="12"/>
                  </a:cubicBezTo>
                  <a:cubicBezTo>
                    <a:pt x="5" y="13"/>
                    <a:pt x="6" y="14"/>
                    <a:pt x="7" y="14"/>
                  </a:cubicBezTo>
                  <a:cubicBezTo>
                    <a:pt x="8" y="17"/>
                    <a:pt x="9" y="20"/>
                    <a:pt x="13" y="21"/>
                  </a:cubicBezTo>
                  <a:cubicBezTo>
                    <a:pt x="16" y="22"/>
                    <a:pt x="20" y="22"/>
                    <a:pt x="23" y="2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2616"/>
            <p:cNvSpPr>
              <a:spLocks/>
            </p:cNvSpPr>
            <p:nvPr/>
          </p:nvSpPr>
          <p:spPr bwMode="auto">
            <a:xfrm>
              <a:off x="2749877" y="2644300"/>
              <a:ext cx="34139" cy="29647"/>
            </a:xfrm>
            <a:custGeom>
              <a:avLst/>
              <a:gdLst>
                <a:gd name="T0" fmla="*/ 5 w 16"/>
                <a:gd name="T1" fmla="*/ 12 h 14"/>
                <a:gd name="T2" fmla="*/ 8 w 16"/>
                <a:gd name="T3" fmla="*/ 13 h 14"/>
                <a:gd name="T4" fmla="*/ 12 w 16"/>
                <a:gd name="T5" fmla="*/ 13 h 14"/>
                <a:gd name="T6" fmla="*/ 14 w 16"/>
                <a:gd name="T7" fmla="*/ 13 h 14"/>
                <a:gd name="T8" fmla="*/ 16 w 16"/>
                <a:gd name="T9" fmla="*/ 14 h 14"/>
                <a:gd name="T10" fmla="*/ 15 w 16"/>
                <a:gd name="T11" fmla="*/ 11 h 14"/>
                <a:gd name="T12" fmla="*/ 15 w 16"/>
                <a:gd name="T13" fmla="*/ 8 h 14"/>
                <a:gd name="T14" fmla="*/ 10 w 16"/>
                <a:gd name="T15" fmla="*/ 1 h 14"/>
                <a:gd name="T16" fmla="*/ 6 w 16"/>
                <a:gd name="T17" fmla="*/ 1 h 14"/>
                <a:gd name="T18" fmla="*/ 3 w 16"/>
                <a:gd name="T19" fmla="*/ 4 h 14"/>
                <a:gd name="T20" fmla="*/ 2 w 16"/>
                <a:gd name="T21" fmla="*/ 3 h 14"/>
                <a:gd name="T22" fmla="*/ 0 w 16"/>
                <a:gd name="T23" fmla="*/ 1 h 14"/>
                <a:gd name="T24" fmla="*/ 0 w 16"/>
                <a:gd name="T25" fmla="*/ 2 h 14"/>
                <a:gd name="T26" fmla="*/ 1 w 16"/>
                <a:gd name="T27" fmla="*/ 3 h 14"/>
                <a:gd name="T28" fmla="*/ 3 w 16"/>
                <a:gd name="T29" fmla="*/ 4 h 14"/>
                <a:gd name="T30" fmla="*/ 2 w 16"/>
                <a:gd name="T31" fmla="*/ 9 h 14"/>
                <a:gd name="T32" fmla="*/ 5 w 16"/>
                <a:gd name="T3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4">
                  <a:moveTo>
                    <a:pt x="5" y="12"/>
                  </a:moveTo>
                  <a:cubicBezTo>
                    <a:pt x="6" y="13"/>
                    <a:pt x="7" y="13"/>
                    <a:pt x="8" y="13"/>
                  </a:cubicBezTo>
                  <a:cubicBezTo>
                    <a:pt x="10" y="13"/>
                    <a:pt x="11" y="13"/>
                    <a:pt x="12" y="13"/>
                  </a:cubicBezTo>
                  <a:cubicBezTo>
                    <a:pt x="12" y="13"/>
                    <a:pt x="13" y="13"/>
                    <a:pt x="14" y="13"/>
                  </a:cubicBezTo>
                  <a:cubicBezTo>
                    <a:pt x="15" y="14"/>
                    <a:pt x="16" y="14"/>
                    <a:pt x="16" y="14"/>
                  </a:cubicBezTo>
                  <a:cubicBezTo>
                    <a:pt x="15" y="13"/>
                    <a:pt x="15" y="12"/>
                    <a:pt x="15" y="11"/>
                  </a:cubicBezTo>
                  <a:cubicBezTo>
                    <a:pt x="15" y="10"/>
                    <a:pt x="15" y="9"/>
                    <a:pt x="15" y="8"/>
                  </a:cubicBezTo>
                  <a:cubicBezTo>
                    <a:pt x="14" y="5"/>
                    <a:pt x="13" y="2"/>
                    <a:pt x="10" y="1"/>
                  </a:cubicBezTo>
                  <a:cubicBezTo>
                    <a:pt x="8" y="0"/>
                    <a:pt x="7" y="0"/>
                    <a:pt x="6" y="1"/>
                  </a:cubicBezTo>
                  <a:cubicBezTo>
                    <a:pt x="5" y="2"/>
                    <a:pt x="4" y="3"/>
                    <a:pt x="3" y="4"/>
                  </a:cubicBezTo>
                  <a:cubicBezTo>
                    <a:pt x="2" y="4"/>
                    <a:pt x="2" y="4"/>
                    <a:pt x="2" y="3"/>
                  </a:cubicBezTo>
                  <a:cubicBezTo>
                    <a:pt x="1" y="3"/>
                    <a:pt x="1" y="2"/>
                    <a:pt x="0" y="1"/>
                  </a:cubicBezTo>
                  <a:cubicBezTo>
                    <a:pt x="0" y="2"/>
                    <a:pt x="0" y="2"/>
                    <a:pt x="0" y="2"/>
                  </a:cubicBezTo>
                  <a:cubicBezTo>
                    <a:pt x="0" y="2"/>
                    <a:pt x="1" y="2"/>
                    <a:pt x="1" y="3"/>
                  </a:cubicBezTo>
                  <a:cubicBezTo>
                    <a:pt x="2" y="4"/>
                    <a:pt x="2" y="4"/>
                    <a:pt x="3" y="4"/>
                  </a:cubicBezTo>
                  <a:cubicBezTo>
                    <a:pt x="2" y="6"/>
                    <a:pt x="2" y="8"/>
                    <a:pt x="2" y="9"/>
                  </a:cubicBezTo>
                  <a:cubicBezTo>
                    <a:pt x="3" y="10"/>
                    <a:pt x="4" y="11"/>
                    <a:pt x="5"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2617"/>
            <p:cNvSpPr>
              <a:spLocks/>
            </p:cNvSpPr>
            <p:nvPr/>
          </p:nvSpPr>
          <p:spPr bwMode="auto">
            <a:xfrm>
              <a:off x="2648358" y="2532899"/>
              <a:ext cx="26952" cy="40428"/>
            </a:xfrm>
            <a:custGeom>
              <a:avLst/>
              <a:gdLst>
                <a:gd name="T0" fmla="*/ 13 w 13"/>
                <a:gd name="T1" fmla="*/ 12 h 19"/>
                <a:gd name="T2" fmla="*/ 13 w 13"/>
                <a:gd name="T3" fmla="*/ 8 h 19"/>
                <a:gd name="T4" fmla="*/ 11 w 13"/>
                <a:gd name="T5" fmla="*/ 4 h 19"/>
                <a:gd name="T6" fmla="*/ 11 w 13"/>
                <a:gd name="T7" fmla="*/ 2 h 19"/>
                <a:gd name="T8" fmla="*/ 11 w 13"/>
                <a:gd name="T9" fmla="*/ 0 h 19"/>
                <a:gd name="T10" fmla="*/ 8 w 13"/>
                <a:gd name="T11" fmla="*/ 2 h 19"/>
                <a:gd name="T12" fmla="*/ 5 w 13"/>
                <a:gd name="T13" fmla="*/ 3 h 19"/>
                <a:gd name="T14" fmla="*/ 0 w 13"/>
                <a:gd name="T15" fmla="*/ 10 h 19"/>
                <a:gd name="T16" fmla="*/ 2 w 13"/>
                <a:gd name="T17" fmla="*/ 14 h 19"/>
                <a:gd name="T18" fmla="*/ 5 w 13"/>
                <a:gd name="T19" fmla="*/ 17 h 19"/>
                <a:gd name="T20" fmla="*/ 5 w 13"/>
                <a:gd name="T21" fmla="*/ 17 h 19"/>
                <a:gd name="T22" fmla="*/ 4 w 13"/>
                <a:gd name="T23" fmla="*/ 18 h 19"/>
                <a:gd name="T24" fmla="*/ 3 w 13"/>
                <a:gd name="T25" fmla="*/ 18 h 19"/>
                <a:gd name="T26" fmla="*/ 2 w 13"/>
                <a:gd name="T27" fmla="*/ 18 h 19"/>
                <a:gd name="T28" fmla="*/ 1 w 13"/>
                <a:gd name="T29" fmla="*/ 18 h 19"/>
                <a:gd name="T30" fmla="*/ 1 w 13"/>
                <a:gd name="T31" fmla="*/ 17 h 19"/>
                <a:gd name="T32" fmla="*/ 1 w 13"/>
                <a:gd name="T33" fmla="*/ 16 h 19"/>
                <a:gd name="T34" fmla="*/ 1 w 13"/>
                <a:gd name="T35" fmla="*/ 15 h 19"/>
                <a:gd name="T36" fmla="*/ 1 w 13"/>
                <a:gd name="T37" fmla="*/ 15 h 19"/>
                <a:gd name="T38" fmla="*/ 1 w 13"/>
                <a:gd name="T39" fmla="*/ 16 h 19"/>
                <a:gd name="T40" fmla="*/ 0 w 13"/>
                <a:gd name="T41" fmla="*/ 16 h 19"/>
                <a:gd name="T42" fmla="*/ 1 w 13"/>
                <a:gd name="T43" fmla="*/ 17 h 19"/>
                <a:gd name="T44" fmla="*/ 2 w 13"/>
                <a:gd name="T45" fmla="*/ 18 h 19"/>
                <a:gd name="T46" fmla="*/ 3 w 13"/>
                <a:gd name="T47" fmla="*/ 19 h 19"/>
                <a:gd name="T48" fmla="*/ 3 w 13"/>
                <a:gd name="T49" fmla="*/ 18 h 19"/>
                <a:gd name="T50" fmla="*/ 5 w 13"/>
                <a:gd name="T51" fmla="*/ 18 h 19"/>
                <a:gd name="T52" fmla="*/ 5 w 13"/>
                <a:gd name="T53" fmla="*/ 17 h 19"/>
                <a:gd name="T54" fmla="*/ 11 w 13"/>
                <a:gd name="T55" fmla="*/ 16 h 19"/>
                <a:gd name="T56" fmla="*/ 13 w 13"/>
                <a:gd name="T5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9">
                  <a:moveTo>
                    <a:pt x="13" y="12"/>
                  </a:moveTo>
                  <a:cubicBezTo>
                    <a:pt x="13" y="10"/>
                    <a:pt x="13" y="9"/>
                    <a:pt x="13" y="8"/>
                  </a:cubicBezTo>
                  <a:cubicBezTo>
                    <a:pt x="12" y="6"/>
                    <a:pt x="12" y="5"/>
                    <a:pt x="11" y="4"/>
                  </a:cubicBezTo>
                  <a:cubicBezTo>
                    <a:pt x="11" y="4"/>
                    <a:pt x="11" y="3"/>
                    <a:pt x="11" y="2"/>
                  </a:cubicBezTo>
                  <a:cubicBezTo>
                    <a:pt x="11" y="1"/>
                    <a:pt x="11" y="0"/>
                    <a:pt x="11" y="0"/>
                  </a:cubicBezTo>
                  <a:cubicBezTo>
                    <a:pt x="10" y="1"/>
                    <a:pt x="9" y="1"/>
                    <a:pt x="8" y="2"/>
                  </a:cubicBezTo>
                  <a:cubicBezTo>
                    <a:pt x="7" y="2"/>
                    <a:pt x="6" y="3"/>
                    <a:pt x="5" y="3"/>
                  </a:cubicBezTo>
                  <a:cubicBezTo>
                    <a:pt x="2" y="5"/>
                    <a:pt x="0" y="8"/>
                    <a:pt x="0" y="10"/>
                  </a:cubicBezTo>
                  <a:cubicBezTo>
                    <a:pt x="0" y="11"/>
                    <a:pt x="1" y="13"/>
                    <a:pt x="2" y="14"/>
                  </a:cubicBezTo>
                  <a:cubicBezTo>
                    <a:pt x="3" y="15"/>
                    <a:pt x="4" y="16"/>
                    <a:pt x="5" y="17"/>
                  </a:cubicBezTo>
                  <a:cubicBezTo>
                    <a:pt x="5" y="17"/>
                    <a:pt x="5" y="17"/>
                    <a:pt x="5" y="17"/>
                  </a:cubicBezTo>
                  <a:cubicBezTo>
                    <a:pt x="4" y="18"/>
                    <a:pt x="4" y="18"/>
                    <a:pt x="4" y="18"/>
                  </a:cubicBezTo>
                  <a:cubicBezTo>
                    <a:pt x="4" y="18"/>
                    <a:pt x="4" y="18"/>
                    <a:pt x="3" y="18"/>
                  </a:cubicBezTo>
                  <a:cubicBezTo>
                    <a:pt x="3" y="18"/>
                    <a:pt x="2" y="19"/>
                    <a:pt x="2" y="18"/>
                  </a:cubicBezTo>
                  <a:cubicBezTo>
                    <a:pt x="2" y="18"/>
                    <a:pt x="1" y="18"/>
                    <a:pt x="1" y="18"/>
                  </a:cubicBezTo>
                  <a:cubicBezTo>
                    <a:pt x="1" y="18"/>
                    <a:pt x="1" y="17"/>
                    <a:pt x="1" y="17"/>
                  </a:cubicBezTo>
                  <a:cubicBezTo>
                    <a:pt x="1" y="17"/>
                    <a:pt x="1" y="16"/>
                    <a:pt x="1" y="16"/>
                  </a:cubicBezTo>
                  <a:cubicBezTo>
                    <a:pt x="1" y="16"/>
                    <a:pt x="1" y="15"/>
                    <a:pt x="1" y="15"/>
                  </a:cubicBezTo>
                  <a:cubicBezTo>
                    <a:pt x="1" y="15"/>
                    <a:pt x="1" y="15"/>
                    <a:pt x="1" y="15"/>
                  </a:cubicBezTo>
                  <a:cubicBezTo>
                    <a:pt x="1" y="15"/>
                    <a:pt x="1" y="15"/>
                    <a:pt x="1" y="16"/>
                  </a:cubicBezTo>
                  <a:cubicBezTo>
                    <a:pt x="1" y="16"/>
                    <a:pt x="0" y="16"/>
                    <a:pt x="0" y="16"/>
                  </a:cubicBezTo>
                  <a:cubicBezTo>
                    <a:pt x="0" y="16"/>
                    <a:pt x="0" y="17"/>
                    <a:pt x="1" y="17"/>
                  </a:cubicBezTo>
                  <a:cubicBezTo>
                    <a:pt x="1" y="18"/>
                    <a:pt x="1" y="18"/>
                    <a:pt x="2" y="18"/>
                  </a:cubicBezTo>
                  <a:cubicBezTo>
                    <a:pt x="2" y="19"/>
                    <a:pt x="2" y="19"/>
                    <a:pt x="3" y="19"/>
                  </a:cubicBezTo>
                  <a:cubicBezTo>
                    <a:pt x="3" y="19"/>
                    <a:pt x="3" y="19"/>
                    <a:pt x="3" y="18"/>
                  </a:cubicBezTo>
                  <a:cubicBezTo>
                    <a:pt x="4" y="18"/>
                    <a:pt x="4" y="18"/>
                    <a:pt x="5" y="18"/>
                  </a:cubicBezTo>
                  <a:cubicBezTo>
                    <a:pt x="5" y="17"/>
                    <a:pt x="5" y="17"/>
                    <a:pt x="5" y="17"/>
                  </a:cubicBezTo>
                  <a:cubicBezTo>
                    <a:pt x="7" y="17"/>
                    <a:pt x="9" y="17"/>
                    <a:pt x="11" y="16"/>
                  </a:cubicBezTo>
                  <a:cubicBezTo>
                    <a:pt x="12" y="15"/>
                    <a:pt x="13" y="13"/>
                    <a:pt x="13"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2618"/>
            <p:cNvSpPr>
              <a:spLocks/>
            </p:cNvSpPr>
            <p:nvPr/>
          </p:nvSpPr>
          <p:spPr bwMode="auto">
            <a:xfrm>
              <a:off x="2622305" y="2548172"/>
              <a:ext cx="12578" cy="12578"/>
            </a:xfrm>
            <a:custGeom>
              <a:avLst/>
              <a:gdLst>
                <a:gd name="T0" fmla="*/ 6 w 6"/>
                <a:gd name="T1" fmla="*/ 4 h 6"/>
                <a:gd name="T2" fmla="*/ 6 w 6"/>
                <a:gd name="T3" fmla="*/ 2 h 6"/>
                <a:gd name="T4" fmla="*/ 5 w 6"/>
                <a:gd name="T5" fmla="*/ 1 h 6"/>
                <a:gd name="T6" fmla="*/ 5 w 6"/>
                <a:gd name="T7" fmla="*/ 0 h 6"/>
                <a:gd name="T8" fmla="*/ 3 w 6"/>
                <a:gd name="T9" fmla="*/ 1 h 6"/>
                <a:gd name="T10" fmla="*/ 1 w 6"/>
                <a:gd name="T11" fmla="*/ 3 h 6"/>
                <a:gd name="T12" fmla="*/ 1 w 6"/>
                <a:gd name="T13" fmla="*/ 4 h 6"/>
                <a:gd name="T14" fmla="*/ 2 w 6"/>
                <a:gd name="T15" fmla="*/ 6 h 6"/>
                <a:gd name="T16" fmla="*/ 1 w 6"/>
                <a:gd name="T17" fmla="*/ 6 h 6"/>
                <a:gd name="T18" fmla="*/ 0 w 6"/>
                <a:gd name="T19" fmla="*/ 6 h 6"/>
                <a:gd name="T20" fmla="*/ 0 w 6"/>
                <a:gd name="T21" fmla="*/ 6 h 6"/>
                <a:gd name="T22" fmla="*/ 2 w 6"/>
                <a:gd name="T23" fmla="*/ 6 h 6"/>
                <a:gd name="T24" fmla="*/ 4 w 6"/>
                <a:gd name="T25" fmla="*/ 6 h 6"/>
                <a:gd name="T26" fmla="*/ 6 w 6"/>
                <a:gd name="T2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6">
                  <a:moveTo>
                    <a:pt x="6" y="4"/>
                  </a:moveTo>
                  <a:cubicBezTo>
                    <a:pt x="6" y="3"/>
                    <a:pt x="6" y="3"/>
                    <a:pt x="6" y="2"/>
                  </a:cubicBezTo>
                  <a:cubicBezTo>
                    <a:pt x="6" y="2"/>
                    <a:pt x="5" y="1"/>
                    <a:pt x="5" y="1"/>
                  </a:cubicBezTo>
                  <a:cubicBezTo>
                    <a:pt x="5" y="1"/>
                    <a:pt x="5" y="0"/>
                    <a:pt x="5" y="0"/>
                  </a:cubicBezTo>
                  <a:cubicBezTo>
                    <a:pt x="4" y="0"/>
                    <a:pt x="3" y="0"/>
                    <a:pt x="3" y="1"/>
                  </a:cubicBezTo>
                  <a:cubicBezTo>
                    <a:pt x="2" y="1"/>
                    <a:pt x="1" y="2"/>
                    <a:pt x="1" y="3"/>
                  </a:cubicBezTo>
                  <a:cubicBezTo>
                    <a:pt x="1" y="3"/>
                    <a:pt x="1" y="4"/>
                    <a:pt x="1" y="4"/>
                  </a:cubicBezTo>
                  <a:cubicBezTo>
                    <a:pt x="1" y="5"/>
                    <a:pt x="2" y="5"/>
                    <a:pt x="2" y="6"/>
                  </a:cubicBezTo>
                  <a:cubicBezTo>
                    <a:pt x="2" y="6"/>
                    <a:pt x="2" y="6"/>
                    <a:pt x="1" y="6"/>
                  </a:cubicBezTo>
                  <a:cubicBezTo>
                    <a:pt x="1" y="6"/>
                    <a:pt x="1" y="6"/>
                    <a:pt x="0" y="6"/>
                  </a:cubicBezTo>
                  <a:cubicBezTo>
                    <a:pt x="0" y="6"/>
                    <a:pt x="0" y="6"/>
                    <a:pt x="0" y="6"/>
                  </a:cubicBezTo>
                  <a:cubicBezTo>
                    <a:pt x="1" y="6"/>
                    <a:pt x="2" y="6"/>
                    <a:pt x="2" y="6"/>
                  </a:cubicBezTo>
                  <a:cubicBezTo>
                    <a:pt x="3" y="6"/>
                    <a:pt x="4" y="6"/>
                    <a:pt x="4" y="6"/>
                  </a:cubicBezTo>
                  <a:cubicBezTo>
                    <a:pt x="5" y="5"/>
                    <a:pt x="6" y="5"/>
                    <a:pt x="6" y="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2619"/>
            <p:cNvSpPr>
              <a:spLocks/>
            </p:cNvSpPr>
            <p:nvPr/>
          </p:nvSpPr>
          <p:spPr bwMode="auto">
            <a:xfrm>
              <a:off x="2748081" y="2531102"/>
              <a:ext cx="46717" cy="57498"/>
            </a:xfrm>
            <a:custGeom>
              <a:avLst/>
              <a:gdLst>
                <a:gd name="T0" fmla="*/ 21 w 22"/>
                <a:gd name="T1" fmla="*/ 19 h 27"/>
                <a:gd name="T2" fmla="*/ 21 w 22"/>
                <a:gd name="T3" fmla="*/ 12 h 27"/>
                <a:gd name="T4" fmla="*/ 19 w 22"/>
                <a:gd name="T5" fmla="*/ 6 h 27"/>
                <a:gd name="T6" fmla="*/ 18 w 22"/>
                <a:gd name="T7" fmla="*/ 3 h 27"/>
                <a:gd name="T8" fmla="*/ 17 w 22"/>
                <a:gd name="T9" fmla="*/ 0 h 27"/>
                <a:gd name="T10" fmla="*/ 14 w 22"/>
                <a:gd name="T11" fmla="*/ 3 h 27"/>
                <a:gd name="T12" fmla="*/ 9 w 22"/>
                <a:gd name="T13" fmla="*/ 4 h 27"/>
                <a:gd name="T14" fmla="*/ 1 w 22"/>
                <a:gd name="T15" fmla="*/ 12 h 27"/>
                <a:gd name="T16" fmla="*/ 7 w 22"/>
                <a:gd name="T17" fmla="*/ 24 h 27"/>
                <a:gd name="T18" fmla="*/ 5 w 22"/>
                <a:gd name="T19" fmla="*/ 26 h 27"/>
                <a:gd name="T20" fmla="*/ 3 w 22"/>
                <a:gd name="T21" fmla="*/ 27 h 27"/>
                <a:gd name="T22" fmla="*/ 2 w 22"/>
                <a:gd name="T23" fmla="*/ 27 h 27"/>
                <a:gd name="T24" fmla="*/ 2 w 22"/>
                <a:gd name="T25" fmla="*/ 27 h 27"/>
                <a:gd name="T26" fmla="*/ 2 w 22"/>
                <a:gd name="T27" fmla="*/ 27 h 27"/>
                <a:gd name="T28" fmla="*/ 2 w 22"/>
                <a:gd name="T29" fmla="*/ 27 h 27"/>
                <a:gd name="T30" fmla="*/ 2 w 22"/>
                <a:gd name="T31" fmla="*/ 27 h 27"/>
                <a:gd name="T32" fmla="*/ 1 w 22"/>
                <a:gd name="T33" fmla="*/ 26 h 27"/>
                <a:gd name="T34" fmla="*/ 1 w 22"/>
                <a:gd name="T35" fmla="*/ 26 h 27"/>
                <a:gd name="T36" fmla="*/ 1 w 22"/>
                <a:gd name="T37" fmla="*/ 26 h 27"/>
                <a:gd name="T38" fmla="*/ 1 w 22"/>
                <a:gd name="T39" fmla="*/ 26 h 27"/>
                <a:gd name="T40" fmla="*/ 0 w 22"/>
                <a:gd name="T41" fmla="*/ 25 h 27"/>
                <a:gd name="T42" fmla="*/ 0 w 22"/>
                <a:gd name="T43" fmla="*/ 25 h 27"/>
                <a:gd name="T44" fmla="*/ 0 w 22"/>
                <a:gd name="T45" fmla="*/ 25 h 27"/>
                <a:gd name="T46" fmla="*/ 0 w 22"/>
                <a:gd name="T47" fmla="*/ 25 h 27"/>
                <a:gd name="T48" fmla="*/ 0 w 22"/>
                <a:gd name="T49" fmla="*/ 25 h 27"/>
                <a:gd name="T50" fmla="*/ 0 w 22"/>
                <a:gd name="T51" fmla="*/ 25 h 27"/>
                <a:gd name="T52" fmla="*/ 1 w 22"/>
                <a:gd name="T53" fmla="*/ 25 h 27"/>
                <a:gd name="T54" fmla="*/ 1 w 22"/>
                <a:gd name="T55" fmla="*/ 25 h 27"/>
                <a:gd name="T56" fmla="*/ 0 w 22"/>
                <a:gd name="T57" fmla="*/ 25 h 27"/>
                <a:gd name="T58" fmla="*/ 0 w 22"/>
                <a:gd name="T59" fmla="*/ 25 h 27"/>
                <a:gd name="T60" fmla="*/ 0 w 22"/>
                <a:gd name="T61" fmla="*/ 25 h 27"/>
                <a:gd name="T62" fmla="*/ 0 w 22"/>
                <a:gd name="T63" fmla="*/ 25 h 27"/>
                <a:gd name="T64" fmla="*/ 0 w 22"/>
                <a:gd name="T65" fmla="*/ 25 h 27"/>
                <a:gd name="T66" fmla="*/ 1 w 22"/>
                <a:gd name="T67" fmla="*/ 26 h 27"/>
                <a:gd name="T68" fmla="*/ 1 w 22"/>
                <a:gd name="T69" fmla="*/ 26 h 27"/>
                <a:gd name="T70" fmla="*/ 1 w 22"/>
                <a:gd name="T71" fmla="*/ 26 h 27"/>
                <a:gd name="T72" fmla="*/ 1 w 22"/>
                <a:gd name="T73" fmla="*/ 26 h 27"/>
                <a:gd name="T74" fmla="*/ 1 w 22"/>
                <a:gd name="T75" fmla="*/ 26 h 27"/>
                <a:gd name="T76" fmla="*/ 2 w 22"/>
                <a:gd name="T77" fmla="*/ 27 h 27"/>
                <a:gd name="T78" fmla="*/ 3 w 22"/>
                <a:gd name="T79" fmla="*/ 27 h 27"/>
                <a:gd name="T80" fmla="*/ 3 w 22"/>
                <a:gd name="T81" fmla="*/ 27 h 27"/>
                <a:gd name="T82" fmla="*/ 3 w 22"/>
                <a:gd name="T83" fmla="*/ 27 h 27"/>
                <a:gd name="T84" fmla="*/ 4 w 22"/>
                <a:gd name="T85" fmla="*/ 27 h 27"/>
                <a:gd name="T86" fmla="*/ 7 w 22"/>
                <a:gd name="T87" fmla="*/ 24 h 27"/>
                <a:gd name="T88" fmla="*/ 16 w 22"/>
                <a:gd name="T89" fmla="*/ 24 h 27"/>
                <a:gd name="T90" fmla="*/ 21 w 22"/>
                <a:gd name="T91"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7">
                  <a:moveTo>
                    <a:pt x="21" y="19"/>
                  </a:moveTo>
                  <a:cubicBezTo>
                    <a:pt x="22" y="16"/>
                    <a:pt x="22" y="14"/>
                    <a:pt x="21" y="12"/>
                  </a:cubicBezTo>
                  <a:cubicBezTo>
                    <a:pt x="21" y="9"/>
                    <a:pt x="20" y="8"/>
                    <a:pt x="19" y="6"/>
                  </a:cubicBezTo>
                  <a:cubicBezTo>
                    <a:pt x="19" y="5"/>
                    <a:pt x="18" y="4"/>
                    <a:pt x="18" y="3"/>
                  </a:cubicBezTo>
                  <a:cubicBezTo>
                    <a:pt x="17" y="1"/>
                    <a:pt x="17" y="0"/>
                    <a:pt x="17" y="0"/>
                  </a:cubicBezTo>
                  <a:cubicBezTo>
                    <a:pt x="16" y="1"/>
                    <a:pt x="15" y="2"/>
                    <a:pt x="14" y="3"/>
                  </a:cubicBezTo>
                  <a:cubicBezTo>
                    <a:pt x="12" y="3"/>
                    <a:pt x="11" y="4"/>
                    <a:pt x="9" y="4"/>
                  </a:cubicBezTo>
                  <a:cubicBezTo>
                    <a:pt x="6" y="6"/>
                    <a:pt x="2" y="9"/>
                    <a:pt x="1" y="12"/>
                  </a:cubicBezTo>
                  <a:cubicBezTo>
                    <a:pt x="0" y="17"/>
                    <a:pt x="3" y="21"/>
                    <a:pt x="7" y="24"/>
                  </a:cubicBezTo>
                  <a:cubicBezTo>
                    <a:pt x="6" y="25"/>
                    <a:pt x="6" y="25"/>
                    <a:pt x="5" y="26"/>
                  </a:cubicBezTo>
                  <a:cubicBezTo>
                    <a:pt x="4" y="26"/>
                    <a:pt x="4" y="27"/>
                    <a:pt x="3" y="27"/>
                  </a:cubicBezTo>
                  <a:cubicBezTo>
                    <a:pt x="3"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1" y="25"/>
                    <a:pt x="1" y="25"/>
                    <a:pt x="1" y="25"/>
                  </a:cubicBezTo>
                  <a:cubicBezTo>
                    <a:pt x="1" y="25"/>
                    <a:pt x="1" y="25"/>
                    <a:pt x="1" y="25"/>
                  </a:cubicBezTo>
                  <a:cubicBezTo>
                    <a:pt x="1"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6"/>
                    <a:pt x="1" y="26"/>
                  </a:cubicBezTo>
                  <a:cubicBezTo>
                    <a:pt x="1" y="26"/>
                    <a:pt x="1" y="26"/>
                    <a:pt x="1" y="26"/>
                  </a:cubicBezTo>
                  <a:cubicBezTo>
                    <a:pt x="1" y="26"/>
                    <a:pt x="1" y="26"/>
                    <a:pt x="1" y="26"/>
                  </a:cubicBezTo>
                  <a:cubicBezTo>
                    <a:pt x="1" y="26"/>
                    <a:pt x="1" y="26"/>
                    <a:pt x="1" y="26"/>
                  </a:cubicBezTo>
                  <a:cubicBezTo>
                    <a:pt x="1" y="26"/>
                    <a:pt x="1" y="26"/>
                    <a:pt x="1" y="26"/>
                  </a:cubicBezTo>
                  <a:cubicBezTo>
                    <a:pt x="2" y="27"/>
                    <a:pt x="2" y="27"/>
                    <a:pt x="2" y="27"/>
                  </a:cubicBezTo>
                  <a:cubicBezTo>
                    <a:pt x="3" y="27"/>
                    <a:pt x="3" y="27"/>
                    <a:pt x="3" y="27"/>
                  </a:cubicBezTo>
                  <a:cubicBezTo>
                    <a:pt x="3" y="27"/>
                    <a:pt x="3" y="27"/>
                    <a:pt x="3" y="27"/>
                  </a:cubicBezTo>
                  <a:cubicBezTo>
                    <a:pt x="3" y="27"/>
                    <a:pt x="3" y="27"/>
                    <a:pt x="3" y="27"/>
                  </a:cubicBezTo>
                  <a:cubicBezTo>
                    <a:pt x="3" y="27"/>
                    <a:pt x="4" y="27"/>
                    <a:pt x="4" y="27"/>
                  </a:cubicBezTo>
                  <a:cubicBezTo>
                    <a:pt x="5" y="26"/>
                    <a:pt x="7" y="25"/>
                    <a:pt x="7" y="24"/>
                  </a:cubicBezTo>
                  <a:cubicBezTo>
                    <a:pt x="10" y="26"/>
                    <a:pt x="13" y="26"/>
                    <a:pt x="16" y="24"/>
                  </a:cubicBezTo>
                  <a:cubicBezTo>
                    <a:pt x="18" y="23"/>
                    <a:pt x="20" y="21"/>
                    <a:pt x="21"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2620"/>
            <p:cNvSpPr>
              <a:spLocks/>
            </p:cNvSpPr>
            <p:nvPr/>
          </p:nvSpPr>
          <p:spPr bwMode="auto">
            <a:xfrm>
              <a:off x="2709449" y="2490674"/>
              <a:ext cx="38631" cy="59294"/>
            </a:xfrm>
            <a:custGeom>
              <a:avLst/>
              <a:gdLst>
                <a:gd name="T0" fmla="*/ 18 w 18"/>
                <a:gd name="T1" fmla="*/ 14 h 28"/>
                <a:gd name="T2" fmla="*/ 15 w 18"/>
                <a:gd name="T3" fmla="*/ 9 h 28"/>
                <a:gd name="T4" fmla="*/ 12 w 18"/>
                <a:gd name="T5" fmla="*/ 5 h 28"/>
                <a:gd name="T6" fmla="*/ 11 w 18"/>
                <a:gd name="T7" fmla="*/ 2 h 28"/>
                <a:gd name="T8" fmla="*/ 12 w 18"/>
                <a:gd name="T9" fmla="*/ 0 h 28"/>
                <a:gd name="T10" fmla="*/ 7 w 18"/>
                <a:gd name="T11" fmla="*/ 3 h 28"/>
                <a:gd name="T12" fmla="*/ 4 w 18"/>
                <a:gd name="T13" fmla="*/ 7 h 28"/>
                <a:gd name="T14" fmla="*/ 1 w 18"/>
                <a:gd name="T15" fmla="*/ 13 h 28"/>
                <a:gd name="T16" fmla="*/ 1 w 18"/>
                <a:gd name="T17" fmla="*/ 19 h 28"/>
                <a:gd name="T18" fmla="*/ 11 w 18"/>
                <a:gd name="T19" fmla="*/ 23 h 28"/>
                <a:gd name="T20" fmla="*/ 11 w 18"/>
                <a:gd name="T21" fmla="*/ 25 h 28"/>
                <a:gd name="T22" fmla="*/ 10 w 18"/>
                <a:gd name="T23" fmla="*/ 27 h 28"/>
                <a:gd name="T24" fmla="*/ 10 w 18"/>
                <a:gd name="T25" fmla="*/ 28 h 28"/>
                <a:gd name="T26" fmla="*/ 10 w 18"/>
                <a:gd name="T27" fmla="*/ 28 h 28"/>
                <a:gd name="T28" fmla="*/ 9 w 18"/>
                <a:gd name="T29" fmla="*/ 28 h 28"/>
                <a:gd name="T30" fmla="*/ 9 w 18"/>
                <a:gd name="T31" fmla="*/ 28 h 28"/>
                <a:gd name="T32" fmla="*/ 9 w 18"/>
                <a:gd name="T33" fmla="*/ 28 h 28"/>
                <a:gd name="T34" fmla="*/ 10 w 18"/>
                <a:gd name="T35" fmla="*/ 28 h 28"/>
                <a:gd name="T36" fmla="*/ 10 w 18"/>
                <a:gd name="T37" fmla="*/ 28 h 28"/>
                <a:gd name="T38" fmla="*/ 10 w 18"/>
                <a:gd name="T39" fmla="*/ 28 h 28"/>
                <a:gd name="T40" fmla="*/ 10 w 18"/>
                <a:gd name="T41" fmla="*/ 28 h 28"/>
                <a:gd name="T42" fmla="*/ 11 w 18"/>
                <a:gd name="T43" fmla="*/ 26 h 28"/>
                <a:gd name="T44" fmla="*/ 11 w 18"/>
                <a:gd name="T45" fmla="*/ 23 h 28"/>
                <a:gd name="T46" fmla="*/ 17 w 18"/>
                <a:gd name="T47" fmla="*/ 19 h 28"/>
                <a:gd name="T48" fmla="*/ 18 w 18"/>
                <a:gd name="T4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8">
                  <a:moveTo>
                    <a:pt x="18" y="14"/>
                  </a:moveTo>
                  <a:cubicBezTo>
                    <a:pt x="17" y="12"/>
                    <a:pt x="16" y="11"/>
                    <a:pt x="15" y="9"/>
                  </a:cubicBezTo>
                  <a:cubicBezTo>
                    <a:pt x="14" y="8"/>
                    <a:pt x="13" y="7"/>
                    <a:pt x="12" y="5"/>
                  </a:cubicBezTo>
                  <a:cubicBezTo>
                    <a:pt x="12" y="5"/>
                    <a:pt x="12" y="4"/>
                    <a:pt x="11" y="2"/>
                  </a:cubicBezTo>
                  <a:cubicBezTo>
                    <a:pt x="11" y="1"/>
                    <a:pt x="12" y="0"/>
                    <a:pt x="12" y="0"/>
                  </a:cubicBezTo>
                  <a:cubicBezTo>
                    <a:pt x="10" y="1"/>
                    <a:pt x="9" y="2"/>
                    <a:pt x="7" y="3"/>
                  </a:cubicBezTo>
                  <a:cubicBezTo>
                    <a:pt x="6" y="5"/>
                    <a:pt x="5" y="6"/>
                    <a:pt x="4" y="7"/>
                  </a:cubicBezTo>
                  <a:cubicBezTo>
                    <a:pt x="2" y="8"/>
                    <a:pt x="1" y="11"/>
                    <a:pt x="1" y="13"/>
                  </a:cubicBezTo>
                  <a:cubicBezTo>
                    <a:pt x="0" y="15"/>
                    <a:pt x="1" y="17"/>
                    <a:pt x="1" y="19"/>
                  </a:cubicBezTo>
                  <a:cubicBezTo>
                    <a:pt x="3" y="22"/>
                    <a:pt x="7" y="24"/>
                    <a:pt x="11" y="23"/>
                  </a:cubicBezTo>
                  <a:cubicBezTo>
                    <a:pt x="11" y="24"/>
                    <a:pt x="11" y="25"/>
                    <a:pt x="11" y="25"/>
                  </a:cubicBezTo>
                  <a:cubicBezTo>
                    <a:pt x="11" y="26"/>
                    <a:pt x="10" y="26"/>
                    <a:pt x="10" y="27"/>
                  </a:cubicBezTo>
                  <a:cubicBezTo>
                    <a:pt x="10" y="27"/>
                    <a:pt x="10" y="27"/>
                    <a:pt x="10" y="28"/>
                  </a:cubicBezTo>
                  <a:cubicBezTo>
                    <a:pt x="10" y="28"/>
                    <a:pt x="10" y="28"/>
                    <a:pt x="10"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1" y="27"/>
                    <a:pt x="11" y="27"/>
                    <a:pt x="11" y="26"/>
                  </a:cubicBezTo>
                  <a:cubicBezTo>
                    <a:pt x="11" y="25"/>
                    <a:pt x="11" y="24"/>
                    <a:pt x="11" y="23"/>
                  </a:cubicBezTo>
                  <a:cubicBezTo>
                    <a:pt x="14" y="22"/>
                    <a:pt x="16" y="21"/>
                    <a:pt x="17" y="19"/>
                  </a:cubicBezTo>
                  <a:cubicBezTo>
                    <a:pt x="18" y="17"/>
                    <a:pt x="18" y="15"/>
                    <a:pt x="18" y="1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2621"/>
            <p:cNvSpPr>
              <a:spLocks/>
            </p:cNvSpPr>
            <p:nvPr/>
          </p:nvSpPr>
          <p:spPr bwMode="auto">
            <a:xfrm>
              <a:off x="2782220" y="2540086"/>
              <a:ext cx="95230" cy="59294"/>
            </a:xfrm>
            <a:custGeom>
              <a:avLst/>
              <a:gdLst>
                <a:gd name="T0" fmla="*/ 27 w 45"/>
                <a:gd name="T1" fmla="*/ 27 h 28"/>
                <a:gd name="T2" fmla="*/ 33 w 45"/>
                <a:gd name="T3" fmla="*/ 21 h 28"/>
                <a:gd name="T4" fmla="*/ 38 w 45"/>
                <a:gd name="T5" fmla="*/ 15 h 28"/>
                <a:gd name="T6" fmla="*/ 42 w 45"/>
                <a:gd name="T7" fmla="*/ 12 h 28"/>
                <a:gd name="T8" fmla="*/ 45 w 45"/>
                <a:gd name="T9" fmla="*/ 9 h 28"/>
                <a:gd name="T10" fmla="*/ 39 w 45"/>
                <a:gd name="T11" fmla="*/ 6 h 28"/>
                <a:gd name="T12" fmla="*/ 33 w 45"/>
                <a:gd name="T13" fmla="*/ 2 h 28"/>
                <a:gd name="T14" fmla="*/ 22 w 45"/>
                <a:gd name="T15" fmla="*/ 0 h 28"/>
                <a:gd name="T16" fmla="*/ 12 w 45"/>
                <a:gd name="T17" fmla="*/ 3 h 28"/>
                <a:gd name="T18" fmla="*/ 10 w 45"/>
                <a:gd name="T19" fmla="*/ 5 h 28"/>
                <a:gd name="T20" fmla="*/ 10 w 45"/>
                <a:gd name="T21" fmla="*/ 6 h 28"/>
                <a:gd name="T22" fmla="*/ 10 w 45"/>
                <a:gd name="T23" fmla="*/ 6 h 28"/>
                <a:gd name="T24" fmla="*/ 9 w 45"/>
                <a:gd name="T25" fmla="*/ 6 h 28"/>
                <a:gd name="T26" fmla="*/ 9 w 45"/>
                <a:gd name="T27" fmla="*/ 7 h 28"/>
                <a:gd name="T28" fmla="*/ 9 w 45"/>
                <a:gd name="T29" fmla="*/ 7 h 28"/>
                <a:gd name="T30" fmla="*/ 8 w 45"/>
                <a:gd name="T31" fmla="*/ 10 h 28"/>
                <a:gd name="T32" fmla="*/ 8 w 45"/>
                <a:gd name="T33" fmla="*/ 12 h 28"/>
                <a:gd name="T34" fmla="*/ 11 w 45"/>
                <a:gd name="T35" fmla="*/ 21 h 28"/>
                <a:gd name="T36" fmla="*/ 6 w 45"/>
                <a:gd name="T37" fmla="*/ 22 h 28"/>
                <a:gd name="T38" fmla="*/ 1 w 45"/>
                <a:gd name="T39" fmla="*/ 19 h 28"/>
                <a:gd name="T40" fmla="*/ 1 w 45"/>
                <a:gd name="T41" fmla="*/ 19 h 28"/>
                <a:gd name="T42" fmla="*/ 0 w 45"/>
                <a:gd name="T43" fmla="*/ 20 h 28"/>
                <a:gd name="T44" fmla="*/ 1 w 45"/>
                <a:gd name="T45" fmla="*/ 20 h 28"/>
                <a:gd name="T46" fmla="*/ 2 w 45"/>
                <a:gd name="T47" fmla="*/ 21 h 28"/>
                <a:gd name="T48" fmla="*/ 5 w 45"/>
                <a:gd name="T49" fmla="*/ 22 h 28"/>
                <a:gd name="T50" fmla="*/ 8 w 45"/>
                <a:gd name="T51" fmla="*/ 22 h 28"/>
                <a:gd name="T52" fmla="*/ 11 w 45"/>
                <a:gd name="T53" fmla="*/ 21 h 28"/>
                <a:gd name="T54" fmla="*/ 13 w 45"/>
                <a:gd name="T55" fmla="*/ 24 h 28"/>
                <a:gd name="T56" fmla="*/ 15 w 45"/>
                <a:gd name="T57" fmla="*/ 26 h 28"/>
                <a:gd name="T58" fmla="*/ 16 w 45"/>
                <a:gd name="T59" fmla="*/ 26 h 28"/>
                <a:gd name="T60" fmla="*/ 16 w 45"/>
                <a:gd name="T61" fmla="*/ 26 h 28"/>
                <a:gd name="T62" fmla="*/ 16 w 45"/>
                <a:gd name="T63" fmla="*/ 27 h 28"/>
                <a:gd name="T64" fmla="*/ 17 w 45"/>
                <a:gd name="T65" fmla="*/ 27 h 28"/>
                <a:gd name="T66" fmla="*/ 20 w 45"/>
                <a:gd name="T67" fmla="*/ 28 h 28"/>
                <a:gd name="T68" fmla="*/ 24 w 45"/>
                <a:gd name="T69" fmla="*/ 28 h 28"/>
                <a:gd name="T70" fmla="*/ 27 w 45"/>
                <a:gd name="T71"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28">
                  <a:moveTo>
                    <a:pt x="27" y="27"/>
                  </a:moveTo>
                  <a:cubicBezTo>
                    <a:pt x="29" y="26"/>
                    <a:pt x="31" y="23"/>
                    <a:pt x="33" y="21"/>
                  </a:cubicBezTo>
                  <a:cubicBezTo>
                    <a:pt x="35" y="19"/>
                    <a:pt x="36" y="17"/>
                    <a:pt x="38" y="15"/>
                  </a:cubicBezTo>
                  <a:cubicBezTo>
                    <a:pt x="39" y="14"/>
                    <a:pt x="40" y="13"/>
                    <a:pt x="42" y="12"/>
                  </a:cubicBezTo>
                  <a:cubicBezTo>
                    <a:pt x="43" y="10"/>
                    <a:pt x="45" y="9"/>
                    <a:pt x="45" y="9"/>
                  </a:cubicBezTo>
                  <a:cubicBezTo>
                    <a:pt x="42" y="9"/>
                    <a:pt x="41" y="8"/>
                    <a:pt x="39" y="6"/>
                  </a:cubicBezTo>
                  <a:cubicBezTo>
                    <a:pt x="37" y="5"/>
                    <a:pt x="35" y="3"/>
                    <a:pt x="33" y="2"/>
                  </a:cubicBezTo>
                  <a:cubicBezTo>
                    <a:pt x="30" y="1"/>
                    <a:pt x="26" y="0"/>
                    <a:pt x="22" y="0"/>
                  </a:cubicBezTo>
                  <a:cubicBezTo>
                    <a:pt x="18" y="0"/>
                    <a:pt x="15" y="1"/>
                    <a:pt x="12" y="3"/>
                  </a:cubicBezTo>
                  <a:cubicBezTo>
                    <a:pt x="11" y="4"/>
                    <a:pt x="11" y="5"/>
                    <a:pt x="10" y="5"/>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8" y="8"/>
                    <a:pt x="8" y="9"/>
                    <a:pt x="8" y="10"/>
                  </a:cubicBezTo>
                  <a:cubicBezTo>
                    <a:pt x="8" y="10"/>
                    <a:pt x="8" y="11"/>
                    <a:pt x="8" y="12"/>
                  </a:cubicBezTo>
                  <a:cubicBezTo>
                    <a:pt x="8" y="15"/>
                    <a:pt x="9" y="18"/>
                    <a:pt x="11" y="21"/>
                  </a:cubicBezTo>
                  <a:cubicBezTo>
                    <a:pt x="10" y="22"/>
                    <a:pt x="8" y="22"/>
                    <a:pt x="6" y="22"/>
                  </a:cubicBezTo>
                  <a:cubicBezTo>
                    <a:pt x="4" y="22"/>
                    <a:pt x="2" y="21"/>
                    <a:pt x="1" y="19"/>
                  </a:cubicBezTo>
                  <a:cubicBezTo>
                    <a:pt x="1" y="19"/>
                    <a:pt x="1" y="19"/>
                    <a:pt x="1" y="19"/>
                  </a:cubicBezTo>
                  <a:cubicBezTo>
                    <a:pt x="0" y="19"/>
                    <a:pt x="0" y="19"/>
                    <a:pt x="0" y="20"/>
                  </a:cubicBezTo>
                  <a:cubicBezTo>
                    <a:pt x="0" y="20"/>
                    <a:pt x="1" y="20"/>
                    <a:pt x="1" y="20"/>
                  </a:cubicBezTo>
                  <a:cubicBezTo>
                    <a:pt x="1" y="21"/>
                    <a:pt x="2" y="21"/>
                    <a:pt x="2" y="21"/>
                  </a:cubicBezTo>
                  <a:cubicBezTo>
                    <a:pt x="3" y="22"/>
                    <a:pt x="4" y="22"/>
                    <a:pt x="5" y="22"/>
                  </a:cubicBezTo>
                  <a:cubicBezTo>
                    <a:pt x="6" y="23"/>
                    <a:pt x="7" y="23"/>
                    <a:pt x="8" y="22"/>
                  </a:cubicBezTo>
                  <a:cubicBezTo>
                    <a:pt x="10" y="22"/>
                    <a:pt x="10" y="22"/>
                    <a:pt x="11" y="21"/>
                  </a:cubicBezTo>
                  <a:cubicBezTo>
                    <a:pt x="12" y="22"/>
                    <a:pt x="12" y="23"/>
                    <a:pt x="13" y="24"/>
                  </a:cubicBezTo>
                  <a:cubicBezTo>
                    <a:pt x="14" y="25"/>
                    <a:pt x="15" y="25"/>
                    <a:pt x="15" y="26"/>
                  </a:cubicBezTo>
                  <a:cubicBezTo>
                    <a:pt x="15" y="26"/>
                    <a:pt x="16" y="26"/>
                    <a:pt x="16" y="26"/>
                  </a:cubicBezTo>
                  <a:cubicBezTo>
                    <a:pt x="16" y="26"/>
                    <a:pt x="16" y="26"/>
                    <a:pt x="16" y="26"/>
                  </a:cubicBezTo>
                  <a:cubicBezTo>
                    <a:pt x="16" y="27"/>
                    <a:pt x="16" y="27"/>
                    <a:pt x="16" y="27"/>
                  </a:cubicBezTo>
                  <a:cubicBezTo>
                    <a:pt x="17" y="27"/>
                    <a:pt x="17" y="27"/>
                    <a:pt x="17" y="27"/>
                  </a:cubicBezTo>
                  <a:cubicBezTo>
                    <a:pt x="18" y="28"/>
                    <a:pt x="19" y="28"/>
                    <a:pt x="20" y="28"/>
                  </a:cubicBezTo>
                  <a:cubicBezTo>
                    <a:pt x="21" y="28"/>
                    <a:pt x="22" y="28"/>
                    <a:pt x="24" y="28"/>
                  </a:cubicBezTo>
                  <a:cubicBezTo>
                    <a:pt x="25" y="28"/>
                    <a:pt x="26" y="27"/>
                    <a:pt x="27"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2622"/>
            <p:cNvSpPr>
              <a:spLocks/>
            </p:cNvSpPr>
            <p:nvPr/>
          </p:nvSpPr>
          <p:spPr bwMode="auto">
            <a:xfrm>
              <a:off x="2894519" y="2586803"/>
              <a:ext cx="59294" cy="40428"/>
            </a:xfrm>
            <a:custGeom>
              <a:avLst/>
              <a:gdLst>
                <a:gd name="T0" fmla="*/ 11 w 28"/>
                <a:gd name="T1" fmla="*/ 19 h 19"/>
                <a:gd name="T2" fmla="*/ 17 w 28"/>
                <a:gd name="T3" fmla="*/ 19 h 19"/>
                <a:gd name="T4" fmla="*/ 22 w 28"/>
                <a:gd name="T5" fmla="*/ 17 h 19"/>
                <a:gd name="T6" fmla="*/ 26 w 28"/>
                <a:gd name="T7" fmla="*/ 17 h 19"/>
                <a:gd name="T8" fmla="*/ 28 w 28"/>
                <a:gd name="T9" fmla="*/ 17 h 19"/>
                <a:gd name="T10" fmla="*/ 26 w 28"/>
                <a:gd name="T11" fmla="*/ 13 h 19"/>
                <a:gd name="T12" fmla="*/ 25 w 28"/>
                <a:gd name="T13" fmla="*/ 8 h 19"/>
                <a:gd name="T14" fmla="*/ 20 w 28"/>
                <a:gd name="T15" fmla="*/ 3 h 19"/>
                <a:gd name="T16" fmla="*/ 14 w 28"/>
                <a:gd name="T17" fmla="*/ 0 h 19"/>
                <a:gd name="T18" fmla="*/ 12 w 28"/>
                <a:gd name="T19" fmla="*/ 0 h 19"/>
                <a:gd name="T20" fmla="*/ 11 w 28"/>
                <a:gd name="T21" fmla="*/ 0 h 19"/>
                <a:gd name="T22" fmla="*/ 11 w 28"/>
                <a:gd name="T23" fmla="*/ 0 h 19"/>
                <a:gd name="T24" fmla="*/ 11 w 28"/>
                <a:gd name="T25" fmla="*/ 0 h 19"/>
                <a:gd name="T26" fmla="*/ 11 w 28"/>
                <a:gd name="T27" fmla="*/ 0 h 19"/>
                <a:gd name="T28" fmla="*/ 10 w 28"/>
                <a:gd name="T29" fmla="*/ 1 h 19"/>
                <a:gd name="T30" fmla="*/ 9 w 28"/>
                <a:gd name="T31" fmla="*/ 1 h 19"/>
                <a:gd name="T32" fmla="*/ 8 w 28"/>
                <a:gd name="T33" fmla="*/ 3 h 19"/>
                <a:gd name="T34" fmla="*/ 5 w 28"/>
                <a:gd name="T35" fmla="*/ 9 h 19"/>
                <a:gd name="T36" fmla="*/ 2 w 28"/>
                <a:gd name="T37" fmla="*/ 7 h 19"/>
                <a:gd name="T38" fmla="*/ 1 w 28"/>
                <a:gd name="T39" fmla="*/ 3 h 19"/>
                <a:gd name="T40" fmla="*/ 0 w 28"/>
                <a:gd name="T41" fmla="*/ 3 h 19"/>
                <a:gd name="T42" fmla="*/ 0 w 28"/>
                <a:gd name="T43" fmla="*/ 3 h 19"/>
                <a:gd name="T44" fmla="*/ 0 w 28"/>
                <a:gd name="T45" fmla="*/ 4 h 19"/>
                <a:gd name="T46" fmla="*/ 0 w 28"/>
                <a:gd name="T47" fmla="*/ 5 h 19"/>
                <a:gd name="T48" fmla="*/ 1 w 28"/>
                <a:gd name="T49" fmla="*/ 7 h 19"/>
                <a:gd name="T50" fmla="*/ 3 w 28"/>
                <a:gd name="T51" fmla="*/ 8 h 19"/>
                <a:gd name="T52" fmla="*/ 5 w 28"/>
                <a:gd name="T53" fmla="*/ 9 h 19"/>
                <a:gd name="T54" fmla="*/ 5 w 28"/>
                <a:gd name="T55" fmla="*/ 11 h 19"/>
                <a:gd name="T56" fmla="*/ 5 w 28"/>
                <a:gd name="T57" fmla="*/ 13 h 19"/>
                <a:gd name="T58" fmla="*/ 6 w 28"/>
                <a:gd name="T59" fmla="*/ 14 h 19"/>
                <a:gd name="T60" fmla="*/ 6 w 28"/>
                <a:gd name="T61" fmla="*/ 14 h 19"/>
                <a:gd name="T62" fmla="*/ 6 w 28"/>
                <a:gd name="T63" fmla="*/ 14 h 19"/>
                <a:gd name="T64" fmla="*/ 6 w 28"/>
                <a:gd name="T65" fmla="*/ 15 h 19"/>
                <a:gd name="T66" fmla="*/ 7 w 28"/>
                <a:gd name="T67" fmla="*/ 16 h 19"/>
                <a:gd name="T68" fmla="*/ 9 w 28"/>
                <a:gd name="T69" fmla="*/ 18 h 19"/>
                <a:gd name="T70" fmla="*/ 11 w 28"/>
                <a:gd name="T7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19">
                  <a:moveTo>
                    <a:pt x="11" y="19"/>
                  </a:moveTo>
                  <a:cubicBezTo>
                    <a:pt x="13" y="19"/>
                    <a:pt x="15" y="19"/>
                    <a:pt x="17" y="19"/>
                  </a:cubicBezTo>
                  <a:cubicBezTo>
                    <a:pt x="19" y="18"/>
                    <a:pt x="20" y="18"/>
                    <a:pt x="22" y="17"/>
                  </a:cubicBezTo>
                  <a:cubicBezTo>
                    <a:pt x="23" y="17"/>
                    <a:pt x="24" y="17"/>
                    <a:pt x="26" y="17"/>
                  </a:cubicBezTo>
                  <a:cubicBezTo>
                    <a:pt x="27" y="17"/>
                    <a:pt x="28" y="17"/>
                    <a:pt x="28" y="17"/>
                  </a:cubicBezTo>
                  <a:cubicBezTo>
                    <a:pt x="27" y="16"/>
                    <a:pt x="27" y="15"/>
                    <a:pt x="26" y="13"/>
                  </a:cubicBezTo>
                  <a:cubicBezTo>
                    <a:pt x="26" y="11"/>
                    <a:pt x="26" y="10"/>
                    <a:pt x="25" y="8"/>
                  </a:cubicBezTo>
                  <a:cubicBezTo>
                    <a:pt x="24" y="6"/>
                    <a:pt x="22" y="4"/>
                    <a:pt x="20" y="3"/>
                  </a:cubicBezTo>
                  <a:cubicBezTo>
                    <a:pt x="18" y="1"/>
                    <a:pt x="16" y="0"/>
                    <a:pt x="14" y="0"/>
                  </a:cubicBezTo>
                  <a:cubicBezTo>
                    <a:pt x="13" y="0"/>
                    <a:pt x="12" y="0"/>
                    <a:pt x="12" y="0"/>
                  </a:cubicBezTo>
                  <a:cubicBezTo>
                    <a:pt x="12" y="0"/>
                    <a:pt x="11" y="0"/>
                    <a:pt x="11" y="0"/>
                  </a:cubicBezTo>
                  <a:cubicBezTo>
                    <a:pt x="11" y="0"/>
                    <a:pt x="11" y="0"/>
                    <a:pt x="11" y="0"/>
                  </a:cubicBezTo>
                  <a:cubicBezTo>
                    <a:pt x="11" y="0"/>
                    <a:pt x="11" y="0"/>
                    <a:pt x="11" y="0"/>
                  </a:cubicBezTo>
                  <a:cubicBezTo>
                    <a:pt x="11" y="0"/>
                    <a:pt x="11" y="0"/>
                    <a:pt x="11" y="0"/>
                  </a:cubicBezTo>
                  <a:cubicBezTo>
                    <a:pt x="10" y="0"/>
                    <a:pt x="10" y="0"/>
                    <a:pt x="10" y="1"/>
                  </a:cubicBezTo>
                  <a:cubicBezTo>
                    <a:pt x="10" y="1"/>
                    <a:pt x="9" y="1"/>
                    <a:pt x="9" y="1"/>
                  </a:cubicBezTo>
                  <a:cubicBezTo>
                    <a:pt x="8" y="2"/>
                    <a:pt x="8" y="2"/>
                    <a:pt x="8" y="3"/>
                  </a:cubicBezTo>
                  <a:cubicBezTo>
                    <a:pt x="6" y="4"/>
                    <a:pt x="5" y="6"/>
                    <a:pt x="5" y="9"/>
                  </a:cubicBezTo>
                  <a:cubicBezTo>
                    <a:pt x="4" y="8"/>
                    <a:pt x="3" y="8"/>
                    <a:pt x="2" y="7"/>
                  </a:cubicBezTo>
                  <a:cubicBezTo>
                    <a:pt x="1" y="6"/>
                    <a:pt x="0" y="5"/>
                    <a:pt x="1" y="3"/>
                  </a:cubicBezTo>
                  <a:cubicBezTo>
                    <a:pt x="1" y="3"/>
                    <a:pt x="1" y="3"/>
                    <a:pt x="0" y="3"/>
                  </a:cubicBezTo>
                  <a:cubicBezTo>
                    <a:pt x="0" y="3"/>
                    <a:pt x="0" y="3"/>
                    <a:pt x="0" y="3"/>
                  </a:cubicBezTo>
                  <a:cubicBezTo>
                    <a:pt x="0" y="4"/>
                    <a:pt x="0" y="4"/>
                    <a:pt x="0" y="4"/>
                  </a:cubicBezTo>
                  <a:cubicBezTo>
                    <a:pt x="0" y="4"/>
                    <a:pt x="0" y="5"/>
                    <a:pt x="0" y="5"/>
                  </a:cubicBezTo>
                  <a:cubicBezTo>
                    <a:pt x="1" y="6"/>
                    <a:pt x="1" y="6"/>
                    <a:pt x="1" y="7"/>
                  </a:cubicBezTo>
                  <a:cubicBezTo>
                    <a:pt x="2" y="7"/>
                    <a:pt x="3" y="8"/>
                    <a:pt x="3" y="8"/>
                  </a:cubicBezTo>
                  <a:cubicBezTo>
                    <a:pt x="4" y="9"/>
                    <a:pt x="5" y="9"/>
                    <a:pt x="5" y="9"/>
                  </a:cubicBezTo>
                  <a:cubicBezTo>
                    <a:pt x="5" y="10"/>
                    <a:pt x="5" y="10"/>
                    <a:pt x="5" y="11"/>
                  </a:cubicBezTo>
                  <a:cubicBezTo>
                    <a:pt x="5" y="12"/>
                    <a:pt x="5" y="13"/>
                    <a:pt x="5" y="13"/>
                  </a:cubicBezTo>
                  <a:cubicBezTo>
                    <a:pt x="5" y="13"/>
                    <a:pt x="6" y="13"/>
                    <a:pt x="6" y="14"/>
                  </a:cubicBezTo>
                  <a:cubicBezTo>
                    <a:pt x="6" y="14"/>
                    <a:pt x="6" y="14"/>
                    <a:pt x="6" y="14"/>
                  </a:cubicBezTo>
                  <a:cubicBezTo>
                    <a:pt x="6" y="14"/>
                    <a:pt x="6" y="14"/>
                    <a:pt x="6" y="14"/>
                  </a:cubicBezTo>
                  <a:cubicBezTo>
                    <a:pt x="6" y="14"/>
                    <a:pt x="6" y="15"/>
                    <a:pt x="6" y="15"/>
                  </a:cubicBezTo>
                  <a:cubicBezTo>
                    <a:pt x="6" y="15"/>
                    <a:pt x="7" y="16"/>
                    <a:pt x="7" y="16"/>
                  </a:cubicBezTo>
                  <a:cubicBezTo>
                    <a:pt x="8" y="17"/>
                    <a:pt x="8" y="17"/>
                    <a:pt x="9" y="18"/>
                  </a:cubicBezTo>
                  <a:cubicBezTo>
                    <a:pt x="10" y="18"/>
                    <a:pt x="11" y="19"/>
                    <a:pt x="11"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2623"/>
            <p:cNvSpPr>
              <a:spLocks/>
            </p:cNvSpPr>
            <p:nvPr/>
          </p:nvSpPr>
          <p:spPr bwMode="auto">
            <a:xfrm>
              <a:off x="2952017" y="2624535"/>
              <a:ext cx="34139" cy="23358"/>
            </a:xfrm>
            <a:custGeom>
              <a:avLst/>
              <a:gdLst>
                <a:gd name="T0" fmla="*/ 7 w 16"/>
                <a:gd name="T1" fmla="*/ 11 h 11"/>
                <a:gd name="T2" fmla="*/ 10 w 16"/>
                <a:gd name="T3" fmla="*/ 11 h 11"/>
                <a:gd name="T4" fmla="*/ 13 w 16"/>
                <a:gd name="T5" fmla="*/ 10 h 11"/>
                <a:gd name="T6" fmla="*/ 15 w 16"/>
                <a:gd name="T7" fmla="*/ 10 h 11"/>
                <a:gd name="T8" fmla="*/ 16 w 16"/>
                <a:gd name="T9" fmla="*/ 10 h 11"/>
                <a:gd name="T10" fmla="*/ 15 w 16"/>
                <a:gd name="T11" fmla="*/ 8 h 11"/>
                <a:gd name="T12" fmla="*/ 14 w 16"/>
                <a:gd name="T13" fmla="*/ 5 h 11"/>
                <a:gd name="T14" fmla="*/ 12 w 16"/>
                <a:gd name="T15" fmla="*/ 2 h 11"/>
                <a:gd name="T16" fmla="*/ 8 w 16"/>
                <a:gd name="T17" fmla="*/ 0 h 11"/>
                <a:gd name="T18" fmla="*/ 7 w 16"/>
                <a:gd name="T19" fmla="*/ 0 h 11"/>
                <a:gd name="T20" fmla="*/ 6 w 16"/>
                <a:gd name="T21" fmla="*/ 0 h 11"/>
                <a:gd name="T22" fmla="*/ 6 w 16"/>
                <a:gd name="T23" fmla="*/ 0 h 11"/>
                <a:gd name="T24" fmla="*/ 6 w 16"/>
                <a:gd name="T25" fmla="*/ 0 h 11"/>
                <a:gd name="T26" fmla="*/ 6 w 16"/>
                <a:gd name="T27" fmla="*/ 0 h 11"/>
                <a:gd name="T28" fmla="*/ 6 w 16"/>
                <a:gd name="T29" fmla="*/ 0 h 11"/>
                <a:gd name="T30" fmla="*/ 5 w 16"/>
                <a:gd name="T31" fmla="*/ 1 h 11"/>
                <a:gd name="T32" fmla="*/ 4 w 16"/>
                <a:gd name="T33" fmla="*/ 2 h 11"/>
                <a:gd name="T34" fmla="*/ 3 w 16"/>
                <a:gd name="T35" fmla="*/ 5 h 11"/>
                <a:gd name="T36" fmla="*/ 1 w 16"/>
                <a:gd name="T37" fmla="*/ 4 h 11"/>
                <a:gd name="T38" fmla="*/ 0 w 16"/>
                <a:gd name="T39" fmla="*/ 2 h 11"/>
                <a:gd name="T40" fmla="*/ 0 w 16"/>
                <a:gd name="T41" fmla="*/ 2 h 11"/>
                <a:gd name="T42" fmla="*/ 0 w 16"/>
                <a:gd name="T43" fmla="*/ 2 h 11"/>
                <a:gd name="T44" fmla="*/ 0 w 16"/>
                <a:gd name="T45" fmla="*/ 2 h 11"/>
                <a:gd name="T46" fmla="*/ 0 w 16"/>
                <a:gd name="T47" fmla="*/ 3 h 11"/>
                <a:gd name="T48" fmla="*/ 1 w 16"/>
                <a:gd name="T49" fmla="*/ 4 h 11"/>
                <a:gd name="T50" fmla="*/ 2 w 16"/>
                <a:gd name="T51" fmla="*/ 5 h 11"/>
                <a:gd name="T52" fmla="*/ 3 w 16"/>
                <a:gd name="T53" fmla="*/ 5 h 11"/>
                <a:gd name="T54" fmla="*/ 3 w 16"/>
                <a:gd name="T55" fmla="*/ 7 h 11"/>
                <a:gd name="T56" fmla="*/ 3 w 16"/>
                <a:gd name="T57" fmla="*/ 8 h 11"/>
                <a:gd name="T58" fmla="*/ 3 w 16"/>
                <a:gd name="T59" fmla="*/ 8 h 11"/>
                <a:gd name="T60" fmla="*/ 3 w 16"/>
                <a:gd name="T61" fmla="*/ 8 h 11"/>
                <a:gd name="T62" fmla="*/ 3 w 16"/>
                <a:gd name="T63" fmla="*/ 8 h 11"/>
                <a:gd name="T64" fmla="*/ 3 w 16"/>
                <a:gd name="T65" fmla="*/ 9 h 11"/>
                <a:gd name="T66" fmla="*/ 4 w 16"/>
                <a:gd name="T67" fmla="*/ 10 h 11"/>
                <a:gd name="T68" fmla="*/ 5 w 16"/>
                <a:gd name="T69" fmla="*/ 10 h 11"/>
                <a:gd name="T70" fmla="*/ 7 w 16"/>
                <a:gd name="T7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7" y="11"/>
                  </a:moveTo>
                  <a:cubicBezTo>
                    <a:pt x="8" y="11"/>
                    <a:pt x="9" y="11"/>
                    <a:pt x="10" y="11"/>
                  </a:cubicBezTo>
                  <a:cubicBezTo>
                    <a:pt x="11" y="11"/>
                    <a:pt x="12" y="11"/>
                    <a:pt x="13" y="10"/>
                  </a:cubicBezTo>
                  <a:cubicBezTo>
                    <a:pt x="13" y="10"/>
                    <a:pt x="14" y="10"/>
                    <a:pt x="15" y="10"/>
                  </a:cubicBezTo>
                  <a:cubicBezTo>
                    <a:pt x="16" y="10"/>
                    <a:pt x="16" y="10"/>
                    <a:pt x="16" y="10"/>
                  </a:cubicBezTo>
                  <a:cubicBezTo>
                    <a:pt x="16" y="9"/>
                    <a:pt x="15" y="9"/>
                    <a:pt x="15" y="8"/>
                  </a:cubicBezTo>
                  <a:cubicBezTo>
                    <a:pt x="15" y="7"/>
                    <a:pt x="15" y="6"/>
                    <a:pt x="14" y="5"/>
                  </a:cubicBezTo>
                  <a:cubicBezTo>
                    <a:pt x="14" y="4"/>
                    <a:pt x="13" y="3"/>
                    <a:pt x="12" y="2"/>
                  </a:cubicBezTo>
                  <a:cubicBezTo>
                    <a:pt x="11" y="1"/>
                    <a:pt x="9" y="0"/>
                    <a:pt x="8" y="0"/>
                  </a:cubicBezTo>
                  <a:cubicBezTo>
                    <a:pt x="8" y="0"/>
                    <a:pt x="7" y="0"/>
                    <a:pt x="7" y="0"/>
                  </a:cubicBezTo>
                  <a:cubicBezTo>
                    <a:pt x="7" y="0"/>
                    <a:pt x="7" y="0"/>
                    <a:pt x="6" y="0"/>
                  </a:cubicBezTo>
                  <a:cubicBezTo>
                    <a:pt x="6" y="0"/>
                    <a:pt x="6" y="0"/>
                    <a:pt x="6" y="0"/>
                  </a:cubicBezTo>
                  <a:cubicBezTo>
                    <a:pt x="6" y="0"/>
                    <a:pt x="6" y="0"/>
                    <a:pt x="6" y="0"/>
                  </a:cubicBezTo>
                  <a:cubicBezTo>
                    <a:pt x="6" y="0"/>
                    <a:pt x="6" y="0"/>
                    <a:pt x="6" y="0"/>
                  </a:cubicBezTo>
                  <a:cubicBezTo>
                    <a:pt x="6" y="0"/>
                    <a:pt x="6" y="0"/>
                    <a:pt x="6" y="0"/>
                  </a:cubicBezTo>
                  <a:cubicBezTo>
                    <a:pt x="6" y="1"/>
                    <a:pt x="5" y="1"/>
                    <a:pt x="5" y="1"/>
                  </a:cubicBezTo>
                  <a:cubicBezTo>
                    <a:pt x="5" y="1"/>
                    <a:pt x="5" y="1"/>
                    <a:pt x="4" y="2"/>
                  </a:cubicBezTo>
                  <a:cubicBezTo>
                    <a:pt x="4" y="3"/>
                    <a:pt x="3" y="4"/>
                    <a:pt x="3" y="5"/>
                  </a:cubicBezTo>
                  <a:cubicBezTo>
                    <a:pt x="2" y="5"/>
                    <a:pt x="2" y="5"/>
                    <a:pt x="1" y="4"/>
                  </a:cubicBezTo>
                  <a:cubicBezTo>
                    <a:pt x="1" y="4"/>
                    <a:pt x="0" y="3"/>
                    <a:pt x="0" y="2"/>
                  </a:cubicBezTo>
                  <a:cubicBezTo>
                    <a:pt x="0" y="2"/>
                    <a:pt x="0" y="2"/>
                    <a:pt x="0" y="2"/>
                  </a:cubicBezTo>
                  <a:cubicBezTo>
                    <a:pt x="0" y="2"/>
                    <a:pt x="0" y="2"/>
                    <a:pt x="0" y="2"/>
                  </a:cubicBezTo>
                  <a:cubicBezTo>
                    <a:pt x="0" y="2"/>
                    <a:pt x="0" y="2"/>
                    <a:pt x="0" y="2"/>
                  </a:cubicBezTo>
                  <a:cubicBezTo>
                    <a:pt x="0" y="3"/>
                    <a:pt x="0" y="3"/>
                    <a:pt x="0" y="3"/>
                  </a:cubicBezTo>
                  <a:cubicBezTo>
                    <a:pt x="0" y="3"/>
                    <a:pt x="1" y="4"/>
                    <a:pt x="1" y="4"/>
                  </a:cubicBezTo>
                  <a:cubicBezTo>
                    <a:pt x="1" y="4"/>
                    <a:pt x="2" y="5"/>
                    <a:pt x="2" y="5"/>
                  </a:cubicBezTo>
                  <a:cubicBezTo>
                    <a:pt x="2" y="5"/>
                    <a:pt x="3" y="5"/>
                    <a:pt x="3" y="5"/>
                  </a:cubicBezTo>
                  <a:cubicBezTo>
                    <a:pt x="3" y="6"/>
                    <a:pt x="3" y="6"/>
                    <a:pt x="3" y="7"/>
                  </a:cubicBezTo>
                  <a:cubicBezTo>
                    <a:pt x="3" y="7"/>
                    <a:pt x="3" y="7"/>
                    <a:pt x="3" y="8"/>
                  </a:cubicBezTo>
                  <a:cubicBezTo>
                    <a:pt x="3" y="8"/>
                    <a:pt x="3" y="8"/>
                    <a:pt x="3" y="8"/>
                  </a:cubicBezTo>
                  <a:cubicBezTo>
                    <a:pt x="3" y="8"/>
                    <a:pt x="3" y="8"/>
                    <a:pt x="3" y="8"/>
                  </a:cubicBezTo>
                  <a:cubicBezTo>
                    <a:pt x="3" y="8"/>
                    <a:pt x="3" y="8"/>
                    <a:pt x="3" y="8"/>
                  </a:cubicBezTo>
                  <a:cubicBezTo>
                    <a:pt x="3" y="8"/>
                    <a:pt x="3" y="9"/>
                    <a:pt x="3" y="9"/>
                  </a:cubicBezTo>
                  <a:cubicBezTo>
                    <a:pt x="4" y="9"/>
                    <a:pt x="4" y="9"/>
                    <a:pt x="4" y="10"/>
                  </a:cubicBezTo>
                  <a:cubicBezTo>
                    <a:pt x="4" y="10"/>
                    <a:pt x="5" y="10"/>
                    <a:pt x="5" y="10"/>
                  </a:cubicBezTo>
                  <a:cubicBezTo>
                    <a:pt x="6" y="11"/>
                    <a:pt x="6" y="11"/>
                    <a:pt x="7"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2624"/>
            <p:cNvSpPr>
              <a:spLocks/>
            </p:cNvSpPr>
            <p:nvPr/>
          </p:nvSpPr>
          <p:spPr bwMode="auto">
            <a:xfrm>
              <a:off x="2828936" y="2599380"/>
              <a:ext cx="34139" cy="23358"/>
            </a:xfrm>
            <a:custGeom>
              <a:avLst/>
              <a:gdLst>
                <a:gd name="T0" fmla="*/ 7 w 16"/>
                <a:gd name="T1" fmla="*/ 11 h 11"/>
                <a:gd name="T2" fmla="*/ 10 w 16"/>
                <a:gd name="T3" fmla="*/ 11 h 11"/>
                <a:gd name="T4" fmla="*/ 13 w 16"/>
                <a:gd name="T5" fmla="*/ 10 h 11"/>
                <a:gd name="T6" fmla="*/ 15 w 16"/>
                <a:gd name="T7" fmla="*/ 10 h 11"/>
                <a:gd name="T8" fmla="*/ 16 w 16"/>
                <a:gd name="T9" fmla="*/ 10 h 11"/>
                <a:gd name="T10" fmla="*/ 15 w 16"/>
                <a:gd name="T11" fmla="*/ 7 h 11"/>
                <a:gd name="T12" fmla="*/ 14 w 16"/>
                <a:gd name="T13" fmla="*/ 5 h 11"/>
                <a:gd name="T14" fmla="*/ 12 w 16"/>
                <a:gd name="T15" fmla="*/ 1 h 11"/>
                <a:gd name="T16" fmla="*/ 8 w 16"/>
                <a:gd name="T17" fmla="*/ 0 h 11"/>
                <a:gd name="T18" fmla="*/ 7 w 16"/>
                <a:gd name="T19" fmla="*/ 0 h 11"/>
                <a:gd name="T20" fmla="*/ 6 w 16"/>
                <a:gd name="T21" fmla="*/ 0 h 11"/>
                <a:gd name="T22" fmla="*/ 6 w 16"/>
                <a:gd name="T23" fmla="*/ 0 h 11"/>
                <a:gd name="T24" fmla="*/ 6 w 16"/>
                <a:gd name="T25" fmla="*/ 0 h 11"/>
                <a:gd name="T26" fmla="*/ 6 w 16"/>
                <a:gd name="T27" fmla="*/ 0 h 11"/>
                <a:gd name="T28" fmla="*/ 6 w 16"/>
                <a:gd name="T29" fmla="*/ 0 h 11"/>
                <a:gd name="T30" fmla="*/ 5 w 16"/>
                <a:gd name="T31" fmla="*/ 1 h 11"/>
                <a:gd name="T32" fmla="*/ 4 w 16"/>
                <a:gd name="T33" fmla="*/ 1 h 11"/>
                <a:gd name="T34" fmla="*/ 3 w 16"/>
                <a:gd name="T35" fmla="*/ 5 h 11"/>
                <a:gd name="T36" fmla="*/ 1 w 16"/>
                <a:gd name="T37" fmla="*/ 4 h 11"/>
                <a:gd name="T38" fmla="*/ 0 w 16"/>
                <a:gd name="T39" fmla="*/ 2 h 11"/>
                <a:gd name="T40" fmla="*/ 0 w 16"/>
                <a:gd name="T41" fmla="*/ 2 h 11"/>
                <a:gd name="T42" fmla="*/ 0 w 16"/>
                <a:gd name="T43" fmla="*/ 2 h 11"/>
                <a:gd name="T44" fmla="*/ 0 w 16"/>
                <a:gd name="T45" fmla="*/ 2 h 11"/>
                <a:gd name="T46" fmla="*/ 0 w 16"/>
                <a:gd name="T47" fmla="*/ 3 h 11"/>
                <a:gd name="T48" fmla="*/ 1 w 16"/>
                <a:gd name="T49" fmla="*/ 4 h 11"/>
                <a:gd name="T50" fmla="*/ 2 w 16"/>
                <a:gd name="T51" fmla="*/ 5 h 11"/>
                <a:gd name="T52" fmla="*/ 3 w 16"/>
                <a:gd name="T53" fmla="*/ 5 h 11"/>
                <a:gd name="T54" fmla="*/ 3 w 16"/>
                <a:gd name="T55" fmla="*/ 6 h 11"/>
                <a:gd name="T56" fmla="*/ 3 w 16"/>
                <a:gd name="T57" fmla="*/ 7 h 11"/>
                <a:gd name="T58" fmla="*/ 3 w 16"/>
                <a:gd name="T59" fmla="*/ 8 h 11"/>
                <a:gd name="T60" fmla="*/ 3 w 16"/>
                <a:gd name="T61" fmla="*/ 8 h 11"/>
                <a:gd name="T62" fmla="*/ 3 w 16"/>
                <a:gd name="T63" fmla="*/ 8 h 11"/>
                <a:gd name="T64" fmla="*/ 3 w 16"/>
                <a:gd name="T65" fmla="*/ 8 h 11"/>
                <a:gd name="T66" fmla="*/ 4 w 16"/>
                <a:gd name="T67" fmla="*/ 9 h 11"/>
                <a:gd name="T68" fmla="*/ 5 w 16"/>
                <a:gd name="T69" fmla="*/ 10 h 11"/>
                <a:gd name="T70" fmla="*/ 7 w 16"/>
                <a:gd name="T7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7" y="11"/>
                  </a:moveTo>
                  <a:cubicBezTo>
                    <a:pt x="7" y="11"/>
                    <a:pt x="9" y="11"/>
                    <a:pt x="10" y="11"/>
                  </a:cubicBezTo>
                  <a:cubicBezTo>
                    <a:pt x="11" y="10"/>
                    <a:pt x="12" y="10"/>
                    <a:pt x="13" y="10"/>
                  </a:cubicBezTo>
                  <a:cubicBezTo>
                    <a:pt x="13" y="10"/>
                    <a:pt x="14" y="10"/>
                    <a:pt x="15" y="10"/>
                  </a:cubicBezTo>
                  <a:cubicBezTo>
                    <a:pt x="16" y="10"/>
                    <a:pt x="16" y="10"/>
                    <a:pt x="16" y="10"/>
                  </a:cubicBezTo>
                  <a:cubicBezTo>
                    <a:pt x="16" y="9"/>
                    <a:pt x="15" y="8"/>
                    <a:pt x="15" y="7"/>
                  </a:cubicBezTo>
                  <a:cubicBezTo>
                    <a:pt x="15" y="7"/>
                    <a:pt x="15" y="6"/>
                    <a:pt x="14" y="5"/>
                  </a:cubicBezTo>
                  <a:cubicBezTo>
                    <a:pt x="14" y="3"/>
                    <a:pt x="13" y="2"/>
                    <a:pt x="12" y="1"/>
                  </a:cubicBezTo>
                  <a:cubicBezTo>
                    <a:pt x="10" y="0"/>
                    <a:pt x="9" y="0"/>
                    <a:pt x="8" y="0"/>
                  </a:cubicBezTo>
                  <a:cubicBezTo>
                    <a:pt x="7" y="0"/>
                    <a:pt x="7" y="0"/>
                    <a:pt x="7" y="0"/>
                  </a:cubicBezTo>
                  <a:cubicBezTo>
                    <a:pt x="7" y="0"/>
                    <a:pt x="6" y="0"/>
                    <a:pt x="6" y="0"/>
                  </a:cubicBezTo>
                  <a:cubicBezTo>
                    <a:pt x="6" y="0"/>
                    <a:pt x="6" y="0"/>
                    <a:pt x="6" y="0"/>
                  </a:cubicBezTo>
                  <a:cubicBezTo>
                    <a:pt x="6" y="0"/>
                    <a:pt x="6" y="0"/>
                    <a:pt x="6" y="0"/>
                  </a:cubicBezTo>
                  <a:cubicBezTo>
                    <a:pt x="6" y="0"/>
                    <a:pt x="6" y="0"/>
                    <a:pt x="6" y="0"/>
                  </a:cubicBezTo>
                  <a:cubicBezTo>
                    <a:pt x="6" y="0"/>
                    <a:pt x="6" y="0"/>
                    <a:pt x="6" y="0"/>
                  </a:cubicBezTo>
                  <a:cubicBezTo>
                    <a:pt x="6" y="0"/>
                    <a:pt x="5" y="1"/>
                    <a:pt x="5" y="1"/>
                  </a:cubicBezTo>
                  <a:cubicBezTo>
                    <a:pt x="5" y="1"/>
                    <a:pt x="5" y="1"/>
                    <a:pt x="4" y="1"/>
                  </a:cubicBezTo>
                  <a:cubicBezTo>
                    <a:pt x="4" y="2"/>
                    <a:pt x="3" y="4"/>
                    <a:pt x="3" y="5"/>
                  </a:cubicBezTo>
                  <a:cubicBezTo>
                    <a:pt x="2" y="5"/>
                    <a:pt x="2" y="5"/>
                    <a:pt x="1" y="4"/>
                  </a:cubicBezTo>
                  <a:cubicBezTo>
                    <a:pt x="1" y="4"/>
                    <a:pt x="0" y="3"/>
                    <a:pt x="0" y="2"/>
                  </a:cubicBezTo>
                  <a:cubicBezTo>
                    <a:pt x="0" y="2"/>
                    <a:pt x="0" y="2"/>
                    <a:pt x="0" y="2"/>
                  </a:cubicBezTo>
                  <a:cubicBezTo>
                    <a:pt x="0" y="2"/>
                    <a:pt x="0" y="2"/>
                    <a:pt x="0" y="2"/>
                  </a:cubicBezTo>
                  <a:cubicBezTo>
                    <a:pt x="0" y="2"/>
                    <a:pt x="0" y="2"/>
                    <a:pt x="0" y="2"/>
                  </a:cubicBezTo>
                  <a:cubicBezTo>
                    <a:pt x="0" y="2"/>
                    <a:pt x="0" y="3"/>
                    <a:pt x="0" y="3"/>
                  </a:cubicBezTo>
                  <a:cubicBezTo>
                    <a:pt x="0" y="3"/>
                    <a:pt x="1" y="3"/>
                    <a:pt x="1" y="4"/>
                  </a:cubicBezTo>
                  <a:cubicBezTo>
                    <a:pt x="1" y="4"/>
                    <a:pt x="2" y="4"/>
                    <a:pt x="2" y="5"/>
                  </a:cubicBezTo>
                  <a:cubicBezTo>
                    <a:pt x="2" y="5"/>
                    <a:pt x="3" y="5"/>
                    <a:pt x="3" y="5"/>
                  </a:cubicBezTo>
                  <a:cubicBezTo>
                    <a:pt x="3" y="6"/>
                    <a:pt x="3" y="6"/>
                    <a:pt x="3" y="6"/>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10"/>
                    <a:pt x="5" y="10"/>
                    <a:pt x="5" y="10"/>
                  </a:cubicBezTo>
                  <a:cubicBezTo>
                    <a:pt x="6" y="10"/>
                    <a:pt x="6" y="11"/>
                    <a:pt x="7"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2625"/>
            <p:cNvSpPr>
              <a:spLocks/>
            </p:cNvSpPr>
            <p:nvPr/>
          </p:nvSpPr>
          <p:spPr bwMode="auto">
            <a:xfrm>
              <a:off x="2715738" y="2439465"/>
              <a:ext cx="53006" cy="89840"/>
            </a:xfrm>
            <a:custGeom>
              <a:avLst/>
              <a:gdLst>
                <a:gd name="T0" fmla="*/ 24 w 25"/>
                <a:gd name="T1" fmla="*/ 18 h 42"/>
                <a:gd name="T2" fmla="*/ 22 w 25"/>
                <a:gd name="T3" fmla="*/ 16 h 42"/>
                <a:gd name="T4" fmla="*/ 20 w 25"/>
                <a:gd name="T5" fmla="*/ 14 h 42"/>
                <a:gd name="T6" fmla="*/ 16 w 25"/>
                <a:gd name="T7" fmla="*/ 8 h 42"/>
                <a:gd name="T8" fmla="*/ 15 w 25"/>
                <a:gd name="T9" fmla="*/ 3 h 42"/>
                <a:gd name="T10" fmla="*/ 16 w 25"/>
                <a:gd name="T11" fmla="*/ 0 h 42"/>
                <a:gd name="T12" fmla="*/ 9 w 25"/>
                <a:gd name="T13" fmla="*/ 4 h 42"/>
                <a:gd name="T14" fmla="*/ 3 w 25"/>
                <a:gd name="T15" fmla="*/ 10 h 42"/>
                <a:gd name="T16" fmla="*/ 0 w 25"/>
                <a:gd name="T17" fmla="*/ 22 h 42"/>
                <a:gd name="T18" fmla="*/ 2 w 25"/>
                <a:gd name="T19" fmla="*/ 30 h 42"/>
                <a:gd name="T20" fmla="*/ 9 w 25"/>
                <a:gd name="T21" fmla="*/ 34 h 42"/>
                <a:gd name="T22" fmla="*/ 18 w 25"/>
                <a:gd name="T23" fmla="*/ 33 h 42"/>
                <a:gd name="T24" fmla="*/ 18 w 25"/>
                <a:gd name="T25" fmla="*/ 37 h 42"/>
                <a:gd name="T26" fmla="*/ 16 w 25"/>
                <a:gd name="T27" fmla="*/ 42 h 42"/>
                <a:gd name="T28" fmla="*/ 17 w 25"/>
                <a:gd name="T29" fmla="*/ 42 h 42"/>
                <a:gd name="T30" fmla="*/ 18 w 25"/>
                <a:gd name="T31" fmla="*/ 38 h 42"/>
                <a:gd name="T32" fmla="*/ 19 w 25"/>
                <a:gd name="T33" fmla="*/ 33 h 42"/>
                <a:gd name="T34" fmla="*/ 23 w 25"/>
                <a:gd name="T35" fmla="*/ 29 h 42"/>
                <a:gd name="T36" fmla="*/ 25 w 25"/>
                <a:gd name="T37" fmla="*/ 24 h 42"/>
                <a:gd name="T38" fmla="*/ 25 w 25"/>
                <a:gd name="T39" fmla="*/ 20 h 42"/>
                <a:gd name="T40" fmla="*/ 24 w 25"/>
                <a:gd name="T41"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42">
                  <a:moveTo>
                    <a:pt x="24" y="18"/>
                  </a:moveTo>
                  <a:cubicBezTo>
                    <a:pt x="24" y="17"/>
                    <a:pt x="23" y="16"/>
                    <a:pt x="22" y="16"/>
                  </a:cubicBezTo>
                  <a:cubicBezTo>
                    <a:pt x="21" y="15"/>
                    <a:pt x="20" y="15"/>
                    <a:pt x="20" y="14"/>
                  </a:cubicBezTo>
                  <a:cubicBezTo>
                    <a:pt x="18" y="12"/>
                    <a:pt x="17" y="10"/>
                    <a:pt x="16" y="8"/>
                  </a:cubicBezTo>
                  <a:cubicBezTo>
                    <a:pt x="15" y="7"/>
                    <a:pt x="15" y="5"/>
                    <a:pt x="15" y="3"/>
                  </a:cubicBezTo>
                  <a:cubicBezTo>
                    <a:pt x="15" y="1"/>
                    <a:pt x="16" y="0"/>
                    <a:pt x="16" y="0"/>
                  </a:cubicBezTo>
                  <a:cubicBezTo>
                    <a:pt x="14" y="1"/>
                    <a:pt x="11" y="2"/>
                    <a:pt x="9" y="4"/>
                  </a:cubicBezTo>
                  <a:cubicBezTo>
                    <a:pt x="6" y="5"/>
                    <a:pt x="4" y="7"/>
                    <a:pt x="3" y="10"/>
                  </a:cubicBezTo>
                  <a:cubicBezTo>
                    <a:pt x="0" y="14"/>
                    <a:pt x="0" y="18"/>
                    <a:pt x="0" y="22"/>
                  </a:cubicBezTo>
                  <a:cubicBezTo>
                    <a:pt x="0" y="25"/>
                    <a:pt x="1" y="28"/>
                    <a:pt x="2" y="30"/>
                  </a:cubicBezTo>
                  <a:cubicBezTo>
                    <a:pt x="4" y="32"/>
                    <a:pt x="7" y="33"/>
                    <a:pt x="9" y="34"/>
                  </a:cubicBezTo>
                  <a:cubicBezTo>
                    <a:pt x="12" y="34"/>
                    <a:pt x="15" y="34"/>
                    <a:pt x="18" y="33"/>
                  </a:cubicBezTo>
                  <a:cubicBezTo>
                    <a:pt x="18" y="34"/>
                    <a:pt x="19" y="36"/>
                    <a:pt x="18" y="37"/>
                  </a:cubicBezTo>
                  <a:cubicBezTo>
                    <a:pt x="18" y="39"/>
                    <a:pt x="17" y="41"/>
                    <a:pt x="16" y="42"/>
                  </a:cubicBezTo>
                  <a:cubicBezTo>
                    <a:pt x="16" y="42"/>
                    <a:pt x="16" y="42"/>
                    <a:pt x="17" y="42"/>
                  </a:cubicBezTo>
                  <a:cubicBezTo>
                    <a:pt x="17" y="42"/>
                    <a:pt x="18" y="40"/>
                    <a:pt x="18" y="38"/>
                  </a:cubicBezTo>
                  <a:cubicBezTo>
                    <a:pt x="19" y="36"/>
                    <a:pt x="19" y="34"/>
                    <a:pt x="19" y="33"/>
                  </a:cubicBezTo>
                  <a:cubicBezTo>
                    <a:pt x="20" y="32"/>
                    <a:pt x="22" y="31"/>
                    <a:pt x="23" y="29"/>
                  </a:cubicBezTo>
                  <a:cubicBezTo>
                    <a:pt x="24" y="28"/>
                    <a:pt x="25" y="26"/>
                    <a:pt x="25" y="24"/>
                  </a:cubicBezTo>
                  <a:cubicBezTo>
                    <a:pt x="25" y="23"/>
                    <a:pt x="25" y="22"/>
                    <a:pt x="25" y="20"/>
                  </a:cubicBezTo>
                  <a:cubicBezTo>
                    <a:pt x="25" y="19"/>
                    <a:pt x="25" y="18"/>
                    <a:pt x="24"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2626"/>
            <p:cNvSpPr>
              <a:spLocks/>
            </p:cNvSpPr>
            <p:nvPr/>
          </p:nvSpPr>
          <p:spPr bwMode="auto">
            <a:xfrm>
              <a:off x="1766131" y="2426888"/>
              <a:ext cx="6289" cy="6289"/>
            </a:xfrm>
            <a:custGeom>
              <a:avLst/>
              <a:gdLst>
                <a:gd name="T0" fmla="*/ 1 w 3"/>
                <a:gd name="T1" fmla="*/ 0 h 3"/>
                <a:gd name="T2" fmla="*/ 1 w 3"/>
                <a:gd name="T3" fmla="*/ 1 h 3"/>
                <a:gd name="T4" fmla="*/ 0 w 3"/>
                <a:gd name="T5" fmla="*/ 2 h 3"/>
                <a:gd name="T6" fmla="*/ 0 w 3"/>
                <a:gd name="T7" fmla="*/ 3 h 3"/>
                <a:gd name="T8" fmla="*/ 0 w 3"/>
                <a:gd name="T9" fmla="*/ 2 h 3"/>
                <a:gd name="T10" fmla="*/ 1 w 3"/>
                <a:gd name="T11" fmla="*/ 2 h 3"/>
                <a:gd name="T12" fmla="*/ 1 w 3"/>
                <a:gd name="T13" fmla="*/ 2 h 3"/>
                <a:gd name="T14" fmla="*/ 2 w 3"/>
                <a:gd name="T15" fmla="*/ 1 h 3"/>
                <a:gd name="T16" fmla="*/ 2 w 3"/>
                <a:gd name="T17" fmla="*/ 0 h 3"/>
                <a:gd name="T18" fmla="*/ 1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0"/>
                  </a:moveTo>
                  <a:cubicBezTo>
                    <a:pt x="1" y="0"/>
                    <a:pt x="1" y="1"/>
                    <a:pt x="1" y="1"/>
                  </a:cubicBezTo>
                  <a:cubicBezTo>
                    <a:pt x="0" y="2"/>
                    <a:pt x="0" y="2"/>
                    <a:pt x="0" y="2"/>
                  </a:cubicBezTo>
                  <a:cubicBezTo>
                    <a:pt x="0" y="2"/>
                    <a:pt x="0" y="2"/>
                    <a:pt x="0" y="3"/>
                  </a:cubicBezTo>
                  <a:cubicBezTo>
                    <a:pt x="0" y="2"/>
                    <a:pt x="0" y="2"/>
                    <a:pt x="0" y="2"/>
                  </a:cubicBezTo>
                  <a:cubicBezTo>
                    <a:pt x="1" y="2"/>
                    <a:pt x="1" y="2"/>
                    <a:pt x="1" y="2"/>
                  </a:cubicBezTo>
                  <a:cubicBezTo>
                    <a:pt x="1" y="2"/>
                    <a:pt x="1" y="2"/>
                    <a:pt x="1" y="2"/>
                  </a:cubicBezTo>
                  <a:cubicBezTo>
                    <a:pt x="2" y="1"/>
                    <a:pt x="2" y="1"/>
                    <a:pt x="2" y="1"/>
                  </a:cubicBezTo>
                  <a:cubicBezTo>
                    <a:pt x="3" y="1"/>
                    <a:pt x="3" y="0"/>
                    <a:pt x="2" y="0"/>
                  </a:cubicBezTo>
                  <a:cubicBezTo>
                    <a:pt x="2" y="0"/>
                    <a:pt x="2" y="0"/>
                    <a:pt x="1"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2627"/>
            <p:cNvSpPr>
              <a:spLocks noEditPoints="1"/>
            </p:cNvSpPr>
            <p:nvPr/>
          </p:nvSpPr>
          <p:spPr bwMode="auto">
            <a:xfrm>
              <a:off x="1549617" y="2386460"/>
              <a:ext cx="297370" cy="329713"/>
            </a:xfrm>
            <a:custGeom>
              <a:avLst/>
              <a:gdLst>
                <a:gd name="T0" fmla="*/ 138 w 140"/>
                <a:gd name="T1" fmla="*/ 64 h 155"/>
                <a:gd name="T2" fmla="*/ 136 w 140"/>
                <a:gd name="T3" fmla="*/ 49 h 155"/>
                <a:gd name="T4" fmla="*/ 133 w 140"/>
                <a:gd name="T5" fmla="*/ 50 h 155"/>
                <a:gd name="T6" fmla="*/ 116 w 140"/>
                <a:gd name="T7" fmla="*/ 58 h 155"/>
                <a:gd name="T8" fmla="*/ 104 w 140"/>
                <a:gd name="T9" fmla="*/ 53 h 155"/>
                <a:gd name="T10" fmla="*/ 106 w 140"/>
                <a:gd name="T11" fmla="*/ 46 h 155"/>
                <a:gd name="T12" fmla="*/ 96 w 140"/>
                <a:gd name="T13" fmla="*/ 62 h 155"/>
                <a:gd name="T14" fmla="*/ 92 w 140"/>
                <a:gd name="T15" fmla="*/ 53 h 155"/>
                <a:gd name="T16" fmla="*/ 93 w 140"/>
                <a:gd name="T17" fmla="*/ 42 h 155"/>
                <a:gd name="T18" fmla="*/ 95 w 140"/>
                <a:gd name="T19" fmla="*/ 40 h 155"/>
                <a:gd name="T20" fmla="*/ 84 w 140"/>
                <a:gd name="T21" fmla="*/ 40 h 155"/>
                <a:gd name="T22" fmla="*/ 100 w 140"/>
                <a:gd name="T23" fmla="*/ 17 h 155"/>
                <a:gd name="T24" fmla="*/ 104 w 140"/>
                <a:gd name="T25" fmla="*/ 19 h 155"/>
                <a:gd name="T26" fmla="*/ 104 w 140"/>
                <a:gd name="T27" fmla="*/ 17 h 155"/>
                <a:gd name="T28" fmla="*/ 96 w 140"/>
                <a:gd name="T29" fmla="*/ 13 h 155"/>
                <a:gd name="T30" fmla="*/ 78 w 140"/>
                <a:gd name="T31" fmla="*/ 2 h 155"/>
                <a:gd name="T32" fmla="*/ 78 w 140"/>
                <a:gd name="T33" fmla="*/ 2 h 155"/>
                <a:gd name="T34" fmla="*/ 75 w 140"/>
                <a:gd name="T35" fmla="*/ 3 h 155"/>
                <a:gd name="T36" fmla="*/ 71 w 140"/>
                <a:gd name="T37" fmla="*/ 5 h 155"/>
                <a:gd name="T38" fmla="*/ 54 w 140"/>
                <a:gd name="T39" fmla="*/ 5 h 155"/>
                <a:gd name="T40" fmla="*/ 47 w 140"/>
                <a:gd name="T41" fmla="*/ 4 h 155"/>
                <a:gd name="T42" fmla="*/ 48 w 140"/>
                <a:gd name="T43" fmla="*/ 17 h 155"/>
                <a:gd name="T44" fmla="*/ 57 w 140"/>
                <a:gd name="T45" fmla="*/ 32 h 155"/>
                <a:gd name="T46" fmla="*/ 58 w 140"/>
                <a:gd name="T47" fmla="*/ 33 h 155"/>
                <a:gd name="T48" fmla="*/ 58 w 140"/>
                <a:gd name="T49" fmla="*/ 33 h 155"/>
                <a:gd name="T50" fmla="*/ 59 w 140"/>
                <a:gd name="T51" fmla="*/ 33 h 155"/>
                <a:gd name="T52" fmla="*/ 39 w 140"/>
                <a:gd name="T53" fmla="*/ 48 h 155"/>
                <a:gd name="T54" fmla="*/ 36 w 140"/>
                <a:gd name="T55" fmla="*/ 38 h 155"/>
                <a:gd name="T56" fmla="*/ 25 w 140"/>
                <a:gd name="T57" fmla="*/ 12 h 155"/>
                <a:gd name="T58" fmla="*/ 13 w 140"/>
                <a:gd name="T59" fmla="*/ 1 h 155"/>
                <a:gd name="T60" fmla="*/ 1 w 140"/>
                <a:gd name="T61" fmla="*/ 20 h 155"/>
                <a:gd name="T62" fmla="*/ 17 w 140"/>
                <a:gd name="T63" fmla="*/ 48 h 155"/>
                <a:gd name="T64" fmla="*/ 32 w 140"/>
                <a:gd name="T65" fmla="*/ 61 h 155"/>
                <a:gd name="T66" fmla="*/ 45 w 140"/>
                <a:gd name="T67" fmla="*/ 100 h 155"/>
                <a:gd name="T68" fmla="*/ 33 w 140"/>
                <a:gd name="T69" fmla="*/ 123 h 155"/>
                <a:gd name="T70" fmla="*/ 49 w 140"/>
                <a:gd name="T71" fmla="*/ 152 h 155"/>
                <a:gd name="T72" fmla="*/ 63 w 140"/>
                <a:gd name="T73" fmla="*/ 144 h 155"/>
                <a:gd name="T74" fmla="*/ 62 w 140"/>
                <a:gd name="T75" fmla="*/ 101 h 155"/>
                <a:gd name="T76" fmla="*/ 73 w 140"/>
                <a:gd name="T77" fmla="*/ 100 h 155"/>
                <a:gd name="T78" fmla="*/ 94 w 140"/>
                <a:gd name="T79" fmla="*/ 107 h 155"/>
                <a:gd name="T80" fmla="*/ 99 w 140"/>
                <a:gd name="T81" fmla="*/ 95 h 155"/>
                <a:gd name="T82" fmla="*/ 97 w 140"/>
                <a:gd name="T83" fmla="*/ 71 h 155"/>
                <a:gd name="T84" fmla="*/ 104 w 140"/>
                <a:gd name="T85" fmla="*/ 75 h 155"/>
                <a:gd name="T86" fmla="*/ 115 w 140"/>
                <a:gd name="T87" fmla="*/ 68 h 155"/>
                <a:gd name="T88" fmla="*/ 75 w 140"/>
                <a:gd name="T89" fmla="*/ 9 h 155"/>
                <a:gd name="T90" fmla="*/ 75 w 140"/>
                <a:gd name="T91" fmla="*/ 9 h 155"/>
                <a:gd name="T92" fmla="*/ 78 w 140"/>
                <a:gd name="T93" fmla="*/ 3 h 155"/>
                <a:gd name="T94" fmla="*/ 74 w 140"/>
                <a:gd name="T95" fmla="*/ 9 h 155"/>
                <a:gd name="T96" fmla="*/ 57 w 140"/>
                <a:gd name="T97" fmla="*/ 9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55">
                  <a:moveTo>
                    <a:pt x="125" y="71"/>
                  </a:moveTo>
                  <a:cubicBezTo>
                    <a:pt x="127" y="71"/>
                    <a:pt x="130" y="70"/>
                    <a:pt x="132" y="69"/>
                  </a:cubicBezTo>
                  <a:cubicBezTo>
                    <a:pt x="134" y="68"/>
                    <a:pt x="136" y="66"/>
                    <a:pt x="138" y="64"/>
                  </a:cubicBezTo>
                  <a:cubicBezTo>
                    <a:pt x="139" y="62"/>
                    <a:pt x="139" y="59"/>
                    <a:pt x="138" y="57"/>
                  </a:cubicBezTo>
                  <a:cubicBezTo>
                    <a:pt x="137" y="54"/>
                    <a:pt x="136" y="52"/>
                    <a:pt x="134" y="51"/>
                  </a:cubicBezTo>
                  <a:cubicBezTo>
                    <a:pt x="134" y="50"/>
                    <a:pt x="135" y="49"/>
                    <a:pt x="136" y="49"/>
                  </a:cubicBezTo>
                  <a:cubicBezTo>
                    <a:pt x="137" y="48"/>
                    <a:pt x="138" y="48"/>
                    <a:pt x="140" y="47"/>
                  </a:cubicBezTo>
                  <a:cubicBezTo>
                    <a:pt x="140" y="47"/>
                    <a:pt x="140" y="47"/>
                    <a:pt x="140" y="47"/>
                  </a:cubicBezTo>
                  <a:cubicBezTo>
                    <a:pt x="138" y="47"/>
                    <a:pt x="135" y="49"/>
                    <a:pt x="133" y="50"/>
                  </a:cubicBezTo>
                  <a:cubicBezTo>
                    <a:pt x="131" y="48"/>
                    <a:pt x="128" y="47"/>
                    <a:pt x="125" y="48"/>
                  </a:cubicBezTo>
                  <a:cubicBezTo>
                    <a:pt x="123" y="49"/>
                    <a:pt x="121" y="50"/>
                    <a:pt x="119" y="52"/>
                  </a:cubicBezTo>
                  <a:cubicBezTo>
                    <a:pt x="118" y="54"/>
                    <a:pt x="117" y="56"/>
                    <a:pt x="116" y="58"/>
                  </a:cubicBezTo>
                  <a:cubicBezTo>
                    <a:pt x="116" y="59"/>
                    <a:pt x="116" y="59"/>
                    <a:pt x="116" y="59"/>
                  </a:cubicBezTo>
                  <a:cubicBezTo>
                    <a:pt x="116" y="59"/>
                    <a:pt x="116" y="59"/>
                    <a:pt x="116" y="59"/>
                  </a:cubicBezTo>
                  <a:cubicBezTo>
                    <a:pt x="115" y="54"/>
                    <a:pt x="109" y="52"/>
                    <a:pt x="104" y="53"/>
                  </a:cubicBezTo>
                  <a:cubicBezTo>
                    <a:pt x="104" y="52"/>
                    <a:pt x="104" y="51"/>
                    <a:pt x="105" y="50"/>
                  </a:cubicBezTo>
                  <a:cubicBezTo>
                    <a:pt x="105" y="48"/>
                    <a:pt x="106" y="47"/>
                    <a:pt x="107" y="46"/>
                  </a:cubicBezTo>
                  <a:cubicBezTo>
                    <a:pt x="106" y="46"/>
                    <a:pt x="106" y="46"/>
                    <a:pt x="106" y="46"/>
                  </a:cubicBezTo>
                  <a:cubicBezTo>
                    <a:pt x="105" y="47"/>
                    <a:pt x="104" y="51"/>
                    <a:pt x="104" y="53"/>
                  </a:cubicBezTo>
                  <a:cubicBezTo>
                    <a:pt x="101" y="53"/>
                    <a:pt x="98" y="55"/>
                    <a:pt x="97" y="58"/>
                  </a:cubicBezTo>
                  <a:cubicBezTo>
                    <a:pt x="96" y="59"/>
                    <a:pt x="96" y="60"/>
                    <a:pt x="96" y="62"/>
                  </a:cubicBezTo>
                  <a:cubicBezTo>
                    <a:pt x="95" y="59"/>
                    <a:pt x="94" y="56"/>
                    <a:pt x="92" y="54"/>
                  </a:cubicBezTo>
                  <a:cubicBezTo>
                    <a:pt x="92" y="54"/>
                    <a:pt x="92" y="54"/>
                    <a:pt x="92" y="54"/>
                  </a:cubicBezTo>
                  <a:cubicBezTo>
                    <a:pt x="92" y="54"/>
                    <a:pt x="92" y="53"/>
                    <a:pt x="92" y="53"/>
                  </a:cubicBezTo>
                  <a:cubicBezTo>
                    <a:pt x="92" y="53"/>
                    <a:pt x="92" y="53"/>
                    <a:pt x="92" y="53"/>
                  </a:cubicBezTo>
                  <a:cubicBezTo>
                    <a:pt x="90" y="50"/>
                    <a:pt x="88" y="48"/>
                    <a:pt x="87" y="46"/>
                  </a:cubicBezTo>
                  <a:cubicBezTo>
                    <a:pt x="89" y="44"/>
                    <a:pt x="91" y="43"/>
                    <a:pt x="93" y="42"/>
                  </a:cubicBezTo>
                  <a:cubicBezTo>
                    <a:pt x="97" y="41"/>
                    <a:pt x="100" y="40"/>
                    <a:pt x="104" y="39"/>
                  </a:cubicBezTo>
                  <a:cubicBezTo>
                    <a:pt x="104" y="38"/>
                    <a:pt x="104" y="38"/>
                    <a:pt x="104" y="38"/>
                  </a:cubicBezTo>
                  <a:cubicBezTo>
                    <a:pt x="102" y="38"/>
                    <a:pt x="98" y="39"/>
                    <a:pt x="95" y="40"/>
                  </a:cubicBezTo>
                  <a:cubicBezTo>
                    <a:pt x="92" y="42"/>
                    <a:pt x="88" y="43"/>
                    <a:pt x="86" y="45"/>
                  </a:cubicBezTo>
                  <a:cubicBezTo>
                    <a:pt x="84" y="43"/>
                    <a:pt x="83" y="42"/>
                    <a:pt x="81" y="41"/>
                  </a:cubicBezTo>
                  <a:cubicBezTo>
                    <a:pt x="82" y="40"/>
                    <a:pt x="83" y="40"/>
                    <a:pt x="84" y="40"/>
                  </a:cubicBezTo>
                  <a:cubicBezTo>
                    <a:pt x="90" y="38"/>
                    <a:pt x="93" y="35"/>
                    <a:pt x="95" y="31"/>
                  </a:cubicBezTo>
                  <a:cubicBezTo>
                    <a:pt x="97" y="27"/>
                    <a:pt x="98" y="22"/>
                    <a:pt x="97" y="17"/>
                  </a:cubicBezTo>
                  <a:cubicBezTo>
                    <a:pt x="98" y="17"/>
                    <a:pt x="99" y="17"/>
                    <a:pt x="100" y="17"/>
                  </a:cubicBezTo>
                  <a:cubicBezTo>
                    <a:pt x="101" y="18"/>
                    <a:pt x="102" y="18"/>
                    <a:pt x="103" y="18"/>
                  </a:cubicBezTo>
                  <a:cubicBezTo>
                    <a:pt x="103" y="18"/>
                    <a:pt x="104" y="19"/>
                    <a:pt x="104" y="19"/>
                  </a:cubicBezTo>
                  <a:cubicBezTo>
                    <a:pt x="104" y="19"/>
                    <a:pt x="104" y="19"/>
                    <a:pt x="104" y="19"/>
                  </a:cubicBezTo>
                  <a:cubicBezTo>
                    <a:pt x="104" y="19"/>
                    <a:pt x="104" y="19"/>
                    <a:pt x="104" y="19"/>
                  </a:cubicBezTo>
                  <a:cubicBezTo>
                    <a:pt x="105" y="19"/>
                    <a:pt x="105" y="19"/>
                    <a:pt x="105" y="18"/>
                  </a:cubicBezTo>
                  <a:cubicBezTo>
                    <a:pt x="105" y="18"/>
                    <a:pt x="105" y="18"/>
                    <a:pt x="104" y="17"/>
                  </a:cubicBezTo>
                  <a:cubicBezTo>
                    <a:pt x="103" y="17"/>
                    <a:pt x="102" y="17"/>
                    <a:pt x="101" y="17"/>
                  </a:cubicBezTo>
                  <a:cubicBezTo>
                    <a:pt x="99" y="17"/>
                    <a:pt x="98" y="17"/>
                    <a:pt x="97" y="17"/>
                  </a:cubicBezTo>
                  <a:cubicBezTo>
                    <a:pt x="97" y="16"/>
                    <a:pt x="97" y="14"/>
                    <a:pt x="96" y="13"/>
                  </a:cubicBezTo>
                  <a:cubicBezTo>
                    <a:pt x="94" y="5"/>
                    <a:pt x="84" y="0"/>
                    <a:pt x="80" y="1"/>
                  </a:cubicBezTo>
                  <a:cubicBezTo>
                    <a:pt x="79" y="1"/>
                    <a:pt x="79" y="1"/>
                    <a:pt x="78" y="1"/>
                  </a:cubicBezTo>
                  <a:cubicBezTo>
                    <a:pt x="78" y="1"/>
                    <a:pt x="78" y="2"/>
                    <a:pt x="78" y="2"/>
                  </a:cubicBezTo>
                  <a:cubicBezTo>
                    <a:pt x="78" y="2"/>
                    <a:pt x="78" y="2"/>
                    <a:pt x="78" y="2"/>
                  </a:cubicBezTo>
                  <a:cubicBezTo>
                    <a:pt x="78" y="2"/>
                    <a:pt x="78" y="2"/>
                    <a:pt x="78" y="2"/>
                  </a:cubicBezTo>
                  <a:cubicBezTo>
                    <a:pt x="78" y="2"/>
                    <a:pt x="78" y="2"/>
                    <a:pt x="78" y="2"/>
                  </a:cubicBezTo>
                  <a:cubicBezTo>
                    <a:pt x="78" y="3"/>
                    <a:pt x="77" y="3"/>
                    <a:pt x="77" y="3"/>
                  </a:cubicBezTo>
                  <a:cubicBezTo>
                    <a:pt x="77" y="3"/>
                    <a:pt x="77" y="3"/>
                    <a:pt x="76" y="3"/>
                  </a:cubicBezTo>
                  <a:cubicBezTo>
                    <a:pt x="76" y="3"/>
                    <a:pt x="76" y="3"/>
                    <a:pt x="75" y="3"/>
                  </a:cubicBezTo>
                  <a:cubicBezTo>
                    <a:pt x="75" y="4"/>
                    <a:pt x="75" y="4"/>
                    <a:pt x="74" y="4"/>
                  </a:cubicBezTo>
                  <a:cubicBezTo>
                    <a:pt x="73" y="4"/>
                    <a:pt x="73" y="4"/>
                    <a:pt x="73" y="4"/>
                  </a:cubicBezTo>
                  <a:cubicBezTo>
                    <a:pt x="73" y="4"/>
                    <a:pt x="72" y="5"/>
                    <a:pt x="71" y="5"/>
                  </a:cubicBezTo>
                  <a:cubicBezTo>
                    <a:pt x="70" y="5"/>
                    <a:pt x="69" y="6"/>
                    <a:pt x="67" y="6"/>
                  </a:cubicBezTo>
                  <a:cubicBezTo>
                    <a:pt x="65" y="7"/>
                    <a:pt x="62" y="7"/>
                    <a:pt x="59" y="6"/>
                  </a:cubicBezTo>
                  <a:cubicBezTo>
                    <a:pt x="57" y="6"/>
                    <a:pt x="55" y="6"/>
                    <a:pt x="54" y="5"/>
                  </a:cubicBezTo>
                  <a:cubicBezTo>
                    <a:pt x="53" y="4"/>
                    <a:pt x="51" y="4"/>
                    <a:pt x="50" y="3"/>
                  </a:cubicBezTo>
                  <a:cubicBezTo>
                    <a:pt x="49" y="2"/>
                    <a:pt x="47" y="1"/>
                    <a:pt x="46" y="1"/>
                  </a:cubicBezTo>
                  <a:cubicBezTo>
                    <a:pt x="47" y="1"/>
                    <a:pt x="47" y="2"/>
                    <a:pt x="47" y="4"/>
                  </a:cubicBezTo>
                  <a:cubicBezTo>
                    <a:pt x="47" y="5"/>
                    <a:pt x="47" y="5"/>
                    <a:pt x="47" y="6"/>
                  </a:cubicBezTo>
                  <a:cubicBezTo>
                    <a:pt x="47" y="7"/>
                    <a:pt x="47" y="8"/>
                    <a:pt x="47" y="10"/>
                  </a:cubicBezTo>
                  <a:cubicBezTo>
                    <a:pt x="47" y="12"/>
                    <a:pt x="48" y="15"/>
                    <a:pt x="48" y="17"/>
                  </a:cubicBezTo>
                  <a:cubicBezTo>
                    <a:pt x="49" y="20"/>
                    <a:pt x="50" y="22"/>
                    <a:pt x="51" y="24"/>
                  </a:cubicBezTo>
                  <a:cubicBezTo>
                    <a:pt x="52" y="25"/>
                    <a:pt x="53" y="27"/>
                    <a:pt x="54" y="28"/>
                  </a:cubicBezTo>
                  <a:cubicBezTo>
                    <a:pt x="55" y="30"/>
                    <a:pt x="56" y="31"/>
                    <a:pt x="57" y="32"/>
                  </a:cubicBezTo>
                  <a:cubicBezTo>
                    <a:pt x="57" y="32"/>
                    <a:pt x="57" y="32"/>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9" y="33"/>
                    <a:pt x="59" y="33"/>
                    <a:pt x="59" y="33"/>
                  </a:cubicBezTo>
                  <a:cubicBezTo>
                    <a:pt x="59" y="34"/>
                    <a:pt x="60" y="35"/>
                    <a:pt x="61" y="35"/>
                  </a:cubicBezTo>
                  <a:cubicBezTo>
                    <a:pt x="58" y="36"/>
                    <a:pt x="55" y="37"/>
                    <a:pt x="51" y="39"/>
                  </a:cubicBezTo>
                  <a:cubicBezTo>
                    <a:pt x="47" y="42"/>
                    <a:pt x="42" y="45"/>
                    <a:pt x="39" y="48"/>
                  </a:cubicBezTo>
                  <a:cubicBezTo>
                    <a:pt x="38" y="49"/>
                    <a:pt x="38" y="50"/>
                    <a:pt x="37" y="51"/>
                  </a:cubicBezTo>
                  <a:cubicBezTo>
                    <a:pt x="36" y="50"/>
                    <a:pt x="35" y="47"/>
                    <a:pt x="35" y="45"/>
                  </a:cubicBezTo>
                  <a:cubicBezTo>
                    <a:pt x="35" y="42"/>
                    <a:pt x="35" y="39"/>
                    <a:pt x="36" y="38"/>
                  </a:cubicBezTo>
                  <a:cubicBezTo>
                    <a:pt x="36" y="34"/>
                    <a:pt x="37" y="31"/>
                    <a:pt x="37" y="28"/>
                  </a:cubicBezTo>
                  <a:cubicBezTo>
                    <a:pt x="37" y="25"/>
                    <a:pt x="36" y="23"/>
                    <a:pt x="34" y="20"/>
                  </a:cubicBezTo>
                  <a:cubicBezTo>
                    <a:pt x="32" y="16"/>
                    <a:pt x="29" y="14"/>
                    <a:pt x="25" y="12"/>
                  </a:cubicBezTo>
                  <a:cubicBezTo>
                    <a:pt x="22" y="10"/>
                    <a:pt x="17" y="9"/>
                    <a:pt x="13" y="10"/>
                  </a:cubicBezTo>
                  <a:cubicBezTo>
                    <a:pt x="13" y="7"/>
                    <a:pt x="13" y="4"/>
                    <a:pt x="14" y="1"/>
                  </a:cubicBezTo>
                  <a:cubicBezTo>
                    <a:pt x="13" y="1"/>
                    <a:pt x="13" y="1"/>
                    <a:pt x="13" y="1"/>
                  </a:cubicBezTo>
                  <a:cubicBezTo>
                    <a:pt x="12" y="3"/>
                    <a:pt x="12" y="6"/>
                    <a:pt x="12" y="10"/>
                  </a:cubicBezTo>
                  <a:cubicBezTo>
                    <a:pt x="11" y="10"/>
                    <a:pt x="10" y="11"/>
                    <a:pt x="9" y="11"/>
                  </a:cubicBezTo>
                  <a:cubicBezTo>
                    <a:pt x="6" y="12"/>
                    <a:pt x="3" y="15"/>
                    <a:pt x="1" y="20"/>
                  </a:cubicBezTo>
                  <a:cubicBezTo>
                    <a:pt x="0" y="24"/>
                    <a:pt x="0" y="29"/>
                    <a:pt x="1" y="33"/>
                  </a:cubicBezTo>
                  <a:cubicBezTo>
                    <a:pt x="3" y="37"/>
                    <a:pt x="5" y="41"/>
                    <a:pt x="8" y="43"/>
                  </a:cubicBezTo>
                  <a:cubicBezTo>
                    <a:pt x="11" y="46"/>
                    <a:pt x="14" y="47"/>
                    <a:pt x="17" y="48"/>
                  </a:cubicBezTo>
                  <a:cubicBezTo>
                    <a:pt x="22" y="49"/>
                    <a:pt x="29" y="49"/>
                    <a:pt x="33" y="51"/>
                  </a:cubicBezTo>
                  <a:cubicBezTo>
                    <a:pt x="34" y="51"/>
                    <a:pt x="35" y="51"/>
                    <a:pt x="37" y="51"/>
                  </a:cubicBezTo>
                  <a:cubicBezTo>
                    <a:pt x="34" y="54"/>
                    <a:pt x="33" y="58"/>
                    <a:pt x="32" y="61"/>
                  </a:cubicBezTo>
                  <a:cubicBezTo>
                    <a:pt x="31" y="65"/>
                    <a:pt x="30" y="70"/>
                    <a:pt x="31" y="74"/>
                  </a:cubicBezTo>
                  <a:cubicBezTo>
                    <a:pt x="31" y="82"/>
                    <a:pt x="34" y="87"/>
                    <a:pt x="38" y="92"/>
                  </a:cubicBezTo>
                  <a:cubicBezTo>
                    <a:pt x="40" y="94"/>
                    <a:pt x="43" y="97"/>
                    <a:pt x="45" y="100"/>
                  </a:cubicBezTo>
                  <a:cubicBezTo>
                    <a:pt x="47" y="102"/>
                    <a:pt x="49" y="104"/>
                    <a:pt x="50" y="104"/>
                  </a:cubicBezTo>
                  <a:cubicBezTo>
                    <a:pt x="47" y="105"/>
                    <a:pt x="43" y="106"/>
                    <a:pt x="40" y="109"/>
                  </a:cubicBezTo>
                  <a:cubicBezTo>
                    <a:pt x="37" y="112"/>
                    <a:pt x="34" y="118"/>
                    <a:pt x="33" y="123"/>
                  </a:cubicBezTo>
                  <a:cubicBezTo>
                    <a:pt x="32" y="129"/>
                    <a:pt x="34" y="133"/>
                    <a:pt x="36" y="138"/>
                  </a:cubicBezTo>
                  <a:cubicBezTo>
                    <a:pt x="38" y="141"/>
                    <a:pt x="41" y="144"/>
                    <a:pt x="44" y="147"/>
                  </a:cubicBezTo>
                  <a:cubicBezTo>
                    <a:pt x="45" y="148"/>
                    <a:pt x="47" y="150"/>
                    <a:pt x="49" y="152"/>
                  </a:cubicBezTo>
                  <a:cubicBezTo>
                    <a:pt x="51" y="153"/>
                    <a:pt x="53" y="155"/>
                    <a:pt x="53" y="155"/>
                  </a:cubicBezTo>
                  <a:cubicBezTo>
                    <a:pt x="53" y="152"/>
                    <a:pt x="55" y="150"/>
                    <a:pt x="57" y="148"/>
                  </a:cubicBezTo>
                  <a:cubicBezTo>
                    <a:pt x="59" y="147"/>
                    <a:pt x="61" y="145"/>
                    <a:pt x="63" y="144"/>
                  </a:cubicBezTo>
                  <a:cubicBezTo>
                    <a:pt x="68" y="139"/>
                    <a:pt x="73" y="133"/>
                    <a:pt x="73" y="125"/>
                  </a:cubicBezTo>
                  <a:cubicBezTo>
                    <a:pt x="74" y="118"/>
                    <a:pt x="67" y="109"/>
                    <a:pt x="58" y="106"/>
                  </a:cubicBezTo>
                  <a:cubicBezTo>
                    <a:pt x="59" y="104"/>
                    <a:pt x="60" y="102"/>
                    <a:pt x="62" y="101"/>
                  </a:cubicBezTo>
                  <a:cubicBezTo>
                    <a:pt x="63" y="100"/>
                    <a:pt x="65" y="99"/>
                    <a:pt x="67" y="98"/>
                  </a:cubicBezTo>
                  <a:cubicBezTo>
                    <a:pt x="68" y="98"/>
                    <a:pt x="69" y="98"/>
                    <a:pt x="70" y="98"/>
                  </a:cubicBezTo>
                  <a:cubicBezTo>
                    <a:pt x="71" y="99"/>
                    <a:pt x="72" y="99"/>
                    <a:pt x="73" y="100"/>
                  </a:cubicBezTo>
                  <a:cubicBezTo>
                    <a:pt x="76" y="103"/>
                    <a:pt x="80" y="104"/>
                    <a:pt x="83" y="105"/>
                  </a:cubicBezTo>
                  <a:cubicBezTo>
                    <a:pt x="85" y="105"/>
                    <a:pt x="87" y="106"/>
                    <a:pt x="90" y="107"/>
                  </a:cubicBezTo>
                  <a:cubicBezTo>
                    <a:pt x="92" y="107"/>
                    <a:pt x="94" y="107"/>
                    <a:pt x="94" y="107"/>
                  </a:cubicBezTo>
                  <a:cubicBezTo>
                    <a:pt x="94" y="107"/>
                    <a:pt x="93" y="106"/>
                    <a:pt x="94" y="105"/>
                  </a:cubicBezTo>
                  <a:cubicBezTo>
                    <a:pt x="94" y="104"/>
                    <a:pt x="94" y="103"/>
                    <a:pt x="95" y="101"/>
                  </a:cubicBezTo>
                  <a:cubicBezTo>
                    <a:pt x="96" y="99"/>
                    <a:pt x="97" y="97"/>
                    <a:pt x="99" y="95"/>
                  </a:cubicBezTo>
                  <a:cubicBezTo>
                    <a:pt x="100" y="92"/>
                    <a:pt x="101" y="89"/>
                    <a:pt x="102" y="86"/>
                  </a:cubicBezTo>
                  <a:cubicBezTo>
                    <a:pt x="102" y="83"/>
                    <a:pt x="102" y="80"/>
                    <a:pt x="101" y="77"/>
                  </a:cubicBezTo>
                  <a:cubicBezTo>
                    <a:pt x="100" y="75"/>
                    <a:pt x="99" y="73"/>
                    <a:pt x="97" y="71"/>
                  </a:cubicBezTo>
                  <a:cubicBezTo>
                    <a:pt x="97" y="70"/>
                    <a:pt x="97" y="68"/>
                    <a:pt x="97" y="67"/>
                  </a:cubicBezTo>
                  <a:cubicBezTo>
                    <a:pt x="97" y="69"/>
                    <a:pt x="98" y="70"/>
                    <a:pt x="99" y="71"/>
                  </a:cubicBezTo>
                  <a:cubicBezTo>
                    <a:pt x="100" y="73"/>
                    <a:pt x="102" y="74"/>
                    <a:pt x="104" y="75"/>
                  </a:cubicBezTo>
                  <a:cubicBezTo>
                    <a:pt x="105" y="76"/>
                    <a:pt x="108" y="80"/>
                    <a:pt x="108" y="80"/>
                  </a:cubicBezTo>
                  <a:cubicBezTo>
                    <a:pt x="109" y="76"/>
                    <a:pt x="112" y="74"/>
                    <a:pt x="114" y="72"/>
                  </a:cubicBezTo>
                  <a:cubicBezTo>
                    <a:pt x="114" y="71"/>
                    <a:pt x="115" y="69"/>
                    <a:pt x="115" y="68"/>
                  </a:cubicBezTo>
                  <a:cubicBezTo>
                    <a:pt x="115" y="70"/>
                    <a:pt x="115" y="71"/>
                    <a:pt x="115" y="71"/>
                  </a:cubicBezTo>
                  <a:cubicBezTo>
                    <a:pt x="118" y="70"/>
                    <a:pt x="122" y="71"/>
                    <a:pt x="125" y="71"/>
                  </a:cubicBezTo>
                  <a:close/>
                  <a:moveTo>
                    <a:pt x="75" y="9"/>
                  </a:moveTo>
                  <a:cubicBezTo>
                    <a:pt x="74" y="9"/>
                    <a:pt x="74" y="9"/>
                    <a:pt x="74" y="9"/>
                  </a:cubicBezTo>
                  <a:cubicBezTo>
                    <a:pt x="74" y="9"/>
                    <a:pt x="75" y="8"/>
                    <a:pt x="75" y="8"/>
                  </a:cubicBezTo>
                  <a:lnTo>
                    <a:pt x="75" y="9"/>
                  </a:lnTo>
                  <a:close/>
                  <a:moveTo>
                    <a:pt x="78" y="3"/>
                  </a:moveTo>
                  <a:cubicBezTo>
                    <a:pt x="78" y="3"/>
                    <a:pt x="78" y="3"/>
                    <a:pt x="78" y="3"/>
                  </a:cubicBezTo>
                  <a:cubicBezTo>
                    <a:pt x="78" y="3"/>
                    <a:pt x="78" y="3"/>
                    <a:pt x="78" y="3"/>
                  </a:cubicBezTo>
                  <a:close/>
                  <a:moveTo>
                    <a:pt x="74" y="9"/>
                  </a:moveTo>
                  <a:cubicBezTo>
                    <a:pt x="74" y="9"/>
                    <a:pt x="74" y="9"/>
                    <a:pt x="74" y="9"/>
                  </a:cubicBezTo>
                  <a:cubicBezTo>
                    <a:pt x="73" y="11"/>
                    <a:pt x="73" y="10"/>
                    <a:pt x="74" y="9"/>
                  </a:cubicBezTo>
                  <a:close/>
                  <a:moveTo>
                    <a:pt x="57" y="105"/>
                  </a:moveTo>
                  <a:cubicBezTo>
                    <a:pt x="55" y="105"/>
                    <a:pt x="53" y="104"/>
                    <a:pt x="51" y="104"/>
                  </a:cubicBezTo>
                  <a:cubicBezTo>
                    <a:pt x="51" y="101"/>
                    <a:pt x="54" y="99"/>
                    <a:pt x="57" y="98"/>
                  </a:cubicBezTo>
                  <a:cubicBezTo>
                    <a:pt x="60" y="97"/>
                    <a:pt x="63" y="98"/>
                    <a:pt x="65" y="98"/>
                  </a:cubicBezTo>
                  <a:cubicBezTo>
                    <a:pt x="62" y="100"/>
                    <a:pt x="59" y="103"/>
                    <a:pt x="57" y="10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2628"/>
            <p:cNvSpPr>
              <a:spLocks/>
            </p:cNvSpPr>
            <p:nvPr/>
          </p:nvSpPr>
          <p:spPr bwMode="auto">
            <a:xfrm>
              <a:off x="1872142" y="2437668"/>
              <a:ext cx="87145" cy="88942"/>
            </a:xfrm>
            <a:custGeom>
              <a:avLst/>
              <a:gdLst>
                <a:gd name="T0" fmla="*/ 34 w 41"/>
                <a:gd name="T1" fmla="*/ 22 h 42"/>
                <a:gd name="T2" fmla="*/ 31 w 41"/>
                <a:gd name="T3" fmla="*/ 16 h 42"/>
                <a:gd name="T4" fmla="*/ 27 w 41"/>
                <a:gd name="T5" fmla="*/ 12 h 42"/>
                <a:gd name="T6" fmla="*/ 18 w 41"/>
                <a:gd name="T7" fmla="*/ 10 h 42"/>
                <a:gd name="T8" fmla="*/ 7 w 41"/>
                <a:gd name="T9" fmla="*/ 11 h 42"/>
                <a:gd name="T10" fmla="*/ 7 w 41"/>
                <a:gd name="T11" fmla="*/ 6 h 42"/>
                <a:gd name="T12" fmla="*/ 9 w 41"/>
                <a:gd name="T13" fmla="*/ 0 h 42"/>
                <a:gd name="T14" fmla="*/ 9 w 41"/>
                <a:gd name="T15" fmla="*/ 0 h 42"/>
                <a:gd name="T16" fmla="*/ 7 w 41"/>
                <a:gd name="T17" fmla="*/ 5 h 42"/>
                <a:gd name="T18" fmla="*/ 7 w 41"/>
                <a:gd name="T19" fmla="*/ 12 h 42"/>
                <a:gd name="T20" fmla="*/ 1 w 41"/>
                <a:gd name="T21" fmla="*/ 17 h 42"/>
                <a:gd name="T22" fmla="*/ 0 w 41"/>
                <a:gd name="T23" fmla="*/ 25 h 42"/>
                <a:gd name="T24" fmla="*/ 4 w 41"/>
                <a:gd name="T25" fmla="*/ 33 h 42"/>
                <a:gd name="T26" fmla="*/ 10 w 41"/>
                <a:gd name="T27" fmla="*/ 39 h 42"/>
                <a:gd name="T28" fmla="*/ 22 w 41"/>
                <a:gd name="T29" fmla="*/ 41 h 42"/>
                <a:gd name="T30" fmla="*/ 31 w 41"/>
                <a:gd name="T31" fmla="*/ 38 h 42"/>
                <a:gd name="T32" fmla="*/ 41 w 41"/>
                <a:gd name="T33" fmla="*/ 35 h 42"/>
                <a:gd name="T34" fmla="*/ 34 w 41"/>
                <a:gd name="T3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42">
                  <a:moveTo>
                    <a:pt x="34" y="22"/>
                  </a:moveTo>
                  <a:cubicBezTo>
                    <a:pt x="33" y="20"/>
                    <a:pt x="32" y="17"/>
                    <a:pt x="31" y="16"/>
                  </a:cubicBezTo>
                  <a:cubicBezTo>
                    <a:pt x="30" y="14"/>
                    <a:pt x="29" y="13"/>
                    <a:pt x="27" y="12"/>
                  </a:cubicBezTo>
                  <a:cubicBezTo>
                    <a:pt x="25" y="11"/>
                    <a:pt x="22" y="10"/>
                    <a:pt x="18" y="10"/>
                  </a:cubicBezTo>
                  <a:cubicBezTo>
                    <a:pt x="15" y="9"/>
                    <a:pt x="11" y="10"/>
                    <a:pt x="7" y="11"/>
                  </a:cubicBezTo>
                  <a:cubicBezTo>
                    <a:pt x="7" y="10"/>
                    <a:pt x="7" y="8"/>
                    <a:pt x="7" y="6"/>
                  </a:cubicBezTo>
                  <a:cubicBezTo>
                    <a:pt x="7" y="4"/>
                    <a:pt x="8" y="2"/>
                    <a:pt x="9" y="0"/>
                  </a:cubicBezTo>
                  <a:cubicBezTo>
                    <a:pt x="9" y="0"/>
                    <a:pt x="9" y="0"/>
                    <a:pt x="9" y="0"/>
                  </a:cubicBezTo>
                  <a:cubicBezTo>
                    <a:pt x="8" y="1"/>
                    <a:pt x="7" y="3"/>
                    <a:pt x="7" y="5"/>
                  </a:cubicBezTo>
                  <a:cubicBezTo>
                    <a:pt x="6" y="7"/>
                    <a:pt x="6" y="10"/>
                    <a:pt x="7" y="12"/>
                  </a:cubicBezTo>
                  <a:cubicBezTo>
                    <a:pt x="4" y="13"/>
                    <a:pt x="2" y="14"/>
                    <a:pt x="1" y="17"/>
                  </a:cubicBezTo>
                  <a:cubicBezTo>
                    <a:pt x="0" y="19"/>
                    <a:pt x="0" y="22"/>
                    <a:pt x="0" y="25"/>
                  </a:cubicBezTo>
                  <a:cubicBezTo>
                    <a:pt x="1" y="28"/>
                    <a:pt x="2" y="31"/>
                    <a:pt x="4" y="33"/>
                  </a:cubicBezTo>
                  <a:cubicBezTo>
                    <a:pt x="6" y="36"/>
                    <a:pt x="8" y="38"/>
                    <a:pt x="10" y="39"/>
                  </a:cubicBezTo>
                  <a:cubicBezTo>
                    <a:pt x="14" y="42"/>
                    <a:pt x="18" y="42"/>
                    <a:pt x="22" y="41"/>
                  </a:cubicBezTo>
                  <a:cubicBezTo>
                    <a:pt x="25" y="41"/>
                    <a:pt x="28" y="39"/>
                    <a:pt x="31" y="38"/>
                  </a:cubicBezTo>
                  <a:cubicBezTo>
                    <a:pt x="33" y="37"/>
                    <a:pt x="41" y="35"/>
                    <a:pt x="41" y="35"/>
                  </a:cubicBezTo>
                  <a:cubicBezTo>
                    <a:pt x="36" y="32"/>
                    <a:pt x="36" y="26"/>
                    <a:pt x="34" y="2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2629"/>
            <p:cNvSpPr>
              <a:spLocks noEditPoints="1"/>
            </p:cNvSpPr>
            <p:nvPr/>
          </p:nvSpPr>
          <p:spPr bwMode="auto">
            <a:xfrm>
              <a:off x="1793981" y="2496963"/>
              <a:ext cx="137455" cy="159915"/>
            </a:xfrm>
            <a:custGeom>
              <a:avLst/>
              <a:gdLst>
                <a:gd name="T0" fmla="*/ 56 w 65"/>
                <a:gd name="T1" fmla="*/ 19 h 75"/>
                <a:gd name="T2" fmla="*/ 43 w 65"/>
                <a:gd name="T3" fmla="*/ 15 h 75"/>
                <a:gd name="T4" fmla="*/ 28 w 65"/>
                <a:gd name="T5" fmla="*/ 17 h 75"/>
                <a:gd name="T6" fmla="*/ 27 w 65"/>
                <a:gd name="T7" fmla="*/ 10 h 75"/>
                <a:gd name="T8" fmla="*/ 32 w 65"/>
                <a:gd name="T9" fmla="*/ 1 h 75"/>
                <a:gd name="T10" fmla="*/ 32 w 65"/>
                <a:gd name="T11" fmla="*/ 0 h 75"/>
                <a:gd name="T12" fmla="*/ 27 w 65"/>
                <a:gd name="T13" fmla="*/ 8 h 75"/>
                <a:gd name="T14" fmla="*/ 27 w 65"/>
                <a:gd name="T15" fmla="*/ 18 h 75"/>
                <a:gd name="T16" fmla="*/ 19 w 65"/>
                <a:gd name="T17" fmla="*/ 25 h 75"/>
                <a:gd name="T18" fmla="*/ 17 w 65"/>
                <a:gd name="T19" fmla="*/ 31 h 75"/>
                <a:gd name="T20" fmla="*/ 17 w 65"/>
                <a:gd name="T21" fmla="*/ 31 h 75"/>
                <a:gd name="T22" fmla="*/ 13 w 65"/>
                <a:gd name="T23" fmla="*/ 36 h 75"/>
                <a:gd name="T24" fmla="*/ 5 w 65"/>
                <a:gd name="T25" fmla="*/ 38 h 75"/>
                <a:gd name="T26" fmla="*/ 1 w 65"/>
                <a:gd name="T27" fmla="*/ 43 h 75"/>
                <a:gd name="T28" fmla="*/ 2 w 65"/>
                <a:gd name="T29" fmla="*/ 50 h 75"/>
                <a:gd name="T30" fmla="*/ 4 w 65"/>
                <a:gd name="T31" fmla="*/ 56 h 75"/>
                <a:gd name="T32" fmla="*/ 7 w 65"/>
                <a:gd name="T33" fmla="*/ 61 h 75"/>
                <a:gd name="T34" fmla="*/ 14 w 65"/>
                <a:gd name="T35" fmla="*/ 57 h 75"/>
                <a:gd name="T36" fmla="*/ 21 w 65"/>
                <a:gd name="T37" fmla="*/ 48 h 75"/>
                <a:gd name="T38" fmla="*/ 22 w 65"/>
                <a:gd name="T39" fmla="*/ 49 h 75"/>
                <a:gd name="T40" fmla="*/ 27 w 65"/>
                <a:gd name="T41" fmla="*/ 53 h 75"/>
                <a:gd name="T42" fmla="*/ 33 w 65"/>
                <a:gd name="T43" fmla="*/ 55 h 75"/>
                <a:gd name="T44" fmla="*/ 43 w 65"/>
                <a:gd name="T45" fmla="*/ 62 h 75"/>
                <a:gd name="T46" fmla="*/ 48 w 65"/>
                <a:gd name="T47" fmla="*/ 69 h 75"/>
                <a:gd name="T48" fmla="*/ 50 w 65"/>
                <a:gd name="T49" fmla="*/ 75 h 75"/>
                <a:gd name="T50" fmla="*/ 58 w 65"/>
                <a:gd name="T51" fmla="*/ 63 h 75"/>
                <a:gd name="T52" fmla="*/ 63 w 65"/>
                <a:gd name="T53" fmla="*/ 50 h 75"/>
                <a:gd name="T54" fmla="*/ 63 w 65"/>
                <a:gd name="T55" fmla="*/ 31 h 75"/>
                <a:gd name="T56" fmla="*/ 56 w 65"/>
                <a:gd name="T57" fmla="*/ 19 h 75"/>
                <a:gd name="T58" fmla="*/ 13 w 65"/>
                <a:gd name="T59" fmla="*/ 37 h 75"/>
                <a:gd name="T60" fmla="*/ 15 w 65"/>
                <a:gd name="T61" fmla="*/ 34 h 75"/>
                <a:gd name="T62" fmla="*/ 17 w 65"/>
                <a:gd name="T63" fmla="*/ 32 h 75"/>
                <a:gd name="T64" fmla="*/ 17 w 65"/>
                <a:gd name="T65" fmla="*/ 36 h 75"/>
                <a:gd name="T66" fmla="*/ 18 w 65"/>
                <a:gd name="T67" fmla="*/ 39 h 75"/>
                <a:gd name="T68" fmla="*/ 13 w 65"/>
                <a:gd name="T69"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 h="75">
                  <a:moveTo>
                    <a:pt x="56" y="19"/>
                  </a:moveTo>
                  <a:cubicBezTo>
                    <a:pt x="53" y="16"/>
                    <a:pt x="48" y="15"/>
                    <a:pt x="43" y="15"/>
                  </a:cubicBezTo>
                  <a:cubicBezTo>
                    <a:pt x="38" y="15"/>
                    <a:pt x="32" y="15"/>
                    <a:pt x="28" y="17"/>
                  </a:cubicBezTo>
                  <a:cubicBezTo>
                    <a:pt x="27" y="15"/>
                    <a:pt x="27" y="12"/>
                    <a:pt x="27" y="10"/>
                  </a:cubicBezTo>
                  <a:cubicBezTo>
                    <a:pt x="28" y="6"/>
                    <a:pt x="30" y="3"/>
                    <a:pt x="32" y="1"/>
                  </a:cubicBezTo>
                  <a:cubicBezTo>
                    <a:pt x="32" y="1"/>
                    <a:pt x="32" y="1"/>
                    <a:pt x="32" y="0"/>
                  </a:cubicBezTo>
                  <a:cubicBezTo>
                    <a:pt x="30" y="1"/>
                    <a:pt x="28" y="4"/>
                    <a:pt x="27" y="8"/>
                  </a:cubicBezTo>
                  <a:cubicBezTo>
                    <a:pt x="26" y="11"/>
                    <a:pt x="26" y="15"/>
                    <a:pt x="27" y="18"/>
                  </a:cubicBezTo>
                  <a:cubicBezTo>
                    <a:pt x="24" y="19"/>
                    <a:pt x="21" y="22"/>
                    <a:pt x="19" y="25"/>
                  </a:cubicBezTo>
                  <a:cubicBezTo>
                    <a:pt x="18" y="27"/>
                    <a:pt x="18" y="29"/>
                    <a:pt x="17" y="31"/>
                  </a:cubicBezTo>
                  <a:cubicBezTo>
                    <a:pt x="17" y="31"/>
                    <a:pt x="17" y="31"/>
                    <a:pt x="17" y="31"/>
                  </a:cubicBezTo>
                  <a:cubicBezTo>
                    <a:pt x="16" y="32"/>
                    <a:pt x="14" y="35"/>
                    <a:pt x="13" y="36"/>
                  </a:cubicBezTo>
                  <a:cubicBezTo>
                    <a:pt x="10" y="36"/>
                    <a:pt x="7" y="36"/>
                    <a:pt x="5" y="38"/>
                  </a:cubicBezTo>
                  <a:cubicBezTo>
                    <a:pt x="3" y="39"/>
                    <a:pt x="2" y="41"/>
                    <a:pt x="1" y="43"/>
                  </a:cubicBezTo>
                  <a:cubicBezTo>
                    <a:pt x="0" y="46"/>
                    <a:pt x="1" y="48"/>
                    <a:pt x="2" y="50"/>
                  </a:cubicBezTo>
                  <a:cubicBezTo>
                    <a:pt x="2" y="52"/>
                    <a:pt x="3" y="54"/>
                    <a:pt x="4" y="56"/>
                  </a:cubicBezTo>
                  <a:cubicBezTo>
                    <a:pt x="5" y="57"/>
                    <a:pt x="7" y="61"/>
                    <a:pt x="7" y="61"/>
                  </a:cubicBezTo>
                  <a:cubicBezTo>
                    <a:pt x="8" y="59"/>
                    <a:pt x="11" y="58"/>
                    <a:pt x="14" y="57"/>
                  </a:cubicBezTo>
                  <a:cubicBezTo>
                    <a:pt x="17" y="55"/>
                    <a:pt x="20" y="52"/>
                    <a:pt x="21" y="48"/>
                  </a:cubicBezTo>
                  <a:cubicBezTo>
                    <a:pt x="22" y="48"/>
                    <a:pt x="22" y="49"/>
                    <a:pt x="22" y="49"/>
                  </a:cubicBezTo>
                  <a:cubicBezTo>
                    <a:pt x="24" y="51"/>
                    <a:pt x="25" y="52"/>
                    <a:pt x="27" y="53"/>
                  </a:cubicBezTo>
                  <a:cubicBezTo>
                    <a:pt x="29" y="54"/>
                    <a:pt x="31" y="54"/>
                    <a:pt x="33" y="55"/>
                  </a:cubicBezTo>
                  <a:cubicBezTo>
                    <a:pt x="36" y="57"/>
                    <a:pt x="40" y="59"/>
                    <a:pt x="43" y="62"/>
                  </a:cubicBezTo>
                  <a:cubicBezTo>
                    <a:pt x="44" y="63"/>
                    <a:pt x="47" y="66"/>
                    <a:pt x="48" y="69"/>
                  </a:cubicBezTo>
                  <a:cubicBezTo>
                    <a:pt x="49" y="72"/>
                    <a:pt x="50" y="75"/>
                    <a:pt x="50" y="75"/>
                  </a:cubicBezTo>
                  <a:cubicBezTo>
                    <a:pt x="52" y="71"/>
                    <a:pt x="55" y="67"/>
                    <a:pt x="58" y="63"/>
                  </a:cubicBezTo>
                  <a:cubicBezTo>
                    <a:pt x="60" y="59"/>
                    <a:pt x="62" y="54"/>
                    <a:pt x="63" y="50"/>
                  </a:cubicBezTo>
                  <a:cubicBezTo>
                    <a:pt x="65" y="44"/>
                    <a:pt x="64" y="37"/>
                    <a:pt x="63" y="31"/>
                  </a:cubicBezTo>
                  <a:cubicBezTo>
                    <a:pt x="61" y="26"/>
                    <a:pt x="59" y="22"/>
                    <a:pt x="56" y="19"/>
                  </a:cubicBezTo>
                  <a:close/>
                  <a:moveTo>
                    <a:pt x="13" y="37"/>
                  </a:moveTo>
                  <a:cubicBezTo>
                    <a:pt x="14" y="36"/>
                    <a:pt x="14" y="35"/>
                    <a:pt x="15" y="34"/>
                  </a:cubicBezTo>
                  <a:cubicBezTo>
                    <a:pt x="15" y="33"/>
                    <a:pt x="16" y="33"/>
                    <a:pt x="17" y="32"/>
                  </a:cubicBezTo>
                  <a:cubicBezTo>
                    <a:pt x="17" y="33"/>
                    <a:pt x="17" y="34"/>
                    <a:pt x="17" y="36"/>
                  </a:cubicBezTo>
                  <a:cubicBezTo>
                    <a:pt x="17" y="37"/>
                    <a:pt x="17" y="38"/>
                    <a:pt x="18" y="39"/>
                  </a:cubicBezTo>
                  <a:cubicBezTo>
                    <a:pt x="16" y="38"/>
                    <a:pt x="15" y="37"/>
                    <a:pt x="13" y="3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2630"/>
            <p:cNvSpPr>
              <a:spLocks/>
            </p:cNvSpPr>
            <p:nvPr/>
          </p:nvSpPr>
          <p:spPr bwMode="auto">
            <a:xfrm>
              <a:off x="1942217" y="2395444"/>
              <a:ext cx="74567" cy="93433"/>
            </a:xfrm>
            <a:custGeom>
              <a:avLst/>
              <a:gdLst>
                <a:gd name="T0" fmla="*/ 34 w 35"/>
                <a:gd name="T1" fmla="*/ 30 h 44"/>
                <a:gd name="T2" fmla="*/ 33 w 35"/>
                <a:gd name="T3" fmla="*/ 22 h 44"/>
                <a:gd name="T4" fmla="*/ 29 w 35"/>
                <a:gd name="T5" fmla="*/ 15 h 44"/>
                <a:gd name="T6" fmla="*/ 21 w 35"/>
                <a:gd name="T7" fmla="*/ 11 h 44"/>
                <a:gd name="T8" fmla="*/ 10 w 35"/>
                <a:gd name="T9" fmla="*/ 11 h 44"/>
                <a:gd name="T10" fmla="*/ 10 w 35"/>
                <a:gd name="T11" fmla="*/ 6 h 44"/>
                <a:gd name="T12" fmla="*/ 13 w 35"/>
                <a:gd name="T13" fmla="*/ 1 h 44"/>
                <a:gd name="T14" fmla="*/ 12 w 35"/>
                <a:gd name="T15" fmla="*/ 0 h 44"/>
                <a:gd name="T16" fmla="*/ 10 w 35"/>
                <a:gd name="T17" fmla="*/ 5 h 44"/>
                <a:gd name="T18" fmla="*/ 9 w 35"/>
                <a:gd name="T19" fmla="*/ 11 h 44"/>
                <a:gd name="T20" fmla="*/ 3 w 35"/>
                <a:gd name="T21" fmla="*/ 15 h 44"/>
                <a:gd name="T22" fmla="*/ 0 w 35"/>
                <a:gd name="T23" fmla="*/ 23 h 44"/>
                <a:gd name="T24" fmla="*/ 5 w 35"/>
                <a:gd name="T25" fmla="*/ 37 h 44"/>
                <a:gd name="T26" fmla="*/ 16 w 35"/>
                <a:gd name="T27" fmla="*/ 43 h 44"/>
                <a:gd name="T28" fmla="*/ 25 w 35"/>
                <a:gd name="T29" fmla="*/ 43 h 44"/>
                <a:gd name="T30" fmla="*/ 35 w 35"/>
                <a:gd name="T31" fmla="*/ 43 h 44"/>
                <a:gd name="T32" fmla="*/ 34 w 35"/>
                <a:gd name="T33"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4">
                  <a:moveTo>
                    <a:pt x="34" y="30"/>
                  </a:moveTo>
                  <a:cubicBezTo>
                    <a:pt x="34" y="27"/>
                    <a:pt x="33" y="24"/>
                    <a:pt x="33" y="22"/>
                  </a:cubicBezTo>
                  <a:cubicBezTo>
                    <a:pt x="32" y="19"/>
                    <a:pt x="31" y="17"/>
                    <a:pt x="29" y="15"/>
                  </a:cubicBezTo>
                  <a:cubicBezTo>
                    <a:pt x="27" y="14"/>
                    <a:pt x="24" y="12"/>
                    <a:pt x="21" y="11"/>
                  </a:cubicBezTo>
                  <a:cubicBezTo>
                    <a:pt x="17" y="10"/>
                    <a:pt x="13" y="10"/>
                    <a:pt x="10" y="11"/>
                  </a:cubicBezTo>
                  <a:cubicBezTo>
                    <a:pt x="10" y="10"/>
                    <a:pt x="10" y="8"/>
                    <a:pt x="10" y="6"/>
                  </a:cubicBezTo>
                  <a:cubicBezTo>
                    <a:pt x="11" y="4"/>
                    <a:pt x="12" y="2"/>
                    <a:pt x="13" y="1"/>
                  </a:cubicBezTo>
                  <a:cubicBezTo>
                    <a:pt x="12" y="0"/>
                    <a:pt x="12" y="0"/>
                    <a:pt x="12" y="0"/>
                  </a:cubicBezTo>
                  <a:cubicBezTo>
                    <a:pt x="12" y="1"/>
                    <a:pt x="11" y="3"/>
                    <a:pt x="10" y="5"/>
                  </a:cubicBezTo>
                  <a:cubicBezTo>
                    <a:pt x="9" y="7"/>
                    <a:pt x="9" y="10"/>
                    <a:pt x="9" y="11"/>
                  </a:cubicBezTo>
                  <a:cubicBezTo>
                    <a:pt x="7" y="12"/>
                    <a:pt x="5" y="13"/>
                    <a:pt x="3" y="15"/>
                  </a:cubicBezTo>
                  <a:cubicBezTo>
                    <a:pt x="2" y="17"/>
                    <a:pt x="0" y="20"/>
                    <a:pt x="0" y="23"/>
                  </a:cubicBezTo>
                  <a:cubicBezTo>
                    <a:pt x="0" y="28"/>
                    <a:pt x="3" y="34"/>
                    <a:pt x="5" y="37"/>
                  </a:cubicBezTo>
                  <a:cubicBezTo>
                    <a:pt x="8" y="41"/>
                    <a:pt x="12" y="42"/>
                    <a:pt x="16" y="43"/>
                  </a:cubicBezTo>
                  <a:cubicBezTo>
                    <a:pt x="19" y="44"/>
                    <a:pt x="22" y="43"/>
                    <a:pt x="25" y="43"/>
                  </a:cubicBezTo>
                  <a:cubicBezTo>
                    <a:pt x="28" y="43"/>
                    <a:pt x="35" y="43"/>
                    <a:pt x="35" y="43"/>
                  </a:cubicBezTo>
                  <a:cubicBezTo>
                    <a:pt x="32" y="40"/>
                    <a:pt x="34" y="34"/>
                    <a:pt x="34" y="3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2631"/>
            <p:cNvSpPr>
              <a:spLocks/>
            </p:cNvSpPr>
            <p:nvPr/>
          </p:nvSpPr>
          <p:spPr bwMode="auto">
            <a:xfrm>
              <a:off x="1984442" y="2347829"/>
              <a:ext cx="40428" cy="47615"/>
            </a:xfrm>
            <a:custGeom>
              <a:avLst/>
              <a:gdLst>
                <a:gd name="T0" fmla="*/ 14 w 19"/>
                <a:gd name="T1" fmla="*/ 7 h 22"/>
                <a:gd name="T2" fmla="*/ 10 w 19"/>
                <a:gd name="T3" fmla="*/ 5 h 22"/>
                <a:gd name="T4" fmla="*/ 4 w 19"/>
                <a:gd name="T5" fmla="*/ 6 h 22"/>
                <a:gd name="T6" fmla="*/ 4 w 19"/>
                <a:gd name="T7" fmla="*/ 4 h 22"/>
                <a:gd name="T8" fmla="*/ 5 w 19"/>
                <a:gd name="T9" fmla="*/ 0 h 22"/>
                <a:gd name="T10" fmla="*/ 4 w 19"/>
                <a:gd name="T11" fmla="*/ 0 h 22"/>
                <a:gd name="T12" fmla="*/ 3 w 19"/>
                <a:gd name="T13" fmla="*/ 3 h 22"/>
                <a:gd name="T14" fmla="*/ 4 w 19"/>
                <a:gd name="T15" fmla="*/ 6 h 22"/>
                <a:gd name="T16" fmla="*/ 0 w 19"/>
                <a:gd name="T17" fmla="*/ 13 h 22"/>
                <a:gd name="T18" fmla="*/ 3 w 19"/>
                <a:gd name="T19" fmla="*/ 20 h 22"/>
                <a:gd name="T20" fmla="*/ 9 w 19"/>
                <a:gd name="T21" fmla="*/ 22 h 22"/>
                <a:gd name="T22" fmla="*/ 14 w 19"/>
                <a:gd name="T23" fmla="*/ 22 h 22"/>
                <a:gd name="T24" fmla="*/ 17 w 19"/>
                <a:gd name="T25" fmla="*/ 21 h 22"/>
                <a:gd name="T26" fmla="*/ 19 w 19"/>
                <a:gd name="T27" fmla="*/ 20 h 22"/>
                <a:gd name="T28" fmla="*/ 17 w 19"/>
                <a:gd name="T29" fmla="*/ 14 h 22"/>
                <a:gd name="T30" fmla="*/ 14 w 19"/>
                <a:gd name="T31"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2">
                  <a:moveTo>
                    <a:pt x="14" y="7"/>
                  </a:moveTo>
                  <a:cubicBezTo>
                    <a:pt x="13" y="6"/>
                    <a:pt x="11" y="5"/>
                    <a:pt x="10" y="5"/>
                  </a:cubicBezTo>
                  <a:cubicBezTo>
                    <a:pt x="8" y="5"/>
                    <a:pt x="6" y="5"/>
                    <a:pt x="4" y="6"/>
                  </a:cubicBezTo>
                  <a:cubicBezTo>
                    <a:pt x="4" y="5"/>
                    <a:pt x="3" y="4"/>
                    <a:pt x="4" y="4"/>
                  </a:cubicBezTo>
                  <a:cubicBezTo>
                    <a:pt x="4" y="2"/>
                    <a:pt x="4" y="1"/>
                    <a:pt x="5" y="0"/>
                  </a:cubicBezTo>
                  <a:cubicBezTo>
                    <a:pt x="4" y="0"/>
                    <a:pt x="4" y="0"/>
                    <a:pt x="4" y="0"/>
                  </a:cubicBezTo>
                  <a:cubicBezTo>
                    <a:pt x="4" y="1"/>
                    <a:pt x="4" y="2"/>
                    <a:pt x="3" y="3"/>
                  </a:cubicBezTo>
                  <a:cubicBezTo>
                    <a:pt x="3" y="4"/>
                    <a:pt x="3" y="5"/>
                    <a:pt x="4" y="6"/>
                  </a:cubicBezTo>
                  <a:cubicBezTo>
                    <a:pt x="1" y="7"/>
                    <a:pt x="0" y="10"/>
                    <a:pt x="0" y="13"/>
                  </a:cubicBezTo>
                  <a:cubicBezTo>
                    <a:pt x="0" y="15"/>
                    <a:pt x="2" y="18"/>
                    <a:pt x="3" y="20"/>
                  </a:cubicBezTo>
                  <a:cubicBezTo>
                    <a:pt x="5" y="21"/>
                    <a:pt x="7" y="22"/>
                    <a:pt x="9" y="22"/>
                  </a:cubicBezTo>
                  <a:cubicBezTo>
                    <a:pt x="11" y="22"/>
                    <a:pt x="12" y="22"/>
                    <a:pt x="14" y="22"/>
                  </a:cubicBezTo>
                  <a:cubicBezTo>
                    <a:pt x="15" y="21"/>
                    <a:pt x="16" y="21"/>
                    <a:pt x="17" y="21"/>
                  </a:cubicBezTo>
                  <a:cubicBezTo>
                    <a:pt x="18" y="21"/>
                    <a:pt x="19" y="20"/>
                    <a:pt x="19" y="20"/>
                  </a:cubicBezTo>
                  <a:cubicBezTo>
                    <a:pt x="17" y="19"/>
                    <a:pt x="18" y="16"/>
                    <a:pt x="17" y="14"/>
                  </a:cubicBezTo>
                  <a:cubicBezTo>
                    <a:pt x="17" y="11"/>
                    <a:pt x="17" y="9"/>
                    <a:pt x="14" y="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2632"/>
            <p:cNvSpPr>
              <a:spLocks/>
            </p:cNvSpPr>
            <p:nvPr/>
          </p:nvSpPr>
          <p:spPr bwMode="auto">
            <a:xfrm>
              <a:off x="2001511" y="2310096"/>
              <a:ext cx="34139" cy="34139"/>
            </a:xfrm>
            <a:custGeom>
              <a:avLst/>
              <a:gdLst>
                <a:gd name="T0" fmla="*/ 16 w 16"/>
                <a:gd name="T1" fmla="*/ 8 h 16"/>
                <a:gd name="T2" fmla="*/ 10 w 16"/>
                <a:gd name="T3" fmla="*/ 1 h 16"/>
                <a:gd name="T4" fmla="*/ 3 w 16"/>
                <a:gd name="T5" fmla="*/ 4 h 16"/>
                <a:gd name="T6" fmla="*/ 1 w 16"/>
                <a:gd name="T7" fmla="*/ 3 h 16"/>
                <a:gd name="T8" fmla="*/ 1 w 16"/>
                <a:gd name="T9" fmla="*/ 0 h 16"/>
                <a:gd name="T10" fmla="*/ 0 w 16"/>
                <a:gd name="T11" fmla="*/ 0 h 16"/>
                <a:gd name="T12" fmla="*/ 2 w 16"/>
                <a:gd name="T13" fmla="*/ 5 h 16"/>
                <a:gd name="T14" fmla="*/ 2 w 16"/>
                <a:gd name="T15" fmla="*/ 10 h 16"/>
                <a:gd name="T16" fmla="*/ 5 w 16"/>
                <a:gd name="T17" fmla="*/ 13 h 16"/>
                <a:gd name="T18" fmla="*/ 9 w 16"/>
                <a:gd name="T19" fmla="*/ 14 h 16"/>
                <a:gd name="T20" fmla="*/ 12 w 16"/>
                <a:gd name="T21" fmla="*/ 14 h 16"/>
                <a:gd name="T22" fmla="*/ 15 w 16"/>
                <a:gd name="T23" fmla="*/ 15 h 16"/>
                <a:gd name="T24" fmla="*/ 16 w 16"/>
                <a:gd name="T25" fmla="*/ 16 h 16"/>
                <a:gd name="T26" fmla="*/ 16 w 16"/>
                <a:gd name="T2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16" y="8"/>
                  </a:moveTo>
                  <a:cubicBezTo>
                    <a:pt x="15" y="5"/>
                    <a:pt x="13" y="2"/>
                    <a:pt x="10" y="1"/>
                  </a:cubicBezTo>
                  <a:cubicBezTo>
                    <a:pt x="7" y="0"/>
                    <a:pt x="4" y="2"/>
                    <a:pt x="3" y="4"/>
                  </a:cubicBezTo>
                  <a:cubicBezTo>
                    <a:pt x="2" y="4"/>
                    <a:pt x="2" y="3"/>
                    <a:pt x="1" y="3"/>
                  </a:cubicBezTo>
                  <a:cubicBezTo>
                    <a:pt x="1" y="2"/>
                    <a:pt x="1" y="1"/>
                    <a:pt x="1" y="0"/>
                  </a:cubicBezTo>
                  <a:cubicBezTo>
                    <a:pt x="0" y="0"/>
                    <a:pt x="0" y="0"/>
                    <a:pt x="0" y="0"/>
                  </a:cubicBezTo>
                  <a:cubicBezTo>
                    <a:pt x="0" y="1"/>
                    <a:pt x="1" y="4"/>
                    <a:pt x="2" y="5"/>
                  </a:cubicBezTo>
                  <a:cubicBezTo>
                    <a:pt x="1" y="6"/>
                    <a:pt x="1" y="8"/>
                    <a:pt x="2" y="10"/>
                  </a:cubicBezTo>
                  <a:cubicBezTo>
                    <a:pt x="3" y="11"/>
                    <a:pt x="4" y="13"/>
                    <a:pt x="5" y="13"/>
                  </a:cubicBezTo>
                  <a:cubicBezTo>
                    <a:pt x="6" y="14"/>
                    <a:pt x="7" y="14"/>
                    <a:pt x="9" y="14"/>
                  </a:cubicBezTo>
                  <a:cubicBezTo>
                    <a:pt x="10" y="14"/>
                    <a:pt x="11" y="14"/>
                    <a:pt x="12" y="14"/>
                  </a:cubicBezTo>
                  <a:cubicBezTo>
                    <a:pt x="13" y="14"/>
                    <a:pt x="14" y="14"/>
                    <a:pt x="15" y="15"/>
                  </a:cubicBezTo>
                  <a:cubicBezTo>
                    <a:pt x="16" y="15"/>
                    <a:pt x="16" y="16"/>
                    <a:pt x="16" y="16"/>
                  </a:cubicBezTo>
                  <a:cubicBezTo>
                    <a:pt x="16" y="13"/>
                    <a:pt x="16" y="10"/>
                    <a:pt x="16" y="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2633"/>
            <p:cNvSpPr>
              <a:spLocks/>
            </p:cNvSpPr>
            <p:nvPr/>
          </p:nvSpPr>
          <p:spPr bwMode="auto">
            <a:xfrm>
              <a:off x="1923351" y="2350524"/>
              <a:ext cx="59294" cy="57498"/>
            </a:xfrm>
            <a:custGeom>
              <a:avLst/>
              <a:gdLst>
                <a:gd name="T0" fmla="*/ 0 w 28"/>
                <a:gd name="T1" fmla="*/ 27 h 27"/>
                <a:gd name="T2" fmla="*/ 10 w 28"/>
                <a:gd name="T3" fmla="*/ 25 h 27"/>
                <a:gd name="T4" fmla="*/ 23 w 28"/>
                <a:gd name="T5" fmla="*/ 19 h 27"/>
                <a:gd name="T6" fmla="*/ 20 w 28"/>
                <a:gd name="T7" fmla="*/ 4 h 27"/>
                <a:gd name="T8" fmla="*/ 23 w 28"/>
                <a:gd name="T9" fmla="*/ 3 h 27"/>
                <a:gd name="T10" fmla="*/ 28 w 28"/>
                <a:gd name="T11" fmla="*/ 2 h 27"/>
                <a:gd name="T12" fmla="*/ 28 w 28"/>
                <a:gd name="T13" fmla="*/ 1 h 27"/>
                <a:gd name="T14" fmla="*/ 20 w 28"/>
                <a:gd name="T15" fmla="*/ 4 h 27"/>
                <a:gd name="T16" fmla="*/ 11 w 28"/>
                <a:gd name="T17" fmla="*/ 1 h 27"/>
                <a:gd name="T18" fmla="*/ 3 w 28"/>
                <a:gd name="T19" fmla="*/ 5 h 27"/>
                <a:gd name="T20" fmla="*/ 0 w 28"/>
                <a:gd name="T21" fmla="*/ 13 h 27"/>
                <a:gd name="T22" fmla="*/ 0 w 28"/>
                <a:gd name="T23" fmla="*/ 20 h 27"/>
                <a:gd name="T24" fmla="*/ 0 w 28"/>
                <a:gd name="T2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7">
                  <a:moveTo>
                    <a:pt x="0" y="27"/>
                  </a:moveTo>
                  <a:cubicBezTo>
                    <a:pt x="3" y="25"/>
                    <a:pt x="7" y="26"/>
                    <a:pt x="10" y="25"/>
                  </a:cubicBezTo>
                  <a:cubicBezTo>
                    <a:pt x="15" y="25"/>
                    <a:pt x="20" y="23"/>
                    <a:pt x="23" y="19"/>
                  </a:cubicBezTo>
                  <a:cubicBezTo>
                    <a:pt x="26" y="15"/>
                    <a:pt x="24" y="8"/>
                    <a:pt x="20" y="4"/>
                  </a:cubicBezTo>
                  <a:cubicBezTo>
                    <a:pt x="21" y="3"/>
                    <a:pt x="22" y="3"/>
                    <a:pt x="23" y="3"/>
                  </a:cubicBezTo>
                  <a:cubicBezTo>
                    <a:pt x="25" y="2"/>
                    <a:pt x="26" y="2"/>
                    <a:pt x="28" y="2"/>
                  </a:cubicBezTo>
                  <a:cubicBezTo>
                    <a:pt x="28" y="1"/>
                    <a:pt x="28" y="1"/>
                    <a:pt x="28" y="1"/>
                  </a:cubicBezTo>
                  <a:cubicBezTo>
                    <a:pt x="26" y="1"/>
                    <a:pt x="22" y="2"/>
                    <a:pt x="20" y="4"/>
                  </a:cubicBezTo>
                  <a:cubicBezTo>
                    <a:pt x="17" y="1"/>
                    <a:pt x="14" y="0"/>
                    <a:pt x="11" y="1"/>
                  </a:cubicBezTo>
                  <a:cubicBezTo>
                    <a:pt x="8" y="1"/>
                    <a:pt x="5" y="3"/>
                    <a:pt x="3" y="5"/>
                  </a:cubicBezTo>
                  <a:cubicBezTo>
                    <a:pt x="1" y="7"/>
                    <a:pt x="1" y="10"/>
                    <a:pt x="0" y="13"/>
                  </a:cubicBezTo>
                  <a:cubicBezTo>
                    <a:pt x="0" y="15"/>
                    <a:pt x="0" y="17"/>
                    <a:pt x="0" y="20"/>
                  </a:cubicBezTo>
                  <a:cubicBezTo>
                    <a:pt x="0" y="21"/>
                    <a:pt x="0" y="27"/>
                    <a:pt x="0"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2634"/>
            <p:cNvSpPr>
              <a:spLocks/>
            </p:cNvSpPr>
            <p:nvPr/>
          </p:nvSpPr>
          <p:spPr bwMode="auto">
            <a:xfrm>
              <a:off x="1489424" y="2495166"/>
              <a:ext cx="93433" cy="68278"/>
            </a:xfrm>
            <a:custGeom>
              <a:avLst/>
              <a:gdLst>
                <a:gd name="T0" fmla="*/ 5 w 44"/>
                <a:gd name="T1" fmla="*/ 30 h 32"/>
                <a:gd name="T2" fmla="*/ 11 w 44"/>
                <a:gd name="T3" fmla="*/ 30 h 32"/>
                <a:gd name="T4" fmla="*/ 18 w 44"/>
                <a:gd name="T5" fmla="*/ 32 h 32"/>
                <a:gd name="T6" fmla="*/ 24 w 44"/>
                <a:gd name="T7" fmla="*/ 30 h 32"/>
                <a:gd name="T8" fmla="*/ 31 w 44"/>
                <a:gd name="T9" fmla="*/ 24 h 32"/>
                <a:gd name="T10" fmla="*/ 36 w 44"/>
                <a:gd name="T11" fmla="*/ 14 h 32"/>
                <a:gd name="T12" fmla="*/ 43 w 44"/>
                <a:gd name="T13" fmla="*/ 19 h 32"/>
                <a:gd name="T14" fmla="*/ 44 w 44"/>
                <a:gd name="T15" fmla="*/ 18 h 32"/>
                <a:gd name="T16" fmla="*/ 36 w 44"/>
                <a:gd name="T17" fmla="*/ 14 h 32"/>
                <a:gd name="T18" fmla="*/ 36 w 44"/>
                <a:gd name="T19" fmla="*/ 11 h 32"/>
                <a:gd name="T20" fmla="*/ 29 w 44"/>
                <a:gd name="T21" fmla="*/ 2 h 32"/>
                <a:gd name="T22" fmla="*/ 16 w 44"/>
                <a:gd name="T23" fmla="*/ 1 h 32"/>
                <a:gd name="T24" fmla="*/ 6 w 44"/>
                <a:gd name="T25" fmla="*/ 6 h 32"/>
                <a:gd name="T26" fmla="*/ 2 w 44"/>
                <a:gd name="T27" fmla="*/ 14 h 32"/>
                <a:gd name="T28" fmla="*/ 1 w 44"/>
                <a:gd name="T29" fmla="*/ 21 h 32"/>
                <a:gd name="T30" fmla="*/ 0 w 44"/>
                <a:gd name="T31" fmla="*/ 28 h 32"/>
                <a:gd name="T32" fmla="*/ 0 w 44"/>
                <a:gd name="T33" fmla="*/ 32 h 32"/>
                <a:gd name="T34" fmla="*/ 5 w 44"/>
                <a:gd name="T35"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32">
                  <a:moveTo>
                    <a:pt x="5" y="30"/>
                  </a:moveTo>
                  <a:cubicBezTo>
                    <a:pt x="7" y="30"/>
                    <a:pt x="9" y="30"/>
                    <a:pt x="11" y="30"/>
                  </a:cubicBezTo>
                  <a:cubicBezTo>
                    <a:pt x="13" y="31"/>
                    <a:pt x="16" y="32"/>
                    <a:pt x="18" y="32"/>
                  </a:cubicBezTo>
                  <a:cubicBezTo>
                    <a:pt x="20" y="32"/>
                    <a:pt x="22" y="32"/>
                    <a:pt x="24" y="30"/>
                  </a:cubicBezTo>
                  <a:cubicBezTo>
                    <a:pt x="27" y="29"/>
                    <a:pt x="29" y="27"/>
                    <a:pt x="31" y="24"/>
                  </a:cubicBezTo>
                  <a:cubicBezTo>
                    <a:pt x="34" y="22"/>
                    <a:pt x="35" y="18"/>
                    <a:pt x="36" y="14"/>
                  </a:cubicBezTo>
                  <a:cubicBezTo>
                    <a:pt x="39" y="15"/>
                    <a:pt x="41" y="17"/>
                    <a:pt x="43" y="19"/>
                  </a:cubicBezTo>
                  <a:cubicBezTo>
                    <a:pt x="43" y="18"/>
                    <a:pt x="44" y="18"/>
                    <a:pt x="44" y="18"/>
                  </a:cubicBezTo>
                  <a:cubicBezTo>
                    <a:pt x="43" y="16"/>
                    <a:pt x="39" y="15"/>
                    <a:pt x="36" y="14"/>
                  </a:cubicBezTo>
                  <a:cubicBezTo>
                    <a:pt x="36" y="13"/>
                    <a:pt x="36" y="12"/>
                    <a:pt x="36" y="11"/>
                  </a:cubicBezTo>
                  <a:cubicBezTo>
                    <a:pt x="35" y="8"/>
                    <a:pt x="33" y="4"/>
                    <a:pt x="29" y="2"/>
                  </a:cubicBezTo>
                  <a:cubicBezTo>
                    <a:pt x="25" y="0"/>
                    <a:pt x="20" y="0"/>
                    <a:pt x="16" y="1"/>
                  </a:cubicBezTo>
                  <a:cubicBezTo>
                    <a:pt x="12" y="2"/>
                    <a:pt x="9" y="4"/>
                    <a:pt x="6" y="6"/>
                  </a:cubicBezTo>
                  <a:cubicBezTo>
                    <a:pt x="4" y="8"/>
                    <a:pt x="2" y="11"/>
                    <a:pt x="2" y="14"/>
                  </a:cubicBezTo>
                  <a:cubicBezTo>
                    <a:pt x="1" y="16"/>
                    <a:pt x="1" y="19"/>
                    <a:pt x="1" y="21"/>
                  </a:cubicBezTo>
                  <a:cubicBezTo>
                    <a:pt x="1" y="24"/>
                    <a:pt x="0" y="26"/>
                    <a:pt x="0" y="28"/>
                  </a:cubicBezTo>
                  <a:cubicBezTo>
                    <a:pt x="0" y="29"/>
                    <a:pt x="0" y="31"/>
                    <a:pt x="0" y="32"/>
                  </a:cubicBezTo>
                  <a:cubicBezTo>
                    <a:pt x="0" y="31"/>
                    <a:pt x="2" y="30"/>
                    <a:pt x="5" y="3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2635"/>
            <p:cNvSpPr>
              <a:spLocks/>
            </p:cNvSpPr>
            <p:nvPr/>
          </p:nvSpPr>
          <p:spPr bwMode="auto">
            <a:xfrm>
              <a:off x="1817340" y="2443957"/>
              <a:ext cx="37733" cy="25155"/>
            </a:xfrm>
            <a:custGeom>
              <a:avLst/>
              <a:gdLst>
                <a:gd name="T0" fmla="*/ 6 w 18"/>
                <a:gd name="T1" fmla="*/ 11 h 12"/>
                <a:gd name="T2" fmla="*/ 11 w 18"/>
                <a:gd name="T3" fmla="*/ 12 h 12"/>
                <a:gd name="T4" fmla="*/ 14 w 18"/>
                <a:gd name="T5" fmla="*/ 9 h 12"/>
                <a:gd name="T6" fmla="*/ 15 w 18"/>
                <a:gd name="T7" fmla="*/ 5 h 12"/>
                <a:gd name="T8" fmla="*/ 16 w 18"/>
                <a:gd name="T9" fmla="*/ 5 h 12"/>
                <a:gd name="T10" fmla="*/ 18 w 18"/>
                <a:gd name="T11" fmla="*/ 6 h 12"/>
                <a:gd name="T12" fmla="*/ 18 w 18"/>
                <a:gd name="T13" fmla="*/ 5 h 12"/>
                <a:gd name="T14" fmla="*/ 15 w 18"/>
                <a:gd name="T15" fmla="*/ 5 h 12"/>
                <a:gd name="T16" fmla="*/ 13 w 18"/>
                <a:gd name="T17" fmla="*/ 0 h 12"/>
                <a:gd name="T18" fmla="*/ 10 w 18"/>
                <a:gd name="T19" fmla="*/ 0 h 12"/>
                <a:gd name="T20" fmla="*/ 7 w 18"/>
                <a:gd name="T21" fmla="*/ 0 h 12"/>
                <a:gd name="T22" fmla="*/ 4 w 18"/>
                <a:gd name="T23" fmla="*/ 1 h 12"/>
                <a:gd name="T24" fmla="*/ 0 w 18"/>
                <a:gd name="T25" fmla="*/ 1 h 12"/>
                <a:gd name="T26" fmla="*/ 2 w 18"/>
                <a:gd name="T27" fmla="*/ 7 h 12"/>
                <a:gd name="T28" fmla="*/ 6 w 18"/>
                <a:gd name="T2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2">
                  <a:moveTo>
                    <a:pt x="6" y="11"/>
                  </a:moveTo>
                  <a:cubicBezTo>
                    <a:pt x="8" y="11"/>
                    <a:pt x="9" y="12"/>
                    <a:pt x="11" y="12"/>
                  </a:cubicBezTo>
                  <a:cubicBezTo>
                    <a:pt x="13" y="11"/>
                    <a:pt x="14" y="10"/>
                    <a:pt x="14" y="9"/>
                  </a:cubicBezTo>
                  <a:cubicBezTo>
                    <a:pt x="15" y="8"/>
                    <a:pt x="15" y="6"/>
                    <a:pt x="15" y="5"/>
                  </a:cubicBezTo>
                  <a:cubicBezTo>
                    <a:pt x="15" y="5"/>
                    <a:pt x="16" y="5"/>
                    <a:pt x="16" y="5"/>
                  </a:cubicBezTo>
                  <a:cubicBezTo>
                    <a:pt x="17" y="5"/>
                    <a:pt x="18" y="5"/>
                    <a:pt x="18" y="6"/>
                  </a:cubicBezTo>
                  <a:cubicBezTo>
                    <a:pt x="18" y="5"/>
                    <a:pt x="18" y="5"/>
                    <a:pt x="18" y="5"/>
                  </a:cubicBezTo>
                  <a:cubicBezTo>
                    <a:pt x="18" y="5"/>
                    <a:pt x="16" y="4"/>
                    <a:pt x="15" y="5"/>
                  </a:cubicBezTo>
                  <a:cubicBezTo>
                    <a:pt x="14" y="3"/>
                    <a:pt x="13" y="1"/>
                    <a:pt x="13" y="0"/>
                  </a:cubicBezTo>
                  <a:cubicBezTo>
                    <a:pt x="12" y="0"/>
                    <a:pt x="11" y="0"/>
                    <a:pt x="10" y="0"/>
                  </a:cubicBezTo>
                  <a:cubicBezTo>
                    <a:pt x="9" y="0"/>
                    <a:pt x="8" y="0"/>
                    <a:pt x="7" y="0"/>
                  </a:cubicBezTo>
                  <a:cubicBezTo>
                    <a:pt x="6" y="0"/>
                    <a:pt x="5" y="1"/>
                    <a:pt x="4" y="1"/>
                  </a:cubicBezTo>
                  <a:cubicBezTo>
                    <a:pt x="3" y="1"/>
                    <a:pt x="0" y="1"/>
                    <a:pt x="0" y="1"/>
                  </a:cubicBezTo>
                  <a:cubicBezTo>
                    <a:pt x="1" y="3"/>
                    <a:pt x="1" y="5"/>
                    <a:pt x="2" y="7"/>
                  </a:cubicBezTo>
                  <a:cubicBezTo>
                    <a:pt x="3" y="8"/>
                    <a:pt x="4" y="10"/>
                    <a:pt x="6"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2636"/>
            <p:cNvSpPr>
              <a:spLocks/>
            </p:cNvSpPr>
            <p:nvPr/>
          </p:nvSpPr>
          <p:spPr bwMode="auto">
            <a:xfrm>
              <a:off x="1307049" y="2735039"/>
              <a:ext cx="37733" cy="55701"/>
            </a:xfrm>
            <a:custGeom>
              <a:avLst/>
              <a:gdLst>
                <a:gd name="T0" fmla="*/ 15 w 18"/>
                <a:gd name="T1" fmla="*/ 6 h 26"/>
                <a:gd name="T2" fmla="*/ 11 w 18"/>
                <a:gd name="T3" fmla="*/ 3 h 26"/>
                <a:gd name="T4" fmla="*/ 8 w 18"/>
                <a:gd name="T5" fmla="*/ 1 h 26"/>
                <a:gd name="T6" fmla="*/ 7 w 18"/>
                <a:gd name="T7" fmla="*/ 0 h 26"/>
                <a:gd name="T8" fmla="*/ 6 w 18"/>
                <a:gd name="T9" fmla="*/ 3 h 26"/>
                <a:gd name="T10" fmla="*/ 3 w 18"/>
                <a:gd name="T11" fmla="*/ 6 h 26"/>
                <a:gd name="T12" fmla="*/ 1 w 18"/>
                <a:gd name="T13" fmla="*/ 17 h 26"/>
                <a:gd name="T14" fmla="*/ 5 w 18"/>
                <a:gd name="T15" fmla="*/ 21 h 26"/>
                <a:gd name="T16" fmla="*/ 11 w 18"/>
                <a:gd name="T17" fmla="*/ 21 h 26"/>
                <a:gd name="T18" fmla="*/ 11 w 18"/>
                <a:gd name="T19" fmla="*/ 23 h 26"/>
                <a:gd name="T20" fmla="*/ 11 w 18"/>
                <a:gd name="T21" fmla="*/ 26 h 26"/>
                <a:gd name="T22" fmla="*/ 11 w 18"/>
                <a:gd name="T23" fmla="*/ 26 h 26"/>
                <a:gd name="T24" fmla="*/ 12 w 18"/>
                <a:gd name="T25" fmla="*/ 24 h 26"/>
                <a:gd name="T26" fmla="*/ 12 w 18"/>
                <a:gd name="T27" fmla="*/ 21 h 26"/>
                <a:gd name="T28" fmla="*/ 17 w 18"/>
                <a:gd name="T29" fmla="*/ 17 h 26"/>
                <a:gd name="T30" fmla="*/ 18 w 18"/>
                <a:gd name="T31" fmla="*/ 12 h 26"/>
                <a:gd name="T32" fmla="*/ 15 w 18"/>
                <a:gd name="T33"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6">
                  <a:moveTo>
                    <a:pt x="15" y="6"/>
                  </a:moveTo>
                  <a:cubicBezTo>
                    <a:pt x="14" y="5"/>
                    <a:pt x="12" y="4"/>
                    <a:pt x="11" y="3"/>
                  </a:cubicBezTo>
                  <a:cubicBezTo>
                    <a:pt x="10" y="3"/>
                    <a:pt x="9" y="2"/>
                    <a:pt x="8" y="1"/>
                  </a:cubicBezTo>
                  <a:cubicBezTo>
                    <a:pt x="8" y="1"/>
                    <a:pt x="7" y="0"/>
                    <a:pt x="7" y="0"/>
                  </a:cubicBezTo>
                  <a:cubicBezTo>
                    <a:pt x="7" y="1"/>
                    <a:pt x="6" y="2"/>
                    <a:pt x="6" y="3"/>
                  </a:cubicBezTo>
                  <a:cubicBezTo>
                    <a:pt x="5" y="4"/>
                    <a:pt x="4" y="5"/>
                    <a:pt x="3" y="6"/>
                  </a:cubicBezTo>
                  <a:cubicBezTo>
                    <a:pt x="1" y="9"/>
                    <a:pt x="0" y="13"/>
                    <a:pt x="1" y="17"/>
                  </a:cubicBezTo>
                  <a:cubicBezTo>
                    <a:pt x="2" y="19"/>
                    <a:pt x="3" y="20"/>
                    <a:pt x="5" y="21"/>
                  </a:cubicBezTo>
                  <a:cubicBezTo>
                    <a:pt x="7" y="22"/>
                    <a:pt x="9" y="22"/>
                    <a:pt x="11" y="21"/>
                  </a:cubicBezTo>
                  <a:cubicBezTo>
                    <a:pt x="11" y="22"/>
                    <a:pt x="11" y="23"/>
                    <a:pt x="11" y="23"/>
                  </a:cubicBezTo>
                  <a:cubicBezTo>
                    <a:pt x="11" y="24"/>
                    <a:pt x="11" y="25"/>
                    <a:pt x="11" y="26"/>
                  </a:cubicBezTo>
                  <a:cubicBezTo>
                    <a:pt x="11" y="26"/>
                    <a:pt x="11" y="26"/>
                    <a:pt x="11" y="26"/>
                  </a:cubicBezTo>
                  <a:cubicBezTo>
                    <a:pt x="12" y="26"/>
                    <a:pt x="11" y="25"/>
                    <a:pt x="12" y="24"/>
                  </a:cubicBezTo>
                  <a:cubicBezTo>
                    <a:pt x="12" y="23"/>
                    <a:pt x="12" y="22"/>
                    <a:pt x="12" y="21"/>
                  </a:cubicBezTo>
                  <a:cubicBezTo>
                    <a:pt x="14" y="20"/>
                    <a:pt x="16" y="19"/>
                    <a:pt x="17" y="17"/>
                  </a:cubicBezTo>
                  <a:cubicBezTo>
                    <a:pt x="18" y="16"/>
                    <a:pt x="18" y="13"/>
                    <a:pt x="18" y="12"/>
                  </a:cubicBezTo>
                  <a:cubicBezTo>
                    <a:pt x="17" y="9"/>
                    <a:pt x="16" y="8"/>
                    <a:pt x="15" y="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2637"/>
            <p:cNvSpPr>
              <a:spLocks/>
            </p:cNvSpPr>
            <p:nvPr/>
          </p:nvSpPr>
          <p:spPr bwMode="auto">
            <a:xfrm>
              <a:off x="1347477" y="2669455"/>
              <a:ext cx="65583" cy="80856"/>
            </a:xfrm>
            <a:custGeom>
              <a:avLst/>
              <a:gdLst>
                <a:gd name="T0" fmla="*/ 25 w 31"/>
                <a:gd name="T1" fmla="*/ 7 h 38"/>
                <a:gd name="T2" fmla="*/ 23 w 31"/>
                <a:gd name="T3" fmla="*/ 2 h 38"/>
                <a:gd name="T4" fmla="*/ 21 w 31"/>
                <a:gd name="T5" fmla="*/ 0 h 38"/>
                <a:gd name="T6" fmla="*/ 17 w 31"/>
                <a:gd name="T7" fmla="*/ 3 h 38"/>
                <a:gd name="T8" fmla="*/ 12 w 31"/>
                <a:gd name="T9" fmla="*/ 6 h 38"/>
                <a:gd name="T10" fmla="*/ 2 w 31"/>
                <a:gd name="T11" fmla="*/ 17 h 38"/>
                <a:gd name="T12" fmla="*/ 9 w 31"/>
                <a:gd name="T13" fmla="*/ 33 h 38"/>
                <a:gd name="T14" fmla="*/ 6 w 31"/>
                <a:gd name="T15" fmla="*/ 35 h 38"/>
                <a:gd name="T16" fmla="*/ 1 w 31"/>
                <a:gd name="T17" fmla="*/ 37 h 38"/>
                <a:gd name="T18" fmla="*/ 1 w 31"/>
                <a:gd name="T19" fmla="*/ 38 h 38"/>
                <a:gd name="T20" fmla="*/ 10 w 31"/>
                <a:gd name="T21" fmla="*/ 33 h 38"/>
                <a:gd name="T22" fmla="*/ 22 w 31"/>
                <a:gd name="T23" fmla="*/ 33 h 38"/>
                <a:gd name="T24" fmla="*/ 29 w 31"/>
                <a:gd name="T25" fmla="*/ 25 h 38"/>
                <a:gd name="T26" fmla="*/ 29 w 31"/>
                <a:gd name="T27" fmla="*/ 14 h 38"/>
                <a:gd name="T28" fmla="*/ 25 w 31"/>
                <a:gd name="T29"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8">
                  <a:moveTo>
                    <a:pt x="25" y="7"/>
                  </a:moveTo>
                  <a:cubicBezTo>
                    <a:pt x="25" y="6"/>
                    <a:pt x="24" y="4"/>
                    <a:pt x="23" y="2"/>
                  </a:cubicBezTo>
                  <a:cubicBezTo>
                    <a:pt x="22" y="1"/>
                    <a:pt x="21" y="0"/>
                    <a:pt x="21" y="0"/>
                  </a:cubicBezTo>
                  <a:cubicBezTo>
                    <a:pt x="20" y="1"/>
                    <a:pt x="19" y="3"/>
                    <a:pt x="17" y="3"/>
                  </a:cubicBezTo>
                  <a:cubicBezTo>
                    <a:pt x="15" y="4"/>
                    <a:pt x="13" y="5"/>
                    <a:pt x="12" y="6"/>
                  </a:cubicBezTo>
                  <a:cubicBezTo>
                    <a:pt x="8" y="8"/>
                    <a:pt x="3" y="11"/>
                    <a:pt x="2" y="17"/>
                  </a:cubicBezTo>
                  <a:cubicBezTo>
                    <a:pt x="0" y="22"/>
                    <a:pt x="4" y="29"/>
                    <a:pt x="9" y="33"/>
                  </a:cubicBezTo>
                  <a:cubicBezTo>
                    <a:pt x="8" y="34"/>
                    <a:pt x="7" y="35"/>
                    <a:pt x="6" y="35"/>
                  </a:cubicBezTo>
                  <a:cubicBezTo>
                    <a:pt x="5" y="36"/>
                    <a:pt x="3" y="37"/>
                    <a:pt x="1" y="37"/>
                  </a:cubicBezTo>
                  <a:cubicBezTo>
                    <a:pt x="1" y="38"/>
                    <a:pt x="1" y="38"/>
                    <a:pt x="1" y="38"/>
                  </a:cubicBezTo>
                  <a:cubicBezTo>
                    <a:pt x="3" y="38"/>
                    <a:pt x="8" y="35"/>
                    <a:pt x="10" y="33"/>
                  </a:cubicBezTo>
                  <a:cubicBezTo>
                    <a:pt x="13" y="35"/>
                    <a:pt x="18" y="36"/>
                    <a:pt x="22" y="33"/>
                  </a:cubicBezTo>
                  <a:cubicBezTo>
                    <a:pt x="24" y="32"/>
                    <a:pt x="28" y="28"/>
                    <a:pt x="29" y="25"/>
                  </a:cubicBezTo>
                  <a:cubicBezTo>
                    <a:pt x="31" y="21"/>
                    <a:pt x="30" y="18"/>
                    <a:pt x="29" y="14"/>
                  </a:cubicBezTo>
                  <a:cubicBezTo>
                    <a:pt x="29" y="11"/>
                    <a:pt x="27" y="9"/>
                    <a:pt x="25" y="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2638"/>
            <p:cNvSpPr>
              <a:spLocks/>
            </p:cNvSpPr>
            <p:nvPr/>
          </p:nvSpPr>
          <p:spPr bwMode="auto">
            <a:xfrm>
              <a:off x="1510985" y="2616450"/>
              <a:ext cx="101519" cy="70075"/>
            </a:xfrm>
            <a:custGeom>
              <a:avLst/>
              <a:gdLst>
                <a:gd name="T0" fmla="*/ 41 w 48"/>
                <a:gd name="T1" fmla="*/ 17 h 33"/>
                <a:gd name="T2" fmla="*/ 35 w 48"/>
                <a:gd name="T3" fmla="*/ 4 h 33"/>
                <a:gd name="T4" fmla="*/ 20 w 48"/>
                <a:gd name="T5" fmla="*/ 1 h 33"/>
                <a:gd name="T6" fmla="*/ 10 w 48"/>
                <a:gd name="T7" fmla="*/ 7 h 33"/>
                <a:gd name="T8" fmla="*/ 5 w 48"/>
                <a:gd name="T9" fmla="*/ 15 h 33"/>
                <a:gd name="T10" fmla="*/ 1 w 48"/>
                <a:gd name="T11" fmla="*/ 24 h 33"/>
                <a:gd name="T12" fmla="*/ 13 w 48"/>
                <a:gd name="T13" fmla="*/ 29 h 33"/>
                <a:gd name="T14" fmla="*/ 20 w 48"/>
                <a:gd name="T15" fmla="*/ 32 h 33"/>
                <a:gd name="T16" fmla="*/ 26 w 48"/>
                <a:gd name="T17" fmla="*/ 32 h 33"/>
                <a:gd name="T18" fmla="*/ 34 w 48"/>
                <a:gd name="T19" fmla="*/ 27 h 33"/>
                <a:gd name="T20" fmla="*/ 40 w 48"/>
                <a:gd name="T21" fmla="*/ 18 h 33"/>
                <a:gd name="T22" fmla="*/ 44 w 48"/>
                <a:gd name="T23" fmla="*/ 21 h 33"/>
                <a:gd name="T24" fmla="*/ 47 w 48"/>
                <a:gd name="T25" fmla="*/ 27 h 33"/>
                <a:gd name="T26" fmla="*/ 48 w 48"/>
                <a:gd name="T27" fmla="*/ 26 h 33"/>
                <a:gd name="T28" fmla="*/ 46 w 48"/>
                <a:gd name="T29" fmla="*/ 22 h 33"/>
                <a:gd name="T30" fmla="*/ 41 w 48"/>
                <a:gd name="T3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33">
                  <a:moveTo>
                    <a:pt x="41" y="17"/>
                  </a:moveTo>
                  <a:cubicBezTo>
                    <a:pt x="42" y="13"/>
                    <a:pt x="41" y="7"/>
                    <a:pt x="35" y="4"/>
                  </a:cubicBezTo>
                  <a:cubicBezTo>
                    <a:pt x="31" y="1"/>
                    <a:pt x="25" y="0"/>
                    <a:pt x="20" y="1"/>
                  </a:cubicBezTo>
                  <a:cubicBezTo>
                    <a:pt x="15" y="1"/>
                    <a:pt x="12" y="4"/>
                    <a:pt x="10" y="7"/>
                  </a:cubicBezTo>
                  <a:cubicBezTo>
                    <a:pt x="7" y="9"/>
                    <a:pt x="6" y="12"/>
                    <a:pt x="5" y="15"/>
                  </a:cubicBezTo>
                  <a:cubicBezTo>
                    <a:pt x="4" y="17"/>
                    <a:pt x="0" y="24"/>
                    <a:pt x="1" y="24"/>
                  </a:cubicBezTo>
                  <a:cubicBezTo>
                    <a:pt x="5" y="23"/>
                    <a:pt x="9" y="27"/>
                    <a:pt x="13" y="29"/>
                  </a:cubicBezTo>
                  <a:cubicBezTo>
                    <a:pt x="15" y="30"/>
                    <a:pt x="17" y="31"/>
                    <a:pt x="20" y="32"/>
                  </a:cubicBezTo>
                  <a:cubicBezTo>
                    <a:pt x="22" y="33"/>
                    <a:pt x="24" y="33"/>
                    <a:pt x="26" y="32"/>
                  </a:cubicBezTo>
                  <a:cubicBezTo>
                    <a:pt x="29" y="32"/>
                    <a:pt x="32" y="30"/>
                    <a:pt x="34" y="27"/>
                  </a:cubicBezTo>
                  <a:cubicBezTo>
                    <a:pt x="37" y="25"/>
                    <a:pt x="39" y="22"/>
                    <a:pt x="40" y="18"/>
                  </a:cubicBezTo>
                  <a:cubicBezTo>
                    <a:pt x="42" y="19"/>
                    <a:pt x="43" y="20"/>
                    <a:pt x="44" y="21"/>
                  </a:cubicBezTo>
                  <a:cubicBezTo>
                    <a:pt x="46" y="23"/>
                    <a:pt x="47" y="25"/>
                    <a:pt x="47" y="27"/>
                  </a:cubicBezTo>
                  <a:cubicBezTo>
                    <a:pt x="48" y="26"/>
                    <a:pt x="48" y="26"/>
                    <a:pt x="48" y="26"/>
                  </a:cubicBezTo>
                  <a:cubicBezTo>
                    <a:pt x="48" y="25"/>
                    <a:pt x="47" y="23"/>
                    <a:pt x="46" y="22"/>
                  </a:cubicBezTo>
                  <a:cubicBezTo>
                    <a:pt x="44" y="20"/>
                    <a:pt x="42" y="18"/>
                    <a:pt x="41" y="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2639"/>
            <p:cNvSpPr>
              <a:spLocks/>
            </p:cNvSpPr>
            <p:nvPr/>
          </p:nvSpPr>
          <p:spPr bwMode="auto">
            <a:xfrm>
              <a:off x="1559499" y="2569733"/>
              <a:ext cx="55701" cy="42225"/>
            </a:xfrm>
            <a:custGeom>
              <a:avLst/>
              <a:gdLst>
                <a:gd name="T0" fmla="*/ 23 w 26"/>
                <a:gd name="T1" fmla="*/ 13 h 20"/>
                <a:gd name="T2" fmla="*/ 22 w 26"/>
                <a:gd name="T3" fmla="*/ 4 h 20"/>
                <a:gd name="T4" fmla="*/ 14 w 26"/>
                <a:gd name="T5" fmla="*/ 0 h 20"/>
                <a:gd name="T6" fmla="*/ 7 w 26"/>
                <a:gd name="T7" fmla="*/ 2 h 20"/>
                <a:gd name="T8" fmla="*/ 3 w 26"/>
                <a:gd name="T9" fmla="*/ 7 h 20"/>
                <a:gd name="T10" fmla="*/ 1 w 26"/>
                <a:gd name="T11" fmla="*/ 10 h 20"/>
                <a:gd name="T12" fmla="*/ 0 w 26"/>
                <a:gd name="T13" fmla="*/ 12 h 20"/>
                <a:gd name="T14" fmla="*/ 6 w 26"/>
                <a:gd name="T15" fmla="*/ 15 h 20"/>
                <a:gd name="T16" fmla="*/ 13 w 26"/>
                <a:gd name="T17" fmla="*/ 19 h 20"/>
                <a:gd name="T18" fmla="*/ 18 w 26"/>
                <a:gd name="T19" fmla="*/ 17 h 20"/>
                <a:gd name="T20" fmla="*/ 23 w 26"/>
                <a:gd name="T21" fmla="*/ 13 h 20"/>
                <a:gd name="T22" fmla="*/ 25 w 26"/>
                <a:gd name="T23" fmla="*/ 16 h 20"/>
                <a:gd name="T24" fmla="*/ 25 w 26"/>
                <a:gd name="T25" fmla="*/ 20 h 20"/>
                <a:gd name="T26" fmla="*/ 26 w 26"/>
                <a:gd name="T27" fmla="*/ 20 h 20"/>
                <a:gd name="T28" fmla="*/ 25 w 26"/>
                <a:gd name="T29" fmla="*/ 16 h 20"/>
                <a:gd name="T30" fmla="*/ 23 w 26"/>
                <a:gd name="T3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0">
                  <a:moveTo>
                    <a:pt x="23" y="13"/>
                  </a:moveTo>
                  <a:cubicBezTo>
                    <a:pt x="25" y="10"/>
                    <a:pt x="25" y="7"/>
                    <a:pt x="22" y="4"/>
                  </a:cubicBezTo>
                  <a:cubicBezTo>
                    <a:pt x="20" y="2"/>
                    <a:pt x="17" y="0"/>
                    <a:pt x="14" y="0"/>
                  </a:cubicBezTo>
                  <a:cubicBezTo>
                    <a:pt x="11" y="0"/>
                    <a:pt x="9" y="1"/>
                    <a:pt x="7" y="2"/>
                  </a:cubicBezTo>
                  <a:cubicBezTo>
                    <a:pt x="5" y="4"/>
                    <a:pt x="4" y="5"/>
                    <a:pt x="3" y="7"/>
                  </a:cubicBezTo>
                  <a:cubicBezTo>
                    <a:pt x="3" y="7"/>
                    <a:pt x="2" y="9"/>
                    <a:pt x="1" y="10"/>
                  </a:cubicBezTo>
                  <a:cubicBezTo>
                    <a:pt x="1" y="11"/>
                    <a:pt x="0" y="12"/>
                    <a:pt x="0" y="12"/>
                  </a:cubicBezTo>
                  <a:cubicBezTo>
                    <a:pt x="3" y="11"/>
                    <a:pt x="5" y="14"/>
                    <a:pt x="6" y="15"/>
                  </a:cubicBezTo>
                  <a:cubicBezTo>
                    <a:pt x="8" y="17"/>
                    <a:pt x="10" y="19"/>
                    <a:pt x="13" y="19"/>
                  </a:cubicBezTo>
                  <a:cubicBezTo>
                    <a:pt x="14" y="19"/>
                    <a:pt x="16" y="18"/>
                    <a:pt x="18" y="17"/>
                  </a:cubicBezTo>
                  <a:cubicBezTo>
                    <a:pt x="20" y="16"/>
                    <a:pt x="22" y="15"/>
                    <a:pt x="23" y="13"/>
                  </a:cubicBezTo>
                  <a:cubicBezTo>
                    <a:pt x="24" y="14"/>
                    <a:pt x="24" y="15"/>
                    <a:pt x="25" y="16"/>
                  </a:cubicBezTo>
                  <a:cubicBezTo>
                    <a:pt x="25" y="17"/>
                    <a:pt x="26" y="18"/>
                    <a:pt x="25" y="20"/>
                  </a:cubicBezTo>
                  <a:cubicBezTo>
                    <a:pt x="26" y="20"/>
                    <a:pt x="26" y="20"/>
                    <a:pt x="26" y="20"/>
                  </a:cubicBezTo>
                  <a:cubicBezTo>
                    <a:pt x="26" y="19"/>
                    <a:pt x="26" y="18"/>
                    <a:pt x="25" y="16"/>
                  </a:cubicBezTo>
                  <a:cubicBezTo>
                    <a:pt x="25" y="15"/>
                    <a:pt x="24" y="14"/>
                    <a:pt x="23" y="1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2640"/>
            <p:cNvSpPr>
              <a:spLocks/>
            </p:cNvSpPr>
            <p:nvPr/>
          </p:nvSpPr>
          <p:spPr bwMode="auto">
            <a:xfrm>
              <a:off x="1464269" y="2620942"/>
              <a:ext cx="51209" cy="35936"/>
            </a:xfrm>
            <a:custGeom>
              <a:avLst/>
              <a:gdLst>
                <a:gd name="T0" fmla="*/ 24 w 24"/>
                <a:gd name="T1" fmla="*/ 3 h 17"/>
                <a:gd name="T2" fmla="*/ 18 w 24"/>
                <a:gd name="T3" fmla="*/ 4 h 17"/>
                <a:gd name="T4" fmla="*/ 13 w 24"/>
                <a:gd name="T5" fmla="*/ 0 h 17"/>
                <a:gd name="T6" fmla="*/ 8 w 24"/>
                <a:gd name="T7" fmla="*/ 1 h 17"/>
                <a:gd name="T8" fmla="*/ 4 w 24"/>
                <a:gd name="T9" fmla="*/ 5 h 17"/>
                <a:gd name="T10" fmla="*/ 2 w 24"/>
                <a:gd name="T11" fmla="*/ 9 h 17"/>
                <a:gd name="T12" fmla="*/ 0 w 24"/>
                <a:gd name="T13" fmla="*/ 14 h 17"/>
                <a:gd name="T14" fmla="*/ 7 w 24"/>
                <a:gd name="T15" fmla="*/ 16 h 17"/>
                <a:gd name="T16" fmla="*/ 18 w 24"/>
                <a:gd name="T17" fmla="*/ 15 h 17"/>
                <a:gd name="T18" fmla="*/ 20 w 24"/>
                <a:gd name="T19" fmla="*/ 10 h 17"/>
                <a:gd name="T20" fmla="*/ 19 w 24"/>
                <a:gd name="T21" fmla="*/ 4 h 17"/>
                <a:gd name="T22" fmla="*/ 21 w 24"/>
                <a:gd name="T23" fmla="*/ 3 h 17"/>
                <a:gd name="T24" fmla="*/ 24 w 24"/>
                <a:gd name="T25"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7">
                  <a:moveTo>
                    <a:pt x="24" y="3"/>
                  </a:moveTo>
                  <a:cubicBezTo>
                    <a:pt x="23" y="3"/>
                    <a:pt x="20" y="3"/>
                    <a:pt x="18" y="4"/>
                  </a:cubicBezTo>
                  <a:cubicBezTo>
                    <a:pt x="17" y="2"/>
                    <a:pt x="15" y="0"/>
                    <a:pt x="13" y="0"/>
                  </a:cubicBezTo>
                  <a:cubicBezTo>
                    <a:pt x="12" y="0"/>
                    <a:pt x="9" y="0"/>
                    <a:pt x="8" y="1"/>
                  </a:cubicBezTo>
                  <a:cubicBezTo>
                    <a:pt x="6" y="2"/>
                    <a:pt x="5" y="3"/>
                    <a:pt x="4" y="5"/>
                  </a:cubicBezTo>
                  <a:cubicBezTo>
                    <a:pt x="3" y="6"/>
                    <a:pt x="2" y="8"/>
                    <a:pt x="2" y="9"/>
                  </a:cubicBezTo>
                  <a:cubicBezTo>
                    <a:pt x="2" y="10"/>
                    <a:pt x="0" y="14"/>
                    <a:pt x="0" y="14"/>
                  </a:cubicBezTo>
                  <a:cubicBezTo>
                    <a:pt x="2" y="13"/>
                    <a:pt x="5" y="15"/>
                    <a:pt x="7" y="16"/>
                  </a:cubicBezTo>
                  <a:cubicBezTo>
                    <a:pt x="10" y="17"/>
                    <a:pt x="15" y="17"/>
                    <a:pt x="18" y="15"/>
                  </a:cubicBezTo>
                  <a:cubicBezTo>
                    <a:pt x="19" y="13"/>
                    <a:pt x="20" y="11"/>
                    <a:pt x="20" y="10"/>
                  </a:cubicBezTo>
                  <a:cubicBezTo>
                    <a:pt x="20" y="8"/>
                    <a:pt x="20" y="6"/>
                    <a:pt x="19" y="4"/>
                  </a:cubicBezTo>
                  <a:cubicBezTo>
                    <a:pt x="19" y="4"/>
                    <a:pt x="20" y="3"/>
                    <a:pt x="21" y="3"/>
                  </a:cubicBezTo>
                  <a:cubicBezTo>
                    <a:pt x="22" y="3"/>
                    <a:pt x="23" y="3"/>
                    <a:pt x="24" y="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2641"/>
            <p:cNvSpPr>
              <a:spLocks/>
            </p:cNvSpPr>
            <p:nvPr/>
          </p:nvSpPr>
          <p:spPr bwMode="auto">
            <a:xfrm>
              <a:off x="907261" y="2549968"/>
              <a:ext cx="80856" cy="55701"/>
            </a:xfrm>
            <a:custGeom>
              <a:avLst/>
              <a:gdLst>
                <a:gd name="T0" fmla="*/ 27 w 38"/>
                <a:gd name="T1" fmla="*/ 3 h 26"/>
                <a:gd name="T2" fmla="*/ 21 w 38"/>
                <a:gd name="T3" fmla="*/ 1 h 26"/>
                <a:gd name="T4" fmla="*/ 14 w 38"/>
                <a:gd name="T5" fmla="*/ 2 h 26"/>
                <a:gd name="T6" fmla="*/ 7 w 38"/>
                <a:gd name="T7" fmla="*/ 4 h 26"/>
                <a:gd name="T8" fmla="*/ 3 w 38"/>
                <a:gd name="T9" fmla="*/ 4 h 26"/>
                <a:gd name="T10" fmla="*/ 0 w 38"/>
                <a:gd name="T11" fmla="*/ 3 h 26"/>
                <a:gd name="T12" fmla="*/ 2 w 38"/>
                <a:gd name="T13" fmla="*/ 10 h 26"/>
                <a:gd name="T14" fmla="*/ 5 w 38"/>
                <a:gd name="T15" fmla="*/ 16 h 26"/>
                <a:gd name="T16" fmla="*/ 12 w 38"/>
                <a:gd name="T17" fmla="*/ 23 h 26"/>
                <a:gd name="T18" fmla="*/ 21 w 38"/>
                <a:gd name="T19" fmla="*/ 25 h 26"/>
                <a:gd name="T20" fmla="*/ 28 w 38"/>
                <a:gd name="T21" fmla="*/ 21 h 26"/>
                <a:gd name="T22" fmla="*/ 30 w 38"/>
                <a:gd name="T23" fmla="*/ 13 h 26"/>
                <a:gd name="T24" fmla="*/ 34 w 38"/>
                <a:gd name="T25" fmla="*/ 14 h 26"/>
                <a:gd name="T26" fmla="*/ 37 w 38"/>
                <a:gd name="T27" fmla="*/ 16 h 26"/>
                <a:gd name="T28" fmla="*/ 38 w 38"/>
                <a:gd name="T29" fmla="*/ 16 h 26"/>
                <a:gd name="T30" fmla="*/ 30 w 38"/>
                <a:gd name="T31" fmla="*/ 12 h 26"/>
                <a:gd name="T32" fmla="*/ 27 w 3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26">
                  <a:moveTo>
                    <a:pt x="27" y="3"/>
                  </a:moveTo>
                  <a:cubicBezTo>
                    <a:pt x="25" y="2"/>
                    <a:pt x="23" y="1"/>
                    <a:pt x="21" y="1"/>
                  </a:cubicBezTo>
                  <a:cubicBezTo>
                    <a:pt x="19" y="0"/>
                    <a:pt x="17" y="1"/>
                    <a:pt x="14" y="2"/>
                  </a:cubicBezTo>
                  <a:cubicBezTo>
                    <a:pt x="12" y="3"/>
                    <a:pt x="10" y="3"/>
                    <a:pt x="7" y="4"/>
                  </a:cubicBezTo>
                  <a:cubicBezTo>
                    <a:pt x="7" y="4"/>
                    <a:pt x="5" y="4"/>
                    <a:pt x="3" y="4"/>
                  </a:cubicBezTo>
                  <a:cubicBezTo>
                    <a:pt x="1" y="4"/>
                    <a:pt x="0" y="3"/>
                    <a:pt x="0" y="3"/>
                  </a:cubicBezTo>
                  <a:cubicBezTo>
                    <a:pt x="1" y="5"/>
                    <a:pt x="1" y="7"/>
                    <a:pt x="2" y="10"/>
                  </a:cubicBezTo>
                  <a:cubicBezTo>
                    <a:pt x="3" y="12"/>
                    <a:pt x="4" y="14"/>
                    <a:pt x="5" y="16"/>
                  </a:cubicBezTo>
                  <a:cubicBezTo>
                    <a:pt x="6" y="19"/>
                    <a:pt x="9" y="21"/>
                    <a:pt x="12" y="23"/>
                  </a:cubicBezTo>
                  <a:cubicBezTo>
                    <a:pt x="15" y="25"/>
                    <a:pt x="18" y="26"/>
                    <a:pt x="21" y="25"/>
                  </a:cubicBezTo>
                  <a:cubicBezTo>
                    <a:pt x="24" y="25"/>
                    <a:pt x="27" y="23"/>
                    <a:pt x="28" y="21"/>
                  </a:cubicBezTo>
                  <a:cubicBezTo>
                    <a:pt x="30" y="19"/>
                    <a:pt x="30" y="16"/>
                    <a:pt x="30" y="13"/>
                  </a:cubicBezTo>
                  <a:cubicBezTo>
                    <a:pt x="31" y="13"/>
                    <a:pt x="33" y="13"/>
                    <a:pt x="34" y="14"/>
                  </a:cubicBezTo>
                  <a:cubicBezTo>
                    <a:pt x="35" y="14"/>
                    <a:pt x="36" y="15"/>
                    <a:pt x="37" y="16"/>
                  </a:cubicBezTo>
                  <a:cubicBezTo>
                    <a:pt x="38" y="16"/>
                    <a:pt x="38" y="16"/>
                    <a:pt x="38" y="16"/>
                  </a:cubicBezTo>
                  <a:cubicBezTo>
                    <a:pt x="37" y="15"/>
                    <a:pt x="33" y="13"/>
                    <a:pt x="30" y="12"/>
                  </a:cubicBezTo>
                  <a:cubicBezTo>
                    <a:pt x="30" y="9"/>
                    <a:pt x="29" y="5"/>
                    <a:pt x="27" y="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2642"/>
            <p:cNvSpPr>
              <a:spLocks/>
            </p:cNvSpPr>
            <p:nvPr/>
          </p:nvSpPr>
          <p:spPr bwMode="auto">
            <a:xfrm>
              <a:off x="1193851" y="2280449"/>
              <a:ext cx="72771" cy="78161"/>
            </a:xfrm>
            <a:custGeom>
              <a:avLst/>
              <a:gdLst>
                <a:gd name="T0" fmla="*/ 33 w 34"/>
                <a:gd name="T1" fmla="*/ 16 h 37"/>
                <a:gd name="T2" fmla="*/ 31 w 34"/>
                <a:gd name="T3" fmla="*/ 8 h 37"/>
                <a:gd name="T4" fmla="*/ 28 w 34"/>
                <a:gd name="T5" fmla="*/ 0 h 37"/>
                <a:gd name="T6" fmla="*/ 17 w 34"/>
                <a:gd name="T7" fmla="*/ 5 h 37"/>
                <a:gd name="T8" fmla="*/ 10 w 34"/>
                <a:gd name="T9" fmla="*/ 9 h 37"/>
                <a:gd name="T10" fmla="*/ 6 w 34"/>
                <a:gd name="T11" fmla="*/ 15 h 37"/>
                <a:gd name="T12" fmla="*/ 6 w 34"/>
                <a:gd name="T13" fmla="*/ 23 h 37"/>
                <a:gd name="T14" fmla="*/ 10 w 34"/>
                <a:gd name="T15" fmla="*/ 32 h 37"/>
                <a:gd name="T16" fmla="*/ 6 w 34"/>
                <a:gd name="T17" fmla="*/ 34 h 37"/>
                <a:gd name="T18" fmla="*/ 0 w 34"/>
                <a:gd name="T19" fmla="*/ 33 h 37"/>
                <a:gd name="T20" fmla="*/ 0 w 34"/>
                <a:gd name="T21" fmla="*/ 34 h 37"/>
                <a:gd name="T22" fmla="*/ 5 w 34"/>
                <a:gd name="T23" fmla="*/ 34 h 37"/>
                <a:gd name="T24" fmla="*/ 11 w 34"/>
                <a:gd name="T25" fmla="*/ 32 h 37"/>
                <a:gd name="T26" fmla="*/ 23 w 34"/>
                <a:gd name="T27" fmla="*/ 35 h 37"/>
                <a:gd name="T28" fmla="*/ 32 w 34"/>
                <a:gd name="T29" fmla="*/ 26 h 37"/>
                <a:gd name="T30" fmla="*/ 33 w 34"/>
                <a:gd name="T31" fmla="*/ 1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37">
                  <a:moveTo>
                    <a:pt x="33" y="16"/>
                  </a:moveTo>
                  <a:cubicBezTo>
                    <a:pt x="33" y="13"/>
                    <a:pt x="32" y="11"/>
                    <a:pt x="31" y="8"/>
                  </a:cubicBezTo>
                  <a:cubicBezTo>
                    <a:pt x="30" y="6"/>
                    <a:pt x="28" y="0"/>
                    <a:pt x="28" y="0"/>
                  </a:cubicBezTo>
                  <a:cubicBezTo>
                    <a:pt x="26" y="3"/>
                    <a:pt x="21" y="4"/>
                    <a:pt x="17" y="5"/>
                  </a:cubicBezTo>
                  <a:cubicBezTo>
                    <a:pt x="15" y="6"/>
                    <a:pt x="12" y="7"/>
                    <a:pt x="10" y="9"/>
                  </a:cubicBezTo>
                  <a:cubicBezTo>
                    <a:pt x="8" y="11"/>
                    <a:pt x="7" y="12"/>
                    <a:pt x="6" y="15"/>
                  </a:cubicBezTo>
                  <a:cubicBezTo>
                    <a:pt x="5" y="17"/>
                    <a:pt x="5" y="20"/>
                    <a:pt x="6" y="23"/>
                  </a:cubicBezTo>
                  <a:cubicBezTo>
                    <a:pt x="7" y="26"/>
                    <a:pt x="8" y="29"/>
                    <a:pt x="10" y="32"/>
                  </a:cubicBezTo>
                  <a:cubicBezTo>
                    <a:pt x="9" y="33"/>
                    <a:pt x="8" y="33"/>
                    <a:pt x="6" y="34"/>
                  </a:cubicBezTo>
                  <a:cubicBezTo>
                    <a:pt x="4" y="34"/>
                    <a:pt x="2" y="34"/>
                    <a:pt x="0" y="33"/>
                  </a:cubicBezTo>
                  <a:cubicBezTo>
                    <a:pt x="0" y="34"/>
                    <a:pt x="0" y="34"/>
                    <a:pt x="0" y="34"/>
                  </a:cubicBezTo>
                  <a:cubicBezTo>
                    <a:pt x="1" y="34"/>
                    <a:pt x="3" y="35"/>
                    <a:pt x="5" y="34"/>
                  </a:cubicBezTo>
                  <a:cubicBezTo>
                    <a:pt x="7" y="34"/>
                    <a:pt x="9" y="33"/>
                    <a:pt x="11" y="32"/>
                  </a:cubicBezTo>
                  <a:cubicBezTo>
                    <a:pt x="14" y="35"/>
                    <a:pt x="18" y="37"/>
                    <a:pt x="23" y="35"/>
                  </a:cubicBezTo>
                  <a:cubicBezTo>
                    <a:pt x="27" y="33"/>
                    <a:pt x="31" y="29"/>
                    <a:pt x="32" y="26"/>
                  </a:cubicBezTo>
                  <a:cubicBezTo>
                    <a:pt x="34" y="23"/>
                    <a:pt x="34" y="19"/>
                    <a:pt x="33"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2643"/>
            <p:cNvSpPr>
              <a:spLocks noEditPoints="1"/>
            </p:cNvSpPr>
            <p:nvPr/>
          </p:nvSpPr>
          <p:spPr bwMode="auto">
            <a:xfrm>
              <a:off x="781485" y="2042373"/>
              <a:ext cx="457285" cy="301862"/>
            </a:xfrm>
            <a:custGeom>
              <a:avLst/>
              <a:gdLst>
                <a:gd name="T0" fmla="*/ 214 w 215"/>
                <a:gd name="T1" fmla="*/ 75 h 142"/>
                <a:gd name="T2" fmla="*/ 200 w 215"/>
                <a:gd name="T3" fmla="*/ 44 h 142"/>
                <a:gd name="T4" fmla="*/ 175 w 215"/>
                <a:gd name="T5" fmla="*/ 38 h 142"/>
                <a:gd name="T6" fmla="*/ 169 w 215"/>
                <a:gd name="T7" fmla="*/ 47 h 142"/>
                <a:gd name="T8" fmla="*/ 159 w 215"/>
                <a:gd name="T9" fmla="*/ 43 h 142"/>
                <a:gd name="T10" fmla="*/ 134 w 215"/>
                <a:gd name="T11" fmla="*/ 39 h 142"/>
                <a:gd name="T12" fmla="*/ 129 w 215"/>
                <a:gd name="T13" fmla="*/ 49 h 142"/>
                <a:gd name="T14" fmla="*/ 127 w 215"/>
                <a:gd name="T15" fmla="*/ 62 h 142"/>
                <a:gd name="T16" fmla="*/ 115 w 215"/>
                <a:gd name="T17" fmla="*/ 56 h 142"/>
                <a:gd name="T18" fmla="*/ 103 w 215"/>
                <a:gd name="T19" fmla="*/ 24 h 142"/>
                <a:gd name="T20" fmla="*/ 71 w 215"/>
                <a:gd name="T21" fmla="*/ 1 h 142"/>
                <a:gd name="T22" fmla="*/ 34 w 215"/>
                <a:gd name="T23" fmla="*/ 6 h 142"/>
                <a:gd name="T24" fmla="*/ 13 w 215"/>
                <a:gd name="T25" fmla="*/ 14 h 142"/>
                <a:gd name="T26" fmla="*/ 35 w 215"/>
                <a:gd name="T27" fmla="*/ 41 h 142"/>
                <a:gd name="T28" fmla="*/ 28 w 215"/>
                <a:gd name="T29" fmla="*/ 50 h 142"/>
                <a:gd name="T30" fmla="*/ 5 w 215"/>
                <a:gd name="T31" fmla="*/ 80 h 142"/>
                <a:gd name="T32" fmla="*/ 15 w 215"/>
                <a:gd name="T33" fmla="*/ 94 h 142"/>
                <a:gd name="T34" fmla="*/ 46 w 215"/>
                <a:gd name="T35" fmla="*/ 115 h 142"/>
                <a:gd name="T36" fmla="*/ 82 w 215"/>
                <a:gd name="T37" fmla="*/ 107 h 142"/>
                <a:gd name="T38" fmla="*/ 105 w 215"/>
                <a:gd name="T39" fmla="*/ 118 h 142"/>
                <a:gd name="T40" fmla="*/ 137 w 215"/>
                <a:gd name="T41" fmla="*/ 96 h 142"/>
                <a:gd name="T42" fmla="*/ 146 w 215"/>
                <a:gd name="T43" fmla="*/ 117 h 142"/>
                <a:gd name="T44" fmla="*/ 146 w 215"/>
                <a:gd name="T45" fmla="*/ 106 h 142"/>
                <a:gd name="T46" fmla="*/ 139 w 215"/>
                <a:gd name="T47" fmla="*/ 92 h 142"/>
                <a:gd name="T48" fmla="*/ 166 w 215"/>
                <a:gd name="T49" fmla="*/ 91 h 142"/>
                <a:gd name="T50" fmla="*/ 168 w 215"/>
                <a:gd name="T51" fmla="*/ 99 h 142"/>
                <a:gd name="T52" fmla="*/ 162 w 215"/>
                <a:gd name="T53" fmla="*/ 96 h 142"/>
                <a:gd name="T54" fmla="*/ 155 w 215"/>
                <a:gd name="T55" fmla="*/ 108 h 142"/>
                <a:gd name="T56" fmla="*/ 155 w 215"/>
                <a:gd name="T57" fmla="*/ 124 h 142"/>
                <a:gd name="T58" fmla="*/ 172 w 215"/>
                <a:gd name="T59" fmla="*/ 133 h 142"/>
                <a:gd name="T60" fmla="*/ 164 w 215"/>
                <a:gd name="T61" fmla="*/ 141 h 142"/>
                <a:gd name="T62" fmla="*/ 169 w 215"/>
                <a:gd name="T63" fmla="*/ 139 h 142"/>
                <a:gd name="T64" fmla="*/ 179 w 215"/>
                <a:gd name="T65" fmla="*/ 131 h 142"/>
                <a:gd name="T66" fmla="*/ 183 w 215"/>
                <a:gd name="T67" fmla="*/ 111 h 142"/>
                <a:gd name="T68" fmla="*/ 183 w 215"/>
                <a:gd name="T69" fmla="*/ 109 h 142"/>
                <a:gd name="T70" fmla="*/ 202 w 215"/>
                <a:gd name="T71" fmla="*/ 98 h 142"/>
                <a:gd name="T72" fmla="*/ 184 w 215"/>
                <a:gd name="T73" fmla="*/ 107 h 142"/>
                <a:gd name="T74" fmla="*/ 175 w 215"/>
                <a:gd name="T75" fmla="*/ 103 h 142"/>
                <a:gd name="T76" fmla="*/ 169 w 215"/>
                <a:gd name="T77" fmla="*/ 98 h 142"/>
                <a:gd name="T78" fmla="*/ 168 w 215"/>
                <a:gd name="T79" fmla="*/ 89 h 142"/>
                <a:gd name="T80" fmla="*/ 188 w 215"/>
                <a:gd name="T81" fmla="*/ 10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142">
                  <a:moveTo>
                    <a:pt x="211" y="88"/>
                  </a:moveTo>
                  <a:cubicBezTo>
                    <a:pt x="213" y="84"/>
                    <a:pt x="214" y="80"/>
                    <a:pt x="214" y="75"/>
                  </a:cubicBezTo>
                  <a:cubicBezTo>
                    <a:pt x="215" y="71"/>
                    <a:pt x="215" y="66"/>
                    <a:pt x="214" y="62"/>
                  </a:cubicBezTo>
                  <a:cubicBezTo>
                    <a:pt x="212" y="53"/>
                    <a:pt x="206" y="49"/>
                    <a:pt x="200" y="44"/>
                  </a:cubicBezTo>
                  <a:cubicBezTo>
                    <a:pt x="195" y="41"/>
                    <a:pt x="190" y="40"/>
                    <a:pt x="185" y="39"/>
                  </a:cubicBezTo>
                  <a:cubicBezTo>
                    <a:pt x="182" y="39"/>
                    <a:pt x="178" y="38"/>
                    <a:pt x="175" y="38"/>
                  </a:cubicBezTo>
                  <a:cubicBezTo>
                    <a:pt x="171" y="37"/>
                    <a:pt x="168" y="38"/>
                    <a:pt x="168" y="38"/>
                  </a:cubicBezTo>
                  <a:cubicBezTo>
                    <a:pt x="170" y="40"/>
                    <a:pt x="170" y="43"/>
                    <a:pt x="169" y="47"/>
                  </a:cubicBezTo>
                  <a:cubicBezTo>
                    <a:pt x="168" y="47"/>
                    <a:pt x="168" y="48"/>
                    <a:pt x="168" y="48"/>
                  </a:cubicBezTo>
                  <a:cubicBezTo>
                    <a:pt x="165" y="46"/>
                    <a:pt x="162" y="45"/>
                    <a:pt x="159" y="43"/>
                  </a:cubicBezTo>
                  <a:cubicBezTo>
                    <a:pt x="154" y="41"/>
                    <a:pt x="149" y="40"/>
                    <a:pt x="143" y="40"/>
                  </a:cubicBezTo>
                  <a:cubicBezTo>
                    <a:pt x="142" y="40"/>
                    <a:pt x="138" y="40"/>
                    <a:pt x="134" y="39"/>
                  </a:cubicBezTo>
                  <a:cubicBezTo>
                    <a:pt x="131" y="39"/>
                    <a:pt x="128" y="39"/>
                    <a:pt x="128" y="39"/>
                  </a:cubicBezTo>
                  <a:cubicBezTo>
                    <a:pt x="130" y="42"/>
                    <a:pt x="130" y="45"/>
                    <a:pt x="129" y="49"/>
                  </a:cubicBezTo>
                  <a:cubicBezTo>
                    <a:pt x="129" y="52"/>
                    <a:pt x="127" y="56"/>
                    <a:pt x="127" y="59"/>
                  </a:cubicBezTo>
                  <a:cubicBezTo>
                    <a:pt x="127" y="60"/>
                    <a:pt x="127" y="61"/>
                    <a:pt x="127" y="62"/>
                  </a:cubicBezTo>
                  <a:cubicBezTo>
                    <a:pt x="125" y="61"/>
                    <a:pt x="124" y="60"/>
                    <a:pt x="122" y="59"/>
                  </a:cubicBezTo>
                  <a:cubicBezTo>
                    <a:pt x="120" y="58"/>
                    <a:pt x="117" y="57"/>
                    <a:pt x="115" y="56"/>
                  </a:cubicBezTo>
                  <a:cubicBezTo>
                    <a:pt x="114" y="52"/>
                    <a:pt x="114" y="49"/>
                    <a:pt x="113" y="45"/>
                  </a:cubicBezTo>
                  <a:cubicBezTo>
                    <a:pt x="111" y="38"/>
                    <a:pt x="107" y="31"/>
                    <a:pt x="103" y="24"/>
                  </a:cubicBezTo>
                  <a:cubicBezTo>
                    <a:pt x="98" y="18"/>
                    <a:pt x="93" y="12"/>
                    <a:pt x="88" y="9"/>
                  </a:cubicBezTo>
                  <a:cubicBezTo>
                    <a:pt x="82" y="4"/>
                    <a:pt x="76" y="2"/>
                    <a:pt x="71" y="1"/>
                  </a:cubicBezTo>
                  <a:cubicBezTo>
                    <a:pt x="66" y="0"/>
                    <a:pt x="61" y="0"/>
                    <a:pt x="56" y="0"/>
                  </a:cubicBezTo>
                  <a:cubicBezTo>
                    <a:pt x="48" y="0"/>
                    <a:pt x="41" y="3"/>
                    <a:pt x="34" y="6"/>
                  </a:cubicBezTo>
                  <a:cubicBezTo>
                    <a:pt x="32" y="7"/>
                    <a:pt x="27" y="9"/>
                    <a:pt x="22" y="11"/>
                  </a:cubicBezTo>
                  <a:cubicBezTo>
                    <a:pt x="17" y="12"/>
                    <a:pt x="13" y="14"/>
                    <a:pt x="13" y="14"/>
                  </a:cubicBezTo>
                  <a:cubicBezTo>
                    <a:pt x="19" y="16"/>
                    <a:pt x="23" y="21"/>
                    <a:pt x="27" y="26"/>
                  </a:cubicBezTo>
                  <a:cubicBezTo>
                    <a:pt x="30" y="31"/>
                    <a:pt x="32" y="36"/>
                    <a:pt x="35" y="41"/>
                  </a:cubicBezTo>
                  <a:cubicBezTo>
                    <a:pt x="35" y="42"/>
                    <a:pt x="36" y="43"/>
                    <a:pt x="36" y="44"/>
                  </a:cubicBezTo>
                  <a:cubicBezTo>
                    <a:pt x="34" y="46"/>
                    <a:pt x="31" y="48"/>
                    <a:pt x="28" y="50"/>
                  </a:cubicBezTo>
                  <a:cubicBezTo>
                    <a:pt x="22" y="56"/>
                    <a:pt x="18" y="62"/>
                    <a:pt x="14" y="69"/>
                  </a:cubicBezTo>
                  <a:cubicBezTo>
                    <a:pt x="12" y="71"/>
                    <a:pt x="9" y="76"/>
                    <a:pt x="5" y="80"/>
                  </a:cubicBezTo>
                  <a:cubicBezTo>
                    <a:pt x="0" y="88"/>
                    <a:pt x="0" y="88"/>
                    <a:pt x="0" y="88"/>
                  </a:cubicBezTo>
                  <a:cubicBezTo>
                    <a:pt x="5" y="88"/>
                    <a:pt x="10" y="90"/>
                    <a:pt x="15" y="94"/>
                  </a:cubicBezTo>
                  <a:cubicBezTo>
                    <a:pt x="19" y="97"/>
                    <a:pt x="24" y="101"/>
                    <a:pt x="28" y="104"/>
                  </a:cubicBezTo>
                  <a:cubicBezTo>
                    <a:pt x="33" y="109"/>
                    <a:pt x="40" y="112"/>
                    <a:pt x="46" y="115"/>
                  </a:cubicBezTo>
                  <a:cubicBezTo>
                    <a:pt x="52" y="117"/>
                    <a:pt x="59" y="118"/>
                    <a:pt x="65" y="117"/>
                  </a:cubicBezTo>
                  <a:cubicBezTo>
                    <a:pt x="71" y="116"/>
                    <a:pt x="77" y="112"/>
                    <a:pt x="82" y="107"/>
                  </a:cubicBezTo>
                  <a:cubicBezTo>
                    <a:pt x="84" y="109"/>
                    <a:pt x="86" y="111"/>
                    <a:pt x="89" y="112"/>
                  </a:cubicBezTo>
                  <a:cubicBezTo>
                    <a:pt x="94" y="116"/>
                    <a:pt x="100" y="118"/>
                    <a:pt x="105" y="118"/>
                  </a:cubicBezTo>
                  <a:cubicBezTo>
                    <a:pt x="111" y="118"/>
                    <a:pt x="116" y="115"/>
                    <a:pt x="122" y="111"/>
                  </a:cubicBezTo>
                  <a:cubicBezTo>
                    <a:pt x="128" y="107"/>
                    <a:pt x="134" y="102"/>
                    <a:pt x="137" y="96"/>
                  </a:cubicBezTo>
                  <a:cubicBezTo>
                    <a:pt x="140" y="98"/>
                    <a:pt x="143" y="101"/>
                    <a:pt x="144" y="103"/>
                  </a:cubicBezTo>
                  <a:cubicBezTo>
                    <a:pt x="146" y="108"/>
                    <a:pt x="147" y="113"/>
                    <a:pt x="146" y="117"/>
                  </a:cubicBezTo>
                  <a:cubicBezTo>
                    <a:pt x="147" y="117"/>
                    <a:pt x="148" y="117"/>
                    <a:pt x="148" y="117"/>
                  </a:cubicBezTo>
                  <a:cubicBezTo>
                    <a:pt x="149" y="115"/>
                    <a:pt x="148" y="110"/>
                    <a:pt x="146" y="106"/>
                  </a:cubicBezTo>
                  <a:cubicBezTo>
                    <a:pt x="144" y="101"/>
                    <a:pt x="141" y="97"/>
                    <a:pt x="138" y="95"/>
                  </a:cubicBezTo>
                  <a:cubicBezTo>
                    <a:pt x="138" y="94"/>
                    <a:pt x="139" y="93"/>
                    <a:pt x="139" y="92"/>
                  </a:cubicBezTo>
                  <a:cubicBezTo>
                    <a:pt x="142" y="94"/>
                    <a:pt x="145" y="95"/>
                    <a:pt x="149" y="95"/>
                  </a:cubicBezTo>
                  <a:cubicBezTo>
                    <a:pt x="155" y="95"/>
                    <a:pt x="161" y="93"/>
                    <a:pt x="166" y="91"/>
                  </a:cubicBezTo>
                  <a:cubicBezTo>
                    <a:pt x="167" y="93"/>
                    <a:pt x="168" y="95"/>
                    <a:pt x="168" y="97"/>
                  </a:cubicBezTo>
                  <a:cubicBezTo>
                    <a:pt x="168" y="98"/>
                    <a:pt x="168" y="99"/>
                    <a:pt x="168" y="99"/>
                  </a:cubicBezTo>
                  <a:cubicBezTo>
                    <a:pt x="168" y="99"/>
                    <a:pt x="168" y="99"/>
                    <a:pt x="167" y="99"/>
                  </a:cubicBezTo>
                  <a:cubicBezTo>
                    <a:pt x="166" y="99"/>
                    <a:pt x="164" y="98"/>
                    <a:pt x="162" y="96"/>
                  </a:cubicBezTo>
                  <a:cubicBezTo>
                    <a:pt x="161" y="95"/>
                    <a:pt x="159" y="94"/>
                    <a:pt x="159" y="94"/>
                  </a:cubicBezTo>
                  <a:cubicBezTo>
                    <a:pt x="160" y="99"/>
                    <a:pt x="156" y="104"/>
                    <a:pt x="155" y="108"/>
                  </a:cubicBezTo>
                  <a:cubicBezTo>
                    <a:pt x="154" y="111"/>
                    <a:pt x="153" y="114"/>
                    <a:pt x="153" y="116"/>
                  </a:cubicBezTo>
                  <a:cubicBezTo>
                    <a:pt x="153" y="119"/>
                    <a:pt x="154" y="121"/>
                    <a:pt x="155" y="124"/>
                  </a:cubicBezTo>
                  <a:cubicBezTo>
                    <a:pt x="156" y="126"/>
                    <a:pt x="159" y="128"/>
                    <a:pt x="161" y="129"/>
                  </a:cubicBezTo>
                  <a:cubicBezTo>
                    <a:pt x="164" y="131"/>
                    <a:pt x="168" y="132"/>
                    <a:pt x="172" y="133"/>
                  </a:cubicBezTo>
                  <a:cubicBezTo>
                    <a:pt x="171" y="134"/>
                    <a:pt x="170" y="136"/>
                    <a:pt x="170" y="137"/>
                  </a:cubicBezTo>
                  <a:cubicBezTo>
                    <a:pt x="168" y="139"/>
                    <a:pt x="166" y="140"/>
                    <a:pt x="164" y="141"/>
                  </a:cubicBezTo>
                  <a:cubicBezTo>
                    <a:pt x="164" y="141"/>
                    <a:pt x="164" y="142"/>
                    <a:pt x="164" y="142"/>
                  </a:cubicBezTo>
                  <a:cubicBezTo>
                    <a:pt x="166" y="142"/>
                    <a:pt x="167" y="140"/>
                    <a:pt x="169" y="139"/>
                  </a:cubicBezTo>
                  <a:cubicBezTo>
                    <a:pt x="171" y="137"/>
                    <a:pt x="172" y="134"/>
                    <a:pt x="172" y="133"/>
                  </a:cubicBezTo>
                  <a:cubicBezTo>
                    <a:pt x="174" y="133"/>
                    <a:pt x="177" y="132"/>
                    <a:pt x="179" y="131"/>
                  </a:cubicBezTo>
                  <a:cubicBezTo>
                    <a:pt x="181" y="129"/>
                    <a:pt x="182" y="127"/>
                    <a:pt x="183" y="124"/>
                  </a:cubicBezTo>
                  <a:cubicBezTo>
                    <a:pt x="184" y="120"/>
                    <a:pt x="184" y="114"/>
                    <a:pt x="183" y="111"/>
                  </a:cubicBezTo>
                  <a:cubicBezTo>
                    <a:pt x="183" y="110"/>
                    <a:pt x="183" y="110"/>
                    <a:pt x="183" y="110"/>
                  </a:cubicBezTo>
                  <a:cubicBezTo>
                    <a:pt x="183" y="110"/>
                    <a:pt x="183" y="110"/>
                    <a:pt x="183" y="109"/>
                  </a:cubicBezTo>
                  <a:cubicBezTo>
                    <a:pt x="186" y="107"/>
                    <a:pt x="188" y="103"/>
                    <a:pt x="189" y="100"/>
                  </a:cubicBezTo>
                  <a:cubicBezTo>
                    <a:pt x="193" y="100"/>
                    <a:pt x="198" y="100"/>
                    <a:pt x="202" y="98"/>
                  </a:cubicBezTo>
                  <a:cubicBezTo>
                    <a:pt x="205" y="96"/>
                    <a:pt x="209" y="93"/>
                    <a:pt x="211" y="88"/>
                  </a:cubicBezTo>
                  <a:close/>
                  <a:moveTo>
                    <a:pt x="184" y="107"/>
                  </a:moveTo>
                  <a:cubicBezTo>
                    <a:pt x="184" y="108"/>
                    <a:pt x="183" y="109"/>
                    <a:pt x="182" y="110"/>
                  </a:cubicBezTo>
                  <a:cubicBezTo>
                    <a:pt x="181" y="106"/>
                    <a:pt x="178" y="105"/>
                    <a:pt x="175" y="103"/>
                  </a:cubicBezTo>
                  <a:cubicBezTo>
                    <a:pt x="173" y="101"/>
                    <a:pt x="171" y="100"/>
                    <a:pt x="169" y="100"/>
                  </a:cubicBezTo>
                  <a:cubicBezTo>
                    <a:pt x="169" y="99"/>
                    <a:pt x="169" y="99"/>
                    <a:pt x="169" y="98"/>
                  </a:cubicBezTo>
                  <a:cubicBezTo>
                    <a:pt x="169" y="96"/>
                    <a:pt x="168" y="92"/>
                    <a:pt x="167" y="90"/>
                  </a:cubicBezTo>
                  <a:cubicBezTo>
                    <a:pt x="167" y="90"/>
                    <a:pt x="168" y="90"/>
                    <a:pt x="168" y="89"/>
                  </a:cubicBezTo>
                  <a:cubicBezTo>
                    <a:pt x="169" y="90"/>
                    <a:pt x="170" y="91"/>
                    <a:pt x="171" y="92"/>
                  </a:cubicBezTo>
                  <a:cubicBezTo>
                    <a:pt x="176" y="96"/>
                    <a:pt x="182" y="99"/>
                    <a:pt x="188" y="100"/>
                  </a:cubicBezTo>
                  <a:cubicBezTo>
                    <a:pt x="187" y="102"/>
                    <a:pt x="186" y="105"/>
                    <a:pt x="184" y="10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2644"/>
            <p:cNvSpPr>
              <a:spLocks/>
            </p:cNvSpPr>
            <p:nvPr/>
          </p:nvSpPr>
          <p:spPr bwMode="auto">
            <a:xfrm>
              <a:off x="1028545" y="2337946"/>
              <a:ext cx="4492" cy="3594"/>
            </a:xfrm>
            <a:custGeom>
              <a:avLst/>
              <a:gdLst>
                <a:gd name="T0" fmla="*/ 1 w 2"/>
                <a:gd name="T1" fmla="*/ 1 h 2"/>
                <a:gd name="T2" fmla="*/ 0 w 2"/>
                <a:gd name="T3" fmla="*/ 1 h 2"/>
                <a:gd name="T4" fmla="*/ 1 w 2"/>
                <a:gd name="T5" fmla="*/ 2 h 2"/>
                <a:gd name="T6" fmla="*/ 1 w 2"/>
                <a:gd name="T7" fmla="*/ 1 h 2"/>
                <a:gd name="T8" fmla="*/ 2 w 2"/>
                <a:gd name="T9" fmla="*/ 0 h 2"/>
                <a:gd name="T10" fmla="*/ 2 w 2"/>
                <a:gd name="T11" fmla="*/ 0 h 2"/>
                <a:gd name="T12" fmla="*/ 1 w 2"/>
                <a:gd name="T13" fmla="*/ 0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cubicBezTo>
                    <a:pt x="0" y="1"/>
                    <a:pt x="0" y="1"/>
                    <a:pt x="0" y="1"/>
                  </a:cubicBezTo>
                  <a:cubicBezTo>
                    <a:pt x="1" y="1"/>
                    <a:pt x="1" y="2"/>
                    <a:pt x="1" y="2"/>
                  </a:cubicBezTo>
                  <a:cubicBezTo>
                    <a:pt x="1" y="1"/>
                    <a:pt x="1" y="1"/>
                    <a:pt x="1" y="1"/>
                  </a:cubicBezTo>
                  <a:cubicBezTo>
                    <a:pt x="2" y="1"/>
                    <a:pt x="2" y="0"/>
                    <a:pt x="2" y="0"/>
                  </a:cubicBezTo>
                  <a:cubicBezTo>
                    <a:pt x="2" y="0"/>
                    <a:pt x="2" y="0"/>
                    <a:pt x="2" y="0"/>
                  </a:cubicBezTo>
                  <a:cubicBezTo>
                    <a:pt x="2" y="0"/>
                    <a:pt x="2" y="0"/>
                    <a:pt x="1" y="0"/>
                  </a:cubicBezTo>
                  <a:cubicBezTo>
                    <a:pt x="1" y="0"/>
                    <a:pt x="1" y="0"/>
                    <a:pt x="1" y="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2645"/>
            <p:cNvSpPr>
              <a:spLocks/>
            </p:cNvSpPr>
            <p:nvPr/>
          </p:nvSpPr>
          <p:spPr bwMode="auto">
            <a:xfrm>
              <a:off x="743753" y="2297518"/>
              <a:ext cx="289284" cy="255145"/>
            </a:xfrm>
            <a:custGeom>
              <a:avLst/>
              <a:gdLst>
                <a:gd name="T0" fmla="*/ 136 w 136"/>
                <a:gd name="T1" fmla="*/ 18 h 120"/>
                <a:gd name="T2" fmla="*/ 134 w 136"/>
                <a:gd name="T3" fmla="*/ 17 h 120"/>
                <a:gd name="T4" fmla="*/ 133 w 136"/>
                <a:gd name="T5" fmla="*/ 16 h 120"/>
                <a:gd name="T6" fmla="*/ 126 w 136"/>
                <a:gd name="T7" fmla="*/ 14 h 120"/>
                <a:gd name="T8" fmla="*/ 118 w 136"/>
                <a:gd name="T9" fmla="*/ 2 h 120"/>
                <a:gd name="T10" fmla="*/ 108 w 136"/>
                <a:gd name="T11" fmla="*/ 1 h 120"/>
                <a:gd name="T12" fmla="*/ 99 w 136"/>
                <a:gd name="T13" fmla="*/ 5 h 120"/>
                <a:gd name="T14" fmla="*/ 93 w 136"/>
                <a:gd name="T15" fmla="*/ 9 h 120"/>
                <a:gd name="T16" fmla="*/ 91 w 136"/>
                <a:gd name="T17" fmla="*/ 9 h 120"/>
                <a:gd name="T18" fmla="*/ 83 w 136"/>
                <a:gd name="T19" fmla="*/ 8 h 120"/>
                <a:gd name="T20" fmla="*/ 77 w 136"/>
                <a:gd name="T21" fmla="*/ 5 h 120"/>
                <a:gd name="T22" fmla="*/ 79 w 136"/>
                <a:gd name="T23" fmla="*/ 17 h 120"/>
                <a:gd name="T24" fmla="*/ 78 w 136"/>
                <a:gd name="T25" fmla="*/ 19 h 120"/>
                <a:gd name="T26" fmla="*/ 77 w 136"/>
                <a:gd name="T27" fmla="*/ 19 h 120"/>
                <a:gd name="T28" fmla="*/ 67 w 136"/>
                <a:gd name="T29" fmla="*/ 18 h 120"/>
                <a:gd name="T30" fmla="*/ 58 w 136"/>
                <a:gd name="T31" fmla="*/ 20 h 120"/>
                <a:gd name="T32" fmla="*/ 50 w 136"/>
                <a:gd name="T33" fmla="*/ 26 h 120"/>
                <a:gd name="T34" fmla="*/ 42 w 136"/>
                <a:gd name="T35" fmla="*/ 33 h 120"/>
                <a:gd name="T36" fmla="*/ 25 w 136"/>
                <a:gd name="T37" fmla="*/ 46 h 120"/>
                <a:gd name="T38" fmla="*/ 19 w 136"/>
                <a:gd name="T39" fmla="*/ 48 h 120"/>
                <a:gd name="T40" fmla="*/ 11 w 136"/>
                <a:gd name="T41" fmla="*/ 50 h 120"/>
                <a:gd name="T42" fmla="*/ 0 w 136"/>
                <a:gd name="T43" fmla="*/ 50 h 120"/>
                <a:gd name="T44" fmla="*/ 15 w 136"/>
                <a:gd name="T45" fmla="*/ 69 h 120"/>
                <a:gd name="T46" fmla="*/ 33 w 136"/>
                <a:gd name="T47" fmla="*/ 85 h 120"/>
                <a:gd name="T48" fmla="*/ 57 w 136"/>
                <a:gd name="T49" fmla="*/ 95 h 120"/>
                <a:gd name="T50" fmla="*/ 56 w 136"/>
                <a:gd name="T51" fmla="*/ 96 h 120"/>
                <a:gd name="T52" fmla="*/ 53 w 136"/>
                <a:gd name="T53" fmla="*/ 100 h 120"/>
                <a:gd name="T54" fmla="*/ 60 w 136"/>
                <a:gd name="T55" fmla="*/ 103 h 120"/>
                <a:gd name="T56" fmla="*/ 66 w 136"/>
                <a:gd name="T57" fmla="*/ 110 h 120"/>
                <a:gd name="T58" fmla="*/ 75 w 136"/>
                <a:gd name="T59" fmla="*/ 117 h 120"/>
                <a:gd name="T60" fmla="*/ 86 w 136"/>
                <a:gd name="T61" fmla="*/ 120 h 120"/>
                <a:gd name="T62" fmla="*/ 99 w 136"/>
                <a:gd name="T63" fmla="*/ 114 h 120"/>
                <a:gd name="T64" fmla="*/ 106 w 136"/>
                <a:gd name="T65" fmla="*/ 102 h 120"/>
                <a:gd name="T66" fmla="*/ 111 w 136"/>
                <a:gd name="T67" fmla="*/ 105 h 120"/>
                <a:gd name="T68" fmla="*/ 117 w 136"/>
                <a:gd name="T69" fmla="*/ 111 h 120"/>
                <a:gd name="T70" fmla="*/ 118 w 136"/>
                <a:gd name="T71" fmla="*/ 110 h 120"/>
                <a:gd name="T72" fmla="*/ 106 w 136"/>
                <a:gd name="T73" fmla="*/ 101 h 120"/>
                <a:gd name="T74" fmla="*/ 102 w 136"/>
                <a:gd name="T75" fmla="*/ 83 h 120"/>
                <a:gd name="T76" fmla="*/ 100 w 136"/>
                <a:gd name="T77" fmla="*/ 82 h 120"/>
                <a:gd name="T78" fmla="*/ 102 w 136"/>
                <a:gd name="T79" fmla="*/ 79 h 120"/>
                <a:gd name="T80" fmla="*/ 106 w 136"/>
                <a:gd name="T81" fmla="*/ 67 h 120"/>
                <a:gd name="T82" fmla="*/ 106 w 136"/>
                <a:gd name="T83" fmla="*/ 58 h 120"/>
                <a:gd name="T84" fmla="*/ 121 w 136"/>
                <a:gd name="T85" fmla="*/ 50 h 120"/>
                <a:gd name="T86" fmla="*/ 124 w 136"/>
                <a:gd name="T87" fmla="*/ 55 h 120"/>
                <a:gd name="T88" fmla="*/ 125 w 136"/>
                <a:gd name="T89" fmla="*/ 64 h 120"/>
                <a:gd name="T90" fmla="*/ 126 w 136"/>
                <a:gd name="T91" fmla="*/ 64 h 120"/>
                <a:gd name="T92" fmla="*/ 126 w 136"/>
                <a:gd name="T93" fmla="*/ 64 h 120"/>
                <a:gd name="T94" fmla="*/ 127 w 136"/>
                <a:gd name="T95" fmla="*/ 64 h 120"/>
                <a:gd name="T96" fmla="*/ 127 w 136"/>
                <a:gd name="T97" fmla="*/ 64 h 120"/>
                <a:gd name="T98" fmla="*/ 127 w 136"/>
                <a:gd name="T99" fmla="*/ 63 h 120"/>
                <a:gd name="T100" fmla="*/ 126 w 136"/>
                <a:gd name="T101" fmla="*/ 61 h 120"/>
                <a:gd name="T102" fmla="*/ 125 w 136"/>
                <a:gd name="T103" fmla="*/ 57 h 120"/>
                <a:gd name="T104" fmla="*/ 121 w 136"/>
                <a:gd name="T105" fmla="*/ 49 h 120"/>
                <a:gd name="T106" fmla="*/ 127 w 136"/>
                <a:gd name="T107" fmla="*/ 30 h 120"/>
                <a:gd name="T108" fmla="*/ 125 w 136"/>
                <a:gd name="T109" fmla="*/ 24 h 120"/>
                <a:gd name="T110" fmla="*/ 126 w 136"/>
                <a:gd name="T111" fmla="*/ 15 h 120"/>
                <a:gd name="T112" fmla="*/ 131 w 136"/>
                <a:gd name="T113" fmla="*/ 16 h 120"/>
                <a:gd name="T114" fmla="*/ 133 w 136"/>
                <a:gd name="T115" fmla="*/ 16 h 120"/>
                <a:gd name="T116" fmla="*/ 134 w 136"/>
                <a:gd name="T117" fmla="*/ 17 h 120"/>
                <a:gd name="T118" fmla="*/ 136 w 136"/>
                <a:gd name="T119" fmla="*/ 19 h 120"/>
                <a:gd name="T120" fmla="*/ 136 w 136"/>
                <a:gd name="T121" fmla="*/ 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120">
                  <a:moveTo>
                    <a:pt x="136" y="18"/>
                  </a:moveTo>
                  <a:cubicBezTo>
                    <a:pt x="135" y="17"/>
                    <a:pt x="135" y="17"/>
                    <a:pt x="134" y="17"/>
                  </a:cubicBezTo>
                  <a:cubicBezTo>
                    <a:pt x="134" y="16"/>
                    <a:pt x="133" y="16"/>
                    <a:pt x="133" y="16"/>
                  </a:cubicBezTo>
                  <a:cubicBezTo>
                    <a:pt x="130" y="15"/>
                    <a:pt x="128" y="14"/>
                    <a:pt x="126" y="14"/>
                  </a:cubicBezTo>
                  <a:cubicBezTo>
                    <a:pt x="125" y="9"/>
                    <a:pt x="123" y="4"/>
                    <a:pt x="118" y="2"/>
                  </a:cubicBezTo>
                  <a:cubicBezTo>
                    <a:pt x="115" y="1"/>
                    <a:pt x="111" y="0"/>
                    <a:pt x="108" y="1"/>
                  </a:cubicBezTo>
                  <a:cubicBezTo>
                    <a:pt x="104" y="1"/>
                    <a:pt x="102" y="3"/>
                    <a:pt x="99" y="5"/>
                  </a:cubicBezTo>
                  <a:cubicBezTo>
                    <a:pt x="97" y="7"/>
                    <a:pt x="95" y="8"/>
                    <a:pt x="93" y="9"/>
                  </a:cubicBezTo>
                  <a:cubicBezTo>
                    <a:pt x="92" y="9"/>
                    <a:pt x="92" y="9"/>
                    <a:pt x="91" y="9"/>
                  </a:cubicBezTo>
                  <a:cubicBezTo>
                    <a:pt x="90" y="9"/>
                    <a:pt x="86" y="9"/>
                    <a:pt x="83" y="8"/>
                  </a:cubicBezTo>
                  <a:cubicBezTo>
                    <a:pt x="80" y="7"/>
                    <a:pt x="77" y="5"/>
                    <a:pt x="77" y="5"/>
                  </a:cubicBezTo>
                  <a:cubicBezTo>
                    <a:pt x="79" y="9"/>
                    <a:pt x="79" y="13"/>
                    <a:pt x="79" y="17"/>
                  </a:cubicBezTo>
                  <a:cubicBezTo>
                    <a:pt x="79" y="18"/>
                    <a:pt x="79" y="18"/>
                    <a:pt x="78" y="19"/>
                  </a:cubicBezTo>
                  <a:cubicBezTo>
                    <a:pt x="78" y="19"/>
                    <a:pt x="78" y="19"/>
                    <a:pt x="77" y="19"/>
                  </a:cubicBezTo>
                  <a:cubicBezTo>
                    <a:pt x="74" y="18"/>
                    <a:pt x="71" y="18"/>
                    <a:pt x="67" y="18"/>
                  </a:cubicBezTo>
                  <a:cubicBezTo>
                    <a:pt x="64" y="18"/>
                    <a:pt x="61" y="19"/>
                    <a:pt x="58" y="20"/>
                  </a:cubicBezTo>
                  <a:cubicBezTo>
                    <a:pt x="55" y="21"/>
                    <a:pt x="53" y="23"/>
                    <a:pt x="50" y="26"/>
                  </a:cubicBezTo>
                  <a:cubicBezTo>
                    <a:pt x="48" y="28"/>
                    <a:pt x="45" y="31"/>
                    <a:pt x="42" y="33"/>
                  </a:cubicBezTo>
                  <a:cubicBezTo>
                    <a:pt x="37" y="37"/>
                    <a:pt x="32" y="42"/>
                    <a:pt x="25" y="46"/>
                  </a:cubicBezTo>
                  <a:cubicBezTo>
                    <a:pt x="24" y="47"/>
                    <a:pt x="22" y="47"/>
                    <a:pt x="19" y="48"/>
                  </a:cubicBezTo>
                  <a:cubicBezTo>
                    <a:pt x="17" y="49"/>
                    <a:pt x="14" y="50"/>
                    <a:pt x="11" y="50"/>
                  </a:cubicBezTo>
                  <a:cubicBezTo>
                    <a:pt x="6" y="50"/>
                    <a:pt x="0" y="50"/>
                    <a:pt x="0" y="50"/>
                  </a:cubicBezTo>
                  <a:cubicBezTo>
                    <a:pt x="6" y="56"/>
                    <a:pt x="10" y="62"/>
                    <a:pt x="15" y="69"/>
                  </a:cubicBezTo>
                  <a:cubicBezTo>
                    <a:pt x="21" y="75"/>
                    <a:pt x="26" y="81"/>
                    <a:pt x="33" y="85"/>
                  </a:cubicBezTo>
                  <a:cubicBezTo>
                    <a:pt x="40" y="90"/>
                    <a:pt x="48" y="93"/>
                    <a:pt x="57" y="95"/>
                  </a:cubicBezTo>
                  <a:cubicBezTo>
                    <a:pt x="57" y="95"/>
                    <a:pt x="57" y="95"/>
                    <a:pt x="56" y="96"/>
                  </a:cubicBezTo>
                  <a:cubicBezTo>
                    <a:pt x="54" y="98"/>
                    <a:pt x="53" y="100"/>
                    <a:pt x="53" y="100"/>
                  </a:cubicBezTo>
                  <a:cubicBezTo>
                    <a:pt x="56" y="100"/>
                    <a:pt x="58" y="101"/>
                    <a:pt x="60" y="103"/>
                  </a:cubicBezTo>
                  <a:cubicBezTo>
                    <a:pt x="62" y="106"/>
                    <a:pt x="64" y="108"/>
                    <a:pt x="66" y="110"/>
                  </a:cubicBezTo>
                  <a:cubicBezTo>
                    <a:pt x="68" y="113"/>
                    <a:pt x="71" y="115"/>
                    <a:pt x="75" y="117"/>
                  </a:cubicBezTo>
                  <a:cubicBezTo>
                    <a:pt x="78" y="119"/>
                    <a:pt x="82" y="120"/>
                    <a:pt x="86" y="120"/>
                  </a:cubicBezTo>
                  <a:cubicBezTo>
                    <a:pt x="91" y="120"/>
                    <a:pt x="95" y="118"/>
                    <a:pt x="99" y="114"/>
                  </a:cubicBezTo>
                  <a:cubicBezTo>
                    <a:pt x="102" y="111"/>
                    <a:pt x="105" y="106"/>
                    <a:pt x="106" y="102"/>
                  </a:cubicBezTo>
                  <a:cubicBezTo>
                    <a:pt x="108" y="102"/>
                    <a:pt x="110" y="103"/>
                    <a:pt x="111" y="105"/>
                  </a:cubicBezTo>
                  <a:cubicBezTo>
                    <a:pt x="114" y="106"/>
                    <a:pt x="115" y="109"/>
                    <a:pt x="117" y="111"/>
                  </a:cubicBezTo>
                  <a:cubicBezTo>
                    <a:pt x="118" y="110"/>
                    <a:pt x="118" y="110"/>
                    <a:pt x="118" y="110"/>
                  </a:cubicBezTo>
                  <a:cubicBezTo>
                    <a:pt x="116" y="108"/>
                    <a:pt x="110" y="102"/>
                    <a:pt x="106" y="101"/>
                  </a:cubicBezTo>
                  <a:cubicBezTo>
                    <a:pt x="108" y="94"/>
                    <a:pt x="107" y="88"/>
                    <a:pt x="102" y="83"/>
                  </a:cubicBezTo>
                  <a:cubicBezTo>
                    <a:pt x="101" y="83"/>
                    <a:pt x="101" y="82"/>
                    <a:pt x="100" y="82"/>
                  </a:cubicBezTo>
                  <a:cubicBezTo>
                    <a:pt x="101" y="81"/>
                    <a:pt x="102" y="80"/>
                    <a:pt x="102" y="79"/>
                  </a:cubicBezTo>
                  <a:cubicBezTo>
                    <a:pt x="104" y="75"/>
                    <a:pt x="106" y="71"/>
                    <a:pt x="106" y="67"/>
                  </a:cubicBezTo>
                  <a:cubicBezTo>
                    <a:pt x="107" y="64"/>
                    <a:pt x="107" y="61"/>
                    <a:pt x="106" y="58"/>
                  </a:cubicBezTo>
                  <a:cubicBezTo>
                    <a:pt x="112" y="57"/>
                    <a:pt x="117" y="54"/>
                    <a:pt x="121" y="50"/>
                  </a:cubicBezTo>
                  <a:cubicBezTo>
                    <a:pt x="122" y="51"/>
                    <a:pt x="123" y="53"/>
                    <a:pt x="124" y="55"/>
                  </a:cubicBezTo>
                  <a:cubicBezTo>
                    <a:pt x="125" y="58"/>
                    <a:pt x="126" y="61"/>
                    <a:pt x="125" y="64"/>
                  </a:cubicBezTo>
                  <a:cubicBezTo>
                    <a:pt x="126" y="64"/>
                    <a:pt x="126" y="64"/>
                    <a:pt x="126" y="64"/>
                  </a:cubicBezTo>
                  <a:cubicBezTo>
                    <a:pt x="126" y="64"/>
                    <a:pt x="126" y="64"/>
                    <a:pt x="126" y="64"/>
                  </a:cubicBezTo>
                  <a:cubicBezTo>
                    <a:pt x="127" y="64"/>
                    <a:pt x="127" y="64"/>
                    <a:pt x="127" y="64"/>
                  </a:cubicBezTo>
                  <a:cubicBezTo>
                    <a:pt x="127" y="64"/>
                    <a:pt x="127" y="64"/>
                    <a:pt x="127" y="64"/>
                  </a:cubicBezTo>
                  <a:cubicBezTo>
                    <a:pt x="127" y="63"/>
                    <a:pt x="127" y="63"/>
                    <a:pt x="127" y="63"/>
                  </a:cubicBezTo>
                  <a:cubicBezTo>
                    <a:pt x="127" y="62"/>
                    <a:pt x="127" y="62"/>
                    <a:pt x="126" y="61"/>
                  </a:cubicBezTo>
                  <a:cubicBezTo>
                    <a:pt x="126" y="60"/>
                    <a:pt x="126" y="58"/>
                    <a:pt x="125" y="57"/>
                  </a:cubicBezTo>
                  <a:cubicBezTo>
                    <a:pt x="124" y="54"/>
                    <a:pt x="123" y="51"/>
                    <a:pt x="121" y="49"/>
                  </a:cubicBezTo>
                  <a:cubicBezTo>
                    <a:pt x="126" y="44"/>
                    <a:pt x="129" y="37"/>
                    <a:pt x="127" y="30"/>
                  </a:cubicBezTo>
                  <a:cubicBezTo>
                    <a:pt x="127" y="29"/>
                    <a:pt x="126" y="26"/>
                    <a:pt x="125" y="24"/>
                  </a:cubicBezTo>
                  <a:cubicBezTo>
                    <a:pt x="126" y="21"/>
                    <a:pt x="126" y="18"/>
                    <a:pt x="126" y="15"/>
                  </a:cubicBezTo>
                  <a:cubicBezTo>
                    <a:pt x="128" y="15"/>
                    <a:pt x="129" y="15"/>
                    <a:pt x="131" y="16"/>
                  </a:cubicBezTo>
                  <a:cubicBezTo>
                    <a:pt x="132" y="16"/>
                    <a:pt x="132" y="16"/>
                    <a:pt x="133" y="16"/>
                  </a:cubicBezTo>
                  <a:cubicBezTo>
                    <a:pt x="133" y="17"/>
                    <a:pt x="134" y="17"/>
                    <a:pt x="134" y="17"/>
                  </a:cubicBezTo>
                  <a:cubicBezTo>
                    <a:pt x="135" y="18"/>
                    <a:pt x="135" y="18"/>
                    <a:pt x="136" y="19"/>
                  </a:cubicBezTo>
                  <a:cubicBezTo>
                    <a:pt x="136" y="19"/>
                    <a:pt x="136" y="18"/>
                    <a:pt x="136"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2646"/>
            <p:cNvSpPr>
              <a:spLocks/>
            </p:cNvSpPr>
            <p:nvPr/>
          </p:nvSpPr>
          <p:spPr bwMode="auto">
            <a:xfrm>
              <a:off x="1039326" y="2337946"/>
              <a:ext cx="88942" cy="76364"/>
            </a:xfrm>
            <a:custGeom>
              <a:avLst/>
              <a:gdLst>
                <a:gd name="T0" fmla="*/ 42 w 42"/>
                <a:gd name="T1" fmla="*/ 2 h 36"/>
                <a:gd name="T2" fmla="*/ 41 w 42"/>
                <a:gd name="T3" fmla="*/ 1 h 36"/>
                <a:gd name="T4" fmla="*/ 37 w 42"/>
                <a:gd name="T5" fmla="*/ 3 h 36"/>
                <a:gd name="T6" fmla="*/ 32 w 42"/>
                <a:gd name="T7" fmla="*/ 6 h 36"/>
                <a:gd name="T8" fmla="*/ 20 w 42"/>
                <a:gd name="T9" fmla="*/ 1 h 36"/>
                <a:gd name="T10" fmla="*/ 11 w 42"/>
                <a:gd name="T11" fmla="*/ 5 h 36"/>
                <a:gd name="T12" fmla="*/ 5 w 42"/>
                <a:gd name="T13" fmla="*/ 15 h 36"/>
                <a:gd name="T14" fmla="*/ 3 w 42"/>
                <a:gd name="T15" fmla="*/ 24 h 36"/>
                <a:gd name="T16" fmla="*/ 0 w 42"/>
                <a:gd name="T17" fmla="*/ 34 h 36"/>
                <a:gd name="T18" fmla="*/ 16 w 42"/>
                <a:gd name="T19" fmla="*/ 35 h 36"/>
                <a:gd name="T20" fmla="*/ 27 w 42"/>
                <a:gd name="T21" fmla="*/ 34 h 36"/>
                <a:gd name="T22" fmla="*/ 37 w 42"/>
                <a:gd name="T23" fmla="*/ 27 h 36"/>
                <a:gd name="T24" fmla="*/ 39 w 42"/>
                <a:gd name="T25" fmla="*/ 16 h 36"/>
                <a:gd name="T26" fmla="*/ 33 w 42"/>
                <a:gd name="T27" fmla="*/ 6 h 36"/>
                <a:gd name="T28" fmla="*/ 36 w 42"/>
                <a:gd name="T29" fmla="*/ 4 h 36"/>
                <a:gd name="T30" fmla="*/ 42 w 42"/>
                <a:gd name="T31"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6">
                  <a:moveTo>
                    <a:pt x="42" y="2"/>
                  </a:moveTo>
                  <a:cubicBezTo>
                    <a:pt x="41" y="1"/>
                    <a:pt x="41" y="1"/>
                    <a:pt x="41" y="1"/>
                  </a:cubicBezTo>
                  <a:cubicBezTo>
                    <a:pt x="40" y="1"/>
                    <a:pt x="39" y="2"/>
                    <a:pt x="37" y="3"/>
                  </a:cubicBezTo>
                  <a:cubicBezTo>
                    <a:pt x="35" y="4"/>
                    <a:pt x="33" y="5"/>
                    <a:pt x="32" y="6"/>
                  </a:cubicBezTo>
                  <a:cubicBezTo>
                    <a:pt x="29" y="2"/>
                    <a:pt x="24" y="0"/>
                    <a:pt x="20" y="1"/>
                  </a:cubicBezTo>
                  <a:cubicBezTo>
                    <a:pt x="17" y="1"/>
                    <a:pt x="13" y="3"/>
                    <a:pt x="11" y="5"/>
                  </a:cubicBezTo>
                  <a:cubicBezTo>
                    <a:pt x="8" y="8"/>
                    <a:pt x="7" y="11"/>
                    <a:pt x="5" y="15"/>
                  </a:cubicBezTo>
                  <a:cubicBezTo>
                    <a:pt x="4" y="18"/>
                    <a:pt x="4" y="21"/>
                    <a:pt x="3" y="24"/>
                  </a:cubicBezTo>
                  <a:cubicBezTo>
                    <a:pt x="3" y="27"/>
                    <a:pt x="0" y="34"/>
                    <a:pt x="0" y="34"/>
                  </a:cubicBezTo>
                  <a:cubicBezTo>
                    <a:pt x="5" y="32"/>
                    <a:pt x="11" y="35"/>
                    <a:pt x="16" y="35"/>
                  </a:cubicBezTo>
                  <a:cubicBezTo>
                    <a:pt x="19" y="36"/>
                    <a:pt x="23" y="35"/>
                    <a:pt x="27" y="34"/>
                  </a:cubicBezTo>
                  <a:cubicBezTo>
                    <a:pt x="31" y="33"/>
                    <a:pt x="34" y="30"/>
                    <a:pt x="37" y="27"/>
                  </a:cubicBezTo>
                  <a:cubicBezTo>
                    <a:pt x="39" y="24"/>
                    <a:pt x="40" y="20"/>
                    <a:pt x="39" y="16"/>
                  </a:cubicBezTo>
                  <a:cubicBezTo>
                    <a:pt x="38" y="12"/>
                    <a:pt x="36" y="9"/>
                    <a:pt x="33" y="6"/>
                  </a:cubicBezTo>
                  <a:cubicBezTo>
                    <a:pt x="34" y="5"/>
                    <a:pt x="35" y="4"/>
                    <a:pt x="36" y="4"/>
                  </a:cubicBezTo>
                  <a:cubicBezTo>
                    <a:pt x="38" y="3"/>
                    <a:pt x="40" y="2"/>
                    <a:pt x="42" y="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2647"/>
            <p:cNvSpPr>
              <a:spLocks/>
            </p:cNvSpPr>
            <p:nvPr/>
          </p:nvSpPr>
          <p:spPr bwMode="auto">
            <a:xfrm>
              <a:off x="205612" y="2792536"/>
              <a:ext cx="53006" cy="49412"/>
            </a:xfrm>
            <a:custGeom>
              <a:avLst/>
              <a:gdLst>
                <a:gd name="T0" fmla="*/ 21 w 25"/>
                <a:gd name="T1" fmla="*/ 16 h 23"/>
                <a:gd name="T2" fmla="*/ 22 w 25"/>
                <a:gd name="T3" fmla="*/ 8 h 23"/>
                <a:gd name="T4" fmla="*/ 18 w 25"/>
                <a:gd name="T5" fmla="*/ 3 h 23"/>
                <a:gd name="T6" fmla="*/ 12 w 25"/>
                <a:gd name="T7" fmla="*/ 2 h 23"/>
                <a:gd name="T8" fmla="*/ 6 w 25"/>
                <a:gd name="T9" fmla="*/ 2 h 23"/>
                <a:gd name="T10" fmla="*/ 3 w 25"/>
                <a:gd name="T11" fmla="*/ 1 h 23"/>
                <a:gd name="T12" fmla="*/ 0 w 25"/>
                <a:gd name="T13" fmla="*/ 0 h 23"/>
                <a:gd name="T14" fmla="*/ 1 w 25"/>
                <a:gd name="T15" fmla="*/ 5 h 23"/>
                <a:gd name="T16" fmla="*/ 1 w 25"/>
                <a:gd name="T17" fmla="*/ 10 h 23"/>
                <a:gd name="T18" fmla="*/ 4 w 25"/>
                <a:gd name="T19" fmla="*/ 17 h 23"/>
                <a:gd name="T20" fmla="*/ 9 w 25"/>
                <a:gd name="T21" fmla="*/ 21 h 23"/>
                <a:gd name="T22" fmla="*/ 16 w 25"/>
                <a:gd name="T23" fmla="*/ 21 h 23"/>
                <a:gd name="T24" fmla="*/ 21 w 25"/>
                <a:gd name="T25" fmla="*/ 16 h 23"/>
                <a:gd name="T26" fmla="*/ 23 w 25"/>
                <a:gd name="T27" fmla="*/ 19 h 23"/>
                <a:gd name="T28" fmla="*/ 24 w 25"/>
                <a:gd name="T29" fmla="*/ 23 h 23"/>
                <a:gd name="T30" fmla="*/ 25 w 25"/>
                <a:gd name="T31" fmla="*/ 22 h 23"/>
                <a:gd name="T32" fmla="*/ 21 w 25"/>
                <a:gd name="T3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3">
                  <a:moveTo>
                    <a:pt x="21" y="16"/>
                  </a:moveTo>
                  <a:cubicBezTo>
                    <a:pt x="23" y="14"/>
                    <a:pt x="23" y="10"/>
                    <a:pt x="22" y="8"/>
                  </a:cubicBezTo>
                  <a:cubicBezTo>
                    <a:pt x="21" y="6"/>
                    <a:pt x="19" y="4"/>
                    <a:pt x="18" y="3"/>
                  </a:cubicBezTo>
                  <a:cubicBezTo>
                    <a:pt x="16" y="2"/>
                    <a:pt x="14" y="2"/>
                    <a:pt x="12" y="2"/>
                  </a:cubicBezTo>
                  <a:cubicBezTo>
                    <a:pt x="10" y="2"/>
                    <a:pt x="8" y="2"/>
                    <a:pt x="6" y="2"/>
                  </a:cubicBezTo>
                  <a:cubicBezTo>
                    <a:pt x="6" y="2"/>
                    <a:pt x="4" y="1"/>
                    <a:pt x="3" y="1"/>
                  </a:cubicBezTo>
                  <a:cubicBezTo>
                    <a:pt x="1" y="0"/>
                    <a:pt x="0" y="0"/>
                    <a:pt x="0" y="0"/>
                  </a:cubicBezTo>
                  <a:cubicBezTo>
                    <a:pt x="1" y="2"/>
                    <a:pt x="1" y="3"/>
                    <a:pt x="1" y="5"/>
                  </a:cubicBezTo>
                  <a:cubicBezTo>
                    <a:pt x="1" y="7"/>
                    <a:pt x="1" y="9"/>
                    <a:pt x="1" y="10"/>
                  </a:cubicBezTo>
                  <a:cubicBezTo>
                    <a:pt x="2" y="13"/>
                    <a:pt x="3" y="15"/>
                    <a:pt x="4" y="17"/>
                  </a:cubicBezTo>
                  <a:cubicBezTo>
                    <a:pt x="6" y="19"/>
                    <a:pt x="7" y="21"/>
                    <a:pt x="9" y="21"/>
                  </a:cubicBezTo>
                  <a:cubicBezTo>
                    <a:pt x="11" y="22"/>
                    <a:pt x="14" y="22"/>
                    <a:pt x="16" y="21"/>
                  </a:cubicBezTo>
                  <a:cubicBezTo>
                    <a:pt x="18" y="20"/>
                    <a:pt x="20" y="18"/>
                    <a:pt x="21" y="16"/>
                  </a:cubicBezTo>
                  <a:cubicBezTo>
                    <a:pt x="22" y="17"/>
                    <a:pt x="22" y="18"/>
                    <a:pt x="23" y="19"/>
                  </a:cubicBezTo>
                  <a:cubicBezTo>
                    <a:pt x="24" y="20"/>
                    <a:pt x="24" y="21"/>
                    <a:pt x="24" y="23"/>
                  </a:cubicBezTo>
                  <a:cubicBezTo>
                    <a:pt x="25" y="22"/>
                    <a:pt x="25" y="22"/>
                    <a:pt x="25" y="22"/>
                  </a:cubicBezTo>
                  <a:cubicBezTo>
                    <a:pt x="25" y="21"/>
                    <a:pt x="23" y="17"/>
                    <a:pt x="21"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2648"/>
            <p:cNvSpPr>
              <a:spLocks/>
            </p:cNvSpPr>
            <p:nvPr/>
          </p:nvSpPr>
          <p:spPr bwMode="auto">
            <a:xfrm>
              <a:off x="326896" y="2709883"/>
              <a:ext cx="123081" cy="80856"/>
            </a:xfrm>
            <a:custGeom>
              <a:avLst/>
              <a:gdLst>
                <a:gd name="T0" fmla="*/ 42 w 58"/>
                <a:gd name="T1" fmla="*/ 6 h 38"/>
                <a:gd name="T2" fmla="*/ 32 w 58"/>
                <a:gd name="T3" fmla="*/ 1 h 38"/>
                <a:gd name="T4" fmla="*/ 21 w 58"/>
                <a:gd name="T5" fmla="*/ 3 h 38"/>
                <a:gd name="T6" fmla="*/ 11 w 58"/>
                <a:gd name="T7" fmla="*/ 8 h 38"/>
                <a:gd name="T8" fmla="*/ 5 w 58"/>
                <a:gd name="T9" fmla="*/ 10 h 38"/>
                <a:gd name="T10" fmla="*/ 0 w 58"/>
                <a:gd name="T11" fmla="*/ 11 h 38"/>
                <a:gd name="T12" fmla="*/ 10 w 58"/>
                <a:gd name="T13" fmla="*/ 26 h 38"/>
                <a:gd name="T14" fmla="*/ 19 w 58"/>
                <a:gd name="T15" fmla="*/ 34 h 38"/>
                <a:gd name="T16" fmla="*/ 32 w 58"/>
                <a:gd name="T17" fmla="*/ 38 h 38"/>
                <a:gd name="T18" fmla="*/ 43 w 58"/>
                <a:gd name="T19" fmla="*/ 32 h 38"/>
                <a:gd name="T20" fmla="*/ 47 w 58"/>
                <a:gd name="T21" fmla="*/ 20 h 38"/>
                <a:gd name="T22" fmla="*/ 51 w 58"/>
                <a:gd name="T23" fmla="*/ 22 h 38"/>
                <a:gd name="T24" fmla="*/ 57 w 58"/>
                <a:gd name="T25" fmla="*/ 26 h 38"/>
                <a:gd name="T26" fmla="*/ 58 w 58"/>
                <a:gd name="T27" fmla="*/ 25 h 38"/>
                <a:gd name="T28" fmla="*/ 53 w 58"/>
                <a:gd name="T29" fmla="*/ 22 h 38"/>
                <a:gd name="T30" fmla="*/ 47 w 58"/>
                <a:gd name="T31" fmla="*/ 20 h 38"/>
                <a:gd name="T32" fmla="*/ 42 w 58"/>
                <a:gd name="T33"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38">
                  <a:moveTo>
                    <a:pt x="42" y="6"/>
                  </a:moveTo>
                  <a:cubicBezTo>
                    <a:pt x="40" y="3"/>
                    <a:pt x="36" y="2"/>
                    <a:pt x="32" y="1"/>
                  </a:cubicBezTo>
                  <a:cubicBezTo>
                    <a:pt x="28" y="0"/>
                    <a:pt x="25" y="2"/>
                    <a:pt x="21" y="3"/>
                  </a:cubicBezTo>
                  <a:cubicBezTo>
                    <a:pt x="17" y="4"/>
                    <a:pt x="14" y="6"/>
                    <a:pt x="11" y="8"/>
                  </a:cubicBezTo>
                  <a:cubicBezTo>
                    <a:pt x="10" y="8"/>
                    <a:pt x="7" y="9"/>
                    <a:pt x="5" y="10"/>
                  </a:cubicBezTo>
                  <a:cubicBezTo>
                    <a:pt x="3" y="11"/>
                    <a:pt x="1" y="11"/>
                    <a:pt x="0" y="11"/>
                  </a:cubicBezTo>
                  <a:cubicBezTo>
                    <a:pt x="5" y="15"/>
                    <a:pt x="7" y="21"/>
                    <a:pt x="10" y="26"/>
                  </a:cubicBezTo>
                  <a:cubicBezTo>
                    <a:pt x="12" y="29"/>
                    <a:pt x="16" y="32"/>
                    <a:pt x="19" y="34"/>
                  </a:cubicBezTo>
                  <a:cubicBezTo>
                    <a:pt x="23" y="37"/>
                    <a:pt x="28" y="38"/>
                    <a:pt x="32" y="38"/>
                  </a:cubicBezTo>
                  <a:cubicBezTo>
                    <a:pt x="36" y="38"/>
                    <a:pt x="40" y="35"/>
                    <a:pt x="43" y="32"/>
                  </a:cubicBezTo>
                  <a:cubicBezTo>
                    <a:pt x="45" y="29"/>
                    <a:pt x="46" y="24"/>
                    <a:pt x="47" y="20"/>
                  </a:cubicBezTo>
                  <a:cubicBezTo>
                    <a:pt x="48" y="20"/>
                    <a:pt x="50" y="21"/>
                    <a:pt x="51" y="22"/>
                  </a:cubicBezTo>
                  <a:cubicBezTo>
                    <a:pt x="54" y="23"/>
                    <a:pt x="55" y="24"/>
                    <a:pt x="57" y="26"/>
                  </a:cubicBezTo>
                  <a:cubicBezTo>
                    <a:pt x="58" y="25"/>
                    <a:pt x="58" y="25"/>
                    <a:pt x="58" y="25"/>
                  </a:cubicBezTo>
                  <a:cubicBezTo>
                    <a:pt x="57" y="24"/>
                    <a:pt x="55" y="23"/>
                    <a:pt x="53" y="22"/>
                  </a:cubicBezTo>
                  <a:cubicBezTo>
                    <a:pt x="51" y="21"/>
                    <a:pt x="49" y="20"/>
                    <a:pt x="47" y="20"/>
                  </a:cubicBezTo>
                  <a:cubicBezTo>
                    <a:pt x="47" y="14"/>
                    <a:pt x="46" y="9"/>
                    <a:pt x="42" y="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2649"/>
            <p:cNvSpPr>
              <a:spLocks/>
            </p:cNvSpPr>
            <p:nvPr/>
          </p:nvSpPr>
          <p:spPr bwMode="auto">
            <a:xfrm>
              <a:off x="116670" y="2778162"/>
              <a:ext cx="54803" cy="65583"/>
            </a:xfrm>
            <a:custGeom>
              <a:avLst/>
              <a:gdLst>
                <a:gd name="T0" fmla="*/ 26 w 26"/>
                <a:gd name="T1" fmla="*/ 15 h 31"/>
                <a:gd name="T2" fmla="*/ 23 w 26"/>
                <a:gd name="T3" fmla="*/ 8 h 31"/>
                <a:gd name="T4" fmla="*/ 16 w 26"/>
                <a:gd name="T5" fmla="*/ 3 h 31"/>
                <a:gd name="T6" fmla="*/ 9 w 26"/>
                <a:gd name="T7" fmla="*/ 2 h 31"/>
                <a:gd name="T8" fmla="*/ 1 w 26"/>
                <a:gd name="T9" fmla="*/ 0 h 31"/>
                <a:gd name="T10" fmla="*/ 0 w 26"/>
                <a:gd name="T11" fmla="*/ 11 h 31"/>
                <a:gd name="T12" fmla="*/ 1 w 26"/>
                <a:gd name="T13" fmla="*/ 19 h 31"/>
                <a:gd name="T14" fmla="*/ 6 w 26"/>
                <a:gd name="T15" fmla="*/ 27 h 31"/>
                <a:gd name="T16" fmla="*/ 14 w 26"/>
                <a:gd name="T17" fmla="*/ 29 h 31"/>
                <a:gd name="T18" fmla="*/ 22 w 26"/>
                <a:gd name="T19" fmla="*/ 24 h 31"/>
                <a:gd name="T20" fmla="*/ 24 w 26"/>
                <a:gd name="T21" fmla="*/ 27 h 31"/>
                <a:gd name="T22" fmla="*/ 25 w 26"/>
                <a:gd name="T23" fmla="*/ 31 h 31"/>
                <a:gd name="T24" fmla="*/ 26 w 26"/>
                <a:gd name="T25" fmla="*/ 31 h 31"/>
                <a:gd name="T26" fmla="*/ 24 w 26"/>
                <a:gd name="T27" fmla="*/ 27 h 31"/>
                <a:gd name="T28" fmla="*/ 22 w 26"/>
                <a:gd name="T29" fmla="*/ 24 h 31"/>
                <a:gd name="T30" fmla="*/ 25 w 26"/>
                <a:gd name="T31" fmla="*/ 19 h 31"/>
                <a:gd name="T32" fmla="*/ 26 w 26"/>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31">
                  <a:moveTo>
                    <a:pt x="26" y="15"/>
                  </a:moveTo>
                  <a:cubicBezTo>
                    <a:pt x="26" y="13"/>
                    <a:pt x="24" y="10"/>
                    <a:pt x="23" y="8"/>
                  </a:cubicBezTo>
                  <a:cubicBezTo>
                    <a:pt x="21" y="6"/>
                    <a:pt x="19" y="5"/>
                    <a:pt x="16" y="3"/>
                  </a:cubicBezTo>
                  <a:cubicBezTo>
                    <a:pt x="14" y="2"/>
                    <a:pt x="11" y="2"/>
                    <a:pt x="9" y="2"/>
                  </a:cubicBezTo>
                  <a:cubicBezTo>
                    <a:pt x="7" y="1"/>
                    <a:pt x="1" y="0"/>
                    <a:pt x="1" y="0"/>
                  </a:cubicBezTo>
                  <a:cubicBezTo>
                    <a:pt x="3" y="3"/>
                    <a:pt x="1" y="7"/>
                    <a:pt x="0" y="11"/>
                  </a:cubicBezTo>
                  <a:cubicBezTo>
                    <a:pt x="0" y="13"/>
                    <a:pt x="0" y="16"/>
                    <a:pt x="1" y="19"/>
                  </a:cubicBezTo>
                  <a:cubicBezTo>
                    <a:pt x="2" y="22"/>
                    <a:pt x="3" y="25"/>
                    <a:pt x="6" y="27"/>
                  </a:cubicBezTo>
                  <a:cubicBezTo>
                    <a:pt x="8" y="29"/>
                    <a:pt x="12" y="30"/>
                    <a:pt x="14" y="29"/>
                  </a:cubicBezTo>
                  <a:cubicBezTo>
                    <a:pt x="17" y="28"/>
                    <a:pt x="20" y="26"/>
                    <a:pt x="22" y="24"/>
                  </a:cubicBezTo>
                  <a:cubicBezTo>
                    <a:pt x="22" y="25"/>
                    <a:pt x="23" y="26"/>
                    <a:pt x="24" y="27"/>
                  </a:cubicBezTo>
                  <a:cubicBezTo>
                    <a:pt x="24" y="28"/>
                    <a:pt x="25" y="29"/>
                    <a:pt x="25" y="31"/>
                  </a:cubicBezTo>
                  <a:cubicBezTo>
                    <a:pt x="26" y="31"/>
                    <a:pt x="26" y="31"/>
                    <a:pt x="26" y="31"/>
                  </a:cubicBezTo>
                  <a:cubicBezTo>
                    <a:pt x="26" y="30"/>
                    <a:pt x="25" y="29"/>
                    <a:pt x="24" y="27"/>
                  </a:cubicBezTo>
                  <a:cubicBezTo>
                    <a:pt x="23" y="26"/>
                    <a:pt x="23" y="24"/>
                    <a:pt x="22" y="24"/>
                  </a:cubicBezTo>
                  <a:cubicBezTo>
                    <a:pt x="23" y="22"/>
                    <a:pt x="24" y="21"/>
                    <a:pt x="25" y="19"/>
                  </a:cubicBezTo>
                  <a:cubicBezTo>
                    <a:pt x="26" y="18"/>
                    <a:pt x="26" y="16"/>
                    <a:pt x="26"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2650"/>
            <p:cNvSpPr>
              <a:spLocks/>
            </p:cNvSpPr>
            <p:nvPr/>
          </p:nvSpPr>
          <p:spPr bwMode="auto">
            <a:xfrm>
              <a:off x="242446" y="2620942"/>
              <a:ext cx="67380" cy="104214"/>
            </a:xfrm>
            <a:custGeom>
              <a:avLst/>
              <a:gdLst>
                <a:gd name="T0" fmla="*/ 29 w 32"/>
                <a:gd name="T1" fmla="*/ 32 h 49"/>
                <a:gd name="T2" fmla="*/ 31 w 32"/>
                <a:gd name="T3" fmla="*/ 22 h 49"/>
                <a:gd name="T4" fmla="*/ 26 w 32"/>
                <a:gd name="T5" fmla="*/ 13 h 49"/>
                <a:gd name="T6" fmla="*/ 16 w 32"/>
                <a:gd name="T7" fmla="*/ 10 h 49"/>
                <a:gd name="T8" fmla="*/ 17 w 32"/>
                <a:gd name="T9" fmla="*/ 6 h 49"/>
                <a:gd name="T10" fmla="*/ 21 w 32"/>
                <a:gd name="T11" fmla="*/ 1 h 49"/>
                <a:gd name="T12" fmla="*/ 20 w 32"/>
                <a:gd name="T13" fmla="*/ 0 h 49"/>
                <a:gd name="T14" fmla="*/ 18 w 32"/>
                <a:gd name="T15" fmla="*/ 5 h 49"/>
                <a:gd name="T16" fmla="*/ 16 w 32"/>
                <a:gd name="T17" fmla="*/ 10 h 49"/>
                <a:gd name="T18" fmla="*/ 4 w 32"/>
                <a:gd name="T19" fmla="*/ 14 h 49"/>
                <a:gd name="T20" fmla="*/ 0 w 32"/>
                <a:gd name="T21" fmla="*/ 23 h 49"/>
                <a:gd name="T22" fmla="*/ 3 w 32"/>
                <a:gd name="T23" fmla="*/ 33 h 49"/>
                <a:gd name="T24" fmla="*/ 7 w 32"/>
                <a:gd name="T25" fmla="*/ 41 h 49"/>
                <a:gd name="T26" fmla="*/ 12 w 32"/>
                <a:gd name="T27" fmla="*/ 49 h 49"/>
                <a:gd name="T28" fmla="*/ 23 w 32"/>
                <a:gd name="T29" fmla="*/ 40 h 49"/>
                <a:gd name="T30" fmla="*/ 29 w 32"/>
                <a:gd name="T31" fmla="*/ 3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9">
                  <a:moveTo>
                    <a:pt x="29" y="32"/>
                  </a:moveTo>
                  <a:cubicBezTo>
                    <a:pt x="31" y="29"/>
                    <a:pt x="32" y="25"/>
                    <a:pt x="31" y="22"/>
                  </a:cubicBezTo>
                  <a:cubicBezTo>
                    <a:pt x="31" y="18"/>
                    <a:pt x="29" y="15"/>
                    <a:pt x="26" y="13"/>
                  </a:cubicBezTo>
                  <a:cubicBezTo>
                    <a:pt x="23" y="11"/>
                    <a:pt x="20" y="10"/>
                    <a:pt x="16" y="10"/>
                  </a:cubicBezTo>
                  <a:cubicBezTo>
                    <a:pt x="16" y="8"/>
                    <a:pt x="17" y="7"/>
                    <a:pt x="17" y="6"/>
                  </a:cubicBezTo>
                  <a:cubicBezTo>
                    <a:pt x="18" y="4"/>
                    <a:pt x="20" y="2"/>
                    <a:pt x="21" y="1"/>
                  </a:cubicBezTo>
                  <a:cubicBezTo>
                    <a:pt x="20" y="0"/>
                    <a:pt x="20" y="0"/>
                    <a:pt x="20" y="0"/>
                  </a:cubicBezTo>
                  <a:cubicBezTo>
                    <a:pt x="20" y="1"/>
                    <a:pt x="18" y="3"/>
                    <a:pt x="18" y="5"/>
                  </a:cubicBezTo>
                  <a:cubicBezTo>
                    <a:pt x="17" y="6"/>
                    <a:pt x="16" y="8"/>
                    <a:pt x="16" y="10"/>
                  </a:cubicBezTo>
                  <a:cubicBezTo>
                    <a:pt x="11" y="10"/>
                    <a:pt x="6" y="11"/>
                    <a:pt x="4" y="14"/>
                  </a:cubicBezTo>
                  <a:cubicBezTo>
                    <a:pt x="2" y="16"/>
                    <a:pt x="1" y="20"/>
                    <a:pt x="0" y="23"/>
                  </a:cubicBezTo>
                  <a:cubicBezTo>
                    <a:pt x="0" y="27"/>
                    <a:pt x="1" y="30"/>
                    <a:pt x="3" y="33"/>
                  </a:cubicBezTo>
                  <a:cubicBezTo>
                    <a:pt x="4" y="36"/>
                    <a:pt x="6" y="38"/>
                    <a:pt x="7" y="41"/>
                  </a:cubicBezTo>
                  <a:cubicBezTo>
                    <a:pt x="9" y="43"/>
                    <a:pt x="12" y="49"/>
                    <a:pt x="12" y="49"/>
                  </a:cubicBezTo>
                  <a:cubicBezTo>
                    <a:pt x="14" y="45"/>
                    <a:pt x="19" y="43"/>
                    <a:pt x="23" y="40"/>
                  </a:cubicBezTo>
                  <a:cubicBezTo>
                    <a:pt x="25" y="38"/>
                    <a:pt x="27" y="35"/>
                    <a:pt x="29" y="3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2651"/>
            <p:cNvSpPr>
              <a:spLocks noEditPoints="1"/>
            </p:cNvSpPr>
            <p:nvPr/>
          </p:nvSpPr>
          <p:spPr bwMode="auto">
            <a:xfrm>
              <a:off x="284671" y="2546375"/>
              <a:ext cx="433028" cy="450996"/>
            </a:xfrm>
            <a:custGeom>
              <a:avLst/>
              <a:gdLst>
                <a:gd name="T0" fmla="*/ 193 w 204"/>
                <a:gd name="T1" fmla="*/ 21 h 212"/>
                <a:gd name="T2" fmla="*/ 153 w 204"/>
                <a:gd name="T3" fmla="*/ 24 h 212"/>
                <a:gd name="T4" fmla="*/ 119 w 204"/>
                <a:gd name="T5" fmla="*/ 12 h 212"/>
                <a:gd name="T6" fmla="*/ 103 w 204"/>
                <a:gd name="T7" fmla="*/ 52 h 212"/>
                <a:gd name="T8" fmla="*/ 98 w 204"/>
                <a:gd name="T9" fmla="*/ 23 h 212"/>
                <a:gd name="T10" fmla="*/ 52 w 204"/>
                <a:gd name="T11" fmla="*/ 5 h 212"/>
                <a:gd name="T12" fmla="*/ 41 w 204"/>
                <a:gd name="T13" fmla="*/ 30 h 212"/>
                <a:gd name="T14" fmla="*/ 29 w 204"/>
                <a:gd name="T15" fmla="*/ 24 h 212"/>
                <a:gd name="T16" fmla="*/ 24 w 204"/>
                <a:gd name="T17" fmla="*/ 44 h 212"/>
                <a:gd name="T18" fmla="*/ 48 w 204"/>
                <a:gd name="T19" fmla="*/ 77 h 212"/>
                <a:gd name="T20" fmla="*/ 67 w 204"/>
                <a:gd name="T21" fmla="*/ 72 h 212"/>
                <a:gd name="T22" fmla="*/ 62 w 204"/>
                <a:gd name="T23" fmla="*/ 60 h 212"/>
                <a:gd name="T24" fmla="*/ 103 w 204"/>
                <a:gd name="T25" fmla="*/ 54 h 212"/>
                <a:gd name="T26" fmla="*/ 112 w 204"/>
                <a:gd name="T27" fmla="*/ 76 h 212"/>
                <a:gd name="T28" fmla="*/ 111 w 204"/>
                <a:gd name="T29" fmla="*/ 76 h 212"/>
                <a:gd name="T30" fmla="*/ 101 w 204"/>
                <a:gd name="T31" fmla="*/ 72 h 212"/>
                <a:gd name="T32" fmla="*/ 71 w 204"/>
                <a:gd name="T33" fmla="*/ 64 h 212"/>
                <a:gd name="T34" fmla="*/ 91 w 204"/>
                <a:gd name="T35" fmla="*/ 104 h 212"/>
                <a:gd name="T36" fmla="*/ 102 w 204"/>
                <a:gd name="T37" fmla="*/ 111 h 212"/>
                <a:gd name="T38" fmla="*/ 82 w 204"/>
                <a:gd name="T39" fmla="*/ 110 h 212"/>
                <a:gd name="T40" fmla="*/ 72 w 204"/>
                <a:gd name="T41" fmla="*/ 110 h 212"/>
                <a:gd name="T42" fmla="*/ 53 w 204"/>
                <a:gd name="T43" fmla="*/ 129 h 212"/>
                <a:gd name="T44" fmla="*/ 18 w 204"/>
                <a:gd name="T45" fmla="*/ 125 h 212"/>
                <a:gd name="T46" fmla="*/ 1 w 204"/>
                <a:gd name="T47" fmla="*/ 169 h 212"/>
                <a:gd name="T48" fmla="*/ 34 w 204"/>
                <a:gd name="T49" fmla="*/ 172 h 212"/>
                <a:gd name="T50" fmla="*/ 52 w 204"/>
                <a:gd name="T51" fmla="*/ 130 h 212"/>
                <a:gd name="T52" fmla="*/ 57 w 204"/>
                <a:gd name="T53" fmla="*/ 154 h 212"/>
                <a:gd name="T54" fmla="*/ 68 w 204"/>
                <a:gd name="T55" fmla="*/ 162 h 212"/>
                <a:gd name="T56" fmla="*/ 95 w 204"/>
                <a:gd name="T57" fmla="*/ 151 h 212"/>
                <a:gd name="T58" fmla="*/ 99 w 204"/>
                <a:gd name="T59" fmla="*/ 145 h 212"/>
                <a:gd name="T60" fmla="*/ 98 w 204"/>
                <a:gd name="T61" fmla="*/ 113 h 212"/>
                <a:gd name="T62" fmla="*/ 122 w 204"/>
                <a:gd name="T63" fmla="*/ 128 h 212"/>
                <a:gd name="T64" fmla="*/ 137 w 204"/>
                <a:gd name="T65" fmla="*/ 117 h 212"/>
                <a:gd name="T66" fmla="*/ 126 w 204"/>
                <a:gd name="T67" fmla="*/ 106 h 212"/>
                <a:gd name="T68" fmla="*/ 128 w 204"/>
                <a:gd name="T69" fmla="*/ 86 h 212"/>
                <a:gd name="T70" fmla="*/ 147 w 204"/>
                <a:gd name="T71" fmla="*/ 93 h 212"/>
                <a:gd name="T72" fmla="*/ 128 w 204"/>
                <a:gd name="T73" fmla="*/ 86 h 212"/>
                <a:gd name="T74" fmla="*/ 157 w 204"/>
                <a:gd name="T75" fmla="*/ 81 h 212"/>
                <a:gd name="T76" fmla="*/ 156 w 204"/>
                <a:gd name="T77" fmla="*/ 96 h 212"/>
                <a:gd name="T78" fmla="*/ 151 w 204"/>
                <a:gd name="T79" fmla="*/ 105 h 212"/>
                <a:gd name="T80" fmla="*/ 168 w 204"/>
                <a:gd name="T81" fmla="*/ 112 h 212"/>
                <a:gd name="T82" fmla="*/ 146 w 204"/>
                <a:gd name="T83" fmla="*/ 138 h 212"/>
                <a:gd name="T84" fmla="*/ 123 w 204"/>
                <a:gd name="T85" fmla="*/ 148 h 212"/>
                <a:gd name="T86" fmla="*/ 85 w 204"/>
                <a:gd name="T87" fmla="*/ 178 h 212"/>
                <a:gd name="T88" fmla="*/ 110 w 204"/>
                <a:gd name="T89" fmla="*/ 212 h 212"/>
                <a:gd name="T90" fmla="*/ 139 w 204"/>
                <a:gd name="T91" fmla="*/ 190 h 212"/>
                <a:gd name="T92" fmla="*/ 146 w 204"/>
                <a:gd name="T93" fmla="*/ 152 h 212"/>
                <a:gd name="T94" fmla="*/ 173 w 204"/>
                <a:gd name="T95" fmla="*/ 188 h 212"/>
                <a:gd name="T96" fmla="*/ 198 w 204"/>
                <a:gd name="T97" fmla="*/ 137 h 212"/>
                <a:gd name="T98" fmla="*/ 170 w 204"/>
                <a:gd name="T99" fmla="*/ 107 h 212"/>
                <a:gd name="T100" fmla="*/ 193 w 204"/>
                <a:gd name="T101" fmla="*/ 83 h 212"/>
                <a:gd name="T102" fmla="*/ 180 w 204"/>
                <a:gd name="T103" fmla="*/ 72 h 212"/>
                <a:gd name="T104" fmla="*/ 175 w 204"/>
                <a:gd name="T105" fmla="*/ 71 h 212"/>
                <a:gd name="T106" fmla="*/ 156 w 204"/>
                <a:gd name="T107" fmla="*/ 77 h 212"/>
                <a:gd name="T108" fmla="*/ 163 w 204"/>
                <a:gd name="T109" fmla="*/ 59 h 212"/>
                <a:gd name="T110" fmla="*/ 165 w 204"/>
                <a:gd name="T111" fmla="*/ 5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4" h="212">
                  <a:moveTo>
                    <a:pt x="197" y="61"/>
                  </a:moveTo>
                  <a:cubicBezTo>
                    <a:pt x="200" y="57"/>
                    <a:pt x="203" y="51"/>
                    <a:pt x="203" y="46"/>
                  </a:cubicBezTo>
                  <a:cubicBezTo>
                    <a:pt x="204" y="41"/>
                    <a:pt x="202" y="36"/>
                    <a:pt x="200" y="31"/>
                  </a:cubicBezTo>
                  <a:cubicBezTo>
                    <a:pt x="198" y="28"/>
                    <a:pt x="195" y="24"/>
                    <a:pt x="193" y="21"/>
                  </a:cubicBezTo>
                  <a:cubicBezTo>
                    <a:pt x="190" y="19"/>
                    <a:pt x="185" y="10"/>
                    <a:pt x="185" y="10"/>
                  </a:cubicBezTo>
                  <a:cubicBezTo>
                    <a:pt x="183" y="16"/>
                    <a:pt x="176" y="19"/>
                    <a:pt x="171" y="23"/>
                  </a:cubicBezTo>
                  <a:cubicBezTo>
                    <a:pt x="168" y="26"/>
                    <a:pt x="164" y="30"/>
                    <a:pt x="162" y="35"/>
                  </a:cubicBezTo>
                  <a:cubicBezTo>
                    <a:pt x="160" y="31"/>
                    <a:pt x="156" y="28"/>
                    <a:pt x="153" y="24"/>
                  </a:cubicBezTo>
                  <a:cubicBezTo>
                    <a:pt x="149" y="20"/>
                    <a:pt x="144" y="16"/>
                    <a:pt x="139" y="12"/>
                  </a:cubicBezTo>
                  <a:cubicBezTo>
                    <a:pt x="137" y="11"/>
                    <a:pt x="133" y="8"/>
                    <a:pt x="130" y="5"/>
                  </a:cubicBezTo>
                  <a:cubicBezTo>
                    <a:pt x="127" y="2"/>
                    <a:pt x="124" y="0"/>
                    <a:pt x="124" y="0"/>
                  </a:cubicBezTo>
                  <a:cubicBezTo>
                    <a:pt x="124" y="4"/>
                    <a:pt x="122" y="8"/>
                    <a:pt x="119" y="12"/>
                  </a:cubicBezTo>
                  <a:cubicBezTo>
                    <a:pt x="116" y="16"/>
                    <a:pt x="112" y="19"/>
                    <a:pt x="110" y="24"/>
                  </a:cubicBezTo>
                  <a:cubicBezTo>
                    <a:pt x="108" y="27"/>
                    <a:pt x="106" y="30"/>
                    <a:pt x="105" y="34"/>
                  </a:cubicBezTo>
                  <a:cubicBezTo>
                    <a:pt x="104" y="38"/>
                    <a:pt x="103" y="42"/>
                    <a:pt x="103" y="47"/>
                  </a:cubicBezTo>
                  <a:cubicBezTo>
                    <a:pt x="103" y="49"/>
                    <a:pt x="103" y="51"/>
                    <a:pt x="103" y="52"/>
                  </a:cubicBezTo>
                  <a:cubicBezTo>
                    <a:pt x="103" y="52"/>
                    <a:pt x="102" y="51"/>
                    <a:pt x="101" y="50"/>
                  </a:cubicBezTo>
                  <a:cubicBezTo>
                    <a:pt x="99" y="48"/>
                    <a:pt x="97" y="45"/>
                    <a:pt x="95" y="44"/>
                  </a:cubicBezTo>
                  <a:cubicBezTo>
                    <a:pt x="97" y="40"/>
                    <a:pt x="98" y="37"/>
                    <a:pt x="99" y="33"/>
                  </a:cubicBezTo>
                  <a:cubicBezTo>
                    <a:pt x="99" y="29"/>
                    <a:pt x="99" y="26"/>
                    <a:pt x="98" y="23"/>
                  </a:cubicBezTo>
                  <a:cubicBezTo>
                    <a:pt x="97" y="20"/>
                    <a:pt x="96" y="18"/>
                    <a:pt x="94" y="15"/>
                  </a:cubicBezTo>
                  <a:cubicBezTo>
                    <a:pt x="91" y="13"/>
                    <a:pt x="89" y="11"/>
                    <a:pt x="87" y="9"/>
                  </a:cubicBezTo>
                  <a:cubicBezTo>
                    <a:pt x="82" y="5"/>
                    <a:pt x="75" y="5"/>
                    <a:pt x="69" y="4"/>
                  </a:cubicBezTo>
                  <a:cubicBezTo>
                    <a:pt x="63" y="3"/>
                    <a:pt x="58" y="4"/>
                    <a:pt x="52" y="5"/>
                  </a:cubicBezTo>
                  <a:cubicBezTo>
                    <a:pt x="50" y="6"/>
                    <a:pt x="46" y="6"/>
                    <a:pt x="42" y="6"/>
                  </a:cubicBezTo>
                  <a:cubicBezTo>
                    <a:pt x="39" y="6"/>
                    <a:pt x="36" y="7"/>
                    <a:pt x="36" y="7"/>
                  </a:cubicBezTo>
                  <a:cubicBezTo>
                    <a:pt x="38" y="9"/>
                    <a:pt x="39" y="13"/>
                    <a:pt x="40" y="17"/>
                  </a:cubicBezTo>
                  <a:cubicBezTo>
                    <a:pt x="40" y="22"/>
                    <a:pt x="40" y="26"/>
                    <a:pt x="41" y="30"/>
                  </a:cubicBezTo>
                  <a:cubicBezTo>
                    <a:pt x="41" y="30"/>
                    <a:pt x="41" y="31"/>
                    <a:pt x="41" y="31"/>
                  </a:cubicBezTo>
                  <a:cubicBezTo>
                    <a:pt x="40" y="31"/>
                    <a:pt x="39" y="30"/>
                    <a:pt x="38" y="30"/>
                  </a:cubicBezTo>
                  <a:cubicBezTo>
                    <a:pt x="37" y="29"/>
                    <a:pt x="34" y="28"/>
                    <a:pt x="32" y="26"/>
                  </a:cubicBezTo>
                  <a:cubicBezTo>
                    <a:pt x="31" y="25"/>
                    <a:pt x="30" y="24"/>
                    <a:pt x="29" y="24"/>
                  </a:cubicBezTo>
                  <a:cubicBezTo>
                    <a:pt x="28" y="23"/>
                    <a:pt x="28" y="22"/>
                    <a:pt x="28" y="22"/>
                  </a:cubicBezTo>
                  <a:cubicBezTo>
                    <a:pt x="28" y="25"/>
                    <a:pt x="28" y="26"/>
                    <a:pt x="28" y="28"/>
                  </a:cubicBezTo>
                  <a:cubicBezTo>
                    <a:pt x="27" y="30"/>
                    <a:pt x="27" y="32"/>
                    <a:pt x="26" y="34"/>
                  </a:cubicBezTo>
                  <a:cubicBezTo>
                    <a:pt x="26" y="37"/>
                    <a:pt x="24" y="40"/>
                    <a:pt x="24" y="44"/>
                  </a:cubicBezTo>
                  <a:cubicBezTo>
                    <a:pt x="23" y="48"/>
                    <a:pt x="24" y="54"/>
                    <a:pt x="25" y="59"/>
                  </a:cubicBezTo>
                  <a:cubicBezTo>
                    <a:pt x="26" y="64"/>
                    <a:pt x="29" y="69"/>
                    <a:pt x="33" y="73"/>
                  </a:cubicBezTo>
                  <a:cubicBezTo>
                    <a:pt x="35" y="75"/>
                    <a:pt x="38" y="77"/>
                    <a:pt x="41" y="77"/>
                  </a:cubicBezTo>
                  <a:cubicBezTo>
                    <a:pt x="43" y="78"/>
                    <a:pt x="46" y="78"/>
                    <a:pt x="48" y="77"/>
                  </a:cubicBezTo>
                  <a:cubicBezTo>
                    <a:pt x="53" y="76"/>
                    <a:pt x="55" y="72"/>
                    <a:pt x="58" y="68"/>
                  </a:cubicBezTo>
                  <a:cubicBezTo>
                    <a:pt x="59" y="69"/>
                    <a:pt x="60" y="70"/>
                    <a:pt x="61" y="71"/>
                  </a:cubicBezTo>
                  <a:cubicBezTo>
                    <a:pt x="63" y="72"/>
                    <a:pt x="65" y="72"/>
                    <a:pt x="67" y="73"/>
                  </a:cubicBezTo>
                  <a:cubicBezTo>
                    <a:pt x="67" y="72"/>
                    <a:pt x="67" y="72"/>
                    <a:pt x="67" y="72"/>
                  </a:cubicBezTo>
                  <a:cubicBezTo>
                    <a:pt x="67" y="71"/>
                    <a:pt x="65" y="72"/>
                    <a:pt x="63" y="71"/>
                  </a:cubicBezTo>
                  <a:cubicBezTo>
                    <a:pt x="61" y="70"/>
                    <a:pt x="59" y="69"/>
                    <a:pt x="58" y="68"/>
                  </a:cubicBezTo>
                  <a:cubicBezTo>
                    <a:pt x="59" y="65"/>
                    <a:pt x="61" y="63"/>
                    <a:pt x="62" y="61"/>
                  </a:cubicBezTo>
                  <a:cubicBezTo>
                    <a:pt x="62" y="61"/>
                    <a:pt x="62" y="60"/>
                    <a:pt x="62" y="60"/>
                  </a:cubicBezTo>
                  <a:cubicBezTo>
                    <a:pt x="69" y="63"/>
                    <a:pt x="76" y="62"/>
                    <a:pt x="81" y="59"/>
                  </a:cubicBezTo>
                  <a:cubicBezTo>
                    <a:pt x="87" y="56"/>
                    <a:pt x="91" y="51"/>
                    <a:pt x="94" y="45"/>
                  </a:cubicBezTo>
                  <a:cubicBezTo>
                    <a:pt x="96" y="46"/>
                    <a:pt x="98" y="48"/>
                    <a:pt x="100" y="49"/>
                  </a:cubicBezTo>
                  <a:cubicBezTo>
                    <a:pt x="101" y="51"/>
                    <a:pt x="102" y="53"/>
                    <a:pt x="103" y="54"/>
                  </a:cubicBezTo>
                  <a:cubicBezTo>
                    <a:pt x="104" y="57"/>
                    <a:pt x="104" y="59"/>
                    <a:pt x="105" y="61"/>
                  </a:cubicBezTo>
                  <a:cubicBezTo>
                    <a:pt x="106" y="66"/>
                    <a:pt x="108" y="70"/>
                    <a:pt x="111" y="74"/>
                  </a:cubicBezTo>
                  <a:cubicBezTo>
                    <a:pt x="112" y="75"/>
                    <a:pt x="112" y="76"/>
                    <a:pt x="113" y="76"/>
                  </a:cubicBezTo>
                  <a:cubicBezTo>
                    <a:pt x="113" y="76"/>
                    <a:pt x="113" y="76"/>
                    <a:pt x="112" y="76"/>
                  </a:cubicBezTo>
                  <a:cubicBezTo>
                    <a:pt x="111" y="76"/>
                    <a:pt x="110" y="76"/>
                    <a:pt x="110" y="76"/>
                  </a:cubicBezTo>
                  <a:cubicBezTo>
                    <a:pt x="110" y="76"/>
                    <a:pt x="109" y="76"/>
                    <a:pt x="109" y="76"/>
                  </a:cubicBezTo>
                  <a:cubicBezTo>
                    <a:pt x="111" y="76"/>
                    <a:pt x="111" y="76"/>
                    <a:pt x="111" y="76"/>
                  </a:cubicBezTo>
                  <a:cubicBezTo>
                    <a:pt x="111" y="76"/>
                    <a:pt x="111" y="76"/>
                    <a:pt x="111" y="76"/>
                  </a:cubicBezTo>
                  <a:cubicBezTo>
                    <a:pt x="111" y="76"/>
                    <a:pt x="111" y="76"/>
                    <a:pt x="111" y="76"/>
                  </a:cubicBezTo>
                  <a:cubicBezTo>
                    <a:pt x="110" y="76"/>
                    <a:pt x="110" y="76"/>
                    <a:pt x="110" y="76"/>
                  </a:cubicBezTo>
                  <a:cubicBezTo>
                    <a:pt x="110" y="76"/>
                    <a:pt x="110" y="76"/>
                    <a:pt x="110" y="76"/>
                  </a:cubicBezTo>
                  <a:cubicBezTo>
                    <a:pt x="110" y="76"/>
                    <a:pt x="103" y="73"/>
                    <a:pt x="101" y="72"/>
                  </a:cubicBezTo>
                  <a:cubicBezTo>
                    <a:pt x="95" y="69"/>
                    <a:pt x="95" y="69"/>
                    <a:pt x="95" y="69"/>
                  </a:cubicBezTo>
                  <a:cubicBezTo>
                    <a:pt x="91" y="67"/>
                    <a:pt x="87" y="66"/>
                    <a:pt x="83" y="66"/>
                  </a:cubicBezTo>
                  <a:cubicBezTo>
                    <a:pt x="82" y="66"/>
                    <a:pt x="79" y="65"/>
                    <a:pt x="76" y="64"/>
                  </a:cubicBezTo>
                  <a:cubicBezTo>
                    <a:pt x="73" y="64"/>
                    <a:pt x="71" y="64"/>
                    <a:pt x="71" y="64"/>
                  </a:cubicBezTo>
                  <a:cubicBezTo>
                    <a:pt x="74" y="66"/>
                    <a:pt x="75" y="70"/>
                    <a:pt x="75" y="73"/>
                  </a:cubicBezTo>
                  <a:cubicBezTo>
                    <a:pt x="76" y="77"/>
                    <a:pt x="76" y="81"/>
                    <a:pt x="77" y="85"/>
                  </a:cubicBezTo>
                  <a:cubicBezTo>
                    <a:pt x="78" y="87"/>
                    <a:pt x="79" y="91"/>
                    <a:pt x="81" y="94"/>
                  </a:cubicBezTo>
                  <a:cubicBezTo>
                    <a:pt x="84" y="97"/>
                    <a:pt x="87" y="101"/>
                    <a:pt x="91" y="104"/>
                  </a:cubicBezTo>
                  <a:cubicBezTo>
                    <a:pt x="93" y="105"/>
                    <a:pt x="105" y="109"/>
                    <a:pt x="106" y="109"/>
                  </a:cubicBezTo>
                  <a:cubicBezTo>
                    <a:pt x="107" y="109"/>
                    <a:pt x="107" y="109"/>
                    <a:pt x="108" y="109"/>
                  </a:cubicBezTo>
                  <a:cubicBezTo>
                    <a:pt x="107" y="109"/>
                    <a:pt x="107" y="110"/>
                    <a:pt x="106" y="110"/>
                  </a:cubicBezTo>
                  <a:cubicBezTo>
                    <a:pt x="106" y="110"/>
                    <a:pt x="104" y="111"/>
                    <a:pt x="102" y="111"/>
                  </a:cubicBezTo>
                  <a:cubicBezTo>
                    <a:pt x="100" y="111"/>
                    <a:pt x="99" y="111"/>
                    <a:pt x="99" y="111"/>
                  </a:cubicBezTo>
                  <a:cubicBezTo>
                    <a:pt x="99" y="111"/>
                    <a:pt x="99" y="111"/>
                    <a:pt x="99" y="112"/>
                  </a:cubicBezTo>
                  <a:cubicBezTo>
                    <a:pt x="96" y="112"/>
                    <a:pt x="93" y="114"/>
                    <a:pt x="91" y="115"/>
                  </a:cubicBezTo>
                  <a:cubicBezTo>
                    <a:pt x="89" y="113"/>
                    <a:pt x="85" y="111"/>
                    <a:pt x="82" y="110"/>
                  </a:cubicBezTo>
                  <a:cubicBezTo>
                    <a:pt x="80" y="110"/>
                    <a:pt x="78" y="109"/>
                    <a:pt x="77" y="110"/>
                  </a:cubicBezTo>
                  <a:cubicBezTo>
                    <a:pt x="76" y="110"/>
                    <a:pt x="75" y="110"/>
                    <a:pt x="74" y="110"/>
                  </a:cubicBezTo>
                  <a:cubicBezTo>
                    <a:pt x="73" y="110"/>
                    <a:pt x="73" y="110"/>
                    <a:pt x="73" y="110"/>
                  </a:cubicBezTo>
                  <a:cubicBezTo>
                    <a:pt x="73" y="110"/>
                    <a:pt x="73" y="110"/>
                    <a:pt x="72" y="110"/>
                  </a:cubicBezTo>
                  <a:cubicBezTo>
                    <a:pt x="72" y="110"/>
                    <a:pt x="72" y="111"/>
                    <a:pt x="71" y="111"/>
                  </a:cubicBezTo>
                  <a:cubicBezTo>
                    <a:pt x="69" y="112"/>
                    <a:pt x="66" y="113"/>
                    <a:pt x="63" y="115"/>
                  </a:cubicBezTo>
                  <a:cubicBezTo>
                    <a:pt x="61" y="117"/>
                    <a:pt x="58" y="120"/>
                    <a:pt x="56" y="123"/>
                  </a:cubicBezTo>
                  <a:cubicBezTo>
                    <a:pt x="55" y="125"/>
                    <a:pt x="54" y="127"/>
                    <a:pt x="53" y="129"/>
                  </a:cubicBezTo>
                  <a:cubicBezTo>
                    <a:pt x="50" y="129"/>
                    <a:pt x="47" y="130"/>
                    <a:pt x="45" y="132"/>
                  </a:cubicBezTo>
                  <a:cubicBezTo>
                    <a:pt x="43" y="129"/>
                    <a:pt x="40" y="126"/>
                    <a:pt x="37" y="125"/>
                  </a:cubicBezTo>
                  <a:cubicBezTo>
                    <a:pt x="34" y="123"/>
                    <a:pt x="31" y="122"/>
                    <a:pt x="27" y="122"/>
                  </a:cubicBezTo>
                  <a:cubicBezTo>
                    <a:pt x="24" y="123"/>
                    <a:pt x="21" y="123"/>
                    <a:pt x="18" y="125"/>
                  </a:cubicBezTo>
                  <a:cubicBezTo>
                    <a:pt x="15" y="126"/>
                    <a:pt x="12" y="128"/>
                    <a:pt x="10" y="130"/>
                  </a:cubicBezTo>
                  <a:cubicBezTo>
                    <a:pt x="5" y="134"/>
                    <a:pt x="3" y="140"/>
                    <a:pt x="1" y="145"/>
                  </a:cubicBezTo>
                  <a:cubicBezTo>
                    <a:pt x="0" y="150"/>
                    <a:pt x="0" y="155"/>
                    <a:pt x="0" y="160"/>
                  </a:cubicBezTo>
                  <a:cubicBezTo>
                    <a:pt x="1" y="162"/>
                    <a:pt x="1" y="166"/>
                    <a:pt x="1" y="169"/>
                  </a:cubicBezTo>
                  <a:cubicBezTo>
                    <a:pt x="1" y="172"/>
                    <a:pt x="1" y="175"/>
                    <a:pt x="1" y="175"/>
                  </a:cubicBezTo>
                  <a:cubicBezTo>
                    <a:pt x="4" y="173"/>
                    <a:pt x="7" y="172"/>
                    <a:pt x="10" y="172"/>
                  </a:cubicBezTo>
                  <a:cubicBezTo>
                    <a:pt x="14" y="172"/>
                    <a:pt x="17" y="173"/>
                    <a:pt x="20" y="173"/>
                  </a:cubicBezTo>
                  <a:cubicBezTo>
                    <a:pt x="25" y="174"/>
                    <a:pt x="29" y="173"/>
                    <a:pt x="34" y="172"/>
                  </a:cubicBezTo>
                  <a:cubicBezTo>
                    <a:pt x="39" y="170"/>
                    <a:pt x="43" y="168"/>
                    <a:pt x="47" y="164"/>
                  </a:cubicBezTo>
                  <a:cubicBezTo>
                    <a:pt x="51" y="160"/>
                    <a:pt x="52" y="154"/>
                    <a:pt x="52" y="148"/>
                  </a:cubicBezTo>
                  <a:cubicBezTo>
                    <a:pt x="51" y="143"/>
                    <a:pt x="49" y="137"/>
                    <a:pt x="46" y="132"/>
                  </a:cubicBezTo>
                  <a:cubicBezTo>
                    <a:pt x="47" y="131"/>
                    <a:pt x="50" y="130"/>
                    <a:pt x="52" y="130"/>
                  </a:cubicBezTo>
                  <a:cubicBezTo>
                    <a:pt x="52" y="130"/>
                    <a:pt x="53" y="130"/>
                    <a:pt x="53" y="130"/>
                  </a:cubicBezTo>
                  <a:cubicBezTo>
                    <a:pt x="53" y="130"/>
                    <a:pt x="53" y="131"/>
                    <a:pt x="53" y="132"/>
                  </a:cubicBezTo>
                  <a:cubicBezTo>
                    <a:pt x="52" y="135"/>
                    <a:pt x="52" y="138"/>
                    <a:pt x="52" y="141"/>
                  </a:cubicBezTo>
                  <a:cubicBezTo>
                    <a:pt x="53" y="146"/>
                    <a:pt x="54" y="150"/>
                    <a:pt x="57" y="154"/>
                  </a:cubicBezTo>
                  <a:cubicBezTo>
                    <a:pt x="58" y="155"/>
                    <a:pt x="58" y="156"/>
                    <a:pt x="59" y="157"/>
                  </a:cubicBezTo>
                  <a:cubicBezTo>
                    <a:pt x="60" y="159"/>
                    <a:pt x="61" y="160"/>
                    <a:pt x="62" y="161"/>
                  </a:cubicBezTo>
                  <a:cubicBezTo>
                    <a:pt x="64" y="163"/>
                    <a:pt x="66" y="164"/>
                    <a:pt x="66" y="164"/>
                  </a:cubicBezTo>
                  <a:cubicBezTo>
                    <a:pt x="66" y="163"/>
                    <a:pt x="67" y="162"/>
                    <a:pt x="68" y="162"/>
                  </a:cubicBezTo>
                  <a:cubicBezTo>
                    <a:pt x="69" y="161"/>
                    <a:pt x="70" y="161"/>
                    <a:pt x="71" y="161"/>
                  </a:cubicBezTo>
                  <a:cubicBezTo>
                    <a:pt x="73" y="160"/>
                    <a:pt x="76" y="160"/>
                    <a:pt x="79" y="159"/>
                  </a:cubicBezTo>
                  <a:cubicBezTo>
                    <a:pt x="82" y="158"/>
                    <a:pt x="86" y="157"/>
                    <a:pt x="90" y="155"/>
                  </a:cubicBezTo>
                  <a:cubicBezTo>
                    <a:pt x="92" y="154"/>
                    <a:pt x="93" y="152"/>
                    <a:pt x="95" y="151"/>
                  </a:cubicBezTo>
                  <a:cubicBezTo>
                    <a:pt x="96" y="150"/>
                    <a:pt x="96" y="149"/>
                    <a:pt x="97" y="148"/>
                  </a:cubicBezTo>
                  <a:cubicBezTo>
                    <a:pt x="98" y="147"/>
                    <a:pt x="98" y="147"/>
                    <a:pt x="98" y="146"/>
                  </a:cubicBezTo>
                  <a:cubicBezTo>
                    <a:pt x="98" y="146"/>
                    <a:pt x="99" y="146"/>
                    <a:pt x="99" y="146"/>
                  </a:cubicBezTo>
                  <a:cubicBezTo>
                    <a:pt x="99" y="145"/>
                    <a:pt x="99" y="145"/>
                    <a:pt x="99" y="145"/>
                  </a:cubicBezTo>
                  <a:cubicBezTo>
                    <a:pt x="99" y="145"/>
                    <a:pt x="99" y="145"/>
                    <a:pt x="99" y="145"/>
                  </a:cubicBezTo>
                  <a:cubicBezTo>
                    <a:pt x="101" y="141"/>
                    <a:pt x="101" y="135"/>
                    <a:pt x="100" y="130"/>
                  </a:cubicBezTo>
                  <a:cubicBezTo>
                    <a:pt x="98" y="125"/>
                    <a:pt x="96" y="120"/>
                    <a:pt x="92" y="116"/>
                  </a:cubicBezTo>
                  <a:cubicBezTo>
                    <a:pt x="94" y="114"/>
                    <a:pt x="96" y="113"/>
                    <a:pt x="98" y="113"/>
                  </a:cubicBezTo>
                  <a:cubicBezTo>
                    <a:pt x="99" y="112"/>
                    <a:pt x="99" y="112"/>
                    <a:pt x="100" y="112"/>
                  </a:cubicBezTo>
                  <a:cubicBezTo>
                    <a:pt x="101" y="114"/>
                    <a:pt x="102" y="115"/>
                    <a:pt x="103" y="117"/>
                  </a:cubicBezTo>
                  <a:cubicBezTo>
                    <a:pt x="104" y="119"/>
                    <a:pt x="105" y="120"/>
                    <a:pt x="107" y="122"/>
                  </a:cubicBezTo>
                  <a:cubicBezTo>
                    <a:pt x="110" y="126"/>
                    <a:pt x="117" y="129"/>
                    <a:pt x="122" y="128"/>
                  </a:cubicBezTo>
                  <a:cubicBezTo>
                    <a:pt x="125" y="127"/>
                    <a:pt x="128" y="125"/>
                    <a:pt x="129" y="123"/>
                  </a:cubicBezTo>
                  <a:cubicBezTo>
                    <a:pt x="130" y="120"/>
                    <a:pt x="130" y="118"/>
                    <a:pt x="130" y="115"/>
                  </a:cubicBezTo>
                  <a:cubicBezTo>
                    <a:pt x="131" y="115"/>
                    <a:pt x="132" y="115"/>
                    <a:pt x="133" y="115"/>
                  </a:cubicBezTo>
                  <a:cubicBezTo>
                    <a:pt x="135" y="116"/>
                    <a:pt x="136" y="116"/>
                    <a:pt x="137" y="117"/>
                  </a:cubicBezTo>
                  <a:cubicBezTo>
                    <a:pt x="137" y="116"/>
                    <a:pt x="137" y="116"/>
                    <a:pt x="137" y="116"/>
                  </a:cubicBezTo>
                  <a:cubicBezTo>
                    <a:pt x="137" y="116"/>
                    <a:pt x="135" y="115"/>
                    <a:pt x="134" y="115"/>
                  </a:cubicBezTo>
                  <a:cubicBezTo>
                    <a:pt x="133" y="115"/>
                    <a:pt x="131" y="114"/>
                    <a:pt x="130" y="114"/>
                  </a:cubicBezTo>
                  <a:cubicBezTo>
                    <a:pt x="130" y="111"/>
                    <a:pt x="128" y="108"/>
                    <a:pt x="126" y="106"/>
                  </a:cubicBezTo>
                  <a:cubicBezTo>
                    <a:pt x="125" y="105"/>
                    <a:pt x="124" y="105"/>
                    <a:pt x="122" y="105"/>
                  </a:cubicBezTo>
                  <a:cubicBezTo>
                    <a:pt x="123" y="104"/>
                    <a:pt x="123" y="104"/>
                    <a:pt x="124" y="103"/>
                  </a:cubicBezTo>
                  <a:cubicBezTo>
                    <a:pt x="126" y="102"/>
                    <a:pt x="127" y="100"/>
                    <a:pt x="128" y="98"/>
                  </a:cubicBezTo>
                  <a:cubicBezTo>
                    <a:pt x="129" y="94"/>
                    <a:pt x="130" y="90"/>
                    <a:pt x="128" y="86"/>
                  </a:cubicBezTo>
                  <a:cubicBezTo>
                    <a:pt x="131" y="86"/>
                    <a:pt x="134" y="86"/>
                    <a:pt x="136" y="87"/>
                  </a:cubicBezTo>
                  <a:cubicBezTo>
                    <a:pt x="140" y="87"/>
                    <a:pt x="145" y="89"/>
                    <a:pt x="146" y="93"/>
                  </a:cubicBezTo>
                  <a:cubicBezTo>
                    <a:pt x="146" y="93"/>
                    <a:pt x="146" y="93"/>
                    <a:pt x="146" y="93"/>
                  </a:cubicBezTo>
                  <a:cubicBezTo>
                    <a:pt x="147" y="93"/>
                    <a:pt x="147" y="93"/>
                    <a:pt x="147" y="93"/>
                  </a:cubicBezTo>
                  <a:cubicBezTo>
                    <a:pt x="147" y="91"/>
                    <a:pt x="146" y="90"/>
                    <a:pt x="144" y="89"/>
                  </a:cubicBezTo>
                  <a:cubicBezTo>
                    <a:pt x="144" y="89"/>
                    <a:pt x="143" y="88"/>
                    <a:pt x="142" y="88"/>
                  </a:cubicBezTo>
                  <a:cubicBezTo>
                    <a:pt x="141" y="87"/>
                    <a:pt x="140" y="87"/>
                    <a:pt x="139" y="87"/>
                  </a:cubicBezTo>
                  <a:cubicBezTo>
                    <a:pt x="135" y="86"/>
                    <a:pt x="131" y="85"/>
                    <a:pt x="128" y="86"/>
                  </a:cubicBezTo>
                  <a:cubicBezTo>
                    <a:pt x="127" y="85"/>
                    <a:pt x="127" y="84"/>
                    <a:pt x="126" y="83"/>
                  </a:cubicBezTo>
                  <a:cubicBezTo>
                    <a:pt x="129" y="84"/>
                    <a:pt x="131" y="83"/>
                    <a:pt x="133" y="83"/>
                  </a:cubicBezTo>
                  <a:cubicBezTo>
                    <a:pt x="140" y="81"/>
                    <a:pt x="147" y="78"/>
                    <a:pt x="152" y="73"/>
                  </a:cubicBezTo>
                  <a:cubicBezTo>
                    <a:pt x="154" y="75"/>
                    <a:pt x="156" y="78"/>
                    <a:pt x="157" y="81"/>
                  </a:cubicBezTo>
                  <a:cubicBezTo>
                    <a:pt x="157" y="82"/>
                    <a:pt x="157" y="83"/>
                    <a:pt x="157" y="84"/>
                  </a:cubicBezTo>
                  <a:cubicBezTo>
                    <a:pt x="157" y="86"/>
                    <a:pt x="156" y="88"/>
                    <a:pt x="157" y="90"/>
                  </a:cubicBezTo>
                  <a:cubicBezTo>
                    <a:pt x="156" y="92"/>
                    <a:pt x="155" y="94"/>
                    <a:pt x="154" y="96"/>
                  </a:cubicBezTo>
                  <a:cubicBezTo>
                    <a:pt x="155" y="96"/>
                    <a:pt x="155" y="96"/>
                    <a:pt x="156" y="96"/>
                  </a:cubicBezTo>
                  <a:cubicBezTo>
                    <a:pt x="156" y="96"/>
                    <a:pt x="157" y="95"/>
                    <a:pt x="157" y="93"/>
                  </a:cubicBezTo>
                  <a:cubicBezTo>
                    <a:pt x="158" y="96"/>
                    <a:pt x="160" y="99"/>
                    <a:pt x="162" y="102"/>
                  </a:cubicBezTo>
                  <a:cubicBezTo>
                    <a:pt x="161" y="103"/>
                    <a:pt x="159" y="103"/>
                    <a:pt x="158" y="104"/>
                  </a:cubicBezTo>
                  <a:cubicBezTo>
                    <a:pt x="156" y="105"/>
                    <a:pt x="154" y="105"/>
                    <a:pt x="151" y="105"/>
                  </a:cubicBezTo>
                  <a:cubicBezTo>
                    <a:pt x="151" y="106"/>
                    <a:pt x="151" y="106"/>
                    <a:pt x="151" y="106"/>
                  </a:cubicBezTo>
                  <a:cubicBezTo>
                    <a:pt x="154" y="106"/>
                    <a:pt x="160" y="104"/>
                    <a:pt x="162" y="102"/>
                  </a:cubicBezTo>
                  <a:cubicBezTo>
                    <a:pt x="164" y="104"/>
                    <a:pt x="166" y="106"/>
                    <a:pt x="169" y="106"/>
                  </a:cubicBezTo>
                  <a:cubicBezTo>
                    <a:pt x="168" y="108"/>
                    <a:pt x="168" y="110"/>
                    <a:pt x="168" y="112"/>
                  </a:cubicBezTo>
                  <a:cubicBezTo>
                    <a:pt x="167" y="115"/>
                    <a:pt x="167" y="118"/>
                    <a:pt x="167" y="121"/>
                  </a:cubicBezTo>
                  <a:cubicBezTo>
                    <a:pt x="163" y="122"/>
                    <a:pt x="159" y="123"/>
                    <a:pt x="156" y="124"/>
                  </a:cubicBezTo>
                  <a:cubicBezTo>
                    <a:pt x="153" y="126"/>
                    <a:pt x="150" y="128"/>
                    <a:pt x="149" y="131"/>
                  </a:cubicBezTo>
                  <a:cubicBezTo>
                    <a:pt x="147" y="133"/>
                    <a:pt x="146" y="136"/>
                    <a:pt x="146" y="138"/>
                  </a:cubicBezTo>
                  <a:cubicBezTo>
                    <a:pt x="145" y="141"/>
                    <a:pt x="145" y="145"/>
                    <a:pt x="145" y="147"/>
                  </a:cubicBezTo>
                  <a:cubicBezTo>
                    <a:pt x="145" y="149"/>
                    <a:pt x="145" y="150"/>
                    <a:pt x="145" y="151"/>
                  </a:cubicBezTo>
                  <a:cubicBezTo>
                    <a:pt x="141" y="152"/>
                    <a:pt x="136" y="153"/>
                    <a:pt x="133" y="155"/>
                  </a:cubicBezTo>
                  <a:cubicBezTo>
                    <a:pt x="130" y="152"/>
                    <a:pt x="127" y="150"/>
                    <a:pt x="123" y="148"/>
                  </a:cubicBezTo>
                  <a:cubicBezTo>
                    <a:pt x="119" y="147"/>
                    <a:pt x="115" y="147"/>
                    <a:pt x="110" y="148"/>
                  </a:cubicBezTo>
                  <a:cubicBezTo>
                    <a:pt x="106" y="149"/>
                    <a:pt x="102" y="152"/>
                    <a:pt x="99" y="155"/>
                  </a:cubicBezTo>
                  <a:cubicBezTo>
                    <a:pt x="95" y="158"/>
                    <a:pt x="91" y="162"/>
                    <a:pt x="89" y="166"/>
                  </a:cubicBezTo>
                  <a:cubicBezTo>
                    <a:pt x="86" y="170"/>
                    <a:pt x="85" y="174"/>
                    <a:pt x="85" y="178"/>
                  </a:cubicBezTo>
                  <a:cubicBezTo>
                    <a:pt x="85" y="182"/>
                    <a:pt x="86" y="186"/>
                    <a:pt x="87" y="190"/>
                  </a:cubicBezTo>
                  <a:cubicBezTo>
                    <a:pt x="89" y="196"/>
                    <a:pt x="93" y="200"/>
                    <a:pt x="97" y="203"/>
                  </a:cubicBezTo>
                  <a:cubicBezTo>
                    <a:pt x="99" y="204"/>
                    <a:pt x="102" y="207"/>
                    <a:pt x="105" y="209"/>
                  </a:cubicBezTo>
                  <a:cubicBezTo>
                    <a:pt x="108" y="211"/>
                    <a:pt x="110" y="212"/>
                    <a:pt x="110" y="212"/>
                  </a:cubicBezTo>
                  <a:cubicBezTo>
                    <a:pt x="110" y="209"/>
                    <a:pt x="112" y="207"/>
                    <a:pt x="115" y="205"/>
                  </a:cubicBezTo>
                  <a:cubicBezTo>
                    <a:pt x="117" y="203"/>
                    <a:pt x="120" y="202"/>
                    <a:pt x="122" y="202"/>
                  </a:cubicBezTo>
                  <a:cubicBezTo>
                    <a:pt x="125" y="201"/>
                    <a:pt x="128" y="200"/>
                    <a:pt x="131" y="199"/>
                  </a:cubicBezTo>
                  <a:cubicBezTo>
                    <a:pt x="134" y="197"/>
                    <a:pt x="136" y="194"/>
                    <a:pt x="139" y="190"/>
                  </a:cubicBezTo>
                  <a:cubicBezTo>
                    <a:pt x="141" y="185"/>
                    <a:pt x="142" y="179"/>
                    <a:pt x="141" y="173"/>
                  </a:cubicBezTo>
                  <a:cubicBezTo>
                    <a:pt x="140" y="167"/>
                    <a:pt x="137" y="161"/>
                    <a:pt x="133" y="156"/>
                  </a:cubicBezTo>
                  <a:cubicBezTo>
                    <a:pt x="136" y="155"/>
                    <a:pt x="138" y="154"/>
                    <a:pt x="141" y="153"/>
                  </a:cubicBezTo>
                  <a:cubicBezTo>
                    <a:pt x="142" y="153"/>
                    <a:pt x="144" y="152"/>
                    <a:pt x="146" y="152"/>
                  </a:cubicBezTo>
                  <a:cubicBezTo>
                    <a:pt x="147" y="156"/>
                    <a:pt x="149" y="160"/>
                    <a:pt x="151" y="164"/>
                  </a:cubicBezTo>
                  <a:cubicBezTo>
                    <a:pt x="154" y="169"/>
                    <a:pt x="158" y="172"/>
                    <a:pt x="162" y="176"/>
                  </a:cubicBezTo>
                  <a:cubicBezTo>
                    <a:pt x="163" y="177"/>
                    <a:pt x="166" y="180"/>
                    <a:pt x="168" y="183"/>
                  </a:cubicBezTo>
                  <a:cubicBezTo>
                    <a:pt x="170" y="186"/>
                    <a:pt x="173" y="188"/>
                    <a:pt x="173" y="188"/>
                  </a:cubicBezTo>
                  <a:cubicBezTo>
                    <a:pt x="173" y="184"/>
                    <a:pt x="176" y="181"/>
                    <a:pt x="179" y="179"/>
                  </a:cubicBezTo>
                  <a:cubicBezTo>
                    <a:pt x="182" y="176"/>
                    <a:pt x="185" y="173"/>
                    <a:pt x="188" y="171"/>
                  </a:cubicBezTo>
                  <a:cubicBezTo>
                    <a:pt x="191" y="167"/>
                    <a:pt x="195" y="161"/>
                    <a:pt x="197" y="156"/>
                  </a:cubicBezTo>
                  <a:cubicBezTo>
                    <a:pt x="199" y="150"/>
                    <a:pt x="200" y="143"/>
                    <a:pt x="198" y="137"/>
                  </a:cubicBezTo>
                  <a:cubicBezTo>
                    <a:pt x="197" y="130"/>
                    <a:pt x="192" y="125"/>
                    <a:pt x="186" y="122"/>
                  </a:cubicBezTo>
                  <a:cubicBezTo>
                    <a:pt x="181" y="120"/>
                    <a:pt x="174" y="120"/>
                    <a:pt x="168" y="121"/>
                  </a:cubicBezTo>
                  <a:cubicBezTo>
                    <a:pt x="168" y="118"/>
                    <a:pt x="168" y="116"/>
                    <a:pt x="168" y="114"/>
                  </a:cubicBezTo>
                  <a:cubicBezTo>
                    <a:pt x="168" y="112"/>
                    <a:pt x="169" y="109"/>
                    <a:pt x="170" y="107"/>
                  </a:cubicBezTo>
                  <a:cubicBezTo>
                    <a:pt x="172" y="107"/>
                    <a:pt x="173" y="108"/>
                    <a:pt x="175" y="107"/>
                  </a:cubicBezTo>
                  <a:cubicBezTo>
                    <a:pt x="179" y="107"/>
                    <a:pt x="183" y="105"/>
                    <a:pt x="185" y="102"/>
                  </a:cubicBezTo>
                  <a:cubicBezTo>
                    <a:pt x="188" y="100"/>
                    <a:pt x="189" y="96"/>
                    <a:pt x="190" y="93"/>
                  </a:cubicBezTo>
                  <a:cubicBezTo>
                    <a:pt x="191" y="90"/>
                    <a:pt x="192" y="87"/>
                    <a:pt x="193" y="83"/>
                  </a:cubicBezTo>
                  <a:cubicBezTo>
                    <a:pt x="193" y="82"/>
                    <a:pt x="194" y="80"/>
                    <a:pt x="195" y="78"/>
                  </a:cubicBezTo>
                  <a:cubicBezTo>
                    <a:pt x="196" y="75"/>
                    <a:pt x="197" y="74"/>
                    <a:pt x="197" y="74"/>
                  </a:cubicBezTo>
                  <a:cubicBezTo>
                    <a:pt x="194" y="74"/>
                    <a:pt x="191" y="74"/>
                    <a:pt x="188" y="73"/>
                  </a:cubicBezTo>
                  <a:cubicBezTo>
                    <a:pt x="185" y="73"/>
                    <a:pt x="182" y="72"/>
                    <a:pt x="180" y="72"/>
                  </a:cubicBezTo>
                  <a:cubicBezTo>
                    <a:pt x="178" y="72"/>
                    <a:pt x="176" y="72"/>
                    <a:pt x="174" y="72"/>
                  </a:cubicBezTo>
                  <a:cubicBezTo>
                    <a:pt x="176" y="70"/>
                    <a:pt x="178" y="68"/>
                    <a:pt x="179" y="66"/>
                  </a:cubicBezTo>
                  <a:cubicBezTo>
                    <a:pt x="185" y="67"/>
                    <a:pt x="192" y="66"/>
                    <a:pt x="197" y="61"/>
                  </a:cubicBezTo>
                  <a:close/>
                  <a:moveTo>
                    <a:pt x="175" y="71"/>
                  </a:moveTo>
                  <a:cubicBezTo>
                    <a:pt x="174" y="72"/>
                    <a:pt x="173" y="72"/>
                    <a:pt x="173" y="73"/>
                  </a:cubicBezTo>
                  <a:cubicBezTo>
                    <a:pt x="167" y="74"/>
                    <a:pt x="162" y="76"/>
                    <a:pt x="159" y="80"/>
                  </a:cubicBezTo>
                  <a:cubicBezTo>
                    <a:pt x="159" y="81"/>
                    <a:pt x="158" y="82"/>
                    <a:pt x="158" y="83"/>
                  </a:cubicBezTo>
                  <a:cubicBezTo>
                    <a:pt x="157" y="81"/>
                    <a:pt x="157" y="79"/>
                    <a:pt x="156" y="77"/>
                  </a:cubicBezTo>
                  <a:cubicBezTo>
                    <a:pt x="155" y="75"/>
                    <a:pt x="154" y="73"/>
                    <a:pt x="153" y="72"/>
                  </a:cubicBezTo>
                  <a:cubicBezTo>
                    <a:pt x="155" y="70"/>
                    <a:pt x="156" y="68"/>
                    <a:pt x="157" y="66"/>
                  </a:cubicBezTo>
                  <a:cubicBezTo>
                    <a:pt x="159" y="64"/>
                    <a:pt x="160" y="62"/>
                    <a:pt x="161" y="61"/>
                  </a:cubicBezTo>
                  <a:cubicBezTo>
                    <a:pt x="162" y="60"/>
                    <a:pt x="162" y="59"/>
                    <a:pt x="163" y="59"/>
                  </a:cubicBezTo>
                  <a:cubicBezTo>
                    <a:pt x="164" y="58"/>
                    <a:pt x="164" y="58"/>
                    <a:pt x="164" y="58"/>
                  </a:cubicBezTo>
                  <a:cubicBezTo>
                    <a:pt x="164" y="58"/>
                    <a:pt x="164" y="58"/>
                    <a:pt x="164" y="57"/>
                  </a:cubicBezTo>
                  <a:cubicBezTo>
                    <a:pt x="164" y="57"/>
                    <a:pt x="164" y="57"/>
                    <a:pt x="165" y="57"/>
                  </a:cubicBezTo>
                  <a:cubicBezTo>
                    <a:pt x="165" y="57"/>
                    <a:pt x="165" y="58"/>
                    <a:pt x="165" y="58"/>
                  </a:cubicBezTo>
                  <a:cubicBezTo>
                    <a:pt x="169" y="61"/>
                    <a:pt x="173" y="64"/>
                    <a:pt x="178" y="66"/>
                  </a:cubicBezTo>
                  <a:cubicBezTo>
                    <a:pt x="177" y="67"/>
                    <a:pt x="176" y="69"/>
                    <a:pt x="175" y="7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2652"/>
            <p:cNvSpPr>
              <a:spLocks/>
            </p:cNvSpPr>
            <p:nvPr/>
          </p:nvSpPr>
          <p:spPr bwMode="auto">
            <a:xfrm>
              <a:off x="1120182" y="2745819"/>
              <a:ext cx="54803" cy="32342"/>
            </a:xfrm>
            <a:custGeom>
              <a:avLst/>
              <a:gdLst>
                <a:gd name="T0" fmla="*/ 5 w 26"/>
                <a:gd name="T1" fmla="*/ 10 h 15"/>
                <a:gd name="T2" fmla="*/ 9 w 26"/>
                <a:gd name="T3" fmla="*/ 15 h 15"/>
                <a:gd name="T4" fmla="*/ 14 w 26"/>
                <a:gd name="T5" fmla="*/ 15 h 15"/>
                <a:gd name="T6" fmla="*/ 18 w 26"/>
                <a:gd name="T7" fmla="*/ 13 h 15"/>
                <a:gd name="T8" fmla="*/ 21 w 26"/>
                <a:gd name="T9" fmla="*/ 10 h 15"/>
                <a:gd name="T10" fmla="*/ 24 w 26"/>
                <a:gd name="T11" fmla="*/ 9 h 15"/>
                <a:gd name="T12" fmla="*/ 26 w 26"/>
                <a:gd name="T13" fmla="*/ 8 h 15"/>
                <a:gd name="T14" fmla="*/ 23 w 26"/>
                <a:gd name="T15" fmla="*/ 5 h 15"/>
                <a:gd name="T16" fmla="*/ 20 w 26"/>
                <a:gd name="T17" fmla="*/ 2 h 15"/>
                <a:gd name="T18" fmla="*/ 15 w 26"/>
                <a:gd name="T19" fmla="*/ 0 h 15"/>
                <a:gd name="T20" fmla="*/ 9 w 26"/>
                <a:gd name="T21" fmla="*/ 0 h 15"/>
                <a:gd name="T22" fmla="*/ 6 w 26"/>
                <a:gd name="T23" fmla="*/ 4 h 15"/>
                <a:gd name="T24" fmla="*/ 5 w 26"/>
                <a:gd name="T25" fmla="*/ 9 h 15"/>
                <a:gd name="T26" fmla="*/ 3 w 26"/>
                <a:gd name="T27" fmla="*/ 9 h 15"/>
                <a:gd name="T28" fmla="*/ 0 w 26"/>
                <a:gd name="T29" fmla="*/ 7 h 15"/>
                <a:gd name="T30" fmla="*/ 0 w 26"/>
                <a:gd name="T31" fmla="*/ 8 h 15"/>
                <a:gd name="T32" fmla="*/ 5 w 26"/>
                <a:gd name="T33"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5">
                  <a:moveTo>
                    <a:pt x="5" y="10"/>
                  </a:moveTo>
                  <a:cubicBezTo>
                    <a:pt x="6" y="12"/>
                    <a:pt x="7" y="14"/>
                    <a:pt x="9" y="15"/>
                  </a:cubicBezTo>
                  <a:cubicBezTo>
                    <a:pt x="11" y="15"/>
                    <a:pt x="13" y="15"/>
                    <a:pt x="14" y="15"/>
                  </a:cubicBezTo>
                  <a:cubicBezTo>
                    <a:pt x="16" y="15"/>
                    <a:pt x="17" y="14"/>
                    <a:pt x="18" y="13"/>
                  </a:cubicBezTo>
                  <a:cubicBezTo>
                    <a:pt x="19" y="12"/>
                    <a:pt x="20" y="11"/>
                    <a:pt x="21" y="10"/>
                  </a:cubicBezTo>
                  <a:cubicBezTo>
                    <a:pt x="22" y="10"/>
                    <a:pt x="23" y="9"/>
                    <a:pt x="24" y="9"/>
                  </a:cubicBezTo>
                  <a:cubicBezTo>
                    <a:pt x="25" y="8"/>
                    <a:pt x="26" y="8"/>
                    <a:pt x="26" y="8"/>
                  </a:cubicBezTo>
                  <a:cubicBezTo>
                    <a:pt x="25" y="7"/>
                    <a:pt x="24" y="6"/>
                    <a:pt x="23" y="5"/>
                  </a:cubicBezTo>
                  <a:cubicBezTo>
                    <a:pt x="22" y="4"/>
                    <a:pt x="21" y="3"/>
                    <a:pt x="20" y="2"/>
                  </a:cubicBezTo>
                  <a:cubicBezTo>
                    <a:pt x="18" y="1"/>
                    <a:pt x="16" y="0"/>
                    <a:pt x="15" y="0"/>
                  </a:cubicBezTo>
                  <a:cubicBezTo>
                    <a:pt x="13" y="0"/>
                    <a:pt x="11" y="0"/>
                    <a:pt x="9" y="0"/>
                  </a:cubicBezTo>
                  <a:cubicBezTo>
                    <a:pt x="8" y="1"/>
                    <a:pt x="7" y="2"/>
                    <a:pt x="6" y="4"/>
                  </a:cubicBezTo>
                  <a:cubicBezTo>
                    <a:pt x="5" y="6"/>
                    <a:pt x="5" y="7"/>
                    <a:pt x="5" y="9"/>
                  </a:cubicBezTo>
                  <a:cubicBezTo>
                    <a:pt x="5" y="9"/>
                    <a:pt x="4" y="9"/>
                    <a:pt x="3" y="9"/>
                  </a:cubicBezTo>
                  <a:cubicBezTo>
                    <a:pt x="2" y="9"/>
                    <a:pt x="1" y="8"/>
                    <a:pt x="0" y="7"/>
                  </a:cubicBezTo>
                  <a:cubicBezTo>
                    <a:pt x="0" y="8"/>
                    <a:pt x="0" y="8"/>
                    <a:pt x="0" y="8"/>
                  </a:cubicBezTo>
                  <a:cubicBezTo>
                    <a:pt x="1" y="8"/>
                    <a:pt x="4" y="10"/>
                    <a:pt x="5" y="1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2653"/>
            <p:cNvSpPr>
              <a:spLocks/>
            </p:cNvSpPr>
            <p:nvPr/>
          </p:nvSpPr>
          <p:spPr bwMode="auto">
            <a:xfrm>
              <a:off x="1051904" y="2850034"/>
              <a:ext cx="85348" cy="61990"/>
            </a:xfrm>
            <a:custGeom>
              <a:avLst/>
              <a:gdLst>
                <a:gd name="T0" fmla="*/ 19 w 40"/>
                <a:gd name="T1" fmla="*/ 29 h 29"/>
                <a:gd name="T2" fmla="*/ 27 w 40"/>
                <a:gd name="T3" fmla="*/ 27 h 29"/>
                <a:gd name="T4" fmla="*/ 32 w 40"/>
                <a:gd name="T5" fmla="*/ 20 h 29"/>
                <a:gd name="T6" fmla="*/ 35 w 40"/>
                <a:gd name="T7" fmla="*/ 12 h 29"/>
                <a:gd name="T8" fmla="*/ 38 w 40"/>
                <a:gd name="T9" fmla="*/ 7 h 29"/>
                <a:gd name="T10" fmla="*/ 40 w 40"/>
                <a:gd name="T11" fmla="*/ 4 h 29"/>
                <a:gd name="T12" fmla="*/ 26 w 40"/>
                <a:gd name="T13" fmla="*/ 1 h 29"/>
                <a:gd name="T14" fmla="*/ 17 w 40"/>
                <a:gd name="T15" fmla="*/ 1 h 29"/>
                <a:gd name="T16" fmla="*/ 8 w 40"/>
                <a:gd name="T17" fmla="*/ 6 h 29"/>
                <a:gd name="T18" fmla="*/ 5 w 40"/>
                <a:gd name="T19" fmla="*/ 14 h 29"/>
                <a:gd name="T20" fmla="*/ 9 w 40"/>
                <a:gd name="T21" fmla="*/ 23 h 29"/>
                <a:gd name="T22" fmla="*/ 5 w 40"/>
                <a:gd name="T23" fmla="*/ 25 h 29"/>
                <a:gd name="T24" fmla="*/ 0 w 40"/>
                <a:gd name="T25" fmla="*/ 25 h 29"/>
                <a:gd name="T26" fmla="*/ 0 w 40"/>
                <a:gd name="T27" fmla="*/ 26 h 29"/>
                <a:gd name="T28" fmla="*/ 4 w 40"/>
                <a:gd name="T29" fmla="*/ 26 h 29"/>
                <a:gd name="T30" fmla="*/ 9 w 40"/>
                <a:gd name="T31" fmla="*/ 24 h 29"/>
                <a:gd name="T32" fmla="*/ 19 w 40"/>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9">
                  <a:moveTo>
                    <a:pt x="19" y="29"/>
                  </a:moveTo>
                  <a:cubicBezTo>
                    <a:pt x="21" y="29"/>
                    <a:pt x="25" y="28"/>
                    <a:pt x="27" y="27"/>
                  </a:cubicBezTo>
                  <a:cubicBezTo>
                    <a:pt x="30" y="25"/>
                    <a:pt x="31" y="22"/>
                    <a:pt x="32" y="20"/>
                  </a:cubicBezTo>
                  <a:cubicBezTo>
                    <a:pt x="34" y="17"/>
                    <a:pt x="35" y="15"/>
                    <a:pt x="35" y="12"/>
                  </a:cubicBezTo>
                  <a:cubicBezTo>
                    <a:pt x="36" y="11"/>
                    <a:pt x="37" y="9"/>
                    <a:pt x="38" y="7"/>
                  </a:cubicBezTo>
                  <a:cubicBezTo>
                    <a:pt x="39" y="6"/>
                    <a:pt x="40" y="4"/>
                    <a:pt x="40" y="4"/>
                  </a:cubicBezTo>
                  <a:cubicBezTo>
                    <a:pt x="35" y="5"/>
                    <a:pt x="31" y="2"/>
                    <a:pt x="26" y="1"/>
                  </a:cubicBezTo>
                  <a:cubicBezTo>
                    <a:pt x="24" y="1"/>
                    <a:pt x="20" y="0"/>
                    <a:pt x="17" y="1"/>
                  </a:cubicBezTo>
                  <a:cubicBezTo>
                    <a:pt x="13" y="2"/>
                    <a:pt x="10" y="3"/>
                    <a:pt x="8" y="6"/>
                  </a:cubicBezTo>
                  <a:cubicBezTo>
                    <a:pt x="5" y="8"/>
                    <a:pt x="5" y="11"/>
                    <a:pt x="5" y="14"/>
                  </a:cubicBezTo>
                  <a:cubicBezTo>
                    <a:pt x="5" y="18"/>
                    <a:pt x="7" y="21"/>
                    <a:pt x="9" y="23"/>
                  </a:cubicBezTo>
                  <a:cubicBezTo>
                    <a:pt x="8" y="24"/>
                    <a:pt x="6" y="25"/>
                    <a:pt x="5" y="25"/>
                  </a:cubicBezTo>
                  <a:cubicBezTo>
                    <a:pt x="3" y="25"/>
                    <a:pt x="2" y="26"/>
                    <a:pt x="0" y="25"/>
                  </a:cubicBezTo>
                  <a:cubicBezTo>
                    <a:pt x="0" y="26"/>
                    <a:pt x="0" y="26"/>
                    <a:pt x="0" y="26"/>
                  </a:cubicBezTo>
                  <a:cubicBezTo>
                    <a:pt x="1" y="26"/>
                    <a:pt x="3" y="26"/>
                    <a:pt x="4" y="26"/>
                  </a:cubicBezTo>
                  <a:cubicBezTo>
                    <a:pt x="6" y="25"/>
                    <a:pt x="8" y="25"/>
                    <a:pt x="9" y="24"/>
                  </a:cubicBezTo>
                  <a:cubicBezTo>
                    <a:pt x="12" y="27"/>
                    <a:pt x="15" y="29"/>
                    <a:pt x="19" y="2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2654"/>
            <p:cNvSpPr>
              <a:spLocks/>
            </p:cNvSpPr>
            <p:nvPr/>
          </p:nvSpPr>
          <p:spPr bwMode="auto">
            <a:xfrm>
              <a:off x="1168696" y="2697306"/>
              <a:ext cx="63787" cy="44022"/>
            </a:xfrm>
            <a:custGeom>
              <a:avLst/>
              <a:gdLst>
                <a:gd name="T0" fmla="*/ 8 w 30"/>
                <a:gd name="T1" fmla="*/ 18 h 21"/>
                <a:gd name="T2" fmla="*/ 13 w 30"/>
                <a:gd name="T3" fmla="*/ 20 h 21"/>
                <a:gd name="T4" fmla="*/ 19 w 30"/>
                <a:gd name="T5" fmla="*/ 19 h 21"/>
                <a:gd name="T6" fmla="*/ 25 w 30"/>
                <a:gd name="T7" fmla="*/ 16 h 21"/>
                <a:gd name="T8" fmla="*/ 30 w 30"/>
                <a:gd name="T9" fmla="*/ 14 h 21"/>
                <a:gd name="T10" fmla="*/ 25 w 30"/>
                <a:gd name="T11" fmla="*/ 7 h 21"/>
                <a:gd name="T12" fmla="*/ 20 w 30"/>
                <a:gd name="T13" fmla="*/ 2 h 21"/>
                <a:gd name="T14" fmla="*/ 13 w 30"/>
                <a:gd name="T15" fmla="*/ 0 h 21"/>
                <a:gd name="T16" fmla="*/ 7 w 30"/>
                <a:gd name="T17" fmla="*/ 4 h 21"/>
                <a:gd name="T18" fmla="*/ 6 w 30"/>
                <a:gd name="T19" fmla="*/ 10 h 21"/>
                <a:gd name="T20" fmla="*/ 3 w 30"/>
                <a:gd name="T21" fmla="*/ 10 h 21"/>
                <a:gd name="T22" fmla="*/ 0 w 30"/>
                <a:gd name="T23" fmla="*/ 8 h 21"/>
                <a:gd name="T24" fmla="*/ 0 w 30"/>
                <a:gd name="T25" fmla="*/ 9 h 21"/>
                <a:gd name="T26" fmla="*/ 2 w 30"/>
                <a:gd name="T27" fmla="*/ 10 h 21"/>
                <a:gd name="T28" fmla="*/ 6 w 30"/>
                <a:gd name="T29" fmla="*/ 11 h 21"/>
                <a:gd name="T30" fmla="*/ 6 w 30"/>
                <a:gd name="T31" fmla="*/ 15 h 21"/>
                <a:gd name="T32" fmla="*/ 8 w 30"/>
                <a:gd name="T3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21">
                  <a:moveTo>
                    <a:pt x="8" y="18"/>
                  </a:moveTo>
                  <a:cubicBezTo>
                    <a:pt x="9" y="19"/>
                    <a:pt x="11" y="20"/>
                    <a:pt x="13" y="20"/>
                  </a:cubicBezTo>
                  <a:cubicBezTo>
                    <a:pt x="15" y="21"/>
                    <a:pt x="17" y="20"/>
                    <a:pt x="19" y="19"/>
                  </a:cubicBezTo>
                  <a:cubicBezTo>
                    <a:pt x="21" y="18"/>
                    <a:pt x="23" y="18"/>
                    <a:pt x="25" y="16"/>
                  </a:cubicBezTo>
                  <a:cubicBezTo>
                    <a:pt x="26" y="16"/>
                    <a:pt x="30" y="14"/>
                    <a:pt x="30" y="14"/>
                  </a:cubicBezTo>
                  <a:cubicBezTo>
                    <a:pt x="27" y="13"/>
                    <a:pt x="26" y="9"/>
                    <a:pt x="25" y="7"/>
                  </a:cubicBezTo>
                  <a:cubicBezTo>
                    <a:pt x="24" y="5"/>
                    <a:pt x="22" y="4"/>
                    <a:pt x="20" y="2"/>
                  </a:cubicBezTo>
                  <a:cubicBezTo>
                    <a:pt x="18" y="1"/>
                    <a:pt x="15" y="0"/>
                    <a:pt x="13" y="0"/>
                  </a:cubicBezTo>
                  <a:cubicBezTo>
                    <a:pt x="10" y="1"/>
                    <a:pt x="8" y="2"/>
                    <a:pt x="7" y="4"/>
                  </a:cubicBezTo>
                  <a:cubicBezTo>
                    <a:pt x="6" y="6"/>
                    <a:pt x="6" y="8"/>
                    <a:pt x="6" y="10"/>
                  </a:cubicBezTo>
                  <a:cubicBezTo>
                    <a:pt x="5" y="10"/>
                    <a:pt x="4" y="10"/>
                    <a:pt x="3" y="10"/>
                  </a:cubicBezTo>
                  <a:cubicBezTo>
                    <a:pt x="2" y="9"/>
                    <a:pt x="1" y="9"/>
                    <a:pt x="0" y="8"/>
                  </a:cubicBezTo>
                  <a:cubicBezTo>
                    <a:pt x="0" y="9"/>
                    <a:pt x="0" y="9"/>
                    <a:pt x="0" y="9"/>
                  </a:cubicBezTo>
                  <a:cubicBezTo>
                    <a:pt x="0" y="9"/>
                    <a:pt x="1" y="9"/>
                    <a:pt x="2" y="10"/>
                  </a:cubicBezTo>
                  <a:cubicBezTo>
                    <a:pt x="4" y="10"/>
                    <a:pt x="5" y="11"/>
                    <a:pt x="6" y="11"/>
                  </a:cubicBezTo>
                  <a:cubicBezTo>
                    <a:pt x="6" y="12"/>
                    <a:pt x="6" y="14"/>
                    <a:pt x="6" y="15"/>
                  </a:cubicBezTo>
                  <a:cubicBezTo>
                    <a:pt x="7" y="16"/>
                    <a:pt x="7" y="17"/>
                    <a:pt x="8"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2655"/>
            <p:cNvSpPr>
              <a:spLocks/>
            </p:cNvSpPr>
            <p:nvPr/>
          </p:nvSpPr>
          <p:spPr bwMode="auto">
            <a:xfrm>
              <a:off x="1170492" y="2832964"/>
              <a:ext cx="53904" cy="68278"/>
            </a:xfrm>
            <a:custGeom>
              <a:avLst/>
              <a:gdLst>
                <a:gd name="T0" fmla="*/ 1 w 25"/>
                <a:gd name="T1" fmla="*/ 18 h 32"/>
                <a:gd name="T2" fmla="*/ 5 w 25"/>
                <a:gd name="T3" fmla="*/ 25 h 32"/>
                <a:gd name="T4" fmla="*/ 13 w 25"/>
                <a:gd name="T5" fmla="*/ 28 h 32"/>
                <a:gd name="T6" fmla="*/ 20 w 25"/>
                <a:gd name="T7" fmla="*/ 24 h 32"/>
                <a:gd name="T8" fmla="*/ 21 w 25"/>
                <a:gd name="T9" fmla="*/ 27 h 32"/>
                <a:gd name="T10" fmla="*/ 22 w 25"/>
                <a:gd name="T11" fmla="*/ 32 h 32"/>
                <a:gd name="T12" fmla="*/ 22 w 25"/>
                <a:gd name="T13" fmla="*/ 32 h 32"/>
                <a:gd name="T14" fmla="*/ 22 w 25"/>
                <a:gd name="T15" fmla="*/ 28 h 32"/>
                <a:gd name="T16" fmla="*/ 20 w 25"/>
                <a:gd name="T17" fmla="*/ 24 h 32"/>
                <a:gd name="T18" fmla="*/ 25 w 25"/>
                <a:gd name="T19" fmla="*/ 16 h 32"/>
                <a:gd name="T20" fmla="*/ 22 w 25"/>
                <a:gd name="T21" fmla="*/ 8 h 32"/>
                <a:gd name="T22" fmla="*/ 16 w 25"/>
                <a:gd name="T23" fmla="*/ 4 h 32"/>
                <a:gd name="T24" fmla="*/ 9 w 25"/>
                <a:gd name="T25" fmla="*/ 2 h 32"/>
                <a:gd name="T26" fmla="*/ 2 w 25"/>
                <a:gd name="T27" fmla="*/ 0 h 32"/>
                <a:gd name="T28" fmla="*/ 1 w 25"/>
                <a:gd name="T29" fmla="*/ 11 h 32"/>
                <a:gd name="T30" fmla="*/ 1 w 25"/>
                <a:gd name="T31"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2">
                  <a:moveTo>
                    <a:pt x="1" y="18"/>
                  </a:moveTo>
                  <a:cubicBezTo>
                    <a:pt x="2" y="21"/>
                    <a:pt x="3" y="24"/>
                    <a:pt x="5" y="25"/>
                  </a:cubicBezTo>
                  <a:cubicBezTo>
                    <a:pt x="7" y="27"/>
                    <a:pt x="10" y="28"/>
                    <a:pt x="13" y="28"/>
                  </a:cubicBezTo>
                  <a:cubicBezTo>
                    <a:pt x="15" y="27"/>
                    <a:pt x="18" y="26"/>
                    <a:pt x="20" y="24"/>
                  </a:cubicBezTo>
                  <a:cubicBezTo>
                    <a:pt x="21" y="25"/>
                    <a:pt x="21" y="26"/>
                    <a:pt x="21" y="27"/>
                  </a:cubicBezTo>
                  <a:cubicBezTo>
                    <a:pt x="22" y="29"/>
                    <a:pt x="22" y="30"/>
                    <a:pt x="22" y="32"/>
                  </a:cubicBezTo>
                  <a:cubicBezTo>
                    <a:pt x="22" y="32"/>
                    <a:pt x="22" y="32"/>
                    <a:pt x="22" y="32"/>
                  </a:cubicBezTo>
                  <a:cubicBezTo>
                    <a:pt x="23" y="31"/>
                    <a:pt x="22" y="30"/>
                    <a:pt x="22" y="28"/>
                  </a:cubicBezTo>
                  <a:cubicBezTo>
                    <a:pt x="22" y="27"/>
                    <a:pt x="21" y="25"/>
                    <a:pt x="20" y="24"/>
                  </a:cubicBezTo>
                  <a:cubicBezTo>
                    <a:pt x="23" y="22"/>
                    <a:pt x="25" y="19"/>
                    <a:pt x="25" y="16"/>
                  </a:cubicBezTo>
                  <a:cubicBezTo>
                    <a:pt x="25" y="13"/>
                    <a:pt x="23" y="10"/>
                    <a:pt x="22" y="8"/>
                  </a:cubicBezTo>
                  <a:cubicBezTo>
                    <a:pt x="20" y="6"/>
                    <a:pt x="18" y="5"/>
                    <a:pt x="16" y="4"/>
                  </a:cubicBezTo>
                  <a:cubicBezTo>
                    <a:pt x="13" y="3"/>
                    <a:pt x="11" y="3"/>
                    <a:pt x="9" y="2"/>
                  </a:cubicBezTo>
                  <a:cubicBezTo>
                    <a:pt x="7" y="2"/>
                    <a:pt x="2" y="0"/>
                    <a:pt x="2" y="0"/>
                  </a:cubicBezTo>
                  <a:cubicBezTo>
                    <a:pt x="3" y="3"/>
                    <a:pt x="1" y="7"/>
                    <a:pt x="1" y="11"/>
                  </a:cubicBezTo>
                  <a:cubicBezTo>
                    <a:pt x="0" y="13"/>
                    <a:pt x="0" y="16"/>
                    <a:pt x="1"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2656"/>
            <p:cNvSpPr>
              <a:spLocks noEditPoints="1"/>
            </p:cNvSpPr>
            <p:nvPr/>
          </p:nvSpPr>
          <p:spPr bwMode="auto">
            <a:xfrm>
              <a:off x="841678" y="2733242"/>
              <a:ext cx="365649" cy="404279"/>
            </a:xfrm>
            <a:custGeom>
              <a:avLst/>
              <a:gdLst>
                <a:gd name="T0" fmla="*/ 76 w 172"/>
                <a:gd name="T1" fmla="*/ 187 h 190"/>
                <a:gd name="T2" fmla="*/ 96 w 172"/>
                <a:gd name="T3" fmla="*/ 165 h 190"/>
                <a:gd name="T4" fmla="*/ 122 w 172"/>
                <a:gd name="T5" fmla="*/ 154 h 190"/>
                <a:gd name="T6" fmla="*/ 110 w 172"/>
                <a:gd name="T7" fmla="*/ 123 h 190"/>
                <a:gd name="T8" fmla="*/ 129 w 172"/>
                <a:gd name="T9" fmla="*/ 137 h 190"/>
                <a:gd name="T10" fmla="*/ 164 w 172"/>
                <a:gd name="T11" fmla="*/ 123 h 190"/>
                <a:gd name="T12" fmla="*/ 157 w 172"/>
                <a:gd name="T13" fmla="*/ 103 h 190"/>
                <a:gd name="T14" fmla="*/ 167 w 172"/>
                <a:gd name="T15" fmla="*/ 100 h 190"/>
                <a:gd name="T16" fmla="*/ 160 w 172"/>
                <a:gd name="T17" fmla="*/ 87 h 190"/>
                <a:gd name="T18" fmla="*/ 129 w 172"/>
                <a:gd name="T19" fmla="*/ 80 h 190"/>
                <a:gd name="T20" fmla="*/ 121 w 172"/>
                <a:gd name="T21" fmla="*/ 93 h 190"/>
                <a:gd name="T22" fmla="*/ 130 w 172"/>
                <a:gd name="T23" fmla="*/ 97 h 190"/>
                <a:gd name="T24" fmla="*/ 109 w 172"/>
                <a:gd name="T25" fmla="*/ 122 h 190"/>
                <a:gd name="T26" fmla="*/ 93 w 172"/>
                <a:gd name="T27" fmla="*/ 114 h 190"/>
                <a:gd name="T28" fmla="*/ 94 w 172"/>
                <a:gd name="T29" fmla="*/ 113 h 190"/>
                <a:gd name="T30" fmla="*/ 101 w 172"/>
                <a:gd name="T31" fmla="*/ 111 h 190"/>
                <a:gd name="T32" fmla="*/ 122 w 172"/>
                <a:gd name="T33" fmla="*/ 99 h 190"/>
                <a:gd name="T34" fmla="*/ 90 w 172"/>
                <a:gd name="T35" fmla="*/ 87 h 190"/>
                <a:gd name="T36" fmla="*/ 80 w 172"/>
                <a:gd name="T37" fmla="*/ 89 h 190"/>
                <a:gd name="T38" fmla="*/ 92 w 172"/>
                <a:gd name="T39" fmla="*/ 79 h 190"/>
                <a:gd name="T40" fmla="*/ 98 w 172"/>
                <a:gd name="T41" fmla="*/ 74 h 190"/>
                <a:gd name="T42" fmla="*/ 99 w 172"/>
                <a:gd name="T43" fmla="*/ 53 h 190"/>
                <a:gd name="T44" fmla="*/ 121 w 172"/>
                <a:gd name="T45" fmla="*/ 37 h 190"/>
                <a:gd name="T46" fmla="*/ 108 w 172"/>
                <a:gd name="T47" fmla="*/ 3 h 190"/>
                <a:gd name="T48" fmla="*/ 87 w 172"/>
                <a:gd name="T49" fmla="*/ 19 h 190"/>
                <a:gd name="T50" fmla="*/ 99 w 172"/>
                <a:gd name="T51" fmla="*/ 52 h 190"/>
                <a:gd name="T52" fmla="*/ 83 w 172"/>
                <a:gd name="T53" fmla="*/ 41 h 190"/>
                <a:gd name="T54" fmla="*/ 73 w 172"/>
                <a:gd name="T55" fmla="*/ 42 h 190"/>
                <a:gd name="T56" fmla="*/ 64 w 172"/>
                <a:gd name="T57" fmla="*/ 63 h 190"/>
                <a:gd name="T58" fmla="*/ 64 w 172"/>
                <a:gd name="T59" fmla="*/ 68 h 190"/>
                <a:gd name="T60" fmla="*/ 82 w 172"/>
                <a:gd name="T61" fmla="*/ 86 h 190"/>
                <a:gd name="T62" fmla="*/ 60 w 172"/>
                <a:gd name="T63" fmla="*/ 90 h 190"/>
                <a:gd name="T64" fmla="*/ 57 w 172"/>
                <a:gd name="T65" fmla="*/ 104 h 190"/>
                <a:gd name="T66" fmla="*/ 69 w 172"/>
                <a:gd name="T67" fmla="*/ 104 h 190"/>
                <a:gd name="T68" fmla="*/ 78 w 172"/>
                <a:gd name="T69" fmla="*/ 116 h 190"/>
                <a:gd name="T70" fmla="*/ 64 w 172"/>
                <a:gd name="T71" fmla="*/ 123 h 190"/>
                <a:gd name="T72" fmla="*/ 79 w 172"/>
                <a:gd name="T73" fmla="*/ 117 h 190"/>
                <a:gd name="T74" fmla="*/ 65 w 172"/>
                <a:gd name="T75" fmla="*/ 134 h 190"/>
                <a:gd name="T76" fmla="*/ 57 w 172"/>
                <a:gd name="T77" fmla="*/ 125 h 190"/>
                <a:gd name="T78" fmla="*/ 56 w 172"/>
                <a:gd name="T79" fmla="*/ 118 h 190"/>
                <a:gd name="T80" fmla="*/ 42 w 172"/>
                <a:gd name="T81" fmla="*/ 122 h 190"/>
                <a:gd name="T82" fmla="*/ 41 w 172"/>
                <a:gd name="T83" fmla="*/ 96 h 190"/>
                <a:gd name="T84" fmla="*/ 49 w 172"/>
                <a:gd name="T85" fmla="*/ 79 h 190"/>
                <a:gd name="T86" fmla="*/ 55 w 172"/>
                <a:gd name="T87" fmla="*/ 42 h 190"/>
                <a:gd name="T88" fmla="*/ 23 w 172"/>
                <a:gd name="T89" fmla="*/ 35 h 190"/>
                <a:gd name="T90" fmla="*/ 18 w 172"/>
                <a:gd name="T91" fmla="*/ 63 h 190"/>
                <a:gd name="T92" fmla="*/ 34 w 172"/>
                <a:gd name="T93" fmla="*/ 88 h 190"/>
                <a:gd name="T94" fmla="*/ 0 w 172"/>
                <a:gd name="T95" fmla="*/ 82 h 190"/>
                <a:gd name="T96" fmla="*/ 12 w 172"/>
                <a:gd name="T97" fmla="*/ 124 h 190"/>
                <a:gd name="T98" fmla="*/ 44 w 172"/>
                <a:gd name="T99" fmla="*/ 126 h 190"/>
                <a:gd name="T100" fmla="*/ 43 w 172"/>
                <a:gd name="T101" fmla="*/ 152 h 190"/>
                <a:gd name="T102" fmla="*/ 56 w 172"/>
                <a:gd name="T103" fmla="*/ 151 h 190"/>
                <a:gd name="T104" fmla="*/ 60 w 172"/>
                <a:gd name="T105" fmla="*/ 150 h 190"/>
                <a:gd name="T106" fmla="*/ 67 w 172"/>
                <a:gd name="T107" fmla="*/ 136 h 190"/>
                <a:gd name="T108" fmla="*/ 73 w 172"/>
                <a:gd name="T109" fmla="*/ 150 h 190"/>
                <a:gd name="T110" fmla="*/ 72 w 172"/>
                <a:gd name="T111" fmla="*/ 15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 h="190">
                  <a:moveTo>
                    <a:pt x="53" y="167"/>
                  </a:moveTo>
                  <a:cubicBezTo>
                    <a:pt x="53" y="170"/>
                    <a:pt x="54" y="175"/>
                    <a:pt x="57" y="179"/>
                  </a:cubicBezTo>
                  <a:cubicBezTo>
                    <a:pt x="59" y="182"/>
                    <a:pt x="62" y="184"/>
                    <a:pt x="66" y="185"/>
                  </a:cubicBezTo>
                  <a:cubicBezTo>
                    <a:pt x="69" y="186"/>
                    <a:pt x="72" y="187"/>
                    <a:pt x="76" y="187"/>
                  </a:cubicBezTo>
                  <a:cubicBezTo>
                    <a:pt x="78" y="188"/>
                    <a:pt x="86" y="190"/>
                    <a:pt x="86" y="190"/>
                  </a:cubicBezTo>
                  <a:cubicBezTo>
                    <a:pt x="84" y="185"/>
                    <a:pt x="86" y="180"/>
                    <a:pt x="87" y="175"/>
                  </a:cubicBezTo>
                  <a:cubicBezTo>
                    <a:pt x="87" y="171"/>
                    <a:pt x="87" y="167"/>
                    <a:pt x="86" y="163"/>
                  </a:cubicBezTo>
                  <a:cubicBezTo>
                    <a:pt x="89" y="164"/>
                    <a:pt x="93" y="164"/>
                    <a:pt x="96" y="165"/>
                  </a:cubicBezTo>
                  <a:cubicBezTo>
                    <a:pt x="101" y="165"/>
                    <a:pt x="106" y="165"/>
                    <a:pt x="111" y="164"/>
                  </a:cubicBezTo>
                  <a:cubicBezTo>
                    <a:pt x="113" y="164"/>
                    <a:pt x="116" y="164"/>
                    <a:pt x="120" y="164"/>
                  </a:cubicBezTo>
                  <a:cubicBezTo>
                    <a:pt x="123" y="164"/>
                    <a:pt x="126" y="164"/>
                    <a:pt x="126" y="164"/>
                  </a:cubicBezTo>
                  <a:cubicBezTo>
                    <a:pt x="123" y="161"/>
                    <a:pt x="123" y="158"/>
                    <a:pt x="122" y="154"/>
                  </a:cubicBezTo>
                  <a:cubicBezTo>
                    <a:pt x="122" y="150"/>
                    <a:pt x="122" y="146"/>
                    <a:pt x="121" y="142"/>
                  </a:cubicBezTo>
                  <a:cubicBezTo>
                    <a:pt x="121" y="140"/>
                    <a:pt x="120" y="137"/>
                    <a:pt x="119" y="134"/>
                  </a:cubicBezTo>
                  <a:cubicBezTo>
                    <a:pt x="117" y="131"/>
                    <a:pt x="115" y="129"/>
                    <a:pt x="113" y="126"/>
                  </a:cubicBezTo>
                  <a:cubicBezTo>
                    <a:pt x="112" y="125"/>
                    <a:pt x="111" y="124"/>
                    <a:pt x="110" y="123"/>
                  </a:cubicBezTo>
                  <a:cubicBezTo>
                    <a:pt x="111" y="123"/>
                    <a:pt x="112" y="123"/>
                    <a:pt x="112" y="123"/>
                  </a:cubicBezTo>
                  <a:cubicBezTo>
                    <a:pt x="115" y="123"/>
                    <a:pt x="117" y="123"/>
                    <a:pt x="119" y="123"/>
                  </a:cubicBezTo>
                  <a:cubicBezTo>
                    <a:pt x="120" y="126"/>
                    <a:pt x="121" y="129"/>
                    <a:pt x="123" y="132"/>
                  </a:cubicBezTo>
                  <a:cubicBezTo>
                    <a:pt x="124" y="134"/>
                    <a:pt x="126" y="136"/>
                    <a:pt x="129" y="137"/>
                  </a:cubicBezTo>
                  <a:cubicBezTo>
                    <a:pt x="130" y="138"/>
                    <a:pt x="133" y="138"/>
                    <a:pt x="135" y="139"/>
                  </a:cubicBezTo>
                  <a:cubicBezTo>
                    <a:pt x="137" y="139"/>
                    <a:pt x="140" y="139"/>
                    <a:pt x="142" y="139"/>
                  </a:cubicBezTo>
                  <a:cubicBezTo>
                    <a:pt x="147" y="138"/>
                    <a:pt x="151" y="135"/>
                    <a:pt x="155" y="132"/>
                  </a:cubicBezTo>
                  <a:cubicBezTo>
                    <a:pt x="158" y="130"/>
                    <a:pt x="161" y="127"/>
                    <a:pt x="164" y="123"/>
                  </a:cubicBezTo>
                  <a:cubicBezTo>
                    <a:pt x="165" y="122"/>
                    <a:pt x="167" y="120"/>
                    <a:pt x="169" y="118"/>
                  </a:cubicBezTo>
                  <a:cubicBezTo>
                    <a:pt x="171" y="115"/>
                    <a:pt x="172" y="114"/>
                    <a:pt x="172" y="114"/>
                  </a:cubicBezTo>
                  <a:cubicBezTo>
                    <a:pt x="169" y="113"/>
                    <a:pt x="167" y="112"/>
                    <a:pt x="164" y="110"/>
                  </a:cubicBezTo>
                  <a:cubicBezTo>
                    <a:pt x="162" y="107"/>
                    <a:pt x="160" y="105"/>
                    <a:pt x="157" y="103"/>
                  </a:cubicBezTo>
                  <a:cubicBezTo>
                    <a:pt x="157" y="103"/>
                    <a:pt x="157" y="103"/>
                    <a:pt x="157" y="103"/>
                  </a:cubicBezTo>
                  <a:cubicBezTo>
                    <a:pt x="157" y="102"/>
                    <a:pt x="158" y="102"/>
                    <a:pt x="159" y="102"/>
                  </a:cubicBezTo>
                  <a:cubicBezTo>
                    <a:pt x="160" y="101"/>
                    <a:pt x="162" y="101"/>
                    <a:pt x="164" y="101"/>
                  </a:cubicBezTo>
                  <a:cubicBezTo>
                    <a:pt x="166" y="100"/>
                    <a:pt x="167" y="100"/>
                    <a:pt x="167" y="100"/>
                  </a:cubicBezTo>
                  <a:cubicBezTo>
                    <a:pt x="168" y="100"/>
                    <a:pt x="169" y="101"/>
                    <a:pt x="169" y="101"/>
                  </a:cubicBezTo>
                  <a:cubicBezTo>
                    <a:pt x="167" y="99"/>
                    <a:pt x="167" y="98"/>
                    <a:pt x="166" y="97"/>
                  </a:cubicBezTo>
                  <a:cubicBezTo>
                    <a:pt x="165" y="96"/>
                    <a:pt x="164" y="95"/>
                    <a:pt x="164" y="94"/>
                  </a:cubicBezTo>
                  <a:cubicBezTo>
                    <a:pt x="162" y="91"/>
                    <a:pt x="161" y="89"/>
                    <a:pt x="160" y="87"/>
                  </a:cubicBezTo>
                  <a:cubicBezTo>
                    <a:pt x="158" y="84"/>
                    <a:pt x="155" y="81"/>
                    <a:pt x="151" y="78"/>
                  </a:cubicBezTo>
                  <a:cubicBezTo>
                    <a:pt x="148" y="76"/>
                    <a:pt x="144" y="75"/>
                    <a:pt x="139" y="75"/>
                  </a:cubicBezTo>
                  <a:cubicBezTo>
                    <a:pt x="137" y="75"/>
                    <a:pt x="135" y="75"/>
                    <a:pt x="133" y="76"/>
                  </a:cubicBezTo>
                  <a:cubicBezTo>
                    <a:pt x="131" y="77"/>
                    <a:pt x="130" y="78"/>
                    <a:pt x="129" y="80"/>
                  </a:cubicBezTo>
                  <a:cubicBezTo>
                    <a:pt x="127" y="83"/>
                    <a:pt x="127" y="87"/>
                    <a:pt x="128" y="90"/>
                  </a:cubicBezTo>
                  <a:cubicBezTo>
                    <a:pt x="127" y="90"/>
                    <a:pt x="125" y="90"/>
                    <a:pt x="124" y="91"/>
                  </a:cubicBezTo>
                  <a:cubicBezTo>
                    <a:pt x="123" y="91"/>
                    <a:pt x="121" y="92"/>
                    <a:pt x="120" y="92"/>
                  </a:cubicBezTo>
                  <a:cubicBezTo>
                    <a:pt x="121" y="93"/>
                    <a:pt x="121" y="93"/>
                    <a:pt x="121" y="93"/>
                  </a:cubicBezTo>
                  <a:cubicBezTo>
                    <a:pt x="121" y="93"/>
                    <a:pt x="122" y="92"/>
                    <a:pt x="124" y="91"/>
                  </a:cubicBezTo>
                  <a:cubicBezTo>
                    <a:pt x="125" y="91"/>
                    <a:pt x="127" y="91"/>
                    <a:pt x="128" y="90"/>
                  </a:cubicBezTo>
                  <a:cubicBezTo>
                    <a:pt x="128" y="93"/>
                    <a:pt x="129" y="95"/>
                    <a:pt x="129" y="96"/>
                  </a:cubicBezTo>
                  <a:cubicBezTo>
                    <a:pt x="129" y="97"/>
                    <a:pt x="129" y="97"/>
                    <a:pt x="130" y="97"/>
                  </a:cubicBezTo>
                  <a:cubicBezTo>
                    <a:pt x="124" y="99"/>
                    <a:pt x="121" y="103"/>
                    <a:pt x="119" y="108"/>
                  </a:cubicBezTo>
                  <a:cubicBezTo>
                    <a:pt x="118" y="112"/>
                    <a:pt x="118" y="118"/>
                    <a:pt x="119" y="122"/>
                  </a:cubicBezTo>
                  <a:cubicBezTo>
                    <a:pt x="117" y="123"/>
                    <a:pt x="116" y="123"/>
                    <a:pt x="114" y="123"/>
                  </a:cubicBezTo>
                  <a:cubicBezTo>
                    <a:pt x="112" y="122"/>
                    <a:pt x="111" y="122"/>
                    <a:pt x="109" y="122"/>
                  </a:cubicBezTo>
                  <a:cubicBezTo>
                    <a:pt x="108" y="121"/>
                    <a:pt x="106" y="120"/>
                    <a:pt x="105" y="119"/>
                  </a:cubicBezTo>
                  <a:cubicBezTo>
                    <a:pt x="101" y="117"/>
                    <a:pt x="98" y="115"/>
                    <a:pt x="95" y="115"/>
                  </a:cubicBezTo>
                  <a:cubicBezTo>
                    <a:pt x="94" y="114"/>
                    <a:pt x="93" y="114"/>
                    <a:pt x="92" y="114"/>
                  </a:cubicBezTo>
                  <a:cubicBezTo>
                    <a:pt x="92" y="114"/>
                    <a:pt x="92" y="114"/>
                    <a:pt x="93" y="114"/>
                  </a:cubicBezTo>
                  <a:cubicBezTo>
                    <a:pt x="93" y="114"/>
                    <a:pt x="94" y="113"/>
                    <a:pt x="94" y="113"/>
                  </a:cubicBezTo>
                  <a:cubicBezTo>
                    <a:pt x="94" y="113"/>
                    <a:pt x="94" y="113"/>
                    <a:pt x="95" y="113"/>
                  </a:cubicBezTo>
                  <a:cubicBezTo>
                    <a:pt x="94" y="113"/>
                    <a:pt x="94" y="113"/>
                    <a:pt x="94" y="113"/>
                  </a:cubicBezTo>
                  <a:cubicBezTo>
                    <a:pt x="94" y="113"/>
                    <a:pt x="94" y="113"/>
                    <a:pt x="94" y="113"/>
                  </a:cubicBezTo>
                  <a:cubicBezTo>
                    <a:pt x="94" y="113"/>
                    <a:pt x="94" y="113"/>
                    <a:pt x="94" y="113"/>
                  </a:cubicBezTo>
                  <a:cubicBezTo>
                    <a:pt x="94" y="113"/>
                    <a:pt x="94" y="113"/>
                    <a:pt x="94" y="113"/>
                  </a:cubicBezTo>
                  <a:cubicBezTo>
                    <a:pt x="94" y="113"/>
                    <a:pt x="94" y="113"/>
                    <a:pt x="94" y="113"/>
                  </a:cubicBezTo>
                  <a:cubicBezTo>
                    <a:pt x="94" y="113"/>
                    <a:pt x="99" y="111"/>
                    <a:pt x="101" y="111"/>
                  </a:cubicBezTo>
                  <a:cubicBezTo>
                    <a:pt x="106" y="109"/>
                    <a:pt x="106" y="109"/>
                    <a:pt x="106" y="109"/>
                  </a:cubicBezTo>
                  <a:cubicBezTo>
                    <a:pt x="110" y="108"/>
                    <a:pt x="112" y="107"/>
                    <a:pt x="115" y="105"/>
                  </a:cubicBezTo>
                  <a:cubicBezTo>
                    <a:pt x="116" y="104"/>
                    <a:pt x="118" y="103"/>
                    <a:pt x="119" y="102"/>
                  </a:cubicBezTo>
                  <a:cubicBezTo>
                    <a:pt x="121" y="101"/>
                    <a:pt x="122" y="99"/>
                    <a:pt x="122" y="99"/>
                  </a:cubicBezTo>
                  <a:cubicBezTo>
                    <a:pt x="120" y="99"/>
                    <a:pt x="117" y="98"/>
                    <a:pt x="115" y="96"/>
                  </a:cubicBezTo>
                  <a:cubicBezTo>
                    <a:pt x="113" y="95"/>
                    <a:pt x="111" y="93"/>
                    <a:pt x="108" y="91"/>
                  </a:cubicBezTo>
                  <a:cubicBezTo>
                    <a:pt x="106" y="90"/>
                    <a:pt x="104" y="89"/>
                    <a:pt x="101" y="88"/>
                  </a:cubicBezTo>
                  <a:cubicBezTo>
                    <a:pt x="98" y="87"/>
                    <a:pt x="94" y="87"/>
                    <a:pt x="90" y="87"/>
                  </a:cubicBezTo>
                  <a:cubicBezTo>
                    <a:pt x="88" y="88"/>
                    <a:pt x="80" y="92"/>
                    <a:pt x="79" y="92"/>
                  </a:cubicBezTo>
                  <a:cubicBezTo>
                    <a:pt x="79" y="92"/>
                    <a:pt x="78" y="93"/>
                    <a:pt x="78" y="93"/>
                  </a:cubicBezTo>
                  <a:cubicBezTo>
                    <a:pt x="78" y="93"/>
                    <a:pt x="78" y="92"/>
                    <a:pt x="78" y="92"/>
                  </a:cubicBezTo>
                  <a:cubicBezTo>
                    <a:pt x="79" y="91"/>
                    <a:pt x="79" y="90"/>
                    <a:pt x="80" y="89"/>
                  </a:cubicBezTo>
                  <a:cubicBezTo>
                    <a:pt x="81" y="88"/>
                    <a:pt x="82" y="87"/>
                    <a:pt x="82" y="87"/>
                  </a:cubicBezTo>
                  <a:cubicBezTo>
                    <a:pt x="82" y="87"/>
                    <a:pt x="82" y="87"/>
                    <a:pt x="82" y="87"/>
                  </a:cubicBezTo>
                  <a:cubicBezTo>
                    <a:pt x="83" y="85"/>
                    <a:pt x="84" y="83"/>
                    <a:pt x="84" y="81"/>
                  </a:cubicBezTo>
                  <a:cubicBezTo>
                    <a:pt x="87" y="81"/>
                    <a:pt x="90" y="80"/>
                    <a:pt x="92" y="79"/>
                  </a:cubicBezTo>
                  <a:cubicBezTo>
                    <a:pt x="93" y="78"/>
                    <a:pt x="95" y="77"/>
                    <a:pt x="96" y="76"/>
                  </a:cubicBezTo>
                  <a:cubicBezTo>
                    <a:pt x="96" y="76"/>
                    <a:pt x="97" y="75"/>
                    <a:pt x="97" y="75"/>
                  </a:cubicBezTo>
                  <a:cubicBezTo>
                    <a:pt x="97" y="74"/>
                    <a:pt x="97" y="74"/>
                    <a:pt x="97" y="74"/>
                  </a:cubicBezTo>
                  <a:cubicBezTo>
                    <a:pt x="97" y="74"/>
                    <a:pt x="97" y="74"/>
                    <a:pt x="98" y="74"/>
                  </a:cubicBezTo>
                  <a:cubicBezTo>
                    <a:pt x="98" y="74"/>
                    <a:pt x="98" y="73"/>
                    <a:pt x="98" y="73"/>
                  </a:cubicBezTo>
                  <a:cubicBezTo>
                    <a:pt x="99" y="71"/>
                    <a:pt x="100" y="69"/>
                    <a:pt x="100" y="66"/>
                  </a:cubicBezTo>
                  <a:cubicBezTo>
                    <a:pt x="101" y="64"/>
                    <a:pt x="101" y="61"/>
                    <a:pt x="100" y="58"/>
                  </a:cubicBezTo>
                  <a:cubicBezTo>
                    <a:pt x="100" y="56"/>
                    <a:pt x="100" y="55"/>
                    <a:pt x="99" y="53"/>
                  </a:cubicBezTo>
                  <a:cubicBezTo>
                    <a:pt x="100" y="51"/>
                    <a:pt x="102" y="49"/>
                    <a:pt x="102" y="47"/>
                  </a:cubicBezTo>
                  <a:cubicBezTo>
                    <a:pt x="105" y="48"/>
                    <a:pt x="108" y="48"/>
                    <a:pt x="110" y="47"/>
                  </a:cubicBezTo>
                  <a:cubicBezTo>
                    <a:pt x="113" y="47"/>
                    <a:pt x="115" y="45"/>
                    <a:pt x="117" y="43"/>
                  </a:cubicBezTo>
                  <a:cubicBezTo>
                    <a:pt x="118" y="42"/>
                    <a:pt x="120" y="40"/>
                    <a:pt x="121" y="37"/>
                  </a:cubicBezTo>
                  <a:cubicBezTo>
                    <a:pt x="122" y="35"/>
                    <a:pt x="123" y="33"/>
                    <a:pt x="123" y="30"/>
                  </a:cubicBezTo>
                  <a:cubicBezTo>
                    <a:pt x="124" y="25"/>
                    <a:pt x="122" y="21"/>
                    <a:pt x="120" y="17"/>
                  </a:cubicBezTo>
                  <a:cubicBezTo>
                    <a:pt x="118" y="13"/>
                    <a:pt x="115" y="10"/>
                    <a:pt x="113" y="8"/>
                  </a:cubicBezTo>
                  <a:cubicBezTo>
                    <a:pt x="111" y="7"/>
                    <a:pt x="109" y="5"/>
                    <a:pt x="108" y="3"/>
                  </a:cubicBezTo>
                  <a:cubicBezTo>
                    <a:pt x="106" y="1"/>
                    <a:pt x="104" y="0"/>
                    <a:pt x="104" y="0"/>
                  </a:cubicBezTo>
                  <a:cubicBezTo>
                    <a:pt x="104" y="3"/>
                    <a:pt x="103" y="5"/>
                    <a:pt x="101" y="6"/>
                  </a:cubicBezTo>
                  <a:cubicBezTo>
                    <a:pt x="99" y="8"/>
                    <a:pt x="96" y="9"/>
                    <a:pt x="94" y="11"/>
                  </a:cubicBezTo>
                  <a:cubicBezTo>
                    <a:pt x="92" y="13"/>
                    <a:pt x="89" y="16"/>
                    <a:pt x="87" y="19"/>
                  </a:cubicBezTo>
                  <a:cubicBezTo>
                    <a:pt x="86" y="22"/>
                    <a:pt x="84" y="26"/>
                    <a:pt x="84" y="30"/>
                  </a:cubicBezTo>
                  <a:cubicBezTo>
                    <a:pt x="84" y="34"/>
                    <a:pt x="86" y="38"/>
                    <a:pt x="89" y="41"/>
                  </a:cubicBezTo>
                  <a:cubicBezTo>
                    <a:pt x="93" y="44"/>
                    <a:pt x="97" y="46"/>
                    <a:pt x="101" y="47"/>
                  </a:cubicBezTo>
                  <a:cubicBezTo>
                    <a:pt x="101" y="49"/>
                    <a:pt x="100" y="51"/>
                    <a:pt x="99" y="52"/>
                  </a:cubicBezTo>
                  <a:cubicBezTo>
                    <a:pt x="99" y="52"/>
                    <a:pt x="99" y="52"/>
                    <a:pt x="99" y="53"/>
                  </a:cubicBezTo>
                  <a:cubicBezTo>
                    <a:pt x="98" y="52"/>
                    <a:pt x="98" y="52"/>
                    <a:pt x="98" y="51"/>
                  </a:cubicBezTo>
                  <a:cubicBezTo>
                    <a:pt x="97" y="49"/>
                    <a:pt x="95" y="48"/>
                    <a:pt x="93" y="46"/>
                  </a:cubicBezTo>
                  <a:cubicBezTo>
                    <a:pt x="90" y="43"/>
                    <a:pt x="87" y="42"/>
                    <a:pt x="83" y="41"/>
                  </a:cubicBezTo>
                  <a:cubicBezTo>
                    <a:pt x="83" y="41"/>
                    <a:pt x="82" y="40"/>
                    <a:pt x="80" y="40"/>
                  </a:cubicBezTo>
                  <a:cubicBezTo>
                    <a:pt x="79" y="40"/>
                    <a:pt x="78" y="40"/>
                    <a:pt x="77" y="40"/>
                  </a:cubicBezTo>
                  <a:cubicBezTo>
                    <a:pt x="75" y="40"/>
                    <a:pt x="73" y="40"/>
                    <a:pt x="73" y="40"/>
                  </a:cubicBezTo>
                  <a:cubicBezTo>
                    <a:pt x="73" y="41"/>
                    <a:pt x="74" y="41"/>
                    <a:pt x="73" y="42"/>
                  </a:cubicBezTo>
                  <a:cubicBezTo>
                    <a:pt x="73" y="43"/>
                    <a:pt x="73" y="44"/>
                    <a:pt x="72" y="45"/>
                  </a:cubicBezTo>
                  <a:cubicBezTo>
                    <a:pt x="71" y="46"/>
                    <a:pt x="70" y="48"/>
                    <a:pt x="68" y="49"/>
                  </a:cubicBezTo>
                  <a:cubicBezTo>
                    <a:pt x="67" y="52"/>
                    <a:pt x="65" y="54"/>
                    <a:pt x="65" y="58"/>
                  </a:cubicBezTo>
                  <a:cubicBezTo>
                    <a:pt x="64" y="59"/>
                    <a:pt x="64" y="61"/>
                    <a:pt x="64" y="63"/>
                  </a:cubicBezTo>
                  <a:cubicBezTo>
                    <a:pt x="64" y="64"/>
                    <a:pt x="64" y="64"/>
                    <a:pt x="64" y="65"/>
                  </a:cubicBezTo>
                  <a:cubicBezTo>
                    <a:pt x="64" y="66"/>
                    <a:pt x="64" y="66"/>
                    <a:pt x="64" y="67"/>
                  </a:cubicBezTo>
                  <a:cubicBezTo>
                    <a:pt x="64" y="67"/>
                    <a:pt x="64" y="67"/>
                    <a:pt x="64" y="67"/>
                  </a:cubicBezTo>
                  <a:cubicBezTo>
                    <a:pt x="64" y="68"/>
                    <a:pt x="64" y="68"/>
                    <a:pt x="64" y="68"/>
                  </a:cubicBezTo>
                  <a:cubicBezTo>
                    <a:pt x="64" y="68"/>
                    <a:pt x="64" y="68"/>
                    <a:pt x="64" y="68"/>
                  </a:cubicBezTo>
                  <a:cubicBezTo>
                    <a:pt x="65" y="72"/>
                    <a:pt x="68" y="74"/>
                    <a:pt x="72" y="77"/>
                  </a:cubicBezTo>
                  <a:cubicBezTo>
                    <a:pt x="75" y="79"/>
                    <a:pt x="79" y="81"/>
                    <a:pt x="84" y="81"/>
                  </a:cubicBezTo>
                  <a:cubicBezTo>
                    <a:pt x="83" y="83"/>
                    <a:pt x="83" y="84"/>
                    <a:pt x="82" y="86"/>
                  </a:cubicBezTo>
                  <a:cubicBezTo>
                    <a:pt x="81" y="86"/>
                    <a:pt x="81" y="87"/>
                    <a:pt x="81" y="87"/>
                  </a:cubicBezTo>
                  <a:cubicBezTo>
                    <a:pt x="79" y="87"/>
                    <a:pt x="78" y="86"/>
                    <a:pt x="77" y="86"/>
                  </a:cubicBezTo>
                  <a:cubicBezTo>
                    <a:pt x="75" y="86"/>
                    <a:pt x="74" y="85"/>
                    <a:pt x="72" y="85"/>
                  </a:cubicBezTo>
                  <a:cubicBezTo>
                    <a:pt x="68" y="85"/>
                    <a:pt x="62" y="86"/>
                    <a:pt x="60" y="90"/>
                  </a:cubicBezTo>
                  <a:cubicBezTo>
                    <a:pt x="59" y="92"/>
                    <a:pt x="58" y="94"/>
                    <a:pt x="59" y="96"/>
                  </a:cubicBezTo>
                  <a:cubicBezTo>
                    <a:pt x="59" y="98"/>
                    <a:pt x="61" y="100"/>
                    <a:pt x="62" y="101"/>
                  </a:cubicBezTo>
                  <a:cubicBezTo>
                    <a:pt x="62" y="102"/>
                    <a:pt x="61" y="102"/>
                    <a:pt x="60" y="103"/>
                  </a:cubicBezTo>
                  <a:cubicBezTo>
                    <a:pt x="59" y="103"/>
                    <a:pt x="58" y="103"/>
                    <a:pt x="57" y="104"/>
                  </a:cubicBezTo>
                  <a:cubicBezTo>
                    <a:pt x="58" y="104"/>
                    <a:pt x="58" y="104"/>
                    <a:pt x="58" y="104"/>
                  </a:cubicBezTo>
                  <a:cubicBezTo>
                    <a:pt x="58" y="104"/>
                    <a:pt x="59" y="104"/>
                    <a:pt x="60" y="103"/>
                  </a:cubicBezTo>
                  <a:cubicBezTo>
                    <a:pt x="61" y="103"/>
                    <a:pt x="62" y="102"/>
                    <a:pt x="63" y="101"/>
                  </a:cubicBezTo>
                  <a:cubicBezTo>
                    <a:pt x="65" y="103"/>
                    <a:pt x="67" y="104"/>
                    <a:pt x="69" y="104"/>
                  </a:cubicBezTo>
                  <a:cubicBezTo>
                    <a:pt x="70" y="104"/>
                    <a:pt x="71" y="103"/>
                    <a:pt x="72" y="103"/>
                  </a:cubicBezTo>
                  <a:cubicBezTo>
                    <a:pt x="72" y="104"/>
                    <a:pt x="72" y="104"/>
                    <a:pt x="72" y="105"/>
                  </a:cubicBezTo>
                  <a:cubicBezTo>
                    <a:pt x="72" y="106"/>
                    <a:pt x="72" y="108"/>
                    <a:pt x="72" y="110"/>
                  </a:cubicBezTo>
                  <a:cubicBezTo>
                    <a:pt x="73" y="113"/>
                    <a:pt x="75" y="115"/>
                    <a:pt x="78" y="116"/>
                  </a:cubicBezTo>
                  <a:cubicBezTo>
                    <a:pt x="77" y="118"/>
                    <a:pt x="75" y="120"/>
                    <a:pt x="74" y="121"/>
                  </a:cubicBezTo>
                  <a:cubicBezTo>
                    <a:pt x="71" y="122"/>
                    <a:pt x="68" y="124"/>
                    <a:pt x="65" y="122"/>
                  </a:cubicBezTo>
                  <a:cubicBezTo>
                    <a:pt x="65" y="122"/>
                    <a:pt x="65" y="122"/>
                    <a:pt x="65" y="122"/>
                  </a:cubicBezTo>
                  <a:cubicBezTo>
                    <a:pt x="65" y="123"/>
                    <a:pt x="65" y="123"/>
                    <a:pt x="64" y="123"/>
                  </a:cubicBezTo>
                  <a:cubicBezTo>
                    <a:pt x="65" y="123"/>
                    <a:pt x="66" y="124"/>
                    <a:pt x="68" y="123"/>
                  </a:cubicBezTo>
                  <a:cubicBezTo>
                    <a:pt x="68" y="123"/>
                    <a:pt x="69" y="123"/>
                    <a:pt x="70" y="123"/>
                  </a:cubicBezTo>
                  <a:cubicBezTo>
                    <a:pt x="71" y="123"/>
                    <a:pt x="71" y="122"/>
                    <a:pt x="72" y="122"/>
                  </a:cubicBezTo>
                  <a:cubicBezTo>
                    <a:pt x="75" y="120"/>
                    <a:pt x="77" y="118"/>
                    <a:pt x="79" y="117"/>
                  </a:cubicBezTo>
                  <a:cubicBezTo>
                    <a:pt x="79" y="117"/>
                    <a:pt x="80" y="117"/>
                    <a:pt x="81" y="117"/>
                  </a:cubicBezTo>
                  <a:cubicBezTo>
                    <a:pt x="80" y="118"/>
                    <a:pt x="78" y="119"/>
                    <a:pt x="77" y="121"/>
                  </a:cubicBezTo>
                  <a:cubicBezTo>
                    <a:pt x="74" y="125"/>
                    <a:pt x="72" y="131"/>
                    <a:pt x="72" y="137"/>
                  </a:cubicBezTo>
                  <a:cubicBezTo>
                    <a:pt x="70" y="136"/>
                    <a:pt x="67" y="136"/>
                    <a:pt x="65" y="134"/>
                  </a:cubicBezTo>
                  <a:cubicBezTo>
                    <a:pt x="64" y="134"/>
                    <a:pt x="63" y="133"/>
                    <a:pt x="63" y="133"/>
                  </a:cubicBezTo>
                  <a:cubicBezTo>
                    <a:pt x="62" y="131"/>
                    <a:pt x="61" y="130"/>
                    <a:pt x="60" y="129"/>
                  </a:cubicBezTo>
                  <a:cubicBezTo>
                    <a:pt x="59" y="128"/>
                    <a:pt x="59" y="126"/>
                    <a:pt x="59" y="125"/>
                  </a:cubicBezTo>
                  <a:cubicBezTo>
                    <a:pt x="58" y="125"/>
                    <a:pt x="58" y="125"/>
                    <a:pt x="57" y="125"/>
                  </a:cubicBezTo>
                  <a:cubicBezTo>
                    <a:pt x="57" y="126"/>
                    <a:pt x="58" y="127"/>
                    <a:pt x="58" y="128"/>
                  </a:cubicBezTo>
                  <a:cubicBezTo>
                    <a:pt x="56" y="126"/>
                    <a:pt x="53" y="126"/>
                    <a:pt x="51" y="125"/>
                  </a:cubicBezTo>
                  <a:cubicBezTo>
                    <a:pt x="51" y="124"/>
                    <a:pt x="52" y="123"/>
                    <a:pt x="52" y="122"/>
                  </a:cubicBezTo>
                  <a:cubicBezTo>
                    <a:pt x="53" y="121"/>
                    <a:pt x="54" y="119"/>
                    <a:pt x="56" y="118"/>
                  </a:cubicBezTo>
                  <a:cubicBezTo>
                    <a:pt x="55" y="118"/>
                    <a:pt x="55" y="118"/>
                    <a:pt x="55" y="118"/>
                  </a:cubicBezTo>
                  <a:cubicBezTo>
                    <a:pt x="54" y="119"/>
                    <a:pt x="51" y="123"/>
                    <a:pt x="51" y="125"/>
                  </a:cubicBezTo>
                  <a:cubicBezTo>
                    <a:pt x="49" y="125"/>
                    <a:pt x="47" y="125"/>
                    <a:pt x="45" y="126"/>
                  </a:cubicBezTo>
                  <a:cubicBezTo>
                    <a:pt x="44" y="125"/>
                    <a:pt x="43" y="124"/>
                    <a:pt x="42" y="122"/>
                  </a:cubicBezTo>
                  <a:cubicBezTo>
                    <a:pt x="41" y="120"/>
                    <a:pt x="40" y="118"/>
                    <a:pt x="38" y="117"/>
                  </a:cubicBezTo>
                  <a:cubicBezTo>
                    <a:pt x="40" y="115"/>
                    <a:pt x="42" y="112"/>
                    <a:pt x="43" y="109"/>
                  </a:cubicBezTo>
                  <a:cubicBezTo>
                    <a:pt x="44" y="107"/>
                    <a:pt x="44" y="104"/>
                    <a:pt x="44" y="102"/>
                  </a:cubicBezTo>
                  <a:cubicBezTo>
                    <a:pt x="43" y="100"/>
                    <a:pt x="42" y="98"/>
                    <a:pt x="41" y="96"/>
                  </a:cubicBezTo>
                  <a:cubicBezTo>
                    <a:pt x="40" y="94"/>
                    <a:pt x="39" y="92"/>
                    <a:pt x="37" y="90"/>
                  </a:cubicBezTo>
                  <a:cubicBezTo>
                    <a:pt x="36" y="90"/>
                    <a:pt x="36" y="89"/>
                    <a:pt x="35" y="88"/>
                  </a:cubicBezTo>
                  <a:cubicBezTo>
                    <a:pt x="37" y="86"/>
                    <a:pt x="39" y="82"/>
                    <a:pt x="40" y="80"/>
                  </a:cubicBezTo>
                  <a:cubicBezTo>
                    <a:pt x="43" y="80"/>
                    <a:pt x="46" y="80"/>
                    <a:pt x="49" y="79"/>
                  </a:cubicBezTo>
                  <a:cubicBezTo>
                    <a:pt x="52" y="77"/>
                    <a:pt x="55" y="75"/>
                    <a:pt x="57" y="72"/>
                  </a:cubicBezTo>
                  <a:cubicBezTo>
                    <a:pt x="58" y="69"/>
                    <a:pt x="59" y="66"/>
                    <a:pt x="60" y="62"/>
                  </a:cubicBezTo>
                  <a:cubicBezTo>
                    <a:pt x="60" y="58"/>
                    <a:pt x="60" y="54"/>
                    <a:pt x="59" y="51"/>
                  </a:cubicBezTo>
                  <a:cubicBezTo>
                    <a:pt x="59" y="47"/>
                    <a:pt x="57" y="44"/>
                    <a:pt x="55" y="42"/>
                  </a:cubicBezTo>
                  <a:cubicBezTo>
                    <a:pt x="53" y="39"/>
                    <a:pt x="50" y="38"/>
                    <a:pt x="48" y="36"/>
                  </a:cubicBezTo>
                  <a:cubicBezTo>
                    <a:pt x="44" y="34"/>
                    <a:pt x="39" y="34"/>
                    <a:pt x="35" y="34"/>
                  </a:cubicBezTo>
                  <a:cubicBezTo>
                    <a:pt x="34" y="34"/>
                    <a:pt x="30" y="34"/>
                    <a:pt x="28" y="35"/>
                  </a:cubicBezTo>
                  <a:cubicBezTo>
                    <a:pt x="25" y="35"/>
                    <a:pt x="23" y="35"/>
                    <a:pt x="23" y="35"/>
                  </a:cubicBezTo>
                  <a:cubicBezTo>
                    <a:pt x="25" y="37"/>
                    <a:pt x="25" y="40"/>
                    <a:pt x="24" y="42"/>
                  </a:cubicBezTo>
                  <a:cubicBezTo>
                    <a:pt x="24" y="44"/>
                    <a:pt x="22" y="46"/>
                    <a:pt x="21" y="48"/>
                  </a:cubicBezTo>
                  <a:cubicBezTo>
                    <a:pt x="20" y="50"/>
                    <a:pt x="19" y="52"/>
                    <a:pt x="18" y="54"/>
                  </a:cubicBezTo>
                  <a:cubicBezTo>
                    <a:pt x="18" y="56"/>
                    <a:pt x="17" y="59"/>
                    <a:pt x="18" y="63"/>
                  </a:cubicBezTo>
                  <a:cubicBezTo>
                    <a:pt x="19" y="67"/>
                    <a:pt x="22" y="71"/>
                    <a:pt x="26" y="74"/>
                  </a:cubicBezTo>
                  <a:cubicBezTo>
                    <a:pt x="30" y="77"/>
                    <a:pt x="34" y="79"/>
                    <a:pt x="39" y="80"/>
                  </a:cubicBezTo>
                  <a:cubicBezTo>
                    <a:pt x="39" y="82"/>
                    <a:pt x="38" y="83"/>
                    <a:pt x="37" y="85"/>
                  </a:cubicBezTo>
                  <a:cubicBezTo>
                    <a:pt x="36" y="86"/>
                    <a:pt x="35" y="87"/>
                    <a:pt x="34" y="88"/>
                  </a:cubicBezTo>
                  <a:cubicBezTo>
                    <a:pt x="31" y="86"/>
                    <a:pt x="28" y="85"/>
                    <a:pt x="25" y="84"/>
                  </a:cubicBezTo>
                  <a:cubicBezTo>
                    <a:pt x="21" y="83"/>
                    <a:pt x="17" y="83"/>
                    <a:pt x="13" y="83"/>
                  </a:cubicBezTo>
                  <a:cubicBezTo>
                    <a:pt x="11" y="83"/>
                    <a:pt x="8" y="83"/>
                    <a:pt x="5" y="82"/>
                  </a:cubicBezTo>
                  <a:cubicBezTo>
                    <a:pt x="2" y="82"/>
                    <a:pt x="0" y="82"/>
                    <a:pt x="0" y="82"/>
                  </a:cubicBezTo>
                  <a:cubicBezTo>
                    <a:pt x="2" y="84"/>
                    <a:pt x="2" y="87"/>
                    <a:pt x="2" y="90"/>
                  </a:cubicBezTo>
                  <a:cubicBezTo>
                    <a:pt x="1" y="93"/>
                    <a:pt x="1" y="97"/>
                    <a:pt x="1" y="100"/>
                  </a:cubicBezTo>
                  <a:cubicBezTo>
                    <a:pt x="1" y="104"/>
                    <a:pt x="1" y="108"/>
                    <a:pt x="3" y="113"/>
                  </a:cubicBezTo>
                  <a:cubicBezTo>
                    <a:pt x="5" y="117"/>
                    <a:pt x="8" y="121"/>
                    <a:pt x="12" y="124"/>
                  </a:cubicBezTo>
                  <a:cubicBezTo>
                    <a:pt x="17" y="127"/>
                    <a:pt x="22" y="128"/>
                    <a:pt x="27" y="126"/>
                  </a:cubicBezTo>
                  <a:cubicBezTo>
                    <a:pt x="31" y="125"/>
                    <a:pt x="35" y="121"/>
                    <a:pt x="38" y="118"/>
                  </a:cubicBezTo>
                  <a:cubicBezTo>
                    <a:pt x="39" y="119"/>
                    <a:pt x="40" y="120"/>
                    <a:pt x="41" y="121"/>
                  </a:cubicBezTo>
                  <a:cubicBezTo>
                    <a:pt x="42" y="123"/>
                    <a:pt x="43" y="125"/>
                    <a:pt x="44" y="126"/>
                  </a:cubicBezTo>
                  <a:cubicBezTo>
                    <a:pt x="43" y="127"/>
                    <a:pt x="41" y="128"/>
                    <a:pt x="41" y="129"/>
                  </a:cubicBezTo>
                  <a:cubicBezTo>
                    <a:pt x="39" y="131"/>
                    <a:pt x="38" y="135"/>
                    <a:pt x="37" y="137"/>
                  </a:cubicBezTo>
                  <a:cubicBezTo>
                    <a:pt x="37" y="140"/>
                    <a:pt x="38" y="142"/>
                    <a:pt x="40" y="145"/>
                  </a:cubicBezTo>
                  <a:cubicBezTo>
                    <a:pt x="41" y="147"/>
                    <a:pt x="42" y="149"/>
                    <a:pt x="43" y="152"/>
                  </a:cubicBezTo>
                  <a:cubicBezTo>
                    <a:pt x="44" y="153"/>
                    <a:pt x="45" y="154"/>
                    <a:pt x="45" y="156"/>
                  </a:cubicBezTo>
                  <a:cubicBezTo>
                    <a:pt x="46" y="158"/>
                    <a:pt x="46" y="159"/>
                    <a:pt x="46" y="159"/>
                  </a:cubicBezTo>
                  <a:cubicBezTo>
                    <a:pt x="47" y="158"/>
                    <a:pt x="49" y="156"/>
                    <a:pt x="51" y="155"/>
                  </a:cubicBezTo>
                  <a:cubicBezTo>
                    <a:pt x="53" y="154"/>
                    <a:pt x="55" y="153"/>
                    <a:pt x="56" y="151"/>
                  </a:cubicBezTo>
                  <a:cubicBezTo>
                    <a:pt x="57" y="151"/>
                    <a:pt x="58" y="149"/>
                    <a:pt x="59" y="148"/>
                  </a:cubicBezTo>
                  <a:cubicBezTo>
                    <a:pt x="59" y="151"/>
                    <a:pt x="60" y="153"/>
                    <a:pt x="60" y="155"/>
                  </a:cubicBezTo>
                  <a:cubicBezTo>
                    <a:pt x="56" y="157"/>
                    <a:pt x="52" y="161"/>
                    <a:pt x="53" y="167"/>
                  </a:cubicBezTo>
                  <a:close/>
                  <a:moveTo>
                    <a:pt x="60" y="150"/>
                  </a:moveTo>
                  <a:cubicBezTo>
                    <a:pt x="60" y="149"/>
                    <a:pt x="60" y="148"/>
                    <a:pt x="60" y="148"/>
                  </a:cubicBezTo>
                  <a:cubicBezTo>
                    <a:pt x="63" y="144"/>
                    <a:pt x="64" y="140"/>
                    <a:pt x="64" y="136"/>
                  </a:cubicBezTo>
                  <a:cubicBezTo>
                    <a:pt x="64" y="135"/>
                    <a:pt x="64" y="135"/>
                    <a:pt x="63" y="134"/>
                  </a:cubicBezTo>
                  <a:cubicBezTo>
                    <a:pt x="65" y="135"/>
                    <a:pt x="66" y="136"/>
                    <a:pt x="67" y="136"/>
                  </a:cubicBezTo>
                  <a:cubicBezTo>
                    <a:pt x="69" y="137"/>
                    <a:pt x="71" y="137"/>
                    <a:pt x="72" y="138"/>
                  </a:cubicBezTo>
                  <a:cubicBezTo>
                    <a:pt x="72" y="140"/>
                    <a:pt x="72" y="141"/>
                    <a:pt x="72" y="143"/>
                  </a:cubicBezTo>
                  <a:cubicBezTo>
                    <a:pt x="72" y="145"/>
                    <a:pt x="73" y="147"/>
                    <a:pt x="73" y="148"/>
                  </a:cubicBezTo>
                  <a:cubicBezTo>
                    <a:pt x="73" y="149"/>
                    <a:pt x="73" y="150"/>
                    <a:pt x="73" y="150"/>
                  </a:cubicBezTo>
                  <a:cubicBezTo>
                    <a:pt x="73" y="151"/>
                    <a:pt x="73" y="151"/>
                    <a:pt x="73" y="151"/>
                  </a:cubicBezTo>
                  <a:cubicBezTo>
                    <a:pt x="73" y="151"/>
                    <a:pt x="73" y="152"/>
                    <a:pt x="73" y="152"/>
                  </a:cubicBezTo>
                  <a:cubicBezTo>
                    <a:pt x="73" y="152"/>
                    <a:pt x="73" y="152"/>
                    <a:pt x="73" y="152"/>
                  </a:cubicBezTo>
                  <a:cubicBezTo>
                    <a:pt x="73" y="152"/>
                    <a:pt x="72" y="152"/>
                    <a:pt x="72" y="152"/>
                  </a:cubicBezTo>
                  <a:cubicBezTo>
                    <a:pt x="68" y="152"/>
                    <a:pt x="64" y="153"/>
                    <a:pt x="61" y="154"/>
                  </a:cubicBezTo>
                  <a:cubicBezTo>
                    <a:pt x="60" y="153"/>
                    <a:pt x="60" y="151"/>
                    <a:pt x="60" y="15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2657"/>
            <p:cNvSpPr>
              <a:spLocks/>
            </p:cNvSpPr>
            <p:nvPr/>
          </p:nvSpPr>
          <p:spPr bwMode="auto">
            <a:xfrm>
              <a:off x="2491139" y="2705391"/>
              <a:ext cx="118589" cy="80856"/>
            </a:xfrm>
            <a:custGeom>
              <a:avLst/>
              <a:gdLst>
                <a:gd name="T0" fmla="*/ 13 w 56"/>
                <a:gd name="T1" fmla="*/ 17 h 38"/>
                <a:gd name="T2" fmla="*/ 14 w 56"/>
                <a:gd name="T3" fmla="*/ 29 h 38"/>
                <a:gd name="T4" fmla="*/ 8 w 56"/>
                <a:gd name="T5" fmla="*/ 29 h 38"/>
                <a:gd name="T6" fmla="*/ 0 w 56"/>
                <a:gd name="T7" fmla="*/ 26 h 38"/>
                <a:gd name="T8" fmla="*/ 0 w 56"/>
                <a:gd name="T9" fmla="*/ 26 h 38"/>
                <a:gd name="T10" fmla="*/ 6 w 56"/>
                <a:gd name="T11" fmla="*/ 29 h 38"/>
                <a:gd name="T12" fmla="*/ 14 w 56"/>
                <a:gd name="T13" fmla="*/ 29 h 38"/>
                <a:gd name="T14" fmla="*/ 19 w 56"/>
                <a:gd name="T15" fmla="*/ 35 h 38"/>
                <a:gd name="T16" fmla="*/ 28 w 56"/>
                <a:gd name="T17" fmla="*/ 37 h 38"/>
                <a:gd name="T18" fmla="*/ 43 w 56"/>
                <a:gd name="T19" fmla="*/ 31 h 38"/>
                <a:gd name="T20" fmla="*/ 50 w 56"/>
                <a:gd name="T21" fmla="*/ 21 h 38"/>
                <a:gd name="T22" fmla="*/ 53 w 56"/>
                <a:gd name="T23" fmla="*/ 11 h 38"/>
                <a:gd name="T24" fmla="*/ 54 w 56"/>
                <a:gd name="T25" fmla="*/ 4 h 38"/>
                <a:gd name="T26" fmla="*/ 56 w 56"/>
                <a:gd name="T27" fmla="*/ 0 h 38"/>
                <a:gd name="T28" fmla="*/ 38 w 56"/>
                <a:gd name="T29" fmla="*/ 1 h 38"/>
                <a:gd name="T30" fmla="*/ 27 w 56"/>
                <a:gd name="T31" fmla="*/ 3 h 38"/>
                <a:gd name="T32" fmla="*/ 18 w 56"/>
                <a:gd name="T33" fmla="*/ 8 h 38"/>
                <a:gd name="T34" fmla="*/ 13 w 56"/>
                <a:gd name="T35"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38">
                  <a:moveTo>
                    <a:pt x="13" y="17"/>
                  </a:moveTo>
                  <a:cubicBezTo>
                    <a:pt x="12" y="21"/>
                    <a:pt x="12" y="25"/>
                    <a:pt x="14" y="29"/>
                  </a:cubicBezTo>
                  <a:cubicBezTo>
                    <a:pt x="12" y="29"/>
                    <a:pt x="9" y="29"/>
                    <a:pt x="8" y="29"/>
                  </a:cubicBezTo>
                  <a:cubicBezTo>
                    <a:pt x="5" y="28"/>
                    <a:pt x="2" y="27"/>
                    <a:pt x="0" y="26"/>
                  </a:cubicBezTo>
                  <a:cubicBezTo>
                    <a:pt x="0" y="26"/>
                    <a:pt x="0" y="26"/>
                    <a:pt x="0" y="26"/>
                  </a:cubicBezTo>
                  <a:cubicBezTo>
                    <a:pt x="1" y="27"/>
                    <a:pt x="3" y="28"/>
                    <a:pt x="6" y="29"/>
                  </a:cubicBezTo>
                  <a:cubicBezTo>
                    <a:pt x="9" y="30"/>
                    <a:pt x="12" y="30"/>
                    <a:pt x="14" y="29"/>
                  </a:cubicBezTo>
                  <a:cubicBezTo>
                    <a:pt x="15" y="32"/>
                    <a:pt x="17" y="34"/>
                    <a:pt x="19" y="35"/>
                  </a:cubicBezTo>
                  <a:cubicBezTo>
                    <a:pt x="22" y="37"/>
                    <a:pt x="25" y="38"/>
                    <a:pt x="28" y="37"/>
                  </a:cubicBezTo>
                  <a:cubicBezTo>
                    <a:pt x="34" y="37"/>
                    <a:pt x="40" y="34"/>
                    <a:pt x="43" y="31"/>
                  </a:cubicBezTo>
                  <a:cubicBezTo>
                    <a:pt x="47" y="28"/>
                    <a:pt x="49" y="25"/>
                    <a:pt x="50" y="21"/>
                  </a:cubicBezTo>
                  <a:cubicBezTo>
                    <a:pt x="52" y="17"/>
                    <a:pt x="52" y="14"/>
                    <a:pt x="53" y="11"/>
                  </a:cubicBezTo>
                  <a:cubicBezTo>
                    <a:pt x="53" y="9"/>
                    <a:pt x="53" y="7"/>
                    <a:pt x="54" y="4"/>
                  </a:cubicBezTo>
                  <a:cubicBezTo>
                    <a:pt x="55" y="2"/>
                    <a:pt x="56" y="0"/>
                    <a:pt x="56" y="0"/>
                  </a:cubicBezTo>
                  <a:cubicBezTo>
                    <a:pt x="50" y="2"/>
                    <a:pt x="44" y="1"/>
                    <a:pt x="38" y="1"/>
                  </a:cubicBezTo>
                  <a:cubicBezTo>
                    <a:pt x="34" y="1"/>
                    <a:pt x="30" y="2"/>
                    <a:pt x="27" y="3"/>
                  </a:cubicBezTo>
                  <a:cubicBezTo>
                    <a:pt x="23" y="4"/>
                    <a:pt x="20" y="5"/>
                    <a:pt x="18" y="8"/>
                  </a:cubicBezTo>
                  <a:cubicBezTo>
                    <a:pt x="15" y="10"/>
                    <a:pt x="14" y="13"/>
                    <a:pt x="13" y="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2658"/>
            <p:cNvSpPr>
              <a:spLocks/>
            </p:cNvSpPr>
            <p:nvPr/>
          </p:nvSpPr>
          <p:spPr bwMode="auto">
            <a:xfrm>
              <a:off x="1786794" y="2644300"/>
              <a:ext cx="134760" cy="114097"/>
            </a:xfrm>
            <a:custGeom>
              <a:avLst/>
              <a:gdLst>
                <a:gd name="T0" fmla="*/ 2 w 63"/>
                <a:gd name="T1" fmla="*/ 19 h 54"/>
                <a:gd name="T2" fmla="*/ 3 w 63"/>
                <a:gd name="T3" fmla="*/ 34 h 54"/>
                <a:gd name="T4" fmla="*/ 13 w 63"/>
                <a:gd name="T5" fmla="*/ 43 h 54"/>
                <a:gd name="T6" fmla="*/ 10 w 63"/>
                <a:gd name="T7" fmla="*/ 48 h 54"/>
                <a:gd name="T8" fmla="*/ 2 w 63"/>
                <a:gd name="T9" fmla="*/ 53 h 54"/>
                <a:gd name="T10" fmla="*/ 3 w 63"/>
                <a:gd name="T11" fmla="*/ 54 h 54"/>
                <a:gd name="T12" fmla="*/ 9 w 63"/>
                <a:gd name="T13" fmla="*/ 50 h 54"/>
                <a:gd name="T14" fmla="*/ 14 w 63"/>
                <a:gd name="T15" fmla="*/ 43 h 54"/>
                <a:gd name="T16" fmla="*/ 31 w 63"/>
                <a:gd name="T17" fmla="*/ 44 h 54"/>
                <a:gd name="T18" fmla="*/ 34 w 63"/>
                <a:gd name="T19" fmla="*/ 42 h 54"/>
                <a:gd name="T20" fmla="*/ 35 w 63"/>
                <a:gd name="T21" fmla="*/ 42 h 54"/>
                <a:gd name="T22" fmla="*/ 35 w 63"/>
                <a:gd name="T23" fmla="*/ 42 h 54"/>
                <a:gd name="T24" fmla="*/ 35 w 63"/>
                <a:gd name="T25" fmla="*/ 42 h 54"/>
                <a:gd name="T26" fmla="*/ 35 w 63"/>
                <a:gd name="T27" fmla="*/ 42 h 54"/>
                <a:gd name="T28" fmla="*/ 35 w 63"/>
                <a:gd name="T29" fmla="*/ 40 h 54"/>
                <a:gd name="T30" fmla="*/ 36 w 63"/>
                <a:gd name="T31" fmla="*/ 36 h 54"/>
                <a:gd name="T32" fmla="*/ 40 w 63"/>
                <a:gd name="T33" fmla="*/ 32 h 54"/>
                <a:gd name="T34" fmla="*/ 49 w 63"/>
                <a:gd name="T35" fmla="*/ 26 h 54"/>
                <a:gd name="T36" fmla="*/ 57 w 63"/>
                <a:gd name="T37" fmla="*/ 25 h 54"/>
                <a:gd name="T38" fmla="*/ 61 w 63"/>
                <a:gd name="T39" fmla="*/ 26 h 54"/>
                <a:gd name="T40" fmla="*/ 63 w 63"/>
                <a:gd name="T41" fmla="*/ 27 h 54"/>
                <a:gd name="T42" fmla="*/ 55 w 63"/>
                <a:gd name="T43" fmla="*/ 14 h 54"/>
                <a:gd name="T44" fmla="*/ 43 w 63"/>
                <a:gd name="T45" fmla="*/ 3 h 54"/>
                <a:gd name="T46" fmla="*/ 31 w 63"/>
                <a:gd name="T47" fmla="*/ 0 h 54"/>
                <a:gd name="T48" fmla="*/ 18 w 63"/>
                <a:gd name="T49" fmla="*/ 4 h 54"/>
                <a:gd name="T50" fmla="*/ 7 w 63"/>
                <a:gd name="T51" fmla="*/ 11 h 54"/>
                <a:gd name="T52" fmla="*/ 2 w 63"/>
                <a:gd name="T5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54">
                  <a:moveTo>
                    <a:pt x="2" y="19"/>
                  </a:moveTo>
                  <a:cubicBezTo>
                    <a:pt x="0" y="24"/>
                    <a:pt x="0" y="30"/>
                    <a:pt x="3" y="34"/>
                  </a:cubicBezTo>
                  <a:cubicBezTo>
                    <a:pt x="5" y="38"/>
                    <a:pt x="9" y="41"/>
                    <a:pt x="13" y="43"/>
                  </a:cubicBezTo>
                  <a:cubicBezTo>
                    <a:pt x="12" y="45"/>
                    <a:pt x="11" y="47"/>
                    <a:pt x="10" y="48"/>
                  </a:cubicBezTo>
                  <a:cubicBezTo>
                    <a:pt x="7" y="50"/>
                    <a:pt x="5" y="52"/>
                    <a:pt x="2" y="53"/>
                  </a:cubicBezTo>
                  <a:cubicBezTo>
                    <a:pt x="3" y="54"/>
                    <a:pt x="3" y="54"/>
                    <a:pt x="3" y="54"/>
                  </a:cubicBezTo>
                  <a:cubicBezTo>
                    <a:pt x="4" y="54"/>
                    <a:pt x="7" y="52"/>
                    <a:pt x="9" y="50"/>
                  </a:cubicBezTo>
                  <a:cubicBezTo>
                    <a:pt x="11" y="48"/>
                    <a:pt x="13" y="45"/>
                    <a:pt x="14" y="43"/>
                  </a:cubicBezTo>
                  <a:cubicBezTo>
                    <a:pt x="20" y="46"/>
                    <a:pt x="26" y="46"/>
                    <a:pt x="31" y="44"/>
                  </a:cubicBezTo>
                  <a:cubicBezTo>
                    <a:pt x="32" y="43"/>
                    <a:pt x="33" y="43"/>
                    <a:pt x="34" y="42"/>
                  </a:cubicBezTo>
                  <a:cubicBezTo>
                    <a:pt x="34" y="42"/>
                    <a:pt x="34" y="42"/>
                    <a:pt x="35" y="42"/>
                  </a:cubicBezTo>
                  <a:cubicBezTo>
                    <a:pt x="35" y="42"/>
                    <a:pt x="35" y="42"/>
                    <a:pt x="35" y="42"/>
                  </a:cubicBezTo>
                  <a:cubicBezTo>
                    <a:pt x="35" y="42"/>
                    <a:pt x="35" y="42"/>
                    <a:pt x="35" y="42"/>
                  </a:cubicBezTo>
                  <a:cubicBezTo>
                    <a:pt x="35" y="42"/>
                    <a:pt x="35" y="42"/>
                    <a:pt x="35" y="42"/>
                  </a:cubicBezTo>
                  <a:cubicBezTo>
                    <a:pt x="35" y="41"/>
                    <a:pt x="35" y="41"/>
                    <a:pt x="35" y="40"/>
                  </a:cubicBezTo>
                  <a:cubicBezTo>
                    <a:pt x="35" y="39"/>
                    <a:pt x="36" y="38"/>
                    <a:pt x="36" y="36"/>
                  </a:cubicBezTo>
                  <a:cubicBezTo>
                    <a:pt x="37" y="35"/>
                    <a:pt x="38" y="33"/>
                    <a:pt x="40" y="32"/>
                  </a:cubicBezTo>
                  <a:cubicBezTo>
                    <a:pt x="42" y="29"/>
                    <a:pt x="45" y="27"/>
                    <a:pt x="49" y="26"/>
                  </a:cubicBezTo>
                  <a:cubicBezTo>
                    <a:pt x="51" y="25"/>
                    <a:pt x="54" y="25"/>
                    <a:pt x="57" y="25"/>
                  </a:cubicBezTo>
                  <a:cubicBezTo>
                    <a:pt x="59" y="25"/>
                    <a:pt x="60" y="26"/>
                    <a:pt x="61" y="26"/>
                  </a:cubicBezTo>
                  <a:cubicBezTo>
                    <a:pt x="63" y="27"/>
                    <a:pt x="63" y="27"/>
                    <a:pt x="63" y="27"/>
                  </a:cubicBezTo>
                  <a:cubicBezTo>
                    <a:pt x="60" y="23"/>
                    <a:pt x="58" y="18"/>
                    <a:pt x="55" y="14"/>
                  </a:cubicBezTo>
                  <a:cubicBezTo>
                    <a:pt x="52" y="9"/>
                    <a:pt x="48" y="5"/>
                    <a:pt x="43" y="3"/>
                  </a:cubicBezTo>
                  <a:cubicBezTo>
                    <a:pt x="40" y="1"/>
                    <a:pt x="36" y="0"/>
                    <a:pt x="31" y="0"/>
                  </a:cubicBezTo>
                  <a:cubicBezTo>
                    <a:pt x="27" y="1"/>
                    <a:pt x="22" y="2"/>
                    <a:pt x="18" y="4"/>
                  </a:cubicBezTo>
                  <a:cubicBezTo>
                    <a:pt x="14" y="6"/>
                    <a:pt x="9" y="9"/>
                    <a:pt x="7" y="11"/>
                  </a:cubicBezTo>
                  <a:cubicBezTo>
                    <a:pt x="5" y="14"/>
                    <a:pt x="3" y="16"/>
                    <a:pt x="2"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2659"/>
            <p:cNvSpPr>
              <a:spLocks/>
            </p:cNvSpPr>
            <p:nvPr/>
          </p:nvSpPr>
          <p:spPr bwMode="auto">
            <a:xfrm>
              <a:off x="2254859" y="2756600"/>
              <a:ext cx="133862" cy="104214"/>
            </a:xfrm>
            <a:custGeom>
              <a:avLst/>
              <a:gdLst>
                <a:gd name="T0" fmla="*/ 20 w 63"/>
                <a:gd name="T1" fmla="*/ 11 h 49"/>
                <a:gd name="T2" fmla="*/ 16 w 63"/>
                <a:gd name="T3" fmla="*/ 38 h 49"/>
                <a:gd name="T4" fmla="*/ 9 w 63"/>
                <a:gd name="T5" fmla="*/ 40 h 49"/>
                <a:gd name="T6" fmla="*/ 0 w 63"/>
                <a:gd name="T7" fmla="*/ 38 h 49"/>
                <a:gd name="T8" fmla="*/ 0 w 63"/>
                <a:gd name="T9" fmla="*/ 40 h 49"/>
                <a:gd name="T10" fmla="*/ 16 w 63"/>
                <a:gd name="T11" fmla="*/ 39 h 49"/>
                <a:gd name="T12" fmla="*/ 33 w 63"/>
                <a:gd name="T13" fmla="*/ 48 h 49"/>
                <a:gd name="T14" fmla="*/ 52 w 63"/>
                <a:gd name="T15" fmla="*/ 41 h 49"/>
                <a:gd name="T16" fmla="*/ 62 w 63"/>
                <a:gd name="T17" fmla="*/ 27 h 49"/>
                <a:gd name="T18" fmla="*/ 63 w 63"/>
                <a:gd name="T19" fmla="*/ 13 h 49"/>
                <a:gd name="T20" fmla="*/ 62 w 63"/>
                <a:gd name="T21" fmla="*/ 6 h 49"/>
                <a:gd name="T22" fmla="*/ 62 w 63"/>
                <a:gd name="T23" fmla="*/ 0 h 49"/>
                <a:gd name="T24" fmla="*/ 54 w 63"/>
                <a:gd name="T25" fmla="*/ 3 h 49"/>
                <a:gd name="T26" fmla="*/ 44 w 63"/>
                <a:gd name="T27" fmla="*/ 3 h 49"/>
                <a:gd name="T28" fmla="*/ 32 w 63"/>
                <a:gd name="T29" fmla="*/ 5 h 49"/>
                <a:gd name="T30" fmla="*/ 20 w 63"/>
                <a:gd name="T31"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49">
                  <a:moveTo>
                    <a:pt x="20" y="11"/>
                  </a:moveTo>
                  <a:cubicBezTo>
                    <a:pt x="12" y="17"/>
                    <a:pt x="11" y="30"/>
                    <a:pt x="16" y="38"/>
                  </a:cubicBezTo>
                  <a:cubicBezTo>
                    <a:pt x="14" y="39"/>
                    <a:pt x="11" y="40"/>
                    <a:pt x="9" y="40"/>
                  </a:cubicBezTo>
                  <a:cubicBezTo>
                    <a:pt x="6" y="40"/>
                    <a:pt x="3" y="39"/>
                    <a:pt x="0" y="38"/>
                  </a:cubicBezTo>
                  <a:cubicBezTo>
                    <a:pt x="0" y="40"/>
                    <a:pt x="0" y="40"/>
                    <a:pt x="0" y="40"/>
                  </a:cubicBezTo>
                  <a:cubicBezTo>
                    <a:pt x="3" y="41"/>
                    <a:pt x="12" y="41"/>
                    <a:pt x="16" y="39"/>
                  </a:cubicBezTo>
                  <a:cubicBezTo>
                    <a:pt x="20" y="44"/>
                    <a:pt x="25" y="49"/>
                    <a:pt x="33" y="48"/>
                  </a:cubicBezTo>
                  <a:cubicBezTo>
                    <a:pt x="39" y="48"/>
                    <a:pt x="47" y="45"/>
                    <a:pt x="52" y="41"/>
                  </a:cubicBezTo>
                  <a:cubicBezTo>
                    <a:pt x="58" y="37"/>
                    <a:pt x="60" y="32"/>
                    <a:pt x="62" y="27"/>
                  </a:cubicBezTo>
                  <a:cubicBezTo>
                    <a:pt x="63" y="22"/>
                    <a:pt x="63" y="18"/>
                    <a:pt x="63" y="13"/>
                  </a:cubicBezTo>
                  <a:cubicBezTo>
                    <a:pt x="63" y="12"/>
                    <a:pt x="63" y="8"/>
                    <a:pt x="62" y="6"/>
                  </a:cubicBezTo>
                  <a:cubicBezTo>
                    <a:pt x="62" y="3"/>
                    <a:pt x="62" y="0"/>
                    <a:pt x="62" y="0"/>
                  </a:cubicBezTo>
                  <a:cubicBezTo>
                    <a:pt x="60" y="2"/>
                    <a:pt x="57" y="3"/>
                    <a:pt x="54" y="3"/>
                  </a:cubicBezTo>
                  <a:cubicBezTo>
                    <a:pt x="51" y="4"/>
                    <a:pt x="47" y="3"/>
                    <a:pt x="44" y="3"/>
                  </a:cubicBezTo>
                  <a:cubicBezTo>
                    <a:pt x="40" y="3"/>
                    <a:pt x="36" y="4"/>
                    <a:pt x="32" y="5"/>
                  </a:cubicBezTo>
                  <a:cubicBezTo>
                    <a:pt x="27" y="6"/>
                    <a:pt x="23" y="8"/>
                    <a:pt x="20"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2661"/>
            <p:cNvSpPr>
              <a:spLocks noEditPoints="1"/>
            </p:cNvSpPr>
            <p:nvPr/>
          </p:nvSpPr>
          <p:spPr bwMode="auto">
            <a:xfrm>
              <a:off x="1740077" y="2644300"/>
              <a:ext cx="718719" cy="365648"/>
            </a:xfrm>
            <a:custGeom>
              <a:avLst/>
              <a:gdLst>
                <a:gd name="T0" fmla="*/ 21 w 338"/>
                <a:gd name="T1" fmla="*/ 82 h 172"/>
                <a:gd name="T2" fmla="*/ 0 w 338"/>
                <a:gd name="T3" fmla="*/ 82 h 172"/>
                <a:gd name="T4" fmla="*/ 39 w 338"/>
                <a:gd name="T5" fmla="*/ 99 h 172"/>
                <a:gd name="T6" fmla="*/ 45 w 338"/>
                <a:gd name="T7" fmla="*/ 101 h 172"/>
                <a:gd name="T8" fmla="*/ 47 w 338"/>
                <a:gd name="T9" fmla="*/ 100 h 172"/>
                <a:gd name="T10" fmla="*/ 74 w 338"/>
                <a:gd name="T11" fmla="*/ 101 h 172"/>
                <a:gd name="T12" fmla="*/ 88 w 338"/>
                <a:gd name="T13" fmla="*/ 114 h 172"/>
                <a:gd name="T14" fmla="*/ 94 w 338"/>
                <a:gd name="T15" fmla="*/ 114 h 172"/>
                <a:gd name="T16" fmla="*/ 127 w 338"/>
                <a:gd name="T17" fmla="*/ 131 h 172"/>
                <a:gd name="T18" fmla="*/ 166 w 338"/>
                <a:gd name="T19" fmla="*/ 137 h 172"/>
                <a:gd name="T20" fmla="*/ 162 w 338"/>
                <a:gd name="T21" fmla="*/ 117 h 172"/>
                <a:gd name="T22" fmla="*/ 191 w 338"/>
                <a:gd name="T23" fmla="*/ 143 h 172"/>
                <a:gd name="T24" fmla="*/ 180 w 338"/>
                <a:gd name="T25" fmla="*/ 155 h 172"/>
                <a:gd name="T26" fmla="*/ 192 w 338"/>
                <a:gd name="T27" fmla="*/ 156 h 172"/>
                <a:gd name="T28" fmla="*/ 213 w 338"/>
                <a:gd name="T29" fmla="*/ 171 h 172"/>
                <a:gd name="T30" fmla="*/ 240 w 338"/>
                <a:gd name="T31" fmla="*/ 152 h 172"/>
                <a:gd name="T32" fmla="*/ 229 w 338"/>
                <a:gd name="T33" fmla="*/ 137 h 172"/>
                <a:gd name="T34" fmla="*/ 232 w 338"/>
                <a:gd name="T35" fmla="*/ 115 h 172"/>
                <a:gd name="T36" fmla="*/ 225 w 338"/>
                <a:gd name="T37" fmla="*/ 109 h 172"/>
                <a:gd name="T38" fmla="*/ 248 w 338"/>
                <a:gd name="T39" fmla="*/ 69 h 172"/>
                <a:gd name="T40" fmla="*/ 257 w 338"/>
                <a:gd name="T41" fmla="*/ 55 h 172"/>
                <a:gd name="T42" fmla="*/ 283 w 338"/>
                <a:gd name="T43" fmla="*/ 29 h 172"/>
                <a:gd name="T44" fmla="*/ 298 w 338"/>
                <a:gd name="T45" fmla="*/ 34 h 172"/>
                <a:gd name="T46" fmla="*/ 330 w 338"/>
                <a:gd name="T47" fmla="*/ 19 h 172"/>
                <a:gd name="T48" fmla="*/ 338 w 338"/>
                <a:gd name="T49" fmla="*/ 1 h 172"/>
                <a:gd name="T50" fmla="*/ 307 w 338"/>
                <a:gd name="T51" fmla="*/ 5 h 172"/>
                <a:gd name="T52" fmla="*/ 293 w 338"/>
                <a:gd name="T53" fmla="*/ 29 h 172"/>
                <a:gd name="T54" fmla="*/ 284 w 338"/>
                <a:gd name="T55" fmla="*/ 15 h 172"/>
                <a:gd name="T56" fmla="*/ 274 w 338"/>
                <a:gd name="T57" fmla="*/ 4 h 172"/>
                <a:gd name="T58" fmla="*/ 237 w 338"/>
                <a:gd name="T59" fmla="*/ 18 h 172"/>
                <a:gd name="T60" fmla="*/ 227 w 338"/>
                <a:gd name="T61" fmla="*/ 48 h 172"/>
                <a:gd name="T62" fmla="*/ 225 w 338"/>
                <a:gd name="T63" fmla="*/ 48 h 172"/>
                <a:gd name="T64" fmla="*/ 236 w 338"/>
                <a:gd name="T65" fmla="*/ 50 h 172"/>
                <a:gd name="T66" fmla="*/ 211 w 338"/>
                <a:gd name="T67" fmla="*/ 43 h 172"/>
                <a:gd name="T68" fmla="*/ 197 w 338"/>
                <a:gd name="T69" fmla="*/ 31 h 172"/>
                <a:gd name="T70" fmla="*/ 168 w 338"/>
                <a:gd name="T71" fmla="*/ 46 h 172"/>
                <a:gd name="T72" fmla="*/ 154 w 338"/>
                <a:gd name="T73" fmla="*/ 54 h 172"/>
                <a:gd name="T74" fmla="*/ 167 w 338"/>
                <a:gd name="T75" fmla="*/ 59 h 172"/>
                <a:gd name="T76" fmla="*/ 152 w 338"/>
                <a:gd name="T77" fmla="*/ 86 h 172"/>
                <a:gd name="T78" fmla="*/ 106 w 338"/>
                <a:gd name="T79" fmla="*/ 62 h 172"/>
                <a:gd name="T80" fmla="*/ 91 w 338"/>
                <a:gd name="T81" fmla="*/ 83 h 172"/>
                <a:gd name="T82" fmla="*/ 61 w 338"/>
                <a:gd name="T83" fmla="*/ 54 h 172"/>
                <a:gd name="T84" fmla="*/ 172 w 338"/>
                <a:gd name="T85" fmla="*/ 117 h 172"/>
                <a:gd name="T86" fmla="*/ 161 w 338"/>
                <a:gd name="T87" fmla="*/ 11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8" h="172">
                  <a:moveTo>
                    <a:pt x="31" y="52"/>
                  </a:moveTo>
                  <a:cubicBezTo>
                    <a:pt x="24" y="54"/>
                    <a:pt x="20" y="59"/>
                    <a:pt x="18" y="65"/>
                  </a:cubicBezTo>
                  <a:cubicBezTo>
                    <a:pt x="17" y="71"/>
                    <a:pt x="19" y="77"/>
                    <a:pt x="21" y="82"/>
                  </a:cubicBezTo>
                  <a:cubicBezTo>
                    <a:pt x="19" y="83"/>
                    <a:pt x="16" y="83"/>
                    <a:pt x="13" y="83"/>
                  </a:cubicBezTo>
                  <a:cubicBezTo>
                    <a:pt x="9" y="83"/>
                    <a:pt x="5" y="82"/>
                    <a:pt x="1" y="81"/>
                  </a:cubicBezTo>
                  <a:cubicBezTo>
                    <a:pt x="0" y="82"/>
                    <a:pt x="0" y="82"/>
                    <a:pt x="0" y="82"/>
                  </a:cubicBezTo>
                  <a:cubicBezTo>
                    <a:pt x="2" y="83"/>
                    <a:pt x="6" y="83"/>
                    <a:pt x="10" y="84"/>
                  </a:cubicBezTo>
                  <a:cubicBezTo>
                    <a:pt x="15" y="84"/>
                    <a:pt x="19" y="84"/>
                    <a:pt x="22" y="83"/>
                  </a:cubicBezTo>
                  <a:cubicBezTo>
                    <a:pt x="26" y="91"/>
                    <a:pt x="32" y="97"/>
                    <a:pt x="39" y="99"/>
                  </a:cubicBezTo>
                  <a:cubicBezTo>
                    <a:pt x="40" y="100"/>
                    <a:pt x="42" y="100"/>
                    <a:pt x="43" y="100"/>
                  </a:cubicBezTo>
                  <a:cubicBezTo>
                    <a:pt x="44" y="100"/>
                    <a:pt x="44" y="101"/>
                    <a:pt x="45" y="101"/>
                  </a:cubicBezTo>
                  <a:cubicBezTo>
                    <a:pt x="45" y="101"/>
                    <a:pt x="45" y="101"/>
                    <a:pt x="45" y="101"/>
                  </a:cubicBezTo>
                  <a:cubicBezTo>
                    <a:pt x="45" y="101"/>
                    <a:pt x="45" y="101"/>
                    <a:pt x="45" y="101"/>
                  </a:cubicBezTo>
                  <a:cubicBezTo>
                    <a:pt x="45" y="101"/>
                    <a:pt x="45" y="101"/>
                    <a:pt x="45" y="101"/>
                  </a:cubicBezTo>
                  <a:cubicBezTo>
                    <a:pt x="45" y="101"/>
                    <a:pt x="46" y="100"/>
                    <a:pt x="47" y="100"/>
                  </a:cubicBezTo>
                  <a:cubicBezTo>
                    <a:pt x="47" y="99"/>
                    <a:pt x="49" y="98"/>
                    <a:pt x="51" y="98"/>
                  </a:cubicBezTo>
                  <a:cubicBezTo>
                    <a:pt x="53" y="97"/>
                    <a:pt x="56" y="97"/>
                    <a:pt x="59" y="97"/>
                  </a:cubicBezTo>
                  <a:cubicBezTo>
                    <a:pt x="64" y="97"/>
                    <a:pt x="69" y="99"/>
                    <a:pt x="74" y="101"/>
                  </a:cubicBezTo>
                  <a:cubicBezTo>
                    <a:pt x="76" y="101"/>
                    <a:pt x="80" y="104"/>
                    <a:pt x="83" y="107"/>
                  </a:cubicBezTo>
                  <a:cubicBezTo>
                    <a:pt x="84" y="109"/>
                    <a:pt x="85" y="111"/>
                    <a:pt x="86" y="112"/>
                  </a:cubicBezTo>
                  <a:cubicBezTo>
                    <a:pt x="88" y="114"/>
                    <a:pt x="88" y="114"/>
                    <a:pt x="88" y="114"/>
                  </a:cubicBezTo>
                  <a:cubicBezTo>
                    <a:pt x="88" y="108"/>
                    <a:pt x="90" y="102"/>
                    <a:pt x="91" y="96"/>
                  </a:cubicBezTo>
                  <a:cubicBezTo>
                    <a:pt x="91" y="99"/>
                    <a:pt x="91" y="102"/>
                    <a:pt x="92" y="104"/>
                  </a:cubicBezTo>
                  <a:cubicBezTo>
                    <a:pt x="92" y="108"/>
                    <a:pt x="92" y="111"/>
                    <a:pt x="94" y="114"/>
                  </a:cubicBezTo>
                  <a:cubicBezTo>
                    <a:pt x="95" y="115"/>
                    <a:pt x="97" y="117"/>
                    <a:pt x="99" y="120"/>
                  </a:cubicBezTo>
                  <a:cubicBezTo>
                    <a:pt x="102" y="122"/>
                    <a:pt x="104" y="124"/>
                    <a:pt x="107" y="125"/>
                  </a:cubicBezTo>
                  <a:cubicBezTo>
                    <a:pt x="113" y="129"/>
                    <a:pt x="120" y="129"/>
                    <a:pt x="127" y="131"/>
                  </a:cubicBezTo>
                  <a:cubicBezTo>
                    <a:pt x="133" y="131"/>
                    <a:pt x="139" y="131"/>
                    <a:pt x="146" y="131"/>
                  </a:cubicBezTo>
                  <a:cubicBezTo>
                    <a:pt x="148" y="131"/>
                    <a:pt x="153" y="132"/>
                    <a:pt x="157" y="134"/>
                  </a:cubicBezTo>
                  <a:cubicBezTo>
                    <a:pt x="162" y="135"/>
                    <a:pt x="166" y="137"/>
                    <a:pt x="166" y="137"/>
                  </a:cubicBezTo>
                  <a:cubicBezTo>
                    <a:pt x="163" y="131"/>
                    <a:pt x="162" y="125"/>
                    <a:pt x="161" y="119"/>
                  </a:cubicBezTo>
                  <a:cubicBezTo>
                    <a:pt x="161" y="118"/>
                    <a:pt x="161" y="117"/>
                    <a:pt x="161" y="116"/>
                  </a:cubicBezTo>
                  <a:cubicBezTo>
                    <a:pt x="161" y="116"/>
                    <a:pt x="161" y="117"/>
                    <a:pt x="162" y="117"/>
                  </a:cubicBezTo>
                  <a:cubicBezTo>
                    <a:pt x="165" y="119"/>
                    <a:pt x="168" y="121"/>
                    <a:pt x="171" y="122"/>
                  </a:cubicBezTo>
                  <a:cubicBezTo>
                    <a:pt x="171" y="129"/>
                    <a:pt x="174" y="137"/>
                    <a:pt x="182" y="141"/>
                  </a:cubicBezTo>
                  <a:cubicBezTo>
                    <a:pt x="185" y="142"/>
                    <a:pt x="188" y="143"/>
                    <a:pt x="191" y="143"/>
                  </a:cubicBezTo>
                  <a:cubicBezTo>
                    <a:pt x="190" y="147"/>
                    <a:pt x="191" y="151"/>
                    <a:pt x="191" y="155"/>
                  </a:cubicBezTo>
                  <a:cubicBezTo>
                    <a:pt x="190" y="156"/>
                    <a:pt x="188" y="156"/>
                    <a:pt x="187" y="156"/>
                  </a:cubicBezTo>
                  <a:cubicBezTo>
                    <a:pt x="184" y="155"/>
                    <a:pt x="182" y="155"/>
                    <a:pt x="180" y="155"/>
                  </a:cubicBezTo>
                  <a:cubicBezTo>
                    <a:pt x="180" y="156"/>
                    <a:pt x="180" y="156"/>
                    <a:pt x="180" y="156"/>
                  </a:cubicBezTo>
                  <a:cubicBezTo>
                    <a:pt x="181" y="156"/>
                    <a:pt x="183" y="156"/>
                    <a:pt x="185" y="156"/>
                  </a:cubicBezTo>
                  <a:cubicBezTo>
                    <a:pt x="187" y="156"/>
                    <a:pt x="190" y="156"/>
                    <a:pt x="192" y="156"/>
                  </a:cubicBezTo>
                  <a:cubicBezTo>
                    <a:pt x="193" y="159"/>
                    <a:pt x="194" y="162"/>
                    <a:pt x="195" y="164"/>
                  </a:cubicBezTo>
                  <a:cubicBezTo>
                    <a:pt x="197" y="166"/>
                    <a:pt x="198" y="168"/>
                    <a:pt x="201" y="169"/>
                  </a:cubicBezTo>
                  <a:cubicBezTo>
                    <a:pt x="204" y="171"/>
                    <a:pt x="209" y="172"/>
                    <a:pt x="213" y="171"/>
                  </a:cubicBezTo>
                  <a:cubicBezTo>
                    <a:pt x="218" y="171"/>
                    <a:pt x="221" y="168"/>
                    <a:pt x="225" y="165"/>
                  </a:cubicBezTo>
                  <a:cubicBezTo>
                    <a:pt x="229" y="163"/>
                    <a:pt x="231" y="160"/>
                    <a:pt x="234" y="157"/>
                  </a:cubicBezTo>
                  <a:cubicBezTo>
                    <a:pt x="235" y="156"/>
                    <a:pt x="237" y="154"/>
                    <a:pt x="240" y="152"/>
                  </a:cubicBezTo>
                  <a:cubicBezTo>
                    <a:pt x="242" y="150"/>
                    <a:pt x="244" y="149"/>
                    <a:pt x="244" y="149"/>
                  </a:cubicBezTo>
                  <a:cubicBezTo>
                    <a:pt x="241" y="148"/>
                    <a:pt x="238" y="146"/>
                    <a:pt x="236" y="144"/>
                  </a:cubicBezTo>
                  <a:cubicBezTo>
                    <a:pt x="233" y="142"/>
                    <a:pt x="231" y="139"/>
                    <a:pt x="229" y="137"/>
                  </a:cubicBezTo>
                  <a:cubicBezTo>
                    <a:pt x="227" y="136"/>
                    <a:pt x="225" y="134"/>
                    <a:pt x="222" y="133"/>
                  </a:cubicBezTo>
                  <a:cubicBezTo>
                    <a:pt x="225" y="130"/>
                    <a:pt x="227" y="126"/>
                    <a:pt x="229" y="123"/>
                  </a:cubicBezTo>
                  <a:cubicBezTo>
                    <a:pt x="229" y="121"/>
                    <a:pt x="231" y="118"/>
                    <a:pt x="232" y="115"/>
                  </a:cubicBezTo>
                  <a:cubicBezTo>
                    <a:pt x="233" y="112"/>
                    <a:pt x="233" y="110"/>
                    <a:pt x="233" y="110"/>
                  </a:cubicBezTo>
                  <a:cubicBezTo>
                    <a:pt x="232" y="110"/>
                    <a:pt x="231" y="110"/>
                    <a:pt x="229" y="110"/>
                  </a:cubicBezTo>
                  <a:cubicBezTo>
                    <a:pt x="228" y="110"/>
                    <a:pt x="226" y="109"/>
                    <a:pt x="225" y="109"/>
                  </a:cubicBezTo>
                  <a:cubicBezTo>
                    <a:pt x="224" y="109"/>
                    <a:pt x="224" y="108"/>
                    <a:pt x="224" y="108"/>
                  </a:cubicBezTo>
                  <a:cubicBezTo>
                    <a:pt x="231" y="103"/>
                    <a:pt x="236" y="97"/>
                    <a:pt x="240" y="91"/>
                  </a:cubicBezTo>
                  <a:cubicBezTo>
                    <a:pt x="245" y="84"/>
                    <a:pt x="247" y="77"/>
                    <a:pt x="248" y="69"/>
                  </a:cubicBezTo>
                  <a:cubicBezTo>
                    <a:pt x="248" y="66"/>
                    <a:pt x="250" y="61"/>
                    <a:pt x="249" y="56"/>
                  </a:cubicBezTo>
                  <a:cubicBezTo>
                    <a:pt x="249" y="56"/>
                    <a:pt x="249" y="56"/>
                    <a:pt x="249" y="56"/>
                  </a:cubicBezTo>
                  <a:cubicBezTo>
                    <a:pt x="252" y="56"/>
                    <a:pt x="254" y="56"/>
                    <a:pt x="257" y="55"/>
                  </a:cubicBezTo>
                  <a:cubicBezTo>
                    <a:pt x="263" y="54"/>
                    <a:pt x="271" y="49"/>
                    <a:pt x="276" y="45"/>
                  </a:cubicBezTo>
                  <a:cubicBezTo>
                    <a:pt x="281" y="40"/>
                    <a:pt x="282" y="35"/>
                    <a:pt x="283" y="29"/>
                  </a:cubicBezTo>
                  <a:cubicBezTo>
                    <a:pt x="283" y="29"/>
                    <a:pt x="283" y="29"/>
                    <a:pt x="283" y="29"/>
                  </a:cubicBezTo>
                  <a:cubicBezTo>
                    <a:pt x="283" y="29"/>
                    <a:pt x="284" y="29"/>
                    <a:pt x="284" y="29"/>
                  </a:cubicBezTo>
                  <a:cubicBezTo>
                    <a:pt x="287" y="30"/>
                    <a:pt x="291" y="30"/>
                    <a:pt x="293" y="29"/>
                  </a:cubicBezTo>
                  <a:cubicBezTo>
                    <a:pt x="294" y="31"/>
                    <a:pt x="296" y="33"/>
                    <a:pt x="298" y="34"/>
                  </a:cubicBezTo>
                  <a:cubicBezTo>
                    <a:pt x="301" y="35"/>
                    <a:pt x="304" y="36"/>
                    <a:pt x="308" y="35"/>
                  </a:cubicBezTo>
                  <a:cubicBezTo>
                    <a:pt x="313" y="34"/>
                    <a:pt x="319" y="31"/>
                    <a:pt x="323" y="28"/>
                  </a:cubicBezTo>
                  <a:cubicBezTo>
                    <a:pt x="327" y="26"/>
                    <a:pt x="328" y="22"/>
                    <a:pt x="330" y="19"/>
                  </a:cubicBezTo>
                  <a:cubicBezTo>
                    <a:pt x="331" y="16"/>
                    <a:pt x="332" y="13"/>
                    <a:pt x="333" y="10"/>
                  </a:cubicBezTo>
                  <a:cubicBezTo>
                    <a:pt x="333" y="9"/>
                    <a:pt x="334" y="6"/>
                    <a:pt x="335" y="4"/>
                  </a:cubicBezTo>
                  <a:cubicBezTo>
                    <a:pt x="337" y="2"/>
                    <a:pt x="338" y="1"/>
                    <a:pt x="338" y="1"/>
                  </a:cubicBezTo>
                  <a:cubicBezTo>
                    <a:pt x="334" y="1"/>
                    <a:pt x="331" y="2"/>
                    <a:pt x="328" y="2"/>
                  </a:cubicBezTo>
                  <a:cubicBezTo>
                    <a:pt x="325" y="2"/>
                    <a:pt x="322" y="2"/>
                    <a:pt x="319" y="2"/>
                  </a:cubicBezTo>
                  <a:cubicBezTo>
                    <a:pt x="315" y="3"/>
                    <a:pt x="311" y="4"/>
                    <a:pt x="307" y="5"/>
                  </a:cubicBezTo>
                  <a:cubicBezTo>
                    <a:pt x="303" y="6"/>
                    <a:pt x="300" y="8"/>
                    <a:pt x="297" y="10"/>
                  </a:cubicBezTo>
                  <a:cubicBezTo>
                    <a:pt x="294" y="13"/>
                    <a:pt x="293" y="16"/>
                    <a:pt x="292" y="19"/>
                  </a:cubicBezTo>
                  <a:cubicBezTo>
                    <a:pt x="291" y="22"/>
                    <a:pt x="291" y="26"/>
                    <a:pt x="293" y="29"/>
                  </a:cubicBezTo>
                  <a:cubicBezTo>
                    <a:pt x="291" y="29"/>
                    <a:pt x="288" y="29"/>
                    <a:pt x="286" y="29"/>
                  </a:cubicBezTo>
                  <a:cubicBezTo>
                    <a:pt x="285" y="29"/>
                    <a:pt x="284" y="28"/>
                    <a:pt x="283" y="28"/>
                  </a:cubicBezTo>
                  <a:cubicBezTo>
                    <a:pt x="284" y="24"/>
                    <a:pt x="284" y="20"/>
                    <a:pt x="284" y="15"/>
                  </a:cubicBezTo>
                  <a:cubicBezTo>
                    <a:pt x="283" y="13"/>
                    <a:pt x="284" y="10"/>
                    <a:pt x="284" y="7"/>
                  </a:cubicBezTo>
                  <a:cubicBezTo>
                    <a:pt x="285" y="3"/>
                    <a:pt x="286" y="0"/>
                    <a:pt x="286" y="0"/>
                  </a:cubicBezTo>
                  <a:cubicBezTo>
                    <a:pt x="282" y="3"/>
                    <a:pt x="278" y="4"/>
                    <a:pt x="274" y="4"/>
                  </a:cubicBezTo>
                  <a:cubicBezTo>
                    <a:pt x="270" y="5"/>
                    <a:pt x="266" y="5"/>
                    <a:pt x="262" y="5"/>
                  </a:cubicBezTo>
                  <a:cubicBezTo>
                    <a:pt x="258" y="6"/>
                    <a:pt x="252" y="8"/>
                    <a:pt x="248" y="10"/>
                  </a:cubicBezTo>
                  <a:cubicBezTo>
                    <a:pt x="243" y="12"/>
                    <a:pt x="240" y="14"/>
                    <a:pt x="237" y="18"/>
                  </a:cubicBezTo>
                  <a:cubicBezTo>
                    <a:pt x="234" y="21"/>
                    <a:pt x="233" y="26"/>
                    <a:pt x="233" y="31"/>
                  </a:cubicBezTo>
                  <a:cubicBezTo>
                    <a:pt x="232" y="37"/>
                    <a:pt x="233" y="42"/>
                    <a:pt x="235" y="47"/>
                  </a:cubicBezTo>
                  <a:cubicBezTo>
                    <a:pt x="233" y="48"/>
                    <a:pt x="230" y="48"/>
                    <a:pt x="227" y="48"/>
                  </a:cubicBezTo>
                  <a:cubicBezTo>
                    <a:pt x="223" y="48"/>
                    <a:pt x="219" y="46"/>
                    <a:pt x="217" y="43"/>
                  </a:cubicBezTo>
                  <a:cubicBezTo>
                    <a:pt x="217" y="44"/>
                    <a:pt x="216" y="44"/>
                    <a:pt x="216" y="44"/>
                  </a:cubicBezTo>
                  <a:cubicBezTo>
                    <a:pt x="217" y="46"/>
                    <a:pt x="220" y="48"/>
                    <a:pt x="225" y="48"/>
                  </a:cubicBezTo>
                  <a:cubicBezTo>
                    <a:pt x="229" y="49"/>
                    <a:pt x="233" y="49"/>
                    <a:pt x="236" y="48"/>
                  </a:cubicBezTo>
                  <a:cubicBezTo>
                    <a:pt x="237" y="49"/>
                    <a:pt x="237" y="50"/>
                    <a:pt x="238" y="51"/>
                  </a:cubicBezTo>
                  <a:cubicBezTo>
                    <a:pt x="237" y="51"/>
                    <a:pt x="237" y="50"/>
                    <a:pt x="236" y="50"/>
                  </a:cubicBezTo>
                  <a:cubicBezTo>
                    <a:pt x="230" y="50"/>
                    <a:pt x="225" y="48"/>
                    <a:pt x="219" y="47"/>
                  </a:cubicBezTo>
                  <a:cubicBezTo>
                    <a:pt x="216" y="47"/>
                    <a:pt x="213" y="47"/>
                    <a:pt x="210" y="47"/>
                  </a:cubicBezTo>
                  <a:cubicBezTo>
                    <a:pt x="211" y="46"/>
                    <a:pt x="211" y="45"/>
                    <a:pt x="211" y="43"/>
                  </a:cubicBezTo>
                  <a:cubicBezTo>
                    <a:pt x="211" y="42"/>
                    <a:pt x="212" y="39"/>
                    <a:pt x="214" y="37"/>
                  </a:cubicBezTo>
                  <a:cubicBezTo>
                    <a:pt x="215" y="35"/>
                    <a:pt x="216" y="33"/>
                    <a:pt x="216" y="33"/>
                  </a:cubicBezTo>
                  <a:cubicBezTo>
                    <a:pt x="209" y="35"/>
                    <a:pt x="203" y="32"/>
                    <a:pt x="197" y="31"/>
                  </a:cubicBezTo>
                  <a:cubicBezTo>
                    <a:pt x="193" y="31"/>
                    <a:pt x="188" y="31"/>
                    <a:pt x="185" y="32"/>
                  </a:cubicBezTo>
                  <a:cubicBezTo>
                    <a:pt x="181" y="33"/>
                    <a:pt x="177" y="34"/>
                    <a:pt x="174" y="36"/>
                  </a:cubicBezTo>
                  <a:cubicBezTo>
                    <a:pt x="171" y="38"/>
                    <a:pt x="169" y="42"/>
                    <a:pt x="168" y="46"/>
                  </a:cubicBezTo>
                  <a:cubicBezTo>
                    <a:pt x="167" y="50"/>
                    <a:pt x="166" y="54"/>
                    <a:pt x="168" y="59"/>
                  </a:cubicBezTo>
                  <a:cubicBezTo>
                    <a:pt x="165" y="59"/>
                    <a:pt x="163" y="59"/>
                    <a:pt x="161" y="58"/>
                  </a:cubicBezTo>
                  <a:cubicBezTo>
                    <a:pt x="158" y="57"/>
                    <a:pt x="156" y="56"/>
                    <a:pt x="154" y="54"/>
                  </a:cubicBezTo>
                  <a:cubicBezTo>
                    <a:pt x="154" y="54"/>
                    <a:pt x="153" y="54"/>
                    <a:pt x="153" y="55"/>
                  </a:cubicBezTo>
                  <a:cubicBezTo>
                    <a:pt x="154" y="56"/>
                    <a:pt x="156" y="57"/>
                    <a:pt x="159" y="58"/>
                  </a:cubicBezTo>
                  <a:cubicBezTo>
                    <a:pt x="162" y="59"/>
                    <a:pt x="165" y="59"/>
                    <a:pt x="167" y="59"/>
                  </a:cubicBezTo>
                  <a:cubicBezTo>
                    <a:pt x="167" y="60"/>
                    <a:pt x="166" y="61"/>
                    <a:pt x="166" y="61"/>
                  </a:cubicBezTo>
                  <a:cubicBezTo>
                    <a:pt x="160" y="70"/>
                    <a:pt x="160" y="70"/>
                    <a:pt x="160" y="70"/>
                  </a:cubicBezTo>
                  <a:cubicBezTo>
                    <a:pt x="156" y="75"/>
                    <a:pt x="153" y="80"/>
                    <a:pt x="152" y="86"/>
                  </a:cubicBezTo>
                  <a:cubicBezTo>
                    <a:pt x="150" y="83"/>
                    <a:pt x="148" y="81"/>
                    <a:pt x="146" y="78"/>
                  </a:cubicBezTo>
                  <a:cubicBezTo>
                    <a:pt x="140" y="71"/>
                    <a:pt x="131" y="65"/>
                    <a:pt x="121" y="62"/>
                  </a:cubicBezTo>
                  <a:cubicBezTo>
                    <a:pt x="116" y="61"/>
                    <a:pt x="110" y="61"/>
                    <a:pt x="106" y="62"/>
                  </a:cubicBezTo>
                  <a:cubicBezTo>
                    <a:pt x="102" y="64"/>
                    <a:pt x="98" y="66"/>
                    <a:pt x="96" y="69"/>
                  </a:cubicBezTo>
                  <a:cubicBezTo>
                    <a:pt x="93" y="72"/>
                    <a:pt x="92" y="76"/>
                    <a:pt x="91" y="79"/>
                  </a:cubicBezTo>
                  <a:cubicBezTo>
                    <a:pt x="91" y="80"/>
                    <a:pt x="91" y="82"/>
                    <a:pt x="91" y="83"/>
                  </a:cubicBezTo>
                  <a:cubicBezTo>
                    <a:pt x="90" y="81"/>
                    <a:pt x="89" y="78"/>
                    <a:pt x="88" y="76"/>
                  </a:cubicBezTo>
                  <a:cubicBezTo>
                    <a:pt x="86" y="72"/>
                    <a:pt x="83" y="67"/>
                    <a:pt x="78" y="63"/>
                  </a:cubicBezTo>
                  <a:cubicBezTo>
                    <a:pt x="73" y="59"/>
                    <a:pt x="68" y="56"/>
                    <a:pt x="61" y="54"/>
                  </a:cubicBezTo>
                  <a:cubicBezTo>
                    <a:pt x="55" y="52"/>
                    <a:pt x="47" y="50"/>
                    <a:pt x="43" y="50"/>
                  </a:cubicBezTo>
                  <a:cubicBezTo>
                    <a:pt x="39" y="50"/>
                    <a:pt x="35" y="51"/>
                    <a:pt x="31" y="52"/>
                  </a:cubicBezTo>
                  <a:close/>
                  <a:moveTo>
                    <a:pt x="172" y="117"/>
                  </a:moveTo>
                  <a:cubicBezTo>
                    <a:pt x="172" y="118"/>
                    <a:pt x="171" y="120"/>
                    <a:pt x="171" y="121"/>
                  </a:cubicBezTo>
                  <a:cubicBezTo>
                    <a:pt x="169" y="121"/>
                    <a:pt x="166" y="119"/>
                    <a:pt x="164" y="118"/>
                  </a:cubicBezTo>
                  <a:cubicBezTo>
                    <a:pt x="163" y="117"/>
                    <a:pt x="162" y="116"/>
                    <a:pt x="161" y="115"/>
                  </a:cubicBezTo>
                  <a:cubicBezTo>
                    <a:pt x="161" y="114"/>
                    <a:pt x="161" y="113"/>
                    <a:pt x="161" y="111"/>
                  </a:cubicBezTo>
                  <a:cubicBezTo>
                    <a:pt x="164" y="114"/>
                    <a:pt x="168" y="116"/>
                    <a:pt x="172" y="1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2662"/>
            <p:cNvSpPr>
              <a:spLocks/>
            </p:cNvSpPr>
            <p:nvPr/>
          </p:nvSpPr>
          <p:spPr bwMode="auto">
            <a:xfrm>
              <a:off x="1687071" y="2658674"/>
              <a:ext cx="253348" cy="393499"/>
            </a:xfrm>
            <a:custGeom>
              <a:avLst/>
              <a:gdLst>
                <a:gd name="T0" fmla="*/ 8 w 119"/>
                <a:gd name="T1" fmla="*/ 21 h 185"/>
                <a:gd name="T2" fmla="*/ 1 w 119"/>
                <a:gd name="T3" fmla="*/ 49 h 185"/>
                <a:gd name="T4" fmla="*/ 22 w 119"/>
                <a:gd name="T5" fmla="*/ 69 h 185"/>
                <a:gd name="T6" fmla="*/ 7 w 119"/>
                <a:gd name="T7" fmla="*/ 81 h 185"/>
                <a:gd name="T8" fmla="*/ 16 w 119"/>
                <a:gd name="T9" fmla="*/ 78 h 185"/>
                <a:gd name="T10" fmla="*/ 18 w 119"/>
                <a:gd name="T11" fmla="*/ 81 h 185"/>
                <a:gd name="T12" fmla="*/ 4 w 119"/>
                <a:gd name="T13" fmla="*/ 103 h 185"/>
                <a:gd name="T14" fmla="*/ 12 w 119"/>
                <a:gd name="T15" fmla="*/ 129 h 185"/>
                <a:gd name="T16" fmla="*/ 21 w 119"/>
                <a:gd name="T17" fmla="*/ 141 h 185"/>
                <a:gd name="T18" fmla="*/ 23 w 119"/>
                <a:gd name="T19" fmla="*/ 154 h 185"/>
                <a:gd name="T20" fmla="*/ 24 w 119"/>
                <a:gd name="T21" fmla="*/ 155 h 185"/>
                <a:gd name="T22" fmla="*/ 50 w 119"/>
                <a:gd name="T23" fmla="*/ 182 h 185"/>
                <a:gd name="T24" fmla="*/ 84 w 119"/>
                <a:gd name="T25" fmla="*/ 184 h 185"/>
                <a:gd name="T26" fmla="*/ 89 w 119"/>
                <a:gd name="T27" fmla="*/ 171 h 185"/>
                <a:gd name="T28" fmla="*/ 93 w 119"/>
                <a:gd name="T29" fmla="*/ 140 h 185"/>
                <a:gd name="T30" fmla="*/ 91 w 119"/>
                <a:gd name="T31" fmla="*/ 133 h 185"/>
                <a:gd name="T32" fmla="*/ 109 w 119"/>
                <a:gd name="T33" fmla="*/ 146 h 185"/>
                <a:gd name="T34" fmla="*/ 117 w 119"/>
                <a:gd name="T35" fmla="*/ 153 h 185"/>
                <a:gd name="T36" fmla="*/ 119 w 119"/>
                <a:gd name="T37" fmla="*/ 131 h 185"/>
                <a:gd name="T38" fmla="*/ 103 w 119"/>
                <a:gd name="T39" fmla="*/ 101 h 185"/>
                <a:gd name="T40" fmla="*/ 83 w 119"/>
                <a:gd name="T41" fmla="*/ 107 h 185"/>
                <a:gd name="T42" fmla="*/ 72 w 119"/>
                <a:gd name="T43" fmla="*/ 97 h 185"/>
                <a:gd name="T44" fmla="*/ 76 w 119"/>
                <a:gd name="T45" fmla="*/ 102 h 185"/>
                <a:gd name="T46" fmla="*/ 83 w 119"/>
                <a:gd name="T47" fmla="*/ 120 h 185"/>
                <a:gd name="T48" fmla="*/ 51 w 119"/>
                <a:gd name="T49" fmla="*/ 98 h 185"/>
                <a:gd name="T50" fmla="*/ 48 w 119"/>
                <a:gd name="T51" fmla="*/ 89 h 185"/>
                <a:gd name="T52" fmla="*/ 44 w 119"/>
                <a:gd name="T53" fmla="*/ 91 h 185"/>
                <a:gd name="T54" fmla="*/ 20 w 119"/>
                <a:gd name="T55" fmla="*/ 89 h 185"/>
                <a:gd name="T56" fmla="*/ 21 w 119"/>
                <a:gd name="T57" fmla="*/ 73 h 185"/>
                <a:gd name="T58" fmla="*/ 23 w 119"/>
                <a:gd name="T59" fmla="*/ 69 h 185"/>
                <a:gd name="T60" fmla="*/ 42 w 119"/>
                <a:gd name="T61" fmla="*/ 58 h 185"/>
                <a:gd name="T62" fmla="*/ 39 w 119"/>
                <a:gd name="T63" fmla="*/ 21 h 185"/>
                <a:gd name="T64" fmla="*/ 23 w 119"/>
                <a:gd name="T65" fmla="*/ 5 h 185"/>
                <a:gd name="T66" fmla="*/ 15 w 119"/>
                <a:gd name="T67" fmla="*/ 1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185">
                  <a:moveTo>
                    <a:pt x="15" y="12"/>
                  </a:moveTo>
                  <a:cubicBezTo>
                    <a:pt x="12" y="15"/>
                    <a:pt x="10" y="18"/>
                    <a:pt x="8" y="21"/>
                  </a:cubicBezTo>
                  <a:cubicBezTo>
                    <a:pt x="5" y="25"/>
                    <a:pt x="3" y="30"/>
                    <a:pt x="2" y="35"/>
                  </a:cubicBezTo>
                  <a:cubicBezTo>
                    <a:pt x="0" y="40"/>
                    <a:pt x="0" y="44"/>
                    <a:pt x="1" y="49"/>
                  </a:cubicBezTo>
                  <a:cubicBezTo>
                    <a:pt x="2" y="53"/>
                    <a:pt x="5" y="57"/>
                    <a:pt x="8" y="61"/>
                  </a:cubicBezTo>
                  <a:cubicBezTo>
                    <a:pt x="12" y="64"/>
                    <a:pt x="17" y="68"/>
                    <a:pt x="22" y="69"/>
                  </a:cubicBezTo>
                  <a:cubicBezTo>
                    <a:pt x="21" y="71"/>
                    <a:pt x="19" y="74"/>
                    <a:pt x="17" y="76"/>
                  </a:cubicBezTo>
                  <a:cubicBezTo>
                    <a:pt x="14" y="79"/>
                    <a:pt x="11" y="80"/>
                    <a:pt x="7" y="81"/>
                  </a:cubicBezTo>
                  <a:cubicBezTo>
                    <a:pt x="7" y="81"/>
                    <a:pt x="7" y="82"/>
                    <a:pt x="7" y="82"/>
                  </a:cubicBezTo>
                  <a:cubicBezTo>
                    <a:pt x="9" y="82"/>
                    <a:pt x="13" y="81"/>
                    <a:pt x="16" y="78"/>
                  </a:cubicBezTo>
                  <a:cubicBezTo>
                    <a:pt x="17" y="77"/>
                    <a:pt x="18" y="76"/>
                    <a:pt x="20" y="74"/>
                  </a:cubicBezTo>
                  <a:cubicBezTo>
                    <a:pt x="19" y="76"/>
                    <a:pt x="19" y="78"/>
                    <a:pt x="18" y="81"/>
                  </a:cubicBezTo>
                  <a:cubicBezTo>
                    <a:pt x="18" y="84"/>
                    <a:pt x="18" y="87"/>
                    <a:pt x="19" y="90"/>
                  </a:cubicBezTo>
                  <a:cubicBezTo>
                    <a:pt x="12" y="92"/>
                    <a:pt x="6" y="97"/>
                    <a:pt x="4" y="103"/>
                  </a:cubicBezTo>
                  <a:cubicBezTo>
                    <a:pt x="3" y="108"/>
                    <a:pt x="3" y="114"/>
                    <a:pt x="4" y="118"/>
                  </a:cubicBezTo>
                  <a:cubicBezTo>
                    <a:pt x="5" y="122"/>
                    <a:pt x="9" y="125"/>
                    <a:pt x="12" y="129"/>
                  </a:cubicBezTo>
                  <a:cubicBezTo>
                    <a:pt x="15" y="132"/>
                    <a:pt x="18" y="136"/>
                    <a:pt x="21" y="140"/>
                  </a:cubicBezTo>
                  <a:cubicBezTo>
                    <a:pt x="21" y="140"/>
                    <a:pt x="21" y="141"/>
                    <a:pt x="21" y="141"/>
                  </a:cubicBezTo>
                  <a:cubicBezTo>
                    <a:pt x="21" y="144"/>
                    <a:pt x="22" y="148"/>
                    <a:pt x="23" y="151"/>
                  </a:cubicBezTo>
                  <a:cubicBezTo>
                    <a:pt x="23" y="152"/>
                    <a:pt x="23" y="153"/>
                    <a:pt x="23" y="154"/>
                  </a:cubicBezTo>
                  <a:cubicBezTo>
                    <a:pt x="23" y="155"/>
                    <a:pt x="23" y="156"/>
                    <a:pt x="23" y="156"/>
                  </a:cubicBezTo>
                  <a:cubicBezTo>
                    <a:pt x="23" y="156"/>
                    <a:pt x="24" y="156"/>
                    <a:pt x="24" y="155"/>
                  </a:cubicBezTo>
                  <a:cubicBezTo>
                    <a:pt x="25" y="159"/>
                    <a:pt x="27" y="163"/>
                    <a:pt x="28" y="166"/>
                  </a:cubicBezTo>
                  <a:cubicBezTo>
                    <a:pt x="34" y="175"/>
                    <a:pt x="42" y="179"/>
                    <a:pt x="50" y="182"/>
                  </a:cubicBezTo>
                  <a:cubicBezTo>
                    <a:pt x="57" y="184"/>
                    <a:pt x="64" y="185"/>
                    <a:pt x="71" y="184"/>
                  </a:cubicBezTo>
                  <a:cubicBezTo>
                    <a:pt x="74" y="184"/>
                    <a:pt x="79" y="184"/>
                    <a:pt x="84" y="184"/>
                  </a:cubicBezTo>
                  <a:cubicBezTo>
                    <a:pt x="88" y="184"/>
                    <a:pt x="92" y="184"/>
                    <a:pt x="92" y="184"/>
                  </a:cubicBezTo>
                  <a:cubicBezTo>
                    <a:pt x="89" y="181"/>
                    <a:pt x="89" y="176"/>
                    <a:pt x="89" y="171"/>
                  </a:cubicBezTo>
                  <a:cubicBezTo>
                    <a:pt x="90" y="166"/>
                    <a:pt x="91" y="162"/>
                    <a:pt x="92" y="158"/>
                  </a:cubicBezTo>
                  <a:cubicBezTo>
                    <a:pt x="93" y="152"/>
                    <a:pt x="93" y="146"/>
                    <a:pt x="93" y="140"/>
                  </a:cubicBezTo>
                  <a:cubicBezTo>
                    <a:pt x="92" y="137"/>
                    <a:pt x="91" y="134"/>
                    <a:pt x="90" y="131"/>
                  </a:cubicBezTo>
                  <a:cubicBezTo>
                    <a:pt x="91" y="132"/>
                    <a:pt x="91" y="132"/>
                    <a:pt x="91" y="133"/>
                  </a:cubicBezTo>
                  <a:cubicBezTo>
                    <a:pt x="94" y="136"/>
                    <a:pt x="97" y="138"/>
                    <a:pt x="101" y="140"/>
                  </a:cubicBezTo>
                  <a:cubicBezTo>
                    <a:pt x="104" y="142"/>
                    <a:pt x="106" y="144"/>
                    <a:pt x="109" y="146"/>
                  </a:cubicBezTo>
                  <a:cubicBezTo>
                    <a:pt x="110" y="146"/>
                    <a:pt x="112" y="148"/>
                    <a:pt x="114" y="150"/>
                  </a:cubicBezTo>
                  <a:cubicBezTo>
                    <a:pt x="116" y="151"/>
                    <a:pt x="117" y="153"/>
                    <a:pt x="117" y="153"/>
                  </a:cubicBezTo>
                  <a:cubicBezTo>
                    <a:pt x="117" y="149"/>
                    <a:pt x="118" y="146"/>
                    <a:pt x="118" y="142"/>
                  </a:cubicBezTo>
                  <a:cubicBezTo>
                    <a:pt x="119" y="138"/>
                    <a:pt x="119" y="134"/>
                    <a:pt x="119" y="131"/>
                  </a:cubicBezTo>
                  <a:cubicBezTo>
                    <a:pt x="119" y="126"/>
                    <a:pt x="117" y="120"/>
                    <a:pt x="114" y="114"/>
                  </a:cubicBezTo>
                  <a:cubicBezTo>
                    <a:pt x="111" y="109"/>
                    <a:pt x="107" y="104"/>
                    <a:pt x="103" y="101"/>
                  </a:cubicBezTo>
                  <a:cubicBezTo>
                    <a:pt x="98" y="98"/>
                    <a:pt x="93" y="98"/>
                    <a:pt x="90" y="99"/>
                  </a:cubicBezTo>
                  <a:cubicBezTo>
                    <a:pt x="86" y="101"/>
                    <a:pt x="84" y="104"/>
                    <a:pt x="83" y="107"/>
                  </a:cubicBezTo>
                  <a:cubicBezTo>
                    <a:pt x="81" y="106"/>
                    <a:pt x="79" y="104"/>
                    <a:pt x="78" y="103"/>
                  </a:cubicBezTo>
                  <a:cubicBezTo>
                    <a:pt x="75" y="101"/>
                    <a:pt x="73" y="99"/>
                    <a:pt x="72" y="97"/>
                  </a:cubicBezTo>
                  <a:cubicBezTo>
                    <a:pt x="71" y="97"/>
                    <a:pt x="71" y="97"/>
                    <a:pt x="71" y="97"/>
                  </a:cubicBezTo>
                  <a:cubicBezTo>
                    <a:pt x="72" y="99"/>
                    <a:pt x="74" y="100"/>
                    <a:pt x="76" y="102"/>
                  </a:cubicBezTo>
                  <a:cubicBezTo>
                    <a:pt x="78" y="104"/>
                    <a:pt x="81" y="106"/>
                    <a:pt x="82" y="107"/>
                  </a:cubicBezTo>
                  <a:cubicBezTo>
                    <a:pt x="81" y="111"/>
                    <a:pt x="82" y="116"/>
                    <a:pt x="83" y="120"/>
                  </a:cubicBezTo>
                  <a:cubicBezTo>
                    <a:pt x="76" y="114"/>
                    <a:pt x="65" y="110"/>
                    <a:pt x="53" y="111"/>
                  </a:cubicBezTo>
                  <a:cubicBezTo>
                    <a:pt x="53" y="106"/>
                    <a:pt x="52" y="102"/>
                    <a:pt x="51" y="98"/>
                  </a:cubicBezTo>
                  <a:cubicBezTo>
                    <a:pt x="49" y="96"/>
                    <a:pt x="48" y="94"/>
                    <a:pt x="46" y="92"/>
                  </a:cubicBezTo>
                  <a:cubicBezTo>
                    <a:pt x="46" y="91"/>
                    <a:pt x="47" y="90"/>
                    <a:pt x="48" y="89"/>
                  </a:cubicBezTo>
                  <a:cubicBezTo>
                    <a:pt x="47" y="89"/>
                    <a:pt x="46" y="89"/>
                    <a:pt x="46" y="88"/>
                  </a:cubicBezTo>
                  <a:cubicBezTo>
                    <a:pt x="45" y="89"/>
                    <a:pt x="45" y="90"/>
                    <a:pt x="44" y="91"/>
                  </a:cubicBezTo>
                  <a:cubicBezTo>
                    <a:pt x="42" y="90"/>
                    <a:pt x="40" y="89"/>
                    <a:pt x="37" y="88"/>
                  </a:cubicBezTo>
                  <a:cubicBezTo>
                    <a:pt x="31" y="87"/>
                    <a:pt x="25" y="87"/>
                    <a:pt x="20" y="89"/>
                  </a:cubicBezTo>
                  <a:cubicBezTo>
                    <a:pt x="19" y="87"/>
                    <a:pt x="19" y="85"/>
                    <a:pt x="19" y="83"/>
                  </a:cubicBezTo>
                  <a:cubicBezTo>
                    <a:pt x="19" y="79"/>
                    <a:pt x="20" y="76"/>
                    <a:pt x="21" y="73"/>
                  </a:cubicBezTo>
                  <a:cubicBezTo>
                    <a:pt x="20" y="73"/>
                    <a:pt x="20" y="73"/>
                    <a:pt x="20" y="73"/>
                  </a:cubicBezTo>
                  <a:cubicBezTo>
                    <a:pt x="22" y="72"/>
                    <a:pt x="22" y="70"/>
                    <a:pt x="23" y="69"/>
                  </a:cubicBezTo>
                  <a:cubicBezTo>
                    <a:pt x="26" y="69"/>
                    <a:pt x="30" y="69"/>
                    <a:pt x="34" y="67"/>
                  </a:cubicBezTo>
                  <a:cubicBezTo>
                    <a:pt x="37" y="65"/>
                    <a:pt x="40" y="62"/>
                    <a:pt x="42" y="58"/>
                  </a:cubicBezTo>
                  <a:cubicBezTo>
                    <a:pt x="46" y="52"/>
                    <a:pt x="47" y="43"/>
                    <a:pt x="47" y="37"/>
                  </a:cubicBezTo>
                  <a:cubicBezTo>
                    <a:pt x="46" y="30"/>
                    <a:pt x="43" y="26"/>
                    <a:pt x="39" y="21"/>
                  </a:cubicBezTo>
                  <a:cubicBezTo>
                    <a:pt x="36" y="17"/>
                    <a:pt x="33" y="14"/>
                    <a:pt x="29" y="12"/>
                  </a:cubicBezTo>
                  <a:cubicBezTo>
                    <a:pt x="28" y="10"/>
                    <a:pt x="25" y="8"/>
                    <a:pt x="23" y="5"/>
                  </a:cubicBezTo>
                  <a:cubicBezTo>
                    <a:pt x="21" y="3"/>
                    <a:pt x="19" y="0"/>
                    <a:pt x="19" y="0"/>
                  </a:cubicBezTo>
                  <a:cubicBezTo>
                    <a:pt x="19" y="5"/>
                    <a:pt x="17" y="8"/>
                    <a:pt x="15"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2663"/>
            <p:cNvSpPr>
              <a:spLocks/>
            </p:cNvSpPr>
            <p:nvPr/>
          </p:nvSpPr>
          <p:spPr bwMode="auto">
            <a:xfrm>
              <a:off x="337677" y="3655897"/>
              <a:ext cx="6289" cy="4492"/>
            </a:xfrm>
            <a:custGeom>
              <a:avLst/>
              <a:gdLst>
                <a:gd name="T0" fmla="*/ 2 w 3"/>
                <a:gd name="T1" fmla="*/ 1 h 2"/>
                <a:gd name="T2" fmla="*/ 2 w 3"/>
                <a:gd name="T3" fmla="*/ 1 h 2"/>
                <a:gd name="T4" fmla="*/ 1 w 3"/>
                <a:gd name="T5" fmla="*/ 0 h 2"/>
                <a:gd name="T6" fmla="*/ 0 w 3"/>
                <a:gd name="T7" fmla="*/ 0 h 2"/>
                <a:gd name="T8" fmla="*/ 0 w 3"/>
                <a:gd name="T9" fmla="*/ 0 h 2"/>
                <a:gd name="T10" fmla="*/ 1 w 3"/>
                <a:gd name="T11" fmla="*/ 1 h 2"/>
                <a:gd name="T12" fmla="*/ 1 w 3"/>
                <a:gd name="T13" fmla="*/ 1 h 2"/>
                <a:gd name="T14" fmla="*/ 2 w 3"/>
                <a:gd name="T15" fmla="*/ 2 h 2"/>
                <a:gd name="T16" fmla="*/ 3 w 3"/>
                <a:gd name="T17" fmla="*/ 2 h 2"/>
                <a:gd name="T18" fmla="*/ 2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1"/>
                  </a:moveTo>
                  <a:cubicBezTo>
                    <a:pt x="2" y="1"/>
                    <a:pt x="2" y="1"/>
                    <a:pt x="2" y="1"/>
                  </a:cubicBezTo>
                  <a:cubicBezTo>
                    <a:pt x="1" y="0"/>
                    <a:pt x="1" y="0"/>
                    <a:pt x="1" y="0"/>
                  </a:cubicBezTo>
                  <a:cubicBezTo>
                    <a:pt x="1" y="0"/>
                    <a:pt x="0" y="0"/>
                    <a:pt x="0" y="0"/>
                  </a:cubicBezTo>
                  <a:cubicBezTo>
                    <a:pt x="0" y="0"/>
                    <a:pt x="0" y="0"/>
                    <a:pt x="0" y="0"/>
                  </a:cubicBezTo>
                  <a:cubicBezTo>
                    <a:pt x="1" y="0"/>
                    <a:pt x="1" y="1"/>
                    <a:pt x="1" y="1"/>
                  </a:cubicBezTo>
                  <a:cubicBezTo>
                    <a:pt x="1" y="1"/>
                    <a:pt x="1" y="1"/>
                    <a:pt x="1" y="1"/>
                  </a:cubicBezTo>
                  <a:cubicBezTo>
                    <a:pt x="1" y="2"/>
                    <a:pt x="2" y="2"/>
                    <a:pt x="2" y="2"/>
                  </a:cubicBezTo>
                  <a:cubicBezTo>
                    <a:pt x="2" y="2"/>
                    <a:pt x="2" y="2"/>
                    <a:pt x="3" y="2"/>
                  </a:cubicBezTo>
                  <a:cubicBezTo>
                    <a:pt x="3" y="2"/>
                    <a:pt x="3" y="2"/>
                    <a:pt x="2" y="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2664"/>
            <p:cNvSpPr>
              <a:spLocks noEditPoints="1"/>
            </p:cNvSpPr>
            <p:nvPr/>
          </p:nvSpPr>
          <p:spPr bwMode="auto">
            <a:xfrm>
              <a:off x="57376" y="3437586"/>
              <a:ext cx="327017" cy="297370"/>
            </a:xfrm>
            <a:custGeom>
              <a:avLst/>
              <a:gdLst>
                <a:gd name="T0" fmla="*/ 89 w 154"/>
                <a:gd name="T1" fmla="*/ 138 h 140"/>
                <a:gd name="T2" fmla="*/ 104 w 154"/>
                <a:gd name="T3" fmla="*/ 136 h 140"/>
                <a:gd name="T4" fmla="*/ 103 w 154"/>
                <a:gd name="T5" fmla="*/ 134 h 140"/>
                <a:gd name="T6" fmla="*/ 95 w 154"/>
                <a:gd name="T7" fmla="*/ 117 h 140"/>
                <a:gd name="T8" fmla="*/ 101 w 154"/>
                <a:gd name="T9" fmla="*/ 105 h 140"/>
                <a:gd name="T10" fmla="*/ 108 w 154"/>
                <a:gd name="T11" fmla="*/ 107 h 140"/>
                <a:gd name="T12" fmla="*/ 92 w 154"/>
                <a:gd name="T13" fmla="*/ 96 h 140"/>
                <a:gd name="T14" fmla="*/ 101 w 154"/>
                <a:gd name="T15" fmla="*/ 93 h 140"/>
                <a:gd name="T16" fmla="*/ 112 w 154"/>
                <a:gd name="T17" fmla="*/ 94 h 140"/>
                <a:gd name="T18" fmla="*/ 113 w 154"/>
                <a:gd name="T19" fmla="*/ 95 h 140"/>
                <a:gd name="T20" fmla="*/ 114 w 154"/>
                <a:gd name="T21" fmla="*/ 85 h 140"/>
                <a:gd name="T22" fmla="*/ 136 w 154"/>
                <a:gd name="T23" fmla="*/ 101 h 140"/>
                <a:gd name="T24" fmla="*/ 135 w 154"/>
                <a:gd name="T25" fmla="*/ 105 h 140"/>
                <a:gd name="T26" fmla="*/ 136 w 154"/>
                <a:gd name="T27" fmla="*/ 105 h 140"/>
                <a:gd name="T28" fmla="*/ 140 w 154"/>
                <a:gd name="T29" fmla="*/ 97 h 140"/>
                <a:gd name="T30" fmla="*/ 152 w 154"/>
                <a:gd name="T31" fmla="*/ 79 h 140"/>
                <a:gd name="T32" fmla="*/ 152 w 154"/>
                <a:gd name="T33" fmla="*/ 79 h 140"/>
                <a:gd name="T34" fmla="*/ 151 w 154"/>
                <a:gd name="T35" fmla="*/ 76 h 140"/>
                <a:gd name="T36" fmla="*/ 149 w 154"/>
                <a:gd name="T37" fmla="*/ 73 h 140"/>
                <a:gd name="T38" fmla="*/ 149 w 154"/>
                <a:gd name="T39" fmla="*/ 55 h 140"/>
                <a:gd name="T40" fmla="*/ 151 w 154"/>
                <a:gd name="T41" fmla="*/ 48 h 140"/>
                <a:gd name="T42" fmla="*/ 137 w 154"/>
                <a:gd name="T43" fmla="*/ 49 h 140"/>
                <a:gd name="T44" fmla="*/ 123 w 154"/>
                <a:gd name="T45" fmla="*/ 58 h 140"/>
                <a:gd name="T46" fmla="*/ 121 w 154"/>
                <a:gd name="T47" fmla="*/ 59 h 140"/>
                <a:gd name="T48" fmla="*/ 121 w 154"/>
                <a:gd name="T49" fmla="*/ 59 h 140"/>
                <a:gd name="T50" fmla="*/ 121 w 154"/>
                <a:gd name="T51" fmla="*/ 59 h 140"/>
                <a:gd name="T52" fmla="*/ 106 w 154"/>
                <a:gd name="T53" fmla="*/ 40 h 140"/>
                <a:gd name="T54" fmla="*/ 117 w 154"/>
                <a:gd name="T55" fmla="*/ 36 h 140"/>
                <a:gd name="T56" fmla="*/ 143 w 154"/>
                <a:gd name="T57" fmla="*/ 26 h 140"/>
                <a:gd name="T58" fmla="*/ 154 w 154"/>
                <a:gd name="T59" fmla="*/ 14 h 140"/>
                <a:gd name="T60" fmla="*/ 136 w 154"/>
                <a:gd name="T61" fmla="*/ 2 h 140"/>
                <a:gd name="T62" fmla="*/ 107 w 154"/>
                <a:gd name="T63" fmla="*/ 17 h 140"/>
                <a:gd name="T64" fmla="*/ 94 w 154"/>
                <a:gd name="T65" fmla="*/ 32 h 140"/>
                <a:gd name="T66" fmla="*/ 54 w 154"/>
                <a:gd name="T67" fmla="*/ 45 h 140"/>
                <a:gd name="T68" fmla="*/ 31 w 154"/>
                <a:gd name="T69" fmla="*/ 32 h 140"/>
                <a:gd name="T70" fmla="*/ 3 w 154"/>
                <a:gd name="T71" fmla="*/ 48 h 140"/>
                <a:gd name="T72" fmla="*/ 11 w 154"/>
                <a:gd name="T73" fmla="*/ 62 h 140"/>
                <a:gd name="T74" fmla="*/ 53 w 154"/>
                <a:gd name="T75" fmla="*/ 61 h 140"/>
                <a:gd name="T76" fmla="*/ 54 w 154"/>
                <a:gd name="T77" fmla="*/ 73 h 140"/>
                <a:gd name="T78" fmla="*/ 47 w 154"/>
                <a:gd name="T79" fmla="*/ 93 h 140"/>
                <a:gd name="T80" fmla="*/ 59 w 154"/>
                <a:gd name="T81" fmla="*/ 98 h 140"/>
                <a:gd name="T82" fmla="*/ 83 w 154"/>
                <a:gd name="T83" fmla="*/ 97 h 140"/>
                <a:gd name="T84" fmla="*/ 79 w 154"/>
                <a:gd name="T85" fmla="*/ 104 h 140"/>
                <a:gd name="T86" fmla="*/ 85 w 154"/>
                <a:gd name="T87" fmla="*/ 116 h 140"/>
                <a:gd name="T88" fmla="*/ 146 w 154"/>
                <a:gd name="T89" fmla="*/ 76 h 140"/>
                <a:gd name="T90" fmla="*/ 151 w 154"/>
                <a:gd name="T91" fmla="*/ 79 h 140"/>
                <a:gd name="T92" fmla="*/ 145 w 154"/>
                <a:gd name="T93" fmla="*/ 75 h 140"/>
                <a:gd name="T94" fmla="*/ 49 w 154"/>
                <a:gd name="T95" fmla="*/ 57 h 140"/>
                <a:gd name="T96" fmla="*/ 56 w 154"/>
                <a:gd name="T97" fmla="*/ 6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140">
                  <a:moveTo>
                    <a:pt x="83" y="125"/>
                  </a:moveTo>
                  <a:cubicBezTo>
                    <a:pt x="83" y="127"/>
                    <a:pt x="83" y="130"/>
                    <a:pt x="84" y="132"/>
                  </a:cubicBezTo>
                  <a:cubicBezTo>
                    <a:pt x="85" y="134"/>
                    <a:pt x="87" y="137"/>
                    <a:pt x="89" y="138"/>
                  </a:cubicBezTo>
                  <a:cubicBezTo>
                    <a:pt x="92" y="139"/>
                    <a:pt x="94" y="139"/>
                    <a:pt x="97" y="139"/>
                  </a:cubicBezTo>
                  <a:cubicBezTo>
                    <a:pt x="99" y="138"/>
                    <a:pt x="101" y="136"/>
                    <a:pt x="103" y="134"/>
                  </a:cubicBezTo>
                  <a:cubicBezTo>
                    <a:pt x="103" y="135"/>
                    <a:pt x="104" y="136"/>
                    <a:pt x="104" y="136"/>
                  </a:cubicBezTo>
                  <a:cubicBezTo>
                    <a:pt x="105" y="138"/>
                    <a:pt x="106" y="139"/>
                    <a:pt x="106" y="140"/>
                  </a:cubicBezTo>
                  <a:cubicBezTo>
                    <a:pt x="106" y="140"/>
                    <a:pt x="106" y="140"/>
                    <a:pt x="106" y="140"/>
                  </a:cubicBezTo>
                  <a:cubicBezTo>
                    <a:pt x="106" y="139"/>
                    <a:pt x="104" y="135"/>
                    <a:pt x="103" y="134"/>
                  </a:cubicBezTo>
                  <a:cubicBezTo>
                    <a:pt x="105" y="131"/>
                    <a:pt x="106" y="128"/>
                    <a:pt x="105" y="125"/>
                  </a:cubicBezTo>
                  <a:cubicBezTo>
                    <a:pt x="105" y="123"/>
                    <a:pt x="103" y="121"/>
                    <a:pt x="102" y="120"/>
                  </a:cubicBezTo>
                  <a:cubicBezTo>
                    <a:pt x="100" y="118"/>
                    <a:pt x="98" y="117"/>
                    <a:pt x="95" y="117"/>
                  </a:cubicBezTo>
                  <a:cubicBezTo>
                    <a:pt x="95" y="117"/>
                    <a:pt x="95" y="117"/>
                    <a:pt x="94" y="117"/>
                  </a:cubicBezTo>
                  <a:cubicBezTo>
                    <a:pt x="95" y="117"/>
                    <a:pt x="95" y="117"/>
                    <a:pt x="95" y="117"/>
                  </a:cubicBezTo>
                  <a:cubicBezTo>
                    <a:pt x="100" y="115"/>
                    <a:pt x="102" y="109"/>
                    <a:pt x="101" y="105"/>
                  </a:cubicBezTo>
                  <a:cubicBezTo>
                    <a:pt x="102" y="105"/>
                    <a:pt x="103" y="105"/>
                    <a:pt x="104" y="105"/>
                  </a:cubicBezTo>
                  <a:cubicBezTo>
                    <a:pt x="105" y="105"/>
                    <a:pt x="106" y="106"/>
                    <a:pt x="108" y="107"/>
                  </a:cubicBezTo>
                  <a:cubicBezTo>
                    <a:pt x="108" y="107"/>
                    <a:pt x="108" y="107"/>
                    <a:pt x="108" y="107"/>
                  </a:cubicBezTo>
                  <a:cubicBezTo>
                    <a:pt x="107" y="106"/>
                    <a:pt x="103" y="104"/>
                    <a:pt x="101" y="104"/>
                  </a:cubicBezTo>
                  <a:cubicBezTo>
                    <a:pt x="101" y="101"/>
                    <a:pt x="99" y="98"/>
                    <a:pt x="96" y="97"/>
                  </a:cubicBezTo>
                  <a:cubicBezTo>
                    <a:pt x="95" y="96"/>
                    <a:pt x="93" y="96"/>
                    <a:pt x="92" y="96"/>
                  </a:cubicBezTo>
                  <a:cubicBezTo>
                    <a:pt x="95" y="95"/>
                    <a:pt x="97" y="94"/>
                    <a:pt x="100" y="93"/>
                  </a:cubicBezTo>
                  <a:cubicBezTo>
                    <a:pt x="100" y="93"/>
                    <a:pt x="100" y="93"/>
                    <a:pt x="100" y="93"/>
                  </a:cubicBezTo>
                  <a:cubicBezTo>
                    <a:pt x="100" y="93"/>
                    <a:pt x="101" y="93"/>
                    <a:pt x="101" y="93"/>
                  </a:cubicBezTo>
                  <a:cubicBezTo>
                    <a:pt x="101" y="92"/>
                    <a:pt x="101" y="92"/>
                    <a:pt x="101" y="92"/>
                  </a:cubicBezTo>
                  <a:cubicBezTo>
                    <a:pt x="104" y="91"/>
                    <a:pt x="106" y="89"/>
                    <a:pt x="108" y="87"/>
                  </a:cubicBezTo>
                  <a:cubicBezTo>
                    <a:pt x="110" y="89"/>
                    <a:pt x="111" y="92"/>
                    <a:pt x="112" y="94"/>
                  </a:cubicBezTo>
                  <a:cubicBezTo>
                    <a:pt x="113" y="97"/>
                    <a:pt x="114" y="101"/>
                    <a:pt x="114" y="105"/>
                  </a:cubicBezTo>
                  <a:cubicBezTo>
                    <a:pt x="116" y="104"/>
                    <a:pt x="116" y="104"/>
                    <a:pt x="116" y="104"/>
                  </a:cubicBezTo>
                  <a:cubicBezTo>
                    <a:pt x="116" y="102"/>
                    <a:pt x="115" y="99"/>
                    <a:pt x="113" y="95"/>
                  </a:cubicBezTo>
                  <a:cubicBezTo>
                    <a:pt x="112" y="92"/>
                    <a:pt x="111" y="89"/>
                    <a:pt x="109" y="86"/>
                  </a:cubicBezTo>
                  <a:cubicBezTo>
                    <a:pt x="110" y="85"/>
                    <a:pt x="112" y="83"/>
                    <a:pt x="113" y="81"/>
                  </a:cubicBezTo>
                  <a:cubicBezTo>
                    <a:pt x="114" y="82"/>
                    <a:pt x="114" y="84"/>
                    <a:pt x="114" y="85"/>
                  </a:cubicBezTo>
                  <a:cubicBezTo>
                    <a:pt x="116" y="90"/>
                    <a:pt x="119" y="94"/>
                    <a:pt x="123" y="96"/>
                  </a:cubicBezTo>
                  <a:cubicBezTo>
                    <a:pt x="127" y="98"/>
                    <a:pt x="131" y="99"/>
                    <a:pt x="136" y="98"/>
                  </a:cubicBezTo>
                  <a:cubicBezTo>
                    <a:pt x="136" y="99"/>
                    <a:pt x="136" y="100"/>
                    <a:pt x="136" y="101"/>
                  </a:cubicBezTo>
                  <a:cubicBezTo>
                    <a:pt x="136" y="102"/>
                    <a:pt x="136" y="103"/>
                    <a:pt x="136" y="104"/>
                  </a:cubicBezTo>
                  <a:cubicBezTo>
                    <a:pt x="135" y="104"/>
                    <a:pt x="135" y="105"/>
                    <a:pt x="135" y="105"/>
                  </a:cubicBezTo>
                  <a:cubicBezTo>
                    <a:pt x="135" y="105"/>
                    <a:pt x="135" y="105"/>
                    <a:pt x="135" y="105"/>
                  </a:cubicBezTo>
                  <a:cubicBezTo>
                    <a:pt x="135" y="105"/>
                    <a:pt x="135" y="105"/>
                    <a:pt x="135" y="105"/>
                  </a:cubicBezTo>
                  <a:cubicBezTo>
                    <a:pt x="135" y="105"/>
                    <a:pt x="135" y="106"/>
                    <a:pt x="135" y="106"/>
                  </a:cubicBezTo>
                  <a:cubicBezTo>
                    <a:pt x="136" y="106"/>
                    <a:pt x="136" y="105"/>
                    <a:pt x="136" y="105"/>
                  </a:cubicBezTo>
                  <a:cubicBezTo>
                    <a:pt x="137" y="104"/>
                    <a:pt x="137" y="103"/>
                    <a:pt x="137" y="102"/>
                  </a:cubicBezTo>
                  <a:cubicBezTo>
                    <a:pt x="137" y="100"/>
                    <a:pt x="137" y="99"/>
                    <a:pt x="137" y="98"/>
                  </a:cubicBezTo>
                  <a:cubicBezTo>
                    <a:pt x="138" y="98"/>
                    <a:pt x="139" y="98"/>
                    <a:pt x="140" y="97"/>
                  </a:cubicBezTo>
                  <a:cubicBezTo>
                    <a:pt x="149" y="95"/>
                    <a:pt x="154" y="85"/>
                    <a:pt x="153" y="81"/>
                  </a:cubicBezTo>
                  <a:cubicBezTo>
                    <a:pt x="153" y="80"/>
                    <a:pt x="153" y="80"/>
                    <a:pt x="153" y="80"/>
                  </a:cubicBezTo>
                  <a:cubicBezTo>
                    <a:pt x="153" y="79"/>
                    <a:pt x="153" y="79"/>
                    <a:pt x="152" y="79"/>
                  </a:cubicBezTo>
                  <a:cubicBezTo>
                    <a:pt x="152" y="79"/>
                    <a:pt x="152" y="79"/>
                    <a:pt x="152" y="79"/>
                  </a:cubicBezTo>
                  <a:cubicBezTo>
                    <a:pt x="152" y="79"/>
                    <a:pt x="152" y="79"/>
                    <a:pt x="152" y="79"/>
                  </a:cubicBezTo>
                  <a:cubicBezTo>
                    <a:pt x="152" y="79"/>
                    <a:pt x="152" y="79"/>
                    <a:pt x="152" y="79"/>
                  </a:cubicBezTo>
                  <a:cubicBezTo>
                    <a:pt x="151" y="79"/>
                    <a:pt x="151" y="79"/>
                    <a:pt x="151" y="79"/>
                  </a:cubicBezTo>
                  <a:cubicBezTo>
                    <a:pt x="151" y="78"/>
                    <a:pt x="151" y="78"/>
                    <a:pt x="151" y="77"/>
                  </a:cubicBezTo>
                  <a:cubicBezTo>
                    <a:pt x="151" y="77"/>
                    <a:pt x="151" y="77"/>
                    <a:pt x="151" y="76"/>
                  </a:cubicBezTo>
                  <a:cubicBezTo>
                    <a:pt x="151" y="76"/>
                    <a:pt x="151" y="76"/>
                    <a:pt x="150" y="75"/>
                  </a:cubicBezTo>
                  <a:cubicBezTo>
                    <a:pt x="150" y="74"/>
                    <a:pt x="150" y="74"/>
                    <a:pt x="150" y="74"/>
                  </a:cubicBezTo>
                  <a:cubicBezTo>
                    <a:pt x="150" y="74"/>
                    <a:pt x="149" y="73"/>
                    <a:pt x="149" y="73"/>
                  </a:cubicBezTo>
                  <a:cubicBezTo>
                    <a:pt x="149" y="71"/>
                    <a:pt x="148" y="70"/>
                    <a:pt x="148" y="68"/>
                  </a:cubicBezTo>
                  <a:cubicBezTo>
                    <a:pt x="148" y="66"/>
                    <a:pt x="147" y="63"/>
                    <a:pt x="148" y="60"/>
                  </a:cubicBezTo>
                  <a:cubicBezTo>
                    <a:pt x="148" y="58"/>
                    <a:pt x="149" y="57"/>
                    <a:pt x="149" y="55"/>
                  </a:cubicBezTo>
                  <a:cubicBezTo>
                    <a:pt x="150" y="54"/>
                    <a:pt x="151" y="53"/>
                    <a:pt x="152" y="52"/>
                  </a:cubicBezTo>
                  <a:cubicBezTo>
                    <a:pt x="153" y="50"/>
                    <a:pt x="153" y="49"/>
                    <a:pt x="154" y="47"/>
                  </a:cubicBezTo>
                  <a:cubicBezTo>
                    <a:pt x="153" y="48"/>
                    <a:pt x="152" y="48"/>
                    <a:pt x="151" y="48"/>
                  </a:cubicBezTo>
                  <a:cubicBezTo>
                    <a:pt x="150" y="48"/>
                    <a:pt x="149" y="48"/>
                    <a:pt x="148" y="48"/>
                  </a:cubicBezTo>
                  <a:cubicBezTo>
                    <a:pt x="147" y="48"/>
                    <a:pt x="146" y="48"/>
                    <a:pt x="145" y="48"/>
                  </a:cubicBezTo>
                  <a:cubicBezTo>
                    <a:pt x="142" y="48"/>
                    <a:pt x="140" y="49"/>
                    <a:pt x="137" y="49"/>
                  </a:cubicBezTo>
                  <a:cubicBezTo>
                    <a:pt x="135" y="50"/>
                    <a:pt x="133" y="51"/>
                    <a:pt x="131" y="52"/>
                  </a:cubicBezTo>
                  <a:cubicBezTo>
                    <a:pt x="129" y="53"/>
                    <a:pt x="128" y="54"/>
                    <a:pt x="126" y="55"/>
                  </a:cubicBezTo>
                  <a:cubicBezTo>
                    <a:pt x="125" y="56"/>
                    <a:pt x="124" y="57"/>
                    <a:pt x="123" y="58"/>
                  </a:cubicBezTo>
                  <a:cubicBezTo>
                    <a:pt x="122" y="58"/>
                    <a:pt x="122" y="58"/>
                    <a:pt x="122" y="58"/>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0" y="60"/>
                    <a:pt x="120" y="61"/>
                    <a:pt x="119" y="62"/>
                  </a:cubicBezTo>
                  <a:cubicBezTo>
                    <a:pt x="118" y="59"/>
                    <a:pt x="117" y="55"/>
                    <a:pt x="115" y="52"/>
                  </a:cubicBezTo>
                  <a:cubicBezTo>
                    <a:pt x="113" y="47"/>
                    <a:pt x="110" y="43"/>
                    <a:pt x="106" y="40"/>
                  </a:cubicBezTo>
                  <a:cubicBezTo>
                    <a:pt x="106" y="39"/>
                    <a:pt x="105" y="38"/>
                    <a:pt x="104" y="37"/>
                  </a:cubicBezTo>
                  <a:cubicBezTo>
                    <a:pt x="105" y="36"/>
                    <a:pt x="107" y="35"/>
                    <a:pt x="110" y="35"/>
                  </a:cubicBezTo>
                  <a:cubicBezTo>
                    <a:pt x="113" y="35"/>
                    <a:pt x="115" y="36"/>
                    <a:pt x="117" y="36"/>
                  </a:cubicBezTo>
                  <a:cubicBezTo>
                    <a:pt x="121" y="37"/>
                    <a:pt x="124" y="37"/>
                    <a:pt x="127" y="37"/>
                  </a:cubicBezTo>
                  <a:cubicBezTo>
                    <a:pt x="129" y="37"/>
                    <a:pt x="132" y="37"/>
                    <a:pt x="135" y="35"/>
                  </a:cubicBezTo>
                  <a:cubicBezTo>
                    <a:pt x="138" y="33"/>
                    <a:pt x="141" y="30"/>
                    <a:pt x="143" y="26"/>
                  </a:cubicBezTo>
                  <a:cubicBezTo>
                    <a:pt x="145" y="23"/>
                    <a:pt x="146" y="19"/>
                    <a:pt x="145" y="14"/>
                  </a:cubicBezTo>
                  <a:cubicBezTo>
                    <a:pt x="148" y="14"/>
                    <a:pt x="151" y="14"/>
                    <a:pt x="154" y="16"/>
                  </a:cubicBezTo>
                  <a:cubicBezTo>
                    <a:pt x="154" y="14"/>
                    <a:pt x="154" y="14"/>
                    <a:pt x="154" y="14"/>
                  </a:cubicBezTo>
                  <a:cubicBezTo>
                    <a:pt x="153" y="14"/>
                    <a:pt x="149" y="13"/>
                    <a:pt x="145" y="13"/>
                  </a:cubicBezTo>
                  <a:cubicBezTo>
                    <a:pt x="145" y="12"/>
                    <a:pt x="145" y="11"/>
                    <a:pt x="144" y="10"/>
                  </a:cubicBezTo>
                  <a:cubicBezTo>
                    <a:pt x="143" y="7"/>
                    <a:pt x="140" y="4"/>
                    <a:pt x="136" y="2"/>
                  </a:cubicBezTo>
                  <a:cubicBezTo>
                    <a:pt x="131" y="0"/>
                    <a:pt x="126" y="0"/>
                    <a:pt x="122" y="2"/>
                  </a:cubicBezTo>
                  <a:cubicBezTo>
                    <a:pt x="118" y="3"/>
                    <a:pt x="114" y="5"/>
                    <a:pt x="112" y="8"/>
                  </a:cubicBezTo>
                  <a:cubicBezTo>
                    <a:pt x="109" y="11"/>
                    <a:pt x="108" y="14"/>
                    <a:pt x="107" y="17"/>
                  </a:cubicBezTo>
                  <a:cubicBezTo>
                    <a:pt x="106" y="22"/>
                    <a:pt x="106" y="29"/>
                    <a:pt x="104" y="33"/>
                  </a:cubicBezTo>
                  <a:cubicBezTo>
                    <a:pt x="104" y="35"/>
                    <a:pt x="104" y="36"/>
                    <a:pt x="104" y="37"/>
                  </a:cubicBezTo>
                  <a:cubicBezTo>
                    <a:pt x="100" y="35"/>
                    <a:pt x="97" y="33"/>
                    <a:pt x="94" y="32"/>
                  </a:cubicBezTo>
                  <a:cubicBezTo>
                    <a:pt x="89" y="31"/>
                    <a:pt x="85" y="30"/>
                    <a:pt x="81" y="31"/>
                  </a:cubicBezTo>
                  <a:cubicBezTo>
                    <a:pt x="73" y="31"/>
                    <a:pt x="68" y="34"/>
                    <a:pt x="63" y="38"/>
                  </a:cubicBezTo>
                  <a:cubicBezTo>
                    <a:pt x="61" y="39"/>
                    <a:pt x="57" y="42"/>
                    <a:pt x="54" y="45"/>
                  </a:cubicBezTo>
                  <a:cubicBezTo>
                    <a:pt x="52" y="47"/>
                    <a:pt x="51" y="49"/>
                    <a:pt x="50" y="50"/>
                  </a:cubicBezTo>
                  <a:cubicBezTo>
                    <a:pt x="50" y="46"/>
                    <a:pt x="49" y="43"/>
                    <a:pt x="46" y="40"/>
                  </a:cubicBezTo>
                  <a:cubicBezTo>
                    <a:pt x="43" y="36"/>
                    <a:pt x="36" y="33"/>
                    <a:pt x="31" y="32"/>
                  </a:cubicBezTo>
                  <a:cubicBezTo>
                    <a:pt x="26" y="31"/>
                    <a:pt x="21" y="33"/>
                    <a:pt x="17" y="35"/>
                  </a:cubicBezTo>
                  <a:cubicBezTo>
                    <a:pt x="13" y="37"/>
                    <a:pt x="11" y="40"/>
                    <a:pt x="8" y="43"/>
                  </a:cubicBezTo>
                  <a:cubicBezTo>
                    <a:pt x="7" y="44"/>
                    <a:pt x="5" y="46"/>
                    <a:pt x="3" y="48"/>
                  </a:cubicBezTo>
                  <a:cubicBezTo>
                    <a:pt x="1" y="50"/>
                    <a:pt x="0" y="52"/>
                    <a:pt x="0" y="52"/>
                  </a:cubicBezTo>
                  <a:cubicBezTo>
                    <a:pt x="2" y="52"/>
                    <a:pt x="4" y="53"/>
                    <a:pt x="6" y="56"/>
                  </a:cubicBezTo>
                  <a:cubicBezTo>
                    <a:pt x="8" y="58"/>
                    <a:pt x="9" y="60"/>
                    <a:pt x="11" y="62"/>
                  </a:cubicBezTo>
                  <a:cubicBezTo>
                    <a:pt x="15" y="67"/>
                    <a:pt x="21" y="72"/>
                    <a:pt x="29" y="73"/>
                  </a:cubicBezTo>
                  <a:cubicBezTo>
                    <a:pt x="37" y="73"/>
                    <a:pt x="45" y="66"/>
                    <a:pt x="49" y="58"/>
                  </a:cubicBezTo>
                  <a:cubicBezTo>
                    <a:pt x="50" y="58"/>
                    <a:pt x="52" y="60"/>
                    <a:pt x="53" y="61"/>
                  </a:cubicBezTo>
                  <a:cubicBezTo>
                    <a:pt x="55" y="63"/>
                    <a:pt x="56" y="65"/>
                    <a:pt x="56" y="67"/>
                  </a:cubicBezTo>
                  <a:cubicBezTo>
                    <a:pt x="56" y="68"/>
                    <a:pt x="56" y="69"/>
                    <a:pt x="57" y="70"/>
                  </a:cubicBezTo>
                  <a:cubicBezTo>
                    <a:pt x="56" y="71"/>
                    <a:pt x="55" y="72"/>
                    <a:pt x="54" y="73"/>
                  </a:cubicBezTo>
                  <a:cubicBezTo>
                    <a:pt x="51" y="76"/>
                    <a:pt x="50" y="79"/>
                    <a:pt x="49" y="83"/>
                  </a:cubicBezTo>
                  <a:cubicBezTo>
                    <a:pt x="49" y="84"/>
                    <a:pt x="48" y="87"/>
                    <a:pt x="47" y="89"/>
                  </a:cubicBezTo>
                  <a:cubicBezTo>
                    <a:pt x="46" y="92"/>
                    <a:pt x="47" y="93"/>
                    <a:pt x="47" y="93"/>
                  </a:cubicBezTo>
                  <a:cubicBezTo>
                    <a:pt x="47" y="93"/>
                    <a:pt x="48" y="93"/>
                    <a:pt x="49" y="93"/>
                  </a:cubicBezTo>
                  <a:cubicBezTo>
                    <a:pt x="50" y="93"/>
                    <a:pt x="51" y="94"/>
                    <a:pt x="52" y="94"/>
                  </a:cubicBezTo>
                  <a:cubicBezTo>
                    <a:pt x="55" y="96"/>
                    <a:pt x="57" y="97"/>
                    <a:pt x="59" y="98"/>
                  </a:cubicBezTo>
                  <a:cubicBezTo>
                    <a:pt x="61" y="100"/>
                    <a:pt x="64" y="101"/>
                    <a:pt x="68" y="102"/>
                  </a:cubicBezTo>
                  <a:cubicBezTo>
                    <a:pt x="71" y="102"/>
                    <a:pt x="74" y="102"/>
                    <a:pt x="77" y="101"/>
                  </a:cubicBezTo>
                  <a:cubicBezTo>
                    <a:pt x="79" y="100"/>
                    <a:pt x="81" y="99"/>
                    <a:pt x="83" y="97"/>
                  </a:cubicBezTo>
                  <a:cubicBezTo>
                    <a:pt x="84" y="97"/>
                    <a:pt x="85" y="97"/>
                    <a:pt x="87" y="97"/>
                  </a:cubicBezTo>
                  <a:cubicBezTo>
                    <a:pt x="85" y="97"/>
                    <a:pt x="84" y="98"/>
                    <a:pt x="83" y="99"/>
                  </a:cubicBezTo>
                  <a:cubicBezTo>
                    <a:pt x="81" y="101"/>
                    <a:pt x="80" y="102"/>
                    <a:pt x="79" y="104"/>
                  </a:cubicBezTo>
                  <a:cubicBezTo>
                    <a:pt x="78" y="105"/>
                    <a:pt x="74" y="108"/>
                    <a:pt x="74" y="108"/>
                  </a:cubicBezTo>
                  <a:cubicBezTo>
                    <a:pt x="77" y="109"/>
                    <a:pt x="79" y="112"/>
                    <a:pt x="82" y="114"/>
                  </a:cubicBezTo>
                  <a:cubicBezTo>
                    <a:pt x="83" y="114"/>
                    <a:pt x="84" y="115"/>
                    <a:pt x="85" y="116"/>
                  </a:cubicBezTo>
                  <a:cubicBezTo>
                    <a:pt x="84" y="115"/>
                    <a:pt x="82" y="115"/>
                    <a:pt x="82" y="115"/>
                  </a:cubicBezTo>
                  <a:cubicBezTo>
                    <a:pt x="84" y="118"/>
                    <a:pt x="82" y="122"/>
                    <a:pt x="83" y="125"/>
                  </a:cubicBezTo>
                  <a:close/>
                  <a:moveTo>
                    <a:pt x="146" y="76"/>
                  </a:moveTo>
                  <a:cubicBezTo>
                    <a:pt x="145" y="75"/>
                    <a:pt x="145" y="75"/>
                    <a:pt x="145" y="75"/>
                  </a:cubicBezTo>
                  <a:cubicBezTo>
                    <a:pt x="146" y="76"/>
                    <a:pt x="146" y="76"/>
                    <a:pt x="146" y="76"/>
                  </a:cubicBezTo>
                  <a:close/>
                  <a:moveTo>
                    <a:pt x="151" y="79"/>
                  </a:moveTo>
                  <a:cubicBezTo>
                    <a:pt x="151" y="79"/>
                    <a:pt x="151" y="79"/>
                    <a:pt x="151" y="79"/>
                  </a:cubicBezTo>
                  <a:cubicBezTo>
                    <a:pt x="151" y="79"/>
                    <a:pt x="151" y="79"/>
                    <a:pt x="151" y="79"/>
                  </a:cubicBezTo>
                  <a:close/>
                  <a:moveTo>
                    <a:pt x="145" y="75"/>
                  </a:moveTo>
                  <a:cubicBezTo>
                    <a:pt x="145" y="75"/>
                    <a:pt x="145" y="75"/>
                    <a:pt x="145" y="75"/>
                  </a:cubicBezTo>
                  <a:cubicBezTo>
                    <a:pt x="144" y="74"/>
                    <a:pt x="144" y="75"/>
                    <a:pt x="145" y="75"/>
                  </a:cubicBezTo>
                  <a:close/>
                  <a:moveTo>
                    <a:pt x="49" y="57"/>
                  </a:moveTo>
                  <a:cubicBezTo>
                    <a:pt x="50" y="55"/>
                    <a:pt x="50" y="53"/>
                    <a:pt x="50" y="50"/>
                  </a:cubicBezTo>
                  <a:cubicBezTo>
                    <a:pt x="53" y="51"/>
                    <a:pt x="55" y="54"/>
                    <a:pt x="56" y="57"/>
                  </a:cubicBezTo>
                  <a:cubicBezTo>
                    <a:pt x="57" y="59"/>
                    <a:pt x="57" y="62"/>
                    <a:pt x="56" y="65"/>
                  </a:cubicBezTo>
                  <a:cubicBezTo>
                    <a:pt x="55" y="62"/>
                    <a:pt x="52" y="58"/>
                    <a:pt x="49" y="5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2665"/>
            <p:cNvSpPr>
              <a:spLocks/>
            </p:cNvSpPr>
            <p:nvPr/>
          </p:nvSpPr>
          <p:spPr bwMode="auto">
            <a:xfrm>
              <a:off x="242446" y="3760111"/>
              <a:ext cx="88942" cy="88043"/>
            </a:xfrm>
            <a:custGeom>
              <a:avLst/>
              <a:gdLst>
                <a:gd name="T0" fmla="*/ 19 w 42"/>
                <a:gd name="T1" fmla="*/ 35 h 41"/>
                <a:gd name="T2" fmla="*/ 26 w 42"/>
                <a:gd name="T3" fmla="*/ 32 h 41"/>
                <a:gd name="T4" fmla="*/ 30 w 42"/>
                <a:gd name="T5" fmla="*/ 28 h 41"/>
                <a:gd name="T6" fmla="*/ 32 w 42"/>
                <a:gd name="T7" fmla="*/ 19 h 41"/>
                <a:gd name="T8" fmla="*/ 31 w 42"/>
                <a:gd name="T9" fmla="*/ 8 h 41"/>
                <a:gd name="T10" fmla="*/ 36 w 42"/>
                <a:gd name="T11" fmla="*/ 7 h 41"/>
                <a:gd name="T12" fmla="*/ 42 w 42"/>
                <a:gd name="T13" fmla="*/ 10 h 41"/>
                <a:gd name="T14" fmla="*/ 42 w 42"/>
                <a:gd name="T15" fmla="*/ 9 h 41"/>
                <a:gd name="T16" fmla="*/ 37 w 42"/>
                <a:gd name="T17" fmla="*/ 7 h 41"/>
                <a:gd name="T18" fmla="*/ 30 w 42"/>
                <a:gd name="T19" fmla="*/ 7 h 41"/>
                <a:gd name="T20" fmla="*/ 25 w 42"/>
                <a:gd name="T21" fmla="*/ 2 h 41"/>
                <a:gd name="T22" fmla="*/ 16 w 42"/>
                <a:gd name="T23" fmla="*/ 1 h 41"/>
                <a:gd name="T24" fmla="*/ 8 w 42"/>
                <a:gd name="T25" fmla="*/ 5 h 41"/>
                <a:gd name="T26" fmla="*/ 3 w 42"/>
                <a:gd name="T27" fmla="*/ 10 h 41"/>
                <a:gd name="T28" fmla="*/ 1 w 42"/>
                <a:gd name="T29" fmla="*/ 22 h 41"/>
                <a:gd name="T30" fmla="*/ 4 w 42"/>
                <a:gd name="T31" fmla="*/ 31 h 41"/>
                <a:gd name="T32" fmla="*/ 7 w 42"/>
                <a:gd name="T33" fmla="*/ 41 h 41"/>
                <a:gd name="T34" fmla="*/ 19 w 42"/>
                <a:gd name="T35"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1">
                  <a:moveTo>
                    <a:pt x="19" y="35"/>
                  </a:moveTo>
                  <a:cubicBezTo>
                    <a:pt x="22" y="34"/>
                    <a:pt x="24" y="33"/>
                    <a:pt x="26" y="32"/>
                  </a:cubicBezTo>
                  <a:cubicBezTo>
                    <a:pt x="28" y="31"/>
                    <a:pt x="29" y="30"/>
                    <a:pt x="30" y="28"/>
                  </a:cubicBezTo>
                  <a:cubicBezTo>
                    <a:pt x="31" y="26"/>
                    <a:pt x="32" y="23"/>
                    <a:pt x="32" y="19"/>
                  </a:cubicBezTo>
                  <a:cubicBezTo>
                    <a:pt x="32" y="15"/>
                    <a:pt x="32" y="11"/>
                    <a:pt x="31" y="8"/>
                  </a:cubicBezTo>
                  <a:cubicBezTo>
                    <a:pt x="32" y="7"/>
                    <a:pt x="34" y="7"/>
                    <a:pt x="36" y="7"/>
                  </a:cubicBezTo>
                  <a:cubicBezTo>
                    <a:pt x="38" y="8"/>
                    <a:pt x="40" y="9"/>
                    <a:pt x="42" y="10"/>
                  </a:cubicBezTo>
                  <a:cubicBezTo>
                    <a:pt x="42" y="9"/>
                    <a:pt x="42" y="9"/>
                    <a:pt x="42" y="9"/>
                  </a:cubicBezTo>
                  <a:cubicBezTo>
                    <a:pt x="41" y="9"/>
                    <a:pt x="39" y="8"/>
                    <a:pt x="37" y="7"/>
                  </a:cubicBezTo>
                  <a:cubicBezTo>
                    <a:pt x="35" y="7"/>
                    <a:pt x="32" y="7"/>
                    <a:pt x="30" y="7"/>
                  </a:cubicBezTo>
                  <a:cubicBezTo>
                    <a:pt x="29" y="5"/>
                    <a:pt x="28" y="3"/>
                    <a:pt x="25" y="2"/>
                  </a:cubicBezTo>
                  <a:cubicBezTo>
                    <a:pt x="23" y="1"/>
                    <a:pt x="20" y="0"/>
                    <a:pt x="16" y="1"/>
                  </a:cubicBezTo>
                  <a:cubicBezTo>
                    <a:pt x="14" y="1"/>
                    <a:pt x="11" y="3"/>
                    <a:pt x="8" y="5"/>
                  </a:cubicBezTo>
                  <a:cubicBezTo>
                    <a:pt x="6" y="6"/>
                    <a:pt x="4" y="8"/>
                    <a:pt x="3" y="10"/>
                  </a:cubicBezTo>
                  <a:cubicBezTo>
                    <a:pt x="0" y="15"/>
                    <a:pt x="0" y="18"/>
                    <a:pt x="1" y="22"/>
                  </a:cubicBezTo>
                  <a:cubicBezTo>
                    <a:pt x="1" y="26"/>
                    <a:pt x="2" y="29"/>
                    <a:pt x="4" y="31"/>
                  </a:cubicBezTo>
                  <a:cubicBezTo>
                    <a:pt x="5" y="34"/>
                    <a:pt x="7" y="41"/>
                    <a:pt x="7" y="41"/>
                  </a:cubicBezTo>
                  <a:cubicBezTo>
                    <a:pt x="9" y="37"/>
                    <a:pt x="15" y="36"/>
                    <a:pt x="19" y="3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2666"/>
            <p:cNvSpPr>
              <a:spLocks noEditPoints="1"/>
            </p:cNvSpPr>
            <p:nvPr/>
          </p:nvSpPr>
          <p:spPr bwMode="auto">
            <a:xfrm>
              <a:off x="112179" y="3681951"/>
              <a:ext cx="159915" cy="135658"/>
            </a:xfrm>
            <a:custGeom>
              <a:avLst/>
              <a:gdLst>
                <a:gd name="T0" fmla="*/ 55 w 75"/>
                <a:gd name="T1" fmla="*/ 56 h 64"/>
                <a:gd name="T2" fmla="*/ 60 w 75"/>
                <a:gd name="T3" fmla="*/ 43 h 64"/>
                <a:gd name="T4" fmla="*/ 58 w 75"/>
                <a:gd name="T5" fmla="*/ 28 h 64"/>
                <a:gd name="T6" fmla="*/ 65 w 75"/>
                <a:gd name="T7" fmla="*/ 27 h 64"/>
                <a:gd name="T8" fmla="*/ 74 w 75"/>
                <a:gd name="T9" fmla="*/ 33 h 64"/>
                <a:gd name="T10" fmla="*/ 75 w 75"/>
                <a:gd name="T11" fmla="*/ 32 h 64"/>
                <a:gd name="T12" fmla="*/ 67 w 75"/>
                <a:gd name="T13" fmla="*/ 27 h 64"/>
                <a:gd name="T14" fmla="*/ 57 w 75"/>
                <a:gd name="T15" fmla="*/ 27 h 64"/>
                <a:gd name="T16" fmla="*/ 50 w 75"/>
                <a:gd name="T17" fmla="*/ 19 h 64"/>
                <a:gd name="T18" fmla="*/ 44 w 75"/>
                <a:gd name="T19" fmla="*/ 17 h 64"/>
                <a:gd name="T20" fmla="*/ 44 w 75"/>
                <a:gd name="T21" fmla="*/ 17 h 64"/>
                <a:gd name="T22" fmla="*/ 39 w 75"/>
                <a:gd name="T23" fmla="*/ 13 h 64"/>
                <a:gd name="T24" fmla="*/ 38 w 75"/>
                <a:gd name="T25" fmla="*/ 5 h 64"/>
                <a:gd name="T26" fmla="*/ 32 w 75"/>
                <a:gd name="T27" fmla="*/ 1 h 64"/>
                <a:gd name="T28" fmla="*/ 25 w 75"/>
                <a:gd name="T29" fmla="*/ 1 h 64"/>
                <a:gd name="T30" fmla="*/ 20 w 75"/>
                <a:gd name="T31" fmla="*/ 4 h 64"/>
                <a:gd name="T32" fmla="*/ 14 w 75"/>
                <a:gd name="T33" fmla="*/ 6 h 64"/>
                <a:gd name="T34" fmla="*/ 19 w 75"/>
                <a:gd name="T35" fmla="*/ 13 h 64"/>
                <a:gd name="T36" fmla="*/ 27 w 75"/>
                <a:gd name="T37" fmla="*/ 21 h 64"/>
                <a:gd name="T38" fmla="*/ 26 w 75"/>
                <a:gd name="T39" fmla="*/ 22 h 64"/>
                <a:gd name="T40" fmla="*/ 22 w 75"/>
                <a:gd name="T41" fmla="*/ 26 h 64"/>
                <a:gd name="T42" fmla="*/ 20 w 75"/>
                <a:gd name="T43" fmla="*/ 32 h 64"/>
                <a:gd name="T44" fmla="*/ 13 w 75"/>
                <a:gd name="T45" fmla="*/ 42 h 64"/>
                <a:gd name="T46" fmla="*/ 6 w 75"/>
                <a:gd name="T47" fmla="*/ 47 h 64"/>
                <a:gd name="T48" fmla="*/ 0 w 75"/>
                <a:gd name="T49" fmla="*/ 49 h 64"/>
                <a:gd name="T50" fmla="*/ 11 w 75"/>
                <a:gd name="T51" fmla="*/ 57 h 64"/>
                <a:gd name="T52" fmla="*/ 25 w 75"/>
                <a:gd name="T53" fmla="*/ 63 h 64"/>
                <a:gd name="T54" fmla="*/ 43 w 75"/>
                <a:gd name="T55" fmla="*/ 63 h 64"/>
                <a:gd name="T56" fmla="*/ 55 w 75"/>
                <a:gd name="T57" fmla="*/ 56 h 64"/>
                <a:gd name="T58" fmla="*/ 39 w 75"/>
                <a:gd name="T59" fmla="*/ 13 h 64"/>
                <a:gd name="T60" fmla="*/ 41 w 75"/>
                <a:gd name="T61" fmla="*/ 14 h 64"/>
                <a:gd name="T62" fmla="*/ 43 w 75"/>
                <a:gd name="T63" fmla="*/ 17 h 64"/>
                <a:gd name="T64" fmla="*/ 40 w 75"/>
                <a:gd name="T65" fmla="*/ 17 h 64"/>
                <a:gd name="T66" fmla="*/ 37 w 75"/>
                <a:gd name="T67" fmla="*/ 17 h 64"/>
                <a:gd name="T68" fmla="*/ 39 w 75"/>
                <a:gd name="T69" fmla="*/ 1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64">
                  <a:moveTo>
                    <a:pt x="55" y="56"/>
                  </a:moveTo>
                  <a:cubicBezTo>
                    <a:pt x="58" y="53"/>
                    <a:pt x="59" y="48"/>
                    <a:pt x="60" y="43"/>
                  </a:cubicBezTo>
                  <a:cubicBezTo>
                    <a:pt x="60" y="38"/>
                    <a:pt x="60" y="32"/>
                    <a:pt x="58" y="28"/>
                  </a:cubicBezTo>
                  <a:cubicBezTo>
                    <a:pt x="60" y="27"/>
                    <a:pt x="63" y="27"/>
                    <a:pt x="65" y="27"/>
                  </a:cubicBezTo>
                  <a:cubicBezTo>
                    <a:pt x="69" y="28"/>
                    <a:pt x="72" y="30"/>
                    <a:pt x="74" y="33"/>
                  </a:cubicBezTo>
                  <a:cubicBezTo>
                    <a:pt x="74" y="32"/>
                    <a:pt x="74" y="32"/>
                    <a:pt x="75" y="32"/>
                  </a:cubicBezTo>
                  <a:cubicBezTo>
                    <a:pt x="74" y="30"/>
                    <a:pt x="71" y="28"/>
                    <a:pt x="67" y="27"/>
                  </a:cubicBezTo>
                  <a:cubicBezTo>
                    <a:pt x="64" y="26"/>
                    <a:pt x="60" y="26"/>
                    <a:pt x="57" y="27"/>
                  </a:cubicBezTo>
                  <a:cubicBezTo>
                    <a:pt x="56" y="24"/>
                    <a:pt x="53" y="21"/>
                    <a:pt x="50" y="19"/>
                  </a:cubicBezTo>
                  <a:cubicBezTo>
                    <a:pt x="48" y="18"/>
                    <a:pt x="46" y="17"/>
                    <a:pt x="44" y="17"/>
                  </a:cubicBezTo>
                  <a:cubicBezTo>
                    <a:pt x="44" y="17"/>
                    <a:pt x="44" y="17"/>
                    <a:pt x="44" y="17"/>
                  </a:cubicBezTo>
                  <a:cubicBezTo>
                    <a:pt x="43" y="16"/>
                    <a:pt x="41" y="13"/>
                    <a:pt x="39" y="13"/>
                  </a:cubicBezTo>
                  <a:cubicBezTo>
                    <a:pt x="40" y="10"/>
                    <a:pt x="40" y="7"/>
                    <a:pt x="38" y="5"/>
                  </a:cubicBezTo>
                  <a:cubicBezTo>
                    <a:pt x="37" y="3"/>
                    <a:pt x="34" y="2"/>
                    <a:pt x="32" y="1"/>
                  </a:cubicBezTo>
                  <a:cubicBezTo>
                    <a:pt x="30" y="0"/>
                    <a:pt x="27" y="1"/>
                    <a:pt x="25" y="1"/>
                  </a:cubicBezTo>
                  <a:cubicBezTo>
                    <a:pt x="23" y="2"/>
                    <a:pt x="21" y="3"/>
                    <a:pt x="20" y="4"/>
                  </a:cubicBezTo>
                  <a:cubicBezTo>
                    <a:pt x="18" y="4"/>
                    <a:pt x="14" y="6"/>
                    <a:pt x="14" y="6"/>
                  </a:cubicBezTo>
                  <a:cubicBezTo>
                    <a:pt x="17" y="7"/>
                    <a:pt x="17" y="11"/>
                    <a:pt x="19" y="13"/>
                  </a:cubicBezTo>
                  <a:cubicBezTo>
                    <a:pt x="20" y="16"/>
                    <a:pt x="23" y="20"/>
                    <a:pt x="27" y="21"/>
                  </a:cubicBezTo>
                  <a:cubicBezTo>
                    <a:pt x="27" y="21"/>
                    <a:pt x="26" y="22"/>
                    <a:pt x="26" y="22"/>
                  </a:cubicBezTo>
                  <a:cubicBezTo>
                    <a:pt x="24" y="23"/>
                    <a:pt x="23" y="25"/>
                    <a:pt x="22" y="26"/>
                  </a:cubicBezTo>
                  <a:cubicBezTo>
                    <a:pt x="22" y="28"/>
                    <a:pt x="21" y="30"/>
                    <a:pt x="20" y="32"/>
                  </a:cubicBezTo>
                  <a:cubicBezTo>
                    <a:pt x="18" y="36"/>
                    <a:pt x="15" y="39"/>
                    <a:pt x="13" y="42"/>
                  </a:cubicBezTo>
                  <a:cubicBezTo>
                    <a:pt x="11" y="44"/>
                    <a:pt x="9" y="46"/>
                    <a:pt x="6" y="47"/>
                  </a:cubicBezTo>
                  <a:cubicBezTo>
                    <a:pt x="3" y="49"/>
                    <a:pt x="0" y="49"/>
                    <a:pt x="0" y="49"/>
                  </a:cubicBezTo>
                  <a:cubicBezTo>
                    <a:pt x="4" y="51"/>
                    <a:pt x="7" y="54"/>
                    <a:pt x="11" y="57"/>
                  </a:cubicBezTo>
                  <a:cubicBezTo>
                    <a:pt x="16" y="59"/>
                    <a:pt x="20" y="62"/>
                    <a:pt x="25" y="63"/>
                  </a:cubicBezTo>
                  <a:cubicBezTo>
                    <a:pt x="31" y="64"/>
                    <a:pt x="38" y="64"/>
                    <a:pt x="43" y="63"/>
                  </a:cubicBezTo>
                  <a:cubicBezTo>
                    <a:pt x="49" y="61"/>
                    <a:pt x="53" y="59"/>
                    <a:pt x="55" y="56"/>
                  </a:cubicBezTo>
                  <a:close/>
                  <a:moveTo>
                    <a:pt x="39" y="13"/>
                  </a:moveTo>
                  <a:cubicBezTo>
                    <a:pt x="40" y="13"/>
                    <a:pt x="40" y="14"/>
                    <a:pt x="41" y="14"/>
                  </a:cubicBezTo>
                  <a:cubicBezTo>
                    <a:pt x="42" y="15"/>
                    <a:pt x="43" y="16"/>
                    <a:pt x="43" y="17"/>
                  </a:cubicBezTo>
                  <a:cubicBezTo>
                    <a:pt x="42" y="17"/>
                    <a:pt x="41" y="17"/>
                    <a:pt x="40" y="17"/>
                  </a:cubicBezTo>
                  <a:cubicBezTo>
                    <a:pt x="39" y="17"/>
                    <a:pt x="38" y="17"/>
                    <a:pt x="37" y="17"/>
                  </a:cubicBezTo>
                  <a:cubicBezTo>
                    <a:pt x="38" y="16"/>
                    <a:pt x="38" y="15"/>
                    <a:pt x="39" y="1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2667"/>
            <p:cNvSpPr>
              <a:spLocks/>
            </p:cNvSpPr>
            <p:nvPr/>
          </p:nvSpPr>
          <p:spPr bwMode="auto">
            <a:xfrm>
              <a:off x="278382" y="3832882"/>
              <a:ext cx="93433" cy="71872"/>
            </a:xfrm>
            <a:custGeom>
              <a:avLst/>
              <a:gdLst>
                <a:gd name="T0" fmla="*/ 14 w 44"/>
                <a:gd name="T1" fmla="*/ 33 h 34"/>
                <a:gd name="T2" fmla="*/ 22 w 44"/>
                <a:gd name="T3" fmla="*/ 33 h 34"/>
                <a:gd name="T4" fmla="*/ 28 w 44"/>
                <a:gd name="T5" fmla="*/ 29 h 34"/>
                <a:gd name="T6" fmla="*/ 33 w 44"/>
                <a:gd name="T7" fmla="*/ 21 h 34"/>
                <a:gd name="T8" fmla="*/ 33 w 44"/>
                <a:gd name="T9" fmla="*/ 10 h 34"/>
                <a:gd name="T10" fmla="*/ 38 w 44"/>
                <a:gd name="T11" fmla="*/ 10 h 34"/>
                <a:gd name="T12" fmla="*/ 44 w 44"/>
                <a:gd name="T13" fmla="*/ 13 h 34"/>
                <a:gd name="T14" fmla="*/ 44 w 44"/>
                <a:gd name="T15" fmla="*/ 12 h 34"/>
                <a:gd name="T16" fmla="*/ 39 w 44"/>
                <a:gd name="T17" fmla="*/ 10 h 34"/>
                <a:gd name="T18" fmla="*/ 33 w 44"/>
                <a:gd name="T19" fmla="*/ 9 h 34"/>
                <a:gd name="T20" fmla="*/ 29 w 44"/>
                <a:gd name="T21" fmla="*/ 3 h 34"/>
                <a:gd name="T22" fmla="*/ 21 w 44"/>
                <a:gd name="T23" fmla="*/ 0 h 34"/>
                <a:gd name="T24" fmla="*/ 7 w 44"/>
                <a:gd name="T25" fmla="*/ 5 h 34"/>
                <a:gd name="T26" fmla="*/ 1 w 44"/>
                <a:gd name="T27" fmla="*/ 15 h 34"/>
                <a:gd name="T28" fmla="*/ 1 w 44"/>
                <a:gd name="T29" fmla="*/ 25 h 34"/>
                <a:gd name="T30" fmla="*/ 1 w 44"/>
                <a:gd name="T31" fmla="*/ 34 h 34"/>
                <a:gd name="T32" fmla="*/ 14 w 44"/>
                <a:gd name="T33"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34">
                  <a:moveTo>
                    <a:pt x="14" y="33"/>
                  </a:moveTo>
                  <a:cubicBezTo>
                    <a:pt x="17" y="33"/>
                    <a:pt x="20" y="33"/>
                    <a:pt x="22" y="33"/>
                  </a:cubicBezTo>
                  <a:cubicBezTo>
                    <a:pt x="24" y="32"/>
                    <a:pt x="27" y="31"/>
                    <a:pt x="28" y="29"/>
                  </a:cubicBezTo>
                  <a:cubicBezTo>
                    <a:pt x="30" y="27"/>
                    <a:pt x="32" y="24"/>
                    <a:pt x="33" y="21"/>
                  </a:cubicBezTo>
                  <a:cubicBezTo>
                    <a:pt x="34" y="17"/>
                    <a:pt x="34" y="13"/>
                    <a:pt x="33" y="10"/>
                  </a:cubicBezTo>
                  <a:cubicBezTo>
                    <a:pt x="35" y="10"/>
                    <a:pt x="36" y="10"/>
                    <a:pt x="38" y="10"/>
                  </a:cubicBezTo>
                  <a:cubicBezTo>
                    <a:pt x="40" y="11"/>
                    <a:pt x="42" y="12"/>
                    <a:pt x="44" y="13"/>
                  </a:cubicBezTo>
                  <a:cubicBezTo>
                    <a:pt x="44" y="12"/>
                    <a:pt x="44" y="12"/>
                    <a:pt x="44" y="12"/>
                  </a:cubicBezTo>
                  <a:cubicBezTo>
                    <a:pt x="43" y="12"/>
                    <a:pt x="41" y="11"/>
                    <a:pt x="39" y="10"/>
                  </a:cubicBezTo>
                  <a:cubicBezTo>
                    <a:pt x="37" y="9"/>
                    <a:pt x="35" y="9"/>
                    <a:pt x="33" y="9"/>
                  </a:cubicBezTo>
                  <a:cubicBezTo>
                    <a:pt x="32" y="7"/>
                    <a:pt x="31" y="5"/>
                    <a:pt x="29" y="3"/>
                  </a:cubicBezTo>
                  <a:cubicBezTo>
                    <a:pt x="27" y="1"/>
                    <a:pt x="24" y="0"/>
                    <a:pt x="21" y="0"/>
                  </a:cubicBezTo>
                  <a:cubicBezTo>
                    <a:pt x="17" y="0"/>
                    <a:pt x="11" y="2"/>
                    <a:pt x="7" y="5"/>
                  </a:cubicBezTo>
                  <a:cubicBezTo>
                    <a:pt x="3" y="8"/>
                    <a:pt x="2" y="11"/>
                    <a:pt x="1" y="15"/>
                  </a:cubicBezTo>
                  <a:cubicBezTo>
                    <a:pt x="1" y="18"/>
                    <a:pt x="1" y="21"/>
                    <a:pt x="1" y="25"/>
                  </a:cubicBezTo>
                  <a:cubicBezTo>
                    <a:pt x="1" y="27"/>
                    <a:pt x="0" y="34"/>
                    <a:pt x="1" y="34"/>
                  </a:cubicBezTo>
                  <a:cubicBezTo>
                    <a:pt x="4" y="32"/>
                    <a:pt x="10" y="33"/>
                    <a:pt x="14" y="3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2668"/>
            <p:cNvSpPr>
              <a:spLocks/>
            </p:cNvSpPr>
            <p:nvPr/>
          </p:nvSpPr>
          <p:spPr bwMode="auto">
            <a:xfrm>
              <a:off x="371816" y="3875106"/>
              <a:ext cx="46717" cy="40428"/>
            </a:xfrm>
            <a:custGeom>
              <a:avLst/>
              <a:gdLst>
                <a:gd name="T0" fmla="*/ 15 w 22"/>
                <a:gd name="T1" fmla="*/ 15 h 19"/>
                <a:gd name="T2" fmla="*/ 17 w 22"/>
                <a:gd name="T3" fmla="*/ 10 h 19"/>
                <a:gd name="T4" fmla="*/ 16 w 22"/>
                <a:gd name="T5" fmla="*/ 4 h 19"/>
                <a:gd name="T6" fmla="*/ 18 w 22"/>
                <a:gd name="T7" fmla="*/ 4 h 19"/>
                <a:gd name="T8" fmla="*/ 22 w 22"/>
                <a:gd name="T9" fmla="*/ 5 h 19"/>
                <a:gd name="T10" fmla="*/ 22 w 22"/>
                <a:gd name="T11" fmla="*/ 5 h 19"/>
                <a:gd name="T12" fmla="*/ 19 w 22"/>
                <a:gd name="T13" fmla="*/ 4 h 19"/>
                <a:gd name="T14" fmla="*/ 16 w 22"/>
                <a:gd name="T15" fmla="*/ 4 h 19"/>
                <a:gd name="T16" fmla="*/ 9 w 22"/>
                <a:gd name="T17" fmla="*/ 0 h 19"/>
                <a:gd name="T18" fmla="*/ 2 w 22"/>
                <a:gd name="T19" fmla="*/ 3 h 19"/>
                <a:gd name="T20" fmla="*/ 0 w 22"/>
                <a:gd name="T21" fmla="*/ 9 h 19"/>
                <a:gd name="T22" fmla="*/ 0 w 22"/>
                <a:gd name="T23" fmla="*/ 14 h 19"/>
                <a:gd name="T24" fmla="*/ 1 w 22"/>
                <a:gd name="T25" fmla="*/ 17 h 19"/>
                <a:gd name="T26" fmla="*/ 1 w 22"/>
                <a:gd name="T27" fmla="*/ 19 h 19"/>
                <a:gd name="T28" fmla="*/ 8 w 22"/>
                <a:gd name="T29" fmla="*/ 18 h 19"/>
                <a:gd name="T30" fmla="*/ 15 w 22"/>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9">
                  <a:moveTo>
                    <a:pt x="15" y="15"/>
                  </a:moveTo>
                  <a:cubicBezTo>
                    <a:pt x="16" y="13"/>
                    <a:pt x="16" y="12"/>
                    <a:pt x="17" y="10"/>
                  </a:cubicBezTo>
                  <a:cubicBezTo>
                    <a:pt x="17" y="8"/>
                    <a:pt x="17" y="6"/>
                    <a:pt x="16" y="4"/>
                  </a:cubicBezTo>
                  <a:cubicBezTo>
                    <a:pt x="17" y="4"/>
                    <a:pt x="18" y="4"/>
                    <a:pt x="18" y="4"/>
                  </a:cubicBezTo>
                  <a:cubicBezTo>
                    <a:pt x="20" y="4"/>
                    <a:pt x="21" y="5"/>
                    <a:pt x="22" y="5"/>
                  </a:cubicBezTo>
                  <a:cubicBezTo>
                    <a:pt x="22" y="5"/>
                    <a:pt x="22" y="5"/>
                    <a:pt x="22" y="5"/>
                  </a:cubicBezTo>
                  <a:cubicBezTo>
                    <a:pt x="21" y="4"/>
                    <a:pt x="20" y="4"/>
                    <a:pt x="19" y="4"/>
                  </a:cubicBezTo>
                  <a:cubicBezTo>
                    <a:pt x="18" y="4"/>
                    <a:pt x="17" y="4"/>
                    <a:pt x="16" y="4"/>
                  </a:cubicBezTo>
                  <a:cubicBezTo>
                    <a:pt x="15" y="2"/>
                    <a:pt x="12" y="0"/>
                    <a:pt x="9" y="0"/>
                  </a:cubicBezTo>
                  <a:cubicBezTo>
                    <a:pt x="7" y="0"/>
                    <a:pt x="4" y="2"/>
                    <a:pt x="2" y="3"/>
                  </a:cubicBezTo>
                  <a:cubicBezTo>
                    <a:pt x="1" y="5"/>
                    <a:pt x="0" y="7"/>
                    <a:pt x="0" y="9"/>
                  </a:cubicBezTo>
                  <a:cubicBezTo>
                    <a:pt x="0" y="11"/>
                    <a:pt x="0" y="13"/>
                    <a:pt x="0" y="14"/>
                  </a:cubicBezTo>
                  <a:cubicBezTo>
                    <a:pt x="0" y="15"/>
                    <a:pt x="1" y="16"/>
                    <a:pt x="1" y="17"/>
                  </a:cubicBezTo>
                  <a:cubicBezTo>
                    <a:pt x="1" y="18"/>
                    <a:pt x="1" y="19"/>
                    <a:pt x="1" y="19"/>
                  </a:cubicBezTo>
                  <a:cubicBezTo>
                    <a:pt x="3" y="17"/>
                    <a:pt x="6" y="18"/>
                    <a:pt x="8" y="18"/>
                  </a:cubicBezTo>
                  <a:cubicBezTo>
                    <a:pt x="10" y="18"/>
                    <a:pt x="13" y="17"/>
                    <a:pt x="15"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2669"/>
            <p:cNvSpPr>
              <a:spLocks/>
            </p:cNvSpPr>
            <p:nvPr/>
          </p:nvSpPr>
          <p:spPr bwMode="auto">
            <a:xfrm>
              <a:off x="423025" y="3894871"/>
              <a:ext cx="33241" cy="34139"/>
            </a:xfrm>
            <a:custGeom>
              <a:avLst/>
              <a:gdLst>
                <a:gd name="T0" fmla="*/ 8 w 16"/>
                <a:gd name="T1" fmla="*/ 15 h 16"/>
                <a:gd name="T2" fmla="*/ 15 w 16"/>
                <a:gd name="T3" fmla="*/ 10 h 16"/>
                <a:gd name="T4" fmla="*/ 11 w 16"/>
                <a:gd name="T5" fmla="*/ 2 h 16"/>
                <a:gd name="T6" fmla="*/ 13 w 16"/>
                <a:gd name="T7" fmla="*/ 1 h 16"/>
                <a:gd name="T8" fmla="*/ 16 w 16"/>
                <a:gd name="T9" fmla="*/ 0 h 16"/>
                <a:gd name="T10" fmla="*/ 16 w 16"/>
                <a:gd name="T11" fmla="*/ 0 h 16"/>
                <a:gd name="T12" fmla="*/ 11 w 16"/>
                <a:gd name="T13" fmla="*/ 2 h 16"/>
                <a:gd name="T14" fmla="*/ 6 w 16"/>
                <a:gd name="T15" fmla="*/ 2 h 16"/>
                <a:gd name="T16" fmla="*/ 3 w 16"/>
                <a:gd name="T17" fmla="*/ 4 h 16"/>
                <a:gd name="T18" fmla="*/ 2 w 16"/>
                <a:gd name="T19" fmla="*/ 8 h 16"/>
                <a:gd name="T20" fmla="*/ 2 w 16"/>
                <a:gd name="T21" fmla="*/ 12 h 16"/>
                <a:gd name="T22" fmla="*/ 1 w 16"/>
                <a:gd name="T23" fmla="*/ 14 h 16"/>
                <a:gd name="T24" fmla="*/ 0 w 16"/>
                <a:gd name="T25" fmla="*/ 16 h 16"/>
                <a:gd name="T26" fmla="*/ 8 w 16"/>
                <a:gd name="T2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8" y="15"/>
                  </a:moveTo>
                  <a:cubicBezTo>
                    <a:pt x="11" y="15"/>
                    <a:pt x="14" y="13"/>
                    <a:pt x="15" y="10"/>
                  </a:cubicBezTo>
                  <a:cubicBezTo>
                    <a:pt x="16" y="7"/>
                    <a:pt x="14" y="4"/>
                    <a:pt x="11" y="2"/>
                  </a:cubicBezTo>
                  <a:cubicBezTo>
                    <a:pt x="12" y="2"/>
                    <a:pt x="12" y="1"/>
                    <a:pt x="13" y="1"/>
                  </a:cubicBezTo>
                  <a:cubicBezTo>
                    <a:pt x="14" y="1"/>
                    <a:pt x="15" y="0"/>
                    <a:pt x="16" y="0"/>
                  </a:cubicBezTo>
                  <a:cubicBezTo>
                    <a:pt x="16" y="0"/>
                    <a:pt x="16" y="0"/>
                    <a:pt x="16" y="0"/>
                  </a:cubicBezTo>
                  <a:cubicBezTo>
                    <a:pt x="15" y="0"/>
                    <a:pt x="12" y="1"/>
                    <a:pt x="11" y="2"/>
                  </a:cubicBezTo>
                  <a:cubicBezTo>
                    <a:pt x="10" y="1"/>
                    <a:pt x="8" y="1"/>
                    <a:pt x="6" y="2"/>
                  </a:cubicBezTo>
                  <a:cubicBezTo>
                    <a:pt x="5" y="2"/>
                    <a:pt x="3" y="3"/>
                    <a:pt x="3" y="4"/>
                  </a:cubicBezTo>
                  <a:cubicBezTo>
                    <a:pt x="2" y="6"/>
                    <a:pt x="2" y="7"/>
                    <a:pt x="2" y="8"/>
                  </a:cubicBezTo>
                  <a:cubicBezTo>
                    <a:pt x="2" y="9"/>
                    <a:pt x="2" y="11"/>
                    <a:pt x="2" y="12"/>
                  </a:cubicBezTo>
                  <a:cubicBezTo>
                    <a:pt x="2" y="12"/>
                    <a:pt x="1" y="13"/>
                    <a:pt x="1" y="14"/>
                  </a:cubicBezTo>
                  <a:cubicBezTo>
                    <a:pt x="1" y="15"/>
                    <a:pt x="0" y="16"/>
                    <a:pt x="0" y="16"/>
                  </a:cubicBezTo>
                  <a:cubicBezTo>
                    <a:pt x="3" y="15"/>
                    <a:pt x="5" y="16"/>
                    <a:pt x="8"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2670"/>
            <p:cNvSpPr>
              <a:spLocks/>
            </p:cNvSpPr>
            <p:nvPr/>
          </p:nvSpPr>
          <p:spPr bwMode="auto">
            <a:xfrm>
              <a:off x="361035" y="3814015"/>
              <a:ext cx="57498" cy="59294"/>
            </a:xfrm>
            <a:custGeom>
              <a:avLst/>
              <a:gdLst>
                <a:gd name="T0" fmla="*/ 0 w 27"/>
                <a:gd name="T1" fmla="*/ 0 h 28"/>
                <a:gd name="T2" fmla="*/ 1 w 27"/>
                <a:gd name="T3" fmla="*/ 10 h 28"/>
                <a:gd name="T4" fmla="*/ 7 w 27"/>
                <a:gd name="T5" fmla="*/ 23 h 28"/>
                <a:gd name="T6" fmla="*/ 22 w 27"/>
                <a:gd name="T7" fmla="*/ 21 h 28"/>
                <a:gd name="T8" fmla="*/ 24 w 27"/>
                <a:gd name="T9" fmla="*/ 24 h 28"/>
                <a:gd name="T10" fmla="*/ 24 w 27"/>
                <a:gd name="T11" fmla="*/ 28 h 28"/>
                <a:gd name="T12" fmla="*/ 25 w 27"/>
                <a:gd name="T13" fmla="*/ 28 h 28"/>
                <a:gd name="T14" fmla="*/ 22 w 27"/>
                <a:gd name="T15" fmla="*/ 20 h 28"/>
                <a:gd name="T16" fmla="*/ 26 w 27"/>
                <a:gd name="T17" fmla="*/ 11 h 28"/>
                <a:gd name="T18" fmla="*/ 21 w 27"/>
                <a:gd name="T19" fmla="*/ 4 h 28"/>
                <a:gd name="T20" fmla="*/ 14 w 27"/>
                <a:gd name="T21" fmla="*/ 0 h 28"/>
                <a:gd name="T22" fmla="*/ 7 w 27"/>
                <a:gd name="T23" fmla="*/ 0 h 28"/>
                <a:gd name="T24" fmla="*/ 0 w 27"/>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8">
                  <a:moveTo>
                    <a:pt x="0" y="0"/>
                  </a:moveTo>
                  <a:cubicBezTo>
                    <a:pt x="2" y="3"/>
                    <a:pt x="1" y="7"/>
                    <a:pt x="1" y="10"/>
                  </a:cubicBezTo>
                  <a:cubicBezTo>
                    <a:pt x="1" y="15"/>
                    <a:pt x="3" y="20"/>
                    <a:pt x="7" y="23"/>
                  </a:cubicBezTo>
                  <a:cubicBezTo>
                    <a:pt x="12" y="26"/>
                    <a:pt x="18" y="24"/>
                    <a:pt x="22" y="21"/>
                  </a:cubicBezTo>
                  <a:cubicBezTo>
                    <a:pt x="23" y="22"/>
                    <a:pt x="23" y="23"/>
                    <a:pt x="24" y="24"/>
                  </a:cubicBezTo>
                  <a:cubicBezTo>
                    <a:pt x="24" y="25"/>
                    <a:pt x="24" y="27"/>
                    <a:pt x="24" y="28"/>
                  </a:cubicBezTo>
                  <a:cubicBezTo>
                    <a:pt x="25" y="28"/>
                    <a:pt x="25" y="28"/>
                    <a:pt x="25" y="28"/>
                  </a:cubicBezTo>
                  <a:cubicBezTo>
                    <a:pt x="25" y="27"/>
                    <a:pt x="24" y="22"/>
                    <a:pt x="22" y="20"/>
                  </a:cubicBezTo>
                  <a:cubicBezTo>
                    <a:pt x="25" y="18"/>
                    <a:pt x="27" y="15"/>
                    <a:pt x="26" y="11"/>
                  </a:cubicBezTo>
                  <a:cubicBezTo>
                    <a:pt x="25" y="8"/>
                    <a:pt x="23" y="5"/>
                    <a:pt x="21" y="4"/>
                  </a:cubicBezTo>
                  <a:cubicBezTo>
                    <a:pt x="19" y="1"/>
                    <a:pt x="17" y="1"/>
                    <a:pt x="14" y="0"/>
                  </a:cubicBezTo>
                  <a:cubicBezTo>
                    <a:pt x="12" y="0"/>
                    <a:pt x="9" y="0"/>
                    <a:pt x="7" y="0"/>
                  </a:cubicBezTo>
                  <a:cubicBezTo>
                    <a:pt x="5" y="0"/>
                    <a:pt x="0" y="0"/>
                    <a:pt x="0"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2671"/>
            <p:cNvSpPr>
              <a:spLocks/>
            </p:cNvSpPr>
            <p:nvPr/>
          </p:nvSpPr>
          <p:spPr bwMode="auto">
            <a:xfrm>
              <a:off x="210104" y="3377393"/>
              <a:ext cx="70075" cy="94332"/>
            </a:xfrm>
            <a:custGeom>
              <a:avLst/>
              <a:gdLst>
                <a:gd name="T0" fmla="*/ 3 w 33"/>
                <a:gd name="T1" fmla="*/ 5 h 44"/>
                <a:gd name="T2" fmla="*/ 2 w 33"/>
                <a:gd name="T3" fmla="*/ 11 h 44"/>
                <a:gd name="T4" fmla="*/ 1 w 33"/>
                <a:gd name="T5" fmla="*/ 18 h 44"/>
                <a:gd name="T6" fmla="*/ 2 w 33"/>
                <a:gd name="T7" fmla="*/ 24 h 44"/>
                <a:gd name="T8" fmla="*/ 8 w 33"/>
                <a:gd name="T9" fmla="*/ 31 h 44"/>
                <a:gd name="T10" fmla="*/ 18 w 33"/>
                <a:gd name="T11" fmla="*/ 36 h 44"/>
                <a:gd name="T12" fmla="*/ 14 w 33"/>
                <a:gd name="T13" fmla="*/ 43 h 44"/>
                <a:gd name="T14" fmla="*/ 14 w 33"/>
                <a:gd name="T15" fmla="*/ 44 h 44"/>
                <a:gd name="T16" fmla="*/ 18 w 33"/>
                <a:gd name="T17" fmla="*/ 36 h 44"/>
                <a:gd name="T18" fmla="*/ 21 w 33"/>
                <a:gd name="T19" fmla="*/ 36 h 44"/>
                <a:gd name="T20" fmla="*/ 30 w 33"/>
                <a:gd name="T21" fmla="*/ 29 h 44"/>
                <a:gd name="T22" fmla="*/ 32 w 33"/>
                <a:gd name="T23" fmla="*/ 16 h 44"/>
                <a:gd name="T24" fmla="*/ 27 w 33"/>
                <a:gd name="T25" fmla="*/ 7 h 44"/>
                <a:gd name="T26" fmla="*/ 19 w 33"/>
                <a:gd name="T27" fmla="*/ 2 h 44"/>
                <a:gd name="T28" fmla="*/ 11 w 33"/>
                <a:gd name="T29" fmla="*/ 1 h 44"/>
                <a:gd name="T30" fmla="*/ 5 w 33"/>
                <a:gd name="T31" fmla="*/ 0 h 44"/>
                <a:gd name="T32" fmla="*/ 1 w 33"/>
                <a:gd name="T33" fmla="*/ 0 h 44"/>
                <a:gd name="T34" fmla="*/ 3 w 33"/>
                <a:gd name="T35"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44">
                  <a:moveTo>
                    <a:pt x="3" y="5"/>
                  </a:moveTo>
                  <a:cubicBezTo>
                    <a:pt x="3" y="7"/>
                    <a:pt x="3" y="9"/>
                    <a:pt x="2" y="11"/>
                  </a:cubicBezTo>
                  <a:cubicBezTo>
                    <a:pt x="2" y="13"/>
                    <a:pt x="1" y="16"/>
                    <a:pt x="1" y="18"/>
                  </a:cubicBezTo>
                  <a:cubicBezTo>
                    <a:pt x="0" y="20"/>
                    <a:pt x="1" y="22"/>
                    <a:pt x="2" y="24"/>
                  </a:cubicBezTo>
                  <a:cubicBezTo>
                    <a:pt x="3" y="27"/>
                    <a:pt x="5" y="29"/>
                    <a:pt x="8" y="31"/>
                  </a:cubicBezTo>
                  <a:cubicBezTo>
                    <a:pt x="11" y="34"/>
                    <a:pt x="14" y="36"/>
                    <a:pt x="18" y="36"/>
                  </a:cubicBezTo>
                  <a:cubicBezTo>
                    <a:pt x="17" y="39"/>
                    <a:pt x="16" y="41"/>
                    <a:pt x="14" y="43"/>
                  </a:cubicBezTo>
                  <a:cubicBezTo>
                    <a:pt x="14" y="43"/>
                    <a:pt x="14" y="44"/>
                    <a:pt x="14" y="44"/>
                  </a:cubicBezTo>
                  <a:cubicBezTo>
                    <a:pt x="16" y="43"/>
                    <a:pt x="18" y="40"/>
                    <a:pt x="18" y="36"/>
                  </a:cubicBezTo>
                  <a:cubicBezTo>
                    <a:pt x="19" y="36"/>
                    <a:pt x="20" y="36"/>
                    <a:pt x="21" y="36"/>
                  </a:cubicBezTo>
                  <a:cubicBezTo>
                    <a:pt x="25" y="36"/>
                    <a:pt x="28" y="33"/>
                    <a:pt x="30" y="29"/>
                  </a:cubicBezTo>
                  <a:cubicBezTo>
                    <a:pt x="32" y="26"/>
                    <a:pt x="33" y="21"/>
                    <a:pt x="32" y="16"/>
                  </a:cubicBezTo>
                  <a:cubicBezTo>
                    <a:pt x="31" y="12"/>
                    <a:pt x="29" y="9"/>
                    <a:pt x="27" y="7"/>
                  </a:cubicBezTo>
                  <a:cubicBezTo>
                    <a:pt x="24" y="4"/>
                    <a:pt x="21" y="3"/>
                    <a:pt x="19" y="2"/>
                  </a:cubicBezTo>
                  <a:cubicBezTo>
                    <a:pt x="16" y="1"/>
                    <a:pt x="14" y="1"/>
                    <a:pt x="11" y="1"/>
                  </a:cubicBezTo>
                  <a:cubicBezTo>
                    <a:pt x="9" y="1"/>
                    <a:pt x="6" y="0"/>
                    <a:pt x="5" y="0"/>
                  </a:cubicBezTo>
                  <a:cubicBezTo>
                    <a:pt x="3" y="0"/>
                    <a:pt x="2" y="0"/>
                    <a:pt x="1" y="0"/>
                  </a:cubicBezTo>
                  <a:cubicBezTo>
                    <a:pt x="2" y="0"/>
                    <a:pt x="3" y="2"/>
                    <a:pt x="3" y="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2672"/>
            <p:cNvSpPr>
              <a:spLocks/>
            </p:cNvSpPr>
            <p:nvPr/>
          </p:nvSpPr>
          <p:spPr bwMode="auto">
            <a:xfrm>
              <a:off x="299046" y="3707106"/>
              <a:ext cx="27851" cy="38631"/>
            </a:xfrm>
            <a:custGeom>
              <a:avLst/>
              <a:gdLst>
                <a:gd name="T0" fmla="*/ 2 w 13"/>
                <a:gd name="T1" fmla="*/ 6 h 18"/>
                <a:gd name="T2" fmla="*/ 1 w 13"/>
                <a:gd name="T3" fmla="*/ 11 h 18"/>
                <a:gd name="T4" fmla="*/ 3 w 13"/>
                <a:gd name="T5" fmla="*/ 14 h 18"/>
                <a:gd name="T6" fmla="*/ 7 w 13"/>
                <a:gd name="T7" fmla="*/ 14 h 18"/>
                <a:gd name="T8" fmla="*/ 7 w 13"/>
                <a:gd name="T9" fmla="*/ 16 h 18"/>
                <a:gd name="T10" fmla="*/ 6 w 13"/>
                <a:gd name="T11" fmla="*/ 18 h 18"/>
                <a:gd name="T12" fmla="*/ 7 w 13"/>
                <a:gd name="T13" fmla="*/ 18 h 18"/>
                <a:gd name="T14" fmla="*/ 8 w 13"/>
                <a:gd name="T15" fmla="*/ 14 h 18"/>
                <a:gd name="T16" fmla="*/ 12 w 13"/>
                <a:gd name="T17" fmla="*/ 12 h 18"/>
                <a:gd name="T18" fmla="*/ 13 w 13"/>
                <a:gd name="T19" fmla="*/ 10 h 18"/>
                <a:gd name="T20" fmla="*/ 12 w 13"/>
                <a:gd name="T21" fmla="*/ 7 h 18"/>
                <a:gd name="T22" fmla="*/ 11 w 13"/>
                <a:gd name="T23" fmla="*/ 3 h 18"/>
                <a:gd name="T24" fmla="*/ 11 w 13"/>
                <a:gd name="T25" fmla="*/ 0 h 18"/>
                <a:gd name="T26" fmla="*/ 5 w 13"/>
                <a:gd name="T27" fmla="*/ 2 h 18"/>
                <a:gd name="T28" fmla="*/ 2 w 13"/>
                <a:gd name="T2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8">
                  <a:moveTo>
                    <a:pt x="2" y="6"/>
                  </a:moveTo>
                  <a:cubicBezTo>
                    <a:pt x="1" y="7"/>
                    <a:pt x="0" y="9"/>
                    <a:pt x="1" y="11"/>
                  </a:cubicBezTo>
                  <a:cubicBezTo>
                    <a:pt x="1" y="12"/>
                    <a:pt x="2" y="13"/>
                    <a:pt x="3" y="14"/>
                  </a:cubicBezTo>
                  <a:cubicBezTo>
                    <a:pt x="4" y="14"/>
                    <a:pt x="6" y="15"/>
                    <a:pt x="7" y="14"/>
                  </a:cubicBezTo>
                  <a:cubicBezTo>
                    <a:pt x="7" y="15"/>
                    <a:pt x="7" y="15"/>
                    <a:pt x="7" y="16"/>
                  </a:cubicBezTo>
                  <a:cubicBezTo>
                    <a:pt x="7" y="17"/>
                    <a:pt x="7" y="17"/>
                    <a:pt x="6" y="18"/>
                  </a:cubicBezTo>
                  <a:cubicBezTo>
                    <a:pt x="7" y="18"/>
                    <a:pt x="7" y="18"/>
                    <a:pt x="7" y="18"/>
                  </a:cubicBezTo>
                  <a:cubicBezTo>
                    <a:pt x="7" y="17"/>
                    <a:pt x="8" y="15"/>
                    <a:pt x="8" y="14"/>
                  </a:cubicBezTo>
                  <a:cubicBezTo>
                    <a:pt x="9" y="14"/>
                    <a:pt x="11" y="13"/>
                    <a:pt x="12" y="12"/>
                  </a:cubicBezTo>
                  <a:cubicBezTo>
                    <a:pt x="12" y="12"/>
                    <a:pt x="12" y="11"/>
                    <a:pt x="13" y="10"/>
                  </a:cubicBezTo>
                  <a:cubicBezTo>
                    <a:pt x="13" y="9"/>
                    <a:pt x="12" y="8"/>
                    <a:pt x="12" y="7"/>
                  </a:cubicBezTo>
                  <a:cubicBezTo>
                    <a:pt x="12" y="6"/>
                    <a:pt x="11" y="5"/>
                    <a:pt x="11" y="3"/>
                  </a:cubicBezTo>
                  <a:cubicBezTo>
                    <a:pt x="11" y="3"/>
                    <a:pt x="11" y="0"/>
                    <a:pt x="11" y="0"/>
                  </a:cubicBezTo>
                  <a:cubicBezTo>
                    <a:pt x="10" y="1"/>
                    <a:pt x="7" y="1"/>
                    <a:pt x="5" y="2"/>
                  </a:cubicBezTo>
                  <a:cubicBezTo>
                    <a:pt x="4" y="3"/>
                    <a:pt x="3" y="4"/>
                    <a:pt x="2" y="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2673"/>
            <p:cNvSpPr>
              <a:spLocks/>
            </p:cNvSpPr>
            <p:nvPr/>
          </p:nvSpPr>
          <p:spPr bwMode="auto">
            <a:xfrm>
              <a:off x="-12699" y="3190526"/>
              <a:ext cx="54803" cy="38631"/>
            </a:xfrm>
            <a:custGeom>
              <a:avLst/>
              <a:gdLst>
                <a:gd name="T0" fmla="*/ 19 w 26"/>
                <a:gd name="T1" fmla="*/ 15 h 18"/>
                <a:gd name="T2" fmla="*/ 23 w 26"/>
                <a:gd name="T3" fmla="*/ 12 h 18"/>
                <a:gd name="T4" fmla="*/ 25 w 26"/>
                <a:gd name="T5" fmla="*/ 9 h 18"/>
                <a:gd name="T6" fmla="*/ 26 w 26"/>
                <a:gd name="T7" fmla="*/ 7 h 18"/>
                <a:gd name="T8" fmla="*/ 23 w 26"/>
                <a:gd name="T9" fmla="*/ 6 h 18"/>
                <a:gd name="T10" fmla="*/ 20 w 26"/>
                <a:gd name="T11" fmla="*/ 4 h 18"/>
                <a:gd name="T12" fmla="*/ 9 w 26"/>
                <a:gd name="T13" fmla="*/ 2 h 18"/>
                <a:gd name="T14" fmla="*/ 5 w 26"/>
                <a:gd name="T15" fmla="*/ 6 h 18"/>
                <a:gd name="T16" fmla="*/ 5 w 26"/>
                <a:gd name="T17" fmla="*/ 12 h 18"/>
                <a:gd name="T18" fmla="*/ 3 w 26"/>
                <a:gd name="T19" fmla="*/ 12 h 18"/>
                <a:gd name="T20" fmla="*/ 0 w 26"/>
                <a:gd name="T21" fmla="*/ 11 h 18"/>
                <a:gd name="T22" fmla="*/ 0 w 26"/>
                <a:gd name="T23" fmla="*/ 12 h 18"/>
                <a:gd name="T24" fmla="*/ 2 w 26"/>
                <a:gd name="T25" fmla="*/ 12 h 18"/>
                <a:gd name="T26" fmla="*/ 5 w 26"/>
                <a:gd name="T27" fmla="*/ 12 h 18"/>
                <a:gd name="T28" fmla="*/ 9 w 26"/>
                <a:gd name="T29" fmla="*/ 17 h 18"/>
                <a:gd name="T30" fmla="*/ 14 w 26"/>
                <a:gd name="T31" fmla="*/ 18 h 18"/>
                <a:gd name="T32" fmla="*/ 19 w 26"/>
                <a:gd name="T3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8">
                  <a:moveTo>
                    <a:pt x="19" y="15"/>
                  </a:moveTo>
                  <a:cubicBezTo>
                    <a:pt x="21" y="14"/>
                    <a:pt x="22" y="13"/>
                    <a:pt x="23" y="12"/>
                  </a:cubicBezTo>
                  <a:cubicBezTo>
                    <a:pt x="23" y="11"/>
                    <a:pt x="24" y="10"/>
                    <a:pt x="25" y="9"/>
                  </a:cubicBezTo>
                  <a:cubicBezTo>
                    <a:pt x="25" y="8"/>
                    <a:pt x="26" y="7"/>
                    <a:pt x="26" y="7"/>
                  </a:cubicBezTo>
                  <a:cubicBezTo>
                    <a:pt x="25" y="7"/>
                    <a:pt x="24" y="7"/>
                    <a:pt x="23" y="6"/>
                  </a:cubicBezTo>
                  <a:cubicBezTo>
                    <a:pt x="22" y="5"/>
                    <a:pt x="21" y="4"/>
                    <a:pt x="20" y="4"/>
                  </a:cubicBezTo>
                  <a:cubicBezTo>
                    <a:pt x="17" y="2"/>
                    <a:pt x="13" y="0"/>
                    <a:pt x="9" y="2"/>
                  </a:cubicBezTo>
                  <a:cubicBezTo>
                    <a:pt x="7" y="2"/>
                    <a:pt x="6" y="4"/>
                    <a:pt x="5" y="6"/>
                  </a:cubicBezTo>
                  <a:cubicBezTo>
                    <a:pt x="4" y="8"/>
                    <a:pt x="4" y="10"/>
                    <a:pt x="5" y="12"/>
                  </a:cubicBezTo>
                  <a:cubicBezTo>
                    <a:pt x="4" y="12"/>
                    <a:pt x="3" y="12"/>
                    <a:pt x="3" y="12"/>
                  </a:cubicBezTo>
                  <a:cubicBezTo>
                    <a:pt x="2" y="12"/>
                    <a:pt x="1" y="11"/>
                    <a:pt x="0" y="11"/>
                  </a:cubicBezTo>
                  <a:cubicBezTo>
                    <a:pt x="0" y="12"/>
                    <a:pt x="0" y="12"/>
                    <a:pt x="0" y="12"/>
                  </a:cubicBezTo>
                  <a:cubicBezTo>
                    <a:pt x="0" y="12"/>
                    <a:pt x="1" y="12"/>
                    <a:pt x="2" y="12"/>
                  </a:cubicBezTo>
                  <a:cubicBezTo>
                    <a:pt x="3" y="12"/>
                    <a:pt x="4" y="12"/>
                    <a:pt x="5" y="12"/>
                  </a:cubicBezTo>
                  <a:cubicBezTo>
                    <a:pt x="5" y="14"/>
                    <a:pt x="6" y="17"/>
                    <a:pt x="9" y="17"/>
                  </a:cubicBezTo>
                  <a:cubicBezTo>
                    <a:pt x="10" y="18"/>
                    <a:pt x="12" y="18"/>
                    <a:pt x="14" y="18"/>
                  </a:cubicBezTo>
                  <a:cubicBezTo>
                    <a:pt x="16" y="18"/>
                    <a:pt x="18" y="17"/>
                    <a:pt x="19"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2674"/>
            <p:cNvSpPr>
              <a:spLocks/>
            </p:cNvSpPr>
            <p:nvPr/>
          </p:nvSpPr>
          <p:spPr bwMode="auto">
            <a:xfrm>
              <a:off x="27729" y="3232751"/>
              <a:ext cx="80856" cy="63787"/>
            </a:xfrm>
            <a:custGeom>
              <a:avLst/>
              <a:gdLst>
                <a:gd name="T0" fmla="*/ 31 w 38"/>
                <a:gd name="T1" fmla="*/ 25 h 30"/>
                <a:gd name="T2" fmla="*/ 35 w 38"/>
                <a:gd name="T3" fmla="*/ 23 h 30"/>
                <a:gd name="T4" fmla="*/ 38 w 38"/>
                <a:gd name="T5" fmla="*/ 21 h 30"/>
                <a:gd name="T6" fmla="*/ 34 w 38"/>
                <a:gd name="T7" fmla="*/ 17 h 30"/>
                <a:gd name="T8" fmla="*/ 32 w 38"/>
                <a:gd name="T9" fmla="*/ 12 h 30"/>
                <a:gd name="T10" fmla="*/ 21 w 38"/>
                <a:gd name="T11" fmla="*/ 1 h 30"/>
                <a:gd name="T12" fmla="*/ 5 w 38"/>
                <a:gd name="T13" fmla="*/ 9 h 30"/>
                <a:gd name="T14" fmla="*/ 2 w 38"/>
                <a:gd name="T15" fmla="*/ 6 h 30"/>
                <a:gd name="T16" fmla="*/ 1 w 38"/>
                <a:gd name="T17" fmla="*/ 0 h 30"/>
                <a:gd name="T18" fmla="*/ 0 w 38"/>
                <a:gd name="T19" fmla="*/ 1 h 30"/>
                <a:gd name="T20" fmla="*/ 5 w 38"/>
                <a:gd name="T21" fmla="*/ 9 h 30"/>
                <a:gd name="T22" fmla="*/ 4 w 38"/>
                <a:gd name="T23" fmla="*/ 21 h 30"/>
                <a:gd name="T24" fmla="*/ 13 w 38"/>
                <a:gd name="T25" fmla="*/ 29 h 30"/>
                <a:gd name="T26" fmla="*/ 23 w 38"/>
                <a:gd name="T27" fmla="*/ 29 h 30"/>
                <a:gd name="T28" fmla="*/ 31 w 38"/>
                <a:gd name="T2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0">
                  <a:moveTo>
                    <a:pt x="31" y="25"/>
                  </a:moveTo>
                  <a:cubicBezTo>
                    <a:pt x="32" y="25"/>
                    <a:pt x="33" y="24"/>
                    <a:pt x="35" y="23"/>
                  </a:cubicBezTo>
                  <a:cubicBezTo>
                    <a:pt x="36" y="22"/>
                    <a:pt x="38" y="21"/>
                    <a:pt x="38" y="21"/>
                  </a:cubicBezTo>
                  <a:cubicBezTo>
                    <a:pt x="36" y="20"/>
                    <a:pt x="35" y="19"/>
                    <a:pt x="34" y="17"/>
                  </a:cubicBezTo>
                  <a:cubicBezTo>
                    <a:pt x="33" y="15"/>
                    <a:pt x="33" y="14"/>
                    <a:pt x="32" y="12"/>
                  </a:cubicBezTo>
                  <a:cubicBezTo>
                    <a:pt x="30" y="8"/>
                    <a:pt x="27" y="3"/>
                    <a:pt x="21" y="1"/>
                  </a:cubicBezTo>
                  <a:cubicBezTo>
                    <a:pt x="16" y="0"/>
                    <a:pt x="9" y="3"/>
                    <a:pt x="5" y="9"/>
                  </a:cubicBezTo>
                  <a:cubicBezTo>
                    <a:pt x="4" y="8"/>
                    <a:pt x="3" y="7"/>
                    <a:pt x="2" y="6"/>
                  </a:cubicBezTo>
                  <a:cubicBezTo>
                    <a:pt x="1" y="4"/>
                    <a:pt x="1" y="2"/>
                    <a:pt x="1" y="0"/>
                  </a:cubicBezTo>
                  <a:cubicBezTo>
                    <a:pt x="0" y="1"/>
                    <a:pt x="0" y="1"/>
                    <a:pt x="0" y="1"/>
                  </a:cubicBezTo>
                  <a:cubicBezTo>
                    <a:pt x="0" y="3"/>
                    <a:pt x="2" y="7"/>
                    <a:pt x="5" y="9"/>
                  </a:cubicBezTo>
                  <a:cubicBezTo>
                    <a:pt x="2" y="13"/>
                    <a:pt x="2" y="17"/>
                    <a:pt x="4" y="21"/>
                  </a:cubicBezTo>
                  <a:cubicBezTo>
                    <a:pt x="6" y="24"/>
                    <a:pt x="9" y="27"/>
                    <a:pt x="13" y="29"/>
                  </a:cubicBezTo>
                  <a:cubicBezTo>
                    <a:pt x="16" y="30"/>
                    <a:pt x="20" y="30"/>
                    <a:pt x="23" y="29"/>
                  </a:cubicBezTo>
                  <a:cubicBezTo>
                    <a:pt x="26" y="28"/>
                    <a:pt x="28" y="27"/>
                    <a:pt x="31" y="2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2675"/>
            <p:cNvSpPr>
              <a:spLocks/>
            </p:cNvSpPr>
            <p:nvPr/>
          </p:nvSpPr>
          <p:spPr bwMode="auto">
            <a:xfrm>
              <a:off x="87024" y="3398955"/>
              <a:ext cx="70075" cy="99723"/>
            </a:xfrm>
            <a:custGeom>
              <a:avLst/>
              <a:gdLst>
                <a:gd name="T0" fmla="*/ 16 w 33"/>
                <a:gd name="T1" fmla="*/ 40 h 47"/>
                <a:gd name="T2" fmla="*/ 29 w 33"/>
                <a:gd name="T3" fmla="*/ 35 h 47"/>
                <a:gd name="T4" fmla="*/ 33 w 33"/>
                <a:gd name="T5" fmla="*/ 20 h 47"/>
                <a:gd name="T6" fmla="*/ 26 w 33"/>
                <a:gd name="T7" fmla="*/ 9 h 47"/>
                <a:gd name="T8" fmla="*/ 18 w 33"/>
                <a:gd name="T9" fmla="*/ 4 h 47"/>
                <a:gd name="T10" fmla="*/ 10 w 33"/>
                <a:gd name="T11" fmla="*/ 0 h 47"/>
                <a:gd name="T12" fmla="*/ 5 w 33"/>
                <a:gd name="T13" fmla="*/ 12 h 47"/>
                <a:gd name="T14" fmla="*/ 1 w 33"/>
                <a:gd name="T15" fmla="*/ 19 h 47"/>
                <a:gd name="T16" fmla="*/ 1 w 33"/>
                <a:gd name="T17" fmla="*/ 25 h 47"/>
                <a:gd name="T18" fmla="*/ 6 w 33"/>
                <a:gd name="T19" fmla="*/ 34 h 47"/>
                <a:gd name="T20" fmla="*/ 15 w 33"/>
                <a:gd name="T21" fmla="*/ 40 h 47"/>
                <a:gd name="T22" fmla="*/ 12 w 33"/>
                <a:gd name="T23" fmla="*/ 44 h 47"/>
                <a:gd name="T24" fmla="*/ 6 w 33"/>
                <a:gd name="T25" fmla="*/ 47 h 47"/>
                <a:gd name="T26" fmla="*/ 6 w 33"/>
                <a:gd name="T27" fmla="*/ 47 h 47"/>
                <a:gd name="T28" fmla="*/ 11 w 33"/>
                <a:gd name="T29" fmla="*/ 45 h 47"/>
                <a:gd name="T30" fmla="*/ 16 w 33"/>
                <a:gd name="T31"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16" y="40"/>
                  </a:moveTo>
                  <a:cubicBezTo>
                    <a:pt x="20" y="41"/>
                    <a:pt x="26" y="40"/>
                    <a:pt x="29" y="35"/>
                  </a:cubicBezTo>
                  <a:cubicBezTo>
                    <a:pt x="32" y="31"/>
                    <a:pt x="33" y="24"/>
                    <a:pt x="33" y="20"/>
                  </a:cubicBezTo>
                  <a:cubicBezTo>
                    <a:pt x="32" y="15"/>
                    <a:pt x="29" y="12"/>
                    <a:pt x="26" y="9"/>
                  </a:cubicBezTo>
                  <a:cubicBezTo>
                    <a:pt x="24" y="7"/>
                    <a:pt x="21" y="5"/>
                    <a:pt x="18" y="4"/>
                  </a:cubicBezTo>
                  <a:cubicBezTo>
                    <a:pt x="16" y="3"/>
                    <a:pt x="10" y="0"/>
                    <a:pt x="10" y="0"/>
                  </a:cubicBezTo>
                  <a:cubicBezTo>
                    <a:pt x="10" y="4"/>
                    <a:pt x="7" y="8"/>
                    <a:pt x="5" y="12"/>
                  </a:cubicBezTo>
                  <a:cubicBezTo>
                    <a:pt x="3" y="14"/>
                    <a:pt x="2" y="16"/>
                    <a:pt x="1" y="19"/>
                  </a:cubicBezTo>
                  <a:cubicBezTo>
                    <a:pt x="0" y="21"/>
                    <a:pt x="0" y="23"/>
                    <a:pt x="1" y="25"/>
                  </a:cubicBezTo>
                  <a:cubicBezTo>
                    <a:pt x="1" y="28"/>
                    <a:pt x="3" y="31"/>
                    <a:pt x="6" y="34"/>
                  </a:cubicBezTo>
                  <a:cubicBezTo>
                    <a:pt x="8" y="36"/>
                    <a:pt x="11" y="39"/>
                    <a:pt x="15" y="40"/>
                  </a:cubicBezTo>
                  <a:cubicBezTo>
                    <a:pt x="14" y="41"/>
                    <a:pt x="13" y="43"/>
                    <a:pt x="12" y="44"/>
                  </a:cubicBezTo>
                  <a:cubicBezTo>
                    <a:pt x="10" y="45"/>
                    <a:pt x="8" y="46"/>
                    <a:pt x="6" y="47"/>
                  </a:cubicBezTo>
                  <a:cubicBezTo>
                    <a:pt x="6" y="47"/>
                    <a:pt x="6" y="47"/>
                    <a:pt x="6" y="47"/>
                  </a:cubicBezTo>
                  <a:cubicBezTo>
                    <a:pt x="7" y="47"/>
                    <a:pt x="9" y="46"/>
                    <a:pt x="11" y="45"/>
                  </a:cubicBezTo>
                  <a:cubicBezTo>
                    <a:pt x="13" y="43"/>
                    <a:pt x="15" y="42"/>
                    <a:pt x="16" y="4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2676"/>
            <p:cNvSpPr>
              <a:spLocks/>
            </p:cNvSpPr>
            <p:nvPr/>
          </p:nvSpPr>
          <p:spPr bwMode="auto">
            <a:xfrm>
              <a:off x="161590" y="3447468"/>
              <a:ext cx="42225" cy="55701"/>
            </a:xfrm>
            <a:custGeom>
              <a:avLst/>
              <a:gdLst>
                <a:gd name="T0" fmla="*/ 7 w 20"/>
                <a:gd name="T1" fmla="*/ 23 h 26"/>
                <a:gd name="T2" fmla="*/ 16 w 20"/>
                <a:gd name="T3" fmla="*/ 22 h 26"/>
                <a:gd name="T4" fmla="*/ 20 w 20"/>
                <a:gd name="T5" fmla="*/ 14 h 26"/>
                <a:gd name="T6" fmla="*/ 18 w 20"/>
                <a:gd name="T7" fmla="*/ 7 h 26"/>
                <a:gd name="T8" fmla="*/ 13 w 20"/>
                <a:gd name="T9" fmla="*/ 3 h 26"/>
                <a:gd name="T10" fmla="*/ 10 w 20"/>
                <a:gd name="T11" fmla="*/ 1 h 26"/>
                <a:gd name="T12" fmla="*/ 8 w 20"/>
                <a:gd name="T13" fmla="*/ 0 h 26"/>
                <a:gd name="T14" fmla="*/ 5 w 20"/>
                <a:gd name="T15" fmla="*/ 5 h 26"/>
                <a:gd name="T16" fmla="*/ 1 w 20"/>
                <a:gd name="T17" fmla="*/ 12 h 26"/>
                <a:gd name="T18" fmla="*/ 2 w 20"/>
                <a:gd name="T19" fmla="*/ 18 h 26"/>
                <a:gd name="T20" fmla="*/ 7 w 20"/>
                <a:gd name="T21" fmla="*/ 23 h 26"/>
                <a:gd name="T22" fmla="*/ 4 w 20"/>
                <a:gd name="T23" fmla="*/ 24 h 26"/>
                <a:gd name="T24" fmla="*/ 0 w 20"/>
                <a:gd name="T25" fmla="*/ 25 h 26"/>
                <a:gd name="T26" fmla="*/ 0 w 20"/>
                <a:gd name="T27" fmla="*/ 25 h 26"/>
                <a:gd name="T28" fmla="*/ 3 w 20"/>
                <a:gd name="T29" fmla="*/ 25 h 26"/>
                <a:gd name="T30" fmla="*/ 7 w 20"/>
                <a:gd name="T31"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6">
                  <a:moveTo>
                    <a:pt x="7" y="23"/>
                  </a:moveTo>
                  <a:cubicBezTo>
                    <a:pt x="9" y="24"/>
                    <a:pt x="13" y="25"/>
                    <a:pt x="16" y="22"/>
                  </a:cubicBezTo>
                  <a:cubicBezTo>
                    <a:pt x="18" y="20"/>
                    <a:pt x="20" y="16"/>
                    <a:pt x="20" y="14"/>
                  </a:cubicBezTo>
                  <a:cubicBezTo>
                    <a:pt x="20" y="11"/>
                    <a:pt x="19" y="8"/>
                    <a:pt x="18" y="7"/>
                  </a:cubicBezTo>
                  <a:cubicBezTo>
                    <a:pt x="17" y="5"/>
                    <a:pt x="15" y="4"/>
                    <a:pt x="13" y="3"/>
                  </a:cubicBezTo>
                  <a:cubicBezTo>
                    <a:pt x="13" y="2"/>
                    <a:pt x="12" y="2"/>
                    <a:pt x="10" y="1"/>
                  </a:cubicBezTo>
                  <a:cubicBezTo>
                    <a:pt x="9" y="0"/>
                    <a:pt x="8" y="0"/>
                    <a:pt x="8" y="0"/>
                  </a:cubicBezTo>
                  <a:cubicBezTo>
                    <a:pt x="9" y="2"/>
                    <a:pt x="6" y="4"/>
                    <a:pt x="5" y="5"/>
                  </a:cubicBezTo>
                  <a:cubicBezTo>
                    <a:pt x="3" y="7"/>
                    <a:pt x="1" y="10"/>
                    <a:pt x="1" y="12"/>
                  </a:cubicBezTo>
                  <a:cubicBezTo>
                    <a:pt x="1" y="14"/>
                    <a:pt x="1" y="16"/>
                    <a:pt x="2" y="18"/>
                  </a:cubicBezTo>
                  <a:cubicBezTo>
                    <a:pt x="3" y="20"/>
                    <a:pt x="5" y="21"/>
                    <a:pt x="7" y="23"/>
                  </a:cubicBezTo>
                  <a:cubicBezTo>
                    <a:pt x="6" y="23"/>
                    <a:pt x="5" y="24"/>
                    <a:pt x="4" y="24"/>
                  </a:cubicBezTo>
                  <a:cubicBezTo>
                    <a:pt x="3" y="25"/>
                    <a:pt x="1" y="25"/>
                    <a:pt x="0" y="25"/>
                  </a:cubicBezTo>
                  <a:cubicBezTo>
                    <a:pt x="0" y="25"/>
                    <a:pt x="0" y="25"/>
                    <a:pt x="0" y="25"/>
                  </a:cubicBezTo>
                  <a:cubicBezTo>
                    <a:pt x="1" y="26"/>
                    <a:pt x="2" y="25"/>
                    <a:pt x="3" y="25"/>
                  </a:cubicBezTo>
                  <a:cubicBezTo>
                    <a:pt x="5" y="25"/>
                    <a:pt x="6" y="24"/>
                    <a:pt x="7" y="2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2677"/>
            <p:cNvSpPr>
              <a:spLocks/>
            </p:cNvSpPr>
            <p:nvPr/>
          </p:nvSpPr>
          <p:spPr bwMode="auto">
            <a:xfrm>
              <a:off x="118467" y="3350441"/>
              <a:ext cx="36835" cy="50310"/>
            </a:xfrm>
            <a:custGeom>
              <a:avLst/>
              <a:gdLst>
                <a:gd name="T0" fmla="*/ 14 w 17"/>
                <a:gd name="T1" fmla="*/ 24 h 24"/>
                <a:gd name="T2" fmla="*/ 13 w 17"/>
                <a:gd name="T3" fmla="*/ 19 h 24"/>
                <a:gd name="T4" fmla="*/ 17 w 17"/>
                <a:gd name="T5" fmla="*/ 14 h 24"/>
                <a:gd name="T6" fmla="*/ 16 w 17"/>
                <a:gd name="T7" fmla="*/ 8 h 24"/>
                <a:gd name="T8" fmla="*/ 12 w 17"/>
                <a:gd name="T9" fmla="*/ 4 h 24"/>
                <a:gd name="T10" fmla="*/ 8 w 17"/>
                <a:gd name="T11" fmla="*/ 2 h 24"/>
                <a:gd name="T12" fmla="*/ 3 w 17"/>
                <a:gd name="T13" fmla="*/ 0 h 24"/>
                <a:gd name="T14" fmla="*/ 1 w 17"/>
                <a:gd name="T15" fmla="*/ 7 h 24"/>
                <a:gd name="T16" fmla="*/ 2 w 17"/>
                <a:gd name="T17" fmla="*/ 18 h 24"/>
                <a:gd name="T18" fmla="*/ 7 w 17"/>
                <a:gd name="T19" fmla="*/ 21 h 24"/>
                <a:gd name="T20" fmla="*/ 13 w 17"/>
                <a:gd name="T21" fmla="*/ 19 h 24"/>
                <a:gd name="T22" fmla="*/ 13 w 17"/>
                <a:gd name="T23" fmla="*/ 21 h 24"/>
                <a:gd name="T24" fmla="*/ 13 w 17"/>
                <a:gd name="T25" fmla="*/ 24 h 24"/>
                <a:gd name="T26" fmla="*/ 14 w 17"/>
                <a:gd name="T2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4">
                  <a:moveTo>
                    <a:pt x="14" y="24"/>
                  </a:moveTo>
                  <a:cubicBezTo>
                    <a:pt x="14" y="23"/>
                    <a:pt x="14" y="20"/>
                    <a:pt x="13" y="19"/>
                  </a:cubicBezTo>
                  <a:cubicBezTo>
                    <a:pt x="15" y="17"/>
                    <a:pt x="17" y="16"/>
                    <a:pt x="17" y="14"/>
                  </a:cubicBezTo>
                  <a:cubicBezTo>
                    <a:pt x="17" y="12"/>
                    <a:pt x="17" y="10"/>
                    <a:pt x="16" y="8"/>
                  </a:cubicBezTo>
                  <a:cubicBezTo>
                    <a:pt x="15" y="7"/>
                    <a:pt x="14" y="5"/>
                    <a:pt x="12" y="4"/>
                  </a:cubicBezTo>
                  <a:cubicBezTo>
                    <a:pt x="11" y="3"/>
                    <a:pt x="9" y="3"/>
                    <a:pt x="8" y="2"/>
                  </a:cubicBezTo>
                  <a:cubicBezTo>
                    <a:pt x="6" y="2"/>
                    <a:pt x="3" y="0"/>
                    <a:pt x="3" y="0"/>
                  </a:cubicBezTo>
                  <a:cubicBezTo>
                    <a:pt x="4" y="2"/>
                    <a:pt x="2" y="5"/>
                    <a:pt x="1" y="7"/>
                  </a:cubicBezTo>
                  <a:cubicBezTo>
                    <a:pt x="0" y="10"/>
                    <a:pt x="0" y="15"/>
                    <a:pt x="2" y="18"/>
                  </a:cubicBezTo>
                  <a:cubicBezTo>
                    <a:pt x="3" y="20"/>
                    <a:pt x="5" y="20"/>
                    <a:pt x="7" y="21"/>
                  </a:cubicBezTo>
                  <a:cubicBezTo>
                    <a:pt x="9" y="21"/>
                    <a:pt x="11" y="20"/>
                    <a:pt x="13" y="19"/>
                  </a:cubicBezTo>
                  <a:cubicBezTo>
                    <a:pt x="13" y="20"/>
                    <a:pt x="13" y="20"/>
                    <a:pt x="13" y="21"/>
                  </a:cubicBezTo>
                  <a:cubicBezTo>
                    <a:pt x="13" y="22"/>
                    <a:pt x="13" y="23"/>
                    <a:pt x="13" y="24"/>
                  </a:cubicBezTo>
                  <a:lnTo>
                    <a:pt x="14" y="2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2678"/>
            <p:cNvSpPr>
              <a:spLocks/>
            </p:cNvSpPr>
            <p:nvPr/>
          </p:nvSpPr>
          <p:spPr bwMode="auto">
            <a:xfrm>
              <a:off x="801250" y="2090887"/>
              <a:ext cx="118589" cy="79059"/>
            </a:xfrm>
            <a:custGeom>
              <a:avLst/>
              <a:gdLst>
                <a:gd name="T0" fmla="*/ 13 w 56"/>
                <a:gd name="T1" fmla="*/ 17 h 37"/>
                <a:gd name="T2" fmla="*/ 14 w 56"/>
                <a:gd name="T3" fmla="*/ 29 h 37"/>
                <a:gd name="T4" fmla="*/ 8 w 56"/>
                <a:gd name="T5" fmla="*/ 29 h 37"/>
                <a:gd name="T6" fmla="*/ 0 w 56"/>
                <a:gd name="T7" fmla="*/ 25 h 37"/>
                <a:gd name="T8" fmla="*/ 0 w 56"/>
                <a:gd name="T9" fmla="*/ 26 h 37"/>
                <a:gd name="T10" fmla="*/ 6 w 56"/>
                <a:gd name="T11" fmla="*/ 29 h 37"/>
                <a:gd name="T12" fmla="*/ 14 w 56"/>
                <a:gd name="T13" fmla="*/ 29 h 37"/>
                <a:gd name="T14" fmla="*/ 19 w 56"/>
                <a:gd name="T15" fmla="*/ 35 h 37"/>
                <a:gd name="T16" fmla="*/ 29 w 56"/>
                <a:gd name="T17" fmla="*/ 37 h 37"/>
                <a:gd name="T18" fmla="*/ 44 w 56"/>
                <a:gd name="T19" fmla="*/ 31 h 37"/>
                <a:gd name="T20" fmla="*/ 50 w 56"/>
                <a:gd name="T21" fmla="*/ 21 h 37"/>
                <a:gd name="T22" fmla="*/ 53 w 56"/>
                <a:gd name="T23" fmla="*/ 10 h 37"/>
                <a:gd name="T24" fmla="*/ 54 w 56"/>
                <a:gd name="T25" fmla="*/ 4 h 37"/>
                <a:gd name="T26" fmla="*/ 56 w 56"/>
                <a:gd name="T27" fmla="*/ 0 h 37"/>
                <a:gd name="T28" fmla="*/ 38 w 56"/>
                <a:gd name="T29" fmla="*/ 1 h 37"/>
                <a:gd name="T30" fmla="*/ 27 w 56"/>
                <a:gd name="T31" fmla="*/ 2 h 37"/>
                <a:gd name="T32" fmla="*/ 18 w 56"/>
                <a:gd name="T33" fmla="*/ 7 h 37"/>
                <a:gd name="T34" fmla="*/ 13 w 56"/>
                <a:gd name="T35"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37">
                  <a:moveTo>
                    <a:pt x="13" y="17"/>
                  </a:moveTo>
                  <a:cubicBezTo>
                    <a:pt x="12" y="21"/>
                    <a:pt x="12" y="25"/>
                    <a:pt x="14" y="29"/>
                  </a:cubicBezTo>
                  <a:cubicBezTo>
                    <a:pt x="12" y="29"/>
                    <a:pt x="10" y="29"/>
                    <a:pt x="8" y="29"/>
                  </a:cubicBezTo>
                  <a:cubicBezTo>
                    <a:pt x="5" y="28"/>
                    <a:pt x="2" y="27"/>
                    <a:pt x="0" y="25"/>
                  </a:cubicBezTo>
                  <a:cubicBezTo>
                    <a:pt x="0" y="26"/>
                    <a:pt x="0" y="26"/>
                    <a:pt x="0" y="26"/>
                  </a:cubicBezTo>
                  <a:cubicBezTo>
                    <a:pt x="1" y="27"/>
                    <a:pt x="3" y="28"/>
                    <a:pt x="6" y="29"/>
                  </a:cubicBezTo>
                  <a:cubicBezTo>
                    <a:pt x="9" y="30"/>
                    <a:pt x="12" y="30"/>
                    <a:pt x="14" y="29"/>
                  </a:cubicBezTo>
                  <a:cubicBezTo>
                    <a:pt x="15" y="32"/>
                    <a:pt x="17" y="34"/>
                    <a:pt x="19" y="35"/>
                  </a:cubicBezTo>
                  <a:cubicBezTo>
                    <a:pt x="22" y="37"/>
                    <a:pt x="25" y="37"/>
                    <a:pt x="29" y="37"/>
                  </a:cubicBezTo>
                  <a:cubicBezTo>
                    <a:pt x="34" y="37"/>
                    <a:pt x="40" y="34"/>
                    <a:pt x="44" y="31"/>
                  </a:cubicBezTo>
                  <a:cubicBezTo>
                    <a:pt x="48" y="28"/>
                    <a:pt x="49" y="24"/>
                    <a:pt x="50" y="21"/>
                  </a:cubicBezTo>
                  <a:cubicBezTo>
                    <a:pt x="52" y="17"/>
                    <a:pt x="52" y="14"/>
                    <a:pt x="53" y="10"/>
                  </a:cubicBezTo>
                  <a:cubicBezTo>
                    <a:pt x="53" y="9"/>
                    <a:pt x="54" y="7"/>
                    <a:pt x="54" y="4"/>
                  </a:cubicBezTo>
                  <a:cubicBezTo>
                    <a:pt x="55" y="2"/>
                    <a:pt x="56" y="0"/>
                    <a:pt x="56" y="0"/>
                  </a:cubicBezTo>
                  <a:cubicBezTo>
                    <a:pt x="50" y="2"/>
                    <a:pt x="44" y="0"/>
                    <a:pt x="38" y="1"/>
                  </a:cubicBezTo>
                  <a:cubicBezTo>
                    <a:pt x="34" y="1"/>
                    <a:pt x="30" y="1"/>
                    <a:pt x="27" y="2"/>
                  </a:cubicBezTo>
                  <a:cubicBezTo>
                    <a:pt x="23" y="4"/>
                    <a:pt x="20" y="5"/>
                    <a:pt x="18" y="7"/>
                  </a:cubicBezTo>
                  <a:cubicBezTo>
                    <a:pt x="15" y="10"/>
                    <a:pt x="14" y="13"/>
                    <a:pt x="13" y="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2679"/>
            <p:cNvSpPr>
              <a:spLocks/>
            </p:cNvSpPr>
            <p:nvPr/>
          </p:nvSpPr>
          <p:spPr bwMode="auto">
            <a:xfrm>
              <a:off x="97804" y="2028897"/>
              <a:ext cx="133862" cy="114995"/>
            </a:xfrm>
            <a:custGeom>
              <a:avLst/>
              <a:gdLst>
                <a:gd name="T0" fmla="*/ 2 w 63"/>
                <a:gd name="T1" fmla="*/ 19 h 54"/>
                <a:gd name="T2" fmla="*/ 3 w 63"/>
                <a:gd name="T3" fmla="*/ 34 h 54"/>
                <a:gd name="T4" fmla="*/ 14 w 63"/>
                <a:gd name="T5" fmla="*/ 43 h 54"/>
                <a:gd name="T6" fmla="*/ 10 w 63"/>
                <a:gd name="T7" fmla="*/ 48 h 54"/>
                <a:gd name="T8" fmla="*/ 2 w 63"/>
                <a:gd name="T9" fmla="*/ 53 h 54"/>
                <a:gd name="T10" fmla="*/ 3 w 63"/>
                <a:gd name="T11" fmla="*/ 54 h 54"/>
                <a:gd name="T12" fmla="*/ 9 w 63"/>
                <a:gd name="T13" fmla="*/ 50 h 54"/>
                <a:gd name="T14" fmla="*/ 14 w 63"/>
                <a:gd name="T15" fmla="*/ 43 h 54"/>
                <a:gd name="T16" fmla="*/ 31 w 63"/>
                <a:gd name="T17" fmla="*/ 44 h 54"/>
                <a:gd name="T18" fmla="*/ 34 w 63"/>
                <a:gd name="T19" fmla="*/ 42 h 54"/>
                <a:gd name="T20" fmla="*/ 35 w 63"/>
                <a:gd name="T21" fmla="*/ 42 h 54"/>
                <a:gd name="T22" fmla="*/ 35 w 63"/>
                <a:gd name="T23" fmla="*/ 41 h 54"/>
                <a:gd name="T24" fmla="*/ 35 w 63"/>
                <a:gd name="T25" fmla="*/ 41 h 54"/>
                <a:gd name="T26" fmla="*/ 35 w 63"/>
                <a:gd name="T27" fmla="*/ 41 h 54"/>
                <a:gd name="T28" fmla="*/ 35 w 63"/>
                <a:gd name="T29" fmla="*/ 40 h 54"/>
                <a:gd name="T30" fmla="*/ 36 w 63"/>
                <a:gd name="T31" fmla="*/ 36 h 54"/>
                <a:gd name="T32" fmla="*/ 40 w 63"/>
                <a:gd name="T33" fmla="*/ 32 h 54"/>
                <a:gd name="T34" fmla="*/ 49 w 63"/>
                <a:gd name="T35" fmla="*/ 26 h 54"/>
                <a:gd name="T36" fmla="*/ 57 w 63"/>
                <a:gd name="T37" fmla="*/ 25 h 54"/>
                <a:gd name="T38" fmla="*/ 61 w 63"/>
                <a:gd name="T39" fmla="*/ 26 h 54"/>
                <a:gd name="T40" fmla="*/ 63 w 63"/>
                <a:gd name="T41" fmla="*/ 27 h 54"/>
                <a:gd name="T42" fmla="*/ 55 w 63"/>
                <a:gd name="T43" fmla="*/ 13 h 54"/>
                <a:gd name="T44" fmla="*/ 43 w 63"/>
                <a:gd name="T45" fmla="*/ 3 h 54"/>
                <a:gd name="T46" fmla="*/ 31 w 63"/>
                <a:gd name="T47" fmla="*/ 0 h 54"/>
                <a:gd name="T48" fmla="*/ 18 w 63"/>
                <a:gd name="T49" fmla="*/ 4 h 54"/>
                <a:gd name="T50" fmla="*/ 8 w 63"/>
                <a:gd name="T51" fmla="*/ 11 h 54"/>
                <a:gd name="T52" fmla="*/ 2 w 63"/>
                <a:gd name="T5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54">
                  <a:moveTo>
                    <a:pt x="2" y="19"/>
                  </a:moveTo>
                  <a:cubicBezTo>
                    <a:pt x="0" y="24"/>
                    <a:pt x="0" y="30"/>
                    <a:pt x="3" y="34"/>
                  </a:cubicBezTo>
                  <a:cubicBezTo>
                    <a:pt x="5" y="38"/>
                    <a:pt x="9" y="41"/>
                    <a:pt x="14" y="43"/>
                  </a:cubicBezTo>
                  <a:cubicBezTo>
                    <a:pt x="13" y="45"/>
                    <a:pt x="11" y="47"/>
                    <a:pt x="10" y="48"/>
                  </a:cubicBezTo>
                  <a:cubicBezTo>
                    <a:pt x="8" y="50"/>
                    <a:pt x="5" y="52"/>
                    <a:pt x="2" y="53"/>
                  </a:cubicBezTo>
                  <a:cubicBezTo>
                    <a:pt x="3" y="54"/>
                    <a:pt x="3" y="54"/>
                    <a:pt x="3" y="54"/>
                  </a:cubicBezTo>
                  <a:cubicBezTo>
                    <a:pt x="4" y="54"/>
                    <a:pt x="7" y="52"/>
                    <a:pt x="9" y="50"/>
                  </a:cubicBezTo>
                  <a:cubicBezTo>
                    <a:pt x="11" y="48"/>
                    <a:pt x="13" y="45"/>
                    <a:pt x="14" y="43"/>
                  </a:cubicBezTo>
                  <a:cubicBezTo>
                    <a:pt x="20" y="46"/>
                    <a:pt x="27" y="46"/>
                    <a:pt x="31" y="44"/>
                  </a:cubicBezTo>
                  <a:cubicBezTo>
                    <a:pt x="32" y="43"/>
                    <a:pt x="33" y="43"/>
                    <a:pt x="34" y="42"/>
                  </a:cubicBezTo>
                  <a:cubicBezTo>
                    <a:pt x="34" y="42"/>
                    <a:pt x="34" y="42"/>
                    <a:pt x="35" y="42"/>
                  </a:cubicBezTo>
                  <a:cubicBezTo>
                    <a:pt x="35" y="41"/>
                    <a:pt x="35" y="41"/>
                    <a:pt x="35" y="41"/>
                  </a:cubicBezTo>
                  <a:cubicBezTo>
                    <a:pt x="35" y="41"/>
                    <a:pt x="35" y="41"/>
                    <a:pt x="35" y="41"/>
                  </a:cubicBezTo>
                  <a:cubicBezTo>
                    <a:pt x="35" y="41"/>
                    <a:pt x="35" y="41"/>
                    <a:pt x="35" y="41"/>
                  </a:cubicBezTo>
                  <a:cubicBezTo>
                    <a:pt x="35" y="41"/>
                    <a:pt x="35" y="41"/>
                    <a:pt x="35" y="40"/>
                  </a:cubicBezTo>
                  <a:cubicBezTo>
                    <a:pt x="35" y="39"/>
                    <a:pt x="36" y="38"/>
                    <a:pt x="36" y="36"/>
                  </a:cubicBezTo>
                  <a:cubicBezTo>
                    <a:pt x="37" y="35"/>
                    <a:pt x="38" y="33"/>
                    <a:pt x="40" y="32"/>
                  </a:cubicBezTo>
                  <a:cubicBezTo>
                    <a:pt x="42" y="29"/>
                    <a:pt x="46" y="27"/>
                    <a:pt x="49" y="26"/>
                  </a:cubicBezTo>
                  <a:cubicBezTo>
                    <a:pt x="51" y="25"/>
                    <a:pt x="54" y="25"/>
                    <a:pt x="57" y="25"/>
                  </a:cubicBezTo>
                  <a:cubicBezTo>
                    <a:pt x="59" y="25"/>
                    <a:pt x="60" y="26"/>
                    <a:pt x="61" y="26"/>
                  </a:cubicBezTo>
                  <a:cubicBezTo>
                    <a:pt x="63" y="27"/>
                    <a:pt x="63" y="27"/>
                    <a:pt x="63" y="27"/>
                  </a:cubicBezTo>
                  <a:cubicBezTo>
                    <a:pt x="60" y="22"/>
                    <a:pt x="58" y="18"/>
                    <a:pt x="55" y="13"/>
                  </a:cubicBezTo>
                  <a:cubicBezTo>
                    <a:pt x="52" y="9"/>
                    <a:pt x="48" y="5"/>
                    <a:pt x="43" y="3"/>
                  </a:cubicBezTo>
                  <a:cubicBezTo>
                    <a:pt x="40" y="1"/>
                    <a:pt x="36" y="0"/>
                    <a:pt x="31" y="0"/>
                  </a:cubicBezTo>
                  <a:cubicBezTo>
                    <a:pt x="27" y="0"/>
                    <a:pt x="23" y="1"/>
                    <a:pt x="18" y="4"/>
                  </a:cubicBezTo>
                  <a:cubicBezTo>
                    <a:pt x="14" y="5"/>
                    <a:pt x="9" y="9"/>
                    <a:pt x="8" y="11"/>
                  </a:cubicBezTo>
                  <a:cubicBezTo>
                    <a:pt x="5" y="13"/>
                    <a:pt x="3" y="16"/>
                    <a:pt x="2"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2680"/>
            <p:cNvSpPr>
              <a:spLocks/>
            </p:cNvSpPr>
            <p:nvPr/>
          </p:nvSpPr>
          <p:spPr bwMode="auto">
            <a:xfrm>
              <a:off x="564972" y="2142096"/>
              <a:ext cx="136557" cy="101519"/>
            </a:xfrm>
            <a:custGeom>
              <a:avLst/>
              <a:gdLst>
                <a:gd name="T0" fmla="*/ 20 w 64"/>
                <a:gd name="T1" fmla="*/ 11 h 48"/>
                <a:gd name="T2" fmla="*/ 16 w 64"/>
                <a:gd name="T3" fmla="*/ 38 h 48"/>
                <a:gd name="T4" fmla="*/ 9 w 64"/>
                <a:gd name="T5" fmla="*/ 39 h 48"/>
                <a:gd name="T6" fmla="*/ 0 w 64"/>
                <a:gd name="T7" fmla="*/ 38 h 48"/>
                <a:gd name="T8" fmla="*/ 0 w 64"/>
                <a:gd name="T9" fmla="*/ 39 h 48"/>
                <a:gd name="T10" fmla="*/ 16 w 64"/>
                <a:gd name="T11" fmla="*/ 39 h 48"/>
                <a:gd name="T12" fmla="*/ 33 w 64"/>
                <a:gd name="T13" fmla="*/ 48 h 48"/>
                <a:gd name="T14" fmla="*/ 52 w 64"/>
                <a:gd name="T15" fmla="*/ 41 h 48"/>
                <a:gd name="T16" fmla="*/ 62 w 64"/>
                <a:gd name="T17" fmla="*/ 27 h 48"/>
                <a:gd name="T18" fmla="*/ 63 w 64"/>
                <a:gd name="T19" fmla="*/ 13 h 48"/>
                <a:gd name="T20" fmla="*/ 63 w 64"/>
                <a:gd name="T21" fmla="*/ 5 h 48"/>
                <a:gd name="T22" fmla="*/ 62 w 64"/>
                <a:gd name="T23" fmla="*/ 0 h 48"/>
                <a:gd name="T24" fmla="*/ 54 w 64"/>
                <a:gd name="T25" fmla="*/ 3 h 48"/>
                <a:gd name="T26" fmla="*/ 45 w 64"/>
                <a:gd name="T27" fmla="*/ 3 h 48"/>
                <a:gd name="T28" fmla="*/ 32 w 64"/>
                <a:gd name="T29" fmla="*/ 5 h 48"/>
                <a:gd name="T30" fmla="*/ 20 w 64"/>
                <a:gd name="T31" fmla="*/ 1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8">
                  <a:moveTo>
                    <a:pt x="20" y="11"/>
                  </a:moveTo>
                  <a:cubicBezTo>
                    <a:pt x="12" y="17"/>
                    <a:pt x="11" y="29"/>
                    <a:pt x="16" y="38"/>
                  </a:cubicBezTo>
                  <a:cubicBezTo>
                    <a:pt x="14" y="39"/>
                    <a:pt x="12" y="39"/>
                    <a:pt x="9" y="39"/>
                  </a:cubicBezTo>
                  <a:cubicBezTo>
                    <a:pt x="6" y="40"/>
                    <a:pt x="3" y="39"/>
                    <a:pt x="0" y="38"/>
                  </a:cubicBezTo>
                  <a:cubicBezTo>
                    <a:pt x="0" y="39"/>
                    <a:pt x="0" y="39"/>
                    <a:pt x="0" y="39"/>
                  </a:cubicBezTo>
                  <a:cubicBezTo>
                    <a:pt x="3" y="40"/>
                    <a:pt x="12" y="41"/>
                    <a:pt x="16" y="39"/>
                  </a:cubicBezTo>
                  <a:cubicBezTo>
                    <a:pt x="20" y="44"/>
                    <a:pt x="26" y="48"/>
                    <a:pt x="33" y="48"/>
                  </a:cubicBezTo>
                  <a:cubicBezTo>
                    <a:pt x="39" y="48"/>
                    <a:pt x="47" y="45"/>
                    <a:pt x="52" y="41"/>
                  </a:cubicBezTo>
                  <a:cubicBezTo>
                    <a:pt x="58" y="37"/>
                    <a:pt x="60" y="32"/>
                    <a:pt x="62" y="27"/>
                  </a:cubicBezTo>
                  <a:cubicBezTo>
                    <a:pt x="64" y="22"/>
                    <a:pt x="64" y="18"/>
                    <a:pt x="63" y="13"/>
                  </a:cubicBezTo>
                  <a:cubicBezTo>
                    <a:pt x="63" y="12"/>
                    <a:pt x="63" y="8"/>
                    <a:pt x="63" y="5"/>
                  </a:cubicBezTo>
                  <a:cubicBezTo>
                    <a:pt x="62" y="2"/>
                    <a:pt x="62" y="0"/>
                    <a:pt x="62" y="0"/>
                  </a:cubicBezTo>
                  <a:cubicBezTo>
                    <a:pt x="60" y="2"/>
                    <a:pt x="57" y="3"/>
                    <a:pt x="54" y="3"/>
                  </a:cubicBezTo>
                  <a:cubicBezTo>
                    <a:pt x="51" y="3"/>
                    <a:pt x="47" y="3"/>
                    <a:pt x="45" y="3"/>
                  </a:cubicBezTo>
                  <a:cubicBezTo>
                    <a:pt x="41" y="3"/>
                    <a:pt x="36" y="3"/>
                    <a:pt x="32" y="5"/>
                  </a:cubicBezTo>
                  <a:cubicBezTo>
                    <a:pt x="28" y="6"/>
                    <a:pt x="23" y="8"/>
                    <a:pt x="20"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2681"/>
            <p:cNvSpPr>
              <a:spLocks/>
            </p:cNvSpPr>
            <p:nvPr/>
          </p:nvSpPr>
          <p:spPr bwMode="auto">
            <a:xfrm>
              <a:off x="639538" y="2364898"/>
              <a:ext cx="125776" cy="138353"/>
            </a:xfrm>
            <a:custGeom>
              <a:avLst/>
              <a:gdLst>
                <a:gd name="T0" fmla="*/ 9 w 59"/>
                <a:gd name="T1" fmla="*/ 15 h 65"/>
                <a:gd name="T2" fmla="*/ 6 w 59"/>
                <a:gd name="T3" fmla="*/ 35 h 65"/>
                <a:gd name="T4" fmla="*/ 14 w 59"/>
                <a:gd name="T5" fmla="*/ 46 h 65"/>
                <a:gd name="T6" fmla="*/ 28 w 59"/>
                <a:gd name="T7" fmla="*/ 50 h 65"/>
                <a:gd name="T8" fmla="*/ 41 w 59"/>
                <a:gd name="T9" fmla="*/ 54 h 65"/>
                <a:gd name="T10" fmla="*/ 49 w 59"/>
                <a:gd name="T11" fmla="*/ 59 h 65"/>
                <a:gd name="T12" fmla="*/ 53 w 59"/>
                <a:gd name="T13" fmla="*/ 65 h 65"/>
                <a:gd name="T14" fmla="*/ 55 w 59"/>
                <a:gd name="T15" fmla="*/ 57 h 65"/>
                <a:gd name="T16" fmla="*/ 57 w 59"/>
                <a:gd name="T17" fmla="*/ 49 h 65"/>
                <a:gd name="T18" fmla="*/ 58 w 59"/>
                <a:gd name="T19" fmla="*/ 34 h 65"/>
                <a:gd name="T20" fmla="*/ 52 w 59"/>
                <a:gd name="T21" fmla="*/ 15 h 65"/>
                <a:gd name="T22" fmla="*/ 39 w 59"/>
                <a:gd name="T23" fmla="*/ 2 h 65"/>
                <a:gd name="T24" fmla="*/ 22 w 59"/>
                <a:gd name="T25" fmla="*/ 3 h 65"/>
                <a:gd name="T26" fmla="*/ 10 w 59"/>
                <a:gd name="T27" fmla="*/ 14 h 65"/>
                <a:gd name="T28" fmla="*/ 5 w 59"/>
                <a:gd name="T29" fmla="*/ 9 h 65"/>
                <a:gd name="T30" fmla="*/ 1 w 59"/>
                <a:gd name="T31" fmla="*/ 1 h 65"/>
                <a:gd name="T32" fmla="*/ 0 w 59"/>
                <a:gd name="T33" fmla="*/ 1 h 65"/>
                <a:gd name="T34" fmla="*/ 3 w 59"/>
                <a:gd name="T35" fmla="*/ 8 h 65"/>
                <a:gd name="T36" fmla="*/ 9 w 59"/>
                <a:gd name="T37"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65">
                  <a:moveTo>
                    <a:pt x="9" y="15"/>
                  </a:moveTo>
                  <a:cubicBezTo>
                    <a:pt x="5" y="22"/>
                    <a:pt x="3" y="29"/>
                    <a:pt x="6" y="35"/>
                  </a:cubicBezTo>
                  <a:cubicBezTo>
                    <a:pt x="7" y="39"/>
                    <a:pt x="11" y="44"/>
                    <a:pt x="14" y="46"/>
                  </a:cubicBezTo>
                  <a:cubicBezTo>
                    <a:pt x="18" y="49"/>
                    <a:pt x="23" y="49"/>
                    <a:pt x="28" y="50"/>
                  </a:cubicBezTo>
                  <a:cubicBezTo>
                    <a:pt x="32" y="51"/>
                    <a:pt x="37" y="52"/>
                    <a:pt x="41" y="54"/>
                  </a:cubicBezTo>
                  <a:cubicBezTo>
                    <a:pt x="43" y="54"/>
                    <a:pt x="46" y="57"/>
                    <a:pt x="49" y="59"/>
                  </a:cubicBezTo>
                  <a:cubicBezTo>
                    <a:pt x="51" y="62"/>
                    <a:pt x="53" y="65"/>
                    <a:pt x="53" y="65"/>
                  </a:cubicBezTo>
                  <a:cubicBezTo>
                    <a:pt x="54" y="62"/>
                    <a:pt x="54" y="60"/>
                    <a:pt x="55" y="57"/>
                  </a:cubicBezTo>
                  <a:cubicBezTo>
                    <a:pt x="56" y="55"/>
                    <a:pt x="56" y="52"/>
                    <a:pt x="57" y="49"/>
                  </a:cubicBezTo>
                  <a:cubicBezTo>
                    <a:pt x="58" y="44"/>
                    <a:pt x="59" y="39"/>
                    <a:pt x="58" y="34"/>
                  </a:cubicBezTo>
                  <a:cubicBezTo>
                    <a:pt x="58" y="28"/>
                    <a:pt x="56" y="21"/>
                    <a:pt x="52" y="15"/>
                  </a:cubicBezTo>
                  <a:cubicBezTo>
                    <a:pt x="49" y="9"/>
                    <a:pt x="45" y="5"/>
                    <a:pt x="39" y="2"/>
                  </a:cubicBezTo>
                  <a:cubicBezTo>
                    <a:pt x="34" y="0"/>
                    <a:pt x="28" y="0"/>
                    <a:pt x="22" y="3"/>
                  </a:cubicBezTo>
                  <a:cubicBezTo>
                    <a:pt x="17" y="5"/>
                    <a:pt x="13" y="9"/>
                    <a:pt x="10" y="14"/>
                  </a:cubicBezTo>
                  <a:cubicBezTo>
                    <a:pt x="8" y="13"/>
                    <a:pt x="6" y="11"/>
                    <a:pt x="5" y="9"/>
                  </a:cubicBezTo>
                  <a:cubicBezTo>
                    <a:pt x="3" y="7"/>
                    <a:pt x="2" y="4"/>
                    <a:pt x="1" y="1"/>
                  </a:cubicBezTo>
                  <a:cubicBezTo>
                    <a:pt x="0" y="1"/>
                    <a:pt x="0" y="1"/>
                    <a:pt x="0" y="1"/>
                  </a:cubicBezTo>
                  <a:cubicBezTo>
                    <a:pt x="0" y="3"/>
                    <a:pt x="2" y="5"/>
                    <a:pt x="3" y="8"/>
                  </a:cubicBezTo>
                  <a:cubicBezTo>
                    <a:pt x="5" y="11"/>
                    <a:pt x="7" y="14"/>
                    <a:pt x="9"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2682"/>
            <p:cNvSpPr>
              <a:spLocks noEditPoints="1"/>
            </p:cNvSpPr>
            <p:nvPr/>
          </p:nvSpPr>
          <p:spPr bwMode="auto">
            <a:xfrm>
              <a:off x="52884" y="2028897"/>
              <a:ext cx="716024" cy="363852"/>
            </a:xfrm>
            <a:custGeom>
              <a:avLst/>
              <a:gdLst>
                <a:gd name="T0" fmla="*/ 21 w 337"/>
                <a:gd name="T1" fmla="*/ 82 h 171"/>
                <a:gd name="T2" fmla="*/ 0 w 337"/>
                <a:gd name="T3" fmla="*/ 82 h 171"/>
                <a:gd name="T4" fmla="*/ 38 w 337"/>
                <a:gd name="T5" fmla="*/ 99 h 171"/>
                <a:gd name="T6" fmla="*/ 44 w 337"/>
                <a:gd name="T7" fmla="*/ 101 h 171"/>
                <a:gd name="T8" fmla="*/ 46 w 337"/>
                <a:gd name="T9" fmla="*/ 100 h 171"/>
                <a:gd name="T10" fmla="*/ 73 w 337"/>
                <a:gd name="T11" fmla="*/ 101 h 171"/>
                <a:gd name="T12" fmla="*/ 87 w 337"/>
                <a:gd name="T13" fmla="*/ 114 h 171"/>
                <a:gd name="T14" fmla="*/ 93 w 337"/>
                <a:gd name="T15" fmla="*/ 113 h 171"/>
                <a:gd name="T16" fmla="*/ 126 w 337"/>
                <a:gd name="T17" fmla="*/ 130 h 171"/>
                <a:gd name="T18" fmla="*/ 165 w 337"/>
                <a:gd name="T19" fmla="*/ 137 h 171"/>
                <a:gd name="T20" fmla="*/ 161 w 337"/>
                <a:gd name="T21" fmla="*/ 117 h 171"/>
                <a:gd name="T22" fmla="*/ 190 w 337"/>
                <a:gd name="T23" fmla="*/ 143 h 171"/>
                <a:gd name="T24" fmla="*/ 179 w 337"/>
                <a:gd name="T25" fmla="*/ 155 h 171"/>
                <a:gd name="T26" fmla="*/ 191 w 337"/>
                <a:gd name="T27" fmla="*/ 156 h 171"/>
                <a:gd name="T28" fmla="*/ 213 w 337"/>
                <a:gd name="T29" fmla="*/ 171 h 171"/>
                <a:gd name="T30" fmla="*/ 239 w 337"/>
                <a:gd name="T31" fmla="*/ 152 h 171"/>
                <a:gd name="T32" fmla="*/ 228 w 337"/>
                <a:gd name="T33" fmla="*/ 137 h 171"/>
                <a:gd name="T34" fmla="*/ 231 w 337"/>
                <a:gd name="T35" fmla="*/ 115 h 171"/>
                <a:gd name="T36" fmla="*/ 224 w 337"/>
                <a:gd name="T37" fmla="*/ 108 h 171"/>
                <a:gd name="T38" fmla="*/ 247 w 337"/>
                <a:gd name="T39" fmla="*/ 69 h 171"/>
                <a:gd name="T40" fmla="*/ 256 w 337"/>
                <a:gd name="T41" fmla="*/ 55 h 171"/>
                <a:gd name="T42" fmla="*/ 282 w 337"/>
                <a:gd name="T43" fmla="*/ 28 h 171"/>
                <a:gd name="T44" fmla="*/ 298 w 337"/>
                <a:gd name="T45" fmla="*/ 34 h 171"/>
                <a:gd name="T46" fmla="*/ 329 w 337"/>
                <a:gd name="T47" fmla="*/ 18 h 171"/>
                <a:gd name="T48" fmla="*/ 337 w 337"/>
                <a:gd name="T49" fmla="*/ 0 h 171"/>
                <a:gd name="T50" fmla="*/ 306 w 337"/>
                <a:gd name="T51" fmla="*/ 5 h 171"/>
                <a:gd name="T52" fmla="*/ 292 w 337"/>
                <a:gd name="T53" fmla="*/ 29 h 171"/>
                <a:gd name="T54" fmla="*/ 283 w 337"/>
                <a:gd name="T55" fmla="*/ 15 h 171"/>
                <a:gd name="T56" fmla="*/ 273 w 337"/>
                <a:gd name="T57" fmla="*/ 4 h 171"/>
                <a:gd name="T58" fmla="*/ 236 w 337"/>
                <a:gd name="T59" fmla="*/ 18 h 171"/>
                <a:gd name="T60" fmla="*/ 226 w 337"/>
                <a:gd name="T61" fmla="*/ 48 h 171"/>
                <a:gd name="T62" fmla="*/ 224 w 337"/>
                <a:gd name="T63" fmla="*/ 48 h 171"/>
                <a:gd name="T64" fmla="*/ 235 w 337"/>
                <a:gd name="T65" fmla="*/ 50 h 171"/>
                <a:gd name="T66" fmla="*/ 210 w 337"/>
                <a:gd name="T67" fmla="*/ 43 h 171"/>
                <a:gd name="T68" fmla="*/ 196 w 337"/>
                <a:gd name="T69" fmla="*/ 31 h 171"/>
                <a:gd name="T70" fmla="*/ 167 w 337"/>
                <a:gd name="T71" fmla="*/ 46 h 171"/>
                <a:gd name="T72" fmla="*/ 153 w 337"/>
                <a:gd name="T73" fmla="*/ 54 h 171"/>
                <a:gd name="T74" fmla="*/ 167 w 337"/>
                <a:gd name="T75" fmla="*/ 59 h 171"/>
                <a:gd name="T76" fmla="*/ 151 w 337"/>
                <a:gd name="T77" fmla="*/ 86 h 171"/>
                <a:gd name="T78" fmla="*/ 105 w 337"/>
                <a:gd name="T79" fmla="*/ 62 h 171"/>
                <a:gd name="T80" fmla="*/ 90 w 337"/>
                <a:gd name="T81" fmla="*/ 83 h 171"/>
                <a:gd name="T82" fmla="*/ 60 w 337"/>
                <a:gd name="T83" fmla="*/ 54 h 171"/>
                <a:gd name="T84" fmla="*/ 171 w 337"/>
                <a:gd name="T85" fmla="*/ 117 h 171"/>
                <a:gd name="T86" fmla="*/ 160 w 337"/>
                <a:gd name="T87" fmla="*/ 11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7" h="171">
                  <a:moveTo>
                    <a:pt x="30" y="52"/>
                  </a:moveTo>
                  <a:cubicBezTo>
                    <a:pt x="23" y="54"/>
                    <a:pt x="19" y="59"/>
                    <a:pt x="18" y="65"/>
                  </a:cubicBezTo>
                  <a:cubicBezTo>
                    <a:pt x="16" y="70"/>
                    <a:pt x="18" y="77"/>
                    <a:pt x="21" y="82"/>
                  </a:cubicBezTo>
                  <a:cubicBezTo>
                    <a:pt x="18" y="83"/>
                    <a:pt x="15" y="83"/>
                    <a:pt x="12" y="83"/>
                  </a:cubicBezTo>
                  <a:cubicBezTo>
                    <a:pt x="8" y="83"/>
                    <a:pt x="4" y="82"/>
                    <a:pt x="0" y="81"/>
                  </a:cubicBezTo>
                  <a:cubicBezTo>
                    <a:pt x="0" y="82"/>
                    <a:pt x="0" y="82"/>
                    <a:pt x="0" y="82"/>
                  </a:cubicBezTo>
                  <a:cubicBezTo>
                    <a:pt x="2" y="83"/>
                    <a:pt x="6" y="83"/>
                    <a:pt x="10" y="84"/>
                  </a:cubicBezTo>
                  <a:cubicBezTo>
                    <a:pt x="14" y="84"/>
                    <a:pt x="18" y="84"/>
                    <a:pt x="21" y="83"/>
                  </a:cubicBezTo>
                  <a:cubicBezTo>
                    <a:pt x="25" y="91"/>
                    <a:pt x="32" y="96"/>
                    <a:pt x="38" y="99"/>
                  </a:cubicBezTo>
                  <a:cubicBezTo>
                    <a:pt x="40" y="99"/>
                    <a:pt x="41" y="100"/>
                    <a:pt x="42" y="100"/>
                  </a:cubicBezTo>
                  <a:cubicBezTo>
                    <a:pt x="43" y="100"/>
                    <a:pt x="43" y="100"/>
                    <a:pt x="44" y="100"/>
                  </a:cubicBezTo>
                  <a:cubicBezTo>
                    <a:pt x="44" y="101"/>
                    <a:pt x="44" y="101"/>
                    <a:pt x="44" y="101"/>
                  </a:cubicBezTo>
                  <a:cubicBezTo>
                    <a:pt x="44" y="101"/>
                    <a:pt x="44" y="101"/>
                    <a:pt x="44" y="101"/>
                  </a:cubicBezTo>
                  <a:cubicBezTo>
                    <a:pt x="44" y="101"/>
                    <a:pt x="44" y="101"/>
                    <a:pt x="44" y="101"/>
                  </a:cubicBezTo>
                  <a:cubicBezTo>
                    <a:pt x="45" y="101"/>
                    <a:pt x="45" y="100"/>
                    <a:pt x="46" y="100"/>
                  </a:cubicBezTo>
                  <a:cubicBezTo>
                    <a:pt x="47" y="99"/>
                    <a:pt x="48" y="98"/>
                    <a:pt x="50" y="98"/>
                  </a:cubicBezTo>
                  <a:cubicBezTo>
                    <a:pt x="53" y="97"/>
                    <a:pt x="55" y="97"/>
                    <a:pt x="58" y="97"/>
                  </a:cubicBezTo>
                  <a:cubicBezTo>
                    <a:pt x="63" y="97"/>
                    <a:pt x="68" y="98"/>
                    <a:pt x="73" y="101"/>
                  </a:cubicBezTo>
                  <a:cubicBezTo>
                    <a:pt x="75" y="101"/>
                    <a:pt x="79" y="104"/>
                    <a:pt x="82" y="107"/>
                  </a:cubicBezTo>
                  <a:cubicBezTo>
                    <a:pt x="83" y="109"/>
                    <a:pt x="84" y="110"/>
                    <a:pt x="85" y="112"/>
                  </a:cubicBezTo>
                  <a:cubicBezTo>
                    <a:pt x="87" y="114"/>
                    <a:pt x="87" y="114"/>
                    <a:pt x="87" y="114"/>
                  </a:cubicBezTo>
                  <a:cubicBezTo>
                    <a:pt x="88" y="108"/>
                    <a:pt x="89" y="102"/>
                    <a:pt x="90" y="96"/>
                  </a:cubicBezTo>
                  <a:cubicBezTo>
                    <a:pt x="90" y="99"/>
                    <a:pt x="91" y="101"/>
                    <a:pt x="91" y="104"/>
                  </a:cubicBezTo>
                  <a:cubicBezTo>
                    <a:pt x="91" y="108"/>
                    <a:pt x="91" y="111"/>
                    <a:pt x="93" y="113"/>
                  </a:cubicBezTo>
                  <a:cubicBezTo>
                    <a:pt x="94" y="115"/>
                    <a:pt x="96" y="117"/>
                    <a:pt x="98" y="119"/>
                  </a:cubicBezTo>
                  <a:cubicBezTo>
                    <a:pt x="101" y="121"/>
                    <a:pt x="104" y="124"/>
                    <a:pt x="106" y="125"/>
                  </a:cubicBezTo>
                  <a:cubicBezTo>
                    <a:pt x="112" y="129"/>
                    <a:pt x="119" y="129"/>
                    <a:pt x="126" y="130"/>
                  </a:cubicBezTo>
                  <a:cubicBezTo>
                    <a:pt x="132" y="131"/>
                    <a:pt x="138" y="131"/>
                    <a:pt x="145" y="131"/>
                  </a:cubicBezTo>
                  <a:cubicBezTo>
                    <a:pt x="147" y="131"/>
                    <a:pt x="152" y="132"/>
                    <a:pt x="157" y="134"/>
                  </a:cubicBezTo>
                  <a:cubicBezTo>
                    <a:pt x="161" y="135"/>
                    <a:pt x="165" y="137"/>
                    <a:pt x="165" y="137"/>
                  </a:cubicBezTo>
                  <a:cubicBezTo>
                    <a:pt x="162" y="131"/>
                    <a:pt x="161" y="125"/>
                    <a:pt x="161" y="119"/>
                  </a:cubicBezTo>
                  <a:cubicBezTo>
                    <a:pt x="160" y="118"/>
                    <a:pt x="160" y="117"/>
                    <a:pt x="160" y="116"/>
                  </a:cubicBezTo>
                  <a:cubicBezTo>
                    <a:pt x="160" y="116"/>
                    <a:pt x="161" y="116"/>
                    <a:pt x="161" y="117"/>
                  </a:cubicBezTo>
                  <a:cubicBezTo>
                    <a:pt x="164" y="119"/>
                    <a:pt x="167" y="121"/>
                    <a:pt x="170" y="122"/>
                  </a:cubicBezTo>
                  <a:cubicBezTo>
                    <a:pt x="170" y="129"/>
                    <a:pt x="173" y="136"/>
                    <a:pt x="182" y="140"/>
                  </a:cubicBezTo>
                  <a:cubicBezTo>
                    <a:pt x="184" y="142"/>
                    <a:pt x="187" y="143"/>
                    <a:pt x="190" y="143"/>
                  </a:cubicBezTo>
                  <a:cubicBezTo>
                    <a:pt x="189" y="147"/>
                    <a:pt x="190" y="151"/>
                    <a:pt x="191" y="155"/>
                  </a:cubicBezTo>
                  <a:cubicBezTo>
                    <a:pt x="189" y="155"/>
                    <a:pt x="187" y="155"/>
                    <a:pt x="186" y="155"/>
                  </a:cubicBezTo>
                  <a:cubicBezTo>
                    <a:pt x="184" y="155"/>
                    <a:pt x="181" y="155"/>
                    <a:pt x="179" y="155"/>
                  </a:cubicBezTo>
                  <a:cubicBezTo>
                    <a:pt x="179" y="156"/>
                    <a:pt x="179" y="156"/>
                    <a:pt x="179" y="156"/>
                  </a:cubicBezTo>
                  <a:cubicBezTo>
                    <a:pt x="180" y="156"/>
                    <a:pt x="182" y="156"/>
                    <a:pt x="185" y="156"/>
                  </a:cubicBezTo>
                  <a:cubicBezTo>
                    <a:pt x="187" y="156"/>
                    <a:pt x="189" y="156"/>
                    <a:pt x="191" y="156"/>
                  </a:cubicBezTo>
                  <a:cubicBezTo>
                    <a:pt x="192" y="159"/>
                    <a:pt x="193" y="162"/>
                    <a:pt x="194" y="164"/>
                  </a:cubicBezTo>
                  <a:cubicBezTo>
                    <a:pt x="196" y="166"/>
                    <a:pt x="197" y="168"/>
                    <a:pt x="200" y="169"/>
                  </a:cubicBezTo>
                  <a:cubicBezTo>
                    <a:pt x="203" y="171"/>
                    <a:pt x="208" y="171"/>
                    <a:pt x="213" y="171"/>
                  </a:cubicBezTo>
                  <a:cubicBezTo>
                    <a:pt x="217" y="170"/>
                    <a:pt x="221" y="168"/>
                    <a:pt x="224" y="165"/>
                  </a:cubicBezTo>
                  <a:cubicBezTo>
                    <a:pt x="228" y="162"/>
                    <a:pt x="230" y="160"/>
                    <a:pt x="233" y="157"/>
                  </a:cubicBezTo>
                  <a:cubicBezTo>
                    <a:pt x="234" y="155"/>
                    <a:pt x="237" y="153"/>
                    <a:pt x="239" y="152"/>
                  </a:cubicBezTo>
                  <a:cubicBezTo>
                    <a:pt x="241" y="150"/>
                    <a:pt x="243" y="149"/>
                    <a:pt x="243" y="149"/>
                  </a:cubicBezTo>
                  <a:cubicBezTo>
                    <a:pt x="240" y="148"/>
                    <a:pt x="237" y="146"/>
                    <a:pt x="235" y="144"/>
                  </a:cubicBezTo>
                  <a:cubicBezTo>
                    <a:pt x="233" y="141"/>
                    <a:pt x="230" y="139"/>
                    <a:pt x="228" y="137"/>
                  </a:cubicBezTo>
                  <a:cubicBezTo>
                    <a:pt x="226" y="135"/>
                    <a:pt x="224" y="134"/>
                    <a:pt x="222" y="133"/>
                  </a:cubicBezTo>
                  <a:cubicBezTo>
                    <a:pt x="225" y="130"/>
                    <a:pt x="226" y="126"/>
                    <a:pt x="228" y="122"/>
                  </a:cubicBezTo>
                  <a:cubicBezTo>
                    <a:pt x="228" y="121"/>
                    <a:pt x="230" y="118"/>
                    <a:pt x="231" y="115"/>
                  </a:cubicBezTo>
                  <a:cubicBezTo>
                    <a:pt x="232" y="112"/>
                    <a:pt x="232" y="109"/>
                    <a:pt x="232" y="109"/>
                  </a:cubicBezTo>
                  <a:cubicBezTo>
                    <a:pt x="231" y="110"/>
                    <a:pt x="230" y="110"/>
                    <a:pt x="228" y="110"/>
                  </a:cubicBezTo>
                  <a:cubicBezTo>
                    <a:pt x="227" y="110"/>
                    <a:pt x="225" y="109"/>
                    <a:pt x="224" y="108"/>
                  </a:cubicBezTo>
                  <a:cubicBezTo>
                    <a:pt x="224" y="108"/>
                    <a:pt x="223" y="108"/>
                    <a:pt x="223" y="108"/>
                  </a:cubicBezTo>
                  <a:cubicBezTo>
                    <a:pt x="230" y="103"/>
                    <a:pt x="235" y="97"/>
                    <a:pt x="239" y="91"/>
                  </a:cubicBezTo>
                  <a:cubicBezTo>
                    <a:pt x="244" y="83"/>
                    <a:pt x="246" y="76"/>
                    <a:pt x="247" y="69"/>
                  </a:cubicBezTo>
                  <a:cubicBezTo>
                    <a:pt x="247" y="66"/>
                    <a:pt x="249" y="60"/>
                    <a:pt x="249" y="56"/>
                  </a:cubicBezTo>
                  <a:cubicBezTo>
                    <a:pt x="249" y="56"/>
                    <a:pt x="248" y="56"/>
                    <a:pt x="248" y="56"/>
                  </a:cubicBezTo>
                  <a:cubicBezTo>
                    <a:pt x="251" y="56"/>
                    <a:pt x="253" y="56"/>
                    <a:pt x="256" y="55"/>
                  </a:cubicBezTo>
                  <a:cubicBezTo>
                    <a:pt x="263" y="54"/>
                    <a:pt x="270" y="49"/>
                    <a:pt x="275" y="45"/>
                  </a:cubicBezTo>
                  <a:cubicBezTo>
                    <a:pt x="280" y="40"/>
                    <a:pt x="281" y="34"/>
                    <a:pt x="282" y="29"/>
                  </a:cubicBezTo>
                  <a:cubicBezTo>
                    <a:pt x="282" y="29"/>
                    <a:pt x="282" y="29"/>
                    <a:pt x="282" y="28"/>
                  </a:cubicBezTo>
                  <a:cubicBezTo>
                    <a:pt x="283" y="28"/>
                    <a:pt x="283" y="29"/>
                    <a:pt x="283" y="29"/>
                  </a:cubicBezTo>
                  <a:cubicBezTo>
                    <a:pt x="286" y="30"/>
                    <a:pt x="290" y="30"/>
                    <a:pt x="292" y="29"/>
                  </a:cubicBezTo>
                  <a:cubicBezTo>
                    <a:pt x="293" y="31"/>
                    <a:pt x="295" y="33"/>
                    <a:pt x="298" y="34"/>
                  </a:cubicBezTo>
                  <a:cubicBezTo>
                    <a:pt x="300" y="35"/>
                    <a:pt x="303" y="35"/>
                    <a:pt x="307" y="35"/>
                  </a:cubicBezTo>
                  <a:cubicBezTo>
                    <a:pt x="312" y="34"/>
                    <a:pt x="318" y="31"/>
                    <a:pt x="322" y="28"/>
                  </a:cubicBezTo>
                  <a:cubicBezTo>
                    <a:pt x="326" y="25"/>
                    <a:pt x="327" y="22"/>
                    <a:pt x="329" y="18"/>
                  </a:cubicBezTo>
                  <a:cubicBezTo>
                    <a:pt x="331" y="15"/>
                    <a:pt x="331" y="12"/>
                    <a:pt x="332" y="9"/>
                  </a:cubicBezTo>
                  <a:cubicBezTo>
                    <a:pt x="332" y="8"/>
                    <a:pt x="333" y="6"/>
                    <a:pt x="335" y="4"/>
                  </a:cubicBezTo>
                  <a:cubicBezTo>
                    <a:pt x="336" y="2"/>
                    <a:pt x="337" y="0"/>
                    <a:pt x="337" y="0"/>
                  </a:cubicBezTo>
                  <a:cubicBezTo>
                    <a:pt x="334" y="1"/>
                    <a:pt x="330" y="2"/>
                    <a:pt x="327" y="2"/>
                  </a:cubicBezTo>
                  <a:cubicBezTo>
                    <a:pt x="324" y="2"/>
                    <a:pt x="321" y="2"/>
                    <a:pt x="318" y="2"/>
                  </a:cubicBezTo>
                  <a:cubicBezTo>
                    <a:pt x="314" y="2"/>
                    <a:pt x="310" y="3"/>
                    <a:pt x="306" y="5"/>
                  </a:cubicBezTo>
                  <a:cubicBezTo>
                    <a:pt x="302" y="6"/>
                    <a:pt x="299" y="8"/>
                    <a:pt x="296" y="10"/>
                  </a:cubicBezTo>
                  <a:cubicBezTo>
                    <a:pt x="294" y="12"/>
                    <a:pt x="292" y="15"/>
                    <a:pt x="291" y="19"/>
                  </a:cubicBezTo>
                  <a:cubicBezTo>
                    <a:pt x="290" y="22"/>
                    <a:pt x="290" y="26"/>
                    <a:pt x="292" y="29"/>
                  </a:cubicBezTo>
                  <a:cubicBezTo>
                    <a:pt x="290" y="29"/>
                    <a:pt x="287" y="29"/>
                    <a:pt x="285" y="29"/>
                  </a:cubicBezTo>
                  <a:cubicBezTo>
                    <a:pt x="284" y="29"/>
                    <a:pt x="283" y="28"/>
                    <a:pt x="282" y="28"/>
                  </a:cubicBezTo>
                  <a:cubicBezTo>
                    <a:pt x="283" y="23"/>
                    <a:pt x="283" y="19"/>
                    <a:pt x="283" y="15"/>
                  </a:cubicBezTo>
                  <a:cubicBezTo>
                    <a:pt x="283" y="13"/>
                    <a:pt x="283" y="10"/>
                    <a:pt x="283" y="6"/>
                  </a:cubicBezTo>
                  <a:cubicBezTo>
                    <a:pt x="284" y="3"/>
                    <a:pt x="285" y="0"/>
                    <a:pt x="285" y="0"/>
                  </a:cubicBezTo>
                  <a:cubicBezTo>
                    <a:pt x="281" y="3"/>
                    <a:pt x="277" y="4"/>
                    <a:pt x="273" y="4"/>
                  </a:cubicBezTo>
                  <a:cubicBezTo>
                    <a:pt x="269" y="4"/>
                    <a:pt x="265" y="5"/>
                    <a:pt x="262" y="5"/>
                  </a:cubicBezTo>
                  <a:cubicBezTo>
                    <a:pt x="257" y="6"/>
                    <a:pt x="252" y="7"/>
                    <a:pt x="247" y="9"/>
                  </a:cubicBezTo>
                  <a:cubicBezTo>
                    <a:pt x="243" y="12"/>
                    <a:pt x="239" y="14"/>
                    <a:pt x="236" y="18"/>
                  </a:cubicBezTo>
                  <a:cubicBezTo>
                    <a:pt x="233" y="21"/>
                    <a:pt x="232" y="26"/>
                    <a:pt x="232" y="31"/>
                  </a:cubicBezTo>
                  <a:cubicBezTo>
                    <a:pt x="231" y="36"/>
                    <a:pt x="232" y="42"/>
                    <a:pt x="235" y="47"/>
                  </a:cubicBezTo>
                  <a:cubicBezTo>
                    <a:pt x="232" y="48"/>
                    <a:pt x="229" y="48"/>
                    <a:pt x="226" y="48"/>
                  </a:cubicBezTo>
                  <a:cubicBezTo>
                    <a:pt x="222" y="47"/>
                    <a:pt x="218" y="46"/>
                    <a:pt x="216" y="43"/>
                  </a:cubicBezTo>
                  <a:cubicBezTo>
                    <a:pt x="216" y="43"/>
                    <a:pt x="215" y="44"/>
                    <a:pt x="215" y="44"/>
                  </a:cubicBezTo>
                  <a:cubicBezTo>
                    <a:pt x="216" y="45"/>
                    <a:pt x="220" y="47"/>
                    <a:pt x="224" y="48"/>
                  </a:cubicBezTo>
                  <a:cubicBezTo>
                    <a:pt x="228" y="49"/>
                    <a:pt x="232" y="48"/>
                    <a:pt x="235" y="47"/>
                  </a:cubicBezTo>
                  <a:cubicBezTo>
                    <a:pt x="236" y="48"/>
                    <a:pt x="237" y="49"/>
                    <a:pt x="237" y="50"/>
                  </a:cubicBezTo>
                  <a:cubicBezTo>
                    <a:pt x="237" y="50"/>
                    <a:pt x="236" y="50"/>
                    <a:pt x="235" y="50"/>
                  </a:cubicBezTo>
                  <a:cubicBezTo>
                    <a:pt x="229" y="50"/>
                    <a:pt x="224" y="48"/>
                    <a:pt x="218" y="47"/>
                  </a:cubicBezTo>
                  <a:cubicBezTo>
                    <a:pt x="215" y="47"/>
                    <a:pt x="212" y="47"/>
                    <a:pt x="209" y="47"/>
                  </a:cubicBezTo>
                  <a:cubicBezTo>
                    <a:pt x="210" y="46"/>
                    <a:pt x="210" y="44"/>
                    <a:pt x="210" y="43"/>
                  </a:cubicBezTo>
                  <a:cubicBezTo>
                    <a:pt x="211" y="42"/>
                    <a:pt x="212" y="39"/>
                    <a:pt x="213" y="37"/>
                  </a:cubicBezTo>
                  <a:cubicBezTo>
                    <a:pt x="214" y="34"/>
                    <a:pt x="215" y="32"/>
                    <a:pt x="215" y="32"/>
                  </a:cubicBezTo>
                  <a:cubicBezTo>
                    <a:pt x="208" y="34"/>
                    <a:pt x="202" y="32"/>
                    <a:pt x="196" y="31"/>
                  </a:cubicBezTo>
                  <a:cubicBezTo>
                    <a:pt x="192" y="31"/>
                    <a:pt x="188" y="31"/>
                    <a:pt x="184" y="32"/>
                  </a:cubicBezTo>
                  <a:cubicBezTo>
                    <a:pt x="180" y="32"/>
                    <a:pt x="176" y="34"/>
                    <a:pt x="173" y="36"/>
                  </a:cubicBezTo>
                  <a:cubicBezTo>
                    <a:pt x="170" y="38"/>
                    <a:pt x="168" y="42"/>
                    <a:pt x="167" y="46"/>
                  </a:cubicBezTo>
                  <a:cubicBezTo>
                    <a:pt x="166" y="50"/>
                    <a:pt x="166" y="54"/>
                    <a:pt x="167" y="58"/>
                  </a:cubicBezTo>
                  <a:cubicBezTo>
                    <a:pt x="165" y="59"/>
                    <a:pt x="162" y="59"/>
                    <a:pt x="160" y="58"/>
                  </a:cubicBezTo>
                  <a:cubicBezTo>
                    <a:pt x="157" y="57"/>
                    <a:pt x="155" y="56"/>
                    <a:pt x="153" y="54"/>
                  </a:cubicBezTo>
                  <a:cubicBezTo>
                    <a:pt x="153" y="54"/>
                    <a:pt x="152" y="54"/>
                    <a:pt x="152" y="55"/>
                  </a:cubicBezTo>
                  <a:cubicBezTo>
                    <a:pt x="153" y="56"/>
                    <a:pt x="155" y="57"/>
                    <a:pt x="158" y="58"/>
                  </a:cubicBezTo>
                  <a:cubicBezTo>
                    <a:pt x="161" y="59"/>
                    <a:pt x="164" y="59"/>
                    <a:pt x="167" y="59"/>
                  </a:cubicBezTo>
                  <a:cubicBezTo>
                    <a:pt x="166" y="60"/>
                    <a:pt x="166" y="60"/>
                    <a:pt x="165" y="61"/>
                  </a:cubicBezTo>
                  <a:cubicBezTo>
                    <a:pt x="159" y="70"/>
                    <a:pt x="159" y="70"/>
                    <a:pt x="159" y="70"/>
                  </a:cubicBezTo>
                  <a:cubicBezTo>
                    <a:pt x="155" y="75"/>
                    <a:pt x="152" y="80"/>
                    <a:pt x="151" y="86"/>
                  </a:cubicBezTo>
                  <a:cubicBezTo>
                    <a:pt x="149" y="83"/>
                    <a:pt x="147" y="80"/>
                    <a:pt x="145" y="78"/>
                  </a:cubicBezTo>
                  <a:cubicBezTo>
                    <a:pt x="139" y="71"/>
                    <a:pt x="130" y="65"/>
                    <a:pt x="120" y="62"/>
                  </a:cubicBezTo>
                  <a:cubicBezTo>
                    <a:pt x="115" y="61"/>
                    <a:pt x="110" y="61"/>
                    <a:pt x="105" y="62"/>
                  </a:cubicBezTo>
                  <a:cubicBezTo>
                    <a:pt x="101" y="63"/>
                    <a:pt x="97" y="66"/>
                    <a:pt x="95" y="69"/>
                  </a:cubicBezTo>
                  <a:cubicBezTo>
                    <a:pt x="92" y="72"/>
                    <a:pt x="91" y="75"/>
                    <a:pt x="90" y="79"/>
                  </a:cubicBezTo>
                  <a:cubicBezTo>
                    <a:pt x="90" y="80"/>
                    <a:pt x="90" y="82"/>
                    <a:pt x="90" y="83"/>
                  </a:cubicBezTo>
                  <a:cubicBezTo>
                    <a:pt x="89" y="80"/>
                    <a:pt x="89" y="78"/>
                    <a:pt x="87" y="76"/>
                  </a:cubicBezTo>
                  <a:cubicBezTo>
                    <a:pt x="85" y="71"/>
                    <a:pt x="82" y="67"/>
                    <a:pt x="77" y="63"/>
                  </a:cubicBezTo>
                  <a:cubicBezTo>
                    <a:pt x="72" y="59"/>
                    <a:pt x="67" y="56"/>
                    <a:pt x="60" y="54"/>
                  </a:cubicBezTo>
                  <a:cubicBezTo>
                    <a:pt x="54" y="51"/>
                    <a:pt x="46" y="50"/>
                    <a:pt x="43" y="50"/>
                  </a:cubicBezTo>
                  <a:cubicBezTo>
                    <a:pt x="38" y="50"/>
                    <a:pt x="34" y="51"/>
                    <a:pt x="30" y="52"/>
                  </a:cubicBezTo>
                  <a:close/>
                  <a:moveTo>
                    <a:pt x="171" y="117"/>
                  </a:moveTo>
                  <a:cubicBezTo>
                    <a:pt x="171" y="118"/>
                    <a:pt x="170" y="120"/>
                    <a:pt x="170" y="121"/>
                  </a:cubicBezTo>
                  <a:cubicBezTo>
                    <a:pt x="168" y="120"/>
                    <a:pt x="165" y="119"/>
                    <a:pt x="163" y="118"/>
                  </a:cubicBezTo>
                  <a:cubicBezTo>
                    <a:pt x="162" y="117"/>
                    <a:pt x="161" y="116"/>
                    <a:pt x="160" y="115"/>
                  </a:cubicBezTo>
                  <a:cubicBezTo>
                    <a:pt x="160" y="114"/>
                    <a:pt x="160" y="112"/>
                    <a:pt x="160" y="111"/>
                  </a:cubicBezTo>
                  <a:cubicBezTo>
                    <a:pt x="163" y="113"/>
                    <a:pt x="167" y="115"/>
                    <a:pt x="171" y="1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2683"/>
            <p:cNvSpPr>
              <a:spLocks/>
            </p:cNvSpPr>
            <p:nvPr/>
          </p:nvSpPr>
          <p:spPr bwMode="auto">
            <a:xfrm>
              <a:off x="-2816" y="2044170"/>
              <a:ext cx="253348" cy="393499"/>
            </a:xfrm>
            <a:custGeom>
              <a:avLst/>
              <a:gdLst>
                <a:gd name="T0" fmla="*/ 8 w 119"/>
                <a:gd name="T1" fmla="*/ 21 h 185"/>
                <a:gd name="T2" fmla="*/ 1 w 119"/>
                <a:gd name="T3" fmla="*/ 49 h 185"/>
                <a:gd name="T4" fmla="*/ 22 w 119"/>
                <a:gd name="T5" fmla="*/ 68 h 185"/>
                <a:gd name="T6" fmla="*/ 7 w 119"/>
                <a:gd name="T7" fmla="*/ 80 h 185"/>
                <a:gd name="T8" fmla="*/ 16 w 119"/>
                <a:gd name="T9" fmla="*/ 78 h 185"/>
                <a:gd name="T10" fmla="*/ 19 w 119"/>
                <a:gd name="T11" fmla="*/ 81 h 185"/>
                <a:gd name="T12" fmla="*/ 4 w 119"/>
                <a:gd name="T13" fmla="*/ 103 h 185"/>
                <a:gd name="T14" fmla="*/ 12 w 119"/>
                <a:gd name="T15" fmla="*/ 129 h 185"/>
                <a:gd name="T16" fmla="*/ 21 w 119"/>
                <a:gd name="T17" fmla="*/ 141 h 185"/>
                <a:gd name="T18" fmla="*/ 23 w 119"/>
                <a:gd name="T19" fmla="*/ 154 h 185"/>
                <a:gd name="T20" fmla="*/ 24 w 119"/>
                <a:gd name="T21" fmla="*/ 155 h 185"/>
                <a:gd name="T22" fmla="*/ 50 w 119"/>
                <a:gd name="T23" fmla="*/ 182 h 185"/>
                <a:gd name="T24" fmla="*/ 84 w 119"/>
                <a:gd name="T25" fmla="*/ 184 h 185"/>
                <a:gd name="T26" fmla="*/ 89 w 119"/>
                <a:gd name="T27" fmla="*/ 171 h 185"/>
                <a:gd name="T28" fmla="*/ 93 w 119"/>
                <a:gd name="T29" fmla="*/ 140 h 185"/>
                <a:gd name="T30" fmla="*/ 92 w 119"/>
                <a:gd name="T31" fmla="*/ 132 h 185"/>
                <a:gd name="T32" fmla="*/ 109 w 119"/>
                <a:gd name="T33" fmla="*/ 145 h 185"/>
                <a:gd name="T34" fmla="*/ 118 w 119"/>
                <a:gd name="T35" fmla="*/ 153 h 185"/>
                <a:gd name="T36" fmla="*/ 119 w 119"/>
                <a:gd name="T37" fmla="*/ 131 h 185"/>
                <a:gd name="T38" fmla="*/ 103 w 119"/>
                <a:gd name="T39" fmla="*/ 101 h 185"/>
                <a:gd name="T40" fmla="*/ 83 w 119"/>
                <a:gd name="T41" fmla="*/ 107 h 185"/>
                <a:gd name="T42" fmla="*/ 72 w 119"/>
                <a:gd name="T43" fmla="*/ 97 h 185"/>
                <a:gd name="T44" fmla="*/ 76 w 119"/>
                <a:gd name="T45" fmla="*/ 102 h 185"/>
                <a:gd name="T46" fmla="*/ 84 w 119"/>
                <a:gd name="T47" fmla="*/ 120 h 185"/>
                <a:gd name="T48" fmla="*/ 51 w 119"/>
                <a:gd name="T49" fmla="*/ 98 h 185"/>
                <a:gd name="T50" fmla="*/ 48 w 119"/>
                <a:gd name="T51" fmla="*/ 89 h 185"/>
                <a:gd name="T52" fmla="*/ 44 w 119"/>
                <a:gd name="T53" fmla="*/ 91 h 185"/>
                <a:gd name="T54" fmla="*/ 20 w 119"/>
                <a:gd name="T55" fmla="*/ 89 h 185"/>
                <a:gd name="T56" fmla="*/ 21 w 119"/>
                <a:gd name="T57" fmla="*/ 73 h 185"/>
                <a:gd name="T58" fmla="*/ 23 w 119"/>
                <a:gd name="T59" fmla="*/ 69 h 185"/>
                <a:gd name="T60" fmla="*/ 42 w 119"/>
                <a:gd name="T61" fmla="*/ 58 h 185"/>
                <a:gd name="T62" fmla="*/ 39 w 119"/>
                <a:gd name="T63" fmla="*/ 21 h 185"/>
                <a:gd name="T64" fmla="*/ 23 w 119"/>
                <a:gd name="T65" fmla="*/ 5 h 185"/>
                <a:gd name="T66" fmla="*/ 15 w 119"/>
                <a:gd name="T67" fmla="*/ 1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185">
                  <a:moveTo>
                    <a:pt x="15" y="12"/>
                  </a:moveTo>
                  <a:cubicBezTo>
                    <a:pt x="12" y="15"/>
                    <a:pt x="10" y="18"/>
                    <a:pt x="8" y="21"/>
                  </a:cubicBezTo>
                  <a:cubicBezTo>
                    <a:pt x="5" y="25"/>
                    <a:pt x="3" y="30"/>
                    <a:pt x="2" y="35"/>
                  </a:cubicBezTo>
                  <a:cubicBezTo>
                    <a:pt x="1" y="40"/>
                    <a:pt x="0" y="44"/>
                    <a:pt x="1" y="49"/>
                  </a:cubicBezTo>
                  <a:cubicBezTo>
                    <a:pt x="2" y="53"/>
                    <a:pt x="5" y="57"/>
                    <a:pt x="8" y="61"/>
                  </a:cubicBezTo>
                  <a:cubicBezTo>
                    <a:pt x="12" y="64"/>
                    <a:pt x="17" y="67"/>
                    <a:pt x="22" y="68"/>
                  </a:cubicBezTo>
                  <a:cubicBezTo>
                    <a:pt x="21" y="71"/>
                    <a:pt x="19" y="74"/>
                    <a:pt x="18" y="76"/>
                  </a:cubicBezTo>
                  <a:cubicBezTo>
                    <a:pt x="15" y="78"/>
                    <a:pt x="11" y="80"/>
                    <a:pt x="7" y="80"/>
                  </a:cubicBezTo>
                  <a:cubicBezTo>
                    <a:pt x="7" y="81"/>
                    <a:pt x="7" y="81"/>
                    <a:pt x="7" y="82"/>
                  </a:cubicBezTo>
                  <a:cubicBezTo>
                    <a:pt x="9" y="82"/>
                    <a:pt x="13" y="80"/>
                    <a:pt x="16" y="78"/>
                  </a:cubicBezTo>
                  <a:cubicBezTo>
                    <a:pt x="17" y="77"/>
                    <a:pt x="19" y="75"/>
                    <a:pt x="20" y="74"/>
                  </a:cubicBezTo>
                  <a:cubicBezTo>
                    <a:pt x="19" y="76"/>
                    <a:pt x="19" y="78"/>
                    <a:pt x="19" y="81"/>
                  </a:cubicBezTo>
                  <a:cubicBezTo>
                    <a:pt x="18" y="84"/>
                    <a:pt x="18" y="87"/>
                    <a:pt x="19" y="89"/>
                  </a:cubicBezTo>
                  <a:cubicBezTo>
                    <a:pt x="12" y="92"/>
                    <a:pt x="6" y="97"/>
                    <a:pt x="4" y="103"/>
                  </a:cubicBezTo>
                  <a:cubicBezTo>
                    <a:pt x="3" y="108"/>
                    <a:pt x="3" y="113"/>
                    <a:pt x="4" y="117"/>
                  </a:cubicBezTo>
                  <a:cubicBezTo>
                    <a:pt x="5" y="122"/>
                    <a:pt x="9" y="125"/>
                    <a:pt x="12" y="129"/>
                  </a:cubicBezTo>
                  <a:cubicBezTo>
                    <a:pt x="15" y="132"/>
                    <a:pt x="18" y="136"/>
                    <a:pt x="21" y="140"/>
                  </a:cubicBezTo>
                  <a:cubicBezTo>
                    <a:pt x="21" y="140"/>
                    <a:pt x="21" y="141"/>
                    <a:pt x="21" y="141"/>
                  </a:cubicBezTo>
                  <a:cubicBezTo>
                    <a:pt x="21" y="144"/>
                    <a:pt x="22" y="148"/>
                    <a:pt x="23" y="151"/>
                  </a:cubicBezTo>
                  <a:cubicBezTo>
                    <a:pt x="23" y="152"/>
                    <a:pt x="23" y="153"/>
                    <a:pt x="23" y="154"/>
                  </a:cubicBezTo>
                  <a:cubicBezTo>
                    <a:pt x="23" y="155"/>
                    <a:pt x="23" y="156"/>
                    <a:pt x="23" y="156"/>
                  </a:cubicBezTo>
                  <a:cubicBezTo>
                    <a:pt x="23" y="156"/>
                    <a:pt x="24" y="156"/>
                    <a:pt x="24" y="155"/>
                  </a:cubicBezTo>
                  <a:cubicBezTo>
                    <a:pt x="25" y="159"/>
                    <a:pt x="27" y="163"/>
                    <a:pt x="28" y="166"/>
                  </a:cubicBezTo>
                  <a:cubicBezTo>
                    <a:pt x="34" y="175"/>
                    <a:pt x="42" y="178"/>
                    <a:pt x="50" y="182"/>
                  </a:cubicBezTo>
                  <a:cubicBezTo>
                    <a:pt x="57" y="184"/>
                    <a:pt x="64" y="185"/>
                    <a:pt x="71" y="184"/>
                  </a:cubicBezTo>
                  <a:cubicBezTo>
                    <a:pt x="74" y="184"/>
                    <a:pt x="79" y="184"/>
                    <a:pt x="84" y="184"/>
                  </a:cubicBezTo>
                  <a:cubicBezTo>
                    <a:pt x="88" y="184"/>
                    <a:pt x="92" y="184"/>
                    <a:pt x="92" y="184"/>
                  </a:cubicBezTo>
                  <a:cubicBezTo>
                    <a:pt x="89" y="180"/>
                    <a:pt x="89" y="176"/>
                    <a:pt x="89" y="171"/>
                  </a:cubicBezTo>
                  <a:cubicBezTo>
                    <a:pt x="90" y="166"/>
                    <a:pt x="91" y="162"/>
                    <a:pt x="92" y="157"/>
                  </a:cubicBezTo>
                  <a:cubicBezTo>
                    <a:pt x="93" y="152"/>
                    <a:pt x="93" y="146"/>
                    <a:pt x="93" y="140"/>
                  </a:cubicBezTo>
                  <a:cubicBezTo>
                    <a:pt x="92" y="137"/>
                    <a:pt x="92" y="134"/>
                    <a:pt x="90" y="131"/>
                  </a:cubicBezTo>
                  <a:cubicBezTo>
                    <a:pt x="91" y="131"/>
                    <a:pt x="91" y="132"/>
                    <a:pt x="92" y="132"/>
                  </a:cubicBezTo>
                  <a:cubicBezTo>
                    <a:pt x="94" y="136"/>
                    <a:pt x="98" y="138"/>
                    <a:pt x="101" y="140"/>
                  </a:cubicBezTo>
                  <a:cubicBezTo>
                    <a:pt x="104" y="142"/>
                    <a:pt x="106" y="144"/>
                    <a:pt x="109" y="145"/>
                  </a:cubicBezTo>
                  <a:cubicBezTo>
                    <a:pt x="110" y="146"/>
                    <a:pt x="113" y="148"/>
                    <a:pt x="114" y="149"/>
                  </a:cubicBezTo>
                  <a:cubicBezTo>
                    <a:pt x="116" y="151"/>
                    <a:pt x="118" y="153"/>
                    <a:pt x="118" y="153"/>
                  </a:cubicBezTo>
                  <a:cubicBezTo>
                    <a:pt x="117" y="149"/>
                    <a:pt x="118" y="145"/>
                    <a:pt x="118" y="142"/>
                  </a:cubicBezTo>
                  <a:cubicBezTo>
                    <a:pt x="119" y="138"/>
                    <a:pt x="119" y="134"/>
                    <a:pt x="119" y="131"/>
                  </a:cubicBezTo>
                  <a:cubicBezTo>
                    <a:pt x="119" y="125"/>
                    <a:pt x="117" y="120"/>
                    <a:pt x="114" y="114"/>
                  </a:cubicBezTo>
                  <a:cubicBezTo>
                    <a:pt x="112" y="109"/>
                    <a:pt x="107" y="104"/>
                    <a:pt x="103" y="101"/>
                  </a:cubicBezTo>
                  <a:cubicBezTo>
                    <a:pt x="98" y="98"/>
                    <a:pt x="93" y="98"/>
                    <a:pt x="90" y="99"/>
                  </a:cubicBezTo>
                  <a:cubicBezTo>
                    <a:pt x="86" y="101"/>
                    <a:pt x="84" y="103"/>
                    <a:pt x="83" y="107"/>
                  </a:cubicBezTo>
                  <a:cubicBezTo>
                    <a:pt x="81" y="106"/>
                    <a:pt x="79" y="104"/>
                    <a:pt x="78" y="103"/>
                  </a:cubicBezTo>
                  <a:cubicBezTo>
                    <a:pt x="75" y="101"/>
                    <a:pt x="74" y="99"/>
                    <a:pt x="72" y="97"/>
                  </a:cubicBezTo>
                  <a:cubicBezTo>
                    <a:pt x="71" y="97"/>
                    <a:pt x="71" y="97"/>
                    <a:pt x="71" y="97"/>
                  </a:cubicBezTo>
                  <a:cubicBezTo>
                    <a:pt x="72" y="98"/>
                    <a:pt x="74" y="100"/>
                    <a:pt x="76" y="102"/>
                  </a:cubicBezTo>
                  <a:cubicBezTo>
                    <a:pt x="78" y="104"/>
                    <a:pt x="81" y="106"/>
                    <a:pt x="83" y="107"/>
                  </a:cubicBezTo>
                  <a:cubicBezTo>
                    <a:pt x="81" y="111"/>
                    <a:pt x="82" y="116"/>
                    <a:pt x="84" y="120"/>
                  </a:cubicBezTo>
                  <a:cubicBezTo>
                    <a:pt x="77" y="113"/>
                    <a:pt x="65" y="110"/>
                    <a:pt x="54" y="110"/>
                  </a:cubicBezTo>
                  <a:cubicBezTo>
                    <a:pt x="53" y="106"/>
                    <a:pt x="53" y="102"/>
                    <a:pt x="51" y="98"/>
                  </a:cubicBezTo>
                  <a:cubicBezTo>
                    <a:pt x="49" y="96"/>
                    <a:pt x="48" y="94"/>
                    <a:pt x="46" y="92"/>
                  </a:cubicBezTo>
                  <a:cubicBezTo>
                    <a:pt x="46" y="91"/>
                    <a:pt x="47" y="90"/>
                    <a:pt x="48" y="89"/>
                  </a:cubicBezTo>
                  <a:cubicBezTo>
                    <a:pt x="47" y="89"/>
                    <a:pt x="47" y="88"/>
                    <a:pt x="46" y="88"/>
                  </a:cubicBezTo>
                  <a:cubicBezTo>
                    <a:pt x="45" y="89"/>
                    <a:pt x="45" y="90"/>
                    <a:pt x="44" y="91"/>
                  </a:cubicBezTo>
                  <a:cubicBezTo>
                    <a:pt x="42" y="89"/>
                    <a:pt x="40" y="88"/>
                    <a:pt x="37" y="88"/>
                  </a:cubicBezTo>
                  <a:cubicBezTo>
                    <a:pt x="31" y="87"/>
                    <a:pt x="25" y="87"/>
                    <a:pt x="20" y="89"/>
                  </a:cubicBezTo>
                  <a:cubicBezTo>
                    <a:pt x="19" y="87"/>
                    <a:pt x="19" y="85"/>
                    <a:pt x="19" y="82"/>
                  </a:cubicBezTo>
                  <a:cubicBezTo>
                    <a:pt x="19" y="79"/>
                    <a:pt x="20" y="76"/>
                    <a:pt x="21" y="73"/>
                  </a:cubicBezTo>
                  <a:cubicBezTo>
                    <a:pt x="21" y="73"/>
                    <a:pt x="21" y="73"/>
                    <a:pt x="21" y="73"/>
                  </a:cubicBezTo>
                  <a:cubicBezTo>
                    <a:pt x="22" y="71"/>
                    <a:pt x="22" y="70"/>
                    <a:pt x="23" y="69"/>
                  </a:cubicBezTo>
                  <a:cubicBezTo>
                    <a:pt x="26" y="69"/>
                    <a:pt x="30" y="69"/>
                    <a:pt x="34" y="67"/>
                  </a:cubicBezTo>
                  <a:cubicBezTo>
                    <a:pt x="37" y="65"/>
                    <a:pt x="40" y="62"/>
                    <a:pt x="42" y="58"/>
                  </a:cubicBezTo>
                  <a:cubicBezTo>
                    <a:pt x="46" y="52"/>
                    <a:pt x="47" y="43"/>
                    <a:pt x="47" y="37"/>
                  </a:cubicBezTo>
                  <a:cubicBezTo>
                    <a:pt x="46" y="30"/>
                    <a:pt x="43" y="25"/>
                    <a:pt x="39" y="21"/>
                  </a:cubicBezTo>
                  <a:cubicBezTo>
                    <a:pt x="36" y="17"/>
                    <a:pt x="33" y="14"/>
                    <a:pt x="29" y="11"/>
                  </a:cubicBezTo>
                  <a:cubicBezTo>
                    <a:pt x="28" y="10"/>
                    <a:pt x="25" y="8"/>
                    <a:pt x="23" y="5"/>
                  </a:cubicBezTo>
                  <a:cubicBezTo>
                    <a:pt x="21" y="3"/>
                    <a:pt x="19" y="0"/>
                    <a:pt x="19" y="0"/>
                  </a:cubicBezTo>
                  <a:cubicBezTo>
                    <a:pt x="19" y="5"/>
                    <a:pt x="17" y="8"/>
                    <a:pt x="15"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78" name="组合 1077"/>
          <p:cNvGrpSpPr/>
          <p:nvPr/>
        </p:nvGrpSpPr>
        <p:grpSpPr>
          <a:xfrm>
            <a:off x="8563897" y="2753032"/>
            <a:ext cx="3043774" cy="3883741"/>
            <a:chOff x="9364783" y="3212867"/>
            <a:chExt cx="2088524" cy="2768833"/>
          </a:xfrm>
        </p:grpSpPr>
        <p:sp>
          <p:nvSpPr>
            <p:cNvPr id="12" name="矩形 11"/>
            <p:cNvSpPr/>
            <p:nvPr/>
          </p:nvSpPr>
          <p:spPr>
            <a:xfrm>
              <a:off x="9435740" y="3765233"/>
              <a:ext cx="1954493" cy="2040633"/>
            </a:xfrm>
            <a:prstGeom prst="rect">
              <a:avLst/>
            </a:prstGeom>
          </p:spPr>
          <p:txBody>
            <a:bodyPr wrap="square">
              <a:spAutoFit/>
            </a:bodyPr>
            <a:lstStyle/>
            <a:p>
              <a:pPr indent="266700" algn="l">
                <a:spcAft>
                  <a:spcPts val="0"/>
                </a:spcAft>
              </a:pPr>
              <a:r>
                <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rPr>
                <a:t>所以我们在教学中要善于打破学生对问题看法“非此即彼“的</a:t>
              </a:r>
              <a:r>
                <a:rPr lang="zh-CN" altLang="en-US" sz="1800" kern="100" dirty="0">
                  <a:effectLst/>
                  <a:latin typeface="等线" panose="02010600030101010101" pitchFamily="2" charset="-122"/>
                  <a:ea typeface="等线" panose="02010600030101010101" pitchFamily="2" charset="-122"/>
                  <a:cs typeface="Times New Roman" panose="02020603050405020304" pitchFamily="18" charset="0"/>
                </a:rPr>
                <a:t>固化思维</a:t>
              </a:r>
              <a:r>
                <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rPr>
                <a:t>。我们在教学中，不妨设置一些”体验两难式追问“，引导学生体验不同的价值选择，并学会在</a:t>
              </a:r>
              <a:r>
                <a:rPr lang="zh-CN" altLang="en-US" sz="1800" kern="100" dirty="0">
                  <a:effectLst/>
                  <a:latin typeface="等线" panose="02010600030101010101" pitchFamily="2" charset="-122"/>
                  <a:ea typeface="等线" panose="02010600030101010101" pitchFamily="2" charset="-122"/>
                  <a:cs typeface="Times New Roman" panose="02020603050405020304" pitchFamily="18" charset="0"/>
                </a:rPr>
                <a:t>做出</a:t>
              </a:r>
              <a:r>
                <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rPr>
                <a:t>自己</a:t>
              </a:r>
              <a:r>
                <a:rPr lang="zh-CN" altLang="en-US" sz="1800" kern="100" dirty="0">
                  <a:effectLst/>
                  <a:latin typeface="等线" panose="02010600030101010101" pitchFamily="2" charset="-122"/>
                  <a:ea typeface="等线" panose="02010600030101010101" pitchFamily="2" charset="-122"/>
                  <a:cs typeface="Times New Roman" panose="02020603050405020304" pitchFamily="18" charset="0"/>
                </a:rPr>
                <a:t>理性</a:t>
              </a:r>
              <a:r>
                <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rPr>
                <a:t>选择的同时理解他人的选择，形成理性选择、包容异见的思维。</a:t>
              </a:r>
            </a:p>
          </p:txBody>
        </p:sp>
        <p:sp>
          <p:nvSpPr>
            <p:cNvPr id="936" name="矩形 935"/>
            <p:cNvSpPr/>
            <p:nvPr/>
          </p:nvSpPr>
          <p:spPr>
            <a:xfrm>
              <a:off x="9763579" y="3212867"/>
              <a:ext cx="1210588" cy="400110"/>
            </a:xfrm>
            <a:prstGeom prst="rect">
              <a:avLst/>
            </a:prstGeom>
          </p:spPr>
          <p:txBody>
            <a:bodyPr wrap="none">
              <a:spAutoFit/>
            </a:bodyPr>
            <a:lstStyle/>
            <a:p>
              <a:r>
                <a:rPr lang="zh-CN" altLang="en-US" sz="2000" b="1" dirty="0">
                  <a:solidFill>
                    <a:srgbClr val="4E8625"/>
                  </a:solidFill>
                  <a:latin typeface="方正正纤黑简体" panose="02000000000000000000" pitchFamily="2" charset="-122"/>
                  <a:ea typeface="方正正纤黑简体" panose="02000000000000000000" pitchFamily="2" charset="-122"/>
                </a:rPr>
                <a:t>追问方式</a:t>
              </a:r>
            </a:p>
          </p:txBody>
        </p:sp>
        <p:sp>
          <p:nvSpPr>
            <p:cNvPr id="1073" name="任意多边形 1072"/>
            <p:cNvSpPr/>
            <p:nvPr/>
          </p:nvSpPr>
          <p:spPr>
            <a:xfrm>
              <a:off x="9364783" y="3236356"/>
              <a:ext cx="2088524" cy="2745344"/>
            </a:xfrm>
            <a:custGeom>
              <a:avLst/>
              <a:gdLst>
                <a:gd name="connsiteX0" fmla="*/ 172094 w 2088524"/>
                <a:gd name="connsiteY0" fmla="*/ 0 h 2104995"/>
                <a:gd name="connsiteX1" fmla="*/ 216648 w 2088524"/>
                <a:gd name="connsiteY1" fmla="*/ 0 h 2104995"/>
                <a:gd name="connsiteX2" fmla="*/ 216648 w 2088524"/>
                <a:gd name="connsiteY2" fmla="*/ 233406 h 2104995"/>
                <a:gd name="connsiteX3" fmla="*/ 279370 w 2088524"/>
                <a:gd name="connsiteY3" fmla="*/ 296128 h 2104995"/>
                <a:gd name="connsiteX4" fmla="*/ 1809154 w 2088524"/>
                <a:gd name="connsiteY4" fmla="*/ 296128 h 2104995"/>
                <a:gd name="connsiteX5" fmla="*/ 1871876 w 2088524"/>
                <a:gd name="connsiteY5" fmla="*/ 233406 h 2104995"/>
                <a:gd name="connsiteX6" fmla="*/ 1871876 w 2088524"/>
                <a:gd name="connsiteY6" fmla="*/ 0 h 2104995"/>
                <a:gd name="connsiteX7" fmla="*/ 1916430 w 2088524"/>
                <a:gd name="connsiteY7" fmla="*/ 0 h 2104995"/>
                <a:gd name="connsiteX8" fmla="*/ 2088524 w 2088524"/>
                <a:gd name="connsiteY8" fmla="*/ 172094 h 2104995"/>
                <a:gd name="connsiteX9" fmla="*/ 2088524 w 2088524"/>
                <a:gd name="connsiteY9" fmla="*/ 1932901 h 2104995"/>
                <a:gd name="connsiteX10" fmla="*/ 1916430 w 2088524"/>
                <a:gd name="connsiteY10" fmla="*/ 2104995 h 2104995"/>
                <a:gd name="connsiteX11" fmla="*/ 172094 w 2088524"/>
                <a:gd name="connsiteY11" fmla="*/ 2104995 h 2104995"/>
                <a:gd name="connsiteX12" fmla="*/ 0 w 2088524"/>
                <a:gd name="connsiteY12" fmla="*/ 1932901 h 2104995"/>
                <a:gd name="connsiteX13" fmla="*/ 0 w 2088524"/>
                <a:gd name="connsiteY13" fmla="*/ 172094 h 2104995"/>
                <a:gd name="connsiteX14" fmla="*/ 172094 w 2088524"/>
                <a:gd name="connsiteY14" fmla="*/ 0 h 2104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8524" h="2104995">
                  <a:moveTo>
                    <a:pt x="172094" y="0"/>
                  </a:moveTo>
                  <a:lnTo>
                    <a:pt x="216648" y="0"/>
                  </a:lnTo>
                  <a:lnTo>
                    <a:pt x="216648" y="233406"/>
                  </a:lnTo>
                  <a:cubicBezTo>
                    <a:pt x="216648" y="268046"/>
                    <a:pt x="244730" y="296128"/>
                    <a:pt x="279370" y="296128"/>
                  </a:cubicBezTo>
                  <a:lnTo>
                    <a:pt x="1809154" y="296128"/>
                  </a:lnTo>
                  <a:cubicBezTo>
                    <a:pt x="1843794" y="296128"/>
                    <a:pt x="1871876" y="268046"/>
                    <a:pt x="1871876" y="233406"/>
                  </a:cubicBezTo>
                  <a:lnTo>
                    <a:pt x="1871876" y="0"/>
                  </a:lnTo>
                  <a:lnTo>
                    <a:pt x="1916430" y="0"/>
                  </a:lnTo>
                  <a:cubicBezTo>
                    <a:pt x="2011475" y="0"/>
                    <a:pt x="2088524" y="77049"/>
                    <a:pt x="2088524" y="172094"/>
                  </a:cubicBezTo>
                  <a:lnTo>
                    <a:pt x="2088524" y="1932901"/>
                  </a:lnTo>
                  <a:cubicBezTo>
                    <a:pt x="2088524" y="2027946"/>
                    <a:pt x="2011475" y="2104995"/>
                    <a:pt x="1916430" y="2104995"/>
                  </a:cubicBezTo>
                  <a:lnTo>
                    <a:pt x="172094" y="2104995"/>
                  </a:lnTo>
                  <a:cubicBezTo>
                    <a:pt x="77049" y="2104995"/>
                    <a:pt x="0" y="2027946"/>
                    <a:pt x="0" y="1932901"/>
                  </a:cubicBezTo>
                  <a:lnTo>
                    <a:pt x="0" y="172094"/>
                  </a:lnTo>
                  <a:cubicBezTo>
                    <a:pt x="0" y="77049"/>
                    <a:pt x="77049" y="0"/>
                    <a:pt x="172094" y="0"/>
                  </a:cubicBezTo>
                  <a:close/>
                </a:path>
              </a:pathLst>
            </a:custGeom>
            <a:noFill/>
            <a:ln w="19050">
              <a:solidFill>
                <a:srgbClr val="5993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448559406"/>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50"/>
                                        <p:tgtEl>
                                          <p:spTgt spid="6"/>
                                        </p:tgtEl>
                                      </p:cBhvr>
                                    </p:animEffect>
                                  </p:childTnLst>
                                </p:cTn>
                              </p:par>
                            </p:childTnLst>
                          </p:cTn>
                        </p:par>
                        <p:par>
                          <p:cTn id="8" fill="hold">
                            <p:stCondLst>
                              <p:cond delay="25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250"/>
                                        <p:tgtEl>
                                          <p:spTgt spid="7"/>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250"/>
                                        <p:tgtEl>
                                          <p:spTgt spid="8"/>
                                        </p:tgtEl>
                                      </p:cBhvr>
                                    </p:animEffect>
                                  </p:childTnLst>
                                </p:cTn>
                              </p:par>
                            </p:childTnLst>
                          </p:cTn>
                        </p:par>
                        <p:par>
                          <p:cTn id="16" fill="hold">
                            <p:stCondLst>
                              <p:cond delay="750"/>
                            </p:stCondLst>
                            <p:childTnLst>
                              <p:par>
                                <p:cTn id="17" presetID="10" presetClass="entr" presetSubtype="0" fill="hold" grpId="0"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250"/>
                                        <p:tgtEl>
                                          <p:spTgt spid="2"/>
                                        </p:tgtEl>
                                      </p:cBhvr>
                                    </p:animEffect>
                                  </p:childTnLst>
                                </p:cTn>
                              </p:par>
                            </p:childTnLst>
                          </p:cTn>
                        </p:par>
                        <p:par>
                          <p:cTn id="20" fill="hold">
                            <p:stCondLst>
                              <p:cond delay="1000"/>
                            </p:stCondLst>
                            <p:childTnLst>
                              <p:par>
                                <p:cTn id="21" presetID="26" presetClass="emph" presetSubtype="0" fill="hold" grpId="1" nodeType="afterEffect">
                                  <p:stCondLst>
                                    <p:cond delay="0"/>
                                  </p:stCondLst>
                                  <p:childTnLst>
                                    <p:animEffect transition="out" filter="fade">
                                      <p:cBhvr>
                                        <p:cTn id="22" dur="500" tmFilter="0, 0; .2, .5; .8, .5; 1, 0"/>
                                        <p:tgtEl>
                                          <p:spTgt spid="2"/>
                                        </p:tgtEl>
                                      </p:cBhvr>
                                    </p:animEffect>
                                    <p:animScale>
                                      <p:cBhvr>
                                        <p:cTn id="23" dur="250" autoRev="1" fill="hold"/>
                                        <p:tgtEl>
                                          <p:spTgt spid="2"/>
                                        </p:tgtEl>
                                      </p:cBhvr>
                                      <p:by x="105000" y="105000"/>
                                    </p:animScale>
                                  </p:childTnLst>
                                </p:cTn>
                              </p:par>
                              <p:par>
                                <p:cTn id="24" presetID="22" presetClass="entr" presetSubtype="2" fill="hold" nodeType="withEffect">
                                  <p:stCondLst>
                                    <p:cond delay="500"/>
                                  </p:stCondLst>
                                  <p:childTnLst>
                                    <p:set>
                                      <p:cBhvr>
                                        <p:cTn id="25" dur="1" fill="hold">
                                          <p:stCondLst>
                                            <p:cond delay="0"/>
                                          </p:stCondLst>
                                        </p:cTn>
                                        <p:tgtEl>
                                          <p:spTgt spid="13"/>
                                        </p:tgtEl>
                                        <p:attrNameLst>
                                          <p:attrName>style.visibility</p:attrName>
                                        </p:attrNameLst>
                                      </p:cBhvr>
                                      <p:to>
                                        <p:strVal val="visible"/>
                                      </p:to>
                                    </p:set>
                                    <p:animEffect transition="in" filter="wipe(right)">
                                      <p:cBhvr>
                                        <p:cTn id="26" dur="500"/>
                                        <p:tgtEl>
                                          <p:spTgt spid="13"/>
                                        </p:tgtEl>
                                      </p:cBhvr>
                                    </p:animEffect>
                                  </p:childTnLst>
                                </p:cTn>
                              </p:par>
                              <p:par>
                                <p:cTn id="27" presetID="22" presetClass="entr" presetSubtype="8" fill="hold" grpId="0" nodeType="withEffect">
                                  <p:stCondLst>
                                    <p:cond delay="500"/>
                                  </p:stCondLst>
                                  <p:childTnLst>
                                    <p:set>
                                      <p:cBhvr>
                                        <p:cTn id="28" dur="1" fill="hold">
                                          <p:stCondLst>
                                            <p:cond delay="0"/>
                                          </p:stCondLst>
                                        </p:cTn>
                                        <p:tgtEl>
                                          <p:spTgt spid="947"/>
                                        </p:tgtEl>
                                        <p:attrNameLst>
                                          <p:attrName>style.visibility</p:attrName>
                                        </p:attrNameLst>
                                      </p:cBhvr>
                                      <p:to>
                                        <p:strVal val="visible"/>
                                      </p:to>
                                    </p:set>
                                    <p:animEffect transition="in" filter="wipe(left)">
                                      <p:cBhvr>
                                        <p:cTn id="29" dur="500"/>
                                        <p:tgtEl>
                                          <p:spTgt spid="947"/>
                                        </p:tgtEl>
                                      </p:cBhvr>
                                    </p:animEffect>
                                  </p:childTnLst>
                                </p:cTn>
                              </p:par>
                              <p:par>
                                <p:cTn id="30" presetID="22" presetClass="entr" presetSubtype="8" fill="hold" nodeType="withEffect">
                                  <p:stCondLst>
                                    <p:cond delay="100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500"/>
                                        <p:tgtEl>
                                          <p:spTgt spid="3"/>
                                        </p:tgtEl>
                                      </p:cBhvr>
                                    </p:animEffect>
                                  </p:childTnLst>
                                </p:cTn>
                              </p:par>
                              <p:par>
                                <p:cTn id="33" presetID="22" presetClass="entr" presetSubtype="2" fill="hold" nodeType="withEffect">
                                  <p:stCondLst>
                                    <p:cond delay="1000"/>
                                  </p:stCondLst>
                                  <p:childTnLst>
                                    <p:set>
                                      <p:cBhvr>
                                        <p:cTn id="34" dur="1" fill="hold">
                                          <p:stCondLst>
                                            <p:cond delay="0"/>
                                          </p:stCondLst>
                                        </p:cTn>
                                        <p:tgtEl>
                                          <p:spTgt spid="19"/>
                                        </p:tgtEl>
                                        <p:attrNameLst>
                                          <p:attrName>style.visibility</p:attrName>
                                        </p:attrNameLst>
                                      </p:cBhvr>
                                      <p:to>
                                        <p:strVal val="visible"/>
                                      </p:to>
                                    </p:set>
                                    <p:animEffect transition="in" filter="wipe(right)">
                                      <p:cBhvr>
                                        <p:cTn id="35" dur="500"/>
                                        <p:tgtEl>
                                          <p:spTgt spid="19"/>
                                        </p:tgtEl>
                                      </p:cBhvr>
                                    </p:animEffect>
                                  </p:childTnLst>
                                </p:cTn>
                              </p:par>
                            </p:childTnLst>
                          </p:cTn>
                        </p:par>
                        <p:par>
                          <p:cTn id="36" fill="hold">
                            <p:stCondLst>
                              <p:cond delay="2500"/>
                            </p:stCondLst>
                            <p:childTnLst>
                              <p:par>
                                <p:cTn id="37" presetID="53" presetClass="entr" presetSubtype="16" fill="hold"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500" fill="hold"/>
                                        <p:tgtEl>
                                          <p:spTgt spid="5"/>
                                        </p:tgtEl>
                                        <p:attrNameLst>
                                          <p:attrName>ppt_w</p:attrName>
                                        </p:attrNameLst>
                                      </p:cBhvr>
                                      <p:tavLst>
                                        <p:tav tm="0">
                                          <p:val>
                                            <p:fltVal val="0"/>
                                          </p:val>
                                        </p:tav>
                                        <p:tav tm="100000">
                                          <p:val>
                                            <p:strVal val="#ppt_w"/>
                                          </p:val>
                                        </p:tav>
                                      </p:tavLst>
                                    </p:anim>
                                    <p:anim calcmode="lin" valueType="num">
                                      <p:cBhvr>
                                        <p:cTn id="40" dur="500" fill="hold"/>
                                        <p:tgtEl>
                                          <p:spTgt spid="5"/>
                                        </p:tgtEl>
                                        <p:attrNameLst>
                                          <p:attrName>ppt_h</p:attrName>
                                        </p:attrNameLst>
                                      </p:cBhvr>
                                      <p:tavLst>
                                        <p:tav tm="0">
                                          <p:val>
                                            <p:fltVal val="0"/>
                                          </p:val>
                                        </p:tav>
                                        <p:tav tm="100000">
                                          <p:val>
                                            <p:strVal val="#ppt_h"/>
                                          </p:val>
                                        </p:tav>
                                      </p:tavLst>
                                    </p:anim>
                                    <p:animEffect transition="in" filter="fade">
                                      <p:cBhvr>
                                        <p:cTn id="41" dur="500"/>
                                        <p:tgtEl>
                                          <p:spTgt spid="5"/>
                                        </p:tgtEl>
                                      </p:cBhvr>
                                    </p:animEffect>
                                  </p:childTnLst>
                                </p:cTn>
                              </p:par>
                            </p:childTnLst>
                          </p:cTn>
                        </p:par>
                        <p:par>
                          <p:cTn id="42" fill="hold">
                            <p:stCondLst>
                              <p:cond delay="3000"/>
                            </p:stCondLst>
                            <p:childTnLst>
                              <p:par>
                                <p:cTn id="43" presetID="53" presetClass="entr" presetSubtype="16"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par>
                                <p:cTn id="48" presetID="2" presetClass="entr" presetSubtype="2" fill="hold" nodeType="withEffect">
                                  <p:stCondLst>
                                    <p:cond delay="500"/>
                                  </p:stCondLst>
                                  <p:childTnLst>
                                    <p:set>
                                      <p:cBhvr>
                                        <p:cTn id="49" dur="1" fill="hold">
                                          <p:stCondLst>
                                            <p:cond delay="0"/>
                                          </p:stCondLst>
                                        </p:cTn>
                                        <p:tgtEl>
                                          <p:spTgt spid="11"/>
                                        </p:tgtEl>
                                        <p:attrNameLst>
                                          <p:attrName>style.visibility</p:attrName>
                                        </p:attrNameLst>
                                      </p:cBhvr>
                                      <p:to>
                                        <p:strVal val="visible"/>
                                      </p:to>
                                    </p:set>
                                    <p:anim calcmode="lin" valueType="num">
                                      <p:cBhvr additive="base">
                                        <p:cTn id="50" dur="500" fill="hold"/>
                                        <p:tgtEl>
                                          <p:spTgt spid="11"/>
                                        </p:tgtEl>
                                        <p:attrNameLst>
                                          <p:attrName>ppt_x</p:attrName>
                                        </p:attrNameLst>
                                      </p:cBhvr>
                                      <p:tavLst>
                                        <p:tav tm="0">
                                          <p:val>
                                            <p:strVal val="1+#ppt_w/2"/>
                                          </p:val>
                                        </p:tav>
                                        <p:tav tm="100000">
                                          <p:val>
                                            <p:strVal val="#ppt_x"/>
                                          </p:val>
                                        </p:tav>
                                      </p:tavLst>
                                    </p:anim>
                                    <p:anim calcmode="lin" valueType="num">
                                      <p:cBhvr additive="base">
                                        <p:cTn id="51" dur="500" fill="hold"/>
                                        <p:tgtEl>
                                          <p:spTgt spid="11"/>
                                        </p:tgtEl>
                                        <p:attrNameLst>
                                          <p:attrName>ppt_y</p:attrName>
                                        </p:attrNameLst>
                                      </p:cBhvr>
                                      <p:tavLst>
                                        <p:tav tm="0">
                                          <p:val>
                                            <p:strVal val="#ppt_y"/>
                                          </p:val>
                                        </p:tav>
                                        <p:tav tm="100000">
                                          <p:val>
                                            <p:strVal val="#ppt_y"/>
                                          </p:val>
                                        </p:tav>
                                      </p:tavLst>
                                    </p:anim>
                                  </p:childTnLst>
                                </p:cTn>
                              </p:par>
                              <p:par>
                                <p:cTn id="52" presetID="2" presetClass="entr" presetSubtype="8" fill="hold" nodeType="withEffect">
                                  <p:stCondLst>
                                    <p:cond delay="500"/>
                                  </p:stCondLst>
                                  <p:childTnLst>
                                    <p:set>
                                      <p:cBhvr>
                                        <p:cTn id="53" dur="1" fill="hold">
                                          <p:stCondLst>
                                            <p:cond delay="0"/>
                                          </p:stCondLst>
                                        </p:cTn>
                                        <p:tgtEl>
                                          <p:spTgt spid="9"/>
                                        </p:tgtEl>
                                        <p:attrNameLst>
                                          <p:attrName>style.visibility</p:attrName>
                                        </p:attrNameLst>
                                      </p:cBhvr>
                                      <p:to>
                                        <p:strVal val="visible"/>
                                      </p:to>
                                    </p:set>
                                    <p:anim calcmode="lin" valueType="num">
                                      <p:cBhvr additive="base">
                                        <p:cTn id="54" dur="500" fill="hold"/>
                                        <p:tgtEl>
                                          <p:spTgt spid="9"/>
                                        </p:tgtEl>
                                        <p:attrNameLst>
                                          <p:attrName>ppt_x</p:attrName>
                                        </p:attrNameLst>
                                      </p:cBhvr>
                                      <p:tavLst>
                                        <p:tav tm="0">
                                          <p:val>
                                            <p:strVal val="0-#ppt_w/2"/>
                                          </p:val>
                                        </p:tav>
                                        <p:tav tm="100000">
                                          <p:val>
                                            <p:strVal val="#ppt_x"/>
                                          </p:val>
                                        </p:tav>
                                      </p:tavLst>
                                    </p:anim>
                                    <p:anim calcmode="lin" valueType="num">
                                      <p:cBhvr additive="base">
                                        <p:cTn id="55" dur="500" fill="hold"/>
                                        <p:tgtEl>
                                          <p:spTgt spid="9"/>
                                        </p:tgtEl>
                                        <p:attrNameLst>
                                          <p:attrName>ppt_y</p:attrName>
                                        </p:attrNameLst>
                                      </p:cBhvr>
                                      <p:tavLst>
                                        <p:tav tm="0">
                                          <p:val>
                                            <p:strVal val="#ppt_y"/>
                                          </p:val>
                                        </p:tav>
                                        <p:tav tm="100000">
                                          <p:val>
                                            <p:strVal val="#ppt_y"/>
                                          </p:val>
                                        </p:tav>
                                      </p:tavLst>
                                    </p:anim>
                                  </p:childTnLst>
                                </p:cTn>
                              </p:par>
                            </p:childTnLst>
                          </p:cTn>
                        </p:par>
                        <p:par>
                          <p:cTn id="56" fill="hold">
                            <p:stCondLst>
                              <p:cond delay="4000"/>
                            </p:stCondLst>
                            <p:childTnLst>
                              <p:par>
                                <p:cTn id="57" presetID="42" presetClass="entr" presetSubtype="0" fill="hold" nodeType="afterEffect">
                                  <p:stCondLst>
                                    <p:cond delay="0"/>
                                  </p:stCondLst>
                                  <p:childTnLst>
                                    <p:set>
                                      <p:cBhvr>
                                        <p:cTn id="58" dur="1" fill="hold">
                                          <p:stCondLst>
                                            <p:cond delay="0"/>
                                          </p:stCondLst>
                                        </p:cTn>
                                        <p:tgtEl>
                                          <p:spTgt spid="1078"/>
                                        </p:tgtEl>
                                        <p:attrNameLst>
                                          <p:attrName>style.visibility</p:attrName>
                                        </p:attrNameLst>
                                      </p:cBhvr>
                                      <p:to>
                                        <p:strVal val="visible"/>
                                      </p:to>
                                    </p:set>
                                    <p:animEffect transition="in" filter="fade">
                                      <p:cBhvr>
                                        <p:cTn id="59" dur="500"/>
                                        <p:tgtEl>
                                          <p:spTgt spid="1078"/>
                                        </p:tgtEl>
                                      </p:cBhvr>
                                    </p:animEffect>
                                    <p:anim calcmode="lin" valueType="num">
                                      <p:cBhvr>
                                        <p:cTn id="60" dur="500" fill="hold"/>
                                        <p:tgtEl>
                                          <p:spTgt spid="1078"/>
                                        </p:tgtEl>
                                        <p:attrNameLst>
                                          <p:attrName>ppt_x</p:attrName>
                                        </p:attrNameLst>
                                      </p:cBhvr>
                                      <p:tavLst>
                                        <p:tav tm="0">
                                          <p:val>
                                            <p:strVal val="#ppt_x"/>
                                          </p:val>
                                        </p:tav>
                                        <p:tav tm="100000">
                                          <p:val>
                                            <p:strVal val="#ppt_x"/>
                                          </p:val>
                                        </p:tav>
                                      </p:tavLst>
                                    </p:anim>
                                    <p:anim calcmode="lin" valueType="num">
                                      <p:cBhvr>
                                        <p:cTn id="61" dur="500" fill="hold"/>
                                        <p:tgtEl>
                                          <p:spTgt spid="10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2" grpId="0"/>
      <p:bldP spid="2" grpId="1"/>
      <p:bldP spid="94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12192000" cy="6855204"/>
          </a:xfrm>
          <a:prstGeom prst="rect">
            <a:avLst/>
          </a:prstGeom>
        </p:spPr>
      </p:pic>
      <p:sp>
        <p:nvSpPr>
          <p:cNvPr id="5" name="矩形 4"/>
          <p:cNvSpPr/>
          <p:nvPr/>
        </p:nvSpPr>
        <p:spPr>
          <a:xfrm>
            <a:off x="0" y="657224"/>
            <a:ext cx="245364" cy="498475"/>
          </a:xfrm>
          <a:prstGeom prst="rect">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nvSpPr>
        <p:spPr>
          <a:xfrm>
            <a:off x="460375" y="657224"/>
            <a:ext cx="181356" cy="498475"/>
          </a:xfrm>
          <a:prstGeom prst="rect">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844550" y="657224"/>
            <a:ext cx="133350" cy="498475"/>
          </a:xfrm>
          <a:prstGeom prst="rect">
            <a:avLst/>
          </a:prstGeom>
          <a:solidFill>
            <a:srgbClr val="87BF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nvSpPr>
        <p:spPr>
          <a:xfrm>
            <a:off x="977900" y="614073"/>
            <a:ext cx="1008609" cy="584775"/>
          </a:xfrm>
          <a:prstGeom prst="rect">
            <a:avLst/>
          </a:prstGeom>
        </p:spPr>
        <p:txBody>
          <a:bodyPr wrap="square">
            <a:spAutoFit/>
          </a:bodyPr>
          <a:lstStyle/>
          <a:p>
            <a:pPr fontAlgn="base">
              <a:spcBef>
                <a:spcPct val="0"/>
              </a:spcBef>
              <a:spcAft>
                <a:spcPct val="0"/>
              </a:spcAft>
              <a:buFont typeface="Arial" pitchFamily="34" charset="0"/>
            </a:pPr>
            <a:r>
              <a:rPr lang="zh-CN" altLang="en-US" sz="3200" b="1" dirty="0">
                <a:solidFill>
                  <a:srgbClr val="4C870C"/>
                </a:solidFill>
                <a:latin typeface="方正正纤黑简体" panose="02000000000000000000" pitchFamily="2" charset="-122"/>
                <a:ea typeface="方正正纤黑简体" panose="02000000000000000000" pitchFamily="2" charset="-122"/>
                <a:cs typeface="Times New Roman" pitchFamily="18" charset="0"/>
              </a:rPr>
              <a:t>课例</a:t>
            </a:r>
          </a:p>
        </p:txBody>
      </p:sp>
      <p:sp>
        <p:nvSpPr>
          <p:cNvPr id="82" name="文本框 81">
            <a:extLst>
              <a:ext uri="{FF2B5EF4-FFF2-40B4-BE49-F238E27FC236}">
                <a16:creationId xmlns:a16="http://schemas.microsoft.com/office/drawing/2014/main" id="{5C653BD7-418F-4EA9-9DEA-04443CA33FD0}"/>
              </a:ext>
            </a:extLst>
          </p:cNvPr>
          <p:cNvSpPr txBox="1"/>
          <p:nvPr/>
        </p:nvSpPr>
        <p:spPr>
          <a:xfrm>
            <a:off x="1273277" y="1294093"/>
            <a:ext cx="10230465" cy="5016758"/>
          </a:xfrm>
          <a:prstGeom prst="rect">
            <a:avLst/>
          </a:prstGeom>
          <a:noFill/>
        </p:spPr>
        <p:txBody>
          <a:bodyPr wrap="square">
            <a:spAutoFit/>
          </a:bodyPr>
          <a:lstStyle/>
          <a:p>
            <a:pPr indent="266700"/>
            <a:r>
              <a:rPr lang="en-US" altLang="zh-CN" sz="3200" kern="100" dirty="0">
                <a:effectLst/>
                <a:latin typeface="等线" panose="02010600030101010101" pitchFamily="2" charset="-122"/>
                <a:ea typeface="等线" panose="02010600030101010101" pitchFamily="2" charset="-122"/>
                <a:cs typeface="Times New Roman" panose="02020603050405020304" pitchFamily="18" charset="0"/>
              </a:rPr>
              <a:t>     </a:t>
            </a:r>
            <a:r>
              <a:rPr lang="zh-CN" altLang="zh-CN" sz="3200" kern="100" dirty="0">
                <a:effectLst/>
                <a:latin typeface="等线" panose="02010600030101010101" pitchFamily="2" charset="-122"/>
                <a:ea typeface="等线" panose="02010600030101010101" pitchFamily="2" charset="-122"/>
                <a:cs typeface="Times New Roman" panose="02020603050405020304" pitchFamily="18" charset="0"/>
              </a:rPr>
              <a:t>比如在学习《我对谁负责，谁对我负责》这一课时，教师设置了“顾方舟</a:t>
            </a:r>
            <a:r>
              <a:rPr lang="zh-CN" altLang="en-US" sz="3200" kern="100" dirty="0">
                <a:latin typeface="等线" panose="02010600030101010101" pitchFamily="2" charset="-122"/>
                <a:ea typeface="等线" panose="02010600030101010101" pitchFamily="2" charset="-122"/>
                <a:cs typeface="Times New Roman" panose="02020603050405020304" pitchFamily="18" charset="0"/>
              </a:rPr>
              <a:t>先生</a:t>
            </a:r>
            <a:r>
              <a:rPr lang="zh-CN" altLang="zh-CN" sz="3200" kern="100" dirty="0">
                <a:effectLst/>
                <a:latin typeface="等线" panose="02010600030101010101" pitchFamily="2" charset="-122"/>
                <a:ea typeface="等线" panose="02010600030101010101" pitchFamily="2" charset="-122"/>
                <a:cs typeface="Times New Roman" panose="02020603050405020304" pitchFamily="18" charset="0"/>
              </a:rPr>
              <a:t>接到卫生部长紧急通知，要他放下正在进行的脑炎研究去突破脊髓灰质炎病毒，那么顾老是接受呢还是拒绝呢？“以及”临床实验需要在成人身上试药，失败的结果或死或残，顾老是要亲身试药呢还是他人替代试药呢“这两个两难选择，让学生体验不同的选择都有其合理性</a:t>
            </a:r>
            <a:r>
              <a:rPr lang="zh-CN" altLang="en-US" sz="3200" kern="100" dirty="0">
                <a:effectLst/>
                <a:latin typeface="等线" panose="02010600030101010101" pitchFamily="2" charset="-122"/>
                <a:ea typeface="等线" panose="02010600030101010101" pitchFamily="2" charset="-122"/>
                <a:cs typeface="Times New Roman" panose="02020603050405020304" pitchFamily="18" charset="0"/>
              </a:rPr>
              <a:t>与</a:t>
            </a:r>
            <a:r>
              <a:rPr lang="zh-CN" altLang="zh-CN" sz="3200" kern="100" dirty="0">
                <a:effectLst/>
                <a:latin typeface="等线" panose="02010600030101010101" pitchFamily="2" charset="-122"/>
                <a:ea typeface="等线" panose="02010600030101010101" pitchFamily="2" charset="-122"/>
                <a:cs typeface="Times New Roman" panose="02020603050405020304" pitchFamily="18" charset="0"/>
              </a:rPr>
              <a:t>局限性，我们要理解</a:t>
            </a:r>
            <a:r>
              <a:rPr lang="zh-CN" altLang="en-US" sz="3200" kern="100" dirty="0">
                <a:effectLst/>
                <a:latin typeface="等线" panose="02010600030101010101" pitchFamily="2" charset="-122"/>
                <a:ea typeface="等线" panose="02010600030101010101" pitchFamily="2" charset="-122"/>
                <a:cs typeface="Times New Roman" panose="02020603050405020304" pitchFamily="18" charset="0"/>
              </a:rPr>
              <a:t>与包容</a:t>
            </a:r>
            <a:r>
              <a:rPr lang="zh-CN" altLang="zh-CN" sz="3200" kern="100" dirty="0">
                <a:effectLst/>
                <a:latin typeface="等线" panose="02010600030101010101" pitchFamily="2" charset="-122"/>
                <a:ea typeface="等线" panose="02010600030101010101" pitchFamily="2" charset="-122"/>
                <a:cs typeface="Times New Roman" panose="02020603050405020304" pitchFamily="18" charset="0"/>
              </a:rPr>
              <a:t>他人的选择，学会做出自己的理性选择，培养理性选择、包容异见的思维</a:t>
            </a:r>
            <a:r>
              <a:rPr lang="zh-CN" altLang="en-US" sz="3200" kern="100" dirty="0">
                <a:effectLst/>
                <a:latin typeface="等线" panose="02010600030101010101" pitchFamily="2" charset="-122"/>
                <a:ea typeface="等线" panose="02010600030101010101" pitchFamily="2" charset="-122"/>
                <a:cs typeface="Times New Roman" panose="02020603050405020304" pitchFamily="18" charset="0"/>
              </a:rPr>
              <a:t>，并学会</a:t>
            </a:r>
            <a:r>
              <a:rPr lang="zh-CN" altLang="en-US" sz="3200" kern="100" dirty="0">
                <a:latin typeface="等线" panose="02010600030101010101" pitchFamily="2" charset="-122"/>
                <a:ea typeface="等线" panose="02010600030101010101" pitchFamily="2" charset="-122"/>
                <a:cs typeface="Times New Roman" panose="02020603050405020304" pitchFamily="18" charset="0"/>
              </a:rPr>
              <a:t>在选择中力行担责，体验不同选择背后不同的责任与担当</a:t>
            </a:r>
            <a:r>
              <a:rPr lang="zh-CN" altLang="zh-CN" sz="3200" kern="100" dirty="0">
                <a:latin typeface="等线" panose="02010600030101010101" pitchFamily="2" charset="-122"/>
                <a:ea typeface="等线" panose="02010600030101010101" pitchFamily="2" charset="-122"/>
                <a:cs typeface="Times New Roman" panose="02020603050405020304" pitchFamily="18" charset="0"/>
              </a:rPr>
              <a:t>。</a:t>
            </a:r>
            <a:endParaRPr lang="zh-CN" altLang="zh-CN" sz="3200" kern="100" dirty="0">
              <a:effectLst/>
              <a:latin typeface="等线" panose="02010600030101010101" pitchFamily="2" charset="-122"/>
              <a:ea typeface="等线"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3700181815"/>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childTnLst>
                          </p:cTn>
                        </p:par>
                        <p:par>
                          <p:cTn id="8" fill="hold">
                            <p:stCondLst>
                              <p:cond delay="25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250"/>
                                        <p:tgtEl>
                                          <p:spTgt spid="6"/>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250"/>
                                        <p:tgtEl>
                                          <p:spTgt spid="7"/>
                                        </p:tgtEl>
                                      </p:cBhvr>
                                    </p:animEffect>
                                  </p:childTnLst>
                                </p:cTn>
                              </p:par>
                            </p:childTnLst>
                          </p:cTn>
                        </p:par>
                        <p:par>
                          <p:cTn id="16" fill="hold">
                            <p:stCondLst>
                              <p:cond delay="75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9"/>
                                        </p:tgtEl>
                                        <p:attrNameLst>
                                          <p:attrName>style.visibility</p:attrName>
                                        </p:attrNameLst>
                                      </p:cBhvr>
                                      <p:to>
                                        <p:strVal val="visible"/>
                                      </p:to>
                                    </p:set>
                                    <p:animEffect transition="in" filter="fade">
                                      <p:cBhvr>
                                        <p:cTn id="19" dur="250"/>
                                        <p:tgtEl>
                                          <p:spTgt spid="9"/>
                                        </p:tgtEl>
                                      </p:cBhvr>
                                    </p:animEffect>
                                  </p:childTnLst>
                                </p:cTn>
                              </p:par>
                            </p:childTnLst>
                          </p:cTn>
                        </p:par>
                        <p:par>
                          <p:cTn id="20" fill="hold">
                            <p:stCondLst>
                              <p:cond delay="1000"/>
                            </p:stCondLst>
                            <p:childTnLst>
                              <p:par>
                                <p:cTn id="21" presetID="26" presetClass="emph" presetSubtype="0" fill="hold" grpId="1" nodeType="afterEffect" nodePh="1">
                                  <p:stCondLst>
                                    <p:cond delay="0"/>
                                  </p:stCondLst>
                                  <p:endCondLst>
                                    <p:cond evt="begin" delay="0">
                                      <p:tn val="21"/>
                                    </p:cond>
                                  </p:endCondLst>
                                  <p:childTnLst>
                                    <p:animEffect transition="out" filter="fade">
                                      <p:cBhvr>
                                        <p:cTn id="22" dur="500" tmFilter="0, 0; .2, .5; .8, .5; 1, 0"/>
                                        <p:tgtEl>
                                          <p:spTgt spid="9"/>
                                        </p:tgtEl>
                                      </p:cBhvr>
                                    </p:animEffect>
                                    <p:animScale>
                                      <p:cBhvr>
                                        <p:cTn id="23" dur="250" autoRev="1" fill="hold"/>
                                        <p:tgtEl>
                                          <p:spTgt spid="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9" grpId="0"/>
      <p:bldP spid="9" grpId="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398"/>
            <a:ext cx="12192000" cy="6855204"/>
          </a:xfrm>
          <a:prstGeom prst="rect">
            <a:avLst/>
          </a:prstGeom>
        </p:spPr>
      </p:pic>
      <p:sp>
        <p:nvSpPr>
          <p:cNvPr id="5" name="矩形 4"/>
          <p:cNvSpPr/>
          <p:nvPr/>
        </p:nvSpPr>
        <p:spPr>
          <a:xfrm>
            <a:off x="0" y="614074"/>
            <a:ext cx="245364" cy="498475"/>
          </a:xfrm>
          <a:prstGeom prst="rect">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nvSpPr>
        <p:spPr>
          <a:xfrm>
            <a:off x="460375" y="614074"/>
            <a:ext cx="181356" cy="498475"/>
          </a:xfrm>
          <a:prstGeom prst="rect">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844550" y="614074"/>
            <a:ext cx="133350" cy="498475"/>
          </a:xfrm>
          <a:prstGeom prst="rect">
            <a:avLst/>
          </a:prstGeom>
          <a:solidFill>
            <a:srgbClr val="87BF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nvSpPr>
        <p:spPr>
          <a:xfrm>
            <a:off x="977900" y="570924"/>
            <a:ext cx="1880492" cy="584775"/>
          </a:xfrm>
          <a:prstGeom prst="rect">
            <a:avLst/>
          </a:prstGeom>
        </p:spPr>
        <p:txBody>
          <a:bodyPr wrap="square">
            <a:spAutoFit/>
          </a:bodyPr>
          <a:lstStyle/>
          <a:p>
            <a:pPr fontAlgn="base">
              <a:spcBef>
                <a:spcPct val="0"/>
              </a:spcBef>
              <a:spcAft>
                <a:spcPct val="0"/>
              </a:spcAft>
              <a:buFont typeface="Arial" pitchFamily="34" charset="0"/>
            </a:pPr>
            <a:r>
              <a:rPr lang="zh-CN" altLang="en-US" sz="3200" b="1" dirty="0">
                <a:solidFill>
                  <a:srgbClr val="4C870C"/>
                </a:solidFill>
                <a:latin typeface="方正正纤黑简体" panose="02000000000000000000" pitchFamily="2" charset="-122"/>
                <a:ea typeface="方正正纤黑简体" panose="02000000000000000000" pitchFamily="2" charset="-122"/>
                <a:cs typeface="Times New Roman" pitchFamily="18" charset="0"/>
              </a:rPr>
              <a:t>结语</a:t>
            </a:r>
            <a:endParaRPr lang="en-US" altLang="zh-CN" sz="3200" b="1" dirty="0">
              <a:solidFill>
                <a:srgbClr val="4C870C"/>
              </a:solidFill>
              <a:latin typeface="方正正纤黑简体" panose="02000000000000000000" pitchFamily="2" charset="-122"/>
              <a:ea typeface="方正正纤黑简体" panose="02000000000000000000" pitchFamily="2" charset="-122"/>
              <a:cs typeface="Times New Roman" pitchFamily="18" charset="0"/>
            </a:endParaRPr>
          </a:p>
        </p:txBody>
      </p:sp>
      <p:grpSp>
        <p:nvGrpSpPr>
          <p:cNvPr id="2" name="组合 1"/>
          <p:cNvGrpSpPr/>
          <p:nvPr/>
        </p:nvGrpSpPr>
        <p:grpSpPr>
          <a:xfrm>
            <a:off x="3465084" y="1865497"/>
            <a:ext cx="5865654" cy="3849795"/>
            <a:chOff x="3465084" y="1865497"/>
            <a:chExt cx="5865654" cy="3849795"/>
          </a:xfrm>
        </p:grpSpPr>
        <p:sp>
          <p:nvSpPr>
            <p:cNvPr id="40" name="AutoShape 3"/>
            <p:cNvSpPr>
              <a:spLocks noChangeAspect="1" noChangeArrowheads="1" noTextEdit="1"/>
            </p:cNvSpPr>
            <p:nvPr/>
          </p:nvSpPr>
          <p:spPr bwMode="auto">
            <a:xfrm>
              <a:off x="4097338" y="2489492"/>
              <a:ext cx="4835525" cy="322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任意多边形 198"/>
            <p:cNvSpPr/>
            <p:nvPr/>
          </p:nvSpPr>
          <p:spPr>
            <a:xfrm flipH="1" flipV="1">
              <a:off x="6476422" y="4684269"/>
              <a:ext cx="400092" cy="231784"/>
            </a:xfrm>
            <a:custGeom>
              <a:avLst/>
              <a:gdLst>
                <a:gd name="connsiteX0" fmla="*/ 367678 w 370875"/>
                <a:gd name="connsiteY0" fmla="*/ 140677 h 140677"/>
                <a:gd name="connsiteX1" fmla="*/ 370875 w 370875"/>
                <a:gd name="connsiteY1" fmla="*/ 0 h 140677"/>
                <a:gd name="connsiteX2" fmla="*/ 0 w 370875"/>
                <a:gd name="connsiteY2" fmla="*/ 134282 h 140677"/>
                <a:gd name="connsiteX3" fmla="*/ 367678 w 370875"/>
                <a:gd name="connsiteY3" fmla="*/ 140677 h 140677"/>
                <a:gd name="connsiteX0" fmla="*/ 367678 w 370875"/>
                <a:gd name="connsiteY0" fmla="*/ 232793 h 232793"/>
                <a:gd name="connsiteX1" fmla="*/ 370875 w 370875"/>
                <a:gd name="connsiteY1" fmla="*/ 92116 h 232793"/>
                <a:gd name="connsiteX2" fmla="*/ 0 w 370875"/>
                <a:gd name="connsiteY2" fmla="*/ 226398 h 232793"/>
                <a:gd name="connsiteX3" fmla="*/ 367678 w 370875"/>
                <a:gd name="connsiteY3" fmla="*/ 232793 h 232793"/>
                <a:gd name="connsiteX0" fmla="*/ 367678 w 370875"/>
                <a:gd name="connsiteY0" fmla="*/ 233290 h 233290"/>
                <a:gd name="connsiteX1" fmla="*/ 370875 w 370875"/>
                <a:gd name="connsiteY1" fmla="*/ 92613 h 233290"/>
                <a:gd name="connsiteX2" fmla="*/ 0 w 370875"/>
                <a:gd name="connsiteY2" fmla="*/ 226895 h 233290"/>
                <a:gd name="connsiteX3" fmla="*/ 367678 w 370875"/>
                <a:gd name="connsiteY3" fmla="*/ 233290 h 233290"/>
                <a:gd name="connsiteX0" fmla="*/ 367678 w 370875"/>
                <a:gd name="connsiteY0" fmla="*/ 229170 h 229170"/>
                <a:gd name="connsiteX1" fmla="*/ 370875 w 370875"/>
                <a:gd name="connsiteY1" fmla="*/ 88493 h 229170"/>
                <a:gd name="connsiteX2" fmla="*/ 0 w 370875"/>
                <a:gd name="connsiteY2" fmla="*/ 222775 h 229170"/>
                <a:gd name="connsiteX3" fmla="*/ 367678 w 370875"/>
                <a:gd name="connsiteY3" fmla="*/ 229170 h 229170"/>
                <a:gd name="connsiteX0" fmla="*/ 386861 w 390058"/>
                <a:gd name="connsiteY0" fmla="*/ 227542 h 230739"/>
                <a:gd name="connsiteX1" fmla="*/ 390058 w 390058"/>
                <a:gd name="connsiteY1" fmla="*/ 86865 h 230739"/>
                <a:gd name="connsiteX2" fmla="*/ 0 w 390058"/>
                <a:gd name="connsiteY2" fmla="*/ 230739 h 230739"/>
                <a:gd name="connsiteX3" fmla="*/ 386861 w 390058"/>
                <a:gd name="connsiteY3" fmla="*/ 227542 h 230739"/>
                <a:gd name="connsiteX0" fmla="*/ 386861 w 390058"/>
                <a:gd name="connsiteY0" fmla="*/ 231640 h 234837"/>
                <a:gd name="connsiteX1" fmla="*/ 390058 w 390058"/>
                <a:gd name="connsiteY1" fmla="*/ 90963 h 234837"/>
                <a:gd name="connsiteX2" fmla="*/ 0 w 390058"/>
                <a:gd name="connsiteY2" fmla="*/ 234837 h 234837"/>
                <a:gd name="connsiteX3" fmla="*/ 386861 w 390058"/>
                <a:gd name="connsiteY3" fmla="*/ 231640 h 234837"/>
                <a:gd name="connsiteX0" fmla="*/ 386861 w 397219"/>
                <a:gd name="connsiteY0" fmla="*/ 231640 h 234837"/>
                <a:gd name="connsiteX1" fmla="*/ 390058 w 397219"/>
                <a:gd name="connsiteY1" fmla="*/ 90963 h 234837"/>
                <a:gd name="connsiteX2" fmla="*/ 0 w 397219"/>
                <a:gd name="connsiteY2" fmla="*/ 234837 h 234837"/>
                <a:gd name="connsiteX3" fmla="*/ 386861 w 397219"/>
                <a:gd name="connsiteY3" fmla="*/ 231640 h 234837"/>
                <a:gd name="connsiteX0" fmla="*/ 386861 w 401264"/>
                <a:gd name="connsiteY0" fmla="*/ 231640 h 234837"/>
                <a:gd name="connsiteX1" fmla="*/ 390058 w 401264"/>
                <a:gd name="connsiteY1" fmla="*/ 90963 h 234837"/>
                <a:gd name="connsiteX2" fmla="*/ 0 w 401264"/>
                <a:gd name="connsiteY2" fmla="*/ 234837 h 234837"/>
                <a:gd name="connsiteX3" fmla="*/ 386861 w 401264"/>
                <a:gd name="connsiteY3" fmla="*/ 231640 h 234837"/>
                <a:gd name="connsiteX0" fmla="*/ 386861 w 406990"/>
                <a:gd name="connsiteY0" fmla="*/ 231640 h 234837"/>
                <a:gd name="connsiteX1" fmla="*/ 390058 w 406990"/>
                <a:gd name="connsiteY1" fmla="*/ 90963 h 234837"/>
                <a:gd name="connsiteX2" fmla="*/ 0 w 406990"/>
                <a:gd name="connsiteY2" fmla="*/ 234837 h 234837"/>
                <a:gd name="connsiteX3" fmla="*/ 386861 w 406990"/>
                <a:gd name="connsiteY3" fmla="*/ 231640 h 234837"/>
                <a:gd name="connsiteX0" fmla="*/ 386861 w 400092"/>
                <a:gd name="connsiteY0" fmla="*/ 231640 h 234837"/>
                <a:gd name="connsiteX1" fmla="*/ 390058 w 400092"/>
                <a:gd name="connsiteY1" fmla="*/ 90963 h 234837"/>
                <a:gd name="connsiteX2" fmla="*/ 0 w 400092"/>
                <a:gd name="connsiteY2" fmla="*/ 234837 h 234837"/>
                <a:gd name="connsiteX3" fmla="*/ 386861 w 400092"/>
                <a:gd name="connsiteY3" fmla="*/ 231640 h 234837"/>
                <a:gd name="connsiteX0" fmla="*/ 386861 w 400092"/>
                <a:gd name="connsiteY0" fmla="*/ 231640 h 234837"/>
                <a:gd name="connsiteX1" fmla="*/ 390058 w 400092"/>
                <a:gd name="connsiteY1" fmla="*/ 90963 h 234837"/>
                <a:gd name="connsiteX2" fmla="*/ 0 w 400092"/>
                <a:gd name="connsiteY2" fmla="*/ 234837 h 234837"/>
                <a:gd name="connsiteX3" fmla="*/ 386861 w 400092"/>
                <a:gd name="connsiteY3" fmla="*/ 231640 h 234837"/>
                <a:gd name="connsiteX0" fmla="*/ 386861 w 400092"/>
                <a:gd name="connsiteY0" fmla="*/ 228587 h 231784"/>
                <a:gd name="connsiteX1" fmla="*/ 390058 w 400092"/>
                <a:gd name="connsiteY1" fmla="*/ 87910 h 231784"/>
                <a:gd name="connsiteX2" fmla="*/ 0 w 400092"/>
                <a:gd name="connsiteY2" fmla="*/ 231784 h 231784"/>
                <a:gd name="connsiteX3" fmla="*/ 386861 w 400092"/>
                <a:gd name="connsiteY3" fmla="*/ 228587 h 231784"/>
              </a:gdLst>
              <a:ahLst/>
              <a:cxnLst>
                <a:cxn ang="0">
                  <a:pos x="connsiteX0" y="connsiteY0"/>
                </a:cxn>
                <a:cxn ang="0">
                  <a:pos x="connsiteX1" y="connsiteY1"/>
                </a:cxn>
                <a:cxn ang="0">
                  <a:pos x="connsiteX2" y="connsiteY2"/>
                </a:cxn>
                <a:cxn ang="0">
                  <a:pos x="connsiteX3" y="connsiteY3"/>
                </a:cxn>
              </a:cxnLst>
              <a:rect l="l" t="t" r="r" b="b"/>
              <a:pathLst>
                <a:path w="400092" h="231784">
                  <a:moveTo>
                    <a:pt x="386861" y="228587"/>
                  </a:moveTo>
                  <a:cubicBezTo>
                    <a:pt x="399561" y="220066"/>
                    <a:pt x="407403" y="162418"/>
                    <a:pt x="390058" y="87910"/>
                  </a:cubicBezTo>
                  <a:cubicBezTo>
                    <a:pt x="295691" y="-157526"/>
                    <a:pt x="37301" y="183825"/>
                    <a:pt x="0" y="231784"/>
                  </a:cubicBezTo>
                  <a:lnTo>
                    <a:pt x="386861" y="228587"/>
                  </a:lnTo>
                  <a:close/>
                </a:path>
              </a:pathLst>
            </a:cu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0" name="任意多边形 199"/>
            <p:cNvSpPr/>
            <p:nvPr/>
          </p:nvSpPr>
          <p:spPr>
            <a:xfrm flipV="1">
              <a:off x="5745100" y="4684269"/>
              <a:ext cx="400092" cy="231784"/>
            </a:xfrm>
            <a:custGeom>
              <a:avLst/>
              <a:gdLst>
                <a:gd name="connsiteX0" fmla="*/ 367678 w 370875"/>
                <a:gd name="connsiteY0" fmla="*/ 140677 h 140677"/>
                <a:gd name="connsiteX1" fmla="*/ 370875 w 370875"/>
                <a:gd name="connsiteY1" fmla="*/ 0 h 140677"/>
                <a:gd name="connsiteX2" fmla="*/ 0 w 370875"/>
                <a:gd name="connsiteY2" fmla="*/ 134282 h 140677"/>
                <a:gd name="connsiteX3" fmla="*/ 367678 w 370875"/>
                <a:gd name="connsiteY3" fmla="*/ 140677 h 140677"/>
                <a:gd name="connsiteX0" fmla="*/ 367678 w 370875"/>
                <a:gd name="connsiteY0" fmla="*/ 232793 h 232793"/>
                <a:gd name="connsiteX1" fmla="*/ 370875 w 370875"/>
                <a:gd name="connsiteY1" fmla="*/ 92116 h 232793"/>
                <a:gd name="connsiteX2" fmla="*/ 0 w 370875"/>
                <a:gd name="connsiteY2" fmla="*/ 226398 h 232793"/>
                <a:gd name="connsiteX3" fmla="*/ 367678 w 370875"/>
                <a:gd name="connsiteY3" fmla="*/ 232793 h 232793"/>
                <a:gd name="connsiteX0" fmla="*/ 367678 w 370875"/>
                <a:gd name="connsiteY0" fmla="*/ 233290 h 233290"/>
                <a:gd name="connsiteX1" fmla="*/ 370875 w 370875"/>
                <a:gd name="connsiteY1" fmla="*/ 92613 h 233290"/>
                <a:gd name="connsiteX2" fmla="*/ 0 w 370875"/>
                <a:gd name="connsiteY2" fmla="*/ 226895 h 233290"/>
                <a:gd name="connsiteX3" fmla="*/ 367678 w 370875"/>
                <a:gd name="connsiteY3" fmla="*/ 233290 h 233290"/>
                <a:gd name="connsiteX0" fmla="*/ 367678 w 370875"/>
                <a:gd name="connsiteY0" fmla="*/ 229170 h 229170"/>
                <a:gd name="connsiteX1" fmla="*/ 370875 w 370875"/>
                <a:gd name="connsiteY1" fmla="*/ 88493 h 229170"/>
                <a:gd name="connsiteX2" fmla="*/ 0 w 370875"/>
                <a:gd name="connsiteY2" fmla="*/ 222775 h 229170"/>
                <a:gd name="connsiteX3" fmla="*/ 367678 w 370875"/>
                <a:gd name="connsiteY3" fmla="*/ 229170 h 229170"/>
                <a:gd name="connsiteX0" fmla="*/ 386861 w 390058"/>
                <a:gd name="connsiteY0" fmla="*/ 227542 h 230739"/>
                <a:gd name="connsiteX1" fmla="*/ 390058 w 390058"/>
                <a:gd name="connsiteY1" fmla="*/ 86865 h 230739"/>
                <a:gd name="connsiteX2" fmla="*/ 0 w 390058"/>
                <a:gd name="connsiteY2" fmla="*/ 230739 h 230739"/>
                <a:gd name="connsiteX3" fmla="*/ 386861 w 390058"/>
                <a:gd name="connsiteY3" fmla="*/ 227542 h 230739"/>
                <a:gd name="connsiteX0" fmla="*/ 386861 w 390058"/>
                <a:gd name="connsiteY0" fmla="*/ 231640 h 234837"/>
                <a:gd name="connsiteX1" fmla="*/ 390058 w 390058"/>
                <a:gd name="connsiteY1" fmla="*/ 90963 h 234837"/>
                <a:gd name="connsiteX2" fmla="*/ 0 w 390058"/>
                <a:gd name="connsiteY2" fmla="*/ 234837 h 234837"/>
                <a:gd name="connsiteX3" fmla="*/ 386861 w 390058"/>
                <a:gd name="connsiteY3" fmla="*/ 231640 h 234837"/>
                <a:gd name="connsiteX0" fmla="*/ 386861 w 397219"/>
                <a:gd name="connsiteY0" fmla="*/ 231640 h 234837"/>
                <a:gd name="connsiteX1" fmla="*/ 390058 w 397219"/>
                <a:gd name="connsiteY1" fmla="*/ 90963 h 234837"/>
                <a:gd name="connsiteX2" fmla="*/ 0 w 397219"/>
                <a:gd name="connsiteY2" fmla="*/ 234837 h 234837"/>
                <a:gd name="connsiteX3" fmla="*/ 386861 w 397219"/>
                <a:gd name="connsiteY3" fmla="*/ 231640 h 234837"/>
                <a:gd name="connsiteX0" fmla="*/ 386861 w 401264"/>
                <a:gd name="connsiteY0" fmla="*/ 231640 h 234837"/>
                <a:gd name="connsiteX1" fmla="*/ 390058 w 401264"/>
                <a:gd name="connsiteY1" fmla="*/ 90963 h 234837"/>
                <a:gd name="connsiteX2" fmla="*/ 0 w 401264"/>
                <a:gd name="connsiteY2" fmla="*/ 234837 h 234837"/>
                <a:gd name="connsiteX3" fmla="*/ 386861 w 401264"/>
                <a:gd name="connsiteY3" fmla="*/ 231640 h 234837"/>
                <a:gd name="connsiteX0" fmla="*/ 386861 w 406990"/>
                <a:gd name="connsiteY0" fmla="*/ 231640 h 234837"/>
                <a:gd name="connsiteX1" fmla="*/ 390058 w 406990"/>
                <a:gd name="connsiteY1" fmla="*/ 90963 h 234837"/>
                <a:gd name="connsiteX2" fmla="*/ 0 w 406990"/>
                <a:gd name="connsiteY2" fmla="*/ 234837 h 234837"/>
                <a:gd name="connsiteX3" fmla="*/ 386861 w 406990"/>
                <a:gd name="connsiteY3" fmla="*/ 231640 h 234837"/>
                <a:gd name="connsiteX0" fmla="*/ 386861 w 400092"/>
                <a:gd name="connsiteY0" fmla="*/ 231640 h 234837"/>
                <a:gd name="connsiteX1" fmla="*/ 390058 w 400092"/>
                <a:gd name="connsiteY1" fmla="*/ 90963 h 234837"/>
                <a:gd name="connsiteX2" fmla="*/ 0 w 400092"/>
                <a:gd name="connsiteY2" fmla="*/ 234837 h 234837"/>
                <a:gd name="connsiteX3" fmla="*/ 386861 w 400092"/>
                <a:gd name="connsiteY3" fmla="*/ 231640 h 234837"/>
                <a:gd name="connsiteX0" fmla="*/ 386861 w 400092"/>
                <a:gd name="connsiteY0" fmla="*/ 231640 h 234837"/>
                <a:gd name="connsiteX1" fmla="*/ 390058 w 400092"/>
                <a:gd name="connsiteY1" fmla="*/ 90963 h 234837"/>
                <a:gd name="connsiteX2" fmla="*/ 0 w 400092"/>
                <a:gd name="connsiteY2" fmla="*/ 234837 h 234837"/>
                <a:gd name="connsiteX3" fmla="*/ 386861 w 400092"/>
                <a:gd name="connsiteY3" fmla="*/ 231640 h 234837"/>
                <a:gd name="connsiteX0" fmla="*/ 386861 w 400092"/>
                <a:gd name="connsiteY0" fmla="*/ 228587 h 231784"/>
                <a:gd name="connsiteX1" fmla="*/ 390058 w 400092"/>
                <a:gd name="connsiteY1" fmla="*/ 87910 h 231784"/>
                <a:gd name="connsiteX2" fmla="*/ 0 w 400092"/>
                <a:gd name="connsiteY2" fmla="*/ 231784 h 231784"/>
                <a:gd name="connsiteX3" fmla="*/ 386861 w 400092"/>
                <a:gd name="connsiteY3" fmla="*/ 228587 h 231784"/>
              </a:gdLst>
              <a:ahLst/>
              <a:cxnLst>
                <a:cxn ang="0">
                  <a:pos x="connsiteX0" y="connsiteY0"/>
                </a:cxn>
                <a:cxn ang="0">
                  <a:pos x="connsiteX1" y="connsiteY1"/>
                </a:cxn>
                <a:cxn ang="0">
                  <a:pos x="connsiteX2" y="connsiteY2"/>
                </a:cxn>
                <a:cxn ang="0">
                  <a:pos x="connsiteX3" y="connsiteY3"/>
                </a:cxn>
              </a:cxnLst>
              <a:rect l="l" t="t" r="r" b="b"/>
              <a:pathLst>
                <a:path w="400092" h="231784">
                  <a:moveTo>
                    <a:pt x="386861" y="228587"/>
                  </a:moveTo>
                  <a:cubicBezTo>
                    <a:pt x="399561" y="220066"/>
                    <a:pt x="407403" y="162418"/>
                    <a:pt x="390058" y="87910"/>
                  </a:cubicBezTo>
                  <a:cubicBezTo>
                    <a:pt x="295691" y="-157526"/>
                    <a:pt x="37301" y="183825"/>
                    <a:pt x="0" y="231784"/>
                  </a:cubicBezTo>
                  <a:lnTo>
                    <a:pt x="386861" y="228587"/>
                  </a:lnTo>
                  <a:close/>
                </a:path>
              </a:pathLst>
            </a:cu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1" name="任意多边形 200"/>
            <p:cNvSpPr/>
            <p:nvPr/>
          </p:nvSpPr>
          <p:spPr>
            <a:xfrm flipH="1">
              <a:off x="6476422" y="1902754"/>
              <a:ext cx="400092" cy="231784"/>
            </a:xfrm>
            <a:custGeom>
              <a:avLst/>
              <a:gdLst>
                <a:gd name="connsiteX0" fmla="*/ 367678 w 370875"/>
                <a:gd name="connsiteY0" fmla="*/ 140677 h 140677"/>
                <a:gd name="connsiteX1" fmla="*/ 370875 w 370875"/>
                <a:gd name="connsiteY1" fmla="*/ 0 h 140677"/>
                <a:gd name="connsiteX2" fmla="*/ 0 w 370875"/>
                <a:gd name="connsiteY2" fmla="*/ 134282 h 140677"/>
                <a:gd name="connsiteX3" fmla="*/ 367678 w 370875"/>
                <a:gd name="connsiteY3" fmla="*/ 140677 h 140677"/>
                <a:gd name="connsiteX0" fmla="*/ 367678 w 370875"/>
                <a:gd name="connsiteY0" fmla="*/ 232793 h 232793"/>
                <a:gd name="connsiteX1" fmla="*/ 370875 w 370875"/>
                <a:gd name="connsiteY1" fmla="*/ 92116 h 232793"/>
                <a:gd name="connsiteX2" fmla="*/ 0 w 370875"/>
                <a:gd name="connsiteY2" fmla="*/ 226398 h 232793"/>
                <a:gd name="connsiteX3" fmla="*/ 367678 w 370875"/>
                <a:gd name="connsiteY3" fmla="*/ 232793 h 232793"/>
                <a:gd name="connsiteX0" fmla="*/ 367678 w 370875"/>
                <a:gd name="connsiteY0" fmla="*/ 233290 h 233290"/>
                <a:gd name="connsiteX1" fmla="*/ 370875 w 370875"/>
                <a:gd name="connsiteY1" fmla="*/ 92613 h 233290"/>
                <a:gd name="connsiteX2" fmla="*/ 0 w 370875"/>
                <a:gd name="connsiteY2" fmla="*/ 226895 h 233290"/>
                <a:gd name="connsiteX3" fmla="*/ 367678 w 370875"/>
                <a:gd name="connsiteY3" fmla="*/ 233290 h 233290"/>
                <a:gd name="connsiteX0" fmla="*/ 367678 w 370875"/>
                <a:gd name="connsiteY0" fmla="*/ 229170 h 229170"/>
                <a:gd name="connsiteX1" fmla="*/ 370875 w 370875"/>
                <a:gd name="connsiteY1" fmla="*/ 88493 h 229170"/>
                <a:gd name="connsiteX2" fmla="*/ 0 w 370875"/>
                <a:gd name="connsiteY2" fmla="*/ 222775 h 229170"/>
                <a:gd name="connsiteX3" fmla="*/ 367678 w 370875"/>
                <a:gd name="connsiteY3" fmla="*/ 229170 h 229170"/>
                <a:gd name="connsiteX0" fmla="*/ 386861 w 390058"/>
                <a:gd name="connsiteY0" fmla="*/ 227542 h 230739"/>
                <a:gd name="connsiteX1" fmla="*/ 390058 w 390058"/>
                <a:gd name="connsiteY1" fmla="*/ 86865 h 230739"/>
                <a:gd name="connsiteX2" fmla="*/ 0 w 390058"/>
                <a:gd name="connsiteY2" fmla="*/ 230739 h 230739"/>
                <a:gd name="connsiteX3" fmla="*/ 386861 w 390058"/>
                <a:gd name="connsiteY3" fmla="*/ 227542 h 230739"/>
                <a:gd name="connsiteX0" fmla="*/ 386861 w 390058"/>
                <a:gd name="connsiteY0" fmla="*/ 231640 h 234837"/>
                <a:gd name="connsiteX1" fmla="*/ 390058 w 390058"/>
                <a:gd name="connsiteY1" fmla="*/ 90963 h 234837"/>
                <a:gd name="connsiteX2" fmla="*/ 0 w 390058"/>
                <a:gd name="connsiteY2" fmla="*/ 234837 h 234837"/>
                <a:gd name="connsiteX3" fmla="*/ 386861 w 390058"/>
                <a:gd name="connsiteY3" fmla="*/ 231640 h 234837"/>
                <a:gd name="connsiteX0" fmla="*/ 386861 w 397219"/>
                <a:gd name="connsiteY0" fmla="*/ 231640 h 234837"/>
                <a:gd name="connsiteX1" fmla="*/ 390058 w 397219"/>
                <a:gd name="connsiteY1" fmla="*/ 90963 h 234837"/>
                <a:gd name="connsiteX2" fmla="*/ 0 w 397219"/>
                <a:gd name="connsiteY2" fmla="*/ 234837 h 234837"/>
                <a:gd name="connsiteX3" fmla="*/ 386861 w 397219"/>
                <a:gd name="connsiteY3" fmla="*/ 231640 h 234837"/>
                <a:gd name="connsiteX0" fmla="*/ 386861 w 401264"/>
                <a:gd name="connsiteY0" fmla="*/ 231640 h 234837"/>
                <a:gd name="connsiteX1" fmla="*/ 390058 w 401264"/>
                <a:gd name="connsiteY1" fmla="*/ 90963 h 234837"/>
                <a:gd name="connsiteX2" fmla="*/ 0 w 401264"/>
                <a:gd name="connsiteY2" fmla="*/ 234837 h 234837"/>
                <a:gd name="connsiteX3" fmla="*/ 386861 w 401264"/>
                <a:gd name="connsiteY3" fmla="*/ 231640 h 234837"/>
                <a:gd name="connsiteX0" fmla="*/ 386861 w 406990"/>
                <a:gd name="connsiteY0" fmla="*/ 231640 h 234837"/>
                <a:gd name="connsiteX1" fmla="*/ 390058 w 406990"/>
                <a:gd name="connsiteY1" fmla="*/ 90963 h 234837"/>
                <a:gd name="connsiteX2" fmla="*/ 0 w 406990"/>
                <a:gd name="connsiteY2" fmla="*/ 234837 h 234837"/>
                <a:gd name="connsiteX3" fmla="*/ 386861 w 406990"/>
                <a:gd name="connsiteY3" fmla="*/ 231640 h 234837"/>
                <a:gd name="connsiteX0" fmla="*/ 386861 w 400092"/>
                <a:gd name="connsiteY0" fmla="*/ 231640 h 234837"/>
                <a:gd name="connsiteX1" fmla="*/ 390058 w 400092"/>
                <a:gd name="connsiteY1" fmla="*/ 90963 h 234837"/>
                <a:gd name="connsiteX2" fmla="*/ 0 w 400092"/>
                <a:gd name="connsiteY2" fmla="*/ 234837 h 234837"/>
                <a:gd name="connsiteX3" fmla="*/ 386861 w 400092"/>
                <a:gd name="connsiteY3" fmla="*/ 231640 h 234837"/>
                <a:gd name="connsiteX0" fmla="*/ 386861 w 400092"/>
                <a:gd name="connsiteY0" fmla="*/ 231640 h 234837"/>
                <a:gd name="connsiteX1" fmla="*/ 390058 w 400092"/>
                <a:gd name="connsiteY1" fmla="*/ 90963 h 234837"/>
                <a:gd name="connsiteX2" fmla="*/ 0 w 400092"/>
                <a:gd name="connsiteY2" fmla="*/ 234837 h 234837"/>
                <a:gd name="connsiteX3" fmla="*/ 386861 w 400092"/>
                <a:gd name="connsiteY3" fmla="*/ 231640 h 234837"/>
                <a:gd name="connsiteX0" fmla="*/ 386861 w 400092"/>
                <a:gd name="connsiteY0" fmla="*/ 228587 h 231784"/>
                <a:gd name="connsiteX1" fmla="*/ 390058 w 400092"/>
                <a:gd name="connsiteY1" fmla="*/ 87910 h 231784"/>
                <a:gd name="connsiteX2" fmla="*/ 0 w 400092"/>
                <a:gd name="connsiteY2" fmla="*/ 231784 h 231784"/>
                <a:gd name="connsiteX3" fmla="*/ 386861 w 400092"/>
                <a:gd name="connsiteY3" fmla="*/ 228587 h 231784"/>
              </a:gdLst>
              <a:ahLst/>
              <a:cxnLst>
                <a:cxn ang="0">
                  <a:pos x="connsiteX0" y="connsiteY0"/>
                </a:cxn>
                <a:cxn ang="0">
                  <a:pos x="connsiteX1" y="connsiteY1"/>
                </a:cxn>
                <a:cxn ang="0">
                  <a:pos x="connsiteX2" y="connsiteY2"/>
                </a:cxn>
                <a:cxn ang="0">
                  <a:pos x="connsiteX3" y="connsiteY3"/>
                </a:cxn>
              </a:cxnLst>
              <a:rect l="l" t="t" r="r" b="b"/>
              <a:pathLst>
                <a:path w="400092" h="231784">
                  <a:moveTo>
                    <a:pt x="386861" y="228587"/>
                  </a:moveTo>
                  <a:cubicBezTo>
                    <a:pt x="399561" y="220066"/>
                    <a:pt x="407403" y="162418"/>
                    <a:pt x="390058" y="87910"/>
                  </a:cubicBezTo>
                  <a:cubicBezTo>
                    <a:pt x="295691" y="-157526"/>
                    <a:pt x="37301" y="183825"/>
                    <a:pt x="0" y="231784"/>
                  </a:cubicBezTo>
                  <a:lnTo>
                    <a:pt x="386861" y="228587"/>
                  </a:lnTo>
                  <a:close/>
                </a:path>
              </a:pathLst>
            </a:cu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2" name="组合 201"/>
            <p:cNvGrpSpPr/>
            <p:nvPr/>
          </p:nvGrpSpPr>
          <p:grpSpPr>
            <a:xfrm>
              <a:off x="3537092" y="2104109"/>
              <a:ext cx="5747404" cy="45719"/>
              <a:chOff x="1172471" y="1676076"/>
              <a:chExt cx="5747404" cy="45719"/>
            </a:xfrm>
          </p:grpSpPr>
          <p:sp>
            <p:nvSpPr>
              <p:cNvPr id="228" name="椭圆 227"/>
              <p:cNvSpPr/>
              <p:nvPr/>
            </p:nvSpPr>
            <p:spPr>
              <a:xfrm>
                <a:off x="4024402" y="1676076"/>
                <a:ext cx="2895473" cy="45719"/>
              </a:xfrm>
              <a:prstGeom prst="ellipse">
                <a:avLst/>
              </a:prstGeom>
              <a:gradFill>
                <a:gsLst>
                  <a:gs pos="100000">
                    <a:schemeClr val="bg1">
                      <a:lumMod val="75000"/>
                      <a:alpha val="17000"/>
                    </a:schemeClr>
                  </a:gs>
                  <a:gs pos="24000">
                    <a:schemeClr val="bg1">
                      <a:lumMod val="95000"/>
                      <a:alpha val="0"/>
                    </a:schemeClr>
                  </a:gs>
                </a:gsLst>
                <a:lin ang="5400000" scaled="1"/>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9" name="椭圆 228"/>
              <p:cNvSpPr/>
              <p:nvPr/>
            </p:nvSpPr>
            <p:spPr>
              <a:xfrm>
                <a:off x="1172471" y="1676076"/>
                <a:ext cx="2895473" cy="45719"/>
              </a:xfrm>
              <a:prstGeom prst="ellipse">
                <a:avLst/>
              </a:prstGeom>
              <a:gradFill>
                <a:gsLst>
                  <a:gs pos="100000">
                    <a:schemeClr val="bg1">
                      <a:lumMod val="75000"/>
                      <a:alpha val="17000"/>
                    </a:schemeClr>
                  </a:gs>
                  <a:gs pos="24000">
                    <a:schemeClr val="bg1">
                      <a:lumMod val="95000"/>
                      <a:alpha val="0"/>
                    </a:schemeClr>
                  </a:gs>
                </a:gsLst>
                <a:lin ang="5400000" scaled="1"/>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3" name="任意多边形 202"/>
            <p:cNvSpPr/>
            <p:nvPr/>
          </p:nvSpPr>
          <p:spPr>
            <a:xfrm flipH="1">
              <a:off x="6497300" y="1865498"/>
              <a:ext cx="2023046" cy="1557880"/>
            </a:xfrm>
            <a:custGeom>
              <a:avLst/>
              <a:gdLst>
                <a:gd name="connsiteX0" fmla="*/ 0 w 2042024"/>
                <a:gd name="connsiteY0" fmla="*/ 1566371 h 1570472"/>
                <a:gd name="connsiteX1" fmla="*/ 959505 w 2042024"/>
                <a:gd name="connsiteY1" fmla="*/ 0 h 1570472"/>
                <a:gd name="connsiteX2" fmla="*/ 1943613 w 2042024"/>
                <a:gd name="connsiteY2" fmla="*/ 24603 h 1570472"/>
                <a:gd name="connsiteX3" fmla="*/ 2042024 w 2042024"/>
                <a:gd name="connsiteY3" fmla="*/ 106612 h 1570472"/>
                <a:gd name="connsiteX4" fmla="*/ 1021012 w 2042024"/>
                <a:gd name="connsiteY4" fmla="*/ 1570472 h 1570472"/>
                <a:gd name="connsiteX5" fmla="*/ 0 w 2042024"/>
                <a:gd name="connsiteY5" fmla="*/ 1566371 h 15704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08710 w 2029722"/>
                <a:gd name="connsiteY4" fmla="*/ 1570472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08710 w 2029722"/>
                <a:gd name="connsiteY4" fmla="*/ 1570472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08710 w 2029722"/>
                <a:gd name="connsiteY4" fmla="*/ 1570472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08710 w 2029722"/>
                <a:gd name="connsiteY4" fmla="*/ 1570472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08710 w 2029722"/>
                <a:gd name="connsiteY4" fmla="*/ 1570472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09219 w 2029722"/>
                <a:gd name="connsiteY3" fmla="*/ 57406 h 1574572"/>
                <a:gd name="connsiteX4" fmla="*/ 2029722 w 2029722"/>
                <a:gd name="connsiteY4" fmla="*/ 106612 h 1574572"/>
                <a:gd name="connsiteX5" fmla="*/ 1008710 w 2029722"/>
                <a:gd name="connsiteY5" fmla="*/ 1570472 h 1574572"/>
                <a:gd name="connsiteX6" fmla="*/ 0 w 2029722"/>
                <a:gd name="connsiteY6"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09219 w 2029722"/>
                <a:gd name="connsiteY3" fmla="*/ 57406 h 1574572"/>
                <a:gd name="connsiteX4" fmla="*/ 2029722 w 2029722"/>
                <a:gd name="connsiteY4" fmla="*/ 106612 h 1574572"/>
                <a:gd name="connsiteX5" fmla="*/ 1008710 w 2029722"/>
                <a:gd name="connsiteY5" fmla="*/ 1570472 h 1574572"/>
                <a:gd name="connsiteX6" fmla="*/ 0 w 2029722"/>
                <a:gd name="connsiteY6"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09219 w 2029722"/>
                <a:gd name="connsiteY3" fmla="*/ 57406 h 1574572"/>
                <a:gd name="connsiteX4" fmla="*/ 2029722 w 2029722"/>
                <a:gd name="connsiteY4" fmla="*/ 106612 h 1574572"/>
                <a:gd name="connsiteX5" fmla="*/ 1029212 w 2029722"/>
                <a:gd name="connsiteY5" fmla="*/ 1566371 h 1574572"/>
                <a:gd name="connsiteX6" fmla="*/ 0 w 2029722"/>
                <a:gd name="connsiteY6"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09219 w 2029722"/>
                <a:gd name="connsiteY3" fmla="*/ 57406 h 1574572"/>
                <a:gd name="connsiteX4" fmla="*/ 2029722 w 2029722"/>
                <a:gd name="connsiteY4" fmla="*/ 106612 h 1574572"/>
                <a:gd name="connsiteX5" fmla="*/ 1029212 w 2029722"/>
                <a:gd name="connsiteY5" fmla="*/ 1566371 h 1574572"/>
                <a:gd name="connsiteX6" fmla="*/ 0 w 2029722"/>
                <a:gd name="connsiteY6" fmla="*/ 1574572 h 1574572"/>
                <a:gd name="connsiteX0" fmla="*/ 0 w 2112234"/>
                <a:gd name="connsiteY0" fmla="*/ 1602749 h 1602749"/>
                <a:gd name="connsiteX1" fmla="*/ 947203 w 2112234"/>
                <a:gd name="connsiteY1" fmla="*/ 28177 h 1602749"/>
                <a:gd name="connsiteX2" fmla="*/ 1931311 w 2112234"/>
                <a:gd name="connsiteY2" fmla="*/ 52780 h 1602749"/>
                <a:gd name="connsiteX3" fmla="*/ 2029722 w 2112234"/>
                <a:gd name="connsiteY3" fmla="*/ 134789 h 1602749"/>
                <a:gd name="connsiteX4" fmla="*/ 1029212 w 2112234"/>
                <a:gd name="connsiteY4" fmla="*/ 1594548 h 1602749"/>
                <a:gd name="connsiteX5" fmla="*/ 0 w 2112234"/>
                <a:gd name="connsiteY5" fmla="*/ 1602749 h 1602749"/>
                <a:gd name="connsiteX0" fmla="*/ 0 w 2094991"/>
                <a:gd name="connsiteY0" fmla="*/ 1602749 h 1602749"/>
                <a:gd name="connsiteX1" fmla="*/ 947203 w 2094991"/>
                <a:gd name="connsiteY1" fmla="*/ 28177 h 1602749"/>
                <a:gd name="connsiteX2" fmla="*/ 1931311 w 2094991"/>
                <a:gd name="connsiteY2" fmla="*/ 52780 h 1602749"/>
                <a:gd name="connsiteX3" fmla="*/ 2029722 w 2094991"/>
                <a:gd name="connsiteY3" fmla="*/ 134789 h 1602749"/>
                <a:gd name="connsiteX4" fmla="*/ 1029212 w 2094991"/>
                <a:gd name="connsiteY4" fmla="*/ 1594548 h 1602749"/>
                <a:gd name="connsiteX5" fmla="*/ 0 w 2094991"/>
                <a:gd name="connsiteY5" fmla="*/ 1602749 h 1602749"/>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29212 w 2029722"/>
                <a:gd name="connsiteY4" fmla="*/ 1566371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29212 w 2029722"/>
                <a:gd name="connsiteY4" fmla="*/ 1566371 h 1574572"/>
                <a:gd name="connsiteX5" fmla="*/ 0 w 2029722"/>
                <a:gd name="connsiteY5" fmla="*/ 1574572 h 1574572"/>
                <a:gd name="connsiteX0" fmla="*/ 0 w 2026763"/>
                <a:gd name="connsiteY0" fmla="*/ 1574572 h 1574572"/>
                <a:gd name="connsiteX1" fmla="*/ 947203 w 2026763"/>
                <a:gd name="connsiteY1" fmla="*/ 0 h 1574572"/>
                <a:gd name="connsiteX2" fmla="*/ 1931311 w 2026763"/>
                <a:gd name="connsiteY2" fmla="*/ 24603 h 1574572"/>
                <a:gd name="connsiteX3" fmla="*/ 2026763 w 2026763"/>
                <a:gd name="connsiteY3" fmla="*/ 118448 h 1574572"/>
                <a:gd name="connsiteX4" fmla="*/ 1029212 w 2026763"/>
                <a:gd name="connsiteY4" fmla="*/ 1566371 h 1574572"/>
                <a:gd name="connsiteX5" fmla="*/ 0 w 2026763"/>
                <a:gd name="connsiteY5" fmla="*/ 1574572 h 1574572"/>
                <a:gd name="connsiteX0" fmla="*/ 0 w 2026763"/>
                <a:gd name="connsiteY0" fmla="*/ 1574572 h 1589231"/>
                <a:gd name="connsiteX1" fmla="*/ 947203 w 2026763"/>
                <a:gd name="connsiteY1" fmla="*/ 0 h 1589231"/>
                <a:gd name="connsiteX2" fmla="*/ 1931311 w 2026763"/>
                <a:gd name="connsiteY2" fmla="*/ 24603 h 1589231"/>
                <a:gd name="connsiteX3" fmla="*/ 2026763 w 2026763"/>
                <a:gd name="connsiteY3" fmla="*/ 118448 h 1589231"/>
                <a:gd name="connsiteX4" fmla="*/ 1029212 w 2026763"/>
                <a:gd name="connsiteY4" fmla="*/ 1589231 h 1589231"/>
                <a:gd name="connsiteX5" fmla="*/ 0 w 2026763"/>
                <a:gd name="connsiteY5" fmla="*/ 1574572 h 1589231"/>
                <a:gd name="connsiteX0" fmla="*/ 0 w 2026763"/>
                <a:gd name="connsiteY0" fmla="*/ 1574572 h 1601616"/>
                <a:gd name="connsiteX1" fmla="*/ 947203 w 2026763"/>
                <a:gd name="connsiteY1" fmla="*/ 0 h 1601616"/>
                <a:gd name="connsiteX2" fmla="*/ 1931311 w 2026763"/>
                <a:gd name="connsiteY2" fmla="*/ 24603 h 1601616"/>
                <a:gd name="connsiteX3" fmla="*/ 2026763 w 2026763"/>
                <a:gd name="connsiteY3" fmla="*/ 118448 h 1601616"/>
                <a:gd name="connsiteX4" fmla="*/ 1029212 w 2026763"/>
                <a:gd name="connsiteY4" fmla="*/ 1589231 h 1601616"/>
                <a:gd name="connsiteX5" fmla="*/ 0 w 2026763"/>
                <a:gd name="connsiteY5" fmla="*/ 1574572 h 1601616"/>
                <a:gd name="connsiteX0" fmla="*/ 0 w 2026763"/>
                <a:gd name="connsiteY0" fmla="*/ 1574572 h 1593194"/>
                <a:gd name="connsiteX1" fmla="*/ 947203 w 2026763"/>
                <a:gd name="connsiteY1" fmla="*/ 0 h 1593194"/>
                <a:gd name="connsiteX2" fmla="*/ 1931311 w 2026763"/>
                <a:gd name="connsiteY2" fmla="*/ 24603 h 1593194"/>
                <a:gd name="connsiteX3" fmla="*/ 2026763 w 2026763"/>
                <a:gd name="connsiteY3" fmla="*/ 118448 h 1593194"/>
                <a:gd name="connsiteX4" fmla="*/ 1029212 w 2026763"/>
                <a:gd name="connsiteY4" fmla="*/ 1589231 h 1593194"/>
                <a:gd name="connsiteX5" fmla="*/ 0 w 2026763"/>
                <a:gd name="connsiteY5" fmla="*/ 1574572 h 1593194"/>
                <a:gd name="connsiteX0" fmla="*/ 0 w 2023046"/>
                <a:gd name="connsiteY0" fmla="*/ 1563421 h 1589231"/>
                <a:gd name="connsiteX1" fmla="*/ 943486 w 2023046"/>
                <a:gd name="connsiteY1" fmla="*/ 0 h 1589231"/>
                <a:gd name="connsiteX2" fmla="*/ 1927594 w 2023046"/>
                <a:gd name="connsiteY2" fmla="*/ 24603 h 1589231"/>
                <a:gd name="connsiteX3" fmla="*/ 2023046 w 2023046"/>
                <a:gd name="connsiteY3" fmla="*/ 118448 h 1589231"/>
                <a:gd name="connsiteX4" fmla="*/ 1025495 w 2023046"/>
                <a:gd name="connsiteY4" fmla="*/ 1589231 h 1589231"/>
                <a:gd name="connsiteX5" fmla="*/ 0 w 2023046"/>
                <a:gd name="connsiteY5" fmla="*/ 1563421 h 1589231"/>
                <a:gd name="connsiteX0" fmla="*/ 0 w 2023046"/>
                <a:gd name="connsiteY0" fmla="*/ 1563421 h 1574847"/>
                <a:gd name="connsiteX1" fmla="*/ 943486 w 2023046"/>
                <a:gd name="connsiteY1" fmla="*/ 0 h 1574847"/>
                <a:gd name="connsiteX2" fmla="*/ 1927594 w 2023046"/>
                <a:gd name="connsiteY2" fmla="*/ 24603 h 1574847"/>
                <a:gd name="connsiteX3" fmla="*/ 2023046 w 2023046"/>
                <a:gd name="connsiteY3" fmla="*/ 118448 h 1574847"/>
                <a:gd name="connsiteX4" fmla="*/ 1029212 w 2023046"/>
                <a:gd name="connsiteY4" fmla="*/ 1548343 h 1574847"/>
                <a:gd name="connsiteX5" fmla="*/ 0 w 2023046"/>
                <a:gd name="connsiteY5" fmla="*/ 1563421 h 1574847"/>
                <a:gd name="connsiteX0" fmla="*/ 0 w 2023046"/>
                <a:gd name="connsiteY0" fmla="*/ 1563421 h 1563421"/>
                <a:gd name="connsiteX1" fmla="*/ 943486 w 2023046"/>
                <a:gd name="connsiteY1" fmla="*/ 0 h 1563421"/>
                <a:gd name="connsiteX2" fmla="*/ 1927594 w 2023046"/>
                <a:gd name="connsiteY2" fmla="*/ 24603 h 1563421"/>
                <a:gd name="connsiteX3" fmla="*/ 2023046 w 2023046"/>
                <a:gd name="connsiteY3" fmla="*/ 118448 h 1563421"/>
                <a:gd name="connsiteX4" fmla="*/ 1029212 w 2023046"/>
                <a:gd name="connsiteY4" fmla="*/ 1548343 h 1563421"/>
                <a:gd name="connsiteX5" fmla="*/ 0 w 2023046"/>
                <a:gd name="connsiteY5" fmla="*/ 1563421 h 1563421"/>
                <a:gd name="connsiteX0" fmla="*/ 0 w 2023046"/>
                <a:gd name="connsiteY0" fmla="*/ 1563421 h 1568845"/>
                <a:gd name="connsiteX1" fmla="*/ 943486 w 2023046"/>
                <a:gd name="connsiteY1" fmla="*/ 0 h 1568845"/>
                <a:gd name="connsiteX2" fmla="*/ 1927594 w 2023046"/>
                <a:gd name="connsiteY2" fmla="*/ 24603 h 1568845"/>
                <a:gd name="connsiteX3" fmla="*/ 2023046 w 2023046"/>
                <a:gd name="connsiteY3" fmla="*/ 118448 h 1568845"/>
                <a:gd name="connsiteX4" fmla="*/ 1012811 w 2023046"/>
                <a:gd name="connsiteY4" fmla="*/ 1568845 h 1568845"/>
                <a:gd name="connsiteX5" fmla="*/ 0 w 2023046"/>
                <a:gd name="connsiteY5" fmla="*/ 1563421 h 1568845"/>
                <a:gd name="connsiteX0" fmla="*/ 0 w 2023046"/>
                <a:gd name="connsiteY0" fmla="*/ 1575722 h 1575722"/>
                <a:gd name="connsiteX1" fmla="*/ 943486 w 2023046"/>
                <a:gd name="connsiteY1" fmla="*/ 0 h 1575722"/>
                <a:gd name="connsiteX2" fmla="*/ 1927594 w 2023046"/>
                <a:gd name="connsiteY2" fmla="*/ 24603 h 1575722"/>
                <a:gd name="connsiteX3" fmla="*/ 2023046 w 2023046"/>
                <a:gd name="connsiteY3" fmla="*/ 118448 h 1575722"/>
                <a:gd name="connsiteX4" fmla="*/ 1012811 w 2023046"/>
                <a:gd name="connsiteY4" fmla="*/ 1568845 h 1575722"/>
                <a:gd name="connsiteX5" fmla="*/ 0 w 2023046"/>
                <a:gd name="connsiteY5" fmla="*/ 1575722 h 1575722"/>
                <a:gd name="connsiteX0" fmla="*/ 0 w 2023046"/>
                <a:gd name="connsiteY0" fmla="*/ 1557880 h 1557880"/>
                <a:gd name="connsiteX1" fmla="*/ 947947 w 2023046"/>
                <a:gd name="connsiteY1" fmla="*/ 0 h 1557880"/>
                <a:gd name="connsiteX2" fmla="*/ 1927594 w 2023046"/>
                <a:gd name="connsiteY2" fmla="*/ 6761 h 1557880"/>
                <a:gd name="connsiteX3" fmla="*/ 2023046 w 2023046"/>
                <a:gd name="connsiteY3" fmla="*/ 100606 h 1557880"/>
                <a:gd name="connsiteX4" fmla="*/ 1012811 w 2023046"/>
                <a:gd name="connsiteY4" fmla="*/ 1551003 h 1557880"/>
                <a:gd name="connsiteX5" fmla="*/ 0 w 2023046"/>
                <a:gd name="connsiteY5" fmla="*/ 1557880 h 155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46" h="1557880">
                  <a:moveTo>
                    <a:pt x="0" y="1557880"/>
                  </a:moveTo>
                  <a:cubicBezTo>
                    <a:pt x="656072" y="163728"/>
                    <a:pt x="648615" y="123013"/>
                    <a:pt x="947947" y="0"/>
                  </a:cubicBezTo>
                  <a:lnTo>
                    <a:pt x="1927594" y="6761"/>
                  </a:lnTo>
                  <a:cubicBezTo>
                    <a:pt x="1981807" y="34055"/>
                    <a:pt x="1994802" y="50814"/>
                    <a:pt x="2023046" y="100606"/>
                  </a:cubicBezTo>
                  <a:cubicBezTo>
                    <a:pt x="1744216" y="-198728"/>
                    <a:pt x="1262938" y="1099954"/>
                    <a:pt x="1012811" y="1551003"/>
                  </a:cubicBezTo>
                  <a:lnTo>
                    <a:pt x="0" y="1557880"/>
                  </a:lnTo>
                  <a:close/>
                </a:path>
              </a:pathLst>
            </a:custGeom>
            <a:gradFill flip="none" rotWithShape="1">
              <a:gsLst>
                <a:gs pos="15000">
                  <a:srgbClr val="61A52E"/>
                </a:gs>
                <a:gs pos="0">
                  <a:srgbClr val="487921"/>
                </a:gs>
                <a:gs pos="8000">
                  <a:srgbClr val="487921">
                    <a:alpha val="81000"/>
                  </a:srgbClr>
                </a:gs>
                <a:gs pos="86000">
                  <a:srgbClr val="487921">
                    <a:alpha val="75000"/>
                  </a:srgbClr>
                </a:gs>
                <a:gs pos="99000">
                  <a:srgbClr val="487921">
                    <a:alpha val="76000"/>
                  </a:srgbClr>
                </a:gs>
                <a:gs pos="92000">
                  <a:srgbClr val="48792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4" name="组合 203"/>
            <p:cNvGrpSpPr/>
            <p:nvPr/>
          </p:nvGrpSpPr>
          <p:grpSpPr>
            <a:xfrm>
              <a:off x="3537092" y="4649597"/>
              <a:ext cx="5747404" cy="45719"/>
              <a:chOff x="1172471" y="1676076"/>
              <a:chExt cx="5747404" cy="45719"/>
            </a:xfrm>
          </p:grpSpPr>
          <p:sp>
            <p:nvSpPr>
              <p:cNvPr id="226" name="椭圆 225"/>
              <p:cNvSpPr/>
              <p:nvPr/>
            </p:nvSpPr>
            <p:spPr>
              <a:xfrm>
                <a:off x="4024402" y="1676076"/>
                <a:ext cx="2895473" cy="45719"/>
              </a:xfrm>
              <a:prstGeom prst="ellipse">
                <a:avLst/>
              </a:prstGeom>
              <a:gradFill>
                <a:gsLst>
                  <a:gs pos="100000">
                    <a:schemeClr val="bg1">
                      <a:lumMod val="75000"/>
                      <a:alpha val="17000"/>
                    </a:schemeClr>
                  </a:gs>
                  <a:gs pos="24000">
                    <a:schemeClr val="bg1">
                      <a:lumMod val="95000"/>
                      <a:alpha val="0"/>
                    </a:schemeClr>
                  </a:gs>
                </a:gsLst>
                <a:lin ang="5400000" scaled="1"/>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7" name="椭圆 226"/>
              <p:cNvSpPr/>
              <p:nvPr/>
            </p:nvSpPr>
            <p:spPr>
              <a:xfrm>
                <a:off x="1172471" y="1676076"/>
                <a:ext cx="2895473" cy="45719"/>
              </a:xfrm>
              <a:prstGeom prst="ellipse">
                <a:avLst/>
              </a:prstGeom>
              <a:gradFill>
                <a:gsLst>
                  <a:gs pos="100000">
                    <a:schemeClr val="bg1">
                      <a:lumMod val="75000"/>
                      <a:alpha val="17000"/>
                    </a:schemeClr>
                  </a:gs>
                  <a:gs pos="24000">
                    <a:schemeClr val="bg1">
                      <a:lumMod val="95000"/>
                      <a:alpha val="0"/>
                    </a:schemeClr>
                  </a:gs>
                </a:gsLst>
                <a:lin ang="5400000" scaled="1"/>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5" name="椭圆 204"/>
            <p:cNvSpPr/>
            <p:nvPr/>
          </p:nvSpPr>
          <p:spPr>
            <a:xfrm>
              <a:off x="3465084" y="3388041"/>
              <a:ext cx="2088232" cy="45719"/>
            </a:xfrm>
            <a:prstGeom prst="ellipse">
              <a:avLst/>
            </a:prstGeom>
            <a:gradFill>
              <a:gsLst>
                <a:gs pos="100000">
                  <a:schemeClr val="bg1">
                    <a:lumMod val="75000"/>
                    <a:alpha val="17000"/>
                  </a:schemeClr>
                </a:gs>
                <a:gs pos="24000">
                  <a:schemeClr val="bg1">
                    <a:lumMod val="95000"/>
                    <a:alpha val="0"/>
                  </a:schemeClr>
                </a:gs>
              </a:gsLst>
              <a:lin ang="5400000" scaled="1"/>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任意多边形 205"/>
            <p:cNvSpPr/>
            <p:nvPr/>
          </p:nvSpPr>
          <p:spPr>
            <a:xfrm>
              <a:off x="5745100" y="1902754"/>
              <a:ext cx="400092" cy="231784"/>
            </a:xfrm>
            <a:custGeom>
              <a:avLst/>
              <a:gdLst>
                <a:gd name="connsiteX0" fmla="*/ 367678 w 370875"/>
                <a:gd name="connsiteY0" fmla="*/ 140677 h 140677"/>
                <a:gd name="connsiteX1" fmla="*/ 370875 w 370875"/>
                <a:gd name="connsiteY1" fmla="*/ 0 h 140677"/>
                <a:gd name="connsiteX2" fmla="*/ 0 w 370875"/>
                <a:gd name="connsiteY2" fmla="*/ 134282 h 140677"/>
                <a:gd name="connsiteX3" fmla="*/ 367678 w 370875"/>
                <a:gd name="connsiteY3" fmla="*/ 140677 h 140677"/>
                <a:gd name="connsiteX0" fmla="*/ 367678 w 370875"/>
                <a:gd name="connsiteY0" fmla="*/ 232793 h 232793"/>
                <a:gd name="connsiteX1" fmla="*/ 370875 w 370875"/>
                <a:gd name="connsiteY1" fmla="*/ 92116 h 232793"/>
                <a:gd name="connsiteX2" fmla="*/ 0 w 370875"/>
                <a:gd name="connsiteY2" fmla="*/ 226398 h 232793"/>
                <a:gd name="connsiteX3" fmla="*/ 367678 w 370875"/>
                <a:gd name="connsiteY3" fmla="*/ 232793 h 232793"/>
                <a:gd name="connsiteX0" fmla="*/ 367678 w 370875"/>
                <a:gd name="connsiteY0" fmla="*/ 233290 h 233290"/>
                <a:gd name="connsiteX1" fmla="*/ 370875 w 370875"/>
                <a:gd name="connsiteY1" fmla="*/ 92613 h 233290"/>
                <a:gd name="connsiteX2" fmla="*/ 0 w 370875"/>
                <a:gd name="connsiteY2" fmla="*/ 226895 h 233290"/>
                <a:gd name="connsiteX3" fmla="*/ 367678 w 370875"/>
                <a:gd name="connsiteY3" fmla="*/ 233290 h 233290"/>
                <a:gd name="connsiteX0" fmla="*/ 367678 w 370875"/>
                <a:gd name="connsiteY0" fmla="*/ 229170 h 229170"/>
                <a:gd name="connsiteX1" fmla="*/ 370875 w 370875"/>
                <a:gd name="connsiteY1" fmla="*/ 88493 h 229170"/>
                <a:gd name="connsiteX2" fmla="*/ 0 w 370875"/>
                <a:gd name="connsiteY2" fmla="*/ 222775 h 229170"/>
                <a:gd name="connsiteX3" fmla="*/ 367678 w 370875"/>
                <a:gd name="connsiteY3" fmla="*/ 229170 h 229170"/>
                <a:gd name="connsiteX0" fmla="*/ 386861 w 390058"/>
                <a:gd name="connsiteY0" fmla="*/ 227542 h 230739"/>
                <a:gd name="connsiteX1" fmla="*/ 390058 w 390058"/>
                <a:gd name="connsiteY1" fmla="*/ 86865 h 230739"/>
                <a:gd name="connsiteX2" fmla="*/ 0 w 390058"/>
                <a:gd name="connsiteY2" fmla="*/ 230739 h 230739"/>
                <a:gd name="connsiteX3" fmla="*/ 386861 w 390058"/>
                <a:gd name="connsiteY3" fmla="*/ 227542 h 230739"/>
                <a:gd name="connsiteX0" fmla="*/ 386861 w 390058"/>
                <a:gd name="connsiteY0" fmla="*/ 231640 h 234837"/>
                <a:gd name="connsiteX1" fmla="*/ 390058 w 390058"/>
                <a:gd name="connsiteY1" fmla="*/ 90963 h 234837"/>
                <a:gd name="connsiteX2" fmla="*/ 0 w 390058"/>
                <a:gd name="connsiteY2" fmla="*/ 234837 h 234837"/>
                <a:gd name="connsiteX3" fmla="*/ 386861 w 390058"/>
                <a:gd name="connsiteY3" fmla="*/ 231640 h 234837"/>
                <a:gd name="connsiteX0" fmla="*/ 386861 w 397219"/>
                <a:gd name="connsiteY0" fmla="*/ 231640 h 234837"/>
                <a:gd name="connsiteX1" fmla="*/ 390058 w 397219"/>
                <a:gd name="connsiteY1" fmla="*/ 90963 h 234837"/>
                <a:gd name="connsiteX2" fmla="*/ 0 w 397219"/>
                <a:gd name="connsiteY2" fmla="*/ 234837 h 234837"/>
                <a:gd name="connsiteX3" fmla="*/ 386861 w 397219"/>
                <a:gd name="connsiteY3" fmla="*/ 231640 h 234837"/>
                <a:gd name="connsiteX0" fmla="*/ 386861 w 401264"/>
                <a:gd name="connsiteY0" fmla="*/ 231640 h 234837"/>
                <a:gd name="connsiteX1" fmla="*/ 390058 w 401264"/>
                <a:gd name="connsiteY1" fmla="*/ 90963 h 234837"/>
                <a:gd name="connsiteX2" fmla="*/ 0 w 401264"/>
                <a:gd name="connsiteY2" fmla="*/ 234837 h 234837"/>
                <a:gd name="connsiteX3" fmla="*/ 386861 w 401264"/>
                <a:gd name="connsiteY3" fmla="*/ 231640 h 234837"/>
                <a:gd name="connsiteX0" fmla="*/ 386861 w 406990"/>
                <a:gd name="connsiteY0" fmla="*/ 231640 h 234837"/>
                <a:gd name="connsiteX1" fmla="*/ 390058 w 406990"/>
                <a:gd name="connsiteY1" fmla="*/ 90963 h 234837"/>
                <a:gd name="connsiteX2" fmla="*/ 0 w 406990"/>
                <a:gd name="connsiteY2" fmla="*/ 234837 h 234837"/>
                <a:gd name="connsiteX3" fmla="*/ 386861 w 406990"/>
                <a:gd name="connsiteY3" fmla="*/ 231640 h 234837"/>
                <a:gd name="connsiteX0" fmla="*/ 386861 w 400092"/>
                <a:gd name="connsiteY0" fmla="*/ 231640 h 234837"/>
                <a:gd name="connsiteX1" fmla="*/ 390058 w 400092"/>
                <a:gd name="connsiteY1" fmla="*/ 90963 h 234837"/>
                <a:gd name="connsiteX2" fmla="*/ 0 w 400092"/>
                <a:gd name="connsiteY2" fmla="*/ 234837 h 234837"/>
                <a:gd name="connsiteX3" fmla="*/ 386861 w 400092"/>
                <a:gd name="connsiteY3" fmla="*/ 231640 h 234837"/>
                <a:gd name="connsiteX0" fmla="*/ 386861 w 400092"/>
                <a:gd name="connsiteY0" fmla="*/ 231640 h 234837"/>
                <a:gd name="connsiteX1" fmla="*/ 390058 w 400092"/>
                <a:gd name="connsiteY1" fmla="*/ 90963 h 234837"/>
                <a:gd name="connsiteX2" fmla="*/ 0 w 400092"/>
                <a:gd name="connsiteY2" fmla="*/ 234837 h 234837"/>
                <a:gd name="connsiteX3" fmla="*/ 386861 w 400092"/>
                <a:gd name="connsiteY3" fmla="*/ 231640 h 234837"/>
                <a:gd name="connsiteX0" fmla="*/ 386861 w 400092"/>
                <a:gd name="connsiteY0" fmla="*/ 228587 h 231784"/>
                <a:gd name="connsiteX1" fmla="*/ 390058 w 400092"/>
                <a:gd name="connsiteY1" fmla="*/ 87910 h 231784"/>
                <a:gd name="connsiteX2" fmla="*/ 0 w 400092"/>
                <a:gd name="connsiteY2" fmla="*/ 231784 h 231784"/>
                <a:gd name="connsiteX3" fmla="*/ 386861 w 400092"/>
                <a:gd name="connsiteY3" fmla="*/ 228587 h 231784"/>
              </a:gdLst>
              <a:ahLst/>
              <a:cxnLst>
                <a:cxn ang="0">
                  <a:pos x="connsiteX0" y="connsiteY0"/>
                </a:cxn>
                <a:cxn ang="0">
                  <a:pos x="connsiteX1" y="connsiteY1"/>
                </a:cxn>
                <a:cxn ang="0">
                  <a:pos x="connsiteX2" y="connsiteY2"/>
                </a:cxn>
                <a:cxn ang="0">
                  <a:pos x="connsiteX3" y="connsiteY3"/>
                </a:cxn>
              </a:cxnLst>
              <a:rect l="l" t="t" r="r" b="b"/>
              <a:pathLst>
                <a:path w="400092" h="231784">
                  <a:moveTo>
                    <a:pt x="386861" y="228587"/>
                  </a:moveTo>
                  <a:cubicBezTo>
                    <a:pt x="399561" y="220066"/>
                    <a:pt x="407403" y="162418"/>
                    <a:pt x="390058" y="87910"/>
                  </a:cubicBezTo>
                  <a:cubicBezTo>
                    <a:pt x="295691" y="-157526"/>
                    <a:pt x="37301" y="183825"/>
                    <a:pt x="0" y="231784"/>
                  </a:cubicBezTo>
                  <a:lnTo>
                    <a:pt x="386861" y="228587"/>
                  </a:lnTo>
                  <a:close/>
                </a:path>
              </a:pathLst>
            </a:cu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7" name="任意多边形 206"/>
            <p:cNvSpPr/>
            <p:nvPr/>
          </p:nvSpPr>
          <p:spPr>
            <a:xfrm>
              <a:off x="4108190" y="1865497"/>
              <a:ext cx="2016965" cy="1550198"/>
            </a:xfrm>
            <a:custGeom>
              <a:avLst/>
              <a:gdLst>
                <a:gd name="connsiteX0" fmla="*/ 0 w 2042024"/>
                <a:gd name="connsiteY0" fmla="*/ 1566371 h 1570472"/>
                <a:gd name="connsiteX1" fmla="*/ 959505 w 2042024"/>
                <a:gd name="connsiteY1" fmla="*/ 0 h 1570472"/>
                <a:gd name="connsiteX2" fmla="*/ 1943613 w 2042024"/>
                <a:gd name="connsiteY2" fmla="*/ 24603 h 1570472"/>
                <a:gd name="connsiteX3" fmla="*/ 2042024 w 2042024"/>
                <a:gd name="connsiteY3" fmla="*/ 106612 h 1570472"/>
                <a:gd name="connsiteX4" fmla="*/ 1021012 w 2042024"/>
                <a:gd name="connsiteY4" fmla="*/ 1570472 h 1570472"/>
                <a:gd name="connsiteX5" fmla="*/ 0 w 2042024"/>
                <a:gd name="connsiteY5" fmla="*/ 1566371 h 15704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08710 w 2029722"/>
                <a:gd name="connsiteY4" fmla="*/ 1570472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08710 w 2029722"/>
                <a:gd name="connsiteY4" fmla="*/ 1570472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08710 w 2029722"/>
                <a:gd name="connsiteY4" fmla="*/ 1570472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08710 w 2029722"/>
                <a:gd name="connsiteY4" fmla="*/ 1570472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08710 w 2029722"/>
                <a:gd name="connsiteY4" fmla="*/ 1570472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09219 w 2029722"/>
                <a:gd name="connsiteY3" fmla="*/ 57406 h 1574572"/>
                <a:gd name="connsiteX4" fmla="*/ 2029722 w 2029722"/>
                <a:gd name="connsiteY4" fmla="*/ 106612 h 1574572"/>
                <a:gd name="connsiteX5" fmla="*/ 1008710 w 2029722"/>
                <a:gd name="connsiteY5" fmla="*/ 1570472 h 1574572"/>
                <a:gd name="connsiteX6" fmla="*/ 0 w 2029722"/>
                <a:gd name="connsiteY6"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09219 w 2029722"/>
                <a:gd name="connsiteY3" fmla="*/ 57406 h 1574572"/>
                <a:gd name="connsiteX4" fmla="*/ 2029722 w 2029722"/>
                <a:gd name="connsiteY4" fmla="*/ 106612 h 1574572"/>
                <a:gd name="connsiteX5" fmla="*/ 1008710 w 2029722"/>
                <a:gd name="connsiteY5" fmla="*/ 1570472 h 1574572"/>
                <a:gd name="connsiteX6" fmla="*/ 0 w 2029722"/>
                <a:gd name="connsiteY6"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09219 w 2029722"/>
                <a:gd name="connsiteY3" fmla="*/ 57406 h 1574572"/>
                <a:gd name="connsiteX4" fmla="*/ 2029722 w 2029722"/>
                <a:gd name="connsiteY4" fmla="*/ 106612 h 1574572"/>
                <a:gd name="connsiteX5" fmla="*/ 1029212 w 2029722"/>
                <a:gd name="connsiteY5" fmla="*/ 1566371 h 1574572"/>
                <a:gd name="connsiteX6" fmla="*/ 0 w 2029722"/>
                <a:gd name="connsiteY6"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09219 w 2029722"/>
                <a:gd name="connsiteY3" fmla="*/ 57406 h 1574572"/>
                <a:gd name="connsiteX4" fmla="*/ 2029722 w 2029722"/>
                <a:gd name="connsiteY4" fmla="*/ 106612 h 1574572"/>
                <a:gd name="connsiteX5" fmla="*/ 1029212 w 2029722"/>
                <a:gd name="connsiteY5" fmla="*/ 1566371 h 1574572"/>
                <a:gd name="connsiteX6" fmla="*/ 0 w 2029722"/>
                <a:gd name="connsiteY6" fmla="*/ 1574572 h 1574572"/>
                <a:gd name="connsiteX0" fmla="*/ 0 w 2112234"/>
                <a:gd name="connsiteY0" fmla="*/ 1602749 h 1602749"/>
                <a:gd name="connsiteX1" fmla="*/ 947203 w 2112234"/>
                <a:gd name="connsiteY1" fmla="*/ 28177 h 1602749"/>
                <a:gd name="connsiteX2" fmla="*/ 1931311 w 2112234"/>
                <a:gd name="connsiteY2" fmla="*/ 52780 h 1602749"/>
                <a:gd name="connsiteX3" fmla="*/ 2029722 w 2112234"/>
                <a:gd name="connsiteY3" fmla="*/ 134789 h 1602749"/>
                <a:gd name="connsiteX4" fmla="*/ 1029212 w 2112234"/>
                <a:gd name="connsiteY4" fmla="*/ 1594548 h 1602749"/>
                <a:gd name="connsiteX5" fmla="*/ 0 w 2112234"/>
                <a:gd name="connsiteY5" fmla="*/ 1602749 h 1602749"/>
                <a:gd name="connsiteX0" fmla="*/ 0 w 2094991"/>
                <a:gd name="connsiteY0" fmla="*/ 1602749 h 1602749"/>
                <a:gd name="connsiteX1" fmla="*/ 947203 w 2094991"/>
                <a:gd name="connsiteY1" fmla="*/ 28177 h 1602749"/>
                <a:gd name="connsiteX2" fmla="*/ 1931311 w 2094991"/>
                <a:gd name="connsiteY2" fmla="*/ 52780 h 1602749"/>
                <a:gd name="connsiteX3" fmla="*/ 2029722 w 2094991"/>
                <a:gd name="connsiteY3" fmla="*/ 134789 h 1602749"/>
                <a:gd name="connsiteX4" fmla="*/ 1029212 w 2094991"/>
                <a:gd name="connsiteY4" fmla="*/ 1594548 h 1602749"/>
                <a:gd name="connsiteX5" fmla="*/ 0 w 2094991"/>
                <a:gd name="connsiteY5" fmla="*/ 1602749 h 1602749"/>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29212 w 2029722"/>
                <a:gd name="connsiteY4" fmla="*/ 1566371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29212 w 2029722"/>
                <a:gd name="connsiteY4" fmla="*/ 1566371 h 1574572"/>
                <a:gd name="connsiteX5" fmla="*/ 0 w 2029722"/>
                <a:gd name="connsiteY5" fmla="*/ 1574572 h 1574572"/>
                <a:gd name="connsiteX0" fmla="*/ 0 w 2026763"/>
                <a:gd name="connsiteY0" fmla="*/ 1574572 h 1574572"/>
                <a:gd name="connsiteX1" fmla="*/ 947203 w 2026763"/>
                <a:gd name="connsiteY1" fmla="*/ 0 h 1574572"/>
                <a:gd name="connsiteX2" fmla="*/ 1931311 w 2026763"/>
                <a:gd name="connsiteY2" fmla="*/ 24603 h 1574572"/>
                <a:gd name="connsiteX3" fmla="*/ 2026763 w 2026763"/>
                <a:gd name="connsiteY3" fmla="*/ 118448 h 1574572"/>
                <a:gd name="connsiteX4" fmla="*/ 1029212 w 2026763"/>
                <a:gd name="connsiteY4" fmla="*/ 1566371 h 1574572"/>
                <a:gd name="connsiteX5" fmla="*/ 0 w 2026763"/>
                <a:gd name="connsiteY5" fmla="*/ 1574572 h 1574572"/>
                <a:gd name="connsiteX0" fmla="*/ 0 w 2016965"/>
                <a:gd name="connsiteY0" fmla="*/ 1568040 h 1568040"/>
                <a:gd name="connsiteX1" fmla="*/ 937405 w 2016965"/>
                <a:gd name="connsiteY1" fmla="*/ 0 h 1568040"/>
                <a:gd name="connsiteX2" fmla="*/ 1921513 w 2016965"/>
                <a:gd name="connsiteY2" fmla="*/ 24603 h 1568040"/>
                <a:gd name="connsiteX3" fmla="*/ 2016965 w 2016965"/>
                <a:gd name="connsiteY3" fmla="*/ 118448 h 1568040"/>
                <a:gd name="connsiteX4" fmla="*/ 1019414 w 2016965"/>
                <a:gd name="connsiteY4" fmla="*/ 1566371 h 1568040"/>
                <a:gd name="connsiteX5" fmla="*/ 0 w 2016965"/>
                <a:gd name="connsiteY5" fmla="*/ 1568040 h 1568040"/>
                <a:gd name="connsiteX0" fmla="*/ 0 w 2016965"/>
                <a:gd name="connsiteY0" fmla="*/ 1550198 h 1550198"/>
                <a:gd name="connsiteX1" fmla="*/ 932945 w 2016965"/>
                <a:gd name="connsiteY1" fmla="*/ 0 h 1550198"/>
                <a:gd name="connsiteX2" fmla="*/ 1921513 w 2016965"/>
                <a:gd name="connsiteY2" fmla="*/ 6761 h 1550198"/>
                <a:gd name="connsiteX3" fmla="*/ 2016965 w 2016965"/>
                <a:gd name="connsiteY3" fmla="*/ 100606 h 1550198"/>
                <a:gd name="connsiteX4" fmla="*/ 1019414 w 2016965"/>
                <a:gd name="connsiteY4" fmla="*/ 1548529 h 1550198"/>
                <a:gd name="connsiteX5" fmla="*/ 0 w 2016965"/>
                <a:gd name="connsiteY5" fmla="*/ 1550198 h 155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965" h="1550198">
                  <a:moveTo>
                    <a:pt x="0" y="1550198"/>
                  </a:moveTo>
                  <a:cubicBezTo>
                    <a:pt x="656072" y="156046"/>
                    <a:pt x="633613" y="123013"/>
                    <a:pt x="932945" y="0"/>
                  </a:cubicBezTo>
                  <a:lnTo>
                    <a:pt x="1921513" y="6761"/>
                  </a:lnTo>
                  <a:cubicBezTo>
                    <a:pt x="1975726" y="34055"/>
                    <a:pt x="1988721" y="50814"/>
                    <a:pt x="2016965" y="100606"/>
                  </a:cubicBezTo>
                  <a:cubicBezTo>
                    <a:pt x="1738135" y="-198728"/>
                    <a:pt x="1269541" y="1097480"/>
                    <a:pt x="1019414" y="1548529"/>
                  </a:cubicBezTo>
                  <a:lnTo>
                    <a:pt x="0" y="1550198"/>
                  </a:lnTo>
                  <a:close/>
                </a:path>
              </a:pathLst>
            </a:custGeom>
            <a:gradFill flip="none" rotWithShape="1">
              <a:gsLst>
                <a:gs pos="15000">
                  <a:srgbClr val="4E8625"/>
                </a:gs>
                <a:gs pos="0">
                  <a:srgbClr val="487921"/>
                </a:gs>
                <a:gs pos="8000">
                  <a:srgbClr val="487921">
                    <a:alpha val="81000"/>
                  </a:srgbClr>
                </a:gs>
                <a:gs pos="86000">
                  <a:srgbClr val="487921">
                    <a:alpha val="75000"/>
                  </a:srgbClr>
                </a:gs>
                <a:gs pos="99000">
                  <a:srgbClr val="487921">
                    <a:alpha val="76000"/>
                  </a:srgbClr>
                </a:gs>
                <a:gs pos="92000">
                  <a:srgbClr val="48792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8" name="任意多边形 207"/>
            <p:cNvSpPr/>
            <p:nvPr/>
          </p:nvSpPr>
          <p:spPr>
            <a:xfrm flipH="1" flipV="1">
              <a:off x="6497300" y="3418199"/>
              <a:ext cx="2023497" cy="1528783"/>
            </a:xfrm>
            <a:custGeom>
              <a:avLst/>
              <a:gdLst>
                <a:gd name="connsiteX0" fmla="*/ 0 w 2042024"/>
                <a:gd name="connsiteY0" fmla="*/ 1566371 h 1570472"/>
                <a:gd name="connsiteX1" fmla="*/ 959505 w 2042024"/>
                <a:gd name="connsiteY1" fmla="*/ 0 h 1570472"/>
                <a:gd name="connsiteX2" fmla="*/ 1943613 w 2042024"/>
                <a:gd name="connsiteY2" fmla="*/ 24603 h 1570472"/>
                <a:gd name="connsiteX3" fmla="*/ 2042024 w 2042024"/>
                <a:gd name="connsiteY3" fmla="*/ 106612 h 1570472"/>
                <a:gd name="connsiteX4" fmla="*/ 1021012 w 2042024"/>
                <a:gd name="connsiteY4" fmla="*/ 1570472 h 1570472"/>
                <a:gd name="connsiteX5" fmla="*/ 0 w 2042024"/>
                <a:gd name="connsiteY5" fmla="*/ 1566371 h 15704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08710 w 2029722"/>
                <a:gd name="connsiteY4" fmla="*/ 1570472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08710 w 2029722"/>
                <a:gd name="connsiteY4" fmla="*/ 1570472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08710 w 2029722"/>
                <a:gd name="connsiteY4" fmla="*/ 1570472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08710 w 2029722"/>
                <a:gd name="connsiteY4" fmla="*/ 1570472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08710 w 2029722"/>
                <a:gd name="connsiteY4" fmla="*/ 1570472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09219 w 2029722"/>
                <a:gd name="connsiteY3" fmla="*/ 57406 h 1574572"/>
                <a:gd name="connsiteX4" fmla="*/ 2029722 w 2029722"/>
                <a:gd name="connsiteY4" fmla="*/ 106612 h 1574572"/>
                <a:gd name="connsiteX5" fmla="*/ 1008710 w 2029722"/>
                <a:gd name="connsiteY5" fmla="*/ 1570472 h 1574572"/>
                <a:gd name="connsiteX6" fmla="*/ 0 w 2029722"/>
                <a:gd name="connsiteY6"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09219 w 2029722"/>
                <a:gd name="connsiteY3" fmla="*/ 57406 h 1574572"/>
                <a:gd name="connsiteX4" fmla="*/ 2029722 w 2029722"/>
                <a:gd name="connsiteY4" fmla="*/ 106612 h 1574572"/>
                <a:gd name="connsiteX5" fmla="*/ 1008710 w 2029722"/>
                <a:gd name="connsiteY5" fmla="*/ 1570472 h 1574572"/>
                <a:gd name="connsiteX6" fmla="*/ 0 w 2029722"/>
                <a:gd name="connsiteY6"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09219 w 2029722"/>
                <a:gd name="connsiteY3" fmla="*/ 57406 h 1574572"/>
                <a:gd name="connsiteX4" fmla="*/ 2029722 w 2029722"/>
                <a:gd name="connsiteY4" fmla="*/ 106612 h 1574572"/>
                <a:gd name="connsiteX5" fmla="*/ 1029212 w 2029722"/>
                <a:gd name="connsiteY5" fmla="*/ 1566371 h 1574572"/>
                <a:gd name="connsiteX6" fmla="*/ 0 w 2029722"/>
                <a:gd name="connsiteY6"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09219 w 2029722"/>
                <a:gd name="connsiteY3" fmla="*/ 57406 h 1574572"/>
                <a:gd name="connsiteX4" fmla="*/ 2029722 w 2029722"/>
                <a:gd name="connsiteY4" fmla="*/ 106612 h 1574572"/>
                <a:gd name="connsiteX5" fmla="*/ 1029212 w 2029722"/>
                <a:gd name="connsiteY5" fmla="*/ 1566371 h 1574572"/>
                <a:gd name="connsiteX6" fmla="*/ 0 w 2029722"/>
                <a:gd name="connsiteY6" fmla="*/ 1574572 h 1574572"/>
                <a:gd name="connsiteX0" fmla="*/ 0 w 2112234"/>
                <a:gd name="connsiteY0" fmla="*/ 1602749 h 1602749"/>
                <a:gd name="connsiteX1" fmla="*/ 947203 w 2112234"/>
                <a:gd name="connsiteY1" fmla="*/ 28177 h 1602749"/>
                <a:gd name="connsiteX2" fmla="*/ 1931311 w 2112234"/>
                <a:gd name="connsiteY2" fmla="*/ 52780 h 1602749"/>
                <a:gd name="connsiteX3" fmla="*/ 2029722 w 2112234"/>
                <a:gd name="connsiteY3" fmla="*/ 134789 h 1602749"/>
                <a:gd name="connsiteX4" fmla="*/ 1029212 w 2112234"/>
                <a:gd name="connsiteY4" fmla="*/ 1594548 h 1602749"/>
                <a:gd name="connsiteX5" fmla="*/ 0 w 2112234"/>
                <a:gd name="connsiteY5" fmla="*/ 1602749 h 1602749"/>
                <a:gd name="connsiteX0" fmla="*/ 0 w 2094991"/>
                <a:gd name="connsiteY0" fmla="*/ 1602749 h 1602749"/>
                <a:gd name="connsiteX1" fmla="*/ 947203 w 2094991"/>
                <a:gd name="connsiteY1" fmla="*/ 28177 h 1602749"/>
                <a:gd name="connsiteX2" fmla="*/ 1931311 w 2094991"/>
                <a:gd name="connsiteY2" fmla="*/ 52780 h 1602749"/>
                <a:gd name="connsiteX3" fmla="*/ 2029722 w 2094991"/>
                <a:gd name="connsiteY3" fmla="*/ 134789 h 1602749"/>
                <a:gd name="connsiteX4" fmla="*/ 1029212 w 2094991"/>
                <a:gd name="connsiteY4" fmla="*/ 1594548 h 1602749"/>
                <a:gd name="connsiteX5" fmla="*/ 0 w 2094991"/>
                <a:gd name="connsiteY5" fmla="*/ 1602749 h 1602749"/>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29212 w 2029722"/>
                <a:gd name="connsiteY4" fmla="*/ 1566371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29212 w 2029722"/>
                <a:gd name="connsiteY4" fmla="*/ 1566371 h 1574572"/>
                <a:gd name="connsiteX5" fmla="*/ 0 w 2029722"/>
                <a:gd name="connsiteY5" fmla="*/ 1574572 h 1574572"/>
                <a:gd name="connsiteX0" fmla="*/ 0 w 2026763"/>
                <a:gd name="connsiteY0" fmla="*/ 1574572 h 1574572"/>
                <a:gd name="connsiteX1" fmla="*/ 947203 w 2026763"/>
                <a:gd name="connsiteY1" fmla="*/ 0 h 1574572"/>
                <a:gd name="connsiteX2" fmla="*/ 1931311 w 2026763"/>
                <a:gd name="connsiteY2" fmla="*/ 24603 h 1574572"/>
                <a:gd name="connsiteX3" fmla="*/ 2026763 w 2026763"/>
                <a:gd name="connsiteY3" fmla="*/ 118448 h 1574572"/>
                <a:gd name="connsiteX4" fmla="*/ 1029212 w 2026763"/>
                <a:gd name="connsiteY4" fmla="*/ 1566371 h 1574572"/>
                <a:gd name="connsiteX5" fmla="*/ 0 w 2026763"/>
                <a:gd name="connsiteY5" fmla="*/ 1574572 h 1574572"/>
                <a:gd name="connsiteX0" fmla="*/ 0 w 1994106"/>
                <a:gd name="connsiteY0" fmla="*/ 1564775 h 1566371"/>
                <a:gd name="connsiteX1" fmla="*/ 914546 w 1994106"/>
                <a:gd name="connsiteY1" fmla="*/ 0 h 1566371"/>
                <a:gd name="connsiteX2" fmla="*/ 1898654 w 1994106"/>
                <a:gd name="connsiteY2" fmla="*/ 24603 h 1566371"/>
                <a:gd name="connsiteX3" fmla="*/ 1994106 w 1994106"/>
                <a:gd name="connsiteY3" fmla="*/ 118448 h 1566371"/>
                <a:gd name="connsiteX4" fmla="*/ 996555 w 1994106"/>
                <a:gd name="connsiteY4" fmla="*/ 1566371 h 1566371"/>
                <a:gd name="connsiteX5" fmla="*/ 0 w 1994106"/>
                <a:gd name="connsiteY5" fmla="*/ 1564775 h 1566371"/>
                <a:gd name="connsiteX0" fmla="*/ 0 w 2010434"/>
                <a:gd name="connsiteY0" fmla="*/ 1564775 h 1566371"/>
                <a:gd name="connsiteX1" fmla="*/ 930874 w 2010434"/>
                <a:gd name="connsiteY1" fmla="*/ 0 h 1566371"/>
                <a:gd name="connsiteX2" fmla="*/ 1914982 w 2010434"/>
                <a:gd name="connsiteY2" fmla="*/ 24603 h 1566371"/>
                <a:gd name="connsiteX3" fmla="*/ 2010434 w 2010434"/>
                <a:gd name="connsiteY3" fmla="*/ 118448 h 1566371"/>
                <a:gd name="connsiteX4" fmla="*/ 1012883 w 2010434"/>
                <a:gd name="connsiteY4" fmla="*/ 1566371 h 1566371"/>
                <a:gd name="connsiteX5" fmla="*/ 0 w 2010434"/>
                <a:gd name="connsiteY5" fmla="*/ 1564775 h 1566371"/>
                <a:gd name="connsiteX0" fmla="*/ 0 w 2023497"/>
                <a:gd name="connsiteY0" fmla="*/ 1519055 h 1566371"/>
                <a:gd name="connsiteX1" fmla="*/ 943937 w 2023497"/>
                <a:gd name="connsiteY1" fmla="*/ 0 h 1566371"/>
                <a:gd name="connsiteX2" fmla="*/ 1928045 w 2023497"/>
                <a:gd name="connsiteY2" fmla="*/ 24603 h 1566371"/>
                <a:gd name="connsiteX3" fmla="*/ 2023497 w 2023497"/>
                <a:gd name="connsiteY3" fmla="*/ 118448 h 1566371"/>
                <a:gd name="connsiteX4" fmla="*/ 1025946 w 2023497"/>
                <a:gd name="connsiteY4" fmla="*/ 1566371 h 1566371"/>
                <a:gd name="connsiteX5" fmla="*/ 0 w 2023497"/>
                <a:gd name="connsiteY5" fmla="*/ 1519055 h 1566371"/>
                <a:gd name="connsiteX0" fmla="*/ 0 w 2023497"/>
                <a:gd name="connsiteY0" fmla="*/ 1519055 h 1519055"/>
                <a:gd name="connsiteX1" fmla="*/ 943937 w 2023497"/>
                <a:gd name="connsiteY1" fmla="*/ 0 h 1519055"/>
                <a:gd name="connsiteX2" fmla="*/ 1928045 w 2023497"/>
                <a:gd name="connsiteY2" fmla="*/ 24603 h 1519055"/>
                <a:gd name="connsiteX3" fmla="*/ 2023497 w 2023497"/>
                <a:gd name="connsiteY3" fmla="*/ 118448 h 1519055"/>
                <a:gd name="connsiteX4" fmla="*/ 1019415 w 2023497"/>
                <a:gd name="connsiteY4" fmla="*/ 1491259 h 1519055"/>
                <a:gd name="connsiteX5" fmla="*/ 0 w 2023497"/>
                <a:gd name="connsiteY5" fmla="*/ 1519055 h 1519055"/>
                <a:gd name="connsiteX0" fmla="*/ 0 w 2023497"/>
                <a:gd name="connsiteY0" fmla="*/ 1519055 h 1519055"/>
                <a:gd name="connsiteX1" fmla="*/ 943937 w 2023497"/>
                <a:gd name="connsiteY1" fmla="*/ 0 h 1519055"/>
                <a:gd name="connsiteX2" fmla="*/ 1928045 w 2023497"/>
                <a:gd name="connsiteY2" fmla="*/ 24603 h 1519055"/>
                <a:gd name="connsiteX3" fmla="*/ 2023497 w 2023497"/>
                <a:gd name="connsiteY3" fmla="*/ 118448 h 1519055"/>
                <a:gd name="connsiteX4" fmla="*/ 1019415 w 2023497"/>
                <a:gd name="connsiteY4" fmla="*/ 1504322 h 1519055"/>
                <a:gd name="connsiteX5" fmla="*/ 0 w 2023497"/>
                <a:gd name="connsiteY5" fmla="*/ 1519055 h 1519055"/>
                <a:gd name="connsiteX0" fmla="*/ 0 w 2023497"/>
                <a:gd name="connsiteY0" fmla="*/ 1519055 h 1519055"/>
                <a:gd name="connsiteX1" fmla="*/ 943937 w 2023497"/>
                <a:gd name="connsiteY1" fmla="*/ 0 h 1519055"/>
                <a:gd name="connsiteX2" fmla="*/ 1928045 w 2023497"/>
                <a:gd name="connsiteY2" fmla="*/ 24603 h 1519055"/>
                <a:gd name="connsiteX3" fmla="*/ 2023497 w 2023497"/>
                <a:gd name="connsiteY3" fmla="*/ 118448 h 1519055"/>
                <a:gd name="connsiteX4" fmla="*/ 1029212 w 2023497"/>
                <a:gd name="connsiteY4" fmla="*/ 1507588 h 1519055"/>
                <a:gd name="connsiteX5" fmla="*/ 0 w 2023497"/>
                <a:gd name="connsiteY5" fmla="*/ 1519055 h 1519055"/>
                <a:gd name="connsiteX0" fmla="*/ 0 w 2023497"/>
                <a:gd name="connsiteY0" fmla="*/ 1519055 h 1548476"/>
                <a:gd name="connsiteX1" fmla="*/ 943937 w 2023497"/>
                <a:gd name="connsiteY1" fmla="*/ 0 h 1548476"/>
                <a:gd name="connsiteX2" fmla="*/ 1928045 w 2023497"/>
                <a:gd name="connsiteY2" fmla="*/ 24603 h 1548476"/>
                <a:gd name="connsiteX3" fmla="*/ 2023497 w 2023497"/>
                <a:gd name="connsiteY3" fmla="*/ 118448 h 1548476"/>
                <a:gd name="connsiteX4" fmla="*/ 1025495 w 2023497"/>
                <a:gd name="connsiteY4" fmla="*/ 1548476 h 1548476"/>
                <a:gd name="connsiteX5" fmla="*/ 0 w 2023497"/>
                <a:gd name="connsiteY5" fmla="*/ 1519055 h 1548476"/>
                <a:gd name="connsiteX0" fmla="*/ 0 w 2023497"/>
                <a:gd name="connsiteY0" fmla="*/ 1537640 h 1548476"/>
                <a:gd name="connsiteX1" fmla="*/ 943937 w 2023497"/>
                <a:gd name="connsiteY1" fmla="*/ 0 h 1548476"/>
                <a:gd name="connsiteX2" fmla="*/ 1928045 w 2023497"/>
                <a:gd name="connsiteY2" fmla="*/ 24603 h 1548476"/>
                <a:gd name="connsiteX3" fmla="*/ 2023497 w 2023497"/>
                <a:gd name="connsiteY3" fmla="*/ 118448 h 1548476"/>
                <a:gd name="connsiteX4" fmla="*/ 1025495 w 2023497"/>
                <a:gd name="connsiteY4" fmla="*/ 1548476 h 1548476"/>
                <a:gd name="connsiteX5" fmla="*/ 0 w 2023497"/>
                <a:gd name="connsiteY5" fmla="*/ 1537640 h 1548476"/>
                <a:gd name="connsiteX0" fmla="*/ 0 w 2023497"/>
                <a:gd name="connsiteY0" fmla="*/ 1545841 h 1548476"/>
                <a:gd name="connsiteX1" fmla="*/ 943937 w 2023497"/>
                <a:gd name="connsiteY1" fmla="*/ 0 h 1548476"/>
                <a:gd name="connsiteX2" fmla="*/ 1928045 w 2023497"/>
                <a:gd name="connsiteY2" fmla="*/ 24603 h 1548476"/>
                <a:gd name="connsiteX3" fmla="*/ 2023497 w 2023497"/>
                <a:gd name="connsiteY3" fmla="*/ 118448 h 1548476"/>
                <a:gd name="connsiteX4" fmla="*/ 1025495 w 2023497"/>
                <a:gd name="connsiteY4" fmla="*/ 1548476 h 1548476"/>
                <a:gd name="connsiteX5" fmla="*/ 0 w 2023497"/>
                <a:gd name="connsiteY5" fmla="*/ 1545841 h 1548476"/>
                <a:gd name="connsiteX0" fmla="*/ 0 w 2023497"/>
                <a:gd name="connsiteY0" fmla="*/ 1545841 h 1560778"/>
                <a:gd name="connsiteX1" fmla="*/ 943937 w 2023497"/>
                <a:gd name="connsiteY1" fmla="*/ 0 h 1560778"/>
                <a:gd name="connsiteX2" fmla="*/ 1928045 w 2023497"/>
                <a:gd name="connsiteY2" fmla="*/ 24603 h 1560778"/>
                <a:gd name="connsiteX3" fmla="*/ 2023497 w 2023497"/>
                <a:gd name="connsiteY3" fmla="*/ 118448 h 1560778"/>
                <a:gd name="connsiteX4" fmla="*/ 1013194 w 2023497"/>
                <a:gd name="connsiteY4" fmla="*/ 1560778 h 1560778"/>
                <a:gd name="connsiteX5" fmla="*/ 0 w 2023497"/>
                <a:gd name="connsiteY5" fmla="*/ 1545841 h 1560778"/>
                <a:gd name="connsiteX0" fmla="*/ 0 w 2023497"/>
                <a:gd name="connsiteY0" fmla="*/ 1545841 h 1545841"/>
                <a:gd name="connsiteX1" fmla="*/ 943937 w 2023497"/>
                <a:gd name="connsiteY1" fmla="*/ 0 h 1545841"/>
                <a:gd name="connsiteX2" fmla="*/ 1928045 w 2023497"/>
                <a:gd name="connsiteY2" fmla="*/ 24603 h 1545841"/>
                <a:gd name="connsiteX3" fmla="*/ 2023497 w 2023497"/>
                <a:gd name="connsiteY3" fmla="*/ 118448 h 1545841"/>
                <a:gd name="connsiteX4" fmla="*/ 1013194 w 2023497"/>
                <a:gd name="connsiteY4" fmla="*/ 1544377 h 1545841"/>
                <a:gd name="connsiteX5" fmla="*/ 0 w 2023497"/>
                <a:gd name="connsiteY5" fmla="*/ 1545841 h 1545841"/>
                <a:gd name="connsiteX0" fmla="*/ 0 w 2023497"/>
                <a:gd name="connsiteY0" fmla="*/ 1545841 h 1552578"/>
                <a:gd name="connsiteX1" fmla="*/ 943937 w 2023497"/>
                <a:gd name="connsiteY1" fmla="*/ 0 h 1552578"/>
                <a:gd name="connsiteX2" fmla="*/ 1928045 w 2023497"/>
                <a:gd name="connsiteY2" fmla="*/ 24603 h 1552578"/>
                <a:gd name="connsiteX3" fmla="*/ 2023497 w 2023497"/>
                <a:gd name="connsiteY3" fmla="*/ 118448 h 1552578"/>
                <a:gd name="connsiteX4" fmla="*/ 1009093 w 2023497"/>
                <a:gd name="connsiteY4" fmla="*/ 1552578 h 1552578"/>
                <a:gd name="connsiteX5" fmla="*/ 0 w 2023497"/>
                <a:gd name="connsiteY5" fmla="*/ 1545841 h 1552578"/>
                <a:gd name="connsiteX0" fmla="*/ 0 w 2023497"/>
                <a:gd name="connsiteY0" fmla="*/ 1522046 h 1528783"/>
                <a:gd name="connsiteX1" fmla="*/ 930340 w 2023497"/>
                <a:gd name="connsiteY1" fmla="*/ 0 h 1528783"/>
                <a:gd name="connsiteX2" fmla="*/ 1928045 w 2023497"/>
                <a:gd name="connsiteY2" fmla="*/ 808 h 1528783"/>
                <a:gd name="connsiteX3" fmla="*/ 2023497 w 2023497"/>
                <a:gd name="connsiteY3" fmla="*/ 94653 h 1528783"/>
                <a:gd name="connsiteX4" fmla="*/ 1009093 w 2023497"/>
                <a:gd name="connsiteY4" fmla="*/ 1528783 h 1528783"/>
                <a:gd name="connsiteX5" fmla="*/ 0 w 2023497"/>
                <a:gd name="connsiteY5" fmla="*/ 1522046 h 152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497" h="1528783">
                  <a:moveTo>
                    <a:pt x="0" y="1522046"/>
                  </a:moveTo>
                  <a:cubicBezTo>
                    <a:pt x="656072" y="127894"/>
                    <a:pt x="631008" y="123013"/>
                    <a:pt x="930340" y="0"/>
                  </a:cubicBezTo>
                  <a:lnTo>
                    <a:pt x="1928045" y="808"/>
                  </a:lnTo>
                  <a:cubicBezTo>
                    <a:pt x="1982258" y="28102"/>
                    <a:pt x="1995253" y="44861"/>
                    <a:pt x="2023497" y="94653"/>
                  </a:cubicBezTo>
                  <a:cubicBezTo>
                    <a:pt x="1744667" y="-204681"/>
                    <a:pt x="1259220" y="1077734"/>
                    <a:pt x="1009093" y="1528783"/>
                  </a:cubicBezTo>
                  <a:lnTo>
                    <a:pt x="0" y="1522046"/>
                  </a:lnTo>
                  <a:close/>
                </a:path>
              </a:pathLst>
            </a:custGeom>
            <a:gradFill flip="none" rotWithShape="1">
              <a:gsLst>
                <a:gs pos="15000">
                  <a:srgbClr val="B9D992"/>
                </a:gs>
                <a:gs pos="0">
                  <a:srgbClr val="487921"/>
                </a:gs>
                <a:gs pos="8000">
                  <a:srgbClr val="487921">
                    <a:alpha val="81000"/>
                  </a:srgbClr>
                </a:gs>
                <a:gs pos="86000">
                  <a:srgbClr val="487921">
                    <a:alpha val="75000"/>
                  </a:srgbClr>
                </a:gs>
                <a:gs pos="99000">
                  <a:srgbClr val="487921">
                    <a:alpha val="76000"/>
                  </a:srgbClr>
                </a:gs>
                <a:gs pos="92000">
                  <a:srgbClr val="48792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 name="任意多边形 208"/>
            <p:cNvSpPr/>
            <p:nvPr/>
          </p:nvSpPr>
          <p:spPr>
            <a:xfrm flipV="1">
              <a:off x="4104924" y="3404407"/>
              <a:ext cx="2020231" cy="1556780"/>
            </a:xfrm>
            <a:custGeom>
              <a:avLst/>
              <a:gdLst>
                <a:gd name="connsiteX0" fmla="*/ 0 w 2042024"/>
                <a:gd name="connsiteY0" fmla="*/ 1566371 h 1570472"/>
                <a:gd name="connsiteX1" fmla="*/ 959505 w 2042024"/>
                <a:gd name="connsiteY1" fmla="*/ 0 h 1570472"/>
                <a:gd name="connsiteX2" fmla="*/ 1943613 w 2042024"/>
                <a:gd name="connsiteY2" fmla="*/ 24603 h 1570472"/>
                <a:gd name="connsiteX3" fmla="*/ 2042024 w 2042024"/>
                <a:gd name="connsiteY3" fmla="*/ 106612 h 1570472"/>
                <a:gd name="connsiteX4" fmla="*/ 1021012 w 2042024"/>
                <a:gd name="connsiteY4" fmla="*/ 1570472 h 1570472"/>
                <a:gd name="connsiteX5" fmla="*/ 0 w 2042024"/>
                <a:gd name="connsiteY5" fmla="*/ 1566371 h 15704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08710 w 2029722"/>
                <a:gd name="connsiteY4" fmla="*/ 1570472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08710 w 2029722"/>
                <a:gd name="connsiteY4" fmla="*/ 1570472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08710 w 2029722"/>
                <a:gd name="connsiteY4" fmla="*/ 1570472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08710 w 2029722"/>
                <a:gd name="connsiteY4" fmla="*/ 1570472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08710 w 2029722"/>
                <a:gd name="connsiteY4" fmla="*/ 1570472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09219 w 2029722"/>
                <a:gd name="connsiteY3" fmla="*/ 57406 h 1574572"/>
                <a:gd name="connsiteX4" fmla="*/ 2029722 w 2029722"/>
                <a:gd name="connsiteY4" fmla="*/ 106612 h 1574572"/>
                <a:gd name="connsiteX5" fmla="*/ 1008710 w 2029722"/>
                <a:gd name="connsiteY5" fmla="*/ 1570472 h 1574572"/>
                <a:gd name="connsiteX6" fmla="*/ 0 w 2029722"/>
                <a:gd name="connsiteY6"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09219 w 2029722"/>
                <a:gd name="connsiteY3" fmla="*/ 57406 h 1574572"/>
                <a:gd name="connsiteX4" fmla="*/ 2029722 w 2029722"/>
                <a:gd name="connsiteY4" fmla="*/ 106612 h 1574572"/>
                <a:gd name="connsiteX5" fmla="*/ 1008710 w 2029722"/>
                <a:gd name="connsiteY5" fmla="*/ 1570472 h 1574572"/>
                <a:gd name="connsiteX6" fmla="*/ 0 w 2029722"/>
                <a:gd name="connsiteY6"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09219 w 2029722"/>
                <a:gd name="connsiteY3" fmla="*/ 57406 h 1574572"/>
                <a:gd name="connsiteX4" fmla="*/ 2029722 w 2029722"/>
                <a:gd name="connsiteY4" fmla="*/ 106612 h 1574572"/>
                <a:gd name="connsiteX5" fmla="*/ 1029212 w 2029722"/>
                <a:gd name="connsiteY5" fmla="*/ 1566371 h 1574572"/>
                <a:gd name="connsiteX6" fmla="*/ 0 w 2029722"/>
                <a:gd name="connsiteY6"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09219 w 2029722"/>
                <a:gd name="connsiteY3" fmla="*/ 57406 h 1574572"/>
                <a:gd name="connsiteX4" fmla="*/ 2029722 w 2029722"/>
                <a:gd name="connsiteY4" fmla="*/ 106612 h 1574572"/>
                <a:gd name="connsiteX5" fmla="*/ 1029212 w 2029722"/>
                <a:gd name="connsiteY5" fmla="*/ 1566371 h 1574572"/>
                <a:gd name="connsiteX6" fmla="*/ 0 w 2029722"/>
                <a:gd name="connsiteY6" fmla="*/ 1574572 h 1574572"/>
                <a:gd name="connsiteX0" fmla="*/ 0 w 2112234"/>
                <a:gd name="connsiteY0" fmla="*/ 1602749 h 1602749"/>
                <a:gd name="connsiteX1" fmla="*/ 947203 w 2112234"/>
                <a:gd name="connsiteY1" fmla="*/ 28177 h 1602749"/>
                <a:gd name="connsiteX2" fmla="*/ 1931311 w 2112234"/>
                <a:gd name="connsiteY2" fmla="*/ 52780 h 1602749"/>
                <a:gd name="connsiteX3" fmla="*/ 2029722 w 2112234"/>
                <a:gd name="connsiteY3" fmla="*/ 134789 h 1602749"/>
                <a:gd name="connsiteX4" fmla="*/ 1029212 w 2112234"/>
                <a:gd name="connsiteY4" fmla="*/ 1594548 h 1602749"/>
                <a:gd name="connsiteX5" fmla="*/ 0 w 2112234"/>
                <a:gd name="connsiteY5" fmla="*/ 1602749 h 1602749"/>
                <a:gd name="connsiteX0" fmla="*/ 0 w 2094991"/>
                <a:gd name="connsiteY0" fmla="*/ 1602749 h 1602749"/>
                <a:gd name="connsiteX1" fmla="*/ 947203 w 2094991"/>
                <a:gd name="connsiteY1" fmla="*/ 28177 h 1602749"/>
                <a:gd name="connsiteX2" fmla="*/ 1931311 w 2094991"/>
                <a:gd name="connsiteY2" fmla="*/ 52780 h 1602749"/>
                <a:gd name="connsiteX3" fmla="*/ 2029722 w 2094991"/>
                <a:gd name="connsiteY3" fmla="*/ 134789 h 1602749"/>
                <a:gd name="connsiteX4" fmla="*/ 1029212 w 2094991"/>
                <a:gd name="connsiteY4" fmla="*/ 1594548 h 1602749"/>
                <a:gd name="connsiteX5" fmla="*/ 0 w 2094991"/>
                <a:gd name="connsiteY5" fmla="*/ 1602749 h 1602749"/>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29212 w 2029722"/>
                <a:gd name="connsiteY4" fmla="*/ 1566371 h 1574572"/>
                <a:gd name="connsiteX5" fmla="*/ 0 w 2029722"/>
                <a:gd name="connsiteY5" fmla="*/ 1574572 h 1574572"/>
                <a:gd name="connsiteX0" fmla="*/ 0 w 2029722"/>
                <a:gd name="connsiteY0" fmla="*/ 1574572 h 1574572"/>
                <a:gd name="connsiteX1" fmla="*/ 947203 w 2029722"/>
                <a:gd name="connsiteY1" fmla="*/ 0 h 1574572"/>
                <a:gd name="connsiteX2" fmla="*/ 1931311 w 2029722"/>
                <a:gd name="connsiteY2" fmla="*/ 24603 h 1574572"/>
                <a:gd name="connsiteX3" fmla="*/ 2029722 w 2029722"/>
                <a:gd name="connsiteY3" fmla="*/ 106612 h 1574572"/>
                <a:gd name="connsiteX4" fmla="*/ 1029212 w 2029722"/>
                <a:gd name="connsiteY4" fmla="*/ 1566371 h 1574572"/>
                <a:gd name="connsiteX5" fmla="*/ 0 w 2029722"/>
                <a:gd name="connsiteY5" fmla="*/ 1574572 h 1574572"/>
                <a:gd name="connsiteX0" fmla="*/ 0 w 2026763"/>
                <a:gd name="connsiteY0" fmla="*/ 1574572 h 1574572"/>
                <a:gd name="connsiteX1" fmla="*/ 947203 w 2026763"/>
                <a:gd name="connsiteY1" fmla="*/ 0 h 1574572"/>
                <a:gd name="connsiteX2" fmla="*/ 1931311 w 2026763"/>
                <a:gd name="connsiteY2" fmla="*/ 24603 h 1574572"/>
                <a:gd name="connsiteX3" fmla="*/ 2026763 w 2026763"/>
                <a:gd name="connsiteY3" fmla="*/ 118448 h 1574572"/>
                <a:gd name="connsiteX4" fmla="*/ 1029212 w 2026763"/>
                <a:gd name="connsiteY4" fmla="*/ 1566371 h 1574572"/>
                <a:gd name="connsiteX5" fmla="*/ 0 w 2026763"/>
                <a:gd name="connsiteY5" fmla="*/ 1574572 h 1574572"/>
                <a:gd name="connsiteX0" fmla="*/ 0 w 2020231"/>
                <a:gd name="connsiteY0" fmla="*/ 1554978 h 1566371"/>
                <a:gd name="connsiteX1" fmla="*/ 940671 w 2020231"/>
                <a:gd name="connsiteY1" fmla="*/ 0 h 1566371"/>
                <a:gd name="connsiteX2" fmla="*/ 1924779 w 2020231"/>
                <a:gd name="connsiteY2" fmla="*/ 24603 h 1566371"/>
                <a:gd name="connsiteX3" fmla="*/ 2020231 w 2020231"/>
                <a:gd name="connsiteY3" fmla="*/ 118448 h 1566371"/>
                <a:gd name="connsiteX4" fmla="*/ 1022680 w 2020231"/>
                <a:gd name="connsiteY4" fmla="*/ 1566371 h 1566371"/>
                <a:gd name="connsiteX5" fmla="*/ 0 w 2020231"/>
                <a:gd name="connsiteY5" fmla="*/ 1554978 h 1566371"/>
                <a:gd name="connsiteX0" fmla="*/ 0 w 2020231"/>
                <a:gd name="connsiteY0" fmla="*/ 1545387 h 1556780"/>
                <a:gd name="connsiteX1" fmla="*/ 931079 w 2020231"/>
                <a:gd name="connsiteY1" fmla="*/ 0 h 1556780"/>
                <a:gd name="connsiteX2" fmla="*/ 1924779 w 2020231"/>
                <a:gd name="connsiteY2" fmla="*/ 15012 h 1556780"/>
                <a:gd name="connsiteX3" fmla="*/ 2020231 w 2020231"/>
                <a:gd name="connsiteY3" fmla="*/ 108857 h 1556780"/>
                <a:gd name="connsiteX4" fmla="*/ 1022680 w 2020231"/>
                <a:gd name="connsiteY4" fmla="*/ 1556780 h 1556780"/>
                <a:gd name="connsiteX5" fmla="*/ 0 w 2020231"/>
                <a:gd name="connsiteY5" fmla="*/ 1545387 h 155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231" h="1556780">
                  <a:moveTo>
                    <a:pt x="0" y="1545387"/>
                  </a:moveTo>
                  <a:cubicBezTo>
                    <a:pt x="656072" y="151235"/>
                    <a:pt x="631747" y="123013"/>
                    <a:pt x="931079" y="0"/>
                  </a:cubicBezTo>
                  <a:lnTo>
                    <a:pt x="1924779" y="15012"/>
                  </a:lnTo>
                  <a:cubicBezTo>
                    <a:pt x="1978992" y="42306"/>
                    <a:pt x="1991987" y="59065"/>
                    <a:pt x="2020231" y="108857"/>
                  </a:cubicBezTo>
                  <a:cubicBezTo>
                    <a:pt x="1741401" y="-190477"/>
                    <a:pt x="1272807" y="1105731"/>
                    <a:pt x="1022680" y="1556780"/>
                  </a:cubicBezTo>
                  <a:lnTo>
                    <a:pt x="0" y="1545387"/>
                  </a:lnTo>
                  <a:close/>
                </a:path>
              </a:pathLst>
            </a:custGeom>
            <a:gradFill flip="none" rotWithShape="1">
              <a:gsLst>
                <a:gs pos="15000">
                  <a:srgbClr val="87BF44"/>
                </a:gs>
                <a:gs pos="0">
                  <a:srgbClr val="487921"/>
                </a:gs>
                <a:gs pos="8000">
                  <a:srgbClr val="487921">
                    <a:alpha val="81000"/>
                  </a:srgbClr>
                </a:gs>
                <a:gs pos="86000">
                  <a:srgbClr val="487921">
                    <a:alpha val="75000"/>
                  </a:srgbClr>
                </a:gs>
                <a:gs pos="99000">
                  <a:srgbClr val="487921">
                    <a:alpha val="76000"/>
                  </a:srgbClr>
                </a:gs>
                <a:gs pos="92000">
                  <a:srgbClr val="48792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椭圆 209"/>
            <p:cNvSpPr/>
            <p:nvPr/>
          </p:nvSpPr>
          <p:spPr>
            <a:xfrm>
              <a:off x="7242506" y="3388041"/>
              <a:ext cx="2088232" cy="45719"/>
            </a:xfrm>
            <a:prstGeom prst="ellipse">
              <a:avLst/>
            </a:prstGeom>
            <a:gradFill>
              <a:gsLst>
                <a:gs pos="100000">
                  <a:schemeClr val="bg1">
                    <a:lumMod val="75000"/>
                    <a:alpha val="17000"/>
                  </a:schemeClr>
                </a:gs>
                <a:gs pos="24000">
                  <a:schemeClr val="bg1">
                    <a:lumMod val="95000"/>
                    <a:alpha val="0"/>
                  </a:schemeClr>
                </a:gs>
              </a:gsLst>
              <a:lin ang="5400000" scaled="1"/>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4" name="Freeform 16"/>
            <p:cNvSpPr>
              <a:spLocks noEditPoints="1"/>
            </p:cNvSpPr>
            <p:nvPr/>
          </p:nvSpPr>
          <p:spPr bwMode="auto">
            <a:xfrm>
              <a:off x="4781171" y="2452844"/>
              <a:ext cx="361084" cy="317852"/>
            </a:xfrm>
            <a:custGeom>
              <a:avLst/>
              <a:gdLst>
                <a:gd name="T0" fmla="*/ 683 w 735"/>
                <a:gd name="T1" fmla="*/ 536 h 647"/>
                <a:gd name="T2" fmla="*/ 648 w 735"/>
                <a:gd name="T3" fmla="*/ 114 h 647"/>
                <a:gd name="T4" fmla="*/ 90 w 735"/>
                <a:gd name="T5" fmla="*/ 536 h 647"/>
                <a:gd name="T6" fmla="*/ 55 w 735"/>
                <a:gd name="T7" fmla="*/ 114 h 647"/>
                <a:gd name="T8" fmla="*/ 36 w 735"/>
                <a:gd name="T9" fmla="*/ 0 h 647"/>
                <a:gd name="T10" fmla="*/ 735 w 735"/>
                <a:gd name="T11" fmla="*/ 114 h 647"/>
                <a:gd name="T12" fmla="*/ 683 w 735"/>
                <a:gd name="T13" fmla="*/ 114 h 647"/>
                <a:gd name="T14" fmla="*/ 334 w 735"/>
                <a:gd name="T15" fmla="*/ 217 h 647"/>
                <a:gd name="T16" fmla="*/ 284 w 735"/>
                <a:gd name="T17" fmla="*/ 291 h 647"/>
                <a:gd name="T18" fmla="*/ 334 w 735"/>
                <a:gd name="T19" fmla="*/ 340 h 647"/>
                <a:gd name="T20" fmla="*/ 404 w 735"/>
                <a:gd name="T21" fmla="*/ 291 h 647"/>
                <a:gd name="T22" fmla="*/ 456 w 735"/>
                <a:gd name="T23" fmla="*/ 217 h 647"/>
                <a:gd name="T24" fmla="*/ 404 w 735"/>
                <a:gd name="T25" fmla="*/ 168 h 647"/>
                <a:gd name="T26" fmla="*/ 334 w 735"/>
                <a:gd name="T27" fmla="*/ 168 h 647"/>
                <a:gd name="T28" fmla="*/ 279 w 735"/>
                <a:gd name="T29" fmla="*/ 565 h 647"/>
                <a:gd name="T30" fmla="*/ 15 w 735"/>
                <a:gd name="T31" fmla="*/ 647 h 647"/>
                <a:gd name="T32" fmla="*/ 215 w 735"/>
                <a:gd name="T33" fmla="*/ 624 h 647"/>
                <a:gd name="T34" fmla="*/ 237 w 735"/>
                <a:gd name="T35" fmla="*/ 600 h 647"/>
                <a:gd name="T36" fmla="*/ 256 w 735"/>
                <a:gd name="T37" fmla="*/ 576 h 647"/>
                <a:gd name="T38" fmla="*/ 475 w 735"/>
                <a:gd name="T39" fmla="*/ 600 h 647"/>
                <a:gd name="T40" fmla="*/ 499 w 735"/>
                <a:gd name="T41" fmla="*/ 624 h 647"/>
                <a:gd name="T42" fmla="*/ 518 w 735"/>
                <a:gd name="T43" fmla="*/ 647 h 647"/>
                <a:gd name="T44" fmla="*/ 723 w 735"/>
                <a:gd name="T45" fmla="*/ 565 h 647"/>
                <a:gd name="T46" fmla="*/ 452 w 735"/>
                <a:gd name="T47" fmla="*/ 395 h 647"/>
                <a:gd name="T48" fmla="*/ 279 w 735"/>
                <a:gd name="T49" fmla="*/ 395 h 647"/>
                <a:gd name="T50" fmla="*/ 513 w 735"/>
                <a:gd name="T51" fmla="*/ 484 h 647"/>
                <a:gd name="T52" fmla="*/ 589 w 735"/>
                <a:gd name="T53" fmla="*/ 395 h 647"/>
                <a:gd name="T54" fmla="*/ 513 w 735"/>
                <a:gd name="T55" fmla="*/ 395 h 647"/>
                <a:gd name="T56" fmla="*/ 513 w 735"/>
                <a:gd name="T57" fmla="*/ 314 h 647"/>
                <a:gd name="T58" fmla="*/ 589 w 735"/>
                <a:gd name="T59" fmla="*/ 225 h 647"/>
                <a:gd name="T60" fmla="*/ 513 w 735"/>
                <a:gd name="T61" fmla="*/ 225 h 647"/>
                <a:gd name="T62" fmla="*/ 142 w 735"/>
                <a:gd name="T63" fmla="*/ 314 h 647"/>
                <a:gd name="T64" fmla="*/ 218 w 735"/>
                <a:gd name="T65" fmla="*/ 225 h 647"/>
                <a:gd name="T66" fmla="*/ 142 w 735"/>
                <a:gd name="T67" fmla="*/ 225 h 647"/>
                <a:gd name="T68" fmla="*/ 142 w 735"/>
                <a:gd name="T69" fmla="*/ 484 h 647"/>
                <a:gd name="T70" fmla="*/ 218 w 735"/>
                <a:gd name="T71" fmla="*/ 395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647">
                  <a:moveTo>
                    <a:pt x="683" y="114"/>
                  </a:moveTo>
                  <a:lnTo>
                    <a:pt x="683" y="536"/>
                  </a:lnTo>
                  <a:lnTo>
                    <a:pt x="648" y="536"/>
                  </a:lnTo>
                  <a:lnTo>
                    <a:pt x="648" y="114"/>
                  </a:lnTo>
                  <a:lnTo>
                    <a:pt x="90" y="114"/>
                  </a:lnTo>
                  <a:lnTo>
                    <a:pt x="90" y="536"/>
                  </a:lnTo>
                  <a:lnTo>
                    <a:pt x="55" y="536"/>
                  </a:lnTo>
                  <a:lnTo>
                    <a:pt x="55" y="114"/>
                  </a:lnTo>
                  <a:lnTo>
                    <a:pt x="0" y="114"/>
                  </a:lnTo>
                  <a:lnTo>
                    <a:pt x="36" y="0"/>
                  </a:lnTo>
                  <a:lnTo>
                    <a:pt x="700" y="0"/>
                  </a:lnTo>
                  <a:lnTo>
                    <a:pt x="735" y="114"/>
                  </a:lnTo>
                  <a:lnTo>
                    <a:pt x="683" y="114"/>
                  </a:lnTo>
                  <a:lnTo>
                    <a:pt x="683" y="114"/>
                  </a:lnTo>
                  <a:close/>
                  <a:moveTo>
                    <a:pt x="334" y="168"/>
                  </a:moveTo>
                  <a:lnTo>
                    <a:pt x="334" y="217"/>
                  </a:lnTo>
                  <a:lnTo>
                    <a:pt x="284" y="217"/>
                  </a:lnTo>
                  <a:lnTo>
                    <a:pt x="284" y="291"/>
                  </a:lnTo>
                  <a:lnTo>
                    <a:pt x="334" y="291"/>
                  </a:lnTo>
                  <a:lnTo>
                    <a:pt x="334" y="340"/>
                  </a:lnTo>
                  <a:lnTo>
                    <a:pt x="404" y="340"/>
                  </a:lnTo>
                  <a:lnTo>
                    <a:pt x="404" y="291"/>
                  </a:lnTo>
                  <a:lnTo>
                    <a:pt x="456" y="291"/>
                  </a:lnTo>
                  <a:lnTo>
                    <a:pt x="456" y="217"/>
                  </a:lnTo>
                  <a:lnTo>
                    <a:pt x="404" y="217"/>
                  </a:lnTo>
                  <a:lnTo>
                    <a:pt x="404" y="168"/>
                  </a:lnTo>
                  <a:lnTo>
                    <a:pt x="334" y="168"/>
                  </a:lnTo>
                  <a:lnTo>
                    <a:pt x="334" y="168"/>
                  </a:lnTo>
                  <a:close/>
                  <a:moveTo>
                    <a:pt x="279" y="395"/>
                  </a:moveTo>
                  <a:lnTo>
                    <a:pt x="279" y="565"/>
                  </a:lnTo>
                  <a:lnTo>
                    <a:pt x="15" y="565"/>
                  </a:lnTo>
                  <a:lnTo>
                    <a:pt x="15" y="647"/>
                  </a:lnTo>
                  <a:lnTo>
                    <a:pt x="215" y="647"/>
                  </a:lnTo>
                  <a:lnTo>
                    <a:pt x="215" y="624"/>
                  </a:lnTo>
                  <a:lnTo>
                    <a:pt x="237" y="624"/>
                  </a:lnTo>
                  <a:lnTo>
                    <a:pt x="237" y="600"/>
                  </a:lnTo>
                  <a:lnTo>
                    <a:pt x="256" y="600"/>
                  </a:lnTo>
                  <a:lnTo>
                    <a:pt x="256" y="576"/>
                  </a:lnTo>
                  <a:lnTo>
                    <a:pt x="475" y="576"/>
                  </a:lnTo>
                  <a:lnTo>
                    <a:pt x="475" y="600"/>
                  </a:lnTo>
                  <a:lnTo>
                    <a:pt x="499" y="600"/>
                  </a:lnTo>
                  <a:lnTo>
                    <a:pt x="499" y="624"/>
                  </a:lnTo>
                  <a:lnTo>
                    <a:pt x="518" y="624"/>
                  </a:lnTo>
                  <a:lnTo>
                    <a:pt x="518" y="647"/>
                  </a:lnTo>
                  <a:lnTo>
                    <a:pt x="723" y="647"/>
                  </a:lnTo>
                  <a:lnTo>
                    <a:pt x="723" y="565"/>
                  </a:lnTo>
                  <a:lnTo>
                    <a:pt x="452" y="565"/>
                  </a:lnTo>
                  <a:lnTo>
                    <a:pt x="452" y="395"/>
                  </a:lnTo>
                  <a:lnTo>
                    <a:pt x="279" y="395"/>
                  </a:lnTo>
                  <a:lnTo>
                    <a:pt x="279" y="395"/>
                  </a:lnTo>
                  <a:close/>
                  <a:moveTo>
                    <a:pt x="513" y="395"/>
                  </a:moveTo>
                  <a:lnTo>
                    <a:pt x="513" y="484"/>
                  </a:lnTo>
                  <a:lnTo>
                    <a:pt x="589" y="484"/>
                  </a:lnTo>
                  <a:lnTo>
                    <a:pt x="589" y="395"/>
                  </a:lnTo>
                  <a:lnTo>
                    <a:pt x="513" y="395"/>
                  </a:lnTo>
                  <a:lnTo>
                    <a:pt x="513" y="395"/>
                  </a:lnTo>
                  <a:close/>
                  <a:moveTo>
                    <a:pt x="513" y="225"/>
                  </a:moveTo>
                  <a:lnTo>
                    <a:pt x="513" y="314"/>
                  </a:lnTo>
                  <a:lnTo>
                    <a:pt x="589" y="314"/>
                  </a:lnTo>
                  <a:lnTo>
                    <a:pt x="589" y="225"/>
                  </a:lnTo>
                  <a:lnTo>
                    <a:pt x="513" y="225"/>
                  </a:lnTo>
                  <a:lnTo>
                    <a:pt x="513" y="225"/>
                  </a:lnTo>
                  <a:close/>
                  <a:moveTo>
                    <a:pt x="142" y="225"/>
                  </a:moveTo>
                  <a:lnTo>
                    <a:pt x="142" y="314"/>
                  </a:lnTo>
                  <a:lnTo>
                    <a:pt x="218" y="314"/>
                  </a:lnTo>
                  <a:lnTo>
                    <a:pt x="218" y="225"/>
                  </a:lnTo>
                  <a:lnTo>
                    <a:pt x="142" y="225"/>
                  </a:lnTo>
                  <a:lnTo>
                    <a:pt x="142" y="225"/>
                  </a:lnTo>
                  <a:close/>
                  <a:moveTo>
                    <a:pt x="142" y="395"/>
                  </a:moveTo>
                  <a:lnTo>
                    <a:pt x="142" y="484"/>
                  </a:lnTo>
                  <a:lnTo>
                    <a:pt x="218" y="484"/>
                  </a:lnTo>
                  <a:lnTo>
                    <a:pt x="218" y="395"/>
                  </a:lnTo>
                  <a:lnTo>
                    <a:pt x="142" y="395"/>
                  </a:lnTo>
                  <a:close/>
                </a:path>
              </a:pathLst>
            </a:custGeom>
            <a:solidFill>
              <a:schemeClr val="bg1"/>
            </a:solidFill>
            <a:ln>
              <a:noFill/>
            </a:ln>
            <a:effectLst>
              <a:innerShdw blurRad="25400">
                <a:prstClr val="black">
                  <a:alpha val="36000"/>
                </a:prstClr>
              </a:innerShdw>
            </a:effec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8"/>
            <p:cNvSpPr>
              <a:spLocks noEditPoints="1"/>
            </p:cNvSpPr>
            <p:nvPr/>
          </p:nvSpPr>
          <p:spPr bwMode="auto">
            <a:xfrm>
              <a:off x="4840116" y="3975076"/>
              <a:ext cx="370045" cy="314486"/>
            </a:xfrm>
            <a:custGeom>
              <a:avLst/>
              <a:gdLst>
                <a:gd name="T0" fmla="*/ 167 w 299"/>
                <a:gd name="T1" fmla="*/ 132 h 254"/>
                <a:gd name="T2" fmla="*/ 178 w 299"/>
                <a:gd name="T3" fmla="*/ 129 h 254"/>
                <a:gd name="T4" fmla="*/ 177 w 299"/>
                <a:gd name="T5" fmla="*/ 69 h 254"/>
                <a:gd name="T6" fmla="*/ 168 w 299"/>
                <a:gd name="T7" fmla="*/ 60 h 254"/>
                <a:gd name="T8" fmla="*/ 168 w 299"/>
                <a:gd name="T9" fmla="*/ 37 h 254"/>
                <a:gd name="T10" fmla="*/ 244 w 299"/>
                <a:gd name="T11" fmla="*/ 37 h 254"/>
                <a:gd name="T12" fmla="*/ 253 w 299"/>
                <a:gd name="T13" fmla="*/ 46 h 254"/>
                <a:gd name="T14" fmla="*/ 253 w 299"/>
                <a:gd name="T15" fmla="*/ 69 h 254"/>
                <a:gd name="T16" fmla="*/ 244 w 299"/>
                <a:gd name="T17" fmla="*/ 127 h 254"/>
                <a:gd name="T18" fmla="*/ 264 w 299"/>
                <a:gd name="T19" fmla="*/ 162 h 254"/>
                <a:gd name="T20" fmla="*/ 295 w 299"/>
                <a:gd name="T21" fmla="*/ 215 h 254"/>
                <a:gd name="T22" fmla="*/ 295 w 299"/>
                <a:gd name="T23" fmla="*/ 243 h 254"/>
                <a:gd name="T24" fmla="*/ 274 w 299"/>
                <a:gd name="T25" fmla="*/ 253 h 254"/>
                <a:gd name="T26" fmla="*/ 211 w 299"/>
                <a:gd name="T27" fmla="*/ 253 h 254"/>
                <a:gd name="T28" fmla="*/ 150 w 299"/>
                <a:gd name="T29" fmla="*/ 253 h 254"/>
                <a:gd name="T30" fmla="*/ 149 w 299"/>
                <a:gd name="T31" fmla="*/ 253 h 254"/>
                <a:gd name="T32" fmla="*/ 37 w 299"/>
                <a:gd name="T33" fmla="*/ 253 h 254"/>
                <a:gd name="T34" fmla="*/ 31 w 299"/>
                <a:gd name="T35" fmla="*/ 251 h 254"/>
                <a:gd name="T36" fmla="*/ 0 w 299"/>
                <a:gd name="T37" fmla="*/ 182 h 254"/>
                <a:gd name="T38" fmla="*/ 50 w 299"/>
                <a:gd name="T39" fmla="*/ 101 h 254"/>
                <a:gd name="T40" fmla="*/ 42 w 299"/>
                <a:gd name="T41" fmla="*/ 50 h 254"/>
                <a:gd name="T42" fmla="*/ 33 w 299"/>
                <a:gd name="T43" fmla="*/ 41 h 254"/>
                <a:gd name="T44" fmla="*/ 33 w 299"/>
                <a:gd name="T45" fmla="*/ 0 h 254"/>
                <a:gd name="T46" fmla="*/ 139 w 299"/>
                <a:gd name="T47" fmla="*/ 0 h 254"/>
                <a:gd name="T48" fmla="*/ 149 w 299"/>
                <a:gd name="T49" fmla="*/ 10 h 254"/>
                <a:gd name="T50" fmla="*/ 149 w 299"/>
                <a:gd name="T51" fmla="*/ 50 h 254"/>
                <a:gd name="T52" fmla="*/ 132 w 299"/>
                <a:gd name="T53" fmla="*/ 50 h 254"/>
                <a:gd name="T54" fmla="*/ 230 w 299"/>
                <a:gd name="T55" fmla="*/ 164 h 254"/>
                <a:gd name="T56" fmla="*/ 265 w 299"/>
                <a:gd name="T57" fmla="*/ 224 h 254"/>
                <a:gd name="T58" fmla="*/ 173 w 299"/>
                <a:gd name="T59" fmla="*/ 224 h 254"/>
                <a:gd name="T60" fmla="*/ 211 w 299"/>
                <a:gd name="T61" fmla="*/ 235 h 254"/>
                <a:gd name="T62" fmla="*/ 275 w 299"/>
                <a:gd name="T63" fmla="*/ 235 h 254"/>
                <a:gd name="T64" fmla="*/ 280 w 299"/>
                <a:gd name="T65" fmla="*/ 233 h 254"/>
                <a:gd name="T66" fmla="*/ 279 w 299"/>
                <a:gd name="T67" fmla="*/ 223 h 254"/>
                <a:gd name="T68" fmla="*/ 248 w 299"/>
                <a:gd name="T69" fmla="*/ 171 h 254"/>
                <a:gd name="T70" fmla="*/ 226 w 299"/>
                <a:gd name="T71" fmla="*/ 132 h 254"/>
                <a:gd name="T72" fmla="*/ 226 w 299"/>
                <a:gd name="T73" fmla="*/ 60 h 254"/>
                <a:gd name="T74" fmla="*/ 196 w 299"/>
                <a:gd name="T75" fmla="*/ 55 h 254"/>
                <a:gd name="T76" fmla="*/ 196 w 299"/>
                <a:gd name="T77" fmla="*/ 131 h 254"/>
                <a:gd name="T78" fmla="*/ 195 w 299"/>
                <a:gd name="T79" fmla="*/ 135 h 254"/>
                <a:gd name="T80" fmla="*/ 183 w 299"/>
                <a:gd name="T81" fmla="*/ 182 h 254"/>
                <a:gd name="T82" fmla="*/ 193 w 299"/>
                <a:gd name="T83" fmla="*/ 164 h 254"/>
                <a:gd name="T84" fmla="*/ 126 w 299"/>
                <a:gd name="T85" fmla="*/ 218 h 254"/>
                <a:gd name="T86" fmla="*/ 146 w 299"/>
                <a:gd name="T87" fmla="*/ 183 h 254"/>
                <a:gd name="T88" fmla="*/ 142 w 299"/>
                <a:gd name="T89" fmla="*/ 164 h 254"/>
                <a:gd name="T90" fmla="*/ 43 w 299"/>
                <a:gd name="T91" fmla="*/ 170 h 254"/>
                <a:gd name="T92" fmla="*/ 45 w 299"/>
                <a:gd name="T93" fmla="*/ 204 h 254"/>
                <a:gd name="T94" fmla="*/ 126 w 299"/>
                <a:gd name="T95" fmla="*/ 218 h 254"/>
                <a:gd name="T96" fmla="*/ 38 w 299"/>
                <a:gd name="T97" fmla="*/ 139 h 254"/>
                <a:gd name="T98" fmla="*/ 151 w 299"/>
                <a:gd name="T99" fmla="*/ 139 h 254"/>
                <a:gd name="T100" fmla="*/ 113 w 299"/>
                <a:gd name="T101" fmla="*/ 112 h 254"/>
                <a:gd name="T102" fmla="*/ 113 w 299"/>
                <a:gd name="T103" fmla="*/ 41 h 254"/>
                <a:gd name="T104" fmla="*/ 123 w 299"/>
                <a:gd name="T105" fmla="*/ 32 h 254"/>
                <a:gd name="T106" fmla="*/ 130 w 299"/>
                <a:gd name="T107" fmla="*/ 19 h 254"/>
                <a:gd name="T108" fmla="*/ 51 w 299"/>
                <a:gd name="T109" fmla="*/ 32 h 254"/>
                <a:gd name="T110" fmla="*/ 68 w 299"/>
                <a:gd name="T111" fmla="*/ 32 h 254"/>
                <a:gd name="T112" fmla="*/ 68 w 299"/>
                <a:gd name="T113" fmla="*/ 107 h 254"/>
                <a:gd name="T114" fmla="*/ 63 w 299"/>
                <a:gd name="T115" fmla="*/ 115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9" h="254">
                  <a:moveTo>
                    <a:pt x="132" y="100"/>
                  </a:moveTo>
                  <a:cubicBezTo>
                    <a:pt x="146" y="107"/>
                    <a:pt x="158" y="118"/>
                    <a:pt x="167" y="132"/>
                  </a:cubicBezTo>
                  <a:cubicBezTo>
                    <a:pt x="169" y="134"/>
                    <a:pt x="170" y="136"/>
                    <a:pt x="172" y="139"/>
                  </a:cubicBezTo>
                  <a:cubicBezTo>
                    <a:pt x="178" y="129"/>
                    <a:pt x="178" y="129"/>
                    <a:pt x="178" y="129"/>
                  </a:cubicBezTo>
                  <a:cubicBezTo>
                    <a:pt x="178" y="69"/>
                    <a:pt x="178" y="69"/>
                    <a:pt x="178" y="69"/>
                  </a:cubicBezTo>
                  <a:cubicBezTo>
                    <a:pt x="177" y="69"/>
                    <a:pt x="177" y="69"/>
                    <a:pt x="177" y="69"/>
                  </a:cubicBezTo>
                  <a:cubicBezTo>
                    <a:pt x="168" y="69"/>
                    <a:pt x="168" y="69"/>
                    <a:pt x="168" y="69"/>
                  </a:cubicBezTo>
                  <a:cubicBezTo>
                    <a:pt x="168" y="60"/>
                    <a:pt x="168" y="60"/>
                    <a:pt x="168" y="60"/>
                  </a:cubicBezTo>
                  <a:cubicBezTo>
                    <a:pt x="168" y="46"/>
                    <a:pt x="168" y="46"/>
                    <a:pt x="168" y="46"/>
                  </a:cubicBezTo>
                  <a:cubicBezTo>
                    <a:pt x="168" y="37"/>
                    <a:pt x="168" y="37"/>
                    <a:pt x="168" y="37"/>
                  </a:cubicBezTo>
                  <a:cubicBezTo>
                    <a:pt x="177" y="37"/>
                    <a:pt x="177" y="37"/>
                    <a:pt x="177" y="37"/>
                  </a:cubicBezTo>
                  <a:cubicBezTo>
                    <a:pt x="244" y="37"/>
                    <a:pt x="244" y="37"/>
                    <a:pt x="244" y="37"/>
                  </a:cubicBezTo>
                  <a:cubicBezTo>
                    <a:pt x="253" y="37"/>
                    <a:pt x="253" y="37"/>
                    <a:pt x="253" y="37"/>
                  </a:cubicBezTo>
                  <a:cubicBezTo>
                    <a:pt x="253" y="46"/>
                    <a:pt x="253" y="46"/>
                    <a:pt x="253" y="46"/>
                  </a:cubicBezTo>
                  <a:cubicBezTo>
                    <a:pt x="253" y="60"/>
                    <a:pt x="253" y="60"/>
                    <a:pt x="253" y="60"/>
                  </a:cubicBezTo>
                  <a:cubicBezTo>
                    <a:pt x="253" y="69"/>
                    <a:pt x="253" y="69"/>
                    <a:pt x="253" y="69"/>
                  </a:cubicBezTo>
                  <a:cubicBezTo>
                    <a:pt x="244" y="69"/>
                    <a:pt x="244" y="69"/>
                    <a:pt x="244" y="69"/>
                  </a:cubicBezTo>
                  <a:cubicBezTo>
                    <a:pt x="244" y="127"/>
                    <a:pt x="244" y="127"/>
                    <a:pt x="244" y="127"/>
                  </a:cubicBezTo>
                  <a:cubicBezTo>
                    <a:pt x="264" y="162"/>
                    <a:pt x="264" y="162"/>
                    <a:pt x="264" y="162"/>
                  </a:cubicBezTo>
                  <a:cubicBezTo>
                    <a:pt x="264" y="162"/>
                    <a:pt x="264" y="162"/>
                    <a:pt x="264" y="162"/>
                  </a:cubicBezTo>
                  <a:cubicBezTo>
                    <a:pt x="295" y="214"/>
                    <a:pt x="295" y="214"/>
                    <a:pt x="295" y="214"/>
                  </a:cubicBezTo>
                  <a:cubicBezTo>
                    <a:pt x="295" y="215"/>
                    <a:pt x="295" y="215"/>
                    <a:pt x="295" y="215"/>
                  </a:cubicBezTo>
                  <a:cubicBezTo>
                    <a:pt x="298" y="220"/>
                    <a:pt x="299" y="226"/>
                    <a:pt x="299" y="231"/>
                  </a:cubicBezTo>
                  <a:cubicBezTo>
                    <a:pt x="299" y="235"/>
                    <a:pt x="297" y="239"/>
                    <a:pt x="295" y="243"/>
                  </a:cubicBezTo>
                  <a:cubicBezTo>
                    <a:pt x="293" y="246"/>
                    <a:pt x="290" y="249"/>
                    <a:pt x="287" y="251"/>
                  </a:cubicBezTo>
                  <a:cubicBezTo>
                    <a:pt x="283" y="252"/>
                    <a:pt x="279" y="254"/>
                    <a:pt x="274" y="253"/>
                  </a:cubicBezTo>
                  <a:cubicBezTo>
                    <a:pt x="274" y="253"/>
                    <a:pt x="274" y="253"/>
                    <a:pt x="274" y="253"/>
                  </a:cubicBezTo>
                  <a:cubicBezTo>
                    <a:pt x="211" y="253"/>
                    <a:pt x="211" y="253"/>
                    <a:pt x="211" y="253"/>
                  </a:cubicBezTo>
                  <a:cubicBezTo>
                    <a:pt x="150" y="253"/>
                    <a:pt x="150" y="253"/>
                    <a:pt x="150" y="253"/>
                  </a:cubicBezTo>
                  <a:cubicBezTo>
                    <a:pt x="150" y="253"/>
                    <a:pt x="150" y="253"/>
                    <a:pt x="150" y="253"/>
                  </a:cubicBezTo>
                  <a:cubicBezTo>
                    <a:pt x="150" y="253"/>
                    <a:pt x="150" y="253"/>
                    <a:pt x="149" y="253"/>
                  </a:cubicBezTo>
                  <a:cubicBezTo>
                    <a:pt x="149" y="253"/>
                    <a:pt x="149" y="253"/>
                    <a:pt x="149" y="253"/>
                  </a:cubicBezTo>
                  <a:cubicBezTo>
                    <a:pt x="146" y="253"/>
                    <a:pt x="146" y="253"/>
                    <a:pt x="146" y="253"/>
                  </a:cubicBezTo>
                  <a:cubicBezTo>
                    <a:pt x="37" y="253"/>
                    <a:pt x="37" y="253"/>
                    <a:pt x="37" y="253"/>
                  </a:cubicBezTo>
                  <a:cubicBezTo>
                    <a:pt x="34" y="253"/>
                    <a:pt x="34" y="253"/>
                    <a:pt x="34" y="253"/>
                  </a:cubicBezTo>
                  <a:cubicBezTo>
                    <a:pt x="31" y="251"/>
                    <a:pt x="31" y="251"/>
                    <a:pt x="31" y="251"/>
                  </a:cubicBezTo>
                  <a:cubicBezTo>
                    <a:pt x="22" y="243"/>
                    <a:pt x="14" y="232"/>
                    <a:pt x="8" y="220"/>
                  </a:cubicBezTo>
                  <a:cubicBezTo>
                    <a:pt x="3" y="209"/>
                    <a:pt x="0" y="196"/>
                    <a:pt x="0" y="182"/>
                  </a:cubicBezTo>
                  <a:cubicBezTo>
                    <a:pt x="0" y="164"/>
                    <a:pt x="6" y="147"/>
                    <a:pt x="15" y="132"/>
                  </a:cubicBezTo>
                  <a:cubicBezTo>
                    <a:pt x="24" y="119"/>
                    <a:pt x="36" y="108"/>
                    <a:pt x="50" y="101"/>
                  </a:cubicBezTo>
                  <a:cubicBezTo>
                    <a:pt x="50" y="50"/>
                    <a:pt x="50" y="50"/>
                    <a:pt x="50" y="50"/>
                  </a:cubicBezTo>
                  <a:cubicBezTo>
                    <a:pt x="42" y="50"/>
                    <a:pt x="42" y="50"/>
                    <a:pt x="42" y="50"/>
                  </a:cubicBezTo>
                  <a:cubicBezTo>
                    <a:pt x="33" y="50"/>
                    <a:pt x="33" y="50"/>
                    <a:pt x="33" y="50"/>
                  </a:cubicBezTo>
                  <a:cubicBezTo>
                    <a:pt x="33" y="41"/>
                    <a:pt x="33" y="41"/>
                    <a:pt x="33" y="41"/>
                  </a:cubicBezTo>
                  <a:cubicBezTo>
                    <a:pt x="33" y="10"/>
                    <a:pt x="33" y="10"/>
                    <a:pt x="33" y="10"/>
                  </a:cubicBezTo>
                  <a:cubicBezTo>
                    <a:pt x="33" y="0"/>
                    <a:pt x="33" y="0"/>
                    <a:pt x="33" y="0"/>
                  </a:cubicBezTo>
                  <a:cubicBezTo>
                    <a:pt x="42" y="0"/>
                    <a:pt x="42" y="0"/>
                    <a:pt x="42" y="0"/>
                  </a:cubicBezTo>
                  <a:cubicBezTo>
                    <a:pt x="139" y="0"/>
                    <a:pt x="139" y="0"/>
                    <a:pt x="139" y="0"/>
                  </a:cubicBezTo>
                  <a:cubicBezTo>
                    <a:pt x="149" y="0"/>
                    <a:pt x="149" y="0"/>
                    <a:pt x="149" y="0"/>
                  </a:cubicBezTo>
                  <a:cubicBezTo>
                    <a:pt x="149" y="10"/>
                    <a:pt x="149" y="10"/>
                    <a:pt x="149" y="10"/>
                  </a:cubicBezTo>
                  <a:cubicBezTo>
                    <a:pt x="149" y="41"/>
                    <a:pt x="149" y="41"/>
                    <a:pt x="149" y="41"/>
                  </a:cubicBezTo>
                  <a:cubicBezTo>
                    <a:pt x="149" y="50"/>
                    <a:pt x="149" y="50"/>
                    <a:pt x="149" y="50"/>
                  </a:cubicBezTo>
                  <a:cubicBezTo>
                    <a:pt x="139" y="50"/>
                    <a:pt x="139" y="50"/>
                    <a:pt x="139" y="50"/>
                  </a:cubicBezTo>
                  <a:cubicBezTo>
                    <a:pt x="132" y="50"/>
                    <a:pt x="132" y="50"/>
                    <a:pt x="132" y="50"/>
                  </a:cubicBezTo>
                  <a:cubicBezTo>
                    <a:pt x="132" y="100"/>
                    <a:pt x="132" y="100"/>
                    <a:pt x="132" y="100"/>
                  </a:cubicBezTo>
                  <a:close/>
                  <a:moveTo>
                    <a:pt x="230" y="164"/>
                  </a:moveTo>
                  <a:cubicBezTo>
                    <a:pt x="238" y="178"/>
                    <a:pt x="238" y="178"/>
                    <a:pt x="238" y="178"/>
                  </a:cubicBezTo>
                  <a:cubicBezTo>
                    <a:pt x="265" y="224"/>
                    <a:pt x="265" y="224"/>
                    <a:pt x="265" y="224"/>
                  </a:cubicBezTo>
                  <a:cubicBezTo>
                    <a:pt x="212" y="224"/>
                    <a:pt x="212" y="224"/>
                    <a:pt x="212" y="224"/>
                  </a:cubicBezTo>
                  <a:cubicBezTo>
                    <a:pt x="173" y="224"/>
                    <a:pt x="173" y="224"/>
                    <a:pt x="173" y="224"/>
                  </a:cubicBezTo>
                  <a:cubicBezTo>
                    <a:pt x="171" y="228"/>
                    <a:pt x="169" y="232"/>
                    <a:pt x="166" y="235"/>
                  </a:cubicBezTo>
                  <a:cubicBezTo>
                    <a:pt x="211" y="235"/>
                    <a:pt x="211" y="235"/>
                    <a:pt x="211" y="235"/>
                  </a:cubicBezTo>
                  <a:cubicBezTo>
                    <a:pt x="274" y="235"/>
                    <a:pt x="274" y="235"/>
                    <a:pt x="274" y="235"/>
                  </a:cubicBezTo>
                  <a:cubicBezTo>
                    <a:pt x="275" y="235"/>
                    <a:pt x="275" y="235"/>
                    <a:pt x="275" y="235"/>
                  </a:cubicBezTo>
                  <a:cubicBezTo>
                    <a:pt x="276" y="235"/>
                    <a:pt x="277" y="235"/>
                    <a:pt x="278" y="234"/>
                  </a:cubicBezTo>
                  <a:cubicBezTo>
                    <a:pt x="279" y="234"/>
                    <a:pt x="279" y="233"/>
                    <a:pt x="280" y="233"/>
                  </a:cubicBezTo>
                  <a:cubicBezTo>
                    <a:pt x="280" y="232"/>
                    <a:pt x="281" y="231"/>
                    <a:pt x="281" y="230"/>
                  </a:cubicBezTo>
                  <a:cubicBezTo>
                    <a:pt x="281" y="228"/>
                    <a:pt x="280" y="226"/>
                    <a:pt x="279" y="223"/>
                  </a:cubicBezTo>
                  <a:cubicBezTo>
                    <a:pt x="248" y="171"/>
                    <a:pt x="248" y="171"/>
                    <a:pt x="248" y="171"/>
                  </a:cubicBezTo>
                  <a:cubicBezTo>
                    <a:pt x="248" y="171"/>
                    <a:pt x="248" y="171"/>
                    <a:pt x="248" y="171"/>
                  </a:cubicBezTo>
                  <a:cubicBezTo>
                    <a:pt x="227" y="134"/>
                    <a:pt x="227" y="134"/>
                    <a:pt x="227" y="134"/>
                  </a:cubicBezTo>
                  <a:cubicBezTo>
                    <a:pt x="226" y="132"/>
                    <a:pt x="226" y="132"/>
                    <a:pt x="226" y="132"/>
                  </a:cubicBezTo>
                  <a:cubicBezTo>
                    <a:pt x="226" y="130"/>
                    <a:pt x="226" y="130"/>
                    <a:pt x="226" y="130"/>
                  </a:cubicBezTo>
                  <a:cubicBezTo>
                    <a:pt x="226" y="60"/>
                    <a:pt x="226" y="60"/>
                    <a:pt x="226" y="60"/>
                  </a:cubicBezTo>
                  <a:cubicBezTo>
                    <a:pt x="226" y="55"/>
                    <a:pt x="226" y="55"/>
                    <a:pt x="226" y="55"/>
                  </a:cubicBezTo>
                  <a:cubicBezTo>
                    <a:pt x="196" y="55"/>
                    <a:pt x="196" y="55"/>
                    <a:pt x="196" y="55"/>
                  </a:cubicBezTo>
                  <a:cubicBezTo>
                    <a:pt x="196" y="60"/>
                    <a:pt x="196" y="60"/>
                    <a:pt x="196" y="60"/>
                  </a:cubicBezTo>
                  <a:cubicBezTo>
                    <a:pt x="196" y="131"/>
                    <a:pt x="196" y="131"/>
                    <a:pt x="196" y="131"/>
                  </a:cubicBezTo>
                  <a:cubicBezTo>
                    <a:pt x="196" y="133"/>
                    <a:pt x="196" y="133"/>
                    <a:pt x="196" y="133"/>
                  </a:cubicBezTo>
                  <a:cubicBezTo>
                    <a:pt x="195" y="135"/>
                    <a:pt x="195" y="135"/>
                    <a:pt x="195" y="135"/>
                  </a:cubicBezTo>
                  <a:cubicBezTo>
                    <a:pt x="180" y="160"/>
                    <a:pt x="180" y="160"/>
                    <a:pt x="180" y="160"/>
                  </a:cubicBezTo>
                  <a:cubicBezTo>
                    <a:pt x="182" y="167"/>
                    <a:pt x="183" y="174"/>
                    <a:pt x="183" y="182"/>
                  </a:cubicBezTo>
                  <a:cubicBezTo>
                    <a:pt x="185" y="178"/>
                    <a:pt x="185" y="178"/>
                    <a:pt x="185" y="178"/>
                  </a:cubicBezTo>
                  <a:cubicBezTo>
                    <a:pt x="193" y="164"/>
                    <a:pt x="193" y="164"/>
                    <a:pt x="193" y="164"/>
                  </a:cubicBezTo>
                  <a:cubicBezTo>
                    <a:pt x="230" y="164"/>
                    <a:pt x="230" y="164"/>
                    <a:pt x="230" y="164"/>
                  </a:cubicBezTo>
                  <a:close/>
                  <a:moveTo>
                    <a:pt x="126" y="218"/>
                  </a:moveTo>
                  <a:cubicBezTo>
                    <a:pt x="126" y="217"/>
                    <a:pt x="127" y="217"/>
                    <a:pt x="127" y="216"/>
                  </a:cubicBezTo>
                  <a:cubicBezTo>
                    <a:pt x="146" y="183"/>
                    <a:pt x="146" y="183"/>
                    <a:pt x="146" y="183"/>
                  </a:cubicBezTo>
                  <a:cubicBezTo>
                    <a:pt x="146" y="179"/>
                    <a:pt x="145" y="174"/>
                    <a:pt x="144" y="170"/>
                  </a:cubicBezTo>
                  <a:cubicBezTo>
                    <a:pt x="143" y="168"/>
                    <a:pt x="143" y="166"/>
                    <a:pt x="142" y="164"/>
                  </a:cubicBezTo>
                  <a:cubicBezTo>
                    <a:pt x="46" y="164"/>
                    <a:pt x="46" y="164"/>
                    <a:pt x="46" y="164"/>
                  </a:cubicBezTo>
                  <a:cubicBezTo>
                    <a:pt x="45" y="166"/>
                    <a:pt x="44" y="168"/>
                    <a:pt x="43" y="170"/>
                  </a:cubicBezTo>
                  <a:cubicBezTo>
                    <a:pt x="42" y="175"/>
                    <a:pt x="41" y="179"/>
                    <a:pt x="41" y="184"/>
                  </a:cubicBezTo>
                  <a:cubicBezTo>
                    <a:pt x="41" y="191"/>
                    <a:pt x="43" y="198"/>
                    <a:pt x="45" y="204"/>
                  </a:cubicBezTo>
                  <a:cubicBezTo>
                    <a:pt x="48" y="209"/>
                    <a:pt x="50" y="214"/>
                    <a:pt x="54" y="218"/>
                  </a:cubicBezTo>
                  <a:cubicBezTo>
                    <a:pt x="126" y="218"/>
                    <a:pt x="126" y="218"/>
                    <a:pt x="126" y="218"/>
                  </a:cubicBezTo>
                  <a:close/>
                  <a:moveTo>
                    <a:pt x="32" y="139"/>
                  </a:moveTo>
                  <a:cubicBezTo>
                    <a:pt x="38" y="139"/>
                    <a:pt x="38" y="139"/>
                    <a:pt x="38" y="139"/>
                  </a:cubicBezTo>
                  <a:cubicBezTo>
                    <a:pt x="149" y="139"/>
                    <a:pt x="149" y="139"/>
                    <a:pt x="149" y="139"/>
                  </a:cubicBezTo>
                  <a:cubicBezTo>
                    <a:pt x="151" y="139"/>
                    <a:pt x="151" y="139"/>
                    <a:pt x="151" y="139"/>
                  </a:cubicBezTo>
                  <a:cubicBezTo>
                    <a:pt x="143" y="128"/>
                    <a:pt x="132" y="120"/>
                    <a:pt x="119" y="115"/>
                  </a:cubicBezTo>
                  <a:cubicBezTo>
                    <a:pt x="113" y="112"/>
                    <a:pt x="113" y="112"/>
                    <a:pt x="113" y="112"/>
                  </a:cubicBezTo>
                  <a:cubicBezTo>
                    <a:pt x="113" y="106"/>
                    <a:pt x="113" y="106"/>
                    <a:pt x="113" y="106"/>
                  </a:cubicBezTo>
                  <a:cubicBezTo>
                    <a:pt x="113" y="41"/>
                    <a:pt x="113" y="41"/>
                    <a:pt x="113" y="41"/>
                  </a:cubicBezTo>
                  <a:cubicBezTo>
                    <a:pt x="113" y="32"/>
                    <a:pt x="113" y="32"/>
                    <a:pt x="113" y="32"/>
                  </a:cubicBezTo>
                  <a:cubicBezTo>
                    <a:pt x="123" y="32"/>
                    <a:pt x="123" y="32"/>
                    <a:pt x="123" y="32"/>
                  </a:cubicBezTo>
                  <a:cubicBezTo>
                    <a:pt x="130" y="32"/>
                    <a:pt x="130" y="32"/>
                    <a:pt x="130" y="32"/>
                  </a:cubicBezTo>
                  <a:cubicBezTo>
                    <a:pt x="130" y="19"/>
                    <a:pt x="130" y="19"/>
                    <a:pt x="130" y="19"/>
                  </a:cubicBezTo>
                  <a:cubicBezTo>
                    <a:pt x="51" y="19"/>
                    <a:pt x="51" y="19"/>
                    <a:pt x="51" y="19"/>
                  </a:cubicBezTo>
                  <a:cubicBezTo>
                    <a:pt x="51" y="32"/>
                    <a:pt x="51" y="32"/>
                    <a:pt x="51" y="32"/>
                  </a:cubicBezTo>
                  <a:cubicBezTo>
                    <a:pt x="59" y="32"/>
                    <a:pt x="59" y="32"/>
                    <a:pt x="59" y="32"/>
                  </a:cubicBezTo>
                  <a:cubicBezTo>
                    <a:pt x="68" y="32"/>
                    <a:pt x="68" y="32"/>
                    <a:pt x="68" y="32"/>
                  </a:cubicBezTo>
                  <a:cubicBezTo>
                    <a:pt x="68" y="41"/>
                    <a:pt x="68" y="41"/>
                    <a:pt x="68" y="41"/>
                  </a:cubicBezTo>
                  <a:cubicBezTo>
                    <a:pt x="68" y="107"/>
                    <a:pt x="68" y="107"/>
                    <a:pt x="68" y="107"/>
                  </a:cubicBezTo>
                  <a:cubicBezTo>
                    <a:pt x="68" y="113"/>
                    <a:pt x="68" y="113"/>
                    <a:pt x="68" y="113"/>
                  </a:cubicBezTo>
                  <a:cubicBezTo>
                    <a:pt x="63" y="115"/>
                    <a:pt x="63" y="115"/>
                    <a:pt x="63" y="115"/>
                  </a:cubicBezTo>
                  <a:cubicBezTo>
                    <a:pt x="51" y="120"/>
                    <a:pt x="40" y="129"/>
                    <a:pt x="32" y="139"/>
                  </a:cubicBezTo>
                  <a:close/>
                </a:path>
              </a:pathLst>
            </a:custGeom>
            <a:solidFill>
              <a:schemeClr val="bg1"/>
            </a:solidFill>
            <a:ln>
              <a:noFill/>
            </a:ln>
            <a:effectLst>
              <a:innerShdw blurRad="25400">
                <a:prstClr val="black">
                  <a:alpha val="36000"/>
                </a:prstClr>
              </a:innerShdw>
            </a:effec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7"/>
            <p:cNvSpPr>
              <a:spLocks noEditPoints="1"/>
            </p:cNvSpPr>
            <p:nvPr/>
          </p:nvSpPr>
          <p:spPr bwMode="auto">
            <a:xfrm>
              <a:off x="7618914" y="3962013"/>
              <a:ext cx="356735" cy="415504"/>
            </a:xfrm>
            <a:custGeom>
              <a:avLst/>
              <a:gdLst>
                <a:gd name="T0" fmla="*/ 153 w 293"/>
                <a:gd name="T1" fmla="*/ 41 h 341"/>
                <a:gd name="T2" fmla="*/ 183 w 293"/>
                <a:gd name="T3" fmla="*/ 224 h 341"/>
                <a:gd name="T4" fmla="*/ 29 w 293"/>
                <a:gd name="T5" fmla="*/ 254 h 341"/>
                <a:gd name="T6" fmla="*/ 0 w 293"/>
                <a:gd name="T7" fmla="*/ 70 h 341"/>
                <a:gd name="T8" fmla="*/ 99 w 293"/>
                <a:gd name="T9" fmla="*/ 279 h 341"/>
                <a:gd name="T10" fmla="*/ 110 w 293"/>
                <a:gd name="T11" fmla="*/ 260 h 341"/>
                <a:gd name="T12" fmla="*/ 70 w 293"/>
                <a:gd name="T13" fmla="*/ 279 h 341"/>
                <a:gd name="T14" fmla="*/ 93 w 293"/>
                <a:gd name="T15" fmla="*/ 317 h 341"/>
                <a:gd name="T16" fmla="*/ 148 w 293"/>
                <a:gd name="T17" fmla="*/ 338 h 341"/>
                <a:gd name="T18" fmla="*/ 207 w 293"/>
                <a:gd name="T19" fmla="*/ 288 h 341"/>
                <a:gd name="T20" fmla="*/ 278 w 293"/>
                <a:gd name="T21" fmla="*/ 284 h 341"/>
                <a:gd name="T22" fmla="*/ 239 w 293"/>
                <a:gd name="T23" fmla="*/ 233 h 341"/>
                <a:gd name="T24" fmla="*/ 184 w 293"/>
                <a:gd name="T25" fmla="*/ 291 h 341"/>
                <a:gd name="T26" fmla="*/ 122 w 293"/>
                <a:gd name="T27" fmla="*/ 321 h 341"/>
                <a:gd name="T28" fmla="*/ 99 w 293"/>
                <a:gd name="T29" fmla="*/ 279 h 341"/>
                <a:gd name="T30" fmla="*/ 39 w 293"/>
                <a:gd name="T31" fmla="*/ 11 h 341"/>
                <a:gd name="T32" fmla="*/ 139 w 293"/>
                <a:gd name="T33" fmla="*/ 0 h 341"/>
                <a:gd name="T34" fmla="*/ 140 w 293"/>
                <a:gd name="T35" fmla="*/ 37 h 341"/>
                <a:gd name="T36" fmla="*/ 123 w 293"/>
                <a:gd name="T37" fmla="*/ 17 h 341"/>
                <a:gd name="T38" fmla="*/ 61 w 293"/>
                <a:gd name="T39" fmla="*/ 37 h 341"/>
                <a:gd name="T40" fmla="*/ 21 w 293"/>
                <a:gd name="T41" fmla="*/ 210 h 341"/>
                <a:gd name="T42" fmla="*/ 55 w 293"/>
                <a:gd name="T43" fmla="*/ 217 h 341"/>
                <a:gd name="T44" fmla="*/ 21 w 293"/>
                <a:gd name="T45" fmla="*/ 210 h 341"/>
                <a:gd name="T46" fmla="*/ 21 w 293"/>
                <a:gd name="T47" fmla="*/ 93 h 341"/>
                <a:gd name="T48" fmla="*/ 38 w 293"/>
                <a:gd name="T49" fmla="*/ 90 h 341"/>
                <a:gd name="T50" fmla="*/ 21 w 293"/>
                <a:gd name="T51" fmla="*/ 136 h 341"/>
                <a:gd name="T52" fmla="*/ 38 w 293"/>
                <a:gd name="T53" fmla="*/ 140 h 341"/>
                <a:gd name="T54" fmla="*/ 21 w 293"/>
                <a:gd name="T55" fmla="*/ 136 h 341"/>
                <a:gd name="T56" fmla="*/ 21 w 293"/>
                <a:gd name="T57" fmla="*/ 130 h 341"/>
                <a:gd name="T58" fmla="*/ 38 w 293"/>
                <a:gd name="T59" fmla="*/ 127 h 341"/>
                <a:gd name="T60" fmla="*/ 21 w 293"/>
                <a:gd name="T61" fmla="*/ 118 h 341"/>
                <a:gd name="T62" fmla="*/ 38 w 293"/>
                <a:gd name="T63" fmla="*/ 121 h 341"/>
                <a:gd name="T64" fmla="*/ 21 w 293"/>
                <a:gd name="T65" fmla="*/ 118 h 341"/>
                <a:gd name="T66" fmla="*/ 21 w 293"/>
                <a:gd name="T67" fmla="*/ 112 h 341"/>
                <a:gd name="T68" fmla="*/ 38 w 293"/>
                <a:gd name="T69" fmla="*/ 108 h 341"/>
                <a:gd name="T70" fmla="*/ 21 w 293"/>
                <a:gd name="T71" fmla="*/ 99 h 341"/>
                <a:gd name="T72" fmla="*/ 38 w 293"/>
                <a:gd name="T73" fmla="*/ 103 h 341"/>
                <a:gd name="T74" fmla="*/ 21 w 293"/>
                <a:gd name="T75" fmla="*/ 99 h 341"/>
                <a:gd name="T76" fmla="*/ 21 w 293"/>
                <a:gd name="T77" fmla="*/ 158 h 341"/>
                <a:gd name="T78" fmla="*/ 38 w 293"/>
                <a:gd name="T79" fmla="*/ 155 h 341"/>
                <a:gd name="T80" fmla="*/ 21 w 293"/>
                <a:gd name="T81" fmla="*/ 201 h 341"/>
                <a:gd name="T82" fmla="*/ 38 w 293"/>
                <a:gd name="T83" fmla="*/ 205 h 341"/>
                <a:gd name="T84" fmla="*/ 21 w 293"/>
                <a:gd name="T85" fmla="*/ 201 h 341"/>
                <a:gd name="T86" fmla="*/ 21 w 293"/>
                <a:gd name="T87" fmla="*/ 195 h 341"/>
                <a:gd name="T88" fmla="*/ 38 w 293"/>
                <a:gd name="T89" fmla="*/ 192 h 341"/>
                <a:gd name="T90" fmla="*/ 21 w 293"/>
                <a:gd name="T91" fmla="*/ 183 h 341"/>
                <a:gd name="T92" fmla="*/ 38 w 293"/>
                <a:gd name="T93" fmla="*/ 186 h 341"/>
                <a:gd name="T94" fmla="*/ 21 w 293"/>
                <a:gd name="T95" fmla="*/ 183 h 341"/>
                <a:gd name="T96" fmla="*/ 21 w 293"/>
                <a:gd name="T97" fmla="*/ 177 h 341"/>
                <a:gd name="T98" fmla="*/ 38 w 293"/>
                <a:gd name="T99" fmla="*/ 173 h 341"/>
                <a:gd name="T100" fmla="*/ 21 w 293"/>
                <a:gd name="T101" fmla="*/ 164 h 341"/>
                <a:gd name="T102" fmla="*/ 38 w 293"/>
                <a:gd name="T103" fmla="*/ 168 h 341"/>
                <a:gd name="T104" fmla="*/ 21 w 293"/>
                <a:gd name="T105" fmla="*/ 164 h 341"/>
                <a:gd name="T106" fmla="*/ 21 w 293"/>
                <a:gd name="T107" fmla="*/ 86 h 341"/>
                <a:gd name="T108" fmla="*/ 55 w 293"/>
                <a:gd name="T109" fmla="*/ 80 h 341"/>
                <a:gd name="T110" fmla="*/ 21 w 293"/>
                <a:gd name="T111" fmla="*/ 144 h 341"/>
                <a:gd name="T112" fmla="*/ 55 w 293"/>
                <a:gd name="T113" fmla="*/ 151 h 341"/>
                <a:gd name="T114" fmla="*/ 21 w 293"/>
                <a:gd name="T115" fmla="*/ 144 h 341"/>
                <a:gd name="T116" fmla="*/ 153 w 293"/>
                <a:gd name="T117" fmla="*/ 178 h 341"/>
                <a:gd name="T118" fmla="*/ 67 w 293"/>
                <a:gd name="T119" fmla="*/ 178 h 341"/>
                <a:gd name="T120" fmla="*/ 134 w 293"/>
                <a:gd name="T121" fmla="*/ 15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3" h="341">
                  <a:moveTo>
                    <a:pt x="29" y="41"/>
                  </a:moveTo>
                  <a:cubicBezTo>
                    <a:pt x="128" y="41"/>
                    <a:pt x="85" y="41"/>
                    <a:pt x="153" y="41"/>
                  </a:cubicBezTo>
                  <a:cubicBezTo>
                    <a:pt x="169" y="41"/>
                    <a:pt x="183" y="54"/>
                    <a:pt x="183" y="70"/>
                  </a:cubicBezTo>
                  <a:cubicBezTo>
                    <a:pt x="183" y="224"/>
                    <a:pt x="183" y="224"/>
                    <a:pt x="183" y="224"/>
                  </a:cubicBezTo>
                  <a:cubicBezTo>
                    <a:pt x="183" y="240"/>
                    <a:pt x="169" y="254"/>
                    <a:pt x="153" y="254"/>
                  </a:cubicBezTo>
                  <a:cubicBezTo>
                    <a:pt x="29" y="254"/>
                    <a:pt x="29" y="254"/>
                    <a:pt x="29" y="254"/>
                  </a:cubicBezTo>
                  <a:cubicBezTo>
                    <a:pt x="13" y="254"/>
                    <a:pt x="0" y="240"/>
                    <a:pt x="0" y="224"/>
                  </a:cubicBezTo>
                  <a:cubicBezTo>
                    <a:pt x="0" y="70"/>
                    <a:pt x="0" y="70"/>
                    <a:pt x="0" y="70"/>
                  </a:cubicBezTo>
                  <a:cubicBezTo>
                    <a:pt x="0" y="54"/>
                    <a:pt x="13" y="41"/>
                    <a:pt x="29" y="41"/>
                  </a:cubicBezTo>
                  <a:close/>
                  <a:moveTo>
                    <a:pt x="99" y="279"/>
                  </a:moveTo>
                  <a:cubicBezTo>
                    <a:pt x="110" y="279"/>
                    <a:pt x="110" y="279"/>
                    <a:pt x="110" y="279"/>
                  </a:cubicBezTo>
                  <a:cubicBezTo>
                    <a:pt x="110" y="260"/>
                    <a:pt x="110" y="260"/>
                    <a:pt x="110" y="260"/>
                  </a:cubicBezTo>
                  <a:cubicBezTo>
                    <a:pt x="70" y="260"/>
                    <a:pt x="70" y="260"/>
                    <a:pt x="70" y="260"/>
                  </a:cubicBezTo>
                  <a:cubicBezTo>
                    <a:pt x="70" y="279"/>
                    <a:pt x="70" y="279"/>
                    <a:pt x="70" y="279"/>
                  </a:cubicBezTo>
                  <a:cubicBezTo>
                    <a:pt x="82" y="279"/>
                    <a:pt x="82" y="279"/>
                    <a:pt x="82" y="279"/>
                  </a:cubicBezTo>
                  <a:cubicBezTo>
                    <a:pt x="83" y="294"/>
                    <a:pt x="87" y="307"/>
                    <a:pt x="93" y="317"/>
                  </a:cubicBezTo>
                  <a:cubicBezTo>
                    <a:pt x="99" y="326"/>
                    <a:pt x="107" y="333"/>
                    <a:pt x="116" y="337"/>
                  </a:cubicBezTo>
                  <a:cubicBezTo>
                    <a:pt x="125" y="340"/>
                    <a:pt x="136" y="341"/>
                    <a:pt x="148" y="338"/>
                  </a:cubicBezTo>
                  <a:cubicBezTo>
                    <a:pt x="163" y="333"/>
                    <a:pt x="180" y="322"/>
                    <a:pt x="196" y="302"/>
                  </a:cubicBezTo>
                  <a:cubicBezTo>
                    <a:pt x="200" y="297"/>
                    <a:pt x="204" y="292"/>
                    <a:pt x="207" y="288"/>
                  </a:cubicBezTo>
                  <a:cubicBezTo>
                    <a:pt x="221" y="270"/>
                    <a:pt x="234" y="253"/>
                    <a:pt x="245" y="248"/>
                  </a:cubicBezTo>
                  <a:cubicBezTo>
                    <a:pt x="255" y="245"/>
                    <a:pt x="266" y="253"/>
                    <a:pt x="278" y="284"/>
                  </a:cubicBezTo>
                  <a:cubicBezTo>
                    <a:pt x="293" y="278"/>
                    <a:pt x="293" y="278"/>
                    <a:pt x="293" y="278"/>
                  </a:cubicBezTo>
                  <a:cubicBezTo>
                    <a:pt x="276" y="235"/>
                    <a:pt x="258" y="226"/>
                    <a:pt x="239" y="233"/>
                  </a:cubicBezTo>
                  <a:cubicBezTo>
                    <a:pt x="224" y="239"/>
                    <a:pt x="209" y="258"/>
                    <a:pt x="194" y="278"/>
                  </a:cubicBezTo>
                  <a:cubicBezTo>
                    <a:pt x="191" y="282"/>
                    <a:pt x="187" y="287"/>
                    <a:pt x="184" y="291"/>
                  </a:cubicBezTo>
                  <a:cubicBezTo>
                    <a:pt x="170" y="309"/>
                    <a:pt x="156" y="318"/>
                    <a:pt x="143" y="322"/>
                  </a:cubicBezTo>
                  <a:cubicBezTo>
                    <a:pt x="135" y="324"/>
                    <a:pt x="128" y="324"/>
                    <a:pt x="122" y="321"/>
                  </a:cubicBezTo>
                  <a:cubicBezTo>
                    <a:pt x="116" y="319"/>
                    <a:pt x="111" y="314"/>
                    <a:pt x="107" y="308"/>
                  </a:cubicBezTo>
                  <a:cubicBezTo>
                    <a:pt x="102" y="301"/>
                    <a:pt x="99" y="291"/>
                    <a:pt x="99" y="279"/>
                  </a:cubicBezTo>
                  <a:close/>
                  <a:moveTo>
                    <a:pt x="45" y="37"/>
                  </a:moveTo>
                  <a:cubicBezTo>
                    <a:pt x="39" y="11"/>
                    <a:pt x="39" y="11"/>
                    <a:pt x="39" y="11"/>
                  </a:cubicBezTo>
                  <a:cubicBezTo>
                    <a:pt x="46" y="0"/>
                    <a:pt x="46" y="0"/>
                    <a:pt x="46" y="0"/>
                  </a:cubicBezTo>
                  <a:cubicBezTo>
                    <a:pt x="139" y="0"/>
                    <a:pt x="139" y="0"/>
                    <a:pt x="139" y="0"/>
                  </a:cubicBezTo>
                  <a:cubicBezTo>
                    <a:pt x="146" y="11"/>
                    <a:pt x="146" y="11"/>
                    <a:pt x="146" y="11"/>
                  </a:cubicBezTo>
                  <a:cubicBezTo>
                    <a:pt x="140" y="37"/>
                    <a:pt x="140" y="37"/>
                    <a:pt x="140" y="37"/>
                  </a:cubicBezTo>
                  <a:cubicBezTo>
                    <a:pt x="125" y="37"/>
                    <a:pt x="125" y="37"/>
                    <a:pt x="125" y="37"/>
                  </a:cubicBezTo>
                  <a:cubicBezTo>
                    <a:pt x="123" y="17"/>
                    <a:pt x="123" y="17"/>
                    <a:pt x="123" y="17"/>
                  </a:cubicBezTo>
                  <a:cubicBezTo>
                    <a:pt x="63" y="17"/>
                    <a:pt x="63" y="17"/>
                    <a:pt x="63" y="17"/>
                  </a:cubicBezTo>
                  <a:cubicBezTo>
                    <a:pt x="61" y="37"/>
                    <a:pt x="61" y="37"/>
                    <a:pt x="61" y="37"/>
                  </a:cubicBezTo>
                  <a:cubicBezTo>
                    <a:pt x="45" y="37"/>
                    <a:pt x="45" y="37"/>
                    <a:pt x="45" y="37"/>
                  </a:cubicBezTo>
                  <a:close/>
                  <a:moveTo>
                    <a:pt x="21" y="210"/>
                  </a:moveTo>
                  <a:cubicBezTo>
                    <a:pt x="21" y="217"/>
                    <a:pt x="21" y="217"/>
                    <a:pt x="21" y="217"/>
                  </a:cubicBezTo>
                  <a:cubicBezTo>
                    <a:pt x="55" y="217"/>
                    <a:pt x="55" y="217"/>
                    <a:pt x="55" y="217"/>
                  </a:cubicBezTo>
                  <a:cubicBezTo>
                    <a:pt x="55" y="210"/>
                    <a:pt x="55" y="210"/>
                    <a:pt x="55" y="210"/>
                  </a:cubicBezTo>
                  <a:cubicBezTo>
                    <a:pt x="21" y="210"/>
                    <a:pt x="21" y="210"/>
                    <a:pt x="21" y="210"/>
                  </a:cubicBezTo>
                  <a:close/>
                  <a:moveTo>
                    <a:pt x="21" y="90"/>
                  </a:moveTo>
                  <a:cubicBezTo>
                    <a:pt x="21" y="93"/>
                    <a:pt x="21" y="93"/>
                    <a:pt x="21" y="93"/>
                  </a:cubicBezTo>
                  <a:cubicBezTo>
                    <a:pt x="38" y="93"/>
                    <a:pt x="38" y="93"/>
                    <a:pt x="38" y="93"/>
                  </a:cubicBezTo>
                  <a:cubicBezTo>
                    <a:pt x="38" y="90"/>
                    <a:pt x="38" y="90"/>
                    <a:pt x="38" y="90"/>
                  </a:cubicBezTo>
                  <a:cubicBezTo>
                    <a:pt x="21" y="90"/>
                    <a:pt x="21" y="90"/>
                    <a:pt x="21" y="90"/>
                  </a:cubicBezTo>
                  <a:close/>
                  <a:moveTo>
                    <a:pt x="21" y="136"/>
                  </a:moveTo>
                  <a:cubicBezTo>
                    <a:pt x="21" y="140"/>
                    <a:pt x="21" y="140"/>
                    <a:pt x="21" y="140"/>
                  </a:cubicBezTo>
                  <a:cubicBezTo>
                    <a:pt x="38" y="140"/>
                    <a:pt x="38" y="140"/>
                    <a:pt x="38" y="140"/>
                  </a:cubicBezTo>
                  <a:cubicBezTo>
                    <a:pt x="38" y="136"/>
                    <a:pt x="38" y="136"/>
                    <a:pt x="38" y="136"/>
                  </a:cubicBezTo>
                  <a:cubicBezTo>
                    <a:pt x="21" y="136"/>
                    <a:pt x="21" y="136"/>
                    <a:pt x="21" y="136"/>
                  </a:cubicBezTo>
                  <a:close/>
                  <a:moveTo>
                    <a:pt x="21" y="127"/>
                  </a:moveTo>
                  <a:cubicBezTo>
                    <a:pt x="21" y="128"/>
                    <a:pt x="21" y="129"/>
                    <a:pt x="21" y="130"/>
                  </a:cubicBezTo>
                  <a:cubicBezTo>
                    <a:pt x="26" y="130"/>
                    <a:pt x="32" y="130"/>
                    <a:pt x="38" y="130"/>
                  </a:cubicBezTo>
                  <a:cubicBezTo>
                    <a:pt x="38" y="129"/>
                    <a:pt x="38" y="128"/>
                    <a:pt x="38" y="127"/>
                  </a:cubicBezTo>
                  <a:cubicBezTo>
                    <a:pt x="32" y="127"/>
                    <a:pt x="26" y="127"/>
                    <a:pt x="21" y="127"/>
                  </a:cubicBezTo>
                  <a:close/>
                  <a:moveTo>
                    <a:pt x="21" y="118"/>
                  </a:moveTo>
                  <a:cubicBezTo>
                    <a:pt x="21" y="119"/>
                    <a:pt x="21" y="120"/>
                    <a:pt x="21" y="121"/>
                  </a:cubicBezTo>
                  <a:cubicBezTo>
                    <a:pt x="26" y="121"/>
                    <a:pt x="32" y="121"/>
                    <a:pt x="38" y="121"/>
                  </a:cubicBezTo>
                  <a:cubicBezTo>
                    <a:pt x="38" y="120"/>
                    <a:pt x="38" y="119"/>
                    <a:pt x="38" y="118"/>
                  </a:cubicBezTo>
                  <a:cubicBezTo>
                    <a:pt x="32" y="118"/>
                    <a:pt x="26" y="118"/>
                    <a:pt x="21" y="118"/>
                  </a:cubicBezTo>
                  <a:close/>
                  <a:moveTo>
                    <a:pt x="21" y="108"/>
                  </a:moveTo>
                  <a:cubicBezTo>
                    <a:pt x="21" y="110"/>
                    <a:pt x="21" y="111"/>
                    <a:pt x="21" y="112"/>
                  </a:cubicBezTo>
                  <a:cubicBezTo>
                    <a:pt x="26" y="112"/>
                    <a:pt x="32" y="112"/>
                    <a:pt x="38" y="112"/>
                  </a:cubicBezTo>
                  <a:cubicBezTo>
                    <a:pt x="38" y="111"/>
                    <a:pt x="38" y="110"/>
                    <a:pt x="38" y="108"/>
                  </a:cubicBezTo>
                  <a:cubicBezTo>
                    <a:pt x="32" y="108"/>
                    <a:pt x="26" y="108"/>
                    <a:pt x="21" y="108"/>
                  </a:cubicBezTo>
                  <a:close/>
                  <a:moveTo>
                    <a:pt x="21" y="99"/>
                  </a:moveTo>
                  <a:cubicBezTo>
                    <a:pt x="21" y="100"/>
                    <a:pt x="21" y="102"/>
                    <a:pt x="21" y="103"/>
                  </a:cubicBezTo>
                  <a:cubicBezTo>
                    <a:pt x="26" y="103"/>
                    <a:pt x="32" y="103"/>
                    <a:pt x="38" y="103"/>
                  </a:cubicBezTo>
                  <a:cubicBezTo>
                    <a:pt x="38" y="102"/>
                    <a:pt x="38" y="100"/>
                    <a:pt x="38" y="99"/>
                  </a:cubicBezTo>
                  <a:cubicBezTo>
                    <a:pt x="32" y="99"/>
                    <a:pt x="26" y="99"/>
                    <a:pt x="21" y="99"/>
                  </a:cubicBezTo>
                  <a:close/>
                  <a:moveTo>
                    <a:pt x="21" y="155"/>
                  </a:moveTo>
                  <a:cubicBezTo>
                    <a:pt x="21" y="158"/>
                    <a:pt x="21" y="158"/>
                    <a:pt x="21" y="158"/>
                  </a:cubicBezTo>
                  <a:cubicBezTo>
                    <a:pt x="38" y="158"/>
                    <a:pt x="38" y="158"/>
                    <a:pt x="38" y="158"/>
                  </a:cubicBezTo>
                  <a:cubicBezTo>
                    <a:pt x="38" y="155"/>
                    <a:pt x="38" y="155"/>
                    <a:pt x="38" y="155"/>
                  </a:cubicBezTo>
                  <a:cubicBezTo>
                    <a:pt x="21" y="155"/>
                    <a:pt x="21" y="155"/>
                    <a:pt x="21" y="155"/>
                  </a:cubicBezTo>
                  <a:close/>
                  <a:moveTo>
                    <a:pt x="21" y="201"/>
                  </a:moveTo>
                  <a:cubicBezTo>
                    <a:pt x="21" y="205"/>
                    <a:pt x="21" y="205"/>
                    <a:pt x="21" y="205"/>
                  </a:cubicBezTo>
                  <a:cubicBezTo>
                    <a:pt x="38" y="205"/>
                    <a:pt x="38" y="205"/>
                    <a:pt x="38" y="205"/>
                  </a:cubicBezTo>
                  <a:cubicBezTo>
                    <a:pt x="38" y="201"/>
                    <a:pt x="38" y="201"/>
                    <a:pt x="38" y="201"/>
                  </a:cubicBezTo>
                  <a:cubicBezTo>
                    <a:pt x="21" y="201"/>
                    <a:pt x="21" y="201"/>
                    <a:pt x="21" y="201"/>
                  </a:cubicBezTo>
                  <a:close/>
                  <a:moveTo>
                    <a:pt x="21" y="192"/>
                  </a:moveTo>
                  <a:cubicBezTo>
                    <a:pt x="21" y="193"/>
                    <a:pt x="21" y="194"/>
                    <a:pt x="21" y="195"/>
                  </a:cubicBezTo>
                  <a:cubicBezTo>
                    <a:pt x="26" y="195"/>
                    <a:pt x="32" y="195"/>
                    <a:pt x="38" y="195"/>
                  </a:cubicBezTo>
                  <a:cubicBezTo>
                    <a:pt x="38" y="194"/>
                    <a:pt x="38" y="193"/>
                    <a:pt x="38" y="192"/>
                  </a:cubicBezTo>
                  <a:cubicBezTo>
                    <a:pt x="32" y="192"/>
                    <a:pt x="26" y="192"/>
                    <a:pt x="21" y="192"/>
                  </a:cubicBezTo>
                  <a:close/>
                  <a:moveTo>
                    <a:pt x="21" y="183"/>
                  </a:moveTo>
                  <a:cubicBezTo>
                    <a:pt x="21" y="184"/>
                    <a:pt x="21" y="185"/>
                    <a:pt x="21" y="186"/>
                  </a:cubicBezTo>
                  <a:cubicBezTo>
                    <a:pt x="26" y="186"/>
                    <a:pt x="32" y="186"/>
                    <a:pt x="38" y="186"/>
                  </a:cubicBezTo>
                  <a:cubicBezTo>
                    <a:pt x="38" y="185"/>
                    <a:pt x="38" y="184"/>
                    <a:pt x="38" y="183"/>
                  </a:cubicBezTo>
                  <a:cubicBezTo>
                    <a:pt x="32" y="183"/>
                    <a:pt x="26" y="183"/>
                    <a:pt x="21" y="183"/>
                  </a:cubicBezTo>
                  <a:close/>
                  <a:moveTo>
                    <a:pt x="21" y="173"/>
                  </a:moveTo>
                  <a:cubicBezTo>
                    <a:pt x="21" y="175"/>
                    <a:pt x="21" y="176"/>
                    <a:pt x="21" y="177"/>
                  </a:cubicBezTo>
                  <a:cubicBezTo>
                    <a:pt x="26" y="177"/>
                    <a:pt x="32" y="177"/>
                    <a:pt x="38" y="177"/>
                  </a:cubicBezTo>
                  <a:cubicBezTo>
                    <a:pt x="38" y="176"/>
                    <a:pt x="38" y="175"/>
                    <a:pt x="38" y="173"/>
                  </a:cubicBezTo>
                  <a:cubicBezTo>
                    <a:pt x="32" y="173"/>
                    <a:pt x="26" y="173"/>
                    <a:pt x="21" y="173"/>
                  </a:cubicBezTo>
                  <a:close/>
                  <a:moveTo>
                    <a:pt x="21" y="164"/>
                  </a:moveTo>
                  <a:cubicBezTo>
                    <a:pt x="21" y="165"/>
                    <a:pt x="21" y="166"/>
                    <a:pt x="21" y="168"/>
                  </a:cubicBezTo>
                  <a:cubicBezTo>
                    <a:pt x="26" y="168"/>
                    <a:pt x="32" y="168"/>
                    <a:pt x="38" y="168"/>
                  </a:cubicBezTo>
                  <a:cubicBezTo>
                    <a:pt x="38" y="166"/>
                    <a:pt x="38" y="165"/>
                    <a:pt x="38" y="164"/>
                  </a:cubicBezTo>
                  <a:cubicBezTo>
                    <a:pt x="32" y="164"/>
                    <a:pt x="26" y="164"/>
                    <a:pt x="21" y="164"/>
                  </a:cubicBezTo>
                  <a:close/>
                  <a:moveTo>
                    <a:pt x="21" y="80"/>
                  </a:moveTo>
                  <a:cubicBezTo>
                    <a:pt x="21" y="86"/>
                    <a:pt x="21" y="86"/>
                    <a:pt x="21" y="86"/>
                  </a:cubicBezTo>
                  <a:cubicBezTo>
                    <a:pt x="55" y="86"/>
                    <a:pt x="55" y="86"/>
                    <a:pt x="55" y="86"/>
                  </a:cubicBezTo>
                  <a:cubicBezTo>
                    <a:pt x="55" y="80"/>
                    <a:pt x="55" y="80"/>
                    <a:pt x="55" y="80"/>
                  </a:cubicBezTo>
                  <a:cubicBezTo>
                    <a:pt x="21" y="80"/>
                    <a:pt x="21" y="80"/>
                    <a:pt x="21" y="80"/>
                  </a:cubicBezTo>
                  <a:close/>
                  <a:moveTo>
                    <a:pt x="21" y="144"/>
                  </a:moveTo>
                  <a:cubicBezTo>
                    <a:pt x="21" y="151"/>
                    <a:pt x="21" y="151"/>
                    <a:pt x="21" y="151"/>
                  </a:cubicBezTo>
                  <a:cubicBezTo>
                    <a:pt x="55" y="151"/>
                    <a:pt x="55" y="151"/>
                    <a:pt x="55" y="151"/>
                  </a:cubicBezTo>
                  <a:cubicBezTo>
                    <a:pt x="55" y="144"/>
                    <a:pt x="55" y="144"/>
                    <a:pt x="55" y="144"/>
                  </a:cubicBezTo>
                  <a:cubicBezTo>
                    <a:pt x="21" y="144"/>
                    <a:pt x="21" y="144"/>
                    <a:pt x="21" y="144"/>
                  </a:cubicBezTo>
                  <a:close/>
                  <a:moveTo>
                    <a:pt x="67" y="178"/>
                  </a:moveTo>
                  <a:cubicBezTo>
                    <a:pt x="74" y="220"/>
                    <a:pt x="145" y="228"/>
                    <a:pt x="153" y="178"/>
                  </a:cubicBezTo>
                  <a:cubicBezTo>
                    <a:pt x="158" y="143"/>
                    <a:pt x="110" y="84"/>
                    <a:pt x="110" y="84"/>
                  </a:cubicBezTo>
                  <a:cubicBezTo>
                    <a:pt x="110" y="84"/>
                    <a:pt x="60" y="135"/>
                    <a:pt x="67" y="178"/>
                  </a:cubicBezTo>
                  <a:close/>
                  <a:moveTo>
                    <a:pt x="106" y="201"/>
                  </a:moveTo>
                  <a:cubicBezTo>
                    <a:pt x="130" y="203"/>
                    <a:pt x="147" y="187"/>
                    <a:pt x="134" y="150"/>
                  </a:cubicBezTo>
                  <a:lnTo>
                    <a:pt x="106" y="201"/>
                  </a:lnTo>
                  <a:close/>
                </a:path>
              </a:pathLst>
            </a:custGeom>
            <a:solidFill>
              <a:schemeClr val="bg1"/>
            </a:solidFill>
            <a:ln>
              <a:noFill/>
            </a:ln>
            <a:effectLst>
              <a:innerShdw blurRad="25400">
                <a:prstClr val="black">
                  <a:alpha val="36000"/>
                </a:prstClr>
              </a:innerShdw>
            </a:effectLst>
          </p:spPr>
          <p:txBody>
            <a:bodyPr vert="horz" wrap="square" lIns="91440" tIns="45720" rIns="91440" bIns="45720" numCol="1" anchor="t" anchorCtr="0" compatLnSpc="1">
              <a:prstTxWarp prst="textNoShape">
                <a:avLst/>
              </a:prstTxWarp>
            </a:bodyPr>
            <a:lstStyle/>
            <a:p>
              <a:endParaRPr lang="zh-CN" altLang="en-US"/>
            </a:p>
          </p:txBody>
        </p:sp>
        <p:grpSp>
          <p:nvGrpSpPr>
            <p:cNvPr id="215" name="Group 14"/>
            <p:cNvGrpSpPr/>
            <p:nvPr/>
          </p:nvGrpSpPr>
          <p:grpSpPr>
            <a:xfrm>
              <a:off x="5898117" y="3041176"/>
              <a:ext cx="846258" cy="717618"/>
              <a:chOff x="4130294" y="1070076"/>
              <a:chExt cx="635754" cy="539115"/>
            </a:xfrm>
            <a:solidFill>
              <a:srgbClr val="61A52E"/>
            </a:solidFill>
          </p:grpSpPr>
          <p:sp>
            <p:nvSpPr>
              <p:cNvPr id="217" name="Freeform 15"/>
              <p:cNvSpPr>
                <a:spLocks noEditPoints="1"/>
              </p:cNvSpPr>
              <p:nvPr/>
            </p:nvSpPr>
            <p:spPr bwMode="black">
              <a:xfrm>
                <a:off x="4130294" y="1070076"/>
                <a:ext cx="635754" cy="539115"/>
              </a:xfrm>
              <a:custGeom>
                <a:avLst/>
                <a:gdLst/>
                <a:ahLst/>
                <a:cxnLst>
                  <a:cxn ang="0">
                    <a:pos x="494" y="0"/>
                  </a:cxn>
                  <a:cxn ang="0">
                    <a:pos x="17" y="0"/>
                  </a:cxn>
                  <a:cxn ang="0">
                    <a:pos x="0" y="16"/>
                  </a:cxn>
                  <a:cxn ang="0">
                    <a:pos x="0" y="361"/>
                  </a:cxn>
                  <a:cxn ang="0">
                    <a:pos x="17" y="377"/>
                  </a:cxn>
                  <a:cxn ang="0">
                    <a:pos x="174" y="377"/>
                  </a:cxn>
                  <a:cxn ang="0">
                    <a:pos x="174" y="402"/>
                  </a:cxn>
                  <a:cxn ang="0">
                    <a:pos x="139" y="435"/>
                  </a:cxn>
                  <a:cxn ang="0">
                    <a:pos x="380" y="435"/>
                  </a:cxn>
                  <a:cxn ang="0">
                    <a:pos x="346" y="402"/>
                  </a:cxn>
                  <a:cxn ang="0">
                    <a:pos x="346" y="377"/>
                  </a:cxn>
                  <a:cxn ang="0">
                    <a:pos x="494" y="377"/>
                  </a:cxn>
                  <a:cxn ang="0">
                    <a:pos x="510" y="361"/>
                  </a:cxn>
                  <a:cxn ang="0">
                    <a:pos x="510" y="16"/>
                  </a:cxn>
                  <a:cxn ang="0">
                    <a:pos x="494" y="0"/>
                  </a:cxn>
                  <a:cxn ang="0">
                    <a:pos x="481" y="335"/>
                  </a:cxn>
                  <a:cxn ang="0">
                    <a:pos x="467" y="349"/>
                  </a:cxn>
                  <a:cxn ang="0">
                    <a:pos x="44" y="349"/>
                  </a:cxn>
                  <a:cxn ang="0">
                    <a:pos x="30" y="335"/>
                  </a:cxn>
                  <a:cxn ang="0">
                    <a:pos x="30" y="42"/>
                  </a:cxn>
                  <a:cxn ang="0">
                    <a:pos x="44" y="28"/>
                  </a:cxn>
                  <a:cxn ang="0">
                    <a:pos x="467" y="28"/>
                  </a:cxn>
                  <a:cxn ang="0">
                    <a:pos x="481" y="42"/>
                  </a:cxn>
                  <a:cxn ang="0">
                    <a:pos x="481" y="335"/>
                  </a:cxn>
                </a:cxnLst>
                <a:rect l="0" t="0" r="r" b="b"/>
                <a:pathLst>
                  <a:path w="510" h="435">
                    <a:moveTo>
                      <a:pt x="494" y="0"/>
                    </a:moveTo>
                    <a:cubicBezTo>
                      <a:pt x="17" y="0"/>
                      <a:pt x="17" y="0"/>
                      <a:pt x="17" y="0"/>
                    </a:cubicBezTo>
                    <a:cubicBezTo>
                      <a:pt x="8" y="0"/>
                      <a:pt x="0" y="7"/>
                      <a:pt x="0" y="16"/>
                    </a:cubicBezTo>
                    <a:cubicBezTo>
                      <a:pt x="0" y="361"/>
                      <a:pt x="0" y="361"/>
                      <a:pt x="0" y="361"/>
                    </a:cubicBezTo>
                    <a:cubicBezTo>
                      <a:pt x="0" y="370"/>
                      <a:pt x="8" y="377"/>
                      <a:pt x="17" y="377"/>
                    </a:cubicBezTo>
                    <a:cubicBezTo>
                      <a:pt x="174" y="377"/>
                      <a:pt x="174" y="377"/>
                      <a:pt x="174" y="377"/>
                    </a:cubicBezTo>
                    <a:cubicBezTo>
                      <a:pt x="174" y="402"/>
                      <a:pt x="174" y="402"/>
                      <a:pt x="174" y="402"/>
                    </a:cubicBezTo>
                    <a:cubicBezTo>
                      <a:pt x="139" y="435"/>
                      <a:pt x="139" y="435"/>
                      <a:pt x="139" y="435"/>
                    </a:cubicBezTo>
                    <a:cubicBezTo>
                      <a:pt x="380" y="435"/>
                      <a:pt x="380" y="435"/>
                      <a:pt x="380" y="435"/>
                    </a:cubicBezTo>
                    <a:cubicBezTo>
                      <a:pt x="346" y="402"/>
                      <a:pt x="346" y="402"/>
                      <a:pt x="346" y="402"/>
                    </a:cubicBezTo>
                    <a:cubicBezTo>
                      <a:pt x="346" y="377"/>
                      <a:pt x="346" y="377"/>
                      <a:pt x="346" y="377"/>
                    </a:cubicBezTo>
                    <a:cubicBezTo>
                      <a:pt x="494" y="377"/>
                      <a:pt x="494" y="377"/>
                      <a:pt x="494" y="377"/>
                    </a:cubicBezTo>
                    <a:cubicBezTo>
                      <a:pt x="503" y="377"/>
                      <a:pt x="510" y="370"/>
                      <a:pt x="510" y="361"/>
                    </a:cubicBezTo>
                    <a:cubicBezTo>
                      <a:pt x="510" y="16"/>
                      <a:pt x="510" y="16"/>
                      <a:pt x="510" y="16"/>
                    </a:cubicBezTo>
                    <a:cubicBezTo>
                      <a:pt x="510" y="7"/>
                      <a:pt x="503" y="0"/>
                      <a:pt x="494" y="0"/>
                    </a:cubicBezTo>
                    <a:close/>
                    <a:moveTo>
                      <a:pt x="481" y="335"/>
                    </a:moveTo>
                    <a:cubicBezTo>
                      <a:pt x="481" y="343"/>
                      <a:pt x="475" y="349"/>
                      <a:pt x="467" y="349"/>
                    </a:cubicBezTo>
                    <a:cubicBezTo>
                      <a:pt x="44" y="349"/>
                      <a:pt x="44" y="349"/>
                      <a:pt x="44" y="349"/>
                    </a:cubicBezTo>
                    <a:cubicBezTo>
                      <a:pt x="36" y="349"/>
                      <a:pt x="30" y="343"/>
                      <a:pt x="30" y="335"/>
                    </a:cubicBezTo>
                    <a:cubicBezTo>
                      <a:pt x="30" y="42"/>
                      <a:pt x="30" y="42"/>
                      <a:pt x="30" y="42"/>
                    </a:cubicBezTo>
                    <a:cubicBezTo>
                      <a:pt x="30" y="34"/>
                      <a:pt x="36" y="28"/>
                      <a:pt x="44" y="28"/>
                    </a:cubicBezTo>
                    <a:cubicBezTo>
                      <a:pt x="467" y="28"/>
                      <a:pt x="467" y="28"/>
                      <a:pt x="467" y="28"/>
                    </a:cubicBezTo>
                    <a:cubicBezTo>
                      <a:pt x="475" y="28"/>
                      <a:pt x="481" y="34"/>
                      <a:pt x="481" y="42"/>
                    </a:cubicBezTo>
                    <a:lnTo>
                      <a:pt x="481"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latin typeface="Calibri" pitchFamily="34" charset="0"/>
                  <a:ea typeface="宋体" pitchFamily="2" charset="-122"/>
                </a:endParaRPr>
              </a:p>
            </p:txBody>
          </p:sp>
          <p:sp>
            <p:nvSpPr>
              <p:cNvPr id="218" name="Freeform 23"/>
              <p:cNvSpPr>
                <a:spLocks noEditPoints="1"/>
              </p:cNvSpPr>
              <p:nvPr/>
            </p:nvSpPr>
            <p:spPr bwMode="black">
              <a:xfrm>
                <a:off x="4320559" y="1189182"/>
                <a:ext cx="255224" cy="255154"/>
              </a:xfrm>
              <a:custGeom>
                <a:avLst/>
                <a:gdLst>
                  <a:gd name="T0" fmla="*/ 709 w 709"/>
                  <a:gd name="T1" fmla="*/ 570 h 709"/>
                  <a:gd name="T2" fmla="*/ 373 w 709"/>
                  <a:gd name="T3" fmla="*/ 709 h 709"/>
                  <a:gd name="T4" fmla="*/ 373 w 709"/>
                  <a:gd name="T5" fmla="*/ 294 h 709"/>
                  <a:gd name="T6" fmla="*/ 709 w 709"/>
                  <a:gd name="T7" fmla="*/ 154 h 709"/>
                  <a:gd name="T8" fmla="*/ 709 w 709"/>
                  <a:gd name="T9" fmla="*/ 570 h 709"/>
                  <a:gd name="T10" fmla="*/ 335 w 709"/>
                  <a:gd name="T11" fmla="*/ 294 h 709"/>
                  <a:gd name="T12" fmla="*/ 0 w 709"/>
                  <a:gd name="T13" fmla="*/ 154 h 709"/>
                  <a:gd name="T14" fmla="*/ 0 w 709"/>
                  <a:gd name="T15" fmla="*/ 570 h 709"/>
                  <a:gd name="T16" fmla="*/ 335 w 709"/>
                  <a:gd name="T17" fmla="*/ 709 h 709"/>
                  <a:gd name="T18" fmla="*/ 335 w 709"/>
                  <a:gd name="T19" fmla="*/ 294 h 709"/>
                  <a:gd name="T20" fmla="*/ 354 w 709"/>
                  <a:gd name="T21" fmla="*/ 0 h 709"/>
                  <a:gd name="T22" fmla="*/ 0 w 709"/>
                  <a:gd name="T23" fmla="*/ 126 h 709"/>
                  <a:gd name="T24" fmla="*/ 354 w 709"/>
                  <a:gd name="T25" fmla="*/ 268 h 709"/>
                  <a:gd name="T26" fmla="*/ 709 w 709"/>
                  <a:gd name="T27" fmla="*/ 126 h 709"/>
                  <a:gd name="T28" fmla="*/ 354 w 709"/>
                  <a:gd name="T29" fmla="*/ 0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9" h="709">
                    <a:moveTo>
                      <a:pt x="709" y="570"/>
                    </a:moveTo>
                    <a:lnTo>
                      <a:pt x="373" y="709"/>
                    </a:lnTo>
                    <a:lnTo>
                      <a:pt x="373" y="294"/>
                    </a:lnTo>
                    <a:lnTo>
                      <a:pt x="709" y="154"/>
                    </a:lnTo>
                    <a:lnTo>
                      <a:pt x="709" y="570"/>
                    </a:lnTo>
                    <a:close/>
                    <a:moveTo>
                      <a:pt x="335" y="294"/>
                    </a:moveTo>
                    <a:lnTo>
                      <a:pt x="0" y="154"/>
                    </a:lnTo>
                    <a:lnTo>
                      <a:pt x="0" y="570"/>
                    </a:lnTo>
                    <a:lnTo>
                      <a:pt x="335" y="709"/>
                    </a:lnTo>
                    <a:lnTo>
                      <a:pt x="335" y="294"/>
                    </a:lnTo>
                    <a:close/>
                    <a:moveTo>
                      <a:pt x="354" y="0"/>
                    </a:moveTo>
                    <a:lnTo>
                      <a:pt x="0" y="126"/>
                    </a:lnTo>
                    <a:lnTo>
                      <a:pt x="354" y="268"/>
                    </a:lnTo>
                    <a:lnTo>
                      <a:pt x="709" y="126"/>
                    </a:lnTo>
                    <a:lnTo>
                      <a:pt x="3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6" name="Freeform 21"/>
            <p:cNvSpPr>
              <a:spLocks noEditPoints="1"/>
            </p:cNvSpPr>
            <p:nvPr/>
          </p:nvSpPr>
          <p:spPr bwMode="auto">
            <a:xfrm>
              <a:off x="7509030" y="2377837"/>
              <a:ext cx="302847" cy="408844"/>
            </a:xfrm>
            <a:custGeom>
              <a:avLst/>
              <a:gdLst>
                <a:gd name="T0" fmla="*/ 94 w 237"/>
                <a:gd name="T1" fmla="*/ 124 h 320"/>
                <a:gd name="T2" fmla="*/ 26 w 237"/>
                <a:gd name="T3" fmla="*/ 197 h 320"/>
                <a:gd name="T4" fmla="*/ 118 w 237"/>
                <a:gd name="T5" fmla="*/ 291 h 320"/>
                <a:gd name="T6" fmla="*/ 26 w 237"/>
                <a:gd name="T7" fmla="*/ 281 h 320"/>
                <a:gd name="T8" fmla="*/ 118 w 237"/>
                <a:gd name="T9" fmla="*/ 291 h 320"/>
                <a:gd name="T10" fmla="*/ 110 w 237"/>
                <a:gd name="T11" fmla="*/ 220 h 320"/>
                <a:gd name="T12" fmla="*/ 26 w 237"/>
                <a:gd name="T13" fmla="*/ 230 h 320"/>
                <a:gd name="T14" fmla="*/ 126 w 237"/>
                <a:gd name="T15" fmla="*/ 250 h 320"/>
                <a:gd name="T16" fmla="*/ 26 w 237"/>
                <a:gd name="T17" fmla="*/ 240 h 320"/>
                <a:gd name="T18" fmla="*/ 126 w 237"/>
                <a:gd name="T19" fmla="*/ 250 h 320"/>
                <a:gd name="T20" fmla="*/ 78 w 237"/>
                <a:gd name="T21" fmla="*/ 261 h 320"/>
                <a:gd name="T22" fmla="*/ 26 w 237"/>
                <a:gd name="T23" fmla="*/ 271 h 320"/>
                <a:gd name="T24" fmla="*/ 125 w 237"/>
                <a:gd name="T25" fmla="*/ 165 h 320"/>
                <a:gd name="T26" fmla="*/ 141 w 237"/>
                <a:gd name="T27" fmla="*/ 152 h 320"/>
                <a:gd name="T28" fmla="*/ 153 w 237"/>
                <a:gd name="T29" fmla="*/ 137 h 320"/>
                <a:gd name="T30" fmla="*/ 141 w 237"/>
                <a:gd name="T31" fmla="*/ 124 h 320"/>
                <a:gd name="T32" fmla="*/ 125 w 237"/>
                <a:gd name="T33" fmla="*/ 137 h 320"/>
                <a:gd name="T34" fmla="*/ 113 w 237"/>
                <a:gd name="T35" fmla="*/ 152 h 320"/>
                <a:gd name="T36" fmla="*/ 125 w 237"/>
                <a:gd name="T37" fmla="*/ 165 h 320"/>
                <a:gd name="T38" fmla="*/ 119 w 237"/>
                <a:gd name="T39" fmla="*/ 95 h 320"/>
                <a:gd name="T40" fmla="*/ 122 w 237"/>
                <a:gd name="T41" fmla="*/ 72 h 320"/>
                <a:gd name="T42" fmla="*/ 119 w 237"/>
                <a:gd name="T43" fmla="*/ 87 h 320"/>
                <a:gd name="T44" fmla="*/ 115 w 237"/>
                <a:gd name="T45" fmla="*/ 84 h 320"/>
                <a:gd name="T46" fmla="*/ 107 w 237"/>
                <a:gd name="T47" fmla="*/ 83 h 320"/>
                <a:gd name="T48" fmla="*/ 29 w 237"/>
                <a:gd name="T49" fmla="*/ 58 h 320"/>
                <a:gd name="T50" fmla="*/ 115 w 237"/>
                <a:gd name="T51" fmla="*/ 3 h 320"/>
                <a:gd name="T52" fmla="*/ 119 w 237"/>
                <a:gd name="T53" fmla="*/ 0 h 320"/>
                <a:gd name="T54" fmla="*/ 122 w 237"/>
                <a:gd name="T55" fmla="*/ 58 h 320"/>
                <a:gd name="T56" fmla="*/ 171 w 237"/>
                <a:gd name="T57" fmla="*/ 320 h 320"/>
                <a:gd name="T58" fmla="*/ 0 w 237"/>
                <a:gd name="T59" fmla="*/ 292 h 320"/>
                <a:gd name="T60" fmla="*/ 60 w 237"/>
                <a:gd name="T61" fmla="*/ 162 h 320"/>
                <a:gd name="T62" fmla="*/ 60 w 237"/>
                <a:gd name="T63" fmla="*/ 138 h 320"/>
                <a:gd name="T64" fmla="*/ 60 w 237"/>
                <a:gd name="T65" fmla="*/ 162 h 320"/>
                <a:gd name="T66" fmla="*/ 88 w 237"/>
                <a:gd name="T67" fmla="*/ 180 h 320"/>
                <a:gd name="T68" fmla="*/ 78 w 237"/>
                <a:gd name="T69" fmla="*/ 191 h 320"/>
                <a:gd name="T70" fmla="*/ 75 w 237"/>
                <a:gd name="T71" fmla="*/ 184 h 320"/>
                <a:gd name="T72" fmla="*/ 45 w 237"/>
                <a:gd name="T73" fmla="*/ 191 h 320"/>
                <a:gd name="T74" fmla="*/ 42 w 237"/>
                <a:gd name="T75" fmla="*/ 184 h 320"/>
                <a:gd name="T76" fmla="*/ 32 w 237"/>
                <a:gd name="T77" fmla="*/ 191 h 320"/>
                <a:gd name="T78" fmla="*/ 47 w 237"/>
                <a:gd name="T79" fmla="*/ 165 h 320"/>
                <a:gd name="T80" fmla="*/ 197 w 237"/>
                <a:gd name="T81" fmla="*/ 58 h 320"/>
                <a:gd name="T82" fmla="*/ 237 w 237"/>
                <a:gd name="T83" fmla="*/ 87 h 320"/>
                <a:gd name="T84" fmla="*/ 209 w 237"/>
                <a:gd name="T85" fmla="*/ 320 h 320"/>
                <a:gd name="T86" fmla="*/ 197 w 237"/>
                <a:gd name="T87" fmla="*/ 5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7" h="320">
                  <a:moveTo>
                    <a:pt x="94" y="197"/>
                  </a:moveTo>
                  <a:cubicBezTo>
                    <a:pt x="94" y="124"/>
                    <a:pt x="94" y="124"/>
                    <a:pt x="94" y="124"/>
                  </a:cubicBezTo>
                  <a:cubicBezTo>
                    <a:pt x="26" y="124"/>
                    <a:pt x="26" y="124"/>
                    <a:pt x="26" y="124"/>
                  </a:cubicBezTo>
                  <a:cubicBezTo>
                    <a:pt x="26" y="197"/>
                    <a:pt x="26" y="197"/>
                    <a:pt x="26" y="197"/>
                  </a:cubicBezTo>
                  <a:cubicBezTo>
                    <a:pt x="94" y="197"/>
                    <a:pt x="94" y="197"/>
                    <a:pt x="94" y="197"/>
                  </a:cubicBezTo>
                  <a:close/>
                  <a:moveTo>
                    <a:pt x="118" y="291"/>
                  </a:moveTo>
                  <a:cubicBezTo>
                    <a:pt x="118" y="281"/>
                    <a:pt x="118" y="281"/>
                    <a:pt x="118" y="281"/>
                  </a:cubicBezTo>
                  <a:cubicBezTo>
                    <a:pt x="26" y="281"/>
                    <a:pt x="26" y="281"/>
                    <a:pt x="26" y="281"/>
                  </a:cubicBezTo>
                  <a:cubicBezTo>
                    <a:pt x="26" y="291"/>
                    <a:pt x="26" y="291"/>
                    <a:pt x="26" y="291"/>
                  </a:cubicBezTo>
                  <a:cubicBezTo>
                    <a:pt x="118" y="291"/>
                    <a:pt x="118" y="291"/>
                    <a:pt x="118" y="291"/>
                  </a:cubicBezTo>
                  <a:close/>
                  <a:moveTo>
                    <a:pt x="110" y="230"/>
                  </a:moveTo>
                  <a:cubicBezTo>
                    <a:pt x="110" y="220"/>
                    <a:pt x="110" y="220"/>
                    <a:pt x="110" y="220"/>
                  </a:cubicBezTo>
                  <a:cubicBezTo>
                    <a:pt x="26" y="220"/>
                    <a:pt x="26" y="220"/>
                    <a:pt x="26" y="220"/>
                  </a:cubicBezTo>
                  <a:cubicBezTo>
                    <a:pt x="26" y="230"/>
                    <a:pt x="26" y="230"/>
                    <a:pt x="26" y="230"/>
                  </a:cubicBezTo>
                  <a:cubicBezTo>
                    <a:pt x="110" y="230"/>
                    <a:pt x="110" y="230"/>
                    <a:pt x="110" y="230"/>
                  </a:cubicBezTo>
                  <a:close/>
                  <a:moveTo>
                    <a:pt x="126" y="250"/>
                  </a:moveTo>
                  <a:cubicBezTo>
                    <a:pt x="126" y="240"/>
                    <a:pt x="126" y="240"/>
                    <a:pt x="126" y="240"/>
                  </a:cubicBezTo>
                  <a:cubicBezTo>
                    <a:pt x="26" y="240"/>
                    <a:pt x="26" y="240"/>
                    <a:pt x="26" y="240"/>
                  </a:cubicBezTo>
                  <a:cubicBezTo>
                    <a:pt x="26" y="250"/>
                    <a:pt x="26" y="250"/>
                    <a:pt x="26" y="250"/>
                  </a:cubicBezTo>
                  <a:cubicBezTo>
                    <a:pt x="126" y="250"/>
                    <a:pt x="126" y="250"/>
                    <a:pt x="126" y="250"/>
                  </a:cubicBezTo>
                  <a:close/>
                  <a:moveTo>
                    <a:pt x="78" y="271"/>
                  </a:moveTo>
                  <a:cubicBezTo>
                    <a:pt x="78" y="261"/>
                    <a:pt x="78" y="261"/>
                    <a:pt x="78" y="261"/>
                  </a:cubicBezTo>
                  <a:cubicBezTo>
                    <a:pt x="26" y="261"/>
                    <a:pt x="26" y="261"/>
                    <a:pt x="26" y="261"/>
                  </a:cubicBezTo>
                  <a:cubicBezTo>
                    <a:pt x="26" y="271"/>
                    <a:pt x="26" y="271"/>
                    <a:pt x="26" y="271"/>
                  </a:cubicBezTo>
                  <a:cubicBezTo>
                    <a:pt x="78" y="271"/>
                    <a:pt x="78" y="271"/>
                    <a:pt x="78" y="271"/>
                  </a:cubicBezTo>
                  <a:close/>
                  <a:moveTo>
                    <a:pt x="125" y="165"/>
                  </a:moveTo>
                  <a:cubicBezTo>
                    <a:pt x="141" y="165"/>
                    <a:pt x="141" y="165"/>
                    <a:pt x="141" y="165"/>
                  </a:cubicBezTo>
                  <a:cubicBezTo>
                    <a:pt x="141" y="152"/>
                    <a:pt x="141" y="152"/>
                    <a:pt x="141" y="152"/>
                  </a:cubicBezTo>
                  <a:cubicBezTo>
                    <a:pt x="153" y="152"/>
                    <a:pt x="153" y="152"/>
                    <a:pt x="153" y="152"/>
                  </a:cubicBezTo>
                  <a:cubicBezTo>
                    <a:pt x="153" y="137"/>
                    <a:pt x="153" y="137"/>
                    <a:pt x="153" y="137"/>
                  </a:cubicBezTo>
                  <a:cubicBezTo>
                    <a:pt x="141" y="137"/>
                    <a:pt x="141" y="137"/>
                    <a:pt x="141" y="137"/>
                  </a:cubicBezTo>
                  <a:cubicBezTo>
                    <a:pt x="141" y="124"/>
                    <a:pt x="141" y="124"/>
                    <a:pt x="141" y="124"/>
                  </a:cubicBezTo>
                  <a:cubicBezTo>
                    <a:pt x="125" y="124"/>
                    <a:pt x="125" y="124"/>
                    <a:pt x="125" y="124"/>
                  </a:cubicBezTo>
                  <a:cubicBezTo>
                    <a:pt x="125" y="137"/>
                    <a:pt x="125" y="137"/>
                    <a:pt x="125" y="137"/>
                  </a:cubicBezTo>
                  <a:cubicBezTo>
                    <a:pt x="113" y="137"/>
                    <a:pt x="113" y="137"/>
                    <a:pt x="113" y="137"/>
                  </a:cubicBezTo>
                  <a:cubicBezTo>
                    <a:pt x="113" y="152"/>
                    <a:pt x="113" y="152"/>
                    <a:pt x="113" y="152"/>
                  </a:cubicBezTo>
                  <a:cubicBezTo>
                    <a:pt x="125" y="152"/>
                    <a:pt x="125" y="152"/>
                    <a:pt x="125" y="152"/>
                  </a:cubicBezTo>
                  <a:cubicBezTo>
                    <a:pt x="125" y="165"/>
                    <a:pt x="125" y="165"/>
                    <a:pt x="125" y="165"/>
                  </a:cubicBezTo>
                  <a:close/>
                  <a:moveTo>
                    <a:pt x="107" y="83"/>
                  </a:moveTo>
                  <a:cubicBezTo>
                    <a:pt x="107" y="90"/>
                    <a:pt x="112" y="95"/>
                    <a:pt x="119" y="95"/>
                  </a:cubicBezTo>
                  <a:cubicBezTo>
                    <a:pt x="125" y="95"/>
                    <a:pt x="131" y="90"/>
                    <a:pt x="131" y="83"/>
                  </a:cubicBezTo>
                  <a:cubicBezTo>
                    <a:pt x="131" y="78"/>
                    <a:pt x="127" y="73"/>
                    <a:pt x="122" y="72"/>
                  </a:cubicBezTo>
                  <a:cubicBezTo>
                    <a:pt x="122" y="84"/>
                    <a:pt x="122" y="84"/>
                    <a:pt x="122" y="84"/>
                  </a:cubicBezTo>
                  <a:cubicBezTo>
                    <a:pt x="122" y="86"/>
                    <a:pt x="121" y="87"/>
                    <a:pt x="119" y="87"/>
                  </a:cubicBezTo>
                  <a:cubicBezTo>
                    <a:pt x="118" y="87"/>
                    <a:pt x="118" y="87"/>
                    <a:pt x="118" y="87"/>
                  </a:cubicBezTo>
                  <a:cubicBezTo>
                    <a:pt x="117" y="87"/>
                    <a:pt x="115" y="86"/>
                    <a:pt x="115" y="84"/>
                  </a:cubicBezTo>
                  <a:cubicBezTo>
                    <a:pt x="115" y="72"/>
                    <a:pt x="115" y="72"/>
                    <a:pt x="115" y="72"/>
                  </a:cubicBezTo>
                  <a:cubicBezTo>
                    <a:pt x="111" y="73"/>
                    <a:pt x="107" y="78"/>
                    <a:pt x="107" y="83"/>
                  </a:cubicBezTo>
                  <a:close/>
                  <a:moveTo>
                    <a:pt x="0" y="87"/>
                  </a:moveTo>
                  <a:cubicBezTo>
                    <a:pt x="0" y="71"/>
                    <a:pt x="13" y="58"/>
                    <a:pt x="29" y="58"/>
                  </a:cubicBezTo>
                  <a:cubicBezTo>
                    <a:pt x="115" y="58"/>
                    <a:pt x="115" y="58"/>
                    <a:pt x="115" y="58"/>
                  </a:cubicBezTo>
                  <a:cubicBezTo>
                    <a:pt x="115" y="3"/>
                    <a:pt x="115" y="3"/>
                    <a:pt x="115" y="3"/>
                  </a:cubicBezTo>
                  <a:cubicBezTo>
                    <a:pt x="115" y="1"/>
                    <a:pt x="117" y="0"/>
                    <a:pt x="118" y="0"/>
                  </a:cubicBezTo>
                  <a:cubicBezTo>
                    <a:pt x="119" y="0"/>
                    <a:pt x="119" y="0"/>
                    <a:pt x="119" y="0"/>
                  </a:cubicBezTo>
                  <a:cubicBezTo>
                    <a:pt x="121" y="0"/>
                    <a:pt x="122" y="1"/>
                    <a:pt x="122" y="3"/>
                  </a:cubicBezTo>
                  <a:cubicBezTo>
                    <a:pt x="122" y="58"/>
                    <a:pt x="122" y="58"/>
                    <a:pt x="122" y="58"/>
                  </a:cubicBezTo>
                  <a:cubicBezTo>
                    <a:pt x="171" y="58"/>
                    <a:pt x="171" y="58"/>
                    <a:pt x="171" y="58"/>
                  </a:cubicBezTo>
                  <a:cubicBezTo>
                    <a:pt x="171" y="320"/>
                    <a:pt x="171" y="320"/>
                    <a:pt x="171" y="320"/>
                  </a:cubicBezTo>
                  <a:cubicBezTo>
                    <a:pt x="29" y="320"/>
                    <a:pt x="29" y="320"/>
                    <a:pt x="29" y="320"/>
                  </a:cubicBezTo>
                  <a:cubicBezTo>
                    <a:pt x="13" y="320"/>
                    <a:pt x="0" y="308"/>
                    <a:pt x="0" y="292"/>
                  </a:cubicBezTo>
                  <a:cubicBezTo>
                    <a:pt x="0" y="87"/>
                    <a:pt x="0" y="87"/>
                    <a:pt x="0" y="87"/>
                  </a:cubicBezTo>
                  <a:close/>
                  <a:moveTo>
                    <a:pt x="60" y="162"/>
                  </a:moveTo>
                  <a:cubicBezTo>
                    <a:pt x="53" y="162"/>
                    <a:pt x="48" y="157"/>
                    <a:pt x="48" y="150"/>
                  </a:cubicBezTo>
                  <a:cubicBezTo>
                    <a:pt x="48" y="144"/>
                    <a:pt x="53" y="138"/>
                    <a:pt x="60" y="138"/>
                  </a:cubicBezTo>
                  <a:cubicBezTo>
                    <a:pt x="66" y="138"/>
                    <a:pt x="72" y="144"/>
                    <a:pt x="72" y="150"/>
                  </a:cubicBezTo>
                  <a:cubicBezTo>
                    <a:pt x="72" y="157"/>
                    <a:pt x="66" y="162"/>
                    <a:pt x="60" y="162"/>
                  </a:cubicBezTo>
                  <a:close/>
                  <a:moveTo>
                    <a:pt x="73" y="165"/>
                  </a:moveTo>
                  <a:cubicBezTo>
                    <a:pt x="81" y="165"/>
                    <a:pt x="88" y="172"/>
                    <a:pt x="88" y="180"/>
                  </a:cubicBezTo>
                  <a:cubicBezTo>
                    <a:pt x="88" y="191"/>
                    <a:pt x="88" y="191"/>
                    <a:pt x="88" y="191"/>
                  </a:cubicBezTo>
                  <a:cubicBezTo>
                    <a:pt x="78" y="191"/>
                    <a:pt x="78" y="191"/>
                    <a:pt x="78" y="191"/>
                  </a:cubicBezTo>
                  <a:cubicBezTo>
                    <a:pt x="78" y="184"/>
                    <a:pt x="78" y="184"/>
                    <a:pt x="78" y="184"/>
                  </a:cubicBezTo>
                  <a:cubicBezTo>
                    <a:pt x="75" y="184"/>
                    <a:pt x="75" y="184"/>
                    <a:pt x="75" y="184"/>
                  </a:cubicBezTo>
                  <a:cubicBezTo>
                    <a:pt x="75" y="191"/>
                    <a:pt x="75" y="191"/>
                    <a:pt x="75" y="191"/>
                  </a:cubicBezTo>
                  <a:cubicBezTo>
                    <a:pt x="45" y="191"/>
                    <a:pt x="45" y="191"/>
                    <a:pt x="45" y="191"/>
                  </a:cubicBezTo>
                  <a:cubicBezTo>
                    <a:pt x="45" y="184"/>
                    <a:pt x="45" y="184"/>
                    <a:pt x="45" y="184"/>
                  </a:cubicBezTo>
                  <a:cubicBezTo>
                    <a:pt x="42" y="184"/>
                    <a:pt x="42" y="184"/>
                    <a:pt x="42" y="184"/>
                  </a:cubicBezTo>
                  <a:cubicBezTo>
                    <a:pt x="42" y="191"/>
                    <a:pt x="42" y="191"/>
                    <a:pt x="42" y="191"/>
                  </a:cubicBezTo>
                  <a:cubicBezTo>
                    <a:pt x="32" y="191"/>
                    <a:pt x="32" y="191"/>
                    <a:pt x="32" y="191"/>
                  </a:cubicBezTo>
                  <a:cubicBezTo>
                    <a:pt x="32" y="180"/>
                    <a:pt x="32" y="180"/>
                    <a:pt x="32" y="180"/>
                  </a:cubicBezTo>
                  <a:cubicBezTo>
                    <a:pt x="32" y="172"/>
                    <a:pt x="39" y="165"/>
                    <a:pt x="47" y="165"/>
                  </a:cubicBezTo>
                  <a:cubicBezTo>
                    <a:pt x="73" y="165"/>
                    <a:pt x="73" y="165"/>
                    <a:pt x="73" y="165"/>
                  </a:cubicBezTo>
                  <a:close/>
                  <a:moveTo>
                    <a:pt x="197" y="58"/>
                  </a:moveTo>
                  <a:cubicBezTo>
                    <a:pt x="209" y="58"/>
                    <a:pt x="209" y="58"/>
                    <a:pt x="209" y="58"/>
                  </a:cubicBezTo>
                  <a:cubicBezTo>
                    <a:pt x="225" y="58"/>
                    <a:pt x="237" y="71"/>
                    <a:pt x="237" y="87"/>
                  </a:cubicBezTo>
                  <a:cubicBezTo>
                    <a:pt x="237" y="292"/>
                    <a:pt x="237" y="292"/>
                    <a:pt x="237" y="292"/>
                  </a:cubicBezTo>
                  <a:cubicBezTo>
                    <a:pt x="237" y="308"/>
                    <a:pt x="225" y="320"/>
                    <a:pt x="209" y="320"/>
                  </a:cubicBezTo>
                  <a:cubicBezTo>
                    <a:pt x="197" y="320"/>
                    <a:pt x="197" y="320"/>
                    <a:pt x="197" y="320"/>
                  </a:cubicBezTo>
                  <a:cubicBezTo>
                    <a:pt x="197" y="58"/>
                    <a:pt x="197" y="58"/>
                    <a:pt x="197" y="58"/>
                  </a:cubicBezTo>
                  <a:close/>
                </a:path>
              </a:pathLst>
            </a:custGeom>
            <a:solidFill>
              <a:schemeClr val="bg1"/>
            </a:solidFill>
            <a:ln>
              <a:noFill/>
            </a:ln>
            <a:effectLst>
              <a:innerShdw blurRad="25400">
                <a:prstClr val="black">
                  <a:alpha val="36000"/>
                </a:prstClr>
              </a:innerShdw>
            </a:effectLst>
          </p:spPr>
          <p:txBody>
            <a:bodyPr vert="horz" wrap="square" lIns="91440" tIns="45720" rIns="91440" bIns="45720" numCol="1" anchor="t" anchorCtr="0" compatLnSpc="1">
              <a:prstTxWarp prst="textNoShape">
                <a:avLst/>
              </a:prstTxWarp>
            </a:bodyPr>
            <a:lstStyle/>
            <a:p>
              <a:endParaRPr lang="zh-CN" altLang="en-US"/>
            </a:p>
          </p:txBody>
        </p:sp>
      </p:grpSp>
      <p:sp>
        <p:nvSpPr>
          <p:cNvPr id="231" name="文本框 230"/>
          <p:cNvSpPr txBox="1"/>
          <p:nvPr/>
        </p:nvSpPr>
        <p:spPr>
          <a:xfrm>
            <a:off x="8534301" y="2101061"/>
            <a:ext cx="3539711" cy="2800767"/>
          </a:xfrm>
          <a:prstGeom prst="rect">
            <a:avLst/>
          </a:prstGeom>
          <a:noFill/>
        </p:spPr>
        <p:txBody>
          <a:bodyPr wrap="square" rtlCol="0">
            <a:spAutoFit/>
          </a:bodyPr>
          <a:lstStyle/>
          <a:p>
            <a:pPr indent="266700" algn="l">
              <a:spcAft>
                <a:spcPts val="0"/>
              </a:spcAft>
            </a:pPr>
            <a:r>
              <a:rPr lang="zh-CN" altLang="zh-CN" sz="1600" kern="100" dirty="0">
                <a:effectLst/>
                <a:latin typeface="等线" panose="02010600030101010101" pitchFamily="2" charset="-122"/>
                <a:ea typeface="等线" panose="02010600030101010101" pitchFamily="2" charset="-122"/>
                <a:cs typeface="Times New Roman" panose="02020603050405020304" pitchFamily="18" charset="0"/>
              </a:rPr>
              <a:t>然而，由于课堂追问的复杂性以及研究水平有限、研究时间较短，本文对一些问题的研究还不够深入，分析还不够透彻，还有很多问题需要深入研究与解决。在以后的学习和工作中，笔者将继续研究课堂追问培养学生审辩式思维的相关问题，结合自身教学经验进一步加强相关理论学习和实践研究，不断丰富和完善课堂追问的方法，更有效地实现思想品德课堂教学，培养学生的审辩式思维。</a:t>
            </a:r>
          </a:p>
        </p:txBody>
      </p:sp>
      <p:sp>
        <p:nvSpPr>
          <p:cNvPr id="233" name="文本框 232"/>
          <p:cNvSpPr txBox="1"/>
          <p:nvPr/>
        </p:nvSpPr>
        <p:spPr>
          <a:xfrm>
            <a:off x="1113807" y="2101061"/>
            <a:ext cx="2853531" cy="2583208"/>
          </a:xfrm>
          <a:prstGeom prst="rect">
            <a:avLst/>
          </a:prstGeom>
          <a:noFill/>
        </p:spPr>
        <p:txBody>
          <a:bodyPr wrap="square" rtlCol="0">
            <a:spAutoFit/>
          </a:bodyPr>
          <a:lstStyle/>
          <a:p>
            <a:pPr algn="r">
              <a:lnSpc>
                <a:spcPct val="130000"/>
              </a:lnSpc>
            </a:pPr>
            <a:r>
              <a:rPr lang="zh-CN" altLang="zh-CN" sz="1800" dirty="0">
                <a:effectLst/>
                <a:ea typeface="等线" panose="02010600030101010101" pitchFamily="2" charset="-122"/>
                <a:cs typeface="Times New Roman" panose="02020603050405020304" pitchFamily="18" charset="0"/>
              </a:rPr>
              <a:t>初中思想品德课堂追问能促进师生对话，转变学生学习方式，</a:t>
            </a:r>
            <a:r>
              <a:rPr lang="zh-CN" altLang="en-US" dirty="0">
                <a:ea typeface="等线" panose="02010600030101010101" pitchFamily="2" charset="-122"/>
                <a:cs typeface="Times New Roman" panose="02020603050405020304" pitchFamily="18" charset="0"/>
              </a:rPr>
              <a:t>培养</a:t>
            </a:r>
            <a:r>
              <a:rPr lang="zh-CN" altLang="zh-CN" sz="1800" dirty="0">
                <a:effectLst/>
                <a:ea typeface="等线" panose="02010600030101010101" pitchFamily="2" charset="-122"/>
                <a:cs typeface="Times New Roman" panose="02020603050405020304" pitchFamily="18" charset="0"/>
              </a:rPr>
              <a:t>学生审辩式思维，更好地实现教学目标，提升思想品德课堂教学效果，是教师需要掌握的重要教学方法。</a:t>
            </a:r>
            <a:endParaRPr lang="zh-CN" altLang="en-US" sz="1200" dirty="0">
              <a:solidFill>
                <a:schemeClr val="bg2">
                  <a:lumMod val="25000"/>
                </a:schemeClr>
              </a:solidFill>
              <a:latin typeface="方正正纤黑简体" panose="02000000000000000000" pitchFamily="2" charset="-122"/>
              <a:ea typeface="方正正纤黑简体" panose="02000000000000000000" pitchFamily="2" charset="-122"/>
            </a:endParaRPr>
          </a:p>
        </p:txBody>
      </p:sp>
    </p:spTree>
    <p:extLst>
      <p:ext uri="{BB962C8B-B14F-4D97-AF65-F5344CB8AC3E}">
        <p14:creationId xmlns:p14="http://schemas.microsoft.com/office/powerpoint/2010/main" val="189262170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childTnLst>
                          </p:cTn>
                        </p:par>
                        <p:par>
                          <p:cTn id="8" fill="hold">
                            <p:stCondLst>
                              <p:cond delay="25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250"/>
                                        <p:tgtEl>
                                          <p:spTgt spid="6"/>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250"/>
                                        <p:tgtEl>
                                          <p:spTgt spid="7"/>
                                        </p:tgtEl>
                                      </p:cBhvr>
                                    </p:animEffect>
                                  </p:childTnLst>
                                </p:cTn>
                              </p:par>
                            </p:childTnLst>
                          </p:cTn>
                        </p:par>
                        <p:par>
                          <p:cTn id="16" fill="hold">
                            <p:stCondLst>
                              <p:cond delay="750"/>
                            </p:stCondLst>
                            <p:childTnLst>
                              <p:par>
                                <p:cTn id="17" presetID="10"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250"/>
                                        <p:tgtEl>
                                          <p:spTgt spid="8"/>
                                        </p:tgtEl>
                                      </p:cBhvr>
                                    </p:animEffect>
                                  </p:childTnLst>
                                </p:cTn>
                              </p:par>
                            </p:childTnLst>
                          </p:cTn>
                        </p:par>
                        <p:par>
                          <p:cTn id="20" fill="hold">
                            <p:stCondLst>
                              <p:cond delay="1000"/>
                            </p:stCondLst>
                            <p:childTnLst>
                              <p:par>
                                <p:cTn id="21" presetID="26" presetClass="emph" presetSubtype="0" fill="hold" grpId="1" nodeType="afterEffect">
                                  <p:stCondLst>
                                    <p:cond delay="0"/>
                                  </p:stCondLst>
                                  <p:childTnLst>
                                    <p:animEffect transition="out" filter="fade">
                                      <p:cBhvr>
                                        <p:cTn id="22" dur="500" tmFilter="0, 0; .2, .5; .8, .5; 1, 0"/>
                                        <p:tgtEl>
                                          <p:spTgt spid="8"/>
                                        </p:tgtEl>
                                      </p:cBhvr>
                                    </p:animEffect>
                                    <p:animScale>
                                      <p:cBhvr>
                                        <p:cTn id="23" dur="250" autoRev="1" fill="hold"/>
                                        <p:tgtEl>
                                          <p:spTgt spid="8"/>
                                        </p:tgtEl>
                                      </p:cBhvr>
                                      <p:by x="105000" y="105000"/>
                                    </p:animScale>
                                  </p:childTnLst>
                                </p:cTn>
                              </p:par>
                            </p:childTnLst>
                          </p:cTn>
                        </p:par>
                        <p:par>
                          <p:cTn id="24" fill="hold">
                            <p:stCondLst>
                              <p:cond delay="1500"/>
                            </p:stCondLst>
                            <p:childTnLst>
                              <p:par>
                                <p:cTn id="25" presetID="42" presetClass="entr" presetSubtype="0"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1000"/>
                                        <p:tgtEl>
                                          <p:spTgt spid="2"/>
                                        </p:tgtEl>
                                      </p:cBhvr>
                                    </p:animEffect>
                                    <p:anim calcmode="lin" valueType="num">
                                      <p:cBhvr>
                                        <p:cTn id="28" dur="1000" fill="hold"/>
                                        <p:tgtEl>
                                          <p:spTgt spid="2"/>
                                        </p:tgtEl>
                                        <p:attrNameLst>
                                          <p:attrName>ppt_x</p:attrName>
                                        </p:attrNameLst>
                                      </p:cBhvr>
                                      <p:tavLst>
                                        <p:tav tm="0">
                                          <p:val>
                                            <p:strVal val="#ppt_x"/>
                                          </p:val>
                                        </p:tav>
                                        <p:tav tm="100000">
                                          <p:val>
                                            <p:strVal val="#ppt_x"/>
                                          </p:val>
                                        </p:tav>
                                      </p:tavLst>
                                    </p:anim>
                                    <p:anim calcmode="lin" valueType="num">
                                      <p:cBhvr>
                                        <p:cTn id="2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p:bldP spid="8" grpId="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12192000" cy="6855204"/>
          </a:xfrm>
          <a:prstGeom prst="rect">
            <a:avLst/>
          </a:prstGeom>
        </p:spPr>
      </p:pic>
      <p:grpSp>
        <p:nvGrpSpPr>
          <p:cNvPr id="19" name="组合 18"/>
          <p:cNvGrpSpPr/>
          <p:nvPr/>
        </p:nvGrpSpPr>
        <p:grpSpPr>
          <a:xfrm>
            <a:off x="3232816" y="3839734"/>
            <a:ext cx="738664" cy="1045028"/>
            <a:chOff x="4675243" y="1376363"/>
            <a:chExt cx="738664" cy="1045028"/>
          </a:xfrm>
        </p:grpSpPr>
        <p:sp>
          <p:nvSpPr>
            <p:cNvPr id="18" name="圆角矩形 17"/>
            <p:cNvSpPr/>
            <p:nvPr/>
          </p:nvSpPr>
          <p:spPr>
            <a:xfrm>
              <a:off x="4735201" y="1376363"/>
              <a:ext cx="618749" cy="1045028"/>
            </a:xfrm>
            <a:prstGeom prst="roundRect">
              <a:avLst>
                <a:gd name="adj" fmla="val 9483"/>
              </a:avLst>
            </a:prstGeom>
            <a:solidFill>
              <a:srgbClr val="4C870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文本框 15"/>
            <p:cNvSpPr txBox="1"/>
            <p:nvPr/>
          </p:nvSpPr>
          <p:spPr>
            <a:xfrm>
              <a:off x="4675243" y="1436731"/>
              <a:ext cx="738664" cy="924292"/>
            </a:xfrm>
            <a:prstGeom prst="rect">
              <a:avLst/>
            </a:prstGeom>
            <a:noFill/>
          </p:spPr>
          <p:txBody>
            <a:bodyPr vert="eaVert" wrap="none" rtlCol="0">
              <a:spAutoFit/>
            </a:bodyPr>
            <a:lstStyle/>
            <a:p>
              <a:r>
                <a:rPr lang="en-US" altLang="zh-CN" sz="3600" dirty="0">
                  <a:solidFill>
                    <a:schemeClr val="bg1"/>
                  </a:solidFill>
                  <a:latin typeface="草檀斋毛泽东字体" panose="02010601030101010101" pitchFamily="2" charset="-122"/>
                  <a:ea typeface="草檀斋毛泽东字体" panose="02010601030101010101" pitchFamily="2" charset="-122"/>
                </a:rPr>
                <a:t>PPT</a:t>
              </a:r>
              <a:endParaRPr lang="zh-CN" altLang="en-US" sz="3600" dirty="0">
                <a:solidFill>
                  <a:schemeClr val="bg1"/>
                </a:solidFill>
                <a:latin typeface="草檀斋毛泽东字体" panose="02010601030101010101" pitchFamily="2" charset="-122"/>
                <a:ea typeface="草檀斋毛泽东字体" panose="02010601030101010101" pitchFamily="2" charset="-122"/>
              </a:endParaRPr>
            </a:p>
          </p:txBody>
        </p:sp>
      </p:grpSp>
      <p:sp>
        <p:nvSpPr>
          <p:cNvPr id="34" name="矩形 33"/>
          <p:cNvSpPr/>
          <p:nvPr/>
        </p:nvSpPr>
        <p:spPr>
          <a:xfrm>
            <a:off x="4173722" y="3577418"/>
            <a:ext cx="5114393" cy="1569660"/>
          </a:xfrm>
          <a:prstGeom prst="rect">
            <a:avLst/>
          </a:prstGeom>
        </p:spPr>
        <p:txBody>
          <a:bodyPr wrap="square">
            <a:spAutoFit/>
          </a:bodyPr>
          <a:lstStyle>
            <a:defPPr>
              <a:defRPr lang="zh-CN"/>
            </a:defPPr>
            <a:lvl1pPr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1pPr>
            <a:lvl2pPr marL="457200"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2pPr>
            <a:lvl3pPr marL="914400"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3pPr>
            <a:lvl4pPr marL="1371600"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4pPr>
            <a:lvl5pPr marL="1828800" algn="l"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5pPr>
            <a:lvl6pPr marL="2286000" algn="l" defTabSz="914400" rtl="0" eaLnBrk="1" latinLnBrk="0" hangingPunct="1">
              <a:defRPr kern="1200">
                <a:solidFill>
                  <a:schemeClr val="tx1"/>
                </a:solidFill>
                <a:latin typeface="Arial" pitchFamily="34" charset="0"/>
                <a:ea typeface="宋体" pitchFamily="2" charset="-122"/>
                <a:cs typeface="+mn-cs"/>
              </a:defRPr>
            </a:lvl6pPr>
            <a:lvl7pPr marL="2743200" algn="l" defTabSz="914400" rtl="0" eaLnBrk="1" latinLnBrk="0" hangingPunct="1">
              <a:defRPr kern="1200">
                <a:solidFill>
                  <a:schemeClr val="tx1"/>
                </a:solidFill>
                <a:latin typeface="Arial" pitchFamily="34" charset="0"/>
                <a:ea typeface="宋体" pitchFamily="2" charset="-122"/>
                <a:cs typeface="+mn-cs"/>
              </a:defRPr>
            </a:lvl7pPr>
            <a:lvl8pPr marL="3200400" algn="l" defTabSz="914400" rtl="0" eaLnBrk="1" latinLnBrk="0" hangingPunct="1">
              <a:defRPr kern="1200">
                <a:solidFill>
                  <a:schemeClr val="tx1"/>
                </a:solidFill>
                <a:latin typeface="Arial" pitchFamily="34" charset="0"/>
                <a:ea typeface="宋体" pitchFamily="2" charset="-122"/>
                <a:cs typeface="+mn-cs"/>
              </a:defRPr>
            </a:lvl8pPr>
            <a:lvl9pPr marL="3657600" algn="l" defTabSz="914400" rtl="0" eaLnBrk="1" latinLnBrk="0" hangingPunct="1">
              <a:defRPr kern="1200">
                <a:solidFill>
                  <a:schemeClr val="tx1"/>
                </a:solidFill>
                <a:latin typeface="Arial" pitchFamily="34" charset="0"/>
                <a:ea typeface="宋体" pitchFamily="2" charset="-122"/>
                <a:cs typeface="+mn-cs"/>
              </a:defRPr>
            </a:lvl9pPr>
          </a:lstStyle>
          <a:p>
            <a:pPr algn="dist"/>
            <a:r>
              <a:rPr lang="zh-CN" altLang="en-US" sz="4800" b="1" dirty="0">
                <a:solidFill>
                  <a:srgbClr val="1F5501"/>
                </a:solidFill>
                <a:latin typeface="Wide Latin" panose="020A0A07050505020404" pitchFamily="18" charset="0"/>
                <a:ea typeface="方正正纤黑简体" panose="02000000000000000000" pitchFamily="2" charset="-122"/>
              </a:rPr>
              <a:t>欢迎批评指正</a:t>
            </a:r>
            <a:endParaRPr lang="en-US" altLang="zh-CN" sz="4800" b="1" dirty="0">
              <a:solidFill>
                <a:srgbClr val="1F5501"/>
              </a:solidFill>
              <a:latin typeface="Wide Latin" panose="020A0A07050505020404" pitchFamily="18" charset="0"/>
              <a:ea typeface="方正正纤黑简体" panose="02000000000000000000" pitchFamily="2" charset="-122"/>
            </a:endParaRPr>
          </a:p>
          <a:p>
            <a:pPr algn="dist"/>
            <a:r>
              <a:rPr lang="zh-CN" altLang="en-US" sz="4800" b="1" dirty="0">
                <a:solidFill>
                  <a:srgbClr val="1F5501"/>
                </a:solidFill>
                <a:latin typeface="Wide Latin" panose="020A0A07050505020404" pitchFamily="18" charset="0"/>
                <a:ea typeface="方正正纤黑简体" panose="02000000000000000000" pitchFamily="2" charset="-122"/>
              </a:rPr>
              <a:t>感谢大家指导</a:t>
            </a:r>
          </a:p>
        </p:txBody>
      </p:sp>
    </p:spTree>
    <p:extLst>
      <p:ext uri="{BB962C8B-B14F-4D97-AF65-F5344CB8AC3E}">
        <p14:creationId xmlns:p14="http://schemas.microsoft.com/office/powerpoint/2010/main" val="176834231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图片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398"/>
            <a:ext cx="12192000" cy="6855204"/>
          </a:xfrm>
          <a:prstGeom prst="rect">
            <a:avLst/>
          </a:prstGeom>
        </p:spPr>
      </p:pic>
      <p:sp>
        <p:nvSpPr>
          <p:cNvPr id="5" name="矩形 4"/>
          <p:cNvSpPr/>
          <p:nvPr/>
        </p:nvSpPr>
        <p:spPr>
          <a:xfrm>
            <a:off x="0" y="657223"/>
            <a:ext cx="245364" cy="498475"/>
          </a:xfrm>
          <a:prstGeom prst="rect">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nvSpPr>
        <p:spPr>
          <a:xfrm>
            <a:off x="460375" y="657223"/>
            <a:ext cx="181356" cy="498475"/>
          </a:xfrm>
          <a:prstGeom prst="rect">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844550" y="657223"/>
            <a:ext cx="133350" cy="498475"/>
          </a:xfrm>
          <a:prstGeom prst="rect">
            <a:avLst/>
          </a:prstGeom>
          <a:solidFill>
            <a:srgbClr val="87BF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nvSpPr>
        <p:spPr>
          <a:xfrm>
            <a:off x="977900" y="614073"/>
            <a:ext cx="1832553" cy="584775"/>
          </a:xfrm>
          <a:prstGeom prst="rect">
            <a:avLst/>
          </a:prstGeom>
        </p:spPr>
        <p:txBody>
          <a:bodyPr wrap="square">
            <a:spAutoFit/>
          </a:bodyPr>
          <a:lstStyle/>
          <a:p>
            <a:pPr fontAlgn="base">
              <a:spcBef>
                <a:spcPct val="0"/>
              </a:spcBef>
              <a:spcAft>
                <a:spcPct val="0"/>
              </a:spcAft>
              <a:buFont typeface="Arial" pitchFamily="34" charset="0"/>
            </a:pPr>
            <a:r>
              <a:rPr lang="zh-CN" altLang="en-US" sz="3200" b="1">
                <a:solidFill>
                  <a:srgbClr val="4C870C"/>
                </a:solidFill>
                <a:latin typeface="方正正纤黑简体" panose="02000000000000000000" pitchFamily="2" charset="-122"/>
                <a:ea typeface="方正正纤黑简体" panose="02000000000000000000" pitchFamily="2" charset="-122"/>
                <a:cs typeface="Times New Roman" pitchFamily="18" charset="0"/>
              </a:rPr>
              <a:t>职业决策</a:t>
            </a:r>
          </a:p>
        </p:txBody>
      </p:sp>
      <p:grpSp>
        <p:nvGrpSpPr>
          <p:cNvPr id="10" name="组合 9"/>
          <p:cNvGrpSpPr/>
          <p:nvPr/>
        </p:nvGrpSpPr>
        <p:grpSpPr>
          <a:xfrm>
            <a:off x="4949333" y="2371710"/>
            <a:ext cx="2168077" cy="2168077"/>
            <a:chOff x="4949333" y="2371710"/>
            <a:chExt cx="2168077" cy="2168077"/>
          </a:xfrm>
        </p:grpSpPr>
        <p:sp>
          <p:nvSpPr>
            <p:cNvPr id="11" name="椭圆 10"/>
            <p:cNvSpPr/>
            <p:nvPr/>
          </p:nvSpPr>
          <p:spPr>
            <a:xfrm>
              <a:off x="4949333" y="2371710"/>
              <a:ext cx="2168077" cy="2168077"/>
            </a:xfrm>
            <a:prstGeom prst="ellipse">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p:nvPr/>
          </p:nvGrpSpPr>
          <p:grpSpPr>
            <a:xfrm>
              <a:off x="5749931" y="2656029"/>
              <a:ext cx="574911" cy="344947"/>
              <a:chOff x="10136188" y="3348038"/>
              <a:chExt cx="277813" cy="166688"/>
            </a:xfrm>
          </p:grpSpPr>
          <p:sp>
            <p:nvSpPr>
              <p:cNvPr id="15" name="Freeform 328"/>
              <p:cNvSpPr>
                <a:spLocks/>
              </p:cNvSpPr>
              <p:nvPr/>
            </p:nvSpPr>
            <p:spPr bwMode="auto">
              <a:xfrm>
                <a:off x="10275888" y="3352801"/>
                <a:ext cx="138113" cy="161925"/>
              </a:xfrm>
              <a:custGeom>
                <a:avLst/>
                <a:gdLst>
                  <a:gd name="T0" fmla="*/ 143 w 143"/>
                  <a:gd name="T1" fmla="*/ 155 h 167"/>
                  <a:gd name="T2" fmla="*/ 120 w 143"/>
                  <a:gd name="T3" fmla="*/ 134 h 167"/>
                  <a:gd name="T4" fmla="*/ 80 w 143"/>
                  <a:gd name="T5" fmla="*/ 124 h 167"/>
                  <a:gd name="T6" fmla="*/ 74 w 143"/>
                  <a:gd name="T7" fmla="*/ 106 h 167"/>
                  <a:gd name="T8" fmla="*/ 78 w 143"/>
                  <a:gd name="T9" fmla="*/ 109 h 167"/>
                  <a:gd name="T10" fmla="*/ 82 w 143"/>
                  <a:gd name="T11" fmla="*/ 108 h 167"/>
                  <a:gd name="T12" fmla="*/ 95 w 143"/>
                  <a:gd name="T13" fmla="*/ 106 h 167"/>
                  <a:gd name="T14" fmla="*/ 97 w 143"/>
                  <a:gd name="T15" fmla="*/ 107 h 167"/>
                  <a:gd name="T16" fmla="*/ 100 w 143"/>
                  <a:gd name="T17" fmla="*/ 108 h 167"/>
                  <a:gd name="T18" fmla="*/ 99 w 143"/>
                  <a:gd name="T19" fmla="*/ 106 h 167"/>
                  <a:gd name="T20" fmla="*/ 95 w 143"/>
                  <a:gd name="T21" fmla="*/ 96 h 167"/>
                  <a:gd name="T22" fmla="*/ 101 w 143"/>
                  <a:gd name="T23" fmla="*/ 93 h 167"/>
                  <a:gd name="T24" fmla="*/ 108 w 143"/>
                  <a:gd name="T25" fmla="*/ 92 h 167"/>
                  <a:gd name="T26" fmla="*/ 90 w 143"/>
                  <a:gd name="T27" fmla="*/ 8 h 167"/>
                  <a:gd name="T28" fmla="*/ 70 w 143"/>
                  <a:gd name="T29" fmla="*/ 0 h 167"/>
                  <a:gd name="T30" fmla="*/ 56 w 143"/>
                  <a:gd name="T31" fmla="*/ 5 h 167"/>
                  <a:gd name="T32" fmla="*/ 43 w 143"/>
                  <a:gd name="T33" fmla="*/ 0 h 167"/>
                  <a:gd name="T34" fmla="*/ 22 w 143"/>
                  <a:gd name="T35" fmla="*/ 8 h 167"/>
                  <a:gd name="T36" fmla="*/ 3 w 143"/>
                  <a:gd name="T37" fmla="*/ 91 h 167"/>
                  <a:gd name="T38" fmla="*/ 8 w 143"/>
                  <a:gd name="T39" fmla="*/ 93 h 167"/>
                  <a:gd name="T40" fmla="*/ 16 w 143"/>
                  <a:gd name="T41" fmla="*/ 96 h 167"/>
                  <a:gd name="T42" fmla="*/ 13 w 143"/>
                  <a:gd name="T43" fmla="*/ 107 h 167"/>
                  <a:gd name="T44" fmla="*/ 13 w 143"/>
                  <a:gd name="T45" fmla="*/ 108 h 167"/>
                  <a:gd name="T46" fmla="*/ 17 w 143"/>
                  <a:gd name="T47" fmla="*/ 107 h 167"/>
                  <a:gd name="T48" fmla="*/ 18 w 143"/>
                  <a:gd name="T49" fmla="*/ 107 h 167"/>
                  <a:gd name="T50" fmla="*/ 26 w 143"/>
                  <a:gd name="T51" fmla="*/ 108 h 167"/>
                  <a:gd name="T52" fmla="*/ 30 w 143"/>
                  <a:gd name="T53" fmla="*/ 109 h 167"/>
                  <a:gd name="T54" fmla="*/ 39 w 143"/>
                  <a:gd name="T55" fmla="*/ 106 h 167"/>
                  <a:gd name="T56" fmla="*/ 32 w 143"/>
                  <a:gd name="T57" fmla="*/ 124 h 167"/>
                  <a:gd name="T58" fmla="*/ 25 w 143"/>
                  <a:gd name="T59" fmla="*/ 125 h 167"/>
                  <a:gd name="T60" fmla="*/ 39 w 143"/>
                  <a:gd name="T61" fmla="*/ 147 h 167"/>
                  <a:gd name="T62" fmla="*/ 39 w 143"/>
                  <a:gd name="T63" fmla="*/ 166 h 167"/>
                  <a:gd name="T64" fmla="*/ 39 w 143"/>
                  <a:gd name="T65" fmla="*/ 167 h 167"/>
                  <a:gd name="T66" fmla="*/ 143 w 143"/>
                  <a:gd name="T67" fmla="*/ 167 h 167"/>
                  <a:gd name="T68" fmla="*/ 143 w 143"/>
                  <a:gd name="T69" fmla="*/ 15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167">
                    <a:moveTo>
                      <a:pt x="143" y="155"/>
                    </a:moveTo>
                    <a:cubicBezTo>
                      <a:pt x="143" y="155"/>
                      <a:pt x="143" y="144"/>
                      <a:pt x="120" y="134"/>
                    </a:cubicBezTo>
                    <a:cubicBezTo>
                      <a:pt x="110" y="129"/>
                      <a:pt x="99" y="127"/>
                      <a:pt x="80" y="124"/>
                    </a:cubicBezTo>
                    <a:cubicBezTo>
                      <a:pt x="79" y="122"/>
                      <a:pt x="76" y="114"/>
                      <a:pt x="74" y="106"/>
                    </a:cubicBezTo>
                    <a:cubicBezTo>
                      <a:pt x="74" y="106"/>
                      <a:pt x="77" y="109"/>
                      <a:pt x="78" y="109"/>
                    </a:cubicBezTo>
                    <a:cubicBezTo>
                      <a:pt x="79" y="109"/>
                      <a:pt x="80" y="108"/>
                      <a:pt x="82" y="108"/>
                    </a:cubicBezTo>
                    <a:cubicBezTo>
                      <a:pt x="82" y="108"/>
                      <a:pt x="91" y="106"/>
                      <a:pt x="95" y="106"/>
                    </a:cubicBezTo>
                    <a:cubicBezTo>
                      <a:pt x="96" y="106"/>
                      <a:pt x="97" y="107"/>
                      <a:pt x="97" y="107"/>
                    </a:cubicBezTo>
                    <a:cubicBezTo>
                      <a:pt x="97" y="107"/>
                      <a:pt x="98" y="108"/>
                      <a:pt x="100" y="108"/>
                    </a:cubicBezTo>
                    <a:cubicBezTo>
                      <a:pt x="99" y="107"/>
                      <a:pt x="99" y="106"/>
                      <a:pt x="99" y="106"/>
                    </a:cubicBezTo>
                    <a:cubicBezTo>
                      <a:pt x="95" y="96"/>
                      <a:pt x="95" y="96"/>
                      <a:pt x="95" y="96"/>
                    </a:cubicBezTo>
                    <a:cubicBezTo>
                      <a:pt x="95" y="96"/>
                      <a:pt x="99" y="92"/>
                      <a:pt x="101" y="93"/>
                    </a:cubicBezTo>
                    <a:cubicBezTo>
                      <a:pt x="104" y="94"/>
                      <a:pt x="108" y="92"/>
                      <a:pt x="108" y="92"/>
                    </a:cubicBezTo>
                    <a:cubicBezTo>
                      <a:pt x="110" y="70"/>
                      <a:pt x="113" y="25"/>
                      <a:pt x="90" y="8"/>
                    </a:cubicBezTo>
                    <a:cubicBezTo>
                      <a:pt x="82" y="2"/>
                      <a:pt x="76" y="0"/>
                      <a:pt x="70" y="0"/>
                    </a:cubicBezTo>
                    <a:cubicBezTo>
                      <a:pt x="64" y="0"/>
                      <a:pt x="60" y="2"/>
                      <a:pt x="56" y="5"/>
                    </a:cubicBezTo>
                    <a:cubicBezTo>
                      <a:pt x="53" y="2"/>
                      <a:pt x="48" y="0"/>
                      <a:pt x="43" y="0"/>
                    </a:cubicBezTo>
                    <a:cubicBezTo>
                      <a:pt x="37" y="0"/>
                      <a:pt x="30" y="2"/>
                      <a:pt x="22" y="8"/>
                    </a:cubicBezTo>
                    <a:cubicBezTo>
                      <a:pt x="0" y="24"/>
                      <a:pt x="1" y="68"/>
                      <a:pt x="3" y="91"/>
                    </a:cubicBezTo>
                    <a:cubicBezTo>
                      <a:pt x="3" y="91"/>
                      <a:pt x="5" y="90"/>
                      <a:pt x="8" y="93"/>
                    </a:cubicBezTo>
                    <a:cubicBezTo>
                      <a:pt x="11" y="96"/>
                      <a:pt x="16" y="96"/>
                      <a:pt x="16" y="96"/>
                    </a:cubicBezTo>
                    <a:cubicBezTo>
                      <a:pt x="13" y="107"/>
                      <a:pt x="13" y="107"/>
                      <a:pt x="13" y="107"/>
                    </a:cubicBezTo>
                    <a:cubicBezTo>
                      <a:pt x="13" y="108"/>
                      <a:pt x="13" y="108"/>
                      <a:pt x="13" y="108"/>
                    </a:cubicBezTo>
                    <a:cubicBezTo>
                      <a:pt x="14" y="108"/>
                      <a:pt x="16" y="107"/>
                      <a:pt x="17" y="107"/>
                    </a:cubicBezTo>
                    <a:cubicBezTo>
                      <a:pt x="17" y="107"/>
                      <a:pt x="18" y="107"/>
                      <a:pt x="18" y="107"/>
                    </a:cubicBezTo>
                    <a:cubicBezTo>
                      <a:pt x="22" y="107"/>
                      <a:pt x="26" y="108"/>
                      <a:pt x="26" y="108"/>
                    </a:cubicBezTo>
                    <a:cubicBezTo>
                      <a:pt x="28" y="108"/>
                      <a:pt x="29" y="109"/>
                      <a:pt x="30" y="109"/>
                    </a:cubicBezTo>
                    <a:cubicBezTo>
                      <a:pt x="32" y="109"/>
                      <a:pt x="38" y="106"/>
                      <a:pt x="39" y="106"/>
                    </a:cubicBezTo>
                    <a:cubicBezTo>
                      <a:pt x="38" y="111"/>
                      <a:pt x="35" y="120"/>
                      <a:pt x="32" y="124"/>
                    </a:cubicBezTo>
                    <a:cubicBezTo>
                      <a:pt x="30" y="125"/>
                      <a:pt x="27" y="125"/>
                      <a:pt x="25" y="125"/>
                    </a:cubicBezTo>
                    <a:cubicBezTo>
                      <a:pt x="38" y="135"/>
                      <a:pt x="39" y="145"/>
                      <a:pt x="39" y="147"/>
                    </a:cubicBezTo>
                    <a:cubicBezTo>
                      <a:pt x="39" y="166"/>
                      <a:pt x="39" y="166"/>
                      <a:pt x="39" y="166"/>
                    </a:cubicBezTo>
                    <a:cubicBezTo>
                      <a:pt x="39" y="167"/>
                      <a:pt x="39" y="167"/>
                      <a:pt x="39" y="167"/>
                    </a:cubicBezTo>
                    <a:cubicBezTo>
                      <a:pt x="143" y="167"/>
                      <a:pt x="143" y="167"/>
                      <a:pt x="143" y="167"/>
                    </a:cubicBezTo>
                    <a:lnTo>
                      <a:pt x="143" y="1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329"/>
              <p:cNvSpPr>
                <a:spLocks/>
              </p:cNvSpPr>
              <p:nvPr/>
            </p:nvSpPr>
            <p:spPr bwMode="auto">
              <a:xfrm>
                <a:off x="10136188" y="3348038"/>
                <a:ext cx="168275" cy="165100"/>
              </a:xfrm>
              <a:custGeom>
                <a:avLst/>
                <a:gdLst>
                  <a:gd name="T0" fmla="*/ 151 w 174"/>
                  <a:gd name="T1" fmla="*/ 131 h 171"/>
                  <a:gd name="T2" fmla="*/ 102 w 174"/>
                  <a:gd name="T3" fmla="*/ 113 h 171"/>
                  <a:gd name="T4" fmla="*/ 119 w 174"/>
                  <a:gd name="T5" fmla="*/ 80 h 171"/>
                  <a:gd name="T6" fmla="*/ 119 w 174"/>
                  <a:gd name="T7" fmla="*/ 79 h 171"/>
                  <a:gd name="T8" fmla="*/ 120 w 174"/>
                  <a:gd name="T9" fmla="*/ 80 h 171"/>
                  <a:gd name="T10" fmla="*/ 123 w 174"/>
                  <a:gd name="T11" fmla="*/ 79 h 171"/>
                  <a:gd name="T12" fmla="*/ 127 w 174"/>
                  <a:gd name="T13" fmla="*/ 62 h 171"/>
                  <a:gd name="T14" fmla="*/ 124 w 174"/>
                  <a:gd name="T15" fmla="*/ 56 h 171"/>
                  <a:gd name="T16" fmla="*/ 124 w 174"/>
                  <a:gd name="T17" fmla="*/ 56 h 171"/>
                  <a:gd name="T18" fmla="*/ 124 w 174"/>
                  <a:gd name="T19" fmla="*/ 56 h 171"/>
                  <a:gd name="T20" fmla="*/ 124 w 174"/>
                  <a:gd name="T21" fmla="*/ 54 h 171"/>
                  <a:gd name="T22" fmla="*/ 123 w 174"/>
                  <a:gd name="T23" fmla="*/ 30 h 171"/>
                  <a:gd name="T24" fmla="*/ 117 w 174"/>
                  <a:gd name="T25" fmla="*/ 13 h 171"/>
                  <a:gd name="T26" fmla="*/ 96 w 174"/>
                  <a:gd name="T27" fmla="*/ 3 h 171"/>
                  <a:gd name="T28" fmla="*/ 78 w 174"/>
                  <a:gd name="T29" fmla="*/ 0 h 171"/>
                  <a:gd name="T30" fmla="*/ 72 w 174"/>
                  <a:gd name="T31" fmla="*/ 0 h 171"/>
                  <a:gd name="T32" fmla="*/ 62 w 174"/>
                  <a:gd name="T33" fmla="*/ 11 h 171"/>
                  <a:gd name="T34" fmla="*/ 50 w 174"/>
                  <a:gd name="T35" fmla="*/ 31 h 171"/>
                  <a:gd name="T36" fmla="*/ 49 w 174"/>
                  <a:gd name="T37" fmla="*/ 54 h 171"/>
                  <a:gd name="T38" fmla="*/ 49 w 174"/>
                  <a:gd name="T39" fmla="*/ 56 h 171"/>
                  <a:gd name="T40" fmla="*/ 49 w 174"/>
                  <a:gd name="T41" fmla="*/ 56 h 171"/>
                  <a:gd name="T42" fmla="*/ 49 w 174"/>
                  <a:gd name="T43" fmla="*/ 56 h 171"/>
                  <a:gd name="T44" fmla="*/ 45 w 174"/>
                  <a:gd name="T45" fmla="*/ 62 h 171"/>
                  <a:gd name="T46" fmla="*/ 50 w 174"/>
                  <a:gd name="T47" fmla="*/ 79 h 171"/>
                  <a:gd name="T48" fmla="*/ 52 w 174"/>
                  <a:gd name="T49" fmla="*/ 80 h 171"/>
                  <a:gd name="T50" fmla="*/ 54 w 174"/>
                  <a:gd name="T51" fmla="*/ 79 h 171"/>
                  <a:gd name="T52" fmla="*/ 54 w 174"/>
                  <a:gd name="T53" fmla="*/ 80 h 171"/>
                  <a:gd name="T54" fmla="*/ 71 w 174"/>
                  <a:gd name="T55" fmla="*/ 113 h 171"/>
                  <a:gd name="T56" fmla="*/ 23 w 174"/>
                  <a:gd name="T57" fmla="*/ 131 h 171"/>
                  <a:gd name="T58" fmla="*/ 0 w 174"/>
                  <a:gd name="T59" fmla="*/ 152 h 171"/>
                  <a:gd name="T60" fmla="*/ 0 w 174"/>
                  <a:gd name="T61" fmla="*/ 171 h 171"/>
                  <a:gd name="T62" fmla="*/ 174 w 174"/>
                  <a:gd name="T63" fmla="*/ 171 h 171"/>
                  <a:gd name="T64" fmla="*/ 174 w 174"/>
                  <a:gd name="T65" fmla="*/ 152 h 171"/>
                  <a:gd name="T66" fmla="*/ 151 w 174"/>
                  <a:gd name="T6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4" h="171">
                    <a:moveTo>
                      <a:pt x="151" y="131"/>
                    </a:moveTo>
                    <a:cubicBezTo>
                      <a:pt x="139" y="126"/>
                      <a:pt x="126" y="116"/>
                      <a:pt x="102" y="113"/>
                    </a:cubicBezTo>
                    <a:cubicBezTo>
                      <a:pt x="109" y="107"/>
                      <a:pt x="112" y="96"/>
                      <a:pt x="119" y="80"/>
                    </a:cubicBezTo>
                    <a:cubicBezTo>
                      <a:pt x="119" y="80"/>
                      <a:pt x="119" y="80"/>
                      <a:pt x="119" y="79"/>
                    </a:cubicBezTo>
                    <a:cubicBezTo>
                      <a:pt x="119" y="80"/>
                      <a:pt x="120" y="80"/>
                      <a:pt x="120" y="80"/>
                    </a:cubicBezTo>
                    <a:cubicBezTo>
                      <a:pt x="121" y="80"/>
                      <a:pt x="122" y="79"/>
                      <a:pt x="123" y="79"/>
                    </a:cubicBezTo>
                    <a:cubicBezTo>
                      <a:pt x="126" y="77"/>
                      <a:pt x="127" y="67"/>
                      <a:pt x="127" y="62"/>
                    </a:cubicBezTo>
                    <a:cubicBezTo>
                      <a:pt x="128" y="56"/>
                      <a:pt x="125" y="56"/>
                      <a:pt x="124" y="56"/>
                    </a:cubicBezTo>
                    <a:cubicBezTo>
                      <a:pt x="124" y="56"/>
                      <a:pt x="124" y="56"/>
                      <a:pt x="124" y="56"/>
                    </a:cubicBezTo>
                    <a:cubicBezTo>
                      <a:pt x="124" y="56"/>
                      <a:pt x="124" y="56"/>
                      <a:pt x="124" y="56"/>
                    </a:cubicBezTo>
                    <a:cubicBezTo>
                      <a:pt x="124" y="55"/>
                      <a:pt x="124" y="55"/>
                      <a:pt x="124" y="54"/>
                    </a:cubicBezTo>
                    <a:cubicBezTo>
                      <a:pt x="124" y="48"/>
                      <a:pt x="125" y="37"/>
                      <a:pt x="123" y="30"/>
                    </a:cubicBezTo>
                    <a:cubicBezTo>
                      <a:pt x="121" y="21"/>
                      <a:pt x="121" y="18"/>
                      <a:pt x="117" y="13"/>
                    </a:cubicBezTo>
                    <a:cubicBezTo>
                      <a:pt x="110" y="6"/>
                      <a:pt x="100" y="3"/>
                      <a:pt x="96" y="3"/>
                    </a:cubicBezTo>
                    <a:cubicBezTo>
                      <a:pt x="94" y="3"/>
                      <a:pt x="86" y="0"/>
                      <a:pt x="78" y="0"/>
                    </a:cubicBezTo>
                    <a:cubicBezTo>
                      <a:pt x="76" y="0"/>
                      <a:pt x="74" y="0"/>
                      <a:pt x="72" y="0"/>
                    </a:cubicBezTo>
                    <a:cubicBezTo>
                      <a:pt x="64" y="3"/>
                      <a:pt x="69" y="11"/>
                      <a:pt x="62" y="11"/>
                    </a:cubicBezTo>
                    <a:cubicBezTo>
                      <a:pt x="55" y="11"/>
                      <a:pt x="52" y="21"/>
                      <a:pt x="50" y="31"/>
                    </a:cubicBezTo>
                    <a:cubicBezTo>
                      <a:pt x="48" y="37"/>
                      <a:pt x="49" y="47"/>
                      <a:pt x="49" y="54"/>
                    </a:cubicBezTo>
                    <a:cubicBezTo>
                      <a:pt x="49" y="55"/>
                      <a:pt x="49" y="55"/>
                      <a:pt x="49" y="56"/>
                    </a:cubicBezTo>
                    <a:cubicBezTo>
                      <a:pt x="49" y="56"/>
                      <a:pt x="49" y="56"/>
                      <a:pt x="49" y="56"/>
                    </a:cubicBezTo>
                    <a:cubicBezTo>
                      <a:pt x="49" y="56"/>
                      <a:pt x="49" y="56"/>
                      <a:pt x="49" y="56"/>
                    </a:cubicBezTo>
                    <a:cubicBezTo>
                      <a:pt x="48" y="56"/>
                      <a:pt x="45" y="56"/>
                      <a:pt x="45" y="62"/>
                    </a:cubicBezTo>
                    <a:cubicBezTo>
                      <a:pt x="45" y="67"/>
                      <a:pt x="47" y="77"/>
                      <a:pt x="50" y="79"/>
                    </a:cubicBezTo>
                    <a:cubicBezTo>
                      <a:pt x="51" y="79"/>
                      <a:pt x="52" y="80"/>
                      <a:pt x="52" y="80"/>
                    </a:cubicBezTo>
                    <a:cubicBezTo>
                      <a:pt x="53" y="80"/>
                      <a:pt x="54" y="79"/>
                      <a:pt x="54" y="79"/>
                    </a:cubicBezTo>
                    <a:cubicBezTo>
                      <a:pt x="54" y="80"/>
                      <a:pt x="54" y="80"/>
                      <a:pt x="54" y="80"/>
                    </a:cubicBezTo>
                    <a:cubicBezTo>
                      <a:pt x="61" y="96"/>
                      <a:pt x="64" y="108"/>
                      <a:pt x="71" y="113"/>
                    </a:cubicBezTo>
                    <a:cubicBezTo>
                      <a:pt x="47" y="116"/>
                      <a:pt x="34" y="126"/>
                      <a:pt x="23" y="131"/>
                    </a:cubicBezTo>
                    <a:cubicBezTo>
                      <a:pt x="0" y="141"/>
                      <a:pt x="0" y="152"/>
                      <a:pt x="0" y="152"/>
                    </a:cubicBezTo>
                    <a:cubicBezTo>
                      <a:pt x="0" y="171"/>
                      <a:pt x="0" y="171"/>
                      <a:pt x="0" y="171"/>
                    </a:cubicBezTo>
                    <a:cubicBezTo>
                      <a:pt x="174" y="171"/>
                      <a:pt x="174" y="171"/>
                      <a:pt x="174" y="171"/>
                    </a:cubicBezTo>
                    <a:cubicBezTo>
                      <a:pt x="174" y="152"/>
                      <a:pt x="174" y="152"/>
                      <a:pt x="174" y="152"/>
                    </a:cubicBezTo>
                    <a:cubicBezTo>
                      <a:pt x="174" y="152"/>
                      <a:pt x="174" y="141"/>
                      <a:pt x="151" y="1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3" name="文本框 12"/>
            <p:cNvSpPr txBox="1"/>
            <p:nvPr/>
          </p:nvSpPr>
          <p:spPr>
            <a:xfrm>
              <a:off x="5187855" y="3494805"/>
              <a:ext cx="1699062" cy="812530"/>
            </a:xfrm>
            <a:prstGeom prst="rect">
              <a:avLst/>
            </a:prstGeom>
            <a:noFill/>
          </p:spPr>
          <p:txBody>
            <a:bodyPr wrap="square" rtlCol="0">
              <a:spAutoFit/>
            </a:bodyPr>
            <a:lstStyle/>
            <a:p>
              <a:pPr algn="ctr">
                <a:lnSpc>
                  <a:spcPct val="130000"/>
                </a:lnSpc>
              </a:pPr>
              <a:r>
                <a:rPr lang="zh-CN" altLang="en-US" sz="1200">
                  <a:solidFill>
                    <a:schemeClr val="bg1"/>
                  </a:solidFill>
                  <a:latin typeface="方正正纤黑简体" panose="02000000000000000000" pitchFamily="2" charset="-122"/>
                  <a:ea typeface="方正正纤黑简体" panose="02000000000000000000" pitchFamily="2" charset="-122"/>
                </a:rPr>
                <a:t>点击添加正文、温提示正文行距在</a:t>
              </a:r>
              <a:r>
                <a:rPr lang="en-US" altLang="zh-CN" sz="1200">
                  <a:solidFill>
                    <a:schemeClr val="bg1"/>
                  </a:solidFill>
                  <a:latin typeface="方正正纤黑简体" panose="02000000000000000000" pitchFamily="2" charset="-122"/>
                  <a:ea typeface="方正正纤黑简体" panose="02000000000000000000" pitchFamily="2" charset="-122"/>
                </a:rPr>
                <a:t>1.2~1.3</a:t>
              </a:r>
              <a:r>
                <a:rPr lang="zh-CN" altLang="en-US" sz="1200">
                  <a:solidFill>
                    <a:schemeClr val="bg1"/>
                  </a:solidFill>
                  <a:latin typeface="方正正纤黑简体" panose="02000000000000000000" pitchFamily="2" charset="-122"/>
                  <a:ea typeface="方正正纤黑简体" panose="02000000000000000000" pitchFamily="2" charset="-122"/>
                </a:rPr>
                <a:t>之间</a:t>
              </a:r>
            </a:p>
          </p:txBody>
        </p:sp>
        <p:sp>
          <p:nvSpPr>
            <p:cNvPr id="14" name="矩形 13"/>
            <p:cNvSpPr/>
            <p:nvPr/>
          </p:nvSpPr>
          <p:spPr>
            <a:xfrm>
              <a:off x="5483388" y="3125473"/>
              <a:ext cx="1107996" cy="369332"/>
            </a:xfrm>
            <a:prstGeom prst="rect">
              <a:avLst/>
            </a:prstGeom>
          </p:spPr>
          <p:txBody>
            <a:bodyPr wrap="none">
              <a:spAutoFit/>
            </a:bodyPr>
            <a:lstStyle/>
            <a:p>
              <a:r>
                <a:rPr lang="zh-CN" altLang="en-US">
                  <a:solidFill>
                    <a:schemeClr val="bg1">
                      <a:alpha val="85000"/>
                    </a:schemeClr>
                  </a:solidFill>
                  <a:latin typeface="方正正纤黑简体" panose="02000000000000000000" pitchFamily="2" charset="-122"/>
                  <a:ea typeface="方正正纤黑简体" panose="02000000000000000000" pitchFamily="2" charset="-122"/>
                </a:rPr>
                <a:t>添加标题</a:t>
              </a:r>
            </a:p>
          </p:txBody>
        </p:sp>
      </p:grpSp>
      <p:grpSp>
        <p:nvGrpSpPr>
          <p:cNvPr id="17" name="组合 16"/>
          <p:cNvGrpSpPr/>
          <p:nvPr/>
        </p:nvGrpSpPr>
        <p:grpSpPr>
          <a:xfrm>
            <a:off x="9413341" y="2911474"/>
            <a:ext cx="2219175" cy="1181862"/>
            <a:chOff x="9413341" y="2911474"/>
            <a:chExt cx="2219175" cy="1181862"/>
          </a:xfrm>
        </p:grpSpPr>
        <p:sp>
          <p:nvSpPr>
            <p:cNvPr id="18" name="文本框 17"/>
            <p:cNvSpPr txBox="1"/>
            <p:nvPr/>
          </p:nvSpPr>
          <p:spPr>
            <a:xfrm>
              <a:off x="9413341" y="3280806"/>
              <a:ext cx="2219175" cy="812530"/>
            </a:xfrm>
            <a:prstGeom prst="rect">
              <a:avLst/>
            </a:prstGeom>
            <a:noFill/>
          </p:spPr>
          <p:txBody>
            <a:bodyPr wrap="square" rtlCol="0">
              <a:spAutoFit/>
            </a:bodyPr>
            <a:lstStyle/>
            <a:p>
              <a:pPr>
                <a:lnSpc>
                  <a:spcPct val="130000"/>
                </a:lnSpc>
              </a:pP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p>
          </p:txBody>
        </p:sp>
        <p:sp>
          <p:nvSpPr>
            <p:cNvPr id="19" name="矩形 18"/>
            <p:cNvSpPr/>
            <p:nvPr/>
          </p:nvSpPr>
          <p:spPr>
            <a:xfrm>
              <a:off x="9413341" y="2911474"/>
              <a:ext cx="1107996" cy="369332"/>
            </a:xfrm>
            <a:prstGeom prst="rect">
              <a:avLst/>
            </a:prstGeom>
          </p:spPr>
          <p:txBody>
            <a:bodyPr wrap="none">
              <a:spAutoFit/>
            </a:bodyPr>
            <a:lstStyle/>
            <a:p>
              <a:r>
                <a:rPr lang="zh-CN" altLang="en-US">
                  <a:solidFill>
                    <a:srgbClr val="61A52E"/>
                  </a:solidFill>
                  <a:latin typeface="方正正纤黑简体" panose="02000000000000000000" pitchFamily="2" charset="-122"/>
                  <a:ea typeface="方正正纤黑简体" panose="02000000000000000000" pitchFamily="2" charset="-122"/>
                </a:rPr>
                <a:t>外部因素</a:t>
              </a:r>
            </a:p>
          </p:txBody>
        </p:sp>
      </p:grpSp>
      <p:grpSp>
        <p:nvGrpSpPr>
          <p:cNvPr id="20" name="组合 19"/>
          <p:cNvGrpSpPr/>
          <p:nvPr/>
        </p:nvGrpSpPr>
        <p:grpSpPr>
          <a:xfrm>
            <a:off x="6928950" y="2286001"/>
            <a:ext cx="2491744" cy="2220000"/>
            <a:chOff x="6928950" y="2286001"/>
            <a:chExt cx="2491744" cy="2220000"/>
          </a:xfrm>
        </p:grpSpPr>
        <p:pic>
          <p:nvPicPr>
            <p:cNvPr id="21" name="Picture Placeholder 20" descr="gallery05-600x600.jpg"/>
            <p:cNvPicPr>
              <a:picLocks noChangeAspect="1"/>
            </p:cNvPicPr>
            <p:nvPr/>
          </p:nvPicPr>
          <p:blipFill>
            <a:blip r:embed="rId4" cstate="print">
              <a:extLst>
                <a:ext uri="{28A0092B-C50C-407E-A947-70E740481C1C}">
                  <a14:useLocalDpi xmlns:a14="http://schemas.microsoft.com/office/drawing/2010/main"/>
                </a:ext>
              </a:extLst>
            </a:blip>
            <a:srcRect/>
            <a:stretch>
              <a:fillRect/>
            </a:stretch>
          </p:blipFill>
          <p:spPr>
            <a:xfrm>
              <a:off x="6928950" y="2286001"/>
              <a:ext cx="2220000" cy="2220000"/>
            </a:xfrm>
            <a:prstGeom prst="ellipse">
              <a:avLst/>
            </a:prstGeom>
            <a:ln w="12700" cap="rnd">
              <a:solidFill>
                <a:srgbClr val="61A52E"/>
              </a:solidFill>
              <a:prstDash val="solid"/>
            </a:ln>
            <a:effectLst/>
          </p:spPr>
        </p:pic>
        <p:sp>
          <p:nvSpPr>
            <p:cNvPr id="22" name="椭圆 21"/>
            <p:cNvSpPr/>
            <p:nvPr/>
          </p:nvSpPr>
          <p:spPr>
            <a:xfrm>
              <a:off x="8893352" y="3218040"/>
              <a:ext cx="527342" cy="527342"/>
            </a:xfrm>
            <a:prstGeom prst="ellipse">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Freeform 570"/>
            <p:cNvSpPr>
              <a:spLocks/>
            </p:cNvSpPr>
            <p:nvPr/>
          </p:nvSpPr>
          <p:spPr bwMode="auto">
            <a:xfrm rot="5400000">
              <a:off x="9009192" y="3321841"/>
              <a:ext cx="320862" cy="319349"/>
            </a:xfrm>
            <a:custGeom>
              <a:avLst/>
              <a:gdLst>
                <a:gd name="T0" fmla="*/ 268 w 290"/>
                <a:gd name="T1" fmla="*/ 181 h 290"/>
                <a:gd name="T2" fmla="*/ 217 w 290"/>
                <a:gd name="T3" fmla="*/ 186 h 290"/>
                <a:gd name="T4" fmla="*/ 159 w 290"/>
                <a:gd name="T5" fmla="*/ 127 h 290"/>
                <a:gd name="T6" fmla="*/ 287 w 290"/>
                <a:gd name="T7" fmla="*/ 50 h 290"/>
                <a:gd name="T8" fmla="*/ 265 w 290"/>
                <a:gd name="T9" fmla="*/ 28 h 290"/>
                <a:gd name="T10" fmla="*/ 101 w 290"/>
                <a:gd name="T11" fmla="*/ 70 h 290"/>
                <a:gd name="T12" fmla="*/ 41 w 290"/>
                <a:gd name="T13" fmla="*/ 9 h 290"/>
                <a:gd name="T14" fmla="*/ 9 w 290"/>
                <a:gd name="T15" fmla="*/ 9 h 290"/>
                <a:gd name="T16" fmla="*/ 9 w 290"/>
                <a:gd name="T17" fmla="*/ 41 h 290"/>
                <a:gd name="T18" fmla="*/ 70 w 290"/>
                <a:gd name="T19" fmla="*/ 101 h 290"/>
                <a:gd name="T20" fmla="*/ 28 w 290"/>
                <a:gd name="T21" fmla="*/ 265 h 290"/>
                <a:gd name="T22" fmla="*/ 50 w 290"/>
                <a:gd name="T23" fmla="*/ 287 h 290"/>
                <a:gd name="T24" fmla="*/ 127 w 290"/>
                <a:gd name="T25" fmla="*/ 159 h 290"/>
                <a:gd name="T26" fmla="*/ 185 w 290"/>
                <a:gd name="T27" fmla="*/ 217 h 290"/>
                <a:gd name="T28" fmla="*/ 181 w 290"/>
                <a:gd name="T29" fmla="*/ 269 h 290"/>
                <a:gd name="T30" fmla="*/ 203 w 290"/>
                <a:gd name="T31" fmla="*/ 290 h 290"/>
                <a:gd name="T32" fmla="*/ 234 w 290"/>
                <a:gd name="T33" fmla="*/ 234 h 290"/>
                <a:gd name="T34" fmla="*/ 290 w 290"/>
                <a:gd name="T35" fmla="*/ 203 h 290"/>
                <a:gd name="T36" fmla="*/ 268 w 290"/>
                <a:gd name="T37" fmla="*/ 18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90">
                  <a:moveTo>
                    <a:pt x="268" y="181"/>
                  </a:moveTo>
                  <a:cubicBezTo>
                    <a:pt x="217" y="186"/>
                    <a:pt x="217" y="186"/>
                    <a:pt x="217" y="186"/>
                  </a:cubicBezTo>
                  <a:cubicBezTo>
                    <a:pt x="159" y="127"/>
                    <a:pt x="159" y="127"/>
                    <a:pt x="159" y="127"/>
                  </a:cubicBezTo>
                  <a:cubicBezTo>
                    <a:pt x="287" y="50"/>
                    <a:pt x="287" y="50"/>
                    <a:pt x="287" y="50"/>
                  </a:cubicBezTo>
                  <a:cubicBezTo>
                    <a:pt x="265" y="28"/>
                    <a:pt x="265" y="28"/>
                    <a:pt x="265" y="28"/>
                  </a:cubicBezTo>
                  <a:cubicBezTo>
                    <a:pt x="101" y="70"/>
                    <a:pt x="101" y="70"/>
                    <a:pt x="101" y="70"/>
                  </a:cubicBezTo>
                  <a:cubicBezTo>
                    <a:pt x="41" y="9"/>
                    <a:pt x="41" y="9"/>
                    <a:pt x="41" y="9"/>
                  </a:cubicBezTo>
                  <a:cubicBezTo>
                    <a:pt x="32" y="0"/>
                    <a:pt x="18" y="0"/>
                    <a:pt x="9" y="9"/>
                  </a:cubicBezTo>
                  <a:cubicBezTo>
                    <a:pt x="0" y="18"/>
                    <a:pt x="0" y="32"/>
                    <a:pt x="9" y="41"/>
                  </a:cubicBezTo>
                  <a:cubicBezTo>
                    <a:pt x="70" y="101"/>
                    <a:pt x="70" y="101"/>
                    <a:pt x="70" y="101"/>
                  </a:cubicBezTo>
                  <a:cubicBezTo>
                    <a:pt x="28" y="265"/>
                    <a:pt x="28" y="265"/>
                    <a:pt x="28" y="265"/>
                  </a:cubicBezTo>
                  <a:cubicBezTo>
                    <a:pt x="50" y="287"/>
                    <a:pt x="50" y="287"/>
                    <a:pt x="50" y="287"/>
                  </a:cubicBezTo>
                  <a:cubicBezTo>
                    <a:pt x="127" y="159"/>
                    <a:pt x="127" y="159"/>
                    <a:pt x="127" y="159"/>
                  </a:cubicBezTo>
                  <a:cubicBezTo>
                    <a:pt x="185" y="217"/>
                    <a:pt x="185" y="217"/>
                    <a:pt x="185" y="217"/>
                  </a:cubicBezTo>
                  <a:cubicBezTo>
                    <a:pt x="181" y="269"/>
                    <a:pt x="181" y="269"/>
                    <a:pt x="181" y="269"/>
                  </a:cubicBezTo>
                  <a:cubicBezTo>
                    <a:pt x="203" y="290"/>
                    <a:pt x="203" y="290"/>
                    <a:pt x="203" y="290"/>
                  </a:cubicBezTo>
                  <a:cubicBezTo>
                    <a:pt x="234" y="234"/>
                    <a:pt x="234" y="234"/>
                    <a:pt x="234" y="234"/>
                  </a:cubicBezTo>
                  <a:cubicBezTo>
                    <a:pt x="290" y="203"/>
                    <a:pt x="290" y="203"/>
                    <a:pt x="290" y="203"/>
                  </a:cubicBezTo>
                  <a:lnTo>
                    <a:pt x="268" y="1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4" name="组合 23"/>
          <p:cNvGrpSpPr/>
          <p:nvPr/>
        </p:nvGrpSpPr>
        <p:grpSpPr>
          <a:xfrm>
            <a:off x="2757340" y="2371711"/>
            <a:ext cx="2491744" cy="2220000"/>
            <a:chOff x="2757340" y="2371711"/>
            <a:chExt cx="2491744" cy="2220000"/>
          </a:xfrm>
        </p:grpSpPr>
        <p:pic>
          <p:nvPicPr>
            <p:cNvPr id="25" name="Picture Placeholder 17" descr="gallery01-600x600.jpg"/>
            <p:cNvPicPr>
              <a:picLocks noChangeAspect="1"/>
            </p:cNvPicPr>
            <p:nvPr/>
          </p:nvPicPr>
          <p:blipFill>
            <a:blip r:embed="rId5" cstate="print">
              <a:extLst>
                <a:ext uri="{28A0092B-C50C-407E-A947-70E740481C1C}">
                  <a14:useLocalDpi xmlns:a14="http://schemas.microsoft.com/office/drawing/2010/main"/>
                </a:ext>
              </a:extLst>
            </a:blip>
            <a:srcRect/>
            <a:stretch>
              <a:fillRect/>
            </a:stretch>
          </p:blipFill>
          <p:spPr>
            <a:xfrm>
              <a:off x="3029084" y="2371711"/>
              <a:ext cx="2220000" cy="2220000"/>
            </a:xfrm>
            <a:prstGeom prst="ellipse">
              <a:avLst/>
            </a:prstGeom>
            <a:ln w="12700" cap="rnd">
              <a:solidFill>
                <a:srgbClr val="4E8625"/>
              </a:solidFill>
              <a:prstDash val="solid"/>
            </a:ln>
            <a:effectLst/>
          </p:spPr>
        </p:pic>
        <p:grpSp>
          <p:nvGrpSpPr>
            <p:cNvPr id="26" name="组合 25"/>
            <p:cNvGrpSpPr/>
            <p:nvPr/>
          </p:nvGrpSpPr>
          <p:grpSpPr>
            <a:xfrm>
              <a:off x="2757340" y="3218040"/>
              <a:ext cx="527342" cy="527342"/>
              <a:chOff x="2757340" y="3218040"/>
              <a:chExt cx="527342" cy="527342"/>
            </a:xfrm>
          </p:grpSpPr>
          <p:sp>
            <p:nvSpPr>
              <p:cNvPr id="27" name="椭圆 26"/>
              <p:cNvSpPr/>
              <p:nvPr/>
            </p:nvSpPr>
            <p:spPr>
              <a:xfrm>
                <a:off x="2757340" y="3218040"/>
                <a:ext cx="527342" cy="527342"/>
              </a:xfrm>
              <a:prstGeom prst="ellipse">
                <a:avLst/>
              </a:prstGeom>
              <a:solidFill>
                <a:srgbClr val="4E8625"/>
              </a:solidFill>
              <a:ln>
                <a:solidFill>
                  <a:srgbClr val="4E862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Freeform 632"/>
              <p:cNvSpPr>
                <a:spLocks noEditPoints="1"/>
              </p:cNvSpPr>
              <p:nvPr/>
            </p:nvSpPr>
            <p:spPr bwMode="auto">
              <a:xfrm>
                <a:off x="2846386" y="3306890"/>
                <a:ext cx="349250" cy="349250"/>
              </a:xfrm>
              <a:custGeom>
                <a:avLst/>
                <a:gdLst>
                  <a:gd name="T0" fmla="*/ 271 w 301"/>
                  <a:gd name="T1" fmla="*/ 165 h 301"/>
                  <a:gd name="T2" fmla="*/ 219 w 301"/>
                  <a:gd name="T3" fmla="*/ 143 h 301"/>
                  <a:gd name="T4" fmla="*/ 204 w 301"/>
                  <a:gd name="T5" fmla="*/ 117 h 301"/>
                  <a:gd name="T6" fmla="*/ 136 w 301"/>
                  <a:gd name="T7" fmla="*/ 113 h 301"/>
                  <a:gd name="T8" fmla="*/ 74 w 301"/>
                  <a:gd name="T9" fmla="*/ 52 h 301"/>
                  <a:gd name="T10" fmla="*/ 66 w 301"/>
                  <a:gd name="T11" fmla="*/ 28 h 301"/>
                  <a:gd name="T12" fmla="*/ 49 w 301"/>
                  <a:gd name="T13" fmla="*/ 11 h 301"/>
                  <a:gd name="T14" fmla="*/ 11 w 301"/>
                  <a:gd name="T15" fmla="*/ 11 h 301"/>
                  <a:gd name="T16" fmla="*/ 11 w 301"/>
                  <a:gd name="T17" fmla="*/ 49 h 301"/>
                  <a:gd name="T18" fmla="*/ 28 w 301"/>
                  <a:gd name="T19" fmla="*/ 66 h 301"/>
                  <a:gd name="T20" fmla="*/ 52 w 301"/>
                  <a:gd name="T21" fmla="*/ 74 h 301"/>
                  <a:gd name="T22" fmla="*/ 113 w 301"/>
                  <a:gd name="T23" fmla="*/ 136 h 301"/>
                  <a:gd name="T24" fmla="*/ 117 w 301"/>
                  <a:gd name="T25" fmla="*/ 204 h 301"/>
                  <a:gd name="T26" fmla="*/ 143 w 301"/>
                  <a:gd name="T27" fmla="*/ 219 h 301"/>
                  <a:gd name="T28" fmla="*/ 165 w 301"/>
                  <a:gd name="T29" fmla="*/ 271 h 301"/>
                  <a:gd name="T30" fmla="*/ 265 w 301"/>
                  <a:gd name="T31" fmla="*/ 265 h 301"/>
                  <a:gd name="T32" fmla="*/ 271 w 301"/>
                  <a:gd name="T33" fmla="*/ 165 h 301"/>
                  <a:gd name="T34" fmla="*/ 181 w 301"/>
                  <a:gd name="T35" fmla="*/ 181 h 301"/>
                  <a:gd name="T36" fmla="*/ 148 w 301"/>
                  <a:gd name="T37" fmla="*/ 181 h 301"/>
                  <a:gd name="T38" fmla="*/ 141 w 301"/>
                  <a:gd name="T39" fmla="*/ 164 h 301"/>
                  <a:gd name="T40" fmla="*/ 148 w 301"/>
                  <a:gd name="T41" fmla="*/ 148 h 301"/>
                  <a:gd name="T42" fmla="*/ 164 w 301"/>
                  <a:gd name="T43" fmla="*/ 141 h 301"/>
                  <a:gd name="T44" fmla="*/ 181 w 301"/>
                  <a:gd name="T45" fmla="*/ 148 h 301"/>
                  <a:gd name="T46" fmla="*/ 181 w 301"/>
                  <a:gd name="T47" fmla="*/ 18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1" h="301">
                    <a:moveTo>
                      <a:pt x="271" y="165"/>
                    </a:moveTo>
                    <a:cubicBezTo>
                      <a:pt x="257" y="151"/>
                      <a:pt x="238" y="143"/>
                      <a:pt x="219" y="143"/>
                    </a:cubicBezTo>
                    <a:cubicBezTo>
                      <a:pt x="216" y="134"/>
                      <a:pt x="211" y="125"/>
                      <a:pt x="204" y="117"/>
                    </a:cubicBezTo>
                    <a:cubicBezTo>
                      <a:pt x="184" y="97"/>
                      <a:pt x="158" y="98"/>
                      <a:pt x="136" y="113"/>
                    </a:cubicBezTo>
                    <a:cubicBezTo>
                      <a:pt x="74" y="52"/>
                      <a:pt x="74" y="52"/>
                      <a:pt x="74" y="52"/>
                    </a:cubicBezTo>
                    <a:cubicBezTo>
                      <a:pt x="75" y="43"/>
                      <a:pt x="73" y="34"/>
                      <a:pt x="66" y="28"/>
                    </a:cubicBezTo>
                    <a:cubicBezTo>
                      <a:pt x="49" y="11"/>
                      <a:pt x="49" y="11"/>
                      <a:pt x="49" y="11"/>
                    </a:cubicBezTo>
                    <a:cubicBezTo>
                      <a:pt x="39" y="0"/>
                      <a:pt x="21" y="0"/>
                      <a:pt x="11" y="11"/>
                    </a:cubicBezTo>
                    <a:cubicBezTo>
                      <a:pt x="0" y="21"/>
                      <a:pt x="0" y="39"/>
                      <a:pt x="11" y="49"/>
                    </a:cubicBezTo>
                    <a:cubicBezTo>
                      <a:pt x="28" y="66"/>
                      <a:pt x="28" y="66"/>
                      <a:pt x="28" y="66"/>
                    </a:cubicBezTo>
                    <a:cubicBezTo>
                      <a:pt x="34" y="73"/>
                      <a:pt x="43" y="75"/>
                      <a:pt x="52" y="74"/>
                    </a:cubicBezTo>
                    <a:cubicBezTo>
                      <a:pt x="113" y="136"/>
                      <a:pt x="113" y="136"/>
                      <a:pt x="113" y="136"/>
                    </a:cubicBezTo>
                    <a:cubicBezTo>
                      <a:pt x="98" y="158"/>
                      <a:pt x="97" y="184"/>
                      <a:pt x="117" y="204"/>
                    </a:cubicBezTo>
                    <a:cubicBezTo>
                      <a:pt x="125" y="211"/>
                      <a:pt x="134" y="216"/>
                      <a:pt x="143" y="219"/>
                    </a:cubicBezTo>
                    <a:cubicBezTo>
                      <a:pt x="143" y="238"/>
                      <a:pt x="151" y="257"/>
                      <a:pt x="165" y="271"/>
                    </a:cubicBezTo>
                    <a:cubicBezTo>
                      <a:pt x="194" y="301"/>
                      <a:pt x="236" y="294"/>
                      <a:pt x="265" y="265"/>
                    </a:cubicBezTo>
                    <a:cubicBezTo>
                      <a:pt x="294" y="236"/>
                      <a:pt x="301" y="194"/>
                      <a:pt x="271" y="165"/>
                    </a:cubicBezTo>
                    <a:close/>
                    <a:moveTo>
                      <a:pt x="181" y="181"/>
                    </a:moveTo>
                    <a:cubicBezTo>
                      <a:pt x="172" y="190"/>
                      <a:pt x="157" y="190"/>
                      <a:pt x="148" y="181"/>
                    </a:cubicBezTo>
                    <a:cubicBezTo>
                      <a:pt x="143" y="176"/>
                      <a:pt x="141" y="170"/>
                      <a:pt x="141" y="164"/>
                    </a:cubicBezTo>
                    <a:cubicBezTo>
                      <a:pt x="141" y="158"/>
                      <a:pt x="144" y="152"/>
                      <a:pt x="148" y="148"/>
                    </a:cubicBezTo>
                    <a:cubicBezTo>
                      <a:pt x="152" y="144"/>
                      <a:pt x="158" y="141"/>
                      <a:pt x="164" y="141"/>
                    </a:cubicBezTo>
                    <a:cubicBezTo>
                      <a:pt x="170" y="141"/>
                      <a:pt x="176" y="143"/>
                      <a:pt x="181" y="148"/>
                    </a:cubicBezTo>
                    <a:cubicBezTo>
                      <a:pt x="190" y="157"/>
                      <a:pt x="190" y="172"/>
                      <a:pt x="181" y="181"/>
                    </a:cubicBezTo>
                    <a:close/>
                  </a:path>
                </a:pathLst>
              </a:custGeom>
              <a:solidFill>
                <a:schemeClr val="bg1"/>
              </a:solidFill>
              <a:ln>
                <a:solidFill>
                  <a:srgbClr val="4E8625"/>
                </a:solidFill>
              </a:ln>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9" name="组合 28"/>
          <p:cNvGrpSpPr/>
          <p:nvPr/>
        </p:nvGrpSpPr>
        <p:grpSpPr>
          <a:xfrm>
            <a:off x="559485" y="2911474"/>
            <a:ext cx="2219175" cy="1181862"/>
            <a:chOff x="559485" y="2911474"/>
            <a:chExt cx="2219175" cy="1181862"/>
          </a:xfrm>
        </p:grpSpPr>
        <p:sp>
          <p:nvSpPr>
            <p:cNvPr id="30" name="文本框 29"/>
            <p:cNvSpPr txBox="1"/>
            <p:nvPr/>
          </p:nvSpPr>
          <p:spPr>
            <a:xfrm>
              <a:off x="559485" y="3280806"/>
              <a:ext cx="2219175" cy="812530"/>
            </a:xfrm>
            <a:prstGeom prst="rect">
              <a:avLst/>
            </a:prstGeom>
            <a:noFill/>
          </p:spPr>
          <p:txBody>
            <a:bodyPr wrap="square" rtlCol="0">
              <a:spAutoFit/>
            </a:bodyPr>
            <a:lstStyle/>
            <a:p>
              <a:pPr algn="r">
                <a:lnSpc>
                  <a:spcPct val="130000"/>
                </a:lnSpc>
              </a:pP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p>
          </p:txBody>
        </p:sp>
        <p:sp>
          <p:nvSpPr>
            <p:cNvPr id="31" name="矩形 30"/>
            <p:cNvSpPr/>
            <p:nvPr/>
          </p:nvSpPr>
          <p:spPr>
            <a:xfrm>
              <a:off x="1670664" y="2911474"/>
              <a:ext cx="1107996" cy="369332"/>
            </a:xfrm>
            <a:prstGeom prst="rect">
              <a:avLst/>
            </a:prstGeom>
          </p:spPr>
          <p:txBody>
            <a:bodyPr wrap="none">
              <a:spAutoFit/>
            </a:bodyPr>
            <a:lstStyle/>
            <a:p>
              <a:pPr algn="r"/>
              <a:r>
                <a:rPr lang="zh-CN" altLang="en-US">
                  <a:solidFill>
                    <a:srgbClr val="4E8625"/>
                  </a:solidFill>
                  <a:latin typeface="方正正纤黑简体" panose="02000000000000000000" pitchFamily="2" charset="-122"/>
                  <a:ea typeface="方正正纤黑简体" panose="02000000000000000000" pitchFamily="2" charset="-122"/>
                </a:rPr>
                <a:t>内部因素</a:t>
              </a:r>
            </a:p>
          </p:txBody>
        </p:sp>
      </p:grpSp>
    </p:spTree>
    <p:extLst>
      <p:ext uri="{BB962C8B-B14F-4D97-AF65-F5344CB8AC3E}">
        <p14:creationId xmlns:p14="http://schemas.microsoft.com/office/powerpoint/2010/main" val="76379960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childTnLst>
                          </p:cTn>
                        </p:par>
                        <p:par>
                          <p:cTn id="8" fill="hold">
                            <p:stCondLst>
                              <p:cond delay="25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250"/>
                                        <p:tgtEl>
                                          <p:spTgt spid="6"/>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250"/>
                                        <p:tgtEl>
                                          <p:spTgt spid="7"/>
                                        </p:tgtEl>
                                      </p:cBhvr>
                                    </p:animEffect>
                                  </p:childTnLst>
                                </p:cTn>
                              </p:par>
                            </p:childTnLst>
                          </p:cTn>
                        </p:par>
                        <p:par>
                          <p:cTn id="16" fill="hold">
                            <p:stCondLst>
                              <p:cond delay="750"/>
                            </p:stCondLst>
                            <p:childTnLst>
                              <p:par>
                                <p:cTn id="17" presetID="10"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250"/>
                                        <p:tgtEl>
                                          <p:spTgt spid="8"/>
                                        </p:tgtEl>
                                      </p:cBhvr>
                                    </p:animEffect>
                                  </p:childTnLst>
                                </p:cTn>
                              </p:par>
                            </p:childTnLst>
                          </p:cTn>
                        </p:par>
                        <p:par>
                          <p:cTn id="20" fill="hold">
                            <p:stCondLst>
                              <p:cond delay="1000"/>
                            </p:stCondLst>
                            <p:childTnLst>
                              <p:par>
                                <p:cTn id="21" presetID="26" presetClass="emph" presetSubtype="0" fill="hold" grpId="1" nodeType="afterEffect">
                                  <p:stCondLst>
                                    <p:cond delay="0"/>
                                  </p:stCondLst>
                                  <p:childTnLst>
                                    <p:animEffect transition="out" filter="fade">
                                      <p:cBhvr>
                                        <p:cTn id="22" dur="500" tmFilter="0, 0; .2, .5; .8, .5; 1, 0"/>
                                        <p:tgtEl>
                                          <p:spTgt spid="8"/>
                                        </p:tgtEl>
                                      </p:cBhvr>
                                    </p:animEffect>
                                    <p:animScale>
                                      <p:cBhvr>
                                        <p:cTn id="23" dur="250" autoRev="1" fill="hold"/>
                                        <p:tgtEl>
                                          <p:spTgt spid="8"/>
                                        </p:tgtEl>
                                      </p:cBhvr>
                                      <p:by x="105000" y="105000"/>
                                    </p:animScale>
                                  </p:childTnLst>
                                </p:cTn>
                              </p:par>
                              <p:par>
                                <p:cTn id="24" presetID="42" presetClass="entr" presetSubtype="0" fill="hold" nodeType="withEffect">
                                  <p:stCondLst>
                                    <p:cond delay="5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anim calcmode="lin" valueType="num">
                                      <p:cBhvr>
                                        <p:cTn id="27" dur="500" fill="hold"/>
                                        <p:tgtEl>
                                          <p:spTgt spid="10"/>
                                        </p:tgtEl>
                                        <p:attrNameLst>
                                          <p:attrName>ppt_x</p:attrName>
                                        </p:attrNameLst>
                                      </p:cBhvr>
                                      <p:tavLst>
                                        <p:tav tm="0">
                                          <p:val>
                                            <p:strVal val="#ppt_x"/>
                                          </p:val>
                                        </p:tav>
                                        <p:tav tm="100000">
                                          <p:val>
                                            <p:strVal val="#ppt_x"/>
                                          </p:val>
                                        </p:tav>
                                      </p:tavLst>
                                    </p:anim>
                                    <p:anim calcmode="lin" valueType="num">
                                      <p:cBhvr>
                                        <p:cTn id="28" dur="500" fill="hold"/>
                                        <p:tgtEl>
                                          <p:spTgt spid="10"/>
                                        </p:tgtEl>
                                        <p:attrNameLst>
                                          <p:attrName>ppt_y</p:attrName>
                                        </p:attrNameLst>
                                      </p:cBhvr>
                                      <p:tavLst>
                                        <p:tav tm="0">
                                          <p:val>
                                            <p:strVal val="#ppt_y+.1"/>
                                          </p:val>
                                        </p:tav>
                                        <p:tav tm="100000">
                                          <p:val>
                                            <p:strVal val="#ppt_y"/>
                                          </p:val>
                                        </p:tav>
                                      </p:tavLst>
                                    </p:anim>
                                  </p:childTnLst>
                                </p:cTn>
                              </p:par>
                              <p:par>
                                <p:cTn id="29" presetID="22" presetClass="entr" presetSubtype="2" fill="hold" nodeType="withEffect">
                                  <p:stCondLst>
                                    <p:cond delay="750"/>
                                  </p:stCondLst>
                                  <p:childTnLst>
                                    <p:set>
                                      <p:cBhvr>
                                        <p:cTn id="30" dur="1" fill="hold">
                                          <p:stCondLst>
                                            <p:cond delay="0"/>
                                          </p:stCondLst>
                                        </p:cTn>
                                        <p:tgtEl>
                                          <p:spTgt spid="24"/>
                                        </p:tgtEl>
                                        <p:attrNameLst>
                                          <p:attrName>style.visibility</p:attrName>
                                        </p:attrNameLst>
                                      </p:cBhvr>
                                      <p:to>
                                        <p:strVal val="visible"/>
                                      </p:to>
                                    </p:set>
                                    <p:animEffect transition="in" filter="wipe(right)">
                                      <p:cBhvr>
                                        <p:cTn id="31" dur="500"/>
                                        <p:tgtEl>
                                          <p:spTgt spid="24"/>
                                        </p:tgtEl>
                                      </p:cBhvr>
                                    </p:animEffect>
                                  </p:childTnLst>
                                </p:cTn>
                              </p:par>
                              <p:par>
                                <p:cTn id="32" presetID="22" presetClass="entr" presetSubtype="8" fill="hold" nodeType="withEffect">
                                  <p:stCondLst>
                                    <p:cond delay="1000"/>
                                  </p:stCondLst>
                                  <p:childTnLst>
                                    <p:set>
                                      <p:cBhvr>
                                        <p:cTn id="33" dur="1" fill="hold">
                                          <p:stCondLst>
                                            <p:cond delay="0"/>
                                          </p:stCondLst>
                                        </p:cTn>
                                        <p:tgtEl>
                                          <p:spTgt spid="20"/>
                                        </p:tgtEl>
                                        <p:attrNameLst>
                                          <p:attrName>style.visibility</p:attrName>
                                        </p:attrNameLst>
                                      </p:cBhvr>
                                      <p:to>
                                        <p:strVal val="visible"/>
                                      </p:to>
                                    </p:set>
                                    <p:animEffect transition="in" filter="wipe(left)">
                                      <p:cBhvr>
                                        <p:cTn id="34" dur="500"/>
                                        <p:tgtEl>
                                          <p:spTgt spid="20"/>
                                        </p:tgtEl>
                                      </p:cBhvr>
                                    </p:animEffect>
                                  </p:childTnLst>
                                </p:cTn>
                              </p:par>
                              <p:par>
                                <p:cTn id="35" presetID="42" presetClass="entr" presetSubtype="0" fill="hold" nodeType="withEffect">
                                  <p:stCondLst>
                                    <p:cond delay="1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250"/>
                                        <p:tgtEl>
                                          <p:spTgt spid="17"/>
                                        </p:tgtEl>
                                      </p:cBhvr>
                                    </p:animEffect>
                                    <p:anim calcmode="lin" valueType="num">
                                      <p:cBhvr>
                                        <p:cTn id="38" dur="250" fill="hold"/>
                                        <p:tgtEl>
                                          <p:spTgt spid="17"/>
                                        </p:tgtEl>
                                        <p:attrNameLst>
                                          <p:attrName>ppt_x</p:attrName>
                                        </p:attrNameLst>
                                      </p:cBhvr>
                                      <p:tavLst>
                                        <p:tav tm="0">
                                          <p:val>
                                            <p:strVal val="#ppt_x"/>
                                          </p:val>
                                        </p:tav>
                                        <p:tav tm="100000">
                                          <p:val>
                                            <p:strVal val="#ppt_x"/>
                                          </p:val>
                                        </p:tav>
                                      </p:tavLst>
                                    </p:anim>
                                    <p:anim calcmode="lin" valueType="num">
                                      <p:cBhvr>
                                        <p:cTn id="39" dur="250" fill="hold"/>
                                        <p:tgtEl>
                                          <p:spTgt spid="17"/>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1250"/>
                                  </p:stCondLst>
                                  <p:childTnLst>
                                    <p:set>
                                      <p:cBhvr>
                                        <p:cTn id="41" dur="1" fill="hold">
                                          <p:stCondLst>
                                            <p:cond delay="0"/>
                                          </p:stCondLst>
                                        </p:cTn>
                                        <p:tgtEl>
                                          <p:spTgt spid="29"/>
                                        </p:tgtEl>
                                        <p:attrNameLst>
                                          <p:attrName>style.visibility</p:attrName>
                                        </p:attrNameLst>
                                      </p:cBhvr>
                                      <p:to>
                                        <p:strVal val="visible"/>
                                      </p:to>
                                    </p:set>
                                    <p:animEffect transition="in" filter="fade">
                                      <p:cBhvr>
                                        <p:cTn id="42" dur="250"/>
                                        <p:tgtEl>
                                          <p:spTgt spid="29"/>
                                        </p:tgtEl>
                                      </p:cBhvr>
                                    </p:animEffect>
                                    <p:anim calcmode="lin" valueType="num">
                                      <p:cBhvr>
                                        <p:cTn id="43" dur="250" fill="hold"/>
                                        <p:tgtEl>
                                          <p:spTgt spid="29"/>
                                        </p:tgtEl>
                                        <p:attrNameLst>
                                          <p:attrName>ppt_x</p:attrName>
                                        </p:attrNameLst>
                                      </p:cBhvr>
                                      <p:tavLst>
                                        <p:tav tm="0">
                                          <p:val>
                                            <p:strVal val="#ppt_x"/>
                                          </p:val>
                                        </p:tav>
                                        <p:tav tm="100000">
                                          <p:val>
                                            <p:strVal val="#ppt_x"/>
                                          </p:val>
                                        </p:tav>
                                      </p:tavLst>
                                    </p:anim>
                                    <p:anim calcmode="lin" valueType="num">
                                      <p:cBhvr>
                                        <p:cTn id="44" dur="250" fill="hold"/>
                                        <p:tgtEl>
                                          <p:spTgt spid="2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p:bldP spid="8" grpId="1"/>
    </p:bldLst>
  </p:timing>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图片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398"/>
            <a:ext cx="12192000" cy="6855204"/>
          </a:xfrm>
          <a:prstGeom prst="rect">
            <a:avLst/>
          </a:prstGeom>
        </p:spPr>
      </p:pic>
      <p:sp>
        <p:nvSpPr>
          <p:cNvPr id="5" name="矩形 4"/>
          <p:cNvSpPr/>
          <p:nvPr/>
        </p:nvSpPr>
        <p:spPr>
          <a:xfrm>
            <a:off x="0" y="657224"/>
            <a:ext cx="245364" cy="498475"/>
          </a:xfrm>
          <a:prstGeom prst="rect">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nvSpPr>
        <p:spPr>
          <a:xfrm>
            <a:off x="460375" y="657224"/>
            <a:ext cx="181356" cy="498475"/>
          </a:xfrm>
          <a:prstGeom prst="rect">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844550" y="657224"/>
            <a:ext cx="133350" cy="498475"/>
          </a:xfrm>
          <a:prstGeom prst="rect">
            <a:avLst/>
          </a:prstGeom>
          <a:solidFill>
            <a:srgbClr val="87BF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nvSpPr>
        <p:spPr>
          <a:xfrm>
            <a:off x="977900" y="614073"/>
            <a:ext cx="1008609" cy="584775"/>
          </a:xfrm>
          <a:prstGeom prst="rect">
            <a:avLst/>
          </a:prstGeom>
        </p:spPr>
        <p:txBody>
          <a:bodyPr wrap="square">
            <a:spAutoFit/>
          </a:bodyPr>
          <a:lstStyle/>
          <a:p>
            <a:pPr fontAlgn="base">
              <a:spcBef>
                <a:spcPct val="0"/>
              </a:spcBef>
              <a:spcAft>
                <a:spcPct val="0"/>
              </a:spcAft>
              <a:buFont typeface="Arial" pitchFamily="34" charset="0"/>
            </a:pPr>
            <a:r>
              <a:rPr lang="zh-CN" altLang="en-US" sz="3200" b="1">
                <a:solidFill>
                  <a:srgbClr val="4C870C"/>
                </a:solidFill>
                <a:latin typeface="方正正纤黑简体" panose="02000000000000000000" pitchFamily="2" charset="-122"/>
                <a:ea typeface="方正正纤黑简体" panose="02000000000000000000" pitchFamily="2" charset="-122"/>
                <a:cs typeface="Times New Roman" pitchFamily="18" charset="0"/>
              </a:rPr>
              <a:t>结论</a:t>
            </a:r>
          </a:p>
        </p:txBody>
      </p:sp>
      <p:grpSp>
        <p:nvGrpSpPr>
          <p:cNvPr id="13" name="组合 12"/>
          <p:cNvGrpSpPr/>
          <p:nvPr/>
        </p:nvGrpSpPr>
        <p:grpSpPr>
          <a:xfrm>
            <a:off x="3218546" y="3498929"/>
            <a:ext cx="750145" cy="317500"/>
            <a:chOff x="3886202" y="3542471"/>
            <a:chExt cx="750145" cy="317500"/>
          </a:xfrm>
        </p:grpSpPr>
        <p:sp>
          <p:nvSpPr>
            <p:cNvPr id="14" name="燕尾形 13"/>
            <p:cNvSpPr/>
            <p:nvPr/>
          </p:nvSpPr>
          <p:spPr>
            <a:xfrm>
              <a:off x="3886202" y="3542471"/>
              <a:ext cx="317500" cy="317500"/>
            </a:xfrm>
            <a:prstGeom prst="chevron">
              <a:avLst/>
            </a:prstGeom>
            <a:solidFill>
              <a:srgbClr val="A6AA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5" name="燕尾形 14"/>
            <p:cNvSpPr/>
            <p:nvPr/>
          </p:nvSpPr>
          <p:spPr>
            <a:xfrm>
              <a:off x="4318847" y="3542471"/>
              <a:ext cx="317500" cy="317500"/>
            </a:xfrm>
            <a:prstGeom prst="chevron">
              <a:avLst/>
            </a:prstGeom>
            <a:solidFill>
              <a:srgbClr val="A6AA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16" name="组合 15"/>
          <p:cNvGrpSpPr/>
          <p:nvPr/>
        </p:nvGrpSpPr>
        <p:grpSpPr>
          <a:xfrm>
            <a:off x="5047994" y="3498929"/>
            <a:ext cx="750145" cy="317500"/>
            <a:chOff x="5715650" y="3542471"/>
            <a:chExt cx="750145" cy="317500"/>
          </a:xfrm>
        </p:grpSpPr>
        <p:sp>
          <p:nvSpPr>
            <p:cNvPr id="17" name="燕尾形 16"/>
            <p:cNvSpPr/>
            <p:nvPr/>
          </p:nvSpPr>
          <p:spPr>
            <a:xfrm>
              <a:off x="5715650" y="3542471"/>
              <a:ext cx="317500" cy="317500"/>
            </a:xfrm>
            <a:prstGeom prst="chevron">
              <a:avLst/>
            </a:prstGeom>
            <a:solidFill>
              <a:srgbClr val="A6AA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8" name="燕尾形 17"/>
            <p:cNvSpPr/>
            <p:nvPr/>
          </p:nvSpPr>
          <p:spPr>
            <a:xfrm>
              <a:off x="6148295" y="3542471"/>
              <a:ext cx="317500" cy="317500"/>
            </a:xfrm>
            <a:prstGeom prst="chevron">
              <a:avLst/>
            </a:prstGeom>
            <a:solidFill>
              <a:srgbClr val="A6AA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19" name="组合 18"/>
          <p:cNvGrpSpPr/>
          <p:nvPr/>
        </p:nvGrpSpPr>
        <p:grpSpPr>
          <a:xfrm>
            <a:off x="6875402" y="3498929"/>
            <a:ext cx="750145" cy="317500"/>
            <a:chOff x="7543058" y="3542471"/>
            <a:chExt cx="750145" cy="317500"/>
          </a:xfrm>
        </p:grpSpPr>
        <p:sp>
          <p:nvSpPr>
            <p:cNvPr id="20" name="燕尾形 19"/>
            <p:cNvSpPr/>
            <p:nvPr/>
          </p:nvSpPr>
          <p:spPr>
            <a:xfrm>
              <a:off x="7543058" y="3542471"/>
              <a:ext cx="317500" cy="317500"/>
            </a:xfrm>
            <a:prstGeom prst="chevron">
              <a:avLst/>
            </a:prstGeom>
            <a:solidFill>
              <a:srgbClr val="A6AA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1" name="燕尾形 20"/>
            <p:cNvSpPr/>
            <p:nvPr/>
          </p:nvSpPr>
          <p:spPr>
            <a:xfrm>
              <a:off x="7975703" y="3542471"/>
              <a:ext cx="317500" cy="317500"/>
            </a:xfrm>
            <a:prstGeom prst="chevron">
              <a:avLst/>
            </a:prstGeom>
            <a:solidFill>
              <a:srgbClr val="A6AA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22" name="组合 21"/>
          <p:cNvGrpSpPr/>
          <p:nvPr/>
        </p:nvGrpSpPr>
        <p:grpSpPr>
          <a:xfrm>
            <a:off x="8792257" y="3498929"/>
            <a:ext cx="750145" cy="317500"/>
            <a:chOff x="9459913" y="3542471"/>
            <a:chExt cx="750145" cy="317500"/>
          </a:xfrm>
        </p:grpSpPr>
        <p:sp>
          <p:nvSpPr>
            <p:cNvPr id="23" name="燕尾形 22"/>
            <p:cNvSpPr/>
            <p:nvPr/>
          </p:nvSpPr>
          <p:spPr>
            <a:xfrm>
              <a:off x="9459913" y="3542471"/>
              <a:ext cx="317500" cy="317500"/>
            </a:xfrm>
            <a:prstGeom prst="chevron">
              <a:avLst/>
            </a:prstGeom>
            <a:solidFill>
              <a:srgbClr val="A6AA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4" name="燕尾形 23"/>
            <p:cNvSpPr/>
            <p:nvPr/>
          </p:nvSpPr>
          <p:spPr>
            <a:xfrm>
              <a:off x="9892558" y="3542471"/>
              <a:ext cx="317500" cy="317500"/>
            </a:xfrm>
            <a:prstGeom prst="chevron">
              <a:avLst/>
            </a:prstGeom>
            <a:solidFill>
              <a:srgbClr val="A6AA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25" name="组合 24"/>
          <p:cNvGrpSpPr/>
          <p:nvPr/>
        </p:nvGrpSpPr>
        <p:grpSpPr>
          <a:xfrm>
            <a:off x="5388309" y="2158872"/>
            <a:ext cx="1894232" cy="1939245"/>
            <a:chOff x="6055965" y="2202414"/>
            <a:chExt cx="1894232" cy="1939245"/>
          </a:xfrm>
        </p:grpSpPr>
        <p:grpSp>
          <p:nvGrpSpPr>
            <p:cNvPr id="26" name="组合 25"/>
            <p:cNvGrpSpPr/>
            <p:nvPr/>
          </p:nvGrpSpPr>
          <p:grpSpPr>
            <a:xfrm>
              <a:off x="6618203" y="3324315"/>
              <a:ext cx="817344" cy="817344"/>
              <a:chOff x="5477628" y="816362"/>
              <a:chExt cx="1120629" cy="1120629"/>
            </a:xfrm>
          </p:grpSpPr>
          <p:sp>
            <p:nvSpPr>
              <p:cNvPr id="28" name="椭圆 27"/>
              <p:cNvSpPr/>
              <p:nvPr/>
            </p:nvSpPr>
            <p:spPr>
              <a:xfrm>
                <a:off x="5477628" y="816362"/>
                <a:ext cx="1120629" cy="1120629"/>
              </a:xfrm>
              <a:prstGeom prst="ellipse">
                <a:avLst/>
              </a:prstGeom>
              <a:pattFill prst="wdUpDiag">
                <a:fgClr>
                  <a:srgbClr val="61A52E"/>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p:cNvSpPr/>
              <p:nvPr/>
            </p:nvSpPr>
            <p:spPr>
              <a:xfrm>
                <a:off x="5561693" y="898986"/>
                <a:ext cx="952500" cy="952500"/>
              </a:xfrm>
              <a:prstGeom prst="ellipse">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0" name="组合 29"/>
              <p:cNvGrpSpPr>
                <a:grpSpLocks noChangeAspect="1"/>
              </p:cNvGrpSpPr>
              <p:nvPr/>
            </p:nvGrpSpPr>
            <p:grpSpPr>
              <a:xfrm>
                <a:off x="5768479" y="1056071"/>
                <a:ext cx="566457" cy="566457"/>
                <a:chOff x="6267960" y="2101505"/>
                <a:chExt cx="731377" cy="731377"/>
              </a:xfrm>
              <a:solidFill>
                <a:schemeClr val="bg1"/>
              </a:solidFill>
            </p:grpSpPr>
            <p:sp>
              <p:nvSpPr>
                <p:cNvPr id="31" name="Freeform 578"/>
                <p:cNvSpPr>
                  <a:spLocks/>
                </p:cNvSpPr>
                <p:nvPr/>
              </p:nvSpPr>
              <p:spPr bwMode="auto">
                <a:xfrm>
                  <a:off x="6859409" y="2488832"/>
                  <a:ext cx="97373" cy="194024"/>
                </a:xfrm>
                <a:custGeom>
                  <a:avLst/>
                  <a:gdLst>
                    <a:gd name="T0" fmla="*/ 0 w 57"/>
                    <a:gd name="T1" fmla="*/ 99 h 114"/>
                    <a:gd name="T2" fmla="*/ 22 w 57"/>
                    <a:gd name="T3" fmla="*/ 114 h 114"/>
                    <a:gd name="T4" fmla="*/ 57 w 57"/>
                    <a:gd name="T5" fmla="*/ 0 h 114"/>
                    <a:gd name="T6" fmla="*/ 31 w 57"/>
                    <a:gd name="T7" fmla="*/ 0 h 114"/>
                    <a:gd name="T8" fmla="*/ 0 w 57"/>
                    <a:gd name="T9" fmla="*/ 99 h 114"/>
                  </a:gdLst>
                  <a:ahLst/>
                  <a:cxnLst>
                    <a:cxn ang="0">
                      <a:pos x="T0" y="T1"/>
                    </a:cxn>
                    <a:cxn ang="0">
                      <a:pos x="T2" y="T3"/>
                    </a:cxn>
                    <a:cxn ang="0">
                      <a:pos x="T4" y="T5"/>
                    </a:cxn>
                    <a:cxn ang="0">
                      <a:pos x="T6" y="T7"/>
                    </a:cxn>
                    <a:cxn ang="0">
                      <a:pos x="T8" y="T9"/>
                    </a:cxn>
                  </a:cxnLst>
                  <a:rect l="0" t="0" r="r" b="b"/>
                  <a:pathLst>
                    <a:path w="57" h="114">
                      <a:moveTo>
                        <a:pt x="0" y="99"/>
                      </a:moveTo>
                      <a:cubicBezTo>
                        <a:pt x="22" y="114"/>
                        <a:pt x="22" y="114"/>
                        <a:pt x="22" y="114"/>
                      </a:cubicBezTo>
                      <a:cubicBezTo>
                        <a:pt x="44" y="82"/>
                        <a:pt x="57" y="42"/>
                        <a:pt x="57" y="0"/>
                      </a:cubicBezTo>
                      <a:cubicBezTo>
                        <a:pt x="31" y="0"/>
                        <a:pt x="31" y="0"/>
                        <a:pt x="31" y="0"/>
                      </a:cubicBezTo>
                      <a:cubicBezTo>
                        <a:pt x="31" y="37"/>
                        <a:pt x="20" y="71"/>
                        <a:pt x="0"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579"/>
                <p:cNvSpPr>
                  <a:spLocks/>
                </p:cNvSpPr>
                <p:nvPr/>
              </p:nvSpPr>
              <p:spPr bwMode="auto">
                <a:xfrm>
                  <a:off x="6637976" y="2101505"/>
                  <a:ext cx="361361" cy="362804"/>
                </a:xfrm>
                <a:custGeom>
                  <a:avLst/>
                  <a:gdLst>
                    <a:gd name="T0" fmla="*/ 187 w 212"/>
                    <a:gd name="T1" fmla="*/ 213 h 213"/>
                    <a:gd name="T2" fmla="*/ 212 w 212"/>
                    <a:gd name="T3" fmla="*/ 213 h 213"/>
                    <a:gd name="T4" fmla="*/ 0 w 212"/>
                    <a:gd name="T5" fmla="*/ 0 h 213"/>
                    <a:gd name="T6" fmla="*/ 0 w 212"/>
                    <a:gd name="T7" fmla="*/ 25 h 213"/>
                    <a:gd name="T8" fmla="*/ 0 w 212"/>
                    <a:gd name="T9" fmla="*/ 52 h 213"/>
                    <a:gd name="T10" fmla="*/ 0 w 212"/>
                    <a:gd name="T11" fmla="*/ 213 h 213"/>
                    <a:gd name="T12" fmla="*/ 160 w 212"/>
                    <a:gd name="T13" fmla="*/ 213 h 213"/>
                    <a:gd name="T14" fmla="*/ 187 w 212"/>
                    <a:gd name="T15" fmla="*/ 213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2" h="213">
                      <a:moveTo>
                        <a:pt x="187" y="213"/>
                      </a:moveTo>
                      <a:cubicBezTo>
                        <a:pt x="212" y="213"/>
                        <a:pt x="212" y="213"/>
                        <a:pt x="212" y="213"/>
                      </a:cubicBezTo>
                      <a:cubicBezTo>
                        <a:pt x="187" y="7"/>
                        <a:pt x="0" y="0"/>
                        <a:pt x="0" y="0"/>
                      </a:cubicBezTo>
                      <a:cubicBezTo>
                        <a:pt x="0" y="25"/>
                        <a:pt x="0" y="25"/>
                        <a:pt x="0" y="25"/>
                      </a:cubicBezTo>
                      <a:cubicBezTo>
                        <a:pt x="0" y="52"/>
                        <a:pt x="0" y="52"/>
                        <a:pt x="0" y="52"/>
                      </a:cubicBezTo>
                      <a:cubicBezTo>
                        <a:pt x="0" y="213"/>
                        <a:pt x="0" y="213"/>
                        <a:pt x="0" y="213"/>
                      </a:cubicBezTo>
                      <a:cubicBezTo>
                        <a:pt x="160" y="213"/>
                        <a:pt x="160" y="213"/>
                        <a:pt x="160" y="213"/>
                      </a:cubicBezTo>
                      <a:lnTo>
                        <a:pt x="187" y="2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580"/>
                <p:cNvSpPr>
                  <a:spLocks/>
                </p:cNvSpPr>
                <p:nvPr/>
              </p:nvSpPr>
              <p:spPr bwMode="auto">
                <a:xfrm>
                  <a:off x="6267960" y="2144060"/>
                  <a:ext cx="605154" cy="688822"/>
                </a:xfrm>
                <a:custGeom>
                  <a:avLst/>
                  <a:gdLst>
                    <a:gd name="T0" fmla="*/ 202 w 355"/>
                    <a:gd name="T1" fmla="*/ 202 h 404"/>
                    <a:gd name="T2" fmla="*/ 202 w 355"/>
                    <a:gd name="T3" fmla="*/ 26 h 404"/>
                    <a:gd name="T4" fmla="*/ 202 w 355"/>
                    <a:gd name="T5" fmla="*/ 0 h 404"/>
                    <a:gd name="T6" fmla="*/ 0 w 355"/>
                    <a:gd name="T7" fmla="*/ 202 h 404"/>
                    <a:gd name="T8" fmla="*/ 202 w 355"/>
                    <a:gd name="T9" fmla="*/ 404 h 404"/>
                    <a:gd name="T10" fmla="*/ 355 w 355"/>
                    <a:gd name="T11" fmla="*/ 335 h 404"/>
                    <a:gd name="T12" fmla="*/ 335 w 355"/>
                    <a:gd name="T13" fmla="*/ 317 h 404"/>
                    <a:gd name="T14" fmla="*/ 202 w 355"/>
                    <a:gd name="T15" fmla="*/ 202 h 4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5" h="404">
                      <a:moveTo>
                        <a:pt x="202" y="202"/>
                      </a:moveTo>
                      <a:cubicBezTo>
                        <a:pt x="202" y="26"/>
                        <a:pt x="202" y="26"/>
                        <a:pt x="202" y="26"/>
                      </a:cubicBezTo>
                      <a:cubicBezTo>
                        <a:pt x="202" y="0"/>
                        <a:pt x="202" y="0"/>
                        <a:pt x="202" y="0"/>
                      </a:cubicBezTo>
                      <a:cubicBezTo>
                        <a:pt x="91" y="0"/>
                        <a:pt x="0" y="90"/>
                        <a:pt x="0" y="202"/>
                      </a:cubicBezTo>
                      <a:cubicBezTo>
                        <a:pt x="0" y="314"/>
                        <a:pt x="91" y="404"/>
                        <a:pt x="202" y="404"/>
                      </a:cubicBezTo>
                      <a:cubicBezTo>
                        <a:pt x="263" y="404"/>
                        <a:pt x="318" y="377"/>
                        <a:pt x="355" y="335"/>
                      </a:cubicBezTo>
                      <a:cubicBezTo>
                        <a:pt x="335" y="317"/>
                        <a:pt x="335" y="317"/>
                        <a:pt x="335" y="317"/>
                      </a:cubicBezTo>
                      <a:lnTo>
                        <a:pt x="202" y="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27" name="文本框 26"/>
            <p:cNvSpPr txBox="1"/>
            <p:nvPr/>
          </p:nvSpPr>
          <p:spPr>
            <a:xfrm>
              <a:off x="6055965" y="2202414"/>
              <a:ext cx="1894232" cy="1052596"/>
            </a:xfrm>
            <a:prstGeom prst="rect">
              <a:avLst/>
            </a:prstGeom>
            <a:noFill/>
          </p:spPr>
          <p:txBody>
            <a:bodyPr wrap="square" rtlCol="0">
              <a:spAutoFit/>
            </a:bodyPr>
            <a:lstStyle/>
            <a:p>
              <a:pPr>
                <a:lnSpc>
                  <a:spcPct val="130000"/>
                </a:lnSpc>
              </a:pP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a:t>
              </a:r>
            </a:p>
          </p:txBody>
        </p:sp>
      </p:grpSp>
      <p:grpSp>
        <p:nvGrpSpPr>
          <p:cNvPr id="34" name="组合 33"/>
          <p:cNvGrpSpPr/>
          <p:nvPr/>
        </p:nvGrpSpPr>
        <p:grpSpPr>
          <a:xfrm>
            <a:off x="7255108" y="3280773"/>
            <a:ext cx="1894232" cy="1933857"/>
            <a:chOff x="7922764" y="3324315"/>
            <a:chExt cx="1894232" cy="1933857"/>
          </a:xfrm>
        </p:grpSpPr>
        <p:grpSp>
          <p:nvGrpSpPr>
            <p:cNvPr id="35" name="组合 34"/>
            <p:cNvGrpSpPr/>
            <p:nvPr/>
          </p:nvGrpSpPr>
          <p:grpSpPr>
            <a:xfrm>
              <a:off x="8461208" y="3324315"/>
              <a:ext cx="817344" cy="817344"/>
              <a:chOff x="5477628" y="2367482"/>
              <a:chExt cx="1120629" cy="1120629"/>
            </a:xfrm>
          </p:grpSpPr>
          <p:sp>
            <p:nvSpPr>
              <p:cNvPr id="37" name="椭圆 36"/>
              <p:cNvSpPr/>
              <p:nvPr/>
            </p:nvSpPr>
            <p:spPr>
              <a:xfrm>
                <a:off x="5477628" y="2367482"/>
                <a:ext cx="1120629" cy="1120629"/>
              </a:xfrm>
              <a:prstGeom prst="ellipse">
                <a:avLst/>
              </a:prstGeom>
              <a:pattFill prst="wdUpDiag">
                <a:fgClr>
                  <a:srgbClr val="87BF44"/>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p:cNvSpPr/>
              <p:nvPr/>
            </p:nvSpPr>
            <p:spPr>
              <a:xfrm>
                <a:off x="5561693" y="2456582"/>
                <a:ext cx="952500" cy="952500"/>
              </a:xfrm>
              <a:prstGeom prst="ellipse">
                <a:avLst/>
              </a:prstGeom>
              <a:solidFill>
                <a:srgbClr val="87BF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9" name="组合 38"/>
              <p:cNvGrpSpPr>
                <a:grpSpLocks noChangeAspect="1"/>
              </p:cNvGrpSpPr>
              <p:nvPr/>
            </p:nvGrpSpPr>
            <p:grpSpPr>
              <a:xfrm>
                <a:off x="5795817" y="2669148"/>
                <a:ext cx="556960" cy="512269"/>
                <a:chOff x="8374817" y="3976831"/>
                <a:chExt cx="719115" cy="661413"/>
              </a:xfrm>
              <a:solidFill>
                <a:schemeClr val="bg1"/>
              </a:solidFill>
            </p:grpSpPr>
            <p:sp>
              <p:nvSpPr>
                <p:cNvPr id="40" name="Freeform 44"/>
                <p:cNvSpPr>
                  <a:spLocks/>
                </p:cNvSpPr>
                <p:nvPr/>
              </p:nvSpPr>
              <p:spPr bwMode="auto">
                <a:xfrm>
                  <a:off x="9018919" y="4072040"/>
                  <a:ext cx="75013" cy="68522"/>
                </a:xfrm>
                <a:custGeom>
                  <a:avLst/>
                  <a:gdLst>
                    <a:gd name="T0" fmla="*/ 28 w 44"/>
                    <a:gd name="T1" fmla="*/ 11 h 40"/>
                    <a:gd name="T2" fmla="*/ 0 w 44"/>
                    <a:gd name="T3" fmla="*/ 18 h 40"/>
                    <a:gd name="T4" fmla="*/ 31 w 44"/>
                    <a:gd name="T5" fmla="*/ 40 h 40"/>
                    <a:gd name="T6" fmla="*/ 28 w 44"/>
                    <a:gd name="T7" fmla="*/ 11 h 40"/>
                  </a:gdLst>
                  <a:ahLst/>
                  <a:cxnLst>
                    <a:cxn ang="0">
                      <a:pos x="T0" y="T1"/>
                    </a:cxn>
                    <a:cxn ang="0">
                      <a:pos x="T2" y="T3"/>
                    </a:cxn>
                    <a:cxn ang="0">
                      <a:pos x="T4" y="T5"/>
                    </a:cxn>
                    <a:cxn ang="0">
                      <a:pos x="T6" y="T7"/>
                    </a:cxn>
                  </a:cxnLst>
                  <a:rect l="0" t="0" r="r" b="b"/>
                  <a:pathLst>
                    <a:path w="44" h="40">
                      <a:moveTo>
                        <a:pt x="28" y="11"/>
                      </a:moveTo>
                      <a:cubicBezTo>
                        <a:pt x="13" y="0"/>
                        <a:pt x="0" y="18"/>
                        <a:pt x="0" y="18"/>
                      </a:cubicBezTo>
                      <a:cubicBezTo>
                        <a:pt x="31" y="40"/>
                        <a:pt x="31" y="40"/>
                        <a:pt x="31" y="40"/>
                      </a:cubicBezTo>
                      <a:cubicBezTo>
                        <a:pt x="31" y="40"/>
                        <a:pt x="44" y="22"/>
                        <a:pt x="2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5"/>
                <p:cNvSpPr>
                  <a:spLocks/>
                </p:cNvSpPr>
                <p:nvPr/>
              </p:nvSpPr>
              <p:spPr bwMode="auto">
                <a:xfrm>
                  <a:off x="8831387" y="4116759"/>
                  <a:ext cx="230088" cy="284184"/>
                </a:xfrm>
                <a:custGeom>
                  <a:avLst/>
                  <a:gdLst>
                    <a:gd name="T0" fmla="*/ 187 w 319"/>
                    <a:gd name="T1" fmla="*/ 85 h 394"/>
                    <a:gd name="T2" fmla="*/ 156 w 319"/>
                    <a:gd name="T3" fmla="*/ 125 h 394"/>
                    <a:gd name="T4" fmla="*/ 104 w 319"/>
                    <a:gd name="T5" fmla="*/ 198 h 394"/>
                    <a:gd name="T6" fmla="*/ 0 w 319"/>
                    <a:gd name="T7" fmla="*/ 342 h 394"/>
                    <a:gd name="T8" fmla="*/ 74 w 319"/>
                    <a:gd name="T9" fmla="*/ 394 h 394"/>
                    <a:gd name="T10" fmla="*/ 104 w 319"/>
                    <a:gd name="T11" fmla="*/ 352 h 394"/>
                    <a:gd name="T12" fmla="*/ 130 w 319"/>
                    <a:gd name="T13" fmla="*/ 314 h 394"/>
                    <a:gd name="T14" fmla="*/ 156 w 319"/>
                    <a:gd name="T15" fmla="*/ 276 h 394"/>
                    <a:gd name="T16" fmla="*/ 319 w 319"/>
                    <a:gd name="T17" fmla="*/ 52 h 394"/>
                    <a:gd name="T18" fmla="*/ 248 w 319"/>
                    <a:gd name="T19" fmla="*/ 0 h 394"/>
                    <a:gd name="T20" fmla="*/ 187 w 319"/>
                    <a:gd name="T21" fmla="*/ 85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9" h="394">
                      <a:moveTo>
                        <a:pt x="187" y="85"/>
                      </a:moveTo>
                      <a:lnTo>
                        <a:pt x="156" y="125"/>
                      </a:lnTo>
                      <a:lnTo>
                        <a:pt x="104" y="198"/>
                      </a:lnTo>
                      <a:lnTo>
                        <a:pt x="0" y="342"/>
                      </a:lnTo>
                      <a:lnTo>
                        <a:pt x="74" y="394"/>
                      </a:lnTo>
                      <a:lnTo>
                        <a:pt x="104" y="352"/>
                      </a:lnTo>
                      <a:lnTo>
                        <a:pt x="130" y="314"/>
                      </a:lnTo>
                      <a:lnTo>
                        <a:pt x="156" y="276"/>
                      </a:lnTo>
                      <a:lnTo>
                        <a:pt x="319" y="52"/>
                      </a:lnTo>
                      <a:lnTo>
                        <a:pt x="248" y="0"/>
                      </a:lnTo>
                      <a:lnTo>
                        <a:pt x="187"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6"/>
                <p:cNvSpPr>
                  <a:spLocks/>
                </p:cNvSpPr>
                <p:nvPr/>
              </p:nvSpPr>
              <p:spPr bwMode="auto">
                <a:xfrm>
                  <a:off x="8374817" y="3976831"/>
                  <a:ext cx="569090" cy="661413"/>
                </a:xfrm>
                <a:custGeom>
                  <a:avLst/>
                  <a:gdLst>
                    <a:gd name="T0" fmla="*/ 312 w 334"/>
                    <a:gd name="T1" fmla="*/ 348 h 388"/>
                    <a:gd name="T2" fmla="*/ 293 w 334"/>
                    <a:gd name="T3" fmla="*/ 366 h 388"/>
                    <a:gd name="T4" fmla="*/ 40 w 334"/>
                    <a:gd name="T5" fmla="*/ 366 h 388"/>
                    <a:gd name="T6" fmla="*/ 22 w 334"/>
                    <a:gd name="T7" fmla="*/ 348 h 388"/>
                    <a:gd name="T8" fmla="*/ 22 w 334"/>
                    <a:gd name="T9" fmla="*/ 41 h 388"/>
                    <a:gd name="T10" fmla="*/ 40 w 334"/>
                    <a:gd name="T11" fmla="*/ 23 h 388"/>
                    <a:gd name="T12" fmla="*/ 293 w 334"/>
                    <a:gd name="T13" fmla="*/ 23 h 388"/>
                    <a:gd name="T14" fmla="*/ 312 w 334"/>
                    <a:gd name="T15" fmla="*/ 41 h 388"/>
                    <a:gd name="T16" fmla="*/ 312 w 334"/>
                    <a:gd name="T17" fmla="*/ 140 h 388"/>
                    <a:gd name="T18" fmla="*/ 334 w 334"/>
                    <a:gd name="T19" fmla="*/ 109 h 388"/>
                    <a:gd name="T20" fmla="*/ 334 w 334"/>
                    <a:gd name="T21" fmla="*/ 21 h 388"/>
                    <a:gd name="T22" fmla="*/ 313 w 334"/>
                    <a:gd name="T23" fmla="*/ 0 h 388"/>
                    <a:gd name="T24" fmla="*/ 21 w 334"/>
                    <a:gd name="T25" fmla="*/ 0 h 388"/>
                    <a:gd name="T26" fmla="*/ 0 w 334"/>
                    <a:gd name="T27" fmla="*/ 21 h 388"/>
                    <a:gd name="T28" fmla="*/ 0 w 334"/>
                    <a:gd name="T29" fmla="*/ 368 h 388"/>
                    <a:gd name="T30" fmla="*/ 21 w 334"/>
                    <a:gd name="T31" fmla="*/ 388 h 388"/>
                    <a:gd name="T32" fmla="*/ 313 w 334"/>
                    <a:gd name="T33" fmla="*/ 388 h 388"/>
                    <a:gd name="T34" fmla="*/ 334 w 334"/>
                    <a:gd name="T35" fmla="*/ 368 h 388"/>
                    <a:gd name="T36" fmla="*/ 334 w 334"/>
                    <a:gd name="T37" fmla="*/ 223 h 388"/>
                    <a:gd name="T38" fmla="*/ 312 w 334"/>
                    <a:gd name="T39" fmla="*/ 254 h 388"/>
                    <a:gd name="T40" fmla="*/ 312 w 334"/>
                    <a:gd name="T41" fmla="*/ 34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4" h="388">
                      <a:moveTo>
                        <a:pt x="312" y="348"/>
                      </a:moveTo>
                      <a:cubicBezTo>
                        <a:pt x="312" y="358"/>
                        <a:pt x="303" y="366"/>
                        <a:pt x="293" y="366"/>
                      </a:cubicBezTo>
                      <a:cubicBezTo>
                        <a:pt x="40" y="366"/>
                        <a:pt x="40" y="366"/>
                        <a:pt x="40" y="366"/>
                      </a:cubicBezTo>
                      <a:cubicBezTo>
                        <a:pt x="30" y="366"/>
                        <a:pt x="22" y="358"/>
                        <a:pt x="22" y="348"/>
                      </a:cubicBezTo>
                      <a:cubicBezTo>
                        <a:pt x="22" y="41"/>
                        <a:pt x="22" y="41"/>
                        <a:pt x="22" y="41"/>
                      </a:cubicBezTo>
                      <a:cubicBezTo>
                        <a:pt x="22" y="31"/>
                        <a:pt x="30" y="23"/>
                        <a:pt x="40" y="23"/>
                      </a:cubicBezTo>
                      <a:cubicBezTo>
                        <a:pt x="293" y="23"/>
                        <a:pt x="293" y="23"/>
                        <a:pt x="293" y="23"/>
                      </a:cubicBezTo>
                      <a:cubicBezTo>
                        <a:pt x="303" y="23"/>
                        <a:pt x="312" y="31"/>
                        <a:pt x="312" y="41"/>
                      </a:cubicBezTo>
                      <a:cubicBezTo>
                        <a:pt x="312" y="140"/>
                        <a:pt x="312" y="140"/>
                        <a:pt x="312" y="140"/>
                      </a:cubicBezTo>
                      <a:cubicBezTo>
                        <a:pt x="334" y="109"/>
                        <a:pt x="334" y="109"/>
                        <a:pt x="334" y="109"/>
                      </a:cubicBezTo>
                      <a:cubicBezTo>
                        <a:pt x="334" y="21"/>
                        <a:pt x="334" y="21"/>
                        <a:pt x="334" y="21"/>
                      </a:cubicBezTo>
                      <a:cubicBezTo>
                        <a:pt x="334" y="10"/>
                        <a:pt x="325" y="0"/>
                        <a:pt x="313" y="0"/>
                      </a:cubicBezTo>
                      <a:cubicBezTo>
                        <a:pt x="21" y="0"/>
                        <a:pt x="21" y="0"/>
                        <a:pt x="21" y="0"/>
                      </a:cubicBezTo>
                      <a:cubicBezTo>
                        <a:pt x="9" y="0"/>
                        <a:pt x="0" y="10"/>
                        <a:pt x="0" y="21"/>
                      </a:cubicBezTo>
                      <a:cubicBezTo>
                        <a:pt x="0" y="368"/>
                        <a:pt x="0" y="368"/>
                        <a:pt x="0" y="368"/>
                      </a:cubicBezTo>
                      <a:cubicBezTo>
                        <a:pt x="0" y="379"/>
                        <a:pt x="9" y="388"/>
                        <a:pt x="21" y="388"/>
                      </a:cubicBezTo>
                      <a:cubicBezTo>
                        <a:pt x="313" y="388"/>
                        <a:pt x="313" y="388"/>
                        <a:pt x="313" y="388"/>
                      </a:cubicBezTo>
                      <a:cubicBezTo>
                        <a:pt x="325" y="388"/>
                        <a:pt x="334" y="379"/>
                        <a:pt x="334" y="368"/>
                      </a:cubicBezTo>
                      <a:cubicBezTo>
                        <a:pt x="334" y="223"/>
                        <a:pt x="334" y="223"/>
                        <a:pt x="334" y="223"/>
                      </a:cubicBezTo>
                      <a:cubicBezTo>
                        <a:pt x="312" y="254"/>
                        <a:pt x="312" y="254"/>
                        <a:pt x="312" y="254"/>
                      </a:cubicBezTo>
                      <a:lnTo>
                        <a:pt x="312" y="3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7"/>
                <p:cNvSpPr>
                  <a:spLocks/>
                </p:cNvSpPr>
                <p:nvPr/>
              </p:nvSpPr>
              <p:spPr bwMode="auto">
                <a:xfrm>
                  <a:off x="8806142" y="4377142"/>
                  <a:ext cx="67800" cy="77177"/>
                </a:xfrm>
                <a:custGeom>
                  <a:avLst/>
                  <a:gdLst>
                    <a:gd name="T0" fmla="*/ 21 w 94"/>
                    <a:gd name="T1" fmla="*/ 0 h 107"/>
                    <a:gd name="T2" fmla="*/ 0 w 94"/>
                    <a:gd name="T3" fmla="*/ 107 h 107"/>
                    <a:gd name="T4" fmla="*/ 94 w 94"/>
                    <a:gd name="T5" fmla="*/ 52 h 107"/>
                    <a:gd name="T6" fmla="*/ 21 w 94"/>
                    <a:gd name="T7" fmla="*/ 0 h 107"/>
                  </a:gdLst>
                  <a:ahLst/>
                  <a:cxnLst>
                    <a:cxn ang="0">
                      <a:pos x="T0" y="T1"/>
                    </a:cxn>
                    <a:cxn ang="0">
                      <a:pos x="T2" y="T3"/>
                    </a:cxn>
                    <a:cxn ang="0">
                      <a:pos x="T4" y="T5"/>
                    </a:cxn>
                    <a:cxn ang="0">
                      <a:pos x="T6" y="T7"/>
                    </a:cxn>
                  </a:cxnLst>
                  <a:rect l="0" t="0" r="r" b="b"/>
                  <a:pathLst>
                    <a:path w="94" h="107">
                      <a:moveTo>
                        <a:pt x="21" y="0"/>
                      </a:moveTo>
                      <a:lnTo>
                        <a:pt x="0" y="107"/>
                      </a:lnTo>
                      <a:lnTo>
                        <a:pt x="94" y="52"/>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Rectangle 48"/>
                <p:cNvSpPr>
                  <a:spLocks noChangeArrowheads="1"/>
                </p:cNvSpPr>
                <p:nvPr/>
              </p:nvSpPr>
              <p:spPr bwMode="auto">
                <a:xfrm>
                  <a:off x="8459928" y="4504808"/>
                  <a:ext cx="228646" cy="346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Rectangle 49"/>
                <p:cNvSpPr>
                  <a:spLocks noChangeArrowheads="1"/>
                </p:cNvSpPr>
                <p:nvPr/>
              </p:nvSpPr>
              <p:spPr bwMode="auto">
                <a:xfrm>
                  <a:off x="8459928" y="4428352"/>
                  <a:ext cx="228646" cy="339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Rectangle 50"/>
                <p:cNvSpPr>
                  <a:spLocks noChangeArrowheads="1"/>
                </p:cNvSpPr>
                <p:nvPr/>
              </p:nvSpPr>
              <p:spPr bwMode="auto">
                <a:xfrm>
                  <a:off x="8459928" y="4354782"/>
                  <a:ext cx="228646" cy="324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Rectangle 51"/>
                <p:cNvSpPr>
                  <a:spLocks noChangeArrowheads="1"/>
                </p:cNvSpPr>
                <p:nvPr/>
              </p:nvSpPr>
              <p:spPr bwMode="auto">
                <a:xfrm>
                  <a:off x="8459928" y="4278326"/>
                  <a:ext cx="228646" cy="324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Rectangle 52"/>
                <p:cNvSpPr>
                  <a:spLocks noChangeArrowheads="1"/>
                </p:cNvSpPr>
                <p:nvPr/>
              </p:nvSpPr>
              <p:spPr bwMode="auto">
                <a:xfrm>
                  <a:off x="8459928" y="4201870"/>
                  <a:ext cx="228646" cy="339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Rectangle 53"/>
                <p:cNvSpPr>
                  <a:spLocks noChangeArrowheads="1"/>
                </p:cNvSpPr>
                <p:nvPr/>
              </p:nvSpPr>
              <p:spPr bwMode="auto">
                <a:xfrm>
                  <a:off x="8459928" y="4124694"/>
                  <a:ext cx="228646" cy="346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36" name="文本框 35"/>
            <p:cNvSpPr txBox="1"/>
            <p:nvPr/>
          </p:nvSpPr>
          <p:spPr>
            <a:xfrm>
              <a:off x="7922764" y="4205576"/>
              <a:ext cx="1894232" cy="1052596"/>
            </a:xfrm>
            <a:prstGeom prst="rect">
              <a:avLst/>
            </a:prstGeom>
            <a:noFill/>
          </p:spPr>
          <p:txBody>
            <a:bodyPr wrap="square" rtlCol="0">
              <a:spAutoFit/>
            </a:bodyPr>
            <a:lstStyle/>
            <a:p>
              <a:pPr>
                <a:lnSpc>
                  <a:spcPct val="130000"/>
                </a:lnSpc>
              </a:pP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a:t>
              </a:r>
            </a:p>
          </p:txBody>
        </p:sp>
      </p:grpSp>
      <p:grpSp>
        <p:nvGrpSpPr>
          <p:cNvPr id="50" name="组合 49"/>
          <p:cNvGrpSpPr/>
          <p:nvPr/>
        </p:nvGrpSpPr>
        <p:grpSpPr>
          <a:xfrm>
            <a:off x="9120277" y="2167267"/>
            <a:ext cx="1894232" cy="1930850"/>
            <a:chOff x="9787933" y="2210809"/>
            <a:chExt cx="1894232" cy="1930850"/>
          </a:xfrm>
        </p:grpSpPr>
        <p:grpSp>
          <p:nvGrpSpPr>
            <p:cNvPr id="51" name="组合 50"/>
            <p:cNvGrpSpPr/>
            <p:nvPr/>
          </p:nvGrpSpPr>
          <p:grpSpPr>
            <a:xfrm>
              <a:off x="10336272" y="3324315"/>
              <a:ext cx="817344" cy="817344"/>
              <a:chOff x="5477628" y="3924558"/>
              <a:chExt cx="1120629" cy="1120629"/>
            </a:xfrm>
          </p:grpSpPr>
          <p:sp>
            <p:nvSpPr>
              <p:cNvPr id="53" name="椭圆 52"/>
              <p:cNvSpPr/>
              <p:nvPr/>
            </p:nvSpPr>
            <p:spPr>
              <a:xfrm>
                <a:off x="5477628" y="3924558"/>
                <a:ext cx="1120629" cy="1120629"/>
              </a:xfrm>
              <a:prstGeom prst="ellipse">
                <a:avLst/>
              </a:prstGeom>
              <a:pattFill prst="wdUpDiag">
                <a:fgClr>
                  <a:srgbClr val="9BC963"/>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p:cNvSpPr/>
              <p:nvPr/>
            </p:nvSpPr>
            <p:spPr>
              <a:xfrm>
                <a:off x="5561693" y="4014178"/>
                <a:ext cx="952500" cy="952500"/>
              </a:xfrm>
              <a:prstGeom prst="ellipse">
                <a:avLst/>
              </a:prstGeom>
              <a:solidFill>
                <a:srgbClr val="9BC9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p:cNvGrpSpPr>
                <a:grpSpLocks noChangeAspect="1"/>
              </p:cNvGrpSpPr>
              <p:nvPr/>
            </p:nvGrpSpPr>
            <p:grpSpPr>
              <a:xfrm>
                <a:off x="5618926" y="4280524"/>
                <a:ext cx="794545" cy="418111"/>
                <a:chOff x="3047447" y="3180539"/>
                <a:chExt cx="852552" cy="448636"/>
              </a:xfrm>
              <a:solidFill>
                <a:schemeClr val="bg1"/>
              </a:solidFill>
            </p:grpSpPr>
            <p:sp>
              <p:nvSpPr>
                <p:cNvPr id="56" name="Freeform 470"/>
                <p:cNvSpPr>
                  <a:spLocks/>
                </p:cNvSpPr>
                <p:nvPr/>
              </p:nvSpPr>
              <p:spPr bwMode="auto">
                <a:xfrm>
                  <a:off x="3778824" y="3272863"/>
                  <a:ext cx="121175" cy="253890"/>
                </a:xfrm>
                <a:custGeom>
                  <a:avLst/>
                  <a:gdLst>
                    <a:gd name="T0" fmla="*/ 58 w 71"/>
                    <a:gd name="T1" fmla="*/ 37 h 149"/>
                    <a:gd name="T2" fmla="*/ 21 w 71"/>
                    <a:gd name="T3" fmla="*/ 0 h 149"/>
                    <a:gd name="T4" fmla="*/ 0 w 71"/>
                    <a:gd name="T5" fmla="*/ 19 h 149"/>
                    <a:gd name="T6" fmla="*/ 30 w 71"/>
                    <a:gd name="T7" fmla="*/ 75 h 149"/>
                    <a:gd name="T8" fmla="*/ 9 w 71"/>
                    <a:gd name="T9" fmla="*/ 123 h 149"/>
                    <a:gd name="T10" fmla="*/ 31 w 71"/>
                    <a:gd name="T11" fmla="*/ 149 h 149"/>
                    <a:gd name="T12" fmla="*/ 71 w 71"/>
                    <a:gd name="T13" fmla="*/ 79 h 149"/>
                    <a:gd name="T14" fmla="*/ 58 w 71"/>
                    <a:gd name="T15" fmla="*/ 37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149">
                      <a:moveTo>
                        <a:pt x="58" y="37"/>
                      </a:moveTo>
                      <a:cubicBezTo>
                        <a:pt x="49" y="23"/>
                        <a:pt x="37" y="11"/>
                        <a:pt x="21" y="0"/>
                      </a:cubicBezTo>
                      <a:cubicBezTo>
                        <a:pt x="0" y="19"/>
                        <a:pt x="0" y="19"/>
                        <a:pt x="0" y="19"/>
                      </a:cubicBezTo>
                      <a:cubicBezTo>
                        <a:pt x="19" y="36"/>
                        <a:pt x="30" y="55"/>
                        <a:pt x="30" y="75"/>
                      </a:cubicBezTo>
                      <a:cubicBezTo>
                        <a:pt x="30" y="92"/>
                        <a:pt x="23" y="108"/>
                        <a:pt x="9" y="123"/>
                      </a:cubicBezTo>
                      <a:cubicBezTo>
                        <a:pt x="31" y="149"/>
                        <a:pt x="31" y="149"/>
                        <a:pt x="31" y="149"/>
                      </a:cubicBezTo>
                      <a:cubicBezTo>
                        <a:pt x="57" y="129"/>
                        <a:pt x="71" y="105"/>
                        <a:pt x="71" y="79"/>
                      </a:cubicBezTo>
                      <a:cubicBezTo>
                        <a:pt x="71" y="64"/>
                        <a:pt x="67" y="50"/>
                        <a:pt x="58"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71"/>
                <p:cNvSpPr>
                  <a:spLocks/>
                </p:cNvSpPr>
                <p:nvPr/>
              </p:nvSpPr>
              <p:spPr bwMode="auto">
                <a:xfrm>
                  <a:off x="3630962" y="3180539"/>
                  <a:ext cx="139207" cy="162288"/>
                </a:xfrm>
                <a:custGeom>
                  <a:avLst/>
                  <a:gdLst>
                    <a:gd name="T0" fmla="*/ 41 w 82"/>
                    <a:gd name="T1" fmla="*/ 95 h 95"/>
                    <a:gd name="T2" fmla="*/ 78 w 82"/>
                    <a:gd name="T3" fmla="*/ 66 h 95"/>
                    <a:gd name="T4" fmla="*/ 82 w 82"/>
                    <a:gd name="T5" fmla="*/ 47 h 95"/>
                    <a:gd name="T6" fmla="*/ 81 w 82"/>
                    <a:gd name="T7" fmla="*/ 38 h 95"/>
                    <a:gd name="T8" fmla="*/ 41 w 82"/>
                    <a:gd name="T9" fmla="*/ 0 h 95"/>
                    <a:gd name="T10" fmla="*/ 12 w 82"/>
                    <a:gd name="T11" fmla="*/ 14 h 95"/>
                    <a:gd name="T12" fmla="*/ 2 w 82"/>
                    <a:gd name="T13" fmla="*/ 32 h 95"/>
                    <a:gd name="T14" fmla="*/ 0 w 82"/>
                    <a:gd name="T15" fmla="*/ 47 h 95"/>
                    <a:gd name="T16" fmla="*/ 41 w 82"/>
                    <a:gd name="T17"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95">
                      <a:moveTo>
                        <a:pt x="41" y="95"/>
                      </a:moveTo>
                      <a:cubicBezTo>
                        <a:pt x="58" y="95"/>
                        <a:pt x="72" y="83"/>
                        <a:pt x="78" y="66"/>
                      </a:cubicBezTo>
                      <a:cubicBezTo>
                        <a:pt x="80" y="60"/>
                        <a:pt x="82" y="54"/>
                        <a:pt x="82" y="47"/>
                      </a:cubicBezTo>
                      <a:cubicBezTo>
                        <a:pt x="82" y="44"/>
                        <a:pt x="81" y="41"/>
                        <a:pt x="81" y="38"/>
                      </a:cubicBezTo>
                      <a:cubicBezTo>
                        <a:pt x="77" y="16"/>
                        <a:pt x="61" y="0"/>
                        <a:pt x="41" y="0"/>
                      </a:cubicBezTo>
                      <a:cubicBezTo>
                        <a:pt x="29" y="0"/>
                        <a:pt x="19" y="5"/>
                        <a:pt x="12" y="14"/>
                      </a:cubicBezTo>
                      <a:cubicBezTo>
                        <a:pt x="7" y="19"/>
                        <a:pt x="4" y="25"/>
                        <a:pt x="2" y="32"/>
                      </a:cubicBezTo>
                      <a:cubicBezTo>
                        <a:pt x="1" y="37"/>
                        <a:pt x="0" y="42"/>
                        <a:pt x="0" y="47"/>
                      </a:cubicBezTo>
                      <a:cubicBezTo>
                        <a:pt x="0" y="74"/>
                        <a:pt x="18" y="95"/>
                        <a:pt x="41" y="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72"/>
                <p:cNvSpPr>
                  <a:spLocks/>
                </p:cNvSpPr>
                <p:nvPr/>
              </p:nvSpPr>
              <p:spPr bwMode="auto">
                <a:xfrm>
                  <a:off x="3603554" y="3347876"/>
                  <a:ext cx="175271" cy="238744"/>
                </a:xfrm>
                <a:custGeom>
                  <a:avLst/>
                  <a:gdLst>
                    <a:gd name="T0" fmla="*/ 51 w 103"/>
                    <a:gd name="T1" fmla="*/ 2 h 140"/>
                    <a:gd name="T2" fmla="*/ 41 w 103"/>
                    <a:gd name="T3" fmla="*/ 71 h 140"/>
                    <a:gd name="T4" fmla="*/ 10 w 103"/>
                    <a:gd name="T5" fmla="*/ 90 h 140"/>
                    <a:gd name="T6" fmla="*/ 10 w 103"/>
                    <a:gd name="T7" fmla="*/ 62 h 140"/>
                    <a:gd name="T8" fmla="*/ 51 w 103"/>
                    <a:gd name="T9" fmla="*/ 2 h 140"/>
                    <a:gd name="T10" fmla="*/ 0 w 103"/>
                    <a:gd name="T11" fmla="*/ 71 h 140"/>
                    <a:gd name="T12" fmla="*/ 0 w 103"/>
                    <a:gd name="T13" fmla="*/ 110 h 140"/>
                    <a:gd name="T14" fmla="*/ 8 w 103"/>
                    <a:gd name="T15" fmla="*/ 131 h 140"/>
                    <a:gd name="T16" fmla="*/ 51 w 103"/>
                    <a:gd name="T17" fmla="*/ 140 h 140"/>
                    <a:gd name="T18" fmla="*/ 80 w 103"/>
                    <a:gd name="T19" fmla="*/ 136 h 140"/>
                    <a:gd name="T20" fmla="*/ 80 w 103"/>
                    <a:gd name="T21" fmla="*/ 136 h 140"/>
                    <a:gd name="T22" fmla="*/ 94 w 103"/>
                    <a:gd name="T23" fmla="*/ 130 h 140"/>
                    <a:gd name="T24" fmla="*/ 103 w 103"/>
                    <a:gd name="T25" fmla="*/ 120 h 140"/>
                    <a:gd name="T26" fmla="*/ 103 w 103"/>
                    <a:gd name="T27" fmla="*/ 87 h 140"/>
                    <a:gd name="T28" fmla="*/ 103 w 103"/>
                    <a:gd name="T29" fmla="*/ 36 h 140"/>
                    <a:gd name="T30" fmla="*/ 51 w 103"/>
                    <a:gd name="T31"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40">
                      <a:moveTo>
                        <a:pt x="51" y="2"/>
                      </a:moveTo>
                      <a:cubicBezTo>
                        <a:pt x="41" y="71"/>
                        <a:pt x="41" y="71"/>
                        <a:pt x="41" y="71"/>
                      </a:cubicBezTo>
                      <a:cubicBezTo>
                        <a:pt x="10" y="90"/>
                        <a:pt x="10" y="90"/>
                        <a:pt x="10" y="90"/>
                      </a:cubicBezTo>
                      <a:cubicBezTo>
                        <a:pt x="10" y="62"/>
                        <a:pt x="10" y="62"/>
                        <a:pt x="10" y="62"/>
                      </a:cubicBezTo>
                      <a:cubicBezTo>
                        <a:pt x="51" y="2"/>
                        <a:pt x="51" y="2"/>
                        <a:pt x="51" y="2"/>
                      </a:cubicBezTo>
                      <a:cubicBezTo>
                        <a:pt x="11" y="2"/>
                        <a:pt x="0" y="71"/>
                        <a:pt x="0" y="71"/>
                      </a:cubicBezTo>
                      <a:cubicBezTo>
                        <a:pt x="0" y="71"/>
                        <a:pt x="0" y="93"/>
                        <a:pt x="0" y="110"/>
                      </a:cubicBezTo>
                      <a:cubicBezTo>
                        <a:pt x="0" y="118"/>
                        <a:pt x="1" y="126"/>
                        <a:pt x="8" y="131"/>
                      </a:cubicBezTo>
                      <a:cubicBezTo>
                        <a:pt x="15" y="137"/>
                        <a:pt x="28" y="140"/>
                        <a:pt x="51" y="140"/>
                      </a:cubicBezTo>
                      <a:cubicBezTo>
                        <a:pt x="63" y="140"/>
                        <a:pt x="73" y="139"/>
                        <a:pt x="80" y="136"/>
                      </a:cubicBezTo>
                      <a:cubicBezTo>
                        <a:pt x="80" y="136"/>
                        <a:pt x="80" y="136"/>
                        <a:pt x="80" y="136"/>
                      </a:cubicBezTo>
                      <a:cubicBezTo>
                        <a:pt x="85" y="135"/>
                        <a:pt x="89" y="132"/>
                        <a:pt x="94" y="130"/>
                      </a:cubicBezTo>
                      <a:cubicBezTo>
                        <a:pt x="102" y="125"/>
                        <a:pt x="103" y="120"/>
                        <a:pt x="103" y="120"/>
                      </a:cubicBezTo>
                      <a:cubicBezTo>
                        <a:pt x="103" y="120"/>
                        <a:pt x="103" y="106"/>
                        <a:pt x="103" y="87"/>
                      </a:cubicBezTo>
                      <a:cubicBezTo>
                        <a:pt x="103" y="71"/>
                        <a:pt x="103" y="52"/>
                        <a:pt x="103" y="36"/>
                      </a:cubicBezTo>
                      <a:cubicBezTo>
                        <a:pt x="103" y="0"/>
                        <a:pt x="51" y="2"/>
                        <a:pt x="5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73"/>
                <p:cNvSpPr>
                  <a:spLocks/>
                </p:cNvSpPr>
                <p:nvPr/>
              </p:nvSpPr>
              <p:spPr bwMode="auto">
                <a:xfrm>
                  <a:off x="3342450" y="3575800"/>
                  <a:ext cx="263988" cy="53375"/>
                </a:xfrm>
                <a:custGeom>
                  <a:avLst/>
                  <a:gdLst>
                    <a:gd name="T0" fmla="*/ 144 w 155"/>
                    <a:gd name="T1" fmla="*/ 0 h 31"/>
                    <a:gd name="T2" fmla="*/ 77 w 155"/>
                    <a:gd name="T3" fmla="*/ 6 h 31"/>
                    <a:gd name="T4" fmla="*/ 22 w 155"/>
                    <a:gd name="T5" fmla="*/ 2 h 31"/>
                    <a:gd name="T6" fmla="*/ 0 w 155"/>
                    <a:gd name="T7" fmla="*/ 12 h 31"/>
                    <a:gd name="T8" fmla="*/ 25 w 155"/>
                    <a:gd name="T9" fmla="*/ 28 h 31"/>
                    <a:gd name="T10" fmla="*/ 77 w 155"/>
                    <a:gd name="T11" fmla="*/ 31 h 31"/>
                    <a:gd name="T12" fmla="*/ 155 w 155"/>
                    <a:gd name="T13" fmla="*/ 24 h 31"/>
                    <a:gd name="T14" fmla="*/ 155 w 155"/>
                    <a:gd name="T15" fmla="*/ 24 h 31"/>
                    <a:gd name="T16" fmla="*/ 132 w 155"/>
                    <a:gd name="T17" fmla="*/ 12 h 31"/>
                    <a:gd name="T18" fmla="*/ 144 w 155"/>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31">
                      <a:moveTo>
                        <a:pt x="144" y="0"/>
                      </a:moveTo>
                      <a:cubicBezTo>
                        <a:pt x="123" y="4"/>
                        <a:pt x="100" y="6"/>
                        <a:pt x="77" y="6"/>
                      </a:cubicBezTo>
                      <a:cubicBezTo>
                        <a:pt x="58" y="6"/>
                        <a:pt x="40" y="5"/>
                        <a:pt x="22" y="2"/>
                      </a:cubicBezTo>
                      <a:cubicBezTo>
                        <a:pt x="0" y="12"/>
                        <a:pt x="0" y="12"/>
                        <a:pt x="0" y="12"/>
                      </a:cubicBezTo>
                      <a:cubicBezTo>
                        <a:pt x="25" y="28"/>
                        <a:pt x="25" y="28"/>
                        <a:pt x="25" y="28"/>
                      </a:cubicBezTo>
                      <a:cubicBezTo>
                        <a:pt x="42" y="30"/>
                        <a:pt x="59" y="31"/>
                        <a:pt x="77" y="31"/>
                      </a:cubicBezTo>
                      <a:cubicBezTo>
                        <a:pt x="104" y="31"/>
                        <a:pt x="131" y="29"/>
                        <a:pt x="155" y="24"/>
                      </a:cubicBezTo>
                      <a:cubicBezTo>
                        <a:pt x="155" y="24"/>
                        <a:pt x="155" y="24"/>
                        <a:pt x="155" y="24"/>
                      </a:cubicBezTo>
                      <a:cubicBezTo>
                        <a:pt x="132" y="12"/>
                        <a:pt x="132" y="12"/>
                        <a:pt x="132" y="12"/>
                      </a:cubicBez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74"/>
                <p:cNvSpPr>
                  <a:spLocks/>
                </p:cNvSpPr>
                <p:nvPr/>
              </p:nvSpPr>
              <p:spPr bwMode="auto">
                <a:xfrm>
                  <a:off x="3354712" y="3184145"/>
                  <a:ext cx="251727" cy="41113"/>
                </a:xfrm>
                <a:custGeom>
                  <a:avLst/>
                  <a:gdLst>
                    <a:gd name="T0" fmla="*/ 5 w 148"/>
                    <a:gd name="T1" fmla="*/ 24 h 24"/>
                    <a:gd name="T2" fmla="*/ 70 w 148"/>
                    <a:gd name="T3" fmla="*/ 18 h 24"/>
                    <a:gd name="T4" fmla="*/ 125 w 148"/>
                    <a:gd name="T5" fmla="*/ 22 h 24"/>
                    <a:gd name="T6" fmla="*/ 148 w 148"/>
                    <a:gd name="T7" fmla="*/ 15 h 24"/>
                    <a:gd name="T8" fmla="*/ 133 w 148"/>
                    <a:gd name="T9" fmla="*/ 5 h 24"/>
                    <a:gd name="T10" fmla="*/ 70 w 148"/>
                    <a:gd name="T11" fmla="*/ 0 h 24"/>
                    <a:gd name="T12" fmla="*/ 0 w 148"/>
                    <a:gd name="T13" fmla="*/ 5 h 24"/>
                    <a:gd name="T14" fmla="*/ 18 w 148"/>
                    <a:gd name="T15" fmla="*/ 13 h 24"/>
                    <a:gd name="T16" fmla="*/ 5 w 148"/>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24">
                      <a:moveTo>
                        <a:pt x="5" y="24"/>
                      </a:moveTo>
                      <a:cubicBezTo>
                        <a:pt x="25" y="20"/>
                        <a:pt x="47" y="18"/>
                        <a:pt x="70" y="18"/>
                      </a:cubicBezTo>
                      <a:cubicBezTo>
                        <a:pt x="89" y="18"/>
                        <a:pt x="107" y="20"/>
                        <a:pt x="125" y="22"/>
                      </a:cubicBezTo>
                      <a:cubicBezTo>
                        <a:pt x="148" y="15"/>
                        <a:pt x="148" y="15"/>
                        <a:pt x="148" y="15"/>
                      </a:cubicBezTo>
                      <a:cubicBezTo>
                        <a:pt x="133" y="5"/>
                        <a:pt x="133" y="5"/>
                        <a:pt x="133" y="5"/>
                      </a:cubicBezTo>
                      <a:cubicBezTo>
                        <a:pt x="113" y="2"/>
                        <a:pt x="92" y="0"/>
                        <a:pt x="70" y="0"/>
                      </a:cubicBezTo>
                      <a:cubicBezTo>
                        <a:pt x="46" y="0"/>
                        <a:pt x="23" y="2"/>
                        <a:pt x="0" y="5"/>
                      </a:cubicBezTo>
                      <a:cubicBezTo>
                        <a:pt x="18" y="13"/>
                        <a:pt x="18" y="13"/>
                        <a:pt x="18" y="13"/>
                      </a:cubicBezTo>
                      <a:lnTo>
                        <a:pt x="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75"/>
                <p:cNvSpPr>
                  <a:spLocks/>
                </p:cNvSpPr>
                <p:nvPr/>
              </p:nvSpPr>
              <p:spPr bwMode="auto">
                <a:xfrm>
                  <a:off x="3192424" y="3350761"/>
                  <a:ext cx="175992" cy="235859"/>
                </a:xfrm>
                <a:custGeom>
                  <a:avLst/>
                  <a:gdLst>
                    <a:gd name="T0" fmla="*/ 103 w 103"/>
                    <a:gd name="T1" fmla="*/ 108 h 138"/>
                    <a:gd name="T2" fmla="*/ 103 w 103"/>
                    <a:gd name="T3" fmla="*/ 69 h 138"/>
                    <a:gd name="T4" fmla="*/ 52 w 103"/>
                    <a:gd name="T5" fmla="*/ 0 h 138"/>
                    <a:gd name="T6" fmla="*/ 93 w 103"/>
                    <a:gd name="T7" fmla="*/ 60 h 138"/>
                    <a:gd name="T8" fmla="*/ 93 w 103"/>
                    <a:gd name="T9" fmla="*/ 88 h 138"/>
                    <a:gd name="T10" fmla="*/ 62 w 103"/>
                    <a:gd name="T11" fmla="*/ 69 h 138"/>
                    <a:gd name="T12" fmla="*/ 52 w 103"/>
                    <a:gd name="T13" fmla="*/ 0 h 138"/>
                    <a:gd name="T14" fmla="*/ 46 w 103"/>
                    <a:gd name="T15" fmla="*/ 0 h 138"/>
                    <a:gd name="T16" fmla="*/ 0 w 103"/>
                    <a:gd name="T17" fmla="*/ 34 h 138"/>
                    <a:gd name="T18" fmla="*/ 0 w 103"/>
                    <a:gd name="T19" fmla="*/ 91 h 138"/>
                    <a:gd name="T20" fmla="*/ 0 w 103"/>
                    <a:gd name="T21" fmla="*/ 96 h 138"/>
                    <a:gd name="T22" fmla="*/ 0 w 103"/>
                    <a:gd name="T23" fmla="*/ 118 h 138"/>
                    <a:gd name="T24" fmla="*/ 52 w 103"/>
                    <a:gd name="T25" fmla="*/ 138 h 138"/>
                    <a:gd name="T26" fmla="*/ 92 w 103"/>
                    <a:gd name="T27" fmla="*/ 131 h 138"/>
                    <a:gd name="T28" fmla="*/ 103 w 103"/>
                    <a:gd name="T29" fmla="*/ 10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 h="138">
                      <a:moveTo>
                        <a:pt x="103" y="108"/>
                      </a:moveTo>
                      <a:cubicBezTo>
                        <a:pt x="103" y="91"/>
                        <a:pt x="103" y="69"/>
                        <a:pt x="103" y="69"/>
                      </a:cubicBezTo>
                      <a:cubicBezTo>
                        <a:pt x="103" y="69"/>
                        <a:pt x="92" y="0"/>
                        <a:pt x="52" y="0"/>
                      </a:cubicBezTo>
                      <a:cubicBezTo>
                        <a:pt x="93" y="60"/>
                        <a:pt x="93" y="60"/>
                        <a:pt x="93" y="60"/>
                      </a:cubicBezTo>
                      <a:cubicBezTo>
                        <a:pt x="93" y="88"/>
                        <a:pt x="93" y="88"/>
                        <a:pt x="93" y="88"/>
                      </a:cubicBezTo>
                      <a:cubicBezTo>
                        <a:pt x="62" y="69"/>
                        <a:pt x="62" y="69"/>
                        <a:pt x="62" y="69"/>
                      </a:cubicBezTo>
                      <a:cubicBezTo>
                        <a:pt x="52" y="0"/>
                        <a:pt x="52" y="0"/>
                        <a:pt x="52" y="0"/>
                      </a:cubicBezTo>
                      <a:cubicBezTo>
                        <a:pt x="52" y="0"/>
                        <a:pt x="50" y="0"/>
                        <a:pt x="46" y="0"/>
                      </a:cubicBezTo>
                      <a:cubicBezTo>
                        <a:pt x="33" y="1"/>
                        <a:pt x="0" y="5"/>
                        <a:pt x="0" y="34"/>
                      </a:cubicBezTo>
                      <a:cubicBezTo>
                        <a:pt x="0" y="52"/>
                        <a:pt x="0" y="74"/>
                        <a:pt x="0" y="91"/>
                      </a:cubicBezTo>
                      <a:cubicBezTo>
                        <a:pt x="0" y="92"/>
                        <a:pt x="0" y="94"/>
                        <a:pt x="0" y="96"/>
                      </a:cubicBezTo>
                      <a:cubicBezTo>
                        <a:pt x="0" y="109"/>
                        <a:pt x="0" y="118"/>
                        <a:pt x="0" y="118"/>
                      </a:cubicBezTo>
                      <a:cubicBezTo>
                        <a:pt x="0" y="118"/>
                        <a:pt x="6" y="138"/>
                        <a:pt x="52" y="138"/>
                      </a:cubicBezTo>
                      <a:cubicBezTo>
                        <a:pt x="72" y="138"/>
                        <a:pt x="84" y="136"/>
                        <a:pt x="92" y="131"/>
                      </a:cubicBezTo>
                      <a:cubicBezTo>
                        <a:pt x="102" y="126"/>
                        <a:pt x="103" y="117"/>
                        <a:pt x="103"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76"/>
                <p:cNvSpPr>
                  <a:spLocks/>
                </p:cNvSpPr>
                <p:nvPr/>
              </p:nvSpPr>
              <p:spPr bwMode="auto">
                <a:xfrm>
                  <a:off x="3201080" y="3180539"/>
                  <a:ext cx="139928" cy="162288"/>
                </a:xfrm>
                <a:custGeom>
                  <a:avLst/>
                  <a:gdLst>
                    <a:gd name="T0" fmla="*/ 2 w 82"/>
                    <a:gd name="T1" fmla="*/ 62 h 95"/>
                    <a:gd name="T2" fmla="*/ 41 w 82"/>
                    <a:gd name="T3" fmla="*/ 95 h 95"/>
                    <a:gd name="T4" fmla="*/ 82 w 82"/>
                    <a:gd name="T5" fmla="*/ 47 h 95"/>
                    <a:gd name="T6" fmla="*/ 79 w 82"/>
                    <a:gd name="T7" fmla="*/ 29 h 95"/>
                    <a:gd name="T8" fmla="*/ 68 w 82"/>
                    <a:gd name="T9" fmla="*/ 11 h 95"/>
                    <a:gd name="T10" fmla="*/ 41 w 82"/>
                    <a:gd name="T11" fmla="*/ 0 h 95"/>
                    <a:gd name="T12" fmla="*/ 3 w 82"/>
                    <a:gd name="T13" fmla="*/ 31 h 95"/>
                    <a:gd name="T14" fmla="*/ 0 w 82"/>
                    <a:gd name="T15" fmla="*/ 47 h 95"/>
                    <a:gd name="T16" fmla="*/ 1 w 82"/>
                    <a:gd name="T17" fmla="*/ 58 h 95"/>
                    <a:gd name="T18" fmla="*/ 2 w 82"/>
                    <a:gd name="T19" fmla="*/ 6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95">
                      <a:moveTo>
                        <a:pt x="2" y="62"/>
                      </a:moveTo>
                      <a:cubicBezTo>
                        <a:pt x="8" y="81"/>
                        <a:pt x="23" y="95"/>
                        <a:pt x="41" y="95"/>
                      </a:cubicBezTo>
                      <a:cubicBezTo>
                        <a:pt x="64" y="95"/>
                        <a:pt x="82" y="74"/>
                        <a:pt x="82" y="47"/>
                      </a:cubicBezTo>
                      <a:cubicBezTo>
                        <a:pt x="82" y="41"/>
                        <a:pt x="81" y="34"/>
                        <a:pt x="79" y="29"/>
                      </a:cubicBezTo>
                      <a:cubicBezTo>
                        <a:pt x="76" y="22"/>
                        <a:pt x="73" y="16"/>
                        <a:pt x="68" y="11"/>
                      </a:cubicBezTo>
                      <a:cubicBezTo>
                        <a:pt x="61" y="4"/>
                        <a:pt x="51" y="0"/>
                        <a:pt x="41" y="0"/>
                      </a:cubicBezTo>
                      <a:cubicBezTo>
                        <a:pt x="23" y="0"/>
                        <a:pt x="8" y="13"/>
                        <a:pt x="3" y="31"/>
                      </a:cubicBezTo>
                      <a:cubicBezTo>
                        <a:pt x="1" y="36"/>
                        <a:pt x="0" y="42"/>
                        <a:pt x="0" y="47"/>
                      </a:cubicBezTo>
                      <a:cubicBezTo>
                        <a:pt x="0" y="51"/>
                        <a:pt x="1" y="55"/>
                        <a:pt x="1" y="58"/>
                      </a:cubicBezTo>
                      <a:cubicBezTo>
                        <a:pt x="2" y="59"/>
                        <a:pt x="2" y="61"/>
                        <a:pt x="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77"/>
                <p:cNvSpPr>
                  <a:spLocks/>
                </p:cNvSpPr>
                <p:nvPr/>
              </p:nvSpPr>
              <p:spPr bwMode="auto">
                <a:xfrm>
                  <a:off x="3047447" y="3255552"/>
                  <a:ext cx="131273" cy="289954"/>
                </a:xfrm>
                <a:custGeom>
                  <a:avLst/>
                  <a:gdLst>
                    <a:gd name="T0" fmla="*/ 77 w 77"/>
                    <a:gd name="T1" fmla="*/ 24 h 170"/>
                    <a:gd name="T2" fmla="*/ 66 w 77"/>
                    <a:gd name="T3" fmla="*/ 0 h 170"/>
                    <a:gd name="T4" fmla="*/ 0 w 77"/>
                    <a:gd name="T5" fmla="*/ 89 h 170"/>
                    <a:gd name="T6" fmla="*/ 54 w 77"/>
                    <a:gd name="T7" fmla="*/ 170 h 170"/>
                    <a:gd name="T8" fmla="*/ 54 w 77"/>
                    <a:gd name="T9" fmla="*/ 170 h 170"/>
                    <a:gd name="T10" fmla="*/ 77 w 77"/>
                    <a:gd name="T11" fmla="*/ 147 h 170"/>
                    <a:gd name="T12" fmla="*/ 41 w 77"/>
                    <a:gd name="T13" fmla="*/ 85 h 170"/>
                    <a:gd name="T14" fmla="*/ 77 w 77"/>
                    <a:gd name="T15" fmla="*/ 24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70">
                      <a:moveTo>
                        <a:pt x="77" y="24"/>
                      </a:moveTo>
                      <a:cubicBezTo>
                        <a:pt x="66" y="0"/>
                        <a:pt x="66" y="0"/>
                        <a:pt x="66" y="0"/>
                      </a:cubicBezTo>
                      <a:cubicBezTo>
                        <a:pt x="25" y="23"/>
                        <a:pt x="0" y="54"/>
                        <a:pt x="0" y="89"/>
                      </a:cubicBezTo>
                      <a:cubicBezTo>
                        <a:pt x="0" y="119"/>
                        <a:pt x="20" y="148"/>
                        <a:pt x="54" y="170"/>
                      </a:cubicBezTo>
                      <a:cubicBezTo>
                        <a:pt x="54" y="170"/>
                        <a:pt x="54" y="170"/>
                        <a:pt x="54" y="170"/>
                      </a:cubicBezTo>
                      <a:cubicBezTo>
                        <a:pt x="77" y="147"/>
                        <a:pt x="77" y="147"/>
                        <a:pt x="77" y="147"/>
                      </a:cubicBezTo>
                      <a:cubicBezTo>
                        <a:pt x="54" y="129"/>
                        <a:pt x="41" y="108"/>
                        <a:pt x="41" y="85"/>
                      </a:cubicBezTo>
                      <a:cubicBezTo>
                        <a:pt x="41" y="62"/>
                        <a:pt x="54" y="41"/>
                        <a:pt x="7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52" name="文本框 51"/>
            <p:cNvSpPr txBox="1"/>
            <p:nvPr/>
          </p:nvSpPr>
          <p:spPr>
            <a:xfrm>
              <a:off x="9787933" y="2210809"/>
              <a:ext cx="1894232" cy="1052596"/>
            </a:xfrm>
            <a:prstGeom prst="rect">
              <a:avLst/>
            </a:prstGeom>
            <a:noFill/>
          </p:spPr>
          <p:txBody>
            <a:bodyPr wrap="square" rtlCol="0">
              <a:spAutoFit/>
            </a:bodyPr>
            <a:lstStyle/>
            <a:p>
              <a:pPr>
                <a:lnSpc>
                  <a:spcPct val="130000"/>
                </a:lnSpc>
              </a:pP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a:t>
              </a:r>
            </a:p>
          </p:txBody>
        </p:sp>
      </p:grpSp>
      <p:grpSp>
        <p:nvGrpSpPr>
          <p:cNvPr id="64" name="组合 63"/>
          <p:cNvGrpSpPr/>
          <p:nvPr/>
        </p:nvGrpSpPr>
        <p:grpSpPr>
          <a:xfrm>
            <a:off x="3553727" y="3243047"/>
            <a:ext cx="1894232" cy="1946964"/>
            <a:chOff x="4221383" y="3286589"/>
            <a:chExt cx="1894232" cy="1946964"/>
          </a:xfrm>
        </p:grpSpPr>
        <p:sp>
          <p:nvSpPr>
            <p:cNvPr id="65" name="文本框 64"/>
            <p:cNvSpPr txBox="1"/>
            <p:nvPr/>
          </p:nvSpPr>
          <p:spPr>
            <a:xfrm>
              <a:off x="4221383" y="4180957"/>
              <a:ext cx="1894232" cy="1052596"/>
            </a:xfrm>
            <a:prstGeom prst="rect">
              <a:avLst/>
            </a:prstGeom>
            <a:noFill/>
          </p:spPr>
          <p:txBody>
            <a:bodyPr wrap="square" rtlCol="0">
              <a:spAutoFit/>
            </a:bodyPr>
            <a:lstStyle/>
            <a:p>
              <a:pPr>
                <a:lnSpc>
                  <a:spcPct val="130000"/>
                </a:lnSpc>
              </a:pP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a:t>
              </a:r>
            </a:p>
          </p:txBody>
        </p:sp>
        <p:grpSp>
          <p:nvGrpSpPr>
            <p:cNvPr id="66" name="组合 65"/>
            <p:cNvGrpSpPr/>
            <p:nvPr/>
          </p:nvGrpSpPr>
          <p:grpSpPr>
            <a:xfrm>
              <a:off x="4870473" y="3286589"/>
              <a:ext cx="817200" cy="817200"/>
              <a:chOff x="5477628" y="5162976"/>
              <a:chExt cx="1120629" cy="1120629"/>
            </a:xfrm>
          </p:grpSpPr>
          <p:sp>
            <p:nvSpPr>
              <p:cNvPr id="67" name="椭圆 66"/>
              <p:cNvSpPr/>
              <p:nvPr/>
            </p:nvSpPr>
            <p:spPr>
              <a:xfrm>
                <a:off x="5477628" y="5162976"/>
                <a:ext cx="1120629" cy="1120629"/>
              </a:xfrm>
              <a:prstGeom prst="ellipse">
                <a:avLst/>
              </a:prstGeom>
              <a:pattFill prst="wdUpDiag">
                <a:fgClr>
                  <a:srgbClr val="8DC064"/>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8" name="组合 67"/>
              <p:cNvGrpSpPr/>
              <p:nvPr/>
            </p:nvGrpSpPr>
            <p:grpSpPr>
              <a:xfrm>
                <a:off x="5561692" y="5247040"/>
                <a:ext cx="952500" cy="952500"/>
                <a:chOff x="5561693" y="5247889"/>
                <a:chExt cx="952500" cy="952500"/>
              </a:xfrm>
            </p:grpSpPr>
            <p:sp>
              <p:nvSpPr>
                <p:cNvPr id="69" name="椭圆 68"/>
                <p:cNvSpPr/>
                <p:nvPr/>
              </p:nvSpPr>
              <p:spPr>
                <a:xfrm>
                  <a:off x="5561693" y="5247889"/>
                  <a:ext cx="952500" cy="952500"/>
                </a:xfrm>
                <a:prstGeom prst="ellipse">
                  <a:avLst/>
                </a:prstGeom>
                <a:solidFill>
                  <a:srgbClr val="8DC0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0" name="组合 69"/>
                <p:cNvGrpSpPr>
                  <a:grpSpLocks noChangeAspect="1"/>
                </p:cNvGrpSpPr>
                <p:nvPr/>
              </p:nvGrpSpPr>
              <p:grpSpPr>
                <a:xfrm>
                  <a:off x="5693806" y="5461681"/>
                  <a:ext cx="688275" cy="524917"/>
                  <a:chOff x="10500427" y="4985901"/>
                  <a:chExt cx="683774" cy="521485"/>
                </a:xfrm>
                <a:solidFill>
                  <a:schemeClr val="bg1"/>
                </a:solidFill>
              </p:grpSpPr>
              <p:sp>
                <p:nvSpPr>
                  <p:cNvPr id="71" name="Freeform 373"/>
                  <p:cNvSpPr>
                    <a:spLocks noEditPoints="1"/>
                  </p:cNvSpPr>
                  <p:nvPr/>
                </p:nvSpPr>
                <p:spPr bwMode="auto">
                  <a:xfrm>
                    <a:off x="10905786" y="5231136"/>
                    <a:ext cx="142092" cy="141371"/>
                  </a:xfrm>
                  <a:custGeom>
                    <a:avLst/>
                    <a:gdLst>
                      <a:gd name="T0" fmla="*/ 41 w 83"/>
                      <a:gd name="T1" fmla="*/ 0 h 83"/>
                      <a:gd name="T2" fmla="*/ 0 w 83"/>
                      <a:gd name="T3" fmla="*/ 41 h 83"/>
                      <a:gd name="T4" fmla="*/ 41 w 83"/>
                      <a:gd name="T5" fmla="*/ 83 h 83"/>
                      <a:gd name="T6" fmla="*/ 83 w 83"/>
                      <a:gd name="T7" fmla="*/ 41 h 83"/>
                      <a:gd name="T8" fmla="*/ 41 w 83"/>
                      <a:gd name="T9" fmla="*/ 0 h 83"/>
                      <a:gd name="T10" fmla="*/ 41 w 83"/>
                      <a:gd name="T11" fmla="*/ 73 h 83"/>
                      <a:gd name="T12" fmla="*/ 10 w 83"/>
                      <a:gd name="T13" fmla="*/ 41 h 83"/>
                      <a:gd name="T14" fmla="*/ 41 w 83"/>
                      <a:gd name="T15" fmla="*/ 10 h 83"/>
                      <a:gd name="T16" fmla="*/ 73 w 83"/>
                      <a:gd name="T17" fmla="*/ 41 h 83"/>
                      <a:gd name="T18" fmla="*/ 41 w 83"/>
                      <a:gd name="T19"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3">
                        <a:moveTo>
                          <a:pt x="41" y="0"/>
                        </a:moveTo>
                        <a:cubicBezTo>
                          <a:pt x="18" y="0"/>
                          <a:pt x="0" y="18"/>
                          <a:pt x="0" y="41"/>
                        </a:cubicBezTo>
                        <a:cubicBezTo>
                          <a:pt x="0" y="64"/>
                          <a:pt x="18" y="83"/>
                          <a:pt x="41" y="83"/>
                        </a:cubicBezTo>
                        <a:cubicBezTo>
                          <a:pt x="64" y="83"/>
                          <a:pt x="83" y="64"/>
                          <a:pt x="83" y="41"/>
                        </a:cubicBezTo>
                        <a:cubicBezTo>
                          <a:pt x="83" y="18"/>
                          <a:pt x="64" y="0"/>
                          <a:pt x="41" y="0"/>
                        </a:cubicBezTo>
                        <a:close/>
                        <a:moveTo>
                          <a:pt x="41" y="73"/>
                        </a:moveTo>
                        <a:cubicBezTo>
                          <a:pt x="24" y="73"/>
                          <a:pt x="10" y="59"/>
                          <a:pt x="10" y="41"/>
                        </a:cubicBezTo>
                        <a:cubicBezTo>
                          <a:pt x="10" y="24"/>
                          <a:pt x="24" y="10"/>
                          <a:pt x="41" y="10"/>
                        </a:cubicBezTo>
                        <a:cubicBezTo>
                          <a:pt x="59" y="10"/>
                          <a:pt x="73" y="24"/>
                          <a:pt x="73" y="41"/>
                        </a:cubicBezTo>
                        <a:cubicBezTo>
                          <a:pt x="73" y="59"/>
                          <a:pt x="59" y="73"/>
                          <a:pt x="41"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sp>
                <p:nvSpPr>
                  <p:cNvPr id="72" name="Freeform 374"/>
                  <p:cNvSpPr>
                    <a:spLocks noEditPoints="1"/>
                  </p:cNvSpPr>
                  <p:nvPr/>
                </p:nvSpPr>
                <p:spPr bwMode="auto">
                  <a:xfrm>
                    <a:off x="10769465" y="5096978"/>
                    <a:ext cx="414736" cy="410408"/>
                  </a:xfrm>
                  <a:custGeom>
                    <a:avLst/>
                    <a:gdLst>
                      <a:gd name="T0" fmla="*/ 216 w 243"/>
                      <a:gd name="T1" fmla="*/ 110 h 241"/>
                      <a:gd name="T2" fmla="*/ 243 w 243"/>
                      <a:gd name="T3" fmla="*/ 95 h 241"/>
                      <a:gd name="T4" fmla="*/ 234 w 243"/>
                      <a:gd name="T5" fmla="*/ 73 h 241"/>
                      <a:gd name="T6" fmla="*/ 204 w 243"/>
                      <a:gd name="T7" fmla="*/ 75 h 241"/>
                      <a:gd name="T8" fmla="*/ 194 w 243"/>
                      <a:gd name="T9" fmla="*/ 59 h 241"/>
                      <a:gd name="T10" fmla="*/ 204 w 243"/>
                      <a:gd name="T11" fmla="*/ 29 h 241"/>
                      <a:gd name="T12" fmla="*/ 187 w 243"/>
                      <a:gd name="T13" fmla="*/ 16 h 241"/>
                      <a:gd name="T14" fmla="*/ 163 w 243"/>
                      <a:gd name="T15" fmla="*/ 38 h 241"/>
                      <a:gd name="T16" fmla="*/ 142 w 243"/>
                      <a:gd name="T17" fmla="*/ 32 h 241"/>
                      <a:gd name="T18" fmla="*/ 134 w 243"/>
                      <a:gd name="T19" fmla="*/ 0 h 241"/>
                      <a:gd name="T20" fmla="*/ 110 w 243"/>
                      <a:gd name="T21" fmla="*/ 0 h 241"/>
                      <a:gd name="T22" fmla="*/ 102 w 243"/>
                      <a:gd name="T23" fmla="*/ 31 h 241"/>
                      <a:gd name="T24" fmla="*/ 80 w 243"/>
                      <a:gd name="T25" fmla="*/ 35 h 241"/>
                      <a:gd name="T26" fmla="*/ 75 w 243"/>
                      <a:gd name="T27" fmla="*/ 31 h 241"/>
                      <a:gd name="T28" fmla="*/ 65 w 243"/>
                      <a:gd name="T29" fmla="*/ 22 h 241"/>
                      <a:gd name="T30" fmla="*/ 58 w 243"/>
                      <a:gd name="T31" fmla="*/ 16 h 241"/>
                      <a:gd name="T32" fmla="*/ 38 w 243"/>
                      <a:gd name="T33" fmla="*/ 32 h 241"/>
                      <a:gd name="T34" fmla="*/ 49 w 243"/>
                      <a:gd name="T35" fmla="*/ 60 h 241"/>
                      <a:gd name="T36" fmla="*/ 40 w 243"/>
                      <a:gd name="T37" fmla="*/ 73 h 241"/>
                      <a:gd name="T38" fmla="*/ 17 w 243"/>
                      <a:gd name="T39" fmla="*/ 72 h 241"/>
                      <a:gd name="T40" fmla="*/ 7 w 243"/>
                      <a:gd name="T41" fmla="*/ 71 h 241"/>
                      <a:gd name="T42" fmla="*/ 4 w 243"/>
                      <a:gd name="T43" fmla="*/ 78 h 241"/>
                      <a:gd name="T44" fmla="*/ 0 w 243"/>
                      <a:gd name="T45" fmla="*/ 91 h 241"/>
                      <a:gd name="T46" fmla="*/ 23 w 243"/>
                      <a:gd name="T47" fmla="*/ 105 h 241"/>
                      <a:gd name="T48" fmla="*/ 28 w 243"/>
                      <a:gd name="T49" fmla="*/ 108 h 241"/>
                      <a:gd name="T50" fmla="*/ 27 w 243"/>
                      <a:gd name="T51" fmla="*/ 112 h 241"/>
                      <a:gd name="T52" fmla="*/ 26 w 243"/>
                      <a:gd name="T53" fmla="*/ 128 h 241"/>
                      <a:gd name="T54" fmla="*/ 0 w 243"/>
                      <a:gd name="T55" fmla="*/ 146 h 241"/>
                      <a:gd name="T56" fmla="*/ 8 w 243"/>
                      <a:gd name="T57" fmla="*/ 168 h 241"/>
                      <a:gd name="T58" fmla="*/ 38 w 243"/>
                      <a:gd name="T59" fmla="*/ 165 h 241"/>
                      <a:gd name="T60" fmla="*/ 48 w 243"/>
                      <a:gd name="T61" fmla="*/ 182 h 241"/>
                      <a:gd name="T62" fmla="*/ 38 w 243"/>
                      <a:gd name="T63" fmla="*/ 210 h 241"/>
                      <a:gd name="T64" fmla="*/ 58 w 243"/>
                      <a:gd name="T65" fmla="*/ 223 h 241"/>
                      <a:gd name="T66" fmla="*/ 82 w 243"/>
                      <a:gd name="T67" fmla="*/ 205 h 241"/>
                      <a:gd name="T68" fmla="*/ 101 w 243"/>
                      <a:gd name="T69" fmla="*/ 212 h 241"/>
                      <a:gd name="T70" fmla="*/ 109 w 243"/>
                      <a:gd name="T71" fmla="*/ 241 h 241"/>
                      <a:gd name="T72" fmla="*/ 131 w 243"/>
                      <a:gd name="T73" fmla="*/ 241 h 241"/>
                      <a:gd name="T74" fmla="*/ 140 w 243"/>
                      <a:gd name="T75" fmla="*/ 211 h 241"/>
                      <a:gd name="T76" fmla="*/ 163 w 243"/>
                      <a:gd name="T77" fmla="*/ 205 h 241"/>
                      <a:gd name="T78" fmla="*/ 184 w 243"/>
                      <a:gd name="T79" fmla="*/ 224 h 241"/>
                      <a:gd name="T80" fmla="*/ 203 w 243"/>
                      <a:gd name="T81" fmla="*/ 211 h 241"/>
                      <a:gd name="T82" fmla="*/ 192 w 243"/>
                      <a:gd name="T83" fmla="*/ 183 h 241"/>
                      <a:gd name="T84" fmla="*/ 205 w 243"/>
                      <a:gd name="T85" fmla="*/ 168 h 241"/>
                      <a:gd name="T86" fmla="*/ 236 w 243"/>
                      <a:gd name="T87" fmla="*/ 168 h 241"/>
                      <a:gd name="T88" fmla="*/ 243 w 243"/>
                      <a:gd name="T89" fmla="*/ 147 h 241"/>
                      <a:gd name="T90" fmla="*/ 216 w 243"/>
                      <a:gd name="T91" fmla="*/ 130 h 241"/>
                      <a:gd name="T92" fmla="*/ 216 w 243"/>
                      <a:gd name="T93" fmla="*/ 110 h 241"/>
                      <a:gd name="T94" fmla="*/ 121 w 243"/>
                      <a:gd name="T95" fmla="*/ 170 h 241"/>
                      <a:gd name="T96" fmla="*/ 72 w 243"/>
                      <a:gd name="T97" fmla="*/ 120 h 241"/>
                      <a:gd name="T98" fmla="*/ 121 w 243"/>
                      <a:gd name="T99" fmla="*/ 71 h 241"/>
                      <a:gd name="T100" fmla="*/ 171 w 243"/>
                      <a:gd name="T101" fmla="*/ 120 h 241"/>
                      <a:gd name="T102" fmla="*/ 121 w 243"/>
                      <a:gd name="T103" fmla="*/ 17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3" h="241">
                        <a:moveTo>
                          <a:pt x="216" y="110"/>
                        </a:moveTo>
                        <a:cubicBezTo>
                          <a:pt x="243" y="95"/>
                          <a:pt x="243" y="95"/>
                          <a:pt x="243" y="95"/>
                        </a:cubicBezTo>
                        <a:cubicBezTo>
                          <a:pt x="234" y="73"/>
                          <a:pt x="234" y="73"/>
                          <a:pt x="234" y="73"/>
                        </a:cubicBezTo>
                        <a:cubicBezTo>
                          <a:pt x="204" y="75"/>
                          <a:pt x="204" y="75"/>
                          <a:pt x="204" y="75"/>
                        </a:cubicBezTo>
                        <a:cubicBezTo>
                          <a:pt x="194" y="59"/>
                          <a:pt x="194" y="59"/>
                          <a:pt x="194" y="59"/>
                        </a:cubicBezTo>
                        <a:cubicBezTo>
                          <a:pt x="204" y="29"/>
                          <a:pt x="204" y="29"/>
                          <a:pt x="204" y="29"/>
                        </a:cubicBezTo>
                        <a:cubicBezTo>
                          <a:pt x="187" y="16"/>
                          <a:pt x="187" y="16"/>
                          <a:pt x="187" y="16"/>
                        </a:cubicBezTo>
                        <a:cubicBezTo>
                          <a:pt x="163" y="38"/>
                          <a:pt x="163" y="38"/>
                          <a:pt x="163" y="38"/>
                        </a:cubicBezTo>
                        <a:cubicBezTo>
                          <a:pt x="142" y="32"/>
                          <a:pt x="142" y="32"/>
                          <a:pt x="142" y="32"/>
                        </a:cubicBezTo>
                        <a:cubicBezTo>
                          <a:pt x="134" y="0"/>
                          <a:pt x="134" y="0"/>
                          <a:pt x="134" y="0"/>
                        </a:cubicBezTo>
                        <a:cubicBezTo>
                          <a:pt x="110" y="0"/>
                          <a:pt x="110" y="0"/>
                          <a:pt x="110" y="0"/>
                        </a:cubicBezTo>
                        <a:cubicBezTo>
                          <a:pt x="102" y="31"/>
                          <a:pt x="102" y="31"/>
                          <a:pt x="102" y="31"/>
                        </a:cubicBezTo>
                        <a:cubicBezTo>
                          <a:pt x="80" y="35"/>
                          <a:pt x="80" y="35"/>
                          <a:pt x="80" y="35"/>
                        </a:cubicBezTo>
                        <a:cubicBezTo>
                          <a:pt x="75" y="31"/>
                          <a:pt x="75" y="31"/>
                          <a:pt x="75" y="31"/>
                        </a:cubicBezTo>
                        <a:cubicBezTo>
                          <a:pt x="65" y="22"/>
                          <a:pt x="65" y="22"/>
                          <a:pt x="65" y="22"/>
                        </a:cubicBezTo>
                        <a:cubicBezTo>
                          <a:pt x="58" y="16"/>
                          <a:pt x="58" y="16"/>
                          <a:pt x="58" y="16"/>
                        </a:cubicBezTo>
                        <a:cubicBezTo>
                          <a:pt x="38" y="32"/>
                          <a:pt x="38" y="32"/>
                          <a:pt x="38" y="32"/>
                        </a:cubicBezTo>
                        <a:cubicBezTo>
                          <a:pt x="49" y="60"/>
                          <a:pt x="49" y="60"/>
                          <a:pt x="49" y="60"/>
                        </a:cubicBezTo>
                        <a:cubicBezTo>
                          <a:pt x="40" y="73"/>
                          <a:pt x="40" y="73"/>
                          <a:pt x="40" y="73"/>
                        </a:cubicBezTo>
                        <a:cubicBezTo>
                          <a:pt x="17" y="72"/>
                          <a:pt x="17" y="72"/>
                          <a:pt x="17" y="72"/>
                        </a:cubicBezTo>
                        <a:cubicBezTo>
                          <a:pt x="7" y="71"/>
                          <a:pt x="7" y="71"/>
                          <a:pt x="7" y="71"/>
                        </a:cubicBezTo>
                        <a:cubicBezTo>
                          <a:pt x="4" y="78"/>
                          <a:pt x="4" y="78"/>
                          <a:pt x="4" y="78"/>
                        </a:cubicBezTo>
                        <a:cubicBezTo>
                          <a:pt x="0" y="91"/>
                          <a:pt x="0" y="91"/>
                          <a:pt x="0" y="91"/>
                        </a:cubicBezTo>
                        <a:cubicBezTo>
                          <a:pt x="23" y="105"/>
                          <a:pt x="23" y="105"/>
                          <a:pt x="23" y="105"/>
                        </a:cubicBezTo>
                        <a:cubicBezTo>
                          <a:pt x="28" y="108"/>
                          <a:pt x="28" y="108"/>
                          <a:pt x="28" y="108"/>
                        </a:cubicBezTo>
                        <a:cubicBezTo>
                          <a:pt x="27" y="112"/>
                          <a:pt x="27" y="112"/>
                          <a:pt x="27" y="112"/>
                        </a:cubicBezTo>
                        <a:cubicBezTo>
                          <a:pt x="26" y="128"/>
                          <a:pt x="26" y="128"/>
                          <a:pt x="26" y="128"/>
                        </a:cubicBezTo>
                        <a:cubicBezTo>
                          <a:pt x="0" y="146"/>
                          <a:pt x="0" y="146"/>
                          <a:pt x="0" y="146"/>
                        </a:cubicBezTo>
                        <a:cubicBezTo>
                          <a:pt x="8" y="168"/>
                          <a:pt x="8" y="168"/>
                          <a:pt x="8" y="168"/>
                        </a:cubicBezTo>
                        <a:cubicBezTo>
                          <a:pt x="38" y="165"/>
                          <a:pt x="38" y="165"/>
                          <a:pt x="38" y="165"/>
                        </a:cubicBezTo>
                        <a:cubicBezTo>
                          <a:pt x="48" y="182"/>
                          <a:pt x="48" y="182"/>
                          <a:pt x="48" y="182"/>
                        </a:cubicBezTo>
                        <a:cubicBezTo>
                          <a:pt x="38" y="210"/>
                          <a:pt x="38" y="210"/>
                          <a:pt x="38" y="210"/>
                        </a:cubicBezTo>
                        <a:cubicBezTo>
                          <a:pt x="58" y="223"/>
                          <a:pt x="58" y="223"/>
                          <a:pt x="58" y="223"/>
                        </a:cubicBezTo>
                        <a:cubicBezTo>
                          <a:pt x="82" y="205"/>
                          <a:pt x="82" y="205"/>
                          <a:pt x="82" y="205"/>
                        </a:cubicBezTo>
                        <a:cubicBezTo>
                          <a:pt x="101" y="212"/>
                          <a:pt x="101" y="212"/>
                          <a:pt x="101" y="212"/>
                        </a:cubicBezTo>
                        <a:cubicBezTo>
                          <a:pt x="109" y="241"/>
                          <a:pt x="109" y="241"/>
                          <a:pt x="109" y="241"/>
                        </a:cubicBezTo>
                        <a:cubicBezTo>
                          <a:pt x="131" y="241"/>
                          <a:pt x="131" y="241"/>
                          <a:pt x="131" y="241"/>
                        </a:cubicBezTo>
                        <a:cubicBezTo>
                          <a:pt x="140" y="211"/>
                          <a:pt x="140" y="211"/>
                          <a:pt x="140" y="211"/>
                        </a:cubicBezTo>
                        <a:cubicBezTo>
                          <a:pt x="163" y="205"/>
                          <a:pt x="163" y="205"/>
                          <a:pt x="163" y="205"/>
                        </a:cubicBezTo>
                        <a:cubicBezTo>
                          <a:pt x="184" y="224"/>
                          <a:pt x="184" y="224"/>
                          <a:pt x="184" y="224"/>
                        </a:cubicBezTo>
                        <a:cubicBezTo>
                          <a:pt x="203" y="211"/>
                          <a:pt x="203" y="211"/>
                          <a:pt x="203" y="211"/>
                        </a:cubicBezTo>
                        <a:cubicBezTo>
                          <a:pt x="192" y="183"/>
                          <a:pt x="192" y="183"/>
                          <a:pt x="192" y="183"/>
                        </a:cubicBezTo>
                        <a:cubicBezTo>
                          <a:pt x="205" y="168"/>
                          <a:pt x="205" y="168"/>
                          <a:pt x="205" y="168"/>
                        </a:cubicBezTo>
                        <a:cubicBezTo>
                          <a:pt x="236" y="168"/>
                          <a:pt x="236" y="168"/>
                          <a:pt x="236" y="168"/>
                        </a:cubicBezTo>
                        <a:cubicBezTo>
                          <a:pt x="243" y="147"/>
                          <a:pt x="243" y="147"/>
                          <a:pt x="243" y="147"/>
                        </a:cubicBezTo>
                        <a:cubicBezTo>
                          <a:pt x="216" y="130"/>
                          <a:pt x="216" y="130"/>
                          <a:pt x="216" y="130"/>
                        </a:cubicBezTo>
                        <a:lnTo>
                          <a:pt x="216" y="110"/>
                        </a:lnTo>
                        <a:close/>
                        <a:moveTo>
                          <a:pt x="121" y="170"/>
                        </a:moveTo>
                        <a:cubicBezTo>
                          <a:pt x="94" y="170"/>
                          <a:pt x="72" y="148"/>
                          <a:pt x="72" y="120"/>
                        </a:cubicBezTo>
                        <a:cubicBezTo>
                          <a:pt x="72" y="93"/>
                          <a:pt x="94" y="71"/>
                          <a:pt x="121" y="71"/>
                        </a:cubicBezTo>
                        <a:cubicBezTo>
                          <a:pt x="148" y="71"/>
                          <a:pt x="171" y="93"/>
                          <a:pt x="171" y="120"/>
                        </a:cubicBezTo>
                        <a:cubicBezTo>
                          <a:pt x="171" y="148"/>
                          <a:pt x="148" y="170"/>
                          <a:pt x="121" y="1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sp>
                <p:nvSpPr>
                  <p:cNvPr id="73" name="Freeform 375"/>
                  <p:cNvSpPr>
                    <a:spLocks/>
                  </p:cNvSpPr>
                  <p:nvPr/>
                </p:nvSpPr>
                <p:spPr bwMode="auto">
                  <a:xfrm>
                    <a:off x="10614389" y="5018359"/>
                    <a:ext cx="261103" cy="271201"/>
                  </a:xfrm>
                  <a:custGeom>
                    <a:avLst/>
                    <a:gdLst>
                      <a:gd name="T0" fmla="*/ 88 w 153"/>
                      <a:gd name="T1" fmla="*/ 137 h 159"/>
                      <a:gd name="T2" fmla="*/ 85 w 153"/>
                      <a:gd name="T3" fmla="*/ 126 h 159"/>
                      <a:gd name="T4" fmla="*/ 59 w 153"/>
                      <a:gd name="T5" fmla="*/ 120 h 159"/>
                      <a:gd name="T6" fmla="*/ 44 w 153"/>
                      <a:gd name="T7" fmla="*/ 59 h 159"/>
                      <a:gd name="T8" fmla="*/ 105 w 153"/>
                      <a:gd name="T9" fmla="*/ 44 h 159"/>
                      <a:gd name="T10" fmla="*/ 123 w 153"/>
                      <a:gd name="T11" fmla="*/ 65 h 159"/>
                      <a:gd name="T12" fmla="*/ 148 w 153"/>
                      <a:gd name="T13" fmla="*/ 58 h 159"/>
                      <a:gd name="T14" fmla="*/ 153 w 153"/>
                      <a:gd name="T15" fmla="*/ 56 h 159"/>
                      <a:gd name="T16" fmla="*/ 121 w 153"/>
                      <a:gd name="T17" fmla="*/ 17 h 159"/>
                      <a:gd name="T18" fmla="*/ 31 w 153"/>
                      <a:gd name="T19" fmla="*/ 25 h 159"/>
                      <a:gd name="T20" fmla="*/ 17 w 153"/>
                      <a:gd name="T21" fmla="*/ 43 h 159"/>
                      <a:gd name="T22" fmla="*/ 8 w 153"/>
                      <a:gd name="T23" fmla="*/ 62 h 159"/>
                      <a:gd name="T24" fmla="*/ 42 w 153"/>
                      <a:gd name="T25" fmla="*/ 147 h 159"/>
                      <a:gd name="T26" fmla="*/ 92 w 153"/>
                      <a:gd name="T27" fmla="*/ 157 h 159"/>
                      <a:gd name="T28" fmla="*/ 88 w 153"/>
                      <a:gd name="T29" fmla="*/ 13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3" h="159">
                        <a:moveTo>
                          <a:pt x="88" y="137"/>
                        </a:moveTo>
                        <a:cubicBezTo>
                          <a:pt x="85" y="126"/>
                          <a:pt x="85" y="126"/>
                          <a:pt x="85" y="126"/>
                        </a:cubicBezTo>
                        <a:cubicBezTo>
                          <a:pt x="76" y="127"/>
                          <a:pt x="67" y="125"/>
                          <a:pt x="59" y="120"/>
                        </a:cubicBezTo>
                        <a:cubicBezTo>
                          <a:pt x="38" y="107"/>
                          <a:pt x="31" y="80"/>
                          <a:pt x="44" y="59"/>
                        </a:cubicBezTo>
                        <a:cubicBezTo>
                          <a:pt x="56" y="38"/>
                          <a:pt x="84" y="31"/>
                          <a:pt x="105" y="44"/>
                        </a:cubicBezTo>
                        <a:cubicBezTo>
                          <a:pt x="113" y="49"/>
                          <a:pt x="119" y="56"/>
                          <a:pt x="123" y="65"/>
                        </a:cubicBezTo>
                        <a:cubicBezTo>
                          <a:pt x="148" y="58"/>
                          <a:pt x="148" y="58"/>
                          <a:pt x="148" y="58"/>
                        </a:cubicBezTo>
                        <a:cubicBezTo>
                          <a:pt x="153" y="56"/>
                          <a:pt x="153" y="56"/>
                          <a:pt x="153" y="56"/>
                        </a:cubicBezTo>
                        <a:cubicBezTo>
                          <a:pt x="147" y="40"/>
                          <a:pt x="136" y="26"/>
                          <a:pt x="121" y="17"/>
                        </a:cubicBezTo>
                        <a:cubicBezTo>
                          <a:pt x="92" y="0"/>
                          <a:pt x="55" y="4"/>
                          <a:pt x="31" y="25"/>
                        </a:cubicBezTo>
                        <a:cubicBezTo>
                          <a:pt x="26" y="30"/>
                          <a:pt x="21" y="36"/>
                          <a:pt x="17" y="43"/>
                        </a:cubicBezTo>
                        <a:cubicBezTo>
                          <a:pt x="13" y="49"/>
                          <a:pt x="10" y="56"/>
                          <a:pt x="8" y="62"/>
                        </a:cubicBezTo>
                        <a:cubicBezTo>
                          <a:pt x="0" y="94"/>
                          <a:pt x="13" y="129"/>
                          <a:pt x="42" y="147"/>
                        </a:cubicBezTo>
                        <a:cubicBezTo>
                          <a:pt x="58" y="156"/>
                          <a:pt x="75" y="159"/>
                          <a:pt x="92" y="157"/>
                        </a:cubicBezTo>
                        <a:lnTo>
                          <a:pt x="88" y="1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sp>
                <p:nvSpPr>
                  <p:cNvPr id="74" name="Freeform 376"/>
                  <p:cNvSpPr>
                    <a:spLocks/>
                  </p:cNvSpPr>
                  <p:nvPr/>
                </p:nvSpPr>
                <p:spPr bwMode="auto">
                  <a:xfrm>
                    <a:off x="10500427" y="4985901"/>
                    <a:ext cx="155075" cy="131273"/>
                  </a:xfrm>
                  <a:custGeom>
                    <a:avLst/>
                    <a:gdLst>
                      <a:gd name="T0" fmla="*/ 91 w 91"/>
                      <a:gd name="T1" fmla="*/ 40 h 77"/>
                      <a:gd name="T2" fmla="*/ 30 w 91"/>
                      <a:gd name="T3" fmla="*/ 3 h 77"/>
                      <a:gd name="T4" fmla="*/ 14 w 91"/>
                      <a:gd name="T5" fmla="*/ 7 h 77"/>
                      <a:gd name="T6" fmla="*/ 3 w 91"/>
                      <a:gd name="T7" fmla="*/ 24 h 77"/>
                      <a:gd name="T8" fmla="*/ 7 w 91"/>
                      <a:gd name="T9" fmla="*/ 40 h 77"/>
                      <a:gd name="T10" fmla="*/ 68 w 91"/>
                      <a:gd name="T11" fmla="*/ 77 h 77"/>
                      <a:gd name="T12" fmla="*/ 77 w 91"/>
                      <a:gd name="T13" fmla="*/ 57 h 77"/>
                      <a:gd name="T14" fmla="*/ 91 w 91"/>
                      <a:gd name="T15" fmla="*/ 40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77">
                        <a:moveTo>
                          <a:pt x="91" y="40"/>
                        </a:moveTo>
                        <a:cubicBezTo>
                          <a:pt x="30" y="3"/>
                          <a:pt x="30" y="3"/>
                          <a:pt x="30" y="3"/>
                        </a:cubicBezTo>
                        <a:cubicBezTo>
                          <a:pt x="24" y="0"/>
                          <a:pt x="17" y="1"/>
                          <a:pt x="14" y="7"/>
                        </a:cubicBezTo>
                        <a:cubicBezTo>
                          <a:pt x="3" y="24"/>
                          <a:pt x="3" y="24"/>
                          <a:pt x="3" y="24"/>
                        </a:cubicBezTo>
                        <a:cubicBezTo>
                          <a:pt x="0" y="30"/>
                          <a:pt x="2" y="37"/>
                          <a:pt x="7" y="40"/>
                        </a:cubicBezTo>
                        <a:cubicBezTo>
                          <a:pt x="68" y="77"/>
                          <a:pt x="68" y="77"/>
                          <a:pt x="68" y="77"/>
                        </a:cubicBezTo>
                        <a:cubicBezTo>
                          <a:pt x="70" y="70"/>
                          <a:pt x="73" y="64"/>
                          <a:pt x="77" y="57"/>
                        </a:cubicBezTo>
                        <a:cubicBezTo>
                          <a:pt x="81" y="51"/>
                          <a:pt x="85" y="45"/>
                          <a:pt x="91"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grpSp>
          </p:grpSp>
        </p:grpSp>
      </p:grpSp>
      <p:grpSp>
        <p:nvGrpSpPr>
          <p:cNvPr id="86" name="组合 85"/>
          <p:cNvGrpSpPr/>
          <p:nvPr/>
        </p:nvGrpSpPr>
        <p:grpSpPr>
          <a:xfrm>
            <a:off x="1726091" y="2167267"/>
            <a:ext cx="1894232" cy="1928944"/>
            <a:chOff x="2393747" y="2210809"/>
            <a:chExt cx="1894232" cy="1928944"/>
          </a:xfrm>
        </p:grpSpPr>
        <p:sp>
          <p:nvSpPr>
            <p:cNvPr id="87" name="文本框 86"/>
            <p:cNvSpPr txBox="1"/>
            <p:nvPr/>
          </p:nvSpPr>
          <p:spPr>
            <a:xfrm>
              <a:off x="2393747" y="2210809"/>
              <a:ext cx="1894232" cy="1052596"/>
            </a:xfrm>
            <a:prstGeom prst="rect">
              <a:avLst/>
            </a:prstGeom>
            <a:noFill/>
          </p:spPr>
          <p:txBody>
            <a:bodyPr wrap="square" rtlCol="0">
              <a:spAutoFit/>
            </a:bodyPr>
            <a:lstStyle/>
            <a:p>
              <a:pPr>
                <a:lnSpc>
                  <a:spcPct val="130000"/>
                </a:lnSpc>
              </a:pP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a:t>
              </a:r>
            </a:p>
          </p:txBody>
        </p:sp>
        <p:grpSp>
          <p:nvGrpSpPr>
            <p:cNvPr id="88" name="组合 87"/>
            <p:cNvGrpSpPr/>
            <p:nvPr/>
          </p:nvGrpSpPr>
          <p:grpSpPr>
            <a:xfrm>
              <a:off x="2953562" y="3322553"/>
              <a:ext cx="817200" cy="817200"/>
              <a:chOff x="5477628" y="3606228"/>
              <a:chExt cx="1120629" cy="1120629"/>
            </a:xfrm>
          </p:grpSpPr>
          <p:sp>
            <p:nvSpPr>
              <p:cNvPr id="89" name="椭圆 88"/>
              <p:cNvSpPr/>
              <p:nvPr/>
            </p:nvSpPr>
            <p:spPr>
              <a:xfrm>
                <a:off x="5477628" y="3606228"/>
                <a:ext cx="1120629" cy="1120629"/>
              </a:xfrm>
              <a:prstGeom prst="ellipse">
                <a:avLst/>
              </a:prstGeom>
              <a:pattFill prst="wdUpDiag">
                <a:fgClr>
                  <a:srgbClr val="4E862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0" name="组合 89"/>
              <p:cNvGrpSpPr/>
              <p:nvPr/>
            </p:nvGrpSpPr>
            <p:grpSpPr>
              <a:xfrm>
                <a:off x="5561692" y="3690292"/>
                <a:ext cx="952500" cy="952500"/>
                <a:chOff x="5561693" y="3690293"/>
                <a:chExt cx="952500" cy="952500"/>
              </a:xfrm>
            </p:grpSpPr>
            <p:sp>
              <p:nvSpPr>
                <p:cNvPr id="91" name="椭圆 90"/>
                <p:cNvSpPr/>
                <p:nvPr/>
              </p:nvSpPr>
              <p:spPr>
                <a:xfrm>
                  <a:off x="5561693" y="3690293"/>
                  <a:ext cx="952500" cy="952500"/>
                </a:xfrm>
                <a:prstGeom prst="ellipse">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2" name="组合 91"/>
                <p:cNvGrpSpPr>
                  <a:grpSpLocks noChangeAspect="1"/>
                </p:cNvGrpSpPr>
                <p:nvPr/>
              </p:nvGrpSpPr>
              <p:grpSpPr>
                <a:xfrm>
                  <a:off x="5786679" y="3839402"/>
                  <a:ext cx="502529" cy="654282"/>
                  <a:chOff x="3196030" y="1160235"/>
                  <a:chExt cx="582794" cy="758785"/>
                </a:xfrm>
                <a:solidFill>
                  <a:schemeClr val="bg1"/>
                </a:solidFill>
              </p:grpSpPr>
              <p:sp>
                <p:nvSpPr>
                  <p:cNvPr id="93" name="Freeform 634"/>
                  <p:cNvSpPr>
                    <a:spLocks noEditPoints="1"/>
                  </p:cNvSpPr>
                  <p:nvPr/>
                </p:nvSpPr>
                <p:spPr bwMode="auto">
                  <a:xfrm>
                    <a:off x="3243635" y="1160235"/>
                    <a:ext cx="535189" cy="533747"/>
                  </a:xfrm>
                  <a:custGeom>
                    <a:avLst/>
                    <a:gdLst>
                      <a:gd name="T0" fmla="*/ 225 w 314"/>
                      <a:gd name="T1" fmla="*/ 39 h 313"/>
                      <a:gd name="T2" fmla="*/ 34 w 314"/>
                      <a:gd name="T3" fmla="*/ 89 h 313"/>
                      <a:gd name="T4" fmla="*/ 62 w 314"/>
                      <a:gd name="T5" fmla="*/ 264 h 313"/>
                      <a:gd name="T6" fmla="*/ 84 w 314"/>
                      <a:gd name="T7" fmla="*/ 280 h 313"/>
                      <a:gd name="T8" fmla="*/ 110 w 314"/>
                      <a:gd name="T9" fmla="*/ 292 h 313"/>
                      <a:gd name="T10" fmla="*/ 275 w 314"/>
                      <a:gd name="T11" fmla="*/ 230 h 313"/>
                      <a:gd name="T12" fmla="*/ 225 w 314"/>
                      <a:gd name="T13" fmla="*/ 39 h 313"/>
                      <a:gd name="T14" fmla="*/ 229 w 314"/>
                      <a:gd name="T15" fmla="*/ 203 h 313"/>
                      <a:gd name="T16" fmla="*/ 111 w 314"/>
                      <a:gd name="T17" fmla="*/ 234 h 313"/>
                      <a:gd name="T18" fmla="*/ 79 w 314"/>
                      <a:gd name="T19" fmla="*/ 116 h 313"/>
                      <a:gd name="T20" fmla="*/ 198 w 314"/>
                      <a:gd name="T21" fmla="*/ 84 h 313"/>
                      <a:gd name="T22" fmla="*/ 229 w 314"/>
                      <a:gd name="T23" fmla="*/ 20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4" h="313">
                        <a:moveTo>
                          <a:pt x="225" y="39"/>
                        </a:moveTo>
                        <a:cubicBezTo>
                          <a:pt x="158" y="0"/>
                          <a:pt x="72" y="23"/>
                          <a:pt x="34" y="89"/>
                        </a:cubicBezTo>
                        <a:cubicBezTo>
                          <a:pt x="0" y="148"/>
                          <a:pt x="13" y="221"/>
                          <a:pt x="62" y="264"/>
                        </a:cubicBezTo>
                        <a:cubicBezTo>
                          <a:pt x="69" y="270"/>
                          <a:pt x="76" y="275"/>
                          <a:pt x="84" y="280"/>
                        </a:cubicBezTo>
                        <a:cubicBezTo>
                          <a:pt x="92" y="285"/>
                          <a:pt x="101" y="289"/>
                          <a:pt x="110" y="292"/>
                        </a:cubicBezTo>
                        <a:cubicBezTo>
                          <a:pt x="171" y="313"/>
                          <a:pt x="241" y="288"/>
                          <a:pt x="275" y="230"/>
                        </a:cubicBezTo>
                        <a:cubicBezTo>
                          <a:pt x="314" y="163"/>
                          <a:pt x="291" y="77"/>
                          <a:pt x="225" y="39"/>
                        </a:cubicBezTo>
                        <a:close/>
                        <a:moveTo>
                          <a:pt x="229" y="203"/>
                        </a:moveTo>
                        <a:cubicBezTo>
                          <a:pt x="205" y="244"/>
                          <a:pt x="152" y="259"/>
                          <a:pt x="111" y="234"/>
                        </a:cubicBezTo>
                        <a:cubicBezTo>
                          <a:pt x="69" y="210"/>
                          <a:pt x="55" y="157"/>
                          <a:pt x="79" y="116"/>
                        </a:cubicBezTo>
                        <a:cubicBezTo>
                          <a:pt x="103" y="74"/>
                          <a:pt x="157" y="60"/>
                          <a:pt x="198" y="84"/>
                        </a:cubicBezTo>
                        <a:cubicBezTo>
                          <a:pt x="239" y="108"/>
                          <a:pt x="254" y="162"/>
                          <a:pt x="229" y="2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sp>
                <p:nvSpPr>
                  <p:cNvPr id="94" name="Oval 635"/>
                  <p:cNvSpPr>
                    <a:spLocks noChangeArrowheads="1"/>
                  </p:cNvSpPr>
                  <p:nvPr/>
                </p:nvSpPr>
                <p:spPr bwMode="auto">
                  <a:xfrm>
                    <a:off x="3465068" y="1327572"/>
                    <a:ext cx="85111" cy="872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sp>
                <p:nvSpPr>
                  <p:cNvPr id="95" name="Freeform 636"/>
                  <p:cNvSpPr>
                    <a:spLocks/>
                  </p:cNvSpPr>
                  <p:nvPr/>
                </p:nvSpPr>
                <p:spPr bwMode="auto">
                  <a:xfrm>
                    <a:off x="3507623" y="1422781"/>
                    <a:ext cx="92324" cy="98816"/>
                  </a:xfrm>
                  <a:custGeom>
                    <a:avLst/>
                    <a:gdLst>
                      <a:gd name="T0" fmla="*/ 13 w 54"/>
                      <a:gd name="T1" fmla="*/ 0 h 58"/>
                      <a:gd name="T2" fmla="*/ 0 w 54"/>
                      <a:gd name="T3" fmla="*/ 11 h 58"/>
                      <a:gd name="T4" fmla="*/ 13 w 54"/>
                      <a:gd name="T5" fmla="*/ 40 h 58"/>
                      <a:gd name="T6" fmla="*/ 0 w 54"/>
                      <a:gd name="T7" fmla="*/ 58 h 58"/>
                      <a:gd name="T8" fmla="*/ 4 w 54"/>
                      <a:gd name="T9" fmla="*/ 58 h 58"/>
                      <a:gd name="T10" fmla="*/ 44 w 54"/>
                      <a:gd name="T11" fmla="*/ 16 h 58"/>
                      <a:gd name="T12" fmla="*/ 13 w 54"/>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54" h="58">
                        <a:moveTo>
                          <a:pt x="13" y="0"/>
                        </a:moveTo>
                        <a:cubicBezTo>
                          <a:pt x="0" y="11"/>
                          <a:pt x="0" y="11"/>
                          <a:pt x="0" y="11"/>
                        </a:cubicBezTo>
                        <a:cubicBezTo>
                          <a:pt x="13" y="40"/>
                          <a:pt x="13" y="40"/>
                          <a:pt x="13" y="40"/>
                        </a:cubicBezTo>
                        <a:cubicBezTo>
                          <a:pt x="0" y="58"/>
                          <a:pt x="0" y="58"/>
                          <a:pt x="0" y="58"/>
                        </a:cubicBezTo>
                        <a:cubicBezTo>
                          <a:pt x="4" y="58"/>
                          <a:pt x="4" y="58"/>
                          <a:pt x="4" y="58"/>
                        </a:cubicBezTo>
                        <a:cubicBezTo>
                          <a:pt x="54" y="58"/>
                          <a:pt x="44" y="29"/>
                          <a:pt x="44" y="16"/>
                        </a:cubicBezTo>
                        <a:cubicBezTo>
                          <a:pt x="44" y="6"/>
                          <a:pt x="24"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sp>
                <p:nvSpPr>
                  <p:cNvPr id="96" name="Freeform 637"/>
                  <p:cNvSpPr>
                    <a:spLocks/>
                  </p:cNvSpPr>
                  <p:nvPr/>
                </p:nvSpPr>
                <p:spPr bwMode="auto">
                  <a:xfrm>
                    <a:off x="3416021" y="1422781"/>
                    <a:ext cx="91603" cy="98816"/>
                  </a:xfrm>
                  <a:custGeom>
                    <a:avLst/>
                    <a:gdLst>
                      <a:gd name="T0" fmla="*/ 54 w 54"/>
                      <a:gd name="T1" fmla="*/ 11 h 58"/>
                      <a:gd name="T2" fmla="*/ 41 w 54"/>
                      <a:gd name="T3" fmla="*/ 0 h 58"/>
                      <a:gd name="T4" fmla="*/ 11 w 54"/>
                      <a:gd name="T5" fmla="*/ 16 h 58"/>
                      <a:gd name="T6" fmla="*/ 50 w 54"/>
                      <a:gd name="T7" fmla="*/ 58 h 58"/>
                      <a:gd name="T8" fmla="*/ 54 w 54"/>
                      <a:gd name="T9" fmla="*/ 58 h 58"/>
                      <a:gd name="T10" fmla="*/ 41 w 54"/>
                      <a:gd name="T11" fmla="*/ 40 h 58"/>
                      <a:gd name="T12" fmla="*/ 54 w 54"/>
                      <a:gd name="T13" fmla="*/ 11 h 58"/>
                    </a:gdLst>
                    <a:ahLst/>
                    <a:cxnLst>
                      <a:cxn ang="0">
                        <a:pos x="T0" y="T1"/>
                      </a:cxn>
                      <a:cxn ang="0">
                        <a:pos x="T2" y="T3"/>
                      </a:cxn>
                      <a:cxn ang="0">
                        <a:pos x="T4" y="T5"/>
                      </a:cxn>
                      <a:cxn ang="0">
                        <a:pos x="T6" y="T7"/>
                      </a:cxn>
                      <a:cxn ang="0">
                        <a:pos x="T8" y="T9"/>
                      </a:cxn>
                      <a:cxn ang="0">
                        <a:pos x="T10" y="T11"/>
                      </a:cxn>
                      <a:cxn ang="0">
                        <a:pos x="T12" y="T13"/>
                      </a:cxn>
                    </a:cxnLst>
                    <a:rect l="0" t="0" r="r" b="b"/>
                    <a:pathLst>
                      <a:path w="54" h="58">
                        <a:moveTo>
                          <a:pt x="54" y="11"/>
                        </a:moveTo>
                        <a:cubicBezTo>
                          <a:pt x="41" y="0"/>
                          <a:pt x="41" y="0"/>
                          <a:pt x="41" y="0"/>
                        </a:cubicBezTo>
                        <a:cubicBezTo>
                          <a:pt x="30" y="2"/>
                          <a:pt x="11" y="6"/>
                          <a:pt x="11" y="16"/>
                        </a:cubicBezTo>
                        <a:cubicBezTo>
                          <a:pt x="11" y="29"/>
                          <a:pt x="0" y="58"/>
                          <a:pt x="50" y="58"/>
                        </a:cubicBezTo>
                        <a:cubicBezTo>
                          <a:pt x="54" y="58"/>
                          <a:pt x="54" y="58"/>
                          <a:pt x="54" y="58"/>
                        </a:cubicBezTo>
                        <a:cubicBezTo>
                          <a:pt x="41" y="40"/>
                          <a:pt x="41" y="40"/>
                          <a:pt x="41" y="40"/>
                        </a:cubicBezTo>
                        <a:lnTo>
                          <a:pt x="5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sp>
                <p:nvSpPr>
                  <p:cNvPr id="97" name="Freeform 638"/>
                  <p:cNvSpPr>
                    <a:spLocks/>
                  </p:cNvSpPr>
                  <p:nvPr/>
                </p:nvSpPr>
                <p:spPr bwMode="auto">
                  <a:xfrm>
                    <a:off x="3196030" y="1626181"/>
                    <a:ext cx="225039" cy="292839"/>
                  </a:xfrm>
                  <a:custGeom>
                    <a:avLst/>
                    <a:gdLst>
                      <a:gd name="T0" fmla="*/ 85 w 132"/>
                      <a:gd name="T1" fmla="*/ 0 h 172"/>
                      <a:gd name="T2" fmla="*/ 12 w 132"/>
                      <a:gd name="T3" fmla="*/ 125 h 172"/>
                      <a:gd name="T4" fmla="*/ 25 w 132"/>
                      <a:gd name="T5" fmla="*/ 158 h 172"/>
                      <a:gd name="T6" fmla="*/ 58 w 132"/>
                      <a:gd name="T7" fmla="*/ 156 h 172"/>
                      <a:gd name="T8" fmla="*/ 132 w 132"/>
                      <a:gd name="T9" fmla="*/ 28 h 172"/>
                      <a:gd name="T10" fmla="*/ 105 w 132"/>
                      <a:gd name="T11" fmla="*/ 19 h 172"/>
                      <a:gd name="T12" fmla="*/ 85 w 132"/>
                      <a:gd name="T13" fmla="*/ 0 h 172"/>
                    </a:gdLst>
                    <a:ahLst/>
                    <a:cxnLst>
                      <a:cxn ang="0">
                        <a:pos x="T0" y="T1"/>
                      </a:cxn>
                      <a:cxn ang="0">
                        <a:pos x="T2" y="T3"/>
                      </a:cxn>
                      <a:cxn ang="0">
                        <a:pos x="T4" y="T5"/>
                      </a:cxn>
                      <a:cxn ang="0">
                        <a:pos x="T6" y="T7"/>
                      </a:cxn>
                      <a:cxn ang="0">
                        <a:pos x="T8" y="T9"/>
                      </a:cxn>
                      <a:cxn ang="0">
                        <a:pos x="T10" y="T11"/>
                      </a:cxn>
                      <a:cxn ang="0">
                        <a:pos x="T12" y="T13"/>
                      </a:cxn>
                    </a:cxnLst>
                    <a:rect l="0" t="0" r="r" b="b"/>
                    <a:pathLst>
                      <a:path w="132" h="172">
                        <a:moveTo>
                          <a:pt x="85" y="0"/>
                        </a:moveTo>
                        <a:cubicBezTo>
                          <a:pt x="12" y="125"/>
                          <a:pt x="12" y="125"/>
                          <a:pt x="12" y="125"/>
                        </a:cubicBezTo>
                        <a:cubicBezTo>
                          <a:pt x="12" y="125"/>
                          <a:pt x="0" y="144"/>
                          <a:pt x="25" y="158"/>
                        </a:cubicBezTo>
                        <a:cubicBezTo>
                          <a:pt x="49" y="172"/>
                          <a:pt x="58" y="156"/>
                          <a:pt x="58" y="156"/>
                        </a:cubicBezTo>
                        <a:cubicBezTo>
                          <a:pt x="132" y="28"/>
                          <a:pt x="132" y="28"/>
                          <a:pt x="132" y="28"/>
                        </a:cubicBezTo>
                        <a:cubicBezTo>
                          <a:pt x="132" y="28"/>
                          <a:pt x="119" y="27"/>
                          <a:pt x="105" y="19"/>
                        </a:cubicBezTo>
                        <a:cubicBezTo>
                          <a:pt x="92" y="11"/>
                          <a:pt x="85" y="0"/>
                          <a:pt x="8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grpSp>
          </p:grpSp>
        </p:grpSp>
      </p:grpSp>
    </p:spTree>
    <p:extLst>
      <p:ext uri="{BB962C8B-B14F-4D97-AF65-F5344CB8AC3E}">
        <p14:creationId xmlns:p14="http://schemas.microsoft.com/office/powerpoint/2010/main" val="384618665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childTnLst>
                          </p:cTn>
                        </p:par>
                        <p:par>
                          <p:cTn id="8" fill="hold">
                            <p:stCondLst>
                              <p:cond delay="25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250"/>
                                        <p:tgtEl>
                                          <p:spTgt spid="6"/>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250"/>
                                        <p:tgtEl>
                                          <p:spTgt spid="7"/>
                                        </p:tgtEl>
                                      </p:cBhvr>
                                    </p:animEffect>
                                  </p:childTnLst>
                                </p:cTn>
                              </p:par>
                            </p:childTnLst>
                          </p:cTn>
                        </p:par>
                        <p:par>
                          <p:cTn id="16" fill="hold">
                            <p:stCondLst>
                              <p:cond delay="75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250"/>
                                        <p:tgtEl>
                                          <p:spTgt spid="9"/>
                                        </p:tgtEl>
                                      </p:cBhvr>
                                    </p:animEffect>
                                  </p:childTnLst>
                                </p:cTn>
                              </p:par>
                            </p:childTnLst>
                          </p:cTn>
                        </p:par>
                        <p:par>
                          <p:cTn id="20" fill="hold">
                            <p:stCondLst>
                              <p:cond delay="1000"/>
                            </p:stCondLst>
                            <p:childTnLst>
                              <p:par>
                                <p:cTn id="21" presetID="26" presetClass="emph" presetSubtype="0" fill="hold" grpId="1" nodeType="afterEffect">
                                  <p:stCondLst>
                                    <p:cond delay="0"/>
                                  </p:stCondLst>
                                  <p:childTnLst>
                                    <p:animEffect transition="out" filter="fade">
                                      <p:cBhvr>
                                        <p:cTn id="22" dur="500" tmFilter="0, 0; .2, .5; .8, .5; 1, 0"/>
                                        <p:tgtEl>
                                          <p:spTgt spid="9"/>
                                        </p:tgtEl>
                                      </p:cBhvr>
                                    </p:animEffect>
                                    <p:animScale>
                                      <p:cBhvr>
                                        <p:cTn id="23" dur="250" autoRev="1" fill="hold"/>
                                        <p:tgtEl>
                                          <p:spTgt spid="9"/>
                                        </p:tgtEl>
                                      </p:cBhvr>
                                      <p:by x="105000" y="105000"/>
                                    </p:animScale>
                                  </p:childTnLst>
                                </p:cTn>
                              </p:par>
                            </p:childTnLst>
                          </p:cTn>
                        </p:par>
                        <p:par>
                          <p:cTn id="24" fill="hold">
                            <p:stCondLst>
                              <p:cond delay="1500"/>
                            </p:stCondLst>
                            <p:childTnLst>
                              <p:par>
                                <p:cTn id="25" presetID="12" presetClass="entr" presetSubtype="8" fill="hold" nodeType="afterEffect">
                                  <p:stCondLst>
                                    <p:cond delay="0"/>
                                  </p:stCondLst>
                                  <p:childTnLst>
                                    <p:set>
                                      <p:cBhvr>
                                        <p:cTn id="26" dur="1" fill="hold">
                                          <p:stCondLst>
                                            <p:cond delay="0"/>
                                          </p:stCondLst>
                                        </p:cTn>
                                        <p:tgtEl>
                                          <p:spTgt spid="86"/>
                                        </p:tgtEl>
                                        <p:attrNameLst>
                                          <p:attrName>style.visibility</p:attrName>
                                        </p:attrNameLst>
                                      </p:cBhvr>
                                      <p:to>
                                        <p:strVal val="visible"/>
                                      </p:to>
                                    </p:set>
                                    <p:anim calcmode="lin" valueType="num">
                                      <p:cBhvr additive="base">
                                        <p:cTn id="27" dur="500"/>
                                        <p:tgtEl>
                                          <p:spTgt spid="86"/>
                                        </p:tgtEl>
                                        <p:attrNameLst>
                                          <p:attrName>ppt_x</p:attrName>
                                        </p:attrNameLst>
                                      </p:cBhvr>
                                      <p:tavLst>
                                        <p:tav tm="0">
                                          <p:val>
                                            <p:strVal val="#ppt_x-#ppt_w*1.125000"/>
                                          </p:val>
                                        </p:tav>
                                        <p:tav tm="100000">
                                          <p:val>
                                            <p:strVal val="#ppt_x"/>
                                          </p:val>
                                        </p:tav>
                                      </p:tavLst>
                                    </p:anim>
                                    <p:animEffect transition="in" filter="wipe(right)">
                                      <p:cBhvr>
                                        <p:cTn id="28" dur="500"/>
                                        <p:tgtEl>
                                          <p:spTgt spid="86"/>
                                        </p:tgtEl>
                                      </p:cBhvr>
                                    </p:animEffect>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childTnLst>
                          </p:cTn>
                        </p:par>
                        <p:par>
                          <p:cTn id="33" fill="hold">
                            <p:stCondLst>
                              <p:cond delay="2500"/>
                            </p:stCondLst>
                            <p:childTnLst>
                              <p:par>
                                <p:cTn id="34" presetID="12" presetClass="entr" presetSubtype="8" fill="hold" nodeType="afterEffect">
                                  <p:stCondLst>
                                    <p:cond delay="0"/>
                                  </p:stCondLst>
                                  <p:childTnLst>
                                    <p:set>
                                      <p:cBhvr>
                                        <p:cTn id="35" dur="1" fill="hold">
                                          <p:stCondLst>
                                            <p:cond delay="0"/>
                                          </p:stCondLst>
                                        </p:cTn>
                                        <p:tgtEl>
                                          <p:spTgt spid="64"/>
                                        </p:tgtEl>
                                        <p:attrNameLst>
                                          <p:attrName>style.visibility</p:attrName>
                                        </p:attrNameLst>
                                      </p:cBhvr>
                                      <p:to>
                                        <p:strVal val="visible"/>
                                      </p:to>
                                    </p:set>
                                    <p:anim calcmode="lin" valueType="num">
                                      <p:cBhvr additive="base">
                                        <p:cTn id="36" dur="500"/>
                                        <p:tgtEl>
                                          <p:spTgt spid="64"/>
                                        </p:tgtEl>
                                        <p:attrNameLst>
                                          <p:attrName>ppt_x</p:attrName>
                                        </p:attrNameLst>
                                      </p:cBhvr>
                                      <p:tavLst>
                                        <p:tav tm="0">
                                          <p:val>
                                            <p:strVal val="#ppt_x-#ppt_w*1.125000"/>
                                          </p:val>
                                        </p:tav>
                                        <p:tav tm="100000">
                                          <p:val>
                                            <p:strVal val="#ppt_x"/>
                                          </p:val>
                                        </p:tav>
                                      </p:tavLst>
                                    </p:anim>
                                    <p:animEffect transition="in" filter="wipe(right)">
                                      <p:cBhvr>
                                        <p:cTn id="37" dur="500"/>
                                        <p:tgtEl>
                                          <p:spTgt spid="64"/>
                                        </p:tgtEl>
                                      </p:cBhvr>
                                    </p:animEffect>
                                  </p:childTnLst>
                                </p:cTn>
                              </p:par>
                            </p:childTnLst>
                          </p:cTn>
                        </p:par>
                        <p:par>
                          <p:cTn id="38" fill="hold">
                            <p:stCondLst>
                              <p:cond delay="3000"/>
                            </p:stCondLst>
                            <p:childTnLst>
                              <p:par>
                                <p:cTn id="39" presetID="10" presetClass="entr" presetSubtype="0" fill="hold"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childTnLst>
                          </p:cTn>
                        </p:par>
                        <p:par>
                          <p:cTn id="42" fill="hold">
                            <p:stCondLst>
                              <p:cond delay="3500"/>
                            </p:stCondLst>
                            <p:childTnLst>
                              <p:par>
                                <p:cTn id="43" presetID="12" presetClass="entr" presetSubtype="8" fill="hold" nodeType="after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additive="base">
                                        <p:cTn id="45" dur="500"/>
                                        <p:tgtEl>
                                          <p:spTgt spid="25"/>
                                        </p:tgtEl>
                                        <p:attrNameLst>
                                          <p:attrName>ppt_x</p:attrName>
                                        </p:attrNameLst>
                                      </p:cBhvr>
                                      <p:tavLst>
                                        <p:tav tm="0">
                                          <p:val>
                                            <p:strVal val="#ppt_x-#ppt_w*1.125000"/>
                                          </p:val>
                                        </p:tav>
                                        <p:tav tm="100000">
                                          <p:val>
                                            <p:strVal val="#ppt_x"/>
                                          </p:val>
                                        </p:tav>
                                      </p:tavLst>
                                    </p:anim>
                                    <p:animEffect transition="in" filter="wipe(right)">
                                      <p:cBhvr>
                                        <p:cTn id="46" dur="500"/>
                                        <p:tgtEl>
                                          <p:spTgt spid="25"/>
                                        </p:tgtEl>
                                      </p:cBhvr>
                                    </p:animEffect>
                                  </p:childTnLst>
                                </p:cTn>
                              </p:par>
                            </p:childTnLst>
                          </p:cTn>
                        </p:par>
                        <p:par>
                          <p:cTn id="47" fill="hold">
                            <p:stCondLst>
                              <p:cond delay="4000"/>
                            </p:stCondLst>
                            <p:childTnLst>
                              <p:par>
                                <p:cTn id="48" presetID="10" presetClass="entr" presetSubtype="0" fill="hold" nodeType="after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childTnLst>
                          </p:cTn>
                        </p:par>
                        <p:par>
                          <p:cTn id="51" fill="hold">
                            <p:stCondLst>
                              <p:cond delay="4500"/>
                            </p:stCondLst>
                            <p:childTnLst>
                              <p:par>
                                <p:cTn id="52" presetID="12" presetClass="entr" presetSubtype="8" fill="hold" nodeType="afterEffect">
                                  <p:stCondLst>
                                    <p:cond delay="0"/>
                                  </p:stCondLst>
                                  <p:childTnLst>
                                    <p:set>
                                      <p:cBhvr>
                                        <p:cTn id="53" dur="1" fill="hold">
                                          <p:stCondLst>
                                            <p:cond delay="0"/>
                                          </p:stCondLst>
                                        </p:cTn>
                                        <p:tgtEl>
                                          <p:spTgt spid="34"/>
                                        </p:tgtEl>
                                        <p:attrNameLst>
                                          <p:attrName>style.visibility</p:attrName>
                                        </p:attrNameLst>
                                      </p:cBhvr>
                                      <p:to>
                                        <p:strVal val="visible"/>
                                      </p:to>
                                    </p:set>
                                    <p:anim calcmode="lin" valueType="num">
                                      <p:cBhvr additive="base">
                                        <p:cTn id="54" dur="500"/>
                                        <p:tgtEl>
                                          <p:spTgt spid="34"/>
                                        </p:tgtEl>
                                        <p:attrNameLst>
                                          <p:attrName>ppt_x</p:attrName>
                                        </p:attrNameLst>
                                      </p:cBhvr>
                                      <p:tavLst>
                                        <p:tav tm="0">
                                          <p:val>
                                            <p:strVal val="#ppt_x-#ppt_w*1.125000"/>
                                          </p:val>
                                        </p:tav>
                                        <p:tav tm="100000">
                                          <p:val>
                                            <p:strVal val="#ppt_x"/>
                                          </p:val>
                                        </p:tav>
                                      </p:tavLst>
                                    </p:anim>
                                    <p:animEffect transition="in" filter="wipe(right)">
                                      <p:cBhvr>
                                        <p:cTn id="55" dur="500"/>
                                        <p:tgtEl>
                                          <p:spTgt spid="34"/>
                                        </p:tgtEl>
                                      </p:cBhvr>
                                    </p:animEffect>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fade">
                                      <p:cBhvr>
                                        <p:cTn id="59" dur="500"/>
                                        <p:tgtEl>
                                          <p:spTgt spid="22"/>
                                        </p:tgtEl>
                                      </p:cBhvr>
                                    </p:animEffect>
                                  </p:childTnLst>
                                </p:cTn>
                              </p:par>
                            </p:childTnLst>
                          </p:cTn>
                        </p:par>
                        <p:par>
                          <p:cTn id="60" fill="hold">
                            <p:stCondLst>
                              <p:cond delay="5500"/>
                            </p:stCondLst>
                            <p:childTnLst>
                              <p:par>
                                <p:cTn id="61" presetID="12" presetClass="entr" presetSubtype="8" fill="hold" nodeType="afterEffect">
                                  <p:stCondLst>
                                    <p:cond delay="0"/>
                                  </p:stCondLst>
                                  <p:childTnLst>
                                    <p:set>
                                      <p:cBhvr>
                                        <p:cTn id="62" dur="1" fill="hold">
                                          <p:stCondLst>
                                            <p:cond delay="0"/>
                                          </p:stCondLst>
                                        </p:cTn>
                                        <p:tgtEl>
                                          <p:spTgt spid="50"/>
                                        </p:tgtEl>
                                        <p:attrNameLst>
                                          <p:attrName>style.visibility</p:attrName>
                                        </p:attrNameLst>
                                      </p:cBhvr>
                                      <p:to>
                                        <p:strVal val="visible"/>
                                      </p:to>
                                    </p:set>
                                    <p:anim calcmode="lin" valueType="num">
                                      <p:cBhvr additive="base">
                                        <p:cTn id="63" dur="500"/>
                                        <p:tgtEl>
                                          <p:spTgt spid="50"/>
                                        </p:tgtEl>
                                        <p:attrNameLst>
                                          <p:attrName>ppt_x</p:attrName>
                                        </p:attrNameLst>
                                      </p:cBhvr>
                                      <p:tavLst>
                                        <p:tav tm="0">
                                          <p:val>
                                            <p:strVal val="#ppt_x-#ppt_w*1.125000"/>
                                          </p:val>
                                        </p:tav>
                                        <p:tav tm="100000">
                                          <p:val>
                                            <p:strVal val="#ppt_x"/>
                                          </p:val>
                                        </p:tav>
                                      </p:tavLst>
                                    </p:anim>
                                    <p:animEffect transition="in" filter="wipe(right)">
                                      <p:cBhvr>
                                        <p:cTn id="64"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9" grpId="0"/>
      <p:bldP spid="9" grpId="1"/>
    </p:bldLst>
  </p:timing>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图片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398"/>
            <a:ext cx="12192000" cy="6855204"/>
          </a:xfrm>
          <a:prstGeom prst="rect">
            <a:avLst/>
          </a:prstGeom>
        </p:spPr>
      </p:pic>
      <p:sp>
        <p:nvSpPr>
          <p:cNvPr id="5" name="矩形 4"/>
          <p:cNvSpPr/>
          <p:nvPr/>
        </p:nvSpPr>
        <p:spPr>
          <a:xfrm>
            <a:off x="0" y="657224"/>
            <a:ext cx="245364" cy="498475"/>
          </a:xfrm>
          <a:prstGeom prst="rect">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nvSpPr>
        <p:spPr>
          <a:xfrm>
            <a:off x="460375" y="657224"/>
            <a:ext cx="181356" cy="498475"/>
          </a:xfrm>
          <a:prstGeom prst="rect">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844550" y="657224"/>
            <a:ext cx="133350" cy="498475"/>
          </a:xfrm>
          <a:prstGeom prst="rect">
            <a:avLst/>
          </a:prstGeom>
          <a:solidFill>
            <a:srgbClr val="87BF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nvSpPr>
        <p:spPr>
          <a:xfrm>
            <a:off x="977900" y="614073"/>
            <a:ext cx="2244525" cy="584775"/>
          </a:xfrm>
          <a:prstGeom prst="rect">
            <a:avLst/>
          </a:prstGeom>
        </p:spPr>
        <p:txBody>
          <a:bodyPr wrap="square">
            <a:spAutoFit/>
          </a:bodyPr>
          <a:lstStyle/>
          <a:p>
            <a:pPr fontAlgn="base">
              <a:spcBef>
                <a:spcPct val="0"/>
              </a:spcBef>
              <a:spcAft>
                <a:spcPct val="0"/>
              </a:spcAft>
              <a:buFont typeface="Arial" pitchFamily="34" charset="0"/>
            </a:pPr>
            <a:r>
              <a:rPr lang="zh-CN" altLang="en-US" sz="3200" b="1">
                <a:solidFill>
                  <a:srgbClr val="4C870C"/>
                </a:solidFill>
                <a:latin typeface="方正正纤黑简体" panose="02000000000000000000" pitchFamily="2" charset="-122"/>
                <a:ea typeface="方正正纤黑简体" panose="02000000000000000000" pitchFamily="2" charset="-122"/>
                <a:cs typeface="Times New Roman" pitchFamily="18" charset="0"/>
              </a:rPr>
              <a:t>计划与途径</a:t>
            </a:r>
          </a:p>
        </p:txBody>
      </p:sp>
      <p:grpSp>
        <p:nvGrpSpPr>
          <p:cNvPr id="3" name="组合 2"/>
          <p:cNvGrpSpPr/>
          <p:nvPr/>
        </p:nvGrpSpPr>
        <p:grpSpPr>
          <a:xfrm>
            <a:off x="5355349" y="1566561"/>
            <a:ext cx="557816" cy="557816"/>
            <a:chOff x="5355349" y="1566561"/>
            <a:chExt cx="557816" cy="557816"/>
          </a:xfrm>
        </p:grpSpPr>
        <p:sp>
          <p:nvSpPr>
            <p:cNvPr id="16" name="椭圆 15"/>
            <p:cNvSpPr/>
            <p:nvPr/>
          </p:nvSpPr>
          <p:spPr>
            <a:xfrm>
              <a:off x="5355349" y="1566561"/>
              <a:ext cx="557816" cy="557816"/>
            </a:xfrm>
            <a:prstGeom prst="ellipse">
              <a:avLst/>
            </a:prstGeom>
            <a:noFill/>
            <a:ln w="19050">
              <a:solidFill>
                <a:schemeClr val="bg2">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组合 18"/>
            <p:cNvGrpSpPr/>
            <p:nvPr/>
          </p:nvGrpSpPr>
          <p:grpSpPr>
            <a:xfrm>
              <a:off x="5433001" y="1623679"/>
              <a:ext cx="402834" cy="402834"/>
              <a:chOff x="5561695" y="2132698"/>
              <a:chExt cx="952500" cy="952500"/>
            </a:xfrm>
          </p:grpSpPr>
          <p:sp>
            <p:nvSpPr>
              <p:cNvPr id="20" name="椭圆 19"/>
              <p:cNvSpPr/>
              <p:nvPr/>
            </p:nvSpPr>
            <p:spPr>
              <a:xfrm>
                <a:off x="5561695" y="2132698"/>
                <a:ext cx="952500" cy="952500"/>
              </a:xfrm>
              <a:prstGeom prst="ellipse">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 name="组合 20"/>
              <p:cNvGrpSpPr>
                <a:grpSpLocks noChangeAspect="1"/>
              </p:cNvGrpSpPr>
              <p:nvPr/>
            </p:nvGrpSpPr>
            <p:grpSpPr>
              <a:xfrm>
                <a:off x="5786662" y="2400413"/>
                <a:ext cx="502563" cy="417069"/>
                <a:chOff x="9404083" y="1238855"/>
                <a:chExt cx="801342" cy="665020"/>
              </a:xfrm>
              <a:solidFill>
                <a:schemeClr val="bg1"/>
              </a:solidFill>
            </p:grpSpPr>
            <p:sp>
              <p:nvSpPr>
                <p:cNvPr id="22" name="Freeform 583"/>
                <p:cNvSpPr>
                  <a:spLocks/>
                </p:cNvSpPr>
                <p:nvPr/>
              </p:nvSpPr>
              <p:spPr bwMode="auto">
                <a:xfrm>
                  <a:off x="9404083" y="1238855"/>
                  <a:ext cx="801342" cy="308708"/>
                </a:xfrm>
                <a:custGeom>
                  <a:avLst/>
                  <a:gdLst>
                    <a:gd name="T0" fmla="*/ 924 w 1111"/>
                    <a:gd name="T1" fmla="*/ 0 h 428"/>
                    <a:gd name="T2" fmla="*/ 958 w 1111"/>
                    <a:gd name="T3" fmla="*/ 55 h 428"/>
                    <a:gd name="T4" fmla="*/ 542 w 1111"/>
                    <a:gd name="T5" fmla="*/ 281 h 428"/>
                    <a:gd name="T6" fmla="*/ 0 w 1111"/>
                    <a:gd name="T7" fmla="*/ 355 h 428"/>
                    <a:gd name="T8" fmla="*/ 3 w 1111"/>
                    <a:gd name="T9" fmla="*/ 428 h 428"/>
                    <a:gd name="T10" fmla="*/ 570 w 1111"/>
                    <a:gd name="T11" fmla="*/ 355 h 428"/>
                    <a:gd name="T12" fmla="*/ 986 w 1111"/>
                    <a:gd name="T13" fmla="*/ 121 h 428"/>
                    <a:gd name="T14" fmla="*/ 1021 w 1111"/>
                    <a:gd name="T15" fmla="*/ 184 h 428"/>
                    <a:gd name="T16" fmla="*/ 1111 w 1111"/>
                    <a:gd name="T17" fmla="*/ 0 h 428"/>
                    <a:gd name="T18" fmla="*/ 924 w 1111"/>
                    <a:gd name="T19"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1" h="428">
                      <a:moveTo>
                        <a:pt x="924" y="0"/>
                      </a:moveTo>
                      <a:lnTo>
                        <a:pt x="958" y="55"/>
                      </a:lnTo>
                      <a:lnTo>
                        <a:pt x="542" y="281"/>
                      </a:lnTo>
                      <a:lnTo>
                        <a:pt x="0" y="355"/>
                      </a:lnTo>
                      <a:lnTo>
                        <a:pt x="3" y="428"/>
                      </a:lnTo>
                      <a:lnTo>
                        <a:pt x="570" y="355"/>
                      </a:lnTo>
                      <a:lnTo>
                        <a:pt x="986" y="121"/>
                      </a:lnTo>
                      <a:lnTo>
                        <a:pt x="1021" y="184"/>
                      </a:lnTo>
                      <a:lnTo>
                        <a:pt x="1111" y="0"/>
                      </a:lnTo>
                      <a:lnTo>
                        <a:pt x="9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sp>
              <p:nvSpPr>
                <p:cNvPr id="23" name="Freeform 584"/>
                <p:cNvSpPr>
                  <a:spLocks/>
                </p:cNvSpPr>
                <p:nvPr/>
              </p:nvSpPr>
              <p:spPr bwMode="auto">
                <a:xfrm>
                  <a:off x="9915470" y="1392487"/>
                  <a:ext cx="208450" cy="511387"/>
                </a:xfrm>
                <a:custGeom>
                  <a:avLst/>
                  <a:gdLst>
                    <a:gd name="T0" fmla="*/ 0 w 289"/>
                    <a:gd name="T1" fmla="*/ 709 h 709"/>
                    <a:gd name="T2" fmla="*/ 289 w 289"/>
                    <a:gd name="T3" fmla="*/ 709 h 709"/>
                    <a:gd name="T4" fmla="*/ 289 w 289"/>
                    <a:gd name="T5" fmla="*/ 0 h 709"/>
                    <a:gd name="T6" fmla="*/ 0 w 289"/>
                    <a:gd name="T7" fmla="*/ 161 h 709"/>
                    <a:gd name="T8" fmla="*/ 0 w 289"/>
                    <a:gd name="T9" fmla="*/ 709 h 709"/>
                  </a:gdLst>
                  <a:ahLst/>
                  <a:cxnLst>
                    <a:cxn ang="0">
                      <a:pos x="T0" y="T1"/>
                    </a:cxn>
                    <a:cxn ang="0">
                      <a:pos x="T2" y="T3"/>
                    </a:cxn>
                    <a:cxn ang="0">
                      <a:pos x="T4" y="T5"/>
                    </a:cxn>
                    <a:cxn ang="0">
                      <a:pos x="T6" y="T7"/>
                    </a:cxn>
                    <a:cxn ang="0">
                      <a:pos x="T8" y="T9"/>
                    </a:cxn>
                  </a:cxnLst>
                  <a:rect l="0" t="0" r="r" b="b"/>
                  <a:pathLst>
                    <a:path w="289" h="709">
                      <a:moveTo>
                        <a:pt x="0" y="709"/>
                      </a:moveTo>
                      <a:lnTo>
                        <a:pt x="289" y="709"/>
                      </a:lnTo>
                      <a:lnTo>
                        <a:pt x="289" y="0"/>
                      </a:lnTo>
                      <a:lnTo>
                        <a:pt x="0" y="161"/>
                      </a:lnTo>
                      <a:lnTo>
                        <a:pt x="0" y="7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sp>
              <p:nvSpPr>
                <p:cNvPr id="24" name="Freeform 585"/>
                <p:cNvSpPr>
                  <a:spLocks/>
                </p:cNvSpPr>
                <p:nvPr/>
              </p:nvSpPr>
              <p:spPr bwMode="auto">
                <a:xfrm>
                  <a:off x="9663743" y="1528809"/>
                  <a:ext cx="180320" cy="375065"/>
                </a:xfrm>
                <a:custGeom>
                  <a:avLst/>
                  <a:gdLst>
                    <a:gd name="T0" fmla="*/ 0 w 250"/>
                    <a:gd name="T1" fmla="*/ 520 h 520"/>
                    <a:gd name="T2" fmla="*/ 250 w 250"/>
                    <a:gd name="T3" fmla="*/ 520 h 520"/>
                    <a:gd name="T4" fmla="*/ 250 w 250"/>
                    <a:gd name="T5" fmla="*/ 0 h 520"/>
                    <a:gd name="T6" fmla="*/ 0 w 250"/>
                    <a:gd name="T7" fmla="*/ 42 h 520"/>
                    <a:gd name="T8" fmla="*/ 0 w 250"/>
                    <a:gd name="T9" fmla="*/ 520 h 520"/>
                  </a:gdLst>
                  <a:ahLst/>
                  <a:cxnLst>
                    <a:cxn ang="0">
                      <a:pos x="T0" y="T1"/>
                    </a:cxn>
                    <a:cxn ang="0">
                      <a:pos x="T2" y="T3"/>
                    </a:cxn>
                    <a:cxn ang="0">
                      <a:pos x="T4" y="T5"/>
                    </a:cxn>
                    <a:cxn ang="0">
                      <a:pos x="T6" y="T7"/>
                    </a:cxn>
                    <a:cxn ang="0">
                      <a:pos x="T8" y="T9"/>
                    </a:cxn>
                  </a:cxnLst>
                  <a:rect l="0" t="0" r="r" b="b"/>
                  <a:pathLst>
                    <a:path w="250" h="520">
                      <a:moveTo>
                        <a:pt x="0" y="520"/>
                      </a:moveTo>
                      <a:lnTo>
                        <a:pt x="250" y="520"/>
                      </a:lnTo>
                      <a:lnTo>
                        <a:pt x="250" y="0"/>
                      </a:lnTo>
                      <a:lnTo>
                        <a:pt x="0" y="42"/>
                      </a:lnTo>
                      <a:lnTo>
                        <a:pt x="0" y="5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sp>
              <p:nvSpPr>
                <p:cNvPr id="25" name="Freeform 586"/>
                <p:cNvSpPr>
                  <a:spLocks/>
                </p:cNvSpPr>
                <p:nvPr/>
              </p:nvSpPr>
              <p:spPr bwMode="auto">
                <a:xfrm>
                  <a:off x="9404083" y="1569922"/>
                  <a:ext cx="189697" cy="333953"/>
                </a:xfrm>
                <a:custGeom>
                  <a:avLst/>
                  <a:gdLst>
                    <a:gd name="T0" fmla="*/ 0 w 263"/>
                    <a:gd name="T1" fmla="*/ 463 h 463"/>
                    <a:gd name="T2" fmla="*/ 263 w 263"/>
                    <a:gd name="T3" fmla="*/ 463 h 463"/>
                    <a:gd name="T4" fmla="*/ 263 w 263"/>
                    <a:gd name="T5" fmla="*/ 0 h 463"/>
                    <a:gd name="T6" fmla="*/ 0 w 263"/>
                    <a:gd name="T7" fmla="*/ 30 h 463"/>
                    <a:gd name="T8" fmla="*/ 0 w 263"/>
                    <a:gd name="T9" fmla="*/ 463 h 463"/>
                  </a:gdLst>
                  <a:ahLst/>
                  <a:cxnLst>
                    <a:cxn ang="0">
                      <a:pos x="T0" y="T1"/>
                    </a:cxn>
                    <a:cxn ang="0">
                      <a:pos x="T2" y="T3"/>
                    </a:cxn>
                    <a:cxn ang="0">
                      <a:pos x="T4" y="T5"/>
                    </a:cxn>
                    <a:cxn ang="0">
                      <a:pos x="T6" y="T7"/>
                    </a:cxn>
                    <a:cxn ang="0">
                      <a:pos x="T8" y="T9"/>
                    </a:cxn>
                  </a:cxnLst>
                  <a:rect l="0" t="0" r="r" b="b"/>
                  <a:pathLst>
                    <a:path w="263" h="463">
                      <a:moveTo>
                        <a:pt x="0" y="463"/>
                      </a:moveTo>
                      <a:lnTo>
                        <a:pt x="263" y="463"/>
                      </a:lnTo>
                      <a:lnTo>
                        <a:pt x="263" y="0"/>
                      </a:lnTo>
                      <a:lnTo>
                        <a:pt x="0" y="30"/>
                      </a:lnTo>
                      <a:lnTo>
                        <a:pt x="0" y="4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grpSp>
        </p:grpSp>
      </p:grpSp>
      <p:grpSp>
        <p:nvGrpSpPr>
          <p:cNvPr id="11" name="组合 10"/>
          <p:cNvGrpSpPr/>
          <p:nvPr/>
        </p:nvGrpSpPr>
        <p:grpSpPr>
          <a:xfrm>
            <a:off x="5359153" y="4881559"/>
            <a:ext cx="557816" cy="557816"/>
            <a:chOff x="5359153" y="4881559"/>
            <a:chExt cx="557816" cy="557816"/>
          </a:xfrm>
        </p:grpSpPr>
        <p:sp>
          <p:nvSpPr>
            <p:cNvPr id="26" name="椭圆 25"/>
            <p:cNvSpPr/>
            <p:nvPr/>
          </p:nvSpPr>
          <p:spPr>
            <a:xfrm>
              <a:off x="5359153" y="4881559"/>
              <a:ext cx="557816" cy="557816"/>
            </a:xfrm>
            <a:prstGeom prst="ellipse">
              <a:avLst/>
            </a:prstGeom>
            <a:noFill/>
            <a:ln w="19050">
              <a:solidFill>
                <a:schemeClr val="bg2">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4" name="组合 63"/>
            <p:cNvGrpSpPr/>
            <p:nvPr/>
          </p:nvGrpSpPr>
          <p:grpSpPr>
            <a:xfrm>
              <a:off x="5448281" y="4965671"/>
              <a:ext cx="393130" cy="393130"/>
              <a:chOff x="5561693" y="2456582"/>
              <a:chExt cx="952500" cy="952500"/>
            </a:xfrm>
          </p:grpSpPr>
          <p:sp>
            <p:nvSpPr>
              <p:cNvPr id="66" name="椭圆 65"/>
              <p:cNvSpPr/>
              <p:nvPr/>
            </p:nvSpPr>
            <p:spPr>
              <a:xfrm>
                <a:off x="5561693" y="2456582"/>
                <a:ext cx="952500" cy="952500"/>
              </a:xfrm>
              <a:prstGeom prst="ellipse">
                <a:avLst/>
              </a:prstGeom>
              <a:solidFill>
                <a:srgbClr val="4E8625">
                  <a:alpha val="8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7" name="组合 66"/>
              <p:cNvGrpSpPr>
                <a:grpSpLocks noChangeAspect="1"/>
              </p:cNvGrpSpPr>
              <p:nvPr/>
            </p:nvGrpSpPr>
            <p:grpSpPr>
              <a:xfrm>
                <a:off x="5795817" y="2669148"/>
                <a:ext cx="556960" cy="512269"/>
                <a:chOff x="8374817" y="3976831"/>
                <a:chExt cx="719115" cy="661413"/>
              </a:xfrm>
              <a:solidFill>
                <a:schemeClr val="bg1"/>
              </a:solidFill>
            </p:grpSpPr>
            <p:sp>
              <p:nvSpPr>
                <p:cNvPr id="68" name="Freeform 44"/>
                <p:cNvSpPr>
                  <a:spLocks/>
                </p:cNvSpPr>
                <p:nvPr/>
              </p:nvSpPr>
              <p:spPr bwMode="auto">
                <a:xfrm>
                  <a:off x="9018919" y="4072040"/>
                  <a:ext cx="75013" cy="68522"/>
                </a:xfrm>
                <a:custGeom>
                  <a:avLst/>
                  <a:gdLst>
                    <a:gd name="T0" fmla="*/ 28 w 44"/>
                    <a:gd name="T1" fmla="*/ 11 h 40"/>
                    <a:gd name="T2" fmla="*/ 0 w 44"/>
                    <a:gd name="T3" fmla="*/ 18 h 40"/>
                    <a:gd name="T4" fmla="*/ 31 w 44"/>
                    <a:gd name="T5" fmla="*/ 40 h 40"/>
                    <a:gd name="T6" fmla="*/ 28 w 44"/>
                    <a:gd name="T7" fmla="*/ 11 h 40"/>
                  </a:gdLst>
                  <a:ahLst/>
                  <a:cxnLst>
                    <a:cxn ang="0">
                      <a:pos x="T0" y="T1"/>
                    </a:cxn>
                    <a:cxn ang="0">
                      <a:pos x="T2" y="T3"/>
                    </a:cxn>
                    <a:cxn ang="0">
                      <a:pos x="T4" y="T5"/>
                    </a:cxn>
                    <a:cxn ang="0">
                      <a:pos x="T6" y="T7"/>
                    </a:cxn>
                  </a:cxnLst>
                  <a:rect l="0" t="0" r="r" b="b"/>
                  <a:pathLst>
                    <a:path w="44" h="40">
                      <a:moveTo>
                        <a:pt x="28" y="11"/>
                      </a:moveTo>
                      <a:cubicBezTo>
                        <a:pt x="13" y="0"/>
                        <a:pt x="0" y="18"/>
                        <a:pt x="0" y="18"/>
                      </a:cubicBezTo>
                      <a:cubicBezTo>
                        <a:pt x="31" y="40"/>
                        <a:pt x="31" y="40"/>
                        <a:pt x="31" y="40"/>
                      </a:cubicBezTo>
                      <a:cubicBezTo>
                        <a:pt x="31" y="40"/>
                        <a:pt x="44" y="22"/>
                        <a:pt x="2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5"/>
                <p:cNvSpPr>
                  <a:spLocks/>
                </p:cNvSpPr>
                <p:nvPr/>
              </p:nvSpPr>
              <p:spPr bwMode="auto">
                <a:xfrm>
                  <a:off x="8831387" y="4116759"/>
                  <a:ext cx="230088" cy="284184"/>
                </a:xfrm>
                <a:custGeom>
                  <a:avLst/>
                  <a:gdLst>
                    <a:gd name="T0" fmla="*/ 187 w 319"/>
                    <a:gd name="T1" fmla="*/ 85 h 394"/>
                    <a:gd name="T2" fmla="*/ 156 w 319"/>
                    <a:gd name="T3" fmla="*/ 125 h 394"/>
                    <a:gd name="T4" fmla="*/ 104 w 319"/>
                    <a:gd name="T5" fmla="*/ 198 h 394"/>
                    <a:gd name="T6" fmla="*/ 0 w 319"/>
                    <a:gd name="T7" fmla="*/ 342 h 394"/>
                    <a:gd name="T8" fmla="*/ 74 w 319"/>
                    <a:gd name="T9" fmla="*/ 394 h 394"/>
                    <a:gd name="T10" fmla="*/ 104 w 319"/>
                    <a:gd name="T11" fmla="*/ 352 h 394"/>
                    <a:gd name="T12" fmla="*/ 130 w 319"/>
                    <a:gd name="T13" fmla="*/ 314 h 394"/>
                    <a:gd name="T14" fmla="*/ 156 w 319"/>
                    <a:gd name="T15" fmla="*/ 276 h 394"/>
                    <a:gd name="T16" fmla="*/ 319 w 319"/>
                    <a:gd name="T17" fmla="*/ 52 h 394"/>
                    <a:gd name="T18" fmla="*/ 248 w 319"/>
                    <a:gd name="T19" fmla="*/ 0 h 394"/>
                    <a:gd name="T20" fmla="*/ 187 w 319"/>
                    <a:gd name="T21" fmla="*/ 85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9" h="394">
                      <a:moveTo>
                        <a:pt x="187" y="85"/>
                      </a:moveTo>
                      <a:lnTo>
                        <a:pt x="156" y="125"/>
                      </a:lnTo>
                      <a:lnTo>
                        <a:pt x="104" y="198"/>
                      </a:lnTo>
                      <a:lnTo>
                        <a:pt x="0" y="342"/>
                      </a:lnTo>
                      <a:lnTo>
                        <a:pt x="74" y="394"/>
                      </a:lnTo>
                      <a:lnTo>
                        <a:pt x="104" y="352"/>
                      </a:lnTo>
                      <a:lnTo>
                        <a:pt x="130" y="314"/>
                      </a:lnTo>
                      <a:lnTo>
                        <a:pt x="156" y="276"/>
                      </a:lnTo>
                      <a:lnTo>
                        <a:pt x="319" y="52"/>
                      </a:lnTo>
                      <a:lnTo>
                        <a:pt x="248" y="0"/>
                      </a:lnTo>
                      <a:lnTo>
                        <a:pt x="187"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
                <p:cNvSpPr>
                  <a:spLocks/>
                </p:cNvSpPr>
                <p:nvPr/>
              </p:nvSpPr>
              <p:spPr bwMode="auto">
                <a:xfrm>
                  <a:off x="8374817" y="3976831"/>
                  <a:ext cx="569090" cy="661413"/>
                </a:xfrm>
                <a:custGeom>
                  <a:avLst/>
                  <a:gdLst>
                    <a:gd name="T0" fmla="*/ 312 w 334"/>
                    <a:gd name="T1" fmla="*/ 348 h 388"/>
                    <a:gd name="T2" fmla="*/ 293 w 334"/>
                    <a:gd name="T3" fmla="*/ 366 h 388"/>
                    <a:gd name="T4" fmla="*/ 40 w 334"/>
                    <a:gd name="T5" fmla="*/ 366 h 388"/>
                    <a:gd name="T6" fmla="*/ 22 w 334"/>
                    <a:gd name="T7" fmla="*/ 348 h 388"/>
                    <a:gd name="T8" fmla="*/ 22 w 334"/>
                    <a:gd name="T9" fmla="*/ 41 h 388"/>
                    <a:gd name="T10" fmla="*/ 40 w 334"/>
                    <a:gd name="T11" fmla="*/ 23 h 388"/>
                    <a:gd name="T12" fmla="*/ 293 w 334"/>
                    <a:gd name="T13" fmla="*/ 23 h 388"/>
                    <a:gd name="T14" fmla="*/ 312 w 334"/>
                    <a:gd name="T15" fmla="*/ 41 h 388"/>
                    <a:gd name="T16" fmla="*/ 312 w 334"/>
                    <a:gd name="T17" fmla="*/ 140 h 388"/>
                    <a:gd name="T18" fmla="*/ 334 w 334"/>
                    <a:gd name="T19" fmla="*/ 109 h 388"/>
                    <a:gd name="T20" fmla="*/ 334 w 334"/>
                    <a:gd name="T21" fmla="*/ 21 h 388"/>
                    <a:gd name="T22" fmla="*/ 313 w 334"/>
                    <a:gd name="T23" fmla="*/ 0 h 388"/>
                    <a:gd name="T24" fmla="*/ 21 w 334"/>
                    <a:gd name="T25" fmla="*/ 0 h 388"/>
                    <a:gd name="T26" fmla="*/ 0 w 334"/>
                    <a:gd name="T27" fmla="*/ 21 h 388"/>
                    <a:gd name="T28" fmla="*/ 0 w 334"/>
                    <a:gd name="T29" fmla="*/ 368 h 388"/>
                    <a:gd name="T30" fmla="*/ 21 w 334"/>
                    <a:gd name="T31" fmla="*/ 388 h 388"/>
                    <a:gd name="T32" fmla="*/ 313 w 334"/>
                    <a:gd name="T33" fmla="*/ 388 h 388"/>
                    <a:gd name="T34" fmla="*/ 334 w 334"/>
                    <a:gd name="T35" fmla="*/ 368 h 388"/>
                    <a:gd name="T36" fmla="*/ 334 w 334"/>
                    <a:gd name="T37" fmla="*/ 223 h 388"/>
                    <a:gd name="T38" fmla="*/ 312 w 334"/>
                    <a:gd name="T39" fmla="*/ 254 h 388"/>
                    <a:gd name="T40" fmla="*/ 312 w 334"/>
                    <a:gd name="T41" fmla="*/ 34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4" h="388">
                      <a:moveTo>
                        <a:pt x="312" y="348"/>
                      </a:moveTo>
                      <a:cubicBezTo>
                        <a:pt x="312" y="358"/>
                        <a:pt x="303" y="366"/>
                        <a:pt x="293" y="366"/>
                      </a:cubicBezTo>
                      <a:cubicBezTo>
                        <a:pt x="40" y="366"/>
                        <a:pt x="40" y="366"/>
                        <a:pt x="40" y="366"/>
                      </a:cubicBezTo>
                      <a:cubicBezTo>
                        <a:pt x="30" y="366"/>
                        <a:pt x="22" y="358"/>
                        <a:pt x="22" y="348"/>
                      </a:cubicBezTo>
                      <a:cubicBezTo>
                        <a:pt x="22" y="41"/>
                        <a:pt x="22" y="41"/>
                        <a:pt x="22" y="41"/>
                      </a:cubicBezTo>
                      <a:cubicBezTo>
                        <a:pt x="22" y="31"/>
                        <a:pt x="30" y="23"/>
                        <a:pt x="40" y="23"/>
                      </a:cubicBezTo>
                      <a:cubicBezTo>
                        <a:pt x="293" y="23"/>
                        <a:pt x="293" y="23"/>
                        <a:pt x="293" y="23"/>
                      </a:cubicBezTo>
                      <a:cubicBezTo>
                        <a:pt x="303" y="23"/>
                        <a:pt x="312" y="31"/>
                        <a:pt x="312" y="41"/>
                      </a:cubicBezTo>
                      <a:cubicBezTo>
                        <a:pt x="312" y="140"/>
                        <a:pt x="312" y="140"/>
                        <a:pt x="312" y="140"/>
                      </a:cubicBezTo>
                      <a:cubicBezTo>
                        <a:pt x="334" y="109"/>
                        <a:pt x="334" y="109"/>
                        <a:pt x="334" y="109"/>
                      </a:cubicBezTo>
                      <a:cubicBezTo>
                        <a:pt x="334" y="21"/>
                        <a:pt x="334" y="21"/>
                        <a:pt x="334" y="21"/>
                      </a:cubicBezTo>
                      <a:cubicBezTo>
                        <a:pt x="334" y="10"/>
                        <a:pt x="325" y="0"/>
                        <a:pt x="313" y="0"/>
                      </a:cubicBezTo>
                      <a:cubicBezTo>
                        <a:pt x="21" y="0"/>
                        <a:pt x="21" y="0"/>
                        <a:pt x="21" y="0"/>
                      </a:cubicBezTo>
                      <a:cubicBezTo>
                        <a:pt x="9" y="0"/>
                        <a:pt x="0" y="10"/>
                        <a:pt x="0" y="21"/>
                      </a:cubicBezTo>
                      <a:cubicBezTo>
                        <a:pt x="0" y="368"/>
                        <a:pt x="0" y="368"/>
                        <a:pt x="0" y="368"/>
                      </a:cubicBezTo>
                      <a:cubicBezTo>
                        <a:pt x="0" y="379"/>
                        <a:pt x="9" y="388"/>
                        <a:pt x="21" y="388"/>
                      </a:cubicBezTo>
                      <a:cubicBezTo>
                        <a:pt x="313" y="388"/>
                        <a:pt x="313" y="388"/>
                        <a:pt x="313" y="388"/>
                      </a:cubicBezTo>
                      <a:cubicBezTo>
                        <a:pt x="325" y="388"/>
                        <a:pt x="334" y="379"/>
                        <a:pt x="334" y="368"/>
                      </a:cubicBezTo>
                      <a:cubicBezTo>
                        <a:pt x="334" y="223"/>
                        <a:pt x="334" y="223"/>
                        <a:pt x="334" y="223"/>
                      </a:cubicBezTo>
                      <a:cubicBezTo>
                        <a:pt x="312" y="254"/>
                        <a:pt x="312" y="254"/>
                        <a:pt x="312" y="254"/>
                      </a:cubicBezTo>
                      <a:lnTo>
                        <a:pt x="312" y="3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7"/>
                <p:cNvSpPr>
                  <a:spLocks/>
                </p:cNvSpPr>
                <p:nvPr/>
              </p:nvSpPr>
              <p:spPr bwMode="auto">
                <a:xfrm>
                  <a:off x="8806142" y="4377142"/>
                  <a:ext cx="67800" cy="77177"/>
                </a:xfrm>
                <a:custGeom>
                  <a:avLst/>
                  <a:gdLst>
                    <a:gd name="T0" fmla="*/ 21 w 94"/>
                    <a:gd name="T1" fmla="*/ 0 h 107"/>
                    <a:gd name="T2" fmla="*/ 0 w 94"/>
                    <a:gd name="T3" fmla="*/ 107 h 107"/>
                    <a:gd name="T4" fmla="*/ 94 w 94"/>
                    <a:gd name="T5" fmla="*/ 52 h 107"/>
                    <a:gd name="T6" fmla="*/ 21 w 94"/>
                    <a:gd name="T7" fmla="*/ 0 h 107"/>
                  </a:gdLst>
                  <a:ahLst/>
                  <a:cxnLst>
                    <a:cxn ang="0">
                      <a:pos x="T0" y="T1"/>
                    </a:cxn>
                    <a:cxn ang="0">
                      <a:pos x="T2" y="T3"/>
                    </a:cxn>
                    <a:cxn ang="0">
                      <a:pos x="T4" y="T5"/>
                    </a:cxn>
                    <a:cxn ang="0">
                      <a:pos x="T6" y="T7"/>
                    </a:cxn>
                  </a:cxnLst>
                  <a:rect l="0" t="0" r="r" b="b"/>
                  <a:pathLst>
                    <a:path w="94" h="107">
                      <a:moveTo>
                        <a:pt x="21" y="0"/>
                      </a:moveTo>
                      <a:lnTo>
                        <a:pt x="0" y="107"/>
                      </a:lnTo>
                      <a:lnTo>
                        <a:pt x="94" y="52"/>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Rectangle 48"/>
                <p:cNvSpPr>
                  <a:spLocks noChangeArrowheads="1"/>
                </p:cNvSpPr>
                <p:nvPr/>
              </p:nvSpPr>
              <p:spPr bwMode="auto">
                <a:xfrm>
                  <a:off x="8459928" y="4504808"/>
                  <a:ext cx="228646" cy="346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Rectangle 49"/>
                <p:cNvSpPr>
                  <a:spLocks noChangeArrowheads="1"/>
                </p:cNvSpPr>
                <p:nvPr/>
              </p:nvSpPr>
              <p:spPr bwMode="auto">
                <a:xfrm>
                  <a:off x="8459928" y="4428352"/>
                  <a:ext cx="228646" cy="339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Rectangle 50"/>
                <p:cNvSpPr>
                  <a:spLocks noChangeArrowheads="1"/>
                </p:cNvSpPr>
                <p:nvPr/>
              </p:nvSpPr>
              <p:spPr bwMode="auto">
                <a:xfrm>
                  <a:off x="8459928" y="4354782"/>
                  <a:ext cx="228646" cy="324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Rectangle 51"/>
                <p:cNvSpPr>
                  <a:spLocks noChangeArrowheads="1"/>
                </p:cNvSpPr>
                <p:nvPr/>
              </p:nvSpPr>
              <p:spPr bwMode="auto">
                <a:xfrm>
                  <a:off x="8459928" y="4278326"/>
                  <a:ext cx="228646" cy="324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Rectangle 52"/>
                <p:cNvSpPr>
                  <a:spLocks noChangeArrowheads="1"/>
                </p:cNvSpPr>
                <p:nvPr/>
              </p:nvSpPr>
              <p:spPr bwMode="auto">
                <a:xfrm>
                  <a:off x="8459928" y="4201870"/>
                  <a:ext cx="228646" cy="339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Rectangle 53"/>
                <p:cNvSpPr>
                  <a:spLocks noChangeArrowheads="1"/>
                </p:cNvSpPr>
                <p:nvPr/>
              </p:nvSpPr>
              <p:spPr bwMode="auto">
                <a:xfrm>
                  <a:off x="8459928" y="4124694"/>
                  <a:ext cx="228646" cy="346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grpSp>
        <p:nvGrpSpPr>
          <p:cNvPr id="13" name="组合 12"/>
          <p:cNvGrpSpPr/>
          <p:nvPr/>
        </p:nvGrpSpPr>
        <p:grpSpPr>
          <a:xfrm>
            <a:off x="7586781" y="3040099"/>
            <a:ext cx="557816" cy="557816"/>
            <a:chOff x="7586781" y="3040099"/>
            <a:chExt cx="557816" cy="557816"/>
          </a:xfrm>
        </p:grpSpPr>
        <p:sp>
          <p:nvSpPr>
            <p:cNvPr id="29" name="椭圆 28"/>
            <p:cNvSpPr/>
            <p:nvPr/>
          </p:nvSpPr>
          <p:spPr>
            <a:xfrm>
              <a:off x="7586781" y="3040099"/>
              <a:ext cx="557816" cy="557816"/>
            </a:xfrm>
            <a:prstGeom prst="ellipse">
              <a:avLst/>
            </a:prstGeom>
            <a:noFill/>
            <a:ln w="19050">
              <a:solidFill>
                <a:schemeClr val="bg2">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4" name="组合 43"/>
            <p:cNvGrpSpPr/>
            <p:nvPr/>
          </p:nvGrpSpPr>
          <p:grpSpPr>
            <a:xfrm rot="10800000">
              <a:off x="7663856" y="3116342"/>
              <a:ext cx="403353" cy="403353"/>
              <a:chOff x="5561693" y="5247889"/>
              <a:chExt cx="952500" cy="952500"/>
            </a:xfrm>
          </p:grpSpPr>
          <p:sp>
            <p:nvSpPr>
              <p:cNvPr id="45" name="椭圆 44"/>
              <p:cNvSpPr/>
              <p:nvPr/>
            </p:nvSpPr>
            <p:spPr>
              <a:xfrm>
                <a:off x="5561693" y="5247889"/>
                <a:ext cx="952500" cy="952500"/>
              </a:xfrm>
              <a:prstGeom prst="ellipse">
                <a:avLst/>
              </a:prstGeom>
              <a:solidFill>
                <a:srgbClr val="8DC0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a:grpSpLocks noChangeAspect="1"/>
              </p:cNvGrpSpPr>
              <p:nvPr/>
            </p:nvGrpSpPr>
            <p:grpSpPr>
              <a:xfrm>
                <a:off x="5693806" y="5461681"/>
                <a:ext cx="688275" cy="524917"/>
                <a:chOff x="10500427" y="4985901"/>
                <a:chExt cx="683774" cy="521485"/>
              </a:xfrm>
              <a:solidFill>
                <a:schemeClr val="bg1"/>
              </a:solidFill>
            </p:grpSpPr>
            <p:sp>
              <p:nvSpPr>
                <p:cNvPr id="47" name="Freeform 373"/>
                <p:cNvSpPr>
                  <a:spLocks noEditPoints="1"/>
                </p:cNvSpPr>
                <p:nvPr/>
              </p:nvSpPr>
              <p:spPr bwMode="auto">
                <a:xfrm>
                  <a:off x="10905786" y="5231136"/>
                  <a:ext cx="142092" cy="141371"/>
                </a:xfrm>
                <a:custGeom>
                  <a:avLst/>
                  <a:gdLst>
                    <a:gd name="T0" fmla="*/ 41 w 83"/>
                    <a:gd name="T1" fmla="*/ 0 h 83"/>
                    <a:gd name="T2" fmla="*/ 0 w 83"/>
                    <a:gd name="T3" fmla="*/ 41 h 83"/>
                    <a:gd name="T4" fmla="*/ 41 w 83"/>
                    <a:gd name="T5" fmla="*/ 83 h 83"/>
                    <a:gd name="T6" fmla="*/ 83 w 83"/>
                    <a:gd name="T7" fmla="*/ 41 h 83"/>
                    <a:gd name="T8" fmla="*/ 41 w 83"/>
                    <a:gd name="T9" fmla="*/ 0 h 83"/>
                    <a:gd name="T10" fmla="*/ 41 w 83"/>
                    <a:gd name="T11" fmla="*/ 73 h 83"/>
                    <a:gd name="T12" fmla="*/ 10 w 83"/>
                    <a:gd name="T13" fmla="*/ 41 h 83"/>
                    <a:gd name="T14" fmla="*/ 41 w 83"/>
                    <a:gd name="T15" fmla="*/ 10 h 83"/>
                    <a:gd name="T16" fmla="*/ 73 w 83"/>
                    <a:gd name="T17" fmla="*/ 41 h 83"/>
                    <a:gd name="T18" fmla="*/ 41 w 83"/>
                    <a:gd name="T19"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3">
                      <a:moveTo>
                        <a:pt x="41" y="0"/>
                      </a:moveTo>
                      <a:cubicBezTo>
                        <a:pt x="18" y="0"/>
                        <a:pt x="0" y="18"/>
                        <a:pt x="0" y="41"/>
                      </a:cubicBezTo>
                      <a:cubicBezTo>
                        <a:pt x="0" y="64"/>
                        <a:pt x="18" y="83"/>
                        <a:pt x="41" y="83"/>
                      </a:cubicBezTo>
                      <a:cubicBezTo>
                        <a:pt x="64" y="83"/>
                        <a:pt x="83" y="64"/>
                        <a:pt x="83" y="41"/>
                      </a:cubicBezTo>
                      <a:cubicBezTo>
                        <a:pt x="83" y="18"/>
                        <a:pt x="64" y="0"/>
                        <a:pt x="41" y="0"/>
                      </a:cubicBezTo>
                      <a:close/>
                      <a:moveTo>
                        <a:pt x="41" y="73"/>
                      </a:moveTo>
                      <a:cubicBezTo>
                        <a:pt x="24" y="73"/>
                        <a:pt x="10" y="59"/>
                        <a:pt x="10" y="41"/>
                      </a:cubicBezTo>
                      <a:cubicBezTo>
                        <a:pt x="10" y="24"/>
                        <a:pt x="24" y="10"/>
                        <a:pt x="41" y="10"/>
                      </a:cubicBezTo>
                      <a:cubicBezTo>
                        <a:pt x="59" y="10"/>
                        <a:pt x="73" y="24"/>
                        <a:pt x="73" y="41"/>
                      </a:cubicBezTo>
                      <a:cubicBezTo>
                        <a:pt x="73" y="59"/>
                        <a:pt x="59" y="73"/>
                        <a:pt x="41"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sp>
              <p:nvSpPr>
                <p:cNvPr id="48" name="Freeform 374"/>
                <p:cNvSpPr>
                  <a:spLocks noEditPoints="1"/>
                </p:cNvSpPr>
                <p:nvPr/>
              </p:nvSpPr>
              <p:spPr bwMode="auto">
                <a:xfrm>
                  <a:off x="10769465" y="5096978"/>
                  <a:ext cx="414736" cy="410408"/>
                </a:xfrm>
                <a:custGeom>
                  <a:avLst/>
                  <a:gdLst>
                    <a:gd name="T0" fmla="*/ 216 w 243"/>
                    <a:gd name="T1" fmla="*/ 110 h 241"/>
                    <a:gd name="T2" fmla="*/ 243 w 243"/>
                    <a:gd name="T3" fmla="*/ 95 h 241"/>
                    <a:gd name="T4" fmla="*/ 234 w 243"/>
                    <a:gd name="T5" fmla="*/ 73 h 241"/>
                    <a:gd name="T6" fmla="*/ 204 w 243"/>
                    <a:gd name="T7" fmla="*/ 75 h 241"/>
                    <a:gd name="T8" fmla="*/ 194 w 243"/>
                    <a:gd name="T9" fmla="*/ 59 h 241"/>
                    <a:gd name="T10" fmla="*/ 204 w 243"/>
                    <a:gd name="T11" fmla="*/ 29 h 241"/>
                    <a:gd name="T12" fmla="*/ 187 w 243"/>
                    <a:gd name="T13" fmla="*/ 16 h 241"/>
                    <a:gd name="T14" fmla="*/ 163 w 243"/>
                    <a:gd name="T15" fmla="*/ 38 h 241"/>
                    <a:gd name="T16" fmla="*/ 142 w 243"/>
                    <a:gd name="T17" fmla="*/ 32 h 241"/>
                    <a:gd name="T18" fmla="*/ 134 w 243"/>
                    <a:gd name="T19" fmla="*/ 0 h 241"/>
                    <a:gd name="T20" fmla="*/ 110 w 243"/>
                    <a:gd name="T21" fmla="*/ 0 h 241"/>
                    <a:gd name="T22" fmla="*/ 102 w 243"/>
                    <a:gd name="T23" fmla="*/ 31 h 241"/>
                    <a:gd name="T24" fmla="*/ 80 w 243"/>
                    <a:gd name="T25" fmla="*/ 35 h 241"/>
                    <a:gd name="T26" fmla="*/ 75 w 243"/>
                    <a:gd name="T27" fmla="*/ 31 h 241"/>
                    <a:gd name="T28" fmla="*/ 65 w 243"/>
                    <a:gd name="T29" fmla="*/ 22 h 241"/>
                    <a:gd name="T30" fmla="*/ 58 w 243"/>
                    <a:gd name="T31" fmla="*/ 16 h 241"/>
                    <a:gd name="T32" fmla="*/ 38 w 243"/>
                    <a:gd name="T33" fmla="*/ 32 h 241"/>
                    <a:gd name="T34" fmla="*/ 49 w 243"/>
                    <a:gd name="T35" fmla="*/ 60 h 241"/>
                    <a:gd name="T36" fmla="*/ 40 w 243"/>
                    <a:gd name="T37" fmla="*/ 73 h 241"/>
                    <a:gd name="T38" fmla="*/ 17 w 243"/>
                    <a:gd name="T39" fmla="*/ 72 h 241"/>
                    <a:gd name="T40" fmla="*/ 7 w 243"/>
                    <a:gd name="T41" fmla="*/ 71 h 241"/>
                    <a:gd name="T42" fmla="*/ 4 w 243"/>
                    <a:gd name="T43" fmla="*/ 78 h 241"/>
                    <a:gd name="T44" fmla="*/ 0 w 243"/>
                    <a:gd name="T45" fmla="*/ 91 h 241"/>
                    <a:gd name="T46" fmla="*/ 23 w 243"/>
                    <a:gd name="T47" fmla="*/ 105 h 241"/>
                    <a:gd name="T48" fmla="*/ 28 w 243"/>
                    <a:gd name="T49" fmla="*/ 108 h 241"/>
                    <a:gd name="T50" fmla="*/ 27 w 243"/>
                    <a:gd name="T51" fmla="*/ 112 h 241"/>
                    <a:gd name="T52" fmla="*/ 26 w 243"/>
                    <a:gd name="T53" fmla="*/ 128 h 241"/>
                    <a:gd name="T54" fmla="*/ 0 w 243"/>
                    <a:gd name="T55" fmla="*/ 146 h 241"/>
                    <a:gd name="T56" fmla="*/ 8 w 243"/>
                    <a:gd name="T57" fmla="*/ 168 h 241"/>
                    <a:gd name="T58" fmla="*/ 38 w 243"/>
                    <a:gd name="T59" fmla="*/ 165 h 241"/>
                    <a:gd name="T60" fmla="*/ 48 w 243"/>
                    <a:gd name="T61" fmla="*/ 182 h 241"/>
                    <a:gd name="T62" fmla="*/ 38 w 243"/>
                    <a:gd name="T63" fmla="*/ 210 h 241"/>
                    <a:gd name="T64" fmla="*/ 58 w 243"/>
                    <a:gd name="T65" fmla="*/ 223 h 241"/>
                    <a:gd name="T66" fmla="*/ 82 w 243"/>
                    <a:gd name="T67" fmla="*/ 205 h 241"/>
                    <a:gd name="T68" fmla="*/ 101 w 243"/>
                    <a:gd name="T69" fmla="*/ 212 h 241"/>
                    <a:gd name="T70" fmla="*/ 109 w 243"/>
                    <a:gd name="T71" fmla="*/ 241 h 241"/>
                    <a:gd name="T72" fmla="*/ 131 w 243"/>
                    <a:gd name="T73" fmla="*/ 241 h 241"/>
                    <a:gd name="T74" fmla="*/ 140 w 243"/>
                    <a:gd name="T75" fmla="*/ 211 h 241"/>
                    <a:gd name="T76" fmla="*/ 163 w 243"/>
                    <a:gd name="T77" fmla="*/ 205 h 241"/>
                    <a:gd name="T78" fmla="*/ 184 w 243"/>
                    <a:gd name="T79" fmla="*/ 224 h 241"/>
                    <a:gd name="T80" fmla="*/ 203 w 243"/>
                    <a:gd name="T81" fmla="*/ 211 h 241"/>
                    <a:gd name="T82" fmla="*/ 192 w 243"/>
                    <a:gd name="T83" fmla="*/ 183 h 241"/>
                    <a:gd name="T84" fmla="*/ 205 w 243"/>
                    <a:gd name="T85" fmla="*/ 168 h 241"/>
                    <a:gd name="T86" fmla="*/ 236 w 243"/>
                    <a:gd name="T87" fmla="*/ 168 h 241"/>
                    <a:gd name="T88" fmla="*/ 243 w 243"/>
                    <a:gd name="T89" fmla="*/ 147 h 241"/>
                    <a:gd name="T90" fmla="*/ 216 w 243"/>
                    <a:gd name="T91" fmla="*/ 130 h 241"/>
                    <a:gd name="T92" fmla="*/ 216 w 243"/>
                    <a:gd name="T93" fmla="*/ 110 h 241"/>
                    <a:gd name="T94" fmla="*/ 121 w 243"/>
                    <a:gd name="T95" fmla="*/ 170 h 241"/>
                    <a:gd name="T96" fmla="*/ 72 w 243"/>
                    <a:gd name="T97" fmla="*/ 120 h 241"/>
                    <a:gd name="T98" fmla="*/ 121 w 243"/>
                    <a:gd name="T99" fmla="*/ 71 h 241"/>
                    <a:gd name="T100" fmla="*/ 171 w 243"/>
                    <a:gd name="T101" fmla="*/ 120 h 241"/>
                    <a:gd name="T102" fmla="*/ 121 w 243"/>
                    <a:gd name="T103" fmla="*/ 17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3" h="241">
                      <a:moveTo>
                        <a:pt x="216" y="110"/>
                      </a:moveTo>
                      <a:cubicBezTo>
                        <a:pt x="243" y="95"/>
                        <a:pt x="243" y="95"/>
                        <a:pt x="243" y="95"/>
                      </a:cubicBezTo>
                      <a:cubicBezTo>
                        <a:pt x="234" y="73"/>
                        <a:pt x="234" y="73"/>
                        <a:pt x="234" y="73"/>
                      </a:cubicBezTo>
                      <a:cubicBezTo>
                        <a:pt x="204" y="75"/>
                        <a:pt x="204" y="75"/>
                        <a:pt x="204" y="75"/>
                      </a:cubicBezTo>
                      <a:cubicBezTo>
                        <a:pt x="194" y="59"/>
                        <a:pt x="194" y="59"/>
                        <a:pt x="194" y="59"/>
                      </a:cubicBezTo>
                      <a:cubicBezTo>
                        <a:pt x="204" y="29"/>
                        <a:pt x="204" y="29"/>
                        <a:pt x="204" y="29"/>
                      </a:cubicBezTo>
                      <a:cubicBezTo>
                        <a:pt x="187" y="16"/>
                        <a:pt x="187" y="16"/>
                        <a:pt x="187" y="16"/>
                      </a:cubicBezTo>
                      <a:cubicBezTo>
                        <a:pt x="163" y="38"/>
                        <a:pt x="163" y="38"/>
                        <a:pt x="163" y="38"/>
                      </a:cubicBezTo>
                      <a:cubicBezTo>
                        <a:pt x="142" y="32"/>
                        <a:pt x="142" y="32"/>
                        <a:pt x="142" y="32"/>
                      </a:cubicBezTo>
                      <a:cubicBezTo>
                        <a:pt x="134" y="0"/>
                        <a:pt x="134" y="0"/>
                        <a:pt x="134" y="0"/>
                      </a:cubicBezTo>
                      <a:cubicBezTo>
                        <a:pt x="110" y="0"/>
                        <a:pt x="110" y="0"/>
                        <a:pt x="110" y="0"/>
                      </a:cubicBezTo>
                      <a:cubicBezTo>
                        <a:pt x="102" y="31"/>
                        <a:pt x="102" y="31"/>
                        <a:pt x="102" y="31"/>
                      </a:cubicBezTo>
                      <a:cubicBezTo>
                        <a:pt x="80" y="35"/>
                        <a:pt x="80" y="35"/>
                        <a:pt x="80" y="35"/>
                      </a:cubicBezTo>
                      <a:cubicBezTo>
                        <a:pt x="75" y="31"/>
                        <a:pt x="75" y="31"/>
                        <a:pt x="75" y="31"/>
                      </a:cubicBezTo>
                      <a:cubicBezTo>
                        <a:pt x="65" y="22"/>
                        <a:pt x="65" y="22"/>
                        <a:pt x="65" y="22"/>
                      </a:cubicBezTo>
                      <a:cubicBezTo>
                        <a:pt x="58" y="16"/>
                        <a:pt x="58" y="16"/>
                        <a:pt x="58" y="16"/>
                      </a:cubicBezTo>
                      <a:cubicBezTo>
                        <a:pt x="38" y="32"/>
                        <a:pt x="38" y="32"/>
                        <a:pt x="38" y="32"/>
                      </a:cubicBezTo>
                      <a:cubicBezTo>
                        <a:pt x="49" y="60"/>
                        <a:pt x="49" y="60"/>
                        <a:pt x="49" y="60"/>
                      </a:cubicBezTo>
                      <a:cubicBezTo>
                        <a:pt x="40" y="73"/>
                        <a:pt x="40" y="73"/>
                        <a:pt x="40" y="73"/>
                      </a:cubicBezTo>
                      <a:cubicBezTo>
                        <a:pt x="17" y="72"/>
                        <a:pt x="17" y="72"/>
                        <a:pt x="17" y="72"/>
                      </a:cubicBezTo>
                      <a:cubicBezTo>
                        <a:pt x="7" y="71"/>
                        <a:pt x="7" y="71"/>
                        <a:pt x="7" y="71"/>
                      </a:cubicBezTo>
                      <a:cubicBezTo>
                        <a:pt x="4" y="78"/>
                        <a:pt x="4" y="78"/>
                        <a:pt x="4" y="78"/>
                      </a:cubicBezTo>
                      <a:cubicBezTo>
                        <a:pt x="0" y="91"/>
                        <a:pt x="0" y="91"/>
                        <a:pt x="0" y="91"/>
                      </a:cubicBezTo>
                      <a:cubicBezTo>
                        <a:pt x="23" y="105"/>
                        <a:pt x="23" y="105"/>
                        <a:pt x="23" y="105"/>
                      </a:cubicBezTo>
                      <a:cubicBezTo>
                        <a:pt x="28" y="108"/>
                        <a:pt x="28" y="108"/>
                        <a:pt x="28" y="108"/>
                      </a:cubicBezTo>
                      <a:cubicBezTo>
                        <a:pt x="27" y="112"/>
                        <a:pt x="27" y="112"/>
                        <a:pt x="27" y="112"/>
                      </a:cubicBezTo>
                      <a:cubicBezTo>
                        <a:pt x="26" y="128"/>
                        <a:pt x="26" y="128"/>
                        <a:pt x="26" y="128"/>
                      </a:cubicBezTo>
                      <a:cubicBezTo>
                        <a:pt x="0" y="146"/>
                        <a:pt x="0" y="146"/>
                        <a:pt x="0" y="146"/>
                      </a:cubicBezTo>
                      <a:cubicBezTo>
                        <a:pt x="8" y="168"/>
                        <a:pt x="8" y="168"/>
                        <a:pt x="8" y="168"/>
                      </a:cubicBezTo>
                      <a:cubicBezTo>
                        <a:pt x="38" y="165"/>
                        <a:pt x="38" y="165"/>
                        <a:pt x="38" y="165"/>
                      </a:cubicBezTo>
                      <a:cubicBezTo>
                        <a:pt x="48" y="182"/>
                        <a:pt x="48" y="182"/>
                        <a:pt x="48" y="182"/>
                      </a:cubicBezTo>
                      <a:cubicBezTo>
                        <a:pt x="38" y="210"/>
                        <a:pt x="38" y="210"/>
                        <a:pt x="38" y="210"/>
                      </a:cubicBezTo>
                      <a:cubicBezTo>
                        <a:pt x="58" y="223"/>
                        <a:pt x="58" y="223"/>
                        <a:pt x="58" y="223"/>
                      </a:cubicBezTo>
                      <a:cubicBezTo>
                        <a:pt x="82" y="205"/>
                        <a:pt x="82" y="205"/>
                        <a:pt x="82" y="205"/>
                      </a:cubicBezTo>
                      <a:cubicBezTo>
                        <a:pt x="101" y="212"/>
                        <a:pt x="101" y="212"/>
                        <a:pt x="101" y="212"/>
                      </a:cubicBezTo>
                      <a:cubicBezTo>
                        <a:pt x="109" y="241"/>
                        <a:pt x="109" y="241"/>
                        <a:pt x="109" y="241"/>
                      </a:cubicBezTo>
                      <a:cubicBezTo>
                        <a:pt x="131" y="241"/>
                        <a:pt x="131" y="241"/>
                        <a:pt x="131" y="241"/>
                      </a:cubicBezTo>
                      <a:cubicBezTo>
                        <a:pt x="140" y="211"/>
                        <a:pt x="140" y="211"/>
                        <a:pt x="140" y="211"/>
                      </a:cubicBezTo>
                      <a:cubicBezTo>
                        <a:pt x="163" y="205"/>
                        <a:pt x="163" y="205"/>
                        <a:pt x="163" y="205"/>
                      </a:cubicBezTo>
                      <a:cubicBezTo>
                        <a:pt x="184" y="224"/>
                        <a:pt x="184" y="224"/>
                        <a:pt x="184" y="224"/>
                      </a:cubicBezTo>
                      <a:cubicBezTo>
                        <a:pt x="203" y="211"/>
                        <a:pt x="203" y="211"/>
                        <a:pt x="203" y="211"/>
                      </a:cubicBezTo>
                      <a:cubicBezTo>
                        <a:pt x="192" y="183"/>
                        <a:pt x="192" y="183"/>
                        <a:pt x="192" y="183"/>
                      </a:cubicBezTo>
                      <a:cubicBezTo>
                        <a:pt x="205" y="168"/>
                        <a:pt x="205" y="168"/>
                        <a:pt x="205" y="168"/>
                      </a:cubicBezTo>
                      <a:cubicBezTo>
                        <a:pt x="236" y="168"/>
                        <a:pt x="236" y="168"/>
                        <a:pt x="236" y="168"/>
                      </a:cubicBezTo>
                      <a:cubicBezTo>
                        <a:pt x="243" y="147"/>
                        <a:pt x="243" y="147"/>
                        <a:pt x="243" y="147"/>
                      </a:cubicBezTo>
                      <a:cubicBezTo>
                        <a:pt x="216" y="130"/>
                        <a:pt x="216" y="130"/>
                        <a:pt x="216" y="130"/>
                      </a:cubicBezTo>
                      <a:lnTo>
                        <a:pt x="216" y="110"/>
                      </a:lnTo>
                      <a:close/>
                      <a:moveTo>
                        <a:pt x="121" y="170"/>
                      </a:moveTo>
                      <a:cubicBezTo>
                        <a:pt x="94" y="170"/>
                        <a:pt x="72" y="148"/>
                        <a:pt x="72" y="120"/>
                      </a:cubicBezTo>
                      <a:cubicBezTo>
                        <a:pt x="72" y="93"/>
                        <a:pt x="94" y="71"/>
                        <a:pt x="121" y="71"/>
                      </a:cubicBezTo>
                      <a:cubicBezTo>
                        <a:pt x="148" y="71"/>
                        <a:pt x="171" y="93"/>
                        <a:pt x="171" y="120"/>
                      </a:cubicBezTo>
                      <a:cubicBezTo>
                        <a:pt x="171" y="148"/>
                        <a:pt x="148" y="170"/>
                        <a:pt x="121" y="1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sp>
              <p:nvSpPr>
                <p:cNvPr id="49" name="Freeform 375"/>
                <p:cNvSpPr>
                  <a:spLocks/>
                </p:cNvSpPr>
                <p:nvPr/>
              </p:nvSpPr>
              <p:spPr bwMode="auto">
                <a:xfrm>
                  <a:off x="10614389" y="5018359"/>
                  <a:ext cx="261103" cy="271201"/>
                </a:xfrm>
                <a:custGeom>
                  <a:avLst/>
                  <a:gdLst>
                    <a:gd name="T0" fmla="*/ 88 w 153"/>
                    <a:gd name="T1" fmla="*/ 137 h 159"/>
                    <a:gd name="T2" fmla="*/ 85 w 153"/>
                    <a:gd name="T3" fmla="*/ 126 h 159"/>
                    <a:gd name="T4" fmla="*/ 59 w 153"/>
                    <a:gd name="T5" fmla="*/ 120 h 159"/>
                    <a:gd name="T6" fmla="*/ 44 w 153"/>
                    <a:gd name="T7" fmla="*/ 59 h 159"/>
                    <a:gd name="T8" fmla="*/ 105 w 153"/>
                    <a:gd name="T9" fmla="*/ 44 h 159"/>
                    <a:gd name="T10" fmla="*/ 123 w 153"/>
                    <a:gd name="T11" fmla="*/ 65 h 159"/>
                    <a:gd name="T12" fmla="*/ 148 w 153"/>
                    <a:gd name="T13" fmla="*/ 58 h 159"/>
                    <a:gd name="T14" fmla="*/ 153 w 153"/>
                    <a:gd name="T15" fmla="*/ 56 h 159"/>
                    <a:gd name="T16" fmla="*/ 121 w 153"/>
                    <a:gd name="T17" fmla="*/ 17 h 159"/>
                    <a:gd name="T18" fmla="*/ 31 w 153"/>
                    <a:gd name="T19" fmla="*/ 25 h 159"/>
                    <a:gd name="T20" fmla="*/ 17 w 153"/>
                    <a:gd name="T21" fmla="*/ 43 h 159"/>
                    <a:gd name="T22" fmla="*/ 8 w 153"/>
                    <a:gd name="T23" fmla="*/ 62 h 159"/>
                    <a:gd name="T24" fmla="*/ 42 w 153"/>
                    <a:gd name="T25" fmla="*/ 147 h 159"/>
                    <a:gd name="T26" fmla="*/ 92 w 153"/>
                    <a:gd name="T27" fmla="*/ 157 h 159"/>
                    <a:gd name="T28" fmla="*/ 88 w 153"/>
                    <a:gd name="T29" fmla="*/ 13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3" h="159">
                      <a:moveTo>
                        <a:pt x="88" y="137"/>
                      </a:moveTo>
                      <a:cubicBezTo>
                        <a:pt x="85" y="126"/>
                        <a:pt x="85" y="126"/>
                        <a:pt x="85" y="126"/>
                      </a:cubicBezTo>
                      <a:cubicBezTo>
                        <a:pt x="76" y="127"/>
                        <a:pt x="67" y="125"/>
                        <a:pt x="59" y="120"/>
                      </a:cubicBezTo>
                      <a:cubicBezTo>
                        <a:pt x="38" y="107"/>
                        <a:pt x="31" y="80"/>
                        <a:pt x="44" y="59"/>
                      </a:cubicBezTo>
                      <a:cubicBezTo>
                        <a:pt x="56" y="38"/>
                        <a:pt x="84" y="31"/>
                        <a:pt x="105" y="44"/>
                      </a:cubicBezTo>
                      <a:cubicBezTo>
                        <a:pt x="113" y="49"/>
                        <a:pt x="119" y="56"/>
                        <a:pt x="123" y="65"/>
                      </a:cubicBezTo>
                      <a:cubicBezTo>
                        <a:pt x="148" y="58"/>
                        <a:pt x="148" y="58"/>
                        <a:pt x="148" y="58"/>
                      </a:cubicBezTo>
                      <a:cubicBezTo>
                        <a:pt x="153" y="56"/>
                        <a:pt x="153" y="56"/>
                        <a:pt x="153" y="56"/>
                      </a:cubicBezTo>
                      <a:cubicBezTo>
                        <a:pt x="147" y="40"/>
                        <a:pt x="136" y="26"/>
                        <a:pt x="121" y="17"/>
                      </a:cubicBezTo>
                      <a:cubicBezTo>
                        <a:pt x="92" y="0"/>
                        <a:pt x="55" y="4"/>
                        <a:pt x="31" y="25"/>
                      </a:cubicBezTo>
                      <a:cubicBezTo>
                        <a:pt x="26" y="30"/>
                        <a:pt x="21" y="36"/>
                        <a:pt x="17" y="43"/>
                      </a:cubicBezTo>
                      <a:cubicBezTo>
                        <a:pt x="13" y="49"/>
                        <a:pt x="10" y="56"/>
                        <a:pt x="8" y="62"/>
                      </a:cubicBezTo>
                      <a:cubicBezTo>
                        <a:pt x="0" y="94"/>
                        <a:pt x="13" y="129"/>
                        <a:pt x="42" y="147"/>
                      </a:cubicBezTo>
                      <a:cubicBezTo>
                        <a:pt x="58" y="156"/>
                        <a:pt x="75" y="159"/>
                        <a:pt x="92" y="157"/>
                      </a:cubicBezTo>
                      <a:lnTo>
                        <a:pt x="88" y="1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sp>
              <p:nvSpPr>
                <p:cNvPr id="50" name="Freeform 376"/>
                <p:cNvSpPr>
                  <a:spLocks/>
                </p:cNvSpPr>
                <p:nvPr/>
              </p:nvSpPr>
              <p:spPr bwMode="auto">
                <a:xfrm>
                  <a:off x="10500427" y="4985901"/>
                  <a:ext cx="155075" cy="131273"/>
                </a:xfrm>
                <a:custGeom>
                  <a:avLst/>
                  <a:gdLst>
                    <a:gd name="T0" fmla="*/ 91 w 91"/>
                    <a:gd name="T1" fmla="*/ 40 h 77"/>
                    <a:gd name="T2" fmla="*/ 30 w 91"/>
                    <a:gd name="T3" fmla="*/ 3 h 77"/>
                    <a:gd name="T4" fmla="*/ 14 w 91"/>
                    <a:gd name="T5" fmla="*/ 7 h 77"/>
                    <a:gd name="T6" fmla="*/ 3 w 91"/>
                    <a:gd name="T7" fmla="*/ 24 h 77"/>
                    <a:gd name="T8" fmla="*/ 7 w 91"/>
                    <a:gd name="T9" fmla="*/ 40 h 77"/>
                    <a:gd name="T10" fmla="*/ 68 w 91"/>
                    <a:gd name="T11" fmla="*/ 77 h 77"/>
                    <a:gd name="T12" fmla="*/ 77 w 91"/>
                    <a:gd name="T13" fmla="*/ 57 h 77"/>
                    <a:gd name="T14" fmla="*/ 91 w 91"/>
                    <a:gd name="T15" fmla="*/ 40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77">
                      <a:moveTo>
                        <a:pt x="91" y="40"/>
                      </a:moveTo>
                      <a:cubicBezTo>
                        <a:pt x="30" y="3"/>
                        <a:pt x="30" y="3"/>
                        <a:pt x="30" y="3"/>
                      </a:cubicBezTo>
                      <a:cubicBezTo>
                        <a:pt x="24" y="0"/>
                        <a:pt x="17" y="1"/>
                        <a:pt x="14" y="7"/>
                      </a:cubicBezTo>
                      <a:cubicBezTo>
                        <a:pt x="3" y="24"/>
                        <a:pt x="3" y="24"/>
                        <a:pt x="3" y="24"/>
                      </a:cubicBezTo>
                      <a:cubicBezTo>
                        <a:pt x="0" y="30"/>
                        <a:pt x="2" y="37"/>
                        <a:pt x="7" y="40"/>
                      </a:cubicBezTo>
                      <a:cubicBezTo>
                        <a:pt x="68" y="77"/>
                        <a:pt x="68" y="77"/>
                        <a:pt x="68" y="77"/>
                      </a:cubicBezTo>
                      <a:cubicBezTo>
                        <a:pt x="70" y="70"/>
                        <a:pt x="73" y="64"/>
                        <a:pt x="77" y="57"/>
                      </a:cubicBezTo>
                      <a:cubicBezTo>
                        <a:pt x="81" y="51"/>
                        <a:pt x="85" y="45"/>
                        <a:pt x="91"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grpSp>
        </p:grpSp>
      </p:grpSp>
      <p:grpSp>
        <p:nvGrpSpPr>
          <p:cNvPr id="14" name="组合 13"/>
          <p:cNvGrpSpPr/>
          <p:nvPr/>
        </p:nvGrpSpPr>
        <p:grpSpPr>
          <a:xfrm>
            <a:off x="6895897" y="1788092"/>
            <a:ext cx="557816" cy="557816"/>
            <a:chOff x="6895897" y="1788092"/>
            <a:chExt cx="557816" cy="557816"/>
          </a:xfrm>
        </p:grpSpPr>
        <p:sp>
          <p:nvSpPr>
            <p:cNvPr id="28" name="椭圆 27"/>
            <p:cNvSpPr/>
            <p:nvPr/>
          </p:nvSpPr>
          <p:spPr>
            <a:xfrm>
              <a:off x="6895897" y="1788092"/>
              <a:ext cx="557816" cy="557816"/>
            </a:xfrm>
            <a:prstGeom prst="ellipse">
              <a:avLst/>
            </a:prstGeom>
            <a:noFill/>
            <a:ln w="19050">
              <a:solidFill>
                <a:schemeClr val="bg2">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3" name="组合 52"/>
            <p:cNvGrpSpPr/>
            <p:nvPr/>
          </p:nvGrpSpPr>
          <p:grpSpPr>
            <a:xfrm>
              <a:off x="6973286" y="1864163"/>
              <a:ext cx="403353" cy="403353"/>
              <a:chOff x="5561693" y="3690293"/>
              <a:chExt cx="952500" cy="952500"/>
            </a:xfrm>
          </p:grpSpPr>
          <p:sp>
            <p:nvSpPr>
              <p:cNvPr id="54" name="椭圆 53"/>
              <p:cNvSpPr/>
              <p:nvPr/>
            </p:nvSpPr>
            <p:spPr>
              <a:xfrm>
                <a:off x="5561693" y="3690293"/>
                <a:ext cx="952500" cy="952500"/>
              </a:xfrm>
              <a:prstGeom prst="ellipse">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p:cNvGrpSpPr>
                <a:grpSpLocks noChangeAspect="1"/>
              </p:cNvGrpSpPr>
              <p:nvPr/>
            </p:nvGrpSpPr>
            <p:grpSpPr>
              <a:xfrm>
                <a:off x="5786679" y="3839402"/>
                <a:ext cx="502529" cy="654282"/>
                <a:chOff x="3196030" y="1160235"/>
                <a:chExt cx="582794" cy="758785"/>
              </a:xfrm>
              <a:solidFill>
                <a:schemeClr val="bg1"/>
              </a:solidFill>
            </p:grpSpPr>
            <p:sp>
              <p:nvSpPr>
                <p:cNvPr id="56" name="Freeform 634"/>
                <p:cNvSpPr>
                  <a:spLocks noEditPoints="1"/>
                </p:cNvSpPr>
                <p:nvPr/>
              </p:nvSpPr>
              <p:spPr bwMode="auto">
                <a:xfrm>
                  <a:off x="3243635" y="1160235"/>
                  <a:ext cx="535189" cy="533747"/>
                </a:xfrm>
                <a:custGeom>
                  <a:avLst/>
                  <a:gdLst>
                    <a:gd name="T0" fmla="*/ 225 w 314"/>
                    <a:gd name="T1" fmla="*/ 39 h 313"/>
                    <a:gd name="T2" fmla="*/ 34 w 314"/>
                    <a:gd name="T3" fmla="*/ 89 h 313"/>
                    <a:gd name="T4" fmla="*/ 62 w 314"/>
                    <a:gd name="T5" fmla="*/ 264 h 313"/>
                    <a:gd name="T6" fmla="*/ 84 w 314"/>
                    <a:gd name="T7" fmla="*/ 280 h 313"/>
                    <a:gd name="T8" fmla="*/ 110 w 314"/>
                    <a:gd name="T9" fmla="*/ 292 h 313"/>
                    <a:gd name="T10" fmla="*/ 275 w 314"/>
                    <a:gd name="T11" fmla="*/ 230 h 313"/>
                    <a:gd name="T12" fmla="*/ 225 w 314"/>
                    <a:gd name="T13" fmla="*/ 39 h 313"/>
                    <a:gd name="T14" fmla="*/ 229 w 314"/>
                    <a:gd name="T15" fmla="*/ 203 h 313"/>
                    <a:gd name="T16" fmla="*/ 111 w 314"/>
                    <a:gd name="T17" fmla="*/ 234 h 313"/>
                    <a:gd name="T18" fmla="*/ 79 w 314"/>
                    <a:gd name="T19" fmla="*/ 116 h 313"/>
                    <a:gd name="T20" fmla="*/ 198 w 314"/>
                    <a:gd name="T21" fmla="*/ 84 h 313"/>
                    <a:gd name="T22" fmla="*/ 229 w 314"/>
                    <a:gd name="T23" fmla="*/ 20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4" h="313">
                      <a:moveTo>
                        <a:pt x="225" y="39"/>
                      </a:moveTo>
                      <a:cubicBezTo>
                        <a:pt x="158" y="0"/>
                        <a:pt x="72" y="23"/>
                        <a:pt x="34" y="89"/>
                      </a:cubicBezTo>
                      <a:cubicBezTo>
                        <a:pt x="0" y="148"/>
                        <a:pt x="13" y="221"/>
                        <a:pt x="62" y="264"/>
                      </a:cubicBezTo>
                      <a:cubicBezTo>
                        <a:pt x="69" y="270"/>
                        <a:pt x="76" y="275"/>
                        <a:pt x="84" y="280"/>
                      </a:cubicBezTo>
                      <a:cubicBezTo>
                        <a:pt x="92" y="285"/>
                        <a:pt x="101" y="289"/>
                        <a:pt x="110" y="292"/>
                      </a:cubicBezTo>
                      <a:cubicBezTo>
                        <a:pt x="171" y="313"/>
                        <a:pt x="241" y="288"/>
                        <a:pt x="275" y="230"/>
                      </a:cubicBezTo>
                      <a:cubicBezTo>
                        <a:pt x="314" y="163"/>
                        <a:pt x="291" y="77"/>
                        <a:pt x="225" y="39"/>
                      </a:cubicBezTo>
                      <a:close/>
                      <a:moveTo>
                        <a:pt x="229" y="203"/>
                      </a:moveTo>
                      <a:cubicBezTo>
                        <a:pt x="205" y="244"/>
                        <a:pt x="152" y="259"/>
                        <a:pt x="111" y="234"/>
                      </a:cubicBezTo>
                      <a:cubicBezTo>
                        <a:pt x="69" y="210"/>
                        <a:pt x="55" y="157"/>
                        <a:pt x="79" y="116"/>
                      </a:cubicBezTo>
                      <a:cubicBezTo>
                        <a:pt x="103" y="74"/>
                        <a:pt x="157" y="60"/>
                        <a:pt x="198" y="84"/>
                      </a:cubicBezTo>
                      <a:cubicBezTo>
                        <a:pt x="239" y="108"/>
                        <a:pt x="254" y="162"/>
                        <a:pt x="229" y="2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sp>
              <p:nvSpPr>
                <p:cNvPr id="57" name="Oval 635"/>
                <p:cNvSpPr>
                  <a:spLocks noChangeArrowheads="1"/>
                </p:cNvSpPr>
                <p:nvPr/>
              </p:nvSpPr>
              <p:spPr bwMode="auto">
                <a:xfrm>
                  <a:off x="3465068" y="1327572"/>
                  <a:ext cx="85111" cy="872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sp>
              <p:nvSpPr>
                <p:cNvPr id="58" name="Freeform 636"/>
                <p:cNvSpPr>
                  <a:spLocks/>
                </p:cNvSpPr>
                <p:nvPr/>
              </p:nvSpPr>
              <p:spPr bwMode="auto">
                <a:xfrm>
                  <a:off x="3507623" y="1422781"/>
                  <a:ext cx="92324" cy="98816"/>
                </a:xfrm>
                <a:custGeom>
                  <a:avLst/>
                  <a:gdLst>
                    <a:gd name="T0" fmla="*/ 13 w 54"/>
                    <a:gd name="T1" fmla="*/ 0 h 58"/>
                    <a:gd name="T2" fmla="*/ 0 w 54"/>
                    <a:gd name="T3" fmla="*/ 11 h 58"/>
                    <a:gd name="T4" fmla="*/ 13 w 54"/>
                    <a:gd name="T5" fmla="*/ 40 h 58"/>
                    <a:gd name="T6" fmla="*/ 0 w 54"/>
                    <a:gd name="T7" fmla="*/ 58 h 58"/>
                    <a:gd name="T8" fmla="*/ 4 w 54"/>
                    <a:gd name="T9" fmla="*/ 58 h 58"/>
                    <a:gd name="T10" fmla="*/ 44 w 54"/>
                    <a:gd name="T11" fmla="*/ 16 h 58"/>
                    <a:gd name="T12" fmla="*/ 13 w 54"/>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54" h="58">
                      <a:moveTo>
                        <a:pt x="13" y="0"/>
                      </a:moveTo>
                      <a:cubicBezTo>
                        <a:pt x="0" y="11"/>
                        <a:pt x="0" y="11"/>
                        <a:pt x="0" y="11"/>
                      </a:cubicBezTo>
                      <a:cubicBezTo>
                        <a:pt x="13" y="40"/>
                        <a:pt x="13" y="40"/>
                        <a:pt x="13" y="40"/>
                      </a:cubicBezTo>
                      <a:cubicBezTo>
                        <a:pt x="0" y="58"/>
                        <a:pt x="0" y="58"/>
                        <a:pt x="0" y="58"/>
                      </a:cubicBezTo>
                      <a:cubicBezTo>
                        <a:pt x="4" y="58"/>
                        <a:pt x="4" y="58"/>
                        <a:pt x="4" y="58"/>
                      </a:cubicBezTo>
                      <a:cubicBezTo>
                        <a:pt x="54" y="58"/>
                        <a:pt x="44" y="29"/>
                        <a:pt x="44" y="16"/>
                      </a:cubicBezTo>
                      <a:cubicBezTo>
                        <a:pt x="44" y="6"/>
                        <a:pt x="24"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sp>
              <p:nvSpPr>
                <p:cNvPr id="59" name="Freeform 637"/>
                <p:cNvSpPr>
                  <a:spLocks/>
                </p:cNvSpPr>
                <p:nvPr/>
              </p:nvSpPr>
              <p:spPr bwMode="auto">
                <a:xfrm>
                  <a:off x="3416021" y="1422781"/>
                  <a:ext cx="91603" cy="98816"/>
                </a:xfrm>
                <a:custGeom>
                  <a:avLst/>
                  <a:gdLst>
                    <a:gd name="T0" fmla="*/ 54 w 54"/>
                    <a:gd name="T1" fmla="*/ 11 h 58"/>
                    <a:gd name="T2" fmla="*/ 41 w 54"/>
                    <a:gd name="T3" fmla="*/ 0 h 58"/>
                    <a:gd name="T4" fmla="*/ 11 w 54"/>
                    <a:gd name="T5" fmla="*/ 16 h 58"/>
                    <a:gd name="T6" fmla="*/ 50 w 54"/>
                    <a:gd name="T7" fmla="*/ 58 h 58"/>
                    <a:gd name="T8" fmla="*/ 54 w 54"/>
                    <a:gd name="T9" fmla="*/ 58 h 58"/>
                    <a:gd name="T10" fmla="*/ 41 w 54"/>
                    <a:gd name="T11" fmla="*/ 40 h 58"/>
                    <a:gd name="T12" fmla="*/ 54 w 54"/>
                    <a:gd name="T13" fmla="*/ 11 h 58"/>
                  </a:gdLst>
                  <a:ahLst/>
                  <a:cxnLst>
                    <a:cxn ang="0">
                      <a:pos x="T0" y="T1"/>
                    </a:cxn>
                    <a:cxn ang="0">
                      <a:pos x="T2" y="T3"/>
                    </a:cxn>
                    <a:cxn ang="0">
                      <a:pos x="T4" y="T5"/>
                    </a:cxn>
                    <a:cxn ang="0">
                      <a:pos x="T6" y="T7"/>
                    </a:cxn>
                    <a:cxn ang="0">
                      <a:pos x="T8" y="T9"/>
                    </a:cxn>
                    <a:cxn ang="0">
                      <a:pos x="T10" y="T11"/>
                    </a:cxn>
                    <a:cxn ang="0">
                      <a:pos x="T12" y="T13"/>
                    </a:cxn>
                  </a:cxnLst>
                  <a:rect l="0" t="0" r="r" b="b"/>
                  <a:pathLst>
                    <a:path w="54" h="58">
                      <a:moveTo>
                        <a:pt x="54" y="11"/>
                      </a:moveTo>
                      <a:cubicBezTo>
                        <a:pt x="41" y="0"/>
                        <a:pt x="41" y="0"/>
                        <a:pt x="41" y="0"/>
                      </a:cubicBezTo>
                      <a:cubicBezTo>
                        <a:pt x="30" y="2"/>
                        <a:pt x="11" y="6"/>
                        <a:pt x="11" y="16"/>
                      </a:cubicBezTo>
                      <a:cubicBezTo>
                        <a:pt x="11" y="29"/>
                        <a:pt x="0" y="58"/>
                        <a:pt x="50" y="58"/>
                      </a:cubicBezTo>
                      <a:cubicBezTo>
                        <a:pt x="54" y="58"/>
                        <a:pt x="54" y="58"/>
                        <a:pt x="54" y="58"/>
                      </a:cubicBezTo>
                      <a:cubicBezTo>
                        <a:pt x="41" y="40"/>
                        <a:pt x="41" y="40"/>
                        <a:pt x="41" y="40"/>
                      </a:cubicBezTo>
                      <a:lnTo>
                        <a:pt x="5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sp>
              <p:nvSpPr>
                <p:cNvPr id="60" name="Freeform 638"/>
                <p:cNvSpPr>
                  <a:spLocks/>
                </p:cNvSpPr>
                <p:nvPr/>
              </p:nvSpPr>
              <p:spPr bwMode="auto">
                <a:xfrm>
                  <a:off x="3196030" y="1626181"/>
                  <a:ext cx="225039" cy="292839"/>
                </a:xfrm>
                <a:custGeom>
                  <a:avLst/>
                  <a:gdLst>
                    <a:gd name="T0" fmla="*/ 85 w 132"/>
                    <a:gd name="T1" fmla="*/ 0 h 172"/>
                    <a:gd name="T2" fmla="*/ 12 w 132"/>
                    <a:gd name="T3" fmla="*/ 125 h 172"/>
                    <a:gd name="T4" fmla="*/ 25 w 132"/>
                    <a:gd name="T5" fmla="*/ 158 h 172"/>
                    <a:gd name="T6" fmla="*/ 58 w 132"/>
                    <a:gd name="T7" fmla="*/ 156 h 172"/>
                    <a:gd name="T8" fmla="*/ 132 w 132"/>
                    <a:gd name="T9" fmla="*/ 28 h 172"/>
                    <a:gd name="T10" fmla="*/ 105 w 132"/>
                    <a:gd name="T11" fmla="*/ 19 h 172"/>
                    <a:gd name="T12" fmla="*/ 85 w 132"/>
                    <a:gd name="T13" fmla="*/ 0 h 172"/>
                  </a:gdLst>
                  <a:ahLst/>
                  <a:cxnLst>
                    <a:cxn ang="0">
                      <a:pos x="T0" y="T1"/>
                    </a:cxn>
                    <a:cxn ang="0">
                      <a:pos x="T2" y="T3"/>
                    </a:cxn>
                    <a:cxn ang="0">
                      <a:pos x="T4" y="T5"/>
                    </a:cxn>
                    <a:cxn ang="0">
                      <a:pos x="T6" y="T7"/>
                    </a:cxn>
                    <a:cxn ang="0">
                      <a:pos x="T8" y="T9"/>
                    </a:cxn>
                    <a:cxn ang="0">
                      <a:pos x="T10" y="T11"/>
                    </a:cxn>
                    <a:cxn ang="0">
                      <a:pos x="T12" y="T13"/>
                    </a:cxn>
                  </a:cxnLst>
                  <a:rect l="0" t="0" r="r" b="b"/>
                  <a:pathLst>
                    <a:path w="132" h="172">
                      <a:moveTo>
                        <a:pt x="85" y="0"/>
                      </a:moveTo>
                      <a:cubicBezTo>
                        <a:pt x="12" y="125"/>
                        <a:pt x="12" y="125"/>
                        <a:pt x="12" y="125"/>
                      </a:cubicBezTo>
                      <a:cubicBezTo>
                        <a:pt x="12" y="125"/>
                        <a:pt x="0" y="144"/>
                        <a:pt x="25" y="158"/>
                      </a:cubicBezTo>
                      <a:cubicBezTo>
                        <a:pt x="49" y="172"/>
                        <a:pt x="58" y="156"/>
                        <a:pt x="58" y="156"/>
                      </a:cubicBezTo>
                      <a:cubicBezTo>
                        <a:pt x="132" y="28"/>
                        <a:pt x="132" y="28"/>
                        <a:pt x="132" y="28"/>
                      </a:cubicBezTo>
                      <a:cubicBezTo>
                        <a:pt x="132" y="28"/>
                        <a:pt x="119" y="27"/>
                        <a:pt x="105" y="19"/>
                      </a:cubicBezTo>
                      <a:cubicBezTo>
                        <a:pt x="92" y="11"/>
                        <a:pt x="85" y="0"/>
                        <a:pt x="8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grpSp>
        </p:grpSp>
      </p:grpSp>
      <p:grpSp>
        <p:nvGrpSpPr>
          <p:cNvPr id="12" name="组合 11"/>
          <p:cNvGrpSpPr/>
          <p:nvPr/>
        </p:nvGrpSpPr>
        <p:grpSpPr>
          <a:xfrm>
            <a:off x="6905484" y="4598963"/>
            <a:ext cx="557816" cy="557816"/>
            <a:chOff x="6905484" y="4598963"/>
            <a:chExt cx="557816" cy="557816"/>
          </a:xfrm>
        </p:grpSpPr>
        <p:sp>
          <p:nvSpPr>
            <p:cNvPr id="27" name="椭圆 26"/>
            <p:cNvSpPr/>
            <p:nvPr/>
          </p:nvSpPr>
          <p:spPr>
            <a:xfrm>
              <a:off x="6905484" y="4598963"/>
              <a:ext cx="557816" cy="557816"/>
            </a:xfrm>
            <a:prstGeom prst="ellipse">
              <a:avLst/>
            </a:prstGeom>
            <a:noFill/>
            <a:ln w="19050">
              <a:solidFill>
                <a:schemeClr val="bg2">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8" name="组合 77"/>
            <p:cNvGrpSpPr/>
            <p:nvPr/>
          </p:nvGrpSpPr>
          <p:grpSpPr>
            <a:xfrm>
              <a:off x="6985779" y="4684471"/>
              <a:ext cx="393130" cy="393130"/>
              <a:chOff x="6219153" y="373939"/>
              <a:chExt cx="952500" cy="952500"/>
            </a:xfrm>
          </p:grpSpPr>
          <p:sp>
            <p:nvSpPr>
              <p:cNvPr id="80" name="椭圆 79"/>
              <p:cNvSpPr/>
              <p:nvPr/>
            </p:nvSpPr>
            <p:spPr>
              <a:xfrm>
                <a:off x="6219153" y="373939"/>
                <a:ext cx="952500" cy="952500"/>
              </a:xfrm>
              <a:prstGeom prst="ellipse">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1" name="组合 80"/>
              <p:cNvGrpSpPr>
                <a:grpSpLocks noChangeAspect="1"/>
              </p:cNvGrpSpPr>
              <p:nvPr/>
            </p:nvGrpSpPr>
            <p:grpSpPr>
              <a:xfrm>
                <a:off x="6425939" y="531024"/>
                <a:ext cx="566457" cy="566457"/>
                <a:chOff x="6267960" y="2101505"/>
                <a:chExt cx="731377" cy="731377"/>
              </a:xfrm>
              <a:solidFill>
                <a:schemeClr val="bg1"/>
              </a:solidFill>
            </p:grpSpPr>
            <p:sp>
              <p:nvSpPr>
                <p:cNvPr id="82" name="Freeform 578"/>
                <p:cNvSpPr>
                  <a:spLocks/>
                </p:cNvSpPr>
                <p:nvPr/>
              </p:nvSpPr>
              <p:spPr bwMode="auto">
                <a:xfrm>
                  <a:off x="6859409" y="2488832"/>
                  <a:ext cx="97373" cy="194024"/>
                </a:xfrm>
                <a:custGeom>
                  <a:avLst/>
                  <a:gdLst>
                    <a:gd name="T0" fmla="*/ 0 w 57"/>
                    <a:gd name="T1" fmla="*/ 99 h 114"/>
                    <a:gd name="T2" fmla="*/ 22 w 57"/>
                    <a:gd name="T3" fmla="*/ 114 h 114"/>
                    <a:gd name="T4" fmla="*/ 57 w 57"/>
                    <a:gd name="T5" fmla="*/ 0 h 114"/>
                    <a:gd name="T6" fmla="*/ 31 w 57"/>
                    <a:gd name="T7" fmla="*/ 0 h 114"/>
                    <a:gd name="T8" fmla="*/ 0 w 57"/>
                    <a:gd name="T9" fmla="*/ 99 h 114"/>
                  </a:gdLst>
                  <a:ahLst/>
                  <a:cxnLst>
                    <a:cxn ang="0">
                      <a:pos x="T0" y="T1"/>
                    </a:cxn>
                    <a:cxn ang="0">
                      <a:pos x="T2" y="T3"/>
                    </a:cxn>
                    <a:cxn ang="0">
                      <a:pos x="T4" y="T5"/>
                    </a:cxn>
                    <a:cxn ang="0">
                      <a:pos x="T6" y="T7"/>
                    </a:cxn>
                    <a:cxn ang="0">
                      <a:pos x="T8" y="T9"/>
                    </a:cxn>
                  </a:cxnLst>
                  <a:rect l="0" t="0" r="r" b="b"/>
                  <a:pathLst>
                    <a:path w="57" h="114">
                      <a:moveTo>
                        <a:pt x="0" y="99"/>
                      </a:moveTo>
                      <a:cubicBezTo>
                        <a:pt x="22" y="114"/>
                        <a:pt x="22" y="114"/>
                        <a:pt x="22" y="114"/>
                      </a:cubicBezTo>
                      <a:cubicBezTo>
                        <a:pt x="44" y="82"/>
                        <a:pt x="57" y="42"/>
                        <a:pt x="57" y="0"/>
                      </a:cubicBezTo>
                      <a:cubicBezTo>
                        <a:pt x="31" y="0"/>
                        <a:pt x="31" y="0"/>
                        <a:pt x="31" y="0"/>
                      </a:cubicBezTo>
                      <a:cubicBezTo>
                        <a:pt x="31" y="37"/>
                        <a:pt x="20" y="71"/>
                        <a:pt x="0"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579"/>
                <p:cNvSpPr>
                  <a:spLocks/>
                </p:cNvSpPr>
                <p:nvPr/>
              </p:nvSpPr>
              <p:spPr bwMode="auto">
                <a:xfrm>
                  <a:off x="6637976" y="2101505"/>
                  <a:ext cx="361361" cy="362804"/>
                </a:xfrm>
                <a:custGeom>
                  <a:avLst/>
                  <a:gdLst>
                    <a:gd name="T0" fmla="*/ 187 w 212"/>
                    <a:gd name="T1" fmla="*/ 213 h 213"/>
                    <a:gd name="T2" fmla="*/ 212 w 212"/>
                    <a:gd name="T3" fmla="*/ 213 h 213"/>
                    <a:gd name="T4" fmla="*/ 0 w 212"/>
                    <a:gd name="T5" fmla="*/ 0 h 213"/>
                    <a:gd name="T6" fmla="*/ 0 w 212"/>
                    <a:gd name="T7" fmla="*/ 25 h 213"/>
                    <a:gd name="T8" fmla="*/ 0 w 212"/>
                    <a:gd name="T9" fmla="*/ 52 h 213"/>
                    <a:gd name="T10" fmla="*/ 0 w 212"/>
                    <a:gd name="T11" fmla="*/ 213 h 213"/>
                    <a:gd name="T12" fmla="*/ 160 w 212"/>
                    <a:gd name="T13" fmla="*/ 213 h 213"/>
                    <a:gd name="T14" fmla="*/ 187 w 212"/>
                    <a:gd name="T15" fmla="*/ 213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2" h="213">
                      <a:moveTo>
                        <a:pt x="187" y="213"/>
                      </a:moveTo>
                      <a:cubicBezTo>
                        <a:pt x="212" y="213"/>
                        <a:pt x="212" y="213"/>
                        <a:pt x="212" y="213"/>
                      </a:cubicBezTo>
                      <a:cubicBezTo>
                        <a:pt x="187" y="7"/>
                        <a:pt x="0" y="0"/>
                        <a:pt x="0" y="0"/>
                      </a:cubicBezTo>
                      <a:cubicBezTo>
                        <a:pt x="0" y="25"/>
                        <a:pt x="0" y="25"/>
                        <a:pt x="0" y="25"/>
                      </a:cubicBezTo>
                      <a:cubicBezTo>
                        <a:pt x="0" y="52"/>
                        <a:pt x="0" y="52"/>
                        <a:pt x="0" y="52"/>
                      </a:cubicBezTo>
                      <a:cubicBezTo>
                        <a:pt x="0" y="213"/>
                        <a:pt x="0" y="213"/>
                        <a:pt x="0" y="213"/>
                      </a:cubicBezTo>
                      <a:cubicBezTo>
                        <a:pt x="160" y="213"/>
                        <a:pt x="160" y="213"/>
                        <a:pt x="160" y="213"/>
                      </a:cubicBezTo>
                      <a:lnTo>
                        <a:pt x="187" y="2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580"/>
                <p:cNvSpPr>
                  <a:spLocks/>
                </p:cNvSpPr>
                <p:nvPr/>
              </p:nvSpPr>
              <p:spPr bwMode="auto">
                <a:xfrm>
                  <a:off x="6267960" y="2144060"/>
                  <a:ext cx="605154" cy="688822"/>
                </a:xfrm>
                <a:custGeom>
                  <a:avLst/>
                  <a:gdLst>
                    <a:gd name="T0" fmla="*/ 202 w 355"/>
                    <a:gd name="T1" fmla="*/ 202 h 404"/>
                    <a:gd name="T2" fmla="*/ 202 w 355"/>
                    <a:gd name="T3" fmla="*/ 26 h 404"/>
                    <a:gd name="T4" fmla="*/ 202 w 355"/>
                    <a:gd name="T5" fmla="*/ 0 h 404"/>
                    <a:gd name="T6" fmla="*/ 0 w 355"/>
                    <a:gd name="T7" fmla="*/ 202 h 404"/>
                    <a:gd name="T8" fmla="*/ 202 w 355"/>
                    <a:gd name="T9" fmla="*/ 404 h 404"/>
                    <a:gd name="T10" fmla="*/ 355 w 355"/>
                    <a:gd name="T11" fmla="*/ 335 h 404"/>
                    <a:gd name="T12" fmla="*/ 335 w 355"/>
                    <a:gd name="T13" fmla="*/ 317 h 404"/>
                    <a:gd name="T14" fmla="*/ 202 w 355"/>
                    <a:gd name="T15" fmla="*/ 202 h 4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5" h="404">
                      <a:moveTo>
                        <a:pt x="202" y="202"/>
                      </a:moveTo>
                      <a:cubicBezTo>
                        <a:pt x="202" y="26"/>
                        <a:pt x="202" y="26"/>
                        <a:pt x="202" y="26"/>
                      </a:cubicBezTo>
                      <a:cubicBezTo>
                        <a:pt x="202" y="0"/>
                        <a:pt x="202" y="0"/>
                        <a:pt x="202" y="0"/>
                      </a:cubicBezTo>
                      <a:cubicBezTo>
                        <a:pt x="91" y="0"/>
                        <a:pt x="0" y="90"/>
                        <a:pt x="0" y="202"/>
                      </a:cubicBezTo>
                      <a:cubicBezTo>
                        <a:pt x="0" y="314"/>
                        <a:pt x="91" y="404"/>
                        <a:pt x="202" y="404"/>
                      </a:cubicBezTo>
                      <a:cubicBezTo>
                        <a:pt x="263" y="404"/>
                        <a:pt x="318" y="377"/>
                        <a:pt x="355" y="335"/>
                      </a:cubicBezTo>
                      <a:cubicBezTo>
                        <a:pt x="335" y="317"/>
                        <a:pt x="335" y="317"/>
                        <a:pt x="335" y="317"/>
                      </a:cubicBezTo>
                      <a:lnTo>
                        <a:pt x="202" y="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grpSp>
        <p:nvGrpSpPr>
          <p:cNvPr id="18" name="组合 17"/>
          <p:cNvGrpSpPr/>
          <p:nvPr/>
        </p:nvGrpSpPr>
        <p:grpSpPr>
          <a:xfrm>
            <a:off x="4415468" y="1722734"/>
            <a:ext cx="3558621" cy="3533824"/>
            <a:chOff x="4415468" y="1722734"/>
            <a:chExt cx="3558621" cy="3533824"/>
          </a:xfrm>
        </p:grpSpPr>
        <p:sp>
          <p:nvSpPr>
            <p:cNvPr id="31" name="弧形 30"/>
            <p:cNvSpPr/>
            <p:nvPr/>
          </p:nvSpPr>
          <p:spPr>
            <a:xfrm>
              <a:off x="4433704" y="1756319"/>
              <a:ext cx="3493075" cy="3493075"/>
            </a:xfrm>
            <a:prstGeom prst="arc">
              <a:avLst>
                <a:gd name="adj1" fmla="val 173552"/>
                <a:gd name="adj2" fmla="val 2687147"/>
              </a:avLst>
            </a:prstGeom>
            <a:ln w="19050">
              <a:solidFill>
                <a:schemeClr val="bg2">
                  <a:lumMod val="50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nvGrpSpPr>
            <p:cNvPr id="17" name="组合 16"/>
            <p:cNvGrpSpPr/>
            <p:nvPr/>
          </p:nvGrpSpPr>
          <p:grpSpPr>
            <a:xfrm>
              <a:off x="4415468" y="1722734"/>
              <a:ext cx="3558621" cy="3533824"/>
              <a:chOff x="4415468" y="1722734"/>
              <a:chExt cx="3558621" cy="3533824"/>
            </a:xfrm>
          </p:grpSpPr>
          <p:sp>
            <p:nvSpPr>
              <p:cNvPr id="15" name="弧形 14"/>
              <p:cNvSpPr/>
              <p:nvPr/>
            </p:nvSpPr>
            <p:spPr>
              <a:xfrm>
                <a:off x="4415468" y="1741994"/>
                <a:ext cx="3493075" cy="3493075"/>
              </a:xfrm>
              <a:prstGeom prst="arc">
                <a:avLst>
                  <a:gd name="adj1" fmla="val 15679942"/>
                  <a:gd name="adj2" fmla="val 17742488"/>
                </a:avLst>
              </a:prstGeom>
              <a:ln w="19050">
                <a:solidFill>
                  <a:schemeClr val="bg2">
                    <a:lumMod val="50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30" name="弧形 29"/>
              <p:cNvSpPr/>
              <p:nvPr/>
            </p:nvSpPr>
            <p:spPr>
              <a:xfrm>
                <a:off x="4426277" y="1749156"/>
                <a:ext cx="3493075" cy="3493075"/>
              </a:xfrm>
              <a:prstGeom prst="arc">
                <a:avLst>
                  <a:gd name="adj1" fmla="val 18858400"/>
                  <a:gd name="adj2" fmla="val 20646011"/>
                </a:avLst>
              </a:prstGeom>
              <a:ln w="19050">
                <a:solidFill>
                  <a:schemeClr val="bg2">
                    <a:lumMod val="50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32" name="弧形 31"/>
              <p:cNvSpPr/>
              <p:nvPr/>
            </p:nvSpPr>
            <p:spPr>
              <a:xfrm>
                <a:off x="4426278" y="1763483"/>
                <a:ext cx="3493075" cy="3493075"/>
              </a:xfrm>
              <a:prstGeom prst="arc">
                <a:avLst>
                  <a:gd name="adj1" fmla="val 3744018"/>
                  <a:gd name="adj2" fmla="val 5924712"/>
                </a:avLst>
              </a:prstGeom>
              <a:ln w="19050">
                <a:solidFill>
                  <a:schemeClr val="bg2">
                    <a:lumMod val="50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61" name="弧形 160"/>
              <p:cNvSpPr/>
              <p:nvPr/>
            </p:nvSpPr>
            <p:spPr>
              <a:xfrm>
                <a:off x="4448577" y="1749155"/>
                <a:ext cx="3493075" cy="3493075"/>
              </a:xfrm>
              <a:prstGeom prst="arc">
                <a:avLst>
                  <a:gd name="adj1" fmla="val 12526474"/>
                  <a:gd name="adj2" fmla="val 14481596"/>
                </a:avLst>
              </a:prstGeom>
              <a:ln w="19050">
                <a:solidFill>
                  <a:schemeClr val="bg2">
                    <a:lumMod val="50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98" name="弧形 197"/>
              <p:cNvSpPr/>
              <p:nvPr/>
            </p:nvSpPr>
            <p:spPr>
              <a:xfrm>
                <a:off x="4481014" y="1722734"/>
                <a:ext cx="3493075" cy="3493075"/>
              </a:xfrm>
              <a:prstGeom prst="arc">
                <a:avLst>
                  <a:gd name="adj1" fmla="val 9586373"/>
                  <a:gd name="adj2" fmla="val 11347010"/>
                </a:avLst>
              </a:prstGeom>
              <a:ln w="19050">
                <a:solidFill>
                  <a:schemeClr val="bg2">
                    <a:lumMod val="50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99" name="弧形 198"/>
              <p:cNvSpPr/>
              <p:nvPr/>
            </p:nvSpPr>
            <p:spPr>
              <a:xfrm>
                <a:off x="4455256" y="1755810"/>
                <a:ext cx="3493075" cy="3493075"/>
              </a:xfrm>
              <a:prstGeom prst="arc">
                <a:avLst>
                  <a:gd name="adj1" fmla="val 7150884"/>
                  <a:gd name="adj2" fmla="val 8447387"/>
                </a:avLst>
              </a:prstGeom>
              <a:ln w="19050">
                <a:solidFill>
                  <a:schemeClr val="bg2">
                    <a:lumMod val="50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grpSp>
      <p:grpSp>
        <p:nvGrpSpPr>
          <p:cNvPr id="8" name="组合 7"/>
          <p:cNvGrpSpPr/>
          <p:nvPr/>
        </p:nvGrpSpPr>
        <p:grpSpPr>
          <a:xfrm>
            <a:off x="4272355" y="2624806"/>
            <a:ext cx="557816" cy="557816"/>
            <a:chOff x="4272355" y="2624806"/>
            <a:chExt cx="557816" cy="557816"/>
          </a:xfrm>
        </p:grpSpPr>
        <p:sp>
          <p:nvSpPr>
            <p:cNvPr id="91" name="椭圆 90"/>
            <p:cNvSpPr/>
            <p:nvPr/>
          </p:nvSpPr>
          <p:spPr>
            <a:xfrm flipH="1">
              <a:off x="4272355" y="2624806"/>
              <a:ext cx="557816" cy="557816"/>
            </a:xfrm>
            <a:prstGeom prst="ellipse">
              <a:avLst/>
            </a:prstGeom>
            <a:noFill/>
            <a:ln w="19050">
              <a:solidFill>
                <a:schemeClr val="bg2">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6" name="组合 105"/>
            <p:cNvGrpSpPr/>
            <p:nvPr/>
          </p:nvGrpSpPr>
          <p:grpSpPr>
            <a:xfrm flipH="1">
              <a:off x="4349430" y="2700877"/>
              <a:ext cx="403353" cy="403353"/>
              <a:chOff x="5561693" y="3690293"/>
              <a:chExt cx="952500" cy="952500"/>
            </a:xfrm>
          </p:grpSpPr>
          <p:sp>
            <p:nvSpPr>
              <p:cNvPr id="107" name="椭圆 106"/>
              <p:cNvSpPr/>
              <p:nvPr/>
            </p:nvSpPr>
            <p:spPr>
              <a:xfrm>
                <a:off x="5561693" y="3690293"/>
                <a:ext cx="952500" cy="952500"/>
              </a:xfrm>
              <a:prstGeom prst="ellipse">
                <a:avLst/>
              </a:prstGeom>
              <a:solidFill>
                <a:srgbClr val="487921">
                  <a:alpha val="7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8" name="组合 107"/>
              <p:cNvGrpSpPr>
                <a:grpSpLocks noChangeAspect="1"/>
              </p:cNvGrpSpPr>
              <p:nvPr/>
            </p:nvGrpSpPr>
            <p:grpSpPr>
              <a:xfrm>
                <a:off x="5786679" y="3839402"/>
                <a:ext cx="502529" cy="654282"/>
                <a:chOff x="3196030" y="1160235"/>
                <a:chExt cx="582794" cy="758785"/>
              </a:xfrm>
              <a:solidFill>
                <a:schemeClr val="bg1"/>
              </a:solidFill>
            </p:grpSpPr>
            <p:sp>
              <p:nvSpPr>
                <p:cNvPr id="109" name="Freeform 634"/>
                <p:cNvSpPr>
                  <a:spLocks noEditPoints="1"/>
                </p:cNvSpPr>
                <p:nvPr/>
              </p:nvSpPr>
              <p:spPr bwMode="auto">
                <a:xfrm>
                  <a:off x="3243635" y="1160235"/>
                  <a:ext cx="535189" cy="533747"/>
                </a:xfrm>
                <a:custGeom>
                  <a:avLst/>
                  <a:gdLst>
                    <a:gd name="T0" fmla="*/ 225 w 314"/>
                    <a:gd name="T1" fmla="*/ 39 h 313"/>
                    <a:gd name="T2" fmla="*/ 34 w 314"/>
                    <a:gd name="T3" fmla="*/ 89 h 313"/>
                    <a:gd name="T4" fmla="*/ 62 w 314"/>
                    <a:gd name="T5" fmla="*/ 264 h 313"/>
                    <a:gd name="T6" fmla="*/ 84 w 314"/>
                    <a:gd name="T7" fmla="*/ 280 h 313"/>
                    <a:gd name="T8" fmla="*/ 110 w 314"/>
                    <a:gd name="T9" fmla="*/ 292 h 313"/>
                    <a:gd name="T10" fmla="*/ 275 w 314"/>
                    <a:gd name="T11" fmla="*/ 230 h 313"/>
                    <a:gd name="T12" fmla="*/ 225 w 314"/>
                    <a:gd name="T13" fmla="*/ 39 h 313"/>
                    <a:gd name="T14" fmla="*/ 229 w 314"/>
                    <a:gd name="T15" fmla="*/ 203 h 313"/>
                    <a:gd name="T16" fmla="*/ 111 w 314"/>
                    <a:gd name="T17" fmla="*/ 234 h 313"/>
                    <a:gd name="T18" fmla="*/ 79 w 314"/>
                    <a:gd name="T19" fmla="*/ 116 h 313"/>
                    <a:gd name="T20" fmla="*/ 198 w 314"/>
                    <a:gd name="T21" fmla="*/ 84 h 313"/>
                    <a:gd name="T22" fmla="*/ 229 w 314"/>
                    <a:gd name="T23" fmla="*/ 20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4" h="313">
                      <a:moveTo>
                        <a:pt x="225" y="39"/>
                      </a:moveTo>
                      <a:cubicBezTo>
                        <a:pt x="158" y="0"/>
                        <a:pt x="72" y="23"/>
                        <a:pt x="34" y="89"/>
                      </a:cubicBezTo>
                      <a:cubicBezTo>
                        <a:pt x="0" y="148"/>
                        <a:pt x="13" y="221"/>
                        <a:pt x="62" y="264"/>
                      </a:cubicBezTo>
                      <a:cubicBezTo>
                        <a:pt x="69" y="270"/>
                        <a:pt x="76" y="275"/>
                        <a:pt x="84" y="280"/>
                      </a:cubicBezTo>
                      <a:cubicBezTo>
                        <a:pt x="92" y="285"/>
                        <a:pt x="101" y="289"/>
                        <a:pt x="110" y="292"/>
                      </a:cubicBezTo>
                      <a:cubicBezTo>
                        <a:pt x="171" y="313"/>
                        <a:pt x="241" y="288"/>
                        <a:pt x="275" y="230"/>
                      </a:cubicBezTo>
                      <a:cubicBezTo>
                        <a:pt x="314" y="163"/>
                        <a:pt x="291" y="77"/>
                        <a:pt x="225" y="39"/>
                      </a:cubicBezTo>
                      <a:close/>
                      <a:moveTo>
                        <a:pt x="229" y="203"/>
                      </a:moveTo>
                      <a:cubicBezTo>
                        <a:pt x="205" y="244"/>
                        <a:pt x="152" y="259"/>
                        <a:pt x="111" y="234"/>
                      </a:cubicBezTo>
                      <a:cubicBezTo>
                        <a:pt x="69" y="210"/>
                        <a:pt x="55" y="157"/>
                        <a:pt x="79" y="116"/>
                      </a:cubicBezTo>
                      <a:cubicBezTo>
                        <a:pt x="103" y="74"/>
                        <a:pt x="157" y="60"/>
                        <a:pt x="198" y="84"/>
                      </a:cubicBezTo>
                      <a:cubicBezTo>
                        <a:pt x="239" y="108"/>
                        <a:pt x="254" y="162"/>
                        <a:pt x="229" y="2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sp>
              <p:nvSpPr>
                <p:cNvPr id="110" name="Oval 635"/>
                <p:cNvSpPr>
                  <a:spLocks noChangeArrowheads="1"/>
                </p:cNvSpPr>
                <p:nvPr/>
              </p:nvSpPr>
              <p:spPr bwMode="auto">
                <a:xfrm>
                  <a:off x="3465068" y="1327572"/>
                  <a:ext cx="85111" cy="872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sp>
              <p:nvSpPr>
                <p:cNvPr id="111" name="Freeform 636"/>
                <p:cNvSpPr>
                  <a:spLocks/>
                </p:cNvSpPr>
                <p:nvPr/>
              </p:nvSpPr>
              <p:spPr bwMode="auto">
                <a:xfrm>
                  <a:off x="3507623" y="1422781"/>
                  <a:ext cx="92324" cy="98816"/>
                </a:xfrm>
                <a:custGeom>
                  <a:avLst/>
                  <a:gdLst>
                    <a:gd name="T0" fmla="*/ 13 w 54"/>
                    <a:gd name="T1" fmla="*/ 0 h 58"/>
                    <a:gd name="T2" fmla="*/ 0 w 54"/>
                    <a:gd name="T3" fmla="*/ 11 h 58"/>
                    <a:gd name="T4" fmla="*/ 13 w 54"/>
                    <a:gd name="T5" fmla="*/ 40 h 58"/>
                    <a:gd name="T6" fmla="*/ 0 w 54"/>
                    <a:gd name="T7" fmla="*/ 58 h 58"/>
                    <a:gd name="T8" fmla="*/ 4 w 54"/>
                    <a:gd name="T9" fmla="*/ 58 h 58"/>
                    <a:gd name="T10" fmla="*/ 44 w 54"/>
                    <a:gd name="T11" fmla="*/ 16 h 58"/>
                    <a:gd name="T12" fmla="*/ 13 w 54"/>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54" h="58">
                      <a:moveTo>
                        <a:pt x="13" y="0"/>
                      </a:moveTo>
                      <a:cubicBezTo>
                        <a:pt x="0" y="11"/>
                        <a:pt x="0" y="11"/>
                        <a:pt x="0" y="11"/>
                      </a:cubicBezTo>
                      <a:cubicBezTo>
                        <a:pt x="13" y="40"/>
                        <a:pt x="13" y="40"/>
                        <a:pt x="13" y="40"/>
                      </a:cubicBezTo>
                      <a:cubicBezTo>
                        <a:pt x="0" y="58"/>
                        <a:pt x="0" y="58"/>
                        <a:pt x="0" y="58"/>
                      </a:cubicBezTo>
                      <a:cubicBezTo>
                        <a:pt x="4" y="58"/>
                        <a:pt x="4" y="58"/>
                        <a:pt x="4" y="58"/>
                      </a:cubicBezTo>
                      <a:cubicBezTo>
                        <a:pt x="54" y="58"/>
                        <a:pt x="44" y="29"/>
                        <a:pt x="44" y="16"/>
                      </a:cubicBezTo>
                      <a:cubicBezTo>
                        <a:pt x="44" y="6"/>
                        <a:pt x="24"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sp>
              <p:nvSpPr>
                <p:cNvPr id="112" name="Freeform 637"/>
                <p:cNvSpPr>
                  <a:spLocks/>
                </p:cNvSpPr>
                <p:nvPr/>
              </p:nvSpPr>
              <p:spPr bwMode="auto">
                <a:xfrm>
                  <a:off x="3416021" y="1422781"/>
                  <a:ext cx="91603" cy="98816"/>
                </a:xfrm>
                <a:custGeom>
                  <a:avLst/>
                  <a:gdLst>
                    <a:gd name="T0" fmla="*/ 54 w 54"/>
                    <a:gd name="T1" fmla="*/ 11 h 58"/>
                    <a:gd name="T2" fmla="*/ 41 w 54"/>
                    <a:gd name="T3" fmla="*/ 0 h 58"/>
                    <a:gd name="T4" fmla="*/ 11 w 54"/>
                    <a:gd name="T5" fmla="*/ 16 h 58"/>
                    <a:gd name="T6" fmla="*/ 50 w 54"/>
                    <a:gd name="T7" fmla="*/ 58 h 58"/>
                    <a:gd name="T8" fmla="*/ 54 w 54"/>
                    <a:gd name="T9" fmla="*/ 58 h 58"/>
                    <a:gd name="T10" fmla="*/ 41 w 54"/>
                    <a:gd name="T11" fmla="*/ 40 h 58"/>
                    <a:gd name="T12" fmla="*/ 54 w 54"/>
                    <a:gd name="T13" fmla="*/ 11 h 58"/>
                  </a:gdLst>
                  <a:ahLst/>
                  <a:cxnLst>
                    <a:cxn ang="0">
                      <a:pos x="T0" y="T1"/>
                    </a:cxn>
                    <a:cxn ang="0">
                      <a:pos x="T2" y="T3"/>
                    </a:cxn>
                    <a:cxn ang="0">
                      <a:pos x="T4" y="T5"/>
                    </a:cxn>
                    <a:cxn ang="0">
                      <a:pos x="T6" y="T7"/>
                    </a:cxn>
                    <a:cxn ang="0">
                      <a:pos x="T8" y="T9"/>
                    </a:cxn>
                    <a:cxn ang="0">
                      <a:pos x="T10" y="T11"/>
                    </a:cxn>
                    <a:cxn ang="0">
                      <a:pos x="T12" y="T13"/>
                    </a:cxn>
                  </a:cxnLst>
                  <a:rect l="0" t="0" r="r" b="b"/>
                  <a:pathLst>
                    <a:path w="54" h="58">
                      <a:moveTo>
                        <a:pt x="54" y="11"/>
                      </a:moveTo>
                      <a:cubicBezTo>
                        <a:pt x="41" y="0"/>
                        <a:pt x="41" y="0"/>
                        <a:pt x="41" y="0"/>
                      </a:cubicBezTo>
                      <a:cubicBezTo>
                        <a:pt x="30" y="2"/>
                        <a:pt x="11" y="6"/>
                        <a:pt x="11" y="16"/>
                      </a:cubicBezTo>
                      <a:cubicBezTo>
                        <a:pt x="11" y="29"/>
                        <a:pt x="0" y="58"/>
                        <a:pt x="50" y="58"/>
                      </a:cubicBezTo>
                      <a:cubicBezTo>
                        <a:pt x="54" y="58"/>
                        <a:pt x="54" y="58"/>
                        <a:pt x="54" y="58"/>
                      </a:cubicBezTo>
                      <a:cubicBezTo>
                        <a:pt x="41" y="40"/>
                        <a:pt x="41" y="40"/>
                        <a:pt x="41" y="40"/>
                      </a:cubicBezTo>
                      <a:lnTo>
                        <a:pt x="5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sp>
              <p:nvSpPr>
                <p:cNvPr id="113" name="Freeform 638"/>
                <p:cNvSpPr>
                  <a:spLocks/>
                </p:cNvSpPr>
                <p:nvPr/>
              </p:nvSpPr>
              <p:spPr bwMode="auto">
                <a:xfrm>
                  <a:off x="3196030" y="1626181"/>
                  <a:ext cx="225039" cy="292839"/>
                </a:xfrm>
                <a:custGeom>
                  <a:avLst/>
                  <a:gdLst>
                    <a:gd name="T0" fmla="*/ 85 w 132"/>
                    <a:gd name="T1" fmla="*/ 0 h 172"/>
                    <a:gd name="T2" fmla="*/ 12 w 132"/>
                    <a:gd name="T3" fmla="*/ 125 h 172"/>
                    <a:gd name="T4" fmla="*/ 25 w 132"/>
                    <a:gd name="T5" fmla="*/ 158 h 172"/>
                    <a:gd name="T6" fmla="*/ 58 w 132"/>
                    <a:gd name="T7" fmla="*/ 156 h 172"/>
                    <a:gd name="T8" fmla="*/ 132 w 132"/>
                    <a:gd name="T9" fmla="*/ 28 h 172"/>
                    <a:gd name="T10" fmla="*/ 105 w 132"/>
                    <a:gd name="T11" fmla="*/ 19 h 172"/>
                    <a:gd name="T12" fmla="*/ 85 w 132"/>
                    <a:gd name="T13" fmla="*/ 0 h 172"/>
                  </a:gdLst>
                  <a:ahLst/>
                  <a:cxnLst>
                    <a:cxn ang="0">
                      <a:pos x="T0" y="T1"/>
                    </a:cxn>
                    <a:cxn ang="0">
                      <a:pos x="T2" y="T3"/>
                    </a:cxn>
                    <a:cxn ang="0">
                      <a:pos x="T4" y="T5"/>
                    </a:cxn>
                    <a:cxn ang="0">
                      <a:pos x="T6" y="T7"/>
                    </a:cxn>
                    <a:cxn ang="0">
                      <a:pos x="T8" y="T9"/>
                    </a:cxn>
                    <a:cxn ang="0">
                      <a:pos x="T10" y="T11"/>
                    </a:cxn>
                    <a:cxn ang="0">
                      <a:pos x="T12" y="T13"/>
                    </a:cxn>
                  </a:cxnLst>
                  <a:rect l="0" t="0" r="r" b="b"/>
                  <a:pathLst>
                    <a:path w="132" h="172">
                      <a:moveTo>
                        <a:pt x="85" y="0"/>
                      </a:moveTo>
                      <a:cubicBezTo>
                        <a:pt x="12" y="125"/>
                        <a:pt x="12" y="125"/>
                        <a:pt x="12" y="125"/>
                      </a:cubicBezTo>
                      <a:cubicBezTo>
                        <a:pt x="12" y="125"/>
                        <a:pt x="0" y="144"/>
                        <a:pt x="25" y="158"/>
                      </a:cubicBezTo>
                      <a:cubicBezTo>
                        <a:pt x="49" y="172"/>
                        <a:pt x="58" y="156"/>
                        <a:pt x="58" y="156"/>
                      </a:cubicBezTo>
                      <a:cubicBezTo>
                        <a:pt x="132" y="28"/>
                        <a:pt x="132" y="28"/>
                        <a:pt x="132" y="28"/>
                      </a:cubicBezTo>
                      <a:cubicBezTo>
                        <a:pt x="132" y="28"/>
                        <a:pt x="119" y="27"/>
                        <a:pt x="105" y="19"/>
                      </a:cubicBezTo>
                      <a:cubicBezTo>
                        <a:pt x="92" y="11"/>
                        <a:pt x="85" y="0"/>
                        <a:pt x="8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noFill/>
                  </a:endParaRPr>
                </a:p>
              </p:txBody>
            </p:sp>
          </p:grpSp>
        </p:grpSp>
      </p:grpSp>
      <p:grpSp>
        <p:nvGrpSpPr>
          <p:cNvPr id="9" name="组合 8"/>
          <p:cNvGrpSpPr/>
          <p:nvPr/>
        </p:nvGrpSpPr>
        <p:grpSpPr>
          <a:xfrm>
            <a:off x="4379566" y="4072990"/>
            <a:ext cx="557816" cy="557816"/>
            <a:chOff x="4379566" y="4072990"/>
            <a:chExt cx="557816" cy="557816"/>
          </a:xfrm>
        </p:grpSpPr>
        <p:sp>
          <p:nvSpPr>
            <p:cNvPr id="90" name="椭圆 89"/>
            <p:cNvSpPr/>
            <p:nvPr/>
          </p:nvSpPr>
          <p:spPr>
            <a:xfrm flipH="1">
              <a:off x="4379566" y="4072990"/>
              <a:ext cx="557816" cy="557816"/>
            </a:xfrm>
            <a:prstGeom prst="ellipse">
              <a:avLst/>
            </a:prstGeom>
            <a:noFill/>
            <a:ln w="19050">
              <a:solidFill>
                <a:schemeClr val="bg2">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8" name="组合 97"/>
            <p:cNvGrpSpPr/>
            <p:nvPr/>
          </p:nvGrpSpPr>
          <p:grpSpPr>
            <a:xfrm flipH="1">
              <a:off x="4463958" y="4158499"/>
              <a:ext cx="393130" cy="393130"/>
              <a:chOff x="6219153" y="373939"/>
              <a:chExt cx="952500" cy="952500"/>
            </a:xfrm>
          </p:grpSpPr>
          <p:sp>
            <p:nvSpPr>
              <p:cNvPr id="100" name="椭圆 99"/>
              <p:cNvSpPr/>
              <p:nvPr/>
            </p:nvSpPr>
            <p:spPr>
              <a:xfrm>
                <a:off x="6219153" y="373939"/>
                <a:ext cx="952500" cy="952500"/>
              </a:xfrm>
              <a:prstGeom prst="ellipse">
                <a:avLst/>
              </a:prstGeom>
              <a:solidFill>
                <a:srgbClr val="61A52E">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1" name="组合 100"/>
              <p:cNvGrpSpPr>
                <a:grpSpLocks noChangeAspect="1"/>
              </p:cNvGrpSpPr>
              <p:nvPr/>
            </p:nvGrpSpPr>
            <p:grpSpPr>
              <a:xfrm>
                <a:off x="6425939" y="531024"/>
                <a:ext cx="566457" cy="566457"/>
                <a:chOff x="6267960" y="2101505"/>
                <a:chExt cx="731377" cy="731377"/>
              </a:xfrm>
              <a:solidFill>
                <a:schemeClr val="bg1"/>
              </a:solidFill>
            </p:grpSpPr>
            <p:sp>
              <p:nvSpPr>
                <p:cNvPr id="102" name="Freeform 578"/>
                <p:cNvSpPr>
                  <a:spLocks/>
                </p:cNvSpPr>
                <p:nvPr/>
              </p:nvSpPr>
              <p:spPr bwMode="auto">
                <a:xfrm>
                  <a:off x="6859409" y="2488832"/>
                  <a:ext cx="97373" cy="194024"/>
                </a:xfrm>
                <a:custGeom>
                  <a:avLst/>
                  <a:gdLst>
                    <a:gd name="T0" fmla="*/ 0 w 57"/>
                    <a:gd name="T1" fmla="*/ 99 h 114"/>
                    <a:gd name="T2" fmla="*/ 22 w 57"/>
                    <a:gd name="T3" fmla="*/ 114 h 114"/>
                    <a:gd name="T4" fmla="*/ 57 w 57"/>
                    <a:gd name="T5" fmla="*/ 0 h 114"/>
                    <a:gd name="T6" fmla="*/ 31 w 57"/>
                    <a:gd name="T7" fmla="*/ 0 h 114"/>
                    <a:gd name="T8" fmla="*/ 0 w 57"/>
                    <a:gd name="T9" fmla="*/ 99 h 114"/>
                  </a:gdLst>
                  <a:ahLst/>
                  <a:cxnLst>
                    <a:cxn ang="0">
                      <a:pos x="T0" y="T1"/>
                    </a:cxn>
                    <a:cxn ang="0">
                      <a:pos x="T2" y="T3"/>
                    </a:cxn>
                    <a:cxn ang="0">
                      <a:pos x="T4" y="T5"/>
                    </a:cxn>
                    <a:cxn ang="0">
                      <a:pos x="T6" y="T7"/>
                    </a:cxn>
                    <a:cxn ang="0">
                      <a:pos x="T8" y="T9"/>
                    </a:cxn>
                  </a:cxnLst>
                  <a:rect l="0" t="0" r="r" b="b"/>
                  <a:pathLst>
                    <a:path w="57" h="114">
                      <a:moveTo>
                        <a:pt x="0" y="99"/>
                      </a:moveTo>
                      <a:cubicBezTo>
                        <a:pt x="22" y="114"/>
                        <a:pt x="22" y="114"/>
                        <a:pt x="22" y="114"/>
                      </a:cubicBezTo>
                      <a:cubicBezTo>
                        <a:pt x="44" y="82"/>
                        <a:pt x="57" y="42"/>
                        <a:pt x="57" y="0"/>
                      </a:cubicBezTo>
                      <a:cubicBezTo>
                        <a:pt x="31" y="0"/>
                        <a:pt x="31" y="0"/>
                        <a:pt x="31" y="0"/>
                      </a:cubicBezTo>
                      <a:cubicBezTo>
                        <a:pt x="31" y="37"/>
                        <a:pt x="20" y="71"/>
                        <a:pt x="0"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79"/>
                <p:cNvSpPr>
                  <a:spLocks/>
                </p:cNvSpPr>
                <p:nvPr/>
              </p:nvSpPr>
              <p:spPr bwMode="auto">
                <a:xfrm>
                  <a:off x="6637976" y="2101505"/>
                  <a:ext cx="361361" cy="362804"/>
                </a:xfrm>
                <a:custGeom>
                  <a:avLst/>
                  <a:gdLst>
                    <a:gd name="T0" fmla="*/ 187 w 212"/>
                    <a:gd name="T1" fmla="*/ 213 h 213"/>
                    <a:gd name="T2" fmla="*/ 212 w 212"/>
                    <a:gd name="T3" fmla="*/ 213 h 213"/>
                    <a:gd name="T4" fmla="*/ 0 w 212"/>
                    <a:gd name="T5" fmla="*/ 0 h 213"/>
                    <a:gd name="T6" fmla="*/ 0 w 212"/>
                    <a:gd name="T7" fmla="*/ 25 h 213"/>
                    <a:gd name="T8" fmla="*/ 0 w 212"/>
                    <a:gd name="T9" fmla="*/ 52 h 213"/>
                    <a:gd name="T10" fmla="*/ 0 w 212"/>
                    <a:gd name="T11" fmla="*/ 213 h 213"/>
                    <a:gd name="T12" fmla="*/ 160 w 212"/>
                    <a:gd name="T13" fmla="*/ 213 h 213"/>
                    <a:gd name="T14" fmla="*/ 187 w 212"/>
                    <a:gd name="T15" fmla="*/ 213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2" h="213">
                      <a:moveTo>
                        <a:pt x="187" y="213"/>
                      </a:moveTo>
                      <a:cubicBezTo>
                        <a:pt x="212" y="213"/>
                        <a:pt x="212" y="213"/>
                        <a:pt x="212" y="213"/>
                      </a:cubicBezTo>
                      <a:cubicBezTo>
                        <a:pt x="187" y="7"/>
                        <a:pt x="0" y="0"/>
                        <a:pt x="0" y="0"/>
                      </a:cubicBezTo>
                      <a:cubicBezTo>
                        <a:pt x="0" y="25"/>
                        <a:pt x="0" y="25"/>
                        <a:pt x="0" y="25"/>
                      </a:cubicBezTo>
                      <a:cubicBezTo>
                        <a:pt x="0" y="52"/>
                        <a:pt x="0" y="52"/>
                        <a:pt x="0" y="52"/>
                      </a:cubicBezTo>
                      <a:cubicBezTo>
                        <a:pt x="0" y="213"/>
                        <a:pt x="0" y="213"/>
                        <a:pt x="0" y="213"/>
                      </a:cubicBezTo>
                      <a:cubicBezTo>
                        <a:pt x="160" y="213"/>
                        <a:pt x="160" y="213"/>
                        <a:pt x="160" y="213"/>
                      </a:cubicBezTo>
                      <a:lnTo>
                        <a:pt x="187" y="2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80"/>
                <p:cNvSpPr>
                  <a:spLocks/>
                </p:cNvSpPr>
                <p:nvPr/>
              </p:nvSpPr>
              <p:spPr bwMode="auto">
                <a:xfrm>
                  <a:off x="6267960" y="2144060"/>
                  <a:ext cx="605154" cy="688822"/>
                </a:xfrm>
                <a:custGeom>
                  <a:avLst/>
                  <a:gdLst>
                    <a:gd name="T0" fmla="*/ 202 w 355"/>
                    <a:gd name="T1" fmla="*/ 202 h 404"/>
                    <a:gd name="T2" fmla="*/ 202 w 355"/>
                    <a:gd name="T3" fmla="*/ 26 h 404"/>
                    <a:gd name="T4" fmla="*/ 202 w 355"/>
                    <a:gd name="T5" fmla="*/ 0 h 404"/>
                    <a:gd name="T6" fmla="*/ 0 w 355"/>
                    <a:gd name="T7" fmla="*/ 202 h 404"/>
                    <a:gd name="T8" fmla="*/ 202 w 355"/>
                    <a:gd name="T9" fmla="*/ 404 h 404"/>
                    <a:gd name="T10" fmla="*/ 355 w 355"/>
                    <a:gd name="T11" fmla="*/ 335 h 404"/>
                    <a:gd name="T12" fmla="*/ 335 w 355"/>
                    <a:gd name="T13" fmla="*/ 317 h 404"/>
                    <a:gd name="T14" fmla="*/ 202 w 355"/>
                    <a:gd name="T15" fmla="*/ 202 h 4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5" h="404">
                      <a:moveTo>
                        <a:pt x="202" y="202"/>
                      </a:moveTo>
                      <a:cubicBezTo>
                        <a:pt x="202" y="26"/>
                        <a:pt x="202" y="26"/>
                        <a:pt x="202" y="26"/>
                      </a:cubicBezTo>
                      <a:cubicBezTo>
                        <a:pt x="202" y="0"/>
                        <a:pt x="202" y="0"/>
                        <a:pt x="202" y="0"/>
                      </a:cubicBezTo>
                      <a:cubicBezTo>
                        <a:pt x="91" y="0"/>
                        <a:pt x="0" y="90"/>
                        <a:pt x="0" y="202"/>
                      </a:cubicBezTo>
                      <a:cubicBezTo>
                        <a:pt x="0" y="314"/>
                        <a:pt x="91" y="404"/>
                        <a:pt x="202" y="404"/>
                      </a:cubicBezTo>
                      <a:cubicBezTo>
                        <a:pt x="263" y="404"/>
                        <a:pt x="318" y="377"/>
                        <a:pt x="355" y="335"/>
                      </a:cubicBezTo>
                      <a:cubicBezTo>
                        <a:pt x="335" y="317"/>
                        <a:pt x="335" y="317"/>
                        <a:pt x="335" y="317"/>
                      </a:cubicBezTo>
                      <a:lnTo>
                        <a:pt x="202" y="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sp>
        <p:nvSpPr>
          <p:cNvPr id="122" name="椭圆 121"/>
          <p:cNvSpPr/>
          <p:nvPr/>
        </p:nvSpPr>
        <p:spPr>
          <a:xfrm>
            <a:off x="5183859" y="2369143"/>
            <a:ext cx="2161745" cy="2161745"/>
          </a:xfrm>
          <a:prstGeom prst="ellipse">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5" name="组合 124"/>
          <p:cNvGrpSpPr/>
          <p:nvPr/>
        </p:nvGrpSpPr>
        <p:grpSpPr>
          <a:xfrm>
            <a:off x="5645801" y="2859317"/>
            <a:ext cx="1305844" cy="1070933"/>
            <a:chOff x="6027593" y="3080225"/>
            <a:chExt cx="1284690" cy="1053584"/>
          </a:xfrm>
        </p:grpSpPr>
        <p:sp>
          <p:nvSpPr>
            <p:cNvPr id="63" name="矩形 62"/>
            <p:cNvSpPr/>
            <p:nvPr/>
          </p:nvSpPr>
          <p:spPr>
            <a:xfrm>
              <a:off x="6027593" y="3497948"/>
              <a:ext cx="1284690" cy="635861"/>
            </a:xfrm>
            <a:prstGeom prst="rect">
              <a:avLst/>
            </a:prstGeom>
          </p:spPr>
          <p:txBody>
            <a:bodyPr wrap="square">
              <a:spAutoFit/>
            </a:bodyPr>
            <a:lstStyle/>
            <a:p>
              <a:r>
                <a:rPr lang="zh-CN" altLang="en-US">
                  <a:solidFill>
                    <a:schemeClr val="bg1">
                      <a:alpha val="85000"/>
                    </a:schemeClr>
                  </a:solidFill>
                  <a:latin typeface="+mn-ea"/>
                </a:rPr>
                <a:t>点击此处添加标题</a:t>
              </a:r>
            </a:p>
          </p:txBody>
        </p:sp>
        <p:sp>
          <p:nvSpPr>
            <p:cNvPr id="87" name="Freeform 329"/>
            <p:cNvSpPr>
              <a:spLocks/>
            </p:cNvSpPr>
            <p:nvPr/>
          </p:nvSpPr>
          <p:spPr bwMode="auto">
            <a:xfrm>
              <a:off x="6446490" y="3080225"/>
              <a:ext cx="348231" cy="341661"/>
            </a:xfrm>
            <a:custGeom>
              <a:avLst/>
              <a:gdLst>
                <a:gd name="T0" fmla="*/ 151 w 174"/>
                <a:gd name="T1" fmla="*/ 131 h 171"/>
                <a:gd name="T2" fmla="*/ 102 w 174"/>
                <a:gd name="T3" fmla="*/ 113 h 171"/>
                <a:gd name="T4" fmla="*/ 119 w 174"/>
                <a:gd name="T5" fmla="*/ 80 h 171"/>
                <a:gd name="T6" fmla="*/ 119 w 174"/>
                <a:gd name="T7" fmla="*/ 79 h 171"/>
                <a:gd name="T8" fmla="*/ 120 w 174"/>
                <a:gd name="T9" fmla="*/ 80 h 171"/>
                <a:gd name="T10" fmla="*/ 123 w 174"/>
                <a:gd name="T11" fmla="*/ 79 h 171"/>
                <a:gd name="T12" fmla="*/ 127 w 174"/>
                <a:gd name="T13" fmla="*/ 62 h 171"/>
                <a:gd name="T14" fmla="*/ 124 w 174"/>
                <a:gd name="T15" fmla="*/ 56 h 171"/>
                <a:gd name="T16" fmla="*/ 124 w 174"/>
                <a:gd name="T17" fmla="*/ 56 h 171"/>
                <a:gd name="T18" fmla="*/ 124 w 174"/>
                <a:gd name="T19" fmla="*/ 56 h 171"/>
                <a:gd name="T20" fmla="*/ 124 w 174"/>
                <a:gd name="T21" fmla="*/ 54 h 171"/>
                <a:gd name="T22" fmla="*/ 123 w 174"/>
                <a:gd name="T23" fmla="*/ 30 h 171"/>
                <a:gd name="T24" fmla="*/ 117 w 174"/>
                <a:gd name="T25" fmla="*/ 13 h 171"/>
                <a:gd name="T26" fmla="*/ 96 w 174"/>
                <a:gd name="T27" fmla="*/ 3 h 171"/>
                <a:gd name="T28" fmla="*/ 78 w 174"/>
                <a:gd name="T29" fmla="*/ 0 h 171"/>
                <a:gd name="T30" fmla="*/ 72 w 174"/>
                <a:gd name="T31" fmla="*/ 0 h 171"/>
                <a:gd name="T32" fmla="*/ 62 w 174"/>
                <a:gd name="T33" fmla="*/ 11 h 171"/>
                <a:gd name="T34" fmla="*/ 50 w 174"/>
                <a:gd name="T35" fmla="*/ 31 h 171"/>
                <a:gd name="T36" fmla="*/ 49 w 174"/>
                <a:gd name="T37" fmla="*/ 54 h 171"/>
                <a:gd name="T38" fmla="*/ 49 w 174"/>
                <a:gd name="T39" fmla="*/ 56 h 171"/>
                <a:gd name="T40" fmla="*/ 49 w 174"/>
                <a:gd name="T41" fmla="*/ 56 h 171"/>
                <a:gd name="T42" fmla="*/ 49 w 174"/>
                <a:gd name="T43" fmla="*/ 56 h 171"/>
                <a:gd name="T44" fmla="*/ 45 w 174"/>
                <a:gd name="T45" fmla="*/ 62 h 171"/>
                <a:gd name="T46" fmla="*/ 50 w 174"/>
                <a:gd name="T47" fmla="*/ 79 h 171"/>
                <a:gd name="T48" fmla="*/ 52 w 174"/>
                <a:gd name="T49" fmla="*/ 80 h 171"/>
                <a:gd name="T50" fmla="*/ 54 w 174"/>
                <a:gd name="T51" fmla="*/ 79 h 171"/>
                <a:gd name="T52" fmla="*/ 54 w 174"/>
                <a:gd name="T53" fmla="*/ 80 h 171"/>
                <a:gd name="T54" fmla="*/ 71 w 174"/>
                <a:gd name="T55" fmla="*/ 113 h 171"/>
                <a:gd name="T56" fmla="*/ 23 w 174"/>
                <a:gd name="T57" fmla="*/ 131 h 171"/>
                <a:gd name="T58" fmla="*/ 0 w 174"/>
                <a:gd name="T59" fmla="*/ 152 h 171"/>
                <a:gd name="T60" fmla="*/ 0 w 174"/>
                <a:gd name="T61" fmla="*/ 171 h 171"/>
                <a:gd name="T62" fmla="*/ 174 w 174"/>
                <a:gd name="T63" fmla="*/ 171 h 171"/>
                <a:gd name="T64" fmla="*/ 174 w 174"/>
                <a:gd name="T65" fmla="*/ 152 h 171"/>
                <a:gd name="T66" fmla="*/ 151 w 174"/>
                <a:gd name="T6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4" h="171">
                  <a:moveTo>
                    <a:pt x="151" y="131"/>
                  </a:moveTo>
                  <a:cubicBezTo>
                    <a:pt x="139" y="126"/>
                    <a:pt x="126" y="116"/>
                    <a:pt x="102" y="113"/>
                  </a:cubicBezTo>
                  <a:cubicBezTo>
                    <a:pt x="109" y="107"/>
                    <a:pt x="112" y="96"/>
                    <a:pt x="119" y="80"/>
                  </a:cubicBezTo>
                  <a:cubicBezTo>
                    <a:pt x="119" y="80"/>
                    <a:pt x="119" y="80"/>
                    <a:pt x="119" y="79"/>
                  </a:cubicBezTo>
                  <a:cubicBezTo>
                    <a:pt x="119" y="80"/>
                    <a:pt x="120" y="80"/>
                    <a:pt x="120" y="80"/>
                  </a:cubicBezTo>
                  <a:cubicBezTo>
                    <a:pt x="121" y="80"/>
                    <a:pt x="122" y="79"/>
                    <a:pt x="123" y="79"/>
                  </a:cubicBezTo>
                  <a:cubicBezTo>
                    <a:pt x="126" y="77"/>
                    <a:pt x="127" y="67"/>
                    <a:pt x="127" y="62"/>
                  </a:cubicBezTo>
                  <a:cubicBezTo>
                    <a:pt x="128" y="56"/>
                    <a:pt x="125" y="56"/>
                    <a:pt x="124" y="56"/>
                  </a:cubicBezTo>
                  <a:cubicBezTo>
                    <a:pt x="124" y="56"/>
                    <a:pt x="124" y="56"/>
                    <a:pt x="124" y="56"/>
                  </a:cubicBezTo>
                  <a:cubicBezTo>
                    <a:pt x="124" y="56"/>
                    <a:pt x="124" y="56"/>
                    <a:pt x="124" y="56"/>
                  </a:cubicBezTo>
                  <a:cubicBezTo>
                    <a:pt x="124" y="55"/>
                    <a:pt x="124" y="55"/>
                    <a:pt x="124" y="54"/>
                  </a:cubicBezTo>
                  <a:cubicBezTo>
                    <a:pt x="124" y="48"/>
                    <a:pt x="125" y="37"/>
                    <a:pt x="123" y="30"/>
                  </a:cubicBezTo>
                  <a:cubicBezTo>
                    <a:pt x="121" y="21"/>
                    <a:pt x="121" y="18"/>
                    <a:pt x="117" y="13"/>
                  </a:cubicBezTo>
                  <a:cubicBezTo>
                    <a:pt x="110" y="6"/>
                    <a:pt x="100" y="3"/>
                    <a:pt x="96" y="3"/>
                  </a:cubicBezTo>
                  <a:cubicBezTo>
                    <a:pt x="94" y="3"/>
                    <a:pt x="86" y="0"/>
                    <a:pt x="78" y="0"/>
                  </a:cubicBezTo>
                  <a:cubicBezTo>
                    <a:pt x="76" y="0"/>
                    <a:pt x="74" y="0"/>
                    <a:pt x="72" y="0"/>
                  </a:cubicBezTo>
                  <a:cubicBezTo>
                    <a:pt x="64" y="3"/>
                    <a:pt x="69" y="11"/>
                    <a:pt x="62" y="11"/>
                  </a:cubicBezTo>
                  <a:cubicBezTo>
                    <a:pt x="55" y="11"/>
                    <a:pt x="52" y="21"/>
                    <a:pt x="50" y="31"/>
                  </a:cubicBezTo>
                  <a:cubicBezTo>
                    <a:pt x="48" y="37"/>
                    <a:pt x="49" y="47"/>
                    <a:pt x="49" y="54"/>
                  </a:cubicBezTo>
                  <a:cubicBezTo>
                    <a:pt x="49" y="55"/>
                    <a:pt x="49" y="55"/>
                    <a:pt x="49" y="56"/>
                  </a:cubicBezTo>
                  <a:cubicBezTo>
                    <a:pt x="49" y="56"/>
                    <a:pt x="49" y="56"/>
                    <a:pt x="49" y="56"/>
                  </a:cubicBezTo>
                  <a:cubicBezTo>
                    <a:pt x="49" y="56"/>
                    <a:pt x="49" y="56"/>
                    <a:pt x="49" y="56"/>
                  </a:cubicBezTo>
                  <a:cubicBezTo>
                    <a:pt x="48" y="56"/>
                    <a:pt x="45" y="56"/>
                    <a:pt x="45" y="62"/>
                  </a:cubicBezTo>
                  <a:cubicBezTo>
                    <a:pt x="45" y="67"/>
                    <a:pt x="47" y="77"/>
                    <a:pt x="50" y="79"/>
                  </a:cubicBezTo>
                  <a:cubicBezTo>
                    <a:pt x="51" y="79"/>
                    <a:pt x="52" y="80"/>
                    <a:pt x="52" y="80"/>
                  </a:cubicBezTo>
                  <a:cubicBezTo>
                    <a:pt x="53" y="80"/>
                    <a:pt x="54" y="79"/>
                    <a:pt x="54" y="79"/>
                  </a:cubicBezTo>
                  <a:cubicBezTo>
                    <a:pt x="54" y="80"/>
                    <a:pt x="54" y="80"/>
                    <a:pt x="54" y="80"/>
                  </a:cubicBezTo>
                  <a:cubicBezTo>
                    <a:pt x="61" y="96"/>
                    <a:pt x="64" y="108"/>
                    <a:pt x="71" y="113"/>
                  </a:cubicBezTo>
                  <a:cubicBezTo>
                    <a:pt x="47" y="116"/>
                    <a:pt x="34" y="126"/>
                    <a:pt x="23" y="131"/>
                  </a:cubicBezTo>
                  <a:cubicBezTo>
                    <a:pt x="0" y="141"/>
                    <a:pt x="0" y="152"/>
                    <a:pt x="0" y="152"/>
                  </a:cubicBezTo>
                  <a:cubicBezTo>
                    <a:pt x="0" y="171"/>
                    <a:pt x="0" y="171"/>
                    <a:pt x="0" y="171"/>
                  </a:cubicBezTo>
                  <a:cubicBezTo>
                    <a:pt x="174" y="171"/>
                    <a:pt x="174" y="171"/>
                    <a:pt x="174" y="171"/>
                  </a:cubicBezTo>
                  <a:cubicBezTo>
                    <a:pt x="174" y="152"/>
                    <a:pt x="174" y="152"/>
                    <a:pt x="174" y="152"/>
                  </a:cubicBezTo>
                  <a:cubicBezTo>
                    <a:pt x="174" y="152"/>
                    <a:pt x="174" y="141"/>
                    <a:pt x="151" y="1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00" name="矩形 199"/>
          <p:cNvSpPr/>
          <p:nvPr/>
        </p:nvSpPr>
        <p:spPr>
          <a:xfrm>
            <a:off x="7457494" y="1796658"/>
            <a:ext cx="2086349" cy="461665"/>
          </a:xfrm>
          <a:prstGeom prst="rect">
            <a:avLst/>
          </a:prstGeom>
        </p:spPr>
        <p:txBody>
          <a:bodyPr wrap="square">
            <a:spAutoFit/>
          </a:bodyPr>
          <a:lstStyle/>
          <a:p>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大四、五学好各科专业知识掌握预防医学的基本知识</a:t>
            </a:r>
          </a:p>
        </p:txBody>
      </p:sp>
      <p:sp>
        <p:nvSpPr>
          <p:cNvPr id="201" name="矩形 200"/>
          <p:cNvSpPr/>
          <p:nvPr/>
        </p:nvSpPr>
        <p:spPr>
          <a:xfrm>
            <a:off x="8094275" y="3087185"/>
            <a:ext cx="2747704" cy="461665"/>
          </a:xfrm>
          <a:prstGeom prst="rect">
            <a:avLst/>
          </a:prstGeom>
        </p:spPr>
        <p:txBody>
          <a:bodyPr wrap="square">
            <a:spAutoFit/>
          </a:bodyPr>
          <a:lstStyle/>
          <a:p>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大四前英语</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6</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级争取过</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600</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分积极考托福，希望能用英语与外国人自由交谈</a:t>
            </a:r>
          </a:p>
        </p:txBody>
      </p:sp>
      <p:sp>
        <p:nvSpPr>
          <p:cNvPr id="202" name="矩形 201"/>
          <p:cNvSpPr/>
          <p:nvPr/>
        </p:nvSpPr>
        <p:spPr>
          <a:xfrm>
            <a:off x="4914371" y="5439375"/>
            <a:ext cx="1439772" cy="461665"/>
          </a:xfrm>
          <a:prstGeom prst="rect">
            <a:avLst/>
          </a:prstGeom>
        </p:spPr>
        <p:txBody>
          <a:bodyPr wrap="square">
            <a:spAutoFit/>
          </a:bodyPr>
          <a:lstStyle/>
          <a:p>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大四前考取全国计算机二级证书</a:t>
            </a:r>
          </a:p>
        </p:txBody>
      </p:sp>
      <p:sp>
        <p:nvSpPr>
          <p:cNvPr id="204" name="矩形 203"/>
          <p:cNvSpPr/>
          <p:nvPr/>
        </p:nvSpPr>
        <p:spPr>
          <a:xfrm>
            <a:off x="7463300" y="4671518"/>
            <a:ext cx="2478891" cy="461665"/>
          </a:xfrm>
          <a:prstGeom prst="rect">
            <a:avLst/>
          </a:prstGeom>
        </p:spPr>
        <p:txBody>
          <a:bodyPr wrap="square">
            <a:spAutoFit/>
          </a:bodyPr>
          <a:lstStyle/>
          <a:p>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大三开始业余学习韩语，希望能用韩语和商务伙伴自如沟通</a:t>
            </a:r>
          </a:p>
        </p:txBody>
      </p:sp>
      <p:sp>
        <p:nvSpPr>
          <p:cNvPr id="205" name="矩形 204"/>
          <p:cNvSpPr/>
          <p:nvPr/>
        </p:nvSpPr>
        <p:spPr>
          <a:xfrm>
            <a:off x="2764996" y="4147327"/>
            <a:ext cx="1581551" cy="461665"/>
          </a:xfrm>
          <a:prstGeom prst="rect">
            <a:avLst/>
          </a:prstGeom>
        </p:spPr>
        <p:txBody>
          <a:bodyPr wrap="square">
            <a:spAutoFit/>
          </a:bodyPr>
          <a:lstStyle/>
          <a:p>
            <a:pPr algn="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若考上研究生，则继续勤奋学习</a:t>
            </a:r>
          </a:p>
        </p:txBody>
      </p:sp>
      <p:sp>
        <p:nvSpPr>
          <p:cNvPr id="206" name="矩形 205"/>
          <p:cNvSpPr/>
          <p:nvPr/>
        </p:nvSpPr>
        <p:spPr>
          <a:xfrm>
            <a:off x="2518422" y="2763100"/>
            <a:ext cx="1789272" cy="276999"/>
          </a:xfrm>
          <a:prstGeom prst="rect">
            <a:avLst/>
          </a:prstGeom>
        </p:spPr>
        <p:txBody>
          <a:bodyPr wrap="none">
            <a:spAutoFit/>
          </a:bodyPr>
          <a:lstStyle/>
          <a:p>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考公务员，去</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CDC</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工作</a:t>
            </a:r>
          </a:p>
        </p:txBody>
      </p:sp>
      <p:sp>
        <p:nvSpPr>
          <p:cNvPr id="207" name="矩形 206"/>
          <p:cNvSpPr/>
          <p:nvPr/>
        </p:nvSpPr>
        <p:spPr>
          <a:xfrm>
            <a:off x="2922477" y="1696313"/>
            <a:ext cx="2438968" cy="276999"/>
          </a:xfrm>
          <a:prstGeom prst="rect">
            <a:avLst/>
          </a:prstGeom>
        </p:spPr>
        <p:txBody>
          <a:bodyPr wrap="square">
            <a:spAutoFit/>
          </a:bodyPr>
          <a:lstStyle/>
          <a:p>
            <a:pPr algn="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去国外留学</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学习本专业</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继续深造</a:t>
            </a:r>
          </a:p>
        </p:txBody>
      </p:sp>
      <p:pic>
        <p:nvPicPr>
          <p:cNvPr id="2" name="图片 1"/>
          <p:cNvPicPr>
            <a:picLocks noChangeAspect="1"/>
          </p:cNvPicPr>
          <p:nvPr/>
        </p:nvPicPr>
        <p:blipFill>
          <a:blip r:embed="rId4"/>
          <a:stretch>
            <a:fillRect/>
          </a:stretch>
        </p:blipFill>
        <p:spPr>
          <a:xfrm>
            <a:off x="4934382" y="2149795"/>
            <a:ext cx="2645893" cy="2645893"/>
          </a:xfrm>
          <a:prstGeom prst="rect">
            <a:avLst/>
          </a:prstGeom>
        </p:spPr>
      </p:pic>
    </p:spTree>
    <p:extLst>
      <p:ext uri="{BB962C8B-B14F-4D97-AF65-F5344CB8AC3E}">
        <p14:creationId xmlns:p14="http://schemas.microsoft.com/office/powerpoint/2010/main" val="58421160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childTnLst>
                          </p:cTn>
                        </p:par>
                        <p:par>
                          <p:cTn id="8" fill="hold">
                            <p:stCondLst>
                              <p:cond delay="25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250"/>
                                        <p:tgtEl>
                                          <p:spTgt spid="6"/>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250"/>
                                        <p:tgtEl>
                                          <p:spTgt spid="7"/>
                                        </p:tgtEl>
                                      </p:cBhvr>
                                    </p:animEffect>
                                  </p:childTnLst>
                                </p:cTn>
                              </p:par>
                            </p:childTnLst>
                          </p:cTn>
                        </p:par>
                        <p:par>
                          <p:cTn id="16" fill="hold">
                            <p:stCondLst>
                              <p:cond delay="750"/>
                            </p:stCondLst>
                            <p:childTnLst>
                              <p:par>
                                <p:cTn id="17" presetID="10" presetClass="entr" presetSubtype="0"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250"/>
                                        <p:tgtEl>
                                          <p:spTgt spid="10"/>
                                        </p:tgtEl>
                                      </p:cBhvr>
                                    </p:animEffect>
                                  </p:childTnLst>
                                </p:cTn>
                              </p:par>
                            </p:childTnLst>
                          </p:cTn>
                        </p:par>
                        <p:par>
                          <p:cTn id="20" fill="hold">
                            <p:stCondLst>
                              <p:cond delay="1000"/>
                            </p:stCondLst>
                            <p:childTnLst>
                              <p:par>
                                <p:cTn id="21" presetID="26" presetClass="emph" presetSubtype="0" fill="hold" grpId="1" nodeType="afterEffect">
                                  <p:stCondLst>
                                    <p:cond delay="0"/>
                                  </p:stCondLst>
                                  <p:childTnLst>
                                    <p:animEffect transition="out" filter="fade">
                                      <p:cBhvr>
                                        <p:cTn id="22" dur="500" tmFilter="0, 0; .2, .5; .8, .5; 1, 0"/>
                                        <p:tgtEl>
                                          <p:spTgt spid="10"/>
                                        </p:tgtEl>
                                      </p:cBhvr>
                                    </p:animEffect>
                                    <p:animScale>
                                      <p:cBhvr>
                                        <p:cTn id="23" dur="250" autoRev="1" fill="hold"/>
                                        <p:tgtEl>
                                          <p:spTgt spid="10"/>
                                        </p:tgtEl>
                                      </p:cBhvr>
                                      <p:by x="105000" y="105000"/>
                                    </p:animScale>
                                  </p:childTnLst>
                                </p:cTn>
                              </p:par>
                              <p:par>
                                <p:cTn id="24" presetID="53" presetClass="entr" presetSubtype="16" fill="hold" nodeType="withEffect">
                                  <p:stCondLst>
                                    <p:cond delay="500"/>
                                  </p:stCondLst>
                                  <p:childTnLst>
                                    <p:set>
                                      <p:cBhvr>
                                        <p:cTn id="25" dur="1" fill="hold">
                                          <p:stCondLst>
                                            <p:cond delay="0"/>
                                          </p:stCondLst>
                                        </p:cTn>
                                        <p:tgtEl>
                                          <p:spTgt spid="3"/>
                                        </p:tgtEl>
                                        <p:attrNameLst>
                                          <p:attrName>style.visibility</p:attrName>
                                        </p:attrNameLst>
                                      </p:cBhvr>
                                      <p:to>
                                        <p:strVal val="visible"/>
                                      </p:to>
                                    </p:set>
                                    <p:anim calcmode="lin" valueType="num">
                                      <p:cBhvr>
                                        <p:cTn id="26" dur="500" fill="hold"/>
                                        <p:tgtEl>
                                          <p:spTgt spid="3"/>
                                        </p:tgtEl>
                                        <p:attrNameLst>
                                          <p:attrName>ppt_w</p:attrName>
                                        </p:attrNameLst>
                                      </p:cBhvr>
                                      <p:tavLst>
                                        <p:tav tm="0">
                                          <p:val>
                                            <p:fltVal val="0"/>
                                          </p:val>
                                        </p:tav>
                                        <p:tav tm="100000">
                                          <p:val>
                                            <p:strVal val="#ppt_w"/>
                                          </p:val>
                                        </p:tav>
                                      </p:tavLst>
                                    </p:anim>
                                    <p:anim calcmode="lin" valueType="num">
                                      <p:cBhvr>
                                        <p:cTn id="27" dur="500" fill="hold"/>
                                        <p:tgtEl>
                                          <p:spTgt spid="3"/>
                                        </p:tgtEl>
                                        <p:attrNameLst>
                                          <p:attrName>ppt_h</p:attrName>
                                        </p:attrNameLst>
                                      </p:cBhvr>
                                      <p:tavLst>
                                        <p:tav tm="0">
                                          <p:val>
                                            <p:fltVal val="0"/>
                                          </p:val>
                                        </p:tav>
                                        <p:tav tm="100000">
                                          <p:val>
                                            <p:strVal val="#ppt_h"/>
                                          </p:val>
                                        </p:tav>
                                      </p:tavLst>
                                    </p:anim>
                                    <p:animEffect transition="in" filter="fade">
                                      <p:cBhvr>
                                        <p:cTn id="28" dur="500"/>
                                        <p:tgtEl>
                                          <p:spTgt spid="3"/>
                                        </p:tgtEl>
                                      </p:cBhvr>
                                    </p:animEffect>
                                  </p:childTnLst>
                                </p:cTn>
                              </p:par>
                              <p:par>
                                <p:cTn id="29" presetID="53" presetClass="entr" presetSubtype="16" fill="hold" nodeType="withEffect">
                                  <p:stCondLst>
                                    <p:cond delay="500"/>
                                  </p:stCondLst>
                                  <p:childTnLst>
                                    <p:set>
                                      <p:cBhvr>
                                        <p:cTn id="30" dur="1" fill="hold">
                                          <p:stCondLst>
                                            <p:cond delay="0"/>
                                          </p:stCondLst>
                                        </p:cTn>
                                        <p:tgtEl>
                                          <p:spTgt spid="11"/>
                                        </p:tgtEl>
                                        <p:attrNameLst>
                                          <p:attrName>style.visibility</p:attrName>
                                        </p:attrNameLst>
                                      </p:cBhvr>
                                      <p:to>
                                        <p:strVal val="visible"/>
                                      </p:to>
                                    </p:set>
                                    <p:anim calcmode="lin" valueType="num">
                                      <p:cBhvr>
                                        <p:cTn id="31" dur="500" fill="hold"/>
                                        <p:tgtEl>
                                          <p:spTgt spid="11"/>
                                        </p:tgtEl>
                                        <p:attrNameLst>
                                          <p:attrName>ppt_w</p:attrName>
                                        </p:attrNameLst>
                                      </p:cBhvr>
                                      <p:tavLst>
                                        <p:tav tm="0">
                                          <p:val>
                                            <p:fltVal val="0"/>
                                          </p:val>
                                        </p:tav>
                                        <p:tav tm="100000">
                                          <p:val>
                                            <p:strVal val="#ppt_w"/>
                                          </p:val>
                                        </p:tav>
                                      </p:tavLst>
                                    </p:anim>
                                    <p:anim calcmode="lin" valueType="num">
                                      <p:cBhvr>
                                        <p:cTn id="32" dur="500" fill="hold"/>
                                        <p:tgtEl>
                                          <p:spTgt spid="11"/>
                                        </p:tgtEl>
                                        <p:attrNameLst>
                                          <p:attrName>ppt_h</p:attrName>
                                        </p:attrNameLst>
                                      </p:cBhvr>
                                      <p:tavLst>
                                        <p:tav tm="0">
                                          <p:val>
                                            <p:fltVal val="0"/>
                                          </p:val>
                                        </p:tav>
                                        <p:tav tm="100000">
                                          <p:val>
                                            <p:strVal val="#ppt_h"/>
                                          </p:val>
                                        </p:tav>
                                      </p:tavLst>
                                    </p:anim>
                                    <p:animEffect transition="in" filter="fade">
                                      <p:cBhvr>
                                        <p:cTn id="33" dur="500"/>
                                        <p:tgtEl>
                                          <p:spTgt spid="11"/>
                                        </p:tgtEl>
                                      </p:cBhvr>
                                    </p:animEffect>
                                  </p:childTnLst>
                                </p:cTn>
                              </p:par>
                              <p:par>
                                <p:cTn id="34" presetID="53" presetClass="entr" presetSubtype="16" fill="hold" nodeType="withEffect">
                                  <p:stCondLst>
                                    <p:cond delay="50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fltVal val="0"/>
                                          </p:val>
                                        </p:tav>
                                        <p:tav tm="100000">
                                          <p:val>
                                            <p:strVal val="#ppt_w"/>
                                          </p:val>
                                        </p:tav>
                                      </p:tavLst>
                                    </p:anim>
                                    <p:anim calcmode="lin" valueType="num">
                                      <p:cBhvr>
                                        <p:cTn id="37" dur="500" fill="hold"/>
                                        <p:tgtEl>
                                          <p:spTgt spid="13"/>
                                        </p:tgtEl>
                                        <p:attrNameLst>
                                          <p:attrName>ppt_h</p:attrName>
                                        </p:attrNameLst>
                                      </p:cBhvr>
                                      <p:tavLst>
                                        <p:tav tm="0">
                                          <p:val>
                                            <p:fltVal val="0"/>
                                          </p:val>
                                        </p:tav>
                                        <p:tav tm="100000">
                                          <p:val>
                                            <p:strVal val="#ppt_h"/>
                                          </p:val>
                                        </p:tav>
                                      </p:tavLst>
                                    </p:anim>
                                    <p:animEffect transition="in" filter="fade">
                                      <p:cBhvr>
                                        <p:cTn id="38" dur="500"/>
                                        <p:tgtEl>
                                          <p:spTgt spid="13"/>
                                        </p:tgtEl>
                                      </p:cBhvr>
                                    </p:animEffect>
                                  </p:childTnLst>
                                </p:cTn>
                              </p:par>
                              <p:par>
                                <p:cTn id="39" presetID="53" presetClass="entr" presetSubtype="16" fill="hold" nodeType="withEffect">
                                  <p:stCondLst>
                                    <p:cond delay="50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par>
                                <p:cTn id="44" presetID="53" presetClass="entr" presetSubtype="16" fill="hold" nodeType="withEffect">
                                  <p:stCondLst>
                                    <p:cond delay="500"/>
                                  </p:stCondLst>
                                  <p:childTnLst>
                                    <p:set>
                                      <p:cBhvr>
                                        <p:cTn id="45" dur="1" fill="hold">
                                          <p:stCondLst>
                                            <p:cond delay="0"/>
                                          </p:stCondLst>
                                        </p:cTn>
                                        <p:tgtEl>
                                          <p:spTgt spid="12"/>
                                        </p:tgtEl>
                                        <p:attrNameLst>
                                          <p:attrName>style.visibility</p:attrName>
                                        </p:attrNameLst>
                                      </p:cBhvr>
                                      <p:to>
                                        <p:strVal val="visible"/>
                                      </p:to>
                                    </p:set>
                                    <p:anim calcmode="lin" valueType="num">
                                      <p:cBhvr>
                                        <p:cTn id="46" dur="500" fill="hold"/>
                                        <p:tgtEl>
                                          <p:spTgt spid="12"/>
                                        </p:tgtEl>
                                        <p:attrNameLst>
                                          <p:attrName>ppt_w</p:attrName>
                                        </p:attrNameLst>
                                      </p:cBhvr>
                                      <p:tavLst>
                                        <p:tav tm="0">
                                          <p:val>
                                            <p:fltVal val="0"/>
                                          </p:val>
                                        </p:tav>
                                        <p:tav tm="100000">
                                          <p:val>
                                            <p:strVal val="#ppt_w"/>
                                          </p:val>
                                        </p:tav>
                                      </p:tavLst>
                                    </p:anim>
                                    <p:anim calcmode="lin" valueType="num">
                                      <p:cBhvr>
                                        <p:cTn id="47" dur="500" fill="hold"/>
                                        <p:tgtEl>
                                          <p:spTgt spid="12"/>
                                        </p:tgtEl>
                                        <p:attrNameLst>
                                          <p:attrName>ppt_h</p:attrName>
                                        </p:attrNameLst>
                                      </p:cBhvr>
                                      <p:tavLst>
                                        <p:tav tm="0">
                                          <p:val>
                                            <p:fltVal val="0"/>
                                          </p:val>
                                        </p:tav>
                                        <p:tav tm="100000">
                                          <p:val>
                                            <p:strVal val="#ppt_h"/>
                                          </p:val>
                                        </p:tav>
                                      </p:tavLst>
                                    </p:anim>
                                    <p:animEffect transition="in" filter="fade">
                                      <p:cBhvr>
                                        <p:cTn id="48" dur="500"/>
                                        <p:tgtEl>
                                          <p:spTgt spid="12"/>
                                        </p:tgtEl>
                                      </p:cBhvr>
                                    </p:animEffect>
                                  </p:childTnLst>
                                </p:cTn>
                              </p:par>
                              <p:par>
                                <p:cTn id="49" presetID="53" presetClass="entr" presetSubtype="16" fill="hold" nodeType="withEffect">
                                  <p:stCondLst>
                                    <p:cond delay="50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53" presetClass="entr" presetSubtype="16" fill="hold" nodeType="withEffect">
                                  <p:stCondLst>
                                    <p:cond delay="500"/>
                                  </p:stCondLst>
                                  <p:childTnLst>
                                    <p:set>
                                      <p:cBhvr>
                                        <p:cTn id="55" dur="1" fill="hold">
                                          <p:stCondLst>
                                            <p:cond delay="0"/>
                                          </p:stCondLst>
                                        </p:cTn>
                                        <p:tgtEl>
                                          <p:spTgt spid="9"/>
                                        </p:tgtEl>
                                        <p:attrNameLst>
                                          <p:attrName>style.visibility</p:attrName>
                                        </p:attrNameLst>
                                      </p:cBhvr>
                                      <p:to>
                                        <p:strVal val="visible"/>
                                      </p:to>
                                    </p:set>
                                    <p:anim calcmode="lin" valueType="num">
                                      <p:cBhvr>
                                        <p:cTn id="56" dur="500" fill="hold"/>
                                        <p:tgtEl>
                                          <p:spTgt spid="9"/>
                                        </p:tgtEl>
                                        <p:attrNameLst>
                                          <p:attrName>ppt_w</p:attrName>
                                        </p:attrNameLst>
                                      </p:cBhvr>
                                      <p:tavLst>
                                        <p:tav tm="0">
                                          <p:val>
                                            <p:fltVal val="0"/>
                                          </p:val>
                                        </p:tav>
                                        <p:tav tm="100000">
                                          <p:val>
                                            <p:strVal val="#ppt_w"/>
                                          </p:val>
                                        </p:tav>
                                      </p:tavLst>
                                    </p:anim>
                                    <p:anim calcmode="lin" valueType="num">
                                      <p:cBhvr>
                                        <p:cTn id="57" dur="500" fill="hold"/>
                                        <p:tgtEl>
                                          <p:spTgt spid="9"/>
                                        </p:tgtEl>
                                        <p:attrNameLst>
                                          <p:attrName>ppt_h</p:attrName>
                                        </p:attrNameLst>
                                      </p:cBhvr>
                                      <p:tavLst>
                                        <p:tav tm="0">
                                          <p:val>
                                            <p:fltVal val="0"/>
                                          </p:val>
                                        </p:tav>
                                        <p:tav tm="100000">
                                          <p:val>
                                            <p:strVal val="#ppt_h"/>
                                          </p:val>
                                        </p:tav>
                                      </p:tavLst>
                                    </p:anim>
                                    <p:animEffect transition="in" filter="fade">
                                      <p:cBhvr>
                                        <p:cTn id="58" dur="500"/>
                                        <p:tgtEl>
                                          <p:spTgt spid="9"/>
                                        </p:tgtEl>
                                      </p:cBhvr>
                                    </p:animEffect>
                                  </p:childTnLst>
                                </p:cTn>
                              </p:par>
                              <p:par>
                                <p:cTn id="59" presetID="53" presetClass="entr" presetSubtype="16" fill="hold" grpId="0" nodeType="withEffect">
                                  <p:stCondLst>
                                    <p:cond delay="500"/>
                                  </p:stCondLst>
                                  <p:childTnLst>
                                    <p:set>
                                      <p:cBhvr>
                                        <p:cTn id="60" dur="1" fill="hold">
                                          <p:stCondLst>
                                            <p:cond delay="0"/>
                                          </p:stCondLst>
                                        </p:cTn>
                                        <p:tgtEl>
                                          <p:spTgt spid="122"/>
                                        </p:tgtEl>
                                        <p:attrNameLst>
                                          <p:attrName>style.visibility</p:attrName>
                                        </p:attrNameLst>
                                      </p:cBhvr>
                                      <p:to>
                                        <p:strVal val="visible"/>
                                      </p:to>
                                    </p:set>
                                    <p:anim calcmode="lin" valueType="num">
                                      <p:cBhvr>
                                        <p:cTn id="61" dur="500" fill="hold"/>
                                        <p:tgtEl>
                                          <p:spTgt spid="122"/>
                                        </p:tgtEl>
                                        <p:attrNameLst>
                                          <p:attrName>ppt_w</p:attrName>
                                        </p:attrNameLst>
                                      </p:cBhvr>
                                      <p:tavLst>
                                        <p:tav tm="0">
                                          <p:val>
                                            <p:fltVal val="0"/>
                                          </p:val>
                                        </p:tav>
                                        <p:tav tm="100000">
                                          <p:val>
                                            <p:strVal val="#ppt_w"/>
                                          </p:val>
                                        </p:tav>
                                      </p:tavLst>
                                    </p:anim>
                                    <p:anim calcmode="lin" valueType="num">
                                      <p:cBhvr>
                                        <p:cTn id="62" dur="500" fill="hold"/>
                                        <p:tgtEl>
                                          <p:spTgt spid="122"/>
                                        </p:tgtEl>
                                        <p:attrNameLst>
                                          <p:attrName>ppt_h</p:attrName>
                                        </p:attrNameLst>
                                      </p:cBhvr>
                                      <p:tavLst>
                                        <p:tav tm="0">
                                          <p:val>
                                            <p:fltVal val="0"/>
                                          </p:val>
                                        </p:tav>
                                        <p:tav tm="100000">
                                          <p:val>
                                            <p:strVal val="#ppt_h"/>
                                          </p:val>
                                        </p:tav>
                                      </p:tavLst>
                                    </p:anim>
                                    <p:animEffect transition="in" filter="fade">
                                      <p:cBhvr>
                                        <p:cTn id="63" dur="500"/>
                                        <p:tgtEl>
                                          <p:spTgt spid="122"/>
                                        </p:tgtEl>
                                      </p:cBhvr>
                                    </p:animEffect>
                                  </p:childTnLst>
                                </p:cTn>
                              </p:par>
                              <p:par>
                                <p:cTn id="64" presetID="53" presetClass="entr" presetSubtype="16" fill="hold" nodeType="withEffect">
                                  <p:stCondLst>
                                    <p:cond delay="500"/>
                                  </p:stCondLst>
                                  <p:childTnLst>
                                    <p:set>
                                      <p:cBhvr>
                                        <p:cTn id="65" dur="1" fill="hold">
                                          <p:stCondLst>
                                            <p:cond delay="0"/>
                                          </p:stCondLst>
                                        </p:cTn>
                                        <p:tgtEl>
                                          <p:spTgt spid="125"/>
                                        </p:tgtEl>
                                        <p:attrNameLst>
                                          <p:attrName>style.visibility</p:attrName>
                                        </p:attrNameLst>
                                      </p:cBhvr>
                                      <p:to>
                                        <p:strVal val="visible"/>
                                      </p:to>
                                    </p:set>
                                    <p:anim calcmode="lin" valueType="num">
                                      <p:cBhvr>
                                        <p:cTn id="66" dur="500" fill="hold"/>
                                        <p:tgtEl>
                                          <p:spTgt spid="125"/>
                                        </p:tgtEl>
                                        <p:attrNameLst>
                                          <p:attrName>ppt_w</p:attrName>
                                        </p:attrNameLst>
                                      </p:cBhvr>
                                      <p:tavLst>
                                        <p:tav tm="0">
                                          <p:val>
                                            <p:fltVal val="0"/>
                                          </p:val>
                                        </p:tav>
                                        <p:tav tm="100000">
                                          <p:val>
                                            <p:strVal val="#ppt_w"/>
                                          </p:val>
                                        </p:tav>
                                      </p:tavLst>
                                    </p:anim>
                                    <p:anim calcmode="lin" valueType="num">
                                      <p:cBhvr>
                                        <p:cTn id="67" dur="500" fill="hold"/>
                                        <p:tgtEl>
                                          <p:spTgt spid="125"/>
                                        </p:tgtEl>
                                        <p:attrNameLst>
                                          <p:attrName>ppt_h</p:attrName>
                                        </p:attrNameLst>
                                      </p:cBhvr>
                                      <p:tavLst>
                                        <p:tav tm="0">
                                          <p:val>
                                            <p:fltVal val="0"/>
                                          </p:val>
                                        </p:tav>
                                        <p:tav tm="100000">
                                          <p:val>
                                            <p:strVal val="#ppt_h"/>
                                          </p:val>
                                        </p:tav>
                                      </p:tavLst>
                                    </p:anim>
                                    <p:animEffect transition="in" filter="fade">
                                      <p:cBhvr>
                                        <p:cTn id="68" dur="500"/>
                                        <p:tgtEl>
                                          <p:spTgt spid="125"/>
                                        </p:tgtEl>
                                      </p:cBhvr>
                                    </p:animEffect>
                                  </p:childTnLst>
                                </p:cTn>
                              </p:par>
                              <p:par>
                                <p:cTn id="69" presetID="53" presetClass="entr" presetSubtype="16" fill="hold" nodeType="withEffect">
                                  <p:stCondLst>
                                    <p:cond delay="500"/>
                                  </p:stCondLst>
                                  <p:childTnLst>
                                    <p:set>
                                      <p:cBhvr>
                                        <p:cTn id="70" dur="1" fill="hold">
                                          <p:stCondLst>
                                            <p:cond delay="0"/>
                                          </p:stCondLst>
                                        </p:cTn>
                                        <p:tgtEl>
                                          <p:spTgt spid="8"/>
                                        </p:tgtEl>
                                        <p:attrNameLst>
                                          <p:attrName>style.visibility</p:attrName>
                                        </p:attrNameLst>
                                      </p:cBhvr>
                                      <p:to>
                                        <p:strVal val="visible"/>
                                      </p:to>
                                    </p:set>
                                    <p:anim calcmode="lin" valueType="num">
                                      <p:cBhvr>
                                        <p:cTn id="71" dur="500" fill="hold"/>
                                        <p:tgtEl>
                                          <p:spTgt spid="8"/>
                                        </p:tgtEl>
                                        <p:attrNameLst>
                                          <p:attrName>ppt_w</p:attrName>
                                        </p:attrNameLst>
                                      </p:cBhvr>
                                      <p:tavLst>
                                        <p:tav tm="0">
                                          <p:val>
                                            <p:fltVal val="0"/>
                                          </p:val>
                                        </p:tav>
                                        <p:tav tm="100000">
                                          <p:val>
                                            <p:strVal val="#ppt_w"/>
                                          </p:val>
                                        </p:tav>
                                      </p:tavLst>
                                    </p:anim>
                                    <p:anim calcmode="lin" valueType="num">
                                      <p:cBhvr>
                                        <p:cTn id="72" dur="500" fill="hold"/>
                                        <p:tgtEl>
                                          <p:spTgt spid="8"/>
                                        </p:tgtEl>
                                        <p:attrNameLst>
                                          <p:attrName>ppt_h</p:attrName>
                                        </p:attrNameLst>
                                      </p:cBhvr>
                                      <p:tavLst>
                                        <p:tav tm="0">
                                          <p:val>
                                            <p:fltVal val="0"/>
                                          </p:val>
                                        </p:tav>
                                        <p:tav tm="100000">
                                          <p:val>
                                            <p:strVal val="#ppt_h"/>
                                          </p:val>
                                        </p:tav>
                                      </p:tavLst>
                                    </p:anim>
                                    <p:animEffect transition="in" filter="fade">
                                      <p:cBhvr>
                                        <p:cTn id="73" dur="500"/>
                                        <p:tgtEl>
                                          <p:spTgt spid="8"/>
                                        </p:tgtEl>
                                      </p:cBhvr>
                                    </p:animEffect>
                                  </p:childTnLst>
                                </p:cTn>
                              </p:par>
                              <p:par>
                                <p:cTn id="74" presetID="8" presetClass="emph" presetSubtype="0" fill="hold" nodeType="withEffect">
                                  <p:stCondLst>
                                    <p:cond delay="1000"/>
                                  </p:stCondLst>
                                  <p:childTnLst>
                                    <p:animRot by="21600000">
                                      <p:cBhvr>
                                        <p:cTn id="75" dur="2000" fill="hold"/>
                                        <p:tgtEl>
                                          <p:spTgt spid="3"/>
                                        </p:tgtEl>
                                        <p:attrNameLst>
                                          <p:attrName>r</p:attrName>
                                        </p:attrNameLst>
                                      </p:cBhvr>
                                    </p:animRot>
                                  </p:childTnLst>
                                </p:cTn>
                              </p:par>
                              <p:par>
                                <p:cTn id="76" presetID="8" presetClass="emph" presetSubtype="0" fill="hold" nodeType="withEffect">
                                  <p:stCondLst>
                                    <p:cond delay="1000"/>
                                  </p:stCondLst>
                                  <p:childTnLst>
                                    <p:animRot by="21600000">
                                      <p:cBhvr>
                                        <p:cTn id="77" dur="2000" fill="hold"/>
                                        <p:tgtEl>
                                          <p:spTgt spid="11"/>
                                        </p:tgtEl>
                                        <p:attrNameLst>
                                          <p:attrName>r</p:attrName>
                                        </p:attrNameLst>
                                      </p:cBhvr>
                                    </p:animRot>
                                  </p:childTnLst>
                                </p:cTn>
                              </p:par>
                              <p:par>
                                <p:cTn id="78" presetID="8" presetClass="emph" presetSubtype="0" fill="hold" nodeType="withEffect">
                                  <p:stCondLst>
                                    <p:cond delay="1000"/>
                                  </p:stCondLst>
                                  <p:childTnLst>
                                    <p:animRot by="21600000">
                                      <p:cBhvr>
                                        <p:cTn id="79" dur="2000" fill="hold"/>
                                        <p:tgtEl>
                                          <p:spTgt spid="13"/>
                                        </p:tgtEl>
                                        <p:attrNameLst>
                                          <p:attrName>r</p:attrName>
                                        </p:attrNameLst>
                                      </p:cBhvr>
                                    </p:animRot>
                                  </p:childTnLst>
                                </p:cTn>
                              </p:par>
                              <p:par>
                                <p:cTn id="80" presetID="8" presetClass="emph" presetSubtype="0" fill="hold" nodeType="withEffect">
                                  <p:stCondLst>
                                    <p:cond delay="1000"/>
                                  </p:stCondLst>
                                  <p:childTnLst>
                                    <p:animRot by="21600000">
                                      <p:cBhvr>
                                        <p:cTn id="81" dur="2000" fill="hold"/>
                                        <p:tgtEl>
                                          <p:spTgt spid="14"/>
                                        </p:tgtEl>
                                        <p:attrNameLst>
                                          <p:attrName>r</p:attrName>
                                        </p:attrNameLst>
                                      </p:cBhvr>
                                    </p:animRot>
                                  </p:childTnLst>
                                </p:cTn>
                              </p:par>
                              <p:par>
                                <p:cTn id="82" presetID="8" presetClass="emph" presetSubtype="0" fill="hold" nodeType="withEffect">
                                  <p:stCondLst>
                                    <p:cond delay="1000"/>
                                  </p:stCondLst>
                                  <p:childTnLst>
                                    <p:animRot by="21600000">
                                      <p:cBhvr>
                                        <p:cTn id="83" dur="2000" fill="hold"/>
                                        <p:tgtEl>
                                          <p:spTgt spid="12"/>
                                        </p:tgtEl>
                                        <p:attrNameLst>
                                          <p:attrName>r</p:attrName>
                                        </p:attrNameLst>
                                      </p:cBhvr>
                                    </p:animRot>
                                  </p:childTnLst>
                                </p:cTn>
                              </p:par>
                              <p:par>
                                <p:cTn id="84" presetID="8" presetClass="emph" presetSubtype="0" fill="hold" nodeType="withEffect">
                                  <p:stCondLst>
                                    <p:cond delay="1000"/>
                                  </p:stCondLst>
                                  <p:childTnLst>
                                    <p:animRot by="21600000">
                                      <p:cBhvr>
                                        <p:cTn id="85" dur="2000" fill="hold"/>
                                        <p:tgtEl>
                                          <p:spTgt spid="9"/>
                                        </p:tgtEl>
                                        <p:attrNameLst>
                                          <p:attrName>r</p:attrName>
                                        </p:attrNameLst>
                                      </p:cBhvr>
                                    </p:animRot>
                                  </p:childTnLst>
                                </p:cTn>
                              </p:par>
                              <p:par>
                                <p:cTn id="86" presetID="8" presetClass="emph" presetSubtype="0" fill="hold" grpId="1" nodeType="withEffect">
                                  <p:stCondLst>
                                    <p:cond delay="1000"/>
                                  </p:stCondLst>
                                  <p:childTnLst>
                                    <p:animRot by="21600000">
                                      <p:cBhvr>
                                        <p:cTn id="87" dur="2000" fill="hold"/>
                                        <p:tgtEl>
                                          <p:spTgt spid="122"/>
                                        </p:tgtEl>
                                        <p:attrNameLst>
                                          <p:attrName>r</p:attrName>
                                        </p:attrNameLst>
                                      </p:cBhvr>
                                    </p:animRot>
                                  </p:childTnLst>
                                </p:cTn>
                              </p:par>
                              <p:par>
                                <p:cTn id="88" presetID="8" presetClass="emph" presetSubtype="0" fill="hold" nodeType="withEffect">
                                  <p:stCondLst>
                                    <p:cond delay="1000"/>
                                  </p:stCondLst>
                                  <p:childTnLst>
                                    <p:animRot by="21600000">
                                      <p:cBhvr>
                                        <p:cTn id="89" dur="2000" fill="hold"/>
                                        <p:tgtEl>
                                          <p:spTgt spid="125"/>
                                        </p:tgtEl>
                                        <p:attrNameLst>
                                          <p:attrName>r</p:attrName>
                                        </p:attrNameLst>
                                      </p:cBhvr>
                                    </p:animRot>
                                  </p:childTnLst>
                                </p:cTn>
                              </p:par>
                              <p:par>
                                <p:cTn id="90" presetID="8" presetClass="emph" presetSubtype="0" fill="hold" nodeType="withEffect">
                                  <p:stCondLst>
                                    <p:cond delay="1000"/>
                                  </p:stCondLst>
                                  <p:childTnLst>
                                    <p:animRot by="21600000">
                                      <p:cBhvr>
                                        <p:cTn id="91" dur="2000" fill="hold"/>
                                        <p:tgtEl>
                                          <p:spTgt spid="8"/>
                                        </p:tgtEl>
                                        <p:attrNameLst>
                                          <p:attrName>r</p:attrName>
                                        </p:attrNameLst>
                                      </p:cBhvr>
                                    </p:animRot>
                                  </p:childTnLst>
                                </p:cTn>
                              </p:par>
                            </p:childTnLst>
                          </p:cTn>
                        </p:par>
                        <p:par>
                          <p:cTn id="92" fill="hold">
                            <p:stCondLst>
                              <p:cond delay="4000"/>
                            </p:stCondLst>
                            <p:childTnLst>
                              <p:par>
                                <p:cTn id="93" presetID="26" presetClass="emph" presetSubtype="0" fill="hold" nodeType="afterEffect">
                                  <p:stCondLst>
                                    <p:cond delay="0"/>
                                  </p:stCondLst>
                                  <p:childTnLst>
                                    <p:animEffect transition="out" filter="fade">
                                      <p:cBhvr>
                                        <p:cTn id="94" dur="500" tmFilter="0, 0; .2, .5; .8, .5; 1, 0"/>
                                        <p:tgtEl>
                                          <p:spTgt spid="14"/>
                                        </p:tgtEl>
                                      </p:cBhvr>
                                    </p:animEffect>
                                    <p:animScale>
                                      <p:cBhvr>
                                        <p:cTn id="95" dur="250" autoRev="1" fill="hold"/>
                                        <p:tgtEl>
                                          <p:spTgt spid="14"/>
                                        </p:tgtEl>
                                      </p:cBhvr>
                                      <p:by x="105000" y="105000"/>
                                    </p:animScale>
                                  </p:childTnLst>
                                </p:cTn>
                              </p:par>
                            </p:childTnLst>
                          </p:cTn>
                        </p:par>
                        <p:par>
                          <p:cTn id="96" fill="hold">
                            <p:stCondLst>
                              <p:cond delay="4500"/>
                            </p:stCondLst>
                            <p:childTnLst>
                              <p:par>
                                <p:cTn id="97" presetID="22" presetClass="entr" presetSubtype="8" fill="hold" grpId="0" nodeType="afterEffect">
                                  <p:stCondLst>
                                    <p:cond delay="0"/>
                                  </p:stCondLst>
                                  <p:childTnLst>
                                    <p:set>
                                      <p:cBhvr>
                                        <p:cTn id="98" dur="1" fill="hold">
                                          <p:stCondLst>
                                            <p:cond delay="0"/>
                                          </p:stCondLst>
                                        </p:cTn>
                                        <p:tgtEl>
                                          <p:spTgt spid="200"/>
                                        </p:tgtEl>
                                        <p:attrNameLst>
                                          <p:attrName>style.visibility</p:attrName>
                                        </p:attrNameLst>
                                      </p:cBhvr>
                                      <p:to>
                                        <p:strVal val="visible"/>
                                      </p:to>
                                    </p:set>
                                    <p:animEffect transition="in" filter="wipe(left)">
                                      <p:cBhvr>
                                        <p:cTn id="99" dur="250"/>
                                        <p:tgtEl>
                                          <p:spTgt spid="200"/>
                                        </p:tgtEl>
                                      </p:cBhvr>
                                    </p:animEffect>
                                  </p:childTnLst>
                                </p:cTn>
                              </p:par>
                            </p:childTnLst>
                          </p:cTn>
                        </p:par>
                        <p:par>
                          <p:cTn id="100" fill="hold">
                            <p:stCondLst>
                              <p:cond delay="5250"/>
                            </p:stCondLst>
                            <p:childTnLst>
                              <p:par>
                                <p:cTn id="101" presetID="26" presetClass="emph" presetSubtype="0" fill="hold" nodeType="afterEffect">
                                  <p:stCondLst>
                                    <p:cond delay="0"/>
                                  </p:stCondLst>
                                  <p:childTnLst>
                                    <p:animEffect transition="out" filter="fade">
                                      <p:cBhvr>
                                        <p:cTn id="102" dur="500" tmFilter="0, 0; .2, .5; .8, .5; 1, 0"/>
                                        <p:tgtEl>
                                          <p:spTgt spid="13"/>
                                        </p:tgtEl>
                                      </p:cBhvr>
                                    </p:animEffect>
                                    <p:animScale>
                                      <p:cBhvr>
                                        <p:cTn id="103" dur="250" autoRev="1" fill="hold"/>
                                        <p:tgtEl>
                                          <p:spTgt spid="13"/>
                                        </p:tgtEl>
                                      </p:cBhvr>
                                      <p:by x="105000" y="105000"/>
                                    </p:animScale>
                                  </p:childTnLst>
                                </p:cTn>
                              </p:par>
                            </p:childTnLst>
                          </p:cTn>
                        </p:par>
                        <p:par>
                          <p:cTn id="104" fill="hold">
                            <p:stCondLst>
                              <p:cond delay="5750"/>
                            </p:stCondLst>
                            <p:childTnLst>
                              <p:par>
                                <p:cTn id="105" presetID="22" presetClass="entr" presetSubtype="8" fill="hold" grpId="0" nodeType="afterEffect">
                                  <p:stCondLst>
                                    <p:cond delay="0"/>
                                  </p:stCondLst>
                                  <p:childTnLst>
                                    <p:set>
                                      <p:cBhvr>
                                        <p:cTn id="106" dur="1" fill="hold">
                                          <p:stCondLst>
                                            <p:cond delay="0"/>
                                          </p:stCondLst>
                                        </p:cTn>
                                        <p:tgtEl>
                                          <p:spTgt spid="201"/>
                                        </p:tgtEl>
                                        <p:attrNameLst>
                                          <p:attrName>style.visibility</p:attrName>
                                        </p:attrNameLst>
                                      </p:cBhvr>
                                      <p:to>
                                        <p:strVal val="visible"/>
                                      </p:to>
                                    </p:set>
                                    <p:animEffect transition="in" filter="wipe(left)">
                                      <p:cBhvr>
                                        <p:cTn id="107" dur="250"/>
                                        <p:tgtEl>
                                          <p:spTgt spid="201"/>
                                        </p:tgtEl>
                                      </p:cBhvr>
                                    </p:animEffect>
                                  </p:childTnLst>
                                </p:cTn>
                              </p:par>
                            </p:childTnLst>
                          </p:cTn>
                        </p:par>
                        <p:par>
                          <p:cTn id="108" fill="hold">
                            <p:stCondLst>
                              <p:cond delay="6000"/>
                            </p:stCondLst>
                            <p:childTnLst>
                              <p:par>
                                <p:cTn id="109" presetID="26" presetClass="emph" presetSubtype="0" fill="hold" nodeType="afterEffect">
                                  <p:stCondLst>
                                    <p:cond delay="0"/>
                                  </p:stCondLst>
                                  <p:childTnLst>
                                    <p:animEffect transition="out" filter="fade">
                                      <p:cBhvr>
                                        <p:cTn id="110" dur="500" tmFilter="0, 0; .2, .5; .8, .5; 1, 0"/>
                                        <p:tgtEl>
                                          <p:spTgt spid="12"/>
                                        </p:tgtEl>
                                      </p:cBhvr>
                                    </p:animEffect>
                                    <p:animScale>
                                      <p:cBhvr>
                                        <p:cTn id="111" dur="250" autoRev="1" fill="hold"/>
                                        <p:tgtEl>
                                          <p:spTgt spid="12"/>
                                        </p:tgtEl>
                                      </p:cBhvr>
                                      <p:by x="105000" y="105000"/>
                                    </p:animScale>
                                  </p:childTnLst>
                                </p:cTn>
                              </p:par>
                            </p:childTnLst>
                          </p:cTn>
                        </p:par>
                        <p:par>
                          <p:cTn id="112" fill="hold">
                            <p:stCondLst>
                              <p:cond delay="7000"/>
                            </p:stCondLst>
                            <p:childTnLst>
                              <p:par>
                                <p:cTn id="113" presetID="22" presetClass="entr" presetSubtype="8" fill="hold" grpId="0" nodeType="afterEffect">
                                  <p:stCondLst>
                                    <p:cond delay="0"/>
                                  </p:stCondLst>
                                  <p:childTnLst>
                                    <p:set>
                                      <p:cBhvr>
                                        <p:cTn id="114" dur="1" fill="hold">
                                          <p:stCondLst>
                                            <p:cond delay="0"/>
                                          </p:stCondLst>
                                        </p:cTn>
                                        <p:tgtEl>
                                          <p:spTgt spid="204"/>
                                        </p:tgtEl>
                                        <p:attrNameLst>
                                          <p:attrName>style.visibility</p:attrName>
                                        </p:attrNameLst>
                                      </p:cBhvr>
                                      <p:to>
                                        <p:strVal val="visible"/>
                                      </p:to>
                                    </p:set>
                                    <p:animEffect transition="in" filter="wipe(left)">
                                      <p:cBhvr>
                                        <p:cTn id="115" dur="250"/>
                                        <p:tgtEl>
                                          <p:spTgt spid="204"/>
                                        </p:tgtEl>
                                      </p:cBhvr>
                                    </p:animEffect>
                                  </p:childTnLst>
                                </p:cTn>
                              </p:par>
                            </p:childTnLst>
                          </p:cTn>
                        </p:par>
                        <p:par>
                          <p:cTn id="116" fill="hold">
                            <p:stCondLst>
                              <p:cond delay="7250"/>
                            </p:stCondLst>
                            <p:childTnLst>
                              <p:par>
                                <p:cTn id="117" presetID="26" presetClass="emph" presetSubtype="0" fill="hold" nodeType="afterEffect">
                                  <p:stCondLst>
                                    <p:cond delay="0"/>
                                  </p:stCondLst>
                                  <p:childTnLst>
                                    <p:animEffect transition="out" filter="fade">
                                      <p:cBhvr>
                                        <p:cTn id="118" dur="500" tmFilter="0, 0; .2, .5; .8, .5; 1, 0"/>
                                        <p:tgtEl>
                                          <p:spTgt spid="11"/>
                                        </p:tgtEl>
                                      </p:cBhvr>
                                    </p:animEffect>
                                    <p:animScale>
                                      <p:cBhvr>
                                        <p:cTn id="119" dur="250" autoRev="1" fill="hold"/>
                                        <p:tgtEl>
                                          <p:spTgt spid="11"/>
                                        </p:tgtEl>
                                      </p:cBhvr>
                                      <p:by x="105000" y="105000"/>
                                    </p:animScale>
                                  </p:childTnLst>
                                </p:cTn>
                              </p:par>
                            </p:childTnLst>
                          </p:cTn>
                        </p:par>
                        <p:par>
                          <p:cTn id="120" fill="hold">
                            <p:stCondLst>
                              <p:cond delay="7750"/>
                            </p:stCondLst>
                            <p:childTnLst>
                              <p:par>
                                <p:cTn id="121" presetID="22" presetClass="entr" presetSubtype="4" fill="hold" grpId="0" nodeType="afterEffect">
                                  <p:stCondLst>
                                    <p:cond delay="0"/>
                                  </p:stCondLst>
                                  <p:childTnLst>
                                    <p:set>
                                      <p:cBhvr>
                                        <p:cTn id="122" dur="1" fill="hold">
                                          <p:stCondLst>
                                            <p:cond delay="0"/>
                                          </p:stCondLst>
                                        </p:cTn>
                                        <p:tgtEl>
                                          <p:spTgt spid="202"/>
                                        </p:tgtEl>
                                        <p:attrNameLst>
                                          <p:attrName>style.visibility</p:attrName>
                                        </p:attrNameLst>
                                      </p:cBhvr>
                                      <p:to>
                                        <p:strVal val="visible"/>
                                      </p:to>
                                    </p:set>
                                    <p:animEffect transition="in" filter="wipe(down)">
                                      <p:cBhvr>
                                        <p:cTn id="123" dur="250"/>
                                        <p:tgtEl>
                                          <p:spTgt spid="202"/>
                                        </p:tgtEl>
                                      </p:cBhvr>
                                    </p:animEffect>
                                  </p:childTnLst>
                                </p:cTn>
                              </p:par>
                            </p:childTnLst>
                          </p:cTn>
                        </p:par>
                        <p:par>
                          <p:cTn id="124" fill="hold">
                            <p:stCondLst>
                              <p:cond delay="8000"/>
                            </p:stCondLst>
                            <p:childTnLst>
                              <p:par>
                                <p:cTn id="125" presetID="26" presetClass="emph" presetSubtype="0" fill="hold" nodeType="afterEffect">
                                  <p:stCondLst>
                                    <p:cond delay="0"/>
                                  </p:stCondLst>
                                  <p:childTnLst>
                                    <p:animEffect transition="out" filter="fade">
                                      <p:cBhvr>
                                        <p:cTn id="126" dur="500" tmFilter="0, 0; .2, .5; .8, .5; 1, 0"/>
                                        <p:tgtEl>
                                          <p:spTgt spid="9"/>
                                        </p:tgtEl>
                                      </p:cBhvr>
                                    </p:animEffect>
                                    <p:animScale>
                                      <p:cBhvr>
                                        <p:cTn id="127" dur="250" autoRev="1" fill="hold"/>
                                        <p:tgtEl>
                                          <p:spTgt spid="9"/>
                                        </p:tgtEl>
                                      </p:cBhvr>
                                      <p:by x="105000" y="105000"/>
                                    </p:animScale>
                                  </p:childTnLst>
                                </p:cTn>
                              </p:par>
                            </p:childTnLst>
                          </p:cTn>
                        </p:par>
                        <p:par>
                          <p:cTn id="128" fill="hold">
                            <p:stCondLst>
                              <p:cond delay="8500"/>
                            </p:stCondLst>
                            <p:childTnLst>
                              <p:par>
                                <p:cTn id="129" presetID="22" presetClass="entr" presetSubtype="2" fill="hold" grpId="0" nodeType="afterEffect">
                                  <p:stCondLst>
                                    <p:cond delay="0"/>
                                  </p:stCondLst>
                                  <p:childTnLst>
                                    <p:set>
                                      <p:cBhvr>
                                        <p:cTn id="130" dur="1" fill="hold">
                                          <p:stCondLst>
                                            <p:cond delay="0"/>
                                          </p:stCondLst>
                                        </p:cTn>
                                        <p:tgtEl>
                                          <p:spTgt spid="205"/>
                                        </p:tgtEl>
                                        <p:attrNameLst>
                                          <p:attrName>style.visibility</p:attrName>
                                        </p:attrNameLst>
                                      </p:cBhvr>
                                      <p:to>
                                        <p:strVal val="visible"/>
                                      </p:to>
                                    </p:set>
                                    <p:animEffect transition="in" filter="wipe(right)">
                                      <p:cBhvr>
                                        <p:cTn id="131" dur="250"/>
                                        <p:tgtEl>
                                          <p:spTgt spid="205"/>
                                        </p:tgtEl>
                                      </p:cBhvr>
                                    </p:animEffect>
                                  </p:childTnLst>
                                </p:cTn>
                              </p:par>
                            </p:childTnLst>
                          </p:cTn>
                        </p:par>
                        <p:par>
                          <p:cTn id="132" fill="hold">
                            <p:stCondLst>
                              <p:cond delay="8750"/>
                            </p:stCondLst>
                            <p:childTnLst>
                              <p:par>
                                <p:cTn id="133" presetID="26" presetClass="emph" presetSubtype="0" fill="hold" nodeType="afterEffect">
                                  <p:stCondLst>
                                    <p:cond delay="0"/>
                                  </p:stCondLst>
                                  <p:childTnLst>
                                    <p:animEffect transition="out" filter="fade">
                                      <p:cBhvr>
                                        <p:cTn id="134" dur="500" tmFilter="0, 0; .2, .5; .8, .5; 1, 0"/>
                                        <p:tgtEl>
                                          <p:spTgt spid="8"/>
                                        </p:tgtEl>
                                      </p:cBhvr>
                                    </p:animEffect>
                                    <p:animScale>
                                      <p:cBhvr>
                                        <p:cTn id="135" dur="250" autoRev="1" fill="hold"/>
                                        <p:tgtEl>
                                          <p:spTgt spid="8"/>
                                        </p:tgtEl>
                                      </p:cBhvr>
                                      <p:by x="105000" y="105000"/>
                                    </p:animScale>
                                  </p:childTnLst>
                                </p:cTn>
                              </p:par>
                            </p:childTnLst>
                          </p:cTn>
                        </p:par>
                        <p:par>
                          <p:cTn id="136" fill="hold">
                            <p:stCondLst>
                              <p:cond delay="9250"/>
                            </p:stCondLst>
                            <p:childTnLst>
                              <p:par>
                                <p:cTn id="137" presetID="22" presetClass="entr" presetSubtype="2" fill="hold" grpId="0" nodeType="afterEffect">
                                  <p:stCondLst>
                                    <p:cond delay="0"/>
                                  </p:stCondLst>
                                  <p:childTnLst>
                                    <p:set>
                                      <p:cBhvr>
                                        <p:cTn id="138" dur="1" fill="hold">
                                          <p:stCondLst>
                                            <p:cond delay="0"/>
                                          </p:stCondLst>
                                        </p:cTn>
                                        <p:tgtEl>
                                          <p:spTgt spid="206"/>
                                        </p:tgtEl>
                                        <p:attrNameLst>
                                          <p:attrName>style.visibility</p:attrName>
                                        </p:attrNameLst>
                                      </p:cBhvr>
                                      <p:to>
                                        <p:strVal val="visible"/>
                                      </p:to>
                                    </p:set>
                                    <p:animEffect transition="in" filter="wipe(right)">
                                      <p:cBhvr>
                                        <p:cTn id="139" dur="250"/>
                                        <p:tgtEl>
                                          <p:spTgt spid="206"/>
                                        </p:tgtEl>
                                      </p:cBhvr>
                                    </p:animEffect>
                                  </p:childTnLst>
                                </p:cTn>
                              </p:par>
                            </p:childTnLst>
                          </p:cTn>
                        </p:par>
                        <p:par>
                          <p:cTn id="140" fill="hold">
                            <p:stCondLst>
                              <p:cond delay="9500"/>
                            </p:stCondLst>
                            <p:childTnLst>
                              <p:par>
                                <p:cTn id="141" presetID="26" presetClass="emph" presetSubtype="0" fill="hold" nodeType="afterEffect">
                                  <p:stCondLst>
                                    <p:cond delay="0"/>
                                  </p:stCondLst>
                                  <p:childTnLst>
                                    <p:animEffect transition="out" filter="fade">
                                      <p:cBhvr>
                                        <p:cTn id="142" dur="500" tmFilter="0, 0; .2, .5; .8, .5; 1, 0"/>
                                        <p:tgtEl>
                                          <p:spTgt spid="3"/>
                                        </p:tgtEl>
                                      </p:cBhvr>
                                    </p:animEffect>
                                    <p:animScale>
                                      <p:cBhvr>
                                        <p:cTn id="143" dur="250" autoRev="1" fill="hold"/>
                                        <p:tgtEl>
                                          <p:spTgt spid="3"/>
                                        </p:tgtEl>
                                      </p:cBhvr>
                                      <p:by x="105000" y="105000"/>
                                    </p:animScale>
                                  </p:childTnLst>
                                </p:cTn>
                              </p:par>
                            </p:childTnLst>
                          </p:cTn>
                        </p:par>
                        <p:par>
                          <p:cTn id="144" fill="hold">
                            <p:stCondLst>
                              <p:cond delay="10000"/>
                            </p:stCondLst>
                            <p:childTnLst>
                              <p:par>
                                <p:cTn id="145" presetID="22" presetClass="entr" presetSubtype="2" fill="hold" grpId="0" nodeType="afterEffect">
                                  <p:stCondLst>
                                    <p:cond delay="0"/>
                                  </p:stCondLst>
                                  <p:childTnLst>
                                    <p:set>
                                      <p:cBhvr>
                                        <p:cTn id="146" dur="1" fill="hold">
                                          <p:stCondLst>
                                            <p:cond delay="0"/>
                                          </p:stCondLst>
                                        </p:cTn>
                                        <p:tgtEl>
                                          <p:spTgt spid="207"/>
                                        </p:tgtEl>
                                        <p:attrNameLst>
                                          <p:attrName>style.visibility</p:attrName>
                                        </p:attrNameLst>
                                      </p:cBhvr>
                                      <p:to>
                                        <p:strVal val="visible"/>
                                      </p:to>
                                    </p:set>
                                    <p:animEffect transition="in" filter="wipe(right)">
                                      <p:cBhvr>
                                        <p:cTn id="147" dur="250"/>
                                        <p:tgtEl>
                                          <p:spTgt spid="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0" grpId="0"/>
      <p:bldP spid="10" grpId="1"/>
      <p:bldP spid="122" grpId="0" animBg="1"/>
      <p:bldP spid="122" grpId="1" animBg="1"/>
      <p:bldP spid="200" grpId="0"/>
      <p:bldP spid="201" grpId="0"/>
      <p:bldP spid="202" grpId="0"/>
      <p:bldP spid="204" grpId="0"/>
      <p:bldP spid="205" grpId="0"/>
      <p:bldP spid="206" grpId="0"/>
      <p:bldP spid="207" grpId="0"/>
    </p:bldLst>
  </p:timing>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 name="图片 4"/>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398"/>
            <a:ext cx="12192000" cy="6855204"/>
          </a:xfrm>
          <a:prstGeom prst="rect">
            <a:avLst/>
          </a:prstGeom>
        </p:spPr>
      </p:pic>
      <p:sp>
        <p:nvSpPr>
          <p:cNvPr id="6" name="矩形 5"/>
          <p:cNvSpPr/>
          <p:nvPr/>
        </p:nvSpPr>
        <p:spPr>
          <a:xfrm>
            <a:off x="0" y="700374"/>
            <a:ext cx="245364" cy="498475"/>
          </a:xfrm>
          <a:prstGeom prst="rect">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460375" y="700374"/>
            <a:ext cx="181356" cy="498475"/>
          </a:xfrm>
          <a:prstGeom prst="rect">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nvSpPr>
        <p:spPr>
          <a:xfrm>
            <a:off x="844550" y="700374"/>
            <a:ext cx="133350" cy="498475"/>
          </a:xfrm>
          <a:prstGeom prst="rect">
            <a:avLst/>
          </a:prstGeom>
          <a:solidFill>
            <a:srgbClr val="87BF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977900" y="657224"/>
            <a:ext cx="1832553" cy="584775"/>
          </a:xfrm>
          <a:prstGeom prst="rect">
            <a:avLst/>
          </a:prstGeom>
        </p:spPr>
        <p:txBody>
          <a:bodyPr wrap="square">
            <a:spAutoFit/>
          </a:bodyPr>
          <a:lstStyle/>
          <a:p>
            <a:pPr fontAlgn="base">
              <a:spcBef>
                <a:spcPct val="0"/>
              </a:spcBef>
              <a:spcAft>
                <a:spcPct val="0"/>
              </a:spcAft>
              <a:buFont typeface="Arial" pitchFamily="34" charset="0"/>
            </a:pPr>
            <a:r>
              <a:rPr lang="zh-CN" altLang="en-US" sz="3200" b="1">
                <a:solidFill>
                  <a:srgbClr val="4C870C"/>
                </a:solidFill>
                <a:latin typeface="方正正纤黑简体" panose="02000000000000000000" pitchFamily="2" charset="-122"/>
                <a:ea typeface="方正正纤黑简体" panose="02000000000000000000" pitchFamily="2" charset="-122"/>
                <a:cs typeface="Times New Roman" pitchFamily="18" charset="0"/>
              </a:rPr>
              <a:t>长期计划</a:t>
            </a:r>
          </a:p>
        </p:txBody>
      </p:sp>
      <p:grpSp>
        <p:nvGrpSpPr>
          <p:cNvPr id="11" name="组合 10"/>
          <p:cNvGrpSpPr/>
          <p:nvPr/>
        </p:nvGrpSpPr>
        <p:grpSpPr>
          <a:xfrm>
            <a:off x="4825111" y="1899223"/>
            <a:ext cx="1608256" cy="1608256"/>
            <a:chOff x="4163566" y="2270270"/>
            <a:chExt cx="1608256" cy="1608256"/>
          </a:xfrm>
        </p:grpSpPr>
        <p:sp>
          <p:nvSpPr>
            <p:cNvPr id="12" name="圆角矩形 11"/>
            <p:cNvSpPr/>
            <p:nvPr/>
          </p:nvSpPr>
          <p:spPr>
            <a:xfrm>
              <a:off x="4163566" y="2270270"/>
              <a:ext cx="1608256" cy="1608256"/>
            </a:xfrm>
            <a:prstGeom prst="roundRect">
              <a:avLst>
                <a:gd name="adj" fmla="val 8216"/>
              </a:avLst>
            </a:prstGeom>
            <a:pattFill prst="wdUpDiag">
              <a:fgClr>
                <a:srgbClr val="4E862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圆角矩形 12"/>
            <p:cNvSpPr/>
            <p:nvPr/>
          </p:nvSpPr>
          <p:spPr>
            <a:xfrm>
              <a:off x="4222750" y="2307783"/>
              <a:ext cx="1489890" cy="1489890"/>
            </a:xfrm>
            <a:prstGeom prst="roundRect">
              <a:avLst>
                <a:gd name="adj" fmla="val 8216"/>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8000"/>
            </a:p>
          </p:txBody>
        </p:sp>
        <p:sp>
          <p:nvSpPr>
            <p:cNvPr id="17" name="文本框 16"/>
            <p:cNvSpPr txBox="1"/>
            <p:nvPr/>
          </p:nvSpPr>
          <p:spPr>
            <a:xfrm>
              <a:off x="4535525" y="2351123"/>
              <a:ext cx="864339" cy="1446550"/>
            </a:xfrm>
            <a:prstGeom prst="rect">
              <a:avLst/>
            </a:prstGeom>
            <a:noFill/>
          </p:spPr>
          <p:txBody>
            <a:bodyPr wrap="none" rtlCol="0">
              <a:spAutoFit/>
            </a:bodyPr>
            <a:lstStyle/>
            <a:p>
              <a:r>
                <a:rPr lang="en-US" altLang="zh-CN" sz="8800" b="1">
                  <a:solidFill>
                    <a:schemeClr val="bg1"/>
                  </a:solidFill>
                  <a:latin typeface="+mn-ea"/>
                </a:rPr>
                <a:t>S</a:t>
              </a:r>
              <a:endParaRPr lang="zh-CN" altLang="en-US" sz="8800" b="1">
                <a:solidFill>
                  <a:schemeClr val="bg1"/>
                </a:solidFill>
                <a:latin typeface="+mn-ea"/>
              </a:endParaRPr>
            </a:p>
          </p:txBody>
        </p:sp>
      </p:grpSp>
      <p:grpSp>
        <p:nvGrpSpPr>
          <p:cNvPr id="18" name="组合 17"/>
          <p:cNvGrpSpPr/>
          <p:nvPr/>
        </p:nvGrpSpPr>
        <p:grpSpPr>
          <a:xfrm>
            <a:off x="6713705" y="1899223"/>
            <a:ext cx="1608256" cy="1608256"/>
            <a:chOff x="6052160" y="2270270"/>
            <a:chExt cx="1608256" cy="1608256"/>
          </a:xfrm>
        </p:grpSpPr>
        <p:sp>
          <p:nvSpPr>
            <p:cNvPr id="19" name="圆角矩形 18"/>
            <p:cNvSpPr/>
            <p:nvPr/>
          </p:nvSpPr>
          <p:spPr>
            <a:xfrm>
              <a:off x="6052160" y="2270270"/>
              <a:ext cx="1608256" cy="1608256"/>
            </a:xfrm>
            <a:prstGeom prst="roundRect">
              <a:avLst>
                <a:gd name="adj" fmla="val 8216"/>
              </a:avLst>
            </a:prstGeom>
            <a:pattFill prst="wdUpDiag">
              <a:fgClr>
                <a:srgbClr val="95C57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圆角矩形 19"/>
            <p:cNvSpPr/>
            <p:nvPr/>
          </p:nvSpPr>
          <p:spPr>
            <a:xfrm>
              <a:off x="6111344" y="2307783"/>
              <a:ext cx="1489890" cy="1489890"/>
            </a:xfrm>
            <a:prstGeom prst="roundRect">
              <a:avLst>
                <a:gd name="adj" fmla="val 8216"/>
              </a:avLst>
            </a:prstGeom>
            <a:solidFill>
              <a:srgbClr val="8CC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文本框 20"/>
            <p:cNvSpPr txBox="1"/>
            <p:nvPr/>
          </p:nvSpPr>
          <p:spPr>
            <a:xfrm>
              <a:off x="6156418" y="2342266"/>
              <a:ext cx="1399742" cy="1446550"/>
            </a:xfrm>
            <a:prstGeom prst="rect">
              <a:avLst/>
            </a:prstGeom>
            <a:noFill/>
          </p:spPr>
          <p:txBody>
            <a:bodyPr wrap="none" rtlCol="0">
              <a:spAutoFit/>
            </a:bodyPr>
            <a:lstStyle/>
            <a:p>
              <a:r>
                <a:rPr lang="en-US" altLang="zh-CN" sz="8800" b="1">
                  <a:solidFill>
                    <a:schemeClr val="bg1"/>
                  </a:solidFill>
                  <a:latin typeface="+mn-ea"/>
                </a:rPr>
                <a:t>W</a:t>
              </a:r>
              <a:endParaRPr lang="zh-CN" altLang="en-US" sz="8800" b="1">
                <a:solidFill>
                  <a:schemeClr val="bg1"/>
                </a:solidFill>
                <a:latin typeface="+mn-ea"/>
              </a:endParaRPr>
            </a:p>
          </p:txBody>
        </p:sp>
      </p:grpSp>
      <p:grpSp>
        <p:nvGrpSpPr>
          <p:cNvPr id="22" name="组合 21"/>
          <p:cNvGrpSpPr/>
          <p:nvPr/>
        </p:nvGrpSpPr>
        <p:grpSpPr>
          <a:xfrm>
            <a:off x="4825111" y="3661696"/>
            <a:ext cx="1608256" cy="1608256"/>
            <a:chOff x="4163566" y="4032743"/>
            <a:chExt cx="1608256" cy="1608256"/>
          </a:xfrm>
        </p:grpSpPr>
        <p:sp>
          <p:nvSpPr>
            <p:cNvPr id="23" name="圆角矩形 22"/>
            <p:cNvSpPr/>
            <p:nvPr/>
          </p:nvSpPr>
          <p:spPr>
            <a:xfrm>
              <a:off x="4163566" y="4032743"/>
              <a:ext cx="1608256" cy="1608256"/>
            </a:xfrm>
            <a:prstGeom prst="roundRect">
              <a:avLst>
                <a:gd name="adj" fmla="val 8216"/>
              </a:avLst>
            </a:prstGeom>
            <a:pattFill prst="wdUpDiag">
              <a:fgClr>
                <a:srgbClr val="87BF44"/>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圆角矩形 23"/>
            <p:cNvSpPr/>
            <p:nvPr/>
          </p:nvSpPr>
          <p:spPr>
            <a:xfrm>
              <a:off x="4222750" y="4070470"/>
              <a:ext cx="1489890" cy="1489890"/>
            </a:xfrm>
            <a:prstGeom prst="roundRect">
              <a:avLst>
                <a:gd name="adj" fmla="val 8216"/>
              </a:avLst>
            </a:prstGeom>
            <a:solidFill>
              <a:srgbClr val="87BF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文本框 24"/>
            <p:cNvSpPr txBox="1"/>
            <p:nvPr/>
          </p:nvSpPr>
          <p:spPr>
            <a:xfrm>
              <a:off x="4415299" y="4113810"/>
              <a:ext cx="1104790" cy="1446550"/>
            </a:xfrm>
            <a:prstGeom prst="rect">
              <a:avLst/>
            </a:prstGeom>
            <a:noFill/>
          </p:spPr>
          <p:txBody>
            <a:bodyPr wrap="none" rtlCol="0">
              <a:spAutoFit/>
            </a:bodyPr>
            <a:lstStyle/>
            <a:p>
              <a:r>
                <a:rPr lang="en-US" altLang="zh-CN" sz="8800" b="1">
                  <a:solidFill>
                    <a:schemeClr val="bg1"/>
                  </a:solidFill>
                  <a:latin typeface="+mn-ea"/>
                </a:rPr>
                <a:t>O</a:t>
              </a:r>
              <a:endParaRPr lang="zh-CN" altLang="en-US" sz="8800" b="1">
                <a:solidFill>
                  <a:schemeClr val="bg1"/>
                </a:solidFill>
                <a:latin typeface="+mn-ea"/>
              </a:endParaRPr>
            </a:p>
          </p:txBody>
        </p:sp>
      </p:grpSp>
      <p:grpSp>
        <p:nvGrpSpPr>
          <p:cNvPr id="26" name="组合 25"/>
          <p:cNvGrpSpPr/>
          <p:nvPr/>
        </p:nvGrpSpPr>
        <p:grpSpPr>
          <a:xfrm>
            <a:off x="6713705" y="3661696"/>
            <a:ext cx="1608256" cy="1608256"/>
            <a:chOff x="6052160" y="4032743"/>
            <a:chExt cx="1608256" cy="1608256"/>
          </a:xfrm>
        </p:grpSpPr>
        <p:sp>
          <p:nvSpPr>
            <p:cNvPr id="27" name="圆角矩形 26"/>
            <p:cNvSpPr/>
            <p:nvPr/>
          </p:nvSpPr>
          <p:spPr>
            <a:xfrm>
              <a:off x="6052160" y="4032743"/>
              <a:ext cx="1608256" cy="1608256"/>
            </a:xfrm>
            <a:prstGeom prst="roundRect">
              <a:avLst>
                <a:gd name="adj" fmla="val 8216"/>
              </a:avLst>
            </a:prstGeom>
            <a:pattFill prst="wdUpDiag">
              <a:fgClr>
                <a:srgbClr val="61A52E"/>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圆角矩形 27"/>
            <p:cNvSpPr/>
            <p:nvPr/>
          </p:nvSpPr>
          <p:spPr>
            <a:xfrm>
              <a:off x="6111344" y="4070470"/>
              <a:ext cx="1489890" cy="1489890"/>
            </a:xfrm>
            <a:prstGeom prst="roundRect">
              <a:avLst>
                <a:gd name="adj" fmla="val 8216"/>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文本框 28"/>
            <p:cNvSpPr txBox="1"/>
            <p:nvPr/>
          </p:nvSpPr>
          <p:spPr>
            <a:xfrm>
              <a:off x="6411295" y="4113810"/>
              <a:ext cx="889987" cy="1446550"/>
            </a:xfrm>
            <a:prstGeom prst="rect">
              <a:avLst/>
            </a:prstGeom>
            <a:noFill/>
          </p:spPr>
          <p:txBody>
            <a:bodyPr wrap="none" rtlCol="0">
              <a:spAutoFit/>
            </a:bodyPr>
            <a:lstStyle/>
            <a:p>
              <a:r>
                <a:rPr lang="en-US" altLang="zh-CN" sz="8800" b="1">
                  <a:solidFill>
                    <a:schemeClr val="bg1"/>
                  </a:solidFill>
                  <a:latin typeface="+mn-ea"/>
                </a:rPr>
                <a:t>T</a:t>
              </a:r>
              <a:endParaRPr lang="zh-CN" altLang="en-US" sz="8800" b="1">
                <a:solidFill>
                  <a:schemeClr val="bg1"/>
                </a:solidFill>
                <a:latin typeface="+mn-ea"/>
              </a:endParaRPr>
            </a:p>
          </p:txBody>
        </p:sp>
      </p:grpSp>
      <p:grpSp>
        <p:nvGrpSpPr>
          <p:cNvPr id="30" name="组合 29"/>
          <p:cNvGrpSpPr/>
          <p:nvPr/>
        </p:nvGrpSpPr>
        <p:grpSpPr>
          <a:xfrm>
            <a:off x="8434853" y="1983530"/>
            <a:ext cx="2763237" cy="1421928"/>
            <a:chOff x="7773308" y="2354577"/>
            <a:chExt cx="2763237" cy="1421928"/>
          </a:xfrm>
        </p:grpSpPr>
        <p:sp>
          <p:nvSpPr>
            <p:cNvPr id="31" name="文本框 30"/>
            <p:cNvSpPr txBox="1"/>
            <p:nvPr/>
          </p:nvSpPr>
          <p:spPr>
            <a:xfrm>
              <a:off x="7773308" y="2723909"/>
              <a:ext cx="2763237" cy="1052596"/>
            </a:xfrm>
            <a:prstGeom prst="rect">
              <a:avLst/>
            </a:prstGeom>
            <a:noFill/>
          </p:spPr>
          <p:txBody>
            <a:bodyPr wrap="square" rtlCol="0">
              <a:spAutoFit/>
            </a:bodyPr>
            <a:lstStyle/>
            <a:p>
              <a:pPr>
                <a:lnSpc>
                  <a:spcPct val="130000"/>
                </a:lnSpc>
              </a:pP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p>
          </p:txBody>
        </p:sp>
        <p:sp>
          <p:nvSpPr>
            <p:cNvPr id="32" name="矩形 31"/>
            <p:cNvSpPr/>
            <p:nvPr/>
          </p:nvSpPr>
          <p:spPr>
            <a:xfrm>
              <a:off x="7773308" y="2354577"/>
              <a:ext cx="2031325" cy="369332"/>
            </a:xfrm>
            <a:prstGeom prst="rect">
              <a:avLst/>
            </a:prstGeom>
          </p:spPr>
          <p:txBody>
            <a:bodyPr wrap="none">
              <a:spAutoFit/>
            </a:bodyPr>
            <a:lstStyle/>
            <a:p>
              <a:r>
                <a:rPr lang="zh-CN" altLang="en-US">
                  <a:solidFill>
                    <a:srgbClr val="8CC066"/>
                  </a:solidFill>
                  <a:latin typeface="方正正纤黑简体" panose="02000000000000000000" pitchFamily="2" charset="-122"/>
                  <a:ea typeface="方正正纤黑简体" panose="02000000000000000000" pitchFamily="2" charset="-122"/>
                </a:rPr>
                <a:t>点击此处添加标题</a:t>
              </a:r>
            </a:p>
          </p:txBody>
        </p:sp>
      </p:grpSp>
      <p:grpSp>
        <p:nvGrpSpPr>
          <p:cNvPr id="33" name="组合 32"/>
          <p:cNvGrpSpPr/>
          <p:nvPr/>
        </p:nvGrpSpPr>
        <p:grpSpPr>
          <a:xfrm>
            <a:off x="8434853" y="3729658"/>
            <a:ext cx="2763237" cy="1421928"/>
            <a:chOff x="7773308" y="4100705"/>
            <a:chExt cx="2763237" cy="1421928"/>
          </a:xfrm>
        </p:grpSpPr>
        <p:sp>
          <p:nvSpPr>
            <p:cNvPr id="34" name="文本框 33"/>
            <p:cNvSpPr txBox="1"/>
            <p:nvPr/>
          </p:nvSpPr>
          <p:spPr>
            <a:xfrm>
              <a:off x="7773308" y="4470037"/>
              <a:ext cx="2763237" cy="1052596"/>
            </a:xfrm>
            <a:prstGeom prst="rect">
              <a:avLst/>
            </a:prstGeom>
            <a:noFill/>
          </p:spPr>
          <p:txBody>
            <a:bodyPr wrap="square" rtlCol="0">
              <a:spAutoFit/>
            </a:bodyPr>
            <a:lstStyle/>
            <a:p>
              <a:pPr>
                <a:lnSpc>
                  <a:spcPct val="130000"/>
                </a:lnSpc>
              </a:pP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p>
          </p:txBody>
        </p:sp>
        <p:sp>
          <p:nvSpPr>
            <p:cNvPr id="35" name="矩形 34"/>
            <p:cNvSpPr/>
            <p:nvPr/>
          </p:nvSpPr>
          <p:spPr>
            <a:xfrm>
              <a:off x="7773308" y="4100705"/>
              <a:ext cx="2031325" cy="369332"/>
            </a:xfrm>
            <a:prstGeom prst="rect">
              <a:avLst/>
            </a:prstGeom>
          </p:spPr>
          <p:txBody>
            <a:bodyPr wrap="none">
              <a:spAutoFit/>
            </a:bodyPr>
            <a:lstStyle/>
            <a:p>
              <a:r>
                <a:rPr lang="zh-CN" altLang="en-US">
                  <a:solidFill>
                    <a:srgbClr val="61A52E"/>
                  </a:solidFill>
                  <a:latin typeface="方正正纤黑简体" panose="02000000000000000000" pitchFamily="2" charset="-122"/>
                  <a:ea typeface="方正正纤黑简体" panose="02000000000000000000" pitchFamily="2" charset="-122"/>
                </a:rPr>
                <a:t>点击此处添加标题</a:t>
              </a:r>
            </a:p>
          </p:txBody>
        </p:sp>
      </p:grpSp>
      <p:grpSp>
        <p:nvGrpSpPr>
          <p:cNvPr id="36" name="组合 35"/>
          <p:cNvGrpSpPr/>
          <p:nvPr/>
        </p:nvGrpSpPr>
        <p:grpSpPr>
          <a:xfrm>
            <a:off x="1948583" y="1983530"/>
            <a:ext cx="2763237" cy="1421928"/>
            <a:chOff x="1287038" y="2354577"/>
            <a:chExt cx="2763237" cy="1421928"/>
          </a:xfrm>
        </p:grpSpPr>
        <p:sp>
          <p:nvSpPr>
            <p:cNvPr id="37" name="文本框 36"/>
            <p:cNvSpPr txBox="1"/>
            <p:nvPr/>
          </p:nvSpPr>
          <p:spPr>
            <a:xfrm>
              <a:off x="1287038" y="2723909"/>
              <a:ext cx="2763237" cy="1052596"/>
            </a:xfrm>
            <a:prstGeom prst="rect">
              <a:avLst/>
            </a:prstGeom>
            <a:noFill/>
          </p:spPr>
          <p:txBody>
            <a:bodyPr wrap="square" rtlCol="0">
              <a:spAutoFit/>
            </a:bodyPr>
            <a:lstStyle/>
            <a:p>
              <a:pPr algn="r">
                <a:lnSpc>
                  <a:spcPct val="130000"/>
                </a:lnSpc>
              </a:pP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p>
          </p:txBody>
        </p:sp>
        <p:sp>
          <p:nvSpPr>
            <p:cNvPr id="38" name="矩形 37"/>
            <p:cNvSpPr/>
            <p:nvPr/>
          </p:nvSpPr>
          <p:spPr>
            <a:xfrm>
              <a:off x="2018950" y="2354577"/>
              <a:ext cx="2031325" cy="369332"/>
            </a:xfrm>
            <a:prstGeom prst="rect">
              <a:avLst/>
            </a:prstGeom>
          </p:spPr>
          <p:txBody>
            <a:bodyPr wrap="none">
              <a:spAutoFit/>
            </a:bodyPr>
            <a:lstStyle/>
            <a:p>
              <a:r>
                <a:rPr lang="zh-CN" altLang="en-US">
                  <a:solidFill>
                    <a:srgbClr val="4E8625"/>
                  </a:solidFill>
                  <a:latin typeface="方正正纤黑简体" panose="02000000000000000000" pitchFamily="2" charset="-122"/>
                  <a:ea typeface="方正正纤黑简体" panose="02000000000000000000" pitchFamily="2" charset="-122"/>
                </a:rPr>
                <a:t>点击此处添加标题</a:t>
              </a:r>
            </a:p>
          </p:txBody>
        </p:sp>
      </p:grpSp>
      <p:grpSp>
        <p:nvGrpSpPr>
          <p:cNvPr id="39" name="组合 38"/>
          <p:cNvGrpSpPr/>
          <p:nvPr/>
        </p:nvGrpSpPr>
        <p:grpSpPr>
          <a:xfrm>
            <a:off x="1948583" y="3729658"/>
            <a:ext cx="2763237" cy="1421928"/>
            <a:chOff x="1287038" y="4100705"/>
            <a:chExt cx="2763237" cy="1421928"/>
          </a:xfrm>
        </p:grpSpPr>
        <p:sp>
          <p:nvSpPr>
            <p:cNvPr id="40" name="文本框 39"/>
            <p:cNvSpPr txBox="1"/>
            <p:nvPr/>
          </p:nvSpPr>
          <p:spPr>
            <a:xfrm>
              <a:off x="1287038" y="4470037"/>
              <a:ext cx="2763237" cy="1052596"/>
            </a:xfrm>
            <a:prstGeom prst="rect">
              <a:avLst/>
            </a:prstGeom>
            <a:noFill/>
          </p:spPr>
          <p:txBody>
            <a:bodyPr wrap="square" rtlCol="0">
              <a:spAutoFit/>
            </a:bodyPr>
            <a:lstStyle/>
            <a:p>
              <a:pPr algn="r">
                <a:lnSpc>
                  <a:spcPct val="130000"/>
                </a:lnSpc>
              </a:pP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p>
          </p:txBody>
        </p:sp>
        <p:sp>
          <p:nvSpPr>
            <p:cNvPr id="41" name="矩形 40"/>
            <p:cNvSpPr/>
            <p:nvPr/>
          </p:nvSpPr>
          <p:spPr>
            <a:xfrm>
              <a:off x="2018950" y="4100705"/>
              <a:ext cx="2031325" cy="369332"/>
            </a:xfrm>
            <a:prstGeom prst="rect">
              <a:avLst/>
            </a:prstGeom>
          </p:spPr>
          <p:txBody>
            <a:bodyPr wrap="none">
              <a:spAutoFit/>
            </a:bodyPr>
            <a:lstStyle/>
            <a:p>
              <a:r>
                <a:rPr lang="zh-CN" altLang="en-US">
                  <a:solidFill>
                    <a:srgbClr val="87BF44"/>
                  </a:solidFill>
                  <a:latin typeface="方正正纤黑简体" panose="02000000000000000000" pitchFamily="2" charset="-122"/>
                  <a:ea typeface="方正正纤黑简体" panose="02000000000000000000" pitchFamily="2" charset="-122"/>
                </a:rPr>
                <a:t>点击此处添加标题</a:t>
              </a:r>
            </a:p>
          </p:txBody>
        </p:sp>
      </p:grpSp>
    </p:spTree>
    <p:extLst>
      <p:ext uri="{BB962C8B-B14F-4D97-AF65-F5344CB8AC3E}">
        <p14:creationId xmlns:p14="http://schemas.microsoft.com/office/powerpoint/2010/main" val="157743824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50"/>
                                        <p:tgtEl>
                                          <p:spTgt spid="6"/>
                                        </p:tgtEl>
                                      </p:cBhvr>
                                    </p:animEffect>
                                  </p:childTnLst>
                                </p:cTn>
                              </p:par>
                            </p:childTnLst>
                          </p:cTn>
                        </p:par>
                        <p:par>
                          <p:cTn id="8" fill="hold">
                            <p:stCondLst>
                              <p:cond delay="25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250"/>
                                        <p:tgtEl>
                                          <p:spTgt spid="7"/>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250"/>
                                        <p:tgtEl>
                                          <p:spTgt spid="8"/>
                                        </p:tgtEl>
                                      </p:cBhvr>
                                    </p:animEffect>
                                  </p:childTnLst>
                                </p:cTn>
                              </p:par>
                            </p:childTnLst>
                          </p:cTn>
                        </p:par>
                        <p:par>
                          <p:cTn id="16" fill="hold">
                            <p:stCondLst>
                              <p:cond delay="75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250"/>
                                        <p:tgtEl>
                                          <p:spTgt spid="3"/>
                                        </p:tgtEl>
                                      </p:cBhvr>
                                    </p:animEffect>
                                  </p:childTnLst>
                                </p:cTn>
                              </p:par>
                            </p:childTnLst>
                          </p:cTn>
                        </p:par>
                        <p:par>
                          <p:cTn id="20" fill="hold">
                            <p:stCondLst>
                              <p:cond delay="1000"/>
                            </p:stCondLst>
                            <p:childTnLst>
                              <p:par>
                                <p:cTn id="21" presetID="26" presetClass="emph" presetSubtype="0" fill="hold" grpId="1" nodeType="afterEffect">
                                  <p:stCondLst>
                                    <p:cond delay="0"/>
                                  </p:stCondLst>
                                  <p:childTnLst>
                                    <p:animEffect transition="out" filter="fade">
                                      <p:cBhvr>
                                        <p:cTn id="22" dur="500" tmFilter="0, 0; .2, .5; .8, .5; 1, 0"/>
                                        <p:tgtEl>
                                          <p:spTgt spid="3"/>
                                        </p:tgtEl>
                                      </p:cBhvr>
                                    </p:animEffect>
                                    <p:animScale>
                                      <p:cBhvr>
                                        <p:cTn id="23" dur="250" autoRev="1" fill="hold"/>
                                        <p:tgtEl>
                                          <p:spTgt spid="3"/>
                                        </p:tgtEl>
                                      </p:cBhvr>
                                      <p:by x="105000" y="105000"/>
                                    </p:animScale>
                                  </p:childTnLst>
                                </p:cTn>
                              </p:par>
                              <p:par>
                                <p:cTn id="24" presetID="23" presetClass="entr" presetSubtype="16" fill="hold" nodeType="withEffect">
                                  <p:stCondLst>
                                    <p:cond delay="500"/>
                                  </p:stCondLst>
                                  <p:childTnLst>
                                    <p:set>
                                      <p:cBhvr>
                                        <p:cTn id="25" dur="1" fill="hold">
                                          <p:stCondLst>
                                            <p:cond delay="0"/>
                                          </p:stCondLst>
                                        </p:cTn>
                                        <p:tgtEl>
                                          <p:spTgt spid="11"/>
                                        </p:tgtEl>
                                        <p:attrNameLst>
                                          <p:attrName>style.visibility</p:attrName>
                                        </p:attrNameLst>
                                      </p:cBhvr>
                                      <p:to>
                                        <p:strVal val="visible"/>
                                      </p:to>
                                    </p:set>
                                    <p:anim calcmode="lin" valueType="num">
                                      <p:cBhvr>
                                        <p:cTn id="26" dur="500" fill="hold"/>
                                        <p:tgtEl>
                                          <p:spTgt spid="11"/>
                                        </p:tgtEl>
                                        <p:attrNameLst>
                                          <p:attrName>ppt_w</p:attrName>
                                        </p:attrNameLst>
                                      </p:cBhvr>
                                      <p:tavLst>
                                        <p:tav tm="0">
                                          <p:val>
                                            <p:fltVal val="0"/>
                                          </p:val>
                                        </p:tav>
                                        <p:tav tm="100000">
                                          <p:val>
                                            <p:strVal val="#ppt_w"/>
                                          </p:val>
                                        </p:tav>
                                      </p:tavLst>
                                    </p:anim>
                                    <p:anim calcmode="lin" valueType="num">
                                      <p:cBhvr>
                                        <p:cTn id="27" dur="500" fill="hold"/>
                                        <p:tgtEl>
                                          <p:spTgt spid="11"/>
                                        </p:tgtEl>
                                        <p:attrNameLst>
                                          <p:attrName>ppt_h</p:attrName>
                                        </p:attrNameLst>
                                      </p:cBhvr>
                                      <p:tavLst>
                                        <p:tav tm="0">
                                          <p:val>
                                            <p:fltVal val="0"/>
                                          </p:val>
                                        </p:tav>
                                        <p:tav tm="100000">
                                          <p:val>
                                            <p:strVal val="#ppt_h"/>
                                          </p:val>
                                        </p:tav>
                                      </p:tavLst>
                                    </p:anim>
                                  </p:childTnLst>
                                </p:cTn>
                              </p:par>
                              <p:par>
                                <p:cTn id="28" presetID="23" presetClass="entr" presetSubtype="16" fill="hold" nodeType="withEffect">
                                  <p:stCondLst>
                                    <p:cond delay="500"/>
                                  </p:stCondLst>
                                  <p:childTnLst>
                                    <p:set>
                                      <p:cBhvr>
                                        <p:cTn id="29" dur="1" fill="hold">
                                          <p:stCondLst>
                                            <p:cond delay="0"/>
                                          </p:stCondLst>
                                        </p:cTn>
                                        <p:tgtEl>
                                          <p:spTgt spid="18"/>
                                        </p:tgtEl>
                                        <p:attrNameLst>
                                          <p:attrName>style.visibility</p:attrName>
                                        </p:attrNameLst>
                                      </p:cBhvr>
                                      <p:to>
                                        <p:strVal val="visible"/>
                                      </p:to>
                                    </p:set>
                                    <p:anim calcmode="lin" valueType="num">
                                      <p:cBhvr>
                                        <p:cTn id="30" dur="500" fill="hold"/>
                                        <p:tgtEl>
                                          <p:spTgt spid="18"/>
                                        </p:tgtEl>
                                        <p:attrNameLst>
                                          <p:attrName>ppt_w</p:attrName>
                                        </p:attrNameLst>
                                      </p:cBhvr>
                                      <p:tavLst>
                                        <p:tav tm="0">
                                          <p:val>
                                            <p:fltVal val="0"/>
                                          </p:val>
                                        </p:tav>
                                        <p:tav tm="100000">
                                          <p:val>
                                            <p:strVal val="#ppt_w"/>
                                          </p:val>
                                        </p:tav>
                                      </p:tavLst>
                                    </p:anim>
                                    <p:anim calcmode="lin" valueType="num">
                                      <p:cBhvr>
                                        <p:cTn id="31" dur="500" fill="hold"/>
                                        <p:tgtEl>
                                          <p:spTgt spid="18"/>
                                        </p:tgtEl>
                                        <p:attrNameLst>
                                          <p:attrName>ppt_h</p:attrName>
                                        </p:attrNameLst>
                                      </p:cBhvr>
                                      <p:tavLst>
                                        <p:tav tm="0">
                                          <p:val>
                                            <p:fltVal val="0"/>
                                          </p:val>
                                        </p:tav>
                                        <p:tav tm="100000">
                                          <p:val>
                                            <p:strVal val="#ppt_h"/>
                                          </p:val>
                                        </p:tav>
                                      </p:tavLst>
                                    </p:anim>
                                  </p:childTnLst>
                                </p:cTn>
                              </p:par>
                              <p:par>
                                <p:cTn id="32" presetID="23" presetClass="entr" presetSubtype="16" fill="hold" nodeType="withEffect">
                                  <p:stCondLst>
                                    <p:cond delay="500"/>
                                  </p:stCondLst>
                                  <p:childTnLst>
                                    <p:set>
                                      <p:cBhvr>
                                        <p:cTn id="33" dur="1" fill="hold">
                                          <p:stCondLst>
                                            <p:cond delay="0"/>
                                          </p:stCondLst>
                                        </p:cTn>
                                        <p:tgtEl>
                                          <p:spTgt spid="26"/>
                                        </p:tgtEl>
                                        <p:attrNameLst>
                                          <p:attrName>style.visibility</p:attrName>
                                        </p:attrNameLst>
                                      </p:cBhvr>
                                      <p:to>
                                        <p:strVal val="visible"/>
                                      </p:to>
                                    </p:set>
                                    <p:anim calcmode="lin" valueType="num">
                                      <p:cBhvr>
                                        <p:cTn id="34" dur="500" fill="hold"/>
                                        <p:tgtEl>
                                          <p:spTgt spid="26"/>
                                        </p:tgtEl>
                                        <p:attrNameLst>
                                          <p:attrName>ppt_w</p:attrName>
                                        </p:attrNameLst>
                                      </p:cBhvr>
                                      <p:tavLst>
                                        <p:tav tm="0">
                                          <p:val>
                                            <p:fltVal val="0"/>
                                          </p:val>
                                        </p:tav>
                                        <p:tav tm="100000">
                                          <p:val>
                                            <p:strVal val="#ppt_w"/>
                                          </p:val>
                                        </p:tav>
                                      </p:tavLst>
                                    </p:anim>
                                    <p:anim calcmode="lin" valueType="num">
                                      <p:cBhvr>
                                        <p:cTn id="35" dur="500" fill="hold"/>
                                        <p:tgtEl>
                                          <p:spTgt spid="26"/>
                                        </p:tgtEl>
                                        <p:attrNameLst>
                                          <p:attrName>ppt_h</p:attrName>
                                        </p:attrNameLst>
                                      </p:cBhvr>
                                      <p:tavLst>
                                        <p:tav tm="0">
                                          <p:val>
                                            <p:fltVal val="0"/>
                                          </p:val>
                                        </p:tav>
                                        <p:tav tm="100000">
                                          <p:val>
                                            <p:strVal val="#ppt_h"/>
                                          </p:val>
                                        </p:tav>
                                      </p:tavLst>
                                    </p:anim>
                                  </p:childTnLst>
                                </p:cTn>
                              </p:par>
                              <p:par>
                                <p:cTn id="36" presetID="23" presetClass="entr" presetSubtype="16" fill="hold" nodeType="withEffect">
                                  <p:stCondLst>
                                    <p:cond delay="500"/>
                                  </p:stCondLst>
                                  <p:childTnLst>
                                    <p:set>
                                      <p:cBhvr>
                                        <p:cTn id="37" dur="1" fill="hold">
                                          <p:stCondLst>
                                            <p:cond delay="0"/>
                                          </p:stCondLst>
                                        </p:cTn>
                                        <p:tgtEl>
                                          <p:spTgt spid="22"/>
                                        </p:tgtEl>
                                        <p:attrNameLst>
                                          <p:attrName>style.visibility</p:attrName>
                                        </p:attrNameLst>
                                      </p:cBhvr>
                                      <p:to>
                                        <p:strVal val="visible"/>
                                      </p:to>
                                    </p:set>
                                    <p:anim calcmode="lin" valueType="num">
                                      <p:cBhvr>
                                        <p:cTn id="38" dur="500" fill="hold"/>
                                        <p:tgtEl>
                                          <p:spTgt spid="22"/>
                                        </p:tgtEl>
                                        <p:attrNameLst>
                                          <p:attrName>ppt_w</p:attrName>
                                        </p:attrNameLst>
                                      </p:cBhvr>
                                      <p:tavLst>
                                        <p:tav tm="0">
                                          <p:val>
                                            <p:fltVal val="0"/>
                                          </p:val>
                                        </p:tav>
                                        <p:tav tm="100000">
                                          <p:val>
                                            <p:strVal val="#ppt_w"/>
                                          </p:val>
                                        </p:tav>
                                      </p:tavLst>
                                    </p:anim>
                                    <p:anim calcmode="lin" valueType="num">
                                      <p:cBhvr>
                                        <p:cTn id="39" dur="500" fill="hold"/>
                                        <p:tgtEl>
                                          <p:spTgt spid="22"/>
                                        </p:tgtEl>
                                        <p:attrNameLst>
                                          <p:attrName>ppt_h</p:attrName>
                                        </p:attrNameLst>
                                      </p:cBhvr>
                                      <p:tavLst>
                                        <p:tav tm="0">
                                          <p:val>
                                            <p:fltVal val="0"/>
                                          </p:val>
                                        </p:tav>
                                        <p:tav tm="100000">
                                          <p:val>
                                            <p:strVal val="#ppt_h"/>
                                          </p:val>
                                        </p:tav>
                                      </p:tavLst>
                                    </p:anim>
                                  </p:childTnLst>
                                </p:cTn>
                              </p:par>
                            </p:childTnLst>
                          </p:cTn>
                        </p:par>
                        <p:par>
                          <p:cTn id="40" fill="hold">
                            <p:stCondLst>
                              <p:cond delay="2000"/>
                            </p:stCondLst>
                            <p:childTnLst>
                              <p:par>
                                <p:cTn id="41" presetID="26" presetClass="emph" presetSubtype="0" fill="hold" nodeType="afterEffect">
                                  <p:stCondLst>
                                    <p:cond delay="0"/>
                                  </p:stCondLst>
                                  <p:childTnLst>
                                    <p:animEffect transition="out" filter="fade">
                                      <p:cBhvr>
                                        <p:cTn id="42" dur="500" tmFilter="0, 0; .2, .5; .8, .5; 1, 0"/>
                                        <p:tgtEl>
                                          <p:spTgt spid="11"/>
                                        </p:tgtEl>
                                      </p:cBhvr>
                                    </p:animEffect>
                                    <p:animScale>
                                      <p:cBhvr>
                                        <p:cTn id="43" dur="250" autoRev="1" fill="hold"/>
                                        <p:tgtEl>
                                          <p:spTgt spid="11"/>
                                        </p:tgtEl>
                                      </p:cBhvr>
                                      <p:by x="105000" y="105000"/>
                                    </p:animScale>
                                  </p:childTnLst>
                                </p:cTn>
                              </p:par>
                            </p:childTnLst>
                          </p:cTn>
                        </p:par>
                        <p:par>
                          <p:cTn id="44" fill="hold">
                            <p:stCondLst>
                              <p:cond delay="2500"/>
                            </p:stCondLst>
                            <p:childTnLst>
                              <p:par>
                                <p:cTn id="45" presetID="42" presetClass="entr" presetSubtype="0"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Effect transition="in" filter="fade">
                                      <p:cBhvr>
                                        <p:cTn id="47" dur="250"/>
                                        <p:tgtEl>
                                          <p:spTgt spid="36"/>
                                        </p:tgtEl>
                                      </p:cBhvr>
                                    </p:animEffect>
                                    <p:anim calcmode="lin" valueType="num">
                                      <p:cBhvr>
                                        <p:cTn id="48" dur="250" fill="hold"/>
                                        <p:tgtEl>
                                          <p:spTgt spid="36"/>
                                        </p:tgtEl>
                                        <p:attrNameLst>
                                          <p:attrName>ppt_x</p:attrName>
                                        </p:attrNameLst>
                                      </p:cBhvr>
                                      <p:tavLst>
                                        <p:tav tm="0">
                                          <p:val>
                                            <p:strVal val="#ppt_x"/>
                                          </p:val>
                                        </p:tav>
                                        <p:tav tm="100000">
                                          <p:val>
                                            <p:strVal val="#ppt_x"/>
                                          </p:val>
                                        </p:tav>
                                      </p:tavLst>
                                    </p:anim>
                                    <p:anim calcmode="lin" valueType="num">
                                      <p:cBhvr>
                                        <p:cTn id="49" dur="250" fill="hold"/>
                                        <p:tgtEl>
                                          <p:spTgt spid="36"/>
                                        </p:tgtEl>
                                        <p:attrNameLst>
                                          <p:attrName>ppt_y</p:attrName>
                                        </p:attrNameLst>
                                      </p:cBhvr>
                                      <p:tavLst>
                                        <p:tav tm="0">
                                          <p:val>
                                            <p:strVal val="#ppt_y+.1"/>
                                          </p:val>
                                        </p:tav>
                                        <p:tav tm="100000">
                                          <p:val>
                                            <p:strVal val="#ppt_y"/>
                                          </p:val>
                                        </p:tav>
                                      </p:tavLst>
                                    </p:anim>
                                  </p:childTnLst>
                                </p:cTn>
                              </p:par>
                            </p:childTnLst>
                          </p:cTn>
                        </p:par>
                        <p:par>
                          <p:cTn id="50" fill="hold">
                            <p:stCondLst>
                              <p:cond delay="2750"/>
                            </p:stCondLst>
                            <p:childTnLst>
                              <p:par>
                                <p:cTn id="51" presetID="26" presetClass="emph" presetSubtype="0" fill="hold" nodeType="afterEffect">
                                  <p:stCondLst>
                                    <p:cond delay="0"/>
                                  </p:stCondLst>
                                  <p:childTnLst>
                                    <p:animEffect transition="out" filter="fade">
                                      <p:cBhvr>
                                        <p:cTn id="52" dur="500" tmFilter="0, 0; .2, .5; .8, .5; 1, 0"/>
                                        <p:tgtEl>
                                          <p:spTgt spid="18"/>
                                        </p:tgtEl>
                                      </p:cBhvr>
                                    </p:animEffect>
                                    <p:animScale>
                                      <p:cBhvr>
                                        <p:cTn id="53" dur="250" autoRev="1" fill="hold"/>
                                        <p:tgtEl>
                                          <p:spTgt spid="18"/>
                                        </p:tgtEl>
                                      </p:cBhvr>
                                      <p:by x="105000" y="105000"/>
                                    </p:animScale>
                                  </p:childTnLst>
                                </p:cTn>
                              </p:par>
                            </p:childTnLst>
                          </p:cTn>
                        </p:par>
                        <p:par>
                          <p:cTn id="54" fill="hold">
                            <p:stCondLst>
                              <p:cond delay="3250"/>
                            </p:stCondLst>
                            <p:childTnLst>
                              <p:par>
                                <p:cTn id="55" presetID="42" presetClass="entr" presetSubtype="0" fill="hold" nodeType="after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fade">
                                      <p:cBhvr>
                                        <p:cTn id="57" dur="250"/>
                                        <p:tgtEl>
                                          <p:spTgt spid="30"/>
                                        </p:tgtEl>
                                      </p:cBhvr>
                                    </p:animEffect>
                                    <p:anim calcmode="lin" valueType="num">
                                      <p:cBhvr>
                                        <p:cTn id="58" dur="250" fill="hold"/>
                                        <p:tgtEl>
                                          <p:spTgt spid="30"/>
                                        </p:tgtEl>
                                        <p:attrNameLst>
                                          <p:attrName>ppt_x</p:attrName>
                                        </p:attrNameLst>
                                      </p:cBhvr>
                                      <p:tavLst>
                                        <p:tav tm="0">
                                          <p:val>
                                            <p:strVal val="#ppt_x"/>
                                          </p:val>
                                        </p:tav>
                                        <p:tav tm="100000">
                                          <p:val>
                                            <p:strVal val="#ppt_x"/>
                                          </p:val>
                                        </p:tav>
                                      </p:tavLst>
                                    </p:anim>
                                    <p:anim calcmode="lin" valueType="num">
                                      <p:cBhvr>
                                        <p:cTn id="59" dur="250" fill="hold"/>
                                        <p:tgtEl>
                                          <p:spTgt spid="30"/>
                                        </p:tgtEl>
                                        <p:attrNameLst>
                                          <p:attrName>ppt_y</p:attrName>
                                        </p:attrNameLst>
                                      </p:cBhvr>
                                      <p:tavLst>
                                        <p:tav tm="0">
                                          <p:val>
                                            <p:strVal val="#ppt_y+.1"/>
                                          </p:val>
                                        </p:tav>
                                        <p:tav tm="100000">
                                          <p:val>
                                            <p:strVal val="#ppt_y"/>
                                          </p:val>
                                        </p:tav>
                                      </p:tavLst>
                                    </p:anim>
                                  </p:childTnLst>
                                </p:cTn>
                              </p:par>
                            </p:childTnLst>
                          </p:cTn>
                        </p:par>
                        <p:par>
                          <p:cTn id="60" fill="hold">
                            <p:stCondLst>
                              <p:cond delay="3500"/>
                            </p:stCondLst>
                            <p:childTnLst>
                              <p:par>
                                <p:cTn id="61" presetID="26" presetClass="emph" presetSubtype="0" fill="hold" nodeType="afterEffect">
                                  <p:stCondLst>
                                    <p:cond delay="0"/>
                                  </p:stCondLst>
                                  <p:childTnLst>
                                    <p:animEffect transition="out" filter="fade">
                                      <p:cBhvr>
                                        <p:cTn id="62" dur="500" tmFilter="0, 0; .2, .5; .8, .5; 1, 0"/>
                                        <p:tgtEl>
                                          <p:spTgt spid="22"/>
                                        </p:tgtEl>
                                      </p:cBhvr>
                                    </p:animEffect>
                                    <p:animScale>
                                      <p:cBhvr>
                                        <p:cTn id="63" dur="250" autoRev="1" fill="hold"/>
                                        <p:tgtEl>
                                          <p:spTgt spid="22"/>
                                        </p:tgtEl>
                                      </p:cBhvr>
                                      <p:by x="105000" y="105000"/>
                                    </p:animScale>
                                  </p:childTnLst>
                                </p:cTn>
                              </p:par>
                            </p:childTnLst>
                          </p:cTn>
                        </p:par>
                        <p:par>
                          <p:cTn id="64" fill="hold">
                            <p:stCondLst>
                              <p:cond delay="4000"/>
                            </p:stCondLst>
                            <p:childTnLst>
                              <p:par>
                                <p:cTn id="65" presetID="42" presetClass="entr" presetSubtype="0" fill="hold" nodeType="afterEffect">
                                  <p:stCondLst>
                                    <p:cond delay="0"/>
                                  </p:stCondLst>
                                  <p:childTnLst>
                                    <p:set>
                                      <p:cBhvr>
                                        <p:cTn id="66" dur="1" fill="hold">
                                          <p:stCondLst>
                                            <p:cond delay="0"/>
                                          </p:stCondLst>
                                        </p:cTn>
                                        <p:tgtEl>
                                          <p:spTgt spid="39"/>
                                        </p:tgtEl>
                                        <p:attrNameLst>
                                          <p:attrName>style.visibility</p:attrName>
                                        </p:attrNameLst>
                                      </p:cBhvr>
                                      <p:to>
                                        <p:strVal val="visible"/>
                                      </p:to>
                                    </p:set>
                                    <p:animEffect transition="in" filter="fade">
                                      <p:cBhvr>
                                        <p:cTn id="67" dur="250"/>
                                        <p:tgtEl>
                                          <p:spTgt spid="39"/>
                                        </p:tgtEl>
                                      </p:cBhvr>
                                    </p:animEffect>
                                    <p:anim calcmode="lin" valueType="num">
                                      <p:cBhvr>
                                        <p:cTn id="68" dur="250" fill="hold"/>
                                        <p:tgtEl>
                                          <p:spTgt spid="39"/>
                                        </p:tgtEl>
                                        <p:attrNameLst>
                                          <p:attrName>ppt_x</p:attrName>
                                        </p:attrNameLst>
                                      </p:cBhvr>
                                      <p:tavLst>
                                        <p:tav tm="0">
                                          <p:val>
                                            <p:strVal val="#ppt_x"/>
                                          </p:val>
                                        </p:tav>
                                        <p:tav tm="100000">
                                          <p:val>
                                            <p:strVal val="#ppt_x"/>
                                          </p:val>
                                        </p:tav>
                                      </p:tavLst>
                                    </p:anim>
                                    <p:anim calcmode="lin" valueType="num">
                                      <p:cBhvr>
                                        <p:cTn id="69" dur="250" fill="hold"/>
                                        <p:tgtEl>
                                          <p:spTgt spid="39"/>
                                        </p:tgtEl>
                                        <p:attrNameLst>
                                          <p:attrName>ppt_y</p:attrName>
                                        </p:attrNameLst>
                                      </p:cBhvr>
                                      <p:tavLst>
                                        <p:tav tm="0">
                                          <p:val>
                                            <p:strVal val="#ppt_y+.1"/>
                                          </p:val>
                                        </p:tav>
                                        <p:tav tm="100000">
                                          <p:val>
                                            <p:strVal val="#ppt_y"/>
                                          </p:val>
                                        </p:tav>
                                      </p:tavLst>
                                    </p:anim>
                                  </p:childTnLst>
                                </p:cTn>
                              </p:par>
                            </p:childTnLst>
                          </p:cTn>
                        </p:par>
                        <p:par>
                          <p:cTn id="70" fill="hold">
                            <p:stCondLst>
                              <p:cond delay="4250"/>
                            </p:stCondLst>
                            <p:childTnLst>
                              <p:par>
                                <p:cTn id="71" presetID="26" presetClass="emph" presetSubtype="0" fill="hold" nodeType="afterEffect">
                                  <p:stCondLst>
                                    <p:cond delay="0"/>
                                  </p:stCondLst>
                                  <p:childTnLst>
                                    <p:animEffect transition="out" filter="fade">
                                      <p:cBhvr>
                                        <p:cTn id="72" dur="500" tmFilter="0, 0; .2, .5; .8, .5; 1, 0"/>
                                        <p:tgtEl>
                                          <p:spTgt spid="26"/>
                                        </p:tgtEl>
                                      </p:cBhvr>
                                    </p:animEffect>
                                    <p:animScale>
                                      <p:cBhvr>
                                        <p:cTn id="73" dur="250" autoRev="1" fill="hold"/>
                                        <p:tgtEl>
                                          <p:spTgt spid="26"/>
                                        </p:tgtEl>
                                      </p:cBhvr>
                                      <p:by x="105000" y="105000"/>
                                    </p:animScale>
                                  </p:childTnLst>
                                </p:cTn>
                              </p:par>
                            </p:childTnLst>
                          </p:cTn>
                        </p:par>
                        <p:par>
                          <p:cTn id="74" fill="hold">
                            <p:stCondLst>
                              <p:cond delay="4750"/>
                            </p:stCondLst>
                            <p:childTnLst>
                              <p:par>
                                <p:cTn id="75" presetID="42" presetClass="entr" presetSubtype="0" fill="hold" nodeType="afterEffect">
                                  <p:stCondLst>
                                    <p:cond delay="0"/>
                                  </p:stCondLst>
                                  <p:childTnLst>
                                    <p:set>
                                      <p:cBhvr>
                                        <p:cTn id="76" dur="1" fill="hold">
                                          <p:stCondLst>
                                            <p:cond delay="0"/>
                                          </p:stCondLst>
                                        </p:cTn>
                                        <p:tgtEl>
                                          <p:spTgt spid="33"/>
                                        </p:tgtEl>
                                        <p:attrNameLst>
                                          <p:attrName>style.visibility</p:attrName>
                                        </p:attrNameLst>
                                      </p:cBhvr>
                                      <p:to>
                                        <p:strVal val="visible"/>
                                      </p:to>
                                    </p:set>
                                    <p:animEffect transition="in" filter="fade">
                                      <p:cBhvr>
                                        <p:cTn id="77" dur="250"/>
                                        <p:tgtEl>
                                          <p:spTgt spid="33"/>
                                        </p:tgtEl>
                                      </p:cBhvr>
                                    </p:animEffect>
                                    <p:anim calcmode="lin" valueType="num">
                                      <p:cBhvr>
                                        <p:cTn id="78" dur="250" fill="hold"/>
                                        <p:tgtEl>
                                          <p:spTgt spid="33"/>
                                        </p:tgtEl>
                                        <p:attrNameLst>
                                          <p:attrName>ppt_x</p:attrName>
                                        </p:attrNameLst>
                                      </p:cBhvr>
                                      <p:tavLst>
                                        <p:tav tm="0">
                                          <p:val>
                                            <p:strVal val="#ppt_x"/>
                                          </p:val>
                                        </p:tav>
                                        <p:tav tm="100000">
                                          <p:val>
                                            <p:strVal val="#ppt_x"/>
                                          </p:val>
                                        </p:tav>
                                      </p:tavLst>
                                    </p:anim>
                                    <p:anim calcmode="lin" valueType="num">
                                      <p:cBhvr>
                                        <p:cTn id="79" dur="250" fill="hold"/>
                                        <p:tgtEl>
                                          <p:spTgt spid="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3" grpId="0"/>
      <p:bldP spid="3" grpId="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2582"/>
            <a:ext cx="12192000" cy="6855204"/>
          </a:xfrm>
          <a:prstGeom prst="rect">
            <a:avLst/>
          </a:prstGeom>
        </p:spPr>
      </p:pic>
      <p:sp>
        <p:nvSpPr>
          <p:cNvPr id="3" name="矩形 2"/>
          <p:cNvSpPr/>
          <p:nvPr/>
        </p:nvSpPr>
        <p:spPr>
          <a:xfrm>
            <a:off x="2315540" y="3276180"/>
            <a:ext cx="2001180" cy="584775"/>
          </a:xfrm>
          <a:prstGeom prst="rect">
            <a:avLst/>
          </a:prstGeom>
        </p:spPr>
        <p:txBody>
          <a:bodyPr wrap="square">
            <a:spAutoFit/>
          </a:bodyPr>
          <a:lstStyle/>
          <a:p>
            <a:pPr fontAlgn="base">
              <a:spcBef>
                <a:spcPct val="0"/>
              </a:spcBef>
              <a:spcAft>
                <a:spcPct val="0"/>
              </a:spcAft>
              <a:buFont typeface="Arial" pitchFamily="34" charset="0"/>
            </a:pPr>
            <a:r>
              <a:rPr lang="zh-CN" altLang="en-US" sz="3200" b="1" dirty="0">
                <a:solidFill>
                  <a:srgbClr val="4C870C"/>
                </a:solidFill>
                <a:latin typeface="方正正纤黑简体" panose="02000000000000000000" pitchFamily="2" charset="-122"/>
                <a:ea typeface="方正正纤黑简体" panose="02000000000000000000" pitchFamily="2" charset="-122"/>
                <a:cs typeface="Times New Roman" pitchFamily="18" charset="0"/>
              </a:rPr>
              <a:t>前言</a:t>
            </a:r>
          </a:p>
        </p:txBody>
      </p:sp>
      <p:sp>
        <p:nvSpPr>
          <p:cNvPr id="5" name="矩形 4"/>
          <p:cNvSpPr/>
          <p:nvPr/>
        </p:nvSpPr>
        <p:spPr>
          <a:xfrm>
            <a:off x="5063906" y="3277575"/>
            <a:ext cx="6435260" cy="584775"/>
          </a:xfrm>
          <a:prstGeom prst="rect">
            <a:avLst/>
          </a:prstGeom>
        </p:spPr>
        <p:txBody>
          <a:bodyPr wrap="square">
            <a:spAutoFit/>
          </a:bodyPr>
          <a:lstStyle/>
          <a:p>
            <a:pPr fontAlgn="base">
              <a:spcBef>
                <a:spcPct val="0"/>
              </a:spcBef>
              <a:spcAft>
                <a:spcPct val="0"/>
              </a:spcAft>
              <a:buFont typeface="Arial" pitchFamily="34" charset="0"/>
            </a:pPr>
            <a:r>
              <a:rPr lang="zh-CN" altLang="en-US" sz="3200" b="1" dirty="0">
                <a:solidFill>
                  <a:srgbClr val="4C870C"/>
                </a:solidFill>
                <a:latin typeface="方正正纤黑简体" panose="02000000000000000000" pitchFamily="2" charset="-122"/>
                <a:ea typeface="方正正纤黑简体" panose="02000000000000000000" pitchFamily="2" charset="-122"/>
                <a:cs typeface="Times New Roman" pitchFamily="18" charset="0"/>
              </a:rPr>
              <a:t>五种追问方式</a:t>
            </a:r>
            <a:endParaRPr lang="en-US" altLang="zh-CN" sz="3200" b="1" dirty="0">
              <a:solidFill>
                <a:srgbClr val="4C870C"/>
              </a:solidFill>
              <a:latin typeface="方正正纤黑简体" panose="02000000000000000000" pitchFamily="2" charset="-122"/>
              <a:ea typeface="方正正纤黑简体" panose="02000000000000000000" pitchFamily="2" charset="-122"/>
              <a:cs typeface="Times New Roman" pitchFamily="18" charset="0"/>
            </a:endParaRPr>
          </a:p>
        </p:txBody>
      </p:sp>
      <p:grpSp>
        <p:nvGrpSpPr>
          <p:cNvPr id="43" name="组合 42"/>
          <p:cNvGrpSpPr/>
          <p:nvPr/>
        </p:nvGrpSpPr>
        <p:grpSpPr>
          <a:xfrm>
            <a:off x="1372099" y="3026507"/>
            <a:ext cx="1081549" cy="1227727"/>
            <a:chOff x="640175" y="2252356"/>
            <a:chExt cx="1081549" cy="1227727"/>
          </a:xfrm>
        </p:grpSpPr>
        <p:pic>
          <p:nvPicPr>
            <p:cNvPr id="57" name="图片 56"/>
            <p:cNvPicPr>
              <a:picLocks noChangeAspect="1"/>
            </p:cNvPicPr>
            <p:nvPr/>
          </p:nvPicPr>
          <p:blipFill>
            <a:blip r:embed="rId4" cstate="screen">
              <a:extLst>
                <a:ext uri="{BEBA8EAE-BF5A-486C-A8C5-ECC9F3942E4B}">
                  <a14:imgProps xmlns:a14="http://schemas.microsoft.com/office/drawing/2010/main">
                    <a14:imgLayer r:embed="rId5">
                      <a14:imgEffect>
                        <a14:backgroundRemoval t="0" b="100000" l="0" r="99922">
                          <a14:backgroundMark x1="31797" y1="7708" x2="31797" y2="7708"/>
                          <a14:backgroundMark x1="35000" y1="2822" x2="33359" y2="7708"/>
                          <a14:backgroundMark x1="65703" y1="2822" x2="71250" y2="9016"/>
                          <a14:backgroundMark x1="46328" y1="3992" x2="50625" y2="3441"/>
                          <a14:backgroundMark x1="83203" y1="13765" x2="85938" y2="17206"/>
                          <a14:backgroundMark x1="91328" y1="21473" x2="93047" y2="26428"/>
                          <a14:backgroundMark x1="91719" y1="30145" x2="98203" y2="33448"/>
                          <a14:backgroundMark x1="90625" y1="43152" x2="92109" y2="47075"/>
                          <a14:backgroundMark x1="85391" y1="48864" x2="86328" y2="54439"/>
                          <a14:backgroundMark x1="83750" y1="47075" x2="83516" y2="54233"/>
                          <a14:backgroundMark x1="81875" y1="46731" x2="81875" y2="58018"/>
                          <a14:backgroundMark x1="80156" y1="55058" x2="72344" y2="63937"/>
                          <a14:backgroundMark x1="72969" y1="61321" x2="60625" y2="66690"/>
                          <a14:backgroundMark x1="81875" y1="45423" x2="81875" y2="46731"/>
                          <a14:backgroundMark x1="80547" y1="44735" x2="81094" y2="46731"/>
                          <a14:backgroundMark x1="58984" y1="81968" x2="57500" y2="86717"/>
                          <a14:backgroundMark x1="51172" y1="91810" x2="45938" y2="96834"/>
                          <a14:backgroundMark x1="27187" y1="84584" x2="27344" y2="88644"/>
                          <a14:backgroundMark x1="34453" y1="94425" x2="35703" y2="97660"/>
                          <a14:backgroundMark x1="10078" y1="69511" x2="9688" y2="72471"/>
                          <a14:backgroundMark x1="3203" y1="60840" x2="3203" y2="62423"/>
                          <a14:backgroundMark x1="14375" y1="59532" x2="14141" y2="61321"/>
                          <a14:backgroundMark x1="2969" y1="38059" x2="1875" y2="43772"/>
                          <a14:backgroundMark x1="8594" y1="21679" x2="2266" y2="26084"/>
                          <a14:backgroundMark x1="16016" y1="11631" x2="9688" y2="14935"/>
                        </a14:backgroundRemoval>
                      </a14:imgEffect>
                    </a14:imgLayer>
                  </a14:imgProps>
                </a:ext>
                <a:ext uri="{28A0092B-C50C-407E-A947-70E740481C1C}">
                  <a14:useLocalDpi xmlns:a14="http://schemas.microsoft.com/office/drawing/2010/main"/>
                </a:ext>
              </a:extLst>
            </a:blip>
            <a:stretch>
              <a:fillRect/>
            </a:stretch>
          </p:blipFill>
          <p:spPr>
            <a:xfrm rot="19800000">
              <a:off x="640175" y="2252356"/>
              <a:ext cx="1081549" cy="1227727"/>
            </a:xfrm>
            <a:prstGeom prst="rect">
              <a:avLst/>
            </a:prstGeom>
          </p:spPr>
        </p:pic>
        <p:grpSp>
          <p:nvGrpSpPr>
            <p:cNvPr id="38" name="组合 37"/>
            <p:cNvGrpSpPr/>
            <p:nvPr/>
          </p:nvGrpSpPr>
          <p:grpSpPr>
            <a:xfrm>
              <a:off x="1118700" y="2646507"/>
              <a:ext cx="255467" cy="257195"/>
              <a:chOff x="5042691" y="2273920"/>
              <a:chExt cx="702937" cy="707692"/>
            </a:xfrm>
            <a:solidFill>
              <a:srgbClr val="4E8625"/>
            </a:solidFill>
          </p:grpSpPr>
          <p:sp>
            <p:nvSpPr>
              <p:cNvPr id="36" name="Freeform 12"/>
              <p:cNvSpPr>
                <a:spLocks/>
              </p:cNvSpPr>
              <p:nvPr/>
            </p:nvSpPr>
            <p:spPr bwMode="auto">
              <a:xfrm>
                <a:off x="5284806" y="2789968"/>
                <a:ext cx="460822" cy="191644"/>
              </a:xfrm>
              <a:custGeom>
                <a:avLst/>
                <a:gdLst>
                  <a:gd name="T0" fmla="*/ 25 w 533"/>
                  <a:gd name="T1" fmla="*/ 165 h 222"/>
                  <a:gd name="T2" fmla="*/ 158 w 533"/>
                  <a:gd name="T3" fmla="*/ 165 h 222"/>
                  <a:gd name="T4" fmla="*/ 158 w 533"/>
                  <a:gd name="T5" fmla="*/ 108 h 222"/>
                  <a:gd name="T6" fmla="*/ 184 w 533"/>
                  <a:gd name="T7" fmla="*/ 83 h 222"/>
                  <a:gd name="T8" fmla="*/ 317 w 533"/>
                  <a:gd name="T9" fmla="*/ 83 h 222"/>
                  <a:gd name="T10" fmla="*/ 317 w 533"/>
                  <a:gd name="T11" fmla="*/ 25 h 222"/>
                  <a:gd name="T12" fmla="*/ 343 w 533"/>
                  <a:gd name="T13" fmla="*/ 0 h 222"/>
                  <a:gd name="T14" fmla="*/ 533 w 533"/>
                  <a:gd name="T15" fmla="*/ 0 h 222"/>
                  <a:gd name="T16" fmla="*/ 533 w 533"/>
                  <a:gd name="T17" fmla="*/ 32 h 222"/>
                  <a:gd name="T18" fmla="*/ 508 w 533"/>
                  <a:gd name="T19" fmla="*/ 57 h 222"/>
                  <a:gd name="T20" fmla="*/ 375 w 533"/>
                  <a:gd name="T21" fmla="*/ 57 h 222"/>
                  <a:gd name="T22" fmla="*/ 375 w 533"/>
                  <a:gd name="T23" fmla="*/ 114 h 222"/>
                  <a:gd name="T24" fmla="*/ 349 w 533"/>
                  <a:gd name="T25" fmla="*/ 140 h 222"/>
                  <a:gd name="T26" fmla="*/ 216 w 533"/>
                  <a:gd name="T27" fmla="*/ 140 h 222"/>
                  <a:gd name="T28" fmla="*/ 216 w 533"/>
                  <a:gd name="T29" fmla="*/ 197 h 222"/>
                  <a:gd name="T30" fmla="*/ 190 w 533"/>
                  <a:gd name="T31" fmla="*/ 222 h 222"/>
                  <a:gd name="T32" fmla="*/ 0 w 533"/>
                  <a:gd name="T33" fmla="*/ 222 h 222"/>
                  <a:gd name="T34" fmla="*/ 0 w 533"/>
                  <a:gd name="T35" fmla="*/ 191 h 222"/>
                  <a:gd name="T36" fmla="*/ 25 w 533"/>
                  <a:gd name="T37" fmla="*/ 16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3" h="222">
                    <a:moveTo>
                      <a:pt x="25" y="165"/>
                    </a:moveTo>
                    <a:cubicBezTo>
                      <a:pt x="158" y="165"/>
                      <a:pt x="158" y="165"/>
                      <a:pt x="158" y="165"/>
                    </a:cubicBezTo>
                    <a:cubicBezTo>
                      <a:pt x="158" y="108"/>
                      <a:pt x="158" y="108"/>
                      <a:pt x="158" y="108"/>
                    </a:cubicBezTo>
                    <a:cubicBezTo>
                      <a:pt x="158" y="94"/>
                      <a:pt x="170" y="83"/>
                      <a:pt x="184" y="83"/>
                    </a:cubicBezTo>
                    <a:cubicBezTo>
                      <a:pt x="317" y="83"/>
                      <a:pt x="317" y="83"/>
                      <a:pt x="317" y="83"/>
                    </a:cubicBezTo>
                    <a:cubicBezTo>
                      <a:pt x="317" y="25"/>
                      <a:pt x="317" y="25"/>
                      <a:pt x="317" y="25"/>
                    </a:cubicBezTo>
                    <a:cubicBezTo>
                      <a:pt x="317" y="11"/>
                      <a:pt x="329" y="0"/>
                      <a:pt x="343" y="0"/>
                    </a:cubicBezTo>
                    <a:cubicBezTo>
                      <a:pt x="533" y="0"/>
                      <a:pt x="533" y="0"/>
                      <a:pt x="533" y="0"/>
                    </a:cubicBezTo>
                    <a:cubicBezTo>
                      <a:pt x="533" y="32"/>
                      <a:pt x="533" y="32"/>
                      <a:pt x="533" y="32"/>
                    </a:cubicBezTo>
                    <a:cubicBezTo>
                      <a:pt x="533" y="46"/>
                      <a:pt x="522" y="57"/>
                      <a:pt x="508" y="57"/>
                    </a:cubicBezTo>
                    <a:cubicBezTo>
                      <a:pt x="375" y="57"/>
                      <a:pt x="375" y="57"/>
                      <a:pt x="375" y="57"/>
                    </a:cubicBezTo>
                    <a:cubicBezTo>
                      <a:pt x="375" y="114"/>
                      <a:pt x="375" y="114"/>
                      <a:pt x="375" y="114"/>
                    </a:cubicBezTo>
                    <a:cubicBezTo>
                      <a:pt x="375" y="128"/>
                      <a:pt x="363" y="140"/>
                      <a:pt x="349" y="140"/>
                    </a:cubicBezTo>
                    <a:cubicBezTo>
                      <a:pt x="216" y="140"/>
                      <a:pt x="216" y="140"/>
                      <a:pt x="216" y="140"/>
                    </a:cubicBezTo>
                    <a:cubicBezTo>
                      <a:pt x="216" y="197"/>
                      <a:pt x="216" y="197"/>
                      <a:pt x="216" y="197"/>
                    </a:cubicBezTo>
                    <a:cubicBezTo>
                      <a:pt x="216" y="211"/>
                      <a:pt x="204" y="222"/>
                      <a:pt x="190" y="222"/>
                    </a:cubicBezTo>
                    <a:cubicBezTo>
                      <a:pt x="0" y="222"/>
                      <a:pt x="0" y="222"/>
                      <a:pt x="0" y="222"/>
                    </a:cubicBezTo>
                    <a:cubicBezTo>
                      <a:pt x="0" y="191"/>
                      <a:pt x="0" y="191"/>
                      <a:pt x="0" y="191"/>
                    </a:cubicBezTo>
                    <a:cubicBezTo>
                      <a:pt x="0" y="177"/>
                      <a:pt x="11" y="165"/>
                      <a:pt x="25"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3"/>
              <p:cNvSpPr>
                <a:spLocks noEditPoints="1"/>
              </p:cNvSpPr>
              <p:nvPr/>
            </p:nvSpPr>
            <p:spPr bwMode="auto">
              <a:xfrm>
                <a:off x="5042691" y="2273920"/>
                <a:ext cx="529214" cy="655758"/>
              </a:xfrm>
              <a:custGeom>
                <a:avLst/>
                <a:gdLst>
                  <a:gd name="T0" fmla="*/ 28 w 612"/>
                  <a:gd name="T1" fmla="*/ 504 h 759"/>
                  <a:gd name="T2" fmla="*/ 148 w 612"/>
                  <a:gd name="T3" fmla="*/ 514 h 759"/>
                  <a:gd name="T4" fmla="*/ 179 w 612"/>
                  <a:gd name="T5" fmla="*/ 488 h 759"/>
                  <a:gd name="T6" fmla="*/ 184 w 612"/>
                  <a:gd name="T7" fmla="*/ 423 h 759"/>
                  <a:gd name="T8" fmla="*/ 158 w 612"/>
                  <a:gd name="T9" fmla="*/ 392 h 759"/>
                  <a:gd name="T10" fmla="*/ 38 w 612"/>
                  <a:gd name="T11" fmla="*/ 381 h 759"/>
                  <a:gd name="T12" fmla="*/ 7 w 612"/>
                  <a:gd name="T13" fmla="*/ 407 h 759"/>
                  <a:gd name="T14" fmla="*/ 2 w 612"/>
                  <a:gd name="T15" fmla="*/ 473 h 759"/>
                  <a:gd name="T16" fmla="*/ 28 w 612"/>
                  <a:gd name="T17" fmla="*/ 504 h 759"/>
                  <a:gd name="T18" fmla="*/ 157 w 612"/>
                  <a:gd name="T19" fmla="*/ 669 h 759"/>
                  <a:gd name="T20" fmla="*/ 254 w 612"/>
                  <a:gd name="T21" fmla="*/ 487 h 759"/>
                  <a:gd name="T22" fmla="*/ 334 w 612"/>
                  <a:gd name="T23" fmla="*/ 512 h 759"/>
                  <a:gd name="T24" fmla="*/ 342 w 612"/>
                  <a:gd name="T25" fmla="*/ 515 h 759"/>
                  <a:gd name="T26" fmla="*/ 216 w 612"/>
                  <a:gd name="T27" fmla="*/ 722 h 759"/>
                  <a:gd name="T28" fmla="*/ 157 w 612"/>
                  <a:gd name="T29" fmla="*/ 669 h 759"/>
                  <a:gd name="T30" fmla="*/ 379 w 612"/>
                  <a:gd name="T31" fmla="*/ 7 h 759"/>
                  <a:gd name="T32" fmla="*/ 426 w 612"/>
                  <a:gd name="T33" fmla="*/ 84 h 759"/>
                  <a:gd name="T34" fmla="*/ 349 w 612"/>
                  <a:gd name="T35" fmla="*/ 150 h 759"/>
                  <a:gd name="T36" fmla="*/ 304 w 612"/>
                  <a:gd name="T37" fmla="*/ 59 h 759"/>
                  <a:gd name="T38" fmla="*/ 379 w 612"/>
                  <a:gd name="T39" fmla="*/ 7 h 759"/>
                  <a:gd name="T40" fmla="*/ 371 w 612"/>
                  <a:gd name="T41" fmla="*/ 183 h 759"/>
                  <a:gd name="T42" fmla="*/ 403 w 612"/>
                  <a:gd name="T43" fmla="*/ 199 h 759"/>
                  <a:gd name="T44" fmla="*/ 574 w 612"/>
                  <a:gd name="T45" fmla="*/ 278 h 759"/>
                  <a:gd name="T46" fmla="*/ 579 w 612"/>
                  <a:gd name="T47" fmla="*/ 341 h 759"/>
                  <a:gd name="T48" fmla="*/ 398 w 612"/>
                  <a:gd name="T49" fmla="*/ 296 h 759"/>
                  <a:gd name="T50" fmla="*/ 381 w 612"/>
                  <a:gd name="T51" fmla="*/ 385 h 759"/>
                  <a:gd name="T52" fmla="*/ 390 w 612"/>
                  <a:gd name="T53" fmla="*/ 402 h 759"/>
                  <a:gd name="T54" fmla="*/ 561 w 612"/>
                  <a:gd name="T55" fmla="*/ 593 h 759"/>
                  <a:gd name="T56" fmla="*/ 489 w 612"/>
                  <a:gd name="T57" fmla="*/ 626 h 759"/>
                  <a:gd name="T58" fmla="*/ 233 w 612"/>
                  <a:gd name="T59" fmla="*/ 447 h 759"/>
                  <a:gd name="T60" fmla="*/ 203 w 612"/>
                  <a:gd name="T61" fmla="*/ 392 h 759"/>
                  <a:gd name="T62" fmla="*/ 231 w 612"/>
                  <a:gd name="T63" fmla="*/ 239 h 759"/>
                  <a:gd name="T64" fmla="*/ 157 w 612"/>
                  <a:gd name="T65" fmla="*/ 344 h 759"/>
                  <a:gd name="T66" fmla="*/ 95 w 612"/>
                  <a:gd name="T67" fmla="*/ 332 h 759"/>
                  <a:gd name="T68" fmla="*/ 247 w 612"/>
                  <a:gd name="T69" fmla="*/ 155 h 759"/>
                  <a:gd name="T70" fmla="*/ 313 w 612"/>
                  <a:gd name="T71" fmla="*/ 163 h 759"/>
                  <a:gd name="T72" fmla="*/ 349 w 612"/>
                  <a:gd name="T73" fmla="*/ 227 h 759"/>
                  <a:gd name="T74" fmla="*/ 371 w 612"/>
                  <a:gd name="T75" fmla="*/ 183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2" h="759">
                    <a:moveTo>
                      <a:pt x="28" y="504"/>
                    </a:moveTo>
                    <a:cubicBezTo>
                      <a:pt x="148" y="514"/>
                      <a:pt x="148" y="514"/>
                      <a:pt x="148" y="514"/>
                    </a:cubicBezTo>
                    <a:cubicBezTo>
                      <a:pt x="164" y="516"/>
                      <a:pt x="177" y="504"/>
                      <a:pt x="179" y="488"/>
                    </a:cubicBezTo>
                    <a:cubicBezTo>
                      <a:pt x="184" y="423"/>
                      <a:pt x="184" y="423"/>
                      <a:pt x="184" y="423"/>
                    </a:cubicBezTo>
                    <a:cubicBezTo>
                      <a:pt x="186" y="407"/>
                      <a:pt x="174" y="393"/>
                      <a:pt x="158" y="392"/>
                    </a:cubicBezTo>
                    <a:cubicBezTo>
                      <a:pt x="38" y="381"/>
                      <a:pt x="38" y="381"/>
                      <a:pt x="38" y="381"/>
                    </a:cubicBezTo>
                    <a:cubicBezTo>
                      <a:pt x="23" y="380"/>
                      <a:pt x="9" y="392"/>
                      <a:pt x="7" y="407"/>
                    </a:cubicBezTo>
                    <a:cubicBezTo>
                      <a:pt x="2" y="473"/>
                      <a:pt x="2" y="473"/>
                      <a:pt x="2" y="473"/>
                    </a:cubicBezTo>
                    <a:cubicBezTo>
                      <a:pt x="0" y="489"/>
                      <a:pt x="12" y="503"/>
                      <a:pt x="28" y="504"/>
                    </a:cubicBezTo>
                    <a:close/>
                    <a:moveTo>
                      <a:pt x="157" y="669"/>
                    </a:moveTo>
                    <a:cubicBezTo>
                      <a:pt x="220" y="595"/>
                      <a:pt x="230" y="592"/>
                      <a:pt x="254" y="487"/>
                    </a:cubicBezTo>
                    <a:cubicBezTo>
                      <a:pt x="280" y="496"/>
                      <a:pt x="307" y="504"/>
                      <a:pt x="334" y="512"/>
                    </a:cubicBezTo>
                    <a:cubicBezTo>
                      <a:pt x="337" y="513"/>
                      <a:pt x="339" y="514"/>
                      <a:pt x="342" y="515"/>
                    </a:cubicBezTo>
                    <a:cubicBezTo>
                      <a:pt x="303" y="633"/>
                      <a:pt x="296" y="637"/>
                      <a:pt x="216" y="722"/>
                    </a:cubicBezTo>
                    <a:cubicBezTo>
                      <a:pt x="180" y="759"/>
                      <a:pt x="122" y="709"/>
                      <a:pt x="157" y="669"/>
                    </a:cubicBezTo>
                    <a:close/>
                    <a:moveTo>
                      <a:pt x="379" y="7"/>
                    </a:moveTo>
                    <a:cubicBezTo>
                      <a:pt x="413" y="15"/>
                      <a:pt x="434" y="49"/>
                      <a:pt x="426" y="84"/>
                    </a:cubicBezTo>
                    <a:cubicBezTo>
                      <a:pt x="419" y="120"/>
                      <a:pt x="383" y="157"/>
                      <a:pt x="349" y="150"/>
                    </a:cubicBezTo>
                    <a:cubicBezTo>
                      <a:pt x="315" y="143"/>
                      <a:pt x="297" y="94"/>
                      <a:pt x="304" y="59"/>
                    </a:cubicBezTo>
                    <a:cubicBezTo>
                      <a:pt x="312" y="23"/>
                      <a:pt x="345" y="0"/>
                      <a:pt x="379" y="7"/>
                    </a:cubicBezTo>
                    <a:close/>
                    <a:moveTo>
                      <a:pt x="371" y="183"/>
                    </a:moveTo>
                    <a:cubicBezTo>
                      <a:pt x="378" y="185"/>
                      <a:pt x="393" y="190"/>
                      <a:pt x="403" y="199"/>
                    </a:cubicBezTo>
                    <a:cubicBezTo>
                      <a:pt x="494" y="286"/>
                      <a:pt x="474" y="282"/>
                      <a:pt x="574" y="278"/>
                    </a:cubicBezTo>
                    <a:cubicBezTo>
                      <a:pt x="612" y="277"/>
                      <a:pt x="611" y="338"/>
                      <a:pt x="579" y="341"/>
                    </a:cubicBezTo>
                    <a:cubicBezTo>
                      <a:pt x="477" y="350"/>
                      <a:pt x="470" y="358"/>
                      <a:pt x="398" y="296"/>
                    </a:cubicBezTo>
                    <a:cubicBezTo>
                      <a:pt x="381" y="385"/>
                      <a:pt x="381" y="385"/>
                      <a:pt x="381" y="385"/>
                    </a:cubicBezTo>
                    <a:cubicBezTo>
                      <a:pt x="380" y="392"/>
                      <a:pt x="383" y="399"/>
                      <a:pt x="390" y="402"/>
                    </a:cubicBezTo>
                    <a:cubicBezTo>
                      <a:pt x="494" y="448"/>
                      <a:pt x="515" y="448"/>
                      <a:pt x="561" y="593"/>
                    </a:cubicBezTo>
                    <a:cubicBezTo>
                      <a:pt x="578" y="638"/>
                      <a:pt x="510" y="668"/>
                      <a:pt x="489" y="626"/>
                    </a:cubicBezTo>
                    <a:cubicBezTo>
                      <a:pt x="417" y="484"/>
                      <a:pt x="405" y="506"/>
                      <a:pt x="233" y="447"/>
                    </a:cubicBezTo>
                    <a:cubicBezTo>
                      <a:pt x="211" y="435"/>
                      <a:pt x="203" y="416"/>
                      <a:pt x="203" y="392"/>
                    </a:cubicBezTo>
                    <a:cubicBezTo>
                      <a:pt x="231" y="239"/>
                      <a:pt x="231" y="239"/>
                      <a:pt x="231" y="239"/>
                    </a:cubicBezTo>
                    <a:cubicBezTo>
                      <a:pt x="164" y="260"/>
                      <a:pt x="171" y="259"/>
                      <a:pt x="157" y="344"/>
                    </a:cubicBezTo>
                    <a:cubicBezTo>
                      <a:pt x="151" y="376"/>
                      <a:pt x="91" y="372"/>
                      <a:pt x="95" y="332"/>
                    </a:cubicBezTo>
                    <a:cubicBezTo>
                      <a:pt x="107" y="207"/>
                      <a:pt x="126" y="199"/>
                      <a:pt x="247" y="155"/>
                    </a:cubicBezTo>
                    <a:cubicBezTo>
                      <a:pt x="264" y="149"/>
                      <a:pt x="304" y="160"/>
                      <a:pt x="313" y="163"/>
                    </a:cubicBezTo>
                    <a:cubicBezTo>
                      <a:pt x="349" y="227"/>
                      <a:pt x="349" y="227"/>
                      <a:pt x="349" y="227"/>
                    </a:cubicBezTo>
                    <a:cubicBezTo>
                      <a:pt x="371" y="183"/>
                      <a:pt x="371" y="183"/>
                      <a:pt x="371" y="1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44" name="组合 43"/>
          <p:cNvGrpSpPr/>
          <p:nvPr/>
        </p:nvGrpSpPr>
        <p:grpSpPr>
          <a:xfrm>
            <a:off x="4125066" y="3026506"/>
            <a:ext cx="1081549" cy="1227727"/>
            <a:chOff x="4633770" y="2248494"/>
            <a:chExt cx="1081549" cy="1227727"/>
          </a:xfrm>
        </p:grpSpPr>
        <p:pic>
          <p:nvPicPr>
            <p:cNvPr id="60" name="图片 59"/>
            <p:cNvPicPr>
              <a:picLocks noChangeAspect="1"/>
            </p:cNvPicPr>
            <p:nvPr/>
          </p:nvPicPr>
          <p:blipFill>
            <a:blip r:embed="rId4" cstate="screen">
              <a:extLst>
                <a:ext uri="{BEBA8EAE-BF5A-486C-A8C5-ECC9F3942E4B}">
                  <a14:imgProps xmlns:a14="http://schemas.microsoft.com/office/drawing/2010/main">
                    <a14:imgLayer r:embed="rId5">
                      <a14:imgEffect>
                        <a14:backgroundRemoval t="0" b="100000" l="0" r="99922">
                          <a14:backgroundMark x1="31797" y1="7708" x2="31797" y2="7708"/>
                          <a14:backgroundMark x1="35000" y1="2822" x2="33359" y2="7708"/>
                          <a14:backgroundMark x1="65703" y1="2822" x2="71250" y2="9016"/>
                          <a14:backgroundMark x1="46328" y1="3992" x2="50625" y2="3441"/>
                          <a14:backgroundMark x1="83203" y1="13765" x2="85938" y2="17206"/>
                          <a14:backgroundMark x1="91328" y1="21473" x2="93047" y2="26428"/>
                          <a14:backgroundMark x1="91719" y1="30145" x2="98203" y2="33448"/>
                          <a14:backgroundMark x1="90625" y1="43152" x2="92109" y2="47075"/>
                          <a14:backgroundMark x1="85391" y1="48864" x2="86328" y2="54439"/>
                          <a14:backgroundMark x1="83750" y1="47075" x2="83516" y2="54233"/>
                          <a14:backgroundMark x1="81875" y1="46731" x2="81875" y2="58018"/>
                          <a14:backgroundMark x1="80156" y1="55058" x2="72344" y2="63937"/>
                          <a14:backgroundMark x1="72969" y1="61321" x2="60625" y2="66690"/>
                          <a14:backgroundMark x1="81875" y1="45423" x2="81875" y2="46731"/>
                          <a14:backgroundMark x1="80547" y1="44735" x2="81094" y2="46731"/>
                          <a14:backgroundMark x1="58984" y1="81968" x2="57500" y2="86717"/>
                          <a14:backgroundMark x1="51172" y1="91810" x2="45938" y2="96834"/>
                          <a14:backgroundMark x1="27187" y1="84584" x2="27344" y2="88644"/>
                          <a14:backgroundMark x1="34453" y1="94425" x2="35703" y2="97660"/>
                          <a14:backgroundMark x1="10078" y1="69511" x2="9688" y2="72471"/>
                          <a14:backgroundMark x1="3203" y1="60840" x2="3203" y2="62423"/>
                          <a14:backgroundMark x1="14375" y1="59532" x2="14141" y2="61321"/>
                          <a14:backgroundMark x1="2969" y1="38059" x2="1875" y2="43772"/>
                          <a14:backgroundMark x1="8594" y1="21679" x2="2266" y2="26084"/>
                          <a14:backgroundMark x1="16016" y1="11631" x2="9688" y2="14935"/>
                        </a14:backgroundRemoval>
                      </a14:imgEffect>
                    </a14:imgLayer>
                  </a14:imgProps>
                </a:ext>
                <a:ext uri="{28A0092B-C50C-407E-A947-70E740481C1C}">
                  <a14:useLocalDpi xmlns:a14="http://schemas.microsoft.com/office/drawing/2010/main"/>
                </a:ext>
              </a:extLst>
            </a:blip>
            <a:stretch>
              <a:fillRect/>
            </a:stretch>
          </p:blipFill>
          <p:spPr>
            <a:xfrm rot="19800000">
              <a:off x="4633770" y="2248494"/>
              <a:ext cx="1081549" cy="1227727"/>
            </a:xfrm>
            <a:prstGeom prst="rect">
              <a:avLst/>
            </a:prstGeom>
          </p:spPr>
        </p:pic>
        <p:grpSp>
          <p:nvGrpSpPr>
            <p:cNvPr id="30" name="组合 29"/>
            <p:cNvGrpSpPr/>
            <p:nvPr/>
          </p:nvGrpSpPr>
          <p:grpSpPr>
            <a:xfrm>
              <a:off x="5107282" y="2656431"/>
              <a:ext cx="254866" cy="220557"/>
              <a:chOff x="6269402" y="3968176"/>
              <a:chExt cx="750131" cy="649151"/>
            </a:xfrm>
            <a:solidFill>
              <a:srgbClr val="4E8625"/>
            </a:solidFill>
          </p:grpSpPr>
          <p:sp>
            <p:nvSpPr>
              <p:cNvPr id="16" name="Freeform 25"/>
              <p:cNvSpPr>
                <a:spLocks noEditPoints="1"/>
              </p:cNvSpPr>
              <p:nvPr/>
            </p:nvSpPr>
            <p:spPr bwMode="auto">
              <a:xfrm>
                <a:off x="6269402" y="4116759"/>
                <a:ext cx="750131" cy="500568"/>
              </a:xfrm>
              <a:custGeom>
                <a:avLst/>
                <a:gdLst>
                  <a:gd name="T0" fmla="*/ 405 w 440"/>
                  <a:gd name="T1" fmla="*/ 0 h 294"/>
                  <a:gd name="T2" fmla="*/ 267 w 440"/>
                  <a:gd name="T3" fmla="*/ 0 h 294"/>
                  <a:gd name="T4" fmla="*/ 220 w 440"/>
                  <a:gd name="T5" fmla="*/ 0 h 294"/>
                  <a:gd name="T6" fmla="*/ 172 w 440"/>
                  <a:gd name="T7" fmla="*/ 0 h 294"/>
                  <a:gd name="T8" fmla="*/ 34 w 440"/>
                  <a:gd name="T9" fmla="*/ 0 h 294"/>
                  <a:gd name="T10" fmla="*/ 0 w 440"/>
                  <a:gd name="T11" fmla="*/ 34 h 294"/>
                  <a:gd name="T12" fmla="*/ 0 w 440"/>
                  <a:gd name="T13" fmla="*/ 259 h 294"/>
                  <a:gd name="T14" fmla="*/ 34 w 440"/>
                  <a:gd name="T15" fmla="*/ 294 h 294"/>
                  <a:gd name="T16" fmla="*/ 405 w 440"/>
                  <a:gd name="T17" fmla="*/ 294 h 294"/>
                  <a:gd name="T18" fmla="*/ 440 w 440"/>
                  <a:gd name="T19" fmla="*/ 259 h 294"/>
                  <a:gd name="T20" fmla="*/ 440 w 440"/>
                  <a:gd name="T21" fmla="*/ 34 h 294"/>
                  <a:gd name="T22" fmla="*/ 405 w 440"/>
                  <a:gd name="T23" fmla="*/ 0 h 294"/>
                  <a:gd name="T24" fmla="*/ 419 w 440"/>
                  <a:gd name="T25" fmla="*/ 243 h 294"/>
                  <a:gd name="T26" fmla="*/ 388 w 440"/>
                  <a:gd name="T27" fmla="*/ 273 h 294"/>
                  <a:gd name="T28" fmla="*/ 51 w 440"/>
                  <a:gd name="T29" fmla="*/ 273 h 294"/>
                  <a:gd name="T30" fmla="*/ 20 w 440"/>
                  <a:gd name="T31" fmla="*/ 243 h 294"/>
                  <a:gd name="T32" fmla="*/ 20 w 440"/>
                  <a:gd name="T33" fmla="*/ 50 h 294"/>
                  <a:gd name="T34" fmla="*/ 51 w 440"/>
                  <a:gd name="T35" fmla="*/ 20 h 294"/>
                  <a:gd name="T36" fmla="*/ 163 w 440"/>
                  <a:gd name="T37" fmla="*/ 20 h 294"/>
                  <a:gd name="T38" fmla="*/ 163 w 440"/>
                  <a:gd name="T39" fmla="*/ 35 h 294"/>
                  <a:gd name="T40" fmla="*/ 276 w 440"/>
                  <a:gd name="T41" fmla="*/ 35 h 294"/>
                  <a:gd name="T42" fmla="*/ 276 w 440"/>
                  <a:gd name="T43" fmla="*/ 20 h 294"/>
                  <a:gd name="T44" fmla="*/ 388 w 440"/>
                  <a:gd name="T45" fmla="*/ 20 h 294"/>
                  <a:gd name="T46" fmla="*/ 419 w 440"/>
                  <a:gd name="T47" fmla="*/ 50 h 294"/>
                  <a:gd name="T48" fmla="*/ 419 w 440"/>
                  <a:gd name="T49" fmla="*/ 24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0" h="294">
                    <a:moveTo>
                      <a:pt x="405" y="0"/>
                    </a:moveTo>
                    <a:cubicBezTo>
                      <a:pt x="267" y="0"/>
                      <a:pt x="267" y="0"/>
                      <a:pt x="267" y="0"/>
                    </a:cubicBezTo>
                    <a:cubicBezTo>
                      <a:pt x="220" y="0"/>
                      <a:pt x="220" y="0"/>
                      <a:pt x="220" y="0"/>
                    </a:cubicBezTo>
                    <a:cubicBezTo>
                      <a:pt x="172" y="0"/>
                      <a:pt x="172" y="0"/>
                      <a:pt x="172" y="0"/>
                    </a:cubicBezTo>
                    <a:cubicBezTo>
                      <a:pt x="34" y="0"/>
                      <a:pt x="34" y="0"/>
                      <a:pt x="34" y="0"/>
                    </a:cubicBezTo>
                    <a:cubicBezTo>
                      <a:pt x="15" y="0"/>
                      <a:pt x="0" y="15"/>
                      <a:pt x="0" y="34"/>
                    </a:cubicBezTo>
                    <a:cubicBezTo>
                      <a:pt x="0" y="259"/>
                      <a:pt x="0" y="259"/>
                      <a:pt x="0" y="259"/>
                    </a:cubicBezTo>
                    <a:cubicBezTo>
                      <a:pt x="0" y="278"/>
                      <a:pt x="15" y="294"/>
                      <a:pt x="34" y="294"/>
                    </a:cubicBezTo>
                    <a:cubicBezTo>
                      <a:pt x="405" y="294"/>
                      <a:pt x="405" y="294"/>
                      <a:pt x="405" y="294"/>
                    </a:cubicBezTo>
                    <a:cubicBezTo>
                      <a:pt x="424" y="294"/>
                      <a:pt x="440" y="278"/>
                      <a:pt x="440" y="259"/>
                    </a:cubicBezTo>
                    <a:cubicBezTo>
                      <a:pt x="440" y="34"/>
                      <a:pt x="440" y="34"/>
                      <a:pt x="440" y="34"/>
                    </a:cubicBezTo>
                    <a:cubicBezTo>
                      <a:pt x="440" y="15"/>
                      <a:pt x="424" y="0"/>
                      <a:pt x="405" y="0"/>
                    </a:cubicBezTo>
                    <a:close/>
                    <a:moveTo>
                      <a:pt x="419" y="243"/>
                    </a:moveTo>
                    <a:cubicBezTo>
                      <a:pt x="419" y="260"/>
                      <a:pt x="405" y="273"/>
                      <a:pt x="388" y="273"/>
                    </a:cubicBezTo>
                    <a:cubicBezTo>
                      <a:pt x="51" y="273"/>
                      <a:pt x="51" y="273"/>
                      <a:pt x="51" y="273"/>
                    </a:cubicBezTo>
                    <a:cubicBezTo>
                      <a:pt x="34" y="273"/>
                      <a:pt x="20" y="260"/>
                      <a:pt x="20" y="243"/>
                    </a:cubicBezTo>
                    <a:cubicBezTo>
                      <a:pt x="20" y="50"/>
                      <a:pt x="20" y="50"/>
                      <a:pt x="20" y="50"/>
                    </a:cubicBezTo>
                    <a:cubicBezTo>
                      <a:pt x="20" y="34"/>
                      <a:pt x="34" y="20"/>
                      <a:pt x="51" y="20"/>
                    </a:cubicBezTo>
                    <a:cubicBezTo>
                      <a:pt x="163" y="20"/>
                      <a:pt x="163" y="20"/>
                      <a:pt x="163" y="20"/>
                    </a:cubicBezTo>
                    <a:cubicBezTo>
                      <a:pt x="163" y="35"/>
                      <a:pt x="163" y="35"/>
                      <a:pt x="163" y="35"/>
                    </a:cubicBezTo>
                    <a:cubicBezTo>
                      <a:pt x="276" y="35"/>
                      <a:pt x="276" y="35"/>
                      <a:pt x="276" y="35"/>
                    </a:cubicBezTo>
                    <a:cubicBezTo>
                      <a:pt x="276" y="20"/>
                      <a:pt x="276" y="20"/>
                      <a:pt x="276" y="20"/>
                    </a:cubicBezTo>
                    <a:cubicBezTo>
                      <a:pt x="388" y="20"/>
                      <a:pt x="388" y="20"/>
                      <a:pt x="388" y="20"/>
                    </a:cubicBezTo>
                    <a:cubicBezTo>
                      <a:pt x="405" y="20"/>
                      <a:pt x="419" y="34"/>
                      <a:pt x="419" y="50"/>
                    </a:cubicBezTo>
                    <a:lnTo>
                      <a:pt x="419" y="2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zh-CN" altLang="en-US"/>
              </a:p>
            </p:txBody>
          </p:sp>
          <p:sp>
            <p:nvSpPr>
              <p:cNvPr id="17" name="Rectangle 26"/>
              <p:cNvSpPr>
                <a:spLocks noChangeArrowheads="1"/>
              </p:cNvSpPr>
              <p:nvPr/>
            </p:nvSpPr>
            <p:spPr bwMode="auto">
              <a:xfrm>
                <a:off x="6635812" y="4470908"/>
                <a:ext cx="258940" cy="2091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zh-CN" altLang="en-US"/>
              </a:p>
            </p:txBody>
          </p:sp>
          <p:sp>
            <p:nvSpPr>
              <p:cNvPr id="18" name="Rectangle 27"/>
              <p:cNvSpPr>
                <a:spLocks noChangeArrowheads="1"/>
              </p:cNvSpPr>
              <p:nvPr/>
            </p:nvSpPr>
            <p:spPr bwMode="auto">
              <a:xfrm>
                <a:off x="6635812" y="4405993"/>
                <a:ext cx="258940" cy="1875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zh-CN" altLang="en-US"/>
              </a:p>
            </p:txBody>
          </p:sp>
          <p:sp>
            <p:nvSpPr>
              <p:cNvPr id="19" name="Rectangle 28"/>
              <p:cNvSpPr>
                <a:spLocks noChangeArrowheads="1"/>
              </p:cNvSpPr>
              <p:nvPr/>
            </p:nvSpPr>
            <p:spPr bwMode="auto">
              <a:xfrm>
                <a:off x="6635812" y="4328095"/>
                <a:ext cx="258940" cy="2019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zh-CN" altLang="en-US"/>
              </a:p>
            </p:txBody>
          </p:sp>
          <p:sp>
            <p:nvSpPr>
              <p:cNvPr id="20" name="Rectangle 29"/>
              <p:cNvSpPr>
                <a:spLocks noChangeArrowheads="1"/>
              </p:cNvSpPr>
              <p:nvPr/>
            </p:nvSpPr>
            <p:spPr bwMode="auto">
              <a:xfrm>
                <a:off x="6635812" y="4258130"/>
                <a:ext cx="258940" cy="2019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zh-CN" altLang="en-US"/>
              </a:p>
            </p:txBody>
          </p:sp>
          <p:sp>
            <p:nvSpPr>
              <p:cNvPr id="21" name="Freeform 30"/>
              <p:cNvSpPr>
                <a:spLocks/>
              </p:cNvSpPr>
              <p:nvPr/>
            </p:nvSpPr>
            <p:spPr bwMode="auto">
              <a:xfrm>
                <a:off x="6547095" y="3968176"/>
                <a:ext cx="192582" cy="122617"/>
              </a:xfrm>
              <a:custGeom>
                <a:avLst/>
                <a:gdLst>
                  <a:gd name="T0" fmla="*/ 32 w 113"/>
                  <a:gd name="T1" fmla="*/ 72 h 72"/>
                  <a:gd name="T2" fmla="*/ 28 w 113"/>
                  <a:gd name="T3" fmla="*/ 56 h 72"/>
                  <a:gd name="T4" fmla="*/ 57 w 113"/>
                  <a:gd name="T5" fmla="*/ 27 h 72"/>
                  <a:gd name="T6" fmla="*/ 86 w 113"/>
                  <a:gd name="T7" fmla="*/ 56 h 72"/>
                  <a:gd name="T8" fmla="*/ 81 w 113"/>
                  <a:gd name="T9" fmla="*/ 72 h 72"/>
                  <a:gd name="T10" fmla="*/ 111 w 113"/>
                  <a:gd name="T11" fmla="*/ 72 h 72"/>
                  <a:gd name="T12" fmla="*/ 113 w 113"/>
                  <a:gd name="T13" fmla="*/ 56 h 72"/>
                  <a:gd name="T14" fmla="*/ 57 w 113"/>
                  <a:gd name="T15" fmla="*/ 0 h 72"/>
                  <a:gd name="T16" fmla="*/ 0 w 113"/>
                  <a:gd name="T17" fmla="*/ 56 h 72"/>
                  <a:gd name="T18" fmla="*/ 2 w 113"/>
                  <a:gd name="T19" fmla="*/ 72 h 72"/>
                  <a:gd name="T20" fmla="*/ 32 w 113"/>
                  <a:gd name="T2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72">
                    <a:moveTo>
                      <a:pt x="32" y="72"/>
                    </a:moveTo>
                    <a:cubicBezTo>
                      <a:pt x="29" y="67"/>
                      <a:pt x="28" y="62"/>
                      <a:pt x="28" y="56"/>
                    </a:cubicBezTo>
                    <a:cubicBezTo>
                      <a:pt x="28" y="40"/>
                      <a:pt x="41" y="27"/>
                      <a:pt x="57" y="27"/>
                    </a:cubicBezTo>
                    <a:cubicBezTo>
                      <a:pt x="73" y="27"/>
                      <a:pt x="86" y="40"/>
                      <a:pt x="86" y="56"/>
                    </a:cubicBezTo>
                    <a:cubicBezTo>
                      <a:pt x="86" y="62"/>
                      <a:pt x="84" y="67"/>
                      <a:pt x="81" y="72"/>
                    </a:cubicBezTo>
                    <a:cubicBezTo>
                      <a:pt x="111" y="72"/>
                      <a:pt x="111" y="72"/>
                      <a:pt x="111" y="72"/>
                    </a:cubicBezTo>
                    <a:cubicBezTo>
                      <a:pt x="112" y="67"/>
                      <a:pt x="113" y="62"/>
                      <a:pt x="113" y="56"/>
                    </a:cubicBezTo>
                    <a:cubicBezTo>
                      <a:pt x="113" y="25"/>
                      <a:pt x="88" y="0"/>
                      <a:pt x="57" y="0"/>
                    </a:cubicBezTo>
                    <a:cubicBezTo>
                      <a:pt x="25" y="0"/>
                      <a:pt x="0" y="25"/>
                      <a:pt x="0" y="56"/>
                    </a:cubicBezTo>
                    <a:cubicBezTo>
                      <a:pt x="0" y="62"/>
                      <a:pt x="1" y="67"/>
                      <a:pt x="2" y="72"/>
                    </a:cubicBezTo>
                    <a:lnTo>
                      <a:pt x="32"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zh-CN" altLang="en-US"/>
              </a:p>
            </p:txBody>
          </p:sp>
          <p:sp>
            <p:nvSpPr>
              <p:cNvPr id="22" name="Freeform 31"/>
              <p:cNvSpPr>
                <a:spLocks noEditPoints="1"/>
              </p:cNvSpPr>
              <p:nvPr/>
            </p:nvSpPr>
            <p:spPr bwMode="auto">
              <a:xfrm>
                <a:off x="6526899" y="4473071"/>
                <a:ext cx="33900" cy="42556"/>
              </a:xfrm>
              <a:custGeom>
                <a:avLst/>
                <a:gdLst>
                  <a:gd name="T0" fmla="*/ 19 w 20"/>
                  <a:gd name="T1" fmla="*/ 16 h 25"/>
                  <a:gd name="T2" fmla="*/ 17 w 20"/>
                  <a:gd name="T3" fmla="*/ 16 h 25"/>
                  <a:gd name="T4" fmla="*/ 16 w 20"/>
                  <a:gd name="T5" fmla="*/ 16 h 25"/>
                  <a:gd name="T6" fmla="*/ 16 w 20"/>
                  <a:gd name="T7" fmla="*/ 3 h 25"/>
                  <a:gd name="T8" fmla="*/ 13 w 20"/>
                  <a:gd name="T9" fmla="*/ 0 h 25"/>
                  <a:gd name="T10" fmla="*/ 12 w 20"/>
                  <a:gd name="T11" fmla="*/ 1 h 25"/>
                  <a:gd name="T12" fmla="*/ 11 w 20"/>
                  <a:gd name="T13" fmla="*/ 2 h 25"/>
                  <a:gd name="T14" fmla="*/ 2 w 20"/>
                  <a:gd name="T15" fmla="*/ 14 h 25"/>
                  <a:gd name="T16" fmla="*/ 1 w 20"/>
                  <a:gd name="T17" fmla="*/ 15 h 25"/>
                  <a:gd name="T18" fmla="*/ 1 w 20"/>
                  <a:gd name="T19" fmla="*/ 16 h 25"/>
                  <a:gd name="T20" fmla="*/ 0 w 20"/>
                  <a:gd name="T21" fmla="*/ 16 h 25"/>
                  <a:gd name="T22" fmla="*/ 0 w 20"/>
                  <a:gd name="T23" fmla="*/ 17 h 25"/>
                  <a:gd name="T24" fmla="*/ 1 w 20"/>
                  <a:gd name="T25" fmla="*/ 19 h 25"/>
                  <a:gd name="T26" fmla="*/ 3 w 20"/>
                  <a:gd name="T27" fmla="*/ 20 h 25"/>
                  <a:gd name="T28" fmla="*/ 12 w 20"/>
                  <a:gd name="T29" fmla="*/ 20 h 25"/>
                  <a:gd name="T30" fmla="*/ 12 w 20"/>
                  <a:gd name="T31" fmla="*/ 23 h 25"/>
                  <a:gd name="T32" fmla="*/ 12 w 20"/>
                  <a:gd name="T33" fmla="*/ 25 h 25"/>
                  <a:gd name="T34" fmla="*/ 14 w 20"/>
                  <a:gd name="T35" fmla="*/ 25 h 25"/>
                  <a:gd name="T36" fmla="*/ 15 w 20"/>
                  <a:gd name="T37" fmla="*/ 25 h 25"/>
                  <a:gd name="T38" fmla="*/ 16 w 20"/>
                  <a:gd name="T39" fmla="*/ 23 h 25"/>
                  <a:gd name="T40" fmla="*/ 16 w 20"/>
                  <a:gd name="T41" fmla="*/ 20 h 25"/>
                  <a:gd name="T42" fmla="*/ 17 w 20"/>
                  <a:gd name="T43" fmla="*/ 20 h 25"/>
                  <a:gd name="T44" fmla="*/ 19 w 20"/>
                  <a:gd name="T45" fmla="*/ 19 h 25"/>
                  <a:gd name="T46" fmla="*/ 20 w 20"/>
                  <a:gd name="T47" fmla="*/ 18 h 25"/>
                  <a:gd name="T48" fmla="*/ 19 w 20"/>
                  <a:gd name="T49" fmla="*/ 16 h 25"/>
                  <a:gd name="T50" fmla="*/ 12 w 20"/>
                  <a:gd name="T51" fmla="*/ 16 h 25"/>
                  <a:gd name="T52" fmla="*/ 5 w 20"/>
                  <a:gd name="T53" fmla="*/ 16 h 25"/>
                  <a:gd name="T54" fmla="*/ 12 w 20"/>
                  <a:gd name="T55" fmla="*/ 6 h 25"/>
                  <a:gd name="T56" fmla="*/ 12 w 20"/>
                  <a:gd name="T57"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5">
                    <a:moveTo>
                      <a:pt x="19" y="16"/>
                    </a:moveTo>
                    <a:cubicBezTo>
                      <a:pt x="18" y="16"/>
                      <a:pt x="18" y="16"/>
                      <a:pt x="17" y="16"/>
                    </a:cubicBezTo>
                    <a:cubicBezTo>
                      <a:pt x="16" y="16"/>
                      <a:pt x="16" y="16"/>
                      <a:pt x="16" y="16"/>
                    </a:cubicBezTo>
                    <a:cubicBezTo>
                      <a:pt x="16" y="3"/>
                      <a:pt x="16" y="3"/>
                      <a:pt x="16" y="3"/>
                    </a:cubicBezTo>
                    <a:cubicBezTo>
                      <a:pt x="16" y="1"/>
                      <a:pt x="15" y="0"/>
                      <a:pt x="13" y="0"/>
                    </a:cubicBezTo>
                    <a:cubicBezTo>
                      <a:pt x="13" y="0"/>
                      <a:pt x="12" y="0"/>
                      <a:pt x="12" y="1"/>
                    </a:cubicBezTo>
                    <a:cubicBezTo>
                      <a:pt x="12" y="1"/>
                      <a:pt x="11" y="2"/>
                      <a:pt x="11" y="2"/>
                    </a:cubicBezTo>
                    <a:cubicBezTo>
                      <a:pt x="2" y="14"/>
                      <a:pt x="2" y="14"/>
                      <a:pt x="2" y="14"/>
                    </a:cubicBezTo>
                    <a:cubicBezTo>
                      <a:pt x="2" y="15"/>
                      <a:pt x="1" y="15"/>
                      <a:pt x="1" y="15"/>
                    </a:cubicBezTo>
                    <a:cubicBezTo>
                      <a:pt x="1" y="15"/>
                      <a:pt x="1" y="16"/>
                      <a:pt x="1" y="16"/>
                    </a:cubicBezTo>
                    <a:cubicBezTo>
                      <a:pt x="0" y="16"/>
                      <a:pt x="0" y="16"/>
                      <a:pt x="0" y="16"/>
                    </a:cubicBezTo>
                    <a:cubicBezTo>
                      <a:pt x="0" y="17"/>
                      <a:pt x="0" y="17"/>
                      <a:pt x="0" y="17"/>
                    </a:cubicBezTo>
                    <a:cubicBezTo>
                      <a:pt x="0" y="18"/>
                      <a:pt x="0" y="19"/>
                      <a:pt x="1" y="19"/>
                    </a:cubicBezTo>
                    <a:cubicBezTo>
                      <a:pt x="2" y="20"/>
                      <a:pt x="2" y="20"/>
                      <a:pt x="3" y="20"/>
                    </a:cubicBezTo>
                    <a:cubicBezTo>
                      <a:pt x="12" y="20"/>
                      <a:pt x="12" y="20"/>
                      <a:pt x="12" y="20"/>
                    </a:cubicBezTo>
                    <a:cubicBezTo>
                      <a:pt x="12" y="23"/>
                      <a:pt x="12" y="23"/>
                      <a:pt x="12" y="23"/>
                    </a:cubicBezTo>
                    <a:cubicBezTo>
                      <a:pt x="12" y="24"/>
                      <a:pt x="12" y="24"/>
                      <a:pt x="12" y="25"/>
                    </a:cubicBezTo>
                    <a:cubicBezTo>
                      <a:pt x="13" y="25"/>
                      <a:pt x="13" y="25"/>
                      <a:pt x="14" y="25"/>
                    </a:cubicBezTo>
                    <a:cubicBezTo>
                      <a:pt x="15" y="25"/>
                      <a:pt x="15" y="25"/>
                      <a:pt x="15" y="25"/>
                    </a:cubicBezTo>
                    <a:cubicBezTo>
                      <a:pt x="16" y="24"/>
                      <a:pt x="16" y="24"/>
                      <a:pt x="16" y="23"/>
                    </a:cubicBezTo>
                    <a:cubicBezTo>
                      <a:pt x="16" y="20"/>
                      <a:pt x="16" y="20"/>
                      <a:pt x="16" y="20"/>
                    </a:cubicBezTo>
                    <a:cubicBezTo>
                      <a:pt x="17" y="20"/>
                      <a:pt x="17" y="20"/>
                      <a:pt x="17" y="20"/>
                    </a:cubicBezTo>
                    <a:cubicBezTo>
                      <a:pt x="18" y="20"/>
                      <a:pt x="19" y="20"/>
                      <a:pt x="19" y="19"/>
                    </a:cubicBezTo>
                    <a:cubicBezTo>
                      <a:pt x="19" y="19"/>
                      <a:pt x="20" y="19"/>
                      <a:pt x="20" y="18"/>
                    </a:cubicBezTo>
                    <a:cubicBezTo>
                      <a:pt x="20" y="17"/>
                      <a:pt x="19" y="17"/>
                      <a:pt x="19" y="16"/>
                    </a:cubicBezTo>
                    <a:close/>
                    <a:moveTo>
                      <a:pt x="12" y="16"/>
                    </a:moveTo>
                    <a:cubicBezTo>
                      <a:pt x="5" y="16"/>
                      <a:pt x="5" y="16"/>
                      <a:pt x="5" y="16"/>
                    </a:cubicBezTo>
                    <a:cubicBezTo>
                      <a:pt x="12" y="6"/>
                      <a:pt x="12" y="6"/>
                      <a:pt x="12" y="6"/>
                    </a:cubicBezTo>
                    <a:lnTo>
                      <a:pt x="1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zh-CN" altLang="en-US"/>
              </a:p>
            </p:txBody>
          </p:sp>
          <p:sp>
            <p:nvSpPr>
              <p:cNvPr id="23" name="Freeform 32"/>
              <p:cNvSpPr>
                <a:spLocks/>
              </p:cNvSpPr>
              <p:nvPr/>
            </p:nvSpPr>
            <p:spPr bwMode="auto">
              <a:xfrm>
                <a:off x="6494441" y="4473071"/>
                <a:ext cx="28851" cy="42556"/>
              </a:xfrm>
              <a:custGeom>
                <a:avLst/>
                <a:gdLst>
                  <a:gd name="T0" fmla="*/ 15 w 17"/>
                  <a:gd name="T1" fmla="*/ 13 h 25"/>
                  <a:gd name="T2" fmla="*/ 13 w 17"/>
                  <a:gd name="T3" fmla="*/ 12 h 25"/>
                  <a:gd name="T4" fmla="*/ 15 w 17"/>
                  <a:gd name="T5" fmla="*/ 9 h 25"/>
                  <a:gd name="T6" fmla="*/ 16 w 17"/>
                  <a:gd name="T7" fmla="*/ 6 h 25"/>
                  <a:gd name="T8" fmla="*/ 15 w 17"/>
                  <a:gd name="T9" fmla="*/ 4 h 25"/>
                  <a:gd name="T10" fmla="*/ 14 w 17"/>
                  <a:gd name="T11" fmla="*/ 2 h 25"/>
                  <a:gd name="T12" fmla="*/ 12 w 17"/>
                  <a:gd name="T13" fmla="*/ 1 h 25"/>
                  <a:gd name="T14" fmla="*/ 9 w 17"/>
                  <a:gd name="T15" fmla="*/ 0 h 25"/>
                  <a:gd name="T16" fmla="*/ 5 w 17"/>
                  <a:gd name="T17" fmla="*/ 1 h 25"/>
                  <a:gd name="T18" fmla="*/ 3 w 17"/>
                  <a:gd name="T19" fmla="*/ 2 h 25"/>
                  <a:gd name="T20" fmla="*/ 1 w 17"/>
                  <a:gd name="T21" fmla="*/ 4 h 25"/>
                  <a:gd name="T22" fmla="*/ 1 w 17"/>
                  <a:gd name="T23" fmla="*/ 6 h 25"/>
                  <a:gd name="T24" fmla="*/ 1 w 17"/>
                  <a:gd name="T25" fmla="*/ 7 h 25"/>
                  <a:gd name="T26" fmla="*/ 2 w 17"/>
                  <a:gd name="T27" fmla="*/ 8 h 25"/>
                  <a:gd name="T28" fmla="*/ 3 w 17"/>
                  <a:gd name="T29" fmla="*/ 8 h 25"/>
                  <a:gd name="T30" fmla="*/ 4 w 17"/>
                  <a:gd name="T31" fmla="*/ 7 h 25"/>
                  <a:gd name="T32" fmla="*/ 5 w 17"/>
                  <a:gd name="T33" fmla="*/ 6 h 25"/>
                  <a:gd name="T34" fmla="*/ 5 w 17"/>
                  <a:gd name="T35" fmla="*/ 4 h 25"/>
                  <a:gd name="T36" fmla="*/ 7 w 17"/>
                  <a:gd name="T37" fmla="*/ 4 h 25"/>
                  <a:gd name="T38" fmla="*/ 8 w 17"/>
                  <a:gd name="T39" fmla="*/ 3 h 25"/>
                  <a:gd name="T40" fmla="*/ 11 w 17"/>
                  <a:gd name="T41" fmla="*/ 4 h 25"/>
                  <a:gd name="T42" fmla="*/ 12 w 17"/>
                  <a:gd name="T43" fmla="*/ 7 h 25"/>
                  <a:gd name="T44" fmla="*/ 10 w 17"/>
                  <a:gd name="T45" fmla="*/ 9 h 25"/>
                  <a:gd name="T46" fmla="*/ 8 w 17"/>
                  <a:gd name="T47" fmla="*/ 10 h 25"/>
                  <a:gd name="T48" fmla="*/ 7 w 17"/>
                  <a:gd name="T49" fmla="*/ 10 h 25"/>
                  <a:gd name="T50" fmla="*/ 5 w 17"/>
                  <a:gd name="T51" fmla="*/ 11 h 25"/>
                  <a:gd name="T52" fmla="*/ 5 w 17"/>
                  <a:gd name="T53" fmla="*/ 12 h 25"/>
                  <a:gd name="T54" fmla="*/ 5 w 17"/>
                  <a:gd name="T55" fmla="*/ 13 h 25"/>
                  <a:gd name="T56" fmla="*/ 7 w 17"/>
                  <a:gd name="T57" fmla="*/ 14 h 25"/>
                  <a:gd name="T58" fmla="*/ 7 w 17"/>
                  <a:gd name="T59" fmla="*/ 14 h 25"/>
                  <a:gd name="T60" fmla="*/ 8 w 17"/>
                  <a:gd name="T61" fmla="*/ 14 h 25"/>
                  <a:gd name="T62" fmla="*/ 12 w 17"/>
                  <a:gd name="T63" fmla="*/ 15 h 25"/>
                  <a:gd name="T64" fmla="*/ 13 w 17"/>
                  <a:gd name="T65" fmla="*/ 18 h 25"/>
                  <a:gd name="T66" fmla="*/ 12 w 17"/>
                  <a:gd name="T67" fmla="*/ 20 h 25"/>
                  <a:gd name="T68" fmla="*/ 10 w 17"/>
                  <a:gd name="T69" fmla="*/ 22 h 25"/>
                  <a:gd name="T70" fmla="*/ 8 w 17"/>
                  <a:gd name="T71" fmla="*/ 22 h 25"/>
                  <a:gd name="T72" fmla="*/ 6 w 17"/>
                  <a:gd name="T73" fmla="*/ 21 h 25"/>
                  <a:gd name="T74" fmla="*/ 4 w 17"/>
                  <a:gd name="T75" fmla="*/ 18 h 25"/>
                  <a:gd name="T76" fmla="*/ 3 w 17"/>
                  <a:gd name="T77" fmla="*/ 17 h 25"/>
                  <a:gd name="T78" fmla="*/ 2 w 17"/>
                  <a:gd name="T79" fmla="*/ 17 h 25"/>
                  <a:gd name="T80" fmla="*/ 1 w 17"/>
                  <a:gd name="T81" fmla="*/ 17 h 25"/>
                  <a:gd name="T82" fmla="*/ 0 w 17"/>
                  <a:gd name="T83" fmla="*/ 19 h 25"/>
                  <a:gd name="T84" fmla="*/ 0 w 17"/>
                  <a:gd name="T85" fmla="*/ 21 h 25"/>
                  <a:gd name="T86" fmla="*/ 2 w 17"/>
                  <a:gd name="T87" fmla="*/ 23 h 25"/>
                  <a:gd name="T88" fmla="*/ 5 w 17"/>
                  <a:gd name="T89" fmla="*/ 25 h 25"/>
                  <a:gd name="T90" fmla="*/ 8 w 17"/>
                  <a:gd name="T91" fmla="*/ 25 h 25"/>
                  <a:gd name="T92" fmla="*/ 12 w 17"/>
                  <a:gd name="T93" fmla="*/ 25 h 25"/>
                  <a:gd name="T94" fmla="*/ 15 w 17"/>
                  <a:gd name="T95" fmla="*/ 23 h 25"/>
                  <a:gd name="T96" fmla="*/ 17 w 17"/>
                  <a:gd name="T97" fmla="*/ 21 h 25"/>
                  <a:gd name="T98" fmla="*/ 17 w 17"/>
                  <a:gd name="T99" fmla="*/ 18 h 25"/>
                  <a:gd name="T100" fmla="*/ 17 w 17"/>
                  <a:gd name="T101" fmla="*/ 15 h 25"/>
                  <a:gd name="T102" fmla="*/ 15 w 17"/>
                  <a:gd name="T103"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25">
                    <a:moveTo>
                      <a:pt x="15" y="13"/>
                    </a:moveTo>
                    <a:cubicBezTo>
                      <a:pt x="15" y="13"/>
                      <a:pt x="14" y="12"/>
                      <a:pt x="13" y="12"/>
                    </a:cubicBezTo>
                    <a:cubicBezTo>
                      <a:pt x="14" y="11"/>
                      <a:pt x="15" y="10"/>
                      <a:pt x="15" y="9"/>
                    </a:cubicBezTo>
                    <a:cubicBezTo>
                      <a:pt x="16" y="8"/>
                      <a:pt x="16" y="7"/>
                      <a:pt x="16" y="6"/>
                    </a:cubicBezTo>
                    <a:cubicBezTo>
                      <a:pt x="16" y="5"/>
                      <a:pt x="16" y="5"/>
                      <a:pt x="15" y="4"/>
                    </a:cubicBezTo>
                    <a:cubicBezTo>
                      <a:pt x="15" y="3"/>
                      <a:pt x="15" y="3"/>
                      <a:pt x="14" y="2"/>
                    </a:cubicBezTo>
                    <a:cubicBezTo>
                      <a:pt x="13" y="1"/>
                      <a:pt x="13" y="1"/>
                      <a:pt x="12" y="1"/>
                    </a:cubicBezTo>
                    <a:cubicBezTo>
                      <a:pt x="11" y="0"/>
                      <a:pt x="10" y="0"/>
                      <a:pt x="9" y="0"/>
                    </a:cubicBezTo>
                    <a:cubicBezTo>
                      <a:pt x="7" y="0"/>
                      <a:pt x="6" y="0"/>
                      <a:pt x="5" y="1"/>
                    </a:cubicBezTo>
                    <a:cubicBezTo>
                      <a:pt x="4" y="1"/>
                      <a:pt x="3" y="2"/>
                      <a:pt x="3" y="2"/>
                    </a:cubicBezTo>
                    <a:cubicBezTo>
                      <a:pt x="2" y="3"/>
                      <a:pt x="2" y="3"/>
                      <a:pt x="1" y="4"/>
                    </a:cubicBezTo>
                    <a:cubicBezTo>
                      <a:pt x="1" y="5"/>
                      <a:pt x="1" y="5"/>
                      <a:pt x="1" y="6"/>
                    </a:cubicBezTo>
                    <a:cubicBezTo>
                      <a:pt x="1" y="6"/>
                      <a:pt x="1" y="7"/>
                      <a:pt x="1" y="7"/>
                    </a:cubicBezTo>
                    <a:cubicBezTo>
                      <a:pt x="2" y="8"/>
                      <a:pt x="2" y="8"/>
                      <a:pt x="2" y="8"/>
                    </a:cubicBezTo>
                    <a:cubicBezTo>
                      <a:pt x="3" y="8"/>
                      <a:pt x="3" y="8"/>
                      <a:pt x="3" y="8"/>
                    </a:cubicBezTo>
                    <a:cubicBezTo>
                      <a:pt x="4" y="8"/>
                      <a:pt x="4" y="7"/>
                      <a:pt x="4" y="7"/>
                    </a:cubicBezTo>
                    <a:cubicBezTo>
                      <a:pt x="4" y="7"/>
                      <a:pt x="4" y="6"/>
                      <a:pt x="5" y="6"/>
                    </a:cubicBezTo>
                    <a:cubicBezTo>
                      <a:pt x="5" y="5"/>
                      <a:pt x="5" y="5"/>
                      <a:pt x="5" y="4"/>
                    </a:cubicBezTo>
                    <a:cubicBezTo>
                      <a:pt x="6" y="4"/>
                      <a:pt x="6" y="4"/>
                      <a:pt x="7" y="4"/>
                    </a:cubicBezTo>
                    <a:cubicBezTo>
                      <a:pt x="7" y="4"/>
                      <a:pt x="8" y="3"/>
                      <a:pt x="8" y="3"/>
                    </a:cubicBezTo>
                    <a:cubicBezTo>
                      <a:pt x="9" y="3"/>
                      <a:pt x="10" y="4"/>
                      <a:pt x="11" y="4"/>
                    </a:cubicBezTo>
                    <a:cubicBezTo>
                      <a:pt x="11" y="5"/>
                      <a:pt x="12" y="6"/>
                      <a:pt x="12" y="7"/>
                    </a:cubicBezTo>
                    <a:cubicBezTo>
                      <a:pt x="12" y="8"/>
                      <a:pt x="11" y="9"/>
                      <a:pt x="10" y="9"/>
                    </a:cubicBezTo>
                    <a:cubicBezTo>
                      <a:pt x="10" y="10"/>
                      <a:pt x="9" y="10"/>
                      <a:pt x="8" y="10"/>
                    </a:cubicBezTo>
                    <a:cubicBezTo>
                      <a:pt x="7" y="10"/>
                      <a:pt x="7" y="10"/>
                      <a:pt x="7" y="10"/>
                    </a:cubicBezTo>
                    <a:cubicBezTo>
                      <a:pt x="6" y="10"/>
                      <a:pt x="6" y="10"/>
                      <a:pt x="5" y="11"/>
                    </a:cubicBezTo>
                    <a:cubicBezTo>
                      <a:pt x="5" y="11"/>
                      <a:pt x="5" y="11"/>
                      <a:pt x="5" y="12"/>
                    </a:cubicBezTo>
                    <a:cubicBezTo>
                      <a:pt x="5" y="13"/>
                      <a:pt x="5" y="13"/>
                      <a:pt x="5" y="13"/>
                    </a:cubicBezTo>
                    <a:cubicBezTo>
                      <a:pt x="5" y="14"/>
                      <a:pt x="6" y="14"/>
                      <a:pt x="7" y="14"/>
                    </a:cubicBezTo>
                    <a:cubicBezTo>
                      <a:pt x="7" y="14"/>
                      <a:pt x="7" y="14"/>
                      <a:pt x="7" y="14"/>
                    </a:cubicBezTo>
                    <a:cubicBezTo>
                      <a:pt x="8" y="14"/>
                      <a:pt x="8" y="14"/>
                      <a:pt x="8" y="14"/>
                    </a:cubicBezTo>
                    <a:cubicBezTo>
                      <a:pt x="10" y="14"/>
                      <a:pt x="11" y="14"/>
                      <a:pt x="12" y="15"/>
                    </a:cubicBezTo>
                    <a:cubicBezTo>
                      <a:pt x="12" y="15"/>
                      <a:pt x="13" y="16"/>
                      <a:pt x="13" y="18"/>
                    </a:cubicBezTo>
                    <a:cubicBezTo>
                      <a:pt x="13" y="19"/>
                      <a:pt x="12" y="19"/>
                      <a:pt x="12" y="20"/>
                    </a:cubicBezTo>
                    <a:cubicBezTo>
                      <a:pt x="12" y="21"/>
                      <a:pt x="11" y="21"/>
                      <a:pt x="10" y="22"/>
                    </a:cubicBezTo>
                    <a:cubicBezTo>
                      <a:pt x="10" y="22"/>
                      <a:pt x="9" y="22"/>
                      <a:pt x="8" y="22"/>
                    </a:cubicBezTo>
                    <a:cubicBezTo>
                      <a:pt x="7" y="22"/>
                      <a:pt x="6" y="22"/>
                      <a:pt x="6" y="21"/>
                    </a:cubicBezTo>
                    <a:cubicBezTo>
                      <a:pt x="5" y="20"/>
                      <a:pt x="4" y="19"/>
                      <a:pt x="4" y="18"/>
                    </a:cubicBezTo>
                    <a:cubicBezTo>
                      <a:pt x="4" y="17"/>
                      <a:pt x="3" y="17"/>
                      <a:pt x="3" y="17"/>
                    </a:cubicBezTo>
                    <a:cubicBezTo>
                      <a:pt x="3" y="17"/>
                      <a:pt x="2" y="17"/>
                      <a:pt x="2" y="17"/>
                    </a:cubicBezTo>
                    <a:cubicBezTo>
                      <a:pt x="2" y="17"/>
                      <a:pt x="1" y="17"/>
                      <a:pt x="1" y="17"/>
                    </a:cubicBezTo>
                    <a:cubicBezTo>
                      <a:pt x="0" y="18"/>
                      <a:pt x="0" y="18"/>
                      <a:pt x="0" y="19"/>
                    </a:cubicBezTo>
                    <a:cubicBezTo>
                      <a:pt x="0" y="19"/>
                      <a:pt x="0" y="20"/>
                      <a:pt x="0" y="21"/>
                    </a:cubicBezTo>
                    <a:cubicBezTo>
                      <a:pt x="1" y="21"/>
                      <a:pt x="1" y="22"/>
                      <a:pt x="2" y="23"/>
                    </a:cubicBezTo>
                    <a:cubicBezTo>
                      <a:pt x="3" y="24"/>
                      <a:pt x="4" y="24"/>
                      <a:pt x="5" y="25"/>
                    </a:cubicBezTo>
                    <a:cubicBezTo>
                      <a:pt x="6" y="25"/>
                      <a:pt x="7" y="25"/>
                      <a:pt x="8" y="25"/>
                    </a:cubicBezTo>
                    <a:cubicBezTo>
                      <a:pt x="10" y="25"/>
                      <a:pt x="11" y="25"/>
                      <a:pt x="12" y="25"/>
                    </a:cubicBezTo>
                    <a:cubicBezTo>
                      <a:pt x="13" y="24"/>
                      <a:pt x="14" y="24"/>
                      <a:pt x="15" y="23"/>
                    </a:cubicBezTo>
                    <a:cubicBezTo>
                      <a:pt x="16" y="22"/>
                      <a:pt x="16" y="22"/>
                      <a:pt x="17" y="21"/>
                    </a:cubicBezTo>
                    <a:cubicBezTo>
                      <a:pt x="17" y="20"/>
                      <a:pt x="17" y="19"/>
                      <a:pt x="17" y="18"/>
                    </a:cubicBezTo>
                    <a:cubicBezTo>
                      <a:pt x="17" y="17"/>
                      <a:pt x="17" y="16"/>
                      <a:pt x="17" y="15"/>
                    </a:cubicBezTo>
                    <a:cubicBezTo>
                      <a:pt x="16" y="14"/>
                      <a:pt x="16" y="14"/>
                      <a:pt x="1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zh-CN" altLang="en-US"/>
              </a:p>
            </p:txBody>
          </p:sp>
          <p:sp>
            <p:nvSpPr>
              <p:cNvPr id="24" name="Oval 33"/>
              <p:cNvSpPr>
                <a:spLocks noChangeArrowheads="1"/>
              </p:cNvSpPr>
              <p:nvPr/>
            </p:nvSpPr>
            <p:spPr bwMode="auto">
              <a:xfrm>
                <a:off x="6410773" y="4213411"/>
                <a:ext cx="92324" cy="10747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zh-CN" altLang="en-US"/>
              </a:p>
            </p:txBody>
          </p:sp>
          <p:sp>
            <p:nvSpPr>
              <p:cNvPr id="25" name="Freeform 34"/>
              <p:cNvSpPr>
                <a:spLocks/>
              </p:cNvSpPr>
              <p:nvPr/>
            </p:nvSpPr>
            <p:spPr bwMode="auto">
              <a:xfrm>
                <a:off x="6460542" y="4474514"/>
                <a:ext cx="28851" cy="41113"/>
              </a:xfrm>
              <a:custGeom>
                <a:avLst/>
                <a:gdLst>
                  <a:gd name="T0" fmla="*/ 15 w 17"/>
                  <a:gd name="T1" fmla="*/ 10 h 24"/>
                  <a:gd name="T2" fmla="*/ 12 w 17"/>
                  <a:gd name="T3" fmla="*/ 8 h 24"/>
                  <a:gd name="T4" fmla="*/ 9 w 17"/>
                  <a:gd name="T5" fmla="*/ 8 h 24"/>
                  <a:gd name="T6" fmla="*/ 5 w 17"/>
                  <a:gd name="T7" fmla="*/ 9 h 24"/>
                  <a:gd name="T8" fmla="*/ 6 w 17"/>
                  <a:gd name="T9" fmla="*/ 4 h 24"/>
                  <a:gd name="T10" fmla="*/ 14 w 17"/>
                  <a:gd name="T11" fmla="*/ 4 h 24"/>
                  <a:gd name="T12" fmla="*/ 16 w 17"/>
                  <a:gd name="T13" fmla="*/ 3 h 24"/>
                  <a:gd name="T14" fmla="*/ 16 w 17"/>
                  <a:gd name="T15" fmla="*/ 2 h 24"/>
                  <a:gd name="T16" fmla="*/ 14 w 17"/>
                  <a:gd name="T17" fmla="*/ 0 h 24"/>
                  <a:gd name="T18" fmla="*/ 5 w 17"/>
                  <a:gd name="T19" fmla="*/ 0 h 24"/>
                  <a:gd name="T20" fmla="*/ 3 w 17"/>
                  <a:gd name="T21" fmla="*/ 0 h 24"/>
                  <a:gd name="T22" fmla="*/ 2 w 17"/>
                  <a:gd name="T23" fmla="*/ 2 h 24"/>
                  <a:gd name="T24" fmla="*/ 0 w 17"/>
                  <a:gd name="T25" fmla="*/ 10 h 24"/>
                  <a:gd name="T26" fmla="*/ 0 w 17"/>
                  <a:gd name="T27" fmla="*/ 12 h 24"/>
                  <a:gd name="T28" fmla="*/ 1 w 17"/>
                  <a:gd name="T29" fmla="*/ 13 h 24"/>
                  <a:gd name="T30" fmla="*/ 2 w 17"/>
                  <a:gd name="T31" fmla="*/ 13 h 24"/>
                  <a:gd name="T32" fmla="*/ 4 w 17"/>
                  <a:gd name="T33" fmla="*/ 13 h 24"/>
                  <a:gd name="T34" fmla="*/ 6 w 17"/>
                  <a:gd name="T35" fmla="*/ 11 h 24"/>
                  <a:gd name="T36" fmla="*/ 8 w 17"/>
                  <a:gd name="T37" fmla="*/ 11 h 24"/>
                  <a:gd name="T38" fmla="*/ 10 w 17"/>
                  <a:gd name="T39" fmla="*/ 12 h 24"/>
                  <a:gd name="T40" fmla="*/ 12 w 17"/>
                  <a:gd name="T41" fmla="*/ 13 h 24"/>
                  <a:gd name="T42" fmla="*/ 12 w 17"/>
                  <a:gd name="T43" fmla="*/ 16 h 24"/>
                  <a:gd name="T44" fmla="*/ 12 w 17"/>
                  <a:gd name="T45" fmla="*/ 19 h 24"/>
                  <a:gd name="T46" fmla="*/ 10 w 17"/>
                  <a:gd name="T47" fmla="*/ 21 h 24"/>
                  <a:gd name="T48" fmla="*/ 8 w 17"/>
                  <a:gd name="T49" fmla="*/ 21 h 24"/>
                  <a:gd name="T50" fmla="*/ 5 w 17"/>
                  <a:gd name="T51" fmla="*/ 20 h 24"/>
                  <a:gd name="T52" fmla="*/ 4 w 17"/>
                  <a:gd name="T53" fmla="*/ 18 h 24"/>
                  <a:gd name="T54" fmla="*/ 2 w 17"/>
                  <a:gd name="T55" fmla="*/ 16 h 24"/>
                  <a:gd name="T56" fmla="*/ 0 w 17"/>
                  <a:gd name="T57" fmla="*/ 17 h 24"/>
                  <a:gd name="T58" fmla="*/ 0 w 17"/>
                  <a:gd name="T59" fmla="*/ 18 h 24"/>
                  <a:gd name="T60" fmla="*/ 0 w 17"/>
                  <a:gd name="T61" fmla="*/ 21 h 24"/>
                  <a:gd name="T62" fmla="*/ 3 w 17"/>
                  <a:gd name="T63" fmla="*/ 23 h 24"/>
                  <a:gd name="T64" fmla="*/ 8 w 17"/>
                  <a:gd name="T65" fmla="*/ 24 h 24"/>
                  <a:gd name="T66" fmla="*/ 13 w 17"/>
                  <a:gd name="T67" fmla="*/ 23 h 24"/>
                  <a:gd name="T68" fmla="*/ 16 w 17"/>
                  <a:gd name="T69" fmla="*/ 20 h 24"/>
                  <a:gd name="T70" fmla="*/ 17 w 17"/>
                  <a:gd name="T71" fmla="*/ 16 h 24"/>
                  <a:gd name="T72" fmla="*/ 16 w 17"/>
                  <a:gd name="T73" fmla="*/ 12 h 24"/>
                  <a:gd name="T74" fmla="*/ 15 w 17"/>
                  <a:gd name="T75"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4">
                    <a:moveTo>
                      <a:pt x="15" y="10"/>
                    </a:moveTo>
                    <a:cubicBezTo>
                      <a:pt x="14" y="9"/>
                      <a:pt x="13" y="9"/>
                      <a:pt x="12" y="8"/>
                    </a:cubicBezTo>
                    <a:cubicBezTo>
                      <a:pt x="11" y="8"/>
                      <a:pt x="10" y="8"/>
                      <a:pt x="9" y="8"/>
                    </a:cubicBezTo>
                    <a:cubicBezTo>
                      <a:pt x="8" y="8"/>
                      <a:pt x="6" y="8"/>
                      <a:pt x="5" y="9"/>
                    </a:cubicBezTo>
                    <a:cubicBezTo>
                      <a:pt x="6" y="4"/>
                      <a:pt x="6" y="4"/>
                      <a:pt x="6" y="4"/>
                    </a:cubicBezTo>
                    <a:cubicBezTo>
                      <a:pt x="14" y="4"/>
                      <a:pt x="14" y="4"/>
                      <a:pt x="14" y="4"/>
                    </a:cubicBezTo>
                    <a:cubicBezTo>
                      <a:pt x="15" y="4"/>
                      <a:pt x="15" y="3"/>
                      <a:pt x="16" y="3"/>
                    </a:cubicBezTo>
                    <a:cubicBezTo>
                      <a:pt x="16" y="3"/>
                      <a:pt x="16" y="2"/>
                      <a:pt x="16" y="2"/>
                    </a:cubicBezTo>
                    <a:cubicBezTo>
                      <a:pt x="16" y="0"/>
                      <a:pt x="15" y="0"/>
                      <a:pt x="14" y="0"/>
                    </a:cubicBezTo>
                    <a:cubicBezTo>
                      <a:pt x="5" y="0"/>
                      <a:pt x="5" y="0"/>
                      <a:pt x="5" y="0"/>
                    </a:cubicBezTo>
                    <a:cubicBezTo>
                      <a:pt x="4" y="0"/>
                      <a:pt x="3" y="0"/>
                      <a:pt x="3" y="0"/>
                    </a:cubicBezTo>
                    <a:cubicBezTo>
                      <a:pt x="2" y="1"/>
                      <a:pt x="2" y="1"/>
                      <a:pt x="2" y="2"/>
                    </a:cubicBezTo>
                    <a:cubicBezTo>
                      <a:pt x="0" y="10"/>
                      <a:pt x="0" y="10"/>
                      <a:pt x="0" y="10"/>
                    </a:cubicBezTo>
                    <a:cubicBezTo>
                      <a:pt x="0" y="11"/>
                      <a:pt x="0" y="12"/>
                      <a:pt x="0" y="12"/>
                    </a:cubicBezTo>
                    <a:cubicBezTo>
                      <a:pt x="0" y="12"/>
                      <a:pt x="0" y="12"/>
                      <a:pt x="1" y="13"/>
                    </a:cubicBezTo>
                    <a:cubicBezTo>
                      <a:pt x="1" y="13"/>
                      <a:pt x="2" y="13"/>
                      <a:pt x="2" y="13"/>
                    </a:cubicBezTo>
                    <a:cubicBezTo>
                      <a:pt x="3" y="13"/>
                      <a:pt x="3" y="13"/>
                      <a:pt x="4" y="13"/>
                    </a:cubicBezTo>
                    <a:cubicBezTo>
                      <a:pt x="5" y="12"/>
                      <a:pt x="6" y="12"/>
                      <a:pt x="6" y="11"/>
                    </a:cubicBezTo>
                    <a:cubicBezTo>
                      <a:pt x="6" y="11"/>
                      <a:pt x="7" y="11"/>
                      <a:pt x="8" y="11"/>
                    </a:cubicBezTo>
                    <a:cubicBezTo>
                      <a:pt x="9" y="11"/>
                      <a:pt x="10" y="11"/>
                      <a:pt x="10" y="12"/>
                    </a:cubicBezTo>
                    <a:cubicBezTo>
                      <a:pt x="11" y="12"/>
                      <a:pt x="11" y="12"/>
                      <a:pt x="12" y="13"/>
                    </a:cubicBezTo>
                    <a:cubicBezTo>
                      <a:pt x="12" y="14"/>
                      <a:pt x="12" y="15"/>
                      <a:pt x="12" y="16"/>
                    </a:cubicBezTo>
                    <a:cubicBezTo>
                      <a:pt x="12" y="17"/>
                      <a:pt x="12" y="18"/>
                      <a:pt x="12" y="19"/>
                    </a:cubicBezTo>
                    <a:cubicBezTo>
                      <a:pt x="11" y="20"/>
                      <a:pt x="11" y="20"/>
                      <a:pt x="10" y="21"/>
                    </a:cubicBezTo>
                    <a:cubicBezTo>
                      <a:pt x="10" y="21"/>
                      <a:pt x="9" y="21"/>
                      <a:pt x="8" y="21"/>
                    </a:cubicBezTo>
                    <a:cubicBezTo>
                      <a:pt x="7" y="21"/>
                      <a:pt x="6" y="21"/>
                      <a:pt x="5" y="20"/>
                    </a:cubicBezTo>
                    <a:cubicBezTo>
                      <a:pt x="5" y="20"/>
                      <a:pt x="4" y="19"/>
                      <a:pt x="4" y="18"/>
                    </a:cubicBezTo>
                    <a:cubicBezTo>
                      <a:pt x="3" y="17"/>
                      <a:pt x="2" y="16"/>
                      <a:pt x="2" y="16"/>
                    </a:cubicBezTo>
                    <a:cubicBezTo>
                      <a:pt x="1" y="16"/>
                      <a:pt x="0" y="17"/>
                      <a:pt x="0" y="17"/>
                    </a:cubicBezTo>
                    <a:cubicBezTo>
                      <a:pt x="0" y="17"/>
                      <a:pt x="0" y="18"/>
                      <a:pt x="0" y="18"/>
                    </a:cubicBezTo>
                    <a:cubicBezTo>
                      <a:pt x="0" y="19"/>
                      <a:pt x="0" y="20"/>
                      <a:pt x="0" y="21"/>
                    </a:cubicBezTo>
                    <a:cubicBezTo>
                      <a:pt x="1" y="22"/>
                      <a:pt x="2" y="23"/>
                      <a:pt x="3" y="23"/>
                    </a:cubicBezTo>
                    <a:cubicBezTo>
                      <a:pt x="4" y="24"/>
                      <a:pt x="6" y="24"/>
                      <a:pt x="8" y="24"/>
                    </a:cubicBezTo>
                    <a:cubicBezTo>
                      <a:pt x="10" y="24"/>
                      <a:pt x="11" y="24"/>
                      <a:pt x="13" y="23"/>
                    </a:cubicBezTo>
                    <a:cubicBezTo>
                      <a:pt x="14" y="22"/>
                      <a:pt x="15" y="21"/>
                      <a:pt x="16" y="20"/>
                    </a:cubicBezTo>
                    <a:cubicBezTo>
                      <a:pt x="17" y="19"/>
                      <a:pt x="17" y="17"/>
                      <a:pt x="17" y="16"/>
                    </a:cubicBezTo>
                    <a:cubicBezTo>
                      <a:pt x="17" y="15"/>
                      <a:pt x="17" y="13"/>
                      <a:pt x="16" y="12"/>
                    </a:cubicBezTo>
                    <a:cubicBezTo>
                      <a:pt x="16" y="12"/>
                      <a:pt x="15" y="11"/>
                      <a:pt x="1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zh-CN" altLang="en-US"/>
              </a:p>
            </p:txBody>
          </p:sp>
          <p:sp>
            <p:nvSpPr>
              <p:cNvPr id="26" name="Freeform 35"/>
              <p:cNvSpPr>
                <a:spLocks/>
              </p:cNvSpPr>
              <p:nvPr/>
            </p:nvSpPr>
            <p:spPr bwMode="auto">
              <a:xfrm>
                <a:off x="6363169" y="4330980"/>
                <a:ext cx="187533" cy="107471"/>
              </a:xfrm>
              <a:custGeom>
                <a:avLst/>
                <a:gdLst>
                  <a:gd name="T0" fmla="*/ 57 w 110"/>
                  <a:gd name="T1" fmla="*/ 63 h 63"/>
                  <a:gd name="T2" fmla="*/ 59 w 110"/>
                  <a:gd name="T3" fmla="*/ 63 h 63"/>
                  <a:gd name="T4" fmla="*/ 110 w 110"/>
                  <a:gd name="T5" fmla="*/ 63 h 63"/>
                  <a:gd name="T6" fmla="*/ 110 w 110"/>
                  <a:gd name="T7" fmla="*/ 31 h 63"/>
                  <a:gd name="T8" fmla="*/ 80 w 110"/>
                  <a:gd name="T9" fmla="*/ 0 h 63"/>
                  <a:gd name="T10" fmla="*/ 57 w 110"/>
                  <a:gd name="T11" fmla="*/ 8 h 63"/>
                  <a:gd name="T12" fmla="*/ 67 w 110"/>
                  <a:gd name="T13" fmla="*/ 39 h 63"/>
                  <a:gd name="T14" fmla="*/ 57 w 110"/>
                  <a:gd name="T15" fmla="*/ 56 h 63"/>
                  <a:gd name="T16" fmla="*/ 45 w 110"/>
                  <a:gd name="T17" fmla="*/ 39 h 63"/>
                  <a:gd name="T18" fmla="*/ 57 w 110"/>
                  <a:gd name="T19" fmla="*/ 8 h 63"/>
                  <a:gd name="T20" fmla="*/ 30 w 110"/>
                  <a:gd name="T21" fmla="*/ 0 h 63"/>
                  <a:gd name="T22" fmla="*/ 0 w 110"/>
                  <a:gd name="T23" fmla="*/ 31 h 63"/>
                  <a:gd name="T24" fmla="*/ 0 w 110"/>
                  <a:gd name="T25" fmla="*/ 63 h 63"/>
                  <a:gd name="T26" fmla="*/ 51 w 110"/>
                  <a:gd name="T27" fmla="*/ 63 h 63"/>
                  <a:gd name="T28" fmla="*/ 57 w 110"/>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 h="63">
                    <a:moveTo>
                      <a:pt x="57" y="63"/>
                    </a:moveTo>
                    <a:cubicBezTo>
                      <a:pt x="59" y="63"/>
                      <a:pt x="59" y="63"/>
                      <a:pt x="59" y="63"/>
                    </a:cubicBezTo>
                    <a:cubicBezTo>
                      <a:pt x="110" y="63"/>
                      <a:pt x="110" y="63"/>
                      <a:pt x="110" y="63"/>
                    </a:cubicBezTo>
                    <a:cubicBezTo>
                      <a:pt x="110" y="63"/>
                      <a:pt x="110" y="63"/>
                      <a:pt x="110" y="31"/>
                    </a:cubicBezTo>
                    <a:cubicBezTo>
                      <a:pt x="110" y="13"/>
                      <a:pt x="94" y="4"/>
                      <a:pt x="80" y="0"/>
                    </a:cubicBezTo>
                    <a:cubicBezTo>
                      <a:pt x="57" y="8"/>
                      <a:pt x="57" y="8"/>
                      <a:pt x="57" y="8"/>
                    </a:cubicBezTo>
                    <a:cubicBezTo>
                      <a:pt x="67" y="39"/>
                      <a:pt x="67" y="39"/>
                      <a:pt x="67" y="39"/>
                    </a:cubicBezTo>
                    <a:cubicBezTo>
                      <a:pt x="57" y="56"/>
                      <a:pt x="57" y="56"/>
                      <a:pt x="57" y="56"/>
                    </a:cubicBezTo>
                    <a:cubicBezTo>
                      <a:pt x="45" y="39"/>
                      <a:pt x="45" y="39"/>
                      <a:pt x="45" y="39"/>
                    </a:cubicBezTo>
                    <a:cubicBezTo>
                      <a:pt x="57" y="8"/>
                      <a:pt x="57" y="8"/>
                      <a:pt x="57" y="8"/>
                    </a:cubicBezTo>
                    <a:cubicBezTo>
                      <a:pt x="30" y="0"/>
                      <a:pt x="30" y="0"/>
                      <a:pt x="30" y="0"/>
                    </a:cubicBezTo>
                    <a:cubicBezTo>
                      <a:pt x="16" y="4"/>
                      <a:pt x="0" y="13"/>
                      <a:pt x="0" y="31"/>
                    </a:cubicBezTo>
                    <a:cubicBezTo>
                      <a:pt x="0" y="63"/>
                      <a:pt x="0" y="63"/>
                      <a:pt x="0" y="63"/>
                    </a:cubicBezTo>
                    <a:cubicBezTo>
                      <a:pt x="51" y="63"/>
                      <a:pt x="51" y="63"/>
                      <a:pt x="51" y="63"/>
                    </a:cubicBezTo>
                    <a:lnTo>
                      <a:pt x="57"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zh-CN" altLang="en-US"/>
              </a:p>
            </p:txBody>
          </p:sp>
          <p:sp>
            <p:nvSpPr>
              <p:cNvPr id="27" name="Freeform 36"/>
              <p:cNvSpPr>
                <a:spLocks/>
              </p:cNvSpPr>
              <p:nvPr/>
            </p:nvSpPr>
            <p:spPr bwMode="auto">
              <a:xfrm>
                <a:off x="6424478" y="4473071"/>
                <a:ext cx="28851" cy="42556"/>
              </a:xfrm>
              <a:custGeom>
                <a:avLst/>
                <a:gdLst>
                  <a:gd name="T0" fmla="*/ 15 w 17"/>
                  <a:gd name="T1" fmla="*/ 21 h 25"/>
                  <a:gd name="T2" fmla="*/ 6 w 17"/>
                  <a:gd name="T3" fmla="*/ 21 h 25"/>
                  <a:gd name="T4" fmla="*/ 7 w 17"/>
                  <a:gd name="T5" fmla="*/ 20 h 25"/>
                  <a:gd name="T6" fmla="*/ 10 w 17"/>
                  <a:gd name="T7" fmla="*/ 17 h 25"/>
                  <a:gd name="T8" fmla="*/ 14 w 17"/>
                  <a:gd name="T9" fmla="*/ 14 h 25"/>
                  <a:gd name="T10" fmla="*/ 16 w 17"/>
                  <a:gd name="T11" fmla="*/ 11 h 25"/>
                  <a:gd name="T12" fmla="*/ 17 w 17"/>
                  <a:gd name="T13" fmla="*/ 7 h 25"/>
                  <a:gd name="T14" fmla="*/ 17 w 17"/>
                  <a:gd name="T15" fmla="*/ 5 h 25"/>
                  <a:gd name="T16" fmla="*/ 15 w 17"/>
                  <a:gd name="T17" fmla="*/ 3 h 25"/>
                  <a:gd name="T18" fmla="*/ 13 w 17"/>
                  <a:gd name="T19" fmla="*/ 1 h 25"/>
                  <a:gd name="T20" fmla="*/ 9 w 17"/>
                  <a:gd name="T21" fmla="*/ 0 h 25"/>
                  <a:gd name="T22" fmla="*/ 5 w 17"/>
                  <a:gd name="T23" fmla="*/ 1 h 25"/>
                  <a:gd name="T24" fmla="*/ 2 w 17"/>
                  <a:gd name="T25" fmla="*/ 3 h 25"/>
                  <a:gd name="T26" fmla="*/ 1 w 17"/>
                  <a:gd name="T27" fmla="*/ 5 h 25"/>
                  <a:gd name="T28" fmla="*/ 0 w 17"/>
                  <a:gd name="T29" fmla="*/ 7 h 25"/>
                  <a:gd name="T30" fmla="*/ 1 w 17"/>
                  <a:gd name="T31" fmla="*/ 9 h 25"/>
                  <a:gd name="T32" fmla="*/ 2 w 17"/>
                  <a:gd name="T33" fmla="*/ 9 h 25"/>
                  <a:gd name="T34" fmla="*/ 4 w 17"/>
                  <a:gd name="T35" fmla="*/ 9 h 25"/>
                  <a:gd name="T36" fmla="*/ 5 w 17"/>
                  <a:gd name="T37" fmla="*/ 7 h 25"/>
                  <a:gd name="T38" fmla="*/ 5 w 17"/>
                  <a:gd name="T39" fmla="*/ 6 h 25"/>
                  <a:gd name="T40" fmla="*/ 9 w 17"/>
                  <a:gd name="T41" fmla="*/ 4 h 25"/>
                  <a:gd name="T42" fmla="*/ 11 w 17"/>
                  <a:gd name="T43" fmla="*/ 4 h 25"/>
                  <a:gd name="T44" fmla="*/ 12 w 17"/>
                  <a:gd name="T45" fmla="*/ 5 h 25"/>
                  <a:gd name="T46" fmla="*/ 12 w 17"/>
                  <a:gd name="T47" fmla="*/ 7 h 25"/>
                  <a:gd name="T48" fmla="*/ 12 w 17"/>
                  <a:gd name="T49" fmla="*/ 9 h 25"/>
                  <a:gd name="T50" fmla="*/ 11 w 17"/>
                  <a:gd name="T51" fmla="*/ 11 h 25"/>
                  <a:gd name="T52" fmla="*/ 8 w 17"/>
                  <a:gd name="T53" fmla="*/ 13 h 25"/>
                  <a:gd name="T54" fmla="*/ 6 w 17"/>
                  <a:gd name="T55" fmla="*/ 16 h 25"/>
                  <a:gd name="T56" fmla="*/ 2 w 17"/>
                  <a:gd name="T57" fmla="*/ 20 h 25"/>
                  <a:gd name="T58" fmla="*/ 1 w 17"/>
                  <a:gd name="T59" fmla="*/ 21 h 25"/>
                  <a:gd name="T60" fmla="*/ 0 w 17"/>
                  <a:gd name="T61" fmla="*/ 23 h 25"/>
                  <a:gd name="T62" fmla="*/ 1 w 17"/>
                  <a:gd name="T63" fmla="*/ 24 h 25"/>
                  <a:gd name="T64" fmla="*/ 3 w 17"/>
                  <a:gd name="T65" fmla="*/ 25 h 25"/>
                  <a:gd name="T66" fmla="*/ 15 w 17"/>
                  <a:gd name="T67" fmla="*/ 25 h 25"/>
                  <a:gd name="T68" fmla="*/ 17 w 17"/>
                  <a:gd name="T69" fmla="*/ 24 h 25"/>
                  <a:gd name="T70" fmla="*/ 17 w 17"/>
                  <a:gd name="T71" fmla="*/ 23 h 25"/>
                  <a:gd name="T72" fmla="*/ 17 w 17"/>
                  <a:gd name="T73" fmla="*/ 22 h 25"/>
                  <a:gd name="T74" fmla="*/ 15 w 17"/>
                  <a:gd name="T75"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5">
                    <a:moveTo>
                      <a:pt x="15" y="21"/>
                    </a:moveTo>
                    <a:cubicBezTo>
                      <a:pt x="6" y="21"/>
                      <a:pt x="6" y="21"/>
                      <a:pt x="6" y="21"/>
                    </a:cubicBezTo>
                    <a:cubicBezTo>
                      <a:pt x="6" y="21"/>
                      <a:pt x="7" y="20"/>
                      <a:pt x="7" y="20"/>
                    </a:cubicBezTo>
                    <a:cubicBezTo>
                      <a:pt x="7" y="19"/>
                      <a:pt x="9" y="18"/>
                      <a:pt x="10" y="17"/>
                    </a:cubicBezTo>
                    <a:cubicBezTo>
                      <a:pt x="12" y="15"/>
                      <a:pt x="13" y="14"/>
                      <a:pt x="14" y="14"/>
                    </a:cubicBezTo>
                    <a:cubicBezTo>
                      <a:pt x="15" y="13"/>
                      <a:pt x="15" y="12"/>
                      <a:pt x="16" y="11"/>
                    </a:cubicBezTo>
                    <a:cubicBezTo>
                      <a:pt x="17" y="10"/>
                      <a:pt x="17" y="9"/>
                      <a:pt x="17" y="7"/>
                    </a:cubicBezTo>
                    <a:cubicBezTo>
                      <a:pt x="17" y="6"/>
                      <a:pt x="17" y="6"/>
                      <a:pt x="17" y="5"/>
                    </a:cubicBezTo>
                    <a:cubicBezTo>
                      <a:pt x="16" y="4"/>
                      <a:pt x="16" y="3"/>
                      <a:pt x="15" y="3"/>
                    </a:cubicBezTo>
                    <a:cubicBezTo>
                      <a:pt x="15" y="2"/>
                      <a:pt x="14" y="1"/>
                      <a:pt x="13" y="1"/>
                    </a:cubicBezTo>
                    <a:cubicBezTo>
                      <a:pt x="12" y="0"/>
                      <a:pt x="10" y="0"/>
                      <a:pt x="9" y="0"/>
                    </a:cubicBezTo>
                    <a:cubicBezTo>
                      <a:pt x="7" y="0"/>
                      <a:pt x="6" y="0"/>
                      <a:pt x="5" y="1"/>
                    </a:cubicBezTo>
                    <a:cubicBezTo>
                      <a:pt x="4" y="1"/>
                      <a:pt x="3" y="2"/>
                      <a:pt x="2" y="3"/>
                    </a:cubicBezTo>
                    <a:cubicBezTo>
                      <a:pt x="2" y="3"/>
                      <a:pt x="1" y="4"/>
                      <a:pt x="1" y="5"/>
                    </a:cubicBezTo>
                    <a:cubicBezTo>
                      <a:pt x="0" y="6"/>
                      <a:pt x="0" y="6"/>
                      <a:pt x="0" y="7"/>
                    </a:cubicBezTo>
                    <a:cubicBezTo>
                      <a:pt x="0" y="8"/>
                      <a:pt x="0" y="8"/>
                      <a:pt x="1" y="9"/>
                    </a:cubicBezTo>
                    <a:cubicBezTo>
                      <a:pt x="1" y="9"/>
                      <a:pt x="2" y="9"/>
                      <a:pt x="2" y="9"/>
                    </a:cubicBezTo>
                    <a:cubicBezTo>
                      <a:pt x="3" y="9"/>
                      <a:pt x="3" y="9"/>
                      <a:pt x="4" y="9"/>
                    </a:cubicBezTo>
                    <a:cubicBezTo>
                      <a:pt x="4" y="8"/>
                      <a:pt x="4" y="8"/>
                      <a:pt x="5" y="7"/>
                    </a:cubicBezTo>
                    <a:cubicBezTo>
                      <a:pt x="5" y="6"/>
                      <a:pt x="5" y="6"/>
                      <a:pt x="5" y="6"/>
                    </a:cubicBezTo>
                    <a:cubicBezTo>
                      <a:pt x="6" y="4"/>
                      <a:pt x="7" y="4"/>
                      <a:pt x="9" y="4"/>
                    </a:cubicBezTo>
                    <a:cubicBezTo>
                      <a:pt x="9" y="4"/>
                      <a:pt x="10" y="4"/>
                      <a:pt x="11" y="4"/>
                    </a:cubicBezTo>
                    <a:cubicBezTo>
                      <a:pt x="11" y="4"/>
                      <a:pt x="12" y="5"/>
                      <a:pt x="12" y="5"/>
                    </a:cubicBezTo>
                    <a:cubicBezTo>
                      <a:pt x="12" y="6"/>
                      <a:pt x="12" y="7"/>
                      <a:pt x="12" y="7"/>
                    </a:cubicBezTo>
                    <a:cubicBezTo>
                      <a:pt x="12" y="8"/>
                      <a:pt x="12" y="9"/>
                      <a:pt x="12" y="9"/>
                    </a:cubicBezTo>
                    <a:cubicBezTo>
                      <a:pt x="12" y="10"/>
                      <a:pt x="11" y="11"/>
                      <a:pt x="11" y="11"/>
                    </a:cubicBezTo>
                    <a:cubicBezTo>
                      <a:pt x="10" y="12"/>
                      <a:pt x="9" y="13"/>
                      <a:pt x="8" y="13"/>
                    </a:cubicBezTo>
                    <a:cubicBezTo>
                      <a:pt x="8" y="14"/>
                      <a:pt x="7" y="14"/>
                      <a:pt x="6" y="16"/>
                    </a:cubicBezTo>
                    <a:cubicBezTo>
                      <a:pt x="4" y="17"/>
                      <a:pt x="3" y="18"/>
                      <a:pt x="2" y="20"/>
                    </a:cubicBezTo>
                    <a:cubicBezTo>
                      <a:pt x="1" y="20"/>
                      <a:pt x="1" y="20"/>
                      <a:pt x="1" y="21"/>
                    </a:cubicBezTo>
                    <a:cubicBezTo>
                      <a:pt x="0" y="22"/>
                      <a:pt x="0" y="22"/>
                      <a:pt x="0" y="23"/>
                    </a:cubicBezTo>
                    <a:cubicBezTo>
                      <a:pt x="0" y="23"/>
                      <a:pt x="0" y="24"/>
                      <a:pt x="1" y="24"/>
                    </a:cubicBezTo>
                    <a:cubicBezTo>
                      <a:pt x="1" y="25"/>
                      <a:pt x="2" y="25"/>
                      <a:pt x="3" y="25"/>
                    </a:cubicBezTo>
                    <a:cubicBezTo>
                      <a:pt x="15" y="25"/>
                      <a:pt x="15" y="25"/>
                      <a:pt x="15" y="25"/>
                    </a:cubicBezTo>
                    <a:cubicBezTo>
                      <a:pt x="16" y="25"/>
                      <a:pt x="17" y="25"/>
                      <a:pt x="17" y="24"/>
                    </a:cubicBezTo>
                    <a:cubicBezTo>
                      <a:pt x="17" y="24"/>
                      <a:pt x="17" y="24"/>
                      <a:pt x="17" y="23"/>
                    </a:cubicBezTo>
                    <a:cubicBezTo>
                      <a:pt x="17" y="22"/>
                      <a:pt x="17" y="22"/>
                      <a:pt x="17" y="22"/>
                    </a:cubicBezTo>
                    <a:cubicBezTo>
                      <a:pt x="16" y="21"/>
                      <a:pt x="16" y="21"/>
                      <a:pt x="1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zh-CN" altLang="en-US"/>
              </a:p>
            </p:txBody>
          </p:sp>
          <p:sp>
            <p:nvSpPr>
              <p:cNvPr id="28" name="Freeform 37"/>
              <p:cNvSpPr>
                <a:spLocks noEditPoints="1"/>
              </p:cNvSpPr>
              <p:nvPr/>
            </p:nvSpPr>
            <p:spPr bwMode="auto">
              <a:xfrm>
                <a:off x="6386971" y="4473071"/>
                <a:ext cx="33900" cy="42556"/>
              </a:xfrm>
              <a:custGeom>
                <a:avLst/>
                <a:gdLst>
                  <a:gd name="T0" fmla="*/ 19 w 20"/>
                  <a:gd name="T1" fmla="*/ 16 h 25"/>
                  <a:gd name="T2" fmla="*/ 17 w 20"/>
                  <a:gd name="T3" fmla="*/ 16 h 25"/>
                  <a:gd name="T4" fmla="*/ 16 w 20"/>
                  <a:gd name="T5" fmla="*/ 16 h 25"/>
                  <a:gd name="T6" fmla="*/ 16 w 20"/>
                  <a:gd name="T7" fmla="*/ 3 h 25"/>
                  <a:gd name="T8" fmla="*/ 14 w 20"/>
                  <a:gd name="T9" fmla="*/ 0 h 25"/>
                  <a:gd name="T10" fmla="*/ 12 w 20"/>
                  <a:gd name="T11" fmla="*/ 1 h 25"/>
                  <a:gd name="T12" fmla="*/ 11 w 20"/>
                  <a:gd name="T13" fmla="*/ 2 h 25"/>
                  <a:gd name="T14" fmla="*/ 2 w 20"/>
                  <a:gd name="T15" fmla="*/ 14 h 25"/>
                  <a:gd name="T16" fmla="*/ 1 w 20"/>
                  <a:gd name="T17" fmla="*/ 15 h 25"/>
                  <a:gd name="T18" fmla="*/ 1 w 20"/>
                  <a:gd name="T19" fmla="*/ 16 h 25"/>
                  <a:gd name="T20" fmla="*/ 0 w 20"/>
                  <a:gd name="T21" fmla="*/ 16 h 25"/>
                  <a:gd name="T22" fmla="*/ 0 w 20"/>
                  <a:gd name="T23" fmla="*/ 17 h 25"/>
                  <a:gd name="T24" fmla="*/ 1 w 20"/>
                  <a:gd name="T25" fmla="*/ 19 h 25"/>
                  <a:gd name="T26" fmla="*/ 3 w 20"/>
                  <a:gd name="T27" fmla="*/ 20 h 25"/>
                  <a:gd name="T28" fmla="*/ 12 w 20"/>
                  <a:gd name="T29" fmla="*/ 20 h 25"/>
                  <a:gd name="T30" fmla="*/ 12 w 20"/>
                  <a:gd name="T31" fmla="*/ 23 h 25"/>
                  <a:gd name="T32" fmla="*/ 12 w 20"/>
                  <a:gd name="T33" fmla="*/ 25 h 25"/>
                  <a:gd name="T34" fmla="*/ 14 w 20"/>
                  <a:gd name="T35" fmla="*/ 25 h 25"/>
                  <a:gd name="T36" fmla="*/ 16 w 20"/>
                  <a:gd name="T37" fmla="*/ 25 h 25"/>
                  <a:gd name="T38" fmla="*/ 16 w 20"/>
                  <a:gd name="T39" fmla="*/ 23 h 25"/>
                  <a:gd name="T40" fmla="*/ 16 w 20"/>
                  <a:gd name="T41" fmla="*/ 20 h 25"/>
                  <a:gd name="T42" fmla="*/ 17 w 20"/>
                  <a:gd name="T43" fmla="*/ 20 h 25"/>
                  <a:gd name="T44" fmla="*/ 19 w 20"/>
                  <a:gd name="T45" fmla="*/ 19 h 25"/>
                  <a:gd name="T46" fmla="*/ 20 w 20"/>
                  <a:gd name="T47" fmla="*/ 18 h 25"/>
                  <a:gd name="T48" fmla="*/ 19 w 20"/>
                  <a:gd name="T49" fmla="*/ 16 h 25"/>
                  <a:gd name="T50" fmla="*/ 12 w 20"/>
                  <a:gd name="T51" fmla="*/ 16 h 25"/>
                  <a:gd name="T52" fmla="*/ 5 w 20"/>
                  <a:gd name="T53" fmla="*/ 16 h 25"/>
                  <a:gd name="T54" fmla="*/ 12 w 20"/>
                  <a:gd name="T55" fmla="*/ 6 h 25"/>
                  <a:gd name="T56" fmla="*/ 12 w 20"/>
                  <a:gd name="T57"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5">
                    <a:moveTo>
                      <a:pt x="19" y="16"/>
                    </a:moveTo>
                    <a:cubicBezTo>
                      <a:pt x="18" y="16"/>
                      <a:pt x="18" y="16"/>
                      <a:pt x="17" y="16"/>
                    </a:cubicBezTo>
                    <a:cubicBezTo>
                      <a:pt x="16" y="16"/>
                      <a:pt x="16" y="16"/>
                      <a:pt x="16" y="16"/>
                    </a:cubicBezTo>
                    <a:cubicBezTo>
                      <a:pt x="16" y="3"/>
                      <a:pt x="16" y="3"/>
                      <a:pt x="16" y="3"/>
                    </a:cubicBezTo>
                    <a:cubicBezTo>
                      <a:pt x="16" y="1"/>
                      <a:pt x="15" y="0"/>
                      <a:pt x="14" y="0"/>
                    </a:cubicBezTo>
                    <a:cubicBezTo>
                      <a:pt x="13" y="0"/>
                      <a:pt x="13" y="0"/>
                      <a:pt x="12" y="1"/>
                    </a:cubicBezTo>
                    <a:cubicBezTo>
                      <a:pt x="12" y="1"/>
                      <a:pt x="11" y="2"/>
                      <a:pt x="11" y="2"/>
                    </a:cubicBezTo>
                    <a:cubicBezTo>
                      <a:pt x="2" y="14"/>
                      <a:pt x="2" y="14"/>
                      <a:pt x="2" y="14"/>
                    </a:cubicBezTo>
                    <a:cubicBezTo>
                      <a:pt x="2" y="15"/>
                      <a:pt x="1" y="15"/>
                      <a:pt x="1" y="15"/>
                    </a:cubicBezTo>
                    <a:cubicBezTo>
                      <a:pt x="1" y="15"/>
                      <a:pt x="1" y="16"/>
                      <a:pt x="1" y="16"/>
                    </a:cubicBezTo>
                    <a:cubicBezTo>
                      <a:pt x="1" y="16"/>
                      <a:pt x="0" y="16"/>
                      <a:pt x="0" y="16"/>
                    </a:cubicBezTo>
                    <a:cubicBezTo>
                      <a:pt x="0" y="17"/>
                      <a:pt x="0" y="17"/>
                      <a:pt x="0" y="17"/>
                    </a:cubicBezTo>
                    <a:cubicBezTo>
                      <a:pt x="0" y="18"/>
                      <a:pt x="0" y="19"/>
                      <a:pt x="1" y="19"/>
                    </a:cubicBezTo>
                    <a:cubicBezTo>
                      <a:pt x="2" y="20"/>
                      <a:pt x="2" y="20"/>
                      <a:pt x="3" y="20"/>
                    </a:cubicBezTo>
                    <a:cubicBezTo>
                      <a:pt x="12" y="20"/>
                      <a:pt x="12" y="20"/>
                      <a:pt x="12" y="20"/>
                    </a:cubicBezTo>
                    <a:cubicBezTo>
                      <a:pt x="12" y="23"/>
                      <a:pt x="12" y="23"/>
                      <a:pt x="12" y="23"/>
                    </a:cubicBezTo>
                    <a:cubicBezTo>
                      <a:pt x="12" y="24"/>
                      <a:pt x="12" y="24"/>
                      <a:pt x="12" y="25"/>
                    </a:cubicBezTo>
                    <a:cubicBezTo>
                      <a:pt x="13" y="25"/>
                      <a:pt x="13" y="25"/>
                      <a:pt x="14" y="25"/>
                    </a:cubicBezTo>
                    <a:cubicBezTo>
                      <a:pt x="15" y="25"/>
                      <a:pt x="15" y="25"/>
                      <a:pt x="16" y="25"/>
                    </a:cubicBezTo>
                    <a:cubicBezTo>
                      <a:pt x="16" y="24"/>
                      <a:pt x="16" y="24"/>
                      <a:pt x="16" y="23"/>
                    </a:cubicBezTo>
                    <a:cubicBezTo>
                      <a:pt x="16" y="20"/>
                      <a:pt x="16" y="20"/>
                      <a:pt x="16" y="20"/>
                    </a:cubicBezTo>
                    <a:cubicBezTo>
                      <a:pt x="17" y="20"/>
                      <a:pt x="17" y="20"/>
                      <a:pt x="17" y="20"/>
                    </a:cubicBezTo>
                    <a:cubicBezTo>
                      <a:pt x="18" y="20"/>
                      <a:pt x="19" y="20"/>
                      <a:pt x="19" y="19"/>
                    </a:cubicBezTo>
                    <a:cubicBezTo>
                      <a:pt x="19" y="19"/>
                      <a:pt x="20" y="19"/>
                      <a:pt x="20" y="18"/>
                    </a:cubicBezTo>
                    <a:cubicBezTo>
                      <a:pt x="20" y="17"/>
                      <a:pt x="19" y="17"/>
                      <a:pt x="19" y="16"/>
                    </a:cubicBezTo>
                    <a:close/>
                    <a:moveTo>
                      <a:pt x="12" y="16"/>
                    </a:moveTo>
                    <a:cubicBezTo>
                      <a:pt x="5" y="16"/>
                      <a:pt x="5" y="16"/>
                      <a:pt x="5" y="16"/>
                    </a:cubicBezTo>
                    <a:cubicBezTo>
                      <a:pt x="12" y="6"/>
                      <a:pt x="12" y="6"/>
                      <a:pt x="12" y="6"/>
                    </a:cubicBezTo>
                    <a:lnTo>
                      <a:pt x="1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zh-CN" altLang="en-US"/>
              </a:p>
            </p:txBody>
          </p:sp>
          <p:sp>
            <p:nvSpPr>
              <p:cNvPr id="29" name="Freeform 38"/>
              <p:cNvSpPr>
                <a:spLocks/>
              </p:cNvSpPr>
              <p:nvPr/>
            </p:nvSpPr>
            <p:spPr bwMode="auto">
              <a:xfrm>
                <a:off x="6354513" y="4473071"/>
                <a:ext cx="28851" cy="42556"/>
              </a:xfrm>
              <a:custGeom>
                <a:avLst/>
                <a:gdLst>
                  <a:gd name="T0" fmla="*/ 15 w 17"/>
                  <a:gd name="T1" fmla="*/ 21 h 25"/>
                  <a:gd name="T2" fmla="*/ 6 w 17"/>
                  <a:gd name="T3" fmla="*/ 21 h 25"/>
                  <a:gd name="T4" fmla="*/ 7 w 17"/>
                  <a:gd name="T5" fmla="*/ 20 h 25"/>
                  <a:gd name="T6" fmla="*/ 10 w 17"/>
                  <a:gd name="T7" fmla="*/ 17 h 25"/>
                  <a:gd name="T8" fmla="*/ 14 w 17"/>
                  <a:gd name="T9" fmla="*/ 14 h 25"/>
                  <a:gd name="T10" fmla="*/ 16 w 17"/>
                  <a:gd name="T11" fmla="*/ 11 h 25"/>
                  <a:gd name="T12" fmla="*/ 17 w 17"/>
                  <a:gd name="T13" fmla="*/ 7 h 25"/>
                  <a:gd name="T14" fmla="*/ 17 w 17"/>
                  <a:gd name="T15" fmla="*/ 5 h 25"/>
                  <a:gd name="T16" fmla="*/ 15 w 17"/>
                  <a:gd name="T17" fmla="*/ 3 h 25"/>
                  <a:gd name="T18" fmla="*/ 13 w 17"/>
                  <a:gd name="T19" fmla="*/ 1 h 25"/>
                  <a:gd name="T20" fmla="*/ 9 w 17"/>
                  <a:gd name="T21" fmla="*/ 0 h 25"/>
                  <a:gd name="T22" fmla="*/ 5 w 17"/>
                  <a:gd name="T23" fmla="*/ 1 h 25"/>
                  <a:gd name="T24" fmla="*/ 2 w 17"/>
                  <a:gd name="T25" fmla="*/ 3 h 25"/>
                  <a:gd name="T26" fmla="*/ 1 w 17"/>
                  <a:gd name="T27" fmla="*/ 5 h 25"/>
                  <a:gd name="T28" fmla="*/ 0 w 17"/>
                  <a:gd name="T29" fmla="*/ 7 h 25"/>
                  <a:gd name="T30" fmla="*/ 1 w 17"/>
                  <a:gd name="T31" fmla="*/ 9 h 25"/>
                  <a:gd name="T32" fmla="*/ 2 w 17"/>
                  <a:gd name="T33" fmla="*/ 9 h 25"/>
                  <a:gd name="T34" fmla="*/ 4 w 17"/>
                  <a:gd name="T35" fmla="*/ 9 h 25"/>
                  <a:gd name="T36" fmla="*/ 5 w 17"/>
                  <a:gd name="T37" fmla="*/ 7 h 25"/>
                  <a:gd name="T38" fmla="*/ 5 w 17"/>
                  <a:gd name="T39" fmla="*/ 6 h 25"/>
                  <a:gd name="T40" fmla="*/ 9 w 17"/>
                  <a:gd name="T41" fmla="*/ 4 h 25"/>
                  <a:gd name="T42" fmla="*/ 11 w 17"/>
                  <a:gd name="T43" fmla="*/ 4 h 25"/>
                  <a:gd name="T44" fmla="*/ 12 w 17"/>
                  <a:gd name="T45" fmla="*/ 5 h 25"/>
                  <a:gd name="T46" fmla="*/ 12 w 17"/>
                  <a:gd name="T47" fmla="*/ 7 h 25"/>
                  <a:gd name="T48" fmla="*/ 12 w 17"/>
                  <a:gd name="T49" fmla="*/ 9 h 25"/>
                  <a:gd name="T50" fmla="*/ 11 w 17"/>
                  <a:gd name="T51" fmla="*/ 11 h 25"/>
                  <a:gd name="T52" fmla="*/ 8 w 17"/>
                  <a:gd name="T53" fmla="*/ 13 h 25"/>
                  <a:gd name="T54" fmla="*/ 6 w 17"/>
                  <a:gd name="T55" fmla="*/ 16 h 25"/>
                  <a:gd name="T56" fmla="*/ 2 w 17"/>
                  <a:gd name="T57" fmla="*/ 20 h 25"/>
                  <a:gd name="T58" fmla="*/ 1 w 17"/>
                  <a:gd name="T59" fmla="*/ 21 h 25"/>
                  <a:gd name="T60" fmla="*/ 0 w 17"/>
                  <a:gd name="T61" fmla="*/ 23 h 25"/>
                  <a:gd name="T62" fmla="*/ 1 w 17"/>
                  <a:gd name="T63" fmla="*/ 24 h 25"/>
                  <a:gd name="T64" fmla="*/ 3 w 17"/>
                  <a:gd name="T65" fmla="*/ 25 h 25"/>
                  <a:gd name="T66" fmla="*/ 15 w 17"/>
                  <a:gd name="T67" fmla="*/ 25 h 25"/>
                  <a:gd name="T68" fmla="*/ 17 w 17"/>
                  <a:gd name="T69" fmla="*/ 24 h 25"/>
                  <a:gd name="T70" fmla="*/ 17 w 17"/>
                  <a:gd name="T71" fmla="*/ 23 h 25"/>
                  <a:gd name="T72" fmla="*/ 17 w 17"/>
                  <a:gd name="T73" fmla="*/ 22 h 25"/>
                  <a:gd name="T74" fmla="*/ 15 w 17"/>
                  <a:gd name="T75"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25">
                    <a:moveTo>
                      <a:pt x="15" y="21"/>
                    </a:moveTo>
                    <a:cubicBezTo>
                      <a:pt x="6" y="21"/>
                      <a:pt x="6" y="21"/>
                      <a:pt x="6" y="21"/>
                    </a:cubicBezTo>
                    <a:cubicBezTo>
                      <a:pt x="6" y="21"/>
                      <a:pt x="7" y="20"/>
                      <a:pt x="7" y="20"/>
                    </a:cubicBezTo>
                    <a:cubicBezTo>
                      <a:pt x="7" y="19"/>
                      <a:pt x="9" y="18"/>
                      <a:pt x="10" y="17"/>
                    </a:cubicBezTo>
                    <a:cubicBezTo>
                      <a:pt x="12" y="15"/>
                      <a:pt x="13" y="14"/>
                      <a:pt x="14" y="14"/>
                    </a:cubicBezTo>
                    <a:cubicBezTo>
                      <a:pt x="15" y="13"/>
                      <a:pt x="15" y="12"/>
                      <a:pt x="16" y="11"/>
                    </a:cubicBezTo>
                    <a:cubicBezTo>
                      <a:pt x="17" y="10"/>
                      <a:pt x="17" y="9"/>
                      <a:pt x="17" y="7"/>
                    </a:cubicBezTo>
                    <a:cubicBezTo>
                      <a:pt x="17" y="6"/>
                      <a:pt x="17" y="6"/>
                      <a:pt x="17" y="5"/>
                    </a:cubicBezTo>
                    <a:cubicBezTo>
                      <a:pt x="16" y="4"/>
                      <a:pt x="16" y="3"/>
                      <a:pt x="15" y="3"/>
                    </a:cubicBezTo>
                    <a:cubicBezTo>
                      <a:pt x="15" y="2"/>
                      <a:pt x="14" y="1"/>
                      <a:pt x="13" y="1"/>
                    </a:cubicBezTo>
                    <a:cubicBezTo>
                      <a:pt x="12" y="0"/>
                      <a:pt x="10" y="0"/>
                      <a:pt x="9" y="0"/>
                    </a:cubicBezTo>
                    <a:cubicBezTo>
                      <a:pt x="7" y="0"/>
                      <a:pt x="6" y="0"/>
                      <a:pt x="5" y="1"/>
                    </a:cubicBezTo>
                    <a:cubicBezTo>
                      <a:pt x="4" y="1"/>
                      <a:pt x="3" y="2"/>
                      <a:pt x="2" y="3"/>
                    </a:cubicBezTo>
                    <a:cubicBezTo>
                      <a:pt x="2" y="3"/>
                      <a:pt x="1" y="4"/>
                      <a:pt x="1" y="5"/>
                    </a:cubicBezTo>
                    <a:cubicBezTo>
                      <a:pt x="0" y="6"/>
                      <a:pt x="0" y="6"/>
                      <a:pt x="0" y="7"/>
                    </a:cubicBezTo>
                    <a:cubicBezTo>
                      <a:pt x="0" y="8"/>
                      <a:pt x="0" y="8"/>
                      <a:pt x="1" y="9"/>
                    </a:cubicBezTo>
                    <a:cubicBezTo>
                      <a:pt x="1" y="9"/>
                      <a:pt x="2" y="9"/>
                      <a:pt x="2" y="9"/>
                    </a:cubicBezTo>
                    <a:cubicBezTo>
                      <a:pt x="3" y="9"/>
                      <a:pt x="3" y="9"/>
                      <a:pt x="4" y="9"/>
                    </a:cubicBezTo>
                    <a:cubicBezTo>
                      <a:pt x="4" y="8"/>
                      <a:pt x="4" y="8"/>
                      <a:pt x="5" y="7"/>
                    </a:cubicBezTo>
                    <a:cubicBezTo>
                      <a:pt x="5" y="6"/>
                      <a:pt x="5" y="6"/>
                      <a:pt x="5" y="6"/>
                    </a:cubicBezTo>
                    <a:cubicBezTo>
                      <a:pt x="6" y="4"/>
                      <a:pt x="7" y="4"/>
                      <a:pt x="9" y="4"/>
                    </a:cubicBezTo>
                    <a:cubicBezTo>
                      <a:pt x="9" y="4"/>
                      <a:pt x="10" y="4"/>
                      <a:pt x="11" y="4"/>
                    </a:cubicBezTo>
                    <a:cubicBezTo>
                      <a:pt x="11" y="4"/>
                      <a:pt x="12" y="5"/>
                      <a:pt x="12" y="5"/>
                    </a:cubicBezTo>
                    <a:cubicBezTo>
                      <a:pt x="12" y="6"/>
                      <a:pt x="12" y="7"/>
                      <a:pt x="12" y="7"/>
                    </a:cubicBezTo>
                    <a:cubicBezTo>
                      <a:pt x="12" y="8"/>
                      <a:pt x="12" y="9"/>
                      <a:pt x="12" y="9"/>
                    </a:cubicBezTo>
                    <a:cubicBezTo>
                      <a:pt x="12" y="10"/>
                      <a:pt x="11" y="11"/>
                      <a:pt x="11" y="11"/>
                    </a:cubicBezTo>
                    <a:cubicBezTo>
                      <a:pt x="10" y="12"/>
                      <a:pt x="9" y="13"/>
                      <a:pt x="8" y="13"/>
                    </a:cubicBezTo>
                    <a:cubicBezTo>
                      <a:pt x="8" y="14"/>
                      <a:pt x="7" y="14"/>
                      <a:pt x="6" y="16"/>
                    </a:cubicBezTo>
                    <a:cubicBezTo>
                      <a:pt x="4" y="17"/>
                      <a:pt x="3" y="18"/>
                      <a:pt x="2" y="20"/>
                    </a:cubicBezTo>
                    <a:cubicBezTo>
                      <a:pt x="1" y="20"/>
                      <a:pt x="1" y="20"/>
                      <a:pt x="1" y="21"/>
                    </a:cubicBezTo>
                    <a:cubicBezTo>
                      <a:pt x="0" y="22"/>
                      <a:pt x="0" y="22"/>
                      <a:pt x="0" y="23"/>
                    </a:cubicBezTo>
                    <a:cubicBezTo>
                      <a:pt x="0" y="23"/>
                      <a:pt x="0" y="24"/>
                      <a:pt x="1" y="24"/>
                    </a:cubicBezTo>
                    <a:cubicBezTo>
                      <a:pt x="1" y="25"/>
                      <a:pt x="2" y="25"/>
                      <a:pt x="3" y="25"/>
                    </a:cubicBezTo>
                    <a:cubicBezTo>
                      <a:pt x="15" y="25"/>
                      <a:pt x="15" y="25"/>
                      <a:pt x="15" y="25"/>
                    </a:cubicBezTo>
                    <a:cubicBezTo>
                      <a:pt x="16" y="25"/>
                      <a:pt x="17" y="25"/>
                      <a:pt x="17" y="24"/>
                    </a:cubicBezTo>
                    <a:cubicBezTo>
                      <a:pt x="17" y="24"/>
                      <a:pt x="17" y="24"/>
                      <a:pt x="17" y="23"/>
                    </a:cubicBezTo>
                    <a:cubicBezTo>
                      <a:pt x="17" y="22"/>
                      <a:pt x="17" y="22"/>
                      <a:pt x="17" y="22"/>
                    </a:cubicBezTo>
                    <a:cubicBezTo>
                      <a:pt x="16" y="21"/>
                      <a:pt x="16" y="21"/>
                      <a:pt x="1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zh-CN" altLang="en-US"/>
              </a:p>
            </p:txBody>
          </p:sp>
        </p:grpSp>
      </p:grpSp>
      <p:sp>
        <p:nvSpPr>
          <p:cNvPr id="7" name="矩形 6"/>
          <p:cNvSpPr/>
          <p:nvPr/>
        </p:nvSpPr>
        <p:spPr>
          <a:xfrm>
            <a:off x="9272086" y="3247430"/>
            <a:ext cx="1016938" cy="584775"/>
          </a:xfrm>
          <a:prstGeom prst="rect">
            <a:avLst/>
          </a:prstGeom>
        </p:spPr>
        <p:txBody>
          <a:bodyPr wrap="square">
            <a:spAutoFit/>
          </a:bodyPr>
          <a:lstStyle/>
          <a:p>
            <a:pPr fontAlgn="base">
              <a:spcBef>
                <a:spcPct val="0"/>
              </a:spcBef>
              <a:spcAft>
                <a:spcPct val="0"/>
              </a:spcAft>
              <a:buFont typeface="Arial" pitchFamily="34" charset="0"/>
            </a:pPr>
            <a:r>
              <a:rPr lang="zh-CN" altLang="en-US" sz="3200" b="1" dirty="0">
                <a:solidFill>
                  <a:srgbClr val="4C870C"/>
                </a:solidFill>
                <a:latin typeface="方正正纤黑简体" panose="02000000000000000000" pitchFamily="2" charset="-122"/>
                <a:ea typeface="方正正纤黑简体" panose="02000000000000000000" pitchFamily="2" charset="-122"/>
                <a:cs typeface="Times New Roman" pitchFamily="18" charset="0"/>
              </a:rPr>
              <a:t>结语</a:t>
            </a:r>
          </a:p>
        </p:txBody>
      </p:sp>
      <p:grpSp>
        <p:nvGrpSpPr>
          <p:cNvPr id="48" name="组合 47"/>
          <p:cNvGrpSpPr/>
          <p:nvPr/>
        </p:nvGrpSpPr>
        <p:grpSpPr>
          <a:xfrm>
            <a:off x="8275774" y="2991388"/>
            <a:ext cx="1081549" cy="1227727"/>
            <a:chOff x="4504425" y="4304556"/>
            <a:chExt cx="1081549" cy="1227727"/>
          </a:xfrm>
        </p:grpSpPr>
        <p:pic>
          <p:nvPicPr>
            <p:cNvPr id="68" name="图片 67"/>
            <p:cNvPicPr>
              <a:picLocks noChangeAspect="1"/>
            </p:cNvPicPr>
            <p:nvPr/>
          </p:nvPicPr>
          <p:blipFill>
            <a:blip r:embed="rId4" cstate="screen">
              <a:extLst>
                <a:ext uri="{BEBA8EAE-BF5A-486C-A8C5-ECC9F3942E4B}">
                  <a14:imgProps xmlns:a14="http://schemas.microsoft.com/office/drawing/2010/main">
                    <a14:imgLayer r:embed="rId5">
                      <a14:imgEffect>
                        <a14:backgroundRemoval t="0" b="100000" l="0" r="99922">
                          <a14:backgroundMark x1="31797" y1="7708" x2="31797" y2="7708"/>
                          <a14:backgroundMark x1="35000" y1="2822" x2="33359" y2="7708"/>
                          <a14:backgroundMark x1="65703" y1="2822" x2="71250" y2="9016"/>
                          <a14:backgroundMark x1="46328" y1="3992" x2="50625" y2="3441"/>
                          <a14:backgroundMark x1="83203" y1="13765" x2="85938" y2="17206"/>
                          <a14:backgroundMark x1="91328" y1="21473" x2="93047" y2="26428"/>
                          <a14:backgroundMark x1="91719" y1="30145" x2="98203" y2="33448"/>
                          <a14:backgroundMark x1="90625" y1="43152" x2="92109" y2="47075"/>
                          <a14:backgroundMark x1="85391" y1="48864" x2="86328" y2="54439"/>
                          <a14:backgroundMark x1="83750" y1="47075" x2="83516" y2="54233"/>
                          <a14:backgroundMark x1="81875" y1="46731" x2="81875" y2="58018"/>
                          <a14:backgroundMark x1="80156" y1="55058" x2="72344" y2="63937"/>
                          <a14:backgroundMark x1="72969" y1="61321" x2="60625" y2="66690"/>
                          <a14:backgroundMark x1="81875" y1="45423" x2="81875" y2="46731"/>
                          <a14:backgroundMark x1="80547" y1="44735" x2="81094" y2="46731"/>
                          <a14:backgroundMark x1="58984" y1="81968" x2="57500" y2="86717"/>
                          <a14:backgroundMark x1="51172" y1="91810" x2="45938" y2="96834"/>
                          <a14:backgroundMark x1="27187" y1="84584" x2="27344" y2="88644"/>
                          <a14:backgroundMark x1="34453" y1="94425" x2="35703" y2="97660"/>
                          <a14:backgroundMark x1="10078" y1="69511" x2="9688" y2="72471"/>
                          <a14:backgroundMark x1="3203" y1="60840" x2="3203" y2="62423"/>
                          <a14:backgroundMark x1="14375" y1="59532" x2="14141" y2="61321"/>
                          <a14:backgroundMark x1="2969" y1="38059" x2="1875" y2="43772"/>
                          <a14:backgroundMark x1="8594" y1="21679" x2="2266" y2="26084"/>
                          <a14:backgroundMark x1="16016" y1="11631" x2="9688" y2="14935"/>
                        </a14:backgroundRemoval>
                      </a14:imgEffect>
                    </a14:imgLayer>
                  </a14:imgProps>
                </a:ext>
                <a:ext uri="{28A0092B-C50C-407E-A947-70E740481C1C}">
                  <a14:useLocalDpi xmlns:a14="http://schemas.microsoft.com/office/drawing/2010/main"/>
                </a:ext>
              </a:extLst>
            </a:blip>
            <a:stretch>
              <a:fillRect/>
            </a:stretch>
          </p:blipFill>
          <p:spPr>
            <a:xfrm rot="19800000">
              <a:off x="4504425" y="4304556"/>
              <a:ext cx="1081549" cy="1227727"/>
            </a:xfrm>
            <a:prstGeom prst="rect">
              <a:avLst/>
            </a:prstGeom>
          </p:spPr>
        </p:pic>
        <p:grpSp>
          <p:nvGrpSpPr>
            <p:cNvPr id="47" name="组合 46"/>
            <p:cNvGrpSpPr/>
            <p:nvPr/>
          </p:nvGrpSpPr>
          <p:grpSpPr>
            <a:xfrm>
              <a:off x="4967162" y="4676168"/>
              <a:ext cx="280240" cy="262878"/>
              <a:chOff x="3108756" y="2110160"/>
              <a:chExt cx="745081" cy="698920"/>
            </a:xfrm>
            <a:solidFill>
              <a:srgbClr val="4E8625"/>
            </a:solidFill>
          </p:grpSpPr>
          <p:sp>
            <p:nvSpPr>
              <p:cNvPr id="70" name="Freeform 489"/>
              <p:cNvSpPr>
                <a:spLocks/>
              </p:cNvSpPr>
              <p:nvPr/>
            </p:nvSpPr>
            <p:spPr bwMode="auto">
              <a:xfrm>
                <a:off x="3608602" y="2110160"/>
                <a:ext cx="245235" cy="303659"/>
              </a:xfrm>
              <a:custGeom>
                <a:avLst/>
                <a:gdLst>
                  <a:gd name="T0" fmla="*/ 248 w 340"/>
                  <a:gd name="T1" fmla="*/ 0 h 421"/>
                  <a:gd name="T2" fmla="*/ 0 w 340"/>
                  <a:gd name="T3" fmla="*/ 357 h 421"/>
                  <a:gd name="T4" fmla="*/ 94 w 340"/>
                  <a:gd name="T5" fmla="*/ 421 h 421"/>
                  <a:gd name="T6" fmla="*/ 340 w 340"/>
                  <a:gd name="T7" fmla="*/ 66 h 421"/>
                  <a:gd name="T8" fmla="*/ 248 w 340"/>
                  <a:gd name="T9" fmla="*/ 0 h 421"/>
                </a:gdLst>
                <a:ahLst/>
                <a:cxnLst>
                  <a:cxn ang="0">
                    <a:pos x="T0" y="T1"/>
                  </a:cxn>
                  <a:cxn ang="0">
                    <a:pos x="T2" y="T3"/>
                  </a:cxn>
                  <a:cxn ang="0">
                    <a:pos x="T4" y="T5"/>
                  </a:cxn>
                  <a:cxn ang="0">
                    <a:pos x="T6" y="T7"/>
                  </a:cxn>
                  <a:cxn ang="0">
                    <a:pos x="T8" y="T9"/>
                  </a:cxn>
                </a:cxnLst>
                <a:rect l="0" t="0" r="r" b="b"/>
                <a:pathLst>
                  <a:path w="340" h="421">
                    <a:moveTo>
                      <a:pt x="248" y="0"/>
                    </a:moveTo>
                    <a:lnTo>
                      <a:pt x="0" y="357"/>
                    </a:lnTo>
                    <a:lnTo>
                      <a:pt x="94" y="421"/>
                    </a:lnTo>
                    <a:lnTo>
                      <a:pt x="340" y="66"/>
                    </a:lnTo>
                    <a:lnTo>
                      <a:pt x="2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90"/>
              <p:cNvSpPr>
                <a:spLocks/>
              </p:cNvSpPr>
              <p:nvPr/>
            </p:nvSpPr>
            <p:spPr bwMode="auto">
              <a:xfrm>
                <a:off x="3584800" y="2379197"/>
                <a:ext cx="81505" cy="68522"/>
              </a:xfrm>
              <a:custGeom>
                <a:avLst/>
                <a:gdLst>
                  <a:gd name="T0" fmla="*/ 14 w 113"/>
                  <a:gd name="T1" fmla="*/ 12 h 95"/>
                  <a:gd name="T2" fmla="*/ 0 w 113"/>
                  <a:gd name="T3" fmla="*/ 33 h 95"/>
                  <a:gd name="T4" fmla="*/ 14 w 113"/>
                  <a:gd name="T5" fmla="*/ 43 h 95"/>
                  <a:gd name="T6" fmla="*/ 26 w 113"/>
                  <a:gd name="T7" fmla="*/ 52 h 95"/>
                  <a:gd name="T8" fmla="*/ 90 w 113"/>
                  <a:gd name="T9" fmla="*/ 95 h 95"/>
                  <a:gd name="T10" fmla="*/ 113 w 113"/>
                  <a:gd name="T11" fmla="*/ 62 h 95"/>
                  <a:gd name="T12" fmla="*/ 23 w 113"/>
                  <a:gd name="T13" fmla="*/ 0 h 95"/>
                  <a:gd name="T14" fmla="*/ 14 w 113"/>
                  <a:gd name="T15" fmla="*/ 12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95">
                    <a:moveTo>
                      <a:pt x="14" y="12"/>
                    </a:moveTo>
                    <a:lnTo>
                      <a:pt x="0" y="33"/>
                    </a:lnTo>
                    <a:lnTo>
                      <a:pt x="14" y="43"/>
                    </a:lnTo>
                    <a:lnTo>
                      <a:pt x="26" y="52"/>
                    </a:lnTo>
                    <a:lnTo>
                      <a:pt x="90" y="95"/>
                    </a:lnTo>
                    <a:lnTo>
                      <a:pt x="113" y="62"/>
                    </a:lnTo>
                    <a:lnTo>
                      <a:pt x="23" y="0"/>
                    </a:lnTo>
                    <a:lnTo>
                      <a:pt x="1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91"/>
              <p:cNvSpPr>
                <a:spLocks/>
              </p:cNvSpPr>
              <p:nvPr/>
            </p:nvSpPr>
            <p:spPr bwMode="auto">
              <a:xfrm>
                <a:off x="3463625" y="2415261"/>
                <a:ext cx="177435" cy="226482"/>
              </a:xfrm>
              <a:custGeom>
                <a:avLst/>
                <a:gdLst>
                  <a:gd name="T0" fmla="*/ 66 w 104"/>
                  <a:gd name="T1" fmla="*/ 0 h 133"/>
                  <a:gd name="T2" fmla="*/ 60 w 104"/>
                  <a:gd name="T3" fmla="*/ 8 h 133"/>
                  <a:gd name="T4" fmla="*/ 59 w 104"/>
                  <a:gd name="T5" fmla="*/ 10 h 133"/>
                  <a:gd name="T6" fmla="*/ 11 w 104"/>
                  <a:gd name="T7" fmla="*/ 29 h 133"/>
                  <a:gd name="T8" fmla="*/ 0 w 104"/>
                  <a:gd name="T9" fmla="*/ 129 h 133"/>
                  <a:gd name="T10" fmla="*/ 37 w 104"/>
                  <a:gd name="T11" fmla="*/ 76 h 133"/>
                  <a:gd name="T12" fmla="*/ 37 w 104"/>
                  <a:gd name="T13" fmla="*/ 51 h 133"/>
                  <a:gd name="T14" fmla="*/ 60 w 104"/>
                  <a:gd name="T15" fmla="*/ 43 h 133"/>
                  <a:gd name="T16" fmla="*/ 63 w 104"/>
                  <a:gd name="T17" fmla="*/ 44 h 133"/>
                  <a:gd name="T18" fmla="*/ 66 w 104"/>
                  <a:gd name="T19" fmla="*/ 71 h 133"/>
                  <a:gd name="T20" fmla="*/ 60 w 104"/>
                  <a:gd name="T21" fmla="*/ 77 h 133"/>
                  <a:gd name="T22" fmla="*/ 42 w 104"/>
                  <a:gd name="T23" fmla="*/ 80 h 133"/>
                  <a:gd name="T24" fmla="*/ 6 w 104"/>
                  <a:gd name="T25" fmla="*/ 133 h 133"/>
                  <a:gd name="T26" fmla="*/ 54 w 104"/>
                  <a:gd name="T27" fmla="*/ 109 h 133"/>
                  <a:gd name="T28" fmla="*/ 60 w 104"/>
                  <a:gd name="T29" fmla="*/ 106 h 133"/>
                  <a:gd name="T30" fmla="*/ 77 w 104"/>
                  <a:gd name="T31" fmla="*/ 98 h 133"/>
                  <a:gd name="T32" fmla="*/ 96 w 104"/>
                  <a:gd name="T33" fmla="*/ 88 h 133"/>
                  <a:gd name="T34" fmla="*/ 97 w 104"/>
                  <a:gd name="T35" fmla="*/ 37 h 133"/>
                  <a:gd name="T36" fmla="*/ 104 w 104"/>
                  <a:gd name="T37" fmla="*/ 26 h 133"/>
                  <a:gd name="T38" fmla="*/ 77 w 104"/>
                  <a:gd name="T39" fmla="*/ 7 h 133"/>
                  <a:gd name="T40" fmla="*/ 66 w 104"/>
                  <a:gd name="T4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133">
                    <a:moveTo>
                      <a:pt x="66" y="0"/>
                    </a:moveTo>
                    <a:cubicBezTo>
                      <a:pt x="60" y="8"/>
                      <a:pt x="60" y="8"/>
                      <a:pt x="60" y="8"/>
                    </a:cubicBezTo>
                    <a:cubicBezTo>
                      <a:pt x="59" y="10"/>
                      <a:pt x="59" y="10"/>
                      <a:pt x="59" y="10"/>
                    </a:cubicBezTo>
                    <a:cubicBezTo>
                      <a:pt x="11" y="29"/>
                      <a:pt x="11" y="29"/>
                      <a:pt x="11" y="29"/>
                    </a:cubicBezTo>
                    <a:cubicBezTo>
                      <a:pt x="0" y="129"/>
                      <a:pt x="0" y="129"/>
                      <a:pt x="0" y="129"/>
                    </a:cubicBezTo>
                    <a:cubicBezTo>
                      <a:pt x="37" y="76"/>
                      <a:pt x="37" y="76"/>
                      <a:pt x="37" y="76"/>
                    </a:cubicBezTo>
                    <a:cubicBezTo>
                      <a:pt x="32" y="70"/>
                      <a:pt x="31" y="60"/>
                      <a:pt x="37" y="51"/>
                    </a:cubicBezTo>
                    <a:cubicBezTo>
                      <a:pt x="43" y="43"/>
                      <a:pt x="52" y="40"/>
                      <a:pt x="60" y="43"/>
                    </a:cubicBezTo>
                    <a:cubicBezTo>
                      <a:pt x="61" y="43"/>
                      <a:pt x="62" y="44"/>
                      <a:pt x="63" y="44"/>
                    </a:cubicBezTo>
                    <a:cubicBezTo>
                      <a:pt x="71" y="50"/>
                      <a:pt x="72" y="62"/>
                      <a:pt x="66" y="71"/>
                    </a:cubicBezTo>
                    <a:cubicBezTo>
                      <a:pt x="64" y="74"/>
                      <a:pt x="62" y="76"/>
                      <a:pt x="60" y="77"/>
                    </a:cubicBezTo>
                    <a:cubicBezTo>
                      <a:pt x="55" y="81"/>
                      <a:pt x="48" y="82"/>
                      <a:pt x="42" y="80"/>
                    </a:cubicBezTo>
                    <a:cubicBezTo>
                      <a:pt x="6" y="133"/>
                      <a:pt x="6" y="133"/>
                      <a:pt x="6" y="133"/>
                    </a:cubicBezTo>
                    <a:cubicBezTo>
                      <a:pt x="54" y="109"/>
                      <a:pt x="54" y="109"/>
                      <a:pt x="54" y="109"/>
                    </a:cubicBezTo>
                    <a:cubicBezTo>
                      <a:pt x="60" y="106"/>
                      <a:pt x="60" y="106"/>
                      <a:pt x="60" y="106"/>
                    </a:cubicBezTo>
                    <a:cubicBezTo>
                      <a:pt x="77" y="98"/>
                      <a:pt x="77" y="98"/>
                      <a:pt x="77" y="98"/>
                    </a:cubicBezTo>
                    <a:cubicBezTo>
                      <a:pt x="96" y="88"/>
                      <a:pt x="96" y="88"/>
                      <a:pt x="96" y="88"/>
                    </a:cubicBezTo>
                    <a:cubicBezTo>
                      <a:pt x="97" y="37"/>
                      <a:pt x="97" y="37"/>
                      <a:pt x="97" y="37"/>
                    </a:cubicBezTo>
                    <a:cubicBezTo>
                      <a:pt x="104" y="26"/>
                      <a:pt x="104" y="26"/>
                      <a:pt x="104" y="26"/>
                    </a:cubicBezTo>
                    <a:cubicBezTo>
                      <a:pt x="77" y="7"/>
                      <a:pt x="77" y="7"/>
                      <a:pt x="77" y="7"/>
                    </a:cubicBez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Rectangle 492"/>
              <p:cNvSpPr>
                <a:spLocks noChangeArrowheads="1"/>
              </p:cNvSpPr>
              <p:nvPr/>
            </p:nvSpPr>
            <p:spPr bwMode="auto">
              <a:xfrm>
                <a:off x="3237144" y="2495323"/>
                <a:ext cx="168779" cy="1514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Rectangle 493"/>
              <p:cNvSpPr>
                <a:spLocks noChangeArrowheads="1"/>
              </p:cNvSpPr>
              <p:nvPr/>
            </p:nvSpPr>
            <p:spPr bwMode="auto">
              <a:xfrm>
                <a:off x="3237144" y="2449161"/>
                <a:ext cx="168779" cy="173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Rectangle 494"/>
              <p:cNvSpPr>
                <a:spLocks noChangeArrowheads="1"/>
              </p:cNvSpPr>
              <p:nvPr/>
            </p:nvSpPr>
            <p:spPr bwMode="auto">
              <a:xfrm>
                <a:off x="3237144" y="2403000"/>
                <a:ext cx="168779" cy="1586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Rectangle 495"/>
              <p:cNvSpPr>
                <a:spLocks noChangeArrowheads="1"/>
              </p:cNvSpPr>
              <p:nvPr/>
            </p:nvSpPr>
            <p:spPr bwMode="auto">
              <a:xfrm>
                <a:off x="3237144" y="2357559"/>
                <a:ext cx="168779" cy="1514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96"/>
              <p:cNvSpPr>
                <a:spLocks/>
              </p:cNvSpPr>
              <p:nvPr/>
            </p:nvSpPr>
            <p:spPr bwMode="auto">
              <a:xfrm>
                <a:off x="3108756" y="2215467"/>
                <a:ext cx="489749" cy="593613"/>
              </a:xfrm>
              <a:custGeom>
                <a:avLst/>
                <a:gdLst>
                  <a:gd name="T0" fmla="*/ 268 w 287"/>
                  <a:gd name="T1" fmla="*/ 303 h 348"/>
                  <a:gd name="T2" fmla="*/ 245 w 287"/>
                  <a:gd name="T3" fmla="*/ 331 h 348"/>
                  <a:gd name="T4" fmla="*/ 90 w 287"/>
                  <a:gd name="T5" fmla="*/ 331 h 348"/>
                  <a:gd name="T6" fmla="*/ 90 w 287"/>
                  <a:gd name="T7" fmla="*/ 281 h 348"/>
                  <a:gd name="T8" fmla="*/ 76 w 287"/>
                  <a:gd name="T9" fmla="*/ 263 h 348"/>
                  <a:gd name="T10" fmla="*/ 17 w 287"/>
                  <a:gd name="T11" fmla="*/ 263 h 348"/>
                  <a:gd name="T12" fmla="*/ 17 w 287"/>
                  <a:gd name="T13" fmla="*/ 59 h 348"/>
                  <a:gd name="T14" fmla="*/ 40 w 287"/>
                  <a:gd name="T15" fmla="*/ 27 h 348"/>
                  <a:gd name="T16" fmla="*/ 251 w 287"/>
                  <a:gd name="T17" fmla="*/ 27 h 348"/>
                  <a:gd name="T18" fmla="*/ 268 w 287"/>
                  <a:gd name="T19" fmla="*/ 52 h 348"/>
                  <a:gd name="T20" fmla="*/ 268 w 287"/>
                  <a:gd name="T21" fmla="*/ 104 h 348"/>
                  <a:gd name="T22" fmla="*/ 268 w 287"/>
                  <a:gd name="T23" fmla="*/ 104 h 348"/>
                  <a:gd name="T24" fmla="*/ 285 w 287"/>
                  <a:gd name="T25" fmla="*/ 83 h 348"/>
                  <a:gd name="T26" fmla="*/ 285 w 287"/>
                  <a:gd name="T27" fmla="*/ 45 h 348"/>
                  <a:gd name="T28" fmla="*/ 252 w 287"/>
                  <a:gd name="T29" fmla="*/ 8 h 348"/>
                  <a:gd name="T30" fmla="*/ 70 w 287"/>
                  <a:gd name="T31" fmla="*/ 8 h 348"/>
                  <a:gd name="T32" fmla="*/ 40 w 287"/>
                  <a:gd name="T33" fmla="*/ 8 h 348"/>
                  <a:gd name="T34" fmla="*/ 0 w 287"/>
                  <a:gd name="T35" fmla="*/ 44 h 348"/>
                  <a:gd name="T36" fmla="*/ 0 w 287"/>
                  <a:gd name="T37" fmla="*/ 294 h 348"/>
                  <a:gd name="T38" fmla="*/ 82 w 287"/>
                  <a:gd name="T39" fmla="*/ 346 h 348"/>
                  <a:gd name="T40" fmla="*/ 252 w 287"/>
                  <a:gd name="T41" fmla="*/ 346 h 348"/>
                  <a:gd name="T42" fmla="*/ 285 w 287"/>
                  <a:gd name="T43" fmla="*/ 321 h 348"/>
                  <a:gd name="T44" fmla="*/ 285 w 287"/>
                  <a:gd name="T45" fmla="*/ 228 h 348"/>
                  <a:gd name="T46" fmla="*/ 268 w 287"/>
                  <a:gd name="T47" fmla="*/ 238 h 348"/>
                  <a:gd name="T48" fmla="*/ 268 w 287"/>
                  <a:gd name="T49" fmla="*/ 303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7" h="348">
                    <a:moveTo>
                      <a:pt x="268" y="303"/>
                    </a:moveTo>
                    <a:cubicBezTo>
                      <a:pt x="268" y="303"/>
                      <a:pt x="272" y="331"/>
                      <a:pt x="245" y="331"/>
                    </a:cubicBezTo>
                    <a:cubicBezTo>
                      <a:pt x="217" y="331"/>
                      <a:pt x="90" y="331"/>
                      <a:pt x="90" y="331"/>
                    </a:cubicBezTo>
                    <a:cubicBezTo>
                      <a:pt x="90" y="281"/>
                      <a:pt x="90" y="281"/>
                      <a:pt x="90" y="281"/>
                    </a:cubicBezTo>
                    <a:cubicBezTo>
                      <a:pt x="90" y="281"/>
                      <a:pt x="91" y="263"/>
                      <a:pt x="76" y="263"/>
                    </a:cubicBezTo>
                    <a:cubicBezTo>
                      <a:pt x="60" y="263"/>
                      <a:pt x="17" y="263"/>
                      <a:pt x="17" y="263"/>
                    </a:cubicBezTo>
                    <a:cubicBezTo>
                      <a:pt x="17" y="59"/>
                      <a:pt x="17" y="59"/>
                      <a:pt x="17" y="59"/>
                    </a:cubicBezTo>
                    <a:cubicBezTo>
                      <a:pt x="17" y="59"/>
                      <a:pt x="13" y="27"/>
                      <a:pt x="40" y="27"/>
                    </a:cubicBezTo>
                    <a:cubicBezTo>
                      <a:pt x="251" y="27"/>
                      <a:pt x="251" y="27"/>
                      <a:pt x="251" y="27"/>
                    </a:cubicBezTo>
                    <a:cubicBezTo>
                      <a:pt x="251" y="27"/>
                      <a:pt x="268" y="30"/>
                      <a:pt x="268" y="52"/>
                    </a:cubicBezTo>
                    <a:cubicBezTo>
                      <a:pt x="268" y="57"/>
                      <a:pt x="268" y="77"/>
                      <a:pt x="268" y="104"/>
                    </a:cubicBezTo>
                    <a:cubicBezTo>
                      <a:pt x="268" y="104"/>
                      <a:pt x="268" y="104"/>
                      <a:pt x="268" y="104"/>
                    </a:cubicBezTo>
                    <a:cubicBezTo>
                      <a:pt x="285" y="83"/>
                      <a:pt x="285" y="83"/>
                      <a:pt x="285" y="83"/>
                    </a:cubicBezTo>
                    <a:cubicBezTo>
                      <a:pt x="285" y="60"/>
                      <a:pt x="285" y="45"/>
                      <a:pt x="285" y="45"/>
                    </a:cubicBezTo>
                    <a:cubicBezTo>
                      <a:pt x="285" y="45"/>
                      <a:pt x="287" y="8"/>
                      <a:pt x="252" y="8"/>
                    </a:cubicBezTo>
                    <a:cubicBezTo>
                      <a:pt x="70" y="8"/>
                      <a:pt x="70" y="8"/>
                      <a:pt x="70" y="8"/>
                    </a:cubicBezTo>
                    <a:cubicBezTo>
                      <a:pt x="40" y="8"/>
                      <a:pt x="40" y="8"/>
                      <a:pt x="40" y="8"/>
                    </a:cubicBezTo>
                    <a:cubicBezTo>
                      <a:pt x="40" y="8"/>
                      <a:pt x="0" y="0"/>
                      <a:pt x="0" y="44"/>
                    </a:cubicBezTo>
                    <a:cubicBezTo>
                      <a:pt x="0" y="87"/>
                      <a:pt x="0" y="294"/>
                      <a:pt x="0" y="294"/>
                    </a:cubicBezTo>
                    <a:cubicBezTo>
                      <a:pt x="82" y="346"/>
                      <a:pt x="82" y="346"/>
                      <a:pt x="82" y="346"/>
                    </a:cubicBezTo>
                    <a:cubicBezTo>
                      <a:pt x="252" y="346"/>
                      <a:pt x="252" y="346"/>
                      <a:pt x="252" y="346"/>
                    </a:cubicBezTo>
                    <a:cubicBezTo>
                      <a:pt x="252" y="346"/>
                      <a:pt x="285" y="348"/>
                      <a:pt x="285" y="321"/>
                    </a:cubicBezTo>
                    <a:cubicBezTo>
                      <a:pt x="285" y="312"/>
                      <a:pt x="285" y="274"/>
                      <a:pt x="285" y="228"/>
                    </a:cubicBezTo>
                    <a:cubicBezTo>
                      <a:pt x="268" y="238"/>
                      <a:pt x="268" y="238"/>
                      <a:pt x="268" y="238"/>
                    </a:cubicBezTo>
                    <a:cubicBezTo>
                      <a:pt x="268" y="275"/>
                      <a:pt x="268" y="303"/>
                      <a:pt x="268" y="3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35" name="组合 34"/>
          <p:cNvGrpSpPr/>
          <p:nvPr/>
        </p:nvGrpSpPr>
        <p:grpSpPr>
          <a:xfrm>
            <a:off x="4011490" y="-12027"/>
            <a:ext cx="4753221" cy="2195331"/>
            <a:chOff x="4011490" y="-12027"/>
            <a:chExt cx="4753221" cy="2195331"/>
          </a:xfrm>
        </p:grpSpPr>
        <p:pic>
          <p:nvPicPr>
            <p:cNvPr id="61" name="图片 60"/>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a:xfrm>
              <a:off x="4011490" y="-12027"/>
              <a:ext cx="4753221" cy="2195331"/>
            </a:xfrm>
            <a:custGeom>
              <a:avLst/>
              <a:gdLst>
                <a:gd name="connsiteX0" fmla="*/ 0 w 4561707"/>
                <a:gd name="connsiteY0" fmla="*/ 0 h 2106878"/>
                <a:gd name="connsiteX1" fmla="*/ 4561707 w 4561707"/>
                <a:gd name="connsiteY1" fmla="*/ 0 h 2106878"/>
                <a:gd name="connsiteX2" fmla="*/ 4555526 w 4561707"/>
                <a:gd name="connsiteY2" fmla="*/ 103166 h 2106878"/>
                <a:gd name="connsiteX3" fmla="*/ 3435992 w 4561707"/>
                <a:gd name="connsiteY3" fmla="*/ 1794598 h 2106878"/>
                <a:gd name="connsiteX4" fmla="*/ 1138532 w 4561707"/>
                <a:gd name="connsiteY4" fmla="*/ 1802178 h 2106878"/>
                <a:gd name="connsiteX5" fmla="*/ 7862 w 4561707"/>
                <a:gd name="connsiteY5" fmla="*/ 118170 h 210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61707" h="2106878">
                  <a:moveTo>
                    <a:pt x="0" y="0"/>
                  </a:moveTo>
                  <a:lnTo>
                    <a:pt x="4561707" y="0"/>
                  </a:lnTo>
                  <a:lnTo>
                    <a:pt x="4555526" y="103166"/>
                  </a:lnTo>
                  <a:cubicBezTo>
                    <a:pt x="4466396" y="804561"/>
                    <a:pt x="4056574" y="1432656"/>
                    <a:pt x="3435992" y="1794598"/>
                  </a:cubicBezTo>
                  <a:cubicBezTo>
                    <a:pt x="2726755" y="2208247"/>
                    <a:pt x="1850483" y="2211138"/>
                    <a:pt x="1138532" y="1802178"/>
                  </a:cubicBezTo>
                  <a:cubicBezTo>
                    <a:pt x="515575" y="1444337"/>
                    <a:pt x="101618" y="818962"/>
                    <a:pt x="7862" y="118170"/>
                  </a:cubicBezTo>
                  <a:close/>
                </a:path>
              </a:pathLst>
            </a:custGeom>
          </p:spPr>
        </p:pic>
        <p:grpSp>
          <p:nvGrpSpPr>
            <p:cNvPr id="34" name="组合 33"/>
            <p:cNvGrpSpPr/>
            <p:nvPr/>
          </p:nvGrpSpPr>
          <p:grpSpPr>
            <a:xfrm>
              <a:off x="4958102" y="346390"/>
              <a:ext cx="2573461" cy="1061557"/>
              <a:chOff x="4958102" y="346390"/>
              <a:chExt cx="2573461" cy="1061557"/>
            </a:xfrm>
          </p:grpSpPr>
          <p:sp>
            <p:nvSpPr>
              <p:cNvPr id="58" name="文本框 57"/>
              <p:cNvSpPr txBox="1"/>
              <p:nvPr/>
            </p:nvSpPr>
            <p:spPr>
              <a:xfrm>
                <a:off x="5759208" y="346390"/>
                <a:ext cx="1260682" cy="694729"/>
              </a:xfrm>
              <a:custGeom>
                <a:avLst/>
                <a:gdLst/>
                <a:ahLst/>
                <a:cxnLst/>
                <a:rect l="l" t="t" r="r" b="b"/>
                <a:pathLst>
                  <a:path w="1260682" h="694729">
                    <a:moveTo>
                      <a:pt x="915191" y="497877"/>
                    </a:moveTo>
                    <a:cubicBezTo>
                      <a:pt x="913021" y="506977"/>
                      <a:pt x="911935" y="511775"/>
                      <a:pt x="911935" y="512271"/>
                    </a:cubicBezTo>
                    <a:lnTo>
                      <a:pt x="910168" y="538688"/>
                    </a:lnTo>
                    <a:lnTo>
                      <a:pt x="904819" y="544037"/>
                    </a:lnTo>
                    <a:lnTo>
                      <a:pt x="901727" y="547664"/>
                    </a:lnTo>
                    <a:cubicBezTo>
                      <a:pt x="918935" y="564842"/>
                      <a:pt x="929465" y="574167"/>
                      <a:pt x="933318" y="575639"/>
                    </a:cubicBezTo>
                    <a:cubicBezTo>
                      <a:pt x="937170" y="577112"/>
                      <a:pt x="939841" y="577678"/>
                      <a:pt x="941329" y="577337"/>
                    </a:cubicBezTo>
                    <a:cubicBezTo>
                      <a:pt x="941949" y="571136"/>
                      <a:pt x="942015" y="565869"/>
                      <a:pt x="941527" y="561536"/>
                    </a:cubicBezTo>
                    <a:cubicBezTo>
                      <a:pt x="941038" y="557202"/>
                      <a:pt x="940317" y="552412"/>
                      <a:pt x="939364" y="547164"/>
                    </a:cubicBezTo>
                    <a:cubicBezTo>
                      <a:pt x="938411" y="541917"/>
                      <a:pt x="937918" y="538417"/>
                      <a:pt x="937887" y="536665"/>
                    </a:cubicBezTo>
                    <a:lnTo>
                      <a:pt x="939352" y="517434"/>
                    </a:lnTo>
                    <a:lnTo>
                      <a:pt x="936608" y="513597"/>
                    </a:lnTo>
                    <a:lnTo>
                      <a:pt x="921911" y="512132"/>
                    </a:lnTo>
                    <a:cubicBezTo>
                      <a:pt x="916780" y="503900"/>
                      <a:pt x="914540" y="499148"/>
                      <a:pt x="915191" y="497877"/>
                    </a:cubicBezTo>
                    <a:close/>
                    <a:moveTo>
                      <a:pt x="941492" y="416161"/>
                    </a:moveTo>
                    <a:cubicBezTo>
                      <a:pt x="939104" y="417695"/>
                      <a:pt x="929252" y="424548"/>
                      <a:pt x="911935" y="436718"/>
                    </a:cubicBezTo>
                    <a:lnTo>
                      <a:pt x="914726" y="454554"/>
                    </a:lnTo>
                    <a:lnTo>
                      <a:pt x="914144" y="459646"/>
                    </a:lnTo>
                    <a:lnTo>
                      <a:pt x="925725" y="440694"/>
                    </a:lnTo>
                    <a:lnTo>
                      <a:pt x="939910" y="453810"/>
                    </a:lnTo>
                    <a:cubicBezTo>
                      <a:pt x="941476" y="440524"/>
                      <a:pt x="942259" y="431563"/>
                      <a:pt x="942259" y="426927"/>
                    </a:cubicBezTo>
                    <a:close/>
                    <a:moveTo>
                      <a:pt x="1076972" y="360722"/>
                    </a:moveTo>
                    <a:cubicBezTo>
                      <a:pt x="1076336" y="363637"/>
                      <a:pt x="1074251" y="365094"/>
                      <a:pt x="1070716" y="365094"/>
                    </a:cubicBezTo>
                    <a:lnTo>
                      <a:pt x="1052508" y="369954"/>
                    </a:lnTo>
                    <a:cubicBezTo>
                      <a:pt x="1051857" y="370621"/>
                      <a:pt x="1045834" y="373543"/>
                      <a:pt x="1034440" y="378721"/>
                    </a:cubicBezTo>
                    <a:lnTo>
                      <a:pt x="1016999" y="388023"/>
                    </a:lnTo>
                    <a:cubicBezTo>
                      <a:pt x="1016999" y="389279"/>
                      <a:pt x="1017487" y="390883"/>
                      <a:pt x="1018464" y="392836"/>
                    </a:cubicBezTo>
                    <a:lnTo>
                      <a:pt x="1018464" y="397301"/>
                    </a:lnTo>
                    <a:lnTo>
                      <a:pt x="1021371" y="413370"/>
                    </a:lnTo>
                    <a:cubicBezTo>
                      <a:pt x="1021371" y="416393"/>
                      <a:pt x="1020886" y="423494"/>
                      <a:pt x="1019917" y="434671"/>
                    </a:cubicBezTo>
                    <a:cubicBezTo>
                      <a:pt x="1019433" y="440260"/>
                      <a:pt x="1018587" y="444285"/>
                      <a:pt x="1017380" y="446746"/>
                    </a:cubicBezTo>
                    <a:lnTo>
                      <a:pt x="1017282" y="446864"/>
                    </a:lnTo>
                    <a:lnTo>
                      <a:pt x="1035325" y="436789"/>
                    </a:lnTo>
                    <a:cubicBezTo>
                      <a:pt x="1055328" y="425316"/>
                      <a:pt x="1067385" y="417370"/>
                      <a:pt x="1071495" y="412952"/>
                    </a:cubicBezTo>
                    <a:cubicBezTo>
                      <a:pt x="1076976" y="407060"/>
                      <a:pt x="1080154" y="400441"/>
                      <a:pt x="1081030" y="393092"/>
                    </a:cubicBezTo>
                    <a:cubicBezTo>
                      <a:pt x="1081906" y="385744"/>
                      <a:pt x="1082344" y="381651"/>
                      <a:pt x="1082344" y="380814"/>
                    </a:cubicBezTo>
                    <a:lnTo>
                      <a:pt x="1079437" y="370629"/>
                    </a:lnTo>
                    <a:lnTo>
                      <a:pt x="1079437" y="365024"/>
                    </a:lnTo>
                    <a:close/>
                    <a:moveTo>
                      <a:pt x="981785" y="186618"/>
                    </a:moveTo>
                    <a:lnTo>
                      <a:pt x="972519" y="189657"/>
                    </a:lnTo>
                    <a:cubicBezTo>
                      <a:pt x="967383" y="191265"/>
                      <a:pt x="961219" y="193136"/>
                      <a:pt x="954026" y="195267"/>
                    </a:cubicBezTo>
                    <a:cubicBezTo>
                      <a:pt x="939639" y="199530"/>
                      <a:pt x="931136" y="201662"/>
                      <a:pt x="928516" y="201662"/>
                    </a:cubicBezTo>
                    <a:lnTo>
                      <a:pt x="896936" y="204406"/>
                    </a:lnTo>
                    <a:lnTo>
                      <a:pt x="872821" y="215754"/>
                    </a:lnTo>
                    <a:lnTo>
                      <a:pt x="840498" y="227498"/>
                    </a:lnTo>
                    <a:lnTo>
                      <a:pt x="817848" y="237404"/>
                    </a:lnTo>
                    <a:lnTo>
                      <a:pt x="778548" y="250055"/>
                    </a:lnTo>
                    <a:cubicBezTo>
                      <a:pt x="777990" y="250613"/>
                      <a:pt x="770669" y="254543"/>
                      <a:pt x="756584" y="261844"/>
                    </a:cubicBezTo>
                    <a:cubicBezTo>
                      <a:pt x="742500" y="269146"/>
                      <a:pt x="725431" y="277460"/>
                      <a:pt x="705378" y="286785"/>
                    </a:cubicBezTo>
                    <a:cubicBezTo>
                      <a:pt x="685325" y="296110"/>
                      <a:pt x="674655" y="301416"/>
                      <a:pt x="673369" y="302702"/>
                    </a:cubicBezTo>
                    <a:lnTo>
                      <a:pt x="659997" y="319050"/>
                    </a:lnTo>
                    <a:lnTo>
                      <a:pt x="657793" y="319822"/>
                    </a:lnTo>
                    <a:lnTo>
                      <a:pt x="662672" y="324701"/>
                    </a:lnTo>
                    <a:cubicBezTo>
                      <a:pt x="672640" y="335879"/>
                      <a:pt x="703851" y="328643"/>
                      <a:pt x="756305" y="302993"/>
                    </a:cubicBezTo>
                    <a:cubicBezTo>
                      <a:pt x="808759" y="277344"/>
                      <a:pt x="837576" y="263744"/>
                      <a:pt x="842754" y="262193"/>
                    </a:cubicBezTo>
                    <a:cubicBezTo>
                      <a:pt x="847931" y="260643"/>
                      <a:pt x="864845" y="254523"/>
                      <a:pt x="893495" y="243834"/>
                    </a:cubicBezTo>
                    <a:cubicBezTo>
                      <a:pt x="922144" y="233145"/>
                      <a:pt x="945484" y="226521"/>
                      <a:pt x="963514" y="223963"/>
                    </a:cubicBezTo>
                    <a:close/>
                    <a:moveTo>
                      <a:pt x="221592" y="30649"/>
                    </a:moveTo>
                    <a:cubicBezTo>
                      <a:pt x="227669" y="30649"/>
                      <a:pt x="232250" y="30649"/>
                      <a:pt x="235335" y="30649"/>
                    </a:cubicBezTo>
                    <a:lnTo>
                      <a:pt x="254287" y="37951"/>
                    </a:lnTo>
                    <a:lnTo>
                      <a:pt x="259752" y="37951"/>
                    </a:lnTo>
                    <a:cubicBezTo>
                      <a:pt x="301362" y="64988"/>
                      <a:pt x="324116" y="81301"/>
                      <a:pt x="328015" y="86890"/>
                    </a:cubicBezTo>
                    <a:cubicBezTo>
                      <a:pt x="331914" y="92479"/>
                      <a:pt x="335588" y="101180"/>
                      <a:pt x="339038" y="112993"/>
                    </a:cubicBezTo>
                    <a:cubicBezTo>
                      <a:pt x="342487" y="124806"/>
                      <a:pt x="346483" y="135174"/>
                      <a:pt x="351025" y="144096"/>
                    </a:cubicBezTo>
                    <a:cubicBezTo>
                      <a:pt x="355568" y="153018"/>
                      <a:pt x="356963" y="158812"/>
                      <a:pt x="355211" y="161479"/>
                    </a:cubicBezTo>
                    <a:lnTo>
                      <a:pt x="351770" y="168385"/>
                    </a:lnTo>
                    <a:cubicBezTo>
                      <a:pt x="350855" y="182028"/>
                      <a:pt x="349901" y="198325"/>
                      <a:pt x="348909" y="217277"/>
                    </a:cubicBezTo>
                    <a:cubicBezTo>
                      <a:pt x="347917" y="236230"/>
                      <a:pt x="347212" y="245671"/>
                      <a:pt x="346793" y="245601"/>
                    </a:cubicBezTo>
                    <a:cubicBezTo>
                      <a:pt x="346375" y="245532"/>
                      <a:pt x="346514" y="245404"/>
                      <a:pt x="347212" y="245218"/>
                    </a:cubicBezTo>
                    <a:lnTo>
                      <a:pt x="350305" y="266937"/>
                    </a:lnTo>
                    <a:lnTo>
                      <a:pt x="353304" y="311562"/>
                    </a:lnTo>
                    <a:cubicBezTo>
                      <a:pt x="353397" y="312043"/>
                      <a:pt x="354421" y="312283"/>
                      <a:pt x="356374" y="312283"/>
                    </a:cubicBezTo>
                    <a:lnTo>
                      <a:pt x="356374" y="334305"/>
                    </a:lnTo>
                    <a:cubicBezTo>
                      <a:pt x="356374" y="336786"/>
                      <a:pt x="356940" y="339731"/>
                      <a:pt x="358071" y="343142"/>
                    </a:cubicBezTo>
                    <a:cubicBezTo>
                      <a:pt x="359203" y="346553"/>
                      <a:pt x="360583" y="349072"/>
                      <a:pt x="362211" y="350700"/>
                    </a:cubicBezTo>
                    <a:lnTo>
                      <a:pt x="362211" y="365024"/>
                    </a:lnTo>
                    <a:lnTo>
                      <a:pt x="366583" y="372303"/>
                    </a:lnTo>
                    <a:cubicBezTo>
                      <a:pt x="366583" y="374907"/>
                      <a:pt x="365614" y="378551"/>
                      <a:pt x="363676" y="383232"/>
                    </a:cubicBezTo>
                    <a:lnTo>
                      <a:pt x="369443" y="412975"/>
                    </a:lnTo>
                    <a:lnTo>
                      <a:pt x="368048" y="428439"/>
                    </a:lnTo>
                    <a:lnTo>
                      <a:pt x="372419" y="440415"/>
                    </a:lnTo>
                    <a:lnTo>
                      <a:pt x="369583" y="459290"/>
                    </a:lnTo>
                    <a:lnTo>
                      <a:pt x="369670" y="465983"/>
                    </a:lnTo>
                    <a:cubicBezTo>
                      <a:pt x="369774" y="469657"/>
                      <a:pt x="369931" y="472948"/>
                      <a:pt x="370141" y="475855"/>
                    </a:cubicBezTo>
                    <a:cubicBezTo>
                      <a:pt x="370559" y="481668"/>
                      <a:pt x="371319" y="486800"/>
                      <a:pt x="372419" y="491249"/>
                    </a:cubicBezTo>
                    <a:lnTo>
                      <a:pt x="372419" y="492342"/>
                    </a:lnTo>
                    <a:lnTo>
                      <a:pt x="370885" y="524503"/>
                    </a:lnTo>
                    <a:lnTo>
                      <a:pt x="373885" y="539618"/>
                    </a:lnTo>
                    <a:cubicBezTo>
                      <a:pt x="368055" y="544052"/>
                      <a:pt x="365404" y="545757"/>
                      <a:pt x="365932" y="544734"/>
                    </a:cubicBezTo>
                    <a:lnTo>
                      <a:pt x="368048" y="551990"/>
                    </a:lnTo>
                    <a:cubicBezTo>
                      <a:pt x="361815" y="568097"/>
                      <a:pt x="354851" y="583073"/>
                      <a:pt x="347154" y="596917"/>
                    </a:cubicBezTo>
                    <a:cubicBezTo>
                      <a:pt x="339456" y="610761"/>
                      <a:pt x="329352" y="622036"/>
                      <a:pt x="316841" y="630741"/>
                    </a:cubicBezTo>
                    <a:cubicBezTo>
                      <a:pt x="304331" y="639445"/>
                      <a:pt x="295409" y="643798"/>
                      <a:pt x="290076" y="643798"/>
                    </a:cubicBezTo>
                    <a:lnTo>
                      <a:pt x="263124" y="642356"/>
                    </a:lnTo>
                    <a:lnTo>
                      <a:pt x="252962" y="645263"/>
                    </a:lnTo>
                    <a:cubicBezTo>
                      <a:pt x="241505" y="637201"/>
                      <a:pt x="232719" y="629741"/>
                      <a:pt x="226603" y="622881"/>
                    </a:cubicBezTo>
                    <a:cubicBezTo>
                      <a:pt x="220487" y="616021"/>
                      <a:pt x="218708" y="609560"/>
                      <a:pt x="221266" y="603498"/>
                    </a:cubicBezTo>
                    <a:lnTo>
                      <a:pt x="223266" y="602917"/>
                    </a:lnTo>
                    <a:cubicBezTo>
                      <a:pt x="219049" y="599832"/>
                      <a:pt x="216173" y="595956"/>
                      <a:pt x="214638" y="591290"/>
                    </a:cubicBezTo>
                    <a:lnTo>
                      <a:pt x="210406" y="571640"/>
                    </a:lnTo>
                    <a:lnTo>
                      <a:pt x="201965" y="547502"/>
                    </a:lnTo>
                    <a:cubicBezTo>
                      <a:pt x="201717" y="547502"/>
                      <a:pt x="201418" y="547257"/>
                      <a:pt x="201069" y="546769"/>
                    </a:cubicBezTo>
                    <a:cubicBezTo>
                      <a:pt x="200721" y="546281"/>
                      <a:pt x="195860" y="549683"/>
                      <a:pt x="186489" y="556978"/>
                    </a:cubicBezTo>
                    <a:cubicBezTo>
                      <a:pt x="177117" y="564272"/>
                      <a:pt x="156937" y="566462"/>
                      <a:pt x="125946" y="563547"/>
                    </a:cubicBezTo>
                    <a:lnTo>
                      <a:pt x="121505" y="588359"/>
                    </a:lnTo>
                    <a:cubicBezTo>
                      <a:pt x="98808" y="586220"/>
                      <a:pt x="84166" y="582406"/>
                      <a:pt x="77577" y="576918"/>
                    </a:cubicBezTo>
                    <a:lnTo>
                      <a:pt x="63136" y="563919"/>
                    </a:lnTo>
                    <a:cubicBezTo>
                      <a:pt x="61229" y="562958"/>
                      <a:pt x="56516" y="559257"/>
                      <a:pt x="48997" y="552815"/>
                    </a:cubicBezTo>
                    <a:cubicBezTo>
                      <a:pt x="41478" y="546374"/>
                      <a:pt x="36804" y="541017"/>
                      <a:pt x="34975" y="536746"/>
                    </a:cubicBezTo>
                    <a:cubicBezTo>
                      <a:pt x="33146" y="532475"/>
                      <a:pt x="31735" y="525410"/>
                      <a:pt x="30743" y="515550"/>
                    </a:cubicBezTo>
                    <a:lnTo>
                      <a:pt x="18976" y="477320"/>
                    </a:lnTo>
                    <a:cubicBezTo>
                      <a:pt x="14108" y="464561"/>
                      <a:pt x="12162" y="446074"/>
                      <a:pt x="13139" y="421858"/>
                    </a:cubicBezTo>
                    <a:cubicBezTo>
                      <a:pt x="13139" y="408975"/>
                      <a:pt x="13635" y="393829"/>
                      <a:pt x="14627" y="376419"/>
                    </a:cubicBezTo>
                    <a:cubicBezTo>
                      <a:pt x="15620" y="359009"/>
                      <a:pt x="16581" y="348421"/>
                      <a:pt x="17511" y="344653"/>
                    </a:cubicBezTo>
                    <a:lnTo>
                      <a:pt x="17511" y="334607"/>
                    </a:lnTo>
                    <a:lnTo>
                      <a:pt x="27813" y="274379"/>
                    </a:lnTo>
                    <a:cubicBezTo>
                      <a:pt x="29813" y="239171"/>
                      <a:pt x="31603" y="220777"/>
                      <a:pt x="33184" y="219196"/>
                    </a:cubicBezTo>
                    <a:lnTo>
                      <a:pt x="35138" y="214313"/>
                    </a:lnTo>
                    <a:lnTo>
                      <a:pt x="37952" y="189012"/>
                    </a:lnTo>
                    <a:cubicBezTo>
                      <a:pt x="37952" y="184159"/>
                      <a:pt x="38196" y="180869"/>
                      <a:pt x="38684" y="179140"/>
                    </a:cubicBezTo>
                    <a:cubicBezTo>
                      <a:pt x="39172" y="177412"/>
                      <a:pt x="37417" y="173206"/>
                      <a:pt x="33417" y="166525"/>
                    </a:cubicBezTo>
                    <a:cubicBezTo>
                      <a:pt x="24766" y="153549"/>
                      <a:pt x="20441" y="146859"/>
                      <a:pt x="20441" y="146456"/>
                    </a:cubicBezTo>
                    <a:lnTo>
                      <a:pt x="9349" y="126922"/>
                    </a:lnTo>
                    <a:lnTo>
                      <a:pt x="0" y="124178"/>
                    </a:lnTo>
                    <a:lnTo>
                      <a:pt x="0" y="112365"/>
                    </a:lnTo>
                    <a:cubicBezTo>
                      <a:pt x="33797" y="126023"/>
                      <a:pt x="60466" y="140871"/>
                      <a:pt x="80007" y="156909"/>
                    </a:cubicBezTo>
                    <a:cubicBezTo>
                      <a:pt x="99549" y="172947"/>
                      <a:pt x="111773" y="184504"/>
                      <a:pt x="116679" y="191581"/>
                    </a:cubicBezTo>
                    <a:cubicBezTo>
                      <a:pt x="121586" y="198658"/>
                      <a:pt x="124636" y="205770"/>
                      <a:pt x="125830" y="212917"/>
                    </a:cubicBezTo>
                    <a:lnTo>
                      <a:pt x="125830" y="224870"/>
                    </a:lnTo>
                    <a:lnTo>
                      <a:pt x="125830" y="231509"/>
                    </a:lnTo>
                    <a:lnTo>
                      <a:pt x="138736" y="227823"/>
                    </a:lnTo>
                    <a:lnTo>
                      <a:pt x="149735" y="226451"/>
                    </a:lnTo>
                    <a:lnTo>
                      <a:pt x="163479" y="220335"/>
                    </a:lnTo>
                    <a:lnTo>
                      <a:pt x="165502" y="220335"/>
                    </a:lnTo>
                    <a:lnTo>
                      <a:pt x="169339" y="211592"/>
                    </a:lnTo>
                    <a:cubicBezTo>
                      <a:pt x="196329" y="221343"/>
                      <a:pt x="219274" y="235226"/>
                      <a:pt x="238172" y="253240"/>
                    </a:cubicBezTo>
                    <a:cubicBezTo>
                      <a:pt x="237071" y="262620"/>
                      <a:pt x="235521" y="269631"/>
                      <a:pt x="233521" y="274274"/>
                    </a:cubicBezTo>
                    <a:cubicBezTo>
                      <a:pt x="231521" y="278917"/>
                      <a:pt x="228463" y="282118"/>
                      <a:pt x="224347" y="283878"/>
                    </a:cubicBezTo>
                    <a:cubicBezTo>
                      <a:pt x="220231" y="285638"/>
                      <a:pt x="215902" y="288033"/>
                      <a:pt x="211360" y="291064"/>
                    </a:cubicBezTo>
                    <a:cubicBezTo>
                      <a:pt x="206817" y="294094"/>
                      <a:pt x="200476" y="297048"/>
                      <a:pt x="192337" y="299924"/>
                    </a:cubicBezTo>
                    <a:cubicBezTo>
                      <a:pt x="184198" y="302799"/>
                      <a:pt x="178846" y="305315"/>
                      <a:pt x="176280" y="307470"/>
                    </a:cubicBezTo>
                    <a:cubicBezTo>
                      <a:pt x="173715" y="309625"/>
                      <a:pt x="171753" y="311256"/>
                      <a:pt x="170397" y="312365"/>
                    </a:cubicBezTo>
                    <a:cubicBezTo>
                      <a:pt x="169040" y="313473"/>
                      <a:pt x="166676" y="313783"/>
                      <a:pt x="163304" y="313295"/>
                    </a:cubicBezTo>
                    <a:cubicBezTo>
                      <a:pt x="159932" y="312807"/>
                      <a:pt x="154921" y="313500"/>
                      <a:pt x="148270" y="315376"/>
                    </a:cubicBezTo>
                    <a:lnTo>
                      <a:pt x="117528" y="318283"/>
                    </a:lnTo>
                    <a:lnTo>
                      <a:pt x="117365" y="318306"/>
                    </a:lnTo>
                    <a:lnTo>
                      <a:pt x="111712" y="344517"/>
                    </a:lnTo>
                    <a:lnTo>
                      <a:pt x="144596" y="329178"/>
                    </a:lnTo>
                    <a:cubicBezTo>
                      <a:pt x="157386" y="324441"/>
                      <a:pt x="163882" y="321973"/>
                      <a:pt x="164083" y="321771"/>
                    </a:cubicBezTo>
                    <a:lnTo>
                      <a:pt x="173687" y="312283"/>
                    </a:lnTo>
                    <a:cubicBezTo>
                      <a:pt x="180230" y="315198"/>
                      <a:pt x="186958" y="315678"/>
                      <a:pt x="193872" y="313725"/>
                    </a:cubicBezTo>
                    <a:lnTo>
                      <a:pt x="200383" y="322469"/>
                    </a:lnTo>
                    <a:cubicBezTo>
                      <a:pt x="205980" y="324066"/>
                      <a:pt x="220840" y="333088"/>
                      <a:pt x="244962" y="349537"/>
                    </a:cubicBezTo>
                    <a:lnTo>
                      <a:pt x="248404" y="380721"/>
                    </a:lnTo>
                    <a:cubicBezTo>
                      <a:pt x="229072" y="389961"/>
                      <a:pt x="206387" y="402801"/>
                      <a:pt x="180350" y="419242"/>
                    </a:cubicBezTo>
                    <a:cubicBezTo>
                      <a:pt x="154313" y="435683"/>
                      <a:pt x="135775" y="441864"/>
                      <a:pt x="124737" y="437787"/>
                    </a:cubicBezTo>
                    <a:lnTo>
                      <a:pt x="99552" y="430764"/>
                    </a:lnTo>
                    <a:cubicBezTo>
                      <a:pt x="99552" y="436469"/>
                      <a:pt x="99308" y="441981"/>
                      <a:pt x="98820" y="447298"/>
                    </a:cubicBezTo>
                    <a:cubicBezTo>
                      <a:pt x="98332" y="452616"/>
                      <a:pt x="98196" y="455275"/>
                      <a:pt x="98413" y="455275"/>
                    </a:cubicBezTo>
                    <a:lnTo>
                      <a:pt x="102617" y="481970"/>
                    </a:lnTo>
                    <a:lnTo>
                      <a:pt x="114575" y="476017"/>
                    </a:lnTo>
                    <a:lnTo>
                      <a:pt x="122691" y="474645"/>
                    </a:lnTo>
                    <a:cubicBezTo>
                      <a:pt x="127279" y="470971"/>
                      <a:pt x="135267" y="467553"/>
                      <a:pt x="146654" y="464390"/>
                    </a:cubicBezTo>
                    <a:cubicBezTo>
                      <a:pt x="158041" y="461228"/>
                      <a:pt x="166044" y="460263"/>
                      <a:pt x="170664" y="461495"/>
                    </a:cubicBezTo>
                    <a:cubicBezTo>
                      <a:pt x="175284" y="462728"/>
                      <a:pt x="179094" y="464092"/>
                      <a:pt x="182094" y="465588"/>
                    </a:cubicBezTo>
                    <a:cubicBezTo>
                      <a:pt x="185094" y="467084"/>
                      <a:pt x="193535" y="470146"/>
                      <a:pt x="207418" y="474773"/>
                    </a:cubicBezTo>
                    <a:cubicBezTo>
                      <a:pt x="221301" y="479401"/>
                      <a:pt x="232040" y="488614"/>
                      <a:pt x="239637" y="502411"/>
                    </a:cubicBezTo>
                    <a:cubicBezTo>
                      <a:pt x="237699" y="500179"/>
                      <a:pt x="235994" y="499063"/>
                      <a:pt x="234521" y="499063"/>
                    </a:cubicBezTo>
                    <a:lnTo>
                      <a:pt x="245474" y="519712"/>
                    </a:lnTo>
                    <a:lnTo>
                      <a:pt x="230893" y="532247"/>
                    </a:lnTo>
                    <a:cubicBezTo>
                      <a:pt x="232459" y="535409"/>
                      <a:pt x="232668" y="536991"/>
                      <a:pt x="231521" y="536991"/>
                    </a:cubicBezTo>
                    <a:lnTo>
                      <a:pt x="245427" y="545757"/>
                    </a:lnTo>
                    <a:cubicBezTo>
                      <a:pt x="249923" y="540052"/>
                      <a:pt x="252772" y="535808"/>
                      <a:pt x="253973" y="533026"/>
                    </a:cubicBezTo>
                    <a:cubicBezTo>
                      <a:pt x="255175" y="530243"/>
                      <a:pt x="257302" y="523251"/>
                      <a:pt x="260357" y="512050"/>
                    </a:cubicBezTo>
                    <a:cubicBezTo>
                      <a:pt x="263411" y="500849"/>
                      <a:pt x="265155" y="495032"/>
                      <a:pt x="265589" y="494598"/>
                    </a:cubicBezTo>
                    <a:lnTo>
                      <a:pt x="265589" y="459344"/>
                    </a:lnTo>
                    <a:cubicBezTo>
                      <a:pt x="265589" y="459344"/>
                      <a:pt x="266077" y="452275"/>
                      <a:pt x="267054" y="438136"/>
                    </a:cubicBezTo>
                    <a:lnTo>
                      <a:pt x="253915" y="273216"/>
                    </a:lnTo>
                    <a:lnTo>
                      <a:pt x="255380" y="249310"/>
                    </a:lnTo>
                    <a:lnTo>
                      <a:pt x="255380" y="211615"/>
                    </a:lnTo>
                    <a:cubicBezTo>
                      <a:pt x="256341" y="181307"/>
                      <a:pt x="256093" y="162657"/>
                      <a:pt x="254636" y="155665"/>
                    </a:cubicBezTo>
                    <a:cubicBezTo>
                      <a:pt x="253179" y="148673"/>
                      <a:pt x="253055" y="143650"/>
                      <a:pt x="254264" y="140596"/>
                    </a:cubicBezTo>
                    <a:lnTo>
                      <a:pt x="258287" y="121737"/>
                    </a:lnTo>
                    <a:lnTo>
                      <a:pt x="258287" y="119807"/>
                    </a:lnTo>
                    <a:cubicBezTo>
                      <a:pt x="258287" y="118830"/>
                      <a:pt x="258287" y="118318"/>
                      <a:pt x="258287" y="118272"/>
                    </a:cubicBezTo>
                    <a:cubicBezTo>
                      <a:pt x="257806" y="116380"/>
                      <a:pt x="254651" y="112559"/>
                      <a:pt x="248822" y="106807"/>
                    </a:cubicBezTo>
                    <a:cubicBezTo>
                      <a:pt x="246838" y="109892"/>
                      <a:pt x="244637" y="112040"/>
                      <a:pt x="242218" y="113249"/>
                    </a:cubicBezTo>
                    <a:lnTo>
                      <a:pt x="216359" y="123318"/>
                    </a:lnTo>
                    <a:lnTo>
                      <a:pt x="183943" y="145456"/>
                    </a:lnTo>
                    <a:cubicBezTo>
                      <a:pt x="157650" y="152774"/>
                      <a:pt x="135279" y="148960"/>
                      <a:pt x="116830" y="134015"/>
                    </a:cubicBezTo>
                    <a:cubicBezTo>
                      <a:pt x="98382" y="119070"/>
                      <a:pt x="85259" y="104653"/>
                      <a:pt x="77461" y="90762"/>
                    </a:cubicBezTo>
                    <a:lnTo>
                      <a:pt x="64206" y="90762"/>
                    </a:lnTo>
                    <a:lnTo>
                      <a:pt x="64206" y="61299"/>
                    </a:lnTo>
                    <a:cubicBezTo>
                      <a:pt x="87987" y="72275"/>
                      <a:pt x="100746" y="77937"/>
                      <a:pt x="102482" y="78286"/>
                    </a:cubicBezTo>
                    <a:cubicBezTo>
                      <a:pt x="104219" y="78635"/>
                      <a:pt x="112683" y="74251"/>
                      <a:pt x="127876" y="65136"/>
                    </a:cubicBezTo>
                    <a:cubicBezTo>
                      <a:pt x="129954" y="64081"/>
                      <a:pt x="135217" y="61915"/>
                      <a:pt x="143666" y="58636"/>
                    </a:cubicBezTo>
                    <a:cubicBezTo>
                      <a:pt x="152115" y="55357"/>
                      <a:pt x="158006" y="52051"/>
                      <a:pt x="161339" y="48718"/>
                    </a:cubicBezTo>
                    <a:cubicBezTo>
                      <a:pt x="164672" y="45385"/>
                      <a:pt x="168238" y="42765"/>
                      <a:pt x="172036" y="40858"/>
                    </a:cubicBezTo>
                    <a:lnTo>
                      <a:pt x="185477" y="40858"/>
                    </a:lnTo>
                    <a:cubicBezTo>
                      <a:pt x="184640" y="40858"/>
                      <a:pt x="185873" y="39447"/>
                      <a:pt x="189175" y="36626"/>
                    </a:cubicBezTo>
                    <a:cubicBezTo>
                      <a:pt x="192477" y="33804"/>
                      <a:pt x="203282" y="31812"/>
                      <a:pt x="221592" y="30649"/>
                    </a:cubicBezTo>
                    <a:close/>
                    <a:moveTo>
                      <a:pt x="985791" y="0"/>
                    </a:moveTo>
                    <a:cubicBezTo>
                      <a:pt x="995109" y="0"/>
                      <a:pt x="1002128" y="1046"/>
                      <a:pt x="1006848" y="3139"/>
                    </a:cubicBezTo>
                    <a:cubicBezTo>
                      <a:pt x="1011569" y="5232"/>
                      <a:pt x="1016162" y="6845"/>
                      <a:pt x="1020626" y="7976"/>
                    </a:cubicBezTo>
                    <a:lnTo>
                      <a:pt x="1041439" y="21371"/>
                    </a:lnTo>
                    <a:cubicBezTo>
                      <a:pt x="1052043" y="27169"/>
                      <a:pt x="1058202" y="30498"/>
                      <a:pt x="1059915" y="31359"/>
                    </a:cubicBezTo>
                    <a:cubicBezTo>
                      <a:pt x="1061628" y="32219"/>
                      <a:pt x="1066313" y="37571"/>
                      <a:pt x="1073972" y="47416"/>
                    </a:cubicBezTo>
                    <a:lnTo>
                      <a:pt x="1094552" y="69484"/>
                    </a:lnTo>
                    <a:cubicBezTo>
                      <a:pt x="1100660" y="78662"/>
                      <a:pt x="1105013" y="86615"/>
                      <a:pt x="1107610" y="93343"/>
                    </a:cubicBezTo>
                    <a:cubicBezTo>
                      <a:pt x="1110206" y="100071"/>
                      <a:pt x="1111807" y="105590"/>
                      <a:pt x="1112412" y="109900"/>
                    </a:cubicBezTo>
                    <a:cubicBezTo>
                      <a:pt x="1113016" y="114210"/>
                      <a:pt x="1111133" y="117582"/>
                      <a:pt x="1106761" y="120016"/>
                    </a:cubicBezTo>
                    <a:lnTo>
                      <a:pt x="1102935" y="122894"/>
                    </a:lnTo>
                    <a:lnTo>
                      <a:pt x="1103819" y="123841"/>
                    </a:lnTo>
                    <a:cubicBezTo>
                      <a:pt x="1104307" y="125291"/>
                      <a:pt x="1100753" y="130108"/>
                      <a:pt x="1093157" y="138294"/>
                    </a:cubicBezTo>
                    <a:cubicBezTo>
                      <a:pt x="1090754" y="140697"/>
                      <a:pt x="1088669" y="148068"/>
                      <a:pt x="1086901" y="160409"/>
                    </a:cubicBezTo>
                    <a:lnTo>
                      <a:pt x="1074809" y="196662"/>
                    </a:lnTo>
                    <a:lnTo>
                      <a:pt x="1070789" y="206811"/>
                    </a:lnTo>
                    <a:lnTo>
                      <a:pt x="1079018" y="205755"/>
                    </a:lnTo>
                    <a:cubicBezTo>
                      <a:pt x="1083902" y="204778"/>
                      <a:pt x="1088126" y="205267"/>
                      <a:pt x="1091692" y="207220"/>
                    </a:cubicBezTo>
                    <a:lnTo>
                      <a:pt x="1097622" y="202825"/>
                    </a:lnTo>
                    <a:cubicBezTo>
                      <a:pt x="1107094" y="206096"/>
                      <a:pt x="1112570" y="207887"/>
                      <a:pt x="1114051" y="208197"/>
                    </a:cubicBezTo>
                    <a:cubicBezTo>
                      <a:pt x="1115531" y="208507"/>
                      <a:pt x="1119795" y="208185"/>
                      <a:pt x="1126841" y="207232"/>
                    </a:cubicBezTo>
                    <a:cubicBezTo>
                      <a:pt x="1133887" y="206278"/>
                      <a:pt x="1145863" y="206313"/>
                      <a:pt x="1162769" y="207336"/>
                    </a:cubicBezTo>
                    <a:cubicBezTo>
                      <a:pt x="1179675" y="208359"/>
                      <a:pt x="1190957" y="209817"/>
                      <a:pt x="1196616" y="211708"/>
                    </a:cubicBezTo>
                    <a:lnTo>
                      <a:pt x="1204615" y="222893"/>
                    </a:lnTo>
                    <a:lnTo>
                      <a:pt x="1215917" y="229963"/>
                    </a:lnTo>
                    <a:lnTo>
                      <a:pt x="1230451" y="245962"/>
                    </a:lnTo>
                    <a:cubicBezTo>
                      <a:pt x="1239458" y="256969"/>
                      <a:pt x="1245000" y="263511"/>
                      <a:pt x="1247078" y="265588"/>
                    </a:cubicBezTo>
                    <a:lnTo>
                      <a:pt x="1252915" y="265588"/>
                    </a:lnTo>
                    <a:lnTo>
                      <a:pt x="1260682" y="277216"/>
                    </a:lnTo>
                    <a:cubicBezTo>
                      <a:pt x="1252899" y="280797"/>
                      <a:pt x="1248860" y="281355"/>
                      <a:pt x="1248566" y="278890"/>
                    </a:cubicBezTo>
                    <a:lnTo>
                      <a:pt x="1253403" y="293587"/>
                    </a:lnTo>
                    <a:cubicBezTo>
                      <a:pt x="1240799" y="292393"/>
                      <a:pt x="1233908" y="291424"/>
                      <a:pt x="1232730" y="290680"/>
                    </a:cubicBezTo>
                    <a:lnTo>
                      <a:pt x="1205685" y="293587"/>
                    </a:lnTo>
                    <a:cubicBezTo>
                      <a:pt x="1182989" y="286781"/>
                      <a:pt x="1155587" y="283866"/>
                      <a:pt x="1123481" y="284843"/>
                    </a:cubicBezTo>
                    <a:lnTo>
                      <a:pt x="1076460" y="286285"/>
                    </a:lnTo>
                    <a:cubicBezTo>
                      <a:pt x="1042571" y="290052"/>
                      <a:pt x="1022750" y="293199"/>
                      <a:pt x="1016999" y="295726"/>
                    </a:cubicBezTo>
                    <a:lnTo>
                      <a:pt x="1021371" y="314004"/>
                    </a:lnTo>
                    <a:cubicBezTo>
                      <a:pt x="1018456" y="316299"/>
                      <a:pt x="1016999" y="316678"/>
                      <a:pt x="1016999" y="315144"/>
                    </a:cubicBezTo>
                    <a:lnTo>
                      <a:pt x="1015498" y="327279"/>
                    </a:lnTo>
                    <a:lnTo>
                      <a:pt x="1016717" y="326782"/>
                    </a:lnTo>
                    <a:cubicBezTo>
                      <a:pt x="1020687" y="325217"/>
                      <a:pt x="1026525" y="322942"/>
                      <a:pt x="1034230" y="319957"/>
                    </a:cubicBezTo>
                    <a:cubicBezTo>
                      <a:pt x="1049640" y="313989"/>
                      <a:pt x="1062984" y="310729"/>
                      <a:pt x="1074263" y="310179"/>
                    </a:cubicBezTo>
                    <a:cubicBezTo>
                      <a:pt x="1085541" y="309628"/>
                      <a:pt x="1099114" y="318589"/>
                      <a:pt x="1114981" y="337061"/>
                    </a:cubicBezTo>
                    <a:cubicBezTo>
                      <a:pt x="1130848" y="355533"/>
                      <a:pt x="1141968" y="374047"/>
                      <a:pt x="1148340" y="392604"/>
                    </a:cubicBezTo>
                    <a:lnTo>
                      <a:pt x="1146875" y="395325"/>
                    </a:lnTo>
                    <a:lnTo>
                      <a:pt x="1151246" y="399720"/>
                    </a:lnTo>
                    <a:cubicBezTo>
                      <a:pt x="1150192" y="404541"/>
                      <a:pt x="1149444" y="407936"/>
                      <a:pt x="1149002" y="409905"/>
                    </a:cubicBezTo>
                    <a:cubicBezTo>
                      <a:pt x="1148560" y="411874"/>
                      <a:pt x="1150766" y="415703"/>
                      <a:pt x="1155618" y="421393"/>
                    </a:cubicBezTo>
                    <a:cubicBezTo>
                      <a:pt x="1154626" y="431470"/>
                      <a:pt x="1154370" y="438710"/>
                      <a:pt x="1154851" y="443113"/>
                    </a:cubicBezTo>
                    <a:cubicBezTo>
                      <a:pt x="1155331" y="447515"/>
                      <a:pt x="1155293" y="451972"/>
                      <a:pt x="1154735" y="456484"/>
                    </a:cubicBezTo>
                    <a:cubicBezTo>
                      <a:pt x="1154176" y="460995"/>
                      <a:pt x="1150634" y="468964"/>
                      <a:pt x="1144107" y="480389"/>
                    </a:cubicBezTo>
                    <a:cubicBezTo>
                      <a:pt x="1137580" y="491815"/>
                      <a:pt x="1129263" y="498365"/>
                      <a:pt x="1119155" y="500039"/>
                    </a:cubicBezTo>
                    <a:cubicBezTo>
                      <a:pt x="1135278" y="505341"/>
                      <a:pt x="1149901" y="512031"/>
                      <a:pt x="1163025" y="520108"/>
                    </a:cubicBezTo>
                    <a:cubicBezTo>
                      <a:pt x="1176148" y="528185"/>
                      <a:pt x="1186950" y="538653"/>
                      <a:pt x="1195430" y="551513"/>
                    </a:cubicBezTo>
                    <a:cubicBezTo>
                      <a:pt x="1203910" y="564373"/>
                      <a:pt x="1207599" y="574151"/>
                      <a:pt x="1206499" y="580848"/>
                    </a:cubicBezTo>
                    <a:lnTo>
                      <a:pt x="1205243" y="583546"/>
                    </a:lnTo>
                    <a:lnTo>
                      <a:pt x="1209615" y="584709"/>
                    </a:lnTo>
                    <a:lnTo>
                      <a:pt x="1209615" y="611707"/>
                    </a:lnTo>
                    <a:lnTo>
                      <a:pt x="1073739" y="566012"/>
                    </a:lnTo>
                    <a:lnTo>
                      <a:pt x="1025766" y="541665"/>
                    </a:lnTo>
                    <a:lnTo>
                      <a:pt x="1025766" y="546246"/>
                    </a:lnTo>
                    <a:lnTo>
                      <a:pt x="1028672" y="549199"/>
                    </a:lnTo>
                    <a:cubicBezTo>
                      <a:pt x="1027649" y="568779"/>
                      <a:pt x="1028045" y="581282"/>
                      <a:pt x="1029858" y="586708"/>
                    </a:cubicBezTo>
                    <a:lnTo>
                      <a:pt x="1033044" y="603498"/>
                    </a:lnTo>
                    <a:lnTo>
                      <a:pt x="1028672" y="607963"/>
                    </a:lnTo>
                    <a:cubicBezTo>
                      <a:pt x="1029355" y="609870"/>
                      <a:pt x="1030331" y="612195"/>
                      <a:pt x="1031603" y="614939"/>
                    </a:cubicBezTo>
                    <a:lnTo>
                      <a:pt x="1021161" y="674191"/>
                    </a:lnTo>
                    <a:lnTo>
                      <a:pt x="1019464" y="684772"/>
                    </a:lnTo>
                    <a:lnTo>
                      <a:pt x="1009720" y="694516"/>
                    </a:lnTo>
                    <a:cubicBezTo>
                      <a:pt x="995411" y="695725"/>
                      <a:pt x="982330" y="691803"/>
                      <a:pt x="970478" y="682749"/>
                    </a:cubicBezTo>
                    <a:cubicBezTo>
                      <a:pt x="958626" y="673695"/>
                      <a:pt x="946654" y="659588"/>
                      <a:pt x="934562" y="640426"/>
                    </a:cubicBezTo>
                    <a:lnTo>
                      <a:pt x="909703" y="600963"/>
                    </a:lnTo>
                    <a:lnTo>
                      <a:pt x="889820" y="573756"/>
                    </a:lnTo>
                    <a:cubicBezTo>
                      <a:pt x="889681" y="575601"/>
                      <a:pt x="888704" y="577248"/>
                      <a:pt x="886890" y="578697"/>
                    </a:cubicBezTo>
                    <a:cubicBezTo>
                      <a:pt x="885077" y="580147"/>
                      <a:pt x="880174" y="588367"/>
                      <a:pt x="872182" y="603359"/>
                    </a:cubicBezTo>
                    <a:cubicBezTo>
                      <a:pt x="864190" y="618350"/>
                      <a:pt x="845784" y="631349"/>
                      <a:pt x="816964" y="642356"/>
                    </a:cubicBezTo>
                    <a:lnTo>
                      <a:pt x="793431" y="622288"/>
                    </a:lnTo>
                    <a:lnTo>
                      <a:pt x="793431" y="614218"/>
                    </a:lnTo>
                    <a:lnTo>
                      <a:pt x="790640" y="612358"/>
                    </a:lnTo>
                    <a:cubicBezTo>
                      <a:pt x="788098" y="607258"/>
                      <a:pt x="785617" y="602072"/>
                      <a:pt x="783199" y="596801"/>
                    </a:cubicBezTo>
                    <a:cubicBezTo>
                      <a:pt x="784176" y="588476"/>
                      <a:pt x="784664" y="584135"/>
                      <a:pt x="784664" y="583778"/>
                    </a:cubicBezTo>
                    <a:lnTo>
                      <a:pt x="780292" y="562338"/>
                    </a:lnTo>
                    <a:cubicBezTo>
                      <a:pt x="788261" y="554927"/>
                      <a:pt x="793869" y="549366"/>
                      <a:pt x="797117" y="545653"/>
                    </a:cubicBezTo>
                    <a:cubicBezTo>
                      <a:pt x="800365" y="541940"/>
                      <a:pt x="805779" y="533216"/>
                      <a:pt x="813360" y="519480"/>
                    </a:cubicBezTo>
                    <a:cubicBezTo>
                      <a:pt x="820941" y="505744"/>
                      <a:pt x="825910" y="495822"/>
                      <a:pt x="828266" y="489714"/>
                    </a:cubicBezTo>
                    <a:cubicBezTo>
                      <a:pt x="830622" y="483606"/>
                      <a:pt x="833917" y="476079"/>
                      <a:pt x="838149" y="467134"/>
                    </a:cubicBezTo>
                    <a:cubicBezTo>
                      <a:pt x="842381" y="458189"/>
                      <a:pt x="844498" y="454282"/>
                      <a:pt x="844498" y="455414"/>
                    </a:cubicBezTo>
                    <a:lnTo>
                      <a:pt x="844172" y="446810"/>
                    </a:lnTo>
                    <a:lnTo>
                      <a:pt x="842707" y="454112"/>
                    </a:lnTo>
                    <a:lnTo>
                      <a:pt x="836308" y="450995"/>
                    </a:lnTo>
                    <a:lnTo>
                      <a:pt x="837521" y="464321"/>
                    </a:lnTo>
                    <a:cubicBezTo>
                      <a:pt x="818887" y="459189"/>
                      <a:pt x="808581" y="453891"/>
                      <a:pt x="806605" y="448426"/>
                    </a:cubicBezTo>
                    <a:cubicBezTo>
                      <a:pt x="804628" y="442961"/>
                      <a:pt x="804136" y="435710"/>
                      <a:pt x="805128" y="426672"/>
                    </a:cubicBezTo>
                    <a:cubicBezTo>
                      <a:pt x="806260" y="397418"/>
                      <a:pt x="819050" y="382147"/>
                      <a:pt x="843498" y="380860"/>
                    </a:cubicBezTo>
                    <a:cubicBezTo>
                      <a:pt x="858241" y="380860"/>
                      <a:pt x="876069" y="390100"/>
                      <a:pt x="896983" y="408580"/>
                    </a:cubicBezTo>
                    <a:cubicBezTo>
                      <a:pt x="899928" y="405696"/>
                      <a:pt x="903060" y="403014"/>
                      <a:pt x="906378" y="400534"/>
                    </a:cubicBezTo>
                    <a:lnTo>
                      <a:pt x="932981" y="381744"/>
                    </a:lnTo>
                    <a:lnTo>
                      <a:pt x="942352" y="375465"/>
                    </a:lnTo>
                    <a:lnTo>
                      <a:pt x="943724" y="319260"/>
                    </a:lnTo>
                    <a:cubicBezTo>
                      <a:pt x="943585" y="318686"/>
                      <a:pt x="938515" y="321376"/>
                      <a:pt x="928516" y="327329"/>
                    </a:cubicBezTo>
                    <a:cubicBezTo>
                      <a:pt x="925229" y="329515"/>
                      <a:pt x="917350" y="332856"/>
                      <a:pt x="904878" y="337352"/>
                    </a:cubicBezTo>
                    <a:cubicBezTo>
                      <a:pt x="892405" y="341847"/>
                      <a:pt x="876209" y="349196"/>
                      <a:pt x="856288" y="359397"/>
                    </a:cubicBezTo>
                    <a:cubicBezTo>
                      <a:pt x="836366" y="369598"/>
                      <a:pt x="814054" y="378206"/>
                      <a:pt x="789350" y="385221"/>
                    </a:cubicBezTo>
                    <a:cubicBezTo>
                      <a:pt x="764646" y="392236"/>
                      <a:pt x="746007" y="393309"/>
                      <a:pt x="733435" y="388441"/>
                    </a:cubicBezTo>
                    <a:cubicBezTo>
                      <a:pt x="731807" y="388441"/>
                      <a:pt x="722024" y="386907"/>
                      <a:pt x="704088" y="383837"/>
                    </a:cubicBezTo>
                    <a:cubicBezTo>
                      <a:pt x="686151" y="380767"/>
                      <a:pt x="663400" y="362272"/>
                      <a:pt x="635836" y="328352"/>
                    </a:cubicBezTo>
                    <a:lnTo>
                      <a:pt x="635836" y="315190"/>
                    </a:lnTo>
                    <a:lnTo>
                      <a:pt x="639228" y="315520"/>
                    </a:lnTo>
                    <a:lnTo>
                      <a:pt x="638737" y="312699"/>
                    </a:lnTo>
                    <a:cubicBezTo>
                      <a:pt x="638469" y="309178"/>
                      <a:pt x="638688" y="306470"/>
                      <a:pt x="639394" y="304574"/>
                    </a:cubicBezTo>
                    <a:cubicBezTo>
                      <a:pt x="640805" y="300784"/>
                      <a:pt x="651943" y="291595"/>
                      <a:pt x="672810" y="277006"/>
                    </a:cubicBezTo>
                    <a:lnTo>
                      <a:pt x="700041" y="264100"/>
                    </a:lnTo>
                    <a:cubicBezTo>
                      <a:pt x="774502" y="223389"/>
                      <a:pt x="824600" y="196740"/>
                      <a:pt x="850334" y="184152"/>
                    </a:cubicBezTo>
                    <a:cubicBezTo>
                      <a:pt x="841715" y="179532"/>
                      <a:pt x="834549" y="173416"/>
                      <a:pt x="828836" y="165804"/>
                    </a:cubicBezTo>
                    <a:cubicBezTo>
                      <a:pt x="823123" y="158192"/>
                      <a:pt x="817980" y="152409"/>
                      <a:pt x="813406" y="148456"/>
                    </a:cubicBezTo>
                    <a:cubicBezTo>
                      <a:pt x="808833" y="144503"/>
                      <a:pt x="807035" y="140162"/>
                      <a:pt x="808011" y="135434"/>
                    </a:cubicBezTo>
                    <a:lnTo>
                      <a:pt x="808011" y="126946"/>
                    </a:lnTo>
                    <a:cubicBezTo>
                      <a:pt x="820166" y="129364"/>
                      <a:pt x="829572" y="132159"/>
                      <a:pt x="836231" y="135329"/>
                    </a:cubicBezTo>
                    <a:cubicBezTo>
                      <a:pt x="842889" y="138499"/>
                      <a:pt x="854311" y="135976"/>
                      <a:pt x="870496" y="127760"/>
                    </a:cubicBezTo>
                    <a:cubicBezTo>
                      <a:pt x="880433" y="122783"/>
                      <a:pt x="898196" y="116784"/>
                      <a:pt x="923783" y="109761"/>
                    </a:cubicBezTo>
                    <a:cubicBezTo>
                      <a:pt x="949371" y="102738"/>
                      <a:pt x="967048" y="99226"/>
                      <a:pt x="976815" y="99226"/>
                    </a:cubicBezTo>
                    <a:cubicBezTo>
                      <a:pt x="978753" y="100203"/>
                      <a:pt x="981404" y="100692"/>
                      <a:pt x="984768" y="100692"/>
                    </a:cubicBezTo>
                    <a:lnTo>
                      <a:pt x="1005641" y="114594"/>
                    </a:lnTo>
                    <a:lnTo>
                      <a:pt x="1004999" y="111179"/>
                    </a:lnTo>
                    <a:lnTo>
                      <a:pt x="1018301" y="75763"/>
                    </a:lnTo>
                    <a:lnTo>
                      <a:pt x="1023975" y="64508"/>
                    </a:lnTo>
                    <a:lnTo>
                      <a:pt x="1009348" y="64508"/>
                    </a:lnTo>
                    <a:cubicBezTo>
                      <a:pt x="1004201" y="69655"/>
                      <a:pt x="986342" y="76305"/>
                      <a:pt x="955770" y="84460"/>
                    </a:cubicBezTo>
                    <a:lnTo>
                      <a:pt x="924772" y="94785"/>
                    </a:lnTo>
                    <a:cubicBezTo>
                      <a:pt x="914850" y="97947"/>
                      <a:pt x="905339" y="99040"/>
                      <a:pt x="896239" y="98064"/>
                    </a:cubicBezTo>
                    <a:cubicBezTo>
                      <a:pt x="884007" y="98064"/>
                      <a:pt x="873356" y="95928"/>
                      <a:pt x="864287" y="91657"/>
                    </a:cubicBezTo>
                    <a:cubicBezTo>
                      <a:pt x="855218" y="87386"/>
                      <a:pt x="843858" y="79689"/>
                      <a:pt x="830208" y="68566"/>
                    </a:cubicBezTo>
                    <a:cubicBezTo>
                      <a:pt x="816557" y="57442"/>
                      <a:pt x="808767" y="50334"/>
                      <a:pt x="806837" y="47241"/>
                    </a:cubicBezTo>
                    <a:cubicBezTo>
                      <a:pt x="804907" y="44148"/>
                      <a:pt x="804376" y="40122"/>
                      <a:pt x="805244" y="35161"/>
                    </a:cubicBezTo>
                    <a:lnTo>
                      <a:pt x="816964" y="27719"/>
                    </a:lnTo>
                    <a:lnTo>
                      <a:pt x="830824" y="29463"/>
                    </a:lnTo>
                    <a:cubicBezTo>
                      <a:pt x="832762" y="30254"/>
                      <a:pt x="836180" y="30184"/>
                      <a:pt x="841079" y="29254"/>
                    </a:cubicBezTo>
                    <a:cubicBezTo>
                      <a:pt x="842087" y="29208"/>
                      <a:pt x="846986" y="28215"/>
                      <a:pt x="855776" y="26277"/>
                    </a:cubicBezTo>
                    <a:lnTo>
                      <a:pt x="883449" y="21882"/>
                    </a:lnTo>
                    <a:cubicBezTo>
                      <a:pt x="884844" y="21882"/>
                      <a:pt x="894704" y="18507"/>
                      <a:pt x="913028" y="11755"/>
                    </a:cubicBezTo>
                    <a:cubicBezTo>
                      <a:pt x="931353" y="5004"/>
                      <a:pt x="955607" y="1085"/>
                      <a:pt x="985791"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fontAlgn="base">
                  <a:spcBef>
                    <a:spcPct val="0"/>
                  </a:spcBef>
                  <a:spcAft>
                    <a:spcPct val="0"/>
                  </a:spcAft>
                  <a:buFont typeface="Arial" pitchFamily="34" charset="0"/>
                  <a:defRPr sz="3200" b="1">
                    <a:solidFill>
                      <a:srgbClr val="4C870C"/>
                    </a:solidFill>
                    <a:latin typeface="汉仪雪君体简" panose="02010604000101010101" pitchFamily="2" charset="-122"/>
                    <a:ea typeface="汉仪雪君体简" panose="02010604000101010101" pitchFamily="2" charset="-122"/>
                    <a:cs typeface="Times New Roman" pitchFamily="18" charset="0"/>
                  </a:defRPr>
                </a:lvl1pPr>
              </a:lstStyle>
              <a:p>
                <a:endParaRPr lang="zh-CN" altLang="en-US" sz="6000">
                  <a:solidFill>
                    <a:schemeClr val="bg1"/>
                  </a:solidFill>
                </a:endParaRPr>
              </a:p>
            </p:txBody>
          </p:sp>
          <p:sp>
            <p:nvSpPr>
              <p:cNvPr id="59" name="任意多边形 58"/>
              <p:cNvSpPr/>
              <p:nvPr/>
            </p:nvSpPr>
            <p:spPr>
              <a:xfrm>
                <a:off x="4958102" y="863236"/>
                <a:ext cx="2573461" cy="544711"/>
              </a:xfrm>
              <a:custGeom>
                <a:avLst/>
                <a:gdLst/>
                <a:ahLst/>
                <a:cxnLst/>
                <a:rect l="l" t="t" r="r" b="b"/>
                <a:pathLst>
                  <a:path w="2573461" h="544711">
                    <a:moveTo>
                      <a:pt x="642114" y="296926"/>
                    </a:moveTo>
                    <a:cubicBezTo>
                      <a:pt x="629265" y="296926"/>
                      <a:pt x="622841" y="304785"/>
                      <a:pt x="622841" y="320501"/>
                    </a:cubicBezTo>
                    <a:lnTo>
                      <a:pt x="622841" y="498951"/>
                    </a:lnTo>
                    <a:cubicBezTo>
                      <a:pt x="622841" y="506752"/>
                      <a:pt x="624303" y="512345"/>
                      <a:pt x="627229" y="515729"/>
                    </a:cubicBezTo>
                    <a:cubicBezTo>
                      <a:pt x="630154" y="519113"/>
                      <a:pt x="635116" y="520805"/>
                      <a:pt x="642114" y="520805"/>
                    </a:cubicBezTo>
                    <a:cubicBezTo>
                      <a:pt x="653930" y="520805"/>
                      <a:pt x="659838" y="513119"/>
                      <a:pt x="659838" y="497746"/>
                    </a:cubicBezTo>
                    <a:lnTo>
                      <a:pt x="659838" y="319469"/>
                    </a:lnTo>
                    <a:cubicBezTo>
                      <a:pt x="659838" y="304440"/>
                      <a:pt x="653930" y="296926"/>
                      <a:pt x="642114" y="296926"/>
                    </a:cubicBezTo>
                    <a:close/>
                    <a:moveTo>
                      <a:pt x="1878113" y="293484"/>
                    </a:moveTo>
                    <a:lnTo>
                      <a:pt x="2124707" y="293484"/>
                    </a:lnTo>
                    <a:lnTo>
                      <a:pt x="2124707" y="373847"/>
                    </a:lnTo>
                    <a:lnTo>
                      <a:pt x="2115242" y="373847"/>
                    </a:lnTo>
                    <a:cubicBezTo>
                      <a:pt x="2110424" y="351820"/>
                      <a:pt x="2103025" y="335186"/>
                      <a:pt x="2093044" y="323943"/>
                    </a:cubicBezTo>
                    <a:cubicBezTo>
                      <a:pt x="2083063" y="312700"/>
                      <a:pt x="2068952" y="305243"/>
                      <a:pt x="2050712" y="301572"/>
                    </a:cubicBezTo>
                    <a:lnTo>
                      <a:pt x="2050712" y="516159"/>
                    </a:lnTo>
                    <a:lnTo>
                      <a:pt x="2080654" y="516159"/>
                    </a:lnTo>
                    <a:lnTo>
                      <a:pt x="2080654" y="524247"/>
                    </a:lnTo>
                    <a:lnTo>
                      <a:pt x="1921822" y="524247"/>
                    </a:lnTo>
                    <a:lnTo>
                      <a:pt x="1921822" y="516159"/>
                    </a:lnTo>
                    <a:lnTo>
                      <a:pt x="1951764" y="516159"/>
                    </a:lnTo>
                    <a:lnTo>
                      <a:pt x="1951764" y="301572"/>
                    </a:lnTo>
                    <a:cubicBezTo>
                      <a:pt x="1933523" y="305243"/>
                      <a:pt x="1919413" y="312700"/>
                      <a:pt x="1909432" y="323943"/>
                    </a:cubicBezTo>
                    <a:cubicBezTo>
                      <a:pt x="1899451" y="335186"/>
                      <a:pt x="1892051" y="351820"/>
                      <a:pt x="1887233" y="373847"/>
                    </a:cubicBezTo>
                    <a:lnTo>
                      <a:pt x="1878113" y="373847"/>
                    </a:lnTo>
                    <a:close/>
                    <a:moveTo>
                      <a:pt x="1592707" y="293484"/>
                    </a:moveTo>
                    <a:lnTo>
                      <a:pt x="1726243" y="293484"/>
                    </a:lnTo>
                    <a:lnTo>
                      <a:pt x="1822093" y="425644"/>
                    </a:lnTo>
                    <a:lnTo>
                      <a:pt x="1822093" y="369201"/>
                    </a:lnTo>
                    <a:cubicBezTo>
                      <a:pt x="1822093" y="346371"/>
                      <a:pt x="1818881" y="329392"/>
                      <a:pt x="1812456" y="318264"/>
                    </a:cubicBezTo>
                    <a:cubicBezTo>
                      <a:pt x="1806032" y="307136"/>
                      <a:pt x="1796338" y="301572"/>
                      <a:pt x="1783374" y="301572"/>
                    </a:cubicBezTo>
                    <a:lnTo>
                      <a:pt x="1775631" y="301572"/>
                    </a:lnTo>
                    <a:lnTo>
                      <a:pt x="1775631" y="293484"/>
                    </a:lnTo>
                    <a:lnTo>
                      <a:pt x="1867867" y="293484"/>
                    </a:lnTo>
                    <a:lnTo>
                      <a:pt x="1867867" y="301572"/>
                    </a:lnTo>
                    <a:cubicBezTo>
                      <a:pt x="1843431" y="303523"/>
                      <a:pt x="1831213" y="325090"/>
                      <a:pt x="1831213" y="366275"/>
                    </a:cubicBezTo>
                    <a:lnTo>
                      <a:pt x="1831213" y="524247"/>
                    </a:lnTo>
                    <a:lnTo>
                      <a:pt x="1775631" y="524247"/>
                    </a:lnTo>
                    <a:lnTo>
                      <a:pt x="1638825" y="335645"/>
                    </a:lnTo>
                    <a:lnTo>
                      <a:pt x="1638825" y="445605"/>
                    </a:lnTo>
                    <a:cubicBezTo>
                      <a:pt x="1638825" y="492412"/>
                      <a:pt x="1653165" y="515930"/>
                      <a:pt x="1681846" y="516159"/>
                    </a:cubicBezTo>
                    <a:lnTo>
                      <a:pt x="1681846" y="524247"/>
                    </a:lnTo>
                    <a:lnTo>
                      <a:pt x="1592707" y="524247"/>
                    </a:lnTo>
                    <a:lnTo>
                      <a:pt x="1592707" y="516159"/>
                    </a:lnTo>
                    <a:cubicBezTo>
                      <a:pt x="1606015" y="515471"/>
                      <a:pt x="1615450" y="509161"/>
                      <a:pt x="1621015" y="497230"/>
                    </a:cubicBezTo>
                    <a:cubicBezTo>
                      <a:pt x="1626578" y="485299"/>
                      <a:pt x="1629361" y="472221"/>
                      <a:pt x="1629361" y="457995"/>
                    </a:cubicBezTo>
                    <a:lnTo>
                      <a:pt x="1629361" y="322738"/>
                    </a:lnTo>
                    <a:lnTo>
                      <a:pt x="1614217" y="301572"/>
                    </a:lnTo>
                    <a:lnTo>
                      <a:pt x="1592707" y="301572"/>
                    </a:lnTo>
                    <a:close/>
                    <a:moveTo>
                      <a:pt x="1332030" y="293484"/>
                    </a:moveTo>
                    <a:lnTo>
                      <a:pt x="1554705" y="293484"/>
                    </a:lnTo>
                    <a:lnTo>
                      <a:pt x="1554705" y="365931"/>
                    </a:lnTo>
                    <a:lnTo>
                      <a:pt x="1546961" y="365931"/>
                    </a:lnTo>
                    <a:cubicBezTo>
                      <a:pt x="1546158" y="349641"/>
                      <a:pt x="1538959" y="334842"/>
                      <a:pt x="1525365" y="321534"/>
                    </a:cubicBezTo>
                    <a:cubicBezTo>
                      <a:pt x="1511770" y="308226"/>
                      <a:pt x="1490977" y="301572"/>
                      <a:pt x="1462985" y="301572"/>
                    </a:cubicBezTo>
                    <a:lnTo>
                      <a:pt x="1458855" y="301572"/>
                    </a:lnTo>
                    <a:lnTo>
                      <a:pt x="1458855" y="401552"/>
                    </a:lnTo>
                    <a:lnTo>
                      <a:pt x="1465910" y="401552"/>
                    </a:lnTo>
                    <a:cubicBezTo>
                      <a:pt x="1476350" y="401552"/>
                      <a:pt x="1485700" y="397394"/>
                      <a:pt x="1493960" y="389076"/>
                    </a:cubicBezTo>
                    <a:cubicBezTo>
                      <a:pt x="1502219" y="380759"/>
                      <a:pt x="1506349" y="366849"/>
                      <a:pt x="1506349" y="347346"/>
                    </a:cubicBezTo>
                    <a:lnTo>
                      <a:pt x="1513749" y="347346"/>
                    </a:lnTo>
                    <a:lnTo>
                      <a:pt x="1513749" y="462297"/>
                    </a:lnTo>
                    <a:lnTo>
                      <a:pt x="1506349" y="462297"/>
                    </a:lnTo>
                    <a:cubicBezTo>
                      <a:pt x="1506349" y="445663"/>
                      <a:pt x="1502420" y="432728"/>
                      <a:pt x="1494562" y="423493"/>
                    </a:cubicBezTo>
                    <a:cubicBezTo>
                      <a:pt x="1486703" y="414258"/>
                      <a:pt x="1477153" y="409640"/>
                      <a:pt x="1465910" y="409640"/>
                    </a:cubicBezTo>
                    <a:lnTo>
                      <a:pt x="1458855" y="409640"/>
                    </a:lnTo>
                    <a:lnTo>
                      <a:pt x="1458855" y="516159"/>
                    </a:lnTo>
                    <a:cubicBezTo>
                      <a:pt x="1483405" y="516159"/>
                      <a:pt x="1504457" y="509276"/>
                      <a:pt x="1522009" y="495509"/>
                    </a:cubicBezTo>
                    <a:cubicBezTo>
                      <a:pt x="1539561" y="481743"/>
                      <a:pt x="1550460" y="462871"/>
                      <a:pt x="1554705" y="438894"/>
                    </a:cubicBezTo>
                    <a:lnTo>
                      <a:pt x="1562104" y="438894"/>
                    </a:lnTo>
                    <a:lnTo>
                      <a:pt x="1562104" y="524247"/>
                    </a:lnTo>
                    <a:lnTo>
                      <a:pt x="1332030" y="524247"/>
                    </a:lnTo>
                    <a:lnTo>
                      <a:pt x="1332030" y="516159"/>
                    </a:lnTo>
                    <a:lnTo>
                      <a:pt x="1358358" y="516159"/>
                    </a:lnTo>
                    <a:lnTo>
                      <a:pt x="1358358" y="301572"/>
                    </a:lnTo>
                    <a:lnTo>
                      <a:pt x="1332030" y="301572"/>
                    </a:lnTo>
                    <a:close/>
                    <a:moveTo>
                      <a:pt x="1068488" y="293484"/>
                    </a:moveTo>
                    <a:lnTo>
                      <a:pt x="1315082" y="293484"/>
                    </a:lnTo>
                    <a:lnTo>
                      <a:pt x="1315082" y="373847"/>
                    </a:lnTo>
                    <a:lnTo>
                      <a:pt x="1305617" y="373847"/>
                    </a:lnTo>
                    <a:cubicBezTo>
                      <a:pt x="1300799" y="351820"/>
                      <a:pt x="1293400" y="335186"/>
                      <a:pt x="1283419" y="323943"/>
                    </a:cubicBezTo>
                    <a:cubicBezTo>
                      <a:pt x="1273438" y="312700"/>
                      <a:pt x="1259327" y="305243"/>
                      <a:pt x="1241086" y="301572"/>
                    </a:cubicBezTo>
                    <a:lnTo>
                      <a:pt x="1241086" y="516159"/>
                    </a:lnTo>
                    <a:lnTo>
                      <a:pt x="1271029" y="516159"/>
                    </a:lnTo>
                    <a:lnTo>
                      <a:pt x="1271029" y="524247"/>
                    </a:lnTo>
                    <a:lnTo>
                      <a:pt x="1112197" y="524247"/>
                    </a:lnTo>
                    <a:lnTo>
                      <a:pt x="1112197" y="516159"/>
                    </a:lnTo>
                    <a:lnTo>
                      <a:pt x="1142139" y="516159"/>
                    </a:lnTo>
                    <a:lnTo>
                      <a:pt x="1142139" y="301572"/>
                    </a:lnTo>
                    <a:cubicBezTo>
                      <a:pt x="1123898" y="305243"/>
                      <a:pt x="1109788" y="312700"/>
                      <a:pt x="1099807" y="323943"/>
                    </a:cubicBezTo>
                    <a:cubicBezTo>
                      <a:pt x="1089826" y="335186"/>
                      <a:pt x="1082426" y="351820"/>
                      <a:pt x="1077608" y="373847"/>
                    </a:cubicBezTo>
                    <a:lnTo>
                      <a:pt x="1068488" y="373847"/>
                    </a:lnTo>
                    <a:close/>
                    <a:moveTo>
                      <a:pt x="783082" y="293484"/>
                    </a:moveTo>
                    <a:lnTo>
                      <a:pt x="916618" y="293484"/>
                    </a:lnTo>
                    <a:lnTo>
                      <a:pt x="1012468" y="425644"/>
                    </a:lnTo>
                    <a:lnTo>
                      <a:pt x="1012468" y="369201"/>
                    </a:lnTo>
                    <a:cubicBezTo>
                      <a:pt x="1012468" y="346371"/>
                      <a:pt x="1009256" y="329392"/>
                      <a:pt x="1002831" y="318264"/>
                    </a:cubicBezTo>
                    <a:cubicBezTo>
                      <a:pt x="996407" y="307136"/>
                      <a:pt x="986713" y="301572"/>
                      <a:pt x="973749" y="301572"/>
                    </a:cubicBezTo>
                    <a:lnTo>
                      <a:pt x="966006" y="301572"/>
                    </a:lnTo>
                    <a:lnTo>
                      <a:pt x="966006" y="293484"/>
                    </a:lnTo>
                    <a:lnTo>
                      <a:pt x="1058242" y="293484"/>
                    </a:lnTo>
                    <a:lnTo>
                      <a:pt x="1058242" y="301572"/>
                    </a:lnTo>
                    <a:cubicBezTo>
                      <a:pt x="1033806" y="303523"/>
                      <a:pt x="1021588" y="325090"/>
                      <a:pt x="1021588" y="366275"/>
                    </a:cubicBezTo>
                    <a:lnTo>
                      <a:pt x="1021588" y="524247"/>
                    </a:lnTo>
                    <a:lnTo>
                      <a:pt x="966006" y="524247"/>
                    </a:lnTo>
                    <a:lnTo>
                      <a:pt x="829200" y="335645"/>
                    </a:lnTo>
                    <a:lnTo>
                      <a:pt x="829200" y="445605"/>
                    </a:lnTo>
                    <a:cubicBezTo>
                      <a:pt x="829200" y="492412"/>
                      <a:pt x="843540" y="515930"/>
                      <a:pt x="872221" y="516159"/>
                    </a:cubicBezTo>
                    <a:lnTo>
                      <a:pt x="872221" y="524247"/>
                    </a:lnTo>
                    <a:lnTo>
                      <a:pt x="783082" y="524247"/>
                    </a:lnTo>
                    <a:lnTo>
                      <a:pt x="783082" y="516159"/>
                    </a:lnTo>
                    <a:cubicBezTo>
                      <a:pt x="796390" y="515471"/>
                      <a:pt x="805826" y="509161"/>
                      <a:pt x="811390" y="497230"/>
                    </a:cubicBezTo>
                    <a:cubicBezTo>
                      <a:pt x="816953" y="485299"/>
                      <a:pt x="819736" y="472221"/>
                      <a:pt x="819736" y="457995"/>
                    </a:cubicBezTo>
                    <a:lnTo>
                      <a:pt x="819736" y="322738"/>
                    </a:lnTo>
                    <a:lnTo>
                      <a:pt x="804592" y="301572"/>
                    </a:lnTo>
                    <a:lnTo>
                      <a:pt x="783082" y="301572"/>
                    </a:lnTo>
                    <a:close/>
                    <a:moveTo>
                      <a:pt x="640393" y="286085"/>
                    </a:moveTo>
                    <a:cubicBezTo>
                      <a:pt x="680431" y="286085"/>
                      <a:pt x="712008" y="297098"/>
                      <a:pt x="735124" y="319125"/>
                    </a:cubicBezTo>
                    <a:cubicBezTo>
                      <a:pt x="758241" y="341151"/>
                      <a:pt x="769799" y="371208"/>
                      <a:pt x="769799" y="409296"/>
                    </a:cubicBezTo>
                    <a:cubicBezTo>
                      <a:pt x="769799" y="445319"/>
                      <a:pt x="758442" y="474659"/>
                      <a:pt x="735727" y="497316"/>
                    </a:cubicBezTo>
                    <a:cubicBezTo>
                      <a:pt x="713012" y="519974"/>
                      <a:pt x="681922" y="531303"/>
                      <a:pt x="642458" y="531303"/>
                    </a:cubicBezTo>
                    <a:cubicBezTo>
                      <a:pt x="602994" y="531303"/>
                      <a:pt x="571331" y="520146"/>
                      <a:pt x="547468" y="497832"/>
                    </a:cubicBezTo>
                    <a:cubicBezTo>
                      <a:pt x="523606" y="475519"/>
                      <a:pt x="511675" y="445433"/>
                      <a:pt x="511675" y="407575"/>
                    </a:cubicBezTo>
                    <a:cubicBezTo>
                      <a:pt x="511675" y="370635"/>
                      <a:pt x="523348" y="341151"/>
                      <a:pt x="546694" y="319125"/>
                    </a:cubicBezTo>
                    <a:cubicBezTo>
                      <a:pt x="570040" y="297098"/>
                      <a:pt x="601273" y="286085"/>
                      <a:pt x="640393" y="286085"/>
                    </a:cubicBezTo>
                    <a:close/>
                    <a:moveTo>
                      <a:pt x="270495" y="9302"/>
                    </a:moveTo>
                    <a:cubicBezTo>
                      <a:pt x="322336" y="9302"/>
                      <a:pt x="364504" y="22696"/>
                      <a:pt x="396999" y="49485"/>
                    </a:cubicBezTo>
                    <a:lnTo>
                      <a:pt x="473273" y="10046"/>
                    </a:lnTo>
                    <a:lnTo>
                      <a:pt x="473273" y="216545"/>
                    </a:lnTo>
                    <a:lnTo>
                      <a:pt x="455786" y="216545"/>
                    </a:lnTo>
                    <a:cubicBezTo>
                      <a:pt x="455786" y="180330"/>
                      <a:pt x="446608" y="148084"/>
                      <a:pt x="428252" y="119807"/>
                    </a:cubicBezTo>
                    <a:cubicBezTo>
                      <a:pt x="409897" y="91529"/>
                      <a:pt x="388255" y="69949"/>
                      <a:pt x="363326" y="55066"/>
                    </a:cubicBezTo>
                    <a:cubicBezTo>
                      <a:pt x="338397" y="40184"/>
                      <a:pt x="313407" y="32742"/>
                      <a:pt x="288354" y="32742"/>
                    </a:cubicBezTo>
                    <a:cubicBezTo>
                      <a:pt x="276200" y="32742"/>
                      <a:pt x="266154" y="35657"/>
                      <a:pt x="258216" y="41486"/>
                    </a:cubicBezTo>
                    <a:cubicBezTo>
                      <a:pt x="250279" y="47315"/>
                      <a:pt x="245318" y="54942"/>
                      <a:pt x="243333" y="64368"/>
                    </a:cubicBezTo>
                    <a:cubicBezTo>
                      <a:pt x="241349" y="73794"/>
                      <a:pt x="240357" y="88181"/>
                      <a:pt x="240357" y="107528"/>
                    </a:cubicBezTo>
                    <a:lnTo>
                      <a:pt x="240357" y="436439"/>
                    </a:lnTo>
                    <a:cubicBezTo>
                      <a:pt x="240357" y="464964"/>
                      <a:pt x="244822" y="485490"/>
                      <a:pt x="253751" y="498016"/>
                    </a:cubicBezTo>
                    <a:cubicBezTo>
                      <a:pt x="262681" y="510543"/>
                      <a:pt x="277688" y="516806"/>
                      <a:pt x="298772" y="516806"/>
                    </a:cubicBezTo>
                    <a:cubicBezTo>
                      <a:pt x="358303" y="516806"/>
                      <a:pt x="411633" y="486048"/>
                      <a:pt x="458762" y="424532"/>
                    </a:cubicBezTo>
                    <a:lnTo>
                      <a:pt x="476249" y="436439"/>
                    </a:lnTo>
                    <a:cubicBezTo>
                      <a:pt x="447476" y="473149"/>
                      <a:pt x="417710" y="499504"/>
                      <a:pt x="386953" y="515503"/>
                    </a:cubicBezTo>
                    <a:cubicBezTo>
                      <a:pt x="356195" y="531502"/>
                      <a:pt x="317996" y="539502"/>
                      <a:pt x="272355" y="539502"/>
                    </a:cubicBezTo>
                    <a:cubicBezTo>
                      <a:pt x="192732" y="539502"/>
                      <a:pt x="127434" y="514821"/>
                      <a:pt x="76460" y="465460"/>
                    </a:cubicBezTo>
                    <a:cubicBezTo>
                      <a:pt x="25486" y="416099"/>
                      <a:pt x="0" y="352351"/>
                      <a:pt x="0" y="274216"/>
                    </a:cubicBezTo>
                    <a:cubicBezTo>
                      <a:pt x="0" y="194097"/>
                      <a:pt x="24990" y="129914"/>
                      <a:pt x="74972" y="81669"/>
                    </a:cubicBezTo>
                    <a:cubicBezTo>
                      <a:pt x="124953" y="33424"/>
                      <a:pt x="190127" y="9302"/>
                      <a:pt x="270495" y="9302"/>
                    </a:cubicBezTo>
                    <a:close/>
                    <a:moveTo>
                      <a:pt x="2564159" y="0"/>
                    </a:moveTo>
                    <a:lnTo>
                      <a:pt x="2564159" y="184547"/>
                    </a:lnTo>
                    <a:lnTo>
                      <a:pt x="2545928" y="184547"/>
                    </a:lnTo>
                    <a:cubicBezTo>
                      <a:pt x="2545184" y="135434"/>
                      <a:pt x="2526084" y="97606"/>
                      <a:pt x="2488629" y="71065"/>
                    </a:cubicBezTo>
                    <a:cubicBezTo>
                      <a:pt x="2451174" y="44524"/>
                      <a:pt x="2412850" y="31254"/>
                      <a:pt x="2373659" y="31254"/>
                    </a:cubicBezTo>
                    <a:cubicBezTo>
                      <a:pt x="2355056" y="31254"/>
                      <a:pt x="2339987" y="36339"/>
                      <a:pt x="2328453" y="46509"/>
                    </a:cubicBezTo>
                    <a:cubicBezTo>
                      <a:pt x="2316919" y="56679"/>
                      <a:pt x="2311151" y="69825"/>
                      <a:pt x="2311151" y="85948"/>
                    </a:cubicBezTo>
                    <a:cubicBezTo>
                      <a:pt x="2311151" y="98351"/>
                      <a:pt x="2314810" y="108520"/>
                      <a:pt x="2322127" y="116458"/>
                    </a:cubicBezTo>
                    <a:cubicBezTo>
                      <a:pt x="2329445" y="124396"/>
                      <a:pt x="2343522" y="134069"/>
                      <a:pt x="2364357" y="145479"/>
                    </a:cubicBezTo>
                    <a:cubicBezTo>
                      <a:pt x="2438027" y="186407"/>
                      <a:pt x="2486706" y="215801"/>
                      <a:pt x="2510395" y="233660"/>
                    </a:cubicBezTo>
                    <a:cubicBezTo>
                      <a:pt x="2534083" y="251520"/>
                      <a:pt x="2550517" y="270495"/>
                      <a:pt x="2559694" y="290587"/>
                    </a:cubicBezTo>
                    <a:cubicBezTo>
                      <a:pt x="2568872" y="310679"/>
                      <a:pt x="2573461" y="333995"/>
                      <a:pt x="2573461" y="360536"/>
                    </a:cubicBezTo>
                    <a:cubicBezTo>
                      <a:pt x="2573461" y="401216"/>
                      <a:pt x="2562671" y="435074"/>
                      <a:pt x="2541091" y="462111"/>
                    </a:cubicBezTo>
                    <a:cubicBezTo>
                      <a:pt x="2519511" y="489148"/>
                      <a:pt x="2490179" y="508806"/>
                      <a:pt x="2453096" y="521085"/>
                    </a:cubicBezTo>
                    <a:cubicBezTo>
                      <a:pt x="2416013" y="533363"/>
                      <a:pt x="2382465" y="539502"/>
                      <a:pt x="2352451" y="539502"/>
                    </a:cubicBezTo>
                    <a:cubicBezTo>
                      <a:pt x="2305818" y="539502"/>
                      <a:pt x="2262162" y="523751"/>
                      <a:pt x="2221482" y="492249"/>
                    </a:cubicBezTo>
                    <a:lnTo>
                      <a:pt x="2154510" y="544711"/>
                    </a:lnTo>
                    <a:lnTo>
                      <a:pt x="2154510" y="334491"/>
                    </a:lnTo>
                    <a:lnTo>
                      <a:pt x="2173485" y="334491"/>
                    </a:lnTo>
                    <a:lnTo>
                      <a:pt x="2173485" y="336724"/>
                    </a:lnTo>
                    <a:cubicBezTo>
                      <a:pt x="2173485" y="371202"/>
                      <a:pt x="2179997" y="400286"/>
                      <a:pt x="2193019" y="423974"/>
                    </a:cubicBezTo>
                    <a:cubicBezTo>
                      <a:pt x="2206042" y="447663"/>
                      <a:pt x="2226381" y="468871"/>
                      <a:pt x="2254039" y="487598"/>
                    </a:cubicBezTo>
                    <a:cubicBezTo>
                      <a:pt x="2281696" y="506326"/>
                      <a:pt x="2309911" y="515690"/>
                      <a:pt x="2338685" y="515690"/>
                    </a:cubicBezTo>
                    <a:cubicBezTo>
                      <a:pt x="2364730" y="515690"/>
                      <a:pt x="2385752" y="510294"/>
                      <a:pt x="2401751" y="499504"/>
                    </a:cubicBezTo>
                    <a:cubicBezTo>
                      <a:pt x="2417750" y="488714"/>
                      <a:pt x="2425749" y="474638"/>
                      <a:pt x="2425749" y="457274"/>
                    </a:cubicBezTo>
                    <a:cubicBezTo>
                      <a:pt x="2425749" y="447105"/>
                      <a:pt x="2422462" y="437617"/>
                      <a:pt x="2415889" y="428811"/>
                    </a:cubicBezTo>
                    <a:cubicBezTo>
                      <a:pt x="2409316" y="420005"/>
                      <a:pt x="2400448" y="411944"/>
                      <a:pt x="2389286" y="404627"/>
                    </a:cubicBezTo>
                    <a:cubicBezTo>
                      <a:pt x="2378124" y="397309"/>
                      <a:pt x="2352327" y="383108"/>
                      <a:pt x="2311896" y="362024"/>
                    </a:cubicBezTo>
                    <a:cubicBezTo>
                      <a:pt x="2218630" y="312911"/>
                      <a:pt x="2171997" y="254000"/>
                      <a:pt x="2171997" y="185291"/>
                    </a:cubicBezTo>
                    <a:cubicBezTo>
                      <a:pt x="2171997" y="135682"/>
                      <a:pt x="2190229" y="94320"/>
                      <a:pt x="2226691" y="61206"/>
                    </a:cubicBezTo>
                    <a:cubicBezTo>
                      <a:pt x="2263154" y="28091"/>
                      <a:pt x="2308671" y="11534"/>
                      <a:pt x="2363241" y="11534"/>
                    </a:cubicBezTo>
                    <a:cubicBezTo>
                      <a:pt x="2381349" y="11534"/>
                      <a:pt x="2400820" y="13767"/>
                      <a:pt x="2421656" y="18231"/>
                    </a:cubicBezTo>
                    <a:cubicBezTo>
                      <a:pt x="2442492" y="22696"/>
                      <a:pt x="2467173" y="33858"/>
                      <a:pt x="2495698" y="51718"/>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fontAlgn="base">
                  <a:spcBef>
                    <a:spcPct val="0"/>
                  </a:spcBef>
                  <a:spcAft>
                    <a:spcPct val="0"/>
                  </a:spcAft>
                  <a:buFont typeface="Arial" pitchFamily="34" charset="0"/>
                </a:pPr>
                <a:endParaRPr lang="zh-CN" altLang="en-US" sz="6000" b="1">
                  <a:solidFill>
                    <a:schemeClr val="bg1"/>
                  </a:solidFill>
                  <a:latin typeface="Bodoni MT Black" panose="02070A03080606020203" pitchFamily="18" charset="0"/>
                  <a:ea typeface="汉仪雪君体简" panose="02010604000101010101" pitchFamily="2" charset="-122"/>
                  <a:cs typeface="Times New Roman" pitchFamily="18" charset="0"/>
                </a:endParaRPr>
              </a:p>
            </p:txBody>
          </p:sp>
        </p:grpSp>
      </p:grpSp>
      <p:pic>
        <p:nvPicPr>
          <p:cNvPr id="9" name="图片 8"/>
          <p:cNvPicPr>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3755371" y="-12582"/>
            <a:ext cx="5267401" cy="2458420"/>
          </a:xfrm>
          <a:prstGeom prst="rect">
            <a:avLst/>
          </a:prstGeom>
        </p:spPr>
      </p:pic>
    </p:spTree>
    <p:extLst>
      <p:ext uri="{BB962C8B-B14F-4D97-AF65-F5344CB8AC3E}">
        <p14:creationId xmlns:p14="http://schemas.microsoft.com/office/powerpoint/2010/main" val="166702252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750"/>
                                        <p:tgtEl>
                                          <p:spTgt spid="35"/>
                                        </p:tgtEl>
                                      </p:cBhvr>
                                    </p:animEffect>
                                    <p:anim calcmode="lin" valueType="num">
                                      <p:cBhvr>
                                        <p:cTn id="8" dur="750" fill="hold"/>
                                        <p:tgtEl>
                                          <p:spTgt spid="35"/>
                                        </p:tgtEl>
                                        <p:attrNameLst>
                                          <p:attrName>ppt_x</p:attrName>
                                        </p:attrNameLst>
                                      </p:cBhvr>
                                      <p:tavLst>
                                        <p:tav tm="0">
                                          <p:val>
                                            <p:strVal val="#ppt_x"/>
                                          </p:val>
                                        </p:tav>
                                        <p:tav tm="100000">
                                          <p:val>
                                            <p:strVal val="#ppt_x"/>
                                          </p:val>
                                        </p:tav>
                                      </p:tavLst>
                                    </p:anim>
                                    <p:anim calcmode="lin" valueType="num">
                                      <p:cBhvr>
                                        <p:cTn id="9" dur="750" fill="hold"/>
                                        <p:tgtEl>
                                          <p:spTgt spid="35"/>
                                        </p:tgtEl>
                                        <p:attrNameLst>
                                          <p:attrName>ppt_y</p:attrName>
                                        </p:attrNameLst>
                                      </p:cBhvr>
                                      <p:tavLst>
                                        <p:tav tm="0">
                                          <p:val>
                                            <p:strVal val="#ppt_y-.1"/>
                                          </p:val>
                                        </p:tav>
                                        <p:tav tm="100000">
                                          <p:val>
                                            <p:strVal val="#ppt_y"/>
                                          </p:val>
                                        </p:tav>
                                      </p:tavLst>
                                    </p:anim>
                                  </p:childTnLst>
                                </p:cTn>
                              </p:par>
                            </p:childTnLst>
                          </p:cTn>
                        </p:par>
                        <p:par>
                          <p:cTn id="10" fill="hold">
                            <p:stCondLst>
                              <p:cond delay="750"/>
                            </p:stCondLst>
                            <p:childTnLst>
                              <p:par>
                                <p:cTn id="11" presetID="23" presetClass="entr" presetSubtype="16"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250" fill="hold"/>
                                        <p:tgtEl>
                                          <p:spTgt spid="43"/>
                                        </p:tgtEl>
                                        <p:attrNameLst>
                                          <p:attrName>ppt_w</p:attrName>
                                        </p:attrNameLst>
                                      </p:cBhvr>
                                      <p:tavLst>
                                        <p:tav tm="0">
                                          <p:val>
                                            <p:fltVal val="0"/>
                                          </p:val>
                                        </p:tav>
                                        <p:tav tm="100000">
                                          <p:val>
                                            <p:strVal val="#ppt_w"/>
                                          </p:val>
                                        </p:tav>
                                      </p:tavLst>
                                    </p:anim>
                                    <p:anim calcmode="lin" valueType="num">
                                      <p:cBhvr>
                                        <p:cTn id="14" dur="250" fill="hold"/>
                                        <p:tgtEl>
                                          <p:spTgt spid="43"/>
                                        </p:tgtEl>
                                        <p:attrNameLst>
                                          <p:attrName>ppt_h</p:attrName>
                                        </p:attrNameLst>
                                      </p:cBhvr>
                                      <p:tavLst>
                                        <p:tav tm="0">
                                          <p:val>
                                            <p:fltVal val="0"/>
                                          </p:val>
                                        </p:tav>
                                        <p:tav tm="100000">
                                          <p:val>
                                            <p:strVal val="#ppt_h"/>
                                          </p:val>
                                        </p:tav>
                                      </p:tavLst>
                                    </p:anim>
                                  </p:childTnLst>
                                </p:cTn>
                              </p:par>
                            </p:childTnLst>
                          </p:cTn>
                        </p:par>
                        <p:par>
                          <p:cTn id="15" fill="hold">
                            <p:stCondLst>
                              <p:cond delay="1000"/>
                            </p:stCondLst>
                            <p:childTnLst>
                              <p:par>
                                <p:cTn id="16" presetID="26" presetClass="emph" presetSubtype="0" fill="hold" nodeType="afterEffect">
                                  <p:stCondLst>
                                    <p:cond delay="0"/>
                                  </p:stCondLst>
                                  <p:childTnLst>
                                    <p:animEffect transition="out" filter="fade">
                                      <p:cBhvr>
                                        <p:cTn id="17" dur="250" tmFilter="0, 0; .2, .5; .8, .5; 1, 0"/>
                                        <p:tgtEl>
                                          <p:spTgt spid="43"/>
                                        </p:tgtEl>
                                      </p:cBhvr>
                                    </p:animEffect>
                                    <p:animScale>
                                      <p:cBhvr>
                                        <p:cTn id="18" dur="125" autoRev="1" fill="hold"/>
                                        <p:tgtEl>
                                          <p:spTgt spid="43"/>
                                        </p:tgtEl>
                                      </p:cBhvr>
                                      <p:by x="105000" y="105000"/>
                                    </p:animScale>
                                  </p:childTnLst>
                                </p:cTn>
                              </p:par>
                            </p:childTnLst>
                          </p:cTn>
                        </p:par>
                        <p:par>
                          <p:cTn id="19" fill="hold">
                            <p:stCondLst>
                              <p:cond delay="1250"/>
                            </p:stCondLst>
                            <p:childTnLst>
                              <p:par>
                                <p:cTn id="20" presetID="22" presetClass="entr" presetSubtype="4"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1750"/>
                            </p:stCondLst>
                            <p:childTnLst>
                              <p:par>
                                <p:cTn id="24" presetID="23" presetClass="entr" presetSubtype="16" fill="hold" nodeType="afterEffect">
                                  <p:stCondLst>
                                    <p:cond delay="0"/>
                                  </p:stCondLst>
                                  <p:childTnLst>
                                    <p:set>
                                      <p:cBhvr>
                                        <p:cTn id="25" dur="1" fill="hold">
                                          <p:stCondLst>
                                            <p:cond delay="0"/>
                                          </p:stCondLst>
                                        </p:cTn>
                                        <p:tgtEl>
                                          <p:spTgt spid="44"/>
                                        </p:tgtEl>
                                        <p:attrNameLst>
                                          <p:attrName>style.visibility</p:attrName>
                                        </p:attrNameLst>
                                      </p:cBhvr>
                                      <p:to>
                                        <p:strVal val="visible"/>
                                      </p:to>
                                    </p:set>
                                    <p:anim calcmode="lin" valueType="num">
                                      <p:cBhvr>
                                        <p:cTn id="26" dur="250" fill="hold"/>
                                        <p:tgtEl>
                                          <p:spTgt spid="44"/>
                                        </p:tgtEl>
                                        <p:attrNameLst>
                                          <p:attrName>ppt_w</p:attrName>
                                        </p:attrNameLst>
                                      </p:cBhvr>
                                      <p:tavLst>
                                        <p:tav tm="0">
                                          <p:val>
                                            <p:fltVal val="0"/>
                                          </p:val>
                                        </p:tav>
                                        <p:tav tm="100000">
                                          <p:val>
                                            <p:strVal val="#ppt_w"/>
                                          </p:val>
                                        </p:tav>
                                      </p:tavLst>
                                    </p:anim>
                                    <p:anim calcmode="lin" valueType="num">
                                      <p:cBhvr>
                                        <p:cTn id="27" dur="250" fill="hold"/>
                                        <p:tgtEl>
                                          <p:spTgt spid="44"/>
                                        </p:tgtEl>
                                        <p:attrNameLst>
                                          <p:attrName>ppt_h</p:attrName>
                                        </p:attrNameLst>
                                      </p:cBhvr>
                                      <p:tavLst>
                                        <p:tav tm="0">
                                          <p:val>
                                            <p:fltVal val="0"/>
                                          </p:val>
                                        </p:tav>
                                        <p:tav tm="100000">
                                          <p:val>
                                            <p:strVal val="#ppt_h"/>
                                          </p:val>
                                        </p:tav>
                                      </p:tavLst>
                                    </p:anim>
                                  </p:childTnLst>
                                </p:cTn>
                              </p:par>
                            </p:childTnLst>
                          </p:cTn>
                        </p:par>
                        <p:par>
                          <p:cTn id="28" fill="hold">
                            <p:stCondLst>
                              <p:cond delay="2000"/>
                            </p:stCondLst>
                            <p:childTnLst>
                              <p:par>
                                <p:cTn id="29" presetID="26" presetClass="emph" presetSubtype="0" fill="hold" nodeType="afterEffect">
                                  <p:stCondLst>
                                    <p:cond delay="0"/>
                                  </p:stCondLst>
                                  <p:childTnLst>
                                    <p:animEffect transition="out" filter="fade">
                                      <p:cBhvr>
                                        <p:cTn id="30" dur="250" tmFilter="0, 0; .2, .5; .8, .5; 1, 0"/>
                                        <p:tgtEl>
                                          <p:spTgt spid="44"/>
                                        </p:tgtEl>
                                      </p:cBhvr>
                                    </p:animEffect>
                                    <p:animScale>
                                      <p:cBhvr>
                                        <p:cTn id="31" dur="125" autoRev="1" fill="hold"/>
                                        <p:tgtEl>
                                          <p:spTgt spid="44"/>
                                        </p:tgtEl>
                                      </p:cBhvr>
                                      <p:by x="105000" y="105000"/>
                                    </p:animScale>
                                  </p:childTnLst>
                                </p:cTn>
                              </p:par>
                            </p:childTnLst>
                          </p:cTn>
                        </p:par>
                        <p:par>
                          <p:cTn id="32" fill="hold">
                            <p:stCondLst>
                              <p:cond delay="2250"/>
                            </p:stCondLst>
                            <p:childTnLst>
                              <p:par>
                                <p:cTn id="33" presetID="22" presetClass="entr" presetSubtype="4" fill="hold" grpId="0"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wipe(down)">
                                      <p:cBhvr>
                                        <p:cTn id="35" dur="500"/>
                                        <p:tgtEl>
                                          <p:spTgt spid="5"/>
                                        </p:tgtEl>
                                      </p:cBhvr>
                                    </p:animEffect>
                                  </p:childTnLst>
                                </p:cTn>
                              </p:par>
                            </p:childTnLst>
                          </p:cTn>
                        </p:par>
                        <p:par>
                          <p:cTn id="36" fill="hold">
                            <p:stCondLst>
                              <p:cond delay="2750"/>
                            </p:stCondLst>
                            <p:childTnLst>
                              <p:par>
                                <p:cTn id="37" presetID="23" presetClass="entr" presetSubtype="16" fill="hold" nodeType="afterEffect">
                                  <p:stCondLst>
                                    <p:cond delay="0"/>
                                  </p:stCondLst>
                                  <p:childTnLst>
                                    <p:set>
                                      <p:cBhvr>
                                        <p:cTn id="38" dur="1" fill="hold">
                                          <p:stCondLst>
                                            <p:cond delay="0"/>
                                          </p:stCondLst>
                                        </p:cTn>
                                        <p:tgtEl>
                                          <p:spTgt spid="48"/>
                                        </p:tgtEl>
                                        <p:attrNameLst>
                                          <p:attrName>style.visibility</p:attrName>
                                        </p:attrNameLst>
                                      </p:cBhvr>
                                      <p:to>
                                        <p:strVal val="visible"/>
                                      </p:to>
                                    </p:set>
                                    <p:anim calcmode="lin" valueType="num">
                                      <p:cBhvr>
                                        <p:cTn id="39" dur="250" fill="hold"/>
                                        <p:tgtEl>
                                          <p:spTgt spid="48"/>
                                        </p:tgtEl>
                                        <p:attrNameLst>
                                          <p:attrName>ppt_w</p:attrName>
                                        </p:attrNameLst>
                                      </p:cBhvr>
                                      <p:tavLst>
                                        <p:tav tm="0">
                                          <p:val>
                                            <p:fltVal val="0"/>
                                          </p:val>
                                        </p:tav>
                                        <p:tav tm="100000">
                                          <p:val>
                                            <p:strVal val="#ppt_w"/>
                                          </p:val>
                                        </p:tav>
                                      </p:tavLst>
                                    </p:anim>
                                    <p:anim calcmode="lin" valueType="num">
                                      <p:cBhvr>
                                        <p:cTn id="40" dur="250" fill="hold"/>
                                        <p:tgtEl>
                                          <p:spTgt spid="48"/>
                                        </p:tgtEl>
                                        <p:attrNameLst>
                                          <p:attrName>ppt_h</p:attrName>
                                        </p:attrNameLst>
                                      </p:cBhvr>
                                      <p:tavLst>
                                        <p:tav tm="0">
                                          <p:val>
                                            <p:fltVal val="0"/>
                                          </p:val>
                                        </p:tav>
                                        <p:tav tm="100000">
                                          <p:val>
                                            <p:strVal val="#ppt_h"/>
                                          </p:val>
                                        </p:tav>
                                      </p:tavLst>
                                    </p:anim>
                                  </p:childTnLst>
                                </p:cTn>
                              </p:par>
                            </p:childTnLst>
                          </p:cTn>
                        </p:par>
                        <p:par>
                          <p:cTn id="41" fill="hold">
                            <p:stCondLst>
                              <p:cond delay="3000"/>
                            </p:stCondLst>
                            <p:childTnLst>
                              <p:par>
                                <p:cTn id="42" presetID="26" presetClass="emph" presetSubtype="0" fill="hold" nodeType="afterEffect">
                                  <p:stCondLst>
                                    <p:cond delay="0"/>
                                  </p:stCondLst>
                                  <p:childTnLst>
                                    <p:animEffect transition="out" filter="fade">
                                      <p:cBhvr>
                                        <p:cTn id="43" dur="250" tmFilter="0, 0; .2, .5; .8, .5; 1, 0"/>
                                        <p:tgtEl>
                                          <p:spTgt spid="48"/>
                                        </p:tgtEl>
                                      </p:cBhvr>
                                    </p:animEffect>
                                    <p:animScale>
                                      <p:cBhvr>
                                        <p:cTn id="44" dur="125" autoRev="1" fill="hold"/>
                                        <p:tgtEl>
                                          <p:spTgt spid="48"/>
                                        </p:tgtEl>
                                      </p:cBhvr>
                                      <p:by x="105000" y="105000"/>
                                    </p:animScale>
                                  </p:childTnLst>
                                </p:cTn>
                              </p:par>
                            </p:childTnLst>
                          </p:cTn>
                        </p:par>
                        <p:par>
                          <p:cTn id="45" fill="hold">
                            <p:stCondLst>
                              <p:cond delay="3250"/>
                            </p:stCondLst>
                            <p:childTnLst>
                              <p:par>
                                <p:cTn id="46" presetID="22" presetClass="entr" presetSubtype="4" fill="hold" grpId="0" nodeType="after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down)">
                                      <p:cBhvr>
                                        <p:cTn id="4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7" grpId="0"/>
    </p:bldLst>
  </p:timing>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 name="图片 4"/>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398"/>
            <a:ext cx="12192000" cy="6855204"/>
          </a:xfrm>
          <a:prstGeom prst="rect">
            <a:avLst/>
          </a:prstGeom>
        </p:spPr>
      </p:pic>
      <p:sp>
        <p:nvSpPr>
          <p:cNvPr id="6" name="矩形 5"/>
          <p:cNvSpPr/>
          <p:nvPr/>
        </p:nvSpPr>
        <p:spPr>
          <a:xfrm>
            <a:off x="0" y="700374"/>
            <a:ext cx="245364" cy="498475"/>
          </a:xfrm>
          <a:prstGeom prst="rect">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460375" y="700374"/>
            <a:ext cx="181356" cy="498475"/>
          </a:xfrm>
          <a:prstGeom prst="rect">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nvSpPr>
        <p:spPr>
          <a:xfrm>
            <a:off x="844550" y="700374"/>
            <a:ext cx="133350" cy="498475"/>
          </a:xfrm>
          <a:prstGeom prst="rect">
            <a:avLst/>
          </a:prstGeom>
          <a:solidFill>
            <a:srgbClr val="87BF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977900" y="657224"/>
            <a:ext cx="2667000" cy="584775"/>
          </a:xfrm>
          <a:prstGeom prst="rect">
            <a:avLst/>
          </a:prstGeom>
        </p:spPr>
        <p:txBody>
          <a:bodyPr wrap="square">
            <a:spAutoFit/>
          </a:bodyPr>
          <a:lstStyle/>
          <a:p>
            <a:pPr fontAlgn="base">
              <a:spcBef>
                <a:spcPct val="0"/>
              </a:spcBef>
              <a:spcAft>
                <a:spcPct val="0"/>
              </a:spcAft>
              <a:buFont typeface="Arial" pitchFamily="34" charset="0"/>
            </a:pPr>
            <a:r>
              <a:rPr lang="zh-CN" altLang="en-US" sz="3200" b="1">
                <a:solidFill>
                  <a:srgbClr val="4C870C"/>
                </a:solidFill>
                <a:latin typeface="方正正纤黑简体" panose="02000000000000000000" pitchFamily="2" charset="-122"/>
                <a:ea typeface="方正正纤黑简体" panose="02000000000000000000" pitchFamily="2" charset="-122"/>
                <a:cs typeface="Times New Roman" pitchFamily="18" charset="0"/>
              </a:rPr>
              <a:t>在此输入标题</a:t>
            </a:r>
          </a:p>
        </p:txBody>
      </p:sp>
      <p:grpSp>
        <p:nvGrpSpPr>
          <p:cNvPr id="10" name="组合 9"/>
          <p:cNvGrpSpPr/>
          <p:nvPr/>
        </p:nvGrpSpPr>
        <p:grpSpPr>
          <a:xfrm>
            <a:off x="4815572" y="1979553"/>
            <a:ext cx="3066849" cy="3066849"/>
            <a:chOff x="5438068" y="1895576"/>
            <a:chExt cx="3066849" cy="3066849"/>
          </a:xfrm>
        </p:grpSpPr>
        <p:sp useBgFill="1">
          <p:nvSpPr>
            <p:cNvPr id="42" name="椭圆 41"/>
            <p:cNvSpPr/>
            <p:nvPr/>
          </p:nvSpPr>
          <p:spPr>
            <a:xfrm>
              <a:off x="5438068" y="1895576"/>
              <a:ext cx="3066849" cy="3066849"/>
            </a:xfrm>
            <a:prstGeom prst="ellipse">
              <a:avLst/>
            </a:prstGeom>
            <a:ln w="15875" cap="rnd">
              <a:solidFill>
                <a:srgbClr val="1F550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任意多边形 42"/>
            <p:cNvSpPr/>
            <p:nvPr/>
          </p:nvSpPr>
          <p:spPr>
            <a:xfrm>
              <a:off x="5985719" y="2040526"/>
              <a:ext cx="1971548" cy="599270"/>
            </a:xfrm>
            <a:custGeom>
              <a:avLst/>
              <a:gdLst>
                <a:gd name="connsiteX0" fmla="*/ 1304176 w 2608353"/>
                <a:gd name="connsiteY0" fmla="*/ 0 h 792832"/>
                <a:gd name="connsiteX1" fmla="*/ 2603094 w 2608353"/>
                <a:gd name="connsiteY1" fmla="*/ 538030 h 792832"/>
                <a:gd name="connsiteX2" fmla="*/ 2608353 w 2608353"/>
                <a:gd name="connsiteY2" fmla="*/ 543815 h 792832"/>
                <a:gd name="connsiteX3" fmla="*/ 2602175 w 2608353"/>
                <a:gd name="connsiteY3" fmla="*/ 547882 h 792832"/>
                <a:gd name="connsiteX4" fmla="*/ 1304176 w 2608353"/>
                <a:gd name="connsiteY4" fmla="*/ 792832 h 792832"/>
                <a:gd name="connsiteX5" fmla="*/ 6177 w 2608353"/>
                <a:gd name="connsiteY5" fmla="*/ 547882 h 792832"/>
                <a:gd name="connsiteX6" fmla="*/ 0 w 2608353"/>
                <a:gd name="connsiteY6" fmla="*/ 543815 h 792832"/>
                <a:gd name="connsiteX7" fmla="*/ 5258 w 2608353"/>
                <a:gd name="connsiteY7" fmla="*/ 538030 h 792832"/>
                <a:gd name="connsiteX8" fmla="*/ 1304176 w 2608353"/>
                <a:gd name="connsiteY8" fmla="*/ 0 h 79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8353" h="792832">
                  <a:moveTo>
                    <a:pt x="1304176" y="0"/>
                  </a:moveTo>
                  <a:cubicBezTo>
                    <a:pt x="1811435" y="0"/>
                    <a:pt x="2270672" y="205608"/>
                    <a:pt x="2603094" y="538030"/>
                  </a:cubicBezTo>
                  <a:lnTo>
                    <a:pt x="2608353" y="543815"/>
                  </a:lnTo>
                  <a:lnTo>
                    <a:pt x="2602175" y="547882"/>
                  </a:lnTo>
                  <a:cubicBezTo>
                    <a:pt x="2352203" y="693785"/>
                    <a:pt x="1864670" y="792832"/>
                    <a:pt x="1304176" y="792832"/>
                  </a:cubicBezTo>
                  <a:cubicBezTo>
                    <a:pt x="743683" y="792832"/>
                    <a:pt x="256150" y="693785"/>
                    <a:pt x="6177" y="547882"/>
                  </a:cubicBezTo>
                  <a:lnTo>
                    <a:pt x="0" y="543815"/>
                  </a:lnTo>
                  <a:lnTo>
                    <a:pt x="5258" y="538030"/>
                  </a:lnTo>
                  <a:cubicBezTo>
                    <a:pt x="337680" y="205608"/>
                    <a:pt x="796917" y="0"/>
                    <a:pt x="1304176" y="0"/>
                  </a:cubicBezTo>
                  <a:close/>
                </a:path>
              </a:pathLst>
            </a:custGeom>
            <a:solidFill>
              <a:srgbClr val="95C5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43"/>
            <p:cNvSpPr/>
            <p:nvPr/>
          </p:nvSpPr>
          <p:spPr>
            <a:xfrm>
              <a:off x="5620165" y="2451575"/>
              <a:ext cx="2702656" cy="977426"/>
            </a:xfrm>
            <a:custGeom>
              <a:avLst/>
              <a:gdLst>
                <a:gd name="connsiteX0" fmla="*/ 3091980 w 3575607"/>
                <a:gd name="connsiteY0" fmla="*/ 0 h 1293132"/>
                <a:gd name="connsiteX1" fmla="*/ 3205281 w 3575607"/>
                <a:gd name="connsiteY1" fmla="*/ 124664 h 1293132"/>
                <a:gd name="connsiteX2" fmla="*/ 3561124 w 3575607"/>
                <a:gd name="connsiteY2" fmla="*/ 812095 h 1293132"/>
                <a:gd name="connsiteX3" fmla="*/ 3575607 w 3575607"/>
                <a:gd name="connsiteY3" fmla="*/ 876712 h 1293132"/>
                <a:gd name="connsiteX4" fmla="*/ 3482532 w 3575607"/>
                <a:gd name="connsiteY4" fmla="*/ 932824 h 1293132"/>
                <a:gd name="connsiteX5" fmla="*/ 1787803 w 3575607"/>
                <a:gd name="connsiteY5" fmla="*/ 1293132 h 1293132"/>
                <a:gd name="connsiteX6" fmla="*/ 93075 w 3575607"/>
                <a:gd name="connsiteY6" fmla="*/ 932824 h 1293132"/>
                <a:gd name="connsiteX7" fmla="*/ 0 w 3575607"/>
                <a:gd name="connsiteY7" fmla="*/ 876712 h 1293132"/>
                <a:gd name="connsiteX8" fmla="*/ 14483 w 3575607"/>
                <a:gd name="connsiteY8" fmla="*/ 812095 h 1293132"/>
                <a:gd name="connsiteX9" fmla="*/ 370325 w 3575607"/>
                <a:gd name="connsiteY9" fmla="*/ 124664 h 1293132"/>
                <a:gd name="connsiteX10" fmla="*/ 483627 w 3575607"/>
                <a:gd name="connsiteY10" fmla="*/ 1 h 1293132"/>
                <a:gd name="connsiteX11" fmla="*/ 489804 w 3575607"/>
                <a:gd name="connsiteY11" fmla="*/ 4067 h 1293132"/>
                <a:gd name="connsiteX12" fmla="*/ 1787803 w 3575607"/>
                <a:gd name="connsiteY12" fmla="*/ 249017 h 1293132"/>
                <a:gd name="connsiteX13" fmla="*/ 3085802 w 3575607"/>
                <a:gd name="connsiteY13" fmla="*/ 4067 h 1293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75607" h="1293132">
                  <a:moveTo>
                    <a:pt x="3091980" y="0"/>
                  </a:moveTo>
                  <a:lnTo>
                    <a:pt x="3205281" y="124664"/>
                  </a:lnTo>
                  <a:cubicBezTo>
                    <a:pt x="3369063" y="323122"/>
                    <a:pt x="3491973" y="556562"/>
                    <a:pt x="3561124" y="812095"/>
                  </a:cubicBezTo>
                  <a:lnTo>
                    <a:pt x="3575607" y="876712"/>
                  </a:lnTo>
                  <a:lnTo>
                    <a:pt x="3482532" y="932824"/>
                  </a:lnTo>
                  <a:cubicBezTo>
                    <a:pt x="3079708" y="1152873"/>
                    <a:pt x="2470089" y="1293132"/>
                    <a:pt x="1787803" y="1293132"/>
                  </a:cubicBezTo>
                  <a:cubicBezTo>
                    <a:pt x="1105518" y="1293132"/>
                    <a:pt x="495898" y="1152873"/>
                    <a:pt x="93075" y="932824"/>
                  </a:cubicBezTo>
                  <a:lnTo>
                    <a:pt x="0" y="876712"/>
                  </a:lnTo>
                  <a:lnTo>
                    <a:pt x="14483" y="812095"/>
                  </a:lnTo>
                  <a:cubicBezTo>
                    <a:pt x="83633" y="556562"/>
                    <a:pt x="206543" y="323122"/>
                    <a:pt x="370325" y="124664"/>
                  </a:cubicBezTo>
                  <a:lnTo>
                    <a:pt x="483627" y="1"/>
                  </a:lnTo>
                  <a:lnTo>
                    <a:pt x="489804" y="4067"/>
                  </a:lnTo>
                  <a:cubicBezTo>
                    <a:pt x="739777" y="149970"/>
                    <a:pt x="1227310" y="249017"/>
                    <a:pt x="1787803" y="249017"/>
                  </a:cubicBezTo>
                  <a:cubicBezTo>
                    <a:pt x="2348296" y="249017"/>
                    <a:pt x="2835829" y="149970"/>
                    <a:pt x="3085802" y="4067"/>
                  </a:cubicBezTo>
                  <a:close/>
                </a:path>
              </a:pathLst>
            </a:custGeom>
            <a:solidFill>
              <a:srgbClr val="87BF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任意多边形 44"/>
            <p:cNvSpPr/>
            <p:nvPr/>
          </p:nvSpPr>
          <p:spPr>
            <a:xfrm>
              <a:off x="5583018" y="3114244"/>
              <a:ext cx="2776949" cy="1068083"/>
            </a:xfrm>
            <a:custGeom>
              <a:avLst/>
              <a:gdLst>
                <a:gd name="connsiteX0" fmla="*/ 49144 w 3673896"/>
                <a:gd name="connsiteY0" fmla="*/ 0 h 1413072"/>
                <a:gd name="connsiteX1" fmla="*/ 142219 w 3673896"/>
                <a:gd name="connsiteY1" fmla="*/ 56112 h 1413072"/>
                <a:gd name="connsiteX2" fmla="*/ 1836948 w 3673896"/>
                <a:gd name="connsiteY2" fmla="*/ 416420 h 1413072"/>
                <a:gd name="connsiteX3" fmla="*/ 3531677 w 3673896"/>
                <a:gd name="connsiteY3" fmla="*/ 56112 h 1413072"/>
                <a:gd name="connsiteX4" fmla="*/ 3624752 w 3673896"/>
                <a:gd name="connsiteY4" fmla="*/ 0 h 1413072"/>
                <a:gd name="connsiteX5" fmla="*/ 3645205 w 3673896"/>
                <a:gd name="connsiteY5" fmla="*/ 91251 h 1413072"/>
                <a:gd name="connsiteX6" fmla="*/ 3673896 w 3673896"/>
                <a:gd name="connsiteY6" fmla="*/ 416421 h 1413072"/>
                <a:gd name="connsiteX7" fmla="*/ 3591310 w 3673896"/>
                <a:gd name="connsiteY7" fmla="*/ 962673 h 1413072"/>
                <a:gd name="connsiteX8" fmla="*/ 3538316 w 3673896"/>
                <a:gd name="connsiteY8" fmla="*/ 1107464 h 1413072"/>
                <a:gd name="connsiteX9" fmla="*/ 3366842 w 3673896"/>
                <a:gd name="connsiteY9" fmla="*/ 1173264 h 1413072"/>
                <a:gd name="connsiteX10" fmla="*/ 1836948 w 3673896"/>
                <a:gd name="connsiteY10" fmla="*/ 1413072 h 1413072"/>
                <a:gd name="connsiteX11" fmla="*/ 307055 w 3673896"/>
                <a:gd name="connsiteY11" fmla="*/ 1173264 h 1413072"/>
                <a:gd name="connsiteX12" fmla="*/ 135580 w 3673896"/>
                <a:gd name="connsiteY12" fmla="*/ 1107464 h 1413072"/>
                <a:gd name="connsiteX13" fmla="*/ 82586 w 3673896"/>
                <a:gd name="connsiteY13" fmla="*/ 962673 h 1413072"/>
                <a:gd name="connsiteX14" fmla="*/ 0 w 3673896"/>
                <a:gd name="connsiteY14" fmla="*/ 416421 h 1413072"/>
                <a:gd name="connsiteX15" fmla="*/ 28691 w 3673896"/>
                <a:gd name="connsiteY15" fmla="*/ 91251 h 141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73896" h="1413072">
                  <a:moveTo>
                    <a:pt x="49144" y="0"/>
                  </a:moveTo>
                  <a:lnTo>
                    <a:pt x="142219" y="56112"/>
                  </a:lnTo>
                  <a:cubicBezTo>
                    <a:pt x="545043" y="276161"/>
                    <a:pt x="1154663" y="416420"/>
                    <a:pt x="1836948" y="416420"/>
                  </a:cubicBezTo>
                  <a:cubicBezTo>
                    <a:pt x="2519233" y="416420"/>
                    <a:pt x="3128853" y="276161"/>
                    <a:pt x="3531677" y="56112"/>
                  </a:cubicBezTo>
                  <a:lnTo>
                    <a:pt x="3624752" y="0"/>
                  </a:lnTo>
                  <a:lnTo>
                    <a:pt x="3645205" y="91251"/>
                  </a:lnTo>
                  <a:cubicBezTo>
                    <a:pt x="3664057" y="196794"/>
                    <a:pt x="3673896" y="305458"/>
                    <a:pt x="3673896" y="416421"/>
                  </a:cubicBezTo>
                  <a:cubicBezTo>
                    <a:pt x="3673896" y="606643"/>
                    <a:pt x="3644982" y="790112"/>
                    <a:pt x="3591310" y="962673"/>
                  </a:cubicBezTo>
                  <a:lnTo>
                    <a:pt x="3538316" y="1107464"/>
                  </a:lnTo>
                  <a:lnTo>
                    <a:pt x="3366842" y="1173264"/>
                  </a:lnTo>
                  <a:cubicBezTo>
                    <a:pt x="2930125" y="1324667"/>
                    <a:pt x="2403655" y="1413072"/>
                    <a:pt x="1836948" y="1413072"/>
                  </a:cubicBezTo>
                  <a:cubicBezTo>
                    <a:pt x="1270241" y="1413072"/>
                    <a:pt x="743772" y="1324667"/>
                    <a:pt x="307055" y="1173264"/>
                  </a:cubicBezTo>
                  <a:lnTo>
                    <a:pt x="135580" y="1107464"/>
                  </a:lnTo>
                  <a:lnTo>
                    <a:pt x="82586" y="962673"/>
                  </a:lnTo>
                  <a:cubicBezTo>
                    <a:pt x="28914" y="790112"/>
                    <a:pt x="0" y="606643"/>
                    <a:pt x="0" y="416421"/>
                  </a:cubicBezTo>
                  <a:cubicBezTo>
                    <a:pt x="0" y="305458"/>
                    <a:pt x="9839" y="196794"/>
                    <a:pt x="28691" y="91251"/>
                  </a:cubicBezTo>
                  <a:close/>
                </a:path>
              </a:pathLst>
            </a:cu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45"/>
            <p:cNvSpPr/>
            <p:nvPr/>
          </p:nvSpPr>
          <p:spPr>
            <a:xfrm>
              <a:off x="5685498" y="3951333"/>
              <a:ext cx="2571989" cy="866143"/>
            </a:xfrm>
            <a:custGeom>
              <a:avLst/>
              <a:gdLst>
                <a:gd name="connsiteX0" fmla="*/ 3402736 w 3402736"/>
                <a:gd name="connsiteY0" fmla="*/ 0 h 1145905"/>
                <a:gd name="connsiteX1" fmla="*/ 3393959 w 3402736"/>
                <a:gd name="connsiteY1" fmla="*/ 23980 h 1145905"/>
                <a:gd name="connsiteX2" fmla="*/ 1701368 w 3402736"/>
                <a:gd name="connsiteY2" fmla="*/ 1145905 h 1145905"/>
                <a:gd name="connsiteX3" fmla="*/ 8777 w 3402736"/>
                <a:gd name="connsiteY3" fmla="*/ 23980 h 1145905"/>
                <a:gd name="connsiteX4" fmla="*/ 0 w 3402736"/>
                <a:gd name="connsiteY4" fmla="*/ 0 h 1145905"/>
                <a:gd name="connsiteX5" fmla="*/ 171474 w 3402736"/>
                <a:gd name="connsiteY5" fmla="*/ 65800 h 1145905"/>
                <a:gd name="connsiteX6" fmla="*/ 1701368 w 3402736"/>
                <a:gd name="connsiteY6" fmla="*/ 305608 h 1145905"/>
                <a:gd name="connsiteX7" fmla="*/ 3231262 w 3402736"/>
                <a:gd name="connsiteY7" fmla="*/ 65800 h 114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02736" h="1145905">
                  <a:moveTo>
                    <a:pt x="3402736" y="0"/>
                  </a:moveTo>
                  <a:lnTo>
                    <a:pt x="3393959" y="23980"/>
                  </a:lnTo>
                  <a:cubicBezTo>
                    <a:pt x="3115096" y="683288"/>
                    <a:pt x="2462256" y="1145905"/>
                    <a:pt x="1701368" y="1145905"/>
                  </a:cubicBezTo>
                  <a:cubicBezTo>
                    <a:pt x="940480" y="1145905"/>
                    <a:pt x="287641" y="683288"/>
                    <a:pt x="8777" y="23980"/>
                  </a:cubicBezTo>
                  <a:lnTo>
                    <a:pt x="0" y="0"/>
                  </a:lnTo>
                  <a:lnTo>
                    <a:pt x="171474" y="65800"/>
                  </a:lnTo>
                  <a:cubicBezTo>
                    <a:pt x="608191" y="217203"/>
                    <a:pt x="1134661" y="305608"/>
                    <a:pt x="1701368" y="305608"/>
                  </a:cubicBezTo>
                  <a:cubicBezTo>
                    <a:pt x="2268075" y="305608"/>
                    <a:pt x="2794545" y="217203"/>
                    <a:pt x="3231262" y="65800"/>
                  </a:cubicBezTo>
                  <a:close/>
                </a:path>
              </a:pathLst>
            </a:cu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椭圆 46"/>
            <p:cNvSpPr/>
            <p:nvPr/>
          </p:nvSpPr>
          <p:spPr>
            <a:xfrm>
              <a:off x="5581014" y="2038522"/>
              <a:ext cx="2780958" cy="2780958"/>
            </a:xfrm>
            <a:prstGeom prst="ellipse">
              <a:avLst/>
            </a:prstGeom>
            <a:gradFill>
              <a:gsLst>
                <a:gs pos="65000">
                  <a:schemeClr val="bg1">
                    <a:lumMod val="95000"/>
                    <a:alpha val="34000"/>
                  </a:schemeClr>
                </a:gs>
                <a:gs pos="71000">
                  <a:schemeClr val="bg1">
                    <a:alpha val="85000"/>
                  </a:schemeClr>
                </a:gs>
                <a:gs pos="59000">
                  <a:schemeClr val="bg1">
                    <a:alpha val="0"/>
                  </a:schemeClr>
                </a:gs>
              </a:gsLst>
              <a:path path="circle">
                <a:fillToRect l="50000" t="50000" r="50000" b="50000"/>
              </a:path>
            </a:gradFill>
            <a:ln>
              <a:noFill/>
            </a:ln>
            <a:effectLst>
              <a:outerShdw blurRad="190500" sx="102000" sy="102000" algn="ctr" rotWithShape="0">
                <a:schemeClr val="bg1">
                  <a:lumMod val="6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3"/>
            <p:cNvGrpSpPr/>
            <p:nvPr/>
          </p:nvGrpSpPr>
          <p:grpSpPr>
            <a:xfrm>
              <a:off x="6624455" y="1979336"/>
              <a:ext cx="694076" cy="2689778"/>
              <a:chOff x="5948374" y="1713824"/>
              <a:chExt cx="828092" cy="3209136"/>
            </a:xfrm>
          </p:grpSpPr>
          <p:sp>
            <p:nvSpPr>
              <p:cNvPr id="48" name="文本框 47"/>
              <p:cNvSpPr txBox="1"/>
              <p:nvPr/>
            </p:nvSpPr>
            <p:spPr>
              <a:xfrm>
                <a:off x="5948374" y="1713824"/>
                <a:ext cx="828092" cy="615553"/>
              </a:xfrm>
              <a:prstGeom prst="rect">
                <a:avLst/>
              </a:prstGeom>
              <a:noFill/>
            </p:spPr>
            <p:txBody>
              <a:bodyPr wrap="square" rtlCol="0">
                <a:spAutoFit/>
              </a:bodyPr>
              <a:lstStyle/>
              <a:p>
                <a:pPr algn="ctr"/>
                <a:r>
                  <a:rPr lang="en-US" altLang="zh-CN" sz="2400" dirty="0">
                    <a:solidFill>
                      <a:schemeClr val="bg1"/>
                    </a:solidFill>
                    <a:effectLst>
                      <a:outerShdw blurRad="38100" dist="38100" dir="2700000" algn="tl">
                        <a:srgbClr val="000000">
                          <a:alpha val="43137"/>
                        </a:srgbClr>
                      </a:outerShdw>
                    </a:effectLst>
                    <a:latin typeface="+mn-ea"/>
                  </a:rPr>
                  <a:t>01</a:t>
                </a:r>
              </a:p>
              <a:p>
                <a:pPr algn="ctr"/>
                <a:r>
                  <a:rPr lang="en-US" altLang="zh-CN" sz="1000" dirty="0">
                    <a:solidFill>
                      <a:schemeClr val="bg1"/>
                    </a:solidFill>
                    <a:effectLst>
                      <a:outerShdw blurRad="38100" dist="38100" dir="2700000" algn="tl">
                        <a:srgbClr val="000000">
                          <a:alpha val="43137"/>
                        </a:srgbClr>
                      </a:outerShdw>
                    </a:effectLst>
                    <a:latin typeface="+mn-ea"/>
                  </a:rPr>
                  <a:t>Options</a:t>
                </a:r>
                <a:endParaRPr lang="zh-CN" altLang="en-US" sz="1000" dirty="0">
                  <a:solidFill>
                    <a:schemeClr val="bg1"/>
                  </a:solidFill>
                  <a:effectLst>
                    <a:outerShdw blurRad="38100" dist="38100" dir="2700000" algn="tl">
                      <a:srgbClr val="000000">
                        <a:alpha val="43137"/>
                      </a:srgbClr>
                    </a:outerShdw>
                  </a:effectLst>
                  <a:latin typeface="+mn-ea"/>
                </a:endParaRPr>
              </a:p>
            </p:txBody>
          </p:sp>
          <p:sp>
            <p:nvSpPr>
              <p:cNvPr id="49" name="文本框 48"/>
              <p:cNvSpPr txBox="1"/>
              <p:nvPr/>
            </p:nvSpPr>
            <p:spPr>
              <a:xfrm>
                <a:off x="5948374" y="2578352"/>
                <a:ext cx="828092" cy="615553"/>
              </a:xfrm>
              <a:prstGeom prst="rect">
                <a:avLst/>
              </a:prstGeom>
              <a:noFill/>
            </p:spPr>
            <p:txBody>
              <a:bodyPr wrap="square" rtlCol="0">
                <a:spAutoFit/>
              </a:bodyPr>
              <a:lstStyle/>
              <a:p>
                <a:pPr algn="ctr"/>
                <a:r>
                  <a:rPr lang="en-US" altLang="zh-CN" sz="2400" dirty="0">
                    <a:solidFill>
                      <a:schemeClr val="bg1"/>
                    </a:solidFill>
                    <a:effectLst>
                      <a:outerShdw blurRad="38100" dist="38100" dir="2700000" algn="tl">
                        <a:srgbClr val="000000">
                          <a:alpha val="43137"/>
                        </a:srgbClr>
                      </a:outerShdw>
                    </a:effectLst>
                    <a:latin typeface="+mn-ea"/>
                  </a:rPr>
                  <a:t>02</a:t>
                </a:r>
              </a:p>
              <a:p>
                <a:pPr algn="ctr"/>
                <a:r>
                  <a:rPr lang="en-US" altLang="zh-CN" sz="1000" dirty="0">
                    <a:solidFill>
                      <a:schemeClr val="bg1"/>
                    </a:solidFill>
                    <a:effectLst>
                      <a:outerShdw blurRad="38100" dist="38100" dir="2700000" algn="tl">
                        <a:srgbClr val="000000">
                          <a:alpha val="43137"/>
                        </a:srgbClr>
                      </a:outerShdw>
                    </a:effectLst>
                    <a:latin typeface="+mn-ea"/>
                  </a:rPr>
                  <a:t>Options</a:t>
                </a:r>
                <a:endParaRPr lang="zh-CN" altLang="en-US" sz="1000" dirty="0">
                  <a:solidFill>
                    <a:schemeClr val="bg1"/>
                  </a:solidFill>
                  <a:effectLst>
                    <a:outerShdw blurRad="38100" dist="38100" dir="2700000" algn="tl">
                      <a:srgbClr val="000000">
                        <a:alpha val="43137"/>
                      </a:srgbClr>
                    </a:outerShdw>
                  </a:effectLst>
                  <a:latin typeface="+mn-ea"/>
                </a:endParaRPr>
              </a:p>
            </p:txBody>
          </p:sp>
          <p:sp>
            <p:nvSpPr>
              <p:cNvPr id="50" name="文本框 49"/>
              <p:cNvSpPr txBox="1"/>
              <p:nvPr/>
            </p:nvSpPr>
            <p:spPr>
              <a:xfrm>
                <a:off x="5948374" y="3442880"/>
                <a:ext cx="828092" cy="615553"/>
              </a:xfrm>
              <a:prstGeom prst="rect">
                <a:avLst/>
              </a:prstGeom>
              <a:noFill/>
            </p:spPr>
            <p:txBody>
              <a:bodyPr wrap="square" rtlCol="0">
                <a:spAutoFit/>
              </a:bodyPr>
              <a:lstStyle/>
              <a:p>
                <a:pPr algn="ctr"/>
                <a:r>
                  <a:rPr lang="en-US" altLang="zh-CN" sz="2400" dirty="0">
                    <a:solidFill>
                      <a:schemeClr val="bg1"/>
                    </a:solidFill>
                    <a:effectLst>
                      <a:outerShdw blurRad="38100" dist="38100" dir="2700000" algn="tl">
                        <a:srgbClr val="000000">
                          <a:alpha val="43137"/>
                        </a:srgbClr>
                      </a:outerShdw>
                    </a:effectLst>
                    <a:latin typeface="+mn-ea"/>
                  </a:rPr>
                  <a:t>03</a:t>
                </a:r>
              </a:p>
              <a:p>
                <a:pPr algn="ctr"/>
                <a:r>
                  <a:rPr lang="en-US" altLang="zh-CN" sz="1000" dirty="0">
                    <a:solidFill>
                      <a:schemeClr val="bg1"/>
                    </a:solidFill>
                    <a:effectLst>
                      <a:outerShdw blurRad="38100" dist="38100" dir="2700000" algn="tl">
                        <a:srgbClr val="000000">
                          <a:alpha val="43137"/>
                        </a:srgbClr>
                      </a:outerShdw>
                    </a:effectLst>
                    <a:latin typeface="+mn-ea"/>
                  </a:rPr>
                  <a:t>Options</a:t>
                </a:r>
                <a:endParaRPr lang="zh-CN" altLang="en-US" sz="1000" dirty="0">
                  <a:solidFill>
                    <a:schemeClr val="bg1"/>
                  </a:solidFill>
                  <a:effectLst>
                    <a:outerShdw blurRad="38100" dist="38100" dir="2700000" algn="tl">
                      <a:srgbClr val="000000">
                        <a:alpha val="43137"/>
                      </a:srgbClr>
                    </a:outerShdw>
                  </a:effectLst>
                  <a:latin typeface="+mn-ea"/>
                </a:endParaRPr>
              </a:p>
            </p:txBody>
          </p:sp>
          <p:sp>
            <p:nvSpPr>
              <p:cNvPr id="51" name="文本框 50"/>
              <p:cNvSpPr txBox="1"/>
              <p:nvPr/>
            </p:nvSpPr>
            <p:spPr>
              <a:xfrm>
                <a:off x="5948374" y="4307407"/>
                <a:ext cx="828092" cy="615553"/>
              </a:xfrm>
              <a:prstGeom prst="rect">
                <a:avLst/>
              </a:prstGeom>
              <a:noFill/>
            </p:spPr>
            <p:txBody>
              <a:bodyPr wrap="square" rtlCol="0">
                <a:spAutoFit/>
              </a:bodyPr>
              <a:lstStyle/>
              <a:p>
                <a:pPr algn="ctr"/>
                <a:r>
                  <a:rPr lang="en-US" altLang="zh-CN" sz="2400" dirty="0">
                    <a:solidFill>
                      <a:schemeClr val="bg1"/>
                    </a:solidFill>
                    <a:effectLst>
                      <a:outerShdw blurRad="38100" dist="38100" dir="2700000" algn="tl">
                        <a:srgbClr val="000000">
                          <a:alpha val="43137"/>
                        </a:srgbClr>
                      </a:outerShdw>
                    </a:effectLst>
                    <a:latin typeface="+mn-ea"/>
                  </a:rPr>
                  <a:t>04</a:t>
                </a:r>
              </a:p>
              <a:p>
                <a:pPr algn="ctr"/>
                <a:r>
                  <a:rPr lang="en-US" altLang="zh-CN" sz="1000" dirty="0">
                    <a:solidFill>
                      <a:schemeClr val="bg1"/>
                    </a:solidFill>
                    <a:effectLst>
                      <a:outerShdw blurRad="38100" dist="38100" dir="2700000" algn="tl">
                        <a:srgbClr val="000000">
                          <a:alpha val="43137"/>
                        </a:srgbClr>
                      </a:outerShdw>
                    </a:effectLst>
                    <a:latin typeface="+mn-ea"/>
                  </a:rPr>
                  <a:t>Options</a:t>
                </a:r>
                <a:endParaRPr lang="zh-CN" altLang="en-US" sz="1000" dirty="0">
                  <a:solidFill>
                    <a:schemeClr val="bg1"/>
                  </a:solidFill>
                  <a:effectLst>
                    <a:outerShdw blurRad="38100" dist="38100" dir="2700000" algn="tl">
                      <a:srgbClr val="000000">
                        <a:alpha val="43137"/>
                      </a:srgbClr>
                    </a:outerShdw>
                  </a:effectLst>
                  <a:latin typeface="+mn-ea"/>
                </a:endParaRPr>
              </a:p>
            </p:txBody>
          </p:sp>
        </p:grpSp>
      </p:grpSp>
      <p:sp>
        <p:nvSpPr>
          <p:cNvPr id="57" name="文本框 56"/>
          <p:cNvSpPr txBox="1"/>
          <p:nvPr/>
        </p:nvSpPr>
        <p:spPr>
          <a:xfrm>
            <a:off x="1712711" y="2145625"/>
            <a:ext cx="2763237" cy="1052596"/>
          </a:xfrm>
          <a:prstGeom prst="rect">
            <a:avLst/>
          </a:prstGeom>
          <a:noFill/>
        </p:spPr>
        <p:txBody>
          <a:bodyPr wrap="square" rtlCol="0">
            <a:spAutoFit/>
          </a:bodyPr>
          <a:lstStyle/>
          <a:p>
            <a:pPr algn="r">
              <a:lnSpc>
                <a:spcPct val="130000"/>
              </a:lnSpc>
            </a:pP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p>
        </p:txBody>
      </p:sp>
      <p:sp>
        <p:nvSpPr>
          <p:cNvPr id="58" name="矩形 57"/>
          <p:cNvSpPr/>
          <p:nvPr/>
        </p:nvSpPr>
        <p:spPr>
          <a:xfrm>
            <a:off x="2098621" y="1776293"/>
            <a:ext cx="2031325" cy="369332"/>
          </a:xfrm>
          <a:prstGeom prst="rect">
            <a:avLst/>
          </a:prstGeom>
        </p:spPr>
        <p:txBody>
          <a:bodyPr wrap="none">
            <a:spAutoFit/>
          </a:bodyPr>
          <a:lstStyle/>
          <a:p>
            <a:r>
              <a:rPr lang="zh-CN" altLang="en-US">
                <a:solidFill>
                  <a:srgbClr val="4E8625"/>
                </a:solidFill>
                <a:latin typeface="方正正纤黑简体" panose="02000000000000000000" pitchFamily="2" charset="-122"/>
                <a:ea typeface="方正正纤黑简体" panose="02000000000000000000" pitchFamily="2" charset="-122"/>
              </a:rPr>
              <a:t>点击此处添加标题</a:t>
            </a:r>
          </a:p>
        </p:txBody>
      </p:sp>
      <p:sp>
        <p:nvSpPr>
          <p:cNvPr id="59" name="文本框 58"/>
          <p:cNvSpPr txBox="1"/>
          <p:nvPr/>
        </p:nvSpPr>
        <p:spPr>
          <a:xfrm>
            <a:off x="1712711" y="4122077"/>
            <a:ext cx="2763237" cy="1052596"/>
          </a:xfrm>
          <a:prstGeom prst="rect">
            <a:avLst/>
          </a:prstGeom>
          <a:noFill/>
        </p:spPr>
        <p:txBody>
          <a:bodyPr wrap="square" rtlCol="0">
            <a:spAutoFit/>
          </a:bodyPr>
          <a:lstStyle/>
          <a:p>
            <a:pPr algn="r">
              <a:lnSpc>
                <a:spcPct val="130000"/>
              </a:lnSpc>
            </a:pP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p>
        </p:txBody>
      </p:sp>
      <p:sp>
        <p:nvSpPr>
          <p:cNvPr id="60" name="矩形 59"/>
          <p:cNvSpPr/>
          <p:nvPr/>
        </p:nvSpPr>
        <p:spPr>
          <a:xfrm>
            <a:off x="2098621" y="3752745"/>
            <a:ext cx="2031325" cy="369332"/>
          </a:xfrm>
          <a:prstGeom prst="rect">
            <a:avLst/>
          </a:prstGeom>
        </p:spPr>
        <p:txBody>
          <a:bodyPr wrap="none">
            <a:spAutoFit/>
          </a:bodyPr>
          <a:lstStyle/>
          <a:p>
            <a:r>
              <a:rPr lang="zh-CN" altLang="en-US">
                <a:solidFill>
                  <a:srgbClr val="4E8625"/>
                </a:solidFill>
                <a:latin typeface="方正正纤黑简体" panose="02000000000000000000" pitchFamily="2" charset="-122"/>
                <a:ea typeface="方正正纤黑简体" panose="02000000000000000000" pitchFamily="2" charset="-122"/>
              </a:rPr>
              <a:t>点击此处添加标题</a:t>
            </a:r>
          </a:p>
        </p:txBody>
      </p:sp>
      <p:sp>
        <p:nvSpPr>
          <p:cNvPr id="62" name="文本框 61"/>
          <p:cNvSpPr txBox="1"/>
          <p:nvPr/>
        </p:nvSpPr>
        <p:spPr>
          <a:xfrm>
            <a:off x="8232673" y="1842619"/>
            <a:ext cx="2763237" cy="1052596"/>
          </a:xfrm>
          <a:prstGeom prst="rect">
            <a:avLst/>
          </a:prstGeom>
          <a:noFill/>
        </p:spPr>
        <p:txBody>
          <a:bodyPr wrap="square" rtlCol="0">
            <a:spAutoFit/>
          </a:bodyPr>
          <a:lstStyle/>
          <a:p>
            <a:pPr>
              <a:lnSpc>
                <a:spcPct val="130000"/>
              </a:lnSpc>
            </a:pP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p>
        </p:txBody>
      </p:sp>
      <p:sp>
        <p:nvSpPr>
          <p:cNvPr id="63" name="矩形 62"/>
          <p:cNvSpPr/>
          <p:nvPr/>
        </p:nvSpPr>
        <p:spPr>
          <a:xfrm>
            <a:off x="8637762" y="1473287"/>
            <a:ext cx="2031325" cy="369332"/>
          </a:xfrm>
          <a:prstGeom prst="rect">
            <a:avLst/>
          </a:prstGeom>
        </p:spPr>
        <p:txBody>
          <a:bodyPr wrap="none">
            <a:spAutoFit/>
          </a:bodyPr>
          <a:lstStyle/>
          <a:p>
            <a:r>
              <a:rPr lang="zh-CN" altLang="en-US">
                <a:solidFill>
                  <a:srgbClr val="4E8625"/>
                </a:solidFill>
                <a:latin typeface="方正正纤黑简体" panose="02000000000000000000" pitchFamily="2" charset="-122"/>
                <a:ea typeface="方正正纤黑简体" panose="02000000000000000000" pitchFamily="2" charset="-122"/>
              </a:rPr>
              <a:t>点击此处添加标题</a:t>
            </a:r>
          </a:p>
        </p:txBody>
      </p:sp>
      <p:sp>
        <p:nvSpPr>
          <p:cNvPr id="65" name="文本框 64"/>
          <p:cNvSpPr txBox="1"/>
          <p:nvPr/>
        </p:nvSpPr>
        <p:spPr>
          <a:xfrm>
            <a:off x="8247975" y="4160177"/>
            <a:ext cx="2763237" cy="1052596"/>
          </a:xfrm>
          <a:prstGeom prst="rect">
            <a:avLst/>
          </a:prstGeom>
          <a:noFill/>
        </p:spPr>
        <p:txBody>
          <a:bodyPr wrap="square" rtlCol="0">
            <a:spAutoFit/>
          </a:bodyPr>
          <a:lstStyle/>
          <a:p>
            <a:pPr>
              <a:lnSpc>
                <a:spcPct val="130000"/>
              </a:lnSpc>
            </a:pP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p>
        </p:txBody>
      </p:sp>
      <p:sp>
        <p:nvSpPr>
          <p:cNvPr id="66" name="矩形 65"/>
          <p:cNvSpPr/>
          <p:nvPr/>
        </p:nvSpPr>
        <p:spPr>
          <a:xfrm>
            <a:off x="8593890" y="3843811"/>
            <a:ext cx="2031325" cy="369332"/>
          </a:xfrm>
          <a:prstGeom prst="rect">
            <a:avLst/>
          </a:prstGeom>
        </p:spPr>
        <p:txBody>
          <a:bodyPr wrap="none">
            <a:spAutoFit/>
          </a:bodyPr>
          <a:lstStyle/>
          <a:p>
            <a:r>
              <a:rPr lang="zh-CN" altLang="en-US">
                <a:solidFill>
                  <a:srgbClr val="4E8625"/>
                </a:solidFill>
                <a:latin typeface="方正正纤黑简体" panose="02000000000000000000" pitchFamily="2" charset="-122"/>
                <a:ea typeface="方正正纤黑简体" panose="02000000000000000000" pitchFamily="2" charset="-122"/>
              </a:rPr>
              <a:t>点击此处添加标题</a:t>
            </a:r>
          </a:p>
        </p:txBody>
      </p:sp>
      <p:grpSp>
        <p:nvGrpSpPr>
          <p:cNvPr id="71" name="组合 70"/>
          <p:cNvGrpSpPr/>
          <p:nvPr/>
        </p:nvGrpSpPr>
        <p:grpSpPr>
          <a:xfrm>
            <a:off x="1866704" y="1674693"/>
            <a:ext cx="3588165" cy="566876"/>
            <a:chOff x="2489200" y="1590716"/>
            <a:chExt cx="3588165" cy="566876"/>
          </a:xfrm>
        </p:grpSpPr>
        <p:cxnSp>
          <p:nvCxnSpPr>
            <p:cNvPr id="67" name="直接连接符 66"/>
            <p:cNvCxnSpPr/>
            <p:nvPr/>
          </p:nvCxnSpPr>
          <p:spPr>
            <a:xfrm>
              <a:off x="2489200" y="1590716"/>
              <a:ext cx="2621944" cy="0"/>
            </a:xfrm>
            <a:prstGeom prst="line">
              <a:avLst/>
            </a:prstGeom>
            <a:ln>
              <a:solidFill>
                <a:srgbClr val="1F5501"/>
              </a:solidFill>
              <a:prstDash val="sysDash"/>
            </a:ln>
          </p:spPr>
          <p:style>
            <a:lnRef idx="1">
              <a:schemeClr val="accent1"/>
            </a:lnRef>
            <a:fillRef idx="0">
              <a:schemeClr val="accent1"/>
            </a:fillRef>
            <a:effectRef idx="0">
              <a:schemeClr val="accent1"/>
            </a:effectRef>
            <a:fontRef idx="minor">
              <a:schemeClr val="tx1"/>
            </a:fontRef>
          </p:style>
        </p:cxnSp>
        <p:cxnSp>
          <p:nvCxnSpPr>
            <p:cNvPr id="68" name="直接连接符 67"/>
            <p:cNvCxnSpPr/>
            <p:nvPr/>
          </p:nvCxnSpPr>
          <p:spPr>
            <a:xfrm>
              <a:off x="5113466" y="1596372"/>
              <a:ext cx="963899" cy="561220"/>
            </a:xfrm>
            <a:prstGeom prst="line">
              <a:avLst/>
            </a:prstGeom>
            <a:ln>
              <a:solidFill>
                <a:srgbClr val="1F5501"/>
              </a:solidFill>
              <a:prstDash val="sysDash"/>
              <a:tailEnd type="oval"/>
            </a:ln>
          </p:spPr>
          <p:style>
            <a:lnRef idx="1">
              <a:schemeClr val="accent1"/>
            </a:lnRef>
            <a:fillRef idx="0">
              <a:schemeClr val="accent1"/>
            </a:fillRef>
            <a:effectRef idx="0">
              <a:schemeClr val="accent1"/>
            </a:effectRef>
            <a:fontRef idx="minor">
              <a:schemeClr val="tx1"/>
            </a:fontRef>
          </p:style>
        </p:cxnSp>
      </p:grpSp>
      <p:grpSp>
        <p:nvGrpSpPr>
          <p:cNvPr id="72" name="组合 71"/>
          <p:cNvGrpSpPr/>
          <p:nvPr/>
        </p:nvGrpSpPr>
        <p:grpSpPr>
          <a:xfrm flipH="1" flipV="1">
            <a:off x="7334771" y="4686475"/>
            <a:ext cx="3588165" cy="566876"/>
            <a:chOff x="2489200" y="1590716"/>
            <a:chExt cx="3588165" cy="566876"/>
          </a:xfrm>
        </p:grpSpPr>
        <p:cxnSp>
          <p:nvCxnSpPr>
            <p:cNvPr id="73" name="直接连接符 72"/>
            <p:cNvCxnSpPr/>
            <p:nvPr/>
          </p:nvCxnSpPr>
          <p:spPr>
            <a:xfrm>
              <a:off x="2489200" y="1590716"/>
              <a:ext cx="2621944" cy="0"/>
            </a:xfrm>
            <a:prstGeom prst="line">
              <a:avLst/>
            </a:prstGeom>
            <a:ln>
              <a:solidFill>
                <a:srgbClr val="1F5501"/>
              </a:solidFill>
              <a:prstDash val="sysDash"/>
            </a:ln>
          </p:spPr>
          <p:style>
            <a:lnRef idx="1">
              <a:schemeClr val="accent1"/>
            </a:lnRef>
            <a:fillRef idx="0">
              <a:schemeClr val="accent1"/>
            </a:fillRef>
            <a:effectRef idx="0">
              <a:schemeClr val="accent1"/>
            </a:effectRef>
            <a:fontRef idx="minor">
              <a:schemeClr val="tx1"/>
            </a:fontRef>
          </p:style>
        </p:cxnSp>
        <p:cxnSp>
          <p:nvCxnSpPr>
            <p:cNvPr id="74" name="直接连接符 73"/>
            <p:cNvCxnSpPr/>
            <p:nvPr/>
          </p:nvCxnSpPr>
          <p:spPr>
            <a:xfrm>
              <a:off x="5113466" y="1596372"/>
              <a:ext cx="963899" cy="561220"/>
            </a:xfrm>
            <a:prstGeom prst="line">
              <a:avLst/>
            </a:prstGeom>
            <a:ln>
              <a:solidFill>
                <a:srgbClr val="1F5501"/>
              </a:solidFill>
              <a:prstDash val="sysDash"/>
              <a:tailEnd type="oval"/>
            </a:ln>
          </p:spPr>
          <p:style>
            <a:lnRef idx="1">
              <a:schemeClr val="accent1"/>
            </a:lnRef>
            <a:fillRef idx="0">
              <a:schemeClr val="accent1"/>
            </a:fillRef>
            <a:effectRef idx="0">
              <a:schemeClr val="accent1"/>
            </a:effectRef>
            <a:fontRef idx="minor">
              <a:schemeClr val="tx1"/>
            </a:fontRef>
          </p:style>
        </p:cxnSp>
      </p:grpSp>
      <p:cxnSp>
        <p:nvCxnSpPr>
          <p:cNvPr id="94" name="直接连接符 93"/>
          <p:cNvCxnSpPr/>
          <p:nvPr/>
        </p:nvCxnSpPr>
        <p:spPr>
          <a:xfrm>
            <a:off x="7773336" y="2911202"/>
            <a:ext cx="3149600" cy="0"/>
          </a:xfrm>
          <a:prstGeom prst="line">
            <a:avLst/>
          </a:prstGeom>
          <a:ln>
            <a:solidFill>
              <a:srgbClr val="1F5501"/>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95" name="直接连接符 94"/>
          <p:cNvCxnSpPr/>
          <p:nvPr/>
        </p:nvCxnSpPr>
        <p:spPr>
          <a:xfrm>
            <a:off x="1665972" y="3647802"/>
            <a:ext cx="3149600" cy="0"/>
          </a:xfrm>
          <a:prstGeom prst="line">
            <a:avLst/>
          </a:prstGeom>
          <a:ln>
            <a:solidFill>
              <a:srgbClr val="1F5501"/>
            </a:solidFill>
            <a:prstDash val="sysDash"/>
            <a:headEnd type="none"/>
            <a:tailEnd type="oval"/>
          </a:ln>
        </p:spPr>
        <p:style>
          <a:lnRef idx="1">
            <a:schemeClr val="accent1"/>
          </a:lnRef>
          <a:fillRef idx="0">
            <a:schemeClr val="accent1"/>
          </a:fillRef>
          <a:effectRef idx="0">
            <a:schemeClr val="accent1"/>
          </a:effectRef>
          <a:fontRef idx="minor">
            <a:schemeClr val="tx1"/>
          </a:fontRef>
        </p:style>
      </p:cxnSp>
      <p:grpSp>
        <p:nvGrpSpPr>
          <p:cNvPr id="96" name="组合 95"/>
          <p:cNvGrpSpPr/>
          <p:nvPr/>
        </p:nvGrpSpPr>
        <p:grpSpPr>
          <a:xfrm>
            <a:off x="8364459" y="1526859"/>
            <a:ext cx="265454" cy="244526"/>
            <a:chOff x="4076704" y="3759197"/>
            <a:chExt cx="1530351" cy="1409703"/>
          </a:xfrm>
          <a:solidFill>
            <a:srgbClr val="87BF44"/>
          </a:solidFill>
          <a:effectLst>
            <a:outerShdw blurRad="101600" dist="25400" dir="2700000" algn="tl" rotWithShape="0">
              <a:prstClr val="black">
                <a:alpha val="10000"/>
              </a:prstClr>
            </a:outerShdw>
          </a:effectLst>
        </p:grpSpPr>
        <p:sp>
          <p:nvSpPr>
            <p:cNvPr id="97" name="Freeform 244"/>
            <p:cNvSpPr>
              <a:spLocks noEditPoints="1"/>
            </p:cNvSpPr>
            <p:nvPr/>
          </p:nvSpPr>
          <p:spPr bwMode="auto">
            <a:xfrm>
              <a:off x="4692656" y="3759197"/>
              <a:ext cx="914399" cy="915985"/>
            </a:xfrm>
            <a:custGeom>
              <a:avLst/>
              <a:gdLst>
                <a:gd name="T0" fmla="*/ 221 w 244"/>
                <a:gd name="T1" fmla="*/ 22 h 244"/>
                <a:gd name="T2" fmla="*/ 141 w 244"/>
                <a:gd name="T3" fmla="*/ 22 h 244"/>
                <a:gd name="T4" fmla="*/ 0 w 244"/>
                <a:gd name="T5" fmla="*/ 164 h 244"/>
                <a:gd name="T6" fmla="*/ 80 w 244"/>
                <a:gd name="T7" fmla="*/ 244 h 244"/>
                <a:gd name="T8" fmla="*/ 221 w 244"/>
                <a:gd name="T9" fmla="*/ 102 h 244"/>
                <a:gd name="T10" fmla="*/ 221 w 244"/>
                <a:gd name="T11" fmla="*/ 22 h 244"/>
                <a:gd name="T12" fmla="*/ 48 w 244"/>
                <a:gd name="T13" fmla="*/ 165 h 244"/>
                <a:gd name="T14" fmla="*/ 38 w 244"/>
                <a:gd name="T15" fmla="*/ 156 h 244"/>
                <a:gd name="T16" fmla="*/ 158 w 244"/>
                <a:gd name="T17" fmla="*/ 36 h 244"/>
                <a:gd name="T18" fmla="*/ 168 w 244"/>
                <a:gd name="T19" fmla="*/ 36 h 244"/>
                <a:gd name="T20" fmla="*/ 168 w 244"/>
                <a:gd name="T21" fmla="*/ 46 h 244"/>
                <a:gd name="T22" fmla="*/ 48 w 244"/>
                <a:gd name="T23" fmla="*/ 165 h 244"/>
                <a:gd name="T24" fmla="*/ 68 w 244"/>
                <a:gd name="T25" fmla="*/ 185 h 244"/>
                <a:gd name="T26" fmla="*/ 58 w 244"/>
                <a:gd name="T27" fmla="*/ 176 h 244"/>
                <a:gd name="T28" fmla="*/ 188 w 244"/>
                <a:gd name="T29" fmla="*/ 46 h 244"/>
                <a:gd name="T30" fmla="*/ 197 w 244"/>
                <a:gd name="T31" fmla="*/ 46 h 244"/>
                <a:gd name="T32" fmla="*/ 197 w 244"/>
                <a:gd name="T33" fmla="*/ 56 h 244"/>
                <a:gd name="T34" fmla="*/ 68 w 244"/>
                <a:gd name="T35" fmla="*/ 185 h 244"/>
                <a:gd name="T36" fmla="*/ 88 w 244"/>
                <a:gd name="T37" fmla="*/ 205 h 244"/>
                <a:gd name="T38" fmla="*/ 78 w 244"/>
                <a:gd name="T39" fmla="*/ 196 h 244"/>
                <a:gd name="T40" fmla="*/ 198 w 244"/>
                <a:gd name="T41" fmla="*/ 76 h 244"/>
                <a:gd name="T42" fmla="*/ 207 w 244"/>
                <a:gd name="T43" fmla="*/ 76 h 244"/>
                <a:gd name="T44" fmla="*/ 207 w 244"/>
                <a:gd name="T45" fmla="*/ 86 h 244"/>
                <a:gd name="T46" fmla="*/ 88 w 244"/>
                <a:gd name="T47" fmla="*/ 20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4" h="244">
                  <a:moveTo>
                    <a:pt x="221" y="22"/>
                  </a:moveTo>
                  <a:cubicBezTo>
                    <a:pt x="199" y="0"/>
                    <a:pt x="163" y="0"/>
                    <a:pt x="141" y="22"/>
                  </a:cubicBezTo>
                  <a:cubicBezTo>
                    <a:pt x="0" y="164"/>
                    <a:pt x="0" y="164"/>
                    <a:pt x="0" y="164"/>
                  </a:cubicBezTo>
                  <a:cubicBezTo>
                    <a:pt x="80" y="244"/>
                    <a:pt x="80" y="244"/>
                    <a:pt x="80" y="244"/>
                  </a:cubicBezTo>
                  <a:cubicBezTo>
                    <a:pt x="221" y="102"/>
                    <a:pt x="221" y="102"/>
                    <a:pt x="221" y="102"/>
                  </a:cubicBezTo>
                  <a:cubicBezTo>
                    <a:pt x="244" y="80"/>
                    <a:pt x="244" y="44"/>
                    <a:pt x="221" y="22"/>
                  </a:cubicBezTo>
                  <a:close/>
                  <a:moveTo>
                    <a:pt x="48" y="165"/>
                  </a:moveTo>
                  <a:cubicBezTo>
                    <a:pt x="38" y="156"/>
                    <a:pt x="38" y="156"/>
                    <a:pt x="38" y="156"/>
                  </a:cubicBezTo>
                  <a:cubicBezTo>
                    <a:pt x="158" y="36"/>
                    <a:pt x="158" y="36"/>
                    <a:pt x="158" y="36"/>
                  </a:cubicBezTo>
                  <a:cubicBezTo>
                    <a:pt x="161" y="34"/>
                    <a:pt x="165" y="34"/>
                    <a:pt x="168" y="36"/>
                  </a:cubicBezTo>
                  <a:cubicBezTo>
                    <a:pt x="170" y="39"/>
                    <a:pt x="170" y="43"/>
                    <a:pt x="168" y="46"/>
                  </a:cubicBezTo>
                  <a:lnTo>
                    <a:pt x="48" y="165"/>
                  </a:lnTo>
                  <a:close/>
                  <a:moveTo>
                    <a:pt x="68" y="185"/>
                  </a:moveTo>
                  <a:cubicBezTo>
                    <a:pt x="58" y="176"/>
                    <a:pt x="58" y="176"/>
                    <a:pt x="58" y="176"/>
                  </a:cubicBezTo>
                  <a:cubicBezTo>
                    <a:pt x="188" y="46"/>
                    <a:pt x="188" y="46"/>
                    <a:pt x="188" y="46"/>
                  </a:cubicBezTo>
                  <a:cubicBezTo>
                    <a:pt x="191" y="44"/>
                    <a:pt x="195" y="44"/>
                    <a:pt x="197" y="46"/>
                  </a:cubicBezTo>
                  <a:cubicBezTo>
                    <a:pt x="200" y="49"/>
                    <a:pt x="200" y="53"/>
                    <a:pt x="197" y="56"/>
                  </a:cubicBezTo>
                  <a:lnTo>
                    <a:pt x="68" y="185"/>
                  </a:lnTo>
                  <a:close/>
                  <a:moveTo>
                    <a:pt x="88" y="205"/>
                  </a:moveTo>
                  <a:cubicBezTo>
                    <a:pt x="78" y="196"/>
                    <a:pt x="78" y="196"/>
                    <a:pt x="78" y="196"/>
                  </a:cubicBezTo>
                  <a:cubicBezTo>
                    <a:pt x="198" y="76"/>
                    <a:pt x="198" y="76"/>
                    <a:pt x="198" y="76"/>
                  </a:cubicBezTo>
                  <a:cubicBezTo>
                    <a:pt x="200" y="73"/>
                    <a:pt x="205" y="73"/>
                    <a:pt x="207" y="76"/>
                  </a:cubicBezTo>
                  <a:cubicBezTo>
                    <a:pt x="210" y="79"/>
                    <a:pt x="210" y="83"/>
                    <a:pt x="207" y="86"/>
                  </a:cubicBezTo>
                  <a:lnTo>
                    <a:pt x="88" y="205"/>
                  </a:lnTo>
                  <a:close/>
                </a:path>
              </a:pathLst>
            </a:custGeom>
            <a:gr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14:hiddenEffects>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45"/>
            <p:cNvSpPr>
              <a:spLocks/>
            </p:cNvSpPr>
            <p:nvPr/>
          </p:nvSpPr>
          <p:spPr bwMode="auto">
            <a:xfrm>
              <a:off x="4186241" y="4540247"/>
              <a:ext cx="633415" cy="628648"/>
            </a:xfrm>
            <a:custGeom>
              <a:avLst/>
              <a:gdLst>
                <a:gd name="T0" fmla="*/ 257 w 399"/>
                <a:gd name="T1" fmla="*/ 236 h 396"/>
                <a:gd name="T2" fmla="*/ 241 w 399"/>
                <a:gd name="T3" fmla="*/ 219 h 396"/>
                <a:gd name="T4" fmla="*/ 399 w 399"/>
                <a:gd name="T5" fmla="*/ 61 h 396"/>
                <a:gd name="T6" fmla="*/ 335 w 399"/>
                <a:gd name="T7" fmla="*/ 0 h 396"/>
                <a:gd name="T8" fmla="*/ 179 w 399"/>
                <a:gd name="T9" fmla="*/ 156 h 396"/>
                <a:gd name="T10" fmla="*/ 160 w 399"/>
                <a:gd name="T11" fmla="*/ 139 h 396"/>
                <a:gd name="T12" fmla="*/ 125 w 399"/>
                <a:gd name="T13" fmla="*/ 160 h 396"/>
                <a:gd name="T14" fmla="*/ 0 w 399"/>
                <a:gd name="T15" fmla="*/ 359 h 396"/>
                <a:gd name="T16" fmla="*/ 38 w 399"/>
                <a:gd name="T17" fmla="*/ 396 h 396"/>
                <a:gd name="T18" fmla="*/ 236 w 399"/>
                <a:gd name="T19" fmla="*/ 274 h 396"/>
                <a:gd name="T20" fmla="*/ 257 w 399"/>
                <a:gd name="T21" fmla="*/ 236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9" h="396">
                  <a:moveTo>
                    <a:pt x="257" y="236"/>
                  </a:moveTo>
                  <a:lnTo>
                    <a:pt x="241" y="219"/>
                  </a:lnTo>
                  <a:lnTo>
                    <a:pt x="399" y="61"/>
                  </a:lnTo>
                  <a:lnTo>
                    <a:pt x="335" y="0"/>
                  </a:lnTo>
                  <a:lnTo>
                    <a:pt x="179" y="156"/>
                  </a:lnTo>
                  <a:lnTo>
                    <a:pt x="160" y="139"/>
                  </a:lnTo>
                  <a:lnTo>
                    <a:pt x="125" y="160"/>
                  </a:lnTo>
                  <a:lnTo>
                    <a:pt x="0" y="359"/>
                  </a:lnTo>
                  <a:lnTo>
                    <a:pt x="38" y="396"/>
                  </a:lnTo>
                  <a:lnTo>
                    <a:pt x="236" y="274"/>
                  </a:lnTo>
                  <a:lnTo>
                    <a:pt x="257" y="236"/>
                  </a:lnTo>
                  <a:close/>
                </a:path>
              </a:pathLst>
            </a:custGeom>
            <a:gr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14:hiddenEffects>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46"/>
            <p:cNvSpPr>
              <a:spLocks/>
            </p:cNvSpPr>
            <p:nvPr/>
          </p:nvSpPr>
          <p:spPr bwMode="auto">
            <a:xfrm>
              <a:off x="4076704" y="3771898"/>
              <a:ext cx="671513" cy="669923"/>
            </a:xfrm>
            <a:custGeom>
              <a:avLst/>
              <a:gdLst>
                <a:gd name="T0" fmla="*/ 90 w 179"/>
                <a:gd name="T1" fmla="*/ 0 h 179"/>
                <a:gd name="T2" fmla="*/ 67 w 179"/>
                <a:gd name="T3" fmla="*/ 3 h 179"/>
                <a:gd name="T4" fmla="*/ 70 w 179"/>
                <a:gd name="T5" fmla="*/ 5 h 179"/>
                <a:gd name="T6" fmla="*/ 102 w 179"/>
                <a:gd name="T7" fmla="*/ 37 h 179"/>
                <a:gd name="T8" fmla="*/ 102 w 179"/>
                <a:gd name="T9" fmla="*/ 96 h 179"/>
                <a:gd name="T10" fmla="*/ 42 w 179"/>
                <a:gd name="T11" fmla="*/ 96 h 179"/>
                <a:gd name="T12" fmla="*/ 10 w 179"/>
                <a:gd name="T13" fmla="*/ 64 h 179"/>
                <a:gd name="T14" fmla="*/ 6 w 179"/>
                <a:gd name="T15" fmla="*/ 59 h 179"/>
                <a:gd name="T16" fmla="*/ 0 w 179"/>
                <a:gd name="T17" fmla="*/ 89 h 179"/>
                <a:gd name="T18" fmla="*/ 90 w 179"/>
                <a:gd name="T19" fmla="*/ 179 h 179"/>
                <a:gd name="T20" fmla="*/ 179 w 179"/>
                <a:gd name="T21" fmla="*/ 89 h 179"/>
                <a:gd name="T22" fmla="*/ 90 w 179"/>
                <a:gd name="T2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9" h="179">
                  <a:moveTo>
                    <a:pt x="90" y="0"/>
                  </a:moveTo>
                  <a:cubicBezTo>
                    <a:pt x="82" y="0"/>
                    <a:pt x="75" y="1"/>
                    <a:pt x="67" y="3"/>
                  </a:cubicBezTo>
                  <a:cubicBezTo>
                    <a:pt x="68" y="4"/>
                    <a:pt x="69" y="4"/>
                    <a:pt x="70" y="5"/>
                  </a:cubicBezTo>
                  <a:cubicBezTo>
                    <a:pt x="102" y="37"/>
                    <a:pt x="102" y="37"/>
                    <a:pt x="102" y="37"/>
                  </a:cubicBezTo>
                  <a:cubicBezTo>
                    <a:pt x="118" y="53"/>
                    <a:pt x="118" y="80"/>
                    <a:pt x="102" y="96"/>
                  </a:cubicBezTo>
                  <a:cubicBezTo>
                    <a:pt x="85" y="113"/>
                    <a:pt x="59" y="113"/>
                    <a:pt x="42" y="96"/>
                  </a:cubicBezTo>
                  <a:cubicBezTo>
                    <a:pt x="10" y="64"/>
                    <a:pt x="10" y="64"/>
                    <a:pt x="10" y="64"/>
                  </a:cubicBezTo>
                  <a:cubicBezTo>
                    <a:pt x="9" y="63"/>
                    <a:pt x="7" y="61"/>
                    <a:pt x="6" y="59"/>
                  </a:cubicBezTo>
                  <a:cubicBezTo>
                    <a:pt x="2" y="68"/>
                    <a:pt x="0" y="79"/>
                    <a:pt x="0" y="89"/>
                  </a:cubicBezTo>
                  <a:cubicBezTo>
                    <a:pt x="0" y="139"/>
                    <a:pt x="40" y="179"/>
                    <a:pt x="90" y="179"/>
                  </a:cubicBezTo>
                  <a:cubicBezTo>
                    <a:pt x="139" y="179"/>
                    <a:pt x="179" y="139"/>
                    <a:pt x="179" y="89"/>
                  </a:cubicBezTo>
                  <a:cubicBezTo>
                    <a:pt x="179" y="40"/>
                    <a:pt x="139" y="0"/>
                    <a:pt x="90" y="0"/>
                  </a:cubicBezTo>
                  <a:close/>
                </a:path>
              </a:pathLst>
            </a:custGeom>
            <a:gr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14:hiddenEffects>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47"/>
            <p:cNvSpPr>
              <a:spLocks noEditPoints="1"/>
            </p:cNvSpPr>
            <p:nvPr/>
          </p:nvSpPr>
          <p:spPr bwMode="auto">
            <a:xfrm>
              <a:off x="4905373" y="4565649"/>
              <a:ext cx="604837" cy="603251"/>
            </a:xfrm>
            <a:custGeom>
              <a:avLst/>
              <a:gdLst>
                <a:gd name="T0" fmla="*/ 142 w 161"/>
                <a:gd name="T1" fmla="*/ 142 h 161"/>
                <a:gd name="T2" fmla="*/ 142 w 161"/>
                <a:gd name="T3" fmla="*/ 71 h 161"/>
                <a:gd name="T4" fmla="*/ 70 w 161"/>
                <a:gd name="T5" fmla="*/ 0 h 161"/>
                <a:gd name="T6" fmla="*/ 0 w 161"/>
                <a:gd name="T7" fmla="*/ 70 h 161"/>
                <a:gd name="T8" fmla="*/ 72 w 161"/>
                <a:gd name="T9" fmla="*/ 142 h 161"/>
                <a:gd name="T10" fmla="*/ 142 w 161"/>
                <a:gd name="T11" fmla="*/ 142 h 161"/>
                <a:gd name="T12" fmla="*/ 94 w 161"/>
                <a:gd name="T13" fmla="*/ 94 h 161"/>
                <a:gd name="T14" fmla="*/ 123 w 161"/>
                <a:gd name="T15" fmla="*/ 94 h 161"/>
                <a:gd name="T16" fmla="*/ 123 w 161"/>
                <a:gd name="T17" fmla="*/ 123 h 161"/>
                <a:gd name="T18" fmla="*/ 94 w 161"/>
                <a:gd name="T19" fmla="*/ 123 h 161"/>
                <a:gd name="T20" fmla="*/ 94 w 161"/>
                <a:gd name="T21" fmla="*/ 9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1" h="161">
                  <a:moveTo>
                    <a:pt x="142" y="142"/>
                  </a:moveTo>
                  <a:cubicBezTo>
                    <a:pt x="161" y="122"/>
                    <a:pt x="161" y="91"/>
                    <a:pt x="142" y="71"/>
                  </a:cubicBezTo>
                  <a:cubicBezTo>
                    <a:pt x="70" y="0"/>
                    <a:pt x="70" y="0"/>
                    <a:pt x="70" y="0"/>
                  </a:cubicBezTo>
                  <a:cubicBezTo>
                    <a:pt x="0" y="70"/>
                    <a:pt x="0" y="70"/>
                    <a:pt x="0" y="70"/>
                  </a:cubicBezTo>
                  <a:cubicBezTo>
                    <a:pt x="72" y="142"/>
                    <a:pt x="72" y="142"/>
                    <a:pt x="72" y="142"/>
                  </a:cubicBezTo>
                  <a:cubicBezTo>
                    <a:pt x="91" y="161"/>
                    <a:pt x="122" y="161"/>
                    <a:pt x="142" y="142"/>
                  </a:cubicBezTo>
                  <a:close/>
                  <a:moveTo>
                    <a:pt x="94" y="94"/>
                  </a:moveTo>
                  <a:cubicBezTo>
                    <a:pt x="102" y="86"/>
                    <a:pt x="115" y="86"/>
                    <a:pt x="123" y="94"/>
                  </a:cubicBezTo>
                  <a:cubicBezTo>
                    <a:pt x="131" y="102"/>
                    <a:pt x="131" y="115"/>
                    <a:pt x="123" y="123"/>
                  </a:cubicBezTo>
                  <a:cubicBezTo>
                    <a:pt x="115" y="131"/>
                    <a:pt x="102" y="131"/>
                    <a:pt x="94" y="123"/>
                  </a:cubicBezTo>
                  <a:cubicBezTo>
                    <a:pt x="86" y="115"/>
                    <a:pt x="86" y="102"/>
                    <a:pt x="94" y="94"/>
                  </a:cubicBezTo>
                  <a:close/>
                </a:path>
              </a:pathLst>
            </a:custGeom>
            <a:gr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14:hiddenEffects>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1" name="组合 100"/>
          <p:cNvGrpSpPr/>
          <p:nvPr/>
        </p:nvGrpSpPr>
        <p:grpSpPr>
          <a:xfrm>
            <a:off x="8368267" y="3837528"/>
            <a:ext cx="282747" cy="275966"/>
            <a:chOff x="587375" y="-1498600"/>
            <a:chExt cx="1720850" cy="1679575"/>
          </a:xfrm>
          <a:solidFill>
            <a:srgbClr val="1F5501"/>
          </a:solidFill>
          <a:effectLst>
            <a:outerShdw blurRad="101600" dist="25400" dir="2700000" algn="tl" rotWithShape="0">
              <a:prstClr val="black">
                <a:alpha val="10000"/>
              </a:prstClr>
            </a:outerShdw>
          </a:effectLst>
        </p:grpSpPr>
        <p:sp>
          <p:nvSpPr>
            <p:cNvPr id="102" name="Freeform 186"/>
            <p:cNvSpPr>
              <a:spLocks/>
            </p:cNvSpPr>
            <p:nvPr/>
          </p:nvSpPr>
          <p:spPr bwMode="auto">
            <a:xfrm>
              <a:off x="1892298" y="-1498600"/>
              <a:ext cx="415927" cy="503239"/>
            </a:xfrm>
            <a:custGeom>
              <a:avLst/>
              <a:gdLst>
                <a:gd name="T0" fmla="*/ 111 w 111"/>
                <a:gd name="T1" fmla="*/ 42 h 134"/>
                <a:gd name="T2" fmla="*/ 0 w 111"/>
                <a:gd name="T3" fmla="*/ 81 h 134"/>
                <a:gd name="T4" fmla="*/ 79 w 111"/>
                <a:gd name="T5" fmla="*/ 51 h 134"/>
                <a:gd name="T6" fmla="*/ 1 w 111"/>
                <a:gd name="T7" fmla="*/ 85 h 134"/>
                <a:gd name="T8" fmla="*/ 111 w 111"/>
                <a:gd name="T9" fmla="*/ 42 h 134"/>
              </a:gdLst>
              <a:ahLst/>
              <a:cxnLst>
                <a:cxn ang="0">
                  <a:pos x="T0" y="T1"/>
                </a:cxn>
                <a:cxn ang="0">
                  <a:pos x="T2" y="T3"/>
                </a:cxn>
                <a:cxn ang="0">
                  <a:pos x="T4" y="T5"/>
                </a:cxn>
                <a:cxn ang="0">
                  <a:pos x="T6" y="T7"/>
                </a:cxn>
                <a:cxn ang="0">
                  <a:pos x="T8" y="T9"/>
                </a:cxn>
              </a:cxnLst>
              <a:rect l="0" t="0" r="r" b="b"/>
              <a:pathLst>
                <a:path w="111" h="134">
                  <a:moveTo>
                    <a:pt x="111" y="42"/>
                  </a:moveTo>
                  <a:cubicBezTo>
                    <a:pt x="36" y="0"/>
                    <a:pt x="6" y="66"/>
                    <a:pt x="0" y="81"/>
                  </a:cubicBezTo>
                  <a:cubicBezTo>
                    <a:pt x="18" y="74"/>
                    <a:pt x="46" y="58"/>
                    <a:pt x="79" y="51"/>
                  </a:cubicBezTo>
                  <a:cubicBezTo>
                    <a:pt x="79" y="51"/>
                    <a:pt x="44" y="74"/>
                    <a:pt x="1" y="85"/>
                  </a:cubicBezTo>
                  <a:cubicBezTo>
                    <a:pt x="85" y="134"/>
                    <a:pt x="111" y="42"/>
                    <a:pt x="111" y="42"/>
                  </a:cubicBezTo>
                  <a:close/>
                </a:path>
              </a:pathLst>
            </a:custGeom>
            <a:gr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14:hiddenEffects>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87"/>
            <p:cNvSpPr>
              <a:spLocks/>
            </p:cNvSpPr>
            <p:nvPr/>
          </p:nvSpPr>
          <p:spPr bwMode="auto">
            <a:xfrm>
              <a:off x="1600199" y="-1498600"/>
              <a:ext cx="360363" cy="285752"/>
            </a:xfrm>
            <a:custGeom>
              <a:avLst/>
              <a:gdLst>
                <a:gd name="T0" fmla="*/ 48 w 96"/>
                <a:gd name="T1" fmla="*/ 31 h 76"/>
                <a:gd name="T2" fmla="*/ 67 w 96"/>
                <a:gd name="T3" fmla="*/ 75 h 76"/>
                <a:gd name="T4" fmla="*/ 36 w 96"/>
                <a:gd name="T5" fmla="*/ 0 h 76"/>
                <a:gd name="T6" fmla="*/ 63 w 96"/>
                <a:gd name="T7" fmla="*/ 76 h 76"/>
                <a:gd name="T8" fmla="*/ 48 w 96"/>
                <a:gd name="T9" fmla="*/ 31 h 76"/>
              </a:gdLst>
              <a:ahLst/>
              <a:cxnLst>
                <a:cxn ang="0">
                  <a:pos x="T0" y="T1"/>
                </a:cxn>
                <a:cxn ang="0">
                  <a:pos x="T2" y="T3"/>
                </a:cxn>
                <a:cxn ang="0">
                  <a:pos x="T4" y="T5"/>
                </a:cxn>
                <a:cxn ang="0">
                  <a:pos x="T6" y="T7"/>
                </a:cxn>
                <a:cxn ang="0">
                  <a:pos x="T8" y="T9"/>
                </a:cxn>
              </a:cxnLst>
              <a:rect l="0" t="0" r="r" b="b"/>
              <a:pathLst>
                <a:path w="96" h="76">
                  <a:moveTo>
                    <a:pt x="48" y="31"/>
                  </a:moveTo>
                  <a:cubicBezTo>
                    <a:pt x="48" y="31"/>
                    <a:pt x="61" y="52"/>
                    <a:pt x="67" y="75"/>
                  </a:cubicBezTo>
                  <a:cubicBezTo>
                    <a:pt x="74" y="65"/>
                    <a:pt x="96" y="22"/>
                    <a:pt x="36" y="0"/>
                  </a:cubicBezTo>
                  <a:cubicBezTo>
                    <a:pt x="36" y="0"/>
                    <a:pt x="0" y="57"/>
                    <a:pt x="63" y="76"/>
                  </a:cubicBezTo>
                  <a:cubicBezTo>
                    <a:pt x="56" y="61"/>
                    <a:pt x="51" y="40"/>
                    <a:pt x="48" y="31"/>
                  </a:cubicBezTo>
                  <a:close/>
                </a:path>
              </a:pathLst>
            </a:custGeom>
            <a:gr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14:hiddenEffects>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88"/>
            <p:cNvSpPr>
              <a:spLocks noEditPoints="1"/>
            </p:cNvSpPr>
            <p:nvPr/>
          </p:nvSpPr>
          <p:spPr bwMode="auto">
            <a:xfrm>
              <a:off x="1085851" y="-935039"/>
              <a:ext cx="461964" cy="468315"/>
            </a:xfrm>
            <a:custGeom>
              <a:avLst/>
              <a:gdLst>
                <a:gd name="T0" fmla="*/ 91 w 123"/>
                <a:gd name="T1" fmla="*/ 33 h 125"/>
                <a:gd name="T2" fmla="*/ 87 w 123"/>
                <a:gd name="T3" fmla="*/ 71 h 125"/>
                <a:gd name="T4" fmla="*/ 86 w 123"/>
                <a:gd name="T5" fmla="*/ 78 h 125"/>
                <a:gd name="T6" fmla="*/ 90 w 123"/>
                <a:gd name="T7" fmla="*/ 82 h 125"/>
                <a:gd name="T8" fmla="*/ 101 w 123"/>
                <a:gd name="T9" fmla="*/ 74 h 125"/>
                <a:gd name="T10" fmla="*/ 107 w 123"/>
                <a:gd name="T11" fmla="*/ 54 h 125"/>
                <a:gd name="T12" fmla="*/ 95 w 123"/>
                <a:gd name="T13" fmla="*/ 26 h 125"/>
                <a:gd name="T14" fmla="*/ 64 w 123"/>
                <a:gd name="T15" fmla="*/ 14 h 125"/>
                <a:gd name="T16" fmla="*/ 30 w 123"/>
                <a:gd name="T17" fmla="*/ 28 h 125"/>
                <a:gd name="T18" fmla="*/ 17 w 123"/>
                <a:gd name="T19" fmla="*/ 63 h 125"/>
                <a:gd name="T20" fmla="*/ 30 w 123"/>
                <a:gd name="T21" fmla="*/ 96 h 125"/>
                <a:gd name="T22" fmla="*/ 65 w 123"/>
                <a:gd name="T23" fmla="*/ 110 h 125"/>
                <a:gd name="T24" fmla="*/ 102 w 123"/>
                <a:gd name="T25" fmla="*/ 100 h 125"/>
                <a:gd name="T26" fmla="*/ 108 w 123"/>
                <a:gd name="T27" fmla="*/ 114 h 125"/>
                <a:gd name="T28" fmla="*/ 65 w 123"/>
                <a:gd name="T29" fmla="*/ 125 h 125"/>
                <a:gd name="T30" fmla="*/ 17 w 123"/>
                <a:gd name="T31" fmla="*/ 106 h 125"/>
                <a:gd name="T32" fmla="*/ 0 w 123"/>
                <a:gd name="T33" fmla="*/ 63 h 125"/>
                <a:gd name="T34" fmla="*/ 18 w 123"/>
                <a:gd name="T35" fmla="*/ 18 h 125"/>
                <a:gd name="T36" fmla="*/ 64 w 123"/>
                <a:gd name="T37" fmla="*/ 0 h 125"/>
                <a:gd name="T38" fmla="*/ 106 w 123"/>
                <a:gd name="T39" fmla="*/ 16 h 125"/>
                <a:gd name="T40" fmla="*/ 123 w 123"/>
                <a:gd name="T41" fmla="*/ 54 h 125"/>
                <a:gd name="T42" fmla="*/ 113 w 123"/>
                <a:gd name="T43" fmla="*/ 84 h 125"/>
                <a:gd name="T44" fmla="*/ 88 w 123"/>
                <a:gd name="T45" fmla="*/ 96 h 125"/>
                <a:gd name="T46" fmla="*/ 73 w 123"/>
                <a:gd name="T47" fmla="*/ 89 h 125"/>
                <a:gd name="T48" fmla="*/ 57 w 123"/>
                <a:gd name="T49" fmla="*/ 97 h 125"/>
                <a:gd name="T50" fmla="*/ 39 w 123"/>
                <a:gd name="T51" fmla="*/ 88 h 125"/>
                <a:gd name="T52" fmla="*/ 32 w 123"/>
                <a:gd name="T53" fmla="*/ 65 h 125"/>
                <a:gd name="T54" fmla="*/ 40 w 123"/>
                <a:gd name="T55" fmla="*/ 41 h 125"/>
                <a:gd name="T56" fmla="*/ 60 w 123"/>
                <a:gd name="T57" fmla="*/ 31 h 125"/>
                <a:gd name="T58" fmla="*/ 74 w 123"/>
                <a:gd name="T59" fmla="*/ 36 h 125"/>
                <a:gd name="T60" fmla="*/ 75 w 123"/>
                <a:gd name="T61" fmla="*/ 33 h 125"/>
                <a:gd name="T62" fmla="*/ 91 w 123"/>
                <a:gd name="T63" fmla="*/ 33 h 125"/>
                <a:gd name="T64" fmla="*/ 58 w 123"/>
                <a:gd name="T65" fmla="*/ 80 h 125"/>
                <a:gd name="T66" fmla="*/ 69 w 123"/>
                <a:gd name="T67" fmla="*/ 74 h 125"/>
                <a:gd name="T68" fmla="*/ 73 w 123"/>
                <a:gd name="T69" fmla="*/ 61 h 125"/>
                <a:gd name="T70" fmla="*/ 69 w 123"/>
                <a:gd name="T71" fmla="*/ 52 h 125"/>
                <a:gd name="T72" fmla="*/ 61 w 123"/>
                <a:gd name="T73" fmla="*/ 48 h 125"/>
                <a:gd name="T74" fmla="*/ 53 w 123"/>
                <a:gd name="T75" fmla="*/ 53 h 125"/>
                <a:gd name="T76" fmla="*/ 49 w 123"/>
                <a:gd name="T77" fmla="*/ 65 h 125"/>
                <a:gd name="T78" fmla="*/ 52 w 123"/>
                <a:gd name="T79" fmla="*/ 76 h 125"/>
                <a:gd name="T80" fmla="*/ 58 w 123"/>
                <a:gd name="T81" fmla="*/ 8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25">
                  <a:moveTo>
                    <a:pt x="91" y="33"/>
                  </a:moveTo>
                  <a:cubicBezTo>
                    <a:pt x="87" y="71"/>
                    <a:pt x="87" y="71"/>
                    <a:pt x="87" y="71"/>
                  </a:cubicBezTo>
                  <a:cubicBezTo>
                    <a:pt x="86" y="74"/>
                    <a:pt x="86" y="76"/>
                    <a:pt x="86" y="78"/>
                  </a:cubicBezTo>
                  <a:cubicBezTo>
                    <a:pt x="86" y="81"/>
                    <a:pt x="87" y="82"/>
                    <a:pt x="90" y="82"/>
                  </a:cubicBezTo>
                  <a:cubicBezTo>
                    <a:pt x="94" y="82"/>
                    <a:pt x="98" y="79"/>
                    <a:pt x="101" y="74"/>
                  </a:cubicBezTo>
                  <a:cubicBezTo>
                    <a:pt x="105" y="69"/>
                    <a:pt x="107" y="62"/>
                    <a:pt x="107" y="54"/>
                  </a:cubicBezTo>
                  <a:cubicBezTo>
                    <a:pt x="107" y="43"/>
                    <a:pt x="103" y="33"/>
                    <a:pt x="95" y="26"/>
                  </a:cubicBezTo>
                  <a:cubicBezTo>
                    <a:pt x="86" y="18"/>
                    <a:pt x="76" y="14"/>
                    <a:pt x="64" y="14"/>
                  </a:cubicBezTo>
                  <a:cubicBezTo>
                    <a:pt x="51" y="14"/>
                    <a:pt x="40" y="19"/>
                    <a:pt x="30" y="28"/>
                  </a:cubicBezTo>
                  <a:cubicBezTo>
                    <a:pt x="21" y="37"/>
                    <a:pt x="17" y="49"/>
                    <a:pt x="17" y="63"/>
                  </a:cubicBezTo>
                  <a:cubicBezTo>
                    <a:pt x="17" y="75"/>
                    <a:pt x="21" y="86"/>
                    <a:pt x="30" y="96"/>
                  </a:cubicBezTo>
                  <a:cubicBezTo>
                    <a:pt x="38" y="105"/>
                    <a:pt x="50" y="110"/>
                    <a:pt x="65" y="110"/>
                  </a:cubicBezTo>
                  <a:cubicBezTo>
                    <a:pt x="77" y="110"/>
                    <a:pt x="90" y="107"/>
                    <a:pt x="102" y="100"/>
                  </a:cubicBezTo>
                  <a:cubicBezTo>
                    <a:pt x="108" y="114"/>
                    <a:pt x="108" y="114"/>
                    <a:pt x="108" y="114"/>
                  </a:cubicBezTo>
                  <a:cubicBezTo>
                    <a:pt x="94" y="121"/>
                    <a:pt x="80" y="125"/>
                    <a:pt x="65" y="125"/>
                  </a:cubicBezTo>
                  <a:cubicBezTo>
                    <a:pt x="45" y="125"/>
                    <a:pt x="29" y="119"/>
                    <a:pt x="17" y="106"/>
                  </a:cubicBezTo>
                  <a:cubicBezTo>
                    <a:pt x="6" y="94"/>
                    <a:pt x="0" y="80"/>
                    <a:pt x="0" y="63"/>
                  </a:cubicBezTo>
                  <a:cubicBezTo>
                    <a:pt x="0" y="45"/>
                    <a:pt x="6" y="30"/>
                    <a:pt x="18" y="18"/>
                  </a:cubicBezTo>
                  <a:cubicBezTo>
                    <a:pt x="31" y="6"/>
                    <a:pt x="46" y="0"/>
                    <a:pt x="64" y="0"/>
                  </a:cubicBezTo>
                  <a:cubicBezTo>
                    <a:pt x="80" y="0"/>
                    <a:pt x="95" y="6"/>
                    <a:pt x="106" y="16"/>
                  </a:cubicBezTo>
                  <a:cubicBezTo>
                    <a:pt x="117" y="27"/>
                    <a:pt x="123" y="39"/>
                    <a:pt x="123" y="54"/>
                  </a:cubicBezTo>
                  <a:cubicBezTo>
                    <a:pt x="123" y="66"/>
                    <a:pt x="119" y="76"/>
                    <a:pt x="113" y="84"/>
                  </a:cubicBezTo>
                  <a:cubicBezTo>
                    <a:pt x="106" y="92"/>
                    <a:pt x="97" y="96"/>
                    <a:pt x="88" y="96"/>
                  </a:cubicBezTo>
                  <a:cubicBezTo>
                    <a:pt x="81" y="96"/>
                    <a:pt x="76" y="94"/>
                    <a:pt x="73" y="89"/>
                  </a:cubicBezTo>
                  <a:cubicBezTo>
                    <a:pt x="69" y="94"/>
                    <a:pt x="63" y="97"/>
                    <a:pt x="57" y="97"/>
                  </a:cubicBezTo>
                  <a:cubicBezTo>
                    <a:pt x="50" y="97"/>
                    <a:pt x="44" y="94"/>
                    <a:pt x="39" y="88"/>
                  </a:cubicBezTo>
                  <a:cubicBezTo>
                    <a:pt x="34" y="82"/>
                    <a:pt x="32" y="74"/>
                    <a:pt x="32" y="65"/>
                  </a:cubicBezTo>
                  <a:cubicBezTo>
                    <a:pt x="32" y="55"/>
                    <a:pt x="35" y="47"/>
                    <a:pt x="40" y="41"/>
                  </a:cubicBezTo>
                  <a:cubicBezTo>
                    <a:pt x="46" y="35"/>
                    <a:pt x="53" y="31"/>
                    <a:pt x="60" y="31"/>
                  </a:cubicBezTo>
                  <a:cubicBezTo>
                    <a:pt x="65" y="31"/>
                    <a:pt x="70" y="33"/>
                    <a:pt x="74" y="36"/>
                  </a:cubicBezTo>
                  <a:cubicBezTo>
                    <a:pt x="75" y="33"/>
                    <a:pt x="75" y="33"/>
                    <a:pt x="75" y="33"/>
                  </a:cubicBezTo>
                  <a:lnTo>
                    <a:pt x="91" y="33"/>
                  </a:lnTo>
                  <a:close/>
                  <a:moveTo>
                    <a:pt x="58" y="80"/>
                  </a:moveTo>
                  <a:cubicBezTo>
                    <a:pt x="62" y="80"/>
                    <a:pt x="66" y="78"/>
                    <a:pt x="69" y="74"/>
                  </a:cubicBezTo>
                  <a:cubicBezTo>
                    <a:pt x="71" y="71"/>
                    <a:pt x="73" y="66"/>
                    <a:pt x="73" y="61"/>
                  </a:cubicBezTo>
                  <a:cubicBezTo>
                    <a:pt x="73" y="57"/>
                    <a:pt x="72" y="54"/>
                    <a:pt x="69" y="52"/>
                  </a:cubicBezTo>
                  <a:cubicBezTo>
                    <a:pt x="67" y="49"/>
                    <a:pt x="64" y="48"/>
                    <a:pt x="61" y="48"/>
                  </a:cubicBezTo>
                  <a:cubicBezTo>
                    <a:pt x="58" y="48"/>
                    <a:pt x="55" y="50"/>
                    <a:pt x="53" y="53"/>
                  </a:cubicBezTo>
                  <a:cubicBezTo>
                    <a:pt x="50" y="56"/>
                    <a:pt x="49" y="60"/>
                    <a:pt x="49" y="65"/>
                  </a:cubicBezTo>
                  <a:cubicBezTo>
                    <a:pt x="49" y="70"/>
                    <a:pt x="50" y="73"/>
                    <a:pt x="52" y="76"/>
                  </a:cubicBezTo>
                  <a:cubicBezTo>
                    <a:pt x="53" y="79"/>
                    <a:pt x="56" y="80"/>
                    <a:pt x="58" y="80"/>
                  </a:cubicBezTo>
                  <a:close/>
                </a:path>
              </a:pathLst>
            </a:custGeom>
            <a:gr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14:hiddenEffects>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89"/>
            <p:cNvSpPr>
              <a:spLocks/>
            </p:cNvSpPr>
            <p:nvPr/>
          </p:nvSpPr>
          <p:spPr bwMode="auto">
            <a:xfrm>
              <a:off x="633413" y="-823911"/>
              <a:ext cx="77786" cy="123824"/>
            </a:xfrm>
            <a:custGeom>
              <a:avLst/>
              <a:gdLst>
                <a:gd name="T0" fmla="*/ 0 w 21"/>
                <a:gd name="T1" fmla="*/ 17 h 33"/>
                <a:gd name="T2" fmla="*/ 21 w 21"/>
                <a:gd name="T3" fmla="*/ 33 h 33"/>
                <a:gd name="T4" fmla="*/ 21 w 21"/>
                <a:gd name="T5" fmla="*/ 0 h 33"/>
                <a:gd name="T6" fmla="*/ 0 w 21"/>
                <a:gd name="T7" fmla="*/ 17 h 33"/>
              </a:gdLst>
              <a:ahLst/>
              <a:cxnLst>
                <a:cxn ang="0">
                  <a:pos x="T0" y="T1"/>
                </a:cxn>
                <a:cxn ang="0">
                  <a:pos x="T2" y="T3"/>
                </a:cxn>
                <a:cxn ang="0">
                  <a:pos x="T4" y="T5"/>
                </a:cxn>
                <a:cxn ang="0">
                  <a:pos x="T6" y="T7"/>
                </a:cxn>
              </a:cxnLst>
              <a:rect l="0" t="0" r="r" b="b"/>
              <a:pathLst>
                <a:path w="21" h="33">
                  <a:moveTo>
                    <a:pt x="0" y="17"/>
                  </a:moveTo>
                  <a:cubicBezTo>
                    <a:pt x="5" y="25"/>
                    <a:pt x="13" y="30"/>
                    <a:pt x="21" y="33"/>
                  </a:cubicBezTo>
                  <a:cubicBezTo>
                    <a:pt x="21" y="0"/>
                    <a:pt x="21" y="0"/>
                    <a:pt x="21" y="0"/>
                  </a:cubicBezTo>
                  <a:lnTo>
                    <a:pt x="0" y="17"/>
                  </a:lnTo>
                  <a:close/>
                </a:path>
              </a:pathLst>
            </a:custGeom>
            <a:gr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14:hiddenEffects>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90"/>
            <p:cNvSpPr>
              <a:spLocks/>
            </p:cNvSpPr>
            <p:nvPr/>
          </p:nvSpPr>
          <p:spPr bwMode="auto">
            <a:xfrm>
              <a:off x="1173164" y="-1303340"/>
              <a:ext cx="284164" cy="101601"/>
            </a:xfrm>
            <a:custGeom>
              <a:avLst/>
              <a:gdLst>
                <a:gd name="T0" fmla="*/ 52 w 76"/>
                <a:gd name="T1" fmla="*/ 6 h 27"/>
                <a:gd name="T2" fmla="*/ 25 w 76"/>
                <a:gd name="T3" fmla="*/ 6 h 27"/>
                <a:gd name="T4" fmla="*/ 0 w 76"/>
                <a:gd name="T5" fmla="*/ 27 h 27"/>
                <a:gd name="T6" fmla="*/ 76 w 76"/>
                <a:gd name="T7" fmla="*/ 27 h 27"/>
                <a:gd name="T8" fmla="*/ 52 w 76"/>
                <a:gd name="T9" fmla="*/ 6 h 27"/>
              </a:gdLst>
              <a:ahLst/>
              <a:cxnLst>
                <a:cxn ang="0">
                  <a:pos x="T0" y="T1"/>
                </a:cxn>
                <a:cxn ang="0">
                  <a:pos x="T2" y="T3"/>
                </a:cxn>
                <a:cxn ang="0">
                  <a:pos x="T4" y="T5"/>
                </a:cxn>
                <a:cxn ang="0">
                  <a:pos x="T6" y="T7"/>
                </a:cxn>
                <a:cxn ang="0">
                  <a:pos x="T8" y="T9"/>
                </a:cxn>
              </a:cxnLst>
              <a:rect l="0" t="0" r="r" b="b"/>
              <a:pathLst>
                <a:path w="76" h="27">
                  <a:moveTo>
                    <a:pt x="52" y="6"/>
                  </a:moveTo>
                  <a:cubicBezTo>
                    <a:pt x="44" y="0"/>
                    <a:pt x="32" y="0"/>
                    <a:pt x="25" y="6"/>
                  </a:cubicBezTo>
                  <a:cubicBezTo>
                    <a:pt x="0" y="27"/>
                    <a:pt x="0" y="27"/>
                    <a:pt x="0" y="27"/>
                  </a:cubicBezTo>
                  <a:cubicBezTo>
                    <a:pt x="76" y="27"/>
                    <a:pt x="76" y="27"/>
                    <a:pt x="76" y="27"/>
                  </a:cubicBezTo>
                  <a:lnTo>
                    <a:pt x="52" y="6"/>
                  </a:lnTo>
                  <a:close/>
                </a:path>
              </a:pathLst>
            </a:custGeom>
            <a:gr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14:hiddenEffects>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91"/>
            <p:cNvSpPr>
              <a:spLocks/>
            </p:cNvSpPr>
            <p:nvPr/>
          </p:nvSpPr>
          <p:spPr bwMode="auto">
            <a:xfrm>
              <a:off x="1919288" y="-823912"/>
              <a:ext cx="82549" cy="123824"/>
            </a:xfrm>
            <a:custGeom>
              <a:avLst/>
              <a:gdLst>
                <a:gd name="T0" fmla="*/ 22 w 22"/>
                <a:gd name="T1" fmla="*/ 17 h 33"/>
                <a:gd name="T2" fmla="*/ 0 w 22"/>
                <a:gd name="T3" fmla="*/ 0 h 33"/>
                <a:gd name="T4" fmla="*/ 0 w 22"/>
                <a:gd name="T5" fmla="*/ 33 h 33"/>
                <a:gd name="T6" fmla="*/ 22 w 22"/>
                <a:gd name="T7" fmla="*/ 17 h 33"/>
              </a:gdLst>
              <a:ahLst/>
              <a:cxnLst>
                <a:cxn ang="0">
                  <a:pos x="T0" y="T1"/>
                </a:cxn>
                <a:cxn ang="0">
                  <a:pos x="T2" y="T3"/>
                </a:cxn>
                <a:cxn ang="0">
                  <a:pos x="T4" y="T5"/>
                </a:cxn>
                <a:cxn ang="0">
                  <a:pos x="T6" y="T7"/>
                </a:cxn>
              </a:cxnLst>
              <a:rect l="0" t="0" r="r" b="b"/>
              <a:pathLst>
                <a:path w="22" h="33">
                  <a:moveTo>
                    <a:pt x="22" y="17"/>
                  </a:moveTo>
                  <a:cubicBezTo>
                    <a:pt x="0" y="0"/>
                    <a:pt x="0" y="0"/>
                    <a:pt x="0" y="0"/>
                  </a:cubicBezTo>
                  <a:cubicBezTo>
                    <a:pt x="0" y="33"/>
                    <a:pt x="0" y="33"/>
                    <a:pt x="0" y="33"/>
                  </a:cubicBezTo>
                  <a:cubicBezTo>
                    <a:pt x="9" y="30"/>
                    <a:pt x="17" y="25"/>
                    <a:pt x="22" y="17"/>
                  </a:cubicBezTo>
                  <a:close/>
                </a:path>
              </a:pathLst>
            </a:custGeom>
            <a:gr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14:hiddenEffects>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92"/>
            <p:cNvSpPr>
              <a:spLocks/>
            </p:cNvSpPr>
            <p:nvPr/>
          </p:nvSpPr>
          <p:spPr bwMode="auto">
            <a:xfrm>
              <a:off x="711199" y="-1201739"/>
              <a:ext cx="1208089" cy="996948"/>
            </a:xfrm>
            <a:custGeom>
              <a:avLst/>
              <a:gdLst>
                <a:gd name="T0" fmla="*/ 18 w 322"/>
                <a:gd name="T1" fmla="*/ 266 h 266"/>
                <a:gd name="T2" fmla="*/ 18 w 322"/>
                <a:gd name="T3" fmla="*/ 42 h 266"/>
                <a:gd name="T4" fmla="*/ 26 w 322"/>
                <a:gd name="T5" fmla="*/ 25 h 266"/>
                <a:gd name="T6" fmla="*/ 45 w 322"/>
                <a:gd name="T7" fmla="*/ 18 h 266"/>
                <a:gd name="T8" fmla="*/ 277 w 322"/>
                <a:gd name="T9" fmla="*/ 18 h 266"/>
                <a:gd name="T10" fmla="*/ 296 w 322"/>
                <a:gd name="T11" fmla="*/ 25 h 266"/>
                <a:gd name="T12" fmla="*/ 304 w 322"/>
                <a:gd name="T13" fmla="*/ 42 h 266"/>
                <a:gd name="T14" fmla="*/ 304 w 322"/>
                <a:gd name="T15" fmla="*/ 266 h 266"/>
                <a:gd name="T16" fmla="*/ 322 w 322"/>
                <a:gd name="T17" fmla="*/ 266 h 266"/>
                <a:gd name="T18" fmla="*/ 322 w 322"/>
                <a:gd name="T19" fmla="*/ 42 h 266"/>
                <a:gd name="T20" fmla="*/ 277 w 322"/>
                <a:gd name="T21" fmla="*/ 0 h 266"/>
                <a:gd name="T22" fmla="*/ 45 w 322"/>
                <a:gd name="T23" fmla="*/ 0 h 266"/>
                <a:gd name="T24" fmla="*/ 0 w 322"/>
                <a:gd name="T25" fmla="*/ 42 h 266"/>
                <a:gd name="T26" fmla="*/ 0 w 322"/>
                <a:gd name="T27" fmla="*/ 266 h 266"/>
                <a:gd name="T28" fmla="*/ 18 w 322"/>
                <a:gd name="T2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2" h="266">
                  <a:moveTo>
                    <a:pt x="18" y="266"/>
                  </a:moveTo>
                  <a:cubicBezTo>
                    <a:pt x="18" y="42"/>
                    <a:pt x="18" y="42"/>
                    <a:pt x="18" y="42"/>
                  </a:cubicBezTo>
                  <a:cubicBezTo>
                    <a:pt x="18" y="35"/>
                    <a:pt x="21" y="29"/>
                    <a:pt x="26" y="25"/>
                  </a:cubicBezTo>
                  <a:cubicBezTo>
                    <a:pt x="31" y="20"/>
                    <a:pt x="38" y="18"/>
                    <a:pt x="45" y="18"/>
                  </a:cubicBezTo>
                  <a:cubicBezTo>
                    <a:pt x="277" y="18"/>
                    <a:pt x="277" y="18"/>
                    <a:pt x="277" y="18"/>
                  </a:cubicBezTo>
                  <a:cubicBezTo>
                    <a:pt x="285" y="18"/>
                    <a:pt x="292" y="20"/>
                    <a:pt x="296" y="25"/>
                  </a:cubicBezTo>
                  <a:cubicBezTo>
                    <a:pt x="301" y="29"/>
                    <a:pt x="304" y="35"/>
                    <a:pt x="304" y="42"/>
                  </a:cubicBezTo>
                  <a:cubicBezTo>
                    <a:pt x="304" y="266"/>
                    <a:pt x="304" y="266"/>
                    <a:pt x="304" y="266"/>
                  </a:cubicBezTo>
                  <a:cubicBezTo>
                    <a:pt x="322" y="266"/>
                    <a:pt x="322" y="266"/>
                    <a:pt x="322" y="266"/>
                  </a:cubicBezTo>
                  <a:cubicBezTo>
                    <a:pt x="322" y="42"/>
                    <a:pt x="322" y="42"/>
                    <a:pt x="322" y="42"/>
                  </a:cubicBezTo>
                  <a:cubicBezTo>
                    <a:pt x="322" y="18"/>
                    <a:pt x="301" y="0"/>
                    <a:pt x="277" y="0"/>
                  </a:cubicBezTo>
                  <a:cubicBezTo>
                    <a:pt x="45" y="0"/>
                    <a:pt x="45" y="0"/>
                    <a:pt x="45" y="0"/>
                  </a:cubicBezTo>
                  <a:cubicBezTo>
                    <a:pt x="21" y="0"/>
                    <a:pt x="1" y="18"/>
                    <a:pt x="0" y="42"/>
                  </a:cubicBezTo>
                  <a:cubicBezTo>
                    <a:pt x="0" y="266"/>
                    <a:pt x="0" y="266"/>
                    <a:pt x="0" y="266"/>
                  </a:cubicBezTo>
                  <a:lnTo>
                    <a:pt x="18" y="266"/>
                  </a:lnTo>
                  <a:close/>
                </a:path>
              </a:pathLst>
            </a:custGeom>
            <a:gr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14:hiddenEffects>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93"/>
            <p:cNvSpPr>
              <a:spLocks noEditPoints="1"/>
            </p:cNvSpPr>
            <p:nvPr/>
          </p:nvSpPr>
          <p:spPr bwMode="auto">
            <a:xfrm>
              <a:off x="587375" y="-714376"/>
              <a:ext cx="1455737" cy="895351"/>
            </a:xfrm>
            <a:custGeom>
              <a:avLst/>
              <a:gdLst>
                <a:gd name="T0" fmla="*/ 383 w 388"/>
                <a:gd name="T1" fmla="*/ 0 h 239"/>
                <a:gd name="T2" fmla="*/ 208 w 388"/>
                <a:gd name="T3" fmla="*/ 144 h 239"/>
                <a:gd name="T4" fmla="*/ 180 w 388"/>
                <a:gd name="T5" fmla="*/ 144 h 239"/>
                <a:gd name="T6" fmla="*/ 6 w 388"/>
                <a:gd name="T7" fmla="*/ 0 h 239"/>
                <a:gd name="T8" fmla="*/ 0 w 388"/>
                <a:gd name="T9" fmla="*/ 19 h 239"/>
                <a:gd name="T10" fmla="*/ 0 w 388"/>
                <a:gd name="T11" fmla="*/ 203 h 239"/>
                <a:gd name="T12" fmla="*/ 36 w 388"/>
                <a:gd name="T13" fmla="*/ 239 h 239"/>
                <a:gd name="T14" fmla="*/ 352 w 388"/>
                <a:gd name="T15" fmla="*/ 239 h 239"/>
                <a:gd name="T16" fmla="*/ 388 w 388"/>
                <a:gd name="T17" fmla="*/ 203 h 239"/>
                <a:gd name="T18" fmla="*/ 388 w 388"/>
                <a:gd name="T19" fmla="*/ 19 h 239"/>
                <a:gd name="T20" fmla="*/ 383 w 388"/>
                <a:gd name="T21" fmla="*/ 0 h 239"/>
                <a:gd name="T22" fmla="*/ 128 w 388"/>
                <a:gd name="T23" fmla="*/ 155 h 239"/>
                <a:gd name="T24" fmla="*/ 38 w 388"/>
                <a:gd name="T25" fmla="*/ 211 h 239"/>
                <a:gd name="T26" fmla="*/ 28 w 388"/>
                <a:gd name="T27" fmla="*/ 208 h 239"/>
                <a:gd name="T28" fmla="*/ 30 w 388"/>
                <a:gd name="T29" fmla="*/ 198 h 239"/>
                <a:gd name="T30" fmla="*/ 120 w 388"/>
                <a:gd name="T31" fmla="*/ 142 h 239"/>
                <a:gd name="T32" fmla="*/ 131 w 388"/>
                <a:gd name="T33" fmla="*/ 145 h 239"/>
                <a:gd name="T34" fmla="*/ 128 w 388"/>
                <a:gd name="T35" fmla="*/ 155 h 239"/>
                <a:gd name="T36" fmla="*/ 361 w 388"/>
                <a:gd name="T37" fmla="*/ 208 h 239"/>
                <a:gd name="T38" fmla="*/ 351 w 388"/>
                <a:gd name="T39" fmla="*/ 211 h 239"/>
                <a:gd name="T40" fmla="*/ 260 w 388"/>
                <a:gd name="T41" fmla="*/ 155 h 239"/>
                <a:gd name="T42" fmla="*/ 258 w 388"/>
                <a:gd name="T43" fmla="*/ 145 h 239"/>
                <a:gd name="T44" fmla="*/ 268 w 388"/>
                <a:gd name="T45" fmla="*/ 142 h 239"/>
                <a:gd name="T46" fmla="*/ 359 w 388"/>
                <a:gd name="T47" fmla="*/ 198 h 239"/>
                <a:gd name="T48" fmla="*/ 361 w 388"/>
                <a:gd name="T49" fmla="*/ 20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8" h="239">
                  <a:moveTo>
                    <a:pt x="383" y="0"/>
                  </a:moveTo>
                  <a:cubicBezTo>
                    <a:pt x="208" y="144"/>
                    <a:pt x="208" y="144"/>
                    <a:pt x="208" y="144"/>
                  </a:cubicBezTo>
                  <a:cubicBezTo>
                    <a:pt x="201" y="150"/>
                    <a:pt x="188" y="150"/>
                    <a:pt x="180" y="144"/>
                  </a:cubicBezTo>
                  <a:cubicBezTo>
                    <a:pt x="6" y="0"/>
                    <a:pt x="6" y="0"/>
                    <a:pt x="6" y="0"/>
                  </a:cubicBezTo>
                  <a:cubicBezTo>
                    <a:pt x="2" y="6"/>
                    <a:pt x="0" y="12"/>
                    <a:pt x="0" y="19"/>
                  </a:cubicBezTo>
                  <a:cubicBezTo>
                    <a:pt x="0" y="203"/>
                    <a:pt x="0" y="203"/>
                    <a:pt x="0" y="203"/>
                  </a:cubicBezTo>
                  <a:cubicBezTo>
                    <a:pt x="0" y="223"/>
                    <a:pt x="16" y="239"/>
                    <a:pt x="36" y="239"/>
                  </a:cubicBezTo>
                  <a:cubicBezTo>
                    <a:pt x="352" y="239"/>
                    <a:pt x="352" y="239"/>
                    <a:pt x="352" y="239"/>
                  </a:cubicBezTo>
                  <a:cubicBezTo>
                    <a:pt x="372" y="239"/>
                    <a:pt x="388" y="223"/>
                    <a:pt x="388" y="203"/>
                  </a:cubicBezTo>
                  <a:cubicBezTo>
                    <a:pt x="388" y="19"/>
                    <a:pt x="388" y="19"/>
                    <a:pt x="388" y="19"/>
                  </a:cubicBezTo>
                  <a:cubicBezTo>
                    <a:pt x="388" y="12"/>
                    <a:pt x="386" y="6"/>
                    <a:pt x="383" y="0"/>
                  </a:cubicBezTo>
                  <a:close/>
                  <a:moveTo>
                    <a:pt x="128" y="155"/>
                  </a:moveTo>
                  <a:cubicBezTo>
                    <a:pt x="38" y="211"/>
                    <a:pt x="38" y="211"/>
                    <a:pt x="38" y="211"/>
                  </a:cubicBezTo>
                  <a:cubicBezTo>
                    <a:pt x="34" y="213"/>
                    <a:pt x="30" y="212"/>
                    <a:pt x="28" y="208"/>
                  </a:cubicBezTo>
                  <a:cubicBezTo>
                    <a:pt x="25" y="205"/>
                    <a:pt x="27" y="200"/>
                    <a:pt x="30" y="198"/>
                  </a:cubicBezTo>
                  <a:cubicBezTo>
                    <a:pt x="120" y="142"/>
                    <a:pt x="120" y="142"/>
                    <a:pt x="120" y="142"/>
                  </a:cubicBezTo>
                  <a:cubicBezTo>
                    <a:pt x="124" y="140"/>
                    <a:pt x="129" y="141"/>
                    <a:pt x="131" y="145"/>
                  </a:cubicBezTo>
                  <a:cubicBezTo>
                    <a:pt x="133" y="148"/>
                    <a:pt x="132" y="153"/>
                    <a:pt x="128" y="155"/>
                  </a:cubicBezTo>
                  <a:close/>
                  <a:moveTo>
                    <a:pt x="361" y="208"/>
                  </a:moveTo>
                  <a:cubicBezTo>
                    <a:pt x="359" y="212"/>
                    <a:pt x="354" y="213"/>
                    <a:pt x="351" y="211"/>
                  </a:cubicBezTo>
                  <a:cubicBezTo>
                    <a:pt x="260" y="155"/>
                    <a:pt x="260" y="155"/>
                    <a:pt x="260" y="155"/>
                  </a:cubicBezTo>
                  <a:cubicBezTo>
                    <a:pt x="257" y="153"/>
                    <a:pt x="256" y="148"/>
                    <a:pt x="258" y="145"/>
                  </a:cubicBezTo>
                  <a:cubicBezTo>
                    <a:pt x="260" y="141"/>
                    <a:pt x="265" y="140"/>
                    <a:pt x="268" y="142"/>
                  </a:cubicBezTo>
                  <a:cubicBezTo>
                    <a:pt x="359" y="198"/>
                    <a:pt x="359" y="198"/>
                    <a:pt x="359" y="198"/>
                  </a:cubicBezTo>
                  <a:cubicBezTo>
                    <a:pt x="362" y="200"/>
                    <a:pt x="363" y="205"/>
                    <a:pt x="361" y="208"/>
                  </a:cubicBezTo>
                  <a:close/>
                </a:path>
              </a:pathLst>
            </a:custGeom>
            <a:gr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14:hiddenEffects>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0" name="组合 109"/>
          <p:cNvGrpSpPr/>
          <p:nvPr/>
        </p:nvGrpSpPr>
        <p:grpSpPr>
          <a:xfrm>
            <a:off x="4150587" y="1789965"/>
            <a:ext cx="304720" cy="286452"/>
            <a:chOff x="-2553911" y="3559322"/>
            <a:chExt cx="1826946" cy="1717745"/>
          </a:xfrm>
          <a:solidFill>
            <a:srgbClr val="95C571"/>
          </a:solidFill>
          <a:effectLst>
            <a:outerShdw blurRad="101600" dist="25400" dir="2700000" algn="tl" rotWithShape="0">
              <a:prstClr val="black">
                <a:alpha val="10000"/>
              </a:prstClr>
            </a:outerShdw>
          </a:effectLst>
        </p:grpSpPr>
        <p:sp>
          <p:nvSpPr>
            <p:cNvPr id="111" name="Freeform 92"/>
            <p:cNvSpPr>
              <a:spLocks/>
            </p:cNvSpPr>
            <p:nvPr/>
          </p:nvSpPr>
          <p:spPr bwMode="auto">
            <a:xfrm>
              <a:off x="-1233304" y="4883352"/>
              <a:ext cx="160314" cy="168281"/>
            </a:xfrm>
            <a:custGeom>
              <a:avLst/>
              <a:gdLst>
                <a:gd name="T0" fmla="*/ 5 w 43"/>
                <a:gd name="T1" fmla="*/ 4 h 45"/>
                <a:gd name="T2" fmla="*/ 20 w 43"/>
                <a:gd name="T3" fmla="*/ 5 h 45"/>
                <a:gd name="T4" fmla="*/ 20 w 43"/>
                <a:gd name="T5" fmla="*/ 5 h 45"/>
                <a:gd name="T6" fmla="*/ 39 w 43"/>
                <a:gd name="T7" fmla="*/ 25 h 45"/>
                <a:gd name="T8" fmla="*/ 38 w 43"/>
                <a:gd name="T9" fmla="*/ 41 h 45"/>
                <a:gd name="T10" fmla="*/ 38 w 43"/>
                <a:gd name="T11" fmla="*/ 41 h 45"/>
                <a:gd name="T12" fmla="*/ 23 w 43"/>
                <a:gd name="T13" fmla="*/ 40 h 45"/>
                <a:gd name="T14" fmla="*/ 23 w 43"/>
                <a:gd name="T15" fmla="*/ 40 h 45"/>
                <a:gd name="T16" fmla="*/ 4 w 43"/>
                <a:gd name="T17" fmla="*/ 20 h 45"/>
                <a:gd name="T18" fmla="*/ 2 w 43"/>
                <a:gd name="T19" fmla="*/ 18 h 45"/>
                <a:gd name="T20" fmla="*/ 2 w 43"/>
                <a:gd name="T21" fmla="*/ 18 h 45"/>
                <a:gd name="T22" fmla="*/ 5 w 43"/>
                <a:gd name="T23"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5">
                  <a:moveTo>
                    <a:pt x="5" y="4"/>
                  </a:moveTo>
                  <a:cubicBezTo>
                    <a:pt x="9" y="0"/>
                    <a:pt x="16" y="0"/>
                    <a:pt x="20" y="5"/>
                  </a:cubicBezTo>
                  <a:cubicBezTo>
                    <a:pt x="20" y="5"/>
                    <a:pt x="20" y="5"/>
                    <a:pt x="20" y="5"/>
                  </a:cubicBezTo>
                  <a:cubicBezTo>
                    <a:pt x="39" y="25"/>
                    <a:pt x="39" y="25"/>
                    <a:pt x="39" y="25"/>
                  </a:cubicBezTo>
                  <a:cubicBezTo>
                    <a:pt x="43" y="30"/>
                    <a:pt x="43" y="37"/>
                    <a:pt x="38" y="41"/>
                  </a:cubicBezTo>
                  <a:cubicBezTo>
                    <a:pt x="38" y="41"/>
                    <a:pt x="38" y="41"/>
                    <a:pt x="38" y="41"/>
                  </a:cubicBezTo>
                  <a:cubicBezTo>
                    <a:pt x="34" y="45"/>
                    <a:pt x="27" y="45"/>
                    <a:pt x="23" y="40"/>
                  </a:cubicBezTo>
                  <a:cubicBezTo>
                    <a:pt x="23" y="40"/>
                    <a:pt x="23" y="40"/>
                    <a:pt x="23" y="40"/>
                  </a:cubicBezTo>
                  <a:cubicBezTo>
                    <a:pt x="4" y="20"/>
                    <a:pt x="4" y="20"/>
                    <a:pt x="4" y="20"/>
                  </a:cubicBezTo>
                  <a:cubicBezTo>
                    <a:pt x="3" y="19"/>
                    <a:pt x="3" y="18"/>
                    <a:pt x="2" y="18"/>
                  </a:cubicBezTo>
                  <a:cubicBezTo>
                    <a:pt x="2" y="18"/>
                    <a:pt x="2" y="18"/>
                    <a:pt x="2" y="18"/>
                  </a:cubicBezTo>
                  <a:cubicBezTo>
                    <a:pt x="0" y="13"/>
                    <a:pt x="1" y="8"/>
                    <a:pt x="5" y="4"/>
                  </a:cubicBezTo>
                  <a:close/>
                </a:path>
              </a:pathLst>
            </a:custGeom>
            <a:gr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14:hiddenEffects>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93"/>
            <p:cNvSpPr>
              <a:spLocks/>
            </p:cNvSpPr>
            <p:nvPr/>
          </p:nvSpPr>
          <p:spPr bwMode="auto">
            <a:xfrm>
              <a:off x="-1211083" y="4718246"/>
              <a:ext cx="190471" cy="131768"/>
            </a:xfrm>
            <a:custGeom>
              <a:avLst/>
              <a:gdLst>
                <a:gd name="T0" fmla="*/ 2 w 51"/>
                <a:gd name="T1" fmla="*/ 27 h 35"/>
                <a:gd name="T2" fmla="*/ 17 w 51"/>
                <a:gd name="T3" fmla="*/ 33 h 35"/>
                <a:gd name="T4" fmla="*/ 17 w 51"/>
                <a:gd name="T5" fmla="*/ 33 h 35"/>
                <a:gd name="T6" fmla="*/ 42 w 51"/>
                <a:gd name="T7" fmla="*/ 23 h 35"/>
                <a:gd name="T8" fmla="*/ 49 w 51"/>
                <a:gd name="T9" fmla="*/ 9 h 35"/>
                <a:gd name="T10" fmla="*/ 49 w 51"/>
                <a:gd name="T11" fmla="*/ 9 h 35"/>
                <a:gd name="T12" fmla="*/ 34 w 51"/>
                <a:gd name="T13" fmla="*/ 2 h 35"/>
                <a:gd name="T14" fmla="*/ 34 w 51"/>
                <a:gd name="T15" fmla="*/ 2 h 35"/>
                <a:gd name="T16" fmla="*/ 9 w 51"/>
                <a:gd name="T17" fmla="*/ 12 h 35"/>
                <a:gd name="T18" fmla="*/ 6 w 51"/>
                <a:gd name="T19" fmla="*/ 14 h 35"/>
                <a:gd name="T20" fmla="*/ 6 w 51"/>
                <a:gd name="T21" fmla="*/ 14 h 35"/>
                <a:gd name="T22" fmla="*/ 2 w 51"/>
                <a:gd name="T2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5">
                  <a:moveTo>
                    <a:pt x="2" y="27"/>
                  </a:moveTo>
                  <a:cubicBezTo>
                    <a:pt x="4" y="33"/>
                    <a:pt x="11" y="35"/>
                    <a:pt x="17" y="33"/>
                  </a:cubicBezTo>
                  <a:cubicBezTo>
                    <a:pt x="17" y="33"/>
                    <a:pt x="17" y="33"/>
                    <a:pt x="17" y="33"/>
                  </a:cubicBezTo>
                  <a:cubicBezTo>
                    <a:pt x="42" y="23"/>
                    <a:pt x="42" y="23"/>
                    <a:pt x="42" y="23"/>
                  </a:cubicBezTo>
                  <a:cubicBezTo>
                    <a:pt x="48" y="21"/>
                    <a:pt x="51" y="14"/>
                    <a:pt x="49" y="9"/>
                  </a:cubicBezTo>
                  <a:cubicBezTo>
                    <a:pt x="49" y="9"/>
                    <a:pt x="49" y="9"/>
                    <a:pt x="49" y="9"/>
                  </a:cubicBezTo>
                  <a:cubicBezTo>
                    <a:pt x="47" y="3"/>
                    <a:pt x="40" y="0"/>
                    <a:pt x="34" y="2"/>
                  </a:cubicBezTo>
                  <a:cubicBezTo>
                    <a:pt x="34" y="2"/>
                    <a:pt x="34" y="2"/>
                    <a:pt x="34" y="2"/>
                  </a:cubicBezTo>
                  <a:cubicBezTo>
                    <a:pt x="9" y="12"/>
                    <a:pt x="9" y="12"/>
                    <a:pt x="9" y="12"/>
                  </a:cubicBezTo>
                  <a:cubicBezTo>
                    <a:pt x="8" y="13"/>
                    <a:pt x="7" y="13"/>
                    <a:pt x="6" y="14"/>
                  </a:cubicBezTo>
                  <a:cubicBezTo>
                    <a:pt x="6" y="14"/>
                    <a:pt x="6" y="14"/>
                    <a:pt x="6" y="14"/>
                  </a:cubicBezTo>
                  <a:cubicBezTo>
                    <a:pt x="2" y="17"/>
                    <a:pt x="0" y="22"/>
                    <a:pt x="2" y="27"/>
                  </a:cubicBezTo>
                  <a:close/>
                </a:path>
              </a:pathLst>
            </a:custGeom>
            <a:gr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14:hiddenEffects>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94"/>
            <p:cNvSpPr>
              <a:spLocks noEditPoints="1"/>
            </p:cNvSpPr>
            <p:nvPr/>
          </p:nvSpPr>
          <p:spPr bwMode="auto">
            <a:xfrm>
              <a:off x="-2249157" y="4167358"/>
              <a:ext cx="801572" cy="806484"/>
            </a:xfrm>
            <a:custGeom>
              <a:avLst/>
              <a:gdLst>
                <a:gd name="T0" fmla="*/ 0 w 214"/>
                <a:gd name="T1" fmla="*/ 108 h 215"/>
                <a:gd name="T2" fmla="*/ 107 w 214"/>
                <a:gd name="T3" fmla="*/ 0 h 215"/>
                <a:gd name="T4" fmla="*/ 107 w 214"/>
                <a:gd name="T5" fmla="*/ 0 h 215"/>
                <a:gd name="T6" fmla="*/ 214 w 214"/>
                <a:gd name="T7" fmla="*/ 108 h 215"/>
                <a:gd name="T8" fmla="*/ 214 w 214"/>
                <a:gd name="T9" fmla="*/ 108 h 215"/>
                <a:gd name="T10" fmla="*/ 107 w 214"/>
                <a:gd name="T11" fmla="*/ 215 h 215"/>
                <a:gd name="T12" fmla="*/ 107 w 214"/>
                <a:gd name="T13" fmla="*/ 215 h 215"/>
                <a:gd name="T14" fmla="*/ 0 w 214"/>
                <a:gd name="T15" fmla="*/ 108 h 215"/>
                <a:gd name="T16" fmla="*/ 10 w 214"/>
                <a:gd name="T17" fmla="*/ 108 h 215"/>
                <a:gd name="T18" fmla="*/ 107 w 214"/>
                <a:gd name="T19" fmla="*/ 205 h 215"/>
                <a:gd name="T20" fmla="*/ 107 w 214"/>
                <a:gd name="T21" fmla="*/ 205 h 215"/>
                <a:gd name="T22" fmla="*/ 204 w 214"/>
                <a:gd name="T23" fmla="*/ 108 h 215"/>
                <a:gd name="T24" fmla="*/ 204 w 214"/>
                <a:gd name="T25" fmla="*/ 108 h 215"/>
                <a:gd name="T26" fmla="*/ 107 w 214"/>
                <a:gd name="T27" fmla="*/ 11 h 215"/>
                <a:gd name="T28" fmla="*/ 107 w 214"/>
                <a:gd name="T29" fmla="*/ 11 h 215"/>
                <a:gd name="T30" fmla="*/ 10 w 214"/>
                <a:gd name="T31" fmla="*/ 108 h 215"/>
                <a:gd name="T32" fmla="*/ 10 w 214"/>
                <a:gd name="T33" fmla="*/ 10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4" h="215">
                  <a:moveTo>
                    <a:pt x="0" y="108"/>
                  </a:moveTo>
                  <a:cubicBezTo>
                    <a:pt x="0" y="48"/>
                    <a:pt x="48" y="0"/>
                    <a:pt x="107" y="0"/>
                  </a:cubicBezTo>
                  <a:cubicBezTo>
                    <a:pt x="107" y="0"/>
                    <a:pt x="107" y="0"/>
                    <a:pt x="107" y="0"/>
                  </a:cubicBezTo>
                  <a:cubicBezTo>
                    <a:pt x="166" y="0"/>
                    <a:pt x="214" y="48"/>
                    <a:pt x="214" y="108"/>
                  </a:cubicBezTo>
                  <a:cubicBezTo>
                    <a:pt x="214" y="108"/>
                    <a:pt x="214" y="108"/>
                    <a:pt x="214" y="108"/>
                  </a:cubicBezTo>
                  <a:cubicBezTo>
                    <a:pt x="214" y="167"/>
                    <a:pt x="166" y="215"/>
                    <a:pt x="107" y="215"/>
                  </a:cubicBezTo>
                  <a:cubicBezTo>
                    <a:pt x="107" y="215"/>
                    <a:pt x="107" y="215"/>
                    <a:pt x="107" y="215"/>
                  </a:cubicBezTo>
                  <a:cubicBezTo>
                    <a:pt x="48" y="215"/>
                    <a:pt x="0" y="167"/>
                    <a:pt x="0" y="108"/>
                  </a:cubicBezTo>
                  <a:close/>
                  <a:moveTo>
                    <a:pt x="10" y="108"/>
                  </a:moveTo>
                  <a:cubicBezTo>
                    <a:pt x="10" y="161"/>
                    <a:pt x="54" y="204"/>
                    <a:pt x="107" y="205"/>
                  </a:cubicBezTo>
                  <a:cubicBezTo>
                    <a:pt x="107" y="205"/>
                    <a:pt x="107" y="205"/>
                    <a:pt x="107" y="205"/>
                  </a:cubicBezTo>
                  <a:cubicBezTo>
                    <a:pt x="161" y="204"/>
                    <a:pt x="204" y="161"/>
                    <a:pt x="204" y="108"/>
                  </a:cubicBezTo>
                  <a:cubicBezTo>
                    <a:pt x="204" y="108"/>
                    <a:pt x="204" y="108"/>
                    <a:pt x="204" y="108"/>
                  </a:cubicBezTo>
                  <a:cubicBezTo>
                    <a:pt x="204" y="54"/>
                    <a:pt x="161" y="11"/>
                    <a:pt x="107" y="11"/>
                  </a:cubicBezTo>
                  <a:cubicBezTo>
                    <a:pt x="107" y="11"/>
                    <a:pt x="107" y="11"/>
                    <a:pt x="107" y="11"/>
                  </a:cubicBezTo>
                  <a:cubicBezTo>
                    <a:pt x="54" y="11"/>
                    <a:pt x="10" y="54"/>
                    <a:pt x="10" y="108"/>
                  </a:cubicBezTo>
                  <a:cubicBezTo>
                    <a:pt x="10" y="108"/>
                    <a:pt x="10" y="108"/>
                    <a:pt x="10" y="108"/>
                  </a:cubicBezTo>
                  <a:close/>
                </a:path>
              </a:pathLst>
            </a:custGeom>
            <a:gr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14:hiddenEffects>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95"/>
            <p:cNvSpPr>
              <a:spLocks noEditPoints="1"/>
            </p:cNvSpPr>
            <p:nvPr/>
          </p:nvSpPr>
          <p:spPr bwMode="auto">
            <a:xfrm>
              <a:off x="-2553911" y="3864133"/>
              <a:ext cx="1414255" cy="1412934"/>
            </a:xfrm>
            <a:custGeom>
              <a:avLst/>
              <a:gdLst>
                <a:gd name="T0" fmla="*/ 377 w 377"/>
                <a:gd name="T1" fmla="*/ 182 h 377"/>
                <a:gd name="T2" fmla="*/ 341 w 377"/>
                <a:gd name="T3" fmla="*/ 149 h 377"/>
                <a:gd name="T4" fmla="*/ 325 w 377"/>
                <a:gd name="T5" fmla="*/ 110 h 377"/>
                <a:gd name="T6" fmla="*/ 327 w 377"/>
                <a:gd name="T7" fmla="*/ 61 h 377"/>
                <a:gd name="T8" fmla="*/ 324 w 377"/>
                <a:gd name="T9" fmla="*/ 58 h 377"/>
                <a:gd name="T10" fmla="*/ 319 w 377"/>
                <a:gd name="T11" fmla="*/ 53 h 377"/>
                <a:gd name="T12" fmla="*/ 317 w 377"/>
                <a:gd name="T13" fmla="*/ 51 h 377"/>
                <a:gd name="T14" fmla="*/ 268 w 377"/>
                <a:gd name="T15" fmla="*/ 53 h 377"/>
                <a:gd name="T16" fmla="*/ 229 w 377"/>
                <a:gd name="T17" fmla="*/ 36 h 377"/>
                <a:gd name="T18" fmla="*/ 196 w 377"/>
                <a:gd name="T19" fmla="*/ 0 h 377"/>
                <a:gd name="T20" fmla="*/ 192 w 377"/>
                <a:gd name="T21" fmla="*/ 0 h 377"/>
                <a:gd name="T22" fmla="*/ 185 w 377"/>
                <a:gd name="T23" fmla="*/ 0 h 377"/>
                <a:gd name="T24" fmla="*/ 182 w 377"/>
                <a:gd name="T25" fmla="*/ 0 h 377"/>
                <a:gd name="T26" fmla="*/ 149 w 377"/>
                <a:gd name="T27" fmla="*/ 36 h 377"/>
                <a:gd name="T28" fmla="*/ 109 w 377"/>
                <a:gd name="T29" fmla="*/ 52 h 377"/>
                <a:gd name="T30" fmla="*/ 60 w 377"/>
                <a:gd name="T31" fmla="*/ 50 h 377"/>
                <a:gd name="T32" fmla="*/ 58 w 377"/>
                <a:gd name="T33" fmla="*/ 52 h 377"/>
                <a:gd name="T34" fmla="*/ 53 w 377"/>
                <a:gd name="T35" fmla="*/ 57 h 377"/>
                <a:gd name="T36" fmla="*/ 50 w 377"/>
                <a:gd name="T37" fmla="*/ 60 h 377"/>
                <a:gd name="T38" fmla="*/ 52 w 377"/>
                <a:gd name="T39" fmla="*/ 108 h 377"/>
                <a:gd name="T40" fmla="*/ 36 w 377"/>
                <a:gd name="T41" fmla="*/ 148 h 377"/>
                <a:gd name="T42" fmla="*/ 0 w 377"/>
                <a:gd name="T43" fmla="*/ 181 h 377"/>
                <a:gd name="T44" fmla="*/ 0 w 377"/>
                <a:gd name="T45" fmla="*/ 184 h 377"/>
                <a:gd name="T46" fmla="*/ 0 w 377"/>
                <a:gd name="T47" fmla="*/ 191 h 377"/>
                <a:gd name="T48" fmla="*/ 0 w 377"/>
                <a:gd name="T49" fmla="*/ 195 h 377"/>
                <a:gd name="T50" fmla="*/ 35 w 377"/>
                <a:gd name="T51" fmla="*/ 228 h 377"/>
                <a:gd name="T52" fmla="*/ 51 w 377"/>
                <a:gd name="T53" fmla="*/ 267 h 377"/>
                <a:gd name="T54" fmla="*/ 49 w 377"/>
                <a:gd name="T55" fmla="*/ 316 h 377"/>
                <a:gd name="T56" fmla="*/ 52 w 377"/>
                <a:gd name="T57" fmla="*/ 319 h 377"/>
                <a:gd name="T58" fmla="*/ 57 w 377"/>
                <a:gd name="T59" fmla="*/ 324 h 377"/>
                <a:gd name="T60" fmla="*/ 59 w 377"/>
                <a:gd name="T61" fmla="*/ 326 h 377"/>
                <a:gd name="T62" fmla="*/ 108 w 377"/>
                <a:gd name="T63" fmla="*/ 324 h 377"/>
                <a:gd name="T64" fmla="*/ 147 w 377"/>
                <a:gd name="T65" fmla="*/ 341 h 377"/>
                <a:gd name="T66" fmla="*/ 180 w 377"/>
                <a:gd name="T67" fmla="*/ 377 h 377"/>
                <a:gd name="T68" fmla="*/ 184 w 377"/>
                <a:gd name="T69" fmla="*/ 377 h 377"/>
                <a:gd name="T70" fmla="*/ 191 w 377"/>
                <a:gd name="T71" fmla="*/ 377 h 377"/>
                <a:gd name="T72" fmla="*/ 194 w 377"/>
                <a:gd name="T73" fmla="*/ 377 h 377"/>
                <a:gd name="T74" fmla="*/ 227 w 377"/>
                <a:gd name="T75" fmla="*/ 341 h 377"/>
                <a:gd name="T76" fmla="*/ 267 w 377"/>
                <a:gd name="T77" fmla="*/ 325 h 377"/>
                <a:gd name="T78" fmla="*/ 316 w 377"/>
                <a:gd name="T79" fmla="*/ 327 h 377"/>
                <a:gd name="T80" fmla="*/ 318 w 377"/>
                <a:gd name="T81" fmla="*/ 325 h 377"/>
                <a:gd name="T82" fmla="*/ 323 w 377"/>
                <a:gd name="T83" fmla="*/ 320 h 377"/>
                <a:gd name="T84" fmla="*/ 326 w 377"/>
                <a:gd name="T85" fmla="*/ 317 h 377"/>
                <a:gd name="T86" fmla="*/ 324 w 377"/>
                <a:gd name="T87" fmla="*/ 269 h 377"/>
                <a:gd name="T88" fmla="*/ 341 w 377"/>
                <a:gd name="T89" fmla="*/ 229 h 377"/>
                <a:gd name="T90" fmla="*/ 377 w 377"/>
                <a:gd name="T91" fmla="*/ 196 h 377"/>
                <a:gd name="T92" fmla="*/ 377 w 377"/>
                <a:gd name="T93" fmla="*/ 193 h 377"/>
                <a:gd name="T94" fmla="*/ 377 w 377"/>
                <a:gd name="T95" fmla="*/ 186 h 377"/>
                <a:gd name="T96" fmla="*/ 377 w 377"/>
                <a:gd name="T97" fmla="*/ 182 h 377"/>
                <a:gd name="T98" fmla="*/ 188 w 377"/>
                <a:gd name="T99" fmla="*/ 303 h 377"/>
                <a:gd name="T100" fmla="*/ 73 w 377"/>
                <a:gd name="T101" fmla="*/ 189 h 377"/>
                <a:gd name="T102" fmla="*/ 188 w 377"/>
                <a:gd name="T103" fmla="*/ 74 h 377"/>
                <a:gd name="T104" fmla="*/ 303 w 377"/>
                <a:gd name="T105" fmla="*/ 189 h 377"/>
                <a:gd name="T106" fmla="*/ 188 w 377"/>
                <a:gd name="T107" fmla="*/ 303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 h="377">
                  <a:moveTo>
                    <a:pt x="377" y="182"/>
                  </a:moveTo>
                  <a:cubicBezTo>
                    <a:pt x="377" y="160"/>
                    <a:pt x="354" y="152"/>
                    <a:pt x="341" y="149"/>
                  </a:cubicBezTo>
                  <a:cubicBezTo>
                    <a:pt x="337" y="135"/>
                    <a:pt x="332" y="122"/>
                    <a:pt x="325" y="110"/>
                  </a:cubicBezTo>
                  <a:cubicBezTo>
                    <a:pt x="332" y="99"/>
                    <a:pt x="343" y="77"/>
                    <a:pt x="327" y="61"/>
                  </a:cubicBezTo>
                  <a:cubicBezTo>
                    <a:pt x="324" y="58"/>
                    <a:pt x="324" y="58"/>
                    <a:pt x="324" y="58"/>
                  </a:cubicBezTo>
                  <a:cubicBezTo>
                    <a:pt x="319" y="53"/>
                    <a:pt x="319" y="53"/>
                    <a:pt x="319" y="53"/>
                  </a:cubicBezTo>
                  <a:cubicBezTo>
                    <a:pt x="317" y="51"/>
                    <a:pt x="317" y="51"/>
                    <a:pt x="317" y="51"/>
                  </a:cubicBezTo>
                  <a:cubicBezTo>
                    <a:pt x="301" y="35"/>
                    <a:pt x="280" y="45"/>
                    <a:pt x="268" y="53"/>
                  </a:cubicBezTo>
                  <a:cubicBezTo>
                    <a:pt x="256" y="45"/>
                    <a:pt x="243" y="40"/>
                    <a:pt x="229" y="36"/>
                  </a:cubicBezTo>
                  <a:cubicBezTo>
                    <a:pt x="226" y="23"/>
                    <a:pt x="218" y="0"/>
                    <a:pt x="196" y="0"/>
                  </a:cubicBezTo>
                  <a:cubicBezTo>
                    <a:pt x="192" y="0"/>
                    <a:pt x="192" y="0"/>
                    <a:pt x="192" y="0"/>
                  </a:cubicBezTo>
                  <a:cubicBezTo>
                    <a:pt x="185" y="0"/>
                    <a:pt x="185" y="0"/>
                    <a:pt x="185" y="0"/>
                  </a:cubicBezTo>
                  <a:cubicBezTo>
                    <a:pt x="182" y="0"/>
                    <a:pt x="182" y="0"/>
                    <a:pt x="182" y="0"/>
                  </a:cubicBezTo>
                  <a:cubicBezTo>
                    <a:pt x="160" y="0"/>
                    <a:pt x="152" y="23"/>
                    <a:pt x="149" y="36"/>
                  </a:cubicBezTo>
                  <a:cubicBezTo>
                    <a:pt x="135" y="39"/>
                    <a:pt x="121" y="45"/>
                    <a:pt x="109" y="52"/>
                  </a:cubicBezTo>
                  <a:cubicBezTo>
                    <a:pt x="98" y="44"/>
                    <a:pt x="76" y="34"/>
                    <a:pt x="60" y="50"/>
                  </a:cubicBezTo>
                  <a:cubicBezTo>
                    <a:pt x="58" y="52"/>
                    <a:pt x="58" y="52"/>
                    <a:pt x="58" y="52"/>
                  </a:cubicBezTo>
                  <a:cubicBezTo>
                    <a:pt x="53" y="57"/>
                    <a:pt x="53" y="57"/>
                    <a:pt x="53" y="57"/>
                  </a:cubicBezTo>
                  <a:cubicBezTo>
                    <a:pt x="50" y="60"/>
                    <a:pt x="50" y="60"/>
                    <a:pt x="50" y="60"/>
                  </a:cubicBezTo>
                  <a:cubicBezTo>
                    <a:pt x="35" y="75"/>
                    <a:pt x="45" y="97"/>
                    <a:pt x="52" y="108"/>
                  </a:cubicBezTo>
                  <a:cubicBezTo>
                    <a:pt x="45" y="120"/>
                    <a:pt x="39" y="134"/>
                    <a:pt x="36" y="148"/>
                  </a:cubicBezTo>
                  <a:cubicBezTo>
                    <a:pt x="23" y="150"/>
                    <a:pt x="0" y="158"/>
                    <a:pt x="0" y="181"/>
                  </a:cubicBezTo>
                  <a:cubicBezTo>
                    <a:pt x="0" y="184"/>
                    <a:pt x="0" y="184"/>
                    <a:pt x="0" y="184"/>
                  </a:cubicBezTo>
                  <a:cubicBezTo>
                    <a:pt x="0" y="191"/>
                    <a:pt x="0" y="191"/>
                    <a:pt x="0" y="191"/>
                  </a:cubicBezTo>
                  <a:cubicBezTo>
                    <a:pt x="0" y="195"/>
                    <a:pt x="0" y="195"/>
                    <a:pt x="0" y="195"/>
                  </a:cubicBezTo>
                  <a:cubicBezTo>
                    <a:pt x="0" y="217"/>
                    <a:pt x="22" y="225"/>
                    <a:pt x="35" y="228"/>
                  </a:cubicBezTo>
                  <a:cubicBezTo>
                    <a:pt x="39" y="242"/>
                    <a:pt x="44" y="255"/>
                    <a:pt x="51" y="267"/>
                  </a:cubicBezTo>
                  <a:cubicBezTo>
                    <a:pt x="44" y="279"/>
                    <a:pt x="33" y="300"/>
                    <a:pt x="49" y="316"/>
                  </a:cubicBezTo>
                  <a:cubicBezTo>
                    <a:pt x="52" y="319"/>
                    <a:pt x="52" y="319"/>
                    <a:pt x="52" y="319"/>
                  </a:cubicBezTo>
                  <a:cubicBezTo>
                    <a:pt x="57" y="324"/>
                    <a:pt x="57" y="324"/>
                    <a:pt x="57" y="324"/>
                  </a:cubicBezTo>
                  <a:cubicBezTo>
                    <a:pt x="59" y="326"/>
                    <a:pt x="59" y="326"/>
                    <a:pt x="59" y="326"/>
                  </a:cubicBezTo>
                  <a:cubicBezTo>
                    <a:pt x="75" y="342"/>
                    <a:pt x="97" y="332"/>
                    <a:pt x="108" y="324"/>
                  </a:cubicBezTo>
                  <a:cubicBezTo>
                    <a:pt x="120" y="332"/>
                    <a:pt x="133" y="337"/>
                    <a:pt x="147" y="341"/>
                  </a:cubicBezTo>
                  <a:cubicBezTo>
                    <a:pt x="150" y="354"/>
                    <a:pt x="158" y="377"/>
                    <a:pt x="180" y="377"/>
                  </a:cubicBezTo>
                  <a:cubicBezTo>
                    <a:pt x="184" y="377"/>
                    <a:pt x="184" y="377"/>
                    <a:pt x="184" y="377"/>
                  </a:cubicBezTo>
                  <a:cubicBezTo>
                    <a:pt x="191" y="377"/>
                    <a:pt x="191" y="377"/>
                    <a:pt x="191" y="377"/>
                  </a:cubicBezTo>
                  <a:cubicBezTo>
                    <a:pt x="194" y="377"/>
                    <a:pt x="194" y="377"/>
                    <a:pt x="194" y="377"/>
                  </a:cubicBezTo>
                  <a:cubicBezTo>
                    <a:pt x="217" y="377"/>
                    <a:pt x="225" y="355"/>
                    <a:pt x="227" y="341"/>
                  </a:cubicBezTo>
                  <a:cubicBezTo>
                    <a:pt x="241" y="338"/>
                    <a:pt x="255" y="332"/>
                    <a:pt x="267" y="325"/>
                  </a:cubicBezTo>
                  <a:cubicBezTo>
                    <a:pt x="278" y="333"/>
                    <a:pt x="300" y="343"/>
                    <a:pt x="316" y="327"/>
                  </a:cubicBezTo>
                  <a:cubicBezTo>
                    <a:pt x="318" y="325"/>
                    <a:pt x="318" y="325"/>
                    <a:pt x="318" y="325"/>
                  </a:cubicBezTo>
                  <a:cubicBezTo>
                    <a:pt x="323" y="320"/>
                    <a:pt x="323" y="320"/>
                    <a:pt x="323" y="320"/>
                  </a:cubicBezTo>
                  <a:cubicBezTo>
                    <a:pt x="326" y="317"/>
                    <a:pt x="326" y="317"/>
                    <a:pt x="326" y="317"/>
                  </a:cubicBezTo>
                  <a:cubicBezTo>
                    <a:pt x="342" y="302"/>
                    <a:pt x="331" y="280"/>
                    <a:pt x="324" y="269"/>
                  </a:cubicBezTo>
                  <a:cubicBezTo>
                    <a:pt x="331" y="257"/>
                    <a:pt x="337" y="243"/>
                    <a:pt x="341" y="229"/>
                  </a:cubicBezTo>
                  <a:cubicBezTo>
                    <a:pt x="354" y="227"/>
                    <a:pt x="377" y="219"/>
                    <a:pt x="377" y="196"/>
                  </a:cubicBezTo>
                  <a:cubicBezTo>
                    <a:pt x="377" y="193"/>
                    <a:pt x="377" y="193"/>
                    <a:pt x="377" y="193"/>
                  </a:cubicBezTo>
                  <a:cubicBezTo>
                    <a:pt x="377" y="186"/>
                    <a:pt x="377" y="186"/>
                    <a:pt x="377" y="186"/>
                  </a:cubicBezTo>
                  <a:lnTo>
                    <a:pt x="377" y="182"/>
                  </a:lnTo>
                  <a:close/>
                  <a:moveTo>
                    <a:pt x="188" y="303"/>
                  </a:moveTo>
                  <a:cubicBezTo>
                    <a:pt x="125" y="303"/>
                    <a:pt x="73" y="252"/>
                    <a:pt x="73" y="189"/>
                  </a:cubicBezTo>
                  <a:cubicBezTo>
                    <a:pt x="73" y="125"/>
                    <a:pt x="125" y="74"/>
                    <a:pt x="188" y="74"/>
                  </a:cubicBezTo>
                  <a:cubicBezTo>
                    <a:pt x="252" y="74"/>
                    <a:pt x="303" y="125"/>
                    <a:pt x="303" y="189"/>
                  </a:cubicBezTo>
                  <a:cubicBezTo>
                    <a:pt x="303" y="252"/>
                    <a:pt x="252" y="303"/>
                    <a:pt x="188" y="303"/>
                  </a:cubicBezTo>
                  <a:close/>
                </a:path>
              </a:pathLst>
            </a:custGeom>
            <a:gr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14:hiddenEffects>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96"/>
            <p:cNvSpPr>
              <a:spLocks/>
            </p:cNvSpPr>
            <p:nvPr/>
          </p:nvSpPr>
          <p:spPr bwMode="auto">
            <a:xfrm>
              <a:off x="-1574564" y="3559322"/>
              <a:ext cx="847599" cy="847758"/>
            </a:xfrm>
            <a:custGeom>
              <a:avLst/>
              <a:gdLst>
                <a:gd name="T0" fmla="*/ 204 w 226"/>
                <a:gd name="T1" fmla="*/ 90 h 226"/>
                <a:gd name="T2" fmla="*/ 195 w 226"/>
                <a:gd name="T3" fmla="*/ 66 h 226"/>
                <a:gd name="T4" fmla="*/ 196 w 226"/>
                <a:gd name="T5" fmla="*/ 37 h 226"/>
                <a:gd name="T6" fmla="*/ 195 w 226"/>
                <a:gd name="T7" fmla="*/ 35 h 226"/>
                <a:gd name="T8" fmla="*/ 192 w 226"/>
                <a:gd name="T9" fmla="*/ 32 h 226"/>
                <a:gd name="T10" fmla="*/ 190 w 226"/>
                <a:gd name="T11" fmla="*/ 31 h 226"/>
                <a:gd name="T12" fmla="*/ 161 w 226"/>
                <a:gd name="T13" fmla="*/ 32 h 226"/>
                <a:gd name="T14" fmla="*/ 137 w 226"/>
                <a:gd name="T15" fmla="*/ 22 h 226"/>
                <a:gd name="T16" fmla="*/ 117 w 226"/>
                <a:gd name="T17" fmla="*/ 0 h 226"/>
                <a:gd name="T18" fmla="*/ 115 w 226"/>
                <a:gd name="T19" fmla="*/ 0 h 226"/>
                <a:gd name="T20" fmla="*/ 111 w 226"/>
                <a:gd name="T21" fmla="*/ 0 h 226"/>
                <a:gd name="T22" fmla="*/ 109 w 226"/>
                <a:gd name="T23" fmla="*/ 0 h 226"/>
                <a:gd name="T24" fmla="*/ 89 w 226"/>
                <a:gd name="T25" fmla="*/ 22 h 226"/>
                <a:gd name="T26" fmla="*/ 66 w 226"/>
                <a:gd name="T27" fmla="*/ 31 h 226"/>
                <a:gd name="T28" fmla="*/ 36 w 226"/>
                <a:gd name="T29" fmla="*/ 30 h 226"/>
                <a:gd name="T30" fmla="*/ 35 w 226"/>
                <a:gd name="T31" fmla="*/ 32 h 226"/>
                <a:gd name="T32" fmla="*/ 32 w 226"/>
                <a:gd name="T33" fmla="*/ 35 h 226"/>
                <a:gd name="T34" fmla="*/ 30 w 226"/>
                <a:gd name="T35" fmla="*/ 36 h 226"/>
                <a:gd name="T36" fmla="*/ 31 w 226"/>
                <a:gd name="T37" fmla="*/ 65 h 226"/>
                <a:gd name="T38" fmla="*/ 21 w 226"/>
                <a:gd name="T39" fmla="*/ 89 h 226"/>
                <a:gd name="T40" fmla="*/ 0 w 226"/>
                <a:gd name="T41" fmla="*/ 109 h 226"/>
                <a:gd name="T42" fmla="*/ 0 w 226"/>
                <a:gd name="T43" fmla="*/ 111 h 226"/>
                <a:gd name="T44" fmla="*/ 0 w 226"/>
                <a:gd name="T45" fmla="*/ 115 h 226"/>
                <a:gd name="T46" fmla="*/ 0 w 226"/>
                <a:gd name="T47" fmla="*/ 117 h 226"/>
                <a:gd name="T48" fmla="*/ 0 w 226"/>
                <a:gd name="T49" fmla="*/ 119 h 226"/>
                <a:gd name="T50" fmla="*/ 7 w 226"/>
                <a:gd name="T51" fmla="*/ 122 h 226"/>
                <a:gd name="T52" fmla="*/ 36 w 226"/>
                <a:gd name="T53" fmla="*/ 114 h 226"/>
                <a:gd name="T54" fmla="*/ 44 w 226"/>
                <a:gd name="T55" fmla="*/ 115 h 226"/>
                <a:gd name="T56" fmla="*/ 44 w 226"/>
                <a:gd name="T57" fmla="*/ 113 h 226"/>
                <a:gd name="T58" fmla="*/ 113 w 226"/>
                <a:gd name="T59" fmla="*/ 44 h 226"/>
                <a:gd name="T60" fmla="*/ 182 w 226"/>
                <a:gd name="T61" fmla="*/ 113 h 226"/>
                <a:gd name="T62" fmla="*/ 113 w 226"/>
                <a:gd name="T63" fmla="*/ 182 h 226"/>
                <a:gd name="T64" fmla="*/ 82 w 226"/>
                <a:gd name="T65" fmla="*/ 175 h 226"/>
                <a:gd name="T66" fmla="*/ 75 w 226"/>
                <a:gd name="T67" fmla="*/ 191 h 226"/>
                <a:gd name="T68" fmla="*/ 80 w 226"/>
                <a:gd name="T69" fmla="*/ 202 h 226"/>
                <a:gd name="T70" fmla="*/ 88 w 226"/>
                <a:gd name="T71" fmla="*/ 205 h 226"/>
                <a:gd name="T72" fmla="*/ 108 w 226"/>
                <a:gd name="T73" fmla="*/ 226 h 226"/>
                <a:gd name="T74" fmla="*/ 110 w 226"/>
                <a:gd name="T75" fmla="*/ 226 h 226"/>
                <a:gd name="T76" fmla="*/ 114 w 226"/>
                <a:gd name="T77" fmla="*/ 226 h 226"/>
                <a:gd name="T78" fmla="*/ 117 w 226"/>
                <a:gd name="T79" fmla="*/ 226 h 226"/>
                <a:gd name="T80" fmla="*/ 136 w 226"/>
                <a:gd name="T81" fmla="*/ 205 h 226"/>
                <a:gd name="T82" fmla="*/ 160 w 226"/>
                <a:gd name="T83" fmla="*/ 195 h 226"/>
                <a:gd name="T84" fmla="*/ 189 w 226"/>
                <a:gd name="T85" fmla="*/ 196 h 226"/>
                <a:gd name="T86" fmla="*/ 191 w 226"/>
                <a:gd name="T87" fmla="*/ 195 h 226"/>
                <a:gd name="T88" fmla="*/ 194 w 226"/>
                <a:gd name="T89" fmla="*/ 192 h 226"/>
                <a:gd name="T90" fmla="*/ 195 w 226"/>
                <a:gd name="T91" fmla="*/ 191 h 226"/>
                <a:gd name="T92" fmla="*/ 194 w 226"/>
                <a:gd name="T93" fmla="*/ 161 h 226"/>
                <a:gd name="T94" fmla="*/ 204 w 226"/>
                <a:gd name="T95" fmla="*/ 138 h 226"/>
                <a:gd name="T96" fmla="*/ 226 w 226"/>
                <a:gd name="T97" fmla="*/ 118 h 226"/>
                <a:gd name="T98" fmla="*/ 226 w 226"/>
                <a:gd name="T99" fmla="*/ 116 h 226"/>
                <a:gd name="T100" fmla="*/ 226 w 226"/>
                <a:gd name="T101" fmla="*/ 112 h 226"/>
                <a:gd name="T102" fmla="*/ 226 w 226"/>
                <a:gd name="T103" fmla="*/ 110 h 226"/>
                <a:gd name="T104" fmla="*/ 204 w 226"/>
                <a:gd name="T105" fmla="*/ 9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226">
                  <a:moveTo>
                    <a:pt x="204" y="90"/>
                  </a:moveTo>
                  <a:cubicBezTo>
                    <a:pt x="202" y="81"/>
                    <a:pt x="199" y="73"/>
                    <a:pt x="195" y="66"/>
                  </a:cubicBezTo>
                  <a:cubicBezTo>
                    <a:pt x="199" y="59"/>
                    <a:pt x="206" y="46"/>
                    <a:pt x="196" y="37"/>
                  </a:cubicBezTo>
                  <a:cubicBezTo>
                    <a:pt x="195" y="35"/>
                    <a:pt x="195" y="35"/>
                    <a:pt x="195" y="35"/>
                  </a:cubicBezTo>
                  <a:cubicBezTo>
                    <a:pt x="192" y="32"/>
                    <a:pt x="192" y="32"/>
                    <a:pt x="192" y="32"/>
                  </a:cubicBezTo>
                  <a:cubicBezTo>
                    <a:pt x="190" y="31"/>
                    <a:pt x="190" y="31"/>
                    <a:pt x="190" y="31"/>
                  </a:cubicBezTo>
                  <a:cubicBezTo>
                    <a:pt x="181" y="21"/>
                    <a:pt x="168" y="27"/>
                    <a:pt x="161" y="32"/>
                  </a:cubicBezTo>
                  <a:cubicBezTo>
                    <a:pt x="154" y="28"/>
                    <a:pt x="146" y="24"/>
                    <a:pt x="137" y="22"/>
                  </a:cubicBezTo>
                  <a:cubicBezTo>
                    <a:pt x="136" y="14"/>
                    <a:pt x="131" y="0"/>
                    <a:pt x="117" y="0"/>
                  </a:cubicBezTo>
                  <a:cubicBezTo>
                    <a:pt x="115" y="0"/>
                    <a:pt x="115" y="0"/>
                    <a:pt x="115" y="0"/>
                  </a:cubicBezTo>
                  <a:cubicBezTo>
                    <a:pt x="111" y="0"/>
                    <a:pt x="111" y="0"/>
                    <a:pt x="111" y="0"/>
                  </a:cubicBezTo>
                  <a:cubicBezTo>
                    <a:pt x="109" y="0"/>
                    <a:pt x="109" y="0"/>
                    <a:pt x="109" y="0"/>
                  </a:cubicBezTo>
                  <a:cubicBezTo>
                    <a:pt x="96" y="0"/>
                    <a:pt x="91" y="14"/>
                    <a:pt x="89" y="22"/>
                  </a:cubicBezTo>
                  <a:cubicBezTo>
                    <a:pt x="81" y="24"/>
                    <a:pt x="73" y="27"/>
                    <a:pt x="66" y="31"/>
                  </a:cubicBezTo>
                  <a:cubicBezTo>
                    <a:pt x="59" y="27"/>
                    <a:pt x="46" y="21"/>
                    <a:pt x="36" y="30"/>
                  </a:cubicBezTo>
                  <a:cubicBezTo>
                    <a:pt x="35" y="32"/>
                    <a:pt x="35" y="32"/>
                    <a:pt x="35" y="32"/>
                  </a:cubicBezTo>
                  <a:cubicBezTo>
                    <a:pt x="32" y="35"/>
                    <a:pt x="32" y="35"/>
                    <a:pt x="32" y="35"/>
                  </a:cubicBezTo>
                  <a:cubicBezTo>
                    <a:pt x="30" y="36"/>
                    <a:pt x="30" y="36"/>
                    <a:pt x="30" y="36"/>
                  </a:cubicBezTo>
                  <a:cubicBezTo>
                    <a:pt x="21" y="45"/>
                    <a:pt x="27" y="58"/>
                    <a:pt x="31" y="65"/>
                  </a:cubicBezTo>
                  <a:cubicBezTo>
                    <a:pt x="27" y="72"/>
                    <a:pt x="24" y="80"/>
                    <a:pt x="21" y="89"/>
                  </a:cubicBezTo>
                  <a:cubicBezTo>
                    <a:pt x="14" y="90"/>
                    <a:pt x="0" y="95"/>
                    <a:pt x="0" y="109"/>
                  </a:cubicBezTo>
                  <a:cubicBezTo>
                    <a:pt x="0" y="111"/>
                    <a:pt x="0" y="111"/>
                    <a:pt x="0" y="111"/>
                  </a:cubicBezTo>
                  <a:cubicBezTo>
                    <a:pt x="0" y="115"/>
                    <a:pt x="0" y="115"/>
                    <a:pt x="0" y="115"/>
                  </a:cubicBezTo>
                  <a:cubicBezTo>
                    <a:pt x="0" y="117"/>
                    <a:pt x="0" y="117"/>
                    <a:pt x="0" y="117"/>
                  </a:cubicBezTo>
                  <a:cubicBezTo>
                    <a:pt x="0" y="118"/>
                    <a:pt x="0" y="118"/>
                    <a:pt x="0" y="119"/>
                  </a:cubicBezTo>
                  <a:cubicBezTo>
                    <a:pt x="2" y="120"/>
                    <a:pt x="5" y="121"/>
                    <a:pt x="7" y="122"/>
                  </a:cubicBezTo>
                  <a:cubicBezTo>
                    <a:pt x="15" y="118"/>
                    <a:pt x="25" y="114"/>
                    <a:pt x="36" y="114"/>
                  </a:cubicBezTo>
                  <a:cubicBezTo>
                    <a:pt x="39" y="114"/>
                    <a:pt x="41" y="114"/>
                    <a:pt x="44" y="115"/>
                  </a:cubicBezTo>
                  <a:cubicBezTo>
                    <a:pt x="44" y="114"/>
                    <a:pt x="44" y="114"/>
                    <a:pt x="44" y="113"/>
                  </a:cubicBezTo>
                  <a:cubicBezTo>
                    <a:pt x="44" y="75"/>
                    <a:pt x="75" y="44"/>
                    <a:pt x="113" y="44"/>
                  </a:cubicBezTo>
                  <a:cubicBezTo>
                    <a:pt x="151" y="44"/>
                    <a:pt x="182" y="75"/>
                    <a:pt x="182" y="113"/>
                  </a:cubicBezTo>
                  <a:cubicBezTo>
                    <a:pt x="182" y="151"/>
                    <a:pt x="151" y="182"/>
                    <a:pt x="113" y="182"/>
                  </a:cubicBezTo>
                  <a:cubicBezTo>
                    <a:pt x="102" y="182"/>
                    <a:pt x="91" y="179"/>
                    <a:pt x="82" y="175"/>
                  </a:cubicBezTo>
                  <a:cubicBezTo>
                    <a:pt x="80" y="181"/>
                    <a:pt x="78" y="186"/>
                    <a:pt x="75" y="191"/>
                  </a:cubicBezTo>
                  <a:cubicBezTo>
                    <a:pt x="77" y="195"/>
                    <a:pt x="79" y="198"/>
                    <a:pt x="80" y="202"/>
                  </a:cubicBezTo>
                  <a:cubicBezTo>
                    <a:pt x="83" y="203"/>
                    <a:pt x="86" y="204"/>
                    <a:pt x="88" y="205"/>
                  </a:cubicBezTo>
                  <a:cubicBezTo>
                    <a:pt x="90" y="212"/>
                    <a:pt x="95" y="226"/>
                    <a:pt x="108" y="226"/>
                  </a:cubicBezTo>
                  <a:cubicBezTo>
                    <a:pt x="110" y="226"/>
                    <a:pt x="110" y="226"/>
                    <a:pt x="110" y="226"/>
                  </a:cubicBezTo>
                  <a:cubicBezTo>
                    <a:pt x="114" y="226"/>
                    <a:pt x="114" y="226"/>
                    <a:pt x="114" y="226"/>
                  </a:cubicBezTo>
                  <a:cubicBezTo>
                    <a:pt x="117" y="226"/>
                    <a:pt x="117" y="226"/>
                    <a:pt x="117" y="226"/>
                  </a:cubicBezTo>
                  <a:cubicBezTo>
                    <a:pt x="130" y="226"/>
                    <a:pt x="135" y="213"/>
                    <a:pt x="136" y="205"/>
                  </a:cubicBezTo>
                  <a:cubicBezTo>
                    <a:pt x="145" y="203"/>
                    <a:pt x="153" y="199"/>
                    <a:pt x="160" y="195"/>
                  </a:cubicBezTo>
                  <a:cubicBezTo>
                    <a:pt x="167" y="200"/>
                    <a:pt x="180" y="206"/>
                    <a:pt x="189" y="196"/>
                  </a:cubicBezTo>
                  <a:cubicBezTo>
                    <a:pt x="191" y="195"/>
                    <a:pt x="191" y="195"/>
                    <a:pt x="191" y="195"/>
                  </a:cubicBezTo>
                  <a:cubicBezTo>
                    <a:pt x="194" y="192"/>
                    <a:pt x="194" y="192"/>
                    <a:pt x="194" y="192"/>
                  </a:cubicBezTo>
                  <a:cubicBezTo>
                    <a:pt x="195" y="191"/>
                    <a:pt x="195" y="191"/>
                    <a:pt x="195" y="191"/>
                  </a:cubicBezTo>
                  <a:cubicBezTo>
                    <a:pt x="205" y="181"/>
                    <a:pt x="199" y="168"/>
                    <a:pt x="194" y="161"/>
                  </a:cubicBezTo>
                  <a:cubicBezTo>
                    <a:pt x="199" y="154"/>
                    <a:pt x="202" y="146"/>
                    <a:pt x="204" y="138"/>
                  </a:cubicBezTo>
                  <a:cubicBezTo>
                    <a:pt x="212" y="136"/>
                    <a:pt x="226" y="131"/>
                    <a:pt x="226" y="118"/>
                  </a:cubicBezTo>
                  <a:cubicBezTo>
                    <a:pt x="226" y="116"/>
                    <a:pt x="226" y="116"/>
                    <a:pt x="226" y="116"/>
                  </a:cubicBezTo>
                  <a:cubicBezTo>
                    <a:pt x="226" y="112"/>
                    <a:pt x="226" y="112"/>
                    <a:pt x="226" y="112"/>
                  </a:cubicBezTo>
                  <a:cubicBezTo>
                    <a:pt x="226" y="110"/>
                    <a:pt x="226" y="110"/>
                    <a:pt x="226" y="110"/>
                  </a:cubicBezTo>
                  <a:cubicBezTo>
                    <a:pt x="226" y="96"/>
                    <a:pt x="212" y="91"/>
                    <a:pt x="204" y="90"/>
                  </a:cubicBezTo>
                  <a:close/>
                </a:path>
              </a:pathLst>
            </a:custGeom>
            <a:gr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14:hiddenEffects>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97"/>
            <p:cNvSpPr>
              <a:spLocks/>
            </p:cNvSpPr>
            <p:nvPr/>
          </p:nvSpPr>
          <p:spPr bwMode="auto">
            <a:xfrm>
              <a:off x="-1395204" y="3743477"/>
              <a:ext cx="484118" cy="484209"/>
            </a:xfrm>
            <a:custGeom>
              <a:avLst/>
              <a:gdLst>
                <a:gd name="T0" fmla="*/ 129 w 129"/>
                <a:gd name="T1" fmla="*/ 64 h 129"/>
                <a:gd name="T2" fmla="*/ 65 w 129"/>
                <a:gd name="T3" fmla="*/ 0 h 129"/>
                <a:gd name="T4" fmla="*/ 0 w 129"/>
                <a:gd name="T5" fmla="*/ 64 h 129"/>
                <a:gd name="T6" fmla="*/ 1 w 129"/>
                <a:gd name="T7" fmla="*/ 67 h 129"/>
                <a:gd name="T8" fmla="*/ 7 w 129"/>
                <a:gd name="T9" fmla="*/ 70 h 129"/>
                <a:gd name="T10" fmla="*/ 7 w 129"/>
                <a:gd name="T11" fmla="*/ 64 h 129"/>
                <a:gd name="T12" fmla="*/ 65 w 129"/>
                <a:gd name="T13" fmla="*/ 6 h 129"/>
                <a:gd name="T14" fmla="*/ 123 w 129"/>
                <a:gd name="T15" fmla="*/ 64 h 129"/>
                <a:gd name="T16" fmla="*/ 65 w 129"/>
                <a:gd name="T17" fmla="*/ 122 h 129"/>
                <a:gd name="T18" fmla="*/ 36 w 129"/>
                <a:gd name="T19" fmla="*/ 115 h 129"/>
                <a:gd name="T20" fmla="*/ 35 w 129"/>
                <a:gd name="T21" fmla="*/ 121 h 129"/>
                <a:gd name="T22" fmla="*/ 65 w 129"/>
                <a:gd name="T23" fmla="*/ 129 h 129"/>
                <a:gd name="T24" fmla="*/ 129 w 129"/>
                <a:gd name="T25"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29">
                  <a:moveTo>
                    <a:pt x="129" y="64"/>
                  </a:moveTo>
                  <a:cubicBezTo>
                    <a:pt x="129" y="29"/>
                    <a:pt x="100" y="0"/>
                    <a:pt x="65" y="0"/>
                  </a:cubicBezTo>
                  <a:cubicBezTo>
                    <a:pt x="29" y="0"/>
                    <a:pt x="0" y="29"/>
                    <a:pt x="0" y="64"/>
                  </a:cubicBezTo>
                  <a:cubicBezTo>
                    <a:pt x="0" y="65"/>
                    <a:pt x="1" y="66"/>
                    <a:pt x="1" y="67"/>
                  </a:cubicBezTo>
                  <a:cubicBezTo>
                    <a:pt x="3" y="68"/>
                    <a:pt x="5" y="69"/>
                    <a:pt x="7" y="70"/>
                  </a:cubicBezTo>
                  <a:cubicBezTo>
                    <a:pt x="7" y="68"/>
                    <a:pt x="7" y="66"/>
                    <a:pt x="7" y="64"/>
                  </a:cubicBezTo>
                  <a:cubicBezTo>
                    <a:pt x="7" y="32"/>
                    <a:pt x="33" y="6"/>
                    <a:pt x="65" y="6"/>
                  </a:cubicBezTo>
                  <a:cubicBezTo>
                    <a:pt x="97" y="6"/>
                    <a:pt x="123" y="32"/>
                    <a:pt x="123" y="64"/>
                  </a:cubicBezTo>
                  <a:cubicBezTo>
                    <a:pt x="123" y="96"/>
                    <a:pt x="97" y="122"/>
                    <a:pt x="65" y="122"/>
                  </a:cubicBezTo>
                  <a:cubicBezTo>
                    <a:pt x="54" y="122"/>
                    <a:pt x="44" y="120"/>
                    <a:pt x="36" y="115"/>
                  </a:cubicBezTo>
                  <a:cubicBezTo>
                    <a:pt x="36" y="117"/>
                    <a:pt x="35" y="119"/>
                    <a:pt x="35" y="121"/>
                  </a:cubicBezTo>
                  <a:cubicBezTo>
                    <a:pt x="44" y="126"/>
                    <a:pt x="54" y="129"/>
                    <a:pt x="65" y="129"/>
                  </a:cubicBezTo>
                  <a:cubicBezTo>
                    <a:pt x="100" y="129"/>
                    <a:pt x="129" y="100"/>
                    <a:pt x="129" y="64"/>
                  </a:cubicBezTo>
                  <a:close/>
                </a:path>
              </a:pathLst>
            </a:custGeom>
            <a:gr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14:hiddenEffects>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98"/>
            <p:cNvSpPr>
              <a:spLocks/>
            </p:cNvSpPr>
            <p:nvPr/>
          </p:nvSpPr>
          <p:spPr bwMode="auto">
            <a:xfrm>
              <a:off x="-2531686" y="4586328"/>
              <a:ext cx="7935" cy="7937"/>
            </a:xfrm>
            <a:custGeom>
              <a:avLst/>
              <a:gdLst>
                <a:gd name="T0" fmla="*/ 0 w 2"/>
                <a:gd name="T1" fmla="*/ 2 h 2"/>
                <a:gd name="T2" fmla="*/ 2 w 2"/>
                <a:gd name="T3" fmla="*/ 0 h 2"/>
                <a:gd name="T4" fmla="*/ 2 w 2"/>
                <a:gd name="T5" fmla="*/ 0 h 2"/>
                <a:gd name="T6" fmla="*/ 0 w 2"/>
                <a:gd name="T7" fmla="*/ 2 h 2"/>
                <a:gd name="T8" fmla="*/ 0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1"/>
                    <a:pt x="2" y="0"/>
                  </a:cubicBezTo>
                  <a:cubicBezTo>
                    <a:pt x="2" y="0"/>
                    <a:pt x="2" y="0"/>
                    <a:pt x="2" y="0"/>
                  </a:cubicBezTo>
                  <a:cubicBezTo>
                    <a:pt x="1" y="1"/>
                    <a:pt x="1" y="2"/>
                    <a:pt x="0" y="2"/>
                  </a:cubicBezTo>
                  <a:cubicBezTo>
                    <a:pt x="0" y="2"/>
                    <a:pt x="0" y="2"/>
                    <a:pt x="0" y="2"/>
                  </a:cubicBezTo>
                  <a:cubicBezTo>
                    <a:pt x="0" y="2"/>
                    <a:pt x="0" y="2"/>
                    <a:pt x="0" y="2"/>
                  </a:cubicBezTo>
                  <a:close/>
                </a:path>
              </a:pathLst>
            </a:custGeom>
            <a:gr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14:hiddenEffects>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99"/>
            <p:cNvSpPr>
              <a:spLocks/>
            </p:cNvSpPr>
            <p:nvPr/>
          </p:nvSpPr>
          <p:spPr bwMode="auto">
            <a:xfrm>
              <a:off x="-2516187" y="4568826"/>
              <a:ext cx="3175" cy="6351"/>
            </a:xfrm>
            <a:custGeom>
              <a:avLst/>
              <a:gdLst>
                <a:gd name="T0" fmla="*/ 0 w 1"/>
                <a:gd name="T1" fmla="*/ 2 h 2"/>
                <a:gd name="T2" fmla="*/ 1 w 1"/>
                <a:gd name="T3" fmla="*/ 0 h 2"/>
                <a:gd name="T4" fmla="*/ 1 w 1"/>
                <a:gd name="T5" fmla="*/ 0 h 2"/>
                <a:gd name="T6" fmla="*/ 1 w 1"/>
                <a:gd name="T7" fmla="*/ 0 h 2"/>
                <a:gd name="T8" fmla="*/ 1 w 1"/>
                <a:gd name="T9" fmla="*/ 0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1" y="2"/>
                    <a:pt x="1" y="1"/>
                    <a:pt x="1" y="0"/>
                  </a:cubicBezTo>
                  <a:cubicBezTo>
                    <a:pt x="1" y="0"/>
                    <a:pt x="1" y="0"/>
                    <a:pt x="1" y="0"/>
                  </a:cubicBezTo>
                  <a:cubicBezTo>
                    <a:pt x="1" y="0"/>
                    <a:pt x="1" y="0"/>
                    <a:pt x="1" y="0"/>
                  </a:cubicBezTo>
                  <a:cubicBezTo>
                    <a:pt x="1" y="0"/>
                    <a:pt x="1" y="0"/>
                    <a:pt x="1" y="0"/>
                  </a:cubicBezTo>
                  <a:cubicBezTo>
                    <a:pt x="1" y="1"/>
                    <a:pt x="1" y="2"/>
                    <a:pt x="0" y="2"/>
                  </a:cubicBezTo>
                  <a:close/>
                </a:path>
              </a:pathLst>
            </a:custGeom>
            <a:gr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14:hiddenEffects>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9" name="Freeform 6"/>
          <p:cNvSpPr>
            <a:spLocks noEditPoints="1"/>
          </p:cNvSpPr>
          <p:nvPr/>
        </p:nvSpPr>
        <p:spPr bwMode="auto">
          <a:xfrm>
            <a:off x="4124003" y="3803678"/>
            <a:ext cx="282326" cy="267466"/>
          </a:xfrm>
          <a:custGeom>
            <a:avLst/>
            <a:gdLst>
              <a:gd name="T0" fmla="*/ 38 w 64"/>
              <a:gd name="T1" fmla="*/ 31 h 61"/>
              <a:gd name="T2" fmla="*/ 25 w 64"/>
              <a:gd name="T3" fmla="*/ 31 h 61"/>
              <a:gd name="T4" fmla="*/ 27 w 64"/>
              <a:gd name="T5" fmla="*/ 18 h 61"/>
              <a:gd name="T6" fmla="*/ 0 w 64"/>
              <a:gd name="T7" fmla="*/ 31 h 61"/>
              <a:gd name="T8" fmla="*/ 9 w 64"/>
              <a:gd name="T9" fmla="*/ 53 h 61"/>
              <a:gd name="T10" fmla="*/ 35 w 64"/>
              <a:gd name="T11" fmla="*/ 45 h 61"/>
              <a:gd name="T12" fmla="*/ 21 w 64"/>
              <a:gd name="T13" fmla="*/ 48 h 61"/>
              <a:gd name="T14" fmla="*/ 14 w 64"/>
              <a:gd name="T15" fmla="*/ 41 h 61"/>
              <a:gd name="T16" fmla="*/ 32 w 64"/>
              <a:gd name="T17" fmla="*/ 43 h 61"/>
              <a:gd name="T18" fmla="*/ 44 w 64"/>
              <a:gd name="T19" fmla="*/ 47 h 61"/>
              <a:gd name="T20" fmla="*/ 36 w 64"/>
              <a:gd name="T21" fmla="*/ 51 h 61"/>
              <a:gd name="T22" fmla="*/ 29 w 64"/>
              <a:gd name="T23" fmla="*/ 51 h 61"/>
              <a:gd name="T24" fmla="*/ 45 w 64"/>
              <a:gd name="T25" fmla="*/ 60 h 61"/>
              <a:gd name="T26" fmla="*/ 49 w 64"/>
              <a:gd name="T27" fmla="*/ 42 h 61"/>
              <a:gd name="T28" fmla="*/ 64 w 64"/>
              <a:gd name="T29" fmla="*/ 31 h 61"/>
              <a:gd name="T30" fmla="*/ 40 w 64"/>
              <a:gd name="T31" fmla="*/ 19 h 61"/>
              <a:gd name="T32" fmla="*/ 42 w 64"/>
              <a:gd name="T33" fmla="*/ 13 h 61"/>
              <a:gd name="T34" fmla="*/ 50 w 64"/>
              <a:gd name="T35" fmla="*/ 19 h 61"/>
              <a:gd name="T36" fmla="*/ 54 w 64"/>
              <a:gd name="T37" fmla="*/ 8 h 61"/>
              <a:gd name="T38" fmla="*/ 35 w 64"/>
              <a:gd name="T39" fmla="*/ 12 h 61"/>
              <a:gd name="T40" fmla="*/ 18 w 64"/>
              <a:gd name="T41" fmla="*/ 2 h 61"/>
              <a:gd name="T42" fmla="*/ 14 w 64"/>
              <a:gd name="T43" fmla="*/ 17 h 61"/>
              <a:gd name="T44" fmla="*/ 19 w 64"/>
              <a:gd name="T45" fmla="*/ 15 h 61"/>
              <a:gd name="T46" fmla="*/ 28 w 64"/>
              <a:gd name="T47" fmla="*/ 11 h 61"/>
              <a:gd name="T48" fmla="*/ 27 w 64"/>
              <a:gd name="T49" fmla="*/ 18 h 61"/>
              <a:gd name="T50" fmla="*/ 52 w 64"/>
              <a:gd name="T51" fmla="*/ 26 h 61"/>
              <a:gd name="T52" fmla="*/ 52 w 64"/>
              <a:gd name="T53" fmla="*/ 35 h 61"/>
              <a:gd name="T54" fmla="*/ 43 w 64"/>
              <a:gd name="T55" fmla="*/ 26 h 61"/>
              <a:gd name="T56" fmla="*/ 42 w 64"/>
              <a:gd name="T57" fmla="*/ 37 h 61"/>
              <a:gd name="T58" fmla="*/ 36 w 64"/>
              <a:gd name="T59" fmla="*/ 23 h 61"/>
              <a:gd name="T60" fmla="*/ 29 w 64"/>
              <a:gd name="T61" fmla="*/ 23 h 61"/>
              <a:gd name="T62" fmla="*/ 26 w 64"/>
              <a:gd name="T63" fmla="*/ 25 h 61"/>
              <a:gd name="T64" fmla="*/ 32 w 64"/>
              <a:gd name="T65" fmla="*/ 38 h 61"/>
              <a:gd name="T66" fmla="*/ 12 w 64"/>
              <a:gd name="T67" fmla="*/ 35 h 61"/>
              <a:gd name="T68" fmla="*/ 5 w 64"/>
              <a:gd name="T69" fmla="*/ 31 h 61"/>
              <a:gd name="T70" fmla="*/ 21 w 64"/>
              <a:gd name="T71" fmla="*/ 24 h 61"/>
              <a:gd name="T72" fmla="*/ 36 w 64"/>
              <a:gd name="T73" fmla="*/ 29 h 61"/>
              <a:gd name="T74" fmla="*/ 36 w 64"/>
              <a:gd name="T75" fmla="*/ 29 h 61"/>
              <a:gd name="T76" fmla="*/ 28 w 64"/>
              <a:gd name="T77" fmla="*/ 31 h 61"/>
              <a:gd name="T78" fmla="*/ 27 w 64"/>
              <a:gd name="T79" fmla="*/ 32 h 61"/>
              <a:gd name="T80" fmla="*/ 29 w 64"/>
              <a:gd name="T81" fmla="*/ 30 h 61"/>
              <a:gd name="T82" fmla="*/ 31 w 64"/>
              <a:gd name="T83" fmla="*/ 26 h 61"/>
              <a:gd name="T84" fmla="*/ 32 w 64"/>
              <a:gd name="T85" fmla="*/ 26 h 61"/>
              <a:gd name="T86" fmla="*/ 34 w 64"/>
              <a:gd name="T87" fmla="*/ 2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1">
                <a:moveTo>
                  <a:pt x="32" y="24"/>
                </a:moveTo>
                <a:cubicBezTo>
                  <a:pt x="35" y="24"/>
                  <a:pt x="38" y="27"/>
                  <a:pt x="38" y="31"/>
                </a:cubicBezTo>
                <a:cubicBezTo>
                  <a:pt x="38" y="34"/>
                  <a:pt x="35" y="37"/>
                  <a:pt x="32" y="37"/>
                </a:cubicBezTo>
                <a:cubicBezTo>
                  <a:pt x="28" y="37"/>
                  <a:pt x="25" y="34"/>
                  <a:pt x="25" y="31"/>
                </a:cubicBezTo>
                <a:cubicBezTo>
                  <a:pt x="25" y="27"/>
                  <a:pt x="28" y="24"/>
                  <a:pt x="32" y="24"/>
                </a:cubicBezTo>
                <a:close/>
                <a:moveTo>
                  <a:pt x="27" y="18"/>
                </a:moveTo>
                <a:cubicBezTo>
                  <a:pt x="20" y="19"/>
                  <a:pt x="15" y="20"/>
                  <a:pt x="10" y="21"/>
                </a:cubicBezTo>
                <a:cubicBezTo>
                  <a:pt x="4" y="23"/>
                  <a:pt x="0" y="27"/>
                  <a:pt x="0" y="31"/>
                </a:cubicBezTo>
                <a:cubicBezTo>
                  <a:pt x="0" y="35"/>
                  <a:pt x="4" y="38"/>
                  <a:pt x="10" y="40"/>
                </a:cubicBezTo>
                <a:cubicBezTo>
                  <a:pt x="7" y="46"/>
                  <a:pt x="7" y="51"/>
                  <a:pt x="9" y="53"/>
                </a:cubicBezTo>
                <a:cubicBezTo>
                  <a:pt x="12" y="56"/>
                  <a:pt x="17" y="56"/>
                  <a:pt x="23" y="53"/>
                </a:cubicBezTo>
                <a:cubicBezTo>
                  <a:pt x="27" y="51"/>
                  <a:pt x="31" y="48"/>
                  <a:pt x="35" y="45"/>
                </a:cubicBezTo>
                <a:cubicBezTo>
                  <a:pt x="27" y="45"/>
                  <a:pt x="27" y="45"/>
                  <a:pt x="27" y="45"/>
                </a:cubicBezTo>
                <a:cubicBezTo>
                  <a:pt x="25" y="46"/>
                  <a:pt x="23" y="47"/>
                  <a:pt x="21" y="48"/>
                </a:cubicBezTo>
                <a:cubicBezTo>
                  <a:pt x="17" y="50"/>
                  <a:pt x="14" y="51"/>
                  <a:pt x="13" y="50"/>
                </a:cubicBezTo>
                <a:cubicBezTo>
                  <a:pt x="12" y="49"/>
                  <a:pt x="12" y="45"/>
                  <a:pt x="14" y="41"/>
                </a:cubicBezTo>
                <a:cubicBezTo>
                  <a:pt x="14" y="41"/>
                  <a:pt x="14" y="41"/>
                  <a:pt x="14" y="41"/>
                </a:cubicBezTo>
                <a:cubicBezTo>
                  <a:pt x="19" y="43"/>
                  <a:pt x="25" y="43"/>
                  <a:pt x="32" y="43"/>
                </a:cubicBezTo>
                <a:cubicBezTo>
                  <a:pt x="36" y="43"/>
                  <a:pt x="40" y="43"/>
                  <a:pt x="44" y="42"/>
                </a:cubicBezTo>
                <a:cubicBezTo>
                  <a:pt x="44" y="44"/>
                  <a:pt x="44" y="45"/>
                  <a:pt x="44" y="47"/>
                </a:cubicBezTo>
                <a:cubicBezTo>
                  <a:pt x="45" y="51"/>
                  <a:pt x="44" y="54"/>
                  <a:pt x="43" y="55"/>
                </a:cubicBezTo>
                <a:cubicBezTo>
                  <a:pt x="41" y="56"/>
                  <a:pt x="39" y="54"/>
                  <a:pt x="36" y="51"/>
                </a:cubicBezTo>
                <a:cubicBezTo>
                  <a:pt x="35" y="50"/>
                  <a:pt x="34" y="49"/>
                  <a:pt x="34" y="48"/>
                </a:cubicBezTo>
                <a:cubicBezTo>
                  <a:pt x="29" y="51"/>
                  <a:pt x="29" y="51"/>
                  <a:pt x="29" y="51"/>
                </a:cubicBezTo>
                <a:cubicBezTo>
                  <a:pt x="30" y="52"/>
                  <a:pt x="31" y="53"/>
                  <a:pt x="32" y="54"/>
                </a:cubicBezTo>
                <a:cubicBezTo>
                  <a:pt x="37" y="59"/>
                  <a:pt x="41" y="61"/>
                  <a:pt x="45" y="60"/>
                </a:cubicBezTo>
                <a:cubicBezTo>
                  <a:pt x="49" y="58"/>
                  <a:pt x="50" y="53"/>
                  <a:pt x="49" y="46"/>
                </a:cubicBezTo>
                <a:cubicBezTo>
                  <a:pt x="49" y="45"/>
                  <a:pt x="49" y="43"/>
                  <a:pt x="49" y="42"/>
                </a:cubicBezTo>
                <a:cubicBezTo>
                  <a:pt x="50" y="41"/>
                  <a:pt x="52" y="41"/>
                  <a:pt x="53" y="40"/>
                </a:cubicBezTo>
                <a:cubicBezTo>
                  <a:pt x="60" y="38"/>
                  <a:pt x="64" y="35"/>
                  <a:pt x="64" y="31"/>
                </a:cubicBezTo>
                <a:cubicBezTo>
                  <a:pt x="64" y="27"/>
                  <a:pt x="60" y="23"/>
                  <a:pt x="53" y="21"/>
                </a:cubicBezTo>
                <a:cubicBezTo>
                  <a:pt x="49" y="20"/>
                  <a:pt x="45" y="19"/>
                  <a:pt x="40" y="19"/>
                </a:cubicBezTo>
                <a:cubicBezTo>
                  <a:pt x="39" y="18"/>
                  <a:pt x="39" y="17"/>
                  <a:pt x="38" y="16"/>
                </a:cubicBezTo>
                <a:cubicBezTo>
                  <a:pt x="40" y="15"/>
                  <a:pt x="41" y="14"/>
                  <a:pt x="42" y="13"/>
                </a:cubicBezTo>
                <a:cubicBezTo>
                  <a:pt x="46" y="11"/>
                  <a:pt x="50" y="11"/>
                  <a:pt x="51" y="12"/>
                </a:cubicBezTo>
                <a:cubicBezTo>
                  <a:pt x="52" y="13"/>
                  <a:pt x="51" y="15"/>
                  <a:pt x="50" y="19"/>
                </a:cubicBezTo>
                <a:cubicBezTo>
                  <a:pt x="54" y="20"/>
                  <a:pt x="54" y="20"/>
                  <a:pt x="54" y="20"/>
                </a:cubicBezTo>
                <a:cubicBezTo>
                  <a:pt x="57" y="15"/>
                  <a:pt x="57" y="11"/>
                  <a:pt x="54" y="8"/>
                </a:cubicBezTo>
                <a:cubicBezTo>
                  <a:pt x="51" y="5"/>
                  <a:pt x="46" y="6"/>
                  <a:pt x="40" y="9"/>
                </a:cubicBezTo>
                <a:cubicBezTo>
                  <a:pt x="39" y="10"/>
                  <a:pt x="37" y="11"/>
                  <a:pt x="35" y="12"/>
                </a:cubicBezTo>
                <a:cubicBezTo>
                  <a:pt x="34" y="10"/>
                  <a:pt x="33" y="9"/>
                  <a:pt x="31" y="7"/>
                </a:cubicBezTo>
                <a:cubicBezTo>
                  <a:pt x="27" y="2"/>
                  <a:pt x="22" y="0"/>
                  <a:pt x="18" y="2"/>
                </a:cubicBezTo>
                <a:cubicBezTo>
                  <a:pt x="15" y="4"/>
                  <a:pt x="13" y="8"/>
                  <a:pt x="14" y="15"/>
                </a:cubicBezTo>
                <a:cubicBezTo>
                  <a:pt x="14" y="16"/>
                  <a:pt x="14" y="16"/>
                  <a:pt x="14" y="17"/>
                </a:cubicBezTo>
                <a:cubicBezTo>
                  <a:pt x="19" y="17"/>
                  <a:pt x="19" y="17"/>
                  <a:pt x="19" y="17"/>
                </a:cubicBezTo>
                <a:cubicBezTo>
                  <a:pt x="19" y="16"/>
                  <a:pt x="19" y="15"/>
                  <a:pt x="19" y="15"/>
                </a:cubicBezTo>
                <a:cubicBezTo>
                  <a:pt x="19" y="10"/>
                  <a:pt x="19" y="7"/>
                  <a:pt x="21" y="6"/>
                </a:cubicBezTo>
                <a:cubicBezTo>
                  <a:pt x="22" y="6"/>
                  <a:pt x="25" y="8"/>
                  <a:pt x="28" y="11"/>
                </a:cubicBezTo>
                <a:cubicBezTo>
                  <a:pt x="29" y="12"/>
                  <a:pt x="30" y="13"/>
                  <a:pt x="31" y="15"/>
                </a:cubicBezTo>
                <a:cubicBezTo>
                  <a:pt x="30" y="16"/>
                  <a:pt x="28" y="17"/>
                  <a:pt x="27" y="18"/>
                </a:cubicBezTo>
                <a:close/>
                <a:moveTo>
                  <a:pt x="42" y="24"/>
                </a:moveTo>
                <a:cubicBezTo>
                  <a:pt x="46" y="25"/>
                  <a:pt x="49" y="25"/>
                  <a:pt x="52" y="26"/>
                </a:cubicBezTo>
                <a:cubicBezTo>
                  <a:pt x="56" y="28"/>
                  <a:pt x="58" y="29"/>
                  <a:pt x="58" y="31"/>
                </a:cubicBezTo>
                <a:cubicBezTo>
                  <a:pt x="58" y="32"/>
                  <a:pt x="56" y="34"/>
                  <a:pt x="52" y="35"/>
                </a:cubicBezTo>
                <a:cubicBezTo>
                  <a:pt x="50" y="36"/>
                  <a:pt x="49" y="36"/>
                  <a:pt x="47" y="37"/>
                </a:cubicBezTo>
                <a:cubicBezTo>
                  <a:pt x="46" y="33"/>
                  <a:pt x="45" y="29"/>
                  <a:pt x="43" y="26"/>
                </a:cubicBezTo>
                <a:cubicBezTo>
                  <a:pt x="43" y="25"/>
                  <a:pt x="43" y="25"/>
                  <a:pt x="42" y="24"/>
                </a:cubicBezTo>
                <a:close/>
                <a:moveTo>
                  <a:pt x="42" y="37"/>
                </a:moveTo>
                <a:cubicBezTo>
                  <a:pt x="41" y="34"/>
                  <a:pt x="40" y="31"/>
                  <a:pt x="38" y="28"/>
                </a:cubicBezTo>
                <a:cubicBezTo>
                  <a:pt x="38" y="26"/>
                  <a:pt x="37" y="25"/>
                  <a:pt x="36" y="23"/>
                </a:cubicBezTo>
                <a:cubicBezTo>
                  <a:pt x="35" y="23"/>
                  <a:pt x="33" y="23"/>
                  <a:pt x="32" y="23"/>
                </a:cubicBezTo>
                <a:cubicBezTo>
                  <a:pt x="31" y="23"/>
                  <a:pt x="30" y="23"/>
                  <a:pt x="29" y="23"/>
                </a:cubicBezTo>
                <a:cubicBezTo>
                  <a:pt x="28" y="24"/>
                  <a:pt x="27" y="25"/>
                  <a:pt x="26" y="25"/>
                </a:cubicBezTo>
                <a:cubicBezTo>
                  <a:pt x="26" y="25"/>
                  <a:pt x="26" y="25"/>
                  <a:pt x="26" y="25"/>
                </a:cubicBezTo>
                <a:cubicBezTo>
                  <a:pt x="23" y="29"/>
                  <a:pt x="19" y="33"/>
                  <a:pt x="17" y="37"/>
                </a:cubicBezTo>
                <a:cubicBezTo>
                  <a:pt x="21" y="38"/>
                  <a:pt x="26" y="38"/>
                  <a:pt x="32" y="38"/>
                </a:cubicBezTo>
                <a:cubicBezTo>
                  <a:pt x="35" y="38"/>
                  <a:pt x="39" y="38"/>
                  <a:pt x="42" y="37"/>
                </a:cubicBezTo>
                <a:close/>
                <a:moveTo>
                  <a:pt x="12" y="35"/>
                </a:moveTo>
                <a:cubicBezTo>
                  <a:pt x="12" y="35"/>
                  <a:pt x="12" y="35"/>
                  <a:pt x="12" y="35"/>
                </a:cubicBezTo>
                <a:cubicBezTo>
                  <a:pt x="8" y="34"/>
                  <a:pt x="5" y="32"/>
                  <a:pt x="5" y="31"/>
                </a:cubicBezTo>
                <a:cubicBezTo>
                  <a:pt x="5" y="29"/>
                  <a:pt x="8" y="28"/>
                  <a:pt x="12" y="26"/>
                </a:cubicBezTo>
                <a:cubicBezTo>
                  <a:pt x="14" y="25"/>
                  <a:pt x="17" y="25"/>
                  <a:pt x="21" y="24"/>
                </a:cubicBezTo>
                <a:cubicBezTo>
                  <a:pt x="17" y="28"/>
                  <a:pt x="14" y="32"/>
                  <a:pt x="12" y="35"/>
                </a:cubicBezTo>
                <a:close/>
                <a:moveTo>
                  <a:pt x="36" y="29"/>
                </a:moveTo>
                <a:cubicBezTo>
                  <a:pt x="36" y="31"/>
                  <a:pt x="34" y="34"/>
                  <a:pt x="32" y="35"/>
                </a:cubicBezTo>
                <a:cubicBezTo>
                  <a:pt x="36" y="35"/>
                  <a:pt x="37" y="32"/>
                  <a:pt x="36" y="29"/>
                </a:cubicBezTo>
                <a:close/>
                <a:moveTo>
                  <a:pt x="27" y="32"/>
                </a:moveTo>
                <a:cubicBezTo>
                  <a:pt x="28" y="32"/>
                  <a:pt x="28" y="31"/>
                  <a:pt x="28" y="31"/>
                </a:cubicBezTo>
                <a:cubicBezTo>
                  <a:pt x="27" y="30"/>
                  <a:pt x="27" y="30"/>
                  <a:pt x="27" y="30"/>
                </a:cubicBezTo>
                <a:cubicBezTo>
                  <a:pt x="27" y="31"/>
                  <a:pt x="27" y="32"/>
                  <a:pt x="27" y="32"/>
                </a:cubicBezTo>
                <a:close/>
                <a:moveTo>
                  <a:pt x="27" y="29"/>
                </a:moveTo>
                <a:cubicBezTo>
                  <a:pt x="29" y="30"/>
                  <a:pt x="29" y="30"/>
                  <a:pt x="29" y="30"/>
                </a:cubicBezTo>
                <a:cubicBezTo>
                  <a:pt x="30" y="29"/>
                  <a:pt x="31" y="28"/>
                  <a:pt x="32" y="27"/>
                </a:cubicBezTo>
                <a:cubicBezTo>
                  <a:pt x="31" y="26"/>
                  <a:pt x="31" y="26"/>
                  <a:pt x="31" y="26"/>
                </a:cubicBezTo>
                <a:cubicBezTo>
                  <a:pt x="29" y="26"/>
                  <a:pt x="28" y="27"/>
                  <a:pt x="27" y="29"/>
                </a:cubicBezTo>
                <a:close/>
                <a:moveTo>
                  <a:pt x="32" y="26"/>
                </a:moveTo>
                <a:cubicBezTo>
                  <a:pt x="33" y="27"/>
                  <a:pt x="33" y="27"/>
                  <a:pt x="33" y="27"/>
                </a:cubicBezTo>
                <a:cubicBezTo>
                  <a:pt x="33" y="27"/>
                  <a:pt x="33" y="26"/>
                  <a:pt x="34" y="26"/>
                </a:cubicBezTo>
                <a:cubicBezTo>
                  <a:pt x="33" y="26"/>
                  <a:pt x="33" y="26"/>
                  <a:pt x="32" y="26"/>
                </a:cubicBezTo>
                <a:close/>
              </a:path>
            </a:pathLst>
          </a:custGeom>
          <a:solidFill>
            <a:srgbClr val="61A52E"/>
          </a:solidFill>
          <a:ln>
            <a:noFill/>
          </a:ln>
          <a:effectLst/>
          <a:extLst>
            <a:ext uri="{AF507438-7753-43E0-B8FC-AC1667EBCBE1}">
              <a14:hiddenEffects xmlns:a14="http://schemas.microsoft.com/office/drawing/2010/main">
                <a:effectLst>
                  <a:outerShdw blurRad="101600" dist="25400" dir="2700000" algn="tl" rotWithShape="0">
                    <a:prstClr val="black">
                      <a:alpha val="10000"/>
                    </a:prstClr>
                  </a:outerShdw>
                </a:effectLst>
              </a14:hiddenEffects>
            </a:ext>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4019210235"/>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50"/>
                                        <p:tgtEl>
                                          <p:spTgt spid="6"/>
                                        </p:tgtEl>
                                      </p:cBhvr>
                                    </p:animEffect>
                                  </p:childTnLst>
                                </p:cTn>
                              </p:par>
                            </p:childTnLst>
                          </p:cTn>
                        </p:par>
                        <p:par>
                          <p:cTn id="8" fill="hold">
                            <p:stCondLst>
                              <p:cond delay="25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250"/>
                                        <p:tgtEl>
                                          <p:spTgt spid="7"/>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250"/>
                                        <p:tgtEl>
                                          <p:spTgt spid="8"/>
                                        </p:tgtEl>
                                      </p:cBhvr>
                                    </p:animEffect>
                                  </p:childTnLst>
                                </p:cTn>
                              </p:par>
                            </p:childTnLst>
                          </p:cTn>
                        </p:par>
                        <p:par>
                          <p:cTn id="16" fill="hold">
                            <p:stCondLst>
                              <p:cond delay="75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250"/>
                                        <p:tgtEl>
                                          <p:spTgt spid="3"/>
                                        </p:tgtEl>
                                      </p:cBhvr>
                                    </p:animEffect>
                                  </p:childTnLst>
                                </p:cTn>
                              </p:par>
                            </p:childTnLst>
                          </p:cTn>
                        </p:par>
                        <p:par>
                          <p:cTn id="20" fill="hold">
                            <p:stCondLst>
                              <p:cond delay="1000"/>
                            </p:stCondLst>
                            <p:childTnLst>
                              <p:par>
                                <p:cTn id="21" presetID="26" presetClass="emph" presetSubtype="0" fill="hold" grpId="1" nodeType="afterEffect">
                                  <p:stCondLst>
                                    <p:cond delay="0"/>
                                  </p:stCondLst>
                                  <p:childTnLst>
                                    <p:animEffect transition="out" filter="fade">
                                      <p:cBhvr>
                                        <p:cTn id="22" dur="500" tmFilter="0, 0; .2, .5; .8, .5; 1, 0"/>
                                        <p:tgtEl>
                                          <p:spTgt spid="3"/>
                                        </p:tgtEl>
                                      </p:cBhvr>
                                    </p:animEffect>
                                    <p:animScale>
                                      <p:cBhvr>
                                        <p:cTn id="23" dur="250" autoRev="1" fill="hold"/>
                                        <p:tgtEl>
                                          <p:spTgt spid="3"/>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3" grpId="0"/>
      <p:bldP spid="3" grpId="1"/>
    </p:bldLst>
  </p:timing>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 name="图片 4"/>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398"/>
            <a:ext cx="12192000" cy="6855204"/>
          </a:xfrm>
          <a:prstGeom prst="rect">
            <a:avLst/>
          </a:prstGeom>
        </p:spPr>
      </p:pic>
      <p:sp>
        <p:nvSpPr>
          <p:cNvPr id="6" name="矩形 5"/>
          <p:cNvSpPr/>
          <p:nvPr/>
        </p:nvSpPr>
        <p:spPr>
          <a:xfrm>
            <a:off x="0" y="700374"/>
            <a:ext cx="245364" cy="498475"/>
          </a:xfrm>
          <a:prstGeom prst="rect">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460375" y="700374"/>
            <a:ext cx="181356" cy="498475"/>
          </a:xfrm>
          <a:prstGeom prst="rect">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nvSpPr>
        <p:spPr>
          <a:xfrm>
            <a:off x="844550" y="700374"/>
            <a:ext cx="133350" cy="498475"/>
          </a:xfrm>
          <a:prstGeom prst="rect">
            <a:avLst/>
          </a:prstGeom>
          <a:solidFill>
            <a:srgbClr val="87BF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977900" y="657224"/>
            <a:ext cx="2667000" cy="584775"/>
          </a:xfrm>
          <a:prstGeom prst="rect">
            <a:avLst/>
          </a:prstGeom>
        </p:spPr>
        <p:txBody>
          <a:bodyPr wrap="square">
            <a:spAutoFit/>
          </a:bodyPr>
          <a:lstStyle/>
          <a:p>
            <a:pPr fontAlgn="base">
              <a:spcBef>
                <a:spcPct val="0"/>
              </a:spcBef>
              <a:spcAft>
                <a:spcPct val="0"/>
              </a:spcAft>
              <a:buFont typeface="Arial" pitchFamily="34" charset="0"/>
            </a:pPr>
            <a:r>
              <a:rPr lang="zh-CN" altLang="en-US" sz="3200" b="1">
                <a:solidFill>
                  <a:srgbClr val="4C870C"/>
                </a:solidFill>
                <a:latin typeface="方正正纤黑简体" panose="02000000000000000000" pitchFamily="2" charset="-122"/>
                <a:ea typeface="方正正纤黑简体" panose="02000000000000000000" pitchFamily="2" charset="-122"/>
                <a:cs typeface="Times New Roman" pitchFamily="18" charset="0"/>
              </a:rPr>
              <a:t>在此输入标题</a:t>
            </a:r>
          </a:p>
        </p:txBody>
      </p:sp>
      <p:sp>
        <p:nvSpPr>
          <p:cNvPr id="19" name="椭圆 18"/>
          <p:cNvSpPr/>
          <p:nvPr/>
        </p:nvSpPr>
        <p:spPr>
          <a:xfrm>
            <a:off x="5356098" y="2047326"/>
            <a:ext cx="2969659" cy="2969658"/>
          </a:xfrm>
          <a:prstGeom prst="ellipse">
            <a:avLst/>
          </a:prstGeom>
          <a:noFill/>
          <a:ln w="19050">
            <a:solidFill>
              <a:srgbClr val="92D050"/>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20" name="椭圆 19"/>
          <p:cNvSpPr/>
          <p:nvPr/>
        </p:nvSpPr>
        <p:spPr>
          <a:xfrm>
            <a:off x="5480266" y="2171494"/>
            <a:ext cx="2721323" cy="2721322"/>
          </a:xfrm>
          <a:prstGeom prst="ellipse">
            <a:avLst/>
          </a:prstGeom>
          <a:ln>
            <a:solidFill>
              <a:srgbClr val="92D050"/>
            </a:solidFill>
          </a:ln>
          <a:effectLst>
            <a:outerShdw blurRad="177800" algn="ctr" rotWithShape="0">
              <a:schemeClr val="tx1">
                <a:lumMod val="65000"/>
                <a:lumOff val="3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 name="组合 20"/>
          <p:cNvGrpSpPr/>
          <p:nvPr/>
        </p:nvGrpSpPr>
        <p:grpSpPr>
          <a:xfrm>
            <a:off x="5903526" y="2571421"/>
            <a:ext cx="1894411" cy="1894415"/>
            <a:chOff x="4723759" y="1114821"/>
            <a:chExt cx="2958730" cy="2958734"/>
          </a:xfrm>
          <a:noFill/>
        </p:grpSpPr>
        <p:grpSp>
          <p:nvGrpSpPr>
            <p:cNvPr id="22" name="组合 21"/>
            <p:cNvGrpSpPr/>
            <p:nvPr/>
          </p:nvGrpSpPr>
          <p:grpSpPr>
            <a:xfrm rot="7200000">
              <a:off x="4723758" y="1739191"/>
              <a:ext cx="2958731" cy="1709997"/>
              <a:chOff x="8115005" y="603349"/>
              <a:chExt cx="2958731" cy="1709997"/>
            </a:xfrm>
            <a:grpFill/>
          </p:grpSpPr>
          <p:sp useBgFill="1">
            <p:nvSpPr>
              <p:cNvPr id="29" name="任意多边形 28"/>
              <p:cNvSpPr/>
              <p:nvPr/>
            </p:nvSpPr>
            <p:spPr>
              <a:xfrm>
                <a:off x="8115005" y="603349"/>
                <a:ext cx="2958731" cy="855001"/>
              </a:xfrm>
              <a:custGeom>
                <a:avLst/>
                <a:gdLst>
                  <a:gd name="connsiteX0" fmla="*/ 1479365 w 2958730"/>
                  <a:gd name="connsiteY0" fmla="*/ 0 h 1710000"/>
                  <a:gd name="connsiteX1" fmla="*/ 2897324 w 2958730"/>
                  <a:gd name="connsiteY1" fmla="*/ 753923 h 1710000"/>
                  <a:gd name="connsiteX2" fmla="*/ 2958730 w 2958730"/>
                  <a:gd name="connsiteY2" fmla="*/ 855000 h 1710000"/>
                  <a:gd name="connsiteX3" fmla="*/ 2897324 w 2958730"/>
                  <a:gd name="connsiteY3" fmla="*/ 956077 h 1710000"/>
                  <a:gd name="connsiteX4" fmla="*/ 1479365 w 2958730"/>
                  <a:gd name="connsiteY4" fmla="*/ 1710000 h 1710000"/>
                  <a:gd name="connsiteX5" fmla="*/ 61406 w 2958730"/>
                  <a:gd name="connsiteY5" fmla="*/ 956077 h 1710000"/>
                  <a:gd name="connsiteX6" fmla="*/ 0 w 2958730"/>
                  <a:gd name="connsiteY6" fmla="*/ 855000 h 1710000"/>
                  <a:gd name="connsiteX7" fmla="*/ 61406 w 2958730"/>
                  <a:gd name="connsiteY7" fmla="*/ 753923 h 1710000"/>
                  <a:gd name="connsiteX8" fmla="*/ 1479365 w 2958730"/>
                  <a:gd name="connsiteY8" fmla="*/ 0 h 1710000"/>
                  <a:gd name="connsiteX0" fmla="*/ 1479365 w 2958730"/>
                  <a:gd name="connsiteY0" fmla="*/ 0 h 1710000"/>
                  <a:gd name="connsiteX1" fmla="*/ 2897324 w 2958730"/>
                  <a:gd name="connsiteY1" fmla="*/ 753923 h 1710000"/>
                  <a:gd name="connsiteX2" fmla="*/ 2958730 w 2958730"/>
                  <a:gd name="connsiteY2" fmla="*/ 855000 h 1710000"/>
                  <a:gd name="connsiteX3" fmla="*/ 2897324 w 2958730"/>
                  <a:gd name="connsiteY3" fmla="*/ 956077 h 1710000"/>
                  <a:gd name="connsiteX4" fmla="*/ 1479365 w 2958730"/>
                  <a:gd name="connsiteY4" fmla="*/ 1710000 h 1710000"/>
                  <a:gd name="connsiteX5" fmla="*/ 61406 w 2958730"/>
                  <a:gd name="connsiteY5" fmla="*/ 956077 h 1710000"/>
                  <a:gd name="connsiteX6" fmla="*/ 0 w 2958730"/>
                  <a:gd name="connsiteY6" fmla="*/ 855000 h 1710000"/>
                  <a:gd name="connsiteX7" fmla="*/ 61406 w 2958730"/>
                  <a:gd name="connsiteY7" fmla="*/ 753923 h 1710000"/>
                  <a:gd name="connsiteX8" fmla="*/ 1612899 w 2958730"/>
                  <a:gd name="connsiteY8" fmla="*/ 133535 h 1710000"/>
                  <a:gd name="connsiteX0" fmla="*/ 2897324 w 2958730"/>
                  <a:gd name="connsiteY0" fmla="*/ 652405 h 1608482"/>
                  <a:gd name="connsiteX1" fmla="*/ 2958730 w 2958730"/>
                  <a:gd name="connsiteY1" fmla="*/ 753482 h 1608482"/>
                  <a:gd name="connsiteX2" fmla="*/ 2897324 w 2958730"/>
                  <a:gd name="connsiteY2" fmla="*/ 854559 h 1608482"/>
                  <a:gd name="connsiteX3" fmla="*/ 1479365 w 2958730"/>
                  <a:gd name="connsiteY3" fmla="*/ 1608482 h 1608482"/>
                  <a:gd name="connsiteX4" fmla="*/ 61406 w 2958730"/>
                  <a:gd name="connsiteY4" fmla="*/ 854559 h 1608482"/>
                  <a:gd name="connsiteX5" fmla="*/ 0 w 2958730"/>
                  <a:gd name="connsiteY5" fmla="*/ 753482 h 1608482"/>
                  <a:gd name="connsiteX6" fmla="*/ 61406 w 2958730"/>
                  <a:gd name="connsiteY6" fmla="*/ 652405 h 1608482"/>
                  <a:gd name="connsiteX7" fmla="*/ 1612899 w 2958730"/>
                  <a:gd name="connsiteY7" fmla="*/ 32017 h 1608482"/>
                  <a:gd name="connsiteX0" fmla="*/ 2958730 w 2958730"/>
                  <a:gd name="connsiteY0" fmla="*/ 753482 h 1608482"/>
                  <a:gd name="connsiteX1" fmla="*/ 2897324 w 2958730"/>
                  <a:gd name="connsiteY1" fmla="*/ 854559 h 1608482"/>
                  <a:gd name="connsiteX2" fmla="*/ 1479365 w 2958730"/>
                  <a:gd name="connsiteY2" fmla="*/ 1608482 h 1608482"/>
                  <a:gd name="connsiteX3" fmla="*/ 61406 w 2958730"/>
                  <a:gd name="connsiteY3" fmla="*/ 854559 h 1608482"/>
                  <a:gd name="connsiteX4" fmla="*/ 0 w 2958730"/>
                  <a:gd name="connsiteY4" fmla="*/ 753482 h 1608482"/>
                  <a:gd name="connsiteX5" fmla="*/ 61406 w 2958730"/>
                  <a:gd name="connsiteY5" fmla="*/ 652405 h 1608482"/>
                  <a:gd name="connsiteX6" fmla="*/ 1612899 w 2958730"/>
                  <a:gd name="connsiteY6" fmla="*/ 32017 h 1608482"/>
                  <a:gd name="connsiteX0" fmla="*/ 2958730 w 2958730"/>
                  <a:gd name="connsiteY0" fmla="*/ 101077 h 956077"/>
                  <a:gd name="connsiteX1" fmla="*/ 2897324 w 2958730"/>
                  <a:gd name="connsiteY1" fmla="*/ 202154 h 956077"/>
                  <a:gd name="connsiteX2" fmla="*/ 1479365 w 2958730"/>
                  <a:gd name="connsiteY2" fmla="*/ 956077 h 956077"/>
                  <a:gd name="connsiteX3" fmla="*/ 61406 w 2958730"/>
                  <a:gd name="connsiteY3" fmla="*/ 202154 h 956077"/>
                  <a:gd name="connsiteX4" fmla="*/ 0 w 2958730"/>
                  <a:gd name="connsiteY4" fmla="*/ 101077 h 956077"/>
                  <a:gd name="connsiteX5" fmla="*/ 61406 w 2958730"/>
                  <a:gd name="connsiteY5" fmla="*/ 0 h 956077"/>
                  <a:gd name="connsiteX0" fmla="*/ 2958730 w 2958730"/>
                  <a:gd name="connsiteY0" fmla="*/ 0 h 855000"/>
                  <a:gd name="connsiteX1" fmla="*/ 2897324 w 2958730"/>
                  <a:gd name="connsiteY1" fmla="*/ 101077 h 855000"/>
                  <a:gd name="connsiteX2" fmla="*/ 1479365 w 2958730"/>
                  <a:gd name="connsiteY2" fmla="*/ 855000 h 855000"/>
                  <a:gd name="connsiteX3" fmla="*/ 61406 w 2958730"/>
                  <a:gd name="connsiteY3" fmla="*/ 101077 h 855000"/>
                  <a:gd name="connsiteX4" fmla="*/ 0 w 2958730"/>
                  <a:gd name="connsiteY4" fmla="*/ 0 h 85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730" h="855000">
                    <a:moveTo>
                      <a:pt x="2958730" y="0"/>
                    </a:moveTo>
                    <a:lnTo>
                      <a:pt x="2897324" y="101077"/>
                    </a:lnTo>
                    <a:cubicBezTo>
                      <a:pt x="2590025" y="555940"/>
                      <a:pt x="2069619" y="855000"/>
                      <a:pt x="1479365" y="855000"/>
                    </a:cubicBezTo>
                    <a:cubicBezTo>
                      <a:pt x="889111" y="855000"/>
                      <a:pt x="368706" y="555940"/>
                      <a:pt x="61406" y="101077"/>
                    </a:cubicBezTo>
                    <a:lnTo>
                      <a:pt x="0" y="0"/>
                    </a:lnTo>
                  </a:path>
                </a:pathLst>
              </a:custGeom>
              <a:grpFill/>
              <a:ln w="3175" cap="rnd">
                <a:solidFill>
                  <a:srgbClr val="4E862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30" name="任意多边形 29"/>
              <p:cNvSpPr/>
              <p:nvPr/>
            </p:nvSpPr>
            <p:spPr>
              <a:xfrm>
                <a:off x="8115005" y="1458345"/>
                <a:ext cx="2958731" cy="855001"/>
              </a:xfrm>
              <a:custGeom>
                <a:avLst/>
                <a:gdLst>
                  <a:gd name="connsiteX0" fmla="*/ 1479365 w 2958730"/>
                  <a:gd name="connsiteY0" fmla="*/ 0 h 1710000"/>
                  <a:gd name="connsiteX1" fmla="*/ 2897324 w 2958730"/>
                  <a:gd name="connsiteY1" fmla="*/ 753923 h 1710000"/>
                  <a:gd name="connsiteX2" fmla="*/ 2958730 w 2958730"/>
                  <a:gd name="connsiteY2" fmla="*/ 855000 h 1710000"/>
                  <a:gd name="connsiteX3" fmla="*/ 2897324 w 2958730"/>
                  <a:gd name="connsiteY3" fmla="*/ 956077 h 1710000"/>
                  <a:gd name="connsiteX4" fmla="*/ 1479365 w 2958730"/>
                  <a:gd name="connsiteY4" fmla="*/ 1710000 h 1710000"/>
                  <a:gd name="connsiteX5" fmla="*/ 61406 w 2958730"/>
                  <a:gd name="connsiteY5" fmla="*/ 956077 h 1710000"/>
                  <a:gd name="connsiteX6" fmla="*/ 0 w 2958730"/>
                  <a:gd name="connsiteY6" fmla="*/ 855000 h 1710000"/>
                  <a:gd name="connsiteX7" fmla="*/ 61406 w 2958730"/>
                  <a:gd name="connsiteY7" fmla="*/ 753923 h 1710000"/>
                  <a:gd name="connsiteX8" fmla="*/ 1479365 w 2958730"/>
                  <a:gd name="connsiteY8" fmla="*/ 0 h 1710000"/>
                  <a:gd name="connsiteX0" fmla="*/ 1479365 w 2958730"/>
                  <a:gd name="connsiteY0" fmla="*/ 1710000 h 1843535"/>
                  <a:gd name="connsiteX1" fmla="*/ 61406 w 2958730"/>
                  <a:gd name="connsiteY1" fmla="*/ 956077 h 1843535"/>
                  <a:gd name="connsiteX2" fmla="*/ 0 w 2958730"/>
                  <a:gd name="connsiteY2" fmla="*/ 855000 h 1843535"/>
                  <a:gd name="connsiteX3" fmla="*/ 61406 w 2958730"/>
                  <a:gd name="connsiteY3" fmla="*/ 753923 h 1843535"/>
                  <a:gd name="connsiteX4" fmla="*/ 1479365 w 2958730"/>
                  <a:gd name="connsiteY4" fmla="*/ 0 h 1843535"/>
                  <a:gd name="connsiteX5" fmla="*/ 2897324 w 2958730"/>
                  <a:gd name="connsiteY5" fmla="*/ 753923 h 1843535"/>
                  <a:gd name="connsiteX6" fmla="*/ 2958730 w 2958730"/>
                  <a:gd name="connsiteY6" fmla="*/ 855000 h 1843535"/>
                  <a:gd name="connsiteX7" fmla="*/ 2897324 w 2958730"/>
                  <a:gd name="connsiteY7" fmla="*/ 956077 h 1843535"/>
                  <a:gd name="connsiteX8" fmla="*/ 1612899 w 2958730"/>
                  <a:gd name="connsiteY8" fmla="*/ 1843535 h 1843535"/>
                  <a:gd name="connsiteX0" fmla="*/ 61406 w 2958730"/>
                  <a:gd name="connsiteY0" fmla="*/ 956077 h 1843535"/>
                  <a:gd name="connsiteX1" fmla="*/ 0 w 2958730"/>
                  <a:gd name="connsiteY1" fmla="*/ 855000 h 1843535"/>
                  <a:gd name="connsiteX2" fmla="*/ 61406 w 2958730"/>
                  <a:gd name="connsiteY2" fmla="*/ 753923 h 1843535"/>
                  <a:gd name="connsiteX3" fmla="*/ 1479365 w 2958730"/>
                  <a:gd name="connsiteY3" fmla="*/ 0 h 1843535"/>
                  <a:gd name="connsiteX4" fmla="*/ 2897324 w 2958730"/>
                  <a:gd name="connsiteY4" fmla="*/ 753923 h 1843535"/>
                  <a:gd name="connsiteX5" fmla="*/ 2958730 w 2958730"/>
                  <a:gd name="connsiteY5" fmla="*/ 855000 h 1843535"/>
                  <a:gd name="connsiteX6" fmla="*/ 2897324 w 2958730"/>
                  <a:gd name="connsiteY6" fmla="*/ 956077 h 1843535"/>
                  <a:gd name="connsiteX7" fmla="*/ 1612899 w 2958730"/>
                  <a:gd name="connsiteY7" fmla="*/ 1843535 h 1843535"/>
                  <a:gd name="connsiteX0" fmla="*/ 0 w 2958730"/>
                  <a:gd name="connsiteY0" fmla="*/ 855000 h 1843535"/>
                  <a:gd name="connsiteX1" fmla="*/ 61406 w 2958730"/>
                  <a:gd name="connsiteY1" fmla="*/ 753923 h 1843535"/>
                  <a:gd name="connsiteX2" fmla="*/ 1479365 w 2958730"/>
                  <a:gd name="connsiteY2" fmla="*/ 0 h 1843535"/>
                  <a:gd name="connsiteX3" fmla="*/ 2897324 w 2958730"/>
                  <a:gd name="connsiteY3" fmla="*/ 753923 h 1843535"/>
                  <a:gd name="connsiteX4" fmla="*/ 2958730 w 2958730"/>
                  <a:gd name="connsiteY4" fmla="*/ 855000 h 1843535"/>
                  <a:gd name="connsiteX5" fmla="*/ 2897324 w 2958730"/>
                  <a:gd name="connsiteY5" fmla="*/ 956077 h 1843535"/>
                  <a:gd name="connsiteX6" fmla="*/ 1612899 w 2958730"/>
                  <a:gd name="connsiteY6" fmla="*/ 1843535 h 1843535"/>
                  <a:gd name="connsiteX0" fmla="*/ 0 w 2958730"/>
                  <a:gd name="connsiteY0" fmla="*/ 855000 h 956077"/>
                  <a:gd name="connsiteX1" fmla="*/ 61406 w 2958730"/>
                  <a:gd name="connsiteY1" fmla="*/ 753923 h 956077"/>
                  <a:gd name="connsiteX2" fmla="*/ 1479365 w 2958730"/>
                  <a:gd name="connsiteY2" fmla="*/ 0 h 956077"/>
                  <a:gd name="connsiteX3" fmla="*/ 2897324 w 2958730"/>
                  <a:gd name="connsiteY3" fmla="*/ 753923 h 956077"/>
                  <a:gd name="connsiteX4" fmla="*/ 2958730 w 2958730"/>
                  <a:gd name="connsiteY4" fmla="*/ 855000 h 956077"/>
                  <a:gd name="connsiteX5" fmla="*/ 2897324 w 2958730"/>
                  <a:gd name="connsiteY5" fmla="*/ 956077 h 956077"/>
                  <a:gd name="connsiteX0" fmla="*/ 0 w 2958730"/>
                  <a:gd name="connsiteY0" fmla="*/ 855000 h 855000"/>
                  <a:gd name="connsiteX1" fmla="*/ 61406 w 2958730"/>
                  <a:gd name="connsiteY1" fmla="*/ 753923 h 855000"/>
                  <a:gd name="connsiteX2" fmla="*/ 1479365 w 2958730"/>
                  <a:gd name="connsiteY2" fmla="*/ 0 h 855000"/>
                  <a:gd name="connsiteX3" fmla="*/ 2897324 w 2958730"/>
                  <a:gd name="connsiteY3" fmla="*/ 753923 h 855000"/>
                  <a:gd name="connsiteX4" fmla="*/ 2958730 w 2958730"/>
                  <a:gd name="connsiteY4" fmla="*/ 855000 h 85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730" h="855000">
                    <a:moveTo>
                      <a:pt x="0" y="855000"/>
                    </a:moveTo>
                    <a:lnTo>
                      <a:pt x="61406" y="753923"/>
                    </a:lnTo>
                    <a:cubicBezTo>
                      <a:pt x="368706" y="299060"/>
                      <a:pt x="889111" y="0"/>
                      <a:pt x="1479365" y="0"/>
                    </a:cubicBezTo>
                    <a:cubicBezTo>
                      <a:pt x="2069619" y="0"/>
                      <a:pt x="2590025" y="299060"/>
                      <a:pt x="2897324" y="753923"/>
                    </a:cubicBezTo>
                    <a:lnTo>
                      <a:pt x="2958730" y="855000"/>
                    </a:lnTo>
                  </a:path>
                </a:pathLst>
              </a:custGeom>
              <a:grpFill/>
              <a:ln w="3175" cap="rnd">
                <a:solidFill>
                  <a:srgbClr val="4E862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3" name="组合 22"/>
            <p:cNvGrpSpPr/>
            <p:nvPr/>
          </p:nvGrpSpPr>
          <p:grpSpPr>
            <a:xfrm rot="14400000">
              <a:off x="4723755" y="1739188"/>
              <a:ext cx="2958734" cy="1710000"/>
              <a:chOff x="8115002" y="603345"/>
              <a:chExt cx="2958734" cy="1710000"/>
            </a:xfrm>
            <a:grpFill/>
          </p:grpSpPr>
          <p:sp useBgFill="1">
            <p:nvSpPr>
              <p:cNvPr id="27" name="任意多边形 26"/>
              <p:cNvSpPr/>
              <p:nvPr/>
            </p:nvSpPr>
            <p:spPr>
              <a:xfrm>
                <a:off x="8115004" y="603345"/>
                <a:ext cx="2958732" cy="855001"/>
              </a:xfrm>
              <a:custGeom>
                <a:avLst/>
                <a:gdLst>
                  <a:gd name="connsiteX0" fmla="*/ 1479365 w 2958730"/>
                  <a:gd name="connsiteY0" fmla="*/ 0 h 1710000"/>
                  <a:gd name="connsiteX1" fmla="*/ 2897324 w 2958730"/>
                  <a:gd name="connsiteY1" fmla="*/ 753923 h 1710000"/>
                  <a:gd name="connsiteX2" fmla="*/ 2958730 w 2958730"/>
                  <a:gd name="connsiteY2" fmla="*/ 855000 h 1710000"/>
                  <a:gd name="connsiteX3" fmla="*/ 2897324 w 2958730"/>
                  <a:gd name="connsiteY3" fmla="*/ 956077 h 1710000"/>
                  <a:gd name="connsiteX4" fmla="*/ 1479365 w 2958730"/>
                  <a:gd name="connsiteY4" fmla="*/ 1710000 h 1710000"/>
                  <a:gd name="connsiteX5" fmla="*/ 61406 w 2958730"/>
                  <a:gd name="connsiteY5" fmla="*/ 956077 h 1710000"/>
                  <a:gd name="connsiteX6" fmla="*/ 0 w 2958730"/>
                  <a:gd name="connsiteY6" fmla="*/ 855000 h 1710000"/>
                  <a:gd name="connsiteX7" fmla="*/ 61406 w 2958730"/>
                  <a:gd name="connsiteY7" fmla="*/ 753923 h 1710000"/>
                  <a:gd name="connsiteX8" fmla="*/ 1479365 w 2958730"/>
                  <a:gd name="connsiteY8" fmla="*/ 0 h 1710000"/>
                  <a:gd name="connsiteX0" fmla="*/ 1479365 w 2958730"/>
                  <a:gd name="connsiteY0" fmla="*/ 0 h 1710000"/>
                  <a:gd name="connsiteX1" fmla="*/ 2897324 w 2958730"/>
                  <a:gd name="connsiteY1" fmla="*/ 753923 h 1710000"/>
                  <a:gd name="connsiteX2" fmla="*/ 2958730 w 2958730"/>
                  <a:gd name="connsiteY2" fmla="*/ 855000 h 1710000"/>
                  <a:gd name="connsiteX3" fmla="*/ 2897324 w 2958730"/>
                  <a:gd name="connsiteY3" fmla="*/ 956077 h 1710000"/>
                  <a:gd name="connsiteX4" fmla="*/ 1479365 w 2958730"/>
                  <a:gd name="connsiteY4" fmla="*/ 1710000 h 1710000"/>
                  <a:gd name="connsiteX5" fmla="*/ 61406 w 2958730"/>
                  <a:gd name="connsiteY5" fmla="*/ 956077 h 1710000"/>
                  <a:gd name="connsiteX6" fmla="*/ 0 w 2958730"/>
                  <a:gd name="connsiteY6" fmla="*/ 855000 h 1710000"/>
                  <a:gd name="connsiteX7" fmla="*/ 61406 w 2958730"/>
                  <a:gd name="connsiteY7" fmla="*/ 753923 h 1710000"/>
                  <a:gd name="connsiteX8" fmla="*/ 1612900 w 2958730"/>
                  <a:gd name="connsiteY8" fmla="*/ 133535 h 1710000"/>
                  <a:gd name="connsiteX0" fmla="*/ 2897324 w 2958730"/>
                  <a:gd name="connsiteY0" fmla="*/ 652405 h 1608482"/>
                  <a:gd name="connsiteX1" fmla="*/ 2958730 w 2958730"/>
                  <a:gd name="connsiteY1" fmla="*/ 753482 h 1608482"/>
                  <a:gd name="connsiteX2" fmla="*/ 2897324 w 2958730"/>
                  <a:gd name="connsiteY2" fmla="*/ 854559 h 1608482"/>
                  <a:gd name="connsiteX3" fmla="*/ 1479365 w 2958730"/>
                  <a:gd name="connsiteY3" fmla="*/ 1608482 h 1608482"/>
                  <a:gd name="connsiteX4" fmla="*/ 61406 w 2958730"/>
                  <a:gd name="connsiteY4" fmla="*/ 854559 h 1608482"/>
                  <a:gd name="connsiteX5" fmla="*/ 0 w 2958730"/>
                  <a:gd name="connsiteY5" fmla="*/ 753482 h 1608482"/>
                  <a:gd name="connsiteX6" fmla="*/ 61406 w 2958730"/>
                  <a:gd name="connsiteY6" fmla="*/ 652405 h 1608482"/>
                  <a:gd name="connsiteX7" fmla="*/ 1612900 w 2958730"/>
                  <a:gd name="connsiteY7" fmla="*/ 32017 h 1608482"/>
                  <a:gd name="connsiteX0" fmla="*/ 2958730 w 2958730"/>
                  <a:gd name="connsiteY0" fmla="*/ 753482 h 1608482"/>
                  <a:gd name="connsiteX1" fmla="*/ 2897324 w 2958730"/>
                  <a:gd name="connsiteY1" fmla="*/ 854559 h 1608482"/>
                  <a:gd name="connsiteX2" fmla="*/ 1479365 w 2958730"/>
                  <a:gd name="connsiteY2" fmla="*/ 1608482 h 1608482"/>
                  <a:gd name="connsiteX3" fmla="*/ 61406 w 2958730"/>
                  <a:gd name="connsiteY3" fmla="*/ 854559 h 1608482"/>
                  <a:gd name="connsiteX4" fmla="*/ 0 w 2958730"/>
                  <a:gd name="connsiteY4" fmla="*/ 753482 h 1608482"/>
                  <a:gd name="connsiteX5" fmla="*/ 61406 w 2958730"/>
                  <a:gd name="connsiteY5" fmla="*/ 652405 h 1608482"/>
                  <a:gd name="connsiteX6" fmla="*/ 1612900 w 2958730"/>
                  <a:gd name="connsiteY6" fmla="*/ 32017 h 1608482"/>
                  <a:gd name="connsiteX0" fmla="*/ 2958730 w 2958730"/>
                  <a:gd name="connsiteY0" fmla="*/ 101077 h 956077"/>
                  <a:gd name="connsiteX1" fmla="*/ 2897324 w 2958730"/>
                  <a:gd name="connsiteY1" fmla="*/ 202154 h 956077"/>
                  <a:gd name="connsiteX2" fmla="*/ 1479365 w 2958730"/>
                  <a:gd name="connsiteY2" fmla="*/ 956077 h 956077"/>
                  <a:gd name="connsiteX3" fmla="*/ 61406 w 2958730"/>
                  <a:gd name="connsiteY3" fmla="*/ 202154 h 956077"/>
                  <a:gd name="connsiteX4" fmla="*/ 0 w 2958730"/>
                  <a:gd name="connsiteY4" fmla="*/ 101077 h 956077"/>
                  <a:gd name="connsiteX5" fmla="*/ 61406 w 2958730"/>
                  <a:gd name="connsiteY5" fmla="*/ 0 h 956077"/>
                  <a:gd name="connsiteX0" fmla="*/ 2958730 w 2958730"/>
                  <a:gd name="connsiteY0" fmla="*/ 0 h 855000"/>
                  <a:gd name="connsiteX1" fmla="*/ 2897324 w 2958730"/>
                  <a:gd name="connsiteY1" fmla="*/ 101077 h 855000"/>
                  <a:gd name="connsiteX2" fmla="*/ 1479365 w 2958730"/>
                  <a:gd name="connsiteY2" fmla="*/ 855000 h 855000"/>
                  <a:gd name="connsiteX3" fmla="*/ 61406 w 2958730"/>
                  <a:gd name="connsiteY3" fmla="*/ 101077 h 855000"/>
                  <a:gd name="connsiteX4" fmla="*/ 0 w 2958730"/>
                  <a:gd name="connsiteY4" fmla="*/ 0 h 85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730" h="855000">
                    <a:moveTo>
                      <a:pt x="2958730" y="0"/>
                    </a:moveTo>
                    <a:lnTo>
                      <a:pt x="2897324" y="101077"/>
                    </a:lnTo>
                    <a:cubicBezTo>
                      <a:pt x="2590025" y="555940"/>
                      <a:pt x="2069619" y="855000"/>
                      <a:pt x="1479365" y="855000"/>
                    </a:cubicBezTo>
                    <a:cubicBezTo>
                      <a:pt x="889111" y="855000"/>
                      <a:pt x="368706" y="555940"/>
                      <a:pt x="61406" y="101077"/>
                    </a:cubicBezTo>
                    <a:lnTo>
                      <a:pt x="0" y="0"/>
                    </a:lnTo>
                  </a:path>
                </a:pathLst>
              </a:custGeom>
              <a:grpFill/>
              <a:ln w="3175" cap="rnd">
                <a:solidFill>
                  <a:srgbClr val="4E862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28" name="任意多边形 27"/>
              <p:cNvSpPr/>
              <p:nvPr/>
            </p:nvSpPr>
            <p:spPr>
              <a:xfrm>
                <a:off x="8115002" y="1458344"/>
                <a:ext cx="2958730" cy="855001"/>
              </a:xfrm>
              <a:custGeom>
                <a:avLst/>
                <a:gdLst>
                  <a:gd name="connsiteX0" fmla="*/ 1479365 w 2958730"/>
                  <a:gd name="connsiteY0" fmla="*/ 0 h 1710000"/>
                  <a:gd name="connsiteX1" fmla="*/ 2897324 w 2958730"/>
                  <a:gd name="connsiteY1" fmla="*/ 753923 h 1710000"/>
                  <a:gd name="connsiteX2" fmla="*/ 2958730 w 2958730"/>
                  <a:gd name="connsiteY2" fmla="*/ 855000 h 1710000"/>
                  <a:gd name="connsiteX3" fmla="*/ 2897324 w 2958730"/>
                  <a:gd name="connsiteY3" fmla="*/ 956077 h 1710000"/>
                  <a:gd name="connsiteX4" fmla="*/ 1479365 w 2958730"/>
                  <a:gd name="connsiteY4" fmla="*/ 1710000 h 1710000"/>
                  <a:gd name="connsiteX5" fmla="*/ 61406 w 2958730"/>
                  <a:gd name="connsiteY5" fmla="*/ 956077 h 1710000"/>
                  <a:gd name="connsiteX6" fmla="*/ 0 w 2958730"/>
                  <a:gd name="connsiteY6" fmla="*/ 855000 h 1710000"/>
                  <a:gd name="connsiteX7" fmla="*/ 61406 w 2958730"/>
                  <a:gd name="connsiteY7" fmla="*/ 753923 h 1710000"/>
                  <a:gd name="connsiteX8" fmla="*/ 1479365 w 2958730"/>
                  <a:gd name="connsiteY8" fmla="*/ 0 h 1710000"/>
                  <a:gd name="connsiteX0" fmla="*/ 1479365 w 2958730"/>
                  <a:gd name="connsiteY0" fmla="*/ 1710000 h 1843535"/>
                  <a:gd name="connsiteX1" fmla="*/ 61406 w 2958730"/>
                  <a:gd name="connsiteY1" fmla="*/ 956077 h 1843535"/>
                  <a:gd name="connsiteX2" fmla="*/ 0 w 2958730"/>
                  <a:gd name="connsiteY2" fmla="*/ 855000 h 1843535"/>
                  <a:gd name="connsiteX3" fmla="*/ 61406 w 2958730"/>
                  <a:gd name="connsiteY3" fmla="*/ 753923 h 1843535"/>
                  <a:gd name="connsiteX4" fmla="*/ 1479365 w 2958730"/>
                  <a:gd name="connsiteY4" fmla="*/ 0 h 1843535"/>
                  <a:gd name="connsiteX5" fmla="*/ 2897324 w 2958730"/>
                  <a:gd name="connsiteY5" fmla="*/ 753923 h 1843535"/>
                  <a:gd name="connsiteX6" fmla="*/ 2958730 w 2958730"/>
                  <a:gd name="connsiteY6" fmla="*/ 855000 h 1843535"/>
                  <a:gd name="connsiteX7" fmla="*/ 2897324 w 2958730"/>
                  <a:gd name="connsiteY7" fmla="*/ 956077 h 1843535"/>
                  <a:gd name="connsiteX8" fmla="*/ 1612900 w 2958730"/>
                  <a:gd name="connsiteY8" fmla="*/ 1843535 h 1843535"/>
                  <a:gd name="connsiteX0" fmla="*/ 1479365 w 2958730"/>
                  <a:gd name="connsiteY0" fmla="*/ 1710000 h 1710000"/>
                  <a:gd name="connsiteX1" fmla="*/ 61406 w 2958730"/>
                  <a:gd name="connsiteY1" fmla="*/ 956077 h 1710000"/>
                  <a:gd name="connsiteX2" fmla="*/ 0 w 2958730"/>
                  <a:gd name="connsiteY2" fmla="*/ 855000 h 1710000"/>
                  <a:gd name="connsiteX3" fmla="*/ 61406 w 2958730"/>
                  <a:gd name="connsiteY3" fmla="*/ 753923 h 1710000"/>
                  <a:gd name="connsiteX4" fmla="*/ 1479365 w 2958730"/>
                  <a:gd name="connsiteY4" fmla="*/ 0 h 1710000"/>
                  <a:gd name="connsiteX5" fmla="*/ 2897324 w 2958730"/>
                  <a:gd name="connsiteY5" fmla="*/ 753923 h 1710000"/>
                  <a:gd name="connsiteX6" fmla="*/ 2958730 w 2958730"/>
                  <a:gd name="connsiteY6" fmla="*/ 855000 h 1710000"/>
                  <a:gd name="connsiteX7" fmla="*/ 2897324 w 2958730"/>
                  <a:gd name="connsiteY7" fmla="*/ 956077 h 1710000"/>
                  <a:gd name="connsiteX0" fmla="*/ 1479365 w 2958730"/>
                  <a:gd name="connsiteY0" fmla="*/ 1710000 h 1710000"/>
                  <a:gd name="connsiteX1" fmla="*/ 61406 w 2958730"/>
                  <a:gd name="connsiteY1" fmla="*/ 956077 h 1710000"/>
                  <a:gd name="connsiteX2" fmla="*/ 0 w 2958730"/>
                  <a:gd name="connsiteY2" fmla="*/ 855000 h 1710000"/>
                  <a:gd name="connsiteX3" fmla="*/ 61406 w 2958730"/>
                  <a:gd name="connsiteY3" fmla="*/ 753923 h 1710000"/>
                  <a:gd name="connsiteX4" fmla="*/ 1479365 w 2958730"/>
                  <a:gd name="connsiteY4" fmla="*/ 0 h 1710000"/>
                  <a:gd name="connsiteX5" fmla="*/ 2897324 w 2958730"/>
                  <a:gd name="connsiteY5" fmla="*/ 753923 h 1710000"/>
                  <a:gd name="connsiteX6" fmla="*/ 2958730 w 2958730"/>
                  <a:gd name="connsiteY6" fmla="*/ 855000 h 1710000"/>
                  <a:gd name="connsiteX0" fmla="*/ 61406 w 2958730"/>
                  <a:gd name="connsiteY0" fmla="*/ 956077 h 956077"/>
                  <a:gd name="connsiteX1" fmla="*/ 0 w 2958730"/>
                  <a:gd name="connsiteY1" fmla="*/ 855000 h 956077"/>
                  <a:gd name="connsiteX2" fmla="*/ 61406 w 2958730"/>
                  <a:gd name="connsiteY2" fmla="*/ 753923 h 956077"/>
                  <a:gd name="connsiteX3" fmla="*/ 1479365 w 2958730"/>
                  <a:gd name="connsiteY3" fmla="*/ 0 h 956077"/>
                  <a:gd name="connsiteX4" fmla="*/ 2897324 w 2958730"/>
                  <a:gd name="connsiteY4" fmla="*/ 753923 h 956077"/>
                  <a:gd name="connsiteX5" fmla="*/ 2958730 w 2958730"/>
                  <a:gd name="connsiteY5" fmla="*/ 855000 h 956077"/>
                  <a:gd name="connsiteX0" fmla="*/ 0 w 2958730"/>
                  <a:gd name="connsiteY0" fmla="*/ 855000 h 855000"/>
                  <a:gd name="connsiteX1" fmla="*/ 61406 w 2958730"/>
                  <a:gd name="connsiteY1" fmla="*/ 753923 h 855000"/>
                  <a:gd name="connsiteX2" fmla="*/ 1479365 w 2958730"/>
                  <a:gd name="connsiteY2" fmla="*/ 0 h 855000"/>
                  <a:gd name="connsiteX3" fmla="*/ 2897324 w 2958730"/>
                  <a:gd name="connsiteY3" fmla="*/ 753923 h 855000"/>
                  <a:gd name="connsiteX4" fmla="*/ 2958730 w 2958730"/>
                  <a:gd name="connsiteY4" fmla="*/ 855000 h 85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730" h="855000">
                    <a:moveTo>
                      <a:pt x="0" y="855000"/>
                    </a:moveTo>
                    <a:lnTo>
                      <a:pt x="61406" y="753923"/>
                    </a:lnTo>
                    <a:cubicBezTo>
                      <a:pt x="368706" y="299060"/>
                      <a:pt x="889111" y="0"/>
                      <a:pt x="1479365" y="0"/>
                    </a:cubicBezTo>
                    <a:cubicBezTo>
                      <a:pt x="2069619" y="0"/>
                      <a:pt x="2590025" y="299060"/>
                      <a:pt x="2897324" y="753923"/>
                    </a:cubicBezTo>
                    <a:lnTo>
                      <a:pt x="2958730" y="855000"/>
                    </a:lnTo>
                  </a:path>
                </a:pathLst>
              </a:custGeom>
              <a:grpFill/>
              <a:ln w="3175" cap="rnd">
                <a:solidFill>
                  <a:srgbClr val="4E862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p:cNvGrpSpPr/>
            <p:nvPr/>
          </p:nvGrpSpPr>
          <p:grpSpPr>
            <a:xfrm>
              <a:off x="4723759" y="1739189"/>
              <a:ext cx="2958730" cy="1710000"/>
              <a:chOff x="8115003" y="603348"/>
              <a:chExt cx="2958730" cy="1710000"/>
            </a:xfrm>
            <a:grpFill/>
          </p:grpSpPr>
          <p:sp useBgFill="1">
            <p:nvSpPr>
              <p:cNvPr id="25" name="任意多边形 24"/>
              <p:cNvSpPr/>
              <p:nvPr/>
            </p:nvSpPr>
            <p:spPr>
              <a:xfrm>
                <a:off x="8115003" y="603348"/>
                <a:ext cx="2958730" cy="855001"/>
              </a:xfrm>
              <a:custGeom>
                <a:avLst/>
                <a:gdLst>
                  <a:gd name="connsiteX0" fmla="*/ 1479365 w 2958730"/>
                  <a:gd name="connsiteY0" fmla="*/ 0 h 1710000"/>
                  <a:gd name="connsiteX1" fmla="*/ 2897324 w 2958730"/>
                  <a:gd name="connsiteY1" fmla="*/ 753923 h 1710000"/>
                  <a:gd name="connsiteX2" fmla="*/ 2958730 w 2958730"/>
                  <a:gd name="connsiteY2" fmla="*/ 855000 h 1710000"/>
                  <a:gd name="connsiteX3" fmla="*/ 2897324 w 2958730"/>
                  <a:gd name="connsiteY3" fmla="*/ 956077 h 1710000"/>
                  <a:gd name="connsiteX4" fmla="*/ 1479365 w 2958730"/>
                  <a:gd name="connsiteY4" fmla="*/ 1710000 h 1710000"/>
                  <a:gd name="connsiteX5" fmla="*/ 61406 w 2958730"/>
                  <a:gd name="connsiteY5" fmla="*/ 956077 h 1710000"/>
                  <a:gd name="connsiteX6" fmla="*/ 0 w 2958730"/>
                  <a:gd name="connsiteY6" fmla="*/ 855000 h 1710000"/>
                  <a:gd name="connsiteX7" fmla="*/ 61406 w 2958730"/>
                  <a:gd name="connsiteY7" fmla="*/ 753923 h 1710000"/>
                  <a:gd name="connsiteX8" fmla="*/ 1479365 w 2958730"/>
                  <a:gd name="connsiteY8" fmla="*/ 0 h 1710000"/>
                  <a:gd name="connsiteX0" fmla="*/ 1479365 w 2958730"/>
                  <a:gd name="connsiteY0" fmla="*/ 0 h 1710000"/>
                  <a:gd name="connsiteX1" fmla="*/ 2897324 w 2958730"/>
                  <a:gd name="connsiteY1" fmla="*/ 753923 h 1710000"/>
                  <a:gd name="connsiteX2" fmla="*/ 2958730 w 2958730"/>
                  <a:gd name="connsiteY2" fmla="*/ 855000 h 1710000"/>
                  <a:gd name="connsiteX3" fmla="*/ 2897324 w 2958730"/>
                  <a:gd name="connsiteY3" fmla="*/ 956077 h 1710000"/>
                  <a:gd name="connsiteX4" fmla="*/ 1479365 w 2958730"/>
                  <a:gd name="connsiteY4" fmla="*/ 1710000 h 1710000"/>
                  <a:gd name="connsiteX5" fmla="*/ 61406 w 2958730"/>
                  <a:gd name="connsiteY5" fmla="*/ 956077 h 1710000"/>
                  <a:gd name="connsiteX6" fmla="*/ 0 w 2958730"/>
                  <a:gd name="connsiteY6" fmla="*/ 855000 h 1710000"/>
                  <a:gd name="connsiteX7" fmla="*/ 61406 w 2958730"/>
                  <a:gd name="connsiteY7" fmla="*/ 753923 h 1710000"/>
                  <a:gd name="connsiteX8" fmla="*/ 1612900 w 2958730"/>
                  <a:gd name="connsiteY8" fmla="*/ 133535 h 1710000"/>
                  <a:gd name="connsiteX0" fmla="*/ 1479365 w 2958730"/>
                  <a:gd name="connsiteY0" fmla="*/ 0 h 1710000"/>
                  <a:gd name="connsiteX1" fmla="*/ 2897324 w 2958730"/>
                  <a:gd name="connsiteY1" fmla="*/ 753923 h 1710000"/>
                  <a:gd name="connsiteX2" fmla="*/ 2958730 w 2958730"/>
                  <a:gd name="connsiteY2" fmla="*/ 855000 h 1710000"/>
                  <a:gd name="connsiteX3" fmla="*/ 2897324 w 2958730"/>
                  <a:gd name="connsiteY3" fmla="*/ 956077 h 1710000"/>
                  <a:gd name="connsiteX4" fmla="*/ 1479365 w 2958730"/>
                  <a:gd name="connsiteY4" fmla="*/ 1710000 h 1710000"/>
                  <a:gd name="connsiteX5" fmla="*/ 61406 w 2958730"/>
                  <a:gd name="connsiteY5" fmla="*/ 956077 h 1710000"/>
                  <a:gd name="connsiteX6" fmla="*/ 0 w 2958730"/>
                  <a:gd name="connsiteY6" fmla="*/ 855000 h 1710000"/>
                  <a:gd name="connsiteX7" fmla="*/ 61406 w 2958730"/>
                  <a:gd name="connsiteY7" fmla="*/ 753923 h 1710000"/>
                  <a:gd name="connsiteX0" fmla="*/ 1479365 w 2958730"/>
                  <a:gd name="connsiteY0" fmla="*/ 0 h 1710000"/>
                  <a:gd name="connsiteX1" fmla="*/ 2897324 w 2958730"/>
                  <a:gd name="connsiteY1" fmla="*/ 753923 h 1710000"/>
                  <a:gd name="connsiteX2" fmla="*/ 2958730 w 2958730"/>
                  <a:gd name="connsiteY2" fmla="*/ 855000 h 1710000"/>
                  <a:gd name="connsiteX3" fmla="*/ 2897324 w 2958730"/>
                  <a:gd name="connsiteY3" fmla="*/ 956077 h 1710000"/>
                  <a:gd name="connsiteX4" fmla="*/ 1479365 w 2958730"/>
                  <a:gd name="connsiteY4" fmla="*/ 1710000 h 1710000"/>
                  <a:gd name="connsiteX5" fmla="*/ 61406 w 2958730"/>
                  <a:gd name="connsiteY5" fmla="*/ 956077 h 1710000"/>
                  <a:gd name="connsiteX6" fmla="*/ 0 w 2958730"/>
                  <a:gd name="connsiteY6" fmla="*/ 855000 h 1710000"/>
                  <a:gd name="connsiteX0" fmla="*/ 2897324 w 2958730"/>
                  <a:gd name="connsiteY0" fmla="*/ 0 h 956077"/>
                  <a:gd name="connsiteX1" fmla="*/ 2958730 w 2958730"/>
                  <a:gd name="connsiteY1" fmla="*/ 101077 h 956077"/>
                  <a:gd name="connsiteX2" fmla="*/ 2897324 w 2958730"/>
                  <a:gd name="connsiteY2" fmla="*/ 202154 h 956077"/>
                  <a:gd name="connsiteX3" fmla="*/ 1479365 w 2958730"/>
                  <a:gd name="connsiteY3" fmla="*/ 956077 h 956077"/>
                  <a:gd name="connsiteX4" fmla="*/ 61406 w 2958730"/>
                  <a:gd name="connsiteY4" fmla="*/ 202154 h 956077"/>
                  <a:gd name="connsiteX5" fmla="*/ 0 w 2958730"/>
                  <a:gd name="connsiteY5" fmla="*/ 101077 h 956077"/>
                  <a:gd name="connsiteX0" fmla="*/ 2958730 w 2958730"/>
                  <a:gd name="connsiteY0" fmla="*/ 0 h 855000"/>
                  <a:gd name="connsiteX1" fmla="*/ 2897324 w 2958730"/>
                  <a:gd name="connsiteY1" fmla="*/ 101077 h 855000"/>
                  <a:gd name="connsiteX2" fmla="*/ 1479365 w 2958730"/>
                  <a:gd name="connsiteY2" fmla="*/ 855000 h 855000"/>
                  <a:gd name="connsiteX3" fmla="*/ 61406 w 2958730"/>
                  <a:gd name="connsiteY3" fmla="*/ 101077 h 855000"/>
                  <a:gd name="connsiteX4" fmla="*/ 0 w 2958730"/>
                  <a:gd name="connsiteY4" fmla="*/ 0 h 85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730" h="855000">
                    <a:moveTo>
                      <a:pt x="2958730" y="0"/>
                    </a:moveTo>
                    <a:lnTo>
                      <a:pt x="2897324" y="101077"/>
                    </a:lnTo>
                    <a:cubicBezTo>
                      <a:pt x="2590025" y="555940"/>
                      <a:pt x="2069619" y="855000"/>
                      <a:pt x="1479365" y="855000"/>
                    </a:cubicBezTo>
                    <a:cubicBezTo>
                      <a:pt x="889111" y="855000"/>
                      <a:pt x="368706" y="555940"/>
                      <a:pt x="61406" y="101077"/>
                    </a:cubicBezTo>
                    <a:lnTo>
                      <a:pt x="0" y="0"/>
                    </a:lnTo>
                  </a:path>
                </a:pathLst>
              </a:custGeom>
              <a:grpFill/>
              <a:ln w="3175" cap="rnd">
                <a:solidFill>
                  <a:srgbClr val="4E862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26" name="任意多边形 25"/>
              <p:cNvSpPr/>
              <p:nvPr/>
            </p:nvSpPr>
            <p:spPr>
              <a:xfrm>
                <a:off x="8115003" y="1458347"/>
                <a:ext cx="2958730" cy="855001"/>
              </a:xfrm>
              <a:custGeom>
                <a:avLst/>
                <a:gdLst>
                  <a:gd name="connsiteX0" fmla="*/ 1479365 w 2958730"/>
                  <a:gd name="connsiteY0" fmla="*/ 0 h 1710000"/>
                  <a:gd name="connsiteX1" fmla="*/ 2897324 w 2958730"/>
                  <a:gd name="connsiteY1" fmla="*/ 753923 h 1710000"/>
                  <a:gd name="connsiteX2" fmla="*/ 2958730 w 2958730"/>
                  <a:gd name="connsiteY2" fmla="*/ 855000 h 1710000"/>
                  <a:gd name="connsiteX3" fmla="*/ 2897324 w 2958730"/>
                  <a:gd name="connsiteY3" fmla="*/ 956077 h 1710000"/>
                  <a:gd name="connsiteX4" fmla="*/ 1479365 w 2958730"/>
                  <a:gd name="connsiteY4" fmla="*/ 1710000 h 1710000"/>
                  <a:gd name="connsiteX5" fmla="*/ 61406 w 2958730"/>
                  <a:gd name="connsiteY5" fmla="*/ 956077 h 1710000"/>
                  <a:gd name="connsiteX6" fmla="*/ 0 w 2958730"/>
                  <a:gd name="connsiteY6" fmla="*/ 855000 h 1710000"/>
                  <a:gd name="connsiteX7" fmla="*/ 61406 w 2958730"/>
                  <a:gd name="connsiteY7" fmla="*/ 753923 h 1710000"/>
                  <a:gd name="connsiteX8" fmla="*/ 1479365 w 2958730"/>
                  <a:gd name="connsiteY8" fmla="*/ 0 h 1710000"/>
                  <a:gd name="connsiteX0" fmla="*/ 1479365 w 2958730"/>
                  <a:gd name="connsiteY0" fmla="*/ 0 h 1710643"/>
                  <a:gd name="connsiteX1" fmla="*/ 2897324 w 2958730"/>
                  <a:gd name="connsiteY1" fmla="*/ 753923 h 1710643"/>
                  <a:gd name="connsiteX2" fmla="*/ 2958730 w 2958730"/>
                  <a:gd name="connsiteY2" fmla="*/ 855000 h 1710643"/>
                  <a:gd name="connsiteX3" fmla="*/ 2897324 w 2958730"/>
                  <a:gd name="connsiteY3" fmla="*/ 956077 h 1710643"/>
                  <a:gd name="connsiteX4" fmla="*/ 1479365 w 2958730"/>
                  <a:gd name="connsiteY4" fmla="*/ 1710000 h 1710643"/>
                  <a:gd name="connsiteX5" fmla="*/ 0 w 2958730"/>
                  <a:gd name="connsiteY5" fmla="*/ 855000 h 1710643"/>
                  <a:gd name="connsiteX6" fmla="*/ 61406 w 2958730"/>
                  <a:gd name="connsiteY6" fmla="*/ 753923 h 1710643"/>
                  <a:gd name="connsiteX7" fmla="*/ 1479365 w 2958730"/>
                  <a:gd name="connsiteY7" fmla="*/ 0 h 1710643"/>
                  <a:gd name="connsiteX0" fmla="*/ 1479365 w 2958730"/>
                  <a:gd name="connsiteY0" fmla="*/ 0 h 1710000"/>
                  <a:gd name="connsiteX1" fmla="*/ 2897324 w 2958730"/>
                  <a:gd name="connsiteY1" fmla="*/ 753923 h 1710000"/>
                  <a:gd name="connsiteX2" fmla="*/ 2958730 w 2958730"/>
                  <a:gd name="connsiteY2" fmla="*/ 855000 h 1710000"/>
                  <a:gd name="connsiteX3" fmla="*/ 1479365 w 2958730"/>
                  <a:gd name="connsiteY3" fmla="*/ 1710000 h 1710000"/>
                  <a:gd name="connsiteX4" fmla="*/ 0 w 2958730"/>
                  <a:gd name="connsiteY4" fmla="*/ 855000 h 1710000"/>
                  <a:gd name="connsiteX5" fmla="*/ 61406 w 2958730"/>
                  <a:gd name="connsiteY5" fmla="*/ 753923 h 1710000"/>
                  <a:gd name="connsiteX6" fmla="*/ 1479365 w 2958730"/>
                  <a:gd name="connsiteY6" fmla="*/ 0 h 1710000"/>
                  <a:gd name="connsiteX0" fmla="*/ 1479365 w 2958730"/>
                  <a:gd name="connsiteY0" fmla="*/ 1710000 h 1843535"/>
                  <a:gd name="connsiteX1" fmla="*/ 0 w 2958730"/>
                  <a:gd name="connsiteY1" fmla="*/ 855000 h 1843535"/>
                  <a:gd name="connsiteX2" fmla="*/ 61406 w 2958730"/>
                  <a:gd name="connsiteY2" fmla="*/ 753923 h 1843535"/>
                  <a:gd name="connsiteX3" fmla="*/ 1479365 w 2958730"/>
                  <a:gd name="connsiteY3" fmla="*/ 0 h 1843535"/>
                  <a:gd name="connsiteX4" fmla="*/ 2897324 w 2958730"/>
                  <a:gd name="connsiteY4" fmla="*/ 753923 h 1843535"/>
                  <a:gd name="connsiteX5" fmla="*/ 2958730 w 2958730"/>
                  <a:gd name="connsiteY5" fmla="*/ 855000 h 1843535"/>
                  <a:gd name="connsiteX6" fmla="*/ 1612900 w 2958730"/>
                  <a:gd name="connsiteY6" fmla="*/ 1843535 h 1843535"/>
                  <a:gd name="connsiteX0" fmla="*/ 1479365 w 2958730"/>
                  <a:gd name="connsiteY0" fmla="*/ 1710000 h 1710000"/>
                  <a:gd name="connsiteX1" fmla="*/ 0 w 2958730"/>
                  <a:gd name="connsiteY1" fmla="*/ 855000 h 1710000"/>
                  <a:gd name="connsiteX2" fmla="*/ 61406 w 2958730"/>
                  <a:gd name="connsiteY2" fmla="*/ 753923 h 1710000"/>
                  <a:gd name="connsiteX3" fmla="*/ 1479365 w 2958730"/>
                  <a:gd name="connsiteY3" fmla="*/ 0 h 1710000"/>
                  <a:gd name="connsiteX4" fmla="*/ 2897324 w 2958730"/>
                  <a:gd name="connsiteY4" fmla="*/ 753923 h 1710000"/>
                  <a:gd name="connsiteX5" fmla="*/ 2958730 w 2958730"/>
                  <a:gd name="connsiteY5" fmla="*/ 855000 h 1710000"/>
                  <a:gd name="connsiteX0" fmla="*/ 0 w 2958730"/>
                  <a:gd name="connsiteY0" fmla="*/ 855000 h 855001"/>
                  <a:gd name="connsiteX1" fmla="*/ 61406 w 2958730"/>
                  <a:gd name="connsiteY1" fmla="*/ 753923 h 855001"/>
                  <a:gd name="connsiteX2" fmla="*/ 1479365 w 2958730"/>
                  <a:gd name="connsiteY2" fmla="*/ 0 h 855001"/>
                  <a:gd name="connsiteX3" fmla="*/ 2897324 w 2958730"/>
                  <a:gd name="connsiteY3" fmla="*/ 753923 h 855001"/>
                  <a:gd name="connsiteX4" fmla="*/ 2958730 w 2958730"/>
                  <a:gd name="connsiteY4" fmla="*/ 855000 h 855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730" h="855001">
                    <a:moveTo>
                      <a:pt x="0" y="855000"/>
                    </a:moveTo>
                    <a:lnTo>
                      <a:pt x="61406" y="753923"/>
                    </a:lnTo>
                    <a:cubicBezTo>
                      <a:pt x="368706" y="299060"/>
                      <a:pt x="889111" y="0"/>
                      <a:pt x="1479365" y="0"/>
                    </a:cubicBezTo>
                    <a:cubicBezTo>
                      <a:pt x="2069619" y="0"/>
                      <a:pt x="2590025" y="299060"/>
                      <a:pt x="2897324" y="753923"/>
                    </a:cubicBezTo>
                    <a:lnTo>
                      <a:pt x="2958730" y="855000"/>
                    </a:lnTo>
                  </a:path>
                </a:pathLst>
              </a:custGeom>
              <a:grpFill/>
              <a:ln w="3175" cap="rnd">
                <a:solidFill>
                  <a:srgbClr val="4E862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pic>
        <p:nvPicPr>
          <p:cNvPr id="9" name="图片 8"/>
          <p:cNvPicPr>
            <a:picLocks noChangeAspect="1"/>
          </p:cNvPicPr>
          <p:nvPr/>
        </p:nvPicPr>
        <p:blipFill>
          <a:blip r:embed="rId4"/>
          <a:stretch>
            <a:fillRect/>
          </a:stretch>
        </p:blipFill>
        <p:spPr>
          <a:xfrm>
            <a:off x="5294191" y="1971848"/>
            <a:ext cx="3127519" cy="3127519"/>
          </a:xfrm>
          <a:prstGeom prst="rect">
            <a:avLst/>
          </a:prstGeom>
        </p:spPr>
      </p:pic>
      <p:grpSp>
        <p:nvGrpSpPr>
          <p:cNvPr id="13" name="组合 12"/>
          <p:cNvGrpSpPr/>
          <p:nvPr/>
        </p:nvGrpSpPr>
        <p:grpSpPr>
          <a:xfrm>
            <a:off x="6609578" y="4620440"/>
            <a:ext cx="489321" cy="489321"/>
            <a:chOff x="6571478" y="4366440"/>
            <a:chExt cx="489321" cy="489321"/>
          </a:xfrm>
        </p:grpSpPr>
        <p:sp useBgFill="1">
          <p:nvSpPr>
            <p:cNvPr id="41" name="椭圆 40"/>
            <p:cNvSpPr/>
            <p:nvPr/>
          </p:nvSpPr>
          <p:spPr>
            <a:xfrm>
              <a:off x="6571478" y="4366440"/>
              <a:ext cx="489321" cy="489321"/>
            </a:xfrm>
            <a:prstGeom prst="ellipse">
              <a:avLst/>
            </a:prstGeom>
            <a:ln>
              <a:solidFill>
                <a:srgbClr val="92D050"/>
              </a:solidFill>
            </a:ln>
            <a:effectLst/>
            <a:extLst>
              <a:ext uri="{AF507438-7753-43E0-B8FC-AC1667EBCBE1}">
                <a14:hiddenEffects xmlns:a14="http://schemas.microsoft.com/office/drawing/2010/main">
                  <a:effectLst>
                    <a:outerShdw blurRad="101600" dist="38100" dir="16200000" algn="t" rotWithShape="0">
                      <a:prstClr val="black">
                        <a:alpha val="30000"/>
                      </a:prstClr>
                    </a:outerShdw>
                  </a:effectLst>
                </a14:hiddenEffects>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2" name="组合 51"/>
            <p:cNvGrpSpPr/>
            <p:nvPr/>
          </p:nvGrpSpPr>
          <p:grpSpPr>
            <a:xfrm>
              <a:off x="6689550" y="4489908"/>
              <a:ext cx="258153" cy="237802"/>
              <a:chOff x="4076704" y="3759197"/>
              <a:chExt cx="1530351" cy="1409703"/>
            </a:xfrm>
            <a:solidFill>
              <a:srgbClr val="4E8625"/>
            </a:solidFill>
            <a:effectLst>
              <a:outerShdw blurRad="88900" sx="102000" sy="102000" algn="ctr" rotWithShape="0">
                <a:schemeClr val="bg1">
                  <a:lumMod val="65000"/>
                  <a:alpha val="40000"/>
                </a:schemeClr>
              </a:outerShdw>
            </a:effectLst>
          </p:grpSpPr>
          <p:sp>
            <p:nvSpPr>
              <p:cNvPr id="53" name="Freeform 244"/>
              <p:cNvSpPr>
                <a:spLocks noEditPoints="1"/>
              </p:cNvSpPr>
              <p:nvPr/>
            </p:nvSpPr>
            <p:spPr bwMode="auto">
              <a:xfrm>
                <a:off x="4692656" y="3759197"/>
                <a:ext cx="914399" cy="915985"/>
              </a:xfrm>
              <a:custGeom>
                <a:avLst/>
                <a:gdLst>
                  <a:gd name="T0" fmla="*/ 221 w 244"/>
                  <a:gd name="T1" fmla="*/ 22 h 244"/>
                  <a:gd name="T2" fmla="*/ 141 w 244"/>
                  <a:gd name="T3" fmla="*/ 22 h 244"/>
                  <a:gd name="T4" fmla="*/ 0 w 244"/>
                  <a:gd name="T5" fmla="*/ 164 h 244"/>
                  <a:gd name="T6" fmla="*/ 80 w 244"/>
                  <a:gd name="T7" fmla="*/ 244 h 244"/>
                  <a:gd name="T8" fmla="*/ 221 w 244"/>
                  <a:gd name="T9" fmla="*/ 102 h 244"/>
                  <a:gd name="T10" fmla="*/ 221 w 244"/>
                  <a:gd name="T11" fmla="*/ 22 h 244"/>
                  <a:gd name="T12" fmla="*/ 48 w 244"/>
                  <a:gd name="T13" fmla="*/ 165 h 244"/>
                  <a:gd name="T14" fmla="*/ 38 w 244"/>
                  <a:gd name="T15" fmla="*/ 156 h 244"/>
                  <a:gd name="T16" fmla="*/ 158 w 244"/>
                  <a:gd name="T17" fmla="*/ 36 h 244"/>
                  <a:gd name="T18" fmla="*/ 168 w 244"/>
                  <a:gd name="T19" fmla="*/ 36 h 244"/>
                  <a:gd name="T20" fmla="*/ 168 w 244"/>
                  <a:gd name="T21" fmla="*/ 46 h 244"/>
                  <a:gd name="T22" fmla="*/ 48 w 244"/>
                  <a:gd name="T23" fmla="*/ 165 h 244"/>
                  <a:gd name="T24" fmla="*/ 68 w 244"/>
                  <a:gd name="T25" fmla="*/ 185 h 244"/>
                  <a:gd name="T26" fmla="*/ 58 w 244"/>
                  <a:gd name="T27" fmla="*/ 176 h 244"/>
                  <a:gd name="T28" fmla="*/ 188 w 244"/>
                  <a:gd name="T29" fmla="*/ 46 h 244"/>
                  <a:gd name="T30" fmla="*/ 197 w 244"/>
                  <a:gd name="T31" fmla="*/ 46 h 244"/>
                  <a:gd name="T32" fmla="*/ 197 w 244"/>
                  <a:gd name="T33" fmla="*/ 56 h 244"/>
                  <a:gd name="T34" fmla="*/ 68 w 244"/>
                  <a:gd name="T35" fmla="*/ 185 h 244"/>
                  <a:gd name="T36" fmla="*/ 88 w 244"/>
                  <a:gd name="T37" fmla="*/ 205 h 244"/>
                  <a:gd name="T38" fmla="*/ 78 w 244"/>
                  <a:gd name="T39" fmla="*/ 196 h 244"/>
                  <a:gd name="T40" fmla="*/ 198 w 244"/>
                  <a:gd name="T41" fmla="*/ 76 h 244"/>
                  <a:gd name="T42" fmla="*/ 207 w 244"/>
                  <a:gd name="T43" fmla="*/ 76 h 244"/>
                  <a:gd name="T44" fmla="*/ 207 w 244"/>
                  <a:gd name="T45" fmla="*/ 86 h 244"/>
                  <a:gd name="T46" fmla="*/ 88 w 244"/>
                  <a:gd name="T47" fmla="*/ 20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4" h="244">
                    <a:moveTo>
                      <a:pt x="221" y="22"/>
                    </a:moveTo>
                    <a:cubicBezTo>
                      <a:pt x="199" y="0"/>
                      <a:pt x="163" y="0"/>
                      <a:pt x="141" y="22"/>
                    </a:cubicBezTo>
                    <a:cubicBezTo>
                      <a:pt x="0" y="164"/>
                      <a:pt x="0" y="164"/>
                      <a:pt x="0" y="164"/>
                    </a:cubicBezTo>
                    <a:cubicBezTo>
                      <a:pt x="80" y="244"/>
                      <a:pt x="80" y="244"/>
                      <a:pt x="80" y="244"/>
                    </a:cubicBezTo>
                    <a:cubicBezTo>
                      <a:pt x="221" y="102"/>
                      <a:pt x="221" y="102"/>
                      <a:pt x="221" y="102"/>
                    </a:cubicBezTo>
                    <a:cubicBezTo>
                      <a:pt x="244" y="80"/>
                      <a:pt x="244" y="44"/>
                      <a:pt x="221" y="22"/>
                    </a:cubicBezTo>
                    <a:close/>
                    <a:moveTo>
                      <a:pt x="48" y="165"/>
                    </a:moveTo>
                    <a:cubicBezTo>
                      <a:pt x="38" y="156"/>
                      <a:pt x="38" y="156"/>
                      <a:pt x="38" y="156"/>
                    </a:cubicBezTo>
                    <a:cubicBezTo>
                      <a:pt x="158" y="36"/>
                      <a:pt x="158" y="36"/>
                      <a:pt x="158" y="36"/>
                    </a:cubicBezTo>
                    <a:cubicBezTo>
                      <a:pt x="161" y="34"/>
                      <a:pt x="165" y="34"/>
                      <a:pt x="168" y="36"/>
                    </a:cubicBezTo>
                    <a:cubicBezTo>
                      <a:pt x="170" y="39"/>
                      <a:pt x="170" y="43"/>
                      <a:pt x="168" y="46"/>
                    </a:cubicBezTo>
                    <a:lnTo>
                      <a:pt x="48" y="165"/>
                    </a:lnTo>
                    <a:close/>
                    <a:moveTo>
                      <a:pt x="68" y="185"/>
                    </a:moveTo>
                    <a:cubicBezTo>
                      <a:pt x="58" y="176"/>
                      <a:pt x="58" y="176"/>
                      <a:pt x="58" y="176"/>
                    </a:cubicBezTo>
                    <a:cubicBezTo>
                      <a:pt x="188" y="46"/>
                      <a:pt x="188" y="46"/>
                      <a:pt x="188" y="46"/>
                    </a:cubicBezTo>
                    <a:cubicBezTo>
                      <a:pt x="191" y="44"/>
                      <a:pt x="195" y="44"/>
                      <a:pt x="197" y="46"/>
                    </a:cubicBezTo>
                    <a:cubicBezTo>
                      <a:pt x="200" y="49"/>
                      <a:pt x="200" y="53"/>
                      <a:pt x="197" y="56"/>
                    </a:cubicBezTo>
                    <a:lnTo>
                      <a:pt x="68" y="185"/>
                    </a:lnTo>
                    <a:close/>
                    <a:moveTo>
                      <a:pt x="88" y="205"/>
                    </a:moveTo>
                    <a:cubicBezTo>
                      <a:pt x="78" y="196"/>
                      <a:pt x="78" y="196"/>
                      <a:pt x="78" y="196"/>
                    </a:cubicBezTo>
                    <a:cubicBezTo>
                      <a:pt x="198" y="76"/>
                      <a:pt x="198" y="76"/>
                      <a:pt x="198" y="76"/>
                    </a:cubicBezTo>
                    <a:cubicBezTo>
                      <a:pt x="200" y="73"/>
                      <a:pt x="205" y="73"/>
                      <a:pt x="207" y="76"/>
                    </a:cubicBezTo>
                    <a:cubicBezTo>
                      <a:pt x="210" y="79"/>
                      <a:pt x="210" y="83"/>
                      <a:pt x="207" y="86"/>
                    </a:cubicBezTo>
                    <a:lnTo>
                      <a:pt x="88"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45"/>
              <p:cNvSpPr>
                <a:spLocks/>
              </p:cNvSpPr>
              <p:nvPr/>
            </p:nvSpPr>
            <p:spPr bwMode="auto">
              <a:xfrm>
                <a:off x="4186241" y="4540247"/>
                <a:ext cx="633415" cy="628648"/>
              </a:xfrm>
              <a:custGeom>
                <a:avLst/>
                <a:gdLst>
                  <a:gd name="T0" fmla="*/ 257 w 399"/>
                  <a:gd name="T1" fmla="*/ 236 h 396"/>
                  <a:gd name="T2" fmla="*/ 241 w 399"/>
                  <a:gd name="T3" fmla="*/ 219 h 396"/>
                  <a:gd name="T4" fmla="*/ 399 w 399"/>
                  <a:gd name="T5" fmla="*/ 61 h 396"/>
                  <a:gd name="T6" fmla="*/ 335 w 399"/>
                  <a:gd name="T7" fmla="*/ 0 h 396"/>
                  <a:gd name="T8" fmla="*/ 179 w 399"/>
                  <a:gd name="T9" fmla="*/ 156 h 396"/>
                  <a:gd name="T10" fmla="*/ 160 w 399"/>
                  <a:gd name="T11" fmla="*/ 139 h 396"/>
                  <a:gd name="T12" fmla="*/ 125 w 399"/>
                  <a:gd name="T13" fmla="*/ 160 h 396"/>
                  <a:gd name="T14" fmla="*/ 0 w 399"/>
                  <a:gd name="T15" fmla="*/ 359 h 396"/>
                  <a:gd name="T16" fmla="*/ 38 w 399"/>
                  <a:gd name="T17" fmla="*/ 396 h 396"/>
                  <a:gd name="T18" fmla="*/ 236 w 399"/>
                  <a:gd name="T19" fmla="*/ 274 h 396"/>
                  <a:gd name="T20" fmla="*/ 257 w 399"/>
                  <a:gd name="T21" fmla="*/ 236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9" h="396">
                    <a:moveTo>
                      <a:pt x="257" y="236"/>
                    </a:moveTo>
                    <a:lnTo>
                      <a:pt x="241" y="219"/>
                    </a:lnTo>
                    <a:lnTo>
                      <a:pt x="399" y="61"/>
                    </a:lnTo>
                    <a:lnTo>
                      <a:pt x="335" y="0"/>
                    </a:lnTo>
                    <a:lnTo>
                      <a:pt x="179" y="156"/>
                    </a:lnTo>
                    <a:lnTo>
                      <a:pt x="160" y="139"/>
                    </a:lnTo>
                    <a:lnTo>
                      <a:pt x="125" y="160"/>
                    </a:lnTo>
                    <a:lnTo>
                      <a:pt x="0" y="359"/>
                    </a:lnTo>
                    <a:lnTo>
                      <a:pt x="38" y="396"/>
                    </a:lnTo>
                    <a:lnTo>
                      <a:pt x="236" y="274"/>
                    </a:lnTo>
                    <a:lnTo>
                      <a:pt x="257"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46"/>
              <p:cNvSpPr>
                <a:spLocks/>
              </p:cNvSpPr>
              <p:nvPr/>
            </p:nvSpPr>
            <p:spPr bwMode="auto">
              <a:xfrm>
                <a:off x="4076704" y="3771898"/>
                <a:ext cx="671513" cy="669923"/>
              </a:xfrm>
              <a:custGeom>
                <a:avLst/>
                <a:gdLst>
                  <a:gd name="T0" fmla="*/ 90 w 179"/>
                  <a:gd name="T1" fmla="*/ 0 h 179"/>
                  <a:gd name="T2" fmla="*/ 67 w 179"/>
                  <a:gd name="T3" fmla="*/ 3 h 179"/>
                  <a:gd name="T4" fmla="*/ 70 w 179"/>
                  <a:gd name="T5" fmla="*/ 5 h 179"/>
                  <a:gd name="T6" fmla="*/ 102 w 179"/>
                  <a:gd name="T7" fmla="*/ 37 h 179"/>
                  <a:gd name="T8" fmla="*/ 102 w 179"/>
                  <a:gd name="T9" fmla="*/ 96 h 179"/>
                  <a:gd name="T10" fmla="*/ 42 w 179"/>
                  <a:gd name="T11" fmla="*/ 96 h 179"/>
                  <a:gd name="T12" fmla="*/ 10 w 179"/>
                  <a:gd name="T13" fmla="*/ 64 h 179"/>
                  <a:gd name="T14" fmla="*/ 6 w 179"/>
                  <a:gd name="T15" fmla="*/ 59 h 179"/>
                  <a:gd name="T16" fmla="*/ 0 w 179"/>
                  <a:gd name="T17" fmla="*/ 89 h 179"/>
                  <a:gd name="T18" fmla="*/ 90 w 179"/>
                  <a:gd name="T19" fmla="*/ 179 h 179"/>
                  <a:gd name="T20" fmla="*/ 179 w 179"/>
                  <a:gd name="T21" fmla="*/ 89 h 179"/>
                  <a:gd name="T22" fmla="*/ 90 w 179"/>
                  <a:gd name="T2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9" h="179">
                    <a:moveTo>
                      <a:pt x="90" y="0"/>
                    </a:moveTo>
                    <a:cubicBezTo>
                      <a:pt x="82" y="0"/>
                      <a:pt x="75" y="1"/>
                      <a:pt x="67" y="3"/>
                    </a:cubicBezTo>
                    <a:cubicBezTo>
                      <a:pt x="68" y="4"/>
                      <a:pt x="69" y="4"/>
                      <a:pt x="70" y="5"/>
                    </a:cubicBezTo>
                    <a:cubicBezTo>
                      <a:pt x="102" y="37"/>
                      <a:pt x="102" y="37"/>
                      <a:pt x="102" y="37"/>
                    </a:cubicBezTo>
                    <a:cubicBezTo>
                      <a:pt x="118" y="53"/>
                      <a:pt x="118" y="80"/>
                      <a:pt x="102" y="96"/>
                    </a:cubicBezTo>
                    <a:cubicBezTo>
                      <a:pt x="85" y="113"/>
                      <a:pt x="59" y="113"/>
                      <a:pt x="42" y="96"/>
                    </a:cubicBezTo>
                    <a:cubicBezTo>
                      <a:pt x="10" y="64"/>
                      <a:pt x="10" y="64"/>
                      <a:pt x="10" y="64"/>
                    </a:cubicBezTo>
                    <a:cubicBezTo>
                      <a:pt x="9" y="63"/>
                      <a:pt x="7" y="61"/>
                      <a:pt x="6" y="59"/>
                    </a:cubicBezTo>
                    <a:cubicBezTo>
                      <a:pt x="2" y="68"/>
                      <a:pt x="0" y="79"/>
                      <a:pt x="0" y="89"/>
                    </a:cubicBezTo>
                    <a:cubicBezTo>
                      <a:pt x="0" y="139"/>
                      <a:pt x="40" y="179"/>
                      <a:pt x="90" y="179"/>
                    </a:cubicBezTo>
                    <a:cubicBezTo>
                      <a:pt x="139" y="179"/>
                      <a:pt x="179" y="139"/>
                      <a:pt x="179" y="89"/>
                    </a:cubicBezTo>
                    <a:cubicBezTo>
                      <a:pt x="179" y="40"/>
                      <a:pt x="139" y="0"/>
                      <a:pt x="9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247"/>
              <p:cNvSpPr>
                <a:spLocks noEditPoints="1"/>
              </p:cNvSpPr>
              <p:nvPr/>
            </p:nvSpPr>
            <p:spPr bwMode="auto">
              <a:xfrm>
                <a:off x="4905373" y="4565649"/>
                <a:ext cx="604837" cy="603251"/>
              </a:xfrm>
              <a:custGeom>
                <a:avLst/>
                <a:gdLst>
                  <a:gd name="T0" fmla="*/ 142 w 161"/>
                  <a:gd name="T1" fmla="*/ 142 h 161"/>
                  <a:gd name="T2" fmla="*/ 142 w 161"/>
                  <a:gd name="T3" fmla="*/ 71 h 161"/>
                  <a:gd name="T4" fmla="*/ 70 w 161"/>
                  <a:gd name="T5" fmla="*/ 0 h 161"/>
                  <a:gd name="T6" fmla="*/ 0 w 161"/>
                  <a:gd name="T7" fmla="*/ 70 h 161"/>
                  <a:gd name="T8" fmla="*/ 72 w 161"/>
                  <a:gd name="T9" fmla="*/ 142 h 161"/>
                  <a:gd name="T10" fmla="*/ 142 w 161"/>
                  <a:gd name="T11" fmla="*/ 142 h 161"/>
                  <a:gd name="T12" fmla="*/ 94 w 161"/>
                  <a:gd name="T13" fmla="*/ 94 h 161"/>
                  <a:gd name="T14" fmla="*/ 123 w 161"/>
                  <a:gd name="T15" fmla="*/ 94 h 161"/>
                  <a:gd name="T16" fmla="*/ 123 w 161"/>
                  <a:gd name="T17" fmla="*/ 123 h 161"/>
                  <a:gd name="T18" fmla="*/ 94 w 161"/>
                  <a:gd name="T19" fmla="*/ 123 h 161"/>
                  <a:gd name="T20" fmla="*/ 94 w 161"/>
                  <a:gd name="T21" fmla="*/ 9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1" h="161">
                    <a:moveTo>
                      <a:pt x="142" y="142"/>
                    </a:moveTo>
                    <a:cubicBezTo>
                      <a:pt x="161" y="122"/>
                      <a:pt x="161" y="91"/>
                      <a:pt x="142" y="71"/>
                    </a:cubicBezTo>
                    <a:cubicBezTo>
                      <a:pt x="70" y="0"/>
                      <a:pt x="70" y="0"/>
                      <a:pt x="70" y="0"/>
                    </a:cubicBezTo>
                    <a:cubicBezTo>
                      <a:pt x="0" y="70"/>
                      <a:pt x="0" y="70"/>
                      <a:pt x="0" y="70"/>
                    </a:cubicBezTo>
                    <a:cubicBezTo>
                      <a:pt x="72" y="142"/>
                      <a:pt x="72" y="142"/>
                      <a:pt x="72" y="142"/>
                    </a:cubicBezTo>
                    <a:cubicBezTo>
                      <a:pt x="91" y="161"/>
                      <a:pt x="122" y="161"/>
                      <a:pt x="142" y="142"/>
                    </a:cubicBezTo>
                    <a:close/>
                    <a:moveTo>
                      <a:pt x="94" y="94"/>
                    </a:moveTo>
                    <a:cubicBezTo>
                      <a:pt x="102" y="86"/>
                      <a:pt x="115" y="86"/>
                      <a:pt x="123" y="94"/>
                    </a:cubicBezTo>
                    <a:cubicBezTo>
                      <a:pt x="131" y="102"/>
                      <a:pt x="131" y="115"/>
                      <a:pt x="123" y="123"/>
                    </a:cubicBezTo>
                    <a:cubicBezTo>
                      <a:pt x="115" y="131"/>
                      <a:pt x="102" y="131"/>
                      <a:pt x="94" y="123"/>
                    </a:cubicBezTo>
                    <a:cubicBezTo>
                      <a:pt x="86" y="115"/>
                      <a:pt x="86" y="102"/>
                      <a:pt x="94"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2" name="组合 11"/>
          <p:cNvGrpSpPr/>
          <p:nvPr/>
        </p:nvGrpSpPr>
        <p:grpSpPr>
          <a:xfrm>
            <a:off x="7769525" y="3950744"/>
            <a:ext cx="489321" cy="489321"/>
            <a:chOff x="7731425" y="3696744"/>
            <a:chExt cx="489321" cy="489321"/>
          </a:xfrm>
        </p:grpSpPr>
        <p:sp useBgFill="1">
          <p:nvSpPr>
            <p:cNvPr id="32" name="椭圆 31"/>
            <p:cNvSpPr/>
            <p:nvPr/>
          </p:nvSpPr>
          <p:spPr>
            <a:xfrm>
              <a:off x="7731425" y="3696744"/>
              <a:ext cx="489321" cy="489321"/>
            </a:xfrm>
            <a:prstGeom prst="ellipse">
              <a:avLst/>
            </a:prstGeom>
            <a:ln>
              <a:solidFill>
                <a:srgbClr val="92D050"/>
              </a:solidFill>
            </a:ln>
            <a:effectLst/>
            <a:extLst>
              <a:ext uri="{AF507438-7753-43E0-B8FC-AC1667EBCBE1}">
                <a14:hiddenEffects xmlns:a14="http://schemas.microsoft.com/office/drawing/2010/main">
                  <a:effectLst>
                    <a:outerShdw blurRad="101600" dist="38100" dir="12600000" algn="t" rotWithShape="0">
                      <a:prstClr val="black">
                        <a:alpha val="30000"/>
                      </a:prstClr>
                    </a:outerShdw>
                  </a:effectLst>
                </a14:hiddenEffects>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Freeform 67"/>
            <p:cNvSpPr>
              <a:spLocks noEditPoints="1"/>
            </p:cNvSpPr>
            <p:nvPr/>
          </p:nvSpPr>
          <p:spPr bwMode="auto">
            <a:xfrm>
              <a:off x="7872957" y="3785671"/>
              <a:ext cx="212483" cy="311466"/>
            </a:xfrm>
            <a:custGeom>
              <a:avLst/>
              <a:gdLst>
                <a:gd name="T0" fmla="*/ 20 w 77"/>
                <a:gd name="T1" fmla="*/ 37 h 113"/>
                <a:gd name="T2" fmla="*/ 20 w 77"/>
                <a:gd name="T3" fmla="*/ 12 h 113"/>
                <a:gd name="T4" fmla="*/ 57 w 77"/>
                <a:gd name="T5" fmla="*/ 12 h 113"/>
                <a:gd name="T6" fmla="*/ 56 w 77"/>
                <a:gd name="T7" fmla="*/ 36 h 113"/>
                <a:gd name="T8" fmla="*/ 52 w 77"/>
                <a:gd name="T9" fmla="*/ 47 h 113"/>
                <a:gd name="T10" fmla="*/ 38 w 77"/>
                <a:gd name="T11" fmla="*/ 54 h 113"/>
                <a:gd name="T12" fmla="*/ 38 w 77"/>
                <a:gd name="T13" fmla="*/ 54 h 113"/>
                <a:gd name="T14" fmla="*/ 25 w 77"/>
                <a:gd name="T15" fmla="*/ 47 h 113"/>
                <a:gd name="T16" fmla="*/ 20 w 77"/>
                <a:gd name="T17" fmla="*/ 37 h 113"/>
                <a:gd name="T18" fmla="*/ 12 w 77"/>
                <a:gd name="T19" fmla="*/ 108 h 113"/>
                <a:gd name="T20" fmla="*/ 66 w 77"/>
                <a:gd name="T21" fmla="*/ 108 h 113"/>
                <a:gd name="T22" fmla="*/ 63 w 77"/>
                <a:gd name="T23" fmla="*/ 113 h 113"/>
                <a:gd name="T24" fmla="*/ 15 w 77"/>
                <a:gd name="T25" fmla="*/ 113 h 113"/>
                <a:gd name="T26" fmla="*/ 12 w 77"/>
                <a:gd name="T27" fmla="*/ 108 h 113"/>
                <a:gd name="T28" fmla="*/ 69 w 77"/>
                <a:gd name="T29" fmla="*/ 67 h 113"/>
                <a:gd name="T30" fmla="*/ 75 w 77"/>
                <a:gd name="T31" fmla="*/ 90 h 113"/>
                <a:gd name="T32" fmla="*/ 67 w 77"/>
                <a:gd name="T33" fmla="*/ 104 h 113"/>
                <a:gd name="T34" fmla="*/ 65 w 77"/>
                <a:gd name="T35" fmla="*/ 104 h 113"/>
                <a:gd name="T36" fmla="*/ 65 w 77"/>
                <a:gd name="T37" fmla="*/ 73 h 113"/>
                <a:gd name="T38" fmla="*/ 41 w 77"/>
                <a:gd name="T39" fmla="*/ 73 h 113"/>
                <a:gd name="T40" fmla="*/ 48 w 77"/>
                <a:gd name="T41" fmla="*/ 57 h 113"/>
                <a:gd name="T42" fmla="*/ 50 w 77"/>
                <a:gd name="T43" fmla="*/ 55 h 113"/>
                <a:gd name="T44" fmla="*/ 64 w 77"/>
                <a:gd name="T45" fmla="*/ 58 h 113"/>
                <a:gd name="T46" fmla="*/ 65 w 77"/>
                <a:gd name="T47" fmla="*/ 58 h 113"/>
                <a:gd name="T48" fmla="*/ 65 w 77"/>
                <a:gd name="T49" fmla="*/ 59 h 113"/>
                <a:gd name="T50" fmla="*/ 69 w 77"/>
                <a:gd name="T51" fmla="*/ 68 h 113"/>
                <a:gd name="T52" fmla="*/ 69 w 77"/>
                <a:gd name="T53" fmla="*/ 67 h 113"/>
                <a:gd name="T54" fmla="*/ 13 w 77"/>
                <a:gd name="T55" fmla="*/ 104 h 113"/>
                <a:gd name="T56" fmla="*/ 10 w 77"/>
                <a:gd name="T57" fmla="*/ 104 h 113"/>
                <a:gd name="T58" fmla="*/ 2 w 77"/>
                <a:gd name="T59" fmla="*/ 90 h 113"/>
                <a:gd name="T60" fmla="*/ 8 w 77"/>
                <a:gd name="T61" fmla="*/ 67 h 113"/>
                <a:gd name="T62" fmla="*/ 13 w 77"/>
                <a:gd name="T63" fmla="*/ 58 h 113"/>
                <a:gd name="T64" fmla="*/ 13 w 77"/>
                <a:gd name="T65" fmla="*/ 58 h 113"/>
                <a:gd name="T66" fmla="*/ 14 w 77"/>
                <a:gd name="T67" fmla="*/ 58 h 113"/>
                <a:gd name="T68" fmla="*/ 27 w 77"/>
                <a:gd name="T69" fmla="*/ 55 h 113"/>
                <a:gd name="T70" fmla="*/ 29 w 77"/>
                <a:gd name="T71" fmla="*/ 57 h 113"/>
                <a:gd name="T72" fmla="*/ 37 w 77"/>
                <a:gd name="T73" fmla="*/ 73 h 113"/>
                <a:gd name="T74" fmla="*/ 13 w 77"/>
                <a:gd name="T75" fmla="*/ 73 h 113"/>
                <a:gd name="T76" fmla="*/ 13 w 77"/>
                <a:gd name="T77" fmla="*/ 10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113">
                  <a:moveTo>
                    <a:pt x="20" y="37"/>
                  </a:moveTo>
                  <a:cubicBezTo>
                    <a:pt x="19" y="28"/>
                    <a:pt x="19" y="19"/>
                    <a:pt x="20" y="12"/>
                  </a:cubicBezTo>
                  <a:cubicBezTo>
                    <a:pt x="37" y="0"/>
                    <a:pt x="44" y="14"/>
                    <a:pt x="57" y="12"/>
                  </a:cubicBezTo>
                  <a:cubicBezTo>
                    <a:pt x="58" y="20"/>
                    <a:pt x="58" y="30"/>
                    <a:pt x="56" y="36"/>
                  </a:cubicBezTo>
                  <a:cubicBezTo>
                    <a:pt x="56" y="41"/>
                    <a:pt x="54" y="44"/>
                    <a:pt x="52" y="47"/>
                  </a:cubicBezTo>
                  <a:cubicBezTo>
                    <a:pt x="48" y="51"/>
                    <a:pt x="44" y="54"/>
                    <a:pt x="38" y="54"/>
                  </a:cubicBezTo>
                  <a:cubicBezTo>
                    <a:pt x="38" y="54"/>
                    <a:pt x="38" y="54"/>
                    <a:pt x="38" y="54"/>
                  </a:cubicBezTo>
                  <a:cubicBezTo>
                    <a:pt x="33" y="54"/>
                    <a:pt x="28" y="51"/>
                    <a:pt x="25" y="47"/>
                  </a:cubicBezTo>
                  <a:cubicBezTo>
                    <a:pt x="23" y="44"/>
                    <a:pt x="21" y="41"/>
                    <a:pt x="20" y="37"/>
                  </a:cubicBezTo>
                  <a:close/>
                  <a:moveTo>
                    <a:pt x="12" y="108"/>
                  </a:moveTo>
                  <a:cubicBezTo>
                    <a:pt x="66" y="108"/>
                    <a:pt x="66" y="108"/>
                    <a:pt x="66" y="108"/>
                  </a:cubicBezTo>
                  <a:cubicBezTo>
                    <a:pt x="63" y="113"/>
                    <a:pt x="63" y="113"/>
                    <a:pt x="63" y="113"/>
                  </a:cubicBezTo>
                  <a:cubicBezTo>
                    <a:pt x="15" y="113"/>
                    <a:pt x="15" y="113"/>
                    <a:pt x="15" y="113"/>
                  </a:cubicBezTo>
                  <a:cubicBezTo>
                    <a:pt x="12" y="108"/>
                    <a:pt x="12" y="108"/>
                    <a:pt x="12" y="108"/>
                  </a:cubicBezTo>
                  <a:close/>
                  <a:moveTo>
                    <a:pt x="69" y="67"/>
                  </a:moveTo>
                  <a:cubicBezTo>
                    <a:pt x="75" y="90"/>
                    <a:pt x="75" y="90"/>
                    <a:pt x="75" y="90"/>
                  </a:cubicBezTo>
                  <a:cubicBezTo>
                    <a:pt x="77" y="98"/>
                    <a:pt x="76" y="104"/>
                    <a:pt x="67" y="104"/>
                  </a:cubicBezTo>
                  <a:cubicBezTo>
                    <a:pt x="65" y="104"/>
                    <a:pt x="65" y="104"/>
                    <a:pt x="65" y="104"/>
                  </a:cubicBezTo>
                  <a:cubicBezTo>
                    <a:pt x="65" y="73"/>
                    <a:pt x="65" y="73"/>
                    <a:pt x="65" y="73"/>
                  </a:cubicBezTo>
                  <a:cubicBezTo>
                    <a:pt x="41" y="73"/>
                    <a:pt x="41" y="73"/>
                    <a:pt x="41" y="73"/>
                  </a:cubicBezTo>
                  <a:cubicBezTo>
                    <a:pt x="48" y="57"/>
                    <a:pt x="48" y="57"/>
                    <a:pt x="48" y="57"/>
                  </a:cubicBezTo>
                  <a:cubicBezTo>
                    <a:pt x="50" y="55"/>
                    <a:pt x="50" y="55"/>
                    <a:pt x="50" y="55"/>
                  </a:cubicBezTo>
                  <a:cubicBezTo>
                    <a:pt x="64" y="58"/>
                    <a:pt x="64" y="58"/>
                    <a:pt x="64" y="58"/>
                  </a:cubicBezTo>
                  <a:cubicBezTo>
                    <a:pt x="65" y="58"/>
                    <a:pt x="65" y="58"/>
                    <a:pt x="65" y="58"/>
                  </a:cubicBezTo>
                  <a:cubicBezTo>
                    <a:pt x="65" y="59"/>
                    <a:pt x="65" y="59"/>
                    <a:pt x="65" y="59"/>
                  </a:cubicBezTo>
                  <a:cubicBezTo>
                    <a:pt x="67" y="61"/>
                    <a:pt x="68" y="64"/>
                    <a:pt x="69" y="68"/>
                  </a:cubicBezTo>
                  <a:cubicBezTo>
                    <a:pt x="69" y="67"/>
                    <a:pt x="69" y="67"/>
                    <a:pt x="69" y="67"/>
                  </a:cubicBezTo>
                  <a:close/>
                  <a:moveTo>
                    <a:pt x="13" y="104"/>
                  </a:moveTo>
                  <a:cubicBezTo>
                    <a:pt x="10" y="104"/>
                    <a:pt x="10" y="104"/>
                    <a:pt x="10" y="104"/>
                  </a:cubicBezTo>
                  <a:cubicBezTo>
                    <a:pt x="1" y="104"/>
                    <a:pt x="0" y="98"/>
                    <a:pt x="2" y="90"/>
                  </a:cubicBezTo>
                  <a:cubicBezTo>
                    <a:pt x="8" y="67"/>
                    <a:pt x="8" y="67"/>
                    <a:pt x="8" y="67"/>
                  </a:cubicBezTo>
                  <a:cubicBezTo>
                    <a:pt x="8" y="64"/>
                    <a:pt x="10" y="61"/>
                    <a:pt x="13" y="58"/>
                  </a:cubicBezTo>
                  <a:cubicBezTo>
                    <a:pt x="13" y="58"/>
                    <a:pt x="13" y="58"/>
                    <a:pt x="13" y="58"/>
                  </a:cubicBezTo>
                  <a:cubicBezTo>
                    <a:pt x="14" y="58"/>
                    <a:pt x="14" y="58"/>
                    <a:pt x="14" y="58"/>
                  </a:cubicBezTo>
                  <a:cubicBezTo>
                    <a:pt x="27" y="55"/>
                    <a:pt x="27" y="55"/>
                    <a:pt x="27" y="55"/>
                  </a:cubicBezTo>
                  <a:cubicBezTo>
                    <a:pt x="29" y="57"/>
                    <a:pt x="29" y="57"/>
                    <a:pt x="29" y="57"/>
                  </a:cubicBezTo>
                  <a:cubicBezTo>
                    <a:pt x="37" y="73"/>
                    <a:pt x="37" y="73"/>
                    <a:pt x="37" y="73"/>
                  </a:cubicBezTo>
                  <a:cubicBezTo>
                    <a:pt x="13" y="73"/>
                    <a:pt x="13" y="73"/>
                    <a:pt x="13" y="73"/>
                  </a:cubicBezTo>
                  <a:lnTo>
                    <a:pt x="13" y="104"/>
                  </a:lnTo>
                  <a:close/>
                </a:path>
              </a:pathLst>
            </a:custGeom>
            <a:solidFill>
              <a:srgbClr val="4E8625"/>
            </a:solidFill>
            <a:ln>
              <a:noFill/>
            </a:ln>
            <a:effectLst>
              <a:outerShdw blurRad="88900" sx="102000" sy="102000" algn="ctr" rotWithShape="0">
                <a:srgbClr val="71C6E4">
                  <a:alpha val="40000"/>
                </a:srgbClr>
              </a:outerShdw>
            </a:effectLst>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组合 10"/>
          <p:cNvGrpSpPr/>
          <p:nvPr/>
        </p:nvGrpSpPr>
        <p:grpSpPr>
          <a:xfrm>
            <a:off x="7769525" y="2643495"/>
            <a:ext cx="489321" cy="489321"/>
            <a:chOff x="7731425" y="2389495"/>
            <a:chExt cx="489321" cy="489321"/>
          </a:xfrm>
        </p:grpSpPr>
        <p:sp useBgFill="1">
          <p:nvSpPr>
            <p:cNvPr id="58" name="椭圆 57"/>
            <p:cNvSpPr/>
            <p:nvPr/>
          </p:nvSpPr>
          <p:spPr>
            <a:xfrm>
              <a:off x="7731425" y="2389495"/>
              <a:ext cx="489321" cy="489321"/>
            </a:xfrm>
            <a:prstGeom prst="ellipse">
              <a:avLst/>
            </a:prstGeom>
            <a:ln>
              <a:solidFill>
                <a:srgbClr val="92D050"/>
              </a:solidFill>
            </a:ln>
            <a:effectLst/>
            <a:extLst>
              <a:ext uri="{AF507438-7753-43E0-B8FC-AC1667EBCBE1}">
                <a14:hiddenEffects xmlns:a14="http://schemas.microsoft.com/office/drawing/2010/main">
                  <a:effectLst>
                    <a:outerShdw blurRad="101600" dist="38100" dir="9000000" algn="t" rotWithShape="0">
                      <a:prstClr val="black">
                        <a:alpha val="30000"/>
                      </a:prstClr>
                    </a:outerShdw>
                  </a:effectLst>
                </a14:hiddenEffects>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9" name="组合 58"/>
            <p:cNvGrpSpPr/>
            <p:nvPr/>
          </p:nvGrpSpPr>
          <p:grpSpPr>
            <a:xfrm>
              <a:off x="7843807" y="2490837"/>
              <a:ext cx="274972" cy="268376"/>
              <a:chOff x="587375" y="-1498600"/>
              <a:chExt cx="1720850" cy="1679575"/>
            </a:xfrm>
            <a:solidFill>
              <a:srgbClr val="4E8625"/>
            </a:solidFill>
            <a:effectLst>
              <a:outerShdw blurRad="88900" sx="102000" sy="102000" algn="ctr" rotWithShape="0">
                <a:schemeClr val="bg1">
                  <a:lumMod val="65000"/>
                  <a:alpha val="40000"/>
                </a:schemeClr>
              </a:outerShdw>
            </a:effectLst>
          </p:grpSpPr>
          <p:sp>
            <p:nvSpPr>
              <p:cNvPr id="60" name="Freeform 186"/>
              <p:cNvSpPr>
                <a:spLocks/>
              </p:cNvSpPr>
              <p:nvPr/>
            </p:nvSpPr>
            <p:spPr bwMode="auto">
              <a:xfrm>
                <a:off x="1892298" y="-1498600"/>
                <a:ext cx="415927" cy="503239"/>
              </a:xfrm>
              <a:custGeom>
                <a:avLst/>
                <a:gdLst>
                  <a:gd name="T0" fmla="*/ 111 w 111"/>
                  <a:gd name="T1" fmla="*/ 42 h 134"/>
                  <a:gd name="T2" fmla="*/ 0 w 111"/>
                  <a:gd name="T3" fmla="*/ 81 h 134"/>
                  <a:gd name="T4" fmla="*/ 79 w 111"/>
                  <a:gd name="T5" fmla="*/ 51 h 134"/>
                  <a:gd name="T6" fmla="*/ 1 w 111"/>
                  <a:gd name="T7" fmla="*/ 85 h 134"/>
                  <a:gd name="T8" fmla="*/ 111 w 111"/>
                  <a:gd name="T9" fmla="*/ 42 h 134"/>
                </a:gdLst>
                <a:ahLst/>
                <a:cxnLst>
                  <a:cxn ang="0">
                    <a:pos x="T0" y="T1"/>
                  </a:cxn>
                  <a:cxn ang="0">
                    <a:pos x="T2" y="T3"/>
                  </a:cxn>
                  <a:cxn ang="0">
                    <a:pos x="T4" y="T5"/>
                  </a:cxn>
                  <a:cxn ang="0">
                    <a:pos x="T6" y="T7"/>
                  </a:cxn>
                  <a:cxn ang="0">
                    <a:pos x="T8" y="T9"/>
                  </a:cxn>
                </a:cxnLst>
                <a:rect l="0" t="0" r="r" b="b"/>
                <a:pathLst>
                  <a:path w="111" h="134">
                    <a:moveTo>
                      <a:pt x="111" y="42"/>
                    </a:moveTo>
                    <a:cubicBezTo>
                      <a:pt x="36" y="0"/>
                      <a:pt x="6" y="66"/>
                      <a:pt x="0" y="81"/>
                    </a:cubicBezTo>
                    <a:cubicBezTo>
                      <a:pt x="18" y="74"/>
                      <a:pt x="46" y="58"/>
                      <a:pt x="79" y="51"/>
                    </a:cubicBezTo>
                    <a:cubicBezTo>
                      <a:pt x="79" y="51"/>
                      <a:pt x="44" y="74"/>
                      <a:pt x="1" y="85"/>
                    </a:cubicBezTo>
                    <a:cubicBezTo>
                      <a:pt x="85" y="134"/>
                      <a:pt x="111" y="42"/>
                      <a:pt x="11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87"/>
              <p:cNvSpPr>
                <a:spLocks/>
              </p:cNvSpPr>
              <p:nvPr/>
            </p:nvSpPr>
            <p:spPr bwMode="auto">
              <a:xfrm>
                <a:off x="1600199" y="-1498600"/>
                <a:ext cx="360363" cy="285752"/>
              </a:xfrm>
              <a:custGeom>
                <a:avLst/>
                <a:gdLst>
                  <a:gd name="T0" fmla="*/ 48 w 96"/>
                  <a:gd name="T1" fmla="*/ 31 h 76"/>
                  <a:gd name="T2" fmla="*/ 67 w 96"/>
                  <a:gd name="T3" fmla="*/ 75 h 76"/>
                  <a:gd name="T4" fmla="*/ 36 w 96"/>
                  <a:gd name="T5" fmla="*/ 0 h 76"/>
                  <a:gd name="T6" fmla="*/ 63 w 96"/>
                  <a:gd name="T7" fmla="*/ 76 h 76"/>
                  <a:gd name="T8" fmla="*/ 48 w 96"/>
                  <a:gd name="T9" fmla="*/ 31 h 76"/>
                </a:gdLst>
                <a:ahLst/>
                <a:cxnLst>
                  <a:cxn ang="0">
                    <a:pos x="T0" y="T1"/>
                  </a:cxn>
                  <a:cxn ang="0">
                    <a:pos x="T2" y="T3"/>
                  </a:cxn>
                  <a:cxn ang="0">
                    <a:pos x="T4" y="T5"/>
                  </a:cxn>
                  <a:cxn ang="0">
                    <a:pos x="T6" y="T7"/>
                  </a:cxn>
                  <a:cxn ang="0">
                    <a:pos x="T8" y="T9"/>
                  </a:cxn>
                </a:cxnLst>
                <a:rect l="0" t="0" r="r" b="b"/>
                <a:pathLst>
                  <a:path w="96" h="76">
                    <a:moveTo>
                      <a:pt x="48" y="31"/>
                    </a:moveTo>
                    <a:cubicBezTo>
                      <a:pt x="48" y="31"/>
                      <a:pt x="61" y="52"/>
                      <a:pt x="67" y="75"/>
                    </a:cubicBezTo>
                    <a:cubicBezTo>
                      <a:pt x="74" y="65"/>
                      <a:pt x="96" y="22"/>
                      <a:pt x="36" y="0"/>
                    </a:cubicBezTo>
                    <a:cubicBezTo>
                      <a:pt x="36" y="0"/>
                      <a:pt x="0" y="57"/>
                      <a:pt x="63" y="76"/>
                    </a:cubicBezTo>
                    <a:cubicBezTo>
                      <a:pt x="56" y="61"/>
                      <a:pt x="51" y="40"/>
                      <a:pt x="48"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88"/>
              <p:cNvSpPr>
                <a:spLocks noEditPoints="1"/>
              </p:cNvSpPr>
              <p:nvPr/>
            </p:nvSpPr>
            <p:spPr bwMode="auto">
              <a:xfrm>
                <a:off x="1085851" y="-935039"/>
                <a:ext cx="461964" cy="468315"/>
              </a:xfrm>
              <a:custGeom>
                <a:avLst/>
                <a:gdLst>
                  <a:gd name="T0" fmla="*/ 91 w 123"/>
                  <a:gd name="T1" fmla="*/ 33 h 125"/>
                  <a:gd name="T2" fmla="*/ 87 w 123"/>
                  <a:gd name="T3" fmla="*/ 71 h 125"/>
                  <a:gd name="T4" fmla="*/ 86 w 123"/>
                  <a:gd name="T5" fmla="*/ 78 h 125"/>
                  <a:gd name="T6" fmla="*/ 90 w 123"/>
                  <a:gd name="T7" fmla="*/ 82 h 125"/>
                  <a:gd name="T8" fmla="*/ 101 w 123"/>
                  <a:gd name="T9" fmla="*/ 74 h 125"/>
                  <a:gd name="T10" fmla="*/ 107 w 123"/>
                  <a:gd name="T11" fmla="*/ 54 h 125"/>
                  <a:gd name="T12" fmla="*/ 95 w 123"/>
                  <a:gd name="T13" fmla="*/ 26 h 125"/>
                  <a:gd name="T14" fmla="*/ 64 w 123"/>
                  <a:gd name="T15" fmla="*/ 14 h 125"/>
                  <a:gd name="T16" fmla="*/ 30 w 123"/>
                  <a:gd name="T17" fmla="*/ 28 h 125"/>
                  <a:gd name="T18" fmla="*/ 17 w 123"/>
                  <a:gd name="T19" fmla="*/ 63 h 125"/>
                  <a:gd name="T20" fmla="*/ 30 w 123"/>
                  <a:gd name="T21" fmla="*/ 96 h 125"/>
                  <a:gd name="T22" fmla="*/ 65 w 123"/>
                  <a:gd name="T23" fmla="*/ 110 h 125"/>
                  <a:gd name="T24" fmla="*/ 102 w 123"/>
                  <a:gd name="T25" fmla="*/ 100 h 125"/>
                  <a:gd name="T26" fmla="*/ 108 w 123"/>
                  <a:gd name="T27" fmla="*/ 114 h 125"/>
                  <a:gd name="T28" fmla="*/ 65 w 123"/>
                  <a:gd name="T29" fmla="*/ 125 h 125"/>
                  <a:gd name="T30" fmla="*/ 17 w 123"/>
                  <a:gd name="T31" fmla="*/ 106 h 125"/>
                  <a:gd name="T32" fmla="*/ 0 w 123"/>
                  <a:gd name="T33" fmla="*/ 63 h 125"/>
                  <a:gd name="T34" fmla="*/ 18 w 123"/>
                  <a:gd name="T35" fmla="*/ 18 h 125"/>
                  <a:gd name="T36" fmla="*/ 64 w 123"/>
                  <a:gd name="T37" fmla="*/ 0 h 125"/>
                  <a:gd name="T38" fmla="*/ 106 w 123"/>
                  <a:gd name="T39" fmla="*/ 16 h 125"/>
                  <a:gd name="T40" fmla="*/ 123 w 123"/>
                  <a:gd name="T41" fmla="*/ 54 h 125"/>
                  <a:gd name="T42" fmla="*/ 113 w 123"/>
                  <a:gd name="T43" fmla="*/ 84 h 125"/>
                  <a:gd name="T44" fmla="*/ 88 w 123"/>
                  <a:gd name="T45" fmla="*/ 96 h 125"/>
                  <a:gd name="T46" fmla="*/ 73 w 123"/>
                  <a:gd name="T47" fmla="*/ 89 h 125"/>
                  <a:gd name="T48" fmla="*/ 57 w 123"/>
                  <a:gd name="T49" fmla="*/ 97 h 125"/>
                  <a:gd name="T50" fmla="*/ 39 w 123"/>
                  <a:gd name="T51" fmla="*/ 88 h 125"/>
                  <a:gd name="T52" fmla="*/ 32 w 123"/>
                  <a:gd name="T53" fmla="*/ 65 h 125"/>
                  <a:gd name="T54" fmla="*/ 40 w 123"/>
                  <a:gd name="T55" fmla="*/ 41 h 125"/>
                  <a:gd name="T56" fmla="*/ 60 w 123"/>
                  <a:gd name="T57" fmla="*/ 31 h 125"/>
                  <a:gd name="T58" fmla="*/ 74 w 123"/>
                  <a:gd name="T59" fmla="*/ 36 h 125"/>
                  <a:gd name="T60" fmla="*/ 75 w 123"/>
                  <a:gd name="T61" fmla="*/ 33 h 125"/>
                  <a:gd name="T62" fmla="*/ 91 w 123"/>
                  <a:gd name="T63" fmla="*/ 33 h 125"/>
                  <a:gd name="T64" fmla="*/ 58 w 123"/>
                  <a:gd name="T65" fmla="*/ 80 h 125"/>
                  <a:gd name="T66" fmla="*/ 69 w 123"/>
                  <a:gd name="T67" fmla="*/ 74 h 125"/>
                  <a:gd name="T68" fmla="*/ 73 w 123"/>
                  <a:gd name="T69" fmla="*/ 61 h 125"/>
                  <a:gd name="T70" fmla="*/ 69 w 123"/>
                  <a:gd name="T71" fmla="*/ 52 h 125"/>
                  <a:gd name="T72" fmla="*/ 61 w 123"/>
                  <a:gd name="T73" fmla="*/ 48 h 125"/>
                  <a:gd name="T74" fmla="*/ 53 w 123"/>
                  <a:gd name="T75" fmla="*/ 53 h 125"/>
                  <a:gd name="T76" fmla="*/ 49 w 123"/>
                  <a:gd name="T77" fmla="*/ 65 h 125"/>
                  <a:gd name="T78" fmla="*/ 52 w 123"/>
                  <a:gd name="T79" fmla="*/ 76 h 125"/>
                  <a:gd name="T80" fmla="*/ 58 w 123"/>
                  <a:gd name="T81" fmla="*/ 8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25">
                    <a:moveTo>
                      <a:pt x="91" y="33"/>
                    </a:moveTo>
                    <a:cubicBezTo>
                      <a:pt x="87" y="71"/>
                      <a:pt x="87" y="71"/>
                      <a:pt x="87" y="71"/>
                    </a:cubicBezTo>
                    <a:cubicBezTo>
                      <a:pt x="86" y="74"/>
                      <a:pt x="86" y="76"/>
                      <a:pt x="86" y="78"/>
                    </a:cubicBezTo>
                    <a:cubicBezTo>
                      <a:pt x="86" y="81"/>
                      <a:pt x="87" y="82"/>
                      <a:pt x="90" y="82"/>
                    </a:cubicBezTo>
                    <a:cubicBezTo>
                      <a:pt x="94" y="82"/>
                      <a:pt x="98" y="79"/>
                      <a:pt x="101" y="74"/>
                    </a:cubicBezTo>
                    <a:cubicBezTo>
                      <a:pt x="105" y="69"/>
                      <a:pt x="107" y="62"/>
                      <a:pt x="107" y="54"/>
                    </a:cubicBezTo>
                    <a:cubicBezTo>
                      <a:pt x="107" y="43"/>
                      <a:pt x="103" y="33"/>
                      <a:pt x="95" y="26"/>
                    </a:cubicBezTo>
                    <a:cubicBezTo>
                      <a:pt x="86" y="18"/>
                      <a:pt x="76" y="14"/>
                      <a:pt x="64" y="14"/>
                    </a:cubicBezTo>
                    <a:cubicBezTo>
                      <a:pt x="51" y="14"/>
                      <a:pt x="40" y="19"/>
                      <a:pt x="30" y="28"/>
                    </a:cubicBezTo>
                    <a:cubicBezTo>
                      <a:pt x="21" y="37"/>
                      <a:pt x="17" y="49"/>
                      <a:pt x="17" y="63"/>
                    </a:cubicBezTo>
                    <a:cubicBezTo>
                      <a:pt x="17" y="75"/>
                      <a:pt x="21" y="86"/>
                      <a:pt x="30" y="96"/>
                    </a:cubicBezTo>
                    <a:cubicBezTo>
                      <a:pt x="38" y="105"/>
                      <a:pt x="50" y="110"/>
                      <a:pt x="65" y="110"/>
                    </a:cubicBezTo>
                    <a:cubicBezTo>
                      <a:pt x="77" y="110"/>
                      <a:pt x="90" y="107"/>
                      <a:pt x="102" y="100"/>
                    </a:cubicBezTo>
                    <a:cubicBezTo>
                      <a:pt x="108" y="114"/>
                      <a:pt x="108" y="114"/>
                      <a:pt x="108" y="114"/>
                    </a:cubicBezTo>
                    <a:cubicBezTo>
                      <a:pt x="94" y="121"/>
                      <a:pt x="80" y="125"/>
                      <a:pt x="65" y="125"/>
                    </a:cubicBezTo>
                    <a:cubicBezTo>
                      <a:pt x="45" y="125"/>
                      <a:pt x="29" y="119"/>
                      <a:pt x="17" y="106"/>
                    </a:cubicBezTo>
                    <a:cubicBezTo>
                      <a:pt x="6" y="94"/>
                      <a:pt x="0" y="80"/>
                      <a:pt x="0" y="63"/>
                    </a:cubicBezTo>
                    <a:cubicBezTo>
                      <a:pt x="0" y="45"/>
                      <a:pt x="6" y="30"/>
                      <a:pt x="18" y="18"/>
                    </a:cubicBezTo>
                    <a:cubicBezTo>
                      <a:pt x="31" y="6"/>
                      <a:pt x="46" y="0"/>
                      <a:pt x="64" y="0"/>
                    </a:cubicBezTo>
                    <a:cubicBezTo>
                      <a:pt x="80" y="0"/>
                      <a:pt x="95" y="6"/>
                      <a:pt x="106" y="16"/>
                    </a:cubicBezTo>
                    <a:cubicBezTo>
                      <a:pt x="117" y="27"/>
                      <a:pt x="123" y="39"/>
                      <a:pt x="123" y="54"/>
                    </a:cubicBezTo>
                    <a:cubicBezTo>
                      <a:pt x="123" y="66"/>
                      <a:pt x="119" y="76"/>
                      <a:pt x="113" y="84"/>
                    </a:cubicBezTo>
                    <a:cubicBezTo>
                      <a:pt x="106" y="92"/>
                      <a:pt x="97" y="96"/>
                      <a:pt x="88" y="96"/>
                    </a:cubicBezTo>
                    <a:cubicBezTo>
                      <a:pt x="81" y="96"/>
                      <a:pt x="76" y="94"/>
                      <a:pt x="73" y="89"/>
                    </a:cubicBezTo>
                    <a:cubicBezTo>
                      <a:pt x="69" y="94"/>
                      <a:pt x="63" y="97"/>
                      <a:pt x="57" y="97"/>
                    </a:cubicBezTo>
                    <a:cubicBezTo>
                      <a:pt x="50" y="97"/>
                      <a:pt x="44" y="94"/>
                      <a:pt x="39" y="88"/>
                    </a:cubicBezTo>
                    <a:cubicBezTo>
                      <a:pt x="34" y="82"/>
                      <a:pt x="32" y="74"/>
                      <a:pt x="32" y="65"/>
                    </a:cubicBezTo>
                    <a:cubicBezTo>
                      <a:pt x="32" y="55"/>
                      <a:pt x="35" y="47"/>
                      <a:pt x="40" y="41"/>
                    </a:cubicBezTo>
                    <a:cubicBezTo>
                      <a:pt x="46" y="35"/>
                      <a:pt x="53" y="31"/>
                      <a:pt x="60" y="31"/>
                    </a:cubicBezTo>
                    <a:cubicBezTo>
                      <a:pt x="65" y="31"/>
                      <a:pt x="70" y="33"/>
                      <a:pt x="74" y="36"/>
                    </a:cubicBezTo>
                    <a:cubicBezTo>
                      <a:pt x="75" y="33"/>
                      <a:pt x="75" y="33"/>
                      <a:pt x="75" y="33"/>
                    </a:cubicBezTo>
                    <a:lnTo>
                      <a:pt x="91" y="33"/>
                    </a:lnTo>
                    <a:close/>
                    <a:moveTo>
                      <a:pt x="58" y="80"/>
                    </a:moveTo>
                    <a:cubicBezTo>
                      <a:pt x="62" y="80"/>
                      <a:pt x="66" y="78"/>
                      <a:pt x="69" y="74"/>
                    </a:cubicBezTo>
                    <a:cubicBezTo>
                      <a:pt x="71" y="71"/>
                      <a:pt x="73" y="66"/>
                      <a:pt x="73" y="61"/>
                    </a:cubicBezTo>
                    <a:cubicBezTo>
                      <a:pt x="73" y="57"/>
                      <a:pt x="72" y="54"/>
                      <a:pt x="69" y="52"/>
                    </a:cubicBezTo>
                    <a:cubicBezTo>
                      <a:pt x="67" y="49"/>
                      <a:pt x="64" y="48"/>
                      <a:pt x="61" y="48"/>
                    </a:cubicBezTo>
                    <a:cubicBezTo>
                      <a:pt x="58" y="48"/>
                      <a:pt x="55" y="50"/>
                      <a:pt x="53" y="53"/>
                    </a:cubicBezTo>
                    <a:cubicBezTo>
                      <a:pt x="50" y="56"/>
                      <a:pt x="49" y="60"/>
                      <a:pt x="49" y="65"/>
                    </a:cubicBezTo>
                    <a:cubicBezTo>
                      <a:pt x="49" y="70"/>
                      <a:pt x="50" y="73"/>
                      <a:pt x="52" y="76"/>
                    </a:cubicBezTo>
                    <a:cubicBezTo>
                      <a:pt x="53" y="79"/>
                      <a:pt x="56" y="80"/>
                      <a:pt x="58"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89"/>
              <p:cNvSpPr>
                <a:spLocks/>
              </p:cNvSpPr>
              <p:nvPr/>
            </p:nvSpPr>
            <p:spPr bwMode="auto">
              <a:xfrm>
                <a:off x="633413" y="-823911"/>
                <a:ext cx="77786" cy="123824"/>
              </a:xfrm>
              <a:custGeom>
                <a:avLst/>
                <a:gdLst>
                  <a:gd name="T0" fmla="*/ 0 w 21"/>
                  <a:gd name="T1" fmla="*/ 17 h 33"/>
                  <a:gd name="T2" fmla="*/ 21 w 21"/>
                  <a:gd name="T3" fmla="*/ 33 h 33"/>
                  <a:gd name="T4" fmla="*/ 21 w 21"/>
                  <a:gd name="T5" fmla="*/ 0 h 33"/>
                  <a:gd name="T6" fmla="*/ 0 w 21"/>
                  <a:gd name="T7" fmla="*/ 17 h 33"/>
                </a:gdLst>
                <a:ahLst/>
                <a:cxnLst>
                  <a:cxn ang="0">
                    <a:pos x="T0" y="T1"/>
                  </a:cxn>
                  <a:cxn ang="0">
                    <a:pos x="T2" y="T3"/>
                  </a:cxn>
                  <a:cxn ang="0">
                    <a:pos x="T4" y="T5"/>
                  </a:cxn>
                  <a:cxn ang="0">
                    <a:pos x="T6" y="T7"/>
                  </a:cxn>
                </a:cxnLst>
                <a:rect l="0" t="0" r="r" b="b"/>
                <a:pathLst>
                  <a:path w="21" h="33">
                    <a:moveTo>
                      <a:pt x="0" y="17"/>
                    </a:moveTo>
                    <a:cubicBezTo>
                      <a:pt x="5" y="25"/>
                      <a:pt x="13" y="30"/>
                      <a:pt x="21" y="33"/>
                    </a:cubicBezTo>
                    <a:cubicBezTo>
                      <a:pt x="21" y="0"/>
                      <a:pt x="21" y="0"/>
                      <a:pt x="21" y="0"/>
                    </a:cubicBezTo>
                    <a:lnTo>
                      <a:pt x="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90"/>
              <p:cNvSpPr>
                <a:spLocks/>
              </p:cNvSpPr>
              <p:nvPr/>
            </p:nvSpPr>
            <p:spPr bwMode="auto">
              <a:xfrm>
                <a:off x="1173164" y="-1303340"/>
                <a:ext cx="284164" cy="101601"/>
              </a:xfrm>
              <a:custGeom>
                <a:avLst/>
                <a:gdLst>
                  <a:gd name="T0" fmla="*/ 52 w 76"/>
                  <a:gd name="T1" fmla="*/ 6 h 27"/>
                  <a:gd name="T2" fmla="*/ 25 w 76"/>
                  <a:gd name="T3" fmla="*/ 6 h 27"/>
                  <a:gd name="T4" fmla="*/ 0 w 76"/>
                  <a:gd name="T5" fmla="*/ 27 h 27"/>
                  <a:gd name="T6" fmla="*/ 76 w 76"/>
                  <a:gd name="T7" fmla="*/ 27 h 27"/>
                  <a:gd name="T8" fmla="*/ 52 w 76"/>
                  <a:gd name="T9" fmla="*/ 6 h 27"/>
                </a:gdLst>
                <a:ahLst/>
                <a:cxnLst>
                  <a:cxn ang="0">
                    <a:pos x="T0" y="T1"/>
                  </a:cxn>
                  <a:cxn ang="0">
                    <a:pos x="T2" y="T3"/>
                  </a:cxn>
                  <a:cxn ang="0">
                    <a:pos x="T4" y="T5"/>
                  </a:cxn>
                  <a:cxn ang="0">
                    <a:pos x="T6" y="T7"/>
                  </a:cxn>
                  <a:cxn ang="0">
                    <a:pos x="T8" y="T9"/>
                  </a:cxn>
                </a:cxnLst>
                <a:rect l="0" t="0" r="r" b="b"/>
                <a:pathLst>
                  <a:path w="76" h="27">
                    <a:moveTo>
                      <a:pt x="52" y="6"/>
                    </a:moveTo>
                    <a:cubicBezTo>
                      <a:pt x="44" y="0"/>
                      <a:pt x="32" y="0"/>
                      <a:pt x="25" y="6"/>
                    </a:cubicBezTo>
                    <a:cubicBezTo>
                      <a:pt x="0" y="27"/>
                      <a:pt x="0" y="27"/>
                      <a:pt x="0" y="27"/>
                    </a:cubicBezTo>
                    <a:cubicBezTo>
                      <a:pt x="76" y="27"/>
                      <a:pt x="76" y="27"/>
                      <a:pt x="76" y="27"/>
                    </a:cubicBezTo>
                    <a:lnTo>
                      <a:pt x="5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91"/>
              <p:cNvSpPr>
                <a:spLocks/>
              </p:cNvSpPr>
              <p:nvPr/>
            </p:nvSpPr>
            <p:spPr bwMode="auto">
              <a:xfrm>
                <a:off x="1919288" y="-823912"/>
                <a:ext cx="82549" cy="123824"/>
              </a:xfrm>
              <a:custGeom>
                <a:avLst/>
                <a:gdLst>
                  <a:gd name="T0" fmla="*/ 22 w 22"/>
                  <a:gd name="T1" fmla="*/ 17 h 33"/>
                  <a:gd name="T2" fmla="*/ 0 w 22"/>
                  <a:gd name="T3" fmla="*/ 0 h 33"/>
                  <a:gd name="T4" fmla="*/ 0 w 22"/>
                  <a:gd name="T5" fmla="*/ 33 h 33"/>
                  <a:gd name="T6" fmla="*/ 22 w 22"/>
                  <a:gd name="T7" fmla="*/ 17 h 33"/>
                </a:gdLst>
                <a:ahLst/>
                <a:cxnLst>
                  <a:cxn ang="0">
                    <a:pos x="T0" y="T1"/>
                  </a:cxn>
                  <a:cxn ang="0">
                    <a:pos x="T2" y="T3"/>
                  </a:cxn>
                  <a:cxn ang="0">
                    <a:pos x="T4" y="T5"/>
                  </a:cxn>
                  <a:cxn ang="0">
                    <a:pos x="T6" y="T7"/>
                  </a:cxn>
                </a:cxnLst>
                <a:rect l="0" t="0" r="r" b="b"/>
                <a:pathLst>
                  <a:path w="22" h="33">
                    <a:moveTo>
                      <a:pt x="22" y="17"/>
                    </a:moveTo>
                    <a:cubicBezTo>
                      <a:pt x="0" y="0"/>
                      <a:pt x="0" y="0"/>
                      <a:pt x="0" y="0"/>
                    </a:cubicBezTo>
                    <a:cubicBezTo>
                      <a:pt x="0" y="33"/>
                      <a:pt x="0" y="33"/>
                      <a:pt x="0" y="33"/>
                    </a:cubicBezTo>
                    <a:cubicBezTo>
                      <a:pt x="9" y="30"/>
                      <a:pt x="17" y="25"/>
                      <a:pt x="2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92"/>
              <p:cNvSpPr>
                <a:spLocks/>
              </p:cNvSpPr>
              <p:nvPr/>
            </p:nvSpPr>
            <p:spPr bwMode="auto">
              <a:xfrm>
                <a:off x="711199" y="-1201739"/>
                <a:ext cx="1208089" cy="996948"/>
              </a:xfrm>
              <a:custGeom>
                <a:avLst/>
                <a:gdLst>
                  <a:gd name="T0" fmla="*/ 18 w 322"/>
                  <a:gd name="T1" fmla="*/ 266 h 266"/>
                  <a:gd name="T2" fmla="*/ 18 w 322"/>
                  <a:gd name="T3" fmla="*/ 42 h 266"/>
                  <a:gd name="T4" fmla="*/ 26 w 322"/>
                  <a:gd name="T5" fmla="*/ 25 h 266"/>
                  <a:gd name="T6" fmla="*/ 45 w 322"/>
                  <a:gd name="T7" fmla="*/ 18 h 266"/>
                  <a:gd name="T8" fmla="*/ 277 w 322"/>
                  <a:gd name="T9" fmla="*/ 18 h 266"/>
                  <a:gd name="T10" fmla="*/ 296 w 322"/>
                  <a:gd name="T11" fmla="*/ 25 h 266"/>
                  <a:gd name="T12" fmla="*/ 304 w 322"/>
                  <a:gd name="T13" fmla="*/ 42 h 266"/>
                  <a:gd name="T14" fmla="*/ 304 w 322"/>
                  <a:gd name="T15" fmla="*/ 266 h 266"/>
                  <a:gd name="T16" fmla="*/ 322 w 322"/>
                  <a:gd name="T17" fmla="*/ 266 h 266"/>
                  <a:gd name="T18" fmla="*/ 322 w 322"/>
                  <a:gd name="T19" fmla="*/ 42 h 266"/>
                  <a:gd name="T20" fmla="*/ 277 w 322"/>
                  <a:gd name="T21" fmla="*/ 0 h 266"/>
                  <a:gd name="T22" fmla="*/ 45 w 322"/>
                  <a:gd name="T23" fmla="*/ 0 h 266"/>
                  <a:gd name="T24" fmla="*/ 0 w 322"/>
                  <a:gd name="T25" fmla="*/ 42 h 266"/>
                  <a:gd name="T26" fmla="*/ 0 w 322"/>
                  <a:gd name="T27" fmla="*/ 266 h 266"/>
                  <a:gd name="T28" fmla="*/ 18 w 322"/>
                  <a:gd name="T2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2" h="266">
                    <a:moveTo>
                      <a:pt x="18" y="266"/>
                    </a:moveTo>
                    <a:cubicBezTo>
                      <a:pt x="18" y="42"/>
                      <a:pt x="18" y="42"/>
                      <a:pt x="18" y="42"/>
                    </a:cubicBezTo>
                    <a:cubicBezTo>
                      <a:pt x="18" y="35"/>
                      <a:pt x="21" y="29"/>
                      <a:pt x="26" y="25"/>
                    </a:cubicBezTo>
                    <a:cubicBezTo>
                      <a:pt x="31" y="20"/>
                      <a:pt x="38" y="18"/>
                      <a:pt x="45" y="18"/>
                    </a:cubicBezTo>
                    <a:cubicBezTo>
                      <a:pt x="277" y="18"/>
                      <a:pt x="277" y="18"/>
                      <a:pt x="277" y="18"/>
                    </a:cubicBezTo>
                    <a:cubicBezTo>
                      <a:pt x="285" y="18"/>
                      <a:pt x="292" y="20"/>
                      <a:pt x="296" y="25"/>
                    </a:cubicBezTo>
                    <a:cubicBezTo>
                      <a:pt x="301" y="29"/>
                      <a:pt x="304" y="35"/>
                      <a:pt x="304" y="42"/>
                    </a:cubicBezTo>
                    <a:cubicBezTo>
                      <a:pt x="304" y="266"/>
                      <a:pt x="304" y="266"/>
                      <a:pt x="304" y="266"/>
                    </a:cubicBezTo>
                    <a:cubicBezTo>
                      <a:pt x="322" y="266"/>
                      <a:pt x="322" y="266"/>
                      <a:pt x="322" y="266"/>
                    </a:cubicBezTo>
                    <a:cubicBezTo>
                      <a:pt x="322" y="42"/>
                      <a:pt x="322" y="42"/>
                      <a:pt x="322" y="42"/>
                    </a:cubicBezTo>
                    <a:cubicBezTo>
                      <a:pt x="322" y="18"/>
                      <a:pt x="301" y="0"/>
                      <a:pt x="277" y="0"/>
                    </a:cubicBezTo>
                    <a:cubicBezTo>
                      <a:pt x="45" y="0"/>
                      <a:pt x="45" y="0"/>
                      <a:pt x="45" y="0"/>
                    </a:cubicBezTo>
                    <a:cubicBezTo>
                      <a:pt x="21" y="0"/>
                      <a:pt x="1" y="18"/>
                      <a:pt x="0" y="42"/>
                    </a:cubicBezTo>
                    <a:cubicBezTo>
                      <a:pt x="0" y="266"/>
                      <a:pt x="0" y="266"/>
                      <a:pt x="0" y="266"/>
                    </a:cubicBezTo>
                    <a:lnTo>
                      <a:pt x="18" y="2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93"/>
              <p:cNvSpPr>
                <a:spLocks noEditPoints="1"/>
              </p:cNvSpPr>
              <p:nvPr/>
            </p:nvSpPr>
            <p:spPr bwMode="auto">
              <a:xfrm>
                <a:off x="587375" y="-714376"/>
                <a:ext cx="1455737" cy="895351"/>
              </a:xfrm>
              <a:custGeom>
                <a:avLst/>
                <a:gdLst>
                  <a:gd name="T0" fmla="*/ 383 w 388"/>
                  <a:gd name="T1" fmla="*/ 0 h 239"/>
                  <a:gd name="T2" fmla="*/ 208 w 388"/>
                  <a:gd name="T3" fmla="*/ 144 h 239"/>
                  <a:gd name="T4" fmla="*/ 180 w 388"/>
                  <a:gd name="T5" fmla="*/ 144 h 239"/>
                  <a:gd name="T6" fmla="*/ 6 w 388"/>
                  <a:gd name="T7" fmla="*/ 0 h 239"/>
                  <a:gd name="T8" fmla="*/ 0 w 388"/>
                  <a:gd name="T9" fmla="*/ 19 h 239"/>
                  <a:gd name="T10" fmla="*/ 0 w 388"/>
                  <a:gd name="T11" fmla="*/ 203 h 239"/>
                  <a:gd name="T12" fmla="*/ 36 w 388"/>
                  <a:gd name="T13" fmla="*/ 239 h 239"/>
                  <a:gd name="T14" fmla="*/ 352 w 388"/>
                  <a:gd name="T15" fmla="*/ 239 h 239"/>
                  <a:gd name="T16" fmla="*/ 388 w 388"/>
                  <a:gd name="T17" fmla="*/ 203 h 239"/>
                  <a:gd name="T18" fmla="*/ 388 w 388"/>
                  <a:gd name="T19" fmla="*/ 19 h 239"/>
                  <a:gd name="T20" fmla="*/ 383 w 388"/>
                  <a:gd name="T21" fmla="*/ 0 h 239"/>
                  <a:gd name="T22" fmla="*/ 128 w 388"/>
                  <a:gd name="T23" fmla="*/ 155 h 239"/>
                  <a:gd name="T24" fmla="*/ 38 w 388"/>
                  <a:gd name="T25" fmla="*/ 211 h 239"/>
                  <a:gd name="T26" fmla="*/ 28 w 388"/>
                  <a:gd name="T27" fmla="*/ 208 h 239"/>
                  <a:gd name="T28" fmla="*/ 30 w 388"/>
                  <a:gd name="T29" fmla="*/ 198 h 239"/>
                  <a:gd name="T30" fmla="*/ 120 w 388"/>
                  <a:gd name="T31" fmla="*/ 142 h 239"/>
                  <a:gd name="T32" fmla="*/ 131 w 388"/>
                  <a:gd name="T33" fmla="*/ 145 h 239"/>
                  <a:gd name="T34" fmla="*/ 128 w 388"/>
                  <a:gd name="T35" fmla="*/ 155 h 239"/>
                  <a:gd name="T36" fmla="*/ 361 w 388"/>
                  <a:gd name="T37" fmla="*/ 208 h 239"/>
                  <a:gd name="T38" fmla="*/ 351 w 388"/>
                  <a:gd name="T39" fmla="*/ 211 h 239"/>
                  <a:gd name="T40" fmla="*/ 260 w 388"/>
                  <a:gd name="T41" fmla="*/ 155 h 239"/>
                  <a:gd name="T42" fmla="*/ 258 w 388"/>
                  <a:gd name="T43" fmla="*/ 145 h 239"/>
                  <a:gd name="T44" fmla="*/ 268 w 388"/>
                  <a:gd name="T45" fmla="*/ 142 h 239"/>
                  <a:gd name="T46" fmla="*/ 359 w 388"/>
                  <a:gd name="T47" fmla="*/ 198 h 239"/>
                  <a:gd name="T48" fmla="*/ 361 w 388"/>
                  <a:gd name="T49" fmla="*/ 20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8" h="239">
                    <a:moveTo>
                      <a:pt x="383" y="0"/>
                    </a:moveTo>
                    <a:cubicBezTo>
                      <a:pt x="208" y="144"/>
                      <a:pt x="208" y="144"/>
                      <a:pt x="208" y="144"/>
                    </a:cubicBezTo>
                    <a:cubicBezTo>
                      <a:pt x="201" y="150"/>
                      <a:pt x="188" y="150"/>
                      <a:pt x="180" y="144"/>
                    </a:cubicBezTo>
                    <a:cubicBezTo>
                      <a:pt x="6" y="0"/>
                      <a:pt x="6" y="0"/>
                      <a:pt x="6" y="0"/>
                    </a:cubicBezTo>
                    <a:cubicBezTo>
                      <a:pt x="2" y="6"/>
                      <a:pt x="0" y="12"/>
                      <a:pt x="0" y="19"/>
                    </a:cubicBezTo>
                    <a:cubicBezTo>
                      <a:pt x="0" y="203"/>
                      <a:pt x="0" y="203"/>
                      <a:pt x="0" y="203"/>
                    </a:cubicBezTo>
                    <a:cubicBezTo>
                      <a:pt x="0" y="223"/>
                      <a:pt x="16" y="239"/>
                      <a:pt x="36" y="239"/>
                    </a:cubicBezTo>
                    <a:cubicBezTo>
                      <a:pt x="352" y="239"/>
                      <a:pt x="352" y="239"/>
                      <a:pt x="352" y="239"/>
                    </a:cubicBezTo>
                    <a:cubicBezTo>
                      <a:pt x="372" y="239"/>
                      <a:pt x="388" y="223"/>
                      <a:pt x="388" y="203"/>
                    </a:cubicBezTo>
                    <a:cubicBezTo>
                      <a:pt x="388" y="19"/>
                      <a:pt x="388" y="19"/>
                      <a:pt x="388" y="19"/>
                    </a:cubicBezTo>
                    <a:cubicBezTo>
                      <a:pt x="388" y="12"/>
                      <a:pt x="386" y="6"/>
                      <a:pt x="383" y="0"/>
                    </a:cubicBezTo>
                    <a:close/>
                    <a:moveTo>
                      <a:pt x="128" y="155"/>
                    </a:moveTo>
                    <a:cubicBezTo>
                      <a:pt x="38" y="211"/>
                      <a:pt x="38" y="211"/>
                      <a:pt x="38" y="211"/>
                    </a:cubicBezTo>
                    <a:cubicBezTo>
                      <a:pt x="34" y="213"/>
                      <a:pt x="30" y="212"/>
                      <a:pt x="28" y="208"/>
                    </a:cubicBezTo>
                    <a:cubicBezTo>
                      <a:pt x="25" y="205"/>
                      <a:pt x="27" y="200"/>
                      <a:pt x="30" y="198"/>
                    </a:cubicBezTo>
                    <a:cubicBezTo>
                      <a:pt x="120" y="142"/>
                      <a:pt x="120" y="142"/>
                      <a:pt x="120" y="142"/>
                    </a:cubicBezTo>
                    <a:cubicBezTo>
                      <a:pt x="124" y="140"/>
                      <a:pt x="129" y="141"/>
                      <a:pt x="131" y="145"/>
                    </a:cubicBezTo>
                    <a:cubicBezTo>
                      <a:pt x="133" y="148"/>
                      <a:pt x="132" y="153"/>
                      <a:pt x="128" y="155"/>
                    </a:cubicBezTo>
                    <a:close/>
                    <a:moveTo>
                      <a:pt x="361" y="208"/>
                    </a:moveTo>
                    <a:cubicBezTo>
                      <a:pt x="359" y="212"/>
                      <a:pt x="354" y="213"/>
                      <a:pt x="351" y="211"/>
                    </a:cubicBezTo>
                    <a:cubicBezTo>
                      <a:pt x="260" y="155"/>
                      <a:pt x="260" y="155"/>
                      <a:pt x="260" y="155"/>
                    </a:cubicBezTo>
                    <a:cubicBezTo>
                      <a:pt x="257" y="153"/>
                      <a:pt x="256" y="148"/>
                      <a:pt x="258" y="145"/>
                    </a:cubicBezTo>
                    <a:cubicBezTo>
                      <a:pt x="260" y="141"/>
                      <a:pt x="265" y="140"/>
                      <a:pt x="268" y="142"/>
                    </a:cubicBezTo>
                    <a:cubicBezTo>
                      <a:pt x="359" y="198"/>
                      <a:pt x="359" y="198"/>
                      <a:pt x="359" y="198"/>
                    </a:cubicBezTo>
                    <a:cubicBezTo>
                      <a:pt x="362" y="200"/>
                      <a:pt x="363" y="205"/>
                      <a:pt x="361" y="2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5" name="组合 14"/>
          <p:cNvGrpSpPr/>
          <p:nvPr/>
        </p:nvGrpSpPr>
        <p:grpSpPr>
          <a:xfrm>
            <a:off x="6609578" y="1941657"/>
            <a:ext cx="489321" cy="489321"/>
            <a:chOff x="6571478" y="1687657"/>
            <a:chExt cx="489321" cy="489321"/>
          </a:xfrm>
        </p:grpSpPr>
        <p:sp useBgFill="1">
          <p:nvSpPr>
            <p:cNvPr id="38" name="椭圆 37"/>
            <p:cNvSpPr/>
            <p:nvPr/>
          </p:nvSpPr>
          <p:spPr>
            <a:xfrm>
              <a:off x="6571478" y="1687657"/>
              <a:ext cx="489321" cy="489321"/>
            </a:xfrm>
            <a:prstGeom prst="ellipse">
              <a:avLst/>
            </a:prstGeom>
            <a:ln>
              <a:solidFill>
                <a:srgbClr val="92D050"/>
              </a:solidFill>
            </a:ln>
            <a:effectLst/>
            <a:extLst>
              <a:ext uri="{AF507438-7753-43E0-B8FC-AC1667EBCBE1}">
                <a14:hiddenEffects xmlns:a14="http://schemas.microsoft.com/office/drawing/2010/main">
                  <a:effectLst>
                    <a:outerShdw blurRad="101600" dist="38100" dir="5400000" algn="t" rotWithShape="0">
                      <a:prstClr val="black">
                        <a:alpha val="30000"/>
                      </a:prstClr>
                    </a:outerShdw>
                  </a:effectLst>
                </a14:hiddenEffects>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Freeform 101"/>
            <p:cNvSpPr>
              <a:spLocks noEditPoints="1"/>
            </p:cNvSpPr>
            <p:nvPr/>
          </p:nvSpPr>
          <p:spPr bwMode="auto">
            <a:xfrm>
              <a:off x="6739038" y="1801229"/>
              <a:ext cx="159180" cy="256047"/>
            </a:xfrm>
            <a:custGeom>
              <a:avLst/>
              <a:gdLst>
                <a:gd name="T0" fmla="*/ 82 w 119"/>
                <a:gd name="T1" fmla="*/ 146 h 191"/>
                <a:gd name="T2" fmla="*/ 78 w 119"/>
                <a:gd name="T3" fmla="*/ 154 h 191"/>
                <a:gd name="T4" fmla="*/ 111 w 119"/>
                <a:gd name="T5" fmla="*/ 168 h 191"/>
                <a:gd name="T6" fmla="*/ 60 w 119"/>
                <a:gd name="T7" fmla="*/ 183 h 191"/>
                <a:gd name="T8" fmla="*/ 9 w 119"/>
                <a:gd name="T9" fmla="*/ 168 h 191"/>
                <a:gd name="T10" fmla="*/ 53 w 119"/>
                <a:gd name="T11" fmla="*/ 153 h 191"/>
                <a:gd name="T12" fmla="*/ 60 w 119"/>
                <a:gd name="T13" fmla="*/ 166 h 191"/>
                <a:gd name="T14" fmla="*/ 104 w 119"/>
                <a:gd name="T15" fmla="*/ 76 h 191"/>
                <a:gd name="T16" fmla="*/ 104 w 119"/>
                <a:gd name="T17" fmla="*/ 76 h 191"/>
                <a:gd name="T18" fmla="*/ 111 w 119"/>
                <a:gd name="T19" fmla="*/ 51 h 191"/>
                <a:gd name="T20" fmla="*/ 60 w 119"/>
                <a:gd name="T21" fmla="*/ 0 h 191"/>
                <a:gd name="T22" fmla="*/ 8 w 119"/>
                <a:gd name="T23" fmla="*/ 51 h 191"/>
                <a:gd name="T24" fmla="*/ 15 w 119"/>
                <a:gd name="T25" fmla="*/ 76 h 191"/>
                <a:gd name="T26" fmla="*/ 15 w 119"/>
                <a:gd name="T27" fmla="*/ 76 h 191"/>
                <a:gd name="T28" fmla="*/ 49 w 119"/>
                <a:gd name="T29" fmla="*/ 145 h 191"/>
                <a:gd name="T30" fmla="*/ 0 w 119"/>
                <a:gd name="T31" fmla="*/ 168 h 191"/>
                <a:gd name="T32" fmla="*/ 60 w 119"/>
                <a:gd name="T33" fmla="*/ 191 h 191"/>
                <a:gd name="T34" fmla="*/ 119 w 119"/>
                <a:gd name="T35" fmla="*/ 168 h 191"/>
                <a:gd name="T36" fmla="*/ 82 w 119"/>
                <a:gd name="T37" fmla="*/ 146 h 191"/>
                <a:gd name="T38" fmla="*/ 38 w 119"/>
                <a:gd name="T39" fmla="*/ 44 h 191"/>
                <a:gd name="T40" fmla="*/ 60 w 119"/>
                <a:gd name="T41" fmla="*/ 23 h 191"/>
                <a:gd name="T42" fmla="*/ 81 w 119"/>
                <a:gd name="T43" fmla="*/ 44 h 191"/>
                <a:gd name="T44" fmla="*/ 60 w 119"/>
                <a:gd name="T45" fmla="*/ 66 h 191"/>
                <a:gd name="T46" fmla="*/ 38 w 119"/>
                <a:gd name="T47" fmla="*/ 4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9" h="191">
                  <a:moveTo>
                    <a:pt x="82" y="146"/>
                  </a:moveTo>
                  <a:cubicBezTo>
                    <a:pt x="78" y="154"/>
                    <a:pt x="78" y="154"/>
                    <a:pt x="78" y="154"/>
                  </a:cubicBezTo>
                  <a:cubicBezTo>
                    <a:pt x="99" y="157"/>
                    <a:pt x="111" y="163"/>
                    <a:pt x="111" y="168"/>
                  </a:cubicBezTo>
                  <a:cubicBezTo>
                    <a:pt x="111" y="174"/>
                    <a:pt x="91" y="183"/>
                    <a:pt x="60" y="183"/>
                  </a:cubicBezTo>
                  <a:cubicBezTo>
                    <a:pt x="28" y="183"/>
                    <a:pt x="9" y="174"/>
                    <a:pt x="9" y="168"/>
                  </a:cubicBezTo>
                  <a:cubicBezTo>
                    <a:pt x="9" y="162"/>
                    <a:pt x="26" y="154"/>
                    <a:pt x="53" y="153"/>
                  </a:cubicBezTo>
                  <a:cubicBezTo>
                    <a:pt x="60" y="166"/>
                    <a:pt x="60" y="166"/>
                    <a:pt x="60" y="166"/>
                  </a:cubicBezTo>
                  <a:cubicBezTo>
                    <a:pt x="104" y="76"/>
                    <a:pt x="104" y="76"/>
                    <a:pt x="104" y="76"/>
                  </a:cubicBezTo>
                  <a:cubicBezTo>
                    <a:pt x="104" y="76"/>
                    <a:pt x="104" y="76"/>
                    <a:pt x="104" y="76"/>
                  </a:cubicBezTo>
                  <a:cubicBezTo>
                    <a:pt x="108" y="69"/>
                    <a:pt x="111" y="60"/>
                    <a:pt x="111" y="51"/>
                  </a:cubicBezTo>
                  <a:cubicBezTo>
                    <a:pt x="111" y="22"/>
                    <a:pt x="88" y="0"/>
                    <a:pt x="60" y="0"/>
                  </a:cubicBezTo>
                  <a:cubicBezTo>
                    <a:pt x="31" y="0"/>
                    <a:pt x="8" y="22"/>
                    <a:pt x="8" y="51"/>
                  </a:cubicBezTo>
                  <a:cubicBezTo>
                    <a:pt x="8" y="60"/>
                    <a:pt x="11" y="69"/>
                    <a:pt x="15" y="76"/>
                  </a:cubicBezTo>
                  <a:cubicBezTo>
                    <a:pt x="15" y="76"/>
                    <a:pt x="15" y="76"/>
                    <a:pt x="15" y="76"/>
                  </a:cubicBezTo>
                  <a:cubicBezTo>
                    <a:pt x="49" y="145"/>
                    <a:pt x="49" y="145"/>
                    <a:pt x="49" y="145"/>
                  </a:cubicBezTo>
                  <a:cubicBezTo>
                    <a:pt x="24" y="147"/>
                    <a:pt x="0" y="155"/>
                    <a:pt x="0" y="168"/>
                  </a:cubicBezTo>
                  <a:cubicBezTo>
                    <a:pt x="0" y="183"/>
                    <a:pt x="30" y="191"/>
                    <a:pt x="60" y="191"/>
                  </a:cubicBezTo>
                  <a:cubicBezTo>
                    <a:pt x="89" y="191"/>
                    <a:pt x="119" y="183"/>
                    <a:pt x="119" y="168"/>
                  </a:cubicBezTo>
                  <a:cubicBezTo>
                    <a:pt x="119" y="157"/>
                    <a:pt x="103" y="149"/>
                    <a:pt x="82" y="146"/>
                  </a:cubicBezTo>
                  <a:close/>
                  <a:moveTo>
                    <a:pt x="38" y="44"/>
                  </a:moveTo>
                  <a:cubicBezTo>
                    <a:pt x="38" y="33"/>
                    <a:pt x="48" y="23"/>
                    <a:pt x="60" y="23"/>
                  </a:cubicBezTo>
                  <a:cubicBezTo>
                    <a:pt x="72" y="23"/>
                    <a:pt x="81" y="33"/>
                    <a:pt x="81" y="44"/>
                  </a:cubicBezTo>
                  <a:cubicBezTo>
                    <a:pt x="81" y="56"/>
                    <a:pt x="72" y="66"/>
                    <a:pt x="60" y="66"/>
                  </a:cubicBezTo>
                  <a:cubicBezTo>
                    <a:pt x="48" y="66"/>
                    <a:pt x="38" y="56"/>
                    <a:pt x="38" y="44"/>
                  </a:cubicBezTo>
                  <a:close/>
                </a:path>
              </a:pathLst>
            </a:custGeom>
            <a:solidFill>
              <a:srgbClr val="4E8625"/>
            </a:solidFill>
            <a:ln>
              <a:noFill/>
            </a:ln>
            <a:effectLst>
              <a:outerShdw blurRad="88900" sx="102000" sy="102000" algn="ctr" rotWithShape="0">
                <a:srgbClr val="71C6E4">
                  <a:alpha val="40000"/>
                </a:srgbClr>
              </a:outerShdw>
            </a:effec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组合 15"/>
          <p:cNvGrpSpPr/>
          <p:nvPr/>
        </p:nvGrpSpPr>
        <p:grpSpPr>
          <a:xfrm>
            <a:off x="5449631" y="2611352"/>
            <a:ext cx="489321" cy="489321"/>
            <a:chOff x="5411531" y="2357352"/>
            <a:chExt cx="489321" cy="489321"/>
          </a:xfrm>
        </p:grpSpPr>
        <p:sp useBgFill="1">
          <p:nvSpPr>
            <p:cNvPr id="69" name="椭圆 68"/>
            <p:cNvSpPr/>
            <p:nvPr/>
          </p:nvSpPr>
          <p:spPr>
            <a:xfrm>
              <a:off x="5411531" y="2357352"/>
              <a:ext cx="489321" cy="489321"/>
            </a:xfrm>
            <a:prstGeom prst="ellipse">
              <a:avLst/>
            </a:prstGeom>
            <a:ln>
              <a:solidFill>
                <a:srgbClr val="92D050"/>
              </a:solidFill>
            </a:ln>
            <a:effectLst/>
            <a:extLst>
              <a:ext uri="{AF507438-7753-43E0-B8FC-AC1667EBCBE1}">
                <a14:hiddenEffects xmlns:a14="http://schemas.microsoft.com/office/drawing/2010/main">
                  <a:effectLst>
                    <a:outerShdw blurRad="101600" dist="38100" algn="t" rotWithShape="0">
                      <a:prstClr val="black">
                        <a:alpha val="30000"/>
                      </a:prstClr>
                    </a:outerShdw>
                  </a:effectLst>
                </a14:hiddenEffects>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0" name="组合 69"/>
            <p:cNvGrpSpPr/>
            <p:nvPr/>
          </p:nvGrpSpPr>
          <p:grpSpPr>
            <a:xfrm>
              <a:off x="5508020" y="2458623"/>
              <a:ext cx="296340" cy="278575"/>
              <a:chOff x="-2553911" y="3559322"/>
              <a:chExt cx="1826946" cy="1717745"/>
            </a:xfrm>
            <a:solidFill>
              <a:srgbClr val="4E8625"/>
            </a:solidFill>
            <a:effectLst>
              <a:outerShdw blurRad="88900" sx="102000" sy="102000" algn="ctr" rotWithShape="0">
                <a:schemeClr val="bg1">
                  <a:lumMod val="65000"/>
                  <a:alpha val="40000"/>
                </a:schemeClr>
              </a:outerShdw>
            </a:effectLst>
          </p:grpSpPr>
          <p:sp>
            <p:nvSpPr>
              <p:cNvPr id="71" name="Freeform 92"/>
              <p:cNvSpPr>
                <a:spLocks/>
              </p:cNvSpPr>
              <p:nvPr/>
            </p:nvSpPr>
            <p:spPr bwMode="auto">
              <a:xfrm>
                <a:off x="-1233304" y="4883352"/>
                <a:ext cx="160314" cy="168281"/>
              </a:xfrm>
              <a:custGeom>
                <a:avLst/>
                <a:gdLst>
                  <a:gd name="T0" fmla="*/ 5 w 43"/>
                  <a:gd name="T1" fmla="*/ 4 h 45"/>
                  <a:gd name="T2" fmla="*/ 20 w 43"/>
                  <a:gd name="T3" fmla="*/ 5 h 45"/>
                  <a:gd name="T4" fmla="*/ 20 w 43"/>
                  <a:gd name="T5" fmla="*/ 5 h 45"/>
                  <a:gd name="T6" fmla="*/ 39 w 43"/>
                  <a:gd name="T7" fmla="*/ 25 h 45"/>
                  <a:gd name="T8" fmla="*/ 38 w 43"/>
                  <a:gd name="T9" fmla="*/ 41 h 45"/>
                  <a:gd name="T10" fmla="*/ 38 w 43"/>
                  <a:gd name="T11" fmla="*/ 41 h 45"/>
                  <a:gd name="T12" fmla="*/ 23 w 43"/>
                  <a:gd name="T13" fmla="*/ 40 h 45"/>
                  <a:gd name="T14" fmla="*/ 23 w 43"/>
                  <a:gd name="T15" fmla="*/ 40 h 45"/>
                  <a:gd name="T16" fmla="*/ 4 w 43"/>
                  <a:gd name="T17" fmla="*/ 20 h 45"/>
                  <a:gd name="T18" fmla="*/ 2 w 43"/>
                  <a:gd name="T19" fmla="*/ 18 h 45"/>
                  <a:gd name="T20" fmla="*/ 2 w 43"/>
                  <a:gd name="T21" fmla="*/ 18 h 45"/>
                  <a:gd name="T22" fmla="*/ 5 w 43"/>
                  <a:gd name="T23"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5">
                    <a:moveTo>
                      <a:pt x="5" y="4"/>
                    </a:moveTo>
                    <a:cubicBezTo>
                      <a:pt x="9" y="0"/>
                      <a:pt x="16" y="0"/>
                      <a:pt x="20" y="5"/>
                    </a:cubicBezTo>
                    <a:cubicBezTo>
                      <a:pt x="20" y="5"/>
                      <a:pt x="20" y="5"/>
                      <a:pt x="20" y="5"/>
                    </a:cubicBezTo>
                    <a:cubicBezTo>
                      <a:pt x="39" y="25"/>
                      <a:pt x="39" y="25"/>
                      <a:pt x="39" y="25"/>
                    </a:cubicBezTo>
                    <a:cubicBezTo>
                      <a:pt x="43" y="30"/>
                      <a:pt x="43" y="37"/>
                      <a:pt x="38" y="41"/>
                    </a:cubicBezTo>
                    <a:cubicBezTo>
                      <a:pt x="38" y="41"/>
                      <a:pt x="38" y="41"/>
                      <a:pt x="38" y="41"/>
                    </a:cubicBezTo>
                    <a:cubicBezTo>
                      <a:pt x="34" y="45"/>
                      <a:pt x="27" y="45"/>
                      <a:pt x="23" y="40"/>
                    </a:cubicBezTo>
                    <a:cubicBezTo>
                      <a:pt x="23" y="40"/>
                      <a:pt x="23" y="40"/>
                      <a:pt x="23" y="40"/>
                    </a:cubicBezTo>
                    <a:cubicBezTo>
                      <a:pt x="4" y="20"/>
                      <a:pt x="4" y="20"/>
                      <a:pt x="4" y="20"/>
                    </a:cubicBezTo>
                    <a:cubicBezTo>
                      <a:pt x="3" y="19"/>
                      <a:pt x="3" y="18"/>
                      <a:pt x="2" y="18"/>
                    </a:cubicBezTo>
                    <a:cubicBezTo>
                      <a:pt x="2" y="18"/>
                      <a:pt x="2" y="18"/>
                      <a:pt x="2" y="18"/>
                    </a:cubicBezTo>
                    <a:cubicBezTo>
                      <a:pt x="0" y="13"/>
                      <a:pt x="1" y="8"/>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93"/>
              <p:cNvSpPr>
                <a:spLocks/>
              </p:cNvSpPr>
              <p:nvPr/>
            </p:nvSpPr>
            <p:spPr bwMode="auto">
              <a:xfrm>
                <a:off x="-1211083" y="4718246"/>
                <a:ext cx="190471" cy="131768"/>
              </a:xfrm>
              <a:custGeom>
                <a:avLst/>
                <a:gdLst>
                  <a:gd name="T0" fmla="*/ 2 w 51"/>
                  <a:gd name="T1" fmla="*/ 27 h 35"/>
                  <a:gd name="T2" fmla="*/ 17 w 51"/>
                  <a:gd name="T3" fmla="*/ 33 h 35"/>
                  <a:gd name="T4" fmla="*/ 17 w 51"/>
                  <a:gd name="T5" fmla="*/ 33 h 35"/>
                  <a:gd name="T6" fmla="*/ 42 w 51"/>
                  <a:gd name="T7" fmla="*/ 23 h 35"/>
                  <a:gd name="T8" fmla="*/ 49 w 51"/>
                  <a:gd name="T9" fmla="*/ 9 h 35"/>
                  <a:gd name="T10" fmla="*/ 49 w 51"/>
                  <a:gd name="T11" fmla="*/ 9 h 35"/>
                  <a:gd name="T12" fmla="*/ 34 w 51"/>
                  <a:gd name="T13" fmla="*/ 2 h 35"/>
                  <a:gd name="T14" fmla="*/ 34 w 51"/>
                  <a:gd name="T15" fmla="*/ 2 h 35"/>
                  <a:gd name="T16" fmla="*/ 9 w 51"/>
                  <a:gd name="T17" fmla="*/ 12 h 35"/>
                  <a:gd name="T18" fmla="*/ 6 w 51"/>
                  <a:gd name="T19" fmla="*/ 14 h 35"/>
                  <a:gd name="T20" fmla="*/ 6 w 51"/>
                  <a:gd name="T21" fmla="*/ 14 h 35"/>
                  <a:gd name="T22" fmla="*/ 2 w 51"/>
                  <a:gd name="T2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5">
                    <a:moveTo>
                      <a:pt x="2" y="27"/>
                    </a:moveTo>
                    <a:cubicBezTo>
                      <a:pt x="4" y="33"/>
                      <a:pt x="11" y="35"/>
                      <a:pt x="17" y="33"/>
                    </a:cubicBezTo>
                    <a:cubicBezTo>
                      <a:pt x="17" y="33"/>
                      <a:pt x="17" y="33"/>
                      <a:pt x="17" y="33"/>
                    </a:cubicBezTo>
                    <a:cubicBezTo>
                      <a:pt x="42" y="23"/>
                      <a:pt x="42" y="23"/>
                      <a:pt x="42" y="23"/>
                    </a:cubicBezTo>
                    <a:cubicBezTo>
                      <a:pt x="48" y="21"/>
                      <a:pt x="51" y="14"/>
                      <a:pt x="49" y="9"/>
                    </a:cubicBezTo>
                    <a:cubicBezTo>
                      <a:pt x="49" y="9"/>
                      <a:pt x="49" y="9"/>
                      <a:pt x="49" y="9"/>
                    </a:cubicBezTo>
                    <a:cubicBezTo>
                      <a:pt x="47" y="3"/>
                      <a:pt x="40" y="0"/>
                      <a:pt x="34" y="2"/>
                    </a:cubicBezTo>
                    <a:cubicBezTo>
                      <a:pt x="34" y="2"/>
                      <a:pt x="34" y="2"/>
                      <a:pt x="34" y="2"/>
                    </a:cubicBezTo>
                    <a:cubicBezTo>
                      <a:pt x="9" y="12"/>
                      <a:pt x="9" y="12"/>
                      <a:pt x="9" y="12"/>
                    </a:cubicBezTo>
                    <a:cubicBezTo>
                      <a:pt x="8" y="13"/>
                      <a:pt x="7" y="13"/>
                      <a:pt x="6" y="14"/>
                    </a:cubicBezTo>
                    <a:cubicBezTo>
                      <a:pt x="6" y="14"/>
                      <a:pt x="6" y="14"/>
                      <a:pt x="6" y="14"/>
                    </a:cubicBezTo>
                    <a:cubicBezTo>
                      <a:pt x="2" y="17"/>
                      <a:pt x="0" y="22"/>
                      <a:pt x="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94"/>
              <p:cNvSpPr>
                <a:spLocks noEditPoints="1"/>
              </p:cNvSpPr>
              <p:nvPr/>
            </p:nvSpPr>
            <p:spPr bwMode="auto">
              <a:xfrm>
                <a:off x="-2249157" y="4167358"/>
                <a:ext cx="801572" cy="806484"/>
              </a:xfrm>
              <a:custGeom>
                <a:avLst/>
                <a:gdLst>
                  <a:gd name="T0" fmla="*/ 0 w 214"/>
                  <a:gd name="T1" fmla="*/ 108 h 215"/>
                  <a:gd name="T2" fmla="*/ 107 w 214"/>
                  <a:gd name="T3" fmla="*/ 0 h 215"/>
                  <a:gd name="T4" fmla="*/ 107 w 214"/>
                  <a:gd name="T5" fmla="*/ 0 h 215"/>
                  <a:gd name="T6" fmla="*/ 214 w 214"/>
                  <a:gd name="T7" fmla="*/ 108 h 215"/>
                  <a:gd name="T8" fmla="*/ 214 w 214"/>
                  <a:gd name="T9" fmla="*/ 108 h 215"/>
                  <a:gd name="T10" fmla="*/ 107 w 214"/>
                  <a:gd name="T11" fmla="*/ 215 h 215"/>
                  <a:gd name="T12" fmla="*/ 107 w 214"/>
                  <a:gd name="T13" fmla="*/ 215 h 215"/>
                  <a:gd name="T14" fmla="*/ 0 w 214"/>
                  <a:gd name="T15" fmla="*/ 108 h 215"/>
                  <a:gd name="T16" fmla="*/ 10 w 214"/>
                  <a:gd name="T17" fmla="*/ 108 h 215"/>
                  <a:gd name="T18" fmla="*/ 107 w 214"/>
                  <a:gd name="T19" fmla="*/ 205 h 215"/>
                  <a:gd name="T20" fmla="*/ 107 w 214"/>
                  <a:gd name="T21" fmla="*/ 205 h 215"/>
                  <a:gd name="T22" fmla="*/ 204 w 214"/>
                  <a:gd name="T23" fmla="*/ 108 h 215"/>
                  <a:gd name="T24" fmla="*/ 204 w 214"/>
                  <a:gd name="T25" fmla="*/ 108 h 215"/>
                  <a:gd name="T26" fmla="*/ 107 w 214"/>
                  <a:gd name="T27" fmla="*/ 11 h 215"/>
                  <a:gd name="T28" fmla="*/ 107 w 214"/>
                  <a:gd name="T29" fmla="*/ 11 h 215"/>
                  <a:gd name="T30" fmla="*/ 10 w 214"/>
                  <a:gd name="T31" fmla="*/ 108 h 215"/>
                  <a:gd name="T32" fmla="*/ 10 w 214"/>
                  <a:gd name="T33" fmla="*/ 10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4" h="215">
                    <a:moveTo>
                      <a:pt x="0" y="108"/>
                    </a:moveTo>
                    <a:cubicBezTo>
                      <a:pt x="0" y="48"/>
                      <a:pt x="48" y="0"/>
                      <a:pt x="107" y="0"/>
                    </a:cubicBezTo>
                    <a:cubicBezTo>
                      <a:pt x="107" y="0"/>
                      <a:pt x="107" y="0"/>
                      <a:pt x="107" y="0"/>
                    </a:cubicBezTo>
                    <a:cubicBezTo>
                      <a:pt x="166" y="0"/>
                      <a:pt x="214" y="48"/>
                      <a:pt x="214" y="108"/>
                    </a:cubicBezTo>
                    <a:cubicBezTo>
                      <a:pt x="214" y="108"/>
                      <a:pt x="214" y="108"/>
                      <a:pt x="214" y="108"/>
                    </a:cubicBezTo>
                    <a:cubicBezTo>
                      <a:pt x="214" y="167"/>
                      <a:pt x="166" y="215"/>
                      <a:pt x="107" y="215"/>
                    </a:cubicBezTo>
                    <a:cubicBezTo>
                      <a:pt x="107" y="215"/>
                      <a:pt x="107" y="215"/>
                      <a:pt x="107" y="215"/>
                    </a:cubicBezTo>
                    <a:cubicBezTo>
                      <a:pt x="48" y="215"/>
                      <a:pt x="0" y="167"/>
                      <a:pt x="0" y="108"/>
                    </a:cubicBezTo>
                    <a:close/>
                    <a:moveTo>
                      <a:pt x="10" y="108"/>
                    </a:moveTo>
                    <a:cubicBezTo>
                      <a:pt x="10" y="161"/>
                      <a:pt x="54" y="204"/>
                      <a:pt x="107" y="205"/>
                    </a:cubicBezTo>
                    <a:cubicBezTo>
                      <a:pt x="107" y="205"/>
                      <a:pt x="107" y="205"/>
                      <a:pt x="107" y="205"/>
                    </a:cubicBezTo>
                    <a:cubicBezTo>
                      <a:pt x="161" y="204"/>
                      <a:pt x="204" y="161"/>
                      <a:pt x="204" y="108"/>
                    </a:cubicBezTo>
                    <a:cubicBezTo>
                      <a:pt x="204" y="108"/>
                      <a:pt x="204" y="108"/>
                      <a:pt x="204" y="108"/>
                    </a:cubicBezTo>
                    <a:cubicBezTo>
                      <a:pt x="204" y="54"/>
                      <a:pt x="161" y="11"/>
                      <a:pt x="107" y="11"/>
                    </a:cubicBezTo>
                    <a:cubicBezTo>
                      <a:pt x="107" y="11"/>
                      <a:pt x="107" y="11"/>
                      <a:pt x="107" y="11"/>
                    </a:cubicBezTo>
                    <a:cubicBezTo>
                      <a:pt x="54" y="11"/>
                      <a:pt x="10" y="54"/>
                      <a:pt x="10" y="108"/>
                    </a:cubicBezTo>
                    <a:cubicBezTo>
                      <a:pt x="10" y="108"/>
                      <a:pt x="10" y="108"/>
                      <a:pt x="10"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95"/>
              <p:cNvSpPr>
                <a:spLocks noEditPoints="1"/>
              </p:cNvSpPr>
              <p:nvPr/>
            </p:nvSpPr>
            <p:spPr bwMode="auto">
              <a:xfrm>
                <a:off x="-2553911" y="3864133"/>
                <a:ext cx="1414255" cy="1412934"/>
              </a:xfrm>
              <a:custGeom>
                <a:avLst/>
                <a:gdLst>
                  <a:gd name="T0" fmla="*/ 377 w 377"/>
                  <a:gd name="T1" fmla="*/ 182 h 377"/>
                  <a:gd name="T2" fmla="*/ 341 w 377"/>
                  <a:gd name="T3" fmla="*/ 149 h 377"/>
                  <a:gd name="T4" fmla="*/ 325 w 377"/>
                  <a:gd name="T5" fmla="*/ 110 h 377"/>
                  <a:gd name="T6" fmla="*/ 327 w 377"/>
                  <a:gd name="T7" fmla="*/ 61 h 377"/>
                  <a:gd name="T8" fmla="*/ 324 w 377"/>
                  <a:gd name="T9" fmla="*/ 58 h 377"/>
                  <a:gd name="T10" fmla="*/ 319 w 377"/>
                  <a:gd name="T11" fmla="*/ 53 h 377"/>
                  <a:gd name="T12" fmla="*/ 317 w 377"/>
                  <a:gd name="T13" fmla="*/ 51 h 377"/>
                  <a:gd name="T14" fmla="*/ 268 w 377"/>
                  <a:gd name="T15" fmla="*/ 53 h 377"/>
                  <a:gd name="T16" fmla="*/ 229 w 377"/>
                  <a:gd name="T17" fmla="*/ 36 h 377"/>
                  <a:gd name="T18" fmla="*/ 196 w 377"/>
                  <a:gd name="T19" fmla="*/ 0 h 377"/>
                  <a:gd name="T20" fmla="*/ 192 w 377"/>
                  <a:gd name="T21" fmla="*/ 0 h 377"/>
                  <a:gd name="T22" fmla="*/ 185 w 377"/>
                  <a:gd name="T23" fmla="*/ 0 h 377"/>
                  <a:gd name="T24" fmla="*/ 182 w 377"/>
                  <a:gd name="T25" fmla="*/ 0 h 377"/>
                  <a:gd name="T26" fmla="*/ 149 w 377"/>
                  <a:gd name="T27" fmla="*/ 36 h 377"/>
                  <a:gd name="T28" fmla="*/ 109 w 377"/>
                  <a:gd name="T29" fmla="*/ 52 h 377"/>
                  <a:gd name="T30" fmla="*/ 60 w 377"/>
                  <a:gd name="T31" fmla="*/ 50 h 377"/>
                  <a:gd name="T32" fmla="*/ 58 w 377"/>
                  <a:gd name="T33" fmla="*/ 52 h 377"/>
                  <a:gd name="T34" fmla="*/ 53 w 377"/>
                  <a:gd name="T35" fmla="*/ 57 h 377"/>
                  <a:gd name="T36" fmla="*/ 50 w 377"/>
                  <a:gd name="T37" fmla="*/ 60 h 377"/>
                  <a:gd name="T38" fmla="*/ 52 w 377"/>
                  <a:gd name="T39" fmla="*/ 108 h 377"/>
                  <a:gd name="T40" fmla="*/ 36 w 377"/>
                  <a:gd name="T41" fmla="*/ 148 h 377"/>
                  <a:gd name="T42" fmla="*/ 0 w 377"/>
                  <a:gd name="T43" fmla="*/ 181 h 377"/>
                  <a:gd name="T44" fmla="*/ 0 w 377"/>
                  <a:gd name="T45" fmla="*/ 184 h 377"/>
                  <a:gd name="T46" fmla="*/ 0 w 377"/>
                  <a:gd name="T47" fmla="*/ 191 h 377"/>
                  <a:gd name="T48" fmla="*/ 0 w 377"/>
                  <a:gd name="T49" fmla="*/ 195 h 377"/>
                  <a:gd name="T50" fmla="*/ 35 w 377"/>
                  <a:gd name="T51" fmla="*/ 228 h 377"/>
                  <a:gd name="T52" fmla="*/ 51 w 377"/>
                  <a:gd name="T53" fmla="*/ 267 h 377"/>
                  <a:gd name="T54" fmla="*/ 49 w 377"/>
                  <a:gd name="T55" fmla="*/ 316 h 377"/>
                  <a:gd name="T56" fmla="*/ 52 w 377"/>
                  <a:gd name="T57" fmla="*/ 319 h 377"/>
                  <a:gd name="T58" fmla="*/ 57 w 377"/>
                  <a:gd name="T59" fmla="*/ 324 h 377"/>
                  <a:gd name="T60" fmla="*/ 59 w 377"/>
                  <a:gd name="T61" fmla="*/ 326 h 377"/>
                  <a:gd name="T62" fmla="*/ 108 w 377"/>
                  <a:gd name="T63" fmla="*/ 324 h 377"/>
                  <a:gd name="T64" fmla="*/ 147 w 377"/>
                  <a:gd name="T65" fmla="*/ 341 h 377"/>
                  <a:gd name="T66" fmla="*/ 180 w 377"/>
                  <a:gd name="T67" fmla="*/ 377 h 377"/>
                  <a:gd name="T68" fmla="*/ 184 w 377"/>
                  <a:gd name="T69" fmla="*/ 377 h 377"/>
                  <a:gd name="T70" fmla="*/ 191 w 377"/>
                  <a:gd name="T71" fmla="*/ 377 h 377"/>
                  <a:gd name="T72" fmla="*/ 194 w 377"/>
                  <a:gd name="T73" fmla="*/ 377 h 377"/>
                  <a:gd name="T74" fmla="*/ 227 w 377"/>
                  <a:gd name="T75" fmla="*/ 341 h 377"/>
                  <a:gd name="T76" fmla="*/ 267 w 377"/>
                  <a:gd name="T77" fmla="*/ 325 h 377"/>
                  <a:gd name="T78" fmla="*/ 316 w 377"/>
                  <a:gd name="T79" fmla="*/ 327 h 377"/>
                  <a:gd name="T80" fmla="*/ 318 w 377"/>
                  <a:gd name="T81" fmla="*/ 325 h 377"/>
                  <a:gd name="T82" fmla="*/ 323 w 377"/>
                  <a:gd name="T83" fmla="*/ 320 h 377"/>
                  <a:gd name="T84" fmla="*/ 326 w 377"/>
                  <a:gd name="T85" fmla="*/ 317 h 377"/>
                  <a:gd name="T86" fmla="*/ 324 w 377"/>
                  <a:gd name="T87" fmla="*/ 269 h 377"/>
                  <a:gd name="T88" fmla="*/ 341 w 377"/>
                  <a:gd name="T89" fmla="*/ 229 h 377"/>
                  <a:gd name="T90" fmla="*/ 377 w 377"/>
                  <a:gd name="T91" fmla="*/ 196 h 377"/>
                  <a:gd name="T92" fmla="*/ 377 w 377"/>
                  <a:gd name="T93" fmla="*/ 193 h 377"/>
                  <a:gd name="T94" fmla="*/ 377 w 377"/>
                  <a:gd name="T95" fmla="*/ 186 h 377"/>
                  <a:gd name="T96" fmla="*/ 377 w 377"/>
                  <a:gd name="T97" fmla="*/ 182 h 377"/>
                  <a:gd name="T98" fmla="*/ 188 w 377"/>
                  <a:gd name="T99" fmla="*/ 303 h 377"/>
                  <a:gd name="T100" fmla="*/ 73 w 377"/>
                  <a:gd name="T101" fmla="*/ 189 h 377"/>
                  <a:gd name="T102" fmla="*/ 188 w 377"/>
                  <a:gd name="T103" fmla="*/ 74 h 377"/>
                  <a:gd name="T104" fmla="*/ 303 w 377"/>
                  <a:gd name="T105" fmla="*/ 189 h 377"/>
                  <a:gd name="T106" fmla="*/ 188 w 377"/>
                  <a:gd name="T107" fmla="*/ 303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 h="377">
                    <a:moveTo>
                      <a:pt x="377" y="182"/>
                    </a:moveTo>
                    <a:cubicBezTo>
                      <a:pt x="377" y="160"/>
                      <a:pt x="354" y="152"/>
                      <a:pt x="341" y="149"/>
                    </a:cubicBezTo>
                    <a:cubicBezTo>
                      <a:pt x="337" y="135"/>
                      <a:pt x="332" y="122"/>
                      <a:pt x="325" y="110"/>
                    </a:cubicBezTo>
                    <a:cubicBezTo>
                      <a:pt x="332" y="99"/>
                      <a:pt x="343" y="77"/>
                      <a:pt x="327" y="61"/>
                    </a:cubicBezTo>
                    <a:cubicBezTo>
                      <a:pt x="324" y="58"/>
                      <a:pt x="324" y="58"/>
                      <a:pt x="324" y="58"/>
                    </a:cubicBezTo>
                    <a:cubicBezTo>
                      <a:pt x="319" y="53"/>
                      <a:pt x="319" y="53"/>
                      <a:pt x="319" y="53"/>
                    </a:cubicBezTo>
                    <a:cubicBezTo>
                      <a:pt x="317" y="51"/>
                      <a:pt x="317" y="51"/>
                      <a:pt x="317" y="51"/>
                    </a:cubicBezTo>
                    <a:cubicBezTo>
                      <a:pt x="301" y="35"/>
                      <a:pt x="280" y="45"/>
                      <a:pt x="268" y="53"/>
                    </a:cubicBezTo>
                    <a:cubicBezTo>
                      <a:pt x="256" y="45"/>
                      <a:pt x="243" y="40"/>
                      <a:pt x="229" y="36"/>
                    </a:cubicBezTo>
                    <a:cubicBezTo>
                      <a:pt x="226" y="23"/>
                      <a:pt x="218" y="0"/>
                      <a:pt x="196" y="0"/>
                    </a:cubicBezTo>
                    <a:cubicBezTo>
                      <a:pt x="192" y="0"/>
                      <a:pt x="192" y="0"/>
                      <a:pt x="192" y="0"/>
                    </a:cubicBezTo>
                    <a:cubicBezTo>
                      <a:pt x="185" y="0"/>
                      <a:pt x="185" y="0"/>
                      <a:pt x="185" y="0"/>
                    </a:cubicBezTo>
                    <a:cubicBezTo>
                      <a:pt x="182" y="0"/>
                      <a:pt x="182" y="0"/>
                      <a:pt x="182" y="0"/>
                    </a:cubicBezTo>
                    <a:cubicBezTo>
                      <a:pt x="160" y="0"/>
                      <a:pt x="152" y="23"/>
                      <a:pt x="149" y="36"/>
                    </a:cubicBezTo>
                    <a:cubicBezTo>
                      <a:pt x="135" y="39"/>
                      <a:pt x="121" y="45"/>
                      <a:pt x="109" y="52"/>
                    </a:cubicBezTo>
                    <a:cubicBezTo>
                      <a:pt x="98" y="44"/>
                      <a:pt x="76" y="34"/>
                      <a:pt x="60" y="50"/>
                    </a:cubicBezTo>
                    <a:cubicBezTo>
                      <a:pt x="58" y="52"/>
                      <a:pt x="58" y="52"/>
                      <a:pt x="58" y="52"/>
                    </a:cubicBezTo>
                    <a:cubicBezTo>
                      <a:pt x="53" y="57"/>
                      <a:pt x="53" y="57"/>
                      <a:pt x="53" y="57"/>
                    </a:cubicBezTo>
                    <a:cubicBezTo>
                      <a:pt x="50" y="60"/>
                      <a:pt x="50" y="60"/>
                      <a:pt x="50" y="60"/>
                    </a:cubicBezTo>
                    <a:cubicBezTo>
                      <a:pt x="35" y="75"/>
                      <a:pt x="45" y="97"/>
                      <a:pt x="52" y="108"/>
                    </a:cubicBezTo>
                    <a:cubicBezTo>
                      <a:pt x="45" y="120"/>
                      <a:pt x="39" y="134"/>
                      <a:pt x="36" y="148"/>
                    </a:cubicBezTo>
                    <a:cubicBezTo>
                      <a:pt x="23" y="150"/>
                      <a:pt x="0" y="158"/>
                      <a:pt x="0" y="181"/>
                    </a:cubicBezTo>
                    <a:cubicBezTo>
                      <a:pt x="0" y="184"/>
                      <a:pt x="0" y="184"/>
                      <a:pt x="0" y="184"/>
                    </a:cubicBezTo>
                    <a:cubicBezTo>
                      <a:pt x="0" y="191"/>
                      <a:pt x="0" y="191"/>
                      <a:pt x="0" y="191"/>
                    </a:cubicBezTo>
                    <a:cubicBezTo>
                      <a:pt x="0" y="195"/>
                      <a:pt x="0" y="195"/>
                      <a:pt x="0" y="195"/>
                    </a:cubicBezTo>
                    <a:cubicBezTo>
                      <a:pt x="0" y="217"/>
                      <a:pt x="22" y="225"/>
                      <a:pt x="35" y="228"/>
                    </a:cubicBezTo>
                    <a:cubicBezTo>
                      <a:pt x="39" y="242"/>
                      <a:pt x="44" y="255"/>
                      <a:pt x="51" y="267"/>
                    </a:cubicBezTo>
                    <a:cubicBezTo>
                      <a:pt x="44" y="279"/>
                      <a:pt x="33" y="300"/>
                      <a:pt x="49" y="316"/>
                    </a:cubicBezTo>
                    <a:cubicBezTo>
                      <a:pt x="52" y="319"/>
                      <a:pt x="52" y="319"/>
                      <a:pt x="52" y="319"/>
                    </a:cubicBezTo>
                    <a:cubicBezTo>
                      <a:pt x="57" y="324"/>
                      <a:pt x="57" y="324"/>
                      <a:pt x="57" y="324"/>
                    </a:cubicBezTo>
                    <a:cubicBezTo>
                      <a:pt x="59" y="326"/>
                      <a:pt x="59" y="326"/>
                      <a:pt x="59" y="326"/>
                    </a:cubicBezTo>
                    <a:cubicBezTo>
                      <a:pt x="75" y="342"/>
                      <a:pt x="97" y="332"/>
                      <a:pt x="108" y="324"/>
                    </a:cubicBezTo>
                    <a:cubicBezTo>
                      <a:pt x="120" y="332"/>
                      <a:pt x="133" y="337"/>
                      <a:pt x="147" y="341"/>
                    </a:cubicBezTo>
                    <a:cubicBezTo>
                      <a:pt x="150" y="354"/>
                      <a:pt x="158" y="377"/>
                      <a:pt x="180" y="377"/>
                    </a:cubicBezTo>
                    <a:cubicBezTo>
                      <a:pt x="184" y="377"/>
                      <a:pt x="184" y="377"/>
                      <a:pt x="184" y="377"/>
                    </a:cubicBezTo>
                    <a:cubicBezTo>
                      <a:pt x="191" y="377"/>
                      <a:pt x="191" y="377"/>
                      <a:pt x="191" y="377"/>
                    </a:cubicBezTo>
                    <a:cubicBezTo>
                      <a:pt x="194" y="377"/>
                      <a:pt x="194" y="377"/>
                      <a:pt x="194" y="377"/>
                    </a:cubicBezTo>
                    <a:cubicBezTo>
                      <a:pt x="217" y="377"/>
                      <a:pt x="225" y="355"/>
                      <a:pt x="227" y="341"/>
                    </a:cubicBezTo>
                    <a:cubicBezTo>
                      <a:pt x="241" y="338"/>
                      <a:pt x="255" y="332"/>
                      <a:pt x="267" y="325"/>
                    </a:cubicBezTo>
                    <a:cubicBezTo>
                      <a:pt x="278" y="333"/>
                      <a:pt x="300" y="343"/>
                      <a:pt x="316" y="327"/>
                    </a:cubicBezTo>
                    <a:cubicBezTo>
                      <a:pt x="318" y="325"/>
                      <a:pt x="318" y="325"/>
                      <a:pt x="318" y="325"/>
                    </a:cubicBezTo>
                    <a:cubicBezTo>
                      <a:pt x="323" y="320"/>
                      <a:pt x="323" y="320"/>
                      <a:pt x="323" y="320"/>
                    </a:cubicBezTo>
                    <a:cubicBezTo>
                      <a:pt x="326" y="317"/>
                      <a:pt x="326" y="317"/>
                      <a:pt x="326" y="317"/>
                    </a:cubicBezTo>
                    <a:cubicBezTo>
                      <a:pt x="342" y="302"/>
                      <a:pt x="331" y="280"/>
                      <a:pt x="324" y="269"/>
                    </a:cubicBezTo>
                    <a:cubicBezTo>
                      <a:pt x="331" y="257"/>
                      <a:pt x="337" y="243"/>
                      <a:pt x="341" y="229"/>
                    </a:cubicBezTo>
                    <a:cubicBezTo>
                      <a:pt x="354" y="227"/>
                      <a:pt x="377" y="219"/>
                      <a:pt x="377" y="196"/>
                    </a:cubicBezTo>
                    <a:cubicBezTo>
                      <a:pt x="377" y="193"/>
                      <a:pt x="377" y="193"/>
                      <a:pt x="377" y="193"/>
                    </a:cubicBezTo>
                    <a:cubicBezTo>
                      <a:pt x="377" y="186"/>
                      <a:pt x="377" y="186"/>
                      <a:pt x="377" y="186"/>
                    </a:cubicBezTo>
                    <a:lnTo>
                      <a:pt x="377" y="182"/>
                    </a:lnTo>
                    <a:close/>
                    <a:moveTo>
                      <a:pt x="188" y="303"/>
                    </a:moveTo>
                    <a:cubicBezTo>
                      <a:pt x="125" y="303"/>
                      <a:pt x="73" y="252"/>
                      <a:pt x="73" y="189"/>
                    </a:cubicBezTo>
                    <a:cubicBezTo>
                      <a:pt x="73" y="125"/>
                      <a:pt x="125" y="74"/>
                      <a:pt x="188" y="74"/>
                    </a:cubicBezTo>
                    <a:cubicBezTo>
                      <a:pt x="252" y="74"/>
                      <a:pt x="303" y="125"/>
                      <a:pt x="303" y="189"/>
                    </a:cubicBezTo>
                    <a:cubicBezTo>
                      <a:pt x="303" y="252"/>
                      <a:pt x="252" y="303"/>
                      <a:pt x="188" y="3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96"/>
              <p:cNvSpPr>
                <a:spLocks/>
              </p:cNvSpPr>
              <p:nvPr/>
            </p:nvSpPr>
            <p:spPr bwMode="auto">
              <a:xfrm>
                <a:off x="-1574564" y="3559322"/>
                <a:ext cx="847599" cy="847758"/>
              </a:xfrm>
              <a:custGeom>
                <a:avLst/>
                <a:gdLst>
                  <a:gd name="T0" fmla="*/ 204 w 226"/>
                  <a:gd name="T1" fmla="*/ 90 h 226"/>
                  <a:gd name="T2" fmla="*/ 195 w 226"/>
                  <a:gd name="T3" fmla="*/ 66 h 226"/>
                  <a:gd name="T4" fmla="*/ 196 w 226"/>
                  <a:gd name="T5" fmla="*/ 37 h 226"/>
                  <a:gd name="T6" fmla="*/ 195 w 226"/>
                  <a:gd name="T7" fmla="*/ 35 h 226"/>
                  <a:gd name="T8" fmla="*/ 192 w 226"/>
                  <a:gd name="T9" fmla="*/ 32 h 226"/>
                  <a:gd name="T10" fmla="*/ 190 w 226"/>
                  <a:gd name="T11" fmla="*/ 31 h 226"/>
                  <a:gd name="T12" fmla="*/ 161 w 226"/>
                  <a:gd name="T13" fmla="*/ 32 h 226"/>
                  <a:gd name="T14" fmla="*/ 137 w 226"/>
                  <a:gd name="T15" fmla="*/ 22 h 226"/>
                  <a:gd name="T16" fmla="*/ 117 w 226"/>
                  <a:gd name="T17" fmla="*/ 0 h 226"/>
                  <a:gd name="T18" fmla="*/ 115 w 226"/>
                  <a:gd name="T19" fmla="*/ 0 h 226"/>
                  <a:gd name="T20" fmla="*/ 111 w 226"/>
                  <a:gd name="T21" fmla="*/ 0 h 226"/>
                  <a:gd name="T22" fmla="*/ 109 w 226"/>
                  <a:gd name="T23" fmla="*/ 0 h 226"/>
                  <a:gd name="T24" fmla="*/ 89 w 226"/>
                  <a:gd name="T25" fmla="*/ 22 h 226"/>
                  <a:gd name="T26" fmla="*/ 66 w 226"/>
                  <a:gd name="T27" fmla="*/ 31 h 226"/>
                  <a:gd name="T28" fmla="*/ 36 w 226"/>
                  <a:gd name="T29" fmla="*/ 30 h 226"/>
                  <a:gd name="T30" fmla="*/ 35 w 226"/>
                  <a:gd name="T31" fmla="*/ 32 h 226"/>
                  <a:gd name="T32" fmla="*/ 32 w 226"/>
                  <a:gd name="T33" fmla="*/ 35 h 226"/>
                  <a:gd name="T34" fmla="*/ 30 w 226"/>
                  <a:gd name="T35" fmla="*/ 36 h 226"/>
                  <a:gd name="T36" fmla="*/ 31 w 226"/>
                  <a:gd name="T37" fmla="*/ 65 h 226"/>
                  <a:gd name="T38" fmla="*/ 21 w 226"/>
                  <a:gd name="T39" fmla="*/ 89 h 226"/>
                  <a:gd name="T40" fmla="*/ 0 w 226"/>
                  <a:gd name="T41" fmla="*/ 109 h 226"/>
                  <a:gd name="T42" fmla="*/ 0 w 226"/>
                  <a:gd name="T43" fmla="*/ 111 h 226"/>
                  <a:gd name="T44" fmla="*/ 0 w 226"/>
                  <a:gd name="T45" fmla="*/ 115 h 226"/>
                  <a:gd name="T46" fmla="*/ 0 w 226"/>
                  <a:gd name="T47" fmla="*/ 117 h 226"/>
                  <a:gd name="T48" fmla="*/ 0 w 226"/>
                  <a:gd name="T49" fmla="*/ 119 h 226"/>
                  <a:gd name="T50" fmla="*/ 7 w 226"/>
                  <a:gd name="T51" fmla="*/ 122 h 226"/>
                  <a:gd name="T52" fmla="*/ 36 w 226"/>
                  <a:gd name="T53" fmla="*/ 114 h 226"/>
                  <a:gd name="T54" fmla="*/ 44 w 226"/>
                  <a:gd name="T55" fmla="*/ 115 h 226"/>
                  <a:gd name="T56" fmla="*/ 44 w 226"/>
                  <a:gd name="T57" fmla="*/ 113 h 226"/>
                  <a:gd name="T58" fmla="*/ 113 w 226"/>
                  <a:gd name="T59" fmla="*/ 44 h 226"/>
                  <a:gd name="T60" fmla="*/ 182 w 226"/>
                  <a:gd name="T61" fmla="*/ 113 h 226"/>
                  <a:gd name="T62" fmla="*/ 113 w 226"/>
                  <a:gd name="T63" fmla="*/ 182 h 226"/>
                  <a:gd name="T64" fmla="*/ 82 w 226"/>
                  <a:gd name="T65" fmla="*/ 175 h 226"/>
                  <a:gd name="T66" fmla="*/ 75 w 226"/>
                  <a:gd name="T67" fmla="*/ 191 h 226"/>
                  <a:gd name="T68" fmla="*/ 80 w 226"/>
                  <a:gd name="T69" fmla="*/ 202 h 226"/>
                  <a:gd name="T70" fmla="*/ 88 w 226"/>
                  <a:gd name="T71" fmla="*/ 205 h 226"/>
                  <a:gd name="T72" fmla="*/ 108 w 226"/>
                  <a:gd name="T73" fmla="*/ 226 h 226"/>
                  <a:gd name="T74" fmla="*/ 110 w 226"/>
                  <a:gd name="T75" fmla="*/ 226 h 226"/>
                  <a:gd name="T76" fmla="*/ 114 w 226"/>
                  <a:gd name="T77" fmla="*/ 226 h 226"/>
                  <a:gd name="T78" fmla="*/ 117 w 226"/>
                  <a:gd name="T79" fmla="*/ 226 h 226"/>
                  <a:gd name="T80" fmla="*/ 136 w 226"/>
                  <a:gd name="T81" fmla="*/ 205 h 226"/>
                  <a:gd name="T82" fmla="*/ 160 w 226"/>
                  <a:gd name="T83" fmla="*/ 195 h 226"/>
                  <a:gd name="T84" fmla="*/ 189 w 226"/>
                  <a:gd name="T85" fmla="*/ 196 h 226"/>
                  <a:gd name="T86" fmla="*/ 191 w 226"/>
                  <a:gd name="T87" fmla="*/ 195 h 226"/>
                  <a:gd name="T88" fmla="*/ 194 w 226"/>
                  <a:gd name="T89" fmla="*/ 192 h 226"/>
                  <a:gd name="T90" fmla="*/ 195 w 226"/>
                  <a:gd name="T91" fmla="*/ 191 h 226"/>
                  <a:gd name="T92" fmla="*/ 194 w 226"/>
                  <a:gd name="T93" fmla="*/ 161 h 226"/>
                  <a:gd name="T94" fmla="*/ 204 w 226"/>
                  <a:gd name="T95" fmla="*/ 138 h 226"/>
                  <a:gd name="T96" fmla="*/ 226 w 226"/>
                  <a:gd name="T97" fmla="*/ 118 h 226"/>
                  <a:gd name="T98" fmla="*/ 226 w 226"/>
                  <a:gd name="T99" fmla="*/ 116 h 226"/>
                  <a:gd name="T100" fmla="*/ 226 w 226"/>
                  <a:gd name="T101" fmla="*/ 112 h 226"/>
                  <a:gd name="T102" fmla="*/ 226 w 226"/>
                  <a:gd name="T103" fmla="*/ 110 h 226"/>
                  <a:gd name="T104" fmla="*/ 204 w 226"/>
                  <a:gd name="T105" fmla="*/ 9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226">
                    <a:moveTo>
                      <a:pt x="204" y="90"/>
                    </a:moveTo>
                    <a:cubicBezTo>
                      <a:pt x="202" y="81"/>
                      <a:pt x="199" y="73"/>
                      <a:pt x="195" y="66"/>
                    </a:cubicBezTo>
                    <a:cubicBezTo>
                      <a:pt x="199" y="59"/>
                      <a:pt x="206" y="46"/>
                      <a:pt x="196" y="37"/>
                    </a:cubicBezTo>
                    <a:cubicBezTo>
                      <a:pt x="195" y="35"/>
                      <a:pt x="195" y="35"/>
                      <a:pt x="195" y="35"/>
                    </a:cubicBezTo>
                    <a:cubicBezTo>
                      <a:pt x="192" y="32"/>
                      <a:pt x="192" y="32"/>
                      <a:pt x="192" y="32"/>
                    </a:cubicBezTo>
                    <a:cubicBezTo>
                      <a:pt x="190" y="31"/>
                      <a:pt x="190" y="31"/>
                      <a:pt x="190" y="31"/>
                    </a:cubicBezTo>
                    <a:cubicBezTo>
                      <a:pt x="181" y="21"/>
                      <a:pt x="168" y="27"/>
                      <a:pt x="161" y="32"/>
                    </a:cubicBezTo>
                    <a:cubicBezTo>
                      <a:pt x="154" y="28"/>
                      <a:pt x="146" y="24"/>
                      <a:pt x="137" y="22"/>
                    </a:cubicBezTo>
                    <a:cubicBezTo>
                      <a:pt x="136" y="14"/>
                      <a:pt x="131" y="0"/>
                      <a:pt x="117" y="0"/>
                    </a:cubicBezTo>
                    <a:cubicBezTo>
                      <a:pt x="115" y="0"/>
                      <a:pt x="115" y="0"/>
                      <a:pt x="115" y="0"/>
                    </a:cubicBezTo>
                    <a:cubicBezTo>
                      <a:pt x="111" y="0"/>
                      <a:pt x="111" y="0"/>
                      <a:pt x="111" y="0"/>
                    </a:cubicBezTo>
                    <a:cubicBezTo>
                      <a:pt x="109" y="0"/>
                      <a:pt x="109" y="0"/>
                      <a:pt x="109" y="0"/>
                    </a:cubicBezTo>
                    <a:cubicBezTo>
                      <a:pt x="96" y="0"/>
                      <a:pt x="91" y="14"/>
                      <a:pt x="89" y="22"/>
                    </a:cubicBezTo>
                    <a:cubicBezTo>
                      <a:pt x="81" y="24"/>
                      <a:pt x="73" y="27"/>
                      <a:pt x="66" y="31"/>
                    </a:cubicBezTo>
                    <a:cubicBezTo>
                      <a:pt x="59" y="27"/>
                      <a:pt x="46" y="21"/>
                      <a:pt x="36" y="30"/>
                    </a:cubicBezTo>
                    <a:cubicBezTo>
                      <a:pt x="35" y="32"/>
                      <a:pt x="35" y="32"/>
                      <a:pt x="35" y="32"/>
                    </a:cubicBezTo>
                    <a:cubicBezTo>
                      <a:pt x="32" y="35"/>
                      <a:pt x="32" y="35"/>
                      <a:pt x="32" y="35"/>
                    </a:cubicBezTo>
                    <a:cubicBezTo>
                      <a:pt x="30" y="36"/>
                      <a:pt x="30" y="36"/>
                      <a:pt x="30" y="36"/>
                    </a:cubicBezTo>
                    <a:cubicBezTo>
                      <a:pt x="21" y="45"/>
                      <a:pt x="27" y="58"/>
                      <a:pt x="31" y="65"/>
                    </a:cubicBezTo>
                    <a:cubicBezTo>
                      <a:pt x="27" y="72"/>
                      <a:pt x="24" y="80"/>
                      <a:pt x="21" y="89"/>
                    </a:cubicBezTo>
                    <a:cubicBezTo>
                      <a:pt x="14" y="90"/>
                      <a:pt x="0" y="95"/>
                      <a:pt x="0" y="109"/>
                    </a:cubicBezTo>
                    <a:cubicBezTo>
                      <a:pt x="0" y="111"/>
                      <a:pt x="0" y="111"/>
                      <a:pt x="0" y="111"/>
                    </a:cubicBezTo>
                    <a:cubicBezTo>
                      <a:pt x="0" y="115"/>
                      <a:pt x="0" y="115"/>
                      <a:pt x="0" y="115"/>
                    </a:cubicBezTo>
                    <a:cubicBezTo>
                      <a:pt x="0" y="117"/>
                      <a:pt x="0" y="117"/>
                      <a:pt x="0" y="117"/>
                    </a:cubicBezTo>
                    <a:cubicBezTo>
                      <a:pt x="0" y="118"/>
                      <a:pt x="0" y="118"/>
                      <a:pt x="0" y="119"/>
                    </a:cubicBezTo>
                    <a:cubicBezTo>
                      <a:pt x="2" y="120"/>
                      <a:pt x="5" y="121"/>
                      <a:pt x="7" y="122"/>
                    </a:cubicBezTo>
                    <a:cubicBezTo>
                      <a:pt x="15" y="118"/>
                      <a:pt x="25" y="114"/>
                      <a:pt x="36" y="114"/>
                    </a:cubicBezTo>
                    <a:cubicBezTo>
                      <a:pt x="39" y="114"/>
                      <a:pt x="41" y="114"/>
                      <a:pt x="44" y="115"/>
                    </a:cubicBezTo>
                    <a:cubicBezTo>
                      <a:pt x="44" y="114"/>
                      <a:pt x="44" y="114"/>
                      <a:pt x="44" y="113"/>
                    </a:cubicBezTo>
                    <a:cubicBezTo>
                      <a:pt x="44" y="75"/>
                      <a:pt x="75" y="44"/>
                      <a:pt x="113" y="44"/>
                    </a:cubicBezTo>
                    <a:cubicBezTo>
                      <a:pt x="151" y="44"/>
                      <a:pt x="182" y="75"/>
                      <a:pt x="182" y="113"/>
                    </a:cubicBezTo>
                    <a:cubicBezTo>
                      <a:pt x="182" y="151"/>
                      <a:pt x="151" y="182"/>
                      <a:pt x="113" y="182"/>
                    </a:cubicBezTo>
                    <a:cubicBezTo>
                      <a:pt x="102" y="182"/>
                      <a:pt x="91" y="179"/>
                      <a:pt x="82" y="175"/>
                    </a:cubicBezTo>
                    <a:cubicBezTo>
                      <a:pt x="80" y="181"/>
                      <a:pt x="78" y="186"/>
                      <a:pt x="75" y="191"/>
                    </a:cubicBezTo>
                    <a:cubicBezTo>
                      <a:pt x="77" y="195"/>
                      <a:pt x="79" y="198"/>
                      <a:pt x="80" y="202"/>
                    </a:cubicBezTo>
                    <a:cubicBezTo>
                      <a:pt x="83" y="203"/>
                      <a:pt x="86" y="204"/>
                      <a:pt x="88" y="205"/>
                    </a:cubicBezTo>
                    <a:cubicBezTo>
                      <a:pt x="90" y="212"/>
                      <a:pt x="95" y="226"/>
                      <a:pt x="108" y="226"/>
                    </a:cubicBezTo>
                    <a:cubicBezTo>
                      <a:pt x="110" y="226"/>
                      <a:pt x="110" y="226"/>
                      <a:pt x="110" y="226"/>
                    </a:cubicBezTo>
                    <a:cubicBezTo>
                      <a:pt x="114" y="226"/>
                      <a:pt x="114" y="226"/>
                      <a:pt x="114" y="226"/>
                    </a:cubicBezTo>
                    <a:cubicBezTo>
                      <a:pt x="117" y="226"/>
                      <a:pt x="117" y="226"/>
                      <a:pt x="117" y="226"/>
                    </a:cubicBezTo>
                    <a:cubicBezTo>
                      <a:pt x="130" y="226"/>
                      <a:pt x="135" y="213"/>
                      <a:pt x="136" y="205"/>
                    </a:cubicBezTo>
                    <a:cubicBezTo>
                      <a:pt x="145" y="203"/>
                      <a:pt x="153" y="199"/>
                      <a:pt x="160" y="195"/>
                    </a:cubicBezTo>
                    <a:cubicBezTo>
                      <a:pt x="167" y="200"/>
                      <a:pt x="180" y="206"/>
                      <a:pt x="189" y="196"/>
                    </a:cubicBezTo>
                    <a:cubicBezTo>
                      <a:pt x="191" y="195"/>
                      <a:pt x="191" y="195"/>
                      <a:pt x="191" y="195"/>
                    </a:cubicBezTo>
                    <a:cubicBezTo>
                      <a:pt x="194" y="192"/>
                      <a:pt x="194" y="192"/>
                      <a:pt x="194" y="192"/>
                    </a:cubicBezTo>
                    <a:cubicBezTo>
                      <a:pt x="195" y="191"/>
                      <a:pt x="195" y="191"/>
                      <a:pt x="195" y="191"/>
                    </a:cubicBezTo>
                    <a:cubicBezTo>
                      <a:pt x="205" y="181"/>
                      <a:pt x="199" y="168"/>
                      <a:pt x="194" y="161"/>
                    </a:cubicBezTo>
                    <a:cubicBezTo>
                      <a:pt x="199" y="154"/>
                      <a:pt x="202" y="146"/>
                      <a:pt x="204" y="138"/>
                    </a:cubicBezTo>
                    <a:cubicBezTo>
                      <a:pt x="212" y="136"/>
                      <a:pt x="226" y="131"/>
                      <a:pt x="226" y="118"/>
                    </a:cubicBezTo>
                    <a:cubicBezTo>
                      <a:pt x="226" y="116"/>
                      <a:pt x="226" y="116"/>
                      <a:pt x="226" y="116"/>
                    </a:cubicBezTo>
                    <a:cubicBezTo>
                      <a:pt x="226" y="112"/>
                      <a:pt x="226" y="112"/>
                      <a:pt x="226" y="112"/>
                    </a:cubicBezTo>
                    <a:cubicBezTo>
                      <a:pt x="226" y="110"/>
                      <a:pt x="226" y="110"/>
                      <a:pt x="226" y="110"/>
                    </a:cubicBezTo>
                    <a:cubicBezTo>
                      <a:pt x="226" y="96"/>
                      <a:pt x="212" y="91"/>
                      <a:pt x="204"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97"/>
              <p:cNvSpPr>
                <a:spLocks/>
              </p:cNvSpPr>
              <p:nvPr/>
            </p:nvSpPr>
            <p:spPr bwMode="auto">
              <a:xfrm>
                <a:off x="-1395204" y="3743477"/>
                <a:ext cx="484118" cy="484209"/>
              </a:xfrm>
              <a:custGeom>
                <a:avLst/>
                <a:gdLst>
                  <a:gd name="T0" fmla="*/ 129 w 129"/>
                  <a:gd name="T1" fmla="*/ 64 h 129"/>
                  <a:gd name="T2" fmla="*/ 65 w 129"/>
                  <a:gd name="T3" fmla="*/ 0 h 129"/>
                  <a:gd name="T4" fmla="*/ 0 w 129"/>
                  <a:gd name="T5" fmla="*/ 64 h 129"/>
                  <a:gd name="T6" fmla="*/ 1 w 129"/>
                  <a:gd name="T7" fmla="*/ 67 h 129"/>
                  <a:gd name="T8" fmla="*/ 7 w 129"/>
                  <a:gd name="T9" fmla="*/ 70 h 129"/>
                  <a:gd name="T10" fmla="*/ 7 w 129"/>
                  <a:gd name="T11" fmla="*/ 64 h 129"/>
                  <a:gd name="T12" fmla="*/ 65 w 129"/>
                  <a:gd name="T13" fmla="*/ 6 h 129"/>
                  <a:gd name="T14" fmla="*/ 123 w 129"/>
                  <a:gd name="T15" fmla="*/ 64 h 129"/>
                  <a:gd name="T16" fmla="*/ 65 w 129"/>
                  <a:gd name="T17" fmla="*/ 122 h 129"/>
                  <a:gd name="T18" fmla="*/ 36 w 129"/>
                  <a:gd name="T19" fmla="*/ 115 h 129"/>
                  <a:gd name="T20" fmla="*/ 35 w 129"/>
                  <a:gd name="T21" fmla="*/ 121 h 129"/>
                  <a:gd name="T22" fmla="*/ 65 w 129"/>
                  <a:gd name="T23" fmla="*/ 129 h 129"/>
                  <a:gd name="T24" fmla="*/ 129 w 129"/>
                  <a:gd name="T25"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29">
                    <a:moveTo>
                      <a:pt x="129" y="64"/>
                    </a:moveTo>
                    <a:cubicBezTo>
                      <a:pt x="129" y="29"/>
                      <a:pt x="100" y="0"/>
                      <a:pt x="65" y="0"/>
                    </a:cubicBezTo>
                    <a:cubicBezTo>
                      <a:pt x="29" y="0"/>
                      <a:pt x="0" y="29"/>
                      <a:pt x="0" y="64"/>
                    </a:cubicBezTo>
                    <a:cubicBezTo>
                      <a:pt x="0" y="65"/>
                      <a:pt x="1" y="66"/>
                      <a:pt x="1" y="67"/>
                    </a:cubicBezTo>
                    <a:cubicBezTo>
                      <a:pt x="3" y="68"/>
                      <a:pt x="5" y="69"/>
                      <a:pt x="7" y="70"/>
                    </a:cubicBezTo>
                    <a:cubicBezTo>
                      <a:pt x="7" y="68"/>
                      <a:pt x="7" y="66"/>
                      <a:pt x="7" y="64"/>
                    </a:cubicBezTo>
                    <a:cubicBezTo>
                      <a:pt x="7" y="32"/>
                      <a:pt x="33" y="6"/>
                      <a:pt x="65" y="6"/>
                    </a:cubicBezTo>
                    <a:cubicBezTo>
                      <a:pt x="97" y="6"/>
                      <a:pt x="123" y="32"/>
                      <a:pt x="123" y="64"/>
                    </a:cubicBezTo>
                    <a:cubicBezTo>
                      <a:pt x="123" y="96"/>
                      <a:pt x="97" y="122"/>
                      <a:pt x="65" y="122"/>
                    </a:cubicBezTo>
                    <a:cubicBezTo>
                      <a:pt x="54" y="122"/>
                      <a:pt x="44" y="120"/>
                      <a:pt x="36" y="115"/>
                    </a:cubicBezTo>
                    <a:cubicBezTo>
                      <a:pt x="36" y="117"/>
                      <a:pt x="35" y="119"/>
                      <a:pt x="35" y="121"/>
                    </a:cubicBezTo>
                    <a:cubicBezTo>
                      <a:pt x="44" y="126"/>
                      <a:pt x="54" y="129"/>
                      <a:pt x="65" y="129"/>
                    </a:cubicBezTo>
                    <a:cubicBezTo>
                      <a:pt x="100" y="129"/>
                      <a:pt x="129" y="100"/>
                      <a:pt x="129"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98"/>
              <p:cNvSpPr>
                <a:spLocks/>
              </p:cNvSpPr>
              <p:nvPr/>
            </p:nvSpPr>
            <p:spPr bwMode="auto">
              <a:xfrm>
                <a:off x="-2531686" y="4586328"/>
                <a:ext cx="7935" cy="7937"/>
              </a:xfrm>
              <a:custGeom>
                <a:avLst/>
                <a:gdLst>
                  <a:gd name="T0" fmla="*/ 0 w 2"/>
                  <a:gd name="T1" fmla="*/ 2 h 2"/>
                  <a:gd name="T2" fmla="*/ 2 w 2"/>
                  <a:gd name="T3" fmla="*/ 0 h 2"/>
                  <a:gd name="T4" fmla="*/ 2 w 2"/>
                  <a:gd name="T5" fmla="*/ 0 h 2"/>
                  <a:gd name="T6" fmla="*/ 0 w 2"/>
                  <a:gd name="T7" fmla="*/ 2 h 2"/>
                  <a:gd name="T8" fmla="*/ 0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1"/>
                      <a:pt x="2" y="0"/>
                    </a:cubicBezTo>
                    <a:cubicBezTo>
                      <a:pt x="2" y="0"/>
                      <a:pt x="2" y="0"/>
                      <a:pt x="2" y="0"/>
                    </a:cubicBezTo>
                    <a:cubicBezTo>
                      <a:pt x="1" y="1"/>
                      <a:pt x="1" y="2"/>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99"/>
              <p:cNvSpPr>
                <a:spLocks/>
              </p:cNvSpPr>
              <p:nvPr/>
            </p:nvSpPr>
            <p:spPr bwMode="auto">
              <a:xfrm>
                <a:off x="-2516187" y="4568826"/>
                <a:ext cx="3175" cy="6351"/>
              </a:xfrm>
              <a:custGeom>
                <a:avLst/>
                <a:gdLst>
                  <a:gd name="T0" fmla="*/ 0 w 1"/>
                  <a:gd name="T1" fmla="*/ 2 h 2"/>
                  <a:gd name="T2" fmla="*/ 1 w 1"/>
                  <a:gd name="T3" fmla="*/ 0 h 2"/>
                  <a:gd name="T4" fmla="*/ 1 w 1"/>
                  <a:gd name="T5" fmla="*/ 0 h 2"/>
                  <a:gd name="T6" fmla="*/ 1 w 1"/>
                  <a:gd name="T7" fmla="*/ 0 h 2"/>
                  <a:gd name="T8" fmla="*/ 1 w 1"/>
                  <a:gd name="T9" fmla="*/ 0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1" y="2"/>
                      <a:pt x="1" y="1"/>
                      <a:pt x="1" y="0"/>
                    </a:cubicBezTo>
                    <a:cubicBezTo>
                      <a:pt x="1" y="0"/>
                      <a:pt x="1" y="0"/>
                      <a:pt x="1" y="0"/>
                    </a:cubicBezTo>
                    <a:cubicBezTo>
                      <a:pt x="1" y="0"/>
                      <a:pt x="1" y="0"/>
                      <a:pt x="1" y="0"/>
                    </a:cubicBezTo>
                    <a:cubicBezTo>
                      <a:pt x="1" y="0"/>
                      <a:pt x="1" y="0"/>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4" name="组合 13"/>
          <p:cNvGrpSpPr/>
          <p:nvPr/>
        </p:nvGrpSpPr>
        <p:grpSpPr>
          <a:xfrm>
            <a:off x="5445650" y="3954725"/>
            <a:ext cx="489321" cy="489321"/>
            <a:chOff x="5407550" y="3700725"/>
            <a:chExt cx="489321" cy="489321"/>
          </a:xfrm>
        </p:grpSpPr>
        <p:sp useBgFill="1">
          <p:nvSpPr>
            <p:cNvPr id="35" name="椭圆 34"/>
            <p:cNvSpPr/>
            <p:nvPr/>
          </p:nvSpPr>
          <p:spPr>
            <a:xfrm>
              <a:off x="5407550" y="3700725"/>
              <a:ext cx="489321" cy="489321"/>
            </a:xfrm>
            <a:prstGeom prst="ellipse">
              <a:avLst/>
            </a:prstGeom>
            <a:ln>
              <a:solidFill>
                <a:srgbClr val="92D050"/>
              </a:solidFill>
            </a:ln>
            <a:effectLst/>
            <a:extLst>
              <a:ext uri="{AF507438-7753-43E0-B8FC-AC1667EBCBE1}">
                <a14:hiddenEffects xmlns:a14="http://schemas.microsoft.com/office/drawing/2010/main">
                  <a:effectLst>
                    <a:outerShdw blurRad="101600" dist="38100" dir="19800000" algn="t" rotWithShape="0">
                      <a:prstClr val="black">
                        <a:alpha val="30000"/>
                      </a:prstClr>
                    </a:outerShdw>
                  </a:effectLst>
                </a14:hiddenEffects>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Freeform 74"/>
            <p:cNvSpPr>
              <a:spLocks noEditPoints="1"/>
            </p:cNvSpPr>
            <p:nvPr/>
          </p:nvSpPr>
          <p:spPr bwMode="auto">
            <a:xfrm>
              <a:off x="5522734" y="3878202"/>
              <a:ext cx="273193" cy="179488"/>
            </a:xfrm>
            <a:custGeom>
              <a:avLst/>
              <a:gdLst>
                <a:gd name="T0" fmla="*/ 18 w 99"/>
                <a:gd name="T1" fmla="*/ 58 h 65"/>
                <a:gd name="T2" fmla="*/ 53 w 99"/>
                <a:gd name="T3" fmla="*/ 65 h 65"/>
                <a:gd name="T4" fmla="*/ 87 w 99"/>
                <a:gd name="T5" fmla="*/ 57 h 65"/>
                <a:gd name="T6" fmla="*/ 87 w 99"/>
                <a:gd name="T7" fmla="*/ 23 h 65"/>
                <a:gd name="T8" fmla="*/ 53 w 99"/>
                <a:gd name="T9" fmla="*/ 28 h 65"/>
                <a:gd name="T10" fmla="*/ 18 w 99"/>
                <a:gd name="T11" fmla="*/ 23 h 65"/>
                <a:gd name="T12" fmla="*/ 18 w 99"/>
                <a:gd name="T13" fmla="*/ 58 h 65"/>
                <a:gd name="T14" fmla="*/ 99 w 99"/>
                <a:gd name="T15" fmla="*/ 8 h 65"/>
                <a:gd name="T16" fmla="*/ 99 w 99"/>
                <a:gd name="T17" fmla="*/ 17 h 65"/>
                <a:gd name="T18" fmla="*/ 53 w 99"/>
                <a:gd name="T19" fmla="*/ 24 h 65"/>
                <a:gd name="T20" fmla="*/ 7 w 99"/>
                <a:gd name="T21" fmla="*/ 17 h 65"/>
                <a:gd name="T22" fmla="*/ 7 w 99"/>
                <a:gd name="T23" fmla="*/ 34 h 65"/>
                <a:gd name="T24" fmla="*/ 9 w 99"/>
                <a:gd name="T25" fmla="*/ 37 h 65"/>
                <a:gd name="T26" fmla="*/ 5 w 99"/>
                <a:gd name="T27" fmla="*/ 41 h 65"/>
                <a:gd name="T28" fmla="*/ 2 w 99"/>
                <a:gd name="T29" fmla="*/ 37 h 65"/>
                <a:gd name="T30" fmla="*/ 4 w 99"/>
                <a:gd name="T31" fmla="*/ 34 h 65"/>
                <a:gd name="T32" fmla="*/ 4 w 99"/>
                <a:gd name="T33" fmla="*/ 8 h 65"/>
                <a:gd name="T34" fmla="*/ 53 w 99"/>
                <a:gd name="T35" fmla="*/ 0 h 65"/>
                <a:gd name="T36" fmla="*/ 99 w 99"/>
                <a:gd name="T37" fmla="*/ 8 h 65"/>
                <a:gd name="T38" fmla="*/ 8 w 99"/>
                <a:gd name="T39" fmla="*/ 42 h 65"/>
                <a:gd name="T40" fmla="*/ 3 w 99"/>
                <a:gd name="T41" fmla="*/ 42 h 65"/>
                <a:gd name="T42" fmla="*/ 0 w 99"/>
                <a:gd name="T43" fmla="*/ 58 h 65"/>
                <a:gd name="T44" fmla="*/ 2 w 99"/>
                <a:gd name="T45" fmla="*/ 58 h 65"/>
                <a:gd name="T46" fmla="*/ 3 w 99"/>
                <a:gd name="T47" fmla="*/ 56 h 65"/>
                <a:gd name="T48" fmla="*/ 3 w 99"/>
                <a:gd name="T49" fmla="*/ 58 h 65"/>
                <a:gd name="T50" fmla="*/ 6 w 99"/>
                <a:gd name="T51" fmla="*/ 59 h 65"/>
                <a:gd name="T52" fmla="*/ 7 w 99"/>
                <a:gd name="T53" fmla="*/ 57 h 65"/>
                <a:gd name="T54" fmla="*/ 7 w 99"/>
                <a:gd name="T55" fmla="*/ 59 h 65"/>
                <a:gd name="T56" fmla="*/ 8 w 99"/>
                <a:gd name="T57" fmla="*/ 59 h 65"/>
                <a:gd name="T58" fmla="*/ 8 w 99"/>
                <a:gd name="T59" fmla="*/ 51 h 65"/>
                <a:gd name="T60" fmla="*/ 9 w 99"/>
                <a:gd name="T61" fmla="*/ 58 h 65"/>
                <a:gd name="T62" fmla="*/ 11 w 99"/>
                <a:gd name="T63" fmla="*/ 58 h 65"/>
                <a:gd name="T64" fmla="*/ 8 w 99"/>
                <a:gd name="T65"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65">
                  <a:moveTo>
                    <a:pt x="18" y="58"/>
                  </a:moveTo>
                  <a:cubicBezTo>
                    <a:pt x="30" y="58"/>
                    <a:pt x="42" y="60"/>
                    <a:pt x="53" y="65"/>
                  </a:cubicBezTo>
                  <a:cubicBezTo>
                    <a:pt x="64" y="60"/>
                    <a:pt x="75" y="57"/>
                    <a:pt x="87" y="57"/>
                  </a:cubicBezTo>
                  <a:cubicBezTo>
                    <a:pt x="87" y="23"/>
                    <a:pt x="87" y="23"/>
                    <a:pt x="87" y="23"/>
                  </a:cubicBezTo>
                  <a:cubicBezTo>
                    <a:pt x="53" y="28"/>
                    <a:pt x="53" y="28"/>
                    <a:pt x="53" y="28"/>
                  </a:cubicBezTo>
                  <a:cubicBezTo>
                    <a:pt x="18" y="23"/>
                    <a:pt x="18" y="23"/>
                    <a:pt x="18" y="23"/>
                  </a:cubicBezTo>
                  <a:cubicBezTo>
                    <a:pt x="18" y="58"/>
                    <a:pt x="18" y="58"/>
                    <a:pt x="18" y="58"/>
                  </a:cubicBezTo>
                  <a:close/>
                  <a:moveTo>
                    <a:pt x="99" y="8"/>
                  </a:moveTo>
                  <a:cubicBezTo>
                    <a:pt x="99" y="17"/>
                    <a:pt x="99" y="17"/>
                    <a:pt x="99" y="17"/>
                  </a:cubicBezTo>
                  <a:cubicBezTo>
                    <a:pt x="53" y="24"/>
                    <a:pt x="53" y="24"/>
                    <a:pt x="53" y="24"/>
                  </a:cubicBezTo>
                  <a:cubicBezTo>
                    <a:pt x="7" y="17"/>
                    <a:pt x="7" y="17"/>
                    <a:pt x="7" y="17"/>
                  </a:cubicBezTo>
                  <a:cubicBezTo>
                    <a:pt x="7" y="34"/>
                    <a:pt x="7" y="34"/>
                    <a:pt x="7" y="34"/>
                  </a:cubicBezTo>
                  <a:cubicBezTo>
                    <a:pt x="8" y="35"/>
                    <a:pt x="9" y="36"/>
                    <a:pt x="9" y="37"/>
                  </a:cubicBezTo>
                  <a:cubicBezTo>
                    <a:pt x="9" y="39"/>
                    <a:pt x="7" y="41"/>
                    <a:pt x="5" y="41"/>
                  </a:cubicBezTo>
                  <a:cubicBezTo>
                    <a:pt x="4" y="41"/>
                    <a:pt x="2" y="39"/>
                    <a:pt x="2" y="37"/>
                  </a:cubicBezTo>
                  <a:cubicBezTo>
                    <a:pt x="2" y="36"/>
                    <a:pt x="3" y="35"/>
                    <a:pt x="4" y="34"/>
                  </a:cubicBezTo>
                  <a:cubicBezTo>
                    <a:pt x="4" y="25"/>
                    <a:pt x="4" y="17"/>
                    <a:pt x="4" y="8"/>
                  </a:cubicBezTo>
                  <a:cubicBezTo>
                    <a:pt x="53" y="0"/>
                    <a:pt x="53" y="0"/>
                    <a:pt x="53" y="0"/>
                  </a:cubicBezTo>
                  <a:cubicBezTo>
                    <a:pt x="99" y="8"/>
                    <a:pt x="99" y="8"/>
                    <a:pt x="99" y="8"/>
                  </a:cubicBezTo>
                  <a:close/>
                  <a:moveTo>
                    <a:pt x="8" y="42"/>
                  </a:moveTo>
                  <a:cubicBezTo>
                    <a:pt x="6" y="43"/>
                    <a:pt x="5" y="43"/>
                    <a:pt x="3" y="42"/>
                  </a:cubicBezTo>
                  <a:cubicBezTo>
                    <a:pt x="2" y="47"/>
                    <a:pt x="1" y="52"/>
                    <a:pt x="0" y="58"/>
                  </a:cubicBezTo>
                  <a:cubicBezTo>
                    <a:pt x="1" y="58"/>
                    <a:pt x="2" y="58"/>
                    <a:pt x="2" y="58"/>
                  </a:cubicBezTo>
                  <a:cubicBezTo>
                    <a:pt x="3" y="56"/>
                    <a:pt x="3" y="56"/>
                    <a:pt x="3" y="56"/>
                  </a:cubicBezTo>
                  <a:cubicBezTo>
                    <a:pt x="3" y="58"/>
                    <a:pt x="3" y="58"/>
                    <a:pt x="3" y="58"/>
                  </a:cubicBezTo>
                  <a:cubicBezTo>
                    <a:pt x="4" y="59"/>
                    <a:pt x="5" y="59"/>
                    <a:pt x="6" y="59"/>
                  </a:cubicBezTo>
                  <a:cubicBezTo>
                    <a:pt x="7" y="57"/>
                    <a:pt x="7" y="57"/>
                    <a:pt x="7" y="57"/>
                  </a:cubicBezTo>
                  <a:cubicBezTo>
                    <a:pt x="7" y="59"/>
                    <a:pt x="7" y="59"/>
                    <a:pt x="7" y="59"/>
                  </a:cubicBezTo>
                  <a:cubicBezTo>
                    <a:pt x="7" y="59"/>
                    <a:pt x="8" y="59"/>
                    <a:pt x="8" y="59"/>
                  </a:cubicBezTo>
                  <a:cubicBezTo>
                    <a:pt x="8" y="51"/>
                    <a:pt x="8" y="51"/>
                    <a:pt x="8" y="51"/>
                  </a:cubicBezTo>
                  <a:cubicBezTo>
                    <a:pt x="9" y="58"/>
                    <a:pt x="9" y="58"/>
                    <a:pt x="9" y="58"/>
                  </a:cubicBezTo>
                  <a:cubicBezTo>
                    <a:pt x="10" y="58"/>
                    <a:pt x="10" y="58"/>
                    <a:pt x="11" y="58"/>
                  </a:cubicBezTo>
                  <a:cubicBezTo>
                    <a:pt x="10" y="52"/>
                    <a:pt x="9" y="47"/>
                    <a:pt x="8" y="42"/>
                  </a:cubicBezTo>
                  <a:close/>
                </a:path>
              </a:pathLst>
            </a:custGeom>
            <a:solidFill>
              <a:srgbClr val="4E8625"/>
            </a:solidFill>
            <a:ln>
              <a:noFill/>
            </a:ln>
            <a:effectLst>
              <a:outerShdw blurRad="88900" sx="102000" sy="102000" algn="ctr" rotWithShape="0">
                <a:srgbClr val="71C6E4">
                  <a:alpha val="40000"/>
                </a:srgbClr>
              </a:outerShdw>
            </a:effectLst>
          </p:spPr>
          <p:txBody>
            <a:bodyPr vert="horz" wrap="square" lIns="91440" tIns="45720" rIns="91440" bIns="45720" numCol="1" anchor="t" anchorCtr="0" compatLnSpc="1">
              <a:prstTxWarp prst="textNoShape">
                <a:avLst/>
              </a:prstTxWarp>
            </a:bodyPr>
            <a:lstStyle/>
            <a:p>
              <a:endParaRPr lang="zh-CN" altLang="en-US"/>
            </a:p>
          </p:txBody>
        </p:sp>
      </p:grpSp>
      <p:sp>
        <p:nvSpPr>
          <p:cNvPr id="84" name="文本框 83"/>
          <p:cNvSpPr txBox="1"/>
          <p:nvPr/>
        </p:nvSpPr>
        <p:spPr>
          <a:xfrm>
            <a:off x="2691495" y="2371833"/>
            <a:ext cx="2638150" cy="812530"/>
          </a:xfrm>
          <a:prstGeom prst="rect">
            <a:avLst/>
          </a:prstGeom>
          <a:noFill/>
        </p:spPr>
        <p:txBody>
          <a:bodyPr wrap="square" rtlCol="0">
            <a:spAutoFit/>
          </a:bodyPr>
          <a:lstStyle/>
          <a:p>
            <a:pPr algn="r">
              <a:lnSpc>
                <a:spcPct val="130000"/>
              </a:lnSpc>
            </a:pP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a:t>
            </a:r>
          </a:p>
        </p:txBody>
      </p:sp>
      <p:sp>
        <p:nvSpPr>
          <p:cNvPr id="86" name="文本框 85"/>
          <p:cNvSpPr txBox="1"/>
          <p:nvPr/>
        </p:nvSpPr>
        <p:spPr>
          <a:xfrm>
            <a:off x="8340047" y="2371833"/>
            <a:ext cx="2638150" cy="812530"/>
          </a:xfrm>
          <a:prstGeom prst="rect">
            <a:avLst/>
          </a:prstGeom>
          <a:noFill/>
        </p:spPr>
        <p:txBody>
          <a:bodyPr wrap="square" rtlCol="0">
            <a:spAutoFit/>
          </a:bodyPr>
          <a:lstStyle/>
          <a:p>
            <a:pPr>
              <a:lnSpc>
                <a:spcPct val="130000"/>
              </a:lnSpc>
            </a:pP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a:t>
            </a:r>
          </a:p>
        </p:txBody>
      </p:sp>
      <p:sp>
        <p:nvSpPr>
          <p:cNvPr id="87" name="文本框 86"/>
          <p:cNvSpPr txBox="1"/>
          <p:nvPr/>
        </p:nvSpPr>
        <p:spPr>
          <a:xfrm>
            <a:off x="8294128" y="3815681"/>
            <a:ext cx="2638150" cy="812530"/>
          </a:xfrm>
          <a:prstGeom prst="rect">
            <a:avLst/>
          </a:prstGeom>
          <a:noFill/>
        </p:spPr>
        <p:txBody>
          <a:bodyPr wrap="square" rtlCol="0">
            <a:spAutoFit/>
          </a:bodyPr>
          <a:lstStyle/>
          <a:p>
            <a:pPr>
              <a:lnSpc>
                <a:spcPct val="130000"/>
              </a:lnSpc>
            </a:pP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a:t>
            </a:r>
          </a:p>
        </p:txBody>
      </p:sp>
      <p:sp>
        <p:nvSpPr>
          <p:cNvPr id="88" name="文本框 87"/>
          <p:cNvSpPr txBox="1"/>
          <p:nvPr/>
        </p:nvSpPr>
        <p:spPr>
          <a:xfrm>
            <a:off x="2799611" y="3815681"/>
            <a:ext cx="2638150" cy="812530"/>
          </a:xfrm>
          <a:prstGeom prst="rect">
            <a:avLst/>
          </a:prstGeom>
          <a:noFill/>
        </p:spPr>
        <p:txBody>
          <a:bodyPr wrap="square" rtlCol="0">
            <a:spAutoFit/>
          </a:bodyPr>
          <a:lstStyle/>
          <a:p>
            <a:pPr algn="r">
              <a:lnSpc>
                <a:spcPct val="130000"/>
              </a:lnSpc>
            </a:pP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a:t>
            </a:r>
          </a:p>
        </p:txBody>
      </p:sp>
      <p:sp>
        <p:nvSpPr>
          <p:cNvPr id="90" name="文本框 89"/>
          <p:cNvSpPr txBox="1"/>
          <p:nvPr/>
        </p:nvSpPr>
        <p:spPr>
          <a:xfrm>
            <a:off x="5391323" y="1111497"/>
            <a:ext cx="2888484" cy="812530"/>
          </a:xfrm>
          <a:prstGeom prst="rect">
            <a:avLst/>
          </a:prstGeom>
          <a:noFill/>
        </p:spPr>
        <p:txBody>
          <a:bodyPr wrap="square" rtlCol="0">
            <a:spAutoFit/>
          </a:bodyPr>
          <a:lstStyle/>
          <a:p>
            <a:pPr algn="ctr">
              <a:lnSpc>
                <a:spcPct val="130000"/>
              </a:lnSpc>
            </a:pP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a:t>
            </a:r>
          </a:p>
        </p:txBody>
      </p:sp>
      <p:sp>
        <p:nvSpPr>
          <p:cNvPr id="92" name="文本框 91"/>
          <p:cNvSpPr txBox="1"/>
          <p:nvPr/>
        </p:nvSpPr>
        <p:spPr>
          <a:xfrm>
            <a:off x="5391323" y="5113464"/>
            <a:ext cx="2888484" cy="812530"/>
          </a:xfrm>
          <a:prstGeom prst="rect">
            <a:avLst/>
          </a:prstGeom>
          <a:noFill/>
        </p:spPr>
        <p:txBody>
          <a:bodyPr wrap="square" rtlCol="0">
            <a:spAutoFit/>
          </a:bodyPr>
          <a:lstStyle/>
          <a:p>
            <a:pPr algn="ctr">
              <a:lnSpc>
                <a:spcPct val="130000"/>
              </a:lnSpc>
            </a:pP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之间点击添加正文、温提示正文行距在</a:t>
            </a:r>
            <a:r>
              <a:rPr lang="en-US" altLang="zh-CN" sz="1200">
                <a:solidFill>
                  <a:schemeClr val="bg2">
                    <a:lumMod val="25000"/>
                  </a:schemeClr>
                </a:solidFill>
                <a:latin typeface="方正正纤黑简体" panose="02000000000000000000" pitchFamily="2" charset="-122"/>
                <a:ea typeface="方正正纤黑简体" panose="02000000000000000000" pitchFamily="2" charset="-122"/>
              </a:rPr>
              <a:t>1.2~1.3</a:t>
            </a:r>
            <a:r>
              <a:rPr lang="zh-CN" altLang="en-US" sz="1200">
                <a:solidFill>
                  <a:schemeClr val="bg2">
                    <a:lumMod val="25000"/>
                  </a:schemeClr>
                </a:solidFill>
                <a:latin typeface="方正正纤黑简体" panose="02000000000000000000" pitchFamily="2" charset="-122"/>
                <a:ea typeface="方正正纤黑简体" panose="02000000000000000000" pitchFamily="2" charset="-122"/>
              </a:rPr>
              <a:t>之间</a:t>
            </a:r>
          </a:p>
        </p:txBody>
      </p:sp>
    </p:spTree>
    <p:extLst>
      <p:ext uri="{BB962C8B-B14F-4D97-AF65-F5344CB8AC3E}">
        <p14:creationId xmlns:p14="http://schemas.microsoft.com/office/powerpoint/2010/main" val="57979994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50"/>
                                        <p:tgtEl>
                                          <p:spTgt spid="6"/>
                                        </p:tgtEl>
                                      </p:cBhvr>
                                    </p:animEffect>
                                  </p:childTnLst>
                                </p:cTn>
                              </p:par>
                            </p:childTnLst>
                          </p:cTn>
                        </p:par>
                        <p:par>
                          <p:cTn id="8" fill="hold">
                            <p:stCondLst>
                              <p:cond delay="25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250"/>
                                        <p:tgtEl>
                                          <p:spTgt spid="7"/>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250"/>
                                        <p:tgtEl>
                                          <p:spTgt spid="8"/>
                                        </p:tgtEl>
                                      </p:cBhvr>
                                    </p:animEffect>
                                  </p:childTnLst>
                                </p:cTn>
                              </p:par>
                            </p:childTnLst>
                          </p:cTn>
                        </p:par>
                        <p:par>
                          <p:cTn id="16" fill="hold">
                            <p:stCondLst>
                              <p:cond delay="75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250"/>
                                        <p:tgtEl>
                                          <p:spTgt spid="3"/>
                                        </p:tgtEl>
                                      </p:cBhvr>
                                    </p:animEffect>
                                  </p:childTnLst>
                                </p:cTn>
                              </p:par>
                            </p:childTnLst>
                          </p:cTn>
                        </p:par>
                        <p:par>
                          <p:cTn id="20" fill="hold">
                            <p:stCondLst>
                              <p:cond delay="1000"/>
                            </p:stCondLst>
                            <p:childTnLst>
                              <p:par>
                                <p:cTn id="21" presetID="26" presetClass="emph" presetSubtype="0" fill="hold" grpId="1" nodeType="afterEffect">
                                  <p:stCondLst>
                                    <p:cond delay="0"/>
                                  </p:stCondLst>
                                  <p:childTnLst>
                                    <p:animEffect transition="out" filter="fade">
                                      <p:cBhvr>
                                        <p:cTn id="22" dur="500" tmFilter="0, 0; .2, .5; .8, .5; 1, 0"/>
                                        <p:tgtEl>
                                          <p:spTgt spid="3"/>
                                        </p:tgtEl>
                                      </p:cBhvr>
                                    </p:animEffect>
                                    <p:animScale>
                                      <p:cBhvr>
                                        <p:cTn id="23" dur="250" autoRev="1" fill="hold"/>
                                        <p:tgtEl>
                                          <p:spTgt spid="3"/>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3" grpId="0"/>
      <p:bldP spid="3" grpId="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398"/>
            <a:ext cx="12192000" cy="6855204"/>
          </a:xfrm>
          <a:prstGeom prst="rect">
            <a:avLst/>
          </a:prstGeom>
        </p:spPr>
      </p:pic>
      <p:sp>
        <p:nvSpPr>
          <p:cNvPr id="2" name="矩形 1"/>
          <p:cNvSpPr/>
          <p:nvPr/>
        </p:nvSpPr>
        <p:spPr>
          <a:xfrm>
            <a:off x="0" y="627062"/>
            <a:ext cx="245364" cy="498475"/>
          </a:xfrm>
          <a:prstGeom prst="rect">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nvSpPr>
        <p:spPr>
          <a:xfrm>
            <a:off x="460375" y="627062"/>
            <a:ext cx="181356" cy="498475"/>
          </a:xfrm>
          <a:prstGeom prst="rect">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nvSpPr>
        <p:spPr>
          <a:xfrm>
            <a:off x="844550" y="627062"/>
            <a:ext cx="133350" cy="498475"/>
          </a:xfrm>
          <a:prstGeom prst="rect">
            <a:avLst/>
          </a:prstGeom>
          <a:solidFill>
            <a:srgbClr val="87BF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p:cNvSpPr/>
          <p:nvPr/>
        </p:nvSpPr>
        <p:spPr>
          <a:xfrm>
            <a:off x="977900" y="583912"/>
            <a:ext cx="1832553" cy="584775"/>
          </a:xfrm>
          <a:prstGeom prst="rect">
            <a:avLst/>
          </a:prstGeom>
        </p:spPr>
        <p:txBody>
          <a:bodyPr wrap="square">
            <a:spAutoFit/>
          </a:bodyPr>
          <a:lstStyle/>
          <a:p>
            <a:pPr fontAlgn="base">
              <a:spcBef>
                <a:spcPct val="0"/>
              </a:spcBef>
              <a:spcAft>
                <a:spcPct val="0"/>
              </a:spcAft>
              <a:buFont typeface="Arial" pitchFamily="34" charset="0"/>
            </a:pPr>
            <a:r>
              <a:rPr lang="zh-CN" altLang="en-US" sz="3200" b="1" dirty="0">
                <a:solidFill>
                  <a:srgbClr val="4C870C"/>
                </a:solidFill>
                <a:latin typeface="方正正纤黑简体" panose="02000000000000000000" pitchFamily="2" charset="-122"/>
                <a:ea typeface="方正正纤黑简体" panose="02000000000000000000" pitchFamily="2" charset="-122"/>
                <a:cs typeface="Times New Roman" pitchFamily="18" charset="0"/>
              </a:rPr>
              <a:t>前言</a:t>
            </a:r>
          </a:p>
        </p:txBody>
      </p:sp>
      <p:grpSp>
        <p:nvGrpSpPr>
          <p:cNvPr id="8" name="组合 7"/>
          <p:cNvGrpSpPr/>
          <p:nvPr/>
        </p:nvGrpSpPr>
        <p:grpSpPr>
          <a:xfrm>
            <a:off x="7889723" y="2273415"/>
            <a:ext cx="701662" cy="701662"/>
            <a:chOff x="7889723" y="2273415"/>
            <a:chExt cx="701662" cy="701662"/>
          </a:xfrm>
        </p:grpSpPr>
        <p:sp>
          <p:nvSpPr>
            <p:cNvPr id="101" name="椭圆 100"/>
            <p:cNvSpPr/>
            <p:nvPr/>
          </p:nvSpPr>
          <p:spPr>
            <a:xfrm>
              <a:off x="7889723" y="2273415"/>
              <a:ext cx="701662" cy="701662"/>
            </a:xfrm>
            <a:prstGeom prst="ellipse">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2" name="组合 101"/>
            <p:cNvGrpSpPr/>
            <p:nvPr/>
          </p:nvGrpSpPr>
          <p:grpSpPr>
            <a:xfrm>
              <a:off x="8087360" y="2427810"/>
              <a:ext cx="306388" cy="334963"/>
              <a:chOff x="930276" y="5935664"/>
              <a:chExt cx="306388" cy="334963"/>
            </a:xfrm>
            <a:solidFill>
              <a:schemeClr val="bg1"/>
            </a:solidFill>
          </p:grpSpPr>
          <p:sp>
            <p:nvSpPr>
              <p:cNvPr id="103" name="Freeform 665"/>
              <p:cNvSpPr>
                <a:spLocks/>
              </p:cNvSpPr>
              <p:nvPr/>
            </p:nvSpPr>
            <p:spPr bwMode="auto">
              <a:xfrm>
                <a:off x="930276" y="5935664"/>
                <a:ext cx="306388" cy="236538"/>
              </a:xfrm>
              <a:custGeom>
                <a:avLst/>
                <a:gdLst>
                  <a:gd name="T0" fmla="*/ 179 w 193"/>
                  <a:gd name="T1" fmla="*/ 54 h 149"/>
                  <a:gd name="T2" fmla="*/ 193 w 193"/>
                  <a:gd name="T3" fmla="*/ 0 h 149"/>
                  <a:gd name="T4" fmla="*/ 138 w 193"/>
                  <a:gd name="T5" fmla="*/ 13 h 149"/>
                  <a:gd name="T6" fmla="*/ 152 w 193"/>
                  <a:gd name="T7" fmla="*/ 27 h 149"/>
                  <a:gd name="T8" fmla="*/ 99 w 193"/>
                  <a:gd name="T9" fmla="*/ 79 h 149"/>
                  <a:gd name="T10" fmla="*/ 77 w 193"/>
                  <a:gd name="T11" fmla="*/ 57 h 149"/>
                  <a:gd name="T12" fmla="*/ 0 w 193"/>
                  <a:gd name="T13" fmla="*/ 134 h 149"/>
                  <a:gd name="T14" fmla="*/ 15 w 193"/>
                  <a:gd name="T15" fmla="*/ 149 h 149"/>
                  <a:gd name="T16" fmla="*/ 15 w 193"/>
                  <a:gd name="T17" fmla="*/ 149 h 149"/>
                  <a:gd name="T18" fmla="*/ 77 w 193"/>
                  <a:gd name="T19" fmla="*/ 87 h 149"/>
                  <a:gd name="T20" fmla="*/ 99 w 193"/>
                  <a:gd name="T21" fmla="*/ 108 h 149"/>
                  <a:gd name="T22" fmla="*/ 167 w 193"/>
                  <a:gd name="T23" fmla="*/ 41 h 149"/>
                  <a:gd name="T24" fmla="*/ 179 w 193"/>
                  <a:gd name="T25" fmla="*/ 5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3" h="149">
                    <a:moveTo>
                      <a:pt x="179" y="54"/>
                    </a:moveTo>
                    <a:lnTo>
                      <a:pt x="193" y="0"/>
                    </a:lnTo>
                    <a:lnTo>
                      <a:pt x="138" y="13"/>
                    </a:lnTo>
                    <a:lnTo>
                      <a:pt x="152" y="27"/>
                    </a:lnTo>
                    <a:lnTo>
                      <a:pt x="99" y="79"/>
                    </a:lnTo>
                    <a:lnTo>
                      <a:pt x="77" y="57"/>
                    </a:lnTo>
                    <a:lnTo>
                      <a:pt x="0" y="134"/>
                    </a:lnTo>
                    <a:lnTo>
                      <a:pt x="15" y="149"/>
                    </a:lnTo>
                    <a:lnTo>
                      <a:pt x="15" y="149"/>
                    </a:lnTo>
                    <a:lnTo>
                      <a:pt x="77" y="87"/>
                    </a:lnTo>
                    <a:lnTo>
                      <a:pt x="99" y="108"/>
                    </a:lnTo>
                    <a:lnTo>
                      <a:pt x="167" y="41"/>
                    </a:lnTo>
                    <a:lnTo>
                      <a:pt x="179"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Rectangle 666"/>
              <p:cNvSpPr>
                <a:spLocks noChangeArrowheads="1"/>
              </p:cNvSpPr>
              <p:nvPr/>
            </p:nvSpPr>
            <p:spPr bwMode="auto">
              <a:xfrm>
                <a:off x="957264" y="6189664"/>
                <a:ext cx="44450" cy="809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Rectangle 667"/>
              <p:cNvSpPr>
                <a:spLocks noChangeArrowheads="1"/>
              </p:cNvSpPr>
              <p:nvPr/>
            </p:nvSpPr>
            <p:spPr bwMode="auto">
              <a:xfrm>
                <a:off x="1030289" y="6149976"/>
                <a:ext cx="44450" cy="1206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Rectangle 668"/>
              <p:cNvSpPr>
                <a:spLocks noChangeArrowheads="1"/>
              </p:cNvSpPr>
              <p:nvPr/>
            </p:nvSpPr>
            <p:spPr bwMode="auto">
              <a:xfrm>
                <a:off x="1104901" y="6110289"/>
                <a:ext cx="44450" cy="1603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Rectangle 669"/>
              <p:cNvSpPr>
                <a:spLocks noChangeArrowheads="1"/>
              </p:cNvSpPr>
              <p:nvPr/>
            </p:nvSpPr>
            <p:spPr bwMode="auto">
              <a:xfrm>
                <a:off x="1177926" y="6070601"/>
                <a:ext cx="44450" cy="2000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6" name="组合 5"/>
          <p:cNvGrpSpPr/>
          <p:nvPr/>
        </p:nvGrpSpPr>
        <p:grpSpPr>
          <a:xfrm>
            <a:off x="4523636" y="3883547"/>
            <a:ext cx="701662" cy="701662"/>
            <a:chOff x="4523636" y="3883547"/>
            <a:chExt cx="701662" cy="701662"/>
          </a:xfrm>
        </p:grpSpPr>
        <p:sp>
          <p:nvSpPr>
            <p:cNvPr id="108" name="椭圆 107"/>
            <p:cNvSpPr/>
            <p:nvPr/>
          </p:nvSpPr>
          <p:spPr>
            <a:xfrm>
              <a:off x="4523636" y="3883547"/>
              <a:ext cx="701662" cy="701662"/>
            </a:xfrm>
            <a:prstGeom prst="ellipse">
              <a:avLst/>
            </a:prstGeom>
            <a:solidFill>
              <a:srgbClr val="87BF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9" name="组合 108"/>
            <p:cNvGrpSpPr/>
            <p:nvPr/>
          </p:nvGrpSpPr>
          <p:grpSpPr>
            <a:xfrm>
              <a:off x="4707779" y="4142567"/>
              <a:ext cx="333375" cy="200025"/>
              <a:chOff x="11609388" y="1325564"/>
              <a:chExt cx="333375" cy="200025"/>
            </a:xfrm>
            <a:solidFill>
              <a:schemeClr val="bg1"/>
            </a:solidFill>
          </p:grpSpPr>
          <p:sp>
            <p:nvSpPr>
              <p:cNvPr id="110" name="Freeform 543"/>
              <p:cNvSpPr>
                <a:spLocks/>
              </p:cNvSpPr>
              <p:nvPr/>
            </p:nvSpPr>
            <p:spPr bwMode="auto">
              <a:xfrm>
                <a:off x="11609388" y="1455739"/>
                <a:ext cx="333375" cy="69850"/>
              </a:xfrm>
              <a:custGeom>
                <a:avLst/>
                <a:gdLst>
                  <a:gd name="T0" fmla="*/ 61 w 210"/>
                  <a:gd name="T1" fmla="*/ 44 h 44"/>
                  <a:gd name="T2" fmla="*/ 210 w 210"/>
                  <a:gd name="T3" fmla="*/ 44 h 44"/>
                  <a:gd name="T4" fmla="*/ 177 w 210"/>
                  <a:gd name="T5" fmla="*/ 20 h 44"/>
                  <a:gd name="T6" fmla="*/ 61 w 210"/>
                  <a:gd name="T7" fmla="*/ 20 h 44"/>
                  <a:gd name="T8" fmla="*/ 55 w 210"/>
                  <a:gd name="T9" fmla="*/ 20 h 44"/>
                  <a:gd name="T10" fmla="*/ 51 w 210"/>
                  <a:gd name="T11" fmla="*/ 17 h 44"/>
                  <a:gd name="T12" fmla="*/ 27 w 210"/>
                  <a:gd name="T13" fmla="*/ 0 h 44"/>
                  <a:gd name="T14" fmla="*/ 0 w 210"/>
                  <a:gd name="T15" fmla="*/ 0 h 44"/>
                  <a:gd name="T16" fmla="*/ 61 w 210"/>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0" h="44">
                    <a:moveTo>
                      <a:pt x="61" y="44"/>
                    </a:moveTo>
                    <a:lnTo>
                      <a:pt x="210" y="44"/>
                    </a:lnTo>
                    <a:lnTo>
                      <a:pt x="177" y="20"/>
                    </a:lnTo>
                    <a:lnTo>
                      <a:pt x="61" y="20"/>
                    </a:lnTo>
                    <a:lnTo>
                      <a:pt x="55" y="20"/>
                    </a:lnTo>
                    <a:lnTo>
                      <a:pt x="51" y="17"/>
                    </a:lnTo>
                    <a:lnTo>
                      <a:pt x="27" y="0"/>
                    </a:lnTo>
                    <a:lnTo>
                      <a:pt x="0" y="0"/>
                    </a:lnTo>
                    <a:lnTo>
                      <a:pt x="61"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44"/>
              <p:cNvSpPr>
                <a:spLocks/>
              </p:cNvSpPr>
              <p:nvPr/>
            </p:nvSpPr>
            <p:spPr bwMode="auto">
              <a:xfrm>
                <a:off x="11609388" y="1390651"/>
                <a:ext cx="333375" cy="69850"/>
              </a:xfrm>
              <a:custGeom>
                <a:avLst/>
                <a:gdLst>
                  <a:gd name="T0" fmla="*/ 210 w 210"/>
                  <a:gd name="T1" fmla="*/ 44 h 44"/>
                  <a:gd name="T2" fmla="*/ 177 w 210"/>
                  <a:gd name="T3" fmla="*/ 20 h 44"/>
                  <a:gd name="T4" fmla="*/ 61 w 210"/>
                  <a:gd name="T5" fmla="*/ 20 h 44"/>
                  <a:gd name="T6" fmla="*/ 55 w 210"/>
                  <a:gd name="T7" fmla="*/ 20 h 44"/>
                  <a:gd name="T8" fmla="*/ 51 w 210"/>
                  <a:gd name="T9" fmla="*/ 17 h 44"/>
                  <a:gd name="T10" fmla="*/ 27 w 210"/>
                  <a:gd name="T11" fmla="*/ 0 h 44"/>
                  <a:gd name="T12" fmla="*/ 0 w 210"/>
                  <a:gd name="T13" fmla="*/ 0 h 44"/>
                  <a:gd name="T14" fmla="*/ 61 w 210"/>
                  <a:gd name="T15" fmla="*/ 44 h 44"/>
                  <a:gd name="T16" fmla="*/ 210 w 210"/>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0" h="44">
                    <a:moveTo>
                      <a:pt x="210" y="44"/>
                    </a:moveTo>
                    <a:lnTo>
                      <a:pt x="177" y="20"/>
                    </a:lnTo>
                    <a:lnTo>
                      <a:pt x="61" y="20"/>
                    </a:lnTo>
                    <a:lnTo>
                      <a:pt x="55" y="20"/>
                    </a:lnTo>
                    <a:lnTo>
                      <a:pt x="51" y="17"/>
                    </a:lnTo>
                    <a:lnTo>
                      <a:pt x="27" y="0"/>
                    </a:lnTo>
                    <a:lnTo>
                      <a:pt x="0" y="0"/>
                    </a:lnTo>
                    <a:lnTo>
                      <a:pt x="61" y="44"/>
                    </a:lnTo>
                    <a:lnTo>
                      <a:pt x="21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45"/>
              <p:cNvSpPr>
                <a:spLocks/>
              </p:cNvSpPr>
              <p:nvPr/>
            </p:nvSpPr>
            <p:spPr bwMode="auto">
              <a:xfrm>
                <a:off x="11609388" y="1325564"/>
                <a:ext cx="333375" cy="69850"/>
              </a:xfrm>
              <a:custGeom>
                <a:avLst/>
                <a:gdLst>
                  <a:gd name="T0" fmla="*/ 210 w 210"/>
                  <a:gd name="T1" fmla="*/ 44 h 44"/>
                  <a:gd name="T2" fmla="*/ 149 w 210"/>
                  <a:gd name="T3" fmla="*/ 0 h 44"/>
                  <a:gd name="T4" fmla="*/ 0 w 210"/>
                  <a:gd name="T5" fmla="*/ 0 h 44"/>
                  <a:gd name="T6" fmla="*/ 61 w 210"/>
                  <a:gd name="T7" fmla="*/ 44 h 44"/>
                  <a:gd name="T8" fmla="*/ 210 w 210"/>
                  <a:gd name="T9" fmla="*/ 44 h 44"/>
                </a:gdLst>
                <a:ahLst/>
                <a:cxnLst>
                  <a:cxn ang="0">
                    <a:pos x="T0" y="T1"/>
                  </a:cxn>
                  <a:cxn ang="0">
                    <a:pos x="T2" y="T3"/>
                  </a:cxn>
                  <a:cxn ang="0">
                    <a:pos x="T4" y="T5"/>
                  </a:cxn>
                  <a:cxn ang="0">
                    <a:pos x="T6" y="T7"/>
                  </a:cxn>
                  <a:cxn ang="0">
                    <a:pos x="T8" y="T9"/>
                  </a:cxn>
                </a:cxnLst>
                <a:rect l="0" t="0" r="r" b="b"/>
                <a:pathLst>
                  <a:path w="210" h="44">
                    <a:moveTo>
                      <a:pt x="210" y="44"/>
                    </a:moveTo>
                    <a:lnTo>
                      <a:pt x="149" y="0"/>
                    </a:lnTo>
                    <a:lnTo>
                      <a:pt x="0" y="0"/>
                    </a:lnTo>
                    <a:lnTo>
                      <a:pt x="61" y="44"/>
                    </a:lnTo>
                    <a:lnTo>
                      <a:pt x="21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7" name="组合 6"/>
          <p:cNvGrpSpPr/>
          <p:nvPr/>
        </p:nvGrpSpPr>
        <p:grpSpPr>
          <a:xfrm>
            <a:off x="7889723" y="3901482"/>
            <a:ext cx="701662" cy="701662"/>
            <a:chOff x="7889723" y="3901482"/>
            <a:chExt cx="701662" cy="701662"/>
          </a:xfrm>
        </p:grpSpPr>
        <p:sp>
          <p:nvSpPr>
            <p:cNvPr id="113" name="椭圆 112"/>
            <p:cNvSpPr/>
            <p:nvPr/>
          </p:nvSpPr>
          <p:spPr>
            <a:xfrm>
              <a:off x="7889723" y="3901482"/>
              <a:ext cx="701662" cy="701662"/>
            </a:xfrm>
            <a:prstGeom prst="ellipse">
              <a:avLst/>
            </a:prstGeom>
            <a:solidFill>
              <a:srgbClr val="87BF44">
                <a:alpha val="5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4" name="组合 113"/>
            <p:cNvGrpSpPr/>
            <p:nvPr/>
          </p:nvGrpSpPr>
          <p:grpSpPr>
            <a:xfrm>
              <a:off x="8115141" y="4088151"/>
              <a:ext cx="250826" cy="331788"/>
              <a:chOff x="2297113" y="590551"/>
              <a:chExt cx="250826" cy="331788"/>
            </a:xfrm>
            <a:solidFill>
              <a:schemeClr val="bg1"/>
            </a:solidFill>
          </p:grpSpPr>
          <p:sp>
            <p:nvSpPr>
              <p:cNvPr id="115" name="Freeform 645"/>
              <p:cNvSpPr>
                <a:spLocks/>
              </p:cNvSpPr>
              <p:nvPr/>
            </p:nvSpPr>
            <p:spPr bwMode="auto">
              <a:xfrm>
                <a:off x="2297113" y="739776"/>
                <a:ext cx="117475" cy="182563"/>
              </a:xfrm>
              <a:custGeom>
                <a:avLst/>
                <a:gdLst>
                  <a:gd name="T0" fmla="*/ 0 w 74"/>
                  <a:gd name="T1" fmla="*/ 12 h 115"/>
                  <a:gd name="T2" fmla="*/ 0 w 74"/>
                  <a:gd name="T3" fmla="*/ 12 h 115"/>
                  <a:gd name="T4" fmla="*/ 0 w 74"/>
                  <a:gd name="T5" fmla="*/ 95 h 115"/>
                  <a:gd name="T6" fmla="*/ 74 w 74"/>
                  <a:gd name="T7" fmla="*/ 115 h 115"/>
                  <a:gd name="T8" fmla="*/ 74 w 74"/>
                  <a:gd name="T9" fmla="*/ 33 h 115"/>
                  <a:gd name="T10" fmla="*/ 21 w 74"/>
                  <a:gd name="T11" fmla="*/ 18 h 115"/>
                  <a:gd name="T12" fmla="*/ 53 w 74"/>
                  <a:gd name="T13" fmla="*/ 10 h 115"/>
                  <a:gd name="T14" fmla="*/ 46 w 74"/>
                  <a:gd name="T15" fmla="*/ 0 h 115"/>
                  <a:gd name="T16" fmla="*/ 0 w 74"/>
                  <a:gd name="T17" fmla="*/ 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115">
                    <a:moveTo>
                      <a:pt x="0" y="12"/>
                    </a:moveTo>
                    <a:lnTo>
                      <a:pt x="0" y="12"/>
                    </a:lnTo>
                    <a:lnTo>
                      <a:pt x="0" y="95"/>
                    </a:lnTo>
                    <a:lnTo>
                      <a:pt x="74" y="115"/>
                    </a:lnTo>
                    <a:lnTo>
                      <a:pt x="74" y="33"/>
                    </a:lnTo>
                    <a:lnTo>
                      <a:pt x="21" y="18"/>
                    </a:lnTo>
                    <a:lnTo>
                      <a:pt x="53" y="10"/>
                    </a:lnTo>
                    <a:lnTo>
                      <a:pt x="46"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646"/>
              <p:cNvSpPr>
                <a:spLocks noEditPoints="1"/>
              </p:cNvSpPr>
              <p:nvPr/>
            </p:nvSpPr>
            <p:spPr bwMode="auto">
              <a:xfrm>
                <a:off x="2432051" y="739776"/>
                <a:ext cx="115888" cy="182563"/>
              </a:xfrm>
              <a:custGeom>
                <a:avLst/>
                <a:gdLst>
                  <a:gd name="T0" fmla="*/ 27 w 73"/>
                  <a:gd name="T1" fmla="*/ 0 h 115"/>
                  <a:gd name="T2" fmla="*/ 19 w 73"/>
                  <a:gd name="T3" fmla="*/ 10 h 115"/>
                  <a:gd name="T4" fmla="*/ 51 w 73"/>
                  <a:gd name="T5" fmla="*/ 18 h 115"/>
                  <a:gd name="T6" fmla="*/ 51 w 73"/>
                  <a:gd name="T7" fmla="*/ 18 h 115"/>
                  <a:gd name="T8" fmla="*/ 0 w 73"/>
                  <a:gd name="T9" fmla="*/ 33 h 115"/>
                  <a:gd name="T10" fmla="*/ 0 w 73"/>
                  <a:gd name="T11" fmla="*/ 115 h 115"/>
                  <a:gd name="T12" fmla="*/ 73 w 73"/>
                  <a:gd name="T13" fmla="*/ 95 h 115"/>
                  <a:gd name="T14" fmla="*/ 73 w 73"/>
                  <a:gd name="T15" fmla="*/ 12 h 115"/>
                  <a:gd name="T16" fmla="*/ 27 w 73"/>
                  <a:gd name="T17" fmla="*/ 0 h 115"/>
                  <a:gd name="T18" fmla="*/ 52 w 73"/>
                  <a:gd name="T19" fmla="*/ 51 h 115"/>
                  <a:gd name="T20" fmla="*/ 21 w 73"/>
                  <a:gd name="T21" fmla="*/ 60 h 115"/>
                  <a:gd name="T22" fmla="*/ 21 w 73"/>
                  <a:gd name="T23" fmla="*/ 44 h 115"/>
                  <a:gd name="T24" fmla="*/ 52 w 73"/>
                  <a:gd name="T25" fmla="*/ 36 h 115"/>
                  <a:gd name="T26" fmla="*/ 52 w 73"/>
                  <a:gd name="T27" fmla="*/ 5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115">
                    <a:moveTo>
                      <a:pt x="27" y="0"/>
                    </a:moveTo>
                    <a:lnTo>
                      <a:pt x="19" y="10"/>
                    </a:lnTo>
                    <a:lnTo>
                      <a:pt x="51" y="18"/>
                    </a:lnTo>
                    <a:lnTo>
                      <a:pt x="51" y="18"/>
                    </a:lnTo>
                    <a:lnTo>
                      <a:pt x="0" y="33"/>
                    </a:lnTo>
                    <a:lnTo>
                      <a:pt x="0" y="115"/>
                    </a:lnTo>
                    <a:lnTo>
                      <a:pt x="73" y="95"/>
                    </a:lnTo>
                    <a:lnTo>
                      <a:pt x="73" y="12"/>
                    </a:lnTo>
                    <a:lnTo>
                      <a:pt x="27" y="0"/>
                    </a:lnTo>
                    <a:close/>
                    <a:moveTo>
                      <a:pt x="52" y="51"/>
                    </a:moveTo>
                    <a:lnTo>
                      <a:pt x="21" y="60"/>
                    </a:lnTo>
                    <a:lnTo>
                      <a:pt x="21" y="44"/>
                    </a:lnTo>
                    <a:lnTo>
                      <a:pt x="52" y="36"/>
                    </a:lnTo>
                    <a:lnTo>
                      <a:pt x="52"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647"/>
              <p:cNvSpPr>
                <a:spLocks/>
              </p:cNvSpPr>
              <p:nvPr/>
            </p:nvSpPr>
            <p:spPr bwMode="auto">
              <a:xfrm>
                <a:off x="2343151" y="590551"/>
                <a:ext cx="158750" cy="177800"/>
              </a:xfrm>
              <a:custGeom>
                <a:avLst/>
                <a:gdLst>
                  <a:gd name="T0" fmla="*/ 50 w 100"/>
                  <a:gd name="T1" fmla="*/ 112 h 112"/>
                  <a:gd name="T2" fmla="*/ 100 w 100"/>
                  <a:gd name="T3" fmla="*/ 55 h 112"/>
                  <a:gd name="T4" fmla="*/ 62 w 100"/>
                  <a:gd name="T5" fmla="*/ 55 h 112"/>
                  <a:gd name="T6" fmla="*/ 62 w 100"/>
                  <a:gd name="T7" fmla="*/ 0 h 112"/>
                  <a:gd name="T8" fmla="*/ 37 w 100"/>
                  <a:gd name="T9" fmla="*/ 0 h 112"/>
                  <a:gd name="T10" fmla="*/ 37 w 100"/>
                  <a:gd name="T11" fmla="*/ 55 h 112"/>
                  <a:gd name="T12" fmla="*/ 0 w 100"/>
                  <a:gd name="T13" fmla="*/ 55 h 112"/>
                  <a:gd name="T14" fmla="*/ 50 w 100"/>
                  <a:gd name="T15" fmla="*/ 112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112">
                    <a:moveTo>
                      <a:pt x="50" y="112"/>
                    </a:moveTo>
                    <a:lnTo>
                      <a:pt x="100" y="55"/>
                    </a:lnTo>
                    <a:lnTo>
                      <a:pt x="62" y="55"/>
                    </a:lnTo>
                    <a:lnTo>
                      <a:pt x="62" y="0"/>
                    </a:lnTo>
                    <a:lnTo>
                      <a:pt x="37" y="0"/>
                    </a:lnTo>
                    <a:lnTo>
                      <a:pt x="37" y="55"/>
                    </a:lnTo>
                    <a:lnTo>
                      <a:pt x="0" y="55"/>
                    </a:lnTo>
                    <a:lnTo>
                      <a:pt x="5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118" name="AutoShape 3"/>
          <p:cNvSpPr>
            <a:spLocks noChangeAspect="1" noChangeArrowheads="1" noTextEdit="1"/>
          </p:cNvSpPr>
          <p:nvPr/>
        </p:nvSpPr>
        <p:spPr bwMode="auto">
          <a:xfrm>
            <a:off x="4135438" y="2489492"/>
            <a:ext cx="4835525" cy="322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文本框 119"/>
          <p:cNvSpPr txBox="1"/>
          <p:nvPr/>
        </p:nvSpPr>
        <p:spPr>
          <a:xfrm>
            <a:off x="8641398" y="1625795"/>
            <a:ext cx="3343961" cy="1665712"/>
          </a:xfrm>
          <a:prstGeom prst="rect">
            <a:avLst/>
          </a:prstGeom>
          <a:noFill/>
        </p:spPr>
        <p:txBody>
          <a:bodyPr wrap="square" rtlCol="0">
            <a:spAutoFit/>
          </a:bodyPr>
          <a:lstStyle/>
          <a:p>
            <a:pPr>
              <a:lnSpc>
                <a:spcPct val="130000"/>
              </a:lnSpc>
            </a:pPr>
            <a:r>
              <a:rPr lang="en-US" altLang="zh-CN" sz="1600" dirty="0"/>
              <a:t>2018</a:t>
            </a:r>
            <a:r>
              <a:rPr lang="zh-CN" altLang="zh-CN" sz="1600" dirty="0"/>
              <a:t>年</a:t>
            </a:r>
            <a:r>
              <a:rPr lang="en-US" altLang="zh-CN" sz="1600" dirty="0"/>
              <a:t>3</a:t>
            </a:r>
            <a:r>
              <a:rPr lang="zh-CN" altLang="zh-CN" sz="1600" dirty="0"/>
              <a:t>月，北京师范大学中国教育创新研究院对外发布《</a:t>
            </a:r>
            <a:r>
              <a:rPr lang="en-US" altLang="zh-CN" sz="1600" dirty="0"/>
              <a:t>21</a:t>
            </a:r>
            <a:r>
              <a:rPr lang="zh-CN" altLang="zh-CN" sz="1600" dirty="0"/>
              <a:t>世纪核心素养</a:t>
            </a:r>
            <a:r>
              <a:rPr lang="en-US" altLang="zh-CN" sz="1600" dirty="0"/>
              <a:t>5C</a:t>
            </a:r>
            <a:r>
              <a:rPr lang="zh-CN" altLang="zh-CN" sz="1600" dirty="0"/>
              <a:t>模型研究报告》，首次提出</a:t>
            </a:r>
            <a:r>
              <a:rPr lang="en-US" altLang="zh-CN" sz="1600" dirty="0"/>
              <a:t>21</a:t>
            </a:r>
            <a:r>
              <a:rPr lang="zh-CN" altLang="zh-CN" sz="1600" dirty="0"/>
              <a:t>世纪的人应该具备</a:t>
            </a:r>
            <a:r>
              <a:rPr lang="en-US" altLang="zh-CN" sz="1600" dirty="0"/>
              <a:t>5C</a:t>
            </a:r>
            <a:r>
              <a:rPr lang="zh-CN" altLang="zh-CN" sz="1600" dirty="0"/>
              <a:t>素养，其中的一个“</a:t>
            </a:r>
            <a:r>
              <a:rPr lang="en-US" altLang="zh-CN" sz="1600" dirty="0"/>
              <a:t>C</a:t>
            </a:r>
            <a:r>
              <a:rPr lang="zh-CN" altLang="zh-CN" sz="1600" dirty="0"/>
              <a:t>”就是审辩思维素养。</a:t>
            </a:r>
            <a:endParaRPr lang="zh-CN" altLang="en-US" sz="1100" dirty="0">
              <a:solidFill>
                <a:schemeClr val="bg2">
                  <a:lumMod val="25000"/>
                </a:schemeClr>
              </a:solidFill>
              <a:latin typeface="方正正纤黑简体" panose="02000000000000000000" pitchFamily="2" charset="-122"/>
              <a:ea typeface="方正正纤黑简体" panose="02000000000000000000" pitchFamily="2" charset="-122"/>
            </a:endParaRPr>
          </a:p>
        </p:txBody>
      </p:sp>
      <p:sp>
        <p:nvSpPr>
          <p:cNvPr id="123" name="文本框 122"/>
          <p:cNvSpPr txBox="1"/>
          <p:nvPr/>
        </p:nvSpPr>
        <p:spPr>
          <a:xfrm>
            <a:off x="8708227" y="3592368"/>
            <a:ext cx="3233491" cy="2062103"/>
          </a:xfrm>
          <a:prstGeom prst="rect">
            <a:avLst/>
          </a:prstGeom>
          <a:noFill/>
        </p:spPr>
        <p:txBody>
          <a:bodyPr wrap="square" rtlCol="0">
            <a:spAutoFit/>
          </a:bodyPr>
          <a:lstStyle/>
          <a:p>
            <a:r>
              <a:rPr lang="zh-CN" altLang="zh-CN" sz="1600" dirty="0"/>
              <a:t>在这样的背景下，培养学生的审辩式思维应当成为初中道德与法治学科教育教学的重要任务之一。而追问是初中道德与法治课堂培养学生审辩式思维的一个重要阵地。</a:t>
            </a:r>
            <a:r>
              <a:rPr lang="zh-CN" altLang="en-US" sz="1600" dirty="0"/>
              <a:t>本文</a:t>
            </a:r>
            <a:r>
              <a:rPr lang="zh-CN" altLang="zh-CN" sz="1600" dirty="0"/>
              <a:t>将结合自己的教学实践，从初中道德与法治课堂追问方式角度探索培养学生审辩式思维的路径。</a:t>
            </a:r>
          </a:p>
        </p:txBody>
      </p:sp>
      <p:sp>
        <p:nvSpPr>
          <p:cNvPr id="125" name="文本框 124"/>
          <p:cNvSpPr txBox="1"/>
          <p:nvPr/>
        </p:nvSpPr>
        <p:spPr>
          <a:xfrm>
            <a:off x="353689" y="2125134"/>
            <a:ext cx="4233138" cy="701346"/>
          </a:xfrm>
          <a:prstGeom prst="rect">
            <a:avLst/>
          </a:prstGeom>
          <a:noFill/>
        </p:spPr>
        <p:txBody>
          <a:bodyPr wrap="square" rtlCol="0">
            <a:spAutoFit/>
          </a:bodyPr>
          <a:lstStyle/>
          <a:p>
            <a:pPr>
              <a:lnSpc>
                <a:spcPct val="130000"/>
              </a:lnSpc>
            </a:pPr>
            <a:r>
              <a:rPr lang="zh-CN" altLang="zh-CN" sz="1600" dirty="0"/>
              <a:t>当今国际教育界普遍认为：创新始于对成说的质疑，审辩式思维是创新人才的核心要素。</a:t>
            </a:r>
            <a:endParaRPr lang="zh-CN" altLang="en-US" sz="1100" dirty="0">
              <a:solidFill>
                <a:schemeClr val="bg2">
                  <a:lumMod val="25000"/>
                </a:schemeClr>
              </a:solidFill>
              <a:latin typeface="方正正纤黑简体" panose="02000000000000000000" pitchFamily="2" charset="-122"/>
              <a:ea typeface="方正正纤黑简体" panose="02000000000000000000" pitchFamily="2" charset="-122"/>
            </a:endParaRPr>
          </a:p>
        </p:txBody>
      </p:sp>
      <p:sp>
        <p:nvSpPr>
          <p:cNvPr id="127" name="文本框 126"/>
          <p:cNvSpPr txBox="1"/>
          <p:nvPr/>
        </p:nvSpPr>
        <p:spPr>
          <a:xfrm>
            <a:off x="206641" y="2924908"/>
            <a:ext cx="4331295" cy="2301784"/>
          </a:xfrm>
          <a:prstGeom prst="rect">
            <a:avLst/>
          </a:prstGeom>
          <a:noFill/>
        </p:spPr>
        <p:txBody>
          <a:bodyPr wrap="square" rtlCol="0">
            <a:spAutoFit/>
          </a:bodyPr>
          <a:lstStyle/>
          <a:p>
            <a:pPr algn="r">
              <a:lnSpc>
                <a:spcPct val="130000"/>
              </a:lnSpc>
            </a:pPr>
            <a:r>
              <a:rPr lang="en-US" altLang="zh-CN" sz="1600" dirty="0"/>
              <a:t>2016</a:t>
            </a:r>
            <a:r>
              <a:rPr lang="zh-CN" altLang="zh-CN" sz="1600" dirty="0"/>
              <a:t>年</a:t>
            </a:r>
            <a:r>
              <a:rPr lang="en-US" altLang="zh-CN" sz="1600" dirty="0"/>
              <a:t>9</a:t>
            </a:r>
            <a:r>
              <a:rPr lang="zh-CN" altLang="zh-CN" sz="1600" dirty="0"/>
              <a:t>月《中国学生发展核心素养》正式发布，提出了六大核心素养，其中每一个都涉及到审辩式思维的具体要求，比如：人文底蕴中的审美情趣，科学精神中的理性思维、批判质疑、勇于探究，学会学习中的勤于反思，健康生活中的自我管理，责任担当中的国际理解，实践创新中的问题解决。</a:t>
            </a:r>
            <a:endParaRPr lang="zh-CN" altLang="en-US" sz="1100" dirty="0">
              <a:solidFill>
                <a:schemeClr val="bg2">
                  <a:lumMod val="25000"/>
                </a:schemeClr>
              </a:solidFill>
              <a:latin typeface="方正正纤黑简体" panose="02000000000000000000" pitchFamily="2" charset="-122"/>
              <a:ea typeface="方正正纤黑简体" panose="02000000000000000000" pitchFamily="2" charset="-122"/>
            </a:endParaRPr>
          </a:p>
        </p:txBody>
      </p:sp>
      <p:grpSp>
        <p:nvGrpSpPr>
          <p:cNvPr id="3" name="组合 2"/>
          <p:cNvGrpSpPr/>
          <p:nvPr/>
        </p:nvGrpSpPr>
        <p:grpSpPr>
          <a:xfrm>
            <a:off x="5525971" y="1757307"/>
            <a:ext cx="2054458" cy="3343387"/>
            <a:chOff x="5525971" y="1757307"/>
            <a:chExt cx="2054458" cy="3343387"/>
          </a:xfrm>
        </p:grpSpPr>
        <p:sp>
          <p:nvSpPr>
            <p:cNvPr id="129" name="椭圆 128"/>
            <p:cNvSpPr/>
            <p:nvPr/>
          </p:nvSpPr>
          <p:spPr>
            <a:xfrm>
              <a:off x="5525971" y="4789888"/>
              <a:ext cx="2054458" cy="310806"/>
            </a:xfrm>
            <a:prstGeom prst="ellipse">
              <a:avLst/>
            </a:prstGeom>
            <a:gradFill flip="none" rotWithShape="1">
              <a:gsLst>
                <a:gs pos="0">
                  <a:schemeClr val="tx1">
                    <a:alpha val="62000"/>
                  </a:schemeClr>
                </a:gs>
                <a:gs pos="100000">
                  <a:srgbClr val="FFFFFF">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Freeform 33"/>
            <p:cNvSpPr>
              <a:spLocks/>
            </p:cNvSpPr>
            <p:nvPr/>
          </p:nvSpPr>
          <p:spPr bwMode="auto">
            <a:xfrm>
              <a:off x="5601170" y="1778182"/>
              <a:ext cx="1890913" cy="2373288"/>
            </a:xfrm>
            <a:custGeom>
              <a:avLst/>
              <a:gdLst>
                <a:gd name="T0" fmla="*/ 249 w 498"/>
                <a:gd name="T1" fmla="*/ 0 h 625"/>
                <a:gd name="T2" fmla="*/ 0 w 498"/>
                <a:gd name="T3" fmla="*/ 240 h 625"/>
                <a:gd name="T4" fmla="*/ 17 w 498"/>
                <a:gd name="T5" fmla="*/ 328 h 625"/>
                <a:gd name="T6" fmla="*/ 17 w 498"/>
                <a:gd name="T7" fmla="*/ 328 h 625"/>
                <a:gd name="T8" fmla="*/ 31 w 498"/>
                <a:gd name="T9" fmla="*/ 356 h 625"/>
                <a:gd name="T10" fmla="*/ 95 w 498"/>
                <a:gd name="T11" fmla="*/ 488 h 625"/>
                <a:gd name="T12" fmla="*/ 108 w 498"/>
                <a:gd name="T13" fmla="*/ 539 h 625"/>
                <a:gd name="T14" fmla="*/ 115 w 498"/>
                <a:gd name="T15" fmla="*/ 588 h 625"/>
                <a:gd name="T16" fmla="*/ 153 w 498"/>
                <a:gd name="T17" fmla="*/ 625 h 625"/>
                <a:gd name="T18" fmla="*/ 249 w 498"/>
                <a:gd name="T19" fmla="*/ 625 h 625"/>
                <a:gd name="T20" fmla="*/ 344 w 498"/>
                <a:gd name="T21" fmla="*/ 625 h 625"/>
                <a:gd name="T22" fmla="*/ 382 w 498"/>
                <a:gd name="T23" fmla="*/ 588 h 625"/>
                <a:gd name="T24" fmla="*/ 390 w 498"/>
                <a:gd name="T25" fmla="*/ 539 h 625"/>
                <a:gd name="T26" fmla="*/ 403 w 498"/>
                <a:gd name="T27" fmla="*/ 488 h 625"/>
                <a:gd name="T28" fmla="*/ 467 w 498"/>
                <a:gd name="T29" fmla="*/ 356 h 625"/>
                <a:gd name="T30" fmla="*/ 480 w 498"/>
                <a:gd name="T31" fmla="*/ 328 h 625"/>
                <a:gd name="T32" fmla="*/ 480 w 498"/>
                <a:gd name="T33" fmla="*/ 328 h 625"/>
                <a:gd name="T34" fmla="*/ 498 w 498"/>
                <a:gd name="T35" fmla="*/ 240 h 625"/>
                <a:gd name="T36" fmla="*/ 249 w 498"/>
                <a:gd name="T37"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625">
                  <a:moveTo>
                    <a:pt x="249" y="0"/>
                  </a:moveTo>
                  <a:cubicBezTo>
                    <a:pt x="113" y="0"/>
                    <a:pt x="0" y="107"/>
                    <a:pt x="0" y="240"/>
                  </a:cubicBezTo>
                  <a:cubicBezTo>
                    <a:pt x="0" y="271"/>
                    <a:pt x="6" y="301"/>
                    <a:pt x="17" y="328"/>
                  </a:cubicBezTo>
                  <a:cubicBezTo>
                    <a:pt x="17" y="328"/>
                    <a:pt x="17" y="328"/>
                    <a:pt x="17" y="328"/>
                  </a:cubicBezTo>
                  <a:cubicBezTo>
                    <a:pt x="21" y="338"/>
                    <a:pt x="26" y="347"/>
                    <a:pt x="31" y="356"/>
                  </a:cubicBezTo>
                  <a:cubicBezTo>
                    <a:pt x="48" y="391"/>
                    <a:pt x="77" y="451"/>
                    <a:pt x="95" y="488"/>
                  </a:cubicBezTo>
                  <a:cubicBezTo>
                    <a:pt x="95" y="488"/>
                    <a:pt x="108" y="525"/>
                    <a:pt x="108" y="539"/>
                  </a:cubicBezTo>
                  <a:cubicBezTo>
                    <a:pt x="108" y="554"/>
                    <a:pt x="109" y="576"/>
                    <a:pt x="115" y="588"/>
                  </a:cubicBezTo>
                  <a:cubicBezTo>
                    <a:pt x="119" y="595"/>
                    <a:pt x="129" y="612"/>
                    <a:pt x="153" y="625"/>
                  </a:cubicBezTo>
                  <a:cubicBezTo>
                    <a:pt x="249" y="625"/>
                    <a:pt x="249" y="625"/>
                    <a:pt x="249" y="625"/>
                  </a:cubicBezTo>
                  <a:cubicBezTo>
                    <a:pt x="344" y="625"/>
                    <a:pt x="344" y="625"/>
                    <a:pt x="344" y="625"/>
                  </a:cubicBezTo>
                  <a:cubicBezTo>
                    <a:pt x="368" y="612"/>
                    <a:pt x="379" y="595"/>
                    <a:pt x="382" y="588"/>
                  </a:cubicBezTo>
                  <a:cubicBezTo>
                    <a:pt x="388" y="576"/>
                    <a:pt x="390" y="554"/>
                    <a:pt x="390" y="539"/>
                  </a:cubicBezTo>
                  <a:cubicBezTo>
                    <a:pt x="390" y="525"/>
                    <a:pt x="403" y="488"/>
                    <a:pt x="403" y="488"/>
                  </a:cubicBezTo>
                  <a:cubicBezTo>
                    <a:pt x="420" y="451"/>
                    <a:pt x="450" y="391"/>
                    <a:pt x="467" y="356"/>
                  </a:cubicBezTo>
                  <a:cubicBezTo>
                    <a:pt x="472" y="347"/>
                    <a:pt x="476" y="338"/>
                    <a:pt x="480" y="328"/>
                  </a:cubicBezTo>
                  <a:cubicBezTo>
                    <a:pt x="480" y="328"/>
                    <a:pt x="480" y="328"/>
                    <a:pt x="480" y="328"/>
                  </a:cubicBezTo>
                  <a:cubicBezTo>
                    <a:pt x="492" y="301"/>
                    <a:pt x="498" y="271"/>
                    <a:pt x="498" y="240"/>
                  </a:cubicBezTo>
                  <a:cubicBezTo>
                    <a:pt x="498" y="107"/>
                    <a:pt x="385" y="0"/>
                    <a:pt x="249" y="0"/>
                  </a:cubicBezTo>
                  <a:close/>
                </a:path>
              </a:pathLst>
            </a:custGeom>
            <a:solidFill>
              <a:srgbClr val="87BF44">
                <a:alpha val="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33"/>
            <p:cNvSpPr>
              <a:spLocks/>
            </p:cNvSpPr>
            <p:nvPr/>
          </p:nvSpPr>
          <p:spPr bwMode="auto">
            <a:xfrm>
              <a:off x="5649005" y="1838220"/>
              <a:ext cx="1795242" cy="2253213"/>
            </a:xfrm>
            <a:custGeom>
              <a:avLst/>
              <a:gdLst>
                <a:gd name="T0" fmla="*/ 249 w 498"/>
                <a:gd name="T1" fmla="*/ 0 h 625"/>
                <a:gd name="T2" fmla="*/ 0 w 498"/>
                <a:gd name="T3" fmla="*/ 240 h 625"/>
                <a:gd name="T4" fmla="*/ 17 w 498"/>
                <a:gd name="T5" fmla="*/ 328 h 625"/>
                <a:gd name="T6" fmla="*/ 17 w 498"/>
                <a:gd name="T7" fmla="*/ 328 h 625"/>
                <a:gd name="T8" fmla="*/ 31 w 498"/>
                <a:gd name="T9" fmla="*/ 356 h 625"/>
                <a:gd name="T10" fmla="*/ 95 w 498"/>
                <a:gd name="T11" fmla="*/ 488 h 625"/>
                <a:gd name="T12" fmla="*/ 108 w 498"/>
                <a:gd name="T13" fmla="*/ 539 h 625"/>
                <a:gd name="T14" fmla="*/ 115 w 498"/>
                <a:gd name="T15" fmla="*/ 588 h 625"/>
                <a:gd name="T16" fmla="*/ 153 w 498"/>
                <a:gd name="T17" fmla="*/ 625 h 625"/>
                <a:gd name="T18" fmla="*/ 249 w 498"/>
                <a:gd name="T19" fmla="*/ 625 h 625"/>
                <a:gd name="T20" fmla="*/ 344 w 498"/>
                <a:gd name="T21" fmla="*/ 625 h 625"/>
                <a:gd name="T22" fmla="*/ 382 w 498"/>
                <a:gd name="T23" fmla="*/ 588 h 625"/>
                <a:gd name="T24" fmla="*/ 390 w 498"/>
                <a:gd name="T25" fmla="*/ 539 h 625"/>
                <a:gd name="T26" fmla="*/ 403 w 498"/>
                <a:gd name="T27" fmla="*/ 488 h 625"/>
                <a:gd name="T28" fmla="*/ 467 w 498"/>
                <a:gd name="T29" fmla="*/ 356 h 625"/>
                <a:gd name="T30" fmla="*/ 480 w 498"/>
                <a:gd name="T31" fmla="*/ 328 h 625"/>
                <a:gd name="T32" fmla="*/ 480 w 498"/>
                <a:gd name="T33" fmla="*/ 328 h 625"/>
                <a:gd name="T34" fmla="*/ 498 w 498"/>
                <a:gd name="T35" fmla="*/ 240 h 625"/>
                <a:gd name="T36" fmla="*/ 249 w 498"/>
                <a:gd name="T37"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625">
                  <a:moveTo>
                    <a:pt x="249" y="0"/>
                  </a:moveTo>
                  <a:cubicBezTo>
                    <a:pt x="113" y="0"/>
                    <a:pt x="0" y="107"/>
                    <a:pt x="0" y="240"/>
                  </a:cubicBezTo>
                  <a:cubicBezTo>
                    <a:pt x="0" y="271"/>
                    <a:pt x="6" y="301"/>
                    <a:pt x="17" y="328"/>
                  </a:cubicBezTo>
                  <a:cubicBezTo>
                    <a:pt x="17" y="328"/>
                    <a:pt x="17" y="328"/>
                    <a:pt x="17" y="328"/>
                  </a:cubicBezTo>
                  <a:cubicBezTo>
                    <a:pt x="21" y="338"/>
                    <a:pt x="26" y="347"/>
                    <a:pt x="31" y="356"/>
                  </a:cubicBezTo>
                  <a:cubicBezTo>
                    <a:pt x="48" y="391"/>
                    <a:pt x="77" y="451"/>
                    <a:pt x="95" y="488"/>
                  </a:cubicBezTo>
                  <a:cubicBezTo>
                    <a:pt x="95" y="488"/>
                    <a:pt x="108" y="525"/>
                    <a:pt x="108" y="539"/>
                  </a:cubicBezTo>
                  <a:cubicBezTo>
                    <a:pt x="108" y="554"/>
                    <a:pt x="109" y="576"/>
                    <a:pt x="115" y="588"/>
                  </a:cubicBezTo>
                  <a:cubicBezTo>
                    <a:pt x="119" y="595"/>
                    <a:pt x="129" y="612"/>
                    <a:pt x="153" y="625"/>
                  </a:cubicBezTo>
                  <a:cubicBezTo>
                    <a:pt x="249" y="625"/>
                    <a:pt x="249" y="625"/>
                    <a:pt x="249" y="625"/>
                  </a:cubicBezTo>
                  <a:cubicBezTo>
                    <a:pt x="344" y="625"/>
                    <a:pt x="344" y="625"/>
                    <a:pt x="344" y="625"/>
                  </a:cubicBezTo>
                  <a:cubicBezTo>
                    <a:pt x="368" y="612"/>
                    <a:pt x="379" y="595"/>
                    <a:pt x="382" y="588"/>
                  </a:cubicBezTo>
                  <a:cubicBezTo>
                    <a:pt x="388" y="576"/>
                    <a:pt x="390" y="554"/>
                    <a:pt x="390" y="539"/>
                  </a:cubicBezTo>
                  <a:cubicBezTo>
                    <a:pt x="390" y="525"/>
                    <a:pt x="403" y="488"/>
                    <a:pt x="403" y="488"/>
                  </a:cubicBezTo>
                  <a:cubicBezTo>
                    <a:pt x="420" y="451"/>
                    <a:pt x="450" y="391"/>
                    <a:pt x="467" y="356"/>
                  </a:cubicBezTo>
                  <a:cubicBezTo>
                    <a:pt x="472" y="347"/>
                    <a:pt x="476" y="338"/>
                    <a:pt x="480" y="328"/>
                  </a:cubicBezTo>
                  <a:cubicBezTo>
                    <a:pt x="480" y="328"/>
                    <a:pt x="480" y="328"/>
                    <a:pt x="480" y="328"/>
                  </a:cubicBezTo>
                  <a:cubicBezTo>
                    <a:pt x="492" y="301"/>
                    <a:pt x="498" y="271"/>
                    <a:pt x="498" y="240"/>
                  </a:cubicBezTo>
                  <a:cubicBezTo>
                    <a:pt x="498" y="107"/>
                    <a:pt x="385" y="0"/>
                    <a:pt x="249" y="0"/>
                  </a:cubicBezTo>
                  <a:close/>
                </a:path>
              </a:pathLst>
            </a:custGeom>
            <a:solidFill>
              <a:schemeClr val="bg1">
                <a:lumMod val="95000"/>
                <a:alpha val="63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6"/>
            <p:cNvSpPr>
              <a:spLocks/>
            </p:cNvSpPr>
            <p:nvPr/>
          </p:nvSpPr>
          <p:spPr bwMode="auto">
            <a:xfrm>
              <a:off x="6136750" y="4128181"/>
              <a:ext cx="832902" cy="766978"/>
            </a:xfrm>
            <a:custGeom>
              <a:avLst/>
              <a:gdLst>
                <a:gd name="T0" fmla="*/ 216 w 220"/>
                <a:gd name="T1" fmla="*/ 0 h 202"/>
                <a:gd name="T2" fmla="*/ 213 w 220"/>
                <a:gd name="T3" fmla="*/ 3 h 202"/>
                <a:gd name="T4" fmla="*/ 213 w 220"/>
                <a:gd name="T5" fmla="*/ 14 h 202"/>
                <a:gd name="T6" fmla="*/ 211 w 220"/>
                <a:gd name="T7" fmla="*/ 16 h 202"/>
                <a:gd name="T8" fmla="*/ 218 w 220"/>
                <a:gd name="T9" fmla="*/ 24 h 202"/>
                <a:gd name="T10" fmla="*/ 217 w 220"/>
                <a:gd name="T11" fmla="*/ 35 h 202"/>
                <a:gd name="T12" fmla="*/ 210 w 220"/>
                <a:gd name="T13" fmla="*/ 42 h 202"/>
                <a:gd name="T14" fmla="*/ 209 w 220"/>
                <a:gd name="T15" fmla="*/ 48 h 202"/>
                <a:gd name="T16" fmla="*/ 217 w 220"/>
                <a:gd name="T17" fmla="*/ 55 h 202"/>
                <a:gd name="T18" fmla="*/ 216 w 220"/>
                <a:gd name="T19" fmla="*/ 66 h 202"/>
                <a:gd name="T20" fmla="*/ 210 w 220"/>
                <a:gd name="T21" fmla="*/ 71 h 202"/>
                <a:gd name="T22" fmla="*/ 210 w 220"/>
                <a:gd name="T23" fmla="*/ 80 h 202"/>
                <a:gd name="T24" fmla="*/ 218 w 220"/>
                <a:gd name="T25" fmla="*/ 89 h 202"/>
                <a:gd name="T26" fmla="*/ 214 w 220"/>
                <a:gd name="T27" fmla="*/ 97 h 202"/>
                <a:gd name="T28" fmla="*/ 209 w 220"/>
                <a:gd name="T29" fmla="*/ 102 h 202"/>
                <a:gd name="T30" fmla="*/ 210 w 220"/>
                <a:gd name="T31" fmla="*/ 108 h 202"/>
                <a:gd name="T32" fmla="*/ 217 w 220"/>
                <a:gd name="T33" fmla="*/ 116 h 202"/>
                <a:gd name="T34" fmla="*/ 215 w 220"/>
                <a:gd name="T35" fmla="*/ 125 h 202"/>
                <a:gd name="T36" fmla="*/ 209 w 220"/>
                <a:gd name="T37" fmla="*/ 131 h 202"/>
                <a:gd name="T38" fmla="*/ 209 w 220"/>
                <a:gd name="T39" fmla="*/ 138 h 202"/>
                <a:gd name="T40" fmla="*/ 214 w 220"/>
                <a:gd name="T41" fmla="*/ 145 h 202"/>
                <a:gd name="T42" fmla="*/ 206 w 220"/>
                <a:gd name="T43" fmla="*/ 161 h 202"/>
                <a:gd name="T44" fmla="*/ 159 w 220"/>
                <a:gd name="T45" fmla="*/ 202 h 202"/>
                <a:gd name="T46" fmla="*/ 61 w 220"/>
                <a:gd name="T47" fmla="*/ 202 h 202"/>
                <a:gd name="T48" fmla="*/ 13 w 220"/>
                <a:gd name="T49" fmla="*/ 161 h 202"/>
                <a:gd name="T50" fmla="*/ 12 w 220"/>
                <a:gd name="T51" fmla="*/ 152 h 202"/>
                <a:gd name="T52" fmla="*/ 9 w 220"/>
                <a:gd name="T53" fmla="*/ 142 h 202"/>
                <a:gd name="T54" fmla="*/ 2 w 220"/>
                <a:gd name="T55" fmla="*/ 135 h 202"/>
                <a:gd name="T56" fmla="*/ 5 w 220"/>
                <a:gd name="T57" fmla="*/ 126 h 202"/>
                <a:gd name="T58" fmla="*/ 8 w 220"/>
                <a:gd name="T59" fmla="*/ 119 h 202"/>
                <a:gd name="T60" fmla="*/ 4 w 220"/>
                <a:gd name="T61" fmla="*/ 108 h 202"/>
                <a:gd name="T62" fmla="*/ 3 w 220"/>
                <a:gd name="T63" fmla="*/ 97 h 202"/>
                <a:gd name="T64" fmla="*/ 8 w 220"/>
                <a:gd name="T65" fmla="*/ 91 h 202"/>
                <a:gd name="T66" fmla="*/ 8 w 220"/>
                <a:gd name="T67" fmla="*/ 85 h 202"/>
                <a:gd name="T68" fmla="*/ 2 w 220"/>
                <a:gd name="T69" fmla="*/ 76 h 202"/>
                <a:gd name="T70" fmla="*/ 5 w 220"/>
                <a:gd name="T71" fmla="*/ 66 h 202"/>
                <a:gd name="T72" fmla="*/ 9 w 220"/>
                <a:gd name="T73" fmla="*/ 61 h 202"/>
                <a:gd name="T74" fmla="*/ 8 w 220"/>
                <a:gd name="T75" fmla="*/ 54 h 202"/>
                <a:gd name="T76" fmla="*/ 2 w 220"/>
                <a:gd name="T77" fmla="*/ 44 h 202"/>
                <a:gd name="T78" fmla="*/ 2 w 220"/>
                <a:gd name="T79" fmla="*/ 16 h 202"/>
                <a:gd name="T80" fmla="*/ 2 w 220"/>
                <a:gd name="T81" fmla="*/ 11 h 202"/>
                <a:gd name="T82" fmla="*/ 2 w 220"/>
                <a:gd name="T83" fmla="*/ 1 h 202"/>
                <a:gd name="T84" fmla="*/ 0 w 220"/>
                <a:gd name="T85" fmla="*/ 0 h 202"/>
                <a:gd name="T86" fmla="*/ 216 w 220"/>
                <a:gd name="T87"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0" h="202">
                  <a:moveTo>
                    <a:pt x="216" y="0"/>
                  </a:moveTo>
                  <a:cubicBezTo>
                    <a:pt x="213" y="3"/>
                    <a:pt x="213" y="3"/>
                    <a:pt x="213" y="3"/>
                  </a:cubicBezTo>
                  <a:cubicBezTo>
                    <a:pt x="213" y="14"/>
                    <a:pt x="213" y="14"/>
                    <a:pt x="213" y="14"/>
                  </a:cubicBezTo>
                  <a:cubicBezTo>
                    <a:pt x="211" y="16"/>
                    <a:pt x="211" y="16"/>
                    <a:pt x="211" y="16"/>
                  </a:cubicBezTo>
                  <a:cubicBezTo>
                    <a:pt x="211" y="16"/>
                    <a:pt x="216" y="20"/>
                    <a:pt x="218" y="24"/>
                  </a:cubicBezTo>
                  <a:cubicBezTo>
                    <a:pt x="220" y="28"/>
                    <a:pt x="220" y="33"/>
                    <a:pt x="217" y="35"/>
                  </a:cubicBezTo>
                  <a:cubicBezTo>
                    <a:pt x="214" y="38"/>
                    <a:pt x="210" y="39"/>
                    <a:pt x="210" y="42"/>
                  </a:cubicBezTo>
                  <a:cubicBezTo>
                    <a:pt x="210" y="44"/>
                    <a:pt x="209" y="48"/>
                    <a:pt x="209" y="48"/>
                  </a:cubicBezTo>
                  <a:cubicBezTo>
                    <a:pt x="209" y="48"/>
                    <a:pt x="216" y="51"/>
                    <a:pt x="217" y="55"/>
                  </a:cubicBezTo>
                  <a:cubicBezTo>
                    <a:pt x="219" y="60"/>
                    <a:pt x="218" y="64"/>
                    <a:pt x="216" y="66"/>
                  </a:cubicBezTo>
                  <a:cubicBezTo>
                    <a:pt x="213" y="67"/>
                    <a:pt x="210" y="71"/>
                    <a:pt x="210" y="71"/>
                  </a:cubicBezTo>
                  <a:cubicBezTo>
                    <a:pt x="210" y="80"/>
                    <a:pt x="210" y="80"/>
                    <a:pt x="210" y="80"/>
                  </a:cubicBezTo>
                  <a:cubicBezTo>
                    <a:pt x="210" y="80"/>
                    <a:pt x="218" y="85"/>
                    <a:pt x="218" y="89"/>
                  </a:cubicBezTo>
                  <a:cubicBezTo>
                    <a:pt x="218" y="94"/>
                    <a:pt x="214" y="97"/>
                    <a:pt x="214" y="97"/>
                  </a:cubicBezTo>
                  <a:cubicBezTo>
                    <a:pt x="209" y="102"/>
                    <a:pt x="209" y="102"/>
                    <a:pt x="209" y="102"/>
                  </a:cubicBezTo>
                  <a:cubicBezTo>
                    <a:pt x="210" y="108"/>
                    <a:pt x="210" y="108"/>
                    <a:pt x="210" y="108"/>
                  </a:cubicBezTo>
                  <a:cubicBezTo>
                    <a:pt x="210" y="108"/>
                    <a:pt x="216" y="112"/>
                    <a:pt x="217" y="116"/>
                  </a:cubicBezTo>
                  <a:cubicBezTo>
                    <a:pt x="218" y="120"/>
                    <a:pt x="217" y="123"/>
                    <a:pt x="215" y="125"/>
                  </a:cubicBezTo>
                  <a:cubicBezTo>
                    <a:pt x="213" y="127"/>
                    <a:pt x="209" y="131"/>
                    <a:pt x="209" y="131"/>
                  </a:cubicBezTo>
                  <a:cubicBezTo>
                    <a:pt x="209" y="138"/>
                    <a:pt x="209" y="138"/>
                    <a:pt x="209" y="138"/>
                  </a:cubicBezTo>
                  <a:cubicBezTo>
                    <a:pt x="209" y="138"/>
                    <a:pt x="213" y="141"/>
                    <a:pt x="214" y="145"/>
                  </a:cubicBezTo>
                  <a:cubicBezTo>
                    <a:pt x="214" y="148"/>
                    <a:pt x="209" y="158"/>
                    <a:pt x="206" y="161"/>
                  </a:cubicBezTo>
                  <a:cubicBezTo>
                    <a:pt x="203" y="163"/>
                    <a:pt x="159" y="202"/>
                    <a:pt x="159" y="202"/>
                  </a:cubicBezTo>
                  <a:cubicBezTo>
                    <a:pt x="61" y="202"/>
                    <a:pt x="61" y="202"/>
                    <a:pt x="61" y="202"/>
                  </a:cubicBezTo>
                  <a:cubicBezTo>
                    <a:pt x="13" y="161"/>
                    <a:pt x="13" y="161"/>
                    <a:pt x="13" y="161"/>
                  </a:cubicBezTo>
                  <a:cubicBezTo>
                    <a:pt x="13" y="161"/>
                    <a:pt x="12" y="155"/>
                    <a:pt x="12" y="152"/>
                  </a:cubicBezTo>
                  <a:cubicBezTo>
                    <a:pt x="11" y="149"/>
                    <a:pt x="12" y="144"/>
                    <a:pt x="9" y="142"/>
                  </a:cubicBezTo>
                  <a:cubicBezTo>
                    <a:pt x="7" y="140"/>
                    <a:pt x="2" y="139"/>
                    <a:pt x="2" y="135"/>
                  </a:cubicBezTo>
                  <a:cubicBezTo>
                    <a:pt x="2" y="130"/>
                    <a:pt x="3" y="127"/>
                    <a:pt x="5" y="126"/>
                  </a:cubicBezTo>
                  <a:cubicBezTo>
                    <a:pt x="7" y="125"/>
                    <a:pt x="9" y="122"/>
                    <a:pt x="8" y="119"/>
                  </a:cubicBezTo>
                  <a:cubicBezTo>
                    <a:pt x="8" y="116"/>
                    <a:pt x="6" y="112"/>
                    <a:pt x="4" y="108"/>
                  </a:cubicBezTo>
                  <a:cubicBezTo>
                    <a:pt x="2" y="104"/>
                    <a:pt x="2" y="100"/>
                    <a:pt x="3" y="97"/>
                  </a:cubicBezTo>
                  <a:cubicBezTo>
                    <a:pt x="5" y="94"/>
                    <a:pt x="8" y="91"/>
                    <a:pt x="8" y="91"/>
                  </a:cubicBezTo>
                  <a:cubicBezTo>
                    <a:pt x="8" y="85"/>
                    <a:pt x="8" y="85"/>
                    <a:pt x="8" y="85"/>
                  </a:cubicBezTo>
                  <a:cubicBezTo>
                    <a:pt x="8" y="85"/>
                    <a:pt x="2" y="81"/>
                    <a:pt x="2" y="76"/>
                  </a:cubicBezTo>
                  <a:cubicBezTo>
                    <a:pt x="2" y="70"/>
                    <a:pt x="3" y="67"/>
                    <a:pt x="5" y="66"/>
                  </a:cubicBezTo>
                  <a:cubicBezTo>
                    <a:pt x="7" y="64"/>
                    <a:pt x="9" y="61"/>
                    <a:pt x="9" y="61"/>
                  </a:cubicBezTo>
                  <a:cubicBezTo>
                    <a:pt x="9" y="61"/>
                    <a:pt x="10" y="57"/>
                    <a:pt x="8" y="54"/>
                  </a:cubicBezTo>
                  <a:cubicBezTo>
                    <a:pt x="7" y="52"/>
                    <a:pt x="3" y="48"/>
                    <a:pt x="2" y="44"/>
                  </a:cubicBezTo>
                  <a:cubicBezTo>
                    <a:pt x="2" y="16"/>
                    <a:pt x="2" y="16"/>
                    <a:pt x="2" y="16"/>
                  </a:cubicBezTo>
                  <a:cubicBezTo>
                    <a:pt x="2" y="16"/>
                    <a:pt x="2" y="14"/>
                    <a:pt x="2" y="11"/>
                  </a:cubicBezTo>
                  <a:cubicBezTo>
                    <a:pt x="2" y="8"/>
                    <a:pt x="2" y="1"/>
                    <a:pt x="2" y="1"/>
                  </a:cubicBezTo>
                  <a:cubicBezTo>
                    <a:pt x="0" y="0"/>
                    <a:pt x="0" y="0"/>
                    <a:pt x="0" y="0"/>
                  </a:cubicBezTo>
                  <a:lnTo>
                    <a:pt x="216" y="0"/>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7"/>
            <p:cNvSpPr>
              <a:spLocks/>
            </p:cNvSpPr>
            <p:nvPr/>
          </p:nvSpPr>
          <p:spPr bwMode="auto">
            <a:xfrm>
              <a:off x="6371507" y="4898375"/>
              <a:ext cx="355350" cy="49846"/>
            </a:xfrm>
            <a:custGeom>
              <a:avLst/>
              <a:gdLst>
                <a:gd name="T0" fmla="*/ 0 w 94"/>
                <a:gd name="T1" fmla="*/ 0 h 13"/>
                <a:gd name="T2" fmla="*/ 94 w 94"/>
                <a:gd name="T3" fmla="*/ 0 h 13"/>
                <a:gd name="T4" fmla="*/ 85 w 94"/>
                <a:gd name="T5" fmla="*/ 9 h 13"/>
                <a:gd name="T6" fmla="*/ 74 w 94"/>
                <a:gd name="T7" fmla="*/ 13 h 13"/>
                <a:gd name="T8" fmla="*/ 19 w 94"/>
                <a:gd name="T9" fmla="*/ 13 h 13"/>
                <a:gd name="T10" fmla="*/ 8 w 94"/>
                <a:gd name="T11" fmla="*/ 9 h 13"/>
                <a:gd name="T12" fmla="*/ 0 w 9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94" h="13">
                  <a:moveTo>
                    <a:pt x="0" y="0"/>
                  </a:moveTo>
                  <a:cubicBezTo>
                    <a:pt x="94" y="0"/>
                    <a:pt x="94" y="0"/>
                    <a:pt x="94" y="0"/>
                  </a:cubicBezTo>
                  <a:cubicBezTo>
                    <a:pt x="94" y="0"/>
                    <a:pt x="88" y="6"/>
                    <a:pt x="85" y="9"/>
                  </a:cubicBezTo>
                  <a:cubicBezTo>
                    <a:pt x="82" y="11"/>
                    <a:pt x="77" y="13"/>
                    <a:pt x="74" y="13"/>
                  </a:cubicBezTo>
                  <a:cubicBezTo>
                    <a:pt x="71" y="13"/>
                    <a:pt x="19" y="13"/>
                    <a:pt x="19" y="13"/>
                  </a:cubicBezTo>
                  <a:cubicBezTo>
                    <a:pt x="19" y="13"/>
                    <a:pt x="11" y="13"/>
                    <a:pt x="8" y="9"/>
                  </a:cubicBezTo>
                  <a:cubicBezTo>
                    <a:pt x="5" y="6"/>
                    <a:pt x="0" y="0"/>
                    <a:pt x="0" y="0"/>
                  </a:cubicBezTo>
                  <a:close/>
                </a:path>
              </a:pathLst>
            </a:custGeom>
            <a:solidFill>
              <a:srgbClr val="87BF4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8"/>
            <p:cNvSpPr>
              <a:spLocks/>
            </p:cNvSpPr>
            <p:nvPr/>
          </p:nvSpPr>
          <p:spPr bwMode="auto">
            <a:xfrm>
              <a:off x="6550644" y="4147476"/>
              <a:ext cx="250835" cy="33767"/>
            </a:xfrm>
            <a:custGeom>
              <a:avLst/>
              <a:gdLst>
                <a:gd name="T0" fmla="*/ 4 w 66"/>
                <a:gd name="T1" fmla="*/ 1 h 9"/>
                <a:gd name="T2" fmla="*/ 64 w 66"/>
                <a:gd name="T3" fmla="*/ 1 h 9"/>
                <a:gd name="T4" fmla="*/ 62 w 66"/>
                <a:gd name="T5" fmla="*/ 7 h 9"/>
                <a:gd name="T6" fmla="*/ 0 w 66"/>
                <a:gd name="T7" fmla="*/ 9 h 9"/>
                <a:gd name="T8" fmla="*/ 20 w 66"/>
                <a:gd name="T9" fmla="*/ 5 h 9"/>
                <a:gd name="T10" fmla="*/ 17 w 66"/>
                <a:gd name="T11" fmla="*/ 3 h 9"/>
                <a:gd name="T12" fmla="*/ 4 w 66"/>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66" h="9">
                  <a:moveTo>
                    <a:pt x="4" y="1"/>
                  </a:moveTo>
                  <a:cubicBezTo>
                    <a:pt x="4" y="1"/>
                    <a:pt x="62" y="0"/>
                    <a:pt x="64" y="1"/>
                  </a:cubicBezTo>
                  <a:cubicBezTo>
                    <a:pt x="66" y="3"/>
                    <a:pt x="66" y="5"/>
                    <a:pt x="62" y="7"/>
                  </a:cubicBezTo>
                  <a:cubicBezTo>
                    <a:pt x="58" y="8"/>
                    <a:pt x="0" y="9"/>
                    <a:pt x="0" y="9"/>
                  </a:cubicBezTo>
                  <a:cubicBezTo>
                    <a:pt x="0" y="9"/>
                    <a:pt x="20" y="7"/>
                    <a:pt x="20" y="5"/>
                  </a:cubicBezTo>
                  <a:cubicBezTo>
                    <a:pt x="20" y="3"/>
                    <a:pt x="21" y="4"/>
                    <a:pt x="17" y="3"/>
                  </a:cubicBezTo>
                  <a:cubicBezTo>
                    <a:pt x="13" y="3"/>
                    <a:pt x="4" y="1"/>
                    <a:pt x="4" y="1"/>
                  </a:cubicBezTo>
                  <a:close/>
                </a:path>
              </a:pathLst>
            </a:custGeom>
            <a:solidFill>
              <a:srgbClr val="84B140">
                <a:alpha val="85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9"/>
            <p:cNvSpPr>
              <a:spLocks/>
            </p:cNvSpPr>
            <p:nvPr/>
          </p:nvSpPr>
          <p:spPr bwMode="auto">
            <a:xfrm>
              <a:off x="6550644" y="4192498"/>
              <a:ext cx="246012" cy="94868"/>
            </a:xfrm>
            <a:custGeom>
              <a:avLst/>
              <a:gdLst>
                <a:gd name="T0" fmla="*/ 11 w 65"/>
                <a:gd name="T1" fmla="*/ 0 h 25"/>
                <a:gd name="T2" fmla="*/ 60 w 65"/>
                <a:gd name="T3" fmla="*/ 1 h 25"/>
                <a:gd name="T4" fmla="*/ 65 w 65"/>
                <a:gd name="T5" fmla="*/ 10 h 25"/>
                <a:gd name="T6" fmla="*/ 57 w 65"/>
                <a:gd name="T7" fmla="*/ 21 h 25"/>
                <a:gd name="T8" fmla="*/ 0 w 65"/>
                <a:gd name="T9" fmla="*/ 25 h 25"/>
                <a:gd name="T10" fmla="*/ 21 w 65"/>
                <a:gd name="T11" fmla="*/ 20 h 25"/>
                <a:gd name="T12" fmla="*/ 22 w 65"/>
                <a:gd name="T13" fmla="*/ 12 h 25"/>
                <a:gd name="T14" fmla="*/ 23 w 65"/>
                <a:gd name="T15" fmla="*/ 6 h 25"/>
                <a:gd name="T16" fmla="*/ 23 w 65"/>
                <a:gd name="T17" fmla="*/ 3 h 25"/>
                <a:gd name="T18" fmla="*/ 11 w 65"/>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25">
                  <a:moveTo>
                    <a:pt x="11" y="0"/>
                  </a:moveTo>
                  <a:cubicBezTo>
                    <a:pt x="11" y="0"/>
                    <a:pt x="58" y="0"/>
                    <a:pt x="60" y="1"/>
                  </a:cubicBezTo>
                  <a:cubicBezTo>
                    <a:pt x="63" y="2"/>
                    <a:pt x="65" y="7"/>
                    <a:pt x="65" y="10"/>
                  </a:cubicBezTo>
                  <a:cubicBezTo>
                    <a:pt x="65" y="14"/>
                    <a:pt x="65" y="19"/>
                    <a:pt x="57" y="21"/>
                  </a:cubicBezTo>
                  <a:cubicBezTo>
                    <a:pt x="49" y="23"/>
                    <a:pt x="0" y="25"/>
                    <a:pt x="0" y="25"/>
                  </a:cubicBezTo>
                  <a:cubicBezTo>
                    <a:pt x="0" y="25"/>
                    <a:pt x="20" y="22"/>
                    <a:pt x="21" y="20"/>
                  </a:cubicBezTo>
                  <a:cubicBezTo>
                    <a:pt x="23" y="18"/>
                    <a:pt x="21" y="14"/>
                    <a:pt x="22" y="12"/>
                  </a:cubicBezTo>
                  <a:cubicBezTo>
                    <a:pt x="23" y="10"/>
                    <a:pt x="24" y="10"/>
                    <a:pt x="23" y="6"/>
                  </a:cubicBezTo>
                  <a:cubicBezTo>
                    <a:pt x="23" y="3"/>
                    <a:pt x="23" y="3"/>
                    <a:pt x="23" y="3"/>
                  </a:cubicBezTo>
                  <a:lnTo>
                    <a:pt x="11" y="0"/>
                  </a:lnTo>
                  <a:close/>
                </a:path>
              </a:pathLst>
            </a:custGeom>
            <a:solidFill>
              <a:srgbClr val="84B140">
                <a:alpha val="85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0"/>
            <p:cNvSpPr>
              <a:spLocks/>
            </p:cNvSpPr>
            <p:nvPr/>
          </p:nvSpPr>
          <p:spPr bwMode="auto">
            <a:xfrm>
              <a:off x="6483112" y="4321131"/>
              <a:ext cx="307113" cy="35374"/>
            </a:xfrm>
            <a:custGeom>
              <a:avLst/>
              <a:gdLst>
                <a:gd name="T0" fmla="*/ 20 w 81"/>
                <a:gd name="T1" fmla="*/ 1 h 9"/>
                <a:gd name="T2" fmla="*/ 73 w 81"/>
                <a:gd name="T3" fmla="*/ 0 h 9"/>
                <a:gd name="T4" fmla="*/ 80 w 81"/>
                <a:gd name="T5" fmla="*/ 3 h 9"/>
                <a:gd name="T6" fmla="*/ 3 w 81"/>
                <a:gd name="T7" fmla="*/ 9 h 9"/>
                <a:gd name="T8" fmla="*/ 24 w 81"/>
                <a:gd name="T9" fmla="*/ 5 h 9"/>
                <a:gd name="T10" fmla="*/ 20 w 81"/>
                <a:gd name="T11" fmla="*/ 1 h 9"/>
              </a:gdLst>
              <a:ahLst/>
              <a:cxnLst>
                <a:cxn ang="0">
                  <a:pos x="T0" y="T1"/>
                </a:cxn>
                <a:cxn ang="0">
                  <a:pos x="T2" y="T3"/>
                </a:cxn>
                <a:cxn ang="0">
                  <a:pos x="T4" y="T5"/>
                </a:cxn>
                <a:cxn ang="0">
                  <a:pos x="T6" y="T7"/>
                </a:cxn>
                <a:cxn ang="0">
                  <a:pos x="T8" y="T9"/>
                </a:cxn>
                <a:cxn ang="0">
                  <a:pos x="T10" y="T11"/>
                </a:cxn>
              </a:cxnLst>
              <a:rect l="0" t="0" r="r" b="b"/>
              <a:pathLst>
                <a:path w="81" h="9">
                  <a:moveTo>
                    <a:pt x="20" y="1"/>
                  </a:moveTo>
                  <a:cubicBezTo>
                    <a:pt x="20" y="1"/>
                    <a:pt x="66" y="0"/>
                    <a:pt x="73" y="0"/>
                  </a:cubicBezTo>
                  <a:cubicBezTo>
                    <a:pt x="81" y="0"/>
                    <a:pt x="81" y="3"/>
                    <a:pt x="80" y="3"/>
                  </a:cubicBezTo>
                  <a:cubicBezTo>
                    <a:pt x="78" y="4"/>
                    <a:pt x="5" y="9"/>
                    <a:pt x="3" y="9"/>
                  </a:cubicBezTo>
                  <a:cubicBezTo>
                    <a:pt x="0" y="9"/>
                    <a:pt x="21" y="6"/>
                    <a:pt x="24" y="5"/>
                  </a:cubicBezTo>
                  <a:cubicBezTo>
                    <a:pt x="27" y="4"/>
                    <a:pt x="26" y="2"/>
                    <a:pt x="20" y="1"/>
                  </a:cubicBezTo>
                  <a:close/>
                </a:path>
              </a:pathLst>
            </a:custGeom>
            <a:solidFill>
              <a:srgbClr val="84B140">
                <a:alpha val="85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1"/>
            <p:cNvSpPr>
              <a:spLocks/>
            </p:cNvSpPr>
            <p:nvPr/>
          </p:nvSpPr>
          <p:spPr bwMode="auto">
            <a:xfrm>
              <a:off x="6516878" y="4379016"/>
              <a:ext cx="273346" cy="25727"/>
            </a:xfrm>
            <a:custGeom>
              <a:avLst/>
              <a:gdLst>
                <a:gd name="T0" fmla="*/ 26 w 72"/>
                <a:gd name="T1" fmla="*/ 1 h 7"/>
                <a:gd name="T2" fmla="*/ 72 w 72"/>
                <a:gd name="T3" fmla="*/ 0 h 7"/>
                <a:gd name="T4" fmla="*/ 49 w 72"/>
                <a:gd name="T5" fmla="*/ 5 h 7"/>
                <a:gd name="T6" fmla="*/ 4 w 72"/>
                <a:gd name="T7" fmla="*/ 7 h 7"/>
                <a:gd name="T8" fmla="*/ 26 w 72"/>
                <a:gd name="T9" fmla="*/ 1 h 7"/>
              </a:gdLst>
              <a:ahLst/>
              <a:cxnLst>
                <a:cxn ang="0">
                  <a:pos x="T0" y="T1"/>
                </a:cxn>
                <a:cxn ang="0">
                  <a:pos x="T2" y="T3"/>
                </a:cxn>
                <a:cxn ang="0">
                  <a:pos x="T4" y="T5"/>
                </a:cxn>
                <a:cxn ang="0">
                  <a:pos x="T6" y="T7"/>
                </a:cxn>
                <a:cxn ang="0">
                  <a:pos x="T8" y="T9"/>
                </a:cxn>
              </a:cxnLst>
              <a:rect l="0" t="0" r="r" b="b"/>
              <a:pathLst>
                <a:path w="72" h="7">
                  <a:moveTo>
                    <a:pt x="26" y="1"/>
                  </a:moveTo>
                  <a:cubicBezTo>
                    <a:pt x="72" y="0"/>
                    <a:pt x="72" y="0"/>
                    <a:pt x="72" y="0"/>
                  </a:cubicBezTo>
                  <a:cubicBezTo>
                    <a:pt x="72" y="0"/>
                    <a:pt x="51" y="5"/>
                    <a:pt x="49" y="5"/>
                  </a:cubicBezTo>
                  <a:cubicBezTo>
                    <a:pt x="47" y="5"/>
                    <a:pt x="9" y="7"/>
                    <a:pt x="4" y="7"/>
                  </a:cubicBezTo>
                  <a:cubicBezTo>
                    <a:pt x="0" y="7"/>
                    <a:pt x="35" y="3"/>
                    <a:pt x="26" y="1"/>
                  </a:cubicBezTo>
                  <a:close/>
                </a:path>
              </a:pathLst>
            </a:custGeom>
            <a:solidFill>
              <a:srgbClr val="87BF4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2"/>
            <p:cNvSpPr>
              <a:spLocks/>
            </p:cNvSpPr>
            <p:nvPr/>
          </p:nvSpPr>
          <p:spPr bwMode="auto">
            <a:xfrm>
              <a:off x="6502407" y="4435294"/>
              <a:ext cx="291034" cy="38590"/>
            </a:xfrm>
            <a:custGeom>
              <a:avLst/>
              <a:gdLst>
                <a:gd name="T0" fmla="*/ 15 w 77"/>
                <a:gd name="T1" fmla="*/ 2 h 10"/>
                <a:gd name="T2" fmla="*/ 73 w 77"/>
                <a:gd name="T3" fmla="*/ 0 h 10"/>
                <a:gd name="T4" fmla="*/ 72 w 77"/>
                <a:gd name="T5" fmla="*/ 5 h 10"/>
                <a:gd name="T6" fmla="*/ 0 w 77"/>
                <a:gd name="T7" fmla="*/ 10 h 10"/>
                <a:gd name="T8" fmla="*/ 31 w 77"/>
                <a:gd name="T9" fmla="*/ 5 h 10"/>
                <a:gd name="T10" fmla="*/ 15 w 77"/>
                <a:gd name="T11" fmla="*/ 2 h 10"/>
              </a:gdLst>
              <a:ahLst/>
              <a:cxnLst>
                <a:cxn ang="0">
                  <a:pos x="T0" y="T1"/>
                </a:cxn>
                <a:cxn ang="0">
                  <a:pos x="T2" y="T3"/>
                </a:cxn>
                <a:cxn ang="0">
                  <a:pos x="T4" y="T5"/>
                </a:cxn>
                <a:cxn ang="0">
                  <a:pos x="T6" y="T7"/>
                </a:cxn>
                <a:cxn ang="0">
                  <a:pos x="T8" y="T9"/>
                </a:cxn>
                <a:cxn ang="0">
                  <a:pos x="T10" y="T11"/>
                </a:cxn>
              </a:cxnLst>
              <a:rect l="0" t="0" r="r" b="b"/>
              <a:pathLst>
                <a:path w="77" h="10">
                  <a:moveTo>
                    <a:pt x="15" y="2"/>
                  </a:moveTo>
                  <a:cubicBezTo>
                    <a:pt x="15" y="2"/>
                    <a:pt x="69" y="0"/>
                    <a:pt x="73" y="0"/>
                  </a:cubicBezTo>
                  <a:cubicBezTo>
                    <a:pt x="77" y="0"/>
                    <a:pt x="75" y="4"/>
                    <a:pt x="72" y="5"/>
                  </a:cubicBezTo>
                  <a:cubicBezTo>
                    <a:pt x="68" y="6"/>
                    <a:pt x="0" y="10"/>
                    <a:pt x="0" y="10"/>
                  </a:cubicBezTo>
                  <a:cubicBezTo>
                    <a:pt x="0" y="10"/>
                    <a:pt x="29" y="6"/>
                    <a:pt x="31" y="5"/>
                  </a:cubicBezTo>
                  <a:cubicBezTo>
                    <a:pt x="32" y="4"/>
                    <a:pt x="15" y="2"/>
                    <a:pt x="15" y="2"/>
                  </a:cubicBezTo>
                  <a:close/>
                </a:path>
              </a:pathLst>
            </a:custGeom>
            <a:solidFill>
              <a:srgbClr val="84B140">
                <a:alpha val="85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3"/>
            <p:cNvSpPr>
              <a:spLocks/>
            </p:cNvSpPr>
            <p:nvPr/>
          </p:nvSpPr>
          <p:spPr bwMode="auto">
            <a:xfrm>
              <a:off x="6573155" y="4493179"/>
              <a:ext cx="220285" cy="33767"/>
            </a:xfrm>
            <a:custGeom>
              <a:avLst/>
              <a:gdLst>
                <a:gd name="T0" fmla="*/ 0 w 58"/>
                <a:gd name="T1" fmla="*/ 4 h 9"/>
                <a:gd name="T2" fmla="*/ 56 w 58"/>
                <a:gd name="T3" fmla="*/ 0 h 9"/>
                <a:gd name="T4" fmla="*/ 0 w 58"/>
                <a:gd name="T5" fmla="*/ 4 h 9"/>
              </a:gdLst>
              <a:ahLst/>
              <a:cxnLst>
                <a:cxn ang="0">
                  <a:pos x="T0" y="T1"/>
                </a:cxn>
                <a:cxn ang="0">
                  <a:pos x="T2" y="T3"/>
                </a:cxn>
                <a:cxn ang="0">
                  <a:pos x="T4" y="T5"/>
                </a:cxn>
              </a:cxnLst>
              <a:rect l="0" t="0" r="r" b="b"/>
              <a:pathLst>
                <a:path w="58" h="9">
                  <a:moveTo>
                    <a:pt x="0" y="4"/>
                  </a:moveTo>
                  <a:cubicBezTo>
                    <a:pt x="0" y="4"/>
                    <a:pt x="55" y="0"/>
                    <a:pt x="56" y="0"/>
                  </a:cubicBezTo>
                  <a:cubicBezTo>
                    <a:pt x="58" y="0"/>
                    <a:pt x="22" y="9"/>
                    <a:pt x="0" y="4"/>
                  </a:cubicBezTo>
                  <a:close/>
                </a:path>
              </a:pathLst>
            </a:custGeom>
            <a:solidFill>
              <a:srgbClr val="84B140">
                <a:alpha val="85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4"/>
            <p:cNvSpPr>
              <a:spLocks/>
            </p:cNvSpPr>
            <p:nvPr/>
          </p:nvSpPr>
          <p:spPr bwMode="auto">
            <a:xfrm>
              <a:off x="6494368" y="4560712"/>
              <a:ext cx="284602" cy="30551"/>
            </a:xfrm>
            <a:custGeom>
              <a:avLst/>
              <a:gdLst>
                <a:gd name="T0" fmla="*/ 23 w 75"/>
                <a:gd name="T1" fmla="*/ 0 h 8"/>
                <a:gd name="T2" fmla="*/ 71 w 75"/>
                <a:gd name="T3" fmla="*/ 0 h 8"/>
                <a:gd name="T4" fmla="*/ 65 w 75"/>
                <a:gd name="T5" fmla="*/ 4 h 8"/>
                <a:gd name="T6" fmla="*/ 0 w 75"/>
                <a:gd name="T7" fmla="*/ 8 h 8"/>
                <a:gd name="T8" fmla="*/ 31 w 75"/>
                <a:gd name="T9" fmla="*/ 3 h 8"/>
                <a:gd name="T10" fmla="*/ 23 w 75"/>
                <a:gd name="T11" fmla="*/ 0 h 8"/>
              </a:gdLst>
              <a:ahLst/>
              <a:cxnLst>
                <a:cxn ang="0">
                  <a:pos x="T0" y="T1"/>
                </a:cxn>
                <a:cxn ang="0">
                  <a:pos x="T2" y="T3"/>
                </a:cxn>
                <a:cxn ang="0">
                  <a:pos x="T4" y="T5"/>
                </a:cxn>
                <a:cxn ang="0">
                  <a:pos x="T6" y="T7"/>
                </a:cxn>
                <a:cxn ang="0">
                  <a:pos x="T8" y="T9"/>
                </a:cxn>
                <a:cxn ang="0">
                  <a:pos x="T10" y="T11"/>
                </a:cxn>
              </a:cxnLst>
              <a:rect l="0" t="0" r="r" b="b"/>
              <a:pathLst>
                <a:path w="75" h="8">
                  <a:moveTo>
                    <a:pt x="23" y="0"/>
                  </a:moveTo>
                  <a:cubicBezTo>
                    <a:pt x="23" y="0"/>
                    <a:pt x="67" y="0"/>
                    <a:pt x="71" y="0"/>
                  </a:cubicBezTo>
                  <a:cubicBezTo>
                    <a:pt x="75" y="1"/>
                    <a:pt x="68" y="3"/>
                    <a:pt x="65" y="4"/>
                  </a:cubicBezTo>
                  <a:cubicBezTo>
                    <a:pt x="62" y="5"/>
                    <a:pt x="0" y="8"/>
                    <a:pt x="0" y="8"/>
                  </a:cubicBezTo>
                  <a:cubicBezTo>
                    <a:pt x="0" y="8"/>
                    <a:pt x="28" y="4"/>
                    <a:pt x="31" y="3"/>
                  </a:cubicBezTo>
                  <a:cubicBezTo>
                    <a:pt x="33" y="3"/>
                    <a:pt x="33" y="3"/>
                    <a:pt x="23" y="0"/>
                  </a:cubicBezTo>
                  <a:close/>
                </a:path>
              </a:pathLst>
            </a:custGeom>
            <a:solidFill>
              <a:srgbClr val="84B140">
                <a:alpha val="85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5"/>
            <p:cNvSpPr>
              <a:spLocks/>
            </p:cNvSpPr>
            <p:nvPr/>
          </p:nvSpPr>
          <p:spPr bwMode="auto">
            <a:xfrm>
              <a:off x="6584411" y="4610557"/>
              <a:ext cx="209029" cy="25727"/>
            </a:xfrm>
            <a:custGeom>
              <a:avLst/>
              <a:gdLst>
                <a:gd name="T0" fmla="*/ 0 w 55"/>
                <a:gd name="T1" fmla="*/ 3 h 7"/>
                <a:gd name="T2" fmla="*/ 53 w 55"/>
                <a:gd name="T3" fmla="*/ 0 h 7"/>
                <a:gd name="T4" fmla="*/ 0 w 55"/>
                <a:gd name="T5" fmla="*/ 3 h 7"/>
              </a:gdLst>
              <a:ahLst/>
              <a:cxnLst>
                <a:cxn ang="0">
                  <a:pos x="T0" y="T1"/>
                </a:cxn>
                <a:cxn ang="0">
                  <a:pos x="T2" y="T3"/>
                </a:cxn>
                <a:cxn ang="0">
                  <a:pos x="T4" y="T5"/>
                </a:cxn>
              </a:cxnLst>
              <a:rect l="0" t="0" r="r" b="b"/>
              <a:pathLst>
                <a:path w="55" h="7">
                  <a:moveTo>
                    <a:pt x="0" y="3"/>
                  </a:moveTo>
                  <a:cubicBezTo>
                    <a:pt x="0" y="3"/>
                    <a:pt x="51" y="0"/>
                    <a:pt x="53" y="0"/>
                  </a:cubicBezTo>
                  <a:cubicBezTo>
                    <a:pt x="55" y="0"/>
                    <a:pt x="28" y="7"/>
                    <a:pt x="0" y="3"/>
                  </a:cubicBezTo>
                  <a:close/>
                </a:path>
              </a:pathLst>
            </a:custGeom>
            <a:solidFill>
              <a:srgbClr val="84B140">
                <a:alpha val="85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6"/>
            <p:cNvSpPr>
              <a:spLocks/>
            </p:cNvSpPr>
            <p:nvPr/>
          </p:nvSpPr>
          <p:spPr bwMode="auto">
            <a:xfrm>
              <a:off x="6600490" y="4671657"/>
              <a:ext cx="162400" cy="28944"/>
            </a:xfrm>
            <a:custGeom>
              <a:avLst/>
              <a:gdLst>
                <a:gd name="T0" fmla="*/ 0 w 43"/>
                <a:gd name="T1" fmla="*/ 2 h 8"/>
                <a:gd name="T2" fmla="*/ 41 w 43"/>
                <a:gd name="T3" fmla="*/ 1 h 8"/>
                <a:gd name="T4" fmla="*/ 26 w 43"/>
                <a:gd name="T5" fmla="*/ 7 h 8"/>
                <a:gd name="T6" fmla="*/ 0 w 43"/>
                <a:gd name="T7" fmla="*/ 2 h 8"/>
              </a:gdLst>
              <a:ahLst/>
              <a:cxnLst>
                <a:cxn ang="0">
                  <a:pos x="T0" y="T1"/>
                </a:cxn>
                <a:cxn ang="0">
                  <a:pos x="T2" y="T3"/>
                </a:cxn>
                <a:cxn ang="0">
                  <a:pos x="T4" y="T5"/>
                </a:cxn>
                <a:cxn ang="0">
                  <a:pos x="T6" y="T7"/>
                </a:cxn>
              </a:cxnLst>
              <a:rect l="0" t="0" r="r" b="b"/>
              <a:pathLst>
                <a:path w="43" h="8">
                  <a:moveTo>
                    <a:pt x="0" y="2"/>
                  </a:moveTo>
                  <a:cubicBezTo>
                    <a:pt x="0" y="2"/>
                    <a:pt x="38" y="0"/>
                    <a:pt x="41" y="1"/>
                  </a:cubicBezTo>
                  <a:cubicBezTo>
                    <a:pt x="43" y="1"/>
                    <a:pt x="31" y="5"/>
                    <a:pt x="26" y="7"/>
                  </a:cubicBezTo>
                  <a:cubicBezTo>
                    <a:pt x="20" y="8"/>
                    <a:pt x="12" y="7"/>
                    <a:pt x="0" y="2"/>
                  </a:cubicBezTo>
                  <a:close/>
                </a:path>
              </a:pathLst>
            </a:custGeom>
            <a:solidFill>
              <a:srgbClr val="87BF4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7"/>
            <p:cNvSpPr>
              <a:spLocks/>
            </p:cNvSpPr>
            <p:nvPr/>
          </p:nvSpPr>
          <p:spPr bwMode="auto">
            <a:xfrm>
              <a:off x="6528133" y="4697385"/>
              <a:ext cx="318368" cy="30551"/>
            </a:xfrm>
            <a:custGeom>
              <a:avLst/>
              <a:gdLst>
                <a:gd name="T0" fmla="*/ 0 w 84"/>
                <a:gd name="T1" fmla="*/ 5 h 8"/>
                <a:gd name="T2" fmla="*/ 84 w 84"/>
                <a:gd name="T3" fmla="*/ 0 h 8"/>
                <a:gd name="T4" fmla="*/ 32 w 84"/>
                <a:gd name="T5" fmla="*/ 8 h 8"/>
                <a:gd name="T6" fmla="*/ 0 w 84"/>
                <a:gd name="T7" fmla="*/ 5 h 8"/>
              </a:gdLst>
              <a:ahLst/>
              <a:cxnLst>
                <a:cxn ang="0">
                  <a:pos x="T0" y="T1"/>
                </a:cxn>
                <a:cxn ang="0">
                  <a:pos x="T2" y="T3"/>
                </a:cxn>
                <a:cxn ang="0">
                  <a:pos x="T4" y="T5"/>
                </a:cxn>
                <a:cxn ang="0">
                  <a:pos x="T6" y="T7"/>
                </a:cxn>
              </a:cxnLst>
              <a:rect l="0" t="0" r="r" b="b"/>
              <a:pathLst>
                <a:path w="84" h="8">
                  <a:moveTo>
                    <a:pt x="0" y="5"/>
                  </a:moveTo>
                  <a:cubicBezTo>
                    <a:pt x="0" y="5"/>
                    <a:pt x="76" y="2"/>
                    <a:pt x="84" y="0"/>
                  </a:cubicBezTo>
                  <a:cubicBezTo>
                    <a:pt x="84" y="0"/>
                    <a:pt x="75" y="6"/>
                    <a:pt x="32" y="8"/>
                  </a:cubicBezTo>
                  <a:cubicBezTo>
                    <a:pt x="32" y="8"/>
                    <a:pt x="9" y="7"/>
                    <a:pt x="0" y="5"/>
                  </a:cubicBezTo>
                  <a:close/>
                </a:path>
              </a:pathLst>
            </a:custGeom>
            <a:solidFill>
              <a:srgbClr val="84B140">
                <a:alpha val="85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8"/>
            <p:cNvSpPr>
              <a:spLocks/>
            </p:cNvSpPr>
            <p:nvPr/>
          </p:nvSpPr>
          <p:spPr bwMode="auto">
            <a:xfrm>
              <a:off x="6896347" y="4325956"/>
              <a:ext cx="36983" cy="22511"/>
            </a:xfrm>
            <a:custGeom>
              <a:avLst/>
              <a:gdLst>
                <a:gd name="T0" fmla="*/ 7 w 10"/>
                <a:gd name="T1" fmla="*/ 0 h 6"/>
                <a:gd name="T2" fmla="*/ 0 w 10"/>
                <a:gd name="T3" fmla="*/ 6 h 6"/>
                <a:gd name="T4" fmla="*/ 7 w 10"/>
                <a:gd name="T5" fmla="*/ 0 h 6"/>
              </a:gdLst>
              <a:ahLst/>
              <a:cxnLst>
                <a:cxn ang="0">
                  <a:pos x="T0" y="T1"/>
                </a:cxn>
                <a:cxn ang="0">
                  <a:pos x="T2" y="T3"/>
                </a:cxn>
                <a:cxn ang="0">
                  <a:pos x="T4" y="T5"/>
                </a:cxn>
              </a:cxnLst>
              <a:rect l="0" t="0" r="r" b="b"/>
              <a:pathLst>
                <a:path w="10" h="6">
                  <a:moveTo>
                    <a:pt x="7" y="0"/>
                  </a:moveTo>
                  <a:cubicBezTo>
                    <a:pt x="7" y="0"/>
                    <a:pt x="10" y="5"/>
                    <a:pt x="0" y="6"/>
                  </a:cubicBezTo>
                  <a:lnTo>
                    <a:pt x="7" y="0"/>
                  </a:lnTo>
                  <a:close/>
                </a:path>
              </a:pathLst>
            </a:custGeom>
            <a:solidFill>
              <a:srgbClr val="84B140">
                <a:alpha val="85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19"/>
            <p:cNvSpPr>
              <a:spLocks/>
            </p:cNvSpPr>
            <p:nvPr/>
          </p:nvSpPr>
          <p:spPr bwMode="auto">
            <a:xfrm>
              <a:off x="6891523" y="4200538"/>
              <a:ext cx="41806" cy="19295"/>
            </a:xfrm>
            <a:custGeom>
              <a:avLst/>
              <a:gdLst>
                <a:gd name="T0" fmla="*/ 8 w 11"/>
                <a:gd name="T1" fmla="*/ 0 h 5"/>
                <a:gd name="T2" fmla="*/ 0 w 11"/>
                <a:gd name="T3" fmla="*/ 5 h 5"/>
                <a:gd name="T4" fmla="*/ 8 w 11"/>
                <a:gd name="T5" fmla="*/ 0 h 5"/>
              </a:gdLst>
              <a:ahLst/>
              <a:cxnLst>
                <a:cxn ang="0">
                  <a:pos x="T0" y="T1"/>
                </a:cxn>
                <a:cxn ang="0">
                  <a:pos x="T2" y="T3"/>
                </a:cxn>
                <a:cxn ang="0">
                  <a:pos x="T4" y="T5"/>
                </a:cxn>
              </a:cxnLst>
              <a:rect l="0" t="0" r="r" b="b"/>
              <a:pathLst>
                <a:path w="11" h="5">
                  <a:moveTo>
                    <a:pt x="8" y="0"/>
                  </a:moveTo>
                  <a:cubicBezTo>
                    <a:pt x="8" y="0"/>
                    <a:pt x="11" y="4"/>
                    <a:pt x="0" y="5"/>
                  </a:cubicBezTo>
                  <a:lnTo>
                    <a:pt x="8" y="0"/>
                  </a:lnTo>
                  <a:close/>
                </a:path>
              </a:pathLst>
            </a:custGeom>
            <a:solidFill>
              <a:srgbClr val="84B140">
                <a:alpha val="85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20"/>
            <p:cNvSpPr>
              <a:spLocks/>
            </p:cNvSpPr>
            <p:nvPr/>
          </p:nvSpPr>
          <p:spPr bwMode="auto">
            <a:xfrm>
              <a:off x="6877052" y="4443333"/>
              <a:ext cx="56278" cy="19295"/>
            </a:xfrm>
            <a:custGeom>
              <a:avLst/>
              <a:gdLst>
                <a:gd name="T0" fmla="*/ 11 w 15"/>
                <a:gd name="T1" fmla="*/ 0 h 5"/>
                <a:gd name="T2" fmla="*/ 0 w 15"/>
                <a:gd name="T3" fmla="*/ 5 h 5"/>
                <a:gd name="T4" fmla="*/ 11 w 15"/>
                <a:gd name="T5" fmla="*/ 0 h 5"/>
              </a:gdLst>
              <a:ahLst/>
              <a:cxnLst>
                <a:cxn ang="0">
                  <a:pos x="T0" y="T1"/>
                </a:cxn>
                <a:cxn ang="0">
                  <a:pos x="T2" y="T3"/>
                </a:cxn>
                <a:cxn ang="0">
                  <a:pos x="T4" y="T5"/>
                </a:cxn>
              </a:cxnLst>
              <a:rect l="0" t="0" r="r" b="b"/>
              <a:pathLst>
                <a:path w="15" h="5">
                  <a:moveTo>
                    <a:pt x="11" y="0"/>
                  </a:moveTo>
                  <a:cubicBezTo>
                    <a:pt x="11" y="0"/>
                    <a:pt x="15" y="4"/>
                    <a:pt x="0" y="5"/>
                  </a:cubicBezTo>
                  <a:lnTo>
                    <a:pt x="11" y="0"/>
                  </a:lnTo>
                  <a:close/>
                </a:path>
              </a:pathLst>
            </a:custGeom>
            <a:solidFill>
              <a:srgbClr val="84B140">
                <a:alpha val="85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21"/>
            <p:cNvSpPr>
              <a:spLocks/>
            </p:cNvSpPr>
            <p:nvPr/>
          </p:nvSpPr>
          <p:spPr bwMode="auto">
            <a:xfrm>
              <a:off x="6880268" y="4518906"/>
              <a:ext cx="46630" cy="57885"/>
            </a:xfrm>
            <a:custGeom>
              <a:avLst/>
              <a:gdLst>
                <a:gd name="T0" fmla="*/ 6 w 12"/>
                <a:gd name="T1" fmla="*/ 0 h 15"/>
                <a:gd name="T2" fmla="*/ 7 w 12"/>
                <a:gd name="T3" fmla="*/ 6 h 15"/>
                <a:gd name="T4" fmla="*/ 12 w 12"/>
                <a:gd name="T5" fmla="*/ 12 h 15"/>
                <a:gd name="T6" fmla="*/ 0 w 12"/>
                <a:gd name="T7" fmla="*/ 14 h 15"/>
                <a:gd name="T8" fmla="*/ 6 w 12"/>
                <a:gd name="T9" fmla="*/ 10 h 15"/>
                <a:gd name="T10" fmla="*/ 6 w 12"/>
                <a:gd name="T11" fmla="*/ 0 h 15"/>
              </a:gdLst>
              <a:ahLst/>
              <a:cxnLst>
                <a:cxn ang="0">
                  <a:pos x="T0" y="T1"/>
                </a:cxn>
                <a:cxn ang="0">
                  <a:pos x="T2" y="T3"/>
                </a:cxn>
                <a:cxn ang="0">
                  <a:pos x="T4" y="T5"/>
                </a:cxn>
                <a:cxn ang="0">
                  <a:pos x="T6" y="T7"/>
                </a:cxn>
                <a:cxn ang="0">
                  <a:pos x="T8" y="T9"/>
                </a:cxn>
                <a:cxn ang="0">
                  <a:pos x="T10" y="T11"/>
                </a:cxn>
              </a:cxnLst>
              <a:rect l="0" t="0" r="r" b="b"/>
              <a:pathLst>
                <a:path w="12" h="15">
                  <a:moveTo>
                    <a:pt x="6" y="0"/>
                  </a:moveTo>
                  <a:cubicBezTo>
                    <a:pt x="6" y="0"/>
                    <a:pt x="6" y="5"/>
                    <a:pt x="7" y="6"/>
                  </a:cubicBezTo>
                  <a:cubicBezTo>
                    <a:pt x="8" y="7"/>
                    <a:pt x="12" y="12"/>
                    <a:pt x="12" y="12"/>
                  </a:cubicBezTo>
                  <a:cubicBezTo>
                    <a:pt x="12" y="12"/>
                    <a:pt x="3" y="15"/>
                    <a:pt x="0" y="14"/>
                  </a:cubicBezTo>
                  <a:cubicBezTo>
                    <a:pt x="0" y="14"/>
                    <a:pt x="5" y="12"/>
                    <a:pt x="6" y="10"/>
                  </a:cubicBezTo>
                  <a:cubicBezTo>
                    <a:pt x="6" y="9"/>
                    <a:pt x="5" y="1"/>
                    <a:pt x="6" y="0"/>
                  </a:cubicBezTo>
                  <a:close/>
                </a:path>
              </a:pathLst>
            </a:custGeom>
            <a:solidFill>
              <a:srgbClr val="87BF4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22"/>
            <p:cNvSpPr>
              <a:spLocks/>
            </p:cNvSpPr>
            <p:nvPr/>
          </p:nvSpPr>
          <p:spPr bwMode="auto">
            <a:xfrm>
              <a:off x="6899563" y="4663619"/>
              <a:ext cx="22511" cy="19295"/>
            </a:xfrm>
            <a:custGeom>
              <a:avLst/>
              <a:gdLst>
                <a:gd name="T0" fmla="*/ 3 w 6"/>
                <a:gd name="T1" fmla="*/ 0 h 5"/>
                <a:gd name="T2" fmla="*/ 0 w 6"/>
                <a:gd name="T3" fmla="*/ 5 h 5"/>
                <a:gd name="T4" fmla="*/ 3 w 6"/>
                <a:gd name="T5" fmla="*/ 0 h 5"/>
              </a:gdLst>
              <a:ahLst/>
              <a:cxnLst>
                <a:cxn ang="0">
                  <a:pos x="T0" y="T1"/>
                </a:cxn>
                <a:cxn ang="0">
                  <a:pos x="T2" y="T3"/>
                </a:cxn>
                <a:cxn ang="0">
                  <a:pos x="T4" y="T5"/>
                </a:cxn>
              </a:cxnLst>
              <a:rect l="0" t="0" r="r" b="b"/>
              <a:pathLst>
                <a:path w="6" h="5">
                  <a:moveTo>
                    <a:pt x="3" y="0"/>
                  </a:moveTo>
                  <a:cubicBezTo>
                    <a:pt x="3" y="0"/>
                    <a:pt x="6" y="4"/>
                    <a:pt x="0" y="5"/>
                  </a:cubicBezTo>
                  <a:lnTo>
                    <a:pt x="3" y="0"/>
                  </a:lnTo>
                  <a:close/>
                </a:path>
              </a:pathLst>
            </a:custGeom>
            <a:solidFill>
              <a:srgbClr val="84B140">
                <a:alpha val="85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23"/>
            <p:cNvSpPr>
              <a:spLocks/>
            </p:cNvSpPr>
            <p:nvPr/>
          </p:nvSpPr>
          <p:spPr bwMode="auto">
            <a:xfrm>
              <a:off x="6187255" y="4178027"/>
              <a:ext cx="209029" cy="22511"/>
            </a:xfrm>
            <a:custGeom>
              <a:avLst/>
              <a:gdLst>
                <a:gd name="T0" fmla="*/ 0 w 55"/>
                <a:gd name="T1" fmla="*/ 0 h 6"/>
                <a:gd name="T2" fmla="*/ 55 w 55"/>
                <a:gd name="T3" fmla="*/ 3 h 6"/>
                <a:gd name="T4" fmla="*/ 0 w 55"/>
                <a:gd name="T5" fmla="*/ 0 h 6"/>
              </a:gdLst>
              <a:ahLst/>
              <a:cxnLst>
                <a:cxn ang="0">
                  <a:pos x="T0" y="T1"/>
                </a:cxn>
                <a:cxn ang="0">
                  <a:pos x="T2" y="T3"/>
                </a:cxn>
                <a:cxn ang="0">
                  <a:pos x="T4" y="T5"/>
                </a:cxn>
              </a:cxnLst>
              <a:rect l="0" t="0" r="r" b="b"/>
              <a:pathLst>
                <a:path w="55" h="6">
                  <a:moveTo>
                    <a:pt x="0" y="0"/>
                  </a:moveTo>
                  <a:cubicBezTo>
                    <a:pt x="55" y="3"/>
                    <a:pt x="55" y="3"/>
                    <a:pt x="55" y="3"/>
                  </a:cubicBezTo>
                  <a:cubicBezTo>
                    <a:pt x="55" y="3"/>
                    <a:pt x="15" y="6"/>
                    <a:pt x="0" y="0"/>
                  </a:cubicBezTo>
                  <a:close/>
                </a:path>
              </a:pathLst>
            </a:custGeom>
            <a:solidFill>
              <a:srgbClr val="84B140">
                <a:alpha val="85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24"/>
            <p:cNvSpPr>
              <a:spLocks/>
            </p:cNvSpPr>
            <p:nvPr/>
          </p:nvSpPr>
          <p:spPr bwMode="auto">
            <a:xfrm>
              <a:off x="6134194" y="4367762"/>
              <a:ext cx="72357" cy="17688"/>
            </a:xfrm>
            <a:custGeom>
              <a:avLst/>
              <a:gdLst>
                <a:gd name="T0" fmla="*/ 7 w 19"/>
                <a:gd name="T1" fmla="*/ 0 h 5"/>
                <a:gd name="T2" fmla="*/ 19 w 19"/>
                <a:gd name="T3" fmla="*/ 1 h 5"/>
                <a:gd name="T4" fmla="*/ 4 w 19"/>
                <a:gd name="T5" fmla="*/ 4 h 5"/>
                <a:gd name="T6" fmla="*/ 7 w 19"/>
                <a:gd name="T7" fmla="*/ 0 h 5"/>
              </a:gdLst>
              <a:ahLst/>
              <a:cxnLst>
                <a:cxn ang="0">
                  <a:pos x="T0" y="T1"/>
                </a:cxn>
                <a:cxn ang="0">
                  <a:pos x="T2" y="T3"/>
                </a:cxn>
                <a:cxn ang="0">
                  <a:pos x="T4" y="T5"/>
                </a:cxn>
                <a:cxn ang="0">
                  <a:pos x="T6" y="T7"/>
                </a:cxn>
              </a:cxnLst>
              <a:rect l="0" t="0" r="r" b="b"/>
              <a:pathLst>
                <a:path w="19" h="5">
                  <a:moveTo>
                    <a:pt x="7" y="0"/>
                  </a:moveTo>
                  <a:cubicBezTo>
                    <a:pt x="19" y="1"/>
                    <a:pt x="19" y="1"/>
                    <a:pt x="19" y="1"/>
                  </a:cubicBezTo>
                  <a:cubicBezTo>
                    <a:pt x="19" y="1"/>
                    <a:pt x="7" y="4"/>
                    <a:pt x="4" y="4"/>
                  </a:cubicBezTo>
                  <a:cubicBezTo>
                    <a:pt x="0" y="5"/>
                    <a:pt x="7" y="0"/>
                    <a:pt x="7" y="0"/>
                  </a:cubicBezTo>
                  <a:close/>
                </a:path>
              </a:pathLst>
            </a:custGeom>
            <a:solidFill>
              <a:srgbClr val="84B140">
                <a:alpha val="85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1" name="Freeform 25"/>
            <p:cNvSpPr>
              <a:spLocks/>
            </p:cNvSpPr>
            <p:nvPr/>
          </p:nvSpPr>
          <p:spPr bwMode="auto">
            <a:xfrm>
              <a:off x="6134194" y="4481923"/>
              <a:ext cx="75573" cy="14472"/>
            </a:xfrm>
            <a:custGeom>
              <a:avLst/>
              <a:gdLst>
                <a:gd name="T0" fmla="*/ 6 w 20"/>
                <a:gd name="T1" fmla="*/ 0 h 4"/>
                <a:gd name="T2" fmla="*/ 20 w 20"/>
                <a:gd name="T3" fmla="*/ 0 h 4"/>
                <a:gd name="T4" fmla="*/ 2 w 20"/>
                <a:gd name="T5" fmla="*/ 4 h 4"/>
                <a:gd name="T6" fmla="*/ 6 w 20"/>
                <a:gd name="T7" fmla="*/ 0 h 4"/>
              </a:gdLst>
              <a:ahLst/>
              <a:cxnLst>
                <a:cxn ang="0">
                  <a:pos x="T0" y="T1"/>
                </a:cxn>
                <a:cxn ang="0">
                  <a:pos x="T2" y="T3"/>
                </a:cxn>
                <a:cxn ang="0">
                  <a:pos x="T4" y="T5"/>
                </a:cxn>
                <a:cxn ang="0">
                  <a:pos x="T6" y="T7"/>
                </a:cxn>
              </a:cxnLst>
              <a:rect l="0" t="0" r="r" b="b"/>
              <a:pathLst>
                <a:path w="20" h="4">
                  <a:moveTo>
                    <a:pt x="6" y="0"/>
                  </a:moveTo>
                  <a:cubicBezTo>
                    <a:pt x="20" y="0"/>
                    <a:pt x="20" y="0"/>
                    <a:pt x="20" y="0"/>
                  </a:cubicBezTo>
                  <a:cubicBezTo>
                    <a:pt x="20" y="0"/>
                    <a:pt x="4" y="4"/>
                    <a:pt x="2" y="4"/>
                  </a:cubicBezTo>
                  <a:cubicBezTo>
                    <a:pt x="0" y="4"/>
                    <a:pt x="6" y="0"/>
                    <a:pt x="6" y="0"/>
                  </a:cubicBezTo>
                  <a:close/>
                </a:path>
              </a:pathLst>
            </a:custGeom>
            <a:solidFill>
              <a:srgbClr val="84B140">
                <a:alpha val="85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2" name="Freeform 26"/>
            <p:cNvSpPr>
              <a:spLocks/>
            </p:cNvSpPr>
            <p:nvPr/>
          </p:nvSpPr>
          <p:spPr bwMode="auto">
            <a:xfrm>
              <a:off x="6130978" y="4605734"/>
              <a:ext cx="75573" cy="19295"/>
            </a:xfrm>
            <a:custGeom>
              <a:avLst/>
              <a:gdLst>
                <a:gd name="T0" fmla="*/ 6 w 20"/>
                <a:gd name="T1" fmla="*/ 0 h 5"/>
                <a:gd name="T2" fmla="*/ 20 w 20"/>
                <a:gd name="T3" fmla="*/ 1 h 5"/>
                <a:gd name="T4" fmla="*/ 2 w 20"/>
                <a:gd name="T5" fmla="*/ 5 h 5"/>
                <a:gd name="T6" fmla="*/ 6 w 20"/>
                <a:gd name="T7" fmla="*/ 0 h 5"/>
              </a:gdLst>
              <a:ahLst/>
              <a:cxnLst>
                <a:cxn ang="0">
                  <a:pos x="T0" y="T1"/>
                </a:cxn>
                <a:cxn ang="0">
                  <a:pos x="T2" y="T3"/>
                </a:cxn>
                <a:cxn ang="0">
                  <a:pos x="T4" y="T5"/>
                </a:cxn>
                <a:cxn ang="0">
                  <a:pos x="T6" y="T7"/>
                </a:cxn>
              </a:cxnLst>
              <a:rect l="0" t="0" r="r" b="b"/>
              <a:pathLst>
                <a:path w="20" h="5">
                  <a:moveTo>
                    <a:pt x="6" y="0"/>
                  </a:moveTo>
                  <a:cubicBezTo>
                    <a:pt x="20" y="1"/>
                    <a:pt x="20" y="1"/>
                    <a:pt x="20" y="1"/>
                  </a:cubicBezTo>
                  <a:cubicBezTo>
                    <a:pt x="20" y="1"/>
                    <a:pt x="3" y="5"/>
                    <a:pt x="2" y="5"/>
                  </a:cubicBezTo>
                  <a:cubicBezTo>
                    <a:pt x="0" y="5"/>
                    <a:pt x="6" y="0"/>
                    <a:pt x="6" y="0"/>
                  </a:cubicBezTo>
                  <a:close/>
                </a:path>
              </a:pathLst>
            </a:custGeom>
            <a:solidFill>
              <a:srgbClr val="84B140">
                <a:alpha val="85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3" name="Freeform 27"/>
            <p:cNvSpPr>
              <a:spLocks/>
            </p:cNvSpPr>
            <p:nvPr/>
          </p:nvSpPr>
          <p:spPr bwMode="auto">
            <a:xfrm>
              <a:off x="6195295" y="4713464"/>
              <a:ext cx="271739" cy="33767"/>
            </a:xfrm>
            <a:custGeom>
              <a:avLst/>
              <a:gdLst>
                <a:gd name="T0" fmla="*/ 0 w 72"/>
                <a:gd name="T1" fmla="*/ 0 h 9"/>
                <a:gd name="T2" fmla="*/ 68 w 72"/>
                <a:gd name="T3" fmla="*/ 1 h 9"/>
                <a:gd name="T4" fmla="*/ 0 w 72"/>
                <a:gd name="T5" fmla="*/ 0 h 9"/>
              </a:gdLst>
              <a:ahLst/>
              <a:cxnLst>
                <a:cxn ang="0">
                  <a:pos x="T0" y="T1"/>
                </a:cxn>
                <a:cxn ang="0">
                  <a:pos x="T2" y="T3"/>
                </a:cxn>
                <a:cxn ang="0">
                  <a:pos x="T4" y="T5"/>
                </a:cxn>
              </a:cxnLst>
              <a:rect l="0" t="0" r="r" b="b"/>
              <a:pathLst>
                <a:path w="72" h="9">
                  <a:moveTo>
                    <a:pt x="0" y="0"/>
                  </a:moveTo>
                  <a:cubicBezTo>
                    <a:pt x="0" y="0"/>
                    <a:pt x="65" y="2"/>
                    <a:pt x="68" y="1"/>
                  </a:cubicBezTo>
                  <a:cubicBezTo>
                    <a:pt x="72" y="1"/>
                    <a:pt x="24" y="9"/>
                    <a:pt x="0" y="0"/>
                  </a:cubicBezTo>
                  <a:close/>
                </a:path>
              </a:pathLst>
            </a:custGeom>
            <a:solidFill>
              <a:srgbClr val="84B140">
                <a:alpha val="85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4" name="Freeform 28"/>
            <p:cNvSpPr>
              <a:spLocks/>
            </p:cNvSpPr>
            <p:nvPr/>
          </p:nvSpPr>
          <p:spPr bwMode="auto">
            <a:xfrm>
              <a:off x="6679278" y="4742406"/>
              <a:ext cx="136674" cy="122202"/>
            </a:xfrm>
            <a:custGeom>
              <a:avLst/>
              <a:gdLst>
                <a:gd name="T0" fmla="*/ 36 w 36"/>
                <a:gd name="T1" fmla="*/ 0 h 32"/>
                <a:gd name="T2" fmla="*/ 3 w 36"/>
                <a:gd name="T3" fmla="*/ 31 h 32"/>
                <a:gd name="T4" fmla="*/ 36 w 36"/>
                <a:gd name="T5" fmla="*/ 0 h 32"/>
              </a:gdLst>
              <a:ahLst/>
              <a:cxnLst>
                <a:cxn ang="0">
                  <a:pos x="T0" y="T1"/>
                </a:cxn>
                <a:cxn ang="0">
                  <a:pos x="T2" y="T3"/>
                </a:cxn>
                <a:cxn ang="0">
                  <a:pos x="T4" y="T5"/>
                </a:cxn>
              </a:cxnLst>
              <a:rect l="0" t="0" r="r" b="b"/>
              <a:pathLst>
                <a:path w="36" h="32">
                  <a:moveTo>
                    <a:pt x="36" y="0"/>
                  </a:moveTo>
                  <a:cubicBezTo>
                    <a:pt x="36" y="0"/>
                    <a:pt x="5" y="30"/>
                    <a:pt x="3" y="31"/>
                  </a:cubicBezTo>
                  <a:cubicBezTo>
                    <a:pt x="0" y="32"/>
                    <a:pt x="21" y="8"/>
                    <a:pt x="36" y="0"/>
                  </a:cubicBezTo>
                  <a:close/>
                </a:path>
              </a:pathLst>
            </a:custGeom>
            <a:solidFill>
              <a:srgbClr val="84B140">
                <a:alpha val="85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5" name="Rectangle 38"/>
            <p:cNvSpPr>
              <a:spLocks noChangeArrowheads="1"/>
            </p:cNvSpPr>
            <p:nvPr/>
          </p:nvSpPr>
          <p:spPr bwMode="auto">
            <a:xfrm>
              <a:off x="6537781" y="3424722"/>
              <a:ext cx="19295" cy="593323"/>
            </a:xfrm>
            <a:prstGeom prst="rect">
              <a:avLst/>
            </a:pr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6" name="Freeform 39"/>
            <p:cNvSpPr>
              <a:spLocks/>
            </p:cNvSpPr>
            <p:nvPr/>
          </p:nvSpPr>
          <p:spPr bwMode="auto">
            <a:xfrm>
              <a:off x="6545821" y="4006790"/>
              <a:ext cx="273345" cy="30551"/>
            </a:xfrm>
            <a:custGeom>
              <a:avLst/>
              <a:gdLst>
                <a:gd name="T0" fmla="*/ 170 w 170"/>
                <a:gd name="T1" fmla="*/ 19 h 19"/>
                <a:gd name="T2" fmla="*/ 0 w 170"/>
                <a:gd name="T3" fmla="*/ 12 h 19"/>
                <a:gd name="T4" fmla="*/ 0 w 170"/>
                <a:gd name="T5" fmla="*/ 0 h 19"/>
                <a:gd name="T6" fmla="*/ 170 w 170"/>
                <a:gd name="T7" fmla="*/ 7 h 19"/>
                <a:gd name="T8" fmla="*/ 170 w 170"/>
                <a:gd name="T9" fmla="*/ 19 h 19"/>
              </a:gdLst>
              <a:ahLst/>
              <a:cxnLst>
                <a:cxn ang="0">
                  <a:pos x="T0" y="T1"/>
                </a:cxn>
                <a:cxn ang="0">
                  <a:pos x="T2" y="T3"/>
                </a:cxn>
                <a:cxn ang="0">
                  <a:pos x="T4" y="T5"/>
                </a:cxn>
                <a:cxn ang="0">
                  <a:pos x="T6" y="T7"/>
                </a:cxn>
                <a:cxn ang="0">
                  <a:pos x="T8" y="T9"/>
                </a:cxn>
              </a:cxnLst>
              <a:rect l="0" t="0" r="r" b="b"/>
              <a:pathLst>
                <a:path w="170" h="19">
                  <a:moveTo>
                    <a:pt x="170" y="19"/>
                  </a:moveTo>
                  <a:lnTo>
                    <a:pt x="0" y="12"/>
                  </a:lnTo>
                  <a:lnTo>
                    <a:pt x="0" y="0"/>
                  </a:lnTo>
                  <a:lnTo>
                    <a:pt x="170" y="7"/>
                  </a:lnTo>
                  <a:lnTo>
                    <a:pt x="170" y="19"/>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7" name="Freeform 40"/>
            <p:cNvSpPr>
              <a:spLocks/>
            </p:cNvSpPr>
            <p:nvPr/>
          </p:nvSpPr>
          <p:spPr bwMode="auto">
            <a:xfrm>
              <a:off x="6341616" y="3747914"/>
              <a:ext cx="209029" cy="273347"/>
            </a:xfrm>
            <a:custGeom>
              <a:avLst/>
              <a:gdLst>
                <a:gd name="T0" fmla="*/ 120 w 130"/>
                <a:gd name="T1" fmla="*/ 170 h 170"/>
                <a:gd name="T2" fmla="*/ 0 w 130"/>
                <a:gd name="T3" fmla="*/ 7 h 170"/>
                <a:gd name="T4" fmla="*/ 9 w 130"/>
                <a:gd name="T5" fmla="*/ 0 h 170"/>
                <a:gd name="T6" fmla="*/ 130 w 130"/>
                <a:gd name="T7" fmla="*/ 163 h 170"/>
                <a:gd name="T8" fmla="*/ 120 w 130"/>
                <a:gd name="T9" fmla="*/ 170 h 170"/>
              </a:gdLst>
              <a:ahLst/>
              <a:cxnLst>
                <a:cxn ang="0">
                  <a:pos x="T0" y="T1"/>
                </a:cxn>
                <a:cxn ang="0">
                  <a:pos x="T2" y="T3"/>
                </a:cxn>
                <a:cxn ang="0">
                  <a:pos x="T4" y="T5"/>
                </a:cxn>
                <a:cxn ang="0">
                  <a:pos x="T6" y="T7"/>
                </a:cxn>
                <a:cxn ang="0">
                  <a:pos x="T8" y="T9"/>
                </a:cxn>
              </a:cxnLst>
              <a:rect l="0" t="0" r="r" b="b"/>
              <a:pathLst>
                <a:path w="130" h="170">
                  <a:moveTo>
                    <a:pt x="120" y="170"/>
                  </a:moveTo>
                  <a:lnTo>
                    <a:pt x="0" y="7"/>
                  </a:lnTo>
                  <a:lnTo>
                    <a:pt x="9" y="0"/>
                  </a:lnTo>
                  <a:lnTo>
                    <a:pt x="130" y="163"/>
                  </a:lnTo>
                  <a:lnTo>
                    <a:pt x="120" y="170"/>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8" name="Freeform 41"/>
            <p:cNvSpPr>
              <a:spLocks/>
            </p:cNvSpPr>
            <p:nvPr/>
          </p:nvSpPr>
          <p:spPr bwMode="auto">
            <a:xfrm>
              <a:off x="6534565" y="3778465"/>
              <a:ext cx="307111" cy="242796"/>
            </a:xfrm>
            <a:custGeom>
              <a:avLst/>
              <a:gdLst>
                <a:gd name="T0" fmla="*/ 7 w 191"/>
                <a:gd name="T1" fmla="*/ 151 h 151"/>
                <a:gd name="T2" fmla="*/ 0 w 191"/>
                <a:gd name="T3" fmla="*/ 142 h 151"/>
                <a:gd name="T4" fmla="*/ 184 w 191"/>
                <a:gd name="T5" fmla="*/ 0 h 151"/>
                <a:gd name="T6" fmla="*/ 191 w 191"/>
                <a:gd name="T7" fmla="*/ 10 h 151"/>
                <a:gd name="T8" fmla="*/ 7 w 191"/>
                <a:gd name="T9" fmla="*/ 151 h 151"/>
              </a:gdLst>
              <a:ahLst/>
              <a:cxnLst>
                <a:cxn ang="0">
                  <a:pos x="T0" y="T1"/>
                </a:cxn>
                <a:cxn ang="0">
                  <a:pos x="T2" y="T3"/>
                </a:cxn>
                <a:cxn ang="0">
                  <a:pos x="T4" y="T5"/>
                </a:cxn>
                <a:cxn ang="0">
                  <a:pos x="T6" y="T7"/>
                </a:cxn>
                <a:cxn ang="0">
                  <a:pos x="T8" y="T9"/>
                </a:cxn>
              </a:cxnLst>
              <a:rect l="0" t="0" r="r" b="b"/>
              <a:pathLst>
                <a:path w="191" h="151">
                  <a:moveTo>
                    <a:pt x="7" y="151"/>
                  </a:moveTo>
                  <a:lnTo>
                    <a:pt x="0" y="142"/>
                  </a:lnTo>
                  <a:lnTo>
                    <a:pt x="184" y="0"/>
                  </a:lnTo>
                  <a:lnTo>
                    <a:pt x="191" y="10"/>
                  </a:lnTo>
                  <a:lnTo>
                    <a:pt x="7" y="151"/>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9" name="Freeform 42"/>
            <p:cNvSpPr>
              <a:spLocks/>
            </p:cNvSpPr>
            <p:nvPr/>
          </p:nvSpPr>
          <p:spPr bwMode="auto">
            <a:xfrm>
              <a:off x="6116508" y="4010005"/>
              <a:ext cx="426097" cy="30551"/>
            </a:xfrm>
            <a:custGeom>
              <a:avLst/>
              <a:gdLst>
                <a:gd name="T0" fmla="*/ 0 w 265"/>
                <a:gd name="T1" fmla="*/ 19 h 19"/>
                <a:gd name="T2" fmla="*/ 0 w 265"/>
                <a:gd name="T3" fmla="*/ 7 h 19"/>
                <a:gd name="T4" fmla="*/ 265 w 265"/>
                <a:gd name="T5" fmla="*/ 0 h 19"/>
                <a:gd name="T6" fmla="*/ 265 w 265"/>
                <a:gd name="T7" fmla="*/ 12 h 19"/>
                <a:gd name="T8" fmla="*/ 0 w 265"/>
                <a:gd name="T9" fmla="*/ 19 h 19"/>
              </a:gdLst>
              <a:ahLst/>
              <a:cxnLst>
                <a:cxn ang="0">
                  <a:pos x="T0" y="T1"/>
                </a:cxn>
                <a:cxn ang="0">
                  <a:pos x="T2" y="T3"/>
                </a:cxn>
                <a:cxn ang="0">
                  <a:pos x="T4" y="T5"/>
                </a:cxn>
                <a:cxn ang="0">
                  <a:pos x="T6" y="T7"/>
                </a:cxn>
                <a:cxn ang="0">
                  <a:pos x="T8" y="T9"/>
                </a:cxn>
              </a:cxnLst>
              <a:rect l="0" t="0" r="r" b="b"/>
              <a:pathLst>
                <a:path w="265" h="19">
                  <a:moveTo>
                    <a:pt x="0" y="19"/>
                  </a:moveTo>
                  <a:lnTo>
                    <a:pt x="0" y="7"/>
                  </a:lnTo>
                  <a:lnTo>
                    <a:pt x="265" y="0"/>
                  </a:lnTo>
                  <a:lnTo>
                    <a:pt x="265" y="12"/>
                  </a:lnTo>
                  <a:lnTo>
                    <a:pt x="0" y="19"/>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0" name="Freeform 43"/>
            <p:cNvSpPr>
              <a:spLocks/>
            </p:cNvSpPr>
            <p:nvPr/>
          </p:nvSpPr>
          <p:spPr bwMode="auto">
            <a:xfrm>
              <a:off x="6018425" y="3710932"/>
              <a:ext cx="106122" cy="323192"/>
            </a:xfrm>
            <a:custGeom>
              <a:avLst/>
              <a:gdLst>
                <a:gd name="T0" fmla="*/ 54 w 66"/>
                <a:gd name="T1" fmla="*/ 201 h 201"/>
                <a:gd name="T2" fmla="*/ 0 w 66"/>
                <a:gd name="T3" fmla="*/ 2 h 201"/>
                <a:gd name="T4" fmla="*/ 12 w 66"/>
                <a:gd name="T5" fmla="*/ 0 h 201"/>
                <a:gd name="T6" fmla="*/ 66 w 66"/>
                <a:gd name="T7" fmla="*/ 198 h 201"/>
                <a:gd name="T8" fmla="*/ 54 w 66"/>
                <a:gd name="T9" fmla="*/ 201 h 201"/>
              </a:gdLst>
              <a:ahLst/>
              <a:cxnLst>
                <a:cxn ang="0">
                  <a:pos x="T0" y="T1"/>
                </a:cxn>
                <a:cxn ang="0">
                  <a:pos x="T2" y="T3"/>
                </a:cxn>
                <a:cxn ang="0">
                  <a:pos x="T4" y="T5"/>
                </a:cxn>
                <a:cxn ang="0">
                  <a:pos x="T6" y="T7"/>
                </a:cxn>
                <a:cxn ang="0">
                  <a:pos x="T8" y="T9"/>
                </a:cxn>
              </a:cxnLst>
              <a:rect l="0" t="0" r="r" b="b"/>
              <a:pathLst>
                <a:path w="66" h="201">
                  <a:moveTo>
                    <a:pt x="54" y="201"/>
                  </a:moveTo>
                  <a:lnTo>
                    <a:pt x="0" y="2"/>
                  </a:lnTo>
                  <a:lnTo>
                    <a:pt x="12" y="0"/>
                  </a:lnTo>
                  <a:lnTo>
                    <a:pt x="66" y="198"/>
                  </a:lnTo>
                  <a:lnTo>
                    <a:pt x="54" y="201"/>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1" name="Freeform 44"/>
            <p:cNvSpPr>
              <a:spLocks/>
            </p:cNvSpPr>
            <p:nvPr/>
          </p:nvSpPr>
          <p:spPr bwMode="auto">
            <a:xfrm>
              <a:off x="6105252" y="3752738"/>
              <a:ext cx="247619" cy="281386"/>
            </a:xfrm>
            <a:custGeom>
              <a:avLst/>
              <a:gdLst>
                <a:gd name="T0" fmla="*/ 9 w 154"/>
                <a:gd name="T1" fmla="*/ 175 h 175"/>
                <a:gd name="T2" fmla="*/ 0 w 154"/>
                <a:gd name="T3" fmla="*/ 167 h 175"/>
                <a:gd name="T4" fmla="*/ 147 w 154"/>
                <a:gd name="T5" fmla="*/ 0 h 175"/>
                <a:gd name="T6" fmla="*/ 154 w 154"/>
                <a:gd name="T7" fmla="*/ 7 h 175"/>
                <a:gd name="T8" fmla="*/ 9 w 154"/>
                <a:gd name="T9" fmla="*/ 175 h 175"/>
              </a:gdLst>
              <a:ahLst/>
              <a:cxnLst>
                <a:cxn ang="0">
                  <a:pos x="T0" y="T1"/>
                </a:cxn>
                <a:cxn ang="0">
                  <a:pos x="T2" y="T3"/>
                </a:cxn>
                <a:cxn ang="0">
                  <a:pos x="T4" y="T5"/>
                </a:cxn>
                <a:cxn ang="0">
                  <a:pos x="T6" y="T7"/>
                </a:cxn>
                <a:cxn ang="0">
                  <a:pos x="T8" y="T9"/>
                </a:cxn>
              </a:cxnLst>
              <a:rect l="0" t="0" r="r" b="b"/>
              <a:pathLst>
                <a:path w="154" h="175">
                  <a:moveTo>
                    <a:pt x="9" y="175"/>
                  </a:moveTo>
                  <a:lnTo>
                    <a:pt x="0" y="167"/>
                  </a:lnTo>
                  <a:lnTo>
                    <a:pt x="147" y="0"/>
                  </a:lnTo>
                  <a:lnTo>
                    <a:pt x="154" y="7"/>
                  </a:lnTo>
                  <a:lnTo>
                    <a:pt x="9" y="175"/>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2" name="Freeform 45"/>
            <p:cNvSpPr>
              <a:spLocks/>
            </p:cNvSpPr>
            <p:nvPr/>
          </p:nvSpPr>
          <p:spPr bwMode="auto">
            <a:xfrm>
              <a:off x="6021641" y="3702892"/>
              <a:ext cx="326406" cy="56277"/>
            </a:xfrm>
            <a:custGeom>
              <a:avLst/>
              <a:gdLst>
                <a:gd name="T0" fmla="*/ 203 w 203"/>
                <a:gd name="T1" fmla="*/ 35 h 35"/>
                <a:gd name="T2" fmla="*/ 0 w 203"/>
                <a:gd name="T3" fmla="*/ 9 h 35"/>
                <a:gd name="T4" fmla="*/ 2 w 203"/>
                <a:gd name="T5" fmla="*/ 0 h 35"/>
                <a:gd name="T6" fmla="*/ 203 w 203"/>
                <a:gd name="T7" fmla="*/ 26 h 35"/>
                <a:gd name="T8" fmla="*/ 203 w 203"/>
                <a:gd name="T9" fmla="*/ 35 h 35"/>
              </a:gdLst>
              <a:ahLst/>
              <a:cxnLst>
                <a:cxn ang="0">
                  <a:pos x="T0" y="T1"/>
                </a:cxn>
                <a:cxn ang="0">
                  <a:pos x="T2" y="T3"/>
                </a:cxn>
                <a:cxn ang="0">
                  <a:pos x="T4" y="T5"/>
                </a:cxn>
                <a:cxn ang="0">
                  <a:pos x="T6" y="T7"/>
                </a:cxn>
                <a:cxn ang="0">
                  <a:pos x="T8" y="T9"/>
                </a:cxn>
              </a:cxnLst>
              <a:rect l="0" t="0" r="r" b="b"/>
              <a:pathLst>
                <a:path w="203" h="35">
                  <a:moveTo>
                    <a:pt x="203" y="35"/>
                  </a:moveTo>
                  <a:lnTo>
                    <a:pt x="0" y="9"/>
                  </a:lnTo>
                  <a:lnTo>
                    <a:pt x="2" y="0"/>
                  </a:lnTo>
                  <a:lnTo>
                    <a:pt x="203" y="26"/>
                  </a:lnTo>
                  <a:lnTo>
                    <a:pt x="203" y="35"/>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6"/>
            <p:cNvSpPr>
              <a:spLocks/>
            </p:cNvSpPr>
            <p:nvPr/>
          </p:nvSpPr>
          <p:spPr bwMode="auto">
            <a:xfrm>
              <a:off x="6341616" y="3424722"/>
              <a:ext cx="212244" cy="331232"/>
            </a:xfrm>
            <a:custGeom>
              <a:avLst/>
              <a:gdLst>
                <a:gd name="T0" fmla="*/ 9 w 132"/>
                <a:gd name="T1" fmla="*/ 206 h 206"/>
                <a:gd name="T2" fmla="*/ 0 w 132"/>
                <a:gd name="T3" fmla="*/ 199 h 206"/>
                <a:gd name="T4" fmla="*/ 122 w 132"/>
                <a:gd name="T5" fmla="*/ 0 h 206"/>
                <a:gd name="T6" fmla="*/ 132 w 132"/>
                <a:gd name="T7" fmla="*/ 8 h 206"/>
                <a:gd name="T8" fmla="*/ 9 w 132"/>
                <a:gd name="T9" fmla="*/ 206 h 206"/>
              </a:gdLst>
              <a:ahLst/>
              <a:cxnLst>
                <a:cxn ang="0">
                  <a:pos x="T0" y="T1"/>
                </a:cxn>
                <a:cxn ang="0">
                  <a:pos x="T2" y="T3"/>
                </a:cxn>
                <a:cxn ang="0">
                  <a:pos x="T4" y="T5"/>
                </a:cxn>
                <a:cxn ang="0">
                  <a:pos x="T6" y="T7"/>
                </a:cxn>
                <a:cxn ang="0">
                  <a:pos x="T8" y="T9"/>
                </a:cxn>
              </a:cxnLst>
              <a:rect l="0" t="0" r="r" b="b"/>
              <a:pathLst>
                <a:path w="132" h="206">
                  <a:moveTo>
                    <a:pt x="9" y="206"/>
                  </a:moveTo>
                  <a:lnTo>
                    <a:pt x="0" y="199"/>
                  </a:lnTo>
                  <a:lnTo>
                    <a:pt x="122" y="0"/>
                  </a:lnTo>
                  <a:lnTo>
                    <a:pt x="132" y="8"/>
                  </a:lnTo>
                  <a:lnTo>
                    <a:pt x="9" y="206"/>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4" name="Freeform 47"/>
            <p:cNvSpPr>
              <a:spLocks/>
            </p:cNvSpPr>
            <p:nvPr/>
          </p:nvSpPr>
          <p:spPr bwMode="auto">
            <a:xfrm>
              <a:off x="6827205" y="3604809"/>
              <a:ext cx="250834" cy="189735"/>
            </a:xfrm>
            <a:custGeom>
              <a:avLst/>
              <a:gdLst>
                <a:gd name="T0" fmla="*/ 7 w 156"/>
                <a:gd name="T1" fmla="*/ 118 h 118"/>
                <a:gd name="T2" fmla="*/ 0 w 156"/>
                <a:gd name="T3" fmla="*/ 108 h 118"/>
                <a:gd name="T4" fmla="*/ 149 w 156"/>
                <a:gd name="T5" fmla="*/ 0 h 118"/>
                <a:gd name="T6" fmla="*/ 156 w 156"/>
                <a:gd name="T7" fmla="*/ 7 h 118"/>
                <a:gd name="T8" fmla="*/ 7 w 156"/>
                <a:gd name="T9" fmla="*/ 118 h 118"/>
              </a:gdLst>
              <a:ahLst/>
              <a:cxnLst>
                <a:cxn ang="0">
                  <a:pos x="T0" y="T1"/>
                </a:cxn>
                <a:cxn ang="0">
                  <a:pos x="T2" y="T3"/>
                </a:cxn>
                <a:cxn ang="0">
                  <a:pos x="T4" y="T5"/>
                </a:cxn>
                <a:cxn ang="0">
                  <a:pos x="T6" y="T7"/>
                </a:cxn>
                <a:cxn ang="0">
                  <a:pos x="T8" y="T9"/>
                </a:cxn>
              </a:cxnLst>
              <a:rect l="0" t="0" r="r" b="b"/>
              <a:pathLst>
                <a:path w="156" h="118">
                  <a:moveTo>
                    <a:pt x="7" y="118"/>
                  </a:moveTo>
                  <a:lnTo>
                    <a:pt x="0" y="108"/>
                  </a:lnTo>
                  <a:lnTo>
                    <a:pt x="149" y="0"/>
                  </a:lnTo>
                  <a:lnTo>
                    <a:pt x="156" y="7"/>
                  </a:lnTo>
                  <a:lnTo>
                    <a:pt x="7" y="118"/>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5" name="Freeform 48"/>
            <p:cNvSpPr>
              <a:spLocks/>
            </p:cNvSpPr>
            <p:nvPr/>
          </p:nvSpPr>
          <p:spPr bwMode="auto">
            <a:xfrm>
              <a:off x="6812734" y="3789720"/>
              <a:ext cx="28942" cy="231541"/>
            </a:xfrm>
            <a:custGeom>
              <a:avLst/>
              <a:gdLst>
                <a:gd name="T0" fmla="*/ 11 w 18"/>
                <a:gd name="T1" fmla="*/ 144 h 144"/>
                <a:gd name="T2" fmla="*/ 0 w 18"/>
                <a:gd name="T3" fmla="*/ 144 h 144"/>
                <a:gd name="T4" fmla="*/ 7 w 18"/>
                <a:gd name="T5" fmla="*/ 0 h 144"/>
                <a:gd name="T6" fmla="*/ 18 w 18"/>
                <a:gd name="T7" fmla="*/ 0 h 144"/>
                <a:gd name="T8" fmla="*/ 11 w 18"/>
                <a:gd name="T9" fmla="*/ 144 h 144"/>
              </a:gdLst>
              <a:ahLst/>
              <a:cxnLst>
                <a:cxn ang="0">
                  <a:pos x="T0" y="T1"/>
                </a:cxn>
                <a:cxn ang="0">
                  <a:pos x="T2" y="T3"/>
                </a:cxn>
                <a:cxn ang="0">
                  <a:pos x="T4" y="T5"/>
                </a:cxn>
                <a:cxn ang="0">
                  <a:pos x="T6" y="T7"/>
                </a:cxn>
                <a:cxn ang="0">
                  <a:pos x="T8" y="T9"/>
                </a:cxn>
              </a:cxnLst>
              <a:rect l="0" t="0" r="r" b="b"/>
              <a:pathLst>
                <a:path w="18" h="144">
                  <a:moveTo>
                    <a:pt x="11" y="144"/>
                  </a:moveTo>
                  <a:lnTo>
                    <a:pt x="0" y="144"/>
                  </a:lnTo>
                  <a:lnTo>
                    <a:pt x="7" y="0"/>
                  </a:lnTo>
                  <a:lnTo>
                    <a:pt x="18" y="0"/>
                  </a:lnTo>
                  <a:lnTo>
                    <a:pt x="11" y="144"/>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9"/>
            <p:cNvSpPr>
              <a:spLocks/>
            </p:cNvSpPr>
            <p:nvPr/>
          </p:nvSpPr>
          <p:spPr bwMode="auto">
            <a:xfrm>
              <a:off x="6352871" y="3736659"/>
              <a:ext cx="477550" cy="64317"/>
            </a:xfrm>
            <a:custGeom>
              <a:avLst/>
              <a:gdLst>
                <a:gd name="T0" fmla="*/ 297 w 297"/>
                <a:gd name="T1" fmla="*/ 40 h 40"/>
                <a:gd name="T2" fmla="*/ 0 w 297"/>
                <a:gd name="T3" fmla="*/ 10 h 40"/>
                <a:gd name="T4" fmla="*/ 0 w 297"/>
                <a:gd name="T5" fmla="*/ 0 h 40"/>
                <a:gd name="T6" fmla="*/ 297 w 297"/>
                <a:gd name="T7" fmla="*/ 29 h 40"/>
                <a:gd name="T8" fmla="*/ 297 w 297"/>
                <a:gd name="T9" fmla="*/ 40 h 40"/>
              </a:gdLst>
              <a:ahLst/>
              <a:cxnLst>
                <a:cxn ang="0">
                  <a:pos x="T0" y="T1"/>
                </a:cxn>
                <a:cxn ang="0">
                  <a:pos x="T2" y="T3"/>
                </a:cxn>
                <a:cxn ang="0">
                  <a:pos x="T4" y="T5"/>
                </a:cxn>
                <a:cxn ang="0">
                  <a:pos x="T6" y="T7"/>
                </a:cxn>
                <a:cxn ang="0">
                  <a:pos x="T8" y="T9"/>
                </a:cxn>
              </a:cxnLst>
              <a:rect l="0" t="0" r="r" b="b"/>
              <a:pathLst>
                <a:path w="297" h="40">
                  <a:moveTo>
                    <a:pt x="297" y="40"/>
                  </a:moveTo>
                  <a:lnTo>
                    <a:pt x="0" y="10"/>
                  </a:lnTo>
                  <a:lnTo>
                    <a:pt x="0" y="0"/>
                  </a:lnTo>
                  <a:lnTo>
                    <a:pt x="297" y="29"/>
                  </a:lnTo>
                  <a:lnTo>
                    <a:pt x="297" y="40"/>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7" name="Freeform 50"/>
            <p:cNvSpPr>
              <a:spLocks/>
            </p:cNvSpPr>
            <p:nvPr/>
          </p:nvSpPr>
          <p:spPr bwMode="auto">
            <a:xfrm>
              <a:off x="6819166" y="3466528"/>
              <a:ext cx="22511" cy="319976"/>
            </a:xfrm>
            <a:custGeom>
              <a:avLst/>
              <a:gdLst>
                <a:gd name="T0" fmla="*/ 3 w 14"/>
                <a:gd name="T1" fmla="*/ 199 h 199"/>
                <a:gd name="T2" fmla="*/ 0 w 14"/>
                <a:gd name="T3" fmla="*/ 0 h 199"/>
                <a:gd name="T4" fmla="*/ 12 w 14"/>
                <a:gd name="T5" fmla="*/ 0 h 199"/>
                <a:gd name="T6" fmla="*/ 14 w 14"/>
                <a:gd name="T7" fmla="*/ 199 h 199"/>
                <a:gd name="T8" fmla="*/ 3 w 14"/>
                <a:gd name="T9" fmla="*/ 199 h 199"/>
              </a:gdLst>
              <a:ahLst/>
              <a:cxnLst>
                <a:cxn ang="0">
                  <a:pos x="T0" y="T1"/>
                </a:cxn>
                <a:cxn ang="0">
                  <a:pos x="T2" y="T3"/>
                </a:cxn>
                <a:cxn ang="0">
                  <a:pos x="T4" y="T5"/>
                </a:cxn>
                <a:cxn ang="0">
                  <a:pos x="T6" y="T7"/>
                </a:cxn>
                <a:cxn ang="0">
                  <a:pos x="T8" y="T9"/>
                </a:cxn>
              </a:cxnLst>
              <a:rect l="0" t="0" r="r" b="b"/>
              <a:pathLst>
                <a:path w="14" h="199">
                  <a:moveTo>
                    <a:pt x="3" y="199"/>
                  </a:moveTo>
                  <a:lnTo>
                    <a:pt x="0" y="0"/>
                  </a:lnTo>
                  <a:lnTo>
                    <a:pt x="12" y="0"/>
                  </a:lnTo>
                  <a:lnTo>
                    <a:pt x="14" y="199"/>
                  </a:lnTo>
                  <a:lnTo>
                    <a:pt x="3" y="199"/>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8" name="Freeform 51"/>
            <p:cNvSpPr>
              <a:spLocks/>
            </p:cNvSpPr>
            <p:nvPr/>
          </p:nvSpPr>
          <p:spPr bwMode="auto">
            <a:xfrm>
              <a:off x="6827205" y="3770425"/>
              <a:ext cx="197773" cy="213854"/>
            </a:xfrm>
            <a:custGeom>
              <a:avLst/>
              <a:gdLst>
                <a:gd name="T0" fmla="*/ 49 w 52"/>
                <a:gd name="T1" fmla="*/ 56 h 56"/>
                <a:gd name="T2" fmla="*/ 0 w 52"/>
                <a:gd name="T3" fmla="*/ 2 h 56"/>
                <a:gd name="T4" fmla="*/ 4 w 52"/>
                <a:gd name="T5" fmla="*/ 0 h 56"/>
                <a:gd name="T6" fmla="*/ 2 w 52"/>
                <a:gd name="T7" fmla="*/ 1 h 56"/>
                <a:gd name="T8" fmla="*/ 4 w 52"/>
                <a:gd name="T9" fmla="*/ 0 h 56"/>
                <a:gd name="T10" fmla="*/ 52 w 52"/>
                <a:gd name="T11" fmla="*/ 53 h 56"/>
                <a:gd name="T12" fmla="*/ 49 w 52"/>
                <a:gd name="T13" fmla="*/ 56 h 56"/>
              </a:gdLst>
              <a:ahLst/>
              <a:cxnLst>
                <a:cxn ang="0">
                  <a:pos x="T0" y="T1"/>
                </a:cxn>
                <a:cxn ang="0">
                  <a:pos x="T2" y="T3"/>
                </a:cxn>
                <a:cxn ang="0">
                  <a:pos x="T4" y="T5"/>
                </a:cxn>
                <a:cxn ang="0">
                  <a:pos x="T6" y="T7"/>
                </a:cxn>
                <a:cxn ang="0">
                  <a:pos x="T8" y="T9"/>
                </a:cxn>
                <a:cxn ang="0">
                  <a:pos x="T10" y="T11"/>
                </a:cxn>
                <a:cxn ang="0">
                  <a:pos x="T12" y="T13"/>
                </a:cxn>
              </a:cxnLst>
              <a:rect l="0" t="0" r="r" b="b"/>
              <a:pathLst>
                <a:path w="52" h="56">
                  <a:moveTo>
                    <a:pt x="49" y="56"/>
                  </a:moveTo>
                  <a:cubicBezTo>
                    <a:pt x="1" y="4"/>
                    <a:pt x="0" y="2"/>
                    <a:pt x="0" y="2"/>
                  </a:cubicBezTo>
                  <a:cubicBezTo>
                    <a:pt x="4" y="0"/>
                    <a:pt x="4" y="0"/>
                    <a:pt x="4" y="0"/>
                  </a:cubicBezTo>
                  <a:cubicBezTo>
                    <a:pt x="2" y="1"/>
                    <a:pt x="2" y="1"/>
                    <a:pt x="2" y="1"/>
                  </a:cubicBezTo>
                  <a:cubicBezTo>
                    <a:pt x="4" y="0"/>
                    <a:pt x="4" y="0"/>
                    <a:pt x="4" y="0"/>
                  </a:cubicBezTo>
                  <a:cubicBezTo>
                    <a:pt x="6" y="2"/>
                    <a:pt x="34" y="33"/>
                    <a:pt x="52" y="53"/>
                  </a:cubicBezTo>
                  <a:lnTo>
                    <a:pt x="49" y="56"/>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9" name="Freeform 52"/>
            <p:cNvSpPr>
              <a:spLocks/>
            </p:cNvSpPr>
            <p:nvPr/>
          </p:nvSpPr>
          <p:spPr bwMode="auto">
            <a:xfrm>
              <a:off x="6823989" y="3973023"/>
              <a:ext cx="197773" cy="64317"/>
            </a:xfrm>
            <a:custGeom>
              <a:avLst/>
              <a:gdLst>
                <a:gd name="T0" fmla="*/ 2 w 123"/>
                <a:gd name="T1" fmla="*/ 40 h 40"/>
                <a:gd name="T2" fmla="*/ 0 w 123"/>
                <a:gd name="T3" fmla="*/ 30 h 40"/>
                <a:gd name="T4" fmla="*/ 120 w 123"/>
                <a:gd name="T5" fmla="*/ 0 h 40"/>
                <a:gd name="T6" fmla="*/ 123 w 123"/>
                <a:gd name="T7" fmla="*/ 12 h 40"/>
                <a:gd name="T8" fmla="*/ 2 w 123"/>
                <a:gd name="T9" fmla="*/ 40 h 40"/>
              </a:gdLst>
              <a:ahLst/>
              <a:cxnLst>
                <a:cxn ang="0">
                  <a:pos x="T0" y="T1"/>
                </a:cxn>
                <a:cxn ang="0">
                  <a:pos x="T2" y="T3"/>
                </a:cxn>
                <a:cxn ang="0">
                  <a:pos x="T4" y="T5"/>
                </a:cxn>
                <a:cxn ang="0">
                  <a:pos x="T6" y="T7"/>
                </a:cxn>
                <a:cxn ang="0">
                  <a:pos x="T8" y="T9"/>
                </a:cxn>
              </a:cxnLst>
              <a:rect l="0" t="0" r="r" b="b"/>
              <a:pathLst>
                <a:path w="123" h="40">
                  <a:moveTo>
                    <a:pt x="2" y="40"/>
                  </a:moveTo>
                  <a:lnTo>
                    <a:pt x="0" y="30"/>
                  </a:lnTo>
                  <a:lnTo>
                    <a:pt x="120" y="0"/>
                  </a:lnTo>
                  <a:lnTo>
                    <a:pt x="123" y="12"/>
                  </a:lnTo>
                  <a:lnTo>
                    <a:pt x="2" y="40"/>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53"/>
            <p:cNvSpPr>
              <a:spLocks/>
            </p:cNvSpPr>
            <p:nvPr/>
          </p:nvSpPr>
          <p:spPr bwMode="auto">
            <a:xfrm>
              <a:off x="7016939" y="3611241"/>
              <a:ext cx="61101" cy="373038"/>
            </a:xfrm>
            <a:custGeom>
              <a:avLst/>
              <a:gdLst>
                <a:gd name="T0" fmla="*/ 10 w 38"/>
                <a:gd name="T1" fmla="*/ 232 h 232"/>
                <a:gd name="T2" fmla="*/ 0 w 38"/>
                <a:gd name="T3" fmla="*/ 232 h 232"/>
                <a:gd name="T4" fmla="*/ 26 w 38"/>
                <a:gd name="T5" fmla="*/ 0 h 232"/>
                <a:gd name="T6" fmla="*/ 38 w 38"/>
                <a:gd name="T7" fmla="*/ 0 h 232"/>
                <a:gd name="T8" fmla="*/ 10 w 38"/>
                <a:gd name="T9" fmla="*/ 232 h 232"/>
              </a:gdLst>
              <a:ahLst/>
              <a:cxnLst>
                <a:cxn ang="0">
                  <a:pos x="T0" y="T1"/>
                </a:cxn>
                <a:cxn ang="0">
                  <a:pos x="T2" y="T3"/>
                </a:cxn>
                <a:cxn ang="0">
                  <a:pos x="T4" y="T5"/>
                </a:cxn>
                <a:cxn ang="0">
                  <a:pos x="T6" y="T7"/>
                </a:cxn>
                <a:cxn ang="0">
                  <a:pos x="T8" y="T9"/>
                </a:cxn>
              </a:cxnLst>
              <a:rect l="0" t="0" r="r" b="b"/>
              <a:pathLst>
                <a:path w="38" h="232">
                  <a:moveTo>
                    <a:pt x="10" y="232"/>
                  </a:moveTo>
                  <a:lnTo>
                    <a:pt x="0" y="232"/>
                  </a:lnTo>
                  <a:lnTo>
                    <a:pt x="26" y="0"/>
                  </a:lnTo>
                  <a:lnTo>
                    <a:pt x="38" y="0"/>
                  </a:lnTo>
                  <a:lnTo>
                    <a:pt x="10" y="232"/>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54"/>
            <p:cNvSpPr>
              <a:spLocks/>
            </p:cNvSpPr>
            <p:nvPr/>
          </p:nvSpPr>
          <p:spPr bwMode="auto">
            <a:xfrm>
              <a:off x="7063568" y="3273577"/>
              <a:ext cx="178478" cy="345703"/>
            </a:xfrm>
            <a:custGeom>
              <a:avLst/>
              <a:gdLst>
                <a:gd name="T0" fmla="*/ 9 w 111"/>
                <a:gd name="T1" fmla="*/ 215 h 215"/>
                <a:gd name="T2" fmla="*/ 0 w 111"/>
                <a:gd name="T3" fmla="*/ 210 h 215"/>
                <a:gd name="T4" fmla="*/ 101 w 111"/>
                <a:gd name="T5" fmla="*/ 0 h 215"/>
                <a:gd name="T6" fmla="*/ 111 w 111"/>
                <a:gd name="T7" fmla="*/ 7 h 215"/>
                <a:gd name="T8" fmla="*/ 9 w 111"/>
                <a:gd name="T9" fmla="*/ 215 h 215"/>
              </a:gdLst>
              <a:ahLst/>
              <a:cxnLst>
                <a:cxn ang="0">
                  <a:pos x="T0" y="T1"/>
                </a:cxn>
                <a:cxn ang="0">
                  <a:pos x="T2" y="T3"/>
                </a:cxn>
                <a:cxn ang="0">
                  <a:pos x="T4" y="T5"/>
                </a:cxn>
                <a:cxn ang="0">
                  <a:pos x="T6" y="T7"/>
                </a:cxn>
                <a:cxn ang="0">
                  <a:pos x="T8" y="T9"/>
                </a:cxn>
              </a:cxnLst>
              <a:rect l="0" t="0" r="r" b="b"/>
              <a:pathLst>
                <a:path w="111" h="215">
                  <a:moveTo>
                    <a:pt x="9" y="215"/>
                  </a:moveTo>
                  <a:lnTo>
                    <a:pt x="0" y="210"/>
                  </a:lnTo>
                  <a:lnTo>
                    <a:pt x="101" y="0"/>
                  </a:lnTo>
                  <a:lnTo>
                    <a:pt x="111" y="7"/>
                  </a:lnTo>
                  <a:lnTo>
                    <a:pt x="9" y="215"/>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55"/>
            <p:cNvSpPr>
              <a:spLocks/>
            </p:cNvSpPr>
            <p:nvPr/>
          </p:nvSpPr>
          <p:spPr bwMode="auto">
            <a:xfrm>
              <a:off x="7222752" y="2863557"/>
              <a:ext cx="212244" cy="421276"/>
            </a:xfrm>
            <a:custGeom>
              <a:avLst/>
              <a:gdLst>
                <a:gd name="T0" fmla="*/ 12 w 132"/>
                <a:gd name="T1" fmla="*/ 262 h 262"/>
                <a:gd name="T2" fmla="*/ 0 w 132"/>
                <a:gd name="T3" fmla="*/ 257 h 262"/>
                <a:gd name="T4" fmla="*/ 123 w 132"/>
                <a:gd name="T5" fmla="*/ 0 h 262"/>
                <a:gd name="T6" fmla="*/ 132 w 132"/>
                <a:gd name="T7" fmla="*/ 5 h 262"/>
                <a:gd name="T8" fmla="*/ 12 w 132"/>
                <a:gd name="T9" fmla="*/ 262 h 262"/>
              </a:gdLst>
              <a:ahLst/>
              <a:cxnLst>
                <a:cxn ang="0">
                  <a:pos x="T0" y="T1"/>
                </a:cxn>
                <a:cxn ang="0">
                  <a:pos x="T2" y="T3"/>
                </a:cxn>
                <a:cxn ang="0">
                  <a:pos x="T4" y="T5"/>
                </a:cxn>
                <a:cxn ang="0">
                  <a:pos x="T6" y="T7"/>
                </a:cxn>
                <a:cxn ang="0">
                  <a:pos x="T8" y="T9"/>
                </a:cxn>
              </a:cxnLst>
              <a:rect l="0" t="0" r="r" b="b"/>
              <a:pathLst>
                <a:path w="132" h="262">
                  <a:moveTo>
                    <a:pt x="12" y="262"/>
                  </a:moveTo>
                  <a:lnTo>
                    <a:pt x="0" y="257"/>
                  </a:lnTo>
                  <a:lnTo>
                    <a:pt x="123" y="0"/>
                  </a:lnTo>
                  <a:lnTo>
                    <a:pt x="132" y="5"/>
                  </a:lnTo>
                  <a:lnTo>
                    <a:pt x="12" y="262"/>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56"/>
            <p:cNvSpPr>
              <a:spLocks/>
            </p:cNvSpPr>
            <p:nvPr/>
          </p:nvSpPr>
          <p:spPr bwMode="auto">
            <a:xfrm>
              <a:off x="7016939" y="3045252"/>
              <a:ext cx="225108" cy="239580"/>
            </a:xfrm>
            <a:custGeom>
              <a:avLst/>
              <a:gdLst>
                <a:gd name="T0" fmla="*/ 130 w 140"/>
                <a:gd name="T1" fmla="*/ 149 h 149"/>
                <a:gd name="T2" fmla="*/ 0 w 140"/>
                <a:gd name="T3" fmla="*/ 10 h 149"/>
                <a:gd name="T4" fmla="*/ 7 w 140"/>
                <a:gd name="T5" fmla="*/ 0 h 149"/>
                <a:gd name="T6" fmla="*/ 140 w 140"/>
                <a:gd name="T7" fmla="*/ 142 h 149"/>
                <a:gd name="T8" fmla="*/ 130 w 140"/>
                <a:gd name="T9" fmla="*/ 149 h 149"/>
              </a:gdLst>
              <a:ahLst/>
              <a:cxnLst>
                <a:cxn ang="0">
                  <a:pos x="T0" y="T1"/>
                </a:cxn>
                <a:cxn ang="0">
                  <a:pos x="T2" y="T3"/>
                </a:cxn>
                <a:cxn ang="0">
                  <a:pos x="T4" y="T5"/>
                </a:cxn>
                <a:cxn ang="0">
                  <a:pos x="T6" y="T7"/>
                </a:cxn>
                <a:cxn ang="0">
                  <a:pos x="T8" y="T9"/>
                </a:cxn>
              </a:cxnLst>
              <a:rect l="0" t="0" r="r" b="b"/>
              <a:pathLst>
                <a:path w="140" h="149">
                  <a:moveTo>
                    <a:pt x="130" y="149"/>
                  </a:moveTo>
                  <a:lnTo>
                    <a:pt x="0" y="10"/>
                  </a:lnTo>
                  <a:lnTo>
                    <a:pt x="7" y="0"/>
                  </a:lnTo>
                  <a:lnTo>
                    <a:pt x="140" y="142"/>
                  </a:lnTo>
                  <a:lnTo>
                    <a:pt x="130" y="149"/>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57"/>
            <p:cNvSpPr>
              <a:spLocks/>
            </p:cNvSpPr>
            <p:nvPr/>
          </p:nvSpPr>
          <p:spPr bwMode="auto">
            <a:xfrm>
              <a:off x="6823989" y="3045252"/>
              <a:ext cx="204205" cy="429315"/>
            </a:xfrm>
            <a:custGeom>
              <a:avLst/>
              <a:gdLst>
                <a:gd name="T0" fmla="*/ 9 w 127"/>
                <a:gd name="T1" fmla="*/ 267 h 267"/>
                <a:gd name="T2" fmla="*/ 0 w 127"/>
                <a:gd name="T3" fmla="*/ 262 h 267"/>
                <a:gd name="T4" fmla="*/ 118 w 127"/>
                <a:gd name="T5" fmla="*/ 0 h 267"/>
                <a:gd name="T6" fmla="*/ 127 w 127"/>
                <a:gd name="T7" fmla="*/ 5 h 267"/>
                <a:gd name="T8" fmla="*/ 9 w 127"/>
                <a:gd name="T9" fmla="*/ 267 h 267"/>
              </a:gdLst>
              <a:ahLst/>
              <a:cxnLst>
                <a:cxn ang="0">
                  <a:pos x="T0" y="T1"/>
                </a:cxn>
                <a:cxn ang="0">
                  <a:pos x="T2" y="T3"/>
                </a:cxn>
                <a:cxn ang="0">
                  <a:pos x="T4" y="T5"/>
                </a:cxn>
                <a:cxn ang="0">
                  <a:pos x="T6" y="T7"/>
                </a:cxn>
                <a:cxn ang="0">
                  <a:pos x="T8" y="T9"/>
                </a:cxn>
              </a:cxnLst>
              <a:rect l="0" t="0" r="r" b="b"/>
              <a:pathLst>
                <a:path w="127" h="267">
                  <a:moveTo>
                    <a:pt x="9" y="267"/>
                  </a:moveTo>
                  <a:lnTo>
                    <a:pt x="0" y="262"/>
                  </a:lnTo>
                  <a:lnTo>
                    <a:pt x="118" y="0"/>
                  </a:lnTo>
                  <a:lnTo>
                    <a:pt x="127" y="5"/>
                  </a:lnTo>
                  <a:lnTo>
                    <a:pt x="9" y="267"/>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58"/>
            <p:cNvSpPr>
              <a:spLocks/>
            </p:cNvSpPr>
            <p:nvPr/>
          </p:nvSpPr>
          <p:spPr bwMode="auto">
            <a:xfrm>
              <a:off x="6545821" y="3418290"/>
              <a:ext cx="281385" cy="61101"/>
            </a:xfrm>
            <a:custGeom>
              <a:avLst/>
              <a:gdLst>
                <a:gd name="T0" fmla="*/ 173 w 175"/>
                <a:gd name="T1" fmla="*/ 38 h 38"/>
                <a:gd name="T2" fmla="*/ 0 w 175"/>
                <a:gd name="T3" fmla="*/ 12 h 38"/>
                <a:gd name="T4" fmla="*/ 3 w 175"/>
                <a:gd name="T5" fmla="*/ 0 h 38"/>
                <a:gd name="T6" fmla="*/ 175 w 175"/>
                <a:gd name="T7" fmla="*/ 26 h 38"/>
                <a:gd name="T8" fmla="*/ 173 w 175"/>
                <a:gd name="T9" fmla="*/ 38 h 38"/>
              </a:gdLst>
              <a:ahLst/>
              <a:cxnLst>
                <a:cxn ang="0">
                  <a:pos x="T0" y="T1"/>
                </a:cxn>
                <a:cxn ang="0">
                  <a:pos x="T2" y="T3"/>
                </a:cxn>
                <a:cxn ang="0">
                  <a:pos x="T4" y="T5"/>
                </a:cxn>
                <a:cxn ang="0">
                  <a:pos x="T6" y="T7"/>
                </a:cxn>
                <a:cxn ang="0">
                  <a:pos x="T8" y="T9"/>
                </a:cxn>
              </a:cxnLst>
              <a:rect l="0" t="0" r="r" b="b"/>
              <a:pathLst>
                <a:path w="175" h="38">
                  <a:moveTo>
                    <a:pt x="173" y="38"/>
                  </a:moveTo>
                  <a:lnTo>
                    <a:pt x="0" y="12"/>
                  </a:lnTo>
                  <a:lnTo>
                    <a:pt x="3" y="0"/>
                  </a:lnTo>
                  <a:lnTo>
                    <a:pt x="175" y="26"/>
                  </a:lnTo>
                  <a:lnTo>
                    <a:pt x="173" y="38"/>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59"/>
            <p:cNvSpPr>
              <a:spLocks/>
            </p:cNvSpPr>
            <p:nvPr/>
          </p:nvSpPr>
          <p:spPr bwMode="auto">
            <a:xfrm>
              <a:off x="6827205" y="3460096"/>
              <a:ext cx="247619" cy="155968"/>
            </a:xfrm>
            <a:custGeom>
              <a:avLst/>
              <a:gdLst>
                <a:gd name="T0" fmla="*/ 147 w 154"/>
                <a:gd name="T1" fmla="*/ 97 h 97"/>
                <a:gd name="T2" fmla="*/ 0 w 154"/>
                <a:gd name="T3" fmla="*/ 9 h 97"/>
                <a:gd name="T4" fmla="*/ 7 w 154"/>
                <a:gd name="T5" fmla="*/ 0 h 97"/>
                <a:gd name="T6" fmla="*/ 154 w 154"/>
                <a:gd name="T7" fmla="*/ 87 h 97"/>
                <a:gd name="T8" fmla="*/ 147 w 154"/>
                <a:gd name="T9" fmla="*/ 97 h 97"/>
              </a:gdLst>
              <a:ahLst/>
              <a:cxnLst>
                <a:cxn ang="0">
                  <a:pos x="T0" y="T1"/>
                </a:cxn>
                <a:cxn ang="0">
                  <a:pos x="T2" y="T3"/>
                </a:cxn>
                <a:cxn ang="0">
                  <a:pos x="T4" y="T5"/>
                </a:cxn>
                <a:cxn ang="0">
                  <a:pos x="T6" y="T7"/>
                </a:cxn>
                <a:cxn ang="0">
                  <a:pos x="T8" y="T9"/>
                </a:cxn>
              </a:cxnLst>
              <a:rect l="0" t="0" r="r" b="b"/>
              <a:pathLst>
                <a:path w="154" h="97">
                  <a:moveTo>
                    <a:pt x="147" y="97"/>
                  </a:moveTo>
                  <a:lnTo>
                    <a:pt x="0" y="9"/>
                  </a:lnTo>
                  <a:lnTo>
                    <a:pt x="7" y="0"/>
                  </a:lnTo>
                  <a:lnTo>
                    <a:pt x="154" y="87"/>
                  </a:lnTo>
                  <a:lnTo>
                    <a:pt x="147" y="97"/>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60"/>
            <p:cNvSpPr>
              <a:spLocks/>
            </p:cNvSpPr>
            <p:nvPr/>
          </p:nvSpPr>
          <p:spPr bwMode="auto">
            <a:xfrm>
              <a:off x="6830421" y="3270361"/>
              <a:ext cx="403586" cy="200990"/>
            </a:xfrm>
            <a:custGeom>
              <a:avLst/>
              <a:gdLst>
                <a:gd name="T0" fmla="*/ 5 w 251"/>
                <a:gd name="T1" fmla="*/ 125 h 125"/>
                <a:gd name="T2" fmla="*/ 0 w 251"/>
                <a:gd name="T3" fmla="*/ 115 h 125"/>
                <a:gd name="T4" fmla="*/ 246 w 251"/>
                <a:gd name="T5" fmla="*/ 0 h 125"/>
                <a:gd name="T6" fmla="*/ 251 w 251"/>
                <a:gd name="T7" fmla="*/ 11 h 125"/>
                <a:gd name="T8" fmla="*/ 5 w 251"/>
                <a:gd name="T9" fmla="*/ 125 h 125"/>
              </a:gdLst>
              <a:ahLst/>
              <a:cxnLst>
                <a:cxn ang="0">
                  <a:pos x="T0" y="T1"/>
                </a:cxn>
                <a:cxn ang="0">
                  <a:pos x="T2" y="T3"/>
                </a:cxn>
                <a:cxn ang="0">
                  <a:pos x="T4" y="T5"/>
                </a:cxn>
                <a:cxn ang="0">
                  <a:pos x="T6" y="T7"/>
                </a:cxn>
                <a:cxn ang="0">
                  <a:pos x="T8" y="T9"/>
                </a:cxn>
              </a:cxnLst>
              <a:rect l="0" t="0" r="r" b="b"/>
              <a:pathLst>
                <a:path w="251" h="125">
                  <a:moveTo>
                    <a:pt x="5" y="125"/>
                  </a:moveTo>
                  <a:lnTo>
                    <a:pt x="0" y="115"/>
                  </a:lnTo>
                  <a:lnTo>
                    <a:pt x="246" y="0"/>
                  </a:lnTo>
                  <a:lnTo>
                    <a:pt x="251" y="11"/>
                  </a:lnTo>
                  <a:lnTo>
                    <a:pt x="5" y="125"/>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61"/>
            <p:cNvSpPr>
              <a:spLocks/>
            </p:cNvSpPr>
            <p:nvPr/>
          </p:nvSpPr>
          <p:spPr bwMode="auto">
            <a:xfrm>
              <a:off x="6766105" y="3117609"/>
              <a:ext cx="72356" cy="345703"/>
            </a:xfrm>
            <a:custGeom>
              <a:avLst/>
              <a:gdLst>
                <a:gd name="T0" fmla="*/ 36 w 45"/>
                <a:gd name="T1" fmla="*/ 215 h 215"/>
                <a:gd name="T2" fmla="*/ 0 w 45"/>
                <a:gd name="T3" fmla="*/ 2 h 215"/>
                <a:gd name="T4" fmla="*/ 12 w 45"/>
                <a:gd name="T5" fmla="*/ 0 h 215"/>
                <a:gd name="T6" fmla="*/ 45 w 45"/>
                <a:gd name="T7" fmla="*/ 213 h 215"/>
                <a:gd name="T8" fmla="*/ 36 w 45"/>
                <a:gd name="T9" fmla="*/ 215 h 215"/>
              </a:gdLst>
              <a:ahLst/>
              <a:cxnLst>
                <a:cxn ang="0">
                  <a:pos x="T0" y="T1"/>
                </a:cxn>
                <a:cxn ang="0">
                  <a:pos x="T2" y="T3"/>
                </a:cxn>
                <a:cxn ang="0">
                  <a:pos x="T4" y="T5"/>
                </a:cxn>
                <a:cxn ang="0">
                  <a:pos x="T6" y="T7"/>
                </a:cxn>
                <a:cxn ang="0">
                  <a:pos x="T8" y="T9"/>
                </a:cxn>
              </a:cxnLst>
              <a:rect l="0" t="0" r="r" b="b"/>
              <a:pathLst>
                <a:path w="45" h="215">
                  <a:moveTo>
                    <a:pt x="36" y="215"/>
                  </a:moveTo>
                  <a:lnTo>
                    <a:pt x="0" y="2"/>
                  </a:lnTo>
                  <a:lnTo>
                    <a:pt x="12" y="0"/>
                  </a:lnTo>
                  <a:lnTo>
                    <a:pt x="45" y="213"/>
                  </a:lnTo>
                  <a:lnTo>
                    <a:pt x="36" y="215"/>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62"/>
            <p:cNvSpPr>
              <a:spLocks/>
            </p:cNvSpPr>
            <p:nvPr/>
          </p:nvSpPr>
          <p:spPr bwMode="auto">
            <a:xfrm>
              <a:off x="6534565" y="3125648"/>
              <a:ext cx="22511" cy="299073"/>
            </a:xfrm>
            <a:custGeom>
              <a:avLst/>
              <a:gdLst>
                <a:gd name="T0" fmla="*/ 2 w 14"/>
                <a:gd name="T1" fmla="*/ 186 h 186"/>
                <a:gd name="T2" fmla="*/ 0 w 14"/>
                <a:gd name="T3" fmla="*/ 0 h 186"/>
                <a:gd name="T4" fmla="*/ 12 w 14"/>
                <a:gd name="T5" fmla="*/ 0 h 186"/>
                <a:gd name="T6" fmla="*/ 14 w 14"/>
                <a:gd name="T7" fmla="*/ 186 h 186"/>
                <a:gd name="T8" fmla="*/ 2 w 14"/>
                <a:gd name="T9" fmla="*/ 186 h 186"/>
              </a:gdLst>
              <a:ahLst/>
              <a:cxnLst>
                <a:cxn ang="0">
                  <a:pos x="T0" y="T1"/>
                </a:cxn>
                <a:cxn ang="0">
                  <a:pos x="T2" y="T3"/>
                </a:cxn>
                <a:cxn ang="0">
                  <a:pos x="T4" y="T5"/>
                </a:cxn>
                <a:cxn ang="0">
                  <a:pos x="T6" y="T7"/>
                </a:cxn>
                <a:cxn ang="0">
                  <a:pos x="T8" y="T9"/>
                </a:cxn>
              </a:cxnLst>
              <a:rect l="0" t="0" r="r" b="b"/>
              <a:pathLst>
                <a:path w="14" h="186">
                  <a:moveTo>
                    <a:pt x="2" y="186"/>
                  </a:moveTo>
                  <a:lnTo>
                    <a:pt x="0" y="0"/>
                  </a:lnTo>
                  <a:lnTo>
                    <a:pt x="12" y="0"/>
                  </a:lnTo>
                  <a:lnTo>
                    <a:pt x="14" y="186"/>
                  </a:lnTo>
                  <a:lnTo>
                    <a:pt x="2" y="186"/>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63"/>
            <p:cNvSpPr>
              <a:spLocks/>
            </p:cNvSpPr>
            <p:nvPr/>
          </p:nvSpPr>
          <p:spPr bwMode="auto">
            <a:xfrm>
              <a:off x="6515270" y="2657743"/>
              <a:ext cx="38590" cy="471121"/>
            </a:xfrm>
            <a:custGeom>
              <a:avLst/>
              <a:gdLst>
                <a:gd name="T0" fmla="*/ 12 w 24"/>
                <a:gd name="T1" fmla="*/ 293 h 293"/>
                <a:gd name="T2" fmla="*/ 0 w 24"/>
                <a:gd name="T3" fmla="*/ 3 h 293"/>
                <a:gd name="T4" fmla="*/ 12 w 24"/>
                <a:gd name="T5" fmla="*/ 0 h 293"/>
                <a:gd name="T6" fmla="*/ 24 w 24"/>
                <a:gd name="T7" fmla="*/ 293 h 293"/>
                <a:gd name="T8" fmla="*/ 12 w 24"/>
                <a:gd name="T9" fmla="*/ 293 h 293"/>
              </a:gdLst>
              <a:ahLst/>
              <a:cxnLst>
                <a:cxn ang="0">
                  <a:pos x="T0" y="T1"/>
                </a:cxn>
                <a:cxn ang="0">
                  <a:pos x="T2" y="T3"/>
                </a:cxn>
                <a:cxn ang="0">
                  <a:pos x="T4" y="T5"/>
                </a:cxn>
                <a:cxn ang="0">
                  <a:pos x="T6" y="T7"/>
                </a:cxn>
                <a:cxn ang="0">
                  <a:pos x="T8" y="T9"/>
                </a:cxn>
              </a:cxnLst>
              <a:rect l="0" t="0" r="r" b="b"/>
              <a:pathLst>
                <a:path w="24" h="293">
                  <a:moveTo>
                    <a:pt x="12" y="293"/>
                  </a:moveTo>
                  <a:lnTo>
                    <a:pt x="0" y="3"/>
                  </a:lnTo>
                  <a:lnTo>
                    <a:pt x="12" y="0"/>
                  </a:lnTo>
                  <a:lnTo>
                    <a:pt x="24" y="293"/>
                  </a:lnTo>
                  <a:lnTo>
                    <a:pt x="12" y="293"/>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64"/>
            <p:cNvSpPr>
              <a:spLocks/>
            </p:cNvSpPr>
            <p:nvPr/>
          </p:nvSpPr>
          <p:spPr bwMode="auto">
            <a:xfrm>
              <a:off x="6550644" y="3109569"/>
              <a:ext cx="226716" cy="35374"/>
            </a:xfrm>
            <a:custGeom>
              <a:avLst/>
              <a:gdLst>
                <a:gd name="T0" fmla="*/ 0 w 141"/>
                <a:gd name="T1" fmla="*/ 22 h 22"/>
                <a:gd name="T2" fmla="*/ 0 w 141"/>
                <a:gd name="T3" fmla="*/ 10 h 22"/>
                <a:gd name="T4" fmla="*/ 141 w 141"/>
                <a:gd name="T5" fmla="*/ 0 h 22"/>
                <a:gd name="T6" fmla="*/ 141 w 141"/>
                <a:gd name="T7" fmla="*/ 12 h 22"/>
                <a:gd name="T8" fmla="*/ 0 w 141"/>
                <a:gd name="T9" fmla="*/ 22 h 22"/>
              </a:gdLst>
              <a:ahLst/>
              <a:cxnLst>
                <a:cxn ang="0">
                  <a:pos x="T0" y="T1"/>
                </a:cxn>
                <a:cxn ang="0">
                  <a:pos x="T2" y="T3"/>
                </a:cxn>
                <a:cxn ang="0">
                  <a:pos x="T4" y="T5"/>
                </a:cxn>
                <a:cxn ang="0">
                  <a:pos x="T6" y="T7"/>
                </a:cxn>
                <a:cxn ang="0">
                  <a:pos x="T8" y="T9"/>
                </a:cxn>
              </a:cxnLst>
              <a:rect l="0" t="0" r="r" b="b"/>
              <a:pathLst>
                <a:path w="141" h="22">
                  <a:moveTo>
                    <a:pt x="0" y="22"/>
                  </a:moveTo>
                  <a:lnTo>
                    <a:pt x="0" y="10"/>
                  </a:lnTo>
                  <a:lnTo>
                    <a:pt x="141" y="0"/>
                  </a:lnTo>
                  <a:lnTo>
                    <a:pt x="141" y="12"/>
                  </a:lnTo>
                  <a:lnTo>
                    <a:pt x="0" y="22"/>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65"/>
            <p:cNvSpPr>
              <a:spLocks/>
            </p:cNvSpPr>
            <p:nvPr/>
          </p:nvSpPr>
          <p:spPr bwMode="auto">
            <a:xfrm>
              <a:off x="6219414" y="3128864"/>
              <a:ext cx="331230" cy="225109"/>
            </a:xfrm>
            <a:custGeom>
              <a:avLst/>
              <a:gdLst>
                <a:gd name="T0" fmla="*/ 7 w 206"/>
                <a:gd name="T1" fmla="*/ 140 h 140"/>
                <a:gd name="T2" fmla="*/ 0 w 206"/>
                <a:gd name="T3" fmla="*/ 130 h 140"/>
                <a:gd name="T4" fmla="*/ 198 w 206"/>
                <a:gd name="T5" fmla="*/ 0 h 140"/>
                <a:gd name="T6" fmla="*/ 206 w 206"/>
                <a:gd name="T7" fmla="*/ 10 h 140"/>
                <a:gd name="T8" fmla="*/ 7 w 206"/>
                <a:gd name="T9" fmla="*/ 140 h 140"/>
              </a:gdLst>
              <a:ahLst/>
              <a:cxnLst>
                <a:cxn ang="0">
                  <a:pos x="T0" y="T1"/>
                </a:cxn>
                <a:cxn ang="0">
                  <a:pos x="T2" y="T3"/>
                </a:cxn>
                <a:cxn ang="0">
                  <a:pos x="T4" y="T5"/>
                </a:cxn>
                <a:cxn ang="0">
                  <a:pos x="T6" y="T7"/>
                </a:cxn>
                <a:cxn ang="0">
                  <a:pos x="T8" y="T9"/>
                </a:cxn>
              </a:cxnLst>
              <a:rect l="0" t="0" r="r" b="b"/>
              <a:pathLst>
                <a:path w="206" h="140">
                  <a:moveTo>
                    <a:pt x="7" y="140"/>
                  </a:moveTo>
                  <a:lnTo>
                    <a:pt x="0" y="130"/>
                  </a:lnTo>
                  <a:lnTo>
                    <a:pt x="198" y="0"/>
                  </a:lnTo>
                  <a:lnTo>
                    <a:pt x="206" y="10"/>
                  </a:lnTo>
                  <a:lnTo>
                    <a:pt x="7" y="140"/>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66"/>
            <p:cNvSpPr>
              <a:spLocks/>
            </p:cNvSpPr>
            <p:nvPr/>
          </p:nvSpPr>
          <p:spPr bwMode="auto">
            <a:xfrm>
              <a:off x="6018425" y="3342718"/>
              <a:ext cx="215460" cy="371430"/>
            </a:xfrm>
            <a:custGeom>
              <a:avLst/>
              <a:gdLst>
                <a:gd name="T0" fmla="*/ 9 w 134"/>
                <a:gd name="T1" fmla="*/ 231 h 231"/>
                <a:gd name="T2" fmla="*/ 0 w 134"/>
                <a:gd name="T3" fmla="*/ 224 h 231"/>
                <a:gd name="T4" fmla="*/ 125 w 134"/>
                <a:gd name="T5" fmla="*/ 0 h 231"/>
                <a:gd name="T6" fmla="*/ 134 w 134"/>
                <a:gd name="T7" fmla="*/ 4 h 231"/>
                <a:gd name="T8" fmla="*/ 9 w 134"/>
                <a:gd name="T9" fmla="*/ 231 h 231"/>
              </a:gdLst>
              <a:ahLst/>
              <a:cxnLst>
                <a:cxn ang="0">
                  <a:pos x="T0" y="T1"/>
                </a:cxn>
                <a:cxn ang="0">
                  <a:pos x="T2" y="T3"/>
                </a:cxn>
                <a:cxn ang="0">
                  <a:pos x="T4" y="T5"/>
                </a:cxn>
                <a:cxn ang="0">
                  <a:pos x="T6" y="T7"/>
                </a:cxn>
                <a:cxn ang="0">
                  <a:pos x="T8" y="T9"/>
                </a:cxn>
              </a:cxnLst>
              <a:rect l="0" t="0" r="r" b="b"/>
              <a:pathLst>
                <a:path w="134" h="231">
                  <a:moveTo>
                    <a:pt x="9" y="231"/>
                  </a:moveTo>
                  <a:lnTo>
                    <a:pt x="0" y="224"/>
                  </a:lnTo>
                  <a:lnTo>
                    <a:pt x="125" y="0"/>
                  </a:lnTo>
                  <a:lnTo>
                    <a:pt x="134" y="4"/>
                  </a:lnTo>
                  <a:lnTo>
                    <a:pt x="9" y="231"/>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67"/>
            <p:cNvSpPr>
              <a:spLocks/>
            </p:cNvSpPr>
            <p:nvPr/>
          </p:nvSpPr>
          <p:spPr bwMode="auto">
            <a:xfrm>
              <a:off x="6021641" y="3421506"/>
              <a:ext cx="529003" cy="284602"/>
            </a:xfrm>
            <a:custGeom>
              <a:avLst/>
              <a:gdLst>
                <a:gd name="T0" fmla="*/ 5 w 329"/>
                <a:gd name="T1" fmla="*/ 177 h 177"/>
                <a:gd name="T2" fmla="*/ 0 w 329"/>
                <a:gd name="T3" fmla="*/ 168 h 177"/>
                <a:gd name="T4" fmla="*/ 324 w 329"/>
                <a:gd name="T5" fmla="*/ 0 h 177"/>
                <a:gd name="T6" fmla="*/ 329 w 329"/>
                <a:gd name="T7" fmla="*/ 10 h 177"/>
                <a:gd name="T8" fmla="*/ 5 w 329"/>
                <a:gd name="T9" fmla="*/ 177 h 177"/>
              </a:gdLst>
              <a:ahLst/>
              <a:cxnLst>
                <a:cxn ang="0">
                  <a:pos x="T0" y="T1"/>
                </a:cxn>
                <a:cxn ang="0">
                  <a:pos x="T2" y="T3"/>
                </a:cxn>
                <a:cxn ang="0">
                  <a:pos x="T4" y="T5"/>
                </a:cxn>
                <a:cxn ang="0">
                  <a:pos x="T6" y="T7"/>
                </a:cxn>
                <a:cxn ang="0">
                  <a:pos x="T8" y="T9"/>
                </a:cxn>
              </a:cxnLst>
              <a:rect l="0" t="0" r="r" b="b"/>
              <a:pathLst>
                <a:path w="329" h="177">
                  <a:moveTo>
                    <a:pt x="5" y="177"/>
                  </a:moveTo>
                  <a:lnTo>
                    <a:pt x="0" y="168"/>
                  </a:lnTo>
                  <a:lnTo>
                    <a:pt x="324" y="0"/>
                  </a:lnTo>
                  <a:lnTo>
                    <a:pt x="329" y="10"/>
                  </a:lnTo>
                  <a:lnTo>
                    <a:pt x="5" y="177"/>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68"/>
            <p:cNvSpPr>
              <a:spLocks/>
            </p:cNvSpPr>
            <p:nvPr/>
          </p:nvSpPr>
          <p:spPr bwMode="auto">
            <a:xfrm>
              <a:off x="6219414" y="3337894"/>
              <a:ext cx="133457" cy="410020"/>
            </a:xfrm>
            <a:custGeom>
              <a:avLst/>
              <a:gdLst>
                <a:gd name="T0" fmla="*/ 73 w 83"/>
                <a:gd name="T1" fmla="*/ 255 h 255"/>
                <a:gd name="T2" fmla="*/ 0 w 83"/>
                <a:gd name="T3" fmla="*/ 5 h 255"/>
                <a:gd name="T4" fmla="*/ 12 w 83"/>
                <a:gd name="T5" fmla="*/ 0 h 255"/>
                <a:gd name="T6" fmla="*/ 83 w 83"/>
                <a:gd name="T7" fmla="*/ 251 h 255"/>
                <a:gd name="T8" fmla="*/ 73 w 83"/>
                <a:gd name="T9" fmla="*/ 255 h 255"/>
              </a:gdLst>
              <a:ahLst/>
              <a:cxnLst>
                <a:cxn ang="0">
                  <a:pos x="T0" y="T1"/>
                </a:cxn>
                <a:cxn ang="0">
                  <a:pos x="T2" y="T3"/>
                </a:cxn>
                <a:cxn ang="0">
                  <a:pos x="T4" y="T5"/>
                </a:cxn>
                <a:cxn ang="0">
                  <a:pos x="T6" y="T7"/>
                </a:cxn>
                <a:cxn ang="0">
                  <a:pos x="T8" y="T9"/>
                </a:cxn>
              </a:cxnLst>
              <a:rect l="0" t="0" r="r" b="b"/>
              <a:pathLst>
                <a:path w="83" h="255">
                  <a:moveTo>
                    <a:pt x="73" y="255"/>
                  </a:moveTo>
                  <a:lnTo>
                    <a:pt x="0" y="5"/>
                  </a:lnTo>
                  <a:lnTo>
                    <a:pt x="12" y="0"/>
                  </a:lnTo>
                  <a:lnTo>
                    <a:pt x="83" y="251"/>
                  </a:lnTo>
                  <a:lnTo>
                    <a:pt x="73" y="255"/>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69"/>
            <p:cNvSpPr>
              <a:spLocks/>
            </p:cNvSpPr>
            <p:nvPr/>
          </p:nvSpPr>
          <p:spPr bwMode="auto">
            <a:xfrm>
              <a:off x="5751512" y="3140120"/>
              <a:ext cx="281385" cy="562773"/>
            </a:xfrm>
            <a:custGeom>
              <a:avLst/>
              <a:gdLst>
                <a:gd name="T0" fmla="*/ 163 w 175"/>
                <a:gd name="T1" fmla="*/ 350 h 350"/>
                <a:gd name="T2" fmla="*/ 0 w 175"/>
                <a:gd name="T3" fmla="*/ 5 h 350"/>
                <a:gd name="T4" fmla="*/ 10 w 175"/>
                <a:gd name="T5" fmla="*/ 0 h 350"/>
                <a:gd name="T6" fmla="*/ 175 w 175"/>
                <a:gd name="T7" fmla="*/ 345 h 350"/>
                <a:gd name="T8" fmla="*/ 163 w 175"/>
                <a:gd name="T9" fmla="*/ 350 h 350"/>
              </a:gdLst>
              <a:ahLst/>
              <a:cxnLst>
                <a:cxn ang="0">
                  <a:pos x="T0" y="T1"/>
                </a:cxn>
                <a:cxn ang="0">
                  <a:pos x="T2" y="T3"/>
                </a:cxn>
                <a:cxn ang="0">
                  <a:pos x="T4" y="T5"/>
                </a:cxn>
                <a:cxn ang="0">
                  <a:pos x="T6" y="T7"/>
                </a:cxn>
                <a:cxn ang="0">
                  <a:pos x="T8" y="T9"/>
                </a:cxn>
              </a:cxnLst>
              <a:rect l="0" t="0" r="r" b="b"/>
              <a:pathLst>
                <a:path w="175" h="350">
                  <a:moveTo>
                    <a:pt x="163" y="350"/>
                  </a:moveTo>
                  <a:lnTo>
                    <a:pt x="0" y="5"/>
                  </a:lnTo>
                  <a:lnTo>
                    <a:pt x="10" y="0"/>
                  </a:lnTo>
                  <a:lnTo>
                    <a:pt x="175" y="345"/>
                  </a:lnTo>
                  <a:lnTo>
                    <a:pt x="163" y="350"/>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70"/>
            <p:cNvSpPr>
              <a:spLocks/>
            </p:cNvSpPr>
            <p:nvPr/>
          </p:nvSpPr>
          <p:spPr bwMode="auto">
            <a:xfrm>
              <a:off x="5630918" y="2559660"/>
              <a:ext cx="136673" cy="588499"/>
            </a:xfrm>
            <a:custGeom>
              <a:avLst/>
              <a:gdLst>
                <a:gd name="T0" fmla="*/ 73 w 85"/>
                <a:gd name="T1" fmla="*/ 366 h 366"/>
                <a:gd name="T2" fmla="*/ 0 w 85"/>
                <a:gd name="T3" fmla="*/ 2 h 366"/>
                <a:gd name="T4" fmla="*/ 11 w 85"/>
                <a:gd name="T5" fmla="*/ 0 h 366"/>
                <a:gd name="T6" fmla="*/ 85 w 85"/>
                <a:gd name="T7" fmla="*/ 366 h 366"/>
                <a:gd name="T8" fmla="*/ 73 w 85"/>
                <a:gd name="T9" fmla="*/ 366 h 366"/>
              </a:gdLst>
              <a:ahLst/>
              <a:cxnLst>
                <a:cxn ang="0">
                  <a:pos x="T0" y="T1"/>
                </a:cxn>
                <a:cxn ang="0">
                  <a:pos x="T2" y="T3"/>
                </a:cxn>
                <a:cxn ang="0">
                  <a:pos x="T4" y="T5"/>
                </a:cxn>
                <a:cxn ang="0">
                  <a:pos x="T6" y="T7"/>
                </a:cxn>
                <a:cxn ang="0">
                  <a:pos x="T8" y="T9"/>
                </a:cxn>
              </a:cxnLst>
              <a:rect l="0" t="0" r="r" b="b"/>
              <a:pathLst>
                <a:path w="85" h="366">
                  <a:moveTo>
                    <a:pt x="73" y="366"/>
                  </a:moveTo>
                  <a:lnTo>
                    <a:pt x="0" y="2"/>
                  </a:lnTo>
                  <a:lnTo>
                    <a:pt x="11" y="0"/>
                  </a:lnTo>
                  <a:lnTo>
                    <a:pt x="85" y="366"/>
                  </a:lnTo>
                  <a:lnTo>
                    <a:pt x="73" y="366"/>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71"/>
            <p:cNvSpPr>
              <a:spLocks/>
            </p:cNvSpPr>
            <p:nvPr/>
          </p:nvSpPr>
          <p:spPr bwMode="auto">
            <a:xfrm>
              <a:off x="5634134" y="2559660"/>
              <a:ext cx="270129" cy="223501"/>
            </a:xfrm>
            <a:custGeom>
              <a:avLst/>
              <a:gdLst>
                <a:gd name="T0" fmla="*/ 161 w 168"/>
                <a:gd name="T1" fmla="*/ 139 h 139"/>
                <a:gd name="T2" fmla="*/ 0 w 168"/>
                <a:gd name="T3" fmla="*/ 7 h 139"/>
                <a:gd name="T4" fmla="*/ 7 w 168"/>
                <a:gd name="T5" fmla="*/ 0 h 139"/>
                <a:gd name="T6" fmla="*/ 168 w 168"/>
                <a:gd name="T7" fmla="*/ 130 h 139"/>
                <a:gd name="T8" fmla="*/ 161 w 168"/>
                <a:gd name="T9" fmla="*/ 139 h 139"/>
              </a:gdLst>
              <a:ahLst/>
              <a:cxnLst>
                <a:cxn ang="0">
                  <a:pos x="T0" y="T1"/>
                </a:cxn>
                <a:cxn ang="0">
                  <a:pos x="T2" y="T3"/>
                </a:cxn>
                <a:cxn ang="0">
                  <a:pos x="T4" y="T5"/>
                </a:cxn>
                <a:cxn ang="0">
                  <a:pos x="T6" y="T7"/>
                </a:cxn>
                <a:cxn ang="0">
                  <a:pos x="T8" y="T9"/>
                </a:cxn>
              </a:cxnLst>
              <a:rect l="0" t="0" r="r" b="b"/>
              <a:pathLst>
                <a:path w="168" h="139">
                  <a:moveTo>
                    <a:pt x="161" y="139"/>
                  </a:moveTo>
                  <a:lnTo>
                    <a:pt x="0" y="7"/>
                  </a:lnTo>
                  <a:lnTo>
                    <a:pt x="7" y="0"/>
                  </a:lnTo>
                  <a:lnTo>
                    <a:pt x="168" y="130"/>
                  </a:lnTo>
                  <a:lnTo>
                    <a:pt x="161" y="139"/>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72"/>
            <p:cNvSpPr>
              <a:spLocks/>
            </p:cNvSpPr>
            <p:nvPr/>
          </p:nvSpPr>
          <p:spPr bwMode="auto">
            <a:xfrm>
              <a:off x="5748296" y="2775122"/>
              <a:ext cx="159183" cy="364998"/>
            </a:xfrm>
            <a:custGeom>
              <a:avLst/>
              <a:gdLst>
                <a:gd name="T0" fmla="*/ 9 w 99"/>
                <a:gd name="T1" fmla="*/ 227 h 227"/>
                <a:gd name="T2" fmla="*/ 0 w 99"/>
                <a:gd name="T3" fmla="*/ 223 h 227"/>
                <a:gd name="T4" fmla="*/ 90 w 99"/>
                <a:gd name="T5" fmla="*/ 0 h 227"/>
                <a:gd name="T6" fmla="*/ 99 w 99"/>
                <a:gd name="T7" fmla="*/ 5 h 227"/>
                <a:gd name="T8" fmla="*/ 9 w 99"/>
                <a:gd name="T9" fmla="*/ 227 h 227"/>
              </a:gdLst>
              <a:ahLst/>
              <a:cxnLst>
                <a:cxn ang="0">
                  <a:pos x="T0" y="T1"/>
                </a:cxn>
                <a:cxn ang="0">
                  <a:pos x="T2" y="T3"/>
                </a:cxn>
                <a:cxn ang="0">
                  <a:pos x="T4" y="T5"/>
                </a:cxn>
                <a:cxn ang="0">
                  <a:pos x="T6" y="T7"/>
                </a:cxn>
                <a:cxn ang="0">
                  <a:pos x="T8" y="T9"/>
                </a:cxn>
              </a:cxnLst>
              <a:rect l="0" t="0" r="r" b="b"/>
              <a:pathLst>
                <a:path w="99" h="227">
                  <a:moveTo>
                    <a:pt x="9" y="227"/>
                  </a:moveTo>
                  <a:lnTo>
                    <a:pt x="0" y="223"/>
                  </a:lnTo>
                  <a:lnTo>
                    <a:pt x="90" y="0"/>
                  </a:lnTo>
                  <a:lnTo>
                    <a:pt x="99" y="5"/>
                  </a:lnTo>
                  <a:lnTo>
                    <a:pt x="9" y="227"/>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73"/>
            <p:cNvSpPr>
              <a:spLocks/>
            </p:cNvSpPr>
            <p:nvPr/>
          </p:nvSpPr>
          <p:spPr bwMode="auto">
            <a:xfrm>
              <a:off x="5893008" y="2768690"/>
              <a:ext cx="287816" cy="170440"/>
            </a:xfrm>
            <a:custGeom>
              <a:avLst/>
              <a:gdLst>
                <a:gd name="T0" fmla="*/ 175 w 179"/>
                <a:gd name="T1" fmla="*/ 106 h 106"/>
                <a:gd name="T2" fmla="*/ 0 w 179"/>
                <a:gd name="T3" fmla="*/ 9 h 106"/>
                <a:gd name="T4" fmla="*/ 4 w 179"/>
                <a:gd name="T5" fmla="*/ 0 h 106"/>
                <a:gd name="T6" fmla="*/ 179 w 179"/>
                <a:gd name="T7" fmla="*/ 97 h 106"/>
                <a:gd name="T8" fmla="*/ 175 w 179"/>
                <a:gd name="T9" fmla="*/ 106 h 106"/>
              </a:gdLst>
              <a:ahLst/>
              <a:cxnLst>
                <a:cxn ang="0">
                  <a:pos x="T0" y="T1"/>
                </a:cxn>
                <a:cxn ang="0">
                  <a:pos x="T2" y="T3"/>
                </a:cxn>
                <a:cxn ang="0">
                  <a:pos x="T4" y="T5"/>
                </a:cxn>
                <a:cxn ang="0">
                  <a:pos x="T6" y="T7"/>
                </a:cxn>
                <a:cxn ang="0">
                  <a:pos x="T8" y="T9"/>
                </a:cxn>
              </a:cxnLst>
              <a:rect l="0" t="0" r="r" b="b"/>
              <a:pathLst>
                <a:path w="179" h="106">
                  <a:moveTo>
                    <a:pt x="175" y="106"/>
                  </a:moveTo>
                  <a:lnTo>
                    <a:pt x="0" y="9"/>
                  </a:lnTo>
                  <a:lnTo>
                    <a:pt x="4" y="0"/>
                  </a:lnTo>
                  <a:lnTo>
                    <a:pt x="179" y="97"/>
                  </a:lnTo>
                  <a:lnTo>
                    <a:pt x="175" y="106"/>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74"/>
            <p:cNvSpPr>
              <a:spLocks/>
            </p:cNvSpPr>
            <p:nvPr/>
          </p:nvSpPr>
          <p:spPr bwMode="auto">
            <a:xfrm>
              <a:off x="6161529" y="2927874"/>
              <a:ext cx="69140" cy="421276"/>
            </a:xfrm>
            <a:custGeom>
              <a:avLst/>
              <a:gdLst>
                <a:gd name="T0" fmla="*/ 34 w 43"/>
                <a:gd name="T1" fmla="*/ 262 h 262"/>
                <a:gd name="T2" fmla="*/ 0 w 43"/>
                <a:gd name="T3" fmla="*/ 2 h 262"/>
                <a:gd name="T4" fmla="*/ 12 w 43"/>
                <a:gd name="T5" fmla="*/ 0 h 262"/>
                <a:gd name="T6" fmla="*/ 43 w 43"/>
                <a:gd name="T7" fmla="*/ 260 h 262"/>
                <a:gd name="T8" fmla="*/ 34 w 43"/>
                <a:gd name="T9" fmla="*/ 262 h 262"/>
              </a:gdLst>
              <a:ahLst/>
              <a:cxnLst>
                <a:cxn ang="0">
                  <a:pos x="T0" y="T1"/>
                </a:cxn>
                <a:cxn ang="0">
                  <a:pos x="T2" y="T3"/>
                </a:cxn>
                <a:cxn ang="0">
                  <a:pos x="T4" y="T5"/>
                </a:cxn>
                <a:cxn ang="0">
                  <a:pos x="T6" y="T7"/>
                </a:cxn>
                <a:cxn ang="0">
                  <a:pos x="T8" y="T9"/>
                </a:cxn>
              </a:cxnLst>
              <a:rect l="0" t="0" r="r" b="b"/>
              <a:pathLst>
                <a:path w="43" h="262">
                  <a:moveTo>
                    <a:pt x="34" y="262"/>
                  </a:moveTo>
                  <a:lnTo>
                    <a:pt x="0" y="2"/>
                  </a:lnTo>
                  <a:lnTo>
                    <a:pt x="12" y="0"/>
                  </a:lnTo>
                  <a:lnTo>
                    <a:pt x="43" y="260"/>
                  </a:lnTo>
                  <a:lnTo>
                    <a:pt x="34" y="262"/>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75"/>
            <p:cNvSpPr>
              <a:spLocks/>
            </p:cNvSpPr>
            <p:nvPr/>
          </p:nvSpPr>
          <p:spPr bwMode="auto">
            <a:xfrm>
              <a:off x="6174393" y="2924658"/>
              <a:ext cx="371428" cy="215462"/>
            </a:xfrm>
            <a:custGeom>
              <a:avLst/>
              <a:gdLst>
                <a:gd name="T0" fmla="*/ 226 w 231"/>
                <a:gd name="T1" fmla="*/ 134 h 134"/>
                <a:gd name="T2" fmla="*/ 0 w 231"/>
                <a:gd name="T3" fmla="*/ 9 h 134"/>
                <a:gd name="T4" fmla="*/ 4 w 231"/>
                <a:gd name="T5" fmla="*/ 0 h 134"/>
                <a:gd name="T6" fmla="*/ 231 w 231"/>
                <a:gd name="T7" fmla="*/ 125 h 134"/>
                <a:gd name="T8" fmla="*/ 226 w 231"/>
                <a:gd name="T9" fmla="*/ 134 h 134"/>
              </a:gdLst>
              <a:ahLst/>
              <a:cxnLst>
                <a:cxn ang="0">
                  <a:pos x="T0" y="T1"/>
                </a:cxn>
                <a:cxn ang="0">
                  <a:pos x="T2" y="T3"/>
                </a:cxn>
                <a:cxn ang="0">
                  <a:pos x="T4" y="T5"/>
                </a:cxn>
                <a:cxn ang="0">
                  <a:pos x="T6" y="T7"/>
                </a:cxn>
                <a:cxn ang="0">
                  <a:pos x="T8" y="T9"/>
                </a:cxn>
              </a:cxnLst>
              <a:rect l="0" t="0" r="r" b="b"/>
              <a:pathLst>
                <a:path w="231" h="134">
                  <a:moveTo>
                    <a:pt x="226" y="134"/>
                  </a:moveTo>
                  <a:lnTo>
                    <a:pt x="0" y="9"/>
                  </a:lnTo>
                  <a:lnTo>
                    <a:pt x="4" y="0"/>
                  </a:lnTo>
                  <a:lnTo>
                    <a:pt x="231" y="125"/>
                  </a:lnTo>
                  <a:lnTo>
                    <a:pt x="226" y="134"/>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76"/>
            <p:cNvSpPr>
              <a:spLocks/>
            </p:cNvSpPr>
            <p:nvPr/>
          </p:nvSpPr>
          <p:spPr bwMode="auto">
            <a:xfrm>
              <a:off x="6132587" y="2710805"/>
              <a:ext cx="53061" cy="225109"/>
            </a:xfrm>
            <a:custGeom>
              <a:avLst/>
              <a:gdLst>
                <a:gd name="T0" fmla="*/ 21 w 33"/>
                <a:gd name="T1" fmla="*/ 140 h 140"/>
                <a:gd name="T2" fmla="*/ 0 w 33"/>
                <a:gd name="T3" fmla="*/ 0 h 140"/>
                <a:gd name="T4" fmla="*/ 9 w 33"/>
                <a:gd name="T5" fmla="*/ 0 h 140"/>
                <a:gd name="T6" fmla="*/ 33 w 33"/>
                <a:gd name="T7" fmla="*/ 137 h 140"/>
                <a:gd name="T8" fmla="*/ 21 w 33"/>
                <a:gd name="T9" fmla="*/ 140 h 140"/>
              </a:gdLst>
              <a:ahLst/>
              <a:cxnLst>
                <a:cxn ang="0">
                  <a:pos x="T0" y="T1"/>
                </a:cxn>
                <a:cxn ang="0">
                  <a:pos x="T2" y="T3"/>
                </a:cxn>
                <a:cxn ang="0">
                  <a:pos x="T4" y="T5"/>
                </a:cxn>
                <a:cxn ang="0">
                  <a:pos x="T6" y="T7"/>
                </a:cxn>
                <a:cxn ang="0">
                  <a:pos x="T8" y="T9"/>
                </a:cxn>
              </a:cxnLst>
              <a:rect l="0" t="0" r="r" b="b"/>
              <a:pathLst>
                <a:path w="33" h="140">
                  <a:moveTo>
                    <a:pt x="21" y="140"/>
                  </a:moveTo>
                  <a:lnTo>
                    <a:pt x="0" y="0"/>
                  </a:lnTo>
                  <a:lnTo>
                    <a:pt x="9" y="0"/>
                  </a:lnTo>
                  <a:lnTo>
                    <a:pt x="33" y="137"/>
                  </a:lnTo>
                  <a:lnTo>
                    <a:pt x="21" y="14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77"/>
            <p:cNvSpPr>
              <a:spLocks/>
            </p:cNvSpPr>
            <p:nvPr/>
          </p:nvSpPr>
          <p:spPr bwMode="auto">
            <a:xfrm>
              <a:off x="5756335" y="2919834"/>
              <a:ext cx="421273" cy="217069"/>
            </a:xfrm>
            <a:custGeom>
              <a:avLst/>
              <a:gdLst>
                <a:gd name="T0" fmla="*/ 4 w 262"/>
                <a:gd name="T1" fmla="*/ 135 h 135"/>
                <a:gd name="T2" fmla="*/ 0 w 262"/>
                <a:gd name="T3" fmla="*/ 125 h 135"/>
                <a:gd name="T4" fmla="*/ 257 w 262"/>
                <a:gd name="T5" fmla="*/ 0 h 135"/>
                <a:gd name="T6" fmla="*/ 262 w 262"/>
                <a:gd name="T7" fmla="*/ 10 h 135"/>
                <a:gd name="T8" fmla="*/ 4 w 262"/>
                <a:gd name="T9" fmla="*/ 135 h 135"/>
              </a:gdLst>
              <a:ahLst/>
              <a:cxnLst>
                <a:cxn ang="0">
                  <a:pos x="T0" y="T1"/>
                </a:cxn>
                <a:cxn ang="0">
                  <a:pos x="T2" y="T3"/>
                </a:cxn>
                <a:cxn ang="0">
                  <a:pos x="T4" y="T5"/>
                </a:cxn>
                <a:cxn ang="0">
                  <a:pos x="T6" y="T7"/>
                </a:cxn>
                <a:cxn ang="0">
                  <a:pos x="T8" y="T9"/>
                </a:cxn>
              </a:cxnLst>
              <a:rect l="0" t="0" r="r" b="b"/>
              <a:pathLst>
                <a:path w="262" h="135">
                  <a:moveTo>
                    <a:pt x="4" y="135"/>
                  </a:moveTo>
                  <a:lnTo>
                    <a:pt x="0" y="125"/>
                  </a:lnTo>
                  <a:lnTo>
                    <a:pt x="257" y="0"/>
                  </a:lnTo>
                  <a:lnTo>
                    <a:pt x="262" y="10"/>
                  </a:lnTo>
                  <a:lnTo>
                    <a:pt x="4" y="135"/>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78"/>
            <p:cNvSpPr>
              <a:spLocks/>
            </p:cNvSpPr>
            <p:nvPr/>
          </p:nvSpPr>
          <p:spPr bwMode="auto">
            <a:xfrm>
              <a:off x="5756335" y="3125648"/>
              <a:ext cx="466295" cy="217069"/>
            </a:xfrm>
            <a:custGeom>
              <a:avLst/>
              <a:gdLst>
                <a:gd name="T0" fmla="*/ 288 w 290"/>
                <a:gd name="T1" fmla="*/ 135 h 135"/>
                <a:gd name="T2" fmla="*/ 0 w 290"/>
                <a:gd name="T3" fmla="*/ 9 h 135"/>
                <a:gd name="T4" fmla="*/ 4 w 290"/>
                <a:gd name="T5" fmla="*/ 0 h 135"/>
                <a:gd name="T6" fmla="*/ 290 w 290"/>
                <a:gd name="T7" fmla="*/ 125 h 135"/>
                <a:gd name="T8" fmla="*/ 288 w 290"/>
                <a:gd name="T9" fmla="*/ 135 h 135"/>
              </a:gdLst>
              <a:ahLst/>
              <a:cxnLst>
                <a:cxn ang="0">
                  <a:pos x="T0" y="T1"/>
                </a:cxn>
                <a:cxn ang="0">
                  <a:pos x="T2" y="T3"/>
                </a:cxn>
                <a:cxn ang="0">
                  <a:pos x="T4" y="T5"/>
                </a:cxn>
                <a:cxn ang="0">
                  <a:pos x="T6" y="T7"/>
                </a:cxn>
                <a:cxn ang="0">
                  <a:pos x="T8" y="T9"/>
                </a:cxn>
              </a:cxnLst>
              <a:rect l="0" t="0" r="r" b="b"/>
              <a:pathLst>
                <a:path w="290" h="135">
                  <a:moveTo>
                    <a:pt x="288" y="135"/>
                  </a:moveTo>
                  <a:lnTo>
                    <a:pt x="0" y="9"/>
                  </a:lnTo>
                  <a:lnTo>
                    <a:pt x="4" y="0"/>
                  </a:lnTo>
                  <a:lnTo>
                    <a:pt x="290" y="125"/>
                  </a:lnTo>
                  <a:lnTo>
                    <a:pt x="288" y="135"/>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79"/>
            <p:cNvSpPr>
              <a:spLocks/>
            </p:cNvSpPr>
            <p:nvPr/>
          </p:nvSpPr>
          <p:spPr bwMode="auto">
            <a:xfrm>
              <a:off x="6230670" y="3270361"/>
              <a:ext cx="995298" cy="83612"/>
            </a:xfrm>
            <a:custGeom>
              <a:avLst/>
              <a:gdLst>
                <a:gd name="T0" fmla="*/ 0 w 619"/>
                <a:gd name="T1" fmla="*/ 52 h 52"/>
                <a:gd name="T2" fmla="*/ 0 w 619"/>
                <a:gd name="T3" fmla="*/ 40 h 52"/>
                <a:gd name="T4" fmla="*/ 619 w 619"/>
                <a:gd name="T5" fmla="*/ 0 h 52"/>
                <a:gd name="T6" fmla="*/ 619 w 619"/>
                <a:gd name="T7" fmla="*/ 11 h 52"/>
                <a:gd name="T8" fmla="*/ 0 w 619"/>
                <a:gd name="T9" fmla="*/ 52 h 52"/>
              </a:gdLst>
              <a:ahLst/>
              <a:cxnLst>
                <a:cxn ang="0">
                  <a:pos x="T0" y="T1"/>
                </a:cxn>
                <a:cxn ang="0">
                  <a:pos x="T2" y="T3"/>
                </a:cxn>
                <a:cxn ang="0">
                  <a:pos x="T4" y="T5"/>
                </a:cxn>
                <a:cxn ang="0">
                  <a:pos x="T6" y="T7"/>
                </a:cxn>
                <a:cxn ang="0">
                  <a:pos x="T8" y="T9"/>
                </a:cxn>
              </a:cxnLst>
              <a:rect l="0" t="0" r="r" b="b"/>
              <a:pathLst>
                <a:path w="619" h="52">
                  <a:moveTo>
                    <a:pt x="0" y="52"/>
                  </a:moveTo>
                  <a:lnTo>
                    <a:pt x="0" y="40"/>
                  </a:lnTo>
                  <a:lnTo>
                    <a:pt x="619" y="0"/>
                  </a:lnTo>
                  <a:lnTo>
                    <a:pt x="619" y="11"/>
                  </a:lnTo>
                  <a:lnTo>
                    <a:pt x="0" y="52"/>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80"/>
            <p:cNvSpPr>
              <a:spLocks/>
            </p:cNvSpPr>
            <p:nvPr/>
          </p:nvSpPr>
          <p:spPr bwMode="auto">
            <a:xfrm>
              <a:off x="7016939" y="2858733"/>
              <a:ext cx="414842" cy="197774"/>
            </a:xfrm>
            <a:custGeom>
              <a:avLst/>
              <a:gdLst>
                <a:gd name="T0" fmla="*/ 5 w 258"/>
                <a:gd name="T1" fmla="*/ 123 h 123"/>
                <a:gd name="T2" fmla="*/ 0 w 258"/>
                <a:gd name="T3" fmla="*/ 114 h 123"/>
                <a:gd name="T4" fmla="*/ 253 w 258"/>
                <a:gd name="T5" fmla="*/ 0 h 123"/>
                <a:gd name="T6" fmla="*/ 258 w 258"/>
                <a:gd name="T7" fmla="*/ 10 h 123"/>
                <a:gd name="T8" fmla="*/ 5 w 258"/>
                <a:gd name="T9" fmla="*/ 123 h 123"/>
              </a:gdLst>
              <a:ahLst/>
              <a:cxnLst>
                <a:cxn ang="0">
                  <a:pos x="T0" y="T1"/>
                </a:cxn>
                <a:cxn ang="0">
                  <a:pos x="T2" y="T3"/>
                </a:cxn>
                <a:cxn ang="0">
                  <a:pos x="T4" y="T5"/>
                </a:cxn>
                <a:cxn ang="0">
                  <a:pos x="T6" y="T7"/>
                </a:cxn>
                <a:cxn ang="0">
                  <a:pos x="T8" y="T9"/>
                </a:cxn>
              </a:cxnLst>
              <a:rect l="0" t="0" r="r" b="b"/>
              <a:pathLst>
                <a:path w="258" h="123">
                  <a:moveTo>
                    <a:pt x="5" y="123"/>
                  </a:moveTo>
                  <a:lnTo>
                    <a:pt x="0" y="114"/>
                  </a:lnTo>
                  <a:lnTo>
                    <a:pt x="253" y="0"/>
                  </a:lnTo>
                  <a:lnTo>
                    <a:pt x="258" y="10"/>
                  </a:lnTo>
                  <a:lnTo>
                    <a:pt x="5" y="123"/>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81"/>
            <p:cNvSpPr>
              <a:spLocks/>
            </p:cNvSpPr>
            <p:nvPr/>
          </p:nvSpPr>
          <p:spPr bwMode="auto">
            <a:xfrm>
              <a:off x="6774144" y="3042037"/>
              <a:ext cx="250834" cy="83612"/>
            </a:xfrm>
            <a:custGeom>
              <a:avLst/>
              <a:gdLst>
                <a:gd name="T0" fmla="*/ 2 w 156"/>
                <a:gd name="T1" fmla="*/ 52 h 52"/>
                <a:gd name="T2" fmla="*/ 0 w 156"/>
                <a:gd name="T3" fmla="*/ 40 h 52"/>
                <a:gd name="T4" fmla="*/ 154 w 156"/>
                <a:gd name="T5" fmla="*/ 0 h 52"/>
                <a:gd name="T6" fmla="*/ 156 w 156"/>
                <a:gd name="T7" fmla="*/ 9 h 52"/>
                <a:gd name="T8" fmla="*/ 2 w 156"/>
                <a:gd name="T9" fmla="*/ 52 h 52"/>
              </a:gdLst>
              <a:ahLst/>
              <a:cxnLst>
                <a:cxn ang="0">
                  <a:pos x="T0" y="T1"/>
                </a:cxn>
                <a:cxn ang="0">
                  <a:pos x="T2" y="T3"/>
                </a:cxn>
                <a:cxn ang="0">
                  <a:pos x="T4" y="T5"/>
                </a:cxn>
                <a:cxn ang="0">
                  <a:pos x="T6" y="T7"/>
                </a:cxn>
                <a:cxn ang="0">
                  <a:pos x="T8" y="T9"/>
                </a:cxn>
              </a:cxnLst>
              <a:rect l="0" t="0" r="r" b="b"/>
              <a:pathLst>
                <a:path w="156" h="52">
                  <a:moveTo>
                    <a:pt x="2" y="52"/>
                  </a:moveTo>
                  <a:lnTo>
                    <a:pt x="0" y="40"/>
                  </a:lnTo>
                  <a:lnTo>
                    <a:pt x="154" y="0"/>
                  </a:lnTo>
                  <a:lnTo>
                    <a:pt x="156" y="9"/>
                  </a:lnTo>
                  <a:lnTo>
                    <a:pt x="2" y="52"/>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82"/>
            <p:cNvSpPr>
              <a:spLocks/>
            </p:cNvSpPr>
            <p:nvPr/>
          </p:nvSpPr>
          <p:spPr bwMode="auto">
            <a:xfrm>
              <a:off x="7393191" y="2339375"/>
              <a:ext cx="41806" cy="527398"/>
            </a:xfrm>
            <a:custGeom>
              <a:avLst/>
              <a:gdLst>
                <a:gd name="T0" fmla="*/ 14 w 26"/>
                <a:gd name="T1" fmla="*/ 328 h 328"/>
                <a:gd name="T2" fmla="*/ 0 w 26"/>
                <a:gd name="T3" fmla="*/ 0 h 328"/>
                <a:gd name="T4" fmla="*/ 12 w 26"/>
                <a:gd name="T5" fmla="*/ 0 h 328"/>
                <a:gd name="T6" fmla="*/ 26 w 26"/>
                <a:gd name="T7" fmla="*/ 328 h 328"/>
                <a:gd name="T8" fmla="*/ 14 w 26"/>
                <a:gd name="T9" fmla="*/ 328 h 328"/>
              </a:gdLst>
              <a:ahLst/>
              <a:cxnLst>
                <a:cxn ang="0">
                  <a:pos x="T0" y="T1"/>
                </a:cxn>
                <a:cxn ang="0">
                  <a:pos x="T2" y="T3"/>
                </a:cxn>
                <a:cxn ang="0">
                  <a:pos x="T4" y="T5"/>
                </a:cxn>
                <a:cxn ang="0">
                  <a:pos x="T6" y="T7"/>
                </a:cxn>
                <a:cxn ang="0">
                  <a:pos x="T8" y="T9"/>
                </a:cxn>
              </a:cxnLst>
              <a:rect l="0" t="0" r="r" b="b"/>
              <a:pathLst>
                <a:path w="26" h="328">
                  <a:moveTo>
                    <a:pt x="14" y="328"/>
                  </a:moveTo>
                  <a:lnTo>
                    <a:pt x="0" y="0"/>
                  </a:lnTo>
                  <a:lnTo>
                    <a:pt x="12" y="0"/>
                  </a:lnTo>
                  <a:lnTo>
                    <a:pt x="26" y="328"/>
                  </a:lnTo>
                  <a:lnTo>
                    <a:pt x="14" y="328"/>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83"/>
            <p:cNvSpPr>
              <a:spLocks/>
            </p:cNvSpPr>
            <p:nvPr/>
          </p:nvSpPr>
          <p:spPr bwMode="auto">
            <a:xfrm>
              <a:off x="7108590" y="2004927"/>
              <a:ext cx="300680" cy="340879"/>
            </a:xfrm>
            <a:custGeom>
              <a:avLst/>
              <a:gdLst>
                <a:gd name="T0" fmla="*/ 179 w 187"/>
                <a:gd name="T1" fmla="*/ 212 h 212"/>
                <a:gd name="T2" fmla="*/ 0 w 187"/>
                <a:gd name="T3" fmla="*/ 7 h 212"/>
                <a:gd name="T4" fmla="*/ 9 w 187"/>
                <a:gd name="T5" fmla="*/ 0 h 212"/>
                <a:gd name="T6" fmla="*/ 187 w 187"/>
                <a:gd name="T7" fmla="*/ 205 h 212"/>
                <a:gd name="T8" fmla="*/ 179 w 187"/>
                <a:gd name="T9" fmla="*/ 212 h 212"/>
              </a:gdLst>
              <a:ahLst/>
              <a:cxnLst>
                <a:cxn ang="0">
                  <a:pos x="T0" y="T1"/>
                </a:cxn>
                <a:cxn ang="0">
                  <a:pos x="T2" y="T3"/>
                </a:cxn>
                <a:cxn ang="0">
                  <a:pos x="T4" y="T5"/>
                </a:cxn>
                <a:cxn ang="0">
                  <a:pos x="T6" y="T7"/>
                </a:cxn>
                <a:cxn ang="0">
                  <a:pos x="T8" y="T9"/>
                </a:cxn>
              </a:cxnLst>
              <a:rect l="0" t="0" r="r" b="b"/>
              <a:pathLst>
                <a:path w="187" h="212">
                  <a:moveTo>
                    <a:pt x="179" y="212"/>
                  </a:moveTo>
                  <a:lnTo>
                    <a:pt x="0" y="7"/>
                  </a:lnTo>
                  <a:lnTo>
                    <a:pt x="9" y="0"/>
                  </a:lnTo>
                  <a:lnTo>
                    <a:pt x="187" y="205"/>
                  </a:lnTo>
                  <a:lnTo>
                    <a:pt x="179" y="212"/>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84"/>
            <p:cNvSpPr>
              <a:spLocks/>
            </p:cNvSpPr>
            <p:nvPr/>
          </p:nvSpPr>
          <p:spPr bwMode="auto">
            <a:xfrm>
              <a:off x="7164867" y="2334551"/>
              <a:ext cx="239579" cy="191343"/>
            </a:xfrm>
            <a:custGeom>
              <a:avLst/>
              <a:gdLst>
                <a:gd name="T0" fmla="*/ 7 w 149"/>
                <a:gd name="T1" fmla="*/ 119 h 119"/>
                <a:gd name="T2" fmla="*/ 0 w 149"/>
                <a:gd name="T3" fmla="*/ 109 h 119"/>
                <a:gd name="T4" fmla="*/ 142 w 149"/>
                <a:gd name="T5" fmla="*/ 0 h 119"/>
                <a:gd name="T6" fmla="*/ 149 w 149"/>
                <a:gd name="T7" fmla="*/ 10 h 119"/>
                <a:gd name="T8" fmla="*/ 7 w 149"/>
                <a:gd name="T9" fmla="*/ 119 h 119"/>
              </a:gdLst>
              <a:ahLst/>
              <a:cxnLst>
                <a:cxn ang="0">
                  <a:pos x="T0" y="T1"/>
                </a:cxn>
                <a:cxn ang="0">
                  <a:pos x="T2" y="T3"/>
                </a:cxn>
                <a:cxn ang="0">
                  <a:pos x="T4" y="T5"/>
                </a:cxn>
                <a:cxn ang="0">
                  <a:pos x="T6" y="T7"/>
                </a:cxn>
                <a:cxn ang="0">
                  <a:pos x="T8" y="T9"/>
                </a:cxn>
              </a:cxnLst>
              <a:rect l="0" t="0" r="r" b="b"/>
              <a:pathLst>
                <a:path w="149" h="119">
                  <a:moveTo>
                    <a:pt x="7" y="119"/>
                  </a:moveTo>
                  <a:lnTo>
                    <a:pt x="0" y="109"/>
                  </a:lnTo>
                  <a:lnTo>
                    <a:pt x="142" y="0"/>
                  </a:lnTo>
                  <a:lnTo>
                    <a:pt x="149" y="10"/>
                  </a:lnTo>
                  <a:lnTo>
                    <a:pt x="7" y="119"/>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85"/>
            <p:cNvSpPr>
              <a:spLocks/>
            </p:cNvSpPr>
            <p:nvPr/>
          </p:nvSpPr>
          <p:spPr bwMode="auto">
            <a:xfrm>
              <a:off x="6922072" y="2509814"/>
              <a:ext cx="258874" cy="220285"/>
            </a:xfrm>
            <a:custGeom>
              <a:avLst/>
              <a:gdLst>
                <a:gd name="T0" fmla="*/ 7 w 161"/>
                <a:gd name="T1" fmla="*/ 137 h 137"/>
                <a:gd name="T2" fmla="*/ 0 w 161"/>
                <a:gd name="T3" fmla="*/ 130 h 137"/>
                <a:gd name="T4" fmla="*/ 154 w 161"/>
                <a:gd name="T5" fmla="*/ 0 h 137"/>
                <a:gd name="T6" fmla="*/ 161 w 161"/>
                <a:gd name="T7" fmla="*/ 10 h 137"/>
                <a:gd name="T8" fmla="*/ 7 w 161"/>
                <a:gd name="T9" fmla="*/ 137 h 137"/>
              </a:gdLst>
              <a:ahLst/>
              <a:cxnLst>
                <a:cxn ang="0">
                  <a:pos x="T0" y="T1"/>
                </a:cxn>
                <a:cxn ang="0">
                  <a:pos x="T2" y="T3"/>
                </a:cxn>
                <a:cxn ang="0">
                  <a:pos x="T4" y="T5"/>
                </a:cxn>
                <a:cxn ang="0">
                  <a:pos x="T6" y="T7"/>
                </a:cxn>
                <a:cxn ang="0">
                  <a:pos x="T8" y="T9"/>
                </a:cxn>
              </a:cxnLst>
              <a:rect l="0" t="0" r="r" b="b"/>
              <a:pathLst>
                <a:path w="161" h="137">
                  <a:moveTo>
                    <a:pt x="7" y="137"/>
                  </a:moveTo>
                  <a:lnTo>
                    <a:pt x="0" y="130"/>
                  </a:lnTo>
                  <a:lnTo>
                    <a:pt x="154" y="0"/>
                  </a:lnTo>
                  <a:lnTo>
                    <a:pt x="161" y="10"/>
                  </a:lnTo>
                  <a:lnTo>
                    <a:pt x="7" y="137"/>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86"/>
            <p:cNvSpPr>
              <a:spLocks/>
            </p:cNvSpPr>
            <p:nvPr/>
          </p:nvSpPr>
          <p:spPr bwMode="auto">
            <a:xfrm>
              <a:off x="6523310" y="2662567"/>
              <a:ext cx="410018" cy="67533"/>
            </a:xfrm>
            <a:custGeom>
              <a:avLst/>
              <a:gdLst>
                <a:gd name="T0" fmla="*/ 253 w 255"/>
                <a:gd name="T1" fmla="*/ 42 h 42"/>
                <a:gd name="T2" fmla="*/ 0 w 255"/>
                <a:gd name="T3" fmla="*/ 9 h 42"/>
                <a:gd name="T4" fmla="*/ 2 w 255"/>
                <a:gd name="T5" fmla="*/ 0 h 42"/>
                <a:gd name="T6" fmla="*/ 255 w 255"/>
                <a:gd name="T7" fmla="*/ 33 h 42"/>
                <a:gd name="T8" fmla="*/ 253 w 255"/>
                <a:gd name="T9" fmla="*/ 42 h 42"/>
              </a:gdLst>
              <a:ahLst/>
              <a:cxnLst>
                <a:cxn ang="0">
                  <a:pos x="T0" y="T1"/>
                </a:cxn>
                <a:cxn ang="0">
                  <a:pos x="T2" y="T3"/>
                </a:cxn>
                <a:cxn ang="0">
                  <a:pos x="T4" y="T5"/>
                </a:cxn>
                <a:cxn ang="0">
                  <a:pos x="T6" y="T7"/>
                </a:cxn>
                <a:cxn ang="0">
                  <a:pos x="T8" y="T9"/>
                </a:cxn>
              </a:cxnLst>
              <a:rect l="0" t="0" r="r" b="b"/>
              <a:pathLst>
                <a:path w="255" h="42">
                  <a:moveTo>
                    <a:pt x="253" y="42"/>
                  </a:moveTo>
                  <a:lnTo>
                    <a:pt x="0" y="9"/>
                  </a:lnTo>
                  <a:lnTo>
                    <a:pt x="2" y="0"/>
                  </a:lnTo>
                  <a:lnTo>
                    <a:pt x="255" y="33"/>
                  </a:lnTo>
                  <a:lnTo>
                    <a:pt x="253" y="42"/>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7"/>
            <p:cNvSpPr>
              <a:spLocks/>
            </p:cNvSpPr>
            <p:nvPr/>
          </p:nvSpPr>
          <p:spPr bwMode="auto">
            <a:xfrm>
              <a:off x="6139019" y="2665783"/>
              <a:ext cx="384291" cy="53061"/>
            </a:xfrm>
            <a:custGeom>
              <a:avLst/>
              <a:gdLst>
                <a:gd name="T0" fmla="*/ 0 w 239"/>
                <a:gd name="T1" fmla="*/ 33 h 33"/>
                <a:gd name="T2" fmla="*/ 0 w 239"/>
                <a:gd name="T3" fmla="*/ 24 h 33"/>
                <a:gd name="T4" fmla="*/ 239 w 239"/>
                <a:gd name="T5" fmla="*/ 0 h 33"/>
                <a:gd name="T6" fmla="*/ 239 w 239"/>
                <a:gd name="T7" fmla="*/ 12 h 33"/>
                <a:gd name="T8" fmla="*/ 0 w 239"/>
                <a:gd name="T9" fmla="*/ 33 h 33"/>
              </a:gdLst>
              <a:ahLst/>
              <a:cxnLst>
                <a:cxn ang="0">
                  <a:pos x="T0" y="T1"/>
                </a:cxn>
                <a:cxn ang="0">
                  <a:pos x="T2" y="T3"/>
                </a:cxn>
                <a:cxn ang="0">
                  <a:pos x="T4" y="T5"/>
                </a:cxn>
                <a:cxn ang="0">
                  <a:pos x="T6" y="T7"/>
                </a:cxn>
                <a:cxn ang="0">
                  <a:pos x="T8" y="T9"/>
                </a:cxn>
              </a:cxnLst>
              <a:rect l="0" t="0" r="r" b="b"/>
              <a:pathLst>
                <a:path w="239" h="33">
                  <a:moveTo>
                    <a:pt x="0" y="33"/>
                  </a:moveTo>
                  <a:lnTo>
                    <a:pt x="0" y="24"/>
                  </a:lnTo>
                  <a:lnTo>
                    <a:pt x="239" y="0"/>
                  </a:lnTo>
                  <a:lnTo>
                    <a:pt x="239" y="12"/>
                  </a:lnTo>
                  <a:lnTo>
                    <a:pt x="0" y="33"/>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88"/>
            <p:cNvSpPr>
              <a:spLocks/>
            </p:cNvSpPr>
            <p:nvPr/>
          </p:nvSpPr>
          <p:spPr bwMode="auto">
            <a:xfrm>
              <a:off x="5637350" y="2554836"/>
              <a:ext cx="506493" cy="167224"/>
            </a:xfrm>
            <a:custGeom>
              <a:avLst/>
              <a:gdLst>
                <a:gd name="T0" fmla="*/ 310 w 315"/>
                <a:gd name="T1" fmla="*/ 104 h 104"/>
                <a:gd name="T2" fmla="*/ 0 w 315"/>
                <a:gd name="T3" fmla="*/ 10 h 104"/>
                <a:gd name="T4" fmla="*/ 5 w 315"/>
                <a:gd name="T5" fmla="*/ 0 h 104"/>
                <a:gd name="T6" fmla="*/ 315 w 315"/>
                <a:gd name="T7" fmla="*/ 95 h 104"/>
                <a:gd name="T8" fmla="*/ 310 w 315"/>
                <a:gd name="T9" fmla="*/ 104 h 104"/>
              </a:gdLst>
              <a:ahLst/>
              <a:cxnLst>
                <a:cxn ang="0">
                  <a:pos x="T0" y="T1"/>
                </a:cxn>
                <a:cxn ang="0">
                  <a:pos x="T2" y="T3"/>
                </a:cxn>
                <a:cxn ang="0">
                  <a:pos x="T4" y="T5"/>
                </a:cxn>
                <a:cxn ang="0">
                  <a:pos x="T6" y="T7"/>
                </a:cxn>
                <a:cxn ang="0">
                  <a:pos x="T8" y="T9"/>
                </a:cxn>
              </a:cxnLst>
              <a:rect l="0" t="0" r="r" b="b"/>
              <a:pathLst>
                <a:path w="315" h="104">
                  <a:moveTo>
                    <a:pt x="310" y="104"/>
                  </a:moveTo>
                  <a:lnTo>
                    <a:pt x="0" y="10"/>
                  </a:lnTo>
                  <a:lnTo>
                    <a:pt x="5" y="0"/>
                  </a:lnTo>
                  <a:lnTo>
                    <a:pt x="315" y="95"/>
                  </a:lnTo>
                  <a:lnTo>
                    <a:pt x="310" y="104"/>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89"/>
            <p:cNvSpPr>
              <a:spLocks/>
            </p:cNvSpPr>
            <p:nvPr/>
          </p:nvSpPr>
          <p:spPr bwMode="auto">
            <a:xfrm>
              <a:off x="5896224" y="2710805"/>
              <a:ext cx="239579" cy="77180"/>
            </a:xfrm>
            <a:custGeom>
              <a:avLst/>
              <a:gdLst>
                <a:gd name="T0" fmla="*/ 5 w 149"/>
                <a:gd name="T1" fmla="*/ 48 h 48"/>
                <a:gd name="T2" fmla="*/ 0 w 149"/>
                <a:gd name="T3" fmla="*/ 36 h 48"/>
                <a:gd name="T4" fmla="*/ 147 w 149"/>
                <a:gd name="T5" fmla="*/ 0 h 48"/>
                <a:gd name="T6" fmla="*/ 149 w 149"/>
                <a:gd name="T7" fmla="*/ 10 h 48"/>
                <a:gd name="T8" fmla="*/ 5 w 149"/>
                <a:gd name="T9" fmla="*/ 48 h 48"/>
              </a:gdLst>
              <a:ahLst/>
              <a:cxnLst>
                <a:cxn ang="0">
                  <a:pos x="T0" y="T1"/>
                </a:cxn>
                <a:cxn ang="0">
                  <a:pos x="T2" y="T3"/>
                </a:cxn>
                <a:cxn ang="0">
                  <a:pos x="T4" y="T5"/>
                </a:cxn>
                <a:cxn ang="0">
                  <a:pos x="T6" y="T7"/>
                </a:cxn>
                <a:cxn ang="0">
                  <a:pos x="T8" y="T9"/>
                </a:cxn>
              </a:cxnLst>
              <a:rect l="0" t="0" r="r" b="b"/>
              <a:pathLst>
                <a:path w="149" h="48">
                  <a:moveTo>
                    <a:pt x="5" y="48"/>
                  </a:moveTo>
                  <a:lnTo>
                    <a:pt x="0" y="36"/>
                  </a:lnTo>
                  <a:lnTo>
                    <a:pt x="147" y="0"/>
                  </a:lnTo>
                  <a:lnTo>
                    <a:pt x="149" y="10"/>
                  </a:lnTo>
                  <a:lnTo>
                    <a:pt x="5" y="48"/>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90"/>
            <p:cNvSpPr>
              <a:spLocks/>
            </p:cNvSpPr>
            <p:nvPr/>
          </p:nvSpPr>
          <p:spPr bwMode="auto">
            <a:xfrm>
              <a:off x="6169569" y="2715628"/>
              <a:ext cx="760543" cy="212246"/>
            </a:xfrm>
            <a:custGeom>
              <a:avLst/>
              <a:gdLst>
                <a:gd name="T0" fmla="*/ 0 w 200"/>
                <a:gd name="T1" fmla="*/ 56 h 56"/>
                <a:gd name="T2" fmla="*/ 0 w 200"/>
                <a:gd name="T3" fmla="*/ 56 h 56"/>
                <a:gd name="T4" fmla="*/ 1 w 200"/>
                <a:gd name="T5" fmla="*/ 54 h 56"/>
                <a:gd name="T6" fmla="*/ 1 w 200"/>
                <a:gd name="T7" fmla="*/ 52 h 56"/>
                <a:gd name="T8" fmla="*/ 199 w 200"/>
                <a:gd name="T9" fmla="*/ 0 h 56"/>
                <a:gd name="T10" fmla="*/ 200 w 200"/>
                <a:gd name="T11" fmla="*/ 4 h 56"/>
                <a:gd name="T12" fmla="*/ 0 w 200"/>
                <a:gd name="T13" fmla="*/ 56 h 56"/>
              </a:gdLst>
              <a:ahLst/>
              <a:cxnLst>
                <a:cxn ang="0">
                  <a:pos x="T0" y="T1"/>
                </a:cxn>
                <a:cxn ang="0">
                  <a:pos x="T2" y="T3"/>
                </a:cxn>
                <a:cxn ang="0">
                  <a:pos x="T4" y="T5"/>
                </a:cxn>
                <a:cxn ang="0">
                  <a:pos x="T6" y="T7"/>
                </a:cxn>
                <a:cxn ang="0">
                  <a:pos x="T8" y="T9"/>
                </a:cxn>
                <a:cxn ang="0">
                  <a:pos x="T10" y="T11"/>
                </a:cxn>
                <a:cxn ang="0">
                  <a:pos x="T12" y="T13"/>
                </a:cxn>
              </a:cxnLst>
              <a:rect l="0" t="0" r="r" b="b"/>
              <a:pathLst>
                <a:path w="200" h="56">
                  <a:moveTo>
                    <a:pt x="0" y="56"/>
                  </a:moveTo>
                  <a:cubicBezTo>
                    <a:pt x="0" y="56"/>
                    <a:pt x="0" y="56"/>
                    <a:pt x="0" y="56"/>
                  </a:cubicBezTo>
                  <a:cubicBezTo>
                    <a:pt x="1" y="54"/>
                    <a:pt x="1" y="54"/>
                    <a:pt x="1" y="54"/>
                  </a:cubicBezTo>
                  <a:cubicBezTo>
                    <a:pt x="1" y="52"/>
                    <a:pt x="1" y="52"/>
                    <a:pt x="1" y="52"/>
                  </a:cubicBezTo>
                  <a:cubicBezTo>
                    <a:pt x="6" y="51"/>
                    <a:pt x="145" y="14"/>
                    <a:pt x="199" y="0"/>
                  </a:cubicBezTo>
                  <a:cubicBezTo>
                    <a:pt x="200" y="4"/>
                    <a:pt x="200" y="4"/>
                    <a:pt x="200" y="4"/>
                  </a:cubicBezTo>
                  <a:cubicBezTo>
                    <a:pt x="18" y="53"/>
                    <a:pt x="2" y="56"/>
                    <a:pt x="0" y="56"/>
                  </a:cubicBez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91"/>
            <p:cNvSpPr>
              <a:spLocks/>
            </p:cNvSpPr>
            <p:nvPr/>
          </p:nvSpPr>
          <p:spPr bwMode="auto">
            <a:xfrm>
              <a:off x="6169569" y="2668999"/>
              <a:ext cx="361780" cy="262091"/>
            </a:xfrm>
            <a:custGeom>
              <a:avLst/>
              <a:gdLst>
                <a:gd name="T0" fmla="*/ 7 w 225"/>
                <a:gd name="T1" fmla="*/ 163 h 163"/>
                <a:gd name="T2" fmla="*/ 0 w 225"/>
                <a:gd name="T3" fmla="*/ 154 h 163"/>
                <a:gd name="T4" fmla="*/ 218 w 225"/>
                <a:gd name="T5" fmla="*/ 0 h 163"/>
                <a:gd name="T6" fmla="*/ 225 w 225"/>
                <a:gd name="T7" fmla="*/ 10 h 163"/>
                <a:gd name="T8" fmla="*/ 7 w 225"/>
                <a:gd name="T9" fmla="*/ 163 h 163"/>
              </a:gdLst>
              <a:ahLst/>
              <a:cxnLst>
                <a:cxn ang="0">
                  <a:pos x="T0" y="T1"/>
                </a:cxn>
                <a:cxn ang="0">
                  <a:pos x="T2" y="T3"/>
                </a:cxn>
                <a:cxn ang="0">
                  <a:pos x="T4" y="T5"/>
                </a:cxn>
                <a:cxn ang="0">
                  <a:pos x="T6" y="T7"/>
                </a:cxn>
                <a:cxn ang="0">
                  <a:pos x="T8" y="T9"/>
                </a:cxn>
              </a:cxnLst>
              <a:rect l="0" t="0" r="r" b="b"/>
              <a:pathLst>
                <a:path w="225" h="163">
                  <a:moveTo>
                    <a:pt x="7" y="163"/>
                  </a:moveTo>
                  <a:lnTo>
                    <a:pt x="0" y="154"/>
                  </a:lnTo>
                  <a:lnTo>
                    <a:pt x="218" y="0"/>
                  </a:lnTo>
                  <a:lnTo>
                    <a:pt x="225" y="10"/>
                  </a:lnTo>
                  <a:lnTo>
                    <a:pt x="7" y="163"/>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9" name="Freeform 92"/>
            <p:cNvSpPr>
              <a:spLocks/>
            </p:cNvSpPr>
            <p:nvPr/>
          </p:nvSpPr>
          <p:spPr bwMode="auto">
            <a:xfrm>
              <a:off x="6534565" y="2509814"/>
              <a:ext cx="635126" cy="159184"/>
            </a:xfrm>
            <a:custGeom>
              <a:avLst/>
              <a:gdLst>
                <a:gd name="T0" fmla="*/ 2 w 395"/>
                <a:gd name="T1" fmla="*/ 99 h 99"/>
                <a:gd name="T2" fmla="*/ 0 w 395"/>
                <a:gd name="T3" fmla="*/ 88 h 99"/>
                <a:gd name="T4" fmla="*/ 392 w 395"/>
                <a:gd name="T5" fmla="*/ 0 h 99"/>
                <a:gd name="T6" fmla="*/ 395 w 395"/>
                <a:gd name="T7" fmla="*/ 12 h 99"/>
                <a:gd name="T8" fmla="*/ 2 w 395"/>
                <a:gd name="T9" fmla="*/ 99 h 99"/>
              </a:gdLst>
              <a:ahLst/>
              <a:cxnLst>
                <a:cxn ang="0">
                  <a:pos x="T0" y="T1"/>
                </a:cxn>
                <a:cxn ang="0">
                  <a:pos x="T2" y="T3"/>
                </a:cxn>
                <a:cxn ang="0">
                  <a:pos x="T4" y="T5"/>
                </a:cxn>
                <a:cxn ang="0">
                  <a:pos x="T6" y="T7"/>
                </a:cxn>
                <a:cxn ang="0">
                  <a:pos x="T8" y="T9"/>
                </a:cxn>
              </a:cxnLst>
              <a:rect l="0" t="0" r="r" b="b"/>
              <a:pathLst>
                <a:path w="395" h="99">
                  <a:moveTo>
                    <a:pt x="2" y="99"/>
                  </a:moveTo>
                  <a:lnTo>
                    <a:pt x="0" y="88"/>
                  </a:lnTo>
                  <a:lnTo>
                    <a:pt x="392" y="0"/>
                  </a:lnTo>
                  <a:lnTo>
                    <a:pt x="395" y="12"/>
                  </a:lnTo>
                  <a:lnTo>
                    <a:pt x="2" y="99"/>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93"/>
            <p:cNvSpPr>
              <a:spLocks/>
            </p:cNvSpPr>
            <p:nvPr/>
          </p:nvSpPr>
          <p:spPr bwMode="auto">
            <a:xfrm>
              <a:off x="6922072" y="2726884"/>
              <a:ext cx="110946" cy="318369"/>
            </a:xfrm>
            <a:custGeom>
              <a:avLst/>
              <a:gdLst>
                <a:gd name="T0" fmla="*/ 59 w 69"/>
                <a:gd name="T1" fmla="*/ 198 h 198"/>
                <a:gd name="T2" fmla="*/ 0 w 69"/>
                <a:gd name="T3" fmla="*/ 2 h 198"/>
                <a:gd name="T4" fmla="*/ 12 w 69"/>
                <a:gd name="T5" fmla="*/ 0 h 198"/>
                <a:gd name="T6" fmla="*/ 69 w 69"/>
                <a:gd name="T7" fmla="*/ 196 h 198"/>
                <a:gd name="T8" fmla="*/ 59 w 69"/>
                <a:gd name="T9" fmla="*/ 198 h 198"/>
              </a:gdLst>
              <a:ahLst/>
              <a:cxnLst>
                <a:cxn ang="0">
                  <a:pos x="T0" y="T1"/>
                </a:cxn>
                <a:cxn ang="0">
                  <a:pos x="T2" y="T3"/>
                </a:cxn>
                <a:cxn ang="0">
                  <a:pos x="T4" y="T5"/>
                </a:cxn>
                <a:cxn ang="0">
                  <a:pos x="T6" y="T7"/>
                </a:cxn>
                <a:cxn ang="0">
                  <a:pos x="T8" y="T9"/>
                </a:cxn>
              </a:cxnLst>
              <a:rect l="0" t="0" r="r" b="b"/>
              <a:pathLst>
                <a:path w="69" h="198">
                  <a:moveTo>
                    <a:pt x="59" y="198"/>
                  </a:moveTo>
                  <a:lnTo>
                    <a:pt x="0" y="2"/>
                  </a:lnTo>
                  <a:lnTo>
                    <a:pt x="12" y="0"/>
                  </a:lnTo>
                  <a:lnTo>
                    <a:pt x="69" y="196"/>
                  </a:lnTo>
                  <a:lnTo>
                    <a:pt x="59" y="198"/>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94"/>
            <p:cNvSpPr>
              <a:spLocks/>
            </p:cNvSpPr>
            <p:nvPr/>
          </p:nvSpPr>
          <p:spPr bwMode="auto">
            <a:xfrm>
              <a:off x="6751633" y="2263802"/>
              <a:ext cx="644773" cy="82004"/>
            </a:xfrm>
            <a:custGeom>
              <a:avLst/>
              <a:gdLst>
                <a:gd name="T0" fmla="*/ 399 w 401"/>
                <a:gd name="T1" fmla="*/ 51 h 51"/>
                <a:gd name="T2" fmla="*/ 0 w 401"/>
                <a:gd name="T3" fmla="*/ 11 h 51"/>
                <a:gd name="T4" fmla="*/ 0 w 401"/>
                <a:gd name="T5" fmla="*/ 0 h 51"/>
                <a:gd name="T6" fmla="*/ 401 w 401"/>
                <a:gd name="T7" fmla="*/ 42 h 51"/>
                <a:gd name="T8" fmla="*/ 399 w 401"/>
                <a:gd name="T9" fmla="*/ 51 h 51"/>
              </a:gdLst>
              <a:ahLst/>
              <a:cxnLst>
                <a:cxn ang="0">
                  <a:pos x="T0" y="T1"/>
                </a:cxn>
                <a:cxn ang="0">
                  <a:pos x="T2" y="T3"/>
                </a:cxn>
                <a:cxn ang="0">
                  <a:pos x="T4" y="T5"/>
                </a:cxn>
                <a:cxn ang="0">
                  <a:pos x="T6" y="T7"/>
                </a:cxn>
                <a:cxn ang="0">
                  <a:pos x="T8" y="T9"/>
                </a:cxn>
              </a:cxnLst>
              <a:rect l="0" t="0" r="r" b="b"/>
              <a:pathLst>
                <a:path w="401" h="51">
                  <a:moveTo>
                    <a:pt x="399" y="51"/>
                  </a:moveTo>
                  <a:lnTo>
                    <a:pt x="0" y="11"/>
                  </a:lnTo>
                  <a:lnTo>
                    <a:pt x="0" y="0"/>
                  </a:lnTo>
                  <a:lnTo>
                    <a:pt x="401" y="42"/>
                  </a:lnTo>
                  <a:lnTo>
                    <a:pt x="399" y="51"/>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95"/>
            <p:cNvSpPr>
              <a:spLocks/>
            </p:cNvSpPr>
            <p:nvPr/>
          </p:nvSpPr>
          <p:spPr bwMode="auto">
            <a:xfrm>
              <a:off x="6746810" y="2004927"/>
              <a:ext cx="373036" cy="270131"/>
            </a:xfrm>
            <a:custGeom>
              <a:avLst/>
              <a:gdLst>
                <a:gd name="T0" fmla="*/ 7 w 232"/>
                <a:gd name="T1" fmla="*/ 168 h 168"/>
                <a:gd name="T2" fmla="*/ 0 w 232"/>
                <a:gd name="T3" fmla="*/ 161 h 168"/>
                <a:gd name="T4" fmla="*/ 225 w 232"/>
                <a:gd name="T5" fmla="*/ 0 h 168"/>
                <a:gd name="T6" fmla="*/ 232 w 232"/>
                <a:gd name="T7" fmla="*/ 9 h 168"/>
                <a:gd name="T8" fmla="*/ 7 w 232"/>
                <a:gd name="T9" fmla="*/ 168 h 168"/>
              </a:gdLst>
              <a:ahLst/>
              <a:cxnLst>
                <a:cxn ang="0">
                  <a:pos x="T0" y="T1"/>
                </a:cxn>
                <a:cxn ang="0">
                  <a:pos x="T2" y="T3"/>
                </a:cxn>
                <a:cxn ang="0">
                  <a:pos x="T4" y="T5"/>
                </a:cxn>
                <a:cxn ang="0">
                  <a:pos x="T6" y="T7"/>
                </a:cxn>
                <a:cxn ang="0">
                  <a:pos x="T8" y="T9"/>
                </a:cxn>
              </a:cxnLst>
              <a:rect l="0" t="0" r="r" b="b"/>
              <a:pathLst>
                <a:path w="232" h="168">
                  <a:moveTo>
                    <a:pt x="7" y="168"/>
                  </a:moveTo>
                  <a:lnTo>
                    <a:pt x="0" y="161"/>
                  </a:lnTo>
                  <a:lnTo>
                    <a:pt x="225" y="0"/>
                  </a:lnTo>
                  <a:lnTo>
                    <a:pt x="232" y="9"/>
                  </a:lnTo>
                  <a:lnTo>
                    <a:pt x="7" y="168"/>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96"/>
            <p:cNvSpPr>
              <a:spLocks/>
            </p:cNvSpPr>
            <p:nvPr/>
          </p:nvSpPr>
          <p:spPr bwMode="auto">
            <a:xfrm>
              <a:off x="5630918" y="2156072"/>
              <a:ext cx="178478" cy="406804"/>
            </a:xfrm>
            <a:custGeom>
              <a:avLst/>
              <a:gdLst>
                <a:gd name="T0" fmla="*/ 9 w 111"/>
                <a:gd name="T1" fmla="*/ 253 h 253"/>
                <a:gd name="T2" fmla="*/ 0 w 111"/>
                <a:gd name="T3" fmla="*/ 248 h 253"/>
                <a:gd name="T4" fmla="*/ 99 w 111"/>
                <a:gd name="T5" fmla="*/ 0 h 253"/>
                <a:gd name="T6" fmla="*/ 111 w 111"/>
                <a:gd name="T7" fmla="*/ 5 h 253"/>
                <a:gd name="T8" fmla="*/ 9 w 111"/>
                <a:gd name="T9" fmla="*/ 253 h 253"/>
              </a:gdLst>
              <a:ahLst/>
              <a:cxnLst>
                <a:cxn ang="0">
                  <a:pos x="T0" y="T1"/>
                </a:cxn>
                <a:cxn ang="0">
                  <a:pos x="T2" y="T3"/>
                </a:cxn>
                <a:cxn ang="0">
                  <a:pos x="T4" y="T5"/>
                </a:cxn>
                <a:cxn ang="0">
                  <a:pos x="T6" y="T7"/>
                </a:cxn>
                <a:cxn ang="0">
                  <a:pos x="T8" y="T9"/>
                </a:cxn>
              </a:cxnLst>
              <a:rect l="0" t="0" r="r" b="b"/>
              <a:pathLst>
                <a:path w="111" h="253">
                  <a:moveTo>
                    <a:pt x="9" y="253"/>
                  </a:moveTo>
                  <a:lnTo>
                    <a:pt x="0" y="248"/>
                  </a:lnTo>
                  <a:lnTo>
                    <a:pt x="99" y="0"/>
                  </a:lnTo>
                  <a:lnTo>
                    <a:pt x="111" y="5"/>
                  </a:lnTo>
                  <a:lnTo>
                    <a:pt x="9" y="253"/>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97"/>
            <p:cNvSpPr>
              <a:spLocks/>
            </p:cNvSpPr>
            <p:nvPr/>
          </p:nvSpPr>
          <p:spPr bwMode="auto">
            <a:xfrm>
              <a:off x="5801357" y="2149640"/>
              <a:ext cx="278169" cy="387509"/>
            </a:xfrm>
            <a:custGeom>
              <a:avLst/>
              <a:gdLst>
                <a:gd name="T0" fmla="*/ 163 w 173"/>
                <a:gd name="T1" fmla="*/ 241 h 241"/>
                <a:gd name="T2" fmla="*/ 0 w 173"/>
                <a:gd name="T3" fmla="*/ 7 h 241"/>
                <a:gd name="T4" fmla="*/ 9 w 173"/>
                <a:gd name="T5" fmla="*/ 0 h 241"/>
                <a:gd name="T6" fmla="*/ 173 w 173"/>
                <a:gd name="T7" fmla="*/ 234 h 241"/>
                <a:gd name="T8" fmla="*/ 163 w 173"/>
                <a:gd name="T9" fmla="*/ 241 h 241"/>
              </a:gdLst>
              <a:ahLst/>
              <a:cxnLst>
                <a:cxn ang="0">
                  <a:pos x="T0" y="T1"/>
                </a:cxn>
                <a:cxn ang="0">
                  <a:pos x="T2" y="T3"/>
                </a:cxn>
                <a:cxn ang="0">
                  <a:pos x="T4" y="T5"/>
                </a:cxn>
                <a:cxn ang="0">
                  <a:pos x="T6" y="T7"/>
                </a:cxn>
                <a:cxn ang="0">
                  <a:pos x="T8" y="T9"/>
                </a:cxn>
              </a:cxnLst>
              <a:rect l="0" t="0" r="r" b="b"/>
              <a:pathLst>
                <a:path w="173" h="241">
                  <a:moveTo>
                    <a:pt x="163" y="241"/>
                  </a:moveTo>
                  <a:lnTo>
                    <a:pt x="0" y="7"/>
                  </a:lnTo>
                  <a:lnTo>
                    <a:pt x="9" y="0"/>
                  </a:lnTo>
                  <a:lnTo>
                    <a:pt x="173" y="234"/>
                  </a:lnTo>
                  <a:lnTo>
                    <a:pt x="163" y="241"/>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98"/>
            <p:cNvSpPr>
              <a:spLocks/>
            </p:cNvSpPr>
            <p:nvPr/>
          </p:nvSpPr>
          <p:spPr bwMode="auto">
            <a:xfrm>
              <a:off x="6079526" y="2517854"/>
              <a:ext cx="458255" cy="159184"/>
            </a:xfrm>
            <a:custGeom>
              <a:avLst/>
              <a:gdLst>
                <a:gd name="T0" fmla="*/ 283 w 285"/>
                <a:gd name="T1" fmla="*/ 99 h 99"/>
                <a:gd name="T2" fmla="*/ 0 w 285"/>
                <a:gd name="T3" fmla="*/ 9 h 99"/>
                <a:gd name="T4" fmla="*/ 2 w 285"/>
                <a:gd name="T5" fmla="*/ 0 h 99"/>
                <a:gd name="T6" fmla="*/ 285 w 285"/>
                <a:gd name="T7" fmla="*/ 87 h 99"/>
                <a:gd name="T8" fmla="*/ 283 w 285"/>
                <a:gd name="T9" fmla="*/ 99 h 99"/>
              </a:gdLst>
              <a:ahLst/>
              <a:cxnLst>
                <a:cxn ang="0">
                  <a:pos x="T0" y="T1"/>
                </a:cxn>
                <a:cxn ang="0">
                  <a:pos x="T2" y="T3"/>
                </a:cxn>
                <a:cxn ang="0">
                  <a:pos x="T4" y="T5"/>
                </a:cxn>
                <a:cxn ang="0">
                  <a:pos x="T6" y="T7"/>
                </a:cxn>
                <a:cxn ang="0">
                  <a:pos x="T8" y="T9"/>
                </a:cxn>
              </a:cxnLst>
              <a:rect l="0" t="0" r="r" b="b"/>
              <a:pathLst>
                <a:path w="285" h="99">
                  <a:moveTo>
                    <a:pt x="283" y="99"/>
                  </a:moveTo>
                  <a:lnTo>
                    <a:pt x="0" y="9"/>
                  </a:lnTo>
                  <a:lnTo>
                    <a:pt x="2" y="0"/>
                  </a:lnTo>
                  <a:lnTo>
                    <a:pt x="285" y="87"/>
                  </a:lnTo>
                  <a:lnTo>
                    <a:pt x="283" y="99"/>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99"/>
            <p:cNvSpPr>
              <a:spLocks/>
            </p:cNvSpPr>
            <p:nvPr/>
          </p:nvSpPr>
          <p:spPr bwMode="auto">
            <a:xfrm>
              <a:off x="6066663" y="2521070"/>
              <a:ext cx="77180" cy="194559"/>
            </a:xfrm>
            <a:custGeom>
              <a:avLst/>
              <a:gdLst>
                <a:gd name="T0" fmla="*/ 38 w 48"/>
                <a:gd name="T1" fmla="*/ 121 h 121"/>
                <a:gd name="T2" fmla="*/ 0 w 48"/>
                <a:gd name="T3" fmla="*/ 5 h 121"/>
                <a:gd name="T4" fmla="*/ 12 w 48"/>
                <a:gd name="T5" fmla="*/ 0 h 121"/>
                <a:gd name="T6" fmla="*/ 48 w 48"/>
                <a:gd name="T7" fmla="*/ 118 h 121"/>
                <a:gd name="T8" fmla="*/ 38 w 48"/>
                <a:gd name="T9" fmla="*/ 121 h 121"/>
              </a:gdLst>
              <a:ahLst/>
              <a:cxnLst>
                <a:cxn ang="0">
                  <a:pos x="T0" y="T1"/>
                </a:cxn>
                <a:cxn ang="0">
                  <a:pos x="T2" y="T3"/>
                </a:cxn>
                <a:cxn ang="0">
                  <a:pos x="T4" y="T5"/>
                </a:cxn>
                <a:cxn ang="0">
                  <a:pos x="T6" y="T7"/>
                </a:cxn>
                <a:cxn ang="0">
                  <a:pos x="T8" y="T9"/>
                </a:cxn>
              </a:cxnLst>
              <a:rect l="0" t="0" r="r" b="b"/>
              <a:pathLst>
                <a:path w="48" h="121">
                  <a:moveTo>
                    <a:pt x="38" y="121"/>
                  </a:moveTo>
                  <a:lnTo>
                    <a:pt x="0" y="5"/>
                  </a:lnTo>
                  <a:lnTo>
                    <a:pt x="12" y="0"/>
                  </a:lnTo>
                  <a:lnTo>
                    <a:pt x="48" y="118"/>
                  </a:lnTo>
                  <a:lnTo>
                    <a:pt x="38" y="121"/>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100"/>
            <p:cNvSpPr>
              <a:spLocks/>
            </p:cNvSpPr>
            <p:nvPr/>
          </p:nvSpPr>
          <p:spPr bwMode="auto">
            <a:xfrm>
              <a:off x="5888184" y="2517854"/>
              <a:ext cx="194557" cy="265307"/>
            </a:xfrm>
            <a:custGeom>
              <a:avLst/>
              <a:gdLst>
                <a:gd name="T0" fmla="*/ 10 w 121"/>
                <a:gd name="T1" fmla="*/ 165 h 165"/>
                <a:gd name="T2" fmla="*/ 0 w 121"/>
                <a:gd name="T3" fmla="*/ 158 h 165"/>
                <a:gd name="T4" fmla="*/ 111 w 121"/>
                <a:gd name="T5" fmla="*/ 0 h 165"/>
                <a:gd name="T6" fmla="*/ 121 w 121"/>
                <a:gd name="T7" fmla="*/ 7 h 165"/>
                <a:gd name="T8" fmla="*/ 10 w 121"/>
                <a:gd name="T9" fmla="*/ 165 h 165"/>
              </a:gdLst>
              <a:ahLst/>
              <a:cxnLst>
                <a:cxn ang="0">
                  <a:pos x="T0" y="T1"/>
                </a:cxn>
                <a:cxn ang="0">
                  <a:pos x="T2" y="T3"/>
                </a:cxn>
                <a:cxn ang="0">
                  <a:pos x="T4" y="T5"/>
                </a:cxn>
                <a:cxn ang="0">
                  <a:pos x="T6" y="T7"/>
                </a:cxn>
                <a:cxn ang="0">
                  <a:pos x="T8" y="T9"/>
                </a:cxn>
              </a:cxnLst>
              <a:rect l="0" t="0" r="r" b="b"/>
              <a:pathLst>
                <a:path w="121" h="165">
                  <a:moveTo>
                    <a:pt x="10" y="165"/>
                  </a:moveTo>
                  <a:lnTo>
                    <a:pt x="0" y="158"/>
                  </a:lnTo>
                  <a:lnTo>
                    <a:pt x="111" y="0"/>
                  </a:lnTo>
                  <a:lnTo>
                    <a:pt x="121" y="7"/>
                  </a:lnTo>
                  <a:lnTo>
                    <a:pt x="10" y="165"/>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101"/>
            <p:cNvSpPr>
              <a:spLocks/>
            </p:cNvSpPr>
            <p:nvPr/>
          </p:nvSpPr>
          <p:spPr bwMode="auto">
            <a:xfrm>
              <a:off x="5790101" y="1910060"/>
              <a:ext cx="318367" cy="257267"/>
            </a:xfrm>
            <a:custGeom>
              <a:avLst/>
              <a:gdLst>
                <a:gd name="T0" fmla="*/ 7 w 198"/>
                <a:gd name="T1" fmla="*/ 160 h 160"/>
                <a:gd name="T2" fmla="*/ 0 w 198"/>
                <a:gd name="T3" fmla="*/ 151 h 160"/>
                <a:gd name="T4" fmla="*/ 191 w 198"/>
                <a:gd name="T5" fmla="*/ 0 h 160"/>
                <a:gd name="T6" fmla="*/ 198 w 198"/>
                <a:gd name="T7" fmla="*/ 7 h 160"/>
                <a:gd name="T8" fmla="*/ 7 w 198"/>
                <a:gd name="T9" fmla="*/ 160 h 160"/>
              </a:gdLst>
              <a:ahLst/>
              <a:cxnLst>
                <a:cxn ang="0">
                  <a:pos x="T0" y="T1"/>
                </a:cxn>
                <a:cxn ang="0">
                  <a:pos x="T2" y="T3"/>
                </a:cxn>
                <a:cxn ang="0">
                  <a:pos x="T4" y="T5"/>
                </a:cxn>
                <a:cxn ang="0">
                  <a:pos x="T6" y="T7"/>
                </a:cxn>
                <a:cxn ang="0">
                  <a:pos x="T8" y="T9"/>
                </a:cxn>
              </a:cxnLst>
              <a:rect l="0" t="0" r="r" b="b"/>
              <a:pathLst>
                <a:path w="198" h="160">
                  <a:moveTo>
                    <a:pt x="7" y="160"/>
                  </a:moveTo>
                  <a:lnTo>
                    <a:pt x="0" y="151"/>
                  </a:lnTo>
                  <a:lnTo>
                    <a:pt x="191" y="0"/>
                  </a:lnTo>
                  <a:lnTo>
                    <a:pt x="198" y="7"/>
                  </a:lnTo>
                  <a:lnTo>
                    <a:pt x="7" y="160"/>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102"/>
            <p:cNvSpPr>
              <a:spLocks/>
            </p:cNvSpPr>
            <p:nvPr/>
          </p:nvSpPr>
          <p:spPr bwMode="auto">
            <a:xfrm>
              <a:off x="6090781" y="1910060"/>
              <a:ext cx="334446" cy="401980"/>
            </a:xfrm>
            <a:custGeom>
              <a:avLst/>
              <a:gdLst>
                <a:gd name="T0" fmla="*/ 200 w 208"/>
                <a:gd name="T1" fmla="*/ 250 h 250"/>
                <a:gd name="T2" fmla="*/ 0 w 208"/>
                <a:gd name="T3" fmla="*/ 7 h 250"/>
                <a:gd name="T4" fmla="*/ 9 w 208"/>
                <a:gd name="T5" fmla="*/ 0 h 250"/>
                <a:gd name="T6" fmla="*/ 208 w 208"/>
                <a:gd name="T7" fmla="*/ 243 h 250"/>
                <a:gd name="T8" fmla="*/ 200 w 208"/>
                <a:gd name="T9" fmla="*/ 250 h 250"/>
              </a:gdLst>
              <a:ahLst/>
              <a:cxnLst>
                <a:cxn ang="0">
                  <a:pos x="T0" y="T1"/>
                </a:cxn>
                <a:cxn ang="0">
                  <a:pos x="T2" y="T3"/>
                </a:cxn>
                <a:cxn ang="0">
                  <a:pos x="T4" y="T5"/>
                </a:cxn>
                <a:cxn ang="0">
                  <a:pos x="T6" y="T7"/>
                </a:cxn>
                <a:cxn ang="0">
                  <a:pos x="T8" y="T9"/>
                </a:cxn>
              </a:cxnLst>
              <a:rect l="0" t="0" r="r" b="b"/>
              <a:pathLst>
                <a:path w="208" h="250">
                  <a:moveTo>
                    <a:pt x="200" y="250"/>
                  </a:moveTo>
                  <a:lnTo>
                    <a:pt x="0" y="7"/>
                  </a:lnTo>
                  <a:lnTo>
                    <a:pt x="9" y="0"/>
                  </a:lnTo>
                  <a:lnTo>
                    <a:pt x="208" y="243"/>
                  </a:lnTo>
                  <a:lnTo>
                    <a:pt x="200" y="250"/>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103"/>
            <p:cNvSpPr>
              <a:spLocks/>
            </p:cNvSpPr>
            <p:nvPr/>
          </p:nvSpPr>
          <p:spPr bwMode="auto">
            <a:xfrm>
              <a:off x="6066663" y="2292745"/>
              <a:ext cx="353741" cy="236365"/>
            </a:xfrm>
            <a:custGeom>
              <a:avLst/>
              <a:gdLst>
                <a:gd name="T0" fmla="*/ 8 w 220"/>
                <a:gd name="T1" fmla="*/ 147 h 147"/>
                <a:gd name="T2" fmla="*/ 0 w 220"/>
                <a:gd name="T3" fmla="*/ 137 h 147"/>
                <a:gd name="T4" fmla="*/ 215 w 220"/>
                <a:gd name="T5" fmla="*/ 0 h 147"/>
                <a:gd name="T6" fmla="*/ 220 w 220"/>
                <a:gd name="T7" fmla="*/ 10 h 147"/>
                <a:gd name="T8" fmla="*/ 8 w 220"/>
                <a:gd name="T9" fmla="*/ 147 h 147"/>
              </a:gdLst>
              <a:ahLst/>
              <a:cxnLst>
                <a:cxn ang="0">
                  <a:pos x="T0" y="T1"/>
                </a:cxn>
                <a:cxn ang="0">
                  <a:pos x="T2" y="T3"/>
                </a:cxn>
                <a:cxn ang="0">
                  <a:pos x="T4" y="T5"/>
                </a:cxn>
                <a:cxn ang="0">
                  <a:pos x="T6" y="T7"/>
                </a:cxn>
                <a:cxn ang="0">
                  <a:pos x="T8" y="T9"/>
                </a:cxn>
              </a:cxnLst>
              <a:rect l="0" t="0" r="r" b="b"/>
              <a:pathLst>
                <a:path w="220" h="147">
                  <a:moveTo>
                    <a:pt x="8" y="147"/>
                  </a:moveTo>
                  <a:lnTo>
                    <a:pt x="0" y="137"/>
                  </a:lnTo>
                  <a:lnTo>
                    <a:pt x="215" y="0"/>
                  </a:lnTo>
                  <a:lnTo>
                    <a:pt x="220" y="10"/>
                  </a:lnTo>
                  <a:lnTo>
                    <a:pt x="8" y="147"/>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104"/>
            <p:cNvSpPr>
              <a:spLocks/>
            </p:cNvSpPr>
            <p:nvPr/>
          </p:nvSpPr>
          <p:spPr bwMode="auto">
            <a:xfrm>
              <a:off x="5642174" y="2517854"/>
              <a:ext cx="432529" cy="45022"/>
            </a:xfrm>
            <a:custGeom>
              <a:avLst/>
              <a:gdLst>
                <a:gd name="T0" fmla="*/ 0 w 269"/>
                <a:gd name="T1" fmla="*/ 28 h 28"/>
                <a:gd name="T2" fmla="*/ 0 w 269"/>
                <a:gd name="T3" fmla="*/ 16 h 28"/>
                <a:gd name="T4" fmla="*/ 269 w 269"/>
                <a:gd name="T5" fmla="*/ 0 h 28"/>
                <a:gd name="T6" fmla="*/ 269 w 269"/>
                <a:gd name="T7" fmla="*/ 9 h 28"/>
                <a:gd name="T8" fmla="*/ 0 w 269"/>
                <a:gd name="T9" fmla="*/ 28 h 28"/>
              </a:gdLst>
              <a:ahLst/>
              <a:cxnLst>
                <a:cxn ang="0">
                  <a:pos x="T0" y="T1"/>
                </a:cxn>
                <a:cxn ang="0">
                  <a:pos x="T2" y="T3"/>
                </a:cxn>
                <a:cxn ang="0">
                  <a:pos x="T4" y="T5"/>
                </a:cxn>
                <a:cxn ang="0">
                  <a:pos x="T6" y="T7"/>
                </a:cxn>
                <a:cxn ang="0">
                  <a:pos x="T8" y="T9"/>
                </a:cxn>
              </a:cxnLst>
              <a:rect l="0" t="0" r="r" b="b"/>
              <a:pathLst>
                <a:path w="269" h="28">
                  <a:moveTo>
                    <a:pt x="0" y="28"/>
                  </a:moveTo>
                  <a:lnTo>
                    <a:pt x="0" y="16"/>
                  </a:lnTo>
                  <a:lnTo>
                    <a:pt x="269" y="0"/>
                  </a:lnTo>
                  <a:lnTo>
                    <a:pt x="269" y="9"/>
                  </a:lnTo>
                  <a:lnTo>
                    <a:pt x="0" y="28"/>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105"/>
            <p:cNvSpPr>
              <a:spLocks/>
            </p:cNvSpPr>
            <p:nvPr/>
          </p:nvSpPr>
          <p:spPr bwMode="auto">
            <a:xfrm>
              <a:off x="6417188" y="2258979"/>
              <a:ext cx="337662" cy="49846"/>
            </a:xfrm>
            <a:custGeom>
              <a:avLst/>
              <a:gdLst>
                <a:gd name="T0" fmla="*/ 2 w 210"/>
                <a:gd name="T1" fmla="*/ 31 h 31"/>
                <a:gd name="T2" fmla="*/ 0 w 210"/>
                <a:gd name="T3" fmla="*/ 19 h 31"/>
                <a:gd name="T4" fmla="*/ 210 w 210"/>
                <a:gd name="T5" fmla="*/ 0 h 31"/>
                <a:gd name="T6" fmla="*/ 210 w 210"/>
                <a:gd name="T7" fmla="*/ 12 h 31"/>
                <a:gd name="T8" fmla="*/ 2 w 210"/>
                <a:gd name="T9" fmla="*/ 31 h 31"/>
              </a:gdLst>
              <a:ahLst/>
              <a:cxnLst>
                <a:cxn ang="0">
                  <a:pos x="T0" y="T1"/>
                </a:cxn>
                <a:cxn ang="0">
                  <a:pos x="T2" y="T3"/>
                </a:cxn>
                <a:cxn ang="0">
                  <a:pos x="T4" y="T5"/>
                </a:cxn>
                <a:cxn ang="0">
                  <a:pos x="T6" y="T7"/>
                </a:cxn>
                <a:cxn ang="0">
                  <a:pos x="T8" y="T9"/>
                </a:cxn>
              </a:cxnLst>
              <a:rect l="0" t="0" r="r" b="b"/>
              <a:pathLst>
                <a:path w="210" h="31">
                  <a:moveTo>
                    <a:pt x="2" y="31"/>
                  </a:moveTo>
                  <a:lnTo>
                    <a:pt x="0" y="19"/>
                  </a:lnTo>
                  <a:lnTo>
                    <a:pt x="210" y="0"/>
                  </a:lnTo>
                  <a:lnTo>
                    <a:pt x="210" y="12"/>
                  </a:lnTo>
                  <a:lnTo>
                    <a:pt x="2" y="31"/>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106"/>
            <p:cNvSpPr>
              <a:spLocks/>
            </p:cNvSpPr>
            <p:nvPr/>
          </p:nvSpPr>
          <p:spPr bwMode="auto">
            <a:xfrm>
              <a:off x="6621392" y="1795897"/>
              <a:ext cx="495237" cy="223501"/>
            </a:xfrm>
            <a:custGeom>
              <a:avLst/>
              <a:gdLst>
                <a:gd name="T0" fmla="*/ 303 w 308"/>
                <a:gd name="T1" fmla="*/ 139 h 139"/>
                <a:gd name="T2" fmla="*/ 0 w 308"/>
                <a:gd name="T3" fmla="*/ 9 h 139"/>
                <a:gd name="T4" fmla="*/ 5 w 308"/>
                <a:gd name="T5" fmla="*/ 0 h 139"/>
                <a:gd name="T6" fmla="*/ 308 w 308"/>
                <a:gd name="T7" fmla="*/ 127 h 139"/>
                <a:gd name="T8" fmla="*/ 303 w 308"/>
                <a:gd name="T9" fmla="*/ 139 h 139"/>
              </a:gdLst>
              <a:ahLst/>
              <a:cxnLst>
                <a:cxn ang="0">
                  <a:pos x="T0" y="T1"/>
                </a:cxn>
                <a:cxn ang="0">
                  <a:pos x="T2" y="T3"/>
                </a:cxn>
                <a:cxn ang="0">
                  <a:pos x="T4" y="T5"/>
                </a:cxn>
                <a:cxn ang="0">
                  <a:pos x="T6" y="T7"/>
                </a:cxn>
                <a:cxn ang="0">
                  <a:pos x="T8" y="T9"/>
                </a:cxn>
              </a:cxnLst>
              <a:rect l="0" t="0" r="r" b="b"/>
              <a:pathLst>
                <a:path w="308" h="139">
                  <a:moveTo>
                    <a:pt x="303" y="139"/>
                  </a:moveTo>
                  <a:lnTo>
                    <a:pt x="0" y="9"/>
                  </a:lnTo>
                  <a:lnTo>
                    <a:pt x="5" y="0"/>
                  </a:lnTo>
                  <a:lnTo>
                    <a:pt x="308" y="127"/>
                  </a:lnTo>
                  <a:lnTo>
                    <a:pt x="303" y="139"/>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107"/>
            <p:cNvSpPr>
              <a:spLocks/>
            </p:cNvSpPr>
            <p:nvPr/>
          </p:nvSpPr>
          <p:spPr bwMode="auto">
            <a:xfrm>
              <a:off x="6093997" y="1795897"/>
              <a:ext cx="532219" cy="125418"/>
            </a:xfrm>
            <a:custGeom>
              <a:avLst/>
              <a:gdLst>
                <a:gd name="T0" fmla="*/ 2 w 331"/>
                <a:gd name="T1" fmla="*/ 78 h 78"/>
                <a:gd name="T2" fmla="*/ 0 w 331"/>
                <a:gd name="T3" fmla="*/ 66 h 78"/>
                <a:gd name="T4" fmla="*/ 328 w 331"/>
                <a:gd name="T5" fmla="*/ 0 h 78"/>
                <a:gd name="T6" fmla="*/ 331 w 331"/>
                <a:gd name="T7" fmla="*/ 12 h 78"/>
                <a:gd name="T8" fmla="*/ 2 w 331"/>
                <a:gd name="T9" fmla="*/ 78 h 78"/>
              </a:gdLst>
              <a:ahLst/>
              <a:cxnLst>
                <a:cxn ang="0">
                  <a:pos x="T0" y="T1"/>
                </a:cxn>
                <a:cxn ang="0">
                  <a:pos x="T2" y="T3"/>
                </a:cxn>
                <a:cxn ang="0">
                  <a:pos x="T4" y="T5"/>
                </a:cxn>
                <a:cxn ang="0">
                  <a:pos x="T6" y="T7"/>
                </a:cxn>
                <a:cxn ang="0">
                  <a:pos x="T8" y="T9"/>
                </a:cxn>
              </a:cxnLst>
              <a:rect l="0" t="0" r="r" b="b"/>
              <a:pathLst>
                <a:path w="331" h="78">
                  <a:moveTo>
                    <a:pt x="2" y="78"/>
                  </a:moveTo>
                  <a:lnTo>
                    <a:pt x="0" y="66"/>
                  </a:lnTo>
                  <a:lnTo>
                    <a:pt x="328" y="0"/>
                  </a:lnTo>
                  <a:lnTo>
                    <a:pt x="331" y="12"/>
                  </a:lnTo>
                  <a:lnTo>
                    <a:pt x="2" y="78"/>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108"/>
            <p:cNvSpPr>
              <a:spLocks/>
            </p:cNvSpPr>
            <p:nvPr/>
          </p:nvSpPr>
          <p:spPr bwMode="auto">
            <a:xfrm>
              <a:off x="6614961" y="1803937"/>
              <a:ext cx="151144" cy="466297"/>
            </a:xfrm>
            <a:custGeom>
              <a:avLst/>
              <a:gdLst>
                <a:gd name="T0" fmla="*/ 82 w 94"/>
                <a:gd name="T1" fmla="*/ 290 h 290"/>
                <a:gd name="T2" fmla="*/ 0 w 94"/>
                <a:gd name="T3" fmla="*/ 2 h 290"/>
                <a:gd name="T4" fmla="*/ 11 w 94"/>
                <a:gd name="T5" fmla="*/ 0 h 290"/>
                <a:gd name="T6" fmla="*/ 94 w 94"/>
                <a:gd name="T7" fmla="*/ 288 h 290"/>
                <a:gd name="T8" fmla="*/ 82 w 94"/>
                <a:gd name="T9" fmla="*/ 290 h 290"/>
              </a:gdLst>
              <a:ahLst/>
              <a:cxnLst>
                <a:cxn ang="0">
                  <a:pos x="T0" y="T1"/>
                </a:cxn>
                <a:cxn ang="0">
                  <a:pos x="T2" y="T3"/>
                </a:cxn>
                <a:cxn ang="0">
                  <a:pos x="T4" y="T5"/>
                </a:cxn>
                <a:cxn ang="0">
                  <a:pos x="T6" y="T7"/>
                </a:cxn>
                <a:cxn ang="0">
                  <a:pos x="T8" y="T9"/>
                </a:cxn>
              </a:cxnLst>
              <a:rect l="0" t="0" r="r" b="b"/>
              <a:pathLst>
                <a:path w="94" h="290">
                  <a:moveTo>
                    <a:pt x="82" y="290"/>
                  </a:moveTo>
                  <a:lnTo>
                    <a:pt x="0" y="2"/>
                  </a:lnTo>
                  <a:lnTo>
                    <a:pt x="11" y="0"/>
                  </a:lnTo>
                  <a:lnTo>
                    <a:pt x="94" y="288"/>
                  </a:lnTo>
                  <a:lnTo>
                    <a:pt x="82" y="290"/>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109"/>
            <p:cNvSpPr>
              <a:spLocks/>
            </p:cNvSpPr>
            <p:nvPr/>
          </p:nvSpPr>
          <p:spPr bwMode="auto">
            <a:xfrm>
              <a:off x="6401108" y="1810368"/>
              <a:ext cx="228324" cy="490416"/>
            </a:xfrm>
            <a:custGeom>
              <a:avLst/>
              <a:gdLst>
                <a:gd name="T0" fmla="*/ 10 w 142"/>
                <a:gd name="T1" fmla="*/ 305 h 305"/>
                <a:gd name="T2" fmla="*/ 0 w 142"/>
                <a:gd name="T3" fmla="*/ 300 h 305"/>
                <a:gd name="T4" fmla="*/ 130 w 142"/>
                <a:gd name="T5" fmla="*/ 0 h 305"/>
                <a:gd name="T6" fmla="*/ 142 w 142"/>
                <a:gd name="T7" fmla="*/ 5 h 305"/>
                <a:gd name="T8" fmla="*/ 10 w 142"/>
                <a:gd name="T9" fmla="*/ 305 h 305"/>
              </a:gdLst>
              <a:ahLst/>
              <a:cxnLst>
                <a:cxn ang="0">
                  <a:pos x="T0" y="T1"/>
                </a:cxn>
                <a:cxn ang="0">
                  <a:pos x="T2" y="T3"/>
                </a:cxn>
                <a:cxn ang="0">
                  <a:pos x="T4" y="T5"/>
                </a:cxn>
                <a:cxn ang="0">
                  <a:pos x="T6" y="T7"/>
                </a:cxn>
                <a:cxn ang="0">
                  <a:pos x="T8" y="T9"/>
                </a:cxn>
              </a:cxnLst>
              <a:rect l="0" t="0" r="r" b="b"/>
              <a:pathLst>
                <a:path w="142" h="305">
                  <a:moveTo>
                    <a:pt x="10" y="305"/>
                  </a:moveTo>
                  <a:lnTo>
                    <a:pt x="0" y="300"/>
                  </a:lnTo>
                  <a:lnTo>
                    <a:pt x="130" y="0"/>
                  </a:lnTo>
                  <a:lnTo>
                    <a:pt x="142" y="5"/>
                  </a:lnTo>
                  <a:lnTo>
                    <a:pt x="10" y="305"/>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110"/>
            <p:cNvSpPr>
              <a:spLocks/>
            </p:cNvSpPr>
            <p:nvPr/>
          </p:nvSpPr>
          <p:spPr bwMode="auto">
            <a:xfrm>
              <a:off x="6060231" y="1913275"/>
              <a:ext cx="45022" cy="599755"/>
            </a:xfrm>
            <a:custGeom>
              <a:avLst/>
              <a:gdLst>
                <a:gd name="T0" fmla="*/ 12 w 28"/>
                <a:gd name="T1" fmla="*/ 373 h 373"/>
                <a:gd name="T2" fmla="*/ 0 w 28"/>
                <a:gd name="T3" fmla="*/ 373 h 373"/>
                <a:gd name="T4" fmla="*/ 16 w 28"/>
                <a:gd name="T5" fmla="*/ 0 h 373"/>
                <a:gd name="T6" fmla="*/ 28 w 28"/>
                <a:gd name="T7" fmla="*/ 0 h 373"/>
                <a:gd name="T8" fmla="*/ 12 w 28"/>
                <a:gd name="T9" fmla="*/ 373 h 373"/>
              </a:gdLst>
              <a:ahLst/>
              <a:cxnLst>
                <a:cxn ang="0">
                  <a:pos x="T0" y="T1"/>
                </a:cxn>
                <a:cxn ang="0">
                  <a:pos x="T2" y="T3"/>
                </a:cxn>
                <a:cxn ang="0">
                  <a:pos x="T4" y="T5"/>
                </a:cxn>
                <a:cxn ang="0">
                  <a:pos x="T6" y="T7"/>
                </a:cxn>
                <a:cxn ang="0">
                  <a:pos x="T8" y="T9"/>
                </a:cxn>
              </a:cxnLst>
              <a:rect l="0" t="0" r="r" b="b"/>
              <a:pathLst>
                <a:path w="28" h="373">
                  <a:moveTo>
                    <a:pt x="12" y="373"/>
                  </a:moveTo>
                  <a:lnTo>
                    <a:pt x="0" y="373"/>
                  </a:lnTo>
                  <a:lnTo>
                    <a:pt x="16" y="0"/>
                  </a:lnTo>
                  <a:lnTo>
                    <a:pt x="28" y="0"/>
                  </a:lnTo>
                  <a:lnTo>
                    <a:pt x="12" y="373"/>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111"/>
            <p:cNvSpPr>
              <a:spLocks/>
            </p:cNvSpPr>
            <p:nvPr/>
          </p:nvSpPr>
          <p:spPr bwMode="auto">
            <a:xfrm>
              <a:off x="6746810" y="2267018"/>
              <a:ext cx="194557" cy="451826"/>
            </a:xfrm>
            <a:custGeom>
              <a:avLst/>
              <a:gdLst>
                <a:gd name="T0" fmla="*/ 109 w 121"/>
                <a:gd name="T1" fmla="*/ 281 h 281"/>
                <a:gd name="T2" fmla="*/ 0 w 121"/>
                <a:gd name="T3" fmla="*/ 2 h 281"/>
                <a:gd name="T4" fmla="*/ 12 w 121"/>
                <a:gd name="T5" fmla="*/ 0 h 281"/>
                <a:gd name="T6" fmla="*/ 121 w 121"/>
                <a:gd name="T7" fmla="*/ 276 h 281"/>
                <a:gd name="T8" fmla="*/ 109 w 121"/>
                <a:gd name="T9" fmla="*/ 281 h 281"/>
              </a:gdLst>
              <a:ahLst/>
              <a:cxnLst>
                <a:cxn ang="0">
                  <a:pos x="T0" y="T1"/>
                </a:cxn>
                <a:cxn ang="0">
                  <a:pos x="T2" y="T3"/>
                </a:cxn>
                <a:cxn ang="0">
                  <a:pos x="T4" y="T5"/>
                </a:cxn>
                <a:cxn ang="0">
                  <a:pos x="T6" y="T7"/>
                </a:cxn>
                <a:cxn ang="0">
                  <a:pos x="T8" y="T9"/>
                </a:cxn>
              </a:cxnLst>
              <a:rect l="0" t="0" r="r" b="b"/>
              <a:pathLst>
                <a:path w="121" h="281">
                  <a:moveTo>
                    <a:pt x="109" y="281"/>
                  </a:moveTo>
                  <a:lnTo>
                    <a:pt x="0" y="2"/>
                  </a:lnTo>
                  <a:lnTo>
                    <a:pt x="12" y="0"/>
                  </a:lnTo>
                  <a:lnTo>
                    <a:pt x="121" y="276"/>
                  </a:lnTo>
                  <a:lnTo>
                    <a:pt x="109" y="281"/>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112"/>
            <p:cNvSpPr>
              <a:spLocks/>
            </p:cNvSpPr>
            <p:nvPr/>
          </p:nvSpPr>
          <p:spPr bwMode="auto">
            <a:xfrm>
              <a:off x="6412364" y="2297569"/>
              <a:ext cx="118986" cy="360174"/>
            </a:xfrm>
            <a:custGeom>
              <a:avLst/>
              <a:gdLst>
                <a:gd name="T0" fmla="*/ 62 w 74"/>
                <a:gd name="T1" fmla="*/ 224 h 224"/>
                <a:gd name="T2" fmla="*/ 0 w 74"/>
                <a:gd name="T3" fmla="*/ 5 h 224"/>
                <a:gd name="T4" fmla="*/ 12 w 74"/>
                <a:gd name="T5" fmla="*/ 0 h 224"/>
                <a:gd name="T6" fmla="*/ 74 w 74"/>
                <a:gd name="T7" fmla="*/ 222 h 224"/>
                <a:gd name="T8" fmla="*/ 62 w 74"/>
                <a:gd name="T9" fmla="*/ 224 h 224"/>
              </a:gdLst>
              <a:ahLst/>
              <a:cxnLst>
                <a:cxn ang="0">
                  <a:pos x="T0" y="T1"/>
                </a:cxn>
                <a:cxn ang="0">
                  <a:pos x="T2" y="T3"/>
                </a:cxn>
                <a:cxn ang="0">
                  <a:pos x="T4" y="T5"/>
                </a:cxn>
                <a:cxn ang="0">
                  <a:pos x="T6" y="T7"/>
                </a:cxn>
                <a:cxn ang="0">
                  <a:pos x="T8" y="T9"/>
                </a:cxn>
              </a:cxnLst>
              <a:rect l="0" t="0" r="r" b="b"/>
              <a:pathLst>
                <a:path w="74" h="224">
                  <a:moveTo>
                    <a:pt x="62" y="224"/>
                  </a:moveTo>
                  <a:lnTo>
                    <a:pt x="0" y="5"/>
                  </a:lnTo>
                  <a:lnTo>
                    <a:pt x="12" y="0"/>
                  </a:lnTo>
                  <a:lnTo>
                    <a:pt x="74" y="222"/>
                  </a:lnTo>
                  <a:lnTo>
                    <a:pt x="62" y="224"/>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113"/>
            <p:cNvSpPr>
              <a:spLocks/>
            </p:cNvSpPr>
            <p:nvPr/>
          </p:nvSpPr>
          <p:spPr bwMode="auto">
            <a:xfrm>
              <a:off x="6520094" y="2270234"/>
              <a:ext cx="237971" cy="398765"/>
            </a:xfrm>
            <a:custGeom>
              <a:avLst/>
              <a:gdLst>
                <a:gd name="T0" fmla="*/ 9 w 148"/>
                <a:gd name="T1" fmla="*/ 248 h 248"/>
                <a:gd name="T2" fmla="*/ 0 w 148"/>
                <a:gd name="T3" fmla="*/ 244 h 248"/>
                <a:gd name="T4" fmla="*/ 139 w 148"/>
                <a:gd name="T5" fmla="*/ 0 h 248"/>
                <a:gd name="T6" fmla="*/ 148 w 148"/>
                <a:gd name="T7" fmla="*/ 7 h 248"/>
                <a:gd name="T8" fmla="*/ 9 w 148"/>
                <a:gd name="T9" fmla="*/ 248 h 248"/>
              </a:gdLst>
              <a:ahLst/>
              <a:cxnLst>
                <a:cxn ang="0">
                  <a:pos x="T0" y="T1"/>
                </a:cxn>
                <a:cxn ang="0">
                  <a:pos x="T2" y="T3"/>
                </a:cxn>
                <a:cxn ang="0">
                  <a:pos x="T4" y="T5"/>
                </a:cxn>
                <a:cxn ang="0">
                  <a:pos x="T6" y="T7"/>
                </a:cxn>
                <a:cxn ang="0">
                  <a:pos x="T8" y="T9"/>
                </a:cxn>
              </a:cxnLst>
              <a:rect l="0" t="0" r="r" b="b"/>
              <a:pathLst>
                <a:path w="148" h="248">
                  <a:moveTo>
                    <a:pt x="9" y="248"/>
                  </a:moveTo>
                  <a:lnTo>
                    <a:pt x="0" y="244"/>
                  </a:lnTo>
                  <a:lnTo>
                    <a:pt x="139" y="0"/>
                  </a:lnTo>
                  <a:lnTo>
                    <a:pt x="148" y="7"/>
                  </a:lnTo>
                  <a:lnTo>
                    <a:pt x="9" y="248"/>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114"/>
            <p:cNvSpPr>
              <a:spLocks/>
            </p:cNvSpPr>
            <p:nvPr/>
          </p:nvSpPr>
          <p:spPr bwMode="auto">
            <a:xfrm>
              <a:off x="6762889" y="2263802"/>
              <a:ext cx="410018" cy="257267"/>
            </a:xfrm>
            <a:custGeom>
              <a:avLst/>
              <a:gdLst>
                <a:gd name="T0" fmla="*/ 250 w 255"/>
                <a:gd name="T1" fmla="*/ 160 h 160"/>
                <a:gd name="T2" fmla="*/ 0 w 255"/>
                <a:gd name="T3" fmla="*/ 9 h 160"/>
                <a:gd name="T4" fmla="*/ 5 w 255"/>
                <a:gd name="T5" fmla="*/ 0 h 160"/>
                <a:gd name="T6" fmla="*/ 255 w 255"/>
                <a:gd name="T7" fmla="*/ 151 h 160"/>
                <a:gd name="T8" fmla="*/ 250 w 255"/>
                <a:gd name="T9" fmla="*/ 160 h 160"/>
              </a:gdLst>
              <a:ahLst/>
              <a:cxnLst>
                <a:cxn ang="0">
                  <a:pos x="T0" y="T1"/>
                </a:cxn>
                <a:cxn ang="0">
                  <a:pos x="T2" y="T3"/>
                </a:cxn>
                <a:cxn ang="0">
                  <a:pos x="T4" y="T5"/>
                </a:cxn>
                <a:cxn ang="0">
                  <a:pos x="T6" y="T7"/>
                </a:cxn>
                <a:cxn ang="0">
                  <a:pos x="T8" y="T9"/>
                </a:cxn>
              </a:cxnLst>
              <a:rect l="0" t="0" r="r" b="b"/>
              <a:pathLst>
                <a:path w="255" h="160">
                  <a:moveTo>
                    <a:pt x="250" y="160"/>
                  </a:moveTo>
                  <a:lnTo>
                    <a:pt x="0" y="9"/>
                  </a:lnTo>
                  <a:lnTo>
                    <a:pt x="5" y="0"/>
                  </a:lnTo>
                  <a:lnTo>
                    <a:pt x="255" y="151"/>
                  </a:lnTo>
                  <a:lnTo>
                    <a:pt x="250" y="160"/>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2" name="Freeform 115"/>
            <p:cNvSpPr>
              <a:spLocks/>
            </p:cNvSpPr>
            <p:nvPr/>
          </p:nvSpPr>
          <p:spPr bwMode="auto">
            <a:xfrm>
              <a:off x="7161651" y="2517854"/>
              <a:ext cx="265306" cy="348919"/>
            </a:xfrm>
            <a:custGeom>
              <a:avLst/>
              <a:gdLst>
                <a:gd name="T0" fmla="*/ 156 w 165"/>
                <a:gd name="T1" fmla="*/ 217 h 217"/>
                <a:gd name="T2" fmla="*/ 0 w 165"/>
                <a:gd name="T3" fmla="*/ 7 h 217"/>
                <a:gd name="T4" fmla="*/ 9 w 165"/>
                <a:gd name="T5" fmla="*/ 0 h 217"/>
                <a:gd name="T6" fmla="*/ 165 w 165"/>
                <a:gd name="T7" fmla="*/ 212 h 217"/>
                <a:gd name="T8" fmla="*/ 156 w 165"/>
                <a:gd name="T9" fmla="*/ 217 h 217"/>
              </a:gdLst>
              <a:ahLst/>
              <a:cxnLst>
                <a:cxn ang="0">
                  <a:pos x="T0" y="T1"/>
                </a:cxn>
                <a:cxn ang="0">
                  <a:pos x="T2" y="T3"/>
                </a:cxn>
                <a:cxn ang="0">
                  <a:pos x="T4" y="T5"/>
                </a:cxn>
                <a:cxn ang="0">
                  <a:pos x="T6" y="T7"/>
                </a:cxn>
                <a:cxn ang="0">
                  <a:pos x="T8" y="T9"/>
                </a:cxn>
              </a:cxnLst>
              <a:rect l="0" t="0" r="r" b="b"/>
              <a:pathLst>
                <a:path w="165" h="217">
                  <a:moveTo>
                    <a:pt x="156" y="217"/>
                  </a:moveTo>
                  <a:lnTo>
                    <a:pt x="0" y="7"/>
                  </a:lnTo>
                  <a:lnTo>
                    <a:pt x="9" y="0"/>
                  </a:lnTo>
                  <a:lnTo>
                    <a:pt x="165" y="212"/>
                  </a:lnTo>
                  <a:lnTo>
                    <a:pt x="156" y="217"/>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116"/>
            <p:cNvSpPr>
              <a:spLocks/>
            </p:cNvSpPr>
            <p:nvPr/>
          </p:nvSpPr>
          <p:spPr bwMode="auto">
            <a:xfrm>
              <a:off x="7024979" y="2529109"/>
              <a:ext cx="151144" cy="516143"/>
            </a:xfrm>
            <a:custGeom>
              <a:avLst/>
              <a:gdLst>
                <a:gd name="T0" fmla="*/ 9 w 94"/>
                <a:gd name="T1" fmla="*/ 321 h 321"/>
                <a:gd name="T2" fmla="*/ 0 w 94"/>
                <a:gd name="T3" fmla="*/ 319 h 321"/>
                <a:gd name="T4" fmla="*/ 83 w 94"/>
                <a:gd name="T5" fmla="*/ 0 h 321"/>
                <a:gd name="T6" fmla="*/ 94 w 94"/>
                <a:gd name="T7" fmla="*/ 2 h 321"/>
                <a:gd name="T8" fmla="*/ 9 w 94"/>
                <a:gd name="T9" fmla="*/ 321 h 321"/>
              </a:gdLst>
              <a:ahLst/>
              <a:cxnLst>
                <a:cxn ang="0">
                  <a:pos x="T0" y="T1"/>
                </a:cxn>
                <a:cxn ang="0">
                  <a:pos x="T2" y="T3"/>
                </a:cxn>
                <a:cxn ang="0">
                  <a:pos x="T4" y="T5"/>
                </a:cxn>
                <a:cxn ang="0">
                  <a:pos x="T6" y="T7"/>
                </a:cxn>
                <a:cxn ang="0">
                  <a:pos x="T8" y="T9"/>
                </a:cxn>
              </a:cxnLst>
              <a:rect l="0" t="0" r="r" b="b"/>
              <a:pathLst>
                <a:path w="94" h="321">
                  <a:moveTo>
                    <a:pt x="9" y="321"/>
                  </a:moveTo>
                  <a:lnTo>
                    <a:pt x="0" y="319"/>
                  </a:lnTo>
                  <a:lnTo>
                    <a:pt x="83" y="0"/>
                  </a:lnTo>
                  <a:lnTo>
                    <a:pt x="94" y="2"/>
                  </a:lnTo>
                  <a:lnTo>
                    <a:pt x="9" y="321"/>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117"/>
            <p:cNvSpPr>
              <a:spLocks/>
            </p:cNvSpPr>
            <p:nvPr/>
          </p:nvSpPr>
          <p:spPr bwMode="auto">
            <a:xfrm>
              <a:off x="6523310" y="2668999"/>
              <a:ext cx="254050" cy="456650"/>
            </a:xfrm>
            <a:custGeom>
              <a:avLst/>
              <a:gdLst>
                <a:gd name="T0" fmla="*/ 149 w 158"/>
                <a:gd name="T1" fmla="*/ 284 h 284"/>
                <a:gd name="T2" fmla="*/ 0 w 158"/>
                <a:gd name="T3" fmla="*/ 5 h 284"/>
                <a:gd name="T4" fmla="*/ 9 w 158"/>
                <a:gd name="T5" fmla="*/ 0 h 284"/>
                <a:gd name="T6" fmla="*/ 158 w 158"/>
                <a:gd name="T7" fmla="*/ 277 h 284"/>
                <a:gd name="T8" fmla="*/ 149 w 158"/>
                <a:gd name="T9" fmla="*/ 284 h 284"/>
              </a:gdLst>
              <a:ahLst/>
              <a:cxnLst>
                <a:cxn ang="0">
                  <a:pos x="T0" y="T1"/>
                </a:cxn>
                <a:cxn ang="0">
                  <a:pos x="T2" y="T3"/>
                </a:cxn>
                <a:cxn ang="0">
                  <a:pos x="T4" y="T5"/>
                </a:cxn>
                <a:cxn ang="0">
                  <a:pos x="T6" y="T7"/>
                </a:cxn>
                <a:cxn ang="0">
                  <a:pos x="T8" y="T9"/>
                </a:cxn>
              </a:cxnLst>
              <a:rect l="0" t="0" r="r" b="b"/>
              <a:pathLst>
                <a:path w="158" h="284">
                  <a:moveTo>
                    <a:pt x="149" y="284"/>
                  </a:moveTo>
                  <a:lnTo>
                    <a:pt x="0" y="5"/>
                  </a:lnTo>
                  <a:lnTo>
                    <a:pt x="9" y="0"/>
                  </a:lnTo>
                  <a:lnTo>
                    <a:pt x="158" y="277"/>
                  </a:lnTo>
                  <a:lnTo>
                    <a:pt x="149" y="284"/>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118"/>
            <p:cNvSpPr>
              <a:spLocks/>
            </p:cNvSpPr>
            <p:nvPr/>
          </p:nvSpPr>
          <p:spPr bwMode="auto">
            <a:xfrm>
              <a:off x="6762889" y="2722060"/>
              <a:ext cx="175263" cy="395549"/>
            </a:xfrm>
            <a:custGeom>
              <a:avLst/>
              <a:gdLst>
                <a:gd name="T0" fmla="*/ 9 w 109"/>
                <a:gd name="T1" fmla="*/ 246 h 246"/>
                <a:gd name="T2" fmla="*/ 0 w 109"/>
                <a:gd name="T3" fmla="*/ 241 h 246"/>
                <a:gd name="T4" fmla="*/ 99 w 109"/>
                <a:gd name="T5" fmla="*/ 0 h 246"/>
                <a:gd name="T6" fmla="*/ 109 w 109"/>
                <a:gd name="T7" fmla="*/ 5 h 246"/>
                <a:gd name="T8" fmla="*/ 9 w 109"/>
                <a:gd name="T9" fmla="*/ 246 h 246"/>
              </a:gdLst>
              <a:ahLst/>
              <a:cxnLst>
                <a:cxn ang="0">
                  <a:pos x="T0" y="T1"/>
                </a:cxn>
                <a:cxn ang="0">
                  <a:pos x="T2" y="T3"/>
                </a:cxn>
                <a:cxn ang="0">
                  <a:pos x="T4" y="T5"/>
                </a:cxn>
                <a:cxn ang="0">
                  <a:pos x="T6" y="T7"/>
                </a:cxn>
                <a:cxn ang="0">
                  <a:pos x="T8" y="T9"/>
                </a:cxn>
              </a:cxnLst>
              <a:rect l="0" t="0" r="r" b="b"/>
              <a:pathLst>
                <a:path w="109" h="246">
                  <a:moveTo>
                    <a:pt x="9" y="246"/>
                  </a:moveTo>
                  <a:lnTo>
                    <a:pt x="0" y="241"/>
                  </a:lnTo>
                  <a:lnTo>
                    <a:pt x="99" y="0"/>
                  </a:lnTo>
                  <a:lnTo>
                    <a:pt x="109" y="5"/>
                  </a:lnTo>
                  <a:lnTo>
                    <a:pt x="9" y="246"/>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119"/>
            <p:cNvSpPr>
              <a:spLocks/>
            </p:cNvSpPr>
            <p:nvPr/>
          </p:nvSpPr>
          <p:spPr bwMode="auto">
            <a:xfrm>
              <a:off x="6542605" y="3114393"/>
              <a:ext cx="228324" cy="315153"/>
            </a:xfrm>
            <a:custGeom>
              <a:avLst/>
              <a:gdLst>
                <a:gd name="T0" fmla="*/ 9 w 142"/>
                <a:gd name="T1" fmla="*/ 196 h 196"/>
                <a:gd name="T2" fmla="*/ 0 w 142"/>
                <a:gd name="T3" fmla="*/ 189 h 196"/>
                <a:gd name="T4" fmla="*/ 132 w 142"/>
                <a:gd name="T5" fmla="*/ 0 h 196"/>
                <a:gd name="T6" fmla="*/ 142 w 142"/>
                <a:gd name="T7" fmla="*/ 7 h 196"/>
                <a:gd name="T8" fmla="*/ 9 w 142"/>
                <a:gd name="T9" fmla="*/ 196 h 196"/>
              </a:gdLst>
              <a:ahLst/>
              <a:cxnLst>
                <a:cxn ang="0">
                  <a:pos x="T0" y="T1"/>
                </a:cxn>
                <a:cxn ang="0">
                  <a:pos x="T2" y="T3"/>
                </a:cxn>
                <a:cxn ang="0">
                  <a:pos x="T4" y="T5"/>
                </a:cxn>
                <a:cxn ang="0">
                  <a:pos x="T6" y="T7"/>
                </a:cxn>
                <a:cxn ang="0">
                  <a:pos x="T8" y="T9"/>
                </a:cxn>
              </a:cxnLst>
              <a:rect l="0" t="0" r="r" b="b"/>
              <a:pathLst>
                <a:path w="142" h="196">
                  <a:moveTo>
                    <a:pt x="9" y="196"/>
                  </a:moveTo>
                  <a:lnTo>
                    <a:pt x="0" y="189"/>
                  </a:lnTo>
                  <a:lnTo>
                    <a:pt x="132" y="0"/>
                  </a:lnTo>
                  <a:lnTo>
                    <a:pt x="142" y="7"/>
                  </a:lnTo>
                  <a:lnTo>
                    <a:pt x="9" y="196"/>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120"/>
            <p:cNvSpPr>
              <a:spLocks/>
            </p:cNvSpPr>
            <p:nvPr/>
          </p:nvSpPr>
          <p:spPr bwMode="auto">
            <a:xfrm>
              <a:off x="6542605" y="3440801"/>
              <a:ext cx="281385" cy="329624"/>
            </a:xfrm>
            <a:custGeom>
              <a:avLst/>
              <a:gdLst>
                <a:gd name="T0" fmla="*/ 165 w 175"/>
                <a:gd name="T1" fmla="*/ 205 h 205"/>
                <a:gd name="T2" fmla="*/ 0 w 175"/>
                <a:gd name="T3" fmla="*/ 7 h 205"/>
                <a:gd name="T4" fmla="*/ 7 w 175"/>
                <a:gd name="T5" fmla="*/ 0 h 205"/>
                <a:gd name="T6" fmla="*/ 175 w 175"/>
                <a:gd name="T7" fmla="*/ 198 h 205"/>
                <a:gd name="T8" fmla="*/ 165 w 175"/>
                <a:gd name="T9" fmla="*/ 205 h 205"/>
              </a:gdLst>
              <a:ahLst/>
              <a:cxnLst>
                <a:cxn ang="0">
                  <a:pos x="T0" y="T1"/>
                </a:cxn>
                <a:cxn ang="0">
                  <a:pos x="T2" y="T3"/>
                </a:cxn>
                <a:cxn ang="0">
                  <a:pos x="T4" y="T5"/>
                </a:cxn>
                <a:cxn ang="0">
                  <a:pos x="T6" y="T7"/>
                </a:cxn>
                <a:cxn ang="0">
                  <a:pos x="T8" y="T9"/>
                </a:cxn>
              </a:cxnLst>
              <a:rect l="0" t="0" r="r" b="b"/>
              <a:pathLst>
                <a:path w="175" h="205">
                  <a:moveTo>
                    <a:pt x="165" y="205"/>
                  </a:moveTo>
                  <a:lnTo>
                    <a:pt x="0" y="7"/>
                  </a:lnTo>
                  <a:lnTo>
                    <a:pt x="7" y="0"/>
                  </a:lnTo>
                  <a:lnTo>
                    <a:pt x="175" y="198"/>
                  </a:lnTo>
                  <a:lnTo>
                    <a:pt x="165" y="205"/>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121"/>
            <p:cNvSpPr>
              <a:spLocks/>
            </p:cNvSpPr>
            <p:nvPr/>
          </p:nvSpPr>
          <p:spPr bwMode="auto">
            <a:xfrm>
              <a:off x="6166353" y="2935914"/>
              <a:ext cx="387507" cy="516143"/>
            </a:xfrm>
            <a:custGeom>
              <a:avLst/>
              <a:gdLst>
                <a:gd name="T0" fmla="*/ 234 w 241"/>
                <a:gd name="T1" fmla="*/ 321 h 321"/>
                <a:gd name="T2" fmla="*/ 0 w 241"/>
                <a:gd name="T3" fmla="*/ 7 h 321"/>
                <a:gd name="T4" fmla="*/ 9 w 241"/>
                <a:gd name="T5" fmla="*/ 0 h 321"/>
                <a:gd name="T6" fmla="*/ 241 w 241"/>
                <a:gd name="T7" fmla="*/ 316 h 321"/>
                <a:gd name="T8" fmla="*/ 234 w 241"/>
                <a:gd name="T9" fmla="*/ 321 h 321"/>
              </a:gdLst>
              <a:ahLst/>
              <a:cxnLst>
                <a:cxn ang="0">
                  <a:pos x="T0" y="T1"/>
                </a:cxn>
                <a:cxn ang="0">
                  <a:pos x="T2" y="T3"/>
                </a:cxn>
                <a:cxn ang="0">
                  <a:pos x="T4" y="T5"/>
                </a:cxn>
                <a:cxn ang="0">
                  <a:pos x="T6" y="T7"/>
                </a:cxn>
                <a:cxn ang="0">
                  <a:pos x="T8" y="T9"/>
                </a:cxn>
              </a:cxnLst>
              <a:rect l="0" t="0" r="r" b="b"/>
              <a:pathLst>
                <a:path w="241" h="321">
                  <a:moveTo>
                    <a:pt x="234" y="321"/>
                  </a:moveTo>
                  <a:lnTo>
                    <a:pt x="0" y="7"/>
                  </a:lnTo>
                  <a:lnTo>
                    <a:pt x="9" y="0"/>
                  </a:lnTo>
                  <a:lnTo>
                    <a:pt x="241" y="316"/>
                  </a:lnTo>
                  <a:lnTo>
                    <a:pt x="234" y="321"/>
                  </a:lnTo>
                  <a:close/>
                </a:path>
              </a:pathLst>
            </a:custGeom>
            <a:solidFill>
              <a:srgbClr val="44771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9" name="Oval 122"/>
            <p:cNvSpPr>
              <a:spLocks noChangeArrowheads="1"/>
            </p:cNvSpPr>
            <p:nvPr/>
          </p:nvSpPr>
          <p:spPr bwMode="auto">
            <a:xfrm>
              <a:off x="6439698" y="2562876"/>
              <a:ext cx="178478" cy="178479"/>
            </a:xfrm>
            <a:prstGeom prst="ellipse">
              <a:avLst/>
            </a:prstGeom>
            <a:gradFill>
              <a:gsLst>
                <a:gs pos="0">
                  <a:srgbClr val="44771E"/>
                </a:gs>
                <a:gs pos="100000">
                  <a:srgbClr val="44771E"/>
                </a:gs>
              </a:gsLst>
              <a:lin ang="7200000" scaled="0"/>
            </a:gradFill>
            <a:ln>
              <a:noFill/>
            </a:ln>
            <a:effectLst/>
            <a:scene3d>
              <a:camera prst="orthographicFront"/>
              <a:lightRig rig="threePt" dir="t"/>
            </a:scene3d>
            <a:sp3d>
              <a:bevelT w="38100" h="12700"/>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40" name="Oval 123"/>
            <p:cNvSpPr>
              <a:spLocks noChangeArrowheads="1"/>
            </p:cNvSpPr>
            <p:nvPr/>
          </p:nvSpPr>
          <p:spPr bwMode="auto">
            <a:xfrm>
              <a:off x="5667900" y="3045252"/>
              <a:ext cx="178478" cy="183303"/>
            </a:xfrm>
            <a:prstGeom prst="ellipse">
              <a:avLst/>
            </a:prstGeom>
            <a:gradFill>
              <a:gsLst>
                <a:gs pos="100000">
                  <a:srgbClr val="87BF44"/>
                </a:gs>
                <a:gs pos="0">
                  <a:srgbClr val="44771E"/>
                </a:gs>
              </a:gsLst>
              <a:lin ang="7200000" scaled="0"/>
            </a:gradFill>
            <a:ln>
              <a:noFill/>
            </a:ln>
            <a:effectLst/>
            <a:scene3d>
              <a:camera prst="orthographicFront"/>
              <a:lightRig rig="threePt" dir="t"/>
            </a:scene3d>
            <a:sp3d>
              <a:bevelT w="254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41" name="Oval 124"/>
            <p:cNvSpPr>
              <a:spLocks noChangeArrowheads="1"/>
            </p:cNvSpPr>
            <p:nvPr/>
          </p:nvSpPr>
          <p:spPr bwMode="auto">
            <a:xfrm>
              <a:off x="6458993" y="3923178"/>
              <a:ext cx="178478" cy="178479"/>
            </a:xfrm>
            <a:prstGeom prst="ellipse">
              <a:avLst/>
            </a:prstGeom>
            <a:gradFill>
              <a:gsLst>
                <a:gs pos="0">
                  <a:srgbClr val="44771E"/>
                </a:gs>
                <a:gs pos="100000">
                  <a:srgbClr val="44771E"/>
                </a:gs>
              </a:gsLst>
              <a:lin ang="7200000" scaled="0"/>
            </a:gradFill>
            <a:ln>
              <a:noFill/>
            </a:ln>
            <a:effectLst/>
            <a:scene3d>
              <a:camera prst="orthographicFront"/>
              <a:lightRig rig="threePt" dir="t"/>
            </a:scene3d>
            <a:sp3d>
              <a:bevelT w="38100" h="12700"/>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42" name="Oval 125"/>
            <p:cNvSpPr>
              <a:spLocks noChangeArrowheads="1"/>
            </p:cNvSpPr>
            <p:nvPr/>
          </p:nvSpPr>
          <p:spPr bwMode="auto">
            <a:xfrm>
              <a:off x="6458993" y="3025957"/>
              <a:ext cx="178478" cy="178479"/>
            </a:xfrm>
            <a:prstGeom prst="ellipse">
              <a:avLst/>
            </a:prstGeom>
            <a:gradFill>
              <a:gsLst>
                <a:gs pos="100000">
                  <a:srgbClr val="87BF44"/>
                </a:gs>
                <a:gs pos="0">
                  <a:srgbClr val="87BF44"/>
                </a:gs>
              </a:gsLst>
              <a:lin ang="7200000" scaled="0"/>
            </a:gradFill>
            <a:ln>
              <a:noFill/>
            </a:ln>
            <a:effectLst/>
            <a:scene3d>
              <a:camera prst="orthographicFront"/>
              <a:lightRig rig="threePt" dir="t"/>
            </a:scene3d>
            <a:sp3d>
              <a:bevelT w="381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43" name="Oval 126"/>
            <p:cNvSpPr>
              <a:spLocks noChangeArrowheads="1"/>
            </p:cNvSpPr>
            <p:nvPr/>
          </p:nvSpPr>
          <p:spPr bwMode="auto">
            <a:xfrm>
              <a:off x="6431659" y="3318599"/>
              <a:ext cx="231539" cy="231541"/>
            </a:xfrm>
            <a:prstGeom prst="ellipse">
              <a:avLst/>
            </a:prstGeom>
            <a:gradFill>
              <a:gsLst>
                <a:gs pos="100000">
                  <a:srgbClr val="87BF44"/>
                </a:gs>
                <a:gs pos="0">
                  <a:srgbClr val="87BF44"/>
                </a:gs>
              </a:gsLst>
              <a:lin ang="7200000" scaled="0"/>
            </a:gradFill>
            <a:ln>
              <a:noFill/>
            </a:ln>
            <a:effectLst/>
            <a:scene3d>
              <a:camera prst="orthographicFront"/>
              <a:lightRig rig="threePt" dir="t"/>
            </a:scene3d>
            <a:sp3d>
              <a:bevelT w="381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44" name="Oval 127"/>
            <p:cNvSpPr>
              <a:spLocks noChangeArrowheads="1"/>
            </p:cNvSpPr>
            <p:nvPr/>
          </p:nvSpPr>
          <p:spPr bwMode="auto">
            <a:xfrm>
              <a:off x="7332090" y="2771906"/>
              <a:ext cx="183302" cy="178479"/>
            </a:xfrm>
            <a:prstGeom prst="ellipse">
              <a:avLst/>
            </a:prstGeom>
            <a:gradFill>
              <a:gsLst>
                <a:gs pos="100000">
                  <a:srgbClr val="87BF44"/>
                </a:gs>
                <a:gs pos="0">
                  <a:srgbClr val="44771E"/>
                </a:gs>
              </a:gsLst>
              <a:lin ang="7200000" scaled="0"/>
            </a:gradFill>
            <a:ln>
              <a:noFill/>
            </a:ln>
            <a:effectLst/>
            <a:scene3d>
              <a:camera prst="orthographicFront"/>
              <a:lightRig rig="threePt" dir="t"/>
            </a:scene3d>
            <a:sp3d>
              <a:bevelT w="254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45" name="Oval 128"/>
            <p:cNvSpPr>
              <a:spLocks noChangeArrowheads="1"/>
            </p:cNvSpPr>
            <p:nvPr/>
          </p:nvSpPr>
          <p:spPr bwMode="auto">
            <a:xfrm>
              <a:off x="6018425" y="1829663"/>
              <a:ext cx="178478" cy="178479"/>
            </a:xfrm>
            <a:prstGeom prst="ellipse">
              <a:avLst/>
            </a:prstGeom>
            <a:gradFill>
              <a:gsLst>
                <a:gs pos="0">
                  <a:srgbClr val="44771E"/>
                </a:gs>
                <a:gs pos="100000">
                  <a:srgbClr val="44771E"/>
                </a:gs>
              </a:gsLst>
              <a:lin ang="7200000" scaled="0"/>
            </a:gradFill>
            <a:ln>
              <a:noFill/>
            </a:ln>
            <a:effectLst/>
            <a:scene3d>
              <a:camera prst="orthographicFront"/>
              <a:lightRig rig="threePt" dir="t"/>
            </a:scene3d>
            <a:sp3d>
              <a:bevelT w="38100" h="12700"/>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46" name="Oval 129"/>
            <p:cNvSpPr>
              <a:spLocks noChangeArrowheads="1"/>
            </p:cNvSpPr>
            <p:nvPr/>
          </p:nvSpPr>
          <p:spPr bwMode="auto">
            <a:xfrm>
              <a:off x="6013601" y="2459969"/>
              <a:ext cx="130241" cy="130242"/>
            </a:xfrm>
            <a:prstGeom prst="ellipse">
              <a:avLst/>
            </a:prstGeom>
            <a:gradFill>
              <a:gsLst>
                <a:gs pos="100000">
                  <a:srgbClr val="87BF44"/>
                </a:gs>
                <a:gs pos="0">
                  <a:srgbClr val="87BF44"/>
                </a:gs>
              </a:gsLst>
              <a:lin ang="7200000" scaled="0"/>
            </a:gradFill>
            <a:ln>
              <a:noFill/>
            </a:ln>
            <a:effectLst/>
            <a:scene3d>
              <a:camera prst="orthographicFront"/>
              <a:lightRig rig="threePt" dir="t"/>
            </a:scene3d>
            <a:sp3d>
              <a:bevelT w="381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47" name="Oval 130"/>
            <p:cNvSpPr>
              <a:spLocks noChangeArrowheads="1"/>
            </p:cNvSpPr>
            <p:nvPr/>
          </p:nvSpPr>
          <p:spPr bwMode="auto">
            <a:xfrm>
              <a:off x="5577857" y="2495343"/>
              <a:ext cx="128633" cy="128634"/>
            </a:xfrm>
            <a:prstGeom prst="ellipse">
              <a:avLst/>
            </a:prstGeom>
            <a:gradFill>
              <a:gsLst>
                <a:gs pos="0">
                  <a:srgbClr val="92D050"/>
                </a:gs>
                <a:gs pos="100000">
                  <a:srgbClr val="92D050"/>
                </a:gs>
              </a:gsLst>
              <a:lin ang="5400000" scaled="0"/>
            </a:gradFill>
            <a:ln>
              <a:noFill/>
            </a:ln>
            <a:effectLst/>
            <a:scene3d>
              <a:camera prst="orthographicFront"/>
              <a:lightRig rig="threePt" dir="t"/>
            </a:scene3d>
            <a:sp3d>
              <a:bevelT w="254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48" name="Oval 131"/>
            <p:cNvSpPr>
              <a:spLocks noChangeArrowheads="1"/>
            </p:cNvSpPr>
            <p:nvPr/>
          </p:nvSpPr>
          <p:spPr bwMode="auto">
            <a:xfrm>
              <a:off x="5740256" y="2096579"/>
              <a:ext cx="130241" cy="128634"/>
            </a:xfrm>
            <a:prstGeom prst="ellipse">
              <a:avLst/>
            </a:prstGeom>
            <a:gradFill>
              <a:gsLst>
                <a:gs pos="0">
                  <a:srgbClr val="76B531"/>
                </a:gs>
                <a:gs pos="100000">
                  <a:srgbClr val="5B960C"/>
                </a:gs>
              </a:gsLst>
              <a:lin ang="9000000" scaled="0"/>
            </a:gradFill>
            <a:ln>
              <a:noFill/>
            </a:ln>
            <a:effectLst/>
            <a:scene3d>
              <a:camera prst="orthographicFront"/>
              <a:lightRig rig="threePt" dir="t"/>
            </a:scene3d>
            <a:sp3d>
              <a:bevelT w="254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49" name="Oval 132"/>
            <p:cNvSpPr>
              <a:spLocks noChangeArrowheads="1"/>
            </p:cNvSpPr>
            <p:nvPr/>
          </p:nvSpPr>
          <p:spPr bwMode="auto">
            <a:xfrm>
              <a:off x="6690533" y="2205917"/>
              <a:ext cx="128633" cy="128634"/>
            </a:xfrm>
            <a:prstGeom prst="ellipse">
              <a:avLst/>
            </a:prstGeom>
            <a:gradFill>
              <a:gsLst>
                <a:gs pos="100000">
                  <a:srgbClr val="87BF44"/>
                </a:gs>
                <a:gs pos="0">
                  <a:srgbClr val="87BF44"/>
                </a:gs>
              </a:gsLst>
              <a:lin ang="7200000" scaled="0"/>
            </a:gradFill>
            <a:ln>
              <a:noFill/>
            </a:ln>
            <a:effectLst/>
            <a:scene3d>
              <a:camera prst="orthographicFront"/>
              <a:lightRig rig="threePt" dir="t"/>
            </a:scene3d>
            <a:sp3d>
              <a:bevelT w="381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50" name="Oval 133"/>
            <p:cNvSpPr>
              <a:spLocks noChangeArrowheads="1"/>
            </p:cNvSpPr>
            <p:nvPr/>
          </p:nvSpPr>
          <p:spPr bwMode="auto">
            <a:xfrm>
              <a:off x="7340129" y="2270234"/>
              <a:ext cx="128633" cy="130242"/>
            </a:xfrm>
            <a:prstGeom prst="ellipse">
              <a:avLst/>
            </a:prstGeom>
            <a:gradFill>
              <a:gsLst>
                <a:gs pos="0">
                  <a:srgbClr val="44771E"/>
                </a:gs>
                <a:gs pos="100000">
                  <a:srgbClr val="44771E"/>
                </a:gs>
              </a:gsLst>
              <a:lin ang="7200000" scaled="0"/>
            </a:gradFill>
            <a:ln>
              <a:noFill/>
            </a:ln>
            <a:effectLst/>
            <a:scene3d>
              <a:camera prst="orthographicFront"/>
              <a:lightRig rig="threePt" dir="t"/>
            </a:scene3d>
            <a:sp3d>
              <a:bevelT w="38100" h="12700"/>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51" name="Oval 134"/>
            <p:cNvSpPr>
              <a:spLocks noChangeArrowheads="1"/>
            </p:cNvSpPr>
            <p:nvPr/>
          </p:nvSpPr>
          <p:spPr bwMode="auto">
            <a:xfrm>
              <a:off x="6960662" y="2992191"/>
              <a:ext cx="128633" cy="128634"/>
            </a:xfrm>
            <a:prstGeom prst="ellipse">
              <a:avLst/>
            </a:prstGeom>
            <a:gradFill>
              <a:gsLst>
                <a:gs pos="100000">
                  <a:srgbClr val="87BF44"/>
                </a:gs>
                <a:gs pos="0">
                  <a:srgbClr val="87BF44"/>
                </a:gs>
              </a:gsLst>
              <a:lin ang="7200000" scaled="0"/>
            </a:gradFill>
            <a:ln>
              <a:noFill/>
            </a:ln>
            <a:effectLst/>
            <a:scene3d>
              <a:camera prst="orthographicFront"/>
              <a:lightRig rig="threePt" dir="t"/>
            </a:scene3d>
            <a:sp3d>
              <a:bevelT w="381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52" name="Oval 135"/>
            <p:cNvSpPr>
              <a:spLocks noChangeArrowheads="1"/>
            </p:cNvSpPr>
            <p:nvPr/>
          </p:nvSpPr>
          <p:spPr bwMode="auto">
            <a:xfrm>
              <a:off x="7111806" y="2456753"/>
              <a:ext cx="125417" cy="125418"/>
            </a:xfrm>
            <a:prstGeom prst="ellipse">
              <a:avLst/>
            </a:prstGeom>
            <a:gradFill>
              <a:gsLst>
                <a:gs pos="100000">
                  <a:srgbClr val="87BF44"/>
                </a:gs>
                <a:gs pos="0">
                  <a:srgbClr val="87BF44"/>
                </a:gs>
              </a:gsLst>
              <a:lin ang="7200000" scaled="0"/>
            </a:gradFill>
            <a:ln>
              <a:noFill/>
            </a:ln>
            <a:effectLst/>
            <a:scene3d>
              <a:camera prst="orthographicFront"/>
              <a:lightRig rig="threePt" dir="t"/>
            </a:scene3d>
            <a:sp3d>
              <a:bevelT w="381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53" name="Oval 136"/>
            <p:cNvSpPr>
              <a:spLocks noChangeArrowheads="1"/>
            </p:cNvSpPr>
            <p:nvPr/>
          </p:nvSpPr>
          <p:spPr bwMode="auto">
            <a:xfrm>
              <a:off x="5965364" y="3641791"/>
              <a:ext cx="128633" cy="128634"/>
            </a:xfrm>
            <a:prstGeom prst="ellipse">
              <a:avLst/>
            </a:prstGeom>
            <a:gradFill>
              <a:gsLst>
                <a:gs pos="0">
                  <a:srgbClr val="44771E"/>
                </a:gs>
                <a:gs pos="100000">
                  <a:srgbClr val="44771E"/>
                </a:gs>
              </a:gsLst>
              <a:lin ang="7200000" scaled="0"/>
            </a:gradFill>
            <a:ln>
              <a:noFill/>
            </a:ln>
            <a:effectLst/>
            <a:scene3d>
              <a:camera prst="orthographicFront"/>
              <a:lightRig rig="threePt" dir="t"/>
            </a:scene3d>
            <a:sp3d>
              <a:bevelT w="38100" h="12700"/>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54" name="Oval 137"/>
            <p:cNvSpPr>
              <a:spLocks noChangeArrowheads="1"/>
            </p:cNvSpPr>
            <p:nvPr/>
          </p:nvSpPr>
          <p:spPr bwMode="auto">
            <a:xfrm>
              <a:off x="7002468" y="3543708"/>
              <a:ext cx="128633" cy="128634"/>
            </a:xfrm>
            <a:prstGeom prst="ellipse">
              <a:avLst/>
            </a:prstGeom>
            <a:gradFill>
              <a:gsLst>
                <a:gs pos="100000">
                  <a:srgbClr val="87BF44"/>
                </a:gs>
                <a:gs pos="0">
                  <a:srgbClr val="87BF44"/>
                </a:gs>
              </a:gsLst>
              <a:lin ang="7200000" scaled="0"/>
            </a:gradFill>
            <a:ln>
              <a:noFill/>
            </a:ln>
            <a:effectLst/>
            <a:scene3d>
              <a:camera prst="orthographicFront"/>
              <a:lightRig rig="threePt" dir="t"/>
            </a:scene3d>
            <a:sp3d>
              <a:bevelT w="381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55" name="Oval 138"/>
            <p:cNvSpPr>
              <a:spLocks noChangeArrowheads="1"/>
            </p:cNvSpPr>
            <p:nvPr/>
          </p:nvSpPr>
          <p:spPr bwMode="auto">
            <a:xfrm>
              <a:off x="6375382" y="2258979"/>
              <a:ext cx="91651" cy="94867"/>
            </a:xfrm>
            <a:prstGeom prst="ellipse">
              <a:avLst/>
            </a:prstGeom>
            <a:gradFill>
              <a:gsLst>
                <a:gs pos="100000">
                  <a:srgbClr val="87BF44"/>
                </a:gs>
                <a:gs pos="0">
                  <a:srgbClr val="87BF44"/>
                </a:gs>
              </a:gsLst>
              <a:lin ang="7200000" scaled="0"/>
            </a:gradFill>
            <a:ln>
              <a:noFill/>
            </a:ln>
            <a:effectLst/>
            <a:scene3d>
              <a:camera prst="orthographicFront"/>
              <a:lightRig rig="threePt" dir="t"/>
            </a:scene3d>
            <a:sp3d>
              <a:bevelT w="381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56" name="Oval 139"/>
            <p:cNvSpPr>
              <a:spLocks noChangeArrowheads="1"/>
            </p:cNvSpPr>
            <p:nvPr/>
          </p:nvSpPr>
          <p:spPr bwMode="auto">
            <a:xfrm>
              <a:off x="5854418" y="2730100"/>
              <a:ext cx="91651" cy="94867"/>
            </a:xfrm>
            <a:prstGeom prst="ellipse">
              <a:avLst/>
            </a:prstGeom>
            <a:gradFill>
              <a:gsLst>
                <a:gs pos="0">
                  <a:srgbClr val="76B531"/>
                </a:gs>
                <a:gs pos="100000">
                  <a:srgbClr val="5B960C"/>
                </a:gs>
              </a:gsLst>
              <a:lin ang="9000000" scaled="0"/>
            </a:gradFill>
            <a:ln>
              <a:noFill/>
            </a:ln>
            <a:effectLst/>
            <a:scene3d>
              <a:camera prst="orthographicFront"/>
              <a:lightRig rig="threePt" dir="t"/>
            </a:scene3d>
            <a:sp3d>
              <a:bevelT w="254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57" name="Oval 140"/>
            <p:cNvSpPr>
              <a:spLocks noChangeArrowheads="1"/>
            </p:cNvSpPr>
            <p:nvPr/>
          </p:nvSpPr>
          <p:spPr bwMode="auto">
            <a:xfrm>
              <a:off x="6097213" y="2668999"/>
              <a:ext cx="91651" cy="94867"/>
            </a:xfrm>
            <a:prstGeom prst="ellipse">
              <a:avLst/>
            </a:prstGeom>
            <a:gradFill>
              <a:gsLst>
                <a:gs pos="100000">
                  <a:srgbClr val="87BF44"/>
                </a:gs>
                <a:gs pos="0">
                  <a:srgbClr val="44771E"/>
                </a:gs>
              </a:gsLst>
              <a:lin ang="7200000" scaled="0"/>
            </a:gradFill>
            <a:ln>
              <a:noFill/>
            </a:ln>
            <a:effectLst/>
            <a:scene3d>
              <a:camera prst="orthographicFront"/>
              <a:lightRig rig="threePt" dir="t"/>
            </a:scene3d>
            <a:sp3d>
              <a:bevelT w="254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58" name="Oval 141"/>
            <p:cNvSpPr>
              <a:spLocks noChangeArrowheads="1"/>
            </p:cNvSpPr>
            <p:nvPr/>
          </p:nvSpPr>
          <p:spPr bwMode="auto">
            <a:xfrm>
              <a:off x="6888306" y="2677038"/>
              <a:ext cx="94867" cy="91652"/>
            </a:xfrm>
            <a:prstGeom prst="ellipse">
              <a:avLst/>
            </a:prstGeom>
            <a:gradFill>
              <a:gsLst>
                <a:gs pos="0">
                  <a:srgbClr val="76B531"/>
                </a:gs>
                <a:gs pos="100000">
                  <a:srgbClr val="5B960C"/>
                </a:gs>
              </a:gsLst>
              <a:lin ang="9000000" scaled="0"/>
            </a:gradFill>
            <a:ln>
              <a:noFill/>
            </a:ln>
            <a:effectLst/>
            <a:scene3d>
              <a:camera prst="orthographicFront"/>
              <a:lightRig rig="threePt" dir="t"/>
            </a:scene3d>
            <a:sp3d>
              <a:bevelT w="254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59" name="Oval 142"/>
            <p:cNvSpPr>
              <a:spLocks noChangeArrowheads="1"/>
            </p:cNvSpPr>
            <p:nvPr/>
          </p:nvSpPr>
          <p:spPr bwMode="auto">
            <a:xfrm>
              <a:off x="6732338" y="3075803"/>
              <a:ext cx="91651" cy="91652"/>
            </a:xfrm>
            <a:prstGeom prst="ellipse">
              <a:avLst/>
            </a:prstGeom>
            <a:gradFill>
              <a:gsLst>
                <a:gs pos="0">
                  <a:srgbClr val="92D050"/>
                </a:gs>
                <a:gs pos="100000">
                  <a:srgbClr val="92D050"/>
                </a:gs>
              </a:gsLst>
              <a:lin ang="5400000" scaled="0"/>
            </a:gradFill>
            <a:ln>
              <a:noFill/>
            </a:ln>
            <a:effectLst/>
            <a:scene3d>
              <a:camera prst="orthographicFront"/>
              <a:lightRig rig="threePt" dir="t"/>
            </a:scene3d>
            <a:sp3d>
              <a:bevelT w="254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60" name="Oval 143"/>
            <p:cNvSpPr>
              <a:spLocks noChangeArrowheads="1"/>
            </p:cNvSpPr>
            <p:nvPr/>
          </p:nvSpPr>
          <p:spPr bwMode="auto">
            <a:xfrm>
              <a:off x="6579587" y="1757307"/>
              <a:ext cx="91651" cy="94867"/>
            </a:xfrm>
            <a:prstGeom prst="ellipse">
              <a:avLst/>
            </a:prstGeom>
            <a:gradFill>
              <a:gsLst>
                <a:gs pos="100000">
                  <a:srgbClr val="87BF44"/>
                </a:gs>
                <a:gs pos="0">
                  <a:srgbClr val="44771E"/>
                </a:gs>
              </a:gsLst>
              <a:lin ang="7200000" scaled="0"/>
            </a:gradFill>
            <a:ln>
              <a:noFill/>
            </a:ln>
            <a:effectLst/>
            <a:scene3d>
              <a:camera prst="orthographicFront"/>
              <a:lightRig rig="threePt" dir="t"/>
            </a:scene3d>
            <a:sp3d>
              <a:bevelT w="254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61" name="Oval 144"/>
            <p:cNvSpPr>
              <a:spLocks noChangeArrowheads="1"/>
            </p:cNvSpPr>
            <p:nvPr/>
          </p:nvSpPr>
          <p:spPr bwMode="auto">
            <a:xfrm>
              <a:off x="7070000" y="1971161"/>
              <a:ext cx="91651" cy="90044"/>
            </a:xfrm>
            <a:prstGeom prst="ellipse">
              <a:avLst/>
            </a:prstGeom>
            <a:gradFill>
              <a:gsLst>
                <a:gs pos="0">
                  <a:srgbClr val="76B531"/>
                </a:gs>
                <a:gs pos="100000">
                  <a:srgbClr val="5B960C"/>
                </a:gs>
              </a:gsLst>
              <a:lin ang="9000000" scaled="0"/>
            </a:gradFill>
            <a:ln>
              <a:noFill/>
            </a:ln>
            <a:effectLst/>
            <a:scene3d>
              <a:camera prst="orthographicFront"/>
              <a:lightRig rig="threePt" dir="t"/>
            </a:scene3d>
            <a:sp3d>
              <a:bevelT w="254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62" name="Oval 145"/>
            <p:cNvSpPr>
              <a:spLocks noChangeArrowheads="1"/>
            </p:cNvSpPr>
            <p:nvPr/>
          </p:nvSpPr>
          <p:spPr bwMode="auto">
            <a:xfrm>
              <a:off x="7192202" y="3231771"/>
              <a:ext cx="91651" cy="94867"/>
            </a:xfrm>
            <a:prstGeom prst="ellipse">
              <a:avLst/>
            </a:prstGeom>
            <a:gradFill>
              <a:gsLst>
                <a:gs pos="0">
                  <a:srgbClr val="92D050"/>
                </a:gs>
                <a:gs pos="100000">
                  <a:srgbClr val="92D050"/>
                </a:gs>
              </a:gsLst>
              <a:lin ang="5400000" scaled="0"/>
            </a:gradFill>
            <a:ln>
              <a:noFill/>
            </a:ln>
            <a:effectLst/>
            <a:scene3d>
              <a:camera prst="orthographicFront"/>
              <a:lightRig rig="threePt" dir="t"/>
            </a:scene3d>
            <a:sp3d>
              <a:bevelT w="254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63" name="Oval 146"/>
            <p:cNvSpPr>
              <a:spLocks noChangeArrowheads="1"/>
            </p:cNvSpPr>
            <p:nvPr/>
          </p:nvSpPr>
          <p:spPr bwMode="auto">
            <a:xfrm>
              <a:off x="6975133" y="3926394"/>
              <a:ext cx="91651" cy="94867"/>
            </a:xfrm>
            <a:prstGeom prst="ellipse">
              <a:avLst/>
            </a:prstGeom>
            <a:gradFill>
              <a:gsLst>
                <a:gs pos="0">
                  <a:srgbClr val="76B531"/>
                </a:gs>
                <a:gs pos="100000">
                  <a:srgbClr val="5B960C"/>
                </a:gs>
              </a:gsLst>
              <a:lin ang="9000000" scaled="0"/>
            </a:gradFill>
            <a:ln>
              <a:noFill/>
            </a:ln>
            <a:effectLst/>
            <a:scene3d>
              <a:camera prst="orthographicFront"/>
              <a:lightRig rig="threePt" dir="t"/>
            </a:scene3d>
            <a:sp3d>
              <a:bevelT w="254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64" name="Oval 147"/>
            <p:cNvSpPr>
              <a:spLocks noChangeArrowheads="1"/>
            </p:cNvSpPr>
            <p:nvPr/>
          </p:nvSpPr>
          <p:spPr bwMode="auto">
            <a:xfrm>
              <a:off x="6774144" y="3976239"/>
              <a:ext cx="91651" cy="94867"/>
            </a:xfrm>
            <a:prstGeom prst="ellipse">
              <a:avLst/>
            </a:prstGeom>
            <a:gradFill>
              <a:gsLst>
                <a:gs pos="0">
                  <a:srgbClr val="76B531"/>
                </a:gs>
                <a:gs pos="100000">
                  <a:srgbClr val="5B960C"/>
                </a:gs>
              </a:gsLst>
              <a:lin ang="9000000" scaled="0"/>
            </a:gradFill>
            <a:ln>
              <a:noFill/>
            </a:ln>
            <a:effectLst/>
            <a:scene3d>
              <a:camera prst="orthographicFront"/>
              <a:lightRig rig="threePt" dir="t"/>
            </a:scene3d>
            <a:sp3d>
              <a:bevelT w="254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65" name="Oval 148"/>
            <p:cNvSpPr>
              <a:spLocks noChangeArrowheads="1"/>
            </p:cNvSpPr>
            <p:nvPr/>
          </p:nvSpPr>
          <p:spPr bwMode="auto">
            <a:xfrm>
              <a:off x="6071486" y="3979455"/>
              <a:ext cx="90043" cy="94867"/>
            </a:xfrm>
            <a:prstGeom prst="ellipse">
              <a:avLst/>
            </a:prstGeom>
            <a:gradFill>
              <a:gsLst>
                <a:gs pos="0">
                  <a:srgbClr val="92D050"/>
                </a:gs>
                <a:gs pos="100000">
                  <a:srgbClr val="92D050"/>
                </a:gs>
              </a:gsLst>
              <a:lin ang="5400000" scaled="0"/>
            </a:gradFill>
            <a:ln>
              <a:noFill/>
            </a:ln>
            <a:effectLst/>
            <a:scene3d>
              <a:camera prst="orthographicFront"/>
              <a:lightRig rig="threePt" dir="t"/>
            </a:scene3d>
            <a:sp3d>
              <a:bevelT w="254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66" name="Oval 149"/>
            <p:cNvSpPr>
              <a:spLocks noChangeArrowheads="1"/>
            </p:cNvSpPr>
            <p:nvPr/>
          </p:nvSpPr>
          <p:spPr bwMode="auto">
            <a:xfrm>
              <a:off x="6169569" y="3276793"/>
              <a:ext cx="130241" cy="130242"/>
            </a:xfrm>
            <a:prstGeom prst="ellipse">
              <a:avLst/>
            </a:prstGeom>
            <a:gradFill>
              <a:gsLst>
                <a:gs pos="100000">
                  <a:srgbClr val="87BF44"/>
                </a:gs>
                <a:gs pos="0">
                  <a:srgbClr val="44771E"/>
                </a:gs>
              </a:gsLst>
              <a:lin ang="7200000" scaled="0"/>
            </a:gradFill>
            <a:ln>
              <a:noFill/>
            </a:ln>
            <a:effectLst/>
            <a:scene3d>
              <a:camera prst="orthographicFront"/>
              <a:lightRig rig="threePt" dir="t"/>
            </a:scene3d>
            <a:sp3d>
              <a:bevelT w="254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67" name="Oval 150"/>
            <p:cNvSpPr>
              <a:spLocks noChangeArrowheads="1"/>
            </p:cNvSpPr>
            <p:nvPr/>
          </p:nvSpPr>
          <p:spPr bwMode="auto">
            <a:xfrm>
              <a:off x="6766105" y="3395779"/>
              <a:ext cx="130241" cy="128634"/>
            </a:xfrm>
            <a:prstGeom prst="ellipse">
              <a:avLst/>
            </a:prstGeom>
            <a:gradFill>
              <a:gsLst>
                <a:gs pos="0">
                  <a:srgbClr val="76B531"/>
                </a:gs>
                <a:gs pos="100000">
                  <a:srgbClr val="5B960C"/>
                </a:gs>
              </a:gsLst>
              <a:lin ang="9000000" scaled="0"/>
            </a:gradFill>
            <a:ln>
              <a:noFill/>
            </a:ln>
            <a:effectLst/>
            <a:scene3d>
              <a:camera prst="orthographicFront"/>
              <a:lightRig rig="threePt" dir="t"/>
            </a:scene3d>
            <a:sp3d>
              <a:bevelT w="254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68" name="Oval 151"/>
            <p:cNvSpPr>
              <a:spLocks noChangeArrowheads="1"/>
            </p:cNvSpPr>
            <p:nvPr/>
          </p:nvSpPr>
          <p:spPr bwMode="auto">
            <a:xfrm>
              <a:off x="6774144" y="3717364"/>
              <a:ext cx="128633" cy="130242"/>
            </a:xfrm>
            <a:prstGeom prst="ellipse">
              <a:avLst/>
            </a:prstGeom>
            <a:gradFill>
              <a:gsLst>
                <a:gs pos="0">
                  <a:srgbClr val="76B531"/>
                </a:gs>
                <a:gs pos="100000">
                  <a:srgbClr val="5B960C"/>
                </a:gs>
              </a:gsLst>
              <a:lin ang="9000000" scaled="0"/>
            </a:gradFill>
            <a:ln>
              <a:noFill/>
            </a:ln>
            <a:effectLst/>
            <a:scene3d>
              <a:camera prst="orthographicFront"/>
              <a:lightRig rig="threePt" dir="t"/>
            </a:scene3d>
            <a:sp3d>
              <a:bevelT w="254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69" name="Oval 152"/>
            <p:cNvSpPr>
              <a:spLocks noChangeArrowheads="1"/>
            </p:cNvSpPr>
            <p:nvPr/>
          </p:nvSpPr>
          <p:spPr bwMode="auto">
            <a:xfrm>
              <a:off x="6291770" y="3688421"/>
              <a:ext cx="128633" cy="128634"/>
            </a:xfrm>
            <a:prstGeom prst="ellipse">
              <a:avLst/>
            </a:prstGeom>
            <a:gradFill>
              <a:gsLst>
                <a:gs pos="100000">
                  <a:srgbClr val="87BF44"/>
                </a:gs>
                <a:gs pos="0">
                  <a:srgbClr val="87BF44"/>
                </a:gs>
              </a:gsLst>
              <a:lin ang="7200000" scaled="0"/>
            </a:gradFill>
            <a:ln>
              <a:noFill/>
            </a:ln>
            <a:effectLst/>
            <a:scene3d>
              <a:camera prst="orthographicFront"/>
              <a:lightRig rig="threePt" dir="t"/>
            </a:scene3d>
            <a:sp3d>
              <a:bevelT w="381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70" name="Oval 153"/>
            <p:cNvSpPr>
              <a:spLocks noChangeArrowheads="1"/>
            </p:cNvSpPr>
            <p:nvPr/>
          </p:nvSpPr>
          <p:spPr bwMode="auto">
            <a:xfrm>
              <a:off x="6113292" y="2871597"/>
              <a:ext cx="128633" cy="128634"/>
            </a:xfrm>
            <a:prstGeom prst="ellipse">
              <a:avLst/>
            </a:prstGeom>
            <a:gradFill>
              <a:gsLst>
                <a:gs pos="0">
                  <a:srgbClr val="44771E"/>
                </a:gs>
                <a:gs pos="100000">
                  <a:srgbClr val="44771E"/>
                </a:gs>
              </a:gsLst>
              <a:lin ang="7200000" scaled="0"/>
            </a:gradFill>
            <a:ln>
              <a:noFill/>
            </a:ln>
            <a:effectLst/>
            <a:scene3d>
              <a:camera prst="orthographicFront"/>
              <a:lightRig rig="threePt" dir="t"/>
            </a:scene3d>
            <a:sp3d>
              <a:bevelT w="38100" h="12700"/>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n-lt"/>
                <a:ea typeface="+mn-ea"/>
              </a:endParaRPr>
            </a:p>
          </p:txBody>
        </p:sp>
        <p:sp>
          <p:nvSpPr>
            <p:cNvPr id="271" name="Freeform 154"/>
            <p:cNvSpPr>
              <a:spLocks/>
            </p:cNvSpPr>
            <p:nvPr/>
          </p:nvSpPr>
          <p:spPr bwMode="auto">
            <a:xfrm>
              <a:off x="6478288" y="3360405"/>
              <a:ext cx="139888" cy="144713"/>
            </a:xfrm>
            <a:custGeom>
              <a:avLst/>
              <a:gdLst>
                <a:gd name="T0" fmla="*/ 18 w 37"/>
                <a:gd name="T1" fmla="*/ 38 h 38"/>
                <a:gd name="T2" fmla="*/ 14 w 37"/>
                <a:gd name="T3" fmla="*/ 33 h 38"/>
                <a:gd name="T4" fmla="*/ 14 w 37"/>
                <a:gd name="T5" fmla="*/ 23 h 38"/>
                <a:gd name="T6" fmla="*/ 4 w 37"/>
                <a:gd name="T7" fmla="*/ 23 h 38"/>
                <a:gd name="T8" fmla="*/ 0 w 37"/>
                <a:gd name="T9" fmla="*/ 19 h 38"/>
                <a:gd name="T10" fmla="*/ 4 w 37"/>
                <a:gd name="T11" fmla="*/ 15 h 38"/>
                <a:gd name="T12" fmla="*/ 14 w 37"/>
                <a:gd name="T13" fmla="*/ 15 h 38"/>
                <a:gd name="T14" fmla="*/ 14 w 37"/>
                <a:gd name="T15" fmla="*/ 4 h 38"/>
                <a:gd name="T16" fmla="*/ 18 w 37"/>
                <a:gd name="T17" fmla="*/ 0 h 38"/>
                <a:gd name="T18" fmla="*/ 23 w 37"/>
                <a:gd name="T19" fmla="*/ 4 h 38"/>
                <a:gd name="T20" fmla="*/ 23 w 37"/>
                <a:gd name="T21" fmla="*/ 15 h 38"/>
                <a:gd name="T22" fmla="*/ 33 w 37"/>
                <a:gd name="T23" fmla="*/ 15 h 38"/>
                <a:gd name="T24" fmla="*/ 37 w 37"/>
                <a:gd name="T25" fmla="*/ 19 h 38"/>
                <a:gd name="T26" fmla="*/ 33 w 37"/>
                <a:gd name="T27" fmla="*/ 23 h 38"/>
                <a:gd name="T28" fmla="*/ 23 w 37"/>
                <a:gd name="T29" fmla="*/ 23 h 38"/>
                <a:gd name="T30" fmla="*/ 23 w 37"/>
                <a:gd name="T31" fmla="*/ 33 h 38"/>
                <a:gd name="T32" fmla="*/ 18 w 37"/>
                <a:gd name="T3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8">
                  <a:moveTo>
                    <a:pt x="18" y="38"/>
                  </a:moveTo>
                  <a:cubicBezTo>
                    <a:pt x="16" y="38"/>
                    <a:pt x="14" y="36"/>
                    <a:pt x="14" y="33"/>
                  </a:cubicBezTo>
                  <a:cubicBezTo>
                    <a:pt x="14" y="23"/>
                    <a:pt x="14" y="23"/>
                    <a:pt x="14" y="23"/>
                  </a:cubicBezTo>
                  <a:cubicBezTo>
                    <a:pt x="4" y="23"/>
                    <a:pt x="4" y="23"/>
                    <a:pt x="4" y="23"/>
                  </a:cubicBezTo>
                  <a:cubicBezTo>
                    <a:pt x="2" y="23"/>
                    <a:pt x="0" y="21"/>
                    <a:pt x="0" y="19"/>
                  </a:cubicBezTo>
                  <a:cubicBezTo>
                    <a:pt x="0" y="17"/>
                    <a:pt x="2" y="15"/>
                    <a:pt x="4" y="15"/>
                  </a:cubicBezTo>
                  <a:cubicBezTo>
                    <a:pt x="14" y="15"/>
                    <a:pt x="14" y="15"/>
                    <a:pt x="14" y="15"/>
                  </a:cubicBezTo>
                  <a:cubicBezTo>
                    <a:pt x="14" y="4"/>
                    <a:pt x="14" y="4"/>
                    <a:pt x="14" y="4"/>
                  </a:cubicBezTo>
                  <a:cubicBezTo>
                    <a:pt x="14" y="2"/>
                    <a:pt x="16" y="0"/>
                    <a:pt x="18" y="0"/>
                  </a:cubicBezTo>
                  <a:cubicBezTo>
                    <a:pt x="21" y="0"/>
                    <a:pt x="23" y="2"/>
                    <a:pt x="23" y="4"/>
                  </a:cubicBezTo>
                  <a:cubicBezTo>
                    <a:pt x="23" y="15"/>
                    <a:pt x="23" y="15"/>
                    <a:pt x="23" y="15"/>
                  </a:cubicBezTo>
                  <a:cubicBezTo>
                    <a:pt x="33" y="15"/>
                    <a:pt x="33" y="15"/>
                    <a:pt x="33" y="15"/>
                  </a:cubicBezTo>
                  <a:cubicBezTo>
                    <a:pt x="35" y="15"/>
                    <a:pt x="37" y="17"/>
                    <a:pt x="37" y="19"/>
                  </a:cubicBezTo>
                  <a:cubicBezTo>
                    <a:pt x="37" y="21"/>
                    <a:pt x="35" y="23"/>
                    <a:pt x="33" y="23"/>
                  </a:cubicBezTo>
                  <a:cubicBezTo>
                    <a:pt x="23" y="23"/>
                    <a:pt x="23" y="23"/>
                    <a:pt x="23" y="23"/>
                  </a:cubicBezTo>
                  <a:cubicBezTo>
                    <a:pt x="23" y="33"/>
                    <a:pt x="23" y="33"/>
                    <a:pt x="23" y="33"/>
                  </a:cubicBezTo>
                  <a:cubicBezTo>
                    <a:pt x="23" y="36"/>
                    <a:pt x="21" y="38"/>
                    <a:pt x="18"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 name="组合 4"/>
          <p:cNvGrpSpPr/>
          <p:nvPr/>
        </p:nvGrpSpPr>
        <p:grpSpPr>
          <a:xfrm>
            <a:off x="4523636" y="2292635"/>
            <a:ext cx="701662" cy="701662"/>
            <a:chOff x="4523636" y="2292635"/>
            <a:chExt cx="701662" cy="701662"/>
          </a:xfrm>
        </p:grpSpPr>
        <p:sp>
          <p:nvSpPr>
            <p:cNvPr id="95" name="椭圆 94"/>
            <p:cNvSpPr/>
            <p:nvPr/>
          </p:nvSpPr>
          <p:spPr>
            <a:xfrm>
              <a:off x="4523636" y="2292635"/>
              <a:ext cx="701662" cy="701662"/>
            </a:xfrm>
            <a:prstGeom prst="ellipse">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p:cNvGrpSpPr/>
            <p:nvPr/>
          </p:nvGrpSpPr>
          <p:grpSpPr>
            <a:xfrm>
              <a:off x="4675503" y="2502965"/>
              <a:ext cx="385603" cy="270965"/>
              <a:chOff x="9315450" y="4956176"/>
              <a:chExt cx="176212" cy="123825"/>
            </a:xfrm>
            <a:solidFill>
              <a:schemeClr val="bg1"/>
            </a:solidFill>
          </p:grpSpPr>
          <p:sp>
            <p:nvSpPr>
              <p:cNvPr id="47" name="Freeform 606"/>
              <p:cNvSpPr>
                <a:spLocks/>
              </p:cNvSpPr>
              <p:nvPr/>
            </p:nvSpPr>
            <p:spPr bwMode="auto">
              <a:xfrm>
                <a:off x="9315450" y="4956176"/>
                <a:ext cx="142875" cy="123825"/>
              </a:xfrm>
              <a:custGeom>
                <a:avLst/>
                <a:gdLst>
                  <a:gd name="T0" fmla="*/ 203 w 232"/>
                  <a:gd name="T1" fmla="*/ 152 h 203"/>
                  <a:gd name="T2" fmla="*/ 137 w 232"/>
                  <a:gd name="T3" fmla="*/ 124 h 203"/>
                  <a:gd name="T4" fmla="*/ 157 w 232"/>
                  <a:gd name="T5" fmla="*/ 87 h 203"/>
                  <a:gd name="T6" fmla="*/ 160 w 232"/>
                  <a:gd name="T7" fmla="*/ 59 h 203"/>
                  <a:gd name="T8" fmla="*/ 159 w 232"/>
                  <a:gd name="T9" fmla="*/ 31 h 203"/>
                  <a:gd name="T10" fmla="*/ 115 w 232"/>
                  <a:gd name="T11" fmla="*/ 0 h 203"/>
                  <a:gd name="T12" fmla="*/ 71 w 232"/>
                  <a:gd name="T13" fmla="*/ 31 h 203"/>
                  <a:gd name="T14" fmla="*/ 71 w 232"/>
                  <a:gd name="T15" fmla="*/ 59 h 203"/>
                  <a:gd name="T16" fmla="*/ 74 w 232"/>
                  <a:gd name="T17" fmla="*/ 87 h 203"/>
                  <a:gd name="T18" fmla="*/ 94 w 232"/>
                  <a:gd name="T19" fmla="*/ 124 h 203"/>
                  <a:gd name="T20" fmla="*/ 29 w 232"/>
                  <a:gd name="T21" fmla="*/ 152 h 203"/>
                  <a:gd name="T22" fmla="*/ 0 w 232"/>
                  <a:gd name="T23" fmla="*/ 179 h 203"/>
                  <a:gd name="T24" fmla="*/ 0 w 232"/>
                  <a:gd name="T25" fmla="*/ 203 h 203"/>
                  <a:gd name="T26" fmla="*/ 232 w 232"/>
                  <a:gd name="T27" fmla="*/ 203 h 203"/>
                  <a:gd name="T28" fmla="*/ 232 w 232"/>
                  <a:gd name="T29" fmla="*/ 179 h 203"/>
                  <a:gd name="T30" fmla="*/ 203 w 232"/>
                  <a:gd name="T31" fmla="*/ 15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2" h="203">
                    <a:moveTo>
                      <a:pt x="203" y="152"/>
                    </a:moveTo>
                    <a:cubicBezTo>
                      <a:pt x="189" y="146"/>
                      <a:pt x="168" y="130"/>
                      <a:pt x="137" y="124"/>
                    </a:cubicBezTo>
                    <a:cubicBezTo>
                      <a:pt x="145" y="116"/>
                      <a:pt x="151" y="103"/>
                      <a:pt x="157" y="87"/>
                    </a:cubicBezTo>
                    <a:cubicBezTo>
                      <a:pt x="161" y="78"/>
                      <a:pt x="160" y="70"/>
                      <a:pt x="160" y="59"/>
                    </a:cubicBezTo>
                    <a:cubicBezTo>
                      <a:pt x="160" y="51"/>
                      <a:pt x="162" y="38"/>
                      <a:pt x="159" y="31"/>
                    </a:cubicBezTo>
                    <a:cubicBezTo>
                      <a:pt x="153" y="7"/>
                      <a:pt x="136" y="0"/>
                      <a:pt x="115" y="0"/>
                    </a:cubicBezTo>
                    <a:cubicBezTo>
                      <a:pt x="95" y="0"/>
                      <a:pt x="78" y="7"/>
                      <a:pt x="71" y="31"/>
                    </a:cubicBezTo>
                    <a:cubicBezTo>
                      <a:pt x="69" y="38"/>
                      <a:pt x="71" y="51"/>
                      <a:pt x="71" y="59"/>
                    </a:cubicBezTo>
                    <a:cubicBezTo>
                      <a:pt x="71" y="70"/>
                      <a:pt x="70" y="78"/>
                      <a:pt x="74" y="87"/>
                    </a:cubicBezTo>
                    <a:cubicBezTo>
                      <a:pt x="80" y="103"/>
                      <a:pt x="86" y="116"/>
                      <a:pt x="94" y="124"/>
                    </a:cubicBezTo>
                    <a:cubicBezTo>
                      <a:pt x="63" y="130"/>
                      <a:pt x="42" y="146"/>
                      <a:pt x="29" y="152"/>
                    </a:cubicBezTo>
                    <a:cubicBezTo>
                      <a:pt x="0" y="165"/>
                      <a:pt x="0" y="179"/>
                      <a:pt x="0" y="179"/>
                    </a:cubicBezTo>
                    <a:cubicBezTo>
                      <a:pt x="0" y="203"/>
                      <a:pt x="0" y="203"/>
                      <a:pt x="0" y="203"/>
                    </a:cubicBezTo>
                    <a:cubicBezTo>
                      <a:pt x="232" y="203"/>
                      <a:pt x="232" y="203"/>
                      <a:pt x="232" y="203"/>
                    </a:cubicBezTo>
                    <a:cubicBezTo>
                      <a:pt x="232" y="179"/>
                      <a:pt x="232" y="179"/>
                      <a:pt x="232" y="179"/>
                    </a:cubicBezTo>
                    <a:cubicBezTo>
                      <a:pt x="232" y="179"/>
                      <a:pt x="232" y="165"/>
                      <a:pt x="203" y="1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8" name="Rectangle 608"/>
              <p:cNvSpPr>
                <a:spLocks noChangeArrowheads="1"/>
              </p:cNvSpPr>
              <p:nvPr/>
            </p:nvSpPr>
            <p:spPr bwMode="auto">
              <a:xfrm>
                <a:off x="9434512" y="4959351"/>
                <a:ext cx="57150"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9" name="Rectangle 609"/>
              <p:cNvSpPr>
                <a:spLocks noChangeArrowheads="1"/>
              </p:cNvSpPr>
              <p:nvPr/>
            </p:nvSpPr>
            <p:spPr bwMode="auto">
              <a:xfrm>
                <a:off x="9434512" y="4986338"/>
                <a:ext cx="33338"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50" name="Rectangle 610"/>
              <p:cNvSpPr>
                <a:spLocks noChangeArrowheads="1"/>
              </p:cNvSpPr>
              <p:nvPr/>
            </p:nvSpPr>
            <p:spPr bwMode="auto">
              <a:xfrm>
                <a:off x="9434512" y="5013326"/>
                <a:ext cx="47625"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grpSp>
    </p:spTree>
    <p:extLst>
      <p:ext uri="{BB962C8B-B14F-4D97-AF65-F5344CB8AC3E}">
        <p14:creationId xmlns:p14="http://schemas.microsoft.com/office/powerpoint/2010/main" val="87366512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50"/>
                                        <p:tgtEl>
                                          <p:spTgt spid="2"/>
                                        </p:tgtEl>
                                      </p:cBhvr>
                                    </p:animEffect>
                                  </p:childTnLst>
                                </p:cTn>
                              </p:par>
                            </p:childTnLst>
                          </p:cTn>
                        </p:par>
                        <p:par>
                          <p:cTn id="8" fill="hold">
                            <p:stCondLst>
                              <p:cond delay="25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250"/>
                                        <p:tgtEl>
                                          <p:spTgt spid="9"/>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250"/>
                                        <p:tgtEl>
                                          <p:spTgt spid="10"/>
                                        </p:tgtEl>
                                      </p:cBhvr>
                                    </p:animEffect>
                                  </p:childTnLst>
                                </p:cTn>
                              </p:par>
                            </p:childTnLst>
                          </p:cTn>
                        </p:par>
                        <p:par>
                          <p:cTn id="16" fill="hold">
                            <p:stCondLst>
                              <p:cond delay="750"/>
                            </p:stCondLst>
                            <p:childTnLst>
                              <p:par>
                                <p:cTn id="17" presetID="10" presetClass="entr" presetSubtype="0" fill="hold" grpId="0" nodeType="afterEffect">
                                  <p:stCondLst>
                                    <p:cond delay="0"/>
                                  </p:stCondLst>
                                  <p:iterate type="lt">
                                    <p:tmPct val="0"/>
                                  </p:iterate>
                                  <p:childTnLst>
                                    <p:set>
                                      <p:cBhvr>
                                        <p:cTn id="18" dur="1" fill="hold">
                                          <p:stCondLst>
                                            <p:cond delay="0"/>
                                          </p:stCondLst>
                                        </p:cTn>
                                        <p:tgtEl>
                                          <p:spTgt spid="12"/>
                                        </p:tgtEl>
                                        <p:attrNameLst>
                                          <p:attrName>style.visibility</p:attrName>
                                        </p:attrNameLst>
                                      </p:cBhvr>
                                      <p:to>
                                        <p:strVal val="visible"/>
                                      </p:to>
                                    </p:set>
                                    <p:animEffect transition="in" filter="fade">
                                      <p:cBhvr>
                                        <p:cTn id="19" dur="250"/>
                                        <p:tgtEl>
                                          <p:spTgt spid="12"/>
                                        </p:tgtEl>
                                      </p:cBhvr>
                                    </p:animEffect>
                                  </p:childTnLst>
                                </p:cTn>
                              </p:par>
                            </p:childTnLst>
                          </p:cTn>
                        </p:par>
                        <p:par>
                          <p:cTn id="20" fill="hold">
                            <p:stCondLst>
                              <p:cond delay="1000"/>
                            </p:stCondLst>
                            <p:childTnLst>
                              <p:par>
                                <p:cTn id="21" presetID="26" presetClass="emph" presetSubtype="0" fill="hold" grpId="1" nodeType="afterEffect">
                                  <p:stCondLst>
                                    <p:cond delay="0"/>
                                  </p:stCondLst>
                                  <p:iterate type="lt">
                                    <p:tmPct val="0"/>
                                  </p:iterate>
                                  <p:childTnLst>
                                    <p:animEffect transition="out" filter="fade">
                                      <p:cBhvr>
                                        <p:cTn id="22" dur="500" tmFilter="0, 0; .2, .5; .8, .5; 1, 0"/>
                                        <p:tgtEl>
                                          <p:spTgt spid="12"/>
                                        </p:tgtEl>
                                      </p:cBhvr>
                                    </p:animEffect>
                                    <p:animScale>
                                      <p:cBhvr>
                                        <p:cTn id="23" dur="250" autoRev="1" fill="hold"/>
                                        <p:tgtEl>
                                          <p:spTgt spid="12"/>
                                        </p:tgtEl>
                                      </p:cBhvr>
                                      <p:by x="105000" y="105000"/>
                                    </p:animScale>
                                  </p:childTnLst>
                                </p:cTn>
                              </p:par>
                            </p:childTnLst>
                          </p:cTn>
                        </p:par>
                        <p:par>
                          <p:cTn id="24" fill="hold">
                            <p:stCondLst>
                              <p:cond delay="1500"/>
                            </p:stCondLst>
                            <p:childTnLst>
                              <p:par>
                                <p:cTn id="25" presetID="42" presetClass="entr" presetSubtype="0"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fade">
                                      <p:cBhvr>
                                        <p:cTn id="27" dur="750"/>
                                        <p:tgtEl>
                                          <p:spTgt spid="3"/>
                                        </p:tgtEl>
                                      </p:cBhvr>
                                    </p:animEffect>
                                    <p:anim calcmode="lin" valueType="num">
                                      <p:cBhvr>
                                        <p:cTn id="28" dur="750" fill="hold"/>
                                        <p:tgtEl>
                                          <p:spTgt spid="3"/>
                                        </p:tgtEl>
                                        <p:attrNameLst>
                                          <p:attrName>ppt_x</p:attrName>
                                        </p:attrNameLst>
                                      </p:cBhvr>
                                      <p:tavLst>
                                        <p:tav tm="0">
                                          <p:val>
                                            <p:strVal val="#ppt_x"/>
                                          </p:val>
                                        </p:tav>
                                        <p:tav tm="100000">
                                          <p:val>
                                            <p:strVal val="#ppt_x"/>
                                          </p:val>
                                        </p:tav>
                                      </p:tavLst>
                                    </p:anim>
                                    <p:anim calcmode="lin" valueType="num">
                                      <p:cBhvr>
                                        <p:cTn id="29" dur="750" fill="hold"/>
                                        <p:tgtEl>
                                          <p:spTgt spid="3"/>
                                        </p:tgtEl>
                                        <p:attrNameLst>
                                          <p:attrName>ppt_y</p:attrName>
                                        </p:attrNameLst>
                                      </p:cBhvr>
                                      <p:tavLst>
                                        <p:tav tm="0">
                                          <p:val>
                                            <p:strVal val="#ppt_y+.1"/>
                                          </p:val>
                                        </p:tav>
                                        <p:tav tm="100000">
                                          <p:val>
                                            <p:strVal val="#ppt_y"/>
                                          </p:val>
                                        </p:tav>
                                      </p:tavLst>
                                    </p:anim>
                                  </p:childTnLst>
                                </p:cTn>
                              </p:par>
                            </p:childTnLst>
                          </p:cTn>
                        </p:par>
                        <p:par>
                          <p:cTn id="30" fill="hold">
                            <p:stCondLst>
                              <p:cond delay="2250"/>
                            </p:stCondLst>
                            <p:childTnLst>
                              <p:par>
                                <p:cTn id="31" presetID="23" presetClass="entr" presetSubtype="16"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p:cTn id="33" dur="500" fill="hold"/>
                                        <p:tgtEl>
                                          <p:spTgt spid="5"/>
                                        </p:tgtEl>
                                        <p:attrNameLst>
                                          <p:attrName>ppt_w</p:attrName>
                                        </p:attrNameLst>
                                      </p:cBhvr>
                                      <p:tavLst>
                                        <p:tav tm="0">
                                          <p:val>
                                            <p:fltVal val="0"/>
                                          </p:val>
                                        </p:tav>
                                        <p:tav tm="100000">
                                          <p:val>
                                            <p:strVal val="#ppt_w"/>
                                          </p:val>
                                        </p:tav>
                                      </p:tavLst>
                                    </p:anim>
                                    <p:anim calcmode="lin" valueType="num">
                                      <p:cBhvr>
                                        <p:cTn id="34" dur="500" fill="hold"/>
                                        <p:tgtEl>
                                          <p:spTgt spid="5"/>
                                        </p:tgtEl>
                                        <p:attrNameLst>
                                          <p:attrName>ppt_h</p:attrName>
                                        </p:attrNameLst>
                                      </p:cBhvr>
                                      <p:tavLst>
                                        <p:tav tm="0">
                                          <p:val>
                                            <p:fltVal val="0"/>
                                          </p:val>
                                        </p:tav>
                                        <p:tav tm="100000">
                                          <p:val>
                                            <p:strVal val="#ppt_h"/>
                                          </p:val>
                                        </p:tav>
                                      </p:tavLst>
                                    </p:anim>
                                  </p:childTnLst>
                                </p:cTn>
                              </p:par>
                            </p:childTnLst>
                          </p:cTn>
                        </p:par>
                        <p:par>
                          <p:cTn id="35" fill="hold">
                            <p:stCondLst>
                              <p:cond delay="2750"/>
                            </p:stCondLst>
                            <p:childTnLst>
                              <p:par>
                                <p:cTn id="36" presetID="26" presetClass="emph" presetSubtype="0" fill="hold" nodeType="afterEffect">
                                  <p:stCondLst>
                                    <p:cond delay="0"/>
                                  </p:stCondLst>
                                  <p:childTnLst>
                                    <p:animEffect transition="out" filter="fade">
                                      <p:cBhvr>
                                        <p:cTn id="37" dur="500" tmFilter="0, 0; .2, .5; .8, .5; 1, 0"/>
                                        <p:tgtEl>
                                          <p:spTgt spid="5"/>
                                        </p:tgtEl>
                                      </p:cBhvr>
                                    </p:animEffect>
                                    <p:animScale>
                                      <p:cBhvr>
                                        <p:cTn id="38" dur="250" autoRev="1" fill="hold"/>
                                        <p:tgtEl>
                                          <p:spTgt spid="5"/>
                                        </p:tgtEl>
                                      </p:cBhvr>
                                      <p:by x="105000" y="105000"/>
                                    </p:animScale>
                                  </p:childTnLst>
                                </p:cTn>
                              </p:par>
                            </p:childTnLst>
                          </p:cTn>
                        </p:par>
                        <p:par>
                          <p:cTn id="39" fill="hold">
                            <p:stCondLst>
                              <p:cond delay="3250"/>
                            </p:stCondLst>
                            <p:childTnLst>
                              <p:par>
                                <p:cTn id="40" presetID="22" presetClass="entr" presetSubtype="2" fill="hold" grpId="0" nodeType="afterEffect">
                                  <p:stCondLst>
                                    <p:cond delay="0"/>
                                  </p:stCondLst>
                                  <p:childTnLst>
                                    <p:set>
                                      <p:cBhvr>
                                        <p:cTn id="41" dur="1" fill="hold">
                                          <p:stCondLst>
                                            <p:cond delay="0"/>
                                          </p:stCondLst>
                                        </p:cTn>
                                        <p:tgtEl>
                                          <p:spTgt spid="125"/>
                                        </p:tgtEl>
                                        <p:attrNameLst>
                                          <p:attrName>style.visibility</p:attrName>
                                        </p:attrNameLst>
                                      </p:cBhvr>
                                      <p:to>
                                        <p:strVal val="visible"/>
                                      </p:to>
                                    </p:set>
                                    <p:animEffect transition="in" filter="wipe(right)">
                                      <p:cBhvr>
                                        <p:cTn id="42" dur="500"/>
                                        <p:tgtEl>
                                          <p:spTgt spid="125"/>
                                        </p:tgtEl>
                                      </p:cBhvr>
                                    </p:animEffect>
                                  </p:childTnLst>
                                </p:cTn>
                              </p:par>
                            </p:childTnLst>
                          </p:cTn>
                        </p:par>
                        <p:par>
                          <p:cTn id="43" fill="hold">
                            <p:stCondLst>
                              <p:cond delay="3750"/>
                            </p:stCondLst>
                            <p:childTnLst>
                              <p:par>
                                <p:cTn id="44" presetID="23" presetClass="entr" presetSubtype="16" fill="hold"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p:cTn id="46" dur="500" fill="hold"/>
                                        <p:tgtEl>
                                          <p:spTgt spid="8"/>
                                        </p:tgtEl>
                                        <p:attrNameLst>
                                          <p:attrName>ppt_w</p:attrName>
                                        </p:attrNameLst>
                                      </p:cBhvr>
                                      <p:tavLst>
                                        <p:tav tm="0">
                                          <p:val>
                                            <p:fltVal val="0"/>
                                          </p:val>
                                        </p:tav>
                                        <p:tav tm="100000">
                                          <p:val>
                                            <p:strVal val="#ppt_w"/>
                                          </p:val>
                                        </p:tav>
                                      </p:tavLst>
                                    </p:anim>
                                    <p:anim calcmode="lin" valueType="num">
                                      <p:cBhvr>
                                        <p:cTn id="47" dur="500" fill="hold"/>
                                        <p:tgtEl>
                                          <p:spTgt spid="8"/>
                                        </p:tgtEl>
                                        <p:attrNameLst>
                                          <p:attrName>ppt_h</p:attrName>
                                        </p:attrNameLst>
                                      </p:cBhvr>
                                      <p:tavLst>
                                        <p:tav tm="0">
                                          <p:val>
                                            <p:fltVal val="0"/>
                                          </p:val>
                                        </p:tav>
                                        <p:tav tm="100000">
                                          <p:val>
                                            <p:strVal val="#ppt_h"/>
                                          </p:val>
                                        </p:tav>
                                      </p:tavLst>
                                    </p:anim>
                                  </p:childTnLst>
                                </p:cTn>
                              </p:par>
                            </p:childTnLst>
                          </p:cTn>
                        </p:par>
                        <p:par>
                          <p:cTn id="48" fill="hold">
                            <p:stCondLst>
                              <p:cond delay="4250"/>
                            </p:stCondLst>
                            <p:childTnLst>
                              <p:par>
                                <p:cTn id="49" presetID="26" presetClass="emph" presetSubtype="0" fill="hold" nodeType="afterEffect">
                                  <p:stCondLst>
                                    <p:cond delay="0"/>
                                  </p:stCondLst>
                                  <p:childTnLst>
                                    <p:animEffect transition="out" filter="fade">
                                      <p:cBhvr>
                                        <p:cTn id="50" dur="500" tmFilter="0, 0; .2, .5; .8, .5; 1, 0"/>
                                        <p:tgtEl>
                                          <p:spTgt spid="8"/>
                                        </p:tgtEl>
                                      </p:cBhvr>
                                    </p:animEffect>
                                    <p:animScale>
                                      <p:cBhvr>
                                        <p:cTn id="51" dur="250" autoRev="1" fill="hold"/>
                                        <p:tgtEl>
                                          <p:spTgt spid="8"/>
                                        </p:tgtEl>
                                      </p:cBhvr>
                                      <p:by x="105000" y="105000"/>
                                    </p:animScale>
                                  </p:childTnLst>
                                </p:cTn>
                              </p:par>
                            </p:childTnLst>
                          </p:cTn>
                        </p:par>
                        <p:par>
                          <p:cTn id="52" fill="hold">
                            <p:stCondLst>
                              <p:cond delay="4750"/>
                            </p:stCondLst>
                            <p:childTnLst>
                              <p:par>
                                <p:cTn id="53" presetID="22" presetClass="entr" presetSubtype="8" fill="hold" grpId="0" nodeType="afterEffect">
                                  <p:stCondLst>
                                    <p:cond delay="0"/>
                                  </p:stCondLst>
                                  <p:childTnLst>
                                    <p:set>
                                      <p:cBhvr>
                                        <p:cTn id="54" dur="1" fill="hold">
                                          <p:stCondLst>
                                            <p:cond delay="0"/>
                                          </p:stCondLst>
                                        </p:cTn>
                                        <p:tgtEl>
                                          <p:spTgt spid="120"/>
                                        </p:tgtEl>
                                        <p:attrNameLst>
                                          <p:attrName>style.visibility</p:attrName>
                                        </p:attrNameLst>
                                      </p:cBhvr>
                                      <p:to>
                                        <p:strVal val="visible"/>
                                      </p:to>
                                    </p:set>
                                    <p:animEffect transition="in" filter="wipe(left)">
                                      <p:cBhvr>
                                        <p:cTn id="55" dur="500"/>
                                        <p:tgtEl>
                                          <p:spTgt spid="120"/>
                                        </p:tgtEl>
                                      </p:cBhvr>
                                    </p:animEffect>
                                  </p:childTnLst>
                                </p:cTn>
                              </p:par>
                            </p:childTnLst>
                          </p:cTn>
                        </p:par>
                        <p:par>
                          <p:cTn id="56" fill="hold">
                            <p:stCondLst>
                              <p:cond delay="5250"/>
                            </p:stCondLst>
                            <p:childTnLst>
                              <p:par>
                                <p:cTn id="57" presetID="23" presetClass="entr" presetSubtype="16" fill="hold" nodeType="afterEffect">
                                  <p:stCondLst>
                                    <p:cond delay="0"/>
                                  </p:stCondLst>
                                  <p:childTnLst>
                                    <p:set>
                                      <p:cBhvr>
                                        <p:cTn id="58" dur="1" fill="hold">
                                          <p:stCondLst>
                                            <p:cond delay="0"/>
                                          </p:stCondLst>
                                        </p:cTn>
                                        <p:tgtEl>
                                          <p:spTgt spid="6"/>
                                        </p:tgtEl>
                                        <p:attrNameLst>
                                          <p:attrName>style.visibility</p:attrName>
                                        </p:attrNameLst>
                                      </p:cBhvr>
                                      <p:to>
                                        <p:strVal val="visible"/>
                                      </p:to>
                                    </p:set>
                                    <p:anim calcmode="lin" valueType="num">
                                      <p:cBhvr>
                                        <p:cTn id="59" dur="500" fill="hold"/>
                                        <p:tgtEl>
                                          <p:spTgt spid="6"/>
                                        </p:tgtEl>
                                        <p:attrNameLst>
                                          <p:attrName>ppt_w</p:attrName>
                                        </p:attrNameLst>
                                      </p:cBhvr>
                                      <p:tavLst>
                                        <p:tav tm="0">
                                          <p:val>
                                            <p:fltVal val="0"/>
                                          </p:val>
                                        </p:tav>
                                        <p:tav tm="100000">
                                          <p:val>
                                            <p:strVal val="#ppt_w"/>
                                          </p:val>
                                        </p:tav>
                                      </p:tavLst>
                                    </p:anim>
                                    <p:anim calcmode="lin" valueType="num">
                                      <p:cBhvr>
                                        <p:cTn id="60" dur="500" fill="hold"/>
                                        <p:tgtEl>
                                          <p:spTgt spid="6"/>
                                        </p:tgtEl>
                                        <p:attrNameLst>
                                          <p:attrName>ppt_h</p:attrName>
                                        </p:attrNameLst>
                                      </p:cBhvr>
                                      <p:tavLst>
                                        <p:tav tm="0">
                                          <p:val>
                                            <p:fltVal val="0"/>
                                          </p:val>
                                        </p:tav>
                                        <p:tav tm="100000">
                                          <p:val>
                                            <p:strVal val="#ppt_h"/>
                                          </p:val>
                                        </p:tav>
                                      </p:tavLst>
                                    </p:anim>
                                  </p:childTnLst>
                                </p:cTn>
                              </p:par>
                            </p:childTnLst>
                          </p:cTn>
                        </p:par>
                        <p:par>
                          <p:cTn id="61" fill="hold">
                            <p:stCondLst>
                              <p:cond delay="5750"/>
                            </p:stCondLst>
                            <p:childTnLst>
                              <p:par>
                                <p:cTn id="62" presetID="26" presetClass="emph" presetSubtype="0" fill="hold" nodeType="afterEffect">
                                  <p:stCondLst>
                                    <p:cond delay="0"/>
                                  </p:stCondLst>
                                  <p:childTnLst>
                                    <p:animEffect transition="out" filter="fade">
                                      <p:cBhvr>
                                        <p:cTn id="63" dur="500" tmFilter="0, 0; .2, .5; .8, .5; 1, 0"/>
                                        <p:tgtEl>
                                          <p:spTgt spid="6"/>
                                        </p:tgtEl>
                                      </p:cBhvr>
                                    </p:animEffect>
                                    <p:animScale>
                                      <p:cBhvr>
                                        <p:cTn id="64" dur="250" autoRev="1" fill="hold"/>
                                        <p:tgtEl>
                                          <p:spTgt spid="6"/>
                                        </p:tgtEl>
                                      </p:cBhvr>
                                      <p:by x="105000" y="105000"/>
                                    </p:animScale>
                                  </p:childTnLst>
                                </p:cTn>
                              </p:par>
                            </p:childTnLst>
                          </p:cTn>
                        </p:par>
                        <p:par>
                          <p:cTn id="65" fill="hold">
                            <p:stCondLst>
                              <p:cond delay="6250"/>
                            </p:stCondLst>
                            <p:childTnLst>
                              <p:par>
                                <p:cTn id="66" presetID="22" presetClass="entr" presetSubtype="2" fill="hold" grpId="0" nodeType="afterEffect">
                                  <p:stCondLst>
                                    <p:cond delay="0"/>
                                  </p:stCondLst>
                                  <p:childTnLst>
                                    <p:set>
                                      <p:cBhvr>
                                        <p:cTn id="67" dur="1" fill="hold">
                                          <p:stCondLst>
                                            <p:cond delay="0"/>
                                          </p:stCondLst>
                                        </p:cTn>
                                        <p:tgtEl>
                                          <p:spTgt spid="127"/>
                                        </p:tgtEl>
                                        <p:attrNameLst>
                                          <p:attrName>style.visibility</p:attrName>
                                        </p:attrNameLst>
                                      </p:cBhvr>
                                      <p:to>
                                        <p:strVal val="visible"/>
                                      </p:to>
                                    </p:set>
                                    <p:animEffect transition="in" filter="wipe(right)">
                                      <p:cBhvr>
                                        <p:cTn id="68" dur="500"/>
                                        <p:tgtEl>
                                          <p:spTgt spid="127"/>
                                        </p:tgtEl>
                                      </p:cBhvr>
                                    </p:animEffect>
                                  </p:childTnLst>
                                </p:cTn>
                              </p:par>
                            </p:childTnLst>
                          </p:cTn>
                        </p:par>
                        <p:par>
                          <p:cTn id="69" fill="hold">
                            <p:stCondLst>
                              <p:cond delay="6750"/>
                            </p:stCondLst>
                            <p:childTnLst>
                              <p:par>
                                <p:cTn id="70" presetID="23" presetClass="entr" presetSubtype="16" fill="hold" nodeType="after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p:cTn id="72" dur="500" fill="hold"/>
                                        <p:tgtEl>
                                          <p:spTgt spid="7"/>
                                        </p:tgtEl>
                                        <p:attrNameLst>
                                          <p:attrName>ppt_w</p:attrName>
                                        </p:attrNameLst>
                                      </p:cBhvr>
                                      <p:tavLst>
                                        <p:tav tm="0">
                                          <p:val>
                                            <p:fltVal val="0"/>
                                          </p:val>
                                        </p:tav>
                                        <p:tav tm="100000">
                                          <p:val>
                                            <p:strVal val="#ppt_w"/>
                                          </p:val>
                                        </p:tav>
                                      </p:tavLst>
                                    </p:anim>
                                    <p:anim calcmode="lin" valueType="num">
                                      <p:cBhvr>
                                        <p:cTn id="73" dur="500" fill="hold"/>
                                        <p:tgtEl>
                                          <p:spTgt spid="7"/>
                                        </p:tgtEl>
                                        <p:attrNameLst>
                                          <p:attrName>ppt_h</p:attrName>
                                        </p:attrNameLst>
                                      </p:cBhvr>
                                      <p:tavLst>
                                        <p:tav tm="0">
                                          <p:val>
                                            <p:fltVal val="0"/>
                                          </p:val>
                                        </p:tav>
                                        <p:tav tm="100000">
                                          <p:val>
                                            <p:strVal val="#ppt_h"/>
                                          </p:val>
                                        </p:tav>
                                      </p:tavLst>
                                    </p:anim>
                                  </p:childTnLst>
                                </p:cTn>
                              </p:par>
                            </p:childTnLst>
                          </p:cTn>
                        </p:par>
                        <p:par>
                          <p:cTn id="74" fill="hold">
                            <p:stCondLst>
                              <p:cond delay="7250"/>
                            </p:stCondLst>
                            <p:childTnLst>
                              <p:par>
                                <p:cTn id="75" presetID="26" presetClass="emph" presetSubtype="0" fill="hold" nodeType="afterEffect">
                                  <p:stCondLst>
                                    <p:cond delay="0"/>
                                  </p:stCondLst>
                                  <p:childTnLst>
                                    <p:animEffect transition="out" filter="fade">
                                      <p:cBhvr>
                                        <p:cTn id="76" dur="500" tmFilter="0, 0; .2, .5; .8, .5; 1, 0"/>
                                        <p:tgtEl>
                                          <p:spTgt spid="7"/>
                                        </p:tgtEl>
                                      </p:cBhvr>
                                    </p:animEffect>
                                    <p:animScale>
                                      <p:cBhvr>
                                        <p:cTn id="77" dur="250" autoRev="1" fill="hold"/>
                                        <p:tgtEl>
                                          <p:spTgt spid="7"/>
                                        </p:tgtEl>
                                      </p:cBhvr>
                                      <p:by x="105000" y="105000"/>
                                    </p:animScale>
                                  </p:childTnLst>
                                </p:cTn>
                              </p:par>
                            </p:childTnLst>
                          </p:cTn>
                        </p:par>
                        <p:par>
                          <p:cTn id="78" fill="hold">
                            <p:stCondLst>
                              <p:cond delay="7750"/>
                            </p:stCondLst>
                            <p:childTnLst>
                              <p:par>
                                <p:cTn id="79" presetID="22" presetClass="entr" presetSubtype="8" fill="hold" grpId="0" nodeType="afterEffect">
                                  <p:stCondLst>
                                    <p:cond delay="0"/>
                                  </p:stCondLst>
                                  <p:childTnLst>
                                    <p:set>
                                      <p:cBhvr>
                                        <p:cTn id="80" dur="1" fill="hold">
                                          <p:stCondLst>
                                            <p:cond delay="0"/>
                                          </p:stCondLst>
                                        </p:cTn>
                                        <p:tgtEl>
                                          <p:spTgt spid="123"/>
                                        </p:tgtEl>
                                        <p:attrNameLst>
                                          <p:attrName>style.visibility</p:attrName>
                                        </p:attrNameLst>
                                      </p:cBhvr>
                                      <p:to>
                                        <p:strVal val="visible"/>
                                      </p:to>
                                    </p:set>
                                    <p:animEffect transition="in" filter="wipe(left)">
                                      <p:cBhvr>
                                        <p:cTn id="81" dur="500"/>
                                        <p:tgtEl>
                                          <p:spTgt spid="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12" grpId="0"/>
      <p:bldP spid="12" grpId="1"/>
      <p:bldP spid="120" grpId="0"/>
      <p:bldP spid="123" grpId="0"/>
      <p:bldP spid="125"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1062"/>
            <a:ext cx="12192000" cy="6855204"/>
          </a:xfrm>
          <a:prstGeom prst="rect">
            <a:avLst/>
          </a:prstGeom>
        </p:spPr>
      </p:pic>
      <p:sp>
        <p:nvSpPr>
          <p:cNvPr id="6" name="矩形 5"/>
          <p:cNvSpPr/>
          <p:nvPr/>
        </p:nvSpPr>
        <p:spPr>
          <a:xfrm>
            <a:off x="0" y="504823"/>
            <a:ext cx="245364" cy="498475"/>
          </a:xfrm>
          <a:prstGeom prst="rect">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410737" y="504823"/>
            <a:ext cx="181356" cy="498475"/>
          </a:xfrm>
          <a:prstGeom prst="rect">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nvSpPr>
        <p:spPr>
          <a:xfrm>
            <a:off x="757466" y="504823"/>
            <a:ext cx="133350" cy="498475"/>
          </a:xfrm>
          <a:prstGeom prst="rect">
            <a:avLst/>
          </a:prstGeom>
          <a:solidFill>
            <a:srgbClr val="87BF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矩形 1"/>
          <p:cNvSpPr/>
          <p:nvPr/>
        </p:nvSpPr>
        <p:spPr>
          <a:xfrm>
            <a:off x="890815" y="461673"/>
            <a:ext cx="7673081" cy="584775"/>
          </a:xfrm>
          <a:prstGeom prst="rect">
            <a:avLst/>
          </a:prstGeom>
        </p:spPr>
        <p:txBody>
          <a:bodyPr wrap="square">
            <a:spAutoFit/>
          </a:bodyPr>
          <a:lstStyle/>
          <a:p>
            <a:pPr fontAlgn="base">
              <a:spcBef>
                <a:spcPct val="0"/>
              </a:spcBef>
              <a:spcAft>
                <a:spcPct val="0"/>
              </a:spcAft>
              <a:buFont typeface="Arial" pitchFamily="34" charset="0"/>
            </a:pPr>
            <a:r>
              <a:rPr lang="zh-CN" altLang="zh-CN" sz="3200" b="1" dirty="0">
                <a:solidFill>
                  <a:srgbClr val="4C870C"/>
                </a:solidFill>
                <a:latin typeface="方正正纤黑简体" panose="02000000000000000000" pitchFamily="2" charset="-122"/>
                <a:ea typeface="方正正纤黑简体" panose="02000000000000000000" pitchFamily="2" charset="-122"/>
                <a:cs typeface="Times New Roman" pitchFamily="18" charset="0"/>
              </a:rPr>
              <a:t>一，追寻证据式追问，培养解释论证思维。 </a:t>
            </a:r>
            <a:endParaRPr lang="zh-CN" altLang="en-US" sz="3200" b="1" dirty="0">
              <a:solidFill>
                <a:srgbClr val="4C870C"/>
              </a:solidFill>
              <a:latin typeface="方正正纤黑简体" panose="02000000000000000000" pitchFamily="2" charset="-122"/>
              <a:ea typeface="方正正纤黑简体" panose="02000000000000000000" pitchFamily="2" charset="-122"/>
              <a:cs typeface="Times New Roman" pitchFamily="18" charset="0"/>
            </a:endParaRPr>
          </a:p>
        </p:txBody>
      </p:sp>
      <p:grpSp>
        <p:nvGrpSpPr>
          <p:cNvPr id="13" name="组合 12"/>
          <p:cNvGrpSpPr/>
          <p:nvPr/>
        </p:nvGrpSpPr>
        <p:grpSpPr>
          <a:xfrm>
            <a:off x="8370215" y="3542"/>
            <a:ext cx="3821785" cy="2729174"/>
            <a:chOff x="2751153" y="-157165"/>
            <a:chExt cx="7707359" cy="5503901"/>
          </a:xfrm>
        </p:grpSpPr>
        <p:sp>
          <p:nvSpPr>
            <p:cNvPr id="14" name="Freeform 1504"/>
            <p:cNvSpPr>
              <a:spLocks/>
            </p:cNvSpPr>
            <p:nvPr/>
          </p:nvSpPr>
          <p:spPr bwMode="auto">
            <a:xfrm>
              <a:off x="7964534" y="-157165"/>
              <a:ext cx="1798648" cy="2655906"/>
            </a:xfrm>
            <a:custGeom>
              <a:avLst/>
              <a:gdLst>
                <a:gd name="T0" fmla="*/ 447 w 479"/>
                <a:gd name="T1" fmla="*/ 108 h 707"/>
                <a:gd name="T2" fmla="*/ 438 w 479"/>
                <a:gd name="T3" fmla="*/ 136 h 707"/>
                <a:gd name="T4" fmla="*/ 400 w 479"/>
                <a:gd name="T5" fmla="*/ 200 h 707"/>
                <a:gd name="T6" fmla="*/ 384 w 479"/>
                <a:gd name="T7" fmla="*/ 252 h 707"/>
                <a:gd name="T8" fmla="*/ 386 w 479"/>
                <a:gd name="T9" fmla="*/ 290 h 707"/>
                <a:gd name="T10" fmla="*/ 378 w 479"/>
                <a:gd name="T11" fmla="*/ 337 h 707"/>
                <a:gd name="T12" fmla="*/ 383 w 479"/>
                <a:gd name="T13" fmla="*/ 310 h 707"/>
                <a:gd name="T14" fmla="*/ 378 w 479"/>
                <a:gd name="T15" fmla="*/ 279 h 707"/>
                <a:gd name="T16" fmla="*/ 353 w 479"/>
                <a:gd name="T17" fmla="*/ 287 h 707"/>
                <a:gd name="T18" fmla="*/ 300 w 479"/>
                <a:gd name="T19" fmla="*/ 392 h 707"/>
                <a:gd name="T20" fmla="*/ 266 w 479"/>
                <a:gd name="T21" fmla="*/ 494 h 707"/>
                <a:gd name="T22" fmla="*/ 179 w 479"/>
                <a:gd name="T23" fmla="*/ 580 h 707"/>
                <a:gd name="T24" fmla="*/ 89 w 479"/>
                <a:gd name="T25" fmla="*/ 646 h 707"/>
                <a:gd name="T26" fmla="*/ 24 w 479"/>
                <a:gd name="T27" fmla="*/ 703 h 707"/>
                <a:gd name="T28" fmla="*/ 11 w 479"/>
                <a:gd name="T29" fmla="*/ 663 h 707"/>
                <a:gd name="T30" fmla="*/ 33 w 479"/>
                <a:gd name="T31" fmla="*/ 655 h 707"/>
                <a:gd name="T32" fmla="*/ 88 w 479"/>
                <a:gd name="T33" fmla="*/ 600 h 707"/>
                <a:gd name="T34" fmla="*/ 185 w 479"/>
                <a:gd name="T35" fmla="*/ 533 h 707"/>
                <a:gd name="T36" fmla="*/ 240 w 479"/>
                <a:gd name="T37" fmla="*/ 467 h 707"/>
                <a:gd name="T38" fmla="*/ 263 w 479"/>
                <a:gd name="T39" fmla="*/ 379 h 707"/>
                <a:gd name="T40" fmla="*/ 334 w 479"/>
                <a:gd name="T41" fmla="*/ 250 h 707"/>
                <a:gd name="T42" fmla="*/ 362 w 479"/>
                <a:gd name="T43" fmla="*/ 193 h 707"/>
                <a:gd name="T44" fmla="*/ 324 w 479"/>
                <a:gd name="T45" fmla="*/ 198 h 707"/>
                <a:gd name="T46" fmla="*/ 280 w 479"/>
                <a:gd name="T47" fmla="*/ 240 h 707"/>
                <a:gd name="T48" fmla="*/ 218 w 479"/>
                <a:gd name="T49" fmla="*/ 333 h 707"/>
                <a:gd name="T50" fmla="*/ 249 w 479"/>
                <a:gd name="T51" fmla="*/ 293 h 707"/>
                <a:gd name="T52" fmla="*/ 288 w 479"/>
                <a:gd name="T53" fmla="*/ 214 h 707"/>
                <a:gd name="T54" fmla="*/ 197 w 479"/>
                <a:gd name="T55" fmla="*/ 282 h 707"/>
                <a:gd name="T56" fmla="*/ 297 w 479"/>
                <a:gd name="T57" fmla="*/ 204 h 707"/>
                <a:gd name="T58" fmla="*/ 298 w 479"/>
                <a:gd name="T59" fmla="*/ 198 h 707"/>
                <a:gd name="T60" fmla="*/ 232 w 479"/>
                <a:gd name="T61" fmla="*/ 200 h 707"/>
                <a:gd name="T62" fmla="*/ 310 w 479"/>
                <a:gd name="T63" fmla="*/ 188 h 707"/>
                <a:gd name="T64" fmla="*/ 345 w 479"/>
                <a:gd name="T65" fmla="*/ 181 h 707"/>
                <a:gd name="T66" fmla="*/ 371 w 479"/>
                <a:gd name="T67" fmla="*/ 173 h 707"/>
                <a:gd name="T68" fmla="*/ 401 w 479"/>
                <a:gd name="T69" fmla="*/ 123 h 707"/>
                <a:gd name="T70" fmla="*/ 413 w 479"/>
                <a:gd name="T71" fmla="*/ 91 h 707"/>
                <a:gd name="T72" fmla="*/ 479 w 479"/>
                <a:gd name="T73"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9" h="707">
                  <a:moveTo>
                    <a:pt x="479" y="0"/>
                  </a:moveTo>
                  <a:cubicBezTo>
                    <a:pt x="476" y="30"/>
                    <a:pt x="452" y="97"/>
                    <a:pt x="447" y="108"/>
                  </a:cubicBezTo>
                  <a:cubicBezTo>
                    <a:pt x="445" y="112"/>
                    <a:pt x="441" y="117"/>
                    <a:pt x="441" y="122"/>
                  </a:cubicBezTo>
                  <a:cubicBezTo>
                    <a:pt x="440" y="127"/>
                    <a:pt x="440" y="133"/>
                    <a:pt x="438" y="136"/>
                  </a:cubicBezTo>
                  <a:cubicBezTo>
                    <a:pt x="432" y="146"/>
                    <a:pt x="426" y="155"/>
                    <a:pt x="421" y="164"/>
                  </a:cubicBezTo>
                  <a:cubicBezTo>
                    <a:pt x="414" y="176"/>
                    <a:pt x="408" y="188"/>
                    <a:pt x="400" y="200"/>
                  </a:cubicBezTo>
                  <a:cubicBezTo>
                    <a:pt x="394" y="209"/>
                    <a:pt x="394" y="224"/>
                    <a:pt x="390" y="234"/>
                  </a:cubicBezTo>
                  <a:cubicBezTo>
                    <a:pt x="388" y="241"/>
                    <a:pt x="387" y="246"/>
                    <a:pt x="384" y="252"/>
                  </a:cubicBezTo>
                  <a:cubicBezTo>
                    <a:pt x="384" y="256"/>
                    <a:pt x="384" y="259"/>
                    <a:pt x="383" y="264"/>
                  </a:cubicBezTo>
                  <a:cubicBezTo>
                    <a:pt x="381" y="273"/>
                    <a:pt x="385" y="281"/>
                    <a:pt x="386" y="290"/>
                  </a:cubicBezTo>
                  <a:cubicBezTo>
                    <a:pt x="387" y="298"/>
                    <a:pt x="385" y="307"/>
                    <a:pt x="386" y="315"/>
                  </a:cubicBezTo>
                  <a:cubicBezTo>
                    <a:pt x="386" y="322"/>
                    <a:pt x="379" y="330"/>
                    <a:pt x="378" y="337"/>
                  </a:cubicBezTo>
                  <a:cubicBezTo>
                    <a:pt x="378" y="338"/>
                    <a:pt x="377" y="338"/>
                    <a:pt x="377" y="337"/>
                  </a:cubicBezTo>
                  <a:cubicBezTo>
                    <a:pt x="378" y="328"/>
                    <a:pt x="383" y="320"/>
                    <a:pt x="383" y="310"/>
                  </a:cubicBezTo>
                  <a:cubicBezTo>
                    <a:pt x="382" y="302"/>
                    <a:pt x="384" y="295"/>
                    <a:pt x="381" y="287"/>
                  </a:cubicBezTo>
                  <a:cubicBezTo>
                    <a:pt x="379" y="285"/>
                    <a:pt x="378" y="282"/>
                    <a:pt x="378" y="279"/>
                  </a:cubicBezTo>
                  <a:cubicBezTo>
                    <a:pt x="377" y="274"/>
                    <a:pt x="375" y="269"/>
                    <a:pt x="373" y="265"/>
                  </a:cubicBezTo>
                  <a:cubicBezTo>
                    <a:pt x="366" y="272"/>
                    <a:pt x="359" y="278"/>
                    <a:pt x="353" y="287"/>
                  </a:cubicBezTo>
                  <a:cubicBezTo>
                    <a:pt x="339" y="312"/>
                    <a:pt x="339" y="343"/>
                    <a:pt x="322" y="367"/>
                  </a:cubicBezTo>
                  <a:cubicBezTo>
                    <a:pt x="316" y="377"/>
                    <a:pt x="307" y="383"/>
                    <a:pt x="300" y="392"/>
                  </a:cubicBezTo>
                  <a:cubicBezTo>
                    <a:pt x="289" y="404"/>
                    <a:pt x="292" y="414"/>
                    <a:pt x="291" y="429"/>
                  </a:cubicBezTo>
                  <a:cubicBezTo>
                    <a:pt x="290" y="453"/>
                    <a:pt x="284" y="477"/>
                    <a:pt x="266" y="494"/>
                  </a:cubicBezTo>
                  <a:cubicBezTo>
                    <a:pt x="249" y="510"/>
                    <a:pt x="230" y="515"/>
                    <a:pt x="222" y="539"/>
                  </a:cubicBezTo>
                  <a:cubicBezTo>
                    <a:pt x="214" y="563"/>
                    <a:pt x="203" y="572"/>
                    <a:pt x="179" y="580"/>
                  </a:cubicBezTo>
                  <a:cubicBezTo>
                    <a:pt x="156" y="588"/>
                    <a:pt x="139" y="607"/>
                    <a:pt x="120" y="621"/>
                  </a:cubicBezTo>
                  <a:cubicBezTo>
                    <a:pt x="110" y="628"/>
                    <a:pt x="97" y="636"/>
                    <a:pt x="89" y="646"/>
                  </a:cubicBezTo>
                  <a:cubicBezTo>
                    <a:pt x="83" y="653"/>
                    <a:pt x="79" y="663"/>
                    <a:pt x="72" y="669"/>
                  </a:cubicBezTo>
                  <a:cubicBezTo>
                    <a:pt x="58" y="681"/>
                    <a:pt x="42" y="698"/>
                    <a:pt x="24" y="703"/>
                  </a:cubicBezTo>
                  <a:cubicBezTo>
                    <a:pt x="10" y="707"/>
                    <a:pt x="0" y="694"/>
                    <a:pt x="3" y="682"/>
                  </a:cubicBezTo>
                  <a:cubicBezTo>
                    <a:pt x="4" y="675"/>
                    <a:pt x="8" y="669"/>
                    <a:pt x="11" y="663"/>
                  </a:cubicBezTo>
                  <a:cubicBezTo>
                    <a:pt x="15" y="652"/>
                    <a:pt x="25" y="651"/>
                    <a:pt x="33" y="655"/>
                  </a:cubicBezTo>
                  <a:cubicBezTo>
                    <a:pt x="33" y="655"/>
                    <a:pt x="33" y="655"/>
                    <a:pt x="33" y="655"/>
                  </a:cubicBezTo>
                  <a:cubicBezTo>
                    <a:pt x="40" y="651"/>
                    <a:pt x="47" y="644"/>
                    <a:pt x="51" y="638"/>
                  </a:cubicBezTo>
                  <a:cubicBezTo>
                    <a:pt x="60" y="622"/>
                    <a:pt x="73" y="611"/>
                    <a:pt x="88" y="600"/>
                  </a:cubicBezTo>
                  <a:cubicBezTo>
                    <a:pt x="106" y="587"/>
                    <a:pt x="124" y="573"/>
                    <a:pt x="140" y="558"/>
                  </a:cubicBezTo>
                  <a:cubicBezTo>
                    <a:pt x="152" y="548"/>
                    <a:pt x="180" y="549"/>
                    <a:pt x="185" y="533"/>
                  </a:cubicBezTo>
                  <a:cubicBezTo>
                    <a:pt x="191" y="515"/>
                    <a:pt x="199" y="498"/>
                    <a:pt x="213" y="486"/>
                  </a:cubicBezTo>
                  <a:cubicBezTo>
                    <a:pt x="221" y="479"/>
                    <a:pt x="233" y="475"/>
                    <a:pt x="240" y="467"/>
                  </a:cubicBezTo>
                  <a:cubicBezTo>
                    <a:pt x="248" y="459"/>
                    <a:pt x="249" y="453"/>
                    <a:pt x="251" y="442"/>
                  </a:cubicBezTo>
                  <a:cubicBezTo>
                    <a:pt x="256" y="420"/>
                    <a:pt x="249" y="399"/>
                    <a:pt x="263" y="379"/>
                  </a:cubicBezTo>
                  <a:cubicBezTo>
                    <a:pt x="274" y="362"/>
                    <a:pt x="293" y="351"/>
                    <a:pt x="299" y="332"/>
                  </a:cubicBezTo>
                  <a:cubicBezTo>
                    <a:pt x="307" y="303"/>
                    <a:pt x="313" y="274"/>
                    <a:pt x="334" y="250"/>
                  </a:cubicBezTo>
                  <a:cubicBezTo>
                    <a:pt x="341" y="242"/>
                    <a:pt x="350" y="237"/>
                    <a:pt x="354" y="226"/>
                  </a:cubicBezTo>
                  <a:cubicBezTo>
                    <a:pt x="357" y="215"/>
                    <a:pt x="359" y="204"/>
                    <a:pt x="362" y="193"/>
                  </a:cubicBezTo>
                  <a:cubicBezTo>
                    <a:pt x="363" y="189"/>
                    <a:pt x="365" y="185"/>
                    <a:pt x="367" y="182"/>
                  </a:cubicBezTo>
                  <a:cubicBezTo>
                    <a:pt x="352" y="187"/>
                    <a:pt x="338" y="192"/>
                    <a:pt x="324" y="198"/>
                  </a:cubicBezTo>
                  <a:cubicBezTo>
                    <a:pt x="319" y="200"/>
                    <a:pt x="314" y="202"/>
                    <a:pt x="308" y="204"/>
                  </a:cubicBezTo>
                  <a:cubicBezTo>
                    <a:pt x="296" y="213"/>
                    <a:pt x="286" y="223"/>
                    <a:pt x="280" y="240"/>
                  </a:cubicBezTo>
                  <a:cubicBezTo>
                    <a:pt x="275" y="255"/>
                    <a:pt x="269" y="265"/>
                    <a:pt x="260" y="278"/>
                  </a:cubicBezTo>
                  <a:cubicBezTo>
                    <a:pt x="247" y="297"/>
                    <a:pt x="237" y="319"/>
                    <a:pt x="218" y="333"/>
                  </a:cubicBezTo>
                  <a:cubicBezTo>
                    <a:pt x="218" y="333"/>
                    <a:pt x="217" y="333"/>
                    <a:pt x="218" y="333"/>
                  </a:cubicBezTo>
                  <a:cubicBezTo>
                    <a:pt x="230" y="323"/>
                    <a:pt x="241" y="306"/>
                    <a:pt x="249" y="293"/>
                  </a:cubicBezTo>
                  <a:cubicBezTo>
                    <a:pt x="258" y="276"/>
                    <a:pt x="268" y="264"/>
                    <a:pt x="273" y="245"/>
                  </a:cubicBezTo>
                  <a:cubicBezTo>
                    <a:pt x="276" y="233"/>
                    <a:pt x="281" y="222"/>
                    <a:pt x="288" y="214"/>
                  </a:cubicBezTo>
                  <a:cubicBezTo>
                    <a:pt x="253" y="230"/>
                    <a:pt x="218" y="253"/>
                    <a:pt x="198" y="283"/>
                  </a:cubicBezTo>
                  <a:cubicBezTo>
                    <a:pt x="198" y="283"/>
                    <a:pt x="197" y="283"/>
                    <a:pt x="197" y="282"/>
                  </a:cubicBezTo>
                  <a:cubicBezTo>
                    <a:pt x="219" y="247"/>
                    <a:pt x="260" y="222"/>
                    <a:pt x="297" y="204"/>
                  </a:cubicBezTo>
                  <a:cubicBezTo>
                    <a:pt x="297" y="204"/>
                    <a:pt x="297" y="204"/>
                    <a:pt x="297" y="204"/>
                  </a:cubicBezTo>
                  <a:cubicBezTo>
                    <a:pt x="300" y="201"/>
                    <a:pt x="304" y="198"/>
                    <a:pt x="308" y="195"/>
                  </a:cubicBezTo>
                  <a:cubicBezTo>
                    <a:pt x="305" y="196"/>
                    <a:pt x="301" y="197"/>
                    <a:pt x="298" y="198"/>
                  </a:cubicBezTo>
                  <a:cubicBezTo>
                    <a:pt x="277" y="203"/>
                    <a:pt x="254" y="202"/>
                    <a:pt x="232" y="201"/>
                  </a:cubicBezTo>
                  <a:cubicBezTo>
                    <a:pt x="231" y="201"/>
                    <a:pt x="231" y="200"/>
                    <a:pt x="232" y="200"/>
                  </a:cubicBezTo>
                  <a:cubicBezTo>
                    <a:pt x="245" y="198"/>
                    <a:pt x="258" y="198"/>
                    <a:pt x="271" y="198"/>
                  </a:cubicBezTo>
                  <a:cubicBezTo>
                    <a:pt x="286" y="197"/>
                    <a:pt x="297" y="193"/>
                    <a:pt x="310" y="188"/>
                  </a:cubicBezTo>
                  <a:cubicBezTo>
                    <a:pt x="318" y="185"/>
                    <a:pt x="326" y="186"/>
                    <a:pt x="334" y="183"/>
                  </a:cubicBezTo>
                  <a:cubicBezTo>
                    <a:pt x="338" y="182"/>
                    <a:pt x="342" y="181"/>
                    <a:pt x="345" y="181"/>
                  </a:cubicBezTo>
                  <a:cubicBezTo>
                    <a:pt x="350" y="179"/>
                    <a:pt x="356" y="178"/>
                    <a:pt x="361" y="176"/>
                  </a:cubicBezTo>
                  <a:cubicBezTo>
                    <a:pt x="364" y="175"/>
                    <a:pt x="368" y="174"/>
                    <a:pt x="371" y="173"/>
                  </a:cubicBezTo>
                  <a:cubicBezTo>
                    <a:pt x="375" y="166"/>
                    <a:pt x="380" y="159"/>
                    <a:pt x="384" y="153"/>
                  </a:cubicBezTo>
                  <a:cubicBezTo>
                    <a:pt x="389" y="143"/>
                    <a:pt x="394" y="132"/>
                    <a:pt x="401" y="123"/>
                  </a:cubicBezTo>
                  <a:cubicBezTo>
                    <a:pt x="404" y="120"/>
                    <a:pt x="405" y="109"/>
                    <a:pt x="406" y="105"/>
                  </a:cubicBezTo>
                  <a:cubicBezTo>
                    <a:pt x="408" y="100"/>
                    <a:pt x="409" y="95"/>
                    <a:pt x="413" y="91"/>
                  </a:cubicBezTo>
                  <a:cubicBezTo>
                    <a:pt x="429" y="70"/>
                    <a:pt x="435" y="33"/>
                    <a:pt x="437" y="0"/>
                  </a:cubicBezTo>
                  <a:lnTo>
                    <a:pt x="4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505"/>
            <p:cNvSpPr>
              <a:spLocks/>
            </p:cNvSpPr>
            <p:nvPr/>
          </p:nvSpPr>
          <p:spPr bwMode="auto">
            <a:xfrm>
              <a:off x="8115348" y="1046168"/>
              <a:ext cx="2343164" cy="2125677"/>
            </a:xfrm>
            <a:custGeom>
              <a:avLst/>
              <a:gdLst>
                <a:gd name="T0" fmla="*/ 624 w 624"/>
                <a:gd name="T1" fmla="*/ 82 h 566"/>
                <a:gd name="T2" fmla="*/ 591 w 624"/>
                <a:gd name="T3" fmla="*/ 128 h 566"/>
                <a:gd name="T4" fmla="*/ 541 w 624"/>
                <a:gd name="T5" fmla="*/ 153 h 566"/>
                <a:gd name="T6" fmla="*/ 454 w 624"/>
                <a:gd name="T7" fmla="*/ 229 h 566"/>
                <a:gd name="T8" fmla="*/ 428 w 624"/>
                <a:gd name="T9" fmla="*/ 288 h 566"/>
                <a:gd name="T10" fmla="*/ 418 w 624"/>
                <a:gd name="T11" fmla="*/ 357 h 566"/>
                <a:gd name="T12" fmla="*/ 416 w 624"/>
                <a:gd name="T13" fmla="*/ 387 h 566"/>
                <a:gd name="T14" fmla="*/ 403 w 624"/>
                <a:gd name="T15" fmla="*/ 486 h 566"/>
                <a:gd name="T16" fmla="*/ 395 w 624"/>
                <a:gd name="T17" fmla="*/ 541 h 566"/>
                <a:gd name="T18" fmla="*/ 413 w 624"/>
                <a:gd name="T19" fmla="*/ 442 h 566"/>
                <a:gd name="T20" fmla="*/ 393 w 624"/>
                <a:gd name="T21" fmla="*/ 433 h 566"/>
                <a:gd name="T22" fmla="*/ 371 w 624"/>
                <a:gd name="T23" fmla="*/ 510 h 566"/>
                <a:gd name="T24" fmla="*/ 409 w 624"/>
                <a:gd name="T25" fmla="*/ 364 h 566"/>
                <a:gd name="T26" fmla="*/ 403 w 624"/>
                <a:gd name="T27" fmla="*/ 298 h 566"/>
                <a:gd name="T28" fmla="*/ 413 w 624"/>
                <a:gd name="T29" fmla="*/ 257 h 566"/>
                <a:gd name="T30" fmla="*/ 410 w 624"/>
                <a:gd name="T31" fmla="*/ 259 h 566"/>
                <a:gd name="T32" fmla="*/ 401 w 624"/>
                <a:gd name="T33" fmla="*/ 278 h 566"/>
                <a:gd name="T34" fmla="*/ 398 w 624"/>
                <a:gd name="T35" fmla="*/ 282 h 566"/>
                <a:gd name="T36" fmla="*/ 398 w 624"/>
                <a:gd name="T37" fmla="*/ 283 h 566"/>
                <a:gd name="T38" fmla="*/ 376 w 624"/>
                <a:gd name="T39" fmla="*/ 323 h 566"/>
                <a:gd name="T40" fmla="*/ 337 w 624"/>
                <a:gd name="T41" fmla="*/ 430 h 566"/>
                <a:gd name="T42" fmla="*/ 239 w 624"/>
                <a:gd name="T43" fmla="*/ 534 h 566"/>
                <a:gd name="T44" fmla="*/ 135 w 624"/>
                <a:gd name="T45" fmla="*/ 550 h 566"/>
                <a:gd name="T46" fmla="*/ 114 w 624"/>
                <a:gd name="T47" fmla="*/ 563 h 566"/>
                <a:gd name="T48" fmla="*/ 82 w 624"/>
                <a:gd name="T49" fmla="*/ 551 h 566"/>
                <a:gd name="T50" fmla="*/ 74 w 624"/>
                <a:gd name="T51" fmla="*/ 545 h 566"/>
                <a:gd name="T52" fmla="*/ 85 w 624"/>
                <a:gd name="T53" fmla="*/ 524 h 566"/>
                <a:gd name="T54" fmla="*/ 86 w 624"/>
                <a:gd name="T55" fmla="*/ 524 h 566"/>
                <a:gd name="T56" fmla="*/ 89 w 624"/>
                <a:gd name="T57" fmla="*/ 525 h 566"/>
                <a:gd name="T58" fmla="*/ 107 w 624"/>
                <a:gd name="T59" fmla="*/ 531 h 566"/>
                <a:gd name="T60" fmla="*/ 212 w 624"/>
                <a:gd name="T61" fmla="*/ 503 h 566"/>
                <a:gd name="T62" fmla="*/ 299 w 624"/>
                <a:gd name="T63" fmla="*/ 453 h 566"/>
                <a:gd name="T64" fmla="*/ 322 w 624"/>
                <a:gd name="T65" fmla="*/ 352 h 566"/>
                <a:gd name="T66" fmla="*/ 330 w 624"/>
                <a:gd name="T67" fmla="*/ 330 h 566"/>
                <a:gd name="T68" fmla="*/ 292 w 624"/>
                <a:gd name="T69" fmla="*/ 360 h 566"/>
                <a:gd name="T70" fmla="*/ 235 w 624"/>
                <a:gd name="T71" fmla="*/ 422 h 566"/>
                <a:gd name="T72" fmla="*/ 210 w 624"/>
                <a:gd name="T73" fmla="*/ 447 h 566"/>
                <a:gd name="T74" fmla="*/ 67 w 624"/>
                <a:gd name="T75" fmla="*/ 524 h 566"/>
                <a:gd name="T76" fmla="*/ 5 w 624"/>
                <a:gd name="T77" fmla="*/ 510 h 566"/>
                <a:gd name="T78" fmla="*/ 40 w 624"/>
                <a:gd name="T79" fmla="*/ 495 h 566"/>
                <a:gd name="T80" fmla="*/ 66 w 624"/>
                <a:gd name="T81" fmla="*/ 477 h 566"/>
                <a:gd name="T82" fmla="*/ 111 w 624"/>
                <a:gd name="T83" fmla="*/ 437 h 566"/>
                <a:gd name="T84" fmla="*/ 207 w 624"/>
                <a:gd name="T85" fmla="*/ 388 h 566"/>
                <a:gd name="T86" fmla="*/ 226 w 624"/>
                <a:gd name="T87" fmla="*/ 375 h 566"/>
                <a:gd name="T88" fmla="*/ 250 w 624"/>
                <a:gd name="T89" fmla="*/ 340 h 566"/>
                <a:gd name="T90" fmla="*/ 337 w 624"/>
                <a:gd name="T91" fmla="*/ 256 h 566"/>
                <a:gd name="T92" fmla="*/ 404 w 624"/>
                <a:gd name="T93" fmla="*/ 204 h 566"/>
                <a:gd name="T94" fmla="*/ 460 w 624"/>
                <a:gd name="T95" fmla="*/ 146 h 566"/>
                <a:gd name="T96" fmla="*/ 489 w 624"/>
                <a:gd name="T97" fmla="*/ 119 h 566"/>
                <a:gd name="T98" fmla="*/ 355 w 624"/>
                <a:gd name="T99" fmla="*/ 108 h 566"/>
                <a:gd name="T100" fmla="*/ 387 w 624"/>
                <a:gd name="T101" fmla="*/ 104 h 566"/>
                <a:gd name="T102" fmla="*/ 483 w 624"/>
                <a:gd name="T103" fmla="*/ 107 h 566"/>
                <a:gd name="T104" fmla="*/ 551 w 624"/>
                <a:gd name="T105" fmla="*/ 67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4" h="566">
                  <a:moveTo>
                    <a:pt x="624" y="0"/>
                  </a:moveTo>
                  <a:cubicBezTo>
                    <a:pt x="624" y="82"/>
                    <a:pt x="624" y="82"/>
                    <a:pt x="624" y="82"/>
                  </a:cubicBezTo>
                  <a:cubicBezTo>
                    <a:pt x="620" y="89"/>
                    <a:pt x="616" y="95"/>
                    <a:pt x="615" y="98"/>
                  </a:cubicBezTo>
                  <a:cubicBezTo>
                    <a:pt x="613" y="112"/>
                    <a:pt x="603" y="121"/>
                    <a:pt x="591" y="128"/>
                  </a:cubicBezTo>
                  <a:cubicBezTo>
                    <a:pt x="581" y="133"/>
                    <a:pt x="570" y="136"/>
                    <a:pt x="559" y="142"/>
                  </a:cubicBezTo>
                  <a:cubicBezTo>
                    <a:pt x="553" y="145"/>
                    <a:pt x="547" y="150"/>
                    <a:pt x="541" y="153"/>
                  </a:cubicBezTo>
                  <a:cubicBezTo>
                    <a:pt x="522" y="160"/>
                    <a:pt x="506" y="179"/>
                    <a:pt x="494" y="195"/>
                  </a:cubicBezTo>
                  <a:cubicBezTo>
                    <a:pt x="484" y="208"/>
                    <a:pt x="468" y="220"/>
                    <a:pt x="454" y="229"/>
                  </a:cubicBezTo>
                  <a:cubicBezTo>
                    <a:pt x="451" y="240"/>
                    <a:pt x="446" y="252"/>
                    <a:pt x="444" y="258"/>
                  </a:cubicBezTo>
                  <a:cubicBezTo>
                    <a:pt x="441" y="270"/>
                    <a:pt x="433" y="277"/>
                    <a:pt x="428" y="288"/>
                  </a:cubicBezTo>
                  <a:cubicBezTo>
                    <a:pt x="425" y="295"/>
                    <a:pt x="424" y="307"/>
                    <a:pt x="423" y="315"/>
                  </a:cubicBezTo>
                  <a:cubicBezTo>
                    <a:pt x="422" y="329"/>
                    <a:pt x="421" y="343"/>
                    <a:pt x="418" y="357"/>
                  </a:cubicBezTo>
                  <a:cubicBezTo>
                    <a:pt x="417" y="359"/>
                    <a:pt x="417" y="361"/>
                    <a:pt x="416" y="364"/>
                  </a:cubicBezTo>
                  <a:cubicBezTo>
                    <a:pt x="419" y="372"/>
                    <a:pt x="415" y="377"/>
                    <a:pt x="416" y="387"/>
                  </a:cubicBezTo>
                  <a:cubicBezTo>
                    <a:pt x="416" y="403"/>
                    <a:pt x="419" y="421"/>
                    <a:pt x="417" y="437"/>
                  </a:cubicBezTo>
                  <a:cubicBezTo>
                    <a:pt x="414" y="455"/>
                    <a:pt x="409" y="470"/>
                    <a:pt x="403" y="486"/>
                  </a:cubicBezTo>
                  <a:cubicBezTo>
                    <a:pt x="397" y="505"/>
                    <a:pt x="395" y="521"/>
                    <a:pt x="396" y="541"/>
                  </a:cubicBezTo>
                  <a:cubicBezTo>
                    <a:pt x="396" y="541"/>
                    <a:pt x="395" y="541"/>
                    <a:pt x="395" y="541"/>
                  </a:cubicBezTo>
                  <a:cubicBezTo>
                    <a:pt x="394" y="526"/>
                    <a:pt x="393" y="512"/>
                    <a:pt x="397" y="498"/>
                  </a:cubicBezTo>
                  <a:cubicBezTo>
                    <a:pt x="403" y="479"/>
                    <a:pt x="411" y="462"/>
                    <a:pt x="413" y="442"/>
                  </a:cubicBezTo>
                  <a:cubicBezTo>
                    <a:pt x="414" y="427"/>
                    <a:pt x="410" y="410"/>
                    <a:pt x="408" y="394"/>
                  </a:cubicBezTo>
                  <a:cubicBezTo>
                    <a:pt x="403" y="407"/>
                    <a:pt x="399" y="420"/>
                    <a:pt x="393" y="433"/>
                  </a:cubicBezTo>
                  <a:cubicBezTo>
                    <a:pt x="382" y="458"/>
                    <a:pt x="377" y="483"/>
                    <a:pt x="372" y="510"/>
                  </a:cubicBezTo>
                  <a:cubicBezTo>
                    <a:pt x="371" y="510"/>
                    <a:pt x="371" y="510"/>
                    <a:pt x="371" y="510"/>
                  </a:cubicBezTo>
                  <a:cubicBezTo>
                    <a:pt x="367" y="465"/>
                    <a:pt x="394" y="422"/>
                    <a:pt x="406" y="378"/>
                  </a:cubicBezTo>
                  <a:cubicBezTo>
                    <a:pt x="405" y="374"/>
                    <a:pt x="406" y="368"/>
                    <a:pt x="409" y="364"/>
                  </a:cubicBezTo>
                  <a:cubicBezTo>
                    <a:pt x="409" y="363"/>
                    <a:pt x="409" y="362"/>
                    <a:pt x="409" y="360"/>
                  </a:cubicBezTo>
                  <a:cubicBezTo>
                    <a:pt x="414" y="331"/>
                    <a:pt x="407" y="321"/>
                    <a:pt x="403" y="298"/>
                  </a:cubicBezTo>
                  <a:cubicBezTo>
                    <a:pt x="402" y="286"/>
                    <a:pt x="406" y="276"/>
                    <a:pt x="410" y="265"/>
                  </a:cubicBezTo>
                  <a:cubicBezTo>
                    <a:pt x="411" y="263"/>
                    <a:pt x="412" y="260"/>
                    <a:pt x="413" y="257"/>
                  </a:cubicBezTo>
                  <a:cubicBezTo>
                    <a:pt x="412" y="257"/>
                    <a:pt x="411" y="258"/>
                    <a:pt x="410" y="259"/>
                  </a:cubicBezTo>
                  <a:cubicBezTo>
                    <a:pt x="410" y="259"/>
                    <a:pt x="410" y="259"/>
                    <a:pt x="410" y="259"/>
                  </a:cubicBezTo>
                  <a:cubicBezTo>
                    <a:pt x="409" y="264"/>
                    <a:pt x="407" y="268"/>
                    <a:pt x="404" y="273"/>
                  </a:cubicBezTo>
                  <a:cubicBezTo>
                    <a:pt x="404" y="275"/>
                    <a:pt x="403" y="276"/>
                    <a:pt x="401" y="278"/>
                  </a:cubicBezTo>
                  <a:cubicBezTo>
                    <a:pt x="401" y="278"/>
                    <a:pt x="401" y="278"/>
                    <a:pt x="400" y="279"/>
                  </a:cubicBezTo>
                  <a:cubicBezTo>
                    <a:pt x="400" y="280"/>
                    <a:pt x="399" y="281"/>
                    <a:pt x="398" y="282"/>
                  </a:cubicBezTo>
                  <a:cubicBezTo>
                    <a:pt x="398" y="282"/>
                    <a:pt x="398" y="282"/>
                    <a:pt x="398" y="282"/>
                  </a:cubicBezTo>
                  <a:cubicBezTo>
                    <a:pt x="398" y="282"/>
                    <a:pt x="398" y="283"/>
                    <a:pt x="398" y="283"/>
                  </a:cubicBezTo>
                  <a:cubicBezTo>
                    <a:pt x="397" y="290"/>
                    <a:pt x="391" y="297"/>
                    <a:pt x="388" y="303"/>
                  </a:cubicBezTo>
                  <a:cubicBezTo>
                    <a:pt x="384" y="310"/>
                    <a:pt x="380" y="317"/>
                    <a:pt x="376" y="323"/>
                  </a:cubicBezTo>
                  <a:cubicBezTo>
                    <a:pt x="367" y="336"/>
                    <a:pt x="361" y="351"/>
                    <a:pt x="351" y="364"/>
                  </a:cubicBezTo>
                  <a:cubicBezTo>
                    <a:pt x="338" y="380"/>
                    <a:pt x="337" y="410"/>
                    <a:pt x="337" y="430"/>
                  </a:cubicBezTo>
                  <a:cubicBezTo>
                    <a:pt x="338" y="452"/>
                    <a:pt x="323" y="468"/>
                    <a:pt x="315" y="487"/>
                  </a:cubicBezTo>
                  <a:cubicBezTo>
                    <a:pt x="304" y="515"/>
                    <a:pt x="269" y="534"/>
                    <a:pt x="239" y="534"/>
                  </a:cubicBezTo>
                  <a:cubicBezTo>
                    <a:pt x="218" y="534"/>
                    <a:pt x="199" y="540"/>
                    <a:pt x="178" y="545"/>
                  </a:cubicBezTo>
                  <a:cubicBezTo>
                    <a:pt x="164" y="548"/>
                    <a:pt x="149" y="547"/>
                    <a:pt x="135" y="550"/>
                  </a:cubicBezTo>
                  <a:cubicBezTo>
                    <a:pt x="135" y="550"/>
                    <a:pt x="135" y="550"/>
                    <a:pt x="135" y="550"/>
                  </a:cubicBezTo>
                  <a:cubicBezTo>
                    <a:pt x="130" y="555"/>
                    <a:pt x="121" y="562"/>
                    <a:pt x="114" y="563"/>
                  </a:cubicBezTo>
                  <a:cubicBezTo>
                    <a:pt x="103" y="566"/>
                    <a:pt x="92" y="558"/>
                    <a:pt x="83" y="551"/>
                  </a:cubicBezTo>
                  <a:cubicBezTo>
                    <a:pt x="82" y="551"/>
                    <a:pt x="82" y="551"/>
                    <a:pt x="82" y="551"/>
                  </a:cubicBezTo>
                  <a:cubicBezTo>
                    <a:pt x="81" y="551"/>
                    <a:pt x="81" y="551"/>
                    <a:pt x="81" y="551"/>
                  </a:cubicBezTo>
                  <a:cubicBezTo>
                    <a:pt x="78" y="550"/>
                    <a:pt x="75" y="548"/>
                    <a:pt x="74" y="545"/>
                  </a:cubicBezTo>
                  <a:cubicBezTo>
                    <a:pt x="68" y="537"/>
                    <a:pt x="71" y="523"/>
                    <a:pt x="83" y="524"/>
                  </a:cubicBezTo>
                  <a:cubicBezTo>
                    <a:pt x="84" y="524"/>
                    <a:pt x="84" y="524"/>
                    <a:pt x="85" y="524"/>
                  </a:cubicBezTo>
                  <a:cubicBezTo>
                    <a:pt x="85" y="524"/>
                    <a:pt x="86" y="524"/>
                    <a:pt x="86" y="524"/>
                  </a:cubicBezTo>
                  <a:cubicBezTo>
                    <a:pt x="86" y="524"/>
                    <a:pt x="86" y="524"/>
                    <a:pt x="86" y="524"/>
                  </a:cubicBezTo>
                  <a:cubicBezTo>
                    <a:pt x="87" y="524"/>
                    <a:pt x="87" y="524"/>
                    <a:pt x="87" y="524"/>
                  </a:cubicBezTo>
                  <a:cubicBezTo>
                    <a:pt x="88" y="524"/>
                    <a:pt x="88" y="525"/>
                    <a:pt x="89" y="525"/>
                  </a:cubicBezTo>
                  <a:cubicBezTo>
                    <a:pt x="95" y="527"/>
                    <a:pt x="101" y="529"/>
                    <a:pt x="107" y="532"/>
                  </a:cubicBezTo>
                  <a:cubicBezTo>
                    <a:pt x="107" y="531"/>
                    <a:pt x="107" y="531"/>
                    <a:pt x="107" y="531"/>
                  </a:cubicBezTo>
                  <a:cubicBezTo>
                    <a:pt x="114" y="518"/>
                    <a:pt x="136" y="515"/>
                    <a:pt x="149" y="515"/>
                  </a:cubicBezTo>
                  <a:cubicBezTo>
                    <a:pt x="171" y="514"/>
                    <a:pt x="191" y="507"/>
                    <a:pt x="212" y="503"/>
                  </a:cubicBezTo>
                  <a:cubicBezTo>
                    <a:pt x="233" y="500"/>
                    <a:pt x="251" y="501"/>
                    <a:pt x="271" y="490"/>
                  </a:cubicBezTo>
                  <a:cubicBezTo>
                    <a:pt x="287" y="482"/>
                    <a:pt x="290" y="469"/>
                    <a:pt x="299" y="453"/>
                  </a:cubicBezTo>
                  <a:cubicBezTo>
                    <a:pt x="312" y="432"/>
                    <a:pt x="305" y="410"/>
                    <a:pt x="311" y="387"/>
                  </a:cubicBezTo>
                  <a:cubicBezTo>
                    <a:pt x="314" y="376"/>
                    <a:pt x="318" y="363"/>
                    <a:pt x="322" y="352"/>
                  </a:cubicBezTo>
                  <a:cubicBezTo>
                    <a:pt x="325" y="345"/>
                    <a:pt x="329" y="340"/>
                    <a:pt x="330" y="334"/>
                  </a:cubicBezTo>
                  <a:cubicBezTo>
                    <a:pt x="330" y="332"/>
                    <a:pt x="330" y="331"/>
                    <a:pt x="330" y="330"/>
                  </a:cubicBezTo>
                  <a:cubicBezTo>
                    <a:pt x="329" y="331"/>
                    <a:pt x="329" y="331"/>
                    <a:pt x="328" y="332"/>
                  </a:cubicBezTo>
                  <a:cubicBezTo>
                    <a:pt x="317" y="342"/>
                    <a:pt x="303" y="350"/>
                    <a:pt x="292" y="360"/>
                  </a:cubicBezTo>
                  <a:cubicBezTo>
                    <a:pt x="282" y="369"/>
                    <a:pt x="277" y="381"/>
                    <a:pt x="269" y="393"/>
                  </a:cubicBezTo>
                  <a:cubicBezTo>
                    <a:pt x="260" y="406"/>
                    <a:pt x="248" y="413"/>
                    <a:pt x="235" y="422"/>
                  </a:cubicBezTo>
                  <a:cubicBezTo>
                    <a:pt x="223" y="430"/>
                    <a:pt x="223" y="430"/>
                    <a:pt x="223" y="430"/>
                  </a:cubicBezTo>
                  <a:cubicBezTo>
                    <a:pt x="219" y="436"/>
                    <a:pt x="215" y="442"/>
                    <a:pt x="210" y="447"/>
                  </a:cubicBezTo>
                  <a:cubicBezTo>
                    <a:pt x="191" y="465"/>
                    <a:pt x="163" y="470"/>
                    <a:pt x="142" y="484"/>
                  </a:cubicBezTo>
                  <a:cubicBezTo>
                    <a:pt x="119" y="499"/>
                    <a:pt x="95" y="519"/>
                    <a:pt x="67" y="524"/>
                  </a:cubicBezTo>
                  <a:cubicBezTo>
                    <a:pt x="54" y="526"/>
                    <a:pt x="46" y="534"/>
                    <a:pt x="33" y="530"/>
                  </a:cubicBezTo>
                  <a:cubicBezTo>
                    <a:pt x="23" y="527"/>
                    <a:pt x="13" y="517"/>
                    <a:pt x="5" y="510"/>
                  </a:cubicBezTo>
                  <a:cubicBezTo>
                    <a:pt x="0" y="505"/>
                    <a:pt x="2" y="494"/>
                    <a:pt x="9" y="493"/>
                  </a:cubicBezTo>
                  <a:cubicBezTo>
                    <a:pt x="15" y="492"/>
                    <a:pt x="31" y="495"/>
                    <a:pt x="40" y="495"/>
                  </a:cubicBezTo>
                  <a:cubicBezTo>
                    <a:pt x="41" y="493"/>
                    <a:pt x="42" y="492"/>
                    <a:pt x="44" y="491"/>
                  </a:cubicBezTo>
                  <a:cubicBezTo>
                    <a:pt x="54" y="488"/>
                    <a:pt x="57" y="482"/>
                    <a:pt x="66" y="477"/>
                  </a:cubicBezTo>
                  <a:cubicBezTo>
                    <a:pt x="80" y="468"/>
                    <a:pt x="85" y="465"/>
                    <a:pt x="96" y="453"/>
                  </a:cubicBezTo>
                  <a:cubicBezTo>
                    <a:pt x="101" y="448"/>
                    <a:pt x="106" y="442"/>
                    <a:pt x="111" y="437"/>
                  </a:cubicBezTo>
                  <a:cubicBezTo>
                    <a:pt x="134" y="419"/>
                    <a:pt x="165" y="416"/>
                    <a:pt x="189" y="400"/>
                  </a:cubicBezTo>
                  <a:cubicBezTo>
                    <a:pt x="195" y="396"/>
                    <a:pt x="201" y="392"/>
                    <a:pt x="207" y="388"/>
                  </a:cubicBezTo>
                  <a:cubicBezTo>
                    <a:pt x="210" y="385"/>
                    <a:pt x="214" y="382"/>
                    <a:pt x="218" y="379"/>
                  </a:cubicBezTo>
                  <a:cubicBezTo>
                    <a:pt x="221" y="378"/>
                    <a:pt x="224" y="376"/>
                    <a:pt x="226" y="375"/>
                  </a:cubicBezTo>
                  <a:cubicBezTo>
                    <a:pt x="226" y="375"/>
                    <a:pt x="226" y="375"/>
                    <a:pt x="227" y="375"/>
                  </a:cubicBezTo>
                  <a:cubicBezTo>
                    <a:pt x="238" y="367"/>
                    <a:pt x="241" y="350"/>
                    <a:pt x="250" y="340"/>
                  </a:cubicBezTo>
                  <a:cubicBezTo>
                    <a:pt x="267" y="321"/>
                    <a:pt x="289" y="307"/>
                    <a:pt x="308" y="290"/>
                  </a:cubicBezTo>
                  <a:cubicBezTo>
                    <a:pt x="320" y="281"/>
                    <a:pt x="326" y="267"/>
                    <a:pt x="337" y="256"/>
                  </a:cubicBezTo>
                  <a:cubicBezTo>
                    <a:pt x="347" y="247"/>
                    <a:pt x="358" y="241"/>
                    <a:pt x="369" y="232"/>
                  </a:cubicBezTo>
                  <a:cubicBezTo>
                    <a:pt x="381" y="223"/>
                    <a:pt x="392" y="213"/>
                    <a:pt x="404" y="204"/>
                  </a:cubicBezTo>
                  <a:cubicBezTo>
                    <a:pt x="413" y="197"/>
                    <a:pt x="429" y="192"/>
                    <a:pt x="435" y="182"/>
                  </a:cubicBezTo>
                  <a:cubicBezTo>
                    <a:pt x="444" y="170"/>
                    <a:pt x="451" y="158"/>
                    <a:pt x="460" y="146"/>
                  </a:cubicBezTo>
                  <a:cubicBezTo>
                    <a:pt x="468" y="135"/>
                    <a:pt x="481" y="129"/>
                    <a:pt x="492" y="121"/>
                  </a:cubicBezTo>
                  <a:cubicBezTo>
                    <a:pt x="491" y="120"/>
                    <a:pt x="490" y="120"/>
                    <a:pt x="489" y="119"/>
                  </a:cubicBezTo>
                  <a:cubicBezTo>
                    <a:pt x="473" y="113"/>
                    <a:pt x="457" y="115"/>
                    <a:pt x="440" y="114"/>
                  </a:cubicBezTo>
                  <a:cubicBezTo>
                    <a:pt x="412" y="111"/>
                    <a:pt x="383" y="100"/>
                    <a:pt x="355" y="108"/>
                  </a:cubicBezTo>
                  <a:cubicBezTo>
                    <a:pt x="354" y="108"/>
                    <a:pt x="354" y="108"/>
                    <a:pt x="355" y="108"/>
                  </a:cubicBezTo>
                  <a:cubicBezTo>
                    <a:pt x="365" y="105"/>
                    <a:pt x="376" y="103"/>
                    <a:pt x="387" y="104"/>
                  </a:cubicBezTo>
                  <a:cubicBezTo>
                    <a:pt x="405" y="106"/>
                    <a:pt x="422" y="105"/>
                    <a:pt x="440" y="105"/>
                  </a:cubicBezTo>
                  <a:cubicBezTo>
                    <a:pt x="454" y="106"/>
                    <a:pt x="469" y="104"/>
                    <a:pt x="483" y="107"/>
                  </a:cubicBezTo>
                  <a:cubicBezTo>
                    <a:pt x="495" y="110"/>
                    <a:pt x="503" y="106"/>
                    <a:pt x="512" y="103"/>
                  </a:cubicBezTo>
                  <a:cubicBezTo>
                    <a:pt x="524" y="90"/>
                    <a:pt x="538" y="77"/>
                    <a:pt x="551" y="67"/>
                  </a:cubicBezTo>
                  <a:cubicBezTo>
                    <a:pt x="563" y="58"/>
                    <a:pt x="604" y="15"/>
                    <a:pt x="62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28"/>
            <p:cNvSpPr>
              <a:spLocks/>
            </p:cNvSpPr>
            <p:nvPr/>
          </p:nvSpPr>
          <p:spPr bwMode="auto">
            <a:xfrm>
              <a:off x="7104104" y="3025795"/>
              <a:ext cx="1430346" cy="1862150"/>
            </a:xfrm>
            <a:custGeom>
              <a:avLst/>
              <a:gdLst>
                <a:gd name="T0" fmla="*/ 34 w 381"/>
                <a:gd name="T1" fmla="*/ 441 h 496"/>
                <a:gd name="T2" fmla="*/ 41 w 381"/>
                <a:gd name="T3" fmla="*/ 425 h 496"/>
                <a:gd name="T4" fmla="*/ 56 w 381"/>
                <a:gd name="T5" fmla="*/ 373 h 496"/>
                <a:gd name="T6" fmla="*/ 66 w 381"/>
                <a:gd name="T7" fmla="*/ 353 h 496"/>
                <a:gd name="T8" fmla="*/ 97 w 381"/>
                <a:gd name="T9" fmla="*/ 331 h 496"/>
                <a:gd name="T10" fmla="*/ 76 w 381"/>
                <a:gd name="T11" fmla="*/ 364 h 496"/>
                <a:gd name="T12" fmla="*/ 108 w 381"/>
                <a:gd name="T13" fmla="*/ 325 h 496"/>
                <a:gd name="T14" fmla="*/ 142 w 381"/>
                <a:gd name="T15" fmla="*/ 254 h 496"/>
                <a:gd name="T16" fmla="*/ 120 w 381"/>
                <a:gd name="T17" fmla="*/ 345 h 496"/>
                <a:gd name="T18" fmla="*/ 146 w 381"/>
                <a:gd name="T19" fmla="*/ 281 h 496"/>
                <a:gd name="T20" fmla="*/ 164 w 381"/>
                <a:gd name="T21" fmla="*/ 216 h 496"/>
                <a:gd name="T22" fmla="*/ 209 w 381"/>
                <a:gd name="T23" fmla="*/ 154 h 496"/>
                <a:gd name="T24" fmla="*/ 240 w 381"/>
                <a:gd name="T25" fmla="*/ 111 h 496"/>
                <a:gd name="T26" fmla="*/ 266 w 381"/>
                <a:gd name="T27" fmla="*/ 82 h 496"/>
                <a:gd name="T28" fmla="*/ 310 w 381"/>
                <a:gd name="T29" fmla="*/ 48 h 496"/>
                <a:gd name="T30" fmla="*/ 319 w 381"/>
                <a:gd name="T31" fmla="*/ 52 h 496"/>
                <a:gd name="T32" fmla="*/ 301 w 381"/>
                <a:gd name="T33" fmla="*/ 106 h 496"/>
                <a:gd name="T34" fmla="*/ 277 w 381"/>
                <a:gd name="T35" fmla="*/ 169 h 496"/>
                <a:gd name="T36" fmla="*/ 273 w 381"/>
                <a:gd name="T37" fmla="*/ 196 h 496"/>
                <a:gd name="T38" fmla="*/ 295 w 381"/>
                <a:gd name="T39" fmla="*/ 120 h 496"/>
                <a:gd name="T40" fmla="*/ 327 w 381"/>
                <a:gd name="T41" fmla="*/ 43 h 496"/>
                <a:gd name="T42" fmla="*/ 381 w 381"/>
                <a:gd name="T43" fmla="*/ 40 h 496"/>
                <a:gd name="T44" fmla="*/ 322 w 381"/>
                <a:gd name="T45" fmla="*/ 20 h 496"/>
                <a:gd name="T46" fmla="*/ 279 w 381"/>
                <a:gd name="T47" fmla="*/ 34 h 496"/>
                <a:gd name="T48" fmla="*/ 266 w 381"/>
                <a:gd name="T49" fmla="*/ 55 h 496"/>
                <a:gd name="T50" fmla="*/ 243 w 381"/>
                <a:gd name="T51" fmla="*/ 61 h 496"/>
                <a:gd name="T52" fmla="*/ 197 w 381"/>
                <a:gd name="T53" fmla="*/ 71 h 496"/>
                <a:gd name="T54" fmla="*/ 141 w 381"/>
                <a:gd name="T55" fmla="*/ 109 h 496"/>
                <a:gd name="T56" fmla="*/ 98 w 381"/>
                <a:gd name="T57" fmla="*/ 140 h 496"/>
                <a:gd name="T58" fmla="*/ 145 w 381"/>
                <a:gd name="T59" fmla="*/ 113 h 496"/>
                <a:gd name="T60" fmla="*/ 159 w 381"/>
                <a:gd name="T61" fmla="*/ 113 h 496"/>
                <a:gd name="T62" fmla="*/ 88 w 381"/>
                <a:gd name="T63" fmla="*/ 158 h 496"/>
                <a:gd name="T64" fmla="*/ 156 w 381"/>
                <a:gd name="T65" fmla="*/ 124 h 496"/>
                <a:gd name="T66" fmla="*/ 208 w 381"/>
                <a:gd name="T67" fmla="*/ 81 h 496"/>
                <a:gd name="T68" fmla="*/ 244 w 381"/>
                <a:gd name="T69" fmla="*/ 75 h 496"/>
                <a:gd name="T70" fmla="*/ 197 w 381"/>
                <a:gd name="T71" fmla="*/ 125 h 496"/>
                <a:gd name="T72" fmla="*/ 130 w 381"/>
                <a:gd name="T73" fmla="*/ 169 h 496"/>
                <a:gd name="T74" fmla="*/ 198 w 381"/>
                <a:gd name="T75" fmla="*/ 149 h 496"/>
                <a:gd name="T76" fmla="*/ 158 w 381"/>
                <a:gd name="T77" fmla="*/ 213 h 496"/>
                <a:gd name="T78" fmla="*/ 143 w 381"/>
                <a:gd name="T79" fmla="*/ 242 h 496"/>
                <a:gd name="T80" fmla="*/ 126 w 381"/>
                <a:gd name="T81" fmla="*/ 286 h 496"/>
                <a:gd name="T82" fmla="*/ 114 w 381"/>
                <a:gd name="T83" fmla="*/ 286 h 496"/>
                <a:gd name="T84" fmla="*/ 98 w 381"/>
                <a:gd name="T85" fmla="*/ 288 h 496"/>
                <a:gd name="T86" fmla="*/ 68 w 381"/>
                <a:gd name="T87" fmla="*/ 301 h 496"/>
                <a:gd name="T88" fmla="*/ 113 w 381"/>
                <a:gd name="T89" fmla="*/ 290 h 496"/>
                <a:gd name="T90" fmla="*/ 106 w 381"/>
                <a:gd name="T91" fmla="*/ 321 h 496"/>
                <a:gd name="T92" fmla="*/ 86 w 381"/>
                <a:gd name="T93" fmla="*/ 331 h 496"/>
                <a:gd name="T94" fmla="*/ 73 w 381"/>
                <a:gd name="T95" fmla="*/ 345 h 496"/>
                <a:gd name="T96" fmla="*/ 51 w 381"/>
                <a:gd name="T97" fmla="*/ 351 h 496"/>
                <a:gd name="T98" fmla="*/ 0 w 381"/>
                <a:gd name="T99" fmla="*/ 434 h 496"/>
                <a:gd name="T100" fmla="*/ 48 w 381"/>
                <a:gd name="T101" fmla="*/ 356 h 496"/>
                <a:gd name="T102" fmla="*/ 60 w 381"/>
                <a:gd name="T103" fmla="*/ 354 h 496"/>
                <a:gd name="T104" fmla="*/ 43 w 381"/>
                <a:gd name="T105" fmla="*/ 408 h 496"/>
                <a:gd name="T106" fmla="*/ 36 w 381"/>
                <a:gd name="T107" fmla="*/ 457 h 496"/>
                <a:gd name="T108" fmla="*/ 25 w 381"/>
                <a:gd name="T109" fmla="*/ 49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1" h="496">
                  <a:moveTo>
                    <a:pt x="25" y="496"/>
                  </a:moveTo>
                  <a:cubicBezTo>
                    <a:pt x="48" y="485"/>
                    <a:pt x="35" y="461"/>
                    <a:pt x="34" y="441"/>
                  </a:cubicBezTo>
                  <a:cubicBezTo>
                    <a:pt x="33" y="437"/>
                    <a:pt x="34" y="431"/>
                    <a:pt x="39" y="430"/>
                  </a:cubicBezTo>
                  <a:cubicBezTo>
                    <a:pt x="41" y="429"/>
                    <a:pt x="41" y="428"/>
                    <a:pt x="41" y="425"/>
                  </a:cubicBezTo>
                  <a:cubicBezTo>
                    <a:pt x="44" y="417"/>
                    <a:pt x="45" y="409"/>
                    <a:pt x="47" y="401"/>
                  </a:cubicBezTo>
                  <a:cubicBezTo>
                    <a:pt x="50" y="391"/>
                    <a:pt x="52" y="382"/>
                    <a:pt x="56" y="373"/>
                  </a:cubicBezTo>
                  <a:cubicBezTo>
                    <a:pt x="58" y="369"/>
                    <a:pt x="60" y="365"/>
                    <a:pt x="62" y="361"/>
                  </a:cubicBezTo>
                  <a:cubicBezTo>
                    <a:pt x="63" y="358"/>
                    <a:pt x="64" y="355"/>
                    <a:pt x="66" y="353"/>
                  </a:cubicBezTo>
                  <a:cubicBezTo>
                    <a:pt x="71" y="353"/>
                    <a:pt x="75" y="350"/>
                    <a:pt x="78" y="347"/>
                  </a:cubicBezTo>
                  <a:cubicBezTo>
                    <a:pt x="84" y="342"/>
                    <a:pt x="89" y="331"/>
                    <a:pt x="97" y="331"/>
                  </a:cubicBezTo>
                  <a:cubicBezTo>
                    <a:pt x="98" y="331"/>
                    <a:pt x="98" y="331"/>
                    <a:pt x="98" y="331"/>
                  </a:cubicBezTo>
                  <a:cubicBezTo>
                    <a:pt x="90" y="341"/>
                    <a:pt x="81" y="352"/>
                    <a:pt x="76" y="364"/>
                  </a:cubicBezTo>
                  <a:cubicBezTo>
                    <a:pt x="75" y="366"/>
                    <a:pt x="79" y="368"/>
                    <a:pt x="79" y="366"/>
                  </a:cubicBezTo>
                  <a:cubicBezTo>
                    <a:pt x="86" y="350"/>
                    <a:pt x="97" y="338"/>
                    <a:pt x="108" y="325"/>
                  </a:cubicBezTo>
                  <a:cubicBezTo>
                    <a:pt x="118" y="313"/>
                    <a:pt x="125" y="299"/>
                    <a:pt x="131" y="285"/>
                  </a:cubicBezTo>
                  <a:cubicBezTo>
                    <a:pt x="135" y="274"/>
                    <a:pt x="138" y="264"/>
                    <a:pt x="142" y="254"/>
                  </a:cubicBezTo>
                  <a:cubicBezTo>
                    <a:pt x="142" y="259"/>
                    <a:pt x="142" y="263"/>
                    <a:pt x="142" y="268"/>
                  </a:cubicBezTo>
                  <a:cubicBezTo>
                    <a:pt x="140" y="294"/>
                    <a:pt x="136" y="324"/>
                    <a:pt x="120" y="345"/>
                  </a:cubicBezTo>
                  <a:cubicBezTo>
                    <a:pt x="119" y="346"/>
                    <a:pt x="121" y="348"/>
                    <a:pt x="123" y="347"/>
                  </a:cubicBezTo>
                  <a:cubicBezTo>
                    <a:pt x="137" y="328"/>
                    <a:pt x="141" y="303"/>
                    <a:pt x="146" y="281"/>
                  </a:cubicBezTo>
                  <a:cubicBezTo>
                    <a:pt x="149" y="272"/>
                    <a:pt x="149" y="264"/>
                    <a:pt x="150" y="255"/>
                  </a:cubicBezTo>
                  <a:cubicBezTo>
                    <a:pt x="152" y="243"/>
                    <a:pt x="158" y="223"/>
                    <a:pt x="164" y="216"/>
                  </a:cubicBezTo>
                  <a:cubicBezTo>
                    <a:pt x="171" y="210"/>
                    <a:pt x="178" y="203"/>
                    <a:pt x="184" y="194"/>
                  </a:cubicBezTo>
                  <a:cubicBezTo>
                    <a:pt x="192" y="181"/>
                    <a:pt x="201" y="168"/>
                    <a:pt x="209" y="154"/>
                  </a:cubicBezTo>
                  <a:cubicBezTo>
                    <a:pt x="213" y="147"/>
                    <a:pt x="217" y="140"/>
                    <a:pt x="222" y="133"/>
                  </a:cubicBezTo>
                  <a:cubicBezTo>
                    <a:pt x="227" y="125"/>
                    <a:pt x="234" y="119"/>
                    <a:pt x="240" y="111"/>
                  </a:cubicBezTo>
                  <a:cubicBezTo>
                    <a:pt x="244" y="105"/>
                    <a:pt x="247" y="99"/>
                    <a:pt x="252" y="93"/>
                  </a:cubicBezTo>
                  <a:cubicBezTo>
                    <a:pt x="256" y="88"/>
                    <a:pt x="261" y="85"/>
                    <a:pt x="266" y="82"/>
                  </a:cubicBezTo>
                  <a:cubicBezTo>
                    <a:pt x="271" y="78"/>
                    <a:pt x="274" y="74"/>
                    <a:pt x="276" y="68"/>
                  </a:cubicBezTo>
                  <a:cubicBezTo>
                    <a:pt x="287" y="60"/>
                    <a:pt x="298" y="53"/>
                    <a:pt x="310" y="48"/>
                  </a:cubicBezTo>
                  <a:cubicBezTo>
                    <a:pt x="314" y="46"/>
                    <a:pt x="317" y="45"/>
                    <a:pt x="321" y="44"/>
                  </a:cubicBezTo>
                  <a:cubicBezTo>
                    <a:pt x="320" y="46"/>
                    <a:pt x="319" y="49"/>
                    <a:pt x="319" y="52"/>
                  </a:cubicBezTo>
                  <a:cubicBezTo>
                    <a:pt x="318" y="59"/>
                    <a:pt x="318" y="67"/>
                    <a:pt x="316" y="74"/>
                  </a:cubicBezTo>
                  <a:cubicBezTo>
                    <a:pt x="313" y="86"/>
                    <a:pt x="308" y="96"/>
                    <a:pt x="301" y="106"/>
                  </a:cubicBezTo>
                  <a:cubicBezTo>
                    <a:pt x="293" y="120"/>
                    <a:pt x="284" y="133"/>
                    <a:pt x="279" y="149"/>
                  </a:cubicBezTo>
                  <a:cubicBezTo>
                    <a:pt x="277" y="155"/>
                    <a:pt x="276" y="162"/>
                    <a:pt x="277" y="169"/>
                  </a:cubicBezTo>
                  <a:cubicBezTo>
                    <a:pt x="278" y="178"/>
                    <a:pt x="283" y="190"/>
                    <a:pt x="272" y="195"/>
                  </a:cubicBezTo>
                  <a:cubicBezTo>
                    <a:pt x="272" y="195"/>
                    <a:pt x="272" y="196"/>
                    <a:pt x="273" y="196"/>
                  </a:cubicBezTo>
                  <a:cubicBezTo>
                    <a:pt x="282" y="191"/>
                    <a:pt x="280" y="180"/>
                    <a:pt x="278" y="171"/>
                  </a:cubicBezTo>
                  <a:cubicBezTo>
                    <a:pt x="275" y="152"/>
                    <a:pt x="285" y="135"/>
                    <a:pt x="295" y="120"/>
                  </a:cubicBezTo>
                  <a:cubicBezTo>
                    <a:pt x="304" y="106"/>
                    <a:pt x="315" y="91"/>
                    <a:pt x="321" y="75"/>
                  </a:cubicBezTo>
                  <a:cubicBezTo>
                    <a:pt x="325" y="65"/>
                    <a:pt x="324" y="53"/>
                    <a:pt x="327" y="43"/>
                  </a:cubicBezTo>
                  <a:cubicBezTo>
                    <a:pt x="331" y="42"/>
                    <a:pt x="334" y="42"/>
                    <a:pt x="337" y="41"/>
                  </a:cubicBezTo>
                  <a:cubicBezTo>
                    <a:pt x="352" y="36"/>
                    <a:pt x="366" y="39"/>
                    <a:pt x="381" y="40"/>
                  </a:cubicBezTo>
                  <a:cubicBezTo>
                    <a:pt x="343" y="0"/>
                    <a:pt x="343" y="0"/>
                    <a:pt x="343" y="0"/>
                  </a:cubicBezTo>
                  <a:cubicBezTo>
                    <a:pt x="336" y="6"/>
                    <a:pt x="331" y="14"/>
                    <a:pt x="322" y="20"/>
                  </a:cubicBezTo>
                  <a:cubicBezTo>
                    <a:pt x="316" y="23"/>
                    <a:pt x="307" y="21"/>
                    <a:pt x="301" y="23"/>
                  </a:cubicBezTo>
                  <a:cubicBezTo>
                    <a:pt x="294" y="26"/>
                    <a:pt x="287" y="37"/>
                    <a:pt x="279" y="34"/>
                  </a:cubicBezTo>
                  <a:cubicBezTo>
                    <a:pt x="276" y="33"/>
                    <a:pt x="271" y="35"/>
                    <a:pt x="270" y="39"/>
                  </a:cubicBezTo>
                  <a:cubicBezTo>
                    <a:pt x="269" y="44"/>
                    <a:pt x="267" y="50"/>
                    <a:pt x="266" y="55"/>
                  </a:cubicBezTo>
                  <a:cubicBezTo>
                    <a:pt x="264" y="56"/>
                    <a:pt x="263" y="56"/>
                    <a:pt x="262" y="56"/>
                  </a:cubicBezTo>
                  <a:cubicBezTo>
                    <a:pt x="255" y="60"/>
                    <a:pt x="251" y="62"/>
                    <a:pt x="243" y="61"/>
                  </a:cubicBezTo>
                  <a:cubicBezTo>
                    <a:pt x="236" y="61"/>
                    <a:pt x="231" y="64"/>
                    <a:pt x="225" y="67"/>
                  </a:cubicBezTo>
                  <a:cubicBezTo>
                    <a:pt x="216" y="72"/>
                    <a:pt x="207" y="69"/>
                    <a:pt x="197" y="71"/>
                  </a:cubicBezTo>
                  <a:cubicBezTo>
                    <a:pt x="189" y="73"/>
                    <a:pt x="182" y="78"/>
                    <a:pt x="176" y="83"/>
                  </a:cubicBezTo>
                  <a:cubicBezTo>
                    <a:pt x="164" y="91"/>
                    <a:pt x="153" y="101"/>
                    <a:pt x="141" y="109"/>
                  </a:cubicBezTo>
                  <a:cubicBezTo>
                    <a:pt x="126" y="119"/>
                    <a:pt x="112" y="130"/>
                    <a:pt x="98" y="139"/>
                  </a:cubicBezTo>
                  <a:cubicBezTo>
                    <a:pt x="97" y="139"/>
                    <a:pt x="98" y="140"/>
                    <a:pt x="98" y="140"/>
                  </a:cubicBezTo>
                  <a:cubicBezTo>
                    <a:pt x="105" y="136"/>
                    <a:pt x="111" y="132"/>
                    <a:pt x="117" y="128"/>
                  </a:cubicBezTo>
                  <a:cubicBezTo>
                    <a:pt x="126" y="122"/>
                    <a:pt x="136" y="118"/>
                    <a:pt x="145" y="113"/>
                  </a:cubicBezTo>
                  <a:cubicBezTo>
                    <a:pt x="154" y="107"/>
                    <a:pt x="162" y="100"/>
                    <a:pt x="171" y="94"/>
                  </a:cubicBezTo>
                  <a:cubicBezTo>
                    <a:pt x="166" y="101"/>
                    <a:pt x="162" y="108"/>
                    <a:pt x="159" y="113"/>
                  </a:cubicBezTo>
                  <a:cubicBezTo>
                    <a:pt x="150" y="125"/>
                    <a:pt x="140" y="134"/>
                    <a:pt x="126" y="140"/>
                  </a:cubicBezTo>
                  <a:cubicBezTo>
                    <a:pt x="113" y="145"/>
                    <a:pt x="100" y="150"/>
                    <a:pt x="88" y="158"/>
                  </a:cubicBezTo>
                  <a:cubicBezTo>
                    <a:pt x="86" y="159"/>
                    <a:pt x="88" y="162"/>
                    <a:pt x="90" y="161"/>
                  </a:cubicBezTo>
                  <a:cubicBezTo>
                    <a:pt x="110" y="146"/>
                    <a:pt x="139" y="144"/>
                    <a:pt x="156" y="124"/>
                  </a:cubicBezTo>
                  <a:cubicBezTo>
                    <a:pt x="165" y="114"/>
                    <a:pt x="173" y="97"/>
                    <a:pt x="184" y="86"/>
                  </a:cubicBezTo>
                  <a:cubicBezTo>
                    <a:pt x="191" y="82"/>
                    <a:pt x="200" y="80"/>
                    <a:pt x="208" y="81"/>
                  </a:cubicBezTo>
                  <a:cubicBezTo>
                    <a:pt x="216" y="82"/>
                    <a:pt x="222" y="80"/>
                    <a:pt x="229" y="78"/>
                  </a:cubicBezTo>
                  <a:cubicBezTo>
                    <a:pt x="234" y="76"/>
                    <a:pt x="238" y="74"/>
                    <a:pt x="244" y="75"/>
                  </a:cubicBezTo>
                  <a:cubicBezTo>
                    <a:pt x="246" y="75"/>
                    <a:pt x="247" y="76"/>
                    <a:pt x="249" y="76"/>
                  </a:cubicBezTo>
                  <a:cubicBezTo>
                    <a:pt x="232" y="93"/>
                    <a:pt x="215" y="110"/>
                    <a:pt x="197" y="125"/>
                  </a:cubicBezTo>
                  <a:cubicBezTo>
                    <a:pt x="177" y="141"/>
                    <a:pt x="155" y="157"/>
                    <a:pt x="129" y="164"/>
                  </a:cubicBezTo>
                  <a:cubicBezTo>
                    <a:pt x="126" y="165"/>
                    <a:pt x="127" y="170"/>
                    <a:pt x="130" y="169"/>
                  </a:cubicBezTo>
                  <a:cubicBezTo>
                    <a:pt x="161" y="162"/>
                    <a:pt x="187" y="145"/>
                    <a:pt x="211" y="126"/>
                  </a:cubicBezTo>
                  <a:cubicBezTo>
                    <a:pt x="206" y="133"/>
                    <a:pt x="202" y="141"/>
                    <a:pt x="198" y="149"/>
                  </a:cubicBezTo>
                  <a:cubicBezTo>
                    <a:pt x="188" y="168"/>
                    <a:pt x="179" y="189"/>
                    <a:pt x="164" y="205"/>
                  </a:cubicBezTo>
                  <a:cubicBezTo>
                    <a:pt x="162" y="208"/>
                    <a:pt x="160" y="210"/>
                    <a:pt x="158" y="213"/>
                  </a:cubicBezTo>
                  <a:cubicBezTo>
                    <a:pt x="158" y="213"/>
                    <a:pt x="157" y="213"/>
                    <a:pt x="157" y="214"/>
                  </a:cubicBezTo>
                  <a:cubicBezTo>
                    <a:pt x="147" y="220"/>
                    <a:pt x="144" y="231"/>
                    <a:pt x="143" y="242"/>
                  </a:cubicBezTo>
                  <a:cubicBezTo>
                    <a:pt x="137" y="255"/>
                    <a:pt x="133" y="270"/>
                    <a:pt x="127" y="283"/>
                  </a:cubicBezTo>
                  <a:cubicBezTo>
                    <a:pt x="127" y="284"/>
                    <a:pt x="127" y="285"/>
                    <a:pt x="126" y="286"/>
                  </a:cubicBezTo>
                  <a:cubicBezTo>
                    <a:pt x="126" y="286"/>
                    <a:pt x="120" y="286"/>
                    <a:pt x="114" y="286"/>
                  </a:cubicBezTo>
                  <a:cubicBezTo>
                    <a:pt x="114" y="286"/>
                    <a:pt x="114" y="286"/>
                    <a:pt x="114" y="286"/>
                  </a:cubicBezTo>
                  <a:cubicBezTo>
                    <a:pt x="113" y="286"/>
                    <a:pt x="111" y="287"/>
                    <a:pt x="110" y="286"/>
                  </a:cubicBezTo>
                  <a:cubicBezTo>
                    <a:pt x="105" y="287"/>
                    <a:pt x="100" y="287"/>
                    <a:pt x="98" y="288"/>
                  </a:cubicBezTo>
                  <a:cubicBezTo>
                    <a:pt x="86" y="291"/>
                    <a:pt x="81" y="305"/>
                    <a:pt x="68" y="300"/>
                  </a:cubicBezTo>
                  <a:cubicBezTo>
                    <a:pt x="67" y="300"/>
                    <a:pt x="67" y="301"/>
                    <a:pt x="68" y="301"/>
                  </a:cubicBezTo>
                  <a:cubicBezTo>
                    <a:pt x="77" y="305"/>
                    <a:pt x="83" y="301"/>
                    <a:pt x="90" y="295"/>
                  </a:cubicBezTo>
                  <a:cubicBezTo>
                    <a:pt x="97" y="291"/>
                    <a:pt x="106" y="291"/>
                    <a:pt x="113" y="290"/>
                  </a:cubicBezTo>
                  <a:cubicBezTo>
                    <a:pt x="116" y="290"/>
                    <a:pt x="120" y="291"/>
                    <a:pt x="124" y="291"/>
                  </a:cubicBezTo>
                  <a:cubicBezTo>
                    <a:pt x="119" y="302"/>
                    <a:pt x="113" y="312"/>
                    <a:pt x="106" y="321"/>
                  </a:cubicBezTo>
                  <a:cubicBezTo>
                    <a:pt x="104" y="324"/>
                    <a:pt x="102" y="328"/>
                    <a:pt x="93" y="327"/>
                  </a:cubicBezTo>
                  <a:cubicBezTo>
                    <a:pt x="90" y="326"/>
                    <a:pt x="88" y="330"/>
                    <a:pt x="86" y="331"/>
                  </a:cubicBezTo>
                  <a:cubicBezTo>
                    <a:pt x="81" y="336"/>
                    <a:pt x="78" y="341"/>
                    <a:pt x="73" y="345"/>
                  </a:cubicBezTo>
                  <a:cubicBezTo>
                    <a:pt x="73" y="345"/>
                    <a:pt x="73" y="345"/>
                    <a:pt x="73" y="345"/>
                  </a:cubicBezTo>
                  <a:cubicBezTo>
                    <a:pt x="69" y="346"/>
                    <a:pt x="65" y="347"/>
                    <a:pt x="63" y="350"/>
                  </a:cubicBezTo>
                  <a:cubicBezTo>
                    <a:pt x="59" y="350"/>
                    <a:pt x="55" y="350"/>
                    <a:pt x="51" y="351"/>
                  </a:cubicBezTo>
                  <a:cubicBezTo>
                    <a:pt x="44" y="353"/>
                    <a:pt x="39" y="356"/>
                    <a:pt x="34" y="360"/>
                  </a:cubicBezTo>
                  <a:cubicBezTo>
                    <a:pt x="13" y="378"/>
                    <a:pt x="5" y="409"/>
                    <a:pt x="0" y="434"/>
                  </a:cubicBezTo>
                  <a:cubicBezTo>
                    <a:pt x="0" y="436"/>
                    <a:pt x="2" y="436"/>
                    <a:pt x="2" y="435"/>
                  </a:cubicBezTo>
                  <a:cubicBezTo>
                    <a:pt x="8" y="407"/>
                    <a:pt x="20" y="369"/>
                    <a:pt x="48" y="356"/>
                  </a:cubicBezTo>
                  <a:cubicBezTo>
                    <a:pt x="52" y="354"/>
                    <a:pt x="56" y="354"/>
                    <a:pt x="60" y="354"/>
                  </a:cubicBezTo>
                  <a:cubicBezTo>
                    <a:pt x="60" y="354"/>
                    <a:pt x="60" y="354"/>
                    <a:pt x="60" y="354"/>
                  </a:cubicBezTo>
                  <a:cubicBezTo>
                    <a:pt x="57" y="364"/>
                    <a:pt x="52" y="373"/>
                    <a:pt x="49" y="383"/>
                  </a:cubicBezTo>
                  <a:cubicBezTo>
                    <a:pt x="47" y="391"/>
                    <a:pt x="45" y="400"/>
                    <a:pt x="43" y="408"/>
                  </a:cubicBezTo>
                  <a:cubicBezTo>
                    <a:pt x="42" y="414"/>
                    <a:pt x="42" y="426"/>
                    <a:pt x="36" y="429"/>
                  </a:cubicBezTo>
                  <a:cubicBezTo>
                    <a:pt x="29" y="433"/>
                    <a:pt x="34" y="451"/>
                    <a:pt x="36" y="457"/>
                  </a:cubicBezTo>
                  <a:cubicBezTo>
                    <a:pt x="39" y="473"/>
                    <a:pt x="41" y="488"/>
                    <a:pt x="25" y="496"/>
                  </a:cubicBezTo>
                  <a:cubicBezTo>
                    <a:pt x="25" y="496"/>
                    <a:pt x="25" y="496"/>
                    <a:pt x="25" y="49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759"/>
            <p:cNvSpPr>
              <a:spLocks noEditPoints="1"/>
            </p:cNvSpPr>
            <p:nvPr/>
          </p:nvSpPr>
          <p:spPr bwMode="auto">
            <a:xfrm>
              <a:off x="2751153" y="1958988"/>
              <a:ext cx="5694397" cy="3387748"/>
            </a:xfrm>
            <a:custGeom>
              <a:avLst/>
              <a:gdLst>
                <a:gd name="T0" fmla="*/ 134 w 1516"/>
                <a:gd name="T1" fmla="*/ 855 h 902"/>
                <a:gd name="T2" fmla="*/ 331 w 1516"/>
                <a:gd name="T3" fmla="*/ 736 h 902"/>
                <a:gd name="T4" fmla="*/ 276 w 1516"/>
                <a:gd name="T5" fmla="*/ 879 h 902"/>
                <a:gd name="T6" fmla="*/ 396 w 1516"/>
                <a:gd name="T7" fmla="*/ 776 h 902"/>
                <a:gd name="T8" fmla="*/ 559 w 1516"/>
                <a:gd name="T9" fmla="*/ 578 h 902"/>
                <a:gd name="T10" fmla="*/ 579 w 1516"/>
                <a:gd name="T11" fmla="*/ 636 h 902"/>
                <a:gd name="T12" fmla="*/ 785 w 1516"/>
                <a:gd name="T13" fmla="*/ 514 h 902"/>
                <a:gd name="T14" fmla="*/ 1013 w 1516"/>
                <a:gd name="T15" fmla="*/ 307 h 902"/>
                <a:gd name="T16" fmla="*/ 1084 w 1516"/>
                <a:gd name="T17" fmla="*/ 349 h 902"/>
                <a:gd name="T18" fmla="*/ 1108 w 1516"/>
                <a:gd name="T19" fmla="*/ 402 h 902"/>
                <a:gd name="T20" fmla="*/ 1143 w 1516"/>
                <a:gd name="T21" fmla="*/ 353 h 902"/>
                <a:gd name="T22" fmla="*/ 1174 w 1516"/>
                <a:gd name="T23" fmla="*/ 363 h 902"/>
                <a:gd name="T24" fmla="*/ 1261 w 1516"/>
                <a:gd name="T25" fmla="*/ 221 h 902"/>
                <a:gd name="T26" fmla="*/ 1296 w 1516"/>
                <a:gd name="T27" fmla="*/ 207 h 902"/>
                <a:gd name="T28" fmla="*/ 1292 w 1516"/>
                <a:gd name="T29" fmla="*/ 88 h 902"/>
                <a:gd name="T30" fmla="*/ 1360 w 1516"/>
                <a:gd name="T31" fmla="*/ 123 h 902"/>
                <a:gd name="T32" fmla="*/ 1182 w 1516"/>
                <a:gd name="T33" fmla="*/ 143 h 902"/>
                <a:gd name="T34" fmla="*/ 1080 w 1516"/>
                <a:gd name="T35" fmla="*/ 104 h 902"/>
                <a:gd name="T36" fmla="*/ 1170 w 1516"/>
                <a:gd name="T37" fmla="*/ 146 h 902"/>
                <a:gd name="T38" fmla="*/ 960 w 1516"/>
                <a:gd name="T39" fmla="*/ 74 h 902"/>
                <a:gd name="T40" fmla="*/ 780 w 1516"/>
                <a:gd name="T41" fmla="*/ 34 h 902"/>
                <a:gd name="T42" fmla="*/ 869 w 1516"/>
                <a:gd name="T43" fmla="*/ 90 h 902"/>
                <a:gd name="T44" fmla="*/ 901 w 1516"/>
                <a:gd name="T45" fmla="*/ 166 h 902"/>
                <a:gd name="T46" fmla="*/ 871 w 1516"/>
                <a:gd name="T47" fmla="*/ 217 h 902"/>
                <a:gd name="T48" fmla="*/ 1037 w 1516"/>
                <a:gd name="T49" fmla="*/ 200 h 902"/>
                <a:gd name="T50" fmla="*/ 1166 w 1516"/>
                <a:gd name="T51" fmla="*/ 188 h 902"/>
                <a:gd name="T52" fmla="*/ 880 w 1516"/>
                <a:gd name="T53" fmla="*/ 254 h 902"/>
                <a:gd name="T54" fmla="*/ 643 w 1516"/>
                <a:gd name="T55" fmla="*/ 152 h 902"/>
                <a:gd name="T56" fmla="*/ 561 w 1516"/>
                <a:gd name="T57" fmla="*/ 151 h 902"/>
                <a:gd name="T58" fmla="*/ 584 w 1516"/>
                <a:gd name="T59" fmla="*/ 225 h 902"/>
                <a:gd name="T60" fmla="*/ 488 w 1516"/>
                <a:gd name="T61" fmla="*/ 239 h 902"/>
                <a:gd name="T62" fmla="*/ 429 w 1516"/>
                <a:gd name="T63" fmla="*/ 258 h 902"/>
                <a:gd name="T64" fmla="*/ 397 w 1516"/>
                <a:gd name="T65" fmla="*/ 244 h 902"/>
                <a:gd name="T66" fmla="*/ 350 w 1516"/>
                <a:gd name="T67" fmla="*/ 307 h 902"/>
                <a:gd name="T68" fmla="*/ 273 w 1516"/>
                <a:gd name="T69" fmla="*/ 408 h 902"/>
                <a:gd name="T70" fmla="*/ 179 w 1516"/>
                <a:gd name="T71" fmla="*/ 452 h 902"/>
                <a:gd name="T72" fmla="*/ 186 w 1516"/>
                <a:gd name="T73" fmla="*/ 547 h 902"/>
                <a:gd name="T74" fmla="*/ 247 w 1516"/>
                <a:gd name="T75" fmla="*/ 505 h 902"/>
                <a:gd name="T76" fmla="*/ 356 w 1516"/>
                <a:gd name="T77" fmla="*/ 403 h 902"/>
                <a:gd name="T78" fmla="*/ 433 w 1516"/>
                <a:gd name="T79" fmla="*/ 312 h 902"/>
                <a:gd name="T80" fmla="*/ 449 w 1516"/>
                <a:gd name="T81" fmla="*/ 375 h 902"/>
                <a:gd name="T82" fmla="*/ 370 w 1516"/>
                <a:gd name="T83" fmla="*/ 459 h 902"/>
                <a:gd name="T84" fmla="*/ 457 w 1516"/>
                <a:gd name="T85" fmla="*/ 556 h 902"/>
                <a:gd name="T86" fmla="*/ 592 w 1516"/>
                <a:gd name="T87" fmla="*/ 530 h 902"/>
                <a:gd name="T88" fmla="*/ 357 w 1516"/>
                <a:gd name="T89" fmla="*/ 702 h 902"/>
                <a:gd name="T90" fmla="*/ 234 w 1516"/>
                <a:gd name="T91" fmla="*/ 719 h 902"/>
                <a:gd name="T92" fmla="*/ 260 w 1516"/>
                <a:gd name="T93" fmla="*/ 736 h 902"/>
                <a:gd name="T94" fmla="*/ 173 w 1516"/>
                <a:gd name="T95" fmla="*/ 755 h 902"/>
                <a:gd name="T96" fmla="*/ 28 w 1516"/>
                <a:gd name="T97" fmla="*/ 837 h 902"/>
                <a:gd name="T98" fmla="*/ 8 w 1516"/>
                <a:gd name="T99" fmla="*/ 901 h 902"/>
                <a:gd name="T100" fmla="*/ 436 w 1516"/>
                <a:gd name="T101" fmla="*/ 386 h 902"/>
                <a:gd name="T102" fmla="*/ 422 w 1516"/>
                <a:gd name="T103" fmla="*/ 434 h 902"/>
                <a:gd name="T104" fmla="*/ 508 w 1516"/>
                <a:gd name="T105" fmla="*/ 442 h 902"/>
                <a:gd name="T106" fmla="*/ 610 w 1516"/>
                <a:gd name="T107" fmla="*/ 480 h 902"/>
                <a:gd name="T108" fmla="*/ 577 w 1516"/>
                <a:gd name="T109" fmla="*/ 269 h 902"/>
                <a:gd name="T110" fmla="*/ 681 w 1516"/>
                <a:gd name="T111" fmla="*/ 327 h 902"/>
                <a:gd name="T112" fmla="*/ 943 w 1516"/>
                <a:gd name="T113" fmla="*/ 345 h 902"/>
                <a:gd name="T114" fmla="*/ 809 w 1516"/>
                <a:gd name="T115" fmla="*/ 357 h 902"/>
                <a:gd name="T116" fmla="*/ 830 w 1516"/>
                <a:gd name="T117" fmla="*/ 457 h 902"/>
                <a:gd name="T118" fmla="*/ 683 w 1516"/>
                <a:gd name="T119" fmla="*/ 469 h 902"/>
                <a:gd name="T120" fmla="*/ 588 w 1516"/>
                <a:gd name="T121" fmla="*/ 431 h 902"/>
                <a:gd name="T122" fmla="*/ 655 w 1516"/>
                <a:gd name="T123" fmla="*/ 561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6" h="902">
                  <a:moveTo>
                    <a:pt x="8" y="901"/>
                  </a:moveTo>
                  <a:cubicBezTo>
                    <a:pt x="39" y="874"/>
                    <a:pt x="61" y="840"/>
                    <a:pt x="92" y="815"/>
                  </a:cubicBezTo>
                  <a:cubicBezTo>
                    <a:pt x="95" y="814"/>
                    <a:pt x="100" y="810"/>
                    <a:pt x="100" y="809"/>
                  </a:cubicBezTo>
                  <a:cubicBezTo>
                    <a:pt x="133" y="785"/>
                    <a:pt x="174" y="775"/>
                    <a:pt x="212" y="760"/>
                  </a:cubicBezTo>
                  <a:cubicBezTo>
                    <a:pt x="212" y="760"/>
                    <a:pt x="222" y="757"/>
                    <a:pt x="228" y="755"/>
                  </a:cubicBezTo>
                  <a:cubicBezTo>
                    <a:pt x="245" y="750"/>
                    <a:pt x="260" y="750"/>
                    <a:pt x="267" y="748"/>
                  </a:cubicBezTo>
                  <a:cubicBezTo>
                    <a:pt x="259" y="759"/>
                    <a:pt x="251" y="769"/>
                    <a:pt x="238" y="775"/>
                  </a:cubicBezTo>
                  <a:cubicBezTo>
                    <a:pt x="217" y="786"/>
                    <a:pt x="194" y="792"/>
                    <a:pt x="172" y="802"/>
                  </a:cubicBezTo>
                  <a:cubicBezTo>
                    <a:pt x="160" y="808"/>
                    <a:pt x="149" y="815"/>
                    <a:pt x="145" y="828"/>
                  </a:cubicBezTo>
                  <a:cubicBezTo>
                    <a:pt x="145" y="831"/>
                    <a:pt x="144" y="835"/>
                    <a:pt x="144" y="838"/>
                  </a:cubicBezTo>
                  <a:cubicBezTo>
                    <a:pt x="143" y="843"/>
                    <a:pt x="137" y="850"/>
                    <a:pt x="134" y="855"/>
                  </a:cubicBezTo>
                  <a:cubicBezTo>
                    <a:pt x="127" y="866"/>
                    <a:pt x="120" y="876"/>
                    <a:pt x="111" y="886"/>
                  </a:cubicBezTo>
                  <a:cubicBezTo>
                    <a:pt x="111" y="886"/>
                    <a:pt x="112" y="887"/>
                    <a:pt x="112" y="886"/>
                  </a:cubicBezTo>
                  <a:cubicBezTo>
                    <a:pt x="118" y="879"/>
                    <a:pt x="124" y="871"/>
                    <a:pt x="130" y="863"/>
                  </a:cubicBezTo>
                  <a:cubicBezTo>
                    <a:pt x="135" y="856"/>
                    <a:pt x="145" y="847"/>
                    <a:pt x="146" y="838"/>
                  </a:cubicBezTo>
                  <a:cubicBezTo>
                    <a:pt x="147" y="833"/>
                    <a:pt x="147" y="828"/>
                    <a:pt x="150" y="823"/>
                  </a:cubicBezTo>
                  <a:cubicBezTo>
                    <a:pt x="152" y="818"/>
                    <a:pt x="160" y="813"/>
                    <a:pt x="165" y="810"/>
                  </a:cubicBezTo>
                  <a:cubicBezTo>
                    <a:pt x="174" y="805"/>
                    <a:pt x="185" y="801"/>
                    <a:pt x="194" y="798"/>
                  </a:cubicBezTo>
                  <a:cubicBezTo>
                    <a:pt x="213" y="792"/>
                    <a:pt x="233" y="786"/>
                    <a:pt x="249" y="776"/>
                  </a:cubicBezTo>
                  <a:cubicBezTo>
                    <a:pt x="261" y="769"/>
                    <a:pt x="269" y="758"/>
                    <a:pt x="275" y="746"/>
                  </a:cubicBezTo>
                  <a:cubicBezTo>
                    <a:pt x="283" y="744"/>
                    <a:pt x="290" y="742"/>
                    <a:pt x="297" y="741"/>
                  </a:cubicBezTo>
                  <a:cubicBezTo>
                    <a:pt x="309" y="740"/>
                    <a:pt x="320" y="740"/>
                    <a:pt x="331" y="736"/>
                  </a:cubicBezTo>
                  <a:cubicBezTo>
                    <a:pt x="345" y="730"/>
                    <a:pt x="358" y="719"/>
                    <a:pt x="369" y="709"/>
                  </a:cubicBezTo>
                  <a:cubicBezTo>
                    <a:pt x="369" y="709"/>
                    <a:pt x="374" y="705"/>
                    <a:pt x="374" y="704"/>
                  </a:cubicBezTo>
                  <a:cubicBezTo>
                    <a:pt x="385" y="695"/>
                    <a:pt x="395" y="684"/>
                    <a:pt x="406" y="675"/>
                  </a:cubicBezTo>
                  <a:cubicBezTo>
                    <a:pt x="420" y="663"/>
                    <a:pt x="435" y="651"/>
                    <a:pt x="450" y="639"/>
                  </a:cubicBezTo>
                  <a:cubicBezTo>
                    <a:pt x="454" y="636"/>
                    <a:pt x="457" y="633"/>
                    <a:pt x="461" y="630"/>
                  </a:cubicBezTo>
                  <a:cubicBezTo>
                    <a:pt x="460" y="632"/>
                    <a:pt x="458" y="633"/>
                    <a:pt x="457" y="635"/>
                  </a:cubicBezTo>
                  <a:cubicBezTo>
                    <a:pt x="440" y="661"/>
                    <a:pt x="430" y="692"/>
                    <a:pt x="418" y="719"/>
                  </a:cubicBezTo>
                  <a:cubicBezTo>
                    <a:pt x="411" y="736"/>
                    <a:pt x="404" y="751"/>
                    <a:pt x="393" y="765"/>
                  </a:cubicBezTo>
                  <a:cubicBezTo>
                    <a:pt x="387" y="773"/>
                    <a:pt x="383" y="781"/>
                    <a:pt x="379" y="790"/>
                  </a:cubicBezTo>
                  <a:cubicBezTo>
                    <a:pt x="361" y="803"/>
                    <a:pt x="356" y="814"/>
                    <a:pt x="343" y="829"/>
                  </a:cubicBezTo>
                  <a:cubicBezTo>
                    <a:pt x="325" y="849"/>
                    <a:pt x="301" y="867"/>
                    <a:pt x="276" y="879"/>
                  </a:cubicBezTo>
                  <a:cubicBezTo>
                    <a:pt x="276" y="879"/>
                    <a:pt x="276" y="880"/>
                    <a:pt x="277" y="880"/>
                  </a:cubicBezTo>
                  <a:cubicBezTo>
                    <a:pt x="296" y="872"/>
                    <a:pt x="312" y="860"/>
                    <a:pt x="329" y="847"/>
                  </a:cubicBezTo>
                  <a:cubicBezTo>
                    <a:pt x="339" y="841"/>
                    <a:pt x="347" y="833"/>
                    <a:pt x="354" y="824"/>
                  </a:cubicBezTo>
                  <a:cubicBezTo>
                    <a:pt x="361" y="815"/>
                    <a:pt x="366" y="807"/>
                    <a:pt x="375" y="801"/>
                  </a:cubicBezTo>
                  <a:cubicBezTo>
                    <a:pt x="374" y="803"/>
                    <a:pt x="374" y="805"/>
                    <a:pt x="373" y="807"/>
                  </a:cubicBezTo>
                  <a:cubicBezTo>
                    <a:pt x="367" y="826"/>
                    <a:pt x="360" y="843"/>
                    <a:pt x="348" y="859"/>
                  </a:cubicBezTo>
                  <a:cubicBezTo>
                    <a:pt x="339" y="872"/>
                    <a:pt x="328" y="883"/>
                    <a:pt x="318" y="895"/>
                  </a:cubicBezTo>
                  <a:cubicBezTo>
                    <a:pt x="317" y="896"/>
                    <a:pt x="318" y="897"/>
                    <a:pt x="319" y="896"/>
                  </a:cubicBezTo>
                  <a:cubicBezTo>
                    <a:pt x="342" y="875"/>
                    <a:pt x="361" y="849"/>
                    <a:pt x="375" y="821"/>
                  </a:cubicBezTo>
                  <a:cubicBezTo>
                    <a:pt x="378" y="813"/>
                    <a:pt x="381" y="804"/>
                    <a:pt x="385" y="796"/>
                  </a:cubicBezTo>
                  <a:cubicBezTo>
                    <a:pt x="386" y="793"/>
                    <a:pt x="392" y="782"/>
                    <a:pt x="396" y="776"/>
                  </a:cubicBezTo>
                  <a:cubicBezTo>
                    <a:pt x="405" y="763"/>
                    <a:pt x="414" y="750"/>
                    <a:pt x="421" y="735"/>
                  </a:cubicBezTo>
                  <a:cubicBezTo>
                    <a:pt x="429" y="717"/>
                    <a:pt x="436" y="698"/>
                    <a:pt x="445" y="680"/>
                  </a:cubicBezTo>
                  <a:cubicBezTo>
                    <a:pt x="443" y="695"/>
                    <a:pt x="444" y="707"/>
                    <a:pt x="445" y="723"/>
                  </a:cubicBezTo>
                  <a:cubicBezTo>
                    <a:pt x="445" y="726"/>
                    <a:pt x="450" y="750"/>
                    <a:pt x="450" y="752"/>
                  </a:cubicBezTo>
                  <a:cubicBezTo>
                    <a:pt x="450" y="752"/>
                    <a:pt x="450" y="752"/>
                    <a:pt x="450" y="751"/>
                  </a:cubicBezTo>
                  <a:cubicBezTo>
                    <a:pt x="445" y="700"/>
                    <a:pt x="446" y="690"/>
                    <a:pt x="454" y="667"/>
                  </a:cubicBezTo>
                  <a:cubicBezTo>
                    <a:pt x="454" y="666"/>
                    <a:pt x="459" y="655"/>
                    <a:pt x="459" y="654"/>
                  </a:cubicBezTo>
                  <a:cubicBezTo>
                    <a:pt x="466" y="643"/>
                    <a:pt x="474" y="633"/>
                    <a:pt x="482" y="623"/>
                  </a:cubicBezTo>
                  <a:cubicBezTo>
                    <a:pt x="492" y="611"/>
                    <a:pt x="504" y="599"/>
                    <a:pt x="518" y="591"/>
                  </a:cubicBezTo>
                  <a:cubicBezTo>
                    <a:pt x="524" y="588"/>
                    <a:pt x="531" y="585"/>
                    <a:pt x="537" y="583"/>
                  </a:cubicBezTo>
                  <a:cubicBezTo>
                    <a:pt x="545" y="581"/>
                    <a:pt x="552" y="579"/>
                    <a:pt x="559" y="578"/>
                  </a:cubicBezTo>
                  <a:cubicBezTo>
                    <a:pt x="557" y="580"/>
                    <a:pt x="555" y="582"/>
                    <a:pt x="552" y="583"/>
                  </a:cubicBezTo>
                  <a:cubicBezTo>
                    <a:pt x="546" y="588"/>
                    <a:pt x="539" y="592"/>
                    <a:pt x="534" y="597"/>
                  </a:cubicBezTo>
                  <a:cubicBezTo>
                    <a:pt x="528" y="603"/>
                    <a:pt x="526" y="612"/>
                    <a:pt x="525" y="620"/>
                  </a:cubicBezTo>
                  <a:cubicBezTo>
                    <a:pt x="525" y="622"/>
                    <a:pt x="527" y="622"/>
                    <a:pt x="528" y="621"/>
                  </a:cubicBezTo>
                  <a:cubicBezTo>
                    <a:pt x="529" y="610"/>
                    <a:pt x="532" y="601"/>
                    <a:pt x="542" y="595"/>
                  </a:cubicBezTo>
                  <a:cubicBezTo>
                    <a:pt x="550" y="589"/>
                    <a:pt x="558" y="585"/>
                    <a:pt x="565" y="579"/>
                  </a:cubicBezTo>
                  <a:cubicBezTo>
                    <a:pt x="567" y="578"/>
                    <a:pt x="568" y="577"/>
                    <a:pt x="569" y="576"/>
                  </a:cubicBezTo>
                  <a:cubicBezTo>
                    <a:pt x="586" y="573"/>
                    <a:pt x="605" y="572"/>
                    <a:pt x="623" y="571"/>
                  </a:cubicBezTo>
                  <a:cubicBezTo>
                    <a:pt x="626" y="571"/>
                    <a:pt x="629" y="571"/>
                    <a:pt x="632" y="571"/>
                  </a:cubicBezTo>
                  <a:cubicBezTo>
                    <a:pt x="634" y="572"/>
                    <a:pt x="635" y="572"/>
                    <a:pt x="636" y="572"/>
                  </a:cubicBezTo>
                  <a:cubicBezTo>
                    <a:pt x="618" y="595"/>
                    <a:pt x="599" y="615"/>
                    <a:pt x="579" y="636"/>
                  </a:cubicBezTo>
                  <a:cubicBezTo>
                    <a:pt x="562" y="654"/>
                    <a:pt x="542" y="669"/>
                    <a:pt x="534" y="693"/>
                  </a:cubicBezTo>
                  <a:cubicBezTo>
                    <a:pt x="534" y="694"/>
                    <a:pt x="535" y="695"/>
                    <a:pt x="536" y="694"/>
                  </a:cubicBezTo>
                  <a:cubicBezTo>
                    <a:pt x="544" y="671"/>
                    <a:pt x="565" y="656"/>
                    <a:pt x="582" y="639"/>
                  </a:cubicBezTo>
                  <a:cubicBezTo>
                    <a:pt x="603" y="618"/>
                    <a:pt x="624" y="597"/>
                    <a:pt x="642" y="573"/>
                  </a:cubicBezTo>
                  <a:cubicBezTo>
                    <a:pt x="648" y="573"/>
                    <a:pt x="653" y="574"/>
                    <a:pt x="659" y="574"/>
                  </a:cubicBezTo>
                  <a:cubicBezTo>
                    <a:pt x="656" y="578"/>
                    <a:pt x="653" y="582"/>
                    <a:pt x="651" y="586"/>
                  </a:cubicBezTo>
                  <a:cubicBezTo>
                    <a:pt x="643" y="599"/>
                    <a:pt x="635" y="612"/>
                    <a:pt x="626" y="624"/>
                  </a:cubicBezTo>
                  <a:cubicBezTo>
                    <a:pt x="625" y="625"/>
                    <a:pt x="626" y="627"/>
                    <a:pt x="628" y="626"/>
                  </a:cubicBezTo>
                  <a:cubicBezTo>
                    <a:pt x="638" y="618"/>
                    <a:pt x="645" y="607"/>
                    <a:pt x="654" y="598"/>
                  </a:cubicBezTo>
                  <a:cubicBezTo>
                    <a:pt x="662" y="588"/>
                    <a:pt x="675" y="581"/>
                    <a:pt x="683" y="571"/>
                  </a:cubicBezTo>
                  <a:cubicBezTo>
                    <a:pt x="721" y="562"/>
                    <a:pt x="756" y="538"/>
                    <a:pt x="785" y="514"/>
                  </a:cubicBezTo>
                  <a:cubicBezTo>
                    <a:pt x="801" y="500"/>
                    <a:pt x="816" y="485"/>
                    <a:pt x="831" y="470"/>
                  </a:cubicBezTo>
                  <a:cubicBezTo>
                    <a:pt x="833" y="468"/>
                    <a:pt x="836" y="465"/>
                    <a:pt x="838" y="463"/>
                  </a:cubicBezTo>
                  <a:cubicBezTo>
                    <a:pt x="841" y="460"/>
                    <a:pt x="844" y="458"/>
                    <a:pt x="846" y="455"/>
                  </a:cubicBezTo>
                  <a:cubicBezTo>
                    <a:pt x="848" y="454"/>
                    <a:pt x="849" y="453"/>
                    <a:pt x="850" y="451"/>
                  </a:cubicBezTo>
                  <a:cubicBezTo>
                    <a:pt x="858" y="445"/>
                    <a:pt x="865" y="438"/>
                    <a:pt x="873" y="431"/>
                  </a:cubicBezTo>
                  <a:cubicBezTo>
                    <a:pt x="888" y="418"/>
                    <a:pt x="902" y="403"/>
                    <a:pt x="917" y="389"/>
                  </a:cubicBezTo>
                  <a:cubicBezTo>
                    <a:pt x="929" y="377"/>
                    <a:pt x="942" y="364"/>
                    <a:pt x="956" y="352"/>
                  </a:cubicBezTo>
                  <a:cubicBezTo>
                    <a:pt x="963" y="346"/>
                    <a:pt x="969" y="339"/>
                    <a:pt x="975" y="332"/>
                  </a:cubicBezTo>
                  <a:cubicBezTo>
                    <a:pt x="976" y="331"/>
                    <a:pt x="977" y="329"/>
                    <a:pt x="978" y="327"/>
                  </a:cubicBezTo>
                  <a:cubicBezTo>
                    <a:pt x="982" y="324"/>
                    <a:pt x="985" y="322"/>
                    <a:pt x="989" y="319"/>
                  </a:cubicBezTo>
                  <a:cubicBezTo>
                    <a:pt x="997" y="313"/>
                    <a:pt x="1005" y="310"/>
                    <a:pt x="1013" y="307"/>
                  </a:cubicBezTo>
                  <a:cubicBezTo>
                    <a:pt x="1017" y="306"/>
                    <a:pt x="1021" y="306"/>
                    <a:pt x="1024" y="305"/>
                  </a:cubicBezTo>
                  <a:cubicBezTo>
                    <a:pt x="1029" y="304"/>
                    <a:pt x="1034" y="303"/>
                    <a:pt x="1039" y="301"/>
                  </a:cubicBezTo>
                  <a:cubicBezTo>
                    <a:pt x="1039" y="301"/>
                    <a:pt x="1040" y="301"/>
                    <a:pt x="1040" y="301"/>
                  </a:cubicBezTo>
                  <a:cubicBezTo>
                    <a:pt x="1055" y="299"/>
                    <a:pt x="1070" y="293"/>
                    <a:pt x="1084" y="289"/>
                  </a:cubicBezTo>
                  <a:cubicBezTo>
                    <a:pt x="1092" y="286"/>
                    <a:pt x="1099" y="284"/>
                    <a:pt x="1106" y="281"/>
                  </a:cubicBezTo>
                  <a:cubicBezTo>
                    <a:pt x="1116" y="278"/>
                    <a:pt x="1125" y="275"/>
                    <a:pt x="1135" y="271"/>
                  </a:cubicBezTo>
                  <a:cubicBezTo>
                    <a:pt x="1152" y="266"/>
                    <a:pt x="1169" y="260"/>
                    <a:pt x="1186" y="253"/>
                  </a:cubicBezTo>
                  <a:cubicBezTo>
                    <a:pt x="1184" y="255"/>
                    <a:pt x="1183" y="257"/>
                    <a:pt x="1181" y="259"/>
                  </a:cubicBezTo>
                  <a:cubicBezTo>
                    <a:pt x="1174" y="269"/>
                    <a:pt x="1167" y="278"/>
                    <a:pt x="1160" y="287"/>
                  </a:cubicBezTo>
                  <a:cubicBezTo>
                    <a:pt x="1139" y="302"/>
                    <a:pt x="1118" y="320"/>
                    <a:pt x="1100" y="340"/>
                  </a:cubicBezTo>
                  <a:cubicBezTo>
                    <a:pt x="1095" y="343"/>
                    <a:pt x="1090" y="346"/>
                    <a:pt x="1084" y="349"/>
                  </a:cubicBezTo>
                  <a:cubicBezTo>
                    <a:pt x="1076" y="354"/>
                    <a:pt x="1069" y="362"/>
                    <a:pt x="1058" y="363"/>
                  </a:cubicBezTo>
                  <a:cubicBezTo>
                    <a:pt x="1057" y="363"/>
                    <a:pt x="1057" y="364"/>
                    <a:pt x="1058" y="364"/>
                  </a:cubicBezTo>
                  <a:cubicBezTo>
                    <a:pt x="1067" y="365"/>
                    <a:pt x="1074" y="362"/>
                    <a:pt x="1082" y="357"/>
                  </a:cubicBezTo>
                  <a:cubicBezTo>
                    <a:pt x="1084" y="355"/>
                    <a:pt x="1087" y="354"/>
                    <a:pt x="1090" y="352"/>
                  </a:cubicBezTo>
                  <a:cubicBezTo>
                    <a:pt x="1085" y="359"/>
                    <a:pt x="1038" y="435"/>
                    <a:pt x="1034" y="442"/>
                  </a:cubicBezTo>
                  <a:cubicBezTo>
                    <a:pt x="1033" y="442"/>
                    <a:pt x="1033" y="442"/>
                    <a:pt x="1033" y="442"/>
                  </a:cubicBezTo>
                  <a:cubicBezTo>
                    <a:pt x="1035" y="441"/>
                    <a:pt x="1079" y="380"/>
                    <a:pt x="1082" y="376"/>
                  </a:cubicBezTo>
                  <a:cubicBezTo>
                    <a:pt x="1097" y="352"/>
                    <a:pt x="1119" y="332"/>
                    <a:pt x="1142" y="315"/>
                  </a:cubicBezTo>
                  <a:cubicBezTo>
                    <a:pt x="1139" y="320"/>
                    <a:pt x="1140" y="325"/>
                    <a:pt x="1138" y="330"/>
                  </a:cubicBezTo>
                  <a:cubicBezTo>
                    <a:pt x="1125" y="352"/>
                    <a:pt x="1126" y="358"/>
                    <a:pt x="1115" y="380"/>
                  </a:cubicBezTo>
                  <a:cubicBezTo>
                    <a:pt x="1113" y="383"/>
                    <a:pt x="1106" y="405"/>
                    <a:pt x="1108" y="402"/>
                  </a:cubicBezTo>
                  <a:cubicBezTo>
                    <a:pt x="1121" y="381"/>
                    <a:pt x="1128" y="357"/>
                    <a:pt x="1140" y="336"/>
                  </a:cubicBezTo>
                  <a:cubicBezTo>
                    <a:pt x="1141" y="333"/>
                    <a:pt x="1143" y="330"/>
                    <a:pt x="1145" y="328"/>
                  </a:cubicBezTo>
                  <a:cubicBezTo>
                    <a:pt x="1143" y="332"/>
                    <a:pt x="1142" y="338"/>
                    <a:pt x="1140" y="343"/>
                  </a:cubicBezTo>
                  <a:cubicBezTo>
                    <a:pt x="1138" y="350"/>
                    <a:pt x="1133" y="356"/>
                    <a:pt x="1131" y="363"/>
                  </a:cubicBezTo>
                  <a:cubicBezTo>
                    <a:pt x="1128" y="375"/>
                    <a:pt x="1122" y="385"/>
                    <a:pt x="1121" y="398"/>
                  </a:cubicBezTo>
                  <a:cubicBezTo>
                    <a:pt x="1120" y="410"/>
                    <a:pt x="1119" y="421"/>
                    <a:pt x="1117" y="433"/>
                  </a:cubicBezTo>
                  <a:cubicBezTo>
                    <a:pt x="1117" y="434"/>
                    <a:pt x="1117" y="434"/>
                    <a:pt x="1117" y="434"/>
                  </a:cubicBezTo>
                  <a:cubicBezTo>
                    <a:pt x="1123" y="425"/>
                    <a:pt x="1122" y="414"/>
                    <a:pt x="1123" y="404"/>
                  </a:cubicBezTo>
                  <a:cubicBezTo>
                    <a:pt x="1124" y="398"/>
                    <a:pt x="1124" y="392"/>
                    <a:pt x="1126" y="386"/>
                  </a:cubicBezTo>
                  <a:cubicBezTo>
                    <a:pt x="1128" y="381"/>
                    <a:pt x="1133" y="377"/>
                    <a:pt x="1135" y="373"/>
                  </a:cubicBezTo>
                  <a:cubicBezTo>
                    <a:pt x="1138" y="366"/>
                    <a:pt x="1139" y="359"/>
                    <a:pt x="1143" y="353"/>
                  </a:cubicBezTo>
                  <a:cubicBezTo>
                    <a:pt x="1147" y="347"/>
                    <a:pt x="1149" y="341"/>
                    <a:pt x="1151" y="334"/>
                  </a:cubicBezTo>
                  <a:cubicBezTo>
                    <a:pt x="1152" y="327"/>
                    <a:pt x="1154" y="321"/>
                    <a:pt x="1157" y="315"/>
                  </a:cubicBezTo>
                  <a:cubicBezTo>
                    <a:pt x="1160" y="308"/>
                    <a:pt x="1166" y="304"/>
                    <a:pt x="1170" y="298"/>
                  </a:cubicBezTo>
                  <a:cubicBezTo>
                    <a:pt x="1170" y="298"/>
                    <a:pt x="1170" y="298"/>
                    <a:pt x="1170" y="297"/>
                  </a:cubicBezTo>
                  <a:cubicBezTo>
                    <a:pt x="1177" y="289"/>
                    <a:pt x="1185" y="281"/>
                    <a:pt x="1192" y="273"/>
                  </a:cubicBezTo>
                  <a:cubicBezTo>
                    <a:pt x="1194" y="270"/>
                    <a:pt x="1197" y="267"/>
                    <a:pt x="1199" y="264"/>
                  </a:cubicBezTo>
                  <a:cubicBezTo>
                    <a:pt x="1197" y="273"/>
                    <a:pt x="1194" y="282"/>
                    <a:pt x="1191" y="291"/>
                  </a:cubicBezTo>
                  <a:cubicBezTo>
                    <a:pt x="1188" y="301"/>
                    <a:pt x="1185" y="311"/>
                    <a:pt x="1182" y="321"/>
                  </a:cubicBezTo>
                  <a:cubicBezTo>
                    <a:pt x="1181" y="326"/>
                    <a:pt x="1178" y="331"/>
                    <a:pt x="1178" y="336"/>
                  </a:cubicBezTo>
                  <a:cubicBezTo>
                    <a:pt x="1178" y="336"/>
                    <a:pt x="1179" y="337"/>
                    <a:pt x="1179" y="337"/>
                  </a:cubicBezTo>
                  <a:cubicBezTo>
                    <a:pt x="1179" y="337"/>
                    <a:pt x="1175" y="359"/>
                    <a:pt x="1174" y="363"/>
                  </a:cubicBezTo>
                  <a:cubicBezTo>
                    <a:pt x="1174" y="363"/>
                    <a:pt x="1175" y="363"/>
                    <a:pt x="1175" y="363"/>
                  </a:cubicBezTo>
                  <a:cubicBezTo>
                    <a:pt x="1177" y="354"/>
                    <a:pt x="1179" y="345"/>
                    <a:pt x="1181" y="335"/>
                  </a:cubicBezTo>
                  <a:cubicBezTo>
                    <a:pt x="1181" y="334"/>
                    <a:pt x="1180" y="334"/>
                    <a:pt x="1180" y="334"/>
                  </a:cubicBezTo>
                  <a:cubicBezTo>
                    <a:pt x="1183" y="331"/>
                    <a:pt x="1185" y="323"/>
                    <a:pt x="1186" y="318"/>
                  </a:cubicBezTo>
                  <a:cubicBezTo>
                    <a:pt x="1189" y="309"/>
                    <a:pt x="1192" y="301"/>
                    <a:pt x="1195" y="292"/>
                  </a:cubicBezTo>
                  <a:cubicBezTo>
                    <a:pt x="1197" y="284"/>
                    <a:pt x="1200" y="276"/>
                    <a:pt x="1202" y="268"/>
                  </a:cubicBezTo>
                  <a:cubicBezTo>
                    <a:pt x="1204" y="263"/>
                    <a:pt x="1206" y="257"/>
                    <a:pt x="1210" y="253"/>
                  </a:cubicBezTo>
                  <a:cubicBezTo>
                    <a:pt x="1210" y="252"/>
                    <a:pt x="1210" y="252"/>
                    <a:pt x="1210" y="252"/>
                  </a:cubicBezTo>
                  <a:cubicBezTo>
                    <a:pt x="1214" y="248"/>
                    <a:pt x="1218" y="245"/>
                    <a:pt x="1223" y="242"/>
                  </a:cubicBezTo>
                  <a:cubicBezTo>
                    <a:pt x="1233" y="234"/>
                    <a:pt x="1246" y="228"/>
                    <a:pt x="1258" y="223"/>
                  </a:cubicBezTo>
                  <a:cubicBezTo>
                    <a:pt x="1259" y="222"/>
                    <a:pt x="1260" y="222"/>
                    <a:pt x="1261" y="221"/>
                  </a:cubicBezTo>
                  <a:cubicBezTo>
                    <a:pt x="1287" y="235"/>
                    <a:pt x="1316" y="241"/>
                    <a:pt x="1344" y="250"/>
                  </a:cubicBezTo>
                  <a:cubicBezTo>
                    <a:pt x="1373" y="259"/>
                    <a:pt x="1403" y="274"/>
                    <a:pt x="1434" y="274"/>
                  </a:cubicBezTo>
                  <a:cubicBezTo>
                    <a:pt x="1446" y="274"/>
                    <a:pt x="1458" y="272"/>
                    <a:pt x="1470" y="269"/>
                  </a:cubicBezTo>
                  <a:cubicBezTo>
                    <a:pt x="1485" y="267"/>
                    <a:pt x="1501" y="268"/>
                    <a:pt x="1516" y="267"/>
                  </a:cubicBezTo>
                  <a:cubicBezTo>
                    <a:pt x="1496" y="238"/>
                    <a:pt x="1496" y="238"/>
                    <a:pt x="1496" y="238"/>
                  </a:cubicBezTo>
                  <a:cubicBezTo>
                    <a:pt x="1489" y="238"/>
                    <a:pt x="1482" y="239"/>
                    <a:pt x="1475" y="240"/>
                  </a:cubicBezTo>
                  <a:cubicBezTo>
                    <a:pt x="1463" y="242"/>
                    <a:pt x="1451" y="245"/>
                    <a:pt x="1438" y="246"/>
                  </a:cubicBezTo>
                  <a:cubicBezTo>
                    <a:pt x="1425" y="247"/>
                    <a:pt x="1412" y="244"/>
                    <a:pt x="1400" y="239"/>
                  </a:cubicBezTo>
                  <a:cubicBezTo>
                    <a:pt x="1383" y="232"/>
                    <a:pt x="1365" y="227"/>
                    <a:pt x="1347" y="222"/>
                  </a:cubicBezTo>
                  <a:cubicBezTo>
                    <a:pt x="1331" y="217"/>
                    <a:pt x="1314" y="212"/>
                    <a:pt x="1297" y="207"/>
                  </a:cubicBezTo>
                  <a:cubicBezTo>
                    <a:pt x="1297" y="207"/>
                    <a:pt x="1296" y="207"/>
                    <a:pt x="1296" y="207"/>
                  </a:cubicBezTo>
                  <a:cubicBezTo>
                    <a:pt x="1296" y="206"/>
                    <a:pt x="1297" y="206"/>
                    <a:pt x="1298" y="206"/>
                  </a:cubicBezTo>
                  <a:cubicBezTo>
                    <a:pt x="1300" y="205"/>
                    <a:pt x="1301" y="204"/>
                    <a:pt x="1303" y="203"/>
                  </a:cubicBezTo>
                  <a:cubicBezTo>
                    <a:pt x="1317" y="197"/>
                    <a:pt x="1330" y="190"/>
                    <a:pt x="1344" y="183"/>
                  </a:cubicBezTo>
                  <a:cubicBezTo>
                    <a:pt x="1347" y="182"/>
                    <a:pt x="1350" y="182"/>
                    <a:pt x="1353" y="182"/>
                  </a:cubicBezTo>
                  <a:cubicBezTo>
                    <a:pt x="1372" y="179"/>
                    <a:pt x="1388" y="162"/>
                    <a:pt x="1402" y="151"/>
                  </a:cubicBezTo>
                  <a:cubicBezTo>
                    <a:pt x="1409" y="145"/>
                    <a:pt x="1416" y="139"/>
                    <a:pt x="1423" y="134"/>
                  </a:cubicBezTo>
                  <a:cubicBezTo>
                    <a:pt x="1400" y="101"/>
                    <a:pt x="1400" y="101"/>
                    <a:pt x="1400" y="101"/>
                  </a:cubicBezTo>
                  <a:cubicBezTo>
                    <a:pt x="1395" y="105"/>
                    <a:pt x="1390" y="110"/>
                    <a:pt x="1384" y="114"/>
                  </a:cubicBezTo>
                  <a:cubicBezTo>
                    <a:pt x="1379" y="116"/>
                    <a:pt x="1373" y="120"/>
                    <a:pt x="1366" y="120"/>
                  </a:cubicBezTo>
                  <a:cubicBezTo>
                    <a:pt x="1366" y="107"/>
                    <a:pt x="1358" y="105"/>
                    <a:pt x="1345" y="104"/>
                  </a:cubicBezTo>
                  <a:cubicBezTo>
                    <a:pt x="1326" y="103"/>
                    <a:pt x="1311" y="89"/>
                    <a:pt x="1292" y="88"/>
                  </a:cubicBezTo>
                  <a:cubicBezTo>
                    <a:pt x="1293" y="71"/>
                    <a:pt x="1287" y="62"/>
                    <a:pt x="1269" y="61"/>
                  </a:cubicBezTo>
                  <a:cubicBezTo>
                    <a:pt x="1255" y="60"/>
                    <a:pt x="1243" y="60"/>
                    <a:pt x="1230" y="55"/>
                  </a:cubicBezTo>
                  <a:cubicBezTo>
                    <a:pt x="1217" y="49"/>
                    <a:pt x="1204" y="41"/>
                    <a:pt x="1192" y="34"/>
                  </a:cubicBezTo>
                  <a:cubicBezTo>
                    <a:pt x="1191" y="34"/>
                    <a:pt x="1191" y="34"/>
                    <a:pt x="1191" y="34"/>
                  </a:cubicBezTo>
                  <a:cubicBezTo>
                    <a:pt x="1209" y="45"/>
                    <a:pt x="1228" y="59"/>
                    <a:pt x="1249" y="62"/>
                  </a:cubicBezTo>
                  <a:cubicBezTo>
                    <a:pt x="1256" y="63"/>
                    <a:pt x="1263" y="63"/>
                    <a:pt x="1271" y="64"/>
                  </a:cubicBezTo>
                  <a:cubicBezTo>
                    <a:pt x="1286" y="65"/>
                    <a:pt x="1290" y="76"/>
                    <a:pt x="1288" y="90"/>
                  </a:cubicBezTo>
                  <a:cubicBezTo>
                    <a:pt x="1287" y="91"/>
                    <a:pt x="1288" y="92"/>
                    <a:pt x="1290" y="92"/>
                  </a:cubicBezTo>
                  <a:cubicBezTo>
                    <a:pt x="1304" y="92"/>
                    <a:pt x="1317" y="100"/>
                    <a:pt x="1330" y="105"/>
                  </a:cubicBezTo>
                  <a:cubicBezTo>
                    <a:pt x="1335" y="107"/>
                    <a:pt x="1339" y="108"/>
                    <a:pt x="1344" y="109"/>
                  </a:cubicBezTo>
                  <a:cubicBezTo>
                    <a:pt x="1353" y="110"/>
                    <a:pt x="1361" y="111"/>
                    <a:pt x="1360" y="123"/>
                  </a:cubicBezTo>
                  <a:cubicBezTo>
                    <a:pt x="1360" y="125"/>
                    <a:pt x="1362" y="126"/>
                    <a:pt x="1363" y="126"/>
                  </a:cubicBezTo>
                  <a:cubicBezTo>
                    <a:pt x="1366" y="127"/>
                    <a:pt x="1370" y="127"/>
                    <a:pt x="1373" y="126"/>
                  </a:cubicBezTo>
                  <a:cubicBezTo>
                    <a:pt x="1358" y="145"/>
                    <a:pt x="1345" y="167"/>
                    <a:pt x="1318" y="164"/>
                  </a:cubicBezTo>
                  <a:cubicBezTo>
                    <a:pt x="1314" y="164"/>
                    <a:pt x="1311" y="166"/>
                    <a:pt x="1309" y="169"/>
                  </a:cubicBezTo>
                  <a:cubicBezTo>
                    <a:pt x="1303" y="177"/>
                    <a:pt x="1296" y="184"/>
                    <a:pt x="1288" y="190"/>
                  </a:cubicBezTo>
                  <a:cubicBezTo>
                    <a:pt x="1281" y="191"/>
                    <a:pt x="1275" y="192"/>
                    <a:pt x="1269" y="195"/>
                  </a:cubicBezTo>
                  <a:cubicBezTo>
                    <a:pt x="1269" y="195"/>
                    <a:pt x="1269" y="195"/>
                    <a:pt x="1269" y="195"/>
                  </a:cubicBezTo>
                  <a:cubicBezTo>
                    <a:pt x="1259" y="189"/>
                    <a:pt x="1250" y="183"/>
                    <a:pt x="1241" y="177"/>
                  </a:cubicBezTo>
                  <a:cubicBezTo>
                    <a:pt x="1229" y="169"/>
                    <a:pt x="1217" y="161"/>
                    <a:pt x="1202" y="159"/>
                  </a:cubicBezTo>
                  <a:cubicBezTo>
                    <a:pt x="1201" y="159"/>
                    <a:pt x="1200" y="159"/>
                    <a:pt x="1199" y="158"/>
                  </a:cubicBezTo>
                  <a:cubicBezTo>
                    <a:pt x="1195" y="153"/>
                    <a:pt x="1183" y="143"/>
                    <a:pt x="1182" y="143"/>
                  </a:cubicBezTo>
                  <a:cubicBezTo>
                    <a:pt x="1176" y="138"/>
                    <a:pt x="1169" y="136"/>
                    <a:pt x="1164" y="130"/>
                  </a:cubicBezTo>
                  <a:cubicBezTo>
                    <a:pt x="1158" y="123"/>
                    <a:pt x="1152" y="114"/>
                    <a:pt x="1147" y="106"/>
                  </a:cubicBezTo>
                  <a:cubicBezTo>
                    <a:pt x="1135" y="88"/>
                    <a:pt x="1115" y="76"/>
                    <a:pt x="1099" y="62"/>
                  </a:cubicBezTo>
                  <a:cubicBezTo>
                    <a:pt x="1098" y="61"/>
                    <a:pt x="1097" y="62"/>
                    <a:pt x="1098" y="63"/>
                  </a:cubicBezTo>
                  <a:cubicBezTo>
                    <a:pt x="1114" y="79"/>
                    <a:pt x="1133" y="91"/>
                    <a:pt x="1146" y="110"/>
                  </a:cubicBezTo>
                  <a:cubicBezTo>
                    <a:pt x="1149" y="116"/>
                    <a:pt x="1154" y="127"/>
                    <a:pt x="1161" y="135"/>
                  </a:cubicBezTo>
                  <a:cubicBezTo>
                    <a:pt x="1160" y="135"/>
                    <a:pt x="1158" y="136"/>
                    <a:pt x="1157" y="136"/>
                  </a:cubicBezTo>
                  <a:cubicBezTo>
                    <a:pt x="1153" y="135"/>
                    <a:pt x="1120" y="121"/>
                    <a:pt x="1091" y="109"/>
                  </a:cubicBezTo>
                  <a:cubicBezTo>
                    <a:pt x="1091" y="109"/>
                    <a:pt x="1090" y="109"/>
                    <a:pt x="1090" y="109"/>
                  </a:cubicBezTo>
                  <a:cubicBezTo>
                    <a:pt x="1090" y="108"/>
                    <a:pt x="1089" y="108"/>
                    <a:pt x="1088" y="107"/>
                  </a:cubicBezTo>
                  <a:cubicBezTo>
                    <a:pt x="1086" y="106"/>
                    <a:pt x="1083" y="106"/>
                    <a:pt x="1080" y="104"/>
                  </a:cubicBezTo>
                  <a:cubicBezTo>
                    <a:pt x="1080" y="104"/>
                    <a:pt x="1080" y="104"/>
                    <a:pt x="1081" y="105"/>
                  </a:cubicBezTo>
                  <a:cubicBezTo>
                    <a:pt x="1070" y="100"/>
                    <a:pt x="1060" y="96"/>
                    <a:pt x="1054" y="93"/>
                  </a:cubicBezTo>
                  <a:cubicBezTo>
                    <a:pt x="1054" y="94"/>
                    <a:pt x="1054" y="94"/>
                    <a:pt x="1054" y="94"/>
                  </a:cubicBezTo>
                  <a:cubicBezTo>
                    <a:pt x="1074" y="104"/>
                    <a:pt x="1135" y="135"/>
                    <a:pt x="1137" y="135"/>
                  </a:cubicBezTo>
                  <a:cubicBezTo>
                    <a:pt x="1141" y="137"/>
                    <a:pt x="1144" y="138"/>
                    <a:pt x="1148" y="139"/>
                  </a:cubicBezTo>
                  <a:cubicBezTo>
                    <a:pt x="1141" y="141"/>
                    <a:pt x="1134" y="143"/>
                    <a:pt x="1126" y="141"/>
                  </a:cubicBezTo>
                  <a:cubicBezTo>
                    <a:pt x="1112" y="139"/>
                    <a:pt x="1099" y="135"/>
                    <a:pt x="1088" y="127"/>
                  </a:cubicBezTo>
                  <a:cubicBezTo>
                    <a:pt x="1087" y="126"/>
                    <a:pt x="1086" y="128"/>
                    <a:pt x="1087" y="128"/>
                  </a:cubicBezTo>
                  <a:cubicBezTo>
                    <a:pt x="1099" y="138"/>
                    <a:pt x="1113" y="143"/>
                    <a:pt x="1128" y="146"/>
                  </a:cubicBezTo>
                  <a:cubicBezTo>
                    <a:pt x="1138" y="147"/>
                    <a:pt x="1147" y="144"/>
                    <a:pt x="1155" y="141"/>
                  </a:cubicBezTo>
                  <a:cubicBezTo>
                    <a:pt x="1160" y="143"/>
                    <a:pt x="1165" y="144"/>
                    <a:pt x="1170" y="146"/>
                  </a:cubicBezTo>
                  <a:cubicBezTo>
                    <a:pt x="1177" y="149"/>
                    <a:pt x="1183" y="153"/>
                    <a:pt x="1188" y="158"/>
                  </a:cubicBezTo>
                  <a:cubicBezTo>
                    <a:pt x="1179" y="159"/>
                    <a:pt x="1171" y="160"/>
                    <a:pt x="1162" y="163"/>
                  </a:cubicBezTo>
                  <a:cubicBezTo>
                    <a:pt x="1149" y="166"/>
                    <a:pt x="1136" y="170"/>
                    <a:pt x="1122" y="170"/>
                  </a:cubicBezTo>
                  <a:cubicBezTo>
                    <a:pt x="1109" y="170"/>
                    <a:pt x="1097" y="166"/>
                    <a:pt x="1084" y="164"/>
                  </a:cubicBezTo>
                  <a:cubicBezTo>
                    <a:pt x="1082" y="163"/>
                    <a:pt x="1080" y="163"/>
                    <a:pt x="1078" y="163"/>
                  </a:cubicBezTo>
                  <a:cubicBezTo>
                    <a:pt x="1069" y="160"/>
                    <a:pt x="1061" y="157"/>
                    <a:pt x="1054" y="161"/>
                  </a:cubicBezTo>
                  <a:cubicBezTo>
                    <a:pt x="1045" y="155"/>
                    <a:pt x="1026" y="136"/>
                    <a:pt x="1025" y="136"/>
                  </a:cubicBezTo>
                  <a:cubicBezTo>
                    <a:pt x="1020" y="131"/>
                    <a:pt x="1015" y="125"/>
                    <a:pt x="1011" y="119"/>
                  </a:cubicBezTo>
                  <a:cubicBezTo>
                    <a:pt x="1003" y="109"/>
                    <a:pt x="995" y="99"/>
                    <a:pt x="986" y="91"/>
                  </a:cubicBezTo>
                  <a:cubicBezTo>
                    <a:pt x="973" y="81"/>
                    <a:pt x="973" y="81"/>
                    <a:pt x="970" y="80"/>
                  </a:cubicBezTo>
                  <a:cubicBezTo>
                    <a:pt x="966" y="78"/>
                    <a:pt x="963" y="76"/>
                    <a:pt x="960" y="74"/>
                  </a:cubicBezTo>
                  <a:cubicBezTo>
                    <a:pt x="940" y="60"/>
                    <a:pt x="923" y="43"/>
                    <a:pt x="905" y="27"/>
                  </a:cubicBezTo>
                  <a:cubicBezTo>
                    <a:pt x="899" y="22"/>
                    <a:pt x="888" y="9"/>
                    <a:pt x="879" y="10"/>
                  </a:cubicBezTo>
                  <a:cubicBezTo>
                    <a:pt x="871" y="11"/>
                    <a:pt x="866" y="6"/>
                    <a:pt x="862" y="0"/>
                  </a:cubicBezTo>
                  <a:cubicBezTo>
                    <a:pt x="864" y="4"/>
                    <a:pt x="867" y="7"/>
                    <a:pt x="871" y="10"/>
                  </a:cubicBezTo>
                  <a:cubicBezTo>
                    <a:pt x="875" y="13"/>
                    <a:pt x="880" y="11"/>
                    <a:pt x="885" y="15"/>
                  </a:cubicBezTo>
                  <a:cubicBezTo>
                    <a:pt x="893" y="21"/>
                    <a:pt x="900" y="27"/>
                    <a:pt x="908" y="34"/>
                  </a:cubicBezTo>
                  <a:cubicBezTo>
                    <a:pt x="919" y="44"/>
                    <a:pt x="930" y="55"/>
                    <a:pt x="942" y="65"/>
                  </a:cubicBezTo>
                  <a:cubicBezTo>
                    <a:pt x="913" y="52"/>
                    <a:pt x="882" y="43"/>
                    <a:pt x="852" y="38"/>
                  </a:cubicBezTo>
                  <a:cubicBezTo>
                    <a:pt x="851" y="37"/>
                    <a:pt x="850" y="38"/>
                    <a:pt x="850" y="39"/>
                  </a:cubicBezTo>
                  <a:cubicBezTo>
                    <a:pt x="837" y="63"/>
                    <a:pt x="798" y="36"/>
                    <a:pt x="780" y="32"/>
                  </a:cubicBezTo>
                  <a:cubicBezTo>
                    <a:pt x="779" y="32"/>
                    <a:pt x="779" y="34"/>
                    <a:pt x="780" y="34"/>
                  </a:cubicBezTo>
                  <a:cubicBezTo>
                    <a:pt x="799" y="38"/>
                    <a:pt x="818" y="53"/>
                    <a:pt x="838" y="50"/>
                  </a:cubicBezTo>
                  <a:cubicBezTo>
                    <a:pt x="845" y="49"/>
                    <a:pt x="850" y="41"/>
                    <a:pt x="857" y="43"/>
                  </a:cubicBezTo>
                  <a:cubicBezTo>
                    <a:pt x="871" y="47"/>
                    <a:pt x="886" y="51"/>
                    <a:pt x="900" y="56"/>
                  </a:cubicBezTo>
                  <a:cubicBezTo>
                    <a:pt x="932" y="66"/>
                    <a:pt x="963" y="80"/>
                    <a:pt x="987" y="103"/>
                  </a:cubicBezTo>
                  <a:cubicBezTo>
                    <a:pt x="991" y="106"/>
                    <a:pt x="994" y="110"/>
                    <a:pt x="996" y="113"/>
                  </a:cubicBezTo>
                  <a:cubicBezTo>
                    <a:pt x="993" y="111"/>
                    <a:pt x="989" y="109"/>
                    <a:pt x="986" y="107"/>
                  </a:cubicBezTo>
                  <a:cubicBezTo>
                    <a:pt x="970" y="100"/>
                    <a:pt x="953" y="94"/>
                    <a:pt x="936" y="89"/>
                  </a:cubicBezTo>
                  <a:cubicBezTo>
                    <a:pt x="922" y="85"/>
                    <a:pt x="906" y="80"/>
                    <a:pt x="891" y="81"/>
                  </a:cubicBezTo>
                  <a:cubicBezTo>
                    <a:pt x="871" y="81"/>
                    <a:pt x="854" y="106"/>
                    <a:pt x="834" y="91"/>
                  </a:cubicBezTo>
                  <a:cubicBezTo>
                    <a:pt x="834" y="91"/>
                    <a:pt x="834" y="91"/>
                    <a:pt x="834" y="91"/>
                  </a:cubicBezTo>
                  <a:cubicBezTo>
                    <a:pt x="846" y="100"/>
                    <a:pt x="857" y="96"/>
                    <a:pt x="869" y="90"/>
                  </a:cubicBezTo>
                  <a:cubicBezTo>
                    <a:pt x="883" y="83"/>
                    <a:pt x="894" y="83"/>
                    <a:pt x="909" y="86"/>
                  </a:cubicBezTo>
                  <a:cubicBezTo>
                    <a:pt x="927" y="90"/>
                    <a:pt x="945" y="96"/>
                    <a:pt x="961" y="102"/>
                  </a:cubicBezTo>
                  <a:cubicBezTo>
                    <a:pt x="978" y="109"/>
                    <a:pt x="1010" y="133"/>
                    <a:pt x="1020" y="144"/>
                  </a:cubicBezTo>
                  <a:cubicBezTo>
                    <a:pt x="1027" y="152"/>
                    <a:pt x="1034" y="158"/>
                    <a:pt x="1042" y="165"/>
                  </a:cubicBezTo>
                  <a:cubicBezTo>
                    <a:pt x="1030" y="167"/>
                    <a:pt x="1019" y="170"/>
                    <a:pt x="1008" y="172"/>
                  </a:cubicBezTo>
                  <a:cubicBezTo>
                    <a:pt x="1003" y="171"/>
                    <a:pt x="997" y="173"/>
                    <a:pt x="992" y="173"/>
                  </a:cubicBezTo>
                  <a:cubicBezTo>
                    <a:pt x="979" y="175"/>
                    <a:pt x="967" y="179"/>
                    <a:pt x="954" y="180"/>
                  </a:cubicBezTo>
                  <a:cubicBezTo>
                    <a:pt x="940" y="181"/>
                    <a:pt x="930" y="170"/>
                    <a:pt x="917" y="168"/>
                  </a:cubicBezTo>
                  <a:cubicBezTo>
                    <a:pt x="899" y="164"/>
                    <a:pt x="885" y="155"/>
                    <a:pt x="874" y="141"/>
                  </a:cubicBezTo>
                  <a:cubicBezTo>
                    <a:pt x="873" y="139"/>
                    <a:pt x="871" y="141"/>
                    <a:pt x="872" y="142"/>
                  </a:cubicBezTo>
                  <a:cubicBezTo>
                    <a:pt x="880" y="153"/>
                    <a:pt x="889" y="161"/>
                    <a:pt x="901" y="166"/>
                  </a:cubicBezTo>
                  <a:cubicBezTo>
                    <a:pt x="910" y="171"/>
                    <a:pt x="920" y="173"/>
                    <a:pt x="929" y="178"/>
                  </a:cubicBezTo>
                  <a:cubicBezTo>
                    <a:pt x="932" y="180"/>
                    <a:pt x="935" y="182"/>
                    <a:pt x="938" y="184"/>
                  </a:cubicBezTo>
                  <a:cubicBezTo>
                    <a:pt x="936" y="184"/>
                    <a:pt x="934" y="185"/>
                    <a:pt x="931" y="185"/>
                  </a:cubicBezTo>
                  <a:cubicBezTo>
                    <a:pt x="922" y="186"/>
                    <a:pt x="914" y="188"/>
                    <a:pt x="905" y="189"/>
                  </a:cubicBezTo>
                  <a:cubicBezTo>
                    <a:pt x="895" y="191"/>
                    <a:pt x="882" y="196"/>
                    <a:pt x="872" y="194"/>
                  </a:cubicBezTo>
                  <a:cubicBezTo>
                    <a:pt x="839" y="189"/>
                    <a:pt x="812" y="167"/>
                    <a:pt x="786" y="150"/>
                  </a:cubicBezTo>
                  <a:cubicBezTo>
                    <a:pt x="785" y="150"/>
                    <a:pt x="784" y="150"/>
                    <a:pt x="785" y="151"/>
                  </a:cubicBezTo>
                  <a:cubicBezTo>
                    <a:pt x="810" y="171"/>
                    <a:pt x="835" y="190"/>
                    <a:pt x="866" y="199"/>
                  </a:cubicBezTo>
                  <a:cubicBezTo>
                    <a:pt x="877" y="202"/>
                    <a:pt x="888" y="200"/>
                    <a:pt x="900" y="198"/>
                  </a:cubicBezTo>
                  <a:cubicBezTo>
                    <a:pt x="898" y="200"/>
                    <a:pt x="896" y="202"/>
                    <a:pt x="894" y="205"/>
                  </a:cubicBezTo>
                  <a:cubicBezTo>
                    <a:pt x="888" y="211"/>
                    <a:pt x="879" y="214"/>
                    <a:pt x="871" y="217"/>
                  </a:cubicBezTo>
                  <a:cubicBezTo>
                    <a:pt x="855" y="223"/>
                    <a:pt x="838" y="222"/>
                    <a:pt x="822" y="218"/>
                  </a:cubicBezTo>
                  <a:cubicBezTo>
                    <a:pt x="822" y="217"/>
                    <a:pt x="822" y="218"/>
                    <a:pt x="822" y="218"/>
                  </a:cubicBezTo>
                  <a:cubicBezTo>
                    <a:pt x="837" y="224"/>
                    <a:pt x="851" y="225"/>
                    <a:pt x="866" y="222"/>
                  </a:cubicBezTo>
                  <a:cubicBezTo>
                    <a:pt x="875" y="220"/>
                    <a:pt x="883" y="216"/>
                    <a:pt x="891" y="212"/>
                  </a:cubicBezTo>
                  <a:cubicBezTo>
                    <a:pt x="898" y="207"/>
                    <a:pt x="904" y="200"/>
                    <a:pt x="911" y="196"/>
                  </a:cubicBezTo>
                  <a:cubicBezTo>
                    <a:pt x="912" y="196"/>
                    <a:pt x="914" y="195"/>
                    <a:pt x="915" y="195"/>
                  </a:cubicBezTo>
                  <a:cubicBezTo>
                    <a:pt x="937" y="192"/>
                    <a:pt x="958" y="190"/>
                    <a:pt x="980" y="189"/>
                  </a:cubicBezTo>
                  <a:cubicBezTo>
                    <a:pt x="995" y="188"/>
                    <a:pt x="1010" y="189"/>
                    <a:pt x="1024" y="186"/>
                  </a:cubicBezTo>
                  <a:cubicBezTo>
                    <a:pt x="1041" y="183"/>
                    <a:pt x="1055" y="180"/>
                    <a:pt x="1071" y="182"/>
                  </a:cubicBezTo>
                  <a:cubicBezTo>
                    <a:pt x="1070" y="183"/>
                    <a:pt x="1069" y="183"/>
                    <a:pt x="1068" y="184"/>
                  </a:cubicBezTo>
                  <a:cubicBezTo>
                    <a:pt x="1058" y="190"/>
                    <a:pt x="1048" y="196"/>
                    <a:pt x="1037" y="200"/>
                  </a:cubicBezTo>
                  <a:cubicBezTo>
                    <a:pt x="1036" y="199"/>
                    <a:pt x="998" y="209"/>
                    <a:pt x="981" y="214"/>
                  </a:cubicBezTo>
                  <a:cubicBezTo>
                    <a:pt x="974" y="216"/>
                    <a:pt x="977" y="226"/>
                    <a:pt x="984" y="224"/>
                  </a:cubicBezTo>
                  <a:cubicBezTo>
                    <a:pt x="994" y="221"/>
                    <a:pt x="1006" y="219"/>
                    <a:pt x="1017" y="216"/>
                  </a:cubicBezTo>
                  <a:cubicBezTo>
                    <a:pt x="1009" y="224"/>
                    <a:pt x="1001" y="231"/>
                    <a:pt x="995" y="241"/>
                  </a:cubicBezTo>
                  <a:cubicBezTo>
                    <a:pt x="994" y="242"/>
                    <a:pt x="997" y="244"/>
                    <a:pt x="998" y="242"/>
                  </a:cubicBezTo>
                  <a:cubicBezTo>
                    <a:pt x="1005" y="231"/>
                    <a:pt x="1015" y="223"/>
                    <a:pt x="1025" y="214"/>
                  </a:cubicBezTo>
                  <a:cubicBezTo>
                    <a:pt x="1036" y="212"/>
                    <a:pt x="1047" y="209"/>
                    <a:pt x="1058" y="205"/>
                  </a:cubicBezTo>
                  <a:cubicBezTo>
                    <a:pt x="1070" y="200"/>
                    <a:pt x="1079" y="192"/>
                    <a:pt x="1092" y="188"/>
                  </a:cubicBezTo>
                  <a:cubicBezTo>
                    <a:pt x="1093" y="188"/>
                    <a:pt x="1094" y="188"/>
                    <a:pt x="1096" y="188"/>
                  </a:cubicBezTo>
                  <a:cubicBezTo>
                    <a:pt x="1105" y="190"/>
                    <a:pt x="1114" y="192"/>
                    <a:pt x="1123" y="193"/>
                  </a:cubicBezTo>
                  <a:cubicBezTo>
                    <a:pt x="1138" y="194"/>
                    <a:pt x="1152" y="191"/>
                    <a:pt x="1166" y="188"/>
                  </a:cubicBezTo>
                  <a:cubicBezTo>
                    <a:pt x="1179" y="184"/>
                    <a:pt x="1191" y="182"/>
                    <a:pt x="1204" y="186"/>
                  </a:cubicBezTo>
                  <a:cubicBezTo>
                    <a:pt x="1217" y="190"/>
                    <a:pt x="1229" y="200"/>
                    <a:pt x="1241" y="209"/>
                  </a:cubicBezTo>
                  <a:cubicBezTo>
                    <a:pt x="1239" y="209"/>
                    <a:pt x="1238" y="210"/>
                    <a:pt x="1237" y="211"/>
                  </a:cubicBezTo>
                  <a:cubicBezTo>
                    <a:pt x="1226" y="217"/>
                    <a:pt x="1214" y="222"/>
                    <a:pt x="1203" y="227"/>
                  </a:cubicBezTo>
                  <a:cubicBezTo>
                    <a:pt x="1187" y="232"/>
                    <a:pt x="1170" y="237"/>
                    <a:pt x="1154" y="244"/>
                  </a:cubicBezTo>
                  <a:cubicBezTo>
                    <a:pt x="1145" y="246"/>
                    <a:pt x="1136" y="248"/>
                    <a:pt x="1127" y="249"/>
                  </a:cubicBezTo>
                  <a:cubicBezTo>
                    <a:pt x="1109" y="252"/>
                    <a:pt x="1091" y="254"/>
                    <a:pt x="1072" y="256"/>
                  </a:cubicBezTo>
                  <a:cubicBezTo>
                    <a:pt x="1056" y="258"/>
                    <a:pt x="1040" y="263"/>
                    <a:pt x="1023" y="262"/>
                  </a:cubicBezTo>
                  <a:cubicBezTo>
                    <a:pt x="997" y="262"/>
                    <a:pt x="974" y="246"/>
                    <a:pt x="948" y="245"/>
                  </a:cubicBezTo>
                  <a:cubicBezTo>
                    <a:pt x="939" y="245"/>
                    <a:pt x="930" y="249"/>
                    <a:pt x="922" y="252"/>
                  </a:cubicBezTo>
                  <a:cubicBezTo>
                    <a:pt x="908" y="257"/>
                    <a:pt x="895" y="258"/>
                    <a:pt x="880" y="254"/>
                  </a:cubicBezTo>
                  <a:cubicBezTo>
                    <a:pt x="866" y="250"/>
                    <a:pt x="853" y="243"/>
                    <a:pt x="839" y="238"/>
                  </a:cubicBezTo>
                  <a:cubicBezTo>
                    <a:pt x="823" y="232"/>
                    <a:pt x="807" y="228"/>
                    <a:pt x="791" y="224"/>
                  </a:cubicBezTo>
                  <a:cubicBezTo>
                    <a:pt x="784" y="222"/>
                    <a:pt x="777" y="220"/>
                    <a:pt x="770" y="219"/>
                  </a:cubicBezTo>
                  <a:cubicBezTo>
                    <a:pt x="761" y="213"/>
                    <a:pt x="750" y="211"/>
                    <a:pt x="741" y="207"/>
                  </a:cubicBezTo>
                  <a:cubicBezTo>
                    <a:pt x="730" y="203"/>
                    <a:pt x="719" y="198"/>
                    <a:pt x="708" y="192"/>
                  </a:cubicBezTo>
                  <a:cubicBezTo>
                    <a:pt x="692" y="184"/>
                    <a:pt x="675" y="175"/>
                    <a:pt x="659" y="167"/>
                  </a:cubicBezTo>
                  <a:cubicBezTo>
                    <a:pt x="655" y="164"/>
                    <a:pt x="652" y="162"/>
                    <a:pt x="649" y="158"/>
                  </a:cubicBezTo>
                  <a:cubicBezTo>
                    <a:pt x="644" y="149"/>
                    <a:pt x="640" y="138"/>
                    <a:pt x="637" y="129"/>
                  </a:cubicBezTo>
                  <a:cubicBezTo>
                    <a:pt x="632" y="117"/>
                    <a:pt x="626" y="108"/>
                    <a:pt x="614" y="103"/>
                  </a:cubicBezTo>
                  <a:cubicBezTo>
                    <a:pt x="614" y="103"/>
                    <a:pt x="614" y="104"/>
                    <a:pt x="614" y="104"/>
                  </a:cubicBezTo>
                  <a:cubicBezTo>
                    <a:pt x="632" y="113"/>
                    <a:pt x="635" y="135"/>
                    <a:pt x="643" y="152"/>
                  </a:cubicBezTo>
                  <a:cubicBezTo>
                    <a:pt x="645" y="156"/>
                    <a:pt x="647" y="159"/>
                    <a:pt x="650" y="163"/>
                  </a:cubicBezTo>
                  <a:cubicBezTo>
                    <a:pt x="646" y="161"/>
                    <a:pt x="642" y="159"/>
                    <a:pt x="637" y="157"/>
                  </a:cubicBezTo>
                  <a:cubicBezTo>
                    <a:pt x="622" y="150"/>
                    <a:pt x="604" y="146"/>
                    <a:pt x="589" y="138"/>
                  </a:cubicBezTo>
                  <a:cubicBezTo>
                    <a:pt x="571" y="128"/>
                    <a:pt x="561" y="111"/>
                    <a:pt x="552" y="93"/>
                  </a:cubicBezTo>
                  <a:cubicBezTo>
                    <a:pt x="552" y="92"/>
                    <a:pt x="550" y="93"/>
                    <a:pt x="550" y="94"/>
                  </a:cubicBezTo>
                  <a:cubicBezTo>
                    <a:pt x="558" y="111"/>
                    <a:pt x="567" y="126"/>
                    <a:pt x="581" y="137"/>
                  </a:cubicBezTo>
                  <a:cubicBezTo>
                    <a:pt x="596" y="148"/>
                    <a:pt x="615" y="154"/>
                    <a:pt x="632" y="162"/>
                  </a:cubicBezTo>
                  <a:cubicBezTo>
                    <a:pt x="646" y="169"/>
                    <a:pt x="659" y="177"/>
                    <a:pt x="672" y="185"/>
                  </a:cubicBezTo>
                  <a:cubicBezTo>
                    <a:pt x="645" y="184"/>
                    <a:pt x="605" y="182"/>
                    <a:pt x="607" y="168"/>
                  </a:cubicBezTo>
                  <a:cubicBezTo>
                    <a:pt x="608" y="168"/>
                    <a:pt x="607" y="167"/>
                    <a:pt x="607" y="167"/>
                  </a:cubicBezTo>
                  <a:cubicBezTo>
                    <a:pt x="592" y="159"/>
                    <a:pt x="577" y="155"/>
                    <a:pt x="561" y="151"/>
                  </a:cubicBezTo>
                  <a:cubicBezTo>
                    <a:pt x="560" y="150"/>
                    <a:pt x="559" y="152"/>
                    <a:pt x="561" y="153"/>
                  </a:cubicBezTo>
                  <a:cubicBezTo>
                    <a:pt x="572" y="156"/>
                    <a:pt x="584" y="160"/>
                    <a:pt x="595" y="164"/>
                  </a:cubicBezTo>
                  <a:cubicBezTo>
                    <a:pt x="601" y="167"/>
                    <a:pt x="603" y="167"/>
                    <a:pt x="605" y="173"/>
                  </a:cubicBezTo>
                  <a:cubicBezTo>
                    <a:pt x="607" y="179"/>
                    <a:pt x="615" y="182"/>
                    <a:pt x="621" y="184"/>
                  </a:cubicBezTo>
                  <a:cubicBezTo>
                    <a:pt x="640" y="190"/>
                    <a:pt x="662" y="191"/>
                    <a:pt x="683" y="192"/>
                  </a:cubicBezTo>
                  <a:cubicBezTo>
                    <a:pt x="688" y="195"/>
                    <a:pt x="692" y="197"/>
                    <a:pt x="696" y="200"/>
                  </a:cubicBezTo>
                  <a:cubicBezTo>
                    <a:pt x="684" y="200"/>
                    <a:pt x="672" y="205"/>
                    <a:pt x="661" y="210"/>
                  </a:cubicBezTo>
                  <a:cubicBezTo>
                    <a:pt x="661" y="210"/>
                    <a:pt x="661" y="210"/>
                    <a:pt x="661" y="210"/>
                  </a:cubicBezTo>
                  <a:cubicBezTo>
                    <a:pt x="643" y="211"/>
                    <a:pt x="626" y="210"/>
                    <a:pt x="608" y="213"/>
                  </a:cubicBezTo>
                  <a:cubicBezTo>
                    <a:pt x="601" y="214"/>
                    <a:pt x="595" y="217"/>
                    <a:pt x="590" y="221"/>
                  </a:cubicBezTo>
                  <a:cubicBezTo>
                    <a:pt x="588" y="222"/>
                    <a:pt x="586" y="224"/>
                    <a:pt x="584" y="225"/>
                  </a:cubicBezTo>
                  <a:cubicBezTo>
                    <a:pt x="584" y="225"/>
                    <a:pt x="584" y="225"/>
                    <a:pt x="584" y="225"/>
                  </a:cubicBezTo>
                  <a:cubicBezTo>
                    <a:pt x="574" y="226"/>
                    <a:pt x="565" y="229"/>
                    <a:pt x="555" y="225"/>
                  </a:cubicBezTo>
                  <a:cubicBezTo>
                    <a:pt x="548" y="222"/>
                    <a:pt x="541" y="217"/>
                    <a:pt x="533" y="215"/>
                  </a:cubicBezTo>
                  <a:cubicBezTo>
                    <a:pt x="532" y="215"/>
                    <a:pt x="531" y="217"/>
                    <a:pt x="532" y="217"/>
                  </a:cubicBezTo>
                  <a:cubicBezTo>
                    <a:pt x="542" y="221"/>
                    <a:pt x="551" y="227"/>
                    <a:pt x="560" y="231"/>
                  </a:cubicBezTo>
                  <a:cubicBezTo>
                    <a:pt x="560" y="231"/>
                    <a:pt x="561" y="232"/>
                    <a:pt x="561" y="232"/>
                  </a:cubicBezTo>
                  <a:cubicBezTo>
                    <a:pt x="544" y="231"/>
                    <a:pt x="526" y="233"/>
                    <a:pt x="509" y="232"/>
                  </a:cubicBezTo>
                  <a:cubicBezTo>
                    <a:pt x="503" y="232"/>
                    <a:pt x="497" y="232"/>
                    <a:pt x="492" y="234"/>
                  </a:cubicBezTo>
                  <a:cubicBezTo>
                    <a:pt x="485" y="236"/>
                    <a:pt x="481" y="241"/>
                    <a:pt x="474" y="241"/>
                  </a:cubicBezTo>
                  <a:cubicBezTo>
                    <a:pt x="474" y="241"/>
                    <a:pt x="473" y="241"/>
                    <a:pt x="474" y="241"/>
                  </a:cubicBezTo>
                  <a:cubicBezTo>
                    <a:pt x="479" y="242"/>
                    <a:pt x="483" y="240"/>
                    <a:pt x="488" y="239"/>
                  </a:cubicBezTo>
                  <a:cubicBezTo>
                    <a:pt x="495" y="237"/>
                    <a:pt x="501" y="237"/>
                    <a:pt x="508" y="237"/>
                  </a:cubicBezTo>
                  <a:cubicBezTo>
                    <a:pt x="527" y="238"/>
                    <a:pt x="546" y="237"/>
                    <a:pt x="565" y="238"/>
                  </a:cubicBezTo>
                  <a:cubicBezTo>
                    <a:pt x="571" y="238"/>
                    <a:pt x="575" y="238"/>
                    <a:pt x="581" y="236"/>
                  </a:cubicBezTo>
                  <a:cubicBezTo>
                    <a:pt x="590" y="232"/>
                    <a:pt x="596" y="223"/>
                    <a:pt x="606" y="221"/>
                  </a:cubicBezTo>
                  <a:cubicBezTo>
                    <a:pt x="619" y="217"/>
                    <a:pt x="634" y="217"/>
                    <a:pt x="648" y="218"/>
                  </a:cubicBezTo>
                  <a:cubicBezTo>
                    <a:pt x="643" y="221"/>
                    <a:pt x="638" y="224"/>
                    <a:pt x="633" y="228"/>
                  </a:cubicBezTo>
                  <a:cubicBezTo>
                    <a:pt x="619" y="236"/>
                    <a:pt x="602" y="241"/>
                    <a:pt x="586" y="247"/>
                  </a:cubicBezTo>
                  <a:cubicBezTo>
                    <a:pt x="572" y="253"/>
                    <a:pt x="558" y="258"/>
                    <a:pt x="545" y="266"/>
                  </a:cubicBezTo>
                  <a:cubicBezTo>
                    <a:pt x="527" y="275"/>
                    <a:pt x="512" y="276"/>
                    <a:pt x="493" y="273"/>
                  </a:cubicBezTo>
                  <a:cubicBezTo>
                    <a:pt x="481" y="272"/>
                    <a:pt x="461" y="275"/>
                    <a:pt x="443" y="276"/>
                  </a:cubicBezTo>
                  <a:cubicBezTo>
                    <a:pt x="437" y="270"/>
                    <a:pt x="434" y="262"/>
                    <a:pt x="429" y="258"/>
                  </a:cubicBezTo>
                  <a:cubicBezTo>
                    <a:pt x="429" y="257"/>
                    <a:pt x="428" y="257"/>
                    <a:pt x="428" y="257"/>
                  </a:cubicBezTo>
                  <a:cubicBezTo>
                    <a:pt x="428" y="257"/>
                    <a:pt x="428" y="256"/>
                    <a:pt x="428" y="256"/>
                  </a:cubicBezTo>
                  <a:cubicBezTo>
                    <a:pt x="427" y="256"/>
                    <a:pt x="426" y="256"/>
                    <a:pt x="426" y="255"/>
                  </a:cubicBezTo>
                  <a:cubicBezTo>
                    <a:pt x="424" y="255"/>
                    <a:pt x="423" y="254"/>
                    <a:pt x="422" y="253"/>
                  </a:cubicBezTo>
                  <a:cubicBezTo>
                    <a:pt x="422" y="253"/>
                    <a:pt x="422" y="253"/>
                    <a:pt x="422" y="253"/>
                  </a:cubicBezTo>
                  <a:cubicBezTo>
                    <a:pt x="422" y="253"/>
                    <a:pt x="422" y="253"/>
                    <a:pt x="422" y="253"/>
                  </a:cubicBezTo>
                  <a:cubicBezTo>
                    <a:pt x="417" y="251"/>
                    <a:pt x="410" y="249"/>
                    <a:pt x="405" y="247"/>
                  </a:cubicBezTo>
                  <a:cubicBezTo>
                    <a:pt x="405" y="247"/>
                    <a:pt x="404" y="247"/>
                    <a:pt x="404" y="247"/>
                  </a:cubicBezTo>
                  <a:cubicBezTo>
                    <a:pt x="404" y="247"/>
                    <a:pt x="403" y="247"/>
                    <a:pt x="403" y="246"/>
                  </a:cubicBezTo>
                  <a:cubicBezTo>
                    <a:pt x="402" y="246"/>
                    <a:pt x="401" y="246"/>
                    <a:pt x="400" y="246"/>
                  </a:cubicBezTo>
                  <a:cubicBezTo>
                    <a:pt x="399" y="245"/>
                    <a:pt x="398" y="245"/>
                    <a:pt x="397" y="244"/>
                  </a:cubicBezTo>
                  <a:cubicBezTo>
                    <a:pt x="396" y="244"/>
                    <a:pt x="395" y="244"/>
                    <a:pt x="394" y="244"/>
                  </a:cubicBezTo>
                  <a:cubicBezTo>
                    <a:pt x="385" y="240"/>
                    <a:pt x="375" y="238"/>
                    <a:pt x="366" y="234"/>
                  </a:cubicBezTo>
                  <a:cubicBezTo>
                    <a:pt x="359" y="232"/>
                    <a:pt x="350" y="235"/>
                    <a:pt x="344" y="236"/>
                  </a:cubicBezTo>
                  <a:cubicBezTo>
                    <a:pt x="343" y="236"/>
                    <a:pt x="344" y="236"/>
                    <a:pt x="344" y="236"/>
                  </a:cubicBezTo>
                  <a:cubicBezTo>
                    <a:pt x="352" y="234"/>
                    <a:pt x="360" y="236"/>
                    <a:pt x="368" y="239"/>
                  </a:cubicBezTo>
                  <a:cubicBezTo>
                    <a:pt x="378" y="243"/>
                    <a:pt x="389" y="246"/>
                    <a:pt x="399" y="250"/>
                  </a:cubicBezTo>
                  <a:cubicBezTo>
                    <a:pt x="409" y="254"/>
                    <a:pt x="420" y="258"/>
                    <a:pt x="428" y="266"/>
                  </a:cubicBezTo>
                  <a:cubicBezTo>
                    <a:pt x="431" y="270"/>
                    <a:pt x="433" y="275"/>
                    <a:pt x="437" y="277"/>
                  </a:cubicBezTo>
                  <a:cubicBezTo>
                    <a:pt x="434" y="277"/>
                    <a:pt x="430" y="277"/>
                    <a:pt x="427" y="277"/>
                  </a:cubicBezTo>
                  <a:cubicBezTo>
                    <a:pt x="415" y="278"/>
                    <a:pt x="404" y="278"/>
                    <a:pt x="395" y="283"/>
                  </a:cubicBezTo>
                  <a:cubicBezTo>
                    <a:pt x="387" y="286"/>
                    <a:pt x="369" y="295"/>
                    <a:pt x="350" y="307"/>
                  </a:cubicBezTo>
                  <a:cubicBezTo>
                    <a:pt x="330" y="313"/>
                    <a:pt x="306" y="310"/>
                    <a:pt x="289" y="323"/>
                  </a:cubicBezTo>
                  <a:cubicBezTo>
                    <a:pt x="288" y="324"/>
                    <a:pt x="289" y="325"/>
                    <a:pt x="289" y="324"/>
                  </a:cubicBezTo>
                  <a:cubicBezTo>
                    <a:pt x="301" y="316"/>
                    <a:pt x="313" y="318"/>
                    <a:pt x="327" y="317"/>
                  </a:cubicBezTo>
                  <a:cubicBezTo>
                    <a:pt x="330" y="316"/>
                    <a:pt x="334" y="316"/>
                    <a:pt x="338" y="315"/>
                  </a:cubicBezTo>
                  <a:cubicBezTo>
                    <a:pt x="326" y="324"/>
                    <a:pt x="314" y="334"/>
                    <a:pt x="307" y="345"/>
                  </a:cubicBezTo>
                  <a:cubicBezTo>
                    <a:pt x="306" y="347"/>
                    <a:pt x="308" y="348"/>
                    <a:pt x="310" y="347"/>
                  </a:cubicBezTo>
                  <a:cubicBezTo>
                    <a:pt x="325" y="325"/>
                    <a:pt x="350" y="314"/>
                    <a:pt x="373" y="303"/>
                  </a:cubicBezTo>
                  <a:cubicBezTo>
                    <a:pt x="363" y="318"/>
                    <a:pt x="357" y="335"/>
                    <a:pt x="348" y="351"/>
                  </a:cubicBezTo>
                  <a:cubicBezTo>
                    <a:pt x="346" y="354"/>
                    <a:pt x="344" y="358"/>
                    <a:pt x="341" y="361"/>
                  </a:cubicBezTo>
                  <a:cubicBezTo>
                    <a:pt x="328" y="377"/>
                    <a:pt x="305" y="393"/>
                    <a:pt x="293" y="400"/>
                  </a:cubicBezTo>
                  <a:cubicBezTo>
                    <a:pt x="287" y="403"/>
                    <a:pt x="280" y="406"/>
                    <a:pt x="273" y="408"/>
                  </a:cubicBezTo>
                  <a:cubicBezTo>
                    <a:pt x="261" y="413"/>
                    <a:pt x="250" y="419"/>
                    <a:pt x="238" y="424"/>
                  </a:cubicBezTo>
                  <a:cubicBezTo>
                    <a:pt x="237" y="425"/>
                    <a:pt x="235" y="426"/>
                    <a:pt x="233" y="426"/>
                  </a:cubicBezTo>
                  <a:cubicBezTo>
                    <a:pt x="223" y="425"/>
                    <a:pt x="213" y="424"/>
                    <a:pt x="203" y="424"/>
                  </a:cubicBezTo>
                  <a:cubicBezTo>
                    <a:pt x="186" y="423"/>
                    <a:pt x="170" y="427"/>
                    <a:pt x="153" y="427"/>
                  </a:cubicBezTo>
                  <a:cubicBezTo>
                    <a:pt x="152" y="427"/>
                    <a:pt x="152" y="428"/>
                    <a:pt x="153" y="428"/>
                  </a:cubicBezTo>
                  <a:cubicBezTo>
                    <a:pt x="167" y="429"/>
                    <a:pt x="181" y="428"/>
                    <a:pt x="195" y="428"/>
                  </a:cubicBezTo>
                  <a:cubicBezTo>
                    <a:pt x="203" y="428"/>
                    <a:pt x="211" y="431"/>
                    <a:pt x="219" y="432"/>
                  </a:cubicBezTo>
                  <a:cubicBezTo>
                    <a:pt x="208" y="436"/>
                    <a:pt x="198" y="440"/>
                    <a:pt x="186" y="443"/>
                  </a:cubicBezTo>
                  <a:cubicBezTo>
                    <a:pt x="174" y="447"/>
                    <a:pt x="156" y="452"/>
                    <a:pt x="143" y="446"/>
                  </a:cubicBezTo>
                  <a:cubicBezTo>
                    <a:pt x="140" y="445"/>
                    <a:pt x="138" y="449"/>
                    <a:pt x="141" y="451"/>
                  </a:cubicBezTo>
                  <a:cubicBezTo>
                    <a:pt x="152" y="457"/>
                    <a:pt x="167" y="454"/>
                    <a:pt x="179" y="452"/>
                  </a:cubicBezTo>
                  <a:cubicBezTo>
                    <a:pt x="198" y="448"/>
                    <a:pt x="217" y="442"/>
                    <a:pt x="235" y="435"/>
                  </a:cubicBezTo>
                  <a:cubicBezTo>
                    <a:pt x="254" y="428"/>
                    <a:pt x="272" y="422"/>
                    <a:pt x="291" y="415"/>
                  </a:cubicBezTo>
                  <a:cubicBezTo>
                    <a:pt x="292" y="415"/>
                    <a:pt x="293" y="415"/>
                    <a:pt x="294" y="414"/>
                  </a:cubicBezTo>
                  <a:cubicBezTo>
                    <a:pt x="286" y="428"/>
                    <a:pt x="283" y="444"/>
                    <a:pt x="276" y="458"/>
                  </a:cubicBezTo>
                  <a:cubicBezTo>
                    <a:pt x="265" y="480"/>
                    <a:pt x="237" y="495"/>
                    <a:pt x="216" y="507"/>
                  </a:cubicBezTo>
                  <a:cubicBezTo>
                    <a:pt x="189" y="523"/>
                    <a:pt x="158" y="534"/>
                    <a:pt x="127" y="539"/>
                  </a:cubicBezTo>
                  <a:cubicBezTo>
                    <a:pt x="125" y="539"/>
                    <a:pt x="126" y="542"/>
                    <a:pt x="128" y="542"/>
                  </a:cubicBezTo>
                  <a:cubicBezTo>
                    <a:pt x="158" y="539"/>
                    <a:pt x="187" y="531"/>
                    <a:pt x="214" y="517"/>
                  </a:cubicBezTo>
                  <a:cubicBezTo>
                    <a:pt x="214" y="517"/>
                    <a:pt x="240" y="499"/>
                    <a:pt x="249" y="494"/>
                  </a:cubicBezTo>
                  <a:cubicBezTo>
                    <a:pt x="246" y="497"/>
                    <a:pt x="228" y="510"/>
                    <a:pt x="217" y="519"/>
                  </a:cubicBezTo>
                  <a:cubicBezTo>
                    <a:pt x="207" y="527"/>
                    <a:pt x="196" y="538"/>
                    <a:pt x="186" y="547"/>
                  </a:cubicBezTo>
                  <a:cubicBezTo>
                    <a:pt x="177" y="555"/>
                    <a:pt x="170" y="565"/>
                    <a:pt x="161" y="572"/>
                  </a:cubicBezTo>
                  <a:cubicBezTo>
                    <a:pt x="159" y="574"/>
                    <a:pt x="161" y="576"/>
                    <a:pt x="163" y="575"/>
                  </a:cubicBezTo>
                  <a:cubicBezTo>
                    <a:pt x="165" y="573"/>
                    <a:pt x="168" y="570"/>
                    <a:pt x="170" y="567"/>
                  </a:cubicBezTo>
                  <a:cubicBezTo>
                    <a:pt x="176" y="560"/>
                    <a:pt x="185" y="554"/>
                    <a:pt x="193" y="548"/>
                  </a:cubicBezTo>
                  <a:cubicBezTo>
                    <a:pt x="202" y="541"/>
                    <a:pt x="210" y="534"/>
                    <a:pt x="218" y="527"/>
                  </a:cubicBezTo>
                  <a:cubicBezTo>
                    <a:pt x="215" y="533"/>
                    <a:pt x="212" y="539"/>
                    <a:pt x="209" y="545"/>
                  </a:cubicBezTo>
                  <a:cubicBezTo>
                    <a:pt x="203" y="558"/>
                    <a:pt x="201" y="574"/>
                    <a:pt x="191" y="584"/>
                  </a:cubicBezTo>
                  <a:cubicBezTo>
                    <a:pt x="190" y="586"/>
                    <a:pt x="192" y="587"/>
                    <a:pt x="193" y="586"/>
                  </a:cubicBezTo>
                  <a:cubicBezTo>
                    <a:pt x="201" y="578"/>
                    <a:pt x="204" y="565"/>
                    <a:pt x="209" y="554"/>
                  </a:cubicBezTo>
                  <a:cubicBezTo>
                    <a:pt x="215" y="542"/>
                    <a:pt x="222" y="529"/>
                    <a:pt x="230" y="518"/>
                  </a:cubicBezTo>
                  <a:cubicBezTo>
                    <a:pt x="236" y="514"/>
                    <a:pt x="242" y="510"/>
                    <a:pt x="247" y="505"/>
                  </a:cubicBezTo>
                  <a:cubicBezTo>
                    <a:pt x="256" y="498"/>
                    <a:pt x="262" y="488"/>
                    <a:pt x="270" y="480"/>
                  </a:cubicBezTo>
                  <a:cubicBezTo>
                    <a:pt x="276" y="474"/>
                    <a:pt x="281" y="467"/>
                    <a:pt x="285" y="460"/>
                  </a:cubicBezTo>
                  <a:cubicBezTo>
                    <a:pt x="290" y="450"/>
                    <a:pt x="293" y="439"/>
                    <a:pt x="298" y="429"/>
                  </a:cubicBezTo>
                  <a:cubicBezTo>
                    <a:pt x="303" y="418"/>
                    <a:pt x="311" y="409"/>
                    <a:pt x="319" y="400"/>
                  </a:cubicBezTo>
                  <a:cubicBezTo>
                    <a:pt x="330" y="392"/>
                    <a:pt x="340" y="382"/>
                    <a:pt x="347" y="370"/>
                  </a:cubicBezTo>
                  <a:cubicBezTo>
                    <a:pt x="350" y="367"/>
                    <a:pt x="353" y="363"/>
                    <a:pt x="356" y="359"/>
                  </a:cubicBezTo>
                  <a:cubicBezTo>
                    <a:pt x="362" y="352"/>
                    <a:pt x="366" y="342"/>
                    <a:pt x="370" y="333"/>
                  </a:cubicBezTo>
                  <a:cubicBezTo>
                    <a:pt x="366" y="349"/>
                    <a:pt x="359" y="364"/>
                    <a:pt x="354" y="378"/>
                  </a:cubicBezTo>
                  <a:cubicBezTo>
                    <a:pt x="354" y="378"/>
                    <a:pt x="354" y="378"/>
                    <a:pt x="355" y="379"/>
                  </a:cubicBezTo>
                  <a:cubicBezTo>
                    <a:pt x="356" y="383"/>
                    <a:pt x="357" y="387"/>
                    <a:pt x="357" y="392"/>
                  </a:cubicBezTo>
                  <a:cubicBezTo>
                    <a:pt x="357" y="396"/>
                    <a:pt x="356" y="399"/>
                    <a:pt x="356" y="403"/>
                  </a:cubicBezTo>
                  <a:cubicBezTo>
                    <a:pt x="355" y="412"/>
                    <a:pt x="355" y="419"/>
                    <a:pt x="349" y="427"/>
                  </a:cubicBezTo>
                  <a:cubicBezTo>
                    <a:pt x="349" y="427"/>
                    <a:pt x="349" y="428"/>
                    <a:pt x="349" y="427"/>
                  </a:cubicBezTo>
                  <a:cubicBezTo>
                    <a:pt x="359" y="415"/>
                    <a:pt x="359" y="397"/>
                    <a:pt x="359" y="382"/>
                  </a:cubicBezTo>
                  <a:cubicBezTo>
                    <a:pt x="358" y="371"/>
                    <a:pt x="366" y="358"/>
                    <a:pt x="370" y="348"/>
                  </a:cubicBezTo>
                  <a:cubicBezTo>
                    <a:pt x="373" y="339"/>
                    <a:pt x="380" y="326"/>
                    <a:pt x="379" y="316"/>
                  </a:cubicBezTo>
                  <a:cubicBezTo>
                    <a:pt x="384" y="306"/>
                    <a:pt x="391" y="297"/>
                    <a:pt x="401" y="292"/>
                  </a:cubicBezTo>
                  <a:cubicBezTo>
                    <a:pt x="412" y="286"/>
                    <a:pt x="429" y="289"/>
                    <a:pt x="442" y="288"/>
                  </a:cubicBezTo>
                  <a:cubicBezTo>
                    <a:pt x="448" y="287"/>
                    <a:pt x="454" y="286"/>
                    <a:pt x="459" y="285"/>
                  </a:cubicBezTo>
                  <a:cubicBezTo>
                    <a:pt x="458" y="285"/>
                    <a:pt x="457" y="286"/>
                    <a:pt x="455" y="287"/>
                  </a:cubicBezTo>
                  <a:cubicBezTo>
                    <a:pt x="445" y="292"/>
                    <a:pt x="438" y="302"/>
                    <a:pt x="430" y="310"/>
                  </a:cubicBezTo>
                  <a:cubicBezTo>
                    <a:pt x="429" y="311"/>
                    <a:pt x="431" y="314"/>
                    <a:pt x="433" y="312"/>
                  </a:cubicBezTo>
                  <a:cubicBezTo>
                    <a:pt x="441" y="304"/>
                    <a:pt x="449" y="295"/>
                    <a:pt x="461" y="290"/>
                  </a:cubicBezTo>
                  <a:cubicBezTo>
                    <a:pt x="466" y="287"/>
                    <a:pt x="472" y="285"/>
                    <a:pt x="477" y="283"/>
                  </a:cubicBezTo>
                  <a:cubicBezTo>
                    <a:pt x="479" y="283"/>
                    <a:pt x="481" y="283"/>
                    <a:pt x="484" y="283"/>
                  </a:cubicBezTo>
                  <a:cubicBezTo>
                    <a:pt x="497" y="285"/>
                    <a:pt x="509" y="287"/>
                    <a:pt x="522" y="286"/>
                  </a:cubicBezTo>
                  <a:cubicBezTo>
                    <a:pt x="531" y="285"/>
                    <a:pt x="538" y="282"/>
                    <a:pt x="546" y="278"/>
                  </a:cubicBezTo>
                  <a:cubicBezTo>
                    <a:pt x="547" y="277"/>
                    <a:pt x="549" y="277"/>
                    <a:pt x="550" y="276"/>
                  </a:cubicBezTo>
                  <a:cubicBezTo>
                    <a:pt x="548" y="278"/>
                    <a:pt x="546" y="280"/>
                    <a:pt x="544" y="282"/>
                  </a:cubicBezTo>
                  <a:cubicBezTo>
                    <a:pt x="535" y="290"/>
                    <a:pt x="530" y="300"/>
                    <a:pt x="523" y="310"/>
                  </a:cubicBezTo>
                  <a:cubicBezTo>
                    <a:pt x="512" y="326"/>
                    <a:pt x="501" y="342"/>
                    <a:pt x="489" y="358"/>
                  </a:cubicBezTo>
                  <a:cubicBezTo>
                    <a:pt x="483" y="362"/>
                    <a:pt x="477" y="359"/>
                    <a:pt x="470" y="362"/>
                  </a:cubicBezTo>
                  <a:cubicBezTo>
                    <a:pt x="462" y="366"/>
                    <a:pt x="456" y="371"/>
                    <a:pt x="449" y="375"/>
                  </a:cubicBezTo>
                  <a:cubicBezTo>
                    <a:pt x="444" y="377"/>
                    <a:pt x="438" y="380"/>
                    <a:pt x="433" y="383"/>
                  </a:cubicBezTo>
                  <a:cubicBezTo>
                    <a:pt x="431" y="382"/>
                    <a:pt x="403" y="362"/>
                    <a:pt x="400" y="360"/>
                  </a:cubicBezTo>
                  <a:cubicBezTo>
                    <a:pt x="402" y="362"/>
                    <a:pt x="425" y="380"/>
                    <a:pt x="426" y="381"/>
                  </a:cubicBezTo>
                  <a:cubicBezTo>
                    <a:pt x="427" y="383"/>
                    <a:pt x="427" y="384"/>
                    <a:pt x="428" y="385"/>
                  </a:cubicBezTo>
                  <a:cubicBezTo>
                    <a:pt x="428" y="385"/>
                    <a:pt x="428" y="385"/>
                    <a:pt x="428" y="385"/>
                  </a:cubicBezTo>
                  <a:cubicBezTo>
                    <a:pt x="420" y="391"/>
                    <a:pt x="414" y="400"/>
                    <a:pt x="408" y="407"/>
                  </a:cubicBezTo>
                  <a:cubicBezTo>
                    <a:pt x="397" y="423"/>
                    <a:pt x="386" y="439"/>
                    <a:pt x="374" y="454"/>
                  </a:cubicBezTo>
                  <a:cubicBezTo>
                    <a:pt x="369" y="451"/>
                    <a:pt x="365" y="448"/>
                    <a:pt x="359" y="446"/>
                  </a:cubicBezTo>
                  <a:cubicBezTo>
                    <a:pt x="358" y="445"/>
                    <a:pt x="357" y="447"/>
                    <a:pt x="359" y="448"/>
                  </a:cubicBezTo>
                  <a:cubicBezTo>
                    <a:pt x="364" y="450"/>
                    <a:pt x="368" y="453"/>
                    <a:pt x="373" y="455"/>
                  </a:cubicBezTo>
                  <a:cubicBezTo>
                    <a:pt x="372" y="457"/>
                    <a:pt x="371" y="458"/>
                    <a:pt x="370" y="459"/>
                  </a:cubicBezTo>
                  <a:cubicBezTo>
                    <a:pt x="355" y="477"/>
                    <a:pt x="337" y="491"/>
                    <a:pt x="319" y="505"/>
                  </a:cubicBezTo>
                  <a:cubicBezTo>
                    <a:pt x="318" y="506"/>
                    <a:pt x="319" y="506"/>
                    <a:pt x="319" y="506"/>
                  </a:cubicBezTo>
                  <a:cubicBezTo>
                    <a:pt x="337" y="495"/>
                    <a:pt x="353" y="484"/>
                    <a:pt x="367" y="468"/>
                  </a:cubicBezTo>
                  <a:cubicBezTo>
                    <a:pt x="370" y="465"/>
                    <a:pt x="373" y="461"/>
                    <a:pt x="376" y="458"/>
                  </a:cubicBezTo>
                  <a:cubicBezTo>
                    <a:pt x="386" y="465"/>
                    <a:pt x="396" y="473"/>
                    <a:pt x="407" y="480"/>
                  </a:cubicBezTo>
                  <a:cubicBezTo>
                    <a:pt x="428" y="491"/>
                    <a:pt x="451" y="487"/>
                    <a:pt x="473" y="483"/>
                  </a:cubicBezTo>
                  <a:cubicBezTo>
                    <a:pt x="493" y="480"/>
                    <a:pt x="512" y="476"/>
                    <a:pt x="531" y="474"/>
                  </a:cubicBezTo>
                  <a:cubicBezTo>
                    <a:pt x="527" y="476"/>
                    <a:pt x="524" y="479"/>
                    <a:pt x="521" y="482"/>
                  </a:cubicBezTo>
                  <a:cubicBezTo>
                    <a:pt x="511" y="491"/>
                    <a:pt x="504" y="499"/>
                    <a:pt x="493" y="507"/>
                  </a:cubicBezTo>
                  <a:cubicBezTo>
                    <a:pt x="486" y="513"/>
                    <a:pt x="479" y="520"/>
                    <a:pt x="473" y="527"/>
                  </a:cubicBezTo>
                  <a:cubicBezTo>
                    <a:pt x="467" y="536"/>
                    <a:pt x="463" y="547"/>
                    <a:pt x="457" y="556"/>
                  </a:cubicBezTo>
                  <a:cubicBezTo>
                    <a:pt x="456" y="557"/>
                    <a:pt x="457" y="559"/>
                    <a:pt x="458" y="557"/>
                  </a:cubicBezTo>
                  <a:cubicBezTo>
                    <a:pt x="465" y="550"/>
                    <a:pt x="470" y="541"/>
                    <a:pt x="476" y="533"/>
                  </a:cubicBezTo>
                  <a:cubicBezTo>
                    <a:pt x="483" y="521"/>
                    <a:pt x="494" y="515"/>
                    <a:pt x="505" y="507"/>
                  </a:cubicBezTo>
                  <a:cubicBezTo>
                    <a:pt x="512" y="502"/>
                    <a:pt x="518" y="497"/>
                    <a:pt x="524" y="491"/>
                  </a:cubicBezTo>
                  <a:cubicBezTo>
                    <a:pt x="529" y="487"/>
                    <a:pt x="544" y="474"/>
                    <a:pt x="551" y="471"/>
                  </a:cubicBezTo>
                  <a:cubicBezTo>
                    <a:pt x="551" y="471"/>
                    <a:pt x="551" y="471"/>
                    <a:pt x="552" y="471"/>
                  </a:cubicBezTo>
                  <a:cubicBezTo>
                    <a:pt x="563" y="470"/>
                    <a:pt x="574" y="474"/>
                    <a:pt x="585" y="479"/>
                  </a:cubicBezTo>
                  <a:cubicBezTo>
                    <a:pt x="596" y="483"/>
                    <a:pt x="607" y="487"/>
                    <a:pt x="618" y="491"/>
                  </a:cubicBezTo>
                  <a:cubicBezTo>
                    <a:pt x="636" y="497"/>
                    <a:pt x="653" y="503"/>
                    <a:pt x="670" y="507"/>
                  </a:cubicBezTo>
                  <a:cubicBezTo>
                    <a:pt x="659" y="518"/>
                    <a:pt x="645" y="518"/>
                    <a:pt x="629" y="517"/>
                  </a:cubicBezTo>
                  <a:cubicBezTo>
                    <a:pt x="614" y="516"/>
                    <a:pt x="601" y="518"/>
                    <a:pt x="592" y="530"/>
                  </a:cubicBezTo>
                  <a:cubicBezTo>
                    <a:pt x="585" y="537"/>
                    <a:pt x="580" y="546"/>
                    <a:pt x="575" y="555"/>
                  </a:cubicBezTo>
                  <a:cubicBezTo>
                    <a:pt x="573" y="559"/>
                    <a:pt x="571" y="563"/>
                    <a:pt x="569" y="566"/>
                  </a:cubicBezTo>
                  <a:cubicBezTo>
                    <a:pt x="561" y="567"/>
                    <a:pt x="554" y="569"/>
                    <a:pt x="547" y="571"/>
                  </a:cubicBezTo>
                  <a:cubicBezTo>
                    <a:pt x="517" y="578"/>
                    <a:pt x="488" y="590"/>
                    <a:pt x="466" y="611"/>
                  </a:cubicBezTo>
                  <a:cubicBezTo>
                    <a:pt x="455" y="622"/>
                    <a:pt x="438" y="639"/>
                    <a:pt x="425" y="646"/>
                  </a:cubicBezTo>
                  <a:cubicBezTo>
                    <a:pt x="398" y="661"/>
                    <a:pt x="327" y="651"/>
                    <a:pt x="299" y="645"/>
                  </a:cubicBezTo>
                  <a:cubicBezTo>
                    <a:pt x="293" y="643"/>
                    <a:pt x="331" y="654"/>
                    <a:pt x="336" y="655"/>
                  </a:cubicBezTo>
                  <a:cubicBezTo>
                    <a:pt x="360" y="661"/>
                    <a:pt x="388" y="664"/>
                    <a:pt x="413" y="659"/>
                  </a:cubicBezTo>
                  <a:cubicBezTo>
                    <a:pt x="403" y="668"/>
                    <a:pt x="392" y="677"/>
                    <a:pt x="382" y="687"/>
                  </a:cubicBezTo>
                  <a:cubicBezTo>
                    <a:pt x="378" y="691"/>
                    <a:pt x="373" y="695"/>
                    <a:pt x="369" y="699"/>
                  </a:cubicBezTo>
                  <a:cubicBezTo>
                    <a:pt x="364" y="702"/>
                    <a:pt x="360" y="702"/>
                    <a:pt x="357" y="702"/>
                  </a:cubicBezTo>
                  <a:cubicBezTo>
                    <a:pt x="355" y="701"/>
                    <a:pt x="332" y="695"/>
                    <a:pt x="325" y="694"/>
                  </a:cubicBezTo>
                  <a:cubicBezTo>
                    <a:pt x="320" y="693"/>
                    <a:pt x="347" y="702"/>
                    <a:pt x="352" y="705"/>
                  </a:cubicBezTo>
                  <a:cubicBezTo>
                    <a:pt x="354" y="706"/>
                    <a:pt x="357" y="707"/>
                    <a:pt x="360" y="708"/>
                  </a:cubicBezTo>
                  <a:cubicBezTo>
                    <a:pt x="355" y="711"/>
                    <a:pt x="350" y="715"/>
                    <a:pt x="346" y="719"/>
                  </a:cubicBezTo>
                  <a:cubicBezTo>
                    <a:pt x="343" y="721"/>
                    <a:pt x="343" y="721"/>
                    <a:pt x="343" y="721"/>
                  </a:cubicBezTo>
                  <a:cubicBezTo>
                    <a:pt x="327" y="729"/>
                    <a:pt x="310" y="732"/>
                    <a:pt x="292" y="732"/>
                  </a:cubicBezTo>
                  <a:cubicBezTo>
                    <a:pt x="290" y="731"/>
                    <a:pt x="288" y="731"/>
                    <a:pt x="286" y="731"/>
                  </a:cubicBezTo>
                  <a:cubicBezTo>
                    <a:pt x="271" y="730"/>
                    <a:pt x="256" y="727"/>
                    <a:pt x="243" y="722"/>
                  </a:cubicBezTo>
                  <a:cubicBezTo>
                    <a:pt x="234" y="715"/>
                    <a:pt x="231" y="705"/>
                    <a:pt x="225" y="696"/>
                  </a:cubicBezTo>
                  <a:cubicBezTo>
                    <a:pt x="223" y="694"/>
                    <a:pt x="220" y="696"/>
                    <a:pt x="221" y="698"/>
                  </a:cubicBezTo>
                  <a:cubicBezTo>
                    <a:pt x="226" y="705"/>
                    <a:pt x="229" y="712"/>
                    <a:pt x="234" y="719"/>
                  </a:cubicBezTo>
                  <a:cubicBezTo>
                    <a:pt x="220" y="715"/>
                    <a:pt x="205" y="714"/>
                    <a:pt x="191" y="713"/>
                  </a:cubicBezTo>
                  <a:cubicBezTo>
                    <a:pt x="187" y="712"/>
                    <a:pt x="183" y="712"/>
                    <a:pt x="178" y="711"/>
                  </a:cubicBezTo>
                  <a:cubicBezTo>
                    <a:pt x="173" y="711"/>
                    <a:pt x="171" y="705"/>
                    <a:pt x="168" y="702"/>
                  </a:cubicBezTo>
                  <a:cubicBezTo>
                    <a:pt x="159" y="691"/>
                    <a:pt x="146" y="684"/>
                    <a:pt x="137" y="672"/>
                  </a:cubicBezTo>
                  <a:cubicBezTo>
                    <a:pt x="137" y="671"/>
                    <a:pt x="136" y="672"/>
                    <a:pt x="136" y="673"/>
                  </a:cubicBezTo>
                  <a:cubicBezTo>
                    <a:pt x="142" y="682"/>
                    <a:pt x="150" y="688"/>
                    <a:pt x="158" y="695"/>
                  </a:cubicBezTo>
                  <a:cubicBezTo>
                    <a:pt x="164" y="701"/>
                    <a:pt x="169" y="706"/>
                    <a:pt x="172" y="713"/>
                  </a:cubicBezTo>
                  <a:cubicBezTo>
                    <a:pt x="173" y="715"/>
                    <a:pt x="178" y="715"/>
                    <a:pt x="178" y="715"/>
                  </a:cubicBezTo>
                  <a:cubicBezTo>
                    <a:pt x="189" y="718"/>
                    <a:pt x="202" y="719"/>
                    <a:pt x="213" y="721"/>
                  </a:cubicBezTo>
                  <a:cubicBezTo>
                    <a:pt x="227" y="723"/>
                    <a:pt x="239" y="729"/>
                    <a:pt x="252" y="734"/>
                  </a:cubicBezTo>
                  <a:cubicBezTo>
                    <a:pt x="255" y="735"/>
                    <a:pt x="257" y="735"/>
                    <a:pt x="260" y="736"/>
                  </a:cubicBezTo>
                  <a:cubicBezTo>
                    <a:pt x="255" y="737"/>
                    <a:pt x="250" y="739"/>
                    <a:pt x="245" y="740"/>
                  </a:cubicBezTo>
                  <a:cubicBezTo>
                    <a:pt x="234" y="743"/>
                    <a:pt x="224" y="748"/>
                    <a:pt x="213" y="752"/>
                  </a:cubicBezTo>
                  <a:cubicBezTo>
                    <a:pt x="204" y="755"/>
                    <a:pt x="192" y="751"/>
                    <a:pt x="182" y="751"/>
                  </a:cubicBezTo>
                  <a:cubicBezTo>
                    <a:pt x="182" y="751"/>
                    <a:pt x="182" y="751"/>
                    <a:pt x="181" y="751"/>
                  </a:cubicBezTo>
                  <a:cubicBezTo>
                    <a:pt x="176" y="751"/>
                    <a:pt x="172" y="750"/>
                    <a:pt x="166" y="750"/>
                  </a:cubicBezTo>
                  <a:cubicBezTo>
                    <a:pt x="151" y="751"/>
                    <a:pt x="135" y="752"/>
                    <a:pt x="120" y="749"/>
                  </a:cubicBezTo>
                  <a:cubicBezTo>
                    <a:pt x="103" y="745"/>
                    <a:pt x="86" y="724"/>
                    <a:pt x="68" y="732"/>
                  </a:cubicBezTo>
                  <a:cubicBezTo>
                    <a:pt x="66" y="733"/>
                    <a:pt x="67" y="736"/>
                    <a:pt x="69" y="735"/>
                  </a:cubicBezTo>
                  <a:cubicBezTo>
                    <a:pt x="80" y="730"/>
                    <a:pt x="94" y="740"/>
                    <a:pt x="104" y="745"/>
                  </a:cubicBezTo>
                  <a:cubicBezTo>
                    <a:pt x="114" y="751"/>
                    <a:pt x="122" y="753"/>
                    <a:pt x="134" y="754"/>
                  </a:cubicBezTo>
                  <a:cubicBezTo>
                    <a:pt x="147" y="756"/>
                    <a:pt x="160" y="754"/>
                    <a:pt x="173" y="755"/>
                  </a:cubicBezTo>
                  <a:cubicBezTo>
                    <a:pt x="184" y="756"/>
                    <a:pt x="191" y="757"/>
                    <a:pt x="202" y="759"/>
                  </a:cubicBezTo>
                  <a:cubicBezTo>
                    <a:pt x="196" y="761"/>
                    <a:pt x="190" y="763"/>
                    <a:pt x="184" y="764"/>
                  </a:cubicBezTo>
                  <a:cubicBezTo>
                    <a:pt x="173" y="767"/>
                    <a:pt x="162" y="771"/>
                    <a:pt x="151" y="776"/>
                  </a:cubicBezTo>
                  <a:cubicBezTo>
                    <a:pt x="130" y="784"/>
                    <a:pt x="110" y="792"/>
                    <a:pt x="91" y="807"/>
                  </a:cubicBezTo>
                  <a:cubicBezTo>
                    <a:pt x="89" y="808"/>
                    <a:pt x="88" y="810"/>
                    <a:pt x="86" y="811"/>
                  </a:cubicBezTo>
                  <a:cubicBezTo>
                    <a:pt x="79" y="814"/>
                    <a:pt x="72" y="818"/>
                    <a:pt x="66" y="821"/>
                  </a:cubicBezTo>
                  <a:cubicBezTo>
                    <a:pt x="63" y="822"/>
                    <a:pt x="61" y="823"/>
                    <a:pt x="58" y="824"/>
                  </a:cubicBezTo>
                  <a:cubicBezTo>
                    <a:pt x="58" y="824"/>
                    <a:pt x="58" y="823"/>
                    <a:pt x="58" y="823"/>
                  </a:cubicBezTo>
                  <a:cubicBezTo>
                    <a:pt x="57" y="824"/>
                    <a:pt x="55" y="825"/>
                    <a:pt x="53" y="826"/>
                  </a:cubicBezTo>
                  <a:cubicBezTo>
                    <a:pt x="53" y="826"/>
                    <a:pt x="53" y="826"/>
                    <a:pt x="53" y="826"/>
                  </a:cubicBezTo>
                  <a:cubicBezTo>
                    <a:pt x="45" y="829"/>
                    <a:pt x="36" y="832"/>
                    <a:pt x="28" y="837"/>
                  </a:cubicBezTo>
                  <a:cubicBezTo>
                    <a:pt x="28" y="837"/>
                    <a:pt x="28" y="837"/>
                    <a:pt x="28" y="837"/>
                  </a:cubicBezTo>
                  <a:cubicBezTo>
                    <a:pt x="27" y="837"/>
                    <a:pt x="27" y="837"/>
                    <a:pt x="26" y="838"/>
                  </a:cubicBezTo>
                  <a:cubicBezTo>
                    <a:pt x="26" y="838"/>
                    <a:pt x="26" y="838"/>
                    <a:pt x="26" y="838"/>
                  </a:cubicBezTo>
                  <a:cubicBezTo>
                    <a:pt x="16" y="845"/>
                    <a:pt x="6" y="852"/>
                    <a:pt x="1" y="864"/>
                  </a:cubicBezTo>
                  <a:cubicBezTo>
                    <a:pt x="0" y="865"/>
                    <a:pt x="2" y="866"/>
                    <a:pt x="2" y="865"/>
                  </a:cubicBezTo>
                  <a:cubicBezTo>
                    <a:pt x="7" y="853"/>
                    <a:pt x="17" y="847"/>
                    <a:pt x="27" y="840"/>
                  </a:cubicBezTo>
                  <a:cubicBezTo>
                    <a:pt x="27" y="840"/>
                    <a:pt x="27" y="840"/>
                    <a:pt x="28" y="840"/>
                  </a:cubicBezTo>
                  <a:cubicBezTo>
                    <a:pt x="40" y="836"/>
                    <a:pt x="51" y="831"/>
                    <a:pt x="63" y="827"/>
                  </a:cubicBezTo>
                  <a:cubicBezTo>
                    <a:pt x="66" y="826"/>
                    <a:pt x="69" y="825"/>
                    <a:pt x="72" y="824"/>
                  </a:cubicBezTo>
                  <a:cubicBezTo>
                    <a:pt x="47" y="846"/>
                    <a:pt x="26" y="873"/>
                    <a:pt x="6" y="899"/>
                  </a:cubicBezTo>
                  <a:cubicBezTo>
                    <a:pt x="5" y="900"/>
                    <a:pt x="7" y="902"/>
                    <a:pt x="8" y="901"/>
                  </a:cubicBezTo>
                  <a:close/>
                  <a:moveTo>
                    <a:pt x="499" y="357"/>
                  </a:moveTo>
                  <a:cubicBezTo>
                    <a:pt x="491" y="377"/>
                    <a:pt x="483" y="397"/>
                    <a:pt x="471" y="414"/>
                  </a:cubicBezTo>
                  <a:cubicBezTo>
                    <a:pt x="470" y="413"/>
                    <a:pt x="469" y="412"/>
                    <a:pt x="468" y="411"/>
                  </a:cubicBezTo>
                  <a:cubicBezTo>
                    <a:pt x="465" y="408"/>
                    <a:pt x="463" y="405"/>
                    <a:pt x="459" y="403"/>
                  </a:cubicBezTo>
                  <a:cubicBezTo>
                    <a:pt x="474" y="389"/>
                    <a:pt x="487" y="373"/>
                    <a:pt x="499" y="357"/>
                  </a:cubicBezTo>
                  <a:close/>
                  <a:moveTo>
                    <a:pt x="451" y="380"/>
                  </a:moveTo>
                  <a:cubicBezTo>
                    <a:pt x="459" y="376"/>
                    <a:pt x="466" y="369"/>
                    <a:pt x="474" y="367"/>
                  </a:cubicBezTo>
                  <a:cubicBezTo>
                    <a:pt x="478" y="366"/>
                    <a:pt x="481" y="366"/>
                    <a:pt x="483" y="366"/>
                  </a:cubicBezTo>
                  <a:cubicBezTo>
                    <a:pt x="474" y="377"/>
                    <a:pt x="464" y="389"/>
                    <a:pt x="454" y="399"/>
                  </a:cubicBezTo>
                  <a:cubicBezTo>
                    <a:pt x="454" y="399"/>
                    <a:pt x="453" y="399"/>
                    <a:pt x="453" y="398"/>
                  </a:cubicBezTo>
                  <a:cubicBezTo>
                    <a:pt x="447" y="394"/>
                    <a:pt x="442" y="390"/>
                    <a:pt x="436" y="386"/>
                  </a:cubicBezTo>
                  <a:cubicBezTo>
                    <a:pt x="441" y="384"/>
                    <a:pt x="446" y="382"/>
                    <a:pt x="451" y="380"/>
                  </a:cubicBezTo>
                  <a:close/>
                  <a:moveTo>
                    <a:pt x="558" y="463"/>
                  </a:moveTo>
                  <a:cubicBezTo>
                    <a:pt x="532" y="462"/>
                    <a:pt x="506" y="469"/>
                    <a:pt x="480" y="473"/>
                  </a:cubicBezTo>
                  <a:cubicBezTo>
                    <a:pt x="457" y="477"/>
                    <a:pt x="431" y="486"/>
                    <a:pt x="409" y="476"/>
                  </a:cubicBezTo>
                  <a:cubicBezTo>
                    <a:pt x="397" y="470"/>
                    <a:pt x="388" y="463"/>
                    <a:pt x="378" y="456"/>
                  </a:cubicBezTo>
                  <a:cubicBezTo>
                    <a:pt x="387" y="444"/>
                    <a:pt x="395" y="432"/>
                    <a:pt x="403" y="420"/>
                  </a:cubicBezTo>
                  <a:cubicBezTo>
                    <a:pt x="409" y="412"/>
                    <a:pt x="415" y="404"/>
                    <a:pt x="422" y="396"/>
                  </a:cubicBezTo>
                  <a:cubicBezTo>
                    <a:pt x="424" y="393"/>
                    <a:pt x="428" y="390"/>
                    <a:pt x="431" y="388"/>
                  </a:cubicBezTo>
                  <a:cubicBezTo>
                    <a:pt x="437" y="394"/>
                    <a:pt x="444" y="398"/>
                    <a:pt x="451" y="403"/>
                  </a:cubicBezTo>
                  <a:cubicBezTo>
                    <a:pt x="441" y="413"/>
                    <a:pt x="431" y="422"/>
                    <a:pt x="420" y="430"/>
                  </a:cubicBezTo>
                  <a:cubicBezTo>
                    <a:pt x="418" y="432"/>
                    <a:pt x="420" y="435"/>
                    <a:pt x="422" y="434"/>
                  </a:cubicBezTo>
                  <a:cubicBezTo>
                    <a:pt x="434" y="425"/>
                    <a:pt x="446" y="416"/>
                    <a:pt x="456" y="406"/>
                  </a:cubicBezTo>
                  <a:cubicBezTo>
                    <a:pt x="458" y="408"/>
                    <a:pt x="461" y="409"/>
                    <a:pt x="463" y="411"/>
                  </a:cubicBezTo>
                  <a:cubicBezTo>
                    <a:pt x="465" y="413"/>
                    <a:pt x="467" y="415"/>
                    <a:pt x="469" y="417"/>
                  </a:cubicBezTo>
                  <a:cubicBezTo>
                    <a:pt x="461" y="428"/>
                    <a:pt x="451" y="438"/>
                    <a:pt x="438" y="445"/>
                  </a:cubicBezTo>
                  <a:cubicBezTo>
                    <a:pt x="438" y="445"/>
                    <a:pt x="438" y="447"/>
                    <a:pt x="439" y="447"/>
                  </a:cubicBezTo>
                  <a:cubicBezTo>
                    <a:pt x="452" y="440"/>
                    <a:pt x="462" y="430"/>
                    <a:pt x="471" y="419"/>
                  </a:cubicBezTo>
                  <a:cubicBezTo>
                    <a:pt x="473" y="421"/>
                    <a:pt x="474" y="423"/>
                    <a:pt x="477" y="425"/>
                  </a:cubicBezTo>
                  <a:cubicBezTo>
                    <a:pt x="481" y="429"/>
                    <a:pt x="487" y="430"/>
                    <a:pt x="493" y="432"/>
                  </a:cubicBezTo>
                  <a:cubicBezTo>
                    <a:pt x="502" y="434"/>
                    <a:pt x="510" y="431"/>
                    <a:pt x="519" y="435"/>
                  </a:cubicBezTo>
                  <a:cubicBezTo>
                    <a:pt x="522" y="436"/>
                    <a:pt x="525" y="438"/>
                    <a:pt x="528" y="439"/>
                  </a:cubicBezTo>
                  <a:cubicBezTo>
                    <a:pt x="522" y="440"/>
                    <a:pt x="515" y="441"/>
                    <a:pt x="508" y="442"/>
                  </a:cubicBezTo>
                  <a:cubicBezTo>
                    <a:pt x="495" y="442"/>
                    <a:pt x="482" y="442"/>
                    <a:pt x="469" y="440"/>
                  </a:cubicBezTo>
                  <a:cubicBezTo>
                    <a:pt x="466" y="440"/>
                    <a:pt x="465" y="444"/>
                    <a:pt x="468" y="444"/>
                  </a:cubicBezTo>
                  <a:cubicBezTo>
                    <a:pt x="480" y="446"/>
                    <a:pt x="492" y="447"/>
                    <a:pt x="505" y="447"/>
                  </a:cubicBezTo>
                  <a:cubicBezTo>
                    <a:pt x="515" y="447"/>
                    <a:pt x="528" y="448"/>
                    <a:pt x="538" y="445"/>
                  </a:cubicBezTo>
                  <a:cubicBezTo>
                    <a:pt x="539" y="446"/>
                    <a:pt x="540" y="447"/>
                    <a:pt x="542" y="448"/>
                  </a:cubicBezTo>
                  <a:cubicBezTo>
                    <a:pt x="549" y="453"/>
                    <a:pt x="556" y="459"/>
                    <a:pt x="563" y="464"/>
                  </a:cubicBezTo>
                  <a:cubicBezTo>
                    <a:pt x="561" y="463"/>
                    <a:pt x="560" y="463"/>
                    <a:pt x="558" y="463"/>
                  </a:cubicBezTo>
                  <a:close/>
                  <a:moveTo>
                    <a:pt x="588" y="431"/>
                  </a:moveTo>
                  <a:cubicBezTo>
                    <a:pt x="599" y="437"/>
                    <a:pt x="607" y="446"/>
                    <a:pt x="614" y="456"/>
                  </a:cubicBezTo>
                  <a:cubicBezTo>
                    <a:pt x="622" y="468"/>
                    <a:pt x="630" y="481"/>
                    <a:pt x="642" y="490"/>
                  </a:cubicBezTo>
                  <a:cubicBezTo>
                    <a:pt x="631" y="487"/>
                    <a:pt x="621" y="483"/>
                    <a:pt x="610" y="480"/>
                  </a:cubicBezTo>
                  <a:cubicBezTo>
                    <a:pt x="604" y="478"/>
                    <a:pt x="592" y="468"/>
                    <a:pt x="589" y="466"/>
                  </a:cubicBezTo>
                  <a:cubicBezTo>
                    <a:pt x="576" y="459"/>
                    <a:pt x="562" y="452"/>
                    <a:pt x="549" y="444"/>
                  </a:cubicBezTo>
                  <a:cubicBezTo>
                    <a:pt x="536" y="436"/>
                    <a:pt x="522" y="428"/>
                    <a:pt x="507" y="428"/>
                  </a:cubicBezTo>
                  <a:cubicBezTo>
                    <a:pt x="492" y="428"/>
                    <a:pt x="482" y="425"/>
                    <a:pt x="473" y="416"/>
                  </a:cubicBezTo>
                  <a:cubicBezTo>
                    <a:pt x="478" y="409"/>
                    <a:pt x="482" y="402"/>
                    <a:pt x="486" y="394"/>
                  </a:cubicBezTo>
                  <a:cubicBezTo>
                    <a:pt x="492" y="384"/>
                    <a:pt x="497" y="373"/>
                    <a:pt x="503" y="362"/>
                  </a:cubicBezTo>
                  <a:cubicBezTo>
                    <a:pt x="506" y="355"/>
                    <a:pt x="507" y="349"/>
                    <a:pt x="511" y="343"/>
                  </a:cubicBezTo>
                  <a:cubicBezTo>
                    <a:pt x="511" y="342"/>
                    <a:pt x="512" y="342"/>
                    <a:pt x="512" y="341"/>
                  </a:cubicBezTo>
                  <a:cubicBezTo>
                    <a:pt x="518" y="334"/>
                    <a:pt x="523" y="326"/>
                    <a:pt x="529" y="319"/>
                  </a:cubicBezTo>
                  <a:cubicBezTo>
                    <a:pt x="536" y="310"/>
                    <a:pt x="543" y="300"/>
                    <a:pt x="551" y="292"/>
                  </a:cubicBezTo>
                  <a:cubicBezTo>
                    <a:pt x="559" y="283"/>
                    <a:pt x="566" y="274"/>
                    <a:pt x="577" y="269"/>
                  </a:cubicBezTo>
                  <a:cubicBezTo>
                    <a:pt x="584" y="265"/>
                    <a:pt x="604" y="255"/>
                    <a:pt x="616" y="249"/>
                  </a:cubicBezTo>
                  <a:cubicBezTo>
                    <a:pt x="622" y="246"/>
                    <a:pt x="628" y="244"/>
                    <a:pt x="634" y="241"/>
                  </a:cubicBezTo>
                  <a:cubicBezTo>
                    <a:pt x="647" y="234"/>
                    <a:pt x="658" y="225"/>
                    <a:pt x="671" y="219"/>
                  </a:cubicBezTo>
                  <a:cubicBezTo>
                    <a:pt x="694" y="206"/>
                    <a:pt x="716" y="214"/>
                    <a:pt x="739" y="222"/>
                  </a:cubicBezTo>
                  <a:cubicBezTo>
                    <a:pt x="762" y="230"/>
                    <a:pt x="785" y="235"/>
                    <a:pt x="808" y="241"/>
                  </a:cubicBezTo>
                  <a:cubicBezTo>
                    <a:pt x="771" y="249"/>
                    <a:pt x="740" y="282"/>
                    <a:pt x="711" y="305"/>
                  </a:cubicBezTo>
                  <a:cubicBezTo>
                    <a:pt x="705" y="309"/>
                    <a:pt x="686" y="327"/>
                    <a:pt x="680" y="321"/>
                  </a:cubicBezTo>
                  <a:cubicBezTo>
                    <a:pt x="676" y="316"/>
                    <a:pt x="668" y="313"/>
                    <a:pt x="662" y="314"/>
                  </a:cubicBezTo>
                  <a:cubicBezTo>
                    <a:pt x="640" y="315"/>
                    <a:pt x="623" y="331"/>
                    <a:pt x="605" y="340"/>
                  </a:cubicBezTo>
                  <a:cubicBezTo>
                    <a:pt x="604" y="340"/>
                    <a:pt x="605" y="341"/>
                    <a:pt x="605" y="341"/>
                  </a:cubicBezTo>
                  <a:cubicBezTo>
                    <a:pt x="626" y="331"/>
                    <a:pt x="662" y="302"/>
                    <a:pt x="681" y="327"/>
                  </a:cubicBezTo>
                  <a:cubicBezTo>
                    <a:pt x="681" y="328"/>
                    <a:pt x="682" y="328"/>
                    <a:pt x="683" y="328"/>
                  </a:cubicBezTo>
                  <a:cubicBezTo>
                    <a:pt x="727" y="304"/>
                    <a:pt x="769" y="247"/>
                    <a:pt x="822" y="245"/>
                  </a:cubicBezTo>
                  <a:cubicBezTo>
                    <a:pt x="841" y="251"/>
                    <a:pt x="859" y="259"/>
                    <a:pt x="877" y="266"/>
                  </a:cubicBezTo>
                  <a:cubicBezTo>
                    <a:pt x="896" y="272"/>
                    <a:pt x="913" y="268"/>
                    <a:pt x="931" y="262"/>
                  </a:cubicBezTo>
                  <a:cubicBezTo>
                    <a:pt x="952" y="255"/>
                    <a:pt x="969" y="264"/>
                    <a:pt x="989" y="270"/>
                  </a:cubicBezTo>
                  <a:cubicBezTo>
                    <a:pt x="1015" y="278"/>
                    <a:pt x="1037" y="277"/>
                    <a:pt x="1063" y="273"/>
                  </a:cubicBezTo>
                  <a:cubicBezTo>
                    <a:pt x="1069" y="272"/>
                    <a:pt x="1075" y="272"/>
                    <a:pt x="1080" y="271"/>
                  </a:cubicBezTo>
                  <a:cubicBezTo>
                    <a:pt x="1065" y="277"/>
                    <a:pt x="1049" y="282"/>
                    <a:pt x="1033" y="287"/>
                  </a:cubicBezTo>
                  <a:cubicBezTo>
                    <a:pt x="1020" y="290"/>
                    <a:pt x="1003" y="293"/>
                    <a:pt x="993" y="302"/>
                  </a:cubicBezTo>
                  <a:cubicBezTo>
                    <a:pt x="981" y="303"/>
                    <a:pt x="971" y="318"/>
                    <a:pt x="964" y="326"/>
                  </a:cubicBezTo>
                  <a:cubicBezTo>
                    <a:pt x="958" y="333"/>
                    <a:pt x="951" y="339"/>
                    <a:pt x="943" y="345"/>
                  </a:cubicBezTo>
                  <a:cubicBezTo>
                    <a:pt x="942" y="345"/>
                    <a:pt x="941" y="345"/>
                    <a:pt x="939" y="346"/>
                  </a:cubicBezTo>
                  <a:cubicBezTo>
                    <a:pt x="931" y="350"/>
                    <a:pt x="924" y="354"/>
                    <a:pt x="915" y="357"/>
                  </a:cubicBezTo>
                  <a:cubicBezTo>
                    <a:pt x="902" y="356"/>
                    <a:pt x="892" y="355"/>
                    <a:pt x="880" y="348"/>
                  </a:cubicBezTo>
                  <a:cubicBezTo>
                    <a:pt x="868" y="340"/>
                    <a:pt x="857" y="330"/>
                    <a:pt x="845" y="323"/>
                  </a:cubicBezTo>
                  <a:cubicBezTo>
                    <a:pt x="845" y="322"/>
                    <a:pt x="845" y="323"/>
                    <a:pt x="845" y="323"/>
                  </a:cubicBezTo>
                  <a:cubicBezTo>
                    <a:pt x="858" y="333"/>
                    <a:pt x="869" y="345"/>
                    <a:pt x="882" y="354"/>
                  </a:cubicBezTo>
                  <a:cubicBezTo>
                    <a:pt x="885" y="356"/>
                    <a:pt x="889" y="359"/>
                    <a:pt x="892" y="361"/>
                  </a:cubicBezTo>
                  <a:cubicBezTo>
                    <a:pt x="889" y="361"/>
                    <a:pt x="886" y="361"/>
                    <a:pt x="883" y="360"/>
                  </a:cubicBezTo>
                  <a:cubicBezTo>
                    <a:pt x="874" y="360"/>
                    <a:pt x="866" y="359"/>
                    <a:pt x="858" y="360"/>
                  </a:cubicBezTo>
                  <a:cubicBezTo>
                    <a:pt x="849" y="361"/>
                    <a:pt x="765" y="333"/>
                    <a:pt x="756" y="329"/>
                  </a:cubicBezTo>
                  <a:cubicBezTo>
                    <a:pt x="754" y="328"/>
                    <a:pt x="806" y="356"/>
                    <a:pt x="809" y="357"/>
                  </a:cubicBezTo>
                  <a:cubicBezTo>
                    <a:pt x="822" y="363"/>
                    <a:pt x="842" y="377"/>
                    <a:pt x="851" y="378"/>
                  </a:cubicBezTo>
                  <a:cubicBezTo>
                    <a:pt x="851" y="378"/>
                    <a:pt x="852" y="378"/>
                    <a:pt x="853" y="378"/>
                  </a:cubicBezTo>
                  <a:cubicBezTo>
                    <a:pt x="842" y="384"/>
                    <a:pt x="831" y="392"/>
                    <a:pt x="819" y="397"/>
                  </a:cubicBezTo>
                  <a:cubicBezTo>
                    <a:pt x="816" y="399"/>
                    <a:pt x="817" y="405"/>
                    <a:pt x="821" y="403"/>
                  </a:cubicBezTo>
                  <a:cubicBezTo>
                    <a:pt x="841" y="395"/>
                    <a:pt x="858" y="381"/>
                    <a:pt x="880" y="379"/>
                  </a:cubicBezTo>
                  <a:cubicBezTo>
                    <a:pt x="880" y="379"/>
                    <a:pt x="880" y="379"/>
                    <a:pt x="880" y="379"/>
                  </a:cubicBezTo>
                  <a:cubicBezTo>
                    <a:pt x="881" y="379"/>
                    <a:pt x="881" y="379"/>
                    <a:pt x="882" y="379"/>
                  </a:cubicBezTo>
                  <a:cubicBezTo>
                    <a:pt x="891" y="379"/>
                    <a:pt x="900" y="378"/>
                    <a:pt x="909" y="376"/>
                  </a:cubicBezTo>
                  <a:cubicBezTo>
                    <a:pt x="900" y="387"/>
                    <a:pt x="891" y="398"/>
                    <a:pt x="881" y="408"/>
                  </a:cubicBezTo>
                  <a:cubicBezTo>
                    <a:pt x="870" y="420"/>
                    <a:pt x="857" y="431"/>
                    <a:pt x="845" y="442"/>
                  </a:cubicBezTo>
                  <a:cubicBezTo>
                    <a:pt x="840" y="447"/>
                    <a:pt x="835" y="452"/>
                    <a:pt x="830" y="457"/>
                  </a:cubicBezTo>
                  <a:cubicBezTo>
                    <a:pt x="822" y="462"/>
                    <a:pt x="815" y="466"/>
                    <a:pt x="806" y="470"/>
                  </a:cubicBezTo>
                  <a:cubicBezTo>
                    <a:pt x="800" y="473"/>
                    <a:pt x="793" y="476"/>
                    <a:pt x="786" y="479"/>
                  </a:cubicBezTo>
                  <a:cubicBezTo>
                    <a:pt x="780" y="478"/>
                    <a:pt x="774" y="478"/>
                    <a:pt x="768" y="478"/>
                  </a:cubicBezTo>
                  <a:cubicBezTo>
                    <a:pt x="759" y="478"/>
                    <a:pt x="750" y="476"/>
                    <a:pt x="740" y="477"/>
                  </a:cubicBezTo>
                  <a:cubicBezTo>
                    <a:pt x="725" y="477"/>
                    <a:pt x="710" y="469"/>
                    <a:pt x="695" y="465"/>
                  </a:cubicBezTo>
                  <a:cubicBezTo>
                    <a:pt x="691" y="465"/>
                    <a:pt x="688" y="464"/>
                    <a:pt x="684" y="463"/>
                  </a:cubicBezTo>
                  <a:cubicBezTo>
                    <a:pt x="678" y="463"/>
                    <a:pt x="692" y="471"/>
                    <a:pt x="670" y="467"/>
                  </a:cubicBezTo>
                  <a:cubicBezTo>
                    <a:pt x="664" y="466"/>
                    <a:pt x="658" y="462"/>
                    <a:pt x="654" y="457"/>
                  </a:cubicBezTo>
                  <a:cubicBezTo>
                    <a:pt x="647" y="450"/>
                    <a:pt x="641" y="441"/>
                    <a:pt x="635" y="432"/>
                  </a:cubicBezTo>
                  <a:cubicBezTo>
                    <a:pt x="635" y="432"/>
                    <a:pt x="635" y="432"/>
                    <a:pt x="635" y="432"/>
                  </a:cubicBezTo>
                  <a:cubicBezTo>
                    <a:pt x="645" y="447"/>
                    <a:pt x="661" y="476"/>
                    <a:pt x="683" y="469"/>
                  </a:cubicBezTo>
                  <a:cubicBezTo>
                    <a:pt x="690" y="467"/>
                    <a:pt x="704" y="474"/>
                    <a:pt x="711" y="476"/>
                  </a:cubicBezTo>
                  <a:cubicBezTo>
                    <a:pt x="716" y="478"/>
                    <a:pt x="720" y="480"/>
                    <a:pt x="724" y="481"/>
                  </a:cubicBezTo>
                  <a:cubicBezTo>
                    <a:pt x="728" y="482"/>
                    <a:pt x="731" y="486"/>
                    <a:pt x="734" y="486"/>
                  </a:cubicBezTo>
                  <a:cubicBezTo>
                    <a:pt x="741" y="486"/>
                    <a:pt x="750" y="488"/>
                    <a:pt x="758" y="489"/>
                  </a:cubicBezTo>
                  <a:cubicBezTo>
                    <a:pt x="754" y="490"/>
                    <a:pt x="750" y="492"/>
                    <a:pt x="745" y="493"/>
                  </a:cubicBezTo>
                  <a:cubicBezTo>
                    <a:pt x="727" y="499"/>
                    <a:pt x="708" y="504"/>
                    <a:pt x="688" y="502"/>
                  </a:cubicBezTo>
                  <a:cubicBezTo>
                    <a:pt x="681" y="501"/>
                    <a:pt x="674" y="500"/>
                    <a:pt x="667" y="498"/>
                  </a:cubicBezTo>
                  <a:cubicBezTo>
                    <a:pt x="649" y="494"/>
                    <a:pt x="625" y="465"/>
                    <a:pt x="612" y="448"/>
                  </a:cubicBezTo>
                  <a:cubicBezTo>
                    <a:pt x="597" y="429"/>
                    <a:pt x="575" y="426"/>
                    <a:pt x="558" y="412"/>
                  </a:cubicBezTo>
                  <a:cubicBezTo>
                    <a:pt x="558" y="411"/>
                    <a:pt x="557" y="412"/>
                    <a:pt x="558" y="412"/>
                  </a:cubicBezTo>
                  <a:cubicBezTo>
                    <a:pt x="566" y="420"/>
                    <a:pt x="577" y="425"/>
                    <a:pt x="588" y="431"/>
                  </a:cubicBezTo>
                  <a:close/>
                  <a:moveTo>
                    <a:pt x="599" y="530"/>
                  </a:moveTo>
                  <a:cubicBezTo>
                    <a:pt x="610" y="520"/>
                    <a:pt x="629" y="524"/>
                    <a:pt x="642" y="524"/>
                  </a:cubicBezTo>
                  <a:cubicBezTo>
                    <a:pt x="656" y="525"/>
                    <a:pt x="668" y="520"/>
                    <a:pt x="677" y="509"/>
                  </a:cubicBezTo>
                  <a:cubicBezTo>
                    <a:pt x="680" y="510"/>
                    <a:pt x="687" y="510"/>
                    <a:pt x="688" y="510"/>
                  </a:cubicBezTo>
                  <a:cubicBezTo>
                    <a:pt x="709" y="514"/>
                    <a:pt x="732" y="509"/>
                    <a:pt x="752" y="502"/>
                  </a:cubicBezTo>
                  <a:cubicBezTo>
                    <a:pt x="768" y="497"/>
                    <a:pt x="784" y="492"/>
                    <a:pt x="799" y="486"/>
                  </a:cubicBezTo>
                  <a:cubicBezTo>
                    <a:pt x="799" y="486"/>
                    <a:pt x="798" y="486"/>
                    <a:pt x="798" y="487"/>
                  </a:cubicBezTo>
                  <a:cubicBezTo>
                    <a:pt x="787" y="496"/>
                    <a:pt x="777" y="506"/>
                    <a:pt x="766" y="516"/>
                  </a:cubicBezTo>
                  <a:cubicBezTo>
                    <a:pt x="757" y="523"/>
                    <a:pt x="749" y="530"/>
                    <a:pt x="739" y="536"/>
                  </a:cubicBezTo>
                  <a:cubicBezTo>
                    <a:pt x="720" y="549"/>
                    <a:pt x="711" y="552"/>
                    <a:pt x="690" y="555"/>
                  </a:cubicBezTo>
                  <a:cubicBezTo>
                    <a:pt x="678" y="557"/>
                    <a:pt x="667" y="559"/>
                    <a:pt x="655" y="561"/>
                  </a:cubicBezTo>
                  <a:cubicBezTo>
                    <a:pt x="642" y="562"/>
                    <a:pt x="629" y="558"/>
                    <a:pt x="617" y="560"/>
                  </a:cubicBezTo>
                  <a:cubicBezTo>
                    <a:pt x="604" y="562"/>
                    <a:pt x="590" y="563"/>
                    <a:pt x="577" y="565"/>
                  </a:cubicBezTo>
                  <a:cubicBezTo>
                    <a:pt x="577" y="565"/>
                    <a:pt x="577" y="565"/>
                    <a:pt x="577" y="565"/>
                  </a:cubicBezTo>
                  <a:cubicBezTo>
                    <a:pt x="584" y="553"/>
                    <a:pt x="589" y="540"/>
                    <a:pt x="599" y="5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2425"/>
            <p:cNvSpPr>
              <a:spLocks noEditPoints="1"/>
            </p:cNvSpPr>
            <p:nvPr/>
          </p:nvSpPr>
          <p:spPr bwMode="auto">
            <a:xfrm>
              <a:off x="6759615" y="-157165"/>
              <a:ext cx="3649684" cy="2663844"/>
            </a:xfrm>
            <a:custGeom>
              <a:avLst/>
              <a:gdLst>
                <a:gd name="T0" fmla="*/ 927 w 972"/>
                <a:gd name="T1" fmla="*/ 597 h 709"/>
                <a:gd name="T2" fmla="*/ 884 w 972"/>
                <a:gd name="T3" fmla="*/ 589 h 709"/>
                <a:gd name="T4" fmla="*/ 869 w 972"/>
                <a:gd name="T5" fmla="*/ 578 h 709"/>
                <a:gd name="T6" fmla="*/ 821 w 972"/>
                <a:gd name="T7" fmla="*/ 555 h 709"/>
                <a:gd name="T8" fmla="*/ 815 w 972"/>
                <a:gd name="T9" fmla="*/ 550 h 709"/>
                <a:gd name="T10" fmla="*/ 659 w 972"/>
                <a:gd name="T11" fmla="*/ 491 h 709"/>
                <a:gd name="T12" fmla="*/ 780 w 972"/>
                <a:gd name="T13" fmla="*/ 459 h 709"/>
                <a:gd name="T14" fmla="*/ 753 w 972"/>
                <a:gd name="T15" fmla="*/ 454 h 709"/>
                <a:gd name="T16" fmla="*/ 711 w 972"/>
                <a:gd name="T17" fmla="*/ 478 h 709"/>
                <a:gd name="T18" fmla="*/ 629 w 972"/>
                <a:gd name="T19" fmla="*/ 439 h 709"/>
                <a:gd name="T20" fmla="*/ 425 w 972"/>
                <a:gd name="T21" fmla="*/ 379 h 709"/>
                <a:gd name="T22" fmla="*/ 486 w 972"/>
                <a:gd name="T23" fmla="*/ 366 h 709"/>
                <a:gd name="T24" fmla="*/ 676 w 972"/>
                <a:gd name="T25" fmla="*/ 404 h 709"/>
                <a:gd name="T26" fmla="*/ 604 w 972"/>
                <a:gd name="T27" fmla="*/ 386 h 709"/>
                <a:gd name="T28" fmla="*/ 706 w 972"/>
                <a:gd name="T29" fmla="*/ 362 h 709"/>
                <a:gd name="T30" fmla="*/ 692 w 972"/>
                <a:gd name="T31" fmla="*/ 341 h 709"/>
                <a:gd name="T32" fmla="*/ 588 w 972"/>
                <a:gd name="T33" fmla="*/ 381 h 709"/>
                <a:gd name="T34" fmla="*/ 442 w 972"/>
                <a:gd name="T35" fmla="*/ 346 h 709"/>
                <a:gd name="T36" fmla="*/ 439 w 972"/>
                <a:gd name="T37" fmla="*/ 342 h 709"/>
                <a:gd name="T38" fmla="*/ 389 w 972"/>
                <a:gd name="T39" fmla="*/ 335 h 709"/>
                <a:gd name="T40" fmla="*/ 349 w 972"/>
                <a:gd name="T41" fmla="*/ 278 h 709"/>
                <a:gd name="T42" fmla="*/ 268 w 972"/>
                <a:gd name="T43" fmla="*/ 180 h 709"/>
                <a:gd name="T44" fmla="*/ 142 w 972"/>
                <a:gd name="T45" fmla="*/ 74 h 709"/>
                <a:gd name="T46" fmla="*/ 155 w 972"/>
                <a:gd name="T47" fmla="*/ 110 h 709"/>
                <a:gd name="T48" fmla="*/ 296 w 972"/>
                <a:gd name="T49" fmla="*/ 262 h 709"/>
                <a:gd name="T50" fmla="*/ 296 w 972"/>
                <a:gd name="T51" fmla="*/ 333 h 709"/>
                <a:gd name="T52" fmla="*/ 260 w 972"/>
                <a:gd name="T53" fmla="*/ 388 h 709"/>
                <a:gd name="T54" fmla="*/ 90 w 972"/>
                <a:gd name="T55" fmla="*/ 433 h 709"/>
                <a:gd name="T56" fmla="*/ 245 w 972"/>
                <a:gd name="T57" fmla="*/ 405 h 709"/>
                <a:gd name="T58" fmla="*/ 212 w 972"/>
                <a:gd name="T59" fmla="*/ 438 h 709"/>
                <a:gd name="T60" fmla="*/ 276 w 972"/>
                <a:gd name="T61" fmla="*/ 376 h 709"/>
                <a:gd name="T62" fmla="*/ 279 w 972"/>
                <a:gd name="T63" fmla="*/ 383 h 709"/>
                <a:gd name="T64" fmla="*/ 323 w 972"/>
                <a:gd name="T65" fmla="*/ 287 h 709"/>
                <a:gd name="T66" fmla="*/ 366 w 972"/>
                <a:gd name="T67" fmla="*/ 341 h 709"/>
                <a:gd name="T68" fmla="*/ 412 w 972"/>
                <a:gd name="T69" fmla="*/ 401 h 709"/>
                <a:gd name="T70" fmla="*/ 420 w 972"/>
                <a:gd name="T71" fmla="*/ 443 h 709"/>
                <a:gd name="T72" fmla="*/ 460 w 972"/>
                <a:gd name="T73" fmla="*/ 508 h 709"/>
                <a:gd name="T74" fmla="*/ 479 w 972"/>
                <a:gd name="T75" fmla="*/ 627 h 709"/>
                <a:gd name="T76" fmla="*/ 465 w 972"/>
                <a:gd name="T77" fmla="*/ 525 h 709"/>
                <a:gd name="T78" fmla="*/ 556 w 972"/>
                <a:gd name="T79" fmla="*/ 609 h 709"/>
                <a:gd name="T80" fmla="*/ 632 w 972"/>
                <a:gd name="T81" fmla="*/ 645 h 709"/>
                <a:gd name="T82" fmla="*/ 509 w 972"/>
                <a:gd name="T83" fmla="*/ 453 h 709"/>
                <a:gd name="T84" fmla="*/ 572 w 972"/>
                <a:gd name="T85" fmla="*/ 431 h 709"/>
                <a:gd name="T86" fmla="*/ 678 w 972"/>
                <a:gd name="T87" fmla="*/ 521 h 709"/>
                <a:gd name="T88" fmla="*/ 740 w 972"/>
                <a:gd name="T89" fmla="*/ 597 h 709"/>
                <a:gd name="T90" fmla="*/ 795 w 972"/>
                <a:gd name="T91" fmla="*/ 709 h 709"/>
                <a:gd name="T92" fmla="*/ 752 w 972"/>
                <a:gd name="T93" fmla="*/ 611 h 709"/>
                <a:gd name="T94" fmla="*/ 751 w 972"/>
                <a:gd name="T95" fmla="*/ 602 h 709"/>
                <a:gd name="T96" fmla="*/ 743 w 972"/>
                <a:gd name="T97" fmla="*/ 547 h 709"/>
                <a:gd name="T98" fmla="*/ 830 w 972"/>
                <a:gd name="T99" fmla="*/ 609 h 709"/>
                <a:gd name="T100" fmla="*/ 824 w 972"/>
                <a:gd name="T101" fmla="*/ 565 h 709"/>
                <a:gd name="T102" fmla="*/ 926 w 972"/>
                <a:gd name="T103" fmla="*/ 626 h 709"/>
                <a:gd name="T104" fmla="*/ 921 w 972"/>
                <a:gd name="T105" fmla="*/ 615 h 709"/>
                <a:gd name="T106" fmla="*/ 497 w 972"/>
                <a:gd name="T107" fmla="*/ 448 h 709"/>
                <a:gd name="T108" fmla="*/ 449 w 972"/>
                <a:gd name="T109" fmla="*/ 455 h 709"/>
                <a:gd name="T110" fmla="*/ 474 w 972"/>
                <a:gd name="T111" fmla="*/ 419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2" h="709">
                  <a:moveTo>
                    <a:pt x="918" y="599"/>
                  </a:moveTo>
                  <a:cubicBezTo>
                    <a:pt x="926" y="598"/>
                    <a:pt x="933" y="598"/>
                    <a:pt x="941" y="599"/>
                  </a:cubicBezTo>
                  <a:cubicBezTo>
                    <a:pt x="948" y="600"/>
                    <a:pt x="956" y="598"/>
                    <a:pt x="963" y="597"/>
                  </a:cubicBezTo>
                  <a:cubicBezTo>
                    <a:pt x="963" y="597"/>
                    <a:pt x="963" y="597"/>
                    <a:pt x="963" y="597"/>
                  </a:cubicBezTo>
                  <a:cubicBezTo>
                    <a:pt x="950" y="600"/>
                    <a:pt x="939" y="598"/>
                    <a:pt x="927" y="597"/>
                  </a:cubicBezTo>
                  <a:cubicBezTo>
                    <a:pt x="920" y="596"/>
                    <a:pt x="913" y="598"/>
                    <a:pt x="906" y="596"/>
                  </a:cubicBezTo>
                  <a:cubicBezTo>
                    <a:pt x="902" y="595"/>
                    <a:pt x="895" y="594"/>
                    <a:pt x="891" y="591"/>
                  </a:cubicBezTo>
                  <a:cubicBezTo>
                    <a:pt x="891" y="591"/>
                    <a:pt x="891" y="591"/>
                    <a:pt x="890" y="590"/>
                  </a:cubicBezTo>
                  <a:cubicBezTo>
                    <a:pt x="890" y="590"/>
                    <a:pt x="889" y="590"/>
                    <a:pt x="889" y="590"/>
                  </a:cubicBezTo>
                  <a:cubicBezTo>
                    <a:pt x="887" y="590"/>
                    <a:pt x="886" y="589"/>
                    <a:pt x="884" y="589"/>
                  </a:cubicBezTo>
                  <a:cubicBezTo>
                    <a:pt x="884" y="589"/>
                    <a:pt x="884" y="589"/>
                    <a:pt x="883" y="589"/>
                  </a:cubicBezTo>
                  <a:cubicBezTo>
                    <a:pt x="883" y="588"/>
                    <a:pt x="882" y="587"/>
                    <a:pt x="881" y="587"/>
                  </a:cubicBezTo>
                  <a:cubicBezTo>
                    <a:pt x="879" y="587"/>
                    <a:pt x="878" y="587"/>
                    <a:pt x="877" y="587"/>
                  </a:cubicBezTo>
                  <a:cubicBezTo>
                    <a:pt x="875" y="586"/>
                    <a:pt x="874" y="585"/>
                    <a:pt x="872" y="584"/>
                  </a:cubicBezTo>
                  <a:cubicBezTo>
                    <a:pt x="870" y="583"/>
                    <a:pt x="871" y="579"/>
                    <a:pt x="869" y="578"/>
                  </a:cubicBezTo>
                  <a:cubicBezTo>
                    <a:pt x="866" y="576"/>
                    <a:pt x="862" y="574"/>
                    <a:pt x="859" y="572"/>
                  </a:cubicBezTo>
                  <a:cubicBezTo>
                    <a:pt x="854" y="570"/>
                    <a:pt x="850" y="567"/>
                    <a:pt x="846" y="565"/>
                  </a:cubicBezTo>
                  <a:cubicBezTo>
                    <a:pt x="841" y="563"/>
                    <a:pt x="837" y="562"/>
                    <a:pt x="833" y="560"/>
                  </a:cubicBezTo>
                  <a:cubicBezTo>
                    <a:pt x="830" y="559"/>
                    <a:pt x="827" y="556"/>
                    <a:pt x="824" y="556"/>
                  </a:cubicBezTo>
                  <a:cubicBezTo>
                    <a:pt x="823" y="556"/>
                    <a:pt x="822" y="556"/>
                    <a:pt x="821" y="555"/>
                  </a:cubicBezTo>
                  <a:cubicBezTo>
                    <a:pt x="822" y="555"/>
                    <a:pt x="823" y="555"/>
                    <a:pt x="823" y="555"/>
                  </a:cubicBezTo>
                  <a:cubicBezTo>
                    <a:pt x="832" y="554"/>
                    <a:pt x="842" y="555"/>
                    <a:pt x="851" y="554"/>
                  </a:cubicBezTo>
                  <a:cubicBezTo>
                    <a:pt x="851" y="554"/>
                    <a:pt x="851" y="553"/>
                    <a:pt x="851" y="553"/>
                  </a:cubicBezTo>
                  <a:cubicBezTo>
                    <a:pt x="839" y="554"/>
                    <a:pt x="828" y="553"/>
                    <a:pt x="817" y="551"/>
                  </a:cubicBezTo>
                  <a:cubicBezTo>
                    <a:pt x="816" y="551"/>
                    <a:pt x="816" y="550"/>
                    <a:pt x="815" y="550"/>
                  </a:cubicBezTo>
                  <a:cubicBezTo>
                    <a:pt x="812" y="550"/>
                    <a:pt x="809" y="549"/>
                    <a:pt x="806" y="549"/>
                  </a:cubicBezTo>
                  <a:cubicBezTo>
                    <a:pt x="799" y="548"/>
                    <a:pt x="791" y="546"/>
                    <a:pt x="784" y="545"/>
                  </a:cubicBezTo>
                  <a:cubicBezTo>
                    <a:pt x="761" y="540"/>
                    <a:pt x="739" y="536"/>
                    <a:pt x="717" y="527"/>
                  </a:cubicBezTo>
                  <a:cubicBezTo>
                    <a:pt x="697" y="519"/>
                    <a:pt x="677" y="508"/>
                    <a:pt x="661" y="493"/>
                  </a:cubicBezTo>
                  <a:cubicBezTo>
                    <a:pt x="660" y="492"/>
                    <a:pt x="659" y="491"/>
                    <a:pt x="659" y="491"/>
                  </a:cubicBezTo>
                  <a:cubicBezTo>
                    <a:pt x="663" y="485"/>
                    <a:pt x="671" y="485"/>
                    <a:pt x="678" y="486"/>
                  </a:cubicBezTo>
                  <a:cubicBezTo>
                    <a:pt x="690" y="488"/>
                    <a:pt x="700" y="489"/>
                    <a:pt x="712" y="487"/>
                  </a:cubicBezTo>
                  <a:cubicBezTo>
                    <a:pt x="724" y="486"/>
                    <a:pt x="734" y="484"/>
                    <a:pt x="745" y="479"/>
                  </a:cubicBezTo>
                  <a:cubicBezTo>
                    <a:pt x="757" y="473"/>
                    <a:pt x="769" y="466"/>
                    <a:pt x="781" y="460"/>
                  </a:cubicBezTo>
                  <a:cubicBezTo>
                    <a:pt x="781" y="460"/>
                    <a:pt x="781" y="459"/>
                    <a:pt x="780" y="459"/>
                  </a:cubicBezTo>
                  <a:cubicBezTo>
                    <a:pt x="769" y="462"/>
                    <a:pt x="760" y="467"/>
                    <a:pt x="749" y="472"/>
                  </a:cubicBezTo>
                  <a:cubicBezTo>
                    <a:pt x="738" y="478"/>
                    <a:pt x="728" y="481"/>
                    <a:pt x="716" y="482"/>
                  </a:cubicBezTo>
                  <a:cubicBezTo>
                    <a:pt x="716" y="482"/>
                    <a:pt x="716" y="482"/>
                    <a:pt x="716" y="482"/>
                  </a:cubicBezTo>
                  <a:cubicBezTo>
                    <a:pt x="720" y="480"/>
                    <a:pt x="723" y="475"/>
                    <a:pt x="726" y="473"/>
                  </a:cubicBezTo>
                  <a:cubicBezTo>
                    <a:pt x="735" y="466"/>
                    <a:pt x="745" y="461"/>
                    <a:pt x="753" y="454"/>
                  </a:cubicBezTo>
                  <a:cubicBezTo>
                    <a:pt x="772" y="439"/>
                    <a:pt x="789" y="420"/>
                    <a:pt x="809" y="408"/>
                  </a:cubicBezTo>
                  <a:cubicBezTo>
                    <a:pt x="810" y="408"/>
                    <a:pt x="809" y="407"/>
                    <a:pt x="809" y="407"/>
                  </a:cubicBezTo>
                  <a:cubicBezTo>
                    <a:pt x="789" y="419"/>
                    <a:pt x="774" y="438"/>
                    <a:pt x="754" y="449"/>
                  </a:cubicBezTo>
                  <a:cubicBezTo>
                    <a:pt x="743" y="456"/>
                    <a:pt x="732" y="462"/>
                    <a:pt x="721" y="469"/>
                  </a:cubicBezTo>
                  <a:cubicBezTo>
                    <a:pt x="717" y="472"/>
                    <a:pt x="715" y="476"/>
                    <a:pt x="711" y="478"/>
                  </a:cubicBezTo>
                  <a:cubicBezTo>
                    <a:pt x="708" y="480"/>
                    <a:pt x="706" y="481"/>
                    <a:pt x="704" y="483"/>
                  </a:cubicBezTo>
                  <a:cubicBezTo>
                    <a:pt x="693" y="483"/>
                    <a:pt x="682" y="482"/>
                    <a:pt x="671" y="480"/>
                  </a:cubicBezTo>
                  <a:cubicBezTo>
                    <a:pt x="667" y="479"/>
                    <a:pt x="666" y="479"/>
                    <a:pt x="661" y="480"/>
                  </a:cubicBezTo>
                  <a:cubicBezTo>
                    <a:pt x="658" y="481"/>
                    <a:pt x="656" y="483"/>
                    <a:pt x="653" y="485"/>
                  </a:cubicBezTo>
                  <a:cubicBezTo>
                    <a:pt x="642" y="472"/>
                    <a:pt x="635" y="456"/>
                    <a:pt x="629" y="439"/>
                  </a:cubicBezTo>
                  <a:cubicBezTo>
                    <a:pt x="627" y="430"/>
                    <a:pt x="622" y="423"/>
                    <a:pt x="614" y="418"/>
                  </a:cubicBezTo>
                  <a:cubicBezTo>
                    <a:pt x="604" y="412"/>
                    <a:pt x="588" y="415"/>
                    <a:pt x="577" y="418"/>
                  </a:cubicBezTo>
                  <a:cubicBezTo>
                    <a:pt x="563" y="421"/>
                    <a:pt x="546" y="417"/>
                    <a:pt x="532" y="415"/>
                  </a:cubicBezTo>
                  <a:cubicBezTo>
                    <a:pt x="517" y="413"/>
                    <a:pt x="502" y="411"/>
                    <a:pt x="488" y="409"/>
                  </a:cubicBezTo>
                  <a:cubicBezTo>
                    <a:pt x="465" y="405"/>
                    <a:pt x="444" y="393"/>
                    <a:pt x="425" y="379"/>
                  </a:cubicBezTo>
                  <a:cubicBezTo>
                    <a:pt x="415" y="373"/>
                    <a:pt x="406" y="365"/>
                    <a:pt x="397" y="358"/>
                  </a:cubicBezTo>
                  <a:cubicBezTo>
                    <a:pt x="398" y="358"/>
                    <a:pt x="399" y="358"/>
                    <a:pt x="400" y="358"/>
                  </a:cubicBezTo>
                  <a:cubicBezTo>
                    <a:pt x="406" y="358"/>
                    <a:pt x="413" y="357"/>
                    <a:pt x="419" y="357"/>
                  </a:cubicBezTo>
                  <a:cubicBezTo>
                    <a:pt x="427" y="358"/>
                    <a:pt x="436" y="361"/>
                    <a:pt x="444" y="361"/>
                  </a:cubicBezTo>
                  <a:cubicBezTo>
                    <a:pt x="458" y="362"/>
                    <a:pt x="473" y="361"/>
                    <a:pt x="486" y="366"/>
                  </a:cubicBezTo>
                  <a:cubicBezTo>
                    <a:pt x="496" y="368"/>
                    <a:pt x="502" y="375"/>
                    <a:pt x="510" y="381"/>
                  </a:cubicBezTo>
                  <a:cubicBezTo>
                    <a:pt x="516" y="386"/>
                    <a:pt x="524" y="388"/>
                    <a:pt x="532" y="389"/>
                  </a:cubicBezTo>
                  <a:cubicBezTo>
                    <a:pt x="548" y="393"/>
                    <a:pt x="565" y="394"/>
                    <a:pt x="581" y="396"/>
                  </a:cubicBezTo>
                  <a:cubicBezTo>
                    <a:pt x="599" y="398"/>
                    <a:pt x="619" y="397"/>
                    <a:pt x="636" y="403"/>
                  </a:cubicBezTo>
                  <a:cubicBezTo>
                    <a:pt x="648" y="408"/>
                    <a:pt x="663" y="405"/>
                    <a:pt x="676" y="404"/>
                  </a:cubicBezTo>
                  <a:cubicBezTo>
                    <a:pt x="697" y="403"/>
                    <a:pt x="717" y="399"/>
                    <a:pt x="737" y="394"/>
                  </a:cubicBezTo>
                  <a:cubicBezTo>
                    <a:pt x="796" y="381"/>
                    <a:pt x="907" y="357"/>
                    <a:pt x="752" y="388"/>
                  </a:cubicBezTo>
                  <a:cubicBezTo>
                    <a:pt x="722" y="395"/>
                    <a:pt x="682" y="401"/>
                    <a:pt x="652" y="400"/>
                  </a:cubicBezTo>
                  <a:cubicBezTo>
                    <a:pt x="646" y="399"/>
                    <a:pt x="634" y="390"/>
                    <a:pt x="627" y="389"/>
                  </a:cubicBezTo>
                  <a:cubicBezTo>
                    <a:pt x="619" y="387"/>
                    <a:pt x="612" y="387"/>
                    <a:pt x="604" y="386"/>
                  </a:cubicBezTo>
                  <a:cubicBezTo>
                    <a:pt x="601" y="386"/>
                    <a:pt x="597" y="386"/>
                    <a:pt x="594" y="385"/>
                  </a:cubicBezTo>
                  <a:cubicBezTo>
                    <a:pt x="595" y="385"/>
                    <a:pt x="597" y="384"/>
                    <a:pt x="599" y="384"/>
                  </a:cubicBezTo>
                  <a:cubicBezTo>
                    <a:pt x="611" y="383"/>
                    <a:pt x="624" y="381"/>
                    <a:pt x="636" y="379"/>
                  </a:cubicBezTo>
                  <a:cubicBezTo>
                    <a:pt x="660" y="375"/>
                    <a:pt x="683" y="371"/>
                    <a:pt x="706" y="362"/>
                  </a:cubicBezTo>
                  <a:cubicBezTo>
                    <a:pt x="707" y="362"/>
                    <a:pt x="706" y="362"/>
                    <a:pt x="706" y="362"/>
                  </a:cubicBezTo>
                  <a:cubicBezTo>
                    <a:pt x="684" y="368"/>
                    <a:pt x="661" y="370"/>
                    <a:pt x="638" y="374"/>
                  </a:cubicBezTo>
                  <a:cubicBezTo>
                    <a:pt x="644" y="370"/>
                    <a:pt x="650" y="368"/>
                    <a:pt x="656" y="365"/>
                  </a:cubicBezTo>
                  <a:cubicBezTo>
                    <a:pt x="663" y="362"/>
                    <a:pt x="669" y="359"/>
                    <a:pt x="675" y="355"/>
                  </a:cubicBezTo>
                  <a:cubicBezTo>
                    <a:pt x="681" y="350"/>
                    <a:pt x="685" y="344"/>
                    <a:pt x="692" y="341"/>
                  </a:cubicBezTo>
                  <a:cubicBezTo>
                    <a:pt x="692" y="341"/>
                    <a:pt x="692" y="340"/>
                    <a:pt x="692" y="341"/>
                  </a:cubicBezTo>
                  <a:cubicBezTo>
                    <a:pt x="680" y="346"/>
                    <a:pt x="669" y="354"/>
                    <a:pt x="657" y="360"/>
                  </a:cubicBezTo>
                  <a:cubicBezTo>
                    <a:pt x="647" y="365"/>
                    <a:pt x="635" y="369"/>
                    <a:pt x="626" y="375"/>
                  </a:cubicBezTo>
                  <a:cubicBezTo>
                    <a:pt x="626" y="375"/>
                    <a:pt x="626" y="375"/>
                    <a:pt x="626" y="375"/>
                  </a:cubicBezTo>
                  <a:cubicBezTo>
                    <a:pt x="618" y="377"/>
                    <a:pt x="610" y="378"/>
                    <a:pt x="602" y="379"/>
                  </a:cubicBezTo>
                  <a:cubicBezTo>
                    <a:pt x="597" y="379"/>
                    <a:pt x="592" y="380"/>
                    <a:pt x="588" y="381"/>
                  </a:cubicBezTo>
                  <a:cubicBezTo>
                    <a:pt x="586" y="382"/>
                    <a:pt x="583" y="384"/>
                    <a:pt x="580" y="384"/>
                  </a:cubicBezTo>
                  <a:cubicBezTo>
                    <a:pt x="572" y="383"/>
                    <a:pt x="563" y="382"/>
                    <a:pt x="554" y="381"/>
                  </a:cubicBezTo>
                  <a:cubicBezTo>
                    <a:pt x="538" y="379"/>
                    <a:pt x="522" y="377"/>
                    <a:pt x="509" y="365"/>
                  </a:cubicBezTo>
                  <a:cubicBezTo>
                    <a:pt x="499" y="356"/>
                    <a:pt x="487" y="352"/>
                    <a:pt x="474" y="349"/>
                  </a:cubicBezTo>
                  <a:cubicBezTo>
                    <a:pt x="464" y="347"/>
                    <a:pt x="453" y="347"/>
                    <a:pt x="442" y="346"/>
                  </a:cubicBezTo>
                  <a:cubicBezTo>
                    <a:pt x="448" y="342"/>
                    <a:pt x="453" y="339"/>
                    <a:pt x="459" y="336"/>
                  </a:cubicBezTo>
                  <a:cubicBezTo>
                    <a:pt x="478" y="327"/>
                    <a:pt x="499" y="318"/>
                    <a:pt x="518" y="307"/>
                  </a:cubicBezTo>
                  <a:cubicBezTo>
                    <a:pt x="518" y="307"/>
                    <a:pt x="518" y="307"/>
                    <a:pt x="518" y="307"/>
                  </a:cubicBezTo>
                  <a:cubicBezTo>
                    <a:pt x="500" y="315"/>
                    <a:pt x="483" y="324"/>
                    <a:pt x="465" y="331"/>
                  </a:cubicBezTo>
                  <a:cubicBezTo>
                    <a:pt x="456" y="335"/>
                    <a:pt x="448" y="339"/>
                    <a:pt x="439" y="342"/>
                  </a:cubicBezTo>
                  <a:cubicBezTo>
                    <a:pt x="436" y="343"/>
                    <a:pt x="433" y="344"/>
                    <a:pt x="430" y="344"/>
                  </a:cubicBezTo>
                  <a:cubicBezTo>
                    <a:pt x="429" y="343"/>
                    <a:pt x="429" y="343"/>
                    <a:pt x="428" y="343"/>
                  </a:cubicBezTo>
                  <a:cubicBezTo>
                    <a:pt x="420" y="341"/>
                    <a:pt x="412" y="338"/>
                    <a:pt x="403" y="336"/>
                  </a:cubicBezTo>
                  <a:cubicBezTo>
                    <a:pt x="400" y="336"/>
                    <a:pt x="396" y="336"/>
                    <a:pt x="392" y="335"/>
                  </a:cubicBezTo>
                  <a:cubicBezTo>
                    <a:pt x="389" y="335"/>
                    <a:pt x="387" y="333"/>
                    <a:pt x="389" y="335"/>
                  </a:cubicBezTo>
                  <a:cubicBezTo>
                    <a:pt x="386" y="332"/>
                    <a:pt x="382" y="330"/>
                    <a:pt x="378" y="331"/>
                  </a:cubicBezTo>
                  <a:cubicBezTo>
                    <a:pt x="377" y="331"/>
                    <a:pt x="376" y="330"/>
                    <a:pt x="375" y="330"/>
                  </a:cubicBezTo>
                  <a:cubicBezTo>
                    <a:pt x="373" y="328"/>
                    <a:pt x="372" y="327"/>
                    <a:pt x="371" y="325"/>
                  </a:cubicBezTo>
                  <a:cubicBezTo>
                    <a:pt x="366" y="316"/>
                    <a:pt x="364" y="306"/>
                    <a:pt x="361" y="297"/>
                  </a:cubicBezTo>
                  <a:cubicBezTo>
                    <a:pt x="358" y="291"/>
                    <a:pt x="355" y="281"/>
                    <a:pt x="349" y="278"/>
                  </a:cubicBezTo>
                  <a:cubicBezTo>
                    <a:pt x="339" y="273"/>
                    <a:pt x="328" y="270"/>
                    <a:pt x="318" y="265"/>
                  </a:cubicBezTo>
                  <a:cubicBezTo>
                    <a:pt x="313" y="263"/>
                    <a:pt x="309" y="256"/>
                    <a:pt x="306" y="252"/>
                  </a:cubicBezTo>
                  <a:cubicBezTo>
                    <a:pt x="302" y="247"/>
                    <a:pt x="299" y="241"/>
                    <a:pt x="296" y="236"/>
                  </a:cubicBezTo>
                  <a:cubicBezTo>
                    <a:pt x="291" y="226"/>
                    <a:pt x="289" y="216"/>
                    <a:pt x="285" y="206"/>
                  </a:cubicBezTo>
                  <a:cubicBezTo>
                    <a:pt x="281" y="196"/>
                    <a:pt x="275" y="188"/>
                    <a:pt x="268" y="180"/>
                  </a:cubicBezTo>
                  <a:cubicBezTo>
                    <a:pt x="260" y="170"/>
                    <a:pt x="250" y="163"/>
                    <a:pt x="241" y="155"/>
                  </a:cubicBezTo>
                  <a:cubicBezTo>
                    <a:pt x="229" y="143"/>
                    <a:pt x="218" y="131"/>
                    <a:pt x="206" y="119"/>
                  </a:cubicBezTo>
                  <a:cubicBezTo>
                    <a:pt x="199" y="113"/>
                    <a:pt x="194" y="105"/>
                    <a:pt x="187" y="98"/>
                  </a:cubicBezTo>
                  <a:cubicBezTo>
                    <a:pt x="182" y="94"/>
                    <a:pt x="177" y="87"/>
                    <a:pt x="171" y="84"/>
                  </a:cubicBezTo>
                  <a:cubicBezTo>
                    <a:pt x="162" y="80"/>
                    <a:pt x="152" y="77"/>
                    <a:pt x="142" y="74"/>
                  </a:cubicBezTo>
                  <a:cubicBezTo>
                    <a:pt x="75" y="50"/>
                    <a:pt x="69" y="12"/>
                    <a:pt x="63" y="0"/>
                  </a:cubicBezTo>
                  <a:cubicBezTo>
                    <a:pt x="0" y="1"/>
                    <a:pt x="0" y="1"/>
                    <a:pt x="0" y="1"/>
                  </a:cubicBezTo>
                  <a:cubicBezTo>
                    <a:pt x="20" y="45"/>
                    <a:pt x="71" y="77"/>
                    <a:pt x="103" y="92"/>
                  </a:cubicBezTo>
                  <a:cubicBezTo>
                    <a:pt x="116" y="98"/>
                    <a:pt x="127" y="104"/>
                    <a:pt x="141" y="107"/>
                  </a:cubicBezTo>
                  <a:cubicBezTo>
                    <a:pt x="146" y="108"/>
                    <a:pt x="150" y="109"/>
                    <a:pt x="155" y="110"/>
                  </a:cubicBezTo>
                  <a:cubicBezTo>
                    <a:pt x="164" y="113"/>
                    <a:pt x="173" y="122"/>
                    <a:pt x="181" y="128"/>
                  </a:cubicBezTo>
                  <a:cubicBezTo>
                    <a:pt x="196" y="137"/>
                    <a:pt x="210" y="148"/>
                    <a:pt x="223" y="159"/>
                  </a:cubicBezTo>
                  <a:cubicBezTo>
                    <a:pt x="235" y="169"/>
                    <a:pt x="247" y="179"/>
                    <a:pt x="258" y="190"/>
                  </a:cubicBezTo>
                  <a:cubicBezTo>
                    <a:pt x="267" y="200"/>
                    <a:pt x="273" y="213"/>
                    <a:pt x="277" y="226"/>
                  </a:cubicBezTo>
                  <a:cubicBezTo>
                    <a:pt x="282" y="239"/>
                    <a:pt x="287" y="250"/>
                    <a:pt x="296" y="262"/>
                  </a:cubicBezTo>
                  <a:cubicBezTo>
                    <a:pt x="299" y="267"/>
                    <a:pt x="304" y="273"/>
                    <a:pt x="309" y="277"/>
                  </a:cubicBezTo>
                  <a:cubicBezTo>
                    <a:pt x="310" y="277"/>
                    <a:pt x="311" y="278"/>
                    <a:pt x="312" y="278"/>
                  </a:cubicBezTo>
                  <a:cubicBezTo>
                    <a:pt x="313" y="280"/>
                    <a:pt x="313" y="281"/>
                    <a:pt x="314" y="282"/>
                  </a:cubicBezTo>
                  <a:cubicBezTo>
                    <a:pt x="315" y="293"/>
                    <a:pt x="312" y="301"/>
                    <a:pt x="306" y="311"/>
                  </a:cubicBezTo>
                  <a:cubicBezTo>
                    <a:pt x="302" y="318"/>
                    <a:pt x="297" y="324"/>
                    <a:pt x="296" y="333"/>
                  </a:cubicBezTo>
                  <a:cubicBezTo>
                    <a:pt x="294" y="345"/>
                    <a:pt x="292" y="353"/>
                    <a:pt x="283" y="361"/>
                  </a:cubicBezTo>
                  <a:cubicBezTo>
                    <a:pt x="282" y="362"/>
                    <a:pt x="282" y="363"/>
                    <a:pt x="281" y="363"/>
                  </a:cubicBezTo>
                  <a:cubicBezTo>
                    <a:pt x="281" y="363"/>
                    <a:pt x="280" y="364"/>
                    <a:pt x="280" y="364"/>
                  </a:cubicBezTo>
                  <a:cubicBezTo>
                    <a:pt x="279" y="364"/>
                    <a:pt x="279" y="365"/>
                    <a:pt x="279" y="365"/>
                  </a:cubicBezTo>
                  <a:cubicBezTo>
                    <a:pt x="272" y="372"/>
                    <a:pt x="267" y="381"/>
                    <a:pt x="260" y="388"/>
                  </a:cubicBezTo>
                  <a:cubicBezTo>
                    <a:pt x="257" y="391"/>
                    <a:pt x="254" y="394"/>
                    <a:pt x="251" y="398"/>
                  </a:cubicBezTo>
                  <a:cubicBezTo>
                    <a:pt x="243" y="404"/>
                    <a:pt x="232" y="405"/>
                    <a:pt x="222" y="406"/>
                  </a:cubicBezTo>
                  <a:cubicBezTo>
                    <a:pt x="209" y="408"/>
                    <a:pt x="196" y="412"/>
                    <a:pt x="183" y="416"/>
                  </a:cubicBezTo>
                  <a:cubicBezTo>
                    <a:pt x="168" y="420"/>
                    <a:pt x="152" y="422"/>
                    <a:pt x="136" y="425"/>
                  </a:cubicBezTo>
                  <a:cubicBezTo>
                    <a:pt x="120" y="427"/>
                    <a:pt x="105" y="432"/>
                    <a:pt x="90" y="433"/>
                  </a:cubicBezTo>
                  <a:cubicBezTo>
                    <a:pt x="89" y="433"/>
                    <a:pt x="89" y="433"/>
                    <a:pt x="90" y="433"/>
                  </a:cubicBezTo>
                  <a:cubicBezTo>
                    <a:pt x="107" y="433"/>
                    <a:pt x="125" y="428"/>
                    <a:pt x="143" y="425"/>
                  </a:cubicBezTo>
                  <a:cubicBezTo>
                    <a:pt x="158" y="423"/>
                    <a:pt x="173" y="421"/>
                    <a:pt x="188" y="417"/>
                  </a:cubicBezTo>
                  <a:cubicBezTo>
                    <a:pt x="203" y="413"/>
                    <a:pt x="218" y="410"/>
                    <a:pt x="234" y="407"/>
                  </a:cubicBezTo>
                  <a:cubicBezTo>
                    <a:pt x="237" y="407"/>
                    <a:pt x="241" y="406"/>
                    <a:pt x="245" y="405"/>
                  </a:cubicBezTo>
                  <a:cubicBezTo>
                    <a:pt x="234" y="416"/>
                    <a:pt x="223" y="428"/>
                    <a:pt x="211" y="436"/>
                  </a:cubicBezTo>
                  <a:cubicBezTo>
                    <a:pt x="192" y="448"/>
                    <a:pt x="174" y="459"/>
                    <a:pt x="153" y="467"/>
                  </a:cubicBezTo>
                  <a:cubicBezTo>
                    <a:pt x="153" y="467"/>
                    <a:pt x="153" y="468"/>
                    <a:pt x="153" y="468"/>
                  </a:cubicBezTo>
                  <a:cubicBezTo>
                    <a:pt x="163" y="464"/>
                    <a:pt x="172" y="461"/>
                    <a:pt x="181" y="456"/>
                  </a:cubicBezTo>
                  <a:cubicBezTo>
                    <a:pt x="192" y="451"/>
                    <a:pt x="202" y="443"/>
                    <a:pt x="212" y="438"/>
                  </a:cubicBezTo>
                  <a:cubicBezTo>
                    <a:pt x="222" y="432"/>
                    <a:pt x="230" y="423"/>
                    <a:pt x="238" y="415"/>
                  </a:cubicBezTo>
                  <a:cubicBezTo>
                    <a:pt x="242" y="411"/>
                    <a:pt x="247" y="406"/>
                    <a:pt x="251" y="402"/>
                  </a:cubicBezTo>
                  <a:cubicBezTo>
                    <a:pt x="253" y="401"/>
                    <a:pt x="255" y="399"/>
                    <a:pt x="256" y="397"/>
                  </a:cubicBezTo>
                  <a:cubicBezTo>
                    <a:pt x="260" y="393"/>
                    <a:pt x="264" y="389"/>
                    <a:pt x="268" y="385"/>
                  </a:cubicBezTo>
                  <a:cubicBezTo>
                    <a:pt x="271" y="382"/>
                    <a:pt x="273" y="379"/>
                    <a:pt x="276" y="376"/>
                  </a:cubicBezTo>
                  <a:cubicBezTo>
                    <a:pt x="275" y="383"/>
                    <a:pt x="271" y="390"/>
                    <a:pt x="268" y="396"/>
                  </a:cubicBezTo>
                  <a:cubicBezTo>
                    <a:pt x="262" y="409"/>
                    <a:pt x="267" y="423"/>
                    <a:pt x="264" y="436"/>
                  </a:cubicBezTo>
                  <a:cubicBezTo>
                    <a:pt x="264" y="436"/>
                    <a:pt x="264" y="437"/>
                    <a:pt x="264" y="436"/>
                  </a:cubicBezTo>
                  <a:cubicBezTo>
                    <a:pt x="268" y="425"/>
                    <a:pt x="265" y="414"/>
                    <a:pt x="268" y="403"/>
                  </a:cubicBezTo>
                  <a:cubicBezTo>
                    <a:pt x="270" y="396"/>
                    <a:pt x="276" y="390"/>
                    <a:pt x="279" y="383"/>
                  </a:cubicBezTo>
                  <a:cubicBezTo>
                    <a:pt x="281" y="379"/>
                    <a:pt x="281" y="374"/>
                    <a:pt x="282" y="370"/>
                  </a:cubicBezTo>
                  <a:cubicBezTo>
                    <a:pt x="285" y="366"/>
                    <a:pt x="288" y="363"/>
                    <a:pt x="291" y="360"/>
                  </a:cubicBezTo>
                  <a:cubicBezTo>
                    <a:pt x="299" y="351"/>
                    <a:pt x="299" y="342"/>
                    <a:pt x="302" y="330"/>
                  </a:cubicBezTo>
                  <a:cubicBezTo>
                    <a:pt x="305" y="320"/>
                    <a:pt x="313" y="312"/>
                    <a:pt x="317" y="303"/>
                  </a:cubicBezTo>
                  <a:cubicBezTo>
                    <a:pt x="319" y="297"/>
                    <a:pt x="319" y="291"/>
                    <a:pt x="323" y="287"/>
                  </a:cubicBezTo>
                  <a:cubicBezTo>
                    <a:pt x="324" y="286"/>
                    <a:pt x="325" y="285"/>
                    <a:pt x="325" y="283"/>
                  </a:cubicBezTo>
                  <a:cubicBezTo>
                    <a:pt x="326" y="284"/>
                    <a:pt x="326" y="284"/>
                    <a:pt x="326" y="284"/>
                  </a:cubicBezTo>
                  <a:cubicBezTo>
                    <a:pt x="330" y="285"/>
                    <a:pt x="341" y="287"/>
                    <a:pt x="343" y="291"/>
                  </a:cubicBezTo>
                  <a:cubicBezTo>
                    <a:pt x="346" y="296"/>
                    <a:pt x="348" y="303"/>
                    <a:pt x="350" y="308"/>
                  </a:cubicBezTo>
                  <a:cubicBezTo>
                    <a:pt x="354" y="321"/>
                    <a:pt x="359" y="331"/>
                    <a:pt x="366" y="341"/>
                  </a:cubicBezTo>
                  <a:cubicBezTo>
                    <a:pt x="367" y="345"/>
                    <a:pt x="369" y="348"/>
                    <a:pt x="372" y="350"/>
                  </a:cubicBezTo>
                  <a:cubicBezTo>
                    <a:pt x="377" y="356"/>
                    <a:pt x="382" y="361"/>
                    <a:pt x="388" y="367"/>
                  </a:cubicBezTo>
                  <a:cubicBezTo>
                    <a:pt x="391" y="370"/>
                    <a:pt x="394" y="372"/>
                    <a:pt x="397" y="375"/>
                  </a:cubicBezTo>
                  <a:cubicBezTo>
                    <a:pt x="396" y="376"/>
                    <a:pt x="396" y="378"/>
                    <a:pt x="397" y="379"/>
                  </a:cubicBezTo>
                  <a:cubicBezTo>
                    <a:pt x="402" y="387"/>
                    <a:pt x="408" y="392"/>
                    <a:pt x="412" y="401"/>
                  </a:cubicBezTo>
                  <a:cubicBezTo>
                    <a:pt x="414" y="405"/>
                    <a:pt x="416" y="409"/>
                    <a:pt x="419" y="413"/>
                  </a:cubicBezTo>
                  <a:cubicBezTo>
                    <a:pt x="416" y="421"/>
                    <a:pt x="417" y="431"/>
                    <a:pt x="416" y="439"/>
                  </a:cubicBezTo>
                  <a:cubicBezTo>
                    <a:pt x="416" y="450"/>
                    <a:pt x="408" y="462"/>
                    <a:pt x="401" y="470"/>
                  </a:cubicBezTo>
                  <a:cubicBezTo>
                    <a:pt x="401" y="470"/>
                    <a:pt x="401" y="471"/>
                    <a:pt x="402" y="470"/>
                  </a:cubicBezTo>
                  <a:cubicBezTo>
                    <a:pt x="408" y="463"/>
                    <a:pt x="418" y="452"/>
                    <a:pt x="420" y="443"/>
                  </a:cubicBezTo>
                  <a:cubicBezTo>
                    <a:pt x="422" y="435"/>
                    <a:pt x="423" y="428"/>
                    <a:pt x="424" y="421"/>
                  </a:cubicBezTo>
                  <a:cubicBezTo>
                    <a:pt x="433" y="434"/>
                    <a:pt x="438" y="449"/>
                    <a:pt x="444" y="463"/>
                  </a:cubicBezTo>
                  <a:cubicBezTo>
                    <a:pt x="447" y="471"/>
                    <a:pt x="450" y="479"/>
                    <a:pt x="454" y="487"/>
                  </a:cubicBezTo>
                  <a:cubicBezTo>
                    <a:pt x="454" y="487"/>
                    <a:pt x="454" y="488"/>
                    <a:pt x="455" y="489"/>
                  </a:cubicBezTo>
                  <a:cubicBezTo>
                    <a:pt x="457" y="495"/>
                    <a:pt x="460" y="501"/>
                    <a:pt x="460" y="508"/>
                  </a:cubicBezTo>
                  <a:cubicBezTo>
                    <a:pt x="461" y="514"/>
                    <a:pt x="461" y="520"/>
                    <a:pt x="461" y="526"/>
                  </a:cubicBezTo>
                  <a:cubicBezTo>
                    <a:pt x="461" y="538"/>
                    <a:pt x="462" y="550"/>
                    <a:pt x="466" y="562"/>
                  </a:cubicBezTo>
                  <a:cubicBezTo>
                    <a:pt x="470" y="573"/>
                    <a:pt x="473" y="584"/>
                    <a:pt x="476" y="596"/>
                  </a:cubicBezTo>
                  <a:cubicBezTo>
                    <a:pt x="477" y="600"/>
                    <a:pt x="477" y="605"/>
                    <a:pt x="478" y="609"/>
                  </a:cubicBezTo>
                  <a:cubicBezTo>
                    <a:pt x="479" y="615"/>
                    <a:pt x="483" y="622"/>
                    <a:pt x="479" y="627"/>
                  </a:cubicBezTo>
                  <a:cubicBezTo>
                    <a:pt x="479" y="628"/>
                    <a:pt x="480" y="628"/>
                    <a:pt x="480" y="628"/>
                  </a:cubicBezTo>
                  <a:cubicBezTo>
                    <a:pt x="483" y="622"/>
                    <a:pt x="480" y="615"/>
                    <a:pt x="479" y="609"/>
                  </a:cubicBezTo>
                  <a:cubicBezTo>
                    <a:pt x="477" y="604"/>
                    <a:pt x="478" y="598"/>
                    <a:pt x="477" y="592"/>
                  </a:cubicBezTo>
                  <a:cubicBezTo>
                    <a:pt x="475" y="585"/>
                    <a:pt x="474" y="578"/>
                    <a:pt x="472" y="571"/>
                  </a:cubicBezTo>
                  <a:cubicBezTo>
                    <a:pt x="468" y="556"/>
                    <a:pt x="465" y="541"/>
                    <a:pt x="465" y="525"/>
                  </a:cubicBezTo>
                  <a:cubicBezTo>
                    <a:pt x="465" y="518"/>
                    <a:pt x="466" y="509"/>
                    <a:pt x="465" y="501"/>
                  </a:cubicBezTo>
                  <a:cubicBezTo>
                    <a:pt x="477" y="514"/>
                    <a:pt x="488" y="526"/>
                    <a:pt x="500" y="537"/>
                  </a:cubicBezTo>
                  <a:cubicBezTo>
                    <a:pt x="517" y="551"/>
                    <a:pt x="530" y="568"/>
                    <a:pt x="546" y="583"/>
                  </a:cubicBezTo>
                  <a:cubicBezTo>
                    <a:pt x="549" y="592"/>
                    <a:pt x="552" y="600"/>
                    <a:pt x="555" y="609"/>
                  </a:cubicBezTo>
                  <a:cubicBezTo>
                    <a:pt x="556" y="610"/>
                    <a:pt x="556" y="609"/>
                    <a:pt x="556" y="609"/>
                  </a:cubicBezTo>
                  <a:cubicBezTo>
                    <a:pt x="553" y="601"/>
                    <a:pt x="551" y="593"/>
                    <a:pt x="548" y="585"/>
                  </a:cubicBezTo>
                  <a:cubicBezTo>
                    <a:pt x="552" y="589"/>
                    <a:pt x="557" y="593"/>
                    <a:pt x="562" y="596"/>
                  </a:cubicBezTo>
                  <a:cubicBezTo>
                    <a:pt x="573" y="604"/>
                    <a:pt x="585" y="607"/>
                    <a:pt x="597" y="611"/>
                  </a:cubicBezTo>
                  <a:cubicBezTo>
                    <a:pt x="613" y="616"/>
                    <a:pt x="626" y="630"/>
                    <a:pt x="632" y="645"/>
                  </a:cubicBezTo>
                  <a:cubicBezTo>
                    <a:pt x="632" y="646"/>
                    <a:pt x="632" y="646"/>
                    <a:pt x="632" y="645"/>
                  </a:cubicBezTo>
                  <a:cubicBezTo>
                    <a:pt x="627" y="634"/>
                    <a:pt x="621" y="625"/>
                    <a:pt x="611" y="618"/>
                  </a:cubicBezTo>
                  <a:cubicBezTo>
                    <a:pt x="600" y="609"/>
                    <a:pt x="588" y="604"/>
                    <a:pt x="575" y="597"/>
                  </a:cubicBezTo>
                  <a:cubicBezTo>
                    <a:pt x="563" y="590"/>
                    <a:pt x="553" y="580"/>
                    <a:pt x="543" y="569"/>
                  </a:cubicBezTo>
                  <a:cubicBezTo>
                    <a:pt x="534" y="543"/>
                    <a:pt x="525" y="517"/>
                    <a:pt x="517" y="490"/>
                  </a:cubicBezTo>
                  <a:cubicBezTo>
                    <a:pt x="513" y="478"/>
                    <a:pt x="512" y="465"/>
                    <a:pt x="509" y="453"/>
                  </a:cubicBezTo>
                  <a:cubicBezTo>
                    <a:pt x="508" y="447"/>
                    <a:pt x="503" y="442"/>
                    <a:pt x="499" y="438"/>
                  </a:cubicBezTo>
                  <a:cubicBezTo>
                    <a:pt x="497" y="436"/>
                    <a:pt x="494" y="435"/>
                    <a:pt x="492" y="434"/>
                  </a:cubicBezTo>
                  <a:cubicBezTo>
                    <a:pt x="487" y="433"/>
                    <a:pt x="485" y="426"/>
                    <a:pt x="483" y="421"/>
                  </a:cubicBezTo>
                  <a:cubicBezTo>
                    <a:pt x="489" y="422"/>
                    <a:pt x="495" y="423"/>
                    <a:pt x="500" y="423"/>
                  </a:cubicBezTo>
                  <a:cubicBezTo>
                    <a:pt x="525" y="425"/>
                    <a:pt x="548" y="431"/>
                    <a:pt x="572" y="431"/>
                  </a:cubicBezTo>
                  <a:cubicBezTo>
                    <a:pt x="578" y="431"/>
                    <a:pt x="584" y="429"/>
                    <a:pt x="590" y="428"/>
                  </a:cubicBezTo>
                  <a:cubicBezTo>
                    <a:pt x="595" y="427"/>
                    <a:pt x="600" y="428"/>
                    <a:pt x="606" y="428"/>
                  </a:cubicBezTo>
                  <a:cubicBezTo>
                    <a:pt x="616" y="429"/>
                    <a:pt x="618" y="445"/>
                    <a:pt x="621" y="452"/>
                  </a:cubicBezTo>
                  <a:cubicBezTo>
                    <a:pt x="626" y="469"/>
                    <a:pt x="635" y="484"/>
                    <a:pt x="647" y="496"/>
                  </a:cubicBezTo>
                  <a:cubicBezTo>
                    <a:pt x="656" y="506"/>
                    <a:pt x="666" y="514"/>
                    <a:pt x="678" y="521"/>
                  </a:cubicBezTo>
                  <a:cubicBezTo>
                    <a:pt x="678" y="522"/>
                    <a:pt x="678" y="522"/>
                    <a:pt x="678" y="523"/>
                  </a:cubicBezTo>
                  <a:cubicBezTo>
                    <a:pt x="682" y="533"/>
                    <a:pt x="690" y="542"/>
                    <a:pt x="694" y="553"/>
                  </a:cubicBezTo>
                  <a:cubicBezTo>
                    <a:pt x="699" y="565"/>
                    <a:pt x="711" y="572"/>
                    <a:pt x="721" y="578"/>
                  </a:cubicBezTo>
                  <a:cubicBezTo>
                    <a:pt x="728" y="582"/>
                    <a:pt x="734" y="589"/>
                    <a:pt x="740" y="596"/>
                  </a:cubicBezTo>
                  <a:cubicBezTo>
                    <a:pt x="740" y="596"/>
                    <a:pt x="740" y="596"/>
                    <a:pt x="740" y="597"/>
                  </a:cubicBezTo>
                  <a:cubicBezTo>
                    <a:pt x="745" y="604"/>
                    <a:pt x="747" y="610"/>
                    <a:pt x="748" y="619"/>
                  </a:cubicBezTo>
                  <a:cubicBezTo>
                    <a:pt x="750" y="630"/>
                    <a:pt x="754" y="639"/>
                    <a:pt x="759" y="648"/>
                  </a:cubicBezTo>
                  <a:cubicBezTo>
                    <a:pt x="762" y="653"/>
                    <a:pt x="765" y="658"/>
                    <a:pt x="768" y="663"/>
                  </a:cubicBezTo>
                  <a:cubicBezTo>
                    <a:pt x="772" y="670"/>
                    <a:pt x="774" y="677"/>
                    <a:pt x="778" y="684"/>
                  </a:cubicBezTo>
                  <a:cubicBezTo>
                    <a:pt x="783" y="693"/>
                    <a:pt x="787" y="703"/>
                    <a:pt x="795" y="709"/>
                  </a:cubicBezTo>
                  <a:cubicBezTo>
                    <a:pt x="795" y="709"/>
                    <a:pt x="795" y="709"/>
                    <a:pt x="795" y="709"/>
                  </a:cubicBezTo>
                  <a:cubicBezTo>
                    <a:pt x="785" y="701"/>
                    <a:pt x="779" y="683"/>
                    <a:pt x="774" y="671"/>
                  </a:cubicBezTo>
                  <a:cubicBezTo>
                    <a:pt x="771" y="662"/>
                    <a:pt x="765" y="653"/>
                    <a:pt x="761" y="644"/>
                  </a:cubicBezTo>
                  <a:cubicBezTo>
                    <a:pt x="757" y="636"/>
                    <a:pt x="754" y="629"/>
                    <a:pt x="753" y="620"/>
                  </a:cubicBezTo>
                  <a:cubicBezTo>
                    <a:pt x="753" y="617"/>
                    <a:pt x="752" y="614"/>
                    <a:pt x="752" y="611"/>
                  </a:cubicBezTo>
                  <a:cubicBezTo>
                    <a:pt x="755" y="615"/>
                    <a:pt x="759" y="618"/>
                    <a:pt x="763" y="621"/>
                  </a:cubicBezTo>
                  <a:cubicBezTo>
                    <a:pt x="770" y="625"/>
                    <a:pt x="778" y="625"/>
                    <a:pt x="785" y="629"/>
                  </a:cubicBezTo>
                  <a:cubicBezTo>
                    <a:pt x="786" y="630"/>
                    <a:pt x="787" y="629"/>
                    <a:pt x="786" y="628"/>
                  </a:cubicBezTo>
                  <a:cubicBezTo>
                    <a:pt x="779" y="624"/>
                    <a:pt x="771" y="623"/>
                    <a:pt x="765" y="618"/>
                  </a:cubicBezTo>
                  <a:cubicBezTo>
                    <a:pt x="759" y="614"/>
                    <a:pt x="755" y="608"/>
                    <a:pt x="751" y="602"/>
                  </a:cubicBezTo>
                  <a:cubicBezTo>
                    <a:pt x="742" y="588"/>
                    <a:pt x="729" y="577"/>
                    <a:pt x="719" y="571"/>
                  </a:cubicBezTo>
                  <a:cubicBezTo>
                    <a:pt x="713" y="567"/>
                    <a:pt x="707" y="561"/>
                    <a:pt x="703" y="555"/>
                  </a:cubicBezTo>
                  <a:cubicBezTo>
                    <a:pt x="700" y="549"/>
                    <a:pt x="699" y="543"/>
                    <a:pt x="696" y="537"/>
                  </a:cubicBezTo>
                  <a:cubicBezTo>
                    <a:pt x="695" y="535"/>
                    <a:pt x="694" y="532"/>
                    <a:pt x="693" y="529"/>
                  </a:cubicBezTo>
                  <a:cubicBezTo>
                    <a:pt x="709" y="537"/>
                    <a:pt x="726" y="543"/>
                    <a:pt x="743" y="547"/>
                  </a:cubicBezTo>
                  <a:cubicBezTo>
                    <a:pt x="760" y="552"/>
                    <a:pt x="779" y="555"/>
                    <a:pt x="797" y="557"/>
                  </a:cubicBezTo>
                  <a:cubicBezTo>
                    <a:pt x="800" y="559"/>
                    <a:pt x="802" y="562"/>
                    <a:pt x="804" y="566"/>
                  </a:cubicBezTo>
                  <a:cubicBezTo>
                    <a:pt x="807" y="570"/>
                    <a:pt x="808" y="574"/>
                    <a:pt x="810" y="578"/>
                  </a:cubicBezTo>
                  <a:cubicBezTo>
                    <a:pt x="815" y="590"/>
                    <a:pt x="825" y="597"/>
                    <a:pt x="829" y="609"/>
                  </a:cubicBezTo>
                  <a:cubicBezTo>
                    <a:pt x="829" y="609"/>
                    <a:pt x="830" y="609"/>
                    <a:pt x="830" y="609"/>
                  </a:cubicBezTo>
                  <a:cubicBezTo>
                    <a:pt x="826" y="596"/>
                    <a:pt x="819" y="586"/>
                    <a:pt x="814" y="574"/>
                  </a:cubicBezTo>
                  <a:cubicBezTo>
                    <a:pt x="811" y="569"/>
                    <a:pt x="809" y="562"/>
                    <a:pt x="806" y="557"/>
                  </a:cubicBezTo>
                  <a:cubicBezTo>
                    <a:pt x="806" y="557"/>
                    <a:pt x="806" y="557"/>
                    <a:pt x="806" y="557"/>
                  </a:cubicBezTo>
                  <a:cubicBezTo>
                    <a:pt x="817" y="555"/>
                    <a:pt x="813" y="561"/>
                    <a:pt x="818" y="564"/>
                  </a:cubicBezTo>
                  <a:cubicBezTo>
                    <a:pt x="820" y="565"/>
                    <a:pt x="822" y="564"/>
                    <a:pt x="824" y="565"/>
                  </a:cubicBezTo>
                  <a:cubicBezTo>
                    <a:pt x="827" y="567"/>
                    <a:pt x="831" y="571"/>
                    <a:pt x="834" y="572"/>
                  </a:cubicBezTo>
                  <a:cubicBezTo>
                    <a:pt x="838" y="573"/>
                    <a:pt x="842" y="573"/>
                    <a:pt x="845" y="575"/>
                  </a:cubicBezTo>
                  <a:cubicBezTo>
                    <a:pt x="850" y="579"/>
                    <a:pt x="860" y="580"/>
                    <a:pt x="862" y="585"/>
                  </a:cubicBezTo>
                  <a:cubicBezTo>
                    <a:pt x="866" y="591"/>
                    <a:pt x="871" y="594"/>
                    <a:pt x="878" y="596"/>
                  </a:cubicBezTo>
                  <a:cubicBezTo>
                    <a:pt x="897" y="603"/>
                    <a:pt x="911" y="612"/>
                    <a:pt x="926" y="626"/>
                  </a:cubicBezTo>
                  <a:cubicBezTo>
                    <a:pt x="933" y="631"/>
                    <a:pt x="940" y="637"/>
                    <a:pt x="947" y="642"/>
                  </a:cubicBezTo>
                  <a:cubicBezTo>
                    <a:pt x="955" y="647"/>
                    <a:pt x="964" y="648"/>
                    <a:pt x="971" y="653"/>
                  </a:cubicBezTo>
                  <a:cubicBezTo>
                    <a:pt x="971" y="653"/>
                    <a:pt x="972" y="652"/>
                    <a:pt x="971" y="652"/>
                  </a:cubicBezTo>
                  <a:cubicBezTo>
                    <a:pt x="964" y="647"/>
                    <a:pt x="956" y="645"/>
                    <a:pt x="948" y="640"/>
                  </a:cubicBezTo>
                  <a:cubicBezTo>
                    <a:pt x="939" y="633"/>
                    <a:pt x="930" y="623"/>
                    <a:pt x="921" y="615"/>
                  </a:cubicBezTo>
                  <a:cubicBezTo>
                    <a:pt x="914" y="609"/>
                    <a:pt x="907" y="603"/>
                    <a:pt x="899" y="597"/>
                  </a:cubicBezTo>
                  <a:cubicBezTo>
                    <a:pt x="898" y="597"/>
                    <a:pt x="897" y="596"/>
                    <a:pt x="896" y="595"/>
                  </a:cubicBezTo>
                  <a:cubicBezTo>
                    <a:pt x="897" y="595"/>
                    <a:pt x="898" y="596"/>
                    <a:pt x="899" y="596"/>
                  </a:cubicBezTo>
                  <a:cubicBezTo>
                    <a:pt x="906" y="597"/>
                    <a:pt x="911" y="599"/>
                    <a:pt x="918" y="599"/>
                  </a:cubicBezTo>
                  <a:close/>
                  <a:moveTo>
                    <a:pt x="497" y="448"/>
                  </a:moveTo>
                  <a:cubicBezTo>
                    <a:pt x="509" y="459"/>
                    <a:pt x="508" y="478"/>
                    <a:pt x="513" y="493"/>
                  </a:cubicBezTo>
                  <a:cubicBezTo>
                    <a:pt x="521" y="517"/>
                    <a:pt x="530" y="541"/>
                    <a:pt x="539" y="566"/>
                  </a:cubicBezTo>
                  <a:cubicBezTo>
                    <a:pt x="529" y="555"/>
                    <a:pt x="520" y="544"/>
                    <a:pt x="509" y="534"/>
                  </a:cubicBezTo>
                  <a:cubicBezTo>
                    <a:pt x="497" y="523"/>
                    <a:pt x="485" y="512"/>
                    <a:pt x="474" y="499"/>
                  </a:cubicBezTo>
                  <a:cubicBezTo>
                    <a:pt x="462" y="486"/>
                    <a:pt x="456" y="471"/>
                    <a:pt x="449" y="455"/>
                  </a:cubicBezTo>
                  <a:cubicBezTo>
                    <a:pt x="443" y="440"/>
                    <a:pt x="438" y="425"/>
                    <a:pt x="429" y="413"/>
                  </a:cubicBezTo>
                  <a:cubicBezTo>
                    <a:pt x="424" y="406"/>
                    <a:pt x="422" y="399"/>
                    <a:pt x="418" y="392"/>
                  </a:cubicBezTo>
                  <a:cubicBezTo>
                    <a:pt x="418" y="391"/>
                    <a:pt x="417" y="391"/>
                    <a:pt x="417" y="390"/>
                  </a:cubicBezTo>
                  <a:cubicBezTo>
                    <a:pt x="427" y="397"/>
                    <a:pt x="437" y="403"/>
                    <a:pt x="448" y="409"/>
                  </a:cubicBezTo>
                  <a:cubicBezTo>
                    <a:pt x="456" y="413"/>
                    <a:pt x="465" y="416"/>
                    <a:pt x="474" y="419"/>
                  </a:cubicBezTo>
                  <a:cubicBezTo>
                    <a:pt x="473" y="420"/>
                    <a:pt x="473" y="421"/>
                    <a:pt x="473" y="422"/>
                  </a:cubicBezTo>
                  <a:cubicBezTo>
                    <a:pt x="474" y="429"/>
                    <a:pt x="478" y="436"/>
                    <a:pt x="483" y="441"/>
                  </a:cubicBezTo>
                  <a:cubicBezTo>
                    <a:pt x="486" y="445"/>
                    <a:pt x="492" y="445"/>
                    <a:pt x="497" y="448"/>
                  </a:cubicBezTo>
                  <a:close/>
                </a:path>
              </a:pathLst>
            </a:custGeom>
            <a:solidFill>
              <a:srgbClr val="0505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组合 18"/>
          <p:cNvGrpSpPr/>
          <p:nvPr/>
        </p:nvGrpSpPr>
        <p:grpSpPr>
          <a:xfrm>
            <a:off x="8039598" y="1"/>
            <a:ext cx="4115375" cy="3547846"/>
            <a:chOff x="3405137" y="511175"/>
            <a:chExt cx="8299439" cy="7154910"/>
          </a:xfrm>
        </p:grpSpPr>
        <p:sp>
          <p:nvSpPr>
            <p:cNvPr id="20" name="Freeform 1348"/>
            <p:cNvSpPr>
              <a:spLocks/>
            </p:cNvSpPr>
            <p:nvPr/>
          </p:nvSpPr>
          <p:spPr bwMode="auto">
            <a:xfrm>
              <a:off x="5995952" y="2516199"/>
              <a:ext cx="60325" cy="41275"/>
            </a:xfrm>
            <a:custGeom>
              <a:avLst/>
              <a:gdLst>
                <a:gd name="T0" fmla="*/ 6 w 16"/>
                <a:gd name="T1" fmla="*/ 10 h 11"/>
                <a:gd name="T2" fmla="*/ 9 w 16"/>
                <a:gd name="T3" fmla="*/ 10 h 11"/>
                <a:gd name="T4" fmla="*/ 13 w 16"/>
                <a:gd name="T5" fmla="*/ 10 h 11"/>
                <a:gd name="T6" fmla="*/ 14 w 16"/>
                <a:gd name="T7" fmla="*/ 10 h 11"/>
                <a:gd name="T8" fmla="*/ 16 w 16"/>
                <a:gd name="T9" fmla="*/ 10 h 11"/>
                <a:gd name="T10" fmla="*/ 15 w 16"/>
                <a:gd name="T11" fmla="*/ 7 h 11"/>
                <a:gd name="T12" fmla="*/ 14 w 16"/>
                <a:gd name="T13" fmla="*/ 4 h 11"/>
                <a:gd name="T14" fmla="*/ 11 w 16"/>
                <a:gd name="T15" fmla="*/ 1 h 11"/>
                <a:gd name="T16" fmla="*/ 7 w 16"/>
                <a:gd name="T17" fmla="*/ 0 h 11"/>
                <a:gd name="T18" fmla="*/ 6 w 16"/>
                <a:gd name="T19" fmla="*/ 0 h 11"/>
                <a:gd name="T20" fmla="*/ 6 w 16"/>
                <a:gd name="T21" fmla="*/ 0 h 11"/>
                <a:gd name="T22" fmla="*/ 6 w 16"/>
                <a:gd name="T23" fmla="*/ 0 h 11"/>
                <a:gd name="T24" fmla="*/ 6 w 16"/>
                <a:gd name="T25" fmla="*/ 0 h 11"/>
                <a:gd name="T26" fmla="*/ 6 w 16"/>
                <a:gd name="T27" fmla="*/ 0 h 11"/>
                <a:gd name="T28" fmla="*/ 5 w 16"/>
                <a:gd name="T29" fmla="*/ 0 h 11"/>
                <a:gd name="T30" fmla="*/ 5 w 16"/>
                <a:gd name="T31" fmla="*/ 0 h 11"/>
                <a:gd name="T32" fmla="*/ 4 w 16"/>
                <a:gd name="T33" fmla="*/ 1 h 11"/>
                <a:gd name="T34" fmla="*/ 3 w 16"/>
                <a:gd name="T35" fmla="*/ 5 h 11"/>
                <a:gd name="T36" fmla="*/ 1 w 16"/>
                <a:gd name="T37" fmla="*/ 4 h 11"/>
                <a:gd name="T38" fmla="*/ 0 w 16"/>
                <a:gd name="T39" fmla="*/ 2 h 11"/>
                <a:gd name="T40" fmla="*/ 0 w 16"/>
                <a:gd name="T41" fmla="*/ 2 h 11"/>
                <a:gd name="T42" fmla="*/ 0 w 16"/>
                <a:gd name="T43" fmla="*/ 2 h 11"/>
                <a:gd name="T44" fmla="*/ 0 w 16"/>
                <a:gd name="T45" fmla="*/ 2 h 11"/>
                <a:gd name="T46" fmla="*/ 0 w 16"/>
                <a:gd name="T47" fmla="*/ 2 h 11"/>
                <a:gd name="T48" fmla="*/ 0 w 16"/>
                <a:gd name="T49" fmla="*/ 4 h 11"/>
                <a:gd name="T50" fmla="*/ 2 w 16"/>
                <a:gd name="T51" fmla="*/ 4 h 11"/>
                <a:gd name="T52" fmla="*/ 3 w 16"/>
                <a:gd name="T53" fmla="*/ 5 h 11"/>
                <a:gd name="T54" fmla="*/ 3 w 16"/>
                <a:gd name="T55" fmla="*/ 6 h 11"/>
                <a:gd name="T56" fmla="*/ 3 w 16"/>
                <a:gd name="T57" fmla="*/ 7 h 11"/>
                <a:gd name="T58" fmla="*/ 3 w 16"/>
                <a:gd name="T59" fmla="*/ 7 h 11"/>
                <a:gd name="T60" fmla="*/ 3 w 16"/>
                <a:gd name="T61" fmla="*/ 8 h 11"/>
                <a:gd name="T62" fmla="*/ 3 w 16"/>
                <a:gd name="T63" fmla="*/ 8 h 11"/>
                <a:gd name="T64" fmla="*/ 3 w 16"/>
                <a:gd name="T65" fmla="*/ 8 h 11"/>
                <a:gd name="T66" fmla="*/ 4 w 16"/>
                <a:gd name="T67" fmla="*/ 9 h 11"/>
                <a:gd name="T68" fmla="*/ 5 w 16"/>
                <a:gd name="T69" fmla="*/ 10 h 11"/>
                <a:gd name="T70" fmla="*/ 6 w 16"/>
                <a:gd name="T7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6" y="10"/>
                  </a:moveTo>
                  <a:cubicBezTo>
                    <a:pt x="7" y="11"/>
                    <a:pt x="8" y="10"/>
                    <a:pt x="9" y="10"/>
                  </a:cubicBezTo>
                  <a:cubicBezTo>
                    <a:pt x="10" y="10"/>
                    <a:pt x="11" y="10"/>
                    <a:pt x="13" y="10"/>
                  </a:cubicBezTo>
                  <a:cubicBezTo>
                    <a:pt x="13" y="10"/>
                    <a:pt x="14" y="10"/>
                    <a:pt x="14" y="10"/>
                  </a:cubicBezTo>
                  <a:cubicBezTo>
                    <a:pt x="15" y="10"/>
                    <a:pt x="16" y="10"/>
                    <a:pt x="16" y="10"/>
                  </a:cubicBezTo>
                  <a:cubicBezTo>
                    <a:pt x="15" y="9"/>
                    <a:pt x="15" y="8"/>
                    <a:pt x="15" y="7"/>
                  </a:cubicBezTo>
                  <a:cubicBezTo>
                    <a:pt x="15" y="6"/>
                    <a:pt x="14" y="5"/>
                    <a:pt x="14" y="4"/>
                  </a:cubicBezTo>
                  <a:cubicBezTo>
                    <a:pt x="14" y="3"/>
                    <a:pt x="13" y="2"/>
                    <a:pt x="11" y="1"/>
                  </a:cubicBezTo>
                  <a:cubicBezTo>
                    <a:pt x="10" y="0"/>
                    <a:pt x="9" y="0"/>
                    <a:pt x="7" y="0"/>
                  </a:cubicBezTo>
                  <a:cubicBezTo>
                    <a:pt x="7" y="0"/>
                    <a:pt x="7" y="0"/>
                    <a:pt x="6" y="0"/>
                  </a:cubicBezTo>
                  <a:cubicBezTo>
                    <a:pt x="6" y="0"/>
                    <a:pt x="6" y="0"/>
                    <a:pt x="6" y="0"/>
                  </a:cubicBezTo>
                  <a:cubicBezTo>
                    <a:pt x="6" y="0"/>
                    <a:pt x="6" y="0"/>
                    <a:pt x="6" y="0"/>
                  </a:cubicBezTo>
                  <a:cubicBezTo>
                    <a:pt x="6" y="0"/>
                    <a:pt x="6" y="0"/>
                    <a:pt x="6" y="0"/>
                  </a:cubicBezTo>
                  <a:cubicBezTo>
                    <a:pt x="6" y="0"/>
                    <a:pt x="6" y="0"/>
                    <a:pt x="6" y="0"/>
                  </a:cubicBezTo>
                  <a:cubicBezTo>
                    <a:pt x="6" y="0"/>
                    <a:pt x="6" y="0"/>
                    <a:pt x="5" y="0"/>
                  </a:cubicBezTo>
                  <a:cubicBezTo>
                    <a:pt x="5" y="0"/>
                    <a:pt x="5" y="0"/>
                    <a:pt x="5" y="0"/>
                  </a:cubicBezTo>
                  <a:cubicBezTo>
                    <a:pt x="4" y="1"/>
                    <a:pt x="4" y="1"/>
                    <a:pt x="4" y="1"/>
                  </a:cubicBezTo>
                  <a:cubicBezTo>
                    <a:pt x="3" y="2"/>
                    <a:pt x="3" y="3"/>
                    <a:pt x="3" y="5"/>
                  </a:cubicBezTo>
                  <a:cubicBezTo>
                    <a:pt x="2" y="5"/>
                    <a:pt x="1" y="4"/>
                    <a:pt x="1" y="4"/>
                  </a:cubicBezTo>
                  <a:cubicBezTo>
                    <a:pt x="0" y="3"/>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4"/>
                  </a:cubicBezTo>
                  <a:cubicBezTo>
                    <a:pt x="1" y="4"/>
                    <a:pt x="1" y="4"/>
                    <a:pt x="2" y="4"/>
                  </a:cubicBezTo>
                  <a:cubicBezTo>
                    <a:pt x="2" y="5"/>
                    <a:pt x="2" y="5"/>
                    <a:pt x="3" y="5"/>
                  </a:cubicBezTo>
                  <a:cubicBezTo>
                    <a:pt x="3" y="5"/>
                    <a:pt x="3" y="6"/>
                    <a:pt x="3" y="6"/>
                  </a:cubicBezTo>
                  <a:cubicBezTo>
                    <a:pt x="3" y="6"/>
                    <a:pt x="3" y="7"/>
                    <a:pt x="3" y="7"/>
                  </a:cubicBezTo>
                  <a:cubicBezTo>
                    <a:pt x="3" y="7"/>
                    <a:pt x="3" y="7"/>
                    <a:pt x="3" y="7"/>
                  </a:cubicBezTo>
                  <a:cubicBezTo>
                    <a:pt x="3" y="8"/>
                    <a:pt x="3" y="8"/>
                    <a:pt x="3" y="8"/>
                  </a:cubicBezTo>
                  <a:cubicBezTo>
                    <a:pt x="3" y="8"/>
                    <a:pt x="3" y="8"/>
                    <a:pt x="3" y="8"/>
                  </a:cubicBezTo>
                  <a:cubicBezTo>
                    <a:pt x="3" y="8"/>
                    <a:pt x="3" y="8"/>
                    <a:pt x="3" y="8"/>
                  </a:cubicBezTo>
                  <a:cubicBezTo>
                    <a:pt x="3" y="9"/>
                    <a:pt x="3" y="9"/>
                    <a:pt x="4" y="9"/>
                  </a:cubicBezTo>
                  <a:cubicBezTo>
                    <a:pt x="4" y="9"/>
                    <a:pt x="4" y="10"/>
                    <a:pt x="5" y="10"/>
                  </a:cubicBezTo>
                  <a:cubicBezTo>
                    <a:pt x="5" y="10"/>
                    <a:pt x="6" y="10"/>
                    <a:pt x="6" y="1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357"/>
            <p:cNvSpPr>
              <a:spLocks/>
            </p:cNvSpPr>
            <p:nvPr/>
          </p:nvSpPr>
          <p:spPr bwMode="auto">
            <a:xfrm>
              <a:off x="7851751" y="1704981"/>
              <a:ext cx="68263" cy="104776"/>
            </a:xfrm>
            <a:custGeom>
              <a:avLst/>
              <a:gdLst>
                <a:gd name="T0" fmla="*/ 18 w 18"/>
                <a:gd name="T1" fmla="*/ 14 h 28"/>
                <a:gd name="T2" fmla="*/ 15 w 18"/>
                <a:gd name="T3" fmla="*/ 9 h 28"/>
                <a:gd name="T4" fmla="*/ 12 w 18"/>
                <a:gd name="T5" fmla="*/ 5 h 28"/>
                <a:gd name="T6" fmla="*/ 11 w 18"/>
                <a:gd name="T7" fmla="*/ 2 h 28"/>
                <a:gd name="T8" fmla="*/ 12 w 18"/>
                <a:gd name="T9" fmla="*/ 0 h 28"/>
                <a:gd name="T10" fmla="*/ 7 w 18"/>
                <a:gd name="T11" fmla="*/ 3 h 28"/>
                <a:gd name="T12" fmla="*/ 4 w 18"/>
                <a:gd name="T13" fmla="*/ 7 h 28"/>
                <a:gd name="T14" fmla="*/ 1 w 18"/>
                <a:gd name="T15" fmla="*/ 13 h 28"/>
                <a:gd name="T16" fmla="*/ 1 w 18"/>
                <a:gd name="T17" fmla="*/ 19 h 28"/>
                <a:gd name="T18" fmla="*/ 11 w 18"/>
                <a:gd name="T19" fmla="*/ 23 h 28"/>
                <a:gd name="T20" fmla="*/ 11 w 18"/>
                <a:gd name="T21" fmla="*/ 25 h 28"/>
                <a:gd name="T22" fmla="*/ 10 w 18"/>
                <a:gd name="T23" fmla="*/ 27 h 28"/>
                <a:gd name="T24" fmla="*/ 10 w 18"/>
                <a:gd name="T25" fmla="*/ 28 h 28"/>
                <a:gd name="T26" fmla="*/ 10 w 18"/>
                <a:gd name="T27" fmla="*/ 28 h 28"/>
                <a:gd name="T28" fmla="*/ 9 w 18"/>
                <a:gd name="T29" fmla="*/ 28 h 28"/>
                <a:gd name="T30" fmla="*/ 9 w 18"/>
                <a:gd name="T31" fmla="*/ 28 h 28"/>
                <a:gd name="T32" fmla="*/ 9 w 18"/>
                <a:gd name="T33" fmla="*/ 28 h 28"/>
                <a:gd name="T34" fmla="*/ 10 w 18"/>
                <a:gd name="T35" fmla="*/ 28 h 28"/>
                <a:gd name="T36" fmla="*/ 10 w 18"/>
                <a:gd name="T37" fmla="*/ 28 h 28"/>
                <a:gd name="T38" fmla="*/ 10 w 18"/>
                <a:gd name="T39" fmla="*/ 28 h 28"/>
                <a:gd name="T40" fmla="*/ 10 w 18"/>
                <a:gd name="T41" fmla="*/ 28 h 28"/>
                <a:gd name="T42" fmla="*/ 11 w 18"/>
                <a:gd name="T43" fmla="*/ 26 h 28"/>
                <a:gd name="T44" fmla="*/ 11 w 18"/>
                <a:gd name="T45" fmla="*/ 23 h 28"/>
                <a:gd name="T46" fmla="*/ 17 w 18"/>
                <a:gd name="T47" fmla="*/ 19 h 28"/>
                <a:gd name="T48" fmla="*/ 18 w 18"/>
                <a:gd name="T4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8">
                  <a:moveTo>
                    <a:pt x="18" y="14"/>
                  </a:moveTo>
                  <a:cubicBezTo>
                    <a:pt x="17" y="12"/>
                    <a:pt x="16" y="11"/>
                    <a:pt x="15" y="9"/>
                  </a:cubicBezTo>
                  <a:cubicBezTo>
                    <a:pt x="14" y="8"/>
                    <a:pt x="13" y="7"/>
                    <a:pt x="12" y="5"/>
                  </a:cubicBezTo>
                  <a:cubicBezTo>
                    <a:pt x="12" y="5"/>
                    <a:pt x="12" y="4"/>
                    <a:pt x="11" y="2"/>
                  </a:cubicBezTo>
                  <a:cubicBezTo>
                    <a:pt x="11" y="1"/>
                    <a:pt x="12" y="0"/>
                    <a:pt x="12" y="0"/>
                  </a:cubicBezTo>
                  <a:cubicBezTo>
                    <a:pt x="10" y="1"/>
                    <a:pt x="9" y="2"/>
                    <a:pt x="7" y="3"/>
                  </a:cubicBezTo>
                  <a:cubicBezTo>
                    <a:pt x="6" y="5"/>
                    <a:pt x="5" y="6"/>
                    <a:pt x="4" y="7"/>
                  </a:cubicBezTo>
                  <a:cubicBezTo>
                    <a:pt x="2" y="8"/>
                    <a:pt x="1" y="11"/>
                    <a:pt x="1" y="13"/>
                  </a:cubicBezTo>
                  <a:cubicBezTo>
                    <a:pt x="0" y="15"/>
                    <a:pt x="1" y="17"/>
                    <a:pt x="1" y="19"/>
                  </a:cubicBezTo>
                  <a:cubicBezTo>
                    <a:pt x="3" y="22"/>
                    <a:pt x="7" y="24"/>
                    <a:pt x="11" y="23"/>
                  </a:cubicBezTo>
                  <a:cubicBezTo>
                    <a:pt x="11" y="24"/>
                    <a:pt x="11" y="25"/>
                    <a:pt x="11" y="25"/>
                  </a:cubicBezTo>
                  <a:cubicBezTo>
                    <a:pt x="11" y="26"/>
                    <a:pt x="10" y="26"/>
                    <a:pt x="10" y="27"/>
                  </a:cubicBezTo>
                  <a:cubicBezTo>
                    <a:pt x="10" y="27"/>
                    <a:pt x="10" y="27"/>
                    <a:pt x="10" y="28"/>
                  </a:cubicBezTo>
                  <a:cubicBezTo>
                    <a:pt x="10" y="28"/>
                    <a:pt x="10" y="28"/>
                    <a:pt x="10"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1" y="27"/>
                    <a:pt x="11" y="27"/>
                    <a:pt x="11" y="26"/>
                  </a:cubicBezTo>
                  <a:cubicBezTo>
                    <a:pt x="11" y="25"/>
                    <a:pt x="11" y="24"/>
                    <a:pt x="11" y="23"/>
                  </a:cubicBezTo>
                  <a:cubicBezTo>
                    <a:pt x="14" y="22"/>
                    <a:pt x="16" y="21"/>
                    <a:pt x="17" y="19"/>
                  </a:cubicBezTo>
                  <a:cubicBezTo>
                    <a:pt x="18" y="17"/>
                    <a:pt x="18" y="15"/>
                    <a:pt x="18" y="1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397"/>
            <p:cNvSpPr>
              <a:spLocks/>
            </p:cNvSpPr>
            <p:nvPr/>
          </p:nvSpPr>
          <p:spPr bwMode="auto">
            <a:xfrm>
              <a:off x="7180235" y="2568587"/>
              <a:ext cx="217489" cy="244477"/>
            </a:xfrm>
            <a:custGeom>
              <a:avLst/>
              <a:gdLst>
                <a:gd name="T0" fmla="*/ 9 w 58"/>
                <a:gd name="T1" fmla="*/ 15 h 65"/>
                <a:gd name="T2" fmla="*/ 6 w 58"/>
                <a:gd name="T3" fmla="*/ 35 h 65"/>
                <a:gd name="T4" fmla="*/ 14 w 58"/>
                <a:gd name="T5" fmla="*/ 46 h 65"/>
                <a:gd name="T6" fmla="*/ 28 w 58"/>
                <a:gd name="T7" fmla="*/ 51 h 65"/>
                <a:gd name="T8" fmla="*/ 41 w 58"/>
                <a:gd name="T9" fmla="*/ 54 h 65"/>
                <a:gd name="T10" fmla="*/ 49 w 58"/>
                <a:gd name="T11" fmla="*/ 60 h 65"/>
                <a:gd name="T12" fmla="*/ 53 w 58"/>
                <a:gd name="T13" fmla="*/ 65 h 65"/>
                <a:gd name="T14" fmla="*/ 55 w 58"/>
                <a:gd name="T15" fmla="*/ 57 h 65"/>
                <a:gd name="T16" fmla="*/ 57 w 58"/>
                <a:gd name="T17" fmla="*/ 49 h 65"/>
                <a:gd name="T18" fmla="*/ 58 w 58"/>
                <a:gd name="T19" fmla="*/ 34 h 65"/>
                <a:gd name="T20" fmla="*/ 52 w 58"/>
                <a:gd name="T21" fmla="*/ 15 h 65"/>
                <a:gd name="T22" fmla="*/ 39 w 58"/>
                <a:gd name="T23" fmla="*/ 3 h 65"/>
                <a:gd name="T24" fmla="*/ 22 w 58"/>
                <a:gd name="T25" fmla="*/ 3 h 65"/>
                <a:gd name="T26" fmla="*/ 9 w 58"/>
                <a:gd name="T27" fmla="*/ 14 h 65"/>
                <a:gd name="T28" fmla="*/ 5 w 58"/>
                <a:gd name="T29" fmla="*/ 10 h 65"/>
                <a:gd name="T30" fmla="*/ 1 w 58"/>
                <a:gd name="T31" fmla="*/ 1 h 65"/>
                <a:gd name="T32" fmla="*/ 0 w 58"/>
                <a:gd name="T33" fmla="*/ 1 h 65"/>
                <a:gd name="T34" fmla="*/ 3 w 58"/>
                <a:gd name="T35" fmla="*/ 8 h 65"/>
                <a:gd name="T36" fmla="*/ 9 w 58"/>
                <a:gd name="T37"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65">
                  <a:moveTo>
                    <a:pt x="9" y="15"/>
                  </a:moveTo>
                  <a:cubicBezTo>
                    <a:pt x="5" y="22"/>
                    <a:pt x="3" y="29"/>
                    <a:pt x="6" y="35"/>
                  </a:cubicBezTo>
                  <a:cubicBezTo>
                    <a:pt x="7" y="39"/>
                    <a:pt x="11" y="44"/>
                    <a:pt x="14" y="46"/>
                  </a:cubicBezTo>
                  <a:cubicBezTo>
                    <a:pt x="18" y="49"/>
                    <a:pt x="23" y="49"/>
                    <a:pt x="28" y="51"/>
                  </a:cubicBezTo>
                  <a:cubicBezTo>
                    <a:pt x="32" y="52"/>
                    <a:pt x="36" y="52"/>
                    <a:pt x="41" y="54"/>
                  </a:cubicBezTo>
                  <a:cubicBezTo>
                    <a:pt x="43" y="55"/>
                    <a:pt x="46" y="57"/>
                    <a:pt x="49" y="60"/>
                  </a:cubicBezTo>
                  <a:cubicBezTo>
                    <a:pt x="51" y="62"/>
                    <a:pt x="53" y="65"/>
                    <a:pt x="53" y="65"/>
                  </a:cubicBezTo>
                  <a:cubicBezTo>
                    <a:pt x="53" y="63"/>
                    <a:pt x="54" y="60"/>
                    <a:pt x="55" y="57"/>
                  </a:cubicBezTo>
                  <a:cubicBezTo>
                    <a:pt x="55" y="55"/>
                    <a:pt x="56" y="52"/>
                    <a:pt x="57" y="49"/>
                  </a:cubicBezTo>
                  <a:cubicBezTo>
                    <a:pt x="58" y="44"/>
                    <a:pt x="58" y="39"/>
                    <a:pt x="58" y="34"/>
                  </a:cubicBezTo>
                  <a:cubicBezTo>
                    <a:pt x="58" y="28"/>
                    <a:pt x="56" y="21"/>
                    <a:pt x="52" y="15"/>
                  </a:cubicBezTo>
                  <a:cubicBezTo>
                    <a:pt x="49" y="10"/>
                    <a:pt x="44" y="5"/>
                    <a:pt x="39" y="3"/>
                  </a:cubicBezTo>
                  <a:cubicBezTo>
                    <a:pt x="34" y="0"/>
                    <a:pt x="28" y="0"/>
                    <a:pt x="22" y="3"/>
                  </a:cubicBezTo>
                  <a:cubicBezTo>
                    <a:pt x="17" y="5"/>
                    <a:pt x="13" y="10"/>
                    <a:pt x="9" y="14"/>
                  </a:cubicBezTo>
                  <a:cubicBezTo>
                    <a:pt x="8" y="13"/>
                    <a:pt x="6" y="11"/>
                    <a:pt x="5" y="10"/>
                  </a:cubicBezTo>
                  <a:cubicBezTo>
                    <a:pt x="3" y="7"/>
                    <a:pt x="2" y="4"/>
                    <a:pt x="1" y="1"/>
                  </a:cubicBezTo>
                  <a:cubicBezTo>
                    <a:pt x="0" y="1"/>
                    <a:pt x="0" y="1"/>
                    <a:pt x="0" y="1"/>
                  </a:cubicBezTo>
                  <a:cubicBezTo>
                    <a:pt x="0" y="3"/>
                    <a:pt x="1" y="6"/>
                    <a:pt x="3" y="8"/>
                  </a:cubicBezTo>
                  <a:cubicBezTo>
                    <a:pt x="5" y="11"/>
                    <a:pt x="7" y="14"/>
                    <a:pt x="9"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506"/>
            <p:cNvSpPr>
              <a:spLocks/>
            </p:cNvSpPr>
            <p:nvPr/>
          </p:nvSpPr>
          <p:spPr bwMode="auto">
            <a:xfrm>
              <a:off x="8888395" y="4195786"/>
              <a:ext cx="179389" cy="130176"/>
            </a:xfrm>
            <a:custGeom>
              <a:avLst/>
              <a:gdLst>
                <a:gd name="T0" fmla="*/ 8 w 48"/>
                <a:gd name="T1" fmla="*/ 6 h 35"/>
                <a:gd name="T2" fmla="*/ 2 w 48"/>
                <a:gd name="T3" fmla="*/ 16 h 35"/>
                <a:gd name="T4" fmla="*/ 1 w 48"/>
                <a:gd name="T5" fmla="*/ 25 h 35"/>
                <a:gd name="T6" fmla="*/ 0 w 48"/>
                <a:gd name="T7" fmla="*/ 35 h 35"/>
                <a:gd name="T8" fmla="*/ 14 w 48"/>
                <a:gd name="T9" fmla="*/ 32 h 35"/>
                <a:gd name="T10" fmla="*/ 24 w 48"/>
                <a:gd name="T11" fmla="*/ 30 h 35"/>
                <a:gd name="T12" fmla="*/ 31 w 48"/>
                <a:gd name="T13" fmla="*/ 26 h 35"/>
                <a:gd name="T14" fmla="*/ 35 w 48"/>
                <a:gd name="T15" fmla="*/ 17 h 35"/>
                <a:gd name="T16" fmla="*/ 35 w 48"/>
                <a:gd name="T17" fmla="*/ 7 h 35"/>
                <a:gd name="T18" fmla="*/ 40 w 48"/>
                <a:gd name="T19" fmla="*/ 7 h 35"/>
                <a:gd name="T20" fmla="*/ 47 w 48"/>
                <a:gd name="T21" fmla="*/ 11 h 35"/>
                <a:gd name="T22" fmla="*/ 48 w 48"/>
                <a:gd name="T23" fmla="*/ 11 h 35"/>
                <a:gd name="T24" fmla="*/ 42 w 48"/>
                <a:gd name="T25" fmla="*/ 7 h 35"/>
                <a:gd name="T26" fmla="*/ 34 w 48"/>
                <a:gd name="T27" fmla="*/ 7 h 35"/>
                <a:gd name="T28" fmla="*/ 30 w 48"/>
                <a:gd name="T29" fmla="*/ 2 h 35"/>
                <a:gd name="T30" fmla="*/ 21 w 48"/>
                <a:gd name="T31" fmla="*/ 0 h 35"/>
                <a:gd name="T32" fmla="*/ 8 w 48"/>
                <a:gd name="T33"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35">
                  <a:moveTo>
                    <a:pt x="8" y="6"/>
                  </a:moveTo>
                  <a:cubicBezTo>
                    <a:pt x="4" y="9"/>
                    <a:pt x="3" y="13"/>
                    <a:pt x="2" y="16"/>
                  </a:cubicBezTo>
                  <a:cubicBezTo>
                    <a:pt x="1" y="19"/>
                    <a:pt x="1" y="22"/>
                    <a:pt x="1" y="25"/>
                  </a:cubicBezTo>
                  <a:cubicBezTo>
                    <a:pt x="1" y="28"/>
                    <a:pt x="0" y="35"/>
                    <a:pt x="0" y="35"/>
                  </a:cubicBezTo>
                  <a:cubicBezTo>
                    <a:pt x="4" y="32"/>
                    <a:pt x="10" y="33"/>
                    <a:pt x="14" y="32"/>
                  </a:cubicBezTo>
                  <a:cubicBezTo>
                    <a:pt x="17" y="32"/>
                    <a:pt x="21" y="31"/>
                    <a:pt x="24" y="30"/>
                  </a:cubicBezTo>
                  <a:cubicBezTo>
                    <a:pt x="27" y="29"/>
                    <a:pt x="29" y="28"/>
                    <a:pt x="31" y="26"/>
                  </a:cubicBezTo>
                  <a:cubicBezTo>
                    <a:pt x="34" y="23"/>
                    <a:pt x="35" y="21"/>
                    <a:pt x="35" y="17"/>
                  </a:cubicBezTo>
                  <a:cubicBezTo>
                    <a:pt x="36" y="14"/>
                    <a:pt x="36" y="10"/>
                    <a:pt x="35" y="7"/>
                  </a:cubicBezTo>
                  <a:cubicBezTo>
                    <a:pt x="37" y="7"/>
                    <a:pt x="39" y="7"/>
                    <a:pt x="40" y="7"/>
                  </a:cubicBezTo>
                  <a:cubicBezTo>
                    <a:pt x="43" y="8"/>
                    <a:pt x="46" y="9"/>
                    <a:pt x="47" y="11"/>
                  </a:cubicBezTo>
                  <a:cubicBezTo>
                    <a:pt x="47" y="11"/>
                    <a:pt x="47" y="11"/>
                    <a:pt x="48" y="11"/>
                  </a:cubicBezTo>
                  <a:cubicBezTo>
                    <a:pt x="47" y="10"/>
                    <a:pt x="45" y="8"/>
                    <a:pt x="42" y="7"/>
                  </a:cubicBezTo>
                  <a:cubicBezTo>
                    <a:pt x="39" y="6"/>
                    <a:pt x="36" y="6"/>
                    <a:pt x="34" y="7"/>
                  </a:cubicBezTo>
                  <a:cubicBezTo>
                    <a:pt x="33" y="5"/>
                    <a:pt x="32" y="3"/>
                    <a:pt x="30" y="2"/>
                  </a:cubicBezTo>
                  <a:cubicBezTo>
                    <a:pt x="27" y="0"/>
                    <a:pt x="24" y="0"/>
                    <a:pt x="21" y="0"/>
                  </a:cubicBezTo>
                  <a:cubicBezTo>
                    <a:pt x="17" y="1"/>
                    <a:pt x="11" y="4"/>
                    <a:pt x="8" y="6"/>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507"/>
            <p:cNvSpPr>
              <a:spLocks/>
            </p:cNvSpPr>
            <p:nvPr/>
          </p:nvSpPr>
          <p:spPr bwMode="auto">
            <a:xfrm>
              <a:off x="8715357" y="4171973"/>
              <a:ext cx="228601" cy="293690"/>
            </a:xfrm>
            <a:custGeom>
              <a:avLst/>
              <a:gdLst>
                <a:gd name="T0" fmla="*/ 4 w 61"/>
                <a:gd name="T1" fmla="*/ 31 h 78"/>
                <a:gd name="T2" fmla="*/ 2 w 61"/>
                <a:gd name="T3" fmla="*/ 52 h 78"/>
                <a:gd name="T4" fmla="*/ 8 w 61"/>
                <a:gd name="T5" fmla="*/ 67 h 78"/>
                <a:gd name="T6" fmla="*/ 10 w 61"/>
                <a:gd name="T7" fmla="*/ 70 h 78"/>
                <a:gd name="T8" fmla="*/ 14 w 61"/>
                <a:gd name="T9" fmla="*/ 74 h 78"/>
                <a:gd name="T10" fmla="*/ 19 w 61"/>
                <a:gd name="T11" fmla="*/ 78 h 78"/>
                <a:gd name="T12" fmla="*/ 20 w 61"/>
                <a:gd name="T13" fmla="*/ 74 h 78"/>
                <a:gd name="T14" fmla="*/ 23 w 61"/>
                <a:gd name="T15" fmla="*/ 72 h 78"/>
                <a:gd name="T16" fmla="*/ 33 w 61"/>
                <a:gd name="T17" fmla="*/ 67 h 78"/>
                <a:gd name="T18" fmla="*/ 56 w 61"/>
                <a:gd name="T19" fmla="*/ 42 h 78"/>
                <a:gd name="T20" fmla="*/ 44 w 61"/>
                <a:gd name="T21" fmla="*/ 12 h 78"/>
                <a:gd name="T22" fmla="*/ 50 w 61"/>
                <a:gd name="T23" fmla="*/ 6 h 78"/>
                <a:gd name="T24" fmla="*/ 61 w 61"/>
                <a:gd name="T25" fmla="*/ 2 h 78"/>
                <a:gd name="T26" fmla="*/ 61 w 61"/>
                <a:gd name="T27" fmla="*/ 0 h 78"/>
                <a:gd name="T28" fmla="*/ 43 w 61"/>
                <a:gd name="T29" fmla="*/ 12 h 78"/>
                <a:gd name="T30" fmla="*/ 19 w 61"/>
                <a:gd name="T31" fmla="*/ 13 h 78"/>
                <a:gd name="T32" fmla="*/ 4 w 61"/>
                <a:gd name="T33" fmla="*/ 3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78">
                  <a:moveTo>
                    <a:pt x="4" y="31"/>
                  </a:moveTo>
                  <a:cubicBezTo>
                    <a:pt x="0" y="38"/>
                    <a:pt x="1" y="45"/>
                    <a:pt x="2" y="52"/>
                  </a:cubicBezTo>
                  <a:cubicBezTo>
                    <a:pt x="3" y="58"/>
                    <a:pt x="5" y="63"/>
                    <a:pt x="8" y="67"/>
                  </a:cubicBezTo>
                  <a:cubicBezTo>
                    <a:pt x="9" y="68"/>
                    <a:pt x="9" y="69"/>
                    <a:pt x="10" y="70"/>
                  </a:cubicBezTo>
                  <a:cubicBezTo>
                    <a:pt x="11" y="72"/>
                    <a:pt x="12" y="73"/>
                    <a:pt x="14" y="74"/>
                  </a:cubicBezTo>
                  <a:cubicBezTo>
                    <a:pt x="16" y="77"/>
                    <a:pt x="19" y="78"/>
                    <a:pt x="19" y="78"/>
                  </a:cubicBezTo>
                  <a:cubicBezTo>
                    <a:pt x="18" y="76"/>
                    <a:pt x="19" y="75"/>
                    <a:pt x="20" y="74"/>
                  </a:cubicBezTo>
                  <a:cubicBezTo>
                    <a:pt x="21" y="74"/>
                    <a:pt x="22" y="73"/>
                    <a:pt x="23" y="72"/>
                  </a:cubicBezTo>
                  <a:cubicBezTo>
                    <a:pt x="26" y="70"/>
                    <a:pt x="30" y="69"/>
                    <a:pt x="33" y="67"/>
                  </a:cubicBezTo>
                  <a:cubicBezTo>
                    <a:pt x="42" y="62"/>
                    <a:pt x="52" y="53"/>
                    <a:pt x="56" y="42"/>
                  </a:cubicBezTo>
                  <a:cubicBezTo>
                    <a:pt x="60" y="31"/>
                    <a:pt x="54" y="18"/>
                    <a:pt x="44" y="12"/>
                  </a:cubicBezTo>
                  <a:cubicBezTo>
                    <a:pt x="46" y="10"/>
                    <a:pt x="48" y="8"/>
                    <a:pt x="50" y="6"/>
                  </a:cubicBezTo>
                  <a:cubicBezTo>
                    <a:pt x="54" y="4"/>
                    <a:pt x="57" y="3"/>
                    <a:pt x="61" y="2"/>
                  </a:cubicBezTo>
                  <a:cubicBezTo>
                    <a:pt x="61" y="0"/>
                    <a:pt x="61" y="0"/>
                    <a:pt x="61" y="0"/>
                  </a:cubicBezTo>
                  <a:cubicBezTo>
                    <a:pt x="57" y="1"/>
                    <a:pt x="47" y="7"/>
                    <a:pt x="43" y="12"/>
                  </a:cubicBezTo>
                  <a:cubicBezTo>
                    <a:pt x="36" y="8"/>
                    <a:pt x="27" y="7"/>
                    <a:pt x="19" y="13"/>
                  </a:cubicBezTo>
                  <a:cubicBezTo>
                    <a:pt x="14" y="17"/>
                    <a:pt x="7" y="24"/>
                    <a:pt x="4"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508"/>
            <p:cNvSpPr>
              <a:spLocks/>
            </p:cNvSpPr>
            <p:nvPr/>
          </p:nvSpPr>
          <p:spPr bwMode="auto">
            <a:xfrm>
              <a:off x="8621694" y="4075135"/>
              <a:ext cx="233364" cy="161926"/>
            </a:xfrm>
            <a:custGeom>
              <a:avLst/>
              <a:gdLst>
                <a:gd name="T0" fmla="*/ 29 w 62"/>
                <a:gd name="T1" fmla="*/ 7 h 43"/>
                <a:gd name="T2" fmla="*/ 22 w 62"/>
                <a:gd name="T3" fmla="*/ 9 h 43"/>
                <a:gd name="T4" fmla="*/ 11 w 62"/>
                <a:gd name="T5" fmla="*/ 6 h 43"/>
                <a:gd name="T6" fmla="*/ 5 w 62"/>
                <a:gd name="T7" fmla="*/ 3 h 43"/>
                <a:gd name="T8" fmla="*/ 1 w 62"/>
                <a:gd name="T9" fmla="*/ 0 h 43"/>
                <a:gd name="T10" fmla="*/ 0 w 62"/>
                <a:gd name="T11" fmla="*/ 11 h 43"/>
                <a:gd name="T12" fmla="*/ 0 w 62"/>
                <a:gd name="T13" fmla="*/ 17 h 43"/>
                <a:gd name="T14" fmla="*/ 1 w 62"/>
                <a:gd name="T15" fmla="*/ 21 h 43"/>
                <a:gd name="T16" fmla="*/ 2 w 62"/>
                <a:gd name="T17" fmla="*/ 25 h 43"/>
                <a:gd name="T18" fmla="*/ 8 w 62"/>
                <a:gd name="T19" fmla="*/ 35 h 43"/>
                <a:gd name="T20" fmla="*/ 19 w 62"/>
                <a:gd name="T21" fmla="*/ 41 h 43"/>
                <a:gd name="T22" fmla="*/ 31 w 62"/>
                <a:gd name="T23" fmla="*/ 43 h 43"/>
                <a:gd name="T24" fmla="*/ 39 w 62"/>
                <a:gd name="T25" fmla="*/ 41 h 43"/>
                <a:gd name="T26" fmla="*/ 48 w 62"/>
                <a:gd name="T27" fmla="*/ 31 h 43"/>
                <a:gd name="T28" fmla="*/ 47 w 62"/>
                <a:gd name="T29" fmla="*/ 18 h 43"/>
                <a:gd name="T30" fmla="*/ 53 w 62"/>
                <a:gd name="T31" fmla="*/ 17 h 43"/>
                <a:gd name="T32" fmla="*/ 62 w 62"/>
                <a:gd name="T33" fmla="*/ 20 h 43"/>
                <a:gd name="T34" fmla="*/ 62 w 62"/>
                <a:gd name="T35" fmla="*/ 19 h 43"/>
                <a:gd name="T36" fmla="*/ 55 w 62"/>
                <a:gd name="T37" fmla="*/ 17 h 43"/>
                <a:gd name="T38" fmla="*/ 47 w 62"/>
                <a:gd name="T39" fmla="*/ 17 h 43"/>
                <a:gd name="T40" fmla="*/ 41 w 62"/>
                <a:gd name="T41" fmla="*/ 11 h 43"/>
                <a:gd name="T42" fmla="*/ 34 w 62"/>
                <a:gd name="T43" fmla="*/ 7 h 43"/>
                <a:gd name="T44" fmla="*/ 32 w 62"/>
                <a:gd name="T45" fmla="*/ 6 h 43"/>
                <a:gd name="T46" fmla="*/ 31 w 62"/>
                <a:gd name="T47" fmla="*/ 6 h 43"/>
                <a:gd name="T48" fmla="*/ 30 w 62"/>
                <a:gd name="T49" fmla="*/ 6 h 43"/>
                <a:gd name="T50" fmla="*/ 29 w 62"/>
                <a:gd name="T5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2" h="43">
                  <a:moveTo>
                    <a:pt x="29" y="7"/>
                  </a:moveTo>
                  <a:cubicBezTo>
                    <a:pt x="28" y="8"/>
                    <a:pt x="25" y="9"/>
                    <a:pt x="22" y="9"/>
                  </a:cubicBezTo>
                  <a:cubicBezTo>
                    <a:pt x="18" y="8"/>
                    <a:pt x="15" y="7"/>
                    <a:pt x="11" y="6"/>
                  </a:cubicBezTo>
                  <a:cubicBezTo>
                    <a:pt x="10" y="6"/>
                    <a:pt x="7" y="4"/>
                    <a:pt x="5" y="3"/>
                  </a:cubicBezTo>
                  <a:cubicBezTo>
                    <a:pt x="2" y="1"/>
                    <a:pt x="1" y="0"/>
                    <a:pt x="1" y="0"/>
                  </a:cubicBezTo>
                  <a:cubicBezTo>
                    <a:pt x="1" y="3"/>
                    <a:pt x="1" y="7"/>
                    <a:pt x="0" y="11"/>
                  </a:cubicBezTo>
                  <a:cubicBezTo>
                    <a:pt x="0" y="13"/>
                    <a:pt x="0" y="15"/>
                    <a:pt x="0" y="17"/>
                  </a:cubicBezTo>
                  <a:cubicBezTo>
                    <a:pt x="0" y="18"/>
                    <a:pt x="0" y="20"/>
                    <a:pt x="1" y="21"/>
                  </a:cubicBezTo>
                  <a:cubicBezTo>
                    <a:pt x="1" y="22"/>
                    <a:pt x="1" y="24"/>
                    <a:pt x="2" y="25"/>
                  </a:cubicBezTo>
                  <a:cubicBezTo>
                    <a:pt x="3" y="28"/>
                    <a:pt x="5" y="32"/>
                    <a:pt x="8" y="35"/>
                  </a:cubicBezTo>
                  <a:cubicBezTo>
                    <a:pt x="11" y="38"/>
                    <a:pt x="15" y="40"/>
                    <a:pt x="19" y="41"/>
                  </a:cubicBezTo>
                  <a:cubicBezTo>
                    <a:pt x="23" y="43"/>
                    <a:pt x="28" y="43"/>
                    <a:pt x="31" y="43"/>
                  </a:cubicBezTo>
                  <a:cubicBezTo>
                    <a:pt x="34" y="43"/>
                    <a:pt x="37" y="42"/>
                    <a:pt x="39" y="41"/>
                  </a:cubicBezTo>
                  <a:cubicBezTo>
                    <a:pt x="44" y="39"/>
                    <a:pt x="47" y="35"/>
                    <a:pt x="48" y="31"/>
                  </a:cubicBezTo>
                  <a:cubicBezTo>
                    <a:pt x="49" y="26"/>
                    <a:pt x="48" y="22"/>
                    <a:pt x="47" y="18"/>
                  </a:cubicBezTo>
                  <a:cubicBezTo>
                    <a:pt x="49" y="17"/>
                    <a:pt x="51" y="17"/>
                    <a:pt x="53" y="17"/>
                  </a:cubicBezTo>
                  <a:cubicBezTo>
                    <a:pt x="56" y="18"/>
                    <a:pt x="59" y="19"/>
                    <a:pt x="62" y="20"/>
                  </a:cubicBezTo>
                  <a:cubicBezTo>
                    <a:pt x="62" y="20"/>
                    <a:pt x="62" y="20"/>
                    <a:pt x="62" y="19"/>
                  </a:cubicBezTo>
                  <a:cubicBezTo>
                    <a:pt x="61" y="18"/>
                    <a:pt x="58" y="18"/>
                    <a:pt x="55" y="17"/>
                  </a:cubicBezTo>
                  <a:cubicBezTo>
                    <a:pt x="52" y="17"/>
                    <a:pt x="49" y="17"/>
                    <a:pt x="47" y="17"/>
                  </a:cubicBezTo>
                  <a:cubicBezTo>
                    <a:pt x="45" y="15"/>
                    <a:pt x="44" y="12"/>
                    <a:pt x="41" y="11"/>
                  </a:cubicBezTo>
                  <a:cubicBezTo>
                    <a:pt x="39" y="9"/>
                    <a:pt x="37" y="8"/>
                    <a:pt x="34" y="7"/>
                  </a:cubicBezTo>
                  <a:cubicBezTo>
                    <a:pt x="33" y="7"/>
                    <a:pt x="32" y="7"/>
                    <a:pt x="32" y="6"/>
                  </a:cubicBezTo>
                  <a:cubicBezTo>
                    <a:pt x="31" y="6"/>
                    <a:pt x="31" y="6"/>
                    <a:pt x="31" y="6"/>
                  </a:cubicBezTo>
                  <a:cubicBezTo>
                    <a:pt x="30" y="6"/>
                    <a:pt x="30" y="6"/>
                    <a:pt x="30" y="6"/>
                  </a:cubicBezTo>
                  <a:cubicBezTo>
                    <a:pt x="30" y="6"/>
                    <a:pt x="30" y="7"/>
                    <a:pt x="29"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509"/>
            <p:cNvSpPr>
              <a:spLocks/>
            </p:cNvSpPr>
            <p:nvPr/>
          </p:nvSpPr>
          <p:spPr bwMode="auto">
            <a:xfrm>
              <a:off x="8910620" y="3976709"/>
              <a:ext cx="109538" cy="76201"/>
            </a:xfrm>
            <a:custGeom>
              <a:avLst/>
              <a:gdLst>
                <a:gd name="T0" fmla="*/ 17 w 29"/>
                <a:gd name="T1" fmla="*/ 2 h 20"/>
                <a:gd name="T2" fmla="*/ 11 w 29"/>
                <a:gd name="T3" fmla="*/ 1 h 20"/>
                <a:gd name="T4" fmla="*/ 6 w 29"/>
                <a:gd name="T5" fmla="*/ 1 h 20"/>
                <a:gd name="T6" fmla="*/ 2 w 29"/>
                <a:gd name="T7" fmla="*/ 1 h 20"/>
                <a:gd name="T8" fmla="*/ 0 w 29"/>
                <a:gd name="T9" fmla="*/ 0 h 20"/>
                <a:gd name="T10" fmla="*/ 2 w 29"/>
                <a:gd name="T11" fmla="*/ 5 h 20"/>
                <a:gd name="T12" fmla="*/ 3 w 29"/>
                <a:gd name="T13" fmla="*/ 10 h 20"/>
                <a:gd name="T14" fmla="*/ 15 w 29"/>
                <a:gd name="T15" fmla="*/ 20 h 20"/>
                <a:gd name="T16" fmla="*/ 21 w 29"/>
                <a:gd name="T17" fmla="*/ 18 h 20"/>
                <a:gd name="T18" fmla="*/ 24 w 29"/>
                <a:gd name="T19" fmla="*/ 13 h 20"/>
                <a:gd name="T20" fmla="*/ 26 w 29"/>
                <a:gd name="T21" fmla="*/ 14 h 20"/>
                <a:gd name="T22" fmla="*/ 29 w 29"/>
                <a:gd name="T23" fmla="*/ 15 h 20"/>
                <a:gd name="T24" fmla="*/ 29 w 29"/>
                <a:gd name="T25" fmla="*/ 14 h 20"/>
                <a:gd name="T26" fmla="*/ 27 w 29"/>
                <a:gd name="T27" fmla="*/ 14 h 20"/>
                <a:gd name="T28" fmla="*/ 24 w 29"/>
                <a:gd name="T29" fmla="*/ 12 h 20"/>
                <a:gd name="T30" fmla="*/ 22 w 29"/>
                <a:gd name="T31" fmla="*/ 5 h 20"/>
                <a:gd name="T32" fmla="*/ 17 w 29"/>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20">
                  <a:moveTo>
                    <a:pt x="17" y="2"/>
                  </a:moveTo>
                  <a:cubicBezTo>
                    <a:pt x="15" y="1"/>
                    <a:pt x="13" y="1"/>
                    <a:pt x="11" y="1"/>
                  </a:cubicBezTo>
                  <a:cubicBezTo>
                    <a:pt x="9" y="1"/>
                    <a:pt x="8" y="1"/>
                    <a:pt x="6" y="1"/>
                  </a:cubicBezTo>
                  <a:cubicBezTo>
                    <a:pt x="5" y="1"/>
                    <a:pt x="4" y="1"/>
                    <a:pt x="2" y="1"/>
                  </a:cubicBezTo>
                  <a:cubicBezTo>
                    <a:pt x="1" y="0"/>
                    <a:pt x="0" y="0"/>
                    <a:pt x="0" y="0"/>
                  </a:cubicBezTo>
                  <a:cubicBezTo>
                    <a:pt x="1" y="2"/>
                    <a:pt x="1" y="3"/>
                    <a:pt x="2" y="5"/>
                  </a:cubicBezTo>
                  <a:cubicBezTo>
                    <a:pt x="2" y="7"/>
                    <a:pt x="3" y="9"/>
                    <a:pt x="3" y="10"/>
                  </a:cubicBezTo>
                  <a:cubicBezTo>
                    <a:pt x="5" y="14"/>
                    <a:pt x="10" y="19"/>
                    <a:pt x="15" y="20"/>
                  </a:cubicBezTo>
                  <a:cubicBezTo>
                    <a:pt x="17" y="20"/>
                    <a:pt x="19" y="20"/>
                    <a:pt x="21" y="18"/>
                  </a:cubicBezTo>
                  <a:cubicBezTo>
                    <a:pt x="23" y="17"/>
                    <a:pt x="23" y="15"/>
                    <a:pt x="24" y="13"/>
                  </a:cubicBezTo>
                  <a:cubicBezTo>
                    <a:pt x="25" y="13"/>
                    <a:pt x="25" y="13"/>
                    <a:pt x="26" y="14"/>
                  </a:cubicBezTo>
                  <a:cubicBezTo>
                    <a:pt x="27" y="14"/>
                    <a:pt x="28" y="15"/>
                    <a:pt x="29" y="15"/>
                  </a:cubicBezTo>
                  <a:cubicBezTo>
                    <a:pt x="29" y="14"/>
                    <a:pt x="29" y="14"/>
                    <a:pt x="29" y="14"/>
                  </a:cubicBezTo>
                  <a:cubicBezTo>
                    <a:pt x="29" y="14"/>
                    <a:pt x="28" y="14"/>
                    <a:pt x="27" y="14"/>
                  </a:cubicBezTo>
                  <a:cubicBezTo>
                    <a:pt x="26" y="13"/>
                    <a:pt x="25" y="13"/>
                    <a:pt x="24" y="12"/>
                  </a:cubicBezTo>
                  <a:cubicBezTo>
                    <a:pt x="24" y="10"/>
                    <a:pt x="24" y="7"/>
                    <a:pt x="22" y="5"/>
                  </a:cubicBezTo>
                  <a:cubicBezTo>
                    <a:pt x="21" y="4"/>
                    <a:pt x="19" y="2"/>
                    <a:pt x="17"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510"/>
            <p:cNvSpPr>
              <a:spLocks/>
            </p:cNvSpPr>
            <p:nvPr/>
          </p:nvSpPr>
          <p:spPr bwMode="auto">
            <a:xfrm>
              <a:off x="9155097" y="3833833"/>
              <a:ext cx="60325" cy="98426"/>
            </a:xfrm>
            <a:custGeom>
              <a:avLst/>
              <a:gdLst>
                <a:gd name="T0" fmla="*/ 14 w 16"/>
                <a:gd name="T1" fmla="*/ 6 h 26"/>
                <a:gd name="T2" fmla="*/ 9 w 16"/>
                <a:gd name="T3" fmla="*/ 3 h 26"/>
                <a:gd name="T4" fmla="*/ 5 w 16"/>
                <a:gd name="T5" fmla="*/ 2 h 26"/>
                <a:gd name="T6" fmla="*/ 2 w 16"/>
                <a:gd name="T7" fmla="*/ 1 h 26"/>
                <a:gd name="T8" fmla="*/ 0 w 16"/>
                <a:gd name="T9" fmla="*/ 0 h 26"/>
                <a:gd name="T10" fmla="*/ 1 w 16"/>
                <a:gd name="T11" fmla="*/ 8 h 26"/>
                <a:gd name="T12" fmla="*/ 1 w 16"/>
                <a:gd name="T13" fmla="*/ 13 h 26"/>
                <a:gd name="T14" fmla="*/ 3 w 16"/>
                <a:gd name="T15" fmla="*/ 17 h 26"/>
                <a:gd name="T16" fmla="*/ 7 w 16"/>
                <a:gd name="T17" fmla="*/ 19 h 26"/>
                <a:gd name="T18" fmla="*/ 12 w 16"/>
                <a:gd name="T19" fmla="*/ 20 h 26"/>
                <a:gd name="T20" fmla="*/ 11 w 16"/>
                <a:gd name="T21" fmla="*/ 23 h 26"/>
                <a:gd name="T22" fmla="*/ 8 w 16"/>
                <a:gd name="T23" fmla="*/ 25 h 26"/>
                <a:gd name="T24" fmla="*/ 9 w 16"/>
                <a:gd name="T25" fmla="*/ 26 h 26"/>
                <a:gd name="T26" fmla="*/ 11 w 16"/>
                <a:gd name="T27" fmla="*/ 24 h 26"/>
                <a:gd name="T28" fmla="*/ 12 w 16"/>
                <a:gd name="T29" fmla="*/ 20 h 26"/>
                <a:gd name="T30" fmla="*/ 16 w 16"/>
                <a:gd name="T31" fmla="*/ 14 h 26"/>
                <a:gd name="T32" fmla="*/ 14 w 16"/>
                <a:gd name="T33"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6">
                  <a:moveTo>
                    <a:pt x="14" y="6"/>
                  </a:moveTo>
                  <a:cubicBezTo>
                    <a:pt x="13" y="4"/>
                    <a:pt x="11" y="4"/>
                    <a:pt x="9" y="3"/>
                  </a:cubicBezTo>
                  <a:cubicBezTo>
                    <a:pt x="8" y="2"/>
                    <a:pt x="6" y="2"/>
                    <a:pt x="5" y="2"/>
                  </a:cubicBezTo>
                  <a:cubicBezTo>
                    <a:pt x="4" y="2"/>
                    <a:pt x="3" y="1"/>
                    <a:pt x="2" y="1"/>
                  </a:cubicBezTo>
                  <a:cubicBezTo>
                    <a:pt x="1" y="1"/>
                    <a:pt x="0" y="0"/>
                    <a:pt x="0" y="0"/>
                  </a:cubicBezTo>
                  <a:cubicBezTo>
                    <a:pt x="1" y="3"/>
                    <a:pt x="1" y="6"/>
                    <a:pt x="1" y="8"/>
                  </a:cubicBezTo>
                  <a:cubicBezTo>
                    <a:pt x="1" y="10"/>
                    <a:pt x="1" y="12"/>
                    <a:pt x="1" y="13"/>
                  </a:cubicBezTo>
                  <a:cubicBezTo>
                    <a:pt x="2" y="15"/>
                    <a:pt x="2" y="16"/>
                    <a:pt x="3" y="17"/>
                  </a:cubicBezTo>
                  <a:cubicBezTo>
                    <a:pt x="4" y="18"/>
                    <a:pt x="5" y="19"/>
                    <a:pt x="7" y="19"/>
                  </a:cubicBezTo>
                  <a:cubicBezTo>
                    <a:pt x="8" y="20"/>
                    <a:pt x="10" y="20"/>
                    <a:pt x="12" y="20"/>
                  </a:cubicBezTo>
                  <a:cubicBezTo>
                    <a:pt x="12" y="21"/>
                    <a:pt x="12" y="22"/>
                    <a:pt x="11" y="23"/>
                  </a:cubicBezTo>
                  <a:cubicBezTo>
                    <a:pt x="11" y="24"/>
                    <a:pt x="10" y="25"/>
                    <a:pt x="8" y="25"/>
                  </a:cubicBezTo>
                  <a:cubicBezTo>
                    <a:pt x="9" y="26"/>
                    <a:pt x="9" y="26"/>
                    <a:pt x="9" y="26"/>
                  </a:cubicBezTo>
                  <a:cubicBezTo>
                    <a:pt x="9" y="26"/>
                    <a:pt x="10" y="25"/>
                    <a:pt x="11" y="24"/>
                  </a:cubicBezTo>
                  <a:cubicBezTo>
                    <a:pt x="12" y="22"/>
                    <a:pt x="12" y="21"/>
                    <a:pt x="12" y="20"/>
                  </a:cubicBezTo>
                  <a:cubicBezTo>
                    <a:pt x="14" y="19"/>
                    <a:pt x="16" y="17"/>
                    <a:pt x="16" y="14"/>
                  </a:cubicBezTo>
                  <a:cubicBezTo>
                    <a:pt x="16" y="11"/>
                    <a:pt x="15" y="8"/>
                    <a:pt x="14"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511"/>
            <p:cNvSpPr>
              <a:spLocks/>
            </p:cNvSpPr>
            <p:nvPr/>
          </p:nvSpPr>
          <p:spPr bwMode="auto">
            <a:xfrm>
              <a:off x="9278922" y="3852883"/>
              <a:ext cx="33338" cy="52388"/>
            </a:xfrm>
            <a:custGeom>
              <a:avLst/>
              <a:gdLst>
                <a:gd name="T0" fmla="*/ 8 w 9"/>
                <a:gd name="T1" fmla="*/ 4 h 14"/>
                <a:gd name="T2" fmla="*/ 6 w 9"/>
                <a:gd name="T3" fmla="*/ 1 h 14"/>
                <a:gd name="T4" fmla="*/ 3 w 9"/>
                <a:gd name="T5" fmla="*/ 1 h 14"/>
                <a:gd name="T6" fmla="*/ 1 w 9"/>
                <a:gd name="T7" fmla="*/ 1 h 14"/>
                <a:gd name="T8" fmla="*/ 0 w 9"/>
                <a:gd name="T9" fmla="*/ 1 h 14"/>
                <a:gd name="T10" fmla="*/ 1 w 9"/>
                <a:gd name="T11" fmla="*/ 3 h 14"/>
                <a:gd name="T12" fmla="*/ 1 w 9"/>
                <a:gd name="T13" fmla="*/ 4 h 14"/>
                <a:gd name="T14" fmla="*/ 1 w 9"/>
                <a:gd name="T15" fmla="*/ 6 h 14"/>
                <a:gd name="T16" fmla="*/ 1 w 9"/>
                <a:gd name="T17" fmla="*/ 9 h 14"/>
                <a:gd name="T18" fmla="*/ 4 w 9"/>
                <a:gd name="T19" fmla="*/ 11 h 14"/>
                <a:gd name="T20" fmla="*/ 6 w 9"/>
                <a:gd name="T21" fmla="*/ 11 h 14"/>
                <a:gd name="T22" fmla="*/ 7 w 9"/>
                <a:gd name="T23" fmla="*/ 12 h 14"/>
                <a:gd name="T24" fmla="*/ 6 w 9"/>
                <a:gd name="T25" fmla="*/ 14 h 14"/>
                <a:gd name="T26" fmla="*/ 7 w 9"/>
                <a:gd name="T27" fmla="*/ 14 h 14"/>
                <a:gd name="T28" fmla="*/ 7 w 9"/>
                <a:gd name="T29" fmla="*/ 11 h 14"/>
                <a:gd name="T30" fmla="*/ 9 w 9"/>
                <a:gd name="T31" fmla="*/ 8 h 14"/>
                <a:gd name="T32" fmla="*/ 8 w 9"/>
                <a:gd name="T3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4">
                  <a:moveTo>
                    <a:pt x="8" y="4"/>
                  </a:moveTo>
                  <a:cubicBezTo>
                    <a:pt x="8" y="2"/>
                    <a:pt x="7" y="1"/>
                    <a:pt x="6" y="1"/>
                  </a:cubicBezTo>
                  <a:cubicBezTo>
                    <a:pt x="5" y="0"/>
                    <a:pt x="4" y="0"/>
                    <a:pt x="3" y="1"/>
                  </a:cubicBezTo>
                  <a:cubicBezTo>
                    <a:pt x="3" y="1"/>
                    <a:pt x="2" y="1"/>
                    <a:pt x="1" y="1"/>
                  </a:cubicBezTo>
                  <a:cubicBezTo>
                    <a:pt x="1" y="1"/>
                    <a:pt x="0" y="1"/>
                    <a:pt x="0" y="1"/>
                  </a:cubicBezTo>
                  <a:cubicBezTo>
                    <a:pt x="1" y="1"/>
                    <a:pt x="1" y="2"/>
                    <a:pt x="1" y="3"/>
                  </a:cubicBezTo>
                  <a:cubicBezTo>
                    <a:pt x="1" y="3"/>
                    <a:pt x="1" y="4"/>
                    <a:pt x="1" y="4"/>
                  </a:cubicBezTo>
                  <a:cubicBezTo>
                    <a:pt x="1" y="5"/>
                    <a:pt x="0" y="5"/>
                    <a:pt x="1" y="6"/>
                  </a:cubicBezTo>
                  <a:cubicBezTo>
                    <a:pt x="1" y="7"/>
                    <a:pt x="1" y="8"/>
                    <a:pt x="1" y="9"/>
                  </a:cubicBezTo>
                  <a:cubicBezTo>
                    <a:pt x="2" y="10"/>
                    <a:pt x="3" y="11"/>
                    <a:pt x="4" y="11"/>
                  </a:cubicBezTo>
                  <a:cubicBezTo>
                    <a:pt x="5" y="11"/>
                    <a:pt x="6" y="11"/>
                    <a:pt x="6" y="11"/>
                  </a:cubicBezTo>
                  <a:cubicBezTo>
                    <a:pt x="7" y="11"/>
                    <a:pt x="7" y="12"/>
                    <a:pt x="7" y="12"/>
                  </a:cubicBezTo>
                  <a:cubicBezTo>
                    <a:pt x="7" y="13"/>
                    <a:pt x="7" y="13"/>
                    <a:pt x="6" y="14"/>
                  </a:cubicBezTo>
                  <a:cubicBezTo>
                    <a:pt x="7" y="14"/>
                    <a:pt x="7" y="14"/>
                    <a:pt x="7" y="14"/>
                  </a:cubicBezTo>
                  <a:cubicBezTo>
                    <a:pt x="7" y="13"/>
                    <a:pt x="7" y="12"/>
                    <a:pt x="7" y="11"/>
                  </a:cubicBezTo>
                  <a:cubicBezTo>
                    <a:pt x="8" y="10"/>
                    <a:pt x="9" y="9"/>
                    <a:pt x="9" y="8"/>
                  </a:cubicBezTo>
                  <a:cubicBezTo>
                    <a:pt x="9" y="7"/>
                    <a:pt x="9" y="5"/>
                    <a:pt x="8" y="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512"/>
            <p:cNvSpPr>
              <a:spLocks/>
            </p:cNvSpPr>
            <p:nvPr/>
          </p:nvSpPr>
          <p:spPr bwMode="auto">
            <a:xfrm>
              <a:off x="8872520" y="3841771"/>
              <a:ext cx="184151" cy="120651"/>
            </a:xfrm>
            <a:custGeom>
              <a:avLst/>
              <a:gdLst>
                <a:gd name="T0" fmla="*/ 27 w 49"/>
                <a:gd name="T1" fmla="*/ 2 h 32"/>
                <a:gd name="T2" fmla="*/ 16 w 49"/>
                <a:gd name="T3" fmla="*/ 1 h 32"/>
                <a:gd name="T4" fmla="*/ 8 w 49"/>
                <a:gd name="T5" fmla="*/ 4 h 32"/>
                <a:gd name="T6" fmla="*/ 3 w 49"/>
                <a:gd name="T7" fmla="*/ 6 h 32"/>
                <a:gd name="T8" fmla="*/ 0 w 49"/>
                <a:gd name="T9" fmla="*/ 7 h 32"/>
                <a:gd name="T10" fmla="*/ 0 w 49"/>
                <a:gd name="T11" fmla="*/ 7 h 32"/>
                <a:gd name="T12" fmla="*/ 2 w 49"/>
                <a:gd name="T13" fmla="*/ 9 h 32"/>
                <a:gd name="T14" fmla="*/ 4 w 49"/>
                <a:gd name="T15" fmla="*/ 12 h 32"/>
                <a:gd name="T16" fmla="*/ 8 w 49"/>
                <a:gd name="T17" fmla="*/ 19 h 32"/>
                <a:gd name="T18" fmla="*/ 25 w 49"/>
                <a:gd name="T19" fmla="*/ 32 h 32"/>
                <a:gd name="T20" fmla="*/ 35 w 49"/>
                <a:gd name="T21" fmla="*/ 29 h 32"/>
                <a:gd name="T22" fmla="*/ 40 w 49"/>
                <a:gd name="T23" fmla="*/ 21 h 32"/>
                <a:gd name="T24" fmla="*/ 44 w 49"/>
                <a:gd name="T25" fmla="*/ 23 h 32"/>
                <a:gd name="T26" fmla="*/ 49 w 49"/>
                <a:gd name="T27" fmla="*/ 26 h 32"/>
                <a:gd name="T28" fmla="*/ 49 w 49"/>
                <a:gd name="T29" fmla="*/ 25 h 32"/>
                <a:gd name="T30" fmla="*/ 47 w 49"/>
                <a:gd name="T31" fmla="*/ 24 h 32"/>
                <a:gd name="T32" fmla="*/ 45 w 49"/>
                <a:gd name="T33" fmla="*/ 23 h 32"/>
                <a:gd name="T34" fmla="*/ 40 w 49"/>
                <a:gd name="T35" fmla="*/ 20 h 32"/>
                <a:gd name="T36" fmla="*/ 37 w 49"/>
                <a:gd name="T37" fmla="*/ 8 h 32"/>
                <a:gd name="T38" fmla="*/ 27 w 49"/>
                <a:gd name="T3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2">
                  <a:moveTo>
                    <a:pt x="27" y="2"/>
                  </a:moveTo>
                  <a:cubicBezTo>
                    <a:pt x="23" y="0"/>
                    <a:pt x="20" y="1"/>
                    <a:pt x="16" y="1"/>
                  </a:cubicBezTo>
                  <a:cubicBezTo>
                    <a:pt x="13" y="2"/>
                    <a:pt x="11" y="3"/>
                    <a:pt x="8" y="4"/>
                  </a:cubicBezTo>
                  <a:cubicBezTo>
                    <a:pt x="7" y="5"/>
                    <a:pt x="5" y="5"/>
                    <a:pt x="3" y="6"/>
                  </a:cubicBezTo>
                  <a:cubicBezTo>
                    <a:pt x="2" y="6"/>
                    <a:pt x="1" y="6"/>
                    <a:pt x="0" y="7"/>
                  </a:cubicBezTo>
                  <a:cubicBezTo>
                    <a:pt x="0" y="7"/>
                    <a:pt x="0" y="7"/>
                    <a:pt x="0" y="7"/>
                  </a:cubicBezTo>
                  <a:cubicBezTo>
                    <a:pt x="0" y="7"/>
                    <a:pt x="1" y="8"/>
                    <a:pt x="2" y="9"/>
                  </a:cubicBezTo>
                  <a:cubicBezTo>
                    <a:pt x="3" y="10"/>
                    <a:pt x="3" y="11"/>
                    <a:pt x="4" y="12"/>
                  </a:cubicBezTo>
                  <a:cubicBezTo>
                    <a:pt x="5" y="15"/>
                    <a:pt x="6" y="17"/>
                    <a:pt x="8" y="19"/>
                  </a:cubicBezTo>
                  <a:cubicBezTo>
                    <a:pt x="11" y="24"/>
                    <a:pt x="18" y="30"/>
                    <a:pt x="25" y="32"/>
                  </a:cubicBezTo>
                  <a:cubicBezTo>
                    <a:pt x="29" y="32"/>
                    <a:pt x="32" y="31"/>
                    <a:pt x="35" y="29"/>
                  </a:cubicBezTo>
                  <a:cubicBezTo>
                    <a:pt x="38" y="27"/>
                    <a:pt x="39" y="24"/>
                    <a:pt x="40" y="21"/>
                  </a:cubicBezTo>
                  <a:cubicBezTo>
                    <a:pt x="41" y="21"/>
                    <a:pt x="43" y="22"/>
                    <a:pt x="44" y="23"/>
                  </a:cubicBezTo>
                  <a:cubicBezTo>
                    <a:pt x="46" y="24"/>
                    <a:pt x="47" y="25"/>
                    <a:pt x="49" y="26"/>
                  </a:cubicBezTo>
                  <a:cubicBezTo>
                    <a:pt x="49" y="25"/>
                    <a:pt x="49" y="25"/>
                    <a:pt x="49" y="25"/>
                  </a:cubicBezTo>
                  <a:cubicBezTo>
                    <a:pt x="49" y="25"/>
                    <a:pt x="48" y="25"/>
                    <a:pt x="47" y="24"/>
                  </a:cubicBezTo>
                  <a:cubicBezTo>
                    <a:pt x="47" y="24"/>
                    <a:pt x="46" y="23"/>
                    <a:pt x="45" y="23"/>
                  </a:cubicBezTo>
                  <a:cubicBezTo>
                    <a:pt x="43" y="22"/>
                    <a:pt x="42" y="21"/>
                    <a:pt x="40" y="20"/>
                  </a:cubicBezTo>
                  <a:cubicBezTo>
                    <a:pt x="41" y="16"/>
                    <a:pt x="40" y="11"/>
                    <a:pt x="37" y="8"/>
                  </a:cubicBezTo>
                  <a:cubicBezTo>
                    <a:pt x="35" y="6"/>
                    <a:pt x="31" y="3"/>
                    <a:pt x="27" y="2"/>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513"/>
            <p:cNvSpPr>
              <a:spLocks/>
            </p:cNvSpPr>
            <p:nvPr/>
          </p:nvSpPr>
          <p:spPr bwMode="auto">
            <a:xfrm>
              <a:off x="8677256" y="4184673"/>
              <a:ext cx="211139" cy="160339"/>
            </a:xfrm>
            <a:custGeom>
              <a:avLst/>
              <a:gdLst>
                <a:gd name="T0" fmla="*/ 11 w 56"/>
                <a:gd name="T1" fmla="*/ 6 h 43"/>
                <a:gd name="T2" fmla="*/ 1 w 56"/>
                <a:gd name="T3" fmla="*/ 19 h 43"/>
                <a:gd name="T4" fmla="*/ 0 w 56"/>
                <a:gd name="T5" fmla="*/ 31 h 43"/>
                <a:gd name="T6" fmla="*/ 0 w 56"/>
                <a:gd name="T7" fmla="*/ 38 h 43"/>
                <a:gd name="T8" fmla="*/ 0 w 56"/>
                <a:gd name="T9" fmla="*/ 43 h 43"/>
                <a:gd name="T10" fmla="*/ 8 w 56"/>
                <a:gd name="T11" fmla="*/ 40 h 43"/>
                <a:gd name="T12" fmla="*/ 16 w 56"/>
                <a:gd name="T13" fmla="*/ 40 h 43"/>
                <a:gd name="T14" fmla="*/ 29 w 56"/>
                <a:gd name="T15" fmla="*/ 39 h 43"/>
                <a:gd name="T16" fmla="*/ 41 w 56"/>
                <a:gd name="T17" fmla="*/ 33 h 43"/>
                <a:gd name="T18" fmla="*/ 46 w 56"/>
                <a:gd name="T19" fmla="*/ 20 h 43"/>
                <a:gd name="T20" fmla="*/ 42 w 56"/>
                <a:gd name="T21" fmla="*/ 8 h 43"/>
                <a:gd name="T22" fmla="*/ 48 w 56"/>
                <a:gd name="T23" fmla="*/ 6 h 43"/>
                <a:gd name="T24" fmla="*/ 56 w 56"/>
                <a:gd name="T25" fmla="*/ 5 h 43"/>
                <a:gd name="T26" fmla="*/ 56 w 56"/>
                <a:gd name="T27" fmla="*/ 4 h 43"/>
                <a:gd name="T28" fmla="*/ 50 w 56"/>
                <a:gd name="T29" fmla="*/ 5 h 43"/>
                <a:gd name="T30" fmla="*/ 42 w 56"/>
                <a:gd name="T31" fmla="*/ 7 h 43"/>
                <a:gd name="T32" fmla="*/ 27 w 56"/>
                <a:gd name="T33" fmla="*/ 0 h 43"/>
                <a:gd name="T34" fmla="*/ 11 w 56"/>
                <a:gd name="T35"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43">
                  <a:moveTo>
                    <a:pt x="11" y="6"/>
                  </a:moveTo>
                  <a:cubicBezTo>
                    <a:pt x="6" y="10"/>
                    <a:pt x="3" y="14"/>
                    <a:pt x="1" y="19"/>
                  </a:cubicBezTo>
                  <a:cubicBezTo>
                    <a:pt x="0" y="23"/>
                    <a:pt x="0" y="27"/>
                    <a:pt x="0" y="31"/>
                  </a:cubicBezTo>
                  <a:cubicBezTo>
                    <a:pt x="0" y="33"/>
                    <a:pt x="0" y="36"/>
                    <a:pt x="0" y="38"/>
                  </a:cubicBezTo>
                  <a:cubicBezTo>
                    <a:pt x="0" y="41"/>
                    <a:pt x="0" y="43"/>
                    <a:pt x="0" y="43"/>
                  </a:cubicBezTo>
                  <a:cubicBezTo>
                    <a:pt x="2" y="41"/>
                    <a:pt x="5" y="40"/>
                    <a:pt x="8" y="40"/>
                  </a:cubicBezTo>
                  <a:cubicBezTo>
                    <a:pt x="11" y="40"/>
                    <a:pt x="14" y="40"/>
                    <a:pt x="16" y="40"/>
                  </a:cubicBezTo>
                  <a:cubicBezTo>
                    <a:pt x="20" y="40"/>
                    <a:pt x="24" y="40"/>
                    <a:pt x="29" y="39"/>
                  </a:cubicBezTo>
                  <a:cubicBezTo>
                    <a:pt x="33" y="38"/>
                    <a:pt x="37" y="36"/>
                    <a:pt x="41" y="33"/>
                  </a:cubicBezTo>
                  <a:cubicBezTo>
                    <a:pt x="44" y="29"/>
                    <a:pt x="46" y="25"/>
                    <a:pt x="46" y="20"/>
                  </a:cubicBezTo>
                  <a:cubicBezTo>
                    <a:pt x="47" y="16"/>
                    <a:pt x="45" y="12"/>
                    <a:pt x="42" y="8"/>
                  </a:cubicBezTo>
                  <a:cubicBezTo>
                    <a:pt x="44" y="7"/>
                    <a:pt x="46" y="6"/>
                    <a:pt x="48" y="6"/>
                  </a:cubicBezTo>
                  <a:cubicBezTo>
                    <a:pt x="51" y="5"/>
                    <a:pt x="54" y="5"/>
                    <a:pt x="56" y="5"/>
                  </a:cubicBezTo>
                  <a:cubicBezTo>
                    <a:pt x="56" y="4"/>
                    <a:pt x="56" y="4"/>
                    <a:pt x="56" y="4"/>
                  </a:cubicBezTo>
                  <a:cubicBezTo>
                    <a:pt x="55" y="4"/>
                    <a:pt x="52" y="4"/>
                    <a:pt x="50" y="5"/>
                  </a:cubicBezTo>
                  <a:cubicBezTo>
                    <a:pt x="47" y="6"/>
                    <a:pt x="44" y="6"/>
                    <a:pt x="42" y="7"/>
                  </a:cubicBezTo>
                  <a:cubicBezTo>
                    <a:pt x="38" y="3"/>
                    <a:pt x="33" y="0"/>
                    <a:pt x="27" y="0"/>
                  </a:cubicBezTo>
                  <a:cubicBezTo>
                    <a:pt x="22" y="1"/>
                    <a:pt x="15" y="3"/>
                    <a:pt x="11" y="6"/>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514"/>
            <p:cNvSpPr>
              <a:spLocks/>
            </p:cNvSpPr>
            <p:nvPr/>
          </p:nvSpPr>
          <p:spPr bwMode="auto">
            <a:xfrm>
              <a:off x="8250216" y="4657752"/>
              <a:ext cx="247651" cy="96838"/>
            </a:xfrm>
            <a:custGeom>
              <a:avLst/>
              <a:gdLst>
                <a:gd name="T0" fmla="*/ 27 w 66"/>
                <a:gd name="T1" fmla="*/ 0 h 26"/>
                <a:gd name="T2" fmla="*/ 16 w 66"/>
                <a:gd name="T3" fmla="*/ 5 h 26"/>
                <a:gd name="T4" fmla="*/ 9 w 66"/>
                <a:gd name="T5" fmla="*/ 10 h 26"/>
                <a:gd name="T6" fmla="*/ 4 w 66"/>
                <a:gd name="T7" fmla="*/ 13 h 26"/>
                <a:gd name="T8" fmla="*/ 0 w 66"/>
                <a:gd name="T9" fmla="*/ 14 h 26"/>
                <a:gd name="T10" fmla="*/ 9 w 66"/>
                <a:gd name="T11" fmla="*/ 18 h 26"/>
                <a:gd name="T12" fmla="*/ 18 w 66"/>
                <a:gd name="T13" fmla="*/ 22 h 26"/>
                <a:gd name="T14" fmla="*/ 43 w 66"/>
                <a:gd name="T15" fmla="*/ 24 h 26"/>
                <a:gd name="T16" fmla="*/ 53 w 66"/>
                <a:gd name="T17" fmla="*/ 9 h 26"/>
                <a:gd name="T18" fmla="*/ 59 w 66"/>
                <a:gd name="T19" fmla="*/ 9 h 26"/>
                <a:gd name="T20" fmla="*/ 63 w 66"/>
                <a:gd name="T21" fmla="*/ 10 h 26"/>
                <a:gd name="T22" fmla="*/ 63 w 66"/>
                <a:gd name="T23" fmla="*/ 10 h 26"/>
                <a:gd name="T24" fmla="*/ 64 w 66"/>
                <a:gd name="T25" fmla="*/ 10 h 26"/>
                <a:gd name="T26" fmla="*/ 64 w 66"/>
                <a:gd name="T27" fmla="*/ 10 h 26"/>
                <a:gd name="T28" fmla="*/ 64 w 66"/>
                <a:gd name="T29" fmla="*/ 10 h 26"/>
                <a:gd name="T30" fmla="*/ 64 w 66"/>
                <a:gd name="T31" fmla="*/ 10 h 26"/>
                <a:gd name="T32" fmla="*/ 65 w 66"/>
                <a:gd name="T33" fmla="*/ 11 h 26"/>
                <a:gd name="T34" fmla="*/ 66 w 66"/>
                <a:gd name="T35" fmla="*/ 12 h 26"/>
                <a:gd name="T36" fmla="*/ 65 w 66"/>
                <a:gd name="T37" fmla="*/ 13 h 26"/>
                <a:gd name="T38" fmla="*/ 65 w 66"/>
                <a:gd name="T39" fmla="*/ 14 h 26"/>
                <a:gd name="T40" fmla="*/ 64 w 66"/>
                <a:gd name="T41" fmla="*/ 14 h 26"/>
                <a:gd name="T42" fmla="*/ 64 w 66"/>
                <a:gd name="T43" fmla="*/ 14 h 26"/>
                <a:gd name="T44" fmla="*/ 64 w 66"/>
                <a:gd name="T45" fmla="*/ 14 h 26"/>
                <a:gd name="T46" fmla="*/ 63 w 66"/>
                <a:gd name="T47" fmla="*/ 14 h 26"/>
                <a:gd name="T48" fmla="*/ 63 w 66"/>
                <a:gd name="T49" fmla="*/ 14 h 26"/>
                <a:gd name="T50" fmla="*/ 61 w 66"/>
                <a:gd name="T51" fmla="*/ 14 h 26"/>
                <a:gd name="T52" fmla="*/ 61 w 66"/>
                <a:gd name="T53" fmla="*/ 14 h 26"/>
                <a:gd name="T54" fmla="*/ 63 w 66"/>
                <a:gd name="T55" fmla="*/ 15 h 26"/>
                <a:gd name="T56" fmla="*/ 64 w 66"/>
                <a:gd name="T57" fmla="*/ 15 h 26"/>
                <a:gd name="T58" fmla="*/ 64 w 66"/>
                <a:gd name="T59" fmla="*/ 15 h 26"/>
                <a:gd name="T60" fmla="*/ 64 w 66"/>
                <a:gd name="T61" fmla="*/ 15 h 26"/>
                <a:gd name="T62" fmla="*/ 64 w 66"/>
                <a:gd name="T63" fmla="*/ 15 h 26"/>
                <a:gd name="T64" fmla="*/ 65 w 66"/>
                <a:gd name="T65" fmla="*/ 15 h 26"/>
                <a:gd name="T66" fmla="*/ 65 w 66"/>
                <a:gd name="T67" fmla="*/ 15 h 26"/>
                <a:gd name="T68" fmla="*/ 65 w 66"/>
                <a:gd name="T69" fmla="*/ 15 h 26"/>
                <a:gd name="T70" fmla="*/ 66 w 66"/>
                <a:gd name="T71" fmla="*/ 14 h 26"/>
                <a:gd name="T72" fmla="*/ 66 w 66"/>
                <a:gd name="T73" fmla="*/ 12 h 26"/>
                <a:gd name="T74" fmla="*/ 66 w 66"/>
                <a:gd name="T75" fmla="*/ 11 h 26"/>
                <a:gd name="T76" fmla="*/ 65 w 66"/>
                <a:gd name="T77" fmla="*/ 10 h 26"/>
                <a:gd name="T78" fmla="*/ 64 w 66"/>
                <a:gd name="T79" fmla="*/ 10 h 26"/>
                <a:gd name="T80" fmla="*/ 64 w 66"/>
                <a:gd name="T81" fmla="*/ 10 h 26"/>
                <a:gd name="T82" fmla="*/ 64 w 66"/>
                <a:gd name="T83" fmla="*/ 10 h 26"/>
                <a:gd name="T84" fmla="*/ 64 w 66"/>
                <a:gd name="T85" fmla="*/ 10 h 26"/>
                <a:gd name="T86" fmla="*/ 63 w 66"/>
                <a:gd name="T87" fmla="*/ 10 h 26"/>
                <a:gd name="T88" fmla="*/ 62 w 66"/>
                <a:gd name="T89" fmla="*/ 9 h 26"/>
                <a:gd name="T90" fmla="*/ 60 w 66"/>
                <a:gd name="T91" fmla="*/ 9 h 26"/>
                <a:gd name="T92" fmla="*/ 52 w 66"/>
                <a:gd name="T93" fmla="*/ 9 h 26"/>
                <a:gd name="T94" fmla="*/ 41 w 66"/>
                <a:gd name="T95" fmla="*/ 1 h 26"/>
                <a:gd name="T96" fmla="*/ 27 w 66"/>
                <a:gd name="T9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 h="26">
                  <a:moveTo>
                    <a:pt x="27" y="0"/>
                  </a:moveTo>
                  <a:cubicBezTo>
                    <a:pt x="22" y="1"/>
                    <a:pt x="19" y="3"/>
                    <a:pt x="16" y="5"/>
                  </a:cubicBezTo>
                  <a:cubicBezTo>
                    <a:pt x="13" y="6"/>
                    <a:pt x="11" y="8"/>
                    <a:pt x="9" y="10"/>
                  </a:cubicBezTo>
                  <a:cubicBezTo>
                    <a:pt x="8" y="11"/>
                    <a:pt x="6" y="12"/>
                    <a:pt x="4" y="13"/>
                  </a:cubicBezTo>
                  <a:cubicBezTo>
                    <a:pt x="2" y="14"/>
                    <a:pt x="0" y="14"/>
                    <a:pt x="0" y="14"/>
                  </a:cubicBezTo>
                  <a:cubicBezTo>
                    <a:pt x="3" y="16"/>
                    <a:pt x="6" y="17"/>
                    <a:pt x="9" y="18"/>
                  </a:cubicBezTo>
                  <a:cubicBezTo>
                    <a:pt x="12" y="20"/>
                    <a:pt x="15" y="21"/>
                    <a:pt x="18" y="22"/>
                  </a:cubicBezTo>
                  <a:cubicBezTo>
                    <a:pt x="25" y="25"/>
                    <a:pt x="36" y="26"/>
                    <a:pt x="43" y="24"/>
                  </a:cubicBezTo>
                  <a:cubicBezTo>
                    <a:pt x="52" y="21"/>
                    <a:pt x="55" y="15"/>
                    <a:pt x="53" y="9"/>
                  </a:cubicBezTo>
                  <a:cubicBezTo>
                    <a:pt x="55" y="9"/>
                    <a:pt x="57" y="9"/>
                    <a:pt x="59" y="9"/>
                  </a:cubicBezTo>
                  <a:cubicBezTo>
                    <a:pt x="60" y="9"/>
                    <a:pt x="61" y="10"/>
                    <a:pt x="63" y="10"/>
                  </a:cubicBezTo>
                  <a:cubicBezTo>
                    <a:pt x="63" y="10"/>
                    <a:pt x="63" y="10"/>
                    <a:pt x="63" y="10"/>
                  </a:cubicBezTo>
                  <a:cubicBezTo>
                    <a:pt x="63" y="10"/>
                    <a:pt x="63" y="10"/>
                    <a:pt x="64" y="10"/>
                  </a:cubicBezTo>
                  <a:cubicBezTo>
                    <a:pt x="64" y="10"/>
                    <a:pt x="64" y="10"/>
                    <a:pt x="64" y="10"/>
                  </a:cubicBezTo>
                  <a:cubicBezTo>
                    <a:pt x="64" y="10"/>
                    <a:pt x="64" y="10"/>
                    <a:pt x="64" y="10"/>
                  </a:cubicBezTo>
                  <a:cubicBezTo>
                    <a:pt x="64" y="10"/>
                    <a:pt x="64" y="10"/>
                    <a:pt x="64" y="10"/>
                  </a:cubicBezTo>
                  <a:cubicBezTo>
                    <a:pt x="64" y="10"/>
                    <a:pt x="64" y="11"/>
                    <a:pt x="65" y="11"/>
                  </a:cubicBezTo>
                  <a:cubicBezTo>
                    <a:pt x="65" y="11"/>
                    <a:pt x="66" y="12"/>
                    <a:pt x="66" y="12"/>
                  </a:cubicBezTo>
                  <a:cubicBezTo>
                    <a:pt x="66" y="13"/>
                    <a:pt x="66" y="13"/>
                    <a:pt x="65" y="13"/>
                  </a:cubicBezTo>
                  <a:cubicBezTo>
                    <a:pt x="65" y="14"/>
                    <a:pt x="65" y="14"/>
                    <a:pt x="65" y="14"/>
                  </a:cubicBezTo>
                  <a:cubicBezTo>
                    <a:pt x="64" y="14"/>
                    <a:pt x="64" y="14"/>
                    <a:pt x="64" y="14"/>
                  </a:cubicBezTo>
                  <a:cubicBezTo>
                    <a:pt x="64" y="14"/>
                    <a:pt x="64" y="14"/>
                    <a:pt x="64" y="14"/>
                  </a:cubicBezTo>
                  <a:cubicBezTo>
                    <a:pt x="64" y="14"/>
                    <a:pt x="64" y="14"/>
                    <a:pt x="64" y="14"/>
                  </a:cubicBezTo>
                  <a:cubicBezTo>
                    <a:pt x="64" y="14"/>
                    <a:pt x="64" y="14"/>
                    <a:pt x="63" y="14"/>
                  </a:cubicBezTo>
                  <a:cubicBezTo>
                    <a:pt x="63" y="14"/>
                    <a:pt x="63" y="14"/>
                    <a:pt x="63" y="14"/>
                  </a:cubicBezTo>
                  <a:cubicBezTo>
                    <a:pt x="62" y="14"/>
                    <a:pt x="62" y="14"/>
                    <a:pt x="61" y="14"/>
                  </a:cubicBezTo>
                  <a:cubicBezTo>
                    <a:pt x="61" y="14"/>
                    <a:pt x="61" y="14"/>
                    <a:pt x="61" y="14"/>
                  </a:cubicBezTo>
                  <a:cubicBezTo>
                    <a:pt x="61" y="15"/>
                    <a:pt x="62" y="15"/>
                    <a:pt x="63" y="15"/>
                  </a:cubicBezTo>
                  <a:cubicBezTo>
                    <a:pt x="63" y="15"/>
                    <a:pt x="64" y="15"/>
                    <a:pt x="64" y="15"/>
                  </a:cubicBezTo>
                  <a:cubicBezTo>
                    <a:pt x="64" y="15"/>
                    <a:pt x="64" y="15"/>
                    <a:pt x="64" y="15"/>
                  </a:cubicBezTo>
                  <a:cubicBezTo>
                    <a:pt x="64" y="15"/>
                    <a:pt x="64" y="15"/>
                    <a:pt x="64" y="15"/>
                  </a:cubicBezTo>
                  <a:cubicBezTo>
                    <a:pt x="64" y="15"/>
                    <a:pt x="64" y="15"/>
                    <a:pt x="64" y="15"/>
                  </a:cubicBezTo>
                  <a:cubicBezTo>
                    <a:pt x="65" y="15"/>
                    <a:pt x="65" y="15"/>
                    <a:pt x="65" y="15"/>
                  </a:cubicBezTo>
                  <a:cubicBezTo>
                    <a:pt x="65" y="15"/>
                    <a:pt x="65" y="15"/>
                    <a:pt x="65" y="15"/>
                  </a:cubicBezTo>
                  <a:cubicBezTo>
                    <a:pt x="65" y="15"/>
                    <a:pt x="65" y="15"/>
                    <a:pt x="65" y="15"/>
                  </a:cubicBezTo>
                  <a:cubicBezTo>
                    <a:pt x="65" y="15"/>
                    <a:pt x="66" y="14"/>
                    <a:pt x="66" y="14"/>
                  </a:cubicBezTo>
                  <a:cubicBezTo>
                    <a:pt x="66" y="13"/>
                    <a:pt x="66" y="13"/>
                    <a:pt x="66" y="12"/>
                  </a:cubicBezTo>
                  <a:cubicBezTo>
                    <a:pt x="66" y="12"/>
                    <a:pt x="66" y="12"/>
                    <a:pt x="66" y="11"/>
                  </a:cubicBezTo>
                  <a:cubicBezTo>
                    <a:pt x="66" y="11"/>
                    <a:pt x="65" y="10"/>
                    <a:pt x="65" y="10"/>
                  </a:cubicBezTo>
                  <a:cubicBezTo>
                    <a:pt x="65" y="10"/>
                    <a:pt x="65" y="10"/>
                    <a:pt x="64" y="10"/>
                  </a:cubicBezTo>
                  <a:cubicBezTo>
                    <a:pt x="64" y="10"/>
                    <a:pt x="64" y="10"/>
                    <a:pt x="64" y="10"/>
                  </a:cubicBezTo>
                  <a:cubicBezTo>
                    <a:pt x="64" y="10"/>
                    <a:pt x="64" y="10"/>
                    <a:pt x="64" y="10"/>
                  </a:cubicBezTo>
                  <a:cubicBezTo>
                    <a:pt x="64" y="10"/>
                    <a:pt x="64" y="10"/>
                    <a:pt x="64" y="10"/>
                  </a:cubicBezTo>
                  <a:cubicBezTo>
                    <a:pt x="63" y="10"/>
                    <a:pt x="63" y="10"/>
                    <a:pt x="63" y="10"/>
                  </a:cubicBezTo>
                  <a:cubicBezTo>
                    <a:pt x="62" y="9"/>
                    <a:pt x="62" y="9"/>
                    <a:pt x="62" y="9"/>
                  </a:cubicBezTo>
                  <a:cubicBezTo>
                    <a:pt x="62" y="9"/>
                    <a:pt x="61" y="9"/>
                    <a:pt x="60" y="9"/>
                  </a:cubicBezTo>
                  <a:cubicBezTo>
                    <a:pt x="58" y="9"/>
                    <a:pt x="55" y="8"/>
                    <a:pt x="52" y="9"/>
                  </a:cubicBezTo>
                  <a:cubicBezTo>
                    <a:pt x="51" y="5"/>
                    <a:pt x="47" y="2"/>
                    <a:pt x="41" y="1"/>
                  </a:cubicBezTo>
                  <a:cubicBezTo>
                    <a:pt x="37" y="0"/>
                    <a:pt x="31" y="0"/>
                    <a:pt x="27"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515"/>
            <p:cNvSpPr>
              <a:spLocks/>
            </p:cNvSpPr>
            <p:nvPr/>
          </p:nvSpPr>
          <p:spPr bwMode="auto">
            <a:xfrm>
              <a:off x="8599468" y="4699027"/>
              <a:ext cx="261939" cy="374653"/>
            </a:xfrm>
            <a:custGeom>
              <a:avLst/>
              <a:gdLst>
                <a:gd name="T0" fmla="*/ 3 w 70"/>
                <a:gd name="T1" fmla="*/ 42 h 100"/>
                <a:gd name="T2" fmla="*/ 3 w 70"/>
                <a:gd name="T3" fmla="*/ 67 h 100"/>
                <a:gd name="T4" fmla="*/ 12 w 70"/>
                <a:gd name="T5" fmla="*/ 84 h 100"/>
                <a:gd name="T6" fmla="*/ 18 w 70"/>
                <a:gd name="T7" fmla="*/ 94 h 100"/>
                <a:gd name="T8" fmla="*/ 22 w 70"/>
                <a:gd name="T9" fmla="*/ 100 h 100"/>
                <a:gd name="T10" fmla="*/ 30 w 70"/>
                <a:gd name="T11" fmla="*/ 89 h 100"/>
                <a:gd name="T12" fmla="*/ 42 w 70"/>
                <a:gd name="T13" fmla="*/ 81 h 100"/>
                <a:gd name="T14" fmla="*/ 56 w 70"/>
                <a:gd name="T15" fmla="*/ 68 h 100"/>
                <a:gd name="T16" fmla="*/ 66 w 70"/>
                <a:gd name="T17" fmla="*/ 50 h 100"/>
                <a:gd name="T18" fmla="*/ 49 w 70"/>
                <a:gd name="T19" fmla="*/ 15 h 100"/>
                <a:gd name="T20" fmla="*/ 56 w 70"/>
                <a:gd name="T21" fmla="*/ 8 h 100"/>
                <a:gd name="T22" fmla="*/ 68 w 70"/>
                <a:gd name="T23" fmla="*/ 2 h 100"/>
                <a:gd name="T24" fmla="*/ 67 w 70"/>
                <a:gd name="T25" fmla="*/ 0 h 100"/>
                <a:gd name="T26" fmla="*/ 48 w 70"/>
                <a:gd name="T27" fmla="*/ 15 h 100"/>
                <a:gd name="T28" fmla="*/ 20 w 70"/>
                <a:gd name="T29" fmla="*/ 19 h 100"/>
                <a:gd name="T30" fmla="*/ 3 w 70"/>
                <a:gd name="T31" fmla="*/ 4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 h="100">
                  <a:moveTo>
                    <a:pt x="3" y="42"/>
                  </a:moveTo>
                  <a:cubicBezTo>
                    <a:pt x="0" y="51"/>
                    <a:pt x="1" y="59"/>
                    <a:pt x="3" y="67"/>
                  </a:cubicBezTo>
                  <a:cubicBezTo>
                    <a:pt x="5" y="74"/>
                    <a:pt x="8" y="79"/>
                    <a:pt x="12" y="84"/>
                  </a:cubicBezTo>
                  <a:cubicBezTo>
                    <a:pt x="13" y="86"/>
                    <a:pt x="15" y="90"/>
                    <a:pt x="18" y="94"/>
                  </a:cubicBezTo>
                  <a:cubicBezTo>
                    <a:pt x="20" y="97"/>
                    <a:pt x="22" y="100"/>
                    <a:pt x="22" y="100"/>
                  </a:cubicBezTo>
                  <a:cubicBezTo>
                    <a:pt x="23" y="96"/>
                    <a:pt x="26" y="92"/>
                    <a:pt x="30" y="89"/>
                  </a:cubicBezTo>
                  <a:cubicBezTo>
                    <a:pt x="34" y="86"/>
                    <a:pt x="38" y="84"/>
                    <a:pt x="42" y="81"/>
                  </a:cubicBezTo>
                  <a:cubicBezTo>
                    <a:pt x="47" y="78"/>
                    <a:pt x="52" y="73"/>
                    <a:pt x="56" y="68"/>
                  </a:cubicBezTo>
                  <a:cubicBezTo>
                    <a:pt x="61" y="63"/>
                    <a:pt x="64" y="57"/>
                    <a:pt x="66" y="50"/>
                  </a:cubicBezTo>
                  <a:cubicBezTo>
                    <a:pt x="70" y="36"/>
                    <a:pt x="61" y="22"/>
                    <a:pt x="49" y="15"/>
                  </a:cubicBezTo>
                  <a:cubicBezTo>
                    <a:pt x="51" y="13"/>
                    <a:pt x="53" y="10"/>
                    <a:pt x="56" y="8"/>
                  </a:cubicBezTo>
                  <a:cubicBezTo>
                    <a:pt x="60" y="5"/>
                    <a:pt x="64" y="3"/>
                    <a:pt x="68" y="2"/>
                  </a:cubicBezTo>
                  <a:cubicBezTo>
                    <a:pt x="67" y="0"/>
                    <a:pt x="67" y="0"/>
                    <a:pt x="67" y="0"/>
                  </a:cubicBezTo>
                  <a:cubicBezTo>
                    <a:pt x="63" y="1"/>
                    <a:pt x="52" y="9"/>
                    <a:pt x="48" y="15"/>
                  </a:cubicBezTo>
                  <a:cubicBezTo>
                    <a:pt x="39" y="11"/>
                    <a:pt x="29" y="11"/>
                    <a:pt x="20" y="19"/>
                  </a:cubicBezTo>
                  <a:cubicBezTo>
                    <a:pt x="13" y="24"/>
                    <a:pt x="7" y="34"/>
                    <a:pt x="3" y="4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516"/>
            <p:cNvSpPr>
              <a:spLocks/>
            </p:cNvSpPr>
            <p:nvPr/>
          </p:nvSpPr>
          <p:spPr bwMode="auto">
            <a:xfrm>
              <a:off x="8888395" y="4759352"/>
              <a:ext cx="146051" cy="201614"/>
            </a:xfrm>
            <a:custGeom>
              <a:avLst/>
              <a:gdLst>
                <a:gd name="T0" fmla="*/ 7 w 39"/>
                <a:gd name="T1" fmla="*/ 41 h 54"/>
                <a:gd name="T2" fmla="*/ 18 w 39"/>
                <a:gd name="T3" fmla="*/ 49 h 54"/>
                <a:gd name="T4" fmla="*/ 28 w 39"/>
                <a:gd name="T5" fmla="*/ 52 h 54"/>
                <a:gd name="T6" fmla="*/ 35 w 39"/>
                <a:gd name="T7" fmla="*/ 53 h 54"/>
                <a:gd name="T8" fmla="*/ 38 w 39"/>
                <a:gd name="T9" fmla="*/ 54 h 54"/>
                <a:gd name="T10" fmla="*/ 39 w 39"/>
                <a:gd name="T11" fmla="*/ 54 h 54"/>
                <a:gd name="T12" fmla="*/ 38 w 39"/>
                <a:gd name="T13" fmla="*/ 50 h 54"/>
                <a:gd name="T14" fmla="*/ 38 w 39"/>
                <a:gd name="T15" fmla="*/ 46 h 54"/>
                <a:gd name="T16" fmla="*/ 38 w 39"/>
                <a:gd name="T17" fmla="*/ 37 h 54"/>
                <a:gd name="T18" fmla="*/ 30 w 39"/>
                <a:gd name="T19" fmla="*/ 13 h 54"/>
                <a:gd name="T20" fmla="*/ 19 w 39"/>
                <a:gd name="T21" fmla="*/ 8 h 54"/>
                <a:gd name="T22" fmla="*/ 8 w 39"/>
                <a:gd name="T23" fmla="*/ 12 h 54"/>
                <a:gd name="T24" fmla="*/ 6 w 39"/>
                <a:gd name="T25" fmla="*/ 7 h 54"/>
                <a:gd name="T26" fmla="*/ 5 w 39"/>
                <a:gd name="T27" fmla="*/ 3 h 54"/>
                <a:gd name="T28" fmla="*/ 5 w 39"/>
                <a:gd name="T29" fmla="*/ 0 h 54"/>
                <a:gd name="T30" fmla="*/ 4 w 39"/>
                <a:gd name="T31" fmla="*/ 0 h 54"/>
                <a:gd name="T32" fmla="*/ 4 w 39"/>
                <a:gd name="T33" fmla="*/ 2 h 54"/>
                <a:gd name="T34" fmla="*/ 5 w 39"/>
                <a:gd name="T35" fmla="*/ 5 h 54"/>
                <a:gd name="T36" fmla="*/ 7 w 39"/>
                <a:gd name="T37" fmla="*/ 13 h 54"/>
                <a:gd name="T38" fmla="*/ 1 w 39"/>
                <a:gd name="T39" fmla="*/ 27 h 54"/>
                <a:gd name="T40" fmla="*/ 7 w 39"/>
                <a:gd name="T41"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54">
                  <a:moveTo>
                    <a:pt x="7" y="41"/>
                  </a:moveTo>
                  <a:cubicBezTo>
                    <a:pt x="10" y="46"/>
                    <a:pt x="14" y="48"/>
                    <a:pt x="18" y="49"/>
                  </a:cubicBezTo>
                  <a:cubicBezTo>
                    <a:pt x="21" y="51"/>
                    <a:pt x="25" y="52"/>
                    <a:pt x="28" y="52"/>
                  </a:cubicBezTo>
                  <a:cubicBezTo>
                    <a:pt x="30" y="52"/>
                    <a:pt x="32" y="53"/>
                    <a:pt x="35" y="53"/>
                  </a:cubicBezTo>
                  <a:cubicBezTo>
                    <a:pt x="36" y="54"/>
                    <a:pt x="37" y="54"/>
                    <a:pt x="38" y="54"/>
                  </a:cubicBezTo>
                  <a:cubicBezTo>
                    <a:pt x="39" y="54"/>
                    <a:pt x="39" y="54"/>
                    <a:pt x="39" y="54"/>
                  </a:cubicBezTo>
                  <a:cubicBezTo>
                    <a:pt x="39" y="53"/>
                    <a:pt x="38" y="52"/>
                    <a:pt x="38" y="50"/>
                  </a:cubicBezTo>
                  <a:cubicBezTo>
                    <a:pt x="38" y="49"/>
                    <a:pt x="38" y="48"/>
                    <a:pt x="38" y="46"/>
                  </a:cubicBezTo>
                  <a:cubicBezTo>
                    <a:pt x="38" y="43"/>
                    <a:pt x="38" y="40"/>
                    <a:pt x="38" y="37"/>
                  </a:cubicBezTo>
                  <a:cubicBezTo>
                    <a:pt x="38" y="29"/>
                    <a:pt x="36" y="19"/>
                    <a:pt x="30" y="13"/>
                  </a:cubicBezTo>
                  <a:cubicBezTo>
                    <a:pt x="27" y="10"/>
                    <a:pt x="23" y="9"/>
                    <a:pt x="19" y="8"/>
                  </a:cubicBezTo>
                  <a:cubicBezTo>
                    <a:pt x="15" y="8"/>
                    <a:pt x="11" y="10"/>
                    <a:pt x="8" y="12"/>
                  </a:cubicBezTo>
                  <a:cubicBezTo>
                    <a:pt x="7" y="11"/>
                    <a:pt x="6" y="9"/>
                    <a:pt x="6" y="7"/>
                  </a:cubicBezTo>
                  <a:cubicBezTo>
                    <a:pt x="5" y="6"/>
                    <a:pt x="5" y="4"/>
                    <a:pt x="5" y="3"/>
                  </a:cubicBezTo>
                  <a:cubicBezTo>
                    <a:pt x="5" y="2"/>
                    <a:pt x="5" y="1"/>
                    <a:pt x="5" y="0"/>
                  </a:cubicBezTo>
                  <a:cubicBezTo>
                    <a:pt x="4" y="0"/>
                    <a:pt x="4" y="0"/>
                    <a:pt x="4" y="0"/>
                  </a:cubicBezTo>
                  <a:cubicBezTo>
                    <a:pt x="4" y="0"/>
                    <a:pt x="4" y="1"/>
                    <a:pt x="4" y="2"/>
                  </a:cubicBezTo>
                  <a:cubicBezTo>
                    <a:pt x="4" y="3"/>
                    <a:pt x="4" y="4"/>
                    <a:pt x="5" y="5"/>
                  </a:cubicBezTo>
                  <a:cubicBezTo>
                    <a:pt x="5" y="8"/>
                    <a:pt x="6" y="11"/>
                    <a:pt x="7" y="13"/>
                  </a:cubicBezTo>
                  <a:cubicBezTo>
                    <a:pt x="3" y="16"/>
                    <a:pt x="0" y="21"/>
                    <a:pt x="1" y="27"/>
                  </a:cubicBezTo>
                  <a:cubicBezTo>
                    <a:pt x="2" y="32"/>
                    <a:pt x="4" y="38"/>
                    <a:pt x="7" y="4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517"/>
            <p:cNvSpPr>
              <a:spLocks/>
            </p:cNvSpPr>
            <p:nvPr/>
          </p:nvSpPr>
          <p:spPr bwMode="auto">
            <a:xfrm>
              <a:off x="8767744" y="4754590"/>
              <a:ext cx="134938" cy="82551"/>
            </a:xfrm>
            <a:custGeom>
              <a:avLst/>
              <a:gdLst>
                <a:gd name="T0" fmla="*/ 15 w 36"/>
                <a:gd name="T1" fmla="*/ 1 h 22"/>
                <a:gd name="T2" fmla="*/ 9 w 36"/>
                <a:gd name="T3" fmla="*/ 6 h 22"/>
                <a:gd name="T4" fmla="*/ 5 w 36"/>
                <a:gd name="T5" fmla="*/ 11 h 22"/>
                <a:gd name="T6" fmla="*/ 0 w 36"/>
                <a:gd name="T7" fmla="*/ 17 h 22"/>
                <a:gd name="T8" fmla="*/ 11 w 36"/>
                <a:gd name="T9" fmla="*/ 21 h 22"/>
                <a:gd name="T10" fmla="*/ 20 w 36"/>
                <a:gd name="T11" fmla="*/ 22 h 22"/>
                <a:gd name="T12" fmla="*/ 29 w 36"/>
                <a:gd name="T13" fmla="*/ 19 h 22"/>
                <a:gd name="T14" fmla="*/ 33 w 36"/>
                <a:gd name="T15" fmla="*/ 11 h 22"/>
                <a:gd name="T16" fmla="*/ 30 w 36"/>
                <a:gd name="T17" fmla="*/ 5 h 22"/>
                <a:gd name="T18" fmla="*/ 32 w 36"/>
                <a:gd name="T19" fmla="*/ 3 h 22"/>
                <a:gd name="T20" fmla="*/ 36 w 36"/>
                <a:gd name="T21" fmla="*/ 1 h 22"/>
                <a:gd name="T22" fmla="*/ 36 w 36"/>
                <a:gd name="T23" fmla="*/ 0 h 22"/>
                <a:gd name="T24" fmla="*/ 33 w 36"/>
                <a:gd name="T25" fmla="*/ 2 h 22"/>
                <a:gd name="T26" fmla="*/ 30 w 36"/>
                <a:gd name="T27" fmla="*/ 4 h 22"/>
                <a:gd name="T28" fmla="*/ 26 w 36"/>
                <a:gd name="T29" fmla="*/ 2 h 22"/>
                <a:gd name="T30" fmla="*/ 22 w 36"/>
                <a:gd name="T31" fmla="*/ 0 h 22"/>
                <a:gd name="T32" fmla="*/ 15 w 36"/>
                <a:gd name="T33"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2">
                  <a:moveTo>
                    <a:pt x="15" y="1"/>
                  </a:moveTo>
                  <a:cubicBezTo>
                    <a:pt x="12" y="2"/>
                    <a:pt x="11" y="4"/>
                    <a:pt x="9" y="6"/>
                  </a:cubicBezTo>
                  <a:cubicBezTo>
                    <a:pt x="7" y="8"/>
                    <a:pt x="6" y="9"/>
                    <a:pt x="5" y="11"/>
                  </a:cubicBezTo>
                  <a:cubicBezTo>
                    <a:pt x="4" y="13"/>
                    <a:pt x="0" y="17"/>
                    <a:pt x="0" y="17"/>
                  </a:cubicBezTo>
                  <a:cubicBezTo>
                    <a:pt x="4" y="17"/>
                    <a:pt x="7" y="19"/>
                    <a:pt x="11" y="21"/>
                  </a:cubicBezTo>
                  <a:cubicBezTo>
                    <a:pt x="13" y="22"/>
                    <a:pt x="16" y="22"/>
                    <a:pt x="20" y="22"/>
                  </a:cubicBezTo>
                  <a:cubicBezTo>
                    <a:pt x="23" y="22"/>
                    <a:pt x="26" y="21"/>
                    <a:pt x="29" y="19"/>
                  </a:cubicBezTo>
                  <a:cubicBezTo>
                    <a:pt x="32" y="17"/>
                    <a:pt x="34" y="14"/>
                    <a:pt x="33" y="11"/>
                  </a:cubicBezTo>
                  <a:cubicBezTo>
                    <a:pt x="33" y="9"/>
                    <a:pt x="32" y="7"/>
                    <a:pt x="30" y="5"/>
                  </a:cubicBezTo>
                  <a:cubicBezTo>
                    <a:pt x="31" y="4"/>
                    <a:pt x="32" y="3"/>
                    <a:pt x="32" y="3"/>
                  </a:cubicBezTo>
                  <a:cubicBezTo>
                    <a:pt x="34" y="2"/>
                    <a:pt x="35" y="2"/>
                    <a:pt x="36" y="1"/>
                  </a:cubicBezTo>
                  <a:cubicBezTo>
                    <a:pt x="36" y="0"/>
                    <a:pt x="36" y="0"/>
                    <a:pt x="36" y="0"/>
                  </a:cubicBezTo>
                  <a:cubicBezTo>
                    <a:pt x="35" y="1"/>
                    <a:pt x="34" y="2"/>
                    <a:pt x="33" y="2"/>
                  </a:cubicBezTo>
                  <a:cubicBezTo>
                    <a:pt x="32" y="3"/>
                    <a:pt x="30" y="4"/>
                    <a:pt x="30" y="4"/>
                  </a:cubicBezTo>
                  <a:cubicBezTo>
                    <a:pt x="28" y="3"/>
                    <a:pt x="27" y="2"/>
                    <a:pt x="26" y="2"/>
                  </a:cubicBezTo>
                  <a:cubicBezTo>
                    <a:pt x="25" y="1"/>
                    <a:pt x="24" y="0"/>
                    <a:pt x="22" y="0"/>
                  </a:cubicBezTo>
                  <a:cubicBezTo>
                    <a:pt x="20" y="0"/>
                    <a:pt x="17" y="0"/>
                    <a:pt x="15" y="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518"/>
            <p:cNvSpPr>
              <a:spLocks/>
            </p:cNvSpPr>
            <p:nvPr/>
          </p:nvSpPr>
          <p:spPr bwMode="auto">
            <a:xfrm>
              <a:off x="9009046" y="4495825"/>
              <a:ext cx="363540" cy="236539"/>
            </a:xfrm>
            <a:custGeom>
              <a:avLst/>
              <a:gdLst>
                <a:gd name="T0" fmla="*/ 52 w 97"/>
                <a:gd name="T1" fmla="*/ 63 h 63"/>
                <a:gd name="T2" fmla="*/ 66 w 97"/>
                <a:gd name="T3" fmla="*/ 62 h 63"/>
                <a:gd name="T4" fmla="*/ 78 w 97"/>
                <a:gd name="T5" fmla="*/ 57 h 63"/>
                <a:gd name="T6" fmla="*/ 91 w 97"/>
                <a:gd name="T7" fmla="*/ 42 h 63"/>
                <a:gd name="T8" fmla="*/ 95 w 97"/>
                <a:gd name="T9" fmla="*/ 32 h 63"/>
                <a:gd name="T10" fmla="*/ 97 w 97"/>
                <a:gd name="T11" fmla="*/ 25 h 63"/>
                <a:gd name="T12" fmla="*/ 87 w 97"/>
                <a:gd name="T13" fmla="*/ 24 h 63"/>
                <a:gd name="T14" fmla="*/ 79 w 97"/>
                <a:gd name="T15" fmla="*/ 16 h 63"/>
                <a:gd name="T16" fmla="*/ 66 w 97"/>
                <a:gd name="T17" fmla="*/ 6 h 63"/>
                <a:gd name="T18" fmla="*/ 46 w 97"/>
                <a:gd name="T19" fmla="*/ 0 h 63"/>
                <a:gd name="T20" fmla="*/ 36 w 97"/>
                <a:gd name="T21" fmla="*/ 2 h 63"/>
                <a:gd name="T22" fmla="*/ 27 w 97"/>
                <a:gd name="T23" fmla="*/ 8 h 63"/>
                <a:gd name="T24" fmla="*/ 16 w 97"/>
                <a:gd name="T25" fmla="*/ 25 h 63"/>
                <a:gd name="T26" fmla="*/ 7 w 97"/>
                <a:gd name="T27" fmla="*/ 18 h 63"/>
                <a:gd name="T28" fmla="*/ 3 w 97"/>
                <a:gd name="T29" fmla="*/ 11 h 63"/>
                <a:gd name="T30" fmla="*/ 2 w 97"/>
                <a:gd name="T31" fmla="*/ 3 h 63"/>
                <a:gd name="T32" fmla="*/ 0 w 97"/>
                <a:gd name="T33" fmla="*/ 3 h 63"/>
                <a:gd name="T34" fmla="*/ 1 w 97"/>
                <a:gd name="T35" fmla="*/ 9 h 63"/>
                <a:gd name="T36" fmla="*/ 4 w 97"/>
                <a:gd name="T37" fmla="*/ 16 h 63"/>
                <a:gd name="T38" fmla="*/ 16 w 97"/>
                <a:gd name="T39" fmla="*/ 26 h 63"/>
                <a:gd name="T40" fmla="*/ 17 w 97"/>
                <a:gd name="T41" fmla="*/ 40 h 63"/>
                <a:gd name="T42" fmla="*/ 21 w 97"/>
                <a:gd name="T43" fmla="*/ 46 h 63"/>
                <a:gd name="T44" fmla="*/ 23 w 97"/>
                <a:gd name="T45" fmla="*/ 49 h 63"/>
                <a:gd name="T46" fmla="*/ 26 w 97"/>
                <a:gd name="T47" fmla="*/ 52 h 63"/>
                <a:gd name="T48" fmla="*/ 37 w 97"/>
                <a:gd name="T49" fmla="*/ 58 h 63"/>
                <a:gd name="T50" fmla="*/ 52 w 97"/>
                <a:gd name="T5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7" h="63">
                  <a:moveTo>
                    <a:pt x="52" y="63"/>
                  </a:moveTo>
                  <a:cubicBezTo>
                    <a:pt x="57" y="63"/>
                    <a:pt x="62" y="63"/>
                    <a:pt x="66" y="62"/>
                  </a:cubicBezTo>
                  <a:cubicBezTo>
                    <a:pt x="71" y="61"/>
                    <a:pt x="74" y="59"/>
                    <a:pt x="78" y="57"/>
                  </a:cubicBezTo>
                  <a:cubicBezTo>
                    <a:pt x="85" y="53"/>
                    <a:pt x="88" y="48"/>
                    <a:pt x="91" y="42"/>
                  </a:cubicBezTo>
                  <a:cubicBezTo>
                    <a:pt x="92" y="40"/>
                    <a:pt x="94" y="36"/>
                    <a:pt x="95" y="32"/>
                  </a:cubicBezTo>
                  <a:cubicBezTo>
                    <a:pt x="97" y="29"/>
                    <a:pt x="97" y="25"/>
                    <a:pt x="97" y="25"/>
                  </a:cubicBezTo>
                  <a:cubicBezTo>
                    <a:pt x="94" y="27"/>
                    <a:pt x="90" y="26"/>
                    <a:pt x="87" y="24"/>
                  </a:cubicBezTo>
                  <a:cubicBezTo>
                    <a:pt x="84" y="22"/>
                    <a:pt x="82" y="18"/>
                    <a:pt x="79" y="16"/>
                  </a:cubicBezTo>
                  <a:cubicBezTo>
                    <a:pt x="76" y="13"/>
                    <a:pt x="71" y="9"/>
                    <a:pt x="66" y="6"/>
                  </a:cubicBezTo>
                  <a:cubicBezTo>
                    <a:pt x="60" y="3"/>
                    <a:pt x="53" y="1"/>
                    <a:pt x="46" y="0"/>
                  </a:cubicBezTo>
                  <a:cubicBezTo>
                    <a:pt x="42" y="0"/>
                    <a:pt x="39" y="1"/>
                    <a:pt x="36" y="2"/>
                  </a:cubicBezTo>
                  <a:cubicBezTo>
                    <a:pt x="33" y="3"/>
                    <a:pt x="30" y="5"/>
                    <a:pt x="27" y="8"/>
                  </a:cubicBezTo>
                  <a:cubicBezTo>
                    <a:pt x="22" y="12"/>
                    <a:pt x="18" y="18"/>
                    <a:pt x="16" y="25"/>
                  </a:cubicBezTo>
                  <a:cubicBezTo>
                    <a:pt x="13" y="23"/>
                    <a:pt x="9" y="21"/>
                    <a:pt x="7" y="18"/>
                  </a:cubicBezTo>
                  <a:cubicBezTo>
                    <a:pt x="5" y="16"/>
                    <a:pt x="4" y="13"/>
                    <a:pt x="3" y="11"/>
                  </a:cubicBezTo>
                  <a:cubicBezTo>
                    <a:pt x="2" y="8"/>
                    <a:pt x="1" y="6"/>
                    <a:pt x="2" y="3"/>
                  </a:cubicBezTo>
                  <a:cubicBezTo>
                    <a:pt x="1" y="3"/>
                    <a:pt x="1" y="3"/>
                    <a:pt x="0" y="3"/>
                  </a:cubicBezTo>
                  <a:cubicBezTo>
                    <a:pt x="0" y="4"/>
                    <a:pt x="0" y="6"/>
                    <a:pt x="1" y="9"/>
                  </a:cubicBezTo>
                  <a:cubicBezTo>
                    <a:pt x="1" y="11"/>
                    <a:pt x="2" y="13"/>
                    <a:pt x="4" y="16"/>
                  </a:cubicBezTo>
                  <a:cubicBezTo>
                    <a:pt x="8" y="21"/>
                    <a:pt x="12" y="24"/>
                    <a:pt x="16" y="26"/>
                  </a:cubicBezTo>
                  <a:cubicBezTo>
                    <a:pt x="15" y="30"/>
                    <a:pt x="15" y="35"/>
                    <a:pt x="17" y="40"/>
                  </a:cubicBezTo>
                  <a:cubicBezTo>
                    <a:pt x="18" y="42"/>
                    <a:pt x="19" y="44"/>
                    <a:pt x="21" y="46"/>
                  </a:cubicBezTo>
                  <a:cubicBezTo>
                    <a:pt x="22" y="47"/>
                    <a:pt x="22" y="48"/>
                    <a:pt x="23" y="49"/>
                  </a:cubicBezTo>
                  <a:cubicBezTo>
                    <a:pt x="24" y="50"/>
                    <a:pt x="25" y="51"/>
                    <a:pt x="26" y="52"/>
                  </a:cubicBezTo>
                  <a:cubicBezTo>
                    <a:pt x="29" y="54"/>
                    <a:pt x="33" y="56"/>
                    <a:pt x="37" y="58"/>
                  </a:cubicBezTo>
                  <a:cubicBezTo>
                    <a:pt x="42" y="60"/>
                    <a:pt x="47" y="62"/>
                    <a:pt x="52" y="6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519"/>
            <p:cNvSpPr>
              <a:spLocks/>
            </p:cNvSpPr>
            <p:nvPr/>
          </p:nvSpPr>
          <p:spPr bwMode="auto">
            <a:xfrm>
              <a:off x="8531205" y="4713314"/>
              <a:ext cx="285752" cy="161926"/>
            </a:xfrm>
            <a:custGeom>
              <a:avLst/>
              <a:gdLst>
                <a:gd name="T0" fmla="*/ 29 w 76"/>
                <a:gd name="T1" fmla="*/ 3 h 43"/>
                <a:gd name="T2" fmla="*/ 19 w 76"/>
                <a:gd name="T3" fmla="*/ 13 h 43"/>
                <a:gd name="T4" fmla="*/ 12 w 76"/>
                <a:gd name="T5" fmla="*/ 23 h 43"/>
                <a:gd name="T6" fmla="*/ 6 w 76"/>
                <a:gd name="T7" fmla="*/ 29 h 43"/>
                <a:gd name="T8" fmla="*/ 0 w 76"/>
                <a:gd name="T9" fmla="*/ 32 h 43"/>
                <a:gd name="T10" fmla="*/ 14 w 76"/>
                <a:gd name="T11" fmla="*/ 36 h 43"/>
                <a:gd name="T12" fmla="*/ 25 w 76"/>
                <a:gd name="T13" fmla="*/ 40 h 43"/>
                <a:gd name="T14" fmla="*/ 57 w 76"/>
                <a:gd name="T15" fmla="*/ 36 h 43"/>
                <a:gd name="T16" fmla="*/ 64 w 76"/>
                <a:gd name="T17" fmla="*/ 23 h 43"/>
                <a:gd name="T18" fmla="*/ 61 w 76"/>
                <a:gd name="T19" fmla="*/ 10 h 43"/>
                <a:gd name="T20" fmla="*/ 67 w 76"/>
                <a:gd name="T21" fmla="*/ 8 h 43"/>
                <a:gd name="T22" fmla="*/ 76 w 76"/>
                <a:gd name="T23" fmla="*/ 8 h 43"/>
                <a:gd name="T24" fmla="*/ 76 w 76"/>
                <a:gd name="T25" fmla="*/ 6 h 43"/>
                <a:gd name="T26" fmla="*/ 69 w 76"/>
                <a:gd name="T27" fmla="*/ 7 h 43"/>
                <a:gd name="T28" fmla="*/ 60 w 76"/>
                <a:gd name="T29" fmla="*/ 9 h 43"/>
                <a:gd name="T30" fmla="*/ 45 w 76"/>
                <a:gd name="T31" fmla="*/ 0 h 43"/>
                <a:gd name="T32" fmla="*/ 29 w 76"/>
                <a:gd name="T33"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43">
                  <a:moveTo>
                    <a:pt x="29" y="3"/>
                  </a:moveTo>
                  <a:cubicBezTo>
                    <a:pt x="24" y="5"/>
                    <a:pt x="22" y="9"/>
                    <a:pt x="19" y="13"/>
                  </a:cubicBezTo>
                  <a:cubicBezTo>
                    <a:pt x="16" y="16"/>
                    <a:pt x="14" y="20"/>
                    <a:pt x="12" y="23"/>
                  </a:cubicBezTo>
                  <a:cubicBezTo>
                    <a:pt x="11" y="24"/>
                    <a:pt x="9" y="27"/>
                    <a:pt x="6" y="29"/>
                  </a:cubicBezTo>
                  <a:cubicBezTo>
                    <a:pt x="3" y="31"/>
                    <a:pt x="0" y="32"/>
                    <a:pt x="0" y="32"/>
                  </a:cubicBezTo>
                  <a:cubicBezTo>
                    <a:pt x="6" y="33"/>
                    <a:pt x="10" y="34"/>
                    <a:pt x="14" y="36"/>
                  </a:cubicBezTo>
                  <a:cubicBezTo>
                    <a:pt x="17" y="38"/>
                    <a:pt x="21" y="39"/>
                    <a:pt x="25" y="40"/>
                  </a:cubicBezTo>
                  <a:cubicBezTo>
                    <a:pt x="35" y="43"/>
                    <a:pt x="48" y="42"/>
                    <a:pt x="57" y="36"/>
                  </a:cubicBezTo>
                  <a:cubicBezTo>
                    <a:pt x="61" y="33"/>
                    <a:pt x="64" y="28"/>
                    <a:pt x="64" y="23"/>
                  </a:cubicBezTo>
                  <a:cubicBezTo>
                    <a:pt x="65" y="19"/>
                    <a:pt x="63" y="14"/>
                    <a:pt x="61" y="10"/>
                  </a:cubicBezTo>
                  <a:cubicBezTo>
                    <a:pt x="63" y="9"/>
                    <a:pt x="65" y="8"/>
                    <a:pt x="67" y="8"/>
                  </a:cubicBezTo>
                  <a:cubicBezTo>
                    <a:pt x="70" y="7"/>
                    <a:pt x="73" y="7"/>
                    <a:pt x="76" y="8"/>
                  </a:cubicBezTo>
                  <a:cubicBezTo>
                    <a:pt x="76" y="6"/>
                    <a:pt x="76" y="6"/>
                    <a:pt x="76" y="6"/>
                  </a:cubicBezTo>
                  <a:cubicBezTo>
                    <a:pt x="75" y="6"/>
                    <a:pt x="72" y="7"/>
                    <a:pt x="69" y="7"/>
                  </a:cubicBezTo>
                  <a:cubicBezTo>
                    <a:pt x="66" y="7"/>
                    <a:pt x="63" y="8"/>
                    <a:pt x="60" y="9"/>
                  </a:cubicBezTo>
                  <a:cubicBezTo>
                    <a:pt x="57" y="4"/>
                    <a:pt x="52" y="0"/>
                    <a:pt x="45" y="0"/>
                  </a:cubicBezTo>
                  <a:cubicBezTo>
                    <a:pt x="40" y="0"/>
                    <a:pt x="34" y="1"/>
                    <a:pt x="29" y="3"/>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520"/>
            <p:cNvSpPr>
              <a:spLocks/>
            </p:cNvSpPr>
            <p:nvPr/>
          </p:nvSpPr>
          <p:spPr bwMode="auto">
            <a:xfrm>
              <a:off x="8748694" y="4605364"/>
              <a:ext cx="184151" cy="100013"/>
            </a:xfrm>
            <a:custGeom>
              <a:avLst/>
              <a:gdLst>
                <a:gd name="T0" fmla="*/ 24 w 49"/>
                <a:gd name="T1" fmla="*/ 1 h 27"/>
                <a:gd name="T2" fmla="*/ 16 w 49"/>
                <a:gd name="T3" fmla="*/ 2 h 27"/>
                <a:gd name="T4" fmla="*/ 8 w 49"/>
                <a:gd name="T5" fmla="*/ 5 h 27"/>
                <a:gd name="T6" fmla="*/ 4 w 49"/>
                <a:gd name="T7" fmla="*/ 6 h 27"/>
                <a:gd name="T8" fmla="*/ 0 w 49"/>
                <a:gd name="T9" fmla="*/ 6 h 27"/>
                <a:gd name="T10" fmla="*/ 5 w 49"/>
                <a:gd name="T11" fmla="*/ 12 h 27"/>
                <a:gd name="T12" fmla="*/ 9 w 49"/>
                <a:gd name="T13" fmla="*/ 19 h 27"/>
                <a:gd name="T14" fmla="*/ 19 w 49"/>
                <a:gd name="T15" fmla="*/ 25 h 27"/>
                <a:gd name="T16" fmla="*/ 29 w 49"/>
                <a:gd name="T17" fmla="*/ 26 h 27"/>
                <a:gd name="T18" fmla="*/ 39 w 49"/>
                <a:gd name="T19" fmla="*/ 13 h 27"/>
                <a:gd name="T20" fmla="*/ 43 w 49"/>
                <a:gd name="T21" fmla="*/ 14 h 27"/>
                <a:gd name="T22" fmla="*/ 48 w 49"/>
                <a:gd name="T23" fmla="*/ 17 h 27"/>
                <a:gd name="T24" fmla="*/ 49 w 49"/>
                <a:gd name="T25" fmla="*/ 17 h 27"/>
                <a:gd name="T26" fmla="*/ 39 w 49"/>
                <a:gd name="T27" fmla="*/ 13 h 27"/>
                <a:gd name="T28" fmla="*/ 33 w 49"/>
                <a:gd name="T29" fmla="*/ 3 h 27"/>
                <a:gd name="T30" fmla="*/ 24 w 49"/>
                <a:gd name="T3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27">
                  <a:moveTo>
                    <a:pt x="24" y="1"/>
                  </a:moveTo>
                  <a:cubicBezTo>
                    <a:pt x="21" y="0"/>
                    <a:pt x="18" y="2"/>
                    <a:pt x="16" y="2"/>
                  </a:cubicBezTo>
                  <a:cubicBezTo>
                    <a:pt x="13" y="3"/>
                    <a:pt x="11" y="4"/>
                    <a:pt x="8" y="5"/>
                  </a:cubicBezTo>
                  <a:cubicBezTo>
                    <a:pt x="8" y="5"/>
                    <a:pt x="5" y="6"/>
                    <a:pt x="4" y="6"/>
                  </a:cubicBezTo>
                  <a:cubicBezTo>
                    <a:pt x="2" y="6"/>
                    <a:pt x="0" y="6"/>
                    <a:pt x="0" y="6"/>
                  </a:cubicBezTo>
                  <a:cubicBezTo>
                    <a:pt x="2" y="8"/>
                    <a:pt x="3" y="10"/>
                    <a:pt x="5" y="12"/>
                  </a:cubicBezTo>
                  <a:cubicBezTo>
                    <a:pt x="6" y="14"/>
                    <a:pt x="7" y="17"/>
                    <a:pt x="9" y="19"/>
                  </a:cubicBezTo>
                  <a:cubicBezTo>
                    <a:pt x="12" y="21"/>
                    <a:pt x="15" y="24"/>
                    <a:pt x="19" y="25"/>
                  </a:cubicBezTo>
                  <a:cubicBezTo>
                    <a:pt x="22" y="26"/>
                    <a:pt x="26" y="27"/>
                    <a:pt x="29" y="26"/>
                  </a:cubicBezTo>
                  <a:cubicBezTo>
                    <a:pt x="36" y="25"/>
                    <a:pt x="39" y="19"/>
                    <a:pt x="39" y="13"/>
                  </a:cubicBezTo>
                  <a:cubicBezTo>
                    <a:pt x="41" y="13"/>
                    <a:pt x="42" y="13"/>
                    <a:pt x="43" y="14"/>
                  </a:cubicBezTo>
                  <a:cubicBezTo>
                    <a:pt x="45" y="15"/>
                    <a:pt x="47" y="16"/>
                    <a:pt x="48" y="17"/>
                  </a:cubicBezTo>
                  <a:cubicBezTo>
                    <a:pt x="49" y="17"/>
                    <a:pt x="49" y="17"/>
                    <a:pt x="49" y="17"/>
                  </a:cubicBezTo>
                  <a:cubicBezTo>
                    <a:pt x="47" y="15"/>
                    <a:pt x="42" y="13"/>
                    <a:pt x="39" y="13"/>
                  </a:cubicBezTo>
                  <a:cubicBezTo>
                    <a:pt x="39" y="9"/>
                    <a:pt x="37" y="5"/>
                    <a:pt x="33" y="3"/>
                  </a:cubicBezTo>
                  <a:cubicBezTo>
                    <a:pt x="30" y="2"/>
                    <a:pt x="26" y="1"/>
                    <a:pt x="24"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521"/>
            <p:cNvSpPr>
              <a:spLocks/>
            </p:cNvSpPr>
            <p:nvPr/>
          </p:nvSpPr>
          <p:spPr bwMode="auto">
            <a:xfrm>
              <a:off x="8959833" y="4451375"/>
              <a:ext cx="225426" cy="404815"/>
            </a:xfrm>
            <a:custGeom>
              <a:avLst/>
              <a:gdLst>
                <a:gd name="T0" fmla="*/ 0 w 60"/>
                <a:gd name="T1" fmla="*/ 55 h 108"/>
                <a:gd name="T2" fmla="*/ 6 w 60"/>
                <a:gd name="T3" fmla="*/ 74 h 108"/>
                <a:gd name="T4" fmla="*/ 13 w 60"/>
                <a:gd name="T5" fmla="*/ 89 h 108"/>
                <a:gd name="T6" fmla="*/ 15 w 60"/>
                <a:gd name="T7" fmla="*/ 94 h 108"/>
                <a:gd name="T8" fmla="*/ 15 w 60"/>
                <a:gd name="T9" fmla="*/ 100 h 108"/>
                <a:gd name="T10" fmla="*/ 12 w 60"/>
                <a:gd name="T11" fmla="*/ 108 h 108"/>
                <a:gd name="T12" fmla="*/ 15 w 60"/>
                <a:gd name="T13" fmla="*/ 107 h 108"/>
                <a:gd name="T14" fmla="*/ 17 w 60"/>
                <a:gd name="T15" fmla="*/ 106 h 108"/>
                <a:gd name="T16" fmla="*/ 22 w 60"/>
                <a:gd name="T17" fmla="*/ 103 h 108"/>
                <a:gd name="T18" fmla="*/ 26 w 60"/>
                <a:gd name="T19" fmla="*/ 99 h 108"/>
                <a:gd name="T20" fmla="*/ 30 w 60"/>
                <a:gd name="T21" fmla="*/ 96 h 108"/>
                <a:gd name="T22" fmla="*/ 44 w 60"/>
                <a:gd name="T23" fmla="*/ 84 h 108"/>
                <a:gd name="T24" fmla="*/ 57 w 60"/>
                <a:gd name="T25" fmla="*/ 39 h 108"/>
                <a:gd name="T26" fmla="*/ 45 w 60"/>
                <a:gd name="T27" fmla="*/ 22 h 108"/>
                <a:gd name="T28" fmla="*/ 26 w 60"/>
                <a:gd name="T29" fmla="*/ 20 h 108"/>
                <a:gd name="T30" fmla="*/ 26 w 60"/>
                <a:gd name="T31" fmla="*/ 11 h 108"/>
                <a:gd name="T32" fmla="*/ 27 w 60"/>
                <a:gd name="T33" fmla="*/ 5 h 108"/>
                <a:gd name="T34" fmla="*/ 29 w 60"/>
                <a:gd name="T35" fmla="*/ 0 h 108"/>
                <a:gd name="T36" fmla="*/ 27 w 60"/>
                <a:gd name="T37" fmla="*/ 0 h 108"/>
                <a:gd name="T38" fmla="*/ 27 w 60"/>
                <a:gd name="T39" fmla="*/ 3 h 108"/>
                <a:gd name="T40" fmla="*/ 26 w 60"/>
                <a:gd name="T41" fmla="*/ 9 h 108"/>
                <a:gd name="T42" fmla="*/ 25 w 60"/>
                <a:gd name="T43" fmla="*/ 20 h 108"/>
                <a:gd name="T44" fmla="*/ 5 w 60"/>
                <a:gd name="T45" fmla="*/ 35 h 108"/>
                <a:gd name="T46" fmla="*/ 0 w 60"/>
                <a:gd name="T47" fmla="*/ 5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108">
                  <a:moveTo>
                    <a:pt x="0" y="55"/>
                  </a:moveTo>
                  <a:cubicBezTo>
                    <a:pt x="0" y="62"/>
                    <a:pt x="3" y="68"/>
                    <a:pt x="6" y="74"/>
                  </a:cubicBezTo>
                  <a:cubicBezTo>
                    <a:pt x="8" y="79"/>
                    <a:pt x="11" y="84"/>
                    <a:pt x="13" y="89"/>
                  </a:cubicBezTo>
                  <a:cubicBezTo>
                    <a:pt x="14" y="90"/>
                    <a:pt x="14" y="92"/>
                    <a:pt x="15" y="94"/>
                  </a:cubicBezTo>
                  <a:cubicBezTo>
                    <a:pt x="15" y="96"/>
                    <a:pt x="15" y="98"/>
                    <a:pt x="15" y="100"/>
                  </a:cubicBezTo>
                  <a:cubicBezTo>
                    <a:pt x="14" y="105"/>
                    <a:pt x="12" y="108"/>
                    <a:pt x="12" y="108"/>
                  </a:cubicBezTo>
                  <a:cubicBezTo>
                    <a:pt x="13" y="108"/>
                    <a:pt x="14" y="107"/>
                    <a:pt x="15" y="107"/>
                  </a:cubicBezTo>
                  <a:cubicBezTo>
                    <a:pt x="16" y="107"/>
                    <a:pt x="16" y="106"/>
                    <a:pt x="17" y="106"/>
                  </a:cubicBezTo>
                  <a:cubicBezTo>
                    <a:pt x="19" y="105"/>
                    <a:pt x="20" y="104"/>
                    <a:pt x="22" y="103"/>
                  </a:cubicBezTo>
                  <a:cubicBezTo>
                    <a:pt x="23" y="102"/>
                    <a:pt x="25" y="100"/>
                    <a:pt x="26" y="99"/>
                  </a:cubicBezTo>
                  <a:cubicBezTo>
                    <a:pt x="30" y="96"/>
                    <a:pt x="30" y="96"/>
                    <a:pt x="30" y="96"/>
                  </a:cubicBezTo>
                  <a:cubicBezTo>
                    <a:pt x="35" y="92"/>
                    <a:pt x="40" y="88"/>
                    <a:pt x="44" y="84"/>
                  </a:cubicBezTo>
                  <a:cubicBezTo>
                    <a:pt x="54" y="72"/>
                    <a:pt x="60" y="54"/>
                    <a:pt x="57" y="39"/>
                  </a:cubicBezTo>
                  <a:cubicBezTo>
                    <a:pt x="56" y="31"/>
                    <a:pt x="51" y="26"/>
                    <a:pt x="45" y="22"/>
                  </a:cubicBezTo>
                  <a:cubicBezTo>
                    <a:pt x="39" y="19"/>
                    <a:pt x="32" y="19"/>
                    <a:pt x="26" y="20"/>
                  </a:cubicBezTo>
                  <a:cubicBezTo>
                    <a:pt x="25" y="17"/>
                    <a:pt x="26" y="14"/>
                    <a:pt x="26" y="11"/>
                  </a:cubicBezTo>
                  <a:cubicBezTo>
                    <a:pt x="26" y="9"/>
                    <a:pt x="27" y="7"/>
                    <a:pt x="27" y="5"/>
                  </a:cubicBezTo>
                  <a:cubicBezTo>
                    <a:pt x="28" y="4"/>
                    <a:pt x="29" y="2"/>
                    <a:pt x="29" y="0"/>
                  </a:cubicBezTo>
                  <a:cubicBezTo>
                    <a:pt x="28" y="0"/>
                    <a:pt x="27" y="0"/>
                    <a:pt x="27" y="0"/>
                  </a:cubicBezTo>
                  <a:cubicBezTo>
                    <a:pt x="27" y="1"/>
                    <a:pt x="27" y="2"/>
                    <a:pt x="27" y="3"/>
                  </a:cubicBezTo>
                  <a:cubicBezTo>
                    <a:pt x="26" y="5"/>
                    <a:pt x="26" y="7"/>
                    <a:pt x="26" y="9"/>
                  </a:cubicBezTo>
                  <a:cubicBezTo>
                    <a:pt x="25" y="12"/>
                    <a:pt x="24" y="17"/>
                    <a:pt x="25" y="20"/>
                  </a:cubicBezTo>
                  <a:cubicBezTo>
                    <a:pt x="16" y="22"/>
                    <a:pt x="8" y="26"/>
                    <a:pt x="5" y="35"/>
                  </a:cubicBezTo>
                  <a:cubicBezTo>
                    <a:pt x="2" y="40"/>
                    <a:pt x="0" y="49"/>
                    <a:pt x="0" y="5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522"/>
            <p:cNvSpPr>
              <a:spLocks/>
            </p:cNvSpPr>
            <p:nvPr/>
          </p:nvSpPr>
          <p:spPr bwMode="auto">
            <a:xfrm>
              <a:off x="9458311" y="4248174"/>
              <a:ext cx="120651" cy="165101"/>
            </a:xfrm>
            <a:custGeom>
              <a:avLst/>
              <a:gdLst>
                <a:gd name="T0" fmla="*/ 5 w 32"/>
                <a:gd name="T1" fmla="*/ 30 h 44"/>
                <a:gd name="T2" fmla="*/ 13 w 32"/>
                <a:gd name="T3" fmla="*/ 38 h 44"/>
                <a:gd name="T4" fmla="*/ 21 w 32"/>
                <a:gd name="T5" fmla="*/ 41 h 44"/>
                <a:gd name="T6" fmla="*/ 26 w 32"/>
                <a:gd name="T7" fmla="*/ 43 h 44"/>
                <a:gd name="T8" fmla="*/ 29 w 32"/>
                <a:gd name="T9" fmla="*/ 44 h 44"/>
                <a:gd name="T10" fmla="*/ 30 w 32"/>
                <a:gd name="T11" fmla="*/ 44 h 44"/>
                <a:gd name="T12" fmla="*/ 29 w 32"/>
                <a:gd name="T13" fmla="*/ 41 h 44"/>
                <a:gd name="T14" fmla="*/ 30 w 32"/>
                <a:gd name="T15" fmla="*/ 37 h 44"/>
                <a:gd name="T16" fmla="*/ 31 w 32"/>
                <a:gd name="T17" fmla="*/ 30 h 44"/>
                <a:gd name="T18" fmla="*/ 25 w 32"/>
                <a:gd name="T19" fmla="*/ 8 h 44"/>
                <a:gd name="T20" fmla="*/ 15 w 32"/>
                <a:gd name="T21" fmla="*/ 4 h 44"/>
                <a:gd name="T22" fmla="*/ 6 w 32"/>
                <a:gd name="T23" fmla="*/ 8 h 44"/>
                <a:gd name="T24" fmla="*/ 4 w 32"/>
                <a:gd name="T25" fmla="*/ 4 h 44"/>
                <a:gd name="T26" fmla="*/ 1 w 32"/>
                <a:gd name="T27" fmla="*/ 0 h 44"/>
                <a:gd name="T28" fmla="*/ 0 w 32"/>
                <a:gd name="T29" fmla="*/ 1 h 44"/>
                <a:gd name="T30" fmla="*/ 2 w 32"/>
                <a:gd name="T31" fmla="*/ 2 h 44"/>
                <a:gd name="T32" fmla="*/ 3 w 32"/>
                <a:gd name="T33" fmla="*/ 4 h 44"/>
                <a:gd name="T34" fmla="*/ 5 w 32"/>
                <a:gd name="T35" fmla="*/ 6 h 44"/>
                <a:gd name="T36" fmla="*/ 6 w 32"/>
                <a:gd name="T37" fmla="*/ 8 h 44"/>
                <a:gd name="T38" fmla="*/ 1 w 32"/>
                <a:gd name="T39" fmla="*/ 19 h 44"/>
                <a:gd name="T40" fmla="*/ 5 w 32"/>
                <a:gd name="T41"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44">
                  <a:moveTo>
                    <a:pt x="5" y="30"/>
                  </a:moveTo>
                  <a:cubicBezTo>
                    <a:pt x="7" y="34"/>
                    <a:pt x="10" y="36"/>
                    <a:pt x="13" y="38"/>
                  </a:cubicBezTo>
                  <a:cubicBezTo>
                    <a:pt x="15" y="39"/>
                    <a:pt x="18" y="40"/>
                    <a:pt x="21" y="41"/>
                  </a:cubicBezTo>
                  <a:cubicBezTo>
                    <a:pt x="22" y="41"/>
                    <a:pt x="24" y="42"/>
                    <a:pt x="26" y="43"/>
                  </a:cubicBezTo>
                  <a:cubicBezTo>
                    <a:pt x="27" y="43"/>
                    <a:pt x="28" y="44"/>
                    <a:pt x="29" y="44"/>
                  </a:cubicBezTo>
                  <a:cubicBezTo>
                    <a:pt x="29" y="44"/>
                    <a:pt x="30" y="44"/>
                    <a:pt x="30" y="44"/>
                  </a:cubicBezTo>
                  <a:cubicBezTo>
                    <a:pt x="29" y="43"/>
                    <a:pt x="29" y="42"/>
                    <a:pt x="29" y="41"/>
                  </a:cubicBezTo>
                  <a:cubicBezTo>
                    <a:pt x="29" y="40"/>
                    <a:pt x="29" y="39"/>
                    <a:pt x="30" y="37"/>
                  </a:cubicBezTo>
                  <a:cubicBezTo>
                    <a:pt x="30" y="35"/>
                    <a:pt x="31" y="32"/>
                    <a:pt x="31" y="30"/>
                  </a:cubicBezTo>
                  <a:cubicBezTo>
                    <a:pt x="32" y="23"/>
                    <a:pt x="31" y="14"/>
                    <a:pt x="25" y="8"/>
                  </a:cubicBezTo>
                  <a:cubicBezTo>
                    <a:pt x="23" y="5"/>
                    <a:pt x="19" y="3"/>
                    <a:pt x="15" y="4"/>
                  </a:cubicBezTo>
                  <a:cubicBezTo>
                    <a:pt x="12" y="4"/>
                    <a:pt x="9" y="6"/>
                    <a:pt x="6" y="8"/>
                  </a:cubicBezTo>
                  <a:cubicBezTo>
                    <a:pt x="6" y="7"/>
                    <a:pt x="5" y="5"/>
                    <a:pt x="4" y="4"/>
                  </a:cubicBezTo>
                  <a:cubicBezTo>
                    <a:pt x="3" y="3"/>
                    <a:pt x="2" y="1"/>
                    <a:pt x="1" y="0"/>
                  </a:cubicBezTo>
                  <a:cubicBezTo>
                    <a:pt x="0" y="1"/>
                    <a:pt x="0" y="1"/>
                    <a:pt x="0" y="1"/>
                  </a:cubicBezTo>
                  <a:cubicBezTo>
                    <a:pt x="1" y="1"/>
                    <a:pt x="1" y="2"/>
                    <a:pt x="2" y="2"/>
                  </a:cubicBezTo>
                  <a:cubicBezTo>
                    <a:pt x="2" y="2"/>
                    <a:pt x="3" y="3"/>
                    <a:pt x="3" y="4"/>
                  </a:cubicBezTo>
                  <a:cubicBezTo>
                    <a:pt x="4" y="5"/>
                    <a:pt x="4" y="5"/>
                    <a:pt x="5" y="6"/>
                  </a:cubicBezTo>
                  <a:cubicBezTo>
                    <a:pt x="5" y="7"/>
                    <a:pt x="6" y="8"/>
                    <a:pt x="6" y="8"/>
                  </a:cubicBezTo>
                  <a:cubicBezTo>
                    <a:pt x="3" y="11"/>
                    <a:pt x="1" y="15"/>
                    <a:pt x="1" y="19"/>
                  </a:cubicBezTo>
                  <a:cubicBezTo>
                    <a:pt x="1" y="23"/>
                    <a:pt x="3" y="27"/>
                    <a:pt x="5" y="3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523"/>
            <p:cNvSpPr>
              <a:spLocks/>
            </p:cNvSpPr>
            <p:nvPr/>
          </p:nvSpPr>
          <p:spPr bwMode="auto">
            <a:xfrm>
              <a:off x="9526574" y="4124348"/>
              <a:ext cx="120651" cy="88901"/>
            </a:xfrm>
            <a:custGeom>
              <a:avLst/>
              <a:gdLst>
                <a:gd name="T0" fmla="*/ 11 w 32"/>
                <a:gd name="T1" fmla="*/ 22 h 24"/>
                <a:gd name="T2" fmla="*/ 20 w 32"/>
                <a:gd name="T3" fmla="*/ 24 h 24"/>
                <a:gd name="T4" fmla="*/ 26 w 32"/>
                <a:gd name="T5" fmla="*/ 22 h 24"/>
                <a:gd name="T6" fmla="*/ 30 w 32"/>
                <a:gd name="T7" fmla="*/ 21 h 24"/>
                <a:gd name="T8" fmla="*/ 32 w 32"/>
                <a:gd name="T9" fmla="*/ 19 h 24"/>
                <a:gd name="T10" fmla="*/ 29 w 32"/>
                <a:gd name="T11" fmla="*/ 16 h 24"/>
                <a:gd name="T12" fmla="*/ 28 w 32"/>
                <a:gd name="T13" fmla="*/ 12 h 24"/>
                <a:gd name="T14" fmla="*/ 24 w 32"/>
                <a:gd name="T15" fmla="*/ 6 h 24"/>
                <a:gd name="T16" fmla="*/ 18 w 32"/>
                <a:gd name="T17" fmla="*/ 1 h 24"/>
                <a:gd name="T18" fmla="*/ 11 w 32"/>
                <a:gd name="T19" fmla="*/ 1 h 24"/>
                <a:gd name="T20" fmla="*/ 5 w 32"/>
                <a:gd name="T21" fmla="*/ 6 h 24"/>
                <a:gd name="T22" fmla="*/ 3 w 32"/>
                <a:gd name="T23" fmla="*/ 4 h 24"/>
                <a:gd name="T24" fmla="*/ 0 w 32"/>
                <a:gd name="T25" fmla="*/ 1 h 24"/>
                <a:gd name="T26" fmla="*/ 0 w 32"/>
                <a:gd name="T27" fmla="*/ 1 h 24"/>
                <a:gd name="T28" fmla="*/ 2 w 32"/>
                <a:gd name="T29" fmla="*/ 4 h 24"/>
                <a:gd name="T30" fmla="*/ 5 w 32"/>
                <a:gd name="T31" fmla="*/ 6 h 24"/>
                <a:gd name="T32" fmla="*/ 5 w 32"/>
                <a:gd name="T33" fmla="*/ 15 h 24"/>
                <a:gd name="T34" fmla="*/ 11 w 32"/>
                <a:gd name="T35"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24">
                  <a:moveTo>
                    <a:pt x="11" y="22"/>
                  </a:moveTo>
                  <a:cubicBezTo>
                    <a:pt x="14" y="24"/>
                    <a:pt x="17" y="24"/>
                    <a:pt x="20" y="24"/>
                  </a:cubicBezTo>
                  <a:cubicBezTo>
                    <a:pt x="22" y="24"/>
                    <a:pt x="24" y="23"/>
                    <a:pt x="26" y="22"/>
                  </a:cubicBezTo>
                  <a:cubicBezTo>
                    <a:pt x="27" y="22"/>
                    <a:pt x="29" y="22"/>
                    <a:pt x="30" y="21"/>
                  </a:cubicBezTo>
                  <a:cubicBezTo>
                    <a:pt x="31" y="20"/>
                    <a:pt x="32" y="19"/>
                    <a:pt x="32" y="19"/>
                  </a:cubicBezTo>
                  <a:cubicBezTo>
                    <a:pt x="31" y="19"/>
                    <a:pt x="30" y="18"/>
                    <a:pt x="29" y="16"/>
                  </a:cubicBezTo>
                  <a:cubicBezTo>
                    <a:pt x="29" y="15"/>
                    <a:pt x="28" y="13"/>
                    <a:pt x="28" y="12"/>
                  </a:cubicBezTo>
                  <a:cubicBezTo>
                    <a:pt x="27" y="10"/>
                    <a:pt x="26" y="8"/>
                    <a:pt x="24" y="6"/>
                  </a:cubicBezTo>
                  <a:cubicBezTo>
                    <a:pt x="23" y="4"/>
                    <a:pt x="21" y="2"/>
                    <a:pt x="18" y="1"/>
                  </a:cubicBezTo>
                  <a:cubicBezTo>
                    <a:pt x="16" y="0"/>
                    <a:pt x="13" y="0"/>
                    <a:pt x="11" y="1"/>
                  </a:cubicBezTo>
                  <a:cubicBezTo>
                    <a:pt x="8" y="2"/>
                    <a:pt x="7" y="4"/>
                    <a:pt x="5" y="6"/>
                  </a:cubicBezTo>
                  <a:cubicBezTo>
                    <a:pt x="5" y="5"/>
                    <a:pt x="4" y="5"/>
                    <a:pt x="3" y="4"/>
                  </a:cubicBezTo>
                  <a:cubicBezTo>
                    <a:pt x="2" y="3"/>
                    <a:pt x="1" y="2"/>
                    <a:pt x="0" y="1"/>
                  </a:cubicBezTo>
                  <a:cubicBezTo>
                    <a:pt x="0" y="1"/>
                    <a:pt x="0" y="1"/>
                    <a:pt x="0" y="1"/>
                  </a:cubicBezTo>
                  <a:cubicBezTo>
                    <a:pt x="0" y="2"/>
                    <a:pt x="1" y="3"/>
                    <a:pt x="2" y="4"/>
                  </a:cubicBezTo>
                  <a:cubicBezTo>
                    <a:pt x="3" y="4"/>
                    <a:pt x="4" y="6"/>
                    <a:pt x="5" y="6"/>
                  </a:cubicBezTo>
                  <a:cubicBezTo>
                    <a:pt x="4" y="9"/>
                    <a:pt x="3" y="12"/>
                    <a:pt x="5" y="15"/>
                  </a:cubicBezTo>
                  <a:cubicBezTo>
                    <a:pt x="6" y="18"/>
                    <a:pt x="9" y="21"/>
                    <a:pt x="11" y="2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524"/>
            <p:cNvSpPr>
              <a:spLocks/>
            </p:cNvSpPr>
            <p:nvPr/>
          </p:nvSpPr>
          <p:spPr bwMode="auto">
            <a:xfrm>
              <a:off x="9320198" y="4295799"/>
              <a:ext cx="138113" cy="125413"/>
            </a:xfrm>
            <a:custGeom>
              <a:avLst/>
              <a:gdLst>
                <a:gd name="T0" fmla="*/ 12 w 37"/>
                <a:gd name="T1" fmla="*/ 12 h 33"/>
                <a:gd name="T2" fmla="*/ 10 w 37"/>
                <a:gd name="T3" fmla="*/ 18 h 33"/>
                <a:gd name="T4" fmla="*/ 7 w 37"/>
                <a:gd name="T5" fmla="*/ 24 h 33"/>
                <a:gd name="T6" fmla="*/ 4 w 37"/>
                <a:gd name="T7" fmla="*/ 27 h 33"/>
                <a:gd name="T8" fmla="*/ 0 w 37"/>
                <a:gd name="T9" fmla="*/ 28 h 33"/>
                <a:gd name="T10" fmla="*/ 9 w 37"/>
                <a:gd name="T11" fmla="*/ 32 h 33"/>
                <a:gd name="T12" fmla="*/ 18 w 37"/>
                <a:gd name="T13" fmla="*/ 33 h 33"/>
                <a:gd name="T14" fmla="*/ 29 w 37"/>
                <a:gd name="T15" fmla="*/ 28 h 33"/>
                <a:gd name="T16" fmla="*/ 35 w 37"/>
                <a:gd name="T17" fmla="*/ 20 h 33"/>
                <a:gd name="T18" fmla="*/ 35 w 37"/>
                <a:gd name="T19" fmla="*/ 12 h 33"/>
                <a:gd name="T20" fmla="*/ 29 w 37"/>
                <a:gd name="T21" fmla="*/ 6 h 33"/>
                <a:gd name="T22" fmla="*/ 32 w 37"/>
                <a:gd name="T23" fmla="*/ 3 h 33"/>
                <a:gd name="T24" fmla="*/ 37 w 37"/>
                <a:gd name="T25" fmla="*/ 1 h 33"/>
                <a:gd name="T26" fmla="*/ 37 w 37"/>
                <a:gd name="T27" fmla="*/ 0 h 33"/>
                <a:gd name="T28" fmla="*/ 33 w 37"/>
                <a:gd name="T29" fmla="*/ 2 h 33"/>
                <a:gd name="T30" fmla="*/ 29 w 37"/>
                <a:gd name="T31" fmla="*/ 5 h 33"/>
                <a:gd name="T32" fmla="*/ 18 w 37"/>
                <a:gd name="T33" fmla="*/ 6 h 33"/>
                <a:gd name="T34" fmla="*/ 12 w 37"/>
                <a:gd name="T35"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3">
                  <a:moveTo>
                    <a:pt x="12" y="12"/>
                  </a:moveTo>
                  <a:cubicBezTo>
                    <a:pt x="11" y="14"/>
                    <a:pt x="11" y="16"/>
                    <a:pt x="10" y="18"/>
                  </a:cubicBezTo>
                  <a:cubicBezTo>
                    <a:pt x="10" y="20"/>
                    <a:pt x="9" y="22"/>
                    <a:pt x="7" y="24"/>
                  </a:cubicBezTo>
                  <a:cubicBezTo>
                    <a:pt x="7" y="25"/>
                    <a:pt x="5" y="26"/>
                    <a:pt x="4" y="27"/>
                  </a:cubicBezTo>
                  <a:cubicBezTo>
                    <a:pt x="2" y="28"/>
                    <a:pt x="0" y="28"/>
                    <a:pt x="0" y="28"/>
                  </a:cubicBezTo>
                  <a:cubicBezTo>
                    <a:pt x="3" y="29"/>
                    <a:pt x="5" y="31"/>
                    <a:pt x="9" y="32"/>
                  </a:cubicBezTo>
                  <a:cubicBezTo>
                    <a:pt x="11" y="33"/>
                    <a:pt x="15" y="33"/>
                    <a:pt x="18" y="33"/>
                  </a:cubicBezTo>
                  <a:cubicBezTo>
                    <a:pt x="22" y="32"/>
                    <a:pt x="26" y="30"/>
                    <a:pt x="29" y="28"/>
                  </a:cubicBezTo>
                  <a:cubicBezTo>
                    <a:pt x="32" y="25"/>
                    <a:pt x="34" y="23"/>
                    <a:pt x="35" y="20"/>
                  </a:cubicBezTo>
                  <a:cubicBezTo>
                    <a:pt x="36" y="17"/>
                    <a:pt x="36" y="14"/>
                    <a:pt x="35" y="12"/>
                  </a:cubicBezTo>
                  <a:cubicBezTo>
                    <a:pt x="34" y="9"/>
                    <a:pt x="32" y="7"/>
                    <a:pt x="29" y="6"/>
                  </a:cubicBezTo>
                  <a:cubicBezTo>
                    <a:pt x="30" y="4"/>
                    <a:pt x="31" y="3"/>
                    <a:pt x="32" y="3"/>
                  </a:cubicBezTo>
                  <a:cubicBezTo>
                    <a:pt x="34" y="1"/>
                    <a:pt x="36" y="1"/>
                    <a:pt x="37" y="1"/>
                  </a:cubicBezTo>
                  <a:cubicBezTo>
                    <a:pt x="37" y="0"/>
                    <a:pt x="37" y="0"/>
                    <a:pt x="37" y="0"/>
                  </a:cubicBezTo>
                  <a:cubicBezTo>
                    <a:pt x="36" y="0"/>
                    <a:pt x="35" y="1"/>
                    <a:pt x="33" y="2"/>
                  </a:cubicBezTo>
                  <a:cubicBezTo>
                    <a:pt x="31" y="3"/>
                    <a:pt x="30" y="4"/>
                    <a:pt x="29" y="5"/>
                  </a:cubicBezTo>
                  <a:cubicBezTo>
                    <a:pt x="25" y="4"/>
                    <a:pt x="21" y="4"/>
                    <a:pt x="18" y="6"/>
                  </a:cubicBezTo>
                  <a:cubicBezTo>
                    <a:pt x="15" y="7"/>
                    <a:pt x="13" y="10"/>
                    <a:pt x="12" y="12"/>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525"/>
            <p:cNvSpPr>
              <a:spLocks/>
            </p:cNvSpPr>
            <p:nvPr/>
          </p:nvSpPr>
          <p:spPr bwMode="auto">
            <a:xfrm>
              <a:off x="9350360" y="4391050"/>
              <a:ext cx="79375" cy="112713"/>
            </a:xfrm>
            <a:custGeom>
              <a:avLst/>
              <a:gdLst>
                <a:gd name="T0" fmla="*/ 1 w 21"/>
                <a:gd name="T1" fmla="*/ 12 h 30"/>
                <a:gd name="T2" fmla="*/ 0 w 21"/>
                <a:gd name="T3" fmla="*/ 18 h 30"/>
                <a:gd name="T4" fmla="*/ 0 w 21"/>
                <a:gd name="T5" fmla="*/ 24 h 30"/>
                <a:gd name="T6" fmla="*/ 0 w 21"/>
                <a:gd name="T7" fmla="*/ 30 h 30"/>
                <a:gd name="T8" fmla="*/ 9 w 21"/>
                <a:gd name="T9" fmla="*/ 26 h 30"/>
                <a:gd name="T10" fmla="*/ 15 w 21"/>
                <a:gd name="T11" fmla="*/ 23 h 30"/>
                <a:gd name="T12" fmla="*/ 20 w 21"/>
                <a:gd name="T13" fmla="*/ 16 h 30"/>
                <a:gd name="T14" fmla="*/ 19 w 21"/>
                <a:gd name="T15" fmla="*/ 9 h 30"/>
                <a:gd name="T16" fmla="*/ 13 w 21"/>
                <a:gd name="T17" fmla="*/ 6 h 30"/>
                <a:gd name="T18" fmla="*/ 14 w 21"/>
                <a:gd name="T19" fmla="*/ 4 h 30"/>
                <a:gd name="T20" fmla="*/ 15 w 21"/>
                <a:gd name="T21" fmla="*/ 1 h 30"/>
                <a:gd name="T22" fmla="*/ 15 w 21"/>
                <a:gd name="T23" fmla="*/ 0 h 30"/>
                <a:gd name="T24" fmla="*/ 14 w 21"/>
                <a:gd name="T25" fmla="*/ 3 h 30"/>
                <a:gd name="T26" fmla="*/ 13 w 21"/>
                <a:gd name="T27" fmla="*/ 6 h 30"/>
                <a:gd name="T28" fmla="*/ 6 w 21"/>
                <a:gd name="T29" fmla="*/ 7 h 30"/>
                <a:gd name="T30" fmla="*/ 1 w 21"/>
                <a:gd name="T31"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 y="12"/>
                  </a:moveTo>
                  <a:cubicBezTo>
                    <a:pt x="0" y="14"/>
                    <a:pt x="0" y="16"/>
                    <a:pt x="0" y="18"/>
                  </a:cubicBezTo>
                  <a:cubicBezTo>
                    <a:pt x="0" y="20"/>
                    <a:pt x="0" y="22"/>
                    <a:pt x="0" y="24"/>
                  </a:cubicBezTo>
                  <a:cubicBezTo>
                    <a:pt x="0" y="25"/>
                    <a:pt x="0" y="30"/>
                    <a:pt x="0" y="30"/>
                  </a:cubicBezTo>
                  <a:cubicBezTo>
                    <a:pt x="3" y="28"/>
                    <a:pt x="6" y="28"/>
                    <a:pt x="9" y="26"/>
                  </a:cubicBezTo>
                  <a:cubicBezTo>
                    <a:pt x="11" y="26"/>
                    <a:pt x="14" y="24"/>
                    <a:pt x="15" y="23"/>
                  </a:cubicBezTo>
                  <a:cubicBezTo>
                    <a:pt x="17" y="21"/>
                    <a:pt x="19" y="19"/>
                    <a:pt x="20" y="16"/>
                  </a:cubicBezTo>
                  <a:cubicBezTo>
                    <a:pt x="21" y="13"/>
                    <a:pt x="20" y="11"/>
                    <a:pt x="19" y="9"/>
                  </a:cubicBezTo>
                  <a:cubicBezTo>
                    <a:pt x="17" y="7"/>
                    <a:pt x="15" y="7"/>
                    <a:pt x="13" y="6"/>
                  </a:cubicBezTo>
                  <a:cubicBezTo>
                    <a:pt x="13" y="5"/>
                    <a:pt x="14" y="5"/>
                    <a:pt x="14" y="4"/>
                  </a:cubicBezTo>
                  <a:cubicBezTo>
                    <a:pt x="14" y="3"/>
                    <a:pt x="15" y="2"/>
                    <a:pt x="15" y="1"/>
                  </a:cubicBezTo>
                  <a:cubicBezTo>
                    <a:pt x="15" y="0"/>
                    <a:pt x="15" y="0"/>
                    <a:pt x="15" y="0"/>
                  </a:cubicBezTo>
                  <a:cubicBezTo>
                    <a:pt x="14" y="1"/>
                    <a:pt x="14" y="2"/>
                    <a:pt x="14" y="3"/>
                  </a:cubicBezTo>
                  <a:cubicBezTo>
                    <a:pt x="14" y="4"/>
                    <a:pt x="13" y="5"/>
                    <a:pt x="13" y="6"/>
                  </a:cubicBezTo>
                  <a:cubicBezTo>
                    <a:pt x="10" y="6"/>
                    <a:pt x="8" y="6"/>
                    <a:pt x="6" y="7"/>
                  </a:cubicBezTo>
                  <a:cubicBezTo>
                    <a:pt x="4" y="8"/>
                    <a:pt x="2" y="10"/>
                    <a:pt x="1"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526"/>
            <p:cNvSpPr>
              <a:spLocks/>
            </p:cNvSpPr>
            <p:nvPr/>
          </p:nvSpPr>
          <p:spPr bwMode="auto">
            <a:xfrm>
              <a:off x="8602643" y="5175280"/>
              <a:ext cx="195264" cy="349252"/>
            </a:xfrm>
            <a:custGeom>
              <a:avLst/>
              <a:gdLst>
                <a:gd name="T0" fmla="*/ 0 w 52"/>
                <a:gd name="T1" fmla="*/ 48 h 93"/>
                <a:gd name="T2" fmla="*/ 5 w 52"/>
                <a:gd name="T3" fmla="*/ 66 h 93"/>
                <a:gd name="T4" fmla="*/ 13 w 52"/>
                <a:gd name="T5" fmla="*/ 79 h 93"/>
                <a:gd name="T6" fmla="*/ 20 w 52"/>
                <a:gd name="T7" fmla="*/ 93 h 93"/>
                <a:gd name="T8" fmla="*/ 38 w 52"/>
                <a:gd name="T9" fmla="*/ 73 h 93"/>
                <a:gd name="T10" fmla="*/ 48 w 52"/>
                <a:gd name="T11" fmla="*/ 57 h 93"/>
                <a:gd name="T12" fmla="*/ 51 w 52"/>
                <a:gd name="T13" fmla="*/ 37 h 93"/>
                <a:gd name="T14" fmla="*/ 42 w 52"/>
                <a:gd name="T15" fmla="*/ 22 h 93"/>
                <a:gd name="T16" fmla="*/ 25 w 52"/>
                <a:gd name="T17" fmla="*/ 18 h 93"/>
                <a:gd name="T18" fmla="*/ 26 w 52"/>
                <a:gd name="T19" fmla="*/ 11 h 93"/>
                <a:gd name="T20" fmla="*/ 29 w 52"/>
                <a:gd name="T21" fmla="*/ 1 h 93"/>
                <a:gd name="T22" fmla="*/ 28 w 52"/>
                <a:gd name="T23" fmla="*/ 0 h 93"/>
                <a:gd name="T24" fmla="*/ 26 w 52"/>
                <a:gd name="T25" fmla="*/ 9 h 93"/>
                <a:gd name="T26" fmla="*/ 24 w 52"/>
                <a:gd name="T27" fmla="*/ 18 h 93"/>
                <a:gd name="T28" fmla="*/ 14 w 52"/>
                <a:gd name="T29" fmla="*/ 22 h 93"/>
                <a:gd name="T30" fmla="*/ 6 w 52"/>
                <a:gd name="T31" fmla="*/ 29 h 93"/>
                <a:gd name="T32" fmla="*/ 0 w 52"/>
                <a:gd name="T33" fmla="*/ 4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93">
                  <a:moveTo>
                    <a:pt x="0" y="48"/>
                  </a:moveTo>
                  <a:cubicBezTo>
                    <a:pt x="0" y="54"/>
                    <a:pt x="2" y="60"/>
                    <a:pt x="5" y="66"/>
                  </a:cubicBezTo>
                  <a:cubicBezTo>
                    <a:pt x="7" y="70"/>
                    <a:pt x="9" y="75"/>
                    <a:pt x="13" y="79"/>
                  </a:cubicBezTo>
                  <a:cubicBezTo>
                    <a:pt x="15" y="82"/>
                    <a:pt x="20" y="93"/>
                    <a:pt x="20" y="93"/>
                  </a:cubicBezTo>
                  <a:cubicBezTo>
                    <a:pt x="23" y="84"/>
                    <a:pt x="32" y="80"/>
                    <a:pt x="38" y="73"/>
                  </a:cubicBezTo>
                  <a:cubicBezTo>
                    <a:pt x="42" y="69"/>
                    <a:pt x="45" y="63"/>
                    <a:pt x="48" y="57"/>
                  </a:cubicBezTo>
                  <a:cubicBezTo>
                    <a:pt x="51" y="51"/>
                    <a:pt x="52" y="44"/>
                    <a:pt x="51" y="37"/>
                  </a:cubicBezTo>
                  <a:cubicBezTo>
                    <a:pt x="50" y="30"/>
                    <a:pt x="47" y="25"/>
                    <a:pt x="42" y="22"/>
                  </a:cubicBezTo>
                  <a:cubicBezTo>
                    <a:pt x="37" y="18"/>
                    <a:pt x="31" y="18"/>
                    <a:pt x="25" y="18"/>
                  </a:cubicBezTo>
                  <a:cubicBezTo>
                    <a:pt x="25" y="16"/>
                    <a:pt x="25" y="13"/>
                    <a:pt x="26" y="11"/>
                  </a:cubicBezTo>
                  <a:cubicBezTo>
                    <a:pt x="27" y="7"/>
                    <a:pt x="28" y="4"/>
                    <a:pt x="29" y="1"/>
                  </a:cubicBezTo>
                  <a:cubicBezTo>
                    <a:pt x="28" y="0"/>
                    <a:pt x="28" y="0"/>
                    <a:pt x="28" y="0"/>
                  </a:cubicBezTo>
                  <a:cubicBezTo>
                    <a:pt x="27" y="2"/>
                    <a:pt x="26" y="5"/>
                    <a:pt x="26" y="9"/>
                  </a:cubicBezTo>
                  <a:cubicBezTo>
                    <a:pt x="25" y="12"/>
                    <a:pt x="24" y="16"/>
                    <a:pt x="24" y="18"/>
                  </a:cubicBezTo>
                  <a:cubicBezTo>
                    <a:pt x="20" y="19"/>
                    <a:pt x="17" y="20"/>
                    <a:pt x="14" y="22"/>
                  </a:cubicBezTo>
                  <a:cubicBezTo>
                    <a:pt x="11" y="24"/>
                    <a:pt x="8" y="26"/>
                    <a:pt x="6" y="29"/>
                  </a:cubicBezTo>
                  <a:cubicBezTo>
                    <a:pt x="3" y="34"/>
                    <a:pt x="1" y="42"/>
                    <a:pt x="0" y="4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527"/>
            <p:cNvSpPr>
              <a:spLocks/>
            </p:cNvSpPr>
            <p:nvPr/>
          </p:nvSpPr>
          <p:spPr bwMode="auto">
            <a:xfrm>
              <a:off x="8505805" y="5111780"/>
              <a:ext cx="231776" cy="423865"/>
            </a:xfrm>
            <a:custGeom>
              <a:avLst/>
              <a:gdLst>
                <a:gd name="T0" fmla="*/ 1 w 62"/>
                <a:gd name="T1" fmla="*/ 57 h 113"/>
                <a:gd name="T2" fmla="*/ 6 w 62"/>
                <a:gd name="T3" fmla="*/ 77 h 113"/>
                <a:gd name="T4" fmla="*/ 14 w 62"/>
                <a:gd name="T5" fmla="*/ 93 h 113"/>
                <a:gd name="T6" fmla="*/ 16 w 62"/>
                <a:gd name="T7" fmla="*/ 104 h 113"/>
                <a:gd name="T8" fmla="*/ 15 w 62"/>
                <a:gd name="T9" fmla="*/ 113 h 113"/>
                <a:gd name="T10" fmla="*/ 31 w 62"/>
                <a:gd name="T11" fmla="*/ 100 h 113"/>
                <a:gd name="T12" fmla="*/ 45 w 62"/>
                <a:gd name="T13" fmla="*/ 88 h 113"/>
                <a:gd name="T14" fmla="*/ 57 w 62"/>
                <a:gd name="T15" fmla="*/ 68 h 113"/>
                <a:gd name="T16" fmla="*/ 60 w 62"/>
                <a:gd name="T17" fmla="*/ 58 h 113"/>
                <a:gd name="T18" fmla="*/ 61 w 62"/>
                <a:gd name="T19" fmla="*/ 53 h 113"/>
                <a:gd name="T20" fmla="*/ 61 w 62"/>
                <a:gd name="T21" fmla="*/ 53 h 113"/>
                <a:gd name="T22" fmla="*/ 61 w 62"/>
                <a:gd name="T23" fmla="*/ 53 h 113"/>
                <a:gd name="T24" fmla="*/ 61 w 62"/>
                <a:gd name="T25" fmla="*/ 52 h 113"/>
                <a:gd name="T26" fmla="*/ 61 w 62"/>
                <a:gd name="T27" fmla="*/ 52 h 113"/>
                <a:gd name="T28" fmla="*/ 61 w 62"/>
                <a:gd name="T29" fmla="*/ 50 h 113"/>
                <a:gd name="T30" fmla="*/ 62 w 62"/>
                <a:gd name="T31" fmla="*/ 47 h 113"/>
                <a:gd name="T32" fmla="*/ 59 w 62"/>
                <a:gd name="T33" fmla="*/ 37 h 113"/>
                <a:gd name="T34" fmla="*/ 52 w 62"/>
                <a:gd name="T35" fmla="*/ 29 h 113"/>
                <a:gd name="T36" fmla="*/ 34 w 62"/>
                <a:gd name="T37" fmla="*/ 21 h 113"/>
                <a:gd name="T38" fmla="*/ 37 w 62"/>
                <a:gd name="T39" fmla="*/ 12 h 113"/>
                <a:gd name="T40" fmla="*/ 42 w 62"/>
                <a:gd name="T41" fmla="*/ 6 h 113"/>
                <a:gd name="T42" fmla="*/ 47 w 62"/>
                <a:gd name="T43" fmla="*/ 2 h 113"/>
                <a:gd name="T44" fmla="*/ 46 w 62"/>
                <a:gd name="T45" fmla="*/ 0 h 113"/>
                <a:gd name="T46" fmla="*/ 44 w 62"/>
                <a:gd name="T47" fmla="*/ 1 h 113"/>
                <a:gd name="T48" fmla="*/ 42 w 62"/>
                <a:gd name="T49" fmla="*/ 4 h 113"/>
                <a:gd name="T50" fmla="*/ 38 w 62"/>
                <a:gd name="T51" fmla="*/ 9 h 113"/>
                <a:gd name="T52" fmla="*/ 33 w 62"/>
                <a:gd name="T53" fmla="*/ 21 h 113"/>
                <a:gd name="T54" fmla="*/ 19 w 62"/>
                <a:gd name="T55" fmla="*/ 24 h 113"/>
                <a:gd name="T56" fmla="*/ 14 w 62"/>
                <a:gd name="T57" fmla="*/ 28 h 113"/>
                <a:gd name="T58" fmla="*/ 11 w 62"/>
                <a:gd name="T59" fmla="*/ 30 h 113"/>
                <a:gd name="T60" fmla="*/ 9 w 62"/>
                <a:gd name="T61" fmla="*/ 33 h 113"/>
                <a:gd name="T62" fmla="*/ 9 w 62"/>
                <a:gd name="T63" fmla="*/ 33 h 113"/>
                <a:gd name="T64" fmla="*/ 9 w 62"/>
                <a:gd name="T65" fmla="*/ 33 h 113"/>
                <a:gd name="T66" fmla="*/ 8 w 62"/>
                <a:gd name="T67" fmla="*/ 34 h 113"/>
                <a:gd name="T68" fmla="*/ 8 w 62"/>
                <a:gd name="T69" fmla="*/ 35 h 113"/>
                <a:gd name="T70" fmla="*/ 6 w 62"/>
                <a:gd name="T71" fmla="*/ 38 h 113"/>
                <a:gd name="T72" fmla="*/ 4 w 62"/>
                <a:gd name="T73" fmla="*/ 45 h 113"/>
                <a:gd name="T74" fmla="*/ 1 w 62"/>
                <a:gd name="T75" fmla="*/ 5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 h="113">
                  <a:moveTo>
                    <a:pt x="1" y="57"/>
                  </a:moveTo>
                  <a:cubicBezTo>
                    <a:pt x="0" y="65"/>
                    <a:pt x="3" y="70"/>
                    <a:pt x="6" y="77"/>
                  </a:cubicBezTo>
                  <a:cubicBezTo>
                    <a:pt x="8" y="82"/>
                    <a:pt x="11" y="87"/>
                    <a:pt x="14" y="93"/>
                  </a:cubicBezTo>
                  <a:cubicBezTo>
                    <a:pt x="15" y="95"/>
                    <a:pt x="16" y="99"/>
                    <a:pt x="16" y="104"/>
                  </a:cubicBezTo>
                  <a:cubicBezTo>
                    <a:pt x="16" y="108"/>
                    <a:pt x="15" y="113"/>
                    <a:pt x="15" y="113"/>
                  </a:cubicBezTo>
                  <a:cubicBezTo>
                    <a:pt x="21" y="108"/>
                    <a:pt x="26" y="104"/>
                    <a:pt x="31" y="100"/>
                  </a:cubicBezTo>
                  <a:cubicBezTo>
                    <a:pt x="36" y="96"/>
                    <a:pt x="41" y="92"/>
                    <a:pt x="45" y="88"/>
                  </a:cubicBezTo>
                  <a:cubicBezTo>
                    <a:pt x="50" y="82"/>
                    <a:pt x="54" y="75"/>
                    <a:pt x="57" y="68"/>
                  </a:cubicBezTo>
                  <a:cubicBezTo>
                    <a:pt x="59" y="65"/>
                    <a:pt x="60" y="61"/>
                    <a:pt x="60" y="58"/>
                  </a:cubicBezTo>
                  <a:cubicBezTo>
                    <a:pt x="61" y="56"/>
                    <a:pt x="61" y="55"/>
                    <a:pt x="61" y="53"/>
                  </a:cubicBezTo>
                  <a:cubicBezTo>
                    <a:pt x="61" y="53"/>
                    <a:pt x="61" y="53"/>
                    <a:pt x="61" y="53"/>
                  </a:cubicBezTo>
                  <a:cubicBezTo>
                    <a:pt x="61" y="53"/>
                    <a:pt x="61" y="53"/>
                    <a:pt x="61" y="53"/>
                  </a:cubicBezTo>
                  <a:cubicBezTo>
                    <a:pt x="61" y="53"/>
                    <a:pt x="61" y="53"/>
                    <a:pt x="61" y="52"/>
                  </a:cubicBezTo>
                  <a:cubicBezTo>
                    <a:pt x="61" y="52"/>
                    <a:pt x="61" y="52"/>
                    <a:pt x="61" y="52"/>
                  </a:cubicBezTo>
                  <a:cubicBezTo>
                    <a:pt x="61" y="51"/>
                    <a:pt x="61" y="51"/>
                    <a:pt x="61" y="50"/>
                  </a:cubicBezTo>
                  <a:cubicBezTo>
                    <a:pt x="62" y="49"/>
                    <a:pt x="62" y="48"/>
                    <a:pt x="62" y="47"/>
                  </a:cubicBezTo>
                  <a:cubicBezTo>
                    <a:pt x="61" y="43"/>
                    <a:pt x="60" y="40"/>
                    <a:pt x="59" y="37"/>
                  </a:cubicBezTo>
                  <a:cubicBezTo>
                    <a:pt x="57" y="34"/>
                    <a:pt x="55" y="31"/>
                    <a:pt x="52" y="29"/>
                  </a:cubicBezTo>
                  <a:cubicBezTo>
                    <a:pt x="47" y="25"/>
                    <a:pt x="40" y="22"/>
                    <a:pt x="34" y="21"/>
                  </a:cubicBezTo>
                  <a:cubicBezTo>
                    <a:pt x="34" y="18"/>
                    <a:pt x="36" y="15"/>
                    <a:pt x="37" y="12"/>
                  </a:cubicBezTo>
                  <a:cubicBezTo>
                    <a:pt x="39" y="10"/>
                    <a:pt x="40" y="8"/>
                    <a:pt x="42" y="6"/>
                  </a:cubicBezTo>
                  <a:cubicBezTo>
                    <a:pt x="43" y="5"/>
                    <a:pt x="45" y="3"/>
                    <a:pt x="47" y="2"/>
                  </a:cubicBezTo>
                  <a:cubicBezTo>
                    <a:pt x="47" y="1"/>
                    <a:pt x="46" y="1"/>
                    <a:pt x="46" y="0"/>
                  </a:cubicBezTo>
                  <a:cubicBezTo>
                    <a:pt x="46" y="0"/>
                    <a:pt x="45" y="1"/>
                    <a:pt x="44" y="1"/>
                  </a:cubicBezTo>
                  <a:cubicBezTo>
                    <a:pt x="44" y="2"/>
                    <a:pt x="43" y="3"/>
                    <a:pt x="42" y="4"/>
                  </a:cubicBezTo>
                  <a:cubicBezTo>
                    <a:pt x="41" y="5"/>
                    <a:pt x="39" y="7"/>
                    <a:pt x="38" y="9"/>
                  </a:cubicBezTo>
                  <a:cubicBezTo>
                    <a:pt x="36" y="13"/>
                    <a:pt x="33" y="18"/>
                    <a:pt x="33" y="21"/>
                  </a:cubicBezTo>
                  <a:cubicBezTo>
                    <a:pt x="28" y="21"/>
                    <a:pt x="24" y="22"/>
                    <a:pt x="19" y="24"/>
                  </a:cubicBezTo>
                  <a:cubicBezTo>
                    <a:pt x="17" y="25"/>
                    <a:pt x="16" y="26"/>
                    <a:pt x="14" y="28"/>
                  </a:cubicBezTo>
                  <a:cubicBezTo>
                    <a:pt x="13" y="29"/>
                    <a:pt x="12" y="29"/>
                    <a:pt x="11" y="30"/>
                  </a:cubicBezTo>
                  <a:cubicBezTo>
                    <a:pt x="10" y="31"/>
                    <a:pt x="10" y="32"/>
                    <a:pt x="9" y="33"/>
                  </a:cubicBezTo>
                  <a:cubicBezTo>
                    <a:pt x="9" y="33"/>
                    <a:pt x="9" y="33"/>
                    <a:pt x="9" y="33"/>
                  </a:cubicBezTo>
                  <a:cubicBezTo>
                    <a:pt x="9" y="33"/>
                    <a:pt x="9" y="33"/>
                    <a:pt x="9" y="33"/>
                  </a:cubicBezTo>
                  <a:cubicBezTo>
                    <a:pt x="8" y="34"/>
                    <a:pt x="8" y="34"/>
                    <a:pt x="8" y="34"/>
                  </a:cubicBezTo>
                  <a:cubicBezTo>
                    <a:pt x="8" y="34"/>
                    <a:pt x="8" y="35"/>
                    <a:pt x="8" y="35"/>
                  </a:cubicBezTo>
                  <a:cubicBezTo>
                    <a:pt x="7" y="36"/>
                    <a:pt x="7" y="37"/>
                    <a:pt x="6" y="38"/>
                  </a:cubicBezTo>
                  <a:cubicBezTo>
                    <a:pt x="5" y="41"/>
                    <a:pt x="4" y="43"/>
                    <a:pt x="4" y="45"/>
                  </a:cubicBezTo>
                  <a:cubicBezTo>
                    <a:pt x="2" y="49"/>
                    <a:pt x="1" y="54"/>
                    <a:pt x="1" y="5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529"/>
            <p:cNvSpPr>
              <a:spLocks/>
            </p:cNvSpPr>
            <p:nvPr/>
          </p:nvSpPr>
          <p:spPr bwMode="auto">
            <a:xfrm>
              <a:off x="8772507" y="4806978"/>
              <a:ext cx="146051" cy="225427"/>
            </a:xfrm>
            <a:custGeom>
              <a:avLst/>
              <a:gdLst>
                <a:gd name="T0" fmla="*/ 3 w 39"/>
                <a:gd name="T1" fmla="*/ 44 h 60"/>
                <a:gd name="T2" fmla="*/ 13 w 39"/>
                <a:gd name="T3" fmla="*/ 56 h 60"/>
                <a:gd name="T4" fmla="*/ 25 w 39"/>
                <a:gd name="T5" fmla="*/ 60 h 60"/>
                <a:gd name="T6" fmla="*/ 31 w 39"/>
                <a:gd name="T7" fmla="*/ 60 h 60"/>
                <a:gd name="T8" fmla="*/ 35 w 39"/>
                <a:gd name="T9" fmla="*/ 59 h 60"/>
                <a:gd name="T10" fmla="*/ 34 w 39"/>
                <a:gd name="T11" fmla="*/ 54 h 60"/>
                <a:gd name="T12" fmla="*/ 36 w 39"/>
                <a:gd name="T13" fmla="*/ 46 h 60"/>
                <a:gd name="T14" fmla="*/ 35 w 39"/>
                <a:gd name="T15" fmla="*/ 23 h 60"/>
                <a:gd name="T16" fmla="*/ 26 w 39"/>
                <a:gd name="T17" fmla="*/ 15 h 60"/>
                <a:gd name="T18" fmla="*/ 13 w 39"/>
                <a:gd name="T19" fmla="*/ 14 h 60"/>
                <a:gd name="T20" fmla="*/ 14 w 39"/>
                <a:gd name="T21" fmla="*/ 8 h 60"/>
                <a:gd name="T22" fmla="*/ 16 w 39"/>
                <a:gd name="T23" fmla="*/ 0 h 60"/>
                <a:gd name="T24" fmla="*/ 15 w 39"/>
                <a:gd name="T25" fmla="*/ 0 h 60"/>
                <a:gd name="T26" fmla="*/ 13 w 39"/>
                <a:gd name="T27" fmla="*/ 6 h 60"/>
                <a:gd name="T28" fmla="*/ 13 w 39"/>
                <a:gd name="T29" fmla="*/ 14 h 60"/>
                <a:gd name="T30" fmla="*/ 1 w 39"/>
                <a:gd name="T31" fmla="*/ 27 h 60"/>
                <a:gd name="T32" fmla="*/ 3 w 39"/>
                <a:gd name="T33"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60">
                  <a:moveTo>
                    <a:pt x="3" y="44"/>
                  </a:moveTo>
                  <a:cubicBezTo>
                    <a:pt x="5" y="50"/>
                    <a:pt x="9" y="54"/>
                    <a:pt x="13" y="56"/>
                  </a:cubicBezTo>
                  <a:cubicBezTo>
                    <a:pt x="17" y="59"/>
                    <a:pt x="21" y="60"/>
                    <a:pt x="25" y="60"/>
                  </a:cubicBezTo>
                  <a:cubicBezTo>
                    <a:pt x="26" y="60"/>
                    <a:pt x="29" y="60"/>
                    <a:pt x="31" y="60"/>
                  </a:cubicBezTo>
                  <a:cubicBezTo>
                    <a:pt x="34" y="60"/>
                    <a:pt x="35" y="59"/>
                    <a:pt x="35" y="59"/>
                  </a:cubicBezTo>
                  <a:cubicBezTo>
                    <a:pt x="34" y="58"/>
                    <a:pt x="34" y="56"/>
                    <a:pt x="34" y="54"/>
                  </a:cubicBezTo>
                  <a:cubicBezTo>
                    <a:pt x="35" y="51"/>
                    <a:pt x="36" y="49"/>
                    <a:pt x="36" y="46"/>
                  </a:cubicBezTo>
                  <a:cubicBezTo>
                    <a:pt x="38" y="40"/>
                    <a:pt x="39" y="31"/>
                    <a:pt x="35" y="23"/>
                  </a:cubicBezTo>
                  <a:cubicBezTo>
                    <a:pt x="33" y="19"/>
                    <a:pt x="30" y="16"/>
                    <a:pt x="26" y="15"/>
                  </a:cubicBezTo>
                  <a:cubicBezTo>
                    <a:pt x="22" y="13"/>
                    <a:pt x="17" y="13"/>
                    <a:pt x="13" y="14"/>
                  </a:cubicBezTo>
                  <a:cubicBezTo>
                    <a:pt x="13" y="12"/>
                    <a:pt x="13" y="10"/>
                    <a:pt x="14" y="8"/>
                  </a:cubicBezTo>
                  <a:cubicBezTo>
                    <a:pt x="14" y="5"/>
                    <a:pt x="15" y="3"/>
                    <a:pt x="16" y="0"/>
                  </a:cubicBezTo>
                  <a:cubicBezTo>
                    <a:pt x="15" y="0"/>
                    <a:pt x="15" y="0"/>
                    <a:pt x="15" y="0"/>
                  </a:cubicBezTo>
                  <a:cubicBezTo>
                    <a:pt x="15" y="1"/>
                    <a:pt x="14" y="3"/>
                    <a:pt x="13" y="6"/>
                  </a:cubicBezTo>
                  <a:cubicBezTo>
                    <a:pt x="13" y="9"/>
                    <a:pt x="12" y="12"/>
                    <a:pt x="13" y="14"/>
                  </a:cubicBezTo>
                  <a:cubicBezTo>
                    <a:pt x="7" y="16"/>
                    <a:pt x="3" y="20"/>
                    <a:pt x="1" y="27"/>
                  </a:cubicBezTo>
                  <a:cubicBezTo>
                    <a:pt x="0" y="32"/>
                    <a:pt x="1" y="39"/>
                    <a:pt x="3" y="4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530"/>
            <p:cNvSpPr>
              <a:spLocks/>
            </p:cNvSpPr>
            <p:nvPr/>
          </p:nvSpPr>
          <p:spPr bwMode="auto">
            <a:xfrm>
              <a:off x="8759807" y="5002241"/>
              <a:ext cx="203201" cy="342902"/>
            </a:xfrm>
            <a:custGeom>
              <a:avLst/>
              <a:gdLst>
                <a:gd name="T0" fmla="*/ 3 w 54"/>
                <a:gd name="T1" fmla="*/ 66 h 91"/>
                <a:gd name="T2" fmla="*/ 18 w 54"/>
                <a:gd name="T3" fmla="*/ 84 h 91"/>
                <a:gd name="T4" fmla="*/ 35 w 54"/>
                <a:gd name="T5" fmla="*/ 89 h 91"/>
                <a:gd name="T6" fmla="*/ 45 w 54"/>
                <a:gd name="T7" fmla="*/ 90 h 91"/>
                <a:gd name="T8" fmla="*/ 51 w 54"/>
                <a:gd name="T9" fmla="*/ 91 h 91"/>
                <a:gd name="T10" fmla="*/ 49 w 54"/>
                <a:gd name="T11" fmla="*/ 80 h 91"/>
                <a:gd name="T12" fmla="*/ 52 w 54"/>
                <a:gd name="T13" fmla="*/ 69 h 91"/>
                <a:gd name="T14" fmla="*/ 54 w 54"/>
                <a:gd name="T15" fmla="*/ 54 h 91"/>
                <a:gd name="T16" fmla="*/ 51 w 54"/>
                <a:gd name="T17" fmla="*/ 38 h 91"/>
                <a:gd name="T18" fmla="*/ 39 w 54"/>
                <a:gd name="T19" fmla="*/ 25 h 91"/>
                <a:gd name="T20" fmla="*/ 21 w 54"/>
                <a:gd name="T21" fmla="*/ 21 h 91"/>
                <a:gd name="T22" fmla="*/ 23 w 54"/>
                <a:gd name="T23" fmla="*/ 12 h 91"/>
                <a:gd name="T24" fmla="*/ 30 w 54"/>
                <a:gd name="T25" fmla="*/ 1 h 91"/>
                <a:gd name="T26" fmla="*/ 28 w 54"/>
                <a:gd name="T27" fmla="*/ 0 h 91"/>
                <a:gd name="T28" fmla="*/ 23 w 54"/>
                <a:gd name="T29" fmla="*/ 9 h 91"/>
                <a:gd name="T30" fmla="*/ 20 w 54"/>
                <a:gd name="T31" fmla="*/ 21 h 91"/>
                <a:gd name="T32" fmla="*/ 2 w 54"/>
                <a:gd name="T33" fmla="*/ 39 h 91"/>
                <a:gd name="T34" fmla="*/ 1 w 54"/>
                <a:gd name="T35" fmla="*/ 52 h 91"/>
                <a:gd name="T36" fmla="*/ 3 w 54"/>
                <a:gd name="T37" fmla="*/ 6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91">
                  <a:moveTo>
                    <a:pt x="3" y="66"/>
                  </a:moveTo>
                  <a:cubicBezTo>
                    <a:pt x="6" y="75"/>
                    <a:pt x="12" y="80"/>
                    <a:pt x="18" y="84"/>
                  </a:cubicBezTo>
                  <a:cubicBezTo>
                    <a:pt x="24" y="88"/>
                    <a:pt x="29" y="89"/>
                    <a:pt x="35" y="89"/>
                  </a:cubicBezTo>
                  <a:cubicBezTo>
                    <a:pt x="37" y="89"/>
                    <a:pt x="41" y="90"/>
                    <a:pt x="45" y="90"/>
                  </a:cubicBezTo>
                  <a:cubicBezTo>
                    <a:pt x="48" y="91"/>
                    <a:pt x="51" y="91"/>
                    <a:pt x="51" y="91"/>
                  </a:cubicBezTo>
                  <a:cubicBezTo>
                    <a:pt x="49" y="88"/>
                    <a:pt x="49" y="84"/>
                    <a:pt x="49" y="80"/>
                  </a:cubicBezTo>
                  <a:cubicBezTo>
                    <a:pt x="50" y="76"/>
                    <a:pt x="51" y="72"/>
                    <a:pt x="52" y="69"/>
                  </a:cubicBezTo>
                  <a:cubicBezTo>
                    <a:pt x="53" y="64"/>
                    <a:pt x="54" y="59"/>
                    <a:pt x="54" y="54"/>
                  </a:cubicBezTo>
                  <a:cubicBezTo>
                    <a:pt x="54" y="48"/>
                    <a:pt x="53" y="43"/>
                    <a:pt x="51" y="38"/>
                  </a:cubicBezTo>
                  <a:cubicBezTo>
                    <a:pt x="49" y="32"/>
                    <a:pt x="44" y="28"/>
                    <a:pt x="39" y="25"/>
                  </a:cubicBezTo>
                  <a:cubicBezTo>
                    <a:pt x="34" y="22"/>
                    <a:pt x="27" y="20"/>
                    <a:pt x="21" y="21"/>
                  </a:cubicBezTo>
                  <a:cubicBezTo>
                    <a:pt x="21" y="18"/>
                    <a:pt x="22" y="15"/>
                    <a:pt x="23" y="12"/>
                  </a:cubicBezTo>
                  <a:cubicBezTo>
                    <a:pt x="24" y="8"/>
                    <a:pt x="27" y="4"/>
                    <a:pt x="30" y="1"/>
                  </a:cubicBezTo>
                  <a:cubicBezTo>
                    <a:pt x="29" y="1"/>
                    <a:pt x="29" y="1"/>
                    <a:pt x="28" y="0"/>
                  </a:cubicBezTo>
                  <a:cubicBezTo>
                    <a:pt x="27" y="2"/>
                    <a:pt x="25" y="5"/>
                    <a:pt x="23" y="9"/>
                  </a:cubicBezTo>
                  <a:cubicBezTo>
                    <a:pt x="21" y="13"/>
                    <a:pt x="20" y="18"/>
                    <a:pt x="20" y="21"/>
                  </a:cubicBezTo>
                  <a:cubicBezTo>
                    <a:pt x="12" y="23"/>
                    <a:pt x="4" y="28"/>
                    <a:pt x="2" y="39"/>
                  </a:cubicBezTo>
                  <a:cubicBezTo>
                    <a:pt x="1" y="43"/>
                    <a:pt x="0" y="47"/>
                    <a:pt x="1" y="52"/>
                  </a:cubicBezTo>
                  <a:cubicBezTo>
                    <a:pt x="1" y="57"/>
                    <a:pt x="2" y="62"/>
                    <a:pt x="3" y="6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531"/>
            <p:cNvSpPr>
              <a:spLocks/>
            </p:cNvSpPr>
            <p:nvPr/>
          </p:nvSpPr>
          <p:spPr bwMode="auto">
            <a:xfrm>
              <a:off x="8347054" y="5273706"/>
              <a:ext cx="217489" cy="423865"/>
            </a:xfrm>
            <a:custGeom>
              <a:avLst/>
              <a:gdLst>
                <a:gd name="T0" fmla="*/ 2 w 58"/>
                <a:gd name="T1" fmla="*/ 64 h 113"/>
                <a:gd name="T2" fmla="*/ 6 w 58"/>
                <a:gd name="T3" fmla="*/ 72 h 113"/>
                <a:gd name="T4" fmla="*/ 11 w 58"/>
                <a:gd name="T5" fmla="*/ 79 h 113"/>
                <a:gd name="T6" fmla="*/ 20 w 58"/>
                <a:gd name="T7" fmla="*/ 93 h 113"/>
                <a:gd name="T8" fmla="*/ 22 w 58"/>
                <a:gd name="T9" fmla="*/ 104 h 113"/>
                <a:gd name="T10" fmla="*/ 21 w 58"/>
                <a:gd name="T11" fmla="*/ 113 h 113"/>
                <a:gd name="T12" fmla="*/ 37 w 58"/>
                <a:gd name="T13" fmla="*/ 99 h 113"/>
                <a:gd name="T14" fmla="*/ 50 w 58"/>
                <a:gd name="T15" fmla="*/ 84 h 113"/>
                <a:gd name="T16" fmla="*/ 58 w 58"/>
                <a:gd name="T17" fmla="*/ 58 h 113"/>
                <a:gd name="T18" fmla="*/ 53 w 58"/>
                <a:gd name="T19" fmla="*/ 34 h 113"/>
                <a:gd name="T20" fmla="*/ 37 w 58"/>
                <a:gd name="T21" fmla="*/ 22 h 113"/>
                <a:gd name="T22" fmla="*/ 17 w 58"/>
                <a:gd name="T23" fmla="*/ 23 h 113"/>
                <a:gd name="T24" fmla="*/ 16 w 58"/>
                <a:gd name="T25" fmla="*/ 14 h 113"/>
                <a:gd name="T26" fmla="*/ 19 w 58"/>
                <a:gd name="T27" fmla="*/ 1 h 113"/>
                <a:gd name="T28" fmla="*/ 18 w 58"/>
                <a:gd name="T29" fmla="*/ 0 h 113"/>
                <a:gd name="T30" fmla="*/ 17 w 58"/>
                <a:gd name="T31" fmla="*/ 24 h 113"/>
                <a:gd name="T32" fmla="*/ 1 w 58"/>
                <a:gd name="T33" fmla="*/ 44 h 113"/>
                <a:gd name="T34" fmla="*/ 0 w 58"/>
                <a:gd name="T35" fmla="*/ 54 h 113"/>
                <a:gd name="T36" fmla="*/ 2 w 58"/>
                <a:gd name="T37" fmla="*/ 6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113">
                  <a:moveTo>
                    <a:pt x="2" y="64"/>
                  </a:moveTo>
                  <a:cubicBezTo>
                    <a:pt x="2" y="67"/>
                    <a:pt x="4" y="69"/>
                    <a:pt x="6" y="72"/>
                  </a:cubicBezTo>
                  <a:cubicBezTo>
                    <a:pt x="7" y="74"/>
                    <a:pt x="9" y="76"/>
                    <a:pt x="11" y="79"/>
                  </a:cubicBezTo>
                  <a:cubicBezTo>
                    <a:pt x="14" y="83"/>
                    <a:pt x="17" y="88"/>
                    <a:pt x="20" y="93"/>
                  </a:cubicBezTo>
                  <a:cubicBezTo>
                    <a:pt x="21" y="95"/>
                    <a:pt x="22" y="99"/>
                    <a:pt x="22" y="104"/>
                  </a:cubicBezTo>
                  <a:cubicBezTo>
                    <a:pt x="22" y="108"/>
                    <a:pt x="21" y="113"/>
                    <a:pt x="21" y="113"/>
                  </a:cubicBezTo>
                  <a:cubicBezTo>
                    <a:pt x="27" y="108"/>
                    <a:pt x="32" y="104"/>
                    <a:pt x="37" y="99"/>
                  </a:cubicBezTo>
                  <a:cubicBezTo>
                    <a:pt x="42" y="94"/>
                    <a:pt x="47" y="89"/>
                    <a:pt x="50" y="84"/>
                  </a:cubicBezTo>
                  <a:cubicBezTo>
                    <a:pt x="54" y="76"/>
                    <a:pt x="57" y="67"/>
                    <a:pt x="58" y="58"/>
                  </a:cubicBezTo>
                  <a:cubicBezTo>
                    <a:pt x="58" y="49"/>
                    <a:pt x="57" y="41"/>
                    <a:pt x="53" y="34"/>
                  </a:cubicBezTo>
                  <a:cubicBezTo>
                    <a:pt x="50" y="27"/>
                    <a:pt x="44" y="23"/>
                    <a:pt x="37" y="22"/>
                  </a:cubicBezTo>
                  <a:cubicBezTo>
                    <a:pt x="31" y="20"/>
                    <a:pt x="24" y="21"/>
                    <a:pt x="17" y="23"/>
                  </a:cubicBezTo>
                  <a:cubicBezTo>
                    <a:pt x="17" y="20"/>
                    <a:pt x="16" y="17"/>
                    <a:pt x="16" y="14"/>
                  </a:cubicBezTo>
                  <a:cubicBezTo>
                    <a:pt x="17" y="9"/>
                    <a:pt x="18" y="5"/>
                    <a:pt x="19" y="1"/>
                  </a:cubicBezTo>
                  <a:cubicBezTo>
                    <a:pt x="19" y="0"/>
                    <a:pt x="18" y="0"/>
                    <a:pt x="18" y="0"/>
                  </a:cubicBezTo>
                  <a:cubicBezTo>
                    <a:pt x="16" y="4"/>
                    <a:pt x="15" y="17"/>
                    <a:pt x="17" y="24"/>
                  </a:cubicBezTo>
                  <a:cubicBezTo>
                    <a:pt x="8" y="27"/>
                    <a:pt x="2" y="34"/>
                    <a:pt x="1" y="44"/>
                  </a:cubicBezTo>
                  <a:cubicBezTo>
                    <a:pt x="0" y="47"/>
                    <a:pt x="0" y="51"/>
                    <a:pt x="0" y="54"/>
                  </a:cubicBezTo>
                  <a:cubicBezTo>
                    <a:pt x="1" y="58"/>
                    <a:pt x="1" y="61"/>
                    <a:pt x="2" y="6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532"/>
            <p:cNvSpPr>
              <a:spLocks/>
            </p:cNvSpPr>
            <p:nvPr/>
          </p:nvSpPr>
          <p:spPr bwMode="auto">
            <a:xfrm>
              <a:off x="8242279" y="5210205"/>
              <a:ext cx="269877" cy="273052"/>
            </a:xfrm>
            <a:custGeom>
              <a:avLst/>
              <a:gdLst>
                <a:gd name="T0" fmla="*/ 5 w 72"/>
                <a:gd name="T1" fmla="*/ 21 h 73"/>
                <a:gd name="T2" fmla="*/ 0 w 72"/>
                <a:gd name="T3" fmla="*/ 41 h 73"/>
                <a:gd name="T4" fmla="*/ 3 w 72"/>
                <a:gd name="T5" fmla="*/ 58 h 73"/>
                <a:gd name="T6" fmla="*/ 5 w 72"/>
                <a:gd name="T7" fmla="*/ 67 h 73"/>
                <a:gd name="T8" fmla="*/ 7 w 72"/>
                <a:gd name="T9" fmla="*/ 71 h 73"/>
                <a:gd name="T10" fmla="*/ 8 w 72"/>
                <a:gd name="T11" fmla="*/ 73 h 73"/>
                <a:gd name="T12" fmla="*/ 11 w 72"/>
                <a:gd name="T13" fmla="*/ 69 h 73"/>
                <a:gd name="T14" fmla="*/ 17 w 72"/>
                <a:gd name="T15" fmla="*/ 66 h 73"/>
                <a:gd name="T16" fmla="*/ 29 w 72"/>
                <a:gd name="T17" fmla="*/ 62 h 73"/>
                <a:gd name="T18" fmla="*/ 56 w 72"/>
                <a:gd name="T19" fmla="*/ 40 h 73"/>
                <a:gd name="T20" fmla="*/ 58 w 72"/>
                <a:gd name="T21" fmla="*/ 23 h 73"/>
                <a:gd name="T22" fmla="*/ 49 w 72"/>
                <a:gd name="T23" fmla="*/ 7 h 73"/>
                <a:gd name="T24" fmla="*/ 58 w 72"/>
                <a:gd name="T25" fmla="*/ 3 h 73"/>
                <a:gd name="T26" fmla="*/ 65 w 72"/>
                <a:gd name="T27" fmla="*/ 2 h 73"/>
                <a:gd name="T28" fmla="*/ 71 w 72"/>
                <a:gd name="T29" fmla="*/ 4 h 73"/>
                <a:gd name="T30" fmla="*/ 72 w 72"/>
                <a:gd name="T31" fmla="*/ 3 h 73"/>
                <a:gd name="T32" fmla="*/ 67 w 72"/>
                <a:gd name="T33" fmla="*/ 1 h 73"/>
                <a:gd name="T34" fmla="*/ 60 w 72"/>
                <a:gd name="T35" fmla="*/ 1 h 73"/>
                <a:gd name="T36" fmla="*/ 48 w 72"/>
                <a:gd name="T37" fmla="*/ 7 h 73"/>
                <a:gd name="T38" fmla="*/ 23 w 72"/>
                <a:gd name="T39" fmla="*/ 4 h 73"/>
                <a:gd name="T40" fmla="*/ 5 w 72"/>
                <a:gd name="T41" fmla="*/ 2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73">
                  <a:moveTo>
                    <a:pt x="5" y="21"/>
                  </a:moveTo>
                  <a:cubicBezTo>
                    <a:pt x="0" y="28"/>
                    <a:pt x="0" y="35"/>
                    <a:pt x="0" y="41"/>
                  </a:cubicBezTo>
                  <a:cubicBezTo>
                    <a:pt x="0" y="47"/>
                    <a:pt x="1" y="52"/>
                    <a:pt x="3" y="58"/>
                  </a:cubicBezTo>
                  <a:cubicBezTo>
                    <a:pt x="4" y="59"/>
                    <a:pt x="4" y="64"/>
                    <a:pt x="5" y="67"/>
                  </a:cubicBezTo>
                  <a:cubicBezTo>
                    <a:pt x="6" y="69"/>
                    <a:pt x="6" y="70"/>
                    <a:pt x="7" y="71"/>
                  </a:cubicBezTo>
                  <a:cubicBezTo>
                    <a:pt x="7" y="72"/>
                    <a:pt x="8" y="73"/>
                    <a:pt x="8" y="73"/>
                  </a:cubicBezTo>
                  <a:cubicBezTo>
                    <a:pt x="8" y="72"/>
                    <a:pt x="10" y="70"/>
                    <a:pt x="11" y="69"/>
                  </a:cubicBezTo>
                  <a:cubicBezTo>
                    <a:pt x="13" y="68"/>
                    <a:pt x="15" y="67"/>
                    <a:pt x="17" y="66"/>
                  </a:cubicBezTo>
                  <a:cubicBezTo>
                    <a:pt x="21" y="65"/>
                    <a:pt x="25" y="64"/>
                    <a:pt x="29" y="62"/>
                  </a:cubicBezTo>
                  <a:cubicBezTo>
                    <a:pt x="40" y="58"/>
                    <a:pt x="51" y="50"/>
                    <a:pt x="56" y="40"/>
                  </a:cubicBezTo>
                  <a:cubicBezTo>
                    <a:pt x="59" y="35"/>
                    <a:pt x="59" y="29"/>
                    <a:pt x="58" y="23"/>
                  </a:cubicBezTo>
                  <a:cubicBezTo>
                    <a:pt x="57" y="17"/>
                    <a:pt x="54" y="11"/>
                    <a:pt x="49" y="7"/>
                  </a:cubicBezTo>
                  <a:cubicBezTo>
                    <a:pt x="52" y="5"/>
                    <a:pt x="55" y="4"/>
                    <a:pt x="58" y="3"/>
                  </a:cubicBezTo>
                  <a:cubicBezTo>
                    <a:pt x="60" y="2"/>
                    <a:pt x="62" y="2"/>
                    <a:pt x="65" y="2"/>
                  </a:cubicBezTo>
                  <a:cubicBezTo>
                    <a:pt x="67" y="2"/>
                    <a:pt x="69" y="3"/>
                    <a:pt x="71" y="4"/>
                  </a:cubicBezTo>
                  <a:cubicBezTo>
                    <a:pt x="71" y="4"/>
                    <a:pt x="72" y="3"/>
                    <a:pt x="72" y="3"/>
                  </a:cubicBezTo>
                  <a:cubicBezTo>
                    <a:pt x="71" y="2"/>
                    <a:pt x="69" y="1"/>
                    <a:pt x="67" y="1"/>
                  </a:cubicBezTo>
                  <a:cubicBezTo>
                    <a:pt x="65" y="1"/>
                    <a:pt x="63" y="1"/>
                    <a:pt x="60" y="1"/>
                  </a:cubicBezTo>
                  <a:cubicBezTo>
                    <a:pt x="55" y="2"/>
                    <a:pt x="51" y="4"/>
                    <a:pt x="48" y="7"/>
                  </a:cubicBezTo>
                  <a:cubicBezTo>
                    <a:pt x="42" y="1"/>
                    <a:pt x="33" y="0"/>
                    <a:pt x="23" y="4"/>
                  </a:cubicBezTo>
                  <a:cubicBezTo>
                    <a:pt x="17" y="8"/>
                    <a:pt x="9" y="15"/>
                    <a:pt x="5" y="2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533"/>
            <p:cNvSpPr>
              <a:spLocks/>
            </p:cNvSpPr>
            <p:nvPr/>
          </p:nvSpPr>
          <p:spPr bwMode="auto">
            <a:xfrm>
              <a:off x="8137503" y="5054629"/>
              <a:ext cx="355602" cy="271464"/>
            </a:xfrm>
            <a:custGeom>
              <a:avLst/>
              <a:gdLst>
                <a:gd name="T0" fmla="*/ 16 w 95"/>
                <a:gd name="T1" fmla="*/ 12 h 72"/>
                <a:gd name="T2" fmla="*/ 6 w 95"/>
                <a:gd name="T3" fmla="*/ 23 h 72"/>
                <a:gd name="T4" fmla="*/ 1 w 95"/>
                <a:gd name="T5" fmla="*/ 36 h 72"/>
                <a:gd name="T6" fmla="*/ 3 w 95"/>
                <a:gd name="T7" fmla="*/ 56 h 72"/>
                <a:gd name="T8" fmla="*/ 8 w 95"/>
                <a:gd name="T9" fmla="*/ 66 h 72"/>
                <a:gd name="T10" fmla="*/ 12 w 95"/>
                <a:gd name="T11" fmla="*/ 72 h 72"/>
                <a:gd name="T12" fmla="*/ 20 w 95"/>
                <a:gd name="T13" fmla="*/ 66 h 72"/>
                <a:gd name="T14" fmla="*/ 31 w 95"/>
                <a:gd name="T15" fmla="*/ 65 h 72"/>
                <a:gd name="T16" fmla="*/ 47 w 95"/>
                <a:gd name="T17" fmla="*/ 63 h 72"/>
                <a:gd name="T18" fmla="*/ 65 w 95"/>
                <a:gd name="T19" fmla="*/ 54 h 72"/>
                <a:gd name="T20" fmla="*/ 75 w 95"/>
                <a:gd name="T21" fmla="*/ 35 h 72"/>
                <a:gd name="T22" fmla="*/ 71 w 95"/>
                <a:gd name="T23" fmla="*/ 15 h 72"/>
                <a:gd name="T24" fmla="*/ 81 w 95"/>
                <a:gd name="T25" fmla="*/ 13 h 72"/>
                <a:gd name="T26" fmla="*/ 95 w 95"/>
                <a:gd name="T27" fmla="*/ 14 h 72"/>
                <a:gd name="T28" fmla="*/ 95 w 95"/>
                <a:gd name="T29" fmla="*/ 12 h 72"/>
                <a:gd name="T30" fmla="*/ 84 w 95"/>
                <a:gd name="T31" fmla="*/ 12 h 72"/>
                <a:gd name="T32" fmla="*/ 70 w 95"/>
                <a:gd name="T33" fmla="*/ 14 h 72"/>
                <a:gd name="T34" fmla="*/ 45 w 95"/>
                <a:gd name="T35" fmla="*/ 0 h 72"/>
                <a:gd name="T36" fmla="*/ 30 w 95"/>
                <a:gd name="T37" fmla="*/ 4 h 72"/>
                <a:gd name="T38" fmla="*/ 16 w 95"/>
                <a:gd name="T39" fmla="*/ 1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72">
                  <a:moveTo>
                    <a:pt x="16" y="12"/>
                  </a:moveTo>
                  <a:cubicBezTo>
                    <a:pt x="11" y="15"/>
                    <a:pt x="8" y="19"/>
                    <a:pt x="6" y="23"/>
                  </a:cubicBezTo>
                  <a:cubicBezTo>
                    <a:pt x="4" y="27"/>
                    <a:pt x="2" y="32"/>
                    <a:pt x="1" y="36"/>
                  </a:cubicBezTo>
                  <a:cubicBezTo>
                    <a:pt x="0" y="44"/>
                    <a:pt x="1" y="50"/>
                    <a:pt x="3" y="56"/>
                  </a:cubicBezTo>
                  <a:cubicBezTo>
                    <a:pt x="4" y="58"/>
                    <a:pt x="6" y="63"/>
                    <a:pt x="8" y="66"/>
                  </a:cubicBezTo>
                  <a:cubicBezTo>
                    <a:pt x="10" y="70"/>
                    <a:pt x="12" y="72"/>
                    <a:pt x="12" y="72"/>
                  </a:cubicBezTo>
                  <a:cubicBezTo>
                    <a:pt x="13" y="69"/>
                    <a:pt x="16" y="67"/>
                    <a:pt x="20" y="66"/>
                  </a:cubicBezTo>
                  <a:cubicBezTo>
                    <a:pt x="24" y="65"/>
                    <a:pt x="28" y="66"/>
                    <a:pt x="31" y="65"/>
                  </a:cubicBezTo>
                  <a:cubicBezTo>
                    <a:pt x="36" y="65"/>
                    <a:pt x="42" y="65"/>
                    <a:pt x="47" y="63"/>
                  </a:cubicBezTo>
                  <a:cubicBezTo>
                    <a:pt x="53" y="61"/>
                    <a:pt x="60" y="58"/>
                    <a:pt x="65" y="54"/>
                  </a:cubicBezTo>
                  <a:cubicBezTo>
                    <a:pt x="70" y="49"/>
                    <a:pt x="74" y="43"/>
                    <a:pt x="75" y="35"/>
                  </a:cubicBezTo>
                  <a:cubicBezTo>
                    <a:pt x="76" y="28"/>
                    <a:pt x="74" y="21"/>
                    <a:pt x="71" y="15"/>
                  </a:cubicBezTo>
                  <a:cubicBezTo>
                    <a:pt x="74" y="13"/>
                    <a:pt x="78" y="13"/>
                    <a:pt x="81" y="13"/>
                  </a:cubicBezTo>
                  <a:cubicBezTo>
                    <a:pt x="86" y="12"/>
                    <a:pt x="90" y="13"/>
                    <a:pt x="95" y="14"/>
                  </a:cubicBezTo>
                  <a:cubicBezTo>
                    <a:pt x="95" y="12"/>
                    <a:pt x="95" y="12"/>
                    <a:pt x="95" y="12"/>
                  </a:cubicBezTo>
                  <a:cubicBezTo>
                    <a:pt x="93" y="11"/>
                    <a:pt x="89" y="11"/>
                    <a:pt x="84" y="12"/>
                  </a:cubicBezTo>
                  <a:cubicBezTo>
                    <a:pt x="79" y="12"/>
                    <a:pt x="74" y="12"/>
                    <a:pt x="70" y="14"/>
                  </a:cubicBezTo>
                  <a:cubicBezTo>
                    <a:pt x="66" y="6"/>
                    <a:pt x="57" y="0"/>
                    <a:pt x="45" y="0"/>
                  </a:cubicBezTo>
                  <a:cubicBezTo>
                    <a:pt x="41" y="1"/>
                    <a:pt x="36" y="2"/>
                    <a:pt x="30" y="4"/>
                  </a:cubicBezTo>
                  <a:cubicBezTo>
                    <a:pt x="25" y="6"/>
                    <a:pt x="20" y="9"/>
                    <a:pt x="16"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534"/>
            <p:cNvSpPr>
              <a:spLocks/>
            </p:cNvSpPr>
            <p:nvPr/>
          </p:nvSpPr>
          <p:spPr bwMode="auto">
            <a:xfrm>
              <a:off x="8381980" y="4900641"/>
              <a:ext cx="179389" cy="120651"/>
            </a:xfrm>
            <a:custGeom>
              <a:avLst/>
              <a:gdLst>
                <a:gd name="T0" fmla="*/ 15 w 48"/>
                <a:gd name="T1" fmla="*/ 2 h 32"/>
                <a:gd name="T2" fmla="*/ 6 w 48"/>
                <a:gd name="T3" fmla="*/ 10 h 32"/>
                <a:gd name="T4" fmla="*/ 2 w 48"/>
                <a:gd name="T5" fmla="*/ 19 h 32"/>
                <a:gd name="T6" fmla="*/ 0 w 48"/>
                <a:gd name="T7" fmla="*/ 24 h 32"/>
                <a:gd name="T8" fmla="*/ 0 w 48"/>
                <a:gd name="T9" fmla="*/ 28 h 32"/>
                <a:gd name="T10" fmla="*/ 6 w 48"/>
                <a:gd name="T11" fmla="*/ 28 h 32"/>
                <a:gd name="T12" fmla="*/ 13 w 48"/>
                <a:gd name="T13" fmla="*/ 30 h 32"/>
                <a:gd name="T14" fmla="*/ 31 w 48"/>
                <a:gd name="T15" fmla="*/ 30 h 32"/>
                <a:gd name="T16" fmla="*/ 37 w 48"/>
                <a:gd name="T17" fmla="*/ 23 h 32"/>
                <a:gd name="T18" fmla="*/ 40 w 48"/>
                <a:gd name="T19" fmla="*/ 19 h 32"/>
                <a:gd name="T20" fmla="*/ 42 w 48"/>
                <a:gd name="T21" fmla="*/ 14 h 32"/>
                <a:gd name="T22" fmla="*/ 46 w 48"/>
                <a:gd name="T23" fmla="*/ 17 h 32"/>
                <a:gd name="T24" fmla="*/ 47 w 48"/>
                <a:gd name="T25" fmla="*/ 22 h 32"/>
                <a:gd name="T26" fmla="*/ 45 w 48"/>
                <a:gd name="T27" fmla="*/ 27 h 32"/>
                <a:gd name="T28" fmla="*/ 42 w 48"/>
                <a:gd name="T29" fmla="*/ 29 h 32"/>
                <a:gd name="T30" fmla="*/ 42 w 48"/>
                <a:gd name="T31" fmla="*/ 30 h 32"/>
                <a:gd name="T32" fmla="*/ 45 w 48"/>
                <a:gd name="T33" fmla="*/ 28 h 32"/>
                <a:gd name="T34" fmla="*/ 47 w 48"/>
                <a:gd name="T35" fmla="*/ 24 h 32"/>
                <a:gd name="T36" fmla="*/ 48 w 48"/>
                <a:gd name="T37" fmla="*/ 21 h 32"/>
                <a:gd name="T38" fmla="*/ 47 w 48"/>
                <a:gd name="T39" fmla="*/ 18 h 32"/>
                <a:gd name="T40" fmla="*/ 42 w 48"/>
                <a:gd name="T41" fmla="*/ 14 h 32"/>
                <a:gd name="T42" fmla="*/ 40 w 48"/>
                <a:gd name="T43" fmla="*/ 6 h 32"/>
                <a:gd name="T44" fmla="*/ 31 w 48"/>
                <a:gd name="T45" fmla="*/ 1 h 32"/>
                <a:gd name="T46" fmla="*/ 15 w 48"/>
                <a:gd name="T4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2">
                  <a:moveTo>
                    <a:pt x="15" y="2"/>
                  </a:moveTo>
                  <a:cubicBezTo>
                    <a:pt x="11" y="4"/>
                    <a:pt x="8" y="7"/>
                    <a:pt x="6" y="10"/>
                  </a:cubicBezTo>
                  <a:cubicBezTo>
                    <a:pt x="4" y="13"/>
                    <a:pt x="3" y="16"/>
                    <a:pt x="2" y="19"/>
                  </a:cubicBezTo>
                  <a:cubicBezTo>
                    <a:pt x="2" y="20"/>
                    <a:pt x="1" y="22"/>
                    <a:pt x="0" y="24"/>
                  </a:cubicBezTo>
                  <a:cubicBezTo>
                    <a:pt x="0" y="26"/>
                    <a:pt x="0" y="28"/>
                    <a:pt x="0" y="28"/>
                  </a:cubicBezTo>
                  <a:cubicBezTo>
                    <a:pt x="1" y="27"/>
                    <a:pt x="4" y="27"/>
                    <a:pt x="6" y="28"/>
                  </a:cubicBezTo>
                  <a:cubicBezTo>
                    <a:pt x="8" y="28"/>
                    <a:pt x="11" y="29"/>
                    <a:pt x="13" y="30"/>
                  </a:cubicBezTo>
                  <a:cubicBezTo>
                    <a:pt x="19" y="31"/>
                    <a:pt x="26" y="32"/>
                    <a:pt x="31" y="30"/>
                  </a:cubicBezTo>
                  <a:cubicBezTo>
                    <a:pt x="33" y="28"/>
                    <a:pt x="35" y="26"/>
                    <a:pt x="37" y="23"/>
                  </a:cubicBezTo>
                  <a:cubicBezTo>
                    <a:pt x="38" y="22"/>
                    <a:pt x="39" y="21"/>
                    <a:pt x="40" y="19"/>
                  </a:cubicBezTo>
                  <a:cubicBezTo>
                    <a:pt x="41" y="18"/>
                    <a:pt x="42" y="16"/>
                    <a:pt x="42" y="14"/>
                  </a:cubicBezTo>
                  <a:cubicBezTo>
                    <a:pt x="44" y="15"/>
                    <a:pt x="45" y="16"/>
                    <a:pt x="46" y="17"/>
                  </a:cubicBezTo>
                  <a:cubicBezTo>
                    <a:pt x="47" y="19"/>
                    <a:pt x="47" y="20"/>
                    <a:pt x="47" y="22"/>
                  </a:cubicBezTo>
                  <a:cubicBezTo>
                    <a:pt x="47" y="24"/>
                    <a:pt x="46" y="26"/>
                    <a:pt x="45" y="27"/>
                  </a:cubicBezTo>
                  <a:cubicBezTo>
                    <a:pt x="44" y="28"/>
                    <a:pt x="43" y="28"/>
                    <a:pt x="42" y="29"/>
                  </a:cubicBezTo>
                  <a:cubicBezTo>
                    <a:pt x="42" y="29"/>
                    <a:pt x="42" y="29"/>
                    <a:pt x="42" y="30"/>
                  </a:cubicBezTo>
                  <a:cubicBezTo>
                    <a:pt x="43" y="30"/>
                    <a:pt x="44" y="29"/>
                    <a:pt x="45" y="28"/>
                  </a:cubicBezTo>
                  <a:cubicBezTo>
                    <a:pt x="45" y="27"/>
                    <a:pt x="46" y="26"/>
                    <a:pt x="47" y="24"/>
                  </a:cubicBezTo>
                  <a:cubicBezTo>
                    <a:pt x="47" y="24"/>
                    <a:pt x="48" y="22"/>
                    <a:pt x="48" y="21"/>
                  </a:cubicBezTo>
                  <a:cubicBezTo>
                    <a:pt x="48" y="20"/>
                    <a:pt x="47" y="19"/>
                    <a:pt x="47" y="18"/>
                  </a:cubicBezTo>
                  <a:cubicBezTo>
                    <a:pt x="45" y="16"/>
                    <a:pt x="44" y="14"/>
                    <a:pt x="42" y="14"/>
                  </a:cubicBezTo>
                  <a:cubicBezTo>
                    <a:pt x="43" y="11"/>
                    <a:pt x="42" y="9"/>
                    <a:pt x="40" y="6"/>
                  </a:cubicBezTo>
                  <a:cubicBezTo>
                    <a:pt x="38" y="4"/>
                    <a:pt x="35" y="2"/>
                    <a:pt x="31" y="1"/>
                  </a:cubicBezTo>
                  <a:cubicBezTo>
                    <a:pt x="26" y="0"/>
                    <a:pt x="20" y="1"/>
                    <a:pt x="15"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535"/>
            <p:cNvSpPr>
              <a:spLocks/>
            </p:cNvSpPr>
            <p:nvPr/>
          </p:nvSpPr>
          <p:spPr bwMode="auto">
            <a:xfrm>
              <a:off x="8464530" y="4919691"/>
              <a:ext cx="82550" cy="46038"/>
            </a:xfrm>
            <a:custGeom>
              <a:avLst/>
              <a:gdLst>
                <a:gd name="T0" fmla="*/ 9 w 22"/>
                <a:gd name="T1" fmla="*/ 0 h 12"/>
                <a:gd name="T2" fmla="*/ 6 w 22"/>
                <a:gd name="T3" fmla="*/ 2 h 12"/>
                <a:gd name="T4" fmla="*/ 3 w 22"/>
                <a:gd name="T5" fmla="*/ 5 h 12"/>
                <a:gd name="T6" fmla="*/ 0 w 22"/>
                <a:gd name="T7" fmla="*/ 7 h 12"/>
                <a:gd name="T8" fmla="*/ 6 w 22"/>
                <a:gd name="T9" fmla="*/ 10 h 12"/>
                <a:gd name="T10" fmla="*/ 14 w 22"/>
                <a:gd name="T11" fmla="*/ 11 h 12"/>
                <a:gd name="T12" fmla="*/ 17 w 22"/>
                <a:gd name="T13" fmla="*/ 8 h 12"/>
                <a:gd name="T14" fmla="*/ 17 w 22"/>
                <a:gd name="T15" fmla="*/ 4 h 12"/>
                <a:gd name="T16" fmla="*/ 19 w 22"/>
                <a:gd name="T17" fmla="*/ 4 h 12"/>
                <a:gd name="T18" fmla="*/ 22 w 22"/>
                <a:gd name="T19" fmla="*/ 5 h 12"/>
                <a:gd name="T20" fmla="*/ 22 w 22"/>
                <a:gd name="T21" fmla="*/ 5 h 12"/>
                <a:gd name="T22" fmla="*/ 17 w 22"/>
                <a:gd name="T23" fmla="*/ 4 h 12"/>
                <a:gd name="T24" fmla="*/ 14 w 22"/>
                <a:gd name="T25" fmla="*/ 1 h 12"/>
                <a:gd name="T26" fmla="*/ 9 w 22"/>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2">
                  <a:moveTo>
                    <a:pt x="9" y="0"/>
                  </a:moveTo>
                  <a:cubicBezTo>
                    <a:pt x="8" y="1"/>
                    <a:pt x="7" y="1"/>
                    <a:pt x="6" y="2"/>
                  </a:cubicBezTo>
                  <a:cubicBezTo>
                    <a:pt x="5" y="3"/>
                    <a:pt x="4" y="4"/>
                    <a:pt x="3" y="5"/>
                  </a:cubicBezTo>
                  <a:cubicBezTo>
                    <a:pt x="3" y="6"/>
                    <a:pt x="0" y="7"/>
                    <a:pt x="0" y="7"/>
                  </a:cubicBezTo>
                  <a:cubicBezTo>
                    <a:pt x="2" y="8"/>
                    <a:pt x="4" y="9"/>
                    <a:pt x="6" y="10"/>
                  </a:cubicBezTo>
                  <a:cubicBezTo>
                    <a:pt x="8" y="11"/>
                    <a:pt x="12" y="12"/>
                    <a:pt x="14" y="11"/>
                  </a:cubicBezTo>
                  <a:cubicBezTo>
                    <a:pt x="16" y="11"/>
                    <a:pt x="17" y="10"/>
                    <a:pt x="17" y="8"/>
                  </a:cubicBezTo>
                  <a:cubicBezTo>
                    <a:pt x="18" y="7"/>
                    <a:pt x="18" y="6"/>
                    <a:pt x="17" y="4"/>
                  </a:cubicBezTo>
                  <a:cubicBezTo>
                    <a:pt x="18" y="4"/>
                    <a:pt x="19" y="4"/>
                    <a:pt x="19" y="4"/>
                  </a:cubicBezTo>
                  <a:cubicBezTo>
                    <a:pt x="20" y="4"/>
                    <a:pt x="21" y="5"/>
                    <a:pt x="22" y="5"/>
                  </a:cubicBezTo>
                  <a:cubicBezTo>
                    <a:pt x="22" y="5"/>
                    <a:pt x="22" y="5"/>
                    <a:pt x="22" y="5"/>
                  </a:cubicBezTo>
                  <a:cubicBezTo>
                    <a:pt x="21" y="4"/>
                    <a:pt x="19" y="4"/>
                    <a:pt x="17" y="4"/>
                  </a:cubicBezTo>
                  <a:cubicBezTo>
                    <a:pt x="17" y="3"/>
                    <a:pt x="16" y="1"/>
                    <a:pt x="14" y="1"/>
                  </a:cubicBezTo>
                  <a:cubicBezTo>
                    <a:pt x="13" y="0"/>
                    <a:pt x="11" y="0"/>
                    <a:pt x="9"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536"/>
            <p:cNvSpPr>
              <a:spLocks/>
            </p:cNvSpPr>
            <p:nvPr/>
          </p:nvSpPr>
          <p:spPr bwMode="auto">
            <a:xfrm>
              <a:off x="8564543" y="4894291"/>
              <a:ext cx="82550" cy="93663"/>
            </a:xfrm>
            <a:custGeom>
              <a:avLst/>
              <a:gdLst>
                <a:gd name="T0" fmla="*/ 16 w 22"/>
                <a:gd name="T1" fmla="*/ 6 h 25"/>
                <a:gd name="T2" fmla="*/ 11 w 22"/>
                <a:gd name="T3" fmla="*/ 3 h 25"/>
                <a:gd name="T4" fmla="*/ 5 w 22"/>
                <a:gd name="T5" fmla="*/ 2 h 25"/>
                <a:gd name="T6" fmla="*/ 0 w 22"/>
                <a:gd name="T7" fmla="*/ 0 h 25"/>
                <a:gd name="T8" fmla="*/ 1 w 22"/>
                <a:gd name="T9" fmla="*/ 10 h 25"/>
                <a:gd name="T10" fmla="*/ 8 w 22"/>
                <a:gd name="T11" fmla="*/ 22 h 25"/>
                <a:gd name="T12" fmla="*/ 19 w 22"/>
                <a:gd name="T13" fmla="*/ 19 h 25"/>
                <a:gd name="T14" fmla="*/ 21 w 22"/>
                <a:gd name="T15" fmla="*/ 21 h 25"/>
                <a:gd name="T16" fmla="*/ 22 w 22"/>
                <a:gd name="T17" fmla="*/ 25 h 25"/>
                <a:gd name="T18" fmla="*/ 22 w 22"/>
                <a:gd name="T19" fmla="*/ 25 h 25"/>
                <a:gd name="T20" fmla="*/ 19 w 22"/>
                <a:gd name="T21" fmla="*/ 19 h 25"/>
                <a:gd name="T22" fmla="*/ 20 w 22"/>
                <a:gd name="T23" fmla="*/ 11 h 25"/>
                <a:gd name="T24" fmla="*/ 16 w 22"/>
                <a:gd name="T25"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5">
                  <a:moveTo>
                    <a:pt x="16" y="6"/>
                  </a:moveTo>
                  <a:cubicBezTo>
                    <a:pt x="14" y="4"/>
                    <a:pt x="13" y="4"/>
                    <a:pt x="11" y="3"/>
                  </a:cubicBezTo>
                  <a:cubicBezTo>
                    <a:pt x="9" y="2"/>
                    <a:pt x="7" y="2"/>
                    <a:pt x="5" y="2"/>
                  </a:cubicBezTo>
                  <a:cubicBezTo>
                    <a:pt x="4" y="2"/>
                    <a:pt x="0" y="0"/>
                    <a:pt x="0" y="0"/>
                  </a:cubicBezTo>
                  <a:cubicBezTo>
                    <a:pt x="1" y="3"/>
                    <a:pt x="0" y="7"/>
                    <a:pt x="1" y="10"/>
                  </a:cubicBezTo>
                  <a:cubicBezTo>
                    <a:pt x="2" y="14"/>
                    <a:pt x="4" y="19"/>
                    <a:pt x="8" y="22"/>
                  </a:cubicBezTo>
                  <a:cubicBezTo>
                    <a:pt x="12" y="24"/>
                    <a:pt x="16" y="22"/>
                    <a:pt x="19" y="19"/>
                  </a:cubicBezTo>
                  <a:cubicBezTo>
                    <a:pt x="19" y="20"/>
                    <a:pt x="20" y="20"/>
                    <a:pt x="21" y="21"/>
                  </a:cubicBezTo>
                  <a:cubicBezTo>
                    <a:pt x="21" y="22"/>
                    <a:pt x="22" y="24"/>
                    <a:pt x="22" y="25"/>
                  </a:cubicBezTo>
                  <a:cubicBezTo>
                    <a:pt x="22" y="25"/>
                    <a:pt x="22" y="25"/>
                    <a:pt x="22" y="25"/>
                  </a:cubicBezTo>
                  <a:cubicBezTo>
                    <a:pt x="22" y="23"/>
                    <a:pt x="20" y="20"/>
                    <a:pt x="19" y="19"/>
                  </a:cubicBezTo>
                  <a:cubicBezTo>
                    <a:pt x="20" y="16"/>
                    <a:pt x="21" y="14"/>
                    <a:pt x="20" y="11"/>
                  </a:cubicBezTo>
                  <a:cubicBezTo>
                    <a:pt x="19" y="9"/>
                    <a:pt x="17" y="7"/>
                    <a:pt x="16" y="6"/>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537"/>
            <p:cNvSpPr>
              <a:spLocks/>
            </p:cNvSpPr>
            <p:nvPr/>
          </p:nvSpPr>
          <p:spPr bwMode="auto">
            <a:xfrm>
              <a:off x="8434367" y="4943504"/>
              <a:ext cx="134938" cy="74613"/>
            </a:xfrm>
            <a:custGeom>
              <a:avLst/>
              <a:gdLst>
                <a:gd name="T0" fmla="*/ 14 w 36"/>
                <a:gd name="T1" fmla="*/ 0 h 20"/>
                <a:gd name="T2" fmla="*/ 7 w 36"/>
                <a:gd name="T3" fmla="*/ 4 h 20"/>
                <a:gd name="T4" fmla="*/ 4 w 36"/>
                <a:gd name="T5" fmla="*/ 10 h 20"/>
                <a:gd name="T6" fmla="*/ 0 w 36"/>
                <a:gd name="T7" fmla="*/ 15 h 20"/>
                <a:gd name="T8" fmla="*/ 10 w 36"/>
                <a:gd name="T9" fmla="*/ 18 h 20"/>
                <a:gd name="T10" fmla="*/ 16 w 36"/>
                <a:gd name="T11" fmla="*/ 20 h 20"/>
                <a:gd name="T12" fmla="*/ 21 w 36"/>
                <a:gd name="T13" fmla="*/ 20 h 20"/>
                <a:gd name="T14" fmla="*/ 27 w 36"/>
                <a:gd name="T15" fmla="*/ 17 h 20"/>
                <a:gd name="T16" fmla="*/ 30 w 36"/>
                <a:gd name="T17" fmla="*/ 11 h 20"/>
                <a:gd name="T18" fmla="*/ 34 w 36"/>
                <a:gd name="T19" fmla="*/ 13 h 20"/>
                <a:gd name="T20" fmla="*/ 36 w 36"/>
                <a:gd name="T21" fmla="*/ 18 h 20"/>
                <a:gd name="T22" fmla="*/ 36 w 36"/>
                <a:gd name="T23" fmla="*/ 17 h 20"/>
                <a:gd name="T24" fmla="*/ 34 w 36"/>
                <a:gd name="T25" fmla="*/ 14 h 20"/>
                <a:gd name="T26" fmla="*/ 30 w 36"/>
                <a:gd name="T27" fmla="*/ 10 h 20"/>
                <a:gd name="T28" fmla="*/ 30 w 36"/>
                <a:gd name="T29" fmla="*/ 6 h 20"/>
                <a:gd name="T30" fmla="*/ 25 w 36"/>
                <a:gd name="T31" fmla="*/ 2 h 20"/>
                <a:gd name="T32" fmla="*/ 14 w 36"/>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0">
                  <a:moveTo>
                    <a:pt x="14" y="0"/>
                  </a:moveTo>
                  <a:cubicBezTo>
                    <a:pt x="11" y="1"/>
                    <a:pt x="9" y="3"/>
                    <a:pt x="7" y="4"/>
                  </a:cubicBezTo>
                  <a:cubicBezTo>
                    <a:pt x="6" y="6"/>
                    <a:pt x="5" y="8"/>
                    <a:pt x="4" y="10"/>
                  </a:cubicBezTo>
                  <a:cubicBezTo>
                    <a:pt x="3" y="11"/>
                    <a:pt x="0" y="15"/>
                    <a:pt x="0" y="15"/>
                  </a:cubicBezTo>
                  <a:cubicBezTo>
                    <a:pt x="4" y="15"/>
                    <a:pt x="7" y="17"/>
                    <a:pt x="10" y="18"/>
                  </a:cubicBezTo>
                  <a:cubicBezTo>
                    <a:pt x="12" y="19"/>
                    <a:pt x="14" y="20"/>
                    <a:pt x="16" y="20"/>
                  </a:cubicBezTo>
                  <a:cubicBezTo>
                    <a:pt x="18" y="20"/>
                    <a:pt x="20" y="20"/>
                    <a:pt x="21" y="20"/>
                  </a:cubicBezTo>
                  <a:cubicBezTo>
                    <a:pt x="23" y="20"/>
                    <a:pt x="25" y="18"/>
                    <a:pt x="27" y="17"/>
                  </a:cubicBezTo>
                  <a:cubicBezTo>
                    <a:pt x="28" y="15"/>
                    <a:pt x="30" y="13"/>
                    <a:pt x="30" y="11"/>
                  </a:cubicBezTo>
                  <a:cubicBezTo>
                    <a:pt x="32" y="11"/>
                    <a:pt x="33" y="12"/>
                    <a:pt x="34" y="13"/>
                  </a:cubicBezTo>
                  <a:cubicBezTo>
                    <a:pt x="35" y="14"/>
                    <a:pt x="36" y="16"/>
                    <a:pt x="36" y="18"/>
                  </a:cubicBezTo>
                  <a:cubicBezTo>
                    <a:pt x="36" y="17"/>
                    <a:pt x="36" y="17"/>
                    <a:pt x="36" y="17"/>
                  </a:cubicBezTo>
                  <a:cubicBezTo>
                    <a:pt x="36" y="17"/>
                    <a:pt x="36" y="15"/>
                    <a:pt x="34" y="14"/>
                  </a:cubicBezTo>
                  <a:cubicBezTo>
                    <a:pt x="33" y="12"/>
                    <a:pt x="32" y="11"/>
                    <a:pt x="30" y="10"/>
                  </a:cubicBezTo>
                  <a:cubicBezTo>
                    <a:pt x="31" y="9"/>
                    <a:pt x="31" y="7"/>
                    <a:pt x="30" y="6"/>
                  </a:cubicBezTo>
                  <a:cubicBezTo>
                    <a:pt x="29" y="4"/>
                    <a:pt x="27" y="3"/>
                    <a:pt x="25" y="2"/>
                  </a:cubicBezTo>
                  <a:cubicBezTo>
                    <a:pt x="22" y="0"/>
                    <a:pt x="17" y="0"/>
                    <a:pt x="14"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538"/>
            <p:cNvSpPr>
              <a:spLocks/>
            </p:cNvSpPr>
            <p:nvPr/>
          </p:nvSpPr>
          <p:spPr bwMode="auto">
            <a:xfrm>
              <a:off x="8310542" y="5073679"/>
              <a:ext cx="141288" cy="82551"/>
            </a:xfrm>
            <a:custGeom>
              <a:avLst/>
              <a:gdLst>
                <a:gd name="T0" fmla="*/ 13 w 38"/>
                <a:gd name="T1" fmla="*/ 2 h 22"/>
                <a:gd name="T2" fmla="*/ 7 w 38"/>
                <a:gd name="T3" fmla="*/ 7 h 22"/>
                <a:gd name="T4" fmla="*/ 4 w 38"/>
                <a:gd name="T5" fmla="*/ 12 h 22"/>
                <a:gd name="T6" fmla="*/ 0 w 38"/>
                <a:gd name="T7" fmla="*/ 18 h 22"/>
                <a:gd name="T8" fmla="*/ 11 w 38"/>
                <a:gd name="T9" fmla="*/ 21 h 22"/>
                <a:gd name="T10" fmla="*/ 27 w 38"/>
                <a:gd name="T11" fmla="*/ 19 h 22"/>
                <a:gd name="T12" fmla="*/ 30 w 38"/>
                <a:gd name="T13" fmla="*/ 6 h 22"/>
                <a:gd name="T14" fmla="*/ 33 w 38"/>
                <a:gd name="T15" fmla="*/ 5 h 22"/>
                <a:gd name="T16" fmla="*/ 38 w 38"/>
                <a:gd name="T17" fmla="*/ 5 h 22"/>
                <a:gd name="T18" fmla="*/ 38 w 38"/>
                <a:gd name="T19" fmla="*/ 5 h 22"/>
                <a:gd name="T20" fmla="*/ 30 w 38"/>
                <a:gd name="T21" fmla="*/ 5 h 22"/>
                <a:gd name="T22" fmla="*/ 22 w 38"/>
                <a:gd name="T23" fmla="*/ 0 h 22"/>
                <a:gd name="T24" fmla="*/ 13 w 38"/>
                <a:gd name="T2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2">
                  <a:moveTo>
                    <a:pt x="13" y="2"/>
                  </a:moveTo>
                  <a:cubicBezTo>
                    <a:pt x="10" y="3"/>
                    <a:pt x="9" y="5"/>
                    <a:pt x="7" y="7"/>
                  </a:cubicBezTo>
                  <a:cubicBezTo>
                    <a:pt x="6" y="9"/>
                    <a:pt x="5" y="10"/>
                    <a:pt x="4" y="12"/>
                  </a:cubicBezTo>
                  <a:cubicBezTo>
                    <a:pt x="3" y="14"/>
                    <a:pt x="0" y="18"/>
                    <a:pt x="0" y="18"/>
                  </a:cubicBezTo>
                  <a:cubicBezTo>
                    <a:pt x="4" y="18"/>
                    <a:pt x="7" y="20"/>
                    <a:pt x="11" y="21"/>
                  </a:cubicBezTo>
                  <a:cubicBezTo>
                    <a:pt x="16" y="22"/>
                    <a:pt x="23" y="22"/>
                    <a:pt x="27" y="19"/>
                  </a:cubicBezTo>
                  <a:cubicBezTo>
                    <a:pt x="32" y="16"/>
                    <a:pt x="32" y="10"/>
                    <a:pt x="30" y="6"/>
                  </a:cubicBezTo>
                  <a:cubicBezTo>
                    <a:pt x="31" y="5"/>
                    <a:pt x="32" y="5"/>
                    <a:pt x="33" y="5"/>
                  </a:cubicBezTo>
                  <a:cubicBezTo>
                    <a:pt x="35" y="5"/>
                    <a:pt x="37" y="5"/>
                    <a:pt x="38" y="5"/>
                  </a:cubicBezTo>
                  <a:cubicBezTo>
                    <a:pt x="38" y="5"/>
                    <a:pt x="38" y="5"/>
                    <a:pt x="38" y="5"/>
                  </a:cubicBezTo>
                  <a:cubicBezTo>
                    <a:pt x="37" y="4"/>
                    <a:pt x="32" y="4"/>
                    <a:pt x="30" y="5"/>
                  </a:cubicBezTo>
                  <a:cubicBezTo>
                    <a:pt x="28" y="2"/>
                    <a:pt x="25" y="0"/>
                    <a:pt x="22" y="0"/>
                  </a:cubicBezTo>
                  <a:cubicBezTo>
                    <a:pt x="19" y="0"/>
                    <a:pt x="16" y="1"/>
                    <a:pt x="13"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539"/>
            <p:cNvSpPr>
              <a:spLocks/>
            </p:cNvSpPr>
            <p:nvPr/>
          </p:nvSpPr>
          <p:spPr bwMode="auto">
            <a:xfrm>
              <a:off x="8347054" y="5183218"/>
              <a:ext cx="104776" cy="68263"/>
            </a:xfrm>
            <a:custGeom>
              <a:avLst/>
              <a:gdLst>
                <a:gd name="T0" fmla="*/ 10 w 28"/>
                <a:gd name="T1" fmla="*/ 2 h 18"/>
                <a:gd name="T2" fmla="*/ 6 w 28"/>
                <a:gd name="T3" fmla="*/ 6 h 18"/>
                <a:gd name="T4" fmla="*/ 3 w 28"/>
                <a:gd name="T5" fmla="*/ 10 h 18"/>
                <a:gd name="T6" fmla="*/ 0 w 28"/>
                <a:gd name="T7" fmla="*/ 14 h 18"/>
                <a:gd name="T8" fmla="*/ 9 w 28"/>
                <a:gd name="T9" fmla="*/ 17 h 18"/>
                <a:gd name="T10" fmla="*/ 16 w 28"/>
                <a:gd name="T11" fmla="*/ 17 h 18"/>
                <a:gd name="T12" fmla="*/ 22 w 28"/>
                <a:gd name="T13" fmla="*/ 14 h 18"/>
                <a:gd name="T14" fmla="*/ 25 w 28"/>
                <a:gd name="T15" fmla="*/ 9 h 18"/>
                <a:gd name="T16" fmla="*/ 23 w 28"/>
                <a:gd name="T17" fmla="*/ 3 h 18"/>
                <a:gd name="T18" fmla="*/ 25 w 28"/>
                <a:gd name="T19" fmla="*/ 2 h 18"/>
                <a:gd name="T20" fmla="*/ 28 w 28"/>
                <a:gd name="T21" fmla="*/ 1 h 18"/>
                <a:gd name="T22" fmla="*/ 28 w 28"/>
                <a:gd name="T23" fmla="*/ 1 h 18"/>
                <a:gd name="T24" fmla="*/ 25 w 28"/>
                <a:gd name="T25" fmla="*/ 2 h 18"/>
                <a:gd name="T26" fmla="*/ 22 w 28"/>
                <a:gd name="T27" fmla="*/ 3 h 18"/>
                <a:gd name="T28" fmla="*/ 16 w 28"/>
                <a:gd name="T29" fmla="*/ 0 h 18"/>
                <a:gd name="T30" fmla="*/ 10 w 28"/>
                <a:gd name="T3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8">
                  <a:moveTo>
                    <a:pt x="10" y="2"/>
                  </a:moveTo>
                  <a:cubicBezTo>
                    <a:pt x="8" y="3"/>
                    <a:pt x="7" y="4"/>
                    <a:pt x="6" y="6"/>
                  </a:cubicBezTo>
                  <a:cubicBezTo>
                    <a:pt x="5" y="7"/>
                    <a:pt x="4" y="9"/>
                    <a:pt x="3" y="10"/>
                  </a:cubicBezTo>
                  <a:cubicBezTo>
                    <a:pt x="3" y="11"/>
                    <a:pt x="0" y="14"/>
                    <a:pt x="0" y="14"/>
                  </a:cubicBezTo>
                  <a:cubicBezTo>
                    <a:pt x="3" y="14"/>
                    <a:pt x="6" y="16"/>
                    <a:pt x="9" y="17"/>
                  </a:cubicBezTo>
                  <a:cubicBezTo>
                    <a:pt x="11" y="17"/>
                    <a:pt x="13" y="18"/>
                    <a:pt x="16" y="17"/>
                  </a:cubicBezTo>
                  <a:cubicBezTo>
                    <a:pt x="18" y="17"/>
                    <a:pt x="20" y="16"/>
                    <a:pt x="22" y="14"/>
                  </a:cubicBezTo>
                  <a:cubicBezTo>
                    <a:pt x="24" y="13"/>
                    <a:pt x="25" y="11"/>
                    <a:pt x="25" y="9"/>
                  </a:cubicBezTo>
                  <a:cubicBezTo>
                    <a:pt x="25" y="7"/>
                    <a:pt x="24" y="5"/>
                    <a:pt x="23" y="3"/>
                  </a:cubicBezTo>
                  <a:cubicBezTo>
                    <a:pt x="23" y="3"/>
                    <a:pt x="24" y="2"/>
                    <a:pt x="25" y="2"/>
                  </a:cubicBezTo>
                  <a:cubicBezTo>
                    <a:pt x="26" y="2"/>
                    <a:pt x="27" y="1"/>
                    <a:pt x="28" y="1"/>
                  </a:cubicBezTo>
                  <a:cubicBezTo>
                    <a:pt x="28" y="1"/>
                    <a:pt x="28" y="1"/>
                    <a:pt x="28" y="1"/>
                  </a:cubicBezTo>
                  <a:cubicBezTo>
                    <a:pt x="28" y="1"/>
                    <a:pt x="27" y="1"/>
                    <a:pt x="25" y="2"/>
                  </a:cubicBezTo>
                  <a:cubicBezTo>
                    <a:pt x="24" y="2"/>
                    <a:pt x="23" y="3"/>
                    <a:pt x="22" y="3"/>
                  </a:cubicBezTo>
                  <a:cubicBezTo>
                    <a:pt x="21" y="1"/>
                    <a:pt x="18" y="0"/>
                    <a:pt x="16" y="0"/>
                  </a:cubicBezTo>
                  <a:cubicBezTo>
                    <a:pt x="14" y="0"/>
                    <a:pt x="12" y="1"/>
                    <a:pt x="10"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540"/>
            <p:cNvSpPr>
              <a:spLocks/>
            </p:cNvSpPr>
            <p:nvPr/>
          </p:nvSpPr>
          <p:spPr bwMode="auto">
            <a:xfrm>
              <a:off x="8181953" y="5449920"/>
              <a:ext cx="180976" cy="214314"/>
            </a:xfrm>
            <a:custGeom>
              <a:avLst/>
              <a:gdLst>
                <a:gd name="T0" fmla="*/ 11 w 48"/>
                <a:gd name="T1" fmla="*/ 26 h 57"/>
                <a:gd name="T2" fmla="*/ 10 w 48"/>
                <a:gd name="T3" fmla="*/ 37 h 57"/>
                <a:gd name="T4" fmla="*/ 8 w 48"/>
                <a:gd name="T5" fmla="*/ 47 h 57"/>
                <a:gd name="T6" fmla="*/ 5 w 48"/>
                <a:gd name="T7" fmla="*/ 53 h 57"/>
                <a:gd name="T8" fmla="*/ 0 w 48"/>
                <a:gd name="T9" fmla="*/ 56 h 57"/>
                <a:gd name="T10" fmla="*/ 14 w 48"/>
                <a:gd name="T11" fmla="*/ 57 h 57"/>
                <a:gd name="T12" fmla="*/ 26 w 48"/>
                <a:gd name="T13" fmla="*/ 55 h 57"/>
                <a:gd name="T14" fmla="*/ 41 w 48"/>
                <a:gd name="T15" fmla="*/ 44 h 57"/>
                <a:gd name="T16" fmla="*/ 47 w 48"/>
                <a:gd name="T17" fmla="*/ 29 h 57"/>
                <a:gd name="T18" fmla="*/ 43 w 48"/>
                <a:gd name="T19" fmla="*/ 16 h 57"/>
                <a:gd name="T20" fmla="*/ 31 w 48"/>
                <a:gd name="T21" fmla="*/ 12 h 57"/>
                <a:gd name="T22" fmla="*/ 32 w 48"/>
                <a:gd name="T23" fmla="*/ 7 h 57"/>
                <a:gd name="T24" fmla="*/ 35 w 48"/>
                <a:gd name="T25" fmla="*/ 0 h 57"/>
                <a:gd name="T26" fmla="*/ 34 w 48"/>
                <a:gd name="T27" fmla="*/ 0 h 57"/>
                <a:gd name="T28" fmla="*/ 32 w 48"/>
                <a:gd name="T29" fmla="*/ 6 h 57"/>
                <a:gd name="T30" fmla="*/ 30 w 48"/>
                <a:gd name="T31" fmla="*/ 12 h 57"/>
                <a:gd name="T32" fmla="*/ 23 w 48"/>
                <a:gd name="T33" fmla="*/ 13 h 57"/>
                <a:gd name="T34" fmla="*/ 17 w 48"/>
                <a:gd name="T35" fmla="*/ 17 h 57"/>
                <a:gd name="T36" fmla="*/ 11 w 48"/>
                <a:gd name="T3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57">
                  <a:moveTo>
                    <a:pt x="11" y="26"/>
                  </a:moveTo>
                  <a:cubicBezTo>
                    <a:pt x="9" y="29"/>
                    <a:pt x="10" y="33"/>
                    <a:pt x="10" y="37"/>
                  </a:cubicBezTo>
                  <a:cubicBezTo>
                    <a:pt x="9" y="40"/>
                    <a:pt x="9" y="43"/>
                    <a:pt x="8" y="47"/>
                  </a:cubicBezTo>
                  <a:cubicBezTo>
                    <a:pt x="8" y="48"/>
                    <a:pt x="7" y="51"/>
                    <a:pt x="5" y="53"/>
                  </a:cubicBezTo>
                  <a:cubicBezTo>
                    <a:pt x="3" y="55"/>
                    <a:pt x="0" y="56"/>
                    <a:pt x="0" y="56"/>
                  </a:cubicBezTo>
                  <a:cubicBezTo>
                    <a:pt x="5" y="57"/>
                    <a:pt x="9" y="57"/>
                    <a:pt x="14" y="57"/>
                  </a:cubicBezTo>
                  <a:cubicBezTo>
                    <a:pt x="18" y="57"/>
                    <a:pt x="23" y="56"/>
                    <a:pt x="26" y="55"/>
                  </a:cubicBezTo>
                  <a:cubicBezTo>
                    <a:pt x="32" y="53"/>
                    <a:pt x="37" y="49"/>
                    <a:pt x="41" y="44"/>
                  </a:cubicBezTo>
                  <a:cubicBezTo>
                    <a:pt x="44" y="40"/>
                    <a:pt x="47" y="34"/>
                    <a:pt x="47" y="29"/>
                  </a:cubicBezTo>
                  <a:cubicBezTo>
                    <a:pt x="48" y="23"/>
                    <a:pt x="46" y="19"/>
                    <a:pt x="43" y="16"/>
                  </a:cubicBezTo>
                  <a:cubicBezTo>
                    <a:pt x="39" y="13"/>
                    <a:pt x="35" y="12"/>
                    <a:pt x="31" y="12"/>
                  </a:cubicBezTo>
                  <a:cubicBezTo>
                    <a:pt x="31" y="10"/>
                    <a:pt x="32" y="9"/>
                    <a:pt x="32" y="7"/>
                  </a:cubicBezTo>
                  <a:cubicBezTo>
                    <a:pt x="33" y="5"/>
                    <a:pt x="34" y="3"/>
                    <a:pt x="35" y="0"/>
                  </a:cubicBezTo>
                  <a:cubicBezTo>
                    <a:pt x="34" y="0"/>
                    <a:pt x="34" y="0"/>
                    <a:pt x="34" y="0"/>
                  </a:cubicBezTo>
                  <a:cubicBezTo>
                    <a:pt x="34" y="1"/>
                    <a:pt x="33" y="3"/>
                    <a:pt x="32" y="6"/>
                  </a:cubicBezTo>
                  <a:cubicBezTo>
                    <a:pt x="31" y="8"/>
                    <a:pt x="31" y="10"/>
                    <a:pt x="30" y="12"/>
                  </a:cubicBezTo>
                  <a:cubicBezTo>
                    <a:pt x="28" y="12"/>
                    <a:pt x="25" y="13"/>
                    <a:pt x="23" y="13"/>
                  </a:cubicBezTo>
                  <a:cubicBezTo>
                    <a:pt x="20" y="14"/>
                    <a:pt x="18" y="15"/>
                    <a:pt x="17" y="17"/>
                  </a:cubicBezTo>
                  <a:cubicBezTo>
                    <a:pt x="14" y="19"/>
                    <a:pt x="12" y="23"/>
                    <a:pt x="11" y="26"/>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541"/>
            <p:cNvSpPr>
              <a:spLocks/>
            </p:cNvSpPr>
            <p:nvPr/>
          </p:nvSpPr>
          <p:spPr bwMode="auto">
            <a:xfrm>
              <a:off x="8178778" y="5551520"/>
              <a:ext cx="198439" cy="296865"/>
            </a:xfrm>
            <a:custGeom>
              <a:avLst/>
              <a:gdLst>
                <a:gd name="T0" fmla="*/ 2 w 53"/>
                <a:gd name="T1" fmla="*/ 33 h 79"/>
                <a:gd name="T2" fmla="*/ 1 w 53"/>
                <a:gd name="T3" fmla="*/ 49 h 79"/>
                <a:gd name="T4" fmla="*/ 2 w 53"/>
                <a:gd name="T5" fmla="*/ 63 h 79"/>
                <a:gd name="T6" fmla="*/ 1 w 53"/>
                <a:gd name="T7" fmla="*/ 73 h 79"/>
                <a:gd name="T8" fmla="*/ 0 w 53"/>
                <a:gd name="T9" fmla="*/ 79 h 79"/>
                <a:gd name="T10" fmla="*/ 13 w 53"/>
                <a:gd name="T11" fmla="*/ 74 h 79"/>
                <a:gd name="T12" fmla="*/ 26 w 53"/>
                <a:gd name="T13" fmla="*/ 69 h 79"/>
                <a:gd name="T14" fmla="*/ 42 w 53"/>
                <a:gd name="T15" fmla="*/ 57 h 79"/>
                <a:gd name="T16" fmla="*/ 51 w 53"/>
                <a:gd name="T17" fmla="*/ 40 h 79"/>
                <a:gd name="T18" fmla="*/ 47 w 53"/>
                <a:gd name="T19" fmla="*/ 23 h 79"/>
                <a:gd name="T20" fmla="*/ 34 w 53"/>
                <a:gd name="T21" fmla="*/ 15 h 79"/>
                <a:gd name="T22" fmla="*/ 38 w 53"/>
                <a:gd name="T23" fmla="*/ 8 h 79"/>
                <a:gd name="T24" fmla="*/ 46 w 53"/>
                <a:gd name="T25" fmla="*/ 1 h 79"/>
                <a:gd name="T26" fmla="*/ 45 w 53"/>
                <a:gd name="T27" fmla="*/ 0 h 79"/>
                <a:gd name="T28" fmla="*/ 33 w 53"/>
                <a:gd name="T29" fmla="*/ 14 h 79"/>
                <a:gd name="T30" fmla="*/ 13 w 53"/>
                <a:gd name="T31" fmla="*/ 19 h 79"/>
                <a:gd name="T32" fmla="*/ 2 w 53"/>
                <a:gd name="T33" fmla="*/ 3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79">
                  <a:moveTo>
                    <a:pt x="2" y="33"/>
                  </a:moveTo>
                  <a:cubicBezTo>
                    <a:pt x="0" y="38"/>
                    <a:pt x="1" y="44"/>
                    <a:pt x="1" y="49"/>
                  </a:cubicBezTo>
                  <a:cubicBezTo>
                    <a:pt x="1" y="54"/>
                    <a:pt x="1" y="59"/>
                    <a:pt x="2" y="63"/>
                  </a:cubicBezTo>
                  <a:cubicBezTo>
                    <a:pt x="2" y="65"/>
                    <a:pt x="2" y="69"/>
                    <a:pt x="1" y="73"/>
                  </a:cubicBezTo>
                  <a:cubicBezTo>
                    <a:pt x="1" y="76"/>
                    <a:pt x="0" y="79"/>
                    <a:pt x="0" y="79"/>
                  </a:cubicBezTo>
                  <a:cubicBezTo>
                    <a:pt x="4" y="76"/>
                    <a:pt x="8" y="75"/>
                    <a:pt x="13" y="74"/>
                  </a:cubicBezTo>
                  <a:cubicBezTo>
                    <a:pt x="17" y="72"/>
                    <a:pt x="22" y="71"/>
                    <a:pt x="26" y="69"/>
                  </a:cubicBezTo>
                  <a:cubicBezTo>
                    <a:pt x="32" y="67"/>
                    <a:pt x="38" y="62"/>
                    <a:pt x="42" y="57"/>
                  </a:cubicBezTo>
                  <a:cubicBezTo>
                    <a:pt x="47" y="52"/>
                    <a:pt x="50" y="46"/>
                    <a:pt x="51" y="40"/>
                  </a:cubicBezTo>
                  <a:cubicBezTo>
                    <a:pt x="53" y="34"/>
                    <a:pt x="51" y="28"/>
                    <a:pt x="47" y="23"/>
                  </a:cubicBezTo>
                  <a:cubicBezTo>
                    <a:pt x="44" y="19"/>
                    <a:pt x="39" y="16"/>
                    <a:pt x="34" y="15"/>
                  </a:cubicBezTo>
                  <a:cubicBezTo>
                    <a:pt x="35" y="12"/>
                    <a:pt x="36" y="10"/>
                    <a:pt x="38" y="8"/>
                  </a:cubicBezTo>
                  <a:cubicBezTo>
                    <a:pt x="40" y="5"/>
                    <a:pt x="43" y="3"/>
                    <a:pt x="46" y="1"/>
                  </a:cubicBezTo>
                  <a:cubicBezTo>
                    <a:pt x="45" y="0"/>
                    <a:pt x="45" y="0"/>
                    <a:pt x="45" y="0"/>
                  </a:cubicBezTo>
                  <a:cubicBezTo>
                    <a:pt x="42" y="1"/>
                    <a:pt x="35" y="9"/>
                    <a:pt x="33" y="14"/>
                  </a:cubicBezTo>
                  <a:cubicBezTo>
                    <a:pt x="26" y="13"/>
                    <a:pt x="18" y="14"/>
                    <a:pt x="13" y="19"/>
                  </a:cubicBezTo>
                  <a:cubicBezTo>
                    <a:pt x="9" y="23"/>
                    <a:pt x="5" y="29"/>
                    <a:pt x="2" y="33"/>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542"/>
            <p:cNvSpPr>
              <a:spLocks/>
            </p:cNvSpPr>
            <p:nvPr/>
          </p:nvSpPr>
          <p:spPr bwMode="auto">
            <a:xfrm>
              <a:off x="7956527" y="5667409"/>
              <a:ext cx="101601" cy="173039"/>
            </a:xfrm>
            <a:custGeom>
              <a:avLst/>
              <a:gdLst>
                <a:gd name="T0" fmla="*/ 1 w 27"/>
                <a:gd name="T1" fmla="*/ 31 h 46"/>
                <a:gd name="T2" fmla="*/ 7 w 27"/>
                <a:gd name="T3" fmla="*/ 40 h 46"/>
                <a:gd name="T4" fmla="*/ 15 w 27"/>
                <a:gd name="T5" fmla="*/ 44 h 46"/>
                <a:gd name="T6" fmla="*/ 19 w 27"/>
                <a:gd name="T7" fmla="*/ 45 h 46"/>
                <a:gd name="T8" fmla="*/ 23 w 27"/>
                <a:gd name="T9" fmla="*/ 46 h 46"/>
                <a:gd name="T10" fmla="*/ 22 w 27"/>
                <a:gd name="T11" fmla="*/ 41 h 46"/>
                <a:gd name="T12" fmla="*/ 25 w 27"/>
                <a:gd name="T13" fmla="*/ 36 h 46"/>
                <a:gd name="T14" fmla="*/ 27 w 27"/>
                <a:gd name="T15" fmla="*/ 28 h 46"/>
                <a:gd name="T16" fmla="*/ 26 w 27"/>
                <a:gd name="T17" fmla="*/ 19 h 46"/>
                <a:gd name="T18" fmla="*/ 20 w 27"/>
                <a:gd name="T19" fmla="*/ 12 h 46"/>
                <a:gd name="T20" fmla="*/ 11 w 27"/>
                <a:gd name="T21" fmla="*/ 11 h 46"/>
                <a:gd name="T22" fmla="*/ 11 w 27"/>
                <a:gd name="T23" fmla="*/ 6 h 46"/>
                <a:gd name="T24" fmla="*/ 13 w 27"/>
                <a:gd name="T25" fmla="*/ 1 h 46"/>
                <a:gd name="T26" fmla="*/ 13 w 27"/>
                <a:gd name="T27" fmla="*/ 0 h 46"/>
                <a:gd name="T28" fmla="*/ 11 w 27"/>
                <a:gd name="T29" fmla="*/ 5 h 46"/>
                <a:gd name="T30" fmla="*/ 11 w 27"/>
                <a:gd name="T31" fmla="*/ 11 h 46"/>
                <a:gd name="T32" fmla="*/ 2 w 27"/>
                <a:gd name="T33" fmla="*/ 18 h 46"/>
                <a:gd name="T34" fmla="*/ 1 w 27"/>
                <a:gd name="T35"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46">
                  <a:moveTo>
                    <a:pt x="1" y="31"/>
                  </a:moveTo>
                  <a:cubicBezTo>
                    <a:pt x="2" y="35"/>
                    <a:pt x="5" y="38"/>
                    <a:pt x="7" y="40"/>
                  </a:cubicBezTo>
                  <a:cubicBezTo>
                    <a:pt x="10" y="42"/>
                    <a:pt x="12" y="43"/>
                    <a:pt x="15" y="44"/>
                  </a:cubicBezTo>
                  <a:cubicBezTo>
                    <a:pt x="16" y="44"/>
                    <a:pt x="18" y="45"/>
                    <a:pt x="19" y="45"/>
                  </a:cubicBezTo>
                  <a:cubicBezTo>
                    <a:pt x="21" y="46"/>
                    <a:pt x="23" y="46"/>
                    <a:pt x="23" y="46"/>
                  </a:cubicBezTo>
                  <a:cubicBezTo>
                    <a:pt x="22" y="44"/>
                    <a:pt x="22" y="42"/>
                    <a:pt x="22" y="41"/>
                  </a:cubicBezTo>
                  <a:cubicBezTo>
                    <a:pt x="23" y="39"/>
                    <a:pt x="24" y="37"/>
                    <a:pt x="25" y="36"/>
                  </a:cubicBezTo>
                  <a:cubicBezTo>
                    <a:pt x="25" y="33"/>
                    <a:pt x="26" y="31"/>
                    <a:pt x="27" y="28"/>
                  </a:cubicBezTo>
                  <a:cubicBezTo>
                    <a:pt x="27" y="25"/>
                    <a:pt x="27" y="22"/>
                    <a:pt x="26" y="19"/>
                  </a:cubicBezTo>
                  <a:cubicBezTo>
                    <a:pt x="25" y="15"/>
                    <a:pt x="23" y="13"/>
                    <a:pt x="20" y="12"/>
                  </a:cubicBezTo>
                  <a:cubicBezTo>
                    <a:pt x="17" y="10"/>
                    <a:pt x="14" y="10"/>
                    <a:pt x="11" y="11"/>
                  </a:cubicBezTo>
                  <a:cubicBezTo>
                    <a:pt x="11" y="9"/>
                    <a:pt x="11" y="8"/>
                    <a:pt x="11" y="6"/>
                  </a:cubicBezTo>
                  <a:cubicBezTo>
                    <a:pt x="12" y="4"/>
                    <a:pt x="12" y="3"/>
                    <a:pt x="13" y="1"/>
                  </a:cubicBezTo>
                  <a:cubicBezTo>
                    <a:pt x="13" y="0"/>
                    <a:pt x="13" y="0"/>
                    <a:pt x="13" y="0"/>
                  </a:cubicBezTo>
                  <a:cubicBezTo>
                    <a:pt x="12" y="1"/>
                    <a:pt x="12" y="3"/>
                    <a:pt x="11" y="5"/>
                  </a:cubicBezTo>
                  <a:cubicBezTo>
                    <a:pt x="11" y="7"/>
                    <a:pt x="10" y="9"/>
                    <a:pt x="11" y="11"/>
                  </a:cubicBezTo>
                  <a:cubicBezTo>
                    <a:pt x="7" y="12"/>
                    <a:pt x="3" y="14"/>
                    <a:pt x="2" y="18"/>
                  </a:cubicBezTo>
                  <a:cubicBezTo>
                    <a:pt x="1" y="22"/>
                    <a:pt x="0" y="27"/>
                    <a:pt x="1"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543"/>
            <p:cNvSpPr>
              <a:spLocks/>
            </p:cNvSpPr>
            <p:nvPr/>
          </p:nvSpPr>
          <p:spPr bwMode="auto">
            <a:xfrm>
              <a:off x="8824895" y="4044972"/>
              <a:ext cx="198439" cy="112713"/>
            </a:xfrm>
            <a:custGeom>
              <a:avLst/>
              <a:gdLst>
                <a:gd name="T0" fmla="*/ 25 w 53"/>
                <a:gd name="T1" fmla="*/ 0 h 30"/>
                <a:gd name="T2" fmla="*/ 16 w 53"/>
                <a:gd name="T3" fmla="*/ 4 h 30"/>
                <a:gd name="T4" fmla="*/ 9 w 53"/>
                <a:gd name="T5" fmla="*/ 8 h 30"/>
                <a:gd name="T6" fmla="*/ 4 w 53"/>
                <a:gd name="T7" fmla="*/ 10 h 30"/>
                <a:gd name="T8" fmla="*/ 0 w 53"/>
                <a:gd name="T9" fmla="*/ 10 h 30"/>
                <a:gd name="T10" fmla="*/ 7 w 53"/>
                <a:gd name="T11" fmla="*/ 17 h 30"/>
                <a:gd name="T12" fmla="*/ 13 w 53"/>
                <a:gd name="T13" fmla="*/ 23 h 30"/>
                <a:gd name="T14" fmla="*/ 36 w 53"/>
                <a:gd name="T15" fmla="*/ 27 h 30"/>
                <a:gd name="T16" fmla="*/ 44 w 53"/>
                <a:gd name="T17" fmla="*/ 20 h 30"/>
                <a:gd name="T18" fmla="*/ 43 w 53"/>
                <a:gd name="T19" fmla="*/ 11 h 30"/>
                <a:gd name="T20" fmla="*/ 47 w 53"/>
                <a:gd name="T21" fmla="*/ 10 h 30"/>
                <a:gd name="T22" fmla="*/ 53 w 53"/>
                <a:gd name="T23" fmla="*/ 10 h 30"/>
                <a:gd name="T24" fmla="*/ 53 w 53"/>
                <a:gd name="T25" fmla="*/ 9 h 30"/>
                <a:gd name="T26" fmla="*/ 48 w 53"/>
                <a:gd name="T27" fmla="*/ 10 h 30"/>
                <a:gd name="T28" fmla="*/ 43 w 53"/>
                <a:gd name="T29" fmla="*/ 10 h 30"/>
                <a:gd name="T30" fmla="*/ 35 w 53"/>
                <a:gd name="T31" fmla="*/ 1 h 30"/>
                <a:gd name="T32" fmla="*/ 25 w 53"/>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30">
                  <a:moveTo>
                    <a:pt x="25" y="0"/>
                  </a:moveTo>
                  <a:cubicBezTo>
                    <a:pt x="22" y="1"/>
                    <a:pt x="19" y="2"/>
                    <a:pt x="16" y="4"/>
                  </a:cubicBezTo>
                  <a:cubicBezTo>
                    <a:pt x="14" y="5"/>
                    <a:pt x="12" y="7"/>
                    <a:pt x="9" y="8"/>
                  </a:cubicBezTo>
                  <a:cubicBezTo>
                    <a:pt x="8" y="9"/>
                    <a:pt x="6" y="10"/>
                    <a:pt x="4" y="10"/>
                  </a:cubicBezTo>
                  <a:cubicBezTo>
                    <a:pt x="2" y="10"/>
                    <a:pt x="0" y="10"/>
                    <a:pt x="0" y="10"/>
                  </a:cubicBezTo>
                  <a:cubicBezTo>
                    <a:pt x="2" y="13"/>
                    <a:pt x="5" y="15"/>
                    <a:pt x="7" y="17"/>
                  </a:cubicBezTo>
                  <a:cubicBezTo>
                    <a:pt x="9" y="19"/>
                    <a:pt x="11" y="21"/>
                    <a:pt x="13" y="23"/>
                  </a:cubicBezTo>
                  <a:cubicBezTo>
                    <a:pt x="19" y="27"/>
                    <a:pt x="28" y="30"/>
                    <a:pt x="36" y="27"/>
                  </a:cubicBezTo>
                  <a:cubicBezTo>
                    <a:pt x="40" y="26"/>
                    <a:pt x="43" y="23"/>
                    <a:pt x="44" y="20"/>
                  </a:cubicBezTo>
                  <a:cubicBezTo>
                    <a:pt x="45" y="17"/>
                    <a:pt x="44" y="14"/>
                    <a:pt x="43" y="11"/>
                  </a:cubicBezTo>
                  <a:cubicBezTo>
                    <a:pt x="45" y="10"/>
                    <a:pt x="46" y="10"/>
                    <a:pt x="47" y="10"/>
                  </a:cubicBezTo>
                  <a:cubicBezTo>
                    <a:pt x="49" y="10"/>
                    <a:pt x="51" y="10"/>
                    <a:pt x="53" y="10"/>
                  </a:cubicBezTo>
                  <a:cubicBezTo>
                    <a:pt x="53" y="9"/>
                    <a:pt x="53" y="9"/>
                    <a:pt x="53" y="9"/>
                  </a:cubicBezTo>
                  <a:cubicBezTo>
                    <a:pt x="52" y="9"/>
                    <a:pt x="50" y="9"/>
                    <a:pt x="48" y="10"/>
                  </a:cubicBezTo>
                  <a:cubicBezTo>
                    <a:pt x="47" y="10"/>
                    <a:pt x="45" y="10"/>
                    <a:pt x="43" y="10"/>
                  </a:cubicBezTo>
                  <a:cubicBezTo>
                    <a:pt x="41" y="6"/>
                    <a:pt x="39" y="3"/>
                    <a:pt x="35" y="1"/>
                  </a:cubicBezTo>
                  <a:cubicBezTo>
                    <a:pt x="32" y="0"/>
                    <a:pt x="28" y="0"/>
                    <a:pt x="25" y="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544"/>
            <p:cNvSpPr>
              <a:spLocks/>
            </p:cNvSpPr>
            <p:nvPr/>
          </p:nvSpPr>
          <p:spPr bwMode="auto">
            <a:xfrm>
              <a:off x="9042384" y="3863996"/>
              <a:ext cx="123826" cy="142876"/>
            </a:xfrm>
            <a:custGeom>
              <a:avLst/>
              <a:gdLst>
                <a:gd name="T0" fmla="*/ 25 w 33"/>
                <a:gd name="T1" fmla="*/ 4 h 38"/>
                <a:gd name="T2" fmla="*/ 16 w 33"/>
                <a:gd name="T3" fmla="*/ 1 h 38"/>
                <a:gd name="T4" fmla="*/ 8 w 33"/>
                <a:gd name="T5" fmla="*/ 1 h 38"/>
                <a:gd name="T6" fmla="*/ 4 w 33"/>
                <a:gd name="T7" fmla="*/ 1 h 38"/>
                <a:gd name="T8" fmla="*/ 0 w 33"/>
                <a:gd name="T9" fmla="*/ 0 h 38"/>
                <a:gd name="T10" fmla="*/ 3 w 33"/>
                <a:gd name="T11" fmla="*/ 7 h 38"/>
                <a:gd name="T12" fmla="*/ 4 w 33"/>
                <a:gd name="T13" fmla="*/ 13 h 38"/>
                <a:gd name="T14" fmla="*/ 7 w 33"/>
                <a:gd name="T15" fmla="*/ 21 h 38"/>
                <a:gd name="T16" fmla="*/ 11 w 33"/>
                <a:gd name="T17" fmla="*/ 26 h 38"/>
                <a:gd name="T18" fmla="*/ 14 w 33"/>
                <a:gd name="T19" fmla="*/ 27 h 38"/>
                <a:gd name="T20" fmla="*/ 18 w 33"/>
                <a:gd name="T21" fmla="*/ 28 h 38"/>
                <a:gd name="T22" fmla="*/ 26 w 33"/>
                <a:gd name="T23" fmla="*/ 29 h 38"/>
                <a:gd name="T24" fmla="*/ 25 w 33"/>
                <a:gd name="T25" fmla="*/ 34 h 38"/>
                <a:gd name="T26" fmla="*/ 20 w 33"/>
                <a:gd name="T27" fmla="*/ 38 h 38"/>
                <a:gd name="T28" fmla="*/ 20 w 33"/>
                <a:gd name="T29" fmla="*/ 38 h 38"/>
                <a:gd name="T30" fmla="*/ 25 w 33"/>
                <a:gd name="T31" fmla="*/ 35 h 38"/>
                <a:gd name="T32" fmla="*/ 27 w 33"/>
                <a:gd name="T33" fmla="*/ 28 h 38"/>
                <a:gd name="T34" fmla="*/ 31 w 33"/>
                <a:gd name="T35" fmla="*/ 24 h 38"/>
                <a:gd name="T36" fmla="*/ 32 w 33"/>
                <a:gd name="T37" fmla="*/ 16 h 38"/>
                <a:gd name="T38" fmla="*/ 29 w 33"/>
                <a:gd name="T39" fmla="*/ 9 h 38"/>
                <a:gd name="T40" fmla="*/ 25 w 33"/>
                <a:gd name="T41"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8">
                  <a:moveTo>
                    <a:pt x="25" y="4"/>
                  </a:moveTo>
                  <a:cubicBezTo>
                    <a:pt x="22" y="2"/>
                    <a:pt x="19" y="2"/>
                    <a:pt x="16" y="1"/>
                  </a:cubicBezTo>
                  <a:cubicBezTo>
                    <a:pt x="13" y="1"/>
                    <a:pt x="11" y="1"/>
                    <a:pt x="8" y="1"/>
                  </a:cubicBezTo>
                  <a:cubicBezTo>
                    <a:pt x="7" y="1"/>
                    <a:pt x="5" y="1"/>
                    <a:pt x="4" y="1"/>
                  </a:cubicBezTo>
                  <a:cubicBezTo>
                    <a:pt x="2" y="0"/>
                    <a:pt x="0" y="0"/>
                    <a:pt x="0" y="0"/>
                  </a:cubicBezTo>
                  <a:cubicBezTo>
                    <a:pt x="2" y="2"/>
                    <a:pt x="2" y="4"/>
                    <a:pt x="3" y="7"/>
                  </a:cubicBezTo>
                  <a:cubicBezTo>
                    <a:pt x="3" y="9"/>
                    <a:pt x="4" y="11"/>
                    <a:pt x="4" y="13"/>
                  </a:cubicBezTo>
                  <a:cubicBezTo>
                    <a:pt x="5" y="16"/>
                    <a:pt x="6" y="19"/>
                    <a:pt x="7" y="21"/>
                  </a:cubicBezTo>
                  <a:cubicBezTo>
                    <a:pt x="8" y="23"/>
                    <a:pt x="10" y="25"/>
                    <a:pt x="11" y="26"/>
                  </a:cubicBezTo>
                  <a:cubicBezTo>
                    <a:pt x="12" y="26"/>
                    <a:pt x="13" y="27"/>
                    <a:pt x="14" y="27"/>
                  </a:cubicBezTo>
                  <a:cubicBezTo>
                    <a:pt x="15" y="27"/>
                    <a:pt x="17" y="27"/>
                    <a:pt x="18" y="28"/>
                  </a:cubicBezTo>
                  <a:cubicBezTo>
                    <a:pt x="21" y="28"/>
                    <a:pt x="24" y="29"/>
                    <a:pt x="26" y="29"/>
                  </a:cubicBezTo>
                  <a:cubicBezTo>
                    <a:pt x="26" y="30"/>
                    <a:pt x="26" y="32"/>
                    <a:pt x="25" y="34"/>
                  </a:cubicBezTo>
                  <a:cubicBezTo>
                    <a:pt x="24" y="36"/>
                    <a:pt x="22" y="37"/>
                    <a:pt x="20" y="38"/>
                  </a:cubicBezTo>
                  <a:cubicBezTo>
                    <a:pt x="20" y="38"/>
                    <a:pt x="20" y="38"/>
                    <a:pt x="20" y="38"/>
                  </a:cubicBezTo>
                  <a:cubicBezTo>
                    <a:pt x="21" y="38"/>
                    <a:pt x="23" y="37"/>
                    <a:pt x="25" y="35"/>
                  </a:cubicBezTo>
                  <a:cubicBezTo>
                    <a:pt x="26" y="33"/>
                    <a:pt x="27" y="30"/>
                    <a:pt x="27" y="28"/>
                  </a:cubicBezTo>
                  <a:cubicBezTo>
                    <a:pt x="29" y="28"/>
                    <a:pt x="30" y="26"/>
                    <a:pt x="31" y="24"/>
                  </a:cubicBezTo>
                  <a:cubicBezTo>
                    <a:pt x="32" y="22"/>
                    <a:pt x="33" y="19"/>
                    <a:pt x="32" y="16"/>
                  </a:cubicBezTo>
                  <a:cubicBezTo>
                    <a:pt x="31" y="14"/>
                    <a:pt x="30" y="11"/>
                    <a:pt x="29" y="9"/>
                  </a:cubicBezTo>
                  <a:cubicBezTo>
                    <a:pt x="28" y="7"/>
                    <a:pt x="26" y="6"/>
                    <a:pt x="25" y="4"/>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545"/>
            <p:cNvSpPr>
              <a:spLocks/>
            </p:cNvSpPr>
            <p:nvPr/>
          </p:nvSpPr>
          <p:spPr bwMode="auto">
            <a:xfrm>
              <a:off x="8742344" y="4295799"/>
              <a:ext cx="157163" cy="230189"/>
            </a:xfrm>
            <a:custGeom>
              <a:avLst/>
              <a:gdLst>
                <a:gd name="T0" fmla="*/ 1 w 42"/>
                <a:gd name="T1" fmla="*/ 29 h 61"/>
                <a:gd name="T2" fmla="*/ 4 w 42"/>
                <a:gd name="T3" fmla="*/ 46 h 61"/>
                <a:gd name="T4" fmla="*/ 11 w 42"/>
                <a:gd name="T5" fmla="*/ 55 h 61"/>
                <a:gd name="T6" fmla="*/ 17 w 42"/>
                <a:gd name="T7" fmla="*/ 59 h 61"/>
                <a:gd name="T8" fmla="*/ 21 w 42"/>
                <a:gd name="T9" fmla="*/ 61 h 61"/>
                <a:gd name="T10" fmla="*/ 23 w 42"/>
                <a:gd name="T11" fmla="*/ 55 h 61"/>
                <a:gd name="T12" fmla="*/ 29 w 42"/>
                <a:gd name="T13" fmla="*/ 49 h 61"/>
                <a:gd name="T14" fmla="*/ 41 w 42"/>
                <a:gd name="T15" fmla="*/ 31 h 61"/>
                <a:gd name="T16" fmla="*/ 38 w 42"/>
                <a:gd name="T17" fmla="*/ 18 h 61"/>
                <a:gd name="T18" fmla="*/ 29 w 42"/>
                <a:gd name="T19" fmla="*/ 9 h 61"/>
                <a:gd name="T20" fmla="*/ 34 w 42"/>
                <a:gd name="T21" fmla="*/ 5 h 61"/>
                <a:gd name="T22" fmla="*/ 42 w 42"/>
                <a:gd name="T23" fmla="*/ 1 h 61"/>
                <a:gd name="T24" fmla="*/ 42 w 42"/>
                <a:gd name="T25" fmla="*/ 0 h 61"/>
                <a:gd name="T26" fmla="*/ 35 w 42"/>
                <a:gd name="T27" fmla="*/ 3 h 61"/>
                <a:gd name="T28" fmla="*/ 28 w 42"/>
                <a:gd name="T29" fmla="*/ 9 h 61"/>
                <a:gd name="T30" fmla="*/ 11 w 42"/>
                <a:gd name="T31" fmla="*/ 13 h 61"/>
                <a:gd name="T32" fmla="*/ 1 w 42"/>
                <a:gd name="T3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61">
                  <a:moveTo>
                    <a:pt x="1" y="29"/>
                  </a:moveTo>
                  <a:cubicBezTo>
                    <a:pt x="0" y="36"/>
                    <a:pt x="2" y="41"/>
                    <a:pt x="4" y="46"/>
                  </a:cubicBezTo>
                  <a:cubicBezTo>
                    <a:pt x="6" y="50"/>
                    <a:pt x="8" y="53"/>
                    <a:pt x="11" y="55"/>
                  </a:cubicBezTo>
                  <a:cubicBezTo>
                    <a:pt x="13" y="56"/>
                    <a:pt x="15" y="58"/>
                    <a:pt x="17" y="59"/>
                  </a:cubicBezTo>
                  <a:cubicBezTo>
                    <a:pt x="19" y="61"/>
                    <a:pt x="21" y="61"/>
                    <a:pt x="21" y="61"/>
                  </a:cubicBezTo>
                  <a:cubicBezTo>
                    <a:pt x="20" y="59"/>
                    <a:pt x="22" y="57"/>
                    <a:pt x="23" y="55"/>
                  </a:cubicBezTo>
                  <a:cubicBezTo>
                    <a:pt x="25" y="53"/>
                    <a:pt x="27" y="51"/>
                    <a:pt x="29" y="49"/>
                  </a:cubicBezTo>
                  <a:cubicBezTo>
                    <a:pt x="34" y="45"/>
                    <a:pt x="39" y="38"/>
                    <a:pt x="41" y="31"/>
                  </a:cubicBezTo>
                  <a:cubicBezTo>
                    <a:pt x="41" y="26"/>
                    <a:pt x="40" y="22"/>
                    <a:pt x="38" y="18"/>
                  </a:cubicBezTo>
                  <a:cubicBezTo>
                    <a:pt x="36" y="15"/>
                    <a:pt x="33" y="11"/>
                    <a:pt x="29" y="9"/>
                  </a:cubicBezTo>
                  <a:cubicBezTo>
                    <a:pt x="30" y="8"/>
                    <a:pt x="32" y="6"/>
                    <a:pt x="34" y="5"/>
                  </a:cubicBezTo>
                  <a:cubicBezTo>
                    <a:pt x="36" y="3"/>
                    <a:pt x="39" y="2"/>
                    <a:pt x="42" y="1"/>
                  </a:cubicBezTo>
                  <a:cubicBezTo>
                    <a:pt x="42" y="1"/>
                    <a:pt x="42" y="1"/>
                    <a:pt x="42" y="0"/>
                  </a:cubicBezTo>
                  <a:cubicBezTo>
                    <a:pt x="41" y="0"/>
                    <a:pt x="38" y="2"/>
                    <a:pt x="35" y="3"/>
                  </a:cubicBezTo>
                  <a:cubicBezTo>
                    <a:pt x="32" y="5"/>
                    <a:pt x="30" y="7"/>
                    <a:pt x="28" y="9"/>
                  </a:cubicBezTo>
                  <a:cubicBezTo>
                    <a:pt x="23" y="7"/>
                    <a:pt x="16" y="7"/>
                    <a:pt x="11" y="13"/>
                  </a:cubicBezTo>
                  <a:cubicBezTo>
                    <a:pt x="7" y="16"/>
                    <a:pt x="3" y="24"/>
                    <a:pt x="1" y="29"/>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546"/>
            <p:cNvSpPr>
              <a:spLocks/>
            </p:cNvSpPr>
            <p:nvPr/>
          </p:nvSpPr>
          <p:spPr bwMode="auto">
            <a:xfrm>
              <a:off x="8756632" y="4473600"/>
              <a:ext cx="49213" cy="77788"/>
            </a:xfrm>
            <a:custGeom>
              <a:avLst/>
              <a:gdLst>
                <a:gd name="T0" fmla="*/ 1 w 13"/>
                <a:gd name="T1" fmla="*/ 10 h 21"/>
                <a:gd name="T2" fmla="*/ 1 w 13"/>
                <a:gd name="T3" fmla="*/ 15 h 21"/>
                <a:gd name="T4" fmla="*/ 3 w 13"/>
                <a:gd name="T5" fmla="*/ 18 h 21"/>
                <a:gd name="T6" fmla="*/ 5 w 13"/>
                <a:gd name="T7" fmla="*/ 21 h 21"/>
                <a:gd name="T8" fmla="*/ 9 w 13"/>
                <a:gd name="T9" fmla="*/ 17 h 21"/>
                <a:gd name="T10" fmla="*/ 13 w 13"/>
                <a:gd name="T11" fmla="*/ 9 h 21"/>
                <a:gd name="T12" fmla="*/ 12 w 13"/>
                <a:gd name="T13" fmla="*/ 5 h 21"/>
                <a:gd name="T14" fmla="*/ 8 w 13"/>
                <a:gd name="T15" fmla="*/ 4 h 21"/>
                <a:gd name="T16" fmla="*/ 8 w 13"/>
                <a:gd name="T17" fmla="*/ 2 h 21"/>
                <a:gd name="T18" fmla="*/ 9 w 13"/>
                <a:gd name="T19" fmla="*/ 0 h 21"/>
                <a:gd name="T20" fmla="*/ 9 w 13"/>
                <a:gd name="T21" fmla="*/ 0 h 21"/>
                <a:gd name="T22" fmla="*/ 8 w 13"/>
                <a:gd name="T23" fmla="*/ 2 h 21"/>
                <a:gd name="T24" fmla="*/ 8 w 13"/>
                <a:gd name="T25" fmla="*/ 4 h 21"/>
                <a:gd name="T26" fmla="*/ 3 w 13"/>
                <a:gd name="T27" fmla="*/ 6 h 21"/>
                <a:gd name="T28" fmla="*/ 1 w 13"/>
                <a:gd name="T2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1">
                  <a:moveTo>
                    <a:pt x="1" y="10"/>
                  </a:moveTo>
                  <a:cubicBezTo>
                    <a:pt x="0" y="12"/>
                    <a:pt x="1" y="13"/>
                    <a:pt x="1" y="15"/>
                  </a:cubicBezTo>
                  <a:cubicBezTo>
                    <a:pt x="2" y="16"/>
                    <a:pt x="2" y="17"/>
                    <a:pt x="3" y="18"/>
                  </a:cubicBezTo>
                  <a:cubicBezTo>
                    <a:pt x="3" y="19"/>
                    <a:pt x="5" y="21"/>
                    <a:pt x="5" y="21"/>
                  </a:cubicBezTo>
                  <a:cubicBezTo>
                    <a:pt x="5" y="19"/>
                    <a:pt x="7" y="18"/>
                    <a:pt x="9" y="17"/>
                  </a:cubicBezTo>
                  <a:cubicBezTo>
                    <a:pt x="11" y="15"/>
                    <a:pt x="13" y="13"/>
                    <a:pt x="13" y="9"/>
                  </a:cubicBezTo>
                  <a:cubicBezTo>
                    <a:pt x="13" y="8"/>
                    <a:pt x="13" y="6"/>
                    <a:pt x="12" y="5"/>
                  </a:cubicBezTo>
                  <a:cubicBezTo>
                    <a:pt x="11" y="4"/>
                    <a:pt x="9" y="4"/>
                    <a:pt x="8" y="4"/>
                  </a:cubicBezTo>
                  <a:cubicBezTo>
                    <a:pt x="8" y="3"/>
                    <a:pt x="8" y="3"/>
                    <a:pt x="8" y="2"/>
                  </a:cubicBezTo>
                  <a:cubicBezTo>
                    <a:pt x="9" y="2"/>
                    <a:pt x="9" y="1"/>
                    <a:pt x="9" y="0"/>
                  </a:cubicBezTo>
                  <a:cubicBezTo>
                    <a:pt x="9" y="0"/>
                    <a:pt x="9" y="0"/>
                    <a:pt x="9" y="0"/>
                  </a:cubicBezTo>
                  <a:cubicBezTo>
                    <a:pt x="9" y="0"/>
                    <a:pt x="9" y="1"/>
                    <a:pt x="8" y="2"/>
                  </a:cubicBezTo>
                  <a:cubicBezTo>
                    <a:pt x="8" y="2"/>
                    <a:pt x="8" y="3"/>
                    <a:pt x="8" y="4"/>
                  </a:cubicBezTo>
                  <a:cubicBezTo>
                    <a:pt x="6" y="4"/>
                    <a:pt x="4" y="4"/>
                    <a:pt x="3" y="6"/>
                  </a:cubicBezTo>
                  <a:cubicBezTo>
                    <a:pt x="2" y="7"/>
                    <a:pt x="1" y="9"/>
                    <a:pt x="1" y="1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547"/>
            <p:cNvSpPr>
              <a:spLocks/>
            </p:cNvSpPr>
            <p:nvPr/>
          </p:nvSpPr>
          <p:spPr bwMode="auto">
            <a:xfrm>
              <a:off x="8602643" y="4402162"/>
              <a:ext cx="406402" cy="239714"/>
            </a:xfrm>
            <a:custGeom>
              <a:avLst/>
              <a:gdLst>
                <a:gd name="T0" fmla="*/ 56 w 108"/>
                <a:gd name="T1" fmla="*/ 1 h 64"/>
                <a:gd name="T2" fmla="*/ 44 w 108"/>
                <a:gd name="T3" fmla="*/ 1 h 64"/>
                <a:gd name="T4" fmla="*/ 33 w 108"/>
                <a:gd name="T5" fmla="*/ 4 h 64"/>
                <a:gd name="T6" fmla="*/ 16 w 108"/>
                <a:gd name="T7" fmla="*/ 12 h 64"/>
                <a:gd name="T8" fmla="*/ 7 w 108"/>
                <a:gd name="T9" fmla="*/ 18 h 64"/>
                <a:gd name="T10" fmla="*/ 0 w 108"/>
                <a:gd name="T11" fmla="*/ 22 h 64"/>
                <a:gd name="T12" fmla="*/ 11 w 108"/>
                <a:gd name="T13" fmla="*/ 31 h 64"/>
                <a:gd name="T14" fmla="*/ 20 w 108"/>
                <a:gd name="T15" fmla="*/ 43 h 64"/>
                <a:gd name="T16" fmla="*/ 40 w 108"/>
                <a:gd name="T17" fmla="*/ 58 h 64"/>
                <a:gd name="T18" fmla="*/ 47 w 108"/>
                <a:gd name="T19" fmla="*/ 61 h 64"/>
                <a:gd name="T20" fmla="*/ 50 w 108"/>
                <a:gd name="T21" fmla="*/ 62 h 64"/>
                <a:gd name="T22" fmla="*/ 52 w 108"/>
                <a:gd name="T23" fmla="*/ 62 h 64"/>
                <a:gd name="T24" fmla="*/ 55 w 108"/>
                <a:gd name="T25" fmla="*/ 63 h 64"/>
                <a:gd name="T26" fmla="*/ 73 w 108"/>
                <a:gd name="T27" fmla="*/ 62 h 64"/>
                <a:gd name="T28" fmla="*/ 85 w 108"/>
                <a:gd name="T29" fmla="*/ 54 h 64"/>
                <a:gd name="T30" fmla="*/ 90 w 108"/>
                <a:gd name="T31" fmla="*/ 44 h 64"/>
                <a:gd name="T32" fmla="*/ 85 w 108"/>
                <a:gd name="T33" fmla="*/ 24 h 64"/>
                <a:gd name="T34" fmla="*/ 94 w 108"/>
                <a:gd name="T35" fmla="*/ 21 h 64"/>
                <a:gd name="T36" fmla="*/ 108 w 108"/>
                <a:gd name="T37" fmla="*/ 20 h 64"/>
                <a:gd name="T38" fmla="*/ 108 w 108"/>
                <a:gd name="T39" fmla="*/ 19 h 64"/>
                <a:gd name="T40" fmla="*/ 97 w 108"/>
                <a:gd name="T41" fmla="*/ 20 h 64"/>
                <a:gd name="T42" fmla="*/ 85 w 108"/>
                <a:gd name="T43" fmla="*/ 23 h 64"/>
                <a:gd name="T44" fmla="*/ 77 w 108"/>
                <a:gd name="T45" fmla="*/ 12 h 64"/>
                <a:gd name="T46" fmla="*/ 70 w 108"/>
                <a:gd name="T47" fmla="*/ 6 h 64"/>
                <a:gd name="T48" fmla="*/ 69 w 108"/>
                <a:gd name="T49" fmla="*/ 5 h 64"/>
                <a:gd name="T50" fmla="*/ 68 w 108"/>
                <a:gd name="T51" fmla="*/ 4 h 64"/>
                <a:gd name="T52" fmla="*/ 67 w 108"/>
                <a:gd name="T53" fmla="*/ 4 h 64"/>
                <a:gd name="T54" fmla="*/ 65 w 108"/>
                <a:gd name="T55" fmla="*/ 3 h 64"/>
                <a:gd name="T56" fmla="*/ 56 w 108"/>
                <a:gd name="T57"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64">
                  <a:moveTo>
                    <a:pt x="56" y="1"/>
                  </a:moveTo>
                  <a:cubicBezTo>
                    <a:pt x="52" y="0"/>
                    <a:pt x="48" y="0"/>
                    <a:pt x="44" y="1"/>
                  </a:cubicBezTo>
                  <a:cubicBezTo>
                    <a:pt x="41" y="2"/>
                    <a:pt x="37" y="3"/>
                    <a:pt x="33" y="4"/>
                  </a:cubicBezTo>
                  <a:cubicBezTo>
                    <a:pt x="27" y="5"/>
                    <a:pt x="21" y="9"/>
                    <a:pt x="16" y="12"/>
                  </a:cubicBezTo>
                  <a:cubicBezTo>
                    <a:pt x="15" y="14"/>
                    <a:pt x="10" y="16"/>
                    <a:pt x="7" y="18"/>
                  </a:cubicBezTo>
                  <a:cubicBezTo>
                    <a:pt x="3" y="20"/>
                    <a:pt x="0" y="22"/>
                    <a:pt x="0" y="22"/>
                  </a:cubicBezTo>
                  <a:cubicBezTo>
                    <a:pt x="5" y="23"/>
                    <a:pt x="8" y="27"/>
                    <a:pt x="11" y="31"/>
                  </a:cubicBezTo>
                  <a:cubicBezTo>
                    <a:pt x="14" y="35"/>
                    <a:pt x="17" y="39"/>
                    <a:pt x="20" y="43"/>
                  </a:cubicBezTo>
                  <a:cubicBezTo>
                    <a:pt x="24" y="48"/>
                    <a:pt x="31" y="54"/>
                    <a:pt x="40" y="58"/>
                  </a:cubicBezTo>
                  <a:cubicBezTo>
                    <a:pt x="42" y="59"/>
                    <a:pt x="44" y="60"/>
                    <a:pt x="47" y="61"/>
                  </a:cubicBezTo>
                  <a:cubicBezTo>
                    <a:pt x="48" y="61"/>
                    <a:pt x="49" y="61"/>
                    <a:pt x="50" y="62"/>
                  </a:cubicBezTo>
                  <a:cubicBezTo>
                    <a:pt x="52" y="62"/>
                    <a:pt x="52" y="62"/>
                    <a:pt x="52" y="62"/>
                  </a:cubicBezTo>
                  <a:cubicBezTo>
                    <a:pt x="53" y="62"/>
                    <a:pt x="54" y="62"/>
                    <a:pt x="55" y="63"/>
                  </a:cubicBezTo>
                  <a:cubicBezTo>
                    <a:pt x="61" y="64"/>
                    <a:pt x="67" y="63"/>
                    <a:pt x="73" y="62"/>
                  </a:cubicBezTo>
                  <a:cubicBezTo>
                    <a:pt x="78" y="60"/>
                    <a:pt x="82" y="57"/>
                    <a:pt x="85" y="54"/>
                  </a:cubicBezTo>
                  <a:cubicBezTo>
                    <a:pt x="88" y="51"/>
                    <a:pt x="89" y="48"/>
                    <a:pt x="90" y="44"/>
                  </a:cubicBezTo>
                  <a:cubicBezTo>
                    <a:pt x="91" y="37"/>
                    <a:pt x="89" y="30"/>
                    <a:pt x="85" y="24"/>
                  </a:cubicBezTo>
                  <a:cubicBezTo>
                    <a:pt x="88" y="22"/>
                    <a:pt x="91" y="21"/>
                    <a:pt x="94" y="21"/>
                  </a:cubicBezTo>
                  <a:cubicBezTo>
                    <a:pt x="99" y="20"/>
                    <a:pt x="103" y="20"/>
                    <a:pt x="108" y="20"/>
                  </a:cubicBezTo>
                  <a:cubicBezTo>
                    <a:pt x="108" y="19"/>
                    <a:pt x="108" y="19"/>
                    <a:pt x="108" y="19"/>
                  </a:cubicBezTo>
                  <a:cubicBezTo>
                    <a:pt x="106" y="18"/>
                    <a:pt x="101" y="19"/>
                    <a:pt x="97" y="20"/>
                  </a:cubicBezTo>
                  <a:cubicBezTo>
                    <a:pt x="92" y="20"/>
                    <a:pt x="88" y="21"/>
                    <a:pt x="85" y="23"/>
                  </a:cubicBezTo>
                  <a:cubicBezTo>
                    <a:pt x="83" y="19"/>
                    <a:pt x="80" y="15"/>
                    <a:pt x="77" y="12"/>
                  </a:cubicBezTo>
                  <a:cubicBezTo>
                    <a:pt x="74" y="10"/>
                    <a:pt x="72" y="7"/>
                    <a:pt x="70" y="6"/>
                  </a:cubicBezTo>
                  <a:cubicBezTo>
                    <a:pt x="69" y="5"/>
                    <a:pt x="69" y="5"/>
                    <a:pt x="69" y="5"/>
                  </a:cubicBezTo>
                  <a:cubicBezTo>
                    <a:pt x="68" y="5"/>
                    <a:pt x="68" y="4"/>
                    <a:pt x="68" y="4"/>
                  </a:cubicBezTo>
                  <a:cubicBezTo>
                    <a:pt x="68" y="4"/>
                    <a:pt x="68" y="4"/>
                    <a:pt x="67" y="4"/>
                  </a:cubicBezTo>
                  <a:cubicBezTo>
                    <a:pt x="67" y="4"/>
                    <a:pt x="66" y="4"/>
                    <a:pt x="65" y="3"/>
                  </a:cubicBezTo>
                  <a:cubicBezTo>
                    <a:pt x="62" y="2"/>
                    <a:pt x="59" y="2"/>
                    <a:pt x="56"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548"/>
            <p:cNvSpPr>
              <a:spLocks/>
            </p:cNvSpPr>
            <p:nvPr/>
          </p:nvSpPr>
          <p:spPr bwMode="auto">
            <a:xfrm>
              <a:off x="8358167" y="4660927"/>
              <a:ext cx="327027" cy="198439"/>
            </a:xfrm>
            <a:custGeom>
              <a:avLst/>
              <a:gdLst>
                <a:gd name="T0" fmla="*/ 25 w 87"/>
                <a:gd name="T1" fmla="*/ 3 h 53"/>
                <a:gd name="T2" fmla="*/ 8 w 87"/>
                <a:gd name="T3" fmla="*/ 17 h 53"/>
                <a:gd name="T4" fmla="*/ 2 w 87"/>
                <a:gd name="T5" fmla="*/ 33 h 53"/>
                <a:gd name="T6" fmla="*/ 1 w 87"/>
                <a:gd name="T7" fmla="*/ 43 h 53"/>
                <a:gd name="T8" fmla="*/ 0 w 87"/>
                <a:gd name="T9" fmla="*/ 49 h 53"/>
                <a:gd name="T10" fmla="*/ 11 w 87"/>
                <a:gd name="T11" fmla="*/ 47 h 53"/>
                <a:gd name="T12" fmla="*/ 21 w 87"/>
                <a:gd name="T13" fmla="*/ 50 h 53"/>
                <a:gd name="T14" fmla="*/ 37 w 87"/>
                <a:gd name="T15" fmla="*/ 53 h 53"/>
                <a:gd name="T16" fmla="*/ 55 w 87"/>
                <a:gd name="T17" fmla="*/ 50 h 53"/>
                <a:gd name="T18" fmla="*/ 68 w 87"/>
                <a:gd name="T19" fmla="*/ 36 h 53"/>
                <a:gd name="T20" fmla="*/ 67 w 87"/>
                <a:gd name="T21" fmla="*/ 18 h 53"/>
                <a:gd name="T22" fmla="*/ 76 w 87"/>
                <a:gd name="T23" fmla="*/ 17 h 53"/>
                <a:gd name="T24" fmla="*/ 87 w 87"/>
                <a:gd name="T25" fmla="*/ 18 h 53"/>
                <a:gd name="T26" fmla="*/ 87 w 87"/>
                <a:gd name="T27" fmla="*/ 17 h 53"/>
                <a:gd name="T28" fmla="*/ 78 w 87"/>
                <a:gd name="T29" fmla="*/ 16 h 53"/>
                <a:gd name="T30" fmla="*/ 67 w 87"/>
                <a:gd name="T31" fmla="*/ 17 h 53"/>
                <a:gd name="T32" fmla="*/ 61 w 87"/>
                <a:gd name="T33" fmla="*/ 7 h 53"/>
                <a:gd name="T34" fmla="*/ 50 w 87"/>
                <a:gd name="T35" fmla="*/ 1 h 53"/>
                <a:gd name="T36" fmla="*/ 38 w 87"/>
                <a:gd name="T37" fmla="*/ 0 h 53"/>
                <a:gd name="T38" fmla="*/ 25 w 87"/>
                <a:gd name="T39"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53">
                  <a:moveTo>
                    <a:pt x="25" y="3"/>
                  </a:moveTo>
                  <a:cubicBezTo>
                    <a:pt x="17" y="6"/>
                    <a:pt x="12" y="11"/>
                    <a:pt x="8" y="17"/>
                  </a:cubicBezTo>
                  <a:cubicBezTo>
                    <a:pt x="4" y="22"/>
                    <a:pt x="3" y="28"/>
                    <a:pt x="2" y="33"/>
                  </a:cubicBezTo>
                  <a:cubicBezTo>
                    <a:pt x="2" y="35"/>
                    <a:pt x="1" y="39"/>
                    <a:pt x="1" y="43"/>
                  </a:cubicBezTo>
                  <a:cubicBezTo>
                    <a:pt x="0" y="46"/>
                    <a:pt x="0" y="49"/>
                    <a:pt x="0" y="49"/>
                  </a:cubicBezTo>
                  <a:cubicBezTo>
                    <a:pt x="3" y="47"/>
                    <a:pt x="7" y="47"/>
                    <a:pt x="11" y="47"/>
                  </a:cubicBezTo>
                  <a:cubicBezTo>
                    <a:pt x="14" y="48"/>
                    <a:pt x="18" y="50"/>
                    <a:pt x="21" y="50"/>
                  </a:cubicBezTo>
                  <a:cubicBezTo>
                    <a:pt x="26" y="52"/>
                    <a:pt x="31" y="53"/>
                    <a:pt x="37" y="53"/>
                  </a:cubicBezTo>
                  <a:cubicBezTo>
                    <a:pt x="43" y="53"/>
                    <a:pt x="49" y="52"/>
                    <a:pt x="55" y="50"/>
                  </a:cubicBezTo>
                  <a:cubicBezTo>
                    <a:pt x="62" y="47"/>
                    <a:pt x="66" y="42"/>
                    <a:pt x="68" y="36"/>
                  </a:cubicBezTo>
                  <a:cubicBezTo>
                    <a:pt x="70" y="30"/>
                    <a:pt x="70" y="23"/>
                    <a:pt x="67" y="18"/>
                  </a:cubicBezTo>
                  <a:cubicBezTo>
                    <a:pt x="70" y="17"/>
                    <a:pt x="73" y="17"/>
                    <a:pt x="76" y="17"/>
                  </a:cubicBezTo>
                  <a:cubicBezTo>
                    <a:pt x="80" y="17"/>
                    <a:pt x="83" y="18"/>
                    <a:pt x="87" y="18"/>
                  </a:cubicBezTo>
                  <a:cubicBezTo>
                    <a:pt x="87" y="17"/>
                    <a:pt x="87" y="17"/>
                    <a:pt x="87" y="17"/>
                  </a:cubicBezTo>
                  <a:cubicBezTo>
                    <a:pt x="85" y="16"/>
                    <a:pt x="82" y="16"/>
                    <a:pt x="78" y="16"/>
                  </a:cubicBezTo>
                  <a:cubicBezTo>
                    <a:pt x="74" y="16"/>
                    <a:pt x="70" y="16"/>
                    <a:pt x="67" y="17"/>
                  </a:cubicBezTo>
                  <a:cubicBezTo>
                    <a:pt x="66" y="13"/>
                    <a:pt x="64" y="10"/>
                    <a:pt x="61" y="7"/>
                  </a:cubicBezTo>
                  <a:cubicBezTo>
                    <a:pt x="58" y="4"/>
                    <a:pt x="55" y="2"/>
                    <a:pt x="50" y="1"/>
                  </a:cubicBezTo>
                  <a:cubicBezTo>
                    <a:pt x="47" y="0"/>
                    <a:pt x="43" y="0"/>
                    <a:pt x="38" y="0"/>
                  </a:cubicBezTo>
                  <a:cubicBezTo>
                    <a:pt x="34" y="1"/>
                    <a:pt x="29" y="2"/>
                    <a:pt x="25" y="3"/>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549"/>
            <p:cNvSpPr>
              <a:spLocks/>
            </p:cNvSpPr>
            <p:nvPr/>
          </p:nvSpPr>
          <p:spPr bwMode="auto">
            <a:xfrm>
              <a:off x="8151791" y="4889528"/>
              <a:ext cx="338140" cy="249239"/>
            </a:xfrm>
            <a:custGeom>
              <a:avLst/>
              <a:gdLst>
                <a:gd name="T0" fmla="*/ 17 w 90"/>
                <a:gd name="T1" fmla="*/ 11 h 66"/>
                <a:gd name="T2" fmla="*/ 2 w 90"/>
                <a:gd name="T3" fmla="*/ 32 h 66"/>
                <a:gd name="T4" fmla="*/ 3 w 90"/>
                <a:gd name="T5" fmla="*/ 51 h 66"/>
                <a:gd name="T6" fmla="*/ 4 w 90"/>
                <a:gd name="T7" fmla="*/ 56 h 66"/>
                <a:gd name="T8" fmla="*/ 7 w 90"/>
                <a:gd name="T9" fmla="*/ 61 h 66"/>
                <a:gd name="T10" fmla="*/ 12 w 90"/>
                <a:gd name="T11" fmla="*/ 66 h 66"/>
                <a:gd name="T12" fmla="*/ 13 w 90"/>
                <a:gd name="T13" fmla="*/ 63 h 66"/>
                <a:gd name="T14" fmla="*/ 17 w 90"/>
                <a:gd name="T15" fmla="*/ 62 h 66"/>
                <a:gd name="T16" fmla="*/ 28 w 90"/>
                <a:gd name="T17" fmla="*/ 63 h 66"/>
                <a:gd name="T18" fmla="*/ 46 w 90"/>
                <a:gd name="T19" fmla="*/ 60 h 66"/>
                <a:gd name="T20" fmla="*/ 57 w 90"/>
                <a:gd name="T21" fmla="*/ 55 h 66"/>
                <a:gd name="T22" fmla="*/ 66 w 90"/>
                <a:gd name="T23" fmla="*/ 48 h 66"/>
                <a:gd name="T24" fmla="*/ 71 w 90"/>
                <a:gd name="T25" fmla="*/ 29 h 66"/>
                <a:gd name="T26" fmla="*/ 65 w 90"/>
                <a:gd name="T27" fmla="*/ 10 h 66"/>
                <a:gd name="T28" fmla="*/ 75 w 90"/>
                <a:gd name="T29" fmla="*/ 7 h 66"/>
                <a:gd name="T30" fmla="*/ 89 w 90"/>
                <a:gd name="T31" fmla="*/ 9 h 66"/>
                <a:gd name="T32" fmla="*/ 90 w 90"/>
                <a:gd name="T33" fmla="*/ 8 h 66"/>
                <a:gd name="T34" fmla="*/ 85 w 90"/>
                <a:gd name="T35" fmla="*/ 6 h 66"/>
                <a:gd name="T36" fmla="*/ 78 w 90"/>
                <a:gd name="T37" fmla="*/ 6 h 66"/>
                <a:gd name="T38" fmla="*/ 64 w 90"/>
                <a:gd name="T39" fmla="*/ 9 h 66"/>
                <a:gd name="T40" fmla="*/ 53 w 90"/>
                <a:gd name="T41" fmla="*/ 2 h 66"/>
                <a:gd name="T42" fmla="*/ 38 w 90"/>
                <a:gd name="T43" fmla="*/ 1 h 66"/>
                <a:gd name="T44" fmla="*/ 33 w 90"/>
                <a:gd name="T45" fmla="*/ 3 h 66"/>
                <a:gd name="T46" fmla="*/ 31 w 90"/>
                <a:gd name="T47" fmla="*/ 3 h 66"/>
                <a:gd name="T48" fmla="*/ 28 w 90"/>
                <a:gd name="T49" fmla="*/ 4 h 66"/>
                <a:gd name="T50" fmla="*/ 17 w 90"/>
                <a:gd name="T51" fmla="*/ 1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6">
                  <a:moveTo>
                    <a:pt x="17" y="11"/>
                  </a:moveTo>
                  <a:cubicBezTo>
                    <a:pt x="9" y="17"/>
                    <a:pt x="5" y="24"/>
                    <a:pt x="2" y="32"/>
                  </a:cubicBezTo>
                  <a:cubicBezTo>
                    <a:pt x="0" y="39"/>
                    <a:pt x="0" y="46"/>
                    <a:pt x="3" y="51"/>
                  </a:cubicBezTo>
                  <a:cubicBezTo>
                    <a:pt x="3" y="52"/>
                    <a:pt x="3" y="54"/>
                    <a:pt x="4" y="56"/>
                  </a:cubicBezTo>
                  <a:cubicBezTo>
                    <a:pt x="5" y="58"/>
                    <a:pt x="6" y="60"/>
                    <a:pt x="7" y="61"/>
                  </a:cubicBezTo>
                  <a:cubicBezTo>
                    <a:pt x="9" y="64"/>
                    <a:pt x="12" y="66"/>
                    <a:pt x="12" y="66"/>
                  </a:cubicBezTo>
                  <a:cubicBezTo>
                    <a:pt x="11" y="65"/>
                    <a:pt x="12" y="64"/>
                    <a:pt x="13" y="63"/>
                  </a:cubicBezTo>
                  <a:cubicBezTo>
                    <a:pt x="15" y="62"/>
                    <a:pt x="16" y="62"/>
                    <a:pt x="17" y="62"/>
                  </a:cubicBezTo>
                  <a:cubicBezTo>
                    <a:pt x="21" y="62"/>
                    <a:pt x="24" y="63"/>
                    <a:pt x="28" y="63"/>
                  </a:cubicBezTo>
                  <a:cubicBezTo>
                    <a:pt x="33" y="63"/>
                    <a:pt x="39" y="62"/>
                    <a:pt x="46" y="60"/>
                  </a:cubicBezTo>
                  <a:cubicBezTo>
                    <a:pt x="49" y="59"/>
                    <a:pt x="53" y="57"/>
                    <a:pt x="57" y="55"/>
                  </a:cubicBezTo>
                  <a:cubicBezTo>
                    <a:pt x="61" y="53"/>
                    <a:pt x="63" y="50"/>
                    <a:pt x="66" y="48"/>
                  </a:cubicBezTo>
                  <a:cubicBezTo>
                    <a:pt x="70" y="42"/>
                    <a:pt x="72" y="35"/>
                    <a:pt x="71" y="29"/>
                  </a:cubicBezTo>
                  <a:cubicBezTo>
                    <a:pt x="71" y="22"/>
                    <a:pt x="69" y="15"/>
                    <a:pt x="65" y="10"/>
                  </a:cubicBezTo>
                  <a:cubicBezTo>
                    <a:pt x="68" y="8"/>
                    <a:pt x="71" y="7"/>
                    <a:pt x="75" y="7"/>
                  </a:cubicBezTo>
                  <a:cubicBezTo>
                    <a:pt x="80" y="6"/>
                    <a:pt x="85" y="7"/>
                    <a:pt x="89" y="9"/>
                  </a:cubicBezTo>
                  <a:cubicBezTo>
                    <a:pt x="89" y="9"/>
                    <a:pt x="90" y="8"/>
                    <a:pt x="90" y="8"/>
                  </a:cubicBezTo>
                  <a:cubicBezTo>
                    <a:pt x="89" y="7"/>
                    <a:pt x="87" y="6"/>
                    <a:pt x="85" y="6"/>
                  </a:cubicBezTo>
                  <a:cubicBezTo>
                    <a:pt x="83" y="6"/>
                    <a:pt x="81" y="5"/>
                    <a:pt x="78" y="6"/>
                  </a:cubicBezTo>
                  <a:cubicBezTo>
                    <a:pt x="73" y="6"/>
                    <a:pt x="67" y="7"/>
                    <a:pt x="64" y="9"/>
                  </a:cubicBezTo>
                  <a:cubicBezTo>
                    <a:pt x="61" y="6"/>
                    <a:pt x="57" y="3"/>
                    <a:pt x="53" y="2"/>
                  </a:cubicBezTo>
                  <a:cubicBezTo>
                    <a:pt x="48" y="0"/>
                    <a:pt x="43" y="0"/>
                    <a:pt x="38" y="1"/>
                  </a:cubicBezTo>
                  <a:cubicBezTo>
                    <a:pt x="37" y="2"/>
                    <a:pt x="35" y="2"/>
                    <a:pt x="33" y="3"/>
                  </a:cubicBezTo>
                  <a:cubicBezTo>
                    <a:pt x="32" y="3"/>
                    <a:pt x="32" y="3"/>
                    <a:pt x="31" y="3"/>
                  </a:cubicBezTo>
                  <a:cubicBezTo>
                    <a:pt x="30" y="4"/>
                    <a:pt x="29" y="4"/>
                    <a:pt x="28" y="4"/>
                  </a:cubicBezTo>
                  <a:cubicBezTo>
                    <a:pt x="24" y="6"/>
                    <a:pt x="20" y="8"/>
                    <a:pt x="17" y="1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550"/>
            <p:cNvSpPr>
              <a:spLocks/>
            </p:cNvSpPr>
            <p:nvPr/>
          </p:nvSpPr>
          <p:spPr bwMode="auto">
            <a:xfrm>
              <a:off x="8181953" y="5043517"/>
              <a:ext cx="274639" cy="279402"/>
            </a:xfrm>
            <a:custGeom>
              <a:avLst/>
              <a:gdLst>
                <a:gd name="T0" fmla="*/ 5 w 73"/>
                <a:gd name="T1" fmla="*/ 21 h 74"/>
                <a:gd name="T2" fmla="*/ 0 w 73"/>
                <a:gd name="T3" fmla="*/ 42 h 74"/>
                <a:gd name="T4" fmla="*/ 4 w 73"/>
                <a:gd name="T5" fmla="*/ 57 h 74"/>
                <a:gd name="T6" fmla="*/ 6 w 73"/>
                <a:gd name="T7" fmla="*/ 67 h 74"/>
                <a:gd name="T8" fmla="*/ 8 w 73"/>
                <a:gd name="T9" fmla="*/ 74 h 74"/>
                <a:gd name="T10" fmla="*/ 18 w 73"/>
                <a:gd name="T11" fmla="*/ 66 h 74"/>
                <a:gd name="T12" fmla="*/ 30 w 73"/>
                <a:gd name="T13" fmla="*/ 61 h 74"/>
                <a:gd name="T14" fmla="*/ 45 w 73"/>
                <a:gd name="T15" fmla="*/ 52 h 74"/>
                <a:gd name="T16" fmla="*/ 55 w 73"/>
                <a:gd name="T17" fmla="*/ 41 h 74"/>
                <a:gd name="T18" fmla="*/ 57 w 73"/>
                <a:gd name="T19" fmla="*/ 24 h 74"/>
                <a:gd name="T20" fmla="*/ 50 w 73"/>
                <a:gd name="T21" fmla="*/ 8 h 74"/>
                <a:gd name="T22" fmla="*/ 60 w 73"/>
                <a:gd name="T23" fmla="*/ 4 h 74"/>
                <a:gd name="T24" fmla="*/ 72 w 73"/>
                <a:gd name="T25" fmla="*/ 6 h 74"/>
                <a:gd name="T26" fmla="*/ 73 w 73"/>
                <a:gd name="T27" fmla="*/ 5 h 74"/>
                <a:gd name="T28" fmla="*/ 62 w 73"/>
                <a:gd name="T29" fmla="*/ 3 h 74"/>
                <a:gd name="T30" fmla="*/ 50 w 73"/>
                <a:gd name="T31" fmla="*/ 7 h 74"/>
                <a:gd name="T32" fmla="*/ 39 w 73"/>
                <a:gd name="T33" fmla="*/ 1 h 74"/>
                <a:gd name="T34" fmla="*/ 24 w 73"/>
                <a:gd name="T35" fmla="*/ 3 h 74"/>
                <a:gd name="T36" fmla="*/ 13 w 73"/>
                <a:gd name="T37" fmla="*/ 11 h 74"/>
                <a:gd name="T38" fmla="*/ 5 w 73"/>
                <a:gd name="T39"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3" h="74">
                  <a:moveTo>
                    <a:pt x="5" y="21"/>
                  </a:moveTo>
                  <a:cubicBezTo>
                    <a:pt x="0" y="28"/>
                    <a:pt x="0" y="35"/>
                    <a:pt x="0" y="42"/>
                  </a:cubicBezTo>
                  <a:cubicBezTo>
                    <a:pt x="0" y="47"/>
                    <a:pt x="2" y="52"/>
                    <a:pt x="4" y="57"/>
                  </a:cubicBezTo>
                  <a:cubicBezTo>
                    <a:pt x="5" y="59"/>
                    <a:pt x="6" y="63"/>
                    <a:pt x="6" y="67"/>
                  </a:cubicBezTo>
                  <a:cubicBezTo>
                    <a:pt x="8" y="74"/>
                    <a:pt x="8" y="74"/>
                    <a:pt x="8" y="74"/>
                  </a:cubicBezTo>
                  <a:cubicBezTo>
                    <a:pt x="10" y="70"/>
                    <a:pt x="14" y="67"/>
                    <a:pt x="18" y="66"/>
                  </a:cubicBezTo>
                  <a:cubicBezTo>
                    <a:pt x="22" y="64"/>
                    <a:pt x="27" y="63"/>
                    <a:pt x="30" y="61"/>
                  </a:cubicBezTo>
                  <a:cubicBezTo>
                    <a:pt x="35" y="59"/>
                    <a:pt x="40" y="56"/>
                    <a:pt x="45" y="52"/>
                  </a:cubicBezTo>
                  <a:cubicBezTo>
                    <a:pt x="49" y="49"/>
                    <a:pt x="53" y="45"/>
                    <a:pt x="55" y="41"/>
                  </a:cubicBezTo>
                  <a:cubicBezTo>
                    <a:pt x="58" y="36"/>
                    <a:pt x="58" y="30"/>
                    <a:pt x="57" y="24"/>
                  </a:cubicBezTo>
                  <a:cubicBezTo>
                    <a:pt x="56" y="18"/>
                    <a:pt x="54" y="12"/>
                    <a:pt x="50" y="8"/>
                  </a:cubicBezTo>
                  <a:cubicBezTo>
                    <a:pt x="53" y="6"/>
                    <a:pt x="57" y="5"/>
                    <a:pt x="60" y="4"/>
                  </a:cubicBezTo>
                  <a:cubicBezTo>
                    <a:pt x="64" y="4"/>
                    <a:pt x="69" y="4"/>
                    <a:pt x="72" y="6"/>
                  </a:cubicBezTo>
                  <a:cubicBezTo>
                    <a:pt x="73" y="6"/>
                    <a:pt x="73" y="5"/>
                    <a:pt x="73" y="5"/>
                  </a:cubicBezTo>
                  <a:cubicBezTo>
                    <a:pt x="71" y="4"/>
                    <a:pt x="67" y="3"/>
                    <a:pt x="62" y="3"/>
                  </a:cubicBezTo>
                  <a:cubicBezTo>
                    <a:pt x="58" y="4"/>
                    <a:pt x="53" y="5"/>
                    <a:pt x="50" y="7"/>
                  </a:cubicBezTo>
                  <a:cubicBezTo>
                    <a:pt x="47" y="4"/>
                    <a:pt x="43" y="2"/>
                    <a:pt x="39" y="1"/>
                  </a:cubicBezTo>
                  <a:cubicBezTo>
                    <a:pt x="34" y="0"/>
                    <a:pt x="29" y="1"/>
                    <a:pt x="24" y="3"/>
                  </a:cubicBezTo>
                  <a:cubicBezTo>
                    <a:pt x="21" y="5"/>
                    <a:pt x="17" y="8"/>
                    <a:pt x="13" y="11"/>
                  </a:cubicBezTo>
                  <a:cubicBezTo>
                    <a:pt x="10" y="14"/>
                    <a:pt x="7" y="18"/>
                    <a:pt x="5" y="2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551"/>
            <p:cNvSpPr>
              <a:spLocks/>
            </p:cNvSpPr>
            <p:nvPr/>
          </p:nvSpPr>
          <p:spPr bwMode="auto">
            <a:xfrm>
              <a:off x="8231166" y="5243543"/>
              <a:ext cx="168276" cy="127001"/>
            </a:xfrm>
            <a:custGeom>
              <a:avLst/>
              <a:gdLst>
                <a:gd name="T0" fmla="*/ 8 w 45"/>
                <a:gd name="T1" fmla="*/ 7 h 34"/>
                <a:gd name="T2" fmla="*/ 4 w 45"/>
                <a:gd name="T3" fmla="*/ 17 h 34"/>
                <a:gd name="T4" fmla="*/ 3 w 45"/>
                <a:gd name="T5" fmla="*/ 25 h 34"/>
                <a:gd name="T6" fmla="*/ 2 w 45"/>
                <a:gd name="T7" fmla="*/ 30 h 34"/>
                <a:gd name="T8" fmla="*/ 0 w 45"/>
                <a:gd name="T9" fmla="*/ 34 h 34"/>
                <a:gd name="T10" fmla="*/ 15 w 45"/>
                <a:gd name="T11" fmla="*/ 31 h 34"/>
                <a:gd name="T12" fmla="*/ 25 w 45"/>
                <a:gd name="T13" fmla="*/ 29 h 34"/>
                <a:gd name="T14" fmla="*/ 31 w 45"/>
                <a:gd name="T15" fmla="*/ 24 h 34"/>
                <a:gd name="T16" fmla="*/ 34 w 45"/>
                <a:gd name="T17" fmla="*/ 16 h 34"/>
                <a:gd name="T18" fmla="*/ 34 w 45"/>
                <a:gd name="T19" fmla="*/ 7 h 34"/>
                <a:gd name="T20" fmla="*/ 39 w 45"/>
                <a:gd name="T21" fmla="*/ 7 h 34"/>
                <a:gd name="T22" fmla="*/ 45 w 45"/>
                <a:gd name="T23" fmla="*/ 9 h 34"/>
                <a:gd name="T24" fmla="*/ 45 w 45"/>
                <a:gd name="T25" fmla="*/ 9 h 34"/>
                <a:gd name="T26" fmla="*/ 40 w 45"/>
                <a:gd name="T27" fmla="*/ 6 h 34"/>
                <a:gd name="T28" fmla="*/ 33 w 45"/>
                <a:gd name="T29" fmla="*/ 6 h 34"/>
                <a:gd name="T30" fmla="*/ 29 w 45"/>
                <a:gd name="T31" fmla="*/ 2 h 34"/>
                <a:gd name="T32" fmla="*/ 21 w 45"/>
                <a:gd name="T33" fmla="*/ 1 h 34"/>
                <a:gd name="T34" fmla="*/ 14 w 45"/>
                <a:gd name="T35" fmla="*/ 3 h 34"/>
                <a:gd name="T36" fmla="*/ 8 w 45"/>
                <a:gd name="T37"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34">
                  <a:moveTo>
                    <a:pt x="8" y="7"/>
                  </a:moveTo>
                  <a:cubicBezTo>
                    <a:pt x="5" y="10"/>
                    <a:pt x="4" y="14"/>
                    <a:pt x="4" y="17"/>
                  </a:cubicBezTo>
                  <a:cubicBezTo>
                    <a:pt x="3" y="20"/>
                    <a:pt x="3" y="22"/>
                    <a:pt x="3" y="25"/>
                  </a:cubicBezTo>
                  <a:cubicBezTo>
                    <a:pt x="3" y="26"/>
                    <a:pt x="2" y="28"/>
                    <a:pt x="2" y="30"/>
                  </a:cubicBezTo>
                  <a:cubicBezTo>
                    <a:pt x="1" y="32"/>
                    <a:pt x="0" y="34"/>
                    <a:pt x="0" y="34"/>
                  </a:cubicBezTo>
                  <a:cubicBezTo>
                    <a:pt x="5" y="32"/>
                    <a:pt x="11" y="32"/>
                    <a:pt x="15" y="31"/>
                  </a:cubicBezTo>
                  <a:cubicBezTo>
                    <a:pt x="19" y="31"/>
                    <a:pt x="22" y="30"/>
                    <a:pt x="25" y="29"/>
                  </a:cubicBezTo>
                  <a:cubicBezTo>
                    <a:pt x="27" y="27"/>
                    <a:pt x="30" y="26"/>
                    <a:pt x="31" y="24"/>
                  </a:cubicBezTo>
                  <a:cubicBezTo>
                    <a:pt x="33" y="22"/>
                    <a:pt x="34" y="19"/>
                    <a:pt x="34" y="16"/>
                  </a:cubicBezTo>
                  <a:cubicBezTo>
                    <a:pt x="35" y="13"/>
                    <a:pt x="35" y="10"/>
                    <a:pt x="34" y="7"/>
                  </a:cubicBezTo>
                  <a:cubicBezTo>
                    <a:pt x="35" y="6"/>
                    <a:pt x="37" y="6"/>
                    <a:pt x="39" y="7"/>
                  </a:cubicBezTo>
                  <a:cubicBezTo>
                    <a:pt x="41" y="7"/>
                    <a:pt x="43" y="8"/>
                    <a:pt x="45" y="9"/>
                  </a:cubicBezTo>
                  <a:cubicBezTo>
                    <a:pt x="45" y="9"/>
                    <a:pt x="45" y="9"/>
                    <a:pt x="45" y="9"/>
                  </a:cubicBezTo>
                  <a:cubicBezTo>
                    <a:pt x="44" y="8"/>
                    <a:pt x="42" y="7"/>
                    <a:pt x="40" y="6"/>
                  </a:cubicBezTo>
                  <a:cubicBezTo>
                    <a:pt x="38" y="6"/>
                    <a:pt x="35" y="6"/>
                    <a:pt x="33" y="6"/>
                  </a:cubicBezTo>
                  <a:cubicBezTo>
                    <a:pt x="32" y="4"/>
                    <a:pt x="31" y="3"/>
                    <a:pt x="29" y="2"/>
                  </a:cubicBezTo>
                  <a:cubicBezTo>
                    <a:pt x="26" y="1"/>
                    <a:pt x="24" y="0"/>
                    <a:pt x="21" y="1"/>
                  </a:cubicBezTo>
                  <a:cubicBezTo>
                    <a:pt x="18" y="1"/>
                    <a:pt x="16" y="2"/>
                    <a:pt x="14" y="3"/>
                  </a:cubicBezTo>
                  <a:cubicBezTo>
                    <a:pt x="11" y="5"/>
                    <a:pt x="10" y="6"/>
                    <a:pt x="8" y="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552"/>
            <p:cNvSpPr>
              <a:spLocks/>
            </p:cNvSpPr>
            <p:nvPr/>
          </p:nvSpPr>
          <p:spPr bwMode="auto">
            <a:xfrm>
              <a:off x="8020027" y="5205443"/>
              <a:ext cx="142876" cy="109538"/>
            </a:xfrm>
            <a:custGeom>
              <a:avLst/>
              <a:gdLst>
                <a:gd name="T0" fmla="*/ 8 w 38"/>
                <a:gd name="T1" fmla="*/ 7 h 29"/>
                <a:gd name="T2" fmla="*/ 4 w 38"/>
                <a:gd name="T3" fmla="*/ 15 h 29"/>
                <a:gd name="T4" fmla="*/ 3 w 38"/>
                <a:gd name="T5" fmla="*/ 22 h 29"/>
                <a:gd name="T6" fmla="*/ 2 w 38"/>
                <a:gd name="T7" fmla="*/ 26 h 29"/>
                <a:gd name="T8" fmla="*/ 0 w 38"/>
                <a:gd name="T9" fmla="*/ 29 h 29"/>
                <a:gd name="T10" fmla="*/ 14 w 38"/>
                <a:gd name="T11" fmla="*/ 28 h 29"/>
                <a:gd name="T12" fmla="*/ 23 w 38"/>
                <a:gd name="T13" fmla="*/ 25 h 29"/>
                <a:gd name="T14" fmla="*/ 29 w 38"/>
                <a:gd name="T15" fmla="*/ 20 h 29"/>
                <a:gd name="T16" fmla="*/ 31 w 38"/>
                <a:gd name="T17" fmla="*/ 13 h 29"/>
                <a:gd name="T18" fmla="*/ 28 w 38"/>
                <a:gd name="T19" fmla="*/ 5 h 29"/>
                <a:gd name="T20" fmla="*/ 33 w 38"/>
                <a:gd name="T21" fmla="*/ 3 h 29"/>
                <a:gd name="T22" fmla="*/ 38 w 38"/>
                <a:gd name="T23" fmla="*/ 4 h 29"/>
                <a:gd name="T24" fmla="*/ 38 w 38"/>
                <a:gd name="T25" fmla="*/ 3 h 29"/>
                <a:gd name="T26" fmla="*/ 34 w 38"/>
                <a:gd name="T27" fmla="*/ 3 h 29"/>
                <a:gd name="T28" fmla="*/ 28 w 38"/>
                <a:gd name="T29" fmla="*/ 5 h 29"/>
                <a:gd name="T30" fmla="*/ 17 w 38"/>
                <a:gd name="T31" fmla="*/ 2 h 29"/>
                <a:gd name="T32" fmla="*/ 8 w 38"/>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29">
                  <a:moveTo>
                    <a:pt x="8" y="7"/>
                  </a:moveTo>
                  <a:cubicBezTo>
                    <a:pt x="6" y="9"/>
                    <a:pt x="5" y="12"/>
                    <a:pt x="4" y="15"/>
                  </a:cubicBezTo>
                  <a:cubicBezTo>
                    <a:pt x="3" y="17"/>
                    <a:pt x="3" y="20"/>
                    <a:pt x="3" y="22"/>
                  </a:cubicBezTo>
                  <a:cubicBezTo>
                    <a:pt x="3" y="23"/>
                    <a:pt x="2" y="25"/>
                    <a:pt x="2" y="26"/>
                  </a:cubicBezTo>
                  <a:cubicBezTo>
                    <a:pt x="1" y="28"/>
                    <a:pt x="0" y="29"/>
                    <a:pt x="0" y="29"/>
                  </a:cubicBezTo>
                  <a:cubicBezTo>
                    <a:pt x="5" y="28"/>
                    <a:pt x="10" y="29"/>
                    <a:pt x="14" y="28"/>
                  </a:cubicBezTo>
                  <a:cubicBezTo>
                    <a:pt x="17" y="28"/>
                    <a:pt x="20" y="27"/>
                    <a:pt x="23" y="25"/>
                  </a:cubicBezTo>
                  <a:cubicBezTo>
                    <a:pt x="25" y="24"/>
                    <a:pt x="28" y="22"/>
                    <a:pt x="29" y="20"/>
                  </a:cubicBezTo>
                  <a:cubicBezTo>
                    <a:pt x="31" y="18"/>
                    <a:pt x="31" y="15"/>
                    <a:pt x="31" y="13"/>
                  </a:cubicBezTo>
                  <a:cubicBezTo>
                    <a:pt x="31" y="10"/>
                    <a:pt x="30" y="7"/>
                    <a:pt x="28" y="5"/>
                  </a:cubicBezTo>
                  <a:cubicBezTo>
                    <a:pt x="30" y="4"/>
                    <a:pt x="31" y="4"/>
                    <a:pt x="33" y="3"/>
                  </a:cubicBezTo>
                  <a:cubicBezTo>
                    <a:pt x="35" y="3"/>
                    <a:pt x="36" y="3"/>
                    <a:pt x="38" y="4"/>
                  </a:cubicBezTo>
                  <a:cubicBezTo>
                    <a:pt x="38" y="3"/>
                    <a:pt x="38" y="3"/>
                    <a:pt x="38" y="3"/>
                  </a:cubicBezTo>
                  <a:cubicBezTo>
                    <a:pt x="38" y="3"/>
                    <a:pt x="36" y="3"/>
                    <a:pt x="34" y="3"/>
                  </a:cubicBezTo>
                  <a:cubicBezTo>
                    <a:pt x="32" y="3"/>
                    <a:pt x="30" y="4"/>
                    <a:pt x="28" y="5"/>
                  </a:cubicBezTo>
                  <a:cubicBezTo>
                    <a:pt x="26" y="2"/>
                    <a:pt x="22" y="0"/>
                    <a:pt x="17" y="2"/>
                  </a:cubicBezTo>
                  <a:cubicBezTo>
                    <a:pt x="14" y="3"/>
                    <a:pt x="10" y="5"/>
                    <a:pt x="8"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553"/>
            <p:cNvSpPr>
              <a:spLocks/>
            </p:cNvSpPr>
            <p:nvPr/>
          </p:nvSpPr>
          <p:spPr bwMode="auto">
            <a:xfrm>
              <a:off x="7896202" y="5156230"/>
              <a:ext cx="165101" cy="177801"/>
            </a:xfrm>
            <a:custGeom>
              <a:avLst/>
              <a:gdLst>
                <a:gd name="T0" fmla="*/ 2 w 44"/>
                <a:gd name="T1" fmla="*/ 14 h 47"/>
                <a:gd name="T2" fmla="*/ 1 w 44"/>
                <a:gd name="T3" fmla="*/ 27 h 47"/>
                <a:gd name="T4" fmla="*/ 3 w 44"/>
                <a:gd name="T5" fmla="*/ 37 h 47"/>
                <a:gd name="T6" fmla="*/ 6 w 44"/>
                <a:gd name="T7" fmla="*/ 47 h 47"/>
                <a:gd name="T8" fmla="*/ 20 w 44"/>
                <a:gd name="T9" fmla="*/ 38 h 47"/>
                <a:gd name="T10" fmla="*/ 29 w 44"/>
                <a:gd name="T11" fmla="*/ 32 h 47"/>
                <a:gd name="T12" fmla="*/ 34 w 44"/>
                <a:gd name="T13" fmla="*/ 24 h 47"/>
                <a:gd name="T14" fmla="*/ 34 w 44"/>
                <a:gd name="T15" fmla="*/ 15 h 47"/>
                <a:gd name="T16" fmla="*/ 31 w 44"/>
                <a:gd name="T17" fmla="*/ 4 h 47"/>
                <a:gd name="T18" fmla="*/ 38 w 44"/>
                <a:gd name="T19" fmla="*/ 3 h 47"/>
                <a:gd name="T20" fmla="*/ 44 w 44"/>
                <a:gd name="T21" fmla="*/ 10 h 47"/>
                <a:gd name="T22" fmla="*/ 44 w 44"/>
                <a:gd name="T23" fmla="*/ 10 h 47"/>
                <a:gd name="T24" fmla="*/ 44 w 44"/>
                <a:gd name="T25" fmla="*/ 10 h 47"/>
                <a:gd name="T26" fmla="*/ 44 w 44"/>
                <a:gd name="T27" fmla="*/ 9 h 47"/>
                <a:gd name="T28" fmla="*/ 43 w 44"/>
                <a:gd name="T29" fmla="*/ 7 h 47"/>
                <a:gd name="T30" fmla="*/ 40 w 44"/>
                <a:gd name="T31" fmla="*/ 4 h 47"/>
                <a:gd name="T32" fmla="*/ 35 w 44"/>
                <a:gd name="T33" fmla="*/ 3 h 47"/>
                <a:gd name="T34" fmla="*/ 31 w 44"/>
                <a:gd name="T35" fmla="*/ 4 h 47"/>
                <a:gd name="T36" fmla="*/ 23 w 44"/>
                <a:gd name="T37" fmla="*/ 0 h 47"/>
                <a:gd name="T38" fmla="*/ 14 w 44"/>
                <a:gd name="T39" fmla="*/ 2 h 47"/>
                <a:gd name="T40" fmla="*/ 2 w 44"/>
                <a:gd name="T41" fmla="*/ 1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7">
                  <a:moveTo>
                    <a:pt x="2" y="14"/>
                  </a:moveTo>
                  <a:cubicBezTo>
                    <a:pt x="0" y="19"/>
                    <a:pt x="0" y="23"/>
                    <a:pt x="1" y="27"/>
                  </a:cubicBezTo>
                  <a:cubicBezTo>
                    <a:pt x="1" y="31"/>
                    <a:pt x="2" y="34"/>
                    <a:pt x="3" y="37"/>
                  </a:cubicBezTo>
                  <a:cubicBezTo>
                    <a:pt x="4" y="39"/>
                    <a:pt x="6" y="47"/>
                    <a:pt x="6" y="47"/>
                  </a:cubicBezTo>
                  <a:cubicBezTo>
                    <a:pt x="9" y="42"/>
                    <a:pt x="15" y="40"/>
                    <a:pt x="20" y="38"/>
                  </a:cubicBezTo>
                  <a:cubicBezTo>
                    <a:pt x="23" y="36"/>
                    <a:pt x="26" y="34"/>
                    <a:pt x="29" y="32"/>
                  </a:cubicBezTo>
                  <a:cubicBezTo>
                    <a:pt x="31" y="29"/>
                    <a:pt x="33" y="27"/>
                    <a:pt x="34" y="24"/>
                  </a:cubicBezTo>
                  <a:cubicBezTo>
                    <a:pt x="35" y="21"/>
                    <a:pt x="35" y="18"/>
                    <a:pt x="34" y="15"/>
                  </a:cubicBezTo>
                  <a:cubicBezTo>
                    <a:pt x="34" y="11"/>
                    <a:pt x="33" y="7"/>
                    <a:pt x="31" y="4"/>
                  </a:cubicBezTo>
                  <a:cubicBezTo>
                    <a:pt x="33" y="3"/>
                    <a:pt x="36" y="3"/>
                    <a:pt x="38" y="3"/>
                  </a:cubicBezTo>
                  <a:cubicBezTo>
                    <a:pt x="41" y="4"/>
                    <a:pt x="43" y="7"/>
                    <a:pt x="44" y="10"/>
                  </a:cubicBezTo>
                  <a:cubicBezTo>
                    <a:pt x="44" y="10"/>
                    <a:pt x="44" y="10"/>
                    <a:pt x="44" y="10"/>
                  </a:cubicBezTo>
                  <a:cubicBezTo>
                    <a:pt x="44" y="10"/>
                    <a:pt x="44" y="10"/>
                    <a:pt x="44" y="10"/>
                  </a:cubicBezTo>
                  <a:cubicBezTo>
                    <a:pt x="44" y="9"/>
                    <a:pt x="44" y="9"/>
                    <a:pt x="44" y="9"/>
                  </a:cubicBezTo>
                  <a:cubicBezTo>
                    <a:pt x="44" y="8"/>
                    <a:pt x="43" y="8"/>
                    <a:pt x="43" y="7"/>
                  </a:cubicBezTo>
                  <a:cubicBezTo>
                    <a:pt x="42" y="6"/>
                    <a:pt x="41" y="5"/>
                    <a:pt x="40" y="4"/>
                  </a:cubicBezTo>
                  <a:cubicBezTo>
                    <a:pt x="38" y="3"/>
                    <a:pt x="37" y="3"/>
                    <a:pt x="35" y="3"/>
                  </a:cubicBezTo>
                  <a:cubicBezTo>
                    <a:pt x="33" y="3"/>
                    <a:pt x="32" y="3"/>
                    <a:pt x="31" y="4"/>
                  </a:cubicBezTo>
                  <a:cubicBezTo>
                    <a:pt x="29" y="2"/>
                    <a:pt x="26" y="0"/>
                    <a:pt x="23" y="0"/>
                  </a:cubicBezTo>
                  <a:cubicBezTo>
                    <a:pt x="20" y="0"/>
                    <a:pt x="17" y="1"/>
                    <a:pt x="14" y="2"/>
                  </a:cubicBezTo>
                  <a:cubicBezTo>
                    <a:pt x="9" y="5"/>
                    <a:pt x="5" y="10"/>
                    <a:pt x="2" y="1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554"/>
            <p:cNvSpPr>
              <a:spLocks/>
            </p:cNvSpPr>
            <p:nvPr/>
          </p:nvSpPr>
          <p:spPr bwMode="auto">
            <a:xfrm>
              <a:off x="9548799" y="4394225"/>
              <a:ext cx="71438" cy="112713"/>
            </a:xfrm>
            <a:custGeom>
              <a:avLst/>
              <a:gdLst>
                <a:gd name="T0" fmla="*/ 0 w 19"/>
                <a:gd name="T1" fmla="*/ 0 h 30"/>
                <a:gd name="T2" fmla="*/ 12 w 19"/>
                <a:gd name="T3" fmla="*/ 14 h 30"/>
                <a:gd name="T4" fmla="*/ 15 w 19"/>
                <a:gd name="T5" fmla="*/ 22 h 30"/>
                <a:gd name="T6" fmla="*/ 17 w 19"/>
                <a:gd name="T7" fmla="*/ 30 h 30"/>
                <a:gd name="T8" fmla="*/ 19 w 19"/>
                <a:gd name="T9" fmla="*/ 18 h 30"/>
                <a:gd name="T10" fmla="*/ 12 w 19"/>
                <a:gd name="T11" fmla="*/ 9 h 30"/>
                <a:gd name="T12" fmla="*/ 0 w 1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9" h="30">
                  <a:moveTo>
                    <a:pt x="0" y="0"/>
                  </a:moveTo>
                  <a:cubicBezTo>
                    <a:pt x="4" y="5"/>
                    <a:pt x="9" y="9"/>
                    <a:pt x="12" y="14"/>
                  </a:cubicBezTo>
                  <a:cubicBezTo>
                    <a:pt x="13" y="16"/>
                    <a:pt x="14" y="19"/>
                    <a:pt x="15" y="22"/>
                  </a:cubicBezTo>
                  <a:cubicBezTo>
                    <a:pt x="15" y="25"/>
                    <a:pt x="16" y="28"/>
                    <a:pt x="17" y="30"/>
                  </a:cubicBezTo>
                  <a:cubicBezTo>
                    <a:pt x="18" y="26"/>
                    <a:pt x="18" y="22"/>
                    <a:pt x="19" y="18"/>
                  </a:cubicBezTo>
                  <a:cubicBezTo>
                    <a:pt x="17" y="15"/>
                    <a:pt x="14" y="11"/>
                    <a:pt x="12" y="9"/>
                  </a:cubicBezTo>
                  <a:cubicBezTo>
                    <a:pt x="8" y="6"/>
                    <a:pt x="4" y="3"/>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557"/>
            <p:cNvSpPr>
              <a:spLocks/>
            </p:cNvSpPr>
            <p:nvPr/>
          </p:nvSpPr>
          <p:spPr bwMode="auto">
            <a:xfrm>
              <a:off x="9493236" y="4375175"/>
              <a:ext cx="55563" cy="139701"/>
            </a:xfrm>
            <a:custGeom>
              <a:avLst/>
              <a:gdLst>
                <a:gd name="T0" fmla="*/ 8 w 15"/>
                <a:gd name="T1" fmla="*/ 17 h 37"/>
                <a:gd name="T2" fmla="*/ 11 w 15"/>
                <a:gd name="T3" fmla="*/ 7 h 37"/>
                <a:gd name="T4" fmla="*/ 10 w 15"/>
                <a:gd name="T5" fmla="*/ 0 h 37"/>
                <a:gd name="T6" fmla="*/ 7 w 15"/>
                <a:gd name="T7" fmla="*/ 10 h 37"/>
                <a:gd name="T8" fmla="*/ 2 w 15"/>
                <a:gd name="T9" fmla="*/ 20 h 37"/>
                <a:gd name="T10" fmla="*/ 3 w 15"/>
                <a:gd name="T11" fmla="*/ 31 h 37"/>
                <a:gd name="T12" fmla="*/ 4 w 15"/>
                <a:gd name="T13" fmla="*/ 32 h 37"/>
                <a:gd name="T14" fmla="*/ 15 w 15"/>
                <a:gd name="T15" fmla="*/ 37 h 37"/>
                <a:gd name="T16" fmla="*/ 11 w 15"/>
                <a:gd name="T17" fmla="*/ 33 h 37"/>
                <a:gd name="T18" fmla="*/ 8 w 15"/>
                <a:gd name="T19"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7">
                  <a:moveTo>
                    <a:pt x="8" y="17"/>
                  </a:moveTo>
                  <a:cubicBezTo>
                    <a:pt x="9" y="14"/>
                    <a:pt x="10" y="9"/>
                    <a:pt x="11" y="7"/>
                  </a:cubicBezTo>
                  <a:cubicBezTo>
                    <a:pt x="11" y="5"/>
                    <a:pt x="10" y="0"/>
                    <a:pt x="10" y="0"/>
                  </a:cubicBezTo>
                  <a:cubicBezTo>
                    <a:pt x="10" y="4"/>
                    <a:pt x="9" y="7"/>
                    <a:pt x="7" y="10"/>
                  </a:cubicBezTo>
                  <a:cubicBezTo>
                    <a:pt x="5" y="14"/>
                    <a:pt x="3" y="17"/>
                    <a:pt x="2" y="20"/>
                  </a:cubicBezTo>
                  <a:cubicBezTo>
                    <a:pt x="0" y="24"/>
                    <a:pt x="1" y="27"/>
                    <a:pt x="3" y="31"/>
                  </a:cubicBezTo>
                  <a:cubicBezTo>
                    <a:pt x="3" y="31"/>
                    <a:pt x="3" y="32"/>
                    <a:pt x="4" y="32"/>
                  </a:cubicBezTo>
                  <a:cubicBezTo>
                    <a:pt x="7" y="34"/>
                    <a:pt x="11" y="36"/>
                    <a:pt x="15" y="37"/>
                  </a:cubicBezTo>
                  <a:cubicBezTo>
                    <a:pt x="14" y="36"/>
                    <a:pt x="12" y="35"/>
                    <a:pt x="11" y="33"/>
                  </a:cubicBezTo>
                  <a:cubicBezTo>
                    <a:pt x="6" y="27"/>
                    <a:pt x="6" y="20"/>
                    <a:pt x="8"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558"/>
            <p:cNvSpPr>
              <a:spLocks/>
            </p:cNvSpPr>
            <p:nvPr/>
          </p:nvSpPr>
          <p:spPr bwMode="auto">
            <a:xfrm>
              <a:off x="9493236" y="4319612"/>
              <a:ext cx="115888" cy="206376"/>
            </a:xfrm>
            <a:custGeom>
              <a:avLst/>
              <a:gdLst>
                <a:gd name="T0" fmla="*/ 8 w 31"/>
                <a:gd name="T1" fmla="*/ 34 h 55"/>
                <a:gd name="T2" fmla="*/ 11 w 31"/>
                <a:gd name="T3" fmla="*/ 23 h 55"/>
                <a:gd name="T4" fmla="*/ 12 w 31"/>
                <a:gd name="T5" fmla="*/ 21 h 55"/>
                <a:gd name="T6" fmla="*/ 12 w 31"/>
                <a:gd name="T7" fmla="*/ 20 h 55"/>
                <a:gd name="T8" fmla="*/ 13 w 31"/>
                <a:gd name="T9" fmla="*/ 21 h 55"/>
                <a:gd name="T10" fmla="*/ 13 w 31"/>
                <a:gd name="T11" fmla="*/ 25 h 55"/>
                <a:gd name="T12" fmla="*/ 15 w 31"/>
                <a:gd name="T13" fmla="*/ 32 h 55"/>
                <a:gd name="T14" fmla="*/ 15 w 31"/>
                <a:gd name="T15" fmla="*/ 37 h 55"/>
                <a:gd name="T16" fmla="*/ 17 w 31"/>
                <a:gd name="T17" fmla="*/ 44 h 55"/>
                <a:gd name="T18" fmla="*/ 19 w 31"/>
                <a:gd name="T19" fmla="*/ 48 h 55"/>
                <a:gd name="T20" fmla="*/ 16 w 31"/>
                <a:gd name="T21" fmla="*/ 40 h 55"/>
                <a:gd name="T22" fmla="*/ 16 w 31"/>
                <a:gd name="T23" fmla="*/ 35 h 55"/>
                <a:gd name="T24" fmla="*/ 20 w 31"/>
                <a:gd name="T25" fmla="*/ 43 h 55"/>
                <a:gd name="T26" fmla="*/ 27 w 31"/>
                <a:gd name="T27" fmla="*/ 52 h 55"/>
                <a:gd name="T28" fmla="*/ 29 w 31"/>
                <a:gd name="T29" fmla="*/ 53 h 55"/>
                <a:gd name="T30" fmla="*/ 25 w 31"/>
                <a:gd name="T31" fmla="*/ 49 h 55"/>
                <a:gd name="T32" fmla="*/ 15 w 31"/>
                <a:gd name="T33" fmla="*/ 28 h 55"/>
                <a:gd name="T34" fmla="*/ 15 w 31"/>
                <a:gd name="T35" fmla="*/ 23 h 55"/>
                <a:gd name="T36" fmla="*/ 14 w 31"/>
                <a:gd name="T37" fmla="*/ 20 h 55"/>
                <a:gd name="T38" fmla="*/ 16 w 31"/>
                <a:gd name="T39" fmla="*/ 22 h 55"/>
                <a:gd name="T40" fmla="*/ 24 w 31"/>
                <a:gd name="T41" fmla="*/ 30 h 55"/>
                <a:gd name="T42" fmla="*/ 26 w 31"/>
                <a:gd name="T43" fmla="*/ 33 h 55"/>
                <a:gd name="T44" fmla="*/ 29 w 31"/>
                <a:gd name="T45" fmla="*/ 41 h 55"/>
                <a:gd name="T46" fmla="*/ 29 w 31"/>
                <a:gd name="T47" fmla="*/ 41 h 55"/>
                <a:gd name="T48" fmla="*/ 26 w 31"/>
                <a:gd name="T49" fmla="*/ 33 h 55"/>
                <a:gd name="T50" fmla="*/ 24 w 31"/>
                <a:gd name="T51" fmla="*/ 29 h 55"/>
                <a:gd name="T52" fmla="*/ 15 w 31"/>
                <a:gd name="T53" fmla="*/ 20 h 55"/>
                <a:gd name="T54" fmla="*/ 14 w 31"/>
                <a:gd name="T55" fmla="*/ 18 h 55"/>
                <a:gd name="T56" fmla="*/ 11 w 31"/>
                <a:gd name="T57" fmla="*/ 10 h 55"/>
                <a:gd name="T58" fmla="*/ 14 w 31"/>
                <a:gd name="T59" fmla="*/ 10 h 55"/>
                <a:gd name="T60" fmla="*/ 18 w 31"/>
                <a:gd name="T61" fmla="*/ 12 h 55"/>
                <a:gd name="T62" fmla="*/ 26 w 31"/>
                <a:gd name="T63" fmla="*/ 19 h 55"/>
                <a:gd name="T64" fmla="*/ 31 w 31"/>
                <a:gd name="T65" fmla="*/ 24 h 55"/>
                <a:gd name="T66" fmla="*/ 27 w 31"/>
                <a:gd name="T67" fmla="*/ 18 h 55"/>
                <a:gd name="T68" fmla="*/ 19 w 31"/>
                <a:gd name="T69" fmla="*/ 12 h 55"/>
                <a:gd name="T70" fmla="*/ 15 w 31"/>
                <a:gd name="T71" fmla="*/ 10 h 55"/>
                <a:gd name="T72" fmla="*/ 12 w 31"/>
                <a:gd name="T73" fmla="*/ 9 h 55"/>
                <a:gd name="T74" fmla="*/ 9 w 31"/>
                <a:gd name="T75" fmla="*/ 6 h 55"/>
                <a:gd name="T76" fmla="*/ 8 w 31"/>
                <a:gd name="T77" fmla="*/ 3 h 55"/>
                <a:gd name="T78" fmla="*/ 7 w 31"/>
                <a:gd name="T79" fmla="*/ 3 h 55"/>
                <a:gd name="T80" fmla="*/ 5 w 31"/>
                <a:gd name="T81" fmla="*/ 2 h 55"/>
                <a:gd name="T82" fmla="*/ 8 w 31"/>
                <a:gd name="T83" fmla="*/ 6 h 55"/>
                <a:gd name="T84" fmla="*/ 8 w 31"/>
                <a:gd name="T85" fmla="*/ 7 h 55"/>
                <a:gd name="T86" fmla="*/ 8 w 31"/>
                <a:gd name="T87" fmla="*/ 9 h 55"/>
                <a:gd name="T88" fmla="*/ 8 w 31"/>
                <a:gd name="T89" fmla="*/ 17 h 55"/>
                <a:gd name="T90" fmla="*/ 7 w 31"/>
                <a:gd name="T91" fmla="*/ 20 h 55"/>
                <a:gd name="T92" fmla="*/ 0 w 31"/>
                <a:gd name="T93" fmla="*/ 28 h 55"/>
                <a:gd name="T94" fmla="*/ 5 w 31"/>
                <a:gd name="T95" fmla="*/ 23 h 55"/>
                <a:gd name="T96" fmla="*/ 8 w 31"/>
                <a:gd name="T97" fmla="*/ 19 h 55"/>
                <a:gd name="T98" fmla="*/ 9 w 31"/>
                <a:gd name="T99" fmla="*/ 14 h 55"/>
                <a:gd name="T100" fmla="*/ 9 w 31"/>
                <a:gd name="T101" fmla="*/ 8 h 55"/>
                <a:gd name="T102" fmla="*/ 11 w 31"/>
                <a:gd name="T103" fmla="*/ 14 h 55"/>
                <a:gd name="T104" fmla="*/ 12 w 31"/>
                <a:gd name="T105" fmla="*/ 16 h 55"/>
                <a:gd name="T106" fmla="*/ 11 w 31"/>
                <a:gd name="T107" fmla="*/ 20 h 55"/>
                <a:gd name="T108" fmla="*/ 11 w 31"/>
                <a:gd name="T109" fmla="*/ 21 h 55"/>
                <a:gd name="T110" fmla="*/ 9 w 31"/>
                <a:gd name="T111" fmla="*/ 27 h 55"/>
                <a:gd name="T112" fmla="*/ 7 w 31"/>
                <a:gd name="T113" fmla="*/ 38 h 55"/>
                <a:gd name="T114" fmla="*/ 8 w 31"/>
                <a:gd name="T115"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55">
                  <a:moveTo>
                    <a:pt x="8" y="38"/>
                  </a:moveTo>
                  <a:cubicBezTo>
                    <a:pt x="7" y="37"/>
                    <a:pt x="8" y="36"/>
                    <a:pt x="8" y="34"/>
                  </a:cubicBezTo>
                  <a:cubicBezTo>
                    <a:pt x="8" y="32"/>
                    <a:pt x="9" y="29"/>
                    <a:pt x="10" y="27"/>
                  </a:cubicBezTo>
                  <a:cubicBezTo>
                    <a:pt x="10" y="26"/>
                    <a:pt x="11" y="25"/>
                    <a:pt x="11" y="23"/>
                  </a:cubicBezTo>
                  <a:cubicBezTo>
                    <a:pt x="11" y="23"/>
                    <a:pt x="11" y="22"/>
                    <a:pt x="12" y="22"/>
                  </a:cubicBezTo>
                  <a:cubicBezTo>
                    <a:pt x="12" y="21"/>
                    <a:pt x="12" y="21"/>
                    <a:pt x="12" y="21"/>
                  </a:cubicBezTo>
                  <a:cubicBezTo>
                    <a:pt x="12" y="21"/>
                    <a:pt x="12" y="20"/>
                    <a:pt x="12" y="20"/>
                  </a:cubicBezTo>
                  <a:cubicBezTo>
                    <a:pt x="12" y="20"/>
                    <a:pt x="12" y="20"/>
                    <a:pt x="12" y="20"/>
                  </a:cubicBezTo>
                  <a:cubicBezTo>
                    <a:pt x="12" y="19"/>
                    <a:pt x="13" y="18"/>
                    <a:pt x="13" y="18"/>
                  </a:cubicBezTo>
                  <a:cubicBezTo>
                    <a:pt x="13" y="19"/>
                    <a:pt x="13" y="20"/>
                    <a:pt x="13" y="21"/>
                  </a:cubicBezTo>
                  <a:cubicBezTo>
                    <a:pt x="13" y="21"/>
                    <a:pt x="13" y="22"/>
                    <a:pt x="13" y="23"/>
                  </a:cubicBezTo>
                  <a:cubicBezTo>
                    <a:pt x="13" y="23"/>
                    <a:pt x="13" y="24"/>
                    <a:pt x="13" y="25"/>
                  </a:cubicBezTo>
                  <a:cubicBezTo>
                    <a:pt x="14" y="26"/>
                    <a:pt x="14" y="27"/>
                    <a:pt x="14" y="29"/>
                  </a:cubicBezTo>
                  <a:cubicBezTo>
                    <a:pt x="14" y="30"/>
                    <a:pt x="15" y="31"/>
                    <a:pt x="15" y="32"/>
                  </a:cubicBezTo>
                  <a:cubicBezTo>
                    <a:pt x="15" y="33"/>
                    <a:pt x="15" y="34"/>
                    <a:pt x="15" y="35"/>
                  </a:cubicBezTo>
                  <a:cubicBezTo>
                    <a:pt x="15" y="36"/>
                    <a:pt x="15" y="37"/>
                    <a:pt x="15" y="37"/>
                  </a:cubicBezTo>
                  <a:cubicBezTo>
                    <a:pt x="15" y="38"/>
                    <a:pt x="15" y="39"/>
                    <a:pt x="16" y="40"/>
                  </a:cubicBezTo>
                  <a:cubicBezTo>
                    <a:pt x="16" y="41"/>
                    <a:pt x="16" y="43"/>
                    <a:pt x="17" y="44"/>
                  </a:cubicBezTo>
                  <a:cubicBezTo>
                    <a:pt x="17" y="45"/>
                    <a:pt x="17" y="45"/>
                    <a:pt x="18" y="46"/>
                  </a:cubicBezTo>
                  <a:cubicBezTo>
                    <a:pt x="18" y="47"/>
                    <a:pt x="19" y="47"/>
                    <a:pt x="19" y="48"/>
                  </a:cubicBezTo>
                  <a:cubicBezTo>
                    <a:pt x="18" y="47"/>
                    <a:pt x="17" y="45"/>
                    <a:pt x="17" y="44"/>
                  </a:cubicBezTo>
                  <a:cubicBezTo>
                    <a:pt x="17" y="42"/>
                    <a:pt x="16" y="41"/>
                    <a:pt x="16" y="40"/>
                  </a:cubicBezTo>
                  <a:cubicBezTo>
                    <a:pt x="16" y="39"/>
                    <a:pt x="16" y="38"/>
                    <a:pt x="16" y="37"/>
                  </a:cubicBezTo>
                  <a:cubicBezTo>
                    <a:pt x="16" y="37"/>
                    <a:pt x="16" y="36"/>
                    <a:pt x="16" y="35"/>
                  </a:cubicBezTo>
                  <a:cubicBezTo>
                    <a:pt x="16" y="35"/>
                    <a:pt x="16" y="34"/>
                    <a:pt x="16" y="34"/>
                  </a:cubicBezTo>
                  <a:cubicBezTo>
                    <a:pt x="17" y="37"/>
                    <a:pt x="18" y="40"/>
                    <a:pt x="20" y="43"/>
                  </a:cubicBezTo>
                  <a:cubicBezTo>
                    <a:pt x="21" y="45"/>
                    <a:pt x="23" y="47"/>
                    <a:pt x="24" y="49"/>
                  </a:cubicBezTo>
                  <a:cubicBezTo>
                    <a:pt x="25" y="50"/>
                    <a:pt x="26" y="51"/>
                    <a:pt x="27" y="52"/>
                  </a:cubicBezTo>
                  <a:cubicBezTo>
                    <a:pt x="28" y="53"/>
                    <a:pt x="29" y="54"/>
                    <a:pt x="30" y="55"/>
                  </a:cubicBezTo>
                  <a:cubicBezTo>
                    <a:pt x="30" y="54"/>
                    <a:pt x="29" y="54"/>
                    <a:pt x="29" y="53"/>
                  </a:cubicBezTo>
                  <a:cubicBezTo>
                    <a:pt x="28" y="53"/>
                    <a:pt x="28" y="52"/>
                    <a:pt x="27" y="52"/>
                  </a:cubicBezTo>
                  <a:cubicBezTo>
                    <a:pt x="27" y="51"/>
                    <a:pt x="26" y="50"/>
                    <a:pt x="25" y="49"/>
                  </a:cubicBezTo>
                  <a:cubicBezTo>
                    <a:pt x="24" y="47"/>
                    <a:pt x="22" y="45"/>
                    <a:pt x="21" y="42"/>
                  </a:cubicBezTo>
                  <a:cubicBezTo>
                    <a:pt x="18" y="38"/>
                    <a:pt x="17" y="33"/>
                    <a:pt x="15" y="28"/>
                  </a:cubicBezTo>
                  <a:cubicBezTo>
                    <a:pt x="15" y="27"/>
                    <a:pt x="15" y="26"/>
                    <a:pt x="15" y="25"/>
                  </a:cubicBezTo>
                  <a:cubicBezTo>
                    <a:pt x="15" y="24"/>
                    <a:pt x="15" y="23"/>
                    <a:pt x="15" y="23"/>
                  </a:cubicBezTo>
                  <a:cubicBezTo>
                    <a:pt x="15" y="22"/>
                    <a:pt x="14" y="21"/>
                    <a:pt x="14" y="21"/>
                  </a:cubicBezTo>
                  <a:cubicBezTo>
                    <a:pt x="14" y="21"/>
                    <a:pt x="14" y="21"/>
                    <a:pt x="14" y="20"/>
                  </a:cubicBezTo>
                  <a:cubicBezTo>
                    <a:pt x="14" y="21"/>
                    <a:pt x="14" y="21"/>
                    <a:pt x="15" y="21"/>
                  </a:cubicBezTo>
                  <a:cubicBezTo>
                    <a:pt x="15" y="21"/>
                    <a:pt x="15" y="22"/>
                    <a:pt x="16" y="22"/>
                  </a:cubicBezTo>
                  <a:cubicBezTo>
                    <a:pt x="16" y="23"/>
                    <a:pt x="17" y="24"/>
                    <a:pt x="17" y="24"/>
                  </a:cubicBezTo>
                  <a:cubicBezTo>
                    <a:pt x="19" y="26"/>
                    <a:pt x="22" y="28"/>
                    <a:pt x="24" y="30"/>
                  </a:cubicBezTo>
                  <a:cubicBezTo>
                    <a:pt x="24" y="30"/>
                    <a:pt x="24" y="31"/>
                    <a:pt x="25" y="31"/>
                  </a:cubicBezTo>
                  <a:cubicBezTo>
                    <a:pt x="25" y="32"/>
                    <a:pt x="25" y="33"/>
                    <a:pt x="26" y="33"/>
                  </a:cubicBezTo>
                  <a:cubicBezTo>
                    <a:pt x="26" y="34"/>
                    <a:pt x="27" y="36"/>
                    <a:pt x="28" y="37"/>
                  </a:cubicBezTo>
                  <a:cubicBezTo>
                    <a:pt x="28" y="38"/>
                    <a:pt x="29" y="40"/>
                    <a:pt x="29" y="41"/>
                  </a:cubicBezTo>
                  <a:cubicBezTo>
                    <a:pt x="29" y="42"/>
                    <a:pt x="30" y="44"/>
                    <a:pt x="30" y="45"/>
                  </a:cubicBezTo>
                  <a:cubicBezTo>
                    <a:pt x="30" y="44"/>
                    <a:pt x="30" y="42"/>
                    <a:pt x="29" y="41"/>
                  </a:cubicBezTo>
                  <a:cubicBezTo>
                    <a:pt x="29" y="40"/>
                    <a:pt x="28" y="38"/>
                    <a:pt x="28" y="37"/>
                  </a:cubicBezTo>
                  <a:cubicBezTo>
                    <a:pt x="27" y="36"/>
                    <a:pt x="27" y="34"/>
                    <a:pt x="26" y="33"/>
                  </a:cubicBezTo>
                  <a:cubicBezTo>
                    <a:pt x="26" y="32"/>
                    <a:pt x="26" y="32"/>
                    <a:pt x="25" y="31"/>
                  </a:cubicBezTo>
                  <a:cubicBezTo>
                    <a:pt x="25" y="30"/>
                    <a:pt x="24" y="30"/>
                    <a:pt x="24" y="29"/>
                  </a:cubicBezTo>
                  <a:cubicBezTo>
                    <a:pt x="22" y="27"/>
                    <a:pt x="20" y="25"/>
                    <a:pt x="18" y="23"/>
                  </a:cubicBezTo>
                  <a:cubicBezTo>
                    <a:pt x="17" y="22"/>
                    <a:pt x="16" y="21"/>
                    <a:pt x="15" y="20"/>
                  </a:cubicBezTo>
                  <a:cubicBezTo>
                    <a:pt x="15" y="20"/>
                    <a:pt x="15" y="19"/>
                    <a:pt x="14" y="18"/>
                  </a:cubicBezTo>
                  <a:cubicBezTo>
                    <a:pt x="14" y="18"/>
                    <a:pt x="14" y="18"/>
                    <a:pt x="14" y="18"/>
                  </a:cubicBezTo>
                  <a:cubicBezTo>
                    <a:pt x="14" y="16"/>
                    <a:pt x="13" y="15"/>
                    <a:pt x="13" y="13"/>
                  </a:cubicBezTo>
                  <a:cubicBezTo>
                    <a:pt x="12" y="12"/>
                    <a:pt x="12" y="11"/>
                    <a:pt x="11" y="10"/>
                  </a:cubicBezTo>
                  <a:cubicBezTo>
                    <a:pt x="11" y="10"/>
                    <a:pt x="12" y="10"/>
                    <a:pt x="12" y="10"/>
                  </a:cubicBezTo>
                  <a:cubicBezTo>
                    <a:pt x="12" y="10"/>
                    <a:pt x="13" y="10"/>
                    <a:pt x="14" y="10"/>
                  </a:cubicBezTo>
                  <a:cubicBezTo>
                    <a:pt x="14" y="11"/>
                    <a:pt x="15" y="11"/>
                    <a:pt x="15" y="11"/>
                  </a:cubicBezTo>
                  <a:cubicBezTo>
                    <a:pt x="16" y="11"/>
                    <a:pt x="17" y="12"/>
                    <a:pt x="18" y="12"/>
                  </a:cubicBezTo>
                  <a:cubicBezTo>
                    <a:pt x="19" y="13"/>
                    <a:pt x="20" y="14"/>
                    <a:pt x="21" y="14"/>
                  </a:cubicBezTo>
                  <a:cubicBezTo>
                    <a:pt x="23" y="15"/>
                    <a:pt x="25" y="17"/>
                    <a:pt x="26" y="19"/>
                  </a:cubicBezTo>
                  <a:cubicBezTo>
                    <a:pt x="27" y="20"/>
                    <a:pt x="28" y="20"/>
                    <a:pt x="29" y="21"/>
                  </a:cubicBezTo>
                  <a:cubicBezTo>
                    <a:pt x="29" y="22"/>
                    <a:pt x="30" y="23"/>
                    <a:pt x="31" y="24"/>
                  </a:cubicBezTo>
                  <a:cubicBezTo>
                    <a:pt x="30" y="23"/>
                    <a:pt x="29" y="22"/>
                    <a:pt x="29" y="21"/>
                  </a:cubicBezTo>
                  <a:cubicBezTo>
                    <a:pt x="28" y="20"/>
                    <a:pt x="27" y="19"/>
                    <a:pt x="27" y="18"/>
                  </a:cubicBezTo>
                  <a:cubicBezTo>
                    <a:pt x="25" y="17"/>
                    <a:pt x="23" y="15"/>
                    <a:pt x="22" y="14"/>
                  </a:cubicBezTo>
                  <a:cubicBezTo>
                    <a:pt x="21" y="13"/>
                    <a:pt x="20" y="12"/>
                    <a:pt x="19" y="12"/>
                  </a:cubicBezTo>
                  <a:cubicBezTo>
                    <a:pt x="18" y="11"/>
                    <a:pt x="17" y="11"/>
                    <a:pt x="15" y="10"/>
                  </a:cubicBezTo>
                  <a:cubicBezTo>
                    <a:pt x="15" y="10"/>
                    <a:pt x="15" y="10"/>
                    <a:pt x="15" y="10"/>
                  </a:cubicBezTo>
                  <a:cubicBezTo>
                    <a:pt x="14" y="10"/>
                    <a:pt x="14" y="10"/>
                    <a:pt x="14" y="10"/>
                  </a:cubicBezTo>
                  <a:cubicBezTo>
                    <a:pt x="13" y="9"/>
                    <a:pt x="13" y="9"/>
                    <a:pt x="12" y="9"/>
                  </a:cubicBezTo>
                  <a:cubicBezTo>
                    <a:pt x="12" y="9"/>
                    <a:pt x="11" y="9"/>
                    <a:pt x="11" y="8"/>
                  </a:cubicBezTo>
                  <a:cubicBezTo>
                    <a:pt x="10" y="8"/>
                    <a:pt x="10" y="7"/>
                    <a:pt x="9" y="6"/>
                  </a:cubicBezTo>
                  <a:cubicBezTo>
                    <a:pt x="9" y="5"/>
                    <a:pt x="8" y="5"/>
                    <a:pt x="8" y="4"/>
                  </a:cubicBezTo>
                  <a:cubicBezTo>
                    <a:pt x="8" y="4"/>
                    <a:pt x="8" y="4"/>
                    <a:pt x="8" y="3"/>
                  </a:cubicBezTo>
                  <a:cubicBezTo>
                    <a:pt x="7" y="3"/>
                    <a:pt x="7" y="3"/>
                    <a:pt x="7" y="3"/>
                  </a:cubicBezTo>
                  <a:cubicBezTo>
                    <a:pt x="7" y="3"/>
                    <a:pt x="7" y="3"/>
                    <a:pt x="7" y="3"/>
                  </a:cubicBezTo>
                  <a:cubicBezTo>
                    <a:pt x="6" y="2"/>
                    <a:pt x="5" y="1"/>
                    <a:pt x="4" y="0"/>
                  </a:cubicBezTo>
                  <a:cubicBezTo>
                    <a:pt x="5" y="1"/>
                    <a:pt x="5" y="1"/>
                    <a:pt x="5" y="2"/>
                  </a:cubicBezTo>
                  <a:cubicBezTo>
                    <a:pt x="6" y="2"/>
                    <a:pt x="6" y="3"/>
                    <a:pt x="6" y="3"/>
                  </a:cubicBezTo>
                  <a:cubicBezTo>
                    <a:pt x="7" y="4"/>
                    <a:pt x="7" y="5"/>
                    <a:pt x="8" y="6"/>
                  </a:cubicBezTo>
                  <a:cubicBezTo>
                    <a:pt x="8" y="6"/>
                    <a:pt x="8" y="6"/>
                    <a:pt x="8" y="6"/>
                  </a:cubicBezTo>
                  <a:cubicBezTo>
                    <a:pt x="8" y="6"/>
                    <a:pt x="8" y="7"/>
                    <a:pt x="8" y="7"/>
                  </a:cubicBezTo>
                  <a:cubicBezTo>
                    <a:pt x="8" y="7"/>
                    <a:pt x="8" y="7"/>
                    <a:pt x="8" y="8"/>
                  </a:cubicBezTo>
                  <a:cubicBezTo>
                    <a:pt x="8" y="8"/>
                    <a:pt x="8" y="8"/>
                    <a:pt x="8" y="9"/>
                  </a:cubicBezTo>
                  <a:cubicBezTo>
                    <a:pt x="8" y="9"/>
                    <a:pt x="8" y="10"/>
                    <a:pt x="8" y="10"/>
                  </a:cubicBezTo>
                  <a:cubicBezTo>
                    <a:pt x="8" y="13"/>
                    <a:pt x="8" y="15"/>
                    <a:pt x="8" y="17"/>
                  </a:cubicBezTo>
                  <a:cubicBezTo>
                    <a:pt x="8" y="18"/>
                    <a:pt x="7" y="18"/>
                    <a:pt x="7" y="19"/>
                  </a:cubicBezTo>
                  <a:cubicBezTo>
                    <a:pt x="7" y="19"/>
                    <a:pt x="7" y="20"/>
                    <a:pt x="7" y="20"/>
                  </a:cubicBezTo>
                  <a:cubicBezTo>
                    <a:pt x="6" y="21"/>
                    <a:pt x="6" y="22"/>
                    <a:pt x="5" y="23"/>
                  </a:cubicBezTo>
                  <a:cubicBezTo>
                    <a:pt x="3" y="25"/>
                    <a:pt x="2" y="26"/>
                    <a:pt x="0" y="28"/>
                  </a:cubicBezTo>
                  <a:cubicBezTo>
                    <a:pt x="1" y="27"/>
                    <a:pt x="2" y="27"/>
                    <a:pt x="3" y="26"/>
                  </a:cubicBezTo>
                  <a:cubicBezTo>
                    <a:pt x="4" y="25"/>
                    <a:pt x="4" y="24"/>
                    <a:pt x="5" y="23"/>
                  </a:cubicBezTo>
                  <a:cubicBezTo>
                    <a:pt x="6" y="23"/>
                    <a:pt x="7" y="22"/>
                    <a:pt x="7" y="21"/>
                  </a:cubicBezTo>
                  <a:cubicBezTo>
                    <a:pt x="7" y="20"/>
                    <a:pt x="8" y="19"/>
                    <a:pt x="8" y="19"/>
                  </a:cubicBezTo>
                  <a:cubicBezTo>
                    <a:pt x="8" y="18"/>
                    <a:pt x="8" y="18"/>
                    <a:pt x="8" y="17"/>
                  </a:cubicBezTo>
                  <a:cubicBezTo>
                    <a:pt x="9" y="16"/>
                    <a:pt x="9" y="15"/>
                    <a:pt x="9" y="14"/>
                  </a:cubicBezTo>
                  <a:cubicBezTo>
                    <a:pt x="9" y="13"/>
                    <a:pt x="9" y="11"/>
                    <a:pt x="9" y="10"/>
                  </a:cubicBezTo>
                  <a:cubicBezTo>
                    <a:pt x="9" y="10"/>
                    <a:pt x="9" y="9"/>
                    <a:pt x="9" y="8"/>
                  </a:cubicBezTo>
                  <a:cubicBezTo>
                    <a:pt x="9" y="8"/>
                    <a:pt x="9" y="8"/>
                    <a:pt x="9" y="8"/>
                  </a:cubicBezTo>
                  <a:cubicBezTo>
                    <a:pt x="10" y="10"/>
                    <a:pt x="11" y="12"/>
                    <a:pt x="11" y="14"/>
                  </a:cubicBezTo>
                  <a:cubicBezTo>
                    <a:pt x="12" y="14"/>
                    <a:pt x="12" y="14"/>
                    <a:pt x="12" y="15"/>
                  </a:cubicBezTo>
                  <a:cubicBezTo>
                    <a:pt x="12" y="15"/>
                    <a:pt x="12" y="16"/>
                    <a:pt x="12" y="16"/>
                  </a:cubicBezTo>
                  <a:cubicBezTo>
                    <a:pt x="12" y="17"/>
                    <a:pt x="12" y="18"/>
                    <a:pt x="11" y="20"/>
                  </a:cubicBezTo>
                  <a:cubicBezTo>
                    <a:pt x="11" y="20"/>
                    <a:pt x="11" y="20"/>
                    <a:pt x="11" y="20"/>
                  </a:cubicBezTo>
                  <a:cubicBezTo>
                    <a:pt x="11" y="20"/>
                    <a:pt x="11" y="20"/>
                    <a:pt x="11" y="20"/>
                  </a:cubicBezTo>
                  <a:cubicBezTo>
                    <a:pt x="11" y="21"/>
                    <a:pt x="11" y="21"/>
                    <a:pt x="11" y="21"/>
                  </a:cubicBezTo>
                  <a:cubicBezTo>
                    <a:pt x="11" y="22"/>
                    <a:pt x="10" y="23"/>
                    <a:pt x="10" y="23"/>
                  </a:cubicBezTo>
                  <a:cubicBezTo>
                    <a:pt x="10" y="24"/>
                    <a:pt x="9" y="26"/>
                    <a:pt x="9" y="27"/>
                  </a:cubicBezTo>
                  <a:cubicBezTo>
                    <a:pt x="8" y="29"/>
                    <a:pt x="7" y="32"/>
                    <a:pt x="7" y="34"/>
                  </a:cubicBezTo>
                  <a:cubicBezTo>
                    <a:pt x="7" y="35"/>
                    <a:pt x="7" y="37"/>
                    <a:pt x="7" y="38"/>
                  </a:cubicBezTo>
                  <a:cubicBezTo>
                    <a:pt x="7" y="39"/>
                    <a:pt x="7" y="41"/>
                    <a:pt x="8" y="42"/>
                  </a:cubicBezTo>
                  <a:cubicBezTo>
                    <a:pt x="8" y="41"/>
                    <a:pt x="7" y="39"/>
                    <a:pt x="8" y="3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559"/>
            <p:cNvSpPr>
              <a:spLocks/>
            </p:cNvSpPr>
            <p:nvPr/>
          </p:nvSpPr>
          <p:spPr bwMode="auto">
            <a:xfrm>
              <a:off x="8347054" y="4784752"/>
              <a:ext cx="241301" cy="79376"/>
            </a:xfrm>
            <a:custGeom>
              <a:avLst/>
              <a:gdLst>
                <a:gd name="T0" fmla="*/ 19 w 64"/>
                <a:gd name="T1" fmla="*/ 21 h 21"/>
                <a:gd name="T2" fmla="*/ 23 w 64"/>
                <a:gd name="T3" fmla="*/ 20 h 21"/>
                <a:gd name="T4" fmla="*/ 33 w 64"/>
                <a:gd name="T5" fmla="*/ 16 h 21"/>
                <a:gd name="T6" fmla="*/ 47 w 64"/>
                <a:gd name="T7" fmla="*/ 5 h 21"/>
                <a:gd name="T8" fmla="*/ 58 w 64"/>
                <a:gd name="T9" fmla="*/ 2 h 21"/>
                <a:gd name="T10" fmla="*/ 64 w 64"/>
                <a:gd name="T11" fmla="*/ 0 h 21"/>
                <a:gd name="T12" fmla="*/ 53 w 64"/>
                <a:gd name="T13" fmla="*/ 0 h 21"/>
                <a:gd name="T14" fmla="*/ 24 w 64"/>
                <a:gd name="T15" fmla="*/ 10 h 21"/>
                <a:gd name="T16" fmla="*/ 11 w 64"/>
                <a:gd name="T17" fmla="*/ 13 h 21"/>
                <a:gd name="T18" fmla="*/ 0 w 64"/>
                <a:gd name="T19" fmla="*/ 16 h 21"/>
                <a:gd name="T20" fmla="*/ 0 w 64"/>
                <a:gd name="T21" fmla="*/ 16 h 21"/>
                <a:gd name="T22" fmla="*/ 19 w 64"/>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1">
                  <a:moveTo>
                    <a:pt x="19" y="21"/>
                  </a:moveTo>
                  <a:cubicBezTo>
                    <a:pt x="20" y="21"/>
                    <a:pt x="21" y="21"/>
                    <a:pt x="23" y="20"/>
                  </a:cubicBezTo>
                  <a:cubicBezTo>
                    <a:pt x="26" y="19"/>
                    <a:pt x="30" y="17"/>
                    <a:pt x="33" y="16"/>
                  </a:cubicBezTo>
                  <a:cubicBezTo>
                    <a:pt x="38" y="13"/>
                    <a:pt x="43" y="9"/>
                    <a:pt x="47" y="5"/>
                  </a:cubicBezTo>
                  <a:cubicBezTo>
                    <a:pt x="51" y="3"/>
                    <a:pt x="54" y="2"/>
                    <a:pt x="58" y="2"/>
                  </a:cubicBezTo>
                  <a:cubicBezTo>
                    <a:pt x="60" y="1"/>
                    <a:pt x="62" y="1"/>
                    <a:pt x="64" y="0"/>
                  </a:cubicBezTo>
                  <a:cubicBezTo>
                    <a:pt x="60" y="0"/>
                    <a:pt x="55" y="0"/>
                    <a:pt x="53" y="0"/>
                  </a:cubicBezTo>
                  <a:cubicBezTo>
                    <a:pt x="43" y="1"/>
                    <a:pt x="34" y="6"/>
                    <a:pt x="24" y="10"/>
                  </a:cubicBezTo>
                  <a:cubicBezTo>
                    <a:pt x="20" y="11"/>
                    <a:pt x="16" y="12"/>
                    <a:pt x="11" y="13"/>
                  </a:cubicBezTo>
                  <a:cubicBezTo>
                    <a:pt x="8" y="14"/>
                    <a:pt x="4" y="15"/>
                    <a:pt x="0" y="16"/>
                  </a:cubicBezTo>
                  <a:cubicBezTo>
                    <a:pt x="0" y="16"/>
                    <a:pt x="0" y="16"/>
                    <a:pt x="0" y="16"/>
                  </a:cubicBezTo>
                  <a:cubicBezTo>
                    <a:pt x="7" y="16"/>
                    <a:pt x="13" y="19"/>
                    <a:pt x="19" y="2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4" name="Picture 156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404205" y="4772052"/>
              <a:ext cx="203201"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156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8332767" y="4700614"/>
              <a:ext cx="282577" cy="158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562"/>
            <p:cNvSpPr>
              <a:spLocks/>
            </p:cNvSpPr>
            <p:nvPr/>
          </p:nvSpPr>
          <p:spPr bwMode="auto">
            <a:xfrm>
              <a:off x="8385155" y="4765702"/>
              <a:ext cx="104776" cy="52388"/>
            </a:xfrm>
            <a:custGeom>
              <a:avLst/>
              <a:gdLst>
                <a:gd name="T0" fmla="*/ 15 w 28"/>
                <a:gd name="T1" fmla="*/ 13 h 14"/>
                <a:gd name="T2" fmla="*/ 28 w 28"/>
                <a:gd name="T3" fmla="*/ 8 h 14"/>
                <a:gd name="T4" fmla="*/ 21 w 28"/>
                <a:gd name="T5" fmla="*/ 9 h 14"/>
                <a:gd name="T6" fmla="*/ 15 w 28"/>
                <a:gd name="T7" fmla="*/ 4 h 14"/>
                <a:gd name="T8" fmla="*/ 11 w 28"/>
                <a:gd name="T9" fmla="*/ 0 h 14"/>
                <a:gd name="T10" fmla="*/ 0 w 28"/>
                <a:gd name="T11" fmla="*/ 12 h 14"/>
                <a:gd name="T12" fmla="*/ 15 w 28"/>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28" h="14">
                  <a:moveTo>
                    <a:pt x="15" y="13"/>
                  </a:moveTo>
                  <a:cubicBezTo>
                    <a:pt x="20" y="12"/>
                    <a:pt x="24" y="10"/>
                    <a:pt x="28" y="8"/>
                  </a:cubicBezTo>
                  <a:cubicBezTo>
                    <a:pt x="26" y="9"/>
                    <a:pt x="24" y="9"/>
                    <a:pt x="21" y="9"/>
                  </a:cubicBezTo>
                  <a:cubicBezTo>
                    <a:pt x="18" y="9"/>
                    <a:pt x="16" y="6"/>
                    <a:pt x="15" y="4"/>
                  </a:cubicBezTo>
                  <a:cubicBezTo>
                    <a:pt x="14" y="3"/>
                    <a:pt x="13" y="1"/>
                    <a:pt x="11" y="0"/>
                  </a:cubicBezTo>
                  <a:cubicBezTo>
                    <a:pt x="7" y="3"/>
                    <a:pt x="4" y="8"/>
                    <a:pt x="0" y="12"/>
                  </a:cubicBezTo>
                  <a:cubicBezTo>
                    <a:pt x="5" y="14"/>
                    <a:pt x="11" y="13"/>
                    <a:pt x="15"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563"/>
            <p:cNvSpPr>
              <a:spLocks/>
            </p:cNvSpPr>
            <p:nvPr/>
          </p:nvSpPr>
          <p:spPr bwMode="auto">
            <a:xfrm>
              <a:off x="8493105" y="4759352"/>
              <a:ext cx="207964" cy="119063"/>
            </a:xfrm>
            <a:custGeom>
              <a:avLst/>
              <a:gdLst>
                <a:gd name="T0" fmla="*/ 25 w 55"/>
                <a:gd name="T1" fmla="*/ 7 h 32"/>
                <a:gd name="T2" fmla="*/ 20 w 55"/>
                <a:gd name="T3" fmla="*/ 13 h 32"/>
                <a:gd name="T4" fmla="*/ 15 w 55"/>
                <a:gd name="T5" fmla="*/ 20 h 32"/>
                <a:gd name="T6" fmla="*/ 0 w 55"/>
                <a:gd name="T7" fmla="*/ 32 h 32"/>
                <a:gd name="T8" fmla="*/ 0 w 55"/>
                <a:gd name="T9" fmla="*/ 32 h 32"/>
                <a:gd name="T10" fmla="*/ 20 w 55"/>
                <a:gd name="T11" fmla="*/ 25 h 32"/>
                <a:gd name="T12" fmla="*/ 28 w 55"/>
                <a:gd name="T13" fmla="*/ 7 h 32"/>
                <a:gd name="T14" fmla="*/ 40 w 55"/>
                <a:gd name="T15" fmla="*/ 5 h 32"/>
                <a:gd name="T16" fmla="*/ 48 w 55"/>
                <a:gd name="T17" fmla="*/ 4 h 32"/>
                <a:gd name="T18" fmla="*/ 55 w 55"/>
                <a:gd name="T19" fmla="*/ 2 h 32"/>
                <a:gd name="T20" fmla="*/ 53 w 55"/>
                <a:gd name="T21" fmla="*/ 0 h 32"/>
                <a:gd name="T22" fmla="*/ 48 w 55"/>
                <a:gd name="T23" fmla="*/ 3 h 32"/>
                <a:gd name="T24" fmla="*/ 39 w 55"/>
                <a:gd name="T25" fmla="*/ 4 h 32"/>
                <a:gd name="T26" fmla="*/ 28 w 55"/>
                <a:gd name="T27" fmla="*/ 6 h 32"/>
                <a:gd name="T28" fmla="*/ 25 w 55"/>
                <a:gd name="T29"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32">
                  <a:moveTo>
                    <a:pt x="25" y="7"/>
                  </a:moveTo>
                  <a:cubicBezTo>
                    <a:pt x="23" y="8"/>
                    <a:pt x="21" y="11"/>
                    <a:pt x="20" y="13"/>
                  </a:cubicBezTo>
                  <a:cubicBezTo>
                    <a:pt x="17" y="15"/>
                    <a:pt x="17" y="18"/>
                    <a:pt x="15" y="20"/>
                  </a:cubicBezTo>
                  <a:cubicBezTo>
                    <a:pt x="11" y="26"/>
                    <a:pt x="7" y="30"/>
                    <a:pt x="0" y="32"/>
                  </a:cubicBezTo>
                  <a:cubicBezTo>
                    <a:pt x="0" y="32"/>
                    <a:pt x="0" y="32"/>
                    <a:pt x="0" y="32"/>
                  </a:cubicBezTo>
                  <a:cubicBezTo>
                    <a:pt x="7" y="32"/>
                    <a:pt x="14" y="29"/>
                    <a:pt x="20" y="25"/>
                  </a:cubicBezTo>
                  <a:cubicBezTo>
                    <a:pt x="23" y="22"/>
                    <a:pt x="30" y="14"/>
                    <a:pt x="28" y="7"/>
                  </a:cubicBezTo>
                  <a:cubicBezTo>
                    <a:pt x="32" y="4"/>
                    <a:pt x="36" y="5"/>
                    <a:pt x="40" y="5"/>
                  </a:cubicBezTo>
                  <a:cubicBezTo>
                    <a:pt x="43" y="5"/>
                    <a:pt x="45" y="5"/>
                    <a:pt x="48" y="4"/>
                  </a:cubicBezTo>
                  <a:cubicBezTo>
                    <a:pt x="51" y="4"/>
                    <a:pt x="53" y="3"/>
                    <a:pt x="55" y="2"/>
                  </a:cubicBezTo>
                  <a:cubicBezTo>
                    <a:pt x="54" y="1"/>
                    <a:pt x="54" y="1"/>
                    <a:pt x="53" y="0"/>
                  </a:cubicBezTo>
                  <a:cubicBezTo>
                    <a:pt x="52" y="1"/>
                    <a:pt x="50" y="3"/>
                    <a:pt x="48" y="3"/>
                  </a:cubicBezTo>
                  <a:cubicBezTo>
                    <a:pt x="45" y="4"/>
                    <a:pt x="42" y="4"/>
                    <a:pt x="39" y="4"/>
                  </a:cubicBezTo>
                  <a:cubicBezTo>
                    <a:pt x="35" y="4"/>
                    <a:pt x="31" y="4"/>
                    <a:pt x="28" y="6"/>
                  </a:cubicBezTo>
                  <a:cubicBezTo>
                    <a:pt x="27" y="6"/>
                    <a:pt x="26" y="6"/>
                    <a:pt x="25"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564"/>
            <p:cNvSpPr>
              <a:spLocks noEditPoints="1"/>
            </p:cNvSpPr>
            <p:nvPr/>
          </p:nvSpPr>
          <p:spPr bwMode="auto">
            <a:xfrm>
              <a:off x="8358167" y="4746652"/>
              <a:ext cx="241301" cy="128588"/>
            </a:xfrm>
            <a:custGeom>
              <a:avLst/>
              <a:gdLst>
                <a:gd name="T0" fmla="*/ 38 w 64"/>
                <a:gd name="T1" fmla="*/ 8 h 34"/>
                <a:gd name="T2" fmla="*/ 45 w 64"/>
                <a:gd name="T3" fmla="*/ 9 h 34"/>
                <a:gd name="T4" fmla="*/ 38 w 64"/>
                <a:gd name="T5" fmla="*/ 11 h 34"/>
                <a:gd name="T6" fmla="*/ 34 w 64"/>
                <a:gd name="T7" fmla="*/ 13 h 34"/>
                <a:gd name="T8" fmla="*/ 29 w 64"/>
                <a:gd name="T9" fmla="*/ 14 h 34"/>
                <a:gd name="T10" fmla="*/ 25 w 64"/>
                <a:gd name="T11" fmla="*/ 11 h 34"/>
                <a:gd name="T12" fmla="*/ 24 w 64"/>
                <a:gd name="T13" fmla="*/ 11 h 34"/>
                <a:gd name="T14" fmla="*/ 21 w 64"/>
                <a:gd name="T15" fmla="*/ 8 h 34"/>
                <a:gd name="T16" fmla="*/ 22 w 64"/>
                <a:gd name="T17" fmla="*/ 10 h 34"/>
                <a:gd name="T18" fmla="*/ 24 w 64"/>
                <a:gd name="T19" fmla="*/ 11 h 34"/>
                <a:gd name="T20" fmla="*/ 26 w 64"/>
                <a:gd name="T21" fmla="*/ 14 h 34"/>
                <a:gd name="T22" fmla="*/ 29 w 64"/>
                <a:gd name="T23" fmla="*/ 15 h 34"/>
                <a:gd name="T24" fmla="*/ 27 w 64"/>
                <a:gd name="T25" fmla="*/ 16 h 34"/>
                <a:gd name="T26" fmla="*/ 19 w 64"/>
                <a:gd name="T27" fmla="*/ 18 h 34"/>
                <a:gd name="T28" fmla="*/ 14 w 64"/>
                <a:gd name="T29" fmla="*/ 18 h 34"/>
                <a:gd name="T30" fmla="*/ 9 w 64"/>
                <a:gd name="T31" fmla="*/ 17 h 34"/>
                <a:gd name="T32" fmla="*/ 20 w 64"/>
                <a:gd name="T33" fmla="*/ 19 h 34"/>
                <a:gd name="T34" fmla="*/ 19 w 64"/>
                <a:gd name="T35" fmla="*/ 20 h 34"/>
                <a:gd name="T36" fmla="*/ 8 w 64"/>
                <a:gd name="T37" fmla="*/ 23 h 34"/>
                <a:gd name="T38" fmla="*/ 16 w 64"/>
                <a:gd name="T39" fmla="*/ 22 h 34"/>
                <a:gd name="T40" fmla="*/ 24 w 64"/>
                <a:gd name="T41" fmla="*/ 19 h 34"/>
                <a:gd name="T42" fmla="*/ 39 w 64"/>
                <a:gd name="T43" fmla="*/ 13 h 34"/>
                <a:gd name="T44" fmla="*/ 46 w 64"/>
                <a:gd name="T45" fmla="*/ 11 h 34"/>
                <a:gd name="T46" fmla="*/ 53 w 64"/>
                <a:gd name="T47" fmla="*/ 11 h 34"/>
                <a:gd name="T48" fmla="*/ 46 w 64"/>
                <a:gd name="T49" fmla="*/ 14 h 34"/>
                <a:gd name="T50" fmla="*/ 39 w 64"/>
                <a:gd name="T51" fmla="*/ 19 h 34"/>
                <a:gd name="T52" fmla="*/ 29 w 64"/>
                <a:gd name="T53" fmla="*/ 26 h 34"/>
                <a:gd name="T54" fmla="*/ 19 w 64"/>
                <a:gd name="T55" fmla="*/ 30 h 34"/>
                <a:gd name="T56" fmla="*/ 35 w 64"/>
                <a:gd name="T57" fmla="*/ 23 h 34"/>
                <a:gd name="T58" fmla="*/ 44 w 64"/>
                <a:gd name="T59" fmla="*/ 16 h 34"/>
                <a:gd name="T60" fmla="*/ 49 w 64"/>
                <a:gd name="T61" fmla="*/ 14 h 34"/>
                <a:gd name="T62" fmla="*/ 57 w 64"/>
                <a:gd name="T63" fmla="*/ 11 h 34"/>
                <a:gd name="T64" fmla="*/ 59 w 64"/>
                <a:gd name="T65" fmla="*/ 11 h 34"/>
                <a:gd name="T66" fmla="*/ 53 w 64"/>
                <a:gd name="T67" fmla="*/ 19 h 34"/>
                <a:gd name="T68" fmla="*/ 46 w 64"/>
                <a:gd name="T69" fmla="*/ 29 h 34"/>
                <a:gd name="T70" fmla="*/ 39 w 64"/>
                <a:gd name="T71" fmla="*/ 34 h 34"/>
                <a:gd name="T72" fmla="*/ 49 w 64"/>
                <a:gd name="T73" fmla="*/ 27 h 34"/>
                <a:gd name="T74" fmla="*/ 51 w 64"/>
                <a:gd name="T75" fmla="*/ 24 h 34"/>
                <a:gd name="T76" fmla="*/ 56 w 64"/>
                <a:gd name="T77" fmla="*/ 16 h 34"/>
                <a:gd name="T78" fmla="*/ 61 w 64"/>
                <a:gd name="T79" fmla="*/ 11 h 34"/>
                <a:gd name="T80" fmla="*/ 63 w 64"/>
                <a:gd name="T81" fmla="*/ 9 h 34"/>
                <a:gd name="T82" fmla="*/ 58 w 64"/>
                <a:gd name="T83" fmla="*/ 9 h 34"/>
                <a:gd name="T84" fmla="*/ 55 w 64"/>
                <a:gd name="T85" fmla="*/ 9 h 34"/>
                <a:gd name="T86" fmla="*/ 53 w 64"/>
                <a:gd name="T87" fmla="*/ 7 h 34"/>
                <a:gd name="T88" fmla="*/ 53 w 64"/>
                <a:gd name="T89" fmla="*/ 6 h 34"/>
                <a:gd name="T90" fmla="*/ 48 w 64"/>
                <a:gd name="T91" fmla="*/ 2 h 34"/>
                <a:gd name="T92" fmla="*/ 44 w 64"/>
                <a:gd name="T93" fmla="*/ 0 h 34"/>
                <a:gd name="T94" fmla="*/ 47 w 64"/>
                <a:gd name="T95" fmla="*/ 3 h 34"/>
                <a:gd name="T96" fmla="*/ 52 w 64"/>
                <a:gd name="T97" fmla="*/ 7 h 34"/>
                <a:gd name="T98" fmla="*/ 52 w 64"/>
                <a:gd name="T99" fmla="*/ 7 h 34"/>
                <a:gd name="T100" fmla="*/ 54 w 64"/>
                <a:gd name="T101" fmla="*/ 9 h 34"/>
                <a:gd name="T102" fmla="*/ 46 w 64"/>
                <a:gd name="T103" fmla="*/ 8 h 34"/>
                <a:gd name="T104" fmla="*/ 38 w 64"/>
                <a:gd name="T105" fmla="*/ 7 h 34"/>
                <a:gd name="T106" fmla="*/ 34 w 64"/>
                <a:gd name="T107" fmla="*/ 5 h 34"/>
                <a:gd name="T108" fmla="*/ 28 w 64"/>
                <a:gd name="T109" fmla="*/ 2 h 34"/>
                <a:gd name="T110" fmla="*/ 36 w 64"/>
                <a:gd name="T111" fmla="*/ 7 h 34"/>
                <a:gd name="T112" fmla="*/ 29 w 64"/>
                <a:gd name="T113" fmla="*/ 15 h 34"/>
                <a:gd name="T114" fmla="*/ 30 w 64"/>
                <a:gd name="T115"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34">
                  <a:moveTo>
                    <a:pt x="36" y="7"/>
                  </a:moveTo>
                  <a:cubicBezTo>
                    <a:pt x="37" y="7"/>
                    <a:pt x="38" y="8"/>
                    <a:pt x="38" y="8"/>
                  </a:cubicBezTo>
                  <a:cubicBezTo>
                    <a:pt x="40" y="8"/>
                    <a:pt x="40" y="8"/>
                    <a:pt x="40" y="8"/>
                  </a:cubicBezTo>
                  <a:cubicBezTo>
                    <a:pt x="41" y="8"/>
                    <a:pt x="43" y="9"/>
                    <a:pt x="45" y="9"/>
                  </a:cubicBezTo>
                  <a:cubicBezTo>
                    <a:pt x="44" y="9"/>
                    <a:pt x="43" y="9"/>
                    <a:pt x="42" y="10"/>
                  </a:cubicBezTo>
                  <a:cubicBezTo>
                    <a:pt x="41" y="10"/>
                    <a:pt x="39" y="11"/>
                    <a:pt x="38" y="11"/>
                  </a:cubicBezTo>
                  <a:cubicBezTo>
                    <a:pt x="37" y="12"/>
                    <a:pt x="35" y="12"/>
                    <a:pt x="34" y="13"/>
                  </a:cubicBezTo>
                  <a:cubicBezTo>
                    <a:pt x="34" y="13"/>
                    <a:pt x="34" y="13"/>
                    <a:pt x="34" y="13"/>
                  </a:cubicBezTo>
                  <a:cubicBezTo>
                    <a:pt x="33" y="13"/>
                    <a:pt x="32" y="13"/>
                    <a:pt x="31" y="14"/>
                  </a:cubicBezTo>
                  <a:cubicBezTo>
                    <a:pt x="30" y="14"/>
                    <a:pt x="30" y="14"/>
                    <a:pt x="29" y="14"/>
                  </a:cubicBezTo>
                  <a:cubicBezTo>
                    <a:pt x="28" y="14"/>
                    <a:pt x="27" y="13"/>
                    <a:pt x="27" y="13"/>
                  </a:cubicBezTo>
                  <a:cubicBezTo>
                    <a:pt x="26" y="12"/>
                    <a:pt x="25" y="12"/>
                    <a:pt x="25" y="11"/>
                  </a:cubicBezTo>
                  <a:cubicBezTo>
                    <a:pt x="24" y="11"/>
                    <a:pt x="24" y="11"/>
                    <a:pt x="24" y="11"/>
                  </a:cubicBezTo>
                  <a:cubicBezTo>
                    <a:pt x="24" y="11"/>
                    <a:pt x="24" y="11"/>
                    <a:pt x="24" y="11"/>
                  </a:cubicBezTo>
                  <a:cubicBezTo>
                    <a:pt x="23" y="10"/>
                    <a:pt x="23" y="10"/>
                    <a:pt x="23" y="10"/>
                  </a:cubicBezTo>
                  <a:cubicBezTo>
                    <a:pt x="22" y="9"/>
                    <a:pt x="22" y="8"/>
                    <a:pt x="21" y="8"/>
                  </a:cubicBezTo>
                  <a:cubicBezTo>
                    <a:pt x="21" y="7"/>
                    <a:pt x="20" y="6"/>
                    <a:pt x="20" y="6"/>
                  </a:cubicBezTo>
                  <a:cubicBezTo>
                    <a:pt x="20" y="7"/>
                    <a:pt x="21" y="9"/>
                    <a:pt x="22" y="10"/>
                  </a:cubicBezTo>
                  <a:cubicBezTo>
                    <a:pt x="23" y="10"/>
                    <a:pt x="23" y="11"/>
                    <a:pt x="23" y="11"/>
                  </a:cubicBezTo>
                  <a:cubicBezTo>
                    <a:pt x="23" y="11"/>
                    <a:pt x="24" y="11"/>
                    <a:pt x="24" y="11"/>
                  </a:cubicBezTo>
                  <a:cubicBezTo>
                    <a:pt x="24" y="12"/>
                    <a:pt x="24" y="12"/>
                    <a:pt x="24" y="12"/>
                  </a:cubicBezTo>
                  <a:cubicBezTo>
                    <a:pt x="25" y="12"/>
                    <a:pt x="25" y="13"/>
                    <a:pt x="26" y="14"/>
                  </a:cubicBezTo>
                  <a:cubicBezTo>
                    <a:pt x="27" y="14"/>
                    <a:pt x="28" y="15"/>
                    <a:pt x="29" y="15"/>
                  </a:cubicBezTo>
                  <a:cubicBezTo>
                    <a:pt x="29" y="15"/>
                    <a:pt x="29" y="15"/>
                    <a:pt x="29" y="15"/>
                  </a:cubicBezTo>
                  <a:cubicBezTo>
                    <a:pt x="29" y="15"/>
                    <a:pt x="29" y="15"/>
                    <a:pt x="28" y="15"/>
                  </a:cubicBezTo>
                  <a:cubicBezTo>
                    <a:pt x="28" y="16"/>
                    <a:pt x="27" y="16"/>
                    <a:pt x="27" y="16"/>
                  </a:cubicBezTo>
                  <a:cubicBezTo>
                    <a:pt x="26" y="16"/>
                    <a:pt x="25" y="17"/>
                    <a:pt x="25" y="17"/>
                  </a:cubicBezTo>
                  <a:cubicBezTo>
                    <a:pt x="23" y="17"/>
                    <a:pt x="21" y="18"/>
                    <a:pt x="19" y="18"/>
                  </a:cubicBezTo>
                  <a:cubicBezTo>
                    <a:pt x="19" y="18"/>
                    <a:pt x="18" y="18"/>
                    <a:pt x="17" y="18"/>
                  </a:cubicBezTo>
                  <a:cubicBezTo>
                    <a:pt x="16" y="18"/>
                    <a:pt x="15" y="18"/>
                    <a:pt x="14" y="18"/>
                  </a:cubicBezTo>
                  <a:cubicBezTo>
                    <a:pt x="13" y="18"/>
                    <a:pt x="12" y="18"/>
                    <a:pt x="12" y="18"/>
                  </a:cubicBezTo>
                  <a:cubicBezTo>
                    <a:pt x="11" y="18"/>
                    <a:pt x="10" y="17"/>
                    <a:pt x="9" y="17"/>
                  </a:cubicBezTo>
                  <a:cubicBezTo>
                    <a:pt x="11" y="18"/>
                    <a:pt x="12" y="18"/>
                    <a:pt x="14" y="19"/>
                  </a:cubicBezTo>
                  <a:cubicBezTo>
                    <a:pt x="16" y="19"/>
                    <a:pt x="18" y="19"/>
                    <a:pt x="20" y="19"/>
                  </a:cubicBezTo>
                  <a:cubicBezTo>
                    <a:pt x="21" y="19"/>
                    <a:pt x="22" y="19"/>
                    <a:pt x="23" y="18"/>
                  </a:cubicBezTo>
                  <a:cubicBezTo>
                    <a:pt x="22" y="19"/>
                    <a:pt x="21" y="19"/>
                    <a:pt x="19" y="20"/>
                  </a:cubicBezTo>
                  <a:cubicBezTo>
                    <a:pt x="18" y="20"/>
                    <a:pt x="17" y="21"/>
                    <a:pt x="16" y="21"/>
                  </a:cubicBezTo>
                  <a:cubicBezTo>
                    <a:pt x="13" y="22"/>
                    <a:pt x="10" y="23"/>
                    <a:pt x="8" y="23"/>
                  </a:cubicBezTo>
                  <a:cubicBezTo>
                    <a:pt x="5" y="24"/>
                    <a:pt x="2" y="25"/>
                    <a:pt x="0" y="25"/>
                  </a:cubicBezTo>
                  <a:cubicBezTo>
                    <a:pt x="5" y="25"/>
                    <a:pt x="11" y="24"/>
                    <a:pt x="16" y="22"/>
                  </a:cubicBezTo>
                  <a:cubicBezTo>
                    <a:pt x="17" y="22"/>
                    <a:pt x="19" y="21"/>
                    <a:pt x="20" y="21"/>
                  </a:cubicBezTo>
                  <a:cubicBezTo>
                    <a:pt x="21" y="20"/>
                    <a:pt x="22" y="20"/>
                    <a:pt x="24" y="19"/>
                  </a:cubicBezTo>
                  <a:cubicBezTo>
                    <a:pt x="26" y="18"/>
                    <a:pt x="29" y="17"/>
                    <a:pt x="31" y="16"/>
                  </a:cubicBezTo>
                  <a:cubicBezTo>
                    <a:pt x="34" y="15"/>
                    <a:pt x="36" y="14"/>
                    <a:pt x="39" y="13"/>
                  </a:cubicBezTo>
                  <a:cubicBezTo>
                    <a:pt x="40" y="12"/>
                    <a:pt x="41" y="12"/>
                    <a:pt x="42" y="11"/>
                  </a:cubicBezTo>
                  <a:cubicBezTo>
                    <a:pt x="44" y="11"/>
                    <a:pt x="45" y="11"/>
                    <a:pt x="46" y="11"/>
                  </a:cubicBezTo>
                  <a:cubicBezTo>
                    <a:pt x="48" y="11"/>
                    <a:pt x="49" y="11"/>
                    <a:pt x="50" y="11"/>
                  </a:cubicBezTo>
                  <a:cubicBezTo>
                    <a:pt x="51" y="11"/>
                    <a:pt x="52" y="11"/>
                    <a:pt x="53" y="11"/>
                  </a:cubicBezTo>
                  <a:cubicBezTo>
                    <a:pt x="52" y="12"/>
                    <a:pt x="50" y="12"/>
                    <a:pt x="49" y="13"/>
                  </a:cubicBezTo>
                  <a:cubicBezTo>
                    <a:pt x="48" y="13"/>
                    <a:pt x="47" y="14"/>
                    <a:pt x="46" y="14"/>
                  </a:cubicBezTo>
                  <a:cubicBezTo>
                    <a:pt x="45" y="14"/>
                    <a:pt x="44" y="15"/>
                    <a:pt x="43" y="15"/>
                  </a:cubicBezTo>
                  <a:cubicBezTo>
                    <a:pt x="42" y="16"/>
                    <a:pt x="40" y="18"/>
                    <a:pt x="39" y="19"/>
                  </a:cubicBezTo>
                  <a:cubicBezTo>
                    <a:pt x="37" y="20"/>
                    <a:pt x="36" y="22"/>
                    <a:pt x="34" y="23"/>
                  </a:cubicBezTo>
                  <a:cubicBezTo>
                    <a:pt x="33" y="24"/>
                    <a:pt x="31" y="25"/>
                    <a:pt x="29" y="26"/>
                  </a:cubicBezTo>
                  <a:cubicBezTo>
                    <a:pt x="28" y="27"/>
                    <a:pt x="26" y="28"/>
                    <a:pt x="24" y="29"/>
                  </a:cubicBezTo>
                  <a:cubicBezTo>
                    <a:pt x="22" y="29"/>
                    <a:pt x="20" y="30"/>
                    <a:pt x="19" y="30"/>
                  </a:cubicBezTo>
                  <a:cubicBezTo>
                    <a:pt x="22" y="30"/>
                    <a:pt x="26" y="28"/>
                    <a:pt x="30" y="27"/>
                  </a:cubicBezTo>
                  <a:cubicBezTo>
                    <a:pt x="31" y="26"/>
                    <a:pt x="33" y="25"/>
                    <a:pt x="35" y="23"/>
                  </a:cubicBezTo>
                  <a:cubicBezTo>
                    <a:pt x="36" y="22"/>
                    <a:pt x="38" y="21"/>
                    <a:pt x="39" y="20"/>
                  </a:cubicBezTo>
                  <a:cubicBezTo>
                    <a:pt x="41" y="19"/>
                    <a:pt x="42" y="17"/>
                    <a:pt x="44" y="16"/>
                  </a:cubicBezTo>
                  <a:cubicBezTo>
                    <a:pt x="45" y="16"/>
                    <a:pt x="46" y="15"/>
                    <a:pt x="47" y="15"/>
                  </a:cubicBezTo>
                  <a:cubicBezTo>
                    <a:pt x="47" y="15"/>
                    <a:pt x="48" y="14"/>
                    <a:pt x="49" y="14"/>
                  </a:cubicBezTo>
                  <a:cubicBezTo>
                    <a:pt x="51" y="13"/>
                    <a:pt x="53" y="13"/>
                    <a:pt x="55" y="12"/>
                  </a:cubicBezTo>
                  <a:cubicBezTo>
                    <a:pt x="56" y="12"/>
                    <a:pt x="57" y="11"/>
                    <a:pt x="57" y="11"/>
                  </a:cubicBezTo>
                  <a:cubicBezTo>
                    <a:pt x="58" y="11"/>
                    <a:pt x="58" y="11"/>
                    <a:pt x="58" y="11"/>
                  </a:cubicBezTo>
                  <a:cubicBezTo>
                    <a:pt x="59" y="11"/>
                    <a:pt x="59" y="11"/>
                    <a:pt x="59" y="11"/>
                  </a:cubicBezTo>
                  <a:cubicBezTo>
                    <a:pt x="57" y="13"/>
                    <a:pt x="56" y="14"/>
                    <a:pt x="55" y="16"/>
                  </a:cubicBezTo>
                  <a:cubicBezTo>
                    <a:pt x="54" y="17"/>
                    <a:pt x="53" y="18"/>
                    <a:pt x="53" y="19"/>
                  </a:cubicBezTo>
                  <a:cubicBezTo>
                    <a:pt x="52" y="20"/>
                    <a:pt x="51" y="22"/>
                    <a:pt x="51" y="23"/>
                  </a:cubicBezTo>
                  <a:cubicBezTo>
                    <a:pt x="50" y="25"/>
                    <a:pt x="48" y="28"/>
                    <a:pt x="46" y="29"/>
                  </a:cubicBezTo>
                  <a:cubicBezTo>
                    <a:pt x="45" y="30"/>
                    <a:pt x="44" y="31"/>
                    <a:pt x="43" y="32"/>
                  </a:cubicBezTo>
                  <a:cubicBezTo>
                    <a:pt x="42" y="33"/>
                    <a:pt x="40" y="34"/>
                    <a:pt x="39" y="34"/>
                  </a:cubicBezTo>
                  <a:cubicBezTo>
                    <a:pt x="42" y="33"/>
                    <a:pt x="44" y="32"/>
                    <a:pt x="46" y="30"/>
                  </a:cubicBezTo>
                  <a:cubicBezTo>
                    <a:pt x="47" y="29"/>
                    <a:pt x="48" y="28"/>
                    <a:pt x="49" y="27"/>
                  </a:cubicBezTo>
                  <a:cubicBezTo>
                    <a:pt x="50" y="26"/>
                    <a:pt x="50" y="26"/>
                    <a:pt x="51" y="25"/>
                  </a:cubicBezTo>
                  <a:cubicBezTo>
                    <a:pt x="51" y="25"/>
                    <a:pt x="51" y="25"/>
                    <a:pt x="51" y="24"/>
                  </a:cubicBezTo>
                  <a:cubicBezTo>
                    <a:pt x="51" y="24"/>
                    <a:pt x="52" y="24"/>
                    <a:pt x="52" y="23"/>
                  </a:cubicBezTo>
                  <a:cubicBezTo>
                    <a:pt x="53" y="21"/>
                    <a:pt x="54" y="19"/>
                    <a:pt x="56" y="16"/>
                  </a:cubicBezTo>
                  <a:cubicBezTo>
                    <a:pt x="57" y="15"/>
                    <a:pt x="58" y="14"/>
                    <a:pt x="59" y="13"/>
                  </a:cubicBezTo>
                  <a:cubicBezTo>
                    <a:pt x="59" y="12"/>
                    <a:pt x="60" y="12"/>
                    <a:pt x="61" y="11"/>
                  </a:cubicBezTo>
                  <a:cubicBezTo>
                    <a:pt x="61" y="11"/>
                    <a:pt x="62" y="11"/>
                    <a:pt x="63" y="10"/>
                  </a:cubicBezTo>
                  <a:cubicBezTo>
                    <a:pt x="63" y="10"/>
                    <a:pt x="64" y="10"/>
                    <a:pt x="63" y="9"/>
                  </a:cubicBezTo>
                  <a:cubicBezTo>
                    <a:pt x="63" y="9"/>
                    <a:pt x="63" y="8"/>
                    <a:pt x="62" y="8"/>
                  </a:cubicBezTo>
                  <a:cubicBezTo>
                    <a:pt x="61" y="9"/>
                    <a:pt x="60" y="9"/>
                    <a:pt x="58" y="9"/>
                  </a:cubicBezTo>
                  <a:cubicBezTo>
                    <a:pt x="57" y="9"/>
                    <a:pt x="57" y="9"/>
                    <a:pt x="56" y="9"/>
                  </a:cubicBezTo>
                  <a:cubicBezTo>
                    <a:pt x="56" y="9"/>
                    <a:pt x="56" y="9"/>
                    <a:pt x="55" y="9"/>
                  </a:cubicBezTo>
                  <a:cubicBezTo>
                    <a:pt x="55" y="8"/>
                    <a:pt x="54" y="8"/>
                    <a:pt x="54" y="7"/>
                  </a:cubicBezTo>
                  <a:cubicBezTo>
                    <a:pt x="54" y="7"/>
                    <a:pt x="54" y="7"/>
                    <a:pt x="53" y="7"/>
                  </a:cubicBezTo>
                  <a:cubicBezTo>
                    <a:pt x="53" y="6"/>
                    <a:pt x="53" y="6"/>
                    <a:pt x="53" y="6"/>
                  </a:cubicBezTo>
                  <a:cubicBezTo>
                    <a:pt x="53" y="6"/>
                    <a:pt x="53" y="6"/>
                    <a:pt x="53" y="6"/>
                  </a:cubicBezTo>
                  <a:cubicBezTo>
                    <a:pt x="52" y="5"/>
                    <a:pt x="52" y="5"/>
                    <a:pt x="51" y="4"/>
                  </a:cubicBezTo>
                  <a:cubicBezTo>
                    <a:pt x="50" y="4"/>
                    <a:pt x="49" y="3"/>
                    <a:pt x="48" y="2"/>
                  </a:cubicBezTo>
                  <a:cubicBezTo>
                    <a:pt x="47" y="2"/>
                    <a:pt x="46" y="2"/>
                    <a:pt x="46" y="1"/>
                  </a:cubicBezTo>
                  <a:cubicBezTo>
                    <a:pt x="45" y="1"/>
                    <a:pt x="45" y="1"/>
                    <a:pt x="44" y="0"/>
                  </a:cubicBezTo>
                  <a:cubicBezTo>
                    <a:pt x="45" y="1"/>
                    <a:pt x="45" y="1"/>
                    <a:pt x="46" y="1"/>
                  </a:cubicBezTo>
                  <a:cubicBezTo>
                    <a:pt x="46" y="2"/>
                    <a:pt x="47" y="2"/>
                    <a:pt x="47" y="3"/>
                  </a:cubicBezTo>
                  <a:cubicBezTo>
                    <a:pt x="48" y="3"/>
                    <a:pt x="49" y="4"/>
                    <a:pt x="50" y="5"/>
                  </a:cubicBezTo>
                  <a:cubicBezTo>
                    <a:pt x="51" y="6"/>
                    <a:pt x="51" y="6"/>
                    <a:pt x="52" y="7"/>
                  </a:cubicBezTo>
                  <a:cubicBezTo>
                    <a:pt x="52" y="7"/>
                    <a:pt x="52" y="7"/>
                    <a:pt x="52" y="7"/>
                  </a:cubicBezTo>
                  <a:cubicBezTo>
                    <a:pt x="52" y="7"/>
                    <a:pt x="52" y="7"/>
                    <a:pt x="52" y="7"/>
                  </a:cubicBezTo>
                  <a:cubicBezTo>
                    <a:pt x="53" y="8"/>
                    <a:pt x="53" y="8"/>
                    <a:pt x="53" y="8"/>
                  </a:cubicBezTo>
                  <a:cubicBezTo>
                    <a:pt x="53" y="9"/>
                    <a:pt x="54" y="9"/>
                    <a:pt x="54" y="9"/>
                  </a:cubicBezTo>
                  <a:cubicBezTo>
                    <a:pt x="53" y="9"/>
                    <a:pt x="53" y="9"/>
                    <a:pt x="52" y="9"/>
                  </a:cubicBezTo>
                  <a:cubicBezTo>
                    <a:pt x="46" y="8"/>
                    <a:pt x="46" y="8"/>
                    <a:pt x="46" y="8"/>
                  </a:cubicBezTo>
                  <a:cubicBezTo>
                    <a:pt x="44" y="8"/>
                    <a:pt x="42" y="7"/>
                    <a:pt x="40" y="7"/>
                  </a:cubicBezTo>
                  <a:cubicBezTo>
                    <a:pt x="38" y="7"/>
                    <a:pt x="38" y="7"/>
                    <a:pt x="38" y="7"/>
                  </a:cubicBezTo>
                  <a:cubicBezTo>
                    <a:pt x="38" y="7"/>
                    <a:pt x="37" y="7"/>
                    <a:pt x="37" y="6"/>
                  </a:cubicBezTo>
                  <a:cubicBezTo>
                    <a:pt x="36" y="6"/>
                    <a:pt x="35" y="6"/>
                    <a:pt x="34" y="5"/>
                  </a:cubicBezTo>
                  <a:cubicBezTo>
                    <a:pt x="33" y="5"/>
                    <a:pt x="32" y="5"/>
                    <a:pt x="31" y="4"/>
                  </a:cubicBezTo>
                  <a:cubicBezTo>
                    <a:pt x="30" y="3"/>
                    <a:pt x="29" y="3"/>
                    <a:pt x="28" y="2"/>
                  </a:cubicBezTo>
                  <a:cubicBezTo>
                    <a:pt x="30" y="4"/>
                    <a:pt x="31" y="5"/>
                    <a:pt x="33" y="6"/>
                  </a:cubicBezTo>
                  <a:cubicBezTo>
                    <a:pt x="34" y="6"/>
                    <a:pt x="35" y="7"/>
                    <a:pt x="36" y="7"/>
                  </a:cubicBezTo>
                  <a:close/>
                  <a:moveTo>
                    <a:pt x="30" y="15"/>
                  </a:moveTo>
                  <a:cubicBezTo>
                    <a:pt x="30" y="15"/>
                    <a:pt x="29" y="15"/>
                    <a:pt x="29" y="15"/>
                  </a:cubicBezTo>
                  <a:cubicBezTo>
                    <a:pt x="29" y="15"/>
                    <a:pt x="29" y="15"/>
                    <a:pt x="29" y="15"/>
                  </a:cubicBezTo>
                  <a:cubicBezTo>
                    <a:pt x="29" y="15"/>
                    <a:pt x="30" y="15"/>
                    <a:pt x="30" y="1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565"/>
            <p:cNvSpPr>
              <a:spLocks/>
            </p:cNvSpPr>
            <p:nvPr/>
          </p:nvSpPr>
          <p:spPr bwMode="auto">
            <a:xfrm>
              <a:off x="8493105" y="5235606"/>
              <a:ext cx="23813" cy="79376"/>
            </a:xfrm>
            <a:custGeom>
              <a:avLst/>
              <a:gdLst>
                <a:gd name="T0" fmla="*/ 0 w 6"/>
                <a:gd name="T1" fmla="*/ 0 h 21"/>
                <a:gd name="T2" fmla="*/ 3 w 6"/>
                <a:gd name="T3" fmla="*/ 10 h 21"/>
                <a:gd name="T4" fmla="*/ 2 w 6"/>
                <a:gd name="T5" fmla="*/ 16 h 21"/>
                <a:gd name="T6" fmla="*/ 2 w 6"/>
                <a:gd name="T7" fmla="*/ 21 h 21"/>
                <a:gd name="T8" fmla="*/ 6 w 6"/>
                <a:gd name="T9" fmla="*/ 15 h 21"/>
                <a:gd name="T10" fmla="*/ 5 w 6"/>
                <a:gd name="T11" fmla="*/ 8 h 21"/>
                <a:gd name="T12" fmla="*/ 0 w 6"/>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6" h="21">
                  <a:moveTo>
                    <a:pt x="0" y="0"/>
                  </a:moveTo>
                  <a:cubicBezTo>
                    <a:pt x="1" y="3"/>
                    <a:pt x="3" y="6"/>
                    <a:pt x="3" y="10"/>
                  </a:cubicBezTo>
                  <a:cubicBezTo>
                    <a:pt x="3" y="12"/>
                    <a:pt x="3" y="14"/>
                    <a:pt x="2" y="16"/>
                  </a:cubicBezTo>
                  <a:cubicBezTo>
                    <a:pt x="2" y="17"/>
                    <a:pt x="2" y="19"/>
                    <a:pt x="2" y="21"/>
                  </a:cubicBezTo>
                  <a:cubicBezTo>
                    <a:pt x="3" y="19"/>
                    <a:pt x="5" y="17"/>
                    <a:pt x="6" y="15"/>
                  </a:cubicBezTo>
                  <a:cubicBezTo>
                    <a:pt x="6" y="12"/>
                    <a:pt x="5" y="9"/>
                    <a:pt x="5" y="8"/>
                  </a:cubicBezTo>
                  <a:cubicBezTo>
                    <a:pt x="4" y="5"/>
                    <a:pt x="2" y="2"/>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568"/>
            <p:cNvSpPr>
              <a:spLocks/>
            </p:cNvSpPr>
            <p:nvPr/>
          </p:nvSpPr>
          <p:spPr bwMode="auto">
            <a:xfrm>
              <a:off x="8440717" y="5216555"/>
              <a:ext cx="49213" cy="82551"/>
            </a:xfrm>
            <a:custGeom>
              <a:avLst/>
              <a:gdLst>
                <a:gd name="T0" fmla="*/ 7 w 13"/>
                <a:gd name="T1" fmla="*/ 9 h 22"/>
                <a:gd name="T2" fmla="*/ 11 w 13"/>
                <a:gd name="T3" fmla="*/ 4 h 22"/>
                <a:gd name="T4" fmla="*/ 13 w 13"/>
                <a:gd name="T5" fmla="*/ 0 h 22"/>
                <a:gd name="T6" fmla="*/ 9 w 13"/>
                <a:gd name="T7" fmla="*/ 5 h 22"/>
                <a:gd name="T8" fmla="*/ 3 w 13"/>
                <a:gd name="T9" fmla="*/ 9 h 22"/>
                <a:gd name="T10" fmla="*/ 1 w 13"/>
                <a:gd name="T11" fmla="*/ 15 h 22"/>
                <a:gd name="T12" fmla="*/ 1 w 13"/>
                <a:gd name="T13" fmla="*/ 16 h 22"/>
                <a:gd name="T14" fmla="*/ 6 w 13"/>
                <a:gd name="T15" fmla="*/ 22 h 22"/>
                <a:gd name="T16" fmla="*/ 4 w 13"/>
                <a:gd name="T17" fmla="*/ 19 h 22"/>
                <a:gd name="T18" fmla="*/ 7 w 13"/>
                <a:gd name="T19"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22">
                  <a:moveTo>
                    <a:pt x="7" y="9"/>
                  </a:moveTo>
                  <a:cubicBezTo>
                    <a:pt x="8" y="8"/>
                    <a:pt x="10" y="6"/>
                    <a:pt x="11" y="4"/>
                  </a:cubicBezTo>
                  <a:cubicBezTo>
                    <a:pt x="12" y="3"/>
                    <a:pt x="13" y="0"/>
                    <a:pt x="13" y="0"/>
                  </a:cubicBezTo>
                  <a:cubicBezTo>
                    <a:pt x="12" y="2"/>
                    <a:pt x="10" y="4"/>
                    <a:pt x="9" y="5"/>
                  </a:cubicBezTo>
                  <a:cubicBezTo>
                    <a:pt x="7" y="7"/>
                    <a:pt x="4" y="8"/>
                    <a:pt x="3" y="9"/>
                  </a:cubicBezTo>
                  <a:cubicBezTo>
                    <a:pt x="1" y="11"/>
                    <a:pt x="0" y="13"/>
                    <a:pt x="1" y="15"/>
                  </a:cubicBezTo>
                  <a:cubicBezTo>
                    <a:pt x="1" y="16"/>
                    <a:pt x="1" y="16"/>
                    <a:pt x="1" y="16"/>
                  </a:cubicBezTo>
                  <a:cubicBezTo>
                    <a:pt x="2" y="19"/>
                    <a:pt x="4" y="20"/>
                    <a:pt x="6" y="22"/>
                  </a:cubicBezTo>
                  <a:cubicBezTo>
                    <a:pt x="5" y="21"/>
                    <a:pt x="5" y="20"/>
                    <a:pt x="4" y="19"/>
                  </a:cubicBezTo>
                  <a:cubicBezTo>
                    <a:pt x="4" y="14"/>
                    <a:pt x="5" y="11"/>
                    <a:pt x="7"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569"/>
            <p:cNvSpPr>
              <a:spLocks/>
            </p:cNvSpPr>
            <p:nvPr/>
          </p:nvSpPr>
          <p:spPr bwMode="auto">
            <a:xfrm>
              <a:off x="8456593" y="5180043"/>
              <a:ext cx="66675" cy="142876"/>
            </a:xfrm>
            <a:custGeom>
              <a:avLst/>
              <a:gdLst>
                <a:gd name="T0" fmla="*/ 2 w 18"/>
                <a:gd name="T1" fmla="*/ 20 h 38"/>
                <a:gd name="T2" fmla="*/ 7 w 18"/>
                <a:gd name="T3" fmla="*/ 15 h 38"/>
                <a:gd name="T4" fmla="*/ 8 w 18"/>
                <a:gd name="T5" fmla="*/ 14 h 38"/>
                <a:gd name="T6" fmla="*/ 9 w 18"/>
                <a:gd name="T7" fmla="*/ 13 h 38"/>
                <a:gd name="T8" fmla="*/ 9 w 18"/>
                <a:gd name="T9" fmla="*/ 14 h 38"/>
                <a:gd name="T10" fmla="*/ 8 w 18"/>
                <a:gd name="T11" fmla="*/ 17 h 38"/>
                <a:gd name="T12" fmla="*/ 7 w 18"/>
                <a:gd name="T13" fmla="*/ 21 h 38"/>
                <a:gd name="T14" fmla="*/ 6 w 18"/>
                <a:gd name="T15" fmla="*/ 24 h 38"/>
                <a:gd name="T16" fmla="*/ 5 w 18"/>
                <a:gd name="T17" fmla="*/ 28 h 38"/>
                <a:gd name="T18" fmla="*/ 5 w 18"/>
                <a:gd name="T19" fmla="*/ 31 h 38"/>
                <a:gd name="T20" fmla="*/ 6 w 18"/>
                <a:gd name="T21" fmla="*/ 26 h 38"/>
                <a:gd name="T22" fmla="*/ 7 w 18"/>
                <a:gd name="T23" fmla="*/ 23 h 38"/>
                <a:gd name="T24" fmla="*/ 7 w 18"/>
                <a:gd name="T25" fmla="*/ 29 h 38"/>
                <a:gd name="T26" fmla="*/ 8 w 18"/>
                <a:gd name="T27" fmla="*/ 36 h 38"/>
                <a:gd name="T28" fmla="*/ 9 w 18"/>
                <a:gd name="T29" fmla="*/ 37 h 38"/>
                <a:gd name="T30" fmla="*/ 8 w 18"/>
                <a:gd name="T31" fmla="*/ 33 h 38"/>
                <a:gd name="T32" fmla="*/ 8 w 18"/>
                <a:gd name="T33" fmla="*/ 19 h 38"/>
                <a:gd name="T34" fmla="*/ 9 w 18"/>
                <a:gd name="T35" fmla="*/ 16 h 38"/>
                <a:gd name="T36" fmla="*/ 10 w 18"/>
                <a:gd name="T37" fmla="*/ 14 h 38"/>
                <a:gd name="T38" fmla="*/ 10 w 18"/>
                <a:gd name="T39" fmla="*/ 16 h 38"/>
                <a:gd name="T40" fmla="*/ 12 w 18"/>
                <a:gd name="T41" fmla="*/ 22 h 38"/>
                <a:gd name="T42" fmla="*/ 13 w 18"/>
                <a:gd name="T43" fmla="*/ 25 h 38"/>
                <a:gd name="T44" fmla="*/ 13 w 18"/>
                <a:gd name="T45" fmla="*/ 30 h 38"/>
                <a:gd name="T46" fmla="*/ 13 w 18"/>
                <a:gd name="T47" fmla="*/ 30 h 38"/>
                <a:gd name="T48" fmla="*/ 13 w 18"/>
                <a:gd name="T49" fmla="*/ 25 h 38"/>
                <a:gd name="T50" fmla="*/ 13 w 18"/>
                <a:gd name="T51" fmla="*/ 22 h 38"/>
                <a:gd name="T52" fmla="*/ 10 w 18"/>
                <a:gd name="T53" fmla="*/ 15 h 38"/>
                <a:gd name="T54" fmla="*/ 10 w 18"/>
                <a:gd name="T55" fmla="*/ 13 h 38"/>
                <a:gd name="T56" fmla="*/ 11 w 18"/>
                <a:gd name="T57" fmla="*/ 8 h 38"/>
                <a:gd name="T58" fmla="*/ 12 w 18"/>
                <a:gd name="T59" fmla="*/ 9 h 38"/>
                <a:gd name="T60" fmla="*/ 14 w 18"/>
                <a:gd name="T61" fmla="*/ 11 h 38"/>
                <a:gd name="T62" fmla="*/ 17 w 18"/>
                <a:gd name="T63" fmla="*/ 17 h 38"/>
                <a:gd name="T64" fmla="*/ 18 w 18"/>
                <a:gd name="T65" fmla="*/ 21 h 38"/>
                <a:gd name="T66" fmla="*/ 17 w 18"/>
                <a:gd name="T67" fmla="*/ 17 h 38"/>
                <a:gd name="T68" fmla="*/ 15 w 18"/>
                <a:gd name="T69" fmla="*/ 11 h 38"/>
                <a:gd name="T70" fmla="*/ 13 w 18"/>
                <a:gd name="T71" fmla="*/ 9 h 38"/>
                <a:gd name="T72" fmla="*/ 12 w 18"/>
                <a:gd name="T73" fmla="*/ 7 h 38"/>
                <a:gd name="T74" fmla="*/ 11 w 18"/>
                <a:gd name="T75" fmla="*/ 5 h 38"/>
                <a:gd name="T76" fmla="*/ 11 w 18"/>
                <a:gd name="T77" fmla="*/ 3 h 38"/>
                <a:gd name="T78" fmla="*/ 10 w 18"/>
                <a:gd name="T79" fmla="*/ 3 h 38"/>
                <a:gd name="T80" fmla="*/ 10 w 18"/>
                <a:gd name="T81" fmla="*/ 1 h 38"/>
                <a:gd name="T82" fmla="*/ 10 w 18"/>
                <a:gd name="T83" fmla="*/ 4 h 38"/>
                <a:gd name="T84" fmla="*/ 10 w 18"/>
                <a:gd name="T85" fmla="*/ 5 h 38"/>
                <a:gd name="T86" fmla="*/ 10 w 18"/>
                <a:gd name="T87" fmla="*/ 6 h 38"/>
                <a:gd name="T88" fmla="*/ 7 w 18"/>
                <a:gd name="T89" fmla="*/ 11 h 38"/>
                <a:gd name="T90" fmla="*/ 6 w 18"/>
                <a:gd name="T91" fmla="*/ 12 h 38"/>
                <a:gd name="T92" fmla="*/ 0 w 18"/>
                <a:gd name="T93" fmla="*/ 15 h 38"/>
                <a:gd name="T94" fmla="*/ 4 w 18"/>
                <a:gd name="T95" fmla="*/ 14 h 38"/>
                <a:gd name="T96" fmla="*/ 7 w 18"/>
                <a:gd name="T97" fmla="*/ 12 h 38"/>
                <a:gd name="T98" fmla="*/ 9 w 18"/>
                <a:gd name="T99" fmla="*/ 9 h 38"/>
                <a:gd name="T100" fmla="*/ 10 w 18"/>
                <a:gd name="T101" fmla="*/ 6 h 38"/>
                <a:gd name="T102" fmla="*/ 10 w 18"/>
                <a:gd name="T103" fmla="*/ 10 h 38"/>
                <a:gd name="T104" fmla="*/ 10 w 18"/>
                <a:gd name="T105" fmla="*/ 11 h 38"/>
                <a:gd name="T106" fmla="*/ 8 w 18"/>
                <a:gd name="T107" fmla="*/ 13 h 38"/>
                <a:gd name="T108" fmla="*/ 8 w 18"/>
                <a:gd name="T109" fmla="*/ 14 h 38"/>
                <a:gd name="T110" fmla="*/ 5 w 18"/>
                <a:gd name="T111" fmla="*/ 16 h 38"/>
                <a:gd name="T112" fmla="*/ 1 w 18"/>
                <a:gd name="T113" fmla="*/ 22 h 38"/>
                <a:gd name="T114" fmla="*/ 1 w 18"/>
                <a:gd name="T11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 h="38">
                  <a:moveTo>
                    <a:pt x="1" y="22"/>
                  </a:moveTo>
                  <a:cubicBezTo>
                    <a:pt x="2" y="22"/>
                    <a:pt x="2" y="21"/>
                    <a:pt x="2" y="20"/>
                  </a:cubicBezTo>
                  <a:cubicBezTo>
                    <a:pt x="3" y="19"/>
                    <a:pt x="4" y="18"/>
                    <a:pt x="5" y="17"/>
                  </a:cubicBezTo>
                  <a:cubicBezTo>
                    <a:pt x="6" y="16"/>
                    <a:pt x="7" y="16"/>
                    <a:pt x="7" y="15"/>
                  </a:cubicBezTo>
                  <a:cubicBezTo>
                    <a:pt x="7" y="15"/>
                    <a:pt x="8" y="15"/>
                    <a:pt x="8" y="14"/>
                  </a:cubicBezTo>
                  <a:cubicBezTo>
                    <a:pt x="8" y="14"/>
                    <a:pt x="8" y="14"/>
                    <a:pt x="8" y="14"/>
                  </a:cubicBezTo>
                  <a:cubicBezTo>
                    <a:pt x="8" y="14"/>
                    <a:pt x="9" y="14"/>
                    <a:pt x="9" y="14"/>
                  </a:cubicBezTo>
                  <a:cubicBezTo>
                    <a:pt x="9" y="13"/>
                    <a:pt x="9" y="13"/>
                    <a:pt x="9" y="13"/>
                  </a:cubicBezTo>
                  <a:cubicBezTo>
                    <a:pt x="9" y="13"/>
                    <a:pt x="9" y="13"/>
                    <a:pt x="10" y="12"/>
                  </a:cubicBezTo>
                  <a:cubicBezTo>
                    <a:pt x="9" y="13"/>
                    <a:pt x="9" y="14"/>
                    <a:pt x="9" y="14"/>
                  </a:cubicBezTo>
                  <a:cubicBezTo>
                    <a:pt x="9" y="15"/>
                    <a:pt x="9" y="15"/>
                    <a:pt x="9" y="15"/>
                  </a:cubicBezTo>
                  <a:cubicBezTo>
                    <a:pt x="8" y="16"/>
                    <a:pt x="8" y="16"/>
                    <a:pt x="8" y="17"/>
                  </a:cubicBezTo>
                  <a:cubicBezTo>
                    <a:pt x="8" y="17"/>
                    <a:pt x="8" y="18"/>
                    <a:pt x="8" y="19"/>
                  </a:cubicBezTo>
                  <a:cubicBezTo>
                    <a:pt x="7" y="20"/>
                    <a:pt x="7" y="20"/>
                    <a:pt x="7" y="21"/>
                  </a:cubicBezTo>
                  <a:cubicBezTo>
                    <a:pt x="7" y="21"/>
                    <a:pt x="6" y="22"/>
                    <a:pt x="6" y="23"/>
                  </a:cubicBezTo>
                  <a:cubicBezTo>
                    <a:pt x="6" y="23"/>
                    <a:pt x="6" y="24"/>
                    <a:pt x="6" y="24"/>
                  </a:cubicBezTo>
                  <a:cubicBezTo>
                    <a:pt x="6" y="25"/>
                    <a:pt x="5" y="25"/>
                    <a:pt x="5" y="25"/>
                  </a:cubicBezTo>
                  <a:cubicBezTo>
                    <a:pt x="5" y="26"/>
                    <a:pt x="5" y="27"/>
                    <a:pt x="5" y="28"/>
                  </a:cubicBezTo>
                  <a:cubicBezTo>
                    <a:pt x="5" y="29"/>
                    <a:pt x="5" y="29"/>
                    <a:pt x="5" y="30"/>
                  </a:cubicBezTo>
                  <a:cubicBezTo>
                    <a:pt x="5" y="30"/>
                    <a:pt x="5" y="30"/>
                    <a:pt x="5" y="31"/>
                  </a:cubicBezTo>
                  <a:cubicBezTo>
                    <a:pt x="5" y="30"/>
                    <a:pt x="5" y="29"/>
                    <a:pt x="5" y="28"/>
                  </a:cubicBezTo>
                  <a:cubicBezTo>
                    <a:pt x="5" y="27"/>
                    <a:pt x="5" y="26"/>
                    <a:pt x="6" y="26"/>
                  </a:cubicBezTo>
                  <a:cubicBezTo>
                    <a:pt x="6" y="25"/>
                    <a:pt x="6" y="25"/>
                    <a:pt x="6" y="24"/>
                  </a:cubicBezTo>
                  <a:cubicBezTo>
                    <a:pt x="6" y="24"/>
                    <a:pt x="6" y="23"/>
                    <a:pt x="7" y="23"/>
                  </a:cubicBezTo>
                  <a:cubicBezTo>
                    <a:pt x="7" y="23"/>
                    <a:pt x="7" y="23"/>
                    <a:pt x="7" y="22"/>
                  </a:cubicBezTo>
                  <a:cubicBezTo>
                    <a:pt x="7" y="24"/>
                    <a:pt x="7" y="26"/>
                    <a:pt x="7" y="29"/>
                  </a:cubicBezTo>
                  <a:cubicBezTo>
                    <a:pt x="7" y="30"/>
                    <a:pt x="7" y="32"/>
                    <a:pt x="8" y="33"/>
                  </a:cubicBezTo>
                  <a:cubicBezTo>
                    <a:pt x="8" y="34"/>
                    <a:pt x="8" y="35"/>
                    <a:pt x="8" y="36"/>
                  </a:cubicBezTo>
                  <a:cubicBezTo>
                    <a:pt x="9" y="36"/>
                    <a:pt x="9" y="37"/>
                    <a:pt x="9" y="38"/>
                  </a:cubicBezTo>
                  <a:cubicBezTo>
                    <a:pt x="9" y="37"/>
                    <a:pt x="9" y="37"/>
                    <a:pt x="9" y="37"/>
                  </a:cubicBezTo>
                  <a:cubicBezTo>
                    <a:pt x="9" y="36"/>
                    <a:pt x="9" y="36"/>
                    <a:pt x="9" y="35"/>
                  </a:cubicBezTo>
                  <a:cubicBezTo>
                    <a:pt x="9" y="35"/>
                    <a:pt x="9" y="34"/>
                    <a:pt x="8" y="33"/>
                  </a:cubicBezTo>
                  <a:cubicBezTo>
                    <a:pt x="8" y="32"/>
                    <a:pt x="8" y="30"/>
                    <a:pt x="8" y="28"/>
                  </a:cubicBezTo>
                  <a:cubicBezTo>
                    <a:pt x="7" y="25"/>
                    <a:pt x="8" y="22"/>
                    <a:pt x="8" y="19"/>
                  </a:cubicBezTo>
                  <a:cubicBezTo>
                    <a:pt x="9" y="18"/>
                    <a:pt x="9" y="18"/>
                    <a:pt x="9" y="17"/>
                  </a:cubicBezTo>
                  <a:cubicBezTo>
                    <a:pt x="9" y="16"/>
                    <a:pt x="9" y="16"/>
                    <a:pt x="9" y="16"/>
                  </a:cubicBezTo>
                  <a:cubicBezTo>
                    <a:pt x="10" y="15"/>
                    <a:pt x="10" y="15"/>
                    <a:pt x="10" y="15"/>
                  </a:cubicBezTo>
                  <a:cubicBezTo>
                    <a:pt x="10" y="15"/>
                    <a:pt x="10" y="14"/>
                    <a:pt x="10" y="14"/>
                  </a:cubicBezTo>
                  <a:cubicBezTo>
                    <a:pt x="10" y="14"/>
                    <a:pt x="10" y="15"/>
                    <a:pt x="10" y="15"/>
                  </a:cubicBezTo>
                  <a:cubicBezTo>
                    <a:pt x="10" y="15"/>
                    <a:pt x="10" y="15"/>
                    <a:pt x="10" y="16"/>
                  </a:cubicBezTo>
                  <a:cubicBezTo>
                    <a:pt x="10" y="16"/>
                    <a:pt x="10" y="17"/>
                    <a:pt x="11" y="17"/>
                  </a:cubicBezTo>
                  <a:cubicBezTo>
                    <a:pt x="11" y="19"/>
                    <a:pt x="12" y="20"/>
                    <a:pt x="12" y="22"/>
                  </a:cubicBezTo>
                  <a:cubicBezTo>
                    <a:pt x="13" y="22"/>
                    <a:pt x="13" y="23"/>
                    <a:pt x="13" y="23"/>
                  </a:cubicBezTo>
                  <a:cubicBezTo>
                    <a:pt x="13" y="24"/>
                    <a:pt x="13" y="24"/>
                    <a:pt x="13" y="25"/>
                  </a:cubicBezTo>
                  <a:cubicBezTo>
                    <a:pt x="13" y="26"/>
                    <a:pt x="13" y="26"/>
                    <a:pt x="13" y="27"/>
                  </a:cubicBezTo>
                  <a:cubicBezTo>
                    <a:pt x="13" y="28"/>
                    <a:pt x="13" y="29"/>
                    <a:pt x="13" y="30"/>
                  </a:cubicBezTo>
                  <a:cubicBezTo>
                    <a:pt x="12" y="31"/>
                    <a:pt x="12" y="32"/>
                    <a:pt x="12" y="32"/>
                  </a:cubicBezTo>
                  <a:cubicBezTo>
                    <a:pt x="12" y="32"/>
                    <a:pt x="13" y="31"/>
                    <a:pt x="13" y="30"/>
                  </a:cubicBezTo>
                  <a:cubicBezTo>
                    <a:pt x="13" y="29"/>
                    <a:pt x="13" y="28"/>
                    <a:pt x="13" y="27"/>
                  </a:cubicBezTo>
                  <a:cubicBezTo>
                    <a:pt x="13" y="26"/>
                    <a:pt x="13" y="26"/>
                    <a:pt x="13" y="25"/>
                  </a:cubicBezTo>
                  <a:cubicBezTo>
                    <a:pt x="13" y="24"/>
                    <a:pt x="13" y="24"/>
                    <a:pt x="13" y="23"/>
                  </a:cubicBezTo>
                  <a:cubicBezTo>
                    <a:pt x="13" y="23"/>
                    <a:pt x="13" y="22"/>
                    <a:pt x="13" y="22"/>
                  </a:cubicBezTo>
                  <a:cubicBezTo>
                    <a:pt x="12" y="20"/>
                    <a:pt x="12" y="19"/>
                    <a:pt x="11" y="17"/>
                  </a:cubicBezTo>
                  <a:cubicBezTo>
                    <a:pt x="11" y="16"/>
                    <a:pt x="11" y="15"/>
                    <a:pt x="10" y="15"/>
                  </a:cubicBezTo>
                  <a:cubicBezTo>
                    <a:pt x="10" y="14"/>
                    <a:pt x="10" y="14"/>
                    <a:pt x="10" y="13"/>
                  </a:cubicBezTo>
                  <a:cubicBezTo>
                    <a:pt x="10" y="13"/>
                    <a:pt x="10" y="13"/>
                    <a:pt x="10" y="13"/>
                  </a:cubicBezTo>
                  <a:cubicBezTo>
                    <a:pt x="11" y="12"/>
                    <a:pt x="11" y="11"/>
                    <a:pt x="11" y="10"/>
                  </a:cubicBezTo>
                  <a:cubicBezTo>
                    <a:pt x="11" y="9"/>
                    <a:pt x="11" y="8"/>
                    <a:pt x="11" y="8"/>
                  </a:cubicBezTo>
                  <a:cubicBezTo>
                    <a:pt x="11" y="8"/>
                    <a:pt x="11" y="8"/>
                    <a:pt x="11" y="8"/>
                  </a:cubicBezTo>
                  <a:cubicBezTo>
                    <a:pt x="12" y="8"/>
                    <a:pt x="12" y="8"/>
                    <a:pt x="12" y="9"/>
                  </a:cubicBezTo>
                  <a:cubicBezTo>
                    <a:pt x="12" y="9"/>
                    <a:pt x="13" y="9"/>
                    <a:pt x="13" y="9"/>
                  </a:cubicBezTo>
                  <a:cubicBezTo>
                    <a:pt x="13" y="10"/>
                    <a:pt x="14" y="10"/>
                    <a:pt x="14" y="11"/>
                  </a:cubicBezTo>
                  <a:cubicBezTo>
                    <a:pt x="15" y="11"/>
                    <a:pt x="15" y="12"/>
                    <a:pt x="15" y="13"/>
                  </a:cubicBezTo>
                  <a:cubicBezTo>
                    <a:pt x="16" y="14"/>
                    <a:pt x="17" y="15"/>
                    <a:pt x="17" y="17"/>
                  </a:cubicBezTo>
                  <a:cubicBezTo>
                    <a:pt x="17" y="17"/>
                    <a:pt x="17" y="18"/>
                    <a:pt x="18" y="19"/>
                  </a:cubicBezTo>
                  <a:cubicBezTo>
                    <a:pt x="18" y="19"/>
                    <a:pt x="18" y="20"/>
                    <a:pt x="18" y="21"/>
                  </a:cubicBezTo>
                  <a:cubicBezTo>
                    <a:pt x="18" y="20"/>
                    <a:pt x="18" y="19"/>
                    <a:pt x="18" y="19"/>
                  </a:cubicBezTo>
                  <a:cubicBezTo>
                    <a:pt x="18" y="18"/>
                    <a:pt x="17" y="17"/>
                    <a:pt x="17" y="17"/>
                  </a:cubicBezTo>
                  <a:cubicBezTo>
                    <a:pt x="17" y="15"/>
                    <a:pt x="16" y="14"/>
                    <a:pt x="16" y="12"/>
                  </a:cubicBezTo>
                  <a:cubicBezTo>
                    <a:pt x="15" y="12"/>
                    <a:pt x="15" y="11"/>
                    <a:pt x="15" y="11"/>
                  </a:cubicBezTo>
                  <a:cubicBezTo>
                    <a:pt x="14" y="10"/>
                    <a:pt x="14" y="9"/>
                    <a:pt x="13" y="9"/>
                  </a:cubicBezTo>
                  <a:cubicBezTo>
                    <a:pt x="13" y="9"/>
                    <a:pt x="13" y="9"/>
                    <a:pt x="13" y="9"/>
                  </a:cubicBezTo>
                  <a:cubicBezTo>
                    <a:pt x="13" y="8"/>
                    <a:pt x="13" y="8"/>
                    <a:pt x="12" y="8"/>
                  </a:cubicBezTo>
                  <a:cubicBezTo>
                    <a:pt x="12" y="8"/>
                    <a:pt x="12" y="8"/>
                    <a:pt x="12" y="7"/>
                  </a:cubicBezTo>
                  <a:cubicBezTo>
                    <a:pt x="11" y="7"/>
                    <a:pt x="11" y="7"/>
                    <a:pt x="11" y="7"/>
                  </a:cubicBezTo>
                  <a:cubicBezTo>
                    <a:pt x="11" y="6"/>
                    <a:pt x="11" y="5"/>
                    <a:pt x="11" y="5"/>
                  </a:cubicBezTo>
                  <a:cubicBezTo>
                    <a:pt x="11" y="4"/>
                    <a:pt x="11" y="4"/>
                    <a:pt x="11" y="3"/>
                  </a:cubicBezTo>
                  <a:cubicBezTo>
                    <a:pt x="11" y="3"/>
                    <a:pt x="11" y="3"/>
                    <a:pt x="11" y="3"/>
                  </a:cubicBezTo>
                  <a:cubicBezTo>
                    <a:pt x="11" y="3"/>
                    <a:pt x="11" y="3"/>
                    <a:pt x="11" y="3"/>
                  </a:cubicBezTo>
                  <a:cubicBezTo>
                    <a:pt x="11" y="3"/>
                    <a:pt x="10" y="3"/>
                    <a:pt x="10" y="3"/>
                  </a:cubicBezTo>
                  <a:cubicBezTo>
                    <a:pt x="10" y="2"/>
                    <a:pt x="10" y="1"/>
                    <a:pt x="10" y="0"/>
                  </a:cubicBezTo>
                  <a:cubicBezTo>
                    <a:pt x="10" y="1"/>
                    <a:pt x="10" y="1"/>
                    <a:pt x="10" y="1"/>
                  </a:cubicBezTo>
                  <a:cubicBezTo>
                    <a:pt x="10" y="2"/>
                    <a:pt x="10" y="2"/>
                    <a:pt x="10" y="3"/>
                  </a:cubicBezTo>
                  <a:cubicBezTo>
                    <a:pt x="10" y="3"/>
                    <a:pt x="10" y="4"/>
                    <a:pt x="10" y="4"/>
                  </a:cubicBezTo>
                  <a:cubicBezTo>
                    <a:pt x="10" y="4"/>
                    <a:pt x="10" y="5"/>
                    <a:pt x="10" y="5"/>
                  </a:cubicBezTo>
                  <a:cubicBezTo>
                    <a:pt x="10" y="5"/>
                    <a:pt x="10" y="5"/>
                    <a:pt x="10" y="5"/>
                  </a:cubicBezTo>
                  <a:cubicBezTo>
                    <a:pt x="10" y="5"/>
                    <a:pt x="10" y="5"/>
                    <a:pt x="10" y="6"/>
                  </a:cubicBezTo>
                  <a:cubicBezTo>
                    <a:pt x="10" y="6"/>
                    <a:pt x="10" y="6"/>
                    <a:pt x="10" y="6"/>
                  </a:cubicBezTo>
                  <a:cubicBezTo>
                    <a:pt x="10" y="6"/>
                    <a:pt x="9" y="7"/>
                    <a:pt x="9" y="7"/>
                  </a:cubicBezTo>
                  <a:cubicBezTo>
                    <a:pt x="9" y="8"/>
                    <a:pt x="8" y="10"/>
                    <a:pt x="7" y="11"/>
                  </a:cubicBezTo>
                  <a:cubicBezTo>
                    <a:pt x="7" y="11"/>
                    <a:pt x="7" y="11"/>
                    <a:pt x="6" y="12"/>
                  </a:cubicBezTo>
                  <a:cubicBezTo>
                    <a:pt x="6" y="12"/>
                    <a:pt x="6" y="12"/>
                    <a:pt x="6" y="12"/>
                  </a:cubicBezTo>
                  <a:cubicBezTo>
                    <a:pt x="5" y="13"/>
                    <a:pt x="4" y="13"/>
                    <a:pt x="4" y="13"/>
                  </a:cubicBezTo>
                  <a:cubicBezTo>
                    <a:pt x="2" y="14"/>
                    <a:pt x="1" y="14"/>
                    <a:pt x="0" y="15"/>
                  </a:cubicBezTo>
                  <a:cubicBezTo>
                    <a:pt x="0" y="15"/>
                    <a:pt x="1" y="14"/>
                    <a:pt x="2" y="14"/>
                  </a:cubicBezTo>
                  <a:cubicBezTo>
                    <a:pt x="3" y="14"/>
                    <a:pt x="3" y="14"/>
                    <a:pt x="4" y="14"/>
                  </a:cubicBezTo>
                  <a:cubicBezTo>
                    <a:pt x="5" y="13"/>
                    <a:pt x="5" y="13"/>
                    <a:pt x="6" y="13"/>
                  </a:cubicBezTo>
                  <a:cubicBezTo>
                    <a:pt x="6" y="12"/>
                    <a:pt x="6" y="12"/>
                    <a:pt x="7" y="12"/>
                  </a:cubicBezTo>
                  <a:cubicBezTo>
                    <a:pt x="7" y="12"/>
                    <a:pt x="7" y="11"/>
                    <a:pt x="7" y="11"/>
                  </a:cubicBezTo>
                  <a:cubicBezTo>
                    <a:pt x="8" y="10"/>
                    <a:pt x="8" y="10"/>
                    <a:pt x="9" y="9"/>
                  </a:cubicBezTo>
                  <a:cubicBezTo>
                    <a:pt x="9" y="9"/>
                    <a:pt x="9" y="8"/>
                    <a:pt x="10" y="7"/>
                  </a:cubicBezTo>
                  <a:cubicBezTo>
                    <a:pt x="10" y="7"/>
                    <a:pt x="10" y="7"/>
                    <a:pt x="10" y="6"/>
                  </a:cubicBezTo>
                  <a:cubicBezTo>
                    <a:pt x="10" y="6"/>
                    <a:pt x="10" y="6"/>
                    <a:pt x="10" y="6"/>
                  </a:cubicBezTo>
                  <a:cubicBezTo>
                    <a:pt x="10" y="7"/>
                    <a:pt x="10" y="9"/>
                    <a:pt x="10" y="10"/>
                  </a:cubicBezTo>
                  <a:cubicBezTo>
                    <a:pt x="10" y="10"/>
                    <a:pt x="10" y="10"/>
                    <a:pt x="10" y="10"/>
                  </a:cubicBezTo>
                  <a:cubicBezTo>
                    <a:pt x="10" y="11"/>
                    <a:pt x="10" y="11"/>
                    <a:pt x="10" y="11"/>
                  </a:cubicBezTo>
                  <a:cubicBezTo>
                    <a:pt x="9" y="12"/>
                    <a:pt x="9" y="13"/>
                    <a:pt x="8" y="13"/>
                  </a:cubicBezTo>
                  <a:cubicBezTo>
                    <a:pt x="8" y="13"/>
                    <a:pt x="8" y="13"/>
                    <a:pt x="8" y="13"/>
                  </a:cubicBezTo>
                  <a:cubicBezTo>
                    <a:pt x="8" y="13"/>
                    <a:pt x="8" y="13"/>
                    <a:pt x="8" y="13"/>
                  </a:cubicBezTo>
                  <a:cubicBezTo>
                    <a:pt x="8" y="14"/>
                    <a:pt x="8" y="14"/>
                    <a:pt x="8" y="14"/>
                  </a:cubicBezTo>
                  <a:cubicBezTo>
                    <a:pt x="7" y="14"/>
                    <a:pt x="7" y="14"/>
                    <a:pt x="7" y="15"/>
                  </a:cubicBezTo>
                  <a:cubicBezTo>
                    <a:pt x="6" y="15"/>
                    <a:pt x="6" y="16"/>
                    <a:pt x="5" y="16"/>
                  </a:cubicBezTo>
                  <a:cubicBezTo>
                    <a:pt x="4" y="18"/>
                    <a:pt x="3" y="19"/>
                    <a:pt x="2" y="20"/>
                  </a:cubicBezTo>
                  <a:cubicBezTo>
                    <a:pt x="1" y="21"/>
                    <a:pt x="1" y="21"/>
                    <a:pt x="1" y="22"/>
                  </a:cubicBezTo>
                  <a:cubicBezTo>
                    <a:pt x="1" y="23"/>
                    <a:pt x="0" y="24"/>
                    <a:pt x="0" y="25"/>
                  </a:cubicBezTo>
                  <a:cubicBezTo>
                    <a:pt x="1" y="24"/>
                    <a:pt x="1" y="23"/>
                    <a:pt x="1"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570"/>
            <p:cNvSpPr>
              <a:spLocks/>
            </p:cNvSpPr>
            <p:nvPr/>
          </p:nvSpPr>
          <p:spPr bwMode="auto">
            <a:xfrm>
              <a:off x="8816957" y="5097492"/>
              <a:ext cx="101601" cy="119063"/>
            </a:xfrm>
            <a:custGeom>
              <a:avLst/>
              <a:gdLst>
                <a:gd name="T0" fmla="*/ 0 w 27"/>
                <a:gd name="T1" fmla="*/ 0 h 32"/>
                <a:gd name="T2" fmla="*/ 11 w 27"/>
                <a:gd name="T3" fmla="*/ 18 h 32"/>
                <a:gd name="T4" fmla="*/ 19 w 27"/>
                <a:gd name="T5" fmla="*/ 25 h 32"/>
                <a:gd name="T6" fmla="*/ 27 w 27"/>
                <a:gd name="T7" fmla="*/ 32 h 32"/>
                <a:gd name="T8" fmla="*/ 13 w 27"/>
                <a:gd name="T9" fmla="*/ 28 h 32"/>
                <a:gd name="T10" fmla="*/ 5 w 27"/>
                <a:gd name="T11" fmla="*/ 17 h 32"/>
                <a:gd name="T12" fmla="*/ 0 w 27"/>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27" h="32">
                  <a:moveTo>
                    <a:pt x="0" y="0"/>
                  </a:moveTo>
                  <a:cubicBezTo>
                    <a:pt x="4" y="6"/>
                    <a:pt x="6" y="13"/>
                    <a:pt x="11" y="18"/>
                  </a:cubicBezTo>
                  <a:cubicBezTo>
                    <a:pt x="13" y="21"/>
                    <a:pt x="16" y="23"/>
                    <a:pt x="19" y="25"/>
                  </a:cubicBezTo>
                  <a:cubicBezTo>
                    <a:pt x="22" y="27"/>
                    <a:pt x="25" y="29"/>
                    <a:pt x="27" y="32"/>
                  </a:cubicBezTo>
                  <a:cubicBezTo>
                    <a:pt x="22" y="31"/>
                    <a:pt x="17" y="30"/>
                    <a:pt x="13" y="28"/>
                  </a:cubicBezTo>
                  <a:cubicBezTo>
                    <a:pt x="9" y="25"/>
                    <a:pt x="6" y="19"/>
                    <a:pt x="5" y="17"/>
                  </a:cubicBezTo>
                  <a:cubicBezTo>
                    <a:pt x="3" y="11"/>
                    <a:pt x="2" y="5"/>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573"/>
            <p:cNvSpPr>
              <a:spLocks/>
            </p:cNvSpPr>
            <p:nvPr/>
          </p:nvSpPr>
          <p:spPr bwMode="auto">
            <a:xfrm>
              <a:off x="8801082" y="5059392"/>
              <a:ext cx="153988" cy="85726"/>
            </a:xfrm>
            <a:custGeom>
              <a:avLst/>
              <a:gdLst>
                <a:gd name="T0" fmla="*/ 21 w 41"/>
                <a:gd name="T1" fmla="*/ 6 h 23"/>
                <a:gd name="T2" fmla="*/ 8 w 41"/>
                <a:gd name="T3" fmla="*/ 5 h 23"/>
                <a:gd name="T4" fmla="*/ 0 w 41"/>
                <a:gd name="T5" fmla="*/ 2 h 23"/>
                <a:gd name="T6" fmla="*/ 13 w 41"/>
                <a:gd name="T7" fmla="*/ 2 h 23"/>
                <a:gd name="T8" fmla="*/ 27 w 41"/>
                <a:gd name="T9" fmla="*/ 0 h 23"/>
                <a:gd name="T10" fmla="*/ 39 w 41"/>
                <a:gd name="T11" fmla="*/ 6 h 23"/>
                <a:gd name="T12" fmla="*/ 40 w 41"/>
                <a:gd name="T13" fmla="*/ 8 h 23"/>
                <a:gd name="T14" fmla="*/ 41 w 41"/>
                <a:gd name="T15" fmla="*/ 23 h 23"/>
                <a:gd name="T16" fmla="*/ 38 w 41"/>
                <a:gd name="T17" fmla="*/ 16 h 23"/>
                <a:gd name="T18" fmla="*/ 21 w 41"/>
                <a:gd name="T19"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3">
                  <a:moveTo>
                    <a:pt x="21" y="6"/>
                  </a:moveTo>
                  <a:cubicBezTo>
                    <a:pt x="18" y="6"/>
                    <a:pt x="11" y="6"/>
                    <a:pt x="8" y="5"/>
                  </a:cubicBezTo>
                  <a:cubicBezTo>
                    <a:pt x="5" y="4"/>
                    <a:pt x="0" y="2"/>
                    <a:pt x="0" y="2"/>
                  </a:cubicBezTo>
                  <a:cubicBezTo>
                    <a:pt x="4" y="3"/>
                    <a:pt x="9" y="3"/>
                    <a:pt x="13" y="2"/>
                  </a:cubicBezTo>
                  <a:cubicBezTo>
                    <a:pt x="18" y="2"/>
                    <a:pt x="22" y="1"/>
                    <a:pt x="27" y="0"/>
                  </a:cubicBezTo>
                  <a:cubicBezTo>
                    <a:pt x="32" y="0"/>
                    <a:pt x="36" y="3"/>
                    <a:pt x="39" y="6"/>
                  </a:cubicBezTo>
                  <a:cubicBezTo>
                    <a:pt x="39" y="7"/>
                    <a:pt x="39" y="7"/>
                    <a:pt x="40" y="8"/>
                  </a:cubicBezTo>
                  <a:cubicBezTo>
                    <a:pt x="41" y="13"/>
                    <a:pt x="41" y="18"/>
                    <a:pt x="41" y="23"/>
                  </a:cubicBezTo>
                  <a:cubicBezTo>
                    <a:pt x="40" y="21"/>
                    <a:pt x="39" y="18"/>
                    <a:pt x="38" y="16"/>
                  </a:cubicBezTo>
                  <a:cubicBezTo>
                    <a:pt x="32" y="9"/>
                    <a:pt x="25" y="6"/>
                    <a:pt x="21"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574"/>
            <p:cNvSpPr>
              <a:spLocks/>
            </p:cNvSpPr>
            <p:nvPr/>
          </p:nvSpPr>
          <p:spPr bwMode="auto">
            <a:xfrm>
              <a:off x="8748694" y="5013354"/>
              <a:ext cx="192089" cy="200026"/>
            </a:xfrm>
            <a:custGeom>
              <a:avLst/>
              <a:gdLst>
                <a:gd name="T0" fmla="*/ 37 w 51"/>
                <a:gd name="T1" fmla="*/ 19 h 53"/>
                <a:gd name="T2" fmla="*/ 24 w 51"/>
                <a:gd name="T3" fmla="*/ 18 h 53"/>
                <a:gd name="T4" fmla="*/ 20 w 51"/>
                <a:gd name="T5" fmla="*/ 18 h 53"/>
                <a:gd name="T6" fmla="*/ 19 w 51"/>
                <a:gd name="T7" fmla="*/ 18 h 53"/>
                <a:gd name="T8" fmla="*/ 20 w 51"/>
                <a:gd name="T9" fmla="*/ 19 h 53"/>
                <a:gd name="T10" fmla="*/ 24 w 51"/>
                <a:gd name="T11" fmla="*/ 21 h 53"/>
                <a:gd name="T12" fmla="*/ 31 w 51"/>
                <a:gd name="T13" fmla="*/ 26 h 53"/>
                <a:gd name="T14" fmla="*/ 38 w 51"/>
                <a:gd name="T15" fmla="*/ 29 h 53"/>
                <a:gd name="T16" fmla="*/ 45 w 51"/>
                <a:gd name="T17" fmla="*/ 33 h 53"/>
                <a:gd name="T18" fmla="*/ 48 w 51"/>
                <a:gd name="T19" fmla="*/ 38 h 53"/>
                <a:gd name="T20" fmla="*/ 40 w 51"/>
                <a:gd name="T21" fmla="*/ 31 h 53"/>
                <a:gd name="T22" fmla="*/ 35 w 51"/>
                <a:gd name="T23" fmla="*/ 29 h 53"/>
                <a:gd name="T24" fmla="*/ 42 w 51"/>
                <a:gd name="T25" fmla="*/ 37 h 53"/>
                <a:gd name="T26" fmla="*/ 50 w 51"/>
                <a:gd name="T27" fmla="*/ 49 h 53"/>
                <a:gd name="T28" fmla="*/ 50 w 51"/>
                <a:gd name="T29" fmla="*/ 51 h 53"/>
                <a:gd name="T30" fmla="*/ 46 w 51"/>
                <a:gd name="T31" fmla="*/ 45 h 53"/>
                <a:gd name="T32" fmla="*/ 27 w 51"/>
                <a:gd name="T33" fmla="*/ 25 h 53"/>
                <a:gd name="T34" fmla="*/ 21 w 51"/>
                <a:gd name="T35" fmla="*/ 22 h 53"/>
                <a:gd name="T36" fmla="*/ 19 w 51"/>
                <a:gd name="T37" fmla="*/ 21 h 53"/>
                <a:gd name="T38" fmla="*/ 20 w 51"/>
                <a:gd name="T39" fmla="*/ 23 h 53"/>
                <a:gd name="T40" fmla="*/ 25 w 51"/>
                <a:gd name="T41" fmla="*/ 35 h 53"/>
                <a:gd name="T42" fmla="*/ 28 w 51"/>
                <a:gd name="T43" fmla="*/ 39 h 53"/>
                <a:gd name="T44" fmla="*/ 36 w 51"/>
                <a:gd name="T45" fmla="*/ 46 h 53"/>
                <a:gd name="T46" fmla="*/ 36 w 51"/>
                <a:gd name="T47" fmla="*/ 46 h 53"/>
                <a:gd name="T48" fmla="*/ 28 w 51"/>
                <a:gd name="T49" fmla="*/ 40 h 53"/>
                <a:gd name="T50" fmla="*/ 25 w 51"/>
                <a:gd name="T51" fmla="*/ 35 h 53"/>
                <a:gd name="T52" fmla="*/ 18 w 51"/>
                <a:gd name="T53" fmla="*/ 22 h 53"/>
                <a:gd name="T54" fmla="*/ 16 w 51"/>
                <a:gd name="T55" fmla="*/ 19 h 53"/>
                <a:gd name="T56" fmla="*/ 8 w 51"/>
                <a:gd name="T57" fmla="*/ 12 h 53"/>
                <a:gd name="T58" fmla="*/ 8 w 51"/>
                <a:gd name="T59" fmla="*/ 15 h 53"/>
                <a:gd name="T60" fmla="*/ 8 w 51"/>
                <a:gd name="T61" fmla="*/ 22 h 53"/>
                <a:gd name="T62" fmla="*/ 12 w 51"/>
                <a:gd name="T63" fmla="*/ 34 h 53"/>
                <a:gd name="T64" fmla="*/ 16 w 51"/>
                <a:gd name="T65" fmla="*/ 41 h 53"/>
                <a:gd name="T66" fmla="*/ 11 w 51"/>
                <a:gd name="T67" fmla="*/ 34 h 53"/>
                <a:gd name="T68" fmla="*/ 7 w 51"/>
                <a:gd name="T69" fmla="*/ 22 h 53"/>
                <a:gd name="T70" fmla="*/ 7 w 51"/>
                <a:gd name="T71" fmla="*/ 16 h 53"/>
                <a:gd name="T72" fmla="*/ 7 w 51"/>
                <a:gd name="T73" fmla="*/ 13 h 53"/>
                <a:gd name="T74" fmla="*/ 4 w 51"/>
                <a:gd name="T75" fmla="*/ 9 h 53"/>
                <a:gd name="T76" fmla="*/ 2 w 51"/>
                <a:gd name="T77" fmla="*/ 5 h 53"/>
                <a:gd name="T78" fmla="*/ 2 w 51"/>
                <a:gd name="T79" fmla="*/ 5 h 53"/>
                <a:gd name="T80" fmla="*/ 1 w 51"/>
                <a:gd name="T81" fmla="*/ 2 h 53"/>
                <a:gd name="T82" fmla="*/ 5 w 51"/>
                <a:gd name="T83" fmla="*/ 7 h 53"/>
                <a:gd name="T84" fmla="*/ 6 w 51"/>
                <a:gd name="T85" fmla="*/ 8 h 53"/>
                <a:gd name="T86" fmla="*/ 8 w 51"/>
                <a:gd name="T87" fmla="*/ 9 h 53"/>
                <a:gd name="T88" fmla="*/ 18 w 51"/>
                <a:gd name="T89" fmla="*/ 12 h 53"/>
                <a:gd name="T90" fmla="*/ 22 w 51"/>
                <a:gd name="T91" fmla="*/ 12 h 53"/>
                <a:gd name="T92" fmla="*/ 34 w 51"/>
                <a:gd name="T93" fmla="*/ 7 h 53"/>
                <a:gd name="T94" fmla="*/ 26 w 51"/>
                <a:gd name="T95" fmla="*/ 11 h 53"/>
                <a:gd name="T96" fmla="*/ 20 w 51"/>
                <a:gd name="T97" fmla="*/ 12 h 53"/>
                <a:gd name="T98" fmla="*/ 13 w 51"/>
                <a:gd name="T99" fmla="*/ 12 h 53"/>
                <a:gd name="T100" fmla="*/ 7 w 51"/>
                <a:gd name="T101" fmla="*/ 10 h 53"/>
                <a:gd name="T102" fmla="*/ 12 w 51"/>
                <a:gd name="T103" fmla="*/ 14 h 53"/>
                <a:gd name="T104" fmla="*/ 15 w 51"/>
                <a:gd name="T105" fmla="*/ 16 h 53"/>
                <a:gd name="T106" fmla="*/ 20 w 51"/>
                <a:gd name="T107" fmla="*/ 17 h 53"/>
                <a:gd name="T108" fmla="*/ 21 w 51"/>
                <a:gd name="T109" fmla="*/ 17 h 53"/>
                <a:gd name="T110" fmla="*/ 28 w 51"/>
                <a:gd name="T111" fmla="*/ 17 h 53"/>
                <a:gd name="T112" fmla="*/ 42 w 51"/>
                <a:gd name="T113" fmla="*/ 19 h 53"/>
                <a:gd name="T114" fmla="*/ 42 w 51"/>
                <a:gd name="T115"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53">
                  <a:moveTo>
                    <a:pt x="42" y="20"/>
                  </a:moveTo>
                  <a:cubicBezTo>
                    <a:pt x="40" y="20"/>
                    <a:pt x="39" y="19"/>
                    <a:pt x="37" y="19"/>
                  </a:cubicBezTo>
                  <a:cubicBezTo>
                    <a:pt x="34" y="18"/>
                    <a:pt x="31" y="18"/>
                    <a:pt x="28" y="18"/>
                  </a:cubicBezTo>
                  <a:cubicBezTo>
                    <a:pt x="27" y="18"/>
                    <a:pt x="25" y="18"/>
                    <a:pt x="24" y="18"/>
                  </a:cubicBezTo>
                  <a:cubicBezTo>
                    <a:pt x="23" y="18"/>
                    <a:pt x="22" y="18"/>
                    <a:pt x="21" y="18"/>
                  </a:cubicBezTo>
                  <a:cubicBezTo>
                    <a:pt x="20" y="18"/>
                    <a:pt x="20" y="18"/>
                    <a:pt x="20" y="18"/>
                  </a:cubicBezTo>
                  <a:cubicBezTo>
                    <a:pt x="20" y="18"/>
                    <a:pt x="20" y="18"/>
                    <a:pt x="20" y="18"/>
                  </a:cubicBezTo>
                  <a:cubicBezTo>
                    <a:pt x="19" y="18"/>
                    <a:pt x="19" y="18"/>
                    <a:pt x="19" y="18"/>
                  </a:cubicBezTo>
                  <a:cubicBezTo>
                    <a:pt x="18" y="18"/>
                    <a:pt x="17" y="18"/>
                    <a:pt x="16" y="17"/>
                  </a:cubicBezTo>
                  <a:cubicBezTo>
                    <a:pt x="17" y="18"/>
                    <a:pt x="19" y="19"/>
                    <a:pt x="20" y="19"/>
                  </a:cubicBezTo>
                  <a:cubicBezTo>
                    <a:pt x="20" y="20"/>
                    <a:pt x="21" y="20"/>
                    <a:pt x="22" y="20"/>
                  </a:cubicBezTo>
                  <a:cubicBezTo>
                    <a:pt x="23" y="21"/>
                    <a:pt x="23" y="21"/>
                    <a:pt x="24" y="21"/>
                  </a:cubicBezTo>
                  <a:cubicBezTo>
                    <a:pt x="25" y="22"/>
                    <a:pt x="27" y="23"/>
                    <a:pt x="28" y="24"/>
                  </a:cubicBezTo>
                  <a:cubicBezTo>
                    <a:pt x="29" y="25"/>
                    <a:pt x="30" y="25"/>
                    <a:pt x="31" y="26"/>
                  </a:cubicBezTo>
                  <a:cubicBezTo>
                    <a:pt x="33" y="26"/>
                    <a:pt x="34" y="27"/>
                    <a:pt x="35" y="28"/>
                  </a:cubicBezTo>
                  <a:cubicBezTo>
                    <a:pt x="36" y="28"/>
                    <a:pt x="37" y="28"/>
                    <a:pt x="38" y="29"/>
                  </a:cubicBezTo>
                  <a:cubicBezTo>
                    <a:pt x="39" y="29"/>
                    <a:pt x="39" y="30"/>
                    <a:pt x="40" y="30"/>
                  </a:cubicBezTo>
                  <a:cubicBezTo>
                    <a:pt x="42" y="31"/>
                    <a:pt x="43" y="32"/>
                    <a:pt x="45" y="33"/>
                  </a:cubicBezTo>
                  <a:cubicBezTo>
                    <a:pt x="45" y="34"/>
                    <a:pt x="46" y="35"/>
                    <a:pt x="46" y="35"/>
                  </a:cubicBezTo>
                  <a:cubicBezTo>
                    <a:pt x="47" y="36"/>
                    <a:pt x="47" y="37"/>
                    <a:pt x="48" y="38"/>
                  </a:cubicBezTo>
                  <a:cubicBezTo>
                    <a:pt x="47" y="36"/>
                    <a:pt x="46" y="35"/>
                    <a:pt x="44" y="34"/>
                  </a:cubicBezTo>
                  <a:cubicBezTo>
                    <a:pt x="43" y="33"/>
                    <a:pt x="41" y="32"/>
                    <a:pt x="40" y="31"/>
                  </a:cubicBezTo>
                  <a:cubicBezTo>
                    <a:pt x="39" y="31"/>
                    <a:pt x="38" y="30"/>
                    <a:pt x="37" y="30"/>
                  </a:cubicBezTo>
                  <a:cubicBezTo>
                    <a:pt x="37" y="29"/>
                    <a:pt x="36" y="29"/>
                    <a:pt x="35" y="29"/>
                  </a:cubicBezTo>
                  <a:cubicBezTo>
                    <a:pt x="35" y="28"/>
                    <a:pt x="34" y="28"/>
                    <a:pt x="34" y="28"/>
                  </a:cubicBezTo>
                  <a:cubicBezTo>
                    <a:pt x="37" y="31"/>
                    <a:pt x="40" y="34"/>
                    <a:pt x="42" y="37"/>
                  </a:cubicBezTo>
                  <a:cubicBezTo>
                    <a:pt x="44" y="39"/>
                    <a:pt x="46" y="42"/>
                    <a:pt x="48" y="44"/>
                  </a:cubicBezTo>
                  <a:cubicBezTo>
                    <a:pt x="48" y="46"/>
                    <a:pt x="49" y="47"/>
                    <a:pt x="50" y="49"/>
                  </a:cubicBezTo>
                  <a:cubicBezTo>
                    <a:pt x="50" y="50"/>
                    <a:pt x="51" y="52"/>
                    <a:pt x="51" y="53"/>
                  </a:cubicBezTo>
                  <a:cubicBezTo>
                    <a:pt x="51" y="53"/>
                    <a:pt x="50" y="52"/>
                    <a:pt x="50" y="51"/>
                  </a:cubicBezTo>
                  <a:cubicBezTo>
                    <a:pt x="50" y="50"/>
                    <a:pt x="49" y="50"/>
                    <a:pt x="49" y="49"/>
                  </a:cubicBezTo>
                  <a:cubicBezTo>
                    <a:pt x="48" y="48"/>
                    <a:pt x="47" y="47"/>
                    <a:pt x="46" y="45"/>
                  </a:cubicBezTo>
                  <a:cubicBezTo>
                    <a:pt x="45" y="43"/>
                    <a:pt x="43" y="40"/>
                    <a:pt x="41" y="38"/>
                  </a:cubicBezTo>
                  <a:cubicBezTo>
                    <a:pt x="37" y="33"/>
                    <a:pt x="32" y="29"/>
                    <a:pt x="27" y="25"/>
                  </a:cubicBezTo>
                  <a:cubicBezTo>
                    <a:pt x="26" y="24"/>
                    <a:pt x="25" y="24"/>
                    <a:pt x="23" y="23"/>
                  </a:cubicBezTo>
                  <a:cubicBezTo>
                    <a:pt x="23" y="22"/>
                    <a:pt x="22" y="22"/>
                    <a:pt x="21" y="22"/>
                  </a:cubicBezTo>
                  <a:cubicBezTo>
                    <a:pt x="20" y="21"/>
                    <a:pt x="20" y="21"/>
                    <a:pt x="19" y="21"/>
                  </a:cubicBezTo>
                  <a:cubicBezTo>
                    <a:pt x="19" y="21"/>
                    <a:pt x="19" y="21"/>
                    <a:pt x="19" y="21"/>
                  </a:cubicBezTo>
                  <a:cubicBezTo>
                    <a:pt x="19" y="21"/>
                    <a:pt x="19" y="21"/>
                    <a:pt x="19" y="21"/>
                  </a:cubicBezTo>
                  <a:cubicBezTo>
                    <a:pt x="19" y="22"/>
                    <a:pt x="20" y="22"/>
                    <a:pt x="20" y="23"/>
                  </a:cubicBezTo>
                  <a:cubicBezTo>
                    <a:pt x="21" y="24"/>
                    <a:pt x="21" y="25"/>
                    <a:pt x="21" y="26"/>
                  </a:cubicBezTo>
                  <a:cubicBezTo>
                    <a:pt x="23" y="29"/>
                    <a:pt x="24" y="32"/>
                    <a:pt x="25" y="35"/>
                  </a:cubicBezTo>
                  <a:cubicBezTo>
                    <a:pt x="26" y="36"/>
                    <a:pt x="26" y="37"/>
                    <a:pt x="27" y="37"/>
                  </a:cubicBezTo>
                  <a:cubicBezTo>
                    <a:pt x="27" y="38"/>
                    <a:pt x="28" y="39"/>
                    <a:pt x="28" y="39"/>
                  </a:cubicBezTo>
                  <a:cubicBezTo>
                    <a:pt x="30" y="40"/>
                    <a:pt x="31" y="42"/>
                    <a:pt x="32" y="43"/>
                  </a:cubicBezTo>
                  <a:cubicBezTo>
                    <a:pt x="33" y="44"/>
                    <a:pt x="35" y="45"/>
                    <a:pt x="36" y="46"/>
                  </a:cubicBezTo>
                  <a:cubicBezTo>
                    <a:pt x="37" y="47"/>
                    <a:pt x="39" y="48"/>
                    <a:pt x="40" y="49"/>
                  </a:cubicBezTo>
                  <a:cubicBezTo>
                    <a:pt x="39" y="48"/>
                    <a:pt x="37" y="47"/>
                    <a:pt x="36" y="46"/>
                  </a:cubicBezTo>
                  <a:cubicBezTo>
                    <a:pt x="34" y="45"/>
                    <a:pt x="33" y="44"/>
                    <a:pt x="32" y="43"/>
                  </a:cubicBezTo>
                  <a:cubicBezTo>
                    <a:pt x="30" y="42"/>
                    <a:pt x="29" y="41"/>
                    <a:pt x="28" y="40"/>
                  </a:cubicBezTo>
                  <a:cubicBezTo>
                    <a:pt x="27" y="39"/>
                    <a:pt x="27" y="38"/>
                    <a:pt x="26" y="38"/>
                  </a:cubicBezTo>
                  <a:cubicBezTo>
                    <a:pt x="26" y="37"/>
                    <a:pt x="25" y="36"/>
                    <a:pt x="25" y="35"/>
                  </a:cubicBezTo>
                  <a:cubicBezTo>
                    <a:pt x="23" y="32"/>
                    <a:pt x="22" y="29"/>
                    <a:pt x="21" y="26"/>
                  </a:cubicBezTo>
                  <a:cubicBezTo>
                    <a:pt x="20" y="24"/>
                    <a:pt x="19" y="23"/>
                    <a:pt x="18" y="22"/>
                  </a:cubicBezTo>
                  <a:cubicBezTo>
                    <a:pt x="18" y="21"/>
                    <a:pt x="17" y="20"/>
                    <a:pt x="16" y="20"/>
                  </a:cubicBezTo>
                  <a:cubicBezTo>
                    <a:pt x="16" y="19"/>
                    <a:pt x="16" y="19"/>
                    <a:pt x="16" y="19"/>
                  </a:cubicBezTo>
                  <a:cubicBezTo>
                    <a:pt x="14" y="18"/>
                    <a:pt x="12" y="17"/>
                    <a:pt x="11" y="15"/>
                  </a:cubicBezTo>
                  <a:cubicBezTo>
                    <a:pt x="10" y="15"/>
                    <a:pt x="9" y="13"/>
                    <a:pt x="8" y="12"/>
                  </a:cubicBezTo>
                  <a:cubicBezTo>
                    <a:pt x="8" y="13"/>
                    <a:pt x="8" y="13"/>
                    <a:pt x="8" y="13"/>
                  </a:cubicBezTo>
                  <a:cubicBezTo>
                    <a:pt x="8" y="14"/>
                    <a:pt x="8" y="15"/>
                    <a:pt x="8" y="15"/>
                  </a:cubicBezTo>
                  <a:cubicBezTo>
                    <a:pt x="8" y="16"/>
                    <a:pt x="8" y="17"/>
                    <a:pt x="8" y="17"/>
                  </a:cubicBezTo>
                  <a:cubicBezTo>
                    <a:pt x="7" y="19"/>
                    <a:pt x="8" y="20"/>
                    <a:pt x="8" y="22"/>
                  </a:cubicBezTo>
                  <a:cubicBezTo>
                    <a:pt x="8" y="23"/>
                    <a:pt x="8" y="24"/>
                    <a:pt x="9" y="26"/>
                  </a:cubicBezTo>
                  <a:cubicBezTo>
                    <a:pt x="9" y="28"/>
                    <a:pt x="10" y="31"/>
                    <a:pt x="12" y="34"/>
                  </a:cubicBezTo>
                  <a:cubicBezTo>
                    <a:pt x="12" y="35"/>
                    <a:pt x="13" y="36"/>
                    <a:pt x="14" y="37"/>
                  </a:cubicBezTo>
                  <a:cubicBezTo>
                    <a:pt x="14" y="38"/>
                    <a:pt x="15" y="40"/>
                    <a:pt x="16" y="41"/>
                  </a:cubicBezTo>
                  <a:cubicBezTo>
                    <a:pt x="15" y="40"/>
                    <a:pt x="14" y="39"/>
                    <a:pt x="13" y="37"/>
                  </a:cubicBezTo>
                  <a:cubicBezTo>
                    <a:pt x="13" y="36"/>
                    <a:pt x="12" y="35"/>
                    <a:pt x="11" y="34"/>
                  </a:cubicBezTo>
                  <a:cubicBezTo>
                    <a:pt x="10" y="31"/>
                    <a:pt x="9" y="29"/>
                    <a:pt x="8" y="26"/>
                  </a:cubicBezTo>
                  <a:cubicBezTo>
                    <a:pt x="7" y="25"/>
                    <a:pt x="7" y="23"/>
                    <a:pt x="7" y="22"/>
                  </a:cubicBezTo>
                  <a:cubicBezTo>
                    <a:pt x="7" y="20"/>
                    <a:pt x="6" y="19"/>
                    <a:pt x="6" y="17"/>
                  </a:cubicBezTo>
                  <a:cubicBezTo>
                    <a:pt x="6" y="17"/>
                    <a:pt x="7" y="17"/>
                    <a:pt x="7" y="16"/>
                  </a:cubicBezTo>
                  <a:cubicBezTo>
                    <a:pt x="7" y="16"/>
                    <a:pt x="7" y="16"/>
                    <a:pt x="7" y="15"/>
                  </a:cubicBezTo>
                  <a:cubicBezTo>
                    <a:pt x="7" y="15"/>
                    <a:pt x="7" y="14"/>
                    <a:pt x="7" y="13"/>
                  </a:cubicBezTo>
                  <a:cubicBezTo>
                    <a:pt x="7" y="12"/>
                    <a:pt x="7" y="12"/>
                    <a:pt x="6" y="11"/>
                  </a:cubicBezTo>
                  <a:cubicBezTo>
                    <a:pt x="6" y="10"/>
                    <a:pt x="5" y="9"/>
                    <a:pt x="4" y="9"/>
                  </a:cubicBezTo>
                  <a:cubicBezTo>
                    <a:pt x="4" y="8"/>
                    <a:pt x="3" y="7"/>
                    <a:pt x="3" y="6"/>
                  </a:cubicBezTo>
                  <a:cubicBezTo>
                    <a:pt x="2" y="6"/>
                    <a:pt x="2" y="6"/>
                    <a:pt x="2" y="5"/>
                  </a:cubicBezTo>
                  <a:cubicBezTo>
                    <a:pt x="2" y="5"/>
                    <a:pt x="2" y="5"/>
                    <a:pt x="2" y="5"/>
                  </a:cubicBezTo>
                  <a:cubicBezTo>
                    <a:pt x="2" y="5"/>
                    <a:pt x="2" y="5"/>
                    <a:pt x="2" y="5"/>
                  </a:cubicBezTo>
                  <a:cubicBezTo>
                    <a:pt x="1" y="3"/>
                    <a:pt x="0" y="2"/>
                    <a:pt x="0" y="0"/>
                  </a:cubicBezTo>
                  <a:cubicBezTo>
                    <a:pt x="0" y="1"/>
                    <a:pt x="1" y="2"/>
                    <a:pt x="1" y="2"/>
                  </a:cubicBezTo>
                  <a:cubicBezTo>
                    <a:pt x="2" y="3"/>
                    <a:pt x="2" y="4"/>
                    <a:pt x="2" y="4"/>
                  </a:cubicBezTo>
                  <a:cubicBezTo>
                    <a:pt x="3" y="5"/>
                    <a:pt x="4" y="6"/>
                    <a:pt x="5" y="7"/>
                  </a:cubicBezTo>
                  <a:cubicBezTo>
                    <a:pt x="5" y="7"/>
                    <a:pt x="5" y="7"/>
                    <a:pt x="5" y="7"/>
                  </a:cubicBezTo>
                  <a:cubicBezTo>
                    <a:pt x="5" y="7"/>
                    <a:pt x="6" y="7"/>
                    <a:pt x="6" y="8"/>
                  </a:cubicBezTo>
                  <a:cubicBezTo>
                    <a:pt x="6" y="8"/>
                    <a:pt x="6" y="8"/>
                    <a:pt x="7" y="8"/>
                  </a:cubicBezTo>
                  <a:cubicBezTo>
                    <a:pt x="7" y="8"/>
                    <a:pt x="7" y="8"/>
                    <a:pt x="8" y="9"/>
                  </a:cubicBezTo>
                  <a:cubicBezTo>
                    <a:pt x="8" y="9"/>
                    <a:pt x="9" y="9"/>
                    <a:pt x="10" y="9"/>
                  </a:cubicBezTo>
                  <a:cubicBezTo>
                    <a:pt x="12" y="10"/>
                    <a:pt x="15" y="11"/>
                    <a:pt x="18" y="12"/>
                  </a:cubicBezTo>
                  <a:cubicBezTo>
                    <a:pt x="18" y="12"/>
                    <a:pt x="19" y="12"/>
                    <a:pt x="20" y="12"/>
                  </a:cubicBezTo>
                  <a:cubicBezTo>
                    <a:pt x="21" y="12"/>
                    <a:pt x="21" y="12"/>
                    <a:pt x="22" y="12"/>
                  </a:cubicBezTo>
                  <a:cubicBezTo>
                    <a:pt x="23" y="12"/>
                    <a:pt x="25" y="11"/>
                    <a:pt x="26" y="11"/>
                  </a:cubicBezTo>
                  <a:cubicBezTo>
                    <a:pt x="29" y="10"/>
                    <a:pt x="31" y="9"/>
                    <a:pt x="34" y="7"/>
                  </a:cubicBezTo>
                  <a:cubicBezTo>
                    <a:pt x="32" y="8"/>
                    <a:pt x="31" y="9"/>
                    <a:pt x="30" y="10"/>
                  </a:cubicBezTo>
                  <a:cubicBezTo>
                    <a:pt x="29" y="10"/>
                    <a:pt x="27" y="11"/>
                    <a:pt x="26" y="11"/>
                  </a:cubicBezTo>
                  <a:cubicBezTo>
                    <a:pt x="25" y="12"/>
                    <a:pt x="23" y="12"/>
                    <a:pt x="22" y="12"/>
                  </a:cubicBezTo>
                  <a:cubicBezTo>
                    <a:pt x="21" y="12"/>
                    <a:pt x="20" y="12"/>
                    <a:pt x="20" y="12"/>
                  </a:cubicBezTo>
                  <a:cubicBezTo>
                    <a:pt x="19" y="12"/>
                    <a:pt x="18" y="12"/>
                    <a:pt x="18" y="12"/>
                  </a:cubicBezTo>
                  <a:cubicBezTo>
                    <a:pt x="16" y="12"/>
                    <a:pt x="15" y="12"/>
                    <a:pt x="13" y="12"/>
                  </a:cubicBezTo>
                  <a:cubicBezTo>
                    <a:pt x="12" y="11"/>
                    <a:pt x="11" y="11"/>
                    <a:pt x="9" y="10"/>
                  </a:cubicBezTo>
                  <a:cubicBezTo>
                    <a:pt x="9" y="10"/>
                    <a:pt x="8" y="10"/>
                    <a:pt x="7" y="10"/>
                  </a:cubicBezTo>
                  <a:cubicBezTo>
                    <a:pt x="7" y="9"/>
                    <a:pt x="7" y="9"/>
                    <a:pt x="7" y="9"/>
                  </a:cubicBezTo>
                  <a:cubicBezTo>
                    <a:pt x="9" y="11"/>
                    <a:pt x="10" y="13"/>
                    <a:pt x="12" y="14"/>
                  </a:cubicBezTo>
                  <a:cubicBezTo>
                    <a:pt x="12" y="15"/>
                    <a:pt x="13" y="15"/>
                    <a:pt x="13" y="15"/>
                  </a:cubicBezTo>
                  <a:cubicBezTo>
                    <a:pt x="14" y="15"/>
                    <a:pt x="14" y="16"/>
                    <a:pt x="15" y="16"/>
                  </a:cubicBezTo>
                  <a:cubicBezTo>
                    <a:pt x="16" y="16"/>
                    <a:pt x="18" y="17"/>
                    <a:pt x="19" y="17"/>
                  </a:cubicBezTo>
                  <a:cubicBezTo>
                    <a:pt x="20" y="17"/>
                    <a:pt x="20" y="17"/>
                    <a:pt x="20" y="17"/>
                  </a:cubicBezTo>
                  <a:cubicBezTo>
                    <a:pt x="20" y="17"/>
                    <a:pt x="20" y="17"/>
                    <a:pt x="20" y="17"/>
                  </a:cubicBezTo>
                  <a:cubicBezTo>
                    <a:pt x="21" y="17"/>
                    <a:pt x="21" y="17"/>
                    <a:pt x="21" y="17"/>
                  </a:cubicBezTo>
                  <a:cubicBezTo>
                    <a:pt x="22" y="17"/>
                    <a:pt x="23" y="17"/>
                    <a:pt x="24" y="17"/>
                  </a:cubicBezTo>
                  <a:cubicBezTo>
                    <a:pt x="25" y="17"/>
                    <a:pt x="27" y="17"/>
                    <a:pt x="28" y="17"/>
                  </a:cubicBezTo>
                  <a:cubicBezTo>
                    <a:pt x="31" y="17"/>
                    <a:pt x="35" y="17"/>
                    <a:pt x="38" y="18"/>
                  </a:cubicBezTo>
                  <a:cubicBezTo>
                    <a:pt x="39" y="18"/>
                    <a:pt x="41" y="19"/>
                    <a:pt x="42" y="19"/>
                  </a:cubicBezTo>
                  <a:cubicBezTo>
                    <a:pt x="44" y="20"/>
                    <a:pt x="45" y="21"/>
                    <a:pt x="46" y="22"/>
                  </a:cubicBezTo>
                  <a:cubicBezTo>
                    <a:pt x="45" y="21"/>
                    <a:pt x="43" y="21"/>
                    <a:pt x="42"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575"/>
            <p:cNvSpPr>
              <a:spLocks/>
            </p:cNvSpPr>
            <p:nvPr/>
          </p:nvSpPr>
          <p:spPr bwMode="auto">
            <a:xfrm>
              <a:off x="8332767" y="5392769"/>
              <a:ext cx="49213" cy="153989"/>
            </a:xfrm>
            <a:custGeom>
              <a:avLst/>
              <a:gdLst>
                <a:gd name="T0" fmla="*/ 13 w 13"/>
                <a:gd name="T1" fmla="*/ 0 h 41"/>
                <a:gd name="T2" fmla="*/ 6 w 13"/>
                <a:gd name="T3" fmla="*/ 20 h 41"/>
                <a:gd name="T4" fmla="*/ 6 w 13"/>
                <a:gd name="T5" fmla="*/ 31 h 41"/>
                <a:gd name="T6" fmla="*/ 6 w 13"/>
                <a:gd name="T7" fmla="*/ 41 h 41"/>
                <a:gd name="T8" fmla="*/ 0 w 13"/>
                <a:gd name="T9" fmla="*/ 28 h 41"/>
                <a:gd name="T10" fmla="*/ 4 w 13"/>
                <a:gd name="T11" fmla="*/ 15 h 41"/>
                <a:gd name="T12" fmla="*/ 13 w 1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13" h="41">
                  <a:moveTo>
                    <a:pt x="13" y="0"/>
                  </a:moveTo>
                  <a:cubicBezTo>
                    <a:pt x="11" y="6"/>
                    <a:pt x="7" y="13"/>
                    <a:pt x="6" y="20"/>
                  </a:cubicBezTo>
                  <a:cubicBezTo>
                    <a:pt x="6" y="24"/>
                    <a:pt x="6" y="27"/>
                    <a:pt x="6" y="31"/>
                  </a:cubicBezTo>
                  <a:cubicBezTo>
                    <a:pt x="7" y="34"/>
                    <a:pt x="8" y="38"/>
                    <a:pt x="6" y="41"/>
                  </a:cubicBezTo>
                  <a:cubicBezTo>
                    <a:pt x="4" y="37"/>
                    <a:pt x="2" y="32"/>
                    <a:pt x="0" y="28"/>
                  </a:cubicBezTo>
                  <a:cubicBezTo>
                    <a:pt x="0" y="23"/>
                    <a:pt x="2" y="17"/>
                    <a:pt x="4" y="15"/>
                  </a:cubicBezTo>
                  <a:cubicBezTo>
                    <a:pt x="6" y="9"/>
                    <a:pt x="10" y="5"/>
                    <a:pt x="13"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6" name="Picture 1576"/>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8277204" y="5211793"/>
              <a:ext cx="236539" cy="382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1577"/>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8375630" y="5291168"/>
              <a:ext cx="146051"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Freeform 1578"/>
            <p:cNvSpPr>
              <a:spLocks/>
            </p:cNvSpPr>
            <p:nvPr/>
          </p:nvSpPr>
          <p:spPr bwMode="auto">
            <a:xfrm>
              <a:off x="8396267" y="5364194"/>
              <a:ext cx="82550" cy="165101"/>
            </a:xfrm>
            <a:custGeom>
              <a:avLst/>
              <a:gdLst>
                <a:gd name="T0" fmla="*/ 10 w 22"/>
                <a:gd name="T1" fmla="*/ 18 h 44"/>
                <a:gd name="T2" fmla="*/ 2 w 22"/>
                <a:gd name="T3" fmla="*/ 7 h 44"/>
                <a:gd name="T4" fmla="*/ 0 w 22"/>
                <a:gd name="T5" fmla="*/ 0 h 44"/>
                <a:gd name="T6" fmla="*/ 8 w 22"/>
                <a:gd name="T7" fmla="*/ 10 h 44"/>
                <a:gd name="T8" fmla="*/ 18 w 22"/>
                <a:gd name="T9" fmla="*/ 19 h 44"/>
                <a:gd name="T10" fmla="*/ 22 w 22"/>
                <a:gd name="T11" fmla="*/ 31 h 44"/>
                <a:gd name="T12" fmla="*/ 21 w 22"/>
                <a:gd name="T13" fmla="*/ 33 h 44"/>
                <a:gd name="T14" fmla="*/ 10 w 22"/>
                <a:gd name="T15" fmla="*/ 44 h 44"/>
                <a:gd name="T16" fmla="*/ 13 w 22"/>
                <a:gd name="T17" fmla="*/ 38 h 44"/>
                <a:gd name="T18" fmla="*/ 10 w 22"/>
                <a:gd name="T19"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4">
                  <a:moveTo>
                    <a:pt x="10" y="18"/>
                  </a:moveTo>
                  <a:cubicBezTo>
                    <a:pt x="8" y="15"/>
                    <a:pt x="4" y="10"/>
                    <a:pt x="2" y="7"/>
                  </a:cubicBezTo>
                  <a:cubicBezTo>
                    <a:pt x="1" y="5"/>
                    <a:pt x="0" y="0"/>
                    <a:pt x="0" y="0"/>
                  </a:cubicBezTo>
                  <a:cubicBezTo>
                    <a:pt x="2" y="3"/>
                    <a:pt x="4" y="7"/>
                    <a:pt x="8" y="10"/>
                  </a:cubicBezTo>
                  <a:cubicBezTo>
                    <a:pt x="11" y="13"/>
                    <a:pt x="15" y="16"/>
                    <a:pt x="18" y="19"/>
                  </a:cubicBezTo>
                  <a:cubicBezTo>
                    <a:pt x="22" y="22"/>
                    <a:pt x="22" y="27"/>
                    <a:pt x="22" y="31"/>
                  </a:cubicBezTo>
                  <a:cubicBezTo>
                    <a:pt x="21" y="32"/>
                    <a:pt x="21" y="33"/>
                    <a:pt x="21" y="33"/>
                  </a:cubicBezTo>
                  <a:cubicBezTo>
                    <a:pt x="18" y="37"/>
                    <a:pt x="14" y="41"/>
                    <a:pt x="10" y="44"/>
                  </a:cubicBezTo>
                  <a:cubicBezTo>
                    <a:pt x="11" y="42"/>
                    <a:pt x="13" y="40"/>
                    <a:pt x="13" y="38"/>
                  </a:cubicBezTo>
                  <a:cubicBezTo>
                    <a:pt x="15" y="28"/>
                    <a:pt x="13" y="21"/>
                    <a:pt x="10"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579"/>
            <p:cNvSpPr>
              <a:spLocks/>
            </p:cNvSpPr>
            <p:nvPr/>
          </p:nvSpPr>
          <p:spPr bwMode="auto">
            <a:xfrm>
              <a:off x="8321654" y="5287993"/>
              <a:ext cx="138113" cy="274639"/>
            </a:xfrm>
            <a:custGeom>
              <a:avLst/>
              <a:gdLst>
                <a:gd name="T0" fmla="*/ 31 w 37"/>
                <a:gd name="T1" fmla="*/ 41 h 73"/>
                <a:gd name="T2" fmla="*/ 23 w 37"/>
                <a:gd name="T3" fmla="*/ 29 h 73"/>
                <a:gd name="T4" fmla="*/ 20 w 37"/>
                <a:gd name="T5" fmla="*/ 27 h 73"/>
                <a:gd name="T6" fmla="*/ 20 w 37"/>
                <a:gd name="T7" fmla="*/ 26 h 73"/>
                <a:gd name="T8" fmla="*/ 19 w 37"/>
                <a:gd name="T9" fmla="*/ 27 h 73"/>
                <a:gd name="T10" fmla="*/ 20 w 37"/>
                <a:gd name="T11" fmla="*/ 32 h 73"/>
                <a:gd name="T12" fmla="*/ 21 w 37"/>
                <a:gd name="T13" fmla="*/ 40 h 73"/>
                <a:gd name="T14" fmla="*/ 24 w 37"/>
                <a:gd name="T15" fmla="*/ 47 h 73"/>
                <a:gd name="T16" fmla="*/ 25 w 37"/>
                <a:gd name="T17" fmla="*/ 55 h 73"/>
                <a:gd name="T18" fmla="*/ 23 w 37"/>
                <a:gd name="T19" fmla="*/ 61 h 73"/>
                <a:gd name="T20" fmla="*/ 23 w 37"/>
                <a:gd name="T21" fmla="*/ 50 h 73"/>
                <a:gd name="T22" fmla="*/ 22 w 37"/>
                <a:gd name="T23" fmla="*/ 45 h 73"/>
                <a:gd name="T24" fmla="*/ 21 w 37"/>
                <a:gd name="T25" fmla="*/ 56 h 73"/>
                <a:gd name="T26" fmla="*/ 16 w 37"/>
                <a:gd name="T27" fmla="*/ 69 h 73"/>
                <a:gd name="T28" fmla="*/ 15 w 37"/>
                <a:gd name="T29" fmla="*/ 71 h 73"/>
                <a:gd name="T30" fmla="*/ 17 w 37"/>
                <a:gd name="T31" fmla="*/ 64 h 73"/>
                <a:gd name="T32" fmla="*/ 19 w 37"/>
                <a:gd name="T33" fmla="*/ 37 h 73"/>
                <a:gd name="T34" fmla="*/ 18 w 37"/>
                <a:gd name="T35" fmla="*/ 30 h 73"/>
                <a:gd name="T36" fmla="*/ 17 w 37"/>
                <a:gd name="T37" fmla="*/ 27 h 73"/>
                <a:gd name="T38" fmla="*/ 17 w 37"/>
                <a:gd name="T39" fmla="*/ 30 h 73"/>
                <a:gd name="T40" fmla="*/ 11 w 37"/>
                <a:gd name="T41" fmla="*/ 42 h 73"/>
                <a:gd name="T42" fmla="*/ 10 w 37"/>
                <a:gd name="T43" fmla="*/ 47 h 73"/>
                <a:gd name="T44" fmla="*/ 9 w 37"/>
                <a:gd name="T45" fmla="*/ 57 h 73"/>
                <a:gd name="T46" fmla="*/ 9 w 37"/>
                <a:gd name="T47" fmla="*/ 57 h 73"/>
                <a:gd name="T48" fmla="*/ 9 w 37"/>
                <a:gd name="T49" fmla="*/ 47 h 73"/>
                <a:gd name="T50" fmla="*/ 10 w 37"/>
                <a:gd name="T51" fmla="*/ 42 h 73"/>
                <a:gd name="T52" fmla="*/ 16 w 37"/>
                <a:gd name="T53" fmla="*/ 28 h 73"/>
                <a:gd name="T54" fmla="*/ 17 w 37"/>
                <a:gd name="T55" fmla="*/ 24 h 73"/>
                <a:gd name="T56" fmla="*/ 16 w 37"/>
                <a:gd name="T57" fmla="*/ 14 h 73"/>
                <a:gd name="T58" fmla="*/ 14 w 37"/>
                <a:gd name="T59" fmla="*/ 16 h 73"/>
                <a:gd name="T60" fmla="*/ 10 w 37"/>
                <a:gd name="T61" fmla="*/ 20 h 73"/>
                <a:gd name="T62" fmla="*/ 3 w 37"/>
                <a:gd name="T63" fmla="*/ 31 h 73"/>
                <a:gd name="T64" fmla="*/ 0 w 37"/>
                <a:gd name="T65" fmla="*/ 39 h 73"/>
                <a:gd name="T66" fmla="*/ 2 w 37"/>
                <a:gd name="T67" fmla="*/ 30 h 73"/>
                <a:gd name="T68" fmla="*/ 9 w 37"/>
                <a:gd name="T69" fmla="*/ 19 h 73"/>
                <a:gd name="T70" fmla="*/ 13 w 37"/>
                <a:gd name="T71" fmla="*/ 15 h 73"/>
                <a:gd name="T72" fmla="*/ 15 w 37"/>
                <a:gd name="T73" fmla="*/ 14 h 73"/>
                <a:gd name="T74" fmla="*/ 17 w 37"/>
                <a:gd name="T75" fmla="*/ 9 h 73"/>
                <a:gd name="T76" fmla="*/ 18 w 37"/>
                <a:gd name="T77" fmla="*/ 5 h 73"/>
                <a:gd name="T78" fmla="*/ 18 w 37"/>
                <a:gd name="T79" fmla="*/ 4 h 73"/>
                <a:gd name="T80" fmla="*/ 20 w 37"/>
                <a:gd name="T81" fmla="*/ 2 h 73"/>
                <a:gd name="T82" fmla="*/ 19 w 37"/>
                <a:gd name="T83" fmla="*/ 8 h 73"/>
                <a:gd name="T84" fmla="*/ 19 w 37"/>
                <a:gd name="T85" fmla="*/ 9 h 73"/>
                <a:gd name="T86" fmla="*/ 19 w 37"/>
                <a:gd name="T87" fmla="*/ 11 h 73"/>
                <a:gd name="T88" fmla="*/ 24 w 37"/>
                <a:gd name="T89" fmla="*/ 21 h 73"/>
                <a:gd name="T90" fmla="*/ 26 w 37"/>
                <a:gd name="T91" fmla="*/ 24 h 73"/>
                <a:gd name="T92" fmla="*/ 37 w 37"/>
                <a:gd name="T93" fmla="*/ 30 h 73"/>
                <a:gd name="T94" fmla="*/ 29 w 37"/>
                <a:gd name="T95" fmla="*/ 27 h 73"/>
                <a:gd name="T96" fmla="*/ 24 w 37"/>
                <a:gd name="T97" fmla="*/ 23 h 73"/>
                <a:gd name="T98" fmla="*/ 21 w 37"/>
                <a:gd name="T99" fmla="*/ 17 h 73"/>
                <a:gd name="T100" fmla="*/ 18 w 37"/>
                <a:gd name="T101" fmla="*/ 12 h 73"/>
                <a:gd name="T102" fmla="*/ 18 w 37"/>
                <a:gd name="T103" fmla="*/ 18 h 73"/>
                <a:gd name="T104" fmla="*/ 19 w 37"/>
                <a:gd name="T105" fmla="*/ 21 h 73"/>
                <a:gd name="T106" fmla="*/ 21 w 37"/>
                <a:gd name="T107" fmla="*/ 26 h 73"/>
                <a:gd name="T108" fmla="*/ 22 w 37"/>
                <a:gd name="T109" fmla="*/ 27 h 73"/>
                <a:gd name="T110" fmla="*/ 26 w 37"/>
                <a:gd name="T111" fmla="*/ 32 h 73"/>
                <a:gd name="T112" fmla="*/ 34 w 37"/>
                <a:gd name="T113" fmla="*/ 44 h 73"/>
                <a:gd name="T114" fmla="*/ 33 w 37"/>
                <a:gd name="T11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73">
                  <a:moveTo>
                    <a:pt x="33" y="45"/>
                  </a:moveTo>
                  <a:cubicBezTo>
                    <a:pt x="32" y="43"/>
                    <a:pt x="32" y="42"/>
                    <a:pt x="31" y="41"/>
                  </a:cubicBezTo>
                  <a:cubicBezTo>
                    <a:pt x="29" y="38"/>
                    <a:pt x="28" y="35"/>
                    <a:pt x="26" y="33"/>
                  </a:cubicBezTo>
                  <a:cubicBezTo>
                    <a:pt x="25" y="32"/>
                    <a:pt x="24" y="31"/>
                    <a:pt x="23" y="29"/>
                  </a:cubicBezTo>
                  <a:cubicBezTo>
                    <a:pt x="22" y="29"/>
                    <a:pt x="22" y="28"/>
                    <a:pt x="21" y="28"/>
                  </a:cubicBezTo>
                  <a:cubicBezTo>
                    <a:pt x="20" y="27"/>
                    <a:pt x="20" y="27"/>
                    <a:pt x="20" y="27"/>
                  </a:cubicBezTo>
                  <a:cubicBezTo>
                    <a:pt x="20" y="27"/>
                    <a:pt x="20" y="26"/>
                    <a:pt x="20" y="26"/>
                  </a:cubicBezTo>
                  <a:cubicBezTo>
                    <a:pt x="20" y="26"/>
                    <a:pt x="20" y="26"/>
                    <a:pt x="20" y="26"/>
                  </a:cubicBezTo>
                  <a:cubicBezTo>
                    <a:pt x="19" y="25"/>
                    <a:pt x="19" y="24"/>
                    <a:pt x="18" y="24"/>
                  </a:cubicBezTo>
                  <a:cubicBezTo>
                    <a:pt x="18" y="25"/>
                    <a:pt x="19" y="26"/>
                    <a:pt x="19" y="27"/>
                  </a:cubicBezTo>
                  <a:cubicBezTo>
                    <a:pt x="19" y="28"/>
                    <a:pt x="19" y="29"/>
                    <a:pt x="20" y="30"/>
                  </a:cubicBezTo>
                  <a:cubicBezTo>
                    <a:pt x="20" y="30"/>
                    <a:pt x="20" y="31"/>
                    <a:pt x="20" y="32"/>
                  </a:cubicBezTo>
                  <a:cubicBezTo>
                    <a:pt x="21" y="33"/>
                    <a:pt x="21" y="35"/>
                    <a:pt x="21" y="37"/>
                  </a:cubicBezTo>
                  <a:cubicBezTo>
                    <a:pt x="21" y="38"/>
                    <a:pt x="21" y="39"/>
                    <a:pt x="21" y="40"/>
                  </a:cubicBezTo>
                  <a:cubicBezTo>
                    <a:pt x="22" y="42"/>
                    <a:pt x="23" y="43"/>
                    <a:pt x="23" y="45"/>
                  </a:cubicBezTo>
                  <a:cubicBezTo>
                    <a:pt x="23" y="46"/>
                    <a:pt x="24" y="46"/>
                    <a:pt x="24" y="47"/>
                  </a:cubicBezTo>
                  <a:cubicBezTo>
                    <a:pt x="24" y="48"/>
                    <a:pt x="24" y="49"/>
                    <a:pt x="24" y="50"/>
                  </a:cubicBezTo>
                  <a:cubicBezTo>
                    <a:pt x="24" y="52"/>
                    <a:pt x="25" y="54"/>
                    <a:pt x="25" y="55"/>
                  </a:cubicBezTo>
                  <a:cubicBezTo>
                    <a:pt x="25" y="56"/>
                    <a:pt x="25" y="57"/>
                    <a:pt x="24" y="58"/>
                  </a:cubicBezTo>
                  <a:cubicBezTo>
                    <a:pt x="24" y="59"/>
                    <a:pt x="24" y="60"/>
                    <a:pt x="23" y="61"/>
                  </a:cubicBezTo>
                  <a:cubicBezTo>
                    <a:pt x="24" y="59"/>
                    <a:pt x="24" y="57"/>
                    <a:pt x="24" y="55"/>
                  </a:cubicBezTo>
                  <a:cubicBezTo>
                    <a:pt x="24" y="54"/>
                    <a:pt x="24" y="52"/>
                    <a:pt x="23" y="50"/>
                  </a:cubicBezTo>
                  <a:cubicBezTo>
                    <a:pt x="23" y="49"/>
                    <a:pt x="23" y="48"/>
                    <a:pt x="23" y="47"/>
                  </a:cubicBezTo>
                  <a:cubicBezTo>
                    <a:pt x="23" y="47"/>
                    <a:pt x="22" y="46"/>
                    <a:pt x="22" y="45"/>
                  </a:cubicBezTo>
                  <a:cubicBezTo>
                    <a:pt x="22" y="45"/>
                    <a:pt x="22" y="44"/>
                    <a:pt x="22" y="44"/>
                  </a:cubicBezTo>
                  <a:cubicBezTo>
                    <a:pt x="22" y="48"/>
                    <a:pt x="21" y="52"/>
                    <a:pt x="21" y="56"/>
                  </a:cubicBezTo>
                  <a:cubicBezTo>
                    <a:pt x="20" y="59"/>
                    <a:pt x="19" y="62"/>
                    <a:pt x="18" y="65"/>
                  </a:cubicBezTo>
                  <a:cubicBezTo>
                    <a:pt x="18" y="66"/>
                    <a:pt x="17" y="68"/>
                    <a:pt x="16" y="69"/>
                  </a:cubicBezTo>
                  <a:cubicBezTo>
                    <a:pt x="16" y="71"/>
                    <a:pt x="15" y="72"/>
                    <a:pt x="14" y="73"/>
                  </a:cubicBezTo>
                  <a:cubicBezTo>
                    <a:pt x="14" y="73"/>
                    <a:pt x="15" y="72"/>
                    <a:pt x="15" y="71"/>
                  </a:cubicBezTo>
                  <a:cubicBezTo>
                    <a:pt x="15" y="70"/>
                    <a:pt x="15" y="70"/>
                    <a:pt x="16" y="69"/>
                  </a:cubicBezTo>
                  <a:cubicBezTo>
                    <a:pt x="16" y="67"/>
                    <a:pt x="16" y="66"/>
                    <a:pt x="17" y="64"/>
                  </a:cubicBezTo>
                  <a:cubicBezTo>
                    <a:pt x="18" y="61"/>
                    <a:pt x="19" y="58"/>
                    <a:pt x="19" y="55"/>
                  </a:cubicBezTo>
                  <a:cubicBezTo>
                    <a:pt x="20" y="49"/>
                    <a:pt x="20" y="43"/>
                    <a:pt x="19" y="37"/>
                  </a:cubicBezTo>
                  <a:cubicBezTo>
                    <a:pt x="19" y="35"/>
                    <a:pt x="19" y="34"/>
                    <a:pt x="19" y="32"/>
                  </a:cubicBezTo>
                  <a:cubicBezTo>
                    <a:pt x="18" y="32"/>
                    <a:pt x="18" y="31"/>
                    <a:pt x="18" y="30"/>
                  </a:cubicBezTo>
                  <a:cubicBezTo>
                    <a:pt x="18" y="29"/>
                    <a:pt x="18" y="29"/>
                    <a:pt x="17" y="28"/>
                  </a:cubicBezTo>
                  <a:cubicBezTo>
                    <a:pt x="17" y="28"/>
                    <a:pt x="17" y="28"/>
                    <a:pt x="17" y="27"/>
                  </a:cubicBezTo>
                  <a:cubicBezTo>
                    <a:pt x="17" y="28"/>
                    <a:pt x="17" y="28"/>
                    <a:pt x="17" y="28"/>
                  </a:cubicBezTo>
                  <a:cubicBezTo>
                    <a:pt x="17" y="29"/>
                    <a:pt x="17" y="30"/>
                    <a:pt x="17" y="30"/>
                  </a:cubicBezTo>
                  <a:cubicBezTo>
                    <a:pt x="16" y="31"/>
                    <a:pt x="16" y="32"/>
                    <a:pt x="16" y="33"/>
                  </a:cubicBezTo>
                  <a:cubicBezTo>
                    <a:pt x="14" y="36"/>
                    <a:pt x="12" y="39"/>
                    <a:pt x="11" y="42"/>
                  </a:cubicBezTo>
                  <a:cubicBezTo>
                    <a:pt x="11" y="43"/>
                    <a:pt x="10" y="44"/>
                    <a:pt x="10" y="44"/>
                  </a:cubicBezTo>
                  <a:cubicBezTo>
                    <a:pt x="10" y="45"/>
                    <a:pt x="10" y="46"/>
                    <a:pt x="10" y="47"/>
                  </a:cubicBezTo>
                  <a:cubicBezTo>
                    <a:pt x="9" y="49"/>
                    <a:pt x="9" y="50"/>
                    <a:pt x="9" y="52"/>
                  </a:cubicBezTo>
                  <a:cubicBezTo>
                    <a:pt x="9" y="54"/>
                    <a:pt x="9" y="56"/>
                    <a:pt x="9" y="57"/>
                  </a:cubicBezTo>
                  <a:cubicBezTo>
                    <a:pt x="9" y="59"/>
                    <a:pt x="10" y="61"/>
                    <a:pt x="10" y="62"/>
                  </a:cubicBezTo>
                  <a:cubicBezTo>
                    <a:pt x="10" y="61"/>
                    <a:pt x="9" y="59"/>
                    <a:pt x="9" y="57"/>
                  </a:cubicBezTo>
                  <a:cubicBezTo>
                    <a:pt x="9" y="56"/>
                    <a:pt x="9" y="54"/>
                    <a:pt x="9" y="52"/>
                  </a:cubicBezTo>
                  <a:cubicBezTo>
                    <a:pt x="9" y="50"/>
                    <a:pt x="9" y="49"/>
                    <a:pt x="9" y="47"/>
                  </a:cubicBezTo>
                  <a:cubicBezTo>
                    <a:pt x="9" y="46"/>
                    <a:pt x="9" y="45"/>
                    <a:pt x="9" y="44"/>
                  </a:cubicBezTo>
                  <a:cubicBezTo>
                    <a:pt x="10" y="43"/>
                    <a:pt x="10" y="43"/>
                    <a:pt x="10" y="42"/>
                  </a:cubicBezTo>
                  <a:cubicBezTo>
                    <a:pt x="11" y="38"/>
                    <a:pt x="13" y="35"/>
                    <a:pt x="15" y="32"/>
                  </a:cubicBezTo>
                  <a:cubicBezTo>
                    <a:pt x="15" y="31"/>
                    <a:pt x="16" y="29"/>
                    <a:pt x="16" y="28"/>
                  </a:cubicBezTo>
                  <a:cubicBezTo>
                    <a:pt x="16" y="27"/>
                    <a:pt x="17" y="26"/>
                    <a:pt x="17" y="25"/>
                  </a:cubicBezTo>
                  <a:cubicBezTo>
                    <a:pt x="17" y="25"/>
                    <a:pt x="17" y="24"/>
                    <a:pt x="17" y="24"/>
                  </a:cubicBezTo>
                  <a:cubicBezTo>
                    <a:pt x="16" y="22"/>
                    <a:pt x="16" y="20"/>
                    <a:pt x="16" y="18"/>
                  </a:cubicBezTo>
                  <a:cubicBezTo>
                    <a:pt x="16" y="17"/>
                    <a:pt x="16" y="15"/>
                    <a:pt x="16" y="14"/>
                  </a:cubicBezTo>
                  <a:cubicBezTo>
                    <a:pt x="16" y="14"/>
                    <a:pt x="16" y="14"/>
                    <a:pt x="16" y="14"/>
                  </a:cubicBezTo>
                  <a:cubicBezTo>
                    <a:pt x="15" y="15"/>
                    <a:pt x="15" y="15"/>
                    <a:pt x="14" y="16"/>
                  </a:cubicBezTo>
                  <a:cubicBezTo>
                    <a:pt x="14" y="16"/>
                    <a:pt x="13" y="16"/>
                    <a:pt x="12" y="17"/>
                  </a:cubicBezTo>
                  <a:cubicBezTo>
                    <a:pt x="11" y="18"/>
                    <a:pt x="10" y="19"/>
                    <a:pt x="10" y="20"/>
                  </a:cubicBezTo>
                  <a:cubicBezTo>
                    <a:pt x="9" y="21"/>
                    <a:pt x="8" y="22"/>
                    <a:pt x="7" y="23"/>
                  </a:cubicBezTo>
                  <a:cubicBezTo>
                    <a:pt x="5" y="25"/>
                    <a:pt x="4" y="28"/>
                    <a:pt x="3" y="31"/>
                  </a:cubicBezTo>
                  <a:cubicBezTo>
                    <a:pt x="2" y="32"/>
                    <a:pt x="2" y="33"/>
                    <a:pt x="2" y="34"/>
                  </a:cubicBezTo>
                  <a:cubicBezTo>
                    <a:pt x="1" y="36"/>
                    <a:pt x="1" y="37"/>
                    <a:pt x="0" y="39"/>
                  </a:cubicBezTo>
                  <a:cubicBezTo>
                    <a:pt x="1" y="37"/>
                    <a:pt x="1" y="36"/>
                    <a:pt x="1" y="34"/>
                  </a:cubicBezTo>
                  <a:cubicBezTo>
                    <a:pt x="2" y="33"/>
                    <a:pt x="2" y="32"/>
                    <a:pt x="2" y="30"/>
                  </a:cubicBezTo>
                  <a:cubicBezTo>
                    <a:pt x="3" y="28"/>
                    <a:pt x="5" y="25"/>
                    <a:pt x="6" y="23"/>
                  </a:cubicBezTo>
                  <a:cubicBezTo>
                    <a:pt x="7" y="21"/>
                    <a:pt x="8" y="20"/>
                    <a:pt x="9" y="19"/>
                  </a:cubicBezTo>
                  <a:cubicBezTo>
                    <a:pt x="10" y="18"/>
                    <a:pt x="11" y="17"/>
                    <a:pt x="12" y="16"/>
                  </a:cubicBezTo>
                  <a:cubicBezTo>
                    <a:pt x="12" y="16"/>
                    <a:pt x="12" y="16"/>
                    <a:pt x="13" y="15"/>
                  </a:cubicBezTo>
                  <a:cubicBezTo>
                    <a:pt x="13" y="15"/>
                    <a:pt x="13" y="15"/>
                    <a:pt x="14" y="15"/>
                  </a:cubicBezTo>
                  <a:cubicBezTo>
                    <a:pt x="14" y="14"/>
                    <a:pt x="15" y="14"/>
                    <a:pt x="15" y="14"/>
                  </a:cubicBezTo>
                  <a:cubicBezTo>
                    <a:pt x="16" y="13"/>
                    <a:pt x="16" y="12"/>
                    <a:pt x="17" y="12"/>
                  </a:cubicBezTo>
                  <a:cubicBezTo>
                    <a:pt x="17" y="11"/>
                    <a:pt x="17" y="10"/>
                    <a:pt x="17" y="9"/>
                  </a:cubicBezTo>
                  <a:cubicBezTo>
                    <a:pt x="17" y="8"/>
                    <a:pt x="18" y="7"/>
                    <a:pt x="18" y="6"/>
                  </a:cubicBezTo>
                  <a:cubicBezTo>
                    <a:pt x="18" y="5"/>
                    <a:pt x="18" y="5"/>
                    <a:pt x="18" y="5"/>
                  </a:cubicBezTo>
                  <a:cubicBezTo>
                    <a:pt x="18" y="5"/>
                    <a:pt x="18" y="5"/>
                    <a:pt x="18" y="5"/>
                  </a:cubicBezTo>
                  <a:cubicBezTo>
                    <a:pt x="18" y="5"/>
                    <a:pt x="18" y="4"/>
                    <a:pt x="18" y="4"/>
                  </a:cubicBezTo>
                  <a:cubicBezTo>
                    <a:pt x="19" y="3"/>
                    <a:pt x="19" y="1"/>
                    <a:pt x="20" y="0"/>
                  </a:cubicBezTo>
                  <a:cubicBezTo>
                    <a:pt x="20" y="1"/>
                    <a:pt x="20" y="1"/>
                    <a:pt x="20" y="2"/>
                  </a:cubicBezTo>
                  <a:cubicBezTo>
                    <a:pt x="19" y="3"/>
                    <a:pt x="19" y="4"/>
                    <a:pt x="19" y="4"/>
                  </a:cubicBezTo>
                  <a:cubicBezTo>
                    <a:pt x="19" y="5"/>
                    <a:pt x="19" y="7"/>
                    <a:pt x="19" y="8"/>
                  </a:cubicBezTo>
                  <a:cubicBezTo>
                    <a:pt x="19" y="8"/>
                    <a:pt x="19" y="8"/>
                    <a:pt x="19" y="8"/>
                  </a:cubicBezTo>
                  <a:cubicBezTo>
                    <a:pt x="19" y="9"/>
                    <a:pt x="19" y="9"/>
                    <a:pt x="19" y="9"/>
                  </a:cubicBezTo>
                  <a:cubicBezTo>
                    <a:pt x="19" y="10"/>
                    <a:pt x="19" y="10"/>
                    <a:pt x="19" y="10"/>
                  </a:cubicBezTo>
                  <a:cubicBezTo>
                    <a:pt x="19" y="11"/>
                    <a:pt x="19" y="11"/>
                    <a:pt x="19" y="11"/>
                  </a:cubicBezTo>
                  <a:cubicBezTo>
                    <a:pt x="19" y="12"/>
                    <a:pt x="20" y="13"/>
                    <a:pt x="20" y="13"/>
                  </a:cubicBezTo>
                  <a:cubicBezTo>
                    <a:pt x="21" y="16"/>
                    <a:pt x="22" y="18"/>
                    <a:pt x="24" y="21"/>
                  </a:cubicBezTo>
                  <a:cubicBezTo>
                    <a:pt x="24" y="21"/>
                    <a:pt x="24" y="22"/>
                    <a:pt x="25" y="22"/>
                  </a:cubicBezTo>
                  <a:cubicBezTo>
                    <a:pt x="25" y="23"/>
                    <a:pt x="26" y="24"/>
                    <a:pt x="26" y="24"/>
                  </a:cubicBezTo>
                  <a:cubicBezTo>
                    <a:pt x="27" y="25"/>
                    <a:pt x="28" y="26"/>
                    <a:pt x="29" y="27"/>
                  </a:cubicBezTo>
                  <a:cubicBezTo>
                    <a:pt x="32" y="28"/>
                    <a:pt x="35" y="29"/>
                    <a:pt x="37" y="30"/>
                  </a:cubicBezTo>
                  <a:cubicBezTo>
                    <a:pt x="36" y="30"/>
                    <a:pt x="35" y="29"/>
                    <a:pt x="33" y="29"/>
                  </a:cubicBezTo>
                  <a:cubicBezTo>
                    <a:pt x="32" y="28"/>
                    <a:pt x="31" y="28"/>
                    <a:pt x="29" y="27"/>
                  </a:cubicBezTo>
                  <a:cubicBezTo>
                    <a:pt x="28" y="26"/>
                    <a:pt x="27" y="26"/>
                    <a:pt x="26" y="25"/>
                  </a:cubicBezTo>
                  <a:cubicBezTo>
                    <a:pt x="25" y="24"/>
                    <a:pt x="25" y="23"/>
                    <a:pt x="24" y="23"/>
                  </a:cubicBezTo>
                  <a:cubicBezTo>
                    <a:pt x="24" y="22"/>
                    <a:pt x="23" y="22"/>
                    <a:pt x="23" y="21"/>
                  </a:cubicBezTo>
                  <a:cubicBezTo>
                    <a:pt x="22" y="20"/>
                    <a:pt x="21" y="19"/>
                    <a:pt x="21" y="17"/>
                  </a:cubicBezTo>
                  <a:cubicBezTo>
                    <a:pt x="20" y="16"/>
                    <a:pt x="19" y="15"/>
                    <a:pt x="19" y="14"/>
                  </a:cubicBezTo>
                  <a:cubicBezTo>
                    <a:pt x="19" y="13"/>
                    <a:pt x="18" y="12"/>
                    <a:pt x="18" y="12"/>
                  </a:cubicBezTo>
                  <a:cubicBezTo>
                    <a:pt x="18" y="11"/>
                    <a:pt x="18" y="11"/>
                    <a:pt x="18" y="11"/>
                  </a:cubicBezTo>
                  <a:cubicBezTo>
                    <a:pt x="18" y="14"/>
                    <a:pt x="18" y="16"/>
                    <a:pt x="18" y="18"/>
                  </a:cubicBezTo>
                  <a:cubicBezTo>
                    <a:pt x="18" y="19"/>
                    <a:pt x="18" y="19"/>
                    <a:pt x="18" y="20"/>
                  </a:cubicBezTo>
                  <a:cubicBezTo>
                    <a:pt x="18" y="20"/>
                    <a:pt x="18" y="21"/>
                    <a:pt x="19" y="21"/>
                  </a:cubicBezTo>
                  <a:cubicBezTo>
                    <a:pt x="19" y="23"/>
                    <a:pt x="20" y="24"/>
                    <a:pt x="21" y="25"/>
                  </a:cubicBezTo>
                  <a:cubicBezTo>
                    <a:pt x="21" y="26"/>
                    <a:pt x="21" y="26"/>
                    <a:pt x="21" y="26"/>
                  </a:cubicBezTo>
                  <a:cubicBezTo>
                    <a:pt x="21" y="26"/>
                    <a:pt x="21" y="26"/>
                    <a:pt x="21" y="26"/>
                  </a:cubicBezTo>
                  <a:cubicBezTo>
                    <a:pt x="22" y="27"/>
                    <a:pt x="22" y="27"/>
                    <a:pt x="22" y="27"/>
                  </a:cubicBezTo>
                  <a:cubicBezTo>
                    <a:pt x="22" y="28"/>
                    <a:pt x="23" y="28"/>
                    <a:pt x="23" y="29"/>
                  </a:cubicBezTo>
                  <a:cubicBezTo>
                    <a:pt x="24" y="30"/>
                    <a:pt x="25" y="31"/>
                    <a:pt x="26" y="32"/>
                  </a:cubicBezTo>
                  <a:cubicBezTo>
                    <a:pt x="28" y="35"/>
                    <a:pt x="30" y="37"/>
                    <a:pt x="32" y="40"/>
                  </a:cubicBezTo>
                  <a:cubicBezTo>
                    <a:pt x="33" y="41"/>
                    <a:pt x="33" y="43"/>
                    <a:pt x="34" y="44"/>
                  </a:cubicBezTo>
                  <a:cubicBezTo>
                    <a:pt x="34" y="46"/>
                    <a:pt x="34" y="48"/>
                    <a:pt x="34" y="49"/>
                  </a:cubicBezTo>
                  <a:cubicBezTo>
                    <a:pt x="34" y="48"/>
                    <a:pt x="33" y="46"/>
                    <a:pt x="33" y="4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580"/>
            <p:cNvSpPr>
              <a:spLocks/>
            </p:cNvSpPr>
            <p:nvPr/>
          </p:nvSpPr>
          <p:spPr bwMode="auto">
            <a:xfrm>
              <a:off x="8685194" y="5032404"/>
              <a:ext cx="49213" cy="230189"/>
            </a:xfrm>
            <a:custGeom>
              <a:avLst/>
              <a:gdLst>
                <a:gd name="T0" fmla="*/ 12 w 13"/>
                <a:gd name="T1" fmla="*/ 46 h 61"/>
                <a:gd name="T2" fmla="*/ 13 w 13"/>
                <a:gd name="T3" fmla="*/ 43 h 61"/>
                <a:gd name="T4" fmla="*/ 12 w 13"/>
                <a:gd name="T5" fmla="*/ 32 h 61"/>
                <a:gd name="T6" fmla="*/ 9 w 13"/>
                <a:gd name="T7" fmla="*/ 16 h 61"/>
                <a:gd name="T8" fmla="*/ 10 w 13"/>
                <a:gd name="T9" fmla="*/ 6 h 61"/>
                <a:gd name="T10" fmla="*/ 10 w 13"/>
                <a:gd name="T11" fmla="*/ 0 h 61"/>
                <a:gd name="T12" fmla="*/ 7 w 13"/>
                <a:gd name="T13" fmla="*/ 9 h 61"/>
                <a:gd name="T14" fmla="*/ 4 w 13"/>
                <a:gd name="T15" fmla="*/ 38 h 61"/>
                <a:gd name="T16" fmla="*/ 2 w 13"/>
                <a:gd name="T17" fmla="*/ 51 h 61"/>
                <a:gd name="T18" fmla="*/ 0 w 13"/>
                <a:gd name="T19" fmla="*/ 61 h 61"/>
                <a:gd name="T20" fmla="*/ 0 w 13"/>
                <a:gd name="T21" fmla="*/ 61 h 61"/>
                <a:gd name="T22" fmla="*/ 12 w 13"/>
                <a:gd name="T2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61">
                  <a:moveTo>
                    <a:pt x="12" y="46"/>
                  </a:moveTo>
                  <a:cubicBezTo>
                    <a:pt x="12" y="45"/>
                    <a:pt x="13" y="44"/>
                    <a:pt x="13" y="43"/>
                  </a:cubicBezTo>
                  <a:cubicBezTo>
                    <a:pt x="13" y="39"/>
                    <a:pt x="13" y="36"/>
                    <a:pt x="12" y="32"/>
                  </a:cubicBezTo>
                  <a:cubicBezTo>
                    <a:pt x="12" y="27"/>
                    <a:pt x="10" y="22"/>
                    <a:pt x="9" y="16"/>
                  </a:cubicBezTo>
                  <a:cubicBezTo>
                    <a:pt x="8" y="12"/>
                    <a:pt x="9" y="9"/>
                    <a:pt x="10" y="6"/>
                  </a:cubicBezTo>
                  <a:cubicBezTo>
                    <a:pt x="10" y="4"/>
                    <a:pt x="10" y="2"/>
                    <a:pt x="10" y="0"/>
                  </a:cubicBezTo>
                  <a:cubicBezTo>
                    <a:pt x="9" y="4"/>
                    <a:pt x="7" y="8"/>
                    <a:pt x="7" y="9"/>
                  </a:cubicBezTo>
                  <a:cubicBezTo>
                    <a:pt x="3" y="19"/>
                    <a:pt x="5" y="28"/>
                    <a:pt x="4" y="38"/>
                  </a:cubicBezTo>
                  <a:cubicBezTo>
                    <a:pt x="4" y="42"/>
                    <a:pt x="3" y="46"/>
                    <a:pt x="2" y="51"/>
                  </a:cubicBezTo>
                  <a:cubicBezTo>
                    <a:pt x="2" y="54"/>
                    <a:pt x="1" y="57"/>
                    <a:pt x="0" y="61"/>
                  </a:cubicBezTo>
                  <a:cubicBezTo>
                    <a:pt x="0" y="61"/>
                    <a:pt x="0" y="61"/>
                    <a:pt x="0" y="61"/>
                  </a:cubicBezTo>
                  <a:cubicBezTo>
                    <a:pt x="3" y="55"/>
                    <a:pt x="8" y="51"/>
                    <a:pt x="12" y="4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583"/>
            <p:cNvSpPr>
              <a:spLocks/>
            </p:cNvSpPr>
            <p:nvPr/>
          </p:nvSpPr>
          <p:spPr bwMode="auto">
            <a:xfrm>
              <a:off x="8647094" y="5119717"/>
              <a:ext cx="53975" cy="96838"/>
            </a:xfrm>
            <a:custGeom>
              <a:avLst/>
              <a:gdLst>
                <a:gd name="T0" fmla="*/ 13 w 14"/>
                <a:gd name="T1" fmla="*/ 13 h 26"/>
                <a:gd name="T2" fmla="*/ 14 w 14"/>
                <a:gd name="T3" fmla="*/ 0 h 26"/>
                <a:gd name="T4" fmla="*/ 12 w 14"/>
                <a:gd name="T5" fmla="*/ 7 h 26"/>
                <a:gd name="T6" fmla="*/ 5 w 14"/>
                <a:gd name="T7" fmla="*/ 10 h 26"/>
                <a:gd name="T8" fmla="*/ 0 w 14"/>
                <a:gd name="T9" fmla="*/ 12 h 26"/>
                <a:gd name="T10" fmla="*/ 6 w 14"/>
                <a:gd name="T11" fmla="*/ 26 h 26"/>
                <a:gd name="T12" fmla="*/ 13 w 14"/>
                <a:gd name="T13" fmla="*/ 13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13" y="13"/>
                  </a:moveTo>
                  <a:cubicBezTo>
                    <a:pt x="14" y="9"/>
                    <a:pt x="14" y="5"/>
                    <a:pt x="14" y="0"/>
                  </a:cubicBezTo>
                  <a:cubicBezTo>
                    <a:pt x="13" y="2"/>
                    <a:pt x="13" y="5"/>
                    <a:pt x="12" y="7"/>
                  </a:cubicBezTo>
                  <a:cubicBezTo>
                    <a:pt x="11" y="9"/>
                    <a:pt x="8" y="10"/>
                    <a:pt x="5" y="10"/>
                  </a:cubicBezTo>
                  <a:cubicBezTo>
                    <a:pt x="4" y="11"/>
                    <a:pt x="1" y="11"/>
                    <a:pt x="0" y="12"/>
                  </a:cubicBezTo>
                  <a:cubicBezTo>
                    <a:pt x="2" y="17"/>
                    <a:pt x="4" y="21"/>
                    <a:pt x="6" y="26"/>
                  </a:cubicBezTo>
                  <a:cubicBezTo>
                    <a:pt x="10" y="23"/>
                    <a:pt x="11" y="17"/>
                    <a:pt x="13"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584"/>
            <p:cNvSpPr>
              <a:spLocks/>
            </p:cNvSpPr>
            <p:nvPr/>
          </p:nvSpPr>
          <p:spPr bwMode="auto">
            <a:xfrm>
              <a:off x="8723294" y="4927628"/>
              <a:ext cx="60325" cy="222252"/>
            </a:xfrm>
            <a:custGeom>
              <a:avLst/>
              <a:gdLst>
                <a:gd name="T0" fmla="*/ 0 w 16"/>
                <a:gd name="T1" fmla="*/ 28 h 59"/>
                <a:gd name="T2" fmla="*/ 3 w 16"/>
                <a:gd name="T3" fmla="*/ 34 h 59"/>
                <a:gd name="T4" fmla="*/ 8 w 16"/>
                <a:gd name="T5" fmla="*/ 41 h 59"/>
                <a:gd name="T6" fmla="*/ 13 w 16"/>
                <a:gd name="T7" fmla="*/ 58 h 59"/>
                <a:gd name="T8" fmla="*/ 13 w 16"/>
                <a:gd name="T9" fmla="*/ 59 h 59"/>
                <a:gd name="T10" fmla="*/ 14 w 16"/>
                <a:gd name="T11" fmla="*/ 39 h 59"/>
                <a:gd name="T12" fmla="*/ 1 w 16"/>
                <a:gd name="T13" fmla="*/ 25 h 59"/>
                <a:gd name="T14" fmla="*/ 4 w 16"/>
                <a:gd name="T15" fmla="*/ 14 h 59"/>
                <a:gd name="T16" fmla="*/ 7 w 16"/>
                <a:gd name="T17" fmla="*/ 7 h 59"/>
                <a:gd name="T18" fmla="*/ 7 w 16"/>
                <a:gd name="T19" fmla="*/ 0 h 59"/>
                <a:gd name="T20" fmla="*/ 5 w 16"/>
                <a:gd name="T21" fmla="*/ 0 h 59"/>
                <a:gd name="T22" fmla="*/ 6 w 16"/>
                <a:gd name="T23" fmla="*/ 6 h 59"/>
                <a:gd name="T24" fmla="*/ 3 w 16"/>
                <a:gd name="T25" fmla="*/ 14 h 59"/>
                <a:gd name="T26" fmla="*/ 0 w 16"/>
                <a:gd name="T27" fmla="*/ 25 h 59"/>
                <a:gd name="T28" fmla="*/ 0 w 16"/>
                <a:gd name="T29"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59">
                  <a:moveTo>
                    <a:pt x="0" y="28"/>
                  </a:moveTo>
                  <a:cubicBezTo>
                    <a:pt x="1" y="30"/>
                    <a:pt x="3" y="33"/>
                    <a:pt x="3" y="34"/>
                  </a:cubicBezTo>
                  <a:cubicBezTo>
                    <a:pt x="5" y="37"/>
                    <a:pt x="7" y="39"/>
                    <a:pt x="8" y="41"/>
                  </a:cubicBezTo>
                  <a:cubicBezTo>
                    <a:pt x="12" y="47"/>
                    <a:pt x="14" y="52"/>
                    <a:pt x="13" y="58"/>
                  </a:cubicBezTo>
                  <a:cubicBezTo>
                    <a:pt x="13" y="58"/>
                    <a:pt x="13" y="59"/>
                    <a:pt x="13" y="59"/>
                  </a:cubicBezTo>
                  <a:cubicBezTo>
                    <a:pt x="15" y="52"/>
                    <a:pt x="16" y="45"/>
                    <a:pt x="14" y="39"/>
                  </a:cubicBezTo>
                  <a:cubicBezTo>
                    <a:pt x="13" y="35"/>
                    <a:pt x="8" y="26"/>
                    <a:pt x="1" y="25"/>
                  </a:cubicBezTo>
                  <a:cubicBezTo>
                    <a:pt x="0" y="20"/>
                    <a:pt x="3" y="18"/>
                    <a:pt x="4" y="14"/>
                  </a:cubicBezTo>
                  <a:cubicBezTo>
                    <a:pt x="5" y="12"/>
                    <a:pt x="6" y="9"/>
                    <a:pt x="7" y="7"/>
                  </a:cubicBezTo>
                  <a:cubicBezTo>
                    <a:pt x="7" y="4"/>
                    <a:pt x="7" y="2"/>
                    <a:pt x="7" y="0"/>
                  </a:cubicBezTo>
                  <a:cubicBezTo>
                    <a:pt x="6" y="0"/>
                    <a:pt x="5" y="1"/>
                    <a:pt x="5" y="0"/>
                  </a:cubicBezTo>
                  <a:cubicBezTo>
                    <a:pt x="5" y="2"/>
                    <a:pt x="6" y="4"/>
                    <a:pt x="6" y="6"/>
                  </a:cubicBezTo>
                  <a:cubicBezTo>
                    <a:pt x="5" y="9"/>
                    <a:pt x="4" y="12"/>
                    <a:pt x="3" y="14"/>
                  </a:cubicBezTo>
                  <a:cubicBezTo>
                    <a:pt x="2" y="18"/>
                    <a:pt x="0" y="22"/>
                    <a:pt x="0" y="25"/>
                  </a:cubicBezTo>
                  <a:cubicBezTo>
                    <a:pt x="0" y="26"/>
                    <a:pt x="0" y="27"/>
                    <a:pt x="0" y="2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585"/>
            <p:cNvSpPr>
              <a:spLocks noEditPoints="1"/>
            </p:cNvSpPr>
            <p:nvPr/>
          </p:nvSpPr>
          <p:spPr bwMode="auto">
            <a:xfrm>
              <a:off x="8651856" y="5021292"/>
              <a:ext cx="120651" cy="230189"/>
            </a:xfrm>
            <a:custGeom>
              <a:avLst/>
              <a:gdLst>
                <a:gd name="T0" fmla="*/ 9 w 32"/>
                <a:gd name="T1" fmla="*/ 22 h 61"/>
                <a:gd name="T2" fmla="*/ 13 w 32"/>
                <a:gd name="T3" fmla="*/ 16 h 61"/>
                <a:gd name="T4" fmla="*/ 12 w 32"/>
                <a:gd name="T5" fmla="*/ 23 h 61"/>
                <a:gd name="T6" fmla="*/ 12 w 32"/>
                <a:gd name="T7" fmla="*/ 28 h 61"/>
                <a:gd name="T8" fmla="*/ 11 w 32"/>
                <a:gd name="T9" fmla="*/ 32 h 61"/>
                <a:gd name="T10" fmla="*/ 7 w 32"/>
                <a:gd name="T11" fmla="*/ 35 h 61"/>
                <a:gd name="T12" fmla="*/ 6 w 32"/>
                <a:gd name="T13" fmla="*/ 35 h 61"/>
                <a:gd name="T14" fmla="*/ 3 w 32"/>
                <a:gd name="T15" fmla="*/ 37 h 61"/>
                <a:gd name="T16" fmla="*/ 5 w 32"/>
                <a:gd name="T17" fmla="*/ 36 h 61"/>
                <a:gd name="T18" fmla="*/ 7 w 32"/>
                <a:gd name="T19" fmla="*/ 36 h 61"/>
                <a:gd name="T20" fmla="*/ 10 w 32"/>
                <a:gd name="T21" fmla="*/ 34 h 61"/>
                <a:gd name="T22" fmla="*/ 12 w 32"/>
                <a:gd name="T23" fmla="*/ 32 h 61"/>
                <a:gd name="T24" fmla="*/ 12 w 32"/>
                <a:gd name="T25" fmla="*/ 34 h 61"/>
                <a:gd name="T26" fmla="*/ 11 w 32"/>
                <a:gd name="T27" fmla="*/ 42 h 61"/>
                <a:gd name="T28" fmla="*/ 9 w 32"/>
                <a:gd name="T29" fmla="*/ 46 h 61"/>
                <a:gd name="T30" fmla="*/ 7 w 32"/>
                <a:gd name="T31" fmla="*/ 51 h 61"/>
                <a:gd name="T32" fmla="*/ 12 w 32"/>
                <a:gd name="T33" fmla="*/ 42 h 61"/>
                <a:gd name="T34" fmla="*/ 13 w 32"/>
                <a:gd name="T35" fmla="*/ 42 h 61"/>
                <a:gd name="T36" fmla="*/ 11 w 32"/>
                <a:gd name="T37" fmla="*/ 54 h 61"/>
                <a:gd name="T38" fmla="*/ 13 w 32"/>
                <a:gd name="T39" fmla="*/ 46 h 61"/>
                <a:gd name="T40" fmla="*/ 14 w 32"/>
                <a:gd name="T41" fmla="*/ 39 h 61"/>
                <a:gd name="T42" fmla="*/ 13 w 32"/>
                <a:gd name="T43" fmla="*/ 23 h 61"/>
                <a:gd name="T44" fmla="*/ 15 w 32"/>
                <a:gd name="T45" fmla="*/ 16 h 61"/>
                <a:gd name="T46" fmla="*/ 18 w 32"/>
                <a:gd name="T47" fmla="*/ 10 h 61"/>
                <a:gd name="T48" fmla="*/ 17 w 32"/>
                <a:gd name="T49" fmla="*/ 17 h 61"/>
                <a:gd name="T50" fmla="*/ 19 w 32"/>
                <a:gd name="T51" fmla="*/ 25 h 61"/>
                <a:gd name="T52" fmla="*/ 22 w 32"/>
                <a:gd name="T53" fmla="*/ 36 h 61"/>
                <a:gd name="T54" fmla="*/ 21 w 32"/>
                <a:gd name="T55" fmla="*/ 47 h 61"/>
                <a:gd name="T56" fmla="*/ 21 w 32"/>
                <a:gd name="T57" fmla="*/ 31 h 61"/>
                <a:gd name="T58" fmla="*/ 19 w 32"/>
                <a:gd name="T59" fmla="*/ 20 h 61"/>
                <a:gd name="T60" fmla="*/ 18 w 32"/>
                <a:gd name="T61" fmla="*/ 14 h 61"/>
                <a:gd name="T62" fmla="*/ 19 w 32"/>
                <a:gd name="T63" fmla="*/ 6 h 61"/>
                <a:gd name="T64" fmla="*/ 19 w 32"/>
                <a:gd name="T65" fmla="*/ 5 h 61"/>
                <a:gd name="T66" fmla="*/ 24 w 32"/>
                <a:gd name="T67" fmla="*/ 13 h 61"/>
                <a:gd name="T68" fmla="*/ 31 w 32"/>
                <a:gd name="T69" fmla="*/ 23 h 61"/>
                <a:gd name="T70" fmla="*/ 32 w 32"/>
                <a:gd name="T71" fmla="*/ 31 h 61"/>
                <a:gd name="T72" fmla="*/ 30 w 32"/>
                <a:gd name="T73" fmla="*/ 19 h 61"/>
                <a:gd name="T74" fmla="*/ 28 w 32"/>
                <a:gd name="T75" fmla="*/ 17 h 61"/>
                <a:gd name="T76" fmla="*/ 23 w 32"/>
                <a:gd name="T77" fmla="*/ 9 h 61"/>
                <a:gd name="T78" fmla="*/ 20 w 32"/>
                <a:gd name="T79" fmla="*/ 3 h 61"/>
                <a:gd name="T80" fmla="*/ 20 w 32"/>
                <a:gd name="T81" fmla="*/ 0 h 61"/>
                <a:gd name="T82" fmla="*/ 18 w 32"/>
                <a:gd name="T83" fmla="*/ 5 h 61"/>
                <a:gd name="T84" fmla="*/ 16 w 32"/>
                <a:gd name="T85" fmla="*/ 7 h 61"/>
                <a:gd name="T86" fmla="*/ 14 w 32"/>
                <a:gd name="T87" fmla="*/ 8 h 61"/>
                <a:gd name="T88" fmla="*/ 13 w 32"/>
                <a:gd name="T89" fmla="*/ 8 h 61"/>
                <a:gd name="T90" fmla="*/ 8 w 32"/>
                <a:gd name="T91" fmla="*/ 11 h 61"/>
                <a:gd name="T92" fmla="*/ 5 w 32"/>
                <a:gd name="T93" fmla="*/ 14 h 61"/>
                <a:gd name="T94" fmla="*/ 8 w 32"/>
                <a:gd name="T95" fmla="*/ 12 h 61"/>
                <a:gd name="T96" fmla="*/ 13 w 32"/>
                <a:gd name="T97" fmla="*/ 9 h 61"/>
                <a:gd name="T98" fmla="*/ 14 w 32"/>
                <a:gd name="T99" fmla="*/ 9 h 61"/>
                <a:gd name="T100" fmla="*/ 16 w 32"/>
                <a:gd name="T101" fmla="*/ 9 h 61"/>
                <a:gd name="T102" fmla="*/ 12 w 32"/>
                <a:gd name="T103" fmla="*/ 15 h 61"/>
                <a:gd name="T104" fmla="*/ 8 w 32"/>
                <a:gd name="T105" fmla="*/ 21 h 61"/>
                <a:gd name="T106" fmla="*/ 5 w 32"/>
                <a:gd name="T107" fmla="*/ 25 h 61"/>
                <a:gd name="T108" fmla="*/ 0 w 32"/>
                <a:gd name="T109" fmla="*/ 28 h 61"/>
                <a:gd name="T110" fmla="*/ 8 w 32"/>
                <a:gd name="T111" fmla="*/ 23 h 61"/>
                <a:gd name="T112" fmla="*/ 12 w 32"/>
                <a:gd name="T113" fmla="*/ 32 h 61"/>
                <a:gd name="T114" fmla="*/ 12 w 32"/>
                <a:gd name="T11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 h="61">
                  <a:moveTo>
                    <a:pt x="8" y="23"/>
                  </a:moveTo>
                  <a:cubicBezTo>
                    <a:pt x="8" y="23"/>
                    <a:pt x="9" y="22"/>
                    <a:pt x="9" y="22"/>
                  </a:cubicBezTo>
                  <a:cubicBezTo>
                    <a:pt x="10" y="21"/>
                    <a:pt x="10" y="21"/>
                    <a:pt x="10" y="21"/>
                  </a:cubicBezTo>
                  <a:cubicBezTo>
                    <a:pt x="11" y="19"/>
                    <a:pt x="12" y="18"/>
                    <a:pt x="13" y="16"/>
                  </a:cubicBezTo>
                  <a:cubicBezTo>
                    <a:pt x="12" y="17"/>
                    <a:pt x="12" y="18"/>
                    <a:pt x="12" y="19"/>
                  </a:cubicBezTo>
                  <a:cubicBezTo>
                    <a:pt x="12" y="21"/>
                    <a:pt x="12" y="22"/>
                    <a:pt x="12" y="23"/>
                  </a:cubicBezTo>
                  <a:cubicBezTo>
                    <a:pt x="12" y="25"/>
                    <a:pt x="12" y="26"/>
                    <a:pt x="12" y="27"/>
                  </a:cubicBezTo>
                  <a:cubicBezTo>
                    <a:pt x="12" y="27"/>
                    <a:pt x="12" y="28"/>
                    <a:pt x="12" y="28"/>
                  </a:cubicBezTo>
                  <a:cubicBezTo>
                    <a:pt x="12" y="28"/>
                    <a:pt x="12" y="29"/>
                    <a:pt x="12" y="30"/>
                  </a:cubicBezTo>
                  <a:cubicBezTo>
                    <a:pt x="11" y="31"/>
                    <a:pt x="11" y="31"/>
                    <a:pt x="11" y="32"/>
                  </a:cubicBezTo>
                  <a:cubicBezTo>
                    <a:pt x="10" y="33"/>
                    <a:pt x="10" y="33"/>
                    <a:pt x="9" y="34"/>
                  </a:cubicBezTo>
                  <a:cubicBezTo>
                    <a:pt x="9" y="34"/>
                    <a:pt x="8" y="34"/>
                    <a:pt x="7" y="35"/>
                  </a:cubicBezTo>
                  <a:cubicBezTo>
                    <a:pt x="7" y="35"/>
                    <a:pt x="7" y="35"/>
                    <a:pt x="7" y="35"/>
                  </a:cubicBezTo>
                  <a:cubicBezTo>
                    <a:pt x="6" y="35"/>
                    <a:pt x="6" y="35"/>
                    <a:pt x="6" y="35"/>
                  </a:cubicBezTo>
                  <a:cubicBezTo>
                    <a:pt x="6" y="36"/>
                    <a:pt x="5" y="36"/>
                    <a:pt x="5" y="36"/>
                  </a:cubicBezTo>
                  <a:cubicBezTo>
                    <a:pt x="4" y="36"/>
                    <a:pt x="3" y="36"/>
                    <a:pt x="3" y="37"/>
                  </a:cubicBezTo>
                  <a:cubicBezTo>
                    <a:pt x="2" y="37"/>
                    <a:pt x="1" y="37"/>
                    <a:pt x="0" y="37"/>
                  </a:cubicBezTo>
                  <a:cubicBezTo>
                    <a:pt x="2" y="37"/>
                    <a:pt x="4" y="37"/>
                    <a:pt x="5" y="36"/>
                  </a:cubicBezTo>
                  <a:cubicBezTo>
                    <a:pt x="6" y="36"/>
                    <a:pt x="6" y="36"/>
                    <a:pt x="6" y="36"/>
                  </a:cubicBezTo>
                  <a:cubicBezTo>
                    <a:pt x="7" y="36"/>
                    <a:pt x="7" y="36"/>
                    <a:pt x="7" y="36"/>
                  </a:cubicBezTo>
                  <a:cubicBezTo>
                    <a:pt x="7" y="35"/>
                    <a:pt x="7" y="35"/>
                    <a:pt x="7" y="35"/>
                  </a:cubicBezTo>
                  <a:cubicBezTo>
                    <a:pt x="8" y="35"/>
                    <a:pt x="9" y="35"/>
                    <a:pt x="10" y="34"/>
                  </a:cubicBezTo>
                  <a:cubicBezTo>
                    <a:pt x="10" y="34"/>
                    <a:pt x="11" y="33"/>
                    <a:pt x="12" y="33"/>
                  </a:cubicBezTo>
                  <a:cubicBezTo>
                    <a:pt x="12" y="32"/>
                    <a:pt x="12" y="32"/>
                    <a:pt x="12" y="32"/>
                  </a:cubicBezTo>
                  <a:cubicBezTo>
                    <a:pt x="12" y="32"/>
                    <a:pt x="12" y="33"/>
                    <a:pt x="12" y="33"/>
                  </a:cubicBezTo>
                  <a:cubicBezTo>
                    <a:pt x="12" y="34"/>
                    <a:pt x="12" y="34"/>
                    <a:pt x="12" y="34"/>
                  </a:cubicBezTo>
                  <a:cubicBezTo>
                    <a:pt x="12" y="35"/>
                    <a:pt x="12" y="36"/>
                    <a:pt x="12" y="37"/>
                  </a:cubicBezTo>
                  <a:cubicBezTo>
                    <a:pt x="12" y="38"/>
                    <a:pt x="11" y="40"/>
                    <a:pt x="11" y="42"/>
                  </a:cubicBezTo>
                  <a:cubicBezTo>
                    <a:pt x="11" y="42"/>
                    <a:pt x="10" y="43"/>
                    <a:pt x="10" y="44"/>
                  </a:cubicBezTo>
                  <a:cubicBezTo>
                    <a:pt x="10" y="45"/>
                    <a:pt x="9" y="46"/>
                    <a:pt x="9" y="46"/>
                  </a:cubicBezTo>
                  <a:cubicBezTo>
                    <a:pt x="9" y="47"/>
                    <a:pt x="8" y="48"/>
                    <a:pt x="8" y="48"/>
                  </a:cubicBezTo>
                  <a:cubicBezTo>
                    <a:pt x="7" y="49"/>
                    <a:pt x="7" y="50"/>
                    <a:pt x="7" y="51"/>
                  </a:cubicBezTo>
                  <a:cubicBezTo>
                    <a:pt x="8" y="49"/>
                    <a:pt x="9" y="48"/>
                    <a:pt x="9" y="47"/>
                  </a:cubicBezTo>
                  <a:cubicBezTo>
                    <a:pt x="10" y="45"/>
                    <a:pt x="11" y="44"/>
                    <a:pt x="12" y="42"/>
                  </a:cubicBezTo>
                  <a:cubicBezTo>
                    <a:pt x="12" y="41"/>
                    <a:pt x="12" y="40"/>
                    <a:pt x="13" y="39"/>
                  </a:cubicBezTo>
                  <a:cubicBezTo>
                    <a:pt x="13" y="40"/>
                    <a:pt x="13" y="41"/>
                    <a:pt x="13" y="42"/>
                  </a:cubicBezTo>
                  <a:cubicBezTo>
                    <a:pt x="13" y="44"/>
                    <a:pt x="13" y="45"/>
                    <a:pt x="12" y="46"/>
                  </a:cubicBezTo>
                  <a:cubicBezTo>
                    <a:pt x="12" y="49"/>
                    <a:pt x="12" y="51"/>
                    <a:pt x="11" y="54"/>
                  </a:cubicBezTo>
                  <a:cubicBezTo>
                    <a:pt x="11" y="56"/>
                    <a:pt x="10" y="59"/>
                    <a:pt x="10" y="61"/>
                  </a:cubicBezTo>
                  <a:cubicBezTo>
                    <a:pt x="11" y="56"/>
                    <a:pt x="13" y="51"/>
                    <a:pt x="13" y="46"/>
                  </a:cubicBezTo>
                  <a:cubicBezTo>
                    <a:pt x="13" y="45"/>
                    <a:pt x="14" y="44"/>
                    <a:pt x="14" y="42"/>
                  </a:cubicBezTo>
                  <a:cubicBezTo>
                    <a:pt x="14" y="41"/>
                    <a:pt x="14" y="40"/>
                    <a:pt x="14" y="39"/>
                  </a:cubicBezTo>
                  <a:cubicBezTo>
                    <a:pt x="14" y="36"/>
                    <a:pt x="14" y="33"/>
                    <a:pt x="13" y="31"/>
                  </a:cubicBezTo>
                  <a:cubicBezTo>
                    <a:pt x="13" y="28"/>
                    <a:pt x="13" y="26"/>
                    <a:pt x="13" y="23"/>
                  </a:cubicBezTo>
                  <a:cubicBezTo>
                    <a:pt x="13" y="22"/>
                    <a:pt x="14" y="21"/>
                    <a:pt x="14" y="20"/>
                  </a:cubicBezTo>
                  <a:cubicBezTo>
                    <a:pt x="14" y="18"/>
                    <a:pt x="14" y="17"/>
                    <a:pt x="15" y="16"/>
                  </a:cubicBezTo>
                  <a:cubicBezTo>
                    <a:pt x="15" y="15"/>
                    <a:pt x="16" y="14"/>
                    <a:pt x="16" y="13"/>
                  </a:cubicBezTo>
                  <a:cubicBezTo>
                    <a:pt x="17" y="12"/>
                    <a:pt x="17" y="11"/>
                    <a:pt x="18" y="10"/>
                  </a:cubicBezTo>
                  <a:cubicBezTo>
                    <a:pt x="17" y="11"/>
                    <a:pt x="17" y="13"/>
                    <a:pt x="17" y="14"/>
                  </a:cubicBezTo>
                  <a:cubicBezTo>
                    <a:pt x="17" y="15"/>
                    <a:pt x="17" y="16"/>
                    <a:pt x="17" y="17"/>
                  </a:cubicBezTo>
                  <a:cubicBezTo>
                    <a:pt x="17" y="18"/>
                    <a:pt x="17" y="19"/>
                    <a:pt x="17" y="20"/>
                  </a:cubicBezTo>
                  <a:cubicBezTo>
                    <a:pt x="18" y="22"/>
                    <a:pt x="18" y="24"/>
                    <a:pt x="19" y="25"/>
                  </a:cubicBezTo>
                  <a:cubicBezTo>
                    <a:pt x="19" y="27"/>
                    <a:pt x="20" y="29"/>
                    <a:pt x="21" y="31"/>
                  </a:cubicBezTo>
                  <a:cubicBezTo>
                    <a:pt x="21" y="33"/>
                    <a:pt x="21" y="34"/>
                    <a:pt x="22" y="36"/>
                  </a:cubicBezTo>
                  <a:cubicBezTo>
                    <a:pt x="22" y="38"/>
                    <a:pt x="22" y="40"/>
                    <a:pt x="22" y="42"/>
                  </a:cubicBezTo>
                  <a:cubicBezTo>
                    <a:pt x="22" y="43"/>
                    <a:pt x="22" y="45"/>
                    <a:pt x="21" y="47"/>
                  </a:cubicBezTo>
                  <a:cubicBezTo>
                    <a:pt x="22" y="44"/>
                    <a:pt x="23" y="40"/>
                    <a:pt x="22" y="36"/>
                  </a:cubicBezTo>
                  <a:cubicBezTo>
                    <a:pt x="22" y="34"/>
                    <a:pt x="22" y="32"/>
                    <a:pt x="21" y="31"/>
                  </a:cubicBezTo>
                  <a:cubicBezTo>
                    <a:pt x="21" y="29"/>
                    <a:pt x="20" y="27"/>
                    <a:pt x="20" y="25"/>
                  </a:cubicBezTo>
                  <a:cubicBezTo>
                    <a:pt x="19" y="23"/>
                    <a:pt x="19" y="22"/>
                    <a:pt x="19" y="20"/>
                  </a:cubicBezTo>
                  <a:cubicBezTo>
                    <a:pt x="18" y="19"/>
                    <a:pt x="18" y="18"/>
                    <a:pt x="18" y="17"/>
                  </a:cubicBezTo>
                  <a:cubicBezTo>
                    <a:pt x="18" y="16"/>
                    <a:pt x="18" y="15"/>
                    <a:pt x="18" y="14"/>
                  </a:cubicBezTo>
                  <a:cubicBezTo>
                    <a:pt x="19" y="13"/>
                    <a:pt x="19" y="11"/>
                    <a:pt x="19" y="9"/>
                  </a:cubicBezTo>
                  <a:cubicBezTo>
                    <a:pt x="19" y="8"/>
                    <a:pt x="19" y="7"/>
                    <a:pt x="19" y="6"/>
                  </a:cubicBezTo>
                  <a:cubicBezTo>
                    <a:pt x="19" y="6"/>
                    <a:pt x="19" y="6"/>
                    <a:pt x="19" y="5"/>
                  </a:cubicBezTo>
                  <a:cubicBezTo>
                    <a:pt x="19" y="5"/>
                    <a:pt x="19" y="5"/>
                    <a:pt x="19" y="5"/>
                  </a:cubicBezTo>
                  <a:cubicBezTo>
                    <a:pt x="20" y="7"/>
                    <a:pt x="21" y="8"/>
                    <a:pt x="22" y="10"/>
                  </a:cubicBezTo>
                  <a:cubicBezTo>
                    <a:pt x="23" y="11"/>
                    <a:pt x="24" y="12"/>
                    <a:pt x="24" y="13"/>
                  </a:cubicBezTo>
                  <a:cubicBezTo>
                    <a:pt x="25" y="14"/>
                    <a:pt x="26" y="15"/>
                    <a:pt x="27" y="16"/>
                  </a:cubicBezTo>
                  <a:cubicBezTo>
                    <a:pt x="29" y="18"/>
                    <a:pt x="30" y="21"/>
                    <a:pt x="31" y="23"/>
                  </a:cubicBezTo>
                  <a:cubicBezTo>
                    <a:pt x="31" y="24"/>
                    <a:pt x="31" y="26"/>
                    <a:pt x="32" y="27"/>
                  </a:cubicBezTo>
                  <a:cubicBezTo>
                    <a:pt x="32" y="28"/>
                    <a:pt x="32" y="29"/>
                    <a:pt x="32" y="31"/>
                  </a:cubicBezTo>
                  <a:cubicBezTo>
                    <a:pt x="32" y="28"/>
                    <a:pt x="32" y="25"/>
                    <a:pt x="31" y="23"/>
                  </a:cubicBezTo>
                  <a:cubicBezTo>
                    <a:pt x="31" y="22"/>
                    <a:pt x="30" y="20"/>
                    <a:pt x="30" y="19"/>
                  </a:cubicBezTo>
                  <a:cubicBezTo>
                    <a:pt x="29" y="19"/>
                    <a:pt x="29" y="18"/>
                    <a:pt x="29" y="17"/>
                  </a:cubicBezTo>
                  <a:cubicBezTo>
                    <a:pt x="29" y="17"/>
                    <a:pt x="28" y="17"/>
                    <a:pt x="28" y="17"/>
                  </a:cubicBezTo>
                  <a:cubicBezTo>
                    <a:pt x="28" y="16"/>
                    <a:pt x="28" y="16"/>
                    <a:pt x="28" y="16"/>
                  </a:cubicBezTo>
                  <a:cubicBezTo>
                    <a:pt x="26" y="14"/>
                    <a:pt x="24" y="12"/>
                    <a:pt x="23" y="9"/>
                  </a:cubicBezTo>
                  <a:cubicBezTo>
                    <a:pt x="22" y="8"/>
                    <a:pt x="22" y="7"/>
                    <a:pt x="21" y="6"/>
                  </a:cubicBezTo>
                  <a:cubicBezTo>
                    <a:pt x="21" y="5"/>
                    <a:pt x="20" y="4"/>
                    <a:pt x="20" y="3"/>
                  </a:cubicBezTo>
                  <a:cubicBezTo>
                    <a:pt x="20" y="3"/>
                    <a:pt x="20" y="2"/>
                    <a:pt x="20" y="1"/>
                  </a:cubicBezTo>
                  <a:cubicBezTo>
                    <a:pt x="20" y="1"/>
                    <a:pt x="20" y="0"/>
                    <a:pt x="20" y="0"/>
                  </a:cubicBezTo>
                  <a:cubicBezTo>
                    <a:pt x="19" y="0"/>
                    <a:pt x="19" y="1"/>
                    <a:pt x="18" y="1"/>
                  </a:cubicBezTo>
                  <a:cubicBezTo>
                    <a:pt x="18" y="2"/>
                    <a:pt x="18" y="4"/>
                    <a:pt x="18" y="5"/>
                  </a:cubicBezTo>
                  <a:cubicBezTo>
                    <a:pt x="17" y="6"/>
                    <a:pt x="17" y="6"/>
                    <a:pt x="17" y="7"/>
                  </a:cubicBezTo>
                  <a:cubicBezTo>
                    <a:pt x="17" y="7"/>
                    <a:pt x="16" y="7"/>
                    <a:pt x="16" y="7"/>
                  </a:cubicBezTo>
                  <a:cubicBezTo>
                    <a:pt x="16" y="7"/>
                    <a:pt x="15" y="8"/>
                    <a:pt x="15" y="8"/>
                  </a:cubicBezTo>
                  <a:cubicBezTo>
                    <a:pt x="14" y="8"/>
                    <a:pt x="14" y="8"/>
                    <a:pt x="14" y="8"/>
                  </a:cubicBezTo>
                  <a:cubicBezTo>
                    <a:pt x="13" y="8"/>
                    <a:pt x="13" y="8"/>
                    <a:pt x="13" y="8"/>
                  </a:cubicBezTo>
                  <a:cubicBezTo>
                    <a:pt x="13" y="8"/>
                    <a:pt x="13" y="8"/>
                    <a:pt x="13" y="8"/>
                  </a:cubicBezTo>
                  <a:cubicBezTo>
                    <a:pt x="12" y="9"/>
                    <a:pt x="11" y="9"/>
                    <a:pt x="11" y="9"/>
                  </a:cubicBezTo>
                  <a:cubicBezTo>
                    <a:pt x="10" y="10"/>
                    <a:pt x="9" y="11"/>
                    <a:pt x="8" y="11"/>
                  </a:cubicBezTo>
                  <a:cubicBezTo>
                    <a:pt x="7" y="12"/>
                    <a:pt x="7" y="12"/>
                    <a:pt x="6" y="13"/>
                  </a:cubicBezTo>
                  <a:cubicBezTo>
                    <a:pt x="6" y="13"/>
                    <a:pt x="5" y="14"/>
                    <a:pt x="5" y="14"/>
                  </a:cubicBezTo>
                  <a:cubicBezTo>
                    <a:pt x="5" y="14"/>
                    <a:pt x="6" y="13"/>
                    <a:pt x="6" y="13"/>
                  </a:cubicBezTo>
                  <a:cubicBezTo>
                    <a:pt x="7" y="13"/>
                    <a:pt x="7" y="12"/>
                    <a:pt x="8" y="12"/>
                  </a:cubicBezTo>
                  <a:cubicBezTo>
                    <a:pt x="9" y="11"/>
                    <a:pt x="10" y="11"/>
                    <a:pt x="11" y="10"/>
                  </a:cubicBezTo>
                  <a:cubicBezTo>
                    <a:pt x="12" y="10"/>
                    <a:pt x="12" y="10"/>
                    <a:pt x="13" y="9"/>
                  </a:cubicBezTo>
                  <a:cubicBezTo>
                    <a:pt x="13" y="9"/>
                    <a:pt x="13" y="9"/>
                    <a:pt x="13" y="9"/>
                  </a:cubicBezTo>
                  <a:cubicBezTo>
                    <a:pt x="14" y="9"/>
                    <a:pt x="14" y="9"/>
                    <a:pt x="14" y="9"/>
                  </a:cubicBezTo>
                  <a:cubicBezTo>
                    <a:pt x="14" y="9"/>
                    <a:pt x="15" y="9"/>
                    <a:pt x="15" y="9"/>
                  </a:cubicBezTo>
                  <a:cubicBezTo>
                    <a:pt x="15" y="9"/>
                    <a:pt x="16" y="9"/>
                    <a:pt x="16" y="9"/>
                  </a:cubicBezTo>
                  <a:cubicBezTo>
                    <a:pt x="16" y="9"/>
                    <a:pt x="16" y="10"/>
                    <a:pt x="15" y="10"/>
                  </a:cubicBezTo>
                  <a:cubicBezTo>
                    <a:pt x="12" y="15"/>
                    <a:pt x="12" y="15"/>
                    <a:pt x="12" y="15"/>
                  </a:cubicBezTo>
                  <a:cubicBezTo>
                    <a:pt x="11" y="17"/>
                    <a:pt x="10" y="18"/>
                    <a:pt x="9" y="20"/>
                  </a:cubicBezTo>
                  <a:cubicBezTo>
                    <a:pt x="8" y="21"/>
                    <a:pt x="8" y="21"/>
                    <a:pt x="8" y="21"/>
                  </a:cubicBezTo>
                  <a:cubicBezTo>
                    <a:pt x="8" y="22"/>
                    <a:pt x="8" y="22"/>
                    <a:pt x="7" y="23"/>
                  </a:cubicBezTo>
                  <a:cubicBezTo>
                    <a:pt x="7" y="23"/>
                    <a:pt x="6" y="24"/>
                    <a:pt x="5" y="25"/>
                  </a:cubicBezTo>
                  <a:cubicBezTo>
                    <a:pt x="5" y="26"/>
                    <a:pt x="4" y="26"/>
                    <a:pt x="3" y="27"/>
                  </a:cubicBezTo>
                  <a:cubicBezTo>
                    <a:pt x="2" y="27"/>
                    <a:pt x="1" y="28"/>
                    <a:pt x="0" y="28"/>
                  </a:cubicBezTo>
                  <a:cubicBezTo>
                    <a:pt x="2" y="28"/>
                    <a:pt x="4" y="27"/>
                    <a:pt x="6" y="25"/>
                  </a:cubicBezTo>
                  <a:cubicBezTo>
                    <a:pt x="6" y="25"/>
                    <a:pt x="7" y="24"/>
                    <a:pt x="8" y="23"/>
                  </a:cubicBezTo>
                  <a:close/>
                  <a:moveTo>
                    <a:pt x="12" y="32"/>
                  </a:moveTo>
                  <a:cubicBezTo>
                    <a:pt x="12" y="32"/>
                    <a:pt x="12" y="32"/>
                    <a:pt x="12" y="32"/>
                  </a:cubicBezTo>
                  <a:cubicBezTo>
                    <a:pt x="12" y="32"/>
                    <a:pt x="12" y="32"/>
                    <a:pt x="12" y="32"/>
                  </a:cubicBezTo>
                  <a:cubicBezTo>
                    <a:pt x="12" y="32"/>
                    <a:pt x="12" y="32"/>
                    <a:pt x="12" y="3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586"/>
            <p:cNvSpPr>
              <a:spLocks/>
            </p:cNvSpPr>
            <p:nvPr/>
          </p:nvSpPr>
          <p:spPr bwMode="auto">
            <a:xfrm>
              <a:off x="8404205" y="5054629"/>
              <a:ext cx="165101" cy="95251"/>
            </a:xfrm>
            <a:custGeom>
              <a:avLst/>
              <a:gdLst>
                <a:gd name="T0" fmla="*/ 15 w 44"/>
                <a:gd name="T1" fmla="*/ 25 h 25"/>
                <a:gd name="T2" fmla="*/ 17 w 44"/>
                <a:gd name="T3" fmla="*/ 24 h 25"/>
                <a:gd name="T4" fmla="*/ 24 w 44"/>
                <a:gd name="T5" fmla="*/ 18 h 25"/>
                <a:gd name="T6" fmla="*/ 33 w 44"/>
                <a:gd name="T7" fmla="*/ 8 h 25"/>
                <a:gd name="T8" fmla="*/ 40 w 44"/>
                <a:gd name="T9" fmla="*/ 3 h 25"/>
                <a:gd name="T10" fmla="*/ 44 w 44"/>
                <a:gd name="T11" fmla="*/ 0 h 25"/>
                <a:gd name="T12" fmla="*/ 36 w 44"/>
                <a:gd name="T13" fmla="*/ 3 h 25"/>
                <a:gd name="T14" fmla="*/ 17 w 44"/>
                <a:gd name="T15" fmla="*/ 16 h 25"/>
                <a:gd name="T16" fmla="*/ 8 w 44"/>
                <a:gd name="T17" fmla="*/ 21 h 25"/>
                <a:gd name="T18" fmla="*/ 0 w 44"/>
                <a:gd name="T19" fmla="*/ 25 h 25"/>
                <a:gd name="T20" fmla="*/ 0 w 44"/>
                <a:gd name="T21" fmla="*/ 25 h 25"/>
                <a:gd name="T22" fmla="*/ 15 w 44"/>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25">
                  <a:moveTo>
                    <a:pt x="15" y="25"/>
                  </a:moveTo>
                  <a:cubicBezTo>
                    <a:pt x="16" y="25"/>
                    <a:pt x="17" y="24"/>
                    <a:pt x="17" y="24"/>
                  </a:cubicBezTo>
                  <a:cubicBezTo>
                    <a:pt x="20" y="22"/>
                    <a:pt x="22" y="20"/>
                    <a:pt x="24" y="18"/>
                  </a:cubicBezTo>
                  <a:cubicBezTo>
                    <a:pt x="28" y="15"/>
                    <a:pt x="30" y="11"/>
                    <a:pt x="33" y="8"/>
                  </a:cubicBezTo>
                  <a:cubicBezTo>
                    <a:pt x="35" y="5"/>
                    <a:pt x="37" y="4"/>
                    <a:pt x="40" y="3"/>
                  </a:cubicBezTo>
                  <a:cubicBezTo>
                    <a:pt x="41" y="2"/>
                    <a:pt x="43" y="1"/>
                    <a:pt x="44" y="0"/>
                  </a:cubicBezTo>
                  <a:cubicBezTo>
                    <a:pt x="41" y="1"/>
                    <a:pt x="37" y="2"/>
                    <a:pt x="36" y="3"/>
                  </a:cubicBezTo>
                  <a:cubicBezTo>
                    <a:pt x="28" y="5"/>
                    <a:pt x="23" y="11"/>
                    <a:pt x="17" y="16"/>
                  </a:cubicBezTo>
                  <a:cubicBezTo>
                    <a:pt x="14" y="18"/>
                    <a:pt x="11" y="19"/>
                    <a:pt x="8" y="21"/>
                  </a:cubicBezTo>
                  <a:cubicBezTo>
                    <a:pt x="5" y="22"/>
                    <a:pt x="2" y="23"/>
                    <a:pt x="0" y="25"/>
                  </a:cubicBezTo>
                  <a:cubicBezTo>
                    <a:pt x="0" y="25"/>
                    <a:pt x="0" y="25"/>
                    <a:pt x="0" y="25"/>
                  </a:cubicBezTo>
                  <a:cubicBezTo>
                    <a:pt x="5" y="24"/>
                    <a:pt x="10" y="24"/>
                    <a:pt x="15"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589"/>
            <p:cNvSpPr>
              <a:spLocks/>
            </p:cNvSpPr>
            <p:nvPr/>
          </p:nvSpPr>
          <p:spPr bwMode="auto">
            <a:xfrm>
              <a:off x="8426430" y="5073679"/>
              <a:ext cx="74613" cy="46038"/>
            </a:xfrm>
            <a:custGeom>
              <a:avLst/>
              <a:gdLst>
                <a:gd name="T0" fmla="*/ 11 w 20"/>
                <a:gd name="T1" fmla="*/ 9 h 12"/>
                <a:gd name="T2" fmla="*/ 20 w 20"/>
                <a:gd name="T3" fmla="*/ 3 h 12"/>
                <a:gd name="T4" fmla="*/ 15 w 20"/>
                <a:gd name="T5" fmla="*/ 5 h 12"/>
                <a:gd name="T6" fmla="*/ 9 w 20"/>
                <a:gd name="T7" fmla="*/ 3 h 12"/>
                <a:gd name="T8" fmla="*/ 5 w 20"/>
                <a:gd name="T9" fmla="*/ 0 h 12"/>
                <a:gd name="T10" fmla="*/ 0 w 20"/>
                <a:gd name="T11" fmla="*/ 11 h 12"/>
                <a:gd name="T12" fmla="*/ 11 w 2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11" y="9"/>
                  </a:moveTo>
                  <a:cubicBezTo>
                    <a:pt x="14" y="8"/>
                    <a:pt x="17" y="5"/>
                    <a:pt x="20" y="3"/>
                  </a:cubicBezTo>
                  <a:cubicBezTo>
                    <a:pt x="18" y="4"/>
                    <a:pt x="16" y="5"/>
                    <a:pt x="15" y="5"/>
                  </a:cubicBezTo>
                  <a:cubicBezTo>
                    <a:pt x="12" y="5"/>
                    <a:pt x="10" y="4"/>
                    <a:pt x="9" y="3"/>
                  </a:cubicBezTo>
                  <a:cubicBezTo>
                    <a:pt x="8" y="2"/>
                    <a:pt x="7" y="1"/>
                    <a:pt x="5" y="0"/>
                  </a:cubicBezTo>
                  <a:cubicBezTo>
                    <a:pt x="3" y="3"/>
                    <a:pt x="2" y="7"/>
                    <a:pt x="0" y="11"/>
                  </a:cubicBezTo>
                  <a:cubicBezTo>
                    <a:pt x="3" y="12"/>
                    <a:pt x="8" y="10"/>
                    <a:pt x="11"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590"/>
            <p:cNvSpPr>
              <a:spLocks/>
            </p:cNvSpPr>
            <p:nvPr/>
          </p:nvSpPr>
          <p:spPr bwMode="auto">
            <a:xfrm>
              <a:off x="8520093" y="5013354"/>
              <a:ext cx="127001" cy="131763"/>
            </a:xfrm>
            <a:custGeom>
              <a:avLst/>
              <a:gdLst>
                <a:gd name="T0" fmla="*/ 13 w 34"/>
                <a:gd name="T1" fmla="*/ 11 h 35"/>
                <a:gd name="T2" fmla="*/ 10 w 34"/>
                <a:gd name="T3" fmla="*/ 17 h 35"/>
                <a:gd name="T4" fmla="*/ 8 w 34"/>
                <a:gd name="T5" fmla="*/ 23 h 35"/>
                <a:gd name="T6" fmla="*/ 0 w 34"/>
                <a:gd name="T7" fmla="*/ 35 h 35"/>
                <a:gd name="T8" fmla="*/ 0 w 34"/>
                <a:gd name="T9" fmla="*/ 35 h 35"/>
                <a:gd name="T10" fmla="*/ 13 w 34"/>
                <a:gd name="T11" fmla="*/ 25 h 35"/>
                <a:gd name="T12" fmla="*/ 15 w 34"/>
                <a:gd name="T13" fmla="*/ 11 h 35"/>
                <a:gd name="T14" fmla="*/ 23 w 34"/>
                <a:gd name="T15" fmla="*/ 7 h 35"/>
                <a:gd name="T16" fmla="*/ 30 w 34"/>
                <a:gd name="T17" fmla="*/ 5 h 35"/>
                <a:gd name="T18" fmla="*/ 34 w 34"/>
                <a:gd name="T19" fmla="*/ 1 h 35"/>
                <a:gd name="T20" fmla="*/ 32 w 34"/>
                <a:gd name="T21" fmla="*/ 0 h 35"/>
                <a:gd name="T22" fmla="*/ 29 w 34"/>
                <a:gd name="T23" fmla="*/ 4 h 35"/>
                <a:gd name="T24" fmla="*/ 23 w 34"/>
                <a:gd name="T25" fmla="*/ 6 h 35"/>
                <a:gd name="T26" fmla="*/ 15 w 34"/>
                <a:gd name="T27" fmla="*/ 10 h 35"/>
                <a:gd name="T28" fmla="*/ 13 w 34"/>
                <a:gd name="T2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5">
                  <a:moveTo>
                    <a:pt x="13" y="11"/>
                  </a:moveTo>
                  <a:cubicBezTo>
                    <a:pt x="12" y="13"/>
                    <a:pt x="11" y="15"/>
                    <a:pt x="10" y="17"/>
                  </a:cubicBezTo>
                  <a:cubicBezTo>
                    <a:pt x="9" y="19"/>
                    <a:pt x="9" y="21"/>
                    <a:pt x="8" y="23"/>
                  </a:cubicBezTo>
                  <a:cubicBezTo>
                    <a:pt x="7" y="28"/>
                    <a:pt x="4" y="32"/>
                    <a:pt x="0" y="35"/>
                  </a:cubicBezTo>
                  <a:cubicBezTo>
                    <a:pt x="0" y="35"/>
                    <a:pt x="0" y="35"/>
                    <a:pt x="0" y="35"/>
                  </a:cubicBezTo>
                  <a:cubicBezTo>
                    <a:pt x="5" y="33"/>
                    <a:pt x="9" y="30"/>
                    <a:pt x="13" y="25"/>
                  </a:cubicBezTo>
                  <a:cubicBezTo>
                    <a:pt x="15" y="23"/>
                    <a:pt x="18" y="16"/>
                    <a:pt x="15" y="11"/>
                  </a:cubicBezTo>
                  <a:cubicBezTo>
                    <a:pt x="18" y="8"/>
                    <a:pt x="20" y="8"/>
                    <a:pt x="23" y="7"/>
                  </a:cubicBezTo>
                  <a:cubicBezTo>
                    <a:pt x="26" y="6"/>
                    <a:pt x="28" y="6"/>
                    <a:pt x="30" y="5"/>
                  </a:cubicBezTo>
                  <a:cubicBezTo>
                    <a:pt x="31" y="4"/>
                    <a:pt x="32" y="3"/>
                    <a:pt x="34" y="1"/>
                  </a:cubicBezTo>
                  <a:cubicBezTo>
                    <a:pt x="33" y="1"/>
                    <a:pt x="33" y="1"/>
                    <a:pt x="32" y="0"/>
                  </a:cubicBezTo>
                  <a:cubicBezTo>
                    <a:pt x="32" y="2"/>
                    <a:pt x="31" y="3"/>
                    <a:pt x="29" y="4"/>
                  </a:cubicBezTo>
                  <a:cubicBezTo>
                    <a:pt x="27" y="5"/>
                    <a:pt x="25" y="6"/>
                    <a:pt x="23" y="6"/>
                  </a:cubicBezTo>
                  <a:cubicBezTo>
                    <a:pt x="20" y="7"/>
                    <a:pt x="16" y="8"/>
                    <a:pt x="15" y="10"/>
                  </a:cubicBezTo>
                  <a:cubicBezTo>
                    <a:pt x="14" y="10"/>
                    <a:pt x="13" y="11"/>
                    <a:pt x="13"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591"/>
            <p:cNvSpPr>
              <a:spLocks noEditPoints="1"/>
            </p:cNvSpPr>
            <p:nvPr/>
          </p:nvSpPr>
          <p:spPr bwMode="auto">
            <a:xfrm>
              <a:off x="8410555" y="5043517"/>
              <a:ext cx="166689" cy="101601"/>
            </a:xfrm>
            <a:custGeom>
              <a:avLst/>
              <a:gdLst>
                <a:gd name="T0" fmla="*/ 25 w 44"/>
                <a:gd name="T1" fmla="*/ 6 h 27"/>
                <a:gd name="T2" fmla="*/ 30 w 44"/>
                <a:gd name="T3" fmla="*/ 6 h 27"/>
                <a:gd name="T4" fmla="*/ 25 w 44"/>
                <a:gd name="T5" fmla="*/ 9 h 27"/>
                <a:gd name="T6" fmla="*/ 22 w 44"/>
                <a:gd name="T7" fmla="*/ 11 h 27"/>
                <a:gd name="T8" fmla="*/ 19 w 44"/>
                <a:gd name="T9" fmla="*/ 13 h 27"/>
                <a:gd name="T10" fmla="*/ 15 w 44"/>
                <a:gd name="T11" fmla="*/ 12 h 27"/>
                <a:gd name="T12" fmla="*/ 14 w 44"/>
                <a:gd name="T13" fmla="*/ 11 h 27"/>
                <a:gd name="T14" fmla="*/ 12 w 44"/>
                <a:gd name="T15" fmla="*/ 10 h 27"/>
                <a:gd name="T16" fmla="*/ 13 w 44"/>
                <a:gd name="T17" fmla="*/ 11 h 27"/>
                <a:gd name="T18" fmla="*/ 15 w 44"/>
                <a:gd name="T19" fmla="*/ 12 h 27"/>
                <a:gd name="T20" fmla="*/ 17 w 44"/>
                <a:gd name="T21" fmla="*/ 13 h 27"/>
                <a:gd name="T22" fmla="*/ 20 w 44"/>
                <a:gd name="T23" fmla="*/ 13 h 27"/>
                <a:gd name="T24" fmla="*/ 18 w 44"/>
                <a:gd name="T25" fmla="*/ 15 h 27"/>
                <a:gd name="T26" fmla="*/ 13 w 44"/>
                <a:gd name="T27" fmla="*/ 17 h 27"/>
                <a:gd name="T28" fmla="*/ 9 w 44"/>
                <a:gd name="T29" fmla="*/ 19 h 27"/>
                <a:gd name="T30" fmla="*/ 5 w 44"/>
                <a:gd name="T31" fmla="*/ 19 h 27"/>
                <a:gd name="T32" fmla="*/ 13 w 44"/>
                <a:gd name="T33" fmla="*/ 18 h 27"/>
                <a:gd name="T34" fmla="*/ 13 w 44"/>
                <a:gd name="T35" fmla="*/ 19 h 27"/>
                <a:gd name="T36" fmla="*/ 5 w 44"/>
                <a:gd name="T37" fmla="*/ 24 h 27"/>
                <a:gd name="T38" fmla="*/ 11 w 44"/>
                <a:gd name="T39" fmla="*/ 21 h 27"/>
                <a:gd name="T40" fmla="*/ 16 w 44"/>
                <a:gd name="T41" fmla="*/ 18 h 27"/>
                <a:gd name="T42" fmla="*/ 26 w 44"/>
                <a:gd name="T43" fmla="*/ 10 h 27"/>
                <a:gd name="T44" fmla="*/ 31 w 44"/>
                <a:gd name="T45" fmla="*/ 7 h 27"/>
                <a:gd name="T46" fmla="*/ 36 w 44"/>
                <a:gd name="T47" fmla="*/ 6 h 27"/>
                <a:gd name="T48" fmla="*/ 32 w 44"/>
                <a:gd name="T49" fmla="*/ 9 h 27"/>
                <a:gd name="T50" fmla="*/ 27 w 44"/>
                <a:gd name="T51" fmla="*/ 14 h 27"/>
                <a:gd name="T52" fmla="*/ 22 w 44"/>
                <a:gd name="T53" fmla="*/ 22 h 27"/>
                <a:gd name="T54" fmla="*/ 15 w 44"/>
                <a:gd name="T55" fmla="*/ 27 h 27"/>
                <a:gd name="T56" fmla="*/ 25 w 44"/>
                <a:gd name="T57" fmla="*/ 19 h 27"/>
                <a:gd name="T58" fmla="*/ 31 w 44"/>
                <a:gd name="T59" fmla="*/ 11 h 27"/>
                <a:gd name="T60" fmla="*/ 34 w 44"/>
                <a:gd name="T61" fmla="*/ 9 h 27"/>
                <a:gd name="T62" fmla="*/ 39 w 44"/>
                <a:gd name="T63" fmla="*/ 5 h 27"/>
                <a:gd name="T64" fmla="*/ 40 w 44"/>
                <a:gd name="T65" fmla="*/ 5 h 27"/>
                <a:gd name="T66" fmla="*/ 38 w 44"/>
                <a:gd name="T67" fmla="*/ 12 h 27"/>
                <a:gd name="T68" fmla="*/ 35 w 44"/>
                <a:gd name="T69" fmla="*/ 21 h 27"/>
                <a:gd name="T70" fmla="*/ 31 w 44"/>
                <a:gd name="T71" fmla="*/ 26 h 27"/>
                <a:gd name="T72" fmla="*/ 37 w 44"/>
                <a:gd name="T73" fmla="*/ 18 h 27"/>
                <a:gd name="T74" fmla="*/ 38 w 44"/>
                <a:gd name="T75" fmla="*/ 16 h 27"/>
                <a:gd name="T76" fmla="*/ 40 w 44"/>
                <a:gd name="T77" fmla="*/ 9 h 27"/>
                <a:gd name="T78" fmla="*/ 42 w 44"/>
                <a:gd name="T79" fmla="*/ 4 h 27"/>
                <a:gd name="T80" fmla="*/ 43 w 44"/>
                <a:gd name="T81" fmla="*/ 2 h 27"/>
                <a:gd name="T82" fmla="*/ 40 w 44"/>
                <a:gd name="T83" fmla="*/ 3 h 27"/>
                <a:gd name="T84" fmla="*/ 37 w 44"/>
                <a:gd name="T85" fmla="*/ 4 h 27"/>
                <a:gd name="T86" fmla="*/ 36 w 44"/>
                <a:gd name="T87" fmla="*/ 2 h 27"/>
                <a:gd name="T88" fmla="*/ 35 w 44"/>
                <a:gd name="T89" fmla="*/ 2 h 27"/>
                <a:gd name="T90" fmla="*/ 30 w 44"/>
                <a:gd name="T91" fmla="*/ 0 h 27"/>
                <a:gd name="T92" fmla="*/ 27 w 44"/>
                <a:gd name="T93" fmla="*/ 0 h 27"/>
                <a:gd name="T94" fmla="*/ 30 w 44"/>
                <a:gd name="T95" fmla="*/ 1 h 27"/>
                <a:gd name="T96" fmla="*/ 34 w 44"/>
                <a:gd name="T97" fmla="*/ 3 h 27"/>
                <a:gd name="T98" fmla="*/ 35 w 44"/>
                <a:gd name="T99" fmla="*/ 3 h 27"/>
                <a:gd name="T100" fmla="*/ 36 w 44"/>
                <a:gd name="T101" fmla="*/ 4 h 27"/>
                <a:gd name="T102" fmla="*/ 31 w 44"/>
                <a:gd name="T103" fmla="*/ 5 h 27"/>
                <a:gd name="T104" fmla="*/ 24 w 44"/>
                <a:gd name="T105" fmla="*/ 6 h 27"/>
                <a:gd name="T106" fmla="*/ 21 w 44"/>
                <a:gd name="T107" fmla="*/ 6 h 27"/>
                <a:gd name="T108" fmla="*/ 16 w 44"/>
                <a:gd name="T109" fmla="*/ 4 h 27"/>
                <a:gd name="T110" fmla="*/ 23 w 44"/>
                <a:gd name="T111" fmla="*/ 6 h 27"/>
                <a:gd name="T112" fmla="*/ 20 w 44"/>
                <a:gd name="T113" fmla="*/ 13 h 27"/>
                <a:gd name="T114" fmla="*/ 20 w 44"/>
                <a:gd name="T115"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27">
                  <a:moveTo>
                    <a:pt x="23" y="6"/>
                  </a:moveTo>
                  <a:cubicBezTo>
                    <a:pt x="24" y="6"/>
                    <a:pt x="24" y="6"/>
                    <a:pt x="25" y="6"/>
                  </a:cubicBezTo>
                  <a:cubicBezTo>
                    <a:pt x="26" y="6"/>
                    <a:pt x="26" y="6"/>
                    <a:pt x="26" y="6"/>
                  </a:cubicBezTo>
                  <a:cubicBezTo>
                    <a:pt x="27" y="6"/>
                    <a:pt x="28" y="6"/>
                    <a:pt x="30" y="6"/>
                  </a:cubicBezTo>
                  <a:cubicBezTo>
                    <a:pt x="29" y="6"/>
                    <a:pt x="28" y="7"/>
                    <a:pt x="28" y="7"/>
                  </a:cubicBezTo>
                  <a:cubicBezTo>
                    <a:pt x="27" y="8"/>
                    <a:pt x="26" y="8"/>
                    <a:pt x="25" y="9"/>
                  </a:cubicBezTo>
                  <a:cubicBezTo>
                    <a:pt x="24" y="9"/>
                    <a:pt x="23" y="10"/>
                    <a:pt x="22" y="11"/>
                  </a:cubicBezTo>
                  <a:cubicBezTo>
                    <a:pt x="22" y="11"/>
                    <a:pt x="22" y="11"/>
                    <a:pt x="22" y="11"/>
                  </a:cubicBezTo>
                  <a:cubicBezTo>
                    <a:pt x="22" y="11"/>
                    <a:pt x="21" y="12"/>
                    <a:pt x="21" y="12"/>
                  </a:cubicBezTo>
                  <a:cubicBezTo>
                    <a:pt x="20" y="12"/>
                    <a:pt x="20" y="13"/>
                    <a:pt x="19" y="13"/>
                  </a:cubicBezTo>
                  <a:cubicBezTo>
                    <a:pt x="18" y="13"/>
                    <a:pt x="18" y="12"/>
                    <a:pt x="17" y="12"/>
                  </a:cubicBezTo>
                  <a:cubicBezTo>
                    <a:pt x="17" y="12"/>
                    <a:pt x="16" y="12"/>
                    <a:pt x="15" y="12"/>
                  </a:cubicBezTo>
                  <a:cubicBezTo>
                    <a:pt x="15" y="11"/>
                    <a:pt x="15" y="11"/>
                    <a:pt x="15" y="11"/>
                  </a:cubicBezTo>
                  <a:cubicBezTo>
                    <a:pt x="15" y="11"/>
                    <a:pt x="15" y="11"/>
                    <a:pt x="14" y="11"/>
                  </a:cubicBezTo>
                  <a:cubicBezTo>
                    <a:pt x="14" y="11"/>
                    <a:pt x="14" y="11"/>
                    <a:pt x="14" y="11"/>
                  </a:cubicBezTo>
                  <a:cubicBezTo>
                    <a:pt x="13" y="11"/>
                    <a:pt x="12" y="10"/>
                    <a:pt x="12" y="10"/>
                  </a:cubicBezTo>
                  <a:cubicBezTo>
                    <a:pt x="11" y="9"/>
                    <a:pt x="11" y="9"/>
                    <a:pt x="10" y="9"/>
                  </a:cubicBezTo>
                  <a:cubicBezTo>
                    <a:pt x="11" y="10"/>
                    <a:pt x="12" y="10"/>
                    <a:pt x="13" y="11"/>
                  </a:cubicBezTo>
                  <a:cubicBezTo>
                    <a:pt x="14" y="11"/>
                    <a:pt x="14" y="12"/>
                    <a:pt x="14" y="12"/>
                  </a:cubicBezTo>
                  <a:cubicBezTo>
                    <a:pt x="14" y="12"/>
                    <a:pt x="15" y="12"/>
                    <a:pt x="15" y="12"/>
                  </a:cubicBezTo>
                  <a:cubicBezTo>
                    <a:pt x="15" y="12"/>
                    <a:pt x="15" y="12"/>
                    <a:pt x="15" y="12"/>
                  </a:cubicBezTo>
                  <a:cubicBezTo>
                    <a:pt x="16" y="13"/>
                    <a:pt x="16" y="13"/>
                    <a:pt x="17" y="13"/>
                  </a:cubicBezTo>
                  <a:cubicBezTo>
                    <a:pt x="18" y="13"/>
                    <a:pt x="18" y="13"/>
                    <a:pt x="19" y="13"/>
                  </a:cubicBezTo>
                  <a:cubicBezTo>
                    <a:pt x="19" y="13"/>
                    <a:pt x="19" y="13"/>
                    <a:pt x="20" y="13"/>
                  </a:cubicBezTo>
                  <a:cubicBezTo>
                    <a:pt x="19" y="14"/>
                    <a:pt x="19" y="14"/>
                    <a:pt x="19" y="14"/>
                  </a:cubicBezTo>
                  <a:cubicBezTo>
                    <a:pt x="19" y="14"/>
                    <a:pt x="18" y="14"/>
                    <a:pt x="18" y="15"/>
                  </a:cubicBezTo>
                  <a:cubicBezTo>
                    <a:pt x="17" y="15"/>
                    <a:pt x="17" y="15"/>
                    <a:pt x="16" y="16"/>
                  </a:cubicBezTo>
                  <a:cubicBezTo>
                    <a:pt x="15" y="16"/>
                    <a:pt x="14" y="17"/>
                    <a:pt x="13" y="17"/>
                  </a:cubicBezTo>
                  <a:cubicBezTo>
                    <a:pt x="12" y="18"/>
                    <a:pt x="12" y="18"/>
                    <a:pt x="11" y="18"/>
                  </a:cubicBezTo>
                  <a:cubicBezTo>
                    <a:pt x="10" y="18"/>
                    <a:pt x="10" y="19"/>
                    <a:pt x="9" y="19"/>
                  </a:cubicBezTo>
                  <a:cubicBezTo>
                    <a:pt x="8" y="19"/>
                    <a:pt x="8" y="19"/>
                    <a:pt x="7" y="19"/>
                  </a:cubicBezTo>
                  <a:cubicBezTo>
                    <a:pt x="6" y="19"/>
                    <a:pt x="6" y="19"/>
                    <a:pt x="5" y="19"/>
                  </a:cubicBezTo>
                  <a:cubicBezTo>
                    <a:pt x="6" y="19"/>
                    <a:pt x="8" y="19"/>
                    <a:pt x="9" y="19"/>
                  </a:cubicBezTo>
                  <a:cubicBezTo>
                    <a:pt x="10" y="19"/>
                    <a:pt x="12" y="19"/>
                    <a:pt x="13" y="18"/>
                  </a:cubicBezTo>
                  <a:cubicBezTo>
                    <a:pt x="14" y="18"/>
                    <a:pt x="15" y="18"/>
                    <a:pt x="15" y="17"/>
                  </a:cubicBezTo>
                  <a:cubicBezTo>
                    <a:pt x="15" y="18"/>
                    <a:pt x="14" y="18"/>
                    <a:pt x="13" y="19"/>
                  </a:cubicBezTo>
                  <a:cubicBezTo>
                    <a:pt x="12" y="20"/>
                    <a:pt x="12" y="20"/>
                    <a:pt x="11" y="21"/>
                  </a:cubicBezTo>
                  <a:cubicBezTo>
                    <a:pt x="9" y="22"/>
                    <a:pt x="7" y="23"/>
                    <a:pt x="5" y="24"/>
                  </a:cubicBezTo>
                  <a:cubicBezTo>
                    <a:pt x="4" y="25"/>
                    <a:pt x="2" y="26"/>
                    <a:pt x="0" y="27"/>
                  </a:cubicBezTo>
                  <a:cubicBezTo>
                    <a:pt x="4" y="25"/>
                    <a:pt x="7" y="24"/>
                    <a:pt x="11" y="21"/>
                  </a:cubicBezTo>
                  <a:cubicBezTo>
                    <a:pt x="12" y="21"/>
                    <a:pt x="13" y="20"/>
                    <a:pt x="14" y="20"/>
                  </a:cubicBezTo>
                  <a:cubicBezTo>
                    <a:pt x="15" y="19"/>
                    <a:pt x="15" y="18"/>
                    <a:pt x="16" y="18"/>
                  </a:cubicBezTo>
                  <a:cubicBezTo>
                    <a:pt x="18" y="16"/>
                    <a:pt x="19" y="15"/>
                    <a:pt x="21" y="14"/>
                  </a:cubicBezTo>
                  <a:cubicBezTo>
                    <a:pt x="23" y="12"/>
                    <a:pt x="24" y="11"/>
                    <a:pt x="26" y="10"/>
                  </a:cubicBezTo>
                  <a:cubicBezTo>
                    <a:pt x="27" y="9"/>
                    <a:pt x="28" y="9"/>
                    <a:pt x="28" y="8"/>
                  </a:cubicBezTo>
                  <a:cubicBezTo>
                    <a:pt x="29" y="8"/>
                    <a:pt x="30" y="7"/>
                    <a:pt x="31" y="7"/>
                  </a:cubicBezTo>
                  <a:cubicBezTo>
                    <a:pt x="32" y="7"/>
                    <a:pt x="33" y="6"/>
                    <a:pt x="34" y="6"/>
                  </a:cubicBezTo>
                  <a:cubicBezTo>
                    <a:pt x="35" y="6"/>
                    <a:pt x="36" y="6"/>
                    <a:pt x="36" y="6"/>
                  </a:cubicBezTo>
                  <a:cubicBezTo>
                    <a:pt x="35" y="6"/>
                    <a:pt x="34" y="7"/>
                    <a:pt x="33" y="8"/>
                  </a:cubicBezTo>
                  <a:cubicBezTo>
                    <a:pt x="33" y="8"/>
                    <a:pt x="32" y="9"/>
                    <a:pt x="32" y="9"/>
                  </a:cubicBezTo>
                  <a:cubicBezTo>
                    <a:pt x="31" y="10"/>
                    <a:pt x="30" y="10"/>
                    <a:pt x="30" y="11"/>
                  </a:cubicBezTo>
                  <a:cubicBezTo>
                    <a:pt x="29" y="12"/>
                    <a:pt x="28" y="13"/>
                    <a:pt x="27" y="14"/>
                  </a:cubicBezTo>
                  <a:cubicBezTo>
                    <a:pt x="26" y="16"/>
                    <a:pt x="26" y="17"/>
                    <a:pt x="25" y="18"/>
                  </a:cubicBezTo>
                  <a:cubicBezTo>
                    <a:pt x="24" y="19"/>
                    <a:pt x="23" y="21"/>
                    <a:pt x="22" y="22"/>
                  </a:cubicBezTo>
                  <a:cubicBezTo>
                    <a:pt x="21" y="23"/>
                    <a:pt x="20" y="24"/>
                    <a:pt x="18" y="25"/>
                  </a:cubicBezTo>
                  <a:cubicBezTo>
                    <a:pt x="17" y="25"/>
                    <a:pt x="16" y="26"/>
                    <a:pt x="15" y="27"/>
                  </a:cubicBezTo>
                  <a:cubicBezTo>
                    <a:pt x="17" y="26"/>
                    <a:pt x="20" y="24"/>
                    <a:pt x="22" y="22"/>
                  </a:cubicBezTo>
                  <a:cubicBezTo>
                    <a:pt x="23" y="21"/>
                    <a:pt x="24" y="20"/>
                    <a:pt x="25" y="19"/>
                  </a:cubicBezTo>
                  <a:cubicBezTo>
                    <a:pt x="26" y="17"/>
                    <a:pt x="27" y="16"/>
                    <a:pt x="28" y="15"/>
                  </a:cubicBezTo>
                  <a:cubicBezTo>
                    <a:pt x="29" y="14"/>
                    <a:pt x="30" y="12"/>
                    <a:pt x="31" y="11"/>
                  </a:cubicBezTo>
                  <a:cubicBezTo>
                    <a:pt x="31" y="11"/>
                    <a:pt x="32" y="10"/>
                    <a:pt x="32" y="10"/>
                  </a:cubicBezTo>
                  <a:cubicBezTo>
                    <a:pt x="33" y="10"/>
                    <a:pt x="33" y="9"/>
                    <a:pt x="34" y="9"/>
                  </a:cubicBezTo>
                  <a:cubicBezTo>
                    <a:pt x="35" y="8"/>
                    <a:pt x="36" y="7"/>
                    <a:pt x="38" y="6"/>
                  </a:cubicBezTo>
                  <a:cubicBezTo>
                    <a:pt x="38" y="6"/>
                    <a:pt x="39" y="5"/>
                    <a:pt x="39" y="5"/>
                  </a:cubicBezTo>
                  <a:cubicBezTo>
                    <a:pt x="40" y="5"/>
                    <a:pt x="40" y="5"/>
                    <a:pt x="40" y="5"/>
                  </a:cubicBezTo>
                  <a:cubicBezTo>
                    <a:pt x="40" y="5"/>
                    <a:pt x="40" y="5"/>
                    <a:pt x="40" y="5"/>
                  </a:cubicBezTo>
                  <a:cubicBezTo>
                    <a:pt x="40" y="6"/>
                    <a:pt x="39" y="7"/>
                    <a:pt x="39" y="9"/>
                  </a:cubicBezTo>
                  <a:cubicBezTo>
                    <a:pt x="38" y="10"/>
                    <a:pt x="38" y="11"/>
                    <a:pt x="38" y="12"/>
                  </a:cubicBezTo>
                  <a:cubicBezTo>
                    <a:pt x="37" y="13"/>
                    <a:pt x="37" y="14"/>
                    <a:pt x="37" y="15"/>
                  </a:cubicBezTo>
                  <a:cubicBezTo>
                    <a:pt x="37" y="17"/>
                    <a:pt x="36" y="19"/>
                    <a:pt x="35" y="21"/>
                  </a:cubicBezTo>
                  <a:cubicBezTo>
                    <a:pt x="34" y="22"/>
                    <a:pt x="33" y="22"/>
                    <a:pt x="33" y="23"/>
                  </a:cubicBezTo>
                  <a:cubicBezTo>
                    <a:pt x="32" y="24"/>
                    <a:pt x="31" y="25"/>
                    <a:pt x="31" y="26"/>
                  </a:cubicBezTo>
                  <a:cubicBezTo>
                    <a:pt x="32" y="24"/>
                    <a:pt x="34" y="23"/>
                    <a:pt x="35" y="21"/>
                  </a:cubicBezTo>
                  <a:cubicBezTo>
                    <a:pt x="36" y="20"/>
                    <a:pt x="36" y="19"/>
                    <a:pt x="37" y="18"/>
                  </a:cubicBezTo>
                  <a:cubicBezTo>
                    <a:pt x="37" y="18"/>
                    <a:pt x="37" y="17"/>
                    <a:pt x="37" y="17"/>
                  </a:cubicBezTo>
                  <a:cubicBezTo>
                    <a:pt x="37" y="16"/>
                    <a:pt x="37" y="16"/>
                    <a:pt x="38" y="16"/>
                  </a:cubicBezTo>
                  <a:cubicBezTo>
                    <a:pt x="38" y="16"/>
                    <a:pt x="38" y="15"/>
                    <a:pt x="38" y="15"/>
                  </a:cubicBezTo>
                  <a:cubicBezTo>
                    <a:pt x="38" y="13"/>
                    <a:pt x="39" y="11"/>
                    <a:pt x="40" y="9"/>
                  </a:cubicBezTo>
                  <a:cubicBezTo>
                    <a:pt x="40" y="8"/>
                    <a:pt x="40" y="7"/>
                    <a:pt x="41" y="6"/>
                  </a:cubicBezTo>
                  <a:cubicBezTo>
                    <a:pt x="41" y="5"/>
                    <a:pt x="41" y="5"/>
                    <a:pt x="42" y="4"/>
                  </a:cubicBezTo>
                  <a:cubicBezTo>
                    <a:pt x="42" y="4"/>
                    <a:pt x="43" y="4"/>
                    <a:pt x="43" y="3"/>
                  </a:cubicBezTo>
                  <a:cubicBezTo>
                    <a:pt x="44" y="3"/>
                    <a:pt x="44" y="3"/>
                    <a:pt x="43" y="2"/>
                  </a:cubicBezTo>
                  <a:cubicBezTo>
                    <a:pt x="43" y="2"/>
                    <a:pt x="43" y="2"/>
                    <a:pt x="42" y="2"/>
                  </a:cubicBezTo>
                  <a:cubicBezTo>
                    <a:pt x="42" y="2"/>
                    <a:pt x="41" y="3"/>
                    <a:pt x="40" y="3"/>
                  </a:cubicBezTo>
                  <a:cubicBezTo>
                    <a:pt x="39" y="3"/>
                    <a:pt x="38" y="4"/>
                    <a:pt x="38" y="4"/>
                  </a:cubicBezTo>
                  <a:cubicBezTo>
                    <a:pt x="38" y="4"/>
                    <a:pt x="38" y="4"/>
                    <a:pt x="37" y="4"/>
                  </a:cubicBezTo>
                  <a:cubicBezTo>
                    <a:pt x="37" y="3"/>
                    <a:pt x="37" y="3"/>
                    <a:pt x="36" y="3"/>
                  </a:cubicBezTo>
                  <a:cubicBezTo>
                    <a:pt x="36" y="3"/>
                    <a:pt x="36" y="3"/>
                    <a:pt x="36" y="2"/>
                  </a:cubicBezTo>
                  <a:cubicBezTo>
                    <a:pt x="35" y="2"/>
                    <a:pt x="35" y="2"/>
                    <a:pt x="35" y="2"/>
                  </a:cubicBezTo>
                  <a:cubicBezTo>
                    <a:pt x="35" y="2"/>
                    <a:pt x="35" y="2"/>
                    <a:pt x="35" y="2"/>
                  </a:cubicBezTo>
                  <a:cubicBezTo>
                    <a:pt x="34" y="2"/>
                    <a:pt x="34" y="1"/>
                    <a:pt x="33" y="1"/>
                  </a:cubicBezTo>
                  <a:cubicBezTo>
                    <a:pt x="32" y="1"/>
                    <a:pt x="31" y="1"/>
                    <a:pt x="30" y="0"/>
                  </a:cubicBezTo>
                  <a:cubicBezTo>
                    <a:pt x="30" y="0"/>
                    <a:pt x="29" y="0"/>
                    <a:pt x="29" y="0"/>
                  </a:cubicBezTo>
                  <a:cubicBezTo>
                    <a:pt x="28" y="0"/>
                    <a:pt x="28" y="0"/>
                    <a:pt x="27" y="0"/>
                  </a:cubicBezTo>
                  <a:cubicBezTo>
                    <a:pt x="28" y="0"/>
                    <a:pt x="28" y="0"/>
                    <a:pt x="29" y="0"/>
                  </a:cubicBezTo>
                  <a:cubicBezTo>
                    <a:pt x="29" y="0"/>
                    <a:pt x="30" y="1"/>
                    <a:pt x="30" y="1"/>
                  </a:cubicBezTo>
                  <a:cubicBezTo>
                    <a:pt x="31" y="1"/>
                    <a:pt x="32" y="2"/>
                    <a:pt x="33" y="2"/>
                  </a:cubicBezTo>
                  <a:cubicBezTo>
                    <a:pt x="34" y="2"/>
                    <a:pt x="34" y="2"/>
                    <a:pt x="34" y="3"/>
                  </a:cubicBezTo>
                  <a:cubicBezTo>
                    <a:pt x="35" y="3"/>
                    <a:pt x="35" y="3"/>
                    <a:pt x="35" y="3"/>
                  </a:cubicBezTo>
                  <a:cubicBezTo>
                    <a:pt x="35" y="3"/>
                    <a:pt x="35" y="3"/>
                    <a:pt x="35" y="3"/>
                  </a:cubicBezTo>
                  <a:cubicBezTo>
                    <a:pt x="35" y="3"/>
                    <a:pt x="35" y="3"/>
                    <a:pt x="36" y="4"/>
                  </a:cubicBezTo>
                  <a:cubicBezTo>
                    <a:pt x="36" y="4"/>
                    <a:pt x="36" y="4"/>
                    <a:pt x="36" y="4"/>
                  </a:cubicBezTo>
                  <a:cubicBezTo>
                    <a:pt x="36" y="4"/>
                    <a:pt x="36" y="4"/>
                    <a:pt x="35" y="4"/>
                  </a:cubicBezTo>
                  <a:cubicBezTo>
                    <a:pt x="31" y="5"/>
                    <a:pt x="31" y="5"/>
                    <a:pt x="31" y="5"/>
                  </a:cubicBezTo>
                  <a:cubicBezTo>
                    <a:pt x="29" y="5"/>
                    <a:pt x="27" y="5"/>
                    <a:pt x="26" y="5"/>
                  </a:cubicBezTo>
                  <a:cubicBezTo>
                    <a:pt x="24" y="6"/>
                    <a:pt x="24" y="6"/>
                    <a:pt x="24" y="6"/>
                  </a:cubicBezTo>
                  <a:cubicBezTo>
                    <a:pt x="24" y="6"/>
                    <a:pt x="24" y="6"/>
                    <a:pt x="23" y="6"/>
                  </a:cubicBezTo>
                  <a:cubicBezTo>
                    <a:pt x="22" y="6"/>
                    <a:pt x="22" y="6"/>
                    <a:pt x="21" y="6"/>
                  </a:cubicBezTo>
                  <a:cubicBezTo>
                    <a:pt x="20" y="5"/>
                    <a:pt x="19" y="5"/>
                    <a:pt x="18" y="5"/>
                  </a:cubicBezTo>
                  <a:cubicBezTo>
                    <a:pt x="18" y="5"/>
                    <a:pt x="17" y="5"/>
                    <a:pt x="16" y="4"/>
                  </a:cubicBezTo>
                  <a:cubicBezTo>
                    <a:pt x="17" y="5"/>
                    <a:pt x="19" y="6"/>
                    <a:pt x="21" y="6"/>
                  </a:cubicBezTo>
                  <a:cubicBezTo>
                    <a:pt x="22" y="6"/>
                    <a:pt x="22" y="6"/>
                    <a:pt x="23" y="6"/>
                  </a:cubicBezTo>
                  <a:close/>
                  <a:moveTo>
                    <a:pt x="20" y="13"/>
                  </a:moveTo>
                  <a:cubicBezTo>
                    <a:pt x="20" y="13"/>
                    <a:pt x="20" y="13"/>
                    <a:pt x="20" y="13"/>
                  </a:cubicBezTo>
                  <a:cubicBezTo>
                    <a:pt x="20" y="13"/>
                    <a:pt x="20" y="13"/>
                    <a:pt x="20" y="13"/>
                  </a:cubicBezTo>
                  <a:cubicBezTo>
                    <a:pt x="20" y="13"/>
                    <a:pt x="20" y="13"/>
                    <a:pt x="20" y="1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592"/>
            <p:cNvSpPr>
              <a:spLocks/>
            </p:cNvSpPr>
            <p:nvPr/>
          </p:nvSpPr>
          <p:spPr bwMode="auto">
            <a:xfrm>
              <a:off x="8602643" y="5265768"/>
              <a:ext cx="57150" cy="79376"/>
            </a:xfrm>
            <a:custGeom>
              <a:avLst/>
              <a:gdLst>
                <a:gd name="T0" fmla="*/ 15 w 15"/>
                <a:gd name="T1" fmla="*/ 13 h 21"/>
                <a:gd name="T2" fmla="*/ 14 w 15"/>
                <a:gd name="T3" fmla="*/ 12 h 21"/>
                <a:gd name="T4" fmla="*/ 10 w 15"/>
                <a:gd name="T5" fmla="*/ 9 h 21"/>
                <a:gd name="T6" fmla="*/ 5 w 15"/>
                <a:gd name="T7" fmla="*/ 5 h 21"/>
                <a:gd name="T8" fmla="*/ 2 w 15"/>
                <a:gd name="T9" fmla="*/ 2 h 21"/>
                <a:gd name="T10" fmla="*/ 0 w 15"/>
                <a:gd name="T11" fmla="*/ 0 h 21"/>
                <a:gd name="T12" fmla="*/ 2 w 15"/>
                <a:gd name="T13" fmla="*/ 4 h 21"/>
                <a:gd name="T14" fmla="*/ 10 w 15"/>
                <a:gd name="T15" fmla="*/ 13 h 21"/>
                <a:gd name="T16" fmla="*/ 13 w 15"/>
                <a:gd name="T17" fmla="*/ 17 h 21"/>
                <a:gd name="T18" fmla="*/ 15 w 15"/>
                <a:gd name="T19" fmla="*/ 21 h 21"/>
                <a:gd name="T20" fmla="*/ 15 w 15"/>
                <a:gd name="T21" fmla="*/ 21 h 21"/>
                <a:gd name="T22" fmla="*/ 15 w 15"/>
                <a:gd name="T23"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13"/>
                  </a:moveTo>
                  <a:cubicBezTo>
                    <a:pt x="14" y="13"/>
                    <a:pt x="14" y="13"/>
                    <a:pt x="14" y="12"/>
                  </a:cubicBezTo>
                  <a:cubicBezTo>
                    <a:pt x="13" y="11"/>
                    <a:pt x="12" y="10"/>
                    <a:pt x="10" y="9"/>
                  </a:cubicBezTo>
                  <a:cubicBezTo>
                    <a:pt x="9" y="7"/>
                    <a:pt x="6" y="7"/>
                    <a:pt x="5" y="5"/>
                  </a:cubicBezTo>
                  <a:cubicBezTo>
                    <a:pt x="3" y="4"/>
                    <a:pt x="2" y="3"/>
                    <a:pt x="2" y="2"/>
                  </a:cubicBezTo>
                  <a:cubicBezTo>
                    <a:pt x="1" y="1"/>
                    <a:pt x="1" y="0"/>
                    <a:pt x="0" y="0"/>
                  </a:cubicBezTo>
                  <a:cubicBezTo>
                    <a:pt x="1" y="1"/>
                    <a:pt x="2" y="3"/>
                    <a:pt x="2" y="4"/>
                  </a:cubicBezTo>
                  <a:cubicBezTo>
                    <a:pt x="3" y="8"/>
                    <a:pt x="7" y="10"/>
                    <a:pt x="10" y="13"/>
                  </a:cubicBezTo>
                  <a:cubicBezTo>
                    <a:pt x="11" y="14"/>
                    <a:pt x="12" y="16"/>
                    <a:pt x="13" y="17"/>
                  </a:cubicBezTo>
                  <a:cubicBezTo>
                    <a:pt x="14" y="19"/>
                    <a:pt x="14" y="20"/>
                    <a:pt x="15" y="21"/>
                  </a:cubicBezTo>
                  <a:cubicBezTo>
                    <a:pt x="15" y="21"/>
                    <a:pt x="15" y="21"/>
                    <a:pt x="15" y="21"/>
                  </a:cubicBezTo>
                  <a:cubicBezTo>
                    <a:pt x="15" y="19"/>
                    <a:pt x="15" y="16"/>
                    <a:pt x="15"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99" name="Picture 1593"/>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8588356" y="5251481"/>
              <a:ext cx="88901" cy="7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 name="Picture 1594"/>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8574068" y="5246718"/>
              <a:ext cx="100013"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 name="Freeform 1595"/>
            <p:cNvSpPr>
              <a:spLocks/>
            </p:cNvSpPr>
            <p:nvPr/>
          </p:nvSpPr>
          <p:spPr bwMode="auto">
            <a:xfrm>
              <a:off x="8621694" y="5299106"/>
              <a:ext cx="22225" cy="38100"/>
            </a:xfrm>
            <a:custGeom>
              <a:avLst/>
              <a:gdLst>
                <a:gd name="T0" fmla="*/ 4 w 6"/>
                <a:gd name="T1" fmla="*/ 4 h 10"/>
                <a:gd name="T2" fmla="*/ 0 w 6"/>
                <a:gd name="T3" fmla="*/ 0 h 10"/>
                <a:gd name="T4" fmla="*/ 1 w 6"/>
                <a:gd name="T5" fmla="*/ 2 h 10"/>
                <a:gd name="T6" fmla="*/ 1 w 6"/>
                <a:gd name="T7" fmla="*/ 5 h 10"/>
                <a:gd name="T8" fmla="*/ 0 w 6"/>
                <a:gd name="T9" fmla="*/ 7 h 10"/>
                <a:gd name="T10" fmla="*/ 6 w 6"/>
                <a:gd name="T11" fmla="*/ 10 h 10"/>
                <a:gd name="T12" fmla="*/ 4 w 6"/>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4" y="4"/>
                  </a:moveTo>
                  <a:cubicBezTo>
                    <a:pt x="3" y="2"/>
                    <a:pt x="1" y="1"/>
                    <a:pt x="0" y="0"/>
                  </a:cubicBezTo>
                  <a:cubicBezTo>
                    <a:pt x="1" y="1"/>
                    <a:pt x="1" y="1"/>
                    <a:pt x="1" y="2"/>
                  </a:cubicBezTo>
                  <a:cubicBezTo>
                    <a:pt x="2" y="3"/>
                    <a:pt x="1" y="5"/>
                    <a:pt x="1" y="5"/>
                  </a:cubicBezTo>
                  <a:cubicBezTo>
                    <a:pt x="0" y="6"/>
                    <a:pt x="0" y="7"/>
                    <a:pt x="0" y="7"/>
                  </a:cubicBezTo>
                  <a:cubicBezTo>
                    <a:pt x="1" y="8"/>
                    <a:pt x="4" y="9"/>
                    <a:pt x="6" y="10"/>
                  </a:cubicBezTo>
                  <a:cubicBezTo>
                    <a:pt x="6" y="8"/>
                    <a:pt x="4" y="5"/>
                    <a:pt x="4"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596"/>
            <p:cNvSpPr>
              <a:spLocks/>
            </p:cNvSpPr>
            <p:nvPr/>
          </p:nvSpPr>
          <p:spPr bwMode="auto">
            <a:xfrm>
              <a:off x="8577243" y="5227668"/>
              <a:ext cx="74613" cy="57150"/>
            </a:xfrm>
            <a:custGeom>
              <a:avLst/>
              <a:gdLst>
                <a:gd name="T0" fmla="*/ 7 w 20"/>
                <a:gd name="T1" fmla="*/ 10 h 15"/>
                <a:gd name="T2" fmla="*/ 10 w 20"/>
                <a:gd name="T3" fmla="*/ 11 h 15"/>
                <a:gd name="T4" fmla="*/ 14 w 20"/>
                <a:gd name="T5" fmla="*/ 12 h 15"/>
                <a:gd name="T6" fmla="*/ 20 w 20"/>
                <a:gd name="T7" fmla="*/ 15 h 15"/>
                <a:gd name="T8" fmla="*/ 20 w 20"/>
                <a:gd name="T9" fmla="*/ 15 h 15"/>
                <a:gd name="T10" fmla="*/ 14 w 20"/>
                <a:gd name="T11" fmla="*/ 9 h 15"/>
                <a:gd name="T12" fmla="*/ 7 w 20"/>
                <a:gd name="T13" fmla="*/ 9 h 15"/>
                <a:gd name="T14" fmla="*/ 4 w 20"/>
                <a:gd name="T15" fmla="*/ 5 h 15"/>
                <a:gd name="T16" fmla="*/ 3 w 20"/>
                <a:gd name="T17" fmla="*/ 2 h 15"/>
                <a:gd name="T18" fmla="*/ 1 w 20"/>
                <a:gd name="T19" fmla="*/ 0 h 15"/>
                <a:gd name="T20" fmla="*/ 0 w 20"/>
                <a:gd name="T21" fmla="*/ 0 h 15"/>
                <a:gd name="T22" fmla="*/ 2 w 20"/>
                <a:gd name="T23" fmla="*/ 2 h 15"/>
                <a:gd name="T24" fmla="*/ 4 w 20"/>
                <a:gd name="T25" fmla="*/ 5 h 15"/>
                <a:gd name="T26" fmla="*/ 6 w 20"/>
                <a:gd name="T27" fmla="*/ 9 h 15"/>
                <a:gd name="T28" fmla="*/ 7 w 20"/>
                <a:gd name="T29"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5">
                  <a:moveTo>
                    <a:pt x="7" y="10"/>
                  </a:moveTo>
                  <a:cubicBezTo>
                    <a:pt x="8" y="10"/>
                    <a:pt x="9" y="11"/>
                    <a:pt x="10" y="11"/>
                  </a:cubicBezTo>
                  <a:cubicBezTo>
                    <a:pt x="11" y="12"/>
                    <a:pt x="12" y="11"/>
                    <a:pt x="14" y="12"/>
                  </a:cubicBezTo>
                  <a:cubicBezTo>
                    <a:pt x="16" y="12"/>
                    <a:pt x="18" y="13"/>
                    <a:pt x="20" y="15"/>
                  </a:cubicBezTo>
                  <a:cubicBezTo>
                    <a:pt x="20" y="15"/>
                    <a:pt x="20" y="15"/>
                    <a:pt x="20" y="15"/>
                  </a:cubicBezTo>
                  <a:cubicBezTo>
                    <a:pt x="19" y="13"/>
                    <a:pt x="17" y="11"/>
                    <a:pt x="14" y="9"/>
                  </a:cubicBezTo>
                  <a:cubicBezTo>
                    <a:pt x="13" y="8"/>
                    <a:pt x="9" y="7"/>
                    <a:pt x="7" y="9"/>
                  </a:cubicBezTo>
                  <a:cubicBezTo>
                    <a:pt x="5" y="8"/>
                    <a:pt x="5" y="6"/>
                    <a:pt x="4" y="5"/>
                  </a:cubicBezTo>
                  <a:cubicBezTo>
                    <a:pt x="4" y="4"/>
                    <a:pt x="3" y="3"/>
                    <a:pt x="3" y="2"/>
                  </a:cubicBezTo>
                  <a:cubicBezTo>
                    <a:pt x="2" y="1"/>
                    <a:pt x="1" y="0"/>
                    <a:pt x="1" y="0"/>
                  </a:cubicBezTo>
                  <a:cubicBezTo>
                    <a:pt x="1" y="0"/>
                    <a:pt x="1" y="0"/>
                    <a:pt x="0" y="0"/>
                  </a:cubicBezTo>
                  <a:cubicBezTo>
                    <a:pt x="1" y="1"/>
                    <a:pt x="2" y="1"/>
                    <a:pt x="2" y="2"/>
                  </a:cubicBezTo>
                  <a:cubicBezTo>
                    <a:pt x="3" y="3"/>
                    <a:pt x="3" y="4"/>
                    <a:pt x="4" y="5"/>
                  </a:cubicBezTo>
                  <a:cubicBezTo>
                    <a:pt x="4" y="6"/>
                    <a:pt x="5" y="8"/>
                    <a:pt x="6" y="9"/>
                  </a:cubicBezTo>
                  <a:cubicBezTo>
                    <a:pt x="6" y="9"/>
                    <a:pt x="7" y="10"/>
                    <a:pt x="7"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597"/>
            <p:cNvSpPr>
              <a:spLocks noEditPoints="1"/>
            </p:cNvSpPr>
            <p:nvPr/>
          </p:nvSpPr>
          <p:spPr bwMode="auto">
            <a:xfrm>
              <a:off x="8599468" y="5262593"/>
              <a:ext cx="60325" cy="77788"/>
            </a:xfrm>
            <a:custGeom>
              <a:avLst/>
              <a:gdLst>
                <a:gd name="T0" fmla="*/ 4 w 16"/>
                <a:gd name="T1" fmla="*/ 10 h 21"/>
                <a:gd name="T2" fmla="*/ 3 w 16"/>
                <a:gd name="T3" fmla="*/ 7 h 21"/>
                <a:gd name="T4" fmla="*/ 5 w 16"/>
                <a:gd name="T5" fmla="*/ 9 h 21"/>
                <a:gd name="T6" fmla="*/ 6 w 16"/>
                <a:gd name="T7" fmla="*/ 11 h 21"/>
                <a:gd name="T8" fmla="*/ 7 w 16"/>
                <a:gd name="T9" fmla="*/ 12 h 21"/>
                <a:gd name="T10" fmla="*/ 7 w 16"/>
                <a:gd name="T11" fmla="*/ 14 h 21"/>
                <a:gd name="T12" fmla="*/ 7 w 16"/>
                <a:gd name="T13" fmla="*/ 15 h 21"/>
                <a:gd name="T14" fmla="*/ 6 w 16"/>
                <a:gd name="T15" fmla="*/ 16 h 21"/>
                <a:gd name="T16" fmla="*/ 7 w 16"/>
                <a:gd name="T17" fmla="*/ 15 h 21"/>
                <a:gd name="T18" fmla="*/ 7 w 16"/>
                <a:gd name="T19" fmla="*/ 14 h 21"/>
                <a:gd name="T20" fmla="*/ 8 w 16"/>
                <a:gd name="T21" fmla="*/ 13 h 21"/>
                <a:gd name="T22" fmla="*/ 8 w 16"/>
                <a:gd name="T23" fmla="*/ 12 h 21"/>
                <a:gd name="T24" fmla="*/ 8 w 16"/>
                <a:gd name="T25" fmla="*/ 13 h 21"/>
                <a:gd name="T26" fmla="*/ 10 w 16"/>
                <a:gd name="T27" fmla="*/ 15 h 21"/>
                <a:gd name="T28" fmla="*/ 11 w 16"/>
                <a:gd name="T29" fmla="*/ 17 h 21"/>
                <a:gd name="T30" fmla="*/ 12 w 16"/>
                <a:gd name="T31" fmla="*/ 19 h 21"/>
                <a:gd name="T32" fmla="*/ 11 w 16"/>
                <a:gd name="T33" fmla="*/ 15 h 21"/>
                <a:gd name="T34" fmla="*/ 11 w 16"/>
                <a:gd name="T35" fmla="*/ 15 h 21"/>
                <a:gd name="T36" fmla="*/ 14 w 16"/>
                <a:gd name="T37" fmla="*/ 19 h 21"/>
                <a:gd name="T38" fmla="*/ 12 w 16"/>
                <a:gd name="T39" fmla="*/ 16 h 21"/>
                <a:gd name="T40" fmla="*/ 10 w 16"/>
                <a:gd name="T41" fmla="*/ 13 h 21"/>
                <a:gd name="T42" fmla="*/ 5 w 16"/>
                <a:gd name="T43" fmla="*/ 9 h 21"/>
                <a:gd name="T44" fmla="*/ 4 w 16"/>
                <a:gd name="T45" fmla="*/ 6 h 21"/>
                <a:gd name="T46" fmla="*/ 3 w 16"/>
                <a:gd name="T47" fmla="*/ 4 h 21"/>
                <a:gd name="T48" fmla="*/ 5 w 16"/>
                <a:gd name="T49" fmla="*/ 6 h 21"/>
                <a:gd name="T50" fmla="*/ 8 w 16"/>
                <a:gd name="T51" fmla="*/ 8 h 21"/>
                <a:gd name="T52" fmla="*/ 12 w 16"/>
                <a:gd name="T53" fmla="*/ 10 h 21"/>
                <a:gd name="T54" fmla="*/ 15 w 16"/>
                <a:gd name="T55" fmla="*/ 14 h 21"/>
                <a:gd name="T56" fmla="*/ 10 w 16"/>
                <a:gd name="T57" fmla="*/ 9 h 21"/>
                <a:gd name="T58" fmla="*/ 6 w 16"/>
                <a:gd name="T59" fmla="*/ 6 h 21"/>
                <a:gd name="T60" fmla="*/ 4 w 16"/>
                <a:gd name="T61" fmla="*/ 5 h 21"/>
                <a:gd name="T62" fmla="*/ 2 w 16"/>
                <a:gd name="T63" fmla="*/ 2 h 21"/>
                <a:gd name="T64" fmla="*/ 2 w 16"/>
                <a:gd name="T65" fmla="*/ 2 h 21"/>
                <a:gd name="T66" fmla="*/ 6 w 16"/>
                <a:gd name="T67" fmla="*/ 3 h 21"/>
                <a:gd name="T68" fmla="*/ 11 w 16"/>
                <a:gd name="T69" fmla="*/ 4 h 21"/>
                <a:gd name="T70" fmla="*/ 13 w 16"/>
                <a:gd name="T71" fmla="*/ 5 h 21"/>
                <a:gd name="T72" fmla="*/ 9 w 16"/>
                <a:gd name="T73" fmla="*/ 3 h 21"/>
                <a:gd name="T74" fmla="*/ 8 w 16"/>
                <a:gd name="T75" fmla="*/ 2 h 21"/>
                <a:gd name="T76" fmla="*/ 4 w 16"/>
                <a:gd name="T77" fmla="*/ 2 h 21"/>
                <a:gd name="T78" fmla="*/ 1 w 16"/>
                <a:gd name="T79" fmla="*/ 1 h 21"/>
                <a:gd name="T80" fmla="*/ 0 w 16"/>
                <a:gd name="T81" fmla="*/ 0 h 21"/>
                <a:gd name="T82" fmla="*/ 1 w 16"/>
                <a:gd name="T83" fmla="*/ 2 h 21"/>
                <a:gd name="T84" fmla="*/ 2 w 16"/>
                <a:gd name="T85" fmla="*/ 3 h 21"/>
                <a:gd name="T86" fmla="*/ 1 w 16"/>
                <a:gd name="T87" fmla="*/ 4 h 21"/>
                <a:gd name="T88" fmla="*/ 1 w 16"/>
                <a:gd name="T89" fmla="*/ 5 h 21"/>
                <a:gd name="T90" fmla="*/ 0 w 16"/>
                <a:gd name="T91" fmla="*/ 7 h 21"/>
                <a:gd name="T92" fmla="*/ 0 w 16"/>
                <a:gd name="T93" fmla="*/ 9 h 21"/>
                <a:gd name="T94" fmla="*/ 0 w 16"/>
                <a:gd name="T95" fmla="*/ 7 h 21"/>
                <a:gd name="T96" fmla="*/ 1 w 16"/>
                <a:gd name="T97" fmla="*/ 5 h 21"/>
                <a:gd name="T98" fmla="*/ 1 w 16"/>
                <a:gd name="T99" fmla="*/ 4 h 21"/>
                <a:gd name="T100" fmla="*/ 2 w 16"/>
                <a:gd name="T101" fmla="*/ 4 h 21"/>
                <a:gd name="T102" fmla="*/ 3 w 16"/>
                <a:gd name="T103" fmla="*/ 7 h 21"/>
                <a:gd name="T104" fmla="*/ 3 w 16"/>
                <a:gd name="T105" fmla="*/ 10 h 21"/>
                <a:gd name="T106" fmla="*/ 3 w 16"/>
                <a:gd name="T107" fmla="*/ 12 h 21"/>
                <a:gd name="T108" fmla="*/ 3 w 16"/>
                <a:gd name="T109" fmla="*/ 14 h 21"/>
                <a:gd name="T110" fmla="*/ 4 w 16"/>
                <a:gd name="T111" fmla="*/ 10 h 21"/>
                <a:gd name="T112" fmla="*/ 8 w 16"/>
                <a:gd name="T113" fmla="*/ 12 h 21"/>
                <a:gd name="T114" fmla="*/ 8 w 16"/>
                <a:gd name="T11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 h="21">
                  <a:moveTo>
                    <a:pt x="4" y="10"/>
                  </a:moveTo>
                  <a:cubicBezTo>
                    <a:pt x="4" y="10"/>
                    <a:pt x="4" y="10"/>
                    <a:pt x="4" y="10"/>
                  </a:cubicBezTo>
                  <a:cubicBezTo>
                    <a:pt x="4" y="9"/>
                    <a:pt x="4" y="9"/>
                    <a:pt x="4" y="9"/>
                  </a:cubicBezTo>
                  <a:cubicBezTo>
                    <a:pt x="3" y="8"/>
                    <a:pt x="3" y="8"/>
                    <a:pt x="3" y="7"/>
                  </a:cubicBezTo>
                  <a:cubicBezTo>
                    <a:pt x="3" y="7"/>
                    <a:pt x="4" y="8"/>
                    <a:pt x="4" y="8"/>
                  </a:cubicBezTo>
                  <a:cubicBezTo>
                    <a:pt x="4" y="8"/>
                    <a:pt x="5" y="9"/>
                    <a:pt x="5" y="9"/>
                  </a:cubicBezTo>
                  <a:cubicBezTo>
                    <a:pt x="5" y="10"/>
                    <a:pt x="6" y="10"/>
                    <a:pt x="6" y="10"/>
                  </a:cubicBezTo>
                  <a:cubicBezTo>
                    <a:pt x="6" y="11"/>
                    <a:pt x="6" y="11"/>
                    <a:pt x="6" y="11"/>
                  </a:cubicBezTo>
                  <a:cubicBezTo>
                    <a:pt x="6" y="11"/>
                    <a:pt x="7" y="11"/>
                    <a:pt x="7" y="11"/>
                  </a:cubicBezTo>
                  <a:cubicBezTo>
                    <a:pt x="7" y="12"/>
                    <a:pt x="7" y="12"/>
                    <a:pt x="7" y="12"/>
                  </a:cubicBezTo>
                  <a:cubicBezTo>
                    <a:pt x="7" y="12"/>
                    <a:pt x="7" y="13"/>
                    <a:pt x="7" y="13"/>
                  </a:cubicBezTo>
                  <a:cubicBezTo>
                    <a:pt x="7" y="13"/>
                    <a:pt x="7" y="14"/>
                    <a:pt x="7" y="14"/>
                  </a:cubicBezTo>
                  <a:cubicBezTo>
                    <a:pt x="7" y="14"/>
                    <a:pt x="7" y="14"/>
                    <a:pt x="7" y="14"/>
                  </a:cubicBezTo>
                  <a:cubicBezTo>
                    <a:pt x="7" y="14"/>
                    <a:pt x="7" y="15"/>
                    <a:pt x="7" y="15"/>
                  </a:cubicBezTo>
                  <a:cubicBezTo>
                    <a:pt x="7" y="15"/>
                    <a:pt x="7" y="15"/>
                    <a:pt x="7" y="15"/>
                  </a:cubicBezTo>
                  <a:cubicBezTo>
                    <a:pt x="7" y="15"/>
                    <a:pt x="6" y="16"/>
                    <a:pt x="6" y="16"/>
                  </a:cubicBezTo>
                  <a:cubicBezTo>
                    <a:pt x="6" y="16"/>
                    <a:pt x="6" y="17"/>
                    <a:pt x="6" y="17"/>
                  </a:cubicBezTo>
                  <a:cubicBezTo>
                    <a:pt x="6" y="16"/>
                    <a:pt x="7" y="16"/>
                    <a:pt x="7" y="15"/>
                  </a:cubicBezTo>
                  <a:cubicBezTo>
                    <a:pt x="7" y="15"/>
                    <a:pt x="7" y="15"/>
                    <a:pt x="7" y="15"/>
                  </a:cubicBezTo>
                  <a:cubicBezTo>
                    <a:pt x="7" y="15"/>
                    <a:pt x="7" y="15"/>
                    <a:pt x="7" y="14"/>
                  </a:cubicBezTo>
                  <a:cubicBezTo>
                    <a:pt x="7" y="14"/>
                    <a:pt x="7" y="14"/>
                    <a:pt x="7" y="14"/>
                  </a:cubicBezTo>
                  <a:cubicBezTo>
                    <a:pt x="7" y="14"/>
                    <a:pt x="8" y="14"/>
                    <a:pt x="8" y="13"/>
                  </a:cubicBezTo>
                  <a:cubicBezTo>
                    <a:pt x="8" y="13"/>
                    <a:pt x="8" y="12"/>
                    <a:pt x="8" y="12"/>
                  </a:cubicBezTo>
                  <a:cubicBezTo>
                    <a:pt x="8" y="12"/>
                    <a:pt x="8" y="12"/>
                    <a:pt x="8" y="12"/>
                  </a:cubicBezTo>
                  <a:cubicBezTo>
                    <a:pt x="8" y="12"/>
                    <a:pt x="8" y="12"/>
                    <a:pt x="8" y="12"/>
                  </a:cubicBezTo>
                  <a:cubicBezTo>
                    <a:pt x="8" y="12"/>
                    <a:pt x="8" y="12"/>
                    <a:pt x="8" y="13"/>
                  </a:cubicBezTo>
                  <a:cubicBezTo>
                    <a:pt x="9" y="13"/>
                    <a:pt x="9" y="13"/>
                    <a:pt x="9" y="13"/>
                  </a:cubicBezTo>
                  <a:cubicBezTo>
                    <a:pt x="9" y="14"/>
                    <a:pt x="10" y="14"/>
                    <a:pt x="10" y="15"/>
                  </a:cubicBezTo>
                  <a:cubicBezTo>
                    <a:pt x="10" y="15"/>
                    <a:pt x="10" y="16"/>
                    <a:pt x="11" y="16"/>
                  </a:cubicBezTo>
                  <a:cubicBezTo>
                    <a:pt x="11" y="16"/>
                    <a:pt x="11" y="17"/>
                    <a:pt x="11" y="17"/>
                  </a:cubicBezTo>
                  <a:cubicBezTo>
                    <a:pt x="11" y="17"/>
                    <a:pt x="11" y="18"/>
                    <a:pt x="11" y="18"/>
                  </a:cubicBezTo>
                  <a:cubicBezTo>
                    <a:pt x="11" y="18"/>
                    <a:pt x="11" y="19"/>
                    <a:pt x="12" y="19"/>
                  </a:cubicBezTo>
                  <a:cubicBezTo>
                    <a:pt x="11" y="18"/>
                    <a:pt x="11" y="18"/>
                    <a:pt x="11" y="17"/>
                  </a:cubicBezTo>
                  <a:cubicBezTo>
                    <a:pt x="11" y="16"/>
                    <a:pt x="11" y="16"/>
                    <a:pt x="11" y="15"/>
                  </a:cubicBezTo>
                  <a:cubicBezTo>
                    <a:pt x="10" y="14"/>
                    <a:pt x="10" y="14"/>
                    <a:pt x="10" y="14"/>
                  </a:cubicBezTo>
                  <a:cubicBezTo>
                    <a:pt x="10" y="14"/>
                    <a:pt x="11" y="14"/>
                    <a:pt x="11" y="15"/>
                  </a:cubicBezTo>
                  <a:cubicBezTo>
                    <a:pt x="11" y="15"/>
                    <a:pt x="12" y="16"/>
                    <a:pt x="12" y="16"/>
                  </a:cubicBezTo>
                  <a:cubicBezTo>
                    <a:pt x="13" y="17"/>
                    <a:pt x="13" y="18"/>
                    <a:pt x="14" y="19"/>
                  </a:cubicBezTo>
                  <a:cubicBezTo>
                    <a:pt x="15" y="19"/>
                    <a:pt x="15" y="20"/>
                    <a:pt x="16" y="21"/>
                  </a:cubicBezTo>
                  <a:cubicBezTo>
                    <a:pt x="15" y="19"/>
                    <a:pt x="14" y="17"/>
                    <a:pt x="12" y="16"/>
                  </a:cubicBezTo>
                  <a:cubicBezTo>
                    <a:pt x="12" y="15"/>
                    <a:pt x="12" y="15"/>
                    <a:pt x="11" y="14"/>
                  </a:cubicBezTo>
                  <a:cubicBezTo>
                    <a:pt x="11" y="14"/>
                    <a:pt x="10" y="14"/>
                    <a:pt x="10" y="13"/>
                  </a:cubicBezTo>
                  <a:cubicBezTo>
                    <a:pt x="9" y="13"/>
                    <a:pt x="9" y="12"/>
                    <a:pt x="8" y="11"/>
                  </a:cubicBezTo>
                  <a:cubicBezTo>
                    <a:pt x="7" y="10"/>
                    <a:pt x="6" y="10"/>
                    <a:pt x="5" y="9"/>
                  </a:cubicBezTo>
                  <a:cubicBezTo>
                    <a:pt x="5" y="8"/>
                    <a:pt x="5" y="8"/>
                    <a:pt x="4" y="8"/>
                  </a:cubicBezTo>
                  <a:cubicBezTo>
                    <a:pt x="4" y="7"/>
                    <a:pt x="4" y="7"/>
                    <a:pt x="4" y="6"/>
                  </a:cubicBezTo>
                  <a:cubicBezTo>
                    <a:pt x="3" y="6"/>
                    <a:pt x="3" y="5"/>
                    <a:pt x="3" y="5"/>
                  </a:cubicBezTo>
                  <a:cubicBezTo>
                    <a:pt x="3" y="4"/>
                    <a:pt x="3" y="4"/>
                    <a:pt x="3" y="4"/>
                  </a:cubicBezTo>
                  <a:cubicBezTo>
                    <a:pt x="3" y="4"/>
                    <a:pt x="4" y="5"/>
                    <a:pt x="4" y="5"/>
                  </a:cubicBezTo>
                  <a:cubicBezTo>
                    <a:pt x="4" y="5"/>
                    <a:pt x="5" y="6"/>
                    <a:pt x="5" y="6"/>
                  </a:cubicBezTo>
                  <a:cubicBezTo>
                    <a:pt x="5" y="6"/>
                    <a:pt x="5" y="6"/>
                    <a:pt x="6" y="7"/>
                  </a:cubicBezTo>
                  <a:cubicBezTo>
                    <a:pt x="6" y="7"/>
                    <a:pt x="7" y="7"/>
                    <a:pt x="8" y="8"/>
                  </a:cubicBezTo>
                  <a:cubicBezTo>
                    <a:pt x="8" y="8"/>
                    <a:pt x="9" y="9"/>
                    <a:pt x="10" y="9"/>
                  </a:cubicBezTo>
                  <a:cubicBezTo>
                    <a:pt x="10" y="9"/>
                    <a:pt x="11" y="10"/>
                    <a:pt x="12" y="10"/>
                  </a:cubicBezTo>
                  <a:cubicBezTo>
                    <a:pt x="12" y="11"/>
                    <a:pt x="13" y="11"/>
                    <a:pt x="13" y="12"/>
                  </a:cubicBezTo>
                  <a:cubicBezTo>
                    <a:pt x="14" y="12"/>
                    <a:pt x="15" y="13"/>
                    <a:pt x="15" y="14"/>
                  </a:cubicBezTo>
                  <a:cubicBezTo>
                    <a:pt x="14" y="12"/>
                    <a:pt x="13" y="11"/>
                    <a:pt x="12" y="10"/>
                  </a:cubicBezTo>
                  <a:cubicBezTo>
                    <a:pt x="11" y="9"/>
                    <a:pt x="11" y="9"/>
                    <a:pt x="10" y="9"/>
                  </a:cubicBezTo>
                  <a:cubicBezTo>
                    <a:pt x="9" y="8"/>
                    <a:pt x="9" y="8"/>
                    <a:pt x="8" y="7"/>
                  </a:cubicBezTo>
                  <a:cubicBezTo>
                    <a:pt x="7" y="7"/>
                    <a:pt x="7" y="7"/>
                    <a:pt x="6" y="6"/>
                  </a:cubicBezTo>
                  <a:cubicBezTo>
                    <a:pt x="6" y="6"/>
                    <a:pt x="5" y="6"/>
                    <a:pt x="5" y="5"/>
                  </a:cubicBezTo>
                  <a:cubicBezTo>
                    <a:pt x="5" y="5"/>
                    <a:pt x="5" y="5"/>
                    <a:pt x="4" y="5"/>
                  </a:cubicBezTo>
                  <a:cubicBezTo>
                    <a:pt x="4" y="4"/>
                    <a:pt x="3" y="3"/>
                    <a:pt x="3" y="3"/>
                  </a:cubicBezTo>
                  <a:cubicBezTo>
                    <a:pt x="3" y="3"/>
                    <a:pt x="2" y="2"/>
                    <a:pt x="2" y="2"/>
                  </a:cubicBezTo>
                  <a:cubicBezTo>
                    <a:pt x="2" y="2"/>
                    <a:pt x="2" y="2"/>
                    <a:pt x="2" y="2"/>
                  </a:cubicBezTo>
                  <a:cubicBezTo>
                    <a:pt x="2" y="2"/>
                    <a:pt x="2" y="2"/>
                    <a:pt x="2" y="2"/>
                  </a:cubicBezTo>
                  <a:cubicBezTo>
                    <a:pt x="3" y="2"/>
                    <a:pt x="3" y="2"/>
                    <a:pt x="4" y="2"/>
                  </a:cubicBezTo>
                  <a:cubicBezTo>
                    <a:pt x="5" y="2"/>
                    <a:pt x="5" y="2"/>
                    <a:pt x="6" y="3"/>
                  </a:cubicBezTo>
                  <a:cubicBezTo>
                    <a:pt x="6" y="3"/>
                    <a:pt x="7" y="3"/>
                    <a:pt x="7" y="3"/>
                  </a:cubicBezTo>
                  <a:cubicBezTo>
                    <a:pt x="8" y="3"/>
                    <a:pt x="10" y="3"/>
                    <a:pt x="11" y="4"/>
                  </a:cubicBezTo>
                  <a:cubicBezTo>
                    <a:pt x="11" y="4"/>
                    <a:pt x="12" y="4"/>
                    <a:pt x="12" y="4"/>
                  </a:cubicBezTo>
                  <a:cubicBezTo>
                    <a:pt x="12" y="5"/>
                    <a:pt x="13" y="5"/>
                    <a:pt x="13" y="5"/>
                  </a:cubicBezTo>
                  <a:cubicBezTo>
                    <a:pt x="13" y="5"/>
                    <a:pt x="12" y="4"/>
                    <a:pt x="11" y="3"/>
                  </a:cubicBezTo>
                  <a:cubicBezTo>
                    <a:pt x="10" y="3"/>
                    <a:pt x="10" y="3"/>
                    <a:pt x="9" y="3"/>
                  </a:cubicBezTo>
                  <a:cubicBezTo>
                    <a:pt x="9" y="3"/>
                    <a:pt x="9" y="3"/>
                    <a:pt x="8" y="2"/>
                  </a:cubicBezTo>
                  <a:cubicBezTo>
                    <a:pt x="8" y="2"/>
                    <a:pt x="8" y="2"/>
                    <a:pt x="8" y="2"/>
                  </a:cubicBezTo>
                  <a:cubicBezTo>
                    <a:pt x="8" y="2"/>
                    <a:pt x="8" y="2"/>
                    <a:pt x="7" y="2"/>
                  </a:cubicBezTo>
                  <a:cubicBezTo>
                    <a:pt x="6" y="2"/>
                    <a:pt x="5" y="2"/>
                    <a:pt x="4" y="2"/>
                  </a:cubicBezTo>
                  <a:cubicBezTo>
                    <a:pt x="4" y="2"/>
                    <a:pt x="3" y="1"/>
                    <a:pt x="3" y="1"/>
                  </a:cubicBezTo>
                  <a:cubicBezTo>
                    <a:pt x="2" y="1"/>
                    <a:pt x="2" y="1"/>
                    <a:pt x="1" y="1"/>
                  </a:cubicBezTo>
                  <a:cubicBezTo>
                    <a:pt x="1" y="1"/>
                    <a:pt x="1" y="0"/>
                    <a:pt x="1" y="0"/>
                  </a:cubicBezTo>
                  <a:cubicBezTo>
                    <a:pt x="1" y="0"/>
                    <a:pt x="1" y="0"/>
                    <a:pt x="0" y="0"/>
                  </a:cubicBezTo>
                  <a:cubicBezTo>
                    <a:pt x="0" y="0"/>
                    <a:pt x="0" y="1"/>
                    <a:pt x="0" y="1"/>
                  </a:cubicBezTo>
                  <a:cubicBezTo>
                    <a:pt x="1" y="1"/>
                    <a:pt x="1" y="2"/>
                    <a:pt x="1" y="2"/>
                  </a:cubicBezTo>
                  <a:cubicBezTo>
                    <a:pt x="1" y="2"/>
                    <a:pt x="1" y="3"/>
                    <a:pt x="2" y="3"/>
                  </a:cubicBezTo>
                  <a:cubicBezTo>
                    <a:pt x="2" y="3"/>
                    <a:pt x="2" y="3"/>
                    <a:pt x="2" y="3"/>
                  </a:cubicBezTo>
                  <a:cubicBezTo>
                    <a:pt x="1" y="3"/>
                    <a:pt x="1" y="4"/>
                    <a:pt x="1" y="4"/>
                  </a:cubicBezTo>
                  <a:cubicBezTo>
                    <a:pt x="1" y="4"/>
                    <a:pt x="1" y="4"/>
                    <a:pt x="1" y="4"/>
                  </a:cubicBezTo>
                  <a:cubicBezTo>
                    <a:pt x="1" y="4"/>
                    <a:pt x="1" y="4"/>
                    <a:pt x="1" y="4"/>
                  </a:cubicBezTo>
                  <a:cubicBezTo>
                    <a:pt x="1" y="4"/>
                    <a:pt x="1" y="5"/>
                    <a:pt x="1" y="5"/>
                  </a:cubicBezTo>
                  <a:cubicBezTo>
                    <a:pt x="1" y="5"/>
                    <a:pt x="1" y="5"/>
                    <a:pt x="1" y="5"/>
                  </a:cubicBezTo>
                  <a:cubicBezTo>
                    <a:pt x="0" y="6"/>
                    <a:pt x="0" y="6"/>
                    <a:pt x="0" y="7"/>
                  </a:cubicBezTo>
                  <a:cubicBezTo>
                    <a:pt x="0" y="7"/>
                    <a:pt x="0" y="8"/>
                    <a:pt x="0" y="8"/>
                  </a:cubicBezTo>
                  <a:cubicBezTo>
                    <a:pt x="0" y="8"/>
                    <a:pt x="0" y="8"/>
                    <a:pt x="0" y="9"/>
                  </a:cubicBezTo>
                  <a:cubicBezTo>
                    <a:pt x="0" y="8"/>
                    <a:pt x="0" y="8"/>
                    <a:pt x="0" y="8"/>
                  </a:cubicBezTo>
                  <a:cubicBezTo>
                    <a:pt x="0" y="8"/>
                    <a:pt x="0" y="7"/>
                    <a:pt x="0" y="7"/>
                  </a:cubicBezTo>
                  <a:cubicBezTo>
                    <a:pt x="1" y="7"/>
                    <a:pt x="1" y="6"/>
                    <a:pt x="1" y="6"/>
                  </a:cubicBezTo>
                  <a:cubicBezTo>
                    <a:pt x="1" y="5"/>
                    <a:pt x="1" y="5"/>
                    <a:pt x="1" y="5"/>
                  </a:cubicBezTo>
                  <a:cubicBezTo>
                    <a:pt x="1" y="5"/>
                    <a:pt x="1" y="5"/>
                    <a:pt x="1" y="5"/>
                  </a:cubicBezTo>
                  <a:cubicBezTo>
                    <a:pt x="1" y="4"/>
                    <a:pt x="1" y="4"/>
                    <a:pt x="1" y="4"/>
                  </a:cubicBezTo>
                  <a:cubicBezTo>
                    <a:pt x="1" y="4"/>
                    <a:pt x="2" y="4"/>
                    <a:pt x="2" y="4"/>
                  </a:cubicBezTo>
                  <a:cubicBezTo>
                    <a:pt x="2" y="4"/>
                    <a:pt x="2" y="4"/>
                    <a:pt x="2" y="4"/>
                  </a:cubicBezTo>
                  <a:cubicBezTo>
                    <a:pt x="2" y="4"/>
                    <a:pt x="2" y="4"/>
                    <a:pt x="2" y="4"/>
                  </a:cubicBezTo>
                  <a:cubicBezTo>
                    <a:pt x="3" y="7"/>
                    <a:pt x="3" y="7"/>
                    <a:pt x="3" y="7"/>
                  </a:cubicBezTo>
                  <a:cubicBezTo>
                    <a:pt x="3" y="7"/>
                    <a:pt x="3" y="8"/>
                    <a:pt x="3" y="9"/>
                  </a:cubicBezTo>
                  <a:cubicBezTo>
                    <a:pt x="3" y="10"/>
                    <a:pt x="3" y="10"/>
                    <a:pt x="3" y="10"/>
                  </a:cubicBezTo>
                  <a:cubicBezTo>
                    <a:pt x="3" y="10"/>
                    <a:pt x="3" y="10"/>
                    <a:pt x="3" y="10"/>
                  </a:cubicBezTo>
                  <a:cubicBezTo>
                    <a:pt x="3" y="11"/>
                    <a:pt x="3" y="11"/>
                    <a:pt x="3" y="12"/>
                  </a:cubicBezTo>
                  <a:cubicBezTo>
                    <a:pt x="3" y="12"/>
                    <a:pt x="3" y="13"/>
                    <a:pt x="3" y="13"/>
                  </a:cubicBezTo>
                  <a:cubicBezTo>
                    <a:pt x="3" y="13"/>
                    <a:pt x="3" y="14"/>
                    <a:pt x="3" y="14"/>
                  </a:cubicBezTo>
                  <a:cubicBezTo>
                    <a:pt x="3" y="13"/>
                    <a:pt x="4" y="13"/>
                    <a:pt x="4" y="12"/>
                  </a:cubicBezTo>
                  <a:cubicBezTo>
                    <a:pt x="4" y="11"/>
                    <a:pt x="4" y="11"/>
                    <a:pt x="4" y="10"/>
                  </a:cubicBezTo>
                  <a:close/>
                  <a:moveTo>
                    <a:pt x="8" y="12"/>
                  </a:moveTo>
                  <a:cubicBezTo>
                    <a:pt x="8" y="12"/>
                    <a:pt x="8" y="12"/>
                    <a:pt x="8" y="12"/>
                  </a:cubicBezTo>
                  <a:cubicBezTo>
                    <a:pt x="8" y="12"/>
                    <a:pt x="8" y="12"/>
                    <a:pt x="8" y="12"/>
                  </a:cubicBezTo>
                  <a:cubicBezTo>
                    <a:pt x="8" y="12"/>
                    <a:pt x="8" y="12"/>
                    <a:pt x="8" y="1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598"/>
            <p:cNvSpPr>
              <a:spLocks/>
            </p:cNvSpPr>
            <p:nvPr/>
          </p:nvSpPr>
          <p:spPr bwMode="auto">
            <a:xfrm>
              <a:off x="9196372" y="4443438"/>
              <a:ext cx="134938" cy="187326"/>
            </a:xfrm>
            <a:custGeom>
              <a:avLst/>
              <a:gdLst>
                <a:gd name="T0" fmla="*/ 34 w 36"/>
                <a:gd name="T1" fmla="*/ 31 h 50"/>
                <a:gd name="T2" fmla="*/ 33 w 36"/>
                <a:gd name="T3" fmla="*/ 29 h 50"/>
                <a:gd name="T4" fmla="*/ 25 w 36"/>
                <a:gd name="T5" fmla="*/ 21 h 50"/>
                <a:gd name="T6" fmla="*/ 11 w 36"/>
                <a:gd name="T7" fmla="*/ 12 h 50"/>
                <a:gd name="T8" fmla="*/ 4 w 36"/>
                <a:gd name="T9" fmla="*/ 5 h 50"/>
                <a:gd name="T10" fmla="*/ 0 w 36"/>
                <a:gd name="T11" fmla="*/ 0 h 50"/>
                <a:gd name="T12" fmla="*/ 4 w 36"/>
                <a:gd name="T13" fmla="*/ 9 h 50"/>
                <a:gd name="T14" fmla="*/ 23 w 36"/>
                <a:gd name="T15" fmla="*/ 31 h 50"/>
                <a:gd name="T16" fmla="*/ 31 w 36"/>
                <a:gd name="T17" fmla="*/ 41 h 50"/>
                <a:gd name="T18" fmla="*/ 36 w 36"/>
                <a:gd name="T19" fmla="*/ 50 h 50"/>
                <a:gd name="T20" fmla="*/ 36 w 36"/>
                <a:gd name="T21" fmla="*/ 50 h 50"/>
                <a:gd name="T22" fmla="*/ 34 w 36"/>
                <a:gd name="T23" fmla="*/ 3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50">
                  <a:moveTo>
                    <a:pt x="34" y="31"/>
                  </a:moveTo>
                  <a:cubicBezTo>
                    <a:pt x="34" y="31"/>
                    <a:pt x="33" y="30"/>
                    <a:pt x="33" y="29"/>
                  </a:cubicBezTo>
                  <a:cubicBezTo>
                    <a:pt x="30" y="26"/>
                    <a:pt x="28" y="24"/>
                    <a:pt x="25" y="21"/>
                  </a:cubicBezTo>
                  <a:cubicBezTo>
                    <a:pt x="20" y="18"/>
                    <a:pt x="15" y="15"/>
                    <a:pt x="11" y="12"/>
                  </a:cubicBezTo>
                  <a:cubicBezTo>
                    <a:pt x="8" y="10"/>
                    <a:pt x="6" y="8"/>
                    <a:pt x="4" y="5"/>
                  </a:cubicBezTo>
                  <a:cubicBezTo>
                    <a:pt x="3" y="3"/>
                    <a:pt x="1" y="1"/>
                    <a:pt x="0" y="0"/>
                  </a:cubicBezTo>
                  <a:cubicBezTo>
                    <a:pt x="2" y="3"/>
                    <a:pt x="4" y="7"/>
                    <a:pt x="4" y="9"/>
                  </a:cubicBezTo>
                  <a:cubicBezTo>
                    <a:pt x="8" y="18"/>
                    <a:pt x="16" y="24"/>
                    <a:pt x="23" y="31"/>
                  </a:cubicBezTo>
                  <a:cubicBezTo>
                    <a:pt x="26" y="34"/>
                    <a:pt x="28" y="38"/>
                    <a:pt x="31" y="41"/>
                  </a:cubicBezTo>
                  <a:cubicBezTo>
                    <a:pt x="32" y="44"/>
                    <a:pt x="34" y="47"/>
                    <a:pt x="36" y="50"/>
                  </a:cubicBezTo>
                  <a:cubicBezTo>
                    <a:pt x="36" y="50"/>
                    <a:pt x="36" y="50"/>
                    <a:pt x="36" y="50"/>
                  </a:cubicBezTo>
                  <a:cubicBezTo>
                    <a:pt x="35" y="44"/>
                    <a:pt x="35" y="38"/>
                    <a:pt x="34"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601"/>
            <p:cNvSpPr>
              <a:spLocks/>
            </p:cNvSpPr>
            <p:nvPr/>
          </p:nvSpPr>
          <p:spPr bwMode="auto">
            <a:xfrm>
              <a:off x="9237647" y="4521226"/>
              <a:ext cx="52388" cy="87313"/>
            </a:xfrm>
            <a:custGeom>
              <a:avLst/>
              <a:gdLst>
                <a:gd name="T0" fmla="*/ 10 w 14"/>
                <a:gd name="T1" fmla="*/ 10 h 23"/>
                <a:gd name="T2" fmla="*/ 1 w 14"/>
                <a:gd name="T3" fmla="*/ 0 h 23"/>
                <a:gd name="T4" fmla="*/ 4 w 14"/>
                <a:gd name="T5" fmla="*/ 6 h 23"/>
                <a:gd name="T6" fmla="*/ 2 w 14"/>
                <a:gd name="T7" fmla="*/ 13 h 23"/>
                <a:gd name="T8" fmla="*/ 0 w 14"/>
                <a:gd name="T9" fmla="*/ 18 h 23"/>
                <a:gd name="T10" fmla="*/ 14 w 14"/>
                <a:gd name="T11" fmla="*/ 23 h 23"/>
                <a:gd name="T12" fmla="*/ 10 w 14"/>
                <a:gd name="T13" fmla="*/ 10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10" y="10"/>
                  </a:moveTo>
                  <a:cubicBezTo>
                    <a:pt x="8" y="6"/>
                    <a:pt x="4" y="3"/>
                    <a:pt x="1" y="0"/>
                  </a:cubicBezTo>
                  <a:cubicBezTo>
                    <a:pt x="2" y="2"/>
                    <a:pt x="4" y="4"/>
                    <a:pt x="4" y="6"/>
                  </a:cubicBezTo>
                  <a:cubicBezTo>
                    <a:pt x="5" y="9"/>
                    <a:pt x="4" y="11"/>
                    <a:pt x="2" y="13"/>
                  </a:cubicBezTo>
                  <a:cubicBezTo>
                    <a:pt x="1" y="15"/>
                    <a:pt x="0" y="16"/>
                    <a:pt x="0" y="18"/>
                  </a:cubicBezTo>
                  <a:cubicBezTo>
                    <a:pt x="4" y="20"/>
                    <a:pt x="9" y="22"/>
                    <a:pt x="14" y="23"/>
                  </a:cubicBezTo>
                  <a:cubicBezTo>
                    <a:pt x="14" y="19"/>
                    <a:pt x="11" y="13"/>
                    <a:pt x="10"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602"/>
            <p:cNvSpPr>
              <a:spLocks/>
            </p:cNvSpPr>
            <p:nvPr/>
          </p:nvSpPr>
          <p:spPr bwMode="auto">
            <a:xfrm>
              <a:off x="9136047" y="4349774"/>
              <a:ext cx="176214" cy="138113"/>
            </a:xfrm>
            <a:custGeom>
              <a:avLst/>
              <a:gdLst>
                <a:gd name="T0" fmla="*/ 16 w 47"/>
                <a:gd name="T1" fmla="*/ 25 h 37"/>
                <a:gd name="T2" fmla="*/ 23 w 47"/>
                <a:gd name="T3" fmla="*/ 27 h 37"/>
                <a:gd name="T4" fmla="*/ 32 w 47"/>
                <a:gd name="T5" fmla="*/ 29 h 37"/>
                <a:gd name="T6" fmla="*/ 47 w 47"/>
                <a:gd name="T7" fmla="*/ 37 h 37"/>
                <a:gd name="T8" fmla="*/ 47 w 47"/>
                <a:gd name="T9" fmla="*/ 37 h 37"/>
                <a:gd name="T10" fmla="*/ 33 w 47"/>
                <a:gd name="T11" fmla="*/ 23 h 37"/>
                <a:gd name="T12" fmla="*/ 15 w 47"/>
                <a:gd name="T13" fmla="*/ 22 h 37"/>
                <a:gd name="T14" fmla="*/ 9 w 47"/>
                <a:gd name="T15" fmla="*/ 12 h 37"/>
                <a:gd name="T16" fmla="*/ 6 w 47"/>
                <a:gd name="T17" fmla="*/ 5 h 37"/>
                <a:gd name="T18" fmla="*/ 1 w 47"/>
                <a:gd name="T19" fmla="*/ 0 h 37"/>
                <a:gd name="T20" fmla="*/ 0 w 47"/>
                <a:gd name="T21" fmla="*/ 2 h 37"/>
                <a:gd name="T22" fmla="*/ 5 w 47"/>
                <a:gd name="T23" fmla="*/ 6 h 37"/>
                <a:gd name="T24" fmla="*/ 9 w 47"/>
                <a:gd name="T25" fmla="*/ 13 h 37"/>
                <a:gd name="T26" fmla="*/ 14 w 47"/>
                <a:gd name="T27" fmla="*/ 23 h 37"/>
                <a:gd name="T28" fmla="*/ 16 w 47"/>
                <a:gd name="T29"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7">
                  <a:moveTo>
                    <a:pt x="16" y="25"/>
                  </a:moveTo>
                  <a:cubicBezTo>
                    <a:pt x="18" y="26"/>
                    <a:pt x="21" y="26"/>
                    <a:pt x="23" y="27"/>
                  </a:cubicBezTo>
                  <a:cubicBezTo>
                    <a:pt x="26" y="29"/>
                    <a:pt x="29" y="28"/>
                    <a:pt x="32" y="29"/>
                  </a:cubicBezTo>
                  <a:cubicBezTo>
                    <a:pt x="38" y="30"/>
                    <a:pt x="43" y="32"/>
                    <a:pt x="47" y="37"/>
                  </a:cubicBezTo>
                  <a:cubicBezTo>
                    <a:pt x="47" y="37"/>
                    <a:pt x="47" y="37"/>
                    <a:pt x="47" y="37"/>
                  </a:cubicBezTo>
                  <a:cubicBezTo>
                    <a:pt x="44" y="31"/>
                    <a:pt x="39" y="26"/>
                    <a:pt x="33" y="23"/>
                  </a:cubicBezTo>
                  <a:cubicBezTo>
                    <a:pt x="30" y="21"/>
                    <a:pt x="21" y="18"/>
                    <a:pt x="15" y="22"/>
                  </a:cubicBezTo>
                  <a:cubicBezTo>
                    <a:pt x="11" y="20"/>
                    <a:pt x="11" y="16"/>
                    <a:pt x="9" y="12"/>
                  </a:cubicBezTo>
                  <a:cubicBezTo>
                    <a:pt x="8" y="10"/>
                    <a:pt x="7" y="7"/>
                    <a:pt x="6" y="5"/>
                  </a:cubicBezTo>
                  <a:cubicBezTo>
                    <a:pt x="4" y="3"/>
                    <a:pt x="3" y="2"/>
                    <a:pt x="1" y="0"/>
                  </a:cubicBezTo>
                  <a:cubicBezTo>
                    <a:pt x="1" y="1"/>
                    <a:pt x="1" y="2"/>
                    <a:pt x="0" y="2"/>
                  </a:cubicBezTo>
                  <a:cubicBezTo>
                    <a:pt x="2" y="3"/>
                    <a:pt x="4" y="4"/>
                    <a:pt x="5" y="6"/>
                  </a:cubicBezTo>
                  <a:cubicBezTo>
                    <a:pt x="6" y="8"/>
                    <a:pt x="8" y="11"/>
                    <a:pt x="9" y="13"/>
                  </a:cubicBezTo>
                  <a:cubicBezTo>
                    <a:pt x="10" y="17"/>
                    <a:pt x="11" y="21"/>
                    <a:pt x="14" y="23"/>
                  </a:cubicBezTo>
                  <a:cubicBezTo>
                    <a:pt x="15" y="23"/>
                    <a:pt x="15" y="24"/>
                    <a:pt x="16"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603"/>
            <p:cNvSpPr>
              <a:spLocks noEditPoints="1"/>
            </p:cNvSpPr>
            <p:nvPr/>
          </p:nvSpPr>
          <p:spPr bwMode="auto">
            <a:xfrm>
              <a:off x="9188434" y="4435500"/>
              <a:ext cx="139701" cy="187326"/>
            </a:xfrm>
            <a:custGeom>
              <a:avLst/>
              <a:gdLst>
                <a:gd name="T0" fmla="*/ 8 w 37"/>
                <a:gd name="T1" fmla="*/ 23 h 50"/>
                <a:gd name="T2" fmla="*/ 7 w 37"/>
                <a:gd name="T3" fmla="*/ 16 h 50"/>
                <a:gd name="T4" fmla="*/ 11 w 37"/>
                <a:gd name="T5" fmla="*/ 22 h 50"/>
                <a:gd name="T6" fmla="*/ 14 w 37"/>
                <a:gd name="T7" fmla="*/ 25 h 50"/>
                <a:gd name="T8" fmla="*/ 17 w 37"/>
                <a:gd name="T9" fmla="*/ 28 h 50"/>
                <a:gd name="T10" fmla="*/ 16 w 37"/>
                <a:gd name="T11" fmla="*/ 33 h 50"/>
                <a:gd name="T12" fmla="*/ 16 w 37"/>
                <a:gd name="T13" fmla="*/ 34 h 50"/>
                <a:gd name="T14" fmla="*/ 14 w 37"/>
                <a:gd name="T15" fmla="*/ 37 h 50"/>
                <a:gd name="T16" fmla="*/ 16 w 37"/>
                <a:gd name="T17" fmla="*/ 36 h 50"/>
                <a:gd name="T18" fmla="*/ 17 w 37"/>
                <a:gd name="T19" fmla="*/ 34 h 50"/>
                <a:gd name="T20" fmla="*/ 18 w 37"/>
                <a:gd name="T21" fmla="*/ 31 h 50"/>
                <a:gd name="T22" fmla="*/ 18 w 37"/>
                <a:gd name="T23" fmla="*/ 28 h 50"/>
                <a:gd name="T24" fmla="*/ 19 w 37"/>
                <a:gd name="T25" fmla="*/ 29 h 50"/>
                <a:gd name="T26" fmla="*/ 24 w 37"/>
                <a:gd name="T27" fmla="*/ 35 h 50"/>
                <a:gd name="T28" fmla="*/ 26 w 37"/>
                <a:gd name="T29" fmla="*/ 40 h 50"/>
                <a:gd name="T30" fmla="*/ 27 w 37"/>
                <a:gd name="T31" fmla="*/ 45 h 50"/>
                <a:gd name="T32" fmla="*/ 25 w 37"/>
                <a:gd name="T33" fmla="*/ 35 h 50"/>
                <a:gd name="T34" fmla="*/ 26 w 37"/>
                <a:gd name="T35" fmla="*/ 35 h 50"/>
                <a:gd name="T36" fmla="*/ 33 w 37"/>
                <a:gd name="T37" fmla="*/ 44 h 50"/>
                <a:gd name="T38" fmla="*/ 29 w 37"/>
                <a:gd name="T39" fmla="*/ 37 h 50"/>
                <a:gd name="T40" fmla="*/ 24 w 37"/>
                <a:gd name="T41" fmla="*/ 31 h 50"/>
                <a:gd name="T42" fmla="*/ 12 w 37"/>
                <a:gd name="T43" fmla="*/ 20 h 50"/>
                <a:gd name="T44" fmla="*/ 8 w 37"/>
                <a:gd name="T45" fmla="*/ 14 h 50"/>
                <a:gd name="T46" fmla="*/ 6 w 37"/>
                <a:gd name="T47" fmla="*/ 8 h 50"/>
                <a:gd name="T48" fmla="*/ 11 w 37"/>
                <a:gd name="T49" fmla="*/ 13 h 50"/>
                <a:gd name="T50" fmla="*/ 18 w 37"/>
                <a:gd name="T51" fmla="*/ 18 h 50"/>
                <a:gd name="T52" fmla="*/ 27 w 37"/>
                <a:gd name="T53" fmla="*/ 24 h 50"/>
                <a:gd name="T54" fmla="*/ 35 w 37"/>
                <a:gd name="T55" fmla="*/ 32 h 50"/>
                <a:gd name="T56" fmla="*/ 23 w 37"/>
                <a:gd name="T57" fmla="*/ 20 h 50"/>
                <a:gd name="T58" fmla="*/ 14 w 37"/>
                <a:gd name="T59" fmla="*/ 14 h 50"/>
                <a:gd name="T60" fmla="*/ 10 w 37"/>
                <a:gd name="T61" fmla="*/ 11 h 50"/>
                <a:gd name="T62" fmla="*/ 5 w 37"/>
                <a:gd name="T63" fmla="*/ 4 h 50"/>
                <a:gd name="T64" fmla="*/ 4 w 37"/>
                <a:gd name="T65" fmla="*/ 3 h 50"/>
                <a:gd name="T66" fmla="*/ 13 w 37"/>
                <a:gd name="T67" fmla="*/ 6 h 50"/>
                <a:gd name="T68" fmla="*/ 25 w 37"/>
                <a:gd name="T69" fmla="*/ 8 h 50"/>
                <a:gd name="T70" fmla="*/ 31 w 37"/>
                <a:gd name="T71" fmla="*/ 12 h 50"/>
                <a:gd name="T72" fmla="*/ 21 w 37"/>
                <a:gd name="T73" fmla="*/ 6 h 50"/>
                <a:gd name="T74" fmla="*/ 18 w 37"/>
                <a:gd name="T75" fmla="*/ 5 h 50"/>
                <a:gd name="T76" fmla="*/ 10 w 37"/>
                <a:gd name="T77" fmla="*/ 4 h 50"/>
                <a:gd name="T78" fmla="*/ 3 w 37"/>
                <a:gd name="T79" fmla="*/ 2 h 50"/>
                <a:gd name="T80" fmla="*/ 1 w 37"/>
                <a:gd name="T81" fmla="*/ 0 h 50"/>
                <a:gd name="T82" fmla="*/ 2 w 37"/>
                <a:gd name="T83" fmla="*/ 4 h 50"/>
                <a:gd name="T84" fmla="*/ 3 w 37"/>
                <a:gd name="T85" fmla="*/ 7 h 50"/>
                <a:gd name="T86" fmla="*/ 2 w 37"/>
                <a:gd name="T87" fmla="*/ 10 h 50"/>
                <a:gd name="T88" fmla="*/ 1 w 37"/>
                <a:gd name="T89" fmla="*/ 10 h 50"/>
                <a:gd name="T90" fmla="*/ 0 w 37"/>
                <a:gd name="T91" fmla="*/ 16 h 50"/>
                <a:gd name="T92" fmla="*/ 0 w 37"/>
                <a:gd name="T93" fmla="*/ 20 h 50"/>
                <a:gd name="T94" fmla="*/ 1 w 37"/>
                <a:gd name="T95" fmla="*/ 16 h 50"/>
                <a:gd name="T96" fmla="*/ 2 w 37"/>
                <a:gd name="T97" fmla="*/ 11 h 50"/>
                <a:gd name="T98" fmla="*/ 3 w 37"/>
                <a:gd name="T99" fmla="*/ 10 h 50"/>
                <a:gd name="T100" fmla="*/ 4 w 37"/>
                <a:gd name="T101" fmla="*/ 8 h 50"/>
                <a:gd name="T102" fmla="*/ 6 w 37"/>
                <a:gd name="T103" fmla="*/ 15 h 50"/>
                <a:gd name="T104" fmla="*/ 7 w 37"/>
                <a:gd name="T105" fmla="*/ 23 h 50"/>
                <a:gd name="T106" fmla="*/ 8 w 37"/>
                <a:gd name="T107" fmla="*/ 27 h 50"/>
                <a:gd name="T108" fmla="*/ 7 w 37"/>
                <a:gd name="T109" fmla="*/ 33 h 50"/>
                <a:gd name="T110" fmla="*/ 8 w 37"/>
                <a:gd name="T111" fmla="*/ 24 h 50"/>
                <a:gd name="T112" fmla="*/ 18 w 37"/>
                <a:gd name="T113" fmla="*/ 28 h 50"/>
                <a:gd name="T114" fmla="*/ 18 w 37"/>
                <a:gd name="T115"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50">
                  <a:moveTo>
                    <a:pt x="8" y="24"/>
                  </a:moveTo>
                  <a:cubicBezTo>
                    <a:pt x="8" y="24"/>
                    <a:pt x="8" y="23"/>
                    <a:pt x="8" y="23"/>
                  </a:cubicBezTo>
                  <a:cubicBezTo>
                    <a:pt x="8" y="21"/>
                    <a:pt x="8" y="21"/>
                    <a:pt x="8" y="21"/>
                  </a:cubicBezTo>
                  <a:cubicBezTo>
                    <a:pt x="8" y="19"/>
                    <a:pt x="7" y="18"/>
                    <a:pt x="7" y="16"/>
                  </a:cubicBezTo>
                  <a:cubicBezTo>
                    <a:pt x="8" y="17"/>
                    <a:pt x="8" y="18"/>
                    <a:pt x="9" y="18"/>
                  </a:cubicBezTo>
                  <a:cubicBezTo>
                    <a:pt x="9" y="20"/>
                    <a:pt x="10" y="21"/>
                    <a:pt x="11" y="22"/>
                  </a:cubicBezTo>
                  <a:cubicBezTo>
                    <a:pt x="12" y="23"/>
                    <a:pt x="13" y="24"/>
                    <a:pt x="14" y="24"/>
                  </a:cubicBezTo>
                  <a:cubicBezTo>
                    <a:pt x="14" y="25"/>
                    <a:pt x="14" y="25"/>
                    <a:pt x="14" y="25"/>
                  </a:cubicBezTo>
                  <a:cubicBezTo>
                    <a:pt x="15" y="25"/>
                    <a:pt x="15" y="26"/>
                    <a:pt x="16" y="27"/>
                  </a:cubicBezTo>
                  <a:cubicBezTo>
                    <a:pt x="16" y="27"/>
                    <a:pt x="17" y="28"/>
                    <a:pt x="17" y="28"/>
                  </a:cubicBezTo>
                  <a:cubicBezTo>
                    <a:pt x="17" y="29"/>
                    <a:pt x="17" y="30"/>
                    <a:pt x="17" y="31"/>
                  </a:cubicBezTo>
                  <a:cubicBezTo>
                    <a:pt x="17" y="32"/>
                    <a:pt x="16" y="32"/>
                    <a:pt x="16" y="33"/>
                  </a:cubicBezTo>
                  <a:cubicBezTo>
                    <a:pt x="16" y="34"/>
                    <a:pt x="16" y="34"/>
                    <a:pt x="16" y="34"/>
                  </a:cubicBezTo>
                  <a:cubicBezTo>
                    <a:pt x="16" y="34"/>
                    <a:pt x="16" y="34"/>
                    <a:pt x="16" y="34"/>
                  </a:cubicBezTo>
                  <a:cubicBezTo>
                    <a:pt x="16" y="35"/>
                    <a:pt x="16" y="35"/>
                    <a:pt x="15" y="35"/>
                  </a:cubicBezTo>
                  <a:cubicBezTo>
                    <a:pt x="15" y="36"/>
                    <a:pt x="15" y="37"/>
                    <a:pt x="14" y="37"/>
                  </a:cubicBezTo>
                  <a:cubicBezTo>
                    <a:pt x="14" y="38"/>
                    <a:pt x="13" y="39"/>
                    <a:pt x="13" y="40"/>
                  </a:cubicBezTo>
                  <a:cubicBezTo>
                    <a:pt x="14" y="38"/>
                    <a:pt x="15" y="37"/>
                    <a:pt x="16" y="36"/>
                  </a:cubicBezTo>
                  <a:cubicBezTo>
                    <a:pt x="16" y="35"/>
                    <a:pt x="16" y="35"/>
                    <a:pt x="16" y="34"/>
                  </a:cubicBezTo>
                  <a:cubicBezTo>
                    <a:pt x="17" y="34"/>
                    <a:pt x="17" y="34"/>
                    <a:pt x="17" y="34"/>
                  </a:cubicBezTo>
                  <a:cubicBezTo>
                    <a:pt x="17" y="33"/>
                    <a:pt x="17" y="33"/>
                    <a:pt x="17" y="33"/>
                  </a:cubicBezTo>
                  <a:cubicBezTo>
                    <a:pt x="17" y="33"/>
                    <a:pt x="17" y="32"/>
                    <a:pt x="18" y="31"/>
                  </a:cubicBezTo>
                  <a:cubicBezTo>
                    <a:pt x="18" y="30"/>
                    <a:pt x="18" y="29"/>
                    <a:pt x="18" y="28"/>
                  </a:cubicBezTo>
                  <a:cubicBezTo>
                    <a:pt x="18" y="28"/>
                    <a:pt x="18" y="28"/>
                    <a:pt x="18" y="28"/>
                  </a:cubicBezTo>
                  <a:cubicBezTo>
                    <a:pt x="18" y="28"/>
                    <a:pt x="18" y="28"/>
                    <a:pt x="19" y="28"/>
                  </a:cubicBezTo>
                  <a:cubicBezTo>
                    <a:pt x="19" y="29"/>
                    <a:pt x="19" y="29"/>
                    <a:pt x="19" y="29"/>
                  </a:cubicBezTo>
                  <a:cubicBezTo>
                    <a:pt x="20" y="30"/>
                    <a:pt x="20" y="31"/>
                    <a:pt x="21" y="31"/>
                  </a:cubicBezTo>
                  <a:cubicBezTo>
                    <a:pt x="22" y="33"/>
                    <a:pt x="23" y="34"/>
                    <a:pt x="24" y="35"/>
                  </a:cubicBezTo>
                  <a:cubicBezTo>
                    <a:pt x="24" y="36"/>
                    <a:pt x="24" y="37"/>
                    <a:pt x="25" y="38"/>
                  </a:cubicBezTo>
                  <a:cubicBezTo>
                    <a:pt x="25" y="38"/>
                    <a:pt x="25" y="39"/>
                    <a:pt x="26" y="40"/>
                  </a:cubicBezTo>
                  <a:cubicBezTo>
                    <a:pt x="26" y="41"/>
                    <a:pt x="26" y="41"/>
                    <a:pt x="26" y="42"/>
                  </a:cubicBezTo>
                  <a:cubicBezTo>
                    <a:pt x="27" y="43"/>
                    <a:pt x="27" y="44"/>
                    <a:pt x="27" y="45"/>
                  </a:cubicBezTo>
                  <a:cubicBezTo>
                    <a:pt x="27" y="43"/>
                    <a:pt x="27" y="41"/>
                    <a:pt x="26" y="40"/>
                  </a:cubicBezTo>
                  <a:cubicBezTo>
                    <a:pt x="26" y="38"/>
                    <a:pt x="25" y="36"/>
                    <a:pt x="25" y="35"/>
                  </a:cubicBezTo>
                  <a:cubicBezTo>
                    <a:pt x="24" y="34"/>
                    <a:pt x="24" y="33"/>
                    <a:pt x="23" y="32"/>
                  </a:cubicBezTo>
                  <a:cubicBezTo>
                    <a:pt x="24" y="33"/>
                    <a:pt x="25" y="34"/>
                    <a:pt x="26" y="35"/>
                  </a:cubicBezTo>
                  <a:cubicBezTo>
                    <a:pt x="26" y="36"/>
                    <a:pt x="27" y="36"/>
                    <a:pt x="28" y="37"/>
                  </a:cubicBezTo>
                  <a:cubicBezTo>
                    <a:pt x="30" y="39"/>
                    <a:pt x="31" y="41"/>
                    <a:pt x="33" y="44"/>
                  </a:cubicBezTo>
                  <a:cubicBezTo>
                    <a:pt x="34" y="46"/>
                    <a:pt x="36" y="48"/>
                    <a:pt x="37" y="50"/>
                  </a:cubicBezTo>
                  <a:cubicBezTo>
                    <a:pt x="35" y="45"/>
                    <a:pt x="32" y="41"/>
                    <a:pt x="29" y="37"/>
                  </a:cubicBezTo>
                  <a:cubicBezTo>
                    <a:pt x="28" y="36"/>
                    <a:pt x="27" y="35"/>
                    <a:pt x="26" y="34"/>
                  </a:cubicBezTo>
                  <a:cubicBezTo>
                    <a:pt x="25" y="33"/>
                    <a:pt x="24" y="32"/>
                    <a:pt x="24" y="31"/>
                  </a:cubicBezTo>
                  <a:cubicBezTo>
                    <a:pt x="22" y="29"/>
                    <a:pt x="20" y="28"/>
                    <a:pt x="18" y="26"/>
                  </a:cubicBezTo>
                  <a:cubicBezTo>
                    <a:pt x="16" y="24"/>
                    <a:pt x="14" y="22"/>
                    <a:pt x="12" y="20"/>
                  </a:cubicBezTo>
                  <a:cubicBezTo>
                    <a:pt x="12" y="20"/>
                    <a:pt x="11" y="19"/>
                    <a:pt x="10" y="18"/>
                  </a:cubicBezTo>
                  <a:cubicBezTo>
                    <a:pt x="9" y="16"/>
                    <a:pt x="9" y="15"/>
                    <a:pt x="8" y="14"/>
                  </a:cubicBezTo>
                  <a:cubicBezTo>
                    <a:pt x="8" y="13"/>
                    <a:pt x="7" y="12"/>
                    <a:pt x="7" y="11"/>
                  </a:cubicBezTo>
                  <a:cubicBezTo>
                    <a:pt x="7" y="10"/>
                    <a:pt x="6" y="9"/>
                    <a:pt x="6" y="8"/>
                  </a:cubicBezTo>
                  <a:cubicBezTo>
                    <a:pt x="7" y="9"/>
                    <a:pt x="8" y="10"/>
                    <a:pt x="9" y="11"/>
                  </a:cubicBezTo>
                  <a:cubicBezTo>
                    <a:pt x="10" y="12"/>
                    <a:pt x="10" y="13"/>
                    <a:pt x="11" y="13"/>
                  </a:cubicBezTo>
                  <a:cubicBezTo>
                    <a:pt x="12" y="14"/>
                    <a:pt x="12" y="15"/>
                    <a:pt x="13" y="15"/>
                  </a:cubicBezTo>
                  <a:cubicBezTo>
                    <a:pt x="15" y="16"/>
                    <a:pt x="16" y="17"/>
                    <a:pt x="18" y="18"/>
                  </a:cubicBezTo>
                  <a:cubicBezTo>
                    <a:pt x="20" y="19"/>
                    <a:pt x="21" y="20"/>
                    <a:pt x="23" y="21"/>
                  </a:cubicBezTo>
                  <a:cubicBezTo>
                    <a:pt x="24" y="22"/>
                    <a:pt x="26" y="23"/>
                    <a:pt x="27" y="24"/>
                  </a:cubicBezTo>
                  <a:cubicBezTo>
                    <a:pt x="29" y="25"/>
                    <a:pt x="30" y="26"/>
                    <a:pt x="32" y="27"/>
                  </a:cubicBezTo>
                  <a:cubicBezTo>
                    <a:pt x="33" y="29"/>
                    <a:pt x="34" y="30"/>
                    <a:pt x="35" y="32"/>
                  </a:cubicBezTo>
                  <a:cubicBezTo>
                    <a:pt x="33" y="29"/>
                    <a:pt x="31" y="26"/>
                    <a:pt x="28" y="23"/>
                  </a:cubicBezTo>
                  <a:cubicBezTo>
                    <a:pt x="26" y="22"/>
                    <a:pt x="25" y="21"/>
                    <a:pt x="23" y="20"/>
                  </a:cubicBezTo>
                  <a:cubicBezTo>
                    <a:pt x="22" y="19"/>
                    <a:pt x="20" y="18"/>
                    <a:pt x="18" y="17"/>
                  </a:cubicBezTo>
                  <a:cubicBezTo>
                    <a:pt x="17" y="16"/>
                    <a:pt x="15" y="15"/>
                    <a:pt x="14" y="14"/>
                  </a:cubicBezTo>
                  <a:cubicBezTo>
                    <a:pt x="13" y="14"/>
                    <a:pt x="12" y="13"/>
                    <a:pt x="12" y="13"/>
                  </a:cubicBezTo>
                  <a:cubicBezTo>
                    <a:pt x="11" y="12"/>
                    <a:pt x="10" y="11"/>
                    <a:pt x="10" y="11"/>
                  </a:cubicBezTo>
                  <a:cubicBezTo>
                    <a:pt x="9" y="9"/>
                    <a:pt x="7" y="8"/>
                    <a:pt x="6" y="6"/>
                  </a:cubicBezTo>
                  <a:cubicBezTo>
                    <a:pt x="6" y="6"/>
                    <a:pt x="5" y="5"/>
                    <a:pt x="5" y="4"/>
                  </a:cubicBezTo>
                  <a:cubicBezTo>
                    <a:pt x="4" y="4"/>
                    <a:pt x="4" y="4"/>
                    <a:pt x="4" y="3"/>
                  </a:cubicBezTo>
                  <a:cubicBezTo>
                    <a:pt x="4" y="3"/>
                    <a:pt x="4" y="3"/>
                    <a:pt x="4" y="3"/>
                  </a:cubicBezTo>
                  <a:cubicBezTo>
                    <a:pt x="6" y="4"/>
                    <a:pt x="8" y="4"/>
                    <a:pt x="9" y="5"/>
                  </a:cubicBezTo>
                  <a:cubicBezTo>
                    <a:pt x="11" y="5"/>
                    <a:pt x="12" y="5"/>
                    <a:pt x="13" y="6"/>
                  </a:cubicBezTo>
                  <a:cubicBezTo>
                    <a:pt x="14" y="6"/>
                    <a:pt x="16" y="6"/>
                    <a:pt x="17" y="6"/>
                  </a:cubicBezTo>
                  <a:cubicBezTo>
                    <a:pt x="20" y="6"/>
                    <a:pt x="22" y="7"/>
                    <a:pt x="25" y="8"/>
                  </a:cubicBezTo>
                  <a:cubicBezTo>
                    <a:pt x="26" y="9"/>
                    <a:pt x="27" y="9"/>
                    <a:pt x="28" y="10"/>
                  </a:cubicBezTo>
                  <a:cubicBezTo>
                    <a:pt x="29" y="11"/>
                    <a:pt x="30" y="11"/>
                    <a:pt x="31" y="12"/>
                  </a:cubicBezTo>
                  <a:cubicBezTo>
                    <a:pt x="29" y="10"/>
                    <a:pt x="27" y="9"/>
                    <a:pt x="25" y="8"/>
                  </a:cubicBezTo>
                  <a:cubicBezTo>
                    <a:pt x="24" y="7"/>
                    <a:pt x="22" y="6"/>
                    <a:pt x="21" y="6"/>
                  </a:cubicBezTo>
                  <a:cubicBezTo>
                    <a:pt x="21" y="6"/>
                    <a:pt x="20" y="6"/>
                    <a:pt x="19" y="5"/>
                  </a:cubicBezTo>
                  <a:cubicBezTo>
                    <a:pt x="19" y="5"/>
                    <a:pt x="19" y="5"/>
                    <a:pt x="18" y="5"/>
                  </a:cubicBezTo>
                  <a:cubicBezTo>
                    <a:pt x="18" y="5"/>
                    <a:pt x="18" y="5"/>
                    <a:pt x="17" y="5"/>
                  </a:cubicBezTo>
                  <a:cubicBezTo>
                    <a:pt x="15" y="5"/>
                    <a:pt x="12" y="4"/>
                    <a:pt x="10" y="4"/>
                  </a:cubicBezTo>
                  <a:cubicBezTo>
                    <a:pt x="8" y="3"/>
                    <a:pt x="7" y="3"/>
                    <a:pt x="6" y="3"/>
                  </a:cubicBezTo>
                  <a:cubicBezTo>
                    <a:pt x="5" y="2"/>
                    <a:pt x="4" y="2"/>
                    <a:pt x="3" y="2"/>
                  </a:cubicBezTo>
                  <a:cubicBezTo>
                    <a:pt x="3" y="1"/>
                    <a:pt x="2" y="1"/>
                    <a:pt x="2" y="0"/>
                  </a:cubicBezTo>
                  <a:cubicBezTo>
                    <a:pt x="2" y="0"/>
                    <a:pt x="1" y="0"/>
                    <a:pt x="1" y="0"/>
                  </a:cubicBezTo>
                  <a:cubicBezTo>
                    <a:pt x="0" y="0"/>
                    <a:pt x="0" y="1"/>
                    <a:pt x="0" y="1"/>
                  </a:cubicBezTo>
                  <a:cubicBezTo>
                    <a:pt x="1" y="2"/>
                    <a:pt x="2" y="3"/>
                    <a:pt x="2" y="4"/>
                  </a:cubicBezTo>
                  <a:cubicBezTo>
                    <a:pt x="3" y="5"/>
                    <a:pt x="3" y="6"/>
                    <a:pt x="3" y="6"/>
                  </a:cubicBezTo>
                  <a:cubicBezTo>
                    <a:pt x="3" y="7"/>
                    <a:pt x="3" y="7"/>
                    <a:pt x="3" y="7"/>
                  </a:cubicBezTo>
                  <a:cubicBezTo>
                    <a:pt x="3" y="8"/>
                    <a:pt x="3" y="8"/>
                    <a:pt x="2" y="9"/>
                  </a:cubicBezTo>
                  <a:cubicBezTo>
                    <a:pt x="2" y="9"/>
                    <a:pt x="2" y="9"/>
                    <a:pt x="2" y="10"/>
                  </a:cubicBezTo>
                  <a:cubicBezTo>
                    <a:pt x="2" y="10"/>
                    <a:pt x="2" y="10"/>
                    <a:pt x="2" y="10"/>
                  </a:cubicBezTo>
                  <a:cubicBezTo>
                    <a:pt x="2" y="10"/>
                    <a:pt x="1" y="10"/>
                    <a:pt x="1" y="10"/>
                  </a:cubicBezTo>
                  <a:cubicBezTo>
                    <a:pt x="1" y="11"/>
                    <a:pt x="1" y="12"/>
                    <a:pt x="1" y="12"/>
                  </a:cubicBezTo>
                  <a:cubicBezTo>
                    <a:pt x="0" y="14"/>
                    <a:pt x="0" y="15"/>
                    <a:pt x="0" y="16"/>
                  </a:cubicBezTo>
                  <a:cubicBezTo>
                    <a:pt x="0" y="17"/>
                    <a:pt x="0" y="17"/>
                    <a:pt x="0" y="18"/>
                  </a:cubicBezTo>
                  <a:cubicBezTo>
                    <a:pt x="0" y="19"/>
                    <a:pt x="0" y="19"/>
                    <a:pt x="0" y="20"/>
                  </a:cubicBezTo>
                  <a:cubicBezTo>
                    <a:pt x="0" y="19"/>
                    <a:pt x="0" y="19"/>
                    <a:pt x="0" y="18"/>
                  </a:cubicBezTo>
                  <a:cubicBezTo>
                    <a:pt x="0" y="18"/>
                    <a:pt x="0" y="17"/>
                    <a:pt x="1" y="16"/>
                  </a:cubicBezTo>
                  <a:cubicBezTo>
                    <a:pt x="1" y="15"/>
                    <a:pt x="1" y="14"/>
                    <a:pt x="2" y="13"/>
                  </a:cubicBezTo>
                  <a:cubicBezTo>
                    <a:pt x="2" y="12"/>
                    <a:pt x="2" y="11"/>
                    <a:pt x="2" y="11"/>
                  </a:cubicBezTo>
                  <a:cubicBezTo>
                    <a:pt x="3" y="11"/>
                    <a:pt x="3" y="11"/>
                    <a:pt x="3" y="11"/>
                  </a:cubicBezTo>
                  <a:cubicBezTo>
                    <a:pt x="3" y="10"/>
                    <a:pt x="3" y="10"/>
                    <a:pt x="3" y="10"/>
                  </a:cubicBezTo>
                  <a:cubicBezTo>
                    <a:pt x="3" y="10"/>
                    <a:pt x="3" y="10"/>
                    <a:pt x="3" y="9"/>
                  </a:cubicBezTo>
                  <a:cubicBezTo>
                    <a:pt x="4" y="9"/>
                    <a:pt x="4" y="9"/>
                    <a:pt x="4" y="8"/>
                  </a:cubicBezTo>
                  <a:cubicBezTo>
                    <a:pt x="4" y="9"/>
                    <a:pt x="4" y="9"/>
                    <a:pt x="5" y="10"/>
                  </a:cubicBezTo>
                  <a:cubicBezTo>
                    <a:pt x="6" y="15"/>
                    <a:pt x="6" y="15"/>
                    <a:pt x="6" y="15"/>
                  </a:cubicBezTo>
                  <a:cubicBezTo>
                    <a:pt x="6" y="17"/>
                    <a:pt x="7" y="19"/>
                    <a:pt x="7" y="21"/>
                  </a:cubicBezTo>
                  <a:cubicBezTo>
                    <a:pt x="7" y="23"/>
                    <a:pt x="7" y="23"/>
                    <a:pt x="7" y="23"/>
                  </a:cubicBezTo>
                  <a:cubicBezTo>
                    <a:pt x="7" y="23"/>
                    <a:pt x="8" y="24"/>
                    <a:pt x="8" y="24"/>
                  </a:cubicBezTo>
                  <a:cubicBezTo>
                    <a:pt x="8" y="25"/>
                    <a:pt x="8" y="26"/>
                    <a:pt x="8" y="27"/>
                  </a:cubicBezTo>
                  <a:cubicBezTo>
                    <a:pt x="8" y="28"/>
                    <a:pt x="8" y="29"/>
                    <a:pt x="8" y="30"/>
                  </a:cubicBezTo>
                  <a:cubicBezTo>
                    <a:pt x="7" y="31"/>
                    <a:pt x="7" y="32"/>
                    <a:pt x="7" y="33"/>
                  </a:cubicBezTo>
                  <a:cubicBezTo>
                    <a:pt x="8" y="31"/>
                    <a:pt x="8" y="29"/>
                    <a:pt x="8" y="27"/>
                  </a:cubicBezTo>
                  <a:cubicBezTo>
                    <a:pt x="8" y="26"/>
                    <a:pt x="8" y="25"/>
                    <a:pt x="8" y="24"/>
                  </a:cubicBezTo>
                  <a:close/>
                  <a:moveTo>
                    <a:pt x="18" y="27"/>
                  </a:moveTo>
                  <a:cubicBezTo>
                    <a:pt x="18" y="27"/>
                    <a:pt x="18" y="28"/>
                    <a:pt x="18" y="28"/>
                  </a:cubicBezTo>
                  <a:cubicBezTo>
                    <a:pt x="18" y="28"/>
                    <a:pt x="18" y="28"/>
                    <a:pt x="18" y="28"/>
                  </a:cubicBezTo>
                  <a:cubicBezTo>
                    <a:pt x="18" y="28"/>
                    <a:pt x="18" y="28"/>
                    <a:pt x="18" y="2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604"/>
            <p:cNvSpPr>
              <a:spLocks/>
            </p:cNvSpPr>
            <p:nvPr/>
          </p:nvSpPr>
          <p:spPr bwMode="auto">
            <a:xfrm>
              <a:off x="8704244" y="4443438"/>
              <a:ext cx="60325" cy="142876"/>
            </a:xfrm>
            <a:custGeom>
              <a:avLst/>
              <a:gdLst>
                <a:gd name="T0" fmla="*/ 15 w 16"/>
                <a:gd name="T1" fmla="*/ 38 h 38"/>
                <a:gd name="T2" fmla="*/ 11 w 16"/>
                <a:gd name="T3" fmla="*/ 17 h 38"/>
                <a:gd name="T4" fmla="*/ 5 w 16"/>
                <a:gd name="T5" fmla="*/ 8 h 38"/>
                <a:gd name="T6" fmla="*/ 0 w 16"/>
                <a:gd name="T7" fmla="*/ 0 h 38"/>
                <a:gd name="T8" fmla="*/ 12 w 16"/>
                <a:gd name="T9" fmla="*/ 7 h 38"/>
                <a:gd name="T10" fmla="*/ 16 w 16"/>
                <a:gd name="T11" fmla="*/ 21 h 38"/>
                <a:gd name="T12" fmla="*/ 15 w 16"/>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16" h="38">
                  <a:moveTo>
                    <a:pt x="15" y="38"/>
                  </a:moveTo>
                  <a:cubicBezTo>
                    <a:pt x="14" y="31"/>
                    <a:pt x="14" y="24"/>
                    <a:pt x="11" y="17"/>
                  </a:cubicBezTo>
                  <a:cubicBezTo>
                    <a:pt x="10" y="14"/>
                    <a:pt x="8" y="11"/>
                    <a:pt x="5" y="8"/>
                  </a:cubicBezTo>
                  <a:cubicBezTo>
                    <a:pt x="3" y="6"/>
                    <a:pt x="1" y="3"/>
                    <a:pt x="0" y="0"/>
                  </a:cubicBezTo>
                  <a:cubicBezTo>
                    <a:pt x="4" y="2"/>
                    <a:pt x="8" y="5"/>
                    <a:pt x="12" y="7"/>
                  </a:cubicBezTo>
                  <a:cubicBezTo>
                    <a:pt x="15" y="11"/>
                    <a:pt x="16" y="18"/>
                    <a:pt x="16" y="21"/>
                  </a:cubicBezTo>
                  <a:cubicBezTo>
                    <a:pt x="16" y="27"/>
                    <a:pt x="15" y="32"/>
                    <a:pt x="15" y="3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09" name="Picture 1606"/>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8626456" y="4595839"/>
              <a:ext cx="180976"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607"/>
            <p:cNvSpPr>
              <a:spLocks/>
            </p:cNvSpPr>
            <p:nvPr/>
          </p:nvSpPr>
          <p:spPr bwMode="auto">
            <a:xfrm>
              <a:off x="8632806" y="4499000"/>
              <a:ext cx="131763" cy="120651"/>
            </a:xfrm>
            <a:custGeom>
              <a:avLst/>
              <a:gdLst>
                <a:gd name="T0" fmla="*/ 17 w 35"/>
                <a:gd name="T1" fmla="*/ 22 h 32"/>
                <a:gd name="T2" fmla="*/ 29 w 35"/>
                <a:gd name="T3" fmla="*/ 27 h 32"/>
                <a:gd name="T4" fmla="*/ 35 w 35"/>
                <a:gd name="T5" fmla="*/ 32 h 32"/>
                <a:gd name="T6" fmla="*/ 24 w 35"/>
                <a:gd name="T7" fmla="*/ 27 h 32"/>
                <a:gd name="T8" fmla="*/ 10 w 35"/>
                <a:gd name="T9" fmla="*/ 25 h 32"/>
                <a:gd name="T10" fmla="*/ 1 w 35"/>
                <a:gd name="T11" fmla="*/ 16 h 32"/>
                <a:gd name="T12" fmla="*/ 0 w 35"/>
                <a:gd name="T13" fmla="*/ 14 h 32"/>
                <a:gd name="T14" fmla="*/ 4 w 35"/>
                <a:gd name="T15" fmla="*/ 0 h 32"/>
                <a:gd name="T16" fmla="*/ 5 w 35"/>
                <a:gd name="T17" fmla="*/ 6 h 32"/>
                <a:gd name="T18" fmla="*/ 17 w 35"/>
                <a:gd name="T19"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2">
                  <a:moveTo>
                    <a:pt x="17" y="22"/>
                  </a:moveTo>
                  <a:cubicBezTo>
                    <a:pt x="21" y="23"/>
                    <a:pt x="27" y="25"/>
                    <a:pt x="29" y="27"/>
                  </a:cubicBezTo>
                  <a:cubicBezTo>
                    <a:pt x="32" y="28"/>
                    <a:pt x="35" y="32"/>
                    <a:pt x="35" y="32"/>
                  </a:cubicBezTo>
                  <a:cubicBezTo>
                    <a:pt x="32" y="30"/>
                    <a:pt x="28" y="28"/>
                    <a:pt x="24" y="27"/>
                  </a:cubicBezTo>
                  <a:cubicBezTo>
                    <a:pt x="19" y="26"/>
                    <a:pt x="14" y="26"/>
                    <a:pt x="10" y="25"/>
                  </a:cubicBezTo>
                  <a:cubicBezTo>
                    <a:pt x="5" y="24"/>
                    <a:pt x="2" y="20"/>
                    <a:pt x="1" y="16"/>
                  </a:cubicBezTo>
                  <a:cubicBezTo>
                    <a:pt x="0" y="15"/>
                    <a:pt x="0" y="15"/>
                    <a:pt x="0" y="14"/>
                  </a:cubicBezTo>
                  <a:cubicBezTo>
                    <a:pt x="1" y="9"/>
                    <a:pt x="2" y="4"/>
                    <a:pt x="4" y="0"/>
                  </a:cubicBezTo>
                  <a:cubicBezTo>
                    <a:pt x="4" y="2"/>
                    <a:pt x="4" y="4"/>
                    <a:pt x="5" y="6"/>
                  </a:cubicBezTo>
                  <a:cubicBezTo>
                    <a:pt x="7" y="15"/>
                    <a:pt x="13" y="20"/>
                    <a:pt x="17" y="2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608"/>
            <p:cNvSpPr>
              <a:spLocks/>
            </p:cNvSpPr>
            <p:nvPr/>
          </p:nvSpPr>
          <p:spPr bwMode="auto">
            <a:xfrm>
              <a:off x="8662969" y="4435500"/>
              <a:ext cx="142876" cy="247652"/>
            </a:xfrm>
            <a:custGeom>
              <a:avLst/>
              <a:gdLst>
                <a:gd name="T0" fmla="*/ 7 w 38"/>
                <a:gd name="T1" fmla="*/ 37 h 66"/>
                <a:gd name="T2" fmla="*/ 20 w 38"/>
                <a:gd name="T3" fmla="*/ 42 h 66"/>
                <a:gd name="T4" fmla="*/ 23 w 38"/>
                <a:gd name="T5" fmla="*/ 43 h 66"/>
                <a:gd name="T6" fmla="*/ 24 w 38"/>
                <a:gd name="T7" fmla="*/ 44 h 66"/>
                <a:gd name="T8" fmla="*/ 24 w 38"/>
                <a:gd name="T9" fmla="*/ 42 h 66"/>
                <a:gd name="T10" fmla="*/ 21 w 38"/>
                <a:gd name="T11" fmla="*/ 39 h 66"/>
                <a:gd name="T12" fmla="*/ 15 w 38"/>
                <a:gd name="T13" fmla="*/ 32 h 66"/>
                <a:gd name="T14" fmla="*/ 10 w 38"/>
                <a:gd name="T15" fmla="*/ 27 h 66"/>
                <a:gd name="T16" fmla="*/ 5 w 38"/>
                <a:gd name="T17" fmla="*/ 21 h 66"/>
                <a:gd name="T18" fmla="*/ 4 w 38"/>
                <a:gd name="T19" fmla="*/ 16 h 66"/>
                <a:gd name="T20" fmla="*/ 9 w 38"/>
                <a:gd name="T21" fmla="*/ 25 h 66"/>
                <a:gd name="T22" fmla="*/ 13 w 38"/>
                <a:gd name="T23" fmla="*/ 29 h 66"/>
                <a:gd name="T24" fmla="*/ 8 w 38"/>
                <a:gd name="T25" fmla="*/ 19 h 66"/>
                <a:gd name="T26" fmla="*/ 5 w 38"/>
                <a:gd name="T27" fmla="*/ 5 h 66"/>
                <a:gd name="T28" fmla="*/ 5 w 38"/>
                <a:gd name="T29" fmla="*/ 3 h 66"/>
                <a:gd name="T30" fmla="*/ 7 w 38"/>
                <a:gd name="T31" fmla="*/ 9 h 66"/>
                <a:gd name="T32" fmla="*/ 19 w 38"/>
                <a:gd name="T33" fmla="*/ 34 h 66"/>
                <a:gd name="T34" fmla="*/ 24 w 38"/>
                <a:gd name="T35" fmla="*/ 39 h 66"/>
                <a:gd name="T36" fmla="*/ 25 w 38"/>
                <a:gd name="T37" fmla="*/ 41 h 66"/>
                <a:gd name="T38" fmla="*/ 25 w 38"/>
                <a:gd name="T39" fmla="*/ 38 h 66"/>
                <a:gd name="T40" fmla="*/ 24 w 38"/>
                <a:gd name="T41" fmla="*/ 25 h 66"/>
                <a:gd name="T42" fmla="*/ 22 w 38"/>
                <a:gd name="T43" fmla="*/ 21 h 66"/>
                <a:gd name="T44" fmla="*/ 17 w 38"/>
                <a:gd name="T45" fmla="*/ 12 h 66"/>
                <a:gd name="T46" fmla="*/ 17 w 38"/>
                <a:gd name="T47" fmla="*/ 11 h 66"/>
                <a:gd name="T48" fmla="*/ 23 w 38"/>
                <a:gd name="T49" fmla="*/ 20 h 66"/>
                <a:gd name="T50" fmla="*/ 24 w 38"/>
                <a:gd name="T51" fmla="*/ 25 h 66"/>
                <a:gd name="T52" fmla="*/ 26 w 38"/>
                <a:gd name="T53" fmla="*/ 40 h 66"/>
                <a:gd name="T54" fmla="*/ 28 w 38"/>
                <a:gd name="T55" fmla="*/ 44 h 66"/>
                <a:gd name="T56" fmla="*/ 33 w 38"/>
                <a:gd name="T57" fmla="*/ 52 h 66"/>
                <a:gd name="T58" fmla="*/ 34 w 38"/>
                <a:gd name="T59" fmla="*/ 49 h 66"/>
                <a:gd name="T60" fmla="*/ 36 w 38"/>
                <a:gd name="T61" fmla="*/ 44 h 66"/>
                <a:gd name="T62" fmla="*/ 36 w 38"/>
                <a:gd name="T63" fmla="*/ 31 h 66"/>
                <a:gd name="T64" fmla="*/ 34 w 38"/>
                <a:gd name="T65" fmla="*/ 23 h 66"/>
                <a:gd name="T66" fmla="*/ 37 w 38"/>
                <a:gd name="T67" fmla="*/ 31 h 66"/>
                <a:gd name="T68" fmla="*/ 37 w 38"/>
                <a:gd name="T69" fmla="*/ 44 h 66"/>
                <a:gd name="T70" fmla="*/ 36 w 38"/>
                <a:gd name="T71" fmla="*/ 49 h 66"/>
                <a:gd name="T72" fmla="*/ 35 w 38"/>
                <a:gd name="T73" fmla="*/ 52 h 66"/>
                <a:gd name="T74" fmla="*/ 35 w 38"/>
                <a:gd name="T75" fmla="*/ 57 h 66"/>
                <a:gd name="T76" fmla="*/ 36 w 38"/>
                <a:gd name="T77" fmla="*/ 61 h 66"/>
                <a:gd name="T78" fmla="*/ 37 w 38"/>
                <a:gd name="T79" fmla="*/ 61 h 66"/>
                <a:gd name="T80" fmla="*/ 36 w 38"/>
                <a:gd name="T81" fmla="*/ 64 h 66"/>
                <a:gd name="T82" fmla="*/ 34 w 38"/>
                <a:gd name="T83" fmla="*/ 59 h 66"/>
                <a:gd name="T84" fmla="*/ 34 w 38"/>
                <a:gd name="T85" fmla="*/ 57 h 66"/>
                <a:gd name="T86" fmla="*/ 32 w 38"/>
                <a:gd name="T87" fmla="*/ 56 h 66"/>
                <a:gd name="T88" fmla="*/ 24 w 38"/>
                <a:gd name="T89" fmla="*/ 50 h 66"/>
                <a:gd name="T90" fmla="*/ 20 w 38"/>
                <a:gd name="T91" fmla="*/ 48 h 66"/>
                <a:gd name="T92" fmla="*/ 7 w 38"/>
                <a:gd name="T93" fmla="*/ 49 h 66"/>
                <a:gd name="T94" fmla="*/ 16 w 38"/>
                <a:gd name="T95" fmla="*/ 48 h 66"/>
                <a:gd name="T96" fmla="*/ 22 w 38"/>
                <a:gd name="T97" fmla="*/ 48 h 66"/>
                <a:gd name="T98" fmla="*/ 28 w 38"/>
                <a:gd name="T99" fmla="*/ 51 h 66"/>
                <a:gd name="T100" fmla="*/ 33 w 38"/>
                <a:gd name="T101" fmla="*/ 55 h 66"/>
                <a:gd name="T102" fmla="*/ 30 w 38"/>
                <a:gd name="T103" fmla="*/ 49 h 66"/>
                <a:gd name="T104" fmla="*/ 28 w 38"/>
                <a:gd name="T105" fmla="*/ 47 h 66"/>
                <a:gd name="T106" fmla="*/ 23 w 38"/>
                <a:gd name="T107" fmla="*/ 45 h 66"/>
                <a:gd name="T108" fmla="*/ 22 w 38"/>
                <a:gd name="T109" fmla="*/ 44 h 66"/>
                <a:gd name="T110" fmla="*/ 15 w 38"/>
                <a:gd name="T111" fmla="*/ 42 h 66"/>
                <a:gd name="T112" fmla="*/ 3 w 38"/>
                <a:gd name="T113" fmla="*/ 35 h 66"/>
                <a:gd name="T114" fmla="*/ 4 w 38"/>
                <a:gd name="T115" fmla="*/ 3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66">
                  <a:moveTo>
                    <a:pt x="4" y="34"/>
                  </a:moveTo>
                  <a:cubicBezTo>
                    <a:pt x="5" y="35"/>
                    <a:pt x="6" y="36"/>
                    <a:pt x="7" y="37"/>
                  </a:cubicBezTo>
                  <a:cubicBezTo>
                    <a:pt x="10" y="38"/>
                    <a:pt x="13" y="39"/>
                    <a:pt x="16" y="41"/>
                  </a:cubicBezTo>
                  <a:cubicBezTo>
                    <a:pt x="17" y="41"/>
                    <a:pt x="19" y="42"/>
                    <a:pt x="20" y="42"/>
                  </a:cubicBezTo>
                  <a:cubicBezTo>
                    <a:pt x="21" y="42"/>
                    <a:pt x="21" y="43"/>
                    <a:pt x="22" y="43"/>
                  </a:cubicBezTo>
                  <a:cubicBezTo>
                    <a:pt x="23" y="43"/>
                    <a:pt x="23" y="43"/>
                    <a:pt x="23" y="43"/>
                  </a:cubicBezTo>
                  <a:cubicBezTo>
                    <a:pt x="23" y="43"/>
                    <a:pt x="24" y="43"/>
                    <a:pt x="24" y="43"/>
                  </a:cubicBezTo>
                  <a:cubicBezTo>
                    <a:pt x="24" y="44"/>
                    <a:pt x="24" y="44"/>
                    <a:pt x="24" y="44"/>
                  </a:cubicBezTo>
                  <a:cubicBezTo>
                    <a:pt x="25" y="44"/>
                    <a:pt x="26" y="44"/>
                    <a:pt x="27" y="45"/>
                  </a:cubicBezTo>
                  <a:cubicBezTo>
                    <a:pt x="26" y="44"/>
                    <a:pt x="25" y="43"/>
                    <a:pt x="24" y="42"/>
                  </a:cubicBezTo>
                  <a:cubicBezTo>
                    <a:pt x="24" y="41"/>
                    <a:pt x="23" y="41"/>
                    <a:pt x="22" y="40"/>
                  </a:cubicBezTo>
                  <a:cubicBezTo>
                    <a:pt x="22" y="40"/>
                    <a:pt x="21" y="39"/>
                    <a:pt x="21" y="39"/>
                  </a:cubicBezTo>
                  <a:cubicBezTo>
                    <a:pt x="20" y="38"/>
                    <a:pt x="19" y="36"/>
                    <a:pt x="18" y="35"/>
                  </a:cubicBezTo>
                  <a:cubicBezTo>
                    <a:pt x="17" y="34"/>
                    <a:pt x="16" y="33"/>
                    <a:pt x="15" y="32"/>
                  </a:cubicBezTo>
                  <a:cubicBezTo>
                    <a:pt x="14" y="31"/>
                    <a:pt x="13" y="30"/>
                    <a:pt x="12" y="29"/>
                  </a:cubicBezTo>
                  <a:cubicBezTo>
                    <a:pt x="11" y="29"/>
                    <a:pt x="11" y="28"/>
                    <a:pt x="10" y="27"/>
                  </a:cubicBezTo>
                  <a:cubicBezTo>
                    <a:pt x="9" y="27"/>
                    <a:pt x="9" y="26"/>
                    <a:pt x="8" y="25"/>
                  </a:cubicBezTo>
                  <a:cubicBezTo>
                    <a:pt x="7" y="24"/>
                    <a:pt x="6" y="23"/>
                    <a:pt x="5" y="21"/>
                  </a:cubicBezTo>
                  <a:cubicBezTo>
                    <a:pt x="5" y="20"/>
                    <a:pt x="4" y="19"/>
                    <a:pt x="4" y="19"/>
                  </a:cubicBezTo>
                  <a:cubicBezTo>
                    <a:pt x="4" y="18"/>
                    <a:pt x="4" y="17"/>
                    <a:pt x="4" y="16"/>
                  </a:cubicBezTo>
                  <a:cubicBezTo>
                    <a:pt x="4" y="18"/>
                    <a:pt x="4" y="19"/>
                    <a:pt x="5" y="21"/>
                  </a:cubicBezTo>
                  <a:cubicBezTo>
                    <a:pt x="6" y="22"/>
                    <a:pt x="8" y="24"/>
                    <a:pt x="9" y="25"/>
                  </a:cubicBezTo>
                  <a:cubicBezTo>
                    <a:pt x="9" y="25"/>
                    <a:pt x="10" y="26"/>
                    <a:pt x="11" y="27"/>
                  </a:cubicBezTo>
                  <a:cubicBezTo>
                    <a:pt x="11" y="27"/>
                    <a:pt x="12" y="28"/>
                    <a:pt x="13" y="29"/>
                  </a:cubicBezTo>
                  <a:cubicBezTo>
                    <a:pt x="13" y="29"/>
                    <a:pt x="13" y="29"/>
                    <a:pt x="14" y="29"/>
                  </a:cubicBezTo>
                  <a:cubicBezTo>
                    <a:pt x="12" y="26"/>
                    <a:pt x="10" y="22"/>
                    <a:pt x="8" y="19"/>
                  </a:cubicBezTo>
                  <a:cubicBezTo>
                    <a:pt x="7" y="16"/>
                    <a:pt x="6" y="13"/>
                    <a:pt x="6" y="10"/>
                  </a:cubicBezTo>
                  <a:cubicBezTo>
                    <a:pt x="5" y="8"/>
                    <a:pt x="5" y="7"/>
                    <a:pt x="5" y="5"/>
                  </a:cubicBezTo>
                  <a:cubicBezTo>
                    <a:pt x="5" y="3"/>
                    <a:pt x="5" y="2"/>
                    <a:pt x="5" y="0"/>
                  </a:cubicBezTo>
                  <a:cubicBezTo>
                    <a:pt x="5" y="1"/>
                    <a:pt x="5" y="2"/>
                    <a:pt x="5" y="3"/>
                  </a:cubicBezTo>
                  <a:cubicBezTo>
                    <a:pt x="6" y="3"/>
                    <a:pt x="6" y="4"/>
                    <a:pt x="6" y="5"/>
                  </a:cubicBezTo>
                  <a:cubicBezTo>
                    <a:pt x="6" y="6"/>
                    <a:pt x="7" y="8"/>
                    <a:pt x="7" y="9"/>
                  </a:cubicBezTo>
                  <a:cubicBezTo>
                    <a:pt x="8" y="12"/>
                    <a:pt x="9" y="15"/>
                    <a:pt x="10" y="18"/>
                  </a:cubicBezTo>
                  <a:cubicBezTo>
                    <a:pt x="12" y="24"/>
                    <a:pt x="15" y="29"/>
                    <a:pt x="19" y="34"/>
                  </a:cubicBezTo>
                  <a:cubicBezTo>
                    <a:pt x="20" y="35"/>
                    <a:pt x="21" y="36"/>
                    <a:pt x="22" y="38"/>
                  </a:cubicBezTo>
                  <a:cubicBezTo>
                    <a:pt x="22" y="38"/>
                    <a:pt x="23" y="39"/>
                    <a:pt x="24" y="39"/>
                  </a:cubicBezTo>
                  <a:cubicBezTo>
                    <a:pt x="24" y="40"/>
                    <a:pt x="25" y="40"/>
                    <a:pt x="25" y="41"/>
                  </a:cubicBezTo>
                  <a:cubicBezTo>
                    <a:pt x="25" y="41"/>
                    <a:pt x="25" y="41"/>
                    <a:pt x="25" y="41"/>
                  </a:cubicBezTo>
                  <a:cubicBezTo>
                    <a:pt x="25" y="41"/>
                    <a:pt x="25" y="41"/>
                    <a:pt x="25" y="41"/>
                  </a:cubicBezTo>
                  <a:cubicBezTo>
                    <a:pt x="25" y="40"/>
                    <a:pt x="25" y="39"/>
                    <a:pt x="25" y="38"/>
                  </a:cubicBezTo>
                  <a:cubicBezTo>
                    <a:pt x="25" y="37"/>
                    <a:pt x="24" y="36"/>
                    <a:pt x="24" y="36"/>
                  </a:cubicBezTo>
                  <a:cubicBezTo>
                    <a:pt x="24" y="32"/>
                    <a:pt x="24" y="29"/>
                    <a:pt x="24" y="25"/>
                  </a:cubicBezTo>
                  <a:cubicBezTo>
                    <a:pt x="23" y="25"/>
                    <a:pt x="23" y="24"/>
                    <a:pt x="23" y="23"/>
                  </a:cubicBezTo>
                  <a:cubicBezTo>
                    <a:pt x="23" y="22"/>
                    <a:pt x="22" y="21"/>
                    <a:pt x="22" y="21"/>
                  </a:cubicBezTo>
                  <a:cubicBezTo>
                    <a:pt x="21" y="19"/>
                    <a:pt x="21" y="17"/>
                    <a:pt x="20" y="16"/>
                  </a:cubicBezTo>
                  <a:cubicBezTo>
                    <a:pt x="19" y="14"/>
                    <a:pt x="18" y="13"/>
                    <a:pt x="17" y="12"/>
                  </a:cubicBezTo>
                  <a:cubicBezTo>
                    <a:pt x="16" y="10"/>
                    <a:pt x="15" y="9"/>
                    <a:pt x="14" y="8"/>
                  </a:cubicBezTo>
                  <a:cubicBezTo>
                    <a:pt x="15" y="9"/>
                    <a:pt x="16" y="10"/>
                    <a:pt x="17" y="11"/>
                  </a:cubicBezTo>
                  <a:cubicBezTo>
                    <a:pt x="18" y="13"/>
                    <a:pt x="19" y="14"/>
                    <a:pt x="20" y="16"/>
                  </a:cubicBezTo>
                  <a:cubicBezTo>
                    <a:pt x="21" y="17"/>
                    <a:pt x="22" y="19"/>
                    <a:pt x="23" y="20"/>
                  </a:cubicBezTo>
                  <a:cubicBezTo>
                    <a:pt x="23" y="21"/>
                    <a:pt x="23" y="22"/>
                    <a:pt x="24" y="23"/>
                  </a:cubicBezTo>
                  <a:cubicBezTo>
                    <a:pt x="24" y="24"/>
                    <a:pt x="24" y="24"/>
                    <a:pt x="24" y="25"/>
                  </a:cubicBezTo>
                  <a:cubicBezTo>
                    <a:pt x="25" y="29"/>
                    <a:pt x="25" y="32"/>
                    <a:pt x="25" y="35"/>
                  </a:cubicBezTo>
                  <a:cubicBezTo>
                    <a:pt x="26" y="37"/>
                    <a:pt x="26" y="39"/>
                    <a:pt x="26" y="40"/>
                  </a:cubicBezTo>
                  <a:cubicBezTo>
                    <a:pt x="27" y="41"/>
                    <a:pt x="27" y="42"/>
                    <a:pt x="27" y="43"/>
                  </a:cubicBezTo>
                  <a:cubicBezTo>
                    <a:pt x="27" y="43"/>
                    <a:pt x="28" y="43"/>
                    <a:pt x="28" y="44"/>
                  </a:cubicBezTo>
                  <a:cubicBezTo>
                    <a:pt x="29" y="45"/>
                    <a:pt x="30" y="47"/>
                    <a:pt x="31" y="48"/>
                  </a:cubicBezTo>
                  <a:cubicBezTo>
                    <a:pt x="32" y="50"/>
                    <a:pt x="33" y="51"/>
                    <a:pt x="33" y="52"/>
                  </a:cubicBezTo>
                  <a:cubicBezTo>
                    <a:pt x="33" y="52"/>
                    <a:pt x="33" y="52"/>
                    <a:pt x="33" y="52"/>
                  </a:cubicBezTo>
                  <a:cubicBezTo>
                    <a:pt x="34" y="51"/>
                    <a:pt x="34" y="50"/>
                    <a:pt x="34" y="49"/>
                  </a:cubicBezTo>
                  <a:cubicBezTo>
                    <a:pt x="35" y="49"/>
                    <a:pt x="35" y="48"/>
                    <a:pt x="35" y="48"/>
                  </a:cubicBezTo>
                  <a:cubicBezTo>
                    <a:pt x="35" y="46"/>
                    <a:pt x="36" y="45"/>
                    <a:pt x="36" y="44"/>
                  </a:cubicBezTo>
                  <a:cubicBezTo>
                    <a:pt x="36" y="42"/>
                    <a:pt x="37" y="41"/>
                    <a:pt x="37" y="39"/>
                  </a:cubicBezTo>
                  <a:cubicBezTo>
                    <a:pt x="37" y="37"/>
                    <a:pt x="37" y="34"/>
                    <a:pt x="36" y="31"/>
                  </a:cubicBezTo>
                  <a:cubicBezTo>
                    <a:pt x="36" y="30"/>
                    <a:pt x="36" y="28"/>
                    <a:pt x="35" y="27"/>
                  </a:cubicBezTo>
                  <a:cubicBezTo>
                    <a:pt x="35" y="26"/>
                    <a:pt x="35" y="24"/>
                    <a:pt x="34" y="23"/>
                  </a:cubicBezTo>
                  <a:cubicBezTo>
                    <a:pt x="35" y="24"/>
                    <a:pt x="35" y="26"/>
                    <a:pt x="36" y="27"/>
                  </a:cubicBezTo>
                  <a:cubicBezTo>
                    <a:pt x="36" y="28"/>
                    <a:pt x="36" y="30"/>
                    <a:pt x="37" y="31"/>
                  </a:cubicBezTo>
                  <a:cubicBezTo>
                    <a:pt x="37" y="34"/>
                    <a:pt x="38" y="37"/>
                    <a:pt x="37" y="39"/>
                  </a:cubicBezTo>
                  <a:cubicBezTo>
                    <a:pt x="37" y="41"/>
                    <a:pt x="37" y="42"/>
                    <a:pt x="37" y="44"/>
                  </a:cubicBezTo>
                  <a:cubicBezTo>
                    <a:pt x="37" y="45"/>
                    <a:pt x="36" y="47"/>
                    <a:pt x="36" y="48"/>
                  </a:cubicBezTo>
                  <a:cubicBezTo>
                    <a:pt x="36" y="48"/>
                    <a:pt x="36" y="49"/>
                    <a:pt x="36" y="49"/>
                  </a:cubicBezTo>
                  <a:cubicBezTo>
                    <a:pt x="36" y="49"/>
                    <a:pt x="35" y="50"/>
                    <a:pt x="35" y="50"/>
                  </a:cubicBezTo>
                  <a:cubicBezTo>
                    <a:pt x="35" y="51"/>
                    <a:pt x="35" y="51"/>
                    <a:pt x="35" y="52"/>
                  </a:cubicBezTo>
                  <a:cubicBezTo>
                    <a:pt x="34" y="53"/>
                    <a:pt x="34" y="53"/>
                    <a:pt x="34" y="54"/>
                  </a:cubicBezTo>
                  <a:cubicBezTo>
                    <a:pt x="35" y="55"/>
                    <a:pt x="35" y="56"/>
                    <a:pt x="35" y="57"/>
                  </a:cubicBezTo>
                  <a:cubicBezTo>
                    <a:pt x="36" y="58"/>
                    <a:pt x="36" y="59"/>
                    <a:pt x="36" y="60"/>
                  </a:cubicBezTo>
                  <a:cubicBezTo>
                    <a:pt x="36" y="60"/>
                    <a:pt x="36" y="60"/>
                    <a:pt x="36" y="61"/>
                  </a:cubicBezTo>
                  <a:cubicBezTo>
                    <a:pt x="36" y="61"/>
                    <a:pt x="36" y="61"/>
                    <a:pt x="36" y="61"/>
                  </a:cubicBezTo>
                  <a:cubicBezTo>
                    <a:pt x="36" y="61"/>
                    <a:pt x="36" y="61"/>
                    <a:pt x="37" y="61"/>
                  </a:cubicBezTo>
                  <a:cubicBezTo>
                    <a:pt x="37" y="63"/>
                    <a:pt x="37" y="65"/>
                    <a:pt x="37" y="66"/>
                  </a:cubicBezTo>
                  <a:cubicBezTo>
                    <a:pt x="37" y="65"/>
                    <a:pt x="37" y="65"/>
                    <a:pt x="36" y="64"/>
                  </a:cubicBezTo>
                  <a:cubicBezTo>
                    <a:pt x="36" y="63"/>
                    <a:pt x="36" y="62"/>
                    <a:pt x="36" y="62"/>
                  </a:cubicBezTo>
                  <a:cubicBezTo>
                    <a:pt x="35" y="61"/>
                    <a:pt x="35" y="60"/>
                    <a:pt x="34" y="59"/>
                  </a:cubicBezTo>
                  <a:cubicBezTo>
                    <a:pt x="34" y="58"/>
                    <a:pt x="34" y="58"/>
                    <a:pt x="34" y="58"/>
                  </a:cubicBezTo>
                  <a:cubicBezTo>
                    <a:pt x="34" y="58"/>
                    <a:pt x="34" y="58"/>
                    <a:pt x="34" y="57"/>
                  </a:cubicBezTo>
                  <a:cubicBezTo>
                    <a:pt x="33" y="57"/>
                    <a:pt x="33" y="57"/>
                    <a:pt x="33" y="57"/>
                  </a:cubicBezTo>
                  <a:cubicBezTo>
                    <a:pt x="33" y="56"/>
                    <a:pt x="32" y="56"/>
                    <a:pt x="32" y="56"/>
                  </a:cubicBezTo>
                  <a:cubicBezTo>
                    <a:pt x="32" y="55"/>
                    <a:pt x="31" y="55"/>
                    <a:pt x="31" y="54"/>
                  </a:cubicBezTo>
                  <a:cubicBezTo>
                    <a:pt x="28" y="53"/>
                    <a:pt x="26" y="51"/>
                    <a:pt x="24" y="50"/>
                  </a:cubicBezTo>
                  <a:cubicBezTo>
                    <a:pt x="23" y="50"/>
                    <a:pt x="22" y="49"/>
                    <a:pt x="22" y="49"/>
                  </a:cubicBezTo>
                  <a:cubicBezTo>
                    <a:pt x="21" y="49"/>
                    <a:pt x="20" y="49"/>
                    <a:pt x="20" y="48"/>
                  </a:cubicBezTo>
                  <a:cubicBezTo>
                    <a:pt x="18" y="48"/>
                    <a:pt x="17" y="48"/>
                    <a:pt x="16" y="48"/>
                  </a:cubicBezTo>
                  <a:cubicBezTo>
                    <a:pt x="13" y="48"/>
                    <a:pt x="10" y="49"/>
                    <a:pt x="7" y="49"/>
                  </a:cubicBezTo>
                  <a:cubicBezTo>
                    <a:pt x="9" y="49"/>
                    <a:pt x="10" y="48"/>
                    <a:pt x="11" y="48"/>
                  </a:cubicBezTo>
                  <a:cubicBezTo>
                    <a:pt x="13" y="48"/>
                    <a:pt x="14" y="48"/>
                    <a:pt x="16" y="48"/>
                  </a:cubicBezTo>
                  <a:cubicBezTo>
                    <a:pt x="17" y="47"/>
                    <a:pt x="18" y="48"/>
                    <a:pt x="20" y="48"/>
                  </a:cubicBezTo>
                  <a:cubicBezTo>
                    <a:pt x="21" y="48"/>
                    <a:pt x="21" y="48"/>
                    <a:pt x="22" y="48"/>
                  </a:cubicBezTo>
                  <a:cubicBezTo>
                    <a:pt x="23" y="49"/>
                    <a:pt x="23" y="49"/>
                    <a:pt x="24" y="49"/>
                  </a:cubicBezTo>
                  <a:cubicBezTo>
                    <a:pt x="25" y="50"/>
                    <a:pt x="26" y="51"/>
                    <a:pt x="28" y="51"/>
                  </a:cubicBezTo>
                  <a:cubicBezTo>
                    <a:pt x="29" y="52"/>
                    <a:pt x="30" y="53"/>
                    <a:pt x="31" y="54"/>
                  </a:cubicBezTo>
                  <a:cubicBezTo>
                    <a:pt x="32" y="54"/>
                    <a:pt x="32" y="55"/>
                    <a:pt x="33" y="55"/>
                  </a:cubicBezTo>
                  <a:cubicBezTo>
                    <a:pt x="33" y="55"/>
                    <a:pt x="33" y="55"/>
                    <a:pt x="33" y="55"/>
                  </a:cubicBezTo>
                  <a:cubicBezTo>
                    <a:pt x="32" y="53"/>
                    <a:pt x="31" y="51"/>
                    <a:pt x="30" y="49"/>
                  </a:cubicBezTo>
                  <a:cubicBezTo>
                    <a:pt x="30" y="49"/>
                    <a:pt x="29" y="48"/>
                    <a:pt x="29" y="48"/>
                  </a:cubicBezTo>
                  <a:cubicBezTo>
                    <a:pt x="29" y="48"/>
                    <a:pt x="28" y="47"/>
                    <a:pt x="28" y="47"/>
                  </a:cubicBezTo>
                  <a:cubicBezTo>
                    <a:pt x="27" y="46"/>
                    <a:pt x="25" y="45"/>
                    <a:pt x="24" y="45"/>
                  </a:cubicBezTo>
                  <a:cubicBezTo>
                    <a:pt x="23" y="45"/>
                    <a:pt x="23" y="45"/>
                    <a:pt x="23" y="45"/>
                  </a:cubicBezTo>
                  <a:cubicBezTo>
                    <a:pt x="23" y="44"/>
                    <a:pt x="23" y="44"/>
                    <a:pt x="23" y="44"/>
                  </a:cubicBezTo>
                  <a:cubicBezTo>
                    <a:pt x="22" y="44"/>
                    <a:pt x="22" y="44"/>
                    <a:pt x="22" y="44"/>
                  </a:cubicBezTo>
                  <a:cubicBezTo>
                    <a:pt x="21" y="44"/>
                    <a:pt x="20" y="43"/>
                    <a:pt x="20" y="43"/>
                  </a:cubicBezTo>
                  <a:cubicBezTo>
                    <a:pt x="18" y="43"/>
                    <a:pt x="17" y="42"/>
                    <a:pt x="15" y="42"/>
                  </a:cubicBezTo>
                  <a:cubicBezTo>
                    <a:pt x="12" y="40"/>
                    <a:pt x="9" y="39"/>
                    <a:pt x="7" y="38"/>
                  </a:cubicBezTo>
                  <a:cubicBezTo>
                    <a:pt x="5" y="37"/>
                    <a:pt x="4" y="36"/>
                    <a:pt x="3" y="35"/>
                  </a:cubicBezTo>
                  <a:cubicBezTo>
                    <a:pt x="2" y="34"/>
                    <a:pt x="1" y="32"/>
                    <a:pt x="0" y="31"/>
                  </a:cubicBezTo>
                  <a:cubicBezTo>
                    <a:pt x="1" y="32"/>
                    <a:pt x="2" y="33"/>
                    <a:pt x="4" y="3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609"/>
            <p:cNvSpPr>
              <a:spLocks/>
            </p:cNvSpPr>
            <p:nvPr/>
          </p:nvSpPr>
          <p:spPr bwMode="auto">
            <a:xfrm>
              <a:off x="8550256" y="4638701"/>
              <a:ext cx="109538" cy="63500"/>
            </a:xfrm>
            <a:custGeom>
              <a:avLst/>
              <a:gdLst>
                <a:gd name="T0" fmla="*/ 29 w 29"/>
                <a:gd name="T1" fmla="*/ 17 h 17"/>
                <a:gd name="T2" fmla="*/ 13 w 29"/>
                <a:gd name="T3" fmla="*/ 11 h 17"/>
                <a:gd name="T4" fmla="*/ 6 w 29"/>
                <a:gd name="T5" fmla="*/ 5 h 17"/>
                <a:gd name="T6" fmla="*/ 0 w 29"/>
                <a:gd name="T7" fmla="*/ 0 h 17"/>
                <a:gd name="T8" fmla="*/ 5 w 29"/>
                <a:gd name="T9" fmla="*/ 11 h 17"/>
                <a:gd name="T10" fmla="*/ 15 w 29"/>
                <a:gd name="T11" fmla="*/ 15 h 17"/>
                <a:gd name="T12" fmla="*/ 29 w 29"/>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9" h="17">
                  <a:moveTo>
                    <a:pt x="29" y="17"/>
                  </a:moveTo>
                  <a:cubicBezTo>
                    <a:pt x="24" y="15"/>
                    <a:pt x="18" y="14"/>
                    <a:pt x="13" y="11"/>
                  </a:cubicBezTo>
                  <a:cubicBezTo>
                    <a:pt x="10" y="10"/>
                    <a:pt x="8" y="8"/>
                    <a:pt x="6" y="5"/>
                  </a:cubicBezTo>
                  <a:cubicBezTo>
                    <a:pt x="5" y="3"/>
                    <a:pt x="2" y="1"/>
                    <a:pt x="0" y="0"/>
                  </a:cubicBezTo>
                  <a:cubicBezTo>
                    <a:pt x="1" y="4"/>
                    <a:pt x="3" y="7"/>
                    <a:pt x="5" y="11"/>
                  </a:cubicBezTo>
                  <a:cubicBezTo>
                    <a:pt x="8" y="13"/>
                    <a:pt x="13" y="15"/>
                    <a:pt x="15" y="15"/>
                  </a:cubicBezTo>
                  <a:cubicBezTo>
                    <a:pt x="20" y="16"/>
                    <a:pt x="25" y="16"/>
                    <a:pt x="29"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13" name="Picture 1611"/>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8670906" y="4592664"/>
              <a:ext cx="90488"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Freeform 1612"/>
            <p:cNvSpPr>
              <a:spLocks/>
            </p:cNvSpPr>
            <p:nvPr/>
          </p:nvSpPr>
          <p:spPr bwMode="auto">
            <a:xfrm>
              <a:off x="8602643" y="4592664"/>
              <a:ext cx="82550" cy="117476"/>
            </a:xfrm>
            <a:custGeom>
              <a:avLst/>
              <a:gdLst>
                <a:gd name="T0" fmla="*/ 16 w 22"/>
                <a:gd name="T1" fmla="*/ 15 h 31"/>
                <a:gd name="T2" fmla="*/ 19 w 22"/>
                <a:gd name="T3" fmla="*/ 25 h 31"/>
                <a:gd name="T4" fmla="*/ 22 w 22"/>
                <a:gd name="T5" fmla="*/ 31 h 31"/>
                <a:gd name="T6" fmla="*/ 20 w 22"/>
                <a:gd name="T7" fmla="*/ 21 h 31"/>
                <a:gd name="T8" fmla="*/ 20 w 22"/>
                <a:gd name="T9" fmla="*/ 9 h 31"/>
                <a:gd name="T10" fmla="*/ 13 w 22"/>
                <a:gd name="T11" fmla="*/ 1 h 31"/>
                <a:gd name="T12" fmla="*/ 12 w 22"/>
                <a:gd name="T13" fmla="*/ 0 h 31"/>
                <a:gd name="T14" fmla="*/ 0 w 22"/>
                <a:gd name="T15" fmla="*/ 2 h 31"/>
                <a:gd name="T16" fmla="*/ 5 w 22"/>
                <a:gd name="T17" fmla="*/ 3 h 31"/>
                <a:gd name="T18" fmla="*/ 16 w 2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31">
                  <a:moveTo>
                    <a:pt x="16" y="15"/>
                  </a:moveTo>
                  <a:cubicBezTo>
                    <a:pt x="17" y="18"/>
                    <a:pt x="18" y="23"/>
                    <a:pt x="19" y="25"/>
                  </a:cubicBezTo>
                  <a:cubicBezTo>
                    <a:pt x="19" y="27"/>
                    <a:pt x="22" y="31"/>
                    <a:pt x="22" y="31"/>
                  </a:cubicBezTo>
                  <a:cubicBezTo>
                    <a:pt x="21" y="28"/>
                    <a:pt x="20" y="24"/>
                    <a:pt x="20" y="21"/>
                  </a:cubicBezTo>
                  <a:cubicBezTo>
                    <a:pt x="20" y="17"/>
                    <a:pt x="20" y="13"/>
                    <a:pt x="20" y="9"/>
                  </a:cubicBezTo>
                  <a:cubicBezTo>
                    <a:pt x="19" y="5"/>
                    <a:pt x="16" y="3"/>
                    <a:pt x="13" y="1"/>
                  </a:cubicBezTo>
                  <a:cubicBezTo>
                    <a:pt x="13" y="1"/>
                    <a:pt x="12" y="0"/>
                    <a:pt x="12" y="0"/>
                  </a:cubicBezTo>
                  <a:cubicBezTo>
                    <a:pt x="8" y="0"/>
                    <a:pt x="4" y="1"/>
                    <a:pt x="0" y="2"/>
                  </a:cubicBezTo>
                  <a:cubicBezTo>
                    <a:pt x="2" y="2"/>
                    <a:pt x="4" y="2"/>
                    <a:pt x="5" y="3"/>
                  </a:cubicBezTo>
                  <a:cubicBezTo>
                    <a:pt x="12" y="6"/>
                    <a:pt x="15" y="12"/>
                    <a:pt x="16"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613"/>
            <p:cNvSpPr>
              <a:spLocks/>
            </p:cNvSpPr>
            <p:nvPr/>
          </p:nvSpPr>
          <p:spPr bwMode="auto">
            <a:xfrm>
              <a:off x="8550256" y="4619651"/>
              <a:ext cx="184151" cy="127001"/>
            </a:xfrm>
            <a:custGeom>
              <a:avLst/>
              <a:gdLst>
                <a:gd name="T0" fmla="*/ 29 w 49"/>
                <a:gd name="T1" fmla="*/ 6 h 34"/>
                <a:gd name="T2" fmla="*/ 32 w 49"/>
                <a:gd name="T3" fmla="*/ 17 h 34"/>
                <a:gd name="T4" fmla="*/ 32 w 49"/>
                <a:gd name="T5" fmla="*/ 20 h 34"/>
                <a:gd name="T6" fmla="*/ 32 w 49"/>
                <a:gd name="T7" fmla="*/ 21 h 34"/>
                <a:gd name="T8" fmla="*/ 31 w 49"/>
                <a:gd name="T9" fmla="*/ 20 h 34"/>
                <a:gd name="T10" fmla="*/ 29 w 49"/>
                <a:gd name="T11" fmla="*/ 17 h 34"/>
                <a:gd name="T12" fmla="*/ 24 w 49"/>
                <a:gd name="T13" fmla="*/ 12 h 34"/>
                <a:gd name="T14" fmla="*/ 21 w 49"/>
                <a:gd name="T15" fmla="*/ 7 h 34"/>
                <a:gd name="T16" fmla="*/ 16 w 49"/>
                <a:gd name="T17" fmla="*/ 2 h 34"/>
                <a:gd name="T18" fmla="*/ 12 w 49"/>
                <a:gd name="T19" fmla="*/ 1 h 34"/>
                <a:gd name="T20" fmla="*/ 19 w 49"/>
                <a:gd name="T21" fmla="*/ 6 h 34"/>
                <a:gd name="T22" fmla="*/ 22 w 49"/>
                <a:gd name="T23" fmla="*/ 9 h 34"/>
                <a:gd name="T24" fmla="*/ 14 w 49"/>
                <a:gd name="T25" fmla="*/ 5 h 34"/>
                <a:gd name="T26" fmla="*/ 3 w 49"/>
                <a:gd name="T27" fmla="*/ 1 h 34"/>
                <a:gd name="T28" fmla="*/ 1 w 49"/>
                <a:gd name="T29" fmla="*/ 1 h 34"/>
                <a:gd name="T30" fmla="*/ 7 w 49"/>
                <a:gd name="T31" fmla="*/ 3 h 34"/>
                <a:gd name="T32" fmla="*/ 25 w 49"/>
                <a:gd name="T33" fmla="*/ 15 h 34"/>
                <a:gd name="T34" fmla="*/ 29 w 49"/>
                <a:gd name="T35" fmla="*/ 20 h 34"/>
                <a:gd name="T36" fmla="*/ 30 w 49"/>
                <a:gd name="T37" fmla="*/ 21 h 34"/>
                <a:gd name="T38" fmla="*/ 28 w 49"/>
                <a:gd name="T39" fmla="*/ 20 h 34"/>
                <a:gd name="T40" fmla="*/ 18 w 49"/>
                <a:gd name="T41" fmla="*/ 18 h 34"/>
                <a:gd name="T42" fmla="*/ 14 w 49"/>
                <a:gd name="T43" fmla="*/ 16 h 34"/>
                <a:gd name="T44" fmla="*/ 7 w 49"/>
                <a:gd name="T45" fmla="*/ 11 h 34"/>
                <a:gd name="T46" fmla="*/ 7 w 49"/>
                <a:gd name="T47" fmla="*/ 11 h 34"/>
                <a:gd name="T48" fmla="*/ 14 w 49"/>
                <a:gd name="T49" fmla="*/ 17 h 34"/>
                <a:gd name="T50" fmla="*/ 17 w 49"/>
                <a:gd name="T51" fmla="*/ 19 h 34"/>
                <a:gd name="T52" fmla="*/ 29 w 49"/>
                <a:gd name="T53" fmla="*/ 22 h 34"/>
                <a:gd name="T54" fmla="*/ 32 w 49"/>
                <a:gd name="T55" fmla="*/ 24 h 34"/>
                <a:gd name="T56" fmla="*/ 38 w 49"/>
                <a:gd name="T57" fmla="*/ 29 h 34"/>
                <a:gd name="T58" fmla="*/ 36 w 49"/>
                <a:gd name="T59" fmla="*/ 29 h 34"/>
                <a:gd name="T60" fmla="*/ 31 w 49"/>
                <a:gd name="T61" fmla="*/ 30 h 34"/>
                <a:gd name="T62" fmla="*/ 21 w 49"/>
                <a:gd name="T63" fmla="*/ 29 h 34"/>
                <a:gd name="T64" fmla="*/ 14 w 49"/>
                <a:gd name="T65" fmla="*/ 26 h 34"/>
                <a:gd name="T66" fmla="*/ 21 w 49"/>
                <a:gd name="T67" fmla="*/ 29 h 34"/>
                <a:gd name="T68" fmla="*/ 31 w 49"/>
                <a:gd name="T69" fmla="*/ 31 h 34"/>
                <a:gd name="T70" fmla="*/ 35 w 49"/>
                <a:gd name="T71" fmla="*/ 30 h 34"/>
                <a:gd name="T72" fmla="*/ 38 w 49"/>
                <a:gd name="T73" fmla="*/ 30 h 34"/>
                <a:gd name="T74" fmla="*/ 42 w 49"/>
                <a:gd name="T75" fmla="*/ 31 h 34"/>
                <a:gd name="T76" fmla="*/ 45 w 49"/>
                <a:gd name="T77" fmla="*/ 32 h 34"/>
                <a:gd name="T78" fmla="*/ 45 w 49"/>
                <a:gd name="T79" fmla="*/ 33 h 34"/>
                <a:gd name="T80" fmla="*/ 47 w 49"/>
                <a:gd name="T81" fmla="*/ 33 h 34"/>
                <a:gd name="T82" fmla="*/ 43 w 49"/>
                <a:gd name="T83" fmla="*/ 31 h 34"/>
                <a:gd name="T84" fmla="*/ 42 w 49"/>
                <a:gd name="T85" fmla="*/ 30 h 34"/>
                <a:gd name="T86" fmla="*/ 41 w 49"/>
                <a:gd name="T87" fmla="*/ 28 h 34"/>
                <a:gd name="T88" fmla="*/ 38 w 49"/>
                <a:gd name="T89" fmla="*/ 21 h 34"/>
                <a:gd name="T90" fmla="*/ 37 w 49"/>
                <a:gd name="T91" fmla="*/ 18 h 34"/>
                <a:gd name="T92" fmla="*/ 39 w 49"/>
                <a:gd name="T93" fmla="*/ 8 h 34"/>
                <a:gd name="T94" fmla="*/ 36 w 49"/>
                <a:gd name="T95" fmla="*/ 14 h 34"/>
                <a:gd name="T96" fmla="*/ 36 w 49"/>
                <a:gd name="T97" fmla="*/ 19 h 34"/>
                <a:gd name="T98" fmla="*/ 38 w 49"/>
                <a:gd name="T99" fmla="*/ 24 h 34"/>
                <a:gd name="T100" fmla="*/ 41 w 49"/>
                <a:gd name="T101" fmla="*/ 29 h 34"/>
                <a:gd name="T102" fmla="*/ 36 w 49"/>
                <a:gd name="T103" fmla="*/ 26 h 34"/>
                <a:gd name="T104" fmla="*/ 35 w 49"/>
                <a:gd name="T105" fmla="*/ 24 h 34"/>
                <a:gd name="T106" fmla="*/ 33 w 49"/>
                <a:gd name="T107" fmla="*/ 20 h 34"/>
                <a:gd name="T108" fmla="*/ 33 w 49"/>
                <a:gd name="T109" fmla="*/ 19 h 34"/>
                <a:gd name="T110" fmla="*/ 32 w 49"/>
                <a:gd name="T111" fmla="*/ 13 h 34"/>
                <a:gd name="T112" fmla="*/ 28 w 49"/>
                <a:gd name="T113" fmla="*/ 2 h 34"/>
                <a:gd name="T114" fmla="*/ 27 w 49"/>
                <a:gd name="T115"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 h="34">
                  <a:moveTo>
                    <a:pt x="27" y="3"/>
                  </a:moveTo>
                  <a:cubicBezTo>
                    <a:pt x="28" y="4"/>
                    <a:pt x="28" y="5"/>
                    <a:pt x="29" y="6"/>
                  </a:cubicBezTo>
                  <a:cubicBezTo>
                    <a:pt x="30" y="8"/>
                    <a:pt x="30" y="11"/>
                    <a:pt x="31" y="13"/>
                  </a:cubicBezTo>
                  <a:cubicBezTo>
                    <a:pt x="31" y="15"/>
                    <a:pt x="31" y="16"/>
                    <a:pt x="32" y="17"/>
                  </a:cubicBezTo>
                  <a:cubicBezTo>
                    <a:pt x="32" y="18"/>
                    <a:pt x="32" y="18"/>
                    <a:pt x="32" y="19"/>
                  </a:cubicBezTo>
                  <a:cubicBezTo>
                    <a:pt x="32" y="20"/>
                    <a:pt x="32" y="20"/>
                    <a:pt x="32" y="20"/>
                  </a:cubicBezTo>
                  <a:cubicBezTo>
                    <a:pt x="32" y="20"/>
                    <a:pt x="32" y="20"/>
                    <a:pt x="32" y="20"/>
                  </a:cubicBezTo>
                  <a:cubicBezTo>
                    <a:pt x="32" y="21"/>
                    <a:pt x="32" y="21"/>
                    <a:pt x="32" y="21"/>
                  </a:cubicBezTo>
                  <a:cubicBezTo>
                    <a:pt x="33" y="21"/>
                    <a:pt x="33" y="22"/>
                    <a:pt x="33" y="23"/>
                  </a:cubicBezTo>
                  <a:cubicBezTo>
                    <a:pt x="32" y="22"/>
                    <a:pt x="32" y="21"/>
                    <a:pt x="31" y="20"/>
                  </a:cubicBezTo>
                  <a:cubicBezTo>
                    <a:pt x="31" y="20"/>
                    <a:pt x="30" y="19"/>
                    <a:pt x="30" y="19"/>
                  </a:cubicBezTo>
                  <a:cubicBezTo>
                    <a:pt x="30" y="18"/>
                    <a:pt x="29" y="18"/>
                    <a:pt x="29" y="17"/>
                  </a:cubicBezTo>
                  <a:cubicBezTo>
                    <a:pt x="28" y="16"/>
                    <a:pt x="27" y="15"/>
                    <a:pt x="26" y="14"/>
                  </a:cubicBezTo>
                  <a:cubicBezTo>
                    <a:pt x="26" y="14"/>
                    <a:pt x="25" y="13"/>
                    <a:pt x="24" y="12"/>
                  </a:cubicBezTo>
                  <a:cubicBezTo>
                    <a:pt x="24" y="11"/>
                    <a:pt x="23" y="10"/>
                    <a:pt x="22" y="9"/>
                  </a:cubicBezTo>
                  <a:cubicBezTo>
                    <a:pt x="22" y="8"/>
                    <a:pt x="21" y="8"/>
                    <a:pt x="21" y="7"/>
                  </a:cubicBezTo>
                  <a:cubicBezTo>
                    <a:pt x="20" y="7"/>
                    <a:pt x="20" y="6"/>
                    <a:pt x="19" y="6"/>
                  </a:cubicBezTo>
                  <a:cubicBezTo>
                    <a:pt x="18" y="4"/>
                    <a:pt x="18" y="3"/>
                    <a:pt x="16" y="2"/>
                  </a:cubicBezTo>
                  <a:cubicBezTo>
                    <a:pt x="16" y="2"/>
                    <a:pt x="15" y="2"/>
                    <a:pt x="14" y="1"/>
                  </a:cubicBezTo>
                  <a:cubicBezTo>
                    <a:pt x="14" y="1"/>
                    <a:pt x="13" y="1"/>
                    <a:pt x="12" y="1"/>
                  </a:cubicBezTo>
                  <a:cubicBezTo>
                    <a:pt x="14" y="1"/>
                    <a:pt x="15" y="2"/>
                    <a:pt x="16" y="3"/>
                  </a:cubicBezTo>
                  <a:cubicBezTo>
                    <a:pt x="17" y="4"/>
                    <a:pt x="18" y="5"/>
                    <a:pt x="19" y="6"/>
                  </a:cubicBezTo>
                  <a:cubicBezTo>
                    <a:pt x="19" y="7"/>
                    <a:pt x="20" y="7"/>
                    <a:pt x="20" y="8"/>
                  </a:cubicBezTo>
                  <a:cubicBezTo>
                    <a:pt x="21" y="8"/>
                    <a:pt x="21" y="9"/>
                    <a:pt x="22" y="9"/>
                  </a:cubicBezTo>
                  <a:cubicBezTo>
                    <a:pt x="22" y="10"/>
                    <a:pt x="22" y="10"/>
                    <a:pt x="22" y="10"/>
                  </a:cubicBezTo>
                  <a:cubicBezTo>
                    <a:pt x="20" y="8"/>
                    <a:pt x="17" y="6"/>
                    <a:pt x="14" y="5"/>
                  </a:cubicBezTo>
                  <a:cubicBezTo>
                    <a:pt x="12" y="4"/>
                    <a:pt x="10" y="3"/>
                    <a:pt x="7" y="2"/>
                  </a:cubicBezTo>
                  <a:cubicBezTo>
                    <a:pt x="6" y="1"/>
                    <a:pt x="5" y="1"/>
                    <a:pt x="3" y="1"/>
                  </a:cubicBezTo>
                  <a:cubicBezTo>
                    <a:pt x="2" y="0"/>
                    <a:pt x="1" y="0"/>
                    <a:pt x="0" y="0"/>
                  </a:cubicBezTo>
                  <a:cubicBezTo>
                    <a:pt x="0" y="0"/>
                    <a:pt x="1" y="0"/>
                    <a:pt x="1" y="1"/>
                  </a:cubicBezTo>
                  <a:cubicBezTo>
                    <a:pt x="2" y="1"/>
                    <a:pt x="3" y="1"/>
                    <a:pt x="3" y="1"/>
                  </a:cubicBezTo>
                  <a:cubicBezTo>
                    <a:pt x="4" y="2"/>
                    <a:pt x="6" y="2"/>
                    <a:pt x="7" y="3"/>
                  </a:cubicBezTo>
                  <a:cubicBezTo>
                    <a:pt x="9" y="4"/>
                    <a:pt x="11" y="5"/>
                    <a:pt x="13" y="6"/>
                  </a:cubicBezTo>
                  <a:cubicBezTo>
                    <a:pt x="18" y="8"/>
                    <a:pt x="22" y="12"/>
                    <a:pt x="25" y="15"/>
                  </a:cubicBezTo>
                  <a:cubicBezTo>
                    <a:pt x="26" y="16"/>
                    <a:pt x="27" y="17"/>
                    <a:pt x="28" y="18"/>
                  </a:cubicBezTo>
                  <a:cubicBezTo>
                    <a:pt x="28" y="19"/>
                    <a:pt x="29" y="19"/>
                    <a:pt x="29" y="20"/>
                  </a:cubicBezTo>
                  <a:cubicBezTo>
                    <a:pt x="29" y="20"/>
                    <a:pt x="30" y="21"/>
                    <a:pt x="30" y="21"/>
                  </a:cubicBezTo>
                  <a:cubicBezTo>
                    <a:pt x="30" y="21"/>
                    <a:pt x="30" y="21"/>
                    <a:pt x="30" y="21"/>
                  </a:cubicBezTo>
                  <a:cubicBezTo>
                    <a:pt x="30" y="21"/>
                    <a:pt x="30" y="21"/>
                    <a:pt x="30" y="21"/>
                  </a:cubicBezTo>
                  <a:cubicBezTo>
                    <a:pt x="29" y="21"/>
                    <a:pt x="29" y="21"/>
                    <a:pt x="28" y="20"/>
                  </a:cubicBezTo>
                  <a:cubicBezTo>
                    <a:pt x="27" y="20"/>
                    <a:pt x="27" y="20"/>
                    <a:pt x="26" y="20"/>
                  </a:cubicBezTo>
                  <a:cubicBezTo>
                    <a:pt x="23" y="19"/>
                    <a:pt x="20" y="19"/>
                    <a:pt x="18" y="18"/>
                  </a:cubicBezTo>
                  <a:cubicBezTo>
                    <a:pt x="17" y="18"/>
                    <a:pt x="16" y="18"/>
                    <a:pt x="16" y="17"/>
                  </a:cubicBezTo>
                  <a:cubicBezTo>
                    <a:pt x="15" y="17"/>
                    <a:pt x="15" y="17"/>
                    <a:pt x="14" y="16"/>
                  </a:cubicBezTo>
                  <a:cubicBezTo>
                    <a:pt x="13" y="15"/>
                    <a:pt x="12" y="15"/>
                    <a:pt x="11" y="14"/>
                  </a:cubicBezTo>
                  <a:cubicBezTo>
                    <a:pt x="9" y="13"/>
                    <a:pt x="8" y="12"/>
                    <a:pt x="7" y="11"/>
                  </a:cubicBezTo>
                  <a:cubicBezTo>
                    <a:pt x="6" y="10"/>
                    <a:pt x="5" y="9"/>
                    <a:pt x="4" y="8"/>
                  </a:cubicBezTo>
                  <a:cubicBezTo>
                    <a:pt x="5" y="9"/>
                    <a:pt x="6" y="10"/>
                    <a:pt x="7" y="11"/>
                  </a:cubicBezTo>
                  <a:cubicBezTo>
                    <a:pt x="8" y="12"/>
                    <a:pt x="9" y="13"/>
                    <a:pt x="10" y="14"/>
                  </a:cubicBezTo>
                  <a:cubicBezTo>
                    <a:pt x="11" y="15"/>
                    <a:pt x="13" y="16"/>
                    <a:pt x="14" y="17"/>
                  </a:cubicBezTo>
                  <a:cubicBezTo>
                    <a:pt x="14" y="17"/>
                    <a:pt x="15" y="17"/>
                    <a:pt x="15" y="18"/>
                  </a:cubicBezTo>
                  <a:cubicBezTo>
                    <a:pt x="16" y="18"/>
                    <a:pt x="17" y="18"/>
                    <a:pt x="17" y="19"/>
                  </a:cubicBezTo>
                  <a:cubicBezTo>
                    <a:pt x="20" y="20"/>
                    <a:pt x="23" y="20"/>
                    <a:pt x="26" y="21"/>
                  </a:cubicBezTo>
                  <a:cubicBezTo>
                    <a:pt x="27" y="21"/>
                    <a:pt x="28" y="21"/>
                    <a:pt x="29" y="22"/>
                  </a:cubicBezTo>
                  <a:cubicBezTo>
                    <a:pt x="30" y="22"/>
                    <a:pt x="31" y="23"/>
                    <a:pt x="31" y="23"/>
                  </a:cubicBezTo>
                  <a:cubicBezTo>
                    <a:pt x="32" y="23"/>
                    <a:pt x="32" y="23"/>
                    <a:pt x="32" y="24"/>
                  </a:cubicBezTo>
                  <a:cubicBezTo>
                    <a:pt x="33" y="25"/>
                    <a:pt x="34" y="26"/>
                    <a:pt x="35" y="27"/>
                  </a:cubicBezTo>
                  <a:cubicBezTo>
                    <a:pt x="36" y="28"/>
                    <a:pt x="37" y="28"/>
                    <a:pt x="38" y="29"/>
                  </a:cubicBezTo>
                  <a:cubicBezTo>
                    <a:pt x="38" y="29"/>
                    <a:pt x="38" y="29"/>
                    <a:pt x="38" y="29"/>
                  </a:cubicBezTo>
                  <a:cubicBezTo>
                    <a:pt x="37" y="29"/>
                    <a:pt x="36" y="29"/>
                    <a:pt x="36" y="29"/>
                  </a:cubicBezTo>
                  <a:cubicBezTo>
                    <a:pt x="35" y="30"/>
                    <a:pt x="35" y="30"/>
                    <a:pt x="34" y="30"/>
                  </a:cubicBezTo>
                  <a:cubicBezTo>
                    <a:pt x="33" y="30"/>
                    <a:pt x="32" y="30"/>
                    <a:pt x="31" y="30"/>
                  </a:cubicBezTo>
                  <a:cubicBezTo>
                    <a:pt x="30" y="30"/>
                    <a:pt x="29" y="30"/>
                    <a:pt x="27" y="30"/>
                  </a:cubicBezTo>
                  <a:cubicBezTo>
                    <a:pt x="25" y="30"/>
                    <a:pt x="23" y="30"/>
                    <a:pt x="21" y="29"/>
                  </a:cubicBezTo>
                  <a:cubicBezTo>
                    <a:pt x="20" y="29"/>
                    <a:pt x="19" y="28"/>
                    <a:pt x="18" y="28"/>
                  </a:cubicBezTo>
                  <a:cubicBezTo>
                    <a:pt x="17" y="27"/>
                    <a:pt x="15" y="27"/>
                    <a:pt x="14" y="26"/>
                  </a:cubicBezTo>
                  <a:cubicBezTo>
                    <a:pt x="15" y="27"/>
                    <a:pt x="16" y="27"/>
                    <a:pt x="18" y="28"/>
                  </a:cubicBezTo>
                  <a:cubicBezTo>
                    <a:pt x="19" y="28"/>
                    <a:pt x="20" y="29"/>
                    <a:pt x="21" y="29"/>
                  </a:cubicBezTo>
                  <a:cubicBezTo>
                    <a:pt x="23" y="30"/>
                    <a:pt x="25" y="31"/>
                    <a:pt x="27" y="31"/>
                  </a:cubicBezTo>
                  <a:cubicBezTo>
                    <a:pt x="29" y="31"/>
                    <a:pt x="30" y="31"/>
                    <a:pt x="31" y="31"/>
                  </a:cubicBezTo>
                  <a:cubicBezTo>
                    <a:pt x="32" y="31"/>
                    <a:pt x="33" y="31"/>
                    <a:pt x="34" y="31"/>
                  </a:cubicBezTo>
                  <a:cubicBezTo>
                    <a:pt x="35" y="31"/>
                    <a:pt x="35" y="31"/>
                    <a:pt x="35" y="30"/>
                  </a:cubicBezTo>
                  <a:cubicBezTo>
                    <a:pt x="36" y="30"/>
                    <a:pt x="36" y="30"/>
                    <a:pt x="36" y="30"/>
                  </a:cubicBezTo>
                  <a:cubicBezTo>
                    <a:pt x="37" y="30"/>
                    <a:pt x="37" y="30"/>
                    <a:pt x="38" y="30"/>
                  </a:cubicBezTo>
                  <a:cubicBezTo>
                    <a:pt x="38" y="30"/>
                    <a:pt x="39" y="30"/>
                    <a:pt x="39" y="30"/>
                  </a:cubicBezTo>
                  <a:cubicBezTo>
                    <a:pt x="40" y="30"/>
                    <a:pt x="41" y="31"/>
                    <a:pt x="42" y="31"/>
                  </a:cubicBezTo>
                  <a:cubicBezTo>
                    <a:pt x="42" y="32"/>
                    <a:pt x="43" y="32"/>
                    <a:pt x="44" y="32"/>
                  </a:cubicBezTo>
                  <a:cubicBezTo>
                    <a:pt x="44" y="32"/>
                    <a:pt x="44" y="32"/>
                    <a:pt x="45" y="32"/>
                  </a:cubicBezTo>
                  <a:cubicBezTo>
                    <a:pt x="45" y="32"/>
                    <a:pt x="45" y="32"/>
                    <a:pt x="45" y="32"/>
                  </a:cubicBezTo>
                  <a:cubicBezTo>
                    <a:pt x="45" y="32"/>
                    <a:pt x="45" y="33"/>
                    <a:pt x="45" y="33"/>
                  </a:cubicBezTo>
                  <a:cubicBezTo>
                    <a:pt x="46" y="33"/>
                    <a:pt x="48" y="33"/>
                    <a:pt x="49" y="34"/>
                  </a:cubicBezTo>
                  <a:cubicBezTo>
                    <a:pt x="48" y="33"/>
                    <a:pt x="48" y="33"/>
                    <a:pt x="47" y="33"/>
                  </a:cubicBezTo>
                  <a:cubicBezTo>
                    <a:pt x="47" y="33"/>
                    <a:pt x="46" y="32"/>
                    <a:pt x="46" y="32"/>
                  </a:cubicBezTo>
                  <a:cubicBezTo>
                    <a:pt x="45" y="32"/>
                    <a:pt x="44" y="31"/>
                    <a:pt x="43" y="31"/>
                  </a:cubicBezTo>
                  <a:cubicBezTo>
                    <a:pt x="43" y="30"/>
                    <a:pt x="43" y="30"/>
                    <a:pt x="43" y="30"/>
                  </a:cubicBezTo>
                  <a:cubicBezTo>
                    <a:pt x="43" y="30"/>
                    <a:pt x="43" y="30"/>
                    <a:pt x="42" y="30"/>
                  </a:cubicBezTo>
                  <a:cubicBezTo>
                    <a:pt x="42" y="30"/>
                    <a:pt x="42" y="29"/>
                    <a:pt x="42" y="29"/>
                  </a:cubicBezTo>
                  <a:cubicBezTo>
                    <a:pt x="42" y="29"/>
                    <a:pt x="41" y="29"/>
                    <a:pt x="41" y="28"/>
                  </a:cubicBezTo>
                  <a:cubicBezTo>
                    <a:pt x="41" y="28"/>
                    <a:pt x="41" y="27"/>
                    <a:pt x="40" y="27"/>
                  </a:cubicBezTo>
                  <a:cubicBezTo>
                    <a:pt x="39" y="25"/>
                    <a:pt x="38" y="23"/>
                    <a:pt x="38" y="21"/>
                  </a:cubicBezTo>
                  <a:cubicBezTo>
                    <a:pt x="37" y="20"/>
                    <a:pt x="37" y="20"/>
                    <a:pt x="37" y="19"/>
                  </a:cubicBezTo>
                  <a:cubicBezTo>
                    <a:pt x="37" y="19"/>
                    <a:pt x="37" y="18"/>
                    <a:pt x="37" y="18"/>
                  </a:cubicBezTo>
                  <a:cubicBezTo>
                    <a:pt x="37" y="16"/>
                    <a:pt x="37" y="15"/>
                    <a:pt x="37" y="14"/>
                  </a:cubicBezTo>
                  <a:cubicBezTo>
                    <a:pt x="37" y="12"/>
                    <a:pt x="38" y="10"/>
                    <a:pt x="39" y="8"/>
                  </a:cubicBezTo>
                  <a:cubicBezTo>
                    <a:pt x="38" y="9"/>
                    <a:pt x="38" y="10"/>
                    <a:pt x="37" y="11"/>
                  </a:cubicBezTo>
                  <a:cubicBezTo>
                    <a:pt x="37" y="12"/>
                    <a:pt x="37" y="13"/>
                    <a:pt x="36" y="14"/>
                  </a:cubicBezTo>
                  <a:cubicBezTo>
                    <a:pt x="36" y="15"/>
                    <a:pt x="36" y="16"/>
                    <a:pt x="36" y="18"/>
                  </a:cubicBezTo>
                  <a:cubicBezTo>
                    <a:pt x="36" y="18"/>
                    <a:pt x="36" y="19"/>
                    <a:pt x="36" y="19"/>
                  </a:cubicBezTo>
                  <a:cubicBezTo>
                    <a:pt x="37" y="20"/>
                    <a:pt x="37" y="20"/>
                    <a:pt x="37" y="21"/>
                  </a:cubicBezTo>
                  <a:cubicBezTo>
                    <a:pt x="37" y="22"/>
                    <a:pt x="38" y="23"/>
                    <a:pt x="38" y="24"/>
                  </a:cubicBezTo>
                  <a:cubicBezTo>
                    <a:pt x="39" y="25"/>
                    <a:pt x="39" y="26"/>
                    <a:pt x="40" y="27"/>
                  </a:cubicBezTo>
                  <a:cubicBezTo>
                    <a:pt x="40" y="28"/>
                    <a:pt x="40" y="28"/>
                    <a:pt x="41" y="29"/>
                  </a:cubicBezTo>
                  <a:cubicBezTo>
                    <a:pt x="41" y="29"/>
                    <a:pt x="41" y="29"/>
                    <a:pt x="41" y="29"/>
                  </a:cubicBezTo>
                  <a:cubicBezTo>
                    <a:pt x="39" y="28"/>
                    <a:pt x="38" y="27"/>
                    <a:pt x="36" y="26"/>
                  </a:cubicBezTo>
                  <a:cubicBezTo>
                    <a:pt x="36" y="25"/>
                    <a:pt x="36" y="25"/>
                    <a:pt x="35" y="25"/>
                  </a:cubicBezTo>
                  <a:cubicBezTo>
                    <a:pt x="35" y="25"/>
                    <a:pt x="35" y="24"/>
                    <a:pt x="35" y="24"/>
                  </a:cubicBezTo>
                  <a:cubicBezTo>
                    <a:pt x="34" y="23"/>
                    <a:pt x="33" y="22"/>
                    <a:pt x="33" y="21"/>
                  </a:cubicBezTo>
                  <a:cubicBezTo>
                    <a:pt x="33" y="20"/>
                    <a:pt x="33" y="20"/>
                    <a:pt x="33" y="20"/>
                  </a:cubicBezTo>
                  <a:cubicBezTo>
                    <a:pt x="33" y="20"/>
                    <a:pt x="33" y="20"/>
                    <a:pt x="33" y="20"/>
                  </a:cubicBezTo>
                  <a:cubicBezTo>
                    <a:pt x="33" y="19"/>
                    <a:pt x="33" y="19"/>
                    <a:pt x="33" y="19"/>
                  </a:cubicBezTo>
                  <a:cubicBezTo>
                    <a:pt x="33" y="18"/>
                    <a:pt x="33" y="17"/>
                    <a:pt x="32" y="17"/>
                  </a:cubicBezTo>
                  <a:cubicBezTo>
                    <a:pt x="32" y="16"/>
                    <a:pt x="32" y="14"/>
                    <a:pt x="32" y="13"/>
                  </a:cubicBezTo>
                  <a:cubicBezTo>
                    <a:pt x="31" y="11"/>
                    <a:pt x="31" y="8"/>
                    <a:pt x="30" y="6"/>
                  </a:cubicBezTo>
                  <a:cubicBezTo>
                    <a:pt x="29" y="5"/>
                    <a:pt x="29" y="3"/>
                    <a:pt x="28" y="2"/>
                  </a:cubicBezTo>
                  <a:cubicBezTo>
                    <a:pt x="27" y="1"/>
                    <a:pt x="26" y="1"/>
                    <a:pt x="25" y="0"/>
                  </a:cubicBezTo>
                  <a:cubicBezTo>
                    <a:pt x="26" y="1"/>
                    <a:pt x="27" y="2"/>
                    <a:pt x="27" y="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614"/>
            <p:cNvSpPr>
              <a:spLocks/>
            </p:cNvSpPr>
            <p:nvPr/>
          </p:nvSpPr>
          <p:spPr bwMode="auto">
            <a:xfrm>
              <a:off x="8632806" y="4781577"/>
              <a:ext cx="109538" cy="60325"/>
            </a:xfrm>
            <a:custGeom>
              <a:avLst/>
              <a:gdLst>
                <a:gd name="T0" fmla="*/ 10 w 29"/>
                <a:gd name="T1" fmla="*/ 16 h 16"/>
                <a:gd name="T2" fmla="*/ 11 w 29"/>
                <a:gd name="T3" fmla="*/ 15 h 16"/>
                <a:gd name="T4" fmla="*/ 16 w 29"/>
                <a:gd name="T5" fmla="*/ 11 h 16"/>
                <a:gd name="T6" fmla="*/ 22 w 29"/>
                <a:gd name="T7" fmla="*/ 4 h 16"/>
                <a:gd name="T8" fmla="*/ 26 w 29"/>
                <a:gd name="T9" fmla="*/ 1 h 16"/>
                <a:gd name="T10" fmla="*/ 29 w 29"/>
                <a:gd name="T11" fmla="*/ 0 h 16"/>
                <a:gd name="T12" fmla="*/ 24 w 29"/>
                <a:gd name="T13" fmla="*/ 1 h 16"/>
                <a:gd name="T14" fmla="*/ 11 w 29"/>
                <a:gd name="T15" fmla="*/ 10 h 16"/>
                <a:gd name="T16" fmla="*/ 5 w 29"/>
                <a:gd name="T17" fmla="*/ 13 h 16"/>
                <a:gd name="T18" fmla="*/ 0 w 29"/>
                <a:gd name="T19" fmla="*/ 16 h 16"/>
                <a:gd name="T20" fmla="*/ 0 w 29"/>
                <a:gd name="T21" fmla="*/ 16 h 16"/>
                <a:gd name="T22" fmla="*/ 10 w 29"/>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6">
                  <a:moveTo>
                    <a:pt x="10" y="16"/>
                  </a:moveTo>
                  <a:cubicBezTo>
                    <a:pt x="10" y="16"/>
                    <a:pt x="11" y="15"/>
                    <a:pt x="11" y="15"/>
                  </a:cubicBezTo>
                  <a:cubicBezTo>
                    <a:pt x="13" y="14"/>
                    <a:pt x="15" y="13"/>
                    <a:pt x="16" y="11"/>
                  </a:cubicBezTo>
                  <a:cubicBezTo>
                    <a:pt x="18" y="9"/>
                    <a:pt x="20" y="7"/>
                    <a:pt x="22" y="4"/>
                  </a:cubicBezTo>
                  <a:cubicBezTo>
                    <a:pt x="23" y="3"/>
                    <a:pt x="24" y="2"/>
                    <a:pt x="26" y="1"/>
                  </a:cubicBezTo>
                  <a:cubicBezTo>
                    <a:pt x="27" y="1"/>
                    <a:pt x="28" y="0"/>
                    <a:pt x="29" y="0"/>
                  </a:cubicBezTo>
                  <a:cubicBezTo>
                    <a:pt x="27" y="0"/>
                    <a:pt x="25" y="1"/>
                    <a:pt x="24" y="1"/>
                  </a:cubicBezTo>
                  <a:cubicBezTo>
                    <a:pt x="19" y="3"/>
                    <a:pt x="15" y="7"/>
                    <a:pt x="11" y="10"/>
                  </a:cubicBezTo>
                  <a:cubicBezTo>
                    <a:pt x="9" y="11"/>
                    <a:pt x="7" y="12"/>
                    <a:pt x="5" y="13"/>
                  </a:cubicBezTo>
                  <a:cubicBezTo>
                    <a:pt x="3" y="14"/>
                    <a:pt x="2" y="15"/>
                    <a:pt x="0" y="16"/>
                  </a:cubicBezTo>
                  <a:cubicBezTo>
                    <a:pt x="0" y="16"/>
                    <a:pt x="0" y="16"/>
                    <a:pt x="0" y="16"/>
                  </a:cubicBezTo>
                  <a:cubicBezTo>
                    <a:pt x="3" y="15"/>
                    <a:pt x="7" y="16"/>
                    <a:pt x="10"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617"/>
            <p:cNvSpPr>
              <a:spLocks/>
            </p:cNvSpPr>
            <p:nvPr/>
          </p:nvSpPr>
          <p:spPr bwMode="auto">
            <a:xfrm>
              <a:off x="8647094" y="4792690"/>
              <a:ext cx="49213" cy="30163"/>
            </a:xfrm>
            <a:custGeom>
              <a:avLst/>
              <a:gdLst>
                <a:gd name="T0" fmla="*/ 7 w 13"/>
                <a:gd name="T1" fmla="*/ 6 h 8"/>
                <a:gd name="T2" fmla="*/ 13 w 13"/>
                <a:gd name="T3" fmla="*/ 2 h 8"/>
                <a:gd name="T4" fmla="*/ 10 w 13"/>
                <a:gd name="T5" fmla="*/ 3 h 8"/>
                <a:gd name="T6" fmla="*/ 6 w 13"/>
                <a:gd name="T7" fmla="*/ 1 h 8"/>
                <a:gd name="T8" fmla="*/ 4 w 13"/>
                <a:gd name="T9" fmla="*/ 0 h 8"/>
                <a:gd name="T10" fmla="*/ 0 w 13"/>
                <a:gd name="T11" fmla="*/ 7 h 8"/>
                <a:gd name="T12" fmla="*/ 7 w 13"/>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7" y="6"/>
                  </a:moveTo>
                  <a:cubicBezTo>
                    <a:pt x="9" y="5"/>
                    <a:pt x="11" y="3"/>
                    <a:pt x="13" y="2"/>
                  </a:cubicBezTo>
                  <a:cubicBezTo>
                    <a:pt x="12" y="2"/>
                    <a:pt x="11" y="3"/>
                    <a:pt x="10" y="3"/>
                  </a:cubicBezTo>
                  <a:cubicBezTo>
                    <a:pt x="8" y="3"/>
                    <a:pt x="7" y="2"/>
                    <a:pt x="6" y="1"/>
                  </a:cubicBezTo>
                  <a:cubicBezTo>
                    <a:pt x="5" y="1"/>
                    <a:pt x="4" y="0"/>
                    <a:pt x="4" y="0"/>
                  </a:cubicBezTo>
                  <a:cubicBezTo>
                    <a:pt x="2" y="2"/>
                    <a:pt x="1" y="5"/>
                    <a:pt x="0" y="7"/>
                  </a:cubicBezTo>
                  <a:cubicBezTo>
                    <a:pt x="2" y="8"/>
                    <a:pt x="5" y="6"/>
                    <a:pt x="7"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619"/>
            <p:cNvSpPr>
              <a:spLocks noEditPoints="1"/>
            </p:cNvSpPr>
            <p:nvPr/>
          </p:nvSpPr>
          <p:spPr bwMode="auto">
            <a:xfrm>
              <a:off x="8635981" y="4770465"/>
              <a:ext cx="109538" cy="66675"/>
            </a:xfrm>
            <a:custGeom>
              <a:avLst/>
              <a:gdLst>
                <a:gd name="T0" fmla="*/ 17 w 29"/>
                <a:gd name="T1" fmla="*/ 5 h 18"/>
                <a:gd name="T2" fmla="*/ 20 w 29"/>
                <a:gd name="T3" fmla="*/ 4 h 18"/>
                <a:gd name="T4" fmla="*/ 17 w 29"/>
                <a:gd name="T5" fmla="*/ 6 h 18"/>
                <a:gd name="T6" fmla="*/ 15 w 29"/>
                <a:gd name="T7" fmla="*/ 8 h 18"/>
                <a:gd name="T8" fmla="*/ 13 w 29"/>
                <a:gd name="T9" fmla="*/ 9 h 18"/>
                <a:gd name="T10" fmla="*/ 10 w 29"/>
                <a:gd name="T11" fmla="*/ 8 h 18"/>
                <a:gd name="T12" fmla="*/ 10 w 29"/>
                <a:gd name="T13" fmla="*/ 8 h 18"/>
                <a:gd name="T14" fmla="*/ 8 w 29"/>
                <a:gd name="T15" fmla="*/ 7 h 18"/>
                <a:gd name="T16" fmla="*/ 9 w 29"/>
                <a:gd name="T17" fmla="*/ 8 h 18"/>
                <a:gd name="T18" fmla="*/ 10 w 29"/>
                <a:gd name="T19" fmla="*/ 8 h 18"/>
                <a:gd name="T20" fmla="*/ 11 w 29"/>
                <a:gd name="T21" fmla="*/ 9 h 18"/>
                <a:gd name="T22" fmla="*/ 13 w 29"/>
                <a:gd name="T23" fmla="*/ 9 h 18"/>
                <a:gd name="T24" fmla="*/ 12 w 29"/>
                <a:gd name="T25" fmla="*/ 10 h 18"/>
                <a:gd name="T26" fmla="*/ 9 w 29"/>
                <a:gd name="T27" fmla="*/ 12 h 18"/>
                <a:gd name="T28" fmla="*/ 6 w 29"/>
                <a:gd name="T29" fmla="*/ 13 h 18"/>
                <a:gd name="T30" fmla="*/ 4 w 29"/>
                <a:gd name="T31" fmla="*/ 13 h 18"/>
                <a:gd name="T32" fmla="*/ 9 w 29"/>
                <a:gd name="T33" fmla="*/ 12 h 18"/>
                <a:gd name="T34" fmla="*/ 9 w 29"/>
                <a:gd name="T35" fmla="*/ 13 h 18"/>
                <a:gd name="T36" fmla="*/ 4 w 29"/>
                <a:gd name="T37" fmla="*/ 16 h 18"/>
                <a:gd name="T38" fmla="*/ 8 w 29"/>
                <a:gd name="T39" fmla="*/ 15 h 18"/>
                <a:gd name="T40" fmla="*/ 11 w 29"/>
                <a:gd name="T41" fmla="*/ 12 h 18"/>
                <a:gd name="T42" fmla="*/ 17 w 29"/>
                <a:gd name="T43" fmla="*/ 7 h 18"/>
                <a:gd name="T44" fmla="*/ 21 w 29"/>
                <a:gd name="T45" fmla="*/ 5 h 18"/>
                <a:gd name="T46" fmla="*/ 24 w 29"/>
                <a:gd name="T47" fmla="*/ 4 h 18"/>
                <a:gd name="T48" fmla="*/ 21 w 29"/>
                <a:gd name="T49" fmla="*/ 7 h 18"/>
                <a:gd name="T50" fmla="*/ 18 w 29"/>
                <a:gd name="T51" fmla="*/ 10 h 18"/>
                <a:gd name="T52" fmla="*/ 15 w 29"/>
                <a:gd name="T53" fmla="*/ 15 h 18"/>
                <a:gd name="T54" fmla="*/ 10 w 29"/>
                <a:gd name="T55" fmla="*/ 18 h 18"/>
                <a:gd name="T56" fmla="*/ 17 w 29"/>
                <a:gd name="T57" fmla="*/ 13 h 18"/>
                <a:gd name="T58" fmla="*/ 20 w 29"/>
                <a:gd name="T59" fmla="*/ 8 h 18"/>
                <a:gd name="T60" fmla="*/ 23 w 29"/>
                <a:gd name="T61" fmla="*/ 6 h 18"/>
                <a:gd name="T62" fmla="*/ 26 w 29"/>
                <a:gd name="T63" fmla="*/ 4 h 18"/>
                <a:gd name="T64" fmla="*/ 27 w 29"/>
                <a:gd name="T65" fmla="*/ 4 h 18"/>
                <a:gd name="T66" fmla="*/ 25 w 29"/>
                <a:gd name="T67" fmla="*/ 8 h 18"/>
                <a:gd name="T68" fmla="*/ 23 w 29"/>
                <a:gd name="T69" fmla="*/ 14 h 18"/>
                <a:gd name="T70" fmla="*/ 20 w 29"/>
                <a:gd name="T71" fmla="*/ 17 h 18"/>
                <a:gd name="T72" fmla="*/ 24 w 29"/>
                <a:gd name="T73" fmla="*/ 12 h 18"/>
                <a:gd name="T74" fmla="*/ 25 w 29"/>
                <a:gd name="T75" fmla="*/ 11 h 18"/>
                <a:gd name="T76" fmla="*/ 26 w 29"/>
                <a:gd name="T77" fmla="*/ 7 h 18"/>
                <a:gd name="T78" fmla="*/ 28 w 29"/>
                <a:gd name="T79" fmla="*/ 3 h 18"/>
                <a:gd name="T80" fmla="*/ 29 w 29"/>
                <a:gd name="T81" fmla="*/ 2 h 18"/>
                <a:gd name="T82" fmla="*/ 26 w 29"/>
                <a:gd name="T83" fmla="*/ 3 h 18"/>
                <a:gd name="T84" fmla="*/ 25 w 29"/>
                <a:gd name="T85" fmla="*/ 3 h 18"/>
                <a:gd name="T86" fmla="*/ 24 w 29"/>
                <a:gd name="T87" fmla="*/ 2 h 18"/>
                <a:gd name="T88" fmla="*/ 23 w 29"/>
                <a:gd name="T89" fmla="*/ 2 h 18"/>
                <a:gd name="T90" fmla="*/ 20 w 29"/>
                <a:gd name="T91" fmla="*/ 1 h 18"/>
                <a:gd name="T92" fmla="*/ 18 w 29"/>
                <a:gd name="T93" fmla="*/ 0 h 18"/>
                <a:gd name="T94" fmla="*/ 20 w 29"/>
                <a:gd name="T95" fmla="*/ 1 h 18"/>
                <a:gd name="T96" fmla="*/ 23 w 29"/>
                <a:gd name="T97" fmla="*/ 2 h 18"/>
                <a:gd name="T98" fmla="*/ 23 w 29"/>
                <a:gd name="T99" fmla="*/ 3 h 18"/>
                <a:gd name="T100" fmla="*/ 24 w 29"/>
                <a:gd name="T101" fmla="*/ 3 h 18"/>
                <a:gd name="T102" fmla="*/ 21 w 29"/>
                <a:gd name="T103" fmla="*/ 4 h 18"/>
                <a:gd name="T104" fmla="*/ 16 w 29"/>
                <a:gd name="T105" fmla="*/ 4 h 18"/>
                <a:gd name="T106" fmla="*/ 14 w 29"/>
                <a:gd name="T107" fmla="*/ 4 h 18"/>
                <a:gd name="T108" fmla="*/ 11 w 29"/>
                <a:gd name="T109" fmla="*/ 3 h 18"/>
                <a:gd name="T110" fmla="*/ 16 w 29"/>
                <a:gd name="T111" fmla="*/ 5 h 18"/>
                <a:gd name="T112" fmla="*/ 13 w 29"/>
                <a:gd name="T113" fmla="*/ 9 h 18"/>
                <a:gd name="T114" fmla="*/ 13 w 29"/>
                <a:gd name="T11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18">
                  <a:moveTo>
                    <a:pt x="16" y="5"/>
                  </a:moveTo>
                  <a:cubicBezTo>
                    <a:pt x="16" y="5"/>
                    <a:pt x="16" y="5"/>
                    <a:pt x="17" y="5"/>
                  </a:cubicBezTo>
                  <a:cubicBezTo>
                    <a:pt x="17" y="5"/>
                    <a:pt x="17" y="5"/>
                    <a:pt x="17" y="5"/>
                  </a:cubicBezTo>
                  <a:cubicBezTo>
                    <a:pt x="18" y="5"/>
                    <a:pt x="19" y="4"/>
                    <a:pt x="20" y="4"/>
                  </a:cubicBezTo>
                  <a:cubicBezTo>
                    <a:pt x="20" y="5"/>
                    <a:pt x="19" y="5"/>
                    <a:pt x="19" y="5"/>
                  </a:cubicBezTo>
                  <a:cubicBezTo>
                    <a:pt x="18" y="5"/>
                    <a:pt x="17" y="6"/>
                    <a:pt x="17" y="6"/>
                  </a:cubicBezTo>
                  <a:cubicBezTo>
                    <a:pt x="16" y="7"/>
                    <a:pt x="16" y="7"/>
                    <a:pt x="15" y="8"/>
                  </a:cubicBezTo>
                  <a:cubicBezTo>
                    <a:pt x="15" y="8"/>
                    <a:pt x="15" y="8"/>
                    <a:pt x="15" y="8"/>
                  </a:cubicBezTo>
                  <a:cubicBezTo>
                    <a:pt x="15" y="8"/>
                    <a:pt x="14" y="8"/>
                    <a:pt x="14" y="8"/>
                  </a:cubicBezTo>
                  <a:cubicBezTo>
                    <a:pt x="14" y="9"/>
                    <a:pt x="13" y="9"/>
                    <a:pt x="13" y="9"/>
                  </a:cubicBezTo>
                  <a:cubicBezTo>
                    <a:pt x="12" y="9"/>
                    <a:pt x="12" y="9"/>
                    <a:pt x="12" y="9"/>
                  </a:cubicBezTo>
                  <a:cubicBezTo>
                    <a:pt x="11" y="8"/>
                    <a:pt x="11" y="8"/>
                    <a:pt x="10" y="8"/>
                  </a:cubicBezTo>
                  <a:cubicBezTo>
                    <a:pt x="10" y="8"/>
                    <a:pt x="10" y="8"/>
                    <a:pt x="10" y="8"/>
                  </a:cubicBezTo>
                  <a:cubicBezTo>
                    <a:pt x="10" y="8"/>
                    <a:pt x="10" y="8"/>
                    <a:pt x="10" y="8"/>
                  </a:cubicBezTo>
                  <a:cubicBezTo>
                    <a:pt x="10" y="8"/>
                    <a:pt x="9" y="8"/>
                    <a:pt x="9" y="8"/>
                  </a:cubicBezTo>
                  <a:cubicBezTo>
                    <a:pt x="9" y="7"/>
                    <a:pt x="9" y="7"/>
                    <a:pt x="8" y="7"/>
                  </a:cubicBezTo>
                  <a:cubicBezTo>
                    <a:pt x="8" y="7"/>
                    <a:pt x="8" y="6"/>
                    <a:pt x="7" y="6"/>
                  </a:cubicBezTo>
                  <a:cubicBezTo>
                    <a:pt x="8" y="7"/>
                    <a:pt x="8" y="7"/>
                    <a:pt x="9" y="8"/>
                  </a:cubicBezTo>
                  <a:cubicBezTo>
                    <a:pt x="9" y="8"/>
                    <a:pt x="10" y="8"/>
                    <a:pt x="10" y="8"/>
                  </a:cubicBezTo>
                  <a:cubicBezTo>
                    <a:pt x="10" y="8"/>
                    <a:pt x="10" y="8"/>
                    <a:pt x="10" y="8"/>
                  </a:cubicBezTo>
                  <a:cubicBezTo>
                    <a:pt x="10" y="9"/>
                    <a:pt x="10" y="9"/>
                    <a:pt x="10" y="9"/>
                  </a:cubicBezTo>
                  <a:cubicBezTo>
                    <a:pt x="11" y="9"/>
                    <a:pt x="11" y="9"/>
                    <a:pt x="11" y="9"/>
                  </a:cubicBezTo>
                  <a:cubicBezTo>
                    <a:pt x="12" y="9"/>
                    <a:pt x="12" y="9"/>
                    <a:pt x="13" y="9"/>
                  </a:cubicBezTo>
                  <a:cubicBezTo>
                    <a:pt x="13" y="9"/>
                    <a:pt x="13" y="9"/>
                    <a:pt x="13" y="9"/>
                  </a:cubicBezTo>
                  <a:cubicBezTo>
                    <a:pt x="13" y="9"/>
                    <a:pt x="13" y="10"/>
                    <a:pt x="13" y="10"/>
                  </a:cubicBezTo>
                  <a:cubicBezTo>
                    <a:pt x="13" y="10"/>
                    <a:pt x="12" y="10"/>
                    <a:pt x="12" y="10"/>
                  </a:cubicBezTo>
                  <a:cubicBezTo>
                    <a:pt x="12" y="10"/>
                    <a:pt x="11" y="11"/>
                    <a:pt x="11" y="11"/>
                  </a:cubicBezTo>
                  <a:cubicBezTo>
                    <a:pt x="10" y="11"/>
                    <a:pt x="10" y="12"/>
                    <a:pt x="9" y="12"/>
                  </a:cubicBezTo>
                  <a:cubicBezTo>
                    <a:pt x="8" y="12"/>
                    <a:pt x="8" y="12"/>
                    <a:pt x="8" y="12"/>
                  </a:cubicBezTo>
                  <a:cubicBezTo>
                    <a:pt x="7" y="13"/>
                    <a:pt x="7" y="13"/>
                    <a:pt x="6" y="13"/>
                  </a:cubicBezTo>
                  <a:cubicBezTo>
                    <a:pt x="6" y="13"/>
                    <a:pt x="5" y="13"/>
                    <a:pt x="5" y="13"/>
                  </a:cubicBezTo>
                  <a:cubicBezTo>
                    <a:pt x="5" y="13"/>
                    <a:pt x="4" y="13"/>
                    <a:pt x="4" y="13"/>
                  </a:cubicBezTo>
                  <a:cubicBezTo>
                    <a:pt x="5" y="13"/>
                    <a:pt x="5" y="13"/>
                    <a:pt x="6" y="13"/>
                  </a:cubicBezTo>
                  <a:cubicBezTo>
                    <a:pt x="7" y="13"/>
                    <a:pt x="8" y="13"/>
                    <a:pt x="9" y="12"/>
                  </a:cubicBezTo>
                  <a:cubicBezTo>
                    <a:pt x="9" y="12"/>
                    <a:pt x="10" y="12"/>
                    <a:pt x="10" y="12"/>
                  </a:cubicBezTo>
                  <a:cubicBezTo>
                    <a:pt x="10" y="12"/>
                    <a:pt x="10" y="13"/>
                    <a:pt x="9" y="13"/>
                  </a:cubicBezTo>
                  <a:cubicBezTo>
                    <a:pt x="9" y="13"/>
                    <a:pt x="8" y="14"/>
                    <a:pt x="7" y="14"/>
                  </a:cubicBezTo>
                  <a:cubicBezTo>
                    <a:pt x="6" y="15"/>
                    <a:pt x="5" y="16"/>
                    <a:pt x="4" y="16"/>
                  </a:cubicBezTo>
                  <a:cubicBezTo>
                    <a:pt x="3" y="17"/>
                    <a:pt x="1" y="17"/>
                    <a:pt x="0" y="18"/>
                  </a:cubicBezTo>
                  <a:cubicBezTo>
                    <a:pt x="3" y="17"/>
                    <a:pt x="5" y="16"/>
                    <a:pt x="8" y="15"/>
                  </a:cubicBezTo>
                  <a:cubicBezTo>
                    <a:pt x="8" y="14"/>
                    <a:pt x="9" y="14"/>
                    <a:pt x="9" y="13"/>
                  </a:cubicBezTo>
                  <a:cubicBezTo>
                    <a:pt x="10" y="13"/>
                    <a:pt x="10" y="13"/>
                    <a:pt x="11" y="12"/>
                  </a:cubicBezTo>
                  <a:cubicBezTo>
                    <a:pt x="12" y="11"/>
                    <a:pt x="13" y="10"/>
                    <a:pt x="14" y="10"/>
                  </a:cubicBezTo>
                  <a:cubicBezTo>
                    <a:pt x="15" y="9"/>
                    <a:pt x="16" y="8"/>
                    <a:pt x="17" y="7"/>
                  </a:cubicBezTo>
                  <a:cubicBezTo>
                    <a:pt x="18" y="7"/>
                    <a:pt x="18" y="6"/>
                    <a:pt x="19" y="6"/>
                  </a:cubicBezTo>
                  <a:cubicBezTo>
                    <a:pt x="20" y="6"/>
                    <a:pt x="20" y="5"/>
                    <a:pt x="21" y="5"/>
                  </a:cubicBezTo>
                  <a:cubicBezTo>
                    <a:pt x="22" y="5"/>
                    <a:pt x="22" y="5"/>
                    <a:pt x="23" y="5"/>
                  </a:cubicBezTo>
                  <a:cubicBezTo>
                    <a:pt x="23" y="5"/>
                    <a:pt x="24" y="4"/>
                    <a:pt x="24" y="4"/>
                  </a:cubicBezTo>
                  <a:cubicBezTo>
                    <a:pt x="24" y="5"/>
                    <a:pt x="23" y="5"/>
                    <a:pt x="22" y="6"/>
                  </a:cubicBezTo>
                  <a:cubicBezTo>
                    <a:pt x="22" y="6"/>
                    <a:pt x="22" y="6"/>
                    <a:pt x="21" y="7"/>
                  </a:cubicBezTo>
                  <a:cubicBezTo>
                    <a:pt x="21" y="7"/>
                    <a:pt x="20" y="7"/>
                    <a:pt x="20" y="8"/>
                  </a:cubicBezTo>
                  <a:cubicBezTo>
                    <a:pt x="19" y="8"/>
                    <a:pt x="19" y="9"/>
                    <a:pt x="18" y="10"/>
                  </a:cubicBezTo>
                  <a:cubicBezTo>
                    <a:pt x="18" y="11"/>
                    <a:pt x="17" y="12"/>
                    <a:pt x="17" y="12"/>
                  </a:cubicBezTo>
                  <a:cubicBezTo>
                    <a:pt x="16" y="13"/>
                    <a:pt x="15" y="14"/>
                    <a:pt x="15" y="15"/>
                  </a:cubicBezTo>
                  <a:cubicBezTo>
                    <a:pt x="14" y="15"/>
                    <a:pt x="13" y="16"/>
                    <a:pt x="12" y="17"/>
                  </a:cubicBezTo>
                  <a:cubicBezTo>
                    <a:pt x="12" y="17"/>
                    <a:pt x="11" y="18"/>
                    <a:pt x="10" y="18"/>
                  </a:cubicBezTo>
                  <a:cubicBezTo>
                    <a:pt x="12" y="17"/>
                    <a:pt x="13" y="16"/>
                    <a:pt x="15" y="15"/>
                  </a:cubicBezTo>
                  <a:cubicBezTo>
                    <a:pt x="16" y="14"/>
                    <a:pt x="16" y="13"/>
                    <a:pt x="17" y="13"/>
                  </a:cubicBezTo>
                  <a:cubicBezTo>
                    <a:pt x="18" y="12"/>
                    <a:pt x="18" y="11"/>
                    <a:pt x="19" y="10"/>
                  </a:cubicBezTo>
                  <a:cubicBezTo>
                    <a:pt x="19" y="10"/>
                    <a:pt x="20" y="9"/>
                    <a:pt x="20" y="8"/>
                  </a:cubicBezTo>
                  <a:cubicBezTo>
                    <a:pt x="21" y="8"/>
                    <a:pt x="21" y="7"/>
                    <a:pt x="22" y="7"/>
                  </a:cubicBezTo>
                  <a:cubicBezTo>
                    <a:pt x="22" y="7"/>
                    <a:pt x="22" y="6"/>
                    <a:pt x="23" y="6"/>
                  </a:cubicBezTo>
                  <a:cubicBezTo>
                    <a:pt x="24" y="6"/>
                    <a:pt x="24" y="5"/>
                    <a:pt x="25" y="5"/>
                  </a:cubicBezTo>
                  <a:cubicBezTo>
                    <a:pt x="26" y="4"/>
                    <a:pt x="26" y="4"/>
                    <a:pt x="26" y="4"/>
                  </a:cubicBezTo>
                  <a:cubicBezTo>
                    <a:pt x="27" y="4"/>
                    <a:pt x="27" y="4"/>
                    <a:pt x="27" y="4"/>
                  </a:cubicBezTo>
                  <a:cubicBezTo>
                    <a:pt x="27" y="4"/>
                    <a:pt x="27" y="4"/>
                    <a:pt x="27" y="4"/>
                  </a:cubicBezTo>
                  <a:cubicBezTo>
                    <a:pt x="26" y="4"/>
                    <a:pt x="26" y="5"/>
                    <a:pt x="26" y="6"/>
                  </a:cubicBezTo>
                  <a:cubicBezTo>
                    <a:pt x="26" y="7"/>
                    <a:pt x="25" y="8"/>
                    <a:pt x="25" y="8"/>
                  </a:cubicBezTo>
                  <a:cubicBezTo>
                    <a:pt x="25" y="9"/>
                    <a:pt x="25" y="10"/>
                    <a:pt x="25" y="10"/>
                  </a:cubicBezTo>
                  <a:cubicBezTo>
                    <a:pt x="24" y="12"/>
                    <a:pt x="24" y="13"/>
                    <a:pt x="23" y="14"/>
                  </a:cubicBezTo>
                  <a:cubicBezTo>
                    <a:pt x="23" y="15"/>
                    <a:pt x="22" y="15"/>
                    <a:pt x="22" y="16"/>
                  </a:cubicBezTo>
                  <a:cubicBezTo>
                    <a:pt x="21" y="16"/>
                    <a:pt x="21" y="17"/>
                    <a:pt x="20" y="17"/>
                  </a:cubicBezTo>
                  <a:cubicBezTo>
                    <a:pt x="22" y="16"/>
                    <a:pt x="23" y="15"/>
                    <a:pt x="23" y="14"/>
                  </a:cubicBezTo>
                  <a:cubicBezTo>
                    <a:pt x="24" y="14"/>
                    <a:pt x="24" y="13"/>
                    <a:pt x="24" y="12"/>
                  </a:cubicBezTo>
                  <a:cubicBezTo>
                    <a:pt x="25" y="12"/>
                    <a:pt x="25" y="12"/>
                    <a:pt x="25" y="12"/>
                  </a:cubicBezTo>
                  <a:cubicBezTo>
                    <a:pt x="25" y="11"/>
                    <a:pt x="25" y="11"/>
                    <a:pt x="25" y="11"/>
                  </a:cubicBezTo>
                  <a:cubicBezTo>
                    <a:pt x="25" y="11"/>
                    <a:pt x="25" y="11"/>
                    <a:pt x="25" y="10"/>
                  </a:cubicBezTo>
                  <a:cubicBezTo>
                    <a:pt x="25" y="9"/>
                    <a:pt x="26" y="8"/>
                    <a:pt x="26" y="7"/>
                  </a:cubicBezTo>
                  <a:cubicBezTo>
                    <a:pt x="27" y="6"/>
                    <a:pt x="27" y="5"/>
                    <a:pt x="27" y="5"/>
                  </a:cubicBezTo>
                  <a:cubicBezTo>
                    <a:pt x="27" y="4"/>
                    <a:pt x="28" y="4"/>
                    <a:pt x="28" y="3"/>
                  </a:cubicBezTo>
                  <a:cubicBezTo>
                    <a:pt x="28" y="3"/>
                    <a:pt x="28" y="3"/>
                    <a:pt x="29" y="3"/>
                  </a:cubicBezTo>
                  <a:cubicBezTo>
                    <a:pt x="29" y="3"/>
                    <a:pt x="29" y="2"/>
                    <a:pt x="29" y="2"/>
                  </a:cubicBezTo>
                  <a:cubicBezTo>
                    <a:pt x="29" y="2"/>
                    <a:pt x="29" y="2"/>
                    <a:pt x="28" y="2"/>
                  </a:cubicBezTo>
                  <a:cubicBezTo>
                    <a:pt x="28" y="2"/>
                    <a:pt x="27" y="2"/>
                    <a:pt x="26" y="3"/>
                  </a:cubicBezTo>
                  <a:cubicBezTo>
                    <a:pt x="26" y="3"/>
                    <a:pt x="26" y="3"/>
                    <a:pt x="25" y="3"/>
                  </a:cubicBezTo>
                  <a:cubicBezTo>
                    <a:pt x="25" y="3"/>
                    <a:pt x="25" y="3"/>
                    <a:pt x="25" y="3"/>
                  </a:cubicBezTo>
                  <a:cubicBezTo>
                    <a:pt x="25" y="3"/>
                    <a:pt x="24" y="3"/>
                    <a:pt x="24" y="2"/>
                  </a:cubicBezTo>
                  <a:cubicBezTo>
                    <a:pt x="24" y="2"/>
                    <a:pt x="24" y="2"/>
                    <a:pt x="24" y="2"/>
                  </a:cubicBezTo>
                  <a:cubicBezTo>
                    <a:pt x="24" y="2"/>
                    <a:pt x="24" y="2"/>
                    <a:pt x="24" y="2"/>
                  </a:cubicBezTo>
                  <a:cubicBezTo>
                    <a:pt x="24" y="2"/>
                    <a:pt x="23" y="2"/>
                    <a:pt x="23" y="2"/>
                  </a:cubicBezTo>
                  <a:cubicBezTo>
                    <a:pt x="23" y="2"/>
                    <a:pt x="23" y="1"/>
                    <a:pt x="22" y="1"/>
                  </a:cubicBezTo>
                  <a:cubicBezTo>
                    <a:pt x="22" y="1"/>
                    <a:pt x="21" y="1"/>
                    <a:pt x="20" y="1"/>
                  </a:cubicBezTo>
                  <a:cubicBezTo>
                    <a:pt x="20" y="1"/>
                    <a:pt x="20" y="1"/>
                    <a:pt x="19" y="0"/>
                  </a:cubicBezTo>
                  <a:cubicBezTo>
                    <a:pt x="19" y="0"/>
                    <a:pt x="19" y="0"/>
                    <a:pt x="18" y="0"/>
                  </a:cubicBezTo>
                  <a:cubicBezTo>
                    <a:pt x="19" y="0"/>
                    <a:pt x="19" y="1"/>
                    <a:pt x="19" y="1"/>
                  </a:cubicBezTo>
                  <a:cubicBezTo>
                    <a:pt x="20" y="1"/>
                    <a:pt x="20" y="1"/>
                    <a:pt x="20" y="1"/>
                  </a:cubicBezTo>
                  <a:cubicBezTo>
                    <a:pt x="21" y="1"/>
                    <a:pt x="22" y="2"/>
                    <a:pt x="22" y="2"/>
                  </a:cubicBezTo>
                  <a:cubicBezTo>
                    <a:pt x="22" y="2"/>
                    <a:pt x="23" y="2"/>
                    <a:pt x="23" y="2"/>
                  </a:cubicBezTo>
                  <a:cubicBezTo>
                    <a:pt x="23" y="2"/>
                    <a:pt x="23" y="2"/>
                    <a:pt x="23" y="2"/>
                  </a:cubicBezTo>
                  <a:cubicBezTo>
                    <a:pt x="23" y="3"/>
                    <a:pt x="23" y="3"/>
                    <a:pt x="23" y="3"/>
                  </a:cubicBezTo>
                  <a:cubicBezTo>
                    <a:pt x="24" y="3"/>
                    <a:pt x="24" y="3"/>
                    <a:pt x="24" y="3"/>
                  </a:cubicBezTo>
                  <a:cubicBezTo>
                    <a:pt x="24" y="3"/>
                    <a:pt x="24" y="3"/>
                    <a:pt x="24" y="3"/>
                  </a:cubicBezTo>
                  <a:cubicBezTo>
                    <a:pt x="24" y="3"/>
                    <a:pt x="24" y="3"/>
                    <a:pt x="24" y="3"/>
                  </a:cubicBezTo>
                  <a:cubicBezTo>
                    <a:pt x="21" y="4"/>
                    <a:pt x="21" y="4"/>
                    <a:pt x="21" y="4"/>
                  </a:cubicBezTo>
                  <a:cubicBezTo>
                    <a:pt x="20" y="4"/>
                    <a:pt x="18" y="4"/>
                    <a:pt x="17" y="4"/>
                  </a:cubicBezTo>
                  <a:cubicBezTo>
                    <a:pt x="16" y="4"/>
                    <a:pt x="16" y="4"/>
                    <a:pt x="16" y="4"/>
                  </a:cubicBezTo>
                  <a:cubicBezTo>
                    <a:pt x="16" y="4"/>
                    <a:pt x="16" y="4"/>
                    <a:pt x="16" y="4"/>
                  </a:cubicBezTo>
                  <a:cubicBezTo>
                    <a:pt x="15" y="4"/>
                    <a:pt x="15" y="4"/>
                    <a:pt x="14" y="4"/>
                  </a:cubicBezTo>
                  <a:cubicBezTo>
                    <a:pt x="14" y="4"/>
                    <a:pt x="13" y="4"/>
                    <a:pt x="12" y="4"/>
                  </a:cubicBezTo>
                  <a:cubicBezTo>
                    <a:pt x="12" y="4"/>
                    <a:pt x="11" y="3"/>
                    <a:pt x="11" y="3"/>
                  </a:cubicBezTo>
                  <a:cubicBezTo>
                    <a:pt x="12" y="4"/>
                    <a:pt x="13" y="4"/>
                    <a:pt x="14" y="4"/>
                  </a:cubicBezTo>
                  <a:cubicBezTo>
                    <a:pt x="15" y="5"/>
                    <a:pt x="15" y="5"/>
                    <a:pt x="16" y="5"/>
                  </a:cubicBezTo>
                  <a:close/>
                  <a:moveTo>
                    <a:pt x="13" y="9"/>
                  </a:moveTo>
                  <a:cubicBezTo>
                    <a:pt x="13" y="9"/>
                    <a:pt x="13" y="9"/>
                    <a:pt x="13" y="9"/>
                  </a:cubicBezTo>
                  <a:cubicBezTo>
                    <a:pt x="13" y="9"/>
                    <a:pt x="13" y="9"/>
                    <a:pt x="13" y="9"/>
                  </a:cubicBezTo>
                  <a:cubicBezTo>
                    <a:pt x="13" y="9"/>
                    <a:pt x="13" y="9"/>
                    <a:pt x="13" y="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620"/>
            <p:cNvSpPr>
              <a:spLocks/>
            </p:cNvSpPr>
            <p:nvPr/>
          </p:nvSpPr>
          <p:spPr bwMode="auto">
            <a:xfrm>
              <a:off x="6440455" y="5397532"/>
              <a:ext cx="355602" cy="363540"/>
            </a:xfrm>
            <a:custGeom>
              <a:avLst/>
              <a:gdLst>
                <a:gd name="T0" fmla="*/ 19 w 95"/>
                <a:gd name="T1" fmla="*/ 81 h 97"/>
                <a:gd name="T2" fmla="*/ 44 w 95"/>
                <a:gd name="T3" fmla="*/ 92 h 97"/>
                <a:gd name="T4" fmla="*/ 69 w 95"/>
                <a:gd name="T5" fmla="*/ 94 h 97"/>
                <a:gd name="T6" fmla="*/ 95 w 95"/>
                <a:gd name="T7" fmla="*/ 97 h 97"/>
                <a:gd name="T8" fmla="*/ 93 w 95"/>
                <a:gd name="T9" fmla="*/ 59 h 97"/>
                <a:gd name="T10" fmla="*/ 86 w 95"/>
                <a:gd name="T11" fmla="*/ 32 h 97"/>
                <a:gd name="T12" fmla="*/ 66 w 95"/>
                <a:gd name="T13" fmla="*/ 10 h 97"/>
                <a:gd name="T14" fmla="*/ 38 w 95"/>
                <a:gd name="T15" fmla="*/ 7 h 97"/>
                <a:gd name="T16" fmla="*/ 14 w 95"/>
                <a:gd name="T17" fmla="*/ 24 h 97"/>
                <a:gd name="T18" fmla="*/ 7 w 95"/>
                <a:gd name="T19" fmla="*/ 15 h 97"/>
                <a:gd name="T20" fmla="*/ 2 w 95"/>
                <a:gd name="T21" fmla="*/ 0 h 97"/>
                <a:gd name="T22" fmla="*/ 0 w 95"/>
                <a:gd name="T23" fmla="*/ 0 h 97"/>
                <a:gd name="T24" fmla="*/ 5 w 95"/>
                <a:gd name="T25" fmla="*/ 13 h 97"/>
                <a:gd name="T26" fmla="*/ 14 w 95"/>
                <a:gd name="T27" fmla="*/ 26 h 97"/>
                <a:gd name="T28" fmla="*/ 5 w 95"/>
                <a:gd name="T29" fmla="*/ 42 h 97"/>
                <a:gd name="T30" fmla="*/ 4 w 95"/>
                <a:gd name="T31" fmla="*/ 58 h 97"/>
                <a:gd name="T32" fmla="*/ 10 w 95"/>
                <a:gd name="T33" fmla="*/ 70 h 97"/>
                <a:gd name="T34" fmla="*/ 19 w 95"/>
                <a:gd name="T35"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97">
                  <a:moveTo>
                    <a:pt x="19" y="81"/>
                  </a:moveTo>
                  <a:cubicBezTo>
                    <a:pt x="26" y="88"/>
                    <a:pt x="35" y="90"/>
                    <a:pt x="44" y="92"/>
                  </a:cubicBezTo>
                  <a:cubicBezTo>
                    <a:pt x="53" y="94"/>
                    <a:pt x="61" y="95"/>
                    <a:pt x="69" y="94"/>
                  </a:cubicBezTo>
                  <a:cubicBezTo>
                    <a:pt x="76" y="94"/>
                    <a:pt x="95" y="97"/>
                    <a:pt x="95" y="97"/>
                  </a:cubicBezTo>
                  <a:cubicBezTo>
                    <a:pt x="88" y="86"/>
                    <a:pt x="93" y="72"/>
                    <a:pt x="93" y="59"/>
                  </a:cubicBezTo>
                  <a:cubicBezTo>
                    <a:pt x="92" y="51"/>
                    <a:pt x="90" y="41"/>
                    <a:pt x="86" y="32"/>
                  </a:cubicBezTo>
                  <a:cubicBezTo>
                    <a:pt x="82" y="23"/>
                    <a:pt x="75" y="15"/>
                    <a:pt x="66" y="10"/>
                  </a:cubicBezTo>
                  <a:cubicBezTo>
                    <a:pt x="57" y="4"/>
                    <a:pt x="47" y="4"/>
                    <a:pt x="38" y="7"/>
                  </a:cubicBezTo>
                  <a:cubicBezTo>
                    <a:pt x="29" y="10"/>
                    <a:pt x="21" y="17"/>
                    <a:pt x="14" y="24"/>
                  </a:cubicBezTo>
                  <a:cubicBezTo>
                    <a:pt x="12" y="22"/>
                    <a:pt x="9" y="19"/>
                    <a:pt x="7" y="15"/>
                  </a:cubicBezTo>
                  <a:cubicBezTo>
                    <a:pt x="5" y="11"/>
                    <a:pt x="3" y="5"/>
                    <a:pt x="2" y="0"/>
                  </a:cubicBezTo>
                  <a:cubicBezTo>
                    <a:pt x="0" y="0"/>
                    <a:pt x="0" y="0"/>
                    <a:pt x="0" y="0"/>
                  </a:cubicBezTo>
                  <a:cubicBezTo>
                    <a:pt x="0" y="3"/>
                    <a:pt x="2" y="8"/>
                    <a:pt x="5" y="13"/>
                  </a:cubicBezTo>
                  <a:cubicBezTo>
                    <a:pt x="7" y="18"/>
                    <a:pt x="10" y="23"/>
                    <a:pt x="14" y="26"/>
                  </a:cubicBezTo>
                  <a:cubicBezTo>
                    <a:pt x="10" y="31"/>
                    <a:pt x="7" y="36"/>
                    <a:pt x="5" y="42"/>
                  </a:cubicBezTo>
                  <a:cubicBezTo>
                    <a:pt x="3" y="48"/>
                    <a:pt x="3" y="53"/>
                    <a:pt x="4" y="58"/>
                  </a:cubicBezTo>
                  <a:cubicBezTo>
                    <a:pt x="5" y="62"/>
                    <a:pt x="7" y="66"/>
                    <a:pt x="10" y="70"/>
                  </a:cubicBezTo>
                  <a:cubicBezTo>
                    <a:pt x="12" y="74"/>
                    <a:pt x="15" y="78"/>
                    <a:pt x="19" y="8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621"/>
            <p:cNvSpPr>
              <a:spLocks/>
            </p:cNvSpPr>
            <p:nvPr/>
          </p:nvSpPr>
          <p:spPr bwMode="auto">
            <a:xfrm>
              <a:off x="4438606" y="7385096"/>
              <a:ext cx="157163" cy="280989"/>
            </a:xfrm>
            <a:custGeom>
              <a:avLst/>
              <a:gdLst>
                <a:gd name="T0" fmla="*/ 1 w 42"/>
                <a:gd name="T1" fmla="*/ 43 h 75"/>
                <a:gd name="T2" fmla="*/ 8 w 42"/>
                <a:gd name="T3" fmla="*/ 56 h 75"/>
                <a:gd name="T4" fmla="*/ 17 w 42"/>
                <a:gd name="T5" fmla="*/ 65 h 75"/>
                <a:gd name="T6" fmla="*/ 22 w 42"/>
                <a:gd name="T7" fmla="*/ 70 h 75"/>
                <a:gd name="T8" fmla="*/ 26 w 42"/>
                <a:gd name="T9" fmla="*/ 75 h 75"/>
                <a:gd name="T10" fmla="*/ 36 w 42"/>
                <a:gd name="T11" fmla="*/ 55 h 75"/>
                <a:gd name="T12" fmla="*/ 41 w 42"/>
                <a:gd name="T13" fmla="*/ 42 h 75"/>
                <a:gd name="T14" fmla="*/ 41 w 42"/>
                <a:gd name="T15" fmla="*/ 30 h 75"/>
                <a:gd name="T16" fmla="*/ 34 w 42"/>
                <a:gd name="T17" fmla="*/ 20 h 75"/>
                <a:gd name="T18" fmla="*/ 21 w 42"/>
                <a:gd name="T19" fmla="*/ 13 h 75"/>
                <a:gd name="T20" fmla="*/ 24 w 42"/>
                <a:gd name="T21" fmla="*/ 7 h 75"/>
                <a:gd name="T22" fmla="*/ 32 w 42"/>
                <a:gd name="T23" fmla="*/ 2 h 75"/>
                <a:gd name="T24" fmla="*/ 32 w 42"/>
                <a:gd name="T25" fmla="*/ 0 h 75"/>
                <a:gd name="T26" fmla="*/ 25 w 42"/>
                <a:gd name="T27" fmla="*/ 5 h 75"/>
                <a:gd name="T28" fmla="*/ 20 w 42"/>
                <a:gd name="T29" fmla="*/ 13 h 75"/>
                <a:gd name="T30" fmla="*/ 11 w 42"/>
                <a:gd name="T31" fmla="*/ 15 h 75"/>
                <a:gd name="T32" fmla="*/ 3 w 42"/>
                <a:gd name="T33" fmla="*/ 24 h 75"/>
                <a:gd name="T34" fmla="*/ 1 w 42"/>
                <a:gd name="T35" fmla="*/ 4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75">
                  <a:moveTo>
                    <a:pt x="1" y="43"/>
                  </a:moveTo>
                  <a:cubicBezTo>
                    <a:pt x="1" y="49"/>
                    <a:pt x="4" y="53"/>
                    <a:pt x="8" y="56"/>
                  </a:cubicBezTo>
                  <a:cubicBezTo>
                    <a:pt x="10" y="60"/>
                    <a:pt x="13" y="62"/>
                    <a:pt x="17" y="65"/>
                  </a:cubicBezTo>
                  <a:cubicBezTo>
                    <a:pt x="18" y="66"/>
                    <a:pt x="20" y="68"/>
                    <a:pt x="22" y="70"/>
                  </a:cubicBezTo>
                  <a:cubicBezTo>
                    <a:pt x="24" y="73"/>
                    <a:pt x="26" y="75"/>
                    <a:pt x="26" y="75"/>
                  </a:cubicBezTo>
                  <a:cubicBezTo>
                    <a:pt x="27" y="67"/>
                    <a:pt x="33" y="61"/>
                    <a:pt x="36" y="55"/>
                  </a:cubicBezTo>
                  <a:cubicBezTo>
                    <a:pt x="38" y="51"/>
                    <a:pt x="40" y="47"/>
                    <a:pt x="41" y="42"/>
                  </a:cubicBezTo>
                  <a:cubicBezTo>
                    <a:pt x="42" y="38"/>
                    <a:pt x="42" y="34"/>
                    <a:pt x="41" y="30"/>
                  </a:cubicBezTo>
                  <a:cubicBezTo>
                    <a:pt x="40" y="26"/>
                    <a:pt x="37" y="23"/>
                    <a:pt x="34" y="20"/>
                  </a:cubicBezTo>
                  <a:cubicBezTo>
                    <a:pt x="30" y="17"/>
                    <a:pt x="26" y="14"/>
                    <a:pt x="21" y="13"/>
                  </a:cubicBezTo>
                  <a:cubicBezTo>
                    <a:pt x="22" y="11"/>
                    <a:pt x="23" y="9"/>
                    <a:pt x="24" y="7"/>
                  </a:cubicBezTo>
                  <a:cubicBezTo>
                    <a:pt x="27" y="4"/>
                    <a:pt x="29" y="2"/>
                    <a:pt x="32" y="2"/>
                  </a:cubicBezTo>
                  <a:cubicBezTo>
                    <a:pt x="32" y="1"/>
                    <a:pt x="32" y="1"/>
                    <a:pt x="32" y="0"/>
                  </a:cubicBezTo>
                  <a:cubicBezTo>
                    <a:pt x="30" y="1"/>
                    <a:pt x="28" y="3"/>
                    <a:pt x="25" y="5"/>
                  </a:cubicBezTo>
                  <a:cubicBezTo>
                    <a:pt x="23" y="8"/>
                    <a:pt x="21" y="11"/>
                    <a:pt x="20" y="13"/>
                  </a:cubicBezTo>
                  <a:cubicBezTo>
                    <a:pt x="17" y="13"/>
                    <a:pt x="14" y="14"/>
                    <a:pt x="11" y="15"/>
                  </a:cubicBezTo>
                  <a:cubicBezTo>
                    <a:pt x="8" y="17"/>
                    <a:pt x="5" y="20"/>
                    <a:pt x="3" y="24"/>
                  </a:cubicBezTo>
                  <a:cubicBezTo>
                    <a:pt x="1" y="29"/>
                    <a:pt x="0" y="38"/>
                    <a:pt x="1" y="4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622"/>
            <p:cNvSpPr>
              <a:spLocks/>
            </p:cNvSpPr>
            <p:nvPr/>
          </p:nvSpPr>
          <p:spPr bwMode="auto">
            <a:xfrm>
              <a:off x="6570631" y="2049471"/>
              <a:ext cx="244476" cy="376240"/>
            </a:xfrm>
            <a:custGeom>
              <a:avLst/>
              <a:gdLst>
                <a:gd name="T0" fmla="*/ 2 w 65"/>
                <a:gd name="T1" fmla="*/ 35 h 100"/>
                <a:gd name="T2" fmla="*/ 8 w 65"/>
                <a:gd name="T3" fmla="*/ 66 h 100"/>
                <a:gd name="T4" fmla="*/ 20 w 65"/>
                <a:gd name="T5" fmla="*/ 92 h 100"/>
                <a:gd name="T6" fmla="*/ 22 w 65"/>
                <a:gd name="T7" fmla="*/ 100 h 100"/>
                <a:gd name="T8" fmla="*/ 31 w 65"/>
                <a:gd name="T9" fmla="*/ 88 h 100"/>
                <a:gd name="T10" fmla="*/ 44 w 65"/>
                <a:gd name="T11" fmla="*/ 78 h 100"/>
                <a:gd name="T12" fmla="*/ 59 w 65"/>
                <a:gd name="T13" fmla="*/ 61 h 100"/>
                <a:gd name="T14" fmla="*/ 64 w 65"/>
                <a:gd name="T15" fmla="*/ 38 h 100"/>
                <a:gd name="T16" fmla="*/ 53 w 65"/>
                <a:gd name="T17" fmla="*/ 17 h 100"/>
                <a:gd name="T18" fmla="*/ 32 w 65"/>
                <a:gd name="T19" fmla="*/ 12 h 100"/>
                <a:gd name="T20" fmla="*/ 32 w 65"/>
                <a:gd name="T21" fmla="*/ 6 h 100"/>
                <a:gd name="T22" fmla="*/ 32 w 65"/>
                <a:gd name="T23" fmla="*/ 0 h 100"/>
                <a:gd name="T24" fmla="*/ 30 w 65"/>
                <a:gd name="T25" fmla="*/ 1 h 100"/>
                <a:gd name="T26" fmla="*/ 30 w 65"/>
                <a:gd name="T27" fmla="*/ 5 h 100"/>
                <a:gd name="T28" fmla="*/ 31 w 65"/>
                <a:gd name="T29" fmla="*/ 12 h 100"/>
                <a:gd name="T30" fmla="*/ 25 w 65"/>
                <a:gd name="T31" fmla="*/ 13 h 100"/>
                <a:gd name="T32" fmla="*/ 9 w 65"/>
                <a:gd name="T33" fmla="*/ 20 h 100"/>
                <a:gd name="T34" fmla="*/ 2 w 65"/>
                <a:gd name="T35" fmla="*/ 3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100">
                  <a:moveTo>
                    <a:pt x="2" y="35"/>
                  </a:moveTo>
                  <a:cubicBezTo>
                    <a:pt x="0" y="45"/>
                    <a:pt x="3" y="56"/>
                    <a:pt x="8" y="66"/>
                  </a:cubicBezTo>
                  <a:cubicBezTo>
                    <a:pt x="12" y="73"/>
                    <a:pt x="20" y="83"/>
                    <a:pt x="20" y="92"/>
                  </a:cubicBezTo>
                  <a:cubicBezTo>
                    <a:pt x="21" y="94"/>
                    <a:pt x="22" y="97"/>
                    <a:pt x="22" y="100"/>
                  </a:cubicBezTo>
                  <a:cubicBezTo>
                    <a:pt x="23" y="96"/>
                    <a:pt x="27" y="92"/>
                    <a:pt x="31" y="88"/>
                  </a:cubicBezTo>
                  <a:cubicBezTo>
                    <a:pt x="36" y="85"/>
                    <a:pt x="41" y="81"/>
                    <a:pt x="44" y="78"/>
                  </a:cubicBezTo>
                  <a:cubicBezTo>
                    <a:pt x="49" y="73"/>
                    <a:pt x="55" y="68"/>
                    <a:pt x="59" y="61"/>
                  </a:cubicBezTo>
                  <a:cubicBezTo>
                    <a:pt x="62" y="55"/>
                    <a:pt x="65" y="47"/>
                    <a:pt x="64" y="38"/>
                  </a:cubicBezTo>
                  <a:cubicBezTo>
                    <a:pt x="63" y="28"/>
                    <a:pt x="59" y="21"/>
                    <a:pt x="53" y="17"/>
                  </a:cubicBezTo>
                  <a:cubicBezTo>
                    <a:pt x="47" y="12"/>
                    <a:pt x="40" y="11"/>
                    <a:pt x="32" y="12"/>
                  </a:cubicBezTo>
                  <a:cubicBezTo>
                    <a:pt x="32" y="10"/>
                    <a:pt x="32" y="8"/>
                    <a:pt x="32" y="6"/>
                  </a:cubicBezTo>
                  <a:cubicBezTo>
                    <a:pt x="32" y="0"/>
                    <a:pt x="32" y="0"/>
                    <a:pt x="32" y="0"/>
                  </a:cubicBezTo>
                  <a:cubicBezTo>
                    <a:pt x="30" y="1"/>
                    <a:pt x="30" y="1"/>
                    <a:pt x="30" y="1"/>
                  </a:cubicBezTo>
                  <a:cubicBezTo>
                    <a:pt x="30" y="2"/>
                    <a:pt x="30" y="3"/>
                    <a:pt x="30" y="5"/>
                  </a:cubicBezTo>
                  <a:cubicBezTo>
                    <a:pt x="31" y="12"/>
                    <a:pt x="31" y="12"/>
                    <a:pt x="31" y="12"/>
                  </a:cubicBezTo>
                  <a:cubicBezTo>
                    <a:pt x="29" y="12"/>
                    <a:pt x="27" y="13"/>
                    <a:pt x="25" y="13"/>
                  </a:cubicBezTo>
                  <a:cubicBezTo>
                    <a:pt x="19" y="14"/>
                    <a:pt x="14" y="17"/>
                    <a:pt x="9" y="20"/>
                  </a:cubicBezTo>
                  <a:cubicBezTo>
                    <a:pt x="5" y="24"/>
                    <a:pt x="3" y="29"/>
                    <a:pt x="2" y="35"/>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623"/>
            <p:cNvSpPr>
              <a:spLocks/>
            </p:cNvSpPr>
            <p:nvPr/>
          </p:nvSpPr>
          <p:spPr bwMode="auto">
            <a:xfrm>
              <a:off x="6630956" y="1960570"/>
              <a:ext cx="206376" cy="292102"/>
            </a:xfrm>
            <a:custGeom>
              <a:avLst/>
              <a:gdLst>
                <a:gd name="T0" fmla="*/ 4 w 55"/>
                <a:gd name="T1" fmla="*/ 22 h 78"/>
                <a:gd name="T2" fmla="*/ 2 w 55"/>
                <a:gd name="T3" fmla="*/ 48 h 78"/>
                <a:gd name="T4" fmla="*/ 3 w 55"/>
                <a:gd name="T5" fmla="*/ 71 h 78"/>
                <a:gd name="T6" fmla="*/ 2 w 55"/>
                <a:gd name="T7" fmla="*/ 78 h 78"/>
                <a:gd name="T8" fmla="*/ 13 w 55"/>
                <a:gd name="T9" fmla="*/ 71 h 78"/>
                <a:gd name="T10" fmla="*/ 26 w 55"/>
                <a:gd name="T11" fmla="*/ 67 h 78"/>
                <a:gd name="T12" fmla="*/ 52 w 55"/>
                <a:gd name="T13" fmla="*/ 41 h 78"/>
                <a:gd name="T14" fmla="*/ 35 w 55"/>
                <a:gd name="T15" fmla="*/ 11 h 78"/>
                <a:gd name="T16" fmla="*/ 42 w 55"/>
                <a:gd name="T17" fmla="*/ 1 h 78"/>
                <a:gd name="T18" fmla="*/ 41 w 55"/>
                <a:gd name="T19" fmla="*/ 0 h 78"/>
                <a:gd name="T20" fmla="*/ 34 w 55"/>
                <a:gd name="T21" fmla="*/ 11 h 78"/>
                <a:gd name="T22" fmla="*/ 30 w 55"/>
                <a:gd name="T23" fmla="*/ 10 h 78"/>
                <a:gd name="T24" fmla="*/ 14 w 55"/>
                <a:gd name="T25" fmla="*/ 12 h 78"/>
                <a:gd name="T26" fmla="*/ 4 w 55"/>
                <a:gd name="T27" fmla="*/ 2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78">
                  <a:moveTo>
                    <a:pt x="4" y="22"/>
                  </a:moveTo>
                  <a:cubicBezTo>
                    <a:pt x="0" y="30"/>
                    <a:pt x="0" y="39"/>
                    <a:pt x="2" y="48"/>
                  </a:cubicBezTo>
                  <a:cubicBezTo>
                    <a:pt x="3" y="54"/>
                    <a:pt x="7" y="64"/>
                    <a:pt x="3" y="71"/>
                  </a:cubicBezTo>
                  <a:cubicBezTo>
                    <a:pt x="3" y="73"/>
                    <a:pt x="3" y="75"/>
                    <a:pt x="2" y="78"/>
                  </a:cubicBezTo>
                  <a:cubicBezTo>
                    <a:pt x="4" y="75"/>
                    <a:pt x="8" y="73"/>
                    <a:pt x="13" y="71"/>
                  </a:cubicBezTo>
                  <a:cubicBezTo>
                    <a:pt x="18" y="70"/>
                    <a:pt x="23" y="68"/>
                    <a:pt x="26" y="67"/>
                  </a:cubicBezTo>
                  <a:cubicBezTo>
                    <a:pt x="38" y="61"/>
                    <a:pt x="49" y="53"/>
                    <a:pt x="52" y="41"/>
                  </a:cubicBezTo>
                  <a:cubicBezTo>
                    <a:pt x="55" y="26"/>
                    <a:pt x="47" y="16"/>
                    <a:pt x="35" y="11"/>
                  </a:cubicBezTo>
                  <a:cubicBezTo>
                    <a:pt x="37" y="7"/>
                    <a:pt x="39" y="4"/>
                    <a:pt x="42" y="1"/>
                  </a:cubicBezTo>
                  <a:cubicBezTo>
                    <a:pt x="41" y="0"/>
                    <a:pt x="41" y="0"/>
                    <a:pt x="41" y="0"/>
                  </a:cubicBezTo>
                  <a:cubicBezTo>
                    <a:pt x="39" y="2"/>
                    <a:pt x="36" y="6"/>
                    <a:pt x="34" y="11"/>
                  </a:cubicBezTo>
                  <a:cubicBezTo>
                    <a:pt x="33" y="10"/>
                    <a:pt x="31" y="10"/>
                    <a:pt x="30" y="10"/>
                  </a:cubicBezTo>
                  <a:cubicBezTo>
                    <a:pt x="24" y="9"/>
                    <a:pt x="19" y="9"/>
                    <a:pt x="14" y="12"/>
                  </a:cubicBezTo>
                  <a:cubicBezTo>
                    <a:pt x="10" y="14"/>
                    <a:pt x="6" y="18"/>
                    <a:pt x="4" y="2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624"/>
            <p:cNvSpPr>
              <a:spLocks/>
            </p:cNvSpPr>
            <p:nvPr/>
          </p:nvSpPr>
          <p:spPr bwMode="auto">
            <a:xfrm>
              <a:off x="6292817" y="2087571"/>
              <a:ext cx="165101" cy="192089"/>
            </a:xfrm>
            <a:custGeom>
              <a:avLst/>
              <a:gdLst>
                <a:gd name="T0" fmla="*/ 5 w 44"/>
                <a:gd name="T1" fmla="*/ 13 h 51"/>
                <a:gd name="T2" fmla="*/ 0 w 44"/>
                <a:gd name="T3" fmla="*/ 26 h 51"/>
                <a:gd name="T4" fmla="*/ 1 w 44"/>
                <a:gd name="T5" fmla="*/ 38 h 51"/>
                <a:gd name="T6" fmla="*/ 1 w 44"/>
                <a:gd name="T7" fmla="*/ 51 h 51"/>
                <a:gd name="T8" fmla="*/ 19 w 44"/>
                <a:gd name="T9" fmla="*/ 47 h 51"/>
                <a:gd name="T10" fmla="*/ 32 w 44"/>
                <a:gd name="T11" fmla="*/ 43 h 51"/>
                <a:gd name="T12" fmla="*/ 42 w 44"/>
                <a:gd name="T13" fmla="*/ 33 h 51"/>
                <a:gd name="T14" fmla="*/ 42 w 44"/>
                <a:gd name="T15" fmla="*/ 18 h 51"/>
                <a:gd name="T16" fmla="*/ 32 w 44"/>
                <a:gd name="T17" fmla="*/ 8 h 51"/>
                <a:gd name="T18" fmla="*/ 36 w 44"/>
                <a:gd name="T19" fmla="*/ 4 h 51"/>
                <a:gd name="T20" fmla="*/ 43 w 44"/>
                <a:gd name="T21" fmla="*/ 1 h 51"/>
                <a:gd name="T22" fmla="*/ 42 w 44"/>
                <a:gd name="T23" fmla="*/ 0 h 51"/>
                <a:gd name="T24" fmla="*/ 37 w 44"/>
                <a:gd name="T25" fmla="*/ 3 h 51"/>
                <a:gd name="T26" fmla="*/ 31 w 44"/>
                <a:gd name="T27" fmla="*/ 8 h 51"/>
                <a:gd name="T28" fmla="*/ 15 w 44"/>
                <a:gd name="T29" fmla="*/ 4 h 51"/>
                <a:gd name="T30" fmla="*/ 5 w 44"/>
                <a:gd name="T31"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51">
                  <a:moveTo>
                    <a:pt x="5" y="13"/>
                  </a:moveTo>
                  <a:cubicBezTo>
                    <a:pt x="2" y="16"/>
                    <a:pt x="1" y="21"/>
                    <a:pt x="0" y="26"/>
                  </a:cubicBezTo>
                  <a:cubicBezTo>
                    <a:pt x="0" y="30"/>
                    <a:pt x="0" y="34"/>
                    <a:pt x="1" y="38"/>
                  </a:cubicBezTo>
                  <a:cubicBezTo>
                    <a:pt x="1" y="41"/>
                    <a:pt x="1" y="51"/>
                    <a:pt x="1" y="51"/>
                  </a:cubicBezTo>
                  <a:cubicBezTo>
                    <a:pt x="6" y="47"/>
                    <a:pt x="13" y="48"/>
                    <a:pt x="19" y="47"/>
                  </a:cubicBezTo>
                  <a:cubicBezTo>
                    <a:pt x="23" y="47"/>
                    <a:pt x="27" y="45"/>
                    <a:pt x="32" y="43"/>
                  </a:cubicBezTo>
                  <a:cubicBezTo>
                    <a:pt x="36" y="41"/>
                    <a:pt x="39" y="37"/>
                    <a:pt x="42" y="33"/>
                  </a:cubicBezTo>
                  <a:cubicBezTo>
                    <a:pt x="44" y="28"/>
                    <a:pt x="44" y="23"/>
                    <a:pt x="42" y="18"/>
                  </a:cubicBezTo>
                  <a:cubicBezTo>
                    <a:pt x="40" y="14"/>
                    <a:pt x="36" y="11"/>
                    <a:pt x="32" y="8"/>
                  </a:cubicBezTo>
                  <a:cubicBezTo>
                    <a:pt x="33" y="6"/>
                    <a:pt x="34" y="5"/>
                    <a:pt x="36" y="4"/>
                  </a:cubicBezTo>
                  <a:cubicBezTo>
                    <a:pt x="38" y="3"/>
                    <a:pt x="40" y="1"/>
                    <a:pt x="43" y="1"/>
                  </a:cubicBezTo>
                  <a:cubicBezTo>
                    <a:pt x="42" y="0"/>
                    <a:pt x="42" y="0"/>
                    <a:pt x="42" y="0"/>
                  </a:cubicBezTo>
                  <a:cubicBezTo>
                    <a:pt x="41" y="0"/>
                    <a:pt x="39" y="1"/>
                    <a:pt x="37" y="3"/>
                  </a:cubicBezTo>
                  <a:cubicBezTo>
                    <a:pt x="35" y="4"/>
                    <a:pt x="32" y="6"/>
                    <a:pt x="31" y="8"/>
                  </a:cubicBezTo>
                  <a:cubicBezTo>
                    <a:pt x="26" y="4"/>
                    <a:pt x="20" y="3"/>
                    <a:pt x="15" y="4"/>
                  </a:cubicBezTo>
                  <a:cubicBezTo>
                    <a:pt x="12" y="6"/>
                    <a:pt x="7" y="9"/>
                    <a:pt x="5" y="1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625"/>
            <p:cNvSpPr>
              <a:spLocks/>
            </p:cNvSpPr>
            <p:nvPr/>
          </p:nvSpPr>
          <p:spPr bwMode="auto">
            <a:xfrm>
              <a:off x="6149941" y="1735144"/>
              <a:ext cx="200026" cy="138113"/>
            </a:xfrm>
            <a:custGeom>
              <a:avLst/>
              <a:gdLst>
                <a:gd name="T0" fmla="*/ 32 w 53"/>
                <a:gd name="T1" fmla="*/ 2 h 37"/>
                <a:gd name="T2" fmla="*/ 13 w 53"/>
                <a:gd name="T3" fmla="*/ 5 h 37"/>
                <a:gd name="T4" fmla="*/ 1 w 53"/>
                <a:gd name="T5" fmla="*/ 16 h 37"/>
                <a:gd name="T6" fmla="*/ 0 w 53"/>
                <a:gd name="T7" fmla="*/ 20 h 37"/>
                <a:gd name="T8" fmla="*/ 2 w 53"/>
                <a:gd name="T9" fmla="*/ 19 h 37"/>
                <a:gd name="T10" fmla="*/ 4 w 53"/>
                <a:gd name="T11" fmla="*/ 21 h 37"/>
                <a:gd name="T12" fmla="*/ 9 w 53"/>
                <a:gd name="T13" fmla="*/ 26 h 37"/>
                <a:gd name="T14" fmla="*/ 26 w 53"/>
                <a:gd name="T15" fmla="*/ 36 h 37"/>
                <a:gd name="T16" fmla="*/ 37 w 53"/>
                <a:gd name="T17" fmla="*/ 33 h 37"/>
                <a:gd name="T18" fmla="*/ 44 w 53"/>
                <a:gd name="T19" fmla="*/ 23 h 37"/>
                <a:gd name="T20" fmla="*/ 48 w 53"/>
                <a:gd name="T21" fmla="*/ 25 h 37"/>
                <a:gd name="T22" fmla="*/ 49 w 53"/>
                <a:gd name="T23" fmla="*/ 26 h 37"/>
                <a:gd name="T24" fmla="*/ 50 w 53"/>
                <a:gd name="T25" fmla="*/ 26 h 37"/>
                <a:gd name="T26" fmla="*/ 51 w 53"/>
                <a:gd name="T27" fmla="*/ 27 h 37"/>
                <a:gd name="T28" fmla="*/ 51 w 53"/>
                <a:gd name="T29" fmla="*/ 28 h 37"/>
                <a:gd name="T30" fmla="*/ 51 w 53"/>
                <a:gd name="T31" fmla="*/ 28 h 37"/>
                <a:gd name="T32" fmla="*/ 52 w 53"/>
                <a:gd name="T33" fmla="*/ 29 h 37"/>
                <a:gd name="T34" fmla="*/ 52 w 53"/>
                <a:gd name="T35" fmla="*/ 30 h 37"/>
                <a:gd name="T36" fmla="*/ 52 w 53"/>
                <a:gd name="T37" fmla="*/ 30 h 37"/>
                <a:gd name="T38" fmla="*/ 52 w 53"/>
                <a:gd name="T39" fmla="*/ 31 h 37"/>
                <a:gd name="T40" fmla="*/ 51 w 53"/>
                <a:gd name="T41" fmla="*/ 34 h 37"/>
                <a:gd name="T42" fmla="*/ 49 w 53"/>
                <a:gd name="T43" fmla="*/ 35 h 37"/>
                <a:gd name="T44" fmla="*/ 48 w 53"/>
                <a:gd name="T45" fmla="*/ 35 h 37"/>
                <a:gd name="T46" fmla="*/ 48 w 53"/>
                <a:gd name="T47" fmla="*/ 35 h 37"/>
                <a:gd name="T48" fmla="*/ 46 w 53"/>
                <a:gd name="T49" fmla="*/ 35 h 37"/>
                <a:gd name="T50" fmla="*/ 45 w 53"/>
                <a:gd name="T51" fmla="*/ 35 h 37"/>
                <a:gd name="T52" fmla="*/ 44 w 53"/>
                <a:gd name="T53" fmla="*/ 34 h 37"/>
                <a:gd name="T54" fmla="*/ 43 w 53"/>
                <a:gd name="T55" fmla="*/ 35 h 37"/>
                <a:gd name="T56" fmla="*/ 44 w 53"/>
                <a:gd name="T57" fmla="*/ 36 h 37"/>
                <a:gd name="T58" fmla="*/ 45 w 53"/>
                <a:gd name="T59" fmla="*/ 36 h 37"/>
                <a:gd name="T60" fmla="*/ 46 w 53"/>
                <a:gd name="T61" fmla="*/ 36 h 37"/>
                <a:gd name="T62" fmla="*/ 46 w 53"/>
                <a:gd name="T63" fmla="*/ 36 h 37"/>
                <a:gd name="T64" fmla="*/ 47 w 53"/>
                <a:gd name="T65" fmla="*/ 37 h 37"/>
                <a:gd name="T66" fmla="*/ 48 w 53"/>
                <a:gd name="T67" fmla="*/ 36 h 37"/>
                <a:gd name="T68" fmla="*/ 50 w 53"/>
                <a:gd name="T69" fmla="*/ 36 h 37"/>
                <a:gd name="T70" fmla="*/ 51 w 53"/>
                <a:gd name="T71" fmla="*/ 35 h 37"/>
                <a:gd name="T72" fmla="*/ 52 w 53"/>
                <a:gd name="T73" fmla="*/ 34 h 37"/>
                <a:gd name="T74" fmla="*/ 53 w 53"/>
                <a:gd name="T75" fmla="*/ 33 h 37"/>
                <a:gd name="T76" fmla="*/ 53 w 53"/>
                <a:gd name="T77" fmla="*/ 31 h 37"/>
                <a:gd name="T78" fmla="*/ 53 w 53"/>
                <a:gd name="T79" fmla="*/ 30 h 37"/>
                <a:gd name="T80" fmla="*/ 53 w 53"/>
                <a:gd name="T81" fmla="*/ 30 h 37"/>
                <a:gd name="T82" fmla="*/ 53 w 53"/>
                <a:gd name="T83" fmla="*/ 29 h 37"/>
                <a:gd name="T84" fmla="*/ 52 w 53"/>
                <a:gd name="T85" fmla="*/ 28 h 37"/>
                <a:gd name="T86" fmla="*/ 52 w 53"/>
                <a:gd name="T87" fmla="*/ 27 h 37"/>
                <a:gd name="T88" fmla="*/ 51 w 53"/>
                <a:gd name="T89" fmla="*/ 25 h 37"/>
                <a:gd name="T90" fmla="*/ 49 w 53"/>
                <a:gd name="T91" fmla="*/ 25 h 37"/>
                <a:gd name="T92" fmla="*/ 44 w 53"/>
                <a:gd name="T93" fmla="*/ 22 h 37"/>
                <a:gd name="T94" fmla="*/ 45 w 53"/>
                <a:gd name="T95" fmla="*/ 19 h 37"/>
                <a:gd name="T96" fmla="*/ 32 w 53"/>
                <a:gd name="T9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 h="37">
                  <a:moveTo>
                    <a:pt x="32" y="2"/>
                  </a:moveTo>
                  <a:cubicBezTo>
                    <a:pt x="25" y="0"/>
                    <a:pt x="18" y="2"/>
                    <a:pt x="13" y="5"/>
                  </a:cubicBezTo>
                  <a:cubicBezTo>
                    <a:pt x="9" y="8"/>
                    <a:pt x="4" y="13"/>
                    <a:pt x="1" y="16"/>
                  </a:cubicBezTo>
                  <a:cubicBezTo>
                    <a:pt x="1" y="17"/>
                    <a:pt x="0" y="18"/>
                    <a:pt x="0" y="20"/>
                  </a:cubicBezTo>
                  <a:cubicBezTo>
                    <a:pt x="0" y="19"/>
                    <a:pt x="1" y="19"/>
                    <a:pt x="2" y="19"/>
                  </a:cubicBezTo>
                  <a:cubicBezTo>
                    <a:pt x="2" y="19"/>
                    <a:pt x="3" y="20"/>
                    <a:pt x="4" y="21"/>
                  </a:cubicBezTo>
                  <a:cubicBezTo>
                    <a:pt x="6" y="22"/>
                    <a:pt x="7" y="24"/>
                    <a:pt x="9" y="26"/>
                  </a:cubicBezTo>
                  <a:cubicBezTo>
                    <a:pt x="13" y="31"/>
                    <a:pt x="18" y="36"/>
                    <a:pt x="26" y="36"/>
                  </a:cubicBezTo>
                  <a:cubicBezTo>
                    <a:pt x="30" y="36"/>
                    <a:pt x="34" y="35"/>
                    <a:pt x="37" y="33"/>
                  </a:cubicBezTo>
                  <a:cubicBezTo>
                    <a:pt x="41" y="30"/>
                    <a:pt x="43" y="27"/>
                    <a:pt x="44" y="23"/>
                  </a:cubicBezTo>
                  <a:cubicBezTo>
                    <a:pt x="46" y="23"/>
                    <a:pt x="47" y="24"/>
                    <a:pt x="48" y="25"/>
                  </a:cubicBezTo>
                  <a:cubicBezTo>
                    <a:pt x="49" y="25"/>
                    <a:pt x="49" y="25"/>
                    <a:pt x="49" y="26"/>
                  </a:cubicBezTo>
                  <a:cubicBezTo>
                    <a:pt x="50" y="26"/>
                    <a:pt x="50" y="26"/>
                    <a:pt x="50" y="26"/>
                  </a:cubicBezTo>
                  <a:cubicBezTo>
                    <a:pt x="50" y="26"/>
                    <a:pt x="50" y="27"/>
                    <a:pt x="51" y="27"/>
                  </a:cubicBezTo>
                  <a:cubicBezTo>
                    <a:pt x="51" y="27"/>
                    <a:pt x="51" y="27"/>
                    <a:pt x="51" y="28"/>
                  </a:cubicBezTo>
                  <a:cubicBezTo>
                    <a:pt x="51" y="28"/>
                    <a:pt x="51" y="28"/>
                    <a:pt x="51" y="28"/>
                  </a:cubicBezTo>
                  <a:cubicBezTo>
                    <a:pt x="51" y="28"/>
                    <a:pt x="52" y="29"/>
                    <a:pt x="52" y="29"/>
                  </a:cubicBezTo>
                  <a:cubicBezTo>
                    <a:pt x="52" y="30"/>
                    <a:pt x="52" y="30"/>
                    <a:pt x="52" y="30"/>
                  </a:cubicBezTo>
                  <a:cubicBezTo>
                    <a:pt x="52" y="30"/>
                    <a:pt x="52" y="30"/>
                    <a:pt x="52" y="30"/>
                  </a:cubicBezTo>
                  <a:cubicBezTo>
                    <a:pt x="52" y="31"/>
                    <a:pt x="52" y="31"/>
                    <a:pt x="52" y="31"/>
                  </a:cubicBezTo>
                  <a:cubicBezTo>
                    <a:pt x="52" y="32"/>
                    <a:pt x="51" y="33"/>
                    <a:pt x="51" y="34"/>
                  </a:cubicBezTo>
                  <a:cubicBezTo>
                    <a:pt x="50" y="35"/>
                    <a:pt x="50" y="35"/>
                    <a:pt x="49" y="35"/>
                  </a:cubicBezTo>
                  <a:cubicBezTo>
                    <a:pt x="49" y="35"/>
                    <a:pt x="49" y="35"/>
                    <a:pt x="48" y="35"/>
                  </a:cubicBezTo>
                  <a:cubicBezTo>
                    <a:pt x="48" y="35"/>
                    <a:pt x="48" y="35"/>
                    <a:pt x="48" y="35"/>
                  </a:cubicBezTo>
                  <a:cubicBezTo>
                    <a:pt x="47" y="35"/>
                    <a:pt x="47" y="35"/>
                    <a:pt x="46" y="35"/>
                  </a:cubicBezTo>
                  <a:cubicBezTo>
                    <a:pt x="45" y="35"/>
                    <a:pt x="45" y="35"/>
                    <a:pt x="45" y="35"/>
                  </a:cubicBezTo>
                  <a:cubicBezTo>
                    <a:pt x="44" y="35"/>
                    <a:pt x="44" y="34"/>
                    <a:pt x="44" y="34"/>
                  </a:cubicBezTo>
                  <a:cubicBezTo>
                    <a:pt x="43" y="35"/>
                    <a:pt x="43" y="35"/>
                    <a:pt x="43" y="35"/>
                  </a:cubicBezTo>
                  <a:cubicBezTo>
                    <a:pt x="43" y="35"/>
                    <a:pt x="44" y="36"/>
                    <a:pt x="44" y="36"/>
                  </a:cubicBezTo>
                  <a:cubicBezTo>
                    <a:pt x="44" y="36"/>
                    <a:pt x="44" y="36"/>
                    <a:pt x="45" y="36"/>
                  </a:cubicBezTo>
                  <a:cubicBezTo>
                    <a:pt x="45" y="36"/>
                    <a:pt x="45" y="36"/>
                    <a:pt x="46" y="36"/>
                  </a:cubicBezTo>
                  <a:cubicBezTo>
                    <a:pt x="46" y="36"/>
                    <a:pt x="46" y="36"/>
                    <a:pt x="46" y="36"/>
                  </a:cubicBezTo>
                  <a:cubicBezTo>
                    <a:pt x="47" y="37"/>
                    <a:pt x="47" y="37"/>
                    <a:pt x="47" y="37"/>
                  </a:cubicBezTo>
                  <a:cubicBezTo>
                    <a:pt x="47" y="37"/>
                    <a:pt x="48" y="36"/>
                    <a:pt x="48" y="36"/>
                  </a:cubicBezTo>
                  <a:cubicBezTo>
                    <a:pt x="49" y="36"/>
                    <a:pt x="49" y="36"/>
                    <a:pt x="50" y="36"/>
                  </a:cubicBezTo>
                  <a:cubicBezTo>
                    <a:pt x="50" y="36"/>
                    <a:pt x="50" y="35"/>
                    <a:pt x="51" y="35"/>
                  </a:cubicBezTo>
                  <a:cubicBezTo>
                    <a:pt x="51" y="35"/>
                    <a:pt x="52" y="35"/>
                    <a:pt x="52" y="34"/>
                  </a:cubicBezTo>
                  <a:cubicBezTo>
                    <a:pt x="52" y="34"/>
                    <a:pt x="52" y="33"/>
                    <a:pt x="53" y="33"/>
                  </a:cubicBezTo>
                  <a:cubicBezTo>
                    <a:pt x="53" y="32"/>
                    <a:pt x="53" y="32"/>
                    <a:pt x="53" y="31"/>
                  </a:cubicBezTo>
                  <a:cubicBezTo>
                    <a:pt x="53" y="31"/>
                    <a:pt x="53" y="31"/>
                    <a:pt x="53" y="30"/>
                  </a:cubicBezTo>
                  <a:cubicBezTo>
                    <a:pt x="53" y="30"/>
                    <a:pt x="53" y="30"/>
                    <a:pt x="53" y="30"/>
                  </a:cubicBezTo>
                  <a:cubicBezTo>
                    <a:pt x="53" y="29"/>
                    <a:pt x="53" y="29"/>
                    <a:pt x="53" y="29"/>
                  </a:cubicBezTo>
                  <a:cubicBezTo>
                    <a:pt x="53" y="29"/>
                    <a:pt x="52" y="28"/>
                    <a:pt x="52" y="28"/>
                  </a:cubicBezTo>
                  <a:cubicBezTo>
                    <a:pt x="52" y="27"/>
                    <a:pt x="52" y="27"/>
                    <a:pt x="52" y="27"/>
                  </a:cubicBezTo>
                  <a:cubicBezTo>
                    <a:pt x="51" y="26"/>
                    <a:pt x="51" y="26"/>
                    <a:pt x="51" y="25"/>
                  </a:cubicBezTo>
                  <a:cubicBezTo>
                    <a:pt x="50" y="25"/>
                    <a:pt x="50" y="25"/>
                    <a:pt x="49" y="25"/>
                  </a:cubicBezTo>
                  <a:cubicBezTo>
                    <a:pt x="48" y="24"/>
                    <a:pt x="46" y="23"/>
                    <a:pt x="44" y="22"/>
                  </a:cubicBezTo>
                  <a:cubicBezTo>
                    <a:pt x="45" y="21"/>
                    <a:pt x="45" y="20"/>
                    <a:pt x="45" y="19"/>
                  </a:cubicBezTo>
                  <a:cubicBezTo>
                    <a:pt x="46" y="12"/>
                    <a:pt x="40" y="4"/>
                    <a:pt x="32" y="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626"/>
            <p:cNvSpPr>
              <a:spLocks/>
            </p:cNvSpPr>
            <p:nvPr/>
          </p:nvSpPr>
          <p:spPr bwMode="auto">
            <a:xfrm>
              <a:off x="6165816" y="1944695"/>
              <a:ext cx="296864" cy="277814"/>
            </a:xfrm>
            <a:custGeom>
              <a:avLst/>
              <a:gdLst>
                <a:gd name="T0" fmla="*/ 20 w 79"/>
                <a:gd name="T1" fmla="*/ 10 h 74"/>
                <a:gd name="T2" fmla="*/ 8 w 79"/>
                <a:gd name="T3" fmla="*/ 39 h 74"/>
                <a:gd name="T4" fmla="*/ 3 w 79"/>
                <a:gd name="T5" fmla="*/ 66 h 74"/>
                <a:gd name="T6" fmla="*/ 0 w 79"/>
                <a:gd name="T7" fmla="*/ 74 h 74"/>
                <a:gd name="T8" fmla="*/ 14 w 79"/>
                <a:gd name="T9" fmla="*/ 69 h 74"/>
                <a:gd name="T10" fmla="*/ 30 w 79"/>
                <a:gd name="T11" fmla="*/ 67 h 74"/>
                <a:gd name="T12" fmla="*/ 50 w 79"/>
                <a:gd name="T13" fmla="*/ 62 h 74"/>
                <a:gd name="T14" fmla="*/ 64 w 79"/>
                <a:gd name="T15" fmla="*/ 51 h 74"/>
                <a:gd name="T16" fmla="*/ 69 w 79"/>
                <a:gd name="T17" fmla="*/ 32 h 74"/>
                <a:gd name="T18" fmla="*/ 63 w 79"/>
                <a:gd name="T19" fmla="*/ 12 h 74"/>
                <a:gd name="T20" fmla="*/ 79 w 79"/>
                <a:gd name="T21" fmla="*/ 9 h 74"/>
                <a:gd name="T22" fmla="*/ 79 w 79"/>
                <a:gd name="T23" fmla="*/ 7 h 74"/>
                <a:gd name="T24" fmla="*/ 63 w 79"/>
                <a:gd name="T25" fmla="*/ 11 h 74"/>
                <a:gd name="T26" fmla="*/ 59 w 79"/>
                <a:gd name="T27" fmla="*/ 7 h 74"/>
                <a:gd name="T28" fmla="*/ 40 w 79"/>
                <a:gd name="T29" fmla="*/ 1 h 74"/>
                <a:gd name="T30" fmla="*/ 20 w 79"/>
                <a:gd name="T31" fmla="*/ 1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74">
                  <a:moveTo>
                    <a:pt x="20" y="10"/>
                  </a:moveTo>
                  <a:cubicBezTo>
                    <a:pt x="11" y="18"/>
                    <a:pt x="8" y="28"/>
                    <a:pt x="8" y="39"/>
                  </a:cubicBezTo>
                  <a:cubicBezTo>
                    <a:pt x="7" y="47"/>
                    <a:pt x="9" y="59"/>
                    <a:pt x="3" y="66"/>
                  </a:cubicBezTo>
                  <a:cubicBezTo>
                    <a:pt x="2" y="69"/>
                    <a:pt x="1" y="71"/>
                    <a:pt x="0" y="74"/>
                  </a:cubicBezTo>
                  <a:cubicBezTo>
                    <a:pt x="3" y="71"/>
                    <a:pt x="8" y="70"/>
                    <a:pt x="14" y="69"/>
                  </a:cubicBezTo>
                  <a:cubicBezTo>
                    <a:pt x="20" y="69"/>
                    <a:pt x="26" y="68"/>
                    <a:pt x="30" y="67"/>
                  </a:cubicBezTo>
                  <a:cubicBezTo>
                    <a:pt x="37" y="66"/>
                    <a:pt x="44" y="65"/>
                    <a:pt x="50" y="62"/>
                  </a:cubicBezTo>
                  <a:cubicBezTo>
                    <a:pt x="56" y="60"/>
                    <a:pt x="60" y="56"/>
                    <a:pt x="64" y="51"/>
                  </a:cubicBezTo>
                  <a:cubicBezTo>
                    <a:pt x="67" y="45"/>
                    <a:pt x="69" y="39"/>
                    <a:pt x="69" y="32"/>
                  </a:cubicBezTo>
                  <a:cubicBezTo>
                    <a:pt x="69" y="26"/>
                    <a:pt x="68" y="18"/>
                    <a:pt x="63" y="12"/>
                  </a:cubicBezTo>
                  <a:cubicBezTo>
                    <a:pt x="68" y="9"/>
                    <a:pt x="74" y="8"/>
                    <a:pt x="79" y="9"/>
                  </a:cubicBezTo>
                  <a:cubicBezTo>
                    <a:pt x="79" y="8"/>
                    <a:pt x="79" y="8"/>
                    <a:pt x="79" y="7"/>
                  </a:cubicBezTo>
                  <a:cubicBezTo>
                    <a:pt x="76" y="6"/>
                    <a:pt x="68" y="8"/>
                    <a:pt x="63" y="11"/>
                  </a:cubicBezTo>
                  <a:cubicBezTo>
                    <a:pt x="62" y="10"/>
                    <a:pt x="60" y="8"/>
                    <a:pt x="59" y="7"/>
                  </a:cubicBezTo>
                  <a:cubicBezTo>
                    <a:pt x="54" y="2"/>
                    <a:pt x="47" y="0"/>
                    <a:pt x="40" y="1"/>
                  </a:cubicBezTo>
                  <a:cubicBezTo>
                    <a:pt x="32" y="2"/>
                    <a:pt x="25" y="5"/>
                    <a:pt x="20" y="1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627"/>
            <p:cNvSpPr>
              <a:spLocks/>
            </p:cNvSpPr>
            <p:nvPr/>
          </p:nvSpPr>
          <p:spPr bwMode="auto">
            <a:xfrm>
              <a:off x="5984840" y="1949458"/>
              <a:ext cx="274639" cy="220664"/>
            </a:xfrm>
            <a:custGeom>
              <a:avLst/>
              <a:gdLst>
                <a:gd name="T0" fmla="*/ 15 w 73"/>
                <a:gd name="T1" fmla="*/ 7 h 59"/>
                <a:gd name="T2" fmla="*/ 4 w 73"/>
                <a:gd name="T3" fmla="*/ 24 h 59"/>
                <a:gd name="T4" fmla="*/ 1 w 73"/>
                <a:gd name="T5" fmla="*/ 41 h 59"/>
                <a:gd name="T6" fmla="*/ 0 w 73"/>
                <a:gd name="T7" fmla="*/ 52 h 59"/>
                <a:gd name="T8" fmla="*/ 0 w 73"/>
                <a:gd name="T9" fmla="*/ 58 h 59"/>
                <a:gd name="T10" fmla="*/ 11 w 73"/>
                <a:gd name="T11" fmla="*/ 57 h 59"/>
                <a:gd name="T12" fmla="*/ 23 w 73"/>
                <a:gd name="T13" fmla="*/ 59 h 59"/>
                <a:gd name="T14" fmla="*/ 40 w 73"/>
                <a:gd name="T15" fmla="*/ 58 h 59"/>
                <a:gd name="T16" fmla="*/ 56 w 73"/>
                <a:gd name="T17" fmla="*/ 49 h 59"/>
                <a:gd name="T18" fmla="*/ 62 w 73"/>
                <a:gd name="T19" fmla="*/ 31 h 59"/>
                <a:gd name="T20" fmla="*/ 55 w 73"/>
                <a:gd name="T21" fmla="*/ 12 h 59"/>
                <a:gd name="T22" fmla="*/ 62 w 73"/>
                <a:gd name="T23" fmla="*/ 9 h 59"/>
                <a:gd name="T24" fmla="*/ 73 w 73"/>
                <a:gd name="T25" fmla="*/ 8 h 59"/>
                <a:gd name="T26" fmla="*/ 73 w 73"/>
                <a:gd name="T27" fmla="*/ 7 h 59"/>
                <a:gd name="T28" fmla="*/ 64 w 73"/>
                <a:gd name="T29" fmla="*/ 8 h 59"/>
                <a:gd name="T30" fmla="*/ 54 w 73"/>
                <a:gd name="T31" fmla="*/ 11 h 59"/>
                <a:gd name="T32" fmla="*/ 45 w 73"/>
                <a:gd name="T33" fmla="*/ 3 h 59"/>
                <a:gd name="T34" fmla="*/ 34 w 73"/>
                <a:gd name="T35" fmla="*/ 0 h 59"/>
                <a:gd name="T36" fmla="*/ 15 w 73"/>
                <a:gd name="T37"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59">
                  <a:moveTo>
                    <a:pt x="15" y="7"/>
                  </a:moveTo>
                  <a:cubicBezTo>
                    <a:pt x="9" y="12"/>
                    <a:pt x="6" y="18"/>
                    <a:pt x="4" y="24"/>
                  </a:cubicBezTo>
                  <a:cubicBezTo>
                    <a:pt x="2" y="30"/>
                    <a:pt x="1" y="36"/>
                    <a:pt x="1" y="41"/>
                  </a:cubicBezTo>
                  <a:cubicBezTo>
                    <a:pt x="1" y="43"/>
                    <a:pt x="1" y="48"/>
                    <a:pt x="0" y="52"/>
                  </a:cubicBezTo>
                  <a:cubicBezTo>
                    <a:pt x="0" y="55"/>
                    <a:pt x="0" y="58"/>
                    <a:pt x="0" y="58"/>
                  </a:cubicBezTo>
                  <a:cubicBezTo>
                    <a:pt x="3" y="56"/>
                    <a:pt x="7" y="56"/>
                    <a:pt x="11" y="57"/>
                  </a:cubicBezTo>
                  <a:cubicBezTo>
                    <a:pt x="15" y="57"/>
                    <a:pt x="19" y="58"/>
                    <a:pt x="23" y="59"/>
                  </a:cubicBezTo>
                  <a:cubicBezTo>
                    <a:pt x="28" y="59"/>
                    <a:pt x="34" y="59"/>
                    <a:pt x="40" y="58"/>
                  </a:cubicBezTo>
                  <a:cubicBezTo>
                    <a:pt x="46" y="56"/>
                    <a:pt x="52" y="53"/>
                    <a:pt x="56" y="49"/>
                  </a:cubicBezTo>
                  <a:cubicBezTo>
                    <a:pt x="61" y="44"/>
                    <a:pt x="63" y="37"/>
                    <a:pt x="62" y="31"/>
                  </a:cubicBezTo>
                  <a:cubicBezTo>
                    <a:pt x="62" y="24"/>
                    <a:pt x="59" y="17"/>
                    <a:pt x="55" y="12"/>
                  </a:cubicBezTo>
                  <a:cubicBezTo>
                    <a:pt x="57" y="11"/>
                    <a:pt x="60" y="10"/>
                    <a:pt x="62" y="9"/>
                  </a:cubicBezTo>
                  <a:cubicBezTo>
                    <a:pt x="66" y="8"/>
                    <a:pt x="69" y="8"/>
                    <a:pt x="73" y="8"/>
                  </a:cubicBezTo>
                  <a:cubicBezTo>
                    <a:pt x="73" y="7"/>
                    <a:pt x="73" y="7"/>
                    <a:pt x="73" y="7"/>
                  </a:cubicBezTo>
                  <a:cubicBezTo>
                    <a:pt x="71" y="7"/>
                    <a:pt x="68" y="7"/>
                    <a:pt x="64" y="8"/>
                  </a:cubicBezTo>
                  <a:cubicBezTo>
                    <a:pt x="60" y="9"/>
                    <a:pt x="57" y="10"/>
                    <a:pt x="54" y="11"/>
                  </a:cubicBezTo>
                  <a:cubicBezTo>
                    <a:pt x="52" y="8"/>
                    <a:pt x="49" y="5"/>
                    <a:pt x="45" y="3"/>
                  </a:cubicBezTo>
                  <a:cubicBezTo>
                    <a:pt x="42" y="1"/>
                    <a:pt x="38" y="0"/>
                    <a:pt x="34" y="0"/>
                  </a:cubicBezTo>
                  <a:cubicBezTo>
                    <a:pt x="28" y="0"/>
                    <a:pt x="20" y="4"/>
                    <a:pt x="15"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628"/>
            <p:cNvSpPr>
              <a:spLocks/>
            </p:cNvSpPr>
            <p:nvPr/>
          </p:nvSpPr>
          <p:spPr bwMode="auto">
            <a:xfrm>
              <a:off x="5981665" y="1911357"/>
              <a:ext cx="203201" cy="134938"/>
            </a:xfrm>
            <a:custGeom>
              <a:avLst/>
              <a:gdLst>
                <a:gd name="T0" fmla="*/ 24 w 54"/>
                <a:gd name="T1" fmla="*/ 1 h 36"/>
                <a:gd name="T2" fmla="*/ 14 w 54"/>
                <a:gd name="T3" fmla="*/ 6 h 36"/>
                <a:gd name="T4" fmla="*/ 7 w 54"/>
                <a:gd name="T5" fmla="*/ 14 h 36"/>
                <a:gd name="T6" fmla="*/ 3 w 54"/>
                <a:gd name="T7" fmla="*/ 19 h 36"/>
                <a:gd name="T8" fmla="*/ 0 w 54"/>
                <a:gd name="T9" fmla="*/ 22 h 36"/>
                <a:gd name="T10" fmla="*/ 7 w 54"/>
                <a:gd name="T11" fmla="*/ 25 h 36"/>
                <a:gd name="T12" fmla="*/ 13 w 54"/>
                <a:gd name="T13" fmla="*/ 30 h 36"/>
                <a:gd name="T14" fmla="*/ 23 w 54"/>
                <a:gd name="T15" fmla="*/ 35 h 36"/>
                <a:gd name="T16" fmla="*/ 36 w 54"/>
                <a:gd name="T17" fmla="*/ 34 h 36"/>
                <a:gd name="T18" fmla="*/ 44 w 54"/>
                <a:gd name="T19" fmla="*/ 25 h 36"/>
                <a:gd name="T20" fmla="*/ 43 w 54"/>
                <a:gd name="T21" fmla="*/ 13 h 36"/>
                <a:gd name="T22" fmla="*/ 47 w 54"/>
                <a:gd name="T23" fmla="*/ 13 h 36"/>
                <a:gd name="T24" fmla="*/ 54 w 54"/>
                <a:gd name="T25" fmla="*/ 13 h 36"/>
                <a:gd name="T26" fmla="*/ 53 w 54"/>
                <a:gd name="T27" fmla="*/ 12 h 36"/>
                <a:gd name="T28" fmla="*/ 49 w 54"/>
                <a:gd name="T29" fmla="*/ 12 h 36"/>
                <a:gd name="T30" fmla="*/ 43 w 54"/>
                <a:gd name="T31" fmla="*/ 13 h 36"/>
                <a:gd name="T32" fmla="*/ 35 w 54"/>
                <a:gd name="T33" fmla="*/ 2 h 36"/>
                <a:gd name="T34" fmla="*/ 24 w 54"/>
                <a:gd name="T35"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36">
                  <a:moveTo>
                    <a:pt x="24" y="1"/>
                  </a:moveTo>
                  <a:cubicBezTo>
                    <a:pt x="20" y="1"/>
                    <a:pt x="17" y="4"/>
                    <a:pt x="14" y="6"/>
                  </a:cubicBezTo>
                  <a:cubicBezTo>
                    <a:pt x="11" y="9"/>
                    <a:pt x="9" y="11"/>
                    <a:pt x="7" y="14"/>
                  </a:cubicBezTo>
                  <a:cubicBezTo>
                    <a:pt x="6" y="15"/>
                    <a:pt x="4" y="17"/>
                    <a:pt x="3" y="19"/>
                  </a:cubicBezTo>
                  <a:cubicBezTo>
                    <a:pt x="1" y="21"/>
                    <a:pt x="0" y="22"/>
                    <a:pt x="0" y="22"/>
                  </a:cubicBezTo>
                  <a:cubicBezTo>
                    <a:pt x="2" y="22"/>
                    <a:pt x="5" y="24"/>
                    <a:pt x="7" y="25"/>
                  </a:cubicBezTo>
                  <a:cubicBezTo>
                    <a:pt x="9" y="27"/>
                    <a:pt x="11" y="29"/>
                    <a:pt x="13" y="30"/>
                  </a:cubicBezTo>
                  <a:cubicBezTo>
                    <a:pt x="16" y="32"/>
                    <a:pt x="19" y="34"/>
                    <a:pt x="23" y="35"/>
                  </a:cubicBezTo>
                  <a:cubicBezTo>
                    <a:pt x="27" y="36"/>
                    <a:pt x="32" y="36"/>
                    <a:pt x="36" y="34"/>
                  </a:cubicBezTo>
                  <a:cubicBezTo>
                    <a:pt x="40" y="33"/>
                    <a:pt x="43" y="29"/>
                    <a:pt x="44" y="25"/>
                  </a:cubicBezTo>
                  <a:cubicBezTo>
                    <a:pt x="45" y="21"/>
                    <a:pt x="44" y="17"/>
                    <a:pt x="43" y="13"/>
                  </a:cubicBezTo>
                  <a:cubicBezTo>
                    <a:pt x="45" y="13"/>
                    <a:pt x="46" y="13"/>
                    <a:pt x="47" y="13"/>
                  </a:cubicBezTo>
                  <a:cubicBezTo>
                    <a:pt x="49" y="13"/>
                    <a:pt x="51" y="13"/>
                    <a:pt x="54" y="13"/>
                  </a:cubicBezTo>
                  <a:cubicBezTo>
                    <a:pt x="53" y="12"/>
                    <a:pt x="53" y="12"/>
                    <a:pt x="53" y="12"/>
                  </a:cubicBezTo>
                  <a:cubicBezTo>
                    <a:pt x="52" y="12"/>
                    <a:pt x="50" y="12"/>
                    <a:pt x="49" y="12"/>
                  </a:cubicBezTo>
                  <a:cubicBezTo>
                    <a:pt x="47" y="12"/>
                    <a:pt x="45" y="12"/>
                    <a:pt x="43" y="13"/>
                  </a:cubicBezTo>
                  <a:cubicBezTo>
                    <a:pt x="41" y="7"/>
                    <a:pt x="39" y="3"/>
                    <a:pt x="35" y="2"/>
                  </a:cubicBezTo>
                  <a:cubicBezTo>
                    <a:pt x="32" y="0"/>
                    <a:pt x="27" y="0"/>
                    <a:pt x="24"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629"/>
            <p:cNvSpPr>
              <a:spLocks/>
            </p:cNvSpPr>
            <p:nvPr/>
          </p:nvSpPr>
          <p:spPr bwMode="auto">
            <a:xfrm>
              <a:off x="6518243" y="1771656"/>
              <a:ext cx="508003" cy="307977"/>
            </a:xfrm>
            <a:custGeom>
              <a:avLst/>
              <a:gdLst>
                <a:gd name="T0" fmla="*/ 72 w 135"/>
                <a:gd name="T1" fmla="*/ 1 h 82"/>
                <a:gd name="T2" fmla="*/ 63 w 135"/>
                <a:gd name="T3" fmla="*/ 3 h 82"/>
                <a:gd name="T4" fmla="*/ 54 w 135"/>
                <a:gd name="T5" fmla="*/ 7 h 82"/>
                <a:gd name="T6" fmla="*/ 37 w 135"/>
                <a:gd name="T7" fmla="*/ 19 h 82"/>
                <a:gd name="T8" fmla="*/ 9 w 135"/>
                <a:gd name="T9" fmla="*/ 41 h 82"/>
                <a:gd name="T10" fmla="*/ 0 w 135"/>
                <a:gd name="T11" fmla="*/ 47 h 82"/>
                <a:gd name="T12" fmla="*/ 16 w 135"/>
                <a:gd name="T13" fmla="*/ 54 h 82"/>
                <a:gd name="T14" fmla="*/ 32 w 135"/>
                <a:gd name="T15" fmla="*/ 66 h 82"/>
                <a:gd name="T16" fmla="*/ 59 w 135"/>
                <a:gd name="T17" fmla="*/ 80 h 82"/>
                <a:gd name="T18" fmla="*/ 86 w 135"/>
                <a:gd name="T19" fmla="*/ 79 h 82"/>
                <a:gd name="T20" fmla="*/ 107 w 135"/>
                <a:gd name="T21" fmla="*/ 62 h 82"/>
                <a:gd name="T22" fmla="*/ 114 w 135"/>
                <a:gd name="T23" fmla="*/ 35 h 82"/>
                <a:gd name="T24" fmla="*/ 134 w 135"/>
                <a:gd name="T25" fmla="*/ 42 h 82"/>
                <a:gd name="T26" fmla="*/ 135 w 135"/>
                <a:gd name="T27" fmla="*/ 39 h 82"/>
                <a:gd name="T28" fmla="*/ 126 w 135"/>
                <a:gd name="T29" fmla="*/ 35 h 82"/>
                <a:gd name="T30" fmla="*/ 114 w 135"/>
                <a:gd name="T31" fmla="*/ 34 h 82"/>
                <a:gd name="T32" fmla="*/ 112 w 135"/>
                <a:gd name="T33" fmla="*/ 27 h 82"/>
                <a:gd name="T34" fmla="*/ 96 w 135"/>
                <a:gd name="T35" fmla="*/ 7 h 82"/>
                <a:gd name="T36" fmla="*/ 72 w 135"/>
                <a:gd name="T3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82">
                  <a:moveTo>
                    <a:pt x="72" y="1"/>
                  </a:moveTo>
                  <a:cubicBezTo>
                    <a:pt x="69" y="1"/>
                    <a:pt x="66" y="2"/>
                    <a:pt x="63" y="3"/>
                  </a:cubicBezTo>
                  <a:cubicBezTo>
                    <a:pt x="60" y="4"/>
                    <a:pt x="57" y="6"/>
                    <a:pt x="54" y="7"/>
                  </a:cubicBezTo>
                  <a:cubicBezTo>
                    <a:pt x="48" y="10"/>
                    <a:pt x="42" y="14"/>
                    <a:pt x="37" y="19"/>
                  </a:cubicBezTo>
                  <a:cubicBezTo>
                    <a:pt x="29" y="26"/>
                    <a:pt x="19" y="38"/>
                    <a:pt x="9" y="41"/>
                  </a:cubicBezTo>
                  <a:cubicBezTo>
                    <a:pt x="0" y="47"/>
                    <a:pt x="0" y="47"/>
                    <a:pt x="0" y="47"/>
                  </a:cubicBezTo>
                  <a:cubicBezTo>
                    <a:pt x="5" y="46"/>
                    <a:pt x="10" y="50"/>
                    <a:pt x="16" y="54"/>
                  </a:cubicBezTo>
                  <a:cubicBezTo>
                    <a:pt x="22" y="58"/>
                    <a:pt x="28" y="63"/>
                    <a:pt x="32" y="66"/>
                  </a:cubicBezTo>
                  <a:cubicBezTo>
                    <a:pt x="40" y="72"/>
                    <a:pt x="49" y="77"/>
                    <a:pt x="59" y="80"/>
                  </a:cubicBezTo>
                  <a:cubicBezTo>
                    <a:pt x="69" y="82"/>
                    <a:pt x="78" y="82"/>
                    <a:pt x="86" y="79"/>
                  </a:cubicBezTo>
                  <a:cubicBezTo>
                    <a:pt x="96" y="75"/>
                    <a:pt x="102" y="69"/>
                    <a:pt x="107" y="62"/>
                  </a:cubicBezTo>
                  <a:cubicBezTo>
                    <a:pt x="111" y="54"/>
                    <a:pt x="114" y="45"/>
                    <a:pt x="114" y="35"/>
                  </a:cubicBezTo>
                  <a:cubicBezTo>
                    <a:pt x="121" y="35"/>
                    <a:pt x="128" y="38"/>
                    <a:pt x="134" y="42"/>
                  </a:cubicBezTo>
                  <a:cubicBezTo>
                    <a:pt x="134" y="41"/>
                    <a:pt x="135" y="40"/>
                    <a:pt x="135" y="39"/>
                  </a:cubicBezTo>
                  <a:cubicBezTo>
                    <a:pt x="133" y="38"/>
                    <a:pt x="130" y="37"/>
                    <a:pt x="126" y="35"/>
                  </a:cubicBezTo>
                  <a:cubicBezTo>
                    <a:pt x="122" y="34"/>
                    <a:pt x="118" y="34"/>
                    <a:pt x="114" y="34"/>
                  </a:cubicBezTo>
                  <a:cubicBezTo>
                    <a:pt x="113" y="31"/>
                    <a:pt x="113" y="29"/>
                    <a:pt x="112" y="27"/>
                  </a:cubicBezTo>
                  <a:cubicBezTo>
                    <a:pt x="110" y="18"/>
                    <a:pt x="104" y="11"/>
                    <a:pt x="96" y="7"/>
                  </a:cubicBezTo>
                  <a:cubicBezTo>
                    <a:pt x="88" y="2"/>
                    <a:pt x="79" y="0"/>
                    <a:pt x="72"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630"/>
            <p:cNvSpPr>
              <a:spLocks/>
            </p:cNvSpPr>
            <p:nvPr/>
          </p:nvSpPr>
          <p:spPr bwMode="auto">
            <a:xfrm>
              <a:off x="6672232" y="1689106"/>
              <a:ext cx="296864" cy="211139"/>
            </a:xfrm>
            <a:custGeom>
              <a:avLst/>
              <a:gdLst>
                <a:gd name="T0" fmla="*/ 59 w 79"/>
                <a:gd name="T1" fmla="*/ 5 h 56"/>
                <a:gd name="T2" fmla="*/ 32 w 79"/>
                <a:gd name="T3" fmla="*/ 1 h 56"/>
                <a:gd name="T4" fmla="*/ 7 w 79"/>
                <a:gd name="T5" fmla="*/ 1 h 56"/>
                <a:gd name="T6" fmla="*/ 0 w 79"/>
                <a:gd name="T7" fmla="*/ 0 h 56"/>
                <a:gd name="T8" fmla="*/ 6 w 79"/>
                <a:gd name="T9" fmla="*/ 12 h 56"/>
                <a:gd name="T10" fmla="*/ 10 w 79"/>
                <a:gd name="T11" fmla="*/ 26 h 56"/>
                <a:gd name="T12" fmla="*/ 35 w 79"/>
                <a:gd name="T13" fmla="*/ 54 h 56"/>
                <a:gd name="T14" fmla="*/ 54 w 79"/>
                <a:gd name="T15" fmla="*/ 53 h 56"/>
                <a:gd name="T16" fmla="*/ 68 w 79"/>
                <a:gd name="T17" fmla="*/ 40 h 56"/>
                <a:gd name="T18" fmla="*/ 77 w 79"/>
                <a:gd name="T19" fmla="*/ 50 h 56"/>
                <a:gd name="T20" fmla="*/ 79 w 79"/>
                <a:gd name="T21" fmla="*/ 48 h 56"/>
                <a:gd name="T22" fmla="*/ 68 w 79"/>
                <a:gd name="T23" fmla="*/ 39 h 56"/>
                <a:gd name="T24" fmla="*/ 70 w 79"/>
                <a:gd name="T25" fmla="*/ 35 h 56"/>
                <a:gd name="T26" fmla="*/ 69 w 79"/>
                <a:gd name="T27" fmla="*/ 18 h 56"/>
                <a:gd name="T28" fmla="*/ 59 w 79"/>
                <a:gd name="T29"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56">
                  <a:moveTo>
                    <a:pt x="59" y="5"/>
                  </a:moveTo>
                  <a:cubicBezTo>
                    <a:pt x="51" y="1"/>
                    <a:pt x="41" y="0"/>
                    <a:pt x="32" y="1"/>
                  </a:cubicBezTo>
                  <a:cubicBezTo>
                    <a:pt x="25" y="2"/>
                    <a:pt x="14" y="5"/>
                    <a:pt x="7" y="1"/>
                  </a:cubicBezTo>
                  <a:cubicBezTo>
                    <a:pt x="5" y="1"/>
                    <a:pt x="2" y="0"/>
                    <a:pt x="0" y="0"/>
                  </a:cubicBezTo>
                  <a:cubicBezTo>
                    <a:pt x="2" y="2"/>
                    <a:pt x="4" y="7"/>
                    <a:pt x="6" y="12"/>
                  </a:cubicBezTo>
                  <a:cubicBezTo>
                    <a:pt x="7" y="17"/>
                    <a:pt x="9" y="22"/>
                    <a:pt x="10" y="26"/>
                  </a:cubicBezTo>
                  <a:cubicBezTo>
                    <a:pt x="15" y="39"/>
                    <a:pt x="22" y="51"/>
                    <a:pt x="35" y="54"/>
                  </a:cubicBezTo>
                  <a:cubicBezTo>
                    <a:pt x="42" y="56"/>
                    <a:pt x="49" y="56"/>
                    <a:pt x="54" y="53"/>
                  </a:cubicBezTo>
                  <a:cubicBezTo>
                    <a:pt x="60" y="51"/>
                    <a:pt x="65" y="46"/>
                    <a:pt x="68" y="40"/>
                  </a:cubicBezTo>
                  <a:cubicBezTo>
                    <a:pt x="72" y="42"/>
                    <a:pt x="75" y="46"/>
                    <a:pt x="77" y="50"/>
                  </a:cubicBezTo>
                  <a:cubicBezTo>
                    <a:pt x="79" y="48"/>
                    <a:pt x="79" y="48"/>
                    <a:pt x="79" y="48"/>
                  </a:cubicBezTo>
                  <a:cubicBezTo>
                    <a:pt x="77" y="46"/>
                    <a:pt x="73" y="42"/>
                    <a:pt x="68" y="39"/>
                  </a:cubicBezTo>
                  <a:cubicBezTo>
                    <a:pt x="69" y="38"/>
                    <a:pt x="70" y="36"/>
                    <a:pt x="70" y="35"/>
                  </a:cubicBezTo>
                  <a:cubicBezTo>
                    <a:pt x="72" y="29"/>
                    <a:pt x="72" y="23"/>
                    <a:pt x="69" y="18"/>
                  </a:cubicBezTo>
                  <a:cubicBezTo>
                    <a:pt x="67" y="12"/>
                    <a:pt x="63" y="8"/>
                    <a:pt x="59" y="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631"/>
            <p:cNvSpPr>
              <a:spLocks/>
            </p:cNvSpPr>
            <p:nvPr/>
          </p:nvSpPr>
          <p:spPr bwMode="auto">
            <a:xfrm>
              <a:off x="6837333" y="1658943"/>
              <a:ext cx="244476" cy="230189"/>
            </a:xfrm>
            <a:custGeom>
              <a:avLst/>
              <a:gdLst>
                <a:gd name="T0" fmla="*/ 52 w 65"/>
                <a:gd name="T1" fmla="*/ 14 h 61"/>
                <a:gd name="T2" fmla="*/ 28 w 65"/>
                <a:gd name="T3" fmla="*/ 6 h 61"/>
                <a:gd name="T4" fmla="*/ 6 w 65"/>
                <a:gd name="T5" fmla="*/ 3 h 61"/>
                <a:gd name="T6" fmla="*/ 0 w 65"/>
                <a:gd name="T7" fmla="*/ 0 h 61"/>
                <a:gd name="T8" fmla="*/ 3 w 65"/>
                <a:gd name="T9" fmla="*/ 12 h 61"/>
                <a:gd name="T10" fmla="*/ 5 w 65"/>
                <a:gd name="T11" fmla="*/ 25 h 61"/>
                <a:gd name="T12" fmla="*/ 24 w 65"/>
                <a:gd name="T13" fmla="*/ 55 h 61"/>
                <a:gd name="T14" fmla="*/ 56 w 65"/>
                <a:gd name="T15" fmla="*/ 45 h 61"/>
                <a:gd name="T16" fmla="*/ 64 w 65"/>
                <a:gd name="T17" fmla="*/ 54 h 61"/>
                <a:gd name="T18" fmla="*/ 65 w 65"/>
                <a:gd name="T19" fmla="*/ 53 h 61"/>
                <a:gd name="T20" fmla="*/ 56 w 65"/>
                <a:gd name="T21" fmla="*/ 45 h 61"/>
                <a:gd name="T22" fmla="*/ 58 w 65"/>
                <a:gd name="T23" fmla="*/ 41 h 61"/>
                <a:gd name="T24" fmla="*/ 59 w 65"/>
                <a:gd name="T25" fmla="*/ 26 h 61"/>
                <a:gd name="T26" fmla="*/ 52 w 65"/>
                <a:gd name="T27" fmla="*/ 1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61">
                  <a:moveTo>
                    <a:pt x="52" y="14"/>
                  </a:moveTo>
                  <a:cubicBezTo>
                    <a:pt x="45" y="9"/>
                    <a:pt x="37" y="7"/>
                    <a:pt x="28" y="6"/>
                  </a:cubicBezTo>
                  <a:cubicBezTo>
                    <a:pt x="22" y="6"/>
                    <a:pt x="12" y="7"/>
                    <a:pt x="6" y="3"/>
                  </a:cubicBezTo>
                  <a:cubicBezTo>
                    <a:pt x="4" y="2"/>
                    <a:pt x="2" y="1"/>
                    <a:pt x="0" y="0"/>
                  </a:cubicBezTo>
                  <a:cubicBezTo>
                    <a:pt x="2" y="2"/>
                    <a:pt x="3" y="7"/>
                    <a:pt x="3" y="12"/>
                  </a:cubicBezTo>
                  <a:cubicBezTo>
                    <a:pt x="4" y="17"/>
                    <a:pt x="4" y="22"/>
                    <a:pt x="5" y="25"/>
                  </a:cubicBezTo>
                  <a:cubicBezTo>
                    <a:pt x="7" y="37"/>
                    <a:pt x="13" y="50"/>
                    <a:pt x="24" y="55"/>
                  </a:cubicBezTo>
                  <a:cubicBezTo>
                    <a:pt x="37" y="61"/>
                    <a:pt x="49" y="56"/>
                    <a:pt x="56" y="45"/>
                  </a:cubicBezTo>
                  <a:cubicBezTo>
                    <a:pt x="59" y="48"/>
                    <a:pt x="61" y="51"/>
                    <a:pt x="64" y="54"/>
                  </a:cubicBezTo>
                  <a:cubicBezTo>
                    <a:pt x="65" y="53"/>
                    <a:pt x="65" y="53"/>
                    <a:pt x="65" y="53"/>
                  </a:cubicBezTo>
                  <a:cubicBezTo>
                    <a:pt x="64" y="51"/>
                    <a:pt x="60" y="47"/>
                    <a:pt x="56" y="45"/>
                  </a:cubicBezTo>
                  <a:cubicBezTo>
                    <a:pt x="57" y="43"/>
                    <a:pt x="57" y="42"/>
                    <a:pt x="58" y="41"/>
                  </a:cubicBezTo>
                  <a:cubicBezTo>
                    <a:pt x="60" y="36"/>
                    <a:pt x="61" y="31"/>
                    <a:pt x="59" y="26"/>
                  </a:cubicBezTo>
                  <a:cubicBezTo>
                    <a:pt x="58" y="21"/>
                    <a:pt x="55" y="17"/>
                    <a:pt x="52" y="1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632"/>
            <p:cNvSpPr>
              <a:spLocks/>
            </p:cNvSpPr>
            <p:nvPr/>
          </p:nvSpPr>
          <p:spPr bwMode="auto">
            <a:xfrm>
              <a:off x="6630956" y="1449392"/>
              <a:ext cx="357190" cy="217489"/>
            </a:xfrm>
            <a:custGeom>
              <a:avLst/>
              <a:gdLst>
                <a:gd name="T0" fmla="*/ 57 w 95"/>
                <a:gd name="T1" fmla="*/ 1 h 58"/>
                <a:gd name="T2" fmla="*/ 29 w 95"/>
                <a:gd name="T3" fmla="*/ 10 h 58"/>
                <a:gd name="T4" fmla="*/ 7 w 95"/>
                <a:gd name="T5" fmla="*/ 23 h 58"/>
                <a:gd name="T6" fmla="*/ 0 w 95"/>
                <a:gd name="T7" fmla="*/ 25 h 58"/>
                <a:gd name="T8" fmla="*/ 11 w 95"/>
                <a:gd name="T9" fmla="*/ 33 h 58"/>
                <a:gd name="T10" fmla="*/ 22 w 95"/>
                <a:gd name="T11" fmla="*/ 43 h 58"/>
                <a:gd name="T12" fmla="*/ 38 w 95"/>
                <a:gd name="T13" fmla="*/ 54 h 58"/>
                <a:gd name="T14" fmla="*/ 56 w 95"/>
                <a:gd name="T15" fmla="*/ 57 h 58"/>
                <a:gd name="T16" fmla="*/ 73 w 95"/>
                <a:gd name="T17" fmla="*/ 48 h 58"/>
                <a:gd name="T18" fmla="*/ 82 w 95"/>
                <a:gd name="T19" fmla="*/ 31 h 58"/>
                <a:gd name="T20" fmla="*/ 94 w 95"/>
                <a:gd name="T21" fmla="*/ 38 h 58"/>
                <a:gd name="T22" fmla="*/ 95 w 95"/>
                <a:gd name="T23" fmla="*/ 37 h 58"/>
                <a:gd name="T24" fmla="*/ 82 w 95"/>
                <a:gd name="T25" fmla="*/ 30 h 58"/>
                <a:gd name="T26" fmla="*/ 82 w 95"/>
                <a:gd name="T27" fmla="*/ 25 h 58"/>
                <a:gd name="T28" fmla="*/ 74 w 95"/>
                <a:gd name="T29" fmla="*/ 9 h 58"/>
                <a:gd name="T30" fmla="*/ 57 w 95"/>
                <a:gd name="T31"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58">
                  <a:moveTo>
                    <a:pt x="57" y="1"/>
                  </a:moveTo>
                  <a:cubicBezTo>
                    <a:pt x="46" y="0"/>
                    <a:pt x="37" y="4"/>
                    <a:pt x="29" y="10"/>
                  </a:cubicBezTo>
                  <a:cubicBezTo>
                    <a:pt x="23" y="15"/>
                    <a:pt x="15" y="23"/>
                    <a:pt x="7" y="23"/>
                  </a:cubicBezTo>
                  <a:cubicBezTo>
                    <a:pt x="5" y="24"/>
                    <a:pt x="2" y="25"/>
                    <a:pt x="0" y="25"/>
                  </a:cubicBezTo>
                  <a:cubicBezTo>
                    <a:pt x="3" y="26"/>
                    <a:pt x="7" y="29"/>
                    <a:pt x="11" y="33"/>
                  </a:cubicBezTo>
                  <a:cubicBezTo>
                    <a:pt x="15" y="37"/>
                    <a:pt x="19" y="41"/>
                    <a:pt x="22" y="43"/>
                  </a:cubicBezTo>
                  <a:cubicBezTo>
                    <a:pt x="27" y="48"/>
                    <a:pt x="33" y="52"/>
                    <a:pt x="38" y="54"/>
                  </a:cubicBezTo>
                  <a:cubicBezTo>
                    <a:pt x="44" y="57"/>
                    <a:pt x="50" y="58"/>
                    <a:pt x="56" y="57"/>
                  </a:cubicBezTo>
                  <a:cubicBezTo>
                    <a:pt x="63" y="56"/>
                    <a:pt x="68" y="53"/>
                    <a:pt x="73" y="48"/>
                  </a:cubicBezTo>
                  <a:cubicBezTo>
                    <a:pt x="77" y="44"/>
                    <a:pt x="80" y="38"/>
                    <a:pt x="82" y="31"/>
                  </a:cubicBezTo>
                  <a:cubicBezTo>
                    <a:pt x="86" y="32"/>
                    <a:pt x="91" y="35"/>
                    <a:pt x="94" y="38"/>
                  </a:cubicBezTo>
                  <a:cubicBezTo>
                    <a:pt x="94" y="38"/>
                    <a:pt x="95" y="37"/>
                    <a:pt x="95" y="37"/>
                  </a:cubicBezTo>
                  <a:cubicBezTo>
                    <a:pt x="93" y="34"/>
                    <a:pt x="87" y="31"/>
                    <a:pt x="82" y="30"/>
                  </a:cubicBezTo>
                  <a:cubicBezTo>
                    <a:pt x="82" y="29"/>
                    <a:pt x="82" y="27"/>
                    <a:pt x="82" y="25"/>
                  </a:cubicBezTo>
                  <a:cubicBezTo>
                    <a:pt x="82" y="19"/>
                    <a:pt x="79" y="13"/>
                    <a:pt x="74" y="9"/>
                  </a:cubicBezTo>
                  <a:cubicBezTo>
                    <a:pt x="69" y="4"/>
                    <a:pt x="62" y="1"/>
                    <a:pt x="57" y="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633"/>
            <p:cNvSpPr>
              <a:spLocks/>
            </p:cNvSpPr>
            <p:nvPr/>
          </p:nvSpPr>
          <p:spPr bwMode="auto">
            <a:xfrm>
              <a:off x="4633869" y="6445289"/>
              <a:ext cx="352427" cy="549279"/>
            </a:xfrm>
            <a:custGeom>
              <a:avLst/>
              <a:gdLst>
                <a:gd name="T0" fmla="*/ 1 w 94"/>
                <a:gd name="T1" fmla="*/ 77 h 146"/>
                <a:gd name="T2" fmla="*/ 10 w 94"/>
                <a:gd name="T3" fmla="*/ 112 h 146"/>
                <a:gd name="T4" fmla="*/ 28 w 94"/>
                <a:gd name="T5" fmla="*/ 133 h 146"/>
                <a:gd name="T6" fmla="*/ 40 w 94"/>
                <a:gd name="T7" fmla="*/ 142 h 146"/>
                <a:gd name="T8" fmla="*/ 50 w 94"/>
                <a:gd name="T9" fmla="*/ 146 h 146"/>
                <a:gd name="T10" fmla="*/ 49 w 94"/>
                <a:gd name="T11" fmla="*/ 142 h 146"/>
                <a:gd name="T12" fmla="*/ 50 w 94"/>
                <a:gd name="T13" fmla="*/ 139 h 146"/>
                <a:gd name="T14" fmla="*/ 54 w 94"/>
                <a:gd name="T15" fmla="*/ 131 h 146"/>
                <a:gd name="T16" fmla="*/ 67 w 94"/>
                <a:gd name="T17" fmla="*/ 116 h 146"/>
                <a:gd name="T18" fmla="*/ 82 w 94"/>
                <a:gd name="T19" fmla="*/ 90 h 146"/>
                <a:gd name="T20" fmla="*/ 87 w 94"/>
                <a:gd name="T21" fmla="*/ 75 h 146"/>
                <a:gd name="T22" fmla="*/ 87 w 94"/>
                <a:gd name="T23" fmla="*/ 74 h 146"/>
                <a:gd name="T24" fmla="*/ 88 w 94"/>
                <a:gd name="T25" fmla="*/ 73 h 146"/>
                <a:gd name="T26" fmla="*/ 88 w 94"/>
                <a:gd name="T27" fmla="*/ 71 h 146"/>
                <a:gd name="T28" fmla="*/ 88 w 94"/>
                <a:gd name="T29" fmla="*/ 68 h 146"/>
                <a:gd name="T30" fmla="*/ 88 w 94"/>
                <a:gd name="T31" fmla="*/ 63 h 146"/>
                <a:gd name="T32" fmla="*/ 84 w 94"/>
                <a:gd name="T33" fmla="*/ 52 h 146"/>
                <a:gd name="T34" fmla="*/ 79 w 94"/>
                <a:gd name="T35" fmla="*/ 40 h 146"/>
                <a:gd name="T36" fmla="*/ 61 w 94"/>
                <a:gd name="T37" fmla="*/ 18 h 146"/>
                <a:gd name="T38" fmla="*/ 74 w 94"/>
                <a:gd name="T39" fmla="*/ 8 h 146"/>
                <a:gd name="T40" fmla="*/ 94 w 94"/>
                <a:gd name="T41" fmla="*/ 3 h 146"/>
                <a:gd name="T42" fmla="*/ 94 w 94"/>
                <a:gd name="T43" fmla="*/ 0 h 146"/>
                <a:gd name="T44" fmla="*/ 78 w 94"/>
                <a:gd name="T45" fmla="*/ 5 h 146"/>
                <a:gd name="T46" fmla="*/ 68 w 94"/>
                <a:gd name="T47" fmla="*/ 10 h 146"/>
                <a:gd name="T48" fmla="*/ 60 w 94"/>
                <a:gd name="T49" fmla="*/ 17 h 146"/>
                <a:gd name="T50" fmla="*/ 38 w 94"/>
                <a:gd name="T51" fmla="*/ 16 h 146"/>
                <a:gd name="T52" fmla="*/ 15 w 94"/>
                <a:gd name="T53" fmla="*/ 35 h 146"/>
                <a:gd name="T54" fmla="*/ 10 w 94"/>
                <a:gd name="T55" fmla="*/ 46 h 146"/>
                <a:gd name="T56" fmla="*/ 6 w 94"/>
                <a:gd name="T57" fmla="*/ 56 h 146"/>
                <a:gd name="T58" fmla="*/ 1 w 94"/>
                <a:gd name="T59" fmla="*/ 7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46">
                  <a:moveTo>
                    <a:pt x="1" y="77"/>
                  </a:moveTo>
                  <a:cubicBezTo>
                    <a:pt x="0" y="91"/>
                    <a:pt x="5" y="102"/>
                    <a:pt x="10" y="112"/>
                  </a:cubicBezTo>
                  <a:cubicBezTo>
                    <a:pt x="14" y="121"/>
                    <a:pt x="21" y="127"/>
                    <a:pt x="28" y="133"/>
                  </a:cubicBezTo>
                  <a:cubicBezTo>
                    <a:pt x="30" y="135"/>
                    <a:pt x="35" y="140"/>
                    <a:pt x="40" y="142"/>
                  </a:cubicBezTo>
                  <a:cubicBezTo>
                    <a:pt x="45" y="145"/>
                    <a:pt x="50" y="146"/>
                    <a:pt x="50" y="146"/>
                  </a:cubicBezTo>
                  <a:cubicBezTo>
                    <a:pt x="49" y="145"/>
                    <a:pt x="49" y="143"/>
                    <a:pt x="49" y="142"/>
                  </a:cubicBezTo>
                  <a:cubicBezTo>
                    <a:pt x="49" y="141"/>
                    <a:pt x="49" y="140"/>
                    <a:pt x="50" y="139"/>
                  </a:cubicBezTo>
                  <a:cubicBezTo>
                    <a:pt x="51" y="137"/>
                    <a:pt x="52" y="134"/>
                    <a:pt x="54" y="131"/>
                  </a:cubicBezTo>
                  <a:cubicBezTo>
                    <a:pt x="58" y="126"/>
                    <a:pt x="63" y="121"/>
                    <a:pt x="67" y="116"/>
                  </a:cubicBezTo>
                  <a:cubicBezTo>
                    <a:pt x="73" y="108"/>
                    <a:pt x="78" y="99"/>
                    <a:pt x="82" y="90"/>
                  </a:cubicBezTo>
                  <a:cubicBezTo>
                    <a:pt x="84" y="85"/>
                    <a:pt x="86" y="80"/>
                    <a:pt x="87" y="75"/>
                  </a:cubicBezTo>
                  <a:cubicBezTo>
                    <a:pt x="87" y="74"/>
                    <a:pt x="87" y="74"/>
                    <a:pt x="87" y="74"/>
                  </a:cubicBezTo>
                  <a:cubicBezTo>
                    <a:pt x="87" y="73"/>
                    <a:pt x="87" y="73"/>
                    <a:pt x="88" y="73"/>
                  </a:cubicBezTo>
                  <a:cubicBezTo>
                    <a:pt x="88" y="71"/>
                    <a:pt x="88" y="71"/>
                    <a:pt x="88" y="71"/>
                  </a:cubicBezTo>
                  <a:cubicBezTo>
                    <a:pt x="88" y="70"/>
                    <a:pt x="88" y="69"/>
                    <a:pt x="88" y="68"/>
                  </a:cubicBezTo>
                  <a:cubicBezTo>
                    <a:pt x="88" y="66"/>
                    <a:pt x="88" y="64"/>
                    <a:pt x="88" y="63"/>
                  </a:cubicBezTo>
                  <a:cubicBezTo>
                    <a:pt x="88" y="59"/>
                    <a:pt x="86" y="56"/>
                    <a:pt x="84" y="52"/>
                  </a:cubicBezTo>
                  <a:cubicBezTo>
                    <a:pt x="79" y="40"/>
                    <a:pt x="79" y="40"/>
                    <a:pt x="79" y="40"/>
                  </a:cubicBezTo>
                  <a:cubicBezTo>
                    <a:pt x="75" y="32"/>
                    <a:pt x="69" y="23"/>
                    <a:pt x="61" y="18"/>
                  </a:cubicBezTo>
                  <a:cubicBezTo>
                    <a:pt x="65" y="13"/>
                    <a:pt x="70" y="10"/>
                    <a:pt x="74" y="8"/>
                  </a:cubicBezTo>
                  <a:cubicBezTo>
                    <a:pt x="81" y="5"/>
                    <a:pt x="88" y="3"/>
                    <a:pt x="94" y="3"/>
                  </a:cubicBezTo>
                  <a:cubicBezTo>
                    <a:pt x="94" y="0"/>
                    <a:pt x="94" y="0"/>
                    <a:pt x="94" y="0"/>
                  </a:cubicBezTo>
                  <a:cubicBezTo>
                    <a:pt x="91" y="0"/>
                    <a:pt x="84" y="2"/>
                    <a:pt x="78" y="5"/>
                  </a:cubicBezTo>
                  <a:cubicBezTo>
                    <a:pt x="74" y="7"/>
                    <a:pt x="71" y="8"/>
                    <a:pt x="68" y="10"/>
                  </a:cubicBezTo>
                  <a:cubicBezTo>
                    <a:pt x="65" y="12"/>
                    <a:pt x="62" y="15"/>
                    <a:pt x="60" y="17"/>
                  </a:cubicBezTo>
                  <a:cubicBezTo>
                    <a:pt x="54" y="14"/>
                    <a:pt x="46" y="13"/>
                    <a:pt x="38" y="16"/>
                  </a:cubicBezTo>
                  <a:cubicBezTo>
                    <a:pt x="30" y="19"/>
                    <a:pt x="21" y="26"/>
                    <a:pt x="15" y="35"/>
                  </a:cubicBezTo>
                  <a:cubicBezTo>
                    <a:pt x="13" y="38"/>
                    <a:pt x="11" y="42"/>
                    <a:pt x="10" y="46"/>
                  </a:cubicBezTo>
                  <a:cubicBezTo>
                    <a:pt x="8" y="49"/>
                    <a:pt x="7" y="52"/>
                    <a:pt x="6" y="56"/>
                  </a:cubicBezTo>
                  <a:cubicBezTo>
                    <a:pt x="3" y="63"/>
                    <a:pt x="2" y="70"/>
                    <a:pt x="1" y="7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634"/>
            <p:cNvSpPr>
              <a:spLocks/>
            </p:cNvSpPr>
            <p:nvPr/>
          </p:nvSpPr>
          <p:spPr bwMode="auto">
            <a:xfrm>
              <a:off x="7026246" y="1557342"/>
              <a:ext cx="307977" cy="379415"/>
            </a:xfrm>
            <a:custGeom>
              <a:avLst/>
              <a:gdLst>
                <a:gd name="T0" fmla="*/ 72 w 82"/>
                <a:gd name="T1" fmla="*/ 38 h 101"/>
                <a:gd name="T2" fmla="*/ 56 w 82"/>
                <a:gd name="T3" fmla="*/ 27 h 101"/>
                <a:gd name="T4" fmla="*/ 38 w 82"/>
                <a:gd name="T5" fmla="*/ 22 h 101"/>
                <a:gd name="T6" fmla="*/ 22 w 82"/>
                <a:gd name="T7" fmla="*/ 20 h 101"/>
                <a:gd name="T8" fmla="*/ 14 w 82"/>
                <a:gd name="T9" fmla="*/ 16 h 101"/>
                <a:gd name="T10" fmla="*/ 8 w 82"/>
                <a:gd name="T11" fmla="*/ 9 h 101"/>
                <a:gd name="T12" fmla="*/ 1 w 82"/>
                <a:gd name="T13" fmla="*/ 0 h 101"/>
                <a:gd name="T14" fmla="*/ 1 w 82"/>
                <a:gd name="T15" fmla="*/ 10 h 101"/>
                <a:gd name="T16" fmla="*/ 0 w 82"/>
                <a:gd name="T17" fmla="*/ 23 h 101"/>
                <a:gd name="T18" fmla="*/ 0 w 82"/>
                <a:gd name="T19" fmla="*/ 46 h 101"/>
                <a:gd name="T20" fmla="*/ 6 w 82"/>
                <a:gd name="T21" fmla="*/ 73 h 101"/>
                <a:gd name="T22" fmla="*/ 9 w 82"/>
                <a:gd name="T23" fmla="*/ 78 h 101"/>
                <a:gd name="T24" fmla="*/ 10 w 82"/>
                <a:gd name="T25" fmla="*/ 80 h 101"/>
                <a:gd name="T26" fmla="*/ 11 w 82"/>
                <a:gd name="T27" fmla="*/ 82 h 101"/>
                <a:gd name="T28" fmla="*/ 19 w 82"/>
                <a:gd name="T29" fmla="*/ 91 h 101"/>
                <a:gd name="T30" fmla="*/ 32 w 82"/>
                <a:gd name="T31" fmla="*/ 98 h 101"/>
                <a:gd name="T32" fmla="*/ 46 w 82"/>
                <a:gd name="T33" fmla="*/ 100 h 101"/>
                <a:gd name="T34" fmla="*/ 68 w 82"/>
                <a:gd name="T35" fmla="*/ 88 h 101"/>
                <a:gd name="T36" fmla="*/ 78 w 82"/>
                <a:gd name="T37" fmla="*/ 100 h 101"/>
                <a:gd name="T38" fmla="*/ 79 w 82"/>
                <a:gd name="T39" fmla="*/ 98 h 101"/>
                <a:gd name="T40" fmla="*/ 69 w 82"/>
                <a:gd name="T41" fmla="*/ 87 h 101"/>
                <a:gd name="T42" fmla="*/ 73 w 82"/>
                <a:gd name="T43" fmla="*/ 82 h 101"/>
                <a:gd name="T44" fmla="*/ 81 w 82"/>
                <a:gd name="T45" fmla="*/ 62 h 101"/>
                <a:gd name="T46" fmla="*/ 79 w 82"/>
                <a:gd name="T47" fmla="*/ 50 h 101"/>
                <a:gd name="T48" fmla="*/ 77 w 82"/>
                <a:gd name="T49" fmla="*/ 44 h 101"/>
                <a:gd name="T50" fmla="*/ 72 w 82"/>
                <a:gd name="T51"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1">
                  <a:moveTo>
                    <a:pt x="72" y="38"/>
                  </a:moveTo>
                  <a:cubicBezTo>
                    <a:pt x="67" y="32"/>
                    <a:pt x="62" y="29"/>
                    <a:pt x="56" y="27"/>
                  </a:cubicBezTo>
                  <a:cubicBezTo>
                    <a:pt x="51" y="24"/>
                    <a:pt x="44" y="23"/>
                    <a:pt x="38" y="22"/>
                  </a:cubicBezTo>
                  <a:cubicBezTo>
                    <a:pt x="33" y="22"/>
                    <a:pt x="27" y="21"/>
                    <a:pt x="22" y="20"/>
                  </a:cubicBezTo>
                  <a:cubicBezTo>
                    <a:pt x="19" y="19"/>
                    <a:pt x="16" y="18"/>
                    <a:pt x="14" y="16"/>
                  </a:cubicBezTo>
                  <a:cubicBezTo>
                    <a:pt x="11" y="14"/>
                    <a:pt x="9" y="12"/>
                    <a:pt x="8" y="9"/>
                  </a:cubicBezTo>
                  <a:cubicBezTo>
                    <a:pt x="5" y="6"/>
                    <a:pt x="3" y="3"/>
                    <a:pt x="1" y="0"/>
                  </a:cubicBezTo>
                  <a:cubicBezTo>
                    <a:pt x="1" y="2"/>
                    <a:pt x="1" y="6"/>
                    <a:pt x="1" y="10"/>
                  </a:cubicBezTo>
                  <a:cubicBezTo>
                    <a:pt x="0" y="14"/>
                    <a:pt x="0" y="19"/>
                    <a:pt x="0" y="23"/>
                  </a:cubicBezTo>
                  <a:cubicBezTo>
                    <a:pt x="0" y="32"/>
                    <a:pt x="0" y="41"/>
                    <a:pt x="0" y="46"/>
                  </a:cubicBezTo>
                  <a:cubicBezTo>
                    <a:pt x="1" y="56"/>
                    <a:pt x="3" y="65"/>
                    <a:pt x="6" y="73"/>
                  </a:cubicBezTo>
                  <a:cubicBezTo>
                    <a:pt x="7" y="75"/>
                    <a:pt x="8" y="76"/>
                    <a:pt x="9" y="78"/>
                  </a:cubicBezTo>
                  <a:cubicBezTo>
                    <a:pt x="9" y="79"/>
                    <a:pt x="9" y="79"/>
                    <a:pt x="10" y="80"/>
                  </a:cubicBezTo>
                  <a:cubicBezTo>
                    <a:pt x="10" y="80"/>
                    <a:pt x="10" y="81"/>
                    <a:pt x="11" y="82"/>
                  </a:cubicBezTo>
                  <a:cubicBezTo>
                    <a:pt x="13" y="84"/>
                    <a:pt x="16" y="88"/>
                    <a:pt x="19" y="91"/>
                  </a:cubicBezTo>
                  <a:cubicBezTo>
                    <a:pt x="23" y="94"/>
                    <a:pt x="28" y="97"/>
                    <a:pt x="32" y="98"/>
                  </a:cubicBezTo>
                  <a:cubicBezTo>
                    <a:pt x="37" y="100"/>
                    <a:pt x="41" y="101"/>
                    <a:pt x="46" y="100"/>
                  </a:cubicBezTo>
                  <a:cubicBezTo>
                    <a:pt x="54" y="100"/>
                    <a:pt x="62" y="95"/>
                    <a:pt x="68" y="88"/>
                  </a:cubicBezTo>
                  <a:cubicBezTo>
                    <a:pt x="72" y="92"/>
                    <a:pt x="75" y="96"/>
                    <a:pt x="78" y="100"/>
                  </a:cubicBezTo>
                  <a:cubicBezTo>
                    <a:pt x="79" y="98"/>
                    <a:pt x="79" y="98"/>
                    <a:pt x="79" y="98"/>
                  </a:cubicBezTo>
                  <a:cubicBezTo>
                    <a:pt x="78" y="96"/>
                    <a:pt x="74" y="92"/>
                    <a:pt x="69" y="87"/>
                  </a:cubicBezTo>
                  <a:cubicBezTo>
                    <a:pt x="71" y="85"/>
                    <a:pt x="72" y="84"/>
                    <a:pt x="73" y="82"/>
                  </a:cubicBezTo>
                  <a:cubicBezTo>
                    <a:pt x="78" y="76"/>
                    <a:pt x="81" y="69"/>
                    <a:pt x="81" y="62"/>
                  </a:cubicBezTo>
                  <a:cubicBezTo>
                    <a:pt x="82" y="58"/>
                    <a:pt x="81" y="54"/>
                    <a:pt x="79" y="50"/>
                  </a:cubicBezTo>
                  <a:cubicBezTo>
                    <a:pt x="79" y="48"/>
                    <a:pt x="78" y="47"/>
                    <a:pt x="77" y="44"/>
                  </a:cubicBezTo>
                  <a:cubicBezTo>
                    <a:pt x="75" y="42"/>
                    <a:pt x="74" y="40"/>
                    <a:pt x="72" y="38"/>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635"/>
            <p:cNvSpPr>
              <a:spLocks/>
            </p:cNvSpPr>
            <p:nvPr/>
          </p:nvSpPr>
          <p:spPr bwMode="auto">
            <a:xfrm>
              <a:off x="7258023" y="1639893"/>
              <a:ext cx="217489" cy="268289"/>
            </a:xfrm>
            <a:custGeom>
              <a:avLst/>
              <a:gdLst>
                <a:gd name="T0" fmla="*/ 51 w 58"/>
                <a:gd name="T1" fmla="*/ 27 h 71"/>
                <a:gd name="T2" fmla="*/ 28 w 58"/>
                <a:gd name="T3" fmla="*/ 16 h 71"/>
                <a:gd name="T4" fmla="*/ 17 w 58"/>
                <a:gd name="T5" fmla="*/ 13 h 71"/>
                <a:gd name="T6" fmla="*/ 7 w 58"/>
                <a:gd name="T7" fmla="*/ 6 h 71"/>
                <a:gd name="T8" fmla="*/ 2 w 58"/>
                <a:gd name="T9" fmla="*/ 0 h 71"/>
                <a:gd name="T10" fmla="*/ 1 w 58"/>
                <a:gd name="T11" fmla="*/ 15 h 71"/>
                <a:gd name="T12" fmla="*/ 0 w 58"/>
                <a:gd name="T13" fmla="*/ 30 h 71"/>
                <a:gd name="T14" fmla="*/ 16 w 58"/>
                <a:gd name="T15" fmla="*/ 66 h 71"/>
                <a:gd name="T16" fmla="*/ 34 w 58"/>
                <a:gd name="T17" fmla="*/ 70 h 71"/>
                <a:gd name="T18" fmla="*/ 50 w 58"/>
                <a:gd name="T19" fmla="*/ 61 h 71"/>
                <a:gd name="T20" fmla="*/ 57 w 58"/>
                <a:gd name="T21" fmla="*/ 71 h 71"/>
                <a:gd name="T22" fmla="*/ 58 w 58"/>
                <a:gd name="T23" fmla="*/ 70 h 71"/>
                <a:gd name="T24" fmla="*/ 50 w 58"/>
                <a:gd name="T25" fmla="*/ 60 h 71"/>
                <a:gd name="T26" fmla="*/ 53 w 58"/>
                <a:gd name="T27" fmla="*/ 56 h 71"/>
                <a:gd name="T28" fmla="*/ 57 w 58"/>
                <a:gd name="T29" fmla="*/ 41 h 71"/>
                <a:gd name="T30" fmla="*/ 51 w 58"/>
                <a:gd name="T31"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71">
                  <a:moveTo>
                    <a:pt x="51" y="27"/>
                  </a:moveTo>
                  <a:cubicBezTo>
                    <a:pt x="45" y="21"/>
                    <a:pt x="37" y="18"/>
                    <a:pt x="28" y="16"/>
                  </a:cubicBezTo>
                  <a:cubicBezTo>
                    <a:pt x="25" y="15"/>
                    <a:pt x="21" y="14"/>
                    <a:pt x="17" y="13"/>
                  </a:cubicBezTo>
                  <a:cubicBezTo>
                    <a:pt x="13" y="12"/>
                    <a:pt x="9" y="9"/>
                    <a:pt x="7" y="6"/>
                  </a:cubicBezTo>
                  <a:cubicBezTo>
                    <a:pt x="5" y="4"/>
                    <a:pt x="3" y="3"/>
                    <a:pt x="2" y="0"/>
                  </a:cubicBezTo>
                  <a:cubicBezTo>
                    <a:pt x="3" y="4"/>
                    <a:pt x="2" y="9"/>
                    <a:pt x="1" y="15"/>
                  </a:cubicBezTo>
                  <a:cubicBezTo>
                    <a:pt x="1" y="21"/>
                    <a:pt x="0" y="26"/>
                    <a:pt x="0" y="30"/>
                  </a:cubicBezTo>
                  <a:cubicBezTo>
                    <a:pt x="0" y="44"/>
                    <a:pt x="4" y="58"/>
                    <a:pt x="16" y="66"/>
                  </a:cubicBezTo>
                  <a:cubicBezTo>
                    <a:pt x="22" y="70"/>
                    <a:pt x="28" y="71"/>
                    <a:pt x="34" y="70"/>
                  </a:cubicBezTo>
                  <a:cubicBezTo>
                    <a:pt x="40" y="69"/>
                    <a:pt x="45" y="66"/>
                    <a:pt x="50" y="61"/>
                  </a:cubicBezTo>
                  <a:cubicBezTo>
                    <a:pt x="53" y="64"/>
                    <a:pt x="55" y="67"/>
                    <a:pt x="57" y="71"/>
                  </a:cubicBezTo>
                  <a:cubicBezTo>
                    <a:pt x="58" y="70"/>
                    <a:pt x="58" y="70"/>
                    <a:pt x="58" y="70"/>
                  </a:cubicBezTo>
                  <a:cubicBezTo>
                    <a:pt x="57" y="68"/>
                    <a:pt x="54" y="63"/>
                    <a:pt x="50" y="60"/>
                  </a:cubicBezTo>
                  <a:cubicBezTo>
                    <a:pt x="51" y="59"/>
                    <a:pt x="52" y="58"/>
                    <a:pt x="53" y="56"/>
                  </a:cubicBezTo>
                  <a:cubicBezTo>
                    <a:pt x="56" y="51"/>
                    <a:pt x="57" y="46"/>
                    <a:pt x="57" y="41"/>
                  </a:cubicBezTo>
                  <a:cubicBezTo>
                    <a:pt x="56" y="35"/>
                    <a:pt x="54" y="31"/>
                    <a:pt x="51" y="2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636"/>
            <p:cNvSpPr>
              <a:spLocks/>
            </p:cNvSpPr>
            <p:nvPr/>
          </p:nvSpPr>
          <p:spPr bwMode="auto">
            <a:xfrm>
              <a:off x="7307236" y="2012958"/>
              <a:ext cx="209551" cy="269877"/>
            </a:xfrm>
            <a:custGeom>
              <a:avLst/>
              <a:gdLst>
                <a:gd name="T0" fmla="*/ 55 w 56"/>
                <a:gd name="T1" fmla="*/ 28 h 72"/>
                <a:gd name="T2" fmla="*/ 34 w 56"/>
                <a:gd name="T3" fmla="*/ 5 h 72"/>
                <a:gd name="T4" fmla="*/ 22 w 56"/>
                <a:gd name="T5" fmla="*/ 2 h 72"/>
                <a:gd name="T6" fmla="*/ 11 w 56"/>
                <a:gd name="T7" fmla="*/ 0 h 72"/>
                <a:gd name="T8" fmla="*/ 5 w 56"/>
                <a:gd name="T9" fmla="*/ 1 h 72"/>
                <a:gd name="T10" fmla="*/ 8 w 56"/>
                <a:gd name="T11" fmla="*/ 8 h 72"/>
                <a:gd name="T12" fmla="*/ 6 w 56"/>
                <a:gd name="T13" fmla="*/ 17 h 72"/>
                <a:gd name="T14" fmla="*/ 6 w 56"/>
                <a:gd name="T15" fmla="*/ 46 h 72"/>
                <a:gd name="T16" fmla="*/ 19 w 56"/>
                <a:gd name="T17" fmla="*/ 58 h 72"/>
                <a:gd name="T18" fmla="*/ 37 w 56"/>
                <a:gd name="T19" fmla="*/ 59 h 72"/>
                <a:gd name="T20" fmla="*/ 37 w 56"/>
                <a:gd name="T21" fmla="*/ 72 h 72"/>
                <a:gd name="T22" fmla="*/ 39 w 56"/>
                <a:gd name="T23" fmla="*/ 72 h 72"/>
                <a:gd name="T24" fmla="*/ 38 w 56"/>
                <a:gd name="T25" fmla="*/ 59 h 72"/>
                <a:gd name="T26" fmla="*/ 43 w 56"/>
                <a:gd name="T27" fmla="*/ 58 h 72"/>
                <a:gd name="T28" fmla="*/ 54 w 56"/>
                <a:gd name="T29" fmla="*/ 46 h 72"/>
                <a:gd name="T30" fmla="*/ 55 w 56"/>
                <a:gd name="T31" fmla="*/ 2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72">
                  <a:moveTo>
                    <a:pt x="55" y="28"/>
                  </a:moveTo>
                  <a:cubicBezTo>
                    <a:pt x="52" y="17"/>
                    <a:pt x="43" y="8"/>
                    <a:pt x="34" y="5"/>
                  </a:cubicBezTo>
                  <a:cubicBezTo>
                    <a:pt x="31" y="4"/>
                    <a:pt x="26" y="3"/>
                    <a:pt x="22" y="2"/>
                  </a:cubicBezTo>
                  <a:cubicBezTo>
                    <a:pt x="18" y="2"/>
                    <a:pt x="14" y="1"/>
                    <a:pt x="11" y="0"/>
                  </a:cubicBezTo>
                  <a:cubicBezTo>
                    <a:pt x="9" y="0"/>
                    <a:pt x="7" y="0"/>
                    <a:pt x="5" y="1"/>
                  </a:cubicBezTo>
                  <a:cubicBezTo>
                    <a:pt x="7" y="1"/>
                    <a:pt x="8" y="4"/>
                    <a:pt x="8" y="8"/>
                  </a:cubicBezTo>
                  <a:cubicBezTo>
                    <a:pt x="7" y="11"/>
                    <a:pt x="6" y="15"/>
                    <a:pt x="6" y="17"/>
                  </a:cubicBezTo>
                  <a:cubicBezTo>
                    <a:pt x="3" y="27"/>
                    <a:pt x="0" y="36"/>
                    <a:pt x="6" y="46"/>
                  </a:cubicBezTo>
                  <a:cubicBezTo>
                    <a:pt x="9" y="52"/>
                    <a:pt x="14" y="56"/>
                    <a:pt x="19" y="58"/>
                  </a:cubicBezTo>
                  <a:cubicBezTo>
                    <a:pt x="25" y="61"/>
                    <a:pt x="31" y="61"/>
                    <a:pt x="37" y="59"/>
                  </a:cubicBezTo>
                  <a:cubicBezTo>
                    <a:pt x="38" y="63"/>
                    <a:pt x="38" y="68"/>
                    <a:pt x="37" y="72"/>
                  </a:cubicBezTo>
                  <a:cubicBezTo>
                    <a:pt x="39" y="72"/>
                    <a:pt x="39" y="72"/>
                    <a:pt x="39" y="72"/>
                  </a:cubicBezTo>
                  <a:cubicBezTo>
                    <a:pt x="40" y="69"/>
                    <a:pt x="39" y="64"/>
                    <a:pt x="38" y="59"/>
                  </a:cubicBezTo>
                  <a:cubicBezTo>
                    <a:pt x="40" y="59"/>
                    <a:pt x="41" y="58"/>
                    <a:pt x="43" y="58"/>
                  </a:cubicBezTo>
                  <a:cubicBezTo>
                    <a:pt x="48" y="55"/>
                    <a:pt x="52" y="51"/>
                    <a:pt x="54" y="46"/>
                  </a:cubicBezTo>
                  <a:cubicBezTo>
                    <a:pt x="56" y="40"/>
                    <a:pt x="56" y="34"/>
                    <a:pt x="55" y="2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637"/>
            <p:cNvSpPr>
              <a:spLocks/>
            </p:cNvSpPr>
            <p:nvPr/>
          </p:nvSpPr>
          <p:spPr bwMode="auto">
            <a:xfrm>
              <a:off x="7618387" y="2166947"/>
              <a:ext cx="134938" cy="198439"/>
            </a:xfrm>
            <a:custGeom>
              <a:avLst/>
              <a:gdLst>
                <a:gd name="T0" fmla="*/ 2 w 36"/>
                <a:gd name="T1" fmla="*/ 18 h 53"/>
                <a:gd name="T2" fmla="*/ 5 w 36"/>
                <a:gd name="T3" fmla="*/ 38 h 53"/>
                <a:gd name="T4" fmla="*/ 14 w 36"/>
                <a:gd name="T5" fmla="*/ 50 h 53"/>
                <a:gd name="T6" fmla="*/ 18 w 36"/>
                <a:gd name="T7" fmla="*/ 53 h 53"/>
                <a:gd name="T8" fmla="*/ 20 w 36"/>
                <a:gd name="T9" fmla="*/ 48 h 53"/>
                <a:gd name="T10" fmla="*/ 25 w 36"/>
                <a:gd name="T11" fmla="*/ 43 h 53"/>
                <a:gd name="T12" fmla="*/ 36 w 36"/>
                <a:gd name="T13" fmla="*/ 27 h 53"/>
                <a:gd name="T14" fmla="*/ 34 w 36"/>
                <a:gd name="T15" fmla="*/ 16 h 53"/>
                <a:gd name="T16" fmla="*/ 25 w 36"/>
                <a:gd name="T17" fmla="*/ 7 h 53"/>
                <a:gd name="T18" fmla="*/ 29 w 36"/>
                <a:gd name="T19" fmla="*/ 3 h 53"/>
                <a:gd name="T20" fmla="*/ 34 w 36"/>
                <a:gd name="T21" fmla="*/ 1 h 53"/>
                <a:gd name="T22" fmla="*/ 33 w 36"/>
                <a:gd name="T23" fmla="*/ 0 h 53"/>
                <a:gd name="T24" fmla="*/ 29 w 36"/>
                <a:gd name="T25" fmla="*/ 2 h 53"/>
                <a:gd name="T26" fmla="*/ 25 w 36"/>
                <a:gd name="T27" fmla="*/ 7 h 53"/>
                <a:gd name="T28" fmla="*/ 22 w 36"/>
                <a:gd name="T29" fmla="*/ 5 h 53"/>
                <a:gd name="T30" fmla="*/ 10 w 36"/>
                <a:gd name="T31" fmla="*/ 8 h 53"/>
                <a:gd name="T32" fmla="*/ 2 w 36"/>
                <a:gd name="T33"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53">
                  <a:moveTo>
                    <a:pt x="2" y="18"/>
                  </a:moveTo>
                  <a:cubicBezTo>
                    <a:pt x="0" y="25"/>
                    <a:pt x="1" y="32"/>
                    <a:pt x="5" y="38"/>
                  </a:cubicBezTo>
                  <a:cubicBezTo>
                    <a:pt x="7" y="42"/>
                    <a:pt x="13" y="47"/>
                    <a:pt x="14" y="50"/>
                  </a:cubicBezTo>
                  <a:cubicBezTo>
                    <a:pt x="15" y="51"/>
                    <a:pt x="16" y="52"/>
                    <a:pt x="18" y="53"/>
                  </a:cubicBezTo>
                  <a:cubicBezTo>
                    <a:pt x="17" y="52"/>
                    <a:pt x="18" y="50"/>
                    <a:pt x="20" y="48"/>
                  </a:cubicBezTo>
                  <a:cubicBezTo>
                    <a:pt x="21" y="46"/>
                    <a:pt x="24" y="44"/>
                    <a:pt x="25" y="43"/>
                  </a:cubicBezTo>
                  <a:cubicBezTo>
                    <a:pt x="30" y="38"/>
                    <a:pt x="35" y="34"/>
                    <a:pt x="36" y="27"/>
                  </a:cubicBezTo>
                  <a:cubicBezTo>
                    <a:pt x="36" y="23"/>
                    <a:pt x="35" y="19"/>
                    <a:pt x="34" y="16"/>
                  </a:cubicBezTo>
                  <a:cubicBezTo>
                    <a:pt x="32" y="13"/>
                    <a:pt x="29" y="9"/>
                    <a:pt x="25" y="7"/>
                  </a:cubicBezTo>
                  <a:cubicBezTo>
                    <a:pt x="26" y="6"/>
                    <a:pt x="27" y="4"/>
                    <a:pt x="29" y="3"/>
                  </a:cubicBezTo>
                  <a:cubicBezTo>
                    <a:pt x="30" y="2"/>
                    <a:pt x="32" y="2"/>
                    <a:pt x="34" y="1"/>
                  </a:cubicBezTo>
                  <a:cubicBezTo>
                    <a:pt x="33" y="1"/>
                    <a:pt x="33" y="1"/>
                    <a:pt x="33" y="0"/>
                  </a:cubicBezTo>
                  <a:cubicBezTo>
                    <a:pt x="32" y="0"/>
                    <a:pt x="30" y="1"/>
                    <a:pt x="29" y="2"/>
                  </a:cubicBezTo>
                  <a:cubicBezTo>
                    <a:pt x="27" y="4"/>
                    <a:pt x="26" y="5"/>
                    <a:pt x="25" y="7"/>
                  </a:cubicBezTo>
                  <a:cubicBezTo>
                    <a:pt x="24" y="6"/>
                    <a:pt x="23" y="6"/>
                    <a:pt x="22" y="5"/>
                  </a:cubicBezTo>
                  <a:cubicBezTo>
                    <a:pt x="18" y="4"/>
                    <a:pt x="14" y="5"/>
                    <a:pt x="10" y="8"/>
                  </a:cubicBezTo>
                  <a:cubicBezTo>
                    <a:pt x="6" y="10"/>
                    <a:pt x="3" y="14"/>
                    <a:pt x="2" y="1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638"/>
            <p:cNvSpPr>
              <a:spLocks/>
            </p:cNvSpPr>
            <p:nvPr/>
          </p:nvSpPr>
          <p:spPr bwMode="auto">
            <a:xfrm>
              <a:off x="7078634" y="1295403"/>
              <a:ext cx="247651" cy="255589"/>
            </a:xfrm>
            <a:custGeom>
              <a:avLst/>
              <a:gdLst>
                <a:gd name="T0" fmla="*/ 51 w 66"/>
                <a:gd name="T1" fmla="*/ 20 h 68"/>
                <a:gd name="T2" fmla="*/ 28 w 66"/>
                <a:gd name="T3" fmla="*/ 13 h 68"/>
                <a:gd name="T4" fmla="*/ 16 w 66"/>
                <a:gd name="T5" fmla="*/ 11 h 68"/>
                <a:gd name="T6" fmla="*/ 6 w 66"/>
                <a:gd name="T7" fmla="*/ 5 h 68"/>
                <a:gd name="T8" fmla="*/ 0 w 66"/>
                <a:gd name="T9" fmla="*/ 0 h 68"/>
                <a:gd name="T10" fmla="*/ 1 w 66"/>
                <a:gd name="T11" fmla="*/ 14 h 68"/>
                <a:gd name="T12" fmla="*/ 2 w 66"/>
                <a:gd name="T13" fmla="*/ 30 h 68"/>
                <a:gd name="T14" fmla="*/ 8 w 66"/>
                <a:gd name="T15" fmla="*/ 50 h 68"/>
                <a:gd name="T16" fmla="*/ 24 w 66"/>
                <a:gd name="T17" fmla="*/ 65 h 68"/>
                <a:gd name="T18" fmla="*/ 44 w 66"/>
                <a:gd name="T19" fmla="*/ 65 h 68"/>
                <a:gd name="T20" fmla="*/ 56 w 66"/>
                <a:gd name="T21" fmla="*/ 51 h 68"/>
                <a:gd name="T22" fmla="*/ 65 w 66"/>
                <a:gd name="T23" fmla="*/ 57 h 68"/>
                <a:gd name="T24" fmla="*/ 66 w 66"/>
                <a:gd name="T25" fmla="*/ 56 h 68"/>
                <a:gd name="T26" fmla="*/ 56 w 66"/>
                <a:gd name="T27" fmla="*/ 50 h 68"/>
                <a:gd name="T28" fmla="*/ 57 w 66"/>
                <a:gd name="T29" fmla="*/ 46 h 68"/>
                <a:gd name="T30" fmla="*/ 58 w 66"/>
                <a:gd name="T31" fmla="*/ 31 h 68"/>
                <a:gd name="T32" fmla="*/ 51 w 66"/>
                <a:gd name="T33"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68">
                  <a:moveTo>
                    <a:pt x="51" y="20"/>
                  </a:moveTo>
                  <a:cubicBezTo>
                    <a:pt x="45" y="16"/>
                    <a:pt x="37" y="14"/>
                    <a:pt x="28" y="13"/>
                  </a:cubicBezTo>
                  <a:cubicBezTo>
                    <a:pt x="25" y="13"/>
                    <a:pt x="20" y="12"/>
                    <a:pt x="16" y="11"/>
                  </a:cubicBezTo>
                  <a:cubicBezTo>
                    <a:pt x="12" y="10"/>
                    <a:pt x="8" y="8"/>
                    <a:pt x="6" y="5"/>
                  </a:cubicBezTo>
                  <a:cubicBezTo>
                    <a:pt x="4" y="3"/>
                    <a:pt x="2" y="2"/>
                    <a:pt x="0" y="0"/>
                  </a:cubicBezTo>
                  <a:cubicBezTo>
                    <a:pt x="2" y="3"/>
                    <a:pt x="1" y="8"/>
                    <a:pt x="1" y="14"/>
                  </a:cubicBezTo>
                  <a:cubicBezTo>
                    <a:pt x="1" y="20"/>
                    <a:pt x="1" y="26"/>
                    <a:pt x="2" y="30"/>
                  </a:cubicBezTo>
                  <a:cubicBezTo>
                    <a:pt x="2" y="37"/>
                    <a:pt x="4" y="44"/>
                    <a:pt x="8" y="50"/>
                  </a:cubicBezTo>
                  <a:cubicBezTo>
                    <a:pt x="12" y="57"/>
                    <a:pt x="17" y="62"/>
                    <a:pt x="24" y="65"/>
                  </a:cubicBezTo>
                  <a:cubicBezTo>
                    <a:pt x="31" y="68"/>
                    <a:pt x="38" y="67"/>
                    <a:pt x="44" y="65"/>
                  </a:cubicBezTo>
                  <a:cubicBezTo>
                    <a:pt x="49" y="62"/>
                    <a:pt x="53" y="57"/>
                    <a:pt x="56" y="51"/>
                  </a:cubicBezTo>
                  <a:cubicBezTo>
                    <a:pt x="59" y="53"/>
                    <a:pt x="62" y="55"/>
                    <a:pt x="65" y="57"/>
                  </a:cubicBezTo>
                  <a:cubicBezTo>
                    <a:pt x="66" y="56"/>
                    <a:pt x="66" y="56"/>
                    <a:pt x="66" y="56"/>
                  </a:cubicBezTo>
                  <a:cubicBezTo>
                    <a:pt x="64" y="54"/>
                    <a:pt x="60" y="52"/>
                    <a:pt x="56" y="50"/>
                  </a:cubicBezTo>
                  <a:cubicBezTo>
                    <a:pt x="56" y="49"/>
                    <a:pt x="57" y="47"/>
                    <a:pt x="57" y="46"/>
                  </a:cubicBezTo>
                  <a:cubicBezTo>
                    <a:pt x="59" y="41"/>
                    <a:pt x="59" y="35"/>
                    <a:pt x="58" y="31"/>
                  </a:cubicBezTo>
                  <a:cubicBezTo>
                    <a:pt x="57" y="27"/>
                    <a:pt x="54" y="23"/>
                    <a:pt x="51" y="2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639"/>
            <p:cNvSpPr>
              <a:spLocks/>
            </p:cNvSpPr>
            <p:nvPr/>
          </p:nvSpPr>
          <p:spPr bwMode="auto">
            <a:xfrm>
              <a:off x="7243735" y="1171577"/>
              <a:ext cx="195264" cy="292102"/>
            </a:xfrm>
            <a:custGeom>
              <a:avLst/>
              <a:gdLst>
                <a:gd name="T0" fmla="*/ 51 w 52"/>
                <a:gd name="T1" fmla="*/ 38 h 78"/>
                <a:gd name="T2" fmla="*/ 35 w 52"/>
                <a:gd name="T3" fmla="*/ 19 h 78"/>
                <a:gd name="T4" fmla="*/ 17 w 52"/>
                <a:gd name="T5" fmla="*/ 5 h 78"/>
                <a:gd name="T6" fmla="*/ 13 w 52"/>
                <a:gd name="T7" fmla="*/ 0 h 78"/>
                <a:gd name="T8" fmla="*/ 10 w 52"/>
                <a:gd name="T9" fmla="*/ 11 h 78"/>
                <a:gd name="T10" fmla="*/ 4 w 52"/>
                <a:gd name="T11" fmla="*/ 23 h 78"/>
                <a:gd name="T12" fmla="*/ 0 w 52"/>
                <a:gd name="T13" fmla="*/ 42 h 78"/>
                <a:gd name="T14" fmla="*/ 5 w 52"/>
                <a:gd name="T15" fmla="*/ 61 h 78"/>
                <a:gd name="T16" fmla="*/ 22 w 52"/>
                <a:gd name="T17" fmla="*/ 71 h 78"/>
                <a:gd name="T18" fmla="*/ 39 w 52"/>
                <a:gd name="T19" fmla="*/ 67 h 78"/>
                <a:gd name="T20" fmla="*/ 43 w 52"/>
                <a:gd name="T21" fmla="*/ 78 h 78"/>
                <a:gd name="T22" fmla="*/ 44 w 52"/>
                <a:gd name="T23" fmla="*/ 77 h 78"/>
                <a:gd name="T24" fmla="*/ 39 w 52"/>
                <a:gd name="T25" fmla="*/ 66 h 78"/>
                <a:gd name="T26" fmla="*/ 43 w 52"/>
                <a:gd name="T27" fmla="*/ 64 h 78"/>
                <a:gd name="T28" fmla="*/ 51 w 52"/>
                <a:gd name="T29" fmla="*/ 51 h 78"/>
                <a:gd name="T30" fmla="*/ 51 w 52"/>
                <a:gd name="T31" fmla="*/ 3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78">
                  <a:moveTo>
                    <a:pt x="51" y="38"/>
                  </a:moveTo>
                  <a:cubicBezTo>
                    <a:pt x="48" y="31"/>
                    <a:pt x="42" y="25"/>
                    <a:pt x="35" y="19"/>
                  </a:cubicBezTo>
                  <a:cubicBezTo>
                    <a:pt x="29" y="16"/>
                    <a:pt x="20" y="11"/>
                    <a:pt x="17" y="5"/>
                  </a:cubicBezTo>
                  <a:cubicBezTo>
                    <a:pt x="13" y="0"/>
                    <a:pt x="13" y="0"/>
                    <a:pt x="13" y="0"/>
                  </a:cubicBezTo>
                  <a:cubicBezTo>
                    <a:pt x="14" y="3"/>
                    <a:pt x="12" y="7"/>
                    <a:pt x="10" y="11"/>
                  </a:cubicBezTo>
                  <a:cubicBezTo>
                    <a:pt x="8" y="15"/>
                    <a:pt x="6" y="20"/>
                    <a:pt x="4" y="23"/>
                  </a:cubicBezTo>
                  <a:cubicBezTo>
                    <a:pt x="2" y="29"/>
                    <a:pt x="0" y="35"/>
                    <a:pt x="0" y="42"/>
                  </a:cubicBezTo>
                  <a:cubicBezTo>
                    <a:pt x="0" y="48"/>
                    <a:pt x="1" y="55"/>
                    <a:pt x="5" y="61"/>
                  </a:cubicBezTo>
                  <a:cubicBezTo>
                    <a:pt x="10" y="67"/>
                    <a:pt x="16" y="71"/>
                    <a:pt x="22" y="71"/>
                  </a:cubicBezTo>
                  <a:cubicBezTo>
                    <a:pt x="27" y="72"/>
                    <a:pt x="33" y="70"/>
                    <a:pt x="39" y="67"/>
                  </a:cubicBezTo>
                  <a:cubicBezTo>
                    <a:pt x="41" y="70"/>
                    <a:pt x="42" y="74"/>
                    <a:pt x="43" y="78"/>
                  </a:cubicBezTo>
                  <a:cubicBezTo>
                    <a:pt x="44" y="77"/>
                    <a:pt x="44" y="77"/>
                    <a:pt x="44" y="77"/>
                  </a:cubicBezTo>
                  <a:cubicBezTo>
                    <a:pt x="44" y="75"/>
                    <a:pt x="42" y="70"/>
                    <a:pt x="39" y="66"/>
                  </a:cubicBezTo>
                  <a:cubicBezTo>
                    <a:pt x="41" y="65"/>
                    <a:pt x="42" y="65"/>
                    <a:pt x="43" y="64"/>
                  </a:cubicBezTo>
                  <a:cubicBezTo>
                    <a:pt x="47" y="60"/>
                    <a:pt x="50" y="56"/>
                    <a:pt x="51" y="51"/>
                  </a:cubicBezTo>
                  <a:cubicBezTo>
                    <a:pt x="52" y="47"/>
                    <a:pt x="52" y="43"/>
                    <a:pt x="51" y="3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640"/>
            <p:cNvSpPr>
              <a:spLocks/>
            </p:cNvSpPr>
            <p:nvPr/>
          </p:nvSpPr>
          <p:spPr bwMode="auto">
            <a:xfrm>
              <a:off x="7458049" y="1119189"/>
              <a:ext cx="195264" cy="296865"/>
            </a:xfrm>
            <a:custGeom>
              <a:avLst/>
              <a:gdLst>
                <a:gd name="T0" fmla="*/ 50 w 52"/>
                <a:gd name="T1" fmla="*/ 54 h 79"/>
                <a:gd name="T2" fmla="*/ 47 w 52"/>
                <a:gd name="T3" fmla="*/ 28 h 79"/>
                <a:gd name="T4" fmla="*/ 39 w 52"/>
                <a:gd name="T5" fmla="*/ 6 h 79"/>
                <a:gd name="T6" fmla="*/ 37 w 52"/>
                <a:gd name="T7" fmla="*/ 0 h 79"/>
                <a:gd name="T8" fmla="*/ 20 w 52"/>
                <a:gd name="T9" fmla="*/ 15 h 79"/>
                <a:gd name="T10" fmla="*/ 0 w 52"/>
                <a:gd name="T11" fmla="*/ 45 h 79"/>
                <a:gd name="T12" fmla="*/ 7 w 52"/>
                <a:gd name="T13" fmla="*/ 63 h 79"/>
                <a:gd name="T14" fmla="*/ 23 w 52"/>
                <a:gd name="T15" fmla="*/ 69 h 79"/>
                <a:gd name="T16" fmla="*/ 22 w 52"/>
                <a:gd name="T17" fmla="*/ 74 h 79"/>
                <a:gd name="T18" fmla="*/ 21 w 52"/>
                <a:gd name="T19" fmla="*/ 79 h 79"/>
                <a:gd name="T20" fmla="*/ 23 w 52"/>
                <a:gd name="T21" fmla="*/ 79 h 79"/>
                <a:gd name="T22" fmla="*/ 23 w 52"/>
                <a:gd name="T23" fmla="*/ 75 h 79"/>
                <a:gd name="T24" fmla="*/ 24 w 52"/>
                <a:gd name="T25" fmla="*/ 69 h 79"/>
                <a:gd name="T26" fmla="*/ 28 w 52"/>
                <a:gd name="T27" fmla="*/ 69 h 79"/>
                <a:gd name="T28" fmla="*/ 42 w 52"/>
                <a:gd name="T29" fmla="*/ 65 h 79"/>
                <a:gd name="T30" fmla="*/ 50 w 52"/>
                <a:gd name="T31" fmla="*/ 5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79">
                  <a:moveTo>
                    <a:pt x="50" y="54"/>
                  </a:moveTo>
                  <a:cubicBezTo>
                    <a:pt x="52" y="45"/>
                    <a:pt x="51" y="36"/>
                    <a:pt x="47" y="28"/>
                  </a:cubicBezTo>
                  <a:cubicBezTo>
                    <a:pt x="45" y="22"/>
                    <a:pt x="39" y="13"/>
                    <a:pt x="39" y="6"/>
                  </a:cubicBezTo>
                  <a:cubicBezTo>
                    <a:pt x="37" y="0"/>
                    <a:pt x="37" y="0"/>
                    <a:pt x="37" y="0"/>
                  </a:cubicBezTo>
                  <a:cubicBezTo>
                    <a:pt x="37" y="5"/>
                    <a:pt x="25" y="11"/>
                    <a:pt x="20" y="15"/>
                  </a:cubicBezTo>
                  <a:cubicBezTo>
                    <a:pt x="10" y="22"/>
                    <a:pt x="1" y="31"/>
                    <a:pt x="0" y="45"/>
                  </a:cubicBezTo>
                  <a:cubicBezTo>
                    <a:pt x="0" y="53"/>
                    <a:pt x="2" y="59"/>
                    <a:pt x="7" y="63"/>
                  </a:cubicBezTo>
                  <a:cubicBezTo>
                    <a:pt x="11" y="67"/>
                    <a:pt x="17" y="69"/>
                    <a:pt x="23" y="69"/>
                  </a:cubicBezTo>
                  <a:cubicBezTo>
                    <a:pt x="23" y="71"/>
                    <a:pt x="23" y="73"/>
                    <a:pt x="22" y="74"/>
                  </a:cubicBezTo>
                  <a:cubicBezTo>
                    <a:pt x="22" y="76"/>
                    <a:pt x="22" y="77"/>
                    <a:pt x="21" y="79"/>
                  </a:cubicBezTo>
                  <a:cubicBezTo>
                    <a:pt x="23" y="79"/>
                    <a:pt x="23" y="79"/>
                    <a:pt x="23" y="79"/>
                  </a:cubicBezTo>
                  <a:cubicBezTo>
                    <a:pt x="23" y="78"/>
                    <a:pt x="23" y="76"/>
                    <a:pt x="23" y="75"/>
                  </a:cubicBezTo>
                  <a:cubicBezTo>
                    <a:pt x="24" y="69"/>
                    <a:pt x="24" y="69"/>
                    <a:pt x="24" y="69"/>
                  </a:cubicBezTo>
                  <a:cubicBezTo>
                    <a:pt x="25" y="69"/>
                    <a:pt x="27" y="69"/>
                    <a:pt x="28" y="69"/>
                  </a:cubicBezTo>
                  <a:cubicBezTo>
                    <a:pt x="34" y="69"/>
                    <a:pt x="38" y="68"/>
                    <a:pt x="42" y="65"/>
                  </a:cubicBezTo>
                  <a:cubicBezTo>
                    <a:pt x="46" y="62"/>
                    <a:pt x="48" y="58"/>
                    <a:pt x="50" y="5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641"/>
            <p:cNvSpPr>
              <a:spLocks/>
            </p:cNvSpPr>
            <p:nvPr/>
          </p:nvSpPr>
          <p:spPr bwMode="auto">
            <a:xfrm>
              <a:off x="4652920" y="6208750"/>
              <a:ext cx="431803" cy="327027"/>
            </a:xfrm>
            <a:custGeom>
              <a:avLst/>
              <a:gdLst>
                <a:gd name="T0" fmla="*/ 47 w 115"/>
                <a:gd name="T1" fmla="*/ 16 h 87"/>
                <a:gd name="T2" fmla="*/ 30 w 115"/>
                <a:gd name="T3" fmla="*/ 34 h 87"/>
                <a:gd name="T4" fmla="*/ 18 w 115"/>
                <a:gd name="T5" fmla="*/ 53 h 87"/>
                <a:gd name="T6" fmla="*/ 9 w 115"/>
                <a:gd name="T7" fmla="*/ 63 h 87"/>
                <a:gd name="T8" fmla="*/ 0 w 115"/>
                <a:gd name="T9" fmla="*/ 70 h 87"/>
                <a:gd name="T10" fmla="*/ 22 w 115"/>
                <a:gd name="T11" fmla="*/ 76 h 87"/>
                <a:gd name="T12" fmla="*/ 42 w 115"/>
                <a:gd name="T13" fmla="*/ 84 h 87"/>
                <a:gd name="T14" fmla="*/ 74 w 115"/>
                <a:gd name="T15" fmla="*/ 84 h 87"/>
                <a:gd name="T16" fmla="*/ 105 w 115"/>
                <a:gd name="T17" fmla="*/ 68 h 87"/>
                <a:gd name="T18" fmla="*/ 114 w 115"/>
                <a:gd name="T19" fmla="*/ 52 h 87"/>
                <a:gd name="T20" fmla="*/ 113 w 115"/>
                <a:gd name="T21" fmla="*/ 37 h 87"/>
                <a:gd name="T22" fmla="*/ 105 w 115"/>
                <a:gd name="T23" fmla="*/ 27 h 87"/>
                <a:gd name="T24" fmla="*/ 94 w 115"/>
                <a:gd name="T25" fmla="*/ 20 h 87"/>
                <a:gd name="T26" fmla="*/ 98 w 115"/>
                <a:gd name="T27" fmla="*/ 13 h 87"/>
                <a:gd name="T28" fmla="*/ 105 w 115"/>
                <a:gd name="T29" fmla="*/ 1 h 87"/>
                <a:gd name="T30" fmla="*/ 103 w 115"/>
                <a:gd name="T31" fmla="*/ 0 h 87"/>
                <a:gd name="T32" fmla="*/ 98 w 115"/>
                <a:gd name="T33" fmla="*/ 10 h 87"/>
                <a:gd name="T34" fmla="*/ 93 w 115"/>
                <a:gd name="T35" fmla="*/ 19 h 87"/>
                <a:gd name="T36" fmla="*/ 79 w 115"/>
                <a:gd name="T37" fmla="*/ 12 h 87"/>
                <a:gd name="T38" fmla="*/ 68 w 115"/>
                <a:gd name="T39" fmla="*/ 9 h 87"/>
                <a:gd name="T40" fmla="*/ 58 w 115"/>
                <a:gd name="T41" fmla="*/ 11 h 87"/>
                <a:gd name="T42" fmla="*/ 47 w 115"/>
                <a:gd name="T43" fmla="*/ 1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87">
                  <a:moveTo>
                    <a:pt x="47" y="16"/>
                  </a:moveTo>
                  <a:cubicBezTo>
                    <a:pt x="40" y="20"/>
                    <a:pt x="36" y="27"/>
                    <a:pt x="30" y="34"/>
                  </a:cubicBezTo>
                  <a:cubicBezTo>
                    <a:pt x="26" y="40"/>
                    <a:pt x="22" y="46"/>
                    <a:pt x="18" y="53"/>
                  </a:cubicBezTo>
                  <a:cubicBezTo>
                    <a:pt x="17" y="55"/>
                    <a:pt x="13" y="60"/>
                    <a:pt x="9" y="63"/>
                  </a:cubicBezTo>
                  <a:cubicBezTo>
                    <a:pt x="5" y="67"/>
                    <a:pt x="0" y="70"/>
                    <a:pt x="0" y="70"/>
                  </a:cubicBezTo>
                  <a:cubicBezTo>
                    <a:pt x="8" y="71"/>
                    <a:pt x="15" y="73"/>
                    <a:pt x="22" y="76"/>
                  </a:cubicBezTo>
                  <a:cubicBezTo>
                    <a:pt x="28" y="79"/>
                    <a:pt x="35" y="82"/>
                    <a:pt x="42" y="84"/>
                  </a:cubicBezTo>
                  <a:cubicBezTo>
                    <a:pt x="51" y="86"/>
                    <a:pt x="62" y="87"/>
                    <a:pt x="74" y="84"/>
                  </a:cubicBezTo>
                  <a:cubicBezTo>
                    <a:pt x="85" y="82"/>
                    <a:pt x="97" y="77"/>
                    <a:pt x="105" y="68"/>
                  </a:cubicBezTo>
                  <a:cubicBezTo>
                    <a:pt x="109" y="63"/>
                    <a:pt x="112" y="57"/>
                    <a:pt x="114" y="52"/>
                  </a:cubicBezTo>
                  <a:cubicBezTo>
                    <a:pt x="115" y="47"/>
                    <a:pt x="115" y="41"/>
                    <a:pt x="113" y="37"/>
                  </a:cubicBezTo>
                  <a:cubicBezTo>
                    <a:pt x="111" y="33"/>
                    <a:pt x="109" y="29"/>
                    <a:pt x="105" y="27"/>
                  </a:cubicBezTo>
                  <a:cubicBezTo>
                    <a:pt x="102" y="24"/>
                    <a:pt x="98" y="22"/>
                    <a:pt x="94" y="20"/>
                  </a:cubicBezTo>
                  <a:cubicBezTo>
                    <a:pt x="95" y="17"/>
                    <a:pt x="97" y="15"/>
                    <a:pt x="98" y="13"/>
                  </a:cubicBezTo>
                  <a:cubicBezTo>
                    <a:pt x="100" y="9"/>
                    <a:pt x="103" y="5"/>
                    <a:pt x="105" y="1"/>
                  </a:cubicBezTo>
                  <a:cubicBezTo>
                    <a:pt x="103" y="0"/>
                    <a:pt x="103" y="0"/>
                    <a:pt x="103" y="0"/>
                  </a:cubicBezTo>
                  <a:cubicBezTo>
                    <a:pt x="101" y="2"/>
                    <a:pt x="100" y="7"/>
                    <a:pt x="98" y="10"/>
                  </a:cubicBezTo>
                  <a:cubicBezTo>
                    <a:pt x="97" y="14"/>
                    <a:pt x="94" y="17"/>
                    <a:pt x="93" y="19"/>
                  </a:cubicBezTo>
                  <a:cubicBezTo>
                    <a:pt x="88" y="17"/>
                    <a:pt x="83" y="14"/>
                    <a:pt x="79" y="12"/>
                  </a:cubicBezTo>
                  <a:cubicBezTo>
                    <a:pt x="75" y="10"/>
                    <a:pt x="72" y="9"/>
                    <a:pt x="68" y="9"/>
                  </a:cubicBezTo>
                  <a:cubicBezTo>
                    <a:pt x="65" y="9"/>
                    <a:pt x="62" y="10"/>
                    <a:pt x="58" y="11"/>
                  </a:cubicBezTo>
                  <a:cubicBezTo>
                    <a:pt x="55" y="12"/>
                    <a:pt x="51" y="14"/>
                    <a:pt x="47" y="16"/>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642"/>
            <p:cNvSpPr>
              <a:spLocks/>
            </p:cNvSpPr>
            <p:nvPr/>
          </p:nvSpPr>
          <p:spPr bwMode="auto">
            <a:xfrm>
              <a:off x="7235798" y="1370016"/>
              <a:ext cx="431803" cy="522291"/>
            </a:xfrm>
            <a:custGeom>
              <a:avLst/>
              <a:gdLst>
                <a:gd name="T0" fmla="*/ 105 w 115"/>
                <a:gd name="T1" fmla="*/ 41 h 139"/>
                <a:gd name="T2" fmla="*/ 83 w 115"/>
                <a:gd name="T3" fmla="*/ 20 h 139"/>
                <a:gd name="T4" fmla="*/ 57 w 115"/>
                <a:gd name="T5" fmla="*/ 12 h 139"/>
                <a:gd name="T6" fmla="*/ 12 w 115"/>
                <a:gd name="T7" fmla="*/ 4 h 139"/>
                <a:gd name="T8" fmla="*/ 0 w 115"/>
                <a:gd name="T9" fmla="*/ 0 h 139"/>
                <a:gd name="T10" fmla="*/ 7 w 115"/>
                <a:gd name="T11" fmla="*/ 22 h 139"/>
                <a:gd name="T12" fmla="*/ 8 w 115"/>
                <a:gd name="T13" fmla="*/ 46 h 139"/>
                <a:gd name="T14" fmla="*/ 11 w 115"/>
                <a:gd name="T15" fmla="*/ 76 h 139"/>
                <a:gd name="T16" fmla="*/ 24 w 115"/>
                <a:gd name="T17" fmla="*/ 99 h 139"/>
                <a:gd name="T18" fmla="*/ 37 w 115"/>
                <a:gd name="T19" fmla="*/ 108 h 139"/>
                <a:gd name="T20" fmla="*/ 52 w 115"/>
                <a:gd name="T21" fmla="*/ 114 h 139"/>
                <a:gd name="T22" fmla="*/ 87 w 115"/>
                <a:gd name="T23" fmla="*/ 113 h 139"/>
                <a:gd name="T24" fmla="*/ 86 w 115"/>
                <a:gd name="T25" fmla="*/ 139 h 139"/>
                <a:gd name="T26" fmla="*/ 89 w 115"/>
                <a:gd name="T27" fmla="*/ 139 h 139"/>
                <a:gd name="T28" fmla="*/ 90 w 115"/>
                <a:gd name="T29" fmla="*/ 128 h 139"/>
                <a:gd name="T30" fmla="*/ 88 w 115"/>
                <a:gd name="T31" fmla="*/ 112 h 139"/>
                <a:gd name="T32" fmla="*/ 96 w 115"/>
                <a:gd name="T33" fmla="*/ 108 h 139"/>
                <a:gd name="T34" fmla="*/ 108 w 115"/>
                <a:gd name="T35" fmla="*/ 96 h 139"/>
                <a:gd name="T36" fmla="*/ 113 w 115"/>
                <a:gd name="T37" fmla="*/ 78 h 139"/>
                <a:gd name="T38" fmla="*/ 105 w 115"/>
                <a:gd name="T39" fmla="*/ 4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39">
                  <a:moveTo>
                    <a:pt x="105" y="41"/>
                  </a:moveTo>
                  <a:cubicBezTo>
                    <a:pt x="99" y="31"/>
                    <a:pt x="91" y="25"/>
                    <a:pt x="83" y="20"/>
                  </a:cubicBezTo>
                  <a:cubicBezTo>
                    <a:pt x="75" y="16"/>
                    <a:pt x="66" y="13"/>
                    <a:pt x="57" y="12"/>
                  </a:cubicBezTo>
                  <a:cubicBezTo>
                    <a:pt x="44" y="10"/>
                    <a:pt x="24" y="12"/>
                    <a:pt x="12" y="4"/>
                  </a:cubicBezTo>
                  <a:cubicBezTo>
                    <a:pt x="8" y="3"/>
                    <a:pt x="4" y="2"/>
                    <a:pt x="0" y="0"/>
                  </a:cubicBezTo>
                  <a:cubicBezTo>
                    <a:pt x="4" y="4"/>
                    <a:pt x="6" y="13"/>
                    <a:pt x="7" y="22"/>
                  </a:cubicBezTo>
                  <a:cubicBezTo>
                    <a:pt x="8" y="31"/>
                    <a:pt x="7" y="40"/>
                    <a:pt x="8" y="46"/>
                  </a:cubicBezTo>
                  <a:cubicBezTo>
                    <a:pt x="8" y="57"/>
                    <a:pt x="9" y="68"/>
                    <a:pt x="11" y="76"/>
                  </a:cubicBezTo>
                  <a:cubicBezTo>
                    <a:pt x="13" y="85"/>
                    <a:pt x="17" y="93"/>
                    <a:pt x="24" y="99"/>
                  </a:cubicBezTo>
                  <a:cubicBezTo>
                    <a:pt x="28" y="102"/>
                    <a:pt x="32" y="105"/>
                    <a:pt x="37" y="108"/>
                  </a:cubicBezTo>
                  <a:cubicBezTo>
                    <a:pt x="42" y="110"/>
                    <a:pt x="47" y="112"/>
                    <a:pt x="52" y="114"/>
                  </a:cubicBezTo>
                  <a:cubicBezTo>
                    <a:pt x="63" y="116"/>
                    <a:pt x="75" y="117"/>
                    <a:pt x="87" y="113"/>
                  </a:cubicBezTo>
                  <a:cubicBezTo>
                    <a:pt x="89" y="121"/>
                    <a:pt x="88" y="131"/>
                    <a:pt x="86" y="139"/>
                  </a:cubicBezTo>
                  <a:cubicBezTo>
                    <a:pt x="87" y="139"/>
                    <a:pt x="88" y="139"/>
                    <a:pt x="89" y="139"/>
                  </a:cubicBezTo>
                  <a:cubicBezTo>
                    <a:pt x="90" y="137"/>
                    <a:pt x="91" y="133"/>
                    <a:pt x="90" y="128"/>
                  </a:cubicBezTo>
                  <a:cubicBezTo>
                    <a:pt x="90" y="123"/>
                    <a:pt x="90" y="117"/>
                    <a:pt x="88" y="112"/>
                  </a:cubicBezTo>
                  <a:cubicBezTo>
                    <a:pt x="91" y="111"/>
                    <a:pt x="94" y="110"/>
                    <a:pt x="96" y="108"/>
                  </a:cubicBezTo>
                  <a:cubicBezTo>
                    <a:pt x="101" y="105"/>
                    <a:pt x="105" y="101"/>
                    <a:pt x="108" y="96"/>
                  </a:cubicBezTo>
                  <a:cubicBezTo>
                    <a:pt x="111" y="91"/>
                    <a:pt x="113" y="85"/>
                    <a:pt x="113" y="78"/>
                  </a:cubicBezTo>
                  <a:cubicBezTo>
                    <a:pt x="115" y="65"/>
                    <a:pt x="111" y="51"/>
                    <a:pt x="105" y="4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643"/>
            <p:cNvSpPr>
              <a:spLocks/>
            </p:cNvSpPr>
            <p:nvPr/>
          </p:nvSpPr>
          <p:spPr bwMode="auto">
            <a:xfrm>
              <a:off x="7599337" y="1644656"/>
              <a:ext cx="98426" cy="146051"/>
            </a:xfrm>
            <a:custGeom>
              <a:avLst/>
              <a:gdLst>
                <a:gd name="T0" fmla="*/ 26 w 26"/>
                <a:gd name="T1" fmla="*/ 24 h 39"/>
                <a:gd name="T2" fmla="*/ 23 w 26"/>
                <a:gd name="T3" fmla="*/ 14 h 39"/>
                <a:gd name="T4" fmla="*/ 21 w 26"/>
                <a:gd name="T5" fmla="*/ 9 h 39"/>
                <a:gd name="T6" fmla="*/ 23 w 26"/>
                <a:gd name="T7" fmla="*/ 3 h 39"/>
                <a:gd name="T8" fmla="*/ 25 w 26"/>
                <a:gd name="T9" fmla="*/ 0 h 39"/>
                <a:gd name="T10" fmla="*/ 17 w 26"/>
                <a:gd name="T11" fmla="*/ 2 h 39"/>
                <a:gd name="T12" fmla="*/ 10 w 26"/>
                <a:gd name="T13" fmla="*/ 6 h 39"/>
                <a:gd name="T14" fmla="*/ 1 w 26"/>
                <a:gd name="T15" fmla="*/ 26 h 39"/>
                <a:gd name="T16" fmla="*/ 7 w 26"/>
                <a:gd name="T17" fmla="*/ 34 h 39"/>
                <a:gd name="T18" fmla="*/ 16 w 26"/>
                <a:gd name="T19" fmla="*/ 34 h 39"/>
                <a:gd name="T20" fmla="*/ 17 w 26"/>
                <a:gd name="T21" fmla="*/ 39 h 39"/>
                <a:gd name="T22" fmla="*/ 18 w 26"/>
                <a:gd name="T23" fmla="*/ 39 h 39"/>
                <a:gd name="T24" fmla="*/ 16 w 26"/>
                <a:gd name="T25" fmla="*/ 34 h 39"/>
                <a:gd name="T26" fmla="*/ 19 w 26"/>
                <a:gd name="T27" fmla="*/ 33 h 39"/>
                <a:gd name="T28" fmla="*/ 26 w 26"/>
                <a:gd name="T29"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9">
                  <a:moveTo>
                    <a:pt x="26" y="24"/>
                  </a:moveTo>
                  <a:cubicBezTo>
                    <a:pt x="26" y="21"/>
                    <a:pt x="24" y="18"/>
                    <a:pt x="23" y="14"/>
                  </a:cubicBezTo>
                  <a:cubicBezTo>
                    <a:pt x="22" y="12"/>
                    <a:pt x="21" y="11"/>
                    <a:pt x="21" y="9"/>
                  </a:cubicBezTo>
                  <a:cubicBezTo>
                    <a:pt x="21" y="7"/>
                    <a:pt x="21" y="4"/>
                    <a:pt x="23" y="3"/>
                  </a:cubicBezTo>
                  <a:cubicBezTo>
                    <a:pt x="23" y="2"/>
                    <a:pt x="24" y="1"/>
                    <a:pt x="25" y="0"/>
                  </a:cubicBezTo>
                  <a:cubicBezTo>
                    <a:pt x="23" y="1"/>
                    <a:pt x="20" y="1"/>
                    <a:pt x="17" y="2"/>
                  </a:cubicBezTo>
                  <a:cubicBezTo>
                    <a:pt x="14" y="3"/>
                    <a:pt x="11" y="5"/>
                    <a:pt x="10" y="6"/>
                  </a:cubicBezTo>
                  <a:cubicBezTo>
                    <a:pt x="4" y="11"/>
                    <a:pt x="0" y="19"/>
                    <a:pt x="1" y="26"/>
                  </a:cubicBezTo>
                  <a:cubicBezTo>
                    <a:pt x="3" y="30"/>
                    <a:pt x="5" y="33"/>
                    <a:pt x="7" y="34"/>
                  </a:cubicBezTo>
                  <a:cubicBezTo>
                    <a:pt x="10" y="35"/>
                    <a:pt x="13" y="35"/>
                    <a:pt x="16" y="34"/>
                  </a:cubicBezTo>
                  <a:cubicBezTo>
                    <a:pt x="17" y="36"/>
                    <a:pt x="17" y="37"/>
                    <a:pt x="17" y="39"/>
                  </a:cubicBezTo>
                  <a:cubicBezTo>
                    <a:pt x="18" y="39"/>
                    <a:pt x="18" y="39"/>
                    <a:pt x="18" y="39"/>
                  </a:cubicBezTo>
                  <a:cubicBezTo>
                    <a:pt x="18" y="38"/>
                    <a:pt x="17" y="36"/>
                    <a:pt x="16" y="34"/>
                  </a:cubicBezTo>
                  <a:cubicBezTo>
                    <a:pt x="17" y="33"/>
                    <a:pt x="18" y="33"/>
                    <a:pt x="19" y="33"/>
                  </a:cubicBezTo>
                  <a:cubicBezTo>
                    <a:pt x="23" y="31"/>
                    <a:pt x="26" y="27"/>
                    <a:pt x="26" y="2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644"/>
            <p:cNvSpPr>
              <a:spLocks/>
            </p:cNvSpPr>
            <p:nvPr/>
          </p:nvSpPr>
          <p:spPr bwMode="auto">
            <a:xfrm>
              <a:off x="7716813" y="1531942"/>
              <a:ext cx="220664" cy="341315"/>
            </a:xfrm>
            <a:custGeom>
              <a:avLst/>
              <a:gdLst>
                <a:gd name="T0" fmla="*/ 59 w 59"/>
                <a:gd name="T1" fmla="*/ 50 h 91"/>
                <a:gd name="T2" fmla="*/ 54 w 59"/>
                <a:gd name="T3" fmla="*/ 34 h 91"/>
                <a:gd name="T4" fmla="*/ 49 w 59"/>
                <a:gd name="T5" fmla="*/ 19 h 91"/>
                <a:gd name="T6" fmla="*/ 48 w 59"/>
                <a:gd name="T7" fmla="*/ 8 h 91"/>
                <a:gd name="T8" fmla="*/ 50 w 59"/>
                <a:gd name="T9" fmla="*/ 0 h 91"/>
                <a:gd name="T10" fmla="*/ 34 w 59"/>
                <a:gd name="T11" fmla="*/ 7 h 91"/>
                <a:gd name="T12" fmla="*/ 19 w 59"/>
                <a:gd name="T13" fmla="*/ 15 h 91"/>
                <a:gd name="T14" fmla="*/ 5 w 59"/>
                <a:gd name="T15" fmla="*/ 32 h 91"/>
                <a:gd name="T16" fmla="*/ 1 w 59"/>
                <a:gd name="T17" fmla="*/ 50 h 91"/>
                <a:gd name="T18" fmla="*/ 10 w 59"/>
                <a:gd name="T19" fmla="*/ 66 h 91"/>
                <a:gd name="T20" fmla="*/ 27 w 59"/>
                <a:gd name="T21" fmla="*/ 75 h 91"/>
                <a:gd name="T22" fmla="*/ 23 w 59"/>
                <a:gd name="T23" fmla="*/ 83 h 91"/>
                <a:gd name="T24" fmla="*/ 13 w 59"/>
                <a:gd name="T25" fmla="*/ 90 h 91"/>
                <a:gd name="T26" fmla="*/ 13 w 59"/>
                <a:gd name="T27" fmla="*/ 91 h 91"/>
                <a:gd name="T28" fmla="*/ 22 w 59"/>
                <a:gd name="T29" fmla="*/ 85 h 91"/>
                <a:gd name="T30" fmla="*/ 28 w 59"/>
                <a:gd name="T31" fmla="*/ 76 h 91"/>
                <a:gd name="T32" fmla="*/ 41 w 59"/>
                <a:gd name="T33" fmla="*/ 75 h 91"/>
                <a:gd name="T34" fmla="*/ 52 w 59"/>
                <a:gd name="T35" fmla="*/ 68 h 91"/>
                <a:gd name="T36" fmla="*/ 57 w 59"/>
                <a:gd name="T37" fmla="*/ 59 h 91"/>
                <a:gd name="T38" fmla="*/ 59 w 59"/>
                <a:gd name="T39"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91">
                  <a:moveTo>
                    <a:pt x="59" y="50"/>
                  </a:moveTo>
                  <a:cubicBezTo>
                    <a:pt x="59" y="44"/>
                    <a:pt x="57" y="40"/>
                    <a:pt x="54" y="34"/>
                  </a:cubicBezTo>
                  <a:cubicBezTo>
                    <a:pt x="53" y="29"/>
                    <a:pt x="51" y="24"/>
                    <a:pt x="49" y="19"/>
                  </a:cubicBezTo>
                  <a:cubicBezTo>
                    <a:pt x="48" y="17"/>
                    <a:pt x="48" y="12"/>
                    <a:pt x="48" y="8"/>
                  </a:cubicBezTo>
                  <a:cubicBezTo>
                    <a:pt x="49" y="4"/>
                    <a:pt x="50" y="0"/>
                    <a:pt x="50" y="0"/>
                  </a:cubicBezTo>
                  <a:cubicBezTo>
                    <a:pt x="45" y="3"/>
                    <a:pt x="40" y="5"/>
                    <a:pt x="34" y="7"/>
                  </a:cubicBezTo>
                  <a:cubicBezTo>
                    <a:pt x="29" y="10"/>
                    <a:pt x="23" y="12"/>
                    <a:pt x="19" y="15"/>
                  </a:cubicBezTo>
                  <a:cubicBezTo>
                    <a:pt x="13" y="20"/>
                    <a:pt x="8" y="26"/>
                    <a:pt x="5" y="32"/>
                  </a:cubicBezTo>
                  <a:cubicBezTo>
                    <a:pt x="2" y="38"/>
                    <a:pt x="0" y="45"/>
                    <a:pt x="1" y="50"/>
                  </a:cubicBezTo>
                  <a:cubicBezTo>
                    <a:pt x="1" y="56"/>
                    <a:pt x="5" y="62"/>
                    <a:pt x="10" y="66"/>
                  </a:cubicBezTo>
                  <a:cubicBezTo>
                    <a:pt x="14" y="70"/>
                    <a:pt x="21" y="74"/>
                    <a:pt x="27" y="75"/>
                  </a:cubicBezTo>
                  <a:cubicBezTo>
                    <a:pt x="26" y="78"/>
                    <a:pt x="25" y="81"/>
                    <a:pt x="23" y="83"/>
                  </a:cubicBezTo>
                  <a:cubicBezTo>
                    <a:pt x="20" y="86"/>
                    <a:pt x="16" y="89"/>
                    <a:pt x="13" y="90"/>
                  </a:cubicBezTo>
                  <a:cubicBezTo>
                    <a:pt x="13" y="90"/>
                    <a:pt x="13" y="91"/>
                    <a:pt x="13" y="91"/>
                  </a:cubicBezTo>
                  <a:cubicBezTo>
                    <a:pt x="15" y="91"/>
                    <a:pt x="19" y="88"/>
                    <a:pt x="22" y="85"/>
                  </a:cubicBezTo>
                  <a:cubicBezTo>
                    <a:pt x="25" y="82"/>
                    <a:pt x="27" y="79"/>
                    <a:pt x="28" y="76"/>
                  </a:cubicBezTo>
                  <a:cubicBezTo>
                    <a:pt x="33" y="77"/>
                    <a:pt x="37" y="76"/>
                    <a:pt x="41" y="75"/>
                  </a:cubicBezTo>
                  <a:cubicBezTo>
                    <a:pt x="45" y="74"/>
                    <a:pt x="49" y="71"/>
                    <a:pt x="52" y="68"/>
                  </a:cubicBezTo>
                  <a:cubicBezTo>
                    <a:pt x="54" y="65"/>
                    <a:pt x="55" y="62"/>
                    <a:pt x="57" y="59"/>
                  </a:cubicBezTo>
                  <a:cubicBezTo>
                    <a:pt x="58" y="56"/>
                    <a:pt x="59" y="53"/>
                    <a:pt x="59" y="5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645"/>
            <p:cNvSpPr>
              <a:spLocks/>
            </p:cNvSpPr>
            <p:nvPr/>
          </p:nvSpPr>
          <p:spPr bwMode="auto">
            <a:xfrm>
              <a:off x="7753326" y="1185865"/>
              <a:ext cx="161926" cy="169864"/>
            </a:xfrm>
            <a:custGeom>
              <a:avLst/>
              <a:gdLst>
                <a:gd name="T0" fmla="*/ 38 w 43"/>
                <a:gd name="T1" fmla="*/ 13 h 45"/>
                <a:gd name="T2" fmla="*/ 21 w 43"/>
                <a:gd name="T3" fmla="*/ 3 h 45"/>
                <a:gd name="T4" fmla="*/ 5 w 43"/>
                <a:gd name="T5" fmla="*/ 1 h 45"/>
                <a:gd name="T6" fmla="*/ 0 w 43"/>
                <a:gd name="T7" fmla="*/ 0 h 45"/>
                <a:gd name="T8" fmla="*/ 3 w 43"/>
                <a:gd name="T9" fmla="*/ 7 h 45"/>
                <a:gd name="T10" fmla="*/ 3 w 43"/>
                <a:gd name="T11" fmla="*/ 15 h 45"/>
                <a:gd name="T12" fmla="*/ 10 w 43"/>
                <a:gd name="T13" fmla="*/ 37 h 45"/>
                <a:gd name="T14" fmla="*/ 34 w 43"/>
                <a:gd name="T15" fmla="*/ 37 h 45"/>
                <a:gd name="T16" fmla="*/ 38 w 43"/>
                <a:gd name="T17" fmla="*/ 45 h 45"/>
                <a:gd name="T18" fmla="*/ 39 w 43"/>
                <a:gd name="T19" fmla="*/ 45 h 45"/>
                <a:gd name="T20" fmla="*/ 35 w 43"/>
                <a:gd name="T21" fmla="*/ 37 h 45"/>
                <a:gd name="T22" fmla="*/ 37 w 43"/>
                <a:gd name="T23" fmla="*/ 35 h 45"/>
                <a:gd name="T24" fmla="*/ 38 w 43"/>
                <a:gd name="T25"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5">
                  <a:moveTo>
                    <a:pt x="38" y="13"/>
                  </a:moveTo>
                  <a:cubicBezTo>
                    <a:pt x="34" y="8"/>
                    <a:pt x="28" y="4"/>
                    <a:pt x="21" y="3"/>
                  </a:cubicBezTo>
                  <a:cubicBezTo>
                    <a:pt x="16" y="2"/>
                    <a:pt x="9" y="3"/>
                    <a:pt x="5" y="1"/>
                  </a:cubicBezTo>
                  <a:cubicBezTo>
                    <a:pt x="3" y="1"/>
                    <a:pt x="2" y="0"/>
                    <a:pt x="0" y="0"/>
                  </a:cubicBezTo>
                  <a:cubicBezTo>
                    <a:pt x="2" y="1"/>
                    <a:pt x="3" y="4"/>
                    <a:pt x="3" y="7"/>
                  </a:cubicBezTo>
                  <a:cubicBezTo>
                    <a:pt x="3" y="10"/>
                    <a:pt x="3" y="13"/>
                    <a:pt x="3" y="15"/>
                  </a:cubicBezTo>
                  <a:cubicBezTo>
                    <a:pt x="3" y="23"/>
                    <a:pt x="4" y="31"/>
                    <a:pt x="10" y="37"/>
                  </a:cubicBezTo>
                  <a:cubicBezTo>
                    <a:pt x="18" y="43"/>
                    <a:pt x="27" y="43"/>
                    <a:pt x="34" y="37"/>
                  </a:cubicBezTo>
                  <a:cubicBezTo>
                    <a:pt x="36" y="40"/>
                    <a:pt x="37" y="42"/>
                    <a:pt x="38" y="45"/>
                  </a:cubicBezTo>
                  <a:cubicBezTo>
                    <a:pt x="39" y="45"/>
                    <a:pt x="39" y="45"/>
                    <a:pt x="39" y="45"/>
                  </a:cubicBezTo>
                  <a:cubicBezTo>
                    <a:pt x="38" y="43"/>
                    <a:pt x="37" y="40"/>
                    <a:pt x="35" y="37"/>
                  </a:cubicBezTo>
                  <a:cubicBezTo>
                    <a:pt x="36" y="36"/>
                    <a:pt x="36" y="35"/>
                    <a:pt x="37" y="35"/>
                  </a:cubicBezTo>
                  <a:cubicBezTo>
                    <a:pt x="43" y="29"/>
                    <a:pt x="43" y="20"/>
                    <a:pt x="38" y="1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646"/>
            <p:cNvSpPr>
              <a:spLocks/>
            </p:cNvSpPr>
            <p:nvPr/>
          </p:nvSpPr>
          <p:spPr bwMode="auto">
            <a:xfrm>
              <a:off x="7889852" y="1141415"/>
              <a:ext cx="101601" cy="153989"/>
            </a:xfrm>
            <a:custGeom>
              <a:avLst/>
              <a:gdLst>
                <a:gd name="T0" fmla="*/ 27 w 27"/>
                <a:gd name="T1" fmla="*/ 22 h 41"/>
                <a:gd name="T2" fmla="*/ 21 w 27"/>
                <a:gd name="T3" fmla="*/ 11 h 41"/>
                <a:gd name="T4" fmla="*/ 13 w 27"/>
                <a:gd name="T5" fmla="*/ 3 h 41"/>
                <a:gd name="T6" fmla="*/ 11 w 27"/>
                <a:gd name="T7" fmla="*/ 0 h 41"/>
                <a:gd name="T8" fmla="*/ 6 w 27"/>
                <a:gd name="T9" fmla="*/ 10 h 41"/>
                <a:gd name="T10" fmla="*/ 2 w 27"/>
                <a:gd name="T11" fmla="*/ 27 h 41"/>
                <a:gd name="T12" fmla="*/ 16 w 27"/>
                <a:gd name="T13" fmla="*/ 35 h 41"/>
                <a:gd name="T14" fmla="*/ 16 w 27"/>
                <a:gd name="T15" fmla="*/ 40 h 41"/>
                <a:gd name="T16" fmla="*/ 17 w 27"/>
                <a:gd name="T17" fmla="*/ 41 h 41"/>
                <a:gd name="T18" fmla="*/ 17 w 27"/>
                <a:gd name="T19" fmla="*/ 35 h 41"/>
                <a:gd name="T20" fmla="*/ 19 w 27"/>
                <a:gd name="T21" fmla="*/ 34 h 41"/>
                <a:gd name="T22" fmla="*/ 27 w 27"/>
                <a:gd name="T23"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41">
                  <a:moveTo>
                    <a:pt x="27" y="22"/>
                  </a:moveTo>
                  <a:cubicBezTo>
                    <a:pt x="26" y="18"/>
                    <a:pt x="24" y="14"/>
                    <a:pt x="21" y="11"/>
                  </a:cubicBezTo>
                  <a:cubicBezTo>
                    <a:pt x="18" y="8"/>
                    <a:pt x="14" y="6"/>
                    <a:pt x="13" y="3"/>
                  </a:cubicBezTo>
                  <a:cubicBezTo>
                    <a:pt x="11" y="0"/>
                    <a:pt x="11" y="0"/>
                    <a:pt x="11" y="0"/>
                  </a:cubicBezTo>
                  <a:cubicBezTo>
                    <a:pt x="12" y="3"/>
                    <a:pt x="7" y="8"/>
                    <a:pt x="6" y="10"/>
                  </a:cubicBezTo>
                  <a:cubicBezTo>
                    <a:pt x="3" y="15"/>
                    <a:pt x="0" y="21"/>
                    <a:pt x="2" y="27"/>
                  </a:cubicBezTo>
                  <a:cubicBezTo>
                    <a:pt x="5" y="33"/>
                    <a:pt x="10" y="36"/>
                    <a:pt x="16" y="35"/>
                  </a:cubicBezTo>
                  <a:cubicBezTo>
                    <a:pt x="17" y="37"/>
                    <a:pt x="17" y="39"/>
                    <a:pt x="16" y="40"/>
                  </a:cubicBezTo>
                  <a:cubicBezTo>
                    <a:pt x="17" y="41"/>
                    <a:pt x="17" y="41"/>
                    <a:pt x="17" y="41"/>
                  </a:cubicBezTo>
                  <a:cubicBezTo>
                    <a:pt x="17" y="39"/>
                    <a:pt x="17" y="37"/>
                    <a:pt x="17" y="35"/>
                  </a:cubicBezTo>
                  <a:cubicBezTo>
                    <a:pt x="18" y="34"/>
                    <a:pt x="18" y="34"/>
                    <a:pt x="19" y="34"/>
                  </a:cubicBezTo>
                  <a:cubicBezTo>
                    <a:pt x="24" y="32"/>
                    <a:pt x="27" y="27"/>
                    <a:pt x="27" y="2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647"/>
            <p:cNvSpPr>
              <a:spLocks/>
            </p:cNvSpPr>
            <p:nvPr/>
          </p:nvSpPr>
          <p:spPr bwMode="auto">
            <a:xfrm>
              <a:off x="7942239" y="1336678"/>
              <a:ext cx="214314" cy="173039"/>
            </a:xfrm>
            <a:custGeom>
              <a:avLst/>
              <a:gdLst>
                <a:gd name="T0" fmla="*/ 37 w 57"/>
                <a:gd name="T1" fmla="*/ 41 h 46"/>
                <a:gd name="T2" fmla="*/ 46 w 57"/>
                <a:gd name="T3" fmla="*/ 22 h 46"/>
                <a:gd name="T4" fmla="*/ 48 w 57"/>
                <a:gd name="T5" fmla="*/ 13 h 46"/>
                <a:gd name="T6" fmla="*/ 53 w 57"/>
                <a:gd name="T7" fmla="*/ 5 h 46"/>
                <a:gd name="T8" fmla="*/ 57 w 57"/>
                <a:gd name="T9" fmla="*/ 0 h 46"/>
                <a:gd name="T10" fmla="*/ 52 w 57"/>
                <a:gd name="T11" fmla="*/ 1 h 46"/>
                <a:gd name="T12" fmla="*/ 45 w 57"/>
                <a:gd name="T13" fmla="*/ 1 h 46"/>
                <a:gd name="T14" fmla="*/ 33 w 57"/>
                <a:gd name="T15" fmla="*/ 1 h 46"/>
                <a:gd name="T16" fmla="*/ 7 w 57"/>
                <a:gd name="T17" fmla="*/ 13 h 46"/>
                <a:gd name="T18" fmla="*/ 3 w 57"/>
                <a:gd name="T19" fmla="*/ 27 h 46"/>
                <a:gd name="T20" fmla="*/ 10 w 57"/>
                <a:gd name="T21" fmla="*/ 40 h 46"/>
                <a:gd name="T22" fmla="*/ 0 w 57"/>
                <a:gd name="T23" fmla="*/ 44 h 46"/>
                <a:gd name="T24" fmla="*/ 1 w 57"/>
                <a:gd name="T25" fmla="*/ 46 h 46"/>
                <a:gd name="T26" fmla="*/ 10 w 57"/>
                <a:gd name="T27" fmla="*/ 40 h 46"/>
                <a:gd name="T28" fmla="*/ 13 w 57"/>
                <a:gd name="T29" fmla="*/ 42 h 46"/>
                <a:gd name="T30" fmla="*/ 25 w 57"/>
                <a:gd name="T31" fmla="*/ 46 h 46"/>
                <a:gd name="T32" fmla="*/ 37 w 57"/>
                <a:gd name="T33"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46">
                  <a:moveTo>
                    <a:pt x="37" y="41"/>
                  </a:moveTo>
                  <a:cubicBezTo>
                    <a:pt x="43" y="36"/>
                    <a:pt x="45" y="29"/>
                    <a:pt x="46" y="22"/>
                  </a:cubicBezTo>
                  <a:cubicBezTo>
                    <a:pt x="47" y="19"/>
                    <a:pt x="47" y="16"/>
                    <a:pt x="48" y="13"/>
                  </a:cubicBezTo>
                  <a:cubicBezTo>
                    <a:pt x="48" y="10"/>
                    <a:pt x="50" y="6"/>
                    <a:pt x="53" y="5"/>
                  </a:cubicBezTo>
                  <a:cubicBezTo>
                    <a:pt x="54" y="3"/>
                    <a:pt x="56" y="2"/>
                    <a:pt x="57" y="0"/>
                  </a:cubicBezTo>
                  <a:cubicBezTo>
                    <a:pt x="56" y="1"/>
                    <a:pt x="54" y="1"/>
                    <a:pt x="52" y="1"/>
                  </a:cubicBezTo>
                  <a:cubicBezTo>
                    <a:pt x="49" y="1"/>
                    <a:pt x="47" y="1"/>
                    <a:pt x="45" y="1"/>
                  </a:cubicBezTo>
                  <a:cubicBezTo>
                    <a:pt x="40" y="1"/>
                    <a:pt x="36" y="1"/>
                    <a:pt x="33" y="1"/>
                  </a:cubicBezTo>
                  <a:cubicBezTo>
                    <a:pt x="23" y="2"/>
                    <a:pt x="13" y="4"/>
                    <a:pt x="7" y="13"/>
                  </a:cubicBezTo>
                  <a:cubicBezTo>
                    <a:pt x="4" y="17"/>
                    <a:pt x="3" y="22"/>
                    <a:pt x="3" y="27"/>
                  </a:cubicBezTo>
                  <a:cubicBezTo>
                    <a:pt x="4" y="31"/>
                    <a:pt x="6" y="36"/>
                    <a:pt x="10" y="40"/>
                  </a:cubicBezTo>
                  <a:cubicBezTo>
                    <a:pt x="7" y="42"/>
                    <a:pt x="4" y="43"/>
                    <a:pt x="0" y="44"/>
                  </a:cubicBezTo>
                  <a:cubicBezTo>
                    <a:pt x="0" y="45"/>
                    <a:pt x="0" y="45"/>
                    <a:pt x="1" y="46"/>
                  </a:cubicBezTo>
                  <a:cubicBezTo>
                    <a:pt x="3" y="45"/>
                    <a:pt x="7" y="43"/>
                    <a:pt x="10" y="40"/>
                  </a:cubicBezTo>
                  <a:cubicBezTo>
                    <a:pt x="11" y="41"/>
                    <a:pt x="12" y="42"/>
                    <a:pt x="13" y="42"/>
                  </a:cubicBezTo>
                  <a:cubicBezTo>
                    <a:pt x="17" y="45"/>
                    <a:pt x="21" y="46"/>
                    <a:pt x="25" y="46"/>
                  </a:cubicBezTo>
                  <a:cubicBezTo>
                    <a:pt x="30" y="45"/>
                    <a:pt x="34" y="44"/>
                    <a:pt x="37" y="4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648"/>
            <p:cNvSpPr>
              <a:spLocks/>
            </p:cNvSpPr>
            <p:nvPr/>
          </p:nvSpPr>
          <p:spPr bwMode="auto">
            <a:xfrm>
              <a:off x="7956527" y="1516067"/>
              <a:ext cx="211139" cy="153989"/>
            </a:xfrm>
            <a:custGeom>
              <a:avLst/>
              <a:gdLst>
                <a:gd name="T0" fmla="*/ 39 w 56"/>
                <a:gd name="T1" fmla="*/ 34 h 41"/>
                <a:gd name="T2" fmla="*/ 43 w 56"/>
                <a:gd name="T3" fmla="*/ 25 h 41"/>
                <a:gd name="T4" fmla="*/ 47 w 56"/>
                <a:gd name="T5" fmla="*/ 15 h 41"/>
                <a:gd name="T6" fmla="*/ 51 w 56"/>
                <a:gd name="T7" fmla="*/ 9 h 41"/>
                <a:gd name="T8" fmla="*/ 56 w 56"/>
                <a:gd name="T9" fmla="*/ 7 h 41"/>
                <a:gd name="T10" fmla="*/ 50 w 56"/>
                <a:gd name="T11" fmla="*/ 5 h 41"/>
                <a:gd name="T12" fmla="*/ 44 w 56"/>
                <a:gd name="T13" fmla="*/ 3 h 41"/>
                <a:gd name="T14" fmla="*/ 33 w 56"/>
                <a:gd name="T15" fmla="*/ 1 h 41"/>
                <a:gd name="T16" fmla="*/ 19 w 56"/>
                <a:gd name="T17" fmla="*/ 3 h 41"/>
                <a:gd name="T18" fmla="*/ 9 w 56"/>
                <a:gd name="T19" fmla="*/ 10 h 41"/>
                <a:gd name="T20" fmla="*/ 7 w 56"/>
                <a:gd name="T21" fmla="*/ 22 h 41"/>
                <a:gd name="T22" fmla="*/ 13 w 56"/>
                <a:gd name="T23" fmla="*/ 34 h 41"/>
                <a:gd name="T24" fmla="*/ 8 w 56"/>
                <a:gd name="T25" fmla="*/ 36 h 41"/>
                <a:gd name="T26" fmla="*/ 0 w 56"/>
                <a:gd name="T27" fmla="*/ 37 h 41"/>
                <a:gd name="T28" fmla="*/ 0 w 56"/>
                <a:gd name="T29" fmla="*/ 38 h 41"/>
                <a:gd name="T30" fmla="*/ 7 w 56"/>
                <a:gd name="T31" fmla="*/ 37 h 41"/>
                <a:gd name="T32" fmla="*/ 13 w 56"/>
                <a:gd name="T33" fmla="*/ 35 h 41"/>
                <a:gd name="T34" fmla="*/ 28 w 56"/>
                <a:gd name="T35" fmla="*/ 40 h 41"/>
                <a:gd name="T36" fmla="*/ 39 w 56"/>
                <a:gd name="T3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41">
                  <a:moveTo>
                    <a:pt x="39" y="34"/>
                  </a:moveTo>
                  <a:cubicBezTo>
                    <a:pt x="41" y="32"/>
                    <a:pt x="42" y="28"/>
                    <a:pt x="43" y="25"/>
                  </a:cubicBezTo>
                  <a:cubicBezTo>
                    <a:pt x="44" y="21"/>
                    <a:pt x="45" y="18"/>
                    <a:pt x="47" y="15"/>
                  </a:cubicBezTo>
                  <a:cubicBezTo>
                    <a:pt x="47" y="13"/>
                    <a:pt x="49" y="11"/>
                    <a:pt x="51" y="9"/>
                  </a:cubicBezTo>
                  <a:cubicBezTo>
                    <a:pt x="54" y="8"/>
                    <a:pt x="56" y="7"/>
                    <a:pt x="56" y="7"/>
                  </a:cubicBezTo>
                  <a:cubicBezTo>
                    <a:pt x="54" y="6"/>
                    <a:pt x="52" y="5"/>
                    <a:pt x="50" y="5"/>
                  </a:cubicBezTo>
                  <a:cubicBezTo>
                    <a:pt x="48" y="4"/>
                    <a:pt x="46" y="3"/>
                    <a:pt x="44" y="3"/>
                  </a:cubicBezTo>
                  <a:cubicBezTo>
                    <a:pt x="41" y="2"/>
                    <a:pt x="37" y="1"/>
                    <a:pt x="33" y="1"/>
                  </a:cubicBezTo>
                  <a:cubicBezTo>
                    <a:pt x="29" y="0"/>
                    <a:pt x="24" y="1"/>
                    <a:pt x="19" y="3"/>
                  </a:cubicBezTo>
                  <a:cubicBezTo>
                    <a:pt x="15" y="5"/>
                    <a:pt x="12" y="7"/>
                    <a:pt x="9" y="10"/>
                  </a:cubicBezTo>
                  <a:cubicBezTo>
                    <a:pt x="7" y="14"/>
                    <a:pt x="6" y="18"/>
                    <a:pt x="7" y="22"/>
                  </a:cubicBezTo>
                  <a:cubicBezTo>
                    <a:pt x="8" y="27"/>
                    <a:pt x="10" y="31"/>
                    <a:pt x="13" y="34"/>
                  </a:cubicBezTo>
                  <a:cubicBezTo>
                    <a:pt x="12" y="35"/>
                    <a:pt x="10" y="36"/>
                    <a:pt x="8" y="36"/>
                  </a:cubicBezTo>
                  <a:cubicBezTo>
                    <a:pt x="5" y="37"/>
                    <a:pt x="3" y="37"/>
                    <a:pt x="0" y="37"/>
                  </a:cubicBezTo>
                  <a:cubicBezTo>
                    <a:pt x="0" y="37"/>
                    <a:pt x="0" y="37"/>
                    <a:pt x="0" y="38"/>
                  </a:cubicBezTo>
                  <a:cubicBezTo>
                    <a:pt x="2" y="38"/>
                    <a:pt x="4" y="38"/>
                    <a:pt x="7" y="37"/>
                  </a:cubicBezTo>
                  <a:cubicBezTo>
                    <a:pt x="9" y="37"/>
                    <a:pt x="12" y="36"/>
                    <a:pt x="13" y="35"/>
                  </a:cubicBezTo>
                  <a:cubicBezTo>
                    <a:pt x="17" y="39"/>
                    <a:pt x="23" y="41"/>
                    <a:pt x="28" y="40"/>
                  </a:cubicBezTo>
                  <a:cubicBezTo>
                    <a:pt x="32" y="39"/>
                    <a:pt x="36" y="37"/>
                    <a:pt x="39" y="3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649"/>
            <p:cNvSpPr>
              <a:spLocks/>
            </p:cNvSpPr>
            <p:nvPr/>
          </p:nvSpPr>
          <p:spPr bwMode="auto">
            <a:xfrm>
              <a:off x="8013677" y="1682756"/>
              <a:ext cx="173039" cy="127001"/>
            </a:xfrm>
            <a:custGeom>
              <a:avLst/>
              <a:gdLst>
                <a:gd name="T0" fmla="*/ 33 w 46"/>
                <a:gd name="T1" fmla="*/ 31 h 34"/>
                <a:gd name="T2" fmla="*/ 39 w 46"/>
                <a:gd name="T3" fmla="*/ 22 h 34"/>
                <a:gd name="T4" fmla="*/ 42 w 46"/>
                <a:gd name="T5" fmla="*/ 14 h 34"/>
                <a:gd name="T6" fmla="*/ 46 w 46"/>
                <a:gd name="T7" fmla="*/ 5 h 34"/>
                <a:gd name="T8" fmla="*/ 32 w 46"/>
                <a:gd name="T9" fmla="*/ 2 h 34"/>
                <a:gd name="T10" fmla="*/ 13 w 46"/>
                <a:gd name="T11" fmla="*/ 5 h 34"/>
                <a:gd name="T12" fmla="*/ 11 w 46"/>
                <a:gd name="T13" fmla="*/ 25 h 34"/>
                <a:gd name="T14" fmla="*/ 7 w 46"/>
                <a:gd name="T15" fmla="*/ 27 h 34"/>
                <a:gd name="T16" fmla="*/ 1 w 46"/>
                <a:gd name="T17" fmla="*/ 26 h 34"/>
                <a:gd name="T18" fmla="*/ 0 w 46"/>
                <a:gd name="T19" fmla="*/ 27 h 34"/>
                <a:gd name="T20" fmla="*/ 11 w 46"/>
                <a:gd name="T21" fmla="*/ 26 h 34"/>
                <a:gd name="T22" fmla="*/ 22 w 46"/>
                <a:gd name="T23" fmla="*/ 33 h 34"/>
                <a:gd name="T24" fmla="*/ 33 w 46"/>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34">
                  <a:moveTo>
                    <a:pt x="33" y="31"/>
                  </a:moveTo>
                  <a:cubicBezTo>
                    <a:pt x="36" y="29"/>
                    <a:pt x="38" y="26"/>
                    <a:pt x="39" y="22"/>
                  </a:cubicBezTo>
                  <a:cubicBezTo>
                    <a:pt x="41" y="20"/>
                    <a:pt x="42" y="17"/>
                    <a:pt x="42" y="14"/>
                  </a:cubicBezTo>
                  <a:cubicBezTo>
                    <a:pt x="43" y="11"/>
                    <a:pt x="46" y="5"/>
                    <a:pt x="46" y="5"/>
                  </a:cubicBezTo>
                  <a:cubicBezTo>
                    <a:pt x="41" y="6"/>
                    <a:pt x="37" y="3"/>
                    <a:pt x="32" y="2"/>
                  </a:cubicBezTo>
                  <a:cubicBezTo>
                    <a:pt x="26" y="0"/>
                    <a:pt x="18" y="1"/>
                    <a:pt x="13" y="5"/>
                  </a:cubicBezTo>
                  <a:cubicBezTo>
                    <a:pt x="7" y="10"/>
                    <a:pt x="7" y="19"/>
                    <a:pt x="11" y="25"/>
                  </a:cubicBezTo>
                  <a:cubicBezTo>
                    <a:pt x="10" y="26"/>
                    <a:pt x="8" y="26"/>
                    <a:pt x="7" y="27"/>
                  </a:cubicBezTo>
                  <a:cubicBezTo>
                    <a:pt x="5" y="27"/>
                    <a:pt x="3" y="26"/>
                    <a:pt x="1" y="26"/>
                  </a:cubicBezTo>
                  <a:cubicBezTo>
                    <a:pt x="0" y="27"/>
                    <a:pt x="0" y="27"/>
                    <a:pt x="0" y="27"/>
                  </a:cubicBezTo>
                  <a:cubicBezTo>
                    <a:pt x="3" y="27"/>
                    <a:pt x="8" y="27"/>
                    <a:pt x="11" y="26"/>
                  </a:cubicBezTo>
                  <a:cubicBezTo>
                    <a:pt x="14" y="30"/>
                    <a:pt x="17" y="33"/>
                    <a:pt x="22" y="33"/>
                  </a:cubicBezTo>
                  <a:cubicBezTo>
                    <a:pt x="25" y="34"/>
                    <a:pt x="30" y="32"/>
                    <a:pt x="33"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650"/>
            <p:cNvSpPr>
              <a:spLocks/>
            </p:cNvSpPr>
            <p:nvPr/>
          </p:nvSpPr>
          <p:spPr bwMode="auto">
            <a:xfrm>
              <a:off x="8050190" y="1752606"/>
              <a:ext cx="147638" cy="214314"/>
            </a:xfrm>
            <a:custGeom>
              <a:avLst/>
              <a:gdLst>
                <a:gd name="T0" fmla="*/ 38 w 39"/>
                <a:gd name="T1" fmla="*/ 34 h 57"/>
                <a:gd name="T2" fmla="*/ 37 w 39"/>
                <a:gd name="T3" fmla="*/ 22 h 57"/>
                <a:gd name="T4" fmla="*/ 34 w 39"/>
                <a:gd name="T5" fmla="*/ 12 h 57"/>
                <a:gd name="T6" fmla="*/ 33 w 39"/>
                <a:gd name="T7" fmla="*/ 5 h 57"/>
                <a:gd name="T8" fmla="*/ 34 w 39"/>
                <a:gd name="T9" fmla="*/ 0 h 57"/>
                <a:gd name="T10" fmla="*/ 29 w 39"/>
                <a:gd name="T11" fmla="*/ 3 h 57"/>
                <a:gd name="T12" fmla="*/ 24 w 39"/>
                <a:gd name="T13" fmla="*/ 5 h 57"/>
                <a:gd name="T14" fmla="*/ 15 w 39"/>
                <a:gd name="T15" fmla="*/ 9 h 57"/>
                <a:gd name="T16" fmla="*/ 0 w 39"/>
                <a:gd name="T17" fmla="*/ 29 h 57"/>
                <a:gd name="T18" fmla="*/ 5 w 39"/>
                <a:gd name="T19" fmla="*/ 41 h 57"/>
                <a:gd name="T20" fmla="*/ 16 w 39"/>
                <a:gd name="T21" fmla="*/ 47 h 57"/>
                <a:gd name="T22" fmla="*/ 14 w 39"/>
                <a:gd name="T23" fmla="*/ 51 h 57"/>
                <a:gd name="T24" fmla="*/ 13 w 39"/>
                <a:gd name="T25" fmla="*/ 54 h 57"/>
                <a:gd name="T26" fmla="*/ 11 w 39"/>
                <a:gd name="T27" fmla="*/ 56 h 57"/>
                <a:gd name="T28" fmla="*/ 12 w 39"/>
                <a:gd name="T29" fmla="*/ 57 h 57"/>
                <a:gd name="T30" fmla="*/ 14 w 39"/>
                <a:gd name="T31" fmla="*/ 52 h 57"/>
                <a:gd name="T32" fmla="*/ 17 w 39"/>
                <a:gd name="T33" fmla="*/ 47 h 57"/>
                <a:gd name="T34" fmla="*/ 32 w 39"/>
                <a:gd name="T35" fmla="*/ 44 h 57"/>
                <a:gd name="T36" fmla="*/ 38 w 39"/>
                <a:gd name="T37" fmla="*/ 3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57">
                  <a:moveTo>
                    <a:pt x="38" y="34"/>
                  </a:moveTo>
                  <a:cubicBezTo>
                    <a:pt x="39" y="30"/>
                    <a:pt x="38" y="26"/>
                    <a:pt x="37" y="22"/>
                  </a:cubicBezTo>
                  <a:cubicBezTo>
                    <a:pt x="36" y="19"/>
                    <a:pt x="35" y="16"/>
                    <a:pt x="34" y="12"/>
                  </a:cubicBezTo>
                  <a:cubicBezTo>
                    <a:pt x="33" y="11"/>
                    <a:pt x="33" y="8"/>
                    <a:pt x="33" y="5"/>
                  </a:cubicBezTo>
                  <a:cubicBezTo>
                    <a:pt x="33" y="2"/>
                    <a:pt x="34" y="0"/>
                    <a:pt x="34" y="0"/>
                  </a:cubicBezTo>
                  <a:cubicBezTo>
                    <a:pt x="33" y="1"/>
                    <a:pt x="31" y="2"/>
                    <a:pt x="29" y="3"/>
                  </a:cubicBezTo>
                  <a:cubicBezTo>
                    <a:pt x="27" y="4"/>
                    <a:pt x="26" y="4"/>
                    <a:pt x="24" y="5"/>
                  </a:cubicBezTo>
                  <a:cubicBezTo>
                    <a:pt x="21" y="6"/>
                    <a:pt x="18" y="7"/>
                    <a:pt x="15" y="9"/>
                  </a:cubicBezTo>
                  <a:cubicBezTo>
                    <a:pt x="8" y="13"/>
                    <a:pt x="1" y="21"/>
                    <a:pt x="0" y="29"/>
                  </a:cubicBezTo>
                  <a:cubicBezTo>
                    <a:pt x="0" y="34"/>
                    <a:pt x="2" y="38"/>
                    <a:pt x="5" y="41"/>
                  </a:cubicBezTo>
                  <a:cubicBezTo>
                    <a:pt x="8" y="44"/>
                    <a:pt x="12" y="46"/>
                    <a:pt x="16" y="47"/>
                  </a:cubicBezTo>
                  <a:cubicBezTo>
                    <a:pt x="16" y="48"/>
                    <a:pt x="15" y="50"/>
                    <a:pt x="14" y="51"/>
                  </a:cubicBezTo>
                  <a:cubicBezTo>
                    <a:pt x="14" y="52"/>
                    <a:pt x="13" y="53"/>
                    <a:pt x="13" y="54"/>
                  </a:cubicBezTo>
                  <a:cubicBezTo>
                    <a:pt x="12" y="55"/>
                    <a:pt x="11" y="55"/>
                    <a:pt x="11" y="56"/>
                  </a:cubicBezTo>
                  <a:cubicBezTo>
                    <a:pt x="12" y="57"/>
                    <a:pt x="12" y="57"/>
                    <a:pt x="12" y="57"/>
                  </a:cubicBezTo>
                  <a:cubicBezTo>
                    <a:pt x="12" y="56"/>
                    <a:pt x="13" y="54"/>
                    <a:pt x="14" y="52"/>
                  </a:cubicBezTo>
                  <a:cubicBezTo>
                    <a:pt x="15" y="51"/>
                    <a:pt x="17" y="49"/>
                    <a:pt x="17" y="47"/>
                  </a:cubicBezTo>
                  <a:cubicBezTo>
                    <a:pt x="23" y="48"/>
                    <a:pt x="28" y="48"/>
                    <a:pt x="32" y="44"/>
                  </a:cubicBezTo>
                  <a:cubicBezTo>
                    <a:pt x="34" y="42"/>
                    <a:pt x="37" y="38"/>
                    <a:pt x="38" y="3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651"/>
            <p:cNvSpPr>
              <a:spLocks/>
            </p:cNvSpPr>
            <p:nvPr/>
          </p:nvSpPr>
          <p:spPr bwMode="auto">
            <a:xfrm>
              <a:off x="5178385" y="5114955"/>
              <a:ext cx="473078" cy="312740"/>
            </a:xfrm>
            <a:custGeom>
              <a:avLst/>
              <a:gdLst>
                <a:gd name="T0" fmla="*/ 44 w 126"/>
                <a:gd name="T1" fmla="*/ 1 h 83"/>
                <a:gd name="T2" fmla="*/ 20 w 126"/>
                <a:gd name="T3" fmla="*/ 19 h 83"/>
                <a:gd name="T4" fmla="*/ 8 w 126"/>
                <a:gd name="T5" fmla="*/ 41 h 83"/>
                <a:gd name="T6" fmla="*/ 3 w 126"/>
                <a:gd name="T7" fmla="*/ 55 h 83"/>
                <a:gd name="T8" fmla="*/ 0 w 126"/>
                <a:gd name="T9" fmla="*/ 64 h 83"/>
                <a:gd name="T10" fmla="*/ 15 w 126"/>
                <a:gd name="T11" fmla="*/ 67 h 83"/>
                <a:gd name="T12" fmla="*/ 29 w 126"/>
                <a:gd name="T13" fmla="*/ 75 h 83"/>
                <a:gd name="T14" fmla="*/ 51 w 126"/>
                <a:gd name="T15" fmla="*/ 82 h 83"/>
                <a:gd name="T16" fmla="*/ 54 w 126"/>
                <a:gd name="T17" fmla="*/ 83 h 83"/>
                <a:gd name="T18" fmla="*/ 56 w 126"/>
                <a:gd name="T19" fmla="*/ 83 h 83"/>
                <a:gd name="T20" fmla="*/ 58 w 126"/>
                <a:gd name="T21" fmla="*/ 83 h 83"/>
                <a:gd name="T22" fmla="*/ 66 w 126"/>
                <a:gd name="T23" fmla="*/ 82 h 83"/>
                <a:gd name="T24" fmla="*/ 78 w 126"/>
                <a:gd name="T25" fmla="*/ 78 h 83"/>
                <a:gd name="T26" fmla="*/ 94 w 126"/>
                <a:gd name="T27" fmla="*/ 58 h 83"/>
                <a:gd name="T28" fmla="*/ 97 w 126"/>
                <a:gd name="T29" fmla="*/ 29 h 83"/>
                <a:gd name="T30" fmla="*/ 110 w 126"/>
                <a:gd name="T31" fmla="*/ 31 h 83"/>
                <a:gd name="T32" fmla="*/ 124 w 126"/>
                <a:gd name="T33" fmla="*/ 43 h 83"/>
                <a:gd name="T34" fmla="*/ 126 w 126"/>
                <a:gd name="T35" fmla="*/ 42 h 83"/>
                <a:gd name="T36" fmla="*/ 121 w 126"/>
                <a:gd name="T37" fmla="*/ 37 h 83"/>
                <a:gd name="T38" fmla="*/ 114 w 126"/>
                <a:gd name="T39" fmla="*/ 32 h 83"/>
                <a:gd name="T40" fmla="*/ 97 w 126"/>
                <a:gd name="T41" fmla="*/ 28 h 83"/>
                <a:gd name="T42" fmla="*/ 88 w 126"/>
                <a:gd name="T43" fmla="*/ 11 h 83"/>
                <a:gd name="T44" fmla="*/ 73 w 126"/>
                <a:gd name="T45" fmla="*/ 1 h 83"/>
                <a:gd name="T46" fmla="*/ 66 w 126"/>
                <a:gd name="T47" fmla="*/ 0 h 83"/>
                <a:gd name="T48" fmla="*/ 60 w 126"/>
                <a:gd name="T49" fmla="*/ 0 h 83"/>
                <a:gd name="T50" fmla="*/ 58 w 126"/>
                <a:gd name="T51" fmla="*/ 0 h 83"/>
                <a:gd name="T52" fmla="*/ 56 w 126"/>
                <a:gd name="T53" fmla="*/ 0 h 83"/>
                <a:gd name="T54" fmla="*/ 52 w 126"/>
                <a:gd name="T55" fmla="*/ 0 h 83"/>
                <a:gd name="T56" fmla="*/ 44 w 126"/>
                <a:gd name="T57"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6" h="83">
                  <a:moveTo>
                    <a:pt x="44" y="1"/>
                  </a:moveTo>
                  <a:cubicBezTo>
                    <a:pt x="33" y="4"/>
                    <a:pt x="26" y="11"/>
                    <a:pt x="20" y="19"/>
                  </a:cubicBezTo>
                  <a:cubicBezTo>
                    <a:pt x="14" y="26"/>
                    <a:pt x="11" y="33"/>
                    <a:pt x="8" y="41"/>
                  </a:cubicBezTo>
                  <a:cubicBezTo>
                    <a:pt x="7" y="44"/>
                    <a:pt x="5" y="50"/>
                    <a:pt x="3" y="55"/>
                  </a:cubicBezTo>
                  <a:cubicBezTo>
                    <a:pt x="1" y="60"/>
                    <a:pt x="0" y="64"/>
                    <a:pt x="0" y="64"/>
                  </a:cubicBezTo>
                  <a:cubicBezTo>
                    <a:pt x="5" y="62"/>
                    <a:pt x="10" y="64"/>
                    <a:pt x="15" y="67"/>
                  </a:cubicBezTo>
                  <a:cubicBezTo>
                    <a:pt x="20" y="69"/>
                    <a:pt x="25" y="73"/>
                    <a:pt x="29" y="75"/>
                  </a:cubicBezTo>
                  <a:cubicBezTo>
                    <a:pt x="35" y="78"/>
                    <a:pt x="43" y="81"/>
                    <a:pt x="51" y="82"/>
                  </a:cubicBezTo>
                  <a:cubicBezTo>
                    <a:pt x="52" y="82"/>
                    <a:pt x="53" y="82"/>
                    <a:pt x="54" y="83"/>
                  </a:cubicBezTo>
                  <a:cubicBezTo>
                    <a:pt x="56" y="83"/>
                    <a:pt x="56" y="83"/>
                    <a:pt x="56" y="83"/>
                  </a:cubicBezTo>
                  <a:cubicBezTo>
                    <a:pt x="57" y="83"/>
                    <a:pt x="57" y="83"/>
                    <a:pt x="58" y="83"/>
                  </a:cubicBezTo>
                  <a:cubicBezTo>
                    <a:pt x="61" y="83"/>
                    <a:pt x="64" y="83"/>
                    <a:pt x="66" y="82"/>
                  </a:cubicBezTo>
                  <a:cubicBezTo>
                    <a:pt x="71" y="82"/>
                    <a:pt x="75" y="80"/>
                    <a:pt x="78" y="78"/>
                  </a:cubicBezTo>
                  <a:cubicBezTo>
                    <a:pt x="86" y="74"/>
                    <a:pt x="91" y="67"/>
                    <a:pt x="94" y="58"/>
                  </a:cubicBezTo>
                  <a:cubicBezTo>
                    <a:pt x="97" y="49"/>
                    <a:pt x="99" y="39"/>
                    <a:pt x="97" y="29"/>
                  </a:cubicBezTo>
                  <a:cubicBezTo>
                    <a:pt x="101" y="29"/>
                    <a:pt x="106" y="30"/>
                    <a:pt x="110" y="31"/>
                  </a:cubicBezTo>
                  <a:cubicBezTo>
                    <a:pt x="116" y="34"/>
                    <a:pt x="121" y="38"/>
                    <a:pt x="124" y="43"/>
                  </a:cubicBezTo>
                  <a:cubicBezTo>
                    <a:pt x="124" y="42"/>
                    <a:pt x="125" y="42"/>
                    <a:pt x="126" y="42"/>
                  </a:cubicBezTo>
                  <a:cubicBezTo>
                    <a:pt x="125" y="40"/>
                    <a:pt x="124" y="38"/>
                    <a:pt x="121" y="37"/>
                  </a:cubicBezTo>
                  <a:cubicBezTo>
                    <a:pt x="119" y="35"/>
                    <a:pt x="117" y="33"/>
                    <a:pt x="114" y="32"/>
                  </a:cubicBezTo>
                  <a:cubicBezTo>
                    <a:pt x="108" y="29"/>
                    <a:pt x="101" y="28"/>
                    <a:pt x="97" y="28"/>
                  </a:cubicBezTo>
                  <a:cubicBezTo>
                    <a:pt x="95" y="22"/>
                    <a:pt x="93" y="16"/>
                    <a:pt x="88" y="11"/>
                  </a:cubicBezTo>
                  <a:cubicBezTo>
                    <a:pt x="84" y="7"/>
                    <a:pt x="79" y="3"/>
                    <a:pt x="73" y="1"/>
                  </a:cubicBezTo>
                  <a:cubicBezTo>
                    <a:pt x="70" y="1"/>
                    <a:pt x="68" y="0"/>
                    <a:pt x="66" y="0"/>
                  </a:cubicBezTo>
                  <a:cubicBezTo>
                    <a:pt x="64" y="0"/>
                    <a:pt x="61" y="0"/>
                    <a:pt x="60" y="0"/>
                  </a:cubicBezTo>
                  <a:cubicBezTo>
                    <a:pt x="58" y="0"/>
                    <a:pt x="58" y="0"/>
                    <a:pt x="58" y="0"/>
                  </a:cubicBezTo>
                  <a:cubicBezTo>
                    <a:pt x="56" y="0"/>
                    <a:pt x="56" y="0"/>
                    <a:pt x="56" y="0"/>
                  </a:cubicBezTo>
                  <a:cubicBezTo>
                    <a:pt x="55" y="0"/>
                    <a:pt x="53" y="0"/>
                    <a:pt x="52" y="0"/>
                  </a:cubicBezTo>
                  <a:cubicBezTo>
                    <a:pt x="49" y="0"/>
                    <a:pt x="47" y="1"/>
                    <a:pt x="44"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652"/>
            <p:cNvSpPr>
              <a:spLocks/>
            </p:cNvSpPr>
            <p:nvPr/>
          </p:nvSpPr>
          <p:spPr bwMode="auto">
            <a:xfrm>
              <a:off x="5426037" y="4646639"/>
              <a:ext cx="307977" cy="225427"/>
            </a:xfrm>
            <a:custGeom>
              <a:avLst/>
              <a:gdLst>
                <a:gd name="T0" fmla="*/ 45 w 82"/>
                <a:gd name="T1" fmla="*/ 2 h 60"/>
                <a:gd name="T2" fmla="*/ 24 w 82"/>
                <a:gd name="T3" fmla="*/ 5 h 60"/>
                <a:gd name="T4" fmla="*/ 10 w 82"/>
                <a:gd name="T5" fmla="*/ 15 h 60"/>
                <a:gd name="T6" fmla="*/ 3 w 82"/>
                <a:gd name="T7" fmla="*/ 22 h 60"/>
                <a:gd name="T8" fmla="*/ 0 w 82"/>
                <a:gd name="T9" fmla="*/ 28 h 60"/>
                <a:gd name="T10" fmla="*/ 7 w 82"/>
                <a:gd name="T11" fmla="*/ 33 h 60"/>
                <a:gd name="T12" fmla="*/ 12 w 82"/>
                <a:gd name="T13" fmla="*/ 42 h 60"/>
                <a:gd name="T14" fmla="*/ 24 w 82"/>
                <a:gd name="T15" fmla="*/ 54 h 60"/>
                <a:gd name="T16" fmla="*/ 41 w 82"/>
                <a:gd name="T17" fmla="*/ 60 h 60"/>
                <a:gd name="T18" fmla="*/ 59 w 82"/>
                <a:gd name="T19" fmla="*/ 52 h 60"/>
                <a:gd name="T20" fmla="*/ 67 w 82"/>
                <a:gd name="T21" fmla="*/ 35 h 60"/>
                <a:gd name="T22" fmla="*/ 74 w 82"/>
                <a:gd name="T23" fmla="*/ 37 h 60"/>
                <a:gd name="T24" fmla="*/ 82 w 82"/>
                <a:gd name="T25" fmla="*/ 42 h 60"/>
                <a:gd name="T26" fmla="*/ 82 w 82"/>
                <a:gd name="T27" fmla="*/ 40 h 60"/>
                <a:gd name="T28" fmla="*/ 76 w 82"/>
                <a:gd name="T29" fmla="*/ 37 h 60"/>
                <a:gd name="T30" fmla="*/ 68 w 82"/>
                <a:gd name="T31" fmla="*/ 34 h 60"/>
                <a:gd name="T32" fmla="*/ 68 w 82"/>
                <a:gd name="T33" fmla="*/ 21 h 60"/>
                <a:gd name="T34" fmla="*/ 63 w 82"/>
                <a:gd name="T35" fmla="*/ 11 h 60"/>
                <a:gd name="T36" fmla="*/ 45 w 82"/>
                <a:gd name="T3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60">
                  <a:moveTo>
                    <a:pt x="45" y="2"/>
                  </a:moveTo>
                  <a:cubicBezTo>
                    <a:pt x="37" y="0"/>
                    <a:pt x="31" y="2"/>
                    <a:pt x="24" y="5"/>
                  </a:cubicBezTo>
                  <a:cubicBezTo>
                    <a:pt x="19" y="7"/>
                    <a:pt x="14" y="11"/>
                    <a:pt x="10" y="15"/>
                  </a:cubicBezTo>
                  <a:cubicBezTo>
                    <a:pt x="9" y="17"/>
                    <a:pt x="5" y="19"/>
                    <a:pt x="3" y="22"/>
                  </a:cubicBezTo>
                  <a:cubicBezTo>
                    <a:pt x="1" y="25"/>
                    <a:pt x="0" y="28"/>
                    <a:pt x="0" y="28"/>
                  </a:cubicBezTo>
                  <a:cubicBezTo>
                    <a:pt x="2" y="27"/>
                    <a:pt x="5" y="30"/>
                    <a:pt x="7" y="33"/>
                  </a:cubicBezTo>
                  <a:cubicBezTo>
                    <a:pt x="9" y="36"/>
                    <a:pt x="10" y="39"/>
                    <a:pt x="12" y="42"/>
                  </a:cubicBezTo>
                  <a:cubicBezTo>
                    <a:pt x="15" y="46"/>
                    <a:pt x="19" y="50"/>
                    <a:pt x="24" y="54"/>
                  </a:cubicBezTo>
                  <a:cubicBezTo>
                    <a:pt x="29" y="57"/>
                    <a:pt x="35" y="59"/>
                    <a:pt x="41" y="60"/>
                  </a:cubicBezTo>
                  <a:cubicBezTo>
                    <a:pt x="48" y="60"/>
                    <a:pt x="55" y="57"/>
                    <a:pt x="59" y="52"/>
                  </a:cubicBezTo>
                  <a:cubicBezTo>
                    <a:pt x="64" y="48"/>
                    <a:pt x="66" y="41"/>
                    <a:pt x="67" y="35"/>
                  </a:cubicBezTo>
                  <a:cubicBezTo>
                    <a:pt x="70" y="35"/>
                    <a:pt x="72" y="36"/>
                    <a:pt x="74" y="37"/>
                  </a:cubicBezTo>
                  <a:cubicBezTo>
                    <a:pt x="76" y="39"/>
                    <a:pt x="79" y="41"/>
                    <a:pt x="82" y="42"/>
                  </a:cubicBezTo>
                  <a:cubicBezTo>
                    <a:pt x="82" y="40"/>
                    <a:pt x="82" y="40"/>
                    <a:pt x="82" y="40"/>
                  </a:cubicBezTo>
                  <a:cubicBezTo>
                    <a:pt x="81" y="40"/>
                    <a:pt x="78" y="39"/>
                    <a:pt x="76" y="37"/>
                  </a:cubicBezTo>
                  <a:cubicBezTo>
                    <a:pt x="73" y="36"/>
                    <a:pt x="70" y="34"/>
                    <a:pt x="68" y="34"/>
                  </a:cubicBezTo>
                  <a:cubicBezTo>
                    <a:pt x="68" y="29"/>
                    <a:pt x="68" y="25"/>
                    <a:pt x="68" y="21"/>
                  </a:cubicBezTo>
                  <a:cubicBezTo>
                    <a:pt x="67" y="17"/>
                    <a:pt x="66" y="14"/>
                    <a:pt x="63" y="11"/>
                  </a:cubicBezTo>
                  <a:cubicBezTo>
                    <a:pt x="59" y="7"/>
                    <a:pt x="51" y="3"/>
                    <a:pt x="45" y="2"/>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653"/>
            <p:cNvSpPr>
              <a:spLocks/>
            </p:cNvSpPr>
            <p:nvPr/>
          </p:nvSpPr>
          <p:spPr bwMode="auto">
            <a:xfrm>
              <a:off x="3732164" y="5972211"/>
              <a:ext cx="0" cy="317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654"/>
            <p:cNvSpPr>
              <a:spLocks/>
            </p:cNvSpPr>
            <p:nvPr/>
          </p:nvSpPr>
          <p:spPr bwMode="auto">
            <a:xfrm>
              <a:off x="3728989" y="5972211"/>
              <a:ext cx="3175" cy="3175"/>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0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0 w 1"/>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 h="1">
                  <a:moveTo>
                    <a:pt x="0" y="1"/>
                  </a:move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655"/>
            <p:cNvSpPr>
              <a:spLocks/>
            </p:cNvSpPr>
            <p:nvPr/>
          </p:nvSpPr>
          <p:spPr bwMode="auto">
            <a:xfrm>
              <a:off x="6157879" y="5156230"/>
              <a:ext cx="371477" cy="560391"/>
            </a:xfrm>
            <a:custGeom>
              <a:avLst/>
              <a:gdLst>
                <a:gd name="T0" fmla="*/ 7 w 99"/>
                <a:gd name="T1" fmla="*/ 101 h 149"/>
                <a:gd name="T2" fmla="*/ 30 w 99"/>
                <a:gd name="T3" fmla="*/ 124 h 149"/>
                <a:gd name="T4" fmla="*/ 56 w 99"/>
                <a:gd name="T5" fmla="*/ 136 h 149"/>
                <a:gd name="T6" fmla="*/ 82 w 99"/>
                <a:gd name="T7" fmla="*/ 149 h 149"/>
                <a:gd name="T8" fmla="*/ 95 w 99"/>
                <a:gd name="T9" fmla="*/ 108 h 149"/>
                <a:gd name="T10" fmla="*/ 99 w 99"/>
                <a:gd name="T11" fmla="*/ 78 h 149"/>
                <a:gd name="T12" fmla="*/ 89 w 99"/>
                <a:gd name="T13" fmla="*/ 48 h 149"/>
                <a:gd name="T14" fmla="*/ 87 w 99"/>
                <a:gd name="T15" fmla="*/ 45 h 149"/>
                <a:gd name="T16" fmla="*/ 85 w 99"/>
                <a:gd name="T17" fmla="*/ 43 h 149"/>
                <a:gd name="T18" fmla="*/ 84 w 99"/>
                <a:gd name="T19" fmla="*/ 42 h 149"/>
                <a:gd name="T20" fmla="*/ 78 w 99"/>
                <a:gd name="T21" fmla="*/ 39 h 149"/>
                <a:gd name="T22" fmla="*/ 63 w 99"/>
                <a:gd name="T23" fmla="*/ 34 h 149"/>
                <a:gd name="T24" fmla="*/ 30 w 99"/>
                <a:gd name="T25" fmla="*/ 35 h 149"/>
                <a:gd name="T26" fmla="*/ 30 w 99"/>
                <a:gd name="T27" fmla="*/ 20 h 149"/>
                <a:gd name="T28" fmla="*/ 40 w 99"/>
                <a:gd name="T29" fmla="*/ 2 h 149"/>
                <a:gd name="T30" fmla="*/ 38 w 99"/>
                <a:gd name="T31" fmla="*/ 0 h 149"/>
                <a:gd name="T32" fmla="*/ 30 w 99"/>
                <a:gd name="T33" fmla="*/ 15 h 149"/>
                <a:gd name="T34" fmla="*/ 28 w 99"/>
                <a:gd name="T35" fmla="*/ 35 h 149"/>
                <a:gd name="T36" fmla="*/ 10 w 99"/>
                <a:gd name="T37" fmla="*/ 48 h 149"/>
                <a:gd name="T38" fmla="*/ 4 w 99"/>
                <a:gd name="T39" fmla="*/ 58 h 149"/>
                <a:gd name="T40" fmla="*/ 1 w 99"/>
                <a:gd name="T41" fmla="*/ 68 h 149"/>
                <a:gd name="T42" fmla="*/ 7 w 99"/>
                <a:gd name="T43" fmla="*/ 10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9" h="149">
                  <a:moveTo>
                    <a:pt x="7" y="101"/>
                  </a:moveTo>
                  <a:cubicBezTo>
                    <a:pt x="12" y="112"/>
                    <a:pt x="21" y="118"/>
                    <a:pt x="30" y="124"/>
                  </a:cubicBezTo>
                  <a:cubicBezTo>
                    <a:pt x="38" y="130"/>
                    <a:pt x="47" y="133"/>
                    <a:pt x="56" y="136"/>
                  </a:cubicBezTo>
                  <a:cubicBezTo>
                    <a:pt x="63" y="138"/>
                    <a:pt x="82" y="149"/>
                    <a:pt x="82" y="149"/>
                  </a:cubicBezTo>
                  <a:cubicBezTo>
                    <a:pt x="80" y="135"/>
                    <a:pt x="90" y="121"/>
                    <a:pt x="95" y="108"/>
                  </a:cubicBezTo>
                  <a:cubicBezTo>
                    <a:pt x="98" y="99"/>
                    <a:pt x="99" y="88"/>
                    <a:pt x="99" y="78"/>
                  </a:cubicBezTo>
                  <a:cubicBezTo>
                    <a:pt x="98" y="67"/>
                    <a:pt x="95" y="56"/>
                    <a:pt x="89" y="48"/>
                  </a:cubicBezTo>
                  <a:cubicBezTo>
                    <a:pt x="88" y="47"/>
                    <a:pt x="88" y="46"/>
                    <a:pt x="87" y="45"/>
                  </a:cubicBezTo>
                  <a:cubicBezTo>
                    <a:pt x="86" y="44"/>
                    <a:pt x="86" y="44"/>
                    <a:pt x="85" y="43"/>
                  </a:cubicBezTo>
                  <a:cubicBezTo>
                    <a:pt x="85" y="43"/>
                    <a:pt x="84" y="43"/>
                    <a:pt x="84" y="42"/>
                  </a:cubicBezTo>
                  <a:cubicBezTo>
                    <a:pt x="82" y="41"/>
                    <a:pt x="80" y="40"/>
                    <a:pt x="78" y="39"/>
                  </a:cubicBezTo>
                  <a:cubicBezTo>
                    <a:pt x="73" y="37"/>
                    <a:pt x="68" y="35"/>
                    <a:pt x="63" y="34"/>
                  </a:cubicBezTo>
                  <a:cubicBezTo>
                    <a:pt x="52" y="32"/>
                    <a:pt x="40" y="31"/>
                    <a:pt x="30" y="35"/>
                  </a:cubicBezTo>
                  <a:cubicBezTo>
                    <a:pt x="29" y="30"/>
                    <a:pt x="29" y="24"/>
                    <a:pt x="30" y="20"/>
                  </a:cubicBezTo>
                  <a:cubicBezTo>
                    <a:pt x="32" y="13"/>
                    <a:pt x="36" y="7"/>
                    <a:pt x="40" y="2"/>
                  </a:cubicBezTo>
                  <a:cubicBezTo>
                    <a:pt x="40" y="2"/>
                    <a:pt x="39" y="1"/>
                    <a:pt x="38" y="0"/>
                  </a:cubicBezTo>
                  <a:cubicBezTo>
                    <a:pt x="36" y="3"/>
                    <a:pt x="32" y="8"/>
                    <a:pt x="30" y="15"/>
                  </a:cubicBezTo>
                  <a:cubicBezTo>
                    <a:pt x="28" y="22"/>
                    <a:pt x="27" y="30"/>
                    <a:pt x="28" y="35"/>
                  </a:cubicBezTo>
                  <a:cubicBezTo>
                    <a:pt x="21" y="38"/>
                    <a:pt x="15" y="42"/>
                    <a:pt x="10" y="48"/>
                  </a:cubicBezTo>
                  <a:cubicBezTo>
                    <a:pt x="7" y="51"/>
                    <a:pt x="6" y="54"/>
                    <a:pt x="4" y="58"/>
                  </a:cubicBezTo>
                  <a:cubicBezTo>
                    <a:pt x="3" y="61"/>
                    <a:pt x="2" y="64"/>
                    <a:pt x="1" y="68"/>
                  </a:cubicBezTo>
                  <a:cubicBezTo>
                    <a:pt x="0" y="78"/>
                    <a:pt x="2" y="92"/>
                    <a:pt x="7" y="10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656"/>
            <p:cNvSpPr>
              <a:spLocks/>
            </p:cNvSpPr>
            <p:nvPr/>
          </p:nvSpPr>
          <p:spPr bwMode="auto">
            <a:xfrm>
              <a:off x="5564150" y="4559326"/>
              <a:ext cx="417515" cy="312740"/>
            </a:xfrm>
            <a:custGeom>
              <a:avLst/>
              <a:gdLst>
                <a:gd name="T0" fmla="*/ 70 w 111"/>
                <a:gd name="T1" fmla="*/ 4 h 83"/>
                <a:gd name="T2" fmla="*/ 44 w 111"/>
                <a:gd name="T3" fmla="*/ 3 h 83"/>
                <a:gd name="T4" fmla="*/ 22 w 111"/>
                <a:gd name="T5" fmla="*/ 9 h 83"/>
                <a:gd name="T6" fmla="*/ 9 w 111"/>
                <a:gd name="T7" fmla="*/ 13 h 83"/>
                <a:gd name="T8" fmla="*/ 0 w 111"/>
                <a:gd name="T9" fmla="*/ 15 h 83"/>
                <a:gd name="T10" fmla="*/ 14 w 111"/>
                <a:gd name="T11" fmla="*/ 46 h 83"/>
                <a:gd name="T12" fmla="*/ 28 w 111"/>
                <a:gd name="T13" fmla="*/ 67 h 83"/>
                <a:gd name="T14" fmla="*/ 51 w 111"/>
                <a:gd name="T15" fmla="*/ 81 h 83"/>
                <a:gd name="T16" fmla="*/ 76 w 111"/>
                <a:gd name="T17" fmla="*/ 74 h 83"/>
                <a:gd name="T18" fmla="*/ 91 w 111"/>
                <a:gd name="T19" fmla="*/ 52 h 83"/>
                <a:gd name="T20" fmla="*/ 100 w 111"/>
                <a:gd name="T21" fmla="*/ 58 h 83"/>
                <a:gd name="T22" fmla="*/ 109 w 111"/>
                <a:gd name="T23" fmla="*/ 69 h 83"/>
                <a:gd name="T24" fmla="*/ 111 w 111"/>
                <a:gd name="T25" fmla="*/ 68 h 83"/>
                <a:gd name="T26" fmla="*/ 103 w 111"/>
                <a:gd name="T27" fmla="*/ 59 h 83"/>
                <a:gd name="T28" fmla="*/ 92 w 111"/>
                <a:gd name="T29" fmla="*/ 51 h 83"/>
                <a:gd name="T30" fmla="*/ 95 w 111"/>
                <a:gd name="T31" fmla="*/ 34 h 83"/>
                <a:gd name="T32" fmla="*/ 90 w 111"/>
                <a:gd name="T33" fmla="*/ 20 h 83"/>
                <a:gd name="T34" fmla="*/ 70 w 111"/>
                <a:gd name="T35" fmla="*/ 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83">
                  <a:moveTo>
                    <a:pt x="70" y="4"/>
                  </a:moveTo>
                  <a:cubicBezTo>
                    <a:pt x="62" y="0"/>
                    <a:pt x="53" y="2"/>
                    <a:pt x="44" y="3"/>
                  </a:cubicBezTo>
                  <a:cubicBezTo>
                    <a:pt x="37" y="4"/>
                    <a:pt x="30" y="6"/>
                    <a:pt x="22" y="9"/>
                  </a:cubicBezTo>
                  <a:cubicBezTo>
                    <a:pt x="20" y="10"/>
                    <a:pt x="14" y="11"/>
                    <a:pt x="9" y="13"/>
                  </a:cubicBezTo>
                  <a:cubicBezTo>
                    <a:pt x="0" y="15"/>
                    <a:pt x="0" y="15"/>
                    <a:pt x="0" y="15"/>
                  </a:cubicBezTo>
                  <a:cubicBezTo>
                    <a:pt x="9" y="22"/>
                    <a:pt x="9" y="36"/>
                    <a:pt x="14" y="46"/>
                  </a:cubicBezTo>
                  <a:cubicBezTo>
                    <a:pt x="17" y="53"/>
                    <a:pt x="21" y="61"/>
                    <a:pt x="28" y="67"/>
                  </a:cubicBezTo>
                  <a:cubicBezTo>
                    <a:pt x="34" y="74"/>
                    <a:pt x="42" y="79"/>
                    <a:pt x="51" y="81"/>
                  </a:cubicBezTo>
                  <a:cubicBezTo>
                    <a:pt x="60" y="83"/>
                    <a:pt x="69" y="80"/>
                    <a:pt x="76" y="74"/>
                  </a:cubicBezTo>
                  <a:cubicBezTo>
                    <a:pt x="83" y="69"/>
                    <a:pt x="88" y="61"/>
                    <a:pt x="91" y="52"/>
                  </a:cubicBezTo>
                  <a:cubicBezTo>
                    <a:pt x="95" y="54"/>
                    <a:pt x="98" y="56"/>
                    <a:pt x="100" y="58"/>
                  </a:cubicBezTo>
                  <a:cubicBezTo>
                    <a:pt x="104" y="61"/>
                    <a:pt x="107" y="65"/>
                    <a:pt x="109" y="69"/>
                  </a:cubicBezTo>
                  <a:cubicBezTo>
                    <a:pt x="111" y="68"/>
                    <a:pt x="111" y="68"/>
                    <a:pt x="111" y="68"/>
                  </a:cubicBezTo>
                  <a:cubicBezTo>
                    <a:pt x="110" y="66"/>
                    <a:pt x="106" y="62"/>
                    <a:pt x="103" y="59"/>
                  </a:cubicBezTo>
                  <a:cubicBezTo>
                    <a:pt x="99" y="56"/>
                    <a:pt x="95" y="52"/>
                    <a:pt x="92" y="51"/>
                  </a:cubicBezTo>
                  <a:cubicBezTo>
                    <a:pt x="94" y="45"/>
                    <a:pt x="95" y="40"/>
                    <a:pt x="95" y="34"/>
                  </a:cubicBezTo>
                  <a:cubicBezTo>
                    <a:pt x="94" y="29"/>
                    <a:pt x="93" y="24"/>
                    <a:pt x="90" y="20"/>
                  </a:cubicBezTo>
                  <a:cubicBezTo>
                    <a:pt x="86" y="14"/>
                    <a:pt x="78" y="8"/>
                    <a:pt x="70" y="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657"/>
            <p:cNvSpPr>
              <a:spLocks/>
            </p:cNvSpPr>
            <p:nvPr/>
          </p:nvSpPr>
          <p:spPr bwMode="auto">
            <a:xfrm>
              <a:off x="5294273" y="4841903"/>
              <a:ext cx="473078" cy="292102"/>
            </a:xfrm>
            <a:custGeom>
              <a:avLst/>
              <a:gdLst>
                <a:gd name="T0" fmla="*/ 43 w 126"/>
                <a:gd name="T1" fmla="*/ 7 h 78"/>
                <a:gd name="T2" fmla="*/ 35 w 126"/>
                <a:gd name="T3" fmla="*/ 16 h 78"/>
                <a:gd name="T4" fmla="*/ 30 w 126"/>
                <a:gd name="T5" fmla="*/ 26 h 78"/>
                <a:gd name="T6" fmla="*/ 21 w 126"/>
                <a:gd name="T7" fmla="*/ 45 h 78"/>
                <a:gd name="T8" fmla="*/ 10 w 126"/>
                <a:gd name="T9" fmla="*/ 54 h 78"/>
                <a:gd name="T10" fmla="*/ 0 w 126"/>
                <a:gd name="T11" fmla="*/ 59 h 78"/>
                <a:gd name="T12" fmla="*/ 11 w 126"/>
                <a:gd name="T13" fmla="*/ 64 h 78"/>
                <a:gd name="T14" fmla="*/ 23 w 126"/>
                <a:gd name="T15" fmla="*/ 69 h 78"/>
                <a:gd name="T16" fmla="*/ 44 w 126"/>
                <a:gd name="T17" fmla="*/ 76 h 78"/>
                <a:gd name="T18" fmla="*/ 69 w 126"/>
                <a:gd name="T19" fmla="*/ 77 h 78"/>
                <a:gd name="T20" fmla="*/ 73 w 126"/>
                <a:gd name="T21" fmla="*/ 76 h 78"/>
                <a:gd name="T22" fmla="*/ 75 w 126"/>
                <a:gd name="T23" fmla="*/ 76 h 78"/>
                <a:gd name="T24" fmla="*/ 78 w 126"/>
                <a:gd name="T25" fmla="*/ 75 h 78"/>
                <a:gd name="T26" fmla="*/ 87 w 126"/>
                <a:gd name="T27" fmla="*/ 70 h 78"/>
                <a:gd name="T28" fmla="*/ 100 w 126"/>
                <a:gd name="T29" fmla="*/ 50 h 78"/>
                <a:gd name="T30" fmla="*/ 100 w 126"/>
                <a:gd name="T31" fmla="*/ 24 h 78"/>
                <a:gd name="T32" fmla="*/ 111 w 126"/>
                <a:gd name="T33" fmla="*/ 24 h 78"/>
                <a:gd name="T34" fmla="*/ 125 w 126"/>
                <a:gd name="T35" fmla="*/ 31 h 78"/>
                <a:gd name="T36" fmla="*/ 126 w 126"/>
                <a:gd name="T37" fmla="*/ 29 h 78"/>
                <a:gd name="T38" fmla="*/ 114 w 126"/>
                <a:gd name="T39" fmla="*/ 24 h 78"/>
                <a:gd name="T40" fmla="*/ 99 w 126"/>
                <a:gd name="T41" fmla="*/ 23 h 78"/>
                <a:gd name="T42" fmla="*/ 75 w 126"/>
                <a:gd name="T43" fmla="*/ 1 h 78"/>
                <a:gd name="T44" fmla="*/ 67 w 126"/>
                <a:gd name="T45" fmla="*/ 0 h 78"/>
                <a:gd name="T46" fmla="*/ 63 w 126"/>
                <a:gd name="T47" fmla="*/ 1 h 78"/>
                <a:gd name="T48" fmla="*/ 61 w 126"/>
                <a:gd name="T49" fmla="*/ 1 h 78"/>
                <a:gd name="T50" fmla="*/ 59 w 126"/>
                <a:gd name="T51" fmla="*/ 2 h 78"/>
                <a:gd name="T52" fmla="*/ 43 w 126"/>
                <a:gd name="T53" fmla="*/ 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78">
                  <a:moveTo>
                    <a:pt x="43" y="7"/>
                  </a:moveTo>
                  <a:cubicBezTo>
                    <a:pt x="39" y="9"/>
                    <a:pt x="37" y="12"/>
                    <a:pt x="35" y="16"/>
                  </a:cubicBezTo>
                  <a:cubicBezTo>
                    <a:pt x="33" y="19"/>
                    <a:pt x="32" y="22"/>
                    <a:pt x="30" y="26"/>
                  </a:cubicBezTo>
                  <a:cubicBezTo>
                    <a:pt x="27" y="32"/>
                    <a:pt x="25" y="38"/>
                    <a:pt x="21" y="45"/>
                  </a:cubicBezTo>
                  <a:cubicBezTo>
                    <a:pt x="19" y="47"/>
                    <a:pt x="15" y="51"/>
                    <a:pt x="10" y="54"/>
                  </a:cubicBezTo>
                  <a:cubicBezTo>
                    <a:pt x="5" y="57"/>
                    <a:pt x="0" y="59"/>
                    <a:pt x="0" y="59"/>
                  </a:cubicBezTo>
                  <a:cubicBezTo>
                    <a:pt x="4" y="60"/>
                    <a:pt x="8" y="62"/>
                    <a:pt x="11" y="64"/>
                  </a:cubicBezTo>
                  <a:cubicBezTo>
                    <a:pt x="15" y="66"/>
                    <a:pt x="19" y="67"/>
                    <a:pt x="23" y="69"/>
                  </a:cubicBezTo>
                  <a:cubicBezTo>
                    <a:pt x="30" y="72"/>
                    <a:pt x="38" y="75"/>
                    <a:pt x="44" y="76"/>
                  </a:cubicBezTo>
                  <a:cubicBezTo>
                    <a:pt x="53" y="78"/>
                    <a:pt x="63" y="78"/>
                    <a:pt x="69" y="77"/>
                  </a:cubicBezTo>
                  <a:cubicBezTo>
                    <a:pt x="71" y="77"/>
                    <a:pt x="72" y="76"/>
                    <a:pt x="73" y="76"/>
                  </a:cubicBezTo>
                  <a:cubicBezTo>
                    <a:pt x="75" y="76"/>
                    <a:pt x="75" y="76"/>
                    <a:pt x="75" y="76"/>
                  </a:cubicBezTo>
                  <a:cubicBezTo>
                    <a:pt x="76" y="75"/>
                    <a:pt x="77" y="75"/>
                    <a:pt x="78" y="75"/>
                  </a:cubicBezTo>
                  <a:cubicBezTo>
                    <a:pt x="81" y="74"/>
                    <a:pt x="84" y="72"/>
                    <a:pt x="87" y="70"/>
                  </a:cubicBezTo>
                  <a:cubicBezTo>
                    <a:pt x="93" y="66"/>
                    <a:pt x="97" y="59"/>
                    <a:pt x="100" y="50"/>
                  </a:cubicBezTo>
                  <a:cubicBezTo>
                    <a:pt x="102" y="42"/>
                    <a:pt x="102" y="32"/>
                    <a:pt x="100" y="24"/>
                  </a:cubicBezTo>
                  <a:cubicBezTo>
                    <a:pt x="103" y="23"/>
                    <a:pt x="107" y="23"/>
                    <a:pt x="111" y="24"/>
                  </a:cubicBezTo>
                  <a:cubicBezTo>
                    <a:pt x="116" y="25"/>
                    <a:pt x="121" y="28"/>
                    <a:pt x="125" y="31"/>
                  </a:cubicBezTo>
                  <a:cubicBezTo>
                    <a:pt x="125" y="30"/>
                    <a:pt x="125" y="30"/>
                    <a:pt x="126" y="29"/>
                  </a:cubicBezTo>
                  <a:cubicBezTo>
                    <a:pt x="124" y="27"/>
                    <a:pt x="119" y="25"/>
                    <a:pt x="114" y="24"/>
                  </a:cubicBezTo>
                  <a:cubicBezTo>
                    <a:pt x="109" y="23"/>
                    <a:pt x="103" y="22"/>
                    <a:pt x="99" y="23"/>
                  </a:cubicBezTo>
                  <a:cubicBezTo>
                    <a:pt x="96" y="12"/>
                    <a:pt x="87" y="2"/>
                    <a:pt x="75" y="1"/>
                  </a:cubicBezTo>
                  <a:cubicBezTo>
                    <a:pt x="72" y="0"/>
                    <a:pt x="70" y="0"/>
                    <a:pt x="67" y="0"/>
                  </a:cubicBezTo>
                  <a:cubicBezTo>
                    <a:pt x="66" y="0"/>
                    <a:pt x="65" y="1"/>
                    <a:pt x="63" y="1"/>
                  </a:cubicBezTo>
                  <a:cubicBezTo>
                    <a:pt x="63" y="1"/>
                    <a:pt x="62" y="1"/>
                    <a:pt x="61" y="1"/>
                  </a:cubicBezTo>
                  <a:cubicBezTo>
                    <a:pt x="60" y="1"/>
                    <a:pt x="59" y="1"/>
                    <a:pt x="59" y="2"/>
                  </a:cubicBezTo>
                  <a:cubicBezTo>
                    <a:pt x="52" y="3"/>
                    <a:pt x="47" y="5"/>
                    <a:pt x="43" y="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658"/>
            <p:cNvSpPr>
              <a:spLocks/>
            </p:cNvSpPr>
            <p:nvPr/>
          </p:nvSpPr>
          <p:spPr bwMode="auto">
            <a:xfrm>
              <a:off x="5594313" y="5221318"/>
              <a:ext cx="255589" cy="385765"/>
            </a:xfrm>
            <a:custGeom>
              <a:avLst/>
              <a:gdLst>
                <a:gd name="T0" fmla="*/ 4 w 68"/>
                <a:gd name="T1" fmla="*/ 68 h 103"/>
                <a:gd name="T2" fmla="*/ 20 w 68"/>
                <a:gd name="T3" fmla="*/ 84 h 103"/>
                <a:gd name="T4" fmla="*/ 37 w 68"/>
                <a:gd name="T5" fmla="*/ 92 h 103"/>
                <a:gd name="T6" fmla="*/ 48 w 68"/>
                <a:gd name="T7" fmla="*/ 98 h 103"/>
                <a:gd name="T8" fmla="*/ 55 w 68"/>
                <a:gd name="T9" fmla="*/ 103 h 103"/>
                <a:gd name="T10" fmla="*/ 64 w 68"/>
                <a:gd name="T11" fmla="*/ 74 h 103"/>
                <a:gd name="T12" fmla="*/ 68 w 68"/>
                <a:gd name="T13" fmla="*/ 53 h 103"/>
                <a:gd name="T14" fmla="*/ 62 w 68"/>
                <a:gd name="T15" fmla="*/ 34 h 103"/>
                <a:gd name="T16" fmla="*/ 45 w 68"/>
                <a:gd name="T17" fmla="*/ 23 h 103"/>
                <a:gd name="T18" fmla="*/ 22 w 68"/>
                <a:gd name="T19" fmla="*/ 23 h 103"/>
                <a:gd name="T20" fmla="*/ 22 w 68"/>
                <a:gd name="T21" fmla="*/ 13 h 103"/>
                <a:gd name="T22" fmla="*/ 28 w 68"/>
                <a:gd name="T23" fmla="*/ 1 h 103"/>
                <a:gd name="T24" fmla="*/ 27 w 68"/>
                <a:gd name="T25" fmla="*/ 0 h 103"/>
                <a:gd name="T26" fmla="*/ 22 w 68"/>
                <a:gd name="T27" fmla="*/ 10 h 103"/>
                <a:gd name="T28" fmla="*/ 21 w 68"/>
                <a:gd name="T29" fmla="*/ 23 h 103"/>
                <a:gd name="T30" fmla="*/ 1 w 68"/>
                <a:gd name="T31" fmla="*/ 44 h 103"/>
                <a:gd name="T32" fmla="*/ 4 w 68"/>
                <a:gd name="T33" fmla="*/ 6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103">
                  <a:moveTo>
                    <a:pt x="4" y="68"/>
                  </a:moveTo>
                  <a:cubicBezTo>
                    <a:pt x="8" y="76"/>
                    <a:pt x="14" y="80"/>
                    <a:pt x="20" y="84"/>
                  </a:cubicBezTo>
                  <a:cubicBezTo>
                    <a:pt x="25" y="88"/>
                    <a:pt x="31" y="90"/>
                    <a:pt x="37" y="92"/>
                  </a:cubicBezTo>
                  <a:cubicBezTo>
                    <a:pt x="40" y="93"/>
                    <a:pt x="44" y="96"/>
                    <a:pt x="48" y="98"/>
                  </a:cubicBezTo>
                  <a:cubicBezTo>
                    <a:pt x="52" y="101"/>
                    <a:pt x="55" y="103"/>
                    <a:pt x="55" y="103"/>
                  </a:cubicBezTo>
                  <a:cubicBezTo>
                    <a:pt x="54" y="93"/>
                    <a:pt x="61" y="83"/>
                    <a:pt x="64" y="74"/>
                  </a:cubicBezTo>
                  <a:cubicBezTo>
                    <a:pt x="67" y="67"/>
                    <a:pt x="68" y="60"/>
                    <a:pt x="68" y="53"/>
                  </a:cubicBezTo>
                  <a:cubicBezTo>
                    <a:pt x="67" y="46"/>
                    <a:pt x="66" y="40"/>
                    <a:pt x="62" y="34"/>
                  </a:cubicBezTo>
                  <a:cubicBezTo>
                    <a:pt x="59" y="29"/>
                    <a:pt x="52" y="25"/>
                    <a:pt x="45" y="23"/>
                  </a:cubicBezTo>
                  <a:cubicBezTo>
                    <a:pt x="38" y="21"/>
                    <a:pt x="30" y="21"/>
                    <a:pt x="22" y="23"/>
                  </a:cubicBezTo>
                  <a:cubicBezTo>
                    <a:pt x="22" y="20"/>
                    <a:pt x="22" y="16"/>
                    <a:pt x="22" y="13"/>
                  </a:cubicBezTo>
                  <a:cubicBezTo>
                    <a:pt x="23" y="9"/>
                    <a:pt x="25" y="5"/>
                    <a:pt x="28" y="1"/>
                  </a:cubicBezTo>
                  <a:cubicBezTo>
                    <a:pt x="27" y="0"/>
                    <a:pt x="27" y="0"/>
                    <a:pt x="27" y="0"/>
                  </a:cubicBezTo>
                  <a:cubicBezTo>
                    <a:pt x="25" y="2"/>
                    <a:pt x="23" y="6"/>
                    <a:pt x="22" y="10"/>
                  </a:cubicBezTo>
                  <a:cubicBezTo>
                    <a:pt x="21" y="15"/>
                    <a:pt x="20" y="20"/>
                    <a:pt x="21" y="23"/>
                  </a:cubicBezTo>
                  <a:cubicBezTo>
                    <a:pt x="11" y="26"/>
                    <a:pt x="3" y="33"/>
                    <a:pt x="1" y="44"/>
                  </a:cubicBezTo>
                  <a:cubicBezTo>
                    <a:pt x="0" y="51"/>
                    <a:pt x="2" y="61"/>
                    <a:pt x="4" y="6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659"/>
            <p:cNvSpPr>
              <a:spLocks/>
            </p:cNvSpPr>
            <p:nvPr/>
          </p:nvSpPr>
          <p:spPr bwMode="auto">
            <a:xfrm>
              <a:off x="5297448" y="5438807"/>
              <a:ext cx="365127" cy="511179"/>
            </a:xfrm>
            <a:custGeom>
              <a:avLst/>
              <a:gdLst>
                <a:gd name="T0" fmla="*/ 3 w 97"/>
                <a:gd name="T1" fmla="*/ 52 h 136"/>
                <a:gd name="T2" fmla="*/ 2 w 97"/>
                <a:gd name="T3" fmla="*/ 80 h 136"/>
                <a:gd name="T4" fmla="*/ 6 w 97"/>
                <a:gd name="T5" fmla="*/ 107 h 136"/>
                <a:gd name="T6" fmla="*/ 8 w 97"/>
                <a:gd name="T7" fmla="*/ 124 h 136"/>
                <a:gd name="T8" fmla="*/ 8 w 97"/>
                <a:gd name="T9" fmla="*/ 136 h 136"/>
                <a:gd name="T10" fmla="*/ 28 w 97"/>
                <a:gd name="T11" fmla="*/ 127 h 136"/>
                <a:gd name="T12" fmla="*/ 50 w 97"/>
                <a:gd name="T13" fmla="*/ 122 h 136"/>
                <a:gd name="T14" fmla="*/ 79 w 97"/>
                <a:gd name="T15" fmla="*/ 103 h 136"/>
                <a:gd name="T16" fmla="*/ 95 w 97"/>
                <a:gd name="T17" fmla="*/ 70 h 136"/>
                <a:gd name="T18" fmla="*/ 84 w 97"/>
                <a:gd name="T19" fmla="*/ 40 h 136"/>
                <a:gd name="T20" fmla="*/ 55 w 97"/>
                <a:gd name="T21" fmla="*/ 26 h 136"/>
                <a:gd name="T22" fmla="*/ 60 w 97"/>
                <a:gd name="T23" fmla="*/ 15 h 136"/>
                <a:gd name="T24" fmla="*/ 72 w 97"/>
                <a:gd name="T25" fmla="*/ 2 h 136"/>
                <a:gd name="T26" fmla="*/ 70 w 97"/>
                <a:gd name="T27" fmla="*/ 0 h 136"/>
                <a:gd name="T28" fmla="*/ 61 w 97"/>
                <a:gd name="T29" fmla="*/ 12 h 136"/>
                <a:gd name="T30" fmla="*/ 53 w 97"/>
                <a:gd name="T31" fmla="*/ 26 h 136"/>
                <a:gd name="T32" fmla="*/ 33 w 97"/>
                <a:gd name="T33" fmla="*/ 26 h 136"/>
                <a:gd name="T34" fmla="*/ 18 w 97"/>
                <a:gd name="T35" fmla="*/ 32 h 136"/>
                <a:gd name="T36" fmla="*/ 9 w 97"/>
                <a:gd name="T37" fmla="*/ 41 h 136"/>
                <a:gd name="T38" fmla="*/ 3 w 97"/>
                <a:gd name="T39" fmla="*/ 5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7" h="136">
                  <a:moveTo>
                    <a:pt x="3" y="52"/>
                  </a:moveTo>
                  <a:cubicBezTo>
                    <a:pt x="0" y="60"/>
                    <a:pt x="1" y="70"/>
                    <a:pt x="2" y="80"/>
                  </a:cubicBezTo>
                  <a:cubicBezTo>
                    <a:pt x="2" y="89"/>
                    <a:pt x="4" y="98"/>
                    <a:pt x="6" y="107"/>
                  </a:cubicBezTo>
                  <a:cubicBezTo>
                    <a:pt x="7" y="110"/>
                    <a:pt x="8" y="118"/>
                    <a:pt x="8" y="124"/>
                  </a:cubicBezTo>
                  <a:cubicBezTo>
                    <a:pt x="8" y="130"/>
                    <a:pt x="8" y="136"/>
                    <a:pt x="8" y="136"/>
                  </a:cubicBezTo>
                  <a:cubicBezTo>
                    <a:pt x="13" y="131"/>
                    <a:pt x="20" y="129"/>
                    <a:pt x="28" y="127"/>
                  </a:cubicBezTo>
                  <a:cubicBezTo>
                    <a:pt x="35" y="126"/>
                    <a:pt x="43" y="125"/>
                    <a:pt x="50" y="122"/>
                  </a:cubicBezTo>
                  <a:cubicBezTo>
                    <a:pt x="60" y="118"/>
                    <a:pt x="71" y="112"/>
                    <a:pt x="79" y="103"/>
                  </a:cubicBezTo>
                  <a:cubicBezTo>
                    <a:pt x="87" y="93"/>
                    <a:pt x="94" y="82"/>
                    <a:pt x="95" y="70"/>
                  </a:cubicBezTo>
                  <a:cubicBezTo>
                    <a:pt x="97" y="58"/>
                    <a:pt x="92" y="47"/>
                    <a:pt x="84" y="40"/>
                  </a:cubicBezTo>
                  <a:cubicBezTo>
                    <a:pt x="76" y="33"/>
                    <a:pt x="65" y="28"/>
                    <a:pt x="55" y="26"/>
                  </a:cubicBezTo>
                  <a:cubicBezTo>
                    <a:pt x="56" y="22"/>
                    <a:pt x="58" y="19"/>
                    <a:pt x="60" y="15"/>
                  </a:cubicBezTo>
                  <a:cubicBezTo>
                    <a:pt x="63" y="10"/>
                    <a:pt x="67" y="6"/>
                    <a:pt x="72" y="2"/>
                  </a:cubicBezTo>
                  <a:cubicBezTo>
                    <a:pt x="70" y="0"/>
                    <a:pt x="70" y="0"/>
                    <a:pt x="70" y="0"/>
                  </a:cubicBezTo>
                  <a:cubicBezTo>
                    <a:pt x="67" y="2"/>
                    <a:pt x="64" y="7"/>
                    <a:pt x="61" y="12"/>
                  </a:cubicBezTo>
                  <a:cubicBezTo>
                    <a:pt x="57" y="17"/>
                    <a:pt x="54" y="22"/>
                    <a:pt x="53" y="26"/>
                  </a:cubicBezTo>
                  <a:cubicBezTo>
                    <a:pt x="46" y="25"/>
                    <a:pt x="39" y="25"/>
                    <a:pt x="33" y="26"/>
                  </a:cubicBezTo>
                  <a:cubicBezTo>
                    <a:pt x="27" y="27"/>
                    <a:pt x="22" y="29"/>
                    <a:pt x="18" y="32"/>
                  </a:cubicBezTo>
                  <a:cubicBezTo>
                    <a:pt x="15" y="34"/>
                    <a:pt x="12" y="37"/>
                    <a:pt x="9" y="41"/>
                  </a:cubicBezTo>
                  <a:cubicBezTo>
                    <a:pt x="7" y="44"/>
                    <a:pt x="5" y="48"/>
                    <a:pt x="3" y="5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660"/>
            <p:cNvSpPr>
              <a:spLocks/>
            </p:cNvSpPr>
            <p:nvPr/>
          </p:nvSpPr>
          <p:spPr bwMode="auto">
            <a:xfrm>
              <a:off x="5076785" y="5453095"/>
              <a:ext cx="420690" cy="552454"/>
            </a:xfrm>
            <a:custGeom>
              <a:avLst/>
              <a:gdLst>
                <a:gd name="T0" fmla="*/ 6 w 112"/>
                <a:gd name="T1" fmla="*/ 49 h 147"/>
                <a:gd name="T2" fmla="*/ 1 w 112"/>
                <a:gd name="T3" fmla="*/ 83 h 147"/>
                <a:gd name="T4" fmla="*/ 5 w 112"/>
                <a:gd name="T5" fmla="*/ 114 h 147"/>
                <a:gd name="T6" fmla="*/ 6 w 112"/>
                <a:gd name="T7" fmla="*/ 133 h 147"/>
                <a:gd name="T8" fmla="*/ 6 w 112"/>
                <a:gd name="T9" fmla="*/ 147 h 147"/>
                <a:gd name="T10" fmla="*/ 30 w 112"/>
                <a:gd name="T11" fmla="*/ 138 h 147"/>
                <a:gd name="T12" fmla="*/ 55 w 112"/>
                <a:gd name="T13" fmla="*/ 133 h 147"/>
                <a:gd name="T14" fmla="*/ 87 w 112"/>
                <a:gd name="T15" fmla="*/ 115 h 147"/>
                <a:gd name="T16" fmla="*/ 108 w 112"/>
                <a:gd name="T17" fmla="*/ 84 h 147"/>
                <a:gd name="T18" fmla="*/ 102 w 112"/>
                <a:gd name="T19" fmla="*/ 49 h 147"/>
                <a:gd name="T20" fmla="*/ 73 w 112"/>
                <a:gd name="T21" fmla="*/ 26 h 147"/>
                <a:gd name="T22" fmla="*/ 82 w 112"/>
                <a:gd name="T23" fmla="*/ 14 h 147"/>
                <a:gd name="T24" fmla="*/ 98 w 112"/>
                <a:gd name="T25" fmla="*/ 3 h 147"/>
                <a:gd name="T26" fmla="*/ 96 w 112"/>
                <a:gd name="T27" fmla="*/ 0 h 147"/>
                <a:gd name="T28" fmla="*/ 83 w 112"/>
                <a:gd name="T29" fmla="*/ 11 h 147"/>
                <a:gd name="T30" fmla="*/ 71 w 112"/>
                <a:gd name="T31" fmla="*/ 25 h 147"/>
                <a:gd name="T32" fmla="*/ 49 w 112"/>
                <a:gd name="T33" fmla="*/ 20 h 147"/>
                <a:gd name="T34" fmla="*/ 29 w 112"/>
                <a:gd name="T35" fmla="*/ 25 h 147"/>
                <a:gd name="T36" fmla="*/ 6 w 112"/>
                <a:gd name="T37" fmla="*/ 4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147">
                  <a:moveTo>
                    <a:pt x="6" y="49"/>
                  </a:moveTo>
                  <a:cubicBezTo>
                    <a:pt x="0" y="60"/>
                    <a:pt x="1" y="71"/>
                    <a:pt x="1" y="83"/>
                  </a:cubicBezTo>
                  <a:cubicBezTo>
                    <a:pt x="1" y="93"/>
                    <a:pt x="3" y="103"/>
                    <a:pt x="5" y="114"/>
                  </a:cubicBezTo>
                  <a:cubicBezTo>
                    <a:pt x="6" y="118"/>
                    <a:pt x="7" y="126"/>
                    <a:pt x="6" y="133"/>
                  </a:cubicBezTo>
                  <a:cubicBezTo>
                    <a:pt x="6" y="141"/>
                    <a:pt x="6" y="147"/>
                    <a:pt x="6" y="147"/>
                  </a:cubicBezTo>
                  <a:cubicBezTo>
                    <a:pt x="13" y="142"/>
                    <a:pt x="21" y="140"/>
                    <a:pt x="30" y="138"/>
                  </a:cubicBezTo>
                  <a:cubicBezTo>
                    <a:pt x="38" y="136"/>
                    <a:pt x="47" y="135"/>
                    <a:pt x="55" y="133"/>
                  </a:cubicBezTo>
                  <a:cubicBezTo>
                    <a:pt x="66" y="129"/>
                    <a:pt x="78" y="123"/>
                    <a:pt x="87" y="115"/>
                  </a:cubicBezTo>
                  <a:cubicBezTo>
                    <a:pt x="97" y="107"/>
                    <a:pt x="105" y="96"/>
                    <a:pt x="108" y="84"/>
                  </a:cubicBezTo>
                  <a:cubicBezTo>
                    <a:pt x="112" y="71"/>
                    <a:pt x="109" y="59"/>
                    <a:pt x="102" y="49"/>
                  </a:cubicBezTo>
                  <a:cubicBezTo>
                    <a:pt x="95" y="38"/>
                    <a:pt x="84" y="31"/>
                    <a:pt x="73" y="26"/>
                  </a:cubicBezTo>
                  <a:cubicBezTo>
                    <a:pt x="75" y="22"/>
                    <a:pt x="78" y="18"/>
                    <a:pt x="82" y="14"/>
                  </a:cubicBezTo>
                  <a:cubicBezTo>
                    <a:pt x="86" y="10"/>
                    <a:pt x="92" y="6"/>
                    <a:pt x="98" y="3"/>
                  </a:cubicBezTo>
                  <a:cubicBezTo>
                    <a:pt x="96" y="0"/>
                    <a:pt x="96" y="0"/>
                    <a:pt x="96" y="0"/>
                  </a:cubicBezTo>
                  <a:cubicBezTo>
                    <a:pt x="93" y="2"/>
                    <a:pt x="88" y="6"/>
                    <a:pt x="83" y="11"/>
                  </a:cubicBezTo>
                  <a:cubicBezTo>
                    <a:pt x="78" y="15"/>
                    <a:pt x="74" y="20"/>
                    <a:pt x="71" y="25"/>
                  </a:cubicBezTo>
                  <a:cubicBezTo>
                    <a:pt x="64" y="22"/>
                    <a:pt x="56" y="20"/>
                    <a:pt x="49" y="20"/>
                  </a:cubicBezTo>
                  <a:cubicBezTo>
                    <a:pt x="42" y="20"/>
                    <a:pt x="35" y="21"/>
                    <a:pt x="29" y="25"/>
                  </a:cubicBezTo>
                  <a:cubicBezTo>
                    <a:pt x="20" y="30"/>
                    <a:pt x="11" y="40"/>
                    <a:pt x="6" y="49"/>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661"/>
            <p:cNvSpPr>
              <a:spLocks/>
            </p:cNvSpPr>
            <p:nvPr/>
          </p:nvSpPr>
          <p:spPr bwMode="auto">
            <a:xfrm>
              <a:off x="4918034" y="5389594"/>
              <a:ext cx="395290" cy="469903"/>
            </a:xfrm>
            <a:custGeom>
              <a:avLst/>
              <a:gdLst>
                <a:gd name="T0" fmla="*/ 4 w 105"/>
                <a:gd name="T1" fmla="*/ 48 h 125"/>
                <a:gd name="T2" fmla="*/ 6 w 105"/>
                <a:gd name="T3" fmla="*/ 80 h 125"/>
                <a:gd name="T4" fmla="*/ 19 w 105"/>
                <a:gd name="T5" fmla="*/ 103 h 125"/>
                <a:gd name="T6" fmla="*/ 27 w 105"/>
                <a:gd name="T7" fmla="*/ 116 h 125"/>
                <a:gd name="T8" fmla="*/ 32 w 105"/>
                <a:gd name="T9" fmla="*/ 125 h 125"/>
                <a:gd name="T10" fmla="*/ 64 w 105"/>
                <a:gd name="T11" fmla="*/ 101 h 125"/>
                <a:gd name="T12" fmla="*/ 84 w 105"/>
                <a:gd name="T13" fmla="*/ 84 h 125"/>
                <a:gd name="T14" fmla="*/ 95 w 105"/>
                <a:gd name="T15" fmla="*/ 63 h 125"/>
                <a:gd name="T16" fmla="*/ 90 w 105"/>
                <a:gd name="T17" fmla="*/ 38 h 125"/>
                <a:gd name="T18" fmla="*/ 71 w 105"/>
                <a:gd name="T19" fmla="*/ 14 h 125"/>
                <a:gd name="T20" fmla="*/ 84 w 105"/>
                <a:gd name="T21" fmla="*/ 5 h 125"/>
                <a:gd name="T22" fmla="*/ 104 w 105"/>
                <a:gd name="T23" fmla="*/ 4 h 125"/>
                <a:gd name="T24" fmla="*/ 105 w 105"/>
                <a:gd name="T25" fmla="*/ 1 h 125"/>
                <a:gd name="T26" fmla="*/ 88 w 105"/>
                <a:gd name="T27" fmla="*/ 3 h 125"/>
                <a:gd name="T28" fmla="*/ 70 w 105"/>
                <a:gd name="T29" fmla="*/ 13 h 125"/>
                <a:gd name="T30" fmla="*/ 50 w 105"/>
                <a:gd name="T31" fmla="*/ 8 h 125"/>
                <a:gd name="T32" fmla="*/ 28 w 105"/>
                <a:gd name="T33" fmla="*/ 16 h 125"/>
                <a:gd name="T34" fmla="*/ 14 w 105"/>
                <a:gd name="T35" fmla="*/ 31 h 125"/>
                <a:gd name="T36" fmla="*/ 4 w 105"/>
                <a:gd name="T37" fmla="*/ 4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125">
                  <a:moveTo>
                    <a:pt x="4" y="48"/>
                  </a:moveTo>
                  <a:cubicBezTo>
                    <a:pt x="0" y="60"/>
                    <a:pt x="3" y="70"/>
                    <a:pt x="6" y="80"/>
                  </a:cubicBezTo>
                  <a:cubicBezTo>
                    <a:pt x="9" y="89"/>
                    <a:pt x="13" y="96"/>
                    <a:pt x="19" y="103"/>
                  </a:cubicBezTo>
                  <a:cubicBezTo>
                    <a:pt x="21" y="105"/>
                    <a:pt x="24" y="111"/>
                    <a:pt x="27" y="116"/>
                  </a:cubicBezTo>
                  <a:cubicBezTo>
                    <a:pt x="32" y="125"/>
                    <a:pt x="32" y="125"/>
                    <a:pt x="32" y="125"/>
                  </a:cubicBezTo>
                  <a:cubicBezTo>
                    <a:pt x="38" y="113"/>
                    <a:pt x="54" y="108"/>
                    <a:pt x="64" y="101"/>
                  </a:cubicBezTo>
                  <a:cubicBezTo>
                    <a:pt x="71" y="96"/>
                    <a:pt x="78" y="90"/>
                    <a:pt x="84" y="84"/>
                  </a:cubicBezTo>
                  <a:cubicBezTo>
                    <a:pt x="89" y="78"/>
                    <a:pt x="93" y="71"/>
                    <a:pt x="95" y="63"/>
                  </a:cubicBezTo>
                  <a:cubicBezTo>
                    <a:pt x="96" y="55"/>
                    <a:pt x="94" y="46"/>
                    <a:pt x="90" y="38"/>
                  </a:cubicBezTo>
                  <a:cubicBezTo>
                    <a:pt x="86" y="29"/>
                    <a:pt x="80" y="20"/>
                    <a:pt x="71" y="14"/>
                  </a:cubicBezTo>
                  <a:cubicBezTo>
                    <a:pt x="75" y="10"/>
                    <a:pt x="79" y="7"/>
                    <a:pt x="84" y="5"/>
                  </a:cubicBezTo>
                  <a:cubicBezTo>
                    <a:pt x="91" y="3"/>
                    <a:pt x="98" y="2"/>
                    <a:pt x="104" y="4"/>
                  </a:cubicBezTo>
                  <a:cubicBezTo>
                    <a:pt x="104" y="3"/>
                    <a:pt x="104" y="2"/>
                    <a:pt x="105" y="1"/>
                  </a:cubicBezTo>
                  <a:cubicBezTo>
                    <a:pt x="102" y="0"/>
                    <a:pt x="95" y="0"/>
                    <a:pt x="88" y="3"/>
                  </a:cubicBezTo>
                  <a:cubicBezTo>
                    <a:pt x="81" y="5"/>
                    <a:pt x="74" y="9"/>
                    <a:pt x="70" y="13"/>
                  </a:cubicBezTo>
                  <a:cubicBezTo>
                    <a:pt x="64" y="10"/>
                    <a:pt x="57" y="7"/>
                    <a:pt x="50" y="8"/>
                  </a:cubicBezTo>
                  <a:cubicBezTo>
                    <a:pt x="43" y="8"/>
                    <a:pt x="35" y="11"/>
                    <a:pt x="28" y="16"/>
                  </a:cubicBezTo>
                  <a:cubicBezTo>
                    <a:pt x="23" y="20"/>
                    <a:pt x="18" y="25"/>
                    <a:pt x="14" y="31"/>
                  </a:cubicBezTo>
                  <a:cubicBezTo>
                    <a:pt x="9" y="37"/>
                    <a:pt x="6" y="43"/>
                    <a:pt x="4" y="4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662"/>
            <p:cNvSpPr>
              <a:spLocks/>
            </p:cNvSpPr>
            <p:nvPr/>
          </p:nvSpPr>
          <p:spPr bwMode="auto">
            <a:xfrm>
              <a:off x="4614819" y="5472145"/>
              <a:ext cx="349252" cy="522291"/>
            </a:xfrm>
            <a:custGeom>
              <a:avLst/>
              <a:gdLst>
                <a:gd name="T0" fmla="*/ 0 w 93"/>
                <a:gd name="T1" fmla="*/ 71 h 139"/>
                <a:gd name="T2" fmla="*/ 12 w 93"/>
                <a:gd name="T3" fmla="*/ 102 h 139"/>
                <a:gd name="T4" fmla="*/ 32 w 93"/>
                <a:gd name="T5" fmla="*/ 121 h 139"/>
                <a:gd name="T6" fmla="*/ 44 w 93"/>
                <a:gd name="T7" fmla="*/ 131 h 139"/>
                <a:gd name="T8" fmla="*/ 52 w 93"/>
                <a:gd name="T9" fmla="*/ 139 h 139"/>
                <a:gd name="T10" fmla="*/ 61 w 93"/>
                <a:gd name="T11" fmla="*/ 122 h 139"/>
                <a:gd name="T12" fmla="*/ 74 w 93"/>
                <a:gd name="T13" fmla="*/ 108 h 139"/>
                <a:gd name="T14" fmla="*/ 88 w 93"/>
                <a:gd name="T15" fmla="*/ 87 h 139"/>
                <a:gd name="T16" fmla="*/ 92 w 93"/>
                <a:gd name="T17" fmla="*/ 64 h 139"/>
                <a:gd name="T18" fmla="*/ 79 w 93"/>
                <a:gd name="T19" fmla="*/ 40 h 139"/>
                <a:gd name="T20" fmla="*/ 52 w 93"/>
                <a:gd name="T21" fmla="*/ 23 h 139"/>
                <a:gd name="T22" fmla="*/ 60 w 93"/>
                <a:gd name="T23" fmla="*/ 11 h 139"/>
                <a:gd name="T24" fmla="*/ 77 w 93"/>
                <a:gd name="T25" fmla="*/ 3 h 139"/>
                <a:gd name="T26" fmla="*/ 76 w 93"/>
                <a:gd name="T27" fmla="*/ 0 h 139"/>
                <a:gd name="T28" fmla="*/ 62 w 93"/>
                <a:gd name="T29" fmla="*/ 8 h 139"/>
                <a:gd name="T30" fmla="*/ 51 w 93"/>
                <a:gd name="T31" fmla="*/ 22 h 139"/>
                <a:gd name="T32" fmla="*/ 30 w 93"/>
                <a:gd name="T33" fmla="*/ 22 h 139"/>
                <a:gd name="T34" fmla="*/ 12 w 93"/>
                <a:gd name="T35" fmla="*/ 35 h 139"/>
                <a:gd name="T36" fmla="*/ 0 w 93"/>
                <a:gd name="T37" fmla="*/ 7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139">
                  <a:moveTo>
                    <a:pt x="0" y="71"/>
                  </a:moveTo>
                  <a:cubicBezTo>
                    <a:pt x="0" y="84"/>
                    <a:pt x="6" y="93"/>
                    <a:pt x="12" y="102"/>
                  </a:cubicBezTo>
                  <a:cubicBezTo>
                    <a:pt x="17" y="110"/>
                    <a:pt x="24" y="115"/>
                    <a:pt x="32" y="121"/>
                  </a:cubicBezTo>
                  <a:cubicBezTo>
                    <a:pt x="34" y="123"/>
                    <a:pt x="40" y="127"/>
                    <a:pt x="44" y="131"/>
                  </a:cubicBezTo>
                  <a:cubicBezTo>
                    <a:pt x="52" y="139"/>
                    <a:pt x="52" y="139"/>
                    <a:pt x="52" y="139"/>
                  </a:cubicBezTo>
                  <a:cubicBezTo>
                    <a:pt x="53" y="133"/>
                    <a:pt x="56" y="127"/>
                    <a:pt x="61" y="122"/>
                  </a:cubicBezTo>
                  <a:cubicBezTo>
                    <a:pt x="65" y="117"/>
                    <a:pt x="70" y="113"/>
                    <a:pt x="74" y="108"/>
                  </a:cubicBezTo>
                  <a:cubicBezTo>
                    <a:pt x="80" y="102"/>
                    <a:pt x="85" y="95"/>
                    <a:pt x="88" y="87"/>
                  </a:cubicBezTo>
                  <a:cubicBezTo>
                    <a:pt x="91" y="80"/>
                    <a:pt x="93" y="72"/>
                    <a:pt x="92" y="64"/>
                  </a:cubicBezTo>
                  <a:cubicBezTo>
                    <a:pt x="91" y="55"/>
                    <a:pt x="86" y="47"/>
                    <a:pt x="79" y="40"/>
                  </a:cubicBezTo>
                  <a:cubicBezTo>
                    <a:pt x="72" y="32"/>
                    <a:pt x="62" y="26"/>
                    <a:pt x="52" y="23"/>
                  </a:cubicBezTo>
                  <a:cubicBezTo>
                    <a:pt x="54" y="18"/>
                    <a:pt x="57" y="14"/>
                    <a:pt x="60" y="11"/>
                  </a:cubicBezTo>
                  <a:cubicBezTo>
                    <a:pt x="65" y="7"/>
                    <a:pt x="71" y="4"/>
                    <a:pt x="77" y="3"/>
                  </a:cubicBezTo>
                  <a:cubicBezTo>
                    <a:pt x="77" y="2"/>
                    <a:pt x="77" y="1"/>
                    <a:pt x="76" y="0"/>
                  </a:cubicBezTo>
                  <a:cubicBezTo>
                    <a:pt x="73" y="1"/>
                    <a:pt x="68" y="3"/>
                    <a:pt x="62" y="8"/>
                  </a:cubicBezTo>
                  <a:cubicBezTo>
                    <a:pt x="57" y="12"/>
                    <a:pt x="52" y="18"/>
                    <a:pt x="51" y="22"/>
                  </a:cubicBezTo>
                  <a:cubicBezTo>
                    <a:pt x="44" y="20"/>
                    <a:pt x="37" y="20"/>
                    <a:pt x="30" y="22"/>
                  </a:cubicBezTo>
                  <a:cubicBezTo>
                    <a:pt x="23" y="24"/>
                    <a:pt x="17" y="29"/>
                    <a:pt x="12" y="35"/>
                  </a:cubicBezTo>
                  <a:cubicBezTo>
                    <a:pt x="5" y="45"/>
                    <a:pt x="0" y="60"/>
                    <a:pt x="0" y="7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663"/>
            <p:cNvSpPr>
              <a:spLocks/>
            </p:cNvSpPr>
            <p:nvPr/>
          </p:nvSpPr>
          <p:spPr bwMode="auto">
            <a:xfrm>
              <a:off x="5060910" y="5400707"/>
              <a:ext cx="206376" cy="323852"/>
            </a:xfrm>
            <a:custGeom>
              <a:avLst/>
              <a:gdLst>
                <a:gd name="T0" fmla="*/ 0 w 55"/>
                <a:gd name="T1" fmla="*/ 42 h 86"/>
                <a:gd name="T2" fmla="*/ 6 w 55"/>
                <a:gd name="T3" fmla="*/ 57 h 86"/>
                <a:gd name="T4" fmla="*/ 15 w 55"/>
                <a:gd name="T5" fmla="*/ 70 h 86"/>
                <a:gd name="T6" fmla="*/ 20 w 55"/>
                <a:gd name="T7" fmla="*/ 79 h 86"/>
                <a:gd name="T8" fmla="*/ 22 w 55"/>
                <a:gd name="T9" fmla="*/ 86 h 86"/>
                <a:gd name="T10" fmla="*/ 31 w 55"/>
                <a:gd name="T11" fmla="*/ 76 h 86"/>
                <a:gd name="T12" fmla="*/ 42 w 55"/>
                <a:gd name="T13" fmla="*/ 67 h 86"/>
                <a:gd name="T14" fmla="*/ 52 w 55"/>
                <a:gd name="T15" fmla="*/ 50 h 86"/>
                <a:gd name="T16" fmla="*/ 53 w 55"/>
                <a:gd name="T17" fmla="*/ 30 h 86"/>
                <a:gd name="T18" fmla="*/ 40 w 55"/>
                <a:gd name="T19" fmla="*/ 16 h 86"/>
                <a:gd name="T20" fmla="*/ 21 w 55"/>
                <a:gd name="T21" fmla="*/ 16 h 86"/>
                <a:gd name="T22" fmla="*/ 21 w 55"/>
                <a:gd name="T23" fmla="*/ 9 h 86"/>
                <a:gd name="T24" fmla="*/ 23 w 55"/>
                <a:gd name="T25" fmla="*/ 0 h 86"/>
                <a:gd name="T26" fmla="*/ 21 w 55"/>
                <a:gd name="T27" fmla="*/ 0 h 86"/>
                <a:gd name="T28" fmla="*/ 20 w 55"/>
                <a:gd name="T29" fmla="*/ 8 h 86"/>
                <a:gd name="T30" fmla="*/ 21 w 55"/>
                <a:gd name="T31" fmla="*/ 16 h 86"/>
                <a:gd name="T32" fmla="*/ 10 w 55"/>
                <a:gd name="T33" fmla="*/ 21 h 86"/>
                <a:gd name="T34" fmla="*/ 3 w 55"/>
                <a:gd name="T35" fmla="*/ 27 h 86"/>
                <a:gd name="T36" fmla="*/ 0 w 55"/>
                <a:gd name="T37" fmla="*/ 4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86">
                  <a:moveTo>
                    <a:pt x="0" y="42"/>
                  </a:moveTo>
                  <a:cubicBezTo>
                    <a:pt x="0" y="47"/>
                    <a:pt x="3" y="52"/>
                    <a:pt x="6" y="57"/>
                  </a:cubicBezTo>
                  <a:cubicBezTo>
                    <a:pt x="9" y="62"/>
                    <a:pt x="12" y="66"/>
                    <a:pt x="15" y="70"/>
                  </a:cubicBezTo>
                  <a:cubicBezTo>
                    <a:pt x="16" y="72"/>
                    <a:pt x="18" y="75"/>
                    <a:pt x="20" y="79"/>
                  </a:cubicBezTo>
                  <a:cubicBezTo>
                    <a:pt x="21" y="82"/>
                    <a:pt x="22" y="86"/>
                    <a:pt x="22" y="86"/>
                  </a:cubicBezTo>
                  <a:cubicBezTo>
                    <a:pt x="24" y="82"/>
                    <a:pt x="28" y="79"/>
                    <a:pt x="31" y="76"/>
                  </a:cubicBezTo>
                  <a:cubicBezTo>
                    <a:pt x="35" y="73"/>
                    <a:pt x="39" y="70"/>
                    <a:pt x="42" y="67"/>
                  </a:cubicBezTo>
                  <a:cubicBezTo>
                    <a:pt x="46" y="63"/>
                    <a:pt x="50" y="57"/>
                    <a:pt x="52" y="50"/>
                  </a:cubicBezTo>
                  <a:cubicBezTo>
                    <a:pt x="54" y="44"/>
                    <a:pt x="55" y="36"/>
                    <a:pt x="53" y="30"/>
                  </a:cubicBezTo>
                  <a:cubicBezTo>
                    <a:pt x="51" y="23"/>
                    <a:pt x="46" y="18"/>
                    <a:pt x="40" y="16"/>
                  </a:cubicBezTo>
                  <a:cubicBezTo>
                    <a:pt x="34" y="14"/>
                    <a:pt x="27" y="14"/>
                    <a:pt x="21" y="16"/>
                  </a:cubicBezTo>
                  <a:cubicBezTo>
                    <a:pt x="21" y="14"/>
                    <a:pt x="21" y="12"/>
                    <a:pt x="21" y="9"/>
                  </a:cubicBezTo>
                  <a:cubicBezTo>
                    <a:pt x="21" y="6"/>
                    <a:pt x="22" y="3"/>
                    <a:pt x="23" y="0"/>
                  </a:cubicBezTo>
                  <a:cubicBezTo>
                    <a:pt x="21" y="0"/>
                    <a:pt x="21" y="0"/>
                    <a:pt x="21" y="0"/>
                  </a:cubicBezTo>
                  <a:cubicBezTo>
                    <a:pt x="21" y="2"/>
                    <a:pt x="21" y="5"/>
                    <a:pt x="20" y="8"/>
                  </a:cubicBezTo>
                  <a:cubicBezTo>
                    <a:pt x="20" y="11"/>
                    <a:pt x="20" y="14"/>
                    <a:pt x="21" y="16"/>
                  </a:cubicBezTo>
                  <a:cubicBezTo>
                    <a:pt x="17" y="17"/>
                    <a:pt x="13" y="19"/>
                    <a:pt x="10" y="21"/>
                  </a:cubicBezTo>
                  <a:cubicBezTo>
                    <a:pt x="7" y="22"/>
                    <a:pt x="4" y="24"/>
                    <a:pt x="3" y="27"/>
                  </a:cubicBezTo>
                  <a:cubicBezTo>
                    <a:pt x="1" y="31"/>
                    <a:pt x="0" y="37"/>
                    <a:pt x="0" y="4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664"/>
            <p:cNvSpPr>
              <a:spLocks/>
            </p:cNvSpPr>
            <p:nvPr/>
          </p:nvSpPr>
          <p:spPr bwMode="auto">
            <a:xfrm>
              <a:off x="4337005" y="5483257"/>
              <a:ext cx="427040" cy="409578"/>
            </a:xfrm>
            <a:custGeom>
              <a:avLst/>
              <a:gdLst>
                <a:gd name="T0" fmla="*/ 19 w 114"/>
                <a:gd name="T1" fmla="*/ 23 h 109"/>
                <a:gd name="T2" fmla="*/ 8 w 114"/>
                <a:gd name="T3" fmla="*/ 52 h 109"/>
                <a:gd name="T4" fmla="*/ 7 w 114"/>
                <a:gd name="T5" fmla="*/ 80 h 109"/>
                <a:gd name="T6" fmla="*/ 4 w 114"/>
                <a:gd name="T7" fmla="*/ 97 h 109"/>
                <a:gd name="T8" fmla="*/ 0 w 114"/>
                <a:gd name="T9" fmla="*/ 109 h 109"/>
                <a:gd name="T10" fmla="*/ 24 w 114"/>
                <a:gd name="T11" fmla="*/ 105 h 109"/>
                <a:gd name="T12" fmla="*/ 48 w 114"/>
                <a:gd name="T13" fmla="*/ 105 h 109"/>
                <a:gd name="T14" fmla="*/ 77 w 114"/>
                <a:gd name="T15" fmla="*/ 96 h 109"/>
                <a:gd name="T16" fmla="*/ 83 w 114"/>
                <a:gd name="T17" fmla="*/ 93 h 109"/>
                <a:gd name="T18" fmla="*/ 85 w 114"/>
                <a:gd name="T19" fmla="*/ 91 h 109"/>
                <a:gd name="T20" fmla="*/ 87 w 114"/>
                <a:gd name="T21" fmla="*/ 90 h 109"/>
                <a:gd name="T22" fmla="*/ 89 w 114"/>
                <a:gd name="T23" fmla="*/ 88 h 109"/>
                <a:gd name="T24" fmla="*/ 103 w 114"/>
                <a:gd name="T25" fmla="*/ 73 h 109"/>
                <a:gd name="T26" fmla="*/ 107 w 114"/>
                <a:gd name="T27" fmla="*/ 57 h 109"/>
                <a:gd name="T28" fmla="*/ 103 w 114"/>
                <a:gd name="T29" fmla="*/ 41 h 109"/>
                <a:gd name="T30" fmla="*/ 83 w 114"/>
                <a:gd name="T31" fmla="*/ 16 h 109"/>
                <a:gd name="T32" fmla="*/ 94 w 114"/>
                <a:gd name="T33" fmla="*/ 7 h 109"/>
                <a:gd name="T34" fmla="*/ 114 w 114"/>
                <a:gd name="T35" fmla="*/ 4 h 109"/>
                <a:gd name="T36" fmla="*/ 114 w 114"/>
                <a:gd name="T37" fmla="*/ 1 h 109"/>
                <a:gd name="T38" fmla="*/ 97 w 114"/>
                <a:gd name="T39" fmla="*/ 4 h 109"/>
                <a:gd name="T40" fmla="*/ 81 w 114"/>
                <a:gd name="T41" fmla="*/ 15 h 109"/>
                <a:gd name="T42" fmla="*/ 62 w 114"/>
                <a:gd name="T43" fmla="*/ 7 h 109"/>
                <a:gd name="T44" fmla="*/ 45 w 114"/>
                <a:gd name="T45" fmla="*/ 6 h 109"/>
                <a:gd name="T46" fmla="*/ 40 w 114"/>
                <a:gd name="T47" fmla="*/ 8 h 109"/>
                <a:gd name="T48" fmla="*/ 39 w 114"/>
                <a:gd name="T49" fmla="*/ 8 h 109"/>
                <a:gd name="T50" fmla="*/ 39 w 114"/>
                <a:gd name="T51" fmla="*/ 8 h 109"/>
                <a:gd name="T52" fmla="*/ 39 w 114"/>
                <a:gd name="T53" fmla="*/ 8 h 109"/>
                <a:gd name="T54" fmla="*/ 38 w 114"/>
                <a:gd name="T55" fmla="*/ 8 h 109"/>
                <a:gd name="T56" fmla="*/ 37 w 114"/>
                <a:gd name="T57" fmla="*/ 9 h 109"/>
                <a:gd name="T58" fmla="*/ 33 w 114"/>
                <a:gd name="T59" fmla="*/ 12 h 109"/>
                <a:gd name="T60" fmla="*/ 19 w 114"/>
                <a:gd name="T61" fmla="*/ 2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 h="109">
                  <a:moveTo>
                    <a:pt x="19" y="23"/>
                  </a:moveTo>
                  <a:cubicBezTo>
                    <a:pt x="11" y="32"/>
                    <a:pt x="10" y="42"/>
                    <a:pt x="8" y="52"/>
                  </a:cubicBezTo>
                  <a:cubicBezTo>
                    <a:pt x="7" y="61"/>
                    <a:pt x="7" y="70"/>
                    <a:pt x="7" y="80"/>
                  </a:cubicBezTo>
                  <a:cubicBezTo>
                    <a:pt x="7" y="83"/>
                    <a:pt x="6" y="91"/>
                    <a:pt x="4" y="97"/>
                  </a:cubicBezTo>
                  <a:cubicBezTo>
                    <a:pt x="2" y="103"/>
                    <a:pt x="0" y="109"/>
                    <a:pt x="0" y="109"/>
                  </a:cubicBezTo>
                  <a:cubicBezTo>
                    <a:pt x="7" y="106"/>
                    <a:pt x="15" y="105"/>
                    <a:pt x="24" y="105"/>
                  </a:cubicBezTo>
                  <a:cubicBezTo>
                    <a:pt x="32" y="105"/>
                    <a:pt x="40" y="106"/>
                    <a:pt x="48" y="105"/>
                  </a:cubicBezTo>
                  <a:cubicBezTo>
                    <a:pt x="58" y="104"/>
                    <a:pt x="68" y="100"/>
                    <a:pt x="77" y="96"/>
                  </a:cubicBezTo>
                  <a:cubicBezTo>
                    <a:pt x="79" y="95"/>
                    <a:pt x="81" y="94"/>
                    <a:pt x="83" y="93"/>
                  </a:cubicBezTo>
                  <a:cubicBezTo>
                    <a:pt x="84" y="92"/>
                    <a:pt x="85" y="92"/>
                    <a:pt x="85" y="91"/>
                  </a:cubicBezTo>
                  <a:cubicBezTo>
                    <a:pt x="86" y="91"/>
                    <a:pt x="86" y="90"/>
                    <a:pt x="87" y="90"/>
                  </a:cubicBezTo>
                  <a:cubicBezTo>
                    <a:pt x="87" y="89"/>
                    <a:pt x="88" y="89"/>
                    <a:pt x="89" y="88"/>
                  </a:cubicBezTo>
                  <a:cubicBezTo>
                    <a:pt x="95" y="84"/>
                    <a:pt x="100" y="79"/>
                    <a:pt x="103" y="73"/>
                  </a:cubicBezTo>
                  <a:cubicBezTo>
                    <a:pt x="106" y="68"/>
                    <a:pt x="107" y="62"/>
                    <a:pt x="107" y="57"/>
                  </a:cubicBezTo>
                  <a:cubicBezTo>
                    <a:pt x="107" y="52"/>
                    <a:pt x="105" y="46"/>
                    <a:pt x="103" y="41"/>
                  </a:cubicBezTo>
                  <a:cubicBezTo>
                    <a:pt x="99" y="32"/>
                    <a:pt x="92" y="22"/>
                    <a:pt x="83" y="16"/>
                  </a:cubicBezTo>
                  <a:cubicBezTo>
                    <a:pt x="86" y="12"/>
                    <a:pt x="90" y="9"/>
                    <a:pt x="94" y="7"/>
                  </a:cubicBezTo>
                  <a:cubicBezTo>
                    <a:pt x="100" y="4"/>
                    <a:pt x="107" y="3"/>
                    <a:pt x="114" y="4"/>
                  </a:cubicBezTo>
                  <a:cubicBezTo>
                    <a:pt x="113" y="3"/>
                    <a:pt x="114" y="2"/>
                    <a:pt x="114" y="1"/>
                  </a:cubicBezTo>
                  <a:cubicBezTo>
                    <a:pt x="110" y="0"/>
                    <a:pt x="103" y="2"/>
                    <a:pt x="97" y="4"/>
                  </a:cubicBezTo>
                  <a:cubicBezTo>
                    <a:pt x="91" y="7"/>
                    <a:pt x="85" y="11"/>
                    <a:pt x="81" y="15"/>
                  </a:cubicBezTo>
                  <a:cubicBezTo>
                    <a:pt x="75" y="11"/>
                    <a:pt x="69" y="8"/>
                    <a:pt x="62" y="7"/>
                  </a:cubicBezTo>
                  <a:cubicBezTo>
                    <a:pt x="56" y="5"/>
                    <a:pt x="49" y="6"/>
                    <a:pt x="45" y="6"/>
                  </a:cubicBezTo>
                  <a:cubicBezTo>
                    <a:pt x="43" y="7"/>
                    <a:pt x="41" y="7"/>
                    <a:pt x="40" y="8"/>
                  </a:cubicBezTo>
                  <a:cubicBezTo>
                    <a:pt x="39" y="8"/>
                    <a:pt x="39" y="8"/>
                    <a:pt x="39" y="8"/>
                  </a:cubicBezTo>
                  <a:cubicBezTo>
                    <a:pt x="39" y="8"/>
                    <a:pt x="39" y="8"/>
                    <a:pt x="39" y="8"/>
                  </a:cubicBezTo>
                  <a:cubicBezTo>
                    <a:pt x="39" y="8"/>
                    <a:pt x="39" y="8"/>
                    <a:pt x="39" y="8"/>
                  </a:cubicBezTo>
                  <a:cubicBezTo>
                    <a:pt x="38" y="8"/>
                    <a:pt x="38" y="8"/>
                    <a:pt x="38" y="8"/>
                  </a:cubicBezTo>
                  <a:cubicBezTo>
                    <a:pt x="37" y="9"/>
                    <a:pt x="37" y="9"/>
                    <a:pt x="37" y="9"/>
                  </a:cubicBezTo>
                  <a:cubicBezTo>
                    <a:pt x="36" y="10"/>
                    <a:pt x="34" y="11"/>
                    <a:pt x="33" y="12"/>
                  </a:cubicBezTo>
                  <a:cubicBezTo>
                    <a:pt x="27" y="15"/>
                    <a:pt x="22" y="19"/>
                    <a:pt x="19" y="23"/>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666"/>
            <p:cNvSpPr>
              <a:spLocks/>
            </p:cNvSpPr>
            <p:nvPr/>
          </p:nvSpPr>
          <p:spPr bwMode="auto">
            <a:xfrm>
              <a:off x="4141741" y="5532470"/>
              <a:ext cx="217489" cy="142876"/>
            </a:xfrm>
            <a:custGeom>
              <a:avLst/>
              <a:gdLst>
                <a:gd name="T0" fmla="*/ 31 w 58"/>
                <a:gd name="T1" fmla="*/ 0 h 38"/>
                <a:gd name="T2" fmla="*/ 21 w 58"/>
                <a:gd name="T3" fmla="*/ 3 h 38"/>
                <a:gd name="T4" fmla="*/ 12 w 58"/>
                <a:gd name="T5" fmla="*/ 6 h 38"/>
                <a:gd name="T6" fmla="*/ 5 w 58"/>
                <a:gd name="T7" fmla="*/ 6 h 38"/>
                <a:gd name="T8" fmla="*/ 0 w 58"/>
                <a:gd name="T9" fmla="*/ 5 h 38"/>
                <a:gd name="T10" fmla="*/ 4 w 58"/>
                <a:gd name="T11" fmla="*/ 15 h 38"/>
                <a:gd name="T12" fmla="*/ 9 w 58"/>
                <a:gd name="T13" fmla="*/ 25 h 38"/>
                <a:gd name="T14" fmla="*/ 20 w 58"/>
                <a:gd name="T15" fmla="*/ 34 h 38"/>
                <a:gd name="T16" fmla="*/ 33 w 58"/>
                <a:gd name="T17" fmla="*/ 37 h 38"/>
                <a:gd name="T18" fmla="*/ 43 w 58"/>
                <a:gd name="T19" fmla="*/ 31 h 38"/>
                <a:gd name="T20" fmla="*/ 47 w 58"/>
                <a:gd name="T21" fmla="*/ 19 h 38"/>
                <a:gd name="T22" fmla="*/ 52 w 58"/>
                <a:gd name="T23" fmla="*/ 21 h 38"/>
                <a:gd name="T24" fmla="*/ 57 w 58"/>
                <a:gd name="T25" fmla="*/ 27 h 38"/>
                <a:gd name="T26" fmla="*/ 58 w 58"/>
                <a:gd name="T27" fmla="*/ 26 h 38"/>
                <a:gd name="T28" fmla="*/ 54 w 58"/>
                <a:gd name="T29" fmla="*/ 21 h 38"/>
                <a:gd name="T30" fmla="*/ 47 w 58"/>
                <a:gd name="T31" fmla="*/ 18 h 38"/>
                <a:gd name="T32" fmla="*/ 42 w 58"/>
                <a:gd name="T33" fmla="*/ 4 h 38"/>
                <a:gd name="T34" fmla="*/ 31 w 5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38">
                  <a:moveTo>
                    <a:pt x="31" y="0"/>
                  </a:moveTo>
                  <a:cubicBezTo>
                    <a:pt x="28" y="0"/>
                    <a:pt x="25" y="2"/>
                    <a:pt x="21" y="3"/>
                  </a:cubicBezTo>
                  <a:cubicBezTo>
                    <a:pt x="18" y="4"/>
                    <a:pt x="15" y="5"/>
                    <a:pt x="12" y="6"/>
                  </a:cubicBezTo>
                  <a:cubicBezTo>
                    <a:pt x="10" y="6"/>
                    <a:pt x="7" y="7"/>
                    <a:pt x="5" y="6"/>
                  </a:cubicBezTo>
                  <a:cubicBezTo>
                    <a:pt x="2" y="6"/>
                    <a:pt x="0" y="5"/>
                    <a:pt x="0" y="5"/>
                  </a:cubicBezTo>
                  <a:cubicBezTo>
                    <a:pt x="2" y="8"/>
                    <a:pt x="3" y="12"/>
                    <a:pt x="4" y="15"/>
                  </a:cubicBezTo>
                  <a:cubicBezTo>
                    <a:pt x="5" y="19"/>
                    <a:pt x="7" y="22"/>
                    <a:pt x="9" y="25"/>
                  </a:cubicBezTo>
                  <a:cubicBezTo>
                    <a:pt x="12" y="29"/>
                    <a:pt x="16" y="32"/>
                    <a:pt x="20" y="34"/>
                  </a:cubicBezTo>
                  <a:cubicBezTo>
                    <a:pt x="24" y="37"/>
                    <a:pt x="29" y="38"/>
                    <a:pt x="33" y="37"/>
                  </a:cubicBezTo>
                  <a:cubicBezTo>
                    <a:pt x="37" y="37"/>
                    <a:pt x="40" y="34"/>
                    <a:pt x="43" y="31"/>
                  </a:cubicBezTo>
                  <a:cubicBezTo>
                    <a:pt x="45" y="27"/>
                    <a:pt x="47" y="23"/>
                    <a:pt x="47" y="19"/>
                  </a:cubicBezTo>
                  <a:cubicBezTo>
                    <a:pt x="49" y="19"/>
                    <a:pt x="51" y="20"/>
                    <a:pt x="52" y="21"/>
                  </a:cubicBezTo>
                  <a:cubicBezTo>
                    <a:pt x="55" y="22"/>
                    <a:pt x="56" y="24"/>
                    <a:pt x="57" y="27"/>
                  </a:cubicBezTo>
                  <a:cubicBezTo>
                    <a:pt x="58" y="27"/>
                    <a:pt x="58" y="26"/>
                    <a:pt x="58" y="26"/>
                  </a:cubicBezTo>
                  <a:cubicBezTo>
                    <a:pt x="58" y="25"/>
                    <a:pt x="56" y="23"/>
                    <a:pt x="54" y="21"/>
                  </a:cubicBezTo>
                  <a:cubicBezTo>
                    <a:pt x="52" y="20"/>
                    <a:pt x="49" y="19"/>
                    <a:pt x="47" y="18"/>
                  </a:cubicBezTo>
                  <a:cubicBezTo>
                    <a:pt x="48" y="13"/>
                    <a:pt x="46" y="7"/>
                    <a:pt x="42" y="4"/>
                  </a:cubicBezTo>
                  <a:cubicBezTo>
                    <a:pt x="39" y="2"/>
                    <a:pt x="34" y="0"/>
                    <a:pt x="31"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67"/>
            <p:cNvSpPr>
              <a:spLocks/>
            </p:cNvSpPr>
            <p:nvPr/>
          </p:nvSpPr>
          <p:spPr bwMode="auto">
            <a:xfrm>
              <a:off x="7029421" y="3132153"/>
              <a:ext cx="382590" cy="423865"/>
            </a:xfrm>
            <a:custGeom>
              <a:avLst/>
              <a:gdLst>
                <a:gd name="T0" fmla="*/ 94 w 102"/>
                <a:gd name="T1" fmla="*/ 30 h 113"/>
                <a:gd name="T2" fmla="*/ 72 w 102"/>
                <a:gd name="T3" fmla="*/ 7 h 113"/>
                <a:gd name="T4" fmla="*/ 46 w 102"/>
                <a:gd name="T5" fmla="*/ 1 h 113"/>
                <a:gd name="T6" fmla="*/ 26 w 102"/>
                <a:gd name="T7" fmla="*/ 6 h 113"/>
                <a:gd name="T8" fmla="*/ 9 w 102"/>
                <a:gd name="T9" fmla="*/ 12 h 113"/>
                <a:gd name="T10" fmla="*/ 0 w 102"/>
                <a:gd name="T11" fmla="*/ 17 h 113"/>
                <a:gd name="T12" fmla="*/ 10 w 102"/>
                <a:gd name="T13" fmla="*/ 25 h 113"/>
                <a:gd name="T14" fmla="*/ 12 w 102"/>
                <a:gd name="T15" fmla="*/ 39 h 113"/>
                <a:gd name="T16" fmla="*/ 12 w 102"/>
                <a:gd name="T17" fmla="*/ 58 h 113"/>
                <a:gd name="T18" fmla="*/ 21 w 102"/>
                <a:gd name="T19" fmla="*/ 75 h 113"/>
                <a:gd name="T20" fmla="*/ 45 w 102"/>
                <a:gd name="T21" fmla="*/ 91 h 113"/>
                <a:gd name="T22" fmla="*/ 74 w 102"/>
                <a:gd name="T23" fmla="*/ 91 h 113"/>
                <a:gd name="T24" fmla="*/ 74 w 102"/>
                <a:gd name="T25" fmla="*/ 113 h 113"/>
                <a:gd name="T26" fmla="*/ 77 w 102"/>
                <a:gd name="T27" fmla="*/ 113 h 113"/>
                <a:gd name="T28" fmla="*/ 76 w 102"/>
                <a:gd name="T29" fmla="*/ 91 h 113"/>
                <a:gd name="T30" fmla="*/ 83 w 102"/>
                <a:gd name="T31" fmla="*/ 88 h 113"/>
                <a:gd name="T32" fmla="*/ 99 w 102"/>
                <a:gd name="T33" fmla="*/ 64 h 113"/>
                <a:gd name="T34" fmla="*/ 94 w 102"/>
                <a:gd name="T35" fmla="*/ 3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113">
                  <a:moveTo>
                    <a:pt x="94" y="30"/>
                  </a:moveTo>
                  <a:cubicBezTo>
                    <a:pt x="89" y="20"/>
                    <a:pt x="81" y="12"/>
                    <a:pt x="72" y="7"/>
                  </a:cubicBezTo>
                  <a:cubicBezTo>
                    <a:pt x="64" y="2"/>
                    <a:pt x="54" y="0"/>
                    <a:pt x="46" y="1"/>
                  </a:cubicBezTo>
                  <a:cubicBezTo>
                    <a:pt x="40" y="1"/>
                    <a:pt x="33" y="3"/>
                    <a:pt x="26" y="6"/>
                  </a:cubicBezTo>
                  <a:cubicBezTo>
                    <a:pt x="20" y="8"/>
                    <a:pt x="14" y="11"/>
                    <a:pt x="9" y="12"/>
                  </a:cubicBezTo>
                  <a:cubicBezTo>
                    <a:pt x="6" y="14"/>
                    <a:pt x="3" y="15"/>
                    <a:pt x="0" y="17"/>
                  </a:cubicBezTo>
                  <a:cubicBezTo>
                    <a:pt x="4" y="16"/>
                    <a:pt x="8" y="20"/>
                    <a:pt x="10" y="25"/>
                  </a:cubicBezTo>
                  <a:cubicBezTo>
                    <a:pt x="12" y="30"/>
                    <a:pt x="12" y="36"/>
                    <a:pt x="12" y="39"/>
                  </a:cubicBezTo>
                  <a:cubicBezTo>
                    <a:pt x="12" y="46"/>
                    <a:pt x="12" y="52"/>
                    <a:pt x="12" y="58"/>
                  </a:cubicBezTo>
                  <a:cubicBezTo>
                    <a:pt x="13" y="63"/>
                    <a:pt x="16" y="69"/>
                    <a:pt x="21" y="75"/>
                  </a:cubicBezTo>
                  <a:cubicBezTo>
                    <a:pt x="28" y="82"/>
                    <a:pt x="36" y="88"/>
                    <a:pt x="45" y="91"/>
                  </a:cubicBezTo>
                  <a:cubicBezTo>
                    <a:pt x="54" y="94"/>
                    <a:pt x="64" y="94"/>
                    <a:pt x="74" y="91"/>
                  </a:cubicBezTo>
                  <a:cubicBezTo>
                    <a:pt x="76" y="98"/>
                    <a:pt x="76" y="106"/>
                    <a:pt x="74" y="113"/>
                  </a:cubicBezTo>
                  <a:cubicBezTo>
                    <a:pt x="75" y="113"/>
                    <a:pt x="76" y="113"/>
                    <a:pt x="77" y="113"/>
                  </a:cubicBezTo>
                  <a:cubicBezTo>
                    <a:pt x="78" y="109"/>
                    <a:pt x="78" y="99"/>
                    <a:pt x="76" y="91"/>
                  </a:cubicBezTo>
                  <a:cubicBezTo>
                    <a:pt x="78" y="90"/>
                    <a:pt x="81" y="89"/>
                    <a:pt x="83" y="88"/>
                  </a:cubicBezTo>
                  <a:cubicBezTo>
                    <a:pt x="91" y="83"/>
                    <a:pt x="97" y="75"/>
                    <a:pt x="99" y="64"/>
                  </a:cubicBezTo>
                  <a:cubicBezTo>
                    <a:pt x="102" y="53"/>
                    <a:pt x="100" y="41"/>
                    <a:pt x="94" y="3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668"/>
            <p:cNvSpPr>
              <a:spLocks/>
            </p:cNvSpPr>
            <p:nvPr/>
          </p:nvSpPr>
          <p:spPr bwMode="auto">
            <a:xfrm>
              <a:off x="6905596" y="3151204"/>
              <a:ext cx="344490" cy="344490"/>
            </a:xfrm>
            <a:custGeom>
              <a:avLst/>
              <a:gdLst>
                <a:gd name="T0" fmla="*/ 69 w 92"/>
                <a:gd name="T1" fmla="*/ 6 h 92"/>
                <a:gd name="T2" fmla="*/ 42 w 92"/>
                <a:gd name="T3" fmla="*/ 2 h 92"/>
                <a:gd name="T4" fmla="*/ 20 w 92"/>
                <a:gd name="T5" fmla="*/ 8 h 92"/>
                <a:gd name="T6" fmla="*/ 8 w 92"/>
                <a:gd name="T7" fmla="*/ 13 h 92"/>
                <a:gd name="T8" fmla="*/ 0 w 92"/>
                <a:gd name="T9" fmla="*/ 17 h 92"/>
                <a:gd name="T10" fmla="*/ 8 w 92"/>
                <a:gd name="T11" fmla="*/ 29 h 92"/>
                <a:gd name="T12" fmla="*/ 12 w 92"/>
                <a:gd name="T13" fmla="*/ 43 h 92"/>
                <a:gd name="T14" fmla="*/ 20 w 92"/>
                <a:gd name="T15" fmla="*/ 61 h 92"/>
                <a:gd name="T16" fmla="*/ 34 w 92"/>
                <a:gd name="T17" fmla="*/ 73 h 92"/>
                <a:gd name="T18" fmla="*/ 57 w 92"/>
                <a:gd name="T19" fmla="*/ 75 h 92"/>
                <a:gd name="T20" fmla="*/ 80 w 92"/>
                <a:gd name="T21" fmla="*/ 64 h 92"/>
                <a:gd name="T22" fmla="*/ 84 w 92"/>
                <a:gd name="T23" fmla="*/ 75 h 92"/>
                <a:gd name="T24" fmla="*/ 82 w 92"/>
                <a:gd name="T25" fmla="*/ 91 h 92"/>
                <a:gd name="T26" fmla="*/ 84 w 92"/>
                <a:gd name="T27" fmla="*/ 92 h 92"/>
                <a:gd name="T28" fmla="*/ 86 w 92"/>
                <a:gd name="T29" fmla="*/ 78 h 92"/>
                <a:gd name="T30" fmla="*/ 81 w 92"/>
                <a:gd name="T31" fmla="*/ 63 h 92"/>
                <a:gd name="T32" fmla="*/ 90 w 92"/>
                <a:gd name="T33" fmla="*/ 49 h 92"/>
                <a:gd name="T34" fmla="*/ 89 w 92"/>
                <a:gd name="T35" fmla="*/ 31 h 92"/>
                <a:gd name="T36" fmla="*/ 69 w 92"/>
                <a:gd name="T37"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2">
                  <a:moveTo>
                    <a:pt x="69" y="6"/>
                  </a:moveTo>
                  <a:cubicBezTo>
                    <a:pt x="60" y="0"/>
                    <a:pt x="50" y="1"/>
                    <a:pt x="42" y="2"/>
                  </a:cubicBezTo>
                  <a:cubicBezTo>
                    <a:pt x="34" y="2"/>
                    <a:pt x="27" y="5"/>
                    <a:pt x="20" y="8"/>
                  </a:cubicBezTo>
                  <a:cubicBezTo>
                    <a:pt x="18" y="9"/>
                    <a:pt x="12" y="11"/>
                    <a:pt x="8" y="13"/>
                  </a:cubicBezTo>
                  <a:cubicBezTo>
                    <a:pt x="3" y="15"/>
                    <a:pt x="0" y="17"/>
                    <a:pt x="0" y="17"/>
                  </a:cubicBezTo>
                  <a:cubicBezTo>
                    <a:pt x="4" y="19"/>
                    <a:pt x="6" y="24"/>
                    <a:pt x="8" y="29"/>
                  </a:cubicBezTo>
                  <a:cubicBezTo>
                    <a:pt x="10" y="34"/>
                    <a:pt x="10" y="39"/>
                    <a:pt x="12" y="43"/>
                  </a:cubicBezTo>
                  <a:cubicBezTo>
                    <a:pt x="14" y="50"/>
                    <a:pt x="17" y="56"/>
                    <a:pt x="20" y="61"/>
                  </a:cubicBezTo>
                  <a:cubicBezTo>
                    <a:pt x="24" y="66"/>
                    <a:pt x="28" y="71"/>
                    <a:pt x="34" y="73"/>
                  </a:cubicBezTo>
                  <a:cubicBezTo>
                    <a:pt x="41" y="76"/>
                    <a:pt x="48" y="76"/>
                    <a:pt x="57" y="75"/>
                  </a:cubicBezTo>
                  <a:cubicBezTo>
                    <a:pt x="65" y="73"/>
                    <a:pt x="74" y="70"/>
                    <a:pt x="80" y="64"/>
                  </a:cubicBezTo>
                  <a:cubicBezTo>
                    <a:pt x="82" y="68"/>
                    <a:pt x="84" y="72"/>
                    <a:pt x="84" y="75"/>
                  </a:cubicBezTo>
                  <a:cubicBezTo>
                    <a:pt x="85" y="81"/>
                    <a:pt x="84" y="86"/>
                    <a:pt x="82" y="91"/>
                  </a:cubicBezTo>
                  <a:cubicBezTo>
                    <a:pt x="83" y="91"/>
                    <a:pt x="84" y="91"/>
                    <a:pt x="84" y="92"/>
                  </a:cubicBezTo>
                  <a:cubicBezTo>
                    <a:pt x="86" y="89"/>
                    <a:pt x="86" y="84"/>
                    <a:pt x="86" y="78"/>
                  </a:cubicBezTo>
                  <a:cubicBezTo>
                    <a:pt x="85" y="73"/>
                    <a:pt x="84" y="67"/>
                    <a:pt x="81" y="63"/>
                  </a:cubicBezTo>
                  <a:cubicBezTo>
                    <a:pt x="86" y="60"/>
                    <a:pt x="89" y="55"/>
                    <a:pt x="90" y="49"/>
                  </a:cubicBezTo>
                  <a:cubicBezTo>
                    <a:pt x="92" y="44"/>
                    <a:pt x="92" y="37"/>
                    <a:pt x="89" y="31"/>
                  </a:cubicBezTo>
                  <a:cubicBezTo>
                    <a:pt x="86" y="22"/>
                    <a:pt x="77" y="11"/>
                    <a:pt x="69"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69"/>
            <p:cNvSpPr>
              <a:spLocks/>
            </p:cNvSpPr>
            <p:nvPr/>
          </p:nvSpPr>
          <p:spPr bwMode="auto">
            <a:xfrm>
              <a:off x="7288185" y="3267092"/>
              <a:ext cx="206376" cy="312740"/>
            </a:xfrm>
            <a:custGeom>
              <a:avLst/>
              <a:gdLst>
                <a:gd name="T0" fmla="*/ 54 w 55"/>
                <a:gd name="T1" fmla="*/ 47 h 83"/>
                <a:gd name="T2" fmla="*/ 51 w 55"/>
                <a:gd name="T3" fmla="*/ 31 h 83"/>
                <a:gd name="T4" fmla="*/ 46 w 55"/>
                <a:gd name="T5" fmla="*/ 17 h 83"/>
                <a:gd name="T6" fmla="*/ 44 w 55"/>
                <a:gd name="T7" fmla="*/ 7 h 83"/>
                <a:gd name="T8" fmla="*/ 44 w 55"/>
                <a:gd name="T9" fmla="*/ 0 h 83"/>
                <a:gd name="T10" fmla="*/ 31 w 55"/>
                <a:gd name="T11" fmla="*/ 8 h 83"/>
                <a:gd name="T12" fmla="*/ 19 w 55"/>
                <a:gd name="T13" fmla="*/ 14 h 83"/>
                <a:gd name="T14" fmla="*/ 1 w 55"/>
                <a:gd name="T15" fmla="*/ 45 h 83"/>
                <a:gd name="T16" fmla="*/ 9 w 55"/>
                <a:gd name="T17" fmla="*/ 61 h 83"/>
                <a:gd name="T18" fmla="*/ 26 w 55"/>
                <a:gd name="T19" fmla="*/ 68 h 83"/>
                <a:gd name="T20" fmla="*/ 23 w 55"/>
                <a:gd name="T21" fmla="*/ 75 h 83"/>
                <a:gd name="T22" fmla="*/ 17 w 55"/>
                <a:gd name="T23" fmla="*/ 82 h 83"/>
                <a:gd name="T24" fmla="*/ 18 w 55"/>
                <a:gd name="T25" fmla="*/ 83 h 83"/>
                <a:gd name="T26" fmla="*/ 23 w 55"/>
                <a:gd name="T27" fmla="*/ 77 h 83"/>
                <a:gd name="T28" fmla="*/ 27 w 55"/>
                <a:gd name="T29" fmla="*/ 68 h 83"/>
                <a:gd name="T30" fmla="*/ 47 w 55"/>
                <a:gd name="T31" fmla="*/ 62 h 83"/>
                <a:gd name="T32" fmla="*/ 54 w 55"/>
                <a:gd name="T33" fmla="*/ 4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83">
                  <a:moveTo>
                    <a:pt x="54" y="47"/>
                  </a:moveTo>
                  <a:cubicBezTo>
                    <a:pt x="55" y="41"/>
                    <a:pt x="53" y="36"/>
                    <a:pt x="51" y="31"/>
                  </a:cubicBezTo>
                  <a:cubicBezTo>
                    <a:pt x="50" y="26"/>
                    <a:pt x="48" y="22"/>
                    <a:pt x="46" y="17"/>
                  </a:cubicBezTo>
                  <a:cubicBezTo>
                    <a:pt x="45" y="15"/>
                    <a:pt x="44" y="11"/>
                    <a:pt x="44" y="7"/>
                  </a:cubicBezTo>
                  <a:cubicBezTo>
                    <a:pt x="43" y="3"/>
                    <a:pt x="44" y="0"/>
                    <a:pt x="44" y="0"/>
                  </a:cubicBezTo>
                  <a:cubicBezTo>
                    <a:pt x="40" y="3"/>
                    <a:pt x="36" y="5"/>
                    <a:pt x="31" y="8"/>
                  </a:cubicBezTo>
                  <a:cubicBezTo>
                    <a:pt x="27" y="10"/>
                    <a:pt x="23" y="12"/>
                    <a:pt x="19" y="14"/>
                  </a:cubicBezTo>
                  <a:cubicBezTo>
                    <a:pt x="9" y="21"/>
                    <a:pt x="0" y="33"/>
                    <a:pt x="1" y="45"/>
                  </a:cubicBezTo>
                  <a:cubicBezTo>
                    <a:pt x="1" y="52"/>
                    <a:pt x="4" y="57"/>
                    <a:pt x="9" y="61"/>
                  </a:cubicBezTo>
                  <a:cubicBezTo>
                    <a:pt x="14" y="65"/>
                    <a:pt x="20" y="67"/>
                    <a:pt x="26" y="68"/>
                  </a:cubicBezTo>
                  <a:cubicBezTo>
                    <a:pt x="25" y="70"/>
                    <a:pt x="25" y="73"/>
                    <a:pt x="23" y="75"/>
                  </a:cubicBezTo>
                  <a:cubicBezTo>
                    <a:pt x="22" y="78"/>
                    <a:pt x="20" y="80"/>
                    <a:pt x="17" y="82"/>
                  </a:cubicBezTo>
                  <a:cubicBezTo>
                    <a:pt x="18" y="83"/>
                    <a:pt x="18" y="83"/>
                    <a:pt x="18" y="83"/>
                  </a:cubicBezTo>
                  <a:cubicBezTo>
                    <a:pt x="20" y="82"/>
                    <a:pt x="21" y="80"/>
                    <a:pt x="23" y="77"/>
                  </a:cubicBezTo>
                  <a:cubicBezTo>
                    <a:pt x="25" y="74"/>
                    <a:pt x="26" y="71"/>
                    <a:pt x="27" y="68"/>
                  </a:cubicBezTo>
                  <a:cubicBezTo>
                    <a:pt x="35" y="69"/>
                    <a:pt x="43" y="67"/>
                    <a:pt x="47" y="62"/>
                  </a:cubicBezTo>
                  <a:cubicBezTo>
                    <a:pt x="51" y="58"/>
                    <a:pt x="53" y="52"/>
                    <a:pt x="54" y="4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670"/>
            <p:cNvSpPr>
              <a:spLocks/>
            </p:cNvSpPr>
            <p:nvPr/>
          </p:nvSpPr>
          <p:spPr bwMode="auto">
            <a:xfrm>
              <a:off x="7464399" y="2868627"/>
              <a:ext cx="184151" cy="200026"/>
            </a:xfrm>
            <a:custGeom>
              <a:avLst/>
              <a:gdLst>
                <a:gd name="T0" fmla="*/ 8 w 49"/>
                <a:gd name="T1" fmla="*/ 20 h 53"/>
                <a:gd name="T2" fmla="*/ 8 w 49"/>
                <a:gd name="T3" fmla="*/ 31 h 53"/>
                <a:gd name="T4" fmla="*/ 8 w 49"/>
                <a:gd name="T5" fmla="*/ 36 h 53"/>
                <a:gd name="T6" fmla="*/ 7 w 49"/>
                <a:gd name="T7" fmla="*/ 42 h 53"/>
                <a:gd name="T8" fmla="*/ 4 w 49"/>
                <a:gd name="T9" fmla="*/ 48 h 53"/>
                <a:gd name="T10" fmla="*/ 1 w 49"/>
                <a:gd name="T11" fmla="*/ 51 h 53"/>
                <a:gd name="T12" fmla="*/ 0 w 49"/>
                <a:gd name="T13" fmla="*/ 52 h 53"/>
                <a:gd name="T14" fmla="*/ 13 w 49"/>
                <a:gd name="T15" fmla="*/ 53 h 53"/>
                <a:gd name="T16" fmla="*/ 26 w 49"/>
                <a:gd name="T17" fmla="*/ 51 h 53"/>
                <a:gd name="T18" fmla="*/ 40 w 49"/>
                <a:gd name="T19" fmla="*/ 43 h 53"/>
                <a:gd name="T20" fmla="*/ 47 w 49"/>
                <a:gd name="T21" fmla="*/ 31 h 53"/>
                <a:gd name="T22" fmla="*/ 33 w 49"/>
                <a:gd name="T23" fmla="*/ 10 h 53"/>
                <a:gd name="T24" fmla="*/ 36 w 49"/>
                <a:gd name="T25" fmla="*/ 5 h 53"/>
                <a:gd name="T26" fmla="*/ 43 w 49"/>
                <a:gd name="T27" fmla="*/ 1 h 53"/>
                <a:gd name="T28" fmla="*/ 43 w 49"/>
                <a:gd name="T29" fmla="*/ 0 h 53"/>
                <a:gd name="T30" fmla="*/ 32 w 49"/>
                <a:gd name="T31" fmla="*/ 9 h 53"/>
                <a:gd name="T32" fmla="*/ 15 w 49"/>
                <a:gd name="T33" fmla="*/ 10 h 53"/>
                <a:gd name="T34" fmla="*/ 8 w 49"/>
                <a:gd name="T35"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53">
                  <a:moveTo>
                    <a:pt x="8" y="20"/>
                  </a:moveTo>
                  <a:cubicBezTo>
                    <a:pt x="6" y="23"/>
                    <a:pt x="7" y="27"/>
                    <a:pt x="8" y="31"/>
                  </a:cubicBezTo>
                  <a:cubicBezTo>
                    <a:pt x="8" y="32"/>
                    <a:pt x="8" y="34"/>
                    <a:pt x="8" y="36"/>
                  </a:cubicBezTo>
                  <a:cubicBezTo>
                    <a:pt x="8" y="38"/>
                    <a:pt x="7" y="40"/>
                    <a:pt x="7" y="42"/>
                  </a:cubicBezTo>
                  <a:cubicBezTo>
                    <a:pt x="7" y="43"/>
                    <a:pt x="6" y="46"/>
                    <a:pt x="4" y="48"/>
                  </a:cubicBezTo>
                  <a:cubicBezTo>
                    <a:pt x="3" y="49"/>
                    <a:pt x="2" y="50"/>
                    <a:pt x="1" y="51"/>
                  </a:cubicBezTo>
                  <a:cubicBezTo>
                    <a:pt x="0" y="51"/>
                    <a:pt x="0" y="52"/>
                    <a:pt x="0" y="52"/>
                  </a:cubicBezTo>
                  <a:cubicBezTo>
                    <a:pt x="4" y="52"/>
                    <a:pt x="8" y="53"/>
                    <a:pt x="13" y="53"/>
                  </a:cubicBezTo>
                  <a:cubicBezTo>
                    <a:pt x="18" y="53"/>
                    <a:pt x="22" y="53"/>
                    <a:pt x="26" y="51"/>
                  </a:cubicBezTo>
                  <a:cubicBezTo>
                    <a:pt x="31" y="50"/>
                    <a:pt x="36" y="47"/>
                    <a:pt x="40" y="43"/>
                  </a:cubicBezTo>
                  <a:cubicBezTo>
                    <a:pt x="43" y="39"/>
                    <a:pt x="46" y="35"/>
                    <a:pt x="47" y="31"/>
                  </a:cubicBezTo>
                  <a:cubicBezTo>
                    <a:pt x="49" y="22"/>
                    <a:pt x="41" y="13"/>
                    <a:pt x="33" y="10"/>
                  </a:cubicBezTo>
                  <a:cubicBezTo>
                    <a:pt x="34" y="8"/>
                    <a:pt x="35" y="6"/>
                    <a:pt x="36" y="5"/>
                  </a:cubicBezTo>
                  <a:cubicBezTo>
                    <a:pt x="38" y="3"/>
                    <a:pt x="40" y="2"/>
                    <a:pt x="43" y="1"/>
                  </a:cubicBezTo>
                  <a:cubicBezTo>
                    <a:pt x="43" y="0"/>
                    <a:pt x="43" y="0"/>
                    <a:pt x="43" y="0"/>
                  </a:cubicBezTo>
                  <a:cubicBezTo>
                    <a:pt x="40" y="1"/>
                    <a:pt x="34" y="6"/>
                    <a:pt x="32" y="9"/>
                  </a:cubicBezTo>
                  <a:cubicBezTo>
                    <a:pt x="26" y="7"/>
                    <a:pt x="20" y="7"/>
                    <a:pt x="15" y="10"/>
                  </a:cubicBezTo>
                  <a:cubicBezTo>
                    <a:pt x="12" y="13"/>
                    <a:pt x="9" y="17"/>
                    <a:pt x="8"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671"/>
            <p:cNvSpPr>
              <a:spLocks/>
            </p:cNvSpPr>
            <p:nvPr/>
          </p:nvSpPr>
          <p:spPr bwMode="auto">
            <a:xfrm>
              <a:off x="7134197" y="2541599"/>
              <a:ext cx="334965" cy="384178"/>
            </a:xfrm>
            <a:custGeom>
              <a:avLst/>
              <a:gdLst>
                <a:gd name="T0" fmla="*/ 72 w 89"/>
                <a:gd name="T1" fmla="*/ 11 h 102"/>
                <a:gd name="T2" fmla="*/ 46 w 89"/>
                <a:gd name="T3" fmla="*/ 1 h 102"/>
                <a:gd name="T4" fmla="*/ 23 w 89"/>
                <a:gd name="T5" fmla="*/ 2 h 102"/>
                <a:gd name="T6" fmla="*/ 0 w 89"/>
                <a:gd name="T7" fmla="*/ 3 h 102"/>
                <a:gd name="T8" fmla="*/ 6 w 89"/>
                <a:gd name="T9" fmla="*/ 36 h 102"/>
                <a:gd name="T10" fmla="*/ 11 w 89"/>
                <a:gd name="T11" fmla="*/ 56 h 102"/>
                <a:gd name="T12" fmla="*/ 22 w 89"/>
                <a:gd name="T13" fmla="*/ 70 h 102"/>
                <a:gd name="T14" fmla="*/ 44 w 89"/>
                <a:gd name="T15" fmla="*/ 76 h 102"/>
                <a:gd name="T16" fmla="*/ 70 w 89"/>
                <a:gd name="T17" fmla="*/ 73 h 102"/>
                <a:gd name="T18" fmla="*/ 71 w 89"/>
                <a:gd name="T19" fmla="*/ 86 h 102"/>
                <a:gd name="T20" fmla="*/ 63 w 89"/>
                <a:gd name="T21" fmla="*/ 100 h 102"/>
                <a:gd name="T22" fmla="*/ 64 w 89"/>
                <a:gd name="T23" fmla="*/ 102 h 102"/>
                <a:gd name="T24" fmla="*/ 71 w 89"/>
                <a:gd name="T25" fmla="*/ 89 h 102"/>
                <a:gd name="T26" fmla="*/ 71 w 89"/>
                <a:gd name="T27" fmla="*/ 73 h 102"/>
                <a:gd name="T28" fmla="*/ 84 w 89"/>
                <a:gd name="T29" fmla="*/ 60 h 102"/>
                <a:gd name="T30" fmla="*/ 88 w 89"/>
                <a:gd name="T31" fmla="*/ 41 h 102"/>
                <a:gd name="T32" fmla="*/ 81 w 89"/>
                <a:gd name="T33" fmla="*/ 24 h 102"/>
                <a:gd name="T34" fmla="*/ 72 w 89"/>
                <a:gd name="T35" fmla="*/ 1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102">
                  <a:moveTo>
                    <a:pt x="72" y="11"/>
                  </a:moveTo>
                  <a:cubicBezTo>
                    <a:pt x="64" y="3"/>
                    <a:pt x="55" y="2"/>
                    <a:pt x="46" y="1"/>
                  </a:cubicBezTo>
                  <a:cubicBezTo>
                    <a:pt x="38" y="0"/>
                    <a:pt x="31" y="1"/>
                    <a:pt x="23" y="2"/>
                  </a:cubicBezTo>
                  <a:cubicBezTo>
                    <a:pt x="17" y="3"/>
                    <a:pt x="0" y="3"/>
                    <a:pt x="0" y="3"/>
                  </a:cubicBezTo>
                  <a:cubicBezTo>
                    <a:pt x="7" y="12"/>
                    <a:pt x="5" y="25"/>
                    <a:pt x="6" y="36"/>
                  </a:cubicBezTo>
                  <a:cubicBezTo>
                    <a:pt x="7" y="43"/>
                    <a:pt x="9" y="50"/>
                    <a:pt x="11" y="56"/>
                  </a:cubicBezTo>
                  <a:cubicBezTo>
                    <a:pt x="14" y="62"/>
                    <a:pt x="17" y="67"/>
                    <a:pt x="22" y="70"/>
                  </a:cubicBezTo>
                  <a:cubicBezTo>
                    <a:pt x="28" y="74"/>
                    <a:pt x="35" y="76"/>
                    <a:pt x="44" y="76"/>
                  </a:cubicBezTo>
                  <a:cubicBezTo>
                    <a:pt x="52" y="77"/>
                    <a:pt x="62" y="77"/>
                    <a:pt x="70" y="73"/>
                  </a:cubicBezTo>
                  <a:cubicBezTo>
                    <a:pt x="71" y="77"/>
                    <a:pt x="72" y="82"/>
                    <a:pt x="71" y="86"/>
                  </a:cubicBezTo>
                  <a:cubicBezTo>
                    <a:pt x="70" y="92"/>
                    <a:pt x="67" y="97"/>
                    <a:pt x="63" y="100"/>
                  </a:cubicBezTo>
                  <a:cubicBezTo>
                    <a:pt x="63" y="101"/>
                    <a:pt x="64" y="101"/>
                    <a:pt x="64" y="102"/>
                  </a:cubicBezTo>
                  <a:cubicBezTo>
                    <a:pt x="67" y="100"/>
                    <a:pt x="69" y="95"/>
                    <a:pt x="71" y="89"/>
                  </a:cubicBezTo>
                  <a:cubicBezTo>
                    <a:pt x="73" y="84"/>
                    <a:pt x="73" y="77"/>
                    <a:pt x="71" y="73"/>
                  </a:cubicBezTo>
                  <a:cubicBezTo>
                    <a:pt x="77" y="70"/>
                    <a:pt x="81" y="66"/>
                    <a:pt x="84" y="60"/>
                  </a:cubicBezTo>
                  <a:cubicBezTo>
                    <a:pt x="87" y="55"/>
                    <a:pt x="89" y="48"/>
                    <a:pt x="88" y="41"/>
                  </a:cubicBezTo>
                  <a:cubicBezTo>
                    <a:pt x="87" y="35"/>
                    <a:pt x="84" y="29"/>
                    <a:pt x="81" y="24"/>
                  </a:cubicBezTo>
                  <a:cubicBezTo>
                    <a:pt x="79" y="19"/>
                    <a:pt x="75" y="14"/>
                    <a:pt x="72" y="1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672"/>
            <p:cNvSpPr>
              <a:spLocks/>
            </p:cNvSpPr>
            <p:nvPr/>
          </p:nvSpPr>
          <p:spPr bwMode="auto">
            <a:xfrm>
              <a:off x="6965921" y="2808301"/>
              <a:ext cx="415928" cy="279402"/>
            </a:xfrm>
            <a:custGeom>
              <a:avLst/>
              <a:gdLst>
                <a:gd name="T0" fmla="*/ 56 w 111"/>
                <a:gd name="T1" fmla="*/ 3 h 74"/>
                <a:gd name="T2" fmla="*/ 31 w 111"/>
                <a:gd name="T3" fmla="*/ 24 h 74"/>
                <a:gd name="T4" fmla="*/ 22 w 111"/>
                <a:gd name="T5" fmla="*/ 36 h 74"/>
                <a:gd name="T6" fmla="*/ 9 w 111"/>
                <a:gd name="T7" fmla="*/ 45 h 74"/>
                <a:gd name="T8" fmla="*/ 0 w 111"/>
                <a:gd name="T9" fmla="*/ 49 h 74"/>
                <a:gd name="T10" fmla="*/ 17 w 111"/>
                <a:gd name="T11" fmla="*/ 56 h 74"/>
                <a:gd name="T12" fmla="*/ 34 w 111"/>
                <a:gd name="T13" fmla="*/ 64 h 74"/>
                <a:gd name="T14" fmla="*/ 84 w 111"/>
                <a:gd name="T15" fmla="*/ 64 h 74"/>
                <a:gd name="T16" fmla="*/ 98 w 111"/>
                <a:gd name="T17" fmla="*/ 44 h 74"/>
                <a:gd name="T18" fmla="*/ 95 w 111"/>
                <a:gd name="T19" fmla="*/ 21 h 74"/>
                <a:gd name="T20" fmla="*/ 111 w 111"/>
                <a:gd name="T21" fmla="*/ 18 h 74"/>
                <a:gd name="T22" fmla="*/ 111 w 111"/>
                <a:gd name="T23" fmla="*/ 16 h 74"/>
                <a:gd name="T24" fmla="*/ 95 w 111"/>
                <a:gd name="T25" fmla="*/ 20 h 74"/>
                <a:gd name="T26" fmla="*/ 92 w 111"/>
                <a:gd name="T27" fmla="*/ 15 h 74"/>
                <a:gd name="T28" fmla="*/ 75 w 111"/>
                <a:gd name="T29" fmla="*/ 3 h 74"/>
                <a:gd name="T30" fmla="*/ 56 w 111"/>
                <a:gd name="T31"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74">
                  <a:moveTo>
                    <a:pt x="56" y="3"/>
                  </a:moveTo>
                  <a:cubicBezTo>
                    <a:pt x="46" y="6"/>
                    <a:pt x="38" y="14"/>
                    <a:pt x="31" y="24"/>
                  </a:cubicBezTo>
                  <a:cubicBezTo>
                    <a:pt x="28" y="27"/>
                    <a:pt x="25" y="32"/>
                    <a:pt x="22" y="36"/>
                  </a:cubicBezTo>
                  <a:cubicBezTo>
                    <a:pt x="18" y="40"/>
                    <a:pt x="14" y="44"/>
                    <a:pt x="9" y="45"/>
                  </a:cubicBezTo>
                  <a:cubicBezTo>
                    <a:pt x="6" y="47"/>
                    <a:pt x="3" y="48"/>
                    <a:pt x="0" y="49"/>
                  </a:cubicBezTo>
                  <a:cubicBezTo>
                    <a:pt x="5" y="49"/>
                    <a:pt x="11" y="52"/>
                    <a:pt x="17" y="56"/>
                  </a:cubicBezTo>
                  <a:cubicBezTo>
                    <a:pt x="23" y="59"/>
                    <a:pt x="29" y="63"/>
                    <a:pt x="34" y="64"/>
                  </a:cubicBezTo>
                  <a:cubicBezTo>
                    <a:pt x="50" y="71"/>
                    <a:pt x="69" y="74"/>
                    <a:pt x="84" y="64"/>
                  </a:cubicBezTo>
                  <a:cubicBezTo>
                    <a:pt x="92" y="59"/>
                    <a:pt x="97" y="52"/>
                    <a:pt x="98" y="44"/>
                  </a:cubicBezTo>
                  <a:cubicBezTo>
                    <a:pt x="100" y="37"/>
                    <a:pt x="99" y="29"/>
                    <a:pt x="95" y="21"/>
                  </a:cubicBezTo>
                  <a:cubicBezTo>
                    <a:pt x="100" y="19"/>
                    <a:pt x="106" y="18"/>
                    <a:pt x="111" y="18"/>
                  </a:cubicBezTo>
                  <a:cubicBezTo>
                    <a:pt x="111" y="16"/>
                    <a:pt x="111" y="16"/>
                    <a:pt x="111" y="16"/>
                  </a:cubicBezTo>
                  <a:cubicBezTo>
                    <a:pt x="107" y="16"/>
                    <a:pt x="101" y="17"/>
                    <a:pt x="95" y="20"/>
                  </a:cubicBezTo>
                  <a:cubicBezTo>
                    <a:pt x="94" y="18"/>
                    <a:pt x="93" y="17"/>
                    <a:pt x="92" y="15"/>
                  </a:cubicBezTo>
                  <a:cubicBezTo>
                    <a:pt x="88" y="9"/>
                    <a:pt x="81" y="5"/>
                    <a:pt x="75" y="3"/>
                  </a:cubicBezTo>
                  <a:cubicBezTo>
                    <a:pt x="69" y="1"/>
                    <a:pt x="62" y="0"/>
                    <a:pt x="56" y="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673"/>
            <p:cNvSpPr>
              <a:spLocks/>
            </p:cNvSpPr>
            <p:nvPr/>
          </p:nvSpPr>
          <p:spPr bwMode="auto">
            <a:xfrm>
              <a:off x="7772376" y="3038490"/>
              <a:ext cx="153988" cy="217489"/>
            </a:xfrm>
            <a:custGeom>
              <a:avLst/>
              <a:gdLst>
                <a:gd name="T0" fmla="*/ 40 w 41"/>
                <a:gd name="T1" fmla="*/ 30 h 58"/>
                <a:gd name="T2" fmla="*/ 36 w 41"/>
                <a:gd name="T3" fmla="*/ 16 h 58"/>
                <a:gd name="T4" fmla="*/ 28 w 41"/>
                <a:gd name="T5" fmla="*/ 7 h 58"/>
                <a:gd name="T6" fmla="*/ 23 w 41"/>
                <a:gd name="T7" fmla="*/ 2 h 58"/>
                <a:gd name="T8" fmla="*/ 19 w 41"/>
                <a:gd name="T9" fmla="*/ 0 h 58"/>
                <a:gd name="T10" fmla="*/ 16 w 41"/>
                <a:gd name="T11" fmla="*/ 6 h 58"/>
                <a:gd name="T12" fmla="*/ 9 w 41"/>
                <a:gd name="T13" fmla="*/ 11 h 58"/>
                <a:gd name="T14" fmla="*/ 0 w 41"/>
                <a:gd name="T15" fmla="*/ 29 h 58"/>
                <a:gd name="T16" fmla="*/ 16 w 41"/>
                <a:gd name="T17" fmla="*/ 49 h 58"/>
                <a:gd name="T18" fmla="*/ 13 w 41"/>
                <a:gd name="T19" fmla="*/ 53 h 58"/>
                <a:gd name="T20" fmla="*/ 5 w 41"/>
                <a:gd name="T21" fmla="*/ 57 h 58"/>
                <a:gd name="T22" fmla="*/ 6 w 41"/>
                <a:gd name="T23" fmla="*/ 58 h 58"/>
                <a:gd name="T24" fmla="*/ 17 w 41"/>
                <a:gd name="T25" fmla="*/ 49 h 58"/>
                <a:gd name="T26" fmla="*/ 34 w 41"/>
                <a:gd name="T27" fmla="*/ 45 h 58"/>
                <a:gd name="T28" fmla="*/ 40 w 41"/>
                <a:gd name="T29"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58">
                  <a:moveTo>
                    <a:pt x="40" y="30"/>
                  </a:moveTo>
                  <a:cubicBezTo>
                    <a:pt x="41" y="24"/>
                    <a:pt x="39" y="20"/>
                    <a:pt x="36" y="16"/>
                  </a:cubicBezTo>
                  <a:cubicBezTo>
                    <a:pt x="34" y="12"/>
                    <a:pt x="31" y="9"/>
                    <a:pt x="28" y="7"/>
                  </a:cubicBezTo>
                  <a:cubicBezTo>
                    <a:pt x="27" y="6"/>
                    <a:pt x="25" y="4"/>
                    <a:pt x="23" y="2"/>
                  </a:cubicBezTo>
                  <a:cubicBezTo>
                    <a:pt x="21" y="1"/>
                    <a:pt x="19" y="0"/>
                    <a:pt x="19" y="0"/>
                  </a:cubicBezTo>
                  <a:cubicBezTo>
                    <a:pt x="19" y="2"/>
                    <a:pt x="17" y="4"/>
                    <a:pt x="16" y="6"/>
                  </a:cubicBezTo>
                  <a:cubicBezTo>
                    <a:pt x="14" y="8"/>
                    <a:pt x="11" y="9"/>
                    <a:pt x="9" y="11"/>
                  </a:cubicBezTo>
                  <a:cubicBezTo>
                    <a:pt x="4" y="15"/>
                    <a:pt x="0" y="22"/>
                    <a:pt x="0" y="29"/>
                  </a:cubicBezTo>
                  <a:cubicBezTo>
                    <a:pt x="0" y="37"/>
                    <a:pt x="7" y="46"/>
                    <a:pt x="16" y="49"/>
                  </a:cubicBezTo>
                  <a:cubicBezTo>
                    <a:pt x="15" y="50"/>
                    <a:pt x="14" y="52"/>
                    <a:pt x="13" y="53"/>
                  </a:cubicBezTo>
                  <a:cubicBezTo>
                    <a:pt x="10" y="55"/>
                    <a:pt x="8" y="57"/>
                    <a:pt x="5" y="57"/>
                  </a:cubicBezTo>
                  <a:cubicBezTo>
                    <a:pt x="6" y="58"/>
                    <a:pt x="6" y="58"/>
                    <a:pt x="6" y="58"/>
                  </a:cubicBezTo>
                  <a:cubicBezTo>
                    <a:pt x="9" y="58"/>
                    <a:pt x="15" y="53"/>
                    <a:pt x="17" y="49"/>
                  </a:cubicBezTo>
                  <a:cubicBezTo>
                    <a:pt x="23" y="51"/>
                    <a:pt x="29" y="50"/>
                    <a:pt x="34" y="45"/>
                  </a:cubicBezTo>
                  <a:cubicBezTo>
                    <a:pt x="37" y="41"/>
                    <a:pt x="40" y="35"/>
                    <a:pt x="40" y="3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674"/>
            <p:cNvSpPr>
              <a:spLocks/>
            </p:cNvSpPr>
            <p:nvPr/>
          </p:nvSpPr>
          <p:spPr bwMode="auto">
            <a:xfrm>
              <a:off x="7731101" y="2813064"/>
              <a:ext cx="255589" cy="285752"/>
            </a:xfrm>
            <a:custGeom>
              <a:avLst/>
              <a:gdLst>
                <a:gd name="T0" fmla="*/ 65 w 68"/>
                <a:gd name="T1" fmla="*/ 55 h 76"/>
                <a:gd name="T2" fmla="*/ 66 w 68"/>
                <a:gd name="T3" fmla="*/ 34 h 76"/>
                <a:gd name="T4" fmla="*/ 60 w 68"/>
                <a:gd name="T5" fmla="*/ 18 h 76"/>
                <a:gd name="T6" fmla="*/ 55 w 68"/>
                <a:gd name="T7" fmla="*/ 0 h 76"/>
                <a:gd name="T8" fmla="*/ 32 w 68"/>
                <a:gd name="T9" fmla="*/ 13 h 76"/>
                <a:gd name="T10" fmla="*/ 18 w 68"/>
                <a:gd name="T11" fmla="*/ 21 h 76"/>
                <a:gd name="T12" fmla="*/ 9 w 68"/>
                <a:gd name="T13" fmla="*/ 34 h 76"/>
                <a:gd name="T14" fmla="*/ 10 w 68"/>
                <a:gd name="T15" fmla="*/ 51 h 76"/>
                <a:gd name="T16" fmla="*/ 21 w 68"/>
                <a:gd name="T17" fmla="*/ 69 h 76"/>
                <a:gd name="T18" fmla="*/ 13 w 68"/>
                <a:gd name="T19" fmla="*/ 73 h 76"/>
                <a:gd name="T20" fmla="*/ 1 w 68"/>
                <a:gd name="T21" fmla="*/ 73 h 76"/>
                <a:gd name="T22" fmla="*/ 0 w 68"/>
                <a:gd name="T23" fmla="*/ 75 h 76"/>
                <a:gd name="T24" fmla="*/ 11 w 68"/>
                <a:gd name="T25" fmla="*/ 75 h 76"/>
                <a:gd name="T26" fmla="*/ 22 w 68"/>
                <a:gd name="T27" fmla="*/ 70 h 76"/>
                <a:gd name="T28" fmla="*/ 34 w 68"/>
                <a:gd name="T29" fmla="*/ 75 h 76"/>
                <a:gd name="T30" fmla="*/ 48 w 68"/>
                <a:gd name="T31" fmla="*/ 73 h 76"/>
                <a:gd name="T32" fmla="*/ 65 w 68"/>
                <a:gd name="T33" fmla="*/ 5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76">
                  <a:moveTo>
                    <a:pt x="65" y="55"/>
                  </a:moveTo>
                  <a:cubicBezTo>
                    <a:pt x="68" y="47"/>
                    <a:pt x="67" y="41"/>
                    <a:pt x="66" y="34"/>
                  </a:cubicBezTo>
                  <a:cubicBezTo>
                    <a:pt x="65" y="28"/>
                    <a:pt x="63" y="23"/>
                    <a:pt x="60" y="18"/>
                  </a:cubicBezTo>
                  <a:cubicBezTo>
                    <a:pt x="58" y="14"/>
                    <a:pt x="55" y="0"/>
                    <a:pt x="55" y="0"/>
                  </a:cubicBezTo>
                  <a:cubicBezTo>
                    <a:pt x="50" y="8"/>
                    <a:pt x="39" y="9"/>
                    <a:pt x="32" y="13"/>
                  </a:cubicBezTo>
                  <a:cubicBezTo>
                    <a:pt x="27" y="15"/>
                    <a:pt x="22" y="18"/>
                    <a:pt x="18" y="21"/>
                  </a:cubicBezTo>
                  <a:cubicBezTo>
                    <a:pt x="14" y="25"/>
                    <a:pt x="11" y="29"/>
                    <a:pt x="9" y="34"/>
                  </a:cubicBezTo>
                  <a:cubicBezTo>
                    <a:pt x="8" y="39"/>
                    <a:pt x="8" y="45"/>
                    <a:pt x="10" y="51"/>
                  </a:cubicBezTo>
                  <a:cubicBezTo>
                    <a:pt x="12" y="58"/>
                    <a:pt x="16" y="64"/>
                    <a:pt x="21" y="69"/>
                  </a:cubicBezTo>
                  <a:cubicBezTo>
                    <a:pt x="19" y="71"/>
                    <a:pt x="16" y="72"/>
                    <a:pt x="13" y="73"/>
                  </a:cubicBezTo>
                  <a:cubicBezTo>
                    <a:pt x="9" y="74"/>
                    <a:pt x="4" y="74"/>
                    <a:pt x="1" y="73"/>
                  </a:cubicBezTo>
                  <a:cubicBezTo>
                    <a:pt x="0" y="74"/>
                    <a:pt x="0" y="74"/>
                    <a:pt x="0" y="75"/>
                  </a:cubicBezTo>
                  <a:cubicBezTo>
                    <a:pt x="2" y="76"/>
                    <a:pt x="6" y="76"/>
                    <a:pt x="11" y="75"/>
                  </a:cubicBezTo>
                  <a:cubicBezTo>
                    <a:pt x="15" y="74"/>
                    <a:pt x="19" y="72"/>
                    <a:pt x="22" y="70"/>
                  </a:cubicBezTo>
                  <a:cubicBezTo>
                    <a:pt x="25" y="73"/>
                    <a:pt x="29" y="75"/>
                    <a:pt x="34" y="75"/>
                  </a:cubicBezTo>
                  <a:cubicBezTo>
                    <a:pt x="38" y="76"/>
                    <a:pt x="43" y="75"/>
                    <a:pt x="48" y="73"/>
                  </a:cubicBezTo>
                  <a:cubicBezTo>
                    <a:pt x="55" y="69"/>
                    <a:pt x="62" y="61"/>
                    <a:pt x="65" y="5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675"/>
            <p:cNvSpPr>
              <a:spLocks/>
            </p:cNvSpPr>
            <p:nvPr/>
          </p:nvSpPr>
          <p:spPr bwMode="auto">
            <a:xfrm>
              <a:off x="7386611" y="3033728"/>
              <a:ext cx="119063" cy="166689"/>
            </a:xfrm>
            <a:custGeom>
              <a:avLst/>
              <a:gdLst>
                <a:gd name="T0" fmla="*/ 32 w 32"/>
                <a:gd name="T1" fmla="*/ 19 h 44"/>
                <a:gd name="T2" fmla="*/ 27 w 32"/>
                <a:gd name="T3" fmla="*/ 9 h 44"/>
                <a:gd name="T4" fmla="*/ 19 w 32"/>
                <a:gd name="T5" fmla="*/ 4 h 44"/>
                <a:gd name="T6" fmla="*/ 14 w 32"/>
                <a:gd name="T7" fmla="*/ 1 h 44"/>
                <a:gd name="T8" fmla="*/ 11 w 32"/>
                <a:gd name="T9" fmla="*/ 0 h 44"/>
                <a:gd name="T10" fmla="*/ 10 w 32"/>
                <a:gd name="T11" fmla="*/ 5 h 44"/>
                <a:gd name="T12" fmla="*/ 6 w 32"/>
                <a:gd name="T13" fmla="*/ 10 h 44"/>
                <a:gd name="T14" fmla="*/ 1 w 32"/>
                <a:gd name="T15" fmla="*/ 23 h 44"/>
                <a:gd name="T16" fmla="*/ 6 w 32"/>
                <a:gd name="T17" fmla="*/ 31 h 44"/>
                <a:gd name="T18" fmla="*/ 15 w 32"/>
                <a:gd name="T19" fmla="*/ 37 h 44"/>
                <a:gd name="T20" fmla="*/ 12 w 32"/>
                <a:gd name="T21" fmla="*/ 41 h 44"/>
                <a:gd name="T22" fmla="*/ 6 w 32"/>
                <a:gd name="T23" fmla="*/ 43 h 44"/>
                <a:gd name="T24" fmla="*/ 6 w 32"/>
                <a:gd name="T25" fmla="*/ 44 h 44"/>
                <a:gd name="T26" fmla="*/ 11 w 32"/>
                <a:gd name="T27" fmla="*/ 42 h 44"/>
                <a:gd name="T28" fmla="*/ 15 w 32"/>
                <a:gd name="T29" fmla="*/ 37 h 44"/>
                <a:gd name="T30" fmla="*/ 28 w 32"/>
                <a:gd name="T31" fmla="*/ 33 h 44"/>
                <a:gd name="T32" fmla="*/ 32 w 32"/>
                <a:gd name="T33"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44">
                  <a:moveTo>
                    <a:pt x="32" y="19"/>
                  </a:moveTo>
                  <a:cubicBezTo>
                    <a:pt x="32" y="15"/>
                    <a:pt x="29" y="11"/>
                    <a:pt x="27" y="9"/>
                  </a:cubicBezTo>
                  <a:cubicBezTo>
                    <a:pt x="25" y="6"/>
                    <a:pt x="22" y="5"/>
                    <a:pt x="19" y="4"/>
                  </a:cubicBezTo>
                  <a:cubicBezTo>
                    <a:pt x="18" y="3"/>
                    <a:pt x="16" y="2"/>
                    <a:pt x="14" y="1"/>
                  </a:cubicBezTo>
                  <a:cubicBezTo>
                    <a:pt x="12" y="1"/>
                    <a:pt x="11" y="0"/>
                    <a:pt x="11" y="0"/>
                  </a:cubicBezTo>
                  <a:cubicBezTo>
                    <a:pt x="11" y="2"/>
                    <a:pt x="11" y="4"/>
                    <a:pt x="10" y="5"/>
                  </a:cubicBezTo>
                  <a:cubicBezTo>
                    <a:pt x="8" y="7"/>
                    <a:pt x="7" y="8"/>
                    <a:pt x="6" y="10"/>
                  </a:cubicBezTo>
                  <a:cubicBezTo>
                    <a:pt x="3" y="13"/>
                    <a:pt x="0" y="18"/>
                    <a:pt x="1" y="23"/>
                  </a:cubicBezTo>
                  <a:cubicBezTo>
                    <a:pt x="2" y="26"/>
                    <a:pt x="3" y="28"/>
                    <a:pt x="6" y="31"/>
                  </a:cubicBezTo>
                  <a:cubicBezTo>
                    <a:pt x="8" y="33"/>
                    <a:pt x="11" y="36"/>
                    <a:pt x="15" y="37"/>
                  </a:cubicBezTo>
                  <a:cubicBezTo>
                    <a:pt x="14" y="38"/>
                    <a:pt x="13" y="40"/>
                    <a:pt x="12" y="41"/>
                  </a:cubicBezTo>
                  <a:cubicBezTo>
                    <a:pt x="10" y="42"/>
                    <a:pt x="8" y="43"/>
                    <a:pt x="6" y="43"/>
                  </a:cubicBezTo>
                  <a:cubicBezTo>
                    <a:pt x="6" y="43"/>
                    <a:pt x="6" y="44"/>
                    <a:pt x="6" y="44"/>
                  </a:cubicBezTo>
                  <a:cubicBezTo>
                    <a:pt x="7" y="44"/>
                    <a:pt x="9" y="43"/>
                    <a:pt x="11" y="42"/>
                  </a:cubicBezTo>
                  <a:cubicBezTo>
                    <a:pt x="13" y="40"/>
                    <a:pt x="14" y="39"/>
                    <a:pt x="15" y="37"/>
                  </a:cubicBezTo>
                  <a:cubicBezTo>
                    <a:pt x="20" y="38"/>
                    <a:pt x="25" y="37"/>
                    <a:pt x="28" y="33"/>
                  </a:cubicBezTo>
                  <a:cubicBezTo>
                    <a:pt x="31" y="29"/>
                    <a:pt x="32" y="23"/>
                    <a:pt x="32" y="1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676"/>
            <p:cNvSpPr>
              <a:spLocks/>
            </p:cNvSpPr>
            <p:nvPr/>
          </p:nvSpPr>
          <p:spPr bwMode="auto">
            <a:xfrm>
              <a:off x="7386611" y="2524137"/>
              <a:ext cx="115888" cy="160339"/>
            </a:xfrm>
            <a:custGeom>
              <a:avLst/>
              <a:gdLst>
                <a:gd name="T0" fmla="*/ 30 w 31"/>
                <a:gd name="T1" fmla="*/ 27 h 43"/>
                <a:gd name="T2" fmla="*/ 30 w 31"/>
                <a:gd name="T3" fmla="*/ 18 h 43"/>
                <a:gd name="T4" fmla="*/ 29 w 31"/>
                <a:gd name="T5" fmla="*/ 9 h 43"/>
                <a:gd name="T6" fmla="*/ 28 w 31"/>
                <a:gd name="T7" fmla="*/ 4 h 43"/>
                <a:gd name="T8" fmla="*/ 29 w 31"/>
                <a:gd name="T9" fmla="*/ 0 h 43"/>
                <a:gd name="T10" fmla="*/ 14 w 31"/>
                <a:gd name="T11" fmla="*/ 5 h 43"/>
                <a:gd name="T12" fmla="*/ 5 w 31"/>
                <a:gd name="T13" fmla="*/ 12 h 43"/>
                <a:gd name="T14" fmla="*/ 0 w 31"/>
                <a:gd name="T15" fmla="*/ 24 h 43"/>
                <a:gd name="T16" fmla="*/ 6 w 31"/>
                <a:gd name="T17" fmla="*/ 35 h 43"/>
                <a:gd name="T18" fmla="*/ 16 w 31"/>
                <a:gd name="T19" fmla="*/ 35 h 43"/>
                <a:gd name="T20" fmla="*/ 16 w 31"/>
                <a:gd name="T21" fmla="*/ 38 h 43"/>
                <a:gd name="T22" fmla="*/ 16 w 31"/>
                <a:gd name="T23" fmla="*/ 43 h 43"/>
                <a:gd name="T24" fmla="*/ 17 w 31"/>
                <a:gd name="T25" fmla="*/ 43 h 43"/>
                <a:gd name="T26" fmla="*/ 17 w 31"/>
                <a:gd name="T27" fmla="*/ 39 h 43"/>
                <a:gd name="T28" fmla="*/ 17 w 31"/>
                <a:gd name="T29" fmla="*/ 35 h 43"/>
                <a:gd name="T30" fmla="*/ 23 w 31"/>
                <a:gd name="T31" fmla="*/ 34 h 43"/>
                <a:gd name="T32" fmla="*/ 27 w 31"/>
                <a:gd name="T33" fmla="*/ 33 h 43"/>
                <a:gd name="T34" fmla="*/ 30 w 31"/>
                <a:gd name="T3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43">
                  <a:moveTo>
                    <a:pt x="30" y="27"/>
                  </a:moveTo>
                  <a:cubicBezTo>
                    <a:pt x="31" y="24"/>
                    <a:pt x="31" y="21"/>
                    <a:pt x="30" y="18"/>
                  </a:cubicBezTo>
                  <a:cubicBezTo>
                    <a:pt x="30" y="15"/>
                    <a:pt x="29" y="12"/>
                    <a:pt x="29" y="9"/>
                  </a:cubicBezTo>
                  <a:cubicBezTo>
                    <a:pt x="29" y="8"/>
                    <a:pt x="28" y="6"/>
                    <a:pt x="28" y="4"/>
                  </a:cubicBezTo>
                  <a:cubicBezTo>
                    <a:pt x="28" y="2"/>
                    <a:pt x="29" y="0"/>
                    <a:pt x="29" y="0"/>
                  </a:cubicBezTo>
                  <a:cubicBezTo>
                    <a:pt x="25" y="3"/>
                    <a:pt x="19" y="3"/>
                    <a:pt x="14" y="5"/>
                  </a:cubicBezTo>
                  <a:cubicBezTo>
                    <a:pt x="11" y="6"/>
                    <a:pt x="7" y="8"/>
                    <a:pt x="5" y="12"/>
                  </a:cubicBezTo>
                  <a:cubicBezTo>
                    <a:pt x="2" y="15"/>
                    <a:pt x="0" y="19"/>
                    <a:pt x="0" y="24"/>
                  </a:cubicBezTo>
                  <a:cubicBezTo>
                    <a:pt x="0" y="29"/>
                    <a:pt x="2" y="33"/>
                    <a:pt x="6" y="35"/>
                  </a:cubicBezTo>
                  <a:cubicBezTo>
                    <a:pt x="9" y="36"/>
                    <a:pt x="13" y="36"/>
                    <a:pt x="16" y="35"/>
                  </a:cubicBezTo>
                  <a:cubicBezTo>
                    <a:pt x="16" y="36"/>
                    <a:pt x="16" y="37"/>
                    <a:pt x="16" y="38"/>
                  </a:cubicBezTo>
                  <a:cubicBezTo>
                    <a:pt x="16" y="40"/>
                    <a:pt x="16" y="42"/>
                    <a:pt x="16" y="43"/>
                  </a:cubicBezTo>
                  <a:cubicBezTo>
                    <a:pt x="17" y="43"/>
                    <a:pt x="17" y="43"/>
                    <a:pt x="17" y="43"/>
                  </a:cubicBezTo>
                  <a:cubicBezTo>
                    <a:pt x="17" y="42"/>
                    <a:pt x="17" y="41"/>
                    <a:pt x="17" y="39"/>
                  </a:cubicBezTo>
                  <a:cubicBezTo>
                    <a:pt x="17" y="37"/>
                    <a:pt x="17" y="36"/>
                    <a:pt x="17" y="35"/>
                  </a:cubicBezTo>
                  <a:cubicBezTo>
                    <a:pt x="19" y="34"/>
                    <a:pt x="21" y="34"/>
                    <a:pt x="23" y="34"/>
                  </a:cubicBezTo>
                  <a:cubicBezTo>
                    <a:pt x="25" y="33"/>
                    <a:pt x="26" y="33"/>
                    <a:pt x="27" y="33"/>
                  </a:cubicBezTo>
                  <a:cubicBezTo>
                    <a:pt x="28" y="32"/>
                    <a:pt x="29" y="29"/>
                    <a:pt x="30" y="2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677"/>
            <p:cNvSpPr>
              <a:spLocks/>
            </p:cNvSpPr>
            <p:nvPr/>
          </p:nvSpPr>
          <p:spPr bwMode="auto">
            <a:xfrm>
              <a:off x="7516787" y="2538424"/>
              <a:ext cx="184151" cy="266702"/>
            </a:xfrm>
            <a:custGeom>
              <a:avLst/>
              <a:gdLst>
                <a:gd name="T0" fmla="*/ 47 w 49"/>
                <a:gd name="T1" fmla="*/ 21 h 71"/>
                <a:gd name="T2" fmla="*/ 34 w 49"/>
                <a:gd name="T3" fmla="*/ 8 h 71"/>
                <a:gd name="T4" fmla="*/ 20 w 49"/>
                <a:gd name="T5" fmla="*/ 4 h 71"/>
                <a:gd name="T6" fmla="*/ 12 w 49"/>
                <a:gd name="T7" fmla="*/ 2 h 71"/>
                <a:gd name="T8" fmla="*/ 6 w 49"/>
                <a:gd name="T9" fmla="*/ 0 h 71"/>
                <a:gd name="T10" fmla="*/ 3 w 49"/>
                <a:gd name="T11" fmla="*/ 20 h 71"/>
                <a:gd name="T12" fmla="*/ 0 w 49"/>
                <a:gd name="T13" fmla="*/ 31 h 71"/>
                <a:gd name="T14" fmla="*/ 3 w 49"/>
                <a:gd name="T15" fmla="*/ 42 h 71"/>
                <a:gd name="T16" fmla="*/ 13 w 49"/>
                <a:gd name="T17" fmla="*/ 51 h 71"/>
                <a:gd name="T18" fmla="*/ 29 w 49"/>
                <a:gd name="T19" fmla="*/ 57 h 71"/>
                <a:gd name="T20" fmla="*/ 26 w 49"/>
                <a:gd name="T21" fmla="*/ 64 h 71"/>
                <a:gd name="T22" fmla="*/ 18 w 49"/>
                <a:gd name="T23" fmla="*/ 70 h 71"/>
                <a:gd name="T24" fmla="*/ 18 w 49"/>
                <a:gd name="T25" fmla="*/ 71 h 71"/>
                <a:gd name="T26" fmla="*/ 25 w 49"/>
                <a:gd name="T27" fmla="*/ 66 h 71"/>
                <a:gd name="T28" fmla="*/ 30 w 49"/>
                <a:gd name="T29" fmla="*/ 57 h 71"/>
                <a:gd name="T30" fmla="*/ 40 w 49"/>
                <a:gd name="T31" fmla="*/ 54 h 71"/>
                <a:gd name="T32" fmla="*/ 48 w 49"/>
                <a:gd name="T33" fmla="*/ 43 h 71"/>
                <a:gd name="T34" fmla="*/ 49 w 49"/>
                <a:gd name="T35" fmla="*/ 32 h 71"/>
                <a:gd name="T36" fmla="*/ 47 w 49"/>
                <a:gd name="T37" fmla="*/ 2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71">
                  <a:moveTo>
                    <a:pt x="47" y="21"/>
                  </a:moveTo>
                  <a:cubicBezTo>
                    <a:pt x="44" y="14"/>
                    <a:pt x="39" y="11"/>
                    <a:pt x="34" y="8"/>
                  </a:cubicBezTo>
                  <a:cubicBezTo>
                    <a:pt x="29" y="6"/>
                    <a:pt x="25" y="5"/>
                    <a:pt x="20" y="4"/>
                  </a:cubicBezTo>
                  <a:cubicBezTo>
                    <a:pt x="18" y="4"/>
                    <a:pt x="15" y="3"/>
                    <a:pt x="12" y="2"/>
                  </a:cubicBezTo>
                  <a:cubicBezTo>
                    <a:pt x="6" y="0"/>
                    <a:pt x="6" y="0"/>
                    <a:pt x="6" y="0"/>
                  </a:cubicBezTo>
                  <a:cubicBezTo>
                    <a:pt x="9" y="7"/>
                    <a:pt x="4" y="14"/>
                    <a:pt x="3" y="20"/>
                  </a:cubicBezTo>
                  <a:cubicBezTo>
                    <a:pt x="1" y="24"/>
                    <a:pt x="1" y="28"/>
                    <a:pt x="0" y="31"/>
                  </a:cubicBezTo>
                  <a:cubicBezTo>
                    <a:pt x="0" y="35"/>
                    <a:pt x="1" y="39"/>
                    <a:pt x="3" y="42"/>
                  </a:cubicBezTo>
                  <a:cubicBezTo>
                    <a:pt x="5" y="45"/>
                    <a:pt x="9" y="48"/>
                    <a:pt x="13" y="51"/>
                  </a:cubicBezTo>
                  <a:cubicBezTo>
                    <a:pt x="18" y="54"/>
                    <a:pt x="23" y="56"/>
                    <a:pt x="29" y="57"/>
                  </a:cubicBezTo>
                  <a:cubicBezTo>
                    <a:pt x="28" y="59"/>
                    <a:pt x="27" y="62"/>
                    <a:pt x="26" y="64"/>
                  </a:cubicBezTo>
                  <a:cubicBezTo>
                    <a:pt x="24" y="67"/>
                    <a:pt x="21" y="69"/>
                    <a:pt x="18" y="70"/>
                  </a:cubicBezTo>
                  <a:cubicBezTo>
                    <a:pt x="18" y="70"/>
                    <a:pt x="18" y="71"/>
                    <a:pt x="18" y="71"/>
                  </a:cubicBezTo>
                  <a:cubicBezTo>
                    <a:pt x="20" y="71"/>
                    <a:pt x="23" y="69"/>
                    <a:pt x="25" y="66"/>
                  </a:cubicBezTo>
                  <a:cubicBezTo>
                    <a:pt x="27" y="63"/>
                    <a:pt x="29" y="60"/>
                    <a:pt x="30" y="57"/>
                  </a:cubicBezTo>
                  <a:cubicBezTo>
                    <a:pt x="34" y="57"/>
                    <a:pt x="37" y="56"/>
                    <a:pt x="40" y="54"/>
                  </a:cubicBezTo>
                  <a:cubicBezTo>
                    <a:pt x="44" y="51"/>
                    <a:pt x="46" y="48"/>
                    <a:pt x="48" y="43"/>
                  </a:cubicBezTo>
                  <a:cubicBezTo>
                    <a:pt x="49" y="40"/>
                    <a:pt x="49" y="36"/>
                    <a:pt x="49" y="32"/>
                  </a:cubicBezTo>
                  <a:cubicBezTo>
                    <a:pt x="49" y="28"/>
                    <a:pt x="48" y="24"/>
                    <a:pt x="47" y="2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678"/>
            <p:cNvSpPr>
              <a:spLocks/>
            </p:cNvSpPr>
            <p:nvPr/>
          </p:nvSpPr>
          <p:spPr bwMode="auto">
            <a:xfrm>
              <a:off x="7769201" y="2549537"/>
              <a:ext cx="206376" cy="211139"/>
            </a:xfrm>
            <a:custGeom>
              <a:avLst/>
              <a:gdLst>
                <a:gd name="T0" fmla="*/ 45 w 55"/>
                <a:gd name="T1" fmla="*/ 37 h 56"/>
                <a:gd name="T2" fmla="*/ 47 w 55"/>
                <a:gd name="T3" fmla="*/ 25 h 56"/>
                <a:gd name="T4" fmla="*/ 48 w 55"/>
                <a:gd name="T5" fmla="*/ 12 h 56"/>
                <a:gd name="T6" fmla="*/ 51 w 55"/>
                <a:gd name="T7" fmla="*/ 5 h 56"/>
                <a:gd name="T8" fmla="*/ 55 w 55"/>
                <a:gd name="T9" fmla="*/ 0 h 56"/>
                <a:gd name="T10" fmla="*/ 41 w 55"/>
                <a:gd name="T11" fmla="*/ 0 h 56"/>
                <a:gd name="T12" fmla="*/ 28 w 55"/>
                <a:gd name="T13" fmla="*/ 1 h 56"/>
                <a:gd name="T14" fmla="*/ 12 w 55"/>
                <a:gd name="T15" fmla="*/ 8 h 56"/>
                <a:gd name="T16" fmla="*/ 3 w 55"/>
                <a:gd name="T17" fmla="*/ 21 h 56"/>
                <a:gd name="T18" fmla="*/ 16 w 55"/>
                <a:gd name="T19" fmla="*/ 46 h 56"/>
                <a:gd name="T20" fmla="*/ 12 w 55"/>
                <a:gd name="T21" fmla="*/ 50 h 56"/>
                <a:gd name="T22" fmla="*/ 5 w 55"/>
                <a:gd name="T23" fmla="*/ 54 h 56"/>
                <a:gd name="T24" fmla="*/ 5 w 55"/>
                <a:gd name="T25" fmla="*/ 56 h 56"/>
                <a:gd name="T26" fmla="*/ 17 w 55"/>
                <a:gd name="T27" fmla="*/ 46 h 56"/>
                <a:gd name="T28" fmla="*/ 35 w 55"/>
                <a:gd name="T29" fmla="*/ 47 h 56"/>
                <a:gd name="T30" fmla="*/ 45 w 55"/>
                <a:gd name="T31"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6">
                  <a:moveTo>
                    <a:pt x="45" y="37"/>
                  </a:moveTo>
                  <a:cubicBezTo>
                    <a:pt x="47" y="34"/>
                    <a:pt x="46" y="29"/>
                    <a:pt x="47" y="25"/>
                  </a:cubicBezTo>
                  <a:cubicBezTo>
                    <a:pt x="47" y="21"/>
                    <a:pt x="47" y="17"/>
                    <a:pt x="48" y="12"/>
                  </a:cubicBezTo>
                  <a:cubicBezTo>
                    <a:pt x="48" y="11"/>
                    <a:pt x="49" y="7"/>
                    <a:pt x="51" y="5"/>
                  </a:cubicBezTo>
                  <a:cubicBezTo>
                    <a:pt x="53" y="2"/>
                    <a:pt x="55" y="0"/>
                    <a:pt x="55" y="0"/>
                  </a:cubicBezTo>
                  <a:cubicBezTo>
                    <a:pt x="50" y="0"/>
                    <a:pt x="45" y="0"/>
                    <a:pt x="41" y="0"/>
                  </a:cubicBezTo>
                  <a:cubicBezTo>
                    <a:pt x="36" y="0"/>
                    <a:pt x="32" y="0"/>
                    <a:pt x="28" y="1"/>
                  </a:cubicBezTo>
                  <a:cubicBezTo>
                    <a:pt x="22" y="2"/>
                    <a:pt x="17" y="5"/>
                    <a:pt x="12" y="8"/>
                  </a:cubicBezTo>
                  <a:cubicBezTo>
                    <a:pt x="8" y="12"/>
                    <a:pt x="5" y="16"/>
                    <a:pt x="3" y="21"/>
                  </a:cubicBezTo>
                  <a:cubicBezTo>
                    <a:pt x="0" y="31"/>
                    <a:pt x="7" y="41"/>
                    <a:pt x="16" y="46"/>
                  </a:cubicBezTo>
                  <a:cubicBezTo>
                    <a:pt x="15" y="48"/>
                    <a:pt x="14" y="49"/>
                    <a:pt x="12" y="50"/>
                  </a:cubicBezTo>
                  <a:cubicBezTo>
                    <a:pt x="10" y="52"/>
                    <a:pt x="7" y="53"/>
                    <a:pt x="5" y="54"/>
                  </a:cubicBezTo>
                  <a:cubicBezTo>
                    <a:pt x="5" y="55"/>
                    <a:pt x="5" y="55"/>
                    <a:pt x="5" y="56"/>
                  </a:cubicBezTo>
                  <a:cubicBezTo>
                    <a:pt x="8" y="55"/>
                    <a:pt x="15" y="50"/>
                    <a:pt x="17" y="46"/>
                  </a:cubicBezTo>
                  <a:cubicBezTo>
                    <a:pt x="23" y="49"/>
                    <a:pt x="30" y="50"/>
                    <a:pt x="35" y="47"/>
                  </a:cubicBezTo>
                  <a:cubicBezTo>
                    <a:pt x="39" y="45"/>
                    <a:pt x="43" y="41"/>
                    <a:pt x="45" y="3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680"/>
            <p:cNvSpPr>
              <a:spLocks/>
            </p:cNvSpPr>
            <p:nvPr/>
          </p:nvSpPr>
          <p:spPr bwMode="auto">
            <a:xfrm>
              <a:off x="7585050" y="3046428"/>
              <a:ext cx="222251" cy="223839"/>
            </a:xfrm>
            <a:custGeom>
              <a:avLst/>
              <a:gdLst>
                <a:gd name="T0" fmla="*/ 4 w 59"/>
                <a:gd name="T1" fmla="*/ 15 h 60"/>
                <a:gd name="T2" fmla="*/ 1 w 59"/>
                <a:gd name="T3" fmla="*/ 31 h 60"/>
                <a:gd name="T4" fmla="*/ 2 w 59"/>
                <a:gd name="T5" fmla="*/ 45 h 60"/>
                <a:gd name="T6" fmla="*/ 1 w 59"/>
                <a:gd name="T7" fmla="*/ 54 h 60"/>
                <a:gd name="T8" fmla="*/ 0 w 59"/>
                <a:gd name="T9" fmla="*/ 60 h 60"/>
                <a:gd name="T10" fmla="*/ 12 w 59"/>
                <a:gd name="T11" fmla="*/ 56 h 60"/>
                <a:gd name="T12" fmla="*/ 24 w 59"/>
                <a:gd name="T13" fmla="*/ 54 h 60"/>
                <a:gd name="T14" fmla="*/ 39 w 59"/>
                <a:gd name="T15" fmla="*/ 48 h 60"/>
                <a:gd name="T16" fmla="*/ 47 w 59"/>
                <a:gd name="T17" fmla="*/ 38 h 60"/>
                <a:gd name="T18" fmla="*/ 48 w 59"/>
                <a:gd name="T19" fmla="*/ 23 h 60"/>
                <a:gd name="T20" fmla="*/ 41 w 59"/>
                <a:gd name="T21" fmla="*/ 8 h 60"/>
                <a:gd name="T22" fmla="*/ 48 w 59"/>
                <a:gd name="T23" fmla="*/ 5 h 60"/>
                <a:gd name="T24" fmla="*/ 58 w 59"/>
                <a:gd name="T25" fmla="*/ 7 h 60"/>
                <a:gd name="T26" fmla="*/ 59 w 59"/>
                <a:gd name="T27" fmla="*/ 6 h 60"/>
                <a:gd name="T28" fmla="*/ 50 w 59"/>
                <a:gd name="T29" fmla="*/ 4 h 60"/>
                <a:gd name="T30" fmla="*/ 40 w 59"/>
                <a:gd name="T31" fmla="*/ 7 h 60"/>
                <a:gd name="T32" fmla="*/ 30 w 59"/>
                <a:gd name="T33" fmla="*/ 1 h 60"/>
                <a:gd name="T34" fmla="*/ 18 w 59"/>
                <a:gd name="T35" fmla="*/ 2 h 60"/>
                <a:gd name="T36" fmla="*/ 4 w 59"/>
                <a:gd name="T37"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60">
                  <a:moveTo>
                    <a:pt x="4" y="15"/>
                  </a:moveTo>
                  <a:cubicBezTo>
                    <a:pt x="0" y="20"/>
                    <a:pt x="1" y="25"/>
                    <a:pt x="1" y="31"/>
                  </a:cubicBezTo>
                  <a:cubicBezTo>
                    <a:pt x="0" y="35"/>
                    <a:pt x="1" y="40"/>
                    <a:pt x="2" y="45"/>
                  </a:cubicBezTo>
                  <a:cubicBezTo>
                    <a:pt x="2" y="46"/>
                    <a:pt x="2" y="50"/>
                    <a:pt x="1" y="54"/>
                  </a:cubicBezTo>
                  <a:cubicBezTo>
                    <a:pt x="1" y="57"/>
                    <a:pt x="0" y="60"/>
                    <a:pt x="0" y="60"/>
                  </a:cubicBezTo>
                  <a:cubicBezTo>
                    <a:pt x="4" y="58"/>
                    <a:pt x="8" y="57"/>
                    <a:pt x="12" y="56"/>
                  </a:cubicBezTo>
                  <a:cubicBezTo>
                    <a:pt x="16" y="56"/>
                    <a:pt x="21" y="55"/>
                    <a:pt x="24" y="54"/>
                  </a:cubicBezTo>
                  <a:cubicBezTo>
                    <a:pt x="29" y="53"/>
                    <a:pt x="35" y="51"/>
                    <a:pt x="39" y="48"/>
                  </a:cubicBezTo>
                  <a:cubicBezTo>
                    <a:pt x="43" y="45"/>
                    <a:pt x="46" y="42"/>
                    <a:pt x="47" y="38"/>
                  </a:cubicBezTo>
                  <a:cubicBezTo>
                    <a:pt x="49" y="34"/>
                    <a:pt x="49" y="29"/>
                    <a:pt x="48" y="23"/>
                  </a:cubicBezTo>
                  <a:cubicBezTo>
                    <a:pt x="46" y="18"/>
                    <a:pt x="44" y="12"/>
                    <a:pt x="41" y="8"/>
                  </a:cubicBezTo>
                  <a:cubicBezTo>
                    <a:pt x="43" y="6"/>
                    <a:pt x="46" y="5"/>
                    <a:pt x="48" y="5"/>
                  </a:cubicBezTo>
                  <a:cubicBezTo>
                    <a:pt x="52" y="5"/>
                    <a:pt x="56" y="5"/>
                    <a:pt x="58" y="7"/>
                  </a:cubicBezTo>
                  <a:cubicBezTo>
                    <a:pt x="59" y="7"/>
                    <a:pt x="59" y="6"/>
                    <a:pt x="59" y="6"/>
                  </a:cubicBezTo>
                  <a:cubicBezTo>
                    <a:pt x="58" y="5"/>
                    <a:pt x="54" y="4"/>
                    <a:pt x="50" y="4"/>
                  </a:cubicBezTo>
                  <a:cubicBezTo>
                    <a:pt x="46" y="4"/>
                    <a:pt x="42" y="5"/>
                    <a:pt x="40" y="7"/>
                  </a:cubicBezTo>
                  <a:cubicBezTo>
                    <a:pt x="37" y="4"/>
                    <a:pt x="34" y="2"/>
                    <a:pt x="30" y="1"/>
                  </a:cubicBezTo>
                  <a:cubicBezTo>
                    <a:pt x="27" y="0"/>
                    <a:pt x="22" y="1"/>
                    <a:pt x="18" y="2"/>
                  </a:cubicBezTo>
                  <a:cubicBezTo>
                    <a:pt x="12" y="5"/>
                    <a:pt x="6" y="10"/>
                    <a:pt x="4"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681"/>
            <p:cNvSpPr>
              <a:spLocks/>
            </p:cNvSpPr>
            <p:nvPr/>
          </p:nvSpPr>
          <p:spPr bwMode="auto">
            <a:xfrm>
              <a:off x="7340573" y="2816239"/>
              <a:ext cx="112713" cy="104776"/>
            </a:xfrm>
            <a:custGeom>
              <a:avLst/>
              <a:gdLst>
                <a:gd name="T0" fmla="*/ 7 w 30"/>
                <a:gd name="T1" fmla="*/ 7 h 28"/>
                <a:gd name="T2" fmla="*/ 5 w 30"/>
                <a:gd name="T3" fmla="*/ 14 h 28"/>
                <a:gd name="T4" fmla="*/ 3 w 30"/>
                <a:gd name="T5" fmla="*/ 20 h 28"/>
                <a:gd name="T6" fmla="*/ 1 w 30"/>
                <a:gd name="T7" fmla="*/ 24 h 28"/>
                <a:gd name="T8" fmla="*/ 0 w 30"/>
                <a:gd name="T9" fmla="*/ 27 h 28"/>
                <a:gd name="T10" fmla="*/ 6 w 30"/>
                <a:gd name="T11" fmla="*/ 27 h 28"/>
                <a:gd name="T12" fmla="*/ 13 w 30"/>
                <a:gd name="T13" fmla="*/ 28 h 28"/>
                <a:gd name="T14" fmla="*/ 21 w 30"/>
                <a:gd name="T15" fmla="*/ 25 h 28"/>
                <a:gd name="T16" fmla="*/ 27 w 30"/>
                <a:gd name="T17" fmla="*/ 19 h 28"/>
                <a:gd name="T18" fmla="*/ 22 w 30"/>
                <a:gd name="T19" fmla="*/ 5 h 28"/>
                <a:gd name="T20" fmla="*/ 24 w 30"/>
                <a:gd name="T21" fmla="*/ 3 h 28"/>
                <a:gd name="T22" fmla="*/ 28 w 30"/>
                <a:gd name="T23" fmla="*/ 1 h 28"/>
                <a:gd name="T24" fmla="*/ 28 w 30"/>
                <a:gd name="T25" fmla="*/ 0 h 28"/>
                <a:gd name="T26" fmla="*/ 21 w 30"/>
                <a:gd name="T27" fmla="*/ 5 h 28"/>
                <a:gd name="T28" fmla="*/ 12 w 30"/>
                <a:gd name="T29" fmla="*/ 3 h 28"/>
                <a:gd name="T30" fmla="*/ 7 w 30"/>
                <a:gd name="T31"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28">
                  <a:moveTo>
                    <a:pt x="7" y="7"/>
                  </a:moveTo>
                  <a:cubicBezTo>
                    <a:pt x="5" y="9"/>
                    <a:pt x="5" y="11"/>
                    <a:pt x="5" y="14"/>
                  </a:cubicBezTo>
                  <a:cubicBezTo>
                    <a:pt x="4" y="16"/>
                    <a:pt x="4" y="18"/>
                    <a:pt x="3" y="20"/>
                  </a:cubicBezTo>
                  <a:cubicBezTo>
                    <a:pt x="3" y="21"/>
                    <a:pt x="2" y="23"/>
                    <a:pt x="1" y="24"/>
                  </a:cubicBezTo>
                  <a:cubicBezTo>
                    <a:pt x="1" y="26"/>
                    <a:pt x="0" y="27"/>
                    <a:pt x="0" y="27"/>
                  </a:cubicBezTo>
                  <a:cubicBezTo>
                    <a:pt x="2" y="27"/>
                    <a:pt x="4" y="27"/>
                    <a:pt x="6" y="27"/>
                  </a:cubicBezTo>
                  <a:cubicBezTo>
                    <a:pt x="8" y="28"/>
                    <a:pt x="11" y="28"/>
                    <a:pt x="13" y="28"/>
                  </a:cubicBezTo>
                  <a:cubicBezTo>
                    <a:pt x="16" y="28"/>
                    <a:pt x="19" y="27"/>
                    <a:pt x="21" y="25"/>
                  </a:cubicBezTo>
                  <a:cubicBezTo>
                    <a:pt x="24" y="23"/>
                    <a:pt x="26" y="21"/>
                    <a:pt x="27" y="19"/>
                  </a:cubicBezTo>
                  <a:cubicBezTo>
                    <a:pt x="30" y="13"/>
                    <a:pt x="26" y="8"/>
                    <a:pt x="22" y="5"/>
                  </a:cubicBezTo>
                  <a:cubicBezTo>
                    <a:pt x="22" y="4"/>
                    <a:pt x="23" y="3"/>
                    <a:pt x="24" y="3"/>
                  </a:cubicBezTo>
                  <a:cubicBezTo>
                    <a:pt x="25" y="2"/>
                    <a:pt x="27" y="1"/>
                    <a:pt x="28" y="1"/>
                  </a:cubicBezTo>
                  <a:cubicBezTo>
                    <a:pt x="28" y="0"/>
                    <a:pt x="28" y="0"/>
                    <a:pt x="28" y="0"/>
                  </a:cubicBezTo>
                  <a:cubicBezTo>
                    <a:pt x="27" y="1"/>
                    <a:pt x="23" y="3"/>
                    <a:pt x="21" y="5"/>
                  </a:cubicBezTo>
                  <a:cubicBezTo>
                    <a:pt x="18" y="3"/>
                    <a:pt x="15" y="2"/>
                    <a:pt x="12" y="3"/>
                  </a:cubicBezTo>
                  <a:cubicBezTo>
                    <a:pt x="10" y="4"/>
                    <a:pt x="8" y="6"/>
                    <a:pt x="7"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682"/>
            <p:cNvSpPr>
              <a:spLocks/>
            </p:cNvSpPr>
            <p:nvPr/>
          </p:nvSpPr>
          <p:spPr bwMode="auto">
            <a:xfrm>
              <a:off x="6229317" y="2962290"/>
              <a:ext cx="236539" cy="320677"/>
            </a:xfrm>
            <a:custGeom>
              <a:avLst/>
              <a:gdLst>
                <a:gd name="T0" fmla="*/ 56 w 63"/>
                <a:gd name="T1" fmla="*/ 16 h 85"/>
                <a:gd name="T2" fmla="*/ 46 w 63"/>
                <a:gd name="T3" fmla="*/ 6 h 85"/>
                <a:gd name="T4" fmla="*/ 34 w 63"/>
                <a:gd name="T5" fmla="*/ 1 h 85"/>
                <a:gd name="T6" fmla="*/ 15 w 63"/>
                <a:gd name="T7" fmla="*/ 4 h 85"/>
                <a:gd name="T8" fmla="*/ 6 w 63"/>
                <a:gd name="T9" fmla="*/ 8 h 85"/>
                <a:gd name="T10" fmla="*/ 0 w 63"/>
                <a:gd name="T11" fmla="*/ 12 h 85"/>
                <a:gd name="T12" fmla="*/ 4 w 63"/>
                <a:gd name="T13" fmla="*/ 19 h 85"/>
                <a:gd name="T14" fmla="*/ 2 w 63"/>
                <a:gd name="T15" fmla="*/ 28 h 85"/>
                <a:gd name="T16" fmla="*/ 1 w 63"/>
                <a:gd name="T17" fmla="*/ 39 h 85"/>
                <a:gd name="T18" fmla="*/ 6 w 63"/>
                <a:gd name="T19" fmla="*/ 51 h 85"/>
                <a:gd name="T20" fmla="*/ 21 w 63"/>
                <a:gd name="T21" fmla="*/ 62 h 85"/>
                <a:gd name="T22" fmla="*/ 42 w 63"/>
                <a:gd name="T23" fmla="*/ 65 h 85"/>
                <a:gd name="T24" fmla="*/ 40 w 63"/>
                <a:gd name="T25" fmla="*/ 74 h 85"/>
                <a:gd name="T26" fmla="*/ 33 w 63"/>
                <a:gd name="T27" fmla="*/ 84 h 85"/>
                <a:gd name="T28" fmla="*/ 35 w 63"/>
                <a:gd name="T29" fmla="*/ 85 h 85"/>
                <a:gd name="T30" fmla="*/ 40 w 63"/>
                <a:gd name="T31" fmla="*/ 76 h 85"/>
                <a:gd name="T32" fmla="*/ 43 w 63"/>
                <a:gd name="T33" fmla="*/ 64 h 85"/>
                <a:gd name="T34" fmla="*/ 62 w 63"/>
                <a:gd name="T35" fmla="*/ 45 h 85"/>
                <a:gd name="T36" fmla="*/ 62 w 63"/>
                <a:gd name="T37" fmla="*/ 31 h 85"/>
                <a:gd name="T38" fmla="*/ 56 w 63"/>
                <a:gd name="T39" fmla="*/ 1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85">
                  <a:moveTo>
                    <a:pt x="56" y="16"/>
                  </a:moveTo>
                  <a:cubicBezTo>
                    <a:pt x="53" y="11"/>
                    <a:pt x="50" y="8"/>
                    <a:pt x="46" y="6"/>
                  </a:cubicBezTo>
                  <a:cubicBezTo>
                    <a:pt x="42" y="3"/>
                    <a:pt x="38" y="2"/>
                    <a:pt x="34" y="1"/>
                  </a:cubicBezTo>
                  <a:cubicBezTo>
                    <a:pt x="27" y="0"/>
                    <a:pt x="21" y="1"/>
                    <a:pt x="15" y="4"/>
                  </a:cubicBezTo>
                  <a:cubicBezTo>
                    <a:pt x="13" y="4"/>
                    <a:pt x="9" y="6"/>
                    <a:pt x="6" y="8"/>
                  </a:cubicBezTo>
                  <a:cubicBezTo>
                    <a:pt x="2" y="10"/>
                    <a:pt x="0" y="12"/>
                    <a:pt x="0" y="12"/>
                  </a:cubicBezTo>
                  <a:cubicBezTo>
                    <a:pt x="3" y="13"/>
                    <a:pt x="4" y="16"/>
                    <a:pt x="4" y="19"/>
                  </a:cubicBezTo>
                  <a:cubicBezTo>
                    <a:pt x="4" y="23"/>
                    <a:pt x="3" y="26"/>
                    <a:pt x="2" y="28"/>
                  </a:cubicBezTo>
                  <a:cubicBezTo>
                    <a:pt x="2" y="32"/>
                    <a:pt x="1" y="35"/>
                    <a:pt x="1" y="39"/>
                  </a:cubicBezTo>
                  <a:cubicBezTo>
                    <a:pt x="2" y="43"/>
                    <a:pt x="3" y="47"/>
                    <a:pt x="6" y="51"/>
                  </a:cubicBezTo>
                  <a:cubicBezTo>
                    <a:pt x="9" y="56"/>
                    <a:pt x="14" y="60"/>
                    <a:pt x="21" y="62"/>
                  </a:cubicBezTo>
                  <a:cubicBezTo>
                    <a:pt x="27" y="65"/>
                    <a:pt x="35" y="66"/>
                    <a:pt x="42" y="65"/>
                  </a:cubicBezTo>
                  <a:cubicBezTo>
                    <a:pt x="42" y="68"/>
                    <a:pt x="41" y="71"/>
                    <a:pt x="40" y="74"/>
                  </a:cubicBezTo>
                  <a:cubicBezTo>
                    <a:pt x="39" y="78"/>
                    <a:pt x="36" y="81"/>
                    <a:pt x="33" y="84"/>
                  </a:cubicBezTo>
                  <a:cubicBezTo>
                    <a:pt x="35" y="85"/>
                    <a:pt x="35" y="85"/>
                    <a:pt x="35" y="85"/>
                  </a:cubicBezTo>
                  <a:cubicBezTo>
                    <a:pt x="36" y="84"/>
                    <a:pt x="39" y="80"/>
                    <a:pt x="40" y="76"/>
                  </a:cubicBezTo>
                  <a:cubicBezTo>
                    <a:pt x="42" y="72"/>
                    <a:pt x="43" y="68"/>
                    <a:pt x="43" y="64"/>
                  </a:cubicBezTo>
                  <a:cubicBezTo>
                    <a:pt x="52" y="63"/>
                    <a:pt x="60" y="57"/>
                    <a:pt x="62" y="45"/>
                  </a:cubicBezTo>
                  <a:cubicBezTo>
                    <a:pt x="63" y="41"/>
                    <a:pt x="63" y="36"/>
                    <a:pt x="62" y="31"/>
                  </a:cubicBezTo>
                  <a:cubicBezTo>
                    <a:pt x="61" y="25"/>
                    <a:pt x="59" y="20"/>
                    <a:pt x="56" y="1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683"/>
            <p:cNvSpPr>
              <a:spLocks/>
            </p:cNvSpPr>
            <p:nvPr/>
          </p:nvSpPr>
          <p:spPr bwMode="auto">
            <a:xfrm>
              <a:off x="6465856" y="2678126"/>
              <a:ext cx="214314" cy="292102"/>
            </a:xfrm>
            <a:custGeom>
              <a:avLst/>
              <a:gdLst>
                <a:gd name="T0" fmla="*/ 57 w 57"/>
                <a:gd name="T1" fmla="*/ 33 h 78"/>
                <a:gd name="T2" fmla="*/ 49 w 57"/>
                <a:gd name="T3" fmla="*/ 13 h 78"/>
                <a:gd name="T4" fmla="*/ 34 w 57"/>
                <a:gd name="T5" fmla="*/ 3 h 78"/>
                <a:gd name="T6" fmla="*/ 25 w 57"/>
                <a:gd name="T7" fmla="*/ 0 h 78"/>
                <a:gd name="T8" fmla="*/ 19 w 57"/>
                <a:gd name="T9" fmla="*/ 0 h 78"/>
                <a:gd name="T10" fmla="*/ 17 w 57"/>
                <a:gd name="T11" fmla="*/ 7 h 78"/>
                <a:gd name="T12" fmla="*/ 10 w 57"/>
                <a:gd name="T13" fmla="*/ 14 h 78"/>
                <a:gd name="T14" fmla="*/ 3 w 57"/>
                <a:gd name="T15" fmla="*/ 24 h 78"/>
                <a:gd name="T16" fmla="*/ 1 w 57"/>
                <a:gd name="T17" fmla="*/ 38 h 78"/>
                <a:gd name="T18" fmla="*/ 25 w 57"/>
                <a:gd name="T19" fmla="*/ 64 h 78"/>
                <a:gd name="T20" fmla="*/ 21 w 57"/>
                <a:gd name="T21" fmla="*/ 70 h 78"/>
                <a:gd name="T22" fmla="*/ 17 w 57"/>
                <a:gd name="T23" fmla="*/ 74 h 78"/>
                <a:gd name="T24" fmla="*/ 13 w 57"/>
                <a:gd name="T25" fmla="*/ 77 h 78"/>
                <a:gd name="T26" fmla="*/ 13 w 57"/>
                <a:gd name="T27" fmla="*/ 77 h 78"/>
                <a:gd name="T28" fmla="*/ 14 w 57"/>
                <a:gd name="T29" fmla="*/ 78 h 78"/>
                <a:gd name="T30" fmla="*/ 14 w 57"/>
                <a:gd name="T31" fmla="*/ 78 h 78"/>
                <a:gd name="T32" fmla="*/ 14 w 57"/>
                <a:gd name="T33" fmla="*/ 78 h 78"/>
                <a:gd name="T34" fmla="*/ 15 w 57"/>
                <a:gd name="T35" fmla="*/ 77 h 78"/>
                <a:gd name="T36" fmla="*/ 17 w 57"/>
                <a:gd name="T37" fmla="*/ 76 h 78"/>
                <a:gd name="T38" fmla="*/ 20 w 57"/>
                <a:gd name="T39" fmla="*/ 73 h 78"/>
                <a:gd name="T40" fmla="*/ 26 w 57"/>
                <a:gd name="T41" fmla="*/ 64 h 78"/>
                <a:gd name="T42" fmla="*/ 50 w 57"/>
                <a:gd name="T43" fmla="*/ 56 h 78"/>
                <a:gd name="T44" fmla="*/ 57 w 57"/>
                <a:gd name="T45" fmla="*/ 3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8">
                  <a:moveTo>
                    <a:pt x="57" y="33"/>
                  </a:moveTo>
                  <a:cubicBezTo>
                    <a:pt x="57" y="24"/>
                    <a:pt x="53" y="18"/>
                    <a:pt x="49" y="13"/>
                  </a:cubicBezTo>
                  <a:cubicBezTo>
                    <a:pt x="45" y="8"/>
                    <a:pt x="40" y="5"/>
                    <a:pt x="34" y="3"/>
                  </a:cubicBezTo>
                  <a:cubicBezTo>
                    <a:pt x="32" y="3"/>
                    <a:pt x="28" y="1"/>
                    <a:pt x="25" y="0"/>
                  </a:cubicBezTo>
                  <a:cubicBezTo>
                    <a:pt x="22" y="0"/>
                    <a:pt x="19" y="0"/>
                    <a:pt x="19" y="0"/>
                  </a:cubicBezTo>
                  <a:cubicBezTo>
                    <a:pt x="20" y="2"/>
                    <a:pt x="19" y="5"/>
                    <a:pt x="17" y="7"/>
                  </a:cubicBezTo>
                  <a:cubicBezTo>
                    <a:pt x="15" y="10"/>
                    <a:pt x="12" y="12"/>
                    <a:pt x="10" y="14"/>
                  </a:cubicBezTo>
                  <a:cubicBezTo>
                    <a:pt x="8" y="17"/>
                    <a:pt x="5" y="20"/>
                    <a:pt x="3" y="24"/>
                  </a:cubicBezTo>
                  <a:cubicBezTo>
                    <a:pt x="1" y="29"/>
                    <a:pt x="0" y="33"/>
                    <a:pt x="1" y="38"/>
                  </a:cubicBezTo>
                  <a:cubicBezTo>
                    <a:pt x="2" y="49"/>
                    <a:pt x="13" y="60"/>
                    <a:pt x="25" y="64"/>
                  </a:cubicBezTo>
                  <a:cubicBezTo>
                    <a:pt x="24" y="66"/>
                    <a:pt x="23" y="69"/>
                    <a:pt x="21" y="70"/>
                  </a:cubicBezTo>
                  <a:cubicBezTo>
                    <a:pt x="20" y="72"/>
                    <a:pt x="19" y="73"/>
                    <a:pt x="17" y="74"/>
                  </a:cubicBezTo>
                  <a:cubicBezTo>
                    <a:pt x="16" y="75"/>
                    <a:pt x="14" y="76"/>
                    <a:pt x="13" y="77"/>
                  </a:cubicBezTo>
                  <a:cubicBezTo>
                    <a:pt x="13" y="77"/>
                    <a:pt x="13" y="77"/>
                    <a:pt x="13" y="77"/>
                  </a:cubicBezTo>
                  <a:cubicBezTo>
                    <a:pt x="13" y="78"/>
                    <a:pt x="14" y="78"/>
                    <a:pt x="14" y="78"/>
                  </a:cubicBezTo>
                  <a:cubicBezTo>
                    <a:pt x="14" y="78"/>
                    <a:pt x="14" y="78"/>
                    <a:pt x="14" y="78"/>
                  </a:cubicBezTo>
                  <a:cubicBezTo>
                    <a:pt x="14" y="78"/>
                    <a:pt x="14" y="78"/>
                    <a:pt x="14" y="78"/>
                  </a:cubicBezTo>
                  <a:cubicBezTo>
                    <a:pt x="14" y="77"/>
                    <a:pt x="15" y="77"/>
                    <a:pt x="15" y="77"/>
                  </a:cubicBezTo>
                  <a:cubicBezTo>
                    <a:pt x="15" y="77"/>
                    <a:pt x="16" y="76"/>
                    <a:pt x="17" y="76"/>
                  </a:cubicBezTo>
                  <a:cubicBezTo>
                    <a:pt x="18" y="75"/>
                    <a:pt x="19" y="74"/>
                    <a:pt x="20" y="73"/>
                  </a:cubicBezTo>
                  <a:cubicBezTo>
                    <a:pt x="23" y="70"/>
                    <a:pt x="25" y="67"/>
                    <a:pt x="26" y="64"/>
                  </a:cubicBezTo>
                  <a:cubicBezTo>
                    <a:pt x="35" y="66"/>
                    <a:pt x="44" y="64"/>
                    <a:pt x="50" y="56"/>
                  </a:cubicBezTo>
                  <a:cubicBezTo>
                    <a:pt x="54" y="51"/>
                    <a:pt x="57" y="41"/>
                    <a:pt x="57" y="3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684"/>
            <p:cNvSpPr>
              <a:spLocks/>
            </p:cNvSpPr>
            <p:nvPr/>
          </p:nvSpPr>
          <p:spPr bwMode="auto">
            <a:xfrm>
              <a:off x="6451568" y="2951177"/>
              <a:ext cx="160338" cy="123826"/>
            </a:xfrm>
            <a:custGeom>
              <a:avLst/>
              <a:gdLst>
                <a:gd name="T0" fmla="*/ 29 w 43"/>
                <a:gd name="T1" fmla="*/ 29 h 33"/>
                <a:gd name="T2" fmla="*/ 34 w 43"/>
                <a:gd name="T3" fmla="*/ 21 h 33"/>
                <a:gd name="T4" fmla="*/ 37 w 43"/>
                <a:gd name="T5" fmla="*/ 13 h 33"/>
                <a:gd name="T6" fmla="*/ 40 w 43"/>
                <a:gd name="T7" fmla="*/ 8 h 33"/>
                <a:gd name="T8" fmla="*/ 43 w 43"/>
                <a:gd name="T9" fmla="*/ 5 h 33"/>
                <a:gd name="T10" fmla="*/ 34 w 43"/>
                <a:gd name="T11" fmla="*/ 4 h 33"/>
                <a:gd name="T12" fmla="*/ 27 w 43"/>
                <a:gd name="T13" fmla="*/ 1 h 33"/>
                <a:gd name="T14" fmla="*/ 7 w 43"/>
                <a:gd name="T15" fmla="*/ 8 h 33"/>
                <a:gd name="T16" fmla="*/ 4 w 43"/>
                <a:gd name="T17" fmla="*/ 18 h 33"/>
                <a:gd name="T18" fmla="*/ 9 w 43"/>
                <a:gd name="T19" fmla="*/ 27 h 33"/>
                <a:gd name="T20" fmla="*/ 6 w 43"/>
                <a:gd name="T21" fmla="*/ 29 h 33"/>
                <a:gd name="T22" fmla="*/ 0 w 43"/>
                <a:gd name="T23" fmla="*/ 30 h 33"/>
                <a:gd name="T24" fmla="*/ 1 w 43"/>
                <a:gd name="T25" fmla="*/ 31 h 33"/>
                <a:gd name="T26" fmla="*/ 5 w 43"/>
                <a:gd name="T27" fmla="*/ 30 h 33"/>
                <a:gd name="T28" fmla="*/ 9 w 43"/>
                <a:gd name="T29" fmla="*/ 27 h 33"/>
                <a:gd name="T30" fmla="*/ 20 w 43"/>
                <a:gd name="T31" fmla="*/ 33 h 33"/>
                <a:gd name="T32" fmla="*/ 29 w 43"/>
                <a:gd name="T33"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3">
                  <a:moveTo>
                    <a:pt x="29" y="29"/>
                  </a:moveTo>
                  <a:cubicBezTo>
                    <a:pt x="31" y="27"/>
                    <a:pt x="32" y="24"/>
                    <a:pt x="34" y="21"/>
                  </a:cubicBezTo>
                  <a:cubicBezTo>
                    <a:pt x="35" y="19"/>
                    <a:pt x="36" y="16"/>
                    <a:pt x="37" y="13"/>
                  </a:cubicBezTo>
                  <a:cubicBezTo>
                    <a:pt x="37" y="12"/>
                    <a:pt x="38" y="10"/>
                    <a:pt x="40" y="8"/>
                  </a:cubicBezTo>
                  <a:cubicBezTo>
                    <a:pt x="41" y="7"/>
                    <a:pt x="43" y="5"/>
                    <a:pt x="43" y="5"/>
                  </a:cubicBezTo>
                  <a:cubicBezTo>
                    <a:pt x="40" y="5"/>
                    <a:pt x="37" y="4"/>
                    <a:pt x="34" y="4"/>
                  </a:cubicBezTo>
                  <a:cubicBezTo>
                    <a:pt x="32" y="3"/>
                    <a:pt x="29" y="2"/>
                    <a:pt x="27" y="1"/>
                  </a:cubicBezTo>
                  <a:cubicBezTo>
                    <a:pt x="20" y="0"/>
                    <a:pt x="11" y="2"/>
                    <a:pt x="7" y="8"/>
                  </a:cubicBezTo>
                  <a:cubicBezTo>
                    <a:pt x="4" y="11"/>
                    <a:pt x="3" y="14"/>
                    <a:pt x="4" y="18"/>
                  </a:cubicBezTo>
                  <a:cubicBezTo>
                    <a:pt x="5" y="21"/>
                    <a:pt x="7" y="24"/>
                    <a:pt x="9" y="27"/>
                  </a:cubicBezTo>
                  <a:cubicBezTo>
                    <a:pt x="8" y="28"/>
                    <a:pt x="7" y="29"/>
                    <a:pt x="6" y="29"/>
                  </a:cubicBezTo>
                  <a:cubicBezTo>
                    <a:pt x="4" y="30"/>
                    <a:pt x="2" y="30"/>
                    <a:pt x="0" y="30"/>
                  </a:cubicBezTo>
                  <a:cubicBezTo>
                    <a:pt x="1" y="31"/>
                    <a:pt x="1" y="31"/>
                    <a:pt x="1" y="31"/>
                  </a:cubicBezTo>
                  <a:cubicBezTo>
                    <a:pt x="1" y="31"/>
                    <a:pt x="3" y="30"/>
                    <a:pt x="5" y="30"/>
                  </a:cubicBezTo>
                  <a:cubicBezTo>
                    <a:pt x="6" y="29"/>
                    <a:pt x="8" y="28"/>
                    <a:pt x="9" y="27"/>
                  </a:cubicBezTo>
                  <a:cubicBezTo>
                    <a:pt x="13" y="31"/>
                    <a:pt x="16" y="33"/>
                    <a:pt x="20" y="33"/>
                  </a:cubicBezTo>
                  <a:cubicBezTo>
                    <a:pt x="23" y="32"/>
                    <a:pt x="26" y="31"/>
                    <a:pt x="29" y="2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685"/>
            <p:cNvSpPr>
              <a:spLocks/>
            </p:cNvSpPr>
            <p:nvPr/>
          </p:nvSpPr>
          <p:spPr bwMode="auto">
            <a:xfrm>
              <a:off x="5861014" y="3233754"/>
              <a:ext cx="146051" cy="146051"/>
            </a:xfrm>
            <a:custGeom>
              <a:avLst/>
              <a:gdLst>
                <a:gd name="T0" fmla="*/ 29 w 39"/>
                <a:gd name="T1" fmla="*/ 5 h 39"/>
                <a:gd name="T2" fmla="*/ 19 w 39"/>
                <a:gd name="T3" fmla="*/ 3 h 39"/>
                <a:gd name="T4" fmla="*/ 10 w 39"/>
                <a:gd name="T5" fmla="*/ 3 h 39"/>
                <a:gd name="T6" fmla="*/ 4 w 39"/>
                <a:gd name="T7" fmla="*/ 2 h 39"/>
                <a:gd name="T8" fmla="*/ 0 w 39"/>
                <a:gd name="T9" fmla="*/ 0 h 39"/>
                <a:gd name="T10" fmla="*/ 2 w 39"/>
                <a:gd name="T11" fmla="*/ 9 h 39"/>
                <a:gd name="T12" fmla="*/ 3 w 39"/>
                <a:gd name="T13" fmla="*/ 18 h 39"/>
                <a:gd name="T14" fmla="*/ 15 w 39"/>
                <a:gd name="T15" fmla="*/ 34 h 39"/>
                <a:gd name="T16" fmla="*/ 25 w 39"/>
                <a:gd name="T17" fmla="*/ 34 h 39"/>
                <a:gd name="T18" fmla="*/ 34 w 39"/>
                <a:gd name="T19" fmla="*/ 28 h 39"/>
                <a:gd name="T20" fmla="*/ 36 w 39"/>
                <a:gd name="T21" fmla="*/ 30 h 39"/>
                <a:gd name="T22" fmla="*/ 36 w 39"/>
                <a:gd name="T23" fmla="*/ 31 h 39"/>
                <a:gd name="T24" fmla="*/ 37 w 39"/>
                <a:gd name="T25" fmla="*/ 35 h 39"/>
                <a:gd name="T26" fmla="*/ 36 w 39"/>
                <a:gd name="T27" fmla="*/ 37 h 39"/>
                <a:gd name="T28" fmla="*/ 34 w 39"/>
                <a:gd name="T29" fmla="*/ 38 h 39"/>
                <a:gd name="T30" fmla="*/ 32 w 39"/>
                <a:gd name="T31" fmla="*/ 39 h 39"/>
                <a:gd name="T32" fmla="*/ 29 w 39"/>
                <a:gd name="T33" fmla="*/ 38 h 39"/>
                <a:gd name="T34" fmla="*/ 27 w 39"/>
                <a:gd name="T35" fmla="*/ 35 h 39"/>
                <a:gd name="T36" fmla="*/ 26 w 39"/>
                <a:gd name="T37" fmla="*/ 36 h 39"/>
                <a:gd name="T38" fmla="*/ 28 w 39"/>
                <a:gd name="T39" fmla="*/ 38 h 39"/>
                <a:gd name="T40" fmla="*/ 29 w 39"/>
                <a:gd name="T41" fmla="*/ 39 h 39"/>
                <a:gd name="T42" fmla="*/ 32 w 39"/>
                <a:gd name="T43" fmla="*/ 39 h 39"/>
                <a:gd name="T44" fmla="*/ 36 w 39"/>
                <a:gd name="T45" fmla="*/ 38 h 39"/>
                <a:gd name="T46" fmla="*/ 37 w 39"/>
                <a:gd name="T47" fmla="*/ 35 h 39"/>
                <a:gd name="T48" fmla="*/ 37 w 39"/>
                <a:gd name="T49" fmla="*/ 33 h 39"/>
                <a:gd name="T50" fmla="*/ 36 w 39"/>
                <a:gd name="T51" fmla="*/ 30 h 39"/>
                <a:gd name="T52" fmla="*/ 34 w 39"/>
                <a:gd name="T53" fmla="*/ 27 h 39"/>
                <a:gd name="T54" fmla="*/ 36 w 39"/>
                <a:gd name="T55" fmla="*/ 13 h 39"/>
                <a:gd name="T56" fmla="*/ 29 w 39"/>
                <a:gd name="T5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39">
                  <a:moveTo>
                    <a:pt x="29" y="5"/>
                  </a:moveTo>
                  <a:cubicBezTo>
                    <a:pt x="26" y="3"/>
                    <a:pt x="23" y="3"/>
                    <a:pt x="19" y="3"/>
                  </a:cubicBezTo>
                  <a:cubicBezTo>
                    <a:pt x="16" y="3"/>
                    <a:pt x="13" y="3"/>
                    <a:pt x="10" y="3"/>
                  </a:cubicBezTo>
                  <a:cubicBezTo>
                    <a:pt x="9" y="3"/>
                    <a:pt x="6" y="3"/>
                    <a:pt x="4" y="2"/>
                  </a:cubicBezTo>
                  <a:cubicBezTo>
                    <a:pt x="2" y="1"/>
                    <a:pt x="0" y="0"/>
                    <a:pt x="0" y="0"/>
                  </a:cubicBezTo>
                  <a:cubicBezTo>
                    <a:pt x="1" y="3"/>
                    <a:pt x="1" y="6"/>
                    <a:pt x="2" y="9"/>
                  </a:cubicBezTo>
                  <a:cubicBezTo>
                    <a:pt x="2" y="12"/>
                    <a:pt x="2" y="15"/>
                    <a:pt x="3" y="18"/>
                  </a:cubicBezTo>
                  <a:cubicBezTo>
                    <a:pt x="4" y="25"/>
                    <a:pt x="9" y="32"/>
                    <a:pt x="15" y="34"/>
                  </a:cubicBezTo>
                  <a:cubicBezTo>
                    <a:pt x="18" y="35"/>
                    <a:pt x="21" y="35"/>
                    <a:pt x="25" y="34"/>
                  </a:cubicBezTo>
                  <a:cubicBezTo>
                    <a:pt x="28" y="32"/>
                    <a:pt x="32" y="30"/>
                    <a:pt x="34" y="28"/>
                  </a:cubicBezTo>
                  <a:cubicBezTo>
                    <a:pt x="35" y="28"/>
                    <a:pt x="35" y="29"/>
                    <a:pt x="36" y="30"/>
                  </a:cubicBezTo>
                  <a:cubicBezTo>
                    <a:pt x="36" y="30"/>
                    <a:pt x="36" y="31"/>
                    <a:pt x="36" y="31"/>
                  </a:cubicBezTo>
                  <a:cubicBezTo>
                    <a:pt x="37" y="32"/>
                    <a:pt x="37" y="33"/>
                    <a:pt x="37" y="35"/>
                  </a:cubicBezTo>
                  <a:cubicBezTo>
                    <a:pt x="37" y="35"/>
                    <a:pt x="36" y="36"/>
                    <a:pt x="36" y="37"/>
                  </a:cubicBezTo>
                  <a:cubicBezTo>
                    <a:pt x="35" y="38"/>
                    <a:pt x="35" y="38"/>
                    <a:pt x="34" y="38"/>
                  </a:cubicBezTo>
                  <a:cubicBezTo>
                    <a:pt x="33" y="39"/>
                    <a:pt x="32" y="39"/>
                    <a:pt x="32" y="39"/>
                  </a:cubicBezTo>
                  <a:cubicBezTo>
                    <a:pt x="30" y="39"/>
                    <a:pt x="30" y="38"/>
                    <a:pt x="29" y="38"/>
                  </a:cubicBezTo>
                  <a:cubicBezTo>
                    <a:pt x="28" y="37"/>
                    <a:pt x="28" y="36"/>
                    <a:pt x="27" y="35"/>
                  </a:cubicBezTo>
                  <a:cubicBezTo>
                    <a:pt x="26" y="36"/>
                    <a:pt x="26" y="36"/>
                    <a:pt x="26" y="36"/>
                  </a:cubicBezTo>
                  <a:cubicBezTo>
                    <a:pt x="27" y="37"/>
                    <a:pt x="27" y="37"/>
                    <a:pt x="28" y="38"/>
                  </a:cubicBezTo>
                  <a:cubicBezTo>
                    <a:pt x="28" y="38"/>
                    <a:pt x="29" y="38"/>
                    <a:pt x="29" y="39"/>
                  </a:cubicBezTo>
                  <a:cubicBezTo>
                    <a:pt x="30" y="39"/>
                    <a:pt x="31" y="39"/>
                    <a:pt x="32" y="39"/>
                  </a:cubicBezTo>
                  <a:cubicBezTo>
                    <a:pt x="33" y="39"/>
                    <a:pt x="34" y="39"/>
                    <a:pt x="36" y="38"/>
                  </a:cubicBezTo>
                  <a:cubicBezTo>
                    <a:pt x="36" y="37"/>
                    <a:pt x="37" y="36"/>
                    <a:pt x="37" y="35"/>
                  </a:cubicBezTo>
                  <a:cubicBezTo>
                    <a:pt x="37" y="34"/>
                    <a:pt x="37" y="34"/>
                    <a:pt x="37" y="33"/>
                  </a:cubicBezTo>
                  <a:cubicBezTo>
                    <a:pt x="37" y="32"/>
                    <a:pt x="37" y="31"/>
                    <a:pt x="36" y="30"/>
                  </a:cubicBezTo>
                  <a:cubicBezTo>
                    <a:pt x="36" y="29"/>
                    <a:pt x="35" y="28"/>
                    <a:pt x="34" y="27"/>
                  </a:cubicBezTo>
                  <a:cubicBezTo>
                    <a:pt x="38" y="23"/>
                    <a:pt x="39" y="18"/>
                    <a:pt x="36" y="13"/>
                  </a:cubicBezTo>
                  <a:cubicBezTo>
                    <a:pt x="35" y="10"/>
                    <a:pt x="32" y="7"/>
                    <a:pt x="29" y="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686"/>
            <p:cNvSpPr>
              <a:spLocks/>
            </p:cNvSpPr>
            <p:nvPr/>
          </p:nvSpPr>
          <p:spPr bwMode="auto">
            <a:xfrm>
              <a:off x="5861014" y="3417906"/>
              <a:ext cx="57150" cy="60325"/>
            </a:xfrm>
            <a:custGeom>
              <a:avLst/>
              <a:gdLst>
                <a:gd name="T0" fmla="*/ 12 w 15"/>
                <a:gd name="T1" fmla="*/ 1 h 16"/>
                <a:gd name="T2" fmla="*/ 8 w 15"/>
                <a:gd name="T3" fmla="*/ 0 h 16"/>
                <a:gd name="T4" fmla="*/ 4 w 15"/>
                <a:gd name="T5" fmla="*/ 0 h 16"/>
                <a:gd name="T6" fmla="*/ 0 w 15"/>
                <a:gd name="T7" fmla="*/ 0 h 16"/>
                <a:gd name="T8" fmla="*/ 1 w 15"/>
                <a:gd name="T9" fmla="*/ 6 h 16"/>
                <a:gd name="T10" fmla="*/ 4 w 15"/>
                <a:gd name="T11" fmla="*/ 12 h 16"/>
                <a:gd name="T12" fmla="*/ 8 w 15"/>
                <a:gd name="T13" fmla="*/ 12 h 16"/>
                <a:gd name="T14" fmla="*/ 12 w 15"/>
                <a:gd name="T15" fmla="*/ 11 h 16"/>
                <a:gd name="T16" fmla="*/ 13 w 15"/>
                <a:gd name="T17" fmla="*/ 13 h 16"/>
                <a:gd name="T18" fmla="*/ 12 w 15"/>
                <a:gd name="T19" fmla="*/ 16 h 16"/>
                <a:gd name="T20" fmla="*/ 12 w 15"/>
                <a:gd name="T21" fmla="*/ 16 h 16"/>
                <a:gd name="T22" fmla="*/ 12 w 15"/>
                <a:gd name="T23" fmla="*/ 11 h 16"/>
                <a:gd name="T24" fmla="*/ 15 w 15"/>
                <a:gd name="T25" fmla="*/ 6 h 16"/>
                <a:gd name="T26" fmla="*/ 12 w 15"/>
                <a:gd name="T2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6">
                  <a:moveTo>
                    <a:pt x="12" y="1"/>
                  </a:moveTo>
                  <a:cubicBezTo>
                    <a:pt x="11" y="0"/>
                    <a:pt x="9" y="0"/>
                    <a:pt x="8" y="0"/>
                  </a:cubicBezTo>
                  <a:cubicBezTo>
                    <a:pt x="6" y="0"/>
                    <a:pt x="5" y="0"/>
                    <a:pt x="4" y="0"/>
                  </a:cubicBezTo>
                  <a:cubicBezTo>
                    <a:pt x="3" y="0"/>
                    <a:pt x="0" y="0"/>
                    <a:pt x="0" y="0"/>
                  </a:cubicBezTo>
                  <a:cubicBezTo>
                    <a:pt x="1" y="2"/>
                    <a:pt x="1" y="4"/>
                    <a:pt x="1" y="6"/>
                  </a:cubicBezTo>
                  <a:cubicBezTo>
                    <a:pt x="2" y="8"/>
                    <a:pt x="3" y="10"/>
                    <a:pt x="4" y="12"/>
                  </a:cubicBezTo>
                  <a:cubicBezTo>
                    <a:pt x="5" y="12"/>
                    <a:pt x="7" y="12"/>
                    <a:pt x="8" y="12"/>
                  </a:cubicBezTo>
                  <a:cubicBezTo>
                    <a:pt x="9" y="12"/>
                    <a:pt x="11" y="12"/>
                    <a:pt x="12" y="11"/>
                  </a:cubicBezTo>
                  <a:cubicBezTo>
                    <a:pt x="13" y="12"/>
                    <a:pt x="13" y="13"/>
                    <a:pt x="13" y="13"/>
                  </a:cubicBezTo>
                  <a:cubicBezTo>
                    <a:pt x="13" y="14"/>
                    <a:pt x="12" y="15"/>
                    <a:pt x="12" y="16"/>
                  </a:cubicBezTo>
                  <a:cubicBezTo>
                    <a:pt x="12" y="16"/>
                    <a:pt x="12" y="16"/>
                    <a:pt x="12" y="16"/>
                  </a:cubicBezTo>
                  <a:cubicBezTo>
                    <a:pt x="13" y="15"/>
                    <a:pt x="13" y="12"/>
                    <a:pt x="12" y="11"/>
                  </a:cubicBezTo>
                  <a:cubicBezTo>
                    <a:pt x="14" y="10"/>
                    <a:pt x="15" y="8"/>
                    <a:pt x="15" y="6"/>
                  </a:cubicBezTo>
                  <a:cubicBezTo>
                    <a:pt x="14" y="4"/>
                    <a:pt x="13" y="2"/>
                    <a:pt x="12"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687"/>
            <p:cNvSpPr>
              <a:spLocks/>
            </p:cNvSpPr>
            <p:nvPr/>
          </p:nvSpPr>
          <p:spPr bwMode="auto">
            <a:xfrm>
              <a:off x="6019765" y="2752739"/>
              <a:ext cx="217489" cy="236539"/>
            </a:xfrm>
            <a:custGeom>
              <a:avLst/>
              <a:gdLst>
                <a:gd name="T0" fmla="*/ 46 w 58"/>
                <a:gd name="T1" fmla="*/ 8 h 63"/>
                <a:gd name="T2" fmla="*/ 30 w 58"/>
                <a:gd name="T3" fmla="*/ 1 h 63"/>
                <a:gd name="T4" fmla="*/ 15 w 58"/>
                <a:gd name="T5" fmla="*/ 1 h 63"/>
                <a:gd name="T6" fmla="*/ 6 w 58"/>
                <a:gd name="T7" fmla="*/ 2 h 63"/>
                <a:gd name="T8" fmla="*/ 0 w 58"/>
                <a:gd name="T9" fmla="*/ 2 h 63"/>
                <a:gd name="T10" fmla="*/ 3 w 58"/>
                <a:gd name="T11" fmla="*/ 12 h 63"/>
                <a:gd name="T12" fmla="*/ 3 w 58"/>
                <a:gd name="T13" fmla="*/ 23 h 63"/>
                <a:gd name="T14" fmla="*/ 16 w 58"/>
                <a:gd name="T15" fmla="*/ 49 h 63"/>
                <a:gd name="T16" fmla="*/ 47 w 58"/>
                <a:gd name="T17" fmla="*/ 45 h 63"/>
                <a:gd name="T18" fmla="*/ 50 w 58"/>
                <a:gd name="T19" fmla="*/ 52 h 63"/>
                <a:gd name="T20" fmla="*/ 51 w 58"/>
                <a:gd name="T21" fmla="*/ 57 h 63"/>
                <a:gd name="T22" fmla="*/ 51 w 58"/>
                <a:gd name="T23" fmla="*/ 59 h 63"/>
                <a:gd name="T24" fmla="*/ 51 w 58"/>
                <a:gd name="T25" fmla="*/ 59 h 63"/>
                <a:gd name="T26" fmla="*/ 51 w 58"/>
                <a:gd name="T27" fmla="*/ 60 h 63"/>
                <a:gd name="T28" fmla="*/ 50 w 58"/>
                <a:gd name="T29" fmla="*/ 60 h 63"/>
                <a:gd name="T30" fmla="*/ 50 w 58"/>
                <a:gd name="T31" fmla="*/ 60 h 63"/>
                <a:gd name="T32" fmla="*/ 48 w 58"/>
                <a:gd name="T33" fmla="*/ 61 h 63"/>
                <a:gd name="T34" fmla="*/ 48 w 58"/>
                <a:gd name="T35" fmla="*/ 61 h 63"/>
                <a:gd name="T36" fmla="*/ 48 w 58"/>
                <a:gd name="T37" fmla="*/ 61 h 63"/>
                <a:gd name="T38" fmla="*/ 48 w 58"/>
                <a:gd name="T39" fmla="*/ 61 h 63"/>
                <a:gd name="T40" fmla="*/ 45 w 58"/>
                <a:gd name="T41" fmla="*/ 62 h 63"/>
                <a:gd name="T42" fmla="*/ 45 w 58"/>
                <a:gd name="T43" fmla="*/ 63 h 63"/>
                <a:gd name="T44" fmla="*/ 45 w 58"/>
                <a:gd name="T45" fmla="*/ 63 h 63"/>
                <a:gd name="T46" fmla="*/ 45 w 58"/>
                <a:gd name="T47" fmla="*/ 63 h 63"/>
                <a:gd name="T48" fmla="*/ 45 w 58"/>
                <a:gd name="T49" fmla="*/ 62 h 63"/>
                <a:gd name="T50" fmla="*/ 45 w 58"/>
                <a:gd name="T51" fmla="*/ 62 h 63"/>
                <a:gd name="T52" fmla="*/ 45 w 58"/>
                <a:gd name="T53" fmla="*/ 61 h 63"/>
                <a:gd name="T54" fmla="*/ 44 w 58"/>
                <a:gd name="T55" fmla="*/ 61 h 63"/>
                <a:gd name="T56" fmla="*/ 44 w 58"/>
                <a:gd name="T57" fmla="*/ 62 h 63"/>
                <a:gd name="T58" fmla="*/ 43 w 58"/>
                <a:gd name="T59" fmla="*/ 63 h 63"/>
                <a:gd name="T60" fmla="*/ 43 w 58"/>
                <a:gd name="T61" fmla="*/ 63 h 63"/>
                <a:gd name="T62" fmla="*/ 43 w 58"/>
                <a:gd name="T63" fmla="*/ 63 h 63"/>
                <a:gd name="T64" fmla="*/ 45 w 58"/>
                <a:gd name="T65" fmla="*/ 62 h 63"/>
                <a:gd name="T66" fmla="*/ 47 w 58"/>
                <a:gd name="T67" fmla="*/ 62 h 63"/>
                <a:gd name="T68" fmla="*/ 48 w 58"/>
                <a:gd name="T69" fmla="*/ 62 h 63"/>
                <a:gd name="T70" fmla="*/ 48 w 58"/>
                <a:gd name="T71" fmla="*/ 61 h 63"/>
                <a:gd name="T72" fmla="*/ 48 w 58"/>
                <a:gd name="T73" fmla="*/ 61 h 63"/>
                <a:gd name="T74" fmla="*/ 49 w 58"/>
                <a:gd name="T75" fmla="*/ 61 h 63"/>
                <a:gd name="T76" fmla="*/ 50 w 58"/>
                <a:gd name="T77" fmla="*/ 60 h 63"/>
                <a:gd name="T78" fmla="*/ 52 w 58"/>
                <a:gd name="T79" fmla="*/ 59 h 63"/>
                <a:gd name="T80" fmla="*/ 52 w 58"/>
                <a:gd name="T81" fmla="*/ 59 h 63"/>
                <a:gd name="T82" fmla="*/ 52 w 58"/>
                <a:gd name="T83" fmla="*/ 58 h 63"/>
                <a:gd name="T84" fmla="*/ 52 w 58"/>
                <a:gd name="T85" fmla="*/ 54 h 63"/>
                <a:gd name="T86" fmla="*/ 48 w 58"/>
                <a:gd name="T87" fmla="*/ 45 h 63"/>
                <a:gd name="T88" fmla="*/ 56 w 58"/>
                <a:gd name="T89" fmla="*/ 25 h 63"/>
                <a:gd name="T90" fmla="*/ 46 w 58"/>
                <a:gd name="T91" fmla="*/ 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63">
                  <a:moveTo>
                    <a:pt x="46" y="8"/>
                  </a:moveTo>
                  <a:cubicBezTo>
                    <a:pt x="42" y="3"/>
                    <a:pt x="36" y="2"/>
                    <a:pt x="30" y="1"/>
                  </a:cubicBezTo>
                  <a:cubicBezTo>
                    <a:pt x="25" y="0"/>
                    <a:pt x="20" y="1"/>
                    <a:pt x="15" y="1"/>
                  </a:cubicBezTo>
                  <a:cubicBezTo>
                    <a:pt x="13" y="2"/>
                    <a:pt x="9" y="2"/>
                    <a:pt x="6" y="2"/>
                  </a:cubicBezTo>
                  <a:cubicBezTo>
                    <a:pt x="2" y="2"/>
                    <a:pt x="0" y="2"/>
                    <a:pt x="0" y="2"/>
                  </a:cubicBezTo>
                  <a:cubicBezTo>
                    <a:pt x="2" y="5"/>
                    <a:pt x="2" y="8"/>
                    <a:pt x="3" y="12"/>
                  </a:cubicBezTo>
                  <a:cubicBezTo>
                    <a:pt x="3" y="16"/>
                    <a:pt x="2" y="20"/>
                    <a:pt x="3" y="23"/>
                  </a:cubicBezTo>
                  <a:cubicBezTo>
                    <a:pt x="3" y="32"/>
                    <a:pt x="7" y="44"/>
                    <a:pt x="16" y="49"/>
                  </a:cubicBezTo>
                  <a:cubicBezTo>
                    <a:pt x="25" y="56"/>
                    <a:pt x="38" y="53"/>
                    <a:pt x="47" y="45"/>
                  </a:cubicBezTo>
                  <a:cubicBezTo>
                    <a:pt x="49" y="47"/>
                    <a:pt x="50" y="50"/>
                    <a:pt x="50" y="52"/>
                  </a:cubicBezTo>
                  <a:cubicBezTo>
                    <a:pt x="51" y="54"/>
                    <a:pt x="51" y="55"/>
                    <a:pt x="51" y="57"/>
                  </a:cubicBezTo>
                  <a:cubicBezTo>
                    <a:pt x="51" y="58"/>
                    <a:pt x="51" y="59"/>
                    <a:pt x="51" y="59"/>
                  </a:cubicBezTo>
                  <a:cubicBezTo>
                    <a:pt x="51" y="59"/>
                    <a:pt x="51" y="59"/>
                    <a:pt x="51" y="59"/>
                  </a:cubicBezTo>
                  <a:cubicBezTo>
                    <a:pt x="51" y="60"/>
                    <a:pt x="51" y="60"/>
                    <a:pt x="51" y="60"/>
                  </a:cubicBezTo>
                  <a:cubicBezTo>
                    <a:pt x="50" y="60"/>
                    <a:pt x="50" y="60"/>
                    <a:pt x="50" y="60"/>
                  </a:cubicBezTo>
                  <a:cubicBezTo>
                    <a:pt x="50" y="60"/>
                    <a:pt x="50" y="60"/>
                    <a:pt x="50" y="60"/>
                  </a:cubicBezTo>
                  <a:cubicBezTo>
                    <a:pt x="48" y="61"/>
                    <a:pt x="48" y="61"/>
                    <a:pt x="48" y="61"/>
                  </a:cubicBezTo>
                  <a:cubicBezTo>
                    <a:pt x="48" y="61"/>
                    <a:pt x="48" y="61"/>
                    <a:pt x="48" y="61"/>
                  </a:cubicBezTo>
                  <a:cubicBezTo>
                    <a:pt x="48" y="61"/>
                    <a:pt x="48" y="61"/>
                    <a:pt x="48" y="61"/>
                  </a:cubicBezTo>
                  <a:cubicBezTo>
                    <a:pt x="48" y="61"/>
                    <a:pt x="48" y="62"/>
                    <a:pt x="48" y="61"/>
                  </a:cubicBezTo>
                  <a:cubicBezTo>
                    <a:pt x="47" y="62"/>
                    <a:pt x="46" y="62"/>
                    <a:pt x="45" y="62"/>
                  </a:cubicBezTo>
                  <a:cubicBezTo>
                    <a:pt x="45" y="63"/>
                    <a:pt x="45" y="63"/>
                    <a:pt x="45" y="63"/>
                  </a:cubicBezTo>
                  <a:cubicBezTo>
                    <a:pt x="45" y="63"/>
                    <a:pt x="45" y="63"/>
                    <a:pt x="45" y="63"/>
                  </a:cubicBezTo>
                  <a:cubicBezTo>
                    <a:pt x="45" y="63"/>
                    <a:pt x="45" y="63"/>
                    <a:pt x="45" y="63"/>
                  </a:cubicBezTo>
                  <a:cubicBezTo>
                    <a:pt x="45" y="62"/>
                    <a:pt x="45" y="62"/>
                    <a:pt x="45" y="62"/>
                  </a:cubicBezTo>
                  <a:cubicBezTo>
                    <a:pt x="45" y="62"/>
                    <a:pt x="45" y="62"/>
                    <a:pt x="45" y="62"/>
                  </a:cubicBezTo>
                  <a:cubicBezTo>
                    <a:pt x="45" y="61"/>
                    <a:pt x="45" y="61"/>
                    <a:pt x="45" y="61"/>
                  </a:cubicBezTo>
                  <a:cubicBezTo>
                    <a:pt x="44" y="61"/>
                    <a:pt x="44" y="61"/>
                    <a:pt x="44" y="61"/>
                  </a:cubicBezTo>
                  <a:cubicBezTo>
                    <a:pt x="44" y="61"/>
                    <a:pt x="44" y="62"/>
                    <a:pt x="44" y="62"/>
                  </a:cubicBezTo>
                  <a:cubicBezTo>
                    <a:pt x="43" y="62"/>
                    <a:pt x="43" y="63"/>
                    <a:pt x="43" y="63"/>
                  </a:cubicBezTo>
                  <a:cubicBezTo>
                    <a:pt x="43" y="63"/>
                    <a:pt x="43" y="63"/>
                    <a:pt x="43" y="63"/>
                  </a:cubicBezTo>
                  <a:cubicBezTo>
                    <a:pt x="43" y="63"/>
                    <a:pt x="43" y="63"/>
                    <a:pt x="43" y="63"/>
                  </a:cubicBezTo>
                  <a:cubicBezTo>
                    <a:pt x="45" y="62"/>
                    <a:pt x="45" y="62"/>
                    <a:pt x="45" y="62"/>
                  </a:cubicBezTo>
                  <a:cubicBezTo>
                    <a:pt x="46" y="62"/>
                    <a:pt x="46" y="62"/>
                    <a:pt x="47" y="62"/>
                  </a:cubicBezTo>
                  <a:cubicBezTo>
                    <a:pt x="47" y="62"/>
                    <a:pt x="47" y="62"/>
                    <a:pt x="48" y="62"/>
                  </a:cubicBezTo>
                  <a:cubicBezTo>
                    <a:pt x="48" y="61"/>
                    <a:pt x="48" y="62"/>
                    <a:pt x="48" y="61"/>
                  </a:cubicBezTo>
                  <a:cubicBezTo>
                    <a:pt x="48" y="61"/>
                    <a:pt x="48" y="61"/>
                    <a:pt x="48" y="61"/>
                  </a:cubicBezTo>
                  <a:cubicBezTo>
                    <a:pt x="48" y="61"/>
                    <a:pt x="49" y="61"/>
                    <a:pt x="49" y="61"/>
                  </a:cubicBezTo>
                  <a:cubicBezTo>
                    <a:pt x="49" y="60"/>
                    <a:pt x="50" y="60"/>
                    <a:pt x="50" y="60"/>
                  </a:cubicBezTo>
                  <a:cubicBezTo>
                    <a:pt x="52" y="59"/>
                    <a:pt x="52" y="59"/>
                    <a:pt x="52" y="59"/>
                  </a:cubicBezTo>
                  <a:cubicBezTo>
                    <a:pt x="52" y="59"/>
                    <a:pt x="52" y="59"/>
                    <a:pt x="52" y="59"/>
                  </a:cubicBezTo>
                  <a:cubicBezTo>
                    <a:pt x="52" y="59"/>
                    <a:pt x="52" y="59"/>
                    <a:pt x="52" y="58"/>
                  </a:cubicBezTo>
                  <a:cubicBezTo>
                    <a:pt x="52" y="57"/>
                    <a:pt x="52" y="55"/>
                    <a:pt x="52" y="54"/>
                  </a:cubicBezTo>
                  <a:cubicBezTo>
                    <a:pt x="51" y="50"/>
                    <a:pt x="50" y="47"/>
                    <a:pt x="48" y="45"/>
                  </a:cubicBezTo>
                  <a:cubicBezTo>
                    <a:pt x="54" y="40"/>
                    <a:pt x="58" y="33"/>
                    <a:pt x="56" y="25"/>
                  </a:cubicBezTo>
                  <a:cubicBezTo>
                    <a:pt x="55" y="19"/>
                    <a:pt x="51" y="12"/>
                    <a:pt x="46" y="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688"/>
            <p:cNvSpPr>
              <a:spLocks/>
            </p:cNvSpPr>
            <p:nvPr/>
          </p:nvSpPr>
          <p:spPr bwMode="auto">
            <a:xfrm>
              <a:off x="5775289" y="2895615"/>
              <a:ext cx="244476" cy="165101"/>
            </a:xfrm>
            <a:custGeom>
              <a:avLst/>
              <a:gdLst>
                <a:gd name="T0" fmla="*/ 37 w 65"/>
                <a:gd name="T1" fmla="*/ 1 h 44"/>
                <a:gd name="T2" fmla="*/ 25 w 65"/>
                <a:gd name="T3" fmla="*/ 3 h 44"/>
                <a:gd name="T4" fmla="*/ 13 w 65"/>
                <a:gd name="T5" fmla="*/ 6 h 44"/>
                <a:gd name="T6" fmla="*/ 5 w 65"/>
                <a:gd name="T7" fmla="*/ 6 h 44"/>
                <a:gd name="T8" fmla="*/ 0 w 65"/>
                <a:gd name="T9" fmla="*/ 4 h 44"/>
                <a:gd name="T10" fmla="*/ 4 w 65"/>
                <a:gd name="T11" fmla="*/ 16 h 44"/>
                <a:gd name="T12" fmla="*/ 9 w 65"/>
                <a:gd name="T13" fmla="*/ 28 h 44"/>
                <a:gd name="T14" fmla="*/ 21 w 65"/>
                <a:gd name="T15" fmla="*/ 39 h 44"/>
                <a:gd name="T16" fmla="*/ 35 w 65"/>
                <a:gd name="T17" fmla="*/ 44 h 44"/>
                <a:gd name="T18" fmla="*/ 54 w 65"/>
                <a:gd name="T19" fmla="*/ 24 h 44"/>
                <a:gd name="T20" fmla="*/ 59 w 65"/>
                <a:gd name="T21" fmla="*/ 26 h 44"/>
                <a:gd name="T22" fmla="*/ 62 w 65"/>
                <a:gd name="T23" fmla="*/ 29 h 44"/>
                <a:gd name="T24" fmla="*/ 64 w 65"/>
                <a:gd name="T25" fmla="*/ 31 h 44"/>
                <a:gd name="T26" fmla="*/ 64 w 65"/>
                <a:gd name="T27" fmla="*/ 32 h 44"/>
                <a:gd name="T28" fmla="*/ 65 w 65"/>
                <a:gd name="T29" fmla="*/ 32 h 44"/>
                <a:gd name="T30" fmla="*/ 64 w 65"/>
                <a:gd name="T31" fmla="*/ 33 h 44"/>
                <a:gd name="T32" fmla="*/ 64 w 65"/>
                <a:gd name="T33" fmla="*/ 32 h 44"/>
                <a:gd name="T34" fmla="*/ 65 w 65"/>
                <a:gd name="T35" fmla="*/ 31 h 44"/>
                <a:gd name="T36" fmla="*/ 65 w 65"/>
                <a:gd name="T37" fmla="*/ 31 h 44"/>
                <a:gd name="T38" fmla="*/ 65 w 65"/>
                <a:gd name="T39" fmla="*/ 31 h 44"/>
                <a:gd name="T40" fmla="*/ 64 w 65"/>
                <a:gd name="T41" fmla="*/ 29 h 44"/>
                <a:gd name="T42" fmla="*/ 61 w 65"/>
                <a:gd name="T43" fmla="*/ 27 h 44"/>
                <a:gd name="T44" fmla="*/ 54 w 65"/>
                <a:gd name="T45" fmla="*/ 23 h 44"/>
                <a:gd name="T46" fmla="*/ 49 w 65"/>
                <a:gd name="T47" fmla="*/ 6 h 44"/>
                <a:gd name="T48" fmla="*/ 37 w 65"/>
                <a:gd name="T4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4">
                  <a:moveTo>
                    <a:pt x="37" y="1"/>
                  </a:moveTo>
                  <a:cubicBezTo>
                    <a:pt x="33" y="0"/>
                    <a:pt x="29" y="2"/>
                    <a:pt x="25" y="3"/>
                  </a:cubicBezTo>
                  <a:cubicBezTo>
                    <a:pt x="21" y="4"/>
                    <a:pt x="18" y="5"/>
                    <a:pt x="13" y="6"/>
                  </a:cubicBezTo>
                  <a:cubicBezTo>
                    <a:pt x="12" y="7"/>
                    <a:pt x="8" y="7"/>
                    <a:pt x="5" y="6"/>
                  </a:cubicBezTo>
                  <a:cubicBezTo>
                    <a:pt x="2" y="5"/>
                    <a:pt x="0" y="4"/>
                    <a:pt x="0" y="4"/>
                  </a:cubicBezTo>
                  <a:cubicBezTo>
                    <a:pt x="1" y="8"/>
                    <a:pt x="3" y="12"/>
                    <a:pt x="4" y="16"/>
                  </a:cubicBezTo>
                  <a:cubicBezTo>
                    <a:pt x="6" y="21"/>
                    <a:pt x="7" y="25"/>
                    <a:pt x="9" y="28"/>
                  </a:cubicBezTo>
                  <a:cubicBezTo>
                    <a:pt x="12" y="32"/>
                    <a:pt x="16" y="36"/>
                    <a:pt x="21" y="39"/>
                  </a:cubicBezTo>
                  <a:cubicBezTo>
                    <a:pt x="25" y="42"/>
                    <a:pt x="30" y="44"/>
                    <a:pt x="35" y="44"/>
                  </a:cubicBezTo>
                  <a:cubicBezTo>
                    <a:pt x="45" y="43"/>
                    <a:pt x="52" y="34"/>
                    <a:pt x="54" y="24"/>
                  </a:cubicBezTo>
                  <a:cubicBezTo>
                    <a:pt x="56" y="24"/>
                    <a:pt x="57" y="25"/>
                    <a:pt x="59" y="26"/>
                  </a:cubicBezTo>
                  <a:cubicBezTo>
                    <a:pt x="60" y="27"/>
                    <a:pt x="61" y="28"/>
                    <a:pt x="62" y="29"/>
                  </a:cubicBezTo>
                  <a:cubicBezTo>
                    <a:pt x="63" y="30"/>
                    <a:pt x="63" y="30"/>
                    <a:pt x="64" y="31"/>
                  </a:cubicBezTo>
                  <a:cubicBezTo>
                    <a:pt x="64" y="31"/>
                    <a:pt x="64" y="31"/>
                    <a:pt x="64" y="32"/>
                  </a:cubicBezTo>
                  <a:cubicBezTo>
                    <a:pt x="65" y="32"/>
                    <a:pt x="65" y="32"/>
                    <a:pt x="65" y="32"/>
                  </a:cubicBezTo>
                  <a:cubicBezTo>
                    <a:pt x="65" y="32"/>
                    <a:pt x="64" y="33"/>
                    <a:pt x="64" y="33"/>
                  </a:cubicBezTo>
                  <a:cubicBezTo>
                    <a:pt x="64" y="32"/>
                    <a:pt x="64" y="32"/>
                    <a:pt x="64" y="32"/>
                  </a:cubicBezTo>
                  <a:cubicBezTo>
                    <a:pt x="64" y="32"/>
                    <a:pt x="64" y="31"/>
                    <a:pt x="65" y="31"/>
                  </a:cubicBezTo>
                  <a:cubicBezTo>
                    <a:pt x="65" y="31"/>
                    <a:pt x="65" y="31"/>
                    <a:pt x="65" y="31"/>
                  </a:cubicBezTo>
                  <a:cubicBezTo>
                    <a:pt x="65" y="31"/>
                    <a:pt x="65" y="31"/>
                    <a:pt x="65" y="31"/>
                  </a:cubicBezTo>
                  <a:cubicBezTo>
                    <a:pt x="65" y="30"/>
                    <a:pt x="65" y="30"/>
                    <a:pt x="64" y="29"/>
                  </a:cubicBezTo>
                  <a:cubicBezTo>
                    <a:pt x="63" y="28"/>
                    <a:pt x="62" y="28"/>
                    <a:pt x="61" y="27"/>
                  </a:cubicBezTo>
                  <a:cubicBezTo>
                    <a:pt x="58" y="25"/>
                    <a:pt x="56" y="24"/>
                    <a:pt x="54" y="23"/>
                  </a:cubicBezTo>
                  <a:cubicBezTo>
                    <a:pt x="55" y="17"/>
                    <a:pt x="53" y="10"/>
                    <a:pt x="49" y="6"/>
                  </a:cubicBezTo>
                  <a:cubicBezTo>
                    <a:pt x="46" y="4"/>
                    <a:pt x="41" y="1"/>
                    <a:pt x="37"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689"/>
            <p:cNvSpPr>
              <a:spLocks/>
            </p:cNvSpPr>
            <p:nvPr/>
          </p:nvSpPr>
          <p:spPr bwMode="auto">
            <a:xfrm>
              <a:off x="5918165" y="2324111"/>
              <a:ext cx="396877" cy="638179"/>
            </a:xfrm>
            <a:custGeom>
              <a:avLst/>
              <a:gdLst>
                <a:gd name="T0" fmla="*/ 106 w 106"/>
                <a:gd name="T1" fmla="*/ 84 h 170"/>
                <a:gd name="T2" fmla="*/ 94 w 106"/>
                <a:gd name="T3" fmla="*/ 56 h 170"/>
                <a:gd name="T4" fmla="*/ 78 w 106"/>
                <a:gd name="T5" fmla="*/ 30 h 170"/>
                <a:gd name="T6" fmla="*/ 70 w 106"/>
                <a:gd name="T7" fmla="*/ 13 h 170"/>
                <a:gd name="T8" fmla="*/ 66 w 106"/>
                <a:gd name="T9" fmla="*/ 0 h 170"/>
                <a:gd name="T10" fmla="*/ 47 w 106"/>
                <a:gd name="T11" fmla="*/ 17 h 170"/>
                <a:gd name="T12" fmla="*/ 26 w 106"/>
                <a:gd name="T13" fmla="*/ 34 h 170"/>
                <a:gd name="T14" fmla="*/ 5 w 106"/>
                <a:gd name="T15" fmla="*/ 69 h 170"/>
                <a:gd name="T16" fmla="*/ 4 w 106"/>
                <a:gd name="T17" fmla="*/ 108 h 170"/>
                <a:gd name="T18" fmla="*/ 8 w 106"/>
                <a:gd name="T19" fmla="*/ 117 h 170"/>
                <a:gd name="T20" fmla="*/ 11 w 106"/>
                <a:gd name="T21" fmla="*/ 121 h 170"/>
                <a:gd name="T22" fmla="*/ 12 w 106"/>
                <a:gd name="T23" fmla="*/ 121 h 170"/>
                <a:gd name="T24" fmla="*/ 12 w 106"/>
                <a:gd name="T25" fmla="*/ 122 h 170"/>
                <a:gd name="T26" fmla="*/ 13 w 106"/>
                <a:gd name="T27" fmla="*/ 123 h 170"/>
                <a:gd name="T28" fmla="*/ 14 w 106"/>
                <a:gd name="T29" fmla="*/ 125 h 170"/>
                <a:gd name="T30" fmla="*/ 22 w 106"/>
                <a:gd name="T31" fmla="*/ 130 h 170"/>
                <a:gd name="T32" fmla="*/ 30 w 106"/>
                <a:gd name="T33" fmla="*/ 134 h 170"/>
                <a:gd name="T34" fmla="*/ 66 w 106"/>
                <a:gd name="T35" fmla="*/ 135 h 170"/>
                <a:gd name="T36" fmla="*/ 64 w 106"/>
                <a:gd name="T37" fmla="*/ 152 h 170"/>
                <a:gd name="T38" fmla="*/ 46 w 106"/>
                <a:gd name="T39" fmla="*/ 168 h 170"/>
                <a:gd name="T40" fmla="*/ 47 w 106"/>
                <a:gd name="T41" fmla="*/ 169 h 170"/>
                <a:gd name="T42" fmla="*/ 47 w 106"/>
                <a:gd name="T43" fmla="*/ 170 h 170"/>
                <a:gd name="T44" fmla="*/ 51 w 106"/>
                <a:gd name="T45" fmla="*/ 169 h 170"/>
                <a:gd name="T46" fmla="*/ 56 w 106"/>
                <a:gd name="T47" fmla="*/ 167 h 170"/>
                <a:gd name="T48" fmla="*/ 63 w 106"/>
                <a:gd name="T49" fmla="*/ 157 h 170"/>
                <a:gd name="T50" fmla="*/ 67 w 106"/>
                <a:gd name="T51" fmla="*/ 145 h 170"/>
                <a:gd name="T52" fmla="*/ 67 w 106"/>
                <a:gd name="T53" fmla="*/ 134 h 170"/>
                <a:gd name="T54" fmla="*/ 78 w 106"/>
                <a:gd name="T55" fmla="*/ 130 h 170"/>
                <a:gd name="T56" fmla="*/ 88 w 106"/>
                <a:gd name="T57" fmla="*/ 125 h 170"/>
                <a:gd name="T58" fmla="*/ 90 w 106"/>
                <a:gd name="T59" fmla="*/ 123 h 170"/>
                <a:gd name="T60" fmla="*/ 91 w 106"/>
                <a:gd name="T61" fmla="*/ 123 h 170"/>
                <a:gd name="T62" fmla="*/ 92 w 106"/>
                <a:gd name="T63" fmla="*/ 122 h 170"/>
                <a:gd name="T64" fmla="*/ 96 w 106"/>
                <a:gd name="T65" fmla="*/ 119 h 170"/>
                <a:gd name="T66" fmla="*/ 101 w 106"/>
                <a:gd name="T67" fmla="*/ 111 h 170"/>
                <a:gd name="T68" fmla="*/ 105 w 106"/>
                <a:gd name="T69" fmla="*/ 97 h 170"/>
                <a:gd name="T70" fmla="*/ 106 w 106"/>
                <a:gd name="T71" fmla="*/ 8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70">
                  <a:moveTo>
                    <a:pt x="106" y="84"/>
                  </a:moveTo>
                  <a:cubicBezTo>
                    <a:pt x="105" y="74"/>
                    <a:pt x="99" y="66"/>
                    <a:pt x="94" y="56"/>
                  </a:cubicBezTo>
                  <a:cubicBezTo>
                    <a:pt x="89" y="47"/>
                    <a:pt x="84" y="39"/>
                    <a:pt x="78" y="30"/>
                  </a:cubicBezTo>
                  <a:cubicBezTo>
                    <a:pt x="76" y="27"/>
                    <a:pt x="73" y="19"/>
                    <a:pt x="70" y="13"/>
                  </a:cubicBezTo>
                  <a:cubicBezTo>
                    <a:pt x="68" y="6"/>
                    <a:pt x="66" y="0"/>
                    <a:pt x="66" y="0"/>
                  </a:cubicBezTo>
                  <a:cubicBezTo>
                    <a:pt x="62" y="7"/>
                    <a:pt x="55" y="12"/>
                    <a:pt x="47" y="17"/>
                  </a:cubicBezTo>
                  <a:cubicBezTo>
                    <a:pt x="40" y="22"/>
                    <a:pt x="32" y="27"/>
                    <a:pt x="26" y="34"/>
                  </a:cubicBezTo>
                  <a:cubicBezTo>
                    <a:pt x="17" y="43"/>
                    <a:pt x="9" y="55"/>
                    <a:pt x="5" y="69"/>
                  </a:cubicBezTo>
                  <a:cubicBezTo>
                    <a:pt x="1" y="82"/>
                    <a:pt x="0" y="97"/>
                    <a:pt x="4" y="108"/>
                  </a:cubicBezTo>
                  <a:cubicBezTo>
                    <a:pt x="5" y="112"/>
                    <a:pt x="7" y="114"/>
                    <a:pt x="8" y="117"/>
                  </a:cubicBezTo>
                  <a:cubicBezTo>
                    <a:pt x="9" y="118"/>
                    <a:pt x="10" y="119"/>
                    <a:pt x="11" y="121"/>
                  </a:cubicBezTo>
                  <a:cubicBezTo>
                    <a:pt x="12" y="121"/>
                    <a:pt x="12" y="121"/>
                    <a:pt x="12" y="121"/>
                  </a:cubicBezTo>
                  <a:cubicBezTo>
                    <a:pt x="12" y="121"/>
                    <a:pt x="12" y="121"/>
                    <a:pt x="12" y="122"/>
                  </a:cubicBezTo>
                  <a:cubicBezTo>
                    <a:pt x="12" y="122"/>
                    <a:pt x="12" y="122"/>
                    <a:pt x="13" y="123"/>
                  </a:cubicBezTo>
                  <a:cubicBezTo>
                    <a:pt x="13" y="124"/>
                    <a:pt x="14" y="124"/>
                    <a:pt x="14" y="125"/>
                  </a:cubicBezTo>
                  <a:cubicBezTo>
                    <a:pt x="17" y="127"/>
                    <a:pt x="19" y="129"/>
                    <a:pt x="22" y="130"/>
                  </a:cubicBezTo>
                  <a:cubicBezTo>
                    <a:pt x="24" y="132"/>
                    <a:pt x="27" y="133"/>
                    <a:pt x="30" y="134"/>
                  </a:cubicBezTo>
                  <a:cubicBezTo>
                    <a:pt x="41" y="137"/>
                    <a:pt x="54" y="138"/>
                    <a:pt x="66" y="135"/>
                  </a:cubicBezTo>
                  <a:cubicBezTo>
                    <a:pt x="66" y="140"/>
                    <a:pt x="66" y="146"/>
                    <a:pt x="64" y="152"/>
                  </a:cubicBezTo>
                  <a:cubicBezTo>
                    <a:pt x="61" y="160"/>
                    <a:pt x="55" y="166"/>
                    <a:pt x="46" y="168"/>
                  </a:cubicBezTo>
                  <a:cubicBezTo>
                    <a:pt x="46" y="168"/>
                    <a:pt x="47" y="169"/>
                    <a:pt x="47" y="169"/>
                  </a:cubicBezTo>
                  <a:cubicBezTo>
                    <a:pt x="47" y="170"/>
                    <a:pt x="47" y="170"/>
                    <a:pt x="47" y="170"/>
                  </a:cubicBezTo>
                  <a:cubicBezTo>
                    <a:pt x="49" y="170"/>
                    <a:pt x="50" y="170"/>
                    <a:pt x="51" y="169"/>
                  </a:cubicBezTo>
                  <a:cubicBezTo>
                    <a:pt x="53" y="169"/>
                    <a:pt x="54" y="168"/>
                    <a:pt x="56" y="167"/>
                  </a:cubicBezTo>
                  <a:cubicBezTo>
                    <a:pt x="58" y="164"/>
                    <a:pt x="61" y="161"/>
                    <a:pt x="63" y="157"/>
                  </a:cubicBezTo>
                  <a:cubicBezTo>
                    <a:pt x="65" y="153"/>
                    <a:pt x="66" y="149"/>
                    <a:pt x="67" y="145"/>
                  </a:cubicBezTo>
                  <a:cubicBezTo>
                    <a:pt x="68" y="141"/>
                    <a:pt x="68" y="137"/>
                    <a:pt x="67" y="134"/>
                  </a:cubicBezTo>
                  <a:cubicBezTo>
                    <a:pt x="71" y="133"/>
                    <a:pt x="75" y="132"/>
                    <a:pt x="78" y="130"/>
                  </a:cubicBezTo>
                  <a:cubicBezTo>
                    <a:pt x="82" y="128"/>
                    <a:pt x="85" y="126"/>
                    <a:pt x="88" y="125"/>
                  </a:cubicBezTo>
                  <a:cubicBezTo>
                    <a:pt x="89" y="124"/>
                    <a:pt x="89" y="124"/>
                    <a:pt x="90" y="123"/>
                  </a:cubicBezTo>
                  <a:cubicBezTo>
                    <a:pt x="90" y="123"/>
                    <a:pt x="91" y="123"/>
                    <a:pt x="91" y="123"/>
                  </a:cubicBezTo>
                  <a:cubicBezTo>
                    <a:pt x="91" y="123"/>
                    <a:pt x="92" y="123"/>
                    <a:pt x="92" y="122"/>
                  </a:cubicBezTo>
                  <a:cubicBezTo>
                    <a:pt x="93" y="121"/>
                    <a:pt x="95" y="120"/>
                    <a:pt x="96" y="119"/>
                  </a:cubicBezTo>
                  <a:cubicBezTo>
                    <a:pt x="98" y="116"/>
                    <a:pt x="100" y="114"/>
                    <a:pt x="101" y="111"/>
                  </a:cubicBezTo>
                  <a:cubicBezTo>
                    <a:pt x="103" y="107"/>
                    <a:pt x="105" y="102"/>
                    <a:pt x="105" y="97"/>
                  </a:cubicBezTo>
                  <a:cubicBezTo>
                    <a:pt x="106" y="93"/>
                    <a:pt x="106" y="88"/>
                    <a:pt x="106" y="8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690"/>
            <p:cNvSpPr>
              <a:spLocks/>
            </p:cNvSpPr>
            <p:nvPr/>
          </p:nvSpPr>
          <p:spPr bwMode="auto">
            <a:xfrm>
              <a:off x="5580025" y="2749564"/>
              <a:ext cx="382590" cy="242889"/>
            </a:xfrm>
            <a:custGeom>
              <a:avLst/>
              <a:gdLst>
                <a:gd name="T0" fmla="*/ 49 w 102"/>
                <a:gd name="T1" fmla="*/ 0 h 65"/>
                <a:gd name="T2" fmla="*/ 43 w 102"/>
                <a:gd name="T3" fmla="*/ 3 h 65"/>
                <a:gd name="T4" fmla="*/ 36 w 102"/>
                <a:gd name="T5" fmla="*/ 8 h 65"/>
                <a:gd name="T6" fmla="*/ 19 w 102"/>
                <a:gd name="T7" fmla="*/ 12 h 65"/>
                <a:gd name="T8" fmla="*/ 8 w 102"/>
                <a:gd name="T9" fmla="*/ 10 h 65"/>
                <a:gd name="T10" fmla="*/ 0 w 102"/>
                <a:gd name="T11" fmla="*/ 6 h 65"/>
                <a:gd name="T12" fmla="*/ 4 w 102"/>
                <a:gd name="T13" fmla="*/ 26 h 65"/>
                <a:gd name="T14" fmla="*/ 14 w 102"/>
                <a:gd name="T15" fmla="*/ 45 h 65"/>
                <a:gd name="T16" fmla="*/ 38 w 102"/>
                <a:gd name="T17" fmla="*/ 62 h 65"/>
                <a:gd name="T18" fmla="*/ 61 w 102"/>
                <a:gd name="T19" fmla="*/ 63 h 65"/>
                <a:gd name="T20" fmla="*/ 76 w 102"/>
                <a:gd name="T21" fmla="*/ 49 h 65"/>
                <a:gd name="T22" fmla="*/ 81 w 102"/>
                <a:gd name="T23" fmla="*/ 27 h 65"/>
                <a:gd name="T24" fmla="*/ 90 w 102"/>
                <a:gd name="T25" fmla="*/ 30 h 65"/>
                <a:gd name="T26" fmla="*/ 100 w 102"/>
                <a:gd name="T27" fmla="*/ 40 h 65"/>
                <a:gd name="T28" fmla="*/ 102 w 102"/>
                <a:gd name="T29" fmla="*/ 39 h 65"/>
                <a:gd name="T30" fmla="*/ 93 w 102"/>
                <a:gd name="T31" fmla="*/ 31 h 65"/>
                <a:gd name="T32" fmla="*/ 81 w 102"/>
                <a:gd name="T33" fmla="*/ 26 h 65"/>
                <a:gd name="T34" fmla="*/ 77 w 102"/>
                <a:gd name="T35" fmla="*/ 13 h 65"/>
                <a:gd name="T36" fmla="*/ 66 w 102"/>
                <a:gd name="T37" fmla="*/ 3 h 65"/>
                <a:gd name="T38" fmla="*/ 57 w 102"/>
                <a:gd name="T39" fmla="*/ 0 h 65"/>
                <a:gd name="T40" fmla="*/ 49 w 102"/>
                <a:gd name="T4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65">
                  <a:moveTo>
                    <a:pt x="49" y="0"/>
                  </a:moveTo>
                  <a:cubicBezTo>
                    <a:pt x="47" y="1"/>
                    <a:pt x="45" y="2"/>
                    <a:pt x="43" y="3"/>
                  </a:cubicBezTo>
                  <a:cubicBezTo>
                    <a:pt x="41" y="5"/>
                    <a:pt x="39" y="7"/>
                    <a:pt x="36" y="8"/>
                  </a:cubicBezTo>
                  <a:cubicBezTo>
                    <a:pt x="31" y="10"/>
                    <a:pt x="26" y="11"/>
                    <a:pt x="19" y="12"/>
                  </a:cubicBezTo>
                  <a:cubicBezTo>
                    <a:pt x="17" y="12"/>
                    <a:pt x="12" y="11"/>
                    <a:pt x="8" y="10"/>
                  </a:cubicBezTo>
                  <a:cubicBezTo>
                    <a:pt x="3" y="8"/>
                    <a:pt x="0" y="6"/>
                    <a:pt x="0" y="6"/>
                  </a:cubicBezTo>
                  <a:cubicBezTo>
                    <a:pt x="1" y="12"/>
                    <a:pt x="2" y="19"/>
                    <a:pt x="4" y="26"/>
                  </a:cubicBezTo>
                  <a:cubicBezTo>
                    <a:pt x="6" y="33"/>
                    <a:pt x="9" y="40"/>
                    <a:pt x="14" y="45"/>
                  </a:cubicBezTo>
                  <a:cubicBezTo>
                    <a:pt x="21" y="54"/>
                    <a:pt x="30" y="59"/>
                    <a:pt x="38" y="62"/>
                  </a:cubicBezTo>
                  <a:cubicBezTo>
                    <a:pt x="47" y="64"/>
                    <a:pt x="55" y="65"/>
                    <a:pt x="61" y="63"/>
                  </a:cubicBezTo>
                  <a:cubicBezTo>
                    <a:pt x="68" y="60"/>
                    <a:pt x="72" y="55"/>
                    <a:pt x="76" y="49"/>
                  </a:cubicBezTo>
                  <a:cubicBezTo>
                    <a:pt x="79" y="42"/>
                    <a:pt x="81" y="35"/>
                    <a:pt x="81" y="27"/>
                  </a:cubicBezTo>
                  <a:cubicBezTo>
                    <a:pt x="84" y="28"/>
                    <a:pt x="88" y="29"/>
                    <a:pt x="90" y="30"/>
                  </a:cubicBezTo>
                  <a:cubicBezTo>
                    <a:pt x="95" y="32"/>
                    <a:pt x="98" y="36"/>
                    <a:pt x="100" y="40"/>
                  </a:cubicBezTo>
                  <a:cubicBezTo>
                    <a:pt x="100" y="40"/>
                    <a:pt x="101" y="39"/>
                    <a:pt x="102" y="39"/>
                  </a:cubicBezTo>
                  <a:cubicBezTo>
                    <a:pt x="101" y="37"/>
                    <a:pt x="97" y="33"/>
                    <a:pt x="93" y="31"/>
                  </a:cubicBezTo>
                  <a:cubicBezTo>
                    <a:pt x="89" y="28"/>
                    <a:pt x="84" y="26"/>
                    <a:pt x="81" y="26"/>
                  </a:cubicBezTo>
                  <a:cubicBezTo>
                    <a:pt x="81" y="21"/>
                    <a:pt x="79" y="17"/>
                    <a:pt x="77" y="13"/>
                  </a:cubicBezTo>
                  <a:cubicBezTo>
                    <a:pt x="74" y="9"/>
                    <a:pt x="70" y="5"/>
                    <a:pt x="66" y="3"/>
                  </a:cubicBezTo>
                  <a:cubicBezTo>
                    <a:pt x="63" y="2"/>
                    <a:pt x="60" y="1"/>
                    <a:pt x="57" y="0"/>
                  </a:cubicBezTo>
                  <a:cubicBezTo>
                    <a:pt x="54" y="0"/>
                    <a:pt x="51" y="0"/>
                    <a:pt x="49"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691"/>
            <p:cNvSpPr>
              <a:spLocks/>
            </p:cNvSpPr>
            <p:nvPr/>
          </p:nvSpPr>
          <p:spPr bwMode="auto">
            <a:xfrm>
              <a:off x="5091072" y="3921147"/>
              <a:ext cx="150813" cy="96838"/>
            </a:xfrm>
            <a:custGeom>
              <a:avLst/>
              <a:gdLst>
                <a:gd name="T0" fmla="*/ 22 w 40"/>
                <a:gd name="T1" fmla="*/ 0 h 26"/>
                <a:gd name="T2" fmla="*/ 15 w 40"/>
                <a:gd name="T3" fmla="*/ 2 h 26"/>
                <a:gd name="T4" fmla="*/ 8 w 40"/>
                <a:gd name="T5" fmla="*/ 4 h 26"/>
                <a:gd name="T6" fmla="*/ 3 w 40"/>
                <a:gd name="T7" fmla="*/ 4 h 26"/>
                <a:gd name="T8" fmla="*/ 0 w 40"/>
                <a:gd name="T9" fmla="*/ 4 h 26"/>
                <a:gd name="T10" fmla="*/ 3 w 40"/>
                <a:gd name="T11" fmla="*/ 10 h 26"/>
                <a:gd name="T12" fmla="*/ 6 w 40"/>
                <a:gd name="T13" fmla="*/ 17 h 26"/>
                <a:gd name="T14" fmla="*/ 13 w 40"/>
                <a:gd name="T15" fmla="*/ 23 h 26"/>
                <a:gd name="T16" fmla="*/ 23 w 40"/>
                <a:gd name="T17" fmla="*/ 25 h 26"/>
                <a:gd name="T18" fmla="*/ 30 w 40"/>
                <a:gd name="T19" fmla="*/ 21 h 26"/>
                <a:gd name="T20" fmla="*/ 32 w 40"/>
                <a:gd name="T21" fmla="*/ 12 h 26"/>
                <a:gd name="T22" fmla="*/ 35 w 40"/>
                <a:gd name="T23" fmla="*/ 13 h 26"/>
                <a:gd name="T24" fmla="*/ 40 w 40"/>
                <a:gd name="T25" fmla="*/ 15 h 26"/>
                <a:gd name="T26" fmla="*/ 40 w 40"/>
                <a:gd name="T27" fmla="*/ 15 h 26"/>
                <a:gd name="T28" fmla="*/ 32 w 40"/>
                <a:gd name="T29" fmla="*/ 12 h 26"/>
                <a:gd name="T30" fmla="*/ 28 w 40"/>
                <a:gd name="T31" fmla="*/ 2 h 26"/>
                <a:gd name="T32" fmla="*/ 22 w 40"/>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6">
                  <a:moveTo>
                    <a:pt x="22" y="0"/>
                  </a:moveTo>
                  <a:cubicBezTo>
                    <a:pt x="20" y="0"/>
                    <a:pt x="17" y="1"/>
                    <a:pt x="15" y="2"/>
                  </a:cubicBezTo>
                  <a:cubicBezTo>
                    <a:pt x="13" y="2"/>
                    <a:pt x="10" y="3"/>
                    <a:pt x="8" y="4"/>
                  </a:cubicBezTo>
                  <a:cubicBezTo>
                    <a:pt x="7" y="4"/>
                    <a:pt x="5" y="4"/>
                    <a:pt x="3" y="4"/>
                  </a:cubicBezTo>
                  <a:cubicBezTo>
                    <a:pt x="1" y="4"/>
                    <a:pt x="0" y="4"/>
                    <a:pt x="0" y="4"/>
                  </a:cubicBezTo>
                  <a:cubicBezTo>
                    <a:pt x="1" y="5"/>
                    <a:pt x="2" y="8"/>
                    <a:pt x="3" y="10"/>
                  </a:cubicBezTo>
                  <a:cubicBezTo>
                    <a:pt x="4" y="12"/>
                    <a:pt x="4" y="15"/>
                    <a:pt x="6" y="17"/>
                  </a:cubicBezTo>
                  <a:cubicBezTo>
                    <a:pt x="8" y="19"/>
                    <a:pt x="10" y="22"/>
                    <a:pt x="13" y="23"/>
                  </a:cubicBezTo>
                  <a:cubicBezTo>
                    <a:pt x="16" y="25"/>
                    <a:pt x="20" y="26"/>
                    <a:pt x="23" y="25"/>
                  </a:cubicBezTo>
                  <a:cubicBezTo>
                    <a:pt x="26" y="25"/>
                    <a:pt x="29" y="23"/>
                    <a:pt x="30" y="21"/>
                  </a:cubicBezTo>
                  <a:cubicBezTo>
                    <a:pt x="32" y="18"/>
                    <a:pt x="32" y="15"/>
                    <a:pt x="32" y="12"/>
                  </a:cubicBezTo>
                  <a:cubicBezTo>
                    <a:pt x="33" y="12"/>
                    <a:pt x="34" y="12"/>
                    <a:pt x="35" y="13"/>
                  </a:cubicBezTo>
                  <a:cubicBezTo>
                    <a:pt x="37" y="13"/>
                    <a:pt x="38" y="14"/>
                    <a:pt x="40" y="15"/>
                  </a:cubicBezTo>
                  <a:cubicBezTo>
                    <a:pt x="40" y="15"/>
                    <a:pt x="40" y="15"/>
                    <a:pt x="40" y="15"/>
                  </a:cubicBezTo>
                  <a:cubicBezTo>
                    <a:pt x="39" y="14"/>
                    <a:pt x="34" y="12"/>
                    <a:pt x="32" y="12"/>
                  </a:cubicBezTo>
                  <a:cubicBezTo>
                    <a:pt x="32" y="8"/>
                    <a:pt x="30" y="4"/>
                    <a:pt x="28" y="2"/>
                  </a:cubicBezTo>
                  <a:cubicBezTo>
                    <a:pt x="26" y="1"/>
                    <a:pt x="24" y="0"/>
                    <a:pt x="22"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692"/>
            <p:cNvSpPr>
              <a:spLocks/>
            </p:cNvSpPr>
            <p:nvPr/>
          </p:nvSpPr>
          <p:spPr bwMode="auto">
            <a:xfrm>
              <a:off x="5076785" y="3478231"/>
              <a:ext cx="206376" cy="220664"/>
            </a:xfrm>
            <a:custGeom>
              <a:avLst/>
              <a:gdLst>
                <a:gd name="T0" fmla="*/ 44 w 55"/>
                <a:gd name="T1" fmla="*/ 10 h 59"/>
                <a:gd name="T2" fmla="*/ 29 w 55"/>
                <a:gd name="T3" fmla="*/ 5 h 59"/>
                <a:gd name="T4" fmla="*/ 15 w 55"/>
                <a:gd name="T5" fmla="*/ 4 h 59"/>
                <a:gd name="T6" fmla="*/ 6 w 55"/>
                <a:gd name="T7" fmla="*/ 2 h 59"/>
                <a:gd name="T8" fmla="*/ 0 w 55"/>
                <a:gd name="T9" fmla="*/ 0 h 59"/>
                <a:gd name="T10" fmla="*/ 2 w 55"/>
                <a:gd name="T11" fmla="*/ 12 h 59"/>
                <a:gd name="T12" fmla="*/ 1 w 55"/>
                <a:gd name="T13" fmla="*/ 24 h 59"/>
                <a:gd name="T14" fmla="*/ 17 w 55"/>
                <a:gd name="T15" fmla="*/ 52 h 59"/>
                <a:gd name="T16" fmla="*/ 47 w 55"/>
                <a:gd name="T17" fmla="*/ 44 h 59"/>
                <a:gd name="T18" fmla="*/ 50 w 55"/>
                <a:gd name="T19" fmla="*/ 50 h 59"/>
                <a:gd name="T20" fmla="*/ 52 w 55"/>
                <a:gd name="T21" fmla="*/ 59 h 59"/>
                <a:gd name="T22" fmla="*/ 53 w 55"/>
                <a:gd name="T23" fmla="*/ 59 h 59"/>
                <a:gd name="T24" fmla="*/ 53 w 55"/>
                <a:gd name="T25" fmla="*/ 59 h 59"/>
                <a:gd name="T26" fmla="*/ 53 w 55"/>
                <a:gd name="T27" fmla="*/ 59 h 59"/>
                <a:gd name="T28" fmla="*/ 53 w 55"/>
                <a:gd name="T29" fmla="*/ 58 h 59"/>
                <a:gd name="T30" fmla="*/ 53 w 55"/>
                <a:gd name="T31" fmla="*/ 58 h 59"/>
                <a:gd name="T32" fmla="*/ 53 w 55"/>
                <a:gd name="T33" fmla="*/ 56 h 59"/>
                <a:gd name="T34" fmla="*/ 52 w 55"/>
                <a:gd name="T35" fmla="*/ 52 h 59"/>
                <a:gd name="T36" fmla="*/ 47 w 55"/>
                <a:gd name="T37" fmla="*/ 44 h 59"/>
                <a:gd name="T38" fmla="*/ 53 w 55"/>
                <a:gd name="T39" fmla="*/ 24 h 59"/>
                <a:gd name="T40" fmla="*/ 44 w 55"/>
                <a:gd name="T41"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 h="59">
                  <a:moveTo>
                    <a:pt x="44" y="10"/>
                  </a:moveTo>
                  <a:cubicBezTo>
                    <a:pt x="39" y="7"/>
                    <a:pt x="34" y="6"/>
                    <a:pt x="29" y="5"/>
                  </a:cubicBezTo>
                  <a:cubicBezTo>
                    <a:pt x="24" y="4"/>
                    <a:pt x="19" y="4"/>
                    <a:pt x="15" y="4"/>
                  </a:cubicBezTo>
                  <a:cubicBezTo>
                    <a:pt x="13" y="4"/>
                    <a:pt x="9" y="3"/>
                    <a:pt x="6" y="2"/>
                  </a:cubicBezTo>
                  <a:cubicBezTo>
                    <a:pt x="3" y="1"/>
                    <a:pt x="0" y="0"/>
                    <a:pt x="0" y="0"/>
                  </a:cubicBezTo>
                  <a:cubicBezTo>
                    <a:pt x="1" y="4"/>
                    <a:pt x="2" y="8"/>
                    <a:pt x="2" y="12"/>
                  </a:cubicBezTo>
                  <a:cubicBezTo>
                    <a:pt x="1" y="16"/>
                    <a:pt x="1" y="21"/>
                    <a:pt x="1" y="24"/>
                  </a:cubicBezTo>
                  <a:cubicBezTo>
                    <a:pt x="2" y="35"/>
                    <a:pt x="8" y="47"/>
                    <a:pt x="17" y="52"/>
                  </a:cubicBezTo>
                  <a:cubicBezTo>
                    <a:pt x="26" y="57"/>
                    <a:pt x="39" y="53"/>
                    <a:pt x="47" y="44"/>
                  </a:cubicBezTo>
                  <a:cubicBezTo>
                    <a:pt x="48" y="46"/>
                    <a:pt x="49" y="48"/>
                    <a:pt x="50" y="50"/>
                  </a:cubicBezTo>
                  <a:cubicBezTo>
                    <a:pt x="52" y="53"/>
                    <a:pt x="52" y="56"/>
                    <a:pt x="52" y="59"/>
                  </a:cubicBezTo>
                  <a:cubicBezTo>
                    <a:pt x="53" y="59"/>
                    <a:pt x="53" y="59"/>
                    <a:pt x="53" y="59"/>
                  </a:cubicBezTo>
                  <a:cubicBezTo>
                    <a:pt x="53" y="59"/>
                    <a:pt x="53" y="59"/>
                    <a:pt x="53" y="59"/>
                  </a:cubicBezTo>
                  <a:cubicBezTo>
                    <a:pt x="53" y="59"/>
                    <a:pt x="53" y="59"/>
                    <a:pt x="53" y="59"/>
                  </a:cubicBezTo>
                  <a:cubicBezTo>
                    <a:pt x="53" y="59"/>
                    <a:pt x="53" y="59"/>
                    <a:pt x="53" y="58"/>
                  </a:cubicBezTo>
                  <a:cubicBezTo>
                    <a:pt x="53" y="58"/>
                    <a:pt x="53" y="58"/>
                    <a:pt x="53" y="58"/>
                  </a:cubicBezTo>
                  <a:cubicBezTo>
                    <a:pt x="53" y="57"/>
                    <a:pt x="53" y="57"/>
                    <a:pt x="53" y="56"/>
                  </a:cubicBezTo>
                  <a:cubicBezTo>
                    <a:pt x="53" y="55"/>
                    <a:pt x="52" y="53"/>
                    <a:pt x="52" y="52"/>
                  </a:cubicBezTo>
                  <a:cubicBezTo>
                    <a:pt x="50" y="49"/>
                    <a:pt x="49" y="46"/>
                    <a:pt x="47" y="44"/>
                  </a:cubicBezTo>
                  <a:cubicBezTo>
                    <a:pt x="52" y="38"/>
                    <a:pt x="55" y="31"/>
                    <a:pt x="53" y="24"/>
                  </a:cubicBezTo>
                  <a:cubicBezTo>
                    <a:pt x="51" y="19"/>
                    <a:pt x="47" y="14"/>
                    <a:pt x="44" y="1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693"/>
            <p:cNvSpPr>
              <a:spLocks/>
            </p:cNvSpPr>
            <p:nvPr/>
          </p:nvSpPr>
          <p:spPr bwMode="auto">
            <a:xfrm>
              <a:off x="5440324" y="3341705"/>
              <a:ext cx="120651" cy="184151"/>
            </a:xfrm>
            <a:custGeom>
              <a:avLst/>
              <a:gdLst>
                <a:gd name="T0" fmla="*/ 30 w 32"/>
                <a:gd name="T1" fmla="*/ 16 h 49"/>
                <a:gd name="T2" fmla="*/ 22 w 32"/>
                <a:gd name="T3" fmla="*/ 8 h 49"/>
                <a:gd name="T4" fmla="*/ 13 w 32"/>
                <a:gd name="T5" fmla="*/ 4 h 49"/>
                <a:gd name="T6" fmla="*/ 8 w 32"/>
                <a:gd name="T7" fmla="*/ 2 h 49"/>
                <a:gd name="T8" fmla="*/ 5 w 32"/>
                <a:gd name="T9" fmla="*/ 0 h 49"/>
                <a:gd name="T10" fmla="*/ 1 w 32"/>
                <a:gd name="T11" fmla="*/ 14 h 49"/>
                <a:gd name="T12" fmla="*/ 0 w 32"/>
                <a:gd name="T13" fmla="*/ 23 h 49"/>
                <a:gd name="T14" fmla="*/ 2 w 32"/>
                <a:gd name="T15" fmla="*/ 30 h 49"/>
                <a:gd name="T16" fmla="*/ 9 w 32"/>
                <a:gd name="T17" fmla="*/ 36 h 49"/>
                <a:gd name="T18" fmla="*/ 19 w 32"/>
                <a:gd name="T19" fmla="*/ 39 h 49"/>
                <a:gd name="T20" fmla="*/ 17 w 32"/>
                <a:gd name="T21" fmla="*/ 44 h 49"/>
                <a:gd name="T22" fmla="*/ 12 w 32"/>
                <a:gd name="T23" fmla="*/ 48 h 49"/>
                <a:gd name="T24" fmla="*/ 12 w 32"/>
                <a:gd name="T25" fmla="*/ 49 h 49"/>
                <a:gd name="T26" fmla="*/ 17 w 32"/>
                <a:gd name="T27" fmla="*/ 45 h 49"/>
                <a:gd name="T28" fmla="*/ 20 w 32"/>
                <a:gd name="T29" fmla="*/ 39 h 49"/>
                <a:gd name="T30" fmla="*/ 27 w 32"/>
                <a:gd name="T31" fmla="*/ 37 h 49"/>
                <a:gd name="T32" fmla="*/ 31 w 32"/>
                <a:gd name="T33" fmla="*/ 30 h 49"/>
                <a:gd name="T34" fmla="*/ 30 w 32"/>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49">
                  <a:moveTo>
                    <a:pt x="30" y="16"/>
                  </a:moveTo>
                  <a:cubicBezTo>
                    <a:pt x="28" y="12"/>
                    <a:pt x="25" y="10"/>
                    <a:pt x="22" y="8"/>
                  </a:cubicBezTo>
                  <a:cubicBezTo>
                    <a:pt x="19" y="6"/>
                    <a:pt x="17" y="5"/>
                    <a:pt x="13" y="4"/>
                  </a:cubicBezTo>
                  <a:cubicBezTo>
                    <a:pt x="12" y="4"/>
                    <a:pt x="10" y="3"/>
                    <a:pt x="8" y="2"/>
                  </a:cubicBezTo>
                  <a:cubicBezTo>
                    <a:pt x="6" y="1"/>
                    <a:pt x="5" y="0"/>
                    <a:pt x="5" y="0"/>
                  </a:cubicBezTo>
                  <a:cubicBezTo>
                    <a:pt x="6" y="5"/>
                    <a:pt x="2" y="10"/>
                    <a:pt x="1" y="14"/>
                  </a:cubicBezTo>
                  <a:cubicBezTo>
                    <a:pt x="0" y="17"/>
                    <a:pt x="0" y="20"/>
                    <a:pt x="0" y="23"/>
                  </a:cubicBezTo>
                  <a:cubicBezTo>
                    <a:pt x="0" y="26"/>
                    <a:pt x="0" y="28"/>
                    <a:pt x="2" y="30"/>
                  </a:cubicBezTo>
                  <a:cubicBezTo>
                    <a:pt x="3" y="33"/>
                    <a:pt x="6" y="34"/>
                    <a:pt x="9" y="36"/>
                  </a:cubicBezTo>
                  <a:cubicBezTo>
                    <a:pt x="12" y="38"/>
                    <a:pt x="16" y="39"/>
                    <a:pt x="19" y="39"/>
                  </a:cubicBezTo>
                  <a:cubicBezTo>
                    <a:pt x="19" y="41"/>
                    <a:pt x="18" y="43"/>
                    <a:pt x="17" y="44"/>
                  </a:cubicBezTo>
                  <a:cubicBezTo>
                    <a:pt x="16" y="46"/>
                    <a:pt x="14" y="47"/>
                    <a:pt x="12" y="48"/>
                  </a:cubicBezTo>
                  <a:cubicBezTo>
                    <a:pt x="12" y="48"/>
                    <a:pt x="12" y="49"/>
                    <a:pt x="12" y="49"/>
                  </a:cubicBezTo>
                  <a:cubicBezTo>
                    <a:pt x="13" y="49"/>
                    <a:pt x="15" y="47"/>
                    <a:pt x="17" y="45"/>
                  </a:cubicBezTo>
                  <a:cubicBezTo>
                    <a:pt x="18" y="44"/>
                    <a:pt x="20" y="41"/>
                    <a:pt x="20" y="39"/>
                  </a:cubicBezTo>
                  <a:cubicBezTo>
                    <a:pt x="22" y="39"/>
                    <a:pt x="25" y="38"/>
                    <a:pt x="27" y="37"/>
                  </a:cubicBezTo>
                  <a:cubicBezTo>
                    <a:pt x="29" y="35"/>
                    <a:pt x="30" y="33"/>
                    <a:pt x="31" y="30"/>
                  </a:cubicBezTo>
                  <a:cubicBezTo>
                    <a:pt x="32" y="25"/>
                    <a:pt x="31" y="19"/>
                    <a:pt x="30" y="1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694"/>
            <p:cNvSpPr>
              <a:spLocks/>
            </p:cNvSpPr>
            <p:nvPr/>
          </p:nvSpPr>
          <p:spPr bwMode="auto">
            <a:xfrm>
              <a:off x="5602250" y="3398855"/>
              <a:ext cx="131763" cy="146051"/>
            </a:xfrm>
            <a:custGeom>
              <a:avLst/>
              <a:gdLst>
                <a:gd name="T0" fmla="*/ 33 w 35"/>
                <a:gd name="T1" fmla="*/ 28 h 39"/>
                <a:gd name="T2" fmla="*/ 34 w 35"/>
                <a:gd name="T3" fmla="*/ 17 h 39"/>
                <a:gd name="T4" fmla="*/ 31 w 35"/>
                <a:gd name="T5" fmla="*/ 9 h 39"/>
                <a:gd name="T6" fmla="*/ 28 w 35"/>
                <a:gd name="T7" fmla="*/ 0 h 39"/>
                <a:gd name="T8" fmla="*/ 17 w 35"/>
                <a:gd name="T9" fmla="*/ 6 h 39"/>
                <a:gd name="T10" fmla="*/ 10 w 35"/>
                <a:gd name="T11" fmla="*/ 11 h 39"/>
                <a:gd name="T12" fmla="*/ 6 w 35"/>
                <a:gd name="T13" fmla="*/ 17 h 39"/>
                <a:gd name="T14" fmla="*/ 6 w 35"/>
                <a:gd name="T15" fmla="*/ 26 h 39"/>
                <a:gd name="T16" fmla="*/ 11 w 35"/>
                <a:gd name="T17" fmla="*/ 34 h 39"/>
                <a:gd name="T18" fmla="*/ 7 w 35"/>
                <a:gd name="T19" fmla="*/ 36 h 39"/>
                <a:gd name="T20" fmla="*/ 1 w 35"/>
                <a:gd name="T21" fmla="*/ 36 h 39"/>
                <a:gd name="T22" fmla="*/ 0 w 35"/>
                <a:gd name="T23" fmla="*/ 37 h 39"/>
                <a:gd name="T24" fmla="*/ 6 w 35"/>
                <a:gd name="T25" fmla="*/ 37 h 39"/>
                <a:gd name="T26" fmla="*/ 11 w 35"/>
                <a:gd name="T27" fmla="*/ 35 h 39"/>
                <a:gd name="T28" fmla="*/ 24 w 35"/>
                <a:gd name="T29" fmla="*/ 37 h 39"/>
                <a:gd name="T30" fmla="*/ 33 w 35"/>
                <a:gd name="T31"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9">
                  <a:moveTo>
                    <a:pt x="33" y="28"/>
                  </a:moveTo>
                  <a:cubicBezTo>
                    <a:pt x="35" y="24"/>
                    <a:pt x="34" y="21"/>
                    <a:pt x="34" y="17"/>
                  </a:cubicBezTo>
                  <a:cubicBezTo>
                    <a:pt x="33" y="14"/>
                    <a:pt x="32" y="12"/>
                    <a:pt x="31" y="9"/>
                  </a:cubicBezTo>
                  <a:cubicBezTo>
                    <a:pt x="30" y="7"/>
                    <a:pt x="28" y="0"/>
                    <a:pt x="28" y="0"/>
                  </a:cubicBezTo>
                  <a:cubicBezTo>
                    <a:pt x="26" y="4"/>
                    <a:pt x="20" y="5"/>
                    <a:pt x="17" y="6"/>
                  </a:cubicBezTo>
                  <a:cubicBezTo>
                    <a:pt x="14" y="8"/>
                    <a:pt x="12" y="9"/>
                    <a:pt x="10" y="11"/>
                  </a:cubicBezTo>
                  <a:cubicBezTo>
                    <a:pt x="8" y="12"/>
                    <a:pt x="6" y="14"/>
                    <a:pt x="6" y="17"/>
                  </a:cubicBezTo>
                  <a:cubicBezTo>
                    <a:pt x="5" y="19"/>
                    <a:pt x="5" y="22"/>
                    <a:pt x="6" y="26"/>
                  </a:cubicBezTo>
                  <a:cubicBezTo>
                    <a:pt x="7" y="29"/>
                    <a:pt x="8" y="32"/>
                    <a:pt x="11" y="34"/>
                  </a:cubicBezTo>
                  <a:cubicBezTo>
                    <a:pt x="10" y="35"/>
                    <a:pt x="8" y="36"/>
                    <a:pt x="7" y="36"/>
                  </a:cubicBezTo>
                  <a:cubicBezTo>
                    <a:pt x="5" y="37"/>
                    <a:pt x="2" y="37"/>
                    <a:pt x="1" y="36"/>
                  </a:cubicBezTo>
                  <a:cubicBezTo>
                    <a:pt x="0" y="37"/>
                    <a:pt x="0" y="37"/>
                    <a:pt x="0" y="37"/>
                  </a:cubicBezTo>
                  <a:cubicBezTo>
                    <a:pt x="1" y="37"/>
                    <a:pt x="3" y="37"/>
                    <a:pt x="6" y="37"/>
                  </a:cubicBezTo>
                  <a:cubicBezTo>
                    <a:pt x="8" y="37"/>
                    <a:pt x="10" y="36"/>
                    <a:pt x="11" y="35"/>
                  </a:cubicBezTo>
                  <a:cubicBezTo>
                    <a:pt x="14" y="38"/>
                    <a:pt x="19" y="39"/>
                    <a:pt x="24" y="37"/>
                  </a:cubicBezTo>
                  <a:cubicBezTo>
                    <a:pt x="28" y="35"/>
                    <a:pt x="32" y="31"/>
                    <a:pt x="33" y="2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695"/>
            <p:cNvSpPr>
              <a:spLocks/>
            </p:cNvSpPr>
            <p:nvPr/>
          </p:nvSpPr>
          <p:spPr bwMode="auto">
            <a:xfrm>
              <a:off x="4997409" y="3751283"/>
              <a:ext cx="252414" cy="173039"/>
            </a:xfrm>
            <a:custGeom>
              <a:avLst/>
              <a:gdLst>
                <a:gd name="T0" fmla="*/ 32 w 67"/>
                <a:gd name="T1" fmla="*/ 1 h 46"/>
                <a:gd name="T2" fmla="*/ 17 w 67"/>
                <a:gd name="T3" fmla="*/ 6 h 46"/>
                <a:gd name="T4" fmla="*/ 7 w 67"/>
                <a:gd name="T5" fmla="*/ 16 h 46"/>
                <a:gd name="T6" fmla="*/ 3 w 67"/>
                <a:gd name="T7" fmla="*/ 22 h 46"/>
                <a:gd name="T8" fmla="*/ 0 w 67"/>
                <a:gd name="T9" fmla="*/ 26 h 46"/>
                <a:gd name="T10" fmla="*/ 7 w 67"/>
                <a:gd name="T11" fmla="*/ 30 h 46"/>
                <a:gd name="T12" fmla="*/ 13 w 67"/>
                <a:gd name="T13" fmla="*/ 36 h 46"/>
                <a:gd name="T14" fmla="*/ 22 w 67"/>
                <a:gd name="T15" fmla="*/ 43 h 46"/>
                <a:gd name="T16" fmla="*/ 35 w 67"/>
                <a:gd name="T17" fmla="*/ 46 h 46"/>
                <a:gd name="T18" fmla="*/ 48 w 67"/>
                <a:gd name="T19" fmla="*/ 39 h 46"/>
                <a:gd name="T20" fmla="*/ 55 w 67"/>
                <a:gd name="T21" fmla="*/ 26 h 46"/>
                <a:gd name="T22" fmla="*/ 60 w 67"/>
                <a:gd name="T23" fmla="*/ 29 h 46"/>
                <a:gd name="T24" fmla="*/ 66 w 67"/>
                <a:gd name="T25" fmla="*/ 35 h 46"/>
                <a:gd name="T26" fmla="*/ 67 w 67"/>
                <a:gd name="T27" fmla="*/ 34 h 46"/>
                <a:gd name="T28" fmla="*/ 55 w 67"/>
                <a:gd name="T29" fmla="*/ 25 h 46"/>
                <a:gd name="T30" fmla="*/ 49 w 67"/>
                <a:gd name="T31" fmla="*/ 7 h 46"/>
                <a:gd name="T32" fmla="*/ 32 w 67"/>
                <a:gd name="T3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6">
                  <a:moveTo>
                    <a:pt x="32" y="1"/>
                  </a:moveTo>
                  <a:cubicBezTo>
                    <a:pt x="26" y="0"/>
                    <a:pt x="21" y="3"/>
                    <a:pt x="17" y="6"/>
                  </a:cubicBezTo>
                  <a:cubicBezTo>
                    <a:pt x="13" y="8"/>
                    <a:pt x="10" y="12"/>
                    <a:pt x="7" y="16"/>
                  </a:cubicBezTo>
                  <a:cubicBezTo>
                    <a:pt x="7" y="17"/>
                    <a:pt x="4" y="19"/>
                    <a:pt x="3" y="22"/>
                  </a:cubicBezTo>
                  <a:cubicBezTo>
                    <a:pt x="1" y="24"/>
                    <a:pt x="0" y="26"/>
                    <a:pt x="0" y="26"/>
                  </a:cubicBezTo>
                  <a:cubicBezTo>
                    <a:pt x="2" y="26"/>
                    <a:pt x="5" y="28"/>
                    <a:pt x="7" y="30"/>
                  </a:cubicBezTo>
                  <a:cubicBezTo>
                    <a:pt x="9" y="32"/>
                    <a:pt x="11" y="34"/>
                    <a:pt x="13" y="36"/>
                  </a:cubicBezTo>
                  <a:cubicBezTo>
                    <a:pt x="16" y="39"/>
                    <a:pt x="19" y="41"/>
                    <a:pt x="22" y="43"/>
                  </a:cubicBezTo>
                  <a:cubicBezTo>
                    <a:pt x="26" y="45"/>
                    <a:pt x="30" y="46"/>
                    <a:pt x="35" y="46"/>
                  </a:cubicBezTo>
                  <a:cubicBezTo>
                    <a:pt x="40" y="46"/>
                    <a:pt x="44" y="43"/>
                    <a:pt x="48" y="39"/>
                  </a:cubicBezTo>
                  <a:cubicBezTo>
                    <a:pt x="51" y="36"/>
                    <a:pt x="53" y="31"/>
                    <a:pt x="55" y="26"/>
                  </a:cubicBezTo>
                  <a:cubicBezTo>
                    <a:pt x="57" y="26"/>
                    <a:pt x="58" y="27"/>
                    <a:pt x="60" y="29"/>
                  </a:cubicBezTo>
                  <a:cubicBezTo>
                    <a:pt x="62" y="30"/>
                    <a:pt x="64" y="33"/>
                    <a:pt x="66" y="35"/>
                  </a:cubicBezTo>
                  <a:cubicBezTo>
                    <a:pt x="67" y="34"/>
                    <a:pt x="67" y="34"/>
                    <a:pt x="67" y="34"/>
                  </a:cubicBezTo>
                  <a:cubicBezTo>
                    <a:pt x="65" y="32"/>
                    <a:pt x="59" y="26"/>
                    <a:pt x="55" y="25"/>
                  </a:cubicBezTo>
                  <a:cubicBezTo>
                    <a:pt x="56" y="18"/>
                    <a:pt x="55" y="12"/>
                    <a:pt x="49" y="7"/>
                  </a:cubicBezTo>
                  <a:cubicBezTo>
                    <a:pt x="45" y="4"/>
                    <a:pt x="38" y="1"/>
                    <a:pt x="32"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696"/>
            <p:cNvSpPr>
              <a:spLocks/>
            </p:cNvSpPr>
            <p:nvPr/>
          </p:nvSpPr>
          <p:spPr bwMode="auto">
            <a:xfrm>
              <a:off x="4876758" y="2989278"/>
              <a:ext cx="406402" cy="439741"/>
            </a:xfrm>
            <a:custGeom>
              <a:avLst/>
              <a:gdLst>
                <a:gd name="T0" fmla="*/ 77 w 108"/>
                <a:gd name="T1" fmla="*/ 8 h 117"/>
                <a:gd name="T2" fmla="*/ 60 w 108"/>
                <a:gd name="T3" fmla="*/ 1 h 117"/>
                <a:gd name="T4" fmla="*/ 44 w 108"/>
                <a:gd name="T5" fmla="*/ 0 h 117"/>
                <a:gd name="T6" fmla="*/ 22 w 108"/>
                <a:gd name="T7" fmla="*/ 7 h 117"/>
                <a:gd name="T8" fmla="*/ 9 w 108"/>
                <a:gd name="T9" fmla="*/ 13 h 117"/>
                <a:gd name="T10" fmla="*/ 0 w 108"/>
                <a:gd name="T11" fmla="*/ 17 h 117"/>
                <a:gd name="T12" fmla="*/ 15 w 108"/>
                <a:gd name="T13" fmla="*/ 28 h 117"/>
                <a:gd name="T14" fmla="*/ 24 w 108"/>
                <a:gd name="T15" fmla="*/ 44 h 117"/>
                <a:gd name="T16" fmla="*/ 35 w 108"/>
                <a:gd name="T17" fmla="*/ 62 h 117"/>
                <a:gd name="T18" fmla="*/ 49 w 108"/>
                <a:gd name="T19" fmla="*/ 77 h 117"/>
                <a:gd name="T20" fmla="*/ 70 w 108"/>
                <a:gd name="T21" fmla="*/ 85 h 117"/>
                <a:gd name="T22" fmla="*/ 93 w 108"/>
                <a:gd name="T23" fmla="*/ 83 h 117"/>
                <a:gd name="T24" fmla="*/ 94 w 108"/>
                <a:gd name="T25" fmla="*/ 98 h 117"/>
                <a:gd name="T26" fmla="*/ 87 w 108"/>
                <a:gd name="T27" fmla="*/ 116 h 117"/>
                <a:gd name="T28" fmla="*/ 88 w 108"/>
                <a:gd name="T29" fmla="*/ 117 h 117"/>
                <a:gd name="T30" fmla="*/ 94 w 108"/>
                <a:gd name="T31" fmla="*/ 102 h 117"/>
                <a:gd name="T32" fmla="*/ 95 w 108"/>
                <a:gd name="T33" fmla="*/ 82 h 117"/>
                <a:gd name="T34" fmla="*/ 106 w 108"/>
                <a:gd name="T35" fmla="*/ 68 h 117"/>
                <a:gd name="T36" fmla="*/ 105 w 108"/>
                <a:gd name="T37" fmla="*/ 44 h 117"/>
                <a:gd name="T38" fmla="*/ 93 w 108"/>
                <a:gd name="T39" fmla="*/ 24 h 117"/>
                <a:gd name="T40" fmla="*/ 77 w 108"/>
                <a:gd name="T41" fmla="*/ 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8" h="117">
                  <a:moveTo>
                    <a:pt x="77" y="8"/>
                  </a:moveTo>
                  <a:cubicBezTo>
                    <a:pt x="71" y="4"/>
                    <a:pt x="65" y="2"/>
                    <a:pt x="60" y="1"/>
                  </a:cubicBezTo>
                  <a:cubicBezTo>
                    <a:pt x="55" y="0"/>
                    <a:pt x="49" y="0"/>
                    <a:pt x="44" y="0"/>
                  </a:cubicBezTo>
                  <a:cubicBezTo>
                    <a:pt x="36" y="1"/>
                    <a:pt x="29" y="4"/>
                    <a:pt x="22" y="7"/>
                  </a:cubicBezTo>
                  <a:cubicBezTo>
                    <a:pt x="20" y="9"/>
                    <a:pt x="14" y="11"/>
                    <a:pt x="9" y="13"/>
                  </a:cubicBezTo>
                  <a:cubicBezTo>
                    <a:pt x="4" y="15"/>
                    <a:pt x="0" y="17"/>
                    <a:pt x="0" y="17"/>
                  </a:cubicBezTo>
                  <a:cubicBezTo>
                    <a:pt x="7" y="19"/>
                    <a:pt x="11" y="23"/>
                    <a:pt x="15" y="28"/>
                  </a:cubicBezTo>
                  <a:cubicBezTo>
                    <a:pt x="18" y="33"/>
                    <a:pt x="21" y="39"/>
                    <a:pt x="24" y="44"/>
                  </a:cubicBezTo>
                  <a:cubicBezTo>
                    <a:pt x="27" y="50"/>
                    <a:pt x="31" y="57"/>
                    <a:pt x="35" y="62"/>
                  </a:cubicBezTo>
                  <a:cubicBezTo>
                    <a:pt x="39" y="68"/>
                    <a:pt x="44" y="73"/>
                    <a:pt x="49" y="77"/>
                  </a:cubicBezTo>
                  <a:cubicBezTo>
                    <a:pt x="54" y="81"/>
                    <a:pt x="62" y="84"/>
                    <a:pt x="70" y="85"/>
                  </a:cubicBezTo>
                  <a:cubicBezTo>
                    <a:pt x="77" y="87"/>
                    <a:pt x="86" y="87"/>
                    <a:pt x="93" y="83"/>
                  </a:cubicBezTo>
                  <a:cubicBezTo>
                    <a:pt x="95" y="88"/>
                    <a:pt x="95" y="93"/>
                    <a:pt x="94" y="98"/>
                  </a:cubicBezTo>
                  <a:cubicBezTo>
                    <a:pt x="93" y="105"/>
                    <a:pt x="90" y="111"/>
                    <a:pt x="87" y="116"/>
                  </a:cubicBezTo>
                  <a:cubicBezTo>
                    <a:pt x="87" y="116"/>
                    <a:pt x="88" y="117"/>
                    <a:pt x="88" y="117"/>
                  </a:cubicBezTo>
                  <a:cubicBezTo>
                    <a:pt x="90" y="115"/>
                    <a:pt x="93" y="109"/>
                    <a:pt x="94" y="102"/>
                  </a:cubicBezTo>
                  <a:cubicBezTo>
                    <a:pt x="96" y="96"/>
                    <a:pt x="96" y="88"/>
                    <a:pt x="95" y="82"/>
                  </a:cubicBezTo>
                  <a:cubicBezTo>
                    <a:pt x="99" y="80"/>
                    <a:pt x="103" y="75"/>
                    <a:pt x="106" y="68"/>
                  </a:cubicBezTo>
                  <a:cubicBezTo>
                    <a:pt x="108" y="62"/>
                    <a:pt x="108" y="54"/>
                    <a:pt x="105" y="44"/>
                  </a:cubicBezTo>
                  <a:cubicBezTo>
                    <a:pt x="103" y="38"/>
                    <a:pt x="99" y="30"/>
                    <a:pt x="93" y="24"/>
                  </a:cubicBezTo>
                  <a:cubicBezTo>
                    <a:pt x="88" y="17"/>
                    <a:pt x="82" y="12"/>
                    <a:pt x="77" y="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697"/>
            <p:cNvSpPr>
              <a:spLocks/>
            </p:cNvSpPr>
            <p:nvPr/>
          </p:nvSpPr>
          <p:spPr bwMode="auto">
            <a:xfrm>
              <a:off x="5448262" y="3121041"/>
              <a:ext cx="225426" cy="300040"/>
            </a:xfrm>
            <a:custGeom>
              <a:avLst/>
              <a:gdLst>
                <a:gd name="T0" fmla="*/ 58 w 60"/>
                <a:gd name="T1" fmla="*/ 23 h 80"/>
                <a:gd name="T2" fmla="*/ 44 w 60"/>
                <a:gd name="T3" fmla="*/ 6 h 80"/>
                <a:gd name="T4" fmla="*/ 27 w 60"/>
                <a:gd name="T5" fmla="*/ 1 h 80"/>
                <a:gd name="T6" fmla="*/ 17 w 60"/>
                <a:gd name="T7" fmla="*/ 0 h 80"/>
                <a:gd name="T8" fmla="*/ 10 w 60"/>
                <a:gd name="T9" fmla="*/ 0 h 80"/>
                <a:gd name="T10" fmla="*/ 11 w 60"/>
                <a:gd name="T11" fmla="*/ 9 h 80"/>
                <a:gd name="T12" fmla="*/ 6 w 60"/>
                <a:gd name="T13" fmla="*/ 18 h 80"/>
                <a:gd name="T14" fmla="*/ 4 w 60"/>
                <a:gd name="T15" fmla="*/ 43 h 80"/>
                <a:gd name="T16" fmla="*/ 15 w 60"/>
                <a:gd name="T17" fmla="*/ 56 h 80"/>
                <a:gd name="T18" fmla="*/ 33 w 60"/>
                <a:gd name="T19" fmla="*/ 63 h 80"/>
                <a:gd name="T20" fmla="*/ 30 w 60"/>
                <a:gd name="T21" fmla="*/ 71 h 80"/>
                <a:gd name="T22" fmla="*/ 20 w 60"/>
                <a:gd name="T23" fmla="*/ 79 h 80"/>
                <a:gd name="T24" fmla="*/ 21 w 60"/>
                <a:gd name="T25" fmla="*/ 80 h 80"/>
                <a:gd name="T26" fmla="*/ 29 w 60"/>
                <a:gd name="T27" fmla="*/ 74 h 80"/>
                <a:gd name="T28" fmla="*/ 34 w 60"/>
                <a:gd name="T29" fmla="*/ 63 h 80"/>
                <a:gd name="T30" fmla="*/ 47 w 60"/>
                <a:gd name="T31" fmla="*/ 61 h 80"/>
                <a:gd name="T32" fmla="*/ 57 w 60"/>
                <a:gd name="T33" fmla="*/ 50 h 80"/>
                <a:gd name="T34" fmla="*/ 59 w 60"/>
                <a:gd name="T35" fmla="*/ 37 h 80"/>
                <a:gd name="T36" fmla="*/ 58 w 60"/>
                <a:gd name="T37" fmla="*/ 2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80">
                  <a:moveTo>
                    <a:pt x="58" y="23"/>
                  </a:moveTo>
                  <a:cubicBezTo>
                    <a:pt x="56" y="14"/>
                    <a:pt x="50" y="10"/>
                    <a:pt x="44" y="6"/>
                  </a:cubicBezTo>
                  <a:cubicBezTo>
                    <a:pt x="38" y="2"/>
                    <a:pt x="33" y="1"/>
                    <a:pt x="27" y="1"/>
                  </a:cubicBezTo>
                  <a:cubicBezTo>
                    <a:pt x="25" y="0"/>
                    <a:pt x="20" y="0"/>
                    <a:pt x="17" y="0"/>
                  </a:cubicBezTo>
                  <a:cubicBezTo>
                    <a:pt x="13" y="0"/>
                    <a:pt x="10" y="0"/>
                    <a:pt x="10" y="0"/>
                  </a:cubicBezTo>
                  <a:cubicBezTo>
                    <a:pt x="12" y="2"/>
                    <a:pt x="12" y="6"/>
                    <a:pt x="11" y="9"/>
                  </a:cubicBezTo>
                  <a:cubicBezTo>
                    <a:pt x="10" y="12"/>
                    <a:pt x="8" y="15"/>
                    <a:pt x="6" y="18"/>
                  </a:cubicBezTo>
                  <a:cubicBezTo>
                    <a:pt x="3" y="26"/>
                    <a:pt x="0" y="34"/>
                    <a:pt x="4" y="43"/>
                  </a:cubicBezTo>
                  <a:cubicBezTo>
                    <a:pt x="6" y="48"/>
                    <a:pt x="10" y="52"/>
                    <a:pt x="15" y="56"/>
                  </a:cubicBezTo>
                  <a:cubicBezTo>
                    <a:pt x="20" y="60"/>
                    <a:pt x="27" y="63"/>
                    <a:pt x="33" y="63"/>
                  </a:cubicBezTo>
                  <a:cubicBezTo>
                    <a:pt x="33" y="66"/>
                    <a:pt x="31" y="69"/>
                    <a:pt x="30" y="71"/>
                  </a:cubicBezTo>
                  <a:cubicBezTo>
                    <a:pt x="27" y="75"/>
                    <a:pt x="24" y="77"/>
                    <a:pt x="20" y="79"/>
                  </a:cubicBezTo>
                  <a:cubicBezTo>
                    <a:pt x="20" y="79"/>
                    <a:pt x="21" y="79"/>
                    <a:pt x="21" y="80"/>
                  </a:cubicBezTo>
                  <a:cubicBezTo>
                    <a:pt x="23" y="79"/>
                    <a:pt x="26" y="77"/>
                    <a:pt x="29" y="74"/>
                  </a:cubicBezTo>
                  <a:cubicBezTo>
                    <a:pt x="31" y="70"/>
                    <a:pt x="34" y="67"/>
                    <a:pt x="34" y="63"/>
                  </a:cubicBezTo>
                  <a:cubicBezTo>
                    <a:pt x="39" y="64"/>
                    <a:pt x="43" y="63"/>
                    <a:pt x="47" y="61"/>
                  </a:cubicBezTo>
                  <a:cubicBezTo>
                    <a:pt x="51" y="59"/>
                    <a:pt x="54" y="55"/>
                    <a:pt x="57" y="50"/>
                  </a:cubicBezTo>
                  <a:cubicBezTo>
                    <a:pt x="58" y="46"/>
                    <a:pt x="59" y="42"/>
                    <a:pt x="59" y="37"/>
                  </a:cubicBezTo>
                  <a:cubicBezTo>
                    <a:pt x="60" y="32"/>
                    <a:pt x="59" y="27"/>
                    <a:pt x="58" y="2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698"/>
            <p:cNvSpPr>
              <a:spLocks/>
            </p:cNvSpPr>
            <p:nvPr/>
          </p:nvSpPr>
          <p:spPr bwMode="auto">
            <a:xfrm>
              <a:off x="6432518" y="3657620"/>
              <a:ext cx="134938" cy="131763"/>
            </a:xfrm>
            <a:custGeom>
              <a:avLst/>
              <a:gdLst>
                <a:gd name="T0" fmla="*/ 24 w 36"/>
                <a:gd name="T1" fmla="*/ 1 h 35"/>
                <a:gd name="T2" fmla="*/ 14 w 36"/>
                <a:gd name="T3" fmla="*/ 2 h 35"/>
                <a:gd name="T4" fmla="*/ 6 w 36"/>
                <a:gd name="T5" fmla="*/ 6 h 35"/>
                <a:gd name="T6" fmla="*/ 2 w 36"/>
                <a:gd name="T7" fmla="*/ 9 h 35"/>
                <a:gd name="T8" fmla="*/ 0 w 36"/>
                <a:gd name="T9" fmla="*/ 11 h 35"/>
                <a:gd name="T10" fmla="*/ 6 w 36"/>
                <a:gd name="T11" fmla="*/ 20 h 35"/>
                <a:gd name="T12" fmla="*/ 10 w 36"/>
                <a:gd name="T13" fmla="*/ 25 h 35"/>
                <a:gd name="T14" fmla="*/ 15 w 36"/>
                <a:gd name="T15" fmla="*/ 28 h 35"/>
                <a:gd name="T16" fmla="*/ 23 w 36"/>
                <a:gd name="T17" fmla="*/ 28 h 35"/>
                <a:gd name="T18" fmla="*/ 32 w 36"/>
                <a:gd name="T19" fmla="*/ 24 h 35"/>
                <a:gd name="T20" fmla="*/ 34 w 36"/>
                <a:gd name="T21" fmla="*/ 29 h 35"/>
                <a:gd name="T22" fmla="*/ 32 w 36"/>
                <a:gd name="T23" fmla="*/ 34 h 35"/>
                <a:gd name="T24" fmla="*/ 33 w 36"/>
                <a:gd name="T25" fmla="*/ 35 h 35"/>
                <a:gd name="T26" fmla="*/ 34 w 36"/>
                <a:gd name="T27" fmla="*/ 30 h 35"/>
                <a:gd name="T28" fmla="*/ 33 w 36"/>
                <a:gd name="T29" fmla="*/ 24 h 35"/>
                <a:gd name="T30" fmla="*/ 36 w 36"/>
                <a:gd name="T31" fmla="*/ 18 h 35"/>
                <a:gd name="T32" fmla="*/ 35 w 36"/>
                <a:gd name="T33" fmla="*/ 10 h 35"/>
                <a:gd name="T34" fmla="*/ 24 w 36"/>
                <a:gd name="T35"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35">
                  <a:moveTo>
                    <a:pt x="24" y="1"/>
                  </a:moveTo>
                  <a:cubicBezTo>
                    <a:pt x="20" y="0"/>
                    <a:pt x="17" y="0"/>
                    <a:pt x="14" y="2"/>
                  </a:cubicBezTo>
                  <a:cubicBezTo>
                    <a:pt x="11" y="2"/>
                    <a:pt x="9" y="4"/>
                    <a:pt x="6" y="6"/>
                  </a:cubicBezTo>
                  <a:cubicBezTo>
                    <a:pt x="6" y="7"/>
                    <a:pt x="4" y="8"/>
                    <a:pt x="2" y="9"/>
                  </a:cubicBezTo>
                  <a:cubicBezTo>
                    <a:pt x="1" y="10"/>
                    <a:pt x="0" y="11"/>
                    <a:pt x="0" y="11"/>
                  </a:cubicBezTo>
                  <a:cubicBezTo>
                    <a:pt x="3" y="12"/>
                    <a:pt x="5" y="17"/>
                    <a:pt x="6" y="20"/>
                  </a:cubicBezTo>
                  <a:cubicBezTo>
                    <a:pt x="7" y="22"/>
                    <a:pt x="9" y="24"/>
                    <a:pt x="10" y="25"/>
                  </a:cubicBezTo>
                  <a:cubicBezTo>
                    <a:pt x="12" y="27"/>
                    <a:pt x="13" y="28"/>
                    <a:pt x="15" y="28"/>
                  </a:cubicBezTo>
                  <a:cubicBezTo>
                    <a:pt x="17" y="29"/>
                    <a:pt x="20" y="28"/>
                    <a:pt x="23" y="28"/>
                  </a:cubicBezTo>
                  <a:cubicBezTo>
                    <a:pt x="26" y="27"/>
                    <a:pt x="30" y="26"/>
                    <a:pt x="32" y="24"/>
                  </a:cubicBezTo>
                  <a:cubicBezTo>
                    <a:pt x="33" y="25"/>
                    <a:pt x="33" y="27"/>
                    <a:pt x="34" y="29"/>
                  </a:cubicBezTo>
                  <a:cubicBezTo>
                    <a:pt x="34" y="31"/>
                    <a:pt x="33" y="33"/>
                    <a:pt x="32" y="34"/>
                  </a:cubicBezTo>
                  <a:cubicBezTo>
                    <a:pt x="32" y="35"/>
                    <a:pt x="32" y="35"/>
                    <a:pt x="33" y="35"/>
                  </a:cubicBezTo>
                  <a:cubicBezTo>
                    <a:pt x="33" y="34"/>
                    <a:pt x="34" y="32"/>
                    <a:pt x="34" y="30"/>
                  </a:cubicBezTo>
                  <a:cubicBezTo>
                    <a:pt x="34" y="28"/>
                    <a:pt x="33" y="25"/>
                    <a:pt x="33" y="24"/>
                  </a:cubicBezTo>
                  <a:cubicBezTo>
                    <a:pt x="34" y="22"/>
                    <a:pt x="35" y="20"/>
                    <a:pt x="36" y="18"/>
                  </a:cubicBezTo>
                  <a:cubicBezTo>
                    <a:pt x="36" y="16"/>
                    <a:pt x="36" y="13"/>
                    <a:pt x="35" y="10"/>
                  </a:cubicBezTo>
                  <a:cubicBezTo>
                    <a:pt x="33" y="7"/>
                    <a:pt x="28" y="3"/>
                    <a:pt x="24"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699"/>
            <p:cNvSpPr>
              <a:spLocks/>
            </p:cNvSpPr>
            <p:nvPr/>
          </p:nvSpPr>
          <p:spPr bwMode="auto">
            <a:xfrm>
              <a:off x="6688107" y="3857646"/>
              <a:ext cx="250827" cy="157164"/>
            </a:xfrm>
            <a:custGeom>
              <a:avLst/>
              <a:gdLst>
                <a:gd name="T0" fmla="*/ 31 w 67"/>
                <a:gd name="T1" fmla="*/ 1 h 42"/>
                <a:gd name="T2" fmla="*/ 21 w 67"/>
                <a:gd name="T3" fmla="*/ 7 h 42"/>
                <a:gd name="T4" fmla="*/ 13 w 67"/>
                <a:gd name="T5" fmla="*/ 14 h 42"/>
                <a:gd name="T6" fmla="*/ 6 w 67"/>
                <a:gd name="T7" fmla="*/ 17 h 42"/>
                <a:gd name="T8" fmla="*/ 1 w 67"/>
                <a:gd name="T9" fmla="*/ 17 h 42"/>
                <a:gd name="T10" fmla="*/ 9 w 67"/>
                <a:gd name="T11" fmla="*/ 27 h 42"/>
                <a:gd name="T12" fmla="*/ 18 w 67"/>
                <a:gd name="T13" fmla="*/ 34 h 42"/>
                <a:gd name="T14" fmla="*/ 44 w 67"/>
                <a:gd name="T15" fmla="*/ 39 h 42"/>
                <a:gd name="T16" fmla="*/ 52 w 67"/>
                <a:gd name="T17" fmla="*/ 29 h 42"/>
                <a:gd name="T18" fmla="*/ 54 w 67"/>
                <a:gd name="T19" fmla="*/ 16 h 42"/>
                <a:gd name="T20" fmla="*/ 60 w 67"/>
                <a:gd name="T21" fmla="*/ 17 h 42"/>
                <a:gd name="T22" fmla="*/ 63 w 67"/>
                <a:gd name="T23" fmla="*/ 19 h 42"/>
                <a:gd name="T24" fmla="*/ 65 w 67"/>
                <a:gd name="T25" fmla="*/ 21 h 42"/>
                <a:gd name="T26" fmla="*/ 66 w 67"/>
                <a:gd name="T27" fmla="*/ 23 h 42"/>
                <a:gd name="T28" fmla="*/ 65 w 67"/>
                <a:gd name="T29" fmla="*/ 25 h 42"/>
                <a:gd name="T30" fmla="*/ 64 w 67"/>
                <a:gd name="T31" fmla="*/ 27 h 42"/>
                <a:gd name="T32" fmla="*/ 62 w 67"/>
                <a:gd name="T33" fmla="*/ 28 h 42"/>
                <a:gd name="T34" fmla="*/ 60 w 67"/>
                <a:gd name="T35" fmla="*/ 28 h 42"/>
                <a:gd name="T36" fmla="*/ 60 w 67"/>
                <a:gd name="T37" fmla="*/ 29 h 42"/>
                <a:gd name="T38" fmla="*/ 63 w 67"/>
                <a:gd name="T39" fmla="*/ 28 h 42"/>
                <a:gd name="T40" fmla="*/ 65 w 67"/>
                <a:gd name="T41" fmla="*/ 27 h 42"/>
                <a:gd name="T42" fmla="*/ 66 w 67"/>
                <a:gd name="T43" fmla="*/ 25 h 42"/>
                <a:gd name="T44" fmla="*/ 66 w 67"/>
                <a:gd name="T45" fmla="*/ 22 h 42"/>
                <a:gd name="T46" fmla="*/ 65 w 67"/>
                <a:gd name="T47" fmla="*/ 19 h 42"/>
                <a:gd name="T48" fmla="*/ 63 w 67"/>
                <a:gd name="T49" fmla="*/ 18 h 42"/>
                <a:gd name="T50" fmla="*/ 58 w 67"/>
                <a:gd name="T51" fmla="*/ 16 h 42"/>
                <a:gd name="T52" fmla="*/ 54 w 67"/>
                <a:gd name="T53" fmla="*/ 15 h 42"/>
                <a:gd name="T54" fmla="*/ 44 w 67"/>
                <a:gd name="T55" fmla="*/ 2 h 42"/>
                <a:gd name="T56" fmla="*/ 31 w 67"/>
                <a:gd name="T5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42">
                  <a:moveTo>
                    <a:pt x="31" y="1"/>
                  </a:moveTo>
                  <a:cubicBezTo>
                    <a:pt x="27" y="2"/>
                    <a:pt x="24" y="5"/>
                    <a:pt x="21" y="7"/>
                  </a:cubicBezTo>
                  <a:cubicBezTo>
                    <a:pt x="18" y="10"/>
                    <a:pt x="16" y="12"/>
                    <a:pt x="13" y="14"/>
                  </a:cubicBezTo>
                  <a:cubicBezTo>
                    <a:pt x="12" y="15"/>
                    <a:pt x="9" y="17"/>
                    <a:pt x="6" y="17"/>
                  </a:cubicBezTo>
                  <a:cubicBezTo>
                    <a:pt x="3" y="17"/>
                    <a:pt x="0" y="17"/>
                    <a:pt x="1" y="17"/>
                  </a:cubicBezTo>
                  <a:cubicBezTo>
                    <a:pt x="3" y="20"/>
                    <a:pt x="6" y="23"/>
                    <a:pt x="9" y="27"/>
                  </a:cubicBezTo>
                  <a:cubicBezTo>
                    <a:pt x="12" y="30"/>
                    <a:pt x="15" y="32"/>
                    <a:pt x="18" y="34"/>
                  </a:cubicBezTo>
                  <a:cubicBezTo>
                    <a:pt x="26" y="39"/>
                    <a:pt x="36" y="42"/>
                    <a:pt x="44" y="39"/>
                  </a:cubicBezTo>
                  <a:cubicBezTo>
                    <a:pt x="48" y="37"/>
                    <a:pt x="50" y="33"/>
                    <a:pt x="52" y="29"/>
                  </a:cubicBezTo>
                  <a:cubicBezTo>
                    <a:pt x="54" y="25"/>
                    <a:pt x="55" y="20"/>
                    <a:pt x="54" y="16"/>
                  </a:cubicBezTo>
                  <a:cubicBezTo>
                    <a:pt x="56" y="16"/>
                    <a:pt x="58" y="16"/>
                    <a:pt x="60" y="17"/>
                  </a:cubicBezTo>
                  <a:cubicBezTo>
                    <a:pt x="61" y="17"/>
                    <a:pt x="62" y="18"/>
                    <a:pt x="63" y="19"/>
                  </a:cubicBezTo>
                  <a:cubicBezTo>
                    <a:pt x="64" y="19"/>
                    <a:pt x="64" y="20"/>
                    <a:pt x="65" y="21"/>
                  </a:cubicBezTo>
                  <a:cubicBezTo>
                    <a:pt x="66" y="22"/>
                    <a:pt x="66" y="22"/>
                    <a:pt x="66" y="23"/>
                  </a:cubicBezTo>
                  <a:cubicBezTo>
                    <a:pt x="66" y="24"/>
                    <a:pt x="66" y="25"/>
                    <a:pt x="65" y="25"/>
                  </a:cubicBezTo>
                  <a:cubicBezTo>
                    <a:pt x="65" y="26"/>
                    <a:pt x="64" y="27"/>
                    <a:pt x="64" y="27"/>
                  </a:cubicBezTo>
                  <a:cubicBezTo>
                    <a:pt x="63" y="27"/>
                    <a:pt x="63" y="27"/>
                    <a:pt x="62" y="28"/>
                  </a:cubicBezTo>
                  <a:cubicBezTo>
                    <a:pt x="62" y="28"/>
                    <a:pt x="61" y="28"/>
                    <a:pt x="60" y="28"/>
                  </a:cubicBezTo>
                  <a:cubicBezTo>
                    <a:pt x="60" y="28"/>
                    <a:pt x="60" y="28"/>
                    <a:pt x="60" y="29"/>
                  </a:cubicBezTo>
                  <a:cubicBezTo>
                    <a:pt x="61" y="29"/>
                    <a:pt x="62" y="29"/>
                    <a:pt x="63" y="28"/>
                  </a:cubicBezTo>
                  <a:cubicBezTo>
                    <a:pt x="64" y="28"/>
                    <a:pt x="64" y="28"/>
                    <a:pt x="65" y="27"/>
                  </a:cubicBezTo>
                  <a:cubicBezTo>
                    <a:pt x="65" y="27"/>
                    <a:pt x="66" y="26"/>
                    <a:pt x="66" y="25"/>
                  </a:cubicBezTo>
                  <a:cubicBezTo>
                    <a:pt x="67" y="24"/>
                    <a:pt x="67" y="23"/>
                    <a:pt x="66" y="22"/>
                  </a:cubicBezTo>
                  <a:cubicBezTo>
                    <a:pt x="66" y="21"/>
                    <a:pt x="65" y="20"/>
                    <a:pt x="65" y="19"/>
                  </a:cubicBezTo>
                  <a:cubicBezTo>
                    <a:pt x="64" y="19"/>
                    <a:pt x="63" y="18"/>
                    <a:pt x="63" y="18"/>
                  </a:cubicBezTo>
                  <a:cubicBezTo>
                    <a:pt x="61" y="16"/>
                    <a:pt x="59" y="16"/>
                    <a:pt x="58" y="16"/>
                  </a:cubicBezTo>
                  <a:cubicBezTo>
                    <a:pt x="56" y="15"/>
                    <a:pt x="55" y="15"/>
                    <a:pt x="54" y="15"/>
                  </a:cubicBezTo>
                  <a:cubicBezTo>
                    <a:pt x="53" y="9"/>
                    <a:pt x="49" y="4"/>
                    <a:pt x="44" y="2"/>
                  </a:cubicBezTo>
                  <a:cubicBezTo>
                    <a:pt x="40" y="0"/>
                    <a:pt x="34" y="0"/>
                    <a:pt x="31"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700"/>
            <p:cNvSpPr>
              <a:spLocks/>
            </p:cNvSpPr>
            <p:nvPr/>
          </p:nvSpPr>
          <p:spPr bwMode="auto">
            <a:xfrm>
              <a:off x="7007196" y="3797321"/>
              <a:ext cx="77788" cy="104776"/>
            </a:xfrm>
            <a:custGeom>
              <a:avLst/>
              <a:gdLst>
                <a:gd name="T0" fmla="*/ 20 w 21"/>
                <a:gd name="T1" fmla="*/ 8 h 28"/>
                <a:gd name="T2" fmla="*/ 14 w 21"/>
                <a:gd name="T3" fmla="*/ 3 h 28"/>
                <a:gd name="T4" fmla="*/ 9 w 21"/>
                <a:gd name="T5" fmla="*/ 1 h 28"/>
                <a:gd name="T6" fmla="*/ 3 w 21"/>
                <a:gd name="T7" fmla="*/ 0 h 28"/>
                <a:gd name="T8" fmla="*/ 1 w 21"/>
                <a:gd name="T9" fmla="*/ 8 h 28"/>
                <a:gd name="T10" fmla="*/ 0 w 21"/>
                <a:gd name="T11" fmla="*/ 12 h 28"/>
                <a:gd name="T12" fmla="*/ 1 w 21"/>
                <a:gd name="T13" fmla="*/ 16 h 28"/>
                <a:gd name="T14" fmla="*/ 6 w 21"/>
                <a:gd name="T15" fmla="*/ 20 h 28"/>
                <a:gd name="T16" fmla="*/ 12 w 21"/>
                <a:gd name="T17" fmla="*/ 23 h 28"/>
                <a:gd name="T18" fmla="*/ 10 w 21"/>
                <a:gd name="T19" fmla="*/ 26 h 28"/>
                <a:gd name="T20" fmla="*/ 6 w 21"/>
                <a:gd name="T21" fmla="*/ 28 h 28"/>
                <a:gd name="T22" fmla="*/ 6 w 21"/>
                <a:gd name="T23" fmla="*/ 28 h 28"/>
                <a:gd name="T24" fmla="*/ 10 w 21"/>
                <a:gd name="T25" fmla="*/ 27 h 28"/>
                <a:gd name="T26" fmla="*/ 12 w 21"/>
                <a:gd name="T27" fmla="*/ 23 h 28"/>
                <a:gd name="T28" fmla="*/ 17 w 21"/>
                <a:gd name="T29" fmla="*/ 22 h 28"/>
                <a:gd name="T30" fmla="*/ 20 w 21"/>
                <a:gd name="T31" fmla="*/ 17 h 28"/>
                <a:gd name="T32" fmla="*/ 20 w 21"/>
                <a:gd name="T33"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8">
                  <a:moveTo>
                    <a:pt x="20" y="8"/>
                  </a:moveTo>
                  <a:cubicBezTo>
                    <a:pt x="18" y="5"/>
                    <a:pt x="16" y="4"/>
                    <a:pt x="14" y="3"/>
                  </a:cubicBezTo>
                  <a:cubicBezTo>
                    <a:pt x="12" y="2"/>
                    <a:pt x="11" y="1"/>
                    <a:pt x="9" y="1"/>
                  </a:cubicBezTo>
                  <a:cubicBezTo>
                    <a:pt x="7" y="1"/>
                    <a:pt x="3" y="0"/>
                    <a:pt x="3" y="0"/>
                  </a:cubicBezTo>
                  <a:cubicBezTo>
                    <a:pt x="4" y="2"/>
                    <a:pt x="2" y="5"/>
                    <a:pt x="1" y="8"/>
                  </a:cubicBezTo>
                  <a:cubicBezTo>
                    <a:pt x="1" y="9"/>
                    <a:pt x="1" y="11"/>
                    <a:pt x="0" y="12"/>
                  </a:cubicBezTo>
                  <a:cubicBezTo>
                    <a:pt x="0" y="14"/>
                    <a:pt x="1" y="15"/>
                    <a:pt x="1" y="16"/>
                  </a:cubicBezTo>
                  <a:cubicBezTo>
                    <a:pt x="2" y="18"/>
                    <a:pt x="4" y="19"/>
                    <a:pt x="6" y="20"/>
                  </a:cubicBezTo>
                  <a:cubicBezTo>
                    <a:pt x="7" y="21"/>
                    <a:pt x="10" y="23"/>
                    <a:pt x="12" y="23"/>
                  </a:cubicBezTo>
                  <a:cubicBezTo>
                    <a:pt x="12" y="24"/>
                    <a:pt x="11" y="25"/>
                    <a:pt x="10" y="26"/>
                  </a:cubicBezTo>
                  <a:cubicBezTo>
                    <a:pt x="9" y="27"/>
                    <a:pt x="8" y="28"/>
                    <a:pt x="6" y="28"/>
                  </a:cubicBezTo>
                  <a:cubicBezTo>
                    <a:pt x="6" y="28"/>
                    <a:pt x="6" y="28"/>
                    <a:pt x="6" y="28"/>
                  </a:cubicBezTo>
                  <a:cubicBezTo>
                    <a:pt x="7" y="28"/>
                    <a:pt x="9" y="28"/>
                    <a:pt x="10" y="27"/>
                  </a:cubicBezTo>
                  <a:cubicBezTo>
                    <a:pt x="11" y="26"/>
                    <a:pt x="12" y="24"/>
                    <a:pt x="12" y="23"/>
                  </a:cubicBezTo>
                  <a:cubicBezTo>
                    <a:pt x="14" y="23"/>
                    <a:pt x="15" y="23"/>
                    <a:pt x="17" y="22"/>
                  </a:cubicBezTo>
                  <a:cubicBezTo>
                    <a:pt x="18" y="21"/>
                    <a:pt x="19" y="19"/>
                    <a:pt x="20" y="17"/>
                  </a:cubicBezTo>
                  <a:cubicBezTo>
                    <a:pt x="21" y="14"/>
                    <a:pt x="21" y="10"/>
                    <a:pt x="20" y="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701"/>
            <p:cNvSpPr>
              <a:spLocks/>
            </p:cNvSpPr>
            <p:nvPr/>
          </p:nvSpPr>
          <p:spPr bwMode="auto">
            <a:xfrm>
              <a:off x="7208810" y="3687782"/>
              <a:ext cx="128588" cy="150814"/>
            </a:xfrm>
            <a:custGeom>
              <a:avLst/>
              <a:gdLst>
                <a:gd name="T0" fmla="*/ 29 w 34"/>
                <a:gd name="T1" fmla="*/ 5 h 40"/>
                <a:gd name="T2" fmla="*/ 18 w 34"/>
                <a:gd name="T3" fmla="*/ 0 h 40"/>
                <a:gd name="T4" fmla="*/ 9 w 34"/>
                <a:gd name="T5" fmla="*/ 0 h 40"/>
                <a:gd name="T6" fmla="*/ 0 w 34"/>
                <a:gd name="T7" fmla="*/ 1 h 40"/>
                <a:gd name="T8" fmla="*/ 2 w 34"/>
                <a:gd name="T9" fmla="*/ 13 h 40"/>
                <a:gd name="T10" fmla="*/ 3 w 34"/>
                <a:gd name="T11" fmla="*/ 20 h 40"/>
                <a:gd name="T12" fmla="*/ 5 w 34"/>
                <a:gd name="T13" fmla="*/ 23 h 40"/>
                <a:gd name="T14" fmla="*/ 8 w 34"/>
                <a:gd name="T15" fmla="*/ 25 h 40"/>
                <a:gd name="T16" fmla="*/ 12 w 34"/>
                <a:gd name="T17" fmla="*/ 27 h 40"/>
                <a:gd name="T18" fmla="*/ 22 w 34"/>
                <a:gd name="T19" fmla="*/ 32 h 40"/>
                <a:gd name="T20" fmla="*/ 19 w 34"/>
                <a:gd name="T21" fmla="*/ 36 h 40"/>
                <a:gd name="T22" fmla="*/ 13 w 34"/>
                <a:gd name="T23" fmla="*/ 39 h 40"/>
                <a:gd name="T24" fmla="*/ 13 w 34"/>
                <a:gd name="T25" fmla="*/ 40 h 40"/>
                <a:gd name="T26" fmla="*/ 18 w 34"/>
                <a:gd name="T27" fmla="*/ 38 h 40"/>
                <a:gd name="T28" fmla="*/ 22 w 34"/>
                <a:gd name="T29" fmla="*/ 32 h 40"/>
                <a:gd name="T30" fmla="*/ 29 w 34"/>
                <a:gd name="T31" fmla="*/ 30 h 40"/>
                <a:gd name="T32" fmla="*/ 34 w 34"/>
                <a:gd name="T33" fmla="*/ 21 h 40"/>
                <a:gd name="T34" fmla="*/ 32 w 34"/>
                <a:gd name="T35" fmla="*/ 12 h 40"/>
                <a:gd name="T36" fmla="*/ 29 w 34"/>
                <a:gd name="T37"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0">
                  <a:moveTo>
                    <a:pt x="29" y="5"/>
                  </a:moveTo>
                  <a:cubicBezTo>
                    <a:pt x="26" y="1"/>
                    <a:pt x="22" y="1"/>
                    <a:pt x="18" y="0"/>
                  </a:cubicBezTo>
                  <a:cubicBezTo>
                    <a:pt x="15" y="0"/>
                    <a:pt x="12" y="0"/>
                    <a:pt x="9" y="0"/>
                  </a:cubicBezTo>
                  <a:cubicBezTo>
                    <a:pt x="7" y="1"/>
                    <a:pt x="0" y="1"/>
                    <a:pt x="0" y="1"/>
                  </a:cubicBezTo>
                  <a:cubicBezTo>
                    <a:pt x="3" y="4"/>
                    <a:pt x="2" y="10"/>
                    <a:pt x="2" y="13"/>
                  </a:cubicBezTo>
                  <a:cubicBezTo>
                    <a:pt x="2" y="16"/>
                    <a:pt x="3" y="19"/>
                    <a:pt x="3" y="20"/>
                  </a:cubicBezTo>
                  <a:cubicBezTo>
                    <a:pt x="4" y="22"/>
                    <a:pt x="4" y="23"/>
                    <a:pt x="5" y="23"/>
                  </a:cubicBezTo>
                  <a:cubicBezTo>
                    <a:pt x="6" y="24"/>
                    <a:pt x="7" y="24"/>
                    <a:pt x="8" y="25"/>
                  </a:cubicBezTo>
                  <a:cubicBezTo>
                    <a:pt x="10" y="26"/>
                    <a:pt x="11" y="26"/>
                    <a:pt x="12" y="27"/>
                  </a:cubicBezTo>
                  <a:cubicBezTo>
                    <a:pt x="15" y="29"/>
                    <a:pt x="18" y="31"/>
                    <a:pt x="22" y="32"/>
                  </a:cubicBezTo>
                  <a:cubicBezTo>
                    <a:pt x="21" y="34"/>
                    <a:pt x="20" y="35"/>
                    <a:pt x="19" y="36"/>
                  </a:cubicBezTo>
                  <a:cubicBezTo>
                    <a:pt x="17" y="38"/>
                    <a:pt x="15" y="39"/>
                    <a:pt x="13" y="39"/>
                  </a:cubicBezTo>
                  <a:cubicBezTo>
                    <a:pt x="13" y="40"/>
                    <a:pt x="13" y="40"/>
                    <a:pt x="13" y="40"/>
                  </a:cubicBezTo>
                  <a:cubicBezTo>
                    <a:pt x="14" y="40"/>
                    <a:pt x="16" y="39"/>
                    <a:pt x="18" y="38"/>
                  </a:cubicBezTo>
                  <a:cubicBezTo>
                    <a:pt x="20" y="36"/>
                    <a:pt x="22" y="34"/>
                    <a:pt x="22" y="32"/>
                  </a:cubicBezTo>
                  <a:cubicBezTo>
                    <a:pt x="25" y="32"/>
                    <a:pt x="27" y="32"/>
                    <a:pt x="29" y="30"/>
                  </a:cubicBezTo>
                  <a:cubicBezTo>
                    <a:pt x="32" y="28"/>
                    <a:pt x="33" y="25"/>
                    <a:pt x="34" y="21"/>
                  </a:cubicBezTo>
                  <a:cubicBezTo>
                    <a:pt x="34" y="18"/>
                    <a:pt x="33" y="15"/>
                    <a:pt x="32" y="12"/>
                  </a:cubicBezTo>
                  <a:cubicBezTo>
                    <a:pt x="31" y="9"/>
                    <a:pt x="30" y="7"/>
                    <a:pt x="29" y="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702"/>
            <p:cNvSpPr>
              <a:spLocks/>
            </p:cNvSpPr>
            <p:nvPr/>
          </p:nvSpPr>
          <p:spPr bwMode="auto">
            <a:xfrm>
              <a:off x="6746845" y="3533794"/>
              <a:ext cx="169864" cy="115888"/>
            </a:xfrm>
            <a:custGeom>
              <a:avLst/>
              <a:gdLst>
                <a:gd name="T0" fmla="*/ 12 w 45"/>
                <a:gd name="T1" fmla="*/ 2 h 31"/>
                <a:gd name="T2" fmla="*/ 5 w 45"/>
                <a:gd name="T3" fmla="*/ 11 h 31"/>
                <a:gd name="T4" fmla="*/ 3 w 45"/>
                <a:gd name="T5" fmla="*/ 19 h 31"/>
                <a:gd name="T6" fmla="*/ 0 w 45"/>
                <a:gd name="T7" fmla="*/ 28 h 31"/>
                <a:gd name="T8" fmla="*/ 13 w 45"/>
                <a:gd name="T9" fmla="*/ 30 h 31"/>
                <a:gd name="T10" fmla="*/ 21 w 45"/>
                <a:gd name="T11" fmla="*/ 31 h 31"/>
                <a:gd name="T12" fmla="*/ 28 w 45"/>
                <a:gd name="T13" fmla="*/ 29 h 31"/>
                <a:gd name="T14" fmla="*/ 33 w 45"/>
                <a:gd name="T15" fmla="*/ 22 h 31"/>
                <a:gd name="T16" fmla="*/ 35 w 45"/>
                <a:gd name="T17" fmla="*/ 12 h 31"/>
                <a:gd name="T18" fmla="*/ 40 w 45"/>
                <a:gd name="T19" fmla="*/ 13 h 31"/>
                <a:gd name="T20" fmla="*/ 44 w 45"/>
                <a:gd name="T21" fmla="*/ 18 h 31"/>
                <a:gd name="T22" fmla="*/ 45 w 45"/>
                <a:gd name="T23" fmla="*/ 18 h 31"/>
                <a:gd name="T24" fmla="*/ 41 w 45"/>
                <a:gd name="T25" fmla="*/ 13 h 31"/>
                <a:gd name="T26" fmla="*/ 35 w 45"/>
                <a:gd name="T27" fmla="*/ 11 h 31"/>
                <a:gd name="T28" fmla="*/ 33 w 45"/>
                <a:gd name="T29" fmla="*/ 5 h 31"/>
                <a:gd name="T30" fmla="*/ 26 w 45"/>
                <a:gd name="T31" fmla="*/ 1 h 31"/>
                <a:gd name="T32" fmla="*/ 12 w 45"/>
                <a:gd name="T33"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31">
                  <a:moveTo>
                    <a:pt x="12" y="2"/>
                  </a:moveTo>
                  <a:cubicBezTo>
                    <a:pt x="8" y="4"/>
                    <a:pt x="7" y="7"/>
                    <a:pt x="5" y="11"/>
                  </a:cubicBezTo>
                  <a:cubicBezTo>
                    <a:pt x="4" y="13"/>
                    <a:pt x="3" y="16"/>
                    <a:pt x="3" y="19"/>
                  </a:cubicBezTo>
                  <a:cubicBezTo>
                    <a:pt x="2" y="21"/>
                    <a:pt x="0" y="28"/>
                    <a:pt x="0" y="28"/>
                  </a:cubicBezTo>
                  <a:cubicBezTo>
                    <a:pt x="4" y="26"/>
                    <a:pt x="9" y="29"/>
                    <a:pt x="13" y="30"/>
                  </a:cubicBezTo>
                  <a:cubicBezTo>
                    <a:pt x="16" y="31"/>
                    <a:pt x="18" y="31"/>
                    <a:pt x="21" y="31"/>
                  </a:cubicBezTo>
                  <a:cubicBezTo>
                    <a:pt x="23" y="31"/>
                    <a:pt x="26" y="30"/>
                    <a:pt x="28" y="29"/>
                  </a:cubicBezTo>
                  <a:cubicBezTo>
                    <a:pt x="30" y="27"/>
                    <a:pt x="31" y="25"/>
                    <a:pt x="33" y="22"/>
                  </a:cubicBezTo>
                  <a:cubicBezTo>
                    <a:pt x="34" y="19"/>
                    <a:pt x="35" y="15"/>
                    <a:pt x="35" y="12"/>
                  </a:cubicBezTo>
                  <a:cubicBezTo>
                    <a:pt x="37" y="12"/>
                    <a:pt x="39" y="12"/>
                    <a:pt x="40" y="13"/>
                  </a:cubicBezTo>
                  <a:cubicBezTo>
                    <a:pt x="42" y="14"/>
                    <a:pt x="43" y="16"/>
                    <a:pt x="44" y="18"/>
                  </a:cubicBezTo>
                  <a:cubicBezTo>
                    <a:pt x="45" y="18"/>
                    <a:pt x="45" y="18"/>
                    <a:pt x="45" y="18"/>
                  </a:cubicBezTo>
                  <a:cubicBezTo>
                    <a:pt x="45" y="17"/>
                    <a:pt x="43" y="15"/>
                    <a:pt x="41" y="13"/>
                  </a:cubicBezTo>
                  <a:cubicBezTo>
                    <a:pt x="39" y="12"/>
                    <a:pt x="37" y="11"/>
                    <a:pt x="35" y="11"/>
                  </a:cubicBezTo>
                  <a:cubicBezTo>
                    <a:pt x="35" y="9"/>
                    <a:pt x="34" y="6"/>
                    <a:pt x="33" y="5"/>
                  </a:cubicBezTo>
                  <a:cubicBezTo>
                    <a:pt x="31" y="3"/>
                    <a:pt x="29" y="1"/>
                    <a:pt x="26" y="1"/>
                  </a:cubicBezTo>
                  <a:cubicBezTo>
                    <a:pt x="22" y="0"/>
                    <a:pt x="16" y="1"/>
                    <a:pt x="12"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703"/>
            <p:cNvSpPr>
              <a:spLocks/>
            </p:cNvSpPr>
            <p:nvPr/>
          </p:nvSpPr>
          <p:spPr bwMode="auto">
            <a:xfrm>
              <a:off x="7175472" y="3819546"/>
              <a:ext cx="82551" cy="123826"/>
            </a:xfrm>
            <a:custGeom>
              <a:avLst/>
              <a:gdLst>
                <a:gd name="T0" fmla="*/ 22 w 22"/>
                <a:gd name="T1" fmla="*/ 11 h 33"/>
                <a:gd name="T2" fmla="*/ 17 w 22"/>
                <a:gd name="T3" fmla="*/ 5 h 33"/>
                <a:gd name="T4" fmla="*/ 11 w 22"/>
                <a:gd name="T5" fmla="*/ 2 h 33"/>
                <a:gd name="T6" fmla="*/ 7 w 22"/>
                <a:gd name="T7" fmla="*/ 0 h 33"/>
                <a:gd name="T8" fmla="*/ 5 w 22"/>
                <a:gd name="T9" fmla="*/ 0 h 33"/>
                <a:gd name="T10" fmla="*/ 2 w 22"/>
                <a:gd name="T11" fmla="*/ 8 h 33"/>
                <a:gd name="T12" fmla="*/ 0 w 22"/>
                <a:gd name="T13" fmla="*/ 13 h 33"/>
                <a:gd name="T14" fmla="*/ 1 w 22"/>
                <a:gd name="T15" fmla="*/ 20 h 33"/>
                <a:gd name="T16" fmla="*/ 6 w 22"/>
                <a:gd name="T17" fmla="*/ 25 h 33"/>
                <a:gd name="T18" fmla="*/ 14 w 22"/>
                <a:gd name="T19" fmla="*/ 26 h 33"/>
                <a:gd name="T20" fmla="*/ 14 w 22"/>
                <a:gd name="T21" fmla="*/ 29 h 33"/>
                <a:gd name="T22" fmla="*/ 12 w 22"/>
                <a:gd name="T23" fmla="*/ 33 h 33"/>
                <a:gd name="T24" fmla="*/ 13 w 22"/>
                <a:gd name="T25" fmla="*/ 33 h 33"/>
                <a:gd name="T26" fmla="*/ 14 w 22"/>
                <a:gd name="T27" fmla="*/ 25 h 33"/>
                <a:gd name="T28" fmla="*/ 22 w 22"/>
                <a:gd name="T29" fmla="*/ 20 h 33"/>
                <a:gd name="T30" fmla="*/ 22 w 22"/>
                <a:gd name="T31"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33">
                  <a:moveTo>
                    <a:pt x="22" y="11"/>
                  </a:moveTo>
                  <a:cubicBezTo>
                    <a:pt x="21" y="8"/>
                    <a:pt x="19" y="7"/>
                    <a:pt x="17" y="5"/>
                  </a:cubicBezTo>
                  <a:cubicBezTo>
                    <a:pt x="15" y="3"/>
                    <a:pt x="13" y="2"/>
                    <a:pt x="11" y="2"/>
                  </a:cubicBezTo>
                  <a:cubicBezTo>
                    <a:pt x="10" y="2"/>
                    <a:pt x="9" y="1"/>
                    <a:pt x="7" y="0"/>
                  </a:cubicBezTo>
                  <a:cubicBezTo>
                    <a:pt x="6" y="0"/>
                    <a:pt x="5" y="0"/>
                    <a:pt x="5" y="0"/>
                  </a:cubicBezTo>
                  <a:cubicBezTo>
                    <a:pt x="6" y="2"/>
                    <a:pt x="3" y="5"/>
                    <a:pt x="2" y="8"/>
                  </a:cubicBezTo>
                  <a:cubicBezTo>
                    <a:pt x="1" y="9"/>
                    <a:pt x="0" y="11"/>
                    <a:pt x="0" y="13"/>
                  </a:cubicBezTo>
                  <a:cubicBezTo>
                    <a:pt x="0" y="16"/>
                    <a:pt x="0" y="18"/>
                    <a:pt x="1" y="20"/>
                  </a:cubicBezTo>
                  <a:cubicBezTo>
                    <a:pt x="2" y="23"/>
                    <a:pt x="4" y="24"/>
                    <a:pt x="6" y="25"/>
                  </a:cubicBezTo>
                  <a:cubicBezTo>
                    <a:pt x="9" y="26"/>
                    <a:pt x="11" y="26"/>
                    <a:pt x="14" y="26"/>
                  </a:cubicBezTo>
                  <a:cubicBezTo>
                    <a:pt x="14" y="27"/>
                    <a:pt x="14" y="28"/>
                    <a:pt x="14" y="29"/>
                  </a:cubicBezTo>
                  <a:cubicBezTo>
                    <a:pt x="14" y="30"/>
                    <a:pt x="13" y="31"/>
                    <a:pt x="12" y="33"/>
                  </a:cubicBezTo>
                  <a:cubicBezTo>
                    <a:pt x="13" y="33"/>
                    <a:pt x="13" y="33"/>
                    <a:pt x="13" y="33"/>
                  </a:cubicBezTo>
                  <a:cubicBezTo>
                    <a:pt x="14" y="31"/>
                    <a:pt x="15" y="28"/>
                    <a:pt x="14" y="25"/>
                  </a:cubicBezTo>
                  <a:cubicBezTo>
                    <a:pt x="18" y="25"/>
                    <a:pt x="20" y="23"/>
                    <a:pt x="22" y="20"/>
                  </a:cubicBezTo>
                  <a:cubicBezTo>
                    <a:pt x="22" y="18"/>
                    <a:pt x="22" y="14"/>
                    <a:pt x="22" y="1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704"/>
            <p:cNvSpPr>
              <a:spLocks/>
            </p:cNvSpPr>
            <p:nvPr/>
          </p:nvSpPr>
          <p:spPr bwMode="auto">
            <a:xfrm>
              <a:off x="7145310" y="4171973"/>
              <a:ext cx="101601" cy="128588"/>
            </a:xfrm>
            <a:custGeom>
              <a:avLst/>
              <a:gdLst>
                <a:gd name="T0" fmla="*/ 0 w 27"/>
                <a:gd name="T1" fmla="*/ 17 h 34"/>
                <a:gd name="T2" fmla="*/ 4 w 27"/>
                <a:gd name="T3" fmla="*/ 26 h 34"/>
                <a:gd name="T4" fmla="*/ 10 w 27"/>
                <a:gd name="T5" fmla="*/ 30 h 34"/>
                <a:gd name="T6" fmla="*/ 14 w 27"/>
                <a:gd name="T7" fmla="*/ 33 h 34"/>
                <a:gd name="T8" fmla="*/ 17 w 27"/>
                <a:gd name="T9" fmla="*/ 34 h 34"/>
                <a:gd name="T10" fmla="*/ 18 w 27"/>
                <a:gd name="T11" fmla="*/ 30 h 34"/>
                <a:gd name="T12" fmla="*/ 22 w 27"/>
                <a:gd name="T13" fmla="*/ 26 h 34"/>
                <a:gd name="T14" fmla="*/ 26 w 27"/>
                <a:gd name="T15" fmla="*/ 12 h 34"/>
                <a:gd name="T16" fmla="*/ 21 w 27"/>
                <a:gd name="T17" fmla="*/ 6 h 34"/>
                <a:gd name="T18" fmla="*/ 13 w 27"/>
                <a:gd name="T19" fmla="*/ 3 h 34"/>
                <a:gd name="T20" fmla="*/ 13 w 27"/>
                <a:gd name="T21" fmla="*/ 1 h 34"/>
                <a:gd name="T22" fmla="*/ 13 w 27"/>
                <a:gd name="T23" fmla="*/ 0 h 34"/>
                <a:gd name="T24" fmla="*/ 13 w 27"/>
                <a:gd name="T25" fmla="*/ 0 h 34"/>
                <a:gd name="T26" fmla="*/ 13 w 27"/>
                <a:gd name="T27" fmla="*/ 0 h 34"/>
                <a:gd name="T28" fmla="*/ 13 w 27"/>
                <a:gd name="T29" fmla="*/ 0 h 34"/>
                <a:gd name="T30" fmla="*/ 13 w 27"/>
                <a:gd name="T31" fmla="*/ 0 h 34"/>
                <a:gd name="T32" fmla="*/ 14 w 27"/>
                <a:gd name="T33" fmla="*/ 0 h 34"/>
                <a:gd name="T34" fmla="*/ 15 w 27"/>
                <a:gd name="T35" fmla="*/ 0 h 34"/>
                <a:gd name="T36" fmla="*/ 16 w 27"/>
                <a:gd name="T37" fmla="*/ 0 h 34"/>
                <a:gd name="T38" fmla="*/ 16 w 27"/>
                <a:gd name="T39" fmla="*/ 0 h 34"/>
                <a:gd name="T40" fmla="*/ 17 w 27"/>
                <a:gd name="T41" fmla="*/ 0 h 34"/>
                <a:gd name="T42" fmla="*/ 17 w 27"/>
                <a:gd name="T43" fmla="*/ 0 h 34"/>
                <a:gd name="T44" fmla="*/ 18 w 27"/>
                <a:gd name="T45" fmla="*/ 1 h 34"/>
                <a:gd name="T46" fmla="*/ 19 w 27"/>
                <a:gd name="T47" fmla="*/ 2 h 34"/>
                <a:gd name="T48" fmla="*/ 19 w 27"/>
                <a:gd name="T49" fmla="*/ 2 h 34"/>
                <a:gd name="T50" fmla="*/ 18 w 27"/>
                <a:gd name="T51" fmla="*/ 2 h 34"/>
                <a:gd name="T52" fmla="*/ 15 w 27"/>
                <a:gd name="T53" fmla="*/ 3 h 34"/>
                <a:gd name="T54" fmla="*/ 16 w 27"/>
                <a:gd name="T55" fmla="*/ 4 h 34"/>
                <a:gd name="T56" fmla="*/ 17 w 27"/>
                <a:gd name="T57" fmla="*/ 3 h 34"/>
                <a:gd name="T58" fmla="*/ 18 w 27"/>
                <a:gd name="T59" fmla="*/ 3 h 34"/>
                <a:gd name="T60" fmla="*/ 19 w 27"/>
                <a:gd name="T61" fmla="*/ 2 h 34"/>
                <a:gd name="T62" fmla="*/ 19 w 27"/>
                <a:gd name="T63" fmla="*/ 2 h 34"/>
                <a:gd name="T64" fmla="*/ 19 w 27"/>
                <a:gd name="T65" fmla="*/ 2 h 34"/>
                <a:gd name="T66" fmla="*/ 19 w 27"/>
                <a:gd name="T67" fmla="*/ 2 h 34"/>
                <a:gd name="T68" fmla="*/ 18 w 27"/>
                <a:gd name="T69" fmla="*/ 2 h 34"/>
                <a:gd name="T70" fmla="*/ 17 w 27"/>
                <a:gd name="T71" fmla="*/ 1 h 34"/>
                <a:gd name="T72" fmla="*/ 17 w 27"/>
                <a:gd name="T73" fmla="*/ 1 h 34"/>
                <a:gd name="T74" fmla="*/ 17 w 27"/>
                <a:gd name="T75" fmla="*/ 0 h 34"/>
                <a:gd name="T76" fmla="*/ 17 w 27"/>
                <a:gd name="T77" fmla="*/ 0 h 34"/>
                <a:gd name="T78" fmla="*/ 17 w 27"/>
                <a:gd name="T79" fmla="*/ 0 h 34"/>
                <a:gd name="T80" fmla="*/ 17 w 27"/>
                <a:gd name="T81" fmla="*/ 0 h 34"/>
                <a:gd name="T82" fmla="*/ 16 w 27"/>
                <a:gd name="T83" fmla="*/ 0 h 34"/>
                <a:gd name="T84" fmla="*/ 15 w 27"/>
                <a:gd name="T85" fmla="*/ 0 h 34"/>
                <a:gd name="T86" fmla="*/ 13 w 27"/>
                <a:gd name="T87" fmla="*/ 0 h 34"/>
                <a:gd name="T88" fmla="*/ 13 w 27"/>
                <a:gd name="T89" fmla="*/ 0 h 34"/>
                <a:gd name="T90" fmla="*/ 13 w 27"/>
                <a:gd name="T91" fmla="*/ 0 h 34"/>
                <a:gd name="T92" fmla="*/ 13 w 27"/>
                <a:gd name="T93" fmla="*/ 1 h 34"/>
                <a:gd name="T94" fmla="*/ 12 w 27"/>
                <a:gd name="T95" fmla="*/ 3 h 34"/>
                <a:gd name="T96" fmla="*/ 2 w 27"/>
                <a:gd name="T97" fmla="*/ 7 h 34"/>
                <a:gd name="T98" fmla="*/ 0 w 27"/>
                <a:gd name="T9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4">
                  <a:moveTo>
                    <a:pt x="0" y="17"/>
                  </a:moveTo>
                  <a:cubicBezTo>
                    <a:pt x="0" y="21"/>
                    <a:pt x="2" y="23"/>
                    <a:pt x="4" y="26"/>
                  </a:cubicBezTo>
                  <a:cubicBezTo>
                    <a:pt x="6" y="28"/>
                    <a:pt x="8" y="29"/>
                    <a:pt x="10" y="30"/>
                  </a:cubicBezTo>
                  <a:cubicBezTo>
                    <a:pt x="11" y="31"/>
                    <a:pt x="12" y="32"/>
                    <a:pt x="14" y="33"/>
                  </a:cubicBezTo>
                  <a:cubicBezTo>
                    <a:pt x="15" y="34"/>
                    <a:pt x="17" y="34"/>
                    <a:pt x="17" y="34"/>
                  </a:cubicBezTo>
                  <a:cubicBezTo>
                    <a:pt x="16" y="33"/>
                    <a:pt x="17" y="31"/>
                    <a:pt x="18" y="30"/>
                  </a:cubicBezTo>
                  <a:cubicBezTo>
                    <a:pt x="19" y="29"/>
                    <a:pt x="21" y="27"/>
                    <a:pt x="22" y="26"/>
                  </a:cubicBezTo>
                  <a:cubicBezTo>
                    <a:pt x="24" y="23"/>
                    <a:pt x="27" y="17"/>
                    <a:pt x="26" y="12"/>
                  </a:cubicBezTo>
                  <a:cubicBezTo>
                    <a:pt x="25" y="10"/>
                    <a:pt x="23" y="7"/>
                    <a:pt x="21" y="6"/>
                  </a:cubicBezTo>
                  <a:cubicBezTo>
                    <a:pt x="19" y="4"/>
                    <a:pt x="16" y="3"/>
                    <a:pt x="13" y="3"/>
                  </a:cubicBezTo>
                  <a:cubicBezTo>
                    <a:pt x="13" y="2"/>
                    <a:pt x="13" y="2"/>
                    <a:pt x="13" y="1"/>
                  </a:cubicBezTo>
                  <a:cubicBezTo>
                    <a:pt x="13" y="1"/>
                    <a:pt x="13" y="1"/>
                    <a:pt x="13" y="0"/>
                  </a:cubicBezTo>
                  <a:cubicBezTo>
                    <a:pt x="13" y="0"/>
                    <a:pt x="13" y="0"/>
                    <a:pt x="13" y="0"/>
                  </a:cubicBezTo>
                  <a:cubicBezTo>
                    <a:pt x="13" y="0"/>
                    <a:pt x="13" y="0"/>
                    <a:pt x="13" y="0"/>
                  </a:cubicBezTo>
                  <a:cubicBezTo>
                    <a:pt x="13" y="0"/>
                    <a:pt x="13" y="0"/>
                    <a:pt x="13" y="0"/>
                  </a:cubicBezTo>
                  <a:cubicBezTo>
                    <a:pt x="13" y="0"/>
                    <a:pt x="13" y="0"/>
                    <a:pt x="13" y="0"/>
                  </a:cubicBezTo>
                  <a:cubicBezTo>
                    <a:pt x="14" y="0"/>
                    <a:pt x="14" y="0"/>
                    <a:pt x="14" y="0"/>
                  </a:cubicBezTo>
                  <a:cubicBezTo>
                    <a:pt x="15" y="0"/>
                    <a:pt x="15" y="0"/>
                    <a:pt x="15" y="0"/>
                  </a:cubicBezTo>
                  <a:cubicBezTo>
                    <a:pt x="16" y="0"/>
                    <a:pt x="16" y="0"/>
                    <a:pt x="16" y="0"/>
                  </a:cubicBezTo>
                  <a:cubicBezTo>
                    <a:pt x="16" y="0"/>
                    <a:pt x="16" y="0"/>
                    <a:pt x="16" y="0"/>
                  </a:cubicBezTo>
                  <a:cubicBezTo>
                    <a:pt x="17" y="0"/>
                    <a:pt x="17" y="0"/>
                    <a:pt x="17" y="0"/>
                  </a:cubicBezTo>
                  <a:cubicBezTo>
                    <a:pt x="17" y="0"/>
                    <a:pt x="17" y="0"/>
                    <a:pt x="17" y="0"/>
                  </a:cubicBezTo>
                  <a:cubicBezTo>
                    <a:pt x="17" y="0"/>
                    <a:pt x="17" y="1"/>
                    <a:pt x="18" y="1"/>
                  </a:cubicBezTo>
                  <a:cubicBezTo>
                    <a:pt x="19" y="2"/>
                    <a:pt x="19" y="2"/>
                    <a:pt x="19" y="2"/>
                  </a:cubicBezTo>
                  <a:cubicBezTo>
                    <a:pt x="19" y="2"/>
                    <a:pt x="19" y="2"/>
                    <a:pt x="19" y="2"/>
                  </a:cubicBezTo>
                  <a:cubicBezTo>
                    <a:pt x="18" y="2"/>
                    <a:pt x="18" y="2"/>
                    <a:pt x="18" y="2"/>
                  </a:cubicBezTo>
                  <a:cubicBezTo>
                    <a:pt x="17" y="3"/>
                    <a:pt x="16" y="3"/>
                    <a:pt x="15" y="3"/>
                  </a:cubicBezTo>
                  <a:cubicBezTo>
                    <a:pt x="16" y="4"/>
                    <a:pt x="16" y="4"/>
                    <a:pt x="16" y="4"/>
                  </a:cubicBezTo>
                  <a:cubicBezTo>
                    <a:pt x="16" y="4"/>
                    <a:pt x="17" y="4"/>
                    <a:pt x="17" y="3"/>
                  </a:cubicBezTo>
                  <a:cubicBezTo>
                    <a:pt x="18" y="3"/>
                    <a:pt x="18" y="3"/>
                    <a:pt x="18" y="3"/>
                  </a:cubicBezTo>
                  <a:cubicBezTo>
                    <a:pt x="18" y="2"/>
                    <a:pt x="18" y="2"/>
                    <a:pt x="19" y="2"/>
                  </a:cubicBezTo>
                  <a:cubicBezTo>
                    <a:pt x="19" y="2"/>
                    <a:pt x="19" y="2"/>
                    <a:pt x="19" y="2"/>
                  </a:cubicBezTo>
                  <a:cubicBezTo>
                    <a:pt x="19" y="2"/>
                    <a:pt x="19" y="2"/>
                    <a:pt x="19" y="2"/>
                  </a:cubicBezTo>
                  <a:cubicBezTo>
                    <a:pt x="19" y="2"/>
                    <a:pt x="19" y="2"/>
                    <a:pt x="19" y="2"/>
                  </a:cubicBezTo>
                  <a:cubicBezTo>
                    <a:pt x="18" y="2"/>
                    <a:pt x="18" y="2"/>
                    <a:pt x="18" y="2"/>
                  </a:cubicBezTo>
                  <a:cubicBezTo>
                    <a:pt x="18" y="1"/>
                    <a:pt x="18"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5" y="0"/>
                    <a:pt x="15" y="0"/>
                  </a:cubicBezTo>
                  <a:cubicBezTo>
                    <a:pt x="14" y="0"/>
                    <a:pt x="14" y="0"/>
                    <a:pt x="13" y="0"/>
                  </a:cubicBezTo>
                  <a:cubicBezTo>
                    <a:pt x="13" y="0"/>
                    <a:pt x="13" y="0"/>
                    <a:pt x="13" y="0"/>
                  </a:cubicBezTo>
                  <a:cubicBezTo>
                    <a:pt x="13" y="0"/>
                    <a:pt x="13" y="0"/>
                    <a:pt x="13" y="0"/>
                  </a:cubicBezTo>
                  <a:cubicBezTo>
                    <a:pt x="13" y="0"/>
                    <a:pt x="13" y="1"/>
                    <a:pt x="13" y="1"/>
                  </a:cubicBezTo>
                  <a:cubicBezTo>
                    <a:pt x="12" y="2"/>
                    <a:pt x="12" y="2"/>
                    <a:pt x="12" y="3"/>
                  </a:cubicBezTo>
                  <a:cubicBezTo>
                    <a:pt x="8" y="3"/>
                    <a:pt x="5" y="4"/>
                    <a:pt x="2" y="7"/>
                  </a:cubicBezTo>
                  <a:cubicBezTo>
                    <a:pt x="1" y="10"/>
                    <a:pt x="0" y="14"/>
                    <a:pt x="0" y="1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705"/>
            <p:cNvSpPr>
              <a:spLocks/>
            </p:cNvSpPr>
            <p:nvPr/>
          </p:nvSpPr>
          <p:spPr bwMode="auto">
            <a:xfrm>
              <a:off x="6608731" y="3740170"/>
              <a:ext cx="153988" cy="184151"/>
            </a:xfrm>
            <a:custGeom>
              <a:avLst/>
              <a:gdLst>
                <a:gd name="T0" fmla="*/ 2 w 41"/>
                <a:gd name="T1" fmla="*/ 13 h 49"/>
                <a:gd name="T2" fmla="*/ 1 w 41"/>
                <a:gd name="T3" fmla="*/ 27 h 49"/>
                <a:gd name="T4" fmla="*/ 4 w 41"/>
                <a:gd name="T5" fmla="*/ 38 h 49"/>
                <a:gd name="T6" fmla="*/ 6 w 41"/>
                <a:gd name="T7" fmla="*/ 45 h 49"/>
                <a:gd name="T8" fmla="*/ 8 w 41"/>
                <a:gd name="T9" fmla="*/ 49 h 49"/>
                <a:gd name="T10" fmla="*/ 14 w 41"/>
                <a:gd name="T11" fmla="*/ 45 h 49"/>
                <a:gd name="T12" fmla="*/ 23 w 41"/>
                <a:gd name="T13" fmla="*/ 42 h 49"/>
                <a:gd name="T14" fmla="*/ 40 w 41"/>
                <a:gd name="T15" fmla="*/ 26 h 49"/>
                <a:gd name="T16" fmla="*/ 38 w 41"/>
                <a:gd name="T17" fmla="*/ 13 h 49"/>
                <a:gd name="T18" fmla="*/ 28 w 41"/>
                <a:gd name="T19" fmla="*/ 4 h 49"/>
                <a:gd name="T20" fmla="*/ 31 w 41"/>
                <a:gd name="T21" fmla="*/ 0 h 49"/>
                <a:gd name="T22" fmla="*/ 32 w 41"/>
                <a:gd name="T23" fmla="*/ 0 h 49"/>
                <a:gd name="T24" fmla="*/ 32 w 41"/>
                <a:gd name="T25" fmla="*/ 0 h 49"/>
                <a:gd name="T26" fmla="*/ 32 w 41"/>
                <a:gd name="T27" fmla="*/ 0 h 49"/>
                <a:gd name="T28" fmla="*/ 34 w 41"/>
                <a:gd name="T29" fmla="*/ 1 h 49"/>
                <a:gd name="T30" fmla="*/ 36 w 41"/>
                <a:gd name="T31" fmla="*/ 1 h 49"/>
                <a:gd name="T32" fmla="*/ 36 w 41"/>
                <a:gd name="T33" fmla="*/ 1 h 49"/>
                <a:gd name="T34" fmla="*/ 36 w 41"/>
                <a:gd name="T35" fmla="*/ 2 h 49"/>
                <a:gd name="T36" fmla="*/ 36 w 41"/>
                <a:gd name="T37" fmla="*/ 4 h 49"/>
                <a:gd name="T38" fmla="*/ 37 w 41"/>
                <a:gd name="T39" fmla="*/ 5 h 49"/>
                <a:gd name="T40" fmla="*/ 37 w 41"/>
                <a:gd name="T41" fmla="*/ 5 h 49"/>
                <a:gd name="T42" fmla="*/ 36 w 41"/>
                <a:gd name="T43" fmla="*/ 5 h 49"/>
                <a:gd name="T44" fmla="*/ 33 w 41"/>
                <a:gd name="T45" fmla="*/ 5 h 49"/>
                <a:gd name="T46" fmla="*/ 33 w 41"/>
                <a:gd name="T47" fmla="*/ 6 h 49"/>
                <a:gd name="T48" fmla="*/ 35 w 41"/>
                <a:gd name="T49" fmla="*/ 6 h 49"/>
                <a:gd name="T50" fmla="*/ 37 w 41"/>
                <a:gd name="T51" fmla="*/ 6 h 49"/>
                <a:gd name="T52" fmla="*/ 37 w 41"/>
                <a:gd name="T53" fmla="*/ 6 h 49"/>
                <a:gd name="T54" fmla="*/ 37 w 41"/>
                <a:gd name="T55" fmla="*/ 6 h 49"/>
                <a:gd name="T56" fmla="*/ 37 w 41"/>
                <a:gd name="T57" fmla="*/ 6 h 49"/>
                <a:gd name="T58" fmla="*/ 37 w 41"/>
                <a:gd name="T59" fmla="*/ 6 h 49"/>
                <a:gd name="T60" fmla="*/ 37 w 41"/>
                <a:gd name="T61" fmla="*/ 5 h 49"/>
                <a:gd name="T62" fmla="*/ 36 w 41"/>
                <a:gd name="T63" fmla="*/ 3 h 49"/>
                <a:gd name="T64" fmla="*/ 36 w 41"/>
                <a:gd name="T65" fmla="*/ 1 h 49"/>
                <a:gd name="T66" fmla="*/ 32 w 41"/>
                <a:gd name="T67" fmla="*/ 0 h 49"/>
                <a:gd name="T68" fmla="*/ 31 w 41"/>
                <a:gd name="T69" fmla="*/ 0 h 49"/>
                <a:gd name="T70" fmla="*/ 31 w 41"/>
                <a:gd name="T71" fmla="*/ 0 h 49"/>
                <a:gd name="T72" fmla="*/ 31 w 41"/>
                <a:gd name="T73" fmla="*/ 0 h 49"/>
                <a:gd name="T74" fmla="*/ 31 w 41"/>
                <a:gd name="T75" fmla="*/ 0 h 49"/>
                <a:gd name="T76" fmla="*/ 30 w 41"/>
                <a:gd name="T77" fmla="*/ 1 h 49"/>
                <a:gd name="T78" fmla="*/ 28 w 41"/>
                <a:gd name="T79" fmla="*/ 3 h 49"/>
                <a:gd name="T80" fmla="*/ 11 w 41"/>
                <a:gd name="T81" fmla="*/ 3 h 49"/>
                <a:gd name="T82" fmla="*/ 2 w 41"/>
                <a:gd name="T83"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 h="49">
                  <a:moveTo>
                    <a:pt x="2" y="13"/>
                  </a:moveTo>
                  <a:cubicBezTo>
                    <a:pt x="0" y="18"/>
                    <a:pt x="0" y="22"/>
                    <a:pt x="1" y="27"/>
                  </a:cubicBezTo>
                  <a:cubicBezTo>
                    <a:pt x="1" y="31"/>
                    <a:pt x="2" y="34"/>
                    <a:pt x="4" y="38"/>
                  </a:cubicBezTo>
                  <a:cubicBezTo>
                    <a:pt x="5" y="39"/>
                    <a:pt x="5" y="42"/>
                    <a:pt x="6" y="45"/>
                  </a:cubicBezTo>
                  <a:cubicBezTo>
                    <a:pt x="7" y="47"/>
                    <a:pt x="8" y="49"/>
                    <a:pt x="8" y="49"/>
                  </a:cubicBezTo>
                  <a:cubicBezTo>
                    <a:pt x="9" y="47"/>
                    <a:pt x="12" y="46"/>
                    <a:pt x="14" y="45"/>
                  </a:cubicBezTo>
                  <a:cubicBezTo>
                    <a:pt x="17" y="44"/>
                    <a:pt x="20" y="43"/>
                    <a:pt x="23" y="42"/>
                  </a:cubicBezTo>
                  <a:cubicBezTo>
                    <a:pt x="30" y="39"/>
                    <a:pt x="37" y="34"/>
                    <a:pt x="40" y="26"/>
                  </a:cubicBezTo>
                  <a:cubicBezTo>
                    <a:pt x="41" y="21"/>
                    <a:pt x="40" y="17"/>
                    <a:pt x="38" y="13"/>
                  </a:cubicBezTo>
                  <a:cubicBezTo>
                    <a:pt x="36" y="9"/>
                    <a:pt x="32" y="6"/>
                    <a:pt x="28" y="4"/>
                  </a:cubicBezTo>
                  <a:cubicBezTo>
                    <a:pt x="29" y="2"/>
                    <a:pt x="30" y="1"/>
                    <a:pt x="31" y="0"/>
                  </a:cubicBezTo>
                  <a:cubicBezTo>
                    <a:pt x="32" y="0"/>
                    <a:pt x="32" y="0"/>
                    <a:pt x="32" y="0"/>
                  </a:cubicBezTo>
                  <a:cubicBezTo>
                    <a:pt x="32" y="0"/>
                    <a:pt x="32" y="0"/>
                    <a:pt x="32" y="0"/>
                  </a:cubicBezTo>
                  <a:cubicBezTo>
                    <a:pt x="32" y="0"/>
                    <a:pt x="32" y="0"/>
                    <a:pt x="32" y="0"/>
                  </a:cubicBezTo>
                  <a:cubicBezTo>
                    <a:pt x="33" y="1"/>
                    <a:pt x="33" y="1"/>
                    <a:pt x="34" y="1"/>
                  </a:cubicBezTo>
                  <a:cubicBezTo>
                    <a:pt x="35" y="1"/>
                    <a:pt x="36" y="1"/>
                    <a:pt x="36" y="1"/>
                  </a:cubicBezTo>
                  <a:cubicBezTo>
                    <a:pt x="36" y="1"/>
                    <a:pt x="36" y="1"/>
                    <a:pt x="36" y="1"/>
                  </a:cubicBezTo>
                  <a:cubicBezTo>
                    <a:pt x="36" y="1"/>
                    <a:pt x="36" y="2"/>
                    <a:pt x="36" y="2"/>
                  </a:cubicBezTo>
                  <a:cubicBezTo>
                    <a:pt x="36" y="2"/>
                    <a:pt x="36" y="3"/>
                    <a:pt x="36" y="4"/>
                  </a:cubicBezTo>
                  <a:cubicBezTo>
                    <a:pt x="37" y="5"/>
                    <a:pt x="37" y="5"/>
                    <a:pt x="37" y="5"/>
                  </a:cubicBezTo>
                  <a:cubicBezTo>
                    <a:pt x="37" y="5"/>
                    <a:pt x="37" y="5"/>
                    <a:pt x="37" y="5"/>
                  </a:cubicBezTo>
                  <a:cubicBezTo>
                    <a:pt x="37" y="5"/>
                    <a:pt x="36" y="5"/>
                    <a:pt x="36" y="5"/>
                  </a:cubicBezTo>
                  <a:cubicBezTo>
                    <a:pt x="35" y="5"/>
                    <a:pt x="34" y="5"/>
                    <a:pt x="33" y="5"/>
                  </a:cubicBezTo>
                  <a:cubicBezTo>
                    <a:pt x="33" y="6"/>
                    <a:pt x="33" y="6"/>
                    <a:pt x="33" y="6"/>
                  </a:cubicBezTo>
                  <a:cubicBezTo>
                    <a:pt x="33" y="6"/>
                    <a:pt x="34" y="6"/>
                    <a:pt x="35" y="6"/>
                  </a:cubicBezTo>
                  <a:cubicBezTo>
                    <a:pt x="36" y="6"/>
                    <a:pt x="36" y="6"/>
                    <a:pt x="37" y="6"/>
                  </a:cubicBezTo>
                  <a:cubicBezTo>
                    <a:pt x="37" y="6"/>
                    <a:pt x="37" y="6"/>
                    <a:pt x="37" y="6"/>
                  </a:cubicBezTo>
                  <a:cubicBezTo>
                    <a:pt x="37" y="6"/>
                    <a:pt x="37" y="6"/>
                    <a:pt x="37" y="6"/>
                  </a:cubicBezTo>
                  <a:cubicBezTo>
                    <a:pt x="37" y="6"/>
                    <a:pt x="37" y="6"/>
                    <a:pt x="37" y="6"/>
                  </a:cubicBezTo>
                  <a:cubicBezTo>
                    <a:pt x="37" y="6"/>
                    <a:pt x="37" y="6"/>
                    <a:pt x="37" y="6"/>
                  </a:cubicBezTo>
                  <a:cubicBezTo>
                    <a:pt x="37" y="5"/>
                    <a:pt x="37" y="5"/>
                    <a:pt x="37" y="5"/>
                  </a:cubicBezTo>
                  <a:cubicBezTo>
                    <a:pt x="37" y="4"/>
                    <a:pt x="36" y="3"/>
                    <a:pt x="36" y="3"/>
                  </a:cubicBezTo>
                  <a:cubicBezTo>
                    <a:pt x="36" y="2"/>
                    <a:pt x="36" y="1"/>
                    <a:pt x="36" y="1"/>
                  </a:cubicBezTo>
                  <a:cubicBezTo>
                    <a:pt x="36" y="2"/>
                    <a:pt x="34" y="1"/>
                    <a:pt x="32" y="0"/>
                  </a:cubicBezTo>
                  <a:cubicBezTo>
                    <a:pt x="31" y="0"/>
                    <a:pt x="31" y="0"/>
                    <a:pt x="31" y="0"/>
                  </a:cubicBezTo>
                  <a:cubicBezTo>
                    <a:pt x="31" y="0"/>
                    <a:pt x="31" y="0"/>
                    <a:pt x="31" y="0"/>
                  </a:cubicBezTo>
                  <a:cubicBezTo>
                    <a:pt x="31" y="0"/>
                    <a:pt x="31" y="0"/>
                    <a:pt x="31" y="0"/>
                  </a:cubicBezTo>
                  <a:cubicBezTo>
                    <a:pt x="31" y="0"/>
                    <a:pt x="31" y="0"/>
                    <a:pt x="31" y="0"/>
                  </a:cubicBezTo>
                  <a:cubicBezTo>
                    <a:pt x="30" y="0"/>
                    <a:pt x="30" y="0"/>
                    <a:pt x="30" y="1"/>
                  </a:cubicBezTo>
                  <a:cubicBezTo>
                    <a:pt x="29" y="2"/>
                    <a:pt x="28" y="2"/>
                    <a:pt x="28" y="3"/>
                  </a:cubicBezTo>
                  <a:cubicBezTo>
                    <a:pt x="22" y="0"/>
                    <a:pt x="16" y="0"/>
                    <a:pt x="11" y="3"/>
                  </a:cubicBezTo>
                  <a:cubicBezTo>
                    <a:pt x="8" y="5"/>
                    <a:pt x="4" y="9"/>
                    <a:pt x="2" y="1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706"/>
            <p:cNvSpPr>
              <a:spLocks/>
            </p:cNvSpPr>
            <p:nvPr/>
          </p:nvSpPr>
          <p:spPr bwMode="auto">
            <a:xfrm>
              <a:off x="7048472" y="3579832"/>
              <a:ext cx="179389" cy="266702"/>
            </a:xfrm>
            <a:custGeom>
              <a:avLst/>
              <a:gdLst>
                <a:gd name="T0" fmla="*/ 1 w 48"/>
                <a:gd name="T1" fmla="*/ 31 h 71"/>
                <a:gd name="T2" fmla="*/ 4 w 48"/>
                <a:gd name="T3" fmla="*/ 47 h 71"/>
                <a:gd name="T4" fmla="*/ 11 w 48"/>
                <a:gd name="T5" fmla="*/ 58 h 71"/>
                <a:gd name="T6" fmla="*/ 18 w 48"/>
                <a:gd name="T7" fmla="*/ 71 h 71"/>
                <a:gd name="T8" fmla="*/ 35 w 48"/>
                <a:gd name="T9" fmla="*/ 57 h 71"/>
                <a:gd name="T10" fmla="*/ 44 w 48"/>
                <a:gd name="T11" fmla="*/ 47 h 71"/>
                <a:gd name="T12" fmla="*/ 48 w 48"/>
                <a:gd name="T13" fmla="*/ 34 h 71"/>
                <a:gd name="T14" fmla="*/ 43 w 48"/>
                <a:gd name="T15" fmla="*/ 21 h 71"/>
                <a:gd name="T16" fmla="*/ 30 w 48"/>
                <a:gd name="T17" fmla="*/ 11 h 71"/>
                <a:gd name="T18" fmla="*/ 34 w 48"/>
                <a:gd name="T19" fmla="*/ 6 h 71"/>
                <a:gd name="T20" fmla="*/ 43 w 48"/>
                <a:gd name="T21" fmla="*/ 1 h 71"/>
                <a:gd name="T22" fmla="*/ 43 w 48"/>
                <a:gd name="T23" fmla="*/ 0 h 71"/>
                <a:gd name="T24" fmla="*/ 35 w 48"/>
                <a:gd name="T25" fmla="*/ 4 h 71"/>
                <a:gd name="T26" fmla="*/ 29 w 48"/>
                <a:gd name="T27" fmla="*/ 11 h 71"/>
                <a:gd name="T28" fmla="*/ 9 w 48"/>
                <a:gd name="T29" fmla="*/ 15 h 71"/>
                <a:gd name="T30" fmla="*/ 1 w 48"/>
                <a:gd name="T31"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71">
                  <a:moveTo>
                    <a:pt x="1" y="31"/>
                  </a:moveTo>
                  <a:cubicBezTo>
                    <a:pt x="0" y="37"/>
                    <a:pt x="2" y="42"/>
                    <a:pt x="4" y="47"/>
                  </a:cubicBezTo>
                  <a:cubicBezTo>
                    <a:pt x="6" y="51"/>
                    <a:pt x="9" y="54"/>
                    <a:pt x="11" y="58"/>
                  </a:cubicBezTo>
                  <a:cubicBezTo>
                    <a:pt x="14" y="61"/>
                    <a:pt x="18" y="71"/>
                    <a:pt x="18" y="71"/>
                  </a:cubicBezTo>
                  <a:cubicBezTo>
                    <a:pt x="21" y="64"/>
                    <a:pt x="29" y="61"/>
                    <a:pt x="35" y="57"/>
                  </a:cubicBezTo>
                  <a:cubicBezTo>
                    <a:pt x="38" y="54"/>
                    <a:pt x="42" y="51"/>
                    <a:pt x="44" y="47"/>
                  </a:cubicBezTo>
                  <a:cubicBezTo>
                    <a:pt x="47" y="43"/>
                    <a:pt x="48" y="39"/>
                    <a:pt x="48" y="34"/>
                  </a:cubicBezTo>
                  <a:cubicBezTo>
                    <a:pt x="48" y="30"/>
                    <a:pt x="46" y="25"/>
                    <a:pt x="43" y="21"/>
                  </a:cubicBezTo>
                  <a:cubicBezTo>
                    <a:pt x="40" y="17"/>
                    <a:pt x="35" y="13"/>
                    <a:pt x="30" y="11"/>
                  </a:cubicBezTo>
                  <a:cubicBezTo>
                    <a:pt x="31" y="9"/>
                    <a:pt x="33" y="7"/>
                    <a:pt x="34" y="6"/>
                  </a:cubicBezTo>
                  <a:cubicBezTo>
                    <a:pt x="37" y="3"/>
                    <a:pt x="40" y="2"/>
                    <a:pt x="43" y="1"/>
                  </a:cubicBezTo>
                  <a:cubicBezTo>
                    <a:pt x="43" y="0"/>
                    <a:pt x="43" y="0"/>
                    <a:pt x="43" y="0"/>
                  </a:cubicBezTo>
                  <a:cubicBezTo>
                    <a:pt x="41" y="1"/>
                    <a:pt x="38" y="2"/>
                    <a:pt x="35" y="4"/>
                  </a:cubicBezTo>
                  <a:cubicBezTo>
                    <a:pt x="33" y="6"/>
                    <a:pt x="30" y="9"/>
                    <a:pt x="29" y="11"/>
                  </a:cubicBezTo>
                  <a:cubicBezTo>
                    <a:pt x="23" y="8"/>
                    <a:pt x="15" y="9"/>
                    <a:pt x="9" y="15"/>
                  </a:cubicBezTo>
                  <a:cubicBezTo>
                    <a:pt x="5" y="19"/>
                    <a:pt x="2" y="26"/>
                    <a:pt x="1"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707"/>
            <p:cNvSpPr>
              <a:spLocks/>
            </p:cNvSpPr>
            <p:nvPr/>
          </p:nvSpPr>
          <p:spPr bwMode="auto">
            <a:xfrm>
              <a:off x="6518243" y="3454418"/>
              <a:ext cx="274639" cy="285752"/>
            </a:xfrm>
            <a:custGeom>
              <a:avLst/>
              <a:gdLst>
                <a:gd name="T0" fmla="*/ 47 w 73"/>
                <a:gd name="T1" fmla="*/ 4 h 76"/>
                <a:gd name="T2" fmla="*/ 26 w 73"/>
                <a:gd name="T3" fmla="*/ 2 h 76"/>
                <a:gd name="T4" fmla="*/ 12 w 73"/>
                <a:gd name="T5" fmla="*/ 9 h 76"/>
                <a:gd name="T6" fmla="*/ 4 w 73"/>
                <a:gd name="T7" fmla="*/ 15 h 76"/>
                <a:gd name="T8" fmla="*/ 0 w 73"/>
                <a:gd name="T9" fmla="*/ 19 h 76"/>
                <a:gd name="T10" fmla="*/ 2 w 73"/>
                <a:gd name="T11" fmla="*/ 20 h 76"/>
                <a:gd name="T12" fmla="*/ 4 w 73"/>
                <a:gd name="T13" fmla="*/ 22 h 76"/>
                <a:gd name="T14" fmla="*/ 7 w 73"/>
                <a:gd name="T15" fmla="*/ 27 h 76"/>
                <a:gd name="T16" fmla="*/ 13 w 73"/>
                <a:gd name="T17" fmla="*/ 38 h 76"/>
                <a:gd name="T18" fmla="*/ 22 w 73"/>
                <a:gd name="T19" fmla="*/ 51 h 76"/>
                <a:gd name="T20" fmla="*/ 34 w 73"/>
                <a:gd name="T21" fmla="*/ 60 h 76"/>
                <a:gd name="T22" fmla="*/ 50 w 73"/>
                <a:gd name="T23" fmla="*/ 60 h 76"/>
                <a:gd name="T24" fmla="*/ 67 w 73"/>
                <a:gd name="T25" fmla="*/ 52 h 76"/>
                <a:gd name="T26" fmla="*/ 71 w 73"/>
                <a:gd name="T27" fmla="*/ 62 h 76"/>
                <a:gd name="T28" fmla="*/ 69 w 73"/>
                <a:gd name="T29" fmla="*/ 74 h 76"/>
                <a:gd name="T30" fmla="*/ 71 w 73"/>
                <a:gd name="T31" fmla="*/ 76 h 76"/>
                <a:gd name="T32" fmla="*/ 73 w 73"/>
                <a:gd name="T33" fmla="*/ 71 h 76"/>
                <a:gd name="T34" fmla="*/ 73 w 73"/>
                <a:gd name="T35" fmla="*/ 64 h 76"/>
                <a:gd name="T36" fmla="*/ 67 w 73"/>
                <a:gd name="T37" fmla="*/ 51 h 76"/>
                <a:gd name="T38" fmla="*/ 72 w 73"/>
                <a:gd name="T39" fmla="*/ 39 h 76"/>
                <a:gd name="T40" fmla="*/ 68 w 73"/>
                <a:gd name="T41" fmla="*/ 24 h 76"/>
                <a:gd name="T42" fmla="*/ 59 w 73"/>
                <a:gd name="T43" fmla="*/ 12 h 76"/>
                <a:gd name="T44" fmla="*/ 47 w 73"/>
                <a:gd name="T45"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 h="76">
                  <a:moveTo>
                    <a:pt x="47" y="4"/>
                  </a:moveTo>
                  <a:cubicBezTo>
                    <a:pt x="39" y="0"/>
                    <a:pt x="33" y="1"/>
                    <a:pt x="26" y="2"/>
                  </a:cubicBezTo>
                  <a:cubicBezTo>
                    <a:pt x="20" y="3"/>
                    <a:pt x="16" y="6"/>
                    <a:pt x="12" y="9"/>
                  </a:cubicBezTo>
                  <a:cubicBezTo>
                    <a:pt x="10" y="10"/>
                    <a:pt x="7" y="12"/>
                    <a:pt x="4" y="15"/>
                  </a:cubicBezTo>
                  <a:cubicBezTo>
                    <a:pt x="2" y="17"/>
                    <a:pt x="1" y="19"/>
                    <a:pt x="0" y="19"/>
                  </a:cubicBezTo>
                  <a:cubicBezTo>
                    <a:pt x="1" y="20"/>
                    <a:pt x="2" y="20"/>
                    <a:pt x="2" y="20"/>
                  </a:cubicBezTo>
                  <a:cubicBezTo>
                    <a:pt x="3" y="21"/>
                    <a:pt x="3" y="21"/>
                    <a:pt x="4" y="22"/>
                  </a:cubicBezTo>
                  <a:cubicBezTo>
                    <a:pt x="5" y="23"/>
                    <a:pt x="6" y="25"/>
                    <a:pt x="7" y="27"/>
                  </a:cubicBezTo>
                  <a:cubicBezTo>
                    <a:pt x="9" y="30"/>
                    <a:pt x="11" y="35"/>
                    <a:pt x="13" y="38"/>
                  </a:cubicBezTo>
                  <a:cubicBezTo>
                    <a:pt x="15" y="43"/>
                    <a:pt x="18" y="47"/>
                    <a:pt x="22" y="51"/>
                  </a:cubicBezTo>
                  <a:cubicBezTo>
                    <a:pt x="25" y="55"/>
                    <a:pt x="29" y="59"/>
                    <a:pt x="34" y="60"/>
                  </a:cubicBezTo>
                  <a:cubicBezTo>
                    <a:pt x="39" y="62"/>
                    <a:pt x="44" y="61"/>
                    <a:pt x="50" y="60"/>
                  </a:cubicBezTo>
                  <a:cubicBezTo>
                    <a:pt x="56" y="59"/>
                    <a:pt x="62" y="56"/>
                    <a:pt x="67" y="52"/>
                  </a:cubicBezTo>
                  <a:cubicBezTo>
                    <a:pt x="69" y="55"/>
                    <a:pt x="70" y="58"/>
                    <a:pt x="71" y="62"/>
                  </a:cubicBezTo>
                  <a:cubicBezTo>
                    <a:pt x="72" y="67"/>
                    <a:pt x="72" y="71"/>
                    <a:pt x="69" y="74"/>
                  </a:cubicBezTo>
                  <a:cubicBezTo>
                    <a:pt x="70" y="75"/>
                    <a:pt x="70" y="75"/>
                    <a:pt x="71" y="76"/>
                  </a:cubicBezTo>
                  <a:cubicBezTo>
                    <a:pt x="72" y="75"/>
                    <a:pt x="72" y="73"/>
                    <a:pt x="73" y="71"/>
                  </a:cubicBezTo>
                  <a:cubicBezTo>
                    <a:pt x="73" y="69"/>
                    <a:pt x="73" y="67"/>
                    <a:pt x="73" y="64"/>
                  </a:cubicBezTo>
                  <a:cubicBezTo>
                    <a:pt x="72" y="59"/>
                    <a:pt x="70" y="54"/>
                    <a:pt x="67" y="51"/>
                  </a:cubicBezTo>
                  <a:cubicBezTo>
                    <a:pt x="70" y="48"/>
                    <a:pt x="72" y="44"/>
                    <a:pt x="72" y="39"/>
                  </a:cubicBezTo>
                  <a:cubicBezTo>
                    <a:pt x="72" y="34"/>
                    <a:pt x="71" y="29"/>
                    <a:pt x="68" y="24"/>
                  </a:cubicBezTo>
                  <a:cubicBezTo>
                    <a:pt x="66" y="20"/>
                    <a:pt x="62" y="16"/>
                    <a:pt x="59" y="12"/>
                  </a:cubicBezTo>
                  <a:cubicBezTo>
                    <a:pt x="55" y="9"/>
                    <a:pt x="51" y="6"/>
                    <a:pt x="47" y="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1708"/>
            <p:cNvSpPr>
              <a:spLocks/>
            </p:cNvSpPr>
            <p:nvPr/>
          </p:nvSpPr>
          <p:spPr bwMode="auto">
            <a:xfrm>
              <a:off x="7123085" y="4048147"/>
              <a:ext cx="109538" cy="136526"/>
            </a:xfrm>
            <a:custGeom>
              <a:avLst/>
              <a:gdLst>
                <a:gd name="T0" fmla="*/ 2 w 29"/>
                <a:gd name="T1" fmla="*/ 10 h 36"/>
                <a:gd name="T2" fmla="*/ 0 w 29"/>
                <a:gd name="T3" fmla="*/ 19 h 36"/>
                <a:gd name="T4" fmla="*/ 1 w 29"/>
                <a:gd name="T5" fmla="*/ 28 h 36"/>
                <a:gd name="T6" fmla="*/ 2 w 29"/>
                <a:gd name="T7" fmla="*/ 36 h 36"/>
                <a:gd name="T8" fmla="*/ 14 w 29"/>
                <a:gd name="T9" fmla="*/ 32 h 36"/>
                <a:gd name="T10" fmla="*/ 28 w 29"/>
                <a:gd name="T11" fmla="*/ 21 h 36"/>
                <a:gd name="T12" fmla="*/ 27 w 29"/>
                <a:gd name="T13" fmla="*/ 12 h 36"/>
                <a:gd name="T14" fmla="*/ 21 w 29"/>
                <a:gd name="T15" fmla="*/ 5 h 36"/>
                <a:gd name="T16" fmla="*/ 23 w 29"/>
                <a:gd name="T17" fmla="*/ 3 h 36"/>
                <a:gd name="T18" fmla="*/ 25 w 29"/>
                <a:gd name="T19" fmla="*/ 1 h 36"/>
                <a:gd name="T20" fmla="*/ 28 w 29"/>
                <a:gd name="T21" fmla="*/ 0 h 36"/>
                <a:gd name="T22" fmla="*/ 27 w 29"/>
                <a:gd name="T23" fmla="*/ 0 h 36"/>
                <a:gd name="T24" fmla="*/ 24 w 29"/>
                <a:gd name="T25" fmla="*/ 2 h 36"/>
                <a:gd name="T26" fmla="*/ 20 w 29"/>
                <a:gd name="T27" fmla="*/ 5 h 36"/>
                <a:gd name="T28" fmla="*/ 9 w 29"/>
                <a:gd name="T29" fmla="*/ 3 h 36"/>
                <a:gd name="T30" fmla="*/ 2 w 29"/>
                <a:gd name="T31"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36">
                  <a:moveTo>
                    <a:pt x="2" y="10"/>
                  </a:moveTo>
                  <a:cubicBezTo>
                    <a:pt x="0" y="13"/>
                    <a:pt x="0" y="16"/>
                    <a:pt x="0" y="19"/>
                  </a:cubicBezTo>
                  <a:cubicBezTo>
                    <a:pt x="0" y="22"/>
                    <a:pt x="1" y="25"/>
                    <a:pt x="1" y="28"/>
                  </a:cubicBezTo>
                  <a:cubicBezTo>
                    <a:pt x="2" y="30"/>
                    <a:pt x="2" y="36"/>
                    <a:pt x="2" y="36"/>
                  </a:cubicBezTo>
                  <a:cubicBezTo>
                    <a:pt x="5" y="33"/>
                    <a:pt x="10" y="33"/>
                    <a:pt x="14" y="32"/>
                  </a:cubicBezTo>
                  <a:cubicBezTo>
                    <a:pt x="20" y="31"/>
                    <a:pt x="26" y="27"/>
                    <a:pt x="28" y="21"/>
                  </a:cubicBezTo>
                  <a:cubicBezTo>
                    <a:pt x="29" y="18"/>
                    <a:pt x="29" y="15"/>
                    <a:pt x="27" y="12"/>
                  </a:cubicBezTo>
                  <a:cubicBezTo>
                    <a:pt x="26" y="9"/>
                    <a:pt x="24" y="7"/>
                    <a:pt x="21" y="5"/>
                  </a:cubicBezTo>
                  <a:cubicBezTo>
                    <a:pt x="22" y="4"/>
                    <a:pt x="22" y="3"/>
                    <a:pt x="23" y="3"/>
                  </a:cubicBezTo>
                  <a:cubicBezTo>
                    <a:pt x="24" y="2"/>
                    <a:pt x="25" y="2"/>
                    <a:pt x="25" y="1"/>
                  </a:cubicBezTo>
                  <a:cubicBezTo>
                    <a:pt x="26" y="1"/>
                    <a:pt x="27" y="1"/>
                    <a:pt x="28" y="0"/>
                  </a:cubicBezTo>
                  <a:cubicBezTo>
                    <a:pt x="27" y="0"/>
                    <a:pt x="27" y="0"/>
                    <a:pt x="27" y="0"/>
                  </a:cubicBezTo>
                  <a:cubicBezTo>
                    <a:pt x="26" y="0"/>
                    <a:pt x="25" y="1"/>
                    <a:pt x="24" y="2"/>
                  </a:cubicBezTo>
                  <a:cubicBezTo>
                    <a:pt x="23" y="3"/>
                    <a:pt x="21" y="4"/>
                    <a:pt x="20" y="5"/>
                  </a:cubicBezTo>
                  <a:cubicBezTo>
                    <a:pt x="17" y="3"/>
                    <a:pt x="13" y="2"/>
                    <a:pt x="9" y="3"/>
                  </a:cubicBezTo>
                  <a:cubicBezTo>
                    <a:pt x="6" y="5"/>
                    <a:pt x="3" y="8"/>
                    <a:pt x="2" y="1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1709"/>
            <p:cNvSpPr>
              <a:spLocks/>
            </p:cNvSpPr>
            <p:nvPr/>
          </p:nvSpPr>
          <p:spPr bwMode="auto">
            <a:xfrm>
              <a:off x="5316499" y="4289449"/>
              <a:ext cx="247652" cy="374653"/>
            </a:xfrm>
            <a:custGeom>
              <a:avLst/>
              <a:gdLst>
                <a:gd name="T0" fmla="*/ 1 w 66"/>
                <a:gd name="T1" fmla="*/ 45 h 100"/>
                <a:gd name="T2" fmla="*/ 4 w 66"/>
                <a:gd name="T3" fmla="*/ 65 h 100"/>
                <a:gd name="T4" fmla="*/ 12 w 66"/>
                <a:gd name="T5" fmla="*/ 82 h 100"/>
                <a:gd name="T6" fmla="*/ 19 w 66"/>
                <a:gd name="T7" fmla="*/ 100 h 100"/>
                <a:gd name="T8" fmla="*/ 44 w 66"/>
                <a:gd name="T9" fmla="*/ 84 h 100"/>
                <a:gd name="T10" fmla="*/ 60 w 66"/>
                <a:gd name="T11" fmla="*/ 67 h 100"/>
                <a:gd name="T12" fmla="*/ 66 w 66"/>
                <a:gd name="T13" fmla="*/ 45 h 100"/>
                <a:gd name="T14" fmla="*/ 55 w 66"/>
                <a:gd name="T15" fmla="*/ 25 h 100"/>
                <a:gd name="T16" fmla="*/ 33 w 66"/>
                <a:gd name="T17" fmla="*/ 19 h 100"/>
                <a:gd name="T18" fmla="*/ 35 w 66"/>
                <a:gd name="T19" fmla="*/ 11 h 100"/>
                <a:gd name="T20" fmla="*/ 41 w 66"/>
                <a:gd name="T21" fmla="*/ 1 h 100"/>
                <a:gd name="T22" fmla="*/ 39 w 66"/>
                <a:gd name="T23" fmla="*/ 0 h 100"/>
                <a:gd name="T24" fmla="*/ 35 w 66"/>
                <a:gd name="T25" fmla="*/ 9 h 100"/>
                <a:gd name="T26" fmla="*/ 32 w 66"/>
                <a:gd name="T27" fmla="*/ 19 h 100"/>
                <a:gd name="T28" fmla="*/ 19 w 66"/>
                <a:gd name="T29" fmla="*/ 21 h 100"/>
                <a:gd name="T30" fmla="*/ 9 w 66"/>
                <a:gd name="T31" fmla="*/ 27 h 100"/>
                <a:gd name="T32" fmla="*/ 1 w 66"/>
                <a:gd name="T33" fmla="*/ 4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100">
                  <a:moveTo>
                    <a:pt x="1" y="45"/>
                  </a:moveTo>
                  <a:cubicBezTo>
                    <a:pt x="0" y="51"/>
                    <a:pt x="2" y="58"/>
                    <a:pt x="4" y="65"/>
                  </a:cubicBezTo>
                  <a:cubicBezTo>
                    <a:pt x="6" y="71"/>
                    <a:pt x="9" y="76"/>
                    <a:pt x="12" y="82"/>
                  </a:cubicBezTo>
                  <a:cubicBezTo>
                    <a:pt x="15" y="86"/>
                    <a:pt x="19" y="100"/>
                    <a:pt x="19" y="100"/>
                  </a:cubicBezTo>
                  <a:cubicBezTo>
                    <a:pt x="24" y="92"/>
                    <a:pt x="36" y="89"/>
                    <a:pt x="44" y="84"/>
                  </a:cubicBezTo>
                  <a:cubicBezTo>
                    <a:pt x="50" y="80"/>
                    <a:pt x="55" y="74"/>
                    <a:pt x="60" y="67"/>
                  </a:cubicBezTo>
                  <a:cubicBezTo>
                    <a:pt x="64" y="61"/>
                    <a:pt x="66" y="52"/>
                    <a:pt x="66" y="45"/>
                  </a:cubicBezTo>
                  <a:cubicBezTo>
                    <a:pt x="66" y="36"/>
                    <a:pt x="61" y="29"/>
                    <a:pt x="55" y="25"/>
                  </a:cubicBezTo>
                  <a:cubicBezTo>
                    <a:pt x="49" y="21"/>
                    <a:pt x="41" y="19"/>
                    <a:pt x="33" y="19"/>
                  </a:cubicBezTo>
                  <a:cubicBezTo>
                    <a:pt x="34" y="17"/>
                    <a:pt x="34" y="14"/>
                    <a:pt x="35" y="11"/>
                  </a:cubicBezTo>
                  <a:cubicBezTo>
                    <a:pt x="36" y="8"/>
                    <a:pt x="38" y="4"/>
                    <a:pt x="41" y="1"/>
                  </a:cubicBezTo>
                  <a:cubicBezTo>
                    <a:pt x="39" y="0"/>
                    <a:pt x="39" y="0"/>
                    <a:pt x="39" y="0"/>
                  </a:cubicBezTo>
                  <a:cubicBezTo>
                    <a:pt x="38" y="2"/>
                    <a:pt x="36" y="6"/>
                    <a:pt x="35" y="9"/>
                  </a:cubicBezTo>
                  <a:cubicBezTo>
                    <a:pt x="34" y="13"/>
                    <a:pt x="32" y="16"/>
                    <a:pt x="32" y="19"/>
                  </a:cubicBezTo>
                  <a:cubicBezTo>
                    <a:pt x="27" y="19"/>
                    <a:pt x="23" y="20"/>
                    <a:pt x="19" y="21"/>
                  </a:cubicBezTo>
                  <a:cubicBezTo>
                    <a:pt x="15" y="23"/>
                    <a:pt x="11" y="24"/>
                    <a:pt x="9" y="27"/>
                  </a:cubicBezTo>
                  <a:cubicBezTo>
                    <a:pt x="5" y="31"/>
                    <a:pt x="2" y="38"/>
                    <a:pt x="1" y="4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710"/>
            <p:cNvSpPr>
              <a:spLocks/>
            </p:cNvSpPr>
            <p:nvPr/>
          </p:nvSpPr>
          <p:spPr bwMode="auto">
            <a:xfrm>
              <a:off x="5208548" y="4443438"/>
              <a:ext cx="119063" cy="157164"/>
            </a:xfrm>
            <a:custGeom>
              <a:avLst/>
              <a:gdLst>
                <a:gd name="T0" fmla="*/ 1 w 32"/>
                <a:gd name="T1" fmla="*/ 15 h 42"/>
                <a:gd name="T2" fmla="*/ 1 w 32"/>
                <a:gd name="T3" fmla="*/ 25 h 42"/>
                <a:gd name="T4" fmla="*/ 2 w 32"/>
                <a:gd name="T5" fmla="*/ 33 h 42"/>
                <a:gd name="T6" fmla="*/ 3 w 32"/>
                <a:gd name="T7" fmla="*/ 38 h 42"/>
                <a:gd name="T8" fmla="*/ 2 w 32"/>
                <a:gd name="T9" fmla="*/ 42 h 42"/>
                <a:gd name="T10" fmla="*/ 9 w 32"/>
                <a:gd name="T11" fmla="*/ 40 h 42"/>
                <a:gd name="T12" fmla="*/ 17 w 32"/>
                <a:gd name="T13" fmla="*/ 38 h 42"/>
                <a:gd name="T14" fmla="*/ 30 w 32"/>
                <a:gd name="T15" fmla="*/ 23 h 42"/>
                <a:gd name="T16" fmla="*/ 20 w 32"/>
                <a:gd name="T17" fmla="*/ 7 h 42"/>
                <a:gd name="T18" fmla="*/ 22 w 32"/>
                <a:gd name="T19" fmla="*/ 4 h 42"/>
                <a:gd name="T20" fmla="*/ 27 w 32"/>
                <a:gd name="T21" fmla="*/ 1 h 42"/>
                <a:gd name="T22" fmla="*/ 27 w 32"/>
                <a:gd name="T23" fmla="*/ 0 h 42"/>
                <a:gd name="T24" fmla="*/ 19 w 32"/>
                <a:gd name="T25" fmla="*/ 7 h 42"/>
                <a:gd name="T26" fmla="*/ 7 w 32"/>
                <a:gd name="T27" fmla="*/ 8 h 42"/>
                <a:gd name="T28" fmla="*/ 1 w 32"/>
                <a:gd name="T29"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2">
                  <a:moveTo>
                    <a:pt x="1" y="15"/>
                  </a:moveTo>
                  <a:cubicBezTo>
                    <a:pt x="0" y="18"/>
                    <a:pt x="1" y="21"/>
                    <a:pt x="1" y="25"/>
                  </a:cubicBezTo>
                  <a:cubicBezTo>
                    <a:pt x="1" y="27"/>
                    <a:pt x="2" y="30"/>
                    <a:pt x="2" y="33"/>
                  </a:cubicBezTo>
                  <a:cubicBezTo>
                    <a:pt x="3" y="34"/>
                    <a:pt x="3" y="36"/>
                    <a:pt x="3" y="38"/>
                  </a:cubicBezTo>
                  <a:cubicBezTo>
                    <a:pt x="3" y="41"/>
                    <a:pt x="2" y="42"/>
                    <a:pt x="2" y="42"/>
                  </a:cubicBezTo>
                  <a:cubicBezTo>
                    <a:pt x="4" y="41"/>
                    <a:pt x="7" y="40"/>
                    <a:pt x="9" y="40"/>
                  </a:cubicBezTo>
                  <a:cubicBezTo>
                    <a:pt x="12" y="39"/>
                    <a:pt x="15" y="39"/>
                    <a:pt x="17" y="38"/>
                  </a:cubicBezTo>
                  <a:cubicBezTo>
                    <a:pt x="23" y="35"/>
                    <a:pt x="29" y="29"/>
                    <a:pt x="30" y="23"/>
                  </a:cubicBezTo>
                  <a:cubicBezTo>
                    <a:pt x="32" y="16"/>
                    <a:pt x="26" y="10"/>
                    <a:pt x="20" y="7"/>
                  </a:cubicBezTo>
                  <a:cubicBezTo>
                    <a:pt x="20" y="6"/>
                    <a:pt x="21" y="5"/>
                    <a:pt x="22" y="4"/>
                  </a:cubicBezTo>
                  <a:cubicBezTo>
                    <a:pt x="24" y="2"/>
                    <a:pt x="25" y="1"/>
                    <a:pt x="27" y="1"/>
                  </a:cubicBezTo>
                  <a:cubicBezTo>
                    <a:pt x="27" y="0"/>
                    <a:pt x="27" y="0"/>
                    <a:pt x="27" y="0"/>
                  </a:cubicBezTo>
                  <a:cubicBezTo>
                    <a:pt x="25" y="1"/>
                    <a:pt x="21" y="4"/>
                    <a:pt x="19" y="7"/>
                  </a:cubicBezTo>
                  <a:cubicBezTo>
                    <a:pt x="15" y="5"/>
                    <a:pt x="10" y="5"/>
                    <a:pt x="7" y="8"/>
                  </a:cubicBezTo>
                  <a:cubicBezTo>
                    <a:pt x="5" y="10"/>
                    <a:pt x="2" y="13"/>
                    <a:pt x="1"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711"/>
            <p:cNvSpPr>
              <a:spLocks/>
            </p:cNvSpPr>
            <p:nvPr/>
          </p:nvSpPr>
          <p:spPr bwMode="auto">
            <a:xfrm>
              <a:off x="5759414" y="3692545"/>
              <a:ext cx="98426" cy="138113"/>
            </a:xfrm>
            <a:custGeom>
              <a:avLst/>
              <a:gdLst>
                <a:gd name="T0" fmla="*/ 1 w 26"/>
                <a:gd name="T1" fmla="*/ 22 h 37"/>
                <a:gd name="T2" fmla="*/ 5 w 26"/>
                <a:gd name="T3" fmla="*/ 30 h 37"/>
                <a:gd name="T4" fmla="*/ 12 w 26"/>
                <a:gd name="T5" fmla="*/ 34 h 37"/>
                <a:gd name="T6" fmla="*/ 16 w 26"/>
                <a:gd name="T7" fmla="*/ 36 h 37"/>
                <a:gd name="T8" fmla="*/ 19 w 26"/>
                <a:gd name="T9" fmla="*/ 37 h 37"/>
                <a:gd name="T10" fmla="*/ 19 w 26"/>
                <a:gd name="T11" fmla="*/ 32 h 37"/>
                <a:gd name="T12" fmla="*/ 22 w 26"/>
                <a:gd name="T13" fmla="*/ 28 h 37"/>
                <a:gd name="T14" fmla="*/ 25 w 26"/>
                <a:gd name="T15" fmla="*/ 17 h 37"/>
                <a:gd name="T16" fmla="*/ 12 w 26"/>
                <a:gd name="T17" fmla="*/ 7 h 37"/>
                <a:gd name="T18" fmla="*/ 14 w 26"/>
                <a:gd name="T19" fmla="*/ 4 h 37"/>
                <a:gd name="T20" fmla="*/ 18 w 26"/>
                <a:gd name="T21" fmla="*/ 1 h 37"/>
                <a:gd name="T22" fmla="*/ 17 w 26"/>
                <a:gd name="T23" fmla="*/ 0 h 37"/>
                <a:gd name="T24" fmla="*/ 12 w 26"/>
                <a:gd name="T25" fmla="*/ 7 h 37"/>
                <a:gd name="T26" fmla="*/ 2 w 26"/>
                <a:gd name="T27" fmla="*/ 12 h 37"/>
                <a:gd name="T28" fmla="*/ 1 w 26"/>
                <a:gd name="T29"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7">
                  <a:moveTo>
                    <a:pt x="1" y="22"/>
                  </a:moveTo>
                  <a:cubicBezTo>
                    <a:pt x="1" y="26"/>
                    <a:pt x="3" y="28"/>
                    <a:pt x="5" y="30"/>
                  </a:cubicBezTo>
                  <a:cubicBezTo>
                    <a:pt x="7" y="32"/>
                    <a:pt x="9" y="33"/>
                    <a:pt x="12" y="34"/>
                  </a:cubicBezTo>
                  <a:cubicBezTo>
                    <a:pt x="13" y="34"/>
                    <a:pt x="14" y="35"/>
                    <a:pt x="16" y="36"/>
                  </a:cubicBezTo>
                  <a:cubicBezTo>
                    <a:pt x="17" y="36"/>
                    <a:pt x="19" y="37"/>
                    <a:pt x="19" y="37"/>
                  </a:cubicBezTo>
                  <a:cubicBezTo>
                    <a:pt x="18" y="35"/>
                    <a:pt x="19" y="34"/>
                    <a:pt x="19" y="32"/>
                  </a:cubicBezTo>
                  <a:cubicBezTo>
                    <a:pt x="20" y="31"/>
                    <a:pt x="21" y="29"/>
                    <a:pt x="22" y="28"/>
                  </a:cubicBezTo>
                  <a:cubicBezTo>
                    <a:pt x="24" y="25"/>
                    <a:pt x="26" y="21"/>
                    <a:pt x="25" y="17"/>
                  </a:cubicBezTo>
                  <a:cubicBezTo>
                    <a:pt x="23" y="12"/>
                    <a:pt x="18" y="8"/>
                    <a:pt x="12" y="7"/>
                  </a:cubicBezTo>
                  <a:cubicBezTo>
                    <a:pt x="13" y="6"/>
                    <a:pt x="13" y="5"/>
                    <a:pt x="14" y="4"/>
                  </a:cubicBezTo>
                  <a:cubicBezTo>
                    <a:pt x="15" y="3"/>
                    <a:pt x="16" y="2"/>
                    <a:pt x="18" y="1"/>
                  </a:cubicBezTo>
                  <a:cubicBezTo>
                    <a:pt x="17" y="0"/>
                    <a:pt x="17" y="0"/>
                    <a:pt x="17" y="0"/>
                  </a:cubicBezTo>
                  <a:cubicBezTo>
                    <a:pt x="16" y="1"/>
                    <a:pt x="12" y="5"/>
                    <a:pt x="12" y="7"/>
                  </a:cubicBezTo>
                  <a:cubicBezTo>
                    <a:pt x="8" y="7"/>
                    <a:pt x="4" y="8"/>
                    <a:pt x="2" y="12"/>
                  </a:cubicBezTo>
                  <a:cubicBezTo>
                    <a:pt x="1" y="15"/>
                    <a:pt x="0" y="19"/>
                    <a:pt x="1" y="2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712"/>
            <p:cNvSpPr>
              <a:spLocks/>
            </p:cNvSpPr>
            <p:nvPr/>
          </p:nvSpPr>
          <p:spPr bwMode="auto">
            <a:xfrm>
              <a:off x="5406987" y="3932259"/>
              <a:ext cx="115888" cy="142876"/>
            </a:xfrm>
            <a:custGeom>
              <a:avLst/>
              <a:gdLst>
                <a:gd name="T0" fmla="*/ 4 w 31"/>
                <a:gd name="T1" fmla="*/ 30 h 38"/>
                <a:gd name="T2" fmla="*/ 13 w 31"/>
                <a:gd name="T3" fmla="*/ 36 h 38"/>
                <a:gd name="T4" fmla="*/ 22 w 31"/>
                <a:gd name="T5" fmla="*/ 37 h 38"/>
                <a:gd name="T6" fmla="*/ 30 w 31"/>
                <a:gd name="T7" fmla="*/ 38 h 38"/>
                <a:gd name="T8" fmla="*/ 30 w 31"/>
                <a:gd name="T9" fmla="*/ 26 h 38"/>
                <a:gd name="T10" fmla="*/ 25 w 31"/>
                <a:gd name="T11" fmla="*/ 10 h 38"/>
                <a:gd name="T12" fmla="*/ 7 w 31"/>
                <a:gd name="T13" fmla="*/ 9 h 38"/>
                <a:gd name="T14" fmla="*/ 6 w 31"/>
                <a:gd name="T15" fmla="*/ 5 h 38"/>
                <a:gd name="T16" fmla="*/ 6 w 31"/>
                <a:gd name="T17" fmla="*/ 0 h 38"/>
                <a:gd name="T18" fmla="*/ 6 w 31"/>
                <a:gd name="T19" fmla="*/ 0 h 38"/>
                <a:gd name="T20" fmla="*/ 7 w 31"/>
                <a:gd name="T21" fmla="*/ 10 h 38"/>
                <a:gd name="T22" fmla="*/ 0 w 31"/>
                <a:gd name="T23" fmla="*/ 20 h 38"/>
                <a:gd name="T24" fmla="*/ 4 w 31"/>
                <a:gd name="T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8">
                  <a:moveTo>
                    <a:pt x="4" y="30"/>
                  </a:moveTo>
                  <a:cubicBezTo>
                    <a:pt x="7" y="33"/>
                    <a:pt x="10" y="35"/>
                    <a:pt x="13" y="36"/>
                  </a:cubicBezTo>
                  <a:cubicBezTo>
                    <a:pt x="16" y="37"/>
                    <a:pt x="19" y="37"/>
                    <a:pt x="22" y="37"/>
                  </a:cubicBezTo>
                  <a:cubicBezTo>
                    <a:pt x="24" y="37"/>
                    <a:pt x="30" y="38"/>
                    <a:pt x="30" y="38"/>
                  </a:cubicBezTo>
                  <a:cubicBezTo>
                    <a:pt x="28" y="34"/>
                    <a:pt x="30" y="30"/>
                    <a:pt x="30" y="26"/>
                  </a:cubicBezTo>
                  <a:cubicBezTo>
                    <a:pt x="31" y="20"/>
                    <a:pt x="29" y="14"/>
                    <a:pt x="25" y="10"/>
                  </a:cubicBezTo>
                  <a:cubicBezTo>
                    <a:pt x="21" y="5"/>
                    <a:pt x="13" y="6"/>
                    <a:pt x="7" y="9"/>
                  </a:cubicBezTo>
                  <a:cubicBezTo>
                    <a:pt x="6" y="8"/>
                    <a:pt x="6" y="7"/>
                    <a:pt x="6" y="5"/>
                  </a:cubicBezTo>
                  <a:cubicBezTo>
                    <a:pt x="6" y="3"/>
                    <a:pt x="6" y="2"/>
                    <a:pt x="6" y="0"/>
                  </a:cubicBezTo>
                  <a:cubicBezTo>
                    <a:pt x="6" y="0"/>
                    <a:pt x="6" y="0"/>
                    <a:pt x="6" y="0"/>
                  </a:cubicBezTo>
                  <a:cubicBezTo>
                    <a:pt x="5" y="2"/>
                    <a:pt x="5" y="7"/>
                    <a:pt x="7" y="10"/>
                  </a:cubicBezTo>
                  <a:cubicBezTo>
                    <a:pt x="3" y="12"/>
                    <a:pt x="0" y="16"/>
                    <a:pt x="0" y="20"/>
                  </a:cubicBezTo>
                  <a:cubicBezTo>
                    <a:pt x="1" y="23"/>
                    <a:pt x="2" y="28"/>
                    <a:pt x="4" y="3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1713"/>
            <p:cNvSpPr>
              <a:spLocks/>
            </p:cNvSpPr>
            <p:nvPr/>
          </p:nvSpPr>
          <p:spPr bwMode="auto">
            <a:xfrm>
              <a:off x="6259479" y="4421212"/>
              <a:ext cx="150813" cy="231777"/>
            </a:xfrm>
            <a:custGeom>
              <a:avLst/>
              <a:gdLst>
                <a:gd name="T0" fmla="*/ 1 w 40"/>
                <a:gd name="T1" fmla="*/ 34 h 62"/>
                <a:gd name="T2" fmla="*/ 7 w 40"/>
                <a:gd name="T3" fmla="*/ 43 h 62"/>
                <a:gd name="T4" fmla="*/ 15 w 40"/>
                <a:gd name="T5" fmla="*/ 51 h 62"/>
                <a:gd name="T6" fmla="*/ 18 w 40"/>
                <a:gd name="T7" fmla="*/ 57 h 62"/>
                <a:gd name="T8" fmla="*/ 20 w 40"/>
                <a:gd name="T9" fmla="*/ 62 h 62"/>
                <a:gd name="T10" fmla="*/ 27 w 40"/>
                <a:gd name="T11" fmla="*/ 53 h 62"/>
                <a:gd name="T12" fmla="*/ 33 w 40"/>
                <a:gd name="T13" fmla="*/ 46 h 62"/>
                <a:gd name="T14" fmla="*/ 36 w 40"/>
                <a:gd name="T15" fmla="*/ 19 h 62"/>
                <a:gd name="T16" fmla="*/ 26 w 40"/>
                <a:gd name="T17" fmla="*/ 11 h 62"/>
                <a:gd name="T18" fmla="*/ 13 w 40"/>
                <a:gd name="T19" fmla="*/ 12 h 62"/>
                <a:gd name="T20" fmla="*/ 13 w 40"/>
                <a:gd name="T21" fmla="*/ 7 h 62"/>
                <a:gd name="T22" fmla="*/ 15 w 40"/>
                <a:gd name="T23" fmla="*/ 0 h 62"/>
                <a:gd name="T24" fmla="*/ 14 w 40"/>
                <a:gd name="T25" fmla="*/ 0 h 62"/>
                <a:gd name="T26" fmla="*/ 13 w 40"/>
                <a:gd name="T27" fmla="*/ 5 h 62"/>
                <a:gd name="T28" fmla="*/ 13 w 40"/>
                <a:gd name="T29" fmla="*/ 12 h 62"/>
                <a:gd name="T30" fmla="*/ 1 w 40"/>
                <a:gd name="T31" fmla="*/ 22 h 62"/>
                <a:gd name="T32" fmla="*/ 1 w 40"/>
                <a:gd name="T33" fmla="*/ 3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2">
                  <a:moveTo>
                    <a:pt x="1" y="34"/>
                  </a:moveTo>
                  <a:cubicBezTo>
                    <a:pt x="2" y="37"/>
                    <a:pt x="5" y="40"/>
                    <a:pt x="7" y="43"/>
                  </a:cubicBezTo>
                  <a:cubicBezTo>
                    <a:pt x="9" y="46"/>
                    <a:pt x="12" y="48"/>
                    <a:pt x="15" y="51"/>
                  </a:cubicBezTo>
                  <a:cubicBezTo>
                    <a:pt x="16" y="52"/>
                    <a:pt x="17" y="55"/>
                    <a:pt x="18" y="57"/>
                  </a:cubicBezTo>
                  <a:cubicBezTo>
                    <a:pt x="19" y="60"/>
                    <a:pt x="20" y="62"/>
                    <a:pt x="20" y="62"/>
                  </a:cubicBezTo>
                  <a:cubicBezTo>
                    <a:pt x="22" y="59"/>
                    <a:pt x="24" y="56"/>
                    <a:pt x="27" y="53"/>
                  </a:cubicBezTo>
                  <a:cubicBezTo>
                    <a:pt x="29" y="51"/>
                    <a:pt x="31" y="48"/>
                    <a:pt x="33" y="46"/>
                  </a:cubicBezTo>
                  <a:cubicBezTo>
                    <a:pt x="38" y="38"/>
                    <a:pt x="40" y="27"/>
                    <a:pt x="36" y="19"/>
                  </a:cubicBezTo>
                  <a:cubicBezTo>
                    <a:pt x="34" y="15"/>
                    <a:pt x="31" y="12"/>
                    <a:pt x="26" y="11"/>
                  </a:cubicBezTo>
                  <a:cubicBezTo>
                    <a:pt x="22" y="10"/>
                    <a:pt x="17" y="11"/>
                    <a:pt x="13" y="12"/>
                  </a:cubicBezTo>
                  <a:cubicBezTo>
                    <a:pt x="13" y="10"/>
                    <a:pt x="13" y="9"/>
                    <a:pt x="13" y="7"/>
                  </a:cubicBezTo>
                  <a:cubicBezTo>
                    <a:pt x="13" y="4"/>
                    <a:pt x="14" y="2"/>
                    <a:pt x="15" y="0"/>
                  </a:cubicBezTo>
                  <a:cubicBezTo>
                    <a:pt x="14" y="0"/>
                    <a:pt x="14" y="0"/>
                    <a:pt x="14" y="0"/>
                  </a:cubicBezTo>
                  <a:cubicBezTo>
                    <a:pt x="13" y="1"/>
                    <a:pt x="13" y="3"/>
                    <a:pt x="13" y="5"/>
                  </a:cubicBezTo>
                  <a:cubicBezTo>
                    <a:pt x="12" y="8"/>
                    <a:pt x="12" y="10"/>
                    <a:pt x="13" y="12"/>
                  </a:cubicBezTo>
                  <a:cubicBezTo>
                    <a:pt x="7" y="14"/>
                    <a:pt x="3" y="17"/>
                    <a:pt x="1" y="22"/>
                  </a:cubicBezTo>
                  <a:cubicBezTo>
                    <a:pt x="0" y="26"/>
                    <a:pt x="0" y="30"/>
                    <a:pt x="1" y="3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1714"/>
            <p:cNvSpPr>
              <a:spLocks/>
            </p:cNvSpPr>
            <p:nvPr/>
          </p:nvSpPr>
          <p:spPr bwMode="auto">
            <a:xfrm>
              <a:off x="6226142" y="4432325"/>
              <a:ext cx="52388" cy="77788"/>
            </a:xfrm>
            <a:custGeom>
              <a:avLst/>
              <a:gdLst>
                <a:gd name="T0" fmla="*/ 0 w 14"/>
                <a:gd name="T1" fmla="*/ 10 h 21"/>
                <a:gd name="T2" fmla="*/ 1 w 14"/>
                <a:gd name="T3" fmla="*/ 14 h 21"/>
                <a:gd name="T4" fmla="*/ 3 w 14"/>
                <a:gd name="T5" fmla="*/ 17 h 21"/>
                <a:gd name="T6" fmla="*/ 5 w 14"/>
                <a:gd name="T7" fmla="*/ 21 h 21"/>
                <a:gd name="T8" fmla="*/ 10 w 14"/>
                <a:gd name="T9" fmla="*/ 17 h 21"/>
                <a:gd name="T10" fmla="*/ 14 w 14"/>
                <a:gd name="T11" fmla="*/ 9 h 21"/>
                <a:gd name="T12" fmla="*/ 7 w 14"/>
                <a:gd name="T13" fmla="*/ 4 h 21"/>
                <a:gd name="T14" fmla="*/ 8 w 14"/>
                <a:gd name="T15" fmla="*/ 2 h 21"/>
                <a:gd name="T16" fmla="*/ 10 w 14"/>
                <a:gd name="T17" fmla="*/ 0 h 21"/>
                <a:gd name="T18" fmla="*/ 9 w 14"/>
                <a:gd name="T19" fmla="*/ 0 h 21"/>
                <a:gd name="T20" fmla="*/ 7 w 14"/>
                <a:gd name="T21" fmla="*/ 4 h 21"/>
                <a:gd name="T22" fmla="*/ 2 w 14"/>
                <a:gd name="T23" fmla="*/ 5 h 21"/>
                <a:gd name="T24" fmla="*/ 0 w 14"/>
                <a:gd name="T2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1">
                  <a:moveTo>
                    <a:pt x="0" y="10"/>
                  </a:moveTo>
                  <a:cubicBezTo>
                    <a:pt x="0" y="11"/>
                    <a:pt x="0" y="13"/>
                    <a:pt x="1" y="14"/>
                  </a:cubicBezTo>
                  <a:cubicBezTo>
                    <a:pt x="2" y="15"/>
                    <a:pt x="2" y="16"/>
                    <a:pt x="3" y="17"/>
                  </a:cubicBezTo>
                  <a:cubicBezTo>
                    <a:pt x="4" y="18"/>
                    <a:pt x="5" y="21"/>
                    <a:pt x="5" y="21"/>
                  </a:cubicBezTo>
                  <a:cubicBezTo>
                    <a:pt x="6" y="19"/>
                    <a:pt x="8" y="19"/>
                    <a:pt x="10" y="17"/>
                  </a:cubicBezTo>
                  <a:cubicBezTo>
                    <a:pt x="12" y="16"/>
                    <a:pt x="14" y="12"/>
                    <a:pt x="14" y="9"/>
                  </a:cubicBezTo>
                  <a:cubicBezTo>
                    <a:pt x="14" y="6"/>
                    <a:pt x="11" y="4"/>
                    <a:pt x="7" y="4"/>
                  </a:cubicBezTo>
                  <a:cubicBezTo>
                    <a:pt x="7" y="3"/>
                    <a:pt x="8" y="2"/>
                    <a:pt x="8" y="2"/>
                  </a:cubicBezTo>
                  <a:cubicBezTo>
                    <a:pt x="8" y="1"/>
                    <a:pt x="9" y="0"/>
                    <a:pt x="10" y="0"/>
                  </a:cubicBezTo>
                  <a:cubicBezTo>
                    <a:pt x="9" y="0"/>
                    <a:pt x="9" y="0"/>
                    <a:pt x="9" y="0"/>
                  </a:cubicBezTo>
                  <a:cubicBezTo>
                    <a:pt x="9" y="0"/>
                    <a:pt x="7" y="2"/>
                    <a:pt x="7" y="4"/>
                  </a:cubicBezTo>
                  <a:cubicBezTo>
                    <a:pt x="5" y="3"/>
                    <a:pt x="3" y="4"/>
                    <a:pt x="2" y="5"/>
                  </a:cubicBezTo>
                  <a:cubicBezTo>
                    <a:pt x="1" y="6"/>
                    <a:pt x="0" y="8"/>
                    <a:pt x="0" y="1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1715"/>
            <p:cNvSpPr>
              <a:spLocks/>
            </p:cNvSpPr>
            <p:nvPr/>
          </p:nvSpPr>
          <p:spPr bwMode="auto">
            <a:xfrm>
              <a:off x="5819739" y="3687782"/>
              <a:ext cx="134938" cy="200026"/>
            </a:xfrm>
            <a:custGeom>
              <a:avLst/>
              <a:gdLst>
                <a:gd name="T0" fmla="*/ 3 w 36"/>
                <a:gd name="T1" fmla="*/ 39 h 53"/>
                <a:gd name="T2" fmla="*/ 12 w 36"/>
                <a:gd name="T3" fmla="*/ 46 h 53"/>
                <a:gd name="T4" fmla="*/ 22 w 36"/>
                <a:gd name="T5" fmla="*/ 50 h 53"/>
                <a:gd name="T6" fmla="*/ 32 w 36"/>
                <a:gd name="T7" fmla="*/ 53 h 53"/>
                <a:gd name="T8" fmla="*/ 35 w 36"/>
                <a:gd name="T9" fmla="*/ 38 h 53"/>
                <a:gd name="T10" fmla="*/ 36 w 36"/>
                <a:gd name="T11" fmla="*/ 28 h 53"/>
                <a:gd name="T12" fmla="*/ 33 w 36"/>
                <a:gd name="T13" fmla="*/ 20 h 53"/>
                <a:gd name="T14" fmla="*/ 24 w 36"/>
                <a:gd name="T15" fmla="*/ 13 h 53"/>
                <a:gd name="T16" fmla="*/ 12 w 36"/>
                <a:gd name="T17" fmla="*/ 13 h 53"/>
                <a:gd name="T18" fmla="*/ 12 w 36"/>
                <a:gd name="T19" fmla="*/ 8 h 53"/>
                <a:gd name="T20" fmla="*/ 13 w 36"/>
                <a:gd name="T21" fmla="*/ 4 h 53"/>
                <a:gd name="T22" fmla="*/ 13 w 36"/>
                <a:gd name="T23" fmla="*/ 3 h 53"/>
                <a:gd name="T24" fmla="*/ 14 w 36"/>
                <a:gd name="T25" fmla="*/ 2 h 53"/>
                <a:gd name="T26" fmla="*/ 14 w 36"/>
                <a:gd name="T27" fmla="*/ 2 h 53"/>
                <a:gd name="T28" fmla="*/ 14 w 36"/>
                <a:gd name="T29" fmla="*/ 2 h 53"/>
                <a:gd name="T30" fmla="*/ 15 w 36"/>
                <a:gd name="T31" fmla="*/ 1 h 53"/>
                <a:gd name="T32" fmla="*/ 16 w 36"/>
                <a:gd name="T33" fmla="*/ 1 h 53"/>
                <a:gd name="T34" fmla="*/ 17 w 36"/>
                <a:gd name="T35" fmla="*/ 1 h 53"/>
                <a:gd name="T36" fmla="*/ 17 w 36"/>
                <a:gd name="T37" fmla="*/ 1 h 53"/>
                <a:gd name="T38" fmla="*/ 18 w 36"/>
                <a:gd name="T39" fmla="*/ 2 h 53"/>
                <a:gd name="T40" fmla="*/ 19 w 36"/>
                <a:gd name="T41" fmla="*/ 3 h 53"/>
                <a:gd name="T42" fmla="*/ 19 w 36"/>
                <a:gd name="T43" fmla="*/ 4 h 53"/>
                <a:gd name="T44" fmla="*/ 20 w 36"/>
                <a:gd name="T45" fmla="*/ 4 h 53"/>
                <a:gd name="T46" fmla="*/ 20 w 36"/>
                <a:gd name="T47" fmla="*/ 3 h 53"/>
                <a:gd name="T48" fmla="*/ 20 w 36"/>
                <a:gd name="T49" fmla="*/ 2 h 53"/>
                <a:gd name="T50" fmla="*/ 19 w 36"/>
                <a:gd name="T51" fmla="*/ 1 h 53"/>
                <a:gd name="T52" fmla="*/ 19 w 36"/>
                <a:gd name="T53" fmla="*/ 1 h 53"/>
                <a:gd name="T54" fmla="*/ 17 w 36"/>
                <a:gd name="T55" fmla="*/ 0 h 53"/>
                <a:gd name="T56" fmla="*/ 15 w 36"/>
                <a:gd name="T57" fmla="*/ 0 h 53"/>
                <a:gd name="T58" fmla="*/ 14 w 36"/>
                <a:gd name="T59" fmla="*/ 0 h 53"/>
                <a:gd name="T60" fmla="*/ 14 w 36"/>
                <a:gd name="T61" fmla="*/ 1 h 53"/>
                <a:gd name="T62" fmla="*/ 13 w 36"/>
                <a:gd name="T63" fmla="*/ 2 h 53"/>
                <a:gd name="T64" fmla="*/ 12 w 36"/>
                <a:gd name="T65" fmla="*/ 3 h 53"/>
                <a:gd name="T66" fmla="*/ 12 w 36"/>
                <a:gd name="T67" fmla="*/ 5 h 53"/>
                <a:gd name="T68" fmla="*/ 12 w 36"/>
                <a:gd name="T69" fmla="*/ 7 h 53"/>
                <a:gd name="T70" fmla="*/ 11 w 36"/>
                <a:gd name="T71" fmla="*/ 13 h 53"/>
                <a:gd name="T72" fmla="*/ 4 w 36"/>
                <a:gd name="T73" fmla="*/ 16 h 53"/>
                <a:gd name="T74" fmla="*/ 1 w 36"/>
                <a:gd name="T75" fmla="*/ 24 h 53"/>
                <a:gd name="T76" fmla="*/ 3 w 36"/>
                <a:gd name="T7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53">
                  <a:moveTo>
                    <a:pt x="3" y="39"/>
                  </a:moveTo>
                  <a:cubicBezTo>
                    <a:pt x="5" y="43"/>
                    <a:pt x="9" y="45"/>
                    <a:pt x="12" y="46"/>
                  </a:cubicBezTo>
                  <a:cubicBezTo>
                    <a:pt x="15" y="48"/>
                    <a:pt x="19" y="49"/>
                    <a:pt x="22" y="50"/>
                  </a:cubicBezTo>
                  <a:cubicBezTo>
                    <a:pt x="25" y="50"/>
                    <a:pt x="32" y="53"/>
                    <a:pt x="32" y="53"/>
                  </a:cubicBezTo>
                  <a:cubicBezTo>
                    <a:pt x="31" y="48"/>
                    <a:pt x="34" y="43"/>
                    <a:pt x="35" y="38"/>
                  </a:cubicBezTo>
                  <a:cubicBezTo>
                    <a:pt x="36" y="35"/>
                    <a:pt x="36" y="31"/>
                    <a:pt x="36" y="28"/>
                  </a:cubicBezTo>
                  <a:cubicBezTo>
                    <a:pt x="35" y="25"/>
                    <a:pt x="35" y="22"/>
                    <a:pt x="33" y="20"/>
                  </a:cubicBezTo>
                  <a:cubicBezTo>
                    <a:pt x="31" y="17"/>
                    <a:pt x="28" y="15"/>
                    <a:pt x="24" y="13"/>
                  </a:cubicBezTo>
                  <a:cubicBezTo>
                    <a:pt x="20" y="12"/>
                    <a:pt x="16" y="12"/>
                    <a:pt x="12" y="13"/>
                  </a:cubicBezTo>
                  <a:cubicBezTo>
                    <a:pt x="12" y="12"/>
                    <a:pt x="11" y="10"/>
                    <a:pt x="12" y="8"/>
                  </a:cubicBezTo>
                  <a:cubicBezTo>
                    <a:pt x="12" y="7"/>
                    <a:pt x="12" y="6"/>
                    <a:pt x="13" y="4"/>
                  </a:cubicBezTo>
                  <a:cubicBezTo>
                    <a:pt x="13" y="3"/>
                    <a:pt x="13" y="3"/>
                    <a:pt x="13" y="3"/>
                  </a:cubicBezTo>
                  <a:cubicBezTo>
                    <a:pt x="13" y="3"/>
                    <a:pt x="14" y="3"/>
                    <a:pt x="14" y="2"/>
                  </a:cubicBezTo>
                  <a:cubicBezTo>
                    <a:pt x="14" y="2"/>
                    <a:pt x="14" y="2"/>
                    <a:pt x="14" y="2"/>
                  </a:cubicBezTo>
                  <a:cubicBezTo>
                    <a:pt x="14" y="2"/>
                    <a:pt x="14" y="2"/>
                    <a:pt x="14" y="2"/>
                  </a:cubicBezTo>
                  <a:cubicBezTo>
                    <a:pt x="14" y="2"/>
                    <a:pt x="14" y="1"/>
                    <a:pt x="15" y="1"/>
                  </a:cubicBezTo>
                  <a:cubicBezTo>
                    <a:pt x="15" y="1"/>
                    <a:pt x="16" y="1"/>
                    <a:pt x="16" y="1"/>
                  </a:cubicBezTo>
                  <a:cubicBezTo>
                    <a:pt x="16" y="1"/>
                    <a:pt x="17" y="1"/>
                    <a:pt x="17" y="1"/>
                  </a:cubicBezTo>
                  <a:cubicBezTo>
                    <a:pt x="17" y="1"/>
                    <a:pt x="17" y="1"/>
                    <a:pt x="17" y="1"/>
                  </a:cubicBezTo>
                  <a:cubicBezTo>
                    <a:pt x="18" y="1"/>
                    <a:pt x="18" y="1"/>
                    <a:pt x="18" y="2"/>
                  </a:cubicBezTo>
                  <a:cubicBezTo>
                    <a:pt x="19" y="2"/>
                    <a:pt x="19" y="3"/>
                    <a:pt x="19" y="3"/>
                  </a:cubicBezTo>
                  <a:cubicBezTo>
                    <a:pt x="19" y="3"/>
                    <a:pt x="19" y="4"/>
                    <a:pt x="19" y="4"/>
                  </a:cubicBezTo>
                  <a:cubicBezTo>
                    <a:pt x="19" y="4"/>
                    <a:pt x="19" y="4"/>
                    <a:pt x="20" y="4"/>
                  </a:cubicBezTo>
                  <a:cubicBezTo>
                    <a:pt x="20" y="4"/>
                    <a:pt x="20" y="3"/>
                    <a:pt x="20" y="3"/>
                  </a:cubicBezTo>
                  <a:cubicBezTo>
                    <a:pt x="20" y="3"/>
                    <a:pt x="20" y="2"/>
                    <a:pt x="20" y="2"/>
                  </a:cubicBezTo>
                  <a:cubicBezTo>
                    <a:pt x="20" y="2"/>
                    <a:pt x="20" y="2"/>
                    <a:pt x="19" y="1"/>
                  </a:cubicBezTo>
                  <a:cubicBezTo>
                    <a:pt x="19" y="1"/>
                    <a:pt x="19" y="1"/>
                    <a:pt x="19" y="1"/>
                  </a:cubicBezTo>
                  <a:cubicBezTo>
                    <a:pt x="19" y="0"/>
                    <a:pt x="18" y="0"/>
                    <a:pt x="17" y="0"/>
                  </a:cubicBezTo>
                  <a:cubicBezTo>
                    <a:pt x="16" y="0"/>
                    <a:pt x="16" y="0"/>
                    <a:pt x="15" y="0"/>
                  </a:cubicBezTo>
                  <a:cubicBezTo>
                    <a:pt x="15" y="0"/>
                    <a:pt x="15" y="0"/>
                    <a:pt x="14" y="0"/>
                  </a:cubicBezTo>
                  <a:cubicBezTo>
                    <a:pt x="14" y="1"/>
                    <a:pt x="14" y="1"/>
                    <a:pt x="14" y="1"/>
                  </a:cubicBezTo>
                  <a:cubicBezTo>
                    <a:pt x="13" y="2"/>
                    <a:pt x="13" y="2"/>
                    <a:pt x="13" y="2"/>
                  </a:cubicBezTo>
                  <a:cubicBezTo>
                    <a:pt x="13" y="3"/>
                    <a:pt x="13" y="3"/>
                    <a:pt x="12" y="3"/>
                  </a:cubicBezTo>
                  <a:cubicBezTo>
                    <a:pt x="12" y="5"/>
                    <a:pt x="12" y="5"/>
                    <a:pt x="12" y="5"/>
                  </a:cubicBezTo>
                  <a:cubicBezTo>
                    <a:pt x="12" y="5"/>
                    <a:pt x="12" y="6"/>
                    <a:pt x="12" y="7"/>
                  </a:cubicBezTo>
                  <a:cubicBezTo>
                    <a:pt x="11" y="9"/>
                    <a:pt x="11" y="12"/>
                    <a:pt x="11" y="13"/>
                  </a:cubicBezTo>
                  <a:cubicBezTo>
                    <a:pt x="9" y="14"/>
                    <a:pt x="6" y="14"/>
                    <a:pt x="4" y="16"/>
                  </a:cubicBezTo>
                  <a:cubicBezTo>
                    <a:pt x="2" y="18"/>
                    <a:pt x="1" y="21"/>
                    <a:pt x="1" y="24"/>
                  </a:cubicBezTo>
                  <a:cubicBezTo>
                    <a:pt x="0" y="28"/>
                    <a:pt x="1" y="35"/>
                    <a:pt x="3" y="3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1716"/>
            <p:cNvSpPr>
              <a:spLocks/>
            </p:cNvSpPr>
            <p:nvPr/>
          </p:nvSpPr>
          <p:spPr bwMode="auto">
            <a:xfrm>
              <a:off x="5841964" y="4341837"/>
              <a:ext cx="255589" cy="296865"/>
            </a:xfrm>
            <a:custGeom>
              <a:avLst/>
              <a:gdLst>
                <a:gd name="T0" fmla="*/ 19 w 68"/>
                <a:gd name="T1" fmla="*/ 35 h 79"/>
                <a:gd name="T2" fmla="*/ 11 w 68"/>
                <a:gd name="T3" fmla="*/ 51 h 79"/>
                <a:gd name="T4" fmla="*/ 7 w 68"/>
                <a:gd name="T5" fmla="*/ 65 h 79"/>
                <a:gd name="T6" fmla="*/ 4 w 68"/>
                <a:gd name="T7" fmla="*/ 73 h 79"/>
                <a:gd name="T8" fmla="*/ 0 w 68"/>
                <a:gd name="T9" fmla="*/ 79 h 79"/>
                <a:gd name="T10" fmla="*/ 8 w 68"/>
                <a:gd name="T11" fmla="*/ 76 h 79"/>
                <a:gd name="T12" fmla="*/ 16 w 68"/>
                <a:gd name="T13" fmla="*/ 75 h 79"/>
                <a:gd name="T14" fmla="*/ 31 w 68"/>
                <a:gd name="T15" fmla="*/ 72 h 79"/>
                <a:gd name="T16" fmla="*/ 50 w 68"/>
                <a:gd name="T17" fmla="*/ 62 h 79"/>
                <a:gd name="T18" fmla="*/ 65 w 68"/>
                <a:gd name="T19" fmla="*/ 44 h 79"/>
                <a:gd name="T20" fmla="*/ 66 w 68"/>
                <a:gd name="T21" fmla="*/ 25 h 79"/>
                <a:gd name="T22" fmla="*/ 54 w 68"/>
                <a:gd name="T23" fmla="*/ 17 h 79"/>
                <a:gd name="T24" fmla="*/ 57 w 68"/>
                <a:gd name="T25" fmla="*/ 10 h 79"/>
                <a:gd name="T26" fmla="*/ 59 w 68"/>
                <a:gd name="T27" fmla="*/ 0 h 79"/>
                <a:gd name="T28" fmla="*/ 58 w 68"/>
                <a:gd name="T29" fmla="*/ 0 h 79"/>
                <a:gd name="T30" fmla="*/ 57 w 68"/>
                <a:gd name="T31" fmla="*/ 8 h 79"/>
                <a:gd name="T32" fmla="*/ 53 w 68"/>
                <a:gd name="T33" fmla="*/ 17 h 79"/>
                <a:gd name="T34" fmla="*/ 44 w 68"/>
                <a:gd name="T35" fmla="*/ 17 h 79"/>
                <a:gd name="T36" fmla="*/ 34 w 68"/>
                <a:gd name="T37" fmla="*/ 21 h 79"/>
                <a:gd name="T38" fmla="*/ 19 w 68"/>
                <a:gd name="T39" fmla="*/ 3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79">
                  <a:moveTo>
                    <a:pt x="19" y="35"/>
                  </a:moveTo>
                  <a:cubicBezTo>
                    <a:pt x="15" y="40"/>
                    <a:pt x="13" y="46"/>
                    <a:pt x="11" y="51"/>
                  </a:cubicBezTo>
                  <a:cubicBezTo>
                    <a:pt x="9" y="56"/>
                    <a:pt x="8" y="60"/>
                    <a:pt x="7" y="65"/>
                  </a:cubicBezTo>
                  <a:cubicBezTo>
                    <a:pt x="7" y="66"/>
                    <a:pt x="6" y="70"/>
                    <a:pt x="4" y="73"/>
                  </a:cubicBezTo>
                  <a:cubicBezTo>
                    <a:pt x="2" y="76"/>
                    <a:pt x="0" y="79"/>
                    <a:pt x="0" y="79"/>
                  </a:cubicBezTo>
                  <a:cubicBezTo>
                    <a:pt x="3" y="78"/>
                    <a:pt x="6" y="77"/>
                    <a:pt x="8" y="76"/>
                  </a:cubicBezTo>
                  <a:cubicBezTo>
                    <a:pt x="11" y="76"/>
                    <a:pt x="13" y="75"/>
                    <a:pt x="16" y="75"/>
                  </a:cubicBezTo>
                  <a:cubicBezTo>
                    <a:pt x="21" y="74"/>
                    <a:pt x="26" y="73"/>
                    <a:pt x="31" y="72"/>
                  </a:cubicBezTo>
                  <a:cubicBezTo>
                    <a:pt x="37" y="70"/>
                    <a:pt x="44" y="66"/>
                    <a:pt x="50" y="62"/>
                  </a:cubicBezTo>
                  <a:cubicBezTo>
                    <a:pt x="56" y="57"/>
                    <a:pt x="62" y="51"/>
                    <a:pt x="65" y="44"/>
                  </a:cubicBezTo>
                  <a:cubicBezTo>
                    <a:pt x="68" y="37"/>
                    <a:pt x="68" y="30"/>
                    <a:pt x="66" y="25"/>
                  </a:cubicBezTo>
                  <a:cubicBezTo>
                    <a:pt x="63" y="20"/>
                    <a:pt x="58" y="18"/>
                    <a:pt x="54" y="17"/>
                  </a:cubicBezTo>
                  <a:cubicBezTo>
                    <a:pt x="55" y="15"/>
                    <a:pt x="56" y="12"/>
                    <a:pt x="57" y="10"/>
                  </a:cubicBezTo>
                  <a:cubicBezTo>
                    <a:pt x="58" y="7"/>
                    <a:pt x="59" y="4"/>
                    <a:pt x="59" y="0"/>
                  </a:cubicBezTo>
                  <a:cubicBezTo>
                    <a:pt x="58" y="0"/>
                    <a:pt x="58" y="0"/>
                    <a:pt x="58" y="0"/>
                  </a:cubicBezTo>
                  <a:cubicBezTo>
                    <a:pt x="58" y="2"/>
                    <a:pt x="58" y="5"/>
                    <a:pt x="57" y="8"/>
                  </a:cubicBezTo>
                  <a:cubicBezTo>
                    <a:pt x="56" y="11"/>
                    <a:pt x="54" y="14"/>
                    <a:pt x="53" y="17"/>
                  </a:cubicBezTo>
                  <a:cubicBezTo>
                    <a:pt x="50" y="17"/>
                    <a:pt x="47" y="17"/>
                    <a:pt x="44" y="17"/>
                  </a:cubicBezTo>
                  <a:cubicBezTo>
                    <a:pt x="40" y="18"/>
                    <a:pt x="37" y="19"/>
                    <a:pt x="34" y="21"/>
                  </a:cubicBezTo>
                  <a:cubicBezTo>
                    <a:pt x="29" y="25"/>
                    <a:pt x="23" y="30"/>
                    <a:pt x="19" y="3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1717"/>
            <p:cNvSpPr>
              <a:spLocks/>
            </p:cNvSpPr>
            <p:nvPr/>
          </p:nvSpPr>
          <p:spPr bwMode="auto">
            <a:xfrm>
              <a:off x="5853077" y="4089423"/>
              <a:ext cx="433390" cy="447678"/>
            </a:xfrm>
            <a:custGeom>
              <a:avLst/>
              <a:gdLst>
                <a:gd name="T0" fmla="*/ 87 w 115"/>
                <a:gd name="T1" fmla="*/ 7 h 119"/>
                <a:gd name="T2" fmla="*/ 54 w 115"/>
                <a:gd name="T3" fmla="*/ 0 h 119"/>
                <a:gd name="T4" fmla="*/ 27 w 115"/>
                <a:gd name="T5" fmla="*/ 7 h 119"/>
                <a:gd name="T6" fmla="*/ 11 w 115"/>
                <a:gd name="T7" fmla="*/ 10 h 119"/>
                <a:gd name="T8" fmla="*/ 0 w 115"/>
                <a:gd name="T9" fmla="*/ 12 h 119"/>
                <a:gd name="T10" fmla="*/ 10 w 115"/>
                <a:gd name="T11" fmla="*/ 30 h 119"/>
                <a:gd name="T12" fmla="*/ 14 w 115"/>
                <a:gd name="T13" fmla="*/ 50 h 119"/>
                <a:gd name="T14" fmla="*/ 24 w 115"/>
                <a:gd name="T15" fmla="*/ 72 h 119"/>
                <a:gd name="T16" fmla="*/ 38 w 115"/>
                <a:gd name="T17" fmla="*/ 85 h 119"/>
                <a:gd name="T18" fmla="*/ 48 w 115"/>
                <a:gd name="T19" fmla="*/ 87 h 119"/>
                <a:gd name="T20" fmla="*/ 62 w 115"/>
                <a:gd name="T21" fmla="*/ 88 h 119"/>
                <a:gd name="T22" fmla="*/ 94 w 115"/>
                <a:gd name="T23" fmla="*/ 86 h 119"/>
                <a:gd name="T24" fmla="*/ 92 w 115"/>
                <a:gd name="T25" fmla="*/ 102 h 119"/>
                <a:gd name="T26" fmla="*/ 76 w 115"/>
                <a:gd name="T27" fmla="*/ 117 h 119"/>
                <a:gd name="T28" fmla="*/ 78 w 115"/>
                <a:gd name="T29" fmla="*/ 119 h 119"/>
                <a:gd name="T30" fmla="*/ 91 w 115"/>
                <a:gd name="T31" fmla="*/ 107 h 119"/>
                <a:gd name="T32" fmla="*/ 96 w 115"/>
                <a:gd name="T33" fmla="*/ 96 h 119"/>
                <a:gd name="T34" fmla="*/ 96 w 115"/>
                <a:gd name="T35" fmla="*/ 85 h 119"/>
                <a:gd name="T36" fmla="*/ 111 w 115"/>
                <a:gd name="T37" fmla="*/ 69 h 119"/>
                <a:gd name="T38" fmla="*/ 112 w 115"/>
                <a:gd name="T39" fmla="*/ 42 h 119"/>
                <a:gd name="T40" fmla="*/ 101 w 115"/>
                <a:gd name="T41" fmla="*/ 22 h 119"/>
                <a:gd name="T42" fmla="*/ 87 w 115"/>
                <a:gd name="T43" fmla="*/ 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9">
                  <a:moveTo>
                    <a:pt x="87" y="7"/>
                  </a:moveTo>
                  <a:cubicBezTo>
                    <a:pt x="76" y="0"/>
                    <a:pt x="65" y="0"/>
                    <a:pt x="54" y="0"/>
                  </a:cubicBezTo>
                  <a:cubicBezTo>
                    <a:pt x="45" y="1"/>
                    <a:pt x="36" y="3"/>
                    <a:pt x="27" y="7"/>
                  </a:cubicBezTo>
                  <a:cubicBezTo>
                    <a:pt x="24" y="8"/>
                    <a:pt x="17" y="9"/>
                    <a:pt x="11" y="10"/>
                  </a:cubicBezTo>
                  <a:cubicBezTo>
                    <a:pt x="5" y="11"/>
                    <a:pt x="0" y="12"/>
                    <a:pt x="0" y="12"/>
                  </a:cubicBezTo>
                  <a:cubicBezTo>
                    <a:pt x="5" y="17"/>
                    <a:pt x="8" y="23"/>
                    <a:pt x="10" y="30"/>
                  </a:cubicBezTo>
                  <a:cubicBezTo>
                    <a:pt x="12" y="37"/>
                    <a:pt x="13" y="44"/>
                    <a:pt x="14" y="50"/>
                  </a:cubicBezTo>
                  <a:cubicBezTo>
                    <a:pt x="16" y="58"/>
                    <a:pt x="20" y="66"/>
                    <a:pt x="24" y="72"/>
                  </a:cubicBezTo>
                  <a:cubicBezTo>
                    <a:pt x="28" y="79"/>
                    <a:pt x="32" y="83"/>
                    <a:pt x="38" y="85"/>
                  </a:cubicBezTo>
                  <a:cubicBezTo>
                    <a:pt x="41" y="87"/>
                    <a:pt x="44" y="87"/>
                    <a:pt x="48" y="87"/>
                  </a:cubicBezTo>
                  <a:cubicBezTo>
                    <a:pt x="62" y="88"/>
                    <a:pt x="62" y="88"/>
                    <a:pt x="62" y="88"/>
                  </a:cubicBezTo>
                  <a:cubicBezTo>
                    <a:pt x="72" y="89"/>
                    <a:pt x="84" y="90"/>
                    <a:pt x="94" y="86"/>
                  </a:cubicBezTo>
                  <a:cubicBezTo>
                    <a:pt x="95" y="91"/>
                    <a:pt x="95" y="97"/>
                    <a:pt x="92" y="102"/>
                  </a:cubicBezTo>
                  <a:cubicBezTo>
                    <a:pt x="89" y="110"/>
                    <a:pt x="83" y="114"/>
                    <a:pt x="76" y="117"/>
                  </a:cubicBezTo>
                  <a:cubicBezTo>
                    <a:pt x="77" y="117"/>
                    <a:pt x="77" y="118"/>
                    <a:pt x="78" y="119"/>
                  </a:cubicBezTo>
                  <a:cubicBezTo>
                    <a:pt x="81" y="118"/>
                    <a:pt x="87" y="114"/>
                    <a:pt x="91" y="107"/>
                  </a:cubicBezTo>
                  <a:cubicBezTo>
                    <a:pt x="93" y="103"/>
                    <a:pt x="95" y="100"/>
                    <a:pt x="96" y="96"/>
                  </a:cubicBezTo>
                  <a:cubicBezTo>
                    <a:pt x="96" y="92"/>
                    <a:pt x="96" y="88"/>
                    <a:pt x="96" y="85"/>
                  </a:cubicBezTo>
                  <a:cubicBezTo>
                    <a:pt x="102" y="82"/>
                    <a:pt x="108" y="77"/>
                    <a:pt x="111" y="69"/>
                  </a:cubicBezTo>
                  <a:cubicBezTo>
                    <a:pt x="114" y="61"/>
                    <a:pt x="115" y="52"/>
                    <a:pt x="112" y="42"/>
                  </a:cubicBezTo>
                  <a:cubicBezTo>
                    <a:pt x="110" y="35"/>
                    <a:pt x="106" y="28"/>
                    <a:pt x="101" y="22"/>
                  </a:cubicBezTo>
                  <a:cubicBezTo>
                    <a:pt x="97" y="16"/>
                    <a:pt x="91" y="11"/>
                    <a:pt x="87"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1718"/>
            <p:cNvSpPr>
              <a:spLocks/>
            </p:cNvSpPr>
            <p:nvPr/>
          </p:nvSpPr>
          <p:spPr bwMode="auto">
            <a:xfrm>
              <a:off x="6007065" y="4965729"/>
              <a:ext cx="282577" cy="390528"/>
            </a:xfrm>
            <a:custGeom>
              <a:avLst/>
              <a:gdLst>
                <a:gd name="T0" fmla="*/ 3 w 75"/>
                <a:gd name="T1" fmla="*/ 39 h 104"/>
                <a:gd name="T2" fmla="*/ 2 w 75"/>
                <a:gd name="T3" fmla="*/ 62 h 104"/>
                <a:gd name="T4" fmla="*/ 7 w 75"/>
                <a:gd name="T5" fmla="*/ 82 h 104"/>
                <a:gd name="T6" fmla="*/ 8 w 75"/>
                <a:gd name="T7" fmla="*/ 95 h 104"/>
                <a:gd name="T8" fmla="*/ 9 w 75"/>
                <a:gd name="T9" fmla="*/ 104 h 104"/>
                <a:gd name="T10" fmla="*/ 24 w 75"/>
                <a:gd name="T11" fmla="*/ 97 h 104"/>
                <a:gd name="T12" fmla="*/ 41 w 75"/>
                <a:gd name="T13" fmla="*/ 92 h 104"/>
                <a:gd name="T14" fmla="*/ 61 w 75"/>
                <a:gd name="T15" fmla="*/ 77 h 104"/>
                <a:gd name="T16" fmla="*/ 73 w 75"/>
                <a:gd name="T17" fmla="*/ 55 h 104"/>
                <a:gd name="T18" fmla="*/ 66 w 75"/>
                <a:gd name="T19" fmla="*/ 31 h 104"/>
                <a:gd name="T20" fmla="*/ 45 w 75"/>
                <a:gd name="T21" fmla="*/ 19 h 104"/>
                <a:gd name="T22" fmla="*/ 49 w 75"/>
                <a:gd name="T23" fmla="*/ 11 h 104"/>
                <a:gd name="T24" fmla="*/ 58 w 75"/>
                <a:gd name="T25" fmla="*/ 2 h 104"/>
                <a:gd name="T26" fmla="*/ 57 w 75"/>
                <a:gd name="T27" fmla="*/ 0 h 104"/>
                <a:gd name="T28" fmla="*/ 50 w 75"/>
                <a:gd name="T29" fmla="*/ 9 h 104"/>
                <a:gd name="T30" fmla="*/ 43 w 75"/>
                <a:gd name="T31" fmla="*/ 19 h 104"/>
                <a:gd name="T32" fmla="*/ 28 w 75"/>
                <a:gd name="T33" fmla="*/ 18 h 104"/>
                <a:gd name="T34" fmla="*/ 16 w 75"/>
                <a:gd name="T35" fmla="*/ 22 h 104"/>
                <a:gd name="T36" fmla="*/ 3 w 75"/>
                <a:gd name="T37" fmla="*/ 3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104">
                  <a:moveTo>
                    <a:pt x="3" y="39"/>
                  </a:moveTo>
                  <a:cubicBezTo>
                    <a:pt x="0" y="46"/>
                    <a:pt x="2" y="54"/>
                    <a:pt x="2" y="62"/>
                  </a:cubicBezTo>
                  <a:cubicBezTo>
                    <a:pt x="3" y="69"/>
                    <a:pt x="5" y="75"/>
                    <a:pt x="7" y="82"/>
                  </a:cubicBezTo>
                  <a:cubicBezTo>
                    <a:pt x="7" y="84"/>
                    <a:pt x="8" y="90"/>
                    <a:pt x="8" y="95"/>
                  </a:cubicBezTo>
                  <a:cubicBezTo>
                    <a:pt x="9" y="100"/>
                    <a:pt x="9" y="104"/>
                    <a:pt x="9" y="104"/>
                  </a:cubicBezTo>
                  <a:cubicBezTo>
                    <a:pt x="13" y="100"/>
                    <a:pt x="18" y="98"/>
                    <a:pt x="24" y="97"/>
                  </a:cubicBezTo>
                  <a:cubicBezTo>
                    <a:pt x="30" y="95"/>
                    <a:pt x="36" y="94"/>
                    <a:pt x="41" y="92"/>
                  </a:cubicBezTo>
                  <a:cubicBezTo>
                    <a:pt x="48" y="89"/>
                    <a:pt x="55" y="84"/>
                    <a:pt x="61" y="77"/>
                  </a:cubicBezTo>
                  <a:cubicBezTo>
                    <a:pt x="68" y="71"/>
                    <a:pt x="72" y="63"/>
                    <a:pt x="73" y="55"/>
                  </a:cubicBezTo>
                  <a:cubicBezTo>
                    <a:pt x="75" y="46"/>
                    <a:pt x="72" y="37"/>
                    <a:pt x="66" y="31"/>
                  </a:cubicBezTo>
                  <a:cubicBezTo>
                    <a:pt x="61" y="25"/>
                    <a:pt x="53" y="21"/>
                    <a:pt x="45" y="19"/>
                  </a:cubicBezTo>
                  <a:cubicBezTo>
                    <a:pt x="46" y="16"/>
                    <a:pt x="47" y="14"/>
                    <a:pt x="49" y="11"/>
                  </a:cubicBezTo>
                  <a:cubicBezTo>
                    <a:pt x="51" y="7"/>
                    <a:pt x="55" y="4"/>
                    <a:pt x="58" y="2"/>
                  </a:cubicBezTo>
                  <a:cubicBezTo>
                    <a:pt x="57" y="0"/>
                    <a:pt x="57" y="0"/>
                    <a:pt x="57" y="0"/>
                  </a:cubicBezTo>
                  <a:cubicBezTo>
                    <a:pt x="55" y="2"/>
                    <a:pt x="52" y="5"/>
                    <a:pt x="50" y="9"/>
                  </a:cubicBezTo>
                  <a:cubicBezTo>
                    <a:pt x="47" y="12"/>
                    <a:pt x="44" y="16"/>
                    <a:pt x="43" y="19"/>
                  </a:cubicBezTo>
                  <a:cubicBezTo>
                    <a:pt x="38" y="18"/>
                    <a:pt x="33" y="17"/>
                    <a:pt x="28" y="18"/>
                  </a:cubicBezTo>
                  <a:cubicBezTo>
                    <a:pt x="23" y="18"/>
                    <a:pt x="19" y="20"/>
                    <a:pt x="16" y="22"/>
                  </a:cubicBezTo>
                  <a:cubicBezTo>
                    <a:pt x="11" y="26"/>
                    <a:pt x="6" y="33"/>
                    <a:pt x="3" y="3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719"/>
            <p:cNvSpPr>
              <a:spLocks/>
            </p:cNvSpPr>
            <p:nvPr/>
          </p:nvSpPr>
          <p:spPr bwMode="auto">
            <a:xfrm>
              <a:off x="6638894" y="4721252"/>
              <a:ext cx="307977" cy="390528"/>
            </a:xfrm>
            <a:custGeom>
              <a:avLst/>
              <a:gdLst>
                <a:gd name="T0" fmla="*/ 11 w 82"/>
                <a:gd name="T1" fmla="*/ 88 h 104"/>
                <a:gd name="T2" fmla="*/ 36 w 82"/>
                <a:gd name="T3" fmla="*/ 102 h 104"/>
                <a:gd name="T4" fmla="*/ 59 w 82"/>
                <a:gd name="T5" fmla="*/ 103 h 104"/>
                <a:gd name="T6" fmla="*/ 73 w 82"/>
                <a:gd name="T7" fmla="*/ 102 h 104"/>
                <a:gd name="T8" fmla="*/ 82 w 82"/>
                <a:gd name="T9" fmla="*/ 102 h 104"/>
                <a:gd name="T10" fmla="*/ 78 w 82"/>
                <a:gd name="T11" fmla="*/ 87 h 104"/>
                <a:gd name="T12" fmla="*/ 80 w 82"/>
                <a:gd name="T13" fmla="*/ 72 h 104"/>
                <a:gd name="T14" fmla="*/ 78 w 82"/>
                <a:gd name="T15" fmla="*/ 52 h 104"/>
                <a:gd name="T16" fmla="*/ 68 w 82"/>
                <a:gd name="T17" fmla="*/ 34 h 104"/>
                <a:gd name="T18" fmla="*/ 47 w 82"/>
                <a:gd name="T19" fmla="*/ 25 h 104"/>
                <a:gd name="T20" fmla="*/ 20 w 82"/>
                <a:gd name="T21" fmla="*/ 27 h 104"/>
                <a:gd name="T22" fmla="*/ 20 w 82"/>
                <a:gd name="T23" fmla="*/ 16 h 104"/>
                <a:gd name="T24" fmla="*/ 26 w 82"/>
                <a:gd name="T25" fmla="*/ 1 h 104"/>
                <a:gd name="T26" fmla="*/ 24 w 82"/>
                <a:gd name="T27" fmla="*/ 0 h 104"/>
                <a:gd name="T28" fmla="*/ 19 w 82"/>
                <a:gd name="T29" fmla="*/ 12 h 104"/>
                <a:gd name="T30" fmla="*/ 19 w 82"/>
                <a:gd name="T31" fmla="*/ 28 h 104"/>
                <a:gd name="T32" fmla="*/ 5 w 82"/>
                <a:gd name="T33" fmla="*/ 39 h 104"/>
                <a:gd name="T34" fmla="*/ 0 w 82"/>
                <a:gd name="T35" fmla="*/ 56 h 104"/>
                <a:gd name="T36" fmla="*/ 11 w 82"/>
                <a:gd name="T37" fmla="*/ 8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104">
                  <a:moveTo>
                    <a:pt x="11" y="88"/>
                  </a:moveTo>
                  <a:cubicBezTo>
                    <a:pt x="18" y="97"/>
                    <a:pt x="27" y="100"/>
                    <a:pt x="36" y="102"/>
                  </a:cubicBezTo>
                  <a:cubicBezTo>
                    <a:pt x="44" y="104"/>
                    <a:pt x="51" y="104"/>
                    <a:pt x="59" y="103"/>
                  </a:cubicBezTo>
                  <a:cubicBezTo>
                    <a:pt x="62" y="103"/>
                    <a:pt x="68" y="103"/>
                    <a:pt x="73" y="102"/>
                  </a:cubicBezTo>
                  <a:cubicBezTo>
                    <a:pt x="78" y="102"/>
                    <a:pt x="82" y="102"/>
                    <a:pt x="82" y="102"/>
                  </a:cubicBezTo>
                  <a:cubicBezTo>
                    <a:pt x="79" y="98"/>
                    <a:pt x="78" y="93"/>
                    <a:pt x="78" y="87"/>
                  </a:cubicBezTo>
                  <a:cubicBezTo>
                    <a:pt x="78" y="82"/>
                    <a:pt x="79" y="76"/>
                    <a:pt x="80" y="72"/>
                  </a:cubicBezTo>
                  <a:cubicBezTo>
                    <a:pt x="80" y="65"/>
                    <a:pt x="79" y="58"/>
                    <a:pt x="78" y="52"/>
                  </a:cubicBezTo>
                  <a:cubicBezTo>
                    <a:pt x="76" y="45"/>
                    <a:pt x="73" y="39"/>
                    <a:pt x="68" y="34"/>
                  </a:cubicBezTo>
                  <a:cubicBezTo>
                    <a:pt x="63" y="29"/>
                    <a:pt x="56" y="26"/>
                    <a:pt x="47" y="25"/>
                  </a:cubicBezTo>
                  <a:cubicBezTo>
                    <a:pt x="38" y="24"/>
                    <a:pt x="29" y="24"/>
                    <a:pt x="20" y="27"/>
                  </a:cubicBezTo>
                  <a:cubicBezTo>
                    <a:pt x="19" y="24"/>
                    <a:pt x="19" y="19"/>
                    <a:pt x="20" y="16"/>
                  </a:cubicBezTo>
                  <a:cubicBezTo>
                    <a:pt x="20" y="10"/>
                    <a:pt x="23" y="5"/>
                    <a:pt x="26" y="1"/>
                  </a:cubicBezTo>
                  <a:cubicBezTo>
                    <a:pt x="26" y="1"/>
                    <a:pt x="25" y="0"/>
                    <a:pt x="24" y="0"/>
                  </a:cubicBezTo>
                  <a:cubicBezTo>
                    <a:pt x="22" y="2"/>
                    <a:pt x="20" y="7"/>
                    <a:pt x="19" y="12"/>
                  </a:cubicBezTo>
                  <a:cubicBezTo>
                    <a:pt x="18" y="18"/>
                    <a:pt x="18" y="24"/>
                    <a:pt x="19" y="28"/>
                  </a:cubicBezTo>
                  <a:cubicBezTo>
                    <a:pt x="14" y="30"/>
                    <a:pt x="9" y="34"/>
                    <a:pt x="5" y="39"/>
                  </a:cubicBezTo>
                  <a:cubicBezTo>
                    <a:pt x="2" y="43"/>
                    <a:pt x="0" y="50"/>
                    <a:pt x="0" y="56"/>
                  </a:cubicBezTo>
                  <a:cubicBezTo>
                    <a:pt x="0" y="67"/>
                    <a:pt x="5" y="80"/>
                    <a:pt x="11" y="8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1720"/>
            <p:cNvSpPr>
              <a:spLocks/>
            </p:cNvSpPr>
            <p:nvPr/>
          </p:nvSpPr>
          <p:spPr bwMode="auto">
            <a:xfrm>
              <a:off x="6897658" y="4699027"/>
              <a:ext cx="198439" cy="217489"/>
            </a:xfrm>
            <a:custGeom>
              <a:avLst/>
              <a:gdLst>
                <a:gd name="T0" fmla="*/ 10 w 53"/>
                <a:gd name="T1" fmla="*/ 46 h 58"/>
                <a:gd name="T2" fmla="*/ 24 w 53"/>
                <a:gd name="T3" fmla="*/ 52 h 58"/>
                <a:gd name="T4" fmla="*/ 38 w 53"/>
                <a:gd name="T5" fmla="*/ 54 h 58"/>
                <a:gd name="T6" fmla="*/ 47 w 53"/>
                <a:gd name="T7" fmla="*/ 55 h 58"/>
                <a:gd name="T8" fmla="*/ 53 w 53"/>
                <a:gd name="T9" fmla="*/ 58 h 58"/>
                <a:gd name="T10" fmla="*/ 51 w 53"/>
                <a:gd name="T11" fmla="*/ 46 h 58"/>
                <a:gd name="T12" fmla="*/ 52 w 53"/>
                <a:gd name="T13" fmla="*/ 34 h 58"/>
                <a:gd name="T14" fmla="*/ 38 w 53"/>
                <a:gd name="T15" fmla="*/ 7 h 58"/>
                <a:gd name="T16" fmla="*/ 22 w 53"/>
                <a:gd name="T17" fmla="*/ 5 h 58"/>
                <a:gd name="T18" fmla="*/ 8 w 53"/>
                <a:gd name="T19" fmla="*/ 14 h 58"/>
                <a:gd name="T20" fmla="*/ 5 w 53"/>
                <a:gd name="T21" fmla="*/ 8 h 58"/>
                <a:gd name="T22" fmla="*/ 2 w 53"/>
                <a:gd name="T23" fmla="*/ 0 h 58"/>
                <a:gd name="T24" fmla="*/ 1 w 53"/>
                <a:gd name="T25" fmla="*/ 1 h 58"/>
                <a:gd name="T26" fmla="*/ 3 w 53"/>
                <a:gd name="T27" fmla="*/ 7 h 58"/>
                <a:gd name="T28" fmla="*/ 8 w 53"/>
                <a:gd name="T29" fmla="*/ 14 h 58"/>
                <a:gd name="T30" fmla="*/ 2 w 53"/>
                <a:gd name="T31" fmla="*/ 33 h 58"/>
                <a:gd name="T32" fmla="*/ 10 w 53"/>
                <a:gd name="T33"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58">
                  <a:moveTo>
                    <a:pt x="10" y="46"/>
                  </a:moveTo>
                  <a:cubicBezTo>
                    <a:pt x="14" y="50"/>
                    <a:pt x="19" y="51"/>
                    <a:pt x="24" y="52"/>
                  </a:cubicBezTo>
                  <a:cubicBezTo>
                    <a:pt x="29" y="53"/>
                    <a:pt x="33" y="54"/>
                    <a:pt x="38" y="54"/>
                  </a:cubicBezTo>
                  <a:cubicBezTo>
                    <a:pt x="40" y="54"/>
                    <a:pt x="43" y="54"/>
                    <a:pt x="47" y="55"/>
                  </a:cubicBezTo>
                  <a:cubicBezTo>
                    <a:pt x="50" y="56"/>
                    <a:pt x="53" y="58"/>
                    <a:pt x="53" y="58"/>
                  </a:cubicBezTo>
                  <a:cubicBezTo>
                    <a:pt x="51" y="53"/>
                    <a:pt x="51" y="50"/>
                    <a:pt x="51" y="46"/>
                  </a:cubicBezTo>
                  <a:cubicBezTo>
                    <a:pt x="51" y="42"/>
                    <a:pt x="52" y="38"/>
                    <a:pt x="52" y="34"/>
                  </a:cubicBezTo>
                  <a:cubicBezTo>
                    <a:pt x="51" y="24"/>
                    <a:pt x="47" y="13"/>
                    <a:pt x="38" y="7"/>
                  </a:cubicBezTo>
                  <a:cubicBezTo>
                    <a:pt x="33" y="4"/>
                    <a:pt x="27" y="3"/>
                    <a:pt x="22" y="5"/>
                  </a:cubicBezTo>
                  <a:cubicBezTo>
                    <a:pt x="17" y="6"/>
                    <a:pt x="12" y="10"/>
                    <a:pt x="8" y="14"/>
                  </a:cubicBezTo>
                  <a:cubicBezTo>
                    <a:pt x="7" y="12"/>
                    <a:pt x="6" y="10"/>
                    <a:pt x="5" y="8"/>
                  </a:cubicBezTo>
                  <a:cubicBezTo>
                    <a:pt x="3" y="6"/>
                    <a:pt x="3" y="3"/>
                    <a:pt x="2" y="0"/>
                  </a:cubicBezTo>
                  <a:cubicBezTo>
                    <a:pt x="1" y="1"/>
                    <a:pt x="1" y="1"/>
                    <a:pt x="1" y="1"/>
                  </a:cubicBezTo>
                  <a:cubicBezTo>
                    <a:pt x="1" y="2"/>
                    <a:pt x="2" y="5"/>
                    <a:pt x="3" y="7"/>
                  </a:cubicBezTo>
                  <a:cubicBezTo>
                    <a:pt x="5" y="10"/>
                    <a:pt x="6" y="13"/>
                    <a:pt x="8" y="14"/>
                  </a:cubicBezTo>
                  <a:cubicBezTo>
                    <a:pt x="3" y="20"/>
                    <a:pt x="0" y="26"/>
                    <a:pt x="2" y="33"/>
                  </a:cubicBezTo>
                  <a:cubicBezTo>
                    <a:pt x="3" y="37"/>
                    <a:pt x="6" y="43"/>
                    <a:pt x="10" y="4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1721"/>
            <p:cNvSpPr>
              <a:spLocks/>
            </p:cNvSpPr>
            <p:nvPr/>
          </p:nvSpPr>
          <p:spPr bwMode="auto">
            <a:xfrm>
              <a:off x="5921340" y="5953161"/>
              <a:ext cx="239714" cy="352427"/>
            </a:xfrm>
            <a:custGeom>
              <a:avLst/>
              <a:gdLst>
                <a:gd name="T0" fmla="*/ 2 w 64"/>
                <a:gd name="T1" fmla="*/ 39 h 94"/>
                <a:gd name="T2" fmla="*/ 3 w 64"/>
                <a:gd name="T3" fmla="*/ 58 h 94"/>
                <a:gd name="T4" fmla="*/ 9 w 64"/>
                <a:gd name="T5" fmla="*/ 75 h 94"/>
                <a:gd name="T6" fmla="*/ 11 w 64"/>
                <a:gd name="T7" fmla="*/ 86 h 94"/>
                <a:gd name="T8" fmla="*/ 12 w 64"/>
                <a:gd name="T9" fmla="*/ 94 h 94"/>
                <a:gd name="T10" fmla="*/ 24 w 64"/>
                <a:gd name="T11" fmla="*/ 87 h 94"/>
                <a:gd name="T12" fmla="*/ 39 w 64"/>
                <a:gd name="T13" fmla="*/ 81 h 94"/>
                <a:gd name="T14" fmla="*/ 56 w 64"/>
                <a:gd name="T15" fmla="*/ 66 h 94"/>
                <a:gd name="T16" fmla="*/ 64 w 64"/>
                <a:gd name="T17" fmla="*/ 45 h 94"/>
                <a:gd name="T18" fmla="*/ 55 w 64"/>
                <a:gd name="T19" fmla="*/ 27 h 94"/>
                <a:gd name="T20" fmla="*/ 36 w 64"/>
                <a:gd name="T21" fmla="*/ 17 h 94"/>
                <a:gd name="T22" fmla="*/ 40 w 64"/>
                <a:gd name="T23" fmla="*/ 10 h 94"/>
                <a:gd name="T24" fmla="*/ 48 w 64"/>
                <a:gd name="T25" fmla="*/ 1 h 94"/>
                <a:gd name="T26" fmla="*/ 47 w 64"/>
                <a:gd name="T27" fmla="*/ 0 h 94"/>
                <a:gd name="T28" fmla="*/ 35 w 64"/>
                <a:gd name="T29" fmla="*/ 17 h 94"/>
                <a:gd name="T30" fmla="*/ 11 w 64"/>
                <a:gd name="T31" fmla="*/ 23 h 94"/>
                <a:gd name="T32" fmla="*/ 2 w 64"/>
                <a:gd name="T3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94">
                  <a:moveTo>
                    <a:pt x="2" y="39"/>
                  </a:moveTo>
                  <a:cubicBezTo>
                    <a:pt x="0" y="45"/>
                    <a:pt x="2" y="51"/>
                    <a:pt x="3" y="58"/>
                  </a:cubicBezTo>
                  <a:cubicBezTo>
                    <a:pt x="4" y="64"/>
                    <a:pt x="6" y="69"/>
                    <a:pt x="9" y="75"/>
                  </a:cubicBezTo>
                  <a:cubicBezTo>
                    <a:pt x="9" y="77"/>
                    <a:pt x="10" y="82"/>
                    <a:pt x="11" y="86"/>
                  </a:cubicBezTo>
                  <a:cubicBezTo>
                    <a:pt x="11" y="90"/>
                    <a:pt x="12" y="94"/>
                    <a:pt x="12" y="94"/>
                  </a:cubicBezTo>
                  <a:cubicBezTo>
                    <a:pt x="15" y="91"/>
                    <a:pt x="20" y="89"/>
                    <a:pt x="24" y="87"/>
                  </a:cubicBezTo>
                  <a:cubicBezTo>
                    <a:pt x="29" y="85"/>
                    <a:pt x="35" y="84"/>
                    <a:pt x="39" y="81"/>
                  </a:cubicBezTo>
                  <a:cubicBezTo>
                    <a:pt x="45" y="78"/>
                    <a:pt x="51" y="73"/>
                    <a:pt x="56" y="66"/>
                  </a:cubicBezTo>
                  <a:cubicBezTo>
                    <a:pt x="61" y="60"/>
                    <a:pt x="64" y="52"/>
                    <a:pt x="64" y="45"/>
                  </a:cubicBezTo>
                  <a:cubicBezTo>
                    <a:pt x="64" y="38"/>
                    <a:pt x="61" y="31"/>
                    <a:pt x="55" y="27"/>
                  </a:cubicBezTo>
                  <a:cubicBezTo>
                    <a:pt x="50" y="22"/>
                    <a:pt x="43" y="19"/>
                    <a:pt x="36" y="17"/>
                  </a:cubicBezTo>
                  <a:cubicBezTo>
                    <a:pt x="37" y="15"/>
                    <a:pt x="38" y="12"/>
                    <a:pt x="40" y="10"/>
                  </a:cubicBezTo>
                  <a:cubicBezTo>
                    <a:pt x="42" y="6"/>
                    <a:pt x="45" y="3"/>
                    <a:pt x="48" y="1"/>
                  </a:cubicBezTo>
                  <a:cubicBezTo>
                    <a:pt x="47" y="0"/>
                    <a:pt x="47" y="0"/>
                    <a:pt x="47" y="0"/>
                  </a:cubicBezTo>
                  <a:cubicBezTo>
                    <a:pt x="44" y="2"/>
                    <a:pt x="36" y="11"/>
                    <a:pt x="35" y="17"/>
                  </a:cubicBezTo>
                  <a:cubicBezTo>
                    <a:pt x="26" y="16"/>
                    <a:pt x="16" y="18"/>
                    <a:pt x="11" y="23"/>
                  </a:cubicBezTo>
                  <a:cubicBezTo>
                    <a:pt x="7" y="27"/>
                    <a:pt x="3" y="34"/>
                    <a:pt x="2" y="3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1722"/>
            <p:cNvSpPr>
              <a:spLocks/>
            </p:cNvSpPr>
            <p:nvPr/>
          </p:nvSpPr>
          <p:spPr bwMode="auto">
            <a:xfrm>
              <a:off x="5676863" y="5032404"/>
              <a:ext cx="373065" cy="296865"/>
            </a:xfrm>
            <a:custGeom>
              <a:avLst/>
              <a:gdLst>
                <a:gd name="T0" fmla="*/ 35 w 99"/>
                <a:gd name="T1" fmla="*/ 76 h 79"/>
                <a:gd name="T2" fmla="*/ 59 w 99"/>
                <a:gd name="T3" fmla="*/ 74 h 79"/>
                <a:gd name="T4" fmla="*/ 78 w 99"/>
                <a:gd name="T5" fmla="*/ 65 h 79"/>
                <a:gd name="T6" fmla="*/ 90 w 99"/>
                <a:gd name="T7" fmla="*/ 61 h 79"/>
                <a:gd name="T8" fmla="*/ 99 w 99"/>
                <a:gd name="T9" fmla="*/ 59 h 79"/>
                <a:gd name="T10" fmla="*/ 88 w 99"/>
                <a:gd name="T11" fmla="*/ 45 h 79"/>
                <a:gd name="T12" fmla="*/ 80 w 99"/>
                <a:gd name="T13" fmla="*/ 29 h 79"/>
                <a:gd name="T14" fmla="*/ 66 w 99"/>
                <a:gd name="T15" fmla="*/ 13 h 79"/>
                <a:gd name="T16" fmla="*/ 49 w 99"/>
                <a:gd name="T17" fmla="*/ 5 h 79"/>
                <a:gd name="T18" fmla="*/ 29 w 99"/>
                <a:gd name="T19" fmla="*/ 10 h 79"/>
                <a:gd name="T20" fmla="*/ 9 w 99"/>
                <a:gd name="T21" fmla="*/ 25 h 79"/>
                <a:gd name="T22" fmla="*/ 3 w 99"/>
                <a:gd name="T23" fmla="*/ 16 h 79"/>
                <a:gd name="T24" fmla="*/ 2 w 99"/>
                <a:gd name="T25" fmla="*/ 0 h 79"/>
                <a:gd name="T26" fmla="*/ 0 w 99"/>
                <a:gd name="T27" fmla="*/ 0 h 79"/>
                <a:gd name="T28" fmla="*/ 1 w 99"/>
                <a:gd name="T29" fmla="*/ 13 h 79"/>
                <a:gd name="T30" fmla="*/ 9 w 99"/>
                <a:gd name="T31" fmla="*/ 27 h 79"/>
                <a:gd name="T32" fmla="*/ 4 w 99"/>
                <a:gd name="T33" fmla="*/ 42 h 79"/>
                <a:gd name="T34" fmla="*/ 10 w 99"/>
                <a:gd name="T35" fmla="*/ 59 h 79"/>
                <a:gd name="T36" fmla="*/ 22 w 99"/>
                <a:gd name="T37" fmla="*/ 70 h 79"/>
                <a:gd name="T38" fmla="*/ 35 w 99"/>
                <a:gd name="T39"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9" h="79">
                  <a:moveTo>
                    <a:pt x="35" y="76"/>
                  </a:moveTo>
                  <a:cubicBezTo>
                    <a:pt x="44" y="79"/>
                    <a:pt x="51" y="76"/>
                    <a:pt x="59" y="74"/>
                  </a:cubicBezTo>
                  <a:cubicBezTo>
                    <a:pt x="65" y="72"/>
                    <a:pt x="71" y="68"/>
                    <a:pt x="78" y="65"/>
                  </a:cubicBezTo>
                  <a:cubicBezTo>
                    <a:pt x="80" y="64"/>
                    <a:pt x="85" y="62"/>
                    <a:pt x="90" y="61"/>
                  </a:cubicBezTo>
                  <a:cubicBezTo>
                    <a:pt x="95" y="60"/>
                    <a:pt x="99" y="59"/>
                    <a:pt x="99" y="59"/>
                  </a:cubicBezTo>
                  <a:cubicBezTo>
                    <a:pt x="94" y="55"/>
                    <a:pt x="91" y="50"/>
                    <a:pt x="88" y="45"/>
                  </a:cubicBezTo>
                  <a:cubicBezTo>
                    <a:pt x="86" y="40"/>
                    <a:pt x="83" y="34"/>
                    <a:pt x="80" y="29"/>
                  </a:cubicBezTo>
                  <a:cubicBezTo>
                    <a:pt x="76" y="23"/>
                    <a:pt x="71" y="17"/>
                    <a:pt x="66" y="13"/>
                  </a:cubicBezTo>
                  <a:cubicBezTo>
                    <a:pt x="61" y="9"/>
                    <a:pt x="55" y="6"/>
                    <a:pt x="49" y="5"/>
                  </a:cubicBezTo>
                  <a:cubicBezTo>
                    <a:pt x="43" y="5"/>
                    <a:pt x="36" y="7"/>
                    <a:pt x="29" y="10"/>
                  </a:cubicBezTo>
                  <a:cubicBezTo>
                    <a:pt x="22" y="14"/>
                    <a:pt x="14" y="19"/>
                    <a:pt x="9" y="25"/>
                  </a:cubicBezTo>
                  <a:cubicBezTo>
                    <a:pt x="7" y="23"/>
                    <a:pt x="4" y="19"/>
                    <a:pt x="3" y="16"/>
                  </a:cubicBezTo>
                  <a:cubicBezTo>
                    <a:pt x="1" y="11"/>
                    <a:pt x="1" y="5"/>
                    <a:pt x="2" y="0"/>
                  </a:cubicBezTo>
                  <a:cubicBezTo>
                    <a:pt x="2" y="0"/>
                    <a:pt x="1" y="0"/>
                    <a:pt x="0" y="0"/>
                  </a:cubicBezTo>
                  <a:cubicBezTo>
                    <a:pt x="0" y="3"/>
                    <a:pt x="0" y="8"/>
                    <a:pt x="1" y="13"/>
                  </a:cubicBezTo>
                  <a:cubicBezTo>
                    <a:pt x="3" y="18"/>
                    <a:pt x="6" y="24"/>
                    <a:pt x="9" y="27"/>
                  </a:cubicBezTo>
                  <a:cubicBezTo>
                    <a:pt x="6" y="31"/>
                    <a:pt x="4" y="37"/>
                    <a:pt x="4" y="42"/>
                  </a:cubicBezTo>
                  <a:cubicBezTo>
                    <a:pt x="4" y="48"/>
                    <a:pt x="6" y="54"/>
                    <a:pt x="10" y="59"/>
                  </a:cubicBezTo>
                  <a:cubicBezTo>
                    <a:pt x="13" y="63"/>
                    <a:pt x="17" y="67"/>
                    <a:pt x="22" y="70"/>
                  </a:cubicBezTo>
                  <a:cubicBezTo>
                    <a:pt x="26" y="73"/>
                    <a:pt x="31" y="75"/>
                    <a:pt x="35" y="7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1723"/>
            <p:cNvSpPr>
              <a:spLocks/>
            </p:cNvSpPr>
            <p:nvPr/>
          </p:nvSpPr>
          <p:spPr bwMode="auto">
            <a:xfrm>
              <a:off x="5670513" y="5576920"/>
              <a:ext cx="225426" cy="323852"/>
            </a:xfrm>
            <a:custGeom>
              <a:avLst/>
              <a:gdLst>
                <a:gd name="T0" fmla="*/ 4 w 60"/>
                <a:gd name="T1" fmla="*/ 58 h 86"/>
                <a:gd name="T2" fmla="*/ 18 w 60"/>
                <a:gd name="T3" fmla="*/ 72 h 86"/>
                <a:gd name="T4" fmla="*/ 34 w 60"/>
                <a:gd name="T5" fmla="*/ 78 h 86"/>
                <a:gd name="T6" fmla="*/ 50 w 60"/>
                <a:gd name="T7" fmla="*/ 86 h 86"/>
                <a:gd name="T8" fmla="*/ 49 w 60"/>
                <a:gd name="T9" fmla="*/ 83 h 86"/>
                <a:gd name="T10" fmla="*/ 50 w 60"/>
                <a:gd name="T11" fmla="*/ 80 h 86"/>
                <a:gd name="T12" fmla="*/ 51 w 60"/>
                <a:gd name="T13" fmla="*/ 73 h 86"/>
                <a:gd name="T14" fmla="*/ 56 w 60"/>
                <a:gd name="T15" fmla="*/ 61 h 86"/>
                <a:gd name="T16" fmla="*/ 55 w 60"/>
                <a:gd name="T17" fmla="*/ 29 h 86"/>
                <a:gd name="T18" fmla="*/ 40 w 60"/>
                <a:gd name="T19" fmla="*/ 19 h 86"/>
                <a:gd name="T20" fmla="*/ 21 w 60"/>
                <a:gd name="T21" fmla="*/ 17 h 86"/>
                <a:gd name="T22" fmla="*/ 22 w 60"/>
                <a:gd name="T23" fmla="*/ 8 h 86"/>
                <a:gd name="T24" fmla="*/ 26 w 60"/>
                <a:gd name="T25" fmla="*/ 3 h 86"/>
                <a:gd name="T26" fmla="*/ 33 w 60"/>
                <a:gd name="T27" fmla="*/ 1 h 86"/>
                <a:gd name="T28" fmla="*/ 33 w 60"/>
                <a:gd name="T29" fmla="*/ 1 h 86"/>
                <a:gd name="T30" fmla="*/ 33 w 60"/>
                <a:gd name="T31" fmla="*/ 1 h 86"/>
                <a:gd name="T32" fmla="*/ 30 w 60"/>
                <a:gd name="T33" fmla="*/ 0 h 86"/>
                <a:gd name="T34" fmla="*/ 28 w 60"/>
                <a:gd name="T35" fmla="*/ 1 h 86"/>
                <a:gd name="T36" fmla="*/ 23 w 60"/>
                <a:gd name="T37" fmla="*/ 5 h 86"/>
                <a:gd name="T38" fmla="*/ 20 w 60"/>
                <a:gd name="T39" fmla="*/ 12 h 86"/>
                <a:gd name="T40" fmla="*/ 20 w 60"/>
                <a:gd name="T41" fmla="*/ 18 h 86"/>
                <a:gd name="T42" fmla="*/ 2 w 60"/>
                <a:gd name="T43" fmla="*/ 35 h 86"/>
                <a:gd name="T44" fmla="*/ 4 w 60"/>
                <a:gd name="T45"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86">
                  <a:moveTo>
                    <a:pt x="4" y="58"/>
                  </a:moveTo>
                  <a:cubicBezTo>
                    <a:pt x="7" y="65"/>
                    <a:pt x="13" y="68"/>
                    <a:pt x="18" y="72"/>
                  </a:cubicBezTo>
                  <a:cubicBezTo>
                    <a:pt x="23" y="75"/>
                    <a:pt x="28" y="77"/>
                    <a:pt x="34" y="78"/>
                  </a:cubicBezTo>
                  <a:cubicBezTo>
                    <a:pt x="38" y="80"/>
                    <a:pt x="50" y="86"/>
                    <a:pt x="50" y="86"/>
                  </a:cubicBezTo>
                  <a:cubicBezTo>
                    <a:pt x="50" y="85"/>
                    <a:pt x="49" y="84"/>
                    <a:pt x="49" y="83"/>
                  </a:cubicBezTo>
                  <a:cubicBezTo>
                    <a:pt x="49" y="82"/>
                    <a:pt x="50" y="81"/>
                    <a:pt x="50" y="80"/>
                  </a:cubicBezTo>
                  <a:cubicBezTo>
                    <a:pt x="50" y="77"/>
                    <a:pt x="51" y="75"/>
                    <a:pt x="51" y="73"/>
                  </a:cubicBezTo>
                  <a:cubicBezTo>
                    <a:pt x="53" y="69"/>
                    <a:pt x="55" y="65"/>
                    <a:pt x="56" y="61"/>
                  </a:cubicBezTo>
                  <a:cubicBezTo>
                    <a:pt x="60" y="51"/>
                    <a:pt x="60" y="38"/>
                    <a:pt x="55" y="29"/>
                  </a:cubicBezTo>
                  <a:cubicBezTo>
                    <a:pt x="52" y="25"/>
                    <a:pt x="46" y="21"/>
                    <a:pt x="40" y="19"/>
                  </a:cubicBezTo>
                  <a:cubicBezTo>
                    <a:pt x="34" y="17"/>
                    <a:pt x="27" y="16"/>
                    <a:pt x="21" y="17"/>
                  </a:cubicBezTo>
                  <a:cubicBezTo>
                    <a:pt x="21" y="15"/>
                    <a:pt x="21" y="11"/>
                    <a:pt x="22" y="8"/>
                  </a:cubicBezTo>
                  <a:cubicBezTo>
                    <a:pt x="23" y="6"/>
                    <a:pt x="25" y="4"/>
                    <a:pt x="26" y="3"/>
                  </a:cubicBezTo>
                  <a:cubicBezTo>
                    <a:pt x="28" y="1"/>
                    <a:pt x="31" y="0"/>
                    <a:pt x="33" y="1"/>
                  </a:cubicBezTo>
                  <a:cubicBezTo>
                    <a:pt x="33" y="1"/>
                    <a:pt x="33" y="1"/>
                    <a:pt x="33" y="1"/>
                  </a:cubicBezTo>
                  <a:cubicBezTo>
                    <a:pt x="33" y="1"/>
                    <a:pt x="33" y="1"/>
                    <a:pt x="33" y="1"/>
                  </a:cubicBezTo>
                  <a:cubicBezTo>
                    <a:pt x="32" y="0"/>
                    <a:pt x="31" y="0"/>
                    <a:pt x="30" y="0"/>
                  </a:cubicBezTo>
                  <a:cubicBezTo>
                    <a:pt x="29" y="0"/>
                    <a:pt x="28" y="0"/>
                    <a:pt x="28" y="1"/>
                  </a:cubicBezTo>
                  <a:cubicBezTo>
                    <a:pt x="26" y="1"/>
                    <a:pt x="24" y="3"/>
                    <a:pt x="23" y="5"/>
                  </a:cubicBezTo>
                  <a:cubicBezTo>
                    <a:pt x="22" y="7"/>
                    <a:pt x="21" y="10"/>
                    <a:pt x="20" y="12"/>
                  </a:cubicBezTo>
                  <a:cubicBezTo>
                    <a:pt x="20" y="14"/>
                    <a:pt x="20" y="16"/>
                    <a:pt x="20" y="18"/>
                  </a:cubicBezTo>
                  <a:cubicBezTo>
                    <a:pt x="11" y="20"/>
                    <a:pt x="4" y="26"/>
                    <a:pt x="2" y="35"/>
                  </a:cubicBezTo>
                  <a:cubicBezTo>
                    <a:pt x="0" y="42"/>
                    <a:pt x="2" y="52"/>
                    <a:pt x="4" y="5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1724"/>
            <p:cNvSpPr>
              <a:spLocks/>
            </p:cNvSpPr>
            <p:nvPr/>
          </p:nvSpPr>
          <p:spPr bwMode="auto">
            <a:xfrm>
              <a:off x="6248367" y="5626133"/>
              <a:ext cx="274639" cy="401640"/>
            </a:xfrm>
            <a:custGeom>
              <a:avLst/>
              <a:gdLst>
                <a:gd name="T0" fmla="*/ 0 w 73"/>
                <a:gd name="T1" fmla="*/ 54 h 107"/>
                <a:gd name="T2" fmla="*/ 9 w 73"/>
                <a:gd name="T3" fmla="*/ 75 h 107"/>
                <a:gd name="T4" fmla="*/ 22 w 73"/>
                <a:gd name="T5" fmla="*/ 91 h 107"/>
                <a:gd name="T6" fmla="*/ 31 w 73"/>
                <a:gd name="T7" fmla="*/ 101 h 107"/>
                <a:gd name="T8" fmla="*/ 37 w 73"/>
                <a:gd name="T9" fmla="*/ 107 h 107"/>
                <a:gd name="T10" fmla="*/ 45 w 73"/>
                <a:gd name="T11" fmla="*/ 95 h 107"/>
                <a:gd name="T12" fmla="*/ 57 w 73"/>
                <a:gd name="T13" fmla="*/ 85 h 107"/>
                <a:gd name="T14" fmla="*/ 69 w 73"/>
                <a:gd name="T15" fmla="*/ 65 h 107"/>
                <a:gd name="T16" fmla="*/ 71 w 73"/>
                <a:gd name="T17" fmla="*/ 38 h 107"/>
                <a:gd name="T18" fmla="*/ 64 w 73"/>
                <a:gd name="T19" fmla="*/ 26 h 107"/>
                <a:gd name="T20" fmla="*/ 53 w 73"/>
                <a:gd name="T21" fmla="*/ 19 h 107"/>
                <a:gd name="T22" fmla="*/ 29 w 73"/>
                <a:gd name="T23" fmla="*/ 20 h 107"/>
                <a:gd name="T24" fmla="*/ 28 w 73"/>
                <a:gd name="T25" fmla="*/ 12 h 107"/>
                <a:gd name="T26" fmla="*/ 28 w 73"/>
                <a:gd name="T27" fmla="*/ 0 h 107"/>
                <a:gd name="T28" fmla="*/ 26 w 73"/>
                <a:gd name="T29" fmla="*/ 1 h 107"/>
                <a:gd name="T30" fmla="*/ 27 w 73"/>
                <a:gd name="T31" fmla="*/ 10 h 107"/>
                <a:gd name="T32" fmla="*/ 28 w 73"/>
                <a:gd name="T33" fmla="*/ 20 h 107"/>
                <a:gd name="T34" fmla="*/ 14 w 73"/>
                <a:gd name="T35" fmla="*/ 26 h 107"/>
                <a:gd name="T36" fmla="*/ 5 w 73"/>
                <a:gd name="T37" fmla="*/ 33 h 107"/>
                <a:gd name="T38" fmla="*/ 2 w 73"/>
                <a:gd name="T39" fmla="*/ 43 h 107"/>
                <a:gd name="T40" fmla="*/ 0 w 73"/>
                <a:gd name="T41" fmla="*/ 5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 h="107">
                  <a:moveTo>
                    <a:pt x="0" y="54"/>
                  </a:moveTo>
                  <a:cubicBezTo>
                    <a:pt x="1" y="62"/>
                    <a:pt x="5" y="68"/>
                    <a:pt x="9" y="75"/>
                  </a:cubicBezTo>
                  <a:cubicBezTo>
                    <a:pt x="13" y="82"/>
                    <a:pt x="17" y="87"/>
                    <a:pt x="22" y="91"/>
                  </a:cubicBezTo>
                  <a:cubicBezTo>
                    <a:pt x="24" y="93"/>
                    <a:pt x="28" y="97"/>
                    <a:pt x="31" y="101"/>
                  </a:cubicBezTo>
                  <a:cubicBezTo>
                    <a:pt x="34" y="105"/>
                    <a:pt x="37" y="107"/>
                    <a:pt x="37" y="107"/>
                  </a:cubicBezTo>
                  <a:cubicBezTo>
                    <a:pt x="37" y="103"/>
                    <a:pt x="41" y="99"/>
                    <a:pt x="45" y="95"/>
                  </a:cubicBezTo>
                  <a:cubicBezTo>
                    <a:pt x="49" y="92"/>
                    <a:pt x="53" y="89"/>
                    <a:pt x="57" y="85"/>
                  </a:cubicBezTo>
                  <a:cubicBezTo>
                    <a:pt x="62" y="80"/>
                    <a:pt x="66" y="73"/>
                    <a:pt x="69" y="65"/>
                  </a:cubicBezTo>
                  <a:cubicBezTo>
                    <a:pt x="72" y="56"/>
                    <a:pt x="73" y="47"/>
                    <a:pt x="71" y="38"/>
                  </a:cubicBezTo>
                  <a:cubicBezTo>
                    <a:pt x="69" y="33"/>
                    <a:pt x="67" y="29"/>
                    <a:pt x="64" y="26"/>
                  </a:cubicBezTo>
                  <a:cubicBezTo>
                    <a:pt x="61" y="22"/>
                    <a:pt x="57" y="20"/>
                    <a:pt x="53" y="19"/>
                  </a:cubicBezTo>
                  <a:cubicBezTo>
                    <a:pt x="45" y="16"/>
                    <a:pt x="37" y="17"/>
                    <a:pt x="29" y="20"/>
                  </a:cubicBezTo>
                  <a:cubicBezTo>
                    <a:pt x="28" y="17"/>
                    <a:pt x="28" y="15"/>
                    <a:pt x="28" y="12"/>
                  </a:cubicBezTo>
                  <a:cubicBezTo>
                    <a:pt x="28" y="8"/>
                    <a:pt x="28" y="4"/>
                    <a:pt x="28" y="0"/>
                  </a:cubicBezTo>
                  <a:cubicBezTo>
                    <a:pt x="26" y="1"/>
                    <a:pt x="26" y="1"/>
                    <a:pt x="26" y="1"/>
                  </a:cubicBezTo>
                  <a:cubicBezTo>
                    <a:pt x="26" y="3"/>
                    <a:pt x="27" y="7"/>
                    <a:pt x="27" y="10"/>
                  </a:cubicBezTo>
                  <a:cubicBezTo>
                    <a:pt x="27" y="14"/>
                    <a:pt x="27" y="17"/>
                    <a:pt x="28" y="20"/>
                  </a:cubicBezTo>
                  <a:cubicBezTo>
                    <a:pt x="23" y="22"/>
                    <a:pt x="18" y="24"/>
                    <a:pt x="14" y="26"/>
                  </a:cubicBezTo>
                  <a:cubicBezTo>
                    <a:pt x="10" y="28"/>
                    <a:pt x="7" y="30"/>
                    <a:pt x="5" y="33"/>
                  </a:cubicBezTo>
                  <a:cubicBezTo>
                    <a:pt x="3" y="36"/>
                    <a:pt x="2" y="39"/>
                    <a:pt x="2" y="43"/>
                  </a:cubicBezTo>
                  <a:cubicBezTo>
                    <a:pt x="1" y="46"/>
                    <a:pt x="0" y="50"/>
                    <a:pt x="0" y="5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1725"/>
            <p:cNvSpPr>
              <a:spLocks/>
            </p:cNvSpPr>
            <p:nvPr/>
          </p:nvSpPr>
          <p:spPr bwMode="auto">
            <a:xfrm>
              <a:off x="7037359" y="4506938"/>
              <a:ext cx="176214" cy="247652"/>
            </a:xfrm>
            <a:custGeom>
              <a:avLst/>
              <a:gdLst>
                <a:gd name="T0" fmla="*/ 3 w 47"/>
                <a:gd name="T1" fmla="*/ 39 h 66"/>
                <a:gd name="T2" fmla="*/ 13 w 47"/>
                <a:gd name="T3" fmla="*/ 48 h 66"/>
                <a:gd name="T4" fmla="*/ 24 w 47"/>
                <a:gd name="T5" fmla="*/ 55 h 66"/>
                <a:gd name="T6" fmla="*/ 31 w 47"/>
                <a:gd name="T7" fmla="*/ 61 h 66"/>
                <a:gd name="T8" fmla="*/ 34 w 47"/>
                <a:gd name="T9" fmla="*/ 66 h 66"/>
                <a:gd name="T10" fmla="*/ 39 w 47"/>
                <a:gd name="T11" fmla="*/ 55 h 66"/>
                <a:gd name="T12" fmla="*/ 45 w 47"/>
                <a:gd name="T13" fmla="*/ 44 h 66"/>
                <a:gd name="T14" fmla="*/ 47 w 47"/>
                <a:gd name="T15" fmla="*/ 27 h 66"/>
                <a:gd name="T16" fmla="*/ 40 w 47"/>
                <a:gd name="T17" fmla="*/ 10 h 66"/>
                <a:gd name="T18" fmla="*/ 24 w 47"/>
                <a:gd name="T19" fmla="*/ 4 h 66"/>
                <a:gd name="T20" fmla="*/ 11 w 47"/>
                <a:gd name="T21" fmla="*/ 12 h 66"/>
                <a:gd name="T22" fmla="*/ 8 w 47"/>
                <a:gd name="T23" fmla="*/ 8 h 66"/>
                <a:gd name="T24" fmla="*/ 4 w 47"/>
                <a:gd name="T25" fmla="*/ 0 h 66"/>
                <a:gd name="T26" fmla="*/ 3 w 47"/>
                <a:gd name="T27" fmla="*/ 1 h 66"/>
                <a:gd name="T28" fmla="*/ 6 w 47"/>
                <a:gd name="T29" fmla="*/ 7 h 66"/>
                <a:gd name="T30" fmla="*/ 10 w 47"/>
                <a:gd name="T31" fmla="*/ 12 h 66"/>
                <a:gd name="T32" fmla="*/ 4 w 47"/>
                <a:gd name="T33" fmla="*/ 20 h 66"/>
                <a:gd name="T34" fmla="*/ 0 w 47"/>
                <a:gd name="T35" fmla="*/ 27 h 66"/>
                <a:gd name="T36" fmla="*/ 3 w 47"/>
                <a:gd name="T37" fmla="*/ 3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66">
                  <a:moveTo>
                    <a:pt x="3" y="39"/>
                  </a:moveTo>
                  <a:cubicBezTo>
                    <a:pt x="5" y="43"/>
                    <a:pt x="9" y="45"/>
                    <a:pt x="13" y="48"/>
                  </a:cubicBezTo>
                  <a:cubicBezTo>
                    <a:pt x="17" y="51"/>
                    <a:pt x="20" y="53"/>
                    <a:pt x="24" y="55"/>
                  </a:cubicBezTo>
                  <a:cubicBezTo>
                    <a:pt x="26" y="56"/>
                    <a:pt x="29" y="59"/>
                    <a:pt x="31" y="61"/>
                  </a:cubicBezTo>
                  <a:cubicBezTo>
                    <a:pt x="33" y="63"/>
                    <a:pt x="34" y="66"/>
                    <a:pt x="34" y="66"/>
                  </a:cubicBezTo>
                  <a:cubicBezTo>
                    <a:pt x="35" y="62"/>
                    <a:pt x="37" y="58"/>
                    <a:pt x="39" y="55"/>
                  </a:cubicBezTo>
                  <a:cubicBezTo>
                    <a:pt x="41" y="51"/>
                    <a:pt x="43" y="48"/>
                    <a:pt x="45" y="44"/>
                  </a:cubicBezTo>
                  <a:cubicBezTo>
                    <a:pt x="46" y="39"/>
                    <a:pt x="47" y="33"/>
                    <a:pt x="47" y="27"/>
                  </a:cubicBezTo>
                  <a:cubicBezTo>
                    <a:pt x="46" y="21"/>
                    <a:pt x="44" y="15"/>
                    <a:pt x="40" y="10"/>
                  </a:cubicBezTo>
                  <a:cubicBezTo>
                    <a:pt x="36" y="5"/>
                    <a:pt x="30" y="3"/>
                    <a:pt x="24" y="4"/>
                  </a:cubicBezTo>
                  <a:cubicBezTo>
                    <a:pt x="19" y="5"/>
                    <a:pt x="14" y="8"/>
                    <a:pt x="11" y="12"/>
                  </a:cubicBezTo>
                  <a:cubicBezTo>
                    <a:pt x="9" y="10"/>
                    <a:pt x="8" y="9"/>
                    <a:pt x="8" y="8"/>
                  </a:cubicBezTo>
                  <a:cubicBezTo>
                    <a:pt x="7" y="5"/>
                    <a:pt x="6" y="3"/>
                    <a:pt x="4" y="0"/>
                  </a:cubicBezTo>
                  <a:cubicBezTo>
                    <a:pt x="3" y="1"/>
                    <a:pt x="3" y="1"/>
                    <a:pt x="3" y="1"/>
                  </a:cubicBezTo>
                  <a:cubicBezTo>
                    <a:pt x="4" y="2"/>
                    <a:pt x="5" y="5"/>
                    <a:pt x="6" y="7"/>
                  </a:cubicBezTo>
                  <a:cubicBezTo>
                    <a:pt x="8" y="9"/>
                    <a:pt x="9" y="11"/>
                    <a:pt x="10" y="12"/>
                  </a:cubicBezTo>
                  <a:cubicBezTo>
                    <a:pt x="7" y="15"/>
                    <a:pt x="5" y="17"/>
                    <a:pt x="4" y="20"/>
                  </a:cubicBezTo>
                  <a:cubicBezTo>
                    <a:pt x="2" y="22"/>
                    <a:pt x="1" y="24"/>
                    <a:pt x="0" y="27"/>
                  </a:cubicBezTo>
                  <a:cubicBezTo>
                    <a:pt x="0" y="30"/>
                    <a:pt x="1" y="35"/>
                    <a:pt x="3" y="39"/>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1726"/>
            <p:cNvSpPr>
              <a:spLocks/>
            </p:cNvSpPr>
            <p:nvPr/>
          </p:nvSpPr>
          <p:spPr bwMode="auto">
            <a:xfrm>
              <a:off x="6680169" y="4679977"/>
              <a:ext cx="225426" cy="311152"/>
            </a:xfrm>
            <a:custGeom>
              <a:avLst/>
              <a:gdLst>
                <a:gd name="T0" fmla="*/ 2 w 60"/>
                <a:gd name="T1" fmla="*/ 31 h 83"/>
                <a:gd name="T2" fmla="*/ 2 w 60"/>
                <a:gd name="T3" fmla="*/ 49 h 83"/>
                <a:gd name="T4" fmla="*/ 7 w 60"/>
                <a:gd name="T5" fmla="*/ 65 h 83"/>
                <a:gd name="T6" fmla="*/ 9 w 60"/>
                <a:gd name="T7" fmla="*/ 75 h 83"/>
                <a:gd name="T8" fmla="*/ 9 w 60"/>
                <a:gd name="T9" fmla="*/ 83 h 83"/>
                <a:gd name="T10" fmla="*/ 15 w 60"/>
                <a:gd name="T11" fmla="*/ 78 h 83"/>
                <a:gd name="T12" fmla="*/ 22 w 60"/>
                <a:gd name="T13" fmla="*/ 76 h 83"/>
                <a:gd name="T14" fmla="*/ 35 w 60"/>
                <a:gd name="T15" fmla="*/ 71 h 83"/>
                <a:gd name="T16" fmla="*/ 50 w 60"/>
                <a:gd name="T17" fmla="*/ 59 h 83"/>
                <a:gd name="T18" fmla="*/ 59 w 60"/>
                <a:gd name="T19" fmla="*/ 40 h 83"/>
                <a:gd name="T20" fmla="*/ 52 w 60"/>
                <a:gd name="T21" fmla="*/ 21 h 83"/>
                <a:gd name="T22" fmla="*/ 34 w 60"/>
                <a:gd name="T23" fmla="*/ 13 h 83"/>
                <a:gd name="T24" fmla="*/ 35 w 60"/>
                <a:gd name="T25" fmla="*/ 10 h 83"/>
                <a:gd name="T26" fmla="*/ 36 w 60"/>
                <a:gd name="T27" fmla="*/ 7 h 83"/>
                <a:gd name="T28" fmla="*/ 37 w 60"/>
                <a:gd name="T29" fmla="*/ 3 h 83"/>
                <a:gd name="T30" fmla="*/ 37 w 60"/>
                <a:gd name="T31" fmla="*/ 0 h 83"/>
                <a:gd name="T32" fmla="*/ 35 w 60"/>
                <a:gd name="T33" fmla="*/ 0 h 83"/>
                <a:gd name="T34" fmla="*/ 36 w 60"/>
                <a:gd name="T35" fmla="*/ 2 h 83"/>
                <a:gd name="T36" fmla="*/ 36 w 60"/>
                <a:gd name="T37" fmla="*/ 5 h 83"/>
                <a:gd name="T38" fmla="*/ 35 w 60"/>
                <a:gd name="T39" fmla="*/ 9 h 83"/>
                <a:gd name="T40" fmla="*/ 34 w 60"/>
                <a:gd name="T41" fmla="*/ 11 h 83"/>
                <a:gd name="T42" fmla="*/ 33 w 60"/>
                <a:gd name="T43" fmla="*/ 13 h 83"/>
                <a:gd name="T44" fmla="*/ 21 w 60"/>
                <a:gd name="T45" fmla="*/ 12 h 83"/>
                <a:gd name="T46" fmla="*/ 12 w 60"/>
                <a:gd name="T47" fmla="*/ 16 h 83"/>
                <a:gd name="T48" fmla="*/ 6 w 60"/>
                <a:gd name="T49" fmla="*/ 22 h 83"/>
                <a:gd name="T50" fmla="*/ 2 w 60"/>
                <a:gd name="T51" fmla="*/ 3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83">
                  <a:moveTo>
                    <a:pt x="2" y="31"/>
                  </a:moveTo>
                  <a:cubicBezTo>
                    <a:pt x="0" y="37"/>
                    <a:pt x="1" y="43"/>
                    <a:pt x="2" y="49"/>
                  </a:cubicBezTo>
                  <a:cubicBezTo>
                    <a:pt x="3" y="55"/>
                    <a:pt x="5" y="60"/>
                    <a:pt x="7" y="65"/>
                  </a:cubicBezTo>
                  <a:cubicBezTo>
                    <a:pt x="8" y="67"/>
                    <a:pt x="9" y="71"/>
                    <a:pt x="9" y="75"/>
                  </a:cubicBezTo>
                  <a:cubicBezTo>
                    <a:pt x="10" y="79"/>
                    <a:pt x="9" y="83"/>
                    <a:pt x="9" y="83"/>
                  </a:cubicBezTo>
                  <a:cubicBezTo>
                    <a:pt x="11" y="81"/>
                    <a:pt x="13" y="80"/>
                    <a:pt x="15" y="78"/>
                  </a:cubicBezTo>
                  <a:cubicBezTo>
                    <a:pt x="18" y="77"/>
                    <a:pt x="20" y="76"/>
                    <a:pt x="22" y="76"/>
                  </a:cubicBezTo>
                  <a:cubicBezTo>
                    <a:pt x="26" y="74"/>
                    <a:pt x="31" y="73"/>
                    <a:pt x="35" y="71"/>
                  </a:cubicBezTo>
                  <a:cubicBezTo>
                    <a:pt x="40" y="68"/>
                    <a:pt x="46" y="64"/>
                    <a:pt x="50" y="59"/>
                  </a:cubicBezTo>
                  <a:cubicBezTo>
                    <a:pt x="55" y="53"/>
                    <a:pt x="58" y="47"/>
                    <a:pt x="59" y="40"/>
                  </a:cubicBezTo>
                  <a:cubicBezTo>
                    <a:pt x="60" y="33"/>
                    <a:pt x="57" y="26"/>
                    <a:pt x="52" y="21"/>
                  </a:cubicBezTo>
                  <a:cubicBezTo>
                    <a:pt x="48" y="16"/>
                    <a:pt x="41" y="14"/>
                    <a:pt x="34" y="13"/>
                  </a:cubicBezTo>
                  <a:cubicBezTo>
                    <a:pt x="35" y="12"/>
                    <a:pt x="35" y="11"/>
                    <a:pt x="35" y="10"/>
                  </a:cubicBezTo>
                  <a:cubicBezTo>
                    <a:pt x="36" y="9"/>
                    <a:pt x="36" y="8"/>
                    <a:pt x="36" y="7"/>
                  </a:cubicBezTo>
                  <a:cubicBezTo>
                    <a:pt x="37" y="6"/>
                    <a:pt x="37" y="4"/>
                    <a:pt x="37" y="3"/>
                  </a:cubicBezTo>
                  <a:cubicBezTo>
                    <a:pt x="37" y="2"/>
                    <a:pt x="37" y="1"/>
                    <a:pt x="37" y="0"/>
                  </a:cubicBezTo>
                  <a:cubicBezTo>
                    <a:pt x="35" y="0"/>
                    <a:pt x="35" y="0"/>
                    <a:pt x="35" y="0"/>
                  </a:cubicBezTo>
                  <a:cubicBezTo>
                    <a:pt x="35" y="0"/>
                    <a:pt x="36" y="1"/>
                    <a:pt x="36" y="2"/>
                  </a:cubicBezTo>
                  <a:cubicBezTo>
                    <a:pt x="36" y="3"/>
                    <a:pt x="36" y="4"/>
                    <a:pt x="36" y="5"/>
                  </a:cubicBezTo>
                  <a:cubicBezTo>
                    <a:pt x="36" y="7"/>
                    <a:pt x="35" y="8"/>
                    <a:pt x="35" y="9"/>
                  </a:cubicBezTo>
                  <a:cubicBezTo>
                    <a:pt x="34" y="10"/>
                    <a:pt x="34" y="11"/>
                    <a:pt x="34" y="11"/>
                  </a:cubicBezTo>
                  <a:cubicBezTo>
                    <a:pt x="34" y="12"/>
                    <a:pt x="34" y="12"/>
                    <a:pt x="33" y="13"/>
                  </a:cubicBezTo>
                  <a:cubicBezTo>
                    <a:pt x="29" y="12"/>
                    <a:pt x="25" y="12"/>
                    <a:pt x="21" y="12"/>
                  </a:cubicBezTo>
                  <a:cubicBezTo>
                    <a:pt x="18" y="13"/>
                    <a:pt x="14" y="14"/>
                    <a:pt x="12" y="16"/>
                  </a:cubicBezTo>
                  <a:cubicBezTo>
                    <a:pt x="10" y="17"/>
                    <a:pt x="8" y="20"/>
                    <a:pt x="6" y="22"/>
                  </a:cubicBezTo>
                  <a:cubicBezTo>
                    <a:pt x="4" y="25"/>
                    <a:pt x="3" y="28"/>
                    <a:pt x="2" y="3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1727"/>
            <p:cNvSpPr>
              <a:spLocks/>
            </p:cNvSpPr>
            <p:nvPr/>
          </p:nvSpPr>
          <p:spPr bwMode="auto">
            <a:xfrm>
              <a:off x="6575394" y="4954616"/>
              <a:ext cx="220664" cy="330202"/>
            </a:xfrm>
            <a:custGeom>
              <a:avLst/>
              <a:gdLst>
                <a:gd name="T0" fmla="*/ 0 w 59"/>
                <a:gd name="T1" fmla="*/ 40 h 88"/>
                <a:gd name="T2" fmla="*/ 6 w 59"/>
                <a:gd name="T3" fmla="*/ 58 h 88"/>
                <a:gd name="T4" fmla="*/ 16 w 59"/>
                <a:gd name="T5" fmla="*/ 71 h 88"/>
                <a:gd name="T6" fmla="*/ 21 w 59"/>
                <a:gd name="T7" fmla="*/ 81 h 88"/>
                <a:gd name="T8" fmla="*/ 23 w 59"/>
                <a:gd name="T9" fmla="*/ 88 h 88"/>
                <a:gd name="T10" fmla="*/ 28 w 59"/>
                <a:gd name="T11" fmla="*/ 82 h 88"/>
                <a:gd name="T12" fmla="*/ 33 w 59"/>
                <a:gd name="T13" fmla="*/ 77 h 88"/>
                <a:gd name="T14" fmla="*/ 44 w 59"/>
                <a:gd name="T15" fmla="*/ 68 h 88"/>
                <a:gd name="T16" fmla="*/ 55 w 59"/>
                <a:gd name="T17" fmla="*/ 52 h 88"/>
                <a:gd name="T18" fmla="*/ 58 w 59"/>
                <a:gd name="T19" fmla="*/ 32 h 88"/>
                <a:gd name="T20" fmla="*/ 46 w 59"/>
                <a:gd name="T21" fmla="*/ 16 h 88"/>
                <a:gd name="T22" fmla="*/ 26 w 59"/>
                <a:gd name="T23" fmla="*/ 14 h 88"/>
                <a:gd name="T24" fmla="*/ 26 w 59"/>
                <a:gd name="T25" fmla="*/ 11 h 88"/>
                <a:gd name="T26" fmla="*/ 26 w 59"/>
                <a:gd name="T27" fmla="*/ 8 h 88"/>
                <a:gd name="T28" fmla="*/ 26 w 59"/>
                <a:gd name="T29" fmla="*/ 3 h 88"/>
                <a:gd name="T30" fmla="*/ 25 w 59"/>
                <a:gd name="T31" fmla="*/ 0 h 88"/>
                <a:gd name="T32" fmla="*/ 23 w 59"/>
                <a:gd name="T33" fmla="*/ 1 h 88"/>
                <a:gd name="T34" fmla="*/ 25 w 59"/>
                <a:gd name="T35" fmla="*/ 3 h 88"/>
                <a:gd name="T36" fmla="*/ 26 w 59"/>
                <a:gd name="T37" fmla="*/ 6 h 88"/>
                <a:gd name="T38" fmla="*/ 25 w 59"/>
                <a:gd name="T39" fmla="*/ 10 h 88"/>
                <a:gd name="T40" fmla="*/ 25 w 59"/>
                <a:gd name="T41" fmla="*/ 12 h 88"/>
                <a:gd name="T42" fmla="*/ 25 w 59"/>
                <a:gd name="T43" fmla="*/ 14 h 88"/>
                <a:gd name="T44" fmla="*/ 14 w 59"/>
                <a:gd name="T45" fmla="*/ 17 h 88"/>
                <a:gd name="T46" fmla="*/ 5 w 59"/>
                <a:gd name="T47" fmla="*/ 23 h 88"/>
                <a:gd name="T48" fmla="*/ 2 w 59"/>
                <a:gd name="T49" fmla="*/ 31 h 88"/>
                <a:gd name="T50" fmla="*/ 0 w 59"/>
                <a:gd name="T51" fmla="*/ 4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88">
                  <a:moveTo>
                    <a:pt x="0" y="40"/>
                  </a:moveTo>
                  <a:cubicBezTo>
                    <a:pt x="0" y="47"/>
                    <a:pt x="3" y="52"/>
                    <a:pt x="6" y="58"/>
                  </a:cubicBezTo>
                  <a:cubicBezTo>
                    <a:pt x="9" y="63"/>
                    <a:pt x="12" y="67"/>
                    <a:pt x="16" y="71"/>
                  </a:cubicBezTo>
                  <a:cubicBezTo>
                    <a:pt x="17" y="73"/>
                    <a:pt x="19" y="77"/>
                    <a:pt x="21" y="81"/>
                  </a:cubicBezTo>
                  <a:cubicBezTo>
                    <a:pt x="23" y="84"/>
                    <a:pt x="23" y="88"/>
                    <a:pt x="23" y="88"/>
                  </a:cubicBezTo>
                  <a:cubicBezTo>
                    <a:pt x="25" y="85"/>
                    <a:pt x="26" y="83"/>
                    <a:pt x="28" y="82"/>
                  </a:cubicBezTo>
                  <a:cubicBezTo>
                    <a:pt x="29" y="80"/>
                    <a:pt x="31" y="78"/>
                    <a:pt x="33" y="77"/>
                  </a:cubicBezTo>
                  <a:cubicBezTo>
                    <a:pt x="37" y="74"/>
                    <a:pt x="41" y="72"/>
                    <a:pt x="44" y="68"/>
                  </a:cubicBezTo>
                  <a:cubicBezTo>
                    <a:pt x="49" y="64"/>
                    <a:pt x="53" y="59"/>
                    <a:pt x="55" y="52"/>
                  </a:cubicBezTo>
                  <a:cubicBezTo>
                    <a:pt x="58" y="46"/>
                    <a:pt x="59" y="39"/>
                    <a:pt x="58" y="32"/>
                  </a:cubicBezTo>
                  <a:cubicBezTo>
                    <a:pt x="57" y="25"/>
                    <a:pt x="52" y="19"/>
                    <a:pt x="46" y="16"/>
                  </a:cubicBezTo>
                  <a:cubicBezTo>
                    <a:pt x="40" y="13"/>
                    <a:pt x="33" y="13"/>
                    <a:pt x="26" y="14"/>
                  </a:cubicBezTo>
                  <a:cubicBezTo>
                    <a:pt x="26" y="13"/>
                    <a:pt x="26" y="12"/>
                    <a:pt x="26" y="11"/>
                  </a:cubicBezTo>
                  <a:cubicBezTo>
                    <a:pt x="26" y="10"/>
                    <a:pt x="26" y="9"/>
                    <a:pt x="26" y="8"/>
                  </a:cubicBezTo>
                  <a:cubicBezTo>
                    <a:pt x="26" y="6"/>
                    <a:pt x="26" y="5"/>
                    <a:pt x="26" y="3"/>
                  </a:cubicBezTo>
                  <a:cubicBezTo>
                    <a:pt x="26" y="2"/>
                    <a:pt x="25" y="1"/>
                    <a:pt x="25" y="0"/>
                  </a:cubicBezTo>
                  <a:cubicBezTo>
                    <a:pt x="23" y="1"/>
                    <a:pt x="23" y="1"/>
                    <a:pt x="23" y="1"/>
                  </a:cubicBezTo>
                  <a:cubicBezTo>
                    <a:pt x="23" y="1"/>
                    <a:pt x="24" y="2"/>
                    <a:pt x="25" y="3"/>
                  </a:cubicBezTo>
                  <a:cubicBezTo>
                    <a:pt x="25" y="3"/>
                    <a:pt x="26" y="5"/>
                    <a:pt x="26" y="6"/>
                  </a:cubicBezTo>
                  <a:cubicBezTo>
                    <a:pt x="26" y="7"/>
                    <a:pt x="26" y="9"/>
                    <a:pt x="25" y="10"/>
                  </a:cubicBezTo>
                  <a:cubicBezTo>
                    <a:pt x="25" y="11"/>
                    <a:pt x="25" y="11"/>
                    <a:pt x="25" y="12"/>
                  </a:cubicBezTo>
                  <a:cubicBezTo>
                    <a:pt x="25" y="13"/>
                    <a:pt x="25" y="13"/>
                    <a:pt x="25" y="14"/>
                  </a:cubicBezTo>
                  <a:cubicBezTo>
                    <a:pt x="21" y="15"/>
                    <a:pt x="17" y="15"/>
                    <a:pt x="14" y="17"/>
                  </a:cubicBezTo>
                  <a:cubicBezTo>
                    <a:pt x="10" y="18"/>
                    <a:pt x="7" y="20"/>
                    <a:pt x="5" y="23"/>
                  </a:cubicBezTo>
                  <a:cubicBezTo>
                    <a:pt x="4" y="25"/>
                    <a:pt x="3" y="28"/>
                    <a:pt x="2" y="31"/>
                  </a:cubicBezTo>
                  <a:cubicBezTo>
                    <a:pt x="1" y="34"/>
                    <a:pt x="1" y="37"/>
                    <a:pt x="0" y="4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1728"/>
            <p:cNvSpPr>
              <a:spLocks/>
            </p:cNvSpPr>
            <p:nvPr/>
          </p:nvSpPr>
          <p:spPr bwMode="auto">
            <a:xfrm>
              <a:off x="6427755" y="4619651"/>
              <a:ext cx="263527" cy="288927"/>
            </a:xfrm>
            <a:custGeom>
              <a:avLst/>
              <a:gdLst>
                <a:gd name="T0" fmla="*/ 57 w 70"/>
                <a:gd name="T1" fmla="*/ 20 h 77"/>
                <a:gd name="T2" fmla="*/ 39 w 70"/>
                <a:gd name="T3" fmla="*/ 11 h 77"/>
                <a:gd name="T4" fmla="*/ 21 w 70"/>
                <a:gd name="T5" fmla="*/ 7 h 77"/>
                <a:gd name="T6" fmla="*/ 9 w 70"/>
                <a:gd name="T7" fmla="*/ 4 h 77"/>
                <a:gd name="T8" fmla="*/ 2 w 70"/>
                <a:gd name="T9" fmla="*/ 0 h 77"/>
                <a:gd name="T10" fmla="*/ 3 w 70"/>
                <a:gd name="T11" fmla="*/ 9 h 77"/>
                <a:gd name="T12" fmla="*/ 2 w 70"/>
                <a:gd name="T13" fmla="*/ 17 h 77"/>
                <a:gd name="T14" fmla="*/ 1 w 70"/>
                <a:gd name="T15" fmla="*/ 32 h 77"/>
                <a:gd name="T16" fmla="*/ 4 w 70"/>
                <a:gd name="T17" fmla="*/ 53 h 77"/>
                <a:gd name="T18" fmla="*/ 18 w 70"/>
                <a:gd name="T19" fmla="*/ 71 h 77"/>
                <a:gd name="T20" fmla="*/ 40 w 70"/>
                <a:gd name="T21" fmla="*/ 75 h 77"/>
                <a:gd name="T22" fmla="*/ 58 w 70"/>
                <a:gd name="T23" fmla="*/ 61 h 77"/>
                <a:gd name="T24" fmla="*/ 60 w 70"/>
                <a:gd name="T25" fmla="*/ 63 h 77"/>
                <a:gd name="T26" fmla="*/ 62 w 70"/>
                <a:gd name="T27" fmla="*/ 66 h 77"/>
                <a:gd name="T28" fmla="*/ 66 w 70"/>
                <a:gd name="T29" fmla="*/ 69 h 77"/>
                <a:gd name="T30" fmla="*/ 69 w 70"/>
                <a:gd name="T31" fmla="*/ 70 h 77"/>
                <a:gd name="T32" fmla="*/ 70 w 70"/>
                <a:gd name="T33" fmla="*/ 69 h 77"/>
                <a:gd name="T34" fmla="*/ 68 w 70"/>
                <a:gd name="T35" fmla="*/ 68 h 77"/>
                <a:gd name="T36" fmla="*/ 64 w 70"/>
                <a:gd name="T37" fmla="*/ 67 h 77"/>
                <a:gd name="T38" fmla="*/ 61 w 70"/>
                <a:gd name="T39" fmla="*/ 63 h 77"/>
                <a:gd name="T40" fmla="*/ 60 w 70"/>
                <a:gd name="T41" fmla="*/ 62 h 77"/>
                <a:gd name="T42" fmla="*/ 58 w 70"/>
                <a:gd name="T43" fmla="*/ 60 h 77"/>
                <a:gd name="T44" fmla="*/ 65 w 70"/>
                <a:gd name="T45" fmla="*/ 49 h 77"/>
                <a:gd name="T46" fmla="*/ 67 w 70"/>
                <a:gd name="T47" fmla="*/ 37 h 77"/>
                <a:gd name="T48" fmla="*/ 63 w 70"/>
                <a:gd name="T49" fmla="*/ 28 h 77"/>
                <a:gd name="T50" fmla="*/ 57 w 70"/>
                <a:gd name="T51" fmla="*/ 2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 h="77">
                  <a:moveTo>
                    <a:pt x="57" y="20"/>
                  </a:moveTo>
                  <a:cubicBezTo>
                    <a:pt x="52" y="15"/>
                    <a:pt x="46" y="13"/>
                    <a:pt x="39" y="11"/>
                  </a:cubicBezTo>
                  <a:cubicBezTo>
                    <a:pt x="33" y="9"/>
                    <a:pt x="27" y="8"/>
                    <a:pt x="21" y="7"/>
                  </a:cubicBezTo>
                  <a:cubicBezTo>
                    <a:pt x="18" y="7"/>
                    <a:pt x="13" y="6"/>
                    <a:pt x="9" y="4"/>
                  </a:cubicBezTo>
                  <a:cubicBezTo>
                    <a:pt x="5" y="3"/>
                    <a:pt x="2" y="0"/>
                    <a:pt x="2" y="0"/>
                  </a:cubicBezTo>
                  <a:cubicBezTo>
                    <a:pt x="2" y="3"/>
                    <a:pt x="3" y="6"/>
                    <a:pt x="3" y="9"/>
                  </a:cubicBezTo>
                  <a:cubicBezTo>
                    <a:pt x="3" y="11"/>
                    <a:pt x="3" y="14"/>
                    <a:pt x="2" y="17"/>
                  </a:cubicBezTo>
                  <a:cubicBezTo>
                    <a:pt x="2" y="22"/>
                    <a:pt x="1" y="27"/>
                    <a:pt x="1" y="32"/>
                  </a:cubicBezTo>
                  <a:cubicBezTo>
                    <a:pt x="0" y="39"/>
                    <a:pt x="2" y="46"/>
                    <a:pt x="4" y="53"/>
                  </a:cubicBezTo>
                  <a:cubicBezTo>
                    <a:pt x="7" y="60"/>
                    <a:pt x="12" y="67"/>
                    <a:pt x="18" y="71"/>
                  </a:cubicBezTo>
                  <a:cubicBezTo>
                    <a:pt x="25" y="76"/>
                    <a:pt x="33" y="77"/>
                    <a:pt x="40" y="75"/>
                  </a:cubicBezTo>
                  <a:cubicBezTo>
                    <a:pt x="47" y="73"/>
                    <a:pt x="53" y="67"/>
                    <a:pt x="58" y="61"/>
                  </a:cubicBezTo>
                  <a:cubicBezTo>
                    <a:pt x="58" y="62"/>
                    <a:pt x="59" y="63"/>
                    <a:pt x="60" y="63"/>
                  </a:cubicBezTo>
                  <a:cubicBezTo>
                    <a:pt x="61" y="64"/>
                    <a:pt x="62" y="65"/>
                    <a:pt x="62" y="66"/>
                  </a:cubicBezTo>
                  <a:cubicBezTo>
                    <a:pt x="64" y="67"/>
                    <a:pt x="65" y="68"/>
                    <a:pt x="66" y="69"/>
                  </a:cubicBezTo>
                  <a:cubicBezTo>
                    <a:pt x="67" y="70"/>
                    <a:pt x="68" y="70"/>
                    <a:pt x="69" y="70"/>
                  </a:cubicBezTo>
                  <a:cubicBezTo>
                    <a:pt x="70" y="69"/>
                    <a:pt x="70" y="69"/>
                    <a:pt x="70" y="69"/>
                  </a:cubicBezTo>
                  <a:cubicBezTo>
                    <a:pt x="70" y="69"/>
                    <a:pt x="69" y="69"/>
                    <a:pt x="68" y="68"/>
                  </a:cubicBezTo>
                  <a:cubicBezTo>
                    <a:pt x="67" y="68"/>
                    <a:pt x="65" y="68"/>
                    <a:pt x="64" y="67"/>
                  </a:cubicBezTo>
                  <a:cubicBezTo>
                    <a:pt x="63" y="66"/>
                    <a:pt x="62" y="64"/>
                    <a:pt x="61" y="63"/>
                  </a:cubicBezTo>
                  <a:cubicBezTo>
                    <a:pt x="61" y="63"/>
                    <a:pt x="60" y="62"/>
                    <a:pt x="60" y="62"/>
                  </a:cubicBezTo>
                  <a:cubicBezTo>
                    <a:pt x="59" y="61"/>
                    <a:pt x="59" y="61"/>
                    <a:pt x="58" y="60"/>
                  </a:cubicBezTo>
                  <a:cubicBezTo>
                    <a:pt x="61" y="56"/>
                    <a:pt x="63" y="52"/>
                    <a:pt x="65" y="49"/>
                  </a:cubicBezTo>
                  <a:cubicBezTo>
                    <a:pt x="67" y="45"/>
                    <a:pt x="67" y="41"/>
                    <a:pt x="67" y="37"/>
                  </a:cubicBezTo>
                  <a:cubicBezTo>
                    <a:pt x="66" y="34"/>
                    <a:pt x="65" y="31"/>
                    <a:pt x="63" y="28"/>
                  </a:cubicBezTo>
                  <a:cubicBezTo>
                    <a:pt x="61" y="25"/>
                    <a:pt x="59" y="22"/>
                    <a:pt x="57" y="2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1729"/>
            <p:cNvSpPr>
              <a:spLocks/>
            </p:cNvSpPr>
            <p:nvPr/>
          </p:nvSpPr>
          <p:spPr bwMode="auto">
            <a:xfrm>
              <a:off x="6218204" y="4754590"/>
              <a:ext cx="266702" cy="334965"/>
            </a:xfrm>
            <a:custGeom>
              <a:avLst/>
              <a:gdLst>
                <a:gd name="T0" fmla="*/ 11 w 71"/>
                <a:gd name="T1" fmla="*/ 76 h 89"/>
                <a:gd name="T2" fmla="*/ 32 w 71"/>
                <a:gd name="T3" fmla="*/ 87 h 89"/>
                <a:gd name="T4" fmla="*/ 51 w 71"/>
                <a:gd name="T5" fmla="*/ 87 h 89"/>
                <a:gd name="T6" fmla="*/ 63 w 71"/>
                <a:gd name="T7" fmla="*/ 87 h 89"/>
                <a:gd name="T8" fmla="*/ 71 w 71"/>
                <a:gd name="T9" fmla="*/ 87 h 89"/>
                <a:gd name="T10" fmla="*/ 67 w 71"/>
                <a:gd name="T11" fmla="*/ 74 h 89"/>
                <a:gd name="T12" fmla="*/ 68 w 71"/>
                <a:gd name="T13" fmla="*/ 60 h 89"/>
                <a:gd name="T14" fmla="*/ 65 w 71"/>
                <a:gd name="T15" fmla="*/ 44 h 89"/>
                <a:gd name="T16" fmla="*/ 58 w 71"/>
                <a:gd name="T17" fmla="*/ 32 h 89"/>
                <a:gd name="T18" fmla="*/ 42 w 71"/>
                <a:gd name="T19" fmla="*/ 24 h 89"/>
                <a:gd name="T20" fmla="*/ 19 w 71"/>
                <a:gd name="T21" fmla="*/ 23 h 89"/>
                <a:gd name="T22" fmla="*/ 21 w 71"/>
                <a:gd name="T23" fmla="*/ 12 h 89"/>
                <a:gd name="T24" fmla="*/ 31 w 71"/>
                <a:gd name="T25" fmla="*/ 2 h 89"/>
                <a:gd name="T26" fmla="*/ 30 w 71"/>
                <a:gd name="T27" fmla="*/ 0 h 89"/>
                <a:gd name="T28" fmla="*/ 22 w 71"/>
                <a:gd name="T29" fmla="*/ 9 h 89"/>
                <a:gd name="T30" fmla="*/ 18 w 71"/>
                <a:gd name="T31" fmla="*/ 23 h 89"/>
                <a:gd name="T32" fmla="*/ 5 w 71"/>
                <a:gd name="T33" fmla="*/ 31 h 89"/>
                <a:gd name="T34" fmla="*/ 0 w 71"/>
                <a:gd name="T35" fmla="*/ 48 h 89"/>
                <a:gd name="T36" fmla="*/ 3 w 71"/>
                <a:gd name="T37" fmla="*/ 63 h 89"/>
                <a:gd name="T38" fmla="*/ 11 w 71"/>
                <a:gd name="T39" fmla="*/ 7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89">
                  <a:moveTo>
                    <a:pt x="11" y="76"/>
                  </a:moveTo>
                  <a:cubicBezTo>
                    <a:pt x="17" y="84"/>
                    <a:pt x="24" y="86"/>
                    <a:pt x="32" y="87"/>
                  </a:cubicBezTo>
                  <a:cubicBezTo>
                    <a:pt x="39" y="89"/>
                    <a:pt x="45" y="88"/>
                    <a:pt x="51" y="87"/>
                  </a:cubicBezTo>
                  <a:cubicBezTo>
                    <a:pt x="54" y="87"/>
                    <a:pt x="59" y="87"/>
                    <a:pt x="63" y="87"/>
                  </a:cubicBezTo>
                  <a:cubicBezTo>
                    <a:pt x="71" y="87"/>
                    <a:pt x="71" y="87"/>
                    <a:pt x="71" y="87"/>
                  </a:cubicBezTo>
                  <a:cubicBezTo>
                    <a:pt x="68" y="83"/>
                    <a:pt x="67" y="78"/>
                    <a:pt x="67" y="74"/>
                  </a:cubicBezTo>
                  <a:cubicBezTo>
                    <a:pt x="67" y="69"/>
                    <a:pt x="68" y="64"/>
                    <a:pt x="68" y="60"/>
                  </a:cubicBezTo>
                  <a:cubicBezTo>
                    <a:pt x="67" y="55"/>
                    <a:pt x="67" y="49"/>
                    <a:pt x="65" y="44"/>
                  </a:cubicBezTo>
                  <a:cubicBezTo>
                    <a:pt x="64" y="39"/>
                    <a:pt x="62" y="35"/>
                    <a:pt x="58" y="32"/>
                  </a:cubicBezTo>
                  <a:cubicBezTo>
                    <a:pt x="55" y="29"/>
                    <a:pt x="49" y="26"/>
                    <a:pt x="42" y="24"/>
                  </a:cubicBezTo>
                  <a:cubicBezTo>
                    <a:pt x="35" y="22"/>
                    <a:pt x="27" y="21"/>
                    <a:pt x="19" y="23"/>
                  </a:cubicBezTo>
                  <a:cubicBezTo>
                    <a:pt x="19" y="19"/>
                    <a:pt x="20" y="15"/>
                    <a:pt x="21" y="12"/>
                  </a:cubicBezTo>
                  <a:cubicBezTo>
                    <a:pt x="23" y="7"/>
                    <a:pt x="27" y="4"/>
                    <a:pt x="31" y="2"/>
                  </a:cubicBezTo>
                  <a:cubicBezTo>
                    <a:pt x="30" y="1"/>
                    <a:pt x="30" y="1"/>
                    <a:pt x="30" y="0"/>
                  </a:cubicBezTo>
                  <a:cubicBezTo>
                    <a:pt x="28" y="1"/>
                    <a:pt x="24" y="4"/>
                    <a:pt x="22" y="9"/>
                  </a:cubicBezTo>
                  <a:cubicBezTo>
                    <a:pt x="19" y="13"/>
                    <a:pt x="18" y="19"/>
                    <a:pt x="18" y="23"/>
                  </a:cubicBezTo>
                  <a:cubicBezTo>
                    <a:pt x="13" y="24"/>
                    <a:pt x="9" y="27"/>
                    <a:pt x="5" y="31"/>
                  </a:cubicBezTo>
                  <a:cubicBezTo>
                    <a:pt x="2" y="35"/>
                    <a:pt x="0" y="41"/>
                    <a:pt x="0" y="48"/>
                  </a:cubicBezTo>
                  <a:cubicBezTo>
                    <a:pt x="0" y="53"/>
                    <a:pt x="1" y="58"/>
                    <a:pt x="3" y="63"/>
                  </a:cubicBezTo>
                  <a:cubicBezTo>
                    <a:pt x="5" y="68"/>
                    <a:pt x="8" y="73"/>
                    <a:pt x="11" y="7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1730"/>
            <p:cNvSpPr>
              <a:spLocks/>
            </p:cNvSpPr>
            <p:nvPr/>
          </p:nvSpPr>
          <p:spPr bwMode="auto">
            <a:xfrm>
              <a:off x="4629107" y="4191023"/>
              <a:ext cx="436565" cy="334965"/>
            </a:xfrm>
            <a:custGeom>
              <a:avLst/>
              <a:gdLst>
                <a:gd name="T0" fmla="*/ 35 w 116"/>
                <a:gd name="T1" fmla="*/ 7 h 89"/>
                <a:gd name="T2" fmla="*/ 17 w 116"/>
                <a:gd name="T3" fmla="*/ 30 h 89"/>
                <a:gd name="T4" fmla="*/ 8 w 116"/>
                <a:gd name="T5" fmla="*/ 54 h 89"/>
                <a:gd name="T6" fmla="*/ 3 w 116"/>
                <a:gd name="T7" fmla="*/ 69 h 89"/>
                <a:gd name="T8" fmla="*/ 0 w 116"/>
                <a:gd name="T9" fmla="*/ 79 h 89"/>
                <a:gd name="T10" fmla="*/ 18 w 116"/>
                <a:gd name="T11" fmla="*/ 80 h 89"/>
                <a:gd name="T12" fmla="*/ 37 w 116"/>
                <a:gd name="T13" fmla="*/ 87 h 89"/>
                <a:gd name="T14" fmla="*/ 65 w 116"/>
                <a:gd name="T15" fmla="*/ 88 h 89"/>
                <a:gd name="T16" fmla="*/ 93 w 116"/>
                <a:gd name="T17" fmla="*/ 75 h 89"/>
                <a:gd name="T18" fmla="*/ 104 w 116"/>
                <a:gd name="T19" fmla="*/ 47 h 89"/>
                <a:gd name="T20" fmla="*/ 92 w 116"/>
                <a:gd name="T21" fmla="*/ 19 h 89"/>
                <a:gd name="T22" fmla="*/ 101 w 116"/>
                <a:gd name="T23" fmla="*/ 14 h 89"/>
                <a:gd name="T24" fmla="*/ 116 w 116"/>
                <a:gd name="T25" fmla="*/ 11 h 89"/>
                <a:gd name="T26" fmla="*/ 115 w 116"/>
                <a:gd name="T27" fmla="*/ 9 h 89"/>
                <a:gd name="T28" fmla="*/ 103 w 116"/>
                <a:gd name="T29" fmla="*/ 12 h 89"/>
                <a:gd name="T30" fmla="*/ 91 w 116"/>
                <a:gd name="T31" fmla="*/ 18 h 89"/>
                <a:gd name="T32" fmla="*/ 77 w 116"/>
                <a:gd name="T33" fmla="*/ 5 h 89"/>
                <a:gd name="T34" fmla="*/ 62 w 116"/>
                <a:gd name="T35" fmla="*/ 0 h 89"/>
                <a:gd name="T36" fmla="*/ 49 w 116"/>
                <a:gd name="T37" fmla="*/ 2 h 89"/>
                <a:gd name="T38" fmla="*/ 35 w 116"/>
                <a:gd name="T39"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6" h="89">
                  <a:moveTo>
                    <a:pt x="35" y="7"/>
                  </a:moveTo>
                  <a:cubicBezTo>
                    <a:pt x="26" y="13"/>
                    <a:pt x="22" y="21"/>
                    <a:pt x="17" y="30"/>
                  </a:cubicBezTo>
                  <a:cubicBezTo>
                    <a:pt x="12" y="38"/>
                    <a:pt x="10" y="46"/>
                    <a:pt x="8" y="54"/>
                  </a:cubicBezTo>
                  <a:cubicBezTo>
                    <a:pt x="8" y="58"/>
                    <a:pt x="5" y="64"/>
                    <a:pt x="3" y="69"/>
                  </a:cubicBezTo>
                  <a:cubicBezTo>
                    <a:pt x="2" y="75"/>
                    <a:pt x="0" y="79"/>
                    <a:pt x="0" y="79"/>
                  </a:cubicBezTo>
                  <a:cubicBezTo>
                    <a:pt x="6" y="77"/>
                    <a:pt x="12" y="78"/>
                    <a:pt x="18" y="80"/>
                  </a:cubicBezTo>
                  <a:cubicBezTo>
                    <a:pt x="24" y="82"/>
                    <a:pt x="30" y="85"/>
                    <a:pt x="37" y="87"/>
                  </a:cubicBezTo>
                  <a:cubicBezTo>
                    <a:pt x="45" y="89"/>
                    <a:pt x="55" y="89"/>
                    <a:pt x="65" y="88"/>
                  </a:cubicBezTo>
                  <a:cubicBezTo>
                    <a:pt x="75" y="86"/>
                    <a:pt x="85" y="82"/>
                    <a:pt x="93" y="75"/>
                  </a:cubicBezTo>
                  <a:cubicBezTo>
                    <a:pt x="101" y="67"/>
                    <a:pt x="105" y="57"/>
                    <a:pt x="104" y="47"/>
                  </a:cubicBezTo>
                  <a:cubicBezTo>
                    <a:pt x="103" y="37"/>
                    <a:pt x="98" y="27"/>
                    <a:pt x="92" y="19"/>
                  </a:cubicBezTo>
                  <a:cubicBezTo>
                    <a:pt x="95" y="17"/>
                    <a:pt x="98" y="15"/>
                    <a:pt x="101" y="14"/>
                  </a:cubicBezTo>
                  <a:cubicBezTo>
                    <a:pt x="106" y="13"/>
                    <a:pt x="111" y="12"/>
                    <a:pt x="116" y="11"/>
                  </a:cubicBezTo>
                  <a:cubicBezTo>
                    <a:pt x="115" y="9"/>
                    <a:pt x="115" y="9"/>
                    <a:pt x="115" y="9"/>
                  </a:cubicBezTo>
                  <a:cubicBezTo>
                    <a:pt x="113" y="9"/>
                    <a:pt x="108" y="11"/>
                    <a:pt x="103" y="12"/>
                  </a:cubicBezTo>
                  <a:cubicBezTo>
                    <a:pt x="99" y="14"/>
                    <a:pt x="94" y="16"/>
                    <a:pt x="91" y="18"/>
                  </a:cubicBezTo>
                  <a:cubicBezTo>
                    <a:pt x="87" y="13"/>
                    <a:pt x="82" y="8"/>
                    <a:pt x="77" y="5"/>
                  </a:cubicBezTo>
                  <a:cubicBezTo>
                    <a:pt x="72" y="2"/>
                    <a:pt x="68" y="0"/>
                    <a:pt x="62" y="0"/>
                  </a:cubicBezTo>
                  <a:cubicBezTo>
                    <a:pt x="58" y="0"/>
                    <a:pt x="54" y="0"/>
                    <a:pt x="49" y="2"/>
                  </a:cubicBezTo>
                  <a:cubicBezTo>
                    <a:pt x="44" y="3"/>
                    <a:pt x="39" y="5"/>
                    <a:pt x="35"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1731"/>
            <p:cNvSpPr>
              <a:spLocks/>
            </p:cNvSpPr>
            <p:nvPr/>
          </p:nvSpPr>
          <p:spPr bwMode="auto">
            <a:xfrm>
              <a:off x="4468768" y="5167343"/>
              <a:ext cx="149226" cy="131763"/>
            </a:xfrm>
            <a:custGeom>
              <a:avLst/>
              <a:gdLst>
                <a:gd name="T0" fmla="*/ 28 w 40"/>
                <a:gd name="T1" fmla="*/ 4 h 35"/>
                <a:gd name="T2" fmla="*/ 19 w 40"/>
                <a:gd name="T3" fmla="*/ 3 h 35"/>
                <a:gd name="T4" fmla="*/ 10 w 40"/>
                <a:gd name="T5" fmla="*/ 3 h 35"/>
                <a:gd name="T6" fmla="*/ 4 w 40"/>
                <a:gd name="T7" fmla="*/ 2 h 35"/>
                <a:gd name="T8" fmla="*/ 0 w 40"/>
                <a:gd name="T9" fmla="*/ 0 h 35"/>
                <a:gd name="T10" fmla="*/ 2 w 40"/>
                <a:gd name="T11" fmla="*/ 8 h 35"/>
                <a:gd name="T12" fmla="*/ 2 w 40"/>
                <a:gd name="T13" fmla="*/ 17 h 35"/>
                <a:gd name="T14" fmla="*/ 7 w 40"/>
                <a:gd name="T15" fmla="*/ 27 h 35"/>
                <a:gd name="T16" fmla="*/ 16 w 40"/>
                <a:gd name="T17" fmla="*/ 33 h 35"/>
                <a:gd name="T18" fmla="*/ 26 w 40"/>
                <a:gd name="T19" fmla="*/ 32 h 35"/>
                <a:gd name="T20" fmla="*/ 34 w 40"/>
                <a:gd name="T21" fmla="*/ 25 h 35"/>
                <a:gd name="T22" fmla="*/ 37 w 40"/>
                <a:gd name="T23" fmla="*/ 28 h 35"/>
                <a:gd name="T24" fmla="*/ 39 w 40"/>
                <a:gd name="T25" fmla="*/ 34 h 35"/>
                <a:gd name="T26" fmla="*/ 40 w 40"/>
                <a:gd name="T27" fmla="*/ 34 h 35"/>
                <a:gd name="T28" fmla="*/ 34 w 40"/>
                <a:gd name="T29" fmla="*/ 24 h 35"/>
                <a:gd name="T30" fmla="*/ 35 w 40"/>
                <a:gd name="T31" fmla="*/ 11 h 35"/>
                <a:gd name="T32" fmla="*/ 28 w 40"/>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35">
                  <a:moveTo>
                    <a:pt x="28" y="4"/>
                  </a:moveTo>
                  <a:cubicBezTo>
                    <a:pt x="25" y="3"/>
                    <a:pt x="22" y="3"/>
                    <a:pt x="19" y="3"/>
                  </a:cubicBezTo>
                  <a:cubicBezTo>
                    <a:pt x="16" y="2"/>
                    <a:pt x="13" y="2"/>
                    <a:pt x="10" y="3"/>
                  </a:cubicBezTo>
                  <a:cubicBezTo>
                    <a:pt x="8" y="3"/>
                    <a:pt x="6" y="2"/>
                    <a:pt x="4" y="2"/>
                  </a:cubicBezTo>
                  <a:cubicBezTo>
                    <a:pt x="2" y="1"/>
                    <a:pt x="0" y="0"/>
                    <a:pt x="0" y="0"/>
                  </a:cubicBezTo>
                  <a:cubicBezTo>
                    <a:pt x="1" y="3"/>
                    <a:pt x="1" y="6"/>
                    <a:pt x="2" y="8"/>
                  </a:cubicBezTo>
                  <a:cubicBezTo>
                    <a:pt x="2" y="11"/>
                    <a:pt x="2" y="14"/>
                    <a:pt x="2" y="17"/>
                  </a:cubicBezTo>
                  <a:cubicBezTo>
                    <a:pt x="3" y="20"/>
                    <a:pt x="5" y="24"/>
                    <a:pt x="7" y="27"/>
                  </a:cubicBezTo>
                  <a:cubicBezTo>
                    <a:pt x="10" y="30"/>
                    <a:pt x="13" y="32"/>
                    <a:pt x="16" y="33"/>
                  </a:cubicBezTo>
                  <a:cubicBezTo>
                    <a:pt x="19" y="35"/>
                    <a:pt x="23" y="34"/>
                    <a:pt x="26" y="32"/>
                  </a:cubicBezTo>
                  <a:cubicBezTo>
                    <a:pt x="29" y="31"/>
                    <a:pt x="32" y="28"/>
                    <a:pt x="34" y="25"/>
                  </a:cubicBezTo>
                  <a:cubicBezTo>
                    <a:pt x="35" y="26"/>
                    <a:pt x="36" y="27"/>
                    <a:pt x="37" y="28"/>
                  </a:cubicBezTo>
                  <a:cubicBezTo>
                    <a:pt x="38" y="30"/>
                    <a:pt x="39" y="32"/>
                    <a:pt x="39" y="34"/>
                  </a:cubicBezTo>
                  <a:cubicBezTo>
                    <a:pt x="40" y="34"/>
                    <a:pt x="40" y="34"/>
                    <a:pt x="40" y="34"/>
                  </a:cubicBezTo>
                  <a:cubicBezTo>
                    <a:pt x="39" y="32"/>
                    <a:pt x="37" y="26"/>
                    <a:pt x="34" y="24"/>
                  </a:cubicBezTo>
                  <a:cubicBezTo>
                    <a:pt x="36" y="20"/>
                    <a:pt x="37" y="15"/>
                    <a:pt x="35" y="11"/>
                  </a:cubicBezTo>
                  <a:cubicBezTo>
                    <a:pt x="33" y="9"/>
                    <a:pt x="30" y="6"/>
                    <a:pt x="28" y="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1732"/>
            <p:cNvSpPr>
              <a:spLocks/>
            </p:cNvSpPr>
            <p:nvPr/>
          </p:nvSpPr>
          <p:spPr bwMode="auto">
            <a:xfrm>
              <a:off x="4208417" y="4492650"/>
              <a:ext cx="338140" cy="220664"/>
            </a:xfrm>
            <a:custGeom>
              <a:avLst/>
              <a:gdLst>
                <a:gd name="T0" fmla="*/ 48 w 90"/>
                <a:gd name="T1" fmla="*/ 1 h 59"/>
                <a:gd name="T2" fmla="*/ 31 w 90"/>
                <a:gd name="T3" fmla="*/ 5 h 59"/>
                <a:gd name="T4" fmla="*/ 16 w 90"/>
                <a:gd name="T5" fmla="*/ 12 h 59"/>
                <a:gd name="T6" fmla="*/ 7 w 90"/>
                <a:gd name="T7" fmla="*/ 17 h 59"/>
                <a:gd name="T8" fmla="*/ 0 w 90"/>
                <a:gd name="T9" fmla="*/ 19 h 59"/>
                <a:gd name="T10" fmla="*/ 16 w 90"/>
                <a:gd name="T11" fmla="*/ 41 h 59"/>
                <a:gd name="T12" fmla="*/ 31 w 90"/>
                <a:gd name="T13" fmla="*/ 54 h 59"/>
                <a:gd name="T14" fmla="*/ 50 w 90"/>
                <a:gd name="T15" fmla="*/ 58 h 59"/>
                <a:gd name="T16" fmla="*/ 67 w 90"/>
                <a:gd name="T17" fmla="*/ 49 h 59"/>
                <a:gd name="T18" fmla="*/ 73 w 90"/>
                <a:gd name="T19" fmla="*/ 30 h 59"/>
                <a:gd name="T20" fmla="*/ 80 w 90"/>
                <a:gd name="T21" fmla="*/ 32 h 59"/>
                <a:gd name="T22" fmla="*/ 89 w 90"/>
                <a:gd name="T23" fmla="*/ 38 h 59"/>
                <a:gd name="T24" fmla="*/ 90 w 90"/>
                <a:gd name="T25" fmla="*/ 37 h 59"/>
                <a:gd name="T26" fmla="*/ 82 w 90"/>
                <a:gd name="T27" fmla="*/ 32 h 59"/>
                <a:gd name="T28" fmla="*/ 73 w 90"/>
                <a:gd name="T29" fmla="*/ 29 h 59"/>
                <a:gd name="T30" fmla="*/ 65 w 90"/>
                <a:gd name="T31" fmla="*/ 7 h 59"/>
                <a:gd name="T32" fmla="*/ 48 w 90"/>
                <a:gd name="T3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59">
                  <a:moveTo>
                    <a:pt x="48" y="1"/>
                  </a:moveTo>
                  <a:cubicBezTo>
                    <a:pt x="42" y="0"/>
                    <a:pt x="37" y="2"/>
                    <a:pt x="31" y="5"/>
                  </a:cubicBezTo>
                  <a:cubicBezTo>
                    <a:pt x="25" y="7"/>
                    <a:pt x="21" y="9"/>
                    <a:pt x="16" y="12"/>
                  </a:cubicBezTo>
                  <a:cubicBezTo>
                    <a:pt x="14" y="14"/>
                    <a:pt x="10" y="15"/>
                    <a:pt x="7" y="17"/>
                  </a:cubicBezTo>
                  <a:cubicBezTo>
                    <a:pt x="3" y="18"/>
                    <a:pt x="0" y="19"/>
                    <a:pt x="0" y="19"/>
                  </a:cubicBezTo>
                  <a:cubicBezTo>
                    <a:pt x="7" y="24"/>
                    <a:pt x="10" y="34"/>
                    <a:pt x="16" y="41"/>
                  </a:cubicBezTo>
                  <a:cubicBezTo>
                    <a:pt x="20" y="46"/>
                    <a:pt x="25" y="50"/>
                    <a:pt x="31" y="54"/>
                  </a:cubicBezTo>
                  <a:cubicBezTo>
                    <a:pt x="37" y="57"/>
                    <a:pt x="44" y="59"/>
                    <a:pt x="50" y="58"/>
                  </a:cubicBezTo>
                  <a:cubicBezTo>
                    <a:pt x="57" y="58"/>
                    <a:pt x="63" y="54"/>
                    <a:pt x="67" y="49"/>
                  </a:cubicBezTo>
                  <a:cubicBezTo>
                    <a:pt x="71" y="43"/>
                    <a:pt x="72" y="36"/>
                    <a:pt x="73" y="30"/>
                  </a:cubicBezTo>
                  <a:cubicBezTo>
                    <a:pt x="75" y="30"/>
                    <a:pt x="78" y="31"/>
                    <a:pt x="80" y="32"/>
                  </a:cubicBezTo>
                  <a:cubicBezTo>
                    <a:pt x="83" y="33"/>
                    <a:pt x="86" y="36"/>
                    <a:pt x="89" y="38"/>
                  </a:cubicBezTo>
                  <a:cubicBezTo>
                    <a:pt x="90" y="37"/>
                    <a:pt x="90" y="37"/>
                    <a:pt x="90" y="37"/>
                  </a:cubicBezTo>
                  <a:cubicBezTo>
                    <a:pt x="89" y="35"/>
                    <a:pt x="86" y="34"/>
                    <a:pt x="82" y="32"/>
                  </a:cubicBezTo>
                  <a:cubicBezTo>
                    <a:pt x="79" y="30"/>
                    <a:pt x="76" y="29"/>
                    <a:pt x="73" y="29"/>
                  </a:cubicBezTo>
                  <a:cubicBezTo>
                    <a:pt x="73" y="20"/>
                    <a:pt x="71" y="12"/>
                    <a:pt x="65" y="7"/>
                  </a:cubicBezTo>
                  <a:cubicBezTo>
                    <a:pt x="61" y="4"/>
                    <a:pt x="54" y="1"/>
                    <a:pt x="48"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1733"/>
            <p:cNvSpPr>
              <a:spLocks/>
            </p:cNvSpPr>
            <p:nvPr/>
          </p:nvSpPr>
          <p:spPr bwMode="auto">
            <a:xfrm>
              <a:off x="4175079" y="5180043"/>
              <a:ext cx="157163" cy="179389"/>
            </a:xfrm>
            <a:custGeom>
              <a:avLst/>
              <a:gdLst>
                <a:gd name="T0" fmla="*/ 36 w 42"/>
                <a:gd name="T1" fmla="*/ 12 h 48"/>
                <a:gd name="T2" fmla="*/ 25 w 42"/>
                <a:gd name="T3" fmla="*/ 5 h 48"/>
                <a:gd name="T4" fmla="*/ 14 w 42"/>
                <a:gd name="T5" fmla="*/ 3 h 48"/>
                <a:gd name="T6" fmla="*/ 2 w 42"/>
                <a:gd name="T7" fmla="*/ 0 h 48"/>
                <a:gd name="T8" fmla="*/ 1 w 42"/>
                <a:gd name="T9" fmla="*/ 18 h 48"/>
                <a:gd name="T10" fmla="*/ 2 w 42"/>
                <a:gd name="T11" fmla="*/ 31 h 48"/>
                <a:gd name="T12" fmla="*/ 10 w 42"/>
                <a:gd name="T13" fmla="*/ 43 h 48"/>
                <a:gd name="T14" fmla="*/ 24 w 42"/>
                <a:gd name="T15" fmla="*/ 45 h 48"/>
                <a:gd name="T16" fmla="*/ 35 w 42"/>
                <a:gd name="T17" fmla="*/ 37 h 48"/>
                <a:gd name="T18" fmla="*/ 38 w 42"/>
                <a:gd name="T19" fmla="*/ 41 h 48"/>
                <a:gd name="T20" fmla="*/ 41 w 42"/>
                <a:gd name="T21" fmla="*/ 48 h 48"/>
                <a:gd name="T22" fmla="*/ 42 w 42"/>
                <a:gd name="T23" fmla="*/ 48 h 48"/>
                <a:gd name="T24" fmla="*/ 39 w 42"/>
                <a:gd name="T25" fmla="*/ 42 h 48"/>
                <a:gd name="T26" fmla="*/ 35 w 42"/>
                <a:gd name="T27" fmla="*/ 37 h 48"/>
                <a:gd name="T28" fmla="*/ 40 w 42"/>
                <a:gd name="T29" fmla="*/ 29 h 48"/>
                <a:gd name="T30" fmla="*/ 41 w 42"/>
                <a:gd name="T31" fmla="*/ 23 h 48"/>
                <a:gd name="T32" fmla="*/ 36 w 42"/>
                <a:gd name="T33"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8">
                  <a:moveTo>
                    <a:pt x="36" y="12"/>
                  </a:moveTo>
                  <a:cubicBezTo>
                    <a:pt x="33" y="9"/>
                    <a:pt x="29" y="7"/>
                    <a:pt x="25" y="5"/>
                  </a:cubicBezTo>
                  <a:cubicBezTo>
                    <a:pt x="21" y="4"/>
                    <a:pt x="17" y="3"/>
                    <a:pt x="14" y="3"/>
                  </a:cubicBezTo>
                  <a:cubicBezTo>
                    <a:pt x="11" y="3"/>
                    <a:pt x="2" y="0"/>
                    <a:pt x="2" y="0"/>
                  </a:cubicBezTo>
                  <a:cubicBezTo>
                    <a:pt x="4" y="5"/>
                    <a:pt x="1" y="12"/>
                    <a:pt x="1" y="18"/>
                  </a:cubicBezTo>
                  <a:cubicBezTo>
                    <a:pt x="0" y="21"/>
                    <a:pt x="1" y="26"/>
                    <a:pt x="2" y="31"/>
                  </a:cubicBezTo>
                  <a:cubicBezTo>
                    <a:pt x="4" y="35"/>
                    <a:pt x="7" y="40"/>
                    <a:pt x="10" y="43"/>
                  </a:cubicBezTo>
                  <a:cubicBezTo>
                    <a:pt x="15" y="46"/>
                    <a:pt x="20" y="46"/>
                    <a:pt x="24" y="45"/>
                  </a:cubicBezTo>
                  <a:cubicBezTo>
                    <a:pt x="28" y="44"/>
                    <a:pt x="32" y="41"/>
                    <a:pt x="35" y="37"/>
                  </a:cubicBezTo>
                  <a:cubicBezTo>
                    <a:pt x="36" y="38"/>
                    <a:pt x="37" y="40"/>
                    <a:pt x="38" y="41"/>
                  </a:cubicBezTo>
                  <a:cubicBezTo>
                    <a:pt x="39" y="43"/>
                    <a:pt x="40" y="46"/>
                    <a:pt x="41" y="48"/>
                  </a:cubicBezTo>
                  <a:cubicBezTo>
                    <a:pt x="42" y="48"/>
                    <a:pt x="42" y="48"/>
                    <a:pt x="42" y="48"/>
                  </a:cubicBezTo>
                  <a:cubicBezTo>
                    <a:pt x="42" y="46"/>
                    <a:pt x="40" y="44"/>
                    <a:pt x="39" y="42"/>
                  </a:cubicBezTo>
                  <a:cubicBezTo>
                    <a:pt x="38" y="40"/>
                    <a:pt x="37" y="38"/>
                    <a:pt x="35" y="37"/>
                  </a:cubicBezTo>
                  <a:cubicBezTo>
                    <a:pt x="37" y="34"/>
                    <a:pt x="39" y="32"/>
                    <a:pt x="40" y="29"/>
                  </a:cubicBezTo>
                  <a:cubicBezTo>
                    <a:pt x="41" y="27"/>
                    <a:pt x="41" y="25"/>
                    <a:pt x="41" y="23"/>
                  </a:cubicBezTo>
                  <a:cubicBezTo>
                    <a:pt x="41" y="19"/>
                    <a:pt x="38" y="15"/>
                    <a:pt x="36"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1734"/>
            <p:cNvSpPr>
              <a:spLocks/>
            </p:cNvSpPr>
            <p:nvPr/>
          </p:nvSpPr>
          <p:spPr bwMode="auto">
            <a:xfrm>
              <a:off x="4521156" y="4830790"/>
              <a:ext cx="209551" cy="325440"/>
            </a:xfrm>
            <a:custGeom>
              <a:avLst/>
              <a:gdLst>
                <a:gd name="T0" fmla="*/ 55 w 56"/>
                <a:gd name="T1" fmla="*/ 40 h 87"/>
                <a:gd name="T2" fmla="*/ 47 w 56"/>
                <a:gd name="T3" fmla="*/ 25 h 87"/>
                <a:gd name="T4" fmla="*/ 37 w 56"/>
                <a:gd name="T5" fmla="*/ 14 h 87"/>
                <a:gd name="T6" fmla="*/ 32 w 56"/>
                <a:gd name="T7" fmla="*/ 6 h 87"/>
                <a:gd name="T8" fmla="*/ 29 w 56"/>
                <a:gd name="T9" fmla="*/ 0 h 87"/>
                <a:gd name="T10" fmla="*/ 21 w 56"/>
                <a:gd name="T11" fmla="*/ 11 h 87"/>
                <a:gd name="T12" fmla="*/ 11 w 56"/>
                <a:gd name="T13" fmla="*/ 20 h 87"/>
                <a:gd name="T14" fmla="*/ 3 w 56"/>
                <a:gd name="T15" fmla="*/ 54 h 87"/>
                <a:gd name="T16" fmla="*/ 15 w 56"/>
                <a:gd name="T17" fmla="*/ 67 h 87"/>
                <a:gd name="T18" fmla="*/ 34 w 56"/>
                <a:gd name="T19" fmla="*/ 70 h 87"/>
                <a:gd name="T20" fmla="*/ 33 w 56"/>
                <a:gd name="T21" fmla="*/ 77 h 87"/>
                <a:gd name="T22" fmla="*/ 28 w 56"/>
                <a:gd name="T23" fmla="*/ 86 h 87"/>
                <a:gd name="T24" fmla="*/ 29 w 56"/>
                <a:gd name="T25" fmla="*/ 87 h 87"/>
                <a:gd name="T26" fmla="*/ 34 w 56"/>
                <a:gd name="T27" fmla="*/ 69 h 87"/>
                <a:gd name="T28" fmla="*/ 53 w 56"/>
                <a:gd name="T29" fmla="*/ 58 h 87"/>
                <a:gd name="T30" fmla="*/ 55 w 56"/>
                <a:gd name="T31"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87">
                  <a:moveTo>
                    <a:pt x="55" y="40"/>
                  </a:moveTo>
                  <a:cubicBezTo>
                    <a:pt x="54" y="35"/>
                    <a:pt x="51" y="30"/>
                    <a:pt x="47" y="25"/>
                  </a:cubicBezTo>
                  <a:cubicBezTo>
                    <a:pt x="44" y="21"/>
                    <a:pt x="41" y="18"/>
                    <a:pt x="37" y="14"/>
                  </a:cubicBezTo>
                  <a:cubicBezTo>
                    <a:pt x="36" y="13"/>
                    <a:pt x="33" y="9"/>
                    <a:pt x="32" y="6"/>
                  </a:cubicBezTo>
                  <a:cubicBezTo>
                    <a:pt x="30" y="3"/>
                    <a:pt x="29" y="0"/>
                    <a:pt x="29" y="0"/>
                  </a:cubicBezTo>
                  <a:cubicBezTo>
                    <a:pt x="27" y="4"/>
                    <a:pt x="24" y="7"/>
                    <a:pt x="21" y="11"/>
                  </a:cubicBezTo>
                  <a:cubicBezTo>
                    <a:pt x="17" y="14"/>
                    <a:pt x="14" y="17"/>
                    <a:pt x="11" y="20"/>
                  </a:cubicBezTo>
                  <a:cubicBezTo>
                    <a:pt x="4" y="30"/>
                    <a:pt x="0" y="43"/>
                    <a:pt x="3" y="54"/>
                  </a:cubicBezTo>
                  <a:cubicBezTo>
                    <a:pt x="5" y="60"/>
                    <a:pt x="10" y="65"/>
                    <a:pt x="15" y="67"/>
                  </a:cubicBezTo>
                  <a:cubicBezTo>
                    <a:pt x="21" y="70"/>
                    <a:pt x="27" y="70"/>
                    <a:pt x="34" y="70"/>
                  </a:cubicBezTo>
                  <a:cubicBezTo>
                    <a:pt x="34" y="72"/>
                    <a:pt x="33" y="75"/>
                    <a:pt x="33" y="77"/>
                  </a:cubicBezTo>
                  <a:cubicBezTo>
                    <a:pt x="32" y="80"/>
                    <a:pt x="30" y="83"/>
                    <a:pt x="28" y="86"/>
                  </a:cubicBezTo>
                  <a:cubicBezTo>
                    <a:pt x="29" y="87"/>
                    <a:pt x="29" y="87"/>
                    <a:pt x="29" y="87"/>
                  </a:cubicBezTo>
                  <a:cubicBezTo>
                    <a:pt x="31" y="84"/>
                    <a:pt x="35" y="75"/>
                    <a:pt x="34" y="69"/>
                  </a:cubicBezTo>
                  <a:cubicBezTo>
                    <a:pt x="42" y="68"/>
                    <a:pt x="50" y="64"/>
                    <a:pt x="53" y="58"/>
                  </a:cubicBezTo>
                  <a:cubicBezTo>
                    <a:pt x="55" y="53"/>
                    <a:pt x="56" y="45"/>
                    <a:pt x="55" y="4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1735"/>
            <p:cNvSpPr>
              <a:spLocks/>
            </p:cNvSpPr>
            <p:nvPr/>
          </p:nvSpPr>
          <p:spPr bwMode="auto">
            <a:xfrm>
              <a:off x="4722770" y="4545038"/>
              <a:ext cx="188914" cy="288927"/>
            </a:xfrm>
            <a:custGeom>
              <a:avLst/>
              <a:gdLst>
                <a:gd name="T0" fmla="*/ 1 w 50"/>
                <a:gd name="T1" fmla="*/ 37 h 77"/>
                <a:gd name="T2" fmla="*/ 5 w 50"/>
                <a:gd name="T3" fmla="*/ 52 h 77"/>
                <a:gd name="T4" fmla="*/ 13 w 50"/>
                <a:gd name="T5" fmla="*/ 64 h 77"/>
                <a:gd name="T6" fmla="*/ 21 w 50"/>
                <a:gd name="T7" fmla="*/ 77 h 77"/>
                <a:gd name="T8" fmla="*/ 37 w 50"/>
                <a:gd name="T9" fmla="*/ 62 h 77"/>
                <a:gd name="T10" fmla="*/ 46 w 50"/>
                <a:gd name="T11" fmla="*/ 49 h 77"/>
                <a:gd name="T12" fmla="*/ 49 w 50"/>
                <a:gd name="T13" fmla="*/ 33 h 77"/>
                <a:gd name="T14" fmla="*/ 41 w 50"/>
                <a:gd name="T15" fmla="*/ 20 h 77"/>
                <a:gd name="T16" fmla="*/ 25 w 50"/>
                <a:gd name="T17" fmla="*/ 15 h 77"/>
                <a:gd name="T18" fmla="*/ 26 w 50"/>
                <a:gd name="T19" fmla="*/ 9 h 77"/>
                <a:gd name="T20" fmla="*/ 32 w 50"/>
                <a:gd name="T21" fmla="*/ 1 h 77"/>
                <a:gd name="T22" fmla="*/ 31 w 50"/>
                <a:gd name="T23" fmla="*/ 0 h 77"/>
                <a:gd name="T24" fmla="*/ 27 w 50"/>
                <a:gd name="T25" fmla="*/ 7 h 77"/>
                <a:gd name="T26" fmla="*/ 24 w 50"/>
                <a:gd name="T27" fmla="*/ 15 h 77"/>
                <a:gd name="T28" fmla="*/ 6 w 50"/>
                <a:gd name="T29" fmla="*/ 23 h 77"/>
                <a:gd name="T30" fmla="*/ 1 w 50"/>
                <a:gd name="T31" fmla="*/ 3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77">
                  <a:moveTo>
                    <a:pt x="1" y="37"/>
                  </a:moveTo>
                  <a:cubicBezTo>
                    <a:pt x="0" y="43"/>
                    <a:pt x="3" y="47"/>
                    <a:pt x="5" y="52"/>
                  </a:cubicBezTo>
                  <a:cubicBezTo>
                    <a:pt x="7" y="57"/>
                    <a:pt x="10" y="60"/>
                    <a:pt x="13" y="64"/>
                  </a:cubicBezTo>
                  <a:cubicBezTo>
                    <a:pt x="15" y="67"/>
                    <a:pt x="21" y="77"/>
                    <a:pt x="21" y="77"/>
                  </a:cubicBezTo>
                  <a:cubicBezTo>
                    <a:pt x="23" y="70"/>
                    <a:pt x="31" y="67"/>
                    <a:pt x="37" y="62"/>
                  </a:cubicBezTo>
                  <a:cubicBezTo>
                    <a:pt x="40" y="59"/>
                    <a:pt x="44" y="55"/>
                    <a:pt x="46" y="49"/>
                  </a:cubicBezTo>
                  <a:cubicBezTo>
                    <a:pt x="49" y="44"/>
                    <a:pt x="50" y="39"/>
                    <a:pt x="49" y="33"/>
                  </a:cubicBezTo>
                  <a:cubicBezTo>
                    <a:pt x="49" y="27"/>
                    <a:pt x="45" y="23"/>
                    <a:pt x="41" y="20"/>
                  </a:cubicBezTo>
                  <a:cubicBezTo>
                    <a:pt x="36" y="17"/>
                    <a:pt x="30" y="15"/>
                    <a:pt x="25" y="15"/>
                  </a:cubicBezTo>
                  <a:cubicBezTo>
                    <a:pt x="25" y="13"/>
                    <a:pt x="26" y="11"/>
                    <a:pt x="26" y="9"/>
                  </a:cubicBezTo>
                  <a:cubicBezTo>
                    <a:pt x="28" y="6"/>
                    <a:pt x="30" y="3"/>
                    <a:pt x="32" y="1"/>
                  </a:cubicBezTo>
                  <a:cubicBezTo>
                    <a:pt x="31" y="0"/>
                    <a:pt x="31" y="0"/>
                    <a:pt x="31" y="0"/>
                  </a:cubicBezTo>
                  <a:cubicBezTo>
                    <a:pt x="30" y="1"/>
                    <a:pt x="28" y="4"/>
                    <a:pt x="27" y="7"/>
                  </a:cubicBezTo>
                  <a:cubicBezTo>
                    <a:pt x="25" y="10"/>
                    <a:pt x="24" y="13"/>
                    <a:pt x="24" y="15"/>
                  </a:cubicBezTo>
                  <a:cubicBezTo>
                    <a:pt x="17" y="15"/>
                    <a:pt x="10" y="17"/>
                    <a:pt x="6" y="23"/>
                  </a:cubicBezTo>
                  <a:cubicBezTo>
                    <a:pt x="3" y="26"/>
                    <a:pt x="1" y="32"/>
                    <a:pt x="1" y="3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1736"/>
            <p:cNvSpPr>
              <a:spLocks/>
            </p:cNvSpPr>
            <p:nvPr/>
          </p:nvSpPr>
          <p:spPr bwMode="auto">
            <a:xfrm>
              <a:off x="4930734" y="4457725"/>
              <a:ext cx="231776" cy="373065"/>
            </a:xfrm>
            <a:custGeom>
              <a:avLst/>
              <a:gdLst>
                <a:gd name="T0" fmla="*/ 0 w 62"/>
                <a:gd name="T1" fmla="*/ 45 h 99"/>
                <a:gd name="T2" fmla="*/ 5 w 62"/>
                <a:gd name="T3" fmla="*/ 65 h 99"/>
                <a:gd name="T4" fmla="*/ 14 w 62"/>
                <a:gd name="T5" fmla="*/ 80 h 99"/>
                <a:gd name="T6" fmla="*/ 18 w 62"/>
                <a:gd name="T7" fmla="*/ 91 h 99"/>
                <a:gd name="T8" fmla="*/ 20 w 62"/>
                <a:gd name="T9" fmla="*/ 97 h 99"/>
                <a:gd name="T10" fmla="*/ 20 w 62"/>
                <a:gd name="T11" fmla="*/ 99 h 99"/>
                <a:gd name="T12" fmla="*/ 26 w 62"/>
                <a:gd name="T13" fmla="*/ 92 h 99"/>
                <a:gd name="T14" fmla="*/ 32 w 62"/>
                <a:gd name="T15" fmla="*/ 87 h 99"/>
                <a:gd name="T16" fmla="*/ 44 w 62"/>
                <a:gd name="T17" fmla="*/ 76 h 99"/>
                <a:gd name="T18" fmla="*/ 57 w 62"/>
                <a:gd name="T19" fmla="*/ 56 h 99"/>
                <a:gd name="T20" fmla="*/ 60 w 62"/>
                <a:gd name="T21" fmla="*/ 31 h 99"/>
                <a:gd name="T22" fmla="*/ 55 w 62"/>
                <a:gd name="T23" fmla="*/ 18 h 99"/>
                <a:gd name="T24" fmla="*/ 46 w 62"/>
                <a:gd name="T25" fmla="*/ 11 h 99"/>
                <a:gd name="T26" fmla="*/ 25 w 62"/>
                <a:gd name="T27" fmla="*/ 14 h 99"/>
                <a:gd name="T28" fmla="*/ 23 w 62"/>
                <a:gd name="T29" fmla="*/ 7 h 99"/>
                <a:gd name="T30" fmla="*/ 18 w 62"/>
                <a:gd name="T31" fmla="*/ 0 h 99"/>
                <a:gd name="T32" fmla="*/ 16 w 62"/>
                <a:gd name="T33" fmla="*/ 0 h 99"/>
                <a:gd name="T34" fmla="*/ 21 w 62"/>
                <a:gd name="T35" fmla="*/ 6 h 99"/>
                <a:gd name="T36" fmla="*/ 24 w 62"/>
                <a:gd name="T37" fmla="*/ 14 h 99"/>
                <a:gd name="T38" fmla="*/ 13 w 62"/>
                <a:gd name="T39" fmla="*/ 19 h 99"/>
                <a:gd name="T40" fmla="*/ 5 w 62"/>
                <a:gd name="T41" fmla="*/ 26 h 99"/>
                <a:gd name="T42" fmla="*/ 2 w 62"/>
                <a:gd name="T43" fmla="*/ 35 h 99"/>
                <a:gd name="T44" fmla="*/ 0 w 62"/>
                <a:gd name="T45" fmla="*/ 4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99">
                  <a:moveTo>
                    <a:pt x="0" y="45"/>
                  </a:moveTo>
                  <a:cubicBezTo>
                    <a:pt x="0" y="52"/>
                    <a:pt x="3" y="58"/>
                    <a:pt x="5" y="65"/>
                  </a:cubicBezTo>
                  <a:cubicBezTo>
                    <a:pt x="7" y="70"/>
                    <a:pt x="10" y="75"/>
                    <a:pt x="14" y="80"/>
                  </a:cubicBezTo>
                  <a:cubicBezTo>
                    <a:pt x="15" y="82"/>
                    <a:pt x="17" y="87"/>
                    <a:pt x="18" y="91"/>
                  </a:cubicBezTo>
                  <a:cubicBezTo>
                    <a:pt x="19" y="93"/>
                    <a:pt x="19" y="95"/>
                    <a:pt x="20" y="97"/>
                  </a:cubicBezTo>
                  <a:cubicBezTo>
                    <a:pt x="20" y="98"/>
                    <a:pt x="20" y="99"/>
                    <a:pt x="20" y="99"/>
                  </a:cubicBezTo>
                  <a:cubicBezTo>
                    <a:pt x="22" y="96"/>
                    <a:pt x="24" y="94"/>
                    <a:pt x="26" y="92"/>
                  </a:cubicBezTo>
                  <a:cubicBezTo>
                    <a:pt x="27" y="90"/>
                    <a:pt x="30" y="88"/>
                    <a:pt x="32" y="87"/>
                  </a:cubicBezTo>
                  <a:cubicBezTo>
                    <a:pt x="36" y="83"/>
                    <a:pt x="41" y="80"/>
                    <a:pt x="44" y="76"/>
                  </a:cubicBezTo>
                  <a:cubicBezTo>
                    <a:pt x="49" y="71"/>
                    <a:pt x="54" y="64"/>
                    <a:pt x="57" y="56"/>
                  </a:cubicBezTo>
                  <a:cubicBezTo>
                    <a:pt x="60" y="48"/>
                    <a:pt x="62" y="39"/>
                    <a:pt x="60" y="31"/>
                  </a:cubicBezTo>
                  <a:cubicBezTo>
                    <a:pt x="59" y="26"/>
                    <a:pt x="58" y="22"/>
                    <a:pt x="55" y="18"/>
                  </a:cubicBezTo>
                  <a:cubicBezTo>
                    <a:pt x="52" y="15"/>
                    <a:pt x="49" y="13"/>
                    <a:pt x="46" y="11"/>
                  </a:cubicBezTo>
                  <a:cubicBezTo>
                    <a:pt x="39" y="9"/>
                    <a:pt x="32" y="11"/>
                    <a:pt x="25" y="14"/>
                  </a:cubicBezTo>
                  <a:cubicBezTo>
                    <a:pt x="25" y="11"/>
                    <a:pt x="24" y="9"/>
                    <a:pt x="23" y="7"/>
                  </a:cubicBezTo>
                  <a:cubicBezTo>
                    <a:pt x="21" y="4"/>
                    <a:pt x="20" y="2"/>
                    <a:pt x="18" y="0"/>
                  </a:cubicBezTo>
                  <a:cubicBezTo>
                    <a:pt x="16" y="0"/>
                    <a:pt x="16" y="0"/>
                    <a:pt x="16" y="0"/>
                  </a:cubicBezTo>
                  <a:cubicBezTo>
                    <a:pt x="17" y="1"/>
                    <a:pt x="19" y="3"/>
                    <a:pt x="21" y="6"/>
                  </a:cubicBezTo>
                  <a:cubicBezTo>
                    <a:pt x="23" y="8"/>
                    <a:pt x="24" y="12"/>
                    <a:pt x="24" y="14"/>
                  </a:cubicBezTo>
                  <a:cubicBezTo>
                    <a:pt x="20" y="16"/>
                    <a:pt x="16" y="17"/>
                    <a:pt x="13" y="19"/>
                  </a:cubicBezTo>
                  <a:cubicBezTo>
                    <a:pt x="10" y="21"/>
                    <a:pt x="7" y="23"/>
                    <a:pt x="5" y="26"/>
                  </a:cubicBezTo>
                  <a:cubicBezTo>
                    <a:pt x="4" y="28"/>
                    <a:pt x="3" y="31"/>
                    <a:pt x="2" y="35"/>
                  </a:cubicBezTo>
                  <a:cubicBezTo>
                    <a:pt x="1" y="38"/>
                    <a:pt x="0" y="42"/>
                    <a:pt x="0" y="4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1737"/>
            <p:cNvSpPr>
              <a:spLocks/>
            </p:cNvSpPr>
            <p:nvPr/>
          </p:nvSpPr>
          <p:spPr bwMode="auto">
            <a:xfrm>
              <a:off x="4032203" y="4735540"/>
              <a:ext cx="357190" cy="319090"/>
            </a:xfrm>
            <a:custGeom>
              <a:avLst/>
              <a:gdLst>
                <a:gd name="T0" fmla="*/ 15 w 95"/>
                <a:gd name="T1" fmla="*/ 14 h 85"/>
                <a:gd name="T2" fmla="*/ 2 w 95"/>
                <a:gd name="T3" fmla="*/ 39 h 85"/>
                <a:gd name="T4" fmla="*/ 2 w 95"/>
                <a:gd name="T5" fmla="*/ 62 h 85"/>
                <a:gd name="T6" fmla="*/ 3 w 95"/>
                <a:gd name="T7" fmla="*/ 76 h 85"/>
                <a:gd name="T8" fmla="*/ 5 w 95"/>
                <a:gd name="T9" fmla="*/ 85 h 85"/>
                <a:gd name="T10" fmla="*/ 18 w 95"/>
                <a:gd name="T11" fmla="*/ 81 h 85"/>
                <a:gd name="T12" fmla="*/ 34 w 95"/>
                <a:gd name="T13" fmla="*/ 82 h 85"/>
                <a:gd name="T14" fmla="*/ 55 w 95"/>
                <a:gd name="T15" fmla="*/ 78 h 85"/>
                <a:gd name="T16" fmla="*/ 75 w 95"/>
                <a:gd name="T17" fmla="*/ 65 h 85"/>
                <a:gd name="T18" fmla="*/ 82 w 95"/>
                <a:gd name="T19" fmla="*/ 40 h 85"/>
                <a:gd name="T20" fmla="*/ 71 w 95"/>
                <a:gd name="T21" fmla="*/ 16 h 85"/>
                <a:gd name="T22" fmla="*/ 80 w 95"/>
                <a:gd name="T23" fmla="*/ 12 h 85"/>
                <a:gd name="T24" fmla="*/ 95 w 95"/>
                <a:gd name="T25" fmla="*/ 10 h 85"/>
                <a:gd name="T26" fmla="*/ 95 w 95"/>
                <a:gd name="T27" fmla="*/ 8 h 85"/>
                <a:gd name="T28" fmla="*/ 83 w 95"/>
                <a:gd name="T29" fmla="*/ 10 h 85"/>
                <a:gd name="T30" fmla="*/ 70 w 95"/>
                <a:gd name="T31" fmla="*/ 15 h 85"/>
                <a:gd name="T32" fmla="*/ 57 w 95"/>
                <a:gd name="T33" fmla="*/ 4 h 85"/>
                <a:gd name="T34" fmla="*/ 41 w 95"/>
                <a:gd name="T35" fmla="*/ 1 h 85"/>
                <a:gd name="T36" fmla="*/ 28 w 95"/>
                <a:gd name="T37" fmla="*/ 6 h 85"/>
                <a:gd name="T38" fmla="*/ 15 w 95"/>
                <a:gd name="T39" fmla="*/ 1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85">
                  <a:moveTo>
                    <a:pt x="15" y="14"/>
                  </a:moveTo>
                  <a:cubicBezTo>
                    <a:pt x="7" y="21"/>
                    <a:pt x="4" y="30"/>
                    <a:pt x="2" y="39"/>
                  </a:cubicBezTo>
                  <a:cubicBezTo>
                    <a:pt x="0" y="47"/>
                    <a:pt x="1" y="54"/>
                    <a:pt x="2" y="62"/>
                  </a:cubicBezTo>
                  <a:cubicBezTo>
                    <a:pt x="2" y="65"/>
                    <a:pt x="3" y="71"/>
                    <a:pt x="3" y="76"/>
                  </a:cubicBezTo>
                  <a:cubicBezTo>
                    <a:pt x="4" y="81"/>
                    <a:pt x="5" y="85"/>
                    <a:pt x="5" y="85"/>
                  </a:cubicBezTo>
                  <a:cubicBezTo>
                    <a:pt x="8" y="82"/>
                    <a:pt x="13" y="81"/>
                    <a:pt x="18" y="81"/>
                  </a:cubicBezTo>
                  <a:cubicBezTo>
                    <a:pt x="24" y="81"/>
                    <a:pt x="29" y="82"/>
                    <a:pt x="34" y="82"/>
                  </a:cubicBezTo>
                  <a:cubicBezTo>
                    <a:pt x="41" y="82"/>
                    <a:pt x="48" y="81"/>
                    <a:pt x="55" y="78"/>
                  </a:cubicBezTo>
                  <a:cubicBezTo>
                    <a:pt x="62" y="76"/>
                    <a:pt x="70" y="71"/>
                    <a:pt x="75" y="65"/>
                  </a:cubicBezTo>
                  <a:cubicBezTo>
                    <a:pt x="81" y="58"/>
                    <a:pt x="83" y="49"/>
                    <a:pt x="82" y="40"/>
                  </a:cubicBezTo>
                  <a:cubicBezTo>
                    <a:pt x="81" y="32"/>
                    <a:pt x="77" y="23"/>
                    <a:pt x="71" y="16"/>
                  </a:cubicBezTo>
                  <a:cubicBezTo>
                    <a:pt x="74" y="14"/>
                    <a:pt x="77" y="12"/>
                    <a:pt x="80" y="12"/>
                  </a:cubicBezTo>
                  <a:cubicBezTo>
                    <a:pt x="85" y="10"/>
                    <a:pt x="90" y="10"/>
                    <a:pt x="95" y="10"/>
                  </a:cubicBezTo>
                  <a:cubicBezTo>
                    <a:pt x="95" y="8"/>
                    <a:pt x="95" y="8"/>
                    <a:pt x="95" y="8"/>
                  </a:cubicBezTo>
                  <a:cubicBezTo>
                    <a:pt x="92" y="8"/>
                    <a:pt x="88" y="9"/>
                    <a:pt x="83" y="10"/>
                  </a:cubicBezTo>
                  <a:cubicBezTo>
                    <a:pt x="78" y="11"/>
                    <a:pt x="73" y="13"/>
                    <a:pt x="70" y="15"/>
                  </a:cubicBezTo>
                  <a:cubicBezTo>
                    <a:pt x="66" y="10"/>
                    <a:pt x="62" y="7"/>
                    <a:pt x="57" y="4"/>
                  </a:cubicBezTo>
                  <a:cubicBezTo>
                    <a:pt x="52" y="2"/>
                    <a:pt x="47" y="0"/>
                    <a:pt x="41" y="1"/>
                  </a:cubicBezTo>
                  <a:cubicBezTo>
                    <a:pt x="37" y="2"/>
                    <a:pt x="33" y="3"/>
                    <a:pt x="28" y="6"/>
                  </a:cubicBezTo>
                  <a:cubicBezTo>
                    <a:pt x="23" y="8"/>
                    <a:pt x="19" y="11"/>
                    <a:pt x="15" y="1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1738"/>
            <p:cNvSpPr>
              <a:spLocks/>
            </p:cNvSpPr>
            <p:nvPr/>
          </p:nvSpPr>
          <p:spPr bwMode="auto">
            <a:xfrm>
              <a:off x="4213179" y="4589489"/>
              <a:ext cx="382590" cy="390528"/>
            </a:xfrm>
            <a:custGeom>
              <a:avLst/>
              <a:gdLst>
                <a:gd name="T0" fmla="*/ 5 w 102"/>
                <a:gd name="T1" fmla="*/ 32 h 104"/>
                <a:gd name="T2" fmla="*/ 0 w 102"/>
                <a:gd name="T3" fmla="*/ 52 h 104"/>
                <a:gd name="T4" fmla="*/ 4 w 102"/>
                <a:gd name="T5" fmla="*/ 69 h 104"/>
                <a:gd name="T6" fmla="*/ 20 w 102"/>
                <a:gd name="T7" fmla="*/ 90 h 104"/>
                <a:gd name="T8" fmla="*/ 33 w 102"/>
                <a:gd name="T9" fmla="*/ 99 h 104"/>
                <a:gd name="T10" fmla="*/ 41 w 102"/>
                <a:gd name="T11" fmla="*/ 104 h 104"/>
                <a:gd name="T12" fmla="*/ 48 w 102"/>
                <a:gd name="T13" fmla="*/ 92 h 104"/>
                <a:gd name="T14" fmla="*/ 60 w 102"/>
                <a:gd name="T15" fmla="*/ 87 h 104"/>
                <a:gd name="T16" fmla="*/ 73 w 102"/>
                <a:gd name="T17" fmla="*/ 81 h 104"/>
                <a:gd name="T18" fmla="*/ 84 w 102"/>
                <a:gd name="T19" fmla="*/ 67 h 104"/>
                <a:gd name="T20" fmla="*/ 87 w 102"/>
                <a:gd name="T21" fmla="*/ 41 h 104"/>
                <a:gd name="T22" fmla="*/ 74 w 102"/>
                <a:gd name="T23" fmla="*/ 14 h 104"/>
                <a:gd name="T24" fmla="*/ 85 w 102"/>
                <a:gd name="T25" fmla="*/ 9 h 104"/>
                <a:gd name="T26" fmla="*/ 102 w 102"/>
                <a:gd name="T27" fmla="*/ 8 h 104"/>
                <a:gd name="T28" fmla="*/ 102 w 102"/>
                <a:gd name="T29" fmla="*/ 6 h 104"/>
                <a:gd name="T30" fmla="*/ 73 w 102"/>
                <a:gd name="T31" fmla="*/ 13 h 104"/>
                <a:gd name="T32" fmla="*/ 57 w 102"/>
                <a:gd name="T33" fmla="*/ 2 h 104"/>
                <a:gd name="T34" fmla="*/ 37 w 102"/>
                <a:gd name="T35" fmla="*/ 3 h 104"/>
                <a:gd name="T36" fmla="*/ 19 w 102"/>
                <a:gd name="T37" fmla="*/ 14 h 104"/>
                <a:gd name="T38" fmla="*/ 5 w 102"/>
                <a:gd name="T39"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2" h="104">
                  <a:moveTo>
                    <a:pt x="5" y="32"/>
                  </a:moveTo>
                  <a:cubicBezTo>
                    <a:pt x="1" y="39"/>
                    <a:pt x="0" y="46"/>
                    <a:pt x="0" y="52"/>
                  </a:cubicBezTo>
                  <a:cubicBezTo>
                    <a:pt x="0" y="58"/>
                    <a:pt x="2" y="64"/>
                    <a:pt x="4" y="69"/>
                  </a:cubicBezTo>
                  <a:cubicBezTo>
                    <a:pt x="7" y="79"/>
                    <a:pt x="13" y="85"/>
                    <a:pt x="20" y="90"/>
                  </a:cubicBezTo>
                  <a:cubicBezTo>
                    <a:pt x="23" y="92"/>
                    <a:pt x="28" y="96"/>
                    <a:pt x="33" y="99"/>
                  </a:cubicBezTo>
                  <a:cubicBezTo>
                    <a:pt x="37" y="102"/>
                    <a:pt x="41" y="104"/>
                    <a:pt x="41" y="104"/>
                  </a:cubicBezTo>
                  <a:cubicBezTo>
                    <a:pt x="41" y="99"/>
                    <a:pt x="44" y="94"/>
                    <a:pt x="48" y="92"/>
                  </a:cubicBezTo>
                  <a:cubicBezTo>
                    <a:pt x="51" y="89"/>
                    <a:pt x="56" y="88"/>
                    <a:pt x="60" y="87"/>
                  </a:cubicBezTo>
                  <a:cubicBezTo>
                    <a:pt x="64" y="85"/>
                    <a:pt x="69" y="84"/>
                    <a:pt x="73" y="81"/>
                  </a:cubicBezTo>
                  <a:cubicBezTo>
                    <a:pt x="77" y="78"/>
                    <a:pt x="81" y="73"/>
                    <a:pt x="84" y="67"/>
                  </a:cubicBezTo>
                  <a:cubicBezTo>
                    <a:pt x="88" y="60"/>
                    <a:pt x="89" y="50"/>
                    <a:pt x="87" y="41"/>
                  </a:cubicBezTo>
                  <a:cubicBezTo>
                    <a:pt x="85" y="31"/>
                    <a:pt x="80" y="21"/>
                    <a:pt x="74" y="14"/>
                  </a:cubicBezTo>
                  <a:cubicBezTo>
                    <a:pt x="77" y="12"/>
                    <a:pt x="81" y="10"/>
                    <a:pt x="85" y="9"/>
                  </a:cubicBezTo>
                  <a:cubicBezTo>
                    <a:pt x="91" y="7"/>
                    <a:pt x="96" y="7"/>
                    <a:pt x="102" y="8"/>
                  </a:cubicBezTo>
                  <a:cubicBezTo>
                    <a:pt x="102" y="6"/>
                    <a:pt x="102" y="6"/>
                    <a:pt x="102" y="6"/>
                  </a:cubicBezTo>
                  <a:cubicBezTo>
                    <a:pt x="96" y="5"/>
                    <a:pt x="80" y="7"/>
                    <a:pt x="73" y="13"/>
                  </a:cubicBezTo>
                  <a:cubicBezTo>
                    <a:pt x="68" y="8"/>
                    <a:pt x="63" y="4"/>
                    <a:pt x="57" y="2"/>
                  </a:cubicBezTo>
                  <a:cubicBezTo>
                    <a:pt x="51" y="0"/>
                    <a:pt x="44" y="0"/>
                    <a:pt x="37" y="3"/>
                  </a:cubicBezTo>
                  <a:cubicBezTo>
                    <a:pt x="31" y="5"/>
                    <a:pt x="25" y="9"/>
                    <a:pt x="19" y="14"/>
                  </a:cubicBezTo>
                  <a:cubicBezTo>
                    <a:pt x="14" y="19"/>
                    <a:pt x="8" y="26"/>
                    <a:pt x="5" y="32"/>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1739"/>
            <p:cNvSpPr>
              <a:spLocks/>
            </p:cNvSpPr>
            <p:nvPr/>
          </p:nvSpPr>
          <p:spPr bwMode="auto">
            <a:xfrm>
              <a:off x="4287792" y="3725883"/>
              <a:ext cx="376240" cy="558804"/>
            </a:xfrm>
            <a:custGeom>
              <a:avLst/>
              <a:gdLst>
                <a:gd name="T0" fmla="*/ 96 w 100"/>
                <a:gd name="T1" fmla="*/ 60 h 149"/>
                <a:gd name="T2" fmla="*/ 77 w 100"/>
                <a:gd name="T3" fmla="*/ 36 h 149"/>
                <a:gd name="T4" fmla="*/ 54 w 100"/>
                <a:gd name="T5" fmla="*/ 19 h 149"/>
                <a:gd name="T6" fmla="*/ 40 w 100"/>
                <a:gd name="T7" fmla="*/ 8 h 149"/>
                <a:gd name="T8" fmla="*/ 30 w 100"/>
                <a:gd name="T9" fmla="*/ 0 h 149"/>
                <a:gd name="T10" fmla="*/ 22 w 100"/>
                <a:gd name="T11" fmla="*/ 19 h 149"/>
                <a:gd name="T12" fmla="*/ 9 w 100"/>
                <a:gd name="T13" fmla="*/ 38 h 149"/>
                <a:gd name="T14" fmla="*/ 2 w 100"/>
                <a:gd name="T15" fmla="*/ 55 h 149"/>
                <a:gd name="T16" fmla="*/ 0 w 100"/>
                <a:gd name="T17" fmla="*/ 75 h 149"/>
                <a:gd name="T18" fmla="*/ 3 w 100"/>
                <a:gd name="T19" fmla="*/ 97 h 149"/>
                <a:gd name="T20" fmla="*/ 14 w 100"/>
                <a:gd name="T21" fmla="*/ 117 h 149"/>
                <a:gd name="T22" fmla="*/ 18 w 100"/>
                <a:gd name="T23" fmla="*/ 121 h 149"/>
                <a:gd name="T24" fmla="*/ 20 w 100"/>
                <a:gd name="T25" fmla="*/ 123 h 149"/>
                <a:gd name="T26" fmla="*/ 22 w 100"/>
                <a:gd name="T27" fmla="*/ 124 h 149"/>
                <a:gd name="T28" fmla="*/ 27 w 100"/>
                <a:gd name="T29" fmla="*/ 128 h 149"/>
                <a:gd name="T30" fmla="*/ 31 w 100"/>
                <a:gd name="T31" fmla="*/ 130 h 149"/>
                <a:gd name="T32" fmla="*/ 49 w 100"/>
                <a:gd name="T33" fmla="*/ 130 h 149"/>
                <a:gd name="T34" fmla="*/ 78 w 100"/>
                <a:gd name="T35" fmla="*/ 112 h 149"/>
                <a:gd name="T36" fmla="*/ 86 w 100"/>
                <a:gd name="T37" fmla="*/ 126 h 149"/>
                <a:gd name="T38" fmla="*/ 83 w 100"/>
                <a:gd name="T39" fmla="*/ 148 h 149"/>
                <a:gd name="T40" fmla="*/ 85 w 100"/>
                <a:gd name="T41" fmla="*/ 149 h 149"/>
                <a:gd name="T42" fmla="*/ 88 w 100"/>
                <a:gd name="T43" fmla="*/ 141 h 149"/>
                <a:gd name="T44" fmla="*/ 88 w 100"/>
                <a:gd name="T45" fmla="*/ 130 h 149"/>
                <a:gd name="T46" fmla="*/ 84 w 100"/>
                <a:gd name="T47" fmla="*/ 119 h 149"/>
                <a:gd name="T48" fmla="*/ 79 w 100"/>
                <a:gd name="T49" fmla="*/ 111 h 149"/>
                <a:gd name="T50" fmla="*/ 86 w 100"/>
                <a:gd name="T51" fmla="*/ 102 h 149"/>
                <a:gd name="T52" fmla="*/ 91 w 100"/>
                <a:gd name="T53" fmla="*/ 93 h 149"/>
                <a:gd name="T54" fmla="*/ 94 w 100"/>
                <a:gd name="T55" fmla="*/ 90 h 149"/>
                <a:gd name="T56" fmla="*/ 95 w 100"/>
                <a:gd name="T57" fmla="*/ 89 h 149"/>
                <a:gd name="T58" fmla="*/ 96 w 100"/>
                <a:gd name="T59" fmla="*/ 87 h 149"/>
                <a:gd name="T60" fmla="*/ 99 w 100"/>
                <a:gd name="T61" fmla="*/ 81 h 149"/>
                <a:gd name="T62" fmla="*/ 99 w 100"/>
                <a:gd name="T63" fmla="*/ 72 h 149"/>
                <a:gd name="T64" fmla="*/ 96 w 100"/>
                <a:gd name="T65" fmla="*/ 6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149">
                  <a:moveTo>
                    <a:pt x="96" y="60"/>
                  </a:moveTo>
                  <a:cubicBezTo>
                    <a:pt x="92" y="52"/>
                    <a:pt x="85" y="44"/>
                    <a:pt x="77" y="36"/>
                  </a:cubicBezTo>
                  <a:cubicBezTo>
                    <a:pt x="70" y="29"/>
                    <a:pt x="62" y="24"/>
                    <a:pt x="54" y="19"/>
                  </a:cubicBezTo>
                  <a:cubicBezTo>
                    <a:pt x="51" y="17"/>
                    <a:pt x="45" y="12"/>
                    <a:pt x="40" y="8"/>
                  </a:cubicBezTo>
                  <a:cubicBezTo>
                    <a:pt x="35" y="3"/>
                    <a:pt x="30" y="0"/>
                    <a:pt x="30" y="0"/>
                  </a:cubicBezTo>
                  <a:cubicBezTo>
                    <a:pt x="30" y="7"/>
                    <a:pt x="27" y="13"/>
                    <a:pt x="22" y="19"/>
                  </a:cubicBezTo>
                  <a:cubicBezTo>
                    <a:pt x="18" y="25"/>
                    <a:pt x="12" y="31"/>
                    <a:pt x="9" y="38"/>
                  </a:cubicBezTo>
                  <a:cubicBezTo>
                    <a:pt x="6" y="43"/>
                    <a:pt x="4" y="49"/>
                    <a:pt x="2" y="55"/>
                  </a:cubicBezTo>
                  <a:cubicBezTo>
                    <a:pt x="1" y="61"/>
                    <a:pt x="0" y="68"/>
                    <a:pt x="0" y="75"/>
                  </a:cubicBezTo>
                  <a:cubicBezTo>
                    <a:pt x="0" y="82"/>
                    <a:pt x="1" y="90"/>
                    <a:pt x="3" y="97"/>
                  </a:cubicBezTo>
                  <a:cubicBezTo>
                    <a:pt x="6" y="105"/>
                    <a:pt x="9" y="111"/>
                    <a:pt x="14" y="117"/>
                  </a:cubicBezTo>
                  <a:cubicBezTo>
                    <a:pt x="15" y="118"/>
                    <a:pt x="16" y="120"/>
                    <a:pt x="18" y="121"/>
                  </a:cubicBezTo>
                  <a:cubicBezTo>
                    <a:pt x="18" y="121"/>
                    <a:pt x="19" y="122"/>
                    <a:pt x="20" y="123"/>
                  </a:cubicBezTo>
                  <a:cubicBezTo>
                    <a:pt x="22" y="124"/>
                    <a:pt x="22" y="124"/>
                    <a:pt x="22" y="124"/>
                  </a:cubicBezTo>
                  <a:cubicBezTo>
                    <a:pt x="23" y="126"/>
                    <a:pt x="25" y="127"/>
                    <a:pt x="27" y="128"/>
                  </a:cubicBezTo>
                  <a:cubicBezTo>
                    <a:pt x="28" y="129"/>
                    <a:pt x="30" y="129"/>
                    <a:pt x="31" y="130"/>
                  </a:cubicBezTo>
                  <a:cubicBezTo>
                    <a:pt x="37" y="131"/>
                    <a:pt x="43" y="131"/>
                    <a:pt x="49" y="130"/>
                  </a:cubicBezTo>
                  <a:cubicBezTo>
                    <a:pt x="60" y="127"/>
                    <a:pt x="70" y="120"/>
                    <a:pt x="78" y="112"/>
                  </a:cubicBezTo>
                  <a:cubicBezTo>
                    <a:pt x="81" y="116"/>
                    <a:pt x="84" y="120"/>
                    <a:pt x="86" y="126"/>
                  </a:cubicBezTo>
                  <a:cubicBezTo>
                    <a:pt x="88" y="134"/>
                    <a:pt x="87" y="142"/>
                    <a:pt x="83" y="148"/>
                  </a:cubicBezTo>
                  <a:cubicBezTo>
                    <a:pt x="84" y="148"/>
                    <a:pt x="85" y="149"/>
                    <a:pt x="85" y="149"/>
                  </a:cubicBezTo>
                  <a:cubicBezTo>
                    <a:pt x="87" y="147"/>
                    <a:pt x="88" y="145"/>
                    <a:pt x="88" y="141"/>
                  </a:cubicBezTo>
                  <a:cubicBezTo>
                    <a:pt x="89" y="138"/>
                    <a:pt x="89" y="134"/>
                    <a:pt x="88" y="130"/>
                  </a:cubicBezTo>
                  <a:cubicBezTo>
                    <a:pt x="87" y="126"/>
                    <a:pt x="86" y="122"/>
                    <a:pt x="84" y="119"/>
                  </a:cubicBezTo>
                  <a:cubicBezTo>
                    <a:pt x="83" y="115"/>
                    <a:pt x="81" y="113"/>
                    <a:pt x="79" y="111"/>
                  </a:cubicBezTo>
                  <a:cubicBezTo>
                    <a:pt x="82" y="108"/>
                    <a:pt x="84" y="105"/>
                    <a:pt x="86" y="102"/>
                  </a:cubicBezTo>
                  <a:cubicBezTo>
                    <a:pt x="88" y="99"/>
                    <a:pt x="90" y="96"/>
                    <a:pt x="91" y="93"/>
                  </a:cubicBezTo>
                  <a:cubicBezTo>
                    <a:pt x="92" y="92"/>
                    <a:pt x="93" y="91"/>
                    <a:pt x="94" y="90"/>
                  </a:cubicBezTo>
                  <a:cubicBezTo>
                    <a:pt x="95" y="89"/>
                    <a:pt x="95" y="89"/>
                    <a:pt x="95" y="89"/>
                  </a:cubicBezTo>
                  <a:cubicBezTo>
                    <a:pt x="96" y="88"/>
                    <a:pt x="96" y="88"/>
                    <a:pt x="96" y="87"/>
                  </a:cubicBezTo>
                  <a:cubicBezTo>
                    <a:pt x="98" y="85"/>
                    <a:pt x="98" y="83"/>
                    <a:pt x="99" y="81"/>
                  </a:cubicBezTo>
                  <a:cubicBezTo>
                    <a:pt x="100" y="78"/>
                    <a:pt x="100" y="75"/>
                    <a:pt x="99" y="72"/>
                  </a:cubicBezTo>
                  <a:cubicBezTo>
                    <a:pt x="98" y="68"/>
                    <a:pt x="97" y="64"/>
                    <a:pt x="96" y="6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1740"/>
            <p:cNvSpPr>
              <a:spLocks/>
            </p:cNvSpPr>
            <p:nvPr/>
          </p:nvSpPr>
          <p:spPr bwMode="auto">
            <a:xfrm>
              <a:off x="4486231" y="4413275"/>
              <a:ext cx="455615" cy="319090"/>
            </a:xfrm>
            <a:custGeom>
              <a:avLst/>
              <a:gdLst>
                <a:gd name="T0" fmla="*/ 44 w 121"/>
                <a:gd name="T1" fmla="*/ 4 h 85"/>
                <a:gd name="T2" fmla="*/ 23 w 121"/>
                <a:gd name="T3" fmla="*/ 23 h 85"/>
                <a:gd name="T4" fmla="*/ 12 w 121"/>
                <a:gd name="T5" fmla="*/ 45 h 85"/>
                <a:gd name="T6" fmla="*/ 5 w 121"/>
                <a:gd name="T7" fmla="*/ 58 h 85"/>
                <a:gd name="T8" fmla="*/ 0 w 121"/>
                <a:gd name="T9" fmla="*/ 67 h 85"/>
                <a:gd name="T10" fmla="*/ 17 w 121"/>
                <a:gd name="T11" fmla="*/ 71 h 85"/>
                <a:gd name="T12" fmla="*/ 34 w 121"/>
                <a:gd name="T13" fmla="*/ 80 h 85"/>
                <a:gd name="T14" fmla="*/ 61 w 121"/>
                <a:gd name="T15" fmla="*/ 85 h 85"/>
                <a:gd name="T16" fmla="*/ 89 w 121"/>
                <a:gd name="T17" fmla="*/ 76 h 85"/>
                <a:gd name="T18" fmla="*/ 104 w 121"/>
                <a:gd name="T19" fmla="*/ 51 h 85"/>
                <a:gd name="T20" fmla="*/ 96 w 121"/>
                <a:gd name="T21" fmla="*/ 23 h 85"/>
                <a:gd name="T22" fmla="*/ 106 w 121"/>
                <a:gd name="T23" fmla="*/ 20 h 85"/>
                <a:gd name="T24" fmla="*/ 121 w 121"/>
                <a:gd name="T25" fmla="*/ 18 h 85"/>
                <a:gd name="T26" fmla="*/ 120 w 121"/>
                <a:gd name="T27" fmla="*/ 16 h 85"/>
                <a:gd name="T28" fmla="*/ 108 w 121"/>
                <a:gd name="T29" fmla="*/ 18 h 85"/>
                <a:gd name="T30" fmla="*/ 95 w 121"/>
                <a:gd name="T31" fmla="*/ 22 h 85"/>
                <a:gd name="T32" fmla="*/ 84 w 121"/>
                <a:gd name="T33" fmla="*/ 8 h 85"/>
                <a:gd name="T34" fmla="*/ 70 w 121"/>
                <a:gd name="T35" fmla="*/ 1 h 85"/>
                <a:gd name="T36" fmla="*/ 58 w 121"/>
                <a:gd name="T37" fmla="*/ 1 h 85"/>
                <a:gd name="T38" fmla="*/ 44 w 121"/>
                <a:gd name="T39"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85">
                  <a:moveTo>
                    <a:pt x="44" y="4"/>
                  </a:moveTo>
                  <a:cubicBezTo>
                    <a:pt x="35" y="8"/>
                    <a:pt x="29" y="15"/>
                    <a:pt x="23" y="23"/>
                  </a:cubicBezTo>
                  <a:cubicBezTo>
                    <a:pt x="18" y="30"/>
                    <a:pt x="15" y="37"/>
                    <a:pt x="12" y="45"/>
                  </a:cubicBezTo>
                  <a:cubicBezTo>
                    <a:pt x="11" y="48"/>
                    <a:pt x="7" y="53"/>
                    <a:pt x="5" y="58"/>
                  </a:cubicBezTo>
                  <a:cubicBezTo>
                    <a:pt x="2" y="63"/>
                    <a:pt x="0" y="67"/>
                    <a:pt x="0" y="67"/>
                  </a:cubicBezTo>
                  <a:cubicBezTo>
                    <a:pt x="6" y="66"/>
                    <a:pt x="11" y="68"/>
                    <a:pt x="17" y="71"/>
                  </a:cubicBezTo>
                  <a:cubicBezTo>
                    <a:pt x="23" y="74"/>
                    <a:pt x="28" y="77"/>
                    <a:pt x="34" y="80"/>
                  </a:cubicBezTo>
                  <a:cubicBezTo>
                    <a:pt x="42" y="83"/>
                    <a:pt x="51" y="85"/>
                    <a:pt x="61" y="85"/>
                  </a:cubicBezTo>
                  <a:cubicBezTo>
                    <a:pt x="71" y="85"/>
                    <a:pt x="81" y="82"/>
                    <a:pt x="89" y="76"/>
                  </a:cubicBezTo>
                  <a:cubicBezTo>
                    <a:pt x="99" y="70"/>
                    <a:pt x="103" y="61"/>
                    <a:pt x="104" y="51"/>
                  </a:cubicBezTo>
                  <a:cubicBezTo>
                    <a:pt x="104" y="41"/>
                    <a:pt x="101" y="31"/>
                    <a:pt x="96" y="23"/>
                  </a:cubicBezTo>
                  <a:cubicBezTo>
                    <a:pt x="99" y="21"/>
                    <a:pt x="102" y="20"/>
                    <a:pt x="106" y="20"/>
                  </a:cubicBezTo>
                  <a:cubicBezTo>
                    <a:pt x="111" y="19"/>
                    <a:pt x="115" y="18"/>
                    <a:pt x="121" y="18"/>
                  </a:cubicBezTo>
                  <a:cubicBezTo>
                    <a:pt x="120" y="16"/>
                    <a:pt x="120" y="16"/>
                    <a:pt x="120" y="16"/>
                  </a:cubicBezTo>
                  <a:cubicBezTo>
                    <a:pt x="117" y="16"/>
                    <a:pt x="113" y="17"/>
                    <a:pt x="108" y="18"/>
                  </a:cubicBezTo>
                  <a:cubicBezTo>
                    <a:pt x="103" y="19"/>
                    <a:pt x="99" y="20"/>
                    <a:pt x="95" y="22"/>
                  </a:cubicBezTo>
                  <a:cubicBezTo>
                    <a:pt x="92" y="16"/>
                    <a:pt x="88" y="12"/>
                    <a:pt x="84" y="8"/>
                  </a:cubicBezTo>
                  <a:cubicBezTo>
                    <a:pt x="80" y="4"/>
                    <a:pt x="76" y="1"/>
                    <a:pt x="70" y="1"/>
                  </a:cubicBezTo>
                  <a:cubicBezTo>
                    <a:pt x="67" y="0"/>
                    <a:pt x="62" y="0"/>
                    <a:pt x="58" y="1"/>
                  </a:cubicBezTo>
                  <a:cubicBezTo>
                    <a:pt x="53" y="1"/>
                    <a:pt x="48" y="3"/>
                    <a:pt x="44" y="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1741"/>
            <p:cNvSpPr>
              <a:spLocks/>
            </p:cNvSpPr>
            <p:nvPr/>
          </p:nvSpPr>
          <p:spPr bwMode="auto">
            <a:xfrm>
              <a:off x="6330917" y="3808433"/>
              <a:ext cx="168276" cy="228602"/>
            </a:xfrm>
            <a:custGeom>
              <a:avLst/>
              <a:gdLst>
                <a:gd name="T0" fmla="*/ 1 w 45"/>
                <a:gd name="T1" fmla="*/ 40 h 61"/>
                <a:gd name="T2" fmla="*/ 11 w 45"/>
                <a:gd name="T3" fmla="*/ 55 h 61"/>
                <a:gd name="T4" fmla="*/ 23 w 45"/>
                <a:gd name="T5" fmla="*/ 60 h 61"/>
                <a:gd name="T6" fmla="*/ 31 w 45"/>
                <a:gd name="T7" fmla="*/ 61 h 61"/>
                <a:gd name="T8" fmla="*/ 36 w 45"/>
                <a:gd name="T9" fmla="*/ 61 h 61"/>
                <a:gd name="T10" fmla="*/ 36 w 45"/>
                <a:gd name="T11" fmla="*/ 54 h 61"/>
                <a:gd name="T12" fmla="*/ 40 w 45"/>
                <a:gd name="T13" fmla="*/ 48 h 61"/>
                <a:gd name="T14" fmla="*/ 44 w 45"/>
                <a:gd name="T15" fmla="*/ 40 h 61"/>
                <a:gd name="T16" fmla="*/ 44 w 45"/>
                <a:gd name="T17" fmla="*/ 30 h 61"/>
                <a:gd name="T18" fmla="*/ 37 w 45"/>
                <a:gd name="T19" fmla="*/ 19 h 61"/>
                <a:gd name="T20" fmla="*/ 23 w 45"/>
                <a:gd name="T21" fmla="*/ 12 h 61"/>
                <a:gd name="T22" fmla="*/ 26 w 45"/>
                <a:gd name="T23" fmla="*/ 6 h 61"/>
                <a:gd name="T24" fmla="*/ 33 w 45"/>
                <a:gd name="T25" fmla="*/ 1 h 61"/>
                <a:gd name="T26" fmla="*/ 33 w 45"/>
                <a:gd name="T27" fmla="*/ 0 h 61"/>
                <a:gd name="T28" fmla="*/ 27 w 45"/>
                <a:gd name="T29" fmla="*/ 4 h 61"/>
                <a:gd name="T30" fmla="*/ 22 w 45"/>
                <a:gd name="T31" fmla="*/ 12 h 61"/>
                <a:gd name="T32" fmla="*/ 4 w 45"/>
                <a:gd name="T33" fmla="*/ 20 h 61"/>
                <a:gd name="T34" fmla="*/ 1 w 45"/>
                <a:gd name="T35" fmla="*/ 29 h 61"/>
                <a:gd name="T36" fmla="*/ 1 w 45"/>
                <a:gd name="T37"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61">
                  <a:moveTo>
                    <a:pt x="1" y="40"/>
                  </a:moveTo>
                  <a:cubicBezTo>
                    <a:pt x="2" y="47"/>
                    <a:pt x="6" y="52"/>
                    <a:pt x="11" y="55"/>
                  </a:cubicBezTo>
                  <a:cubicBezTo>
                    <a:pt x="15" y="58"/>
                    <a:pt x="19" y="60"/>
                    <a:pt x="23" y="60"/>
                  </a:cubicBezTo>
                  <a:cubicBezTo>
                    <a:pt x="25" y="60"/>
                    <a:pt x="28" y="61"/>
                    <a:pt x="31" y="61"/>
                  </a:cubicBezTo>
                  <a:cubicBezTo>
                    <a:pt x="34" y="61"/>
                    <a:pt x="36" y="61"/>
                    <a:pt x="36" y="61"/>
                  </a:cubicBezTo>
                  <a:cubicBezTo>
                    <a:pt x="35" y="59"/>
                    <a:pt x="35" y="57"/>
                    <a:pt x="36" y="54"/>
                  </a:cubicBezTo>
                  <a:cubicBezTo>
                    <a:pt x="37" y="52"/>
                    <a:pt x="39" y="50"/>
                    <a:pt x="40" y="48"/>
                  </a:cubicBezTo>
                  <a:cubicBezTo>
                    <a:pt x="42" y="45"/>
                    <a:pt x="43" y="43"/>
                    <a:pt x="44" y="40"/>
                  </a:cubicBezTo>
                  <a:cubicBezTo>
                    <a:pt x="45" y="37"/>
                    <a:pt x="45" y="33"/>
                    <a:pt x="44" y="30"/>
                  </a:cubicBezTo>
                  <a:cubicBezTo>
                    <a:pt x="43" y="26"/>
                    <a:pt x="40" y="22"/>
                    <a:pt x="37" y="19"/>
                  </a:cubicBezTo>
                  <a:cubicBezTo>
                    <a:pt x="33" y="15"/>
                    <a:pt x="28" y="13"/>
                    <a:pt x="23" y="12"/>
                  </a:cubicBezTo>
                  <a:cubicBezTo>
                    <a:pt x="24" y="10"/>
                    <a:pt x="25" y="8"/>
                    <a:pt x="26" y="6"/>
                  </a:cubicBezTo>
                  <a:cubicBezTo>
                    <a:pt x="28" y="4"/>
                    <a:pt x="31" y="2"/>
                    <a:pt x="33" y="1"/>
                  </a:cubicBezTo>
                  <a:cubicBezTo>
                    <a:pt x="33" y="0"/>
                    <a:pt x="33" y="0"/>
                    <a:pt x="33" y="0"/>
                  </a:cubicBezTo>
                  <a:cubicBezTo>
                    <a:pt x="31" y="0"/>
                    <a:pt x="29" y="2"/>
                    <a:pt x="27" y="4"/>
                  </a:cubicBezTo>
                  <a:cubicBezTo>
                    <a:pt x="25" y="7"/>
                    <a:pt x="23" y="9"/>
                    <a:pt x="22" y="12"/>
                  </a:cubicBezTo>
                  <a:cubicBezTo>
                    <a:pt x="15" y="11"/>
                    <a:pt x="8" y="13"/>
                    <a:pt x="4" y="20"/>
                  </a:cubicBezTo>
                  <a:cubicBezTo>
                    <a:pt x="3" y="22"/>
                    <a:pt x="2" y="26"/>
                    <a:pt x="1" y="29"/>
                  </a:cubicBezTo>
                  <a:cubicBezTo>
                    <a:pt x="0" y="33"/>
                    <a:pt x="0" y="37"/>
                    <a:pt x="1" y="4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1742"/>
            <p:cNvSpPr>
              <a:spLocks/>
            </p:cNvSpPr>
            <p:nvPr/>
          </p:nvSpPr>
          <p:spPr bwMode="auto">
            <a:xfrm>
              <a:off x="6507131" y="4130698"/>
              <a:ext cx="244476" cy="342902"/>
            </a:xfrm>
            <a:custGeom>
              <a:avLst/>
              <a:gdLst>
                <a:gd name="T0" fmla="*/ 65 w 65"/>
                <a:gd name="T1" fmla="*/ 35 h 91"/>
                <a:gd name="T2" fmla="*/ 54 w 65"/>
                <a:gd name="T3" fmla="*/ 16 h 91"/>
                <a:gd name="T4" fmla="*/ 38 w 65"/>
                <a:gd name="T5" fmla="*/ 7 h 91"/>
                <a:gd name="T6" fmla="*/ 29 w 65"/>
                <a:gd name="T7" fmla="*/ 2 h 91"/>
                <a:gd name="T8" fmla="*/ 22 w 65"/>
                <a:gd name="T9" fmla="*/ 0 h 91"/>
                <a:gd name="T10" fmla="*/ 21 w 65"/>
                <a:gd name="T11" fmla="*/ 5 h 91"/>
                <a:gd name="T12" fmla="*/ 18 w 65"/>
                <a:gd name="T13" fmla="*/ 11 h 91"/>
                <a:gd name="T14" fmla="*/ 10 w 65"/>
                <a:gd name="T15" fmla="*/ 22 h 91"/>
                <a:gd name="T16" fmla="*/ 2 w 65"/>
                <a:gd name="T17" fmla="*/ 37 h 91"/>
                <a:gd name="T18" fmla="*/ 1 w 65"/>
                <a:gd name="T19" fmla="*/ 52 h 91"/>
                <a:gd name="T20" fmla="*/ 12 w 65"/>
                <a:gd name="T21" fmla="*/ 66 h 91"/>
                <a:gd name="T22" fmla="*/ 31 w 65"/>
                <a:gd name="T23" fmla="*/ 75 h 91"/>
                <a:gd name="T24" fmla="*/ 25 w 65"/>
                <a:gd name="T25" fmla="*/ 84 h 91"/>
                <a:gd name="T26" fmla="*/ 11 w 65"/>
                <a:gd name="T27" fmla="*/ 90 h 91"/>
                <a:gd name="T28" fmla="*/ 11 w 65"/>
                <a:gd name="T29" fmla="*/ 91 h 91"/>
                <a:gd name="T30" fmla="*/ 16 w 65"/>
                <a:gd name="T31" fmla="*/ 90 h 91"/>
                <a:gd name="T32" fmla="*/ 23 w 65"/>
                <a:gd name="T33" fmla="*/ 87 h 91"/>
                <a:gd name="T34" fmla="*/ 32 w 65"/>
                <a:gd name="T35" fmla="*/ 75 h 91"/>
                <a:gd name="T36" fmla="*/ 47 w 65"/>
                <a:gd name="T37" fmla="*/ 73 h 91"/>
                <a:gd name="T38" fmla="*/ 59 w 65"/>
                <a:gd name="T39" fmla="*/ 61 h 91"/>
                <a:gd name="T40" fmla="*/ 64 w 65"/>
                <a:gd name="T41" fmla="*/ 48 h 91"/>
                <a:gd name="T42" fmla="*/ 65 w 65"/>
                <a:gd name="T43" fmla="*/ 3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91">
                  <a:moveTo>
                    <a:pt x="65" y="35"/>
                  </a:moveTo>
                  <a:cubicBezTo>
                    <a:pt x="64" y="26"/>
                    <a:pt x="59" y="21"/>
                    <a:pt x="54" y="16"/>
                  </a:cubicBezTo>
                  <a:cubicBezTo>
                    <a:pt x="49" y="12"/>
                    <a:pt x="44" y="9"/>
                    <a:pt x="38" y="7"/>
                  </a:cubicBezTo>
                  <a:cubicBezTo>
                    <a:pt x="36" y="6"/>
                    <a:pt x="32" y="4"/>
                    <a:pt x="29" y="2"/>
                  </a:cubicBezTo>
                  <a:cubicBezTo>
                    <a:pt x="25" y="0"/>
                    <a:pt x="22" y="0"/>
                    <a:pt x="22" y="0"/>
                  </a:cubicBezTo>
                  <a:cubicBezTo>
                    <a:pt x="22" y="1"/>
                    <a:pt x="22" y="3"/>
                    <a:pt x="21" y="5"/>
                  </a:cubicBezTo>
                  <a:cubicBezTo>
                    <a:pt x="20" y="7"/>
                    <a:pt x="19" y="9"/>
                    <a:pt x="18" y="11"/>
                  </a:cubicBezTo>
                  <a:cubicBezTo>
                    <a:pt x="16" y="15"/>
                    <a:pt x="12" y="18"/>
                    <a:pt x="10" y="22"/>
                  </a:cubicBezTo>
                  <a:cubicBezTo>
                    <a:pt x="7" y="26"/>
                    <a:pt x="4" y="32"/>
                    <a:pt x="2" y="37"/>
                  </a:cubicBezTo>
                  <a:cubicBezTo>
                    <a:pt x="1" y="42"/>
                    <a:pt x="0" y="48"/>
                    <a:pt x="1" y="52"/>
                  </a:cubicBezTo>
                  <a:cubicBezTo>
                    <a:pt x="3" y="58"/>
                    <a:pt x="7" y="62"/>
                    <a:pt x="12" y="66"/>
                  </a:cubicBezTo>
                  <a:cubicBezTo>
                    <a:pt x="18" y="70"/>
                    <a:pt x="24" y="74"/>
                    <a:pt x="31" y="75"/>
                  </a:cubicBezTo>
                  <a:cubicBezTo>
                    <a:pt x="30" y="78"/>
                    <a:pt x="28" y="82"/>
                    <a:pt x="25" y="84"/>
                  </a:cubicBezTo>
                  <a:cubicBezTo>
                    <a:pt x="21" y="88"/>
                    <a:pt x="16" y="90"/>
                    <a:pt x="11" y="90"/>
                  </a:cubicBezTo>
                  <a:cubicBezTo>
                    <a:pt x="11" y="90"/>
                    <a:pt x="11" y="91"/>
                    <a:pt x="11" y="91"/>
                  </a:cubicBezTo>
                  <a:cubicBezTo>
                    <a:pt x="13" y="91"/>
                    <a:pt x="14" y="91"/>
                    <a:pt x="16" y="90"/>
                  </a:cubicBezTo>
                  <a:cubicBezTo>
                    <a:pt x="19" y="90"/>
                    <a:pt x="21" y="88"/>
                    <a:pt x="23" y="87"/>
                  </a:cubicBezTo>
                  <a:cubicBezTo>
                    <a:pt x="28" y="83"/>
                    <a:pt x="31" y="79"/>
                    <a:pt x="32" y="75"/>
                  </a:cubicBezTo>
                  <a:cubicBezTo>
                    <a:pt x="37" y="76"/>
                    <a:pt x="42" y="75"/>
                    <a:pt x="47" y="73"/>
                  </a:cubicBezTo>
                  <a:cubicBezTo>
                    <a:pt x="52" y="70"/>
                    <a:pt x="61" y="59"/>
                    <a:pt x="59" y="61"/>
                  </a:cubicBezTo>
                  <a:cubicBezTo>
                    <a:pt x="61" y="57"/>
                    <a:pt x="63" y="53"/>
                    <a:pt x="64" y="48"/>
                  </a:cubicBezTo>
                  <a:cubicBezTo>
                    <a:pt x="65" y="43"/>
                    <a:pt x="65" y="39"/>
                    <a:pt x="65" y="3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1743"/>
            <p:cNvSpPr>
              <a:spLocks/>
            </p:cNvSpPr>
            <p:nvPr/>
          </p:nvSpPr>
          <p:spPr bwMode="auto">
            <a:xfrm>
              <a:off x="6322980" y="3932259"/>
              <a:ext cx="214314" cy="319090"/>
            </a:xfrm>
            <a:custGeom>
              <a:avLst/>
              <a:gdLst>
                <a:gd name="T0" fmla="*/ 56 w 57"/>
                <a:gd name="T1" fmla="*/ 41 h 85"/>
                <a:gd name="T2" fmla="*/ 50 w 57"/>
                <a:gd name="T3" fmla="*/ 24 h 85"/>
                <a:gd name="T4" fmla="*/ 39 w 57"/>
                <a:gd name="T5" fmla="*/ 12 h 85"/>
                <a:gd name="T6" fmla="*/ 32 w 57"/>
                <a:gd name="T7" fmla="*/ 5 h 85"/>
                <a:gd name="T8" fmla="*/ 28 w 57"/>
                <a:gd name="T9" fmla="*/ 0 h 85"/>
                <a:gd name="T10" fmla="*/ 13 w 57"/>
                <a:gd name="T11" fmla="*/ 18 h 85"/>
                <a:gd name="T12" fmla="*/ 1 w 57"/>
                <a:gd name="T13" fmla="*/ 48 h 85"/>
                <a:gd name="T14" fmla="*/ 11 w 57"/>
                <a:gd name="T15" fmla="*/ 63 h 85"/>
                <a:gd name="T16" fmla="*/ 29 w 57"/>
                <a:gd name="T17" fmla="*/ 69 h 85"/>
                <a:gd name="T18" fmla="*/ 27 w 57"/>
                <a:gd name="T19" fmla="*/ 77 h 85"/>
                <a:gd name="T20" fmla="*/ 24 w 57"/>
                <a:gd name="T21" fmla="*/ 81 h 85"/>
                <a:gd name="T22" fmla="*/ 21 w 57"/>
                <a:gd name="T23" fmla="*/ 85 h 85"/>
                <a:gd name="T24" fmla="*/ 22 w 57"/>
                <a:gd name="T25" fmla="*/ 85 h 85"/>
                <a:gd name="T26" fmla="*/ 24 w 57"/>
                <a:gd name="T27" fmla="*/ 82 h 85"/>
                <a:gd name="T28" fmla="*/ 26 w 57"/>
                <a:gd name="T29" fmla="*/ 79 h 85"/>
                <a:gd name="T30" fmla="*/ 30 w 57"/>
                <a:gd name="T31" fmla="*/ 70 h 85"/>
                <a:gd name="T32" fmla="*/ 51 w 57"/>
                <a:gd name="T33" fmla="*/ 61 h 85"/>
                <a:gd name="T34" fmla="*/ 56 w 57"/>
                <a:gd name="T35" fmla="*/ 4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85">
                  <a:moveTo>
                    <a:pt x="56" y="41"/>
                  </a:moveTo>
                  <a:cubicBezTo>
                    <a:pt x="57" y="35"/>
                    <a:pt x="53" y="29"/>
                    <a:pt x="50" y="24"/>
                  </a:cubicBezTo>
                  <a:cubicBezTo>
                    <a:pt x="47" y="19"/>
                    <a:pt x="43" y="15"/>
                    <a:pt x="39" y="12"/>
                  </a:cubicBezTo>
                  <a:cubicBezTo>
                    <a:pt x="38" y="11"/>
                    <a:pt x="35" y="7"/>
                    <a:pt x="32" y="5"/>
                  </a:cubicBezTo>
                  <a:cubicBezTo>
                    <a:pt x="28" y="0"/>
                    <a:pt x="28" y="0"/>
                    <a:pt x="28" y="0"/>
                  </a:cubicBezTo>
                  <a:cubicBezTo>
                    <a:pt x="27" y="7"/>
                    <a:pt x="18" y="12"/>
                    <a:pt x="13" y="18"/>
                  </a:cubicBezTo>
                  <a:cubicBezTo>
                    <a:pt x="6" y="25"/>
                    <a:pt x="0" y="37"/>
                    <a:pt x="1" y="48"/>
                  </a:cubicBezTo>
                  <a:cubicBezTo>
                    <a:pt x="2" y="54"/>
                    <a:pt x="6" y="60"/>
                    <a:pt x="11" y="63"/>
                  </a:cubicBezTo>
                  <a:cubicBezTo>
                    <a:pt x="16" y="67"/>
                    <a:pt x="23" y="69"/>
                    <a:pt x="29" y="69"/>
                  </a:cubicBezTo>
                  <a:cubicBezTo>
                    <a:pt x="28" y="72"/>
                    <a:pt x="28" y="74"/>
                    <a:pt x="27" y="77"/>
                  </a:cubicBezTo>
                  <a:cubicBezTo>
                    <a:pt x="26" y="78"/>
                    <a:pt x="25" y="80"/>
                    <a:pt x="24" y="81"/>
                  </a:cubicBezTo>
                  <a:cubicBezTo>
                    <a:pt x="23" y="82"/>
                    <a:pt x="22" y="83"/>
                    <a:pt x="21" y="85"/>
                  </a:cubicBezTo>
                  <a:cubicBezTo>
                    <a:pt x="21" y="85"/>
                    <a:pt x="22" y="85"/>
                    <a:pt x="22" y="85"/>
                  </a:cubicBezTo>
                  <a:cubicBezTo>
                    <a:pt x="22" y="85"/>
                    <a:pt x="23" y="84"/>
                    <a:pt x="24" y="82"/>
                  </a:cubicBezTo>
                  <a:cubicBezTo>
                    <a:pt x="25" y="81"/>
                    <a:pt x="25" y="80"/>
                    <a:pt x="26" y="79"/>
                  </a:cubicBezTo>
                  <a:cubicBezTo>
                    <a:pt x="28" y="76"/>
                    <a:pt x="30" y="72"/>
                    <a:pt x="30" y="70"/>
                  </a:cubicBezTo>
                  <a:cubicBezTo>
                    <a:pt x="38" y="70"/>
                    <a:pt x="46" y="67"/>
                    <a:pt x="51" y="61"/>
                  </a:cubicBezTo>
                  <a:cubicBezTo>
                    <a:pt x="54" y="56"/>
                    <a:pt x="56" y="48"/>
                    <a:pt x="56" y="4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1744"/>
            <p:cNvSpPr>
              <a:spLocks/>
            </p:cNvSpPr>
            <p:nvPr/>
          </p:nvSpPr>
          <p:spPr bwMode="auto">
            <a:xfrm>
              <a:off x="6349967" y="3995760"/>
              <a:ext cx="303214" cy="481016"/>
            </a:xfrm>
            <a:custGeom>
              <a:avLst/>
              <a:gdLst>
                <a:gd name="T0" fmla="*/ 80 w 81"/>
                <a:gd name="T1" fmla="*/ 69 h 128"/>
                <a:gd name="T2" fmla="*/ 74 w 81"/>
                <a:gd name="T3" fmla="*/ 46 h 128"/>
                <a:gd name="T4" fmla="*/ 64 w 81"/>
                <a:gd name="T5" fmla="*/ 25 h 128"/>
                <a:gd name="T6" fmla="*/ 61 w 81"/>
                <a:gd name="T7" fmla="*/ 11 h 128"/>
                <a:gd name="T8" fmla="*/ 62 w 81"/>
                <a:gd name="T9" fmla="*/ 0 h 128"/>
                <a:gd name="T10" fmla="*/ 43 w 81"/>
                <a:gd name="T11" fmla="*/ 12 h 128"/>
                <a:gd name="T12" fmla="*/ 24 w 81"/>
                <a:gd name="T13" fmla="*/ 23 h 128"/>
                <a:gd name="T14" fmla="*/ 6 w 81"/>
                <a:gd name="T15" fmla="*/ 46 h 128"/>
                <a:gd name="T16" fmla="*/ 1 w 81"/>
                <a:gd name="T17" fmla="*/ 59 h 128"/>
                <a:gd name="T18" fmla="*/ 0 w 81"/>
                <a:gd name="T19" fmla="*/ 66 h 128"/>
                <a:gd name="T20" fmla="*/ 0 w 81"/>
                <a:gd name="T21" fmla="*/ 68 h 128"/>
                <a:gd name="T22" fmla="*/ 0 w 81"/>
                <a:gd name="T23" fmla="*/ 68 h 128"/>
                <a:gd name="T24" fmla="*/ 0 w 81"/>
                <a:gd name="T25" fmla="*/ 69 h 128"/>
                <a:gd name="T26" fmla="*/ 0 w 81"/>
                <a:gd name="T27" fmla="*/ 74 h 128"/>
                <a:gd name="T28" fmla="*/ 5 w 81"/>
                <a:gd name="T29" fmla="*/ 87 h 128"/>
                <a:gd name="T30" fmla="*/ 15 w 81"/>
                <a:gd name="T31" fmla="*/ 95 h 128"/>
                <a:gd name="T32" fmla="*/ 41 w 81"/>
                <a:gd name="T33" fmla="*/ 103 h 128"/>
                <a:gd name="T34" fmla="*/ 36 w 81"/>
                <a:gd name="T35" fmla="*/ 115 h 128"/>
                <a:gd name="T36" fmla="*/ 30 w 81"/>
                <a:gd name="T37" fmla="*/ 122 h 128"/>
                <a:gd name="T38" fmla="*/ 22 w 81"/>
                <a:gd name="T39" fmla="*/ 125 h 128"/>
                <a:gd name="T40" fmla="*/ 23 w 81"/>
                <a:gd name="T41" fmla="*/ 128 h 128"/>
                <a:gd name="T42" fmla="*/ 35 w 81"/>
                <a:gd name="T43" fmla="*/ 119 h 128"/>
                <a:gd name="T44" fmla="*/ 42 w 81"/>
                <a:gd name="T45" fmla="*/ 103 h 128"/>
                <a:gd name="T46" fmla="*/ 59 w 81"/>
                <a:gd name="T47" fmla="*/ 99 h 128"/>
                <a:gd name="T48" fmla="*/ 66 w 81"/>
                <a:gd name="T49" fmla="*/ 95 h 128"/>
                <a:gd name="T50" fmla="*/ 69 w 81"/>
                <a:gd name="T51" fmla="*/ 93 h 128"/>
                <a:gd name="T52" fmla="*/ 70 w 81"/>
                <a:gd name="T53" fmla="*/ 92 h 128"/>
                <a:gd name="T54" fmla="*/ 71 w 81"/>
                <a:gd name="T55" fmla="*/ 92 h 128"/>
                <a:gd name="T56" fmla="*/ 71 w 81"/>
                <a:gd name="T57" fmla="*/ 92 h 128"/>
                <a:gd name="T58" fmla="*/ 71 w 81"/>
                <a:gd name="T59" fmla="*/ 91 h 128"/>
                <a:gd name="T60" fmla="*/ 80 w 81"/>
                <a:gd name="T61" fmla="*/ 6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1" h="128">
                  <a:moveTo>
                    <a:pt x="80" y="69"/>
                  </a:moveTo>
                  <a:cubicBezTo>
                    <a:pt x="81" y="61"/>
                    <a:pt x="77" y="54"/>
                    <a:pt x="74" y="46"/>
                  </a:cubicBezTo>
                  <a:cubicBezTo>
                    <a:pt x="71" y="39"/>
                    <a:pt x="68" y="32"/>
                    <a:pt x="64" y="25"/>
                  </a:cubicBezTo>
                  <a:cubicBezTo>
                    <a:pt x="63" y="22"/>
                    <a:pt x="62" y="17"/>
                    <a:pt x="61" y="11"/>
                  </a:cubicBezTo>
                  <a:cubicBezTo>
                    <a:pt x="61" y="5"/>
                    <a:pt x="62" y="0"/>
                    <a:pt x="62" y="0"/>
                  </a:cubicBezTo>
                  <a:cubicBezTo>
                    <a:pt x="55" y="5"/>
                    <a:pt x="49" y="9"/>
                    <a:pt x="43" y="12"/>
                  </a:cubicBezTo>
                  <a:cubicBezTo>
                    <a:pt x="36" y="16"/>
                    <a:pt x="29" y="19"/>
                    <a:pt x="24" y="23"/>
                  </a:cubicBezTo>
                  <a:cubicBezTo>
                    <a:pt x="17" y="29"/>
                    <a:pt x="10" y="37"/>
                    <a:pt x="6" y="46"/>
                  </a:cubicBezTo>
                  <a:cubicBezTo>
                    <a:pt x="4" y="50"/>
                    <a:pt x="2" y="54"/>
                    <a:pt x="1" y="59"/>
                  </a:cubicBezTo>
                  <a:cubicBezTo>
                    <a:pt x="1" y="61"/>
                    <a:pt x="0" y="64"/>
                    <a:pt x="0" y="66"/>
                  </a:cubicBezTo>
                  <a:cubicBezTo>
                    <a:pt x="0" y="68"/>
                    <a:pt x="0" y="68"/>
                    <a:pt x="0" y="68"/>
                  </a:cubicBezTo>
                  <a:cubicBezTo>
                    <a:pt x="0" y="68"/>
                    <a:pt x="0" y="68"/>
                    <a:pt x="0" y="68"/>
                  </a:cubicBezTo>
                  <a:cubicBezTo>
                    <a:pt x="0" y="69"/>
                    <a:pt x="0" y="69"/>
                    <a:pt x="0" y="69"/>
                  </a:cubicBezTo>
                  <a:cubicBezTo>
                    <a:pt x="0" y="71"/>
                    <a:pt x="0" y="72"/>
                    <a:pt x="0" y="74"/>
                  </a:cubicBezTo>
                  <a:cubicBezTo>
                    <a:pt x="0" y="79"/>
                    <a:pt x="2" y="83"/>
                    <a:pt x="5" y="87"/>
                  </a:cubicBezTo>
                  <a:cubicBezTo>
                    <a:pt x="8" y="90"/>
                    <a:pt x="11" y="93"/>
                    <a:pt x="15" y="95"/>
                  </a:cubicBezTo>
                  <a:cubicBezTo>
                    <a:pt x="23" y="100"/>
                    <a:pt x="32" y="103"/>
                    <a:pt x="41" y="103"/>
                  </a:cubicBezTo>
                  <a:cubicBezTo>
                    <a:pt x="40" y="107"/>
                    <a:pt x="39" y="112"/>
                    <a:pt x="36" y="115"/>
                  </a:cubicBezTo>
                  <a:cubicBezTo>
                    <a:pt x="35" y="118"/>
                    <a:pt x="32" y="120"/>
                    <a:pt x="30" y="122"/>
                  </a:cubicBezTo>
                  <a:cubicBezTo>
                    <a:pt x="27" y="124"/>
                    <a:pt x="25" y="125"/>
                    <a:pt x="22" y="125"/>
                  </a:cubicBezTo>
                  <a:cubicBezTo>
                    <a:pt x="22" y="126"/>
                    <a:pt x="22" y="127"/>
                    <a:pt x="23" y="128"/>
                  </a:cubicBezTo>
                  <a:cubicBezTo>
                    <a:pt x="25" y="127"/>
                    <a:pt x="31" y="124"/>
                    <a:pt x="35" y="119"/>
                  </a:cubicBezTo>
                  <a:cubicBezTo>
                    <a:pt x="39" y="114"/>
                    <a:pt x="42" y="108"/>
                    <a:pt x="42" y="103"/>
                  </a:cubicBezTo>
                  <a:cubicBezTo>
                    <a:pt x="48" y="103"/>
                    <a:pt x="54" y="102"/>
                    <a:pt x="59" y="99"/>
                  </a:cubicBezTo>
                  <a:cubicBezTo>
                    <a:pt x="62" y="98"/>
                    <a:pt x="64" y="97"/>
                    <a:pt x="66" y="95"/>
                  </a:cubicBezTo>
                  <a:cubicBezTo>
                    <a:pt x="67" y="95"/>
                    <a:pt x="68" y="94"/>
                    <a:pt x="69" y="93"/>
                  </a:cubicBezTo>
                  <a:cubicBezTo>
                    <a:pt x="70" y="92"/>
                    <a:pt x="70" y="92"/>
                    <a:pt x="70" y="92"/>
                  </a:cubicBezTo>
                  <a:cubicBezTo>
                    <a:pt x="71" y="92"/>
                    <a:pt x="71" y="92"/>
                    <a:pt x="71" y="92"/>
                  </a:cubicBezTo>
                  <a:cubicBezTo>
                    <a:pt x="71" y="92"/>
                    <a:pt x="71" y="92"/>
                    <a:pt x="71" y="92"/>
                  </a:cubicBezTo>
                  <a:cubicBezTo>
                    <a:pt x="71" y="91"/>
                    <a:pt x="71" y="91"/>
                    <a:pt x="71" y="91"/>
                  </a:cubicBezTo>
                  <a:cubicBezTo>
                    <a:pt x="76" y="85"/>
                    <a:pt x="79" y="76"/>
                    <a:pt x="80" y="69"/>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1745"/>
            <p:cNvSpPr>
              <a:spLocks/>
            </p:cNvSpPr>
            <p:nvPr/>
          </p:nvSpPr>
          <p:spPr bwMode="auto">
            <a:xfrm>
              <a:off x="7642200" y="3887809"/>
              <a:ext cx="165101" cy="212726"/>
            </a:xfrm>
            <a:custGeom>
              <a:avLst/>
              <a:gdLst>
                <a:gd name="T0" fmla="*/ 2 w 44"/>
                <a:gd name="T1" fmla="*/ 38 h 57"/>
                <a:gd name="T2" fmla="*/ 10 w 44"/>
                <a:gd name="T3" fmla="*/ 49 h 57"/>
                <a:gd name="T4" fmla="*/ 21 w 44"/>
                <a:gd name="T5" fmla="*/ 54 h 57"/>
                <a:gd name="T6" fmla="*/ 39 w 44"/>
                <a:gd name="T7" fmla="*/ 57 h 57"/>
                <a:gd name="T8" fmla="*/ 44 w 44"/>
                <a:gd name="T9" fmla="*/ 57 h 57"/>
                <a:gd name="T10" fmla="*/ 41 w 44"/>
                <a:gd name="T11" fmla="*/ 50 h 57"/>
                <a:gd name="T12" fmla="*/ 42 w 44"/>
                <a:gd name="T13" fmla="*/ 41 h 57"/>
                <a:gd name="T14" fmla="*/ 42 w 44"/>
                <a:gd name="T15" fmla="*/ 31 h 57"/>
                <a:gd name="T16" fmla="*/ 39 w 44"/>
                <a:gd name="T17" fmla="*/ 21 h 57"/>
                <a:gd name="T18" fmla="*/ 29 w 44"/>
                <a:gd name="T19" fmla="*/ 12 h 57"/>
                <a:gd name="T20" fmla="*/ 15 w 44"/>
                <a:gd name="T21" fmla="*/ 11 h 57"/>
                <a:gd name="T22" fmla="*/ 16 w 44"/>
                <a:gd name="T23" fmla="*/ 1 h 57"/>
                <a:gd name="T24" fmla="*/ 14 w 44"/>
                <a:gd name="T25" fmla="*/ 0 h 57"/>
                <a:gd name="T26" fmla="*/ 14 w 44"/>
                <a:gd name="T27" fmla="*/ 11 h 57"/>
                <a:gd name="T28" fmla="*/ 10 w 44"/>
                <a:gd name="T29" fmla="*/ 12 h 57"/>
                <a:gd name="T30" fmla="*/ 1 w 44"/>
                <a:gd name="T31" fmla="*/ 22 h 57"/>
                <a:gd name="T32" fmla="*/ 2 w 44"/>
                <a:gd name="T33"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57">
                  <a:moveTo>
                    <a:pt x="2" y="38"/>
                  </a:moveTo>
                  <a:cubicBezTo>
                    <a:pt x="4" y="43"/>
                    <a:pt x="7" y="46"/>
                    <a:pt x="10" y="49"/>
                  </a:cubicBezTo>
                  <a:cubicBezTo>
                    <a:pt x="13" y="52"/>
                    <a:pt x="17" y="53"/>
                    <a:pt x="21" y="54"/>
                  </a:cubicBezTo>
                  <a:cubicBezTo>
                    <a:pt x="26" y="55"/>
                    <a:pt x="34" y="55"/>
                    <a:pt x="39" y="57"/>
                  </a:cubicBezTo>
                  <a:cubicBezTo>
                    <a:pt x="41" y="57"/>
                    <a:pt x="43" y="57"/>
                    <a:pt x="44" y="57"/>
                  </a:cubicBezTo>
                  <a:cubicBezTo>
                    <a:pt x="42" y="56"/>
                    <a:pt x="41" y="53"/>
                    <a:pt x="41" y="50"/>
                  </a:cubicBezTo>
                  <a:cubicBezTo>
                    <a:pt x="41" y="47"/>
                    <a:pt x="41" y="43"/>
                    <a:pt x="42" y="41"/>
                  </a:cubicBezTo>
                  <a:cubicBezTo>
                    <a:pt x="42" y="37"/>
                    <a:pt x="43" y="34"/>
                    <a:pt x="42" y="31"/>
                  </a:cubicBezTo>
                  <a:cubicBezTo>
                    <a:pt x="42" y="27"/>
                    <a:pt x="41" y="24"/>
                    <a:pt x="39" y="21"/>
                  </a:cubicBezTo>
                  <a:cubicBezTo>
                    <a:pt x="36" y="17"/>
                    <a:pt x="33" y="14"/>
                    <a:pt x="29" y="12"/>
                  </a:cubicBezTo>
                  <a:cubicBezTo>
                    <a:pt x="24" y="10"/>
                    <a:pt x="20" y="10"/>
                    <a:pt x="15" y="11"/>
                  </a:cubicBezTo>
                  <a:cubicBezTo>
                    <a:pt x="14" y="7"/>
                    <a:pt x="15" y="4"/>
                    <a:pt x="16" y="1"/>
                  </a:cubicBezTo>
                  <a:cubicBezTo>
                    <a:pt x="14" y="0"/>
                    <a:pt x="14" y="0"/>
                    <a:pt x="14" y="0"/>
                  </a:cubicBezTo>
                  <a:cubicBezTo>
                    <a:pt x="14" y="2"/>
                    <a:pt x="13" y="7"/>
                    <a:pt x="14" y="11"/>
                  </a:cubicBezTo>
                  <a:cubicBezTo>
                    <a:pt x="13" y="11"/>
                    <a:pt x="12" y="12"/>
                    <a:pt x="10" y="12"/>
                  </a:cubicBezTo>
                  <a:cubicBezTo>
                    <a:pt x="6" y="14"/>
                    <a:pt x="3" y="18"/>
                    <a:pt x="1" y="22"/>
                  </a:cubicBezTo>
                  <a:cubicBezTo>
                    <a:pt x="0" y="27"/>
                    <a:pt x="0" y="33"/>
                    <a:pt x="2" y="3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1746"/>
            <p:cNvSpPr>
              <a:spLocks/>
            </p:cNvSpPr>
            <p:nvPr/>
          </p:nvSpPr>
          <p:spPr bwMode="auto">
            <a:xfrm>
              <a:off x="7837464" y="3871934"/>
              <a:ext cx="254002" cy="176214"/>
            </a:xfrm>
            <a:custGeom>
              <a:avLst/>
              <a:gdLst>
                <a:gd name="T0" fmla="*/ 37 w 68"/>
                <a:gd name="T1" fmla="*/ 2 h 47"/>
                <a:gd name="T2" fmla="*/ 37 w 68"/>
                <a:gd name="T3" fmla="*/ 2 h 47"/>
                <a:gd name="T4" fmla="*/ 36 w 68"/>
                <a:gd name="T5" fmla="*/ 3 h 47"/>
                <a:gd name="T6" fmla="*/ 35 w 68"/>
                <a:gd name="T7" fmla="*/ 7 h 47"/>
                <a:gd name="T8" fmla="*/ 33 w 68"/>
                <a:gd name="T9" fmla="*/ 10 h 47"/>
                <a:gd name="T10" fmla="*/ 33 w 68"/>
                <a:gd name="T11" fmla="*/ 10 h 47"/>
                <a:gd name="T12" fmla="*/ 37 w 68"/>
                <a:gd name="T13" fmla="*/ 4 h 47"/>
                <a:gd name="T14" fmla="*/ 37 w 68"/>
                <a:gd name="T15" fmla="*/ 4 h 47"/>
                <a:gd name="T16" fmla="*/ 36 w 68"/>
                <a:gd name="T17" fmla="*/ 4 h 47"/>
                <a:gd name="T18" fmla="*/ 34 w 68"/>
                <a:gd name="T19" fmla="*/ 4 h 47"/>
                <a:gd name="T20" fmla="*/ 31 w 68"/>
                <a:gd name="T21" fmla="*/ 5 h 47"/>
                <a:gd name="T22" fmla="*/ 24 w 68"/>
                <a:gd name="T23" fmla="*/ 8 h 47"/>
                <a:gd name="T24" fmla="*/ 9 w 68"/>
                <a:gd name="T25" fmla="*/ 7 h 47"/>
                <a:gd name="T26" fmla="*/ 0 w 68"/>
                <a:gd name="T27" fmla="*/ 2 h 47"/>
                <a:gd name="T28" fmla="*/ 1 w 68"/>
                <a:gd name="T29" fmla="*/ 9 h 47"/>
                <a:gd name="T30" fmla="*/ 4 w 68"/>
                <a:gd name="T31" fmla="*/ 22 h 47"/>
                <a:gd name="T32" fmla="*/ 10 w 68"/>
                <a:gd name="T33" fmla="*/ 34 h 47"/>
                <a:gd name="T34" fmla="*/ 15 w 68"/>
                <a:gd name="T35" fmla="*/ 39 h 47"/>
                <a:gd name="T36" fmla="*/ 15 w 68"/>
                <a:gd name="T37" fmla="*/ 39 h 47"/>
                <a:gd name="T38" fmla="*/ 15 w 68"/>
                <a:gd name="T39" fmla="*/ 39 h 47"/>
                <a:gd name="T40" fmla="*/ 15 w 68"/>
                <a:gd name="T41" fmla="*/ 39 h 47"/>
                <a:gd name="T42" fmla="*/ 16 w 68"/>
                <a:gd name="T43" fmla="*/ 40 h 47"/>
                <a:gd name="T44" fmla="*/ 26 w 68"/>
                <a:gd name="T45" fmla="*/ 45 h 47"/>
                <a:gd name="T46" fmla="*/ 45 w 68"/>
                <a:gd name="T47" fmla="*/ 46 h 47"/>
                <a:gd name="T48" fmla="*/ 60 w 68"/>
                <a:gd name="T49" fmla="*/ 19 h 47"/>
                <a:gd name="T50" fmla="*/ 66 w 68"/>
                <a:gd name="T51" fmla="*/ 20 h 47"/>
                <a:gd name="T52" fmla="*/ 68 w 68"/>
                <a:gd name="T53" fmla="*/ 22 h 47"/>
                <a:gd name="T54" fmla="*/ 66 w 68"/>
                <a:gd name="T55" fmla="*/ 23 h 47"/>
                <a:gd name="T56" fmla="*/ 65 w 68"/>
                <a:gd name="T57" fmla="*/ 24 h 47"/>
                <a:gd name="T58" fmla="*/ 66 w 68"/>
                <a:gd name="T59" fmla="*/ 22 h 47"/>
                <a:gd name="T60" fmla="*/ 67 w 68"/>
                <a:gd name="T61" fmla="*/ 21 h 47"/>
                <a:gd name="T62" fmla="*/ 68 w 68"/>
                <a:gd name="T63" fmla="*/ 20 h 47"/>
                <a:gd name="T64" fmla="*/ 63 w 68"/>
                <a:gd name="T65" fmla="*/ 18 h 47"/>
                <a:gd name="T66" fmla="*/ 58 w 68"/>
                <a:gd name="T67"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47">
                  <a:moveTo>
                    <a:pt x="39" y="1"/>
                  </a:moveTo>
                  <a:cubicBezTo>
                    <a:pt x="38" y="1"/>
                    <a:pt x="38" y="2"/>
                    <a:pt x="37" y="2"/>
                  </a:cubicBezTo>
                  <a:cubicBezTo>
                    <a:pt x="37" y="2"/>
                    <a:pt x="37" y="2"/>
                    <a:pt x="37" y="2"/>
                  </a:cubicBezTo>
                  <a:cubicBezTo>
                    <a:pt x="37" y="2"/>
                    <a:pt x="37" y="2"/>
                    <a:pt x="37" y="2"/>
                  </a:cubicBezTo>
                  <a:cubicBezTo>
                    <a:pt x="37" y="2"/>
                    <a:pt x="37" y="2"/>
                    <a:pt x="37" y="2"/>
                  </a:cubicBezTo>
                  <a:cubicBezTo>
                    <a:pt x="36" y="3"/>
                    <a:pt x="36" y="3"/>
                    <a:pt x="36" y="3"/>
                  </a:cubicBezTo>
                  <a:cubicBezTo>
                    <a:pt x="36" y="4"/>
                    <a:pt x="36" y="5"/>
                    <a:pt x="35" y="5"/>
                  </a:cubicBezTo>
                  <a:cubicBezTo>
                    <a:pt x="35" y="6"/>
                    <a:pt x="35" y="7"/>
                    <a:pt x="35" y="7"/>
                  </a:cubicBezTo>
                  <a:cubicBezTo>
                    <a:pt x="34" y="8"/>
                    <a:pt x="34" y="8"/>
                    <a:pt x="34" y="9"/>
                  </a:cubicBezTo>
                  <a:cubicBezTo>
                    <a:pt x="33" y="10"/>
                    <a:pt x="33" y="10"/>
                    <a:pt x="33" y="10"/>
                  </a:cubicBezTo>
                  <a:cubicBezTo>
                    <a:pt x="33" y="10"/>
                    <a:pt x="33" y="10"/>
                    <a:pt x="33" y="10"/>
                  </a:cubicBezTo>
                  <a:cubicBezTo>
                    <a:pt x="33" y="10"/>
                    <a:pt x="33" y="10"/>
                    <a:pt x="33" y="10"/>
                  </a:cubicBezTo>
                  <a:cubicBezTo>
                    <a:pt x="33" y="10"/>
                    <a:pt x="33" y="10"/>
                    <a:pt x="33" y="10"/>
                  </a:cubicBezTo>
                  <a:cubicBezTo>
                    <a:pt x="29" y="16"/>
                    <a:pt x="38" y="3"/>
                    <a:pt x="37" y="4"/>
                  </a:cubicBezTo>
                  <a:cubicBezTo>
                    <a:pt x="37" y="4"/>
                    <a:pt x="37" y="4"/>
                    <a:pt x="37" y="4"/>
                  </a:cubicBezTo>
                  <a:cubicBezTo>
                    <a:pt x="37" y="4"/>
                    <a:pt x="37" y="4"/>
                    <a:pt x="37" y="4"/>
                  </a:cubicBezTo>
                  <a:cubicBezTo>
                    <a:pt x="37" y="4"/>
                    <a:pt x="37" y="4"/>
                    <a:pt x="37" y="4"/>
                  </a:cubicBezTo>
                  <a:cubicBezTo>
                    <a:pt x="36" y="4"/>
                    <a:pt x="36" y="4"/>
                    <a:pt x="36" y="4"/>
                  </a:cubicBezTo>
                  <a:cubicBezTo>
                    <a:pt x="35" y="4"/>
                    <a:pt x="35" y="4"/>
                    <a:pt x="35" y="4"/>
                  </a:cubicBezTo>
                  <a:cubicBezTo>
                    <a:pt x="34" y="4"/>
                    <a:pt x="34" y="4"/>
                    <a:pt x="34" y="4"/>
                  </a:cubicBezTo>
                  <a:cubicBezTo>
                    <a:pt x="33" y="4"/>
                    <a:pt x="33" y="5"/>
                    <a:pt x="32" y="5"/>
                  </a:cubicBezTo>
                  <a:cubicBezTo>
                    <a:pt x="31" y="5"/>
                    <a:pt x="31" y="5"/>
                    <a:pt x="31" y="5"/>
                  </a:cubicBezTo>
                  <a:cubicBezTo>
                    <a:pt x="31" y="6"/>
                    <a:pt x="30" y="6"/>
                    <a:pt x="29" y="6"/>
                  </a:cubicBezTo>
                  <a:cubicBezTo>
                    <a:pt x="28" y="7"/>
                    <a:pt x="26" y="7"/>
                    <a:pt x="24" y="8"/>
                  </a:cubicBezTo>
                  <a:cubicBezTo>
                    <a:pt x="22" y="9"/>
                    <a:pt x="18" y="9"/>
                    <a:pt x="15" y="9"/>
                  </a:cubicBezTo>
                  <a:cubicBezTo>
                    <a:pt x="13" y="8"/>
                    <a:pt x="11" y="8"/>
                    <a:pt x="9" y="7"/>
                  </a:cubicBezTo>
                  <a:cubicBezTo>
                    <a:pt x="8" y="6"/>
                    <a:pt x="6" y="6"/>
                    <a:pt x="5" y="5"/>
                  </a:cubicBezTo>
                  <a:cubicBezTo>
                    <a:pt x="3" y="4"/>
                    <a:pt x="1" y="3"/>
                    <a:pt x="0" y="2"/>
                  </a:cubicBezTo>
                  <a:cubicBezTo>
                    <a:pt x="1" y="3"/>
                    <a:pt x="1" y="5"/>
                    <a:pt x="1" y="6"/>
                  </a:cubicBezTo>
                  <a:cubicBezTo>
                    <a:pt x="1" y="7"/>
                    <a:pt x="1" y="8"/>
                    <a:pt x="1" y="9"/>
                  </a:cubicBezTo>
                  <a:cubicBezTo>
                    <a:pt x="2" y="10"/>
                    <a:pt x="2" y="11"/>
                    <a:pt x="2" y="13"/>
                  </a:cubicBezTo>
                  <a:cubicBezTo>
                    <a:pt x="2" y="16"/>
                    <a:pt x="3" y="19"/>
                    <a:pt x="4" y="22"/>
                  </a:cubicBezTo>
                  <a:cubicBezTo>
                    <a:pt x="4" y="24"/>
                    <a:pt x="6" y="27"/>
                    <a:pt x="7" y="29"/>
                  </a:cubicBezTo>
                  <a:cubicBezTo>
                    <a:pt x="8" y="30"/>
                    <a:pt x="9" y="32"/>
                    <a:pt x="10" y="34"/>
                  </a:cubicBezTo>
                  <a:cubicBezTo>
                    <a:pt x="12" y="35"/>
                    <a:pt x="13" y="36"/>
                    <a:pt x="14" y="38"/>
                  </a:cubicBezTo>
                  <a:cubicBezTo>
                    <a:pt x="14" y="38"/>
                    <a:pt x="14" y="38"/>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40"/>
                    <a:pt x="16" y="40"/>
                    <a:pt x="16" y="40"/>
                  </a:cubicBezTo>
                  <a:cubicBezTo>
                    <a:pt x="17" y="41"/>
                    <a:pt x="18" y="41"/>
                    <a:pt x="20" y="42"/>
                  </a:cubicBezTo>
                  <a:cubicBezTo>
                    <a:pt x="22" y="43"/>
                    <a:pt x="24" y="44"/>
                    <a:pt x="26" y="45"/>
                  </a:cubicBezTo>
                  <a:cubicBezTo>
                    <a:pt x="30" y="46"/>
                    <a:pt x="33" y="47"/>
                    <a:pt x="36" y="47"/>
                  </a:cubicBezTo>
                  <a:cubicBezTo>
                    <a:pt x="40" y="47"/>
                    <a:pt x="43" y="47"/>
                    <a:pt x="45" y="46"/>
                  </a:cubicBezTo>
                  <a:cubicBezTo>
                    <a:pt x="52" y="43"/>
                    <a:pt x="55" y="39"/>
                    <a:pt x="58" y="35"/>
                  </a:cubicBezTo>
                  <a:cubicBezTo>
                    <a:pt x="60" y="30"/>
                    <a:pt x="61" y="25"/>
                    <a:pt x="60" y="19"/>
                  </a:cubicBezTo>
                  <a:cubicBezTo>
                    <a:pt x="61" y="19"/>
                    <a:pt x="62" y="19"/>
                    <a:pt x="63" y="19"/>
                  </a:cubicBezTo>
                  <a:cubicBezTo>
                    <a:pt x="64" y="19"/>
                    <a:pt x="65" y="20"/>
                    <a:pt x="66" y="20"/>
                  </a:cubicBezTo>
                  <a:cubicBezTo>
                    <a:pt x="67" y="20"/>
                    <a:pt x="67" y="20"/>
                    <a:pt x="68" y="21"/>
                  </a:cubicBezTo>
                  <a:cubicBezTo>
                    <a:pt x="68" y="21"/>
                    <a:pt x="68" y="22"/>
                    <a:pt x="68" y="22"/>
                  </a:cubicBezTo>
                  <a:cubicBezTo>
                    <a:pt x="67" y="22"/>
                    <a:pt x="67" y="22"/>
                    <a:pt x="67" y="23"/>
                  </a:cubicBezTo>
                  <a:cubicBezTo>
                    <a:pt x="66" y="23"/>
                    <a:pt x="66" y="23"/>
                    <a:pt x="66" y="23"/>
                  </a:cubicBezTo>
                  <a:cubicBezTo>
                    <a:pt x="66" y="23"/>
                    <a:pt x="66" y="23"/>
                    <a:pt x="66" y="24"/>
                  </a:cubicBezTo>
                  <a:cubicBezTo>
                    <a:pt x="65" y="24"/>
                    <a:pt x="65" y="24"/>
                    <a:pt x="65" y="24"/>
                  </a:cubicBezTo>
                  <a:cubicBezTo>
                    <a:pt x="65" y="24"/>
                    <a:pt x="65" y="23"/>
                    <a:pt x="65" y="23"/>
                  </a:cubicBezTo>
                  <a:cubicBezTo>
                    <a:pt x="66" y="22"/>
                    <a:pt x="66" y="22"/>
                    <a:pt x="66" y="22"/>
                  </a:cubicBezTo>
                  <a:cubicBezTo>
                    <a:pt x="66" y="22"/>
                    <a:pt x="66" y="21"/>
                    <a:pt x="66" y="21"/>
                  </a:cubicBezTo>
                  <a:cubicBezTo>
                    <a:pt x="67" y="21"/>
                    <a:pt x="67" y="21"/>
                    <a:pt x="67" y="21"/>
                  </a:cubicBezTo>
                  <a:cubicBezTo>
                    <a:pt x="67" y="21"/>
                    <a:pt x="67" y="21"/>
                    <a:pt x="68" y="21"/>
                  </a:cubicBezTo>
                  <a:cubicBezTo>
                    <a:pt x="68" y="21"/>
                    <a:pt x="68" y="20"/>
                    <a:pt x="68" y="20"/>
                  </a:cubicBezTo>
                  <a:cubicBezTo>
                    <a:pt x="68" y="20"/>
                    <a:pt x="68" y="19"/>
                    <a:pt x="67" y="19"/>
                  </a:cubicBezTo>
                  <a:cubicBezTo>
                    <a:pt x="66" y="19"/>
                    <a:pt x="65" y="19"/>
                    <a:pt x="63" y="18"/>
                  </a:cubicBezTo>
                  <a:cubicBezTo>
                    <a:pt x="62" y="18"/>
                    <a:pt x="61" y="18"/>
                    <a:pt x="59" y="19"/>
                  </a:cubicBezTo>
                  <a:cubicBezTo>
                    <a:pt x="59" y="17"/>
                    <a:pt x="59" y="16"/>
                    <a:pt x="58" y="15"/>
                  </a:cubicBezTo>
                  <a:cubicBezTo>
                    <a:pt x="55" y="5"/>
                    <a:pt x="44" y="0"/>
                    <a:pt x="39" y="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1747"/>
            <p:cNvSpPr>
              <a:spLocks/>
            </p:cNvSpPr>
            <p:nvPr/>
          </p:nvSpPr>
          <p:spPr bwMode="auto">
            <a:xfrm>
              <a:off x="7780314" y="4022747"/>
              <a:ext cx="315914" cy="307977"/>
            </a:xfrm>
            <a:custGeom>
              <a:avLst/>
              <a:gdLst>
                <a:gd name="T0" fmla="*/ 9 w 84"/>
                <a:gd name="T1" fmla="*/ 17 h 82"/>
                <a:gd name="T2" fmla="*/ 1 w 84"/>
                <a:gd name="T3" fmla="*/ 32 h 82"/>
                <a:gd name="T4" fmla="*/ 1 w 84"/>
                <a:gd name="T5" fmla="*/ 47 h 82"/>
                <a:gd name="T6" fmla="*/ 10 w 84"/>
                <a:gd name="T7" fmla="*/ 67 h 82"/>
                <a:gd name="T8" fmla="*/ 19 w 84"/>
                <a:gd name="T9" fmla="*/ 77 h 82"/>
                <a:gd name="T10" fmla="*/ 25 w 84"/>
                <a:gd name="T11" fmla="*/ 82 h 82"/>
                <a:gd name="T12" fmla="*/ 32 w 84"/>
                <a:gd name="T13" fmla="*/ 74 h 82"/>
                <a:gd name="T14" fmla="*/ 42 w 84"/>
                <a:gd name="T15" fmla="*/ 73 h 82"/>
                <a:gd name="T16" fmla="*/ 55 w 84"/>
                <a:gd name="T17" fmla="*/ 70 h 82"/>
                <a:gd name="T18" fmla="*/ 71 w 84"/>
                <a:gd name="T19" fmla="*/ 58 h 82"/>
                <a:gd name="T20" fmla="*/ 76 w 84"/>
                <a:gd name="T21" fmla="*/ 34 h 82"/>
                <a:gd name="T22" fmla="*/ 63 w 84"/>
                <a:gd name="T23" fmla="*/ 13 h 82"/>
                <a:gd name="T24" fmla="*/ 71 w 84"/>
                <a:gd name="T25" fmla="*/ 8 h 82"/>
                <a:gd name="T26" fmla="*/ 84 w 84"/>
                <a:gd name="T27" fmla="*/ 4 h 82"/>
                <a:gd name="T28" fmla="*/ 83 w 84"/>
                <a:gd name="T29" fmla="*/ 2 h 82"/>
                <a:gd name="T30" fmla="*/ 73 w 84"/>
                <a:gd name="T31" fmla="*/ 6 h 82"/>
                <a:gd name="T32" fmla="*/ 63 w 84"/>
                <a:gd name="T33" fmla="*/ 12 h 82"/>
                <a:gd name="T34" fmla="*/ 50 w 84"/>
                <a:gd name="T35" fmla="*/ 3 h 82"/>
                <a:gd name="T36" fmla="*/ 36 w 84"/>
                <a:gd name="T37" fmla="*/ 1 h 82"/>
                <a:gd name="T38" fmla="*/ 22 w 84"/>
                <a:gd name="T39" fmla="*/ 7 h 82"/>
                <a:gd name="T40" fmla="*/ 9 w 84"/>
                <a:gd name="T41" fmla="*/ 1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82">
                  <a:moveTo>
                    <a:pt x="9" y="17"/>
                  </a:moveTo>
                  <a:cubicBezTo>
                    <a:pt x="5" y="22"/>
                    <a:pt x="3" y="27"/>
                    <a:pt x="1" y="32"/>
                  </a:cubicBezTo>
                  <a:cubicBezTo>
                    <a:pt x="0" y="37"/>
                    <a:pt x="0" y="43"/>
                    <a:pt x="1" y="47"/>
                  </a:cubicBezTo>
                  <a:cubicBezTo>
                    <a:pt x="1" y="56"/>
                    <a:pt x="5" y="62"/>
                    <a:pt x="10" y="67"/>
                  </a:cubicBezTo>
                  <a:cubicBezTo>
                    <a:pt x="12" y="69"/>
                    <a:pt x="15" y="74"/>
                    <a:pt x="19" y="77"/>
                  </a:cubicBezTo>
                  <a:cubicBezTo>
                    <a:pt x="22" y="80"/>
                    <a:pt x="25" y="82"/>
                    <a:pt x="25" y="82"/>
                  </a:cubicBezTo>
                  <a:cubicBezTo>
                    <a:pt x="25" y="78"/>
                    <a:pt x="28" y="75"/>
                    <a:pt x="32" y="74"/>
                  </a:cubicBezTo>
                  <a:cubicBezTo>
                    <a:pt x="35" y="73"/>
                    <a:pt x="39" y="73"/>
                    <a:pt x="42" y="73"/>
                  </a:cubicBezTo>
                  <a:cubicBezTo>
                    <a:pt x="46" y="73"/>
                    <a:pt x="50" y="73"/>
                    <a:pt x="55" y="70"/>
                  </a:cubicBezTo>
                  <a:cubicBezTo>
                    <a:pt x="60" y="68"/>
                    <a:pt x="66" y="64"/>
                    <a:pt x="71" y="58"/>
                  </a:cubicBezTo>
                  <a:cubicBezTo>
                    <a:pt x="76" y="51"/>
                    <a:pt x="77" y="42"/>
                    <a:pt x="76" y="34"/>
                  </a:cubicBezTo>
                  <a:cubicBezTo>
                    <a:pt x="74" y="26"/>
                    <a:pt x="69" y="18"/>
                    <a:pt x="63" y="13"/>
                  </a:cubicBezTo>
                  <a:cubicBezTo>
                    <a:pt x="66" y="11"/>
                    <a:pt x="68" y="9"/>
                    <a:pt x="71" y="8"/>
                  </a:cubicBezTo>
                  <a:cubicBezTo>
                    <a:pt x="75" y="6"/>
                    <a:pt x="79" y="5"/>
                    <a:pt x="84" y="4"/>
                  </a:cubicBezTo>
                  <a:cubicBezTo>
                    <a:pt x="83" y="2"/>
                    <a:pt x="83" y="2"/>
                    <a:pt x="83" y="2"/>
                  </a:cubicBezTo>
                  <a:cubicBezTo>
                    <a:pt x="80" y="3"/>
                    <a:pt x="77" y="4"/>
                    <a:pt x="73" y="6"/>
                  </a:cubicBezTo>
                  <a:cubicBezTo>
                    <a:pt x="69" y="8"/>
                    <a:pt x="65" y="9"/>
                    <a:pt x="63" y="12"/>
                  </a:cubicBezTo>
                  <a:cubicBezTo>
                    <a:pt x="59" y="8"/>
                    <a:pt x="54" y="5"/>
                    <a:pt x="50" y="3"/>
                  </a:cubicBezTo>
                  <a:cubicBezTo>
                    <a:pt x="46" y="1"/>
                    <a:pt x="41" y="0"/>
                    <a:pt x="36" y="1"/>
                  </a:cubicBezTo>
                  <a:cubicBezTo>
                    <a:pt x="32" y="2"/>
                    <a:pt x="27" y="4"/>
                    <a:pt x="22" y="7"/>
                  </a:cubicBezTo>
                  <a:cubicBezTo>
                    <a:pt x="18" y="9"/>
                    <a:pt x="13" y="13"/>
                    <a:pt x="9" y="1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1748"/>
            <p:cNvSpPr>
              <a:spLocks/>
            </p:cNvSpPr>
            <p:nvPr/>
          </p:nvSpPr>
          <p:spPr bwMode="auto">
            <a:xfrm>
              <a:off x="7926364" y="4097360"/>
              <a:ext cx="165101" cy="236539"/>
            </a:xfrm>
            <a:custGeom>
              <a:avLst/>
              <a:gdLst>
                <a:gd name="T0" fmla="*/ 1 w 44"/>
                <a:gd name="T1" fmla="*/ 42 h 63"/>
                <a:gd name="T2" fmla="*/ 11 w 44"/>
                <a:gd name="T3" fmla="*/ 55 h 63"/>
                <a:gd name="T4" fmla="*/ 23 w 44"/>
                <a:gd name="T5" fmla="*/ 61 h 63"/>
                <a:gd name="T6" fmla="*/ 31 w 44"/>
                <a:gd name="T7" fmla="*/ 62 h 63"/>
                <a:gd name="T8" fmla="*/ 36 w 44"/>
                <a:gd name="T9" fmla="*/ 63 h 63"/>
                <a:gd name="T10" fmla="*/ 35 w 44"/>
                <a:gd name="T11" fmla="*/ 60 h 63"/>
                <a:gd name="T12" fmla="*/ 37 w 44"/>
                <a:gd name="T13" fmla="*/ 56 h 63"/>
                <a:gd name="T14" fmla="*/ 40 w 44"/>
                <a:gd name="T15" fmla="*/ 48 h 63"/>
                <a:gd name="T16" fmla="*/ 44 w 44"/>
                <a:gd name="T17" fmla="*/ 38 h 63"/>
                <a:gd name="T18" fmla="*/ 43 w 44"/>
                <a:gd name="T19" fmla="*/ 28 h 63"/>
                <a:gd name="T20" fmla="*/ 34 w 44"/>
                <a:gd name="T21" fmla="*/ 18 h 63"/>
                <a:gd name="T22" fmla="*/ 20 w 44"/>
                <a:gd name="T23" fmla="*/ 13 h 63"/>
                <a:gd name="T24" fmla="*/ 23 w 44"/>
                <a:gd name="T25" fmla="*/ 6 h 63"/>
                <a:gd name="T26" fmla="*/ 32 w 44"/>
                <a:gd name="T27" fmla="*/ 1 h 63"/>
                <a:gd name="T28" fmla="*/ 31 w 44"/>
                <a:gd name="T29" fmla="*/ 0 h 63"/>
                <a:gd name="T30" fmla="*/ 24 w 44"/>
                <a:gd name="T31" fmla="*/ 4 h 63"/>
                <a:gd name="T32" fmla="*/ 19 w 44"/>
                <a:gd name="T33" fmla="*/ 12 h 63"/>
                <a:gd name="T34" fmla="*/ 10 w 44"/>
                <a:gd name="T35" fmla="*/ 15 h 63"/>
                <a:gd name="T36" fmla="*/ 3 w 44"/>
                <a:gd name="T37" fmla="*/ 23 h 63"/>
                <a:gd name="T38" fmla="*/ 1 w 44"/>
                <a:gd name="T39"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63">
                  <a:moveTo>
                    <a:pt x="1" y="42"/>
                  </a:moveTo>
                  <a:cubicBezTo>
                    <a:pt x="3" y="49"/>
                    <a:pt x="7" y="52"/>
                    <a:pt x="11" y="55"/>
                  </a:cubicBezTo>
                  <a:cubicBezTo>
                    <a:pt x="15" y="58"/>
                    <a:pt x="19" y="60"/>
                    <a:pt x="23" y="61"/>
                  </a:cubicBezTo>
                  <a:cubicBezTo>
                    <a:pt x="25" y="61"/>
                    <a:pt x="28" y="62"/>
                    <a:pt x="31" y="62"/>
                  </a:cubicBezTo>
                  <a:cubicBezTo>
                    <a:pt x="34" y="63"/>
                    <a:pt x="36" y="63"/>
                    <a:pt x="36" y="63"/>
                  </a:cubicBezTo>
                  <a:cubicBezTo>
                    <a:pt x="35" y="62"/>
                    <a:pt x="35" y="61"/>
                    <a:pt x="35" y="60"/>
                  </a:cubicBezTo>
                  <a:cubicBezTo>
                    <a:pt x="36" y="58"/>
                    <a:pt x="36" y="57"/>
                    <a:pt x="37" y="56"/>
                  </a:cubicBezTo>
                  <a:cubicBezTo>
                    <a:pt x="38" y="53"/>
                    <a:pt x="39" y="51"/>
                    <a:pt x="40" y="48"/>
                  </a:cubicBezTo>
                  <a:cubicBezTo>
                    <a:pt x="42" y="45"/>
                    <a:pt x="43" y="42"/>
                    <a:pt x="44" y="38"/>
                  </a:cubicBezTo>
                  <a:cubicBezTo>
                    <a:pt x="44" y="34"/>
                    <a:pt x="44" y="31"/>
                    <a:pt x="43" y="28"/>
                  </a:cubicBezTo>
                  <a:cubicBezTo>
                    <a:pt x="41" y="24"/>
                    <a:pt x="38" y="21"/>
                    <a:pt x="34" y="18"/>
                  </a:cubicBezTo>
                  <a:cubicBezTo>
                    <a:pt x="30" y="15"/>
                    <a:pt x="25" y="13"/>
                    <a:pt x="20" y="13"/>
                  </a:cubicBezTo>
                  <a:cubicBezTo>
                    <a:pt x="21" y="10"/>
                    <a:pt x="22" y="8"/>
                    <a:pt x="23" y="6"/>
                  </a:cubicBezTo>
                  <a:cubicBezTo>
                    <a:pt x="25" y="4"/>
                    <a:pt x="29" y="2"/>
                    <a:pt x="32" y="1"/>
                  </a:cubicBezTo>
                  <a:cubicBezTo>
                    <a:pt x="32" y="1"/>
                    <a:pt x="31" y="1"/>
                    <a:pt x="31" y="0"/>
                  </a:cubicBezTo>
                  <a:cubicBezTo>
                    <a:pt x="30" y="0"/>
                    <a:pt x="27" y="2"/>
                    <a:pt x="24" y="4"/>
                  </a:cubicBezTo>
                  <a:cubicBezTo>
                    <a:pt x="22" y="7"/>
                    <a:pt x="20" y="10"/>
                    <a:pt x="19" y="12"/>
                  </a:cubicBezTo>
                  <a:cubicBezTo>
                    <a:pt x="16" y="12"/>
                    <a:pt x="13" y="13"/>
                    <a:pt x="10" y="15"/>
                  </a:cubicBezTo>
                  <a:cubicBezTo>
                    <a:pt x="7" y="16"/>
                    <a:pt x="4" y="19"/>
                    <a:pt x="3" y="23"/>
                  </a:cubicBezTo>
                  <a:cubicBezTo>
                    <a:pt x="0" y="29"/>
                    <a:pt x="0" y="37"/>
                    <a:pt x="1" y="42"/>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1749"/>
            <p:cNvSpPr>
              <a:spLocks/>
            </p:cNvSpPr>
            <p:nvPr/>
          </p:nvSpPr>
          <p:spPr bwMode="auto">
            <a:xfrm>
              <a:off x="8058128" y="4067198"/>
              <a:ext cx="98426" cy="142876"/>
            </a:xfrm>
            <a:custGeom>
              <a:avLst/>
              <a:gdLst>
                <a:gd name="T0" fmla="*/ 1 w 26"/>
                <a:gd name="T1" fmla="*/ 22 h 38"/>
                <a:gd name="T2" fmla="*/ 5 w 26"/>
                <a:gd name="T3" fmla="*/ 29 h 38"/>
                <a:gd name="T4" fmla="*/ 11 w 26"/>
                <a:gd name="T5" fmla="*/ 33 h 38"/>
                <a:gd name="T6" fmla="*/ 16 w 26"/>
                <a:gd name="T7" fmla="*/ 38 h 38"/>
                <a:gd name="T8" fmla="*/ 22 w 26"/>
                <a:gd name="T9" fmla="*/ 29 h 38"/>
                <a:gd name="T10" fmla="*/ 24 w 26"/>
                <a:gd name="T11" fmla="*/ 14 h 38"/>
                <a:gd name="T12" fmla="*/ 10 w 26"/>
                <a:gd name="T13" fmla="*/ 7 h 38"/>
                <a:gd name="T14" fmla="*/ 10 w 26"/>
                <a:gd name="T15" fmla="*/ 4 h 38"/>
                <a:gd name="T16" fmla="*/ 12 w 26"/>
                <a:gd name="T17" fmla="*/ 0 h 38"/>
                <a:gd name="T18" fmla="*/ 12 w 26"/>
                <a:gd name="T19" fmla="*/ 0 h 38"/>
                <a:gd name="T20" fmla="*/ 10 w 26"/>
                <a:gd name="T21" fmla="*/ 8 h 38"/>
                <a:gd name="T22" fmla="*/ 2 w 26"/>
                <a:gd name="T23" fmla="*/ 13 h 38"/>
                <a:gd name="T24" fmla="*/ 1 w 26"/>
                <a:gd name="T2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8">
                  <a:moveTo>
                    <a:pt x="1" y="22"/>
                  </a:moveTo>
                  <a:cubicBezTo>
                    <a:pt x="1" y="25"/>
                    <a:pt x="3" y="27"/>
                    <a:pt x="5" y="29"/>
                  </a:cubicBezTo>
                  <a:cubicBezTo>
                    <a:pt x="7" y="30"/>
                    <a:pt x="9" y="32"/>
                    <a:pt x="11" y="33"/>
                  </a:cubicBezTo>
                  <a:cubicBezTo>
                    <a:pt x="12" y="34"/>
                    <a:pt x="16" y="38"/>
                    <a:pt x="16" y="38"/>
                  </a:cubicBezTo>
                  <a:cubicBezTo>
                    <a:pt x="16" y="35"/>
                    <a:pt x="20" y="32"/>
                    <a:pt x="22" y="29"/>
                  </a:cubicBezTo>
                  <a:cubicBezTo>
                    <a:pt x="24" y="25"/>
                    <a:pt x="26" y="19"/>
                    <a:pt x="24" y="14"/>
                  </a:cubicBezTo>
                  <a:cubicBezTo>
                    <a:pt x="22" y="9"/>
                    <a:pt x="16" y="6"/>
                    <a:pt x="10" y="7"/>
                  </a:cubicBezTo>
                  <a:cubicBezTo>
                    <a:pt x="10" y="6"/>
                    <a:pt x="10" y="5"/>
                    <a:pt x="10" y="4"/>
                  </a:cubicBezTo>
                  <a:cubicBezTo>
                    <a:pt x="11" y="3"/>
                    <a:pt x="12" y="1"/>
                    <a:pt x="12" y="0"/>
                  </a:cubicBezTo>
                  <a:cubicBezTo>
                    <a:pt x="12" y="0"/>
                    <a:pt x="12" y="0"/>
                    <a:pt x="12" y="0"/>
                  </a:cubicBezTo>
                  <a:cubicBezTo>
                    <a:pt x="11" y="1"/>
                    <a:pt x="9" y="5"/>
                    <a:pt x="10" y="8"/>
                  </a:cubicBezTo>
                  <a:cubicBezTo>
                    <a:pt x="6" y="8"/>
                    <a:pt x="3" y="10"/>
                    <a:pt x="2" y="13"/>
                  </a:cubicBezTo>
                  <a:cubicBezTo>
                    <a:pt x="1" y="16"/>
                    <a:pt x="0" y="19"/>
                    <a:pt x="1" y="2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1750"/>
            <p:cNvSpPr>
              <a:spLocks/>
            </p:cNvSpPr>
            <p:nvPr/>
          </p:nvSpPr>
          <p:spPr bwMode="auto">
            <a:xfrm>
              <a:off x="7799364" y="4289449"/>
              <a:ext cx="176214" cy="255589"/>
            </a:xfrm>
            <a:custGeom>
              <a:avLst/>
              <a:gdLst>
                <a:gd name="T0" fmla="*/ 1 w 47"/>
                <a:gd name="T1" fmla="*/ 33 h 68"/>
                <a:gd name="T2" fmla="*/ 5 w 47"/>
                <a:gd name="T3" fmla="*/ 49 h 68"/>
                <a:gd name="T4" fmla="*/ 14 w 47"/>
                <a:gd name="T5" fmla="*/ 59 h 68"/>
                <a:gd name="T6" fmla="*/ 21 w 47"/>
                <a:gd name="T7" fmla="*/ 64 h 68"/>
                <a:gd name="T8" fmla="*/ 25 w 47"/>
                <a:gd name="T9" fmla="*/ 68 h 68"/>
                <a:gd name="T10" fmla="*/ 29 w 47"/>
                <a:gd name="T11" fmla="*/ 60 h 68"/>
                <a:gd name="T12" fmla="*/ 36 w 47"/>
                <a:gd name="T13" fmla="*/ 55 h 68"/>
                <a:gd name="T14" fmla="*/ 47 w 47"/>
                <a:gd name="T15" fmla="*/ 33 h 68"/>
                <a:gd name="T16" fmla="*/ 28 w 47"/>
                <a:gd name="T17" fmla="*/ 11 h 68"/>
                <a:gd name="T18" fmla="*/ 32 w 47"/>
                <a:gd name="T19" fmla="*/ 6 h 68"/>
                <a:gd name="T20" fmla="*/ 41 w 47"/>
                <a:gd name="T21" fmla="*/ 1 h 68"/>
                <a:gd name="T22" fmla="*/ 40 w 47"/>
                <a:gd name="T23" fmla="*/ 0 h 68"/>
                <a:gd name="T24" fmla="*/ 28 w 47"/>
                <a:gd name="T25" fmla="*/ 11 h 68"/>
                <a:gd name="T26" fmla="*/ 8 w 47"/>
                <a:gd name="T27" fmla="*/ 16 h 68"/>
                <a:gd name="T28" fmla="*/ 1 w 47"/>
                <a:gd name="T2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68">
                  <a:moveTo>
                    <a:pt x="1" y="33"/>
                  </a:moveTo>
                  <a:cubicBezTo>
                    <a:pt x="0" y="39"/>
                    <a:pt x="2" y="44"/>
                    <a:pt x="5" y="49"/>
                  </a:cubicBezTo>
                  <a:cubicBezTo>
                    <a:pt x="8" y="53"/>
                    <a:pt x="11" y="56"/>
                    <a:pt x="14" y="59"/>
                  </a:cubicBezTo>
                  <a:cubicBezTo>
                    <a:pt x="16" y="60"/>
                    <a:pt x="18" y="63"/>
                    <a:pt x="21" y="64"/>
                  </a:cubicBezTo>
                  <a:cubicBezTo>
                    <a:pt x="23" y="66"/>
                    <a:pt x="25" y="68"/>
                    <a:pt x="25" y="68"/>
                  </a:cubicBezTo>
                  <a:cubicBezTo>
                    <a:pt x="25" y="65"/>
                    <a:pt x="27" y="62"/>
                    <a:pt x="29" y="60"/>
                  </a:cubicBezTo>
                  <a:cubicBezTo>
                    <a:pt x="31" y="58"/>
                    <a:pt x="34" y="56"/>
                    <a:pt x="36" y="55"/>
                  </a:cubicBezTo>
                  <a:cubicBezTo>
                    <a:pt x="42" y="49"/>
                    <a:pt x="47" y="42"/>
                    <a:pt x="47" y="33"/>
                  </a:cubicBezTo>
                  <a:cubicBezTo>
                    <a:pt x="47" y="24"/>
                    <a:pt x="38" y="15"/>
                    <a:pt x="28" y="11"/>
                  </a:cubicBezTo>
                  <a:cubicBezTo>
                    <a:pt x="29" y="9"/>
                    <a:pt x="31" y="7"/>
                    <a:pt x="32" y="6"/>
                  </a:cubicBezTo>
                  <a:cubicBezTo>
                    <a:pt x="35" y="4"/>
                    <a:pt x="37" y="2"/>
                    <a:pt x="41" y="1"/>
                  </a:cubicBezTo>
                  <a:cubicBezTo>
                    <a:pt x="40" y="1"/>
                    <a:pt x="40" y="1"/>
                    <a:pt x="40" y="0"/>
                  </a:cubicBezTo>
                  <a:cubicBezTo>
                    <a:pt x="37" y="1"/>
                    <a:pt x="30" y="7"/>
                    <a:pt x="28" y="11"/>
                  </a:cubicBezTo>
                  <a:cubicBezTo>
                    <a:pt x="21" y="9"/>
                    <a:pt x="14" y="10"/>
                    <a:pt x="8" y="16"/>
                  </a:cubicBezTo>
                  <a:cubicBezTo>
                    <a:pt x="5" y="20"/>
                    <a:pt x="2" y="27"/>
                    <a:pt x="1" y="3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1751"/>
            <p:cNvSpPr>
              <a:spLocks/>
            </p:cNvSpPr>
            <p:nvPr/>
          </p:nvSpPr>
          <p:spPr bwMode="auto">
            <a:xfrm>
              <a:off x="8143853" y="4064023"/>
              <a:ext cx="106363" cy="107951"/>
            </a:xfrm>
            <a:custGeom>
              <a:avLst/>
              <a:gdLst>
                <a:gd name="T0" fmla="*/ 4 w 28"/>
                <a:gd name="T1" fmla="*/ 7 h 29"/>
                <a:gd name="T2" fmla="*/ 1 w 28"/>
                <a:gd name="T3" fmla="*/ 14 h 29"/>
                <a:gd name="T4" fmla="*/ 1 w 28"/>
                <a:gd name="T5" fmla="*/ 22 h 29"/>
                <a:gd name="T6" fmla="*/ 0 w 28"/>
                <a:gd name="T7" fmla="*/ 29 h 29"/>
                <a:gd name="T8" fmla="*/ 12 w 28"/>
                <a:gd name="T9" fmla="*/ 28 h 29"/>
                <a:gd name="T10" fmla="*/ 20 w 28"/>
                <a:gd name="T11" fmla="*/ 26 h 29"/>
                <a:gd name="T12" fmla="*/ 26 w 28"/>
                <a:gd name="T13" fmla="*/ 20 h 29"/>
                <a:gd name="T14" fmla="*/ 26 w 28"/>
                <a:gd name="T15" fmla="*/ 11 h 29"/>
                <a:gd name="T16" fmla="*/ 21 w 28"/>
                <a:gd name="T17" fmla="*/ 5 h 29"/>
                <a:gd name="T18" fmla="*/ 23 w 28"/>
                <a:gd name="T19" fmla="*/ 2 h 29"/>
                <a:gd name="T20" fmla="*/ 28 w 28"/>
                <a:gd name="T21" fmla="*/ 1 h 29"/>
                <a:gd name="T22" fmla="*/ 27 w 28"/>
                <a:gd name="T23" fmla="*/ 0 h 29"/>
                <a:gd name="T24" fmla="*/ 20 w 28"/>
                <a:gd name="T25" fmla="*/ 4 h 29"/>
                <a:gd name="T26" fmla="*/ 11 w 28"/>
                <a:gd name="T27" fmla="*/ 2 h 29"/>
                <a:gd name="T28" fmla="*/ 4 w 28"/>
                <a:gd name="T29"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9">
                  <a:moveTo>
                    <a:pt x="4" y="7"/>
                  </a:moveTo>
                  <a:cubicBezTo>
                    <a:pt x="2" y="9"/>
                    <a:pt x="2" y="12"/>
                    <a:pt x="1" y="14"/>
                  </a:cubicBezTo>
                  <a:cubicBezTo>
                    <a:pt x="1" y="17"/>
                    <a:pt x="1" y="19"/>
                    <a:pt x="1" y="22"/>
                  </a:cubicBezTo>
                  <a:cubicBezTo>
                    <a:pt x="1" y="24"/>
                    <a:pt x="0" y="29"/>
                    <a:pt x="0" y="29"/>
                  </a:cubicBezTo>
                  <a:cubicBezTo>
                    <a:pt x="3" y="27"/>
                    <a:pt x="8" y="29"/>
                    <a:pt x="12" y="28"/>
                  </a:cubicBezTo>
                  <a:cubicBezTo>
                    <a:pt x="14" y="28"/>
                    <a:pt x="17" y="27"/>
                    <a:pt x="20" y="26"/>
                  </a:cubicBezTo>
                  <a:cubicBezTo>
                    <a:pt x="22" y="24"/>
                    <a:pt x="25" y="22"/>
                    <a:pt x="26" y="20"/>
                  </a:cubicBezTo>
                  <a:cubicBezTo>
                    <a:pt x="27" y="17"/>
                    <a:pt x="27" y="14"/>
                    <a:pt x="26" y="11"/>
                  </a:cubicBezTo>
                  <a:cubicBezTo>
                    <a:pt x="25" y="9"/>
                    <a:pt x="23" y="6"/>
                    <a:pt x="21" y="5"/>
                  </a:cubicBezTo>
                  <a:cubicBezTo>
                    <a:pt x="21" y="4"/>
                    <a:pt x="22" y="3"/>
                    <a:pt x="23" y="2"/>
                  </a:cubicBezTo>
                  <a:cubicBezTo>
                    <a:pt x="25" y="2"/>
                    <a:pt x="26" y="1"/>
                    <a:pt x="28" y="1"/>
                  </a:cubicBezTo>
                  <a:cubicBezTo>
                    <a:pt x="27" y="0"/>
                    <a:pt x="27" y="0"/>
                    <a:pt x="27" y="0"/>
                  </a:cubicBezTo>
                  <a:cubicBezTo>
                    <a:pt x="26" y="0"/>
                    <a:pt x="22" y="3"/>
                    <a:pt x="20" y="4"/>
                  </a:cubicBezTo>
                  <a:cubicBezTo>
                    <a:pt x="17" y="2"/>
                    <a:pt x="14" y="1"/>
                    <a:pt x="11" y="2"/>
                  </a:cubicBezTo>
                  <a:cubicBezTo>
                    <a:pt x="8" y="3"/>
                    <a:pt x="6" y="5"/>
                    <a:pt x="4" y="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1752"/>
            <p:cNvSpPr>
              <a:spLocks/>
            </p:cNvSpPr>
            <p:nvPr/>
          </p:nvSpPr>
          <p:spPr bwMode="auto">
            <a:xfrm>
              <a:off x="8297842" y="3962422"/>
              <a:ext cx="180976" cy="179389"/>
            </a:xfrm>
            <a:custGeom>
              <a:avLst/>
              <a:gdLst>
                <a:gd name="T0" fmla="*/ 13 w 48"/>
                <a:gd name="T1" fmla="*/ 45 h 48"/>
                <a:gd name="T2" fmla="*/ 27 w 48"/>
                <a:gd name="T3" fmla="*/ 46 h 48"/>
                <a:gd name="T4" fmla="*/ 37 w 48"/>
                <a:gd name="T5" fmla="*/ 42 h 48"/>
                <a:gd name="T6" fmla="*/ 48 w 48"/>
                <a:gd name="T7" fmla="*/ 38 h 48"/>
                <a:gd name="T8" fmla="*/ 40 w 48"/>
                <a:gd name="T9" fmla="*/ 25 h 48"/>
                <a:gd name="T10" fmla="*/ 36 w 48"/>
                <a:gd name="T11" fmla="*/ 17 h 48"/>
                <a:gd name="T12" fmla="*/ 31 w 48"/>
                <a:gd name="T13" fmla="*/ 13 h 48"/>
                <a:gd name="T14" fmla="*/ 21 w 48"/>
                <a:gd name="T15" fmla="*/ 11 h 48"/>
                <a:gd name="T16" fmla="*/ 8 w 48"/>
                <a:gd name="T17" fmla="*/ 13 h 48"/>
                <a:gd name="T18" fmla="*/ 8 w 48"/>
                <a:gd name="T19" fmla="*/ 7 h 48"/>
                <a:gd name="T20" fmla="*/ 10 w 48"/>
                <a:gd name="T21" fmla="*/ 0 h 48"/>
                <a:gd name="T22" fmla="*/ 9 w 48"/>
                <a:gd name="T23" fmla="*/ 0 h 48"/>
                <a:gd name="T24" fmla="*/ 7 w 48"/>
                <a:gd name="T25" fmla="*/ 6 h 48"/>
                <a:gd name="T26" fmla="*/ 8 w 48"/>
                <a:gd name="T27" fmla="*/ 13 h 48"/>
                <a:gd name="T28" fmla="*/ 2 w 48"/>
                <a:gd name="T29" fmla="*/ 19 h 48"/>
                <a:gd name="T30" fmla="*/ 1 w 48"/>
                <a:gd name="T31" fmla="*/ 30 h 48"/>
                <a:gd name="T32" fmla="*/ 6 w 48"/>
                <a:gd name="T33" fmla="*/ 39 h 48"/>
                <a:gd name="T34" fmla="*/ 13 w 48"/>
                <a:gd name="T3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48">
                  <a:moveTo>
                    <a:pt x="13" y="45"/>
                  </a:moveTo>
                  <a:cubicBezTo>
                    <a:pt x="18" y="48"/>
                    <a:pt x="23" y="47"/>
                    <a:pt x="27" y="46"/>
                  </a:cubicBezTo>
                  <a:cubicBezTo>
                    <a:pt x="31" y="46"/>
                    <a:pt x="34" y="44"/>
                    <a:pt x="37" y="42"/>
                  </a:cubicBezTo>
                  <a:cubicBezTo>
                    <a:pt x="40" y="41"/>
                    <a:pt x="48" y="38"/>
                    <a:pt x="48" y="38"/>
                  </a:cubicBezTo>
                  <a:cubicBezTo>
                    <a:pt x="43" y="35"/>
                    <a:pt x="42" y="29"/>
                    <a:pt x="40" y="25"/>
                  </a:cubicBezTo>
                  <a:cubicBezTo>
                    <a:pt x="39" y="22"/>
                    <a:pt x="37" y="19"/>
                    <a:pt x="36" y="17"/>
                  </a:cubicBezTo>
                  <a:cubicBezTo>
                    <a:pt x="35" y="15"/>
                    <a:pt x="34" y="14"/>
                    <a:pt x="31" y="13"/>
                  </a:cubicBezTo>
                  <a:cubicBezTo>
                    <a:pt x="29" y="12"/>
                    <a:pt x="25" y="11"/>
                    <a:pt x="21" y="11"/>
                  </a:cubicBezTo>
                  <a:cubicBezTo>
                    <a:pt x="17" y="11"/>
                    <a:pt x="12" y="11"/>
                    <a:pt x="8" y="13"/>
                  </a:cubicBezTo>
                  <a:cubicBezTo>
                    <a:pt x="8" y="11"/>
                    <a:pt x="7" y="9"/>
                    <a:pt x="8" y="7"/>
                  </a:cubicBezTo>
                  <a:cubicBezTo>
                    <a:pt x="8" y="5"/>
                    <a:pt x="9" y="2"/>
                    <a:pt x="10" y="0"/>
                  </a:cubicBezTo>
                  <a:cubicBezTo>
                    <a:pt x="9" y="0"/>
                    <a:pt x="9" y="0"/>
                    <a:pt x="9" y="0"/>
                  </a:cubicBezTo>
                  <a:cubicBezTo>
                    <a:pt x="9" y="1"/>
                    <a:pt x="8" y="3"/>
                    <a:pt x="7" y="6"/>
                  </a:cubicBezTo>
                  <a:cubicBezTo>
                    <a:pt x="7" y="8"/>
                    <a:pt x="7" y="11"/>
                    <a:pt x="8" y="13"/>
                  </a:cubicBezTo>
                  <a:cubicBezTo>
                    <a:pt x="5" y="15"/>
                    <a:pt x="3" y="17"/>
                    <a:pt x="2" y="19"/>
                  </a:cubicBezTo>
                  <a:cubicBezTo>
                    <a:pt x="0" y="22"/>
                    <a:pt x="0" y="26"/>
                    <a:pt x="1" y="30"/>
                  </a:cubicBezTo>
                  <a:cubicBezTo>
                    <a:pt x="2" y="33"/>
                    <a:pt x="4" y="36"/>
                    <a:pt x="6" y="39"/>
                  </a:cubicBezTo>
                  <a:cubicBezTo>
                    <a:pt x="8" y="41"/>
                    <a:pt x="11" y="43"/>
                    <a:pt x="13" y="4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1753"/>
            <p:cNvSpPr>
              <a:spLocks/>
            </p:cNvSpPr>
            <p:nvPr/>
          </p:nvSpPr>
          <p:spPr bwMode="auto">
            <a:xfrm>
              <a:off x="8220054" y="4086248"/>
              <a:ext cx="206376" cy="319090"/>
            </a:xfrm>
            <a:custGeom>
              <a:avLst/>
              <a:gdLst>
                <a:gd name="T0" fmla="*/ 7 w 55"/>
                <a:gd name="T1" fmla="*/ 57 h 85"/>
                <a:gd name="T2" fmla="*/ 13 w 55"/>
                <a:gd name="T3" fmla="*/ 60 h 85"/>
                <a:gd name="T4" fmla="*/ 19 w 55"/>
                <a:gd name="T5" fmla="*/ 63 h 85"/>
                <a:gd name="T6" fmla="*/ 32 w 55"/>
                <a:gd name="T7" fmla="*/ 71 h 85"/>
                <a:gd name="T8" fmla="*/ 38 w 55"/>
                <a:gd name="T9" fmla="*/ 78 h 85"/>
                <a:gd name="T10" fmla="*/ 40 w 55"/>
                <a:gd name="T11" fmla="*/ 85 h 85"/>
                <a:gd name="T12" fmla="*/ 48 w 55"/>
                <a:gd name="T13" fmla="*/ 71 h 85"/>
                <a:gd name="T14" fmla="*/ 54 w 55"/>
                <a:gd name="T15" fmla="*/ 55 h 85"/>
                <a:gd name="T16" fmla="*/ 53 w 55"/>
                <a:gd name="T17" fmla="*/ 34 h 85"/>
                <a:gd name="T18" fmla="*/ 44 w 55"/>
                <a:gd name="T19" fmla="*/ 21 h 85"/>
                <a:gd name="T20" fmla="*/ 29 w 55"/>
                <a:gd name="T21" fmla="*/ 17 h 85"/>
                <a:gd name="T22" fmla="*/ 12 w 55"/>
                <a:gd name="T23" fmla="*/ 20 h 85"/>
                <a:gd name="T24" fmla="*/ 11 w 55"/>
                <a:gd name="T25" fmla="*/ 11 h 85"/>
                <a:gd name="T26" fmla="*/ 17 w 55"/>
                <a:gd name="T27" fmla="*/ 1 h 85"/>
                <a:gd name="T28" fmla="*/ 16 w 55"/>
                <a:gd name="T29" fmla="*/ 0 h 85"/>
                <a:gd name="T30" fmla="*/ 11 w 55"/>
                <a:gd name="T31" fmla="*/ 9 h 85"/>
                <a:gd name="T32" fmla="*/ 11 w 55"/>
                <a:gd name="T33" fmla="*/ 20 h 85"/>
                <a:gd name="T34" fmla="*/ 3 w 55"/>
                <a:gd name="T35" fmla="*/ 29 h 85"/>
                <a:gd name="T36" fmla="*/ 1 w 55"/>
                <a:gd name="T37" fmla="*/ 41 h 85"/>
                <a:gd name="T38" fmla="*/ 3 w 55"/>
                <a:gd name="T39" fmla="*/ 50 h 85"/>
                <a:gd name="T40" fmla="*/ 7 w 55"/>
                <a:gd name="T41"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 h="85">
                  <a:moveTo>
                    <a:pt x="7" y="57"/>
                  </a:moveTo>
                  <a:cubicBezTo>
                    <a:pt x="9" y="59"/>
                    <a:pt x="11" y="60"/>
                    <a:pt x="13" y="60"/>
                  </a:cubicBezTo>
                  <a:cubicBezTo>
                    <a:pt x="15" y="61"/>
                    <a:pt x="17" y="62"/>
                    <a:pt x="19" y="63"/>
                  </a:cubicBezTo>
                  <a:cubicBezTo>
                    <a:pt x="23" y="65"/>
                    <a:pt x="28" y="68"/>
                    <a:pt x="32" y="71"/>
                  </a:cubicBezTo>
                  <a:cubicBezTo>
                    <a:pt x="33" y="72"/>
                    <a:pt x="36" y="75"/>
                    <a:pt x="38" y="78"/>
                  </a:cubicBezTo>
                  <a:cubicBezTo>
                    <a:pt x="39" y="82"/>
                    <a:pt x="40" y="85"/>
                    <a:pt x="40" y="85"/>
                  </a:cubicBezTo>
                  <a:cubicBezTo>
                    <a:pt x="42" y="80"/>
                    <a:pt x="46" y="76"/>
                    <a:pt x="48" y="71"/>
                  </a:cubicBezTo>
                  <a:cubicBezTo>
                    <a:pt x="51" y="66"/>
                    <a:pt x="53" y="61"/>
                    <a:pt x="54" y="55"/>
                  </a:cubicBezTo>
                  <a:cubicBezTo>
                    <a:pt x="55" y="48"/>
                    <a:pt x="55" y="41"/>
                    <a:pt x="53" y="34"/>
                  </a:cubicBezTo>
                  <a:cubicBezTo>
                    <a:pt x="51" y="28"/>
                    <a:pt x="48" y="24"/>
                    <a:pt x="44" y="21"/>
                  </a:cubicBezTo>
                  <a:cubicBezTo>
                    <a:pt x="40" y="18"/>
                    <a:pt x="35" y="17"/>
                    <a:pt x="29" y="17"/>
                  </a:cubicBezTo>
                  <a:cubicBezTo>
                    <a:pt x="24" y="17"/>
                    <a:pt x="17" y="17"/>
                    <a:pt x="12" y="20"/>
                  </a:cubicBezTo>
                  <a:cubicBezTo>
                    <a:pt x="11" y="17"/>
                    <a:pt x="11" y="14"/>
                    <a:pt x="11" y="11"/>
                  </a:cubicBezTo>
                  <a:cubicBezTo>
                    <a:pt x="12" y="7"/>
                    <a:pt x="14" y="3"/>
                    <a:pt x="17" y="1"/>
                  </a:cubicBezTo>
                  <a:cubicBezTo>
                    <a:pt x="16" y="1"/>
                    <a:pt x="16" y="0"/>
                    <a:pt x="16" y="0"/>
                  </a:cubicBezTo>
                  <a:cubicBezTo>
                    <a:pt x="14" y="1"/>
                    <a:pt x="12" y="5"/>
                    <a:pt x="11" y="9"/>
                  </a:cubicBezTo>
                  <a:cubicBezTo>
                    <a:pt x="10" y="13"/>
                    <a:pt x="10" y="17"/>
                    <a:pt x="11" y="20"/>
                  </a:cubicBezTo>
                  <a:cubicBezTo>
                    <a:pt x="8" y="22"/>
                    <a:pt x="5" y="25"/>
                    <a:pt x="3" y="29"/>
                  </a:cubicBezTo>
                  <a:cubicBezTo>
                    <a:pt x="1" y="33"/>
                    <a:pt x="0" y="37"/>
                    <a:pt x="1" y="41"/>
                  </a:cubicBezTo>
                  <a:cubicBezTo>
                    <a:pt x="1" y="44"/>
                    <a:pt x="2" y="48"/>
                    <a:pt x="3" y="50"/>
                  </a:cubicBezTo>
                  <a:cubicBezTo>
                    <a:pt x="5" y="53"/>
                    <a:pt x="6" y="55"/>
                    <a:pt x="7" y="5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1754"/>
            <p:cNvSpPr>
              <a:spLocks/>
            </p:cNvSpPr>
            <p:nvPr/>
          </p:nvSpPr>
          <p:spPr bwMode="auto">
            <a:xfrm>
              <a:off x="8151791" y="4221186"/>
              <a:ext cx="90488" cy="131763"/>
            </a:xfrm>
            <a:custGeom>
              <a:avLst/>
              <a:gdLst>
                <a:gd name="T0" fmla="*/ 1 w 24"/>
                <a:gd name="T1" fmla="*/ 15 h 35"/>
                <a:gd name="T2" fmla="*/ 2 w 24"/>
                <a:gd name="T3" fmla="*/ 23 h 35"/>
                <a:gd name="T4" fmla="*/ 5 w 24"/>
                <a:gd name="T5" fmla="*/ 29 h 35"/>
                <a:gd name="T6" fmla="*/ 8 w 24"/>
                <a:gd name="T7" fmla="*/ 35 h 35"/>
                <a:gd name="T8" fmla="*/ 16 w 24"/>
                <a:gd name="T9" fmla="*/ 30 h 35"/>
                <a:gd name="T10" fmla="*/ 24 w 24"/>
                <a:gd name="T11" fmla="*/ 18 h 35"/>
                <a:gd name="T12" fmla="*/ 21 w 24"/>
                <a:gd name="T13" fmla="*/ 10 h 35"/>
                <a:gd name="T14" fmla="*/ 14 w 24"/>
                <a:gd name="T15" fmla="*/ 7 h 35"/>
                <a:gd name="T16" fmla="*/ 16 w 24"/>
                <a:gd name="T17" fmla="*/ 4 h 35"/>
                <a:gd name="T18" fmla="*/ 19 w 24"/>
                <a:gd name="T19" fmla="*/ 1 h 35"/>
                <a:gd name="T20" fmla="*/ 18 w 24"/>
                <a:gd name="T21" fmla="*/ 0 h 35"/>
                <a:gd name="T22" fmla="*/ 14 w 24"/>
                <a:gd name="T23" fmla="*/ 6 h 35"/>
                <a:gd name="T24" fmla="*/ 5 w 24"/>
                <a:gd name="T25" fmla="*/ 8 h 35"/>
                <a:gd name="T26" fmla="*/ 1 w 24"/>
                <a:gd name="T27"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5">
                  <a:moveTo>
                    <a:pt x="1" y="15"/>
                  </a:moveTo>
                  <a:cubicBezTo>
                    <a:pt x="0" y="18"/>
                    <a:pt x="1" y="20"/>
                    <a:pt x="2" y="23"/>
                  </a:cubicBezTo>
                  <a:cubicBezTo>
                    <a:pt x="2" y="25"/>
                    <a:pt x="3" y="27"/>
                    <a:pt x="5" y="29"/>
                  </a:cubicBezTo>
                  <a:cubicBezTo>
                    <a:pt x="6" y="30"/>
                    <a:pt x="8" y="35"/>
                    <a:pt x="8" y="35"/>
                  </a:cubicBezTo>
                  <a:cubicBezTo>
                    <a:pt x="9" y="32"/>
                    <a:pt x="13" y="31"/>
                    <a:pt x="16" y="30"/>
                  </a:cubicBezTo>
                  <a:cubicBezTo>
                    <a:pt x="20" y="27"/>
                    <a:pt x="24" y="23"/>
                    <a:pt x="24" y="18"/>
                  </a:cubicBezTo>
                  <a:cubicBezTo>
                    <a:pt x="24" y="15"/>
                    <a:pt x="23" y="12"/>
                    <a:pt x="21" y="10"/>
                  </a:cubicBezTo>
                  <a:cubicBezTo>
                    <a:pt x="20" y="8"/>
                    <a:pt x="17" y="7"/>
                    <a:pt x="14" y="7"/>
                  </a:cubicBezTo>
                  <a:cubicBezTo>
                    <a:pt x="15" y="6"/>
                    <a:pt x="15" y="5"/>
                    <a:pt x="16" y="4"/>
                  </a:cubicBezTo>
                  <a:cubicBezTo>
                    <a:pt x="17" y="3"/>
                    <a:pt x="18" y="2"/>
                    <a:pt x="19" y="1"/>
                  </a:cubicBezTo>
                  <a:cubicBezTo>
                    <a:pt x="18" y="0"/>
                    <a:pt x="18" y="0"/>
                    <a:pt x="18" y="0"/>
                  </a:cubicBezTo>
                  <a:cubicBezTo>
                    <a:pt x="17" y="1"/>
                    <a:pt x="15" y="4"/>
                    <a:pt x="14" y="6"/>
                  </a:cubicBezTo>
                  <a:cubicBezTo>
                    <a:pt x="11" y="6"/>
                    <a:pt x="7" y="6"/>
                    <a:pt x="5" y="8"/>
                  </a:cubicBezTo>
                  <a:cubicBezTo>
                    <a:pt x="3" y="10"/>
                    <a:pt x="2" y="13"/>
                    <a:pt x="1"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1755"/>
            <p:cNvSpPr>
              <a:spLocks/>
            </p:cNvSpPr>
            <p:nvPr/>
          </p:nvSpPr>
          <p:spPr bwMode="auto">
            <a:xfrm>
              <a:off x="8440718" y="3868759"/>
              <a:ext cx="153988" cy="187326"/>
            </a:xfrm>
            <a:custGeom>
              <a:avLst/>
              <a:gdLst>
                <a:gd name="T0" fmla="*/ 6 w 41"/>
                <a:gd name="T1" fmla="*/ 43 h 50"/>
                <a:gd name="T2" fmla="*/ 18 w 41"/>
                <a:gd name="T3" fmla="*/ 49 h 50"/>
                <a:gd name="T4" fmla="*/ 29 w 41"/>
                <a:gd name="T5" fmla="*/ 49 h 50"/>
                <a:gd name="T6" fmla="*/ 41 w 41"/>
                <a:gd name="T7" fmla="*/ 49 h 50"/>
                <a:gd name="T8" fmla="*/ 38 w 41"/>
                <a:gd name="T9" fmla="*/ 34 h 50"/>
                <a:gd name="T10" fmla="*/ 37 w 41"/>
                <a:gd name="T11" fmla="*/ 24 h 50"/>
                <a:gd name="T12" fmla="*/ 33 w 41"/>
                <a:gd name="T13" fmla="*/ 17 h 50"/>
                <a:gd name="T14" fmla="*/ 23 w 41"/>
                <a:gd name="T15" fmla="*/ 13 h 50"/>
                <a:gd name="T16" fmla="*/ 10 w 41"/>
                <a:gd name="T17" fmla="*/ 13 h 50"/>
                <a:gd name="T18" fmla="*/ 10 w 41"/>
                <a:gd name="T19" fmla="*/ 8 h 50"/>
                <a:gd name="T20" fmla="*/ 14 w 41"/>
                <a:gd name="T21" fmla="*/ 1 h 50"/>
                <a:gd name="T22" fmla="*/ 13 w 41"/>
                <a:gd name="T23" fmla="*/ 0 h 50"/>
                <a:gd name="T24" fmla="*/ 10 w 41"/>
                <a:gd name="T25" fmla="*/ 6 h 50"/>
                <a:gd name="T26" fmla="*/ 10 w 41"/>
                <a:gd name="T27" fmla="*/ 14 h 50"/>
                <a:gd name="T28" fmla="*/ 3 w 41"/>
                <a:gd name="T29" fmla="*/ 18 h 50"/>
                <a:gd name="T30" fmla="*/ 0 w 41"/>
                <a:gd name="T31" fmla="*/ 27 h 50"/>
                <a:gd name="T32" fmla="*/ 6 w 41"/>
                <a:gd name="T3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0">
                  <a:moveTo>
                    <a:pt x="6" y="43"/>
                  </a:moveTo>
                  <a:cubicBezTo>
                    <a:pt x="10" y="48"/>
                    <a:pt x="14" y="48"/>
                    <a:pt x="18" y="49"/>
                  </a:cubicBezTo>
                  <a:cubicBezTo>
                    <a:pt x="22" y="50"/>
                    <a:pt x="26" y="50"/>
                    <a:pt x="29" y="49"/>
                  </a:cubicBezTo>
                  <a:cubicBezTo>
                    <a:pt x="32" y="49"/>
                    <a:pt x="41" y="49"/>
                    <a:pt x="41" y="49"/>
                  </a:cubicBezTo>
                  <a:cubicBezTo>
                    <a:pt x="37" y="45"/>
                    <a:pt x="39" y="38"/>
                    <a:pt x="38" y="34"/>
                  </a:cubicBezTo>
                  <a:cubicBezTo>
                    <a:pt x="38" y="30"/>
                    <a:pt x="38" y="27"/>
                    <a:pt x="37" y="24"/>
                  </a:cubicBezTo>
                  <a:cubicBezTo>
                    <a:pt x="36" y="22"/>
                    <a:pt x="35" y="19"/>
                    <a:pt x="33" y="17"/>
                  </a:cubicBezTo>
                  <a:cubicBezTo>
                    <a:pt x="31" y="15"/>
                    <a:pt x="27" y="14"/>
                    <a:pt x="23" y="13"/>
                  </a:cubicBezTo>
                  <a:cubicBezTo>
                    <a:pt x="19" y="12"/>
                    <a:pt x="14" y="12"/>
                    <a:pt x="10" y="13"/>
                  </a:cubicBezTo>
                  <a:cubicBezTo>
                    <a:pt x="10" y="12"/>
                    <a:pt x="10" y="10"/>
                    <a:pt x="10" y="8"/>
                  </a:cubicBezTo>
                  <a:cubicBezTo>
                    <a:pt x="11" y="5"/>
                    <a:pt x="12" y="3"/>
                    <a:pt x="14" y="1"/>
                  </a:cubicBezTo>
                  <a:cubicBezTo>
                    <a:pt x="13" y="0"/>
                    <a:pt x="13" y="0"/>
                    <a:pt x="13" y="0"/>
                  </a:cubicBezTo>
                  <a:cubicBezTo>
                    <a:pt x="12" y="1"/>
                    <a:pt x="11" y="4"/>
                    <a:pt x="10" y="6"/>
                  </a:cubicBezTo>
                  <a:cubicBezTo>
                    <a:pt x="9" y="9"/>
                    <a:pt x="9" y="12"/>
                    <a:pt x="10" y="14"/>
                  </a:cubicBezTo>
                  <a:cubicBezTo>
                    <a:pt x="7" y="15"/>
                    <a:pt x="5" y="16"/>
                    <a:pt x="3" y="18"/>
                  </a:cubicBezTo>
                  <a:cubicBezTo>
                    <a:pt x="1" y="21"/>
                    <a:pt x="0" y="24"/>
                    <a:pt x="0" y="27"/>
                  </a:cubicBezTo>
                  <a:cubicBezTo>
                    <a:pt x="0" y="33"/>
                    <a:pt x="3" y="40"/>
                    <a:pt x="6" y="4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1756"/>
            <p:cNvSpPr>
              <a:spLocks/>
            </p:cNvSpPr>
            <p:nvPr/>
          </p:nvSpPr>
          <p:spPr bwMode="auto">
            <a:xfrm>
              <a:off x="8516918" y="3775096"/>
              <a:ext cx="85726" cy="93663"/>
            </a:xfrm>
            <a:custGeom>
              <a:avLst/>
              <a:gdLst>
                <a:gd name="T0" fmla="*/ 5 w 23"/>
                <a:gd name="T1" fmla="*/ 22 h 25"/>
                <a:gd name="T2" fmla="*/ 12 w 23"/>
                <a:gd name="T3" fmla="*/ 25 h 25"/>
                <a:gd name="T4" fmla="*/ 18 w 23"/>
                <a:gd name="T5" fmla="*/ 24 h 25"/>
                <a:gd name="T6" fmla="*/ 21 w 23"/>
                <a:gd name="T7" fmla="*/ 23 h 25"/>
                <a:gd name="T8" fmla="*/ 23 w 23"/>
                <a:gd name="T9" fmla="*/ 22 h 25"/>
                <a:gd name="T10" fmla="*/ 21 w 23"/>
                <a:gd name="T11" fmla="*/ 15 h 25"/>
                <a:gd name="T12" fmla="*/ 17 w 23"/>
                <a:gd name="T13" fmla="*/ 7 h 25"/>
                <a:gd name="T14" fmla="*/ 12 w 23"/>
                <a:gd name="T15" fmla="*/ 5 h 25"/>
                <a:gd name="T16" fmla="*/ 5 w 23"/>
                <a:gd name="T17" fmla="*/ 7 h 25"/>
                <a:gd name="T18" fmla="*/ 5 w 23"/>
                <a:gd name="T19" fmla="*/ 4 h 25"/>
                <a:gd name="T20" fmla="*/ 6 w 23"/>
                <a:gd name="T21" fmla="*/ 0 h 25"/>
                <a:gd name="T22" fmla="*/ 5 w 23"/>
                <a:gd name="T23" fmla="*/ 0 h 25"/>
                <a:gd name="T24" fmla="*/ 4 w 23"/>
                <a:gd name="T25" fmla="*/ 3 h 25"/>
                <a:gd name="T26" fmla="*/ 5 w 23"/>
                <a:gd name="T27" fmla="*/ 7 h 25"/>
                <a:gd name="T28" fmla="*/ 1 w 23"/>
                <a:gd name="T29" fmla="*/ 15 h 25"/>
                <a:gd name="T30" fmla="*/ 5 w 23"/>
                <a:gd name="T31"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5" y="22"/>
                  </a:moveTo>
                  <a:cubicBezTo>
                    <a:pt x="7" y="24"/>
                    <a:pt x="10" y="25"/>
                    <a:pt x="12" y="25"/>
                  </a:cubicBezTo>
                  <a:cubicBezTo>
                    <a:pt x="14" y="25"/>
                    <a:pt x="16" y="25"/>
                    <a:pt x="18" y="24"/>
                  </a:cubicBezTo>
                  <a:cubicBezTo>
                    <a:pt x="18" y="24"/>
                    <a:pt x="20" y="23"/>
                    <a:pt x="21" y="23"/>
                  </a:cubicBezTo>
                  <a:cubicBezTo>
                    <a:pt x="22" y="23"/>
                    <a:pt x="23" y="22"/>
                    <a:pt x="23" y="22"/>
                  </a:cubicBezTo>
                  <a:cubicBezTo>
                    <a:pt x="21" y="21"/>
                    <a:pt x="21" y="18"/>
                    <a:pt x="21" y="15"/>
                  </a:cubicBezTo>
                  <a:cubicBezTo>
                    <a:pt x="21" y="12"/>
                    <a:pt x="20" y="9"/>
                    <a:pt x="17" y="7"/>
                  </a:cubicBezTo>
                  <a:cubicBezTo>
                    <a:pt x="16" y="6"/>
                    <a:pt x="14" y="5"/>
                    <a:pt x="12" y="5"/>
                  </a:cubicBezTo>
                  <a:cubicBezTo>
                    <a:pt x="9" y="5"/>
                    <a:pt x="7" y="6"/>
                    <a:pt x="5" y="7"/>
                  </a:cubicBezTo>
                  <a:cubicBezTo>
                    <a:pt x="5" y="6"/>
                    <a:pt x="5" y="5"/>
                    <a:pt x="5" y="4"/>
                  </a:cubicBezTo>
                  <a:cubicBezTo>
                    <a:pt x="5" y="2"/>
                    <a:pt x="5" y="1"/>
                    <a:pt x="6" y="0"/>
                  </a:cubicBezTo>
                  <a:cubicBezTo>
                    <a:pt x="5" y="0"/>
                    <a:pt x="5" y="0"/>
                    <a:pt x="5" y="0"/>
                  </a:cubicBezTo>
                  <a:cubicBezTo>
                    <a:pt x="5" y="0"/>
                    <a:pt x="5" y="2"/>
                    <a:pt x="4" y="3"/>
                  </a:cubicBezTo>
                  <a:cubicBezTo>
                    <a:pt x="4" y="4"/>
                    <a:pt x="4" y="6"/>
                    <a:pt x="5" y="7"/>
                  </a:cubicBezTo>
                  <a:cubicBezTo>
                    <a:pt x="2" y="8"/>
                    <a:pt x="0" y="11"/>
                    <a:pt x="1" y="15"/>
                  </a:cubicBezTo>
                  <a:cubicBezTo>
                    <a:pt x="1" y="17"/>
                    <a:pt x="3" y="20"/>
                    <a:pt x="5" y="22"/>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1757"/>
            <p:cNvSpPr>
              <a:spLocks/>
            </p:cNvSpPr>
            <p:nvPr/>
          </p:nvSpPr>
          <p:spPr bwMode="auto">
            <a:xfrm>
              <a:off x="8550256" y="3695720"/>
              <a:ext cx="71438" cy="63500"/>
            </a:xfrm>
            <a:custGeom>
              <a:avLst/>
              <a:gdLst>
                <a:gd name="T0" fmla="*/ 6 w 19"/>
                <a:gd name="T1" fmla="*/ 15 h 17"/>
                <a:gd name="T2" fmla="*/ 10 w 19"/>
                <a:gd name="T3" fmla="*/ 15 h 17"/>
                <a:gd name="T4" fmla="*/ 15 w 19"/>
                <a:gd name="T5" fmla="*/ 15 h 17"/>
                <a:gd name="T6" fmla="*/ 17 w 19"/>
                <a:gd name="T7" fmla="*/ 16 h 17"/>
                <a:gd name="T8" fmla="*/ 19 w 19"/>
                <a:gd name="T9" fmla="*/ 17 h 17"/>
                <a:gd name="T10" fmla="*/ 18 w 19"/>
                <a:gd name="T11" fmla="*/ 8 h 17"/>
                <a:gd name="T12" fmla="*/ 12 w 19"/>
                <a:gd name="T13" fmla="*/ 1 h 17"/>
                <a:gd name="T14" fmla="*/ 3 w 19"/>
                <a:gd name="T15" fmla="*/ 5 h 17"/>
                <a:gd name="T16" fmla="*/ 1 w 19"/>
                <a:gd name="T17" fmla="*/ 3 h 17"/>
                <a:gd name="T18" fmla="*/ 1 w 19"/>
                <a:gd name="T19" fmla="*/ 0 h 17"/>
                <a:gd name="T20" fmla="*/ 0 w 19"/>
                <a:gd name="T21" fmla="*/ 0 h 17"/>
                <a:gd name="T22" fmla="*/ 3 w 19"/>
                <a:gd name="T23" fmla="*/ 5 h 17"/>
                <a:gd name="T24" fmla="*/ 3 w 19"/>
                <a:gd name="T25" fmla="*/ 11 h 17"/>
                <a:gd name="T26" fmla="*/ 6 w 19"/>
                <a:gd name="T2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7">
                  <a:moveTo>
                    <a:pt x="6" y="15"/>
                  </a:moveTo>
                  <a:cubicBezTo>
                    <a:pt x="7" y="15"/>
                    <a:pt x="9" y="15"/>
                    <a:pt x="10" y="15"/>
                  </a:cubicBezTo>
                  <a:cubicBezTo>
                    <a:pt x="12" y="15"/>
                    <a:pt x="13" y="15"/>
                    <a:pt x="15" y="15"/>
                  </a:cubicBezTo>
                  <a:cubicBezTo>
                    <a:pt x="15" y="15"/>
                    <a:pt x="16" y="16"/>
                    <a:pt x="17" y="16"/>
                  </a:cubicBezTo>
                  <a:cubicBezTo>
                    <a:pt x="18" y="16"/>
                    <a:pt x="19" y="17"/>
                    <a:pt x="19" y="17"/>
                  </a:cubicBezTo>
                  <a:cubicBezTo>
                    <a:pt x="18" y="14"/>
                    <a:pt x="19" y="11"/>
                    <a:pt x="18" y="8"/>
                  </a:cubicBezTo>
                  <a:cubicBezTo>
                    <a:pt x="17" y="5"/>
                    <a:pt x="15" y="1"/>
                    <a:pt x="12" y="1"/>
                  </a:cubicBezTo>
                  <a:cubicBezTo>
                    <a:pt x="8" y="0"/>
                    <a:pt x="5" y="2"/>
                    <a:pt x="3" y="5"/>
                  </a:cubicBezTo>
                  <a:cubicBezTo>
                    <a:pt x="2" y="4"/>
                    <a:pt x="2" y="4"/>
                    <a:pt x="1" y="3"/>
                  </a:cubicBezTo>
                  <a:cubicBezTo>
                    <a:pt x="1" y="2"/>
                    <a:pt x="1" y="1"/>
                    <a:pt x="1" y="0"/>
                  </a:cubicBezTo>
                  <a:cubicBezTo>
                    <a:pt x="0" y="0"/>
                    <a:pt x="0" y="0"/>
                    <a:pt x="0" y="0"/>
                  </a:cubicBezTo>
                  <a:cubicBezTo>
                    <a:pt x="0" y="1"/>
                    <a:pt x="2" y="4"/>
                    <a:pt x="3" y="5"/>
                  </a:cubicBezTo>
                  <a:cubicBezTo>
                    <a:pt x="2" y="7"/>
                    <a:pt x="1" y="9"/>
                    <a:pt x="3" y="11"/>
                  </a:cubicBezTo>
                  <a:cubicBezTo>
                    <a:pt x="3" y="13"/>
                    <a:pt x="5" y="14"/>
                    <a:pt x="6"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1758"/>
            <p:cNvSpPr>
              <a:spLocks/>
            </p:cNvSpPr>
            <p:nvPr/>
          </p:nvSpPr>
          <p:spPr bwMode="auto">
            <a:xfrm>
              <a:off x="8396267" y="3778271"/>
              <a:ext cx="115888" cy="120651"/>
            </a:xfrm>
            <a:custGeom>
              <a:avLst/>
              <a:gdLst>
                <a:gd name="T0" fmla="*/ 3 w 31"/>
                <a:gd name="T1" fmla="*/ 7 h 32"/>
                <a:gd name="T2" fmla="*/ 0 w 31"/>
                <a:gd name="T3" fmla="*/ 16 h 32"/>
                <a:gd name="T4" fmla="*/ 0 w 31"/>
                <a:gd name="T5" fmla="*/ 24 h 32"/>
                <a:gd name="T6" fmla="*/ 0 w 31"/>
                <a:gd name="T7" fmla="*/ 32 h 32"/>
                <a:gd name="T8" fmla="*/ 12 w 31"/>
                <a:gd name="T9" fmla="*/ 30 h 32"/>
                <a:gd name="T10" fmla="*/ 26 w 31"/>
                <a:gd name="T11" fmla="*/ 22 h 32"/>
                <a:gd name="T12" fmla="*/ 23 w 31"/>
                <a:gd name="T13" fmla="*/ 5 h 32"/>
                <a:gd name="T14" fmla="*/ 26 w 31"/>
                <a:gd name="T15" fmla="*/ 3 h 32"/>
                <a:gd name="T16" fmla="*/ 31 w 31"/>
                <a:gd name="T17" fmla="*/ 2 h 32"/>
                <a:gd name="T18" fmla="*/ 31 w 31"/>
                <a:gd name="T19" fmla="*/ 2 h 32"/>
                <a:gd name="T20" fmla="*/ 22 w 31"/>
                <a:gd name="T21" fmla="*/ 5 h 32"/>
                <a:gd name="T22" fmla="*/ 11 w 31"/>
                <a:gd name="T23" fmla="*/ 1 h 32"/>
                <a:gd name="T24" fmla="*/ 3 w 31"/>
                <a:gd name="T25"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 y="7"/>
                  </a:moveTo>
                  <a:cubicBezTo>
                    <a:pt x="1" y="10"/>
                    <a:pt x="0" y="13"/>
                    <a:pt x="0" y="16"/>
                  </a:cubicBezTo>
                  <a:cubicBezTo>
                    <a:pt x="0" y="19"/>
                    <a:pt x="0" y="21"/>
                    <a:pt x="0" y="24"/>
                  </a:cubicBezTo>
                  <a:cubicBezTo>
                    <a:pt x="1" y="26"/>
                    <a:pt x="0" y="32"/>
                    <a:pt x="0" y="32"/>
                  </a:cubicBezTo>
                  <a:cubicBezTo>
                    <a:pt x="4" y="30"/>
                    <a:pt x="8" y="31"/>
                    <a:pt x="12" y="30"/>
                  </a:cubicBezTo>
                  <a:cubicBezTo>
                    <a:pt x="17" y="29"/>
                    <a:pt x="23" y="27"/>
                    <a:pt x="26" y="22"/>
                  </a:cubicBezTo>
                  <a:cubicBezTo>
                    <a:pt x="29" y="17"/>
                    <a:pt x="27" y="9"/>
                    <a:pt x="23" y="5"/>
                  </a:cubicBezTo>
                  <a:cubicBezTo>
                    <a:pt x="24" y="4"/>
                    <a:pt x="25" y="4"/>
                    <a:pt x="26" y="3"/>
                  </a:cubicBezTo>
                  <a:cubicBezTo>
                    <a:pt x="28" y="2"/>
                    <a:pt x="30" y="2"/>
                    <a:pt x="31" y="2"/>
                  </a:cubicBezTo>
                  <a:cubicBezTo>
                    <a:pt x="31" y="2"/>
                    <a:pt x="31" y="2"/>
                    <a:pt x="31" y="2"/>
                  </a:cubicBezTo>
                  <a:cubicBezTo>
                    <a:pt x="29" y="1"/>
                    <a:pt x="24" y="3"/>
                    <a:pt x="22" y="5"/>
                  </a:cubicBezTo>
                  <a:cubicBezTo>
                    <a:pt x="19" y="2"/>
                    <a:pt x="15" y="0"/>
                    <a:pt x="11" y="1"/>
                  </a:cubicBezTo>
                  <a:cubicBezTo>
                    <a:pt x="9" y="2"/>
                    <a:pt x="5" y="5"/>
                    <a:pt x="3" y="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1760"/>
            <p:cNvSpPr>
              <a:spLocks/>
            </p:cNvSpPr>
            <p:nvPr/>
          </p:nvSpPr>
          <p:spPr bwMode="auto">
            <a:xfrm>
              <a:off x="4268742" y="5213380"/>
              <a:ext cx="195264" cy="220664"/>
            </a:xfrm>
            <a:custGeom>
              <a:avLst/>
              <a:gdLst>
                <a:gd name="T0" fmla="*/ 41 w 52"/>
                <a:gd name="T1" fmla="*/ 9 h 59"/>
                <a:gd name="T2" fmla="*/ 27 w 52"/>
                <a:gd name="T3" fmla="*/ 4 h 59"/>
                <a:gd name="T4" fmla="*/ 14 w 52"/>
                <a:gd name="T5" fmla="*/ 3 h 59"/>
                <a:gd name="T6" fmla="*/ 6 w 52"/>
                <a:gd name="T7" fmla="*/ 2 h 59"/>
                <a:gd name="T8" fmla="*/ 0 w 52"/>
                <a:gd name="T9" fmla="*/ 0 h 59"/>
                <a:gd name="T10" fmla="*/ 2 w 52"/>
                <a:gd name="T11" fmla="*/ 11 h 59"/>
                <a:gd name="T12" fmla="*/ 2 w 52"/>
                <a:gd name="T13" fmla="*/ 23 h 59"/>
                <a:gd name="T14" fmla="*/ 6 w 52"/>
                <a:gd name="T15" fmla="*/ 37 h 59"/>
                <a:gd name="T16" fmla="*/ 15 w 52"/>
                <a:gd name="T17" fmla="*/ 47 h 59"/>
                <a:gd name="T18" fmla="*/ 29 w 52"/>
                <a:gd name="T19" fmla="*/ 49 h 59"/>
                <a:gd name="T20" fmla="*/ 43 w 52"/>
                <a:gd name="T21" fmla="*/ 43 h 59"/>
                <a:gd name="T22" fmla="*/ 45 w 52"/>
                <a:gd name="T23" fmla="*/ 49 h 59"/>
                <a:gd name="T24" fmla="*/ 44 w 52"/>
                <a:gd name="T25" fmla="*/ 58 h 59"/>
                <a:gd name="T26" fmla="*/ 46 w 52"/>
                <a:gd name="T27" fmla="*/ 59 h 59"/>
                <a:gd name="T28" fmla="*/ 46 w 52"/>
                <a:gd name="T29" fmla="*/ 51 h 59"/>
                <a:gd name="T30" fmla="*/ 44 w 52"/>
                <a:gd name="T31" fmla="*/ 42 h 59"/>
                <a:gd name="T32" fmla="*/ 50 w 52"/>
                <a:gd name="T33" fmla="*/ 23 h 59"/>
                <a:gd name="T34" fmla="*/ 41 w 52"/>
                <a:gd name="T35"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59">
                  <a:moveTo>
                    <a:pt x="41" y="9"/>
                  </a:moveTo>
                  <a:cubicBezTo>
                    <a:pt x="37" y="6"/>
                    <a:pt x="32" y="5"/>
                    <a:pt x="27" y="4"/>
                  </a:cubicBezTo>
                  <a:cubicBezTo>
                    <a:pt x="23" y="4"/>
                    <a:pt x="19" y="4"/>
                    <a:pt x="14" y="3"/>
                  </a:cubicBezTo>
                  <a:cubicBezTo>
                    <a:pt x="12" y="3"/>
                    <a:pt x="9" y="3"/>
                    <a:pt x="6" y="2"/>
                  </a:cubicBezTo>
                  <a:cubicBezTo>
                    <a:pt x="3" y="1"/>
                    <a:pt x="0" y="0"/>
                    <a:pt x="0" y="0"/>
                  </a:cubicBezTo>
                  <a:cubicBezTo>
                    <a:pt x="2" y="4"/>
                    <a:pt x="2" y="7"/>
                    <a:pt x="2" y="11"/>
                  </a:cubicBezTo>
                  <a:cubicBezTo>
                    <a:pt x="2" y="15"/>
                    <a:pt x="1" y="19"/>
                    <a:pt x="2" y="23"/>
                  </a:cubicBezTo>
                  <a:cubicBezTo>
                    <a:pt x="2" y="27"/>
                    <a:pt x="4" y="33"/>
                    <a:pt x="6" y="37"/>
                  </a:cubicBezTo>
                  <a:cubicBezTo>
                    <a:pt x="8" y="41"/>
                    <a:pt x="11" y="45"/>
                    <a:pt x="15" y="47"/>
                  </a:cubicBezTo>
                  <a:cubicBezTo>
                    <a:pt x="19" y="49"/>
                    <a:pt x="24" y="49"/>
                    <a:pt x="29" y="49"/>
                  </a:cubicBezTo>
                  <a:cubicBezTo>
                    <a:pt x="34" y="48"/>
                    <a:pt x="39" y="46"/>
                    <a:pt x="43" y="43"/>
                  </a:cubicBezTo>
                  <a:cubicBezTo>
                    <a:pt x="44" y="45"/>
                    <a:pt x="45" y="47"/>
                    <a:pt x="45" y="49"/>
                  </a:cubicBezTo>
                  <a:cubicBezTo>
                    <a:pt x="46" y="52"/>
                    <a:pt x="45" y="56"/>
                    <a:pt x="44" y="58"/>
                  </a:cubicBezTo>
                  <a:cubicBezTo>
                    <a:pt x="46" y="59"/>
                    <a:pt x="46" y="59"/>
                    <a:pt x="46" y="59"/>
                  </a:cubicBezTo>
                  <a:cubicBezTo>
                    <a:pt x="46" y="57"/>
                    <a:pt x="47" y="54"/>
                    <a:pt x="46" y="51"/>
                  </a:cubicBezTo>
                  <a:cubicBezTo>
                    <a:pt x="46" y="48"/>
                    <a:pt x="45" y="44"/>
                    <a:pt x="44" y="42"/>
                  </a:cubicBezTo>
                  <a:cubicBezTo>
                    <a:pt x="49" y="38"/>
                    <a:pt x="52" y="31"/>
                    <a:pt x="50" y="23"/>
                  </a:cubicBezTo>
                  <a:cubicBezTo>
                    <a:pt x="48" y="18"/>
                    <a:pt x="44" y="12"/>
                    <a:pt x="41" y="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1761"/>
            <p:cNvSpPr>
              <a:spLocks/>
            </p:cNvSpPr>
            <p:nvPr/>
          </p:nvSpPr>
          <p:spPr bwMode="auto">
            <a:xfrm>
              <a:off x="6965921" y="2216160"/>
              <a:ext cx="228601" cy="231777"/>
            </a:xfrm>
            <a:custGeom>
              <a:avLst/>
              <a:gdLst>
                <a:gd name="T0" fmla="*/ 53 w 61"/>
                <a:gd name="T1" fmla="*/ 13 h 62"/>
                <a:gd name="T2" fmla="*/ 28 w 61"/>
                <a:gd name="T3" fmla="*/ 4 h 62"/>
                <a:gd name="T4" fmla="*/ 18 w 61"/>
                <a:gd name="T5" fmla="*/ 5 h 62"/>
                <a:gd name="T6" fmla="*/ 7 w 61"/>
                <a:gd name="T7" fmla="*/ 3 h 62"/>
                <a:gd name="T8" fmla="*/ 0 w 61"/>
                <a:gd name="T9" fmla="*/ 0 h 62"/>
                <a:gd name="T10" fmla="*/ 3 w 61"/>
                <a:gd name="T11" fmla="*/ 5 h 62"/>
                <a:gd name="T12" fmla="*/ 5 w 61"/>
                <a:gd name="T13" fmla="*/ 12 h 62"/>
                <a:gd name="T14" fmla="*/ 8 w 61"/>
                <a:gd name="T15" fmla="*/ 24 h 62"/>
                <a:gd name="T16" fmla="*/ 22 w 61"/>
                <a:gd name="T17" fmla="*/ 48 h 62"/>
                <a:gd name="T18" fmla="*/ 36 w 61"/>
                <a:gd name="T19" fmla="*/ 51 h 62"/>
                <a:gd name="T20" fmla="*/ 52 w 61"/>
                <a:gd name="T21" fmla="*/ 48 h 62"/>
                <a:gd name="T22" fmla="*/ 50 w 61"/>
                <a:gd name="T23" fmla="*/ 62 h 62"/>
                <a:gd name="T24" fmla="*/ 52 w 61"/>
                <a:gd name="T25" fmla="*/ 62 h 62"/>
                <a:gd name="T26" fmla="*/ 53 w 61"/>
                <a:gd name="T27" fmla="*/ 61 h 62"/>
                <a:gd name="T28" fmla="*/ 53 w 61"/>
                <a:gd name="T29" fmla="*/ 60 h 62"/>
                <a:gd name="T30" fmla="*/ 54 w 61"/>
                <a:gd name="T31" fmla="*/ 56 h 62"/>
                <a:gd name="T32" fmla="*/ 53 w 61"/>
                <a:gd name="T33" fmla="*/ 48 h 62"/>
                <a:gd name="T34" fmla="*/ 56 w 61"/>
                <a:gd name="T35" fmla="*/ 45 h 62"/>
                <a:gd name="T36" fmla="*/ 60 w 61"/>
                <a:gd name="T37" fmla="*/ 28 h 62"/>
                <a:gd name="T38" fmla="*/ 53 w 61"/>
                <a:gd name="T39"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2">
                  <a:moveTo>
                    <a:pt x="53" y="13"/>
                  </a:moveTo>
                  <a:cubicBezTo>
                    <a:pt x="46" y="6"/>
                    <a:pt x="37" y="4"/>
                    <a:pt x="28" y="4"/>
                  </a:cubicBezTo>
                  <a:cubicBezTo>
                    <a:pt x="25" y="4"/>
                    <a:pt x="21" y="5"/>
                    <a:pt x="18" y="5"/>
                  </a:cubicBezTo>
                  <a:cubicBezTo>
                    <a:pt x="14" y="5"/>
                    <a:pt x="10" y="5"/>
                    <a:pt x="7" y="3"/>
                  </a:cubicBezTo>
                  <a:cubicBezTo>
                    <a:pt x="5" y="2"/>
                    <a:pt x="2" y="1"/>
                    <a:pt x="0" y="0"/>
                  </a:cubicBezTo>
                  <a:cubicBezTo>
                    <a:pt x="1" y="1"/>
                    <a:pt x="2" y="3"/>
                    <a:pt x="3" y="5"/>
                  </a:cubicBezTo>
                  <a:cubicBezTo>
                    <a:pt x="4" y="7"/>
                    <a:pt x="5" y="10"/>
                    <a:pt x="5" y="12"/>
                  </a:cubicBezTo>
                  <a:cubicBezTo>
                    <a:pt x="6" y="16"/>
                    <a:pt x="7" y="21"/>
                    <a:pt x="8" y="24"/>
                  </a:cubicBezTo>
                  <a:cubicBezTo>
                    <a:pt x="10" y="34"/>
                    <a:pt x="14" y="44"/>
                    <a:pt x="22" y="48"/>
                  </a:cubicBezTo>
                  <a:cubicBezTo>
                    <a:pt x="26" y="50"/>
                    <a:pt x="31" y="51"/>
                    <a:pt x="36" y="51"/>
                  </a:cubicBezTo>
                  <a:cubicBezTo>
                    <a:pt x="41" y="51"/>
                    <a:pt x="46" y="51"/>
                    <a:pt x="52" y="48"/>
                  </a:cubicBezTo>
                  <a:cubicBezTo>
                    <a:pt x="53" y="53"/>
                    <a:pt x="53" y="58"/>
                    <a:pt x="50" y="62"/>
                  </a:cubicBezTo>
                  <a:cubicBezTo>
                    <a:pt x="51" y="62"/>
                    <a:pt x="51" y="62"/>
                    <a:pt x="52" y="62"/>
                  </a:cubicBezTo>
                  <a:cubicBezTo>
                    <a:pt x="52" y="62"/>
                    <a:pt x="52" y="62"/>
                    <a:pt x="53" y="61"/>
                  </a:cubicBezTo>
                  <a:cubicBezTo>
                    <a:pt x="53" y="61"/>
                    <a:pt x="53" y="60"/>
                    <a:pt x="53" y="60"/>
                  </a:cubicBezTo>
                  <a:cubicBezTo>
                    <a:pt x="54" y="59"/>
                    <a:pt x="54" y="58"/>
                    <a:pt x="54" y="56"/>
                  </a:cubicBezTo>
                  <a:cubicBezTo>
                    <a:pt x="54" y="54"/>
                    <a:pt x="54" y="51"/>
                    <a:pt x="53" y="48"/>
                  </a:cubicBezTo>
                  <a:cubicBezTo>
                    <a:pt x="54" y="47"/>
                    <a:pt x="55" y="46"/>
                    <a:pt x="56" y="45"/>
                  </a:cubicBezTo>
                  <a:cubicBezTo>
                    <a:pt x="60" y="41"/>
                    <a:pt x="61" y="34"/>
                    <a:pt x="60" y="28"/>
                  </a:cubicBezTo>
                  <a:cubicBezTo>
                    <a:pt x="59" y="22"/>
                    <a:pt x="57" y="16"/>
                    <a:pt x="53" y="1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1762"/>
            <p:cNvSpPr>
              <a:spLocks/>
            </p:cNvSpPr>
            <p:nvPr/>
          </p:nvSpPr>
          <p:spPr bwMode="auto">
            <a:xfrm>
              <a:off x="5541925" y="4187848"/>
              <a:ext cx="187326" cy="277814"/>
            </a:xfrm>
            <a:custGeom>
              <a:avLst/>
              <a:gdLst>
                <a:gd name="T0" fmla="*/ 0 w 50"/>
                <a:gd name="T1" fmla="*/ 42 h 74"/>
                <a:gd name="T2" fmla="*/ 8 w 50"/>
                <a:gd name="T3" fmla="*/ 57 h 74"/>
                <a:gd name="T4" fmla="*/ 19 w 50"/>
                <a:gd name="T5" fmla="*/ 67 h 74"/>
                <a:gd name="T6" fmla="*/ 26 w 50"/>
                <a:gd name="T7" fmla="*/ 72 h 74"/>
                <a:gd name="T8" fmla="*/ 31 w 50"/>
                <a:gd name="T9" fmla="*/ 74 h 74"/>
                <a:gd name="T10" fmla="*/ 35 w 50"/>
                <a:gd name="T11" fmla="*/ 66 h 74"/>
                <a:gd name="T12" fmla="*/ 41 w 50"/>
                <a:gd name="T13" fmla="*/ 58 h 74"/>
                <a:gd name="T14" fmla="*/ 48 w 50"/>
                <a:gd name="T15" fmla="*/ 45 h 74"/>
                <a:gd name="T16" fmla="*/ 48 w 50"/>
                <a:gd name="T17" fmla="*/ 28 h 74"/>
                <a:gd name="T18" fmla="*/ 37 w 50"/>
                <a:gd name="T19" fmla="*/ 16 h 74"/>
                <a:gd name="T20" fmla="*/ 20 w 50"/>
                <a:gd name="T21" fmla="*/ 15 h 74"/>
                <a:gd name="T22" fmla="*/ 20 w 50"/>
                <a:gd name="T23" fmla="*/ 9 h 74"/>
                <a:gd name="T24" fmla="*/ 22 w 50"/>
                <a:gd name="T25" fmla="*/ 0 h 74"/>
                <a:gd name="T26" fmla="*/ 20 w 50"/>
                <a:gd name="T27" fmla="*/ 0 h 74"/>
                <a:gd name="T28" fmla="*/ 19 w 50"/>
                <a:gd name="T29" fmla="*/ 7 h 74"/>
                <a:gd name="T30" fmla="*/ 19 w 50"/>
                <a:gd name="T31" fmla="*/ 15 h 74"/>
                <a:gd name="T32" fmla="*/ 9 w 50"/>
                <a:gd name="T33" fmla="*/ 19 h 74"/>
                <a:gd name="T34" fmla="*/ 3 w 50"/>
                <a:gd name="T35" fmla="*/ 25 h 74"/>
                <a:gd name="T36" fmla="*/ 0 w 50"/>
                <a:gd name="T37" fmla="*/ 33 h 74"/>
                <a:gd name="T38" fmla="*/ 0 w 50"/>
                <a:gd name="T39" fmla="*/ 4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74">
                  <a:moveTo>
                    <a:pt x="0" y="42"/>
                  </a:moveTo>
                  <a:cubicBezTo>
                    <a:pt x="0" y="48"/>
                    <a:pt x="4" y="53"/>
                    <a:pt x="8" y="57"/>
                  </a:cubicBezTo>
                  <a:cubicBezTo>
                    <a:pt x="11" y="61"/>
                    <a:pt x="15" y="64"/>
                    <a:pt x="19" y="67"/>
                  </a:cubicBezTo>
                  <a:cubicBezTo>
                    <a:pt x="21" y="68"/>
                    <a:pt x="24" y="70"/>
                    <a:pt x="26" y="72"/>
                  </a:cubicBezTo>
                  <a:cubicBezTo>
                    <a:pt x="29" y="73"/>
                    <a:pt x="31" y="74"/>
                    <a:pt x="31" y="74"/>
                  </a:cubicBezTo>
                  <a:cubicBezTo>
                    <a:pt x="31" y="72"/>
                    <a:pt x="32" y="69"/>
                    <a:pt x="35" y="66"/>
                  </a:cubicBezTo>
                  <a:cubicBezTo>
                    <a:pt x="37" y="63"/>
                    <a:pt x="39" y="61"/>
                    <a:pt x="41" y="58"/>
                  </a:cubicBezTo>
                  <a:cubicBezTo>
                    <a:pt x="44" y="55"/>
                    <a:pt x="47" y="51"/>
                    <a:pt x="48" y="45"/>
                  </a:cubicBezTo>
                  <a:cubicBezTo>
                    <a:pt x="49" y="40"/>
                    <a:pt x="50" y="34"/>
                    <a:pt x="48" y="28"/>
                  </a:cubicBezTo>
                  <a:cubicBezTo>
                    <a:pt x="47" y="22"/>
                    <a:pt x="42" y="18"/>
                    <a:pt x="37" y="16"/>
                  </a:cubicBezTo>
                  <a:cubicBezTo>
                    <a:pt x="31" y="14"/>
                    <a:pt x="25" y="14"/>
                    <a:pt x="20" y="15"/>
                  </a:cubicBezTo>
                  <a:cubicBezTo>
                    <a:pt x="19" y="13"/>
                    <a:pt x="19" y="11"/>
                    <a:pt x="20" y="9"/>
                  </a:cubicBezTo>
                  <a:cubicBezTo>
                    <a:pt x="20" y="6"/>
                    <a:pt x="21" y="3"/>
                    <a:pt x="22" y="0"/>
                  </a:cubicBezTo>
                  <a:cubicBezTo>
                    <a:pt x="20" y="0"/>
                    <a:pt x="20" y="0"/>
                    <a:pt x="20" y="0"/>
                  </a:cubicBezTo>
                  <a:cubicBezTo>
                    <a:pt x="20" y="2"/>
                    <a:pt x="20" y="5"/>
                    <a:pt x="19" y="7"/>
                  </a:cubicBezTo>
                  <a:cubicBezTo>
                    <a:pt x="19" y="10"/>
                    <a:pt x="18" y="13"/>
                    <a:pt x="19" y="15"/>
                  </a:cubicBezTo>
                  <a:cubicBezTo>
                    <a:pt x="15" y="16"/>
                    <a:pt x="12" y="18"/>
                    <a:pt x="9" y="19"/>
                  </a:cubicBezTo>
                  <a:cubicBezTo>
                    <a:pt x="6" y="21"/>
                    <a:pt x="4" y="23"/>
                    <a:pt x="3" y="25"/>
                  </a:cubicBezTo>
                  <a:cubicBezTo>
                    <a:pt x="2" y="27"/>
                    <a:pt x="1" y="30"/>
                    <a:pt x="0" y="33"/>
                  </a:cubicBezTo>
                  <a:cubicBezTo>
                    <a:pt x="0" y="36"/>
                    <a:pt x="0" y="39"/>
                    <a:pt x="0" y="4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1763"/>
            <p:cNvSpPr>
              <a:spLocks/>
            </p:cNvSpPr>
            <p:nvPr/>
          </p:nvSpPr>
          <p:spPr bwMode="auto">
            <a:xfrm>
              <a:off x="4972009" y="4029097"/>
              <a:ext cx="228601" cy="150814"/>
            </a:xfrm>
            <a:custGeom>
              <a:avLst/>
              <a:gdLst>
                <a:gd name="T0" fmla="*/ 32 w 61"/>
                <a:gd name="T1" fmla="*/ 0 h 40"/>
                <a:gd name="T2" fmla="*/ 21 w 61"/>
                <a:gd name="T3" fmla="*/ 5 h 40"/>
                <a:gd name="T4" fmla="*/ 12 w 61"/>
                <a:gd name="T5" fmla="*/ 10 h 40"/>
                <a:gd name="T6" fmla="*/ 6 w 61"/>
                <a:gd name="T7" fmla="*/ 12 h 40"/>
                <a:gd name="T8" fmla="*/ 0 w 61"/>
                <a:gd name="T9" fmla="*/ 12 h 40"/>
                <a:gd name="T10" fmla="*/ 7 w 61"/>
                <a:gd name="T11" fmla="*/ 21 h 40"/>
                <a:gd name="T12" fmla="*/ 13 w 61"/>
                <a:gd name="T13" fmla="*/ 29 h 40"/>
                <a:gd name="T14" fmla="*/ 39 w 61"/>
                <a:gd name="T15" fmla="*/ 37 h 40"/>
                <a:gd name="T16" fmla="*/ 48 w 61"/>
                <a:gd name="T17" fmla="*/ 29 h 40"/>
                <a:gd name="T18" fmla="*/ 50 w 61"/>
                <a:gd name="T19" fmla="*/ 16 h 40"/>
                <a:gd name="T20" fmla="*/ 54 w 61"/>
                <a:gd name="T21" fmla="*/ 17 h 40"/>
                <a:gd name="T22" fmla="*/ 61 w 61"/>
                <a:gd name="T23" fmla="*/ 19 h 40"/>
                <a:gd name="T24" fmla="*/ 61 w 61"/>
                <a:gd name="T25" fmla="*/ 18 h 40"/>
                <a:gd name="T26" fmla="*/ 56 w 61"/>
                <a:gd name="T27" fmla="*/ 17 h 40"/>
                <a:gd name="T28" fmla="*/ 50 w 61"/>
                <a:gd name="T29" fmla="*/ 16 h 40"/>
                <a:gd name="T30" fmla="*/ 42 w 61"/>
                <a:gd name="T31" fmla="*/ 3 h 40"/>
                <a:gd name="T32" fmla="*/ 32 w 61"/>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40">
                  <a:moveTo>
                    <a:pt x="32" y="0"/>
                  </a:moveTo>
                  <a:cubicBezTo>
                    <a:pt x="28" y="1"/>
                    <a:pt x="25" y="3"/>
                    <a:pt x="21" y="5"/>
                  </a:cubicBezTo>
                  <a:cubicBezTo>
                    <a:pt x="18" y="6"/>
                    <a:pt x="15" y="8"/>
                    <a:pt x="12" y="10"/>
                  </a:cubicBezTo>
                  <a:cubicBezTo>
                    <a:pt x="11" y="11"/>
                    <a:pt x="8" y="12"/>
                    <a:pt x="6" y="12"/>
                  </a:cubicBezTo>
                  <a:cubicBezTo>
                    <a:pt x="3" y="13"/>
                    <a:pt x="0" y="12"/>
                    <a:pt x="0" y="12"/>
                  </a:cubicBezTo>
                  <a:cubicBezTo>
                    <a:pt x="3" y="15"/>
                    <a:pt x="5" y="18"/>
                    <a:pt x="7" y="21"/>
                  </a:cubicBezTo>
                  <a:cubicBezTo>
                    <a:pt x="9" y="24"/>
                    <a:pt x="11" y="27"/>
                    <a:pt x="13" y="29"/>
                  </a:cubicBezTo>
                  <a:cubicBezTo>
                    <a:pt x="20" y="35"/>
                    <a:pt x="30" y="40"/>
                    <a:pt x="39" y="37"/>
                  </a:cubicBezTo>
                  <a:cubicBezTo>
                    <a:pt x="43" y="36"/>
                    <a:pt x="46" y="33"/>
                    <a:pt x="48" y="29"/>
                  </a:cubicBezTo>
                  <a:cubicBezTo>
                    <a:pt x="50" y="25"/>
                    <a:pt x="50" y="21"/>
                    <a:pt x="50" y="16"/>
                  </a:cubicBezTo>
                  <a:cubicBezTo>
                    <a:pt x="51" y="16"/>
                    <a:pt x="53" y="16"/>
                    <a:pt x="54" y="17"/>
                  </a:cubicBezTo>
                  <a:cubicBezTo>
                    <a:pt x="57" y="17"/>
                    <a:pt x="59" y="18"/>
                    <a:pt x="61" y="19"/>
                  </a:cubicBezTo>
                  <a:cubicBezTo>
                    <a:pt x="61" y="18"/>
                    <a:pt x="61" y="18"/>
                    <a:pt x="61" y="18"/>
                  </a:cubicBezTo>
                  <a:cubicBezTo>
                    <a:pt x="60" y="18"/>
                    <a:pt x="58" y="17"/>
                    <a:pt x="56" y="17"/>
                  </a:cubicBezTo>
                  <a:cubicBezTo>
                    <a:pt x="54" y="16"/>
                    <a:pt x="51" y="16"/>
                    <a:pt x="50" y="16"/>
                  </a:cubicBezTo>
                  <a:cubicBezTo>
                    <a:pt x="49" y="10"/>
                    <a:pt x="46" y="5"/>
                    <a:pt x="42" y="3"/>
                  </a:cubicBezTo>
                  <a:cubicBezTo>
                    <a:pt x="39" y="1"/>
                    <a:pt x="35" y="0"/>
                    <a:pt x="32"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1764"/>
            <p:cNvSpPr>
              <a:spLocks/>
            </p:cNvSpPr>
            <p:nvPr/>
          </p:nvSpPr>
          <p:spPr bwMode="auto">
            <a:xfrm>
              <a:off x="7164360" y="2032009"/>
              <a:ext cx="38100" cy="146051"/>
            </a:xfrm>
            <a:custGeom>
              <a:avLst/>
              <a:gdLst>
                <a:gd name="T0" fmla="*/ 2 w 10"/>
                <a:gd name="T1" fmla="*/ 39 h 39"/>
                <a:gd name="T2" fmla="*/ 5 w 10"/>
                <a:gd name="T3" fmla="*/ 19 h 39"/>
                <a:gd name="T4" fmla="*/ 2 w 10"/>
                <a:gd name="T5" fmla="*/ 9 h 39"/>
                <a:gd name="T6" fmla="*/ 0 w 10"/>
                <a:gd name="T7" fmla="*/ 0 h 39"/>
                <a:gd name="T8" fmla="*/ 9 w 10"/>
                <a:gd name="T9" fmla="*/ 10 h 39"/>
                <a:gd name="T10" fmla="*/ 8 w 10"/>
                <a:gd name="T11" fmla="*/ 24 h 39"/>
                <a:gd name="T12" fmla="*/ 2 w 10"/>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10" h="39">
                  <a:moveTo>
                    <a:pt x="2" y="39"/>
                  </a:moveTo>
                  <a:cubicBezTo>
                    <a:pt x="3" y="33"/>
                    <a:pt x="5" y="26"/>
                    <a:pt x="5" y="19"/>
                  </a:cubicBezTo>
                  <a:cubicBezTo>
                    <a:pt x="4" y="16"/>
                    <a:pt x="3" y="12"/>
                    <a:pt x="2" y="9"/>
                  </a:cubicBezTo>
                  <a:cubicBezTo>
                    <a:pt x="1" y="6"/>
                    <a:pt x="0" y="3"/>
                    <a:pt x="0" y="0"/>
                  </a:cubicBezTo>
                  <a:cubicBezTo>
                    <a:pt x="3" y="3"/>
                    <a:pt x="6" y="7"/>
                    <a:pt x="9" y="10"/>
                  </a:cubicBezTo>
                  <a:cubicBezTo>
                    <a:pt x="10" y="15"/>
                    <a:pt x="8" y="21"/>
                    <a:pt x="8" y="24"/>
                  </a:cubicBezTo>
                  <a:cubicBezTo>
                    <a:pt x="6" y="29"/>
                    <a:pt x="4" y="34"/>
                    <a:pt x="2" y="3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1767"/>
            <p:cNvSpPr>
              <a:spLocks/>
            </p:cNvSpPr>
            <p:nvPr/>
          </p:nvSpPr>
          <p:spPr bwMode="auto">
            <a:xfrm>
              <a:off x="7067522" y="2065346"/>
              <a:ext cx="96838" cy="142876"/>
            </a:xfrm>
            <a:custGeom>
              <a:avLst/>
              <a:gdLst>
                <a:gd name="T0" fmla="*/ 13 w 26"/>
                <a:gd name="T1" fmla="*/ 24 h 38"/>
                <a:gd name="T2" fmla="*/ 22 w 26"/>
                <a:gd name="T3" fmla="*/ 32 h 38"/>
                <a:gd name="T4" fmla="*/ 26 w 26"/>
                <a:gd name="T5" fmla="*/ 38 h 38"/>
                <a:gd name="T6" fmla="*/ 17 w 26"/>
                <a:gd name="T7" fmla="*/ 31 h 38"/>
                <a:gd name="T8" fmla="*/ 5 w 26"/>
                <a:gd name="T9" fmla="*/ 24 h 38"/>
                <a:gd name="T10" fmla="*/ 0 w 26"/>
                <a:gd name="T11" fmla="*/ 13 h 38"/>
                <a:gd name="T12" fmla="*/ 0 w 26"/>
                <a:gd name="T13" fmla="*/ 11 h 38"/>
                <a:gd name="T14" fmla="*/ 8 w 26"/>
                <a:gd name="T15" fmla="*/ 0 h 38"/>
                <a:gd name="T16" fmla="*/ 6 w 26"/>
                <a:gd name="T17" fmla="*/ 6 h 38"/>
                <a:gd name="T18" fmla="*/ 13 w 26"/>
                <a:gd name="T19"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8">
                  <a:moveTo>
                    <a:pt x="13" y="24"/>
                  </a:moveTo>
                  <a:cubicBezTo>
                    <a:pt x="16" y="26"/>
                    <a:pt x="20" y="29"/>
                    <a:pt x="22" y="32"/>
                  </a:cubicBezTo>
                  <a:cubicBezTo>
                    <a:pt x="24" y="34"/>
                    <a:pt x="26" y="38"/>
                    <a:pt x="26" y="38"/>
                  </a:cubicBezTo>
                  <a:cubicBezTo>
                    <a:pt x="24" y="35"/>
                    <a:pt x="20" y="33"/>
                    <a:pt x="17" y="31"/>
                  </a:cubicBezTo>
                  <a:cubicBezTo>
                    <a:pt x="13" y="28"/>
                    <a:pt x="9" y="27"/>
                    <a:pt x="5" y="24"/>
                  </a:cubicBezTo>
                  <a:cubicBezTo>
                    <a:pt x="1" y="22"/>
                    <a:pt x="0" y="17"/>
                    <a:pt x="0" y="13"/>
                  </a:cubicBezTo>
                  <a:cubicBezTo>
                    <a:pt x="0" y="13"/>
                    <a:pt x="0" y="12"/>
                    <a:pt x="0" y="11"/>
                  </a:cubicBezTo>
                  <a:cubicBezTo>
                    <a:pt x="2" y="7"/>
                    <a:pt x="5" y="3"/>
                    <a:pt x="8" y="0"/>
                  </a:cubicBezTo>
                  <a:cubicBezTo>
                    <a:pt x="7" y="2"/>
                    <a:pt x="6" y="4"/>
                    <a:pt x="6" y="6"/>
                  </a:cubicBezTo>
                  <a:cubicBezTo>
                    <a:pt x="6" y="15"/>
                    <a:pt x="10" y="21"/>
                    <a:pt x="13" y="2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1768"/>
            <p:cNvSpPr>
              <a:spLocks/>
            </p:cNvSpPr>
            <p:nvPr/>
          </p:nvSpPr>
          <p:spPr bwMode="auto">
            <a:xfrm>
              <a:off x="7092922" y="2019308"/>
              <a:ext cx="123826" cy="260352"/>
            </a:xfrm>
            <a:custGeom>
              <a:avLst/>
              <a:gdLst>
                <a:gd name="T0" fmla="*/ 5 w 33"/>
                <a:gd name="T1" fmla="*/ 33 h 69"/>
                <a:gd name="T2" fmla="*/ 15 w 33"/>
                <a:gd name="T3" fmla="*/ 42 h 69"/>
                <a:gd name="T4" fmla="*/ 17 w 33"/>
                <a:gd name="T5" fmla="*/ 44 h 69"/>
                <a:gd name="T6" fmla="*/ 18 w 33"/>
                <a:gd name="T7" fmla="*/ 45 h 69"/>
                <a:gd name="T8" fmla="*/ 18 w 33"/>
                <a:gd name="T9" fmla="*/ 43 h 69"/>
                <a:gd name="T10" fmla="*/ 16 w 33"/>
                <a:gd name="T11" fmla="*/ 39 h 69"/>
                <a:gd name="T12" fmla="*/ 14 w 33"/>
                <a:gd name="T13" fmla="*/ 32 h 69"/>
                <a:gd name="T14" fmla="*/ 10 w 33"/>
                <a:gd name="T15" fmla="*/ 26 h 69"/>
                <a:gd name="T16" fmla="*/ 8 w 33"/>
                <a:gd name="T17" fmla="*/ 18 h 69"/>
                <a:gd name="T18" fmla="*/ 8 w 33"/>
                <a:gd name="T19" fmla="*/ 13 h 69"/>
                <a:gd name="T20" fmla="*/ 10 w 33"/>
                <a:gd name="T21" fmla="*/ 23 h 69"/>
                <a:gd name="T22" fmla="*/ 12 w 33"/>
                <a:gd name="T23" fmla="*/ 27 h 69"/>
                <a:gd name="T24" fmla="*/ 11 w 33"/>
                <a:gd name="T25" fmla="*/ 17 h 69"/>
                <a:gd name="T26" fmla="*/ 12 w 33"/>
                <a:gd name="T27" fmla="*/ 4 h 69"/>
                <a:gd name="T28" fmla="*/ 14 w 33"/>
                <a:gd name="T29" fmla="*/ 2 h 69"/>
                <a:gd name="T30" fmla="*/ 13 w 33"/>
                <a:gd name="T31" fmla="*/ 8 h 69"/>
                <a:gd name="T32" fmla="*/ 16 w 33"/>
                <a:gd name="T33" fmla="*/ 34 h 69"/>
                <a:gd name="T34" fmla="*/ 19 w 33"/>
                <a:gd name="T35" fmla="*/ 40 h 69"/>
                <a:gd name="T36" fmla="*/ 20 w 33"/>
                <a:gd name="T37" fmla="*/ 43 h 69"/>
                <a:gd name="T38" fmla="*/ 20 w 33"/>
                <a:gd name="T39" fmla="*/ 40 h 69"/>
                <a:gd name="T40" fmla="*/ 23 w 33"/>
                <a:gd name="T41" fmla="*/ 28 h 69"/>
                <a:gd name="T42" fmla="*/ 23 w 33"/>
                <a:gd name="T43" fmla="*/ 23 h 69"/>
                <a:gd name="T44" fmla="*/ 21 w 33"/>
                <a:gd name="T45" fmla="*/ 13 h 69"/>
                <a:gd name="T46" fmla="*/ 22 w 33"/>
                <a:gd name="T47" fmla="*/ 13 h 69"/>
                <a:gd name="T48" fmla="*/ 24 w 33"/>
                <a:gd name="T49" fmla="*/ 23 h 69"/>
                <a:gd name="T50" fmla="*/ 24 w 33"/>
                <a:gd name="T51" fmla="*/ 28 h 69"/>
                <a:gd name="T52" fmla="*/ 21 w 33"/>
                <a:gd name="T53" fmla="*/ 42 h 69"/>
                <a:gd name="T54" fmla="*/ 21 w 33"/>
                <a:gd name="T55" fmla="*/ 46 h 69"/>
                <a:gd name="T56" fmla="*/ 24 w 33"/>
                <a:gd name="T57" fmla="*/ 55 h 69"/>
                <a:gd name="T58" fmla="*/ 25 w 33"/>
                <a:gd name="T59" fmla="*/ 53 h 69"/>
                <a:gd name="T60" fmla="*/ 29 w 33"/>
                <a:gd name="T61" fmla="*/ 48 h 69"/>
                <a:gd name="T62" fmla="*/ 33 w 33"/>
                <a:gd name="T63" fmla="*/ 37 h 69"/>
                <a:gd name="T64" fmla="*/ 33 w 33"/>
                <a:gd name="T65" fmla="*/ 29 h 69"/>
                <a:gd name="T66" fmla="*/ 33 w 33"/>
                <a:gd name="T67" fmla="*/ 37 h 69"/>
                <a:gd name="T68" fmla="*/ 29 w 33"/>
                <a:gd name="T69" fmla="*/ 49 h 69"/>
                <a:gd name="T70" fmla="*/ 27 w 33"/>
                <a:gd name="T71" fmla="*/ 53 h 69"/>
                <a:gd name="T72" fmla="*/ 25 w 33"/>
                <a:gd name="T73" fmla="*/ 55 h 69"/>
                <a:gd name="T74" fmla="*/ 24 w 33"/>
                <a:gd name="T75" fmla="*/ 60 h 69"/>
                <a:gd name="T76" fmla="*/ 24 w 33"/>
                <a:gd name="T77" fmla="*/ 64 h 69"/>
                <a:gd name="T78" fmla="*/ 24 w 33"/>
                <a:gd name="T79" fmla="*/ 64 h 69"/>
                <a:gd name="T80" fmla="*/ 23 w 33"/>
                <a:gd name="T81" fmla="*/ 67 h 69"/>
                <a:gd name="T82" fmla="*/ 23 w 33"/>
                <a:gd name="T83" fmla="*/ 61 h 69"/>
                <a:gd name="T84" fmla="*/ 22 w 33"/>
                <a:gd name="T85" fmla="*/ 60 h 69"/>
                <a:gd name="T86" fmla="*/ 21 w 33"/>
                <a:gd name="T87" fmla="*/ 58 h 69"/>
                <a:gd name="T88" fmla="*/ 15 w 33"/>
                <a:gd name="T89" fmla="*/ 50 h 69"/>
                <a:gd name="T90" fmla="*/ 12 w 33"/>
                <a:gd name="T91" fmla="*/ 48 h 69"/>
                <a:gd name="T92" fmla="*/ 1 w 33"/>
                <a:gd name="T93" fmla="*/ 44 h 69"/>
                <a:gd name="T94" fmla="*/ 9 w 33"/>
                <a:gd name="T95" fmla="*/ 45 h 69"/>
                <a:gd name="T96" fmla="*/ 14 w 33"/>
                <a:gd name="T97" fmla="*/ 48 h 69"/>
                <a:gd name="T98" fmla="*/ 19 w 33"/>
                <a:gd name="T99" fmla="*/ 53 h 69"/>
                <a:gd name="T100" fmla="*/ 22 w 33"/>
                <a:gd name="T101" fmla="*/ 58 h 69"/>
                <a:gd name="T102" fmla="*/ 21 w 33"/>
                <a:gd name="T103" fmla="*/ 51 h 69"/>
                <a:gd name="T104" fmla="*/ 20 w 33"/>
                <a:gd name="T105" fmla="*/ 49 h 69"/>
                <a:gd name="T106" fmla="*/ 17 w 33"/>
                <a:gd name="T107" fmla="*/ 45 h 69"/>
                <a:gd name="T108" fmla="*/ 16 w 33"/>
                <a:gd name="T109" fmla="*/ 44 h 69"/>
                <a:gd name="T110" fmla="*/ 11 w 33"/>
                <a:gd name="T111" fmla="*/ 40 h 69"/>
                <a:gd name="T112" fmla="*/ 1 w 33"/>
                <a:gd name="T113" fmla="*/ 30 h 69"/>
                <a:gd name="T114" fmla="*/ 2 w 33"/>
                <a:gd name="T11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9">
                  <a:moveTo>
                    <a:pt x="2" y="30"/>
                  </a:moveTo>
                  <a:cubicBezTo>
                    <a:pt x="3" y="31"/>
                    <a:pt x="4" y="32"/>
                    <a:pt x="5" y="33"/>
                  </a:cubicBezTo>
                  <a:cubicBezTo>
                    <a:pt x="7" y="35"/>
                    <a:pt x="9" y="37"/>
                    <a:pt x="11" y="39"/>
                  </a:cubicBezTo>
                  <a:cubicBezTo>
                    <a:pt x="12" y="40"/>
                    <a:pt x="14" y="41"/>
                    <a:pt x="15" y="42"/>
                  </a:cubicBezTo>
                  <a:cubicBezTo>
                    <a:pt x="15" y="42"/>
                    <a:pt x="16" y="43"/>
                    <a:pt x="16" y="43"/>
                  </a:cubicBezTo>
                  <a:cubicBezTo>
                    <a:pt x="17" y="44"/>
                    <a:pt x="17" y="44"/>
                    <a:pt x="17" y="44"/>
                  </a:cubicBezTo>
                  <a:cubicBezTo>
                    <a:pt x="17" y="44"/>
                    <a:pt x="18" y="44"/>
                    <a:pt x="18" y="44"/>
                  </a:cubicBezTo>
                  <a:cubicBezTo>
                    <a:pt x="18" y="45"/>
                    <a:pt x="18" y="45"/>
                    <a:pt x="18" y="45"/>
                  </a:cubicBezTo>
                  <a:cubicBezTo>
                    <a:pt x="19" y="45"/>
                    <a:pt x="19" y="46"/>
                    <a:pt x="20" y="46"/>
                  </a:cubicBezTo>
                  <a:cubicBezTo>
                    <a:pt x="19" y="45"/>
                    <a:pt x="19" y="44"/>
                    <a:pt x="18" y="43"/>
                  </a:cubicBezTo>
                  <a:cubicBezTo>
                    <a:pt x="18" y="42"/>
                    <a:pt x="18" y="42"/>
                    <a:pt x="17" y="41"/>
                  </a:cubicBezTo>
                  <a:cubicBezTo>
                    <a:pt x="17" y="40"/>
                    <a:pt x="17" y="40"/>
                    <a:pt x="16" y="39"/>
                  </a:cubicBezTo>
                  <a:cubicBezTo>
                    <a:pt x="16" y="38"/>
                    <a:pt x="15" y="36"/>
                    <a:pt x="15" y="35"/>
                  </a:cubicBezTo>
                  <a:cubicBezTo>
                    <a:pt x="14" y="34"/>
                    <a:pt x="14" y="33"/>
                    <a:pt x="14" y="32"/>
                  </a:cubicBezTo>
                  <a:cubicBezTo>
                    <a:pt x="13" y="30"/>
                    <a:pt x="12" y="29"/>
                    <a:pt x="11" y="28"/>
                  </a:cubicBezTo>
                  <a:cubicBezTo>
                    <a:pt x="11" y="27"/>
                    <a:pt x="10" y="26"/>
                    <a:pt x="10" y="26"/>
                  </a:cubicBezTo>
                  <a:cubicBezTo>
                    <a:pt x="10" y="25"/>
                    <a:pt x="9" y="24"/>
                    <a:pt x="9" y="23"/>
                  </a:cubicBezTo>
                  <a:cubicBezTo>
                    <a:pt x="9" y="22"/>
                    <a:pt x="8" y="20"/>
                    <a:pt x="8" y="18"/>
                  </a:cubicBezTo>
                  <a:cubicBezTo>
                    <a:pt x="7" y="17"/>
                    <a:pt x="7" y="17"/>
                    <a:pt x="7" y="16"/>
                  </a:cubicBezTo>
                  <a:cubicBezTo>
                    <a:pt x="7" y="15"/>
                    <a:pt x="8" y="14"/>
                    <a:pt x="8" y="13"/>
                  </a:cubicBezTo>
                  <a:cubicBezTo>
                    <a:pt x="7" y="15"/>
                    <a:pt x="7" y="17"/>
                    <a:pt x="8" y="18"/>
                  </a:cubicBezTo>
                  <a:cubicBezTo>
                    <a:pt x="8" y="20"/>
                    <a:pt x="9" y="21"/>
                    <a:pt x="10" y="23"/>
                  </a:cubicBezTo>
                  <a:cubicBezTo>
                    <a:pt x="10" y="24"/>
                    <a:pt x="10" y="24"/>
                    <a:pt x="11" y="25"/>
                  </a:cubicBezTo>
                  <a:cubicBezTo>
                    <a:pt x="11" y="26"/>
                    <a:pt x="12" y="27"/>
                    <a:pt x="12" y="27"/>
                  </a:cubicBezTo>
                  <a:cubicBezTo>
                    <a:pt x="12" y="28"/>
                    <a:pt x="13" y="28"/>
                    <a:pt x="13" y="29"/>
                  </a:cubicBezTo>
                  <a:cubicBezTo>
                    <a:pt x="12" y="25"/>
                    <a:pt x="11" y="21"/>
                    <a:pt x="11" y="17"/>
                  </a:cubicBezTo>
                  <a:cubicBezTo>
                    <a:pt x="11" y="14"/>
                    <a:pt x="11" y="11"/>
                    <a:pt x="12" y="8"/>
                  </a:cubicBezTo>
                  <a:cubicBezTo>
                    <a:pt x="12" y="7"/>
                    <a:pt x="12" y="5"/>
                    <a:pt x="12" y="4"/>
                  </a:cubicBezTo>
                  <a:cubicBezTo>
                    <a:pt x="13" y="2"/>
                    <a:pt x="13" y="1"/>
                    <a:pt x="14" y="0"/>
                  </a:cubicBezTo>
                  <a:cubicBezTo>
                    <a:pt x="14" y="0"/>
                    <a:pt x="14" y="1"/>
                    <a:pt x="14" y="2"/>
                  </a:cubicBezTo>
                  <a:cubicBezTo>
                    <a:pt x="13" y="2"/>
                    <a:pt x="13" y="3"/>
                    <a:pt x="13" y="4"/>
                  </a:cubicBezTo>
                  <a:cubicBezTo>
                    <a:pt x="13" y="5"/>
                    <a:pt x="13" y="7"/>
                    <a:pt x="13" y="8"/>
                  </a:cubicBezTo>
                  <a:cubicBezTo>
                    <a:pt x="13" y="11"/>
                    <a:pt x="13" y="14"/>
                    <a:pt x="13" y="17"/>
                  </a:cubicBezTo>
                  <a:cubicBezTo>
                    <a:pt x="13" y="23"/>
                    <a:pt x="14" y="29"/>
                    <a:pt x="16" y="34"/>
                  </a:cubicBezTo>
                  <a:cubicBezTo>
                    <a:pt x="17" y="36"/>
                    <a:pt x="17" y="37"/>
                    <a:pt x="18" y="38"/>
                  </a:cubicBezTo>
                  <a:cubicBezTo>
                    <a:pt x="18" y="39"/>
                    <a:pt x="18" y="40"/>
                    <a:pt x="19" y="40"/>
                  </a:cubicBezTo>
                  <a:cubicBezTo>
                    <a:pt x="19" y="41"/>
                    <a:pt x="19" y="42"/>
                    <a:pt x="20" y="42"/>
                  </a:cubicBezTo>
                  <a:cubicBezTo>
                    <a:pt x="20" y="42"/>
                    <a:pt x="20" y="43"/>
                    <a:pt x="20" y="43"/>
                  </a:cubicBezTo>
                  <a:cubicBezTo>
                    <a:pt x="20" y="43"/>
                    <a:pt x="20" y="42"/>
                    <a:pt x="20" y="42"/>
                  </a:cubicBezTo>
                  <a:cubicBezTo>
                    <a:pt x="20" y="41"/>
                    <a:pt x="20" y="41"/>
                    <a:pt x="20" y="40"/>
                  </a:cubicBezTo>
                  <a:cubicBezTo>
                    <a:pt x="20" y="39"/>
                    <a:pt x="20" y="38"/>
                    <a:pt x="21" y="37"/>
                  </a:cubicBezTo>
                  <a:cubicBezTo>
                    <a:pt x="21" y="34"/>
                    <a:pt x="23" y="31"/>
                    <a:pt x="23" y="28"/>
                  </a:cubicBezTo>
                  <a:cubicBezTo>
                    <a:pt x="23" y="27"/>
                    <a:pt x="23" y="26"/>
                    <a:pt x="23" y="26"/>
                  </a:cubicBezTo>
                  <a:cubicBezTo>
                    <a:pt x="23" y="25"/>
                    <a:pt x="23" y="24"/>
                    <a:pt x="23" y="23"/>
                  </a:cubicBezTo>
                  <a:cubicBezTo>
                    <a:pt x="23" y="21"/>
                    <a:pt x="23" y="20"/>
                    <a:pt x="22" y="18"/>
                  </a:cubicBezTo>
                  <a:cubicBezTo>
                    <a:pt x="22" y="17"/>
                    <a:pt x="22" y="15"/>
                    <a:pt x="21" y="13"/>
                  </a:cubicBezTo>
                  <a:cubicBezTo>
                    <a:pt x="21" y="12"/>
                    <a:pt x="20" y="10"/>
                    <a:pt x="20" y="9"/>
                  </a:cubicBezTo>
                  <a:cubicBezTo>
                    <a:pt x="21" y="10"/>
                    <a:pt x="21" y="12"/>
                    <a:pt x="22" y="13"/>
                  </a:cubicBezTo>
                  <a:cubicBezTo>
                    <a:pt x="22" y="15"/>
                    <a:pt x="23" y="17"/>
                    <a:pt x="23" y="18"/>
                  </a:cubicBezTo>
                  <a:cubicBezTo>
                    <a:pt x="23" y="20"/>
                    <a:pt x="24" y="21"/>
                    <a:pt x="24" y="23"/>
                  </a:cubicBezTo>
                  <a:cubicBezTo>
                    <a:pt x="24" y="24"/>
                    <a:pt x="24" y="25"/>
                    <a:pt x="24" y="26"/>
                  </a:cubicBezTo>
                  <a:cubicBezTo>
                    <a:pt x="24" y="26"/>
                    <a:pt x="24" y="27"/>
                    <a:pt x="24" y="28"/>
                  </a:cubicBezTo>
                  <a:cubicBezTo>
                    <a:pt x="23" y="31"/>
                    <a:pt x="22" y="34"/>
                    <a:pt x="22" y="38"/>
                  </a:cubicBezTo>
                  <a:cubicBezTo>
                    <a:pt x="21" y="39"/>
                    <a:pt x="21" y="41"/>
                    <a:pt x="21" y="42"/>
                  </a:cubicBezTo>
                  <a:cubicBezTo>
                    <a:pt x="21" y="43"/>
                    <a:pt x="21" y="44"/>
                    <a:pt x="21" y="45"/>
                  </a:cubicBezTo>
                  <a:cubicBezTo>
                    <a:pt x="21" y="45"/>
                    <a:pt x="21" y="45"/>
                    <a:pt x="21" y="46"/>
                  </a:cubicBezTo>
                  <a:cubicBezTo>
                    <a:pt x="22" y="48"/>
                    <a:pt x="22" y="49"/>
                    <a:pt x="23" y="51"/>
                  </a:cubicBezTo>
                  <a:cubicBezTo>
                    <a:pt x="23" y="52"/>
                    <a:pt x="23" y="54"/>
                    <a:pt x="24" y="55"/>
                  </a:cubicBezTo>
                  <a:cubicBezTo>
                    <a:pt x="24" y="55"/>
                    <a:pt x="24" y="55"/>
                    <a:pt x="24" y="55"/>
                  </a:cubicBezTo>
                  <a:cubicBezTo>
                    <a:pt x="24" y="54"/>
                    <a:pt x="25" y="53"/>
                    <a:pt x="25" y="53"/>
                  </a:cubicBezTo>
                  <a:cubicBezTo>
                    <a:pt x="26" y="52"/>
                    <a:pt x="26" y="52"/>
                    <a:pt x="27" y="51"/>
                  </a:cubicBezTo>
                  <a:cubicBezTo>
                    <a:pt x="27" y="50"/>
                    <a:pt x="28" y="49"/>
                    <a:pt x="29" y="48"/>
                  </a:cubicBezTo>
                  <a:cubicBezTo>
                    <a:pt x="29" y="47"/>
                    <a:pt x="30" y="46"/>
                    <a:pt x="30" y="45"/>
                  </a:cubicBezTo>
                  <a:cubicBezTo>
                    <a:pt x="31" y="42"/>
                    <a:pt x="32" y="40"/>
                    <a:pt x="33" y="37"/>
                  </a:cubicBezTo>
                  <a:cubicBezTo>
                    <a:pt x="33" y="36"/>
                    <a:pt x="33" y="34"/>
                    <a:pt x="33" y="33"/>
                  </a:cubicBezTo>
                  <a:cubicBezTo>
                    <a:pt x="33" y="32"/>
                    <a:pt x="33" y="30"/>
                    <a:pt x="33" y="29"/>
                  </a:cubicBezTo>
                  <a:cubicBezTo>
                    <a:pt x="33" y="30"/>
                    <a:pt x="33" y="32"/>
                    <a:pt x="33" y="33"/>
                  </a:cubicBezTo>
                  <a:cubicBezTo>
                    <a:pt x="33" y="34"/>
                    <a:pt x="33" y="36"/>
                    <a:pt x="33" y="37"/>
                  </a:cubicBezTo>
                  <a:cubicBezTo>
                    <a:pt x="33" y="40"/>
                    <a:pt x="32" y="42"/>
                    <a:pt x="31" y="45"/>
                  </a:cubicBezTo>
                  <a:cubicBezTo>
                    <a:pt x="31" y="46"/>
                    <a:pt x="30" y="47"/>
                    <a:pt x="29" y="49"/>
                  </a:cubicBezTo>
                  <a:cubicBezTo>
                    <a:pt x="29" y="50"/>
                    <a:pt x="28" y="51"/>
                    <a:pt x="27" y="52"/>
                  </a:cubicBezTo>
                  <a:cubicBezTo>
                    <a:pt x="27" y="52"/>
                    <a:pt x="27" y="53"/>
                    <a:pt x="27" y="53"/>
                  </a:cubicBezTo>
                  <a:cubicBezTo>
                    <a:pt x="26" y="53"/>
                    <a:pt x="26" y="53"/>
                    <a:pt x="26" y="54"/>
                  </a:cubicBezTo>
                  <a:cubicBezTo>
                    <a:pt x="26" y="54"/>
                    <a:pt x="25" y="55"/>
                    <a:pt x="25" y="55"/>
                  </a:cubicBezTo>
                  <a:cubicBezTo>
                    <a:pt x="24" y="56"/>
                    <a:pt x="24" y="56"/>
                    <a:pt x="24" y="57"/>
                  </a:cubicBezTo>
                  <a:cubicBezTo>
                    <a:pt x="24" y="58"/>
                    <a:pt x="24" y="59"/>
                    <a:pt x="24" y="60"/>
                  </a:cubicBezTo>
                  <a:cubicBezTo>
                    <a:pt x="24" y="61"/>
                    <a:pt x="24" y="62"/>
                    <a:pt x="24" y="63"/>
                  </a:cubicBezTo>
                  <a:cubicBezTo>
                    <a:pt x="24" y="63"/>
                    <a:pt x="24" y="63"/>
                    <a:pt x="24" y="64"/>
                  </a:cubicBezTo>
                  <a:cubicBezTo>
                    <a:pt x="24" y="64"/>
                    <a:pt x="24" y="64"/>
                    <a:pt x="24" y="64"/>
                  </a:cubicBezTo>
                  <a:cubicBezTo>
                    <a:pt x="24" y="64"/>
                    <a:pt x="24" y="64"/>
                    <a:pt x="24" y="64"/>
                  </a:cubicBezTo>
                  <a:cubicBezTo>
                    <a:pt x="23" y="66"/>
                    <a:pt x="23" y="67"/>
                    <a:pt x="23" y="69"/>
                  </a:cubicBezTo>
                  <a:cubicBezTo>
                    <a:pt x="23" y="68"/>
                    <a:pt x="23" y="67"/>
                    <a:pt x="23" y="67"/>
                  </a:cubicBezTo>
                  <a:cubicBezTo>
                    <a:pt x="23" y="66"/>
                    <a:pt x="23" y="65"/>
                    <a:pt x="23" y="64"/>
                  </a:cubicBezTo>
                  <a:cubicBezTo>
                    <a:pt x="23" y="63"/>
                    <a:pt x="23" y="62"/>
                    <a:pt x="23" y="61"/>
                  </a:cubicBezTo>
                  <a:cubicBezTo>
                    <a:pt x="23" y="61"/>
                    <a:pt x="22" y="61"/>
                    <a:pt x="22" y="61"/>
                  </a:cubicBezTo>
                  <a:cubicBezTo>
                    <a:pt x="22" y="60"/>
                    <a:pt x="22" y="60"/>
                    <a:pt x="22" y="60"/>
                  </a:cubicBezTo>
                  <a:cubicBezTo>
                    <a:pt x="22" y="60"/>
                    <a:pt x="22" y="59"/>
                    <a:pt x="22" y="59"/>
                  </a:cubicBezTo>
                  <a:cubicBezTo>
                    <a:pt x="22" y="59"/>
                    <a:pt x="22" y="58"/>
                    <a:pt x="21" y="58"/>
                  </a:cubicBezTo>
                  <a:cubicBezTo>
                    <a:pt x="21" y="57"/>
                    <a:pt x="21" y="57"/>
                    <a:pt x="20" y="56"/>
                  </a:cubicBezTo>
                  <a:cubicBezTo>
                    <a:pt x="19" y="54"/>
                    <a:pt x="17" y="52"/>
                    <a:pt x="15" y="50"/>
                  </a:cubicBezTo>
                  <a:cubicBezTo>
                    <a:pt x="15" y="50"/>
                    <a:pt x="15" y="49"/>
                    <a:pt x="14" y="49"/>
                  </a:cubicBezTo>
                  <a:cubicBezTo>
                    <a:pt x="14" y="48"/>
                    <a:pt x="13" y="48"/>
                    <a:pt x="12" y="48"/>
                  </a:cubicBezTo>
                  <a:cubicBezTo>
                    <a:pt x="11" y="47"/>
                    <a:pt x="10" y="46"/>
                    <a:pt x="9" y="46"/>
                  </a:cubicBezTo>
                  <a:cubicBezTo>
                    <a:pt x="6" y="45"/>
                    <a:pt x="4" y="45"/>
                    <a:pt x="1" y="44"/>
                  </a:cubicBezTo>
                  <a:cubicBezTo>
                    <a:pt x="2" y="44"/>
                    <a:pt x="4" y="45"/>
                    <a:pt x="5" y="45"/>
                  </a:cubicBezTo>
                  <a:cubicBezTo>
                    <a:pt x="6" y="45"/>
                    <a:pt x="8" y="45"/>
                    <a:pt x="9" y="45"/>
                  </a:cubicBezTo>
                  <a:cubicBezTo>
                    <a:pt x="10" y="46"/>
                    <a:pt x="12" y="46"/>
                    <a:pt x="13" y="47"/>
                  </a:cubicBezTo>
                  <a:cubicBezTo>
                    <a:pt x="13" y="47"/>
                    <a:pt x="14" y="48"/>
                    <a:pt x="14" y="48"/>
                  </a:cubicBezTo>
                  <a:cubicBezTo>
                    <a:pt x="15" y="49"/>
                    <a:pt x="15" y="49"/>
                    <a:pt x="16" y="50"/>
                  </a:cubicBezTo>
                  <a:cubicBezTo>
                    <a:pt x="17" y="51"/>
                    <a:pt x="18" y="52"/>
                    <a:pt x="19" y="53"/>
                  </a:cubicBezTo>
                  <a:cubicBezTo>
                    <a:pt x="20" y="54"/>
                    <a:pt x="20" y="55"/>
                    <a:pt x="21" y="56"/>
                  </a:cubicBezTo>
                  <a:cubicBezTo>
                    <a:pt x="22" y="56"/>
                    <a:pt x="22" y="57"/>
                    <a:pt x="22" y="58"/>
                  </a:cubicBezTo>
                  <a:cubicBezTo>
                    <a:pt x="22" y="58"/>
                    <a:pt x="22" y="58"/>
                    <a:pt x="22" y="58"/>
                  </a:cubicBezTo>
                  <a:cubicBezTo>
                    <a:pt x="22" y="56"/>
                    <a:pt x="22" y="53"/>
                    <a:pt x="21" y="51"/>
                  </a:cubicBezTo>
                  <a:cubicBezTo>
                    <a:pt x="21" y="51"/>
                    <a:pt x="21" y="50"/>
                    <a:pt x="21" y="50"/>
                  </a:cubicBezTo>
                  <a:cubicBezTo>
                    <a:pt x="21" y="50"/>
                    <a:pt x="20" y="49"/>
                    <a:pt x="20" y="49"/>
                  </a:cubicBezTo>
                  <a:cubicBezTo>
                    <a:pt x="19" y="47"/>
                    <a:pt x="19" y="46"/>
                    <a:pt x="17" y="45"/>
                  </a:cubicBezTo>
                  <a:cubicBezTo>
                    <a:pt x="17" y="45"/>
                    <a:pt x="17" y="45"/>
                    <a:pt x="17" y="45"/>
                  </a:cubicBezTo>
                  <a:cubicBezTo>
                    <a:pt x="17" y="45"/>
                    <a:pt x="17" y="45"/>
                    <a:pt x="17" y="45"/>
                  </a:cubicBezTo>
                  <a:cubicBezTo>
                    <a:pt x="16" y="44"/>
                    <a:pt x="16" y="44"/>
                    <a:pt x="16" y="44"/>
                  </a:cubicBezTo>
                  <a:cubicBezTo>
                    <a:pt x="15" y="44"/>
                    <a:pt x="15" y="43"/>
                    <a:pt x="14" y="43"/>
                  </a:cubicBezTo>
                  <a:cubicBezTo>
                    <a:pt x="13" y="42"/>
                    <a:pt x="12" y="41"/>
                    <a:pt x="11" y="40"/>
                  </a:cubicBezTo>
                  <a:cubicBezTo>
                    <a:pt x="8" y="38"/>
                    <a:pt x="6" y="36"/>
                    <a:pt x="4" y="34"/>
                  </a:cubicBezTo>
                  <a:cubicBezTo>
                    <a:pt x="3" y="33"/>
                    <a:pt x="2" y="32"/>
                    <a:pt x="1" y="30"/>
                  </a:cubicBezTo>
                  <a:cubicBezTo>
                    <a:pt x="1" y="29"/>
                    <a:pt x="0" y="27"/>
                    <a:pt x="0" y="26"/>
                  </a:cubicBezTo>
                  <a:cubicBezTo>
                    <a:pt x="1" y="27"/>
                    <a:pt x="1" y="29"/>
                    <a:pt x="2" y="3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1769"/>
            <p:cNvSpPr>
              <a:spLocks/>
            </p:cNvSpPr>
            <p:nvPr/>
          </p:nvSpPr>
          <p:spPr bwMode="auto">
            <a:xfrm>
              <a:off x="7351686" y="1776419"/>
              <a:ext cx="46038" cy="146051"/>
            </a:xfrm>
            <a:custGeom>
              <a:avLst/>
              <a:gdLst>
                <a:gd name="T0" fmla="*/ 12 w 12"/>
                <a:gd name="T1" fmla="*/ 39 h 39"/>
                <a:gd name="T2" fmla="*/ 6 w 12"/>
                <a:gd name="T3" fmla="*/ 19 h 39"/>
                <a:gd name="T4" fmla="*/ 7 w 12"/>
                <a:gd name="T5" fmla="*/ 9 h 39"/>
                <a:gd name="T6" fmla="*/ 7 w 12"/>
                <a:gd name="T7" fmla="*/ 0 h 39"/>
                <a:gd name="T8" fmla="*/ 0 w 12"/>
                <a:gd name="T9" fmla="*/ 11 h 39"/>
                <a:gd name="T10" fmla="*/ 4 w 12"/>
                <a:gd name="T11" fmla="*/ 24 h 39"/>
                <a:gd name="T12" fmla="*/ 12 w 12"/>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2" y="39"/>
                  </a:moveTo>
                  <a:cubicBezTo>
                    <a:pt x="10" y="32"/>
                    <a:pt x="7" y="26"/>
                    <a:pt x="6" y="19"/>
                  </a:cubicBezTo>
                  <a:cubicBezTo>
                    <a:pt x="6" y="16"/>
                    <a:pt x="6" y="12"/>
                    <a:pt x="7" y="9"/>
                  </a:cubicBezTo>
                  <a:cubicBezTo>
                    <a:pt x="7" y="6"/>
                    <a:pt x="8" y="2"/>
                    <a:pt x="7" y="0"/>
                  </a:cubicBezTo>
                  <a:cubicBezTo>
                    <a:pt x="5" y="3"/>
                    <a:pt x="3" y="7"/>
                    <a:pt x="0" y="11"/>
                  </a:cubicBezTo>
                  <a:cubicBezTo>
                    <a:pt x="0" y="16"/>
                    <a:pt x="3" y="22"/>
                    <a:pt x="4" y="24"/>
                  </a:cubicBezTo>
                  <a:cubicBezTo>
                    <a:pt x="6" y="29"/>
                    <a:pt x="9" y="34"/>
                    <a:pt x="12" y="3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1772"/>
            <p:cNvSpPr>
              <a:spLocks/>
            </p:cNvSpPr>
            <p:nvPr/>
          </p:nvSpPr>
          <p:spPr bwMode="auto">
            <a:xfrm>
              <a:off x="7408836" y="1795469"/>
              <a:ext cx="82551" cy="153989"/>
            </a:xfrm>
            <a:custGeom>
              <a:avLst/>
              <a:gdLst>
                <a:gd name="T0" fmla="*/ 11 w 22"/>
                <a:gd name="T1" fmla="*/ 25 h 41"/>
                <a:gd name="T2" fmla="*/ 3 w 22"/>
                <a:gd name="T3" fmla="*/ 34 h 41"/>
                <a:gd name="T4" fmla="*/ 0 w 22"/>
                <a:gd name="T5" fmla="*/ 41 h 41"/>
                <a:gd name="T6" fmla="*/ 8 w 22"/>
                <a:gd name="T7" fmla="*/ 32 h 41"/>
                <a:gd name="T8" fmla="*/ 19 w 22"/>
                <a:gd name="T9" fmla="*/ 24 h 41"/>
                <a:gd name="T10" fmla="*/ 22 w 22"/>
                <a:gd name="T11" fmla="*/ 12 h 41"/>
                <a:gd name="T12" fmla="*/ 22 w 22"/>
                <a:gd name="T13" fmla="*/ 10 h 41"/>
                <a:gd name="T14" fmla="*/ 12 w 22"/>
                <a:gd name="T15" fmla="*/ 0 h 41"/>
                <a:gd name="T16" fmla="*/ 14 w 22"/>
                <a:gd name="T17" fmla="*/ 6 h 41"/>
                <a:gd name="T18" fmla="*/ 11 w 22"/>
                <a:gd name="T19"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1">
                  <a:moveTo>
                    <a:pt x="11" y="25"/>
                  </a:moveTo>
                  <a:cubicBezTo>
                    <a:pt x="8" y="27"/>
                    <a:pt x="4" y="32"/>
                    <a:pt x="3" y="34"/>
                  </a:cubicBezTo>
                  <a:cubicBezTo>
                    <a:pt x="1" y="36"/>
                    <a:pt x="0" y="41"/>
                    <a:pt x="0" y="41"/>
                  </a:cubicBezTo>
                  <a:cubicBezTo>
                    <a:pt x="2" y="38"/>
                    <a:pt x="5" y="35"/>
                    <a:pt x="8" y="32"/>
                  </a:cubicBezTo>
                  <a:cubicBezTo>
                    <a:pt x="11" y="29"/>
                    <a:pt x="15" y="27"/>
                    <a:pt x="19" y="24"/>
                  </a:cubicBezTo>
                  <a:cubicBezTo>
                    <a:pt x="22" y="21"/>
                    <a:pt x="22" y="16"/>
                    <a:pt x="22" y="12"/>
                  </a:cubicBezTo>
                  <a:cubicBezTo>
                    <a:pt x="22" y="12"/>
                    <a:pt x="22" y="11"/>
                    <a:pt x="22" y="10"/>
                  </a:cubicBezTo>
                  <a:cubicBezTo>
                    <a:pt x="19" y="7"/>
                    <a:pt x="15" y="3"/>
                    <a:pt x="12" y="0"/>
                  </a:cubicBezTo>
                  <a:cubicBezTo>
                    <a:pt x="13" y="2"/>
                    <a:pt x="14" y="4"/>
                    <a:pt x="14" y="6"/>
                  </a:cubicBezTo>
                  <a:cubicBezTo>
                    <a:pt x="16" y="15"/>
                    <a:pt x="13" y="22"/>
                    <a:pt x="11"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1773"/>
            <p:cNvSpPr>
              <a:spLocks/>
            </p:cNvSpPr>
            <p:nvPr/>
          </p:nvSpPr>
          <p:spPr bwMode="auto">
            <a:xfrm>
              <a:off x="7345336" y="1757369"/>
              <a:ext cx="127001" cy="261939"/>
            </a:xfrm>
            <a:custGeom>
              <a:avLst/>
              <a:gdLst>
                <a:gd name="T0" fmla="*/ 28 w 34"/>
                <a:gd name="T1" fmla="*/ 32 h 70"/>
                <a:gd name="T2" fmla="*/ 20 w 34"/>
                <a:gd name="T3" fmla="*/ 42 h 70"/>
                <a:gd name="T4" fmla="*/ 18 w 34"/>
                <a:gd name="T5" fmla="*/ 45 h 70"/>
                <a:gd name="T6" fmla="*/ 17 w 34"/>
                <a:gd name="T7" fmla="*/ 46 h 70"/>
                <a:gd name="T8" fmla="*/ 17 w 34"/>
                <a:gd name="T9" fmla="*/ 44 h 70"/>
                <a:gd name="T10" fmla="*/ 18 w 34"/>
                <a:gd name="T11" fmla="*/ 40 h 70"/>
                <a:gd name="T12" fmla="*/ 20 w 34"/>
                <a:gd name="T13" fmla="*/ 32 h 70"/>
                <a:gd name="T14" fmla="*/ 22 w 34"/>
                <a:gd name="T15" fmla="*/ 25 h 70"/>
                <a:gd name="T16" fmla="*/ 23 w 34"/>
                <a:gd name="T17" fmla="*/ 18 h 70"/>
                <a:gd name="T18" fmla="*/ 22 w 34"/>
                <a:gd name="T19" fmla="*/ 13 h 70"/>
                <a:gd name="T20" fmla="*/ 22 w 34"/>
                <a:gd name="T21" fmla="*/ 23 h 70"/>
                <a:gd name="T22" fmla="*/ 20 w 34"/>
                <a:gd name="T23" fmla="*/ 28 h 70"/>
                <a:gd name="T24" fmla="*/ 19 w 34"/>
                <a:gd name="T25" fmla="*/ 17 h 70"/>
                <a:gd name="T26" fmla="*/ 16 w 34"/>
                <a:gd name="T27" fmla="*/ 4 h 70"/>
                <a:gd name="T28" fmla="*/ 15 w 34"/>
                <a:gd name="T29" fmla="*/ 3 h 70"/>
                <a:gd name="T30" fmla="*/ 16 w 34"/>
                <a:gd name="T31" fmla="*/ 9 h 70"/>
                <a:gd name="T32" fmla="*/ 17 w 34"/>
                <a:gd name="T33" fmla="*/ 35 h 70"/>
                <a:gd name="T34" fmla="*/ 16 w 34"/>
                <a:gd name="T35" fmla="*/ 42 h 70"/>
                <a:gd name="T36" fmla="*/ 15 w 34"/>
                <a:gd name="T37" fmla="*/ 44 h 70"/>
                <a:gd name="T38" fmla="*/ 14 w 34"/>
                <a:gd name="T39" fmla="*/ 41 h 70"/>
                <a:gd name="T40" fmla="*/ 10 w 34"/>
                <a:gd name="T41" fmla="*/ 30 h 70"/>
                <a:gd name="T42" fmla="*/ 9 w 34"/>
                <a:gd name="T43" fmla="*/ 25 h 70"/>
                <a:gd name="T44" fmla="*/ 9 w 34"/>
                <a:gd name="T45" fmla="*/ 15 h 70"/>
                <a:gd name="T46" fmla="*/ 9 w 34"/>
                <a:gd name="T47" fmla="*/ 15 h 70"/>
                <a:gd name="T48" fmla="*/ 8 w 34"/>
                <a:gd name="T49" fmla="*/ 25 h 70"/>
                <a:gd name="T50" fmla="*/ 9 w 34"/>
                <a:gd name="T51" fmla="*/ 30 h 70"/>
                <a:gd name="T52" fmla="*/ 14 w 34"/>
                <a:gd name="T53" fmla="*/ 44 h 70"/>
                <a:gd name="T54" fmla="*/ 14 w 34"/>
                <a:gd name="T55" fmla="*/ 47 h 70"/>
                <a:gd name="T56" fmla="*/ 14 w 34"/>
                <a:gd name="T57" fmla="*/ 57 h 70"/>
                <a:gd name="T58" fmla="*/ 12 w 34"/>
                <a:gd name="T59" fmla="*/ 55 h 70"/>
                <a:gd name="T60" fmla="*/ 7 w 34"/>
                <a:gd name="T61" fmla="*/ 51 h 70"/>
                <a:gd name="T62" fmla="*/ 2 w 34"/>
                <a:gd name="T63" fmla="*/ 41 h 70"/>
                <a:gd name="T64" fmla="*/ 0 w 34"/>
                <a:gd name="T65" fmla="*/ 33 h 70"/>
                <a:gd name="T66" fmla="*/ 1 w 34"/>
                <a:gd name="T67" fmla="*/ 41 h 70"/>
                <a:gd name="T68" fmla="*/ 7 w 34"/>
                <a:gd name="T69" fmla="*/ 51 h 70"/>
                <a:gd name="T70" fmla="*/ 10 w 34"/>
                <a:gd name="T71" fmla="*/ 55 h 70"/>
                <a:gd name="T72" fmla="*/ 12 w 34"/>
                <a:gd name="T73" fmla="*/ 57 h 70"/>
                <a:gd name="T74" fmla="*/ 14 w 34"/>
                <a:gd name="T75" fmla="*/ 62 h 70"/>
                <a:gd name="T76" fmla="*/ 15 w 34"/>
                <a:gd name="T77" fmla="*/ 65 h 70"/>
                <a:gd name="T78" fmla="*/ 15 w 34"/>
                <a:gd name="T79" fmla="*/ 66 h 70"/>
                <a:gd name="T80" fmla="*/ 16 w 34"/>
                <a:gd name="T81" fmla="*/ 68 h 70"/>
                <a:gd name="T82" fmla="*/ 16 w 34"/>
                <a:gd name="T83" fmla="*/ 63 h 70"/>
                <a:gd name="T84" fmla="*/ 16 w 34"/>
                <a:gd name="T85" fmla="*/ 61 h 70"/>
                <a:gd name="T86" fmla="*/ 16 w 34"/>
                <a:gd name="T87" fmla="*/ 59 h 70"/>
                <a:gd name="T88" fmla="*/ 21 w 34"/>
                <a:gd name="T89" fmla="*/ 51 h 70"/>
                <a:gd name="T90" fmla="*/ 23 w 34"/>
                <a:gd name="T91" fmla="*/ 48 h 70"/>
                <a:gd name="T92" fmla="*/ 34 w 34"/>
                <a:gd name="T93" fmla="*/ 42 h 70"/>
                <a:gd name="T94" fmla="*/ 26 w 34"/>
                <a:gd name="T95" fmla="*/ 45 h 70"/>
                <a:gd name="T96" fmla="*/ 21 w 34"/>
                <a:gd name="T97" fmla="*/ 49 h 70"/>
                <a:gd name="T98" fmla="*/ 18 w 34"/>
                <a:gd name="T99" fmla="*/ 54 h 70"/>
                <a:gd name="T100" fmla="*/ 15 w 34"/>
                <a:gd name="T101" fmla="*/ 59 h 70"/>
                <a:gd name="T102" fmla="*/ 15 w 34"/>
                <a:gd name="T103" fmla="*/ 53 h 70"/>
                <a:gd name="T104" fmla="*/ 16 w 34"/>
                <a:gd name="T105" fmla="*/ 50 h 70"/>
                <a:gd name="T106" fmla="*/ 18 w 34"/>
                <a:gd name="T107" fmla="*/ 46 h 70"/>
                <a:gd name="T108" fmla="*/ 19 w 34"/>
                <a:gd name="T109" fmla="*/ 45 h 70"/>
                <a:gd name="T110" fmla="*/ 24 w 34"/>
                <a:gd name="T111" fmla="*/ 40 h 70"/>
                <a:gd name="T112" fmla="*/ 31 w 34"/>
                <a:gd name="T113" fmla="*/ 29 h 70"/>
                <a:gd name="T114" fmla="*/ 30 w 34"/>
                <a:gd name="T11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70">
                  <a:moveTo>
                    <a:pt x="30" y="28"/>
                  </a:moveTo>
                  <a:cubicBezTo>
                    <a:pt x="30" y="30"/>
                    <a:pt x="29" y="31"/>
                    <a:pt x="28" y="32"/>
                  </a:cubicBezTo>
                  <a:cubicBezTo>
                    <a:pt x="27" y="35"/>
                    <a:pt x="25" y="37"/>
                    <a:pt x="23" y="39"/>
                  </a:cubicBezTo>
                  <a:cubicBezTo>
                    <a:pt x="22" y="40"/>
                    <a:pt x="21" y="41"/>
                    <a:pt x="20" y="42"/>
                  </a:cubicBezTo>
                  <a:cubicBezTo>
                    <a:pt x="20" y="43"/>
                    <a:pt x="19" y="43"/>
                    <a:pt x="19" y="44"/>
                  </a:cubicBezTo>
                  <a:cubicBezTo>
                    <a:pt x="18" y="45"/>
                    <a:pt x="18" y="45"/>
                    <a:pt x="18" y="45"/>
                  </a:cubicBezTo>
                  <a:cubicBezTo>
                    <a:pt x="18" y="45"/>
                    <a:pt x="18" y="45"/>
                    <a:pt x="18" y="45"/>
                  </a:cubicBezTo>
                  <a:cubicBezTo>
                    <a:pt x="17" y="46"/>
                    <a:pt x="17" y="46"/>
                    <a:pt x="17" y="46"/>
                  </a:cubicBezTo>
                  <a:cubicBezTo>
                    <a:pt x="17" y="46"/>
                    <a:pt x="16" y="47"/>
                    <a:pt x="16" y="48"/>
                  </a:cubicBezTo>
                  <a:cubicBezTo>
                    <a:pt x="16" y="46"/>
                    <a:pt x="16" y="45"/>
                    <a:pt x="17" y="44"/>
                  </a:cubicBezTo>
                  <a:cubicBezTo>
                    <a:pt x="17" y="43"/>
                    <a:pt x="17" y="43"/>
                    <a:pt x="17" y="42"/>
                  </a:cubicBezTo>
                  <a:cubicBezTo>
                    <a:pt x="18" y="41"/>
                    <a:pt x="18" y="41"/>
                    <a:pt x="18" y="40"/>
                  </a:cubicBezTo>
                  <a:cubicBezTo>
                    <a:pt x="18" y="38"/>
                    <a:pt x="19" y="37"/>
                    <a:pt x="19" y="35"/>
                  </a:cubicBezTo>
                  <a:cubicBezTo>
                    <a:pt x="19" y="34"/>
                    <a:pt x="19" y="33"/>
                    <a:pt x="20" y="32"/>
                  </a:cubicBezTo>
                  <a:cubicBezTo>
                    <a:pt x="20" y="31"/>
                    <a:pt x="21" y="29"/>
                    <a:pt x="21" y="28"/>
                  </a:cubicBezTo>
                  <a:cubicBezTo>
                    <a:pt x="21" y="27"/>
                    <a:pt x="22" y="26"/>
                    <a:pt x="22" y="25"/>
                  </a:cubicBezTo>
                  <a:cubicBezTo>
                    <a:pt x="22" y="25"/>
                    <a:pt x="22" y="24"/>
                    <a:pt x="22" y="23"/>
                  </a:cubicBezTo>
                  <a:cubicBezTo>
                    <a:pt x="23" y="21"/>
                    <a:pt x="23" y="20"/>
                    <a:pt x="23" y="18"/>
                  </a:cubicBezTo>
                  <a:cubicBezTo>
                    <a:pt x="23" y="17"/>
                    <a:pt x="23" y="16"/>
                    <a:pt x="23" y="15"/>
                  </a:cubicBezTo>
                  <a:cubicBezTo>
                    <a:pt x="23" y="14"/>
                    <a:pt x="23" y="14"/>
                    <a:pt x="22" y="13"/>
                  </a:cubicBezTo>
                  <a:cubicBezTo>
                    <a:pt x="23" y="14"/>
                    <a:pt x="23" y="16"/>
                    <a:pt x="23" y="18"/>
                  </a:cubicBezTo>
                  <a:cubicBezTo>
                    <a:pt x="23" y="20"/>
                    <a:pt x="22" y="21"/>
                    <a:pt x="22" y="23"/>
                  </a:cubicBezTo>
                  <a:cubicBezTo>
                    <a:pt x="22" y="24"/>
                    <a:pt x="21" y="24"/>
                    <a:pt x="21" y="25"/>
                  </a:cubicBezTo>
                  <a:cubicBezTo>
                    <a:pt x="21" y="26"/>
                    <a:pt x="21" y="27"/>
                    <a:pt x="20" y="28"/>
                  </a:cubicBezTo>
                  <a:cubicBezTo>
                    <a:pt x="20" y="28"/>
                    <a:pt x="20" y="28"/>
                    <a:pt x="20" y="29"/>
                  </a:cubicBezTo>
                  <a:cubicBezTo>
                    <a:pt x="20" y="25"/>
                    <a:pt x="20" y="21"/>
                    <a:pt x="19" y="17"/>
                  </a:cubicBezTo>
                  <a:cubicBezTo>
                    <a:pt x="19" y="14"/>
                    <a:pt x="18" y="12"/>
                    <a:pt x="18" y="9"/>
                  </a:cubicBezTo>
                  <a:cubicBezTo>
                    <a:pt x="17" y="7"/>
                    <a:pt x="17" y="6"/>
                    <a:pt x="16" y="4"/>
                  </a:cubicBezTo>
                  <a:cubicBezTo>
                    <a:pt x="15" y="3"/>
                    <a:pt x="15" y="2"/>
                    <a:pt x="14" y="0"/>
                  </a:cubicBezTo>
                  <a:cubicBezTo>
                    <a:pt x="14" y="1"/>
                    <a:pt x="14" y="2"/>
                    <a:pt x="15" y="3"/>
                  </a:cubicBezTo>
                  <a:cubicBezTo>
                    <a:pt x="15" y="3"/>
                    <a:pt x="15" y="4"/>
                    <a:pt x="15" y="5"/>
                  </a:cubicBezTo>
                  <a:cubicBezTo>
                    <a:pt x="16" y="6"/>
                    <a:pt x="16" y="8"/>
                    <a:pt x="16" y="9"/>
                  </a:cubicBezTo>
                  <a:cubicBezTo>
                    <a:pt x="17" y="12"/>
                    <a:pt x="17" y="15"/>
                    <a:pt x="18" y="18"/>
                  </a:cubicBezTo>
                  <a:cubicBezTo>
                    <a:pt x="19" y="23"/>
                    <a:pt x="19" y="29"/>
                    <a:pt x="17" y="35"/>
                  </a:cubicBezTo>
                  <a:cubicBezTo>
                    <a:pt x="17" y="37"/>
                    <a:pt x="17" y="38"/>
                    <a:pt x="17" y="39"/>
                  </a:cubicBezTo>
                  <a:cubicBezTo>
                    <a:pt x="16" y="40"/>
                    <a:pt x="16" y="41"/>
                    <a:pt x="16" y="42"/>
                  </a:cubicBezTo>
                  <a:cubicBezTo>
                    <a:pt x="16" y="42"/>
                    <a:pt x="15" y="43"/>
                    <a:pt x="15" y="44"/>
                  </a:cubicBezTo>
                  <a:cubicBezTo>
                    <a:pt x="15" y="44"/>
                    <a:pt x="15" y="44"/>
                    <a:pt x="15" y="44"/>
                  </a:cubicBezTo>
                  <a:cubicBezTo>
                    <a:pt x="15" y="44"/>
                    <a:pt x="15" y="44"/>
                    <a:pt x="15" y="44"/>
                  </a:cubicBezTo>
                  <a:cubicBezTo>
                    <a:pt x="15" y="43"/>
                    <a:pt x="15" y="42"/>
                    <a:pt x="14" y="41"/>
                  </a:cubicBezTo>
                  <a:cubicBezTo>
                    <a:pt x="14" y="40"/>
                    <a:pt x="14" y="40"/>
                    <a:pt x="14" y="39"/>
                  </a:cubicBezTo>
                  <a:cubicBezTo>
                    <a:pt x="12" y="36"/>
                    <a:pt x="11" y="33"/>
                    <a:pt x="10" y="30"/>
                  </a:cubicBezTo>
                  <a:cubicBezTo>
                    <a:pt x="9" y="29"/>
                    <a:pt x="9" y="28"/>
                    <a:pt x="9" y="28"/>
                  </a:cubicBezTo>
                  <a:cubicBezTo>
                    <a:pt x="9" y="27"/>
                    <a:pt x="9" y="26"/>
                    <a:pt x="9" y="25"/>
                  </a:cubicBezTo>
                  <a:cubicBezTo>
                    <a:pt x="9" y="24"/>
                    <a:pt x="8" y="22"/>
                    <a:pt x="8" y="20"/>
                  </a:cubicBezTo>
                  <a:cubicBezTo>
                    <a:pt x="9" y="19"/>
                    <a:pt x="9" y="17"/>
                    <a:pt x="9" y="15"/>
                  </a:cubicBezTo>
                  <a:cubicBezTo>
                    <a:pt x="9" y="14"/>
                    <a:pt x="9" y="12"/>
                    <a:pt x="10" y="11"/>
                  </a:cubicBezTo>
                  <a:cubicBezTo>
                    <a:pt x="9" y="12"/>
                    <a:pt x="9" y="14"/>
                    <a:pt x="9" y="15"/>
                  </a:cubicBezTo>
                  <a:cubicBezTo>
                    <a:pt x="8" y="17"/>
                    <a:pt x="8" y="19"/>
                    <a:pt x="8" y="20"/>
                  </a:cubicBezTo>
                  <a:cubicBezTo>
                    <a:pt x="8" y="22"/>
                    <a:pt x="8" y="24"/>
                    <a:pt x="8" y="25"/>
                  </a:cubicBezTo>
                  <a:cubicBezTo>
                    <a:pt x="8" y="26"/>
                    <a:pt x="8" y="27"/>
                    <a:pt x="8" y="28"/>
                  </a:cubicBezTo>
                  <a:cubicBezTo>
                    <a:pt x="8" y="29"/>
                    <a:pt x="9" y="29"/>
                    <a:pt x="9" y="30"/>
                  </a:cubicBezTo>
                  <a:cubicBezTo>
                    <a:pt x="10" y="33"/>
                    <a:pt x="11" y="36"/>
                    <a:pt x="13" y="39"/>
                  </a:cubicBezTo>
                  <a:cubicBezTo>
                    <a:pt x="13" y="41"/>
                    <a:pt x="14" y="42"/>
                    <a:pt x="14" y="44"/>
                  </a:cubicBezTo>
                  <a:cubicBezTo>
                    <a:pt x="14" y="45"/>
                    <a:pt x="14" y="45"/>
                    <a:pt x="14" y="46"/>
                  </a:cubicBezTo>
                  <a:cubicBezTo>
                    <a:pt x="14" y="47"/>
                    <a:pt x="14" y="47"/>
                    <a:pt x="14" y="47"/>
                  </a:cubicBezTo>
                  <a:cubicBezTo>
                    <a:pt x="14" y="49"/>
                    <a:pt x="14" y="51"/>
                    <a:pt x="14" y="53"/>
                  </a:cubicBezTo>
                  <a:cubicBezTo>
                    <a:pt x="14" y="54"/>
                    <a:pt x="14" y="55"/>
                    <a:pt x="14" y="57"/>
                  </a:cubicBezTo>
                  <a:cubicBezTo>
                    <a:pt x="13" y="57"/>
                    <a:pt x="13" y="57"/>
                    <a:pt x="13" y="56"/>
                  </a:cubicBezTo>
                  <a:cubicBezTo>
                    <a:pt x="13" y="56"/>
                    <a:pt x="12" y="55"/>
                    <a:pt x="12" y="55"/>
                  </a:cubicBezTo>
                  <a:cubicBezTo>
                    <a:pt x="11" y="55"/>
                    <a:pt x="11" y="54"/>
                    <a:pt x="10" y="54"/>
                  </a:cubicBezTo>
                  <a:cubicBezTo>
                    <a:pt x="9" y="53"/>
                    <a:pt x="8" y="52"/>
                    <a:pt x="7" y="51"/>
                  </a:cubicBezTo>
                  <a:cubicBezTo>
                    <a:pt x="7" y="50"/>
                    <a:pt x="6" y="49"/>
                    <a:pt x="5" y="48"/>
                  </a:cubicBezTo>
                  <a:cubicBezTo>
                    <a:pt x="4" y="45"/>
                    <a:pt x="2" y="43"/>
                    <a:pt x="2" y="41"/>
                  </a:cubicBezTo>
                  <a:cubicBezTo>
                    <a:pt x="1" y="39"/>
                    <a:pt x="1" y="38"/>
                    <a:pt x="0" y="37"/>
                  </a:cubicBezTo>
                  <a:cubicBezTo>
                    <a:pt x="0" y="35"/>
                    <a:pt x="0" y="34"/>
                    <a:pt x="0" y="33"/>
                  </a:cubicBezTo>
                  <a:cubicBezTo>
                    <a:pt x="0" y="34"/>
                    <a:pt x="0" y="35"/>
                    <a:pt x="0" y="37"/>
                  </a:cubicBezTo>
                  <a:cubicBezTo>
                    <a:pt x="0" y="38"/>
                    <a:pt x="1" y="39"/>
                    <a:pt x="1" y="41"/>
                  </a:cubicBezTo>
                  <a:cubicBezTo>
                    <a:pt x="2" y="43"/>
                    <a:pt x="3" y="46"/>
                    <a:pt x="4" y="48"/>
                  </a:cubicBezTo>
                  <a:cubicBezTo>
                    <a:pt x="5" y="49"/>
                    <a:pt x="6" y="50"/>
                    <a:pt x="7" y="51"/>
                  </a:cubicBezTo>
                  <a:cubicBezTo>
                    <a:pt x="8" y="53"/>
                    <a:pt x="8" y="54"/>
                    <a:pt x="9" y="54"/>
                  </a:cubicBezTo>
                  <a:cubicBezTo>
                    <a:pt x="10" y="55"/>
                    <a:pt x="10" y="55"/>
                    <a:pt x="10" y="55"/>
                  </a:cubicBezTo>
                  <a:cubicBezTo>
                    <a:pt x="10" y="55"/>
                    <a:pt x="11" y="56"/>
                    <a:pt x="11" y="56"/>
                  </a:cubicBezTo>
                  <a:cubicBezTo>
                    <a:pt x="11" y="56"/>
                    <a:pt x="12" y="57"/>
                    <a:pt x="12" y="57"/>
                  </a:cubicBezTo>
                  <a:cubicBezTo>
                    <a:pt x="13" y="58"/>
                    <a:pt x="13" y="58"/>
                    <a:pt x="14" y="59"/>
                  </a:cubicBezTo>
                  <a:cubicBezTo>
                    <a:pt x="14" y="60"/>
                    <a:pt x="14" y="61"/>
                    <a:pt x="14" y="62"/>
                  </a:cubicBezTo>
                  <a:cubicBezTo>
                    <a:pt x="14" y="63"/>
                    <a:pt x="14" y="64"/>
                    <a:pt x="15" y="65"/>
                  </a:cubicBezTo>
                  <a:cubicBezTo>
                    <a:pt x="15" y="65"/>
                    <a:pt x="15" y="65"/>
                    <a:pt x="15" y="65"/>
                  </a:cubicBezTo>
                  <a:cubicBezTo>
                    <a:pt x="15" y="65"/>
                    <a:pt x="15" y="65"/>
                    <a:pt x="15" y="65"/>
                  </a:cubicBezTo>
                  <a:cubicBezTo>
                    <a:pt x="15" y="66"/>
                    <a:pt x="15" y="66"/>
                    <a:pt x="15" y="66"/>
                  </a:cubicBezTo>
                  <a:cubicBezTo>
                    <a:pt x="16" y="68"/>
                    <a:pt x="16" y="69"/>
                    <a:pt x="17" y="70"/>
                  </a:cubicBezTo>
                  <a:cubicBezTo>
                    <a:pt x="17" y="70"/>
                    <a:pt x="16" y="69"/>
                    <a:pt x="16" y="68"/>
                  </a:cubicBezTo>
                  <a:cubicBezTo>
                    <a:pt x="16" y="67"/>
                    <a:pt x="16" y="67"/>
                    <a:pt x="16" y="66"/>
                  </a:cubicBezTo>
                  <a:cubicBezTo>
                    <a:pt x="16" y="65"/>
                    <a:pt x="16" y="64"/>
                    <a:pt x="16" y="63"/>
                  </a:cubicBezTo>
                  <a:cubicBezTo>
                    <a:pt x="16" y="63"/>
                    <a:pt x="16" y="62"/>
                    <a:pt x="16" y="62"/>
                  </a:cubicBezTo>
                  <a:cubicBezTo>
                    <a:pt x="16" y="62"/>
                    <a:pt x="16" y="62"/>
                    <a:pt x="16" y="61"/>
                  </a:cubicBezTo>
                  <a:cubicBezTo>
                    <a:pt x="16" y="61"/>
                    <a:pt x="16" y="61"/>
                    <a:pt x="16" y="60"/>
                  </a:cubicBezTo>
                  <a:cubicBezTo>
                    <a:pt x="16" y="60"/>
                    <a:pt x="16" y="60"/>
                    <a:pt x="16" y="59"/>
                  </a:cubicBezTo>
                  <a:cubicBezTo>
                    <a:pt x="16" y="59"/>
                    <a:pt x="17" y="58"/>
                    <a:pt x="17" y="58"/>
                  </a:cubicBezTo>
                  <a:cubicBezTo>
                    <a:pt x="18" y="55"/>
                    <a:pt x="19" y="53"/>
                    <a:pt x="21" y="51"/>
                  </a:cubicBezTo>
                  <a:cubicBezTo>
                    <a:pt x="21" y="50"/>
                    <a:pt x="22" y="50"/>
                    <a:pt x="22" y="49"/>
                  </a:cubicBezTo>
                  <a:cubicBezTo>
                    <a:pt x="22" y="48"/>
                    <a:pt x="23" y="48"/>
                    <a:pt x="23" y="48"/>
                  </a:cubicBezTo>
                  <a:cubicBezTo>
                    <a:pt x="24" y="47"/>
                    <a:pt x="25" y="46"/>
                    <a:pt x="27" y="45"/>
                  </a:cubicBezTo>
                  <a:cubicBezTo>
                    <a:pt x="29" y="44"/>
                    <a:pt x="31" y="43"/>
                    <a:pt x="34" y="42"/>
                  </a:cubicBezTo>
                  <a:cubicBezTo>
                    <a:pt x="33" y="43"/>
                    <a:pt x="31" y="43"/>
                    <a:pt x="30" y="43"/>
                  </a:cubicBezTo>
                  <a:cubicBezTo>
                    <a:pt x="29" y="44"/>
                    <a:pt x="28" y="44"/>
                    <a:pt x="26" y="45"/>
                  </a:cubicBezTo>
                  <a:cubicBezTo>
                    <a:pt x="25" y="45"/>
                    <a:pt x="24" y="46"/>
                    <a:pt x="23" y="47"/>
                  </a:cubicBezTo>
                  <a:cubicBezTo>
                    <a:pt x="22" y="48"/>
                    <a:pt x="22" y="48"/>
                    <a:pt x="21" y="49"/>
                  </a:cubicBezTo>
                  <a:cubicBezTo>
                    <a:pt x="21" y="49"/>
                    <a:pt x="21" y="50"/>
                    <a:pt x="20" y="50"/>
                  </a:cubicBezTo>
                  <a:cubicBezTo>
                    <a:pt x="19" y="51"/>
                    <a:pt x="19" y="52"/>
                    <a:pt x="18" y="54"/>
                  </a:cubicBezTo>
                  <a:cubicBezTo>
                    <a:pt x="17" y="55"/>
                    <a:pt x="17" y="56"/>
                    <a:pt x="16" y="57"/>
                  </a:cubicBezTo>
                  <a:cubicBezTo>
                    <a:pt x="16" y="58"/>
                    <a:pt x="16" y="58"/>
                    <a:pt x="15" y="59"/>
                  </a:cubicBezTo>
                  <a:cubicBezTo>
                    <a:pt x="15" y="59"/>
                    <a:pt x="15" y="59"/>
                    <a:pt x="15" y="59"/>
                  </a:cubicBezTo>
                  <a:cubicBezTo>
                    <a:pt x="15" y="57"/>
                    <a:pt x="15" y="55"/>
                    <a:pt x="15" y="53"/>
                  </a:cubicBezTo>
                  <a:cubicBezTo>
                    <a:pt x="15" y="52"/>
                    <a:pt x="15" y="52"/>
                    <a:pt x="15" y="51"/>
                  </a:cubicBezTo>
                  <a:cubicBezTo>
                    <a:pt x="16" y="51"/>
                    <a:pt x="16" y="50"/>
                    <a:pt x="16" y="50"/>
                  </a:cubicBezTo>
                  <a:cubicBezTo>
                    <a:pt x="16" y="49"/>
                    <a:pt x="17" y="47"/>
                    <a:pt x="18" y="46"/>
                  </a:cubicBezTo>
                  <a:cubicBezTo>
                    <a:pt x="18" y="46"/>
                    <a:pt x="18" y="46"/>
                    <a:pt x="18" y="46"/>
                  </a:cubicBezTo>
                  <a:cubicBezTo>
                    <a:pt x="19" y="46"/>
                    <a:pt x="19" y="46"/>
                    <a:pt x="19" y="46"/>
                  </a:cubicBezTo>
                  <a:cubicBezTo>
                    <a:pt x="19" y="45"/>
                    <a:pt x="19" y="45"/>
                    <a:pt x="19" y="45"/>
                  </a:cubicBezTo>
                  <a:cubicBezTo>
                    <a:pt x="20" y="44"/>
                    <a:pt x="20" y="44"/>
                    <a:pt x="21" y="43"/>
                  </a:cubicBezTo>
                  <a:cubicBezTo>
                    <a:pt x="22" y="42"/>
                    <a:pt x="23" y="41"/>
                    <a:pt x="24" y="40"/>
                  </a:cubicBezTo>
                  <a:cubicBezTo>
                    <a:pt x="26" y="38"/>
                    <a:pt x="28" y="35"/>
                    <a:pt x="29" y="33"/>
                  </a:cubicBezTo>
                  <a:cubicBezTo>
                    <a:pt x="30" y="31"/>
                    <a:pt x="31" y="30"/>
                    <a:pt x="31" y="29"/>
                  </a:cubicBezTo>
                  <a:cubicBezTo>
                    <a:pt x="32" y="27"/>
                    <a:pt x="32" y="26"/>
                    <a:pt x="32" y="24"/>
                  </a:cubicBezTo>
                  <a:cubicBezTo>
                    <a:pt x="31" y="26"/>
                    <a:pt x="31" y="27"/>
                    <a:pt x="30" y="2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1774"/>
            <p:cNvSpPr>
              <a:spLocks/>
            </p:cNvSpPr>
            <p:nvPr/>
          </p:nvSpPr>
          <p:spPr bwMode="auto">
            <a:xfrm>
              <a:off x="4884696" y="5054629"/>
              <a:ext cx="117476" cy="173039"/>
            </a:xfrm>
            <a:custGeom>
              <a:avLst/>
              <a:gdLst>
                <a:gd name="T0" fmla="*/ 31 w 31"/>
                <a:gd name="T1" fmla="*/ 24 h 46"/>
                <a:gd name="T2" fmla="*/ 27 w 31"/>
                <a:gd name="T3" fmla="*/ 15 h 46"/>
                <a:gd name="T4" fmla="*/ 22 w 31"/>
                <a:gd name="T5" fmla="*/ 8 h 46"/>
                <a:gd name="T6" fmla="*/ 19 w 31"/>
                <a:gd name="T7" fmla="*/ 4 h 46"/>
                <a:gd name="T8" fmla="*/ 17 w 31"/>
                <a:gd name="T9" fmla="*/ 0 h 46"/>
                <a:gd name="T10" fmla="*/ 7 w 31"/>
                <a:gd name="T11" fmla="*/ 11 h 46"/>
                <a:gd name="T12" fmla="*/ 2 w 31"/>
                <a:gd name="T13" fmla="*/ 18 h 46"/>
                <a:gd name="T14" fmla="*/ 1 w 31"/>
                <a:gd name="T15" fmla="*/ 25 h 46"/>
                <a:gd name="T16" fmla="*/ 5 w 31"/>
                <a:gd name="T17" fmla="*/ 33 h 46"/>
                <a:gd name="T18" fmla="*/ 13 w 31"/>
                <a:gd name="T19" fmla="*/ 40 h 46"/>
                <a:gd name="T20" fmla="*/ 9 w 31"/>
                <a:gd name="T21" fmla="*/ 43 h 46"/>
                <a:gd name="T22" fmla="*/ 3 w 31"/>
                <a:gd name="T23" fmla="*/ 45 h 46"/>
                <a:gd name="T24" fmla="*/ 3 w 31"/>
                <a:gd name="T25" fmla="*/ 46 h 46"/>
                <a:gd name="T26" fmla="*/ 8 w 31"/>
                <a:gd name="T27" fmla="*/ 44 h 46"/>
                <a:gd name="T28" fmla="*/ 13 w 31"/>
                <a:gd name="T29" fmla="*/ 40 h 46"/>
                <a:gd name="T30" fmla="*/ 20 w 31"/>
                <a:gd name="T31" fmla="*/ 41 h 46"/>
                <a:gd name="T32" fmla="*/ 27 w 31"/>
                <a:gd name="T33" fmla="*/ 36 h 46"/>
                <a:gd name="T34" fmla="*/ 31 w 31"/>
                <a:gd name="T35"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46">
                  <a:moveTo>
                    <a:pt x="31" y="24"/>
                  </a:moveTo>
                  <a:cubicBezTo>
                    <a:pt x="31" y="20"/>
                    <a:pt x="29" y="18"/>
                    <a:pt x="27" y="15"/>
                  </a:cubicBezTo>
                  <a:cubicBezTo>
                    <a:pt x="26" y="12"/>
                    <a:pt x="24" y="10"/>
                    <a:pt x="22" y="8"/>
                  </a:cubicBezTo>
                  <a:cubicBezTo>
                    <a:pt x="21" y="7"/>
                    <a:pt x="20" y="5"/>
                    <a:pt x="19" y="4"/>
                  </a:cubicBezTo>
                  <a:cubicBezTo>
                    <a:pt x="18" y="2"/>
                    <a:pt x="17" y="0"/>
                    <a:pt x="17" y="0"/>
                  </a:cubicBezTo>
                  <a:cubicBezTo>
                    <a:pt x="15" y="5"/>
                    <a:pt x="10" y="7"/>
                    <a:pt x="7" y="11"/>
                  </a:cubicBezTo>
                  <a:cubicBezTo>
                    <a:pt x="5" y="13"/>
                    <a:pt x="3" y="16"/>
                    <a:pt x="2" y="18"/>
                  </a:cubicBezTo>
                  <a:cubicBezTo>
                    <a:pt x="1" y="21"/>
                    <a:pt x="0" y="23"/>
                    <a:pt x="1" y="25"/>
                  </a:cubicBezTo>
                  <a:cubicBezTo>
                    <a:pt x="1" y="28"/>
                    <a:pt x="3" y="31"/>
                    <a:pt x="5" y="33"/>
                  </a:cubicBezTo>
                  <a:cubicBezTo>
                    <a:pt x="7" y="36"/>
                    <a:pt x="10" y="38"/>
                    <a:pt x="13" y="40"/>
                  </a:cubicBezTo>
                  <a:cubicBezTo>
                    <a:pt x="12" y="41"/>
                    <a:pt x="11" y="42"/>
                    <a:pt x="9" y="43"/>
                  </a:cubicBezTo>
                  <a:cubicBezTo>
                    <a:pt x="7" y="45"/>
                    <a:pt x="5" y="45"/>
                    <a:pt x="3" y="45"/>
                  </a:cubicBezTo>
                  <a:cubicBezTo>
                    <a:pt x="3" y="46"/>
                    <a:pt x="3" y="46"/>
                    <a:pt x="3" y="46"/>
                  </a:cubicBezTo>
                  <a:cubicBezTo>
                    <a:pt x="4" y="46"/>
                    <a:pt x="6" y="45"/>
                    <a:pt x="8" y="44"/>
                  </a:cubicBezTo>
                  <a:cubicBezTo>
                    <a:pt x="10" y="43"/>
                    <a:pt x="12" y="42"/>
                    <a:pt x="13" y="40"/>
                  </a:cubicBezTo>
                  <a:cubicBezTo>
                    <a:pt x="15" y="41"/>
                    <a:pt x="18" y="41"/>
                    <a:pt x="20" y="41"/>
                  </a:cubicBezTo>
                  <a:cubicBezTo>
                    <a:pt x="22" y="40"/>
                    <a:pt x="25" y="38"/>
                    <a:pt x="27" y="36"/>
                  </a:cubicBezTo>
                  <a:cubicBezTo>
                    <a:pt x="29" y="33"/>
                    <a:pt x="31" y="28"/>
                    <a:pt x="31" y="2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1775"/>
            <p:cNvSpPr>
              <a:spLocks/>
            </p:cNvSpPr>
            <p:nvPr/>
          </p:nvSpPr>
          <p:spPr bwMode="auto">
            <a:xfrm>
              <a:off x="6281704" y="2767026"/>
              <a:ext cx="217489" cy="260352"/>
            </a:xfrm>
            <a:custGeom>
              <a:avLst/>
              <a:gdLst>
                <a:gd name="T0" fmla="*/ 48 w 58"/>
                <a:gd name="T1" fmla="*/ 9 h 69"/>
                <a:gd name="T2" fmla="*/ 31 w 58"/>
                <a:gd name="T3" fmla="*/ 1 h 69"/>
                <a:gd name="T4" fmla="*/ 16 w 58"/>
                <a:gd name="T5" fmla="*/ 1 h 69"/>
                <a:gd name="T6" fmla="*/ 6 w 58"/>
                <a:gd name="T7" fmla="*/ 1 h 69"/>
                <a:gd name="T8" fmla="*/ 2 w 58"/>
                <a:gd name="T9" fmla="*/ 1 h 69"/>
                <a:gd name="T10" fmla="*/ 0 w 58"/>
                <a:gd name="T11" fmla="*/ 1 h 69"/>
                <a:gd name="T12" fmla="*/ 2 w 58"/>
                <a:gd name="T13" fmla="*/ 6 h 69"/>
                <a:gd name="T14" fmla="*/ 3 w 58"/>
                <a:gd name="T15" fmla="*/ 11 h 69"/>
                <a:gd name="T16" fmla="*/ 2 w 58"/>
                <a:gd name="T17" fmla="*/ 23 h 69"/>
                <a:gd name="T18" fmla="*/ 5 w 58"/>
                <a:gd name="T19" fmla="*/ 37 h 69"/>
                <a:gd name="T20" fmla="*/ 12 w 58"/>
                <a:gd name="T21" fmla="*/ 48 h 69"/>
                <a:gd name="T22" fmla="*/ 27 w 58"/>
                <a:gd name="T23" fmla="*/ 53 h 69"/>
                <a:gd name="T24" fmla="*/ 45 w 58"/>
                <a:gd name="T25" fmla="*/ 50 h 69"/>
                <a:gd name="T26" fmla="*/ 45 w 58"/>
                <a:gd name="T27" fmla="*/ 59 h 69"/>
                <a:gd name="T28" fmla="*/ 37 w 58"/>
                <a:gd name="T29" fmla="*/ 68 h 69"/>
                <a:gd name="T30" fmla="*/ 38 w 58"/>
                <a:gd name="T31" fmla="*/ 69 h 69"/>
                <a:gd name="T32" fmla="*/ 42 w 58"/>
                <a:gd name="T33" fmla="*/ 67 h 69"/>
                <a:gd name="T34" fmla="*/ 45 w 58"/>
                <a:gd name="T35" fmla="*/ 62 h 69"/>
                <a:gd name="T36" fmla="*/ 47 w 58"/>
                <a:gd name="T37" fmla="*/ 55 h 69"/>
                <a:gd name="T38" fmla="*/ 46 w 58"/>
                <a:gd name="T39" fmla="*/ 50 h 69"/>
                <a:gd name="T40" fmla="*/ 55 w 58"/>
                <a:gd name="T41" fmla="*/ 42 h 69"/>
                <a:gd name="T42" fmla="*/ 57 w 58"/>
                <a:gd name="T43" fmla="*/ 29 h 69"/>
                <a:gd name="T44" fmla="*/ 48 w 58"/>
                <a:gd name="T45" fmla="*/ 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69">
                  <a:moveTo>
                    <a:pt x="48" y="9"/>
                  </a:moveTo>
                  <a:cubicBezTo>
                    <a:pt x="43" y="4"/>
                    <a:pt x="37" y="2"/>
                    <a:pt x="31" y="1"/>
                  </a:cubicBezTo>
                  <a:cubicBezTo>
                    <a:pt x="26" y="0"/>
                    <a:pt x="21" y="0"/>
                    <a:pt x="16" y="1"/>
                  </a:cubicBezTo>
                  <a:cubicBezTo>
                    <a:pt x="14" y="1"/>
                    <a:pt x="10" y="1"/>
                    <a:pt x="6" y="1"/>
                  </a:cubicBezTo>
                  <a:cubicBezTo>
                    <a:pt x="4" y="1"/>
                    <a:pt x="3" y="1"/>
                    <a:pt x="2" y="1"/>
                  </a:cubicBezTo>
                  <a:cubicBezTo>
                    <a:pt x="1" y="1"/>
                    <a:pt x="0" y="2"/>
                    <a:pt x="0" y="1"/>
                  </a:cubicBezTo>
                  <a:cubicBezTo>
                    <a:pt x="1" y="2"/>
                    <a:pt x="2" y="4"/>
                    <a:pt x="2" y="6"/>
                  </a:cubicBezTo>
                  <a:cubicBezTo>
                    <a:pt x="2" y="7"/>
                    <a:pt x="3" y="9"/>
                    <a:pt x="3" y="11"/>
                  </a:cubicBezTo>
                  <a:cubicBezTo>
                    <a:pt x="3" y="15"/>
                    <a:pt x="2" y="19"/>
                    <a:pt x="2" y="23"/>
                  </a:cubicBezTo>
                  <a:cubicBezTo>
                    <a:pt x="2" y="27"/>
                    <a:pt x="3" y="32"/>
                    <a:pt x="5" y="37"/>
                  </a:cubicBezTo>
                  <a:cubicBezTo>
                    <a:pt x="6" y="42"/>
                    <a:pt x="9" y="45"/>
                    <a:pt x="12" y="48"/>
                  </a:cubicBezTo>
                  <a:cubicBezTo>
                    <a:pt x="16" y="51"/>
                    <a:pt x="21" y="52"/>
                    <a:pt x="27" y="53"/>
                  </a:cubicBezTo>
                  <a:cubicBezTo>
                    <a:pt x="33" y="53"/>
                    <a:pt x="40" y="53"/>
                    <a:pt x="45" y="50"/>
                  </a:cubicBezTo>
                  <a:cubicBezTo>
                    <a:pt x="46" y="53"/>
                    <a:pt x="46" y="56"/>
                    <a:pt x="45" y="59"/>
                  </a:cubicBezTo>
                  <a:cubicBezTo>
                    <a:pt x="44" y="64"/>
                    <a:pt x="42" y="67"/>
                    <a:pt x="37" y="68"/>
                  </a:cubicBezTo>
                  <a:cubicBezTo>
                    <a:pt x="38" y="69"/>
                    <a:pt x="38" y="69"/>
                    <a:pt x="38" y="69"/>
                  </a:cubicBezTo>
                  <a:cubicBezTo>
                    <a:pt x="39" y="69"/>
                    <a:pt x="41" y="68"/>
                    <a:pt x="42" y="67"/>
                  </a:cubicBezTo>
                  <a:cubicBezTo>
                    <a:pt x="43" y="66"/>
                    <a:pt x="45" y="64"/>
                    <a:pt x="45" y="62"/>
                  </a:cubicBezTo>
                  <a:cubicBezTo>
                    <a:pt x="46" y="60"/>
                    <a:pt x="47" y="58"/>
                    <a:pt x="47" y="55"/>
                  </a:cubicBezTo>
                  <a:cubicBezTo>
                    <a:pt x="47" y="53"/>
                    <a:pt x="46" y="51"/>
                    <a:pt x="46" y="50"/>
                  </a:cubicBezTo>
                  <a:cubicBezTo>
                    <a:pt x="50" y="48"/>
                    <a:pt x="53" y="45"/>
                    <a:pt x="55" y="42"/>
                  </a:cubicBezTo>
                  <a:cubicBezTo>
                    <a:pt x="57" y="38"/>
                    <a:pt x="58" y="34"/>
                    <a:pt x="57" y="29"/>
                  </a:cubicBezTo>
                  <a:cubicBezTo>
                    <a:pt x="56" y="22"/>
                    <a:pt x="52" y="14"/>
                    <a:pt x="48" y="9"/>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1776"/>
            <p:cNvSpPr>
              <a:spLocks/>
            </p:cNvSpPr>
            <p:nvPr/>
          </p:nvSpPr>
          <p:spPr bwMode="auto">
            <a:xfrm>
              <a:off x="6676994" y="3181366"/>
              <a:ext cx="100013" cy="149226"/>
            </a:xfrm>
            <a:custGeom>
              <a:avLst/>
              <a:gdLst>
                <a:gd name="T0" fmla="*/ 27 w 27"/>
                <a:gd name="T1" fmla="*/ 19 h 40"/>
                <a:gd name="T2" fmla="*/ 23 w 27"/>
                <a:gd name="T3" fmla="*/ 11 h 40"/>
                <a:gd name="T4" fmla="*/ 18 w 27"/>
                <a:gd name="T5" fmla="*/ 5 h 40"/>
                <a:gd name="T6" fmla="*/ 12 w 27"/>
                <a:gd name="T7" fmla="*/ 0 h 40"/>
                <a:gd name="T8" fmla="*/ 5 w 27"/>
                <a:gd name="T9" fmla="*/ 9 h 40"/>
                <a:gd name="T10" fmla="*/ 1 w 27"/>
                <a:gd name="T11" fmla="*/ 22 h 40"/>
                <a:gd name="T12" fmla="*/ 5 w 27"/>
                <a:gd name="T13" fmla="*/ 29 h 40"/>
                <a:gd name="T14" fmla="*/ 13 w 27"/>
                <a:gd name="T15" fmla="*/ 33 h 40"/>
                <a:gd name="T16" fmla="*/ 11 w 27"/>
                <a:gd name="T17" fmla="*/ 37 h 40"/>
                <a:gd name="T18" fmla="*/ 6 w 27"/>
                <a:gd name="T19" fmla="*/ 40 h 40"/>
                <a:gd name="T20" fmla="*/ 7 w 27"/>
                <a:gd name="T21" fmla="*/ 40 h 40"/>
                <a:gd name="T22" fmla="*/ 13 w 27"/>
                <a:gd name="T23" fmla="*/ 33 h 40"/>
                <a:gd name="T24" fmla="*/ 24 w 27"/>
                <a:gd name="T25" fmla="*/ 29 h 40"/>
                <a:gd name="T26" fmla="*/ 27 w 27"/>
                <a:gd name="T27"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40">
                  <a:moveTo>
                    <a:pt x="27" y="19"/>
                  </a:moveTo>
                  <a:cubicBezTo>
                    <a:pt x="27" y="16"/>
                    <a:pt x="25" y="13"/>
                    <a:pt x="23" y="11"/>
                  </a:cubicBezTo>
                  <a:cubicBezTo>
                    <a:pt x="22" y="8"/>
                    <a:pt x="20" y="7"/>
                    <a:pt x="18" y="5"/>
                  </a:cubicBezTo>
                  <a:cubicBezTo>
                    <a:pt x="16" y="4"/>
                    <a:pt x="12" y="0"/>
                    <a:pt x="12" y="0"/>
                  </a:cubicBezTo>
                  <a:cubicBezTo>
                    <a:pt x="11" y="4"/>
                    <a:pt x="8" y="6"/>
                    <a:pt x="5" y="9"/>
                  </a:cubicBezTo>
                  <a:cubicBezTo>
                    <a:pt x="2" y="13"/>
                    <a:pt x="0" y="18"/>
                    <a:pt x="1" y="22"/>
                  </a:cubicBezTo>
                  <a:cubicBezTo>
                    <a:pt x="1" y="25"/>
                    <a:pt x="3" y="27"/>
                    <a:pt x="5" y="29"/>
                  </a:cubicBezTo>
                  <a:cubicBezTo>
                    <a:pt x="7" y="31"/>
                    <a:pt x="10" y="33"/>
                    <a:pt x="13" y="33"/>
                  </a:cubicBezTo>
                  <a:cubicBezTo>
                    <a:pt x="12" y="35"/>
                    <a:pt x="12" y="36"/>
                    <a:pt x="11" y="37"/>
                  </a:cubicBezTo>
                  <a:cubicBezTo>
                    <a:pt x="10" y="38"/>
                    <a:pt x="8" y="39"/>
                    <a:pt x="6" y="40"/>
                  </a:cubicBezTo>
                  <a:cubicBezTo>
                    <a:pt x="7" y="40"/>
                    <a:pt x="7" y="40"/>
                    <a:pt x="7" y="40"/>
                  </a:cubicBezTo>
                  <a:cubicBezTo>
                    <a:pt x="9" y="40"/>
                    <a:pt x="12" y="36"/>
                    <a:pt x="13" y="33"/>
                  </a:cubicBezTo>
                  <a:cubicBezTo>
                    <a:pt x="17" y="34"/>
                    <a:pt x="21" y="33"/>
                    <a:pt x="24" y="29"/>
                  </a:cubicBezTo>
                  <a:cubicBezTo>
                    <a:pt x="26" y="27"/>
                    <a:pt x="27" y="22"/>
                    <a:pt x="27" y="1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1777"/>
            <p:cNvSpPr>
              <a:spLocks/>
            </p:cNvSpPr>
            <p:nvPr/>
          </p:nvSpPr>
          <p:spPr bwMode="auto">
            <a:xfrm>
              <a:off x="6161054" y="3838596"/>
              <a:ext cx="211139" cy="206376"/>
            </a:xfrm>
            <a:custGeom>
              <a:avLst/>
              <a:gdLst>
                <a:gd name="T0" fmla="*/ 3 w 56"/>
                <a:gd name="T1" fmla="*/ 15 h 55"/>
                <a:gd name="T2" fmla="*/ 2 w 56"/>
                <a:gd name="T3" fmla="*/ 32 h 55"/>
                <a:gd name="T4" fmla="*/ 7 w 56"/>
                <a:gd name="T5" fmla="*/ 45 h 55"/>
                <a:gd name="T6" fmla="*/ 11 w 56"/>
                <a:gd name="T7" fmla="*/ 51 h 55"/>
                <a:gd name="T8" fmla="*/ 15 w 56"/>
                <a:gd name="T9" fmla="*/ 55 h 55"/>
                <a:gd name="T10" fmla="*/ 15 w 56"/>
                <a:gd name="T11" fmla="*/ 53 h 55"/>
                <a:gd name="T12" fmla="*/ 16 w 56"/>
                <a:gd name="T13" fmla="*/ 52 h 55"/>
                <a:gd name="T14" fmla="*/ 20 w 56"/>
                <a:gd name="T15" fmla="*/ 51 h 55"/>
                <a:gd name="T16" fmla="*/ 28 w 56"/>
                <a:gd name="T17" fmla="*/ 48 h 55"/>
                <a:gd name="T18" fmla="*/ 45 w 56"/>
                <a:gd name="T19" fmla="*/ 34 h 55"/>
                <a:gd name="T20" fmla="*/ 45 w 56"/>
                <a:gd name="T21" fmla="*/ 20 h 55"/>
                <a:gd name="T22" fmla="*/ 39 w 56"/>
                <a:gd name="T23" fmla="*/ 6 h 55"/>
                <a:gd name="T24" fmla="*/ 46 w 56"/>
                <a:gd name="T25" fmla="*/ 4 h 55"/>
                <a:gd name="T26" fmla="*/ 55 w 56"/>
                <a:gd name="T27" fmla="*/ 6 h 55"/>
                <a:gd name="T28" fmla="*/ 56 w 56"/>
                <a:gd name="T29" fmla="*/ 5 h 55"/>
                <a:gd name="T30" fmla="*/ 48 w 56"/>
                <a:gd name="T31" fmla="*/ 3 h 55"/>
                <a:gd name="T32" fmla="*/ 38 w 56"/>
                <a:gd name="T33" fmla="*/ 6 h 55"/>
                <a:gd name="T34" fmla="*/ 29 w 56"/>
                <a:gd name="T35" fmla="*/ 1 h 55"/>
                <a:gd name="T36" fmla="*/ 18 w 56"/>
                <a:gd name="T37" fmla="*/ 2 h 55"/>
                <a:gd name="T38" fmla="*/ 3 w 56"/>
                <a:gd name="T39" fmla="*/ 1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 h="55">
                  <a:moveTo>
                    <a:pt x="3" y="15"/>
                  </a:moveTo>
                  <a:cubicBezTo>
                    <a:pt x="0" y="21"/>
                    <a:pt x="1" y="27"/>
                    <a:pt x="2" y="32"/>
                  </a:cubicBezTo>
                  <a:cubicBezTo>
                    <a:pt x="2" y="37"/>
                    <a:pt x="4" y="41"/>
                    <a:pt x="7" y="45"/>
                  </a:cubicBezTo>
                  <a:cubicBezTo>
                    <a:pt x="8" y="46"/>
                    <a:pt x="9" y="49"/>
                    <a:pt x="11" y="51"/>
                  </a:cubicBezTo>
                  <a:cubicBezTo>
                    <a:pt x="13" y="53"/>
                    <a:pt x="15" y="55"/>
                    <a:pt x="15" y="55"/>
                  </a:cubicBezTo>
                  <a:cubicBezTo>
                    <a:pt x="15" y="54"/>
                    <a:pt x="15" y="54"/>
                    <a:pt x="15" y="53"/>
                  </a:cubicBezTo>
                  <a:cubicBezTo>
                    <a:pt x="16" y="53"/>
                    <a:pt x="16" y="53"/>
                    <a:pt x="16" y="52"/>
                  </a:cubicBezTo>
                  <a:cubicBezTo>
                    <a:pt x="17" y="52"/>
                    <a:pt x="18" y="51"/>
                    <a:pt x="20" y="51"/>
                  </a:cubicBezTo>
                  <a:cubicBezTo>
                    <a:pt x="22" y="50"/>
                    <a:pt x="26" y="49"/>
                    <a:pt x="28" y="48"/>
                  </a:cubicBezTo>
                  <a:cubicBezTo>
                    <a:pt x="35" y="45"/>
                    <a:pt x="42" y="41"/>
                    <a:pt x="45" y="34"/>
                  </a:cubicBezTo>
                  <a:cubicBezTo>
                    <a:pt x="47" y="30"/>
                    <a:pt x="46" y="25"/>
                    <a:pt x="45" y="20"/>
                  </a:cubicBezTo>
                  <a:cubicBezTo>
                    <a:pt x="44" y="16"/>
                    <a:pt x="42" y="10"/>
                    <a:pt x="39" y="6"/>
                  </a:cubicBezTo>
                  <a:cubicBezTo>
                    <a:pt x="41" y="5"/>
                    <a:pt x="43" y="4"/>
                    <a:pt x="46" y="4"/>
                  </a:cubicBezTo>
                  <a:cubicBezTo>
                    <a:pt x="49" y="3"/>
                    <a:pt x="53" y="4"/>
                    <a:pt x="55" y="6"/>
                  </a:cubicBezTo>
                  <a:cubicBezTo>
                    <a:pt x="56" y="6"/>
                    <a:pt x="56" y="6"/>
                    <a:pt x="56" y="5"/>
                  </a:cubicBezTo>
                  <a:cubicBezTo>
                    <a:pt x="55" y="4"/>
                    <a:pt x="52" y="3"/>
                    <a:pt x="48" y="3"/>
                  </a:cubicBezTo>
                  <a:cubicBezTo>
                    <a:pt x="44" y="3"/>
                    <a:pt x="40" y="4"/>
                    <a:pt x="38" y="6"/>
                  </a:cubicBezTo>
                  <a:cubicBezTo>
                    <a:pt x="36" y="3"/>
                    <a:pt x="33" y="1"/>
                    <a:pt x="29" y="1"/>
                  </a:cubicBezTo>
                  <a:cubicBezTo>
                    <a:pt x="26" y="0"/>
                    <a:pt x="22" y="0"/>
                    <a:pt x="18" y="2"/>
                  </a:cubicBezTo>
                  <a:cubicBezTo>
                    <a:pt x="12" y="4"/>
                    <a:pt x="6" y="10"/>
                    <a:pt x="3"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1778"/>
            <p:cNvSpPr>
              <a:spLocks/>
            </p:cNvSpPr>
            <p:nvPr/>
          </p:nvSpPr>
          <p:spPr bwMode="auto">
            <a:xfrm>
              <a:off x="6127716" y="3382980"/>
              <a:ext cx="49213" cy="60325"/>
            </a:xfrm>
            <a:custGeom>
              <a:avLst/>
              <a:gdLst>
                <a:gd name="T0" fmla="*/ 11 w 13"/>
                <a:gd name="T1" fmla="*/ 3 h 16"/>
                <a:gd name="T2" fmla="*/ 7 w 13"/>
                <a:gd name="T3" fmla="*/ 1 h 16"/>
                <a:gd name="T4" fmla="*/ 4 w 13"/>
                <a:gd name="T5" fmla="*/ 0 h 16"/>
                <a:gd name="T6" fmla="*/ 0 w 13"/>
                <a:gd name="T7" fmla="*/ 0 h 16"/>
                <a:gd name="T8" fmla="*/ 1 w 13"/>
                <a:gd name="T9" fmla="*/ 5 h 16"/>
                <a:gd name="T10" fmla="*/ 3 w 13"/>
                <a:gd name="T11" fmla="*/ 11 h 16"/>
                <a:gd name="T12" fmla="*/ 10 w 13"/>
                <a:gd name="T13" fmla="*/ 12 h 16"/>
                <a:gd name="T14" fmla="*/ 10 w 13"/>
                <a:gd name="T15" fmla="*/ 13 h 16"/>
                <a:gd name="T16" fmla="*/ 9 w 13"/>
                <a:gd name="T17" fmla="*/ 16 h 16"/>
                <a:gd name="T18" fmla="*/ 9 w 13"/>
                <a:gd name="T19" fmla="*/ 16 h 16"/>
                <a:gd name="T20" fmla="*/ 10 w 13"/>
                <a:gd name="T21" fmla="*/ 12 h 16"/>
                <a:gd name="T22" fmla="*/ 13 w 13"/>
                <a:gd name="T23" fmla="*/ 7 h 16"/>
                <a:gd name="T24" fmla="*/ 11 w 13"/>
                <a:gd name="T25"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6">
                  <a:moveTo>
                    <a:pt x="11" y="3"/>
                  </a:moveTo>
                  <a:cubicBezTo>
                    <a:pt x="10" y="1"/>
                    <a:pt x="9" y="1"/>
                    <a:pt x="7" y="1"/>
                  </a:cubicBezTo>
                  <a:cubicBezTo>
                    <a:pt x="6" y="0"/>
                    <a:pt x="5" y="0"/>
                    <a:pt x="4" y="0"/>
                  </a:cubicBezTo>
                  <a:cubicBezTo>
                    <a:pt x="3" y="1"/>
                    <a:pt x="0" y="0"/>
                    <a:pt x="0" y="0"/>
                  </a:cubicBezTo>
                  <a:cubicBezTo>
                    <a:pt x="1" y="2"/>
                    <a:pt x="1" y="4"/>
                    <a:pt x="1" y="5"/>
                  </a:cubicBezTo>
                  <a:cubicBezTo>
                    <a:pt x="1" y="7"/>
                    <a:pt x="1" y="9"/>
                    <a:pt x="3" y="11"/>
                  </a:cubicBezTo>
                  <a:cubicBezTo>
                    <a:pt x="4" y="12"/>
                    <a:pt x="7" y="13"/>
                    <a:pt x="10" y="12"/>
                  </a:cubicBezTo>
                  <a:cubicBezTo>
                    <a:pt x="10" y="12"/>
                    <a:pt x="10" y="13"/>
                    <a:pt x="10" y="13"/>
                  </a:cubicBezTo>
                  <a:cubicBezTo>
                    <a:pt x="10" y="14"/>
                    <a:pt x="9" y="15"/>
                    <a:pt x="9" y="16"/>
                  </a:cubicBezTo>
                  <a:cubicBezTo>
                    <a:pt x="9" y="16"/>
                    <a:pt x="9" y="16"/>
                    <a:pt x="9" y="16"/>
                  </a:cubicBezTo>
                  <a:cubicBezTo>
                    <a:pt x="9" y="15"/>
                    <a:pt x="10" y="13"/>
                    <a:pt x="10" y="12"/>
                  </a:cubicBezTo>
                  <a:cubicBezTo>
                    <a:pt x="11" y="11"/>
                    <a:pt x="13" y="10"/>
                    <a:pt x="13" y="7"/>
                  </a:cubicBezTo>
                  <a:cubicBezTo>
                    <a:pt x="13" y="6"/>
                    <a:pt x="12" y="4"/>
                    <a:pt x="11" y="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1779"/>
            <p:cNvSpPr>
              <a:spLocks/>
            </p:cNvSpPr>
            <p:nvPr/>
          </p:nvSpPr>
          <p:spPr bwMode="auto">
            <a:xfrm>
              <a:off x="5700676" y="4202136"/>
              <a:ext cx="58738" cy="90488"/>
            </a:xfrm>
            <a:custGeom>
              <a:avLst/>
              <a:gdLst>
                <a:gd name="T0" fmla="*/ 0 w 16"/>
                <a:gd name="T1" fmla="*/ 13 h 24"/>
                <a:gd name="T2" fmla="*/ 3 w 16"/>
                <a:gd name="T3" fmla="*/ 17 h 24"/>
                <a:gd name="T4" fmla="*/ 6 w 16"/>
                <a:gd name="T5" fmla="*/ 20 h 24"/>
                <a:gd name="T6" fmla="*/ 8 w 16"/>
                <a:gd name="T7" fmla="*/ 22 h 24"/>
                <a:gd name="T8" fmla="*/ 9 w 16"/>
                <a:gd name="T9" fmla="*/ 24 h 24"/>
                <a:gd name="T10" fmla="*/ 13 w 16"/>
                <a:gd name="T11" fmla="*/ 18 h 24"/>
                <a:gd name="T12" fmla="*/ 14 w 16"/>
                <a:gd name="T13" fmla="*/ 9 h 24"/>
                <a:gd name="T14" fmla="*/ 6 w 16"/>
                <a:gd name="T15" fmla="*/ 5 h 24"/>
                <a:gd name="T16" fmla="*/ 7 w 16"/>
                <a:gd name="T17" fmla="*/ 2 h 24"/>
                <a:gd name="T18" fmla="*/ 8 w 16"/>
                <a:gd name="T19" fmla="*/ 0 h 24"/>
                <a:gd name="T20" fmla="*/ 8 w 16"/>
                <a:gd name="T21" fmla="*/ 0 h 24"/>
                <a:gd name="T22" fmla="*/ 6 w 16"/>
                <a:gd name="T23" fmla="*/ 5 h 24"/>
                <a:gd name="T24" fmla="*/ 1 w 16"/>
                <a:gd name="T25" fmla="*/ 8 h 24"/>
                <a:gd name="T26" fmla="*/ 0 w 16"/>
                <a:gd name="T2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4">
                  <a:moveTo>
                    <a:pt x="0" y="13"/>
                  </a:moveTo>
                  <a:cubicBezTo>
                    <a:pt x="1" y="15"/>
                    <a:pt x="2" y="16"/>
                    <a:pt x="3" y="17"/>
                  </a:cubicBezTo>
                  <a:cubicBezTo>
                    <a:pt x="4" y="18"/>
                    <a:pt x="5" y="19"/>
                    <a:pt x="6" y="20"/>
                  </a:cubicBezTo>
                  <a:cubicBezTo>
                    <a:pt x="6" y="20"/>
                    <a:pt x="7" y="21"/>
                    <a:pt x="8" y="22"/>
                  </a:cubicBezTo>
                  <a:cubicBezTo>
                    <a:pt x="8" y="23"/>
                    <a:pt x="9" y="24"/>
                    <a:pt x="9" y="24"/>
                  </a:cubicBezTo>
                  <a:cubicBezTo>
                    <a:pt x="9" y="21"/>
                    <a:pt x="11" y="20"/>
                    <a:pt x="13" y="18"/>
                  </a:cubicBezTo>
                  <a:cubicBezTo>
                    <a:pt x="14" y="15"/>
                    <a:pt x="16" y="12"/>
                    <a:pt x="14" y="9"/>
                  </a:cubicBezTo>
                  <a:cubicBezTo>
                    <a:pt x="13" y="6"/>
                    <a:pt x="10" y="4"/>
                    <a:pt x="6" y="5"/>
                  </a:cubicBezTo>
                  <a:cubicBezTo>
                    <a:pt x="6" y="4"/>
                    <a:pt x="6" y="3"/>
                    <a:pt x="7" y="2"/>
                  </a:cubicBezTo>
                  <a:cubicBezTo>
                    <a:pt x="7" y="2"/>
                    <a:pt x="7" y="1"/>
                    <a:pt x="8" y="0"/>
                  </a:cubicBezTo>
                  <a:cubicBezTo>
                    <a:pt x="8" y="0"/>
                    <a:pt x="8" y="0"/>
                    <a:pt x="8" y="0"/>
                  </a:cubicBezTo>
                  <a:cubicBezTo>
                    <a:pt x="7" y="1"/>
                    <a:pt x="6" y="3"/>
                    <a:pt x="6" y="5"/>
                  </a:cubicBezTo>
                  <a:cubicBezTo>
                    <a:pt x="4" y="5"/>
                    <a:pt x="2" y="6"/>
                    <a:pt x="1" y="8"/>
                  </a:cubicBezTo>
                  <a:cubicBezTo>
                    <a:pt x="0" y="9"/>
                    <a:pt x="0" y="11"/>
                    <a:pt x="0" y="1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1780"/>
            <p:cNvSpPr>
              <a:spLocks/>
            </p:cNvSpPr>
            <p:nvPr/>
          </p:nvSpPr>
          <p:spPr bwMode="auto">
            <a:xfrm>
              <a:off x="6078503" y="4408512"/>
              <a:ext cx="53975" cy="79376"/>
            </a:xfrm>
            <a:custGeom>
              <a:avLst/>
              <a:gdLst>
                <a:gd name="T0" fmla="*/ 1 w 14"/>
                <a:gd name="T1" fmla="*/ 12 h 21"/>
                <a:gd name="T2" fmla="*/ 3 w 14"/>
                <a:gd name="T3" fmla="*/ 16 h 21"/>
                <a:gd name="T4" fmla="*/ 6 w 14"/>
                <a:gd name="T5" fmla="*/ 18 h 21"/>
                <a:gd name="T6" fmla="*/ 9 w 14"/>
                <a:gd name="T7" fmla="*/ 21 h 21"/>
                <a:gd name="T8" fmla="*/ 12 w 14"/>
                <a:gd name="T9" fmla="*/ 16 h 21"/>
                <a:gd name="T10" fmla="*/ 13 w 14"/>
                <a:gd name="T11" fmla="*/ 8 h 21"/>
                <a:gd name="T12" fmla="*/ 6 w 14"/>
                <a:gd name="T13" fmla="*/ 4 h 21"/>
                <a:gd name="T14" fmla="*/ 6 w 14"/>
                <a:gd name="T15" fmla="*/ 2 h 21"/>
                <a:gd name="T16" fmla="*/ 7 w 14"/>
                <a:gd name="T17" fmla="*/ 0 h 21"/>
                <a:gd name="T18" fmla="*/ 7 w 14"/>
                <a:gd name="T19" fmla="*/ 0 h 21"/>
                <a:gd name="T20" fmla="*/ 5 w 14"/>
                <a:gd name="T21" fmla="*/ 4 h 21"/>
                <a:gd name="T22" fmla="*/ 1 w 14"/>
                <a:gd name="T23" fmla="*/ 7 h 21"/>
                <a:gd name="T24" fmla="*/ 1 w 14"/>
                <a:gd name="T2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1">
                  <a:moveTo>
                    <a:pt x="1" y="12"/>
                  </a:moveTo>
                  <a:cubicBezTo>
                    <a:pt x="1" y="13"/>
                    <a:pt x="2" y="14"/>
                    <a:pt x="3" y="16"/>
                  </a:cubicBezTo>
                  <a:cubicBezTo>
                    <a:pt x="4" y="17"/>
                    <a:pt x="5" y="17"/>
                    <a:pt x="6" y="18"/>
                  </a:cubicBezTo>
                  <a:cubicBezTo>
                    <a:pt x="7" y="19"/>
                    <a:pt x="9" y="21"/>
                    <a:pt x="9" y="21"/>
                  </a:cubicBezTo>
                  <a:cubicBezTo>
                    <a:pt x="9" y="19"/>
                    <a:pt x="11" y="17"/>
                    <a:pt x="12" y="16"/>
                  </a:cubicBezTo>
                  <a:cubicBezTo>
                    <a:pt x="13" y="14"/>
                    <a:pt x="14" y="10"/>
                    <a:pt x="13" y="8"/>
                  </a:cubicBezTo>
                  <a:cubicBezTo>
                    <a:pt x="12" y="5"/>
                    <a:pt x="9" y="4"/>
                    <a:pt x="6" y="4"/>
                  </a:cubicBezTo>
                  <a:cubicBezTo>
                    <a:pt x="6" y="4"/>
                    <a:pt x="6" y="3"/>
                    <a:pt x="6" y="2"/>
                  </a:cubicBezTo>
                  <a:cubicBezTo>
                    <a:pt x="6" y="2"/>
                    <a:pt x="6" y="1"/>
                    <a:pt x="7" y="0"/>
                  </a:cubicBezTo>
                  <a:cubicBezTo>
                    <a:pt x="7" y="0"/>
                    <a:pt x="7" y="0"/>
                    <a:pt x="7" y="0"/>
                  </a:cubicBezTo>
                  <a:cubicBezTo>
                    <a:pt x="6" y="1"/>
                    <a:pt x="5" y="3"/>
                    <a:pt x="5" y="4"/>
                  </a:cubicBezTo>
                  <a:cubicBezTo>
                    <a:pt x="3" y="5"/>
                    <a:pt x="2" y="6"/>
                    <a:pt x="1" y="7"/>
                  </a:cubicBezTo>
                  <a:cubicBezTo>
                    <a:pt x="1" y="9"/>
                    <a:pt x="0" y="10"/>
                    <a:pt x="1"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1781"/>
            <p:cNvSpPr>
              <a:spLocks/>
            </p:cNvSpPr>
            <p:nvPr/>
          </p:nvSpPr>
          <p:spPr bwMode="auto">
            <a:xfrm>
              <a:off x="6281704" y="4462488"/>
              <a:ext cx="180976" cy="261939"/>
            </a:xfrm>
            <a:custGeom>
              <a:avLst/>
              <a:gdLst>
                <a:gd name="T0" fmla="*/ 1 w 48"/>
                <a:gd name="T1" fmla="*/ 32 h 70"/>
                <a:gd name="T2" fmla="*/ 4 w 48"/>
                <a:gd name="T3" fmla="*/ 47 h 70"/>
                <a:gd name="T4" fmla="*/ 11 w 48"/>
                <a:gd name="T5" fmla="*/ 59 h 70"/>
                <a:gd name="T6" fmla="*/ 16 w 48"/>
                <a:gd name="T7" fmla="*/ 66 h 70"/>
                <a:gd name="T8" fmla="*/ 19 w 48"/>
                <a:gd name="T9" fmla="*/ 70 h 70"/>
                <a:gd name="T10" fmla="*/ 21 w 48"/>
                <a:gd name="T11" fmla="*/ 67 h 70"/>
                <a:gd name="T12" fmla="*/ 25 w 48"/>
                <a:gd name="T13" fmla="*/ 63 h 70"/>
                <a:gd name="T14" fmla="*/ 34 w 48"/>
                <a:gd name="T15" fmla="*/ 58 h 70"/>
                <a:gd name="T16" fmla="*/ 48 w 48"/>
                <a:gd name="T17" fmla="*/ 34 h 70"/>
                <a:gd name="T18" fmla="*/ 29 w 48"/>
                <a:gd name="T19" fmla="*/ 12 h 70"/>
                <a:gd name="T20" fmla="*/ 33 w 48"/>
                <a:gd name="T21" fmla="*/ 6 h 70"/>
                <a:gd name="T22" fmla="*/ 37 w 48"/>
                <a:gd name="T23" fmla="*/ 3 h 70"/>
                <a:gd name="T24" fmla="*/ 41 w 48"/>
                <a:gd name="T25" fmla="*/ 2 h 70"/>
                <a:gd name="T26" fmla="*/ 41 w 48"/>
                <a:gd name="T27" fmla="*/ 1 h 70"/>
                <a:gd name="T28" fmla="*/ 38 w 48"/>
                <a:gd name="T29" fmla="*/ 2 h 70"/>
                <a:gd name="T30" fmla="*/ 34 w 48"/>
                <a:gd name="T31" fmla="*/ 5 h 70"/>
                <a:gd name="T32" fmla="*/ 28 w 48"/>
                <a:gd name="T33" fmla="*/ 12 h 70"/>
                <a:gd name="T34" fmla="*/ 9 w 48"/>
                <a:gd name="T35" fmla="*/ 16 h 70"/>
                <a:gd name="T36" fmla="*/ 1 w 48"/>
                <a:gd name="T37" fmla="*/ 3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70">
                  <a:moveTo>
                    <a:pt x="1" y="32"/>
                  </a:moveTo>
                  <a:cubicBezTo>
                    <a:pt x="0" y="37"/>
                    <a:pt x="2" y="42"/>
                    <a:pt x="4" y="47"/>
                  </a:cubicBezTo>
                  <a:cubicBezTo>
                    <a:pt x="6" y="52"/>
                    <a:pt x="8" y="55"/>
                    <a:pt x="11" y="59"/>
                  </a:cubicBezTo>
                  <a:cubicBezTo>
                    <a:pt x="12" y="60"/>
                    <a:pt x="14" y="63"/>
                    <a:pt x="16" y="66"/>
                  </a:cubicBezTo>
                  <a:cubicBezTo>
                    <a:pt x="17" y="68"/>
                    <a:pt x="19" y="70"/>
                    <a:pt x="19" y="70"/>
                  </a:cubicBezTo>
                  <a:cubicBezTo>
                    <a:pt x="19" y="69"/>
                    <a:pt x="20" y="68"/>
                    <a:pt x="21" y="67"/>
                  </a:cubicBezTo>
                  <a:cubicBezTo>
                    <a:pt x="22" y="65"/>
                    <a:pt x="24" y="64"/>
                    <a:pt x="25" y="63"/>
                  </a:cubicBezTo>
                  <a:cubicBezTo>
                    <a:pt x="28" y="61"/>
                    <a:pt x="31" y="60"/>
                    <a:pt x="34" y="58"/>
                  </a:cubicBezTo>
                  <a:cubicBezTo>
                    <a:pt x="41" y="52"/>
                    <a:pt x="48" y="44"/>
                    <a:pt x="48" y="34"/>
                  </a:cubicBezTo>
                  <a:cubicBezTo>
                    <a:pt x="48" y="25"/>
                    <a:pt x="39" y="15"/>
                    <a:pt x="29" y="12"/>
                  </a:cubicBezTo>
                  <a:cubicBezTo>
                    <a:pt x="30" y="10"/>
                    <a:pt x="31" y="8"/>
                    <a:pt x="33" y="6"/>
                  </a:cubicBezTo>
                  <a:cubicBezTo>
                    <a:pt x="34" y="5"/>
                    <a:pt x="35" y="4"/>
                    <a:pt x="37" y="3"/>
                  </a:cubicBezTo>
                  <a:cubicBezTo>
                    <a:pt x="38" y="3"/>
                    <a:pt x="40" y="2"/>
                    <a:pt x="41" y="2"/>
                  </a:cubicBezTo>
                  <a:cubicBezTo>
                    <a:pt x="41" y="1"/>
                    <a:pt x="41" y="1"/>
                    <a:pt x="41" y="1"/>
                  </a:cubicBezTo>
                  <a:cubicBezTo>
                    <a:pt x="40" y="0"/>
                    <a:pt x="39" y="1"/>
                    <a:pt x="38" y="2"/>
                  </a:cubicBezTo>
                  <a:cubicBezTo>
                    <a:pt x="36" y="3"/>
                    <a:pt x="35" y="4"/>
                    <a:pt x="34" y="5"/>
                  </a:cubicBezTo>
                  <a:cubicBezTo>
                    <a:pt x="31" y="7"/>
                    <a:pt x="29" y="10"/>
                    <a:pt x="28" y="12"/>
                  </a:cubicBezTo>
                  <a:cubicBezTo>
                    <a:pt x="21" y="10"/>
                    <a:pt x="14" y="11"/>
                    <a:pt x="9" y="16"/>
                  </a:cubicBezTo>
                  <a:cubicBezTo>
                    <a:pt x="5" y="20"/>
                    <a:pt x="2" y="26"/>
                    <a:pt x="1" y="32"/>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1782"/>
            <p:cNvSpPr>
              <a:spLocks/>
            </p:cNvSpPr>
            <p:nvPr/>
          </p:nvSpPr>
          <p:spPr bwMode="auto">
            <a:xfrm>
              <a:off x="6965921" y="4116410"/>
              <a:ext cx="168276" cy="203201"/>
            </a:xfrm>
            <a:custGeom>
              <a:avLst/>
              <a:gdLst>
                <a:gd name="T0" fmla="*/ 2 w 45"/>
                <a:gd name="T1" fmla="*/ 17 h 54"/>
                <a:gd name="T2" fmla="*/ 2 w 45"/>
                <a:gd name="T3" fmla="*/ 33 h 54"/>
                <a:gd name="T4" fmla="*/ 7 w 45"/>
                <a:gd name="T5" fmla="*/ 44 h 54"/>
                <a:gd name="T6" fmla="*/ 12 w 45"/>
                <a:gd name="T7" fmla="*/ 50 h 54"/>
                <a:gd name="T8" fmla="*/ 15 w 45"/>
                <a:gd name="T9" fmla="*/ 54 h 54"/>
                <a:gd name="T10" fmla="*/ 20 w 45"/>
                <a:gd name="T11" fmla="*/ 49 h 54"/>
                <a:gd name="T12" fmla="*/ 27 w 45"/>
                <a:gd name="T13" fmla="*/ 46 h 54"/>
                <a:gd name="T14" fmla="*/ 36 w 45"/>
                <a:gd name="T15" fmla="*/ 40 h 54"/>
                <a:gd name="T16" fmla="*/ 42 w 45"/>
                <a:gd name="T17" fmla="*/ 31 h 54"/>
                <a:gd name="T18" fmla="*/ 33 w 45"/>
                <a:gd name="T19" fmla="*/ 7 h 54"/>
                <a:gd name="T20" fmla="*/ 37 w 45"/>
                <a:gd name="T21" fmla="*/ 3 h 54"/>
                <a:gd name="T22" fmla="*/ 45 w 45"/>
                <a:gd name="T23" fmla="*/ 1 h 54"/>
                <a:gd name="T24" fmla="*/ 45 w 45"/>
                <a:gd name="T25" fmla="*/ 0 h 54"/>
                <a:gd name="T26" fmla="*/ 32 w 45"/>
                <a:gd name="T27" fmla="*/ 6 h 54"/>
                <a:gd name="T28" fmla="*/ 14 w 45"/>
                <a:gd name="T29" fmla="*/ 4 h 54"/>
                <a:gd name="T30" fmla="*/ 2 w 45"/>
                <a:gd name="T31"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4">
                  <a:moveTo>
                    <a:pt x="2" y="17"/>
                  </a:moveTo>
                  <a:cubicBezTo>
                    <a:pt x="0" y="23"/>
                    <a:pt x="0" y="28"/>
                    <a:pt x="2" y="33"/>
                  </a:cubicBezTo>
                  <a:cubicBezTo>
                    <a:pt x="3" y="38"/>
                    <a:pt x="5" y="41"/>
                    <a:pt x="7" y="44"/>
                  </a:cubicBezTo>
                  <a:cubicBezTo>
                    <a:pt x="8" y="46"/>
                    <a:pt x="10" y="48"/>
                    <a:pt x="12" y="50"/>
                  </a:cubicBezTo>
                  <a:cubicBezTo>
                    <a:pt x="13" y="53"/>
                    <a:pt x="15" y="54"/>
                    <a:pt x="15" y="54"/>
                  </a:cubicBezTo>
                  <a:cubicBezTo>
                    <a:pt x="15" y="52"/>
                    <a:pt x="18" y="50"/>
                    <a:pt x="20" y="49"/>
                  </a:cubicBezTo>
                  <a:cubicBezTo>
                    <a:pt x="22" y="47"/>
                    <a:pt x="25" y="47"/>
                    <a:pt x="27" y="46"/>
                  </a:cubicBezTo>
                  <a:cubicBezTo>
                    <a:pt x="30" y="44"/>
                    <a:pt x="33" y="43"/>
                    <a:pt x="36" y="40"/>
                  </a:cubicBezTo>
                  <a:cubicBezTo>
                    <a:pt x="39" y="38"/>
                    <a:pt x="41" y="35"/>
                    <a:pt x="42" y="31"/>
                  </a:cubicBezTo>
                  <a:cubicBezTo>
                    <a:pt x="45" y="23"/>
                    <a:pt x="40" y="12"/>
                    <a:pt x="33" y="7"/>
                  </a:cubicBezTo>
                  <a:cubicBezTo>
                    <a:pt x="34" y="5"/>
                    <a:pt x="36" y="4"/>
                    <a:pt x="37" y="3"/>
                  </a:cubicBezTo>
                  <a:cubicBezTo>
                    <a:pt x="40" y="2"/>
                    <a:pt x="42" y="1"/>
                    <a:pt x="45" y="1"/>
                  </a:cubicBezTo>
                  <a:cubicBezTo>
                    <a:pt x="45" y="0"/>
                    <a:pt x="45" y="0"/>
                    <a:pt x="45" y="0"/>
                  </a:cubicBezTo>
                  <a:cubicBezTo>
                    <a:pt x="42" y="0"/>
                    <a:pt x="35" y="3"/>
                    <a:pt x="32" y="6"/>
                  </a:cubicBezTo>
                  <a:cubicBezTo>
                    <a:pt x="27" y="3"/>
                    <a:pt x="20" y="1"/>
                    <a:pt x="14" y="4"/>
                  </a:cubicBezTo>
                  <a:cubicBezTo>
                    <a:pt x="10" y="7"/>
                    <a:pt x="5" y="12"/>
                    <a:pt x="2" y="1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1783"/>
            <p:cNvSpPr>
              <a:spLocks/>
            </p:cNvSpPr>
            <p:nvPr/>
          </p:nvSpPr>
          <p:spPr bwMode="auto">
            <a:xfrm>
              <a:off x="7002434" y="4083073"/>
              <a:ext cx="123826" cy="82551"/>
            </a:xfrm>
            <a:custGeom>
              <a:avLst/>
              <a:gdLst>
                <a:gd name="T0" fmla="*/ 19 w 33"/>
                <a:gd name="T1" fmla="*/ 0 h 22"/>
                <a:gd name="T2" fmla="*/ 13 w 33"/>
                <a:gd name="T3" fmla="*/ 2 h 22"/>
                <a:gd name="T4" fmla="*/ 7 w 33"/>
                <a:gd name="T5" fmla="*/ 4 h 22"/>
                <a:gd name="T6" fmla="*/ 3 w 33"/>
                <a:gd name="T7" fmla="*/ 4 h 22"/>
                <a:gd name="T8" fmla="*/ 0 w 33"/>
                <a:gd name="T9" fmla="*/ 4 h 22"/>
                <a:gd name="T10" fmla="*/ 3 w 33"/>
                <a:gd name="T11" fmla="*/ 10 h 22"/>
                <a:gd name="T12" fmla="*/ 6 w 33"/>
                <a:gd name="T13" fmla="*/ 15 h 22"/>
                <a:gd name="T14" fmla="*/ 14 w 33"/>
                <a:gd name="T15" fmla="*/ 21 h 22"/>
                <a:gd name="T16" fmla="*/ 23 w 33"/>
                <a:gd name="T17" fmla="*/ 21 h 22"/>
                <a:gd name="T18" fmla="*/ 29 w 33"/>
                <a:gd name="T19" fmla="*/ 15 h 22"/>
                <a:gd name="T20" fmla="*/ 27 w 33"/>
                <a:gd name="T21" fmla="*/ 8 h 22"/>
                <a:gd name="T22" fmla="*/ 30 w 33"/>
                <a:gd name="T23" fmla="*/ 7 h 22"/>
                <a:gd name="T24" fmla="*/ 33 w 33"/>
                <a:gd name="T25" fmla="*/ 6 h 22"/>
                <a:gd name="T26" fmla="*/ 33 w 33"/>
                <a:gd name="T27" fmla="*/ 6 h 22"/>
                <a:gd name="T28" fmla="*/ 30 w 33"/>
                <a:gd name="T29" fmla="*/ 7 h 22"/>
                <a:gd name="T30" fmla="*/ 27 w 33"/>
                <a:gd name="T31" fmla="*/ 8 h 22"/>
                <a:gd name="T32" fmla="*/ 25 w 33"/>
                <a:gd name="T33" fmla="*/ 4 h 22"/>
                <a:gd name="T34" fmla="*/ 23 w 33"/>
                <a:gd name="T35" fmla="*/ 1 h 22"/>
                <a:gd name="T36" fmla="*/ 19 w 33"/>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2">
                  <a:moveTo>
                    <a:pt x="19" y="0"/>
                  </a:moveTo>
                  <a:cubicBezTo>
                    <a:pt x="17" y="0"/>
                    <a:pt x="15" y="1"/>
                    <a:pt x="13" y="2"/>
                  </a:cubicBezTo>
                  <a:cubicBezTo>
                    <a:pt x="11" y="3"/>
                    <a:pt x="9" y="3"/>
                    <a:pt x="7" y="4"/>
                  </a:cubicBezTo>
                  <a:cubicBezTo>
                    <a:pt x="7" y="4"/>
                    <a:pt x="5" y="5"/>
                    <a:pt x="3" y="4"/>
                  </a:cubicBezTo>
                  <a:cubicBezTo>
                    <a:pt x="2" y="4"/>
                    <a:pt x="0" y="4"/>
                    <a:pt x="0" y="4"/>
                  </a:cubicBezTo>
                  <a:cubicBezTo>
                    <a:pt x="2" y="6"/>
                    <a:pt x="2" y="8"/>
                    <a:pt x="3" y="10"/>
                  </a:cubicBezTo>
                  <a:cubicBezTo>
                    <a:pt x="4" y="12"/>
                    <a:pt x="5" y="14"/>
                    <a:pt x="6" y="15"/>
                  </a:cubicBezTo>
                  <a:cubicBezTo>
                    <a:pt x="8" y="18"/>
                    <a:pt x="11" y="20"/>
                    <a:pt x="14" y="21"/>
                  </a:cubicBezTo>
                  <a:cubicBezTo>
                    <a:pt x="17" y="22"/>
                    <a:pt x="20" y="22"/>
                    <a:pt x="23" y="21"/>
                  </a:cubicBezTo>
                  <a:cubicBezTo>
                    <a:pt x="27" y="20"/>
                    <a:pt x="29" y="18"/>
                    <a:pt x="29" y="15"/>
                  </a:cubicBezTo>
                  <a:cubicBezTo>
                    <a:pt x="29" y="13"/>
                    <a:pt x="28" y="10"/>
                    <a:pt x="27" y="8"/>
                  </a:cubicBezTo>
                  <a:cubicBezTo>
                    <a:pt x="28" y="8"/>
                    <a:pt x="29" y="7"/>
                    <a:pt x="30" y="7"/>
                  </a:cubicBezTo>
                  <a:cubicBezTo>
                    <a:pt x="33" y="6"/>
                    <a:pt x="33" y="6"/>
                    <a:pt x="33" y="6"/>
                  </a:cubicBezTo>
                  <a:cubicBezTo>
                    <a:pt x="33" y="6"/>
                    <a:pt x="33" y="6"/>
                    <a:pt x="33" y="6"/>
                  </a:cubicBezTo>
                  <a:cubicBezTo>
                    <a:pt x="32" y="6"/>
                    <a:pt x="31" y="6"/>
                    <a:pt x="30" y="7"/>
                  </a:cubicBezTo>
                  <a:cubicBezTo>
                    <a:pt x="29" y="7"/>
                    <a:pt x="28" y="7"/>
                    <a:pt x="27" y="8"/>
                  </a:cubicBezTo>
                  <a:cubicBezTo>
                    <a:pt x="25" y="4"/>
                    <a:pt x="25" y="4"/>
                    <a:pt x="25" y="4"/>
                  </a:cubicBezTo>
                  <a:cubicBezTo>
                    <a:pt x="24" y="3"/>
                    <a:pt x="24" y="2"/>
                    <a:pt x="23" y="1"/>
                  </a:cubicBezTo>
                  <a:cubicBezTo>
                    <a:pt x="22" y="0"/>
                    <a:pt x="20" y="0"/>
                    <a:pt x="19"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1784"/>
            <p:cNvSpPr>
              <a:spLocks/>
            </p:cNvSpPr>
            <p:nvPr/>
          </p:nvSpPr>
          <p:spPr bwMode="auto">
            <a:xfrm>
              <a:off x="6984971" y="3910034"/>
              <a:ext cx="119063" cy="115888"/>
            </a:xfrm>
            <a:custGeom>
              <a:avLst/>
              <a:gdLst>
                <a:gd name="T0" fmla="*/ 3 w 32"/>
                <a:gd name="T1" fmla="*/ 7 h 31"/>
                <a:gd name="T2" fmla="*/ 0 w 32"/>
                <a:gd name="T3" fmla="*/ 17 h 31"/>
                <a:gd name="T4" fmla="*/ 2 w 32"/>
                <a:gd name="T5" fmla="*/ 24 h 31"/>
                <a:gd name="T6" fmla="*/ 3 w 32"/>
                <a:gd name="T7" fmla="*/ 28 h 31"/>
                <a:gd name="T8" fmla="*/ 5 w 32"/>
                <a:gd name="T9" fmla="*/ 31 h 31"/>
                <a:gd name="T10" fmla="*/ 9 w 32"/>
                <a:gd name="T11" fmla="*/ 29 h 31"/>
                <a:gd name="T12" fmla="*/ 14 w 32"/>
                <a:gd name="T13" fmla="*/ 28 h 31"/>
                <a:gd name="T14" fmla="*/ 24 w 32"/>
                <a:gd name="T15" fmla="*/ 22 h 31"/>
                <a:gd name="T16" fmla="*/ 25 w 32"/>
                <a:gd name="T17" fmla="*/ 14 h 31"/>
                <a:gd name="T18" fmla="*/ 23 w 32"/>
                <a:gd name="T19" fmla="*/ 6 h 31"/>
                <a:gd name="T20" fmla="*/ 27 w 32"/>
                <a:gd name="T21" fmla="*/ 5 h 31"/>
                <a:gd name="T22" fmla="*/ 32 w 32"/>
                <a:gd name="T23" fmla="*/ 6 h 31"/>
                <a:gd name="T24" fmla="*/ 32 w 32"/>
                <a:gd name="T25" fmla="*/ 5 h 31"/>
                <a:gd name="T26" fmla="*/ 28 w 32"/>
                <a:gd name="T27" fmla="*/ 4 h 31"/>
                <a:gd name="T28" fmla="*/ 23 w 32"/>
                <a:gd name="T29" fmla="*/ 5 h 31"/>
                <a:gd name="T30" fmla="*/ 12 w 32"/>
                <a:gd name="T31" fmla="*/ 1 h 31"/>
                <a:gd name="T32" fmla="*/ 3 w 32"/>
                <a:gd name="T33"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1">
                  <a:moveTo>
                    <a:pt x="3" y="7"/>
                  </a:moveTo>
                  <a:cubicBezTo>
                    <a:pt x="0" y="10"/>
                    <a:pt x="0" y="14"/>
                    <a:pt x="0" y="17"/>
                  </a:cubicBezTo>
                  <a:cubicBezTo>
                    <a:pt x="0" y="19"/>
                    <a:pt x="1" y="22"/>
                    <a:pt x="2" y="24"/>
                  </a:cubicBezTo>
                  <a:cubicBezTo>
                    <a:pt x="2" y="25"/>
                    <a:pt x="3" y="27"/>
                    <a:pt x="3" y="28"/>
                  </a:cubicBezTo>
                  <a:cubicBezTo>
                    <a:pt x="4" y="30"/>
                    <a:pt x="5" y="31"/>
                    <a:pt x="5" y="31"/>
                  </a:cubicBezTo>
                  <a:cubicBezTo>
                    <a:pt x="5" y="30"/>
                    <a:pt x="7" y="29"/>
                    <a:pt x="9" y="29"/>
                  </a:cubicBezTo>
                  <a:cubicBezTo>
                    <a:pt x="10" y="28"/>
                    <a:pt x="12" y="28"/>
                    <a:pt x="14" y="28"/>
                  </a:cubicBezTo>
                  <a:cubicBezTo>
                    <a:pt x="18" y="27"/>
                    <a:pt x="22" y="25"/>
                    <a:pt x="24" y="22"/>
                  </a:cubicBezTo>
                  <a:cubicBezTo>
                    <a:pt x="25" y="20"/>
                    <a:pt x="26" y="17"/>
                    <a:pt x="25" y="14"/>
                  </a:cubicBezTo>
                  <a:cubicBezTo>
                    <a:pt x="25" y="11"/>
                    <a:pt x="24" y="8"/>
                    <a:pt x="23" y="6"/>
                  </a:cubicBezTo>
                  <a:cubicBezTo>
                    <a:pt x="24" y="5"/>
                    <a:pt x="25" y="5"/>
                    <a:pt x="27" y="5"/>
                  </a:cubicBezTo>
                  <a:cubicBezTo>
                    <a:pt x="28" y="5"/>
                    <a:pt x="30" y="5"/>
                    <a:pt x="32" y="6"/>
                  </a:cubicBezTo>
                  <a:cubicBezTo>
                    <a:pt x="32" y="5"/>
                    <a:pt x="32" y="5"/>
                    <a:pt x="32" y="5"/>
                  </a:cubicBezTo>
                  <a:cubicBezTo>
                    <a:pt x="31" y="5"/>
                    <a:pt x="29" y="4"/>
                    <a:pt x="28" y="4"/>
                  </a:cubicBezTo>
                  <a:cubicBezTo>
                    <a:pt x="26" y="4"/>
                    <a:pt x="24" y="5"/>
                    <a:pt x="23" y="5"/>
                  </a:cubicBezTo>
                  <a:cubicBezTo>
                    <a:pt x="20" y="2"/>
                    <a:pt x="17" y="0"/>
                    <a:pt x="12" y="1"/>
                  </a:cubicBezTo>
                  <a:cubicBezTo>
                    <a:pt x="9" y="2"/>
                    <a:pt x="5" y="5"/>
                    <a:pt x="3"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1785"/>
            <p:cNvSpPr>
              <a:spLocks/>
            </p:cNvSpPr>
            <p:nvPr/>
          </p:nvSpPr>
          <p:spPr bwMode="auto">
            <a:xfrm>
              <a:off x="6965921" y="3289317"/>
              <a:ext cx="214314" cy="161926"/>
            </a:xfrm>
            <a:custGeom>
              <a:avLst/>
              <a:gdLst>
                <a:gd name="T0" fmla="*/ 37 w 57"/>
                <a:gd name="T1" fmla="*/ 2 h 43"/>
                <a:gd name="T2" fmla="*/ 25 w 57"/>
                <a:gd name="T3" fmla="*/ 1 h 43"/>
                <a:gd name="T4" fmla="*/ 13 w 57"/>
                <a:gd name="T5" fmla="*/ 1 h 43"/>
                <a:gd name="T6" fmla="*/ 6 w 57"/>
                <a:gd name="T7" fmla="*/ 1 h 43"/>
                <a:gd name="T8" fmla="*/ 0 w 57"/>
                <a:gd name="T9" fmla="*/ 0 h 43"/>
                <a:gd name="T10" fmla="*/ 3 w 57"/>
                <a:gd name="T11" fmla="*/ 9 h 43"/>
                <a:gd name="T12" fmla="*/ 4 w 57"/>
                <a:gd name="T13" fmla="*/ 20 h 43"/>
                <a:gd name="T14" fmla="*/ 12 w 57"/>
                <a:gd name="T15" fmla="*/ 33 h 43"/>
                <a:gd name="T16" fmla="*/ 25 w 57"/>
                <a:gd name="T17" fmla="*/ 42 h 43"/>
                <a:gd name="T18" fmla="*/ 39 w 57"/>
                <a:gd name="T19" fmla="*/ 38 h 43"/>
                <a:gd name="T20" fmla="*/ 46 w 57"/>
                <a:gd name="T21" fmla="*/ 26 h 43"/>
                <a:gd name="T22" fmla="*/ 51 w 57"/>
                <a:gd name="T23" fmla="*/ 29 h 43"/>
                <a:gd name="T24" fmla="*/ 56 w 57"/>
                <a:gd name="T25" fmla="*/ 35 h 43"/>
                <a:gd name="T26" fmla="*/ 57 w 57"/>
                <a:gd name="T27" fmla="*/ 35 h 43"/>
                <a:gd name="T28" fmla="*/ 52 w 57"/>
                <a:gd name="T29" fmla="*/ 30 h 43"/>
                <a:gd name="T30" fmla="*/ 46 w 57"/>
                <a:gd name="T31" fmla="*/ 26 h 43"/>
                <a:gd name="T32" fmla="*/ 46 w 57"/>
                <a:gd name="T33" fmla="*/ 10 h 43"/>
                <a:gd name="T34" fmla="*/ 37 w 57"/>
                <a:gd name="T35"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43">
                  <a:moveTo>
                    <a:pt x="37" y="2"/>
                  </a:moveTo>
                  <a:cubicBezTo>
                    <a:pt x="34" y="0"/>
                    <a:pt x="29" y="1"/>
                    <a:pt x="25" y="1"/>
                  </a:cubicBezTo>
                  <a:cubicBezTo>
                    <a:pt x="21" y="0"/>
                    <a:pt x="17" y="1"/>
                    <a:pt x="13" y="1"/>
                  </a:cubicBezTo>
                  <a:cubicBezTo>
                    <a:pt x="12" y="1"/>
                    <a:pt x="8" y="1"/>
                    <a:pt x="6" y="1"/>
                  </a:cubicBezTo>
                  <a:cubicBezTo>
                    <a:pt x="3" y="0"/>
                    <a:pt x="0" y="0"/>
                    <a:pt x="0" y="0"/>
                  </a:cubicBezTo>
                  <a:cubicBezTo>
                    <a:pt x="2" y="3"/>
                    <a:pt x="3" y="6"/>
                    <a:pt x="3" y="9"/>
                  </a:cubicBezTo>
                  <a:cubicBezTo>
                    <a:pt x="3" y="13"/>
                    <a:pt x="4" y="17"/>
                    <a:pt x="4" y="20"/>
                  </a:cubicBezTo>
                  <a:cubicBezTo>
                    <a:pt x="6" y="24"/>
                    <a:pt x="8" y="29"/>
                    <a:pt x="12" y="33"/>
                  </a:cubicBezTo>
                  <a:cubicBezTo>
                    <a:pt x="16" y="37"/>
                    <a:pt x="20" y="40"/>
                    <a:pt x="25" y="42"/>
                  </a:cubicBezTo>
                  <a:cubicBezTo>
                    <a:pt x="30" y="43"/>
                    <a:pt x="35" y="41"/>
                    <a:pt x="39" y="38"/>
                  </a:cubicBezTo>
                  <a:cubicBezTo>
                    <a:pt x="42" y="35"/>
                    <a:pt x="45" y="31"/>
                    <a:pt x="46" y="26"/>
                  </a:cubicBezTo>
                  <a:cubicBezTo>
                    <a:pt x="48" y="27"/>
                    <a:pt x="50" y="28"/>
                    <a:pt x="51" y="29"/>
                  </a:cubicBezTo>
                  <a:cubicBezTo>
                    <a:pt x="53" y="31"/>
                    <a:pt x="55" y="33"/>
                    <a:pt x="56" y="35"/>
                  </a:cubicBezTo>
                  <a:cubicBezTo>
                    <a:pt x="57" y="35"/>
                    <a:pt x="57" y="35"/>
                    <a:pt x="57" y="35"/>
                  </a:cubicBezTo>
                  <a:cubicBezTo>
                    <a:pt x="56" y="33"/>
                    <a:pt x="54" y="32"/>
                    <a:pt x="52" y="30"/>
                  </a:cubicBezTo>
                  <a:cubicBezTo>
                    <a:pt x="50" y="28"/>
                    <a:pt x="48" y="26"/>
                    <a:pt x="46" y="26"/>
                  </a:cubicBezTo>
                  <a:cubicBezTo>
                    <a:pt x="48" y="20"/>
                    <a:pt x="48" y="14"/>
                    <a:pt x="46" y="10"/>
                  </a:cubicBezTo>
                  <a:cubicBezTo>
                    <a:pt x="44" y="7"/>
                    <a:pt x="40" y="4"/>
                    <a:pt x="37"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1786"/>
            <p:cNvSpPr>
              <a:spLocks/>
            </p:cNvSpPr>
            <p:nvPr/>
          </p:nvSpPr>
          <p:spPr bwMode="auto">
            <a:xfrm>
              <a:off x="7096097" y="3116279"/>
              <a:ext cx="147638" cy="169864"/>
            </a:xfrm>
            <a:custGeom>
              <a:avLst/>
              <a:gdLst>
                <a:gd name="T0" fmla="*/ 32 w 39"/>
                <a:gd name="T1" fmla="*/ 5 h 45"/>
                <a:gd name="T2" fmla="*/ 20 w 39"/>
                <a:gd name="T3" fmla="*/ 0 h 45"/>
                <a:gd name="T4" fmla="*/ 10 w 39"/>
                <a:gd name="T5" fmla="*/ 1 h 45"/>
                <a:gd name="T6" fmla="*/ 4 w 39"/>
                <a:gd name="T7" fmla="*/ 3 h 45"/>
                <a:gd name="T8" fmla="*/ 0 w 39"/>
                <a:gd name="T9" fmla="*/ 4 h 45"/>
                <a:gd name="T10" fmla="*/ 3 w 39"/>
                <a:gd name="T11" fmla="*/ 10 h 45"/>
                <a:gd name="T12" fmla="*/ 3 w 39"/>
                <a:gd name="T13" fmla="*/ 16 h 45"/>
                <a:gd name="T14" fmla="*/ 5 w 39"/>
                <a:gd name="T15" fmla="*/ 24 h 45"/>
                <a:gd name="T16" fmla="*/ 9 w 39"/>
                <a:gd name="T17" fmla="*/ 31 h 45"/>
                <a:gd name="T18" fmla="*/ 19 w 39"/>
                <a:gd name="T19" fmla="*/ 34 h 45"/>
                <a:gd name="T20" fmla="*/ 31 w 39"/>
                <a:gd name="T21" fmla="*/ 33 h 45"/>
                <a:gd name="T22" fmla="*/ 31 w 39"/>
                <a:gd name="T23" fmla="*/ 38 h 45"/>
                <a:gd name="T24" fmla="*/ 27 w 39"/>
                <a:gd name="T25" fmla="*/ 45 h 45"/>
                <a:gd name="T26" fmla="*/ 28 w 39"/>
                <a:gd name="T27" fmla="*/ 45 h 45"/>
                <a:gd name="T28" fmla="*/ 31 w 39"/>
                <a:gd name="T29" fmla="*/ 40 h 45"/>
                <a:gd name="T30" fmla="*/ 31 w 39"/>
                <a:gd name="T31" fmla="*/ 33 h 45"/>
                <a:gd name="T32" fmla="*/ 37 w 39"/>
                <a:gd name="T33" fmla="*/ 28 h 45"/>
                <a:gd name="T34" fmla="*/ 39 w 39"/>
                <a:gd name="T35" fmla="*/ 19 h 45"/>
                <a:gd name="T36" fmla="*/ 32 w 39"/>
                <a:gd name="T3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45">
                  <a:moveTo>
                    <a:pt x="32" y="5"/>
                  </a:moveTo>
                  <a:cubicBezTo>
                    <a:pt x="29" y="1"/>
                    <a:pt x="24" y="0"/>
                    <a:pt x="20" y="0"/>
                  </a:cubicBezTo>
                  <a:cubicBezTo>
                    <a:pt x="17" y="0"/>
                    <a:pt x="13" y="0"/>
                    <a:pt x="10" y="1"/>
                  </a:cubicBezTo>
                  <a:cubicBezTo>
                    <a:pt x="9" y="2"/>
                    <a:pt x="6" y="2"/>
                    <a:pt x="4" y="3"/>
                  </a:cubicBezTo>
                  <a:cubicBezTo>
                    <a:pt x="2" y="3"/>
                    <a:pt x="0" y="4"/>
                    <a:pt x="0" y="4"/>
                  </a:cubicBezTo>
                  <a:cubicBezTo>
                    <a:pt x="2" y="5"/>
                    <a:pt x="3" y="7"/>
                    <a:pt x="3" y="10"/>
                  </a:cubicBezTo>
                  <a:cubicBezTo>
                    <a:pt x="3" y="12"/>
                    <a:pt x="3" y="14"/>
                    <a:pt x="3" y="16"/>
                  </a:cubicBezTo>
                  <a:cubicBezTo>
                    <a:pt x="3" y="19"/>
                    <a:pt x="4" y="22"/>
                    <a:pt x="5" y="24"/>
                  </a:cubicBezTo>
                  <a:cubicBezTo>
                    <a:pt x="6" y="27"/>
                    <a:pt x="7" y="29"/>
                    <a:pt x="9" y="31"/>
                  </a:cubicBezTo>
                  <a:cubicBezTo>
                    <a:pt x="12" y="33"/>
                    <a:pt x="15" y="34"/>
                    <a:pt x="19" y="34"/>
                  </a:cubicBezTo>
                  <a:cubicBezTo>
                    <a:pt x="23" y="35"/>
                    <a:pt x="27" y="34"/>
                    <a:pt x="31" y="33"/>
                  </a:cubicBezTo>
                  <a:cubicBezTo>
                    <a:pt x="31" y="35"/>
                    <a:pt x="31" y="37"/>
                    <a:pt x="31" y="38"/>
                  </a:cubicBezTo>
                  <a:cubicBezTo>
                    <a:pt x="30" y="41"/>
                    <a:pt x="29" y="43"/>
                    <a:pt x="27" y="45"/>
                  </a:cubicBezTo>
                  <a:cubicBezTo>
                    <a:pt x="28" y="45"/>
                    <a:pt x="28" y="45"/>
                    <a:pt x="28" y="45"/>
                  </a:cubicBezTo>
                  <a:cubicBezTo>
                    <a:pt x="29" y="45"/>
                    <a:pt x="30" y="42"/>
                    <a:pt x="31" y="40"/>
                  </a:cubicBezTo>
                  <a:cubicBezTo>
                    <a:pt x="31" y="37"/>
                    <a:pt x="32" y="35"/>
                    <a:pt x="31" y="33"/>
                  </a:cubicBezTo>
                  <a:cubicBezTo>
                    <a:pt x="34" y="32"/>
                    <a:pt x="36" y="30"/>
                    <a:pt x="37" y="28"/>
                  </a:cubicBezTo>
                  <a:cubicBezTo>
                    <a:pt x="39" y="25"/>
                    <a:pt x="39" y="22"/>
                    <a:pt x="39" y="19"/>
                  </a:cubicBezTo>
                  <a:cubicBezTo>
                    <a:pt x="38" y="14"/>
                    <a:pt x="35" y="8"/>
                    <a:pt x="32" y="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1787"/>
            <p:cNvSpPr>
              <a:spLocks/>
            </p:cNvSpPr>
            <p:nvPr/>
          </p:nvSpPr>
          <p:spPr bwMode="auto">
            <a:xfrm>
              <a:off x="6894483" y="3016265"/>
              <a:ext cx="206376" cy="187326"/>
            </a:xfrm>
            <a:custGeom>
              <a:avLst/>
              <a:gdLst>
                <a:gd name="T0" fmla="*/ 38 w 55"/>
                <a:gd name="T1" fmla="*/ 3 h 50"/>
                <a:gd name="T2" fmla="*/ 23 w 55"/>
                <a:gd name="T3" fmla="*/ 3 h 50"/>
                <a:gd name="T4" fmla="*/ 12 w 55"/>
                <a:gd name="T5" fmla="*/ 8 h 50"/>
                <a:gd name="T6" fmla="*/ 0 w 55"/>
                <a:gd name="T7" fmla="*/ 14 h 50"/>
                <a:gd name="T8" fmla="*/ 10 w 55"/>
                <a:gd name="T9" fmla="*/ 29 h 50"/>
                <a:gd name="T10" fmla="*/ 16 w 55"/>
                <a:gd name="T11" fmla="*/ 38 h 50"/>
                <a:gd name="T12" fmla="*/ 24 w 55"/>
                <a:gd name="T13" fmla="*/ 43 h 50"/>
                <a:gd name="T14" fmla="*/ 37 w 55"/>
                <a:gd name="T15" fmla="*/ 42 h 50"/>
                <a:gd name="T16" fmla="*/ 49 w 55"/>
                <a:gd name="T17" fmla="*/ 35 h 50"/>
                <a:gd name="T18" fmla="*/ 52 w 55"/>
                <a:gd name="T19" fmla="*/ 41 h 50"/>
                <a:gd name="T20" fmla="*/ 52 w 55"/>
                <a:gd name="T21" fmla="*/ 50 h 50"/>
                <a:gd name="T22" fmla="*/ 54 w 55"/>
                <a:gd name="T23" fmla="*/ 50 h 50"/>
                <a:gd name="T24" fmla="*/ 53 w 55"/>
                <a:gd name="T25" fmla="*/ 43 h 50"/>
                <a:gd name="T26" fmla="*/ 50 w 55"/>
                <a:gd name="T27" fmla="*/ 35 h 50"/>
                <a:gd name="T28" fmla="*/ 55 w 55"/>
                <a:gd name="T29" fmla="*/ 26 h 50"/>
                <a:gd name="T30" fmla="*/ 53 w 55"/>
                <a:gd name="T31" fmla="*/ 16 h 50"/>
                <a:gd name="T32" fmla="*/ 47 w 55"/>
                <a:gd name="T33" fmla="*/ 8 h 50"/>
                <a:gd name="T34" fmla="*/ 38 w 55"/>
                <a:gd name="T35"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0">
                  <a:moveTo>
                    <a:pt x="38" y="3"/>
                  </a:moveTo>
                  <a:cubicBezTo>
                    <a:pt x="33" y="0"/>
                    <a:pt x="28" y="2"/>
                    <a:pt x="23" y="3"/>
                  </a:cubicBezTo>
                  <a:cubicBezTo>
                    <a:pt x="19" y="4"/>
                    <a:pt x="15" y="6"/>
                    <a:pt x="12" y="8"/>
                  </a:cubicBezTo>
                  <a:cubicBezTo>
                    <a:pt x="9" y="10"/>
                    <a:pt x="0" y="14"/>
                    <a:pt x="0" y="14"/>
                  </a:cubicBezTo>
                  <a:cubicBezTo>
                    <a:pt x="6" y="17"/>
                    <a:pt x="8" y="24"/>
                    <a:pt x="10" y="29"/>
                  </a:cubicBezTo>
                  <a:cubicBezTo>
                    <a:pt x="12" y="32"/>
                    <a:pt x="14" y="35"/>
                    <a:pt x="16" y="38"/>
                  </a:cubicBezTo>
                  <a:cubicBezTo>
                    <a:pt x="18" y="40"/>
                    <a:pt x="21" y="42"/>
                    <a:pt x="24" y="43"/>
                  </a:cubicBezTo>
                  <a:cubicBezTo>
                    <a:pt x="28" y="44"/>
                    <a:pt x="32" y="44"/>
                    <a:pt x="37" y="42"/>
                  </a:cubicBezTo>
                  <a:cubicBezTo>
                    <a:pt x="41" y="41"/>
                    <a:pt x="46" y="39"/>
                    <a:pt x="49" y="35"/>
                  </a:cubicBezTo>
                  <a:cubicBezTo>
                    <a:pt x="51" y="37"/>
                    <a:pt x="52" y="39"/>
                    <a:pt x="52" y="41"/>
                  </a:cubicBezTo>
                  <a:cubicBezTo>
                    <a:pt x="53" y="44"/>
                    <a:pt x="53" y="47"/>
                    <a:pt x="52" y="50"/>
                  </a:cubicBezTo>
                  <a:cubicBezTo>
                    <a:pt x="54" y="50"/>
                    <a:pt x="54" y="50"/>
                    <a:pt x="54" y="50"/>
                  </a:cubicBezTo>
                  <a:cubicBezTo>
                    <a:pt x="54" y="48"/>
                    <a:pt x="54" y="46"/>
                    <a:pt x="53" y="43"/>
                  </a:cubicBezTo>
                  <a:cubicBezTo>
                    <a:pt x="53" y="40"/>
                    <a:pt x="51" y="37"/>
                    <a:pt x="50" y="35"/>
                  </a:cubicBezTo>
                  <a:cubicBezTo>
                    <a:pt x="52" y="33"/>
                    <a:pt x="54" y="30"/>
                    <a:pt x="55" y="26"/>
                  </a:cubicBezTo>
                  <a:cubicBezTo>
                    <a:pt x="55" y="23"/>
                    <a:pt x="55" y="20"/>
                    <a:pt x="53" y="16"/>
                  </a:cubicBezTo>
                  <a:cubicBezTo>
                    <a:pt x="51" y="13"/>
                    <a:pt x="49" y="11"/>
                    <a:pt x="47" y="8"/>
                  </a:cubicBezTo>
                  <a:cubicBezTo>
                    <a:pt x="44" y="6"/>
                    <a:pt x="41" y="4"/>
                    <a:pt x="38" y="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1788"/>
            <p:cNvSpPr>
              <a:spLocks/>
            </p:cNvSpPr>
            <p:nvPr/>
          </p:nvSpPr>
          <p:spPr bwMode="auto">
            <a:xfrm>
              <a:off x="7161185" y="2955940"/>
              <a:ext cx="82551" cy="115888"/>
            </a:xfrm>
            <a:custGeom>
              <a:avLst/>
              <a:gdLst>
                <a:gd name="T0" fmla="*/ 0 w 22"/>
                <a:gd name="T1" fmla="*/ 20 h 31"/>
                <a:gd name="T2" fmla="*/ 5 w 22"/>
                <a:gd name="T3" fmla="*/ 27 h 31"/>
                <a:gd name="T4" fmla="*/ 12 w 22"/>
                <a:gd name="T5" fmla="*/ 29 h 31"/>
                <a:gd name="T6" fmla="*/ 15 w 22"/>
                <a:gd name="T7" fmla="*/ 30 h 31"/>
                <a:gd name="T8" fmla="*/ 18 w 22"/>
                <a:gd name="T9" fmla="*/ 31 h 31"/>
                <a:gd name="T10" fmla="*/ 18 w 22"/>
                <a:gd name="T11" fmla="*/ 27 h 31"/>
                <a:gd name="T12" fmla="*/ 20 w 22"/>
                <a:gd name="T13" fmla="*/ 23 h 31"/>
                <a:gd name="T14" fmla="*/ 22 w 22"/>
                <a:gd name="T15" fmla="*/ 19 h 31"/>
                <a:gd name="T16" fmla="*/ 22 w 22"/>
                <a:gd name="T17" fmla="*/ 15 h 31"/>
                <a:gd name="T18" fmla="*/ 18 w 22"/>
                <a:gd name="T19" fmla="*/ 10 h 31"/>
                <a:gd name="T20" fmla="*/ 12 w 22"/>
                <a:gd name="T21" fmla="*/ 5 h 31"/>
                <a:gd name="T22" fmla="*/ 14 w 22"/>
                <a:gd name="T23" fmla="*/ 2 h 31"/>
                <a:gd name="T24" fmla="*/ 19 w 22"/>
                <a:gd name="T25" fmla="*/ 1 h 31"/>
                <a:gd name="T26" fmla="*/ 19 w 22"/>
                <a:gd name="T27" fmla="*/ 0 h 31"/>
                <a:gd name="T28" fmla="*/ 15 w 22"/>
                <a:gd name="T29" fmla="*/ 2 h 31"/>
                <a:gd name="T30" fmla="*/ 12 w 22"/>
                <a:gd name="T31" fmla="*/ 5 h 31"/>
                <a:gd name="T32" fmla="*/ 2 w 22"/>
                <a:gd name="T33" fmla="*/ 9 h 31"/>
                <a:gd name="T34" fmla="*/ 0 w 22"/>
                <a:gd name="T35"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1">
                  <a:moveTo>
                    <a:pt x="0" y="20"/>
                  </a:moveTo>
                  <a:cubicBezTo>
                    <a:pt x="1" y="23"/>
                    <a:pt x="3" y="25"/>
                    <a:pt x="5" y="27"/>
                  </a:cubicBezTo>
                  <a:cubicBezTo>
                    <a:pt x="7" y="28"/>
                    <a:pt x="9" y="29"/>
                    <a:pt x="12" y="29"/>
                  </a:cubicBezTo>
                  <a:cubicBezTo>
                    <a:pt x="12" y="30"/>
                    <a:pt x="14" y="30"/>
                    <a:pt x="15" y="30"/>
                  </a:cubicBezTo>
                  <a:cubicBezTo>
                    <a:pt x="17" y="31"/>
                    <a:pt x="18" y="31"/>
                    <a:pt x="18" y="31"/>
                  </a:cubicBezTo>
                  <a:cubicBezTo>
                    <a:pt x="17" y="30"/>
                    <a:pt x="17" y="28"/>
                    <a:pt x="18" y="27"/>
                  </a:cubicBezTo>
                  <a:cubicBezTo>
                    <a:pt x="19" y="26"/>
                    <a:pt x="19" y="24"/>
                    <a:pt x="20" y="23"/>
                  </a:cubicBezTo>
                  <a:cubicBezTo>
                    <a:pt x="21" y="22"/>
                    <a:pt x="21" y="20"/>
                    <a:pt x="22" y="19"/>
                  </a:cubicBezTo>
                  <a:cubicBezTo>
                    <a:pt x="22" y="18"/>
                    <a:pt x="22" y="16"/>
                    <a:pt x="22" y="15"/>
                  </a:cubicBezTo>
                  <a:cubicBezTo>
                    <a:pt x="21" y="13"/>
                    <a:pt x="20" y="11"/>
                    <a:pt x="18" y="10"/>
                  </a:cubicBezTo>
                  <a:cubicBezTo>
                    <a:pt x="16" y="8"/>
                    <a:pt x="14" y="6"/>
                    <a:pt x="12" y="5"/>
                  </a:cubicBezTo>
                  <a:cubicBezTo>
                    <a:pt x="13" y="4"/>
                    <a:pt x="13" y="3"/>
                    <a:pt x="14" y="2"/>
                  </a:cubicBezTo>
                  <a:cubicBezTo>
                    <a:pt x="16" y="1"/>
                    <a:pt x="17" y="1"/>
                    <a:pt x="19" y="1"/>
                  </a:cubicBezTo>
                  <a:cubicBezTo>
                    <a:pt x="19" y="0"/>
                    <a:pt x="19" y="0"/>
                    <a:pt x="19" y="0"/>
                  </a:cubicBezTo>
                  <a:cubicBezTo>
                    <a:pt x="18" y="0"/>
                    <a:pt x="17" y="1"/>
                    <a:pt x="15" y="2"/>
                  </a:cubicBezTo>
                  <a:cubicBezTo>
                    <a:pt x="14" y="2"/>
                    <a:pt x="12" y="4"/>
                    <a:pt x="12" y="5"/>
                  </a:cubicBezTo>
                  <a:cubicBezTo>
                    <a:pt x="8" y="4"/>
                    <a:pt x="4" y="5"/>
                    <a:pt x="2" y="9"/>
                  </a:cubicBezTo>
                  <a:cubicBezTo>
                    <a:pt x="0" y="12"/>
                    <a:pt x="0" y="17"/>
                    <a:pt x="0"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1789"/>
            <p:cNvSpPr>
              <a:spLocks/>
            </p:cNvSpPr>
            <p:nvPr/>
          </p:nvSpPr>
          <p:spPr bwMode="auto">
            <a:xfrm>
              <a:off x="6784945" y="2703526"/>
              <a:ext cx="315914" cy="206376"/>
            </a:xfrm>
            <a:custGeom>
              <a:avLst/>
              <a:gdLst>
                <a:gd name="T0" fmla="*/ 48 w 84"/>
                <a:gd name="T1" fmla="*/ 2 h 55"/>
                <a:gd name="T2" fmla="*/ 28 w 84"/>
                <a:gd name="T3" fmla="*/ 15 h 55"/>
                <a:gd name="T4" fmla="*/ 20 w 84"/>
                <a:gd name="T5" fmla="*/ 23 h 55"/>
                <a:gd name="T6" fmla="*/ 7 w 84"/>
                <a:gd name="T7" fmla="*/ 25 h 55"/>
                <a:gd name="T8" fmla="*/ 0 w 84"/>
                <a:gd name="T9" fmla="*/ 24 h 55"/>
                <a:gd name="T10" fmla="*/ 11 w 84"/>
                <a:gd name="T11" fmla="*/ 36 h 55"/>
                <a:gd name="T12" fmla="*/ 25 w 84"/>
                <a:gd name="T13" fmla="*/ 46 h 55"/>
                <a:gd name="T14" fmla="*/ 45 w 84"/>
                <a:gd name="T15" fmla="*/ 54 h 55"/>
                <a:gd name="T16" fmla="*/ 66 w 84"/>
                <a:gd name="T17" fmla="*/ 50 h 55"/>
                <a:gd name="T18" fmla="*/ 79 w 84"/>
                <a:gd name="T19" fmla="*/ 34 h 55"/>
                <a:gd name="T20" fmla="*/ 74 w 84"/>
                <a:gd name="T21" fmla="*/ 17 h 55"/>
                <a:gd name="T22" fmla="*/ 79 w 84"/>
                <a:gd name="T23" fmla="*/ 14 h 55"/>
                <a:gd name="T24" fmla="*/ 84 w 84"/>
                <a:gd name="T25" fmla="*/ 13 h 55"/>
                <a:gd name="T26" fmla="*/ 83 w 84"/>
                <a:gd name="T27" fmla="*/ 11 h 55"/>
                <a:gd name="T28" fmla="*/ 81 w 84"/>
                <a:gd name="T29" fmla="*/ 12 h 55"/>
                <a:gd name="T30" fmla="*/ 79 w 84"/>
                <a:gd name="T31" fmla="*/ 13 h 55"/>
                <a:gd name="T32" fmla="*/ 74 w 84"/>
                <a:gd name="T33" fmla="*/ 16 h 55"/>
                <a:gd name="T34" fmla="*/ 71 w 84"/>
                <a:gd name="T35" fmla="*/ 12 h 55"/>
                <a:gd name="T36" fmla="*/ 48 w 84"/>
                <a:gd name="T3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55">
                  <a:moveTo>
                    <a:pt x="48" y="2"/>
                  </a:moveTo>
                  <a:cubicBezTo>
                    <a:pt x="40" y="4"/>
                    <a:pt x="35" y="9"/>
                    <a:pt x="28" y="15"/>
                  </a:cubicBezTo>
                  <a:cubicBezTo>
                    <a:pt x="26" y="18"/>
                    <a:pt x="23" y="21"/>
                    <a:pt x="20" y="23"/>
                  </a:cubicBezTo>
                  <a:cubicBezTo>
                    <a:pt x="16" y="25"/>
                    <a:pt x="12" y="27"/>
                    <a:pt x="7" y="25"/>
                  </a:cubicBezTo>
                  <a:cubicBezTo>
                    <a:pt x="5" y="25"/>
                    <a:pt x="2" y="25"/>
                    <a:pt x="0" y="24"/>
                  </a:cubicBezTo>
                  <a:cubicBezTo>
                    <a:pt x="3" y="27"/>
                    <a:pt x="6" y="31"/>
                    <a:pt x="11" y="36"/>
                  </a:cubicBezTo>
                  <a:cubicBezTo>
                    <a:pt x="16" y="41"/>
                    <a:pt x="21" y="44"/>
                    <a:pt x="25" y="46"/>
                  </a:cubicBezTo>
                  <a:cubicBezTo>
                    <a:pt x="31" y="50"/>
                    <a:pt x="38" y="53"/>
                    <a:pt x="45" y="54"/>
                  </a:cubicBezTo>
                  <a:cubicBezTo>
                    <a:pt x="52" y="55"/>
                    <a:pt x="59" y="54"/>
                    <a:pt x="66" y="50"/>
                  </a:cubicBezTo>
                  <a:cubicBezTo>
                    <a:pt x="73" y="46"/>
                    <a:pt x="77" y="40"/>
                    <a:pt x="79" y="34"/>
                  </a:cubicBezTo>
                  <a:cubicBezTo>
                    <a:pt x="80" y="28"/>
                    <a:pt x="78" y="22"/>
                    <a:pt x="74" y="17"/>
                  </a:cubicBezTo>
                  <a:cubicBezTo>
                    <a:pt x="76" y="16"/>
                    <a:pt x="78" y="15"/>
                    <a:pt x="79" y="14"/>
                  </a:cubicBezTo>
                  <a:cubicBezTo>
                    <a:pt x="81" y="14"/>
                    <a:pt x="82" y="13"/>
                    <a:pt x="84" y="13"/>
                  </a:cubicBezTo>
                  <a:cubicBezTo>
                    <a:pt x="83" y="11"/>
                    <a:pt x="83" y="11"/>
                    <a:pt x="83" y="11"/>
                  </a:cubicBezTo>
                  <a:cubicBezTo>
                    <a:pt x="82" y="11"/>
                    <a:pt x="82" y="11"/>
                    <a:pt x="81" y="12"/>
                  </a:cubicBezTo>
                  <a:cubicBezTo>
                    <a:pt x="81" y="12"/>
                    <a:pt x="80" y="12"/>
                    <a:pt x="79" y="13"/>
                  </a:cubicBezTo>
                  <a:cubicBezTo>
                    <a:pt x="74" y="16"/>
                    <a:pt x="74" y="16"/>
                    <a:pt x="74" y="16"/>
                  </a:cubicBezTo>
                  <a:cubicBezTo>
                    <a:pt x="73" y="15"/>
                    <a:pt x="72" y="13"/>
                    <a:pt x="71" y="12"/>
                  </a:cubicBezTo>
                  <a:cubicBezTo>
                    <a:pt x="65" y="3"/>
                    <a:pt x="56" y="0"/>
                    <a:pt x="48" y="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1790"/>
            <p:cNvSpPr>
              <a:spLocks/>
            </p:cNvSpPr>
            <p:nvPr/>
          </p:nvSpPr>
          <p:spPr bwMode="auto">
            <a:xfrm>
              <a:off x="6900833" y="2662250"/>
              <a:ext cx="101601" cy="68263"/>
            </a:xfrm>
            <a:custGeom>
              <a:avLst/>
              <a:gdLst>
                <a:gd name="T0" fmla="*/ 15 w 27"/>
                <a:gd name="T1" fmla="*/ 0 h 18"/>
                <a:gd name="T2" fmla="*/ 9 w 27"/>
                <a:gd name="T3" fmla="*/ 1 h 18"/>
                <a:gd name="T4" fmla="*/ 5 w 27"/>
                <a:gd name="T5" fmla="*/ 4 h 18"/>
                <a:gd name="T6" fmla="*/ 0 w 27"/>
                <a:gd name="T7" fmla="*/ 6 h 18"/>
                <a:gd name="T8" fmla="*/ 5 w 27"/>
                <a:gd name="T9" fmla="*/ 13 h 18"/>
                <a:gd name="T10" fmla="*/ 14 w 27"/>
                <a:gd name="T11" fmla="*/ 18 h 18"/>
                <a:gd name="T12" fmla="*/ 19 w 27"/>
                <a:gd name="T13" fmla="*/ 16 h 18"/>
                <a:gd name="T14" fmla="*/ 23 w 27"/>
                <a:gd name="T15" fmla="*/ 11 h 18"/>
                <a:gd name="T16" fmla="*/ 25 w 27"/>
                <a:gd name="T17" fmla="*/ 13 h 18"/>
                <a:gd name="T18" fmla="*/ 27 w 27"/>
                <a:gd name="T19" fmla="*/ 16 h 18"/>
                <a:gd name="T20" fmla="*/ 27 w 27"/>
                <a:gd name="T21" fmla="*/ 16 h 18"/>
                <a:gd name="T22" fmla="*/ 23 w 27"/>
                <a:gd name="T23" fmla="*/ 11 h 18"/>
                <a:gd name="T24" fmla="*/ 22 w 27"/>
                <a:gd name="T25" fmla="*/ 3 h 18"/>
                <a:gd name="T26" fmla="*/ 15 w 27"/>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15" y="0"/>
                  </a:moveTo>
                  <a:cubicBezTo>
                    <a:pt x="13" y="0"/>
                    <a:pt x="11" y="0"/>
                    <a:pt x="9" y="1"/>
                  </a:cubicBezTo>
                  <a:cubicBezTo>
                    <a:pt x="8" y="2"/>
                    <a:pt x="6" y="3"/>
                    <a:pt x="5" y="4"/>
                  </a:cubicBezTo>
                  <a:cubicBezTo>
                    <a:pt x="4" y="5"/>
                    <a:pt x="0" y="6"/>
                    <a:pt x="0" y="6"/>
                  </a:cubicBezTo>
                  <a:cubicBezTo>
                    <a:pt x="2" y="8"/>
                    <a:pt x="3" y="11"/>
                    <a:pt x="5" y="13"/>
                  </a:cubicBezTo>
                  <a:cubicBezTo>
                    <a:pt x="7" y="16"/>
                    <a:pt x="11" y="18"/>
                    <a:pt x="14" y="18"/>
                  </a:cubicBezTo>
                  <a:cubicBezTo>
                    <a:pt x="16" y="18"/>
                    <a:pt x="18" y="17"/>
                    <a:pt x="19" y="16"/>
                  </a:cubicBezTo>
                  <a:cubicBezTo>
                    <a:pt x="21" y="15"/>
                    <a:pt x="22" y="13"/>
                    <a:pt x="23" y="11"/>
                  </a:cubicBezTo>
                  <a:cubicBezTo>
                    <a:pt x="24" y="12"/>
                    <a:pt x="25" y="12"/>
                    <a:pt x="25" y="13"/>
                  </a:cubicBezTo>
                  <a:cubicBezTo>
                    <a:pt x="26" y="14"/>
                    <a:pt x="27" y="15"/>
                    <a:pt x="27" y="16"/>
                  </a:cubicBezTo>
                  <a:cubicBezTo>
                    <a:pt x="27" y="16"/>
                    <a:pt x="27" y="16"/>
                    <a:pt x="27" y="16"/>
                  </a:cubicBezTo>
                  <a:cubicBezTo>
                    <a:pt x="27" y="15"/>
                    <a:pt x="25" y="12"/>
                    <a:pt x="23" y="11"/>
                  </a:cubicBezTo>
                  <a:cubicBezTo>
                    <a:pt x="24" y="8"/>
                    <a:pt x="24" y="5"/>
                    <a:pt x="22" y="3"/>
                  </a:cubicBezTo>
                  <a:cubicBezTo>
                    <a:pt x="20" y="1"/>
                    <a:pt x="17" y="0"/>
                    <a:pt x="15"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1791"/>
            <p:cNvSpPr>
              <a:spLocks/>
            </p:cNvSpPr>
            <p:nvPr/>
          </p:nvSpPr>
          <p:spPr bwMode="auto">
            <a:xfrm>
              <a:off x="7096097" y="2640025"/>
              <a:ext cx="147638" cy="161926"/>
            </a:xfrm>
            <a:custGeom>
              <a:avLst/>
              <a:gdLst>
                <a:gd name="T0" fmla="*/ 29 w 39"/>
                <a:gd name="T1" fmla="*/ 3 h 43"/>
                <a:gd name="T2" fmla="*/ 17 w 39"/>
                <a:gd name="T3" fmla="*/ 1 h 43"/>
                <a:gd name="T4" fmla="*/ 7 w 39"/>
                <a:gd name="T5" fmla="*/ 4 h 43"/>
                <a:gd name="T6" fmla="*/ 2 w 39"/>
                <a:gd name="T7" fmla="*/ 7 h 43"/>
                <a:gd name="T8" fmla="*/ 0 w 39"/>
                <a:gd name="T9" fmla="*/ 9 h 43"/>
                <a:gd name="T10" fmla="*/ 3 w 39"/>
                <a:gd name="T11" fmla="*/ 13 h 43"/>
                <a:gd name="T12" fmla="*/ 4 w 39"/>
                <a:gd name="T13" fmla="*/ 19 h 43"/>
                <a:gd name="T14" fmla="*/ 7 w 39"/>
                <a:gd name="T15" fmla="*/ 26 h 43"/>
                <a:gd name="T16" fmla="*/ 12 w 39"/>
                <a:gd name="T17" fmla="*/ 31 h 43"/>
                <a:gd name="T18" fmla="*/ 21 w 39"/>
                <a:gd name="T19" fmla="*/ 32 h 43"/>
                <a:gd name="T20" fmla="*/ 32 w 39"/>
                <a:gd name="T21" fmla="*/ 30 h 43"/>
                <a:gd name="T22" fmla="*/ 32 w 39"/>
                <a:gd name="T23" fmla="*/ 36 h 43"/>
                <a:gd name="T24" fmla="*/ 28 w 39"/>
                <a:gd name="T25" fmla="*/ 42 h 43"/>
                <a:gd name="T26" fmla="*/ 29 w 39"/>
                <a:gd name="T27" fmla="*/ 43 h 43"/>
                <a:gd name="T28" fmla="*/ 32 w 39"/>
                <a:gd name="T29" fmla="*/ 37 h 43"/>
                <a:gd name="T30" fmla="*/ 32 w 39"/>
                <a:gd name="T31" fmla="*/ 30 h 43"/>
                <a:gd name="T32" fmla="*/ 38 w 39"/>
                <a:gd name="T33" fmla="*/ 24 h 43"/>
                <a:gd name="T34" fmla="*/ 38 w 39"/>
                <a:gd name="T35" fmla="*/ 16 h 43"/>
                <a:gd name="T36" fmla="*/ 29 w 39"/>
                <a:gd name="T37"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43">
                  <a:moveTo>
                    <a:pt x="29" y="3"/>
                  </a:moveTo>
                  <a:cubicBezTo>
                    <a:pt x="25" y="0"/>
                    <a:pt x="21" y="0"/>
                    <a:pt x="17" y="1"/>
                  </a:cubicBezTo>
                  <a:cubicBezTo>
                    <a:pt x="13" y="1"/>
                    <a:pt x="10" y="2"/>
                    <a:pt x="7" y="4"/>
                  </a:cubicBezTo>
                  <a:cubicBezTo>
                    <a:pt x="6" y="5"/>
                    <a:pt x="4" y="6"/>
                    <a:pt x="2" y="7"/>
                  </a:cubicBezTo>
                  <a:cubicBezTo>
                    <a:pt x="1" y="8"/>
                    <a:pt x="0" y="9"/>
                    <a:pt x="0" y="9"/>
                  </a:cubicBezTo>
                  <a:cubicBezTo>
                    <a:pt x="1" y="10"/>
                    <a:pt x="2" y="11"/>
                    <a:pt x="3" y="13"/>
                  </a:cubicBezTo>
                  <a:cubicBezTo>
                    <a:pt x="4" y="15"/>
                    <a:pt x="4" y="17"/>
                    <a:pt x="4" y="19"/>
                  </a:cubicBezTo>
                  <a:cubicBezTo>
                    <a:pt x="5" y="22"/>
                    <a:pt x="6" y="24"/>
                    <a:pt x="7" y="26"/>
                  </a:cubicBezTo>
                  <a:cubicBezTo>
                    <a:pt x="8" y="28"/>
                    <a:pt x="10" y="30"/>
                    <a:pt x="12" y="31"/>
                  </a:cubicBezTo>
                  <a:cubicBezTo>
                    <a:pt x="14" y="32"/>
                    <a:pt x="17" y="32"/>
                    <a:pt x="21" y="32"/>
                  </a:cubicBezTo>
                  <a:cubicBezTo>
                    <a:pt x="25" y="32"/>
                    <a:pt x="29" y="32"/>
                    <a:pt x="32" y="30"/>
                  </a:cubicBezTo>
                  <a:cubicBezTo>
                    <a:pt x="32" y="32"/>
                    <a:pt x="33" y="34"/>
                    <a:pt x="32" y="36"/>
                  </a:cubicBezTo>
                  <a:cubicBezTo>
                    <a:pt x="32" y="38"/>
                    <a:pt x="30" y="41"/>
                    <a:pt x="28" y="42"/>
                  </a:cubicBezTo>
                  <a:cubicBezTo>
                    <a:pt x="28" y="42"/>
                    <a:pt x="29" y="42"/>
                    <a:pt x="29" y="43"/>
                  </a:cubicBezTo>
                  <a:cubicBezTo>
                    <a:pt x="30" y="42"/>
                    <a:pt x="31" y="40"/>
                    <a:pt x="32" y="37"/>
                  </a:cubicBezTo>
                  <a:cubicBezTo>
                    <a:pt x="33" y="35"/>
                    <a:pt x="33" y="32"/>
                    <a:pt x="32" y="30"/>
                  </a:cubicBezTo>
                  <a:cubicBezTo>
                    <a:pt x="35" y="29"/>
                    <a:pt x="36" y="27"/>
                    <a:pt x="38" y="24"/>
                  </a:cubicBezTo>
                  <a:cubicBezTo>
                    <a:pt x="39" y="22"/>
                    <a:pt x="39" y="19"/>
                    <a:pt x="38" y="16"/>
                  </a:cubicBezTo>
                  <a:cubicBezTo>
                    <a:pt x="37" y="11"/>
                    <a:pt x="32" y="6"/>
                    <a:pt x="29" y="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1792"/>
            <p:cNvSpPr>
              <a:spLocks/>
            </p:cNvSpPr>
            <p:nvPr/>
          </p:nvSpPr>
          <p:spPr bwMode="auto">
            <a:xfrm>
              <a:off x="7235798" y="2406661"/>
              <a:ext cx="150813" cy="225427"/>
            </a:xfrm>
            <a:custGeom>
              <a:avLst/>
              <a:gdLst>
                <a:gd name="T0" fmla="*/ 36 w 40"/>
                <a:gd name="T1" fmla="*/ 20 h 60"/>
                <a:gd name="T2" fmla="*/ 26 w 40"/>
                <a:gd name="T3" fmla="*/ 14 h 60"/>
                <a:gd name="T4" fmla="*/ 17 w 40"/>
                <a:gd name="T5" fmla="*/ 9 h 60"/>
                <a:gd name="T6" fmla="*/ 12 w 40"/>
                <a:gd name="T7" fmla="*/ 4 h 60"/>
                <a:gd name="T8" fmla="*/ 9 w 40"/>
                <a:gd name="T9" fmla="*/ 0 h 60"/>
                <a:gd name="T10" fmla="*/ 5 w 40"/>
                <a:gd name="T11" fmla="*/ 10 h 60"/>
                <a:gd name="T12" fmla="*/ 1 w 40"/>
                <a:gd name="T13" fmla="*/ 21 h 60"/>
                <a:gd name="T14" fmla="*/ 1 w 40"/>
                <a:gd name="T15" fmla="*/ 35 h 60"/>
                <a:gd name="T16" fmla="*/ 7 w 40"/>
                <a:gd name="T17" fmla="*/ 46 h 60"/>
                <a:gd name="T18" fmla="*/ 19 w 40"/>
                <a:gd name="T19" fmla="*/ 50 h 60"/>
                <a:gd name="T20" fmla="*/ 31 w 40"/>
                <a:gd name="T21" fmla="*/ 47 h 60"/>
                <a:gd name="T22" fmla="*/ 33 w 40"/>
                <a:gd name="T23" fmla="*/ 52 h 60"/>
                <a:gd name="T24" fmla="*/ 31 w 40"/>
                <a:gd name="T25" fmla="*/ 60 h 60"/>
                <a:gd name="T26" fmla="*/ 32 w 40"/>
                <a:gd name="T27" fmla="*/ 60 h 60"/>
                <a:gd name="T28" fmla="*/ 33 w 40"/>
                <a:gd name="T29" fmla="*/ 54 h 60"/>
                <a:gd name="T30" fmla="*/ 32 w 40"/>
                <a:gd name="T31" fmla="*/ 46 h 60"/>
                <a:gd name="T32" fmla="*/ 40 w 40"/>
                <a:gd name="T33" fmla="*/ 32 h 60"/>
                <a:gd name="T34" fmla="*/ 36 w 40"/>
                <a:gd name="T35"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60">
                  <a:moveTo>
                    <a:pt x="36" y="20"/>
                  </a:moveTo>
                  <a:cubicBezTo>
                    <a:pt x="33" y="17"/>
                    <a:pt x="30" y="16"/>
                    <a:pt x="26" y="14"/>
                  </a:cubicBezTo>
                  <a:cubicBezTo>
                    <a:pt x="23" y="12"/>
                    <a:pt x="20" y="11"/>
                    <a:pt x="17" y="9"/>
                  </a:cubicBezTo>
                  <a:cubicBezTo>
                    <a:pt x="16" y="8"/>
                    <a:pt x="13" y="6"/>
                    <a:pt x="12" y="4"/>
                  </a:cubicBezTo>
                  <a:cubicBezTo>
                    <a:pt x="10" y="2"/>
                    <a:pt x="9" y="0"/>
                    <a:pt x="9" y="0"/>
                  </a:cubicBezTo>
                  <a:cubicBezTo>
                    <a:pt x="8" y="4"/>
                    <a:pt x="6" y="7"/>
                    <a:pt x="5" y="10"/>
                  </a:cubicBezTo>
                  <a:cubicBezTo>
                    <a:pt x="3" y="14"/>
                    <a:pt x="2" y="17"/>
                    <a:pt x="1" y="21"/>
                  </a:cubicBezTo>
                  <a:cubicBezTo>
                    <a:pt x="0" y="25"/>
                    <a:pt x="0" y="31"/>
                    <a:pt x="1" y="35"/>
                  </a:cubicBezTo>
                  <a:cubicBezTo>
                    <a:pt x="2" y="40"/>
                    <a:pt x="4" y="44"/>
                    <a:pt x="7" y="46"/>
                  </a:cubicBezTo>
                  <a:cubicBezTo>
                    <a:pt x="10" y="49"/>
                    <a:pt x="14" y="50"/>
                    <a:pt x="19" y="50"/>
                  </a:cubicBezTo>
                  <a:cubicBezTo>
                    <a:pt x="23" y="50"/>
                    <a:pt x="28" y="49"/>
                    <a:pt x="31" y="47"/>
                  </a:cubicBezTo>
                  <a:cubicBezTo>
                    <a:pt x="32" y="48"/>
                    <a:pt x="33" y="50"/>
                    <a:pt x="33" y="52"/>
                  </a:cubicBezTo>
                  <a:cubicBezTo>
                    <a:pt x="33" y="55"/>
                    <a:pt x="32" y="58"/>
                    <a:pt x="31" y="60"/>
                  </a:cubicBezTo>
                  <a:cubicBezTo>
                    <a:pt x="32" y="60"/>
                    <a:pt x="32" y="60"/>
                    <a:pt x="32" y="60"/>
                  </a:cubicBezTo>
                  <a:cubicBezTo>
                    <a:pt x="33" y="59"/>
                    <a:pt x="33" y="57"/>
                    <a:pt x="33" y="54"/>
                  </a:cubicBezTo>
                  <a:cubicBezTo>
                    <a:pt x="33" y="51"/>
                    <a:pt x="33" y="48"/>
                    <a:pt x="32" y="46"/>
                  </a:cubicBezTo>
                  <a:cubicBezTo>
                    <a:pt x="37" y="43"/>
                    <a:pt x="40" y="38"/>
                    <a:pt x="40" y="32"/>
                  </a:cubicBezTo>
                  <a:cubicBezTo>
                    <a:pt x="40" y="27"/>
                    <a:pt x="38" y="23"/>
                    <a:pt x="36"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1793"/>
            <p:cNvSpPr>
              <a:spLocks/>
            </p:cNvSpPr>
            <p:nvPr/>
          </p:nvSpPr>
          <p:spPr bwMode="auto">
            <a:xfrm>
              <a:off x="7708876" y="2767026"/>
              <a:ext cx="176214" cy="150814"/>
            </a:xfrm>
            <a:custGeom>
              <a:avLst/>
              <a:gdLst>
                <a:gd name="T0" fmla="*/ 38 w 47"/>
                <a:gd name="T1" fmla="*/ 33 h 40"/>
                <a:gd name="T2" fmla="*/ 43 w 47"/>
                <a:gd name="T3" fmla="*/ 22 h 40"/>
                <a:gd name="T4" fmla="*/ 44 w 47"/>
                <a:gd name="T5" fmla="*/ 11 h 40"/>
                <a:gd name="T6" fmla="*/ 47 w 47"/>
                <a:gd name="T7" fmla="*/ 0 h 40"/>
                <a:gd name="T8" fmla="*/ 29 w 47"/>
                <a:gd name="T9" fmla="*/ 0 h 40"/>
                <a:gd name="T10" fmla="*/ 8 w 47"/>
                <a:gd name="T11" fmla="*/ 10 h 40"/>
                <a:gd name="T12" fmla="*/ 12 w 47"/>
                <a:gd name="T13" fmla="*/ 33 h 40"/>
                <a:gd name="T14" fmla="*/ 7 w 47"/>
                <a:gd name="T15" fmla="*/ 36 h 40"/>
                <a:gd name="T16" fmla="*/ 0 w 47"/>
                <a:gd name="T17" fmla="*/ 37 h 40"/>
                <a:gd name="T18" fmla="*/ 0 w 47"/>
                <a:gd name="T19" fmla="*/ 38 h 40"/>
                <a:gd name="T20" fmla="*/ 12 w 47"/>
                <a:gd name="T21" fmla="*/ 34 h 40"/>
                <a:gd name="T22" fmla="*/ 27 w 47"/>
                <a:gd name="T23" fmla="*/ 39 h 40"/>
                <a:gd name="T24" fmla="*/ 38 w 47"/>
                <a:gd name="T2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40">
                  <a:moveTo>
                    <a:pt x="38" y="33"/>
                  </a:moveTo>
                  <a:cubicBezTo>
                    <a:pt x="41" y="30"/>
                    <a:pt x="42" y="26"/>
                    <a:pt x="43" y="22"/>
                  </a:cubicBezTo>
                  <a:cubicBezTo>
                    <a:pt x="44" y="18"/>
                    <a:pt x="44" y="15"/>
                    <a:pt x="44" y="11"/>
                  </a:cubicBezTo>
                  <a:cubicBezTo>
                    <a:pt x="44" y="8"/>
                    <a:pt x="47" y="0"/>
                    <a:pt x="47" y="0"/>
                  </a:cubicBezTo>
                  <a:cubicBezTo>
                    <a:pt x="41" y="2"/>
                    <a:pt x="35" y="0"/>
                    <a:pt x="29" y="0"/>
                  </a:cubicBezTo>
                  <a:cubicBezTo>
                    <a:pt x="22" y="0"/>
                    <a:pt x="12" y="4"/>
                    <a:pt x="8" y="10"/>
                  </a:cubicBezTo>
                  <a:cubicBezTo>
                    <a:pt x="3" y="17"/>
                    <a:pt x="6" y="27"/>
                    <a:pt x="12" y="33"/>
                  </a:cubicBezTo>
                  <a:cubicBezTo>
                    <a:pt x="10" y="34"/>
                    <a:pt x="9" y="35"/>
                    <a:pt x="7" y="36"/>
                  </a:cubicBezTo>
                  <a:cubicBezTo>
                    <a:pt x="5" y="37"/>
                    <a:pt x="3" y="37"/>
                    <a:pt x="0" y="37"/>
                  </a:cubicBezTo>
                  <a:cubicBezTo>
                    <a:pt x="0" y="38"/>
                    <a:pt x="0" y="38"/>
                    <a:pt x="0" y="38"/>
                  </a:cubicBezTo>
                  <a:cubicBezTo>
                    <a:pt x="3" y="38"/>
                    <a:pt x="9" y="36"/>
                    <a:pt x="12" y="34"/>
                  </a:cubicBezTo>
                  <a:cubicBezTo>
                    <a:pt x="16" y="38"/>
                    <a:pt x="22" y="40"/>
                    <a:pt x="27" y="39"/>
                  </a:cubicBezTo>
                  <a:cubicBezTo>
                    <a:pt x="30" y="38"/>
                    <a:pt x="35" y="35"/>
                    <a:pt x="38" y="3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1794"/>
            <p:cNvSpPr>
              <a:spLocks/>
            </p:cNvSpPr>
            <p:nvPr/>
          </p:nvSpPr>
          <p:spPr bwMode="auto">
            <a:xfrm>
              <a:off x="7156422" y="3128979"/>
              <a:ext cx="214314" cy="141288"/>
            </a:xfrm>
            <a:custGeom>
              <a:avLst/>
              <a:gdLst>
                <a:gd name="T0" fmla="*/ 30 w 57"/>
                <a:gd name="T1" fmla="*/ 0 h 38"/>
                <a:gd name="T2" fmla="*/ 20 w 57"/>
                <a:gd name="T3" fmla="*/ 5 h 38"/>
                <a:gd name="T4" fmla="*/ 11 w 57"/>
                <a:gd name="T5" fmla="*/ 10 h 38"/>
                <a:gd name="T6" fmla="*/ 5 w 57"/>
                <a:gd name="T7" fmla="*/ 12 h 38"/>
                <a:gd name="T8" fmla="*/ 0 w 57"/>
                <a:gd name="T9" fmla="*/ 12 h 38"/>
                <a:gd name="T10" fmla="*/ 3 w 57"/>
                <a:gd name="T11" fmla="*/ 17 h 38"/>
                <a:gd name="T12" fmla="*/ 7 w 57"/>
                <a:gd name="T13" fmla="*/ 21 h 38"/>
                <a:gd name="T14" fmla="*/ 14 w 57"/>
                <a:gd name="T15" fmla="*/ 29 h 38"/>
                <a:gd name="T16" fmla="*/ 36 w 57"/>
                <a:gd name="T17" fmla="*/ 36 h 38"/>
                <a:gd name="T18" fmla="*/ 45 w 57"/>
                <a:gd name="T19" fmla="*/ 29 h 38"/>
                <a:gd name="T20" fmla="*/ 49 w 57"/>
                <a:gd name="T21" fmla="*/ 18 h 38"/>
                <a:gd name="T22" fmla="*/ 52 w 57"/>
                <a:gd name="T23" fmla="*/ 19 h 38"/>
                <a:gd name="T24" fmla="*/ 54 w 57"/>
                <a:gd name="T25" fmla="*/ 20 h 38"/>
                <a:gd name="T26" fmla="*/ 55 w 57"/>
                <a:gd name="T27" fmla="*/ 21 h 38"/>
                <a:gd name="T28" fmla="*/ 56 w 57"/>
                <a:gd name="T29" fmla="*/ 23 h 38"/>
                <a:gd name="T30" fmla="*/ 56 w 57"/>
                <a:gd name="T31" fmla="*/ 26 h 38"/>
                <a:gd name="T32" fmla="*/ 55 w 57"/>
                <a:gd name="T33" fmla="*/ 29 h 38"/>
                <a:gd name="T34" fmla="*/ 53 w 57"/>
                <a:gd name="T35" fmla="*/ 29 h 38"/>
                <a:gd name="T36" fmla="*/ 52 w 57"/>
                <a:gd name="T37" fmla="*/ 30 h 38"/>
                <a:gd name="T38" fmla="*/ 50 w 57"/>
                <a:gd name="T39" fmla="*/ 30 h 38"/>
                <a:gd name="T40" fmla="*/ 46 w 57"/>
                <a:gd name="T41" fmla="*/ 29 h 38"/>
                <a:gd name="T42" fmla="*/ 46 w 57"/>
                <a:gd name="T43" fmla="*/ 29 h 38"/>
                <a:gd name="T44" fmla="*/ 48 w 57"/>
                <a:gd name="T45" fmla="*/ 30 h 38"/>
                <a:gd name="T46" fmla="*/ 52 w 57"/>
                <a:gd name="T47" fmla="*/ 30 h 38"/>
                <a:gd name="T48" fmla="*/ 54 w 57"/>
                <a:gd name="T49" fmla="*/ 29 h 38"/>
                <a:gd name="T50" fmla="*/ 56 w 57"/>
                <a:gd name="T51" fmla="*/ 27 h 38"/>
                <a:gd name="T52" fmla="*/ 57 w 57"/>
                <a:gd name="T53" fmla="*/ 26 h 38"/>
                <a:gd name="T54" fmla="*/ 57 w 57"/>
                <a:gd name="T55" fmla="*/ 25 h 38"/>
                <a:gd name="T56" fmla="*/ 57 w 57"/>
                <a:gd name="T57" fmla="*/ 23 h 38"/>
                <a:gd name="T58" fmla="*/ 55 w 57"/>
                <a:gd name="T59" fmla="*/ 20 h 38"/>
                <a:gd name="T60" fmla="*/ 54 w 57"/>
                <a:gd name="T61" fmla="*/ 19 h 38"/>
                <a:gd name="T62" fmla="*/ 53 w 57"/>
                <a:gd name="T63" fmla="*/ 18 h 38"/>
                <a:gd name="T64" fmla="*/ 49 w 57"/>
                <a:gd name="T65" fmla="*/ 17 h 38"/>
                <a:gd name="T66" fmla="*/ 42 w 57"/>
                <a:gd name="T67" fmla="*/ 3 h 38"/>
                <a:gd name="T68" fmla="*/ 30 w 57"/>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38">
                  <a:moveTo>
                    <a:pt x="30" y="0"/>
                  </a:moveTo>
                  <a:cubicBezTo>
                    <a:pt x="26" y="0"/>
                    <a:pt x="23" y="3"/>
                    <a:pt x="20" y="5"/>
                  </a:cubicBezTo>
                  <a:cubicBezTo>
                    <a:pt x="17" y="6"/>
                    <a:pt x="14" y="9"/>
                    <a:pt x="11" y="10"/>
                  </a:cubicBezTo>
                  <a:cubicBezTo>
                    <a:pt x="10" y="11"/>
                    <a:pt x="7" y="12"/>
                    <a:pt x="5" y="12"/>
                  </a:cubicBezTo>
                  <a:cubicBezTo>
                    <a:pt x="2" y="13"/>
                    <a:pt x="0" y="12"/>
                    <a:pt x="0" y="12"/>
                  </a:cubicBezTo>
                  <a:cubicBezTo>
                    <a:pt x="1" y="14"/>
                    <a:pt x="2" y="15"/>
                    <a:pt x="3" y="17"/>
                  </a:cubicBezTo>
                  <a:cubicBezTo>
                    <a:pt x="7" y="21"/>
                    <a:pt x="7" y="21"/>
                    <a:pt x="7" y="21"/>
                  </a:cubicBezTo>
                  <a:cubicBezTo>
                    <a:pt x="9" y="24"/>
                    <a:pt x="11" y="27"/>
                    <a:pt x="14" y="29"/>
                  </a:cubicBezTo>
                  <a:cubicBezTo>
                    <a:pt x="20" y="34"/>
                    <a:pt x="29" y="38"/>
                    <a:pt x="36" y="36"/>
                  </a:cubicBezTo>
                  <a:cubicBezTo>
                    <a:pt x="39" y="35"/>
                    <a:pt x="42" y="33"/>
                    <a:pt x="45" y="29"/>
                  </a:cubicBezTo>
                  <a:cubicBezTo>
                    <a:pt x="47" y="26"/>
                    <a:pt x="48" y="22"/>
                    <a:pt x="49" y="18"/>
                  </a:cubicBezTo>
                  <a:cubicBezTo>
                    <a:pt x="50" y="18"/>
                    <a:pt x="51" y="18"/>
                    <a:pt x="52" y="19"/>
                  </a:cubicBezTo>
                  <a:cubicBezTo>
                    <a:pt x="52" y="19"/>
                    <a:pt x="53" y="19"/>
                    <a:pt x="54" y="20"/>
                  </a:cubicBezTo>
                  <a:cubicBezTo>
                    <a:pt x="54" y="20"/>
                    <a:pt x="54" y="20"/>
                    <a:pt x="55" y="21"/>
                  </a:cubicBezTo>
                  <a:cubicBezTo>
                    <a:pt x="55" y="21"/>
                    <a:pt x="56" y="22"/>
                    <a:pt x="56" y="23"/>
                  </a:cubicBezTo>
                  <a:cubicBezTo>
                    <a:pt x="56" y="24"/>
                    <a:pt x="57" y="25"/>
                    <a:pt x="56" y="26"/>
                  </a:cubicBezTo>
                  <a:cubicBezTo>
                    <a:pt x="56" y="27"/>
                    <a:pt x="55" y="28"/>
                    <a:pt x="55" y="29"/>
                  </a:cubicBezTo>
                  <a:cubicBezTo>
                    <a:pt x="54" y="29"/>
                    <a:pt x="54" y="29"/>
                    <a:pt x="53" y="29"/>
                  </a:cubicBezTo>
                  <a:cubicBezTo>
                    <a:pt x="53" y="30"/>
                    <a:pt x="52" y="30"/>
                    <a:pt x="52" y="30"/>
                  </a:cubicBezTo>
                  <a:cubicBezTo>
                    <a:pt x="51" y="30"/>
                    <a:pt x="50" y="30"/>
                    <a:pt x="50" y="30"/>
                  </a:cubicBezTo>
                  <a:cubicBezTo>
                    <a:pt x="48" y="29"/>
                    <a:pt x="47" y="29"/>
                    <a:pt x="46" y="29"/>
                  </a:cubicBezTo>
                  <a:cubicBezTo>
                    <a:pt x="46" y="29"/>
                    <a:pt x="46" y="29"/>
                    <a:pt x="46" y="29"/>
                  </a:cubicBezTo>
                  <a:cubicBezTo>
                    <a:pt x="46" y="30"/>
                    <a:pt x="47" y="30"/>
                    <a:pt x="48" y="30"/>
                  </a:cubicBezTo>
                  <a:cubicBezTo>
                    <a:pt x="49" y="30"/>
                    <a:pt x="51" y="31"/>
                    <a:pt x="52" y="30"/>
                  </a:cubicBezTo>
                  <a:cubicBezTo>
                    <a:pt x="53" y="30"/>
                    <a:pt x="54" y="30"/>
                    <a:pt x="54" y="29"/>
                  </a:cubicBezTo>
                  <a:cubicBezTo>
                    <a:pt x="55" y="29"/>
                    <a:pt x="56" y="28"/>
                    <a:pt x="56" y="27"/>
                  </a:cubicBezTo>
                  <a:cubicBezTo>
                    <a:pt x="56" y="27"/>
                    <a:pt x="56" y="27"/>
                    <a:pt x="57" y="26"/>
                  </a:cubicBezTo>
                  <a:cubicBezTo>
                    <a:pt x="57" y="26"/>
                    <a:pt x="57" y="26"/>
                    <a:pt x="57" y="25"/>
                  </a:cubicBezTo>
                  <a:cubicBezTo>
                    <a:pt x="57" y="24"/>
                    <a:pt x="57" y="23"/>
                    <a:pt x="57" y="23"/>
                  </a:cubicBezTo>
                  <a:cubicBezTo>
                    <a:pt x="56" y="21"/>
                    <a:pt x="55" y="21"/>
                    <a:pt x="55" y="20"/>
                  </a:cubicBezTo>
                  <a:cubicBezTo>
                    <a:pt x="55" y="20"/>
                    <a:pt x="54" y="20"/>
                    <a:pt x="54" y="19"/>
                  </a:cubicBezTo>
                  <a:cubicBezTo>
                    <a:pt x="53" y="19"/>
                    <a:pt x="53" y="19"/>
                    <a:pt x="53" y="18"/>
                  </a:cubicBezTo>
                  <a:cubicBezTo>
                    <a:pt x="51" y="17"/>
                    <a:pt x="50" y="17"/>
                    <a:pt x="49" y="17"/>
                  </a:cubicBezTo>
                  <a:cubicBezTo>
                    <a:pt x="49" y="11"/>
                    <a:pt x="46" y="6"/>
                    <a:pt x="42" y="3"/>
                  </a:cubicBezTo>
                  <a:cubicBezTo>
                    <a:pt x="38" y="1"/>
                    <a:pt x="33" y="0"/>
                    <a:pt x="30"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1795"/>
            <p:cNvSpPr>
              <a:spLocks/>
            </p:cNvSpPr>
            <p:nvPr/>
          </p:nvSpPr>
          <p:spPr bwMode="auto">
            <a:xfrm>
              <a:off x="7021484" y="2936890"/>
              <a:ext cx="150813" cy="195264"/>
            </a:xfrm>
            <a:custGeom>
              <a:avLst/>
              <a:gdLst>
                <a:gd name="T0" fmla="*/ 37 w 40"/>
                <a:gd name="T1" fmla="*/ 14 h 52"/>
                <a:gd name="T2" fmla="*/ 27 w 40"/>
                <a:gd name="T3" fmla="*/ 5 h 52"/>
                <a:gd name="T4" fmla="*/ 16 w 40"/>
                <a:gd name="T5" fmla="*/ 1 h 52"/>
                <a:gd name="T6" fmla="*/ 9 w 40"/>
                <a:gd name="T7" fmla="*/ 0 h 52"/>
                <a:gd name="T8" fmla="*/ 4 w 40"/>
                <a:gd name="T9" fmla="*/ 0 h 52"/>
                <a:gd name="T10" fmla="*/ 5 w 40"/>
                <a:gd name="T11" fmla="*/ 7 h 52"/>
                <a:gd name="T12" fmla="*/ 2 w 40"/>
                <a:gd name="T13" fmla="*/ 14 h 52"/>
                <a:gd name="T14" fmla="*/ 5 w 40"/>
                <a:gd name="T15" fmla="*/ 36 h 52"/>
                <a:gd name="T16" fmla="*/ 15 w 40"/>
                <a:gd name="T17" fmla="*/ 42 h 52"/>
                <a:gd name="T18" fmla="*/ 29 w 40"/>
                <a:gd name="T19" fmla="*/ 41 h 52"/>
                <a:gd name="T20" fmla="*/ 29 w 40"/>
                <a:gd name="T21" fmla="*/ 46 h 52"/>
                <a:gd name="T22" fmla="*/ 29 w 40"/>
                <a:gd name="T23" fmla="*/ 49 h 52"/>
                <a:gd name="T24" fmla="*/ 29 w 40"/>
                <a:gd name="T25" fmla="*/ 51 h 52"/>
                <a:gd name="T26" fmla="*/ 29 w 40"/>
                <a:gd name="T27" fmla="*/ 52 h 52"/>
                <a:gd name="T28" fmla="*/ 30 w 40"/>
                <a:gd name="T29" fmla="*/ 51 h 52"/>
                <a:gd name="T30" fmla="*/ 30 w 40"/>
                <a:gd name="T31" fmla="*/ 51 h 52"/>
                <a:gd name="T32" fmla="*/ 30 w 40"/>
                <a:gd name="T33" fmla="*/ 50 h 52"/>
                <a:gd name="T34" fmla="*/ 30 w 40"/>
                <a:gd name="T35" fmla="*/ 47 h 52"/>
                <a:gd name="T36" fmla="*/ 29 w 40"/>
                <a:gd name="T37" fmla="*/ 41 h 52"/>
                <a:gd name="T38" fmla="*/ 40 w 40"/>
                <a:gd name="T39" fmla="*/ 28 h 52"/>
                <a:gd name="T40" fmla="*/ 37 w 40"/>
                <a:gd name="T41" fmla="*/ 1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52">
                  <a:moveTo>
                    <a:pt x="37" y="14"/>
                  </a:moveTo>
                  <a:cubicBezTo>
                    <a:pt x="35" y="9"/>
                    <a:pt x="31" y="7"/>
                    <a:pt x="27" y="5"/>
                  </a:cubicBezTo>
                  <a:cubicBezTo>
                    <a:pt x="23" y="3"/>
                    <a:pt x="19" y="2"/>
                    <a:pt x="16" y="1"/>
                  </a:cubicBezTo>
                  <a:cubicBezTo>
                    <a:pt x="14" y="1"/>
                    <a:pt x="11" y="1"/>
                    <a:pt x="9" y="0"/>
                  </a:cubicBezTo>
                  <a:cubicBezTo>
                    <a:pt x="6" y="0"/>
                    <a:pt x="4" y="0"/>
                    <a:pt x="4" y="0"/>
                  </a:cubicBezTo>
                  <a:cubicBezTo>
                    <a:pt x="5" y="2"/>
                    <a:pt x="5" y="4"/>
                    <a:pt x="5" y="7"/>
                  </a:cubicBezTo>
                  <a:cubicBezTo>
                    <a:pt x="4" y="9"/>
                    <a:pt x="3" y="12"/>
                    <a:pt x="2" y="14"/>
                  </a:cubicBezTo>
                  <a:cubicBezTo>
                    <a:pt x="0" y="21"/>
                    <a:pt x="0" y="30"/>
                    <a:pt x="5" y="36"/>
                  </a:cubicBezTo>
                  <a:cubicBezTo>
                    <a:pt x="7" y="39"/>
                    <a:pt x="11" y="42"/>
                    <a:pt x="15" y="42"/>
                  </a:cubicBezTo>
                  <a:cubicBezTo>
                    <a:pt x="20" y="43"/>
                    <a:pt x="24" y="43"/>
                    <a:pt x="29" y="41"/>
                  </a:cubicBezTo>
                  <a:cubicBezTo>
                    <a:pt x="29" y="43"/>
                    <a:pt x="29" y="45"/>
                    <a:pt x="29" y="46"/>
                  </a:cubicBezTo>
                  <a:cubicBezTo>
                    <a:pt x="29" y="47"/>
                    <a:pt x="29" y="48"/>
                    <a:pt x="29" y="49"/>
                  </a:cubicBezTo>
                  <a:cubicBezTo>
                    <a:pt x="29" y="50"/>
                    <a:pt x="29" y="51"/>
                    <a:pt x="29" y="51"/>
                  </a:cubicBezTo>
                  <a:cubicBezTo>
                    <a:pt x="29" y="52"/>
                    <a:pt x="29" y="52"/>
                    <a:pt x="29" y="52"/>
                  </a:cubicBezTo>
                  <a:cubicBezTo>
                    <a:pt x="29" y="51"/>
                    <a:pt x="30" y="51"/>
                    <a:pt x="30" y="51"/>
                  </a:cubicBezTo>
                  <a:cubicBezTo>
                    <a:pt x="30" y="51"/>
                    <a:pt x="30" y="51"/>
                    <a:pt x="30" y="51"/>
                  </a:cubicBezTo>
                  <a:cubicBezTo>
                    <a:pt x="30" y="51"/>
                    <a:pt x="30" y="51"/>
                    <a:pt x="30" y="50"/>
                  </a:cubicBezTo>
                  <a:cubicBezTo>
                    <a:pt x="29" y="49"/>
                    <a:pt x="30" y="48"/>
                    <a:pt x="30" y="47"/>
                  </a:cubicBezTo>
                  <a:cubicBezTo>
                    <a:pt x="30" y="45"/>
                    <a:pt x="30" y="43"/>
                    <a:pt x="29" y="41"/>
                  </a:cubicBezTo>
                  <a:cubicBezTo>
                    <a:pt x="35" y="38"/>
                    <a:pt x="39" y="34"/>
                    <a:pt x="40" y="28"/>
                  </a:cubicBezTo>
                  <a:cubicBezTo>
                    <a:pt x="40" y="24"/>
                    <a:pt x="39" y="18"/>
                    <a:pt x="37" y="1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1796"/>
            <p:cNvSpPr>
              <a:spLocks/>
            </p:cNvSpPr>
            <p:nvPr/>
          </p:nvSpPr>
          <p:spPr bwMode="auto">
            <a:xfrm>
              <a:off x="6705569" y="3046428"/>
              <a:ext cx="320677" cy="363540"/>
            </a:xfrm>
            <a:custGeom>
              <a:avLst/>
              <a:gdLst>
                <a:gd name="T0" fmla="*/ 69 w 85"/>
                <a:gd name="T1" fmla="*/ 10 h 97"/>
                <a:gd name="T2" fmla="*/ 43 w 85"/>
                <a:gd name="T3" fmla="*/ 0 h 97"/>
                <a:gd name="T4" fmla="*/ 22 w 85"/>
                <a:gd name="T5" fmla="*/ 3 h 97"/>
                <a:gd name="T6" fmla="*/ 9 w 85"/>
                <a:gd name="T7" fmla="*/ 6 h 97"/>
                <a:gd name="T8" fmla="*/ 0 w 85"/>
                <a:gd name="T9" fmla="*/ 8 h 97"/>
                <a:gd name="T10" fmla="*/ 7 w 85"/>
                <a:gd name="T11" fmla="*/ 21 h 97"/>
                <a:gd name="T12" fmla="*/ 8 w 85"/>
                <a:gd name="T13" fmla="*/ 35 h 97"/>
                <a:gd name="T14" fmla="*/ 12 w 85"/>
                <a:gd name="T15" fmla="*/ 52 h 97"/>
                <a:gd name="T16" fmla="*/ 20 w 85"/>
                <a:gd name="T17" fmla="*/ 63 h 97"/>
                <a:gd name="T18" fmla="*/ 28 w 85"/>
                <a:gd name="T19" fmla="*/ 66 h 97"/>
                <a:gd name="T20" fmla="*/ 38 w 85"/>
                <a:gd name="T21" fmla="*/ 70 h 97"/>
                <a:gd name="T22" fmla="*/ 63 w 85"/>
                <a:gd name="T23" fmla="*/ 72 h 97"/>
                <a:gd name="T24" fmla="*/ 61 w 85"/>
                <a:gd name="T25" fmla="*/ 84 h 97"/>
                <a:gd name="T26" fmla="*/ 49 w 85"/>
                <a:gd name="T27" fmla="*/ 95 h 97"/>
                <a:gd name="T28" fmla="*/ 51 w 85"/>
                <a:gd name="T29" fmla="*/ 97 h 97"/>
                <a:gd name="T30" fmla="*/ 60 w 85"/>
                <a:gd name="T31" fmla="*/ 88 h 97"/>
                <a:gd name="T32" fmla="*/ 64 w 85"/>
                <a:gd name="T33" fmla="*/ 72 h 97"/>
                <a:gd name="T34" fmla="*/ 79 w 85"/>
                <a:gd name="T35" fmla="*/ 63 h 97"/>
                <a:gd name="T36" fmla="*/ 84 w 85"/>
                <a:gd name="T37" fmla="*/ 43 h 97"/>
                <a:gd name="T38" fmla="*/ 79 w 85"/>
                <a:gd name="T39" fmla="*/ 25 h 97"/>
                <a:gd name="T40" fmla="*/ 69 w 85"/>
                <a:gd name="T41"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97">
                  <a:moveTo>
                    <a:pt x="69" y="10"/>
                  </a:moveTo>
                  <a:cubicBezTo>
                    <a:pt x="61" y="2"/>
                    <a:pt x="52" y="1"/>
                    <a:pt x="43" y="0"/>
                  </a:cubicBezTo>
                  <a:cubicBezTo>
                    <a:pt x="36" y="0"/>
                    <a:pt x="29" y="1"/>
                    <a:pt x="22" y="3"/>
                  </a:cubicBezTo>
                  <a:cubicBezTo>
                    <a:pt x="19" y="4"/>
                    <a:pt x="14" y="5"/>
                    <a:pt x="9" y="6"/>
                  </a:cubicBezTo>
                  <a:cubicBezTo>
                    <a:pt x="0" y="8"/>
                    <a:pt x="0" y="8"/>
                    <a:pt x="0" y="8"/>
                  </a:cubicBezTo>
                  <a:cubicBezTo>
                    <a:pt x="4" y="11"/>
                    <a:pt x="6" y="16"/>
                    <a:pt x="7" y="21"/>
                  </a:cubicBezTo>
                  <a:cubicBezTo>
                    <a:pt x="8" y="26"/>
                    <a:pt x="8" y="31"/>
                    <a:pt x="8" y="35"/>
                  </a:cubicBezTo>
                  <a:cubicBezTo>
                    <a:pt x="9" y="41"/>
                    <a:pt x="10" y="47"/>
                    <a:pt x="12" y="52"/>
                  </a:cubicBezTo>
                  <a:cubicBezTo>
                    <a:pt x="14" y="57"/>
                    <a:pt x="16" y="60"/>
                    <a:pt x="20" y="63"/>
                  </a:cubicBezTo>
                  <a:cubicBezTo>
                    <a:pt x="22" y="64"/>
                    <a:pt x="25" y="65"/>
                    <a:pt x="28" y="66"/>
                  </a:cubicBezTo>
                  <a:cubicBezTo>
                    <a:pt x="31" y="68"/>
                    <a:pt x="35" y="69"/>
                    <a:pt x="38" y="70"/>
                  </a:cubicBezTo>
                  <a:cubicBezTo>
                    <a:pt x="46" y="72"/>
                    <a:pt x="55" y="74"/>
                    <a:pt x="63" y="72"/>
                  </a:cubicBezTo>
                  <a:cubicBezTo>
                    <a:pt x="63" y="77"/>
                    <a:pt x="62" y="81"/>
                    <a:pt x="61" y="84"/>
                  </a:cubicBezTo>
                  <a:cubicBezTo>
                    <a:pt x="58" y="90"/>
                    <a:pt x="54" y="93"/>
                    <a:pt x="49" y="95"/>
                  </a:cubicBezTo>
                  <a:cubicBezTo>
                    <a:pt x="50" y="96"/>
                    <a:pt x="50" y="97"/>
                    <a:pt x="51" y="97"/>
                  </a:cubicBezTo>
                  <a:cubicBezTo>
                    <a:pt x="53" y="96"/>
                    <a:pt x="57" y="93"/>
                    <a:pt x="60" y="88"/>
                  </a:cubicBezTo>
                  <a:cubicBezTo>
                    <a:pt x="63" y="83"/>
                    <a:pt x="65" y="77"/>
                    <a:pt x="64" y="72"/>
                  </a:cubicBezTo>
                  <a:cubicBezTo>
                    <a:pt x="70" y="71"/>
                    <a:pt x="75" y="68"/>
                    <a:pt x="79" y="63"/>
                  </a:cubicBezTo>
                  <a:cubicBezTo>
                    <a:pt x="82" y="58"/>
                    <a:pt x="85" y="51"/>
                    <a:pt x="84" y="43"/>
                  </a:cubicBezTo>
                  <a:cubicBezTo>
                    <a:pt x="84" y="37"/>
                    <a:pt x="82" y="30"/>
                    <a:pt x="79" y="25"/>
                  </a:cubicBezTo>
                  <a:cubicBezTo>
                    <a:pt x="76" y="19"/>
                    <a:pt x="72" y="14"/>
                    <a:pt x="69" y="1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1797"/>
            <p:cNvSpPr>
              <a:spLocks/>
            </p:cNvSpPr>
            <p:nvPr/>
          </p:nvSpPr>
          <p:spPr bwMode="auto">
            <a:xfrm>
              <a:off x="5737189" y="2981340"/>
              <a:ext cx="469903" cy="296865"/>
            </a:xfrm>
            <a:custGeom>
              <a:avLst/>
              <a:gdLst>
                <a:gd name="T0" fmla="*/ 61 w 125"/>
                <a:gd name="T1" fmla="*/ 1 h 79"/>
                <a:gd name="T2" fmla="*/ 54 w 125"/>
                <a:gd name="T3" fmla="*/ 6 h 79"/>
                <a:gd name="T4" fmla="*/ 46 w 125"/>
                <a:gd name="T5" fmla="*/ 12 h 79"/>
                <a:gd name="T6" fmla="*/ 25 w 125"/>
                <a:gd name="T7" fmla="*/ 19 h 79"/>
                <a:gd name="T8" fmla="*/ 11 w 125"/>
                <a:gd name="T9" fmla="*/ 18 h 79"/>
                <a:gd name="T10" fmla="*/ 0 w 125"/>
                <a:gd name="T11" fmla="*/ 14 h 79"/>
                <a:gd name="T12" fmla="*/ 4 w 125"/>
                <a:gd name="T13" fmla="*/ 25 h 79"/>
                <a:gd name="T14" fmla="*/ 8 w 125"/>
                <a:gd name="T15" fmla="*/ 38 h 79"/>
                <a:gd name="T16" fmla="*/ 22 w 125"/>
                <a:gd name="T17" fmla="*/ 61 h 79"/>
                <a:gd name="T18" fmla="*/ 38 w 125"/>
                <a:gd name="T19" fmla="*/ 72 h 79"/>
                <a:gd name="T20" fmla="*/ 56 w 125"/>
                <a:gd name="T21" fmla="*/ 78 h 79"/>
                <a:gd name="T22" fmla="*/ 66 w 125"/>
                <a:gd name="T23" fmla="*/ 79 h 79"/>
                <a:gd name="T24" fmla="*/ 70 w 125"/>
                <a:gd name="T25" fmla="*/ 79 h 79"/>
                <a:gd name="T26" fmla="*/ 72 w 125"/>
                <a:gd name="T27" fmla="*/ 79 h 79"/>
                <a:gd name="T28" fmla="*/ 72 w 125"/>
                <a:gd name="T29" fmla="*/ 79 h 79"/>
                <a:gd name="T30" fmla="*/ 74 w 125"/>
                <a:gd name="T31" fmla="*/ 79 h 79"/>
                <a:gd name="T32" fmla="*/ 87 w 125"/>
                <a:gd name="T33" fmla="*/ 74 h 79"/>
                <a:gd name="T34" fmla="*/ 103 w 125"/>
                <a:gd name="T35" fmla="*/ 53 h 79"/>
                <a:gd name="T36" fmla="*/ 100 w 125"/>
                <a:gd name="T37" fmla="*/ 26 h 79"/>
                <a:gd name="T38" fmla="*/ 110 w 125"/>
                <a:gd name="T39" fmla="*/ 24 h 79"/>
                <a:gd name="T40" fmla="*/ 125 w 125"/>
                <a:gd name="T41" fmla="*/ 27 h 79"/>
                <a:gd name="T42" fmla="*/ 125 w 125"/>
                <a:gd name="T43" fmla="*/ 25 h 79"/>
                <a:gd name="T44" fmla="*/ 113 w 125"/>
                <a:gd name="T45" fmla="*/ 23 h 79"/>
                <a:gd name="T46" fmla="*/ 100 w 125"/>
                <a:gd name="T47" fmla="*/ 24 h 79"/>
                <a:gd name="T48" fmla="*/ 78 w 125"/>
                <a:gd name="T49" fmla="*/ 1 h 79"/>
                <a:gd name="T50" fmla="*/ 72 w 125"/>
                <a:gd name="T51" fmla="*/ 0 h 79"/>
                <a:gd name="T52" fmla="*/ 70 w 125"/>
                <a:gd name="T53" fmla="*/ 0 h 79"/>
                <a:gd name="T54" fmla="*/ 69 w 125"/>
                <a:gd name="T55" fmla="*/ 0 h 79"/>
                <a:gd name="T56" fmla="*/ 67 w 125"/>
                <a:gd name="T57" fmla="*/ 0 h 79"/>
                <a:gd name="T58" fmla="*/ 61 w 125"/>
                <a:gd name="T59"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79">
                  <a:moveTo>
                    <a:pt x="61" y="1"/>
                  </a:moveTo>
                  <a:cubicBezTo>
                    <a:pt x="59" y="2"/>
                    <a:pt x="57" y="4"/>
                    <a:pt x="54" y="6"/>
                  </a:cubicBezTo>
                  <a:cubicBezTo>
                    <a:pt x="52" y="8"/>
                    <a:pt x="49" y="10"/>
                    <a:pt x="46" y="12"/>
                  </a:cubicBezTo>
                  <a:cubicBezTo>
                    <a:pt x="40" y="15"/>
                    <a:pt x="33" y="18"/>
                    <a:pt x="25" y="19"/>
                  </a:cubicBezTo>
                  <a:cubicBezTo>
                    <a:pt x="22" y="20"/>
                    <a:pt x="16" y="19"/>
                    <a:pt x="11" y="18"/>
                  </a:cubicBezTo>
                  <a:cubicBezTo>
                    <a:pt x="5" y="16"/>
                    <a:pt x="0" y="14"/>
                    <a:pt x="0" y="14"/>
                  </a:cubicBezTo>
                  <a:cubicBezTo>
                    <a:pt x="2" y="17"/>
                    <a:pt x="3" y="21"/>
                    <a:pt x="4" y="25"/>
                  </a:cubicBezTo>
                  <a:cubicBezTo>
                    <a:pt x="5" y="29"/>
                    <a:pt x="7" y="34"/>
                    <a:pt x="8" y="38"/>
                  </a:cubicBezTo>
                  <a:cubicBezTo>
                    <a:pt x="11" y="46"/>
                    <a:pt x="16" y="55"/>
                    <a:pt x="22" y="61"/>
                  </a:cubicBezTo>
                  <a:cubicBezTo>
                    <a:pt x="26" y="65"/>
                    <a:pt x="32" y="69"/>
                    <a:pt x="38" y="72"/>
                  </a:cubicBezTo>
                  <a:cubicBezTo>
                    <a:pt x="43" y="75"/>
                    <a:pt x="50" y="77"/>
                    <a:pt x="56" y="78"/>
                  </a:cubicBezTo>
                  <a:cubicBezTo>
                    <a:pt x="59" y="79"/>
                    <a:pt x="63" y="79"/>
                    <a:pt x="66" y="79"/>
                  </a:cubicBezTo>
                  <a:cubicBezTo>
                    <a:pt x="67" y="79"/>
                    <a:pt x="69" y="79"/>
                    <a:pt x="70" y="79"/>
                  </a:cubicBezTo>
                  <a:cubicBezTo>
                    <a:pt x="72" y="79"/>
                    <a:pt x="72" y="79"/>
                    <a:pt x="72" y="79"/>
                  </a:cubicBezTo>
                  <a:cubicBezTo>
                    <a:pt x="72" y="79"/>
                    <a:pt x="72" y="79"/>
                    <a:pt x="72" y="79"/>
                  </a:cubicBezTo>
                  <a:cubicBezTo>
                    <a:pt x="73" y="79"/>
                    <a:pt x="74" y="79"/>
                    <a:pt x="74" y="79"/>
                  </a:cubicBezTo>
                  <a:cubicBezTo>
                    <a:pt x="79" y="78"/>
                    <a:pt x="83" y="76"/>
                    <a:pt x="87" y="74"/>
                  </a:cubicBezTo>
                  <a:cubicBezTo>
                    <a:pt x="96" y="70"/>
                    <a:pt x="101" y="62"/>
                    <a:pt x="103" y="53"/>
                  </a:cubicBezTo>
                  <a:cubicBezTo>
                    <a:pt x="104" y="44"/>
                    <a:pt x="103" y="34"/>
                    <a:pt x="100" y="26"/>
                  </a:cubicBezTo>
                  <a:cubicBezTo>
                    <a:pt x="103" y="25"/>
                    <a:pt x="107" y="24"/>
                    <a:pt x="110" y="24"/>
                  </a:cubicBezTo>
                  <a:cubicBezTo>
                    <a:pt x="115" y="25"/>
                    <a:pt x="120" y="26"/>
                    <a:pt x="125" y="27"/>
                  </a:cubicBezTo>
                  <a:cubicBezTo>
                    <a:pt x="125" y="25"/>
                    <a:pt x="125" y="25"/>
                    <a:pt x="125" y="25"/>
                  </a:cubicBezTo>
                  <a:cubicBezTo>
                    <a:pt x="122" y="24"/>
                    <a:pt x="118" y="24"/>
                    <a:pt x="113" y="23"/>
                  </a:cubicBezTo>
                  <a:cubicBezTo>
                    <a:pt x="108" y="23"/>
                    <a:pt x="103" y="23"/>
                    <a:pt x="100" y="24"/>
                  </a:cubicBezTo>
                  <a:cubicBezTo>
                    <a:pt x="95" y="13"/>
                    <a:pt x="88" y="4"/>
                    <a:pt x="78" y="1"/>
                  </a:cubicBezTo>
                  <a:cubicBezTo>
                    <a:pt x="76" y="1"/>
                    <a:pt x="74" y="1"/>
                    <a:pt x="72" y="0"/>
                  </a:cubicBezTo>
                  <a:cubicBezTo>
                    <a:pt x="70" y="0"/>
                    <a:pt x="70" y="0"/>
                    <a:pt x="70" y="0"/>
                  </a:cubicBezTo>
                  <a:cubicBezTo>
                    <a:pt x="69" y="0"/>
                    <a:pt x="69" y="0"/>
                    <a:pt x="69" y="0"/>
                  </a:cubicBezTo>
                  <a:cubicBezTo>
                    <a:pt x="68" y="0"/>
                    <a:pt x="68" y="0"/>
                    <a:pt x="67" y="0"/>
                  </a:cubicBezTo>
                  <a:cubicBezTo>
                    <a:pt x="65" y="0"/>
                    <a:pt x="63" y="1"/>
                    <a:pt x="61"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1798"/>
            <p:cNvSpPr>
              <a:spLocks/>
            </p:cNvSpPr>
            <p:nvPr/>
          </p:nvSpPr>
          <p:spPr bwMode="auto">
            <a:xfrm>
              <a:off x="5824502" y="2632088"/>
              <a:ext cx="295277" cy="301627"/>
            </a:xfrm>
            <a:custGeom>
              <a:avLst/>
              <a:gdLst>
                <a:gd name="T0" fmla="*/ 60 w 79"/>
                <a:gd name="T1" fmla="*/ 20 h 80"/>
                <a:gd name="T2" fmla="*/ 42 w 79"/>
                <a:gd name="T3" fmla="*/ 11 h 80"/>
                <a:gd name="T4" fmla="*/ 23 w 79"/>
                <a:gd name="T5" fmla="*/ 6 h 80"/>
                <a:gd name="T6" fmla="*/ 12 w 79"/>
                <a:gd name="T7" fmla="*/ 3 h 80"/>
                <a:gd name="T8" fmla="*/ 4 w 79"/>
                <a:gd name="T9" fmla="*/ 0 h 80"/>
                <a:gd name="T10" fmla="*/ 0 w 79"/>
                <a:gd name="T11" fmla="*/ 30 h 80"/>
                <a:gd name="T12" fmla="*/ 5 w 79"/>
                <a:gd name="T13" fmla="*/ 56 h 80"/>
                <a:gd name="T14" fmla="*/ 9 w 79"/>
                <a:gd name="T15" fmla="*/ 63 h 80"/>
                <a:gd name="T16" fmla="*/ 14 w 79"/>
                <a:gd name="T17" fmla="*/ 69 h 80"/>
                <a:gd name="T18" fmla="*/ 24 w 79"/>
                <a:gd name="T19" fmla="*/ 76 h 80"/>
                <a:gd name="T20" fmla="*/ 37 w 79"/>
                <a:gd name="T21" fmla="*/ 80 h 80"/>
                <a:gd name="T22" fmla="*/ 49 w 79"/>
                <a:gd name="T23" fmla="*/ 76 h 80"/>
                <a:gd name="T24" fmla="*/ 63 w 79"/>
                <a:gd name="T25" fmla="*/ 58 h 80"/>
                <a:gd name="T26" fmla="*/ 70 w 79"/>
                <a:gd name="T27" fmla="*/ 63 h 80"/>
                <a:gd name="T28" fmla="*/ 78 w 79"/>
                <a:gd name="T29" fmla="*/ 73 h 80"/>
                <a:gd name="T30" fmla="*/ 79 w 79"/>
                <a:gd name="T31" fmla="*/ 72 h 80"/>
                <a:gd name="T32" fmla="*/ 73 w 79"/>
                <a:gd name="T33" fmla="*/ 64 h 80"/>
                <a:gd name="T34" fmla="*/ 63 w 79"/>
                <a:gd name="T35" fmla="*/ 57 h 80"/>
                <a:gd name="T36" fmla="*/ 68 w 79"/>
                <a:gd name="T37" fmla="*/ 43 h 80"/>
                <a:gd name="T38" fmla="*/ 69 w 79"/>
                <a:gd name="T39" fmla="*/ 33 h 80"/>
                <a:gd name="T40" fmla="*/ 67 w 79"/>
                <a:gd name="T41" fmla="*/ 29 h 80"/>
                <a:gd name="T42" fmla="*/ 66 w 79"/>
                <a:gd name="T43" fmla="*/ 27 h 80"/>
                <a:gd name="T44" fmla="*/ 65 w 79"/>
                <a:gd name="T45" fmla="*/ 26 h 80"/>
                <a:gd name="T46" fmla="*/ 60 w 79"/>
                <a:gd name="T47" fmla="*/ 2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80">
                  <a:moveTo>
                    <a:pt x="60" y="20"/>
                  </a:moveTo>
                  <a:cubicBezTo>
                    <a:pt x="56" y="16"/>
                    <a:pt x="49" y="14"/>
                    <a:pt x="42" y="11"/>
                  </a:cubicBezTo>
                  <a:cubicBezTo>
                    <a:pt x="36" y="9"/>
                    <a:pt x="30" y="7"/>
                    <a:pt x="23" y="6"/>
                  </a:cubicBezTo>
                  <a:cubicBezTo>
                    <a:pt x="21" y="6"/>
                    <a:pt x="16" y="4"/>
                    <a:pt x="12" y="3"/>
                  </a:cubicBezTo>
                  <a:cubicBezTo>
                    <a:pt x="4" y="0"/>
                    <a:pt x="4" y="0"/>
                    <a:pt x="4" y="0"/>
                  </a:cubicBezTo>
                  <a:cubicBezTo>
                    <a:pt x="7" y="9"/>
                    <a:pt x="1" y="19"/>
                    <a:pt x="0" y="30"/>
                  </a:cubicBezTo>
                  <a:cubicBezTo>
                    <a:pt x="0" y="38"/>
                    <a:pt x="1" y="47"/>
                    <a:pt x="5" y="56"/>
                  </a:cubicBezTo>
                  <a:cubicBezTo>
                    <a:pt x="7" y="59"/>
                    <a:pt x="8" y="61"/>
                    <a:pt x="9" y="63"/>
                  </a:cubicBezTo>
                  <a:cubicBezTo>
                    <a:pt x="11" y="65"/>
                    <a:pt x="13" y="67"/>
                    <a:pt x="14" y="69"/>
                  </a:cubicBezTo>
                  <a:cubicBezTo>
                    <a:pt x="17" y="71"/>
                    <a:pt x="20" y="74"/>
                    <a:pt x="24" y="76"/>
                  </a:cubicBezTo>
                  <a:cubicBezTo>
                    <a:pt x="28" y="79"/>
                    <a:pt x="33" y="80"/>
                    <a:pt x="37" y="80"/>
                  </a:cubicBezTo>
                  <a:cubicBezTo>
                    <a:pt x="42" y="80"/>
                    <a:pt x="46" y="78"/>
                    <a:pt x="49" y="76"/>
                  </a:cubicBezTo>
                  <a:cubicBezTo>
                    <a:pt x="55" y="72"/>
                    <a:pt x="60" y="65"/>
                    <a:pt x="63" y="58"/>
                  </a:cubicBezTo>
                  <a:cubicBezTo>
                    <a:pt x="65" y="59"/>
                    <a:pt x="68" y="61"/>
                    <a:pt x="70" y="63"/>
                  </a:cubicBezTo>
                  <a:cubicBezTo>
                    <a:pt x="73" y="66"/>
                    <a:pt x="76" y="69"/>
                    <a:pt x="78" y="73"/>
                  </a:cubicBezTo>
                  <a:cubicBezTo>
                    <a:pt x="79" y="72"/>
                    <a:pt x="79" y="72"/>
                    <a:pt x="79" y="72"/>
                  </a:cubicBezTo>
                  <a:cubicBezTo>
                    <a:pt x="78" y="70"/>
                    <a:pt x="76" y="67"/>
                    <a:pt x="73" y="64"/>
                  </a:cubicBezTo>
                  <a:cubicBezTo>
                    <a:pt x="69" y="61"/>
                    <a:pt x="66" y="58"/>
                    <a:pt x="63" y="57"/>
                  </a:cubicBezTo>
                  <a:cubicBezTo>
                    <a:pt x="65" y="52"/>
                    <a:pt x="67" y="47"/>
                    <a:pt x="68" y="43"/>
                  </a:cubicBezTo>
                  <a:cubicBezTo>
                    <a:pt x="69" y="39"/>
                    <a:pt x="70" y="36"/>
                    <a:pt x="69" y="33"/>
                  </a:cubicBezTo>
                  <a:cubicBezTo>
                    <a:pt x="68" y="32"/>
                    <a:pt x="68" y="30"/>
                    <a:pt x="67" y="29"/>
                  </a:cubicBezTo>
                  <a:cubicBezTo>
                    <a:pt x="66" y="27"/>
                    <a:pt x="66" y="27"/>
                    <a:pt x="66" y="27"/>
                  </a:cubicBezTo>
                  <a:cubicBezTo>
                    <a:pt x="65" y="27"/>
                    <a:pt x="65" y="26"/>
                    <a:pt x="65" y="26"/>
                  </a:cubicBezTo>
                  <a:cubicBezTo>
                    <a:pt x="63" y="24"/>
                    <a:pt x="62" y="22"/>
                    <a:pt x="60" y="20"/>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1799"/>
            <p:cNvSpPr>
              <a:spLocks/>
            </p:cNvSpPr>
            <p:nvPr/>
          </p:nvSpPr>
          <p:spPr bwMode="auto">
            <a:xfrm>
              <a:off x="5324436" y="3132154"/>
              <a:ext cx="209551" cy="244477"/>
            </a:xfrm>
            <a:custGeom>
              <a:avLst/>
              <a:gdLst>
                <a:gd name="T0" fmla="*/ 49 w 56"/>
                <a:gd name="T1" fmla="*/ 14 h 65"/>
                <a:gd name="T2" fmla="*/ 33 w 56"/>
                <a:gd name="T3" fmla="*/ 3 h 65"/>
                <a:gd name="T4" fmla="*/ 17 w 56"/>
                <a:gd name="T5" fmla="*/ 1 h 65"/>
                <a:gd name="T6" fmla="*/ 8 w 56"/>
                <a:gd name="T7" fmla="*/ 0 h 65"/>
                <a:gd name="T8" fmla="*/ 2 w 56"/>
                <a:gd name="T9" fmla="*/ 0 h 65"/>
                <a:gd name="T10" fmla="*/ 3 w 56"/>
                <a:gd name="T11" fmla="*/ 10 h 65"/>
                <a:gd name="T12" fmla="*/ 1 w 56"/>
                <a:gd name="T13" fmla="*/ 21 h 65"/>
                <a:gd name="T14" fmla="*/ 9 w 56"/>
                <a:gd name="T15" fmla="*/ 50 h 65"/>
                <a:gd name="T16" fmla="*/ 25 w 56"/>
                <a:gd name="T17" fmla="*/ 57 h 65"/>
                <a:gd name="T18" fmla="*/ 43 w 56"/>
                <a:gd name="T19" fmla="*/ 52 h 65"/>
                <a:gd name="T20" fmla="*/ 45 w 56"/>
                <a:gd name="T21" fmla="*/ 58 h 65"/>
                <a:gd name="T22" fmla="*/ 46 w 56"/>
                <a:gd name="T23" fmla="*/ 63 h 65"/>
                <a:gd name="T24" fmla="*/ 46 w 56"/>
                <a:gd name="T25" fmla="*/ 64 h 65"/>
                <a:gd name="T26" fmla="*/ 47 w 56"/>
                <a:gd name="T27" fmla="*/ 65 h 65"/>
                <a:gd name="T28" fmla="*/ 48 w 56"/>
                <a:gd name="T29" fmla="*/ 63 h 65"/>
                <a:gd name="T30" fmla="*/ 48 w 56"/>
                <a:gd name="T31" fmla="*/ 64 h 65"/>
                <a:gd name="T32" fmla="*/ 47 w 56"/>
                <a:gd name="T33" fmla="*/ 63 h 65"/>
                <a:gd name="T34" fmla="*/ 46 w 56"/>
                <a:gd name="T35" fmla="*/ 60 h 65"/>
                <a:gd name="T36" fmla="*/ 44 w 56"/>
                <a:gd name="T37" fmla="*/ 51 h 65"/>
                <a:gd name="T38" fmla="*/ 56 w 56"/>
                <a:gd name="T39" fmla="*/ 33 h 65"/>
                <a:gd name="T40" fmla="*/ 49 w 56"/>
                <a:gd name="T41" fmla="*/ 1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65">
                  <a:moveTo>
                    <a:pt x="49" y="14"/>
                  </a:moveTo>
                  <a:cubicBezTo>
                    <a:pt x="45" y="8"/>
                    <a:pt x="39" y="5"/>
                    <a:pt x="33" y="3"/>
                  </a:cubicBezTo>
                  <a:cubicBezTo>
                    <a:pt x="28" y="1"/>
                    <a:pt x="23" y="0"/>
                    <a:pt x="17" y="1"/>
                  </a:cubicBezTo>
                  <a:cubicBezTo>
                    <a:pt x="15" y="1"/>
                    <a:pt x="11" y="0"/>
                    <a:pt x="8" y="0"/>
                  </a:cubicBezTo>
                  <a:cubicBezTo>
                    <a:pt x="4" y="0"/>
                    <a:pt x="2" y="0"/>
                    <a:pt x="2" y="0"/>
                  </a:cubicBezTo>
                  <a:cubicBezTo>
                    <a:pt x="4" y="2"/>
                    <a:pt x="4" y="6"/>
                    <a:pt x="3" y="10"/>
                  </a:cubicBezTo>
                  <a:cubicBezTo>
                    <a:pt x="3" y="13"/>
                    <a:pt x="1" y="17"/>
                    <a:pt x="1" y="21"/>
                  </a:cubicBezTo>
                  <a:cubicBezTo>
                    <a:pt x="0" y="30"/>
                    <a:pt x="1" y="42"/>
                    <a:pt x="9" y="50"/>
                  </a:cubicBezTo>
                  <a:cubicBezTo>
                    <a:pt x="13" y="55"/>
                    <a:pt x="19" y="57"/>
                    <a:pt x="25" y="57"/>
                  </a:cubicBezTo>
                  <a:cubicBezTo>
                    <a:pt x="31" y="57"/>
                    <a:pt x="38" y="55"/>
                    <a:pt x="43" y="52"/>
                  </a:cubicBezTo>
                  <a:cubicBezTo>
                    <a:pt x="44" y="54"/>
                    <a:pt x="45" y="56"/>
                    <a:pt x="45" y="58"/>
                  </a:cubicBezTo>
                  <a:cubicBezTo>
                    <a:pt x="45" y="60"/>
                    <a:pt x="45" y="61"/>
                    <a:pt x="46" y="63"/>
                  </a:cubicBezTo>
                  <a:cubicBezTo>
                    <a:pt x="46" y="63"/>
                    <a:pt x="46" y="64"/>
                    <a:pt x="46" y="64"/>
                  </a:cubicBezTo>
                  <a:cubicBezTo>
                    <a:pt x="46" y="65"/>
                    <a:pt x="47" y="65"/>
                    <a:pt x="47" y="65"/>
                  </a:cubicBezTo>
                  <a:cubicBezTo>
                    <a:pt x="47" y="64"/>
                    <a:pt x="48" y="64"/>
                    <a:pt x="48" y="63"/>
                  </a:cubicBezTo>
                  <a:cubicBezTo>
                    <a:pt x="48" y="63"/>
                    <a:pt x="48" y="64"/>
                    <a:pt x="48" y="64"/>
                  </a:cubicBezTo>
                  <a:cubicBezTo>
                    <a:pt x="48" y="64"/>
                    <a:pt x="47" y="64"/>
                    <a:pt x="47" y="63"/>
                  </a:cubicBezTo>
                  <a:cubicBezTo>
                    <a:pt x="46" y="63"/>
                    <a:pt x="46" y="61"/>
                    <a:pt x="46" y="60"/>
                  </a:cubicBezTo>
                  <a:cubicBezTo>
                    <a:pt x="46" y="57"/>
                    <a:pt x="45" y="54"/>
                    <a:pt x="44" y="51"/>
                  </a:cubicBezTo>
                  <a:cubicBezTo>
                    <a:pt x="51" y="47"/>
                    <a:pt x="56" y="41"/>
                    <a:pt x="56" y="33"/>
                  </a:cubicBezTo>
                  <a:cubicBezTo>
                    <a:pt x="55" y="27"/>
                    <a:pt x="53" y="19"/>
                    <a:pt x="49" y="1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1800"/>
            <p:cNvSpPr>
              <a:spLocks/>
            </p:cNvSpPr>
            <p:nvPr/>
          </p:nvSpPr>
          <p:spPr bwMode="auto">
            <a:xfrm>
              <a:off x="5054559" y="3195654"/>
              <a:ext cx="366715" cy="247652"/>
            </a:xfrm>
            <a:custGeom>
              <a:avLst/>
              <a:gdLst>
                <a:gd name="T0" fmla="*/ 57 w 98"/>
                <a:gd name="T1" fmla="*/ 0 h 66"/>
                <a:gd name="T2" fmla="*/ 48 w 98"/>
                <a:gd name="T3" fmla="*/ 1 h 66"/>
                <a:gd name="T4" fmla="*/ 38 w 98"/>
                <a:gd name="T5" fmla="*/ 5 h 66"/>
                <a:gd name="T6" fmla="*/ 21 w 98"/>
                <a:gd name="T7" fmla="*/ 12 h 66"/>
                <a:gd name="T8" fmla="*/ 9 w 98"/>
                <a:gd name="T9" fmla="*/ 13 h 66"/>
                <a:gd name="T10" fmla="*/ 0 w 98"/>
                <a:gd name="T11" fmla="*/ 12 h 66"/>
                <a:gd name="T12" fmla="*/ 9 w 98"/>
                <a:gd name="T13" fmla="*/ 29 h 66"/>
                <a:gd name="T14" fmla="*/ 18 w 98"/>
                <a:gd name="T15" fmla="*/ 45 h 66"/>
                <a:gd name="T16" fmla="*/ 36 w 98"/>
                <a:gd name="T17" fmla="*/ 61 h 66"/>
                <a:gd name="T18" fmla="*/ 53 w 98"/>
                <a:gd name="T19" fmla="*/ 66 h 66"/>
                <a:gd name="T20" fmla="*/ 70 w 98"/>
                <a:gd name="T21" fmla="*/ 58 h 66"/>
                <a:gd name="T22" fmla="*/ 85 w 98"/>
                <a:gd name="T23" fmla="*/ 41 h 66"/>
                <a:gd name="T24" fmla="*/ 93 w 98"/>
                <a:gd name="T25" fmla="*/ 49 h 66"/>
                <a:gd name="T26" fmla="*/ 96 w 98"/>
                <a:gd name="T27" fmla="*/ 63 h 66"/>
                <a:gd name="T28" fmla="*/ 98 w 98"/>
                <a:gd name="T29" fmla="*/ 63 h 66"/>
                <a:gd name="T30" fmla="*/ 95 w 98"/>
                <a:gd name="T31" fmla="*/ 51 h 66"/>
                <a:gd name="T32" fmla="*/ 86 w 98"/>
                <a:gd name="T33" fmla="*/ 40 h 66"/>
                <a:gd name="T34" fmla="*/ 88 w 98"/>
                <a:gd name="T35" fmla="*/ 25 h 66"/>
                <a:gd name="T36" fmla="*/ 79 w 98"/>
                <a:gd name="T37" fmla="*/ 11 h 66"/>
                <a:gd name="T38" fmla="*/ 68 w 98"/>
                <a:gd name="T39" fmla="*/ 4 h 66"/>
                <a:gd name="T40" fmla="*/ 57 w 98"/>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66">
                  <a:moveTo>
                    <a:pt x="57" y="0"/>
                  </a:moveTo>
                  <a:cubicBezTo>
                    <a:pt x="54" y="0"/>
                    <a:pt x="51" y="0"/>
                    <a:pt x="48" y="1"/>
                  </a:cubicBezTo>
                  <a:cubicBezTo>
                    <a:pt x="45" y="2"/>
                    <a:pt x="41" y="4"/>
                    <a:pt x="38" y="5"/>
                  </a:cubicBezTo>
                  <a:cubicBezTo>
                    <a:pt x="33" y="7"/>
                    <a:pt x="27" y="10"/>
                    <a:pt x="21" y="12"/>
                  </a:cubicBezTo>
                  <a:cubicBezTo>
                    <a:pt x="19" y="13"/>
                    <a:pt x="14" y="13"/>
                    <a:pt x="9" y="13"/>
                  </a:cubicBezTo>
                  <a:cubicBezTo>
                    <a:pt x="4" y="13"/>
                    <a:pt x="0" y="12"/>
                    <a:pt x="0" y="12"/>
                  </a:cubicBezTo>
                  <a:cubicBezTo>
                    <a:pt x="4" y="17"/>
                    <a:pt x="6" y="23"/>
                    <a:pt x="9" y="29"/>
                  </a:cubicBezTo>
                  <a:cubicBezTo>
                    <a:pt x="12" y="35"/>
                    <a:pt x="15" y="41"/>
                    <a:pt x="18" y="45"/>
                  </a:cubicBezTo>
                  <a:cubicBezTo>
                    <a:pt x="23" y="52"/>
                    <a:pt x="29" y="57"/>
                    <a:pt x="36" y="61"/>
                  </a:cubicBezTo>
                  <a:cubicBezTo>
                    <a:pt x="42" y="64"/>
                    <a:pt x="47" y="66"/>
                    <a:pt x="53" y="66"/>
                  </a:cubicBezTo>
                  <a:cubicBezTo>
                    <a:pt x="59" y="65"/>
                    <a:pt x="64" y="62"/>
                    <a:pt x="70" y="58"/>
                  </a:cubicBezTo>
                  <a:cubicBezTo>
                    <a:pt x="76" y="54"/>
                    <a:pt x="82" y="48"/>
                    <a:pt x="85" y="41"/>
                  </a:cubicBezTo>
                  <a:cubicBezTo>
                    <a:pt x="88" y="43"/>
                    <a:pt x="91" y="46"/>
                    <a:pt x="93" y="49"/>
                  </a:cubicBezTo>
                  <a:cubicBezTo>
                    <a:pt x="95" y="54"/>
                    <a:pt x="96" y="58"/>
                    <a:pt x="96" y="63"/>
                  </a:cubicBezTo>
                  <a:cubicBezTo>
                    <a:pt x="96" y="63"/>
                    <a:pt x="97" y="63"/>
                    <a:pt x="98" y="63"/>
                  </a:cubicBezTo>
                  <a:cubicBezTo>
                    <a:pt x="98" y="60"/>
                    <a:pt x="97" y="56"/>
                    <a:pt x="95" y="51"/>
                  </a:cubicBezTo>
                  <a:cubicBezTo>
                    <a:pt x="93" y="47"/>
                    <a:pt x="89" y="42"/>
                    <a:pt x="86" y="40"/>
                  </a:cubicBezTo>
                  <a:cubicBezTo>
                    <a:pt x="88" y="36"/>
                    <a:pt x="89" y="30"/>
                    <a:pt x="88" y="25"/>
                  </a:cubicBezTo>
                  <a:cubicBezTo>
                    <a:pt x="87" y="20"/>
                    <a:pt x="84" y="15"/>
                    <a:pt x="79" y="11"/>
                  </a:cubicBezTo>
                  <a:cubicBezTo>
                    <a:pt x="76" y="8"/>
                    <a:pt x="72" y="6"/>
                    <a:pt x="68" y="4"/>
                  </a:cubicBezTo>
                  <a:cubicBezTo>
                    <a:pt x="64" y="2"/>
                    <a:pt x="60" y="1"/>
                    <a:pt x="57"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1801"/>
            <p:cNvSpPr>
              <a:spLocks/>
            </p:cNvSpPr>
            <p:nvPr/>
          </p:nvSpPr>
          <p:spPr bwMode="auto">
            <a:xfrm>
              <a:off x="5087897" y="3454418"/>
              <a:ext cx="217489" cy="139701"/>
            </a:xfrm>
            <a:custGeom>
              <a:avLst/>
              <a:gdLst>
                <a:gd name="T0" fmla="*/ 28 w 58"/>
                <a:gd name="T1" fmla="*/ 0 h 37"/>
                <a:gd name="T2" fmla="*/ 19 w 58"/>
                <a:gd name="T3" fmla="*/ 5 h 37"/>
                <a:gd name="T4" fmla="*/ 11 w 58"/>
                <a:gd name="T5" fmla="*/ 11 h 37"/>
                <a:gd name="T6" fmla="*/ 5 w 58"/>
                <a:gd name="T7" fmla="*/ 14 h 37"/>
                <a:gd name="T8" fmla="*/ 0 w 58"/>
                <a:gd name="T9" fmla="*/ 15 h 37"/>
                <a:gd name="T10" fmla="*/ 8 w 58"/>
                <a:gd name="T11" fmla="*/ 22 h 37"/>
                <a:gd name="T12" fmla="*/ 14 w 58"/>
                <a:gd name="T13" fmla="*/ 29 h 37"/>
                <a:gd name="T14" fmla="*/ 38 w 58"/>
                <a:gd name="T15" fmla="*/ 34 h 37"/>
                <a:gd name="T16" fmla="*/ 48 w 58"/>
                <a:gd name="T17" fmla="*/ 14 h 37"/>
                <a:gd name="T18" fmla="*/ 53 w 58"/>
                <a:gd name="T19" fmla="*/ 15 h 37"/>
                <a:gd name="T20" fmla="*/ 55 w 58"/>
                <a:gd name="T21" fmla="*/ 15 h 37"/>
                <a:gd name="T22" fmla="*/ 56 w 58"/>
                <a:gd name="T23" fmla="*/ 16 h 37"/>
                <a:gd name="T24" fmla="*/ 58 w 58"/>
                <a:gd name="T25" fmla="*/ 18 h 37"/>
                <a:gd name="T26" fmla="*/ 58 w 58"/>
                <a:gd name="T27" fmla="*/ 19 h 37"/>
                <a:gd name="T28" fmla="*/ 57 w 58"/>
                <a:gd name="T29" fmla="*/ 20 h 37"/>
                <a:gd name="T30" fmla="*/ 57 w 58"/>
                <a:gd name="T31" fmla="*/ 19 h 37"/>
                <a:gd name="T32" fmla="*/ 57 w 58"/>
                <a:gd name="T33" fmla="*/ 19 h 37"/>
                <a:gd name="T34" fmla="*/ 58 w 58"/>
                <a:gd name="T35" fmla="*/ 18 h 37"/>
                <a:gd name="T36" fmla="*/ 58 w 58"/>
                <a:gd name="T37" fmla="*/ 17 h 37"/>
                <a:gd name="T38" fmla="*/ 56 w 58"/>
                <a:gd name="T39" fmla="*/ 16 h 37"/>
                <a:gd name="T40" fmla="*/ 54 w 58"/>
                <a:gd name="T41" fmla="*/ 15 h 37"/>
                <a:gd name="T42" fmla="*/ 48 w 58"/>
                <a:gd name="T43" fmla="*/ 13 h 37"/>
                <a:gd name="T44" fmla="*/ 39 w 58"/>
                <a:gd name="T45" fmla="*/ 1 h 37"/>
                <a:gd name="T46" fmla="*/ 28 w 58"/>
                <a:gd name="T4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37">
                  <a:moveTo>
                    <a:pt x="28" y="0"/>
                  </a:moveTo>
                  <a:cubicBezTo>
                    <a:pt x="25" y="1"/>
                    <a:pt x="22" y="3"/>
                    <a:pt x="19" y="5"/>
                  </a:cubicBezTo>
                  <a:cubicBezTo>
                    <a:pt x="16" y="7"/>
                    <a:pt x="14" y="9"/>
                    <a:pt x="11" y="11"/>
                  </a:cubicBezTo>
                  <a:cubicBezTo>
                    <a:pt x="10" y="12"/>
                    <a:pt x="8" y="13"/>
                    <a:pt x="5" y="14"/>
                  </a:cubicBezTo>
                  <a:cubicBezTo>
                    <a:pt x="3" y="15"/>
                    <a:pt x="0" y="15"/>
                    <a:pt x="0" y="15"/>
                  </a:cubicBezTo>
                  <a:cubicBezTo>
                    <a:pt x="3" y="17"/>
                    <a:pt x="5" y="20"/>
                    <a:pt x="8" y="22"/>
                  </a:cubicBezTo>
                  <a:cubicBezTo>
                    <a:pt x="10" y="25"/>
                    <a:pt x="12" y="27"/>
                    <a:pt x="14" y="29"/>
                  </a:cubicBezTo>
                  <a:cubicBezTo>
                    <a:pt x="21" y="34"/>
                    <a:pt x="31" y="37"/>
                    <a:pt x="38" y="34"/>
                  </a:cubicBezTo>
                  <a:cubicBezTo>
                    <a:pt x="46" y="31"/>
                    <a:pt x="49" y="22"/>
                    <a:pt x="48" y="14"/>
                  </a:cubicBezTo>
                  <a:cubicBezTo>
                    <a:pt x="49" y="14"/>
                    <a:pt x="51" y="14"/>
                    <a:pt x="53" y="15"/>
                  </a:cubicBezTo>
                  <a:cubicBezTo>
                    <a:pt x="53" y="15"/>
                    <a:pt x="54" y="15"/>
                    <a:pt x="55" y="15"/>
                  </a:cubicBezTo>
                  <a:cubicBezTo>
                    <a:pt x="55" y="16"/>
                    <a:pt x="56" y="16"/>
                    <a:pt x="56" y="16"/>
                  </a:cubicBezTo>
                  <a:cubicBezTo>
                    <a:pt x="57" y="17"/>
                    <a:pt x="58" y="17"/>
                    <a:pt x="58" y="18"/>
                  </a:cubicBezTo>
                  <a:cubicBezTo>
                    <a:pt x="58" y="18"/>
                    <a:pt x="58" y="19"/>
                    <a:pt x="58" y="19"/>
                  </a:cubicBezTo>
                  <a:cubicBezTo>
                    <a:pt x="57" y="19"/>
                    <a:pt x="57" y="20"/>
                    <a:pt x="57" y="20"/>
                  </a:cubicBezTo>
                  <a:cubicBezTo>
                    <a:pt x="57" y="20"/>
                    <a:pt x="57" y="19"/>
                    <a:pt x="57" y="19"/>
                  </a:cubicBezTo>
                  <a:cubicBezTo>
                    <a:pt x="57" y="19"/>
                    <a:pt x="57" y="19"/>
                    <a:pt x="57" y="19"/>
                  </a:cubicBezTo>
                  <a:cubicBezTo>
                    <a:pt x="57" y="18"/>
                    <a:pt x="57" y="18"/>
                    <a:pt x="58" y="18"/>
                  </a:cubicBezTo>
                  <a:cubicBezTo>
                    <a:pt x="58" y="18"/>
                    <a:pt x="58" y="17"/>
                    <a:pt x="58" y="17"/>
                  </a:cubicBezTo>
                  <a:cubicBezTo>
                    <a:pt x="58" y="16"/>
                    <a:pt x="57" y="16"/>
                    <a:pt x="56" y="16"/>
                  </a:cubicBezTo>
                  <a:cubicBezTo>
                    <a:pt x="56" y="15"/>
                    <a:pt x="55" y="15"/>
                    <a:pt x="54" y="15"/>
                  </a:cubicBezTo>
                  <a:cubicBezTo>
                    <a:pt x="52" y="14"/>
                    <a:pt x="49" y="13"/>
                    <a:pt x="48" y="13"/>
                  </a:cubicBezTo>
                  <a:cubicBezTo>
                    <a:pt x="47" y="8"/>
                    <a:pt x="44" y="3"/>
                    <a:pt x="39" y="1"/>
                  </a:cubicBezTo>
                  <a:cubicBezTo>
                    <a:pt x="36" y="0"/>
                    <a:pt x="31" y="0"/>
                    <a:pt x="28" y="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1802"/>
            <p:cNvSpPr>
              <a:spLocks/>
            </p:cNvSpPr>
            <p:nvPr/>
          </p:nvSpPr>
          <p:spPr bwMode="auto">
            <a:xfrm>
              <a:off x="5324436" y="3519506"/>
              <a:ext cx="157163" cy="138113"/>
            </a:xfrm>
            <a:custGeom>
              <a:avLst/>
              <a:gdLst>
                <a:gd name="T0" fmla="*/ 10 w 42"/>
                <a:gd name="T1" fmla="*/ 6 h 37"/>
                <a:gd name="T2" fmla="*/ 4 w 42"/>
                <a:gd name="T3" fmla="*/ 16 h 37"/>
                <a:gd name="T4" fmla="*/ 2 w 42"/>
                <a:gd name="T5" fmla="*/ 26 h 37"/>
                <a:gd name="T6" fmla="*/ 0 w 42"/>
                <a:gd name="T7" fmla="*/ 36 h 37"/>
                <a:gd name="T8" fmla="*/ 16 w 42"/>
                <a:gd name="T9" fmla="*/ 37 h 37"/>
                <a:gd name="T10" fmla="*/ 27 w 42"/>
                <a:gd name="T11" fmla="*/ 35 h 37"/>
                <a:gd name="T12" fmla="*/ 37 w 42"/>
                <a:gd name="T13" fmla="*/ 28 h 37"/>
                <a:gd name="T14" fmla="*/ 39 w 42"/>
                <a:gd name="T15" fmla="*/ 16 h 37"/>
                <a:gd name="T16" fmla="*/ 33 w 42"/>
                <a:gd name="T17" fmla="*/ 6 h 37"/>
                <a:gd name="T18" fmla="*/ 36 w 42"/>
                <a:gd name="T19" fmla="*/ 3 h 37"/>
                <a:gd name="T20" fmla="*/ 42 w 42"/>
                <a:gd name="T21" fmla="*/ 1 h 37"/>
                <a:gd name="T22" fmla="*/ 41 w 42"/>
                <a:gd name="T23" fmla="*/ 0 h 37"/>
                <a:gd name="T24" fmla="*/ 37 w 42"/>
                <a:gd name="T25" fmla="*/ 2 h 37"/>
                <a:gd name="T26" fmla="*/ 32 w 42"/>
                <a:gd name="T27" fmla="*/ 5 h 37"/>
                <a:gd name="T28" fmla="*/ 19 w 42"/>
                <a:gd name="T29" fmla="*/ 1 h 37"/>
                <a:gd name="T30" fmla="*/ 10 w 42"/>
                <a:gd name="T31"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7">
                  <a:moveTo>
                    <a:pt x="10" y="6"/>
                  </a:moveTo>
                  <a:cubicBezTo>
                    <a:pt x="7" y="8"/>
                    <a:pt x="6" y="12"/>
                    <a:pt x="4" y="16"/>
                  </a:cubicBezTo>
                  <a:cubicBezTo>
                    <a:pt x="3" y="19"/>
                    <a:pt x="3" y="22"/>
                    <a:pt x="2" y="26"/>
                  </a:cubicBezTo>
                  <a:cubicBezTo>
                    <a:pt x="2" y="28"/>
                    <a:pt x="0" y="36"/>
                    <a:pt x="0" y="36"/>
                  </a:cubicBezTo>
                  <a:cubicBezTo>
                    <a:pt x="5" y="34"/>
                    <a:pt x="11" y="37"/>
                    <a:pt x="16" y="37"/>
                  </a:cubicBezTo>
                  <a:cubicBezTo>
                    <a:pt x="19" y="37"/>
                    <a:pt x="23" y="36"/>
                    <a:pt x="27" y="35"/>
                  </a:cubicBezTo>
                  <a:cubicBezTo>
                    <a:pt x="31" y="33"/>
                    <a:pt x="35" y="31"/>
                    <a:pt x="37" y="28"/>
                  </a:cubicBezTo>
                  <a:cubicBezTo>
                    <a:pt x="40" y="24"/>
                    <a:pt x="40" y="20"/>
                    <a:pt x="39" y="16"/>
                  </a:cubicBezTo>
                  <a:cubicBezTo>
                    <a:pt x="38" y="12"/>
                    <a:pt x="36" y="8"/>
                    <a:pt x="33" y="6"/>
                  </a:cubicBezTo>
                  <a:cubicBezTo>
                    <a:pt x="34" y="5"/>
                    <a:pt x="35" y="4"/>
                    <a:pt x="36" y="3"/>
                  </a:cubicBezTo>
                  <a:cubicBezTo>
                    <a:pt x="38" y="2"/>
                    <a:pt x="40" y="1"/>
                    <a:pt x="42" y="1"/>
                  </a:cubicBezTo>
                  <a:cubicBezTo>
                    <a:pt x="41" y="0"/>
                    <a:pt x="41" y="0"/>
                    <a:pt x="41" y="0"/>
                  </a:cubicBezTo>
                  <a:cubicBezTo>
                    <a:pt x="40" y="0"/>
                    <a:pt x="38" y="1"/>
                    <a:pt x="37" y="2"/>
                  </a:cubicBezTo>
                  <a:cubicBezTo>
                    <a:pt x="35" y="3"/>
                    <a:pt x="33" y="4"/>
                    <a:pt x="32" y="5"/>
                  </a:cubicBezTo>
                  <a:cubicBezTo>
                    <a:pt x="28" y="2"/>
                    <a:pt x="24" y="0"/>
                    <a:pt x="19" y="1"/>
                  </a:cubicBezTo>
                  <a:cubicBezTo>
                    <a:pt x="16" y="1"/>
                    <a:pt x="12" y="3"/>
                    <a:pt x="10"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1803"/>
            <p:cNvSpPr>
              <a:spLocks/>
            </p:cNvSpPr>
            <p:nvPr/>
          </p:nvSpPr>
          <p:spPr bwMode="auto">
            <a:xfrm>
              <a:off x="5426037" y="3789383"/>
              <a:ext cx="153988" cy="239714"/>
            </a:xfrm>
            <a:custGeom>
              <a:avLst/>
              <a:gdLst>
                <a:gd name="T0" fmla="*/ 0 w 41"/>
                <a:gd name="T1" fmla="*/ 30 h 64"/>
                <a:gd name="T2" fmla="*/ 5 w 41"/>
                <a:gd name="T3" fmla="*/ 42 h 64"/>
                <a:gd name="T4" fmla="*/ 11 w 41"/>
                <a:gd name="T5" fmla="*/ 51 h 64"/>
                <a:gd name="T6" fmla="*/ 13 w 41"/>
                <a:gd name="T7" fmla="*/ 58 h 64"/>
                <a:gd name="T8" fmla="*/ 13 w 41"/>
                <a:gd name="T9" fmla="*/ 64 h 64"/>
                <a:gd name="T10" fmla="*/ 23 w 41"/>
                <a:gd name="T11" fmla="*/ 56 h 64"/>
                <a:gd name="T12" fmla="*/ 31 w 41"/>
                <a:gd name="T13" fmla="*/ 49 h 64"/>
                <a:gd name="T14" fmla="*/ 39 w 41"/>
                <a:gd name="T15" fmla="*/ 37 h 64"/>
                <a:gd name="T16" fmla="*/ 40 w 41"/>
                <a:gd name="T17" fmla="*/ 25 h 64"/>
                <a:gd name="T18" fmla="*/ 33 w 41"/>
                <a:gd name="T19" fmla="*/ 15 h 64"/>
                <a:gd name="T20" fmla="*/ 20 w 41"/>
                <a:gd name="T21" fmla="*/ 9 h 64"/>
                <a:gd name="T22" fmla="*/ 23 w 41"/>
                <a:gd name="T23" fmla="*/ 3 h 64"/>
                <a:gd name="T24" fmla="*/ 28 w 41"/>
                <a:gd name="T25" fmla="*/ 1 h 64"/>
                <a:gd name="T26" fmla="*/ 33 w 41"/>
                <a:gd name="T27" fmla="*/ 1 h 64"/>
                <a:gd name="T28" fmla="*/ 33 w 41"/>
                <a:gd name="T29" fmla="*/ 1 h 64"/>
                <a:gd name="T30" fmla="*/ 29 w 41"/>
                <a:gd name="T31" fmla="*/ 0 h 64"/>
                <a:gd name="T32" fmla="*/ 25 w 41"/>
                <a:gd name="T33" fmla="*/ 1 h 64"/>
                <a:gd name="T34" fmla="*/ 21 w 41"/>
                <a:gd name="T35" fmla="*/ 5 h 64"/>
                <a:gd name="T36" fmla="*/ 19 w 41"/>
                <a:gd name="T37" fmla="*/ 9 h 64"/>
                <a:gd name="T38" fmla="*/ 3 w 41"/>
                <a:gd name="T39" fmla="*/ 17 h 64"/>
                <a:gd name="T40" fmla="*/ 0 w 41"/>
                <a:gd name="T41" fmla="*/ 3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64">
                  <a:moveTo>
                    <a:pt x="0" y="30"/>
                  </a:moveTo>
                  <a:cubicBezTo>
                    <a:pt x="0" y="35"/>
                    <a:pt x="2" y="38"/>
                    <a:pt x="5" y="42"/>
                  </a:cubicBezTo>
                  <a:cubicBezTo>
                    <a:pt x="6" y="45"/>
                    <a:pt x="9" y="48"/>
                    <a:pt x="11" y="51"/>
                  </a:cubicBezTo>
                  <a:cubicBezTo>
                    <a:pt x="12" y="52"/>
                    <a:pt x="13" y="55"/>
                    <a:pt x="13" y="58"/>
                  </a:cubicBezTo>
                  <a:cubicBezTo>
                    <a:pt x="13" y="61"/>
                    <a:pt x="13" y="64"/>
                    <a:pt x="13" y="64"/>
                  </a:cubicBezTo>
                  <a:cubicBezTo>
                    <a:pt x="16" y="61"/>
                    <a:pt x="19" y="59"/>
                    <a:pt x="23" y="56"/>
                  </a:cubicBezTo>
                  <a:cubicBezTo>
                    <a:pt x="26" y="54"/>
                    <a:pt x="29" y="52"/>
                    <a:pt x="31" y="49"/>
                  </a:cubicBezTo>
                  <a:cubicBezTo>
                    <a:pt x="34" y="46"/>
                    <a:pt x="37" y="41"/>
                    <a:pt x="39" y="37"/>
                  </a:cubicBezTo>
                  <a:cubicBezTo>
                    <a:pt x="40" y="33"/>
                    <a:pt x="41" y="29"/>
                    <a:pt x="40" y="25"/>
                  </a:cubicBezTo>
                  <a:cubicBezTo>
                    <a:pt x="39" y="21"/>
                    <a:pt x="36" y="18"/>
                    <a:pt x="33" y="15"/>
                  </a:cubicBezTo>
                  <a:cubicBezTo>
                    <a:pt x="29" y="12"/>
                    <a:pt x="25" y="10"/>
                    <a:pt x="20" y="9"/>
                  </a:cubicBezTo>
                  <a:cubicBezTo>
                    <a:pt x="21" y="7"/>
                    <a:pt x="22" y="5"/>
                    <a:pt x="23" y="3"/>
                  </a:cubicBezTo>
                  <a:cubicBezTo>
                    <a:pt x="25" y="2"/>
                    <a:pt x="26" y="1"/>
                    <a:pt x="28" y="1"/>
                  </a:cubicBezTo>
                  <a:cubicBezTo>
                    <a:pt x="29" y="0"/>
                    <a:pt x="31" y="0"/>
                    <a:pt x="33" y="1"/>
                  </a:cubicBezTo>
                  <a:cubicBezTo>
                    <a:pt x="33" y="1"/>
                    <a:pt x="33" y="1"/>
                    <a:pt x="33" y="1"/>
                  </a:cubicBezTo>
                  <a:cubicBezTo>
                    <a:pt x="32" y="0"/>
                    <a:pt x="30" y="0"/>
                    <a:pt x="29" y="0"/>
                  </a:cubicBezTo>
                  <a:cubicBezTo>
                    <a:pt x="27" y="0"/>
                    <a:pt x="26" y="0"/>
                    <a:pt x="25" y="1"/>
                  </a:cubicBezTo>
                  <a:cubicBezTo>
                    <a:pt x="23" y="2"/>
                    <a:pt x="22" y="4"/>
                    <a:pt x="21" y="5"/>
                  </a:cubicBezTo>
                  <a:cubicBezTo>
                    <a:pt x="20" y="7"/>
                    <a:pt x="20" y="8"/>
                    <a:pt x="19" y="9"/>
                  </a:cubicBezTo>
                  <a:cubicBezTo>
                    <a:pt x="13" y="8"/>
                    <a:pt x="7" y="11"/>
                    <a:pt x="3" y="17"/>
                  </a:cubicBezTo>
                  <a:cubicBezTo>
                    <a:pt x="1" y="21"/>
                    <a:pt x="0" y="26"/>
                    <a:pt x="0" y="3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1804"/>
            <p:cNvSpPr>
              <a:spLocks/>
            </p:cNvSpPr>
            <p:nvPr/>
          </p:nvSpPr>
          <p:spPr bwMode="auto">
            <a:xfrm>
              <a:off x="5718139" y="3643332"/>
              <a:ext cx="93663" cy="142876"/>
            </a:xfrm>
            <a:custGeom>
              <a:avLst/>
              <a:gdLst>
                <a:gd name="T0" fmla="*/ 1 w 25"/>
                <a:gd name="T1" fmla="*/ 22 h 38"/>
                <a:gd name="T2" fmla="*/ 6 w 25"/>
                <a:gd name="T3" fmla="*/ 27 h 38"/>
                <a:gd name="T4" fmla="*/ 11 w 25"/>
                <a:gd name="T5" fmla="*/ 32 h 38"/>
                <a:gd name="T6" fmla="*/ 14 w 25"/>
                <a:gd name="T7" fmla="*/ 35 h 38"/>
                <a:gd name="T8" fmla="*/ 15 w 25"/>
                <a:gd name="T9" fmla="*/ 38 h 38"/>
                <a:gd name="T10" fmla="*/ 18 w 25"/>
                <a:gd name="T11" fmla="*/ 32 h 38"/>
                <a:gd name="T12" fmla="*/ 22 w 25"/>
                <a:gd name="T13" fmla="*/ 27 h 38"/>
                <a:gd name="T14" fmla="*/ 22 w 25"/>
                <a:gd name="T15" fmla="*/ 10 h 38"/>
                <a:gd name="T16" fmla="*/ 15 w 25"/>
                <a:gd name="T17" fmla="*/ 6 h 38"/>
                <a:gd name="T18" fmla="*/ 7 w 25"/>
                <a:gd name="T19" fmla="*/ 8 h 38"/>
                <a:gd name="T20" fmla="*/ 7 w 25"/>
                <a:gd name="T21" fmla="*/ 4 h 38"/>
                <a:gd name="T22" fmla="*/ 7 w 25"/>
                <a:gd name="T23" fmla="*/ 0 h 38"/>
                <a:gd name="T24" fmla="*/ 7 w 25"/>
                <a:gd name="T25" fmla="*/ 0 h 38"/>
                <a:gd name="T26" fmla="*/ 7 w 25"/>
                <a:gd name="T27" fmla="*/ 8 h 38"/>
                <a:gd name="T28" fmla="*/ 1 w 25"/>
                <a:gd name="T29" fmla="*/ 15 h 38"/>
                <a:gd name="T30" fmla="*/ 1 w 25"/>
                <a:gd name="T31"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8">
                  <a:moveTo>
                    <a:pt x="1" y="22"/>
                  </a:moveTo>
                  <a:cubicBezTo>
                    <a:pt x="2" y="24"/>
                    <a:pt x="4" y="25"/>
                    <a:pt x="6" y="27"/>
                  </a:cubicBezTo>
                  <a:cubicBezTo>
                    <a:pt x="7" y="29"/>
                    <a:pt x="9" y="30"/>
                    <a:pt x="11" y="32"/>
                  </a:cubicBezTo>
                  <a:cubicBezTo>
                    <a:pt x="12" y="32"/>
                    <a:pt x="13" y="34"/>
                    <a:pt x="14" y="35"/>
                  </a:cubicBezTo>
                  <a:cubicBezTo>
                    <a:pt x="15" y="36"/>
                    <a:pt x="15" y="38"/>
                    <a:pt x="15" y="38"/>
                  </a:cubicBezTo>
                  <a:cubicBezTo>
                    <a:pt x="16" y="36"/>
                    <a:pt x="17" y="34"/>
                    <a:pt x="18" y="32"/>
                  </a:cubicBezTo>
                  <a:cubicBezTo>
                    <a:pt x="20" y="31"/>
                    <a:pt x="21" y="29"/>
                    <a:pt x="22" y="27"/>
                  </a:cubicBezTo>
                  <a:cubicBezTo>
                    <a:pt x="25" y="22"/>
                    <a:pt x="25" y="15"/>
                    <a:pt x="22" y="10"/>
                  </a:cubicBezTo>
                  <a:cubicBezTo>
                    <a:pt x="21" y="8"/>
                    <a:pt x="18" y="6"/>
                    <a:pt x="15" y="6"/>
                  </a:cubicBezTo>
                  <a:cubicBezTo>
                    <a:pt x="13" y="6"/>
                    <a:pt x="10" y="6"/>
                    <a:pt x="7" y="8"/>
                  </a:cubicBezTo>
                  <a:cubicBezTo>
                    <a:pt x="7" y="7"/>
                    <a:pt x="7" y="5"/>
                    <a:pt x="7" y="4"/>
                  </a:cubicBezTo>
                  <a:cubicBezTo>
                    <a:pt x="7" y="3"/>
                    <a:pt x="7" y="1"/>
                    <a:pt x="7" y="0"/>
                  </a:cubicBezTo>
                  <a:cubicBezTo>
                    <a:pt x="7" y="0"/>
                    <a:pt x="7" y="0"/>
                    <a:pt x="7" y="0"/>
                  </a:cubicBezTo>
                  <a:cubicBezTo>
                    <a:pt x="6" y="1"/>
                    <a:pt x="6" y="6"/>
                    <a:pt x="7" y="8"/>
                  </a:cubicBezTo>
                  <a:cubicBezTo>
                    <a:pt x="4" y="9"/>
                    <a:pt x="1" y="12"/>
                    <a:pt x="1" y="15"/>
                  </a:cubicBezTo>
                  <a:cubicBezTo>
                    <a:pt x="0" y="17"/>
                    <a:pt x="1" y="20"/>
                    <a:pt x="1" y="2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1805"/>
            <p:cNvSpPr>
              <a:spLocks/>
            </p:cNvSpPr>
            <p:nvPr/>
          </p:nvSpPr>
          <p:spPr bwMode="auto">
            <a:xfrm>
              <a:off x="7329461" y="3616344"/>
              <a:ext cx="233364" cy="323852"/>
            </a:xfrm>
            <a:custGeom>
              <a:avLst/>
              <a:gdLst>
                <a:gd name="T0" fmla="*/ 60 w 62"/>
                <a:gd name="T1" fmla="*/ 33 h 86"/>
                <a:gd name="T2" fmla="*/ 51 w 62"/>
                <a:gd name="T3" fmla="*/ 14 h 86"/>
                <a:gd name="T4" fmla="*/ 35 w 62"/>
                <a:gd name="T5" fmla="*/ 5 h 86"/>
                <a:gd name="T6" fmla="*/ 21 w 62"/>
                <a:gd name="T7" fmla="*/ 3 h 86"/>
                <a:gd name="T8" fmla="*/ 8 w 62"/>
                <a:gd name="T9" fmla="*/ 0 h 86"/>
                <a:gd name="T10" fmla="*/ 1 w 62"/>
                <a:gd name="T11" fmla="*/ 0 h 86"/>
                <a:gd name="T12" fmla="*/ 5 w 62"/>
                <a:gd name="T13" fmla="*/ 10 h 86"/>
                <a:gd name="T14" fmla="*/ 3 w 62"/>
                <a:gd name="T15" fmla="*/ 21 h 86"/>
                <a:gd name="T16" fmla="*/ 0 w 62"/>
                <a:gd name="T17" fmla="*/ 35 h 86"/>
                <a:gd name="T18" fmla="*/ 2 w 62"/>
                <a:gd name="T19" fmla="*/ 47 h 86"/>
                <a:gd name="T20" fmla="*/ 14 w 62"/>
                <a:gd name="T21" fmla="*/ 62 h 86"/>
                <a:gd name="T22" fmla="*/ 32 w 62"/>
                <a:gd name="T23" fmla="*/ 71 h 86"/>
                <a:gd name="T24" fmla="*/ 24 w 62"/>
                <a:gd name="T25" fmla="*/ 85 h 86"/>
                <a:gd name="T26" fmla="*/ 26 w 62"/>
                <a:gd name="T27" fmla="*/ 86 h 86"/>
                <a:gd name="T28" fmla="*/ 33 w 62"/>
                <a:gd name="T29" fmla="*/ 71 h 86"/>
                <a:gd name="T30" fmla="*/ 39 w 62"/>
                <a:gd name="T31" fmla="*/ 71 h 86"/>
                <a:gd name="T32" fmla="*/ 56 w 62"/>
                <a:gd name="T33" fmla="*/ 59 h 86"/>
                <a:gd name="T34" fmla="*/ 60 w 62"/>
                <a:gd name="T3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86">
                  <a:moveTo>
                    <a:pt x="60" y="33"/>
                  </a:moveTo>
                  <a:cubicBezTo>
                    <a:pt x="59" y="25"/>
                    <a:pt x="55" y="19"/>
                    <a:pt x="51" y="14"/>
                  </a:cubicBezTo>
                  <a:cubicBezTo>
                    <a:pt x="46" y="9"/>
                    <a:pt x="41" y="6"/>
                    <a:pt x="35" y="5"/>
                  </a:cubicBezTo>
                  <a:cubicBezTo>
                    <a:pt x="31" y="4"/>
                    <a:pt x="26" y="3"/>
                    <a:pt x="21" y="3"/>
                  </a:cubicBezTo>
                  <a:cubicBezTo>
                    <a:pt x="16" y="2"/>
                    <a:pt x="12" y="2"/>
                    <a:pt x="8" y="0"/>
                  </a:cubicBezTo>
                  <a:cubicBezTo>
                    <a:pt x="6" y="0"/>
                    <a:pt x="4" y="0"/>
                    <a:pt x="1" y="0"/>
                  </a:cubicBezTo>
                  <a:cubicBezTo>
                    <a:pt x="4" y="1"/>
                    <a:pt x="5" y="5"/>
                    <a:pt x="5" y="10"/>
                  </a:cubicBezTo>
                  <a:cubicBezTo>
                    <a:pt x="5" y="14"/>
                    <a:pt x="4" y="19"/>
                    <a:pt x="3" y="21"/>
                  </a:cubicBezTo>
                  <a:cubicBezTo>
                    <a:pt x="2" y="27"/>
                    <a:pt x="1" y="31"/>
                    <a:pt x="0" y="35"/>
                  </a:cubicBezTo>
                  <a:cubicBezTo>
                    <a:pt x="0" y="39"/>
                    <a:pt x="0" y="43"/>
                    <a:pt x="2" y="47"/>
                  </a:cubicBezTo>
                  <a:cubicBezTo>
                    <a:pt x="5" y="52"/>
                    <a:pt x="9" y="57"/>
                    <a:pt x="14" y="62"/>
                  </a:cubicBezTo>
                  <a:cubicBezTo>
                    <a:pt x="19" y="66"/>
                    <a:pt x="25" y="70"/>
                    <a:pt x="32" y="71"/>
                  </a:cubicBezTo>
                  <a:cubicBezTo>
                    <a:pt x="31" y="76"/>
                    <a:pt x="28" y="81"/>
                    <a:pt x="24" y="85"/>
                  </a:cubicBezTo>
                  <a:cubicBezTo>
                    <a:pt x="25" y="85"/>
                    <a:pt x="25" y="85"/>
                    <a:pt x="26" y="86"/>
                  </a:cubicBezTo>
                  <a:cubicBezTo>
                    <a:pt x="28" y="84"/>
                    <a:pt x="32" y="78"/>
                    <a:pt x="33" y="71"/>
                  </a:cubicBezTo>
                  <a:cubicBezTo>
                    <a:pt x="35" y="71"/>
                    <a:pt x="37" y="71"/>
                    <a:pt x="39" y="71"/>
                  </a:cubicBezTo>
                  <a:cubicBezTo>
                    <a:pt x="46" y="71"/>
                    <a:pt x="52" y="66"/>
                    <a:pt x="56" y="59"/>
                  </a:cubicBezTo>
                  <a:cubicBezTo>
                    <a:pt x="61" y="51"/>
                    <a:pt x="62" y="41"/>
                    <a:pt x="60" y="3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1806"/>
            <p:cNvSpPr>
              <a:spLocks/>
            </p:cNvSpPr>
            <p:nvPr/>
          </p:nvSpPr>
          <p:spPr bwMode="auto">
            <a:xfrm>
              <a:off x="6773832" y="3946547"/>
              <a:ext cx="382590" cy="260352"/>
            </a:xfrm>
            <a:custGeom>
              <a:avLst/>
              <a:gdLst>
                <a:gd name="T0" fmla="*/ 40 w 102"/>
                <a:gd name="T1" fmla="*/ 7 h 69"/>
                <a:gd name="T2" fmla="*/ 29 w 102"/>
                <a:gd name="T3" fmla="*/ 22 h 69"/>
                <a:gd name="T4" fmla="*/ 19 w 102"/>
                <a:gd name="T5" fmla="*/ 37 h 69"/>
                <a:gd name="T6" fmla="*/ 9 w 102"/>
                <a:gd name="T7" fmla="*/ 44 h 69"/>
                <a:gd name="T8" fmla="*/ 0 w 102"/>
                <a:gd name="T9" fmla="*/ 47 h 69"/>
                <a:gd name="T10" fmla="*/ 18 w 102"/>
                <a:gd name="T11" fmla="*/ 58 h 69"/>
                <a:gd name="T12" fmla="*/ 36 w 102"/>
                <a:gd name="T13" fmla="*/ 67 h 69"/>
                <a:gd name="T14" fmla="*/ 63 w 102"/>
                <a:gd name="T15" fmla="*/ 67 h 69"/>
                <a:gd name="T16" fmla="*/ 84 w 102"/>
                <a:gd name="T17" fmla="*/ 56 h 69"/>
                <a:gd name="T18" fmla="*/ 91 w 102"/>
                <a:gd name="T19" fmla="*/ 35 h 69"/>
                <a:gd name="T20" fmla="*/ 82 w 102"/>
                <a:gd name="T21" fmla="*/ 14 h 69"/>
                <a:gd name="T22" fmla="*/ 90 w 102"/>
                <a:gd name="T23" fmla="*/ 10 h 69"/>
                <a:gd name="T24" fmla="*/ 102 w 102"/>
                <a:gd name="T25" fmla="*/ 9 h 69"/>
                <a:gd name="T26" fmla="*/ 102 w 102"/>
                <a:gd name="T27" fmla="*/ 7 h 69"/>
                <a:gd name="T28" fmla="*/ 92 w 102"/>
                <a:gd name="T29" fmla="*/ 9 h 69"/>
                <a:gd name="T30" fmla="*/ 81 w 102"/>
                <a:gd name="T31" fmla="*/ 13 h 69"/>
                <a:gd name="T32" fmla="*/ 57 w 102"/>
                <a:gd name="T33" fmla="*/ 1 h 69"/>
                <a:gd name="T34" fmla="*/ 48 w 102"/>
                <a:gd name="T35" fmla="*/ 3 h 69"/>
                <a:gd name="T36" fmla="*/ 40 w 102"/>
                <a:gd name="T37" fmla="*/ 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69">
                  <a:moveTo>
                    <a:pt x="40" y="7"/>
                  </a:moveTo>
                  <a:cubicBezTo>
                    <a:pt x="35" y="10"/>
                    <a:pt x="33" y="16"/>
                    <a:pt x="29" y="22"/>
                  </a:cubicBezTo>
                  <a:cubicBezTo>
                    <a:pt x="26" y="27"/>
                    <a:pt x="23" y="32"/>
                    <a:pt x="19" y="37"/>
                  </a:cubicBezTo>
                  <a:cubicBezTo>
                    <a:pt x="17" y="39"/>
                    <a:pt x="13" y="42"/>
                    <a:pt x="9" y="44"/>
                  </a:cubicBezTo>
                  <a:cubicBezTo>
                    <a:pt x="4" y="46"/>
                    <a:pt x="0" y="47"/>
                    <a:pt x="0" y="47"/>
                  </a:cubicBezTo>
                  <a:cubicBezTo>
                    <a:pt x="6" y="51"/>
                    <a:pt x="12" y="55"/>
                    <a:pt x="18" y="58"/>
                  </a:cubicBezTo>
                  <a:cubicBezTo>
                    <a:pt x="24" y="62"/>
                    <a:pt x="30" y="65"/>
                    <a:pt x="36" y="67"/>
                  </a:cubicBezTo>
                  <a:cubicBezTo>
                    <a:pt x="45" y="69"/>
                    <a:pt x="54" y="69"/>
                    <a:pt x="63" y="67"/>
                  </a:cubicBezTo>
                  <a:cubicBezTo>
                    <a:pt x="71" y="66"/>
                    <a:pt x="79" y="62"/>
                    <a:pt x="84" y="56"/>
                  </a:cubicBezTo>
                  <a:cubicBezTo>
                    <a:pt x="90" y="50"/>
                    <a:pt x="92" y="42"/>
                    <a:pt x="91" y="35"/>
                  </a:cubicBezTo>
                  <a:cubicBezTo>
                    <a:pt x="90" y="27"/>
                    <a:pt x="86" y="20"/>
                    <a:pt x="82" y="14"/>
                  </a:cubicBezTo>
                  <a:cubicBezTo>
                    <a:pt x="84" y="12"/>
                    <a:pt x="87" y="11"/>
                    <a:pt x="90" y="10"/>
                  </a:cubicBezTo>
                  <a:cubicBezTo>
                    <a:pt x="94" y="9"/>
                    <a:pt x="98" y="9"/>
                    <a:pt x="102" y="9"/>
                  </a:cubicBezTo>
                  <a:cubicBezTo>
                    <a:pt x="102" y="7"/>
                    <a:pt x="102" y="7"/>
                    <a:pt x="102" y="7"/>
                  </a:cubicBezTo>
                  <a:cubicBezTo>
                    <a:pt x="100" y="7"/>
                    <a:pt x="96" y="8"/>
                    <a:pt x="92" y="9"/>
                  </a:cubicBezTo>
                  <a:cubicBezTo>
                    <a:pt x="88" y="10"/>
                    <a:pt x="83" y="11"/>
                    <a:pt x="81" y="13"/>
                  </a:cubicBezTo>
                  <a:cubicBezTo>
                    <a:pt x="74" y="5"/>
                    <a:pt x="66" y="0"/>
                    <a:pt x="57" y="1"/>
                  </a:cubicBezTo>
                  <a:cubicBezTo>
                    <a:pt x="54" y="1"/>
                    <a:pt x="51" y="2"/>
                    <a:pt x="48" y="3"/>
                  </a:cubicBezTo>
                  <a:cubicBezTo>
                    <a:pt x="45" y="4"/>
                    <a:pt x="42" y="5"/>
                    <a:pt x="40" y="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1807"/>
            <p:cNvSpPr>
              <a:spLocks/>
            </p:cNvSpPr>
            <p:nvPr/>
          </p:nvSpPr>
          <p:spPr bwMode="auto">
            <a:xfrm>
              <a:off x="8186716" y="3976709"/>
              <a:ext cx="77788" cy="52388"/>
            </a:xfrm>
            <a:custGeom>
              <a:avLst/>
              <a:gdLst>
                <a:gd name="T0" fmla="*/ 12 w 21"/>
                <a:gd name="T1" fmla="*/ 0 h 14"/>
                <a:gd name="T2" fmla="*/ 8 w 21"/>
                <a:gd name="T3" fmla="*/ 1 h 14"/>
                <a:gd name="T4" fmla="*/ 4 w 21"/>
                <a:gd name="T5" fmla="*/ 2 h 14"/>
                <a:gd name="T6" fmla="*/ 0 w 21"/>
                <a:gd name="T7" fmla="*/ 2 h 14"/>
                <a:gd name="T8" fmla="*/ 3 w 21"/>
                <a:gd name="T9" fmla="*/ 9 h 14"/>
                <a:gd name="T10" fmla="*/ 7 w 21"/>
                <a:gd name="T11" fmla="*/ 13 h 14"/>
                <a:gd name="T12" fmla="*/ 13 w 21"/>
                <a:gd name="T13" fmla="*/ 14 h 14"/>
                <a:gd name="T14" fmla="*/ 17 w 21"/>
                <a:gd name="T15" fmla="*/ 11 h 14"/>
                <a:gd name="T16" fmla="*/ 17 w 21"/>
                <a:gd name="T17" fmla="*/ 6 h 14"/>
                <a:gd name="T18" fmla="*/ 19 w 21"/>
                <a:gd name="T19" fmla="*/ 6 h 14"/>
                <a:gd name="T20" fmla="*/ 21 w 21"/>
                <a:gd name="T21" fmla="*/ 7 h 14"/>
                <a:gd name="T22" fmla="*/ 21 w 21"/>
                <a:gd name="T23" fmla="*/ 6 h 14"/>
                <a:gd name="T24" fmla="*/ 17 w 21"/>
                <a:gd name="T25" fmla="*/ 6 h 14"/>
                <a:gd name="T26" fmla="*/ 14 w 21"/>
                <a:gd name="T27" fmla="*/ 1 h 14"/>
                <a:gd name="T28" fmla="*/ 12 w 21"/>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12" y="0"/>
                  </a:moveTo>
                  <a:cubicBezTo>
                    <a:pt x="11" y="0"/>
                    <a:pt x="9" y="1"/>
                    <a:pt x="8" y="1"/>
                  </a:cubicBezTo>
                  <a:cubicBezTo>
                    <a:pt x="7" y="1"/>
                    <a:pt x="5" y="2"/>
                    <a:pt x="4" y="2"/>
                  </a:cubicBezTo>
                  <a:cubicBezTo>
                    <a:pt x="3" y="2"/>
                    <a:pt x="0" y="2"/>
                    <a:pt x="0" y="2"/>
                  </a:cubicBezTo>
                  <a:cubicBezTo>
                    <a:pt x="1" y="4"/>
                    <a:pt x="1" y="7"/>
                    <a:pt x="3" y="9"/>
                  </a:cubicBezTo>
                  <a:cubicBezTo>
                    <a:pt x="4" y="11"/>
                    <a:pt x="5" y="12"/>
                    <a:pt x="7" y="13"/>
                  </a:cubicBezTo>
                  <a:cubicBezTo>
                    <a:pt x="9" y="14"/>
                    <a:pt x="11" y="14"/>
                    <a:pt x="13" y="14"/>
                  </a:cubicBezTo>
                  <a:cubicBezTo>
                    <a:pt x="15" y="13"/>
                    <a:pt x="16" y="12"/>
                    <a:pt x="17" y="11"/>
                  </a:cubicBezTo>
                  <a:cubicBezTo>
                    <a:pt x="17" y="9"/>
                    <a:pt x="17" y="7"/>
                    <a:pt x="17" y="6"/>
                  </a:cubicBezTo>
                  <a:cubicBezTo>
                    <a:pt x="18" y="6"/>
                    <a:pt x="18" y="6"/>
                    <a:pt x="19" y="6"/>
                  </a:cubicBezTo>
                  <a:cubicBezTo>
                    <a:pt x="20" y="6"/>
                    <a:pt x="20" y="6"/>
                    <a:pt x="21" y="7"/>
                  </a:cubicBezTo>
                  <a:cubicBezTo>
                    <a:pt x="21" y="6"/>
                    <a:pt x="21" y="6"/>
                    <a:pt x="21" y="6"/>
                  </a:cubicBezTo>
                  <a:cubicBezTo>
                    <a:pt x="20" y="6"/>
                    <a:pt x="18" y="5"/>
                    <a:pt x="17" y="6"/>
                  </a:cubicBezTo>
                  <a:cubicBezTo>
                    <a:pt x="16" y="4"/>
                    <a:pt x="15" y="2"/>
                    <a:pt x="14" y="1"/>
                  </a:cubicBezTo>
                  <a:cubicBezTo>
                    <a:pt x="13" y="0"/>
                    <a:pt x="12" y="0"/>
                    <a:pt x="12"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1808"/>
            <p:cNvSpPr>
              <a:spLocks/>
            </p:cNvSpPr>
            <p:nvPr/>
          </p:nvSpPr>
          <p:spPr bwMode="auto">
            <a:xfrm>
              <a:off x="7100859" y="4391050"/>
              <a:ext cx="311152" cy="327027"/>
            </a:xfrm>
            <a:custGeom>
              <a:avLst/>
              <a:gdLst>
                <a:gd name="T0" fmla="*/ 20 w 83"/>
                <a:gd name="T1" fmla="*/ 81 h 87"/>
                <a:gd name="T2" fmla="*/ 44 w 83"/>
                <a:gd name="T3" fmla="*/ 86 h 87"/>
                <a:gd name="T4" fmla="*/ 64 w 83"/>
                <a:gd name="T5" fmla="*/ 81 h 87"/>
                <a:gd name="T6" fmla="*/ 75 w 83"/>
                <a:gd name="T7" fmla="*/ 77 h 87"/>
                <a:gd name="T8" fmla="*/ 83 w 83"/>
                <a:gd name="T9" fmla="*/ 75 h 87"/>
                <a:gd name="T10" fmla="*/ 76 w 83"/>
                <a:gd name="T11" fmla="*/ 63 h 87"/>
                <a:gd name="T12" fmla="*/ 72 w 83"/>
                <a:gd name="T13" fmla="*/ 49 h 87"/>
                <a:gd name="T14" fmla="*/ 65 w 83"/>
                <a:gd name="T15" fmla="*/ 33 h 87"/>
                <a:gd name="T16" fmla="*/ 55 w 83"/>
                <a:gd name="T17" fmla="*/ 23 h 87"/>
                <a:gd name="T18" fmla="*/ 35 w 83"/>
                <a:gd name="T19" fmla="*/ 20 h 87"/>
                <a:gd name="T20" fmla="*/ 13 w 83"/>
                <a:gd name="T21" fmla="*/ 26 h 87"/>
                <a:gd name="T22" fmla="*/ 11 w 83"/>
                <a:gd name="T23" fmla="*/ 15 h 87"/>
                <a:gd name="T24" fmla="*/ 18 w 83"/>
                <a:gd name="T25" fmla="*/ 2 h 87"/>
                <a:gd name="T26" fmla="*/ 16 w 83"/>
                <a:gd name="T27" fmla="*/ 0 h 87"/>
                <a:gd name="T28" fmla="*/ 11 w 83"/>
                <a:gd name="T29" fmla="*/ 12 h 87"/>
                <a:gd name="T30" fmla="*/ 12 w 83"/>
                <a:gd name="T31" fmla="*/ 27 h 87"/>
                <a:gd name="T32" fmla="*/ 2 w 83"/>
                <a:gd name="T33" fmla="*/ 39 h 87"/>
                <a:gd name="T34" fmla="*/ 2 w 83"/>
                <a:gd name="T35" fmla="*/ 56 h 87"/>
                <a:gd name="T36" fmla="*/ 9 w 83"/>
                <a:gd name="T37" fmla="*/ 70 h 87"/>
                <a:gd name="T38" fmla="*/ 20 w 83"/>
                <a:gd name="T39"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87">
                  <a:moveTo>
                    <a:pt x="20" y="81"/>
                  </a:moveTo>
                  <a:cubicBezTo>
                    <a:pt x="28" y="87"/>
                    <a:pt x="36" y="86"/>
                    <a:pt x="44" y="86"/>
                  </a:cubicBezTo>
                  <a:cubicBezTo>
                    <a:pt x="51" y="85"/>
                    <a:pt x="57" y="83"/>
                    <a:pt x="64" y="81"/>
                  </a:cubicBezTo>
                  <a:cubicBezTo>
                    <a:pt x="66" y="80"/>
                    <a:pt x="71" y="78"/>
                    <a:pt x="75" y="77"/>
                  </a:cubicBezTo>
                  <a:cubicBezTo>
                    <a:pt x="83" y="75"/>
                    <a:pt x="83" y="75"/>
                    <a:pt x="83" y="75"/>
                  </a:cubicBezTo>
                  <a:cubicBezTo>
                    <a:pt x="79" y="72"/>
                    <a:pt x="77" y="68"/>
                    <a:pt x="76" y="63"/>
                  </a:cubicBezTo>
                  <a:cubicBezTo>
                    <a:pt x="74" y="58"/>
                    <a:pt x="74" y="53"/>
                    <a:pt x="72" y="49"/>
                  </a:cubicBezTo>
                  <a:cubicBezTo>
                    <a:pt x="71" y="43"/>
                    <a:pt x="68" y="38"/>
                    <a:pt x="65" y="33"/>
                  </a:cubicBezTo>
                  <a:cubicBezTo>
                    <a:pt x="63" y="29"/>
                    <a:pt x="59" y="25"/>
                    <a:pt x="55" y="23"/>
                  </a:cubicBezTo>
                  <a:cubicBezTo>
                    <a:pt x="50" y="21"/>
                    <a:pt x="43" y="20"/>
                    <a:pt x="35" y="20"/>
                  </a:cubicBezTo>
                  <a:cubicBezTo>
                    <a:pt x="28" y="21"/>
                    <a:pt x="20" y="22"/>
                    <a:pt x="13" y="26"/>
                  </a:cubicBezTo>
                  <a:cubicBezTo>
                    <a:pt x="12" y="22"/>
                    <a:pt x="11" y="18"/>
                    <a:pt x="11" y="15"/>
                  </a:cubicBezTo>
                  <a:cubicBezTo>
                    <a:pt x="12" y="9"/>
                    <a:pt x="14" y="5"/>
                    <a:pt x="18" y="2"/>
                  </a:cubicBezTo>
                  <a:cubicBezTo>
                    <a:pt x="17" y="1"/>
                    <a:pt x="17" y="1"/>
                    <a:pt x="16" y="0"/>
                  </a:cubicBezTo>
                  <a:cubicBezTo>
                    <a:pt x="14" y="2"/>
                    <a:pt x="12" y="6"/>
                    <a:pt x="11" y="12"/>
                  </a:cubicBezTo>
                  <a:cubicBezTo>
                    <a:pt x="10" y="17"/>
                    <a:pt x="10" y="23"/>
                    <a:pt x="12" y="27"/>
                  </a:cubicBezTo>
                  <a:cubicBezTo>
                    <a:pt x="7" y="29"/>
                    <a:pt x="4" y="33"/>
                    <a:pt x="2" y="39"/>
                  </a:cubicBezTo>
                  <a:cubicBezTo>
                    <a:pt x="0" y="44"/>
                    <a:pt x="0" y="50"/>
                    <a:pt x="2" y="56"/>
                  </a:cubicBezTo>
                  <a:cubicBezTo>
                    <a:pt x="3" y="61"/>
                    <a:pt x="6" y="66"/>
                    <a:pt x="9" y="70"/>
                  </a:cubicBezTo>
                  <a:cubicBezTo>
                    <a:pt x="13" y="75"/>
                    <a:pt x="17" y="79"/>
                    <a:pt x="20" y="81"/>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1809"/>
            <p:cNvSpPr>
              <a:spLocks/>
            </p:cNvSpPr>
            <p:nvPr/>
          </p:nvSpPr>
          <p:spPr bwMode="auto">
            <a:xfrm>
              <a:off x="8024790" y="3068653"/>
              <a:ext cx="104776" cy="66675"/>
            </a:xfrm>
            <a:custGeom>
              <a:avLst/>
              <a:gdLst>
                <a:gd name="T0" fmla="*/ 12 w 28"/>
                <a:gd name="T1" fmla="*/ 1 h 18"/>
                <a:gd name="T2" fmla="*/ 8 w 28"/>
                <a:gd name="T3" fmla="*/ 4 h 18"/>
                <a:gd name="T4" fmla="*/ 5 w 28"/>
                <a:gd name="T5" fmla="*/ 8 h 18"/>
                <a:gd name="T6" fmla="*/ 2 w 28"/>
                <a:gd name="T7" fmla="*/ 10 h 18"/>
                <a:gd name="T8" fmla="*/ 0 w 28"/>
                <a:gd name="T9" fmla="*/ 11 h 18"/>
                <a:gd name="T10" fmla="*/ 4 w 28"/>
                <a:gd name="T11" fmla="*/ 14 h 18"/>
                <a:gd name="T12" fmla="*/ 8 w 28"/>
                <a:gd name="T13" fmla="*/ 16 h 18"/>
                <a:gd name="T14" fmla="*/ 19 w 28"/>
                <a:gd name="T15" fmla="*/ 17 h 18"/>
                <a:gd name="T16" fmla="*/ 22 w 28"/>
                <a:gd name="T17" fmla="*/ 6 h 18"/>
                <a:gd name="T18" fmla="*/ 25 w 28"/>
                <a:gd name="T19" fmla="*/ 6 h 18"/>
                <a:gd name="T20" fmla="*/ 26 w 28"/>
                <a:gd name="T21" fmla="*/ 7 h 18"/>
                <a:gd name="T22" fmla="*/ 28 w 28"/>
                <a:gd name="T23" fmla="*/ 8 h 18"/>
                <a:gd name="T24" fmla="*/ 28 w 28"/>
                <a:gd name="T25" fmla="*/ 8 h 18"/>
                <a:gd name="T26" fmla="*/ 28 w 28"/>
                <a:gd name="T27" fmla="*/ 7 h 18"/>
                <a:gd name="T28" fmla="*/ 28 w 28"/>
                <a:gd name="T29" fmla="*/ 7 h 18"/>
                <a:gd name="T30" fmla="*/ 27 w 28"/>
                <a:gd name="T31" fmla="*/ 7 h 18"/>
                <a:gd name="T32" fmla="*/ 25 w 28"/>
                <a:gd name="T33" fmla="*/ 6 h 18"/>
                <a:gd name="T34" fmla="*/ 22 w 28"/>
                <a:gd name="T35" fmla="*/ 6 h 18"/>
                <a:gd name="T36" fmla="*/ 17 w 28"/>
                <a:gd name="T37" fmla="*/ 1 h 18"/>
                <a:gd name="T38" fmla="*/ 12 w 28"/>
                <a:gd name="T3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8">
                  <a:moveTo>
                    <a:pt x="12" y="1"/>
                  </a:moveTo>
                  <a:cubicBezTo>
                    <a:pt x="10" y="2"/>
                    <a:pt x="9" y="3"/>
                    <a:pt x="8" y="4"/>
                  </a:cubicBezTo>
                  <a:cubicBezTo>
                    <a:pt x="7" y="6"/>
                    <a:pt x="6" y="7"/>
                    <a:pt x="5" y="8"/>
                  </a:cubicBezTo>
                  <a:cubicBezTo>
                    <a:pt x="4" y="9"/>
                    <a:pt x="3" y="10"/>
                    <a:pt x="2" y="10"/>
                  </a:cubicBezTo>
                  <a:cubicBezTo>
                    <a:pt x="1" y="11"/>
                    <a:pt x="0" y="11"/>
                    <a:pt x="0" y="11"/>
                  </a:cubicBezTo>
                  <a:cubicBezTo>
                    <a:pt x="2" y="12"/>
                    <a:pt x="3" y="13"/>
                    <a:pt x="4" y="14"/>
                  </a:cubicBezTo>
                  <a:cubicBezTo>
                    <a:pt x="6" y="15"/>
                    <a:pt x="7" y="15"/>
                    <a:pt x="8" y="16"/>
                  </a:cubicBezTo>
                  <a:cubicBezTo>
                    <a:pt x="11" y="18"/>
                    <a:pt x="16" y="18"/>
                    <a:pt x="19" y="17"/>
                  </a:cubicBezTo>
                  <a:cubicBezTo>
                    <a:pt x="23" y="15"/>
                    <a:pt x="23" y="10"/>
                    <a:pt x="22" y="6"/>
                  </a:cubicBezTo>
                  <a:cubicBezTo>
                    <a:pt x="23" y="6"/>
                    <a:pt x="24" y="6"/>
                    <a:pt x="25" y="6"/>
                  </a:cubicBezTo>
                  <a:cubicBezTo>
                    <a:pt x="25" y="6"/>
                    <a:pt x="26" y="6"/>
                    <a:pt x="26" y="7"/>
                  </a:cubicBezTo>
                  <a:cubicBezTo>
                    <a:pt x="27" y="7"/>
                    <a:pt x="28" y="7"/>
                    <a:pt x="28" y="8"/>
                  </a:cubicBezTo>
                  <a:cubicBezTo>
                    <a:pt x="28" y="8"/>
                    <a:pt x="28" y="8"/>
                    <a:pt x="28" y="8"/>
                  </a:cubicBezTo>
                  <a:cubicBezTo>
                    <a:pt x="28" y="7"/>
                    <a:pt x="28" y="7"/>
                    <a:pt x="28" y="7"/>
                  </a:cubicBezTo>
                  <a:cubicBezTo>
                    <a:pt x="28" y="7"/>
                    <a:pt x="28" y="7"/>
                    <a:pt x="28" y="7"/>
                  </a:cubicBezTo>
                  <a:cubicBezTo>
                    <a:pt x="28" y="7"/>
                    <a:pt x="27" y="7"/>
                    <a:pt x="27" y="7"/>
                  </a:cubicBezTo>
                  <a:cubicBezTo>
                    <a:pt x="27" y="6"/>
                    <a:pt x="26" y="6"/>
                    <a:pt x="25" y="6"/>
                  </a:cubicBezTo>
                  <a:cubicBezTo>
                    <a:pt x="24" y="6"/>
                    <a:pt x="23" y="6"/>
                    <a:pt x="22" y="6"/>
                  </a:cubicBezTo>
                  <a:cubicBezTo>
                    <a:pt x="21" y="3"/>
                    <a:pt x="20" y="1"/>
                    <a:pt x="17" y="1"/>
                  </a:cubicBezTo>
                  <a:cubicBezTo>
                    <a:pt x="16" y="0"/>
                    <a:pt x="13" y="1"/>
                    <a:pt x="12"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1810"/>
            <p:cNvSpPr>
              <a:spLocks/>
            </p:cNvSpPr>
            <p:nvPr/>
          </p:nvSpPr>
          <p:spPr bwMode="auto">
            <a:xfrm>
              <a:off x="8069240" y="2909902"/>
              <a:ext cx="52388" cy="79376"/>
            </a:xfrm>
            <a:custGeom>
              <a:avLst/>
              <a:gdLst>
                <a:gd name="T0" fmla="*/ 13 w 14"/>
                <a:gd name="T1" fmla="*/ 6 h 21"/>
                <a:gd name="T2" fmla="*/ 9 w 14"/>
                <a:gd name="T3" fmla="*/ 3 h 21"/>
                <a:gd name="T4" fmla="*/ 5 w 14"/>
                <a:gd name="T5" fmla="*/ 1 h 21"/>
                <a:gd name="T6" fmla="*/ 1 w 14"/>
                <a:gd name="T7" fmla="*/ 0 h 21"/>
                <a:gd name="T8" fmla="*/ 0 w 14"/>
                <a:gd name="T9" fmla="*/ 6 h 21"/>
                <a:gd name="T10" fmla="*/ 1 w 14"/>
                <a:gd name="T11" fmla="*/ 14 h 21"/>
                <a:gd name="T12" fmla="*/ 10 w 14"/>
                <a:gd name="T13" fmla="*/ 16 h 21"/>
                <a:gd name="T14" fmla="*/ 11 w 14"/>
                <a:gd name="T15" fmla="*/ 18 h 21"/>
                <a:gd name="T16" fmla="*/ 10 w 14"/>
                <a:gd name="T17" fmla="*/ 21 h 21"/>
                <a:gd name="T18" fmla="*/ 10 w 14"/>
                <a:gd name="T19" fmla="*/ 21 h 21"/>
                <a:gd name="T20" fmla="*/ 11 w 14"/>
                <a:gd name="T21" fmla="*/ 16 h 21"/>
                <a:gd name="T22" fmla="*/ 14 w 14"/>
                <a:gd name="T23" fmla="*/ 11 h 21"/>
                <a:gd name="T24" fmla="*/ 13 w 14"/>
                <a:gd name="T25"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1">
                  <a:moveTo>
                    <a:pt x="13" y="6"/>
                  </a:moveTo>
                  <a:cubicBezTo>
                    <a:pt x="12" y="4"/>
                    <a:pt x="11" y="3"/>
                    <a:pt x="9" y="3"/>
                  </a:cubicBezTo>
                  <a:cubicBezTo>
                    <a:pt x="8" y="2"/>
                    <a:pt x="7" y="2"/>
                    <a:pt x="5" y="1"/>
                  </a:cubicBezTo>
                  <a:cubicBezTo>
                    <a:pt x="4" y="1"/>
                    <a:pt x="1" y="0"/>
                    <a:pt x="1" y="0"/>
                  </a:cubicBezTo>
                  <a:cubicBezTo>
                    <a:pt x="2" y="2"/>
                    <a:pt x="1" y="4"/>
                    <a:pt x="0" y="6"/>
                  </a:cubicBezTo>
                  <a:cubicBezTo>
                    <a:pt x="0" y="9"/>
                    <a:pt x="0" y="12"/>
                    <a:pt x="1" y="14"/>
                  </a:cubicBezTo>
                  <a:cubicBezTo>
                    <a:pt x="3" y="17"/>
                    <a:pt x="7" y="17"/>
                    <a:pt x="10" y="16"/>
                  </a:cubicBezTo>
                  <a:cubicBezTo>
                    <a:pt x="10" y="16"/>
                    <a:pt x="11" y="17"/>
                    <a:pt x="11" y="18"/>
                  </a:cubicBezTo>
                  <a:cubicBezTo>
                    <a:pt x="10" y="19"/>
                    <a:pt x="10" y="20"/>
                    <a:pt x="10" y="21"/>
                  </a:cubicBezTo>
                  <a:cubicBezTo>
                    <a:pt x="10" y="21"/>
                    <a:pt x="10" y="21"/>
                    <a:pt x="10" y="21"/>
                  </a:cubicBezTo>
                  <a:cubicBezTo>
                    <a:pt x="11" y="20"/>
                    <a:pt x="11" y="17"/>
                    <a:pt x="11" y="16"/>
                  </a:cubicBezTo>
                  <a:cubicBezTo>
                    <a:pt x="13" y="15"/>
                    <a:pt x="14" y="13"/>
                    <a:pt x="14" y="11"/>
                  </a:cubicBezTo>
                  <a:cubicBezTo>
                    <a:pt x="14" y="9"/>
                    <a:pt x="14" y="7"/>
                    <a:pt x="13"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1811"/>
            <p:cNvSpPr>
              <a:spLocks/>
            </p:cNvSpPr>
            <p:nvPr/>
          </p:nvSpPr>
          <p:spPr bwMode="auto">
            <a:xfrm>
              <a:off x="8189891" y="2579700"/>
              <a:ext cx="134938" cy="180976"/>
            </a:xfrm>
            <a:custGeom>
              <a:avLst/>
              <a:gdLst>
                <a:gd name="T0" fmla="*/ 35 w 36"/>
                <a:gd name="T1" fmla="*/ 25 h 48"/>
                <a:gd name="T2" fmla="*/ 29 w 36"/>
                <a:gd name="T3" fmla="*/ 16 h 48"/>
                <a:gd name="T4" fmla="*/ 22 w 36"/>
                <a:gd name="T5" fmla="*/ 9 h 48"/>
                <a:gd name="T6" fmla="*/ 18 w 36"/>
                <a:gd name="T7" fmla="*/ 4 h 48"/>
                <a:gd name="T8" fmla="*/ 16 w 36"/>
                <a:gd name="T9" fmla="*/ 0 h 48"/>
                <a:gd name="T10" fmla="*/ 14 w 36"/>
                <a:gd name="T11" fmla="*/ 5 h 48"/>
                <a:gd name="T12" fmla="*/ 11 w 36"/>
                <a:gd name="T13" fmla="*/ 8 h 48"/>
                <a:gd name="T14" fmla="*/ 6 w 36"/>
                <a:gd name="T15" fmla="*/ 15 h 48"/>
                <a:gd name="T16" fmla="*/ 2 w 36"/>
                <a:gd name="T17" fmla="*/ 36 h 48"/>
                <a:gd name="T18" fmla="*/ 21 w 36"/>
                <a:gd name="T19" fmla="*/ 45 h 48"/>
                <a:gd name="T20" fmla="*/ 21 w 36"/>
                <a:gd name="T21" fmla="*/ 48 h 48"/>
                <a:gd name="T22" fmla="*/ 21 w 36"/>
                <a:gd name="T23" fmla="*/ 48 h 48"/>
                <a:gd name="T24" fmla="*/ 21 w 36"/>
                <a:gd name="T25" fmla="*/ 48 h 48"/>
                <a:gd name="T26" fmla="*/ 21 w 36"/>
                <a:gd name="T27" fmla="*/ 48 h 48"/>
                <a:gd name="T28" fmla="*/ 21 w 36"/>
                <a:gd name="T29" fmla="*/ 48 h 48"/>
                <a:gd name="T30" fmla="*/ 19 w 36"/>
                <a:gd name="T31" fmla="*/ 48 h 48"/>
                <a:gd name="T32" fmla="*/ 18 w 36"/>
                <a:gd name="T33" fmla="*/ 48 h 48"/>
                <a:gd name="T34" fmla="*/ 17 w 36"/>
                <a:gd name="T35" fmla="*/ 48 h 48"/>
                <a:gd name="T36" fmla="*/ 16 w 36"/>
                <a:gd name="T37" fmla="*/ 48 h 48"/>
                <a:gd name="T38" fmla="*/ 16 w 36"/>
                <a:gd name="T39" fmla="*/ 48 h 48"/>
                <a:gd name="T40" fmla="*/ 14 w 36"/>
                <a:gd name="T41" fmla="*/ 48 h 48"/>
                <a:gd name="T42" fmla="*/ 12 w 36"/>
                <a:gd name="T43" fmla="*/ 48 h 48"/>
                <a:gd name="T44" fmla="*/ 12 w 36"/>
                <a:gd name="T45" fmla="*/ 47 h 48"/>
                <a:gd name="T46" fmla="*/ 12 w 36"/>
                <a:gd name="T47" fmla="*/ 47 h 48"/>
                <a:gd name="T48" fmla="*/ 12 w 36"/>
                <a:gd name="T49" fmla="*/ 47 h 48"/>
                <a:gd name="T50" fmla="*/ 12 w 36"/>
                <a:gd name="T51" fmla="*/ 47 h 48"/>
                <a:gd name="T52" fmla="*/ 12 w 36"/>
                <a:gd name="T53" fmla="*/ 46 h 48"/>
                <a:gd name="T54" fmla="*/ 16 w 36"/>
                <a:gd name="T55" fmla="*/ 41 h 48"/>
                <a:gd name="T56" fmla="*/ 15 w 36"/>
                <a:gd name="T57" fmla="*/ 40 h 48"/>
                <a:gd name="T58" fmla="*/ 12 w 36"/>
                <a:gd name="T59" fmla="*/ 45 h 48"/>
                <a:gd name="T60" fmla="*/ 12 w 36"/>
                <a:gd name="T61" fmla="*/ 47 h 48"/>
                <a:gd name="T62" fmla="*/ 11 w 36"/>
                <a:gd name="T63" fmla="*/ 47 h 48"/>
                <a:gd name="T64" fmla="*/ 11 w 36"/>
                <a:gd name="T65" fmla="*/ 47 h 48"/>
                <a:gd name="T66" fmla="*/ 11 w 36"/>
                <a:gd name="T67" fmla="*/ 47 h 48"/>
                <a:gd name="T68" fmla="*/ 12 w 36"/>
                <a:gd name="T69" fmla="*/ 48 h 48"/>
                <a:gd name="T70" fmla="*/ 14 w 36"/>
                <a:gd name="T71" fmla="*/ 48 h 48"/>
                <a:gd name="T72" fmla="*/ 16 w 36"/>
                <a:gd name="T73" fmla="*/ 48 h 48"/>
                <a:gd name="T74" fmla="*/ 17 w 36"/>
                <a:gd name="T75" fmla="*/ 48 h 48"/>
                <a:gd name="T76" fmla="*/ 18 w 36"/>
                <a:gd name="T77" fmla="*/ 48 h 48"/>
                <a:gd name="T78" fmla="*/ 19 w 36"/>
                <a:gd name="T79" fmla="*/ 48 h 48"/>
                <a:gd name="T80" fmla="*/ 21 w 36"/>
                <a:gd name="T81" fmla="*/ 48 h 48"/>
                <a:gd name="T82" fmla="*/ 22 w 36"/>
                <a:gd name="T83" fmla="*/ 48 h 48"/>
                <a:gd name="T84" fmla="*/ 22 w 36"/>
                <a:gd name="T85" fmla="*/ 48 h 48"/>
                <a:gd name="T86" fmla="*/ 22 w 36"/>
                <a:gd name="T87" fmla="*/ 48 h 48"/>
                <a:gd name="T88" fmla="*/ 22 w 36"/>
                <a:gd name="T89" fmla="*/ 48 h 48"/>
                <a:gd name="T90" fmla="*/ 22 w 36"/>
                <a:gd name="T91" fmla="*/ 45 h 48"/>
                <a:gd name="T92" fmla="*/ 34 w 36"/>
                <a:gd name="T93" fmla="*/ 37 h 48"/>
                <a:gd name="T94" fmla="*/ 35 w 36"/>
                <a:gd name="T95"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48">
                  <a:moveTo>
                    <a:pt x="35" y="25"/>
                  </a:moveTo>
                  <a:cubicBezTo>
                    <a:pt x="34" y="21"/>
                    <a:pt x="32" y="19"/>
                    <a:pt x="29" y="16"/>
                  </a:cubicBezTo>
                  <a:cubicBezTo>
                    <a:pt x="27" y="13"/>
                    <a:pt x="25" y="11"/>
                    <a:pt x="22" y="9"/>
                  </a:cubicBezTo>
                  <a:cubicBezTo>
                    <a:pt x="21" y="8"/>
                    <a:pt x="19" y="6"/>
                    <a:pt x="18" y="4"/>
                  </a:cubicBezTo>
                  <a:cubicBezTo>
                    <a:pt x="16" y="2"/>
                    <a:pt x="16" y="0"/>
                    <a:pt x="16" y="0"/>
                  </a:cubicBezTo>
                  <a:cubicBezTo>
                    <a:pt x="15" y="2"/>
                    <a:pt x="14" y="3"/>
                    <a:pt x="14" y="5"/>
                  </a:cubicBezTo>
                  <a:cubicBezTo>
                    <a:pt x="13" y="6"/>
                    <a:pt x="12" y="7"/>
                    <a:pt x="11" y="8"/>
                  </a:cubicBezTo>
                  <a:cubicBezTo>
                    <a:pt x="9" y="10"/>
                    <a:pt x="7" y="12"/>
                    <a:pt x="6" y="15"/>
                  </a:cubicBezTo>
                  <a:cubicBezTo>
                    <a:pt x="2" y="21"/>
                    <a:pt x="0" y="29"/>
                    <a:pt x="2" y="36"/>
                  </a:cubicBezTo>
                  <a:cubicBezTo>
                    <a:pt x="5" y="43"/>
                    <a:pt x="14" y="46"/>
                    <a:pt x="21" y="45"/>
                  </a:cubicBezTo>
                  <a:cubicBezTo>
                    <a:pt x="21" y="46"/>
                    <a:pt x="21" y="47"/>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19" y="48"/>
                    <a:pt x="19" y="48"/>
                    <a:pt x="19" y="48"/>
                  </a:cubicBezTo>
                  <a:cubicBezTo>
                    <a:pt x="18" y="48"/>
                    <a:pt x="18" y="48"/>
                    <a:pt x="18" y="48"/>
                  </a:cubicBezTo>
                  <a:cubicBezTo>
                    <a:pt x="18" y="48"/>
                    <a:pt x="17" y="48"/>
                    <a:pt x="17" y="48"/>
                  </a:cubicBezTo>
                  <a:cubicBezTo>
                    <a:pt x="17" y="48"/>
                    <a:pt x="16" y="48"/>
                    <a:pt x="16" y="48"/>
                  </a:cubicBezTo>
                  <a:cubicBezTo>
                    <a:pt x="16" y="48"/>
                    <a:pt x="16" y="48"/>
                    <a:pt x="16" y="48"/>
                  </a:cubicBezTo>
                  <a:cubicBezTo>
                    <a:pt x="15" y="48"/>
                    <a:pt x="15" y="48"/>
                    <a:pt x="14" y="48"/>
                  </a:cubicBezTo>
                  <a:cubicBezTo>
                    <a:pt x="12" y="48"/>
                    <a:pt x="12" y="48"/>
                    <a:pt x="12" y="48"/>
                  </a:cubicBezTo>
                  <a:cubicBezTo>
                    <a:pt x="12" y="47"/>
                    <a:pt x="12" y="47"/>
                    <a:pt x="12" y="47"/>
                  </a:cubicBezTo>
                  <a:cubicBezTo>
                    <a:pt x="12" y="47"/>
                    <a:pt x="12" y="47"/>
                    <a:pt x="12" y="47"/>
                  </a:cubicBezTo>
                  <a:cubicBezTo>
                    <a:pt x="12" y="47"/>
                    <a:pt x="12" y="47"/>
                    <a:pt x="12" y="47"/>
                  </a:cubicBezTo>
                  <a:cubicBezTo>
                    <a:pt x="12" y="47"/>
                    <a:pt x="12" y="47"/>
                    <a:pt x="12" y="47"/>
                  </a:cubicBezTo>
                  <a:cubicBezTo>
                    <a:pt x="12" y="46"/>
                    <a:pt x="12" y="46"/>
                    <a:pt x="12" y="46"/>
                  </a:cubicBezTo>
                  <a:cubicBezTo>
                    <a:pt x="13" y="44"/>
                    <a:pt x="14" y="42"/>
                    <a:pt x="16" y="41"/>
                  </a:cubicBezTo>
                  <a:cubicBezTo>
                    <a:pt x="15" y="40"/>
                    <a:pt x="15" y="40"/>
                    <a:pt x="15" y="40"/>
                  </a:cubicBezTo>
                  <a:cubicBezTo>
                    <a:pt x="14" y="41"/>
                    <a:pt x="13" y="43"/>
                    <a:pt x="12" y="45"/>
                  </a:cubicBezTo>
                  <a:cubicBezTo>
                    <a:pt x="12" y="46"/>
                    <a:pt x="12" y="46"/>
                    <a:pt x="12" y="47"/>
                  </a:cubicBezTo>
                  <a:cubicBezTo>
                    <a:pt x="11" y="47"/>
                    <a:pt x="11" y="47"/>
                    <a:pt x="11" y="47"/>
                  </a:cubicBezTo>
                  <a:cubicBezTo>
                    <a:pt x="11" y="47"/>
                    <a:pt x="11" y="47"/>
                    <a:pt x="11" y="47"/>
                  </a:cubicBezTo>
                  <a:cubicBezTo>
                    <a:pt x="11" y="47"/>
                    <a:pt x="11" y="47"/>
                    <a:pt x="11" y="47"/>
                  </a:cubicBezTo>
                  <a:cubicBezTo>
                    <a:pt x="12" y="48"/>
                    <a:pt x="12" y="48"/>
                    <a:pt x="12" y="48"/>
                  </a:cubicBezTo>
                  <a:cubicBezTo>
                    <a:pt x="14" y="48"/>
                    <a:pt x="14" y="48"/>
                    <a:pt x="14" y="48"/>
                  </a:cubicBezTo>
                  <a:cubicBezTo>
                    <a:pt x="15" y="48"/>
                    <a:pt x="15" y="48"/>
                    <a:pt x="16" y="48"/>
                  </a:cubicBezTo>
                  <a:cubicBezTo>
                    <a:pt x="16" y="48"/>
                    <a:pt x="16" y="48"/>
                    <a:pt x="17" y="48"/>
                  </a:cubicBezTo>
                  <a:cubicBezTo>
                    <a:pt x="17" y="48"/>
                    <a:pt x="17" y="48"/>
                    <a:pt x="18" y="48"/>
                  </a:cubicBezTo>
                  <a:cubicBezTo>
                    <a:pt x="19" y="48"/>
                    <a:pt x="19" y="48"/>
                    <a:pt x="19" y="48"/>
                  </a:cubicBezTo>
                  <a:cubicBezTo>
                    <a:pt x="21" y="48"/>
                    <a:pt x="21" y="48"/>
                    <a:pt x="21"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6"/>
                    <a:pt x="22" y="45"/>
                  </a:cubicBezTo>
                  <a:cubicBezTo>
                    <a:pt x="27" y="44"/>
                    <a:pt x="32" y="42"/>
                    <a:pt x="34" y="37"/>
                  </a:cubicBezTo>
                  <a:cubicBezTo>
                    <a:pt x="35" y="34"/>
                    <a:pt x="36" y="29"/>
                    <a:pt x="35" y="2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812"/>
            <p:cNvSpPr>
              <a:spLocks/>
            </p:cNvSpPr>
            <p:nvPr/>
          </p:nvSpPr>
          <p:spPr bwMode="auto">
            <a:xfrm>
              <a:off x="8291492" y="2978165"/>
              <a:ext cx="77788" cy="109538"/>
            </a:xfrm>
            <a:custGeom>
              <a:avLst/>
              <a:gdLst>
                <a:gd name="T0" fmla="*/ 20 w 21"/>
                <a:gd name="T1" fmla="*/ 12 h 29"/>
                <a:gd name="T2" fmla="*/ 17 w 21"/>
                <a:gd name="T3" fmla="*/ 6 h 29"/>
                <a:gd name="T4" fmla="*/ 12 w 21"/>
                <a:gd name="T5" fmla="*/ 3 h 29"/>
                <a:gd name="T6" fmla="*/ 9 w 21"/>
                <a:gd name="T7" fmla="*/ 1 h 29"/>
                <a:gd name="T8" fmla="*/ 7 w 21"/>
                <a:gd name="T9" fmla="*/ 0 h 29"/>
                <a:gd name="T10" fmla="*/ 6 w 21"/>
                <a:gd name="T11" fmla="*/ 3 h 29"/>
                <a:gd name="T12" fmla="*/ 3 w 21"/>
                <a:gd name="T13" fmla="*/ 6 h 29"/>
                <a:gd name="T14" fmla="*/ 1 w 21"/>
                <a:gd name="T15" fmla="*/ 19 h 29"/>
                <a:gd name="T16" fmla="*/ 6 w 21"/>
                <a:gd name="T17" fmla="*/ 23 h 29"/>
                <a:gd name="T18" fmla="*/ 13 w 21"/>
                <a:gd name="T19" fmla="*/ 23 h 29"/>
                <a:gd name="T20" fmla="*/ 13 w 21"/>
                <a:gd name="T21" fmla="*/ 26 h 29"/>
                <a:gd name="T22" fmla="*/ 13 w 21"/>
                <a:gd name="T23" fmla="*/ 29 h 29"/>
                <a:gd name="T24" fmla="*/ 14 w 21"/>
                <a:gd name="T25" fmla="*/ 29 h 29"/>
                <a:gd name="T26" fmla="*/ 14 w 21"/>
                <a:gd name="T27" fmla="*/ 26 h 29"/>
                <a:gd name="T28" fmla="*/ 14 w 21"/>
                <a:gd name="T29" fmla="*/ 23 h 29"/>
                <a:gd name="T30" fmla="*/ 20 w 21"/>
                <a:gd name="T31" fmla="*/ 18 h 29"/>
                <a:gd name="T32" fmla="*/ 20 w 21"/>
                <a:gd name="T3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9">
                  <a:moveTo>
                    <a:pt x="20" y="12"/>
                  </a:moveTo>
                  <a:cubicBezTo>
                    <a:pt x="20" y="9"/>
                    <a:pt x="18" y="8"/>
                    <a:pt x="17" y="6"/>
                  </a:cubicBezTo>
                  <a:cubicBezTo>
                    <a:pt x="15" y="5"/>
                    <a:pt x="14" y="4"/>
                    <a:pt x="12" y="3"/>
                  </a:cubicBezTo>
                  <a:cubicBezTo>
                    <a:pt x="11" y="2"/>
                    <a:pt x="10" y="1"/>
                    <a:pt x="9" y="1"/>
                  </a:cubicBezTo>
                  <a:cubicBezTo>
                    <a:pt x="8" y="0"/>
                    <a:pt x="7" y="0"/>
                    <a:pt x="7" y="0"/>
                  </a:cubicBezTo>
                  <a:cubicBezTo>
                    <a:pt x="7" y="1"/>
                    <a:pt x="7" y="2"/>
                    <a:pt x="6" y="3"/>
                  </a:cubicBezTo>
                  <a:cubicBezTo>
                    <a:pt x="5" y="4"/>
                    <a:pt x="4" y="5"/>
                    <a:pt x="3" y="6"/>
                  </a:cubicBezTo>
                  <a:cubicBezTo>
                    <a:pt x="1" y="10"/>
                    <a:pt x="0" y="14"/>
                    <a:pt x="1" y="19"/>
                  </a:cubicBezTo>
                  <a:cubicBezTo>
                    <a:pt x="2" y="21"/>
                    <a:pt x="4" y="23"/>
                    <a:pt x="6" y="23"/>
                  </a:cubicBezTo>
                  <a:cubicBezTo>
                    <a:pt x="9" y="24"/>
                    <a:pt x="11" y="24"/>
                    <a:pt x="13" y="23"/>
                  </a:cubicBezTo>
                  <a:cubicBezTo>
                    <a:pt x="13" y="24"/>
                    <a:pt x="13" y="25"/>
                    <a:pt x="13" y="26"/>
                  </a:cubicBezTo>
                  <a:cubicBezTo>
                    <a:pt x="13" y="27"/>
                    <a:pt x="13" y="28"/>
                    <a:pt x="13" y="29"/>
                  </a:cubicBezTo>
                  <a:cubicBezTo>
                    <a:pt x="14" y="29"/>
                    <a:pt x="14" y="29"/>
                    <a:pt x="14" y="29"/>
                  </a:cubicBezTo>
                  <a:cubicBezTo>
                    <a:pt x="14" y="28"/>
                    <a:pt x="14" y="27"/>
                    <a:pt x="14" y="26"/>
                  </a:cubicBezTo>
                  <a:cubicBezTo>
                    <a:pt x="14" y="25"/>
                    <a:pt x="14" y="24"/>
                    <a:pt x="14" y="23"/>
                  </a:cubicBezTo>
                  <a:cubicBezTo>
                    <a:pt x="16" y="22"/>
                    <a:pt x="19" y="21"/>
                    <a:pt x="20" y="18"/>
                  </a:cubicBezTo>
                  <a:cubicBezTo>
                    <a:pt x="20" y="17"/>
                    <a:pt x="21" y="14"/>
                    <a:pt x="20"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1813"/>
            <p:cNvSpPr>
              <a:spLocks/>
            </p:cNvSpPr>
            <p:nvPr/>
          </p:nvSpPr>
          <p:spPr bwMode="auto">
            <a:xfrm>
              <a:off x="8369280" y="2835289"/>
              <a:ext cx="131763" cy="165101"/>
            </a:xfrm>
            <a:custGeom>
              <a:avLst/>
              <a:gdLst>
                <a:gd name="T0" fmla="*/ 33 w 35"/>
                <a:gd name="T1" fmla="*/ 28 h 44"/>
                <a:gd name="T2" fmla="*/ 33 w 35"/>
                <a:gd name="T3" fmla="*/ 16 h 44"/>
                <a:gd name="T4" fmla="*/ 28 w 35"/>
                <a:gd name="T5" fmla="*/ 7 h 44"/>
                <a:gd name="T6" fmla="*/ 25 w 35"/>
                <a:gd name="T7" fmla="*/ 3 h 44"/>
                <a:gd name="T8" fmla="*/ 22 w 35"/>
                <a:gd name="T9" fmla="*/ 0 h 44"/>
                <a:gd name="T10" fmla="*/ 18 w 35"/>
                <a:gd name="T11" fmla="*/ 4 h 44"/>
                <a:gd name="T12" fmla="*/ 13 w 35"/>
                <a:gd name="T13" fmla="*/ 7 h 44"/>
                <a:gd name="T14" fmla="*/ 1 w 35"/>
                <a:gd name="T15" fmla="*/ 20 h 44"/>
                <a:gd name="T16" fmla="*/ 11 w 35"/>
                <a:gd name="T17" fmla="*/ 38 h 44"/>
                <a:gd name="T18" fmla="*/ 7 w 35"/>
                <a:gd name="T19" fmla="*/ 41 h 44"/>
                <a:gd name="T20" fmla="*/ 1 w 35"/>
                <a:gd name="T21" fmla="*/ 44 h 44"/>
                <a:gd name="T22" fmla="*/ 2 w 35"/>
                <a:gd name="T23" fmla="*/ 44 h 44"/>
                <a:gd name="T24" fmla="*/ 11 w 35"/>
                <a:gd name="T25" fmla="*/ 38 h 44"/>
                <a:gd name="T26" fmla="*/ 25 w 35"/>
                <a:gd name="T27" fmla="*/ 38 h 44"/>
                <a:gd name="T28" fmla="*/ 33 w 35"/>
                <a:gd name="T29"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44">
                  <a:moveTo>
                    <a:pt x="33" y="28"/>
                  </a:moveTo>
                  <a:cubicBezTo>
                    <a:pt x="35" y="24"/>
                    <a:pt x="34" y="20"/>
                    <a:pt x="33" y="16"/>
                  </a:cubicBezTo>
                  <a:cubicBezTo>
                    <a:pt x="32" y="13"/>
                    <a:pt x="30" y="10"/>
                    <a:pt x="28" y="7"/>
                  </a:cubicBezTo>
                  <a:cubicBezTo>
                    <a:pt x="27" y="7"/>
                    <a:pt x="26" y="4"/>
                    <a:pt x="25" y="3"/>
                  </a:cubicBezTo>
                  <a:cubicBezTo>
                    <a:pt x="24" y="1"/>
                    <a:pt x="22" y="0"/>
                    <a:pt x="22" y="0"/>
                  </a:cubicBezTo>
                  <a:cubicBezTo>
                    <a:pt x="22" y="2"/>
                    <a:pt x="20" y="3"/>
                    <a:pt x="18" y="4"/>
                  </a:cubicBezTo>
                  <a:cubicBezTo>
                    <a:pt x="17" y="5"/>
                    <a:pt x="14" y="6"/>
                    <a:pt x="13" y="7"/>
                  </a:cubicBezTo>
                  <a:cubicBezTo>
                    <a:pt x="8" y="9"/>
                    <a:pt x="3" y="14"/>
                    <a:pt x="1" y="20"/>
                  </a:cubicBezTo>
                  <a:cubicBezTo>
                    <a:pt x="0" y="26"/>
                    <a:pt x="4" y="34"/>
                    <a:pt x="11" y="38"/>
                  </a:cubicBezTo>
                  <a:cubicBezTo>
                    <a:pt x="10" y="39"/>
                    <a:pt x="9" y="40"/>
                    <a:pt x="7" y="41"/>
                  </a:cubicBezTo>
                  <a:cubicBezTo>
                    <a:pt x="6" y="42"/>
                    <a:pt x="4" y="43"/>
                    <a:pt x="1" y="44"/>
                  </a:cubicBezTo>
                  <a:cubicBezTo>
                    <a:pt x="2" y="44"/>
                    <a:pt x="2" y="44"/>
                    <a:pt x="2" y="44"/>
                  </a:cubicBezTo>
                  <a:cubicBezTo>
                    <a:pt x="4" y="44"/>
                    <a:pt x="9" y="41"/>
                    <a:pt x="11" y="38"/>
                  </a:cubicBezTo>
                  <a:cubicBezTo>
                    <a:pt x="16" y="41"/>
                    <a:pt x="21" y="41"/>
                    <a:pt x="25" y="38"/>
                  </a:cubicBezTo>
                  <a:cubicBezTo>
                    <a:pt x="28" y="36"/>
                    <a:pt x="32" y="32"/>
                    <a:pt x="33" y="2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1814"/>
            <p:cNvSpPr>
              <a:spLocks/>
            </p:cNvSpPr>
            <p:nvPr/>
          </p:nvSpPr>
          <p:spPr bwMode="auto">
            <a:xfrm>
              <a:off x="7769201" y="3470293"/>
              <a:ext cx="101601" cy="138113"/>
            </a:xfrm>
            <a:custGeom>
              <a:avLst/>
              <a:gdLst>
                <a:gd name="T0" fmla="*/ 1 w 27"/>
                <a:gd name="T1" fmla="*/ 26 h 37"/>
                <a:gd name="T2" fmla="*/ 8 w 27"/>
                <a:gd name="T3" fmla="*/ 35 h 37"/>
                <a:gd name="T4" fmla="*/ 16 w 27"/>
                <a:gd name="T5" fmla="*/ 37 h 37"/>
                <a:gd name="T6" fmla="*/ 21 w 27"/>
                <a:gd name="T7" fmla="*/ 36 h 37"/>
                <a:gd name="T8" fmla="*/ 24 w 27"/>
                <a:gd name="T9" fmla="*/ 36 h 37"/>
                <a:gd name="T10" fmla="*/ 23 w 27"/>
                <a:gd name="T11" fmla="*/ 32 h 37"/>
                <a:gd name="T12" fmla="*/ 25 w 27"/>
                <a:gd name="T13" fmla="*/ 28 h 37"/>
                <a:gd name="T14" fmla="*/ 27 w 27"/>
                <a:gd name="T15" fmla="*/ 24 h 37"/>
                <a:gd name="T16" fmla="*/ 27 w 27"/>
                <a:gd name="T17" fmla="*/ 19 h 37"/>
                <a:gd name="T18" fmla="*/ 14 w 27"/>
                <a:gd name="T19" fmla="*/ 8 h 37"/>
                <a:gd name="T20" fmla="*/ 16 w 27"/>
                <a:gd name="T21" fmla="*/ 4 h 37"/>
                <a:gd name="T22" fmla="*/ 21 w 27"/>
                <a:gd name="T23" fmla="*/ 1 h 37"/>
                <a:gd name="T24" fmla="*/ 20 w 27"/>
                <a:gd name="T25" fmla="*/ 0 h 37"/>
                <a:gd name="T26" fmla="*/ 14 w 27"/>
                <a:gd name="T27" fmla="*/ 8 h 37"/>
                <a:gd name="T28" fmla="*/ 3 w 27"/>
                <a:gd name="T29" fmla="*/ 12 h 37"/>
                <a:gd name="T30" fmla="*/ 0 w 27"/>
                <a:gd name="T31" fmla="*/ 19 h 37"/>
                <a:gd name="T32" fmla="*/ 1 w 27"/>
                <a:gd name="T33" fmla="*/ 2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7">
                  <a:moveTo>
                    <a:pt x="1" y="26"/>
                  </a:moveTo>
                  <a:cubicBezTo>
                    <a:pt x="2" y="31"/>
                    <a:pt x="5" y="33"/>
                    <a:pt x="8" y="35"/>
                  </a:cubicBezTo>
                  <a:cubicBezTo>
                    <a:pt x="11" y="37"/>
                    <a:pt x="13" y="37"/>
                    <a:pt x="16" y="37"/>
                  </a:cubicBezTo>
                  <a:cubicBezTo>
                    <a:pt x="17" y="37"/>
                    <a:pt x="19" y="37"/>
                    <a:pt x="21" y="36"/>
                  </a:cubicBezTo>
                  <a:cubicBezTo>
                    <a:pt x="22" y="36"/>
                    <a:pt x="24" y="36"/>
                    <a:pt x="24" y="36"/>
                  </a:cubicBezTo>
                  <a:cubicBezTo>
                    <a:pt x="23" y="35"/>
                    <a:pt x="22" y="33"/>
                    <a:pt x="23" y="32"/>
                  </a:cubicBezTo>
                  <a:cubicBezTo>
                    <a:pt x="23" y="30"/>
                    <a:pt x="24" y="29"/>
                    <a:pt x="25" y="28"/>
                  </a:cubicBezTo>
                  <a:cubicBezTo>
                    <a:pt x="25" y="27"/>
                    <a:pt x="26" y="25"/>
                    <a:pt x="27" y="24"/>
                  </a:cubicBezTo>
                  <a:cubicBezTo>
                    <a:pt x="27" y="23"/>
                    <a:pt x="27" y="21"/>
                    <a:pt x="27" y="19"/>
                  </a:cubicBezTo>
                  <a:cubicBezTo>
                    <a:pt x="25" y="14"/>
                    <a:pt x="20" y="9"/>
                    <a:pt x="14" y="8"/>
                  </a:cubicBezTo>
                  <a:cubicBezTo>
                    <a:pt x="15" y="6"/>
                    <a:pt x="15" y="5"/>
                    <a:pt x="16" y="4"/>
                  </a:cubicBezTo>
                  <a:cubicBezTo>
                    <a:pt x="17" y="3"/>
                    <a:pt x="19" y="2"/>
                    <a:pt x="21" y="1"/>
                  </a:cubicBezTo>
                  <a:cubicBezTo>
                    <a:pt x="20" y="0"/>
                    <a:pt x="20" y="0"/>
                    <a:pt x="20" y="0"/>
                  </a:cubicBezTo>
                  <a:cubicBezTo>
                    <a:pt x="18" y="1"/>
                    <a:pt x="15" y="5"/>
                    <a:pt x="14" y="8"/>
                  </a:cubicBezTo>
                  <a:cubicBezTo>
                    <a:pt x="10" y="7"/>
                    <a:pt x="5" y="8"/>
                    <a:pt x="3" y="12"/>
                  </a:cubicBezTo>
                  <a:cubicBezTo>
                    <a:pt x="2" y="14"/>
                    <a:pt x="1" y="16"/>
                    <a:pt x="0" y="19"/>
                  </a:cubicBezTo>
                  <a:cubicBezTo>
                    <a:pt x="0" y="21"/>
                    <a:pt x="0" y="24"/>
                    <a:pt x="1" y="2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1815"/>
            <p:cNvSpPr>
              <a:spLocks/>
            </p:cNvSpPr>
            <p:nvPr/>
          </p:nvSpPr>
          <p:spPr bwMode="auto">
            <a:xfrm>
              <a:off x="7953352" y="3379805"/>
              <a:ext cx="168276" cy="180976"/>
            </a:xfrm>
            <a:custGeom>
              <a:avLst/>
              <a:gdLst>
                <a:gd name="T0" fmla="*/ 10 w 45"/>
                <a:gd name="T1" fmla="*/ 44 h 48"/>
                <a:gd name="T2" fmla="*/ 23 w 45"/>
                <a:gd name="T3" fmla="*/ 48 h 48"/>
                <a:gd name="T4" fmla="*/ 34 w 45"/>
                <a:gd name="T5" fmla="*/ 46 h 48"/>
                <a:gd name="T6" fmla="*/ 41 w 45"/>
                <a:gd name="T7" fmla="*/ 46 h 48"/>
                <a:gd name="T8" fmla="*/ 45 w 45"/>
                <a:gd name="T9" fmla="*/ 46 h 48"/>
                <a:gd name="T10" fmla="*/ 41 w 45"/>
                <a:gd name="T11" fmla="*/ 29 h 48"/>
                <a:gd name="T12" fmla="*/ 37 w 45"/>
                <a:gd name="T13" fmla="*/ 20 h 48"/>
                <a:gd name="T14" fmla="*/ 32 w 45"/>
                <a:gd name="T15" fmla="*/ 14 h 48"/>
                <a:gd name="T16" fmla="*/ 21 w 45"/>
                <a:gd name="T17" fmla="*/ 12 h 48"/>
                <a:gd name="T18" fmla="*/ 9 w 45"/>
                <a:gd name="T19" fmla="*/ 13 h 48"/>
                <a:gd name="T20" fmla="*/ 8 w 45"/>
                <a:gd name="T21" fmla="*/ 7 h 48"/>
                <a:gd name="T22" fmla="*/ 13 w 45"/>
                <a:gd name="T23" fmla="*/ 0 h 48"/>
                <a:gd name="T24" fmla="*/ 12 w 45"/>
                <a:gd name="T25" fmla="*/ 0 h 48"/>
                <a:gd name="T26" fmla="*/ 8 w 45"/>
                <a:gd name="T27" fmla="*/ 5 h 48"/>
                <a:gd name="T28" fmla="*/ 8 w 45"/>
                <a:gd name="T29" fmla="*/ 14 h 48"/>
                <a:gd name="T30" fmla="*/ 2 w 45"/>
                <a:gd name="T31" fmla="*/ 20 h 48"/>
                <a:gd name="T32" fmla="*/ 1 w 45"/>
                <a:gd name="T33" fmla="*/ 30 h 48"/>
                <a:gd name="T34" fmla="*/ 5 w 45"/>
                <a:gd name="T35" fmla="*/ 38 h 48"/>
                <a:gd name="T36" fmla="*/ 10 w 45"/>
                <a:gd name="T3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8">
                  <a:moveTo>
                    <a:pt x="10" y="44"/>
                  </a:moveTo>
                  <a:cubicBezTo>
                    <a:pt x="14" y="47"/>
                    <a:pt x="19" y="47"/>
                    <a:pt x="23" y="48"/>
                  </a:cubicBezTo>
                  <a:cubicBezTo>
                    <a:pt x="27" y="48"/>
                    <a:pt x="30" y="47"/>
                    <a:pt x="34" y="46"/>
                  </a:cubicBezTo>
                  <a:cubicBezTo>
                    <a:pt x="35" y="46"/>
                    <a:pt x="38" y="46"/>
                    <a:pt x="41" y="46"/>
                  </a:cubicBezTo>
                  <a:cubicBezTo>
                    <a:pt x="43" y="46"/>
                    <a:pt x="45" y="46"/>
                    <a:pt x="45" y="46"/>
                  </a:cubicBezTo>
                  <a:cubicBezTo>
                    <a:pt x="42" y="41"/>
                    <a:pt x="42" y="35"/>
                    <a:pt x="41" y="29"/>
                  </a:cubicBezTo>
                  <a:cubicBezTo>
                    <a:pt x="40" y="26"/>
                    <a:pt x="39" y="22"/>
                    <a:pt x="37" y="20"/>
                  </a:cubicBezTo>
                  <a:cubicBezTo>
                    <a:pt x="36" y="17"/>
                    <a:pt x="34" y="15"/>
                    <a:pt x="32" y="14"/>
                  </a:cubicBezTo>
                  <a:cubicBezTo>
                    <a:pt x="29" y="12"/>
                    <a:pt x="26" y="12"/>
                    <a:pt x="21" y="12"/>
                  </a:cubicBezTo>
                  <a:cubicBezTo>
                    <a:pt x="17" y="12"/>
                    <a:pt x="13" y="12"/>
                    <a:pt x="9" y="13"/>
                  </a:cubicBezTo>
                  <a:cubicBezTo>
                    <a:pt x="8" y="11"/>
                    <a:pt x="8" y="9"/>
                    <a:pt x="8" y="7"/>
                  </a:cubicBezTo>
                  <a:cubicBezTo>
                    <a:pt x="9" y="4"/>
                    <a:pt x="11" y="2"/>
                    <a:pt x="13" y="0"/>
                  </a:cubicBezTo>
                  <a:cubicBezTo>
                    <a:pt x="12" y="0"/>
                    <a:pt x="12" y="0"/>
                    <a:pt x="12" y="0"/>
                  </a:cubicBezTo>
                  <a:cubicBezTo>
                    <a:pt x="11" y="0"/>
                    <a:pt x="9" y="3"/>
                    <a:pt x="8" y="5"/>
                  </a:cubicBezTo>
                  <a:cubicBezTo>
                    <a:pt x="8" y="8"/>
                    <a:pt x="7" y="12"/>
                    <a:pt x="8" y="14"/>
                  </a:cubicBezTo>
                  <a:cubicBezTo>
                    <a:pt x="5" y="15"/>
                    <a:pt x="3" y="17"/>
                    <a:pt x="2" y="20"/>
                  </a:cubicBezTo>
                  <a:cubicBezTo>
                    <a:pt x="1" y="23"/>
                    <a:pt x="0" y="26"/>
                    <a:pt x="1" y="30"/>
                  </a:cubicBezTo>
                  <a:cubicBezTo>
                    <a:pt x="2" y="33"/>
                    <a:pt x="3" y="36"/>
                    <a:pt x="5" y="38"/>
                  </a:cubicBezTo>
                  <a:cubicBezTo>
                    <a:pt x="7" y="41"/>
                    <a:pt x="9" y="43"/>
                    <a:pt x="10" y="4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1816"/>
            <p:cNvSpPr>
              <a:spLocks/>
            </p:cNvSpPr>
            <p:nvPr/>
          </p:nvSpPr>
          <p:spPr bwMode="auto">
            <a:xfrm>
              <a:off x="8459768" y="2565412"/>
              <a:ext cx="266702" cy="236539"/>
            </a:xfrm>
            <a:custGeom>
              <a:avLst/>
              <a:gdLst>
                <a:gd name="T0" fmla="*/ 58 w 71"/>
                <a:gd name="T1" fmla="*/ 9 h 63"/>
                <a:gd name="T2" fmla="*/ 27 w 71"/>
                <a:gd name="T3" fmla="*/ 3 h 63"/>
                <a:gd name="T4" fmla="*/ 5 w 71"/>
                <a:gd name="T5" fmla="*/ 13 h 63"/>
                <a:gd name="T6" fmla="*/ 0 w 71"/>
                <a:gd name="T7" fmla="*/ 16 h 63"/>
                <a:gd name="T8" fmla="*/ 7 w 71"/>
                <a:gd name="T9" fmla="*/ 21 h 63"/>
                <a:gd name="T10" fmla="*/ 12 w 71"/>
                <a:gd name="T11" fmla="*/ 31 h 63"/>
                <a:gd name="T12" fmla="*/ 19 w 71"/>
                <a:gd name="T13" fmla="*/ 44 h 63"/>
                <a:gd name="T14" fmla="*/ 28 w 71"/>
                <a:gd name="T15" fmla="*/ 52 h 63"/>
                <a:gd name="T16" fmla="*/ 44 w 71"/>
                <a:gd name="T17" fmla="*/ 54 h 63"/>
                <a:gd name="T18" fmla="*/ 62 w 71"/>
                <a:gd name="T19" fmla="*/ 49 h 63"/>
                <a:gd name="T20" fmla="*/ 64 w 71"/>
                <a:gd name="T21" fmla="*/ 63 h 63"/>
                <a:gd name="T22" fmla="*/ 66 w 71"/>
                <a:gd name="T23" fmla="*/ 63 h 63"/>
                <a:gd name="T24" fmla="*/ 62 w 71"/>
                <a:gd name="T25" fmla="*/ 48 h 63"/>
                <a:gd name="T26" fmla="*/ 66 w 71"/>
                <a:gd name="T27" fmla="*/ 45 h 63"/>
                <a:gd name="T28" fmla="*/ 69 w 71"/>
                <a:gd name="T29" fmla="*/ 27 h 63"/>
                <a:gd name="T30" fmla="*/ 58 w 71"/>
                <a:gd name="T3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63">
                  <a:moveTo>
                    <a:pt x="58" y="9"/>
                  </a:moveTo>
                  <a:cubicBezTo>
                    <a:pt x="48" y="1"/>
                    <a:pt x="37" y="0"/>
                    <a:pt x="27" y="3"/>
                  </a:cubicBezTo>
                  <a:cubicBezTo>
                    <a:pt x="20" y="6"/>
                    <a:pt x="12" y="12"/>
                    <a:pt x="5" y="13"/>
                  </a:cubicBezTo>
                  <a:cubicBezTo>
                    <a:pt x="4" y="14"/>
                    <a:pt x="2" y="14"/>
                    <a:pt x="0" y="16"/>
                  </a:cubicBezTo>
                  <a:cubicBezTo>
                    <a:pt x="2" y="15"/>
                    <a:pt x="5" y="18"/>
                    <a:pt x="7" y="21"/>
                  </a:cubicBezTo>
                  <a:cubicBezTo>
                    <a:pt x="10" y="25"/>
                    <a:pt x="11" y="29"/>
                    <a:pt x="12" y="31"/>
                  </a:cubicBezTo>
                  <a:cubicBezTo>
                    <a:pt x="14" y="36"/>
                    <a:pt x="16" y="40"/>
                    <a:pt x="19" y="44"/>
                  </a:cubicBezTo>
                  <a:cubicBezTo>
                    <a:pt x="21" y="47"/>
                    <a:pt x="24" y="50"/>
                    <a:pt x="28" y="52"/>
                  </a:cubicBezTo>
                  <a:cubicBezTo>
                    <a:pt x="33" y="54"/>
                    <a:pt x="39" y="54"/>
                    <a:pt x="44" y="54"/>
                  </a:cubicBezTo>
                  <a:cubicBezTo>
                    <a:pt x="50" y="54"/>
                    <a:pt x="56" y="53"/>
                    <a:pt x="62" y="49"/>
                  </a:cubicBezTo>
                  <a:cubicBezTo>
                    <a:pt x="64" y="53"/>
                    <a:pt x="65" y="58"/>
                    <a:pt x="64" y="63"/>
                  </a:cubicBezTo>
                  <a:cubicBezTo>
                    <a:pt x="65" y="63"/>
                    <a:pt x="66" y="63"/>
                    <a:pt x="66" y="63"/>
                  </a:cubicBezTo>
                  <a:cubicBezTo>
                    <a:pt x="67" y="60"/>
                    <a:pt x="65" y="53"/>
                    <a:pt x="62" y="48"/>
                  </a:cubicBezTo>
                  <a:cubicBezTo>
                    <a:pt x="64" y="47"/>
                    <a:pt x="65" y="46"/>
                    <a:pt x="66" y="45"/>
                  </a:cubicBezTo>
                  <a:cubicBezTo>
                    <a:pt x="70" y="41"/>
                    <a:pt x="71" y="34"/>
                    <a:pt x="69" y="27"/>
                  </a:cubicBezTo>
                  <a:cubicBezTo>
                    <a:pt x="68" y="20"/>
                    <a:pt x="64" y="13"/>
                    <a:pt x="58" y="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1817"/>
            <p:cNvSpPr>
              <a:spLocks/>
            </p:cNvSpPr>
            <p:nvPr/>
          </p:nvSpPr>
          <p:spPr bwMode="auto">
            <a:xfrm>
              <a:off x="8731232" y="2692413"/>
              <a:ext cx="88901" cy="131763"/>
            </a:xfrm>
            <a:custGeom>
              <a:avLst/>
              <a:gdLst>
                <a:gd name="T0" fmla="*/ 23 w 24"/>
                <a:gd name="T1" fmla="*/ 13 h 35"/>
                <a:gd name="T2" fmla="*/ 18 w 24"/>
                <a:gd name="T3" fmla="*/ 6 h 35"/>
                <a:gd name="T4" fmla="*/ 12 w 24"/>
                <a:gd name="T5" fmla="*/ 3 h 35"/>
                <a:gd name="T6" fmla="*/ 5 w 24"/>
                <a:gd name="T7" fmla="*/ 0 h 35"/>
                <a:gd name="T8" fmla="*/ 2 w 24"/>
                <a:gd name="T9" fmla="*/ 9 h 35"/>
                <a:gd name="T10" fmla="*/ 0 w 24"/>
                <a:gd name="T11" fmla="*/ 14 h 35"/>
                <a:gd name="T12" fmla="*/ 0 w 24"/>
                <a:gd name="T13" fmla="*/ 19 h 35"/>
                <a:gd name="T14" fmla="*/ 4 w 24"/>
                <a:gd name="T15" fmla="*/ 25 h 35"/>
                <a:gd name="T16" fmla="*/ 11 w 24"/>
                <a:gd name="T17" fmla="*/ 29 h 35"/>
                <a:gd name="T18" fmla="*/ 10 w 24"/>
                <a:gd name="T19" fmla="*/ 32 h 35"/>
                <a:gd name="T20" fmla="*/ 5 w 24"/>
                <a:gd name="T21" fmla="*/ 35 h 35"/>
                <a:gd name="T22" fmla="*/ 6 w 24"/>
                <a:gd name="T23" fmla="*/ 35 h 35"/>
                <a:gd name="T24" fmla="*/ 9 w 24"/>
                <a:gd name="T25" fmla="*/ 33 h 35"/>
                <a:gd name="T26" fmla="*/ 12 w 24"/>
                <a:gd name="T27" fmla="*/ 29 h 35"/>
                <a:gd name="T28" fmla="*/ 22 w 24"/>
                <a:gd name="T29" fmla="*/ 24 h 35"/>
                <a:gd name="T30" fmla="*/ 23 w 24"/>
                <a:gd name="T31"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35">
                  <a:moveTo>
                    <a:pt x="23" y="13"/>
                  </a:moveTo>
                  <a:cubicBezTo>
                    <a:pt x="22" y="10"/>
                    <a:pt x="20" y="8"/>
                    <a:pt x="18" y="6"/>
                  </a:cubicBezTo>
                  <a:cubicBezTo>
                    <a:pt x="16" y="5"/>
                    <a:pt x="14" y="4"/>
                    <a:pt x="12" y="3"/>
                  </a:cubicBezTo>
                  <a:cubicBezTo>
                    <a:pt x="10" y="2"/>
                    <a:pt x="5" y="0"/>
                    <a:pt x="5" y="0"/>
                  </a:cubicBezTo>
                  <a:cubicBezTo>
                    <a:pt x="6" y="3"/>
                    <a:pt x="3" y="7"/>
                    <a:pt x="2" y="9"/>
                  </a:cubicBezTo>
                  <a:cubicBezTo>
                    <a:pt x="1" y="11"/>
                    <a:pt x="0" y="13"/>
                    <a:pt x="0" y="14"/>
                  </a:cubicBezTo>
                  <a:cubicBezTo>
                    <a:pt x="0" y="16"/>
                    <a:pt x="0" y="18"/>
                    <a:pt x="0" y="19"/>
                  </a:cubicBezTo>
                  <a:cubicBezTo>
                    <a:pt x="1" y="21"/>
                    <a:pt x="2" y="23"/>
                    <a:pt x="4" y="25"/>
                  </a:cubicBezTo>
                  <a:cubicBezTo>
                    <a:pt x="6" y="27"/>
                    <a:pt x="9" y="28"/>
                    <a:pt x="11" y="29"/>
                  </a:cubicBezTo>
                  <a:cubicBezTo>
                    <a:pt x="11" y="30"/>
                    <a:pt x="10" y="31"/>
                    <a:pt x="10" y="32"/>
                  </a:cubicBezTo>
                  <a:cubicBezTo>
                    <a:pt x="8" y="33"/>
                    <a:pt x="7" y="34"/>
                    <a:pt x="5" y="35"/>
                  </a:cubicBezTo>
                  <a:cubicBezTo>
                    <a:pt x="6" y="35"/>
                    <a:pt x="6" y="35"/>
                    <a:pt x="6" y="35"/>
                  </a:cubicBezTo>
                  <a:cubicBezTo>
                    <a:pt x="6" y="35"/>
                    <a:pt x="8" y="34"/>
                    <a:pt x="9" y="33"/>
                  </a:cubicBezTo>
                  <a:cubicBezTo>
                    <a:pt x="10" y="32"/>
                    <a:pt x="11" y="30"/>
                    <a:pt x="12" y="29"/>
                  </a:cubicBezTo>
                  <a:cubicBezTo>
                    <a:pt x="15" y="30"/>
                    <a:pt x="19" y="29"/>
                    <a:pt x="22" y="24"/>
                  </a:cubicBezTo>
                  <a:cubicBezTo>
                    <a:pt x="23" y="21"/>
                    <a:pt x="24" y="16"/>
                    <a:pt x="23" y="1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1818"/>
            <p:cNvSpPr>
              <a:spLocks/>
            </p:cNvSpPr>
            <p:nvPr/>
          </p:nvSpPr>
          <p:spPr bwMode="auto">
            <a:xfrm>
              <a:off x="8828070" y="2749564"/>
              <a:ext cx="57150" cy="71438"/>
            </a:xfrm>
            <a:custGeom>
              <a:avLst/>
              <a:gdLst>
                <a:gd name="T0" fmla="*/ 14 w 15"/>
                <a:gd name="T1" fmla="*/ 9 h 19"/>
                <a:gd name="T2" fmla="*/ 12 w 15"/>
                <a:gd name="T3" fmla="*/ 4 h 19"/>
                <a:gd name="T4" fmla="*/ 9 w 15"/>
                <a:gd name="T5" fmla="*/ 2 h 19"/>
                <a:gd name="T6" fmla="*/ 7 w 15"/>
                <a:gd name="T7" fmla="*/ 1 h 19"/>
                <a:gd name="T8" fmla="*/ 5 w 15"/>
                <a:gd name="T9" fmla="*/ 0 h 19"/>
                <a:gd name="T10" fmla="*/ 3 w 15"/>
                <a:gd name="T11" fmla="*/ 4 h 19"/>
                <a:gd name="T12" fmla="*/ 0 w 15"/>
                <a:gd name="T13" fmla="*/ 10 h 19"/>
                <a:gd name="T14" fmla="*/ 2 w 15"/>
                <a:gd name="T15" fmla="*/ 13 h 19"/>
                <a:gd name="T16" fmla="*/ 5 w 15"/>
                <a:gd name="T17" fmla="*/ 17 h 19"/>
                <a:gd name="T18" fmla="*/ 4 w 15"/>
                <a:gd name="T19" fmla="*/ 18 h 19"/>
                <a:gd name="T20" fmla="*/ 1 w 15"/>
                <a:gd name="T21" fmla="*/ 19 h 19"/>
                <a:gd name="T22" fmla="*/ 1 w 15"/>
                <a:gd name="T23" fmla="*/ 19 h 19"/>
                <a:gd name="T24" fmla="*/ 3 w 15"/>
                <a:gd name="T25" fmla="*/ 19 h 19"/>
                <a:gd name="T26" fmla="*/ 6 w 15"/>
                <a:gd name="T27" fmla="*/ 17 h 19"/>
                <a:gd name="T28" fmla="*/ 12 w 15"/>
                <a:gd name="T29" fmla="*/ 16 h 19"/>
                <a:gd name="T30" fmla="*/ 14 w 15"/>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9">
                  <a:moveTo>
                    <a:pt x="14" y="9"/>
                  </a:moveTo>
                  <a:cubicBezTo>
                    <a:pt x="15" y="7"/>
                    <a:pt x="13" y="6"/>
                    <a:pt x="12" y="4"/>
                  </a:cubicBezTo>
                  <a:cubicBezTo>
                    <a:pt x="11" y="3"/>
                    <a:pt x="10" y="2"/>
                    <a:pt x="9" y="2"/>
                  </a:cubicBezTo>
                  <a:cubicBezTo>
                    <a:pt x="8" y="2"/>
                    <a:pt x="8" y="1"/>
                    <a:pt x="7" y="1"/>
                  </a:cubicBezTo>
                  <a:cubicBezTo>
                    <a:pt x="6" y="0"/>
                    <a:pt x="5" y="0"/>
                    <a:pt x="5" y="0"/>
                  </a:cubicBezTo>
                  <a:cubicBezTo>
                    <a:pt x="6" y="2"/>
                    <a:pt x="4" y="3"/>
                    <a:pt x="3" y="4"/>
                  </a:cubicBezTo>
                  <a:cubicBezTo>
                    <a:pt x="1" y="6"/>
                    <a:pt x="0" y="8"/>
                    <a:pt x="0" y="10"/>
                  </a:cubicBezTo>
                  <a:cubicBezTo>
                    <a:pt x="1" y="11"/>
                    <a:pt x="1" y="12"/>
                    <a:pt x="2" y="13"/>
                  </a:cubicBezTo>
                  <a:cubicBezTo>
                    <a:pt x="3" y="15"/>
                    <a:pt x="4" y="16"/>
                    <a:pt x="5" y="17"/>
                  </a:cubicBezTo>
                  <a:cubicBezTo>
                    <a:pt x="5" y="17"/>
                    <a:pt x="4" y="18"/>
                    <a:pt x="4" y="18"/>
                  </a:cubicBezTo>
                  <a:cubicBezTo>
                    <a:pt x="3" y="19"/>
                    <a:pt x="2" y="19"/>
                    <a:pt x="1" y="19"/>
                  </a:cubicBezTo>
                  <a:cubicBezTo>
                    <a:pt x="1" y="19"/>
                    <a:pt x="1" y="19"/>
                    <a:pt x="1" y="19"/>
                  </a:cubicBezTo>
                  <a:cubicBezTo>
                    <a:pt x="1" y="19"/>
                    <a:pt x="2" y="19"/>
                    <a:pt x="3" y="19"/>
                  </a:cubicBezTo>
                  <a:cubicBezTo>
                    <a:pt x="4" y="18"/>
                    <a:pt x="5" y="18"/>
                    <a:pt x="6" y="17"/>
                  </a:cubicBezTo>
                  <a:cubicBezTo>
                    <a:pt x="7" y="18"/>
                    <a:pt x="10" y="18"/>
                    <a:pt x="12" y="16"/>
                  </a:cubicBezTo>
                  <a:cubicBezTo>
                    <a:pt x="13" y="14"/>
                    <a:pt x="14" y="11"/>
                    <a:pt x="14" y="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1819"/>
            <p:cNvSpPr>
              <a:spLocks/>
            </p:cNvSpPr>
            <p:nvPr/>
          </p:nvSpPr>
          <p:spPr bwMode="auto">
            <a:xfrm>
              <a:off x="8696307" y="2951177"/>
              <a:ext cx="153988" cy="206376"/>
            </a:xfrm>
            <a:custGeom>
              <a:avLst/>
              <a:gdLst>
                <a:gd name="T0" fmla="*/ 1 w 41"/>
                <a:gd name="T1" fmla="*/ 25 h 55"/>
                <a:gd name="T2" fmla="*/ 4 w 41"/>
                <a:gd name="T3" fmla="*/ 40 h 55"/>
                <a:gd name="T4" fmla="*/ 12 w 41"/>
                <a:gd name="T5" fmla="*/ 48 h 55"/>
                <a:gd name="T6" fmla="*/ 17 w 41"/>
                <a:gd name="T7" fmla="*/ 53 h 55"/>
                <a:gd name="T8" fmla="*/ 21 w 41"/>
                <a:gd name="T9" fmla="*/ 55 h 55"/>
                <a:gd name="T10" fmla="*/ 24 w 41"/>
                <a:gd name="T11" fmla="*/ 49 h 55"/>
                <a:gd name="T12" fmla="*/ 30 w 41"/>
                <a:gd name="T13" fmla="*/ 45 h 55"/>
                <a:gd name="T14" fmla="*/ 41 w 41"/>
                <a:gd name="T15" fmla="*/ 29 h 55"/>
                <a:gd name="T16" fmla="*/ 37 w 41"/>
                <a:gd name="T17" fmla="*/ 17 h 55"/>
                <a:gd name="T18" fmla="*/ 27 w 41"/>
                <a:gd name="T19" fmla="*/ 9 h 55"/>
                <a:gd name="T20" fmla="*/ 30 w 41"/>
                <a:gd name="T21" fmla="*/ 5 h 55"/>
                <a:gd name="T22" fmla="*/ 33 w 41"/>
                <a:gd name="T23" fmla="*/ 3 h 55"/>
                <a:gd name="T24" fmla="*/ 36 w 41"/>
                <a:gd name="T25" fmla="*/ 1 h 55"/>
                <a:gd name="T26" fmla="*/ 35 w 41"/>
                <a:gd name="T27" fmla="*/ 0 h 55"/>
                <a:gd name="T28" fmla="*/ 33 w 41"/>
                <a:gd name="T29" fmla="*/ 1 h 55"/>
                <a:gd name="T30" fmla="*/ 31 w 41"/>
                <a:gd name="T31" fmla="*/ 3 h 55"/>
                <a:gd name="T32" fmla="*/ 26 w 41"/>
                <a:gd name="T33" fmla="*/ 9 h 55"/>
                <a:gd name="T34" fmla="*/ 9 w 41"/>
                <a:gd name="T35" fmla="*/ 11 h 55"/>
                <a:gd name="T36" fmla="*/ 1 w 41"/>
                <a:gd name="T37" fmla="*/ 2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1" y="25"/>
                  </a:moveTo>
                  <a:cubicBezTo>
                    <a:pt x="0" y="31"/>
                    <a:pt x="2" y="35"/>
                    <a:pt x="4" y="40"/>
                  </a:cubicBezTo>
                  <a:cubicBezTo>
                    <a:pt x="6" y="43"/>
                    <a:pt x="9" y="46"/>
                    <a:pt x="12" y="48"/>
                  </a:cubicBezTo>
                  <a:cubicBezTo>
                    <a:pt x="13" y="49"/>
                    <a:pt x="15" y="51"/>
                    <a:pt x="17" y="53"/>
                  </a:cubicBezTo>
                  <a:cubicBezTo>
                    <a:pt x="19" y="54"/>
                    <a:pt x="21" y="55"/>
                    <a:pt x="21" y="55"/>
                  </a:cubicBezTo>
                  <a:cubicBezTo>
                    <a:pt x="21" y="53"/>
                    <a:pt x="22" y="51"/>
                    <a:pt x="24" y="49"/>
                  </a:cubicBezTo>
                  <a:cubicBezTo>
                    <a:pt x="26" y="48"/>
                    <a:pt x="28" y="47"/>
                    <a:pt x="30" y="45"/>
                  </a:cubicBezTo>
                  <a:cubicBezTo>
                    <a:pt x="35" y="42"/>
                    <a:pt x="40" y="36"/>
                    <a:pt x="41" y="29"/>
                  </a:cubicBezTo>
                  <a:cubicBezTo>
                    <a:pt x="41" y="25"/>
                    <a:pt x="40" y="21"/>
                    <a:pt x="37" y="17"/>
                  </a:cubicBezTo>
                  <a:cubicBezTo>
                    <a:pt x="34" y="14"/>
                    <a:pt x="31" y="11"/>
                    <a:pt x="27" y="9"/>
                  </a:cubicBezTo>
                  <a:cubicBezTo>
                    <a:pt x="27" y="7"/>
                    <a:pt x="29" y="6"/>
                    <a:pt x="30" y="5"/>
                  </a:cubicBezTo>
                  <a:cubicBezTo>
                    <a:pt x="31" y="4"/>
                    <a:pt x="32" y="3"/>
                    <a:pt x="33" y="3"/>
                  </a:cubicBezTo>
                  <a:cubicBezTo>
                    <a:pt x="34" y="2"/>
                    <a:pt x="35" y="1"/>
                    <a:pt x="36" y="1"/>
                  </a:cubicBezTo>
                  <a:cubicBezTo>
                    <a:pt x="35" y="1"/>
                    <a:pt x="35" y="0"/>
                    <a:pt x="35" y="0"/>
                  </a:cubicBezTo>
                  <a:cubicBezTo>
                    <a:pt x="34" y="0"/>
                    <a:pt x="34" y="1"/>
                    <a:pt x="33" y="1"/>
                  </a:cubicBezTo>
                  <a:cubicBezTo>
                    <a:pt x="32" y="2"/>
                    <a:pt x="31" y="3"/>
                    <a:pt x="31" y="3"/>
                  </a:cubicBezTo>
                  <a:cubicBezTo>
                    <a:pt x="29" y="5"/>
                    <a:pt x="27" y="7"/>
                    <a:pt x="26" y="9"/>
                  </a:cubicBezTo>
                  <a:cubicBezTo>
                    <a:pt x="20" y="6"/>
                    <a:pt x="14" y="6"/>
                    <a:pt x="9" y="11"/>
                  </a:cubicBezTo>
                  <a:cubicBezTo>
                    <a:pt x="6" y="14"/>
                    <a:pt x="3" y="20"/>
                    <a:pt x="1" y="2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1820"/>
            <p:cNvSpPr>
              <a:spLocks/>
            </p:cNvSpPr>
            <p:nvPr/>
          </p:nvSpPr>
          <p:spPr bwMode="auto">
            <a:xfrm>
              <a:off x="8869345" y="2951177"/>
              <a:ext cx="57150" cy="71438"/>
            </a:xfrm>
            <a:custGeom>
              <a:avLst/>
              <a:gdLst>
                <a:gd name="T0" fmla="*/ 1 w 15"/>
                <a:gd name="T1" fmla="*/ 7 h 19"/>
                <a:gd name="T2" fmla="*/ 2 w 15"/>
                <a:gd name="T3" fmla="*/ 13 h 19"/>
                <a:gd name="T4" fmla="*/ 4 w 15"/>
                <a:gd name="T5" fmla="*/ 16 h 19"/>
                <a:gd name="T6" fmla="*/ 7 w 15"/>
                <a:gd name="T7" fmla="*/ 19 h 19"/>
                <a:gd name="T8" fmla="*/ 9 w 15"/>
                <a:gd name="T9" fmla="*/ 16 h 19"/>
                <a:gd name="T10" fmla="*/ 11 w 15"/>
                <a:gd name="T11" fmla="*/ 14 h 19"/>
                <a:gd name="T12" fmla="*/ 14 w 15"/>
                <a:gd name="T13" fmla="*/ 10 h 19"/>
                <a:gd name="T14" fmla="*/ 10 w 15"/>
                <a:gd name="T15" fmla="*/ 2 h 19"/>
                <a:gd name="T16" fmla="*/ 11 w 15"/>
                <a:gd name="T17" fmla="*/ 1 h 19"/>
                <a:gd name="T18" fmla="*/ 14 w 15"/>
                <a:gd name="T19" fmla="*/ 0 h 19"/>
                <a:gd name="T20" fmla="*/ 14 w 15"/>
                <a:gd name="T21" fmla="*/ 0 h 19"/>
                <a:gd name="T22" fmla="*/ 10 w 15"/>
                <a:gd name="T23" fmla="*/ 2 h 19"/>
                <a:gd name="T24" fmla="*/ 4 w 15"/>
                <a:gd name="T25" fmla="*/ 3 h 19"/>
                <a:gd name="T26" fmla="*/ 1 w 15"/>
                <a:gd name="T2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9">
                  <a:moveTo>
                    <a:pt x="1" y="7"/>
                  </a:moveTo>
                  <a:cubicBezTo>
                    <a:pt x="0" y="9"/>
                    <a:pt x="1" y="12"/>
                    <a:pt x="2" y="13"/>
                  </a:cubicBezTo>
                  <a:cubicBezTo>
                    <a:pt x="2" y="14"/>
                    <a:pt x="3" y="15"/>
                    <a:pt x="4" y="16"/>
                  </a:cubicBezTo>
                  <a:cubicBezTo>
                    <a:pt x="5" y="16"/>
                    <a:pt x="7" y="19"/>
                    <a:pt x="7" y="19"/>
                  </a:cubicBezTo>
                  <a:cubicBezTo>
                    <a:pt x="7" y="18"/>
                    <a:pt x="8" y="17"/>
                    <a:pt x="9" y="16"/>
                  </a:cubicBezTo>
                  <a:cubicBezTo>
                    <a:pt x="9" y="15"/>
                    <a:pt x="10" y="14"/>
                    <a:pt x="11" y="14"/>
                  </a:cubicBezTo>
                  <a:cubicBezTo>
                    <a:pt x="12" y="14"/>
                    <a:pt x="14" y="12"/>
                    <a:pt x="14" y="10"/>
                  </a:cubicBezTo>
                  <a:cubicBezTo>
                    <a:pt x="15" y="7"/>
                    <a:pt x="13" y="4"/>
                    <a:pt x="10" y="2"/>
                  </a:cubicBezTo>
                  <a:cubicBezTo>
                    <a:pt x="10" y="2"/>
                    <a:pt x="11" y="1"/>
                    <a:pt x="11" y="1"/>
                  </a:cubicBezTo>
                  <a:cubicBezTo>
                    <a:pt x="12" y="1"/>
                    <a:pt x="13" y="0"/>
                    <a:pt x="14" y="0"/>
                  </a:cubicBezTo>
                  <a:cubicBezTo>
                    <a:pt x="14" y="0"/>
                    <a:pt x="14" y="0"/>
                    <a:pt x="14" y="0"/>
                  </a:cubicBezTo>
                  <a:cubicBezTo>
                    <a:pt x="13" y="0"/>
                    <a:pt x="10" y="1"/>
                    <a:pt x="10" y="2"/>
                  </a:cubicBezTo>
                  <a:cubicBezTo>
                    <a:pt x="8" y="1"/>
                    <a:pt x="6" y="1"/>
                    <a:pt x="4" y="3"/>
                  </a:cubicBezTo>
                  <a:cubicBezTo>
                    <a:pt x="3" y="3"/>
                    <a:pt x="1" y="5"/>
                    <a:pt x="1"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1821"/>
            <p:cNvSpPr>
              <a:spLocks/>
            </p:cNvSpPr>
            <p:nvPr/>
          </p:nvSpPr>
          <p:spPr bwMode="auto">
            <a:xfrm>
              <a:off x="8599468" y="2827352"/>
              <a:ext cx="206376" cy="203201"/>
            </a:xfrm>
            <a:custGeom>
              <a:avLst/>
              <a:gdLst>
                <a:gd name="T0" fmla="*/ 16 w 55"/>
                <a:gd name="T1" fmla="*/ 13 h 54"/>
                <a:gd name="T2" fmla="*/ 12 w 55"/>
                <a:gd name="T3" fmla="*/ 32 h 54"/>
                <a:gd name="T4" fmla="*/ 11 w 55"/>
                <a:gd name="T5" fmla="*/ 41 h 54"/>
                <a:gd name="T6" fmla="*/ 5 w 55"/>
                <a:gd name="T7" fmla="*/ 49 h 54"/>
                <a:gd name="T8" fmla="*/ 0 w 55"/>
                <a:gd name="T9" fmla="*/ 53 h 54"/>
                <a:gd name="T10" fmla="*/ 6 w 55"/>
                <a:gd name="T11" fmla="*/ 53 h 54"/>
                <a:gd name="T12" fmla="*/ 14 w 55"/>
                <a:gd name="T13" fmla="*/ 54 h 54"/>
                <a:gd name="T14" fmla="*/ 27 w 55"/>
                <a:gd name="T15" fmla="*/ 52 h 54"/>
                <a:gd name="T16" fmla="*/ 43 w 55"/>
                <a:gd name="T17" fmla="*/ 45 h 54"/>
                <a:gd name="T18" fmla="*/ 53 w 55"/>
                <a:gd name="T19" fmla="*/ 34 h 54"/>
                <a:gd name="T20" fmla="*/ 52 w 55"/>
                <a:gd name="T21" fmla="*/ 19 h 54"/>
                <a:gd name="T22" fmla="*/ 43 w 55"/>
                <a:gd name="T23" fmla="*/ 8 h 54"/>
                <a:gd name="T24" fmla="*/ 53 w 55"/>
                <a:gd name="T25" fmla="*/ 1 h 54"/>
                <a:gd name="T26" fmla="*/ 52 w 55"/>
                <a:gd name="T27" fmla="*/ 0 h 54"/>
                <a:gd name="T28" fmla="*/ 48 w 55"/>
                <a:gd name="T29" fmla="*/ 2 h 54"/>
                <a:gd name="T30" fmla="*/ 43 w 55"/>
                <a:gd name="T31" fmla="*/ 7 h 54"/>
                <a:gd name="T32" fmla="*/ 40 w 55"/>
                <a:gd name="T33" fmla="*/ 6 h 54"/>
                <a:gd name="T34" fmla="*/ 26 w 55"/>
                <a:gd name="T35" fmla="*/ 6 h 54"/>
                <a:gd name="T36" fmla="*/ 16 w 55"/>
                <a:gd name="T37"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4">
                  <a:moveTo>
                    <a:pt x="16" y="13"/>
                  </a:moveTo>
                  <a:cubicBezTo>
                    <a:pt x="12" y="19"/>
                    <a:pt x="12" y="25"/>
                    <a:pt x="12" y="32"/>
                  </a:cubicBezTo>
                  <a:cubicBezTo>
                    <a:pt x="12" y="35"/>
                    <a:pt x="12" y="38"/>
                    <a:pt x="11" y="41"/>
                  </a:cubicBezTo>
                  <a:cubicBezTo>
                    <a:pt x="10" y="45"/>
                    <a:pt x="9" y="48"/>
                    <a:pt x="5" y="49"/>
                  </a:cubicBezTo>
                  <a:cubicBezTo>
                    <a:pt x="4" y="51"/>
                    <a:pt x="2" y="52"/>
                    <a:pt x="0" y="53"/>
                  </a:cubicBezTo>
                  <a:cubicBezTo>
                    <a:pt x="2" y="53"/>
                    <a:pt x="4" y="53"/>
                    <a:pt x="6" y="53"/>
                  </a:cubicBezTo>
                  <a:cubicBezTo>
                    <a:pt x="8" y="53"/>
                    <a:pt x="11" y="54"/>
                    <a:pt x="14" y="54"/>
                  </a:cubicBezTo>
                  <a:cubicBezTo>
                    <a:pt x="19" y="54"/>
                    <a:pt x="24" y="53"/>
                    <a:pt x="27" y="52"/>
                  </a:cubicBezTo>
                  <a:cubicBezTo>
                    <a:pt x="33" y="51"/>
                    <a:pt x="39" y="48"/>
                    <a:pt x="43" y="45"/>
                  </a:cubicBezTo>
                  <a:cubicBezTo>
                    <a:pt x="48" y="42"/>
                    <a:pt x="51" y="38"/>
                    <a:pt x="53" y="34"/>
                  </a:cubicBezTo>
                  <a:cubicBezTo>
                    <a:pt x="55" y="28"/>
                    <a:pt x="54" y="23"/>
                    <a:pt x="52" y="19"/>
                  </a:cubicBezTo>
                  <a:cubicBezTo>
                    <a:pt x="51" y="15"/>
                    <a:pt x="48" y="11"/>
                    <a:pt x="43" y="8"/>
                  </a:cubicBezTo>
                  <a:cubicBezTo>
                    <a:pt x="46" y="5"/>
                    <a:pt x="49" y="2"/>
                    <a:pt x="53" y="1"/>
                  </a:cubicBezTo>
                  <a:cubicBezTo>
                    <a:pt x="53" y="1"/>
                    <a:pt x="53" y="0"/>
                    <a:pt x="52" y="0"/>
                  </a:cubicBezTo>
                  <a:cubicBezTo>
                    <a:pt x="51" y="0"/>
                    <a:pt x="49" y="1"/>
                    <a:pt x="48" y="2"/>
                  </a:cubicBezTo>
                  <a:cubicBezTo>
                    <a:pt x="46" y="4"/>
                    <a:pt x="44" y="5"/>
                    <a:pt x="43" y="7"/>
                  </a:cubicBezTo>
                  <a:cubicBezTo>
                    <a:pt x="42" y="7"/>
                    <a:pt x="41" y="6"/>
                    <a:pt x="40" y="6"/>
                  </a:cubicBezTo>
                  <a:cubicBezTo>
                    <a:pt x="35" y="4"/>
                    <a:pt x="30" y="4"/>
                    <a:pt x="26" y="6"/>
                  </a:cubicBezTo>
                  <a:cubicBezTo>
                    <a:pt x="22" y="7"/>
                    <a:pt x="18" y="10"/>
                    <a:pt x="16" y="1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1822"/>
            <p:cNvSpPr>
              <a:spLocks/>
            </p:cNvSpPr>
            <p:nvPr/>
          </p:nvSpPr>
          <p:spPr bwMode="auto">
            <a:xfrm>
              <a:off x="8580418" y="2794014"/>
              <a:ext cx="101601" cy="74613"/>
            </a:xfrm>
            <a:custGeom>
              <a:avLst/>
              <a:gdLst>
                <a:gd name="T0" fmla="*/ 9 w 27"/>
                <a:gd name="T1" fmla="*/ 2 h 20"/>
                <a:gd name="T2" fmla="*/ 5 w 27"/>
                <a:gd name="T3" fmla="*/ 6 h 20"/>
                <a:gd name="T4" fmla="*/ 3 w 27"/>
                <a:gd name="T5" fmla="*/ 12 h 20"/>
                <a:gd name="T6" fmla="*/ 0 w 27"/>
                <a:gd name="T7" fmla="*/ 17 h 20"/>
                <a:gd name="T8" fmla="*/ 9 w 27"/>
                <a:gd name="T9" fmla="*/ 19 h 20"/>
                <a:gd name="T10" fmla="*/ 21 w 27"/>
                <a:gd name="T11" fmla="*/ 17 h 20"/>
                <a:gd name="T12" fmla="*/ 24 w 27"/>
                <a:gd name="T13" fmla="*/ 11 h 20"/>
                <a:gd name="T14" fmla="*/ 21 w 27"/>
                <a:gd name="T15" fmla="*/ 5 h 20"/>
                <a:gd name="T16" fmla="*/ 24 w 27"/>
                <a:gd name="T17" fmla="*/ 4 h 20"/>
                <a:gd name="T18" fmla="*/ 27 w 27"/>
                <a:gd name="T19" fmla="*/ 4 h 20"/>
                <a:gd name="T20" fmla="*/ 27 w 27"/>
                <a:gd name="T21" fmla="*/ 3 h 20"/>
                <a:gd name="T22" fmla="*/ 21 w 27"/>
                <a:gd name="T23" fmla="*/ 4 h 20"/>
                <a:gd name="T24" fmla="*/ 15 w 27"/>
                <a:gd name="T25" fmla="*/ 0 h 20"/>
                <a:gd name="T26" fmla="*/ 9 w 27"/>
                <a:gd name="T2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0">
                  <a:moveTo>
                    <a:pt x="9" y="2"/>
                  </a:moveTo>
                  <a:cubicBezTo>
                    <a:pt x="7" y="3"/>
                    <a:pt x="6" y="5"/>
                    <a:pt x="5" y="6"/>
                  </a:cubicBezTo>
                  <a:cubicBezTo>
                    <a:pt x="4" y="8"/>
                    <a:pt x="3" y="10"/>
                    <a:pt x="3" y="12"/>
                  </a:cubicBezTo>
                  <a:cubicBezTo>
                    <a:pt x="2" y="13"/>
                    <a:pt x="0" y="17"/>
                    <a:pt x="0" y="17"/>
                  </a:cubicBezTo>
                  <a:cubicBezTo>
                    <a:pt x="3" y="16"/>
                    <a:pt x="6" y="18"/>
                    <a:pt x="9" y="19"/>
                  </a:cubicBezTo>
                  <a:cubicBezTo>
                    <a:pt x="12" y="20"/>
                    <a:pt x="17" y="20"/>
                    <a:pt x="21" y="17"/>
                  </a:cubicBezTo>
                  <a:cubicBezTo>
                    <a:pt x="23" y="15"/>
                    <a:pt x="24" y="13"/>
                    <a:pt x="24" y="11"/>
                  </a:cubicBezTo>
                  <a:cubicBezTo>
                    <a:pt x="24" y="9"/>
                    <a:pt x="23" y="7"/>
                    <a:pt x="21" y="5"/>
                  </a:cubicBezTo>
                  <a:cubicBezTo>
                    <a:pt x="22" y="4"/>
                    <a:pt x="23" y="4"/>
                    <a:pt x="24" y="4"/>
                  </a:cubicBezTo>
                  <a:cubicBezTo>
                    <a:pt x="25" y="4"/>
                    <a:pt x="26" y="4"/>
                    <a:pt x="27" y="4"/>
                  </a:cubicBezTo>
                  <a:cubicBezTo>
                    <a:pt x="27" y="3"/>
                    <a:pt x="27" y="3"/>
                    <a:pt x="27" y="3"/>
                  </a:cubicBezTo>
                  <a:cubicBezTo>
                    <a:pt x="26" y="3"/>
                    <a:pt x="23" y="4"/>
                    <a:pt x="21" y="4"/>
                  </a:cubicBezTo>
                  <a:cubicBezTo>
                    <a:pt x="20" y="2"/>
                    <a:pt x="17" y="0"/>
                    <a:pt x="15" y="0"/>
                  </a:cubicBezTo>
                  <a:cubicBezTo>
                    <a:pt x="13" y="0"/>
                    <a:pt x="11" y="1"/>
                    <a:pt x="9"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1823"/>
            <p:cNvSpPr>
              <a:spLocks/>
            </p:cNvSpPr>
            <p:nvPr/>
          </p:nvSpPr>
          <p:spPr bwMode="auto">
            <a:xfrm>
              <a:off x="7431061" y="3406793"/>
              <a:ext cx="101601" cy="153989"/>
            </a:xfrm>
            <a:custGeom>
              <a:avLst/>
              <a:gdLst>
                <a:gd name="T0" fmla="*/ 27 w 27"/>
                <a:gd name="T1" fmla="*/ 20 h 41"/>
                <a:gd name="T2" fmla="*/ 24 w 27"/>
                <a:gd name="T3" fmla="*/ 12 h 41"/>
                <a:gd name="T4" fmla="*/ 19 w 27"/>
                <a:gd name="T5" fmla="*/ 6 h 41"/>
                <a:gd name="T6" fmla="*/ 14 w 27"/>
                <a:gd name="T7" fmla="*/ 0 h 41"/>
                <a:gd name="T8" fmla="*/ 6 w 27"/>
                <a:gd name="T9" fmla="*/ 9 h 41"/>
                <a:gd name="T10" fmla="*/ 1 w 27"/>
                <a:gd name="T11" fmla="*/ 23 h 41"/>
                <a:gd name="T12" fmla="*/ 13 w 27"/>
                <a:gd name="T13" fmla="*/ 34 h 41"/>
                <a:gd name="T14" fmla="*/ 11 w 27"/>
                <a:gd name="T15" fmla="*/ 37 h 41"/>
                <a:gd name="T16" fmla="*/ 7 w 27"/>
                <a:gd name="T17" fmla="*/ 40 h 41"/>
                <a:gd name="T18" fmla="*/ 7 w 27"/>
                <a:gd name="T19" fmla="*/ 41 h 41"/>
                <a:gd name="T20" fmla="*/ 13 w 27"/>
                <a:gd name="T21" fmla="*/ 34 h 41"/>
                <a:gd name="T22" fmla="*/ 24 w 27"/>
                <a:gd name="T23" fmla="*/ 30 h 41"/>
                <a:gd name="T24" fmla="*/ 27 w 27"/>
                <a:gd name="T25"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41">
                  <a:moveTo>
                    <a:pt x="27" y="20"/>
                  </a:moveTo>
                  <a:cubicBezTo>
                    <a:pt x="27" y="17"/>
                    <a:pt x="25" y="15"/>
                    <a:pt x="24" y="12"/>
                  </a:cubicBezTo>
                  <a:cubicBezTo>
                    <a:pt x="22" y="10"/>
                    <a:pt x="21" y="8"/>
                    <a:pt x="19" y="6"/>
                  </a:cubicBezTo>
                  <a:cubicBezTo>
                    <a:pt x="17" y="5"/>
                    <a:pt x="14" y="0"/>
                    <a:pt x="14" y="0"/>
                  </a:cubicBezTo>
                  <a:cubicBezTo>
                    <a:pt x="13" y="4"/>
                    <a:pt x="9" y="6"/>
                    <a:pt x="6" y="9"/>
                  </a:cubicBezTo>
                  <a:cubicBezTo>
                    <a:pt x="3" y="13"/>
                    <a:pt x="0" y="18"/>
                    <a:pt x="1" y="23"/>
                  </a:cubicBezTo>
                  <a:cubicBezTo>
                    <a:pt x="1" y="28"/>
                    <a:pt x="7" y="32"/>
                    <a:pt x="13" y="34"/>
                  </a:cubicBezTo>
                  <a:cubicBezTo>
                    <a:pt x="12" y="35"/>
                    <a:pt x="12" y="36"/>
                    <a:pt x="11" y="37"/>
                  </a:cubicBezTo>
                  <a:cubicBezTo>
                    <a:pt x="10" y="38"/>
                    <a:pt x="9" y="39"/>
                    <a:pt x="7" y="40"/>
                  </a:cubicBezTo>
                  <a:cubicBezTo>
                    <a:pt x="7" y="41"/>
                    <a:pt x="7" y="41"/>
                    <a:pt x="7" y="41"/>
                  </a:cubicBezTo>
                  <a:cubicBezTo>
                    <a:pt x="9" y="40"/>
                    <a:pt x="13" y="36"/>
                    <a:pt x="13" y="34"/>
                  </a:cubicBezTo>
                  <a:cubicBezTo>
                    <a:pt x="17" y="34"/>
                    <a:pt x="21" y="33"/>
                    <a:pt x="24" y="30"/>
                  </a:cubicBezTo>
                  <a:cubicBezTo>
                    <a:pt x="26" y="27"/>
                    <a:pt x="27" y="23"/>
                    <a:pt x="27"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1824"/>
            <p:cNvSpPr>
              <a:spLocks/>
            </p:cNvSpPr>
            <p:nvPr/>
          </p:nvSpPr>
          <p:spPr bwMode="auto">
            <a:xfrm>
              <a:off x="6864320" y="3305192"/>
              <a:ext cx="209551" cy="138113"/>
            </a:xfrm>
            <a:custGeom>
              <a:avLst/>
              <a:gdLst>
                <a:gd name="T0" fmla="*/ 31 w 56"/>
                <a:gd name="T1" fmla="*/ 1 h 37"/>
                <a:gd name="T2" fmla="*/ 20 w 56"/>
                <a:gd name="T3" fmla="*/ 3 h 37"/>
                <a:gd name="T4" fmla="*/ 11 w 56"/>
                <a:gd name="T5" fmla="*/ 7 h 37"/>
                <a:gd name="T6" fmla="*/ 5 w 56"/>
                <a:gd name="T7" fmla="*/ 9 h 37"/>
                <a:gd name="T8" fmla="*/ 0 w 56"/>
                <a:gd name="T9" fmla="*/ 10 h 37"/>
                <a:gd name="T10" fmla="*/ 6 w 56"/>
                <a:gd name="T11" fmla="*/ 17 h 37"/>
                <a:gd name="T12" fmla="*/ 10 w 56"/>
                <a:gd name="T13" fmla="*/ 25 h 37"/>
                <a:gd name="T14" fmla="*/ 31 w 56"/>
                <a:gd name="T15" fmla="*/ 36 h 37"/>
                <a:gd name="T16" fmla="*/ 45 w 56"/>
                <a:gd name="T17" fmla="*/ 19 h 37"/>
                <a:gd name="T18" fmla="*/ 50 w 56"/>
                <a:gd name="T19" fmla="*/ 20 h 37"/>
                <a:gd name="T20" fmla="*/ 55 w 56"/>
                <a:gd name="T21" fmla="*/ 25 h 37"/>
                <a:gd name="T22" fmla="*/ 56 w 56"/>
                <a:gd name="T23" fmla="*/ 24 h 37"/>
                <a:gd name="T24" fmla="*/ 45 w 56"/>
                <a:gd name="T25" fmla="*/ 18 h 37"/>
                <a:gd name="T26" fmla="*/ 41 w 56"/>
                <a:gd name="T27" fmla="*/ 5 h 37"/>
                <a:gd name="T28" fmla="*/ 31 w 56"/>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37">
                  <a:moveTo>
                    <a:pt x="31" y="1"/>
                  </a:moveTo>
                  <a:cubicBezTo>
                    <a:pt x="27" y="0"/>
                    <a:pt x="24" y="2"/>
                    <a:pt x="20" y="3"/>
                  </a:cubicBezTo>
                  <a:cubicBezTo>
                    <a:pt x="17" y="4"/>
                    <a:pt x="14" y="5"/>
                    <a:pt x="11" y="7"/>
                  </a:cubicBezTo>
                  <a:cubicBezTo>
                    <a:pt x="10" y="8"/>
                    <a:pt x="7" y="8"/>
                    <a:pt x="5" y="9"/>
                  </a:cubicBezTo>
                  <a:cubicBezTo>
                    <a:pt x="3" y="9"/>
                    <a:pt x="0" y="10"/>
                    <a:pt x="0" y="10"/>
                  </a:cubicBezTo>
                  <a:cubicBezTo>
                    <a:pt x="3" y="12"/>
                    <a:pt x="4" y="14"/>
                    <a:pt x="6" y="17"/>
                  </a:cubicBezTo>
                  <a:cubicBezTo>
                    <a:pt x="7" y="19"/>
                    <a:pt x="8" y="22"/>
                    <a:pt x="10" y="25"/>
                  </a:cubicBezTo>
                  <a:cubicBezTo>
                    <a:pt x="15" y="31"/>
                    <a:pt x="23" y="37"/>
                    <a:pt x="31" y="36"/>
                  </a:cubicBezTo>
                  <a:cubicBezTo>
                    <a:pt x="39" y="35"/>
                    <a:pt x="45" y="27"/>
                    <a:pt x="45" y="19"/>
                  </a:cubicBezTo>
                  <a:cubicBezTo>
                    <a:pt x="47" y="19"/>
                    <a:pt x="48" y="20"/>
                    <a:pt x="50" y="20"/>
                  </a:cubicBezTo>
                  <a:cubicBezTo>
                    <a:pt x="52" y="22"/>
                    <a:pt x="54" y="23"/>
                    <a:pt x="55" y="25"/>
                  </a:cubicBezTo>
                  <a:cubicBezTo>
                    <a:pt x="56" y="24"/>
                    <a:pt x="56" y="24"/>
                    <a:pt x="56" y="24"/>
                  </a:cubicBezTo>
                  <a:cubicBezTo>
                    <a:pt x="54" y="22"/>
                    <a:pt x="49" y="19"/>
                    <a:pt x="45" y="18"/>
                  </a:cubicBezTo>
                  <a:cubicBezTo>
                    <a:pt x="46" y="13"/>
                    <a:pt x="44" y="8"/>
                    <a:pt x="41" y="5"/>
                  </a:cubicBezTo>
                  <a:cubicBezTo>
                    <a:pt x="38" y="3"/>
                    <a:pt x="34" y="1"/>
                    <a:pt x="31" y="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1825"/>
            <p:cNvSpPr>
              <a:spLocks/>
            </p:cNvSpPr>
            <p:nvPr/>
          </p:nvSpPr>
          <p:spPr bwMode="auto">
            <a:xfrm>
              <a:off x="7502499" y="2087571"/>
              <a:ext cx="280989" cy="423865"/>
            </a:xfrm>
            <a:custGeom>
              <a:avLst/>
              <a:gdLst>
                <a:gd name="T0" fmla="*/ 74 w 75"/>
                <a:gd name="T1" fmla="*/ 40 h 113"/>
                <a:gd name="T2" fmla="*/ 56 w 75"/>
                <a:gd name="T3" fmla="*/ 18 h 113"/>
                <a:gd name="T4" fmla="*/ 36 w 75"/>
                <a:gd name="T5" fmla="*/ 9 h 113"/>
                <a:gd name="T6" fmla="*/ 15 w 75"/>
                <a:gd name="T7" fmla="*/ 0 h 113"/>
                <a:gd name="T8" fmla="*/ 6 w 75"/>
                <a:gd name="T9" fmla="*/ 30 h 113"/>
                <a:gd name="T10" fmla="*/ 1 w 75"/>
                <a:gd name="T11" fmla="*/ 48 h 113"/>
                <a:gd name="T12" fmla="*/ 2 w 75"/>
                <a:gd name="T13" fmla="*/ 64 h 113"/>
                <a:gd name="T14" fmla="*/ 16 w 75"/>
                <a:gd name="T15" fmla="*/ 81 h 113"/>
                <a:gd name="T16" fmla="*/ 39 w 75"/>
                <a:gd name="T17" fmla="*/ 92 h 113"/>
                <a:gd name="T18" fmla="*/ 34 w 75"/>
                <a:gd name="T19" fmla="*/ 102 h 113"/>
                <a:gd name="T20" fmla="*/ 22 w 75"/>
                <a:gd name="T21" fmla="*/ 111 h 113"/>
                <a:gd name="T22" fmla="*/ 24 w 75"/>
                <a:gd name="T23" fmla="*/ 113 h 113"/>
                <a:gd name="T24" fmla="*/ 33 w 75"/>
                <a:gd name="T25" fmla="*/ 105 h 113"/>
                <a:gd name="T26" fmla="*/ 41 w 75"/>
                <a:gd name="T27" fmla="*/ 92 h 113"/>
                <a:gd name="T28" fmla="*/ 58 w 75"/>
                <a:gd name="T29" fmla="*/ 89 h 113"/>
                <a:gd name="T30" fmla="*/ 71 w 75"/>
                <a:gd name="T31" fmla="*/ 76 h 113"/>
                <a:gd name="T32" fmla="*/ 75 w 75"/>
                <a:gd name="T33" fmla="*/ 58 h 113"/>
                <a:gd name="T34" fmla="*/ 74 w 75"/>
                <a:gd name="T35" fmla="*/ 4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13">
                  <a:moveTo>
                    <a:pt x="74" y="40"/>
                  </a:moveTo>
                  <a:cubicBezTo>
                    <a:pt x="71" y="29"/>
                    <a:pt x="63" y="23"/>
                    <a:pt x="56" y="18"/>
                  </a:cubicBezTo>
                  <a:cubicBezTo>
                    <a:pt x="50" y="14"/>
                    <a:pt x="43" y="11"/>
                    <a:pt x="36" y="9"/>
                  </a:cubicBezTo>
                  <a:cubicBezTo>
                    <a:pt x="31" y="8"/>
                    <a:pt x="15" y="0"/>
                    <a:pt x="15" y="0"/>
                  </a:cubicBezTo>
                  <a:cubicBezTo>
                    <a:pt x="18" y="11"/>
                    <a:pt x="10" y="22"/>
                    <a:pt x="6" y="30"/>
                  </a:cubicBezTo>
                  <a:cubicBezTo>
                    <a:pt x="4" y="36"/>
                    <a:pt x="2" y="42"/>
                    <a:pt x="1" y="48"/>
                  </a:cubicBezTo>
                  <a:cubicBezTo>
                    <a:pt x="0" y="53"/>
                    <a:pt x="0" y="58"/>
                    <a:pt x="2" y="64"/>
                  </a:cubicBezTo>
                  <a:cubicBezTo>
                    <a:pt x="4" y="69"/>
                    <a:pt x="9" y="76"/>
                    <a:pt x="16" y="81"/>
                  </a:cubicBezTo>
                  <a:cubicBezTo>
                    <a:pt x="23" y="86"/>
                    <a:pt x="31" y="90"/>
                    <a:pt x="39" y="92"/>
                  </a:cubicBezTo>
                  <a:cubicBezTo>
                    <a:pt x="38" y="95"/>
                    <a:pt x="37" y="99"/>
                    <a:pt x="34" y="102"/>
                  </a:cubicBezTo>
                  <a:cubicBezTo>
                    <a:pt x="31" y="106"/>
                    <a:pt x="27" y="109"/>
                    <a:pt x="22" y="111"/>
                  </a:cubicBezTo>
                  <a:cubicBezTo>
                    <a:pt x="23" y="111"/>
                    <a:pt x="23" y="112"/>
                    <a:pt x="24" y="113"/>
                  </a:cubicBezTo>
                  <a:cubicBezTo>
                    <a:pt x="26" y="112"/>
                    <a:pt x="30" y="109"/>
                    <a:pt x="33" y="105"/>
                  </a:cubicBezTo>
                  <a:cubicBezTo>
                    <a:pt x="37" y="101"/>
                    <a:pt x="40" y="96"/>
                    <a:pt x="41" y="92"/>
                  </a:cubicBezTo>
                  <a:cubicBezTo>
                    <a:pt x="46" y="93"/>
                    <a:pt x="52" y="92"/>
                    <a:pt x="58" y="89"/>
                  </a:cubicBezTo>
                  <a:cubicBezTo>
                    <a:pt x="63" y="87"/>
                    <a:pt x="68" y="82"/>
                    <a:pt x="71" y="76"/>
                  </a:cubicBezTo>
                  <a:cubicBezTo>
                    <a:pt x="73" y="71"/>
                    <a:pt x="74" y="64"/>
                    <a:pt x="75" y="58"/>
                  </a:cubicBezTo>
                  <a:cubicBezTo>
                    <a:pt x="75" y="51"/>
                    <a:pt x="75" y="45"/>
                    <a:pt x="74" y="4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1826"/>
            <p:cNvSpPr>
              <a:spLocks/>
            </p:cNvSpPr>
            <p:nvPr/>
          </p:nvSpPr>
          <p:spPr bwMode="auto">
            <a:xfrm>
              <a:off x="7618388" y="2482862"/>
              <a:ext cx="266702" cy="371478"/>
            </a:xfrm>
            <a:custGeom>
              <a:avLst/>
              <a:gdLst>
                <a:gd name="T0" fmla="*/ 65 w 71"/>
                <a:gd name="T1" fmla="*/ 67 h 99"/>
                <a:gd name="T2" fmla="*/ 59 w 71"/>
                <a:gd name="T3" fmla="*/ 27 h 99"/>
                <a:gd name="T4" fmla="*/ 48 w 71"/>
                <a:gd name="T5" fmla="*/ 15 h 99"/>
                <a:gd name="T6" fmla="*/ 38 w 71"/>
                <a:gd name="T7" fmla="*/ 5 h 99"/>
                <a:gd name="T8" fmla="*/ 32 w 71"/>
                <a:gd name="T9" fmla="*/ 0 h 99"/>
                <a:gd name="T10" fmla="*/ 29 w 71"/>
                <a:gd name="T11" fmla="*/ 10 h 99"/>
                <a:gd name="T12" fmla="*/ 19 w 71"/>
                <a:gd name="T13" fmla="*/ 20 h 99"/>
                <a:gd name="T14" fmla="*/ 7 w 71"/>
                <a:gd name="T15" fmla="*/ 32 h 99"/>
                <a:gd name="T16" fmla="*/ 0 w 71"/>
                <a:gd name="T17" fmla="*/ 48 h 99"/>
                <a:gd name="T18" fmla="*/ 4 w 71"/>
                <a:gd name="T19" fmla="*/ 69 h 99"/>
                <a:gd name="T20" fmla="*/ 18 w 71"/>
                <a:gd name="T21" fmla="*/ 87 h 99"/>
                <a:gd name="T22" fmla="*/ 2 w 71"/>
                <a:gd name="T23" fmla="*/ 97 h 99"/>
                <a:gd name="T24" fmla="*/ 3 w 71"/>
                <a:gd name="T25" fmla="*/ 99 h 99"/>
                <a:gd name="T26" fmla="*/ 11 w 71"/>
                <a:gd name="T27" fmla="*/ 96 h 99"/>
                <a:gd name="T28" fmla="*/ 19 w 71"/>
                <a:gd name="T29" fmla="*/ 88 h 99"/>
                <a:gd name="T30" fmla="*/ 24 w 71"/>
                <a:gd name="T31" fmla="*/ 91 h 99"/>
                <a:gd name="T32" fmla="*/ 48 w 71"/>
                <a:gd name="T33" fmla="*/ 88 h 99"/>
                <a:gd name="T34" fmla="*/ 65 w 71"/>
                <a:gd name="T35" fmla="*/ 6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99">
                  <a:moveTo>
                    <a:pt x="65" y="67"/>
                  </a:moveTo>
                  <a:cubicBezTo>
                    <a:pt x="71" y="52"/>
                    <a:pt x="67" y="37"/>
                    <a:pt x="59" y="27"/>
                  </a:cubicBezTo>
                  <a:cubicBezTo>
                    <a:pt x="57" y="23"/>
                    <a:pt x="52" y="19"/>
                    <a:pt x="48" y="15"/>
                  </a:cubicBezTo>
                  <a:cubicBezTo>
                    <a:pt x="44" y="12"/>
                    <a:pt x="41" y="8"/>
                    <a:pt x="38" y="5"/>
                  </a:cubicBezTo>
                  <a:cubicBezTo>
                    <a:pt x="36" y="3"/>
                    <a:pt x="34" y="1"/>
                    <a:pt x="32" y="0"/>
                  </a:cubicBezTo>
                  <a:cubicBezTo>
                    <a:pt x="34" y="2"/>
                    <a:pt x="32" y="7"/>
                    <a:pt x="29" y="10"/>
                  </a:cubicBezTo>
                  <a:cubicBezTo>
                    <a:pt x="26" y="14"/>
                    <a:pt x="22" y="18"/>
                    <a:pt x="19" y="20"/>
                  </a:cubicBezTo>
                  <a:cubicBezTo>
                    <a:pt x="15" y="24"/>
                    <a:pt x="10" y="28"/>
                    <a:pt x="7" y="32"/>
                  </a:cubicBezTo>
                  <a:cubicBezTo>
                    <a:pt x="3" y="37"/>
                    <a:pt x="1" y="41"/>
                    <a:pt x="0" y="48"/>
                  </a:cubicBezTo>
                  <a:cubicBezTo>
                    <a:pt x="0" y="55"/>
                    <a:pt x="1" y="62"/>
                    <a:pt x="4" y="69"/>
                  </a:cubicBezTo>
                  <a:cubicBezTo>
                    <a:pt x="7" y="76"/>
                    <a:pt x="11" y="82"/>
                    <a:pt x="18" y="87"/>
                  </a:cubicBezTo>
                  <a:cubicBezTo>
                    <a:pt x="14" y="92"/>
                    <a:pt x="8" y="95"/>
                    <a:pt x="2" y="97"/>
                  </a:cubicBezTo>
                  <a:cubicBezTo>
                    <a:pt x="2" y="98"/>
                    <a:pt x="3" y="99"/>
                    <a:pt x="3" y="99"/>
                  </a:cubicBezTo>
                  <a:cubicBezTo>
                    <a:pt x="5" y="99"/>
                    <a:pt x="8" y="98"/>
                    <a:pt x="11" y="96"/>
                  </a:cubicBezTo>
                  <a:cubicBezTo>
                    <a:pt x="14" y="94"/>
                    <a:pt x="16" y="91"/>
                    <a:pt x="19" y="88"/>
                  </a:cubicBezTo>
                  <a:cubicBezTo>
                    <a:pt x="21" y="89"/>
                    <a:pt x="22" y="90"/>
                    <a:pt x="24" y="91"/>
                  </a:cubicBezTo>
                  <a:cubicBezTo>
                    <a:pt x="31" y="94"/>
                    <a:pt x="40" y="92"/>
                    <a:pt x="48" y="88"/>
                  </a:cubicBezTo>
                  <a:cubicBezTo>
                    <a:pt x="55" y="83"/>
                    <a:pt x="62" y="76"/>
                    <a:pt x="65" y="6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1827"/>
            <p:cNvSpPr>
              <a:spLocks/>
            </p:cNvSpPr>
            <p:nvPr/>
          </p:nvSpPr>
          <p:spPr bwMode="auto">
            <a:xfrm>
              <a:off x="7761263" y="2700351"/>
              <a:ext cx="203201" cy="277814"/>
            </a:xfrm>
            <a:custGeom>
              <a:avLst/>
              <a:gdLst>
                <a:gd name="T0" fmla="*/ 47 w 54"/>
                <a:gd name="T1" fmla="*/ 51 h 74"/>
                <a:gd name="T2" fmla="*/ 48 w 54"/>
                <a:gd name="T3" fmla="*/ 28 h 74"/>
                <a:gd name="T4" fmla="*/ 46 w 54"/>
                <a:gd name="T5" fmla="*/ 17 h 74"/>
                <a:gd name="T6" fmla="*/ 47 w 54"/>
                <a:gd name="T7" fmla="*/ 11 h 74"/>
                <a:gd name="T8" fmla="*/ 50 w 54"/>
                <a:gd name="T9" fmla="*/ 6 h 74"/>
                <a:gd name="T10" fmla="*/ 54 w 54"/>
                <a:gd name="T11" fmla="*/ 0 h 74"/>
                <a:gd name="T12" fmla="*/ 48 w 54"/>
                <a:gd name="T13" fmla="*/ 2 h 74"/>
                <a:gd name="T14" fmla="*/ 44 w 54"/>
                <a:gd name="T15" fmla="*/ 3 h 74"/>
                <a:gd name="T16" fmla="*/ 39 w 54"/>
                <a:gd name="T17" fmla="*/ 4 h 74"/>
                <a:gd name="T18" fmla="*/ 25 w 54"/>
                <a:gd name="T19" fmla="*/ 9 h 74"/>
                <a:gd name="T20" fmla="*/ 1 w 54"/>
                <a:gd name="T21" fmla="*/ 37 h 74"/>
                <a:gd name="T22" fmla="*/ 1 w 54"/>
                <a:gd name="T23" fmla="*/ 38 h 74"/>
                <a:gd name="T24" fmla="*/ 0 w 54"/>
                <a:gd name="T25" fmla="*/ 40 h 74"/>
                <a:gd name="T26" fmla="*/ 0 w 54"/>
                <a:gd name="T27" fmla="*/ 44 h 74"/>
                <a:gd name="T28" fmla="*/ 1 w 54"/>
                <a:gd name="T29" fmla="*/ 48 h 74"/>
                <a:gd name="T30" fmla="*/ 6 w 54"/>
                <a:gd name="T31" fmla="*/ 55 h 74"/>
                <a:gd name="T32" fmla="*/ 12 w 54"/>
                <a:gd name="T33" fmla="*/ 60 h 74"/>
                <a:gd name="T34" fmla="*/ 20 w 54"/>
                <a:gd name="T35" fmla="*/ 63 h 74"/>
                <a:gd name="T36" fmla="*/ 16 w 54"/>
                <a:gd name="T37" fmla="*/ 70 h 74"/>
                <a:gd name="T38" fmla="*/ 14 w 54"/>
                <a:gd name="T39" fmla="*/ 72 h 74"/>
                <a:gd name="T40" fmla="*/ 12 w 54"/>
                <a:gd name="T41" fmla="*/ 73 h 74"/>
                <a:gd name="T42" fmla="*/ 11 w 54"/>
                <a:gd name="T43" fmla="*/ 73 h 74"/>
                <a:gd name="T44" fmla="*/ 10 w 54"/>
                <a:gd name="T45" fmla="*/ 73 h 74"/>
                <a:gd name="T46" fmla="*/ 11 w 54"/>
                <a:gd name="T47" fmla="*/ 74 h 74"/>
                <a:gd name="T48" fmla="*/ 11 w 54"/>
                <a:gd name="T49" fmla="*/ 74 h 74"/>
                <a:gd name="T50" fmla="*/ 12 w 54"/>
                <a:gd name="T51" fmla="*/ 74 h 74"/>
                <a:gd name="T52" fmla="*/ 12 w 54"/>
                <a:gd name="T53" fmla="*/ 74 h 74"/>
                <a:gd name="T54" fmla="*/ 12 w 54"/>
                <a:gd name="T55" fmla="*/ 74 h 74"/>
                <a:gd name="T56" fmla="*/ 14 w 54"/>
                <a:gd name="T57" fmla="*/ 73 h 74"/>
                <a:gd name="T58" fmla="*/ 17 w 54"/>
                <a:gd name="T59" fmla="*/ 71 h 74"/>
                <a:gd name="T60" fmla="*/ 19 w 54"/>
                <a:gd name="T61" fmla="*/ 68 h 74"/>
                <a:gd name="T62" fmla="*/ 21 w 54"/>
                <a:gd name="T63" fmla="*/ 63 h 74"/>
                <a:gd name="T64" fmla="*/ 25 w 54"/>
                <a:gd name="T65" fmla="*/ 64 h 74"/>
                <a:gd name="T66" fmla="*/ 33 w 54"/>
                <a:gd name="T67" fmla="*/ 62 h 74"/>
                <a:gd name="T68" fmla="*/ 36 w 54"/>
                <a:gd name="T69" fmla="*/ 61 h 74"/>
                <a:gd name="T70" fmla="*/ 39 w 54"/>
                <a:gd name="T71" fmla="*/ 60 h 74"/>
                <a:gd name="T72" fmla="*/ 39 w 54"/>
                <a:gd name="T73" fmla="*/ 60 h 74"/>
                <a:gd name="T74" fmla="*/ 40 w 54"/>
                <a:gd name="T75" fmla="*/ 60 h 74"/>
                <a:gd name="T76" fmla="*/ 40 w 54"/>
                <a:gd name="T77" fmla="*/ 60 h 74"/>
                <a:gd name="T78" fmla="*/ 41 w 54"/>
                <a:gd name="T79" fmla="*/ 59 h 74"/>
                <a:gd name="T80" fmla="*/ 44 w 54"/>
                <a:gd name="T81" fmla="*/ 56 h 74"/>
                <a:gd name="T82" fmla="*/ 47 w 54"/>
                <a:gd name="T8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 h="74">
                  <a:moveTo>
                    <a:pt x="47" y="51"/>
                  </a:moveTo>
                  <a:cubicBezTo>
                    <a:pt x="50" y="43"/>
                    <a:pt x="49" y="36"/>
                    <a:pt x="48" y="28"/>
                  </a:cubicBezTo>
                  <a:cubicBezTo>
                    <a:pt x="47" y="25"/>
                    <a:pt x="46" y="21"/>
                    <a:pt x="46" y="17"/>
                  </a:cubicBezTo>
                  <a:cubicBezTo>
                    <a:pt x="46" y="15"/>
                    <a:pt x="46" y="13"/>
                    <a:pt x="47" y="11"/>
                  </a:cubicBezTo>
                  <a:cubicBezTo>
                    <a:pt x="47" y="9"/>
                    <a:pt x="48" y="8"/>
                    <a:pt x="50" y="6"/>
                  </a:cubicBezTo>
                  <a:cubicBezTo>
                    <a:pt x="51" y="4"/>
                    <a:pt x="52" y="2"/>
                    <a:pt x="54" y="0"/>
                  </a:cubicBezTo>
                  <a:cubicBezTo>
                    <a:pt x="53" y="1"/>
                    <a:pt x="50" y="2"/>
                    <a:pt x="48" y="2"/>
                  </a:cubicBezTo>
                  <a:cubicBezTo>
                    <a:pt x="44" y="3"/>
                    <a:pt x="44" y="3"/>
                    <a:pt x="44" y="3"/>
                  </a:cubicBezTo>
                  <a:cubicBezTo>
                    <a:pt x="42" y="3"/>
                    <a:pt x="41" y="4"/>
                    <a:pt x="39" y="4"/>
                  </a:cubicBezTo>
                  <a:cubicBezTo>
                    <a:pt x="34" y="6"/>
                    <a:pt x="28" y="8"/>
                    <a:pt x="25" y="9"/>
                  </a:cubicBezTo>
                  <a:cubicBezTo>
                    <a:pt x="13" y="15"/>
                    <a:pt x="2" y="25"/>
                    <a:pt x="1" y="37"/>
                  </a:cubicBezTo>
                  <a:cubicBezTo>
                    <a:pt x="1" y="37"/>
                    <a:pt x="1" y="38"/>
                    <a:pt x="1" y="38"/>
                  </a:cubicBezTo>
                  <a:cubicBezTo>
                    <a:pt x="0" y="39"/>
                    <a:pt x="0" y="40"/>
                    <a:pt x="0" y="40"/>
                  </a:cubicBezTo>
                  <a:cubicBezTo>
                    <a:pt x="0" y="42"/>
                    <a:pt x="0" y="43"/>
                    <a:pt x="0" y="44"/>
                  </a:cubicBezTo>
                  <a:cubicBezTo>
                    <a:pt x="0" y="45"/>
                    <a:pt x="1" y="47"/>
                    <a:pt x="1" y="48"/>
                  </a:cubicBezTo>
                  <a:cubicBezTo>
                    <a:pt x="2" y="51"/>
                    <a:pt x="4" y="53"/>
                    <a:pt x="6" y="55"/>
                  </a:cubicBezTo>
                  <a:cubicBezTo>
                    <a:pt x="8" y="57"/>
                    <a:pt x="10" y="58"/>
                    <a:pt x="12" y="60"/>
                  </a:cubicBezTo>
                  <a:cubicBezTo>
                    <a:pt x="14" y="61"/>
                    <a:pt x="17" y="63"/>
                    <a:pt x="20" y="63"/>
                  </a:cubicBezTo>
                  <a:cubicBezTo>
                    <a:pt x="19" y="66"/>
                    <a:pt x="18" y="68"/>
                    <a:pt x="16" y="70"/>
                  </a:cubicBezTo>
                  <a:cubicBezTo>
                    <a:pt x="16" y="70"/>
                    <a:pt x="15" y="71"/>
                    <a:pt x="14" y="72"/>
                  </a:cubicBezTo>
                  <a:cubicBezTo>
                    <a:pt x="13" y="72"/>
                    <a:pt x="12" y="72"/>
                    <a:pt x="12" y="73"/>
                  </a:cubicBezTo>
                  <a:cubicBezTo>
                    <a:pt x="12" y="73"/>
                    <a:pt x="11" y="73"/>
                    <a:pt x="11" y="73"/>
                  </a:cubicBezTo>
                  <a:cubicBezTo>
                    <a:pt x="11" y="73"/>
                    <a:pt x="10" y="73"/>
                    <a:pt x="10" y="73"/>
                  </a:cubicBezTo>
                  <a:cubicBezTo>
                    <a:pt x="10" y="73"/>
                    <a:pt x="11" y="74"/>
                    <a:pt x="11" y="74"/>
                  </a:cubicBezTo>
                  <a:cubicBezTo>
                    <a:pt x="11" y="74"/>
                    <a:pt x="11" y="74"/>
                    <a:pt x="11" y="74"/>
                  </a:cubicBezTo>
                  <a:cubicBezTo>
                    <a:pt x="12" y="74"/>
                    <a:pt x="12" y="74"/>
                    <a:pt x="12" y="74"/>
                  </a:cubicBezTo>
                  <a:cubicBezTo>
                    <a:pt x="12" y="74"/>
                    <a:pt x="12" y="74"/>
                    <a:pt x="12" y="74"/>
                  </a:cubicBezTo>
                  <a:cubicBezTo>
                    <a:pt x="12" y="74"/>
                    <a:pt x="12" y="74"/>
                    <a:pt x="12" y="74"/>
                  </a:cubicBezTo>
                  <a:cubicBezTo>
                    <a:pt x="13" y="74"/>
                    <a:pt x="13" y="74"/>
                    <a:pt x="14" y="73"/>
                  </a:cubicBezTo>
                  <a:cubicBezTo>
                    <a:pt x="15" y="73"/>
                    <a:pt x="16" y="72"/>
                    <a:pt x="17" y="71"/>
                  </a:cubicBezTo>
                  <a:cubicBezTo>
                    <a:pt x="18" y="70"/>
                    <a:pt x="18" y="69"/>
                    <a:pt x="19" y="68"/>
                  </a:cubicBezTo>
                  <a:cubicBezTo>
                    <a:pt x="20" y="66"/>
                    <a:pt x="21" y="65"/>
                    <a:pt x="21" y="63"/>
                  </a:cubicBezTo>
                  <a:cubicBezTo>
                    <a:pt x="22" y="64"/>
                    <a:pt x="24" y="64"/>
                    <a:pt x="25" y="64"/>
                  </a:cubicBezTo>
                  <a:cubicBezTo>
                    <a:pt x="28" y="64"/>
                    <a:pt x="31" y="63"/>
                    <a:pt x="33" y="62"/>
                  </a:cubicBezTo>
                  <a:cubicBezTo>
                    <a:pt x="34" y="62"/>
                    <a:pt x="35" y="61"/>
                    <a:pt x="36" y="61"/>
                  </a:cubicBezTo>
                  <a:cubicBezTo>
                    <a:pt x="37" y="60"/>
                    <a:pt x="38" y="60"/>
                    <a:pt x="39" y="60"/>
                  </a:cubicBezTo>
                  <a:cubicBezTo>
                    <a:pt x="39" y="60"/>
                    <a:pt x="39" y="60"/>
                    <a:pt x="39" y="60"/>
                  </a:cubicBezTo>
                  <a:cubicBezTo>
                    <a:pt x="39" y="60"/>
                    <a:pt x="39" y="60"/>
                    <a:pt x="40" y="60"/>
                  </a:cubicBezTo>
                  <a:cubicBezTo>
                    <a:pt x="40" y="60"/>
                    <a:pt x="40" y="60"/>
                    <a:pt x="40" y="60"/>
                  </a:cubicBezTo>
                  <a:cubicBezTo>
                    <a:pt x="40" y="59"/>
                    <a:pt x="41" y="59"/>
                    <a:pt x="41" y="59"/>
                  </a:cubicBezTo>
                  <a:cubicBezTo>
                    <a:pt x="42" y="58"/>
                    <a:pt x="43" y="57"/>
                    <a:pt x="44" y="56"/>
                  </a:cubicBezTo>
                  <a:cubicBezTo>
                    <a:pt x="45" y="54"/>
                    <a:pt x="47" y="53"/>
                    <a:pt x="47" y="51"/>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1828"/>
            <p:cNvSpPr>
              <a:spLocks/>
            </p:cNvSpPr>
            <p:nvPr/>
          </p:nvSpPr>
          <p:spPr bwMode="auto">
            <a:xfrm>
              <a:off x="7348511" y="2233622"/>
              <a:ext cx="247652" cy="342902"/>
            </a:xfrm>
            <a:custGeom>
              <a:avLst/>
              <a:gdLst>
                <a:gd name="T0" fmla="*/ 61 w 66"/>
                <a:gd name="T1" fmla="*/ 27 h 91"/>
                <a:gd name="T2" fmla="*/ 45 w 66"/>
                <a:gd name="T3" fmla="*/ 11 h 91"/>
                <a:gd name="T4" fmla="*/ 28 w 66"/>
                <a:gd name="T5" fmla="*/ 5 h 91"/>
                <a:gd name="T6" fmla="*/ 17 w 66"/>
                <a:gd name="T7" fmla="*/ 2 h 91"/>
                <a:gd name="T8" fmla="*/ 9 w 66"/>
                <a:gd name="T9" fmla="*/ 0 h 91"/>
                <a:gd name="T10" fmla="*/ 9 w 66"/>
                <a:gd name="T11" fmla="*/ 12 h 91"/>
                <a:gd name="T12" fmla="*/ 4 w 66"/>
                <a:gd name="T13" fmla="*/ 24 h 91"/>
                <a:gd name="T14" fmla="*/ 6 w 66"/>
                <a:gd name="T15" fmla="*/ 59 h 91"/>
                <a:gd name="T16" fmla="*/ 44 w 66"/>
                <a:gd name="T17" fmla="*/ 71 h 91"/>
                <a:gd name="T18" fmla="*/ 44 w 66"/>
                <a:gd name="T19" fmla="*/ 80 h 91"/>
                <a:gd name="T20" fmla="*/ 39 w 66"/>
                <a:gd name="T21" fmla="*/ 91 h 91"/>
                <a:gd name="T22" fmla="*/ 39 w 66"/>
                <a:gd name="T23" fmla="*/ 91 h 91"/>
                <a:gd name="T24" fmla="*/ 40 w 66"/>
                <a:gd name="T25" fmla="*/ 91 h 91"/>
                <a:gd name="T26" fmla="*/ 41 w 66"/>
                <a:gd name="T27" fmla="*/ 91 h 91"/>
                <a:gd name="T28" fmla="*/ 41 w 66"/>
                <a:gd name="T29" fmla="*/ 91 h 91"/>
                <a:gd name="T30" fmla="*/ 41 w 66"/>
                <a:gd name="T31" fmla="*/ 90 h 91"/>
                <a:gd name="T32" fmla="*/ 42 w 66"/>
                <a:gd name="T33" fmla="*/ 88 h 91"/>
                <a:gd name="T34" fmla="*/ 44 w 66"/>
                <a:gd name="T35" fmla="*/ 83 h 91"/>
                <a:gd name="T36" fmla="*/ 45 w 66"/>
                <a:gd name="T37" fmla="*/ 71 h 91"/>
                <a:gd name="T38" fmla="*/ 64 w 66"/>
                <a:gd name="T39" fmla="*/ 52 h 91"/>
                <a:gd name="T40" fmla="*/ 61 w 66"/>
                <a:gd name="T41" fmla="*/ 2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91">
                  <a:moveTo>
                    <a:pt x="61" y="27"/>
                  </a:moveTo>
                  <a:cubicBezTo>
                    <a:pt x="58" y="20"/>
                    <a:pt x="52" y="15"/>
                    <a:pt x="45" y="11"/>
                  </a:cubicBezTo>
                  <a:cubicBezTo>
                    <a:pt x="40" y="8"/>
                    <a:pt x="34" y="6"/>
                    <a:pt x="28" y="5"/>
                  </a:cubicBezTo>
                  <a:cubicBezTo>
                    <a:pt x="25" y="5"/>
                    <a:pt x="21" y="3"/>
                    <a:pt x="17" y="2"/>
                  </a:cubicBezTo>
                  <a:cubicBezTo>
                    <a:pt x="13" y="1"/>
                    <a:pt x="9" y="0"/>
                    <a:pt x="9" y="0"/>
                  </a:cubicBezTo>
                  <a:cubicBezTo>
                    <a:pt x="11" y="4"/>
                    <a:pt x="10" y="8"/>
                    <a:pt x="9" y="12"/>
                  </a:cubicBezTo>
                  <a:cubicBezTo>
                    <a:pt x="8" y="17"/>
                    <a:pt x="5" y="21"/>
                    <a:pt x="4" y="24"/>
                  </a:cubicBezTo>
                  <a:cubicBezTo>
                    <a:pt x="1" y="35"/>
                    <a:pt x="0" y="49"/>
                    <a:pt x="6" y="59"/>
                  </a:cubicBezTo>
                  <a:cubicBezTo>
                    <a:pt x="13" y="71"/>
                    <a:pt x="30" y="75"/>
                    <a:pt x="44" y="71"/>
                  </a:cubicBezTo>
                  <a:cubicBezTo>
                    <a:pt x="44" y="74"/>
                    <a:pt x="44" y="77"/>
                    <a:pt x="44" y="80"/>
                  </a:cubicBezTo>
                  <a:cubicBezTo>
                    <a:pt x="43" y="84"/>
                    <a:pt x="41" y="88"/>
                    <a:pt x="39" y="91"/>
                  </a:cubicBezTo>
                  <a:cubicBezTo>
                    <a:pt x="39" y="91"/>
                    <a:pt x="39" y="91"/>
                    <a:pt x="39" y="91"/>
                  </a:cubicBezTo>
                  <a:cubicBezTo>
                    <a:pt x="40" y="91"/>
                    <a:pt x="40" y="91"/>
                    <a:pt x="40" y="91"/>
                  </a:cubicBezTo>
                  <a:cubicBezTo>
                    <a:pt x="41" y="91"/>
                    <a:pt x="41" y="91"/>
                    <a:pt x="41" y="91"/>
                  </a:cubicBezTo>
                  <a:cubicBezTo>
                    <a:pt x="41" y="91"/>
                    <a:pt x="41" y="91"/>
                    <a:pt x="41" y="91"/>
                  </a:cubicBezTo>
                  <a:cubicBezTo>
                    <a:pt x="41" y="91"/>
                    <a:pt x="41" y="91"/>
                    <a:pt x="41" y="90"/>
                  </a:cubicBezTo>
                  <a:cubicBezTo>
                    <a:pt x="42" y="90"/>
                    <a:pt x="42" y="89"/>
                    <a:pt x="42" y="88"/>
                  </a:cubicBezTo>
                  <a:cubicBezTo>
                    <a:pt x="43" y="87"/>
                    <a:pt x="44" y="85"/>
                    <a:pt x="44" y="83"/>
                  </a:cubicBezTo>
                  <a:cubicBezTo>
                    <a:pt x="45" y="79"/>
                    <a:pt x="46" y="74"/>
                    <a:pt x="45" y="71"/>
                  </a:cubicBezTo>
                  <a:cubicBezTo>
                    <a:pt x="54" y="68"/>
                    <a:pt x="62" y="62"/>
                    <a:pt x="64" y="52"/>
                  </a:cubicBezTo>
                  <a:cubicBezTo>
                    <a:pt x="66" y="45"/>
                    <a:pt x="64" y="34"/>
                    <a:pt x="61" y="2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1829"/>
            <p:cNvSpPr>
              <a:spLocks/>
            </p:cNvSpPr>
            <p:nvPr/>
          </p:nvSpPr>
          <p:spPr bwMode="auto">
            <a:xfrm>
              <a:off x="7043709" y="2392374"/>
              <a:ext cx="395290" cy="379415"/>
            </a:xfrm>
            <a:custGeom>
              <a:avLst/>
              <a:gdLst>
                <a:gd name="T0" fmla="*/ 77 w 105"/>
                <a:gd name="T1" fmla="*/ 5 h 101"/>
                <a:gd name="T2" fmla="*/ 48 w 105"/>
                <a:gd name="T3" fmla="*/ 2 h 101"/>
                <a:gd name="T4" fmla="*/ 24 w 105"/>
                <a:gd name="T5" fmla="*/ 8 h 101"/>
                <a:gd name="T6" fmla="*/ 10 w 105"/>
                <a:gd name="T7" fmla="*/ 13 h 101"/>
                <a:gd name="T8" fmla="*/ 0 w 105"/>
                <a:gd name="T9" fmla="*/ 16 h 101"/>
                <a:gd name="T10" fmla="*/ 6 w 105"/>
                <a:gd name="T11" fmla="*/ 22 h 101"/>
                <a:gd name="T12" fmla="*/ 9 w 105"/>
                <a:gd name="T13" fmla="*/ 31 h 101"/>
                <a:gd name="T14" fmla="*/ 14 w 105"/>
                <a:gd name="T15" fmla="*/ 48 h 101"/>
                <a:gd name="T16" fmla="*/ 26 w 105"/>
                <a:gd name="T17" fmla="*/ 69 h 101"/>
                <a:gd name="T18" fmla="*/ 43 w 105"/>
                <a:gd name="T19" fmla="*/ 83 h 101"/>
                <a:gd name="T20" fmla="*/ 68 w 105"/>
                <a:gd name="T21" fmla="*/ 82 h 101"/>
                <a:gd name="T22" fmla="*/ 94 w 105"/>
                <a:gd name="T23" fmla="*/ 69 h 101"/>
                <a:gd name="T24" fmla="*/ 97 w 105"/>
                <a:gd name="T25" fmla="*/ 75 h 101"/>
                <a:gd name="T26" fmla="*/ 99 w 105"/>
                <a:gd name="T27" fmla="*/ 82 h 101"/>
                <a:gd name="T28" fmla="*/ 97 w 105"/>
                <a:gd name="T29" fmla="*/ 93 h 101"/>
                <a:gd name="T30" fmla="*/ 91 w 105"/>
                <a:gd name="T31" fmla="*/ 100 h 101"/>
                <a:gd name="T32" fmla="*/ 91 w 105"/>
                <a:gd name="T33" fmla="*/ 101 h 101"/>
                <a:gd name="T34" fmla="*/ 92 w 105"/>
                <a:gd name="T35" fmla="*/ 101 h 101"/>
                <a:gd name="T36" fmla="*/ 93 w 105"/>
                <a:gd name="T37" fmla="*/ 100 h 101"/>
                <a:gd name="T38" fmla="*/ 95 w 105"/>
                <a:gd name="T39" fmla="*/ 99 h 101"/>
                <a:gd name="T40" fmla="*/ 97 w 105"/>
                <a:gd name="T41" fmla="*/ 96 h 101"/>
                <a:gd name="T42" fmla="*/ 100 w 105"/>
                <a:gd name="T43" fmla="*/ 87 h 101"/>
                <a:gd name="T44" fmla="*/ 99 w 105"/>
                <a:gd name="T45" fmla="*/ 76 h 101"/>
                <a:gd name="T46" fmla="*/ 95 w 105"/>
                <a:gd name="T47" fmla="*/ 68 h 101"/>
                <a:gd name="T48" fmla="*/ 104 w 105"/>
                <a:gd name="T49" fmla="*/ 51 h 101"/>
                <a:gd name="T50" fmla="*/ 101 w 105"/>
                <a:gd name="T51" fmla="*/ 31 h 101"/>
                <a:gd name="T52" fmla="*/ 91 w 105"/>
                <a:gd name="T53" fmla="*/ 16 h 101"/>
                <a:gd name="T54" fmla="*/ 77 w 105"/>
                <a:gd name="T55"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5" h="101">
                  <a:moveTo>
                    <a:pt x="77" y="5"/>
                  </a:moveTo>
                  <a:cubicBezTo>
                    <a:pt x="67" y="0"/>
                    <a:pt x="58" y="1"/>
                    <a:pt x="48" y="2"/>
                  </a:cubicBezTo>
                  <a:cubicBezTo>
                    <a:pt x="39" y="2"/>
                    <a:pt x="32" y="5"/>
                    <a:pt x="24" y="8"/>
                  </a:cubicBezTo>
                  <a:cubicBezTo>
                    <a:pt x="21" y="10"/>
                    <a:pt x="15" y="11"/>
                    <a:pt x="10" y="13"/>
                  </a:cubicBezTo>
                  <a:cubicBezTo>
                    <a:pt x="4" y="14"/>
                    <a:pt x="0" y="16"/>
                    <a:pt x="0" y="16"/>
                  </a:cubicBezTo>
                  <a:cubicBezTo>
                    <a:pt x="2" y="17"/>
                    <a:pt x="4" y="20"/>
                    <a:pt x="6" y="22"/>
                  </a:cubicBezTo>
                  <a:cubicBezTo>
                    <a:pt x="7" y="25"/>
                    <a:pt x="8" y="28"/>
                    <a:pt x="9" y="31"/>
                  </a:cubicBezTo>
                  <a:cubicBezTo>
                    <a:pt x="11" y="37"/>
                    <a:pt x="12" y="43"/>
                    <a:pt x="14" y="48"/>
                  </a:cubicBezTo>
                  <a:cubicBezTo>
                    <a:pt x="17" y="56"/>
                    <a:pt x="21" y="63"/>
                    <a:pt x="26" y="69"/>
                  </a:cubicBezTo>
                  <a:cubicBezTo>
                    <a:pt x="30" y="75"/>
                    <a:pt x="36" y="80"/>
                    <a:pt x="43" y="83"/>
                  </a:cubicBezTo>
                  <a:cubicBezTo>
                    <a:pt x="50" y="85"/>
                    <a:pt x="59" y="84"/>
                    <a:pt x="68" y="82"/>
                  </a:cubicBezTo>
                  <a:cubicBezTo>
                    <a:pt x="77" y="80"/>
                    <a:pt x="87" y="76"/>
                    <a:pt x="94" y="69"/>
                  </a:cubicBezTo>
                  <a:cubicBezTo>
                    <a:pt x="95" y="71"/>
                    <a:pt x="96" y="73"/>
                    <a:pt x="97" y="75"/>
                  </a:cubicBezTo>
                  <a:cubicBezTo>
                    <a:pt x="98" y="78"/>
                    <a:pt x="99" y="80"/>
                    <a:pt x="99" y="82"/>
                  </a:cubicBezTo>
                  <a:cubicBezTo>
                    <a:pt x="99" y="86"/>
                    <a:pt x="99" y="89"/>
                    <a:pt x="97" y="93"/>
                  </a:cubicBezTo>
                  <a:cubicBezTo>
                    <a:pt x="96" y="96"/>
                    <a:pt x="94" y="98"/>
                    <a:pt x="91" y="100"/>
                  </a:cubicBezTo>
                  <a:cubicBezTo>
                    <a:pt x="91" y="100"/>
                    <a:pt x="91" y="100"/>
                    <a:pt x="91" y="101"/>
                  </a:cubicBezTo>
                  <a:cubicBezTo>
                    <a:pt x="91" y="101"/>
                    <a:pt x="92" y="101"/>
                    <a:pt x="92" y="101"/>
                  </a:cubicBezTo>
                  <a:cubicBezTo>
                    <a:pt x="92" y="101"/>
                    <a:pt x="93" y="101"/>
                    <a:pt x="93" y="100"/>
                  </a:cubicBezTo>
                  <a:cubicBezTo>
                    <a:pt x="94" y="100"/>
                    <a:pt x="94" y="100"/>
                    <a:pt x="95" y="99"/>
                  </a:cubicBezTo>
                  <a:cubicBezTo>
                    <a:pt x="96" y="98"/>
                    <a:pt x="97" y="97"/>
                    <a:pt x="97" y="96"/>
                  </a:cubicBezTo>
                  <a:cubicBezTo>
                    <a:pt x="99" y="93"/>
                    <a:pt x="100" y="90"/>
                    <a:pt x="100" y="87"/>
                  </a:cubicBezTo>
                  <a:cubicBezTo>
                    <a:pt x="100" y="83"/>
                    <a:pt x="100" y="79"/>
                    <a:pt x="99" y="76"/>
                  </a:cubicBezTo>
                  <a:cubicBezTo>
                    <a:pt x="98" y="73"/>
                    <a:pt x="96" y="70"/>
                    <a:pt x="95" y="68"/>
                  </a:cubicBezTo>
                  <a:cubicBezTo>
                    <a:pt x="99" y="63"/>
                    <a:pt x="103" y="58"/>
                    <a:pt x="104" y="51"/>
                  </a:cubicBezTo>
                  <a:cubicBezTo>
                    <a:pt x="105" y="44"/>
                    <a:pt x="104" y="37"/>
                    <a:pt x="101" y="31"/>
                  </a:cubicBezTo>
                  <a:cubicBezTo>
                    <a:pt x="99" y="26"/>
                    <a:pt x="95" y="21"/>
                    <a:pt x="91" y="16"/>
                  </a:cubicBezTo>
                  <a:cubicBezTo>
                    <a:pt x="86" y="12"/>
                    <a:pt x="82" y="8"/>
                    <a:pt x="77" y="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1830"/>
            <p:cNvSpPr>
              <a:spLocks/>
            </p:cNvSpPr>
            <p:nvPr/>
          </p:nvSpPr>
          <p:spPr bwMode="auto">
            <a:xfrm>
              <a:off x="7002434" y="2678126"/>
              <a:ext cx="293689" cy="195264"/>
            </a:xfrm>
            <a:custGeom>
              <a:avLst/>
              <a:gdLst>
                <a:gd name="T0" fmla="*/ 38 w 78"/>
                <a:gd name="T1" fmla="*/ 0 h 52"/>
                <a:gd name="T2" fmla="*/ 22 w 78"/>
                <a:gd name="T3" fmla="*/ 6 h 52"/>
                <a:gd name="T4" fmla="*/ 11 w 78"/>
                <a:gd name="T5" fmla="*/ 16 h 52"/>
                <a:gd name="T6" fmla="*/ 5 w 78"/>
                <a:gd name="T7" fmla="*/ 22 h 52"/>
                <a:gd name="T8" fmla="*/ 0 w 78"/>
                <a:gd name="T9" fmla="*/ 26 h 52"/>
                <a:gd name="T10" fmla="*/ 16 w 78"/>
                <a:gd name="T11" fmla="*/ 40 h 52"/>
                <a:gd name="T12" fmla="*/ 43 w 78"/>
                <a:gd name="T13" fmla="*/ 50 h 52"/>
                <a:gd name="T14" fmla="*/ 64 w 78"/>
                <a:gd name="T15" fmla="*/ 27 h 52"/>
                <a:gd name="T16" fmla="*/ 70 w 78"/>
                <a:gd name="T17" fmla="*/ 30 h 52"/>
                <a:gd name="T18" fmla="*/ 77 w 78"/>
                <a:gd name="T19" fmla="*/ 37 h 52"/>
                <a:gd name="T20" fmla="*/ 78 w 78"/>
                <a:gd name="T21" fmla="*/ 36 h 52"/>
                <a:gd name="T22" fmla="*/ 64 w 78"/>
                <a:gd name="T23" fmla="*/ 26 h 52"/>
                <a:gd name="T24" fmla="*/ 56 w 78"/>
                <a:gd name="T25" fmla="*/ 6 h 52"/>
                <a:gd name="T26" fmla="*/ 38 w 78"/>
                <a:gd name="T2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52">
                  <a:moveTo>
                    <a:pt x="38" y="0"/>
                  </a:moveTo>
                  <a:cubicBezTo>
                    <a:pt x="32" y="0"/>
                    <a:pt x="27" y="3"/>
                    <a:pt x="22" y="6"/>
                  </a:cubicBezTo>
                  <a:cubicBezTo>
                    <a:pt x="18" y="9"/>
                    <a:pt x="14" y="12"/>
                    <a:pt x="11" y="16"/>
                  </a:cubicBezTo>
                  <a:cubicBezTo>
                    <a:pt x="10" y="17"/>
                    <a:pt x="7" y="20"/>
                    <a:pt x="5" y="22"/>
                  </a:cubicBezTo>
                  <a:cubicBezTo>
                    <a:pt x="0" y="26"/>
                    <a:pt x="0" y="26"/>
                    <a:pt x="0" y="26"/>
                  </a:cubicBezTo>
                  <a:cubicBezTo>
                    <a:pt x="7" y="27"/>
                    <a:pt x="12" y="35"/>
                    <a:pt x="16" y="40"/>
                  </a:cubicBezTo>
                  <a:cubicBezTo>
                    <a:pt x="23" y="46"/>
                    <a:pt x="33" y="52"/>
                    <a:pt x="43" y="50"/>
                  </a:cubicBezTo>
                  <a:cubicBezTo>
                    <a:pt x="53" y="49"/>
                    <a:pt x="62" y="38"/>
                    <a:pt x="64" y="27"/>
                  </a:cubicBezTo>
                  <a:cubicBezTo>
                    <a:pt x="66" y="27"/>
                    <a:pt x="68" y="28"/>
                    <a:pt x="70" y="30"/>
                  </a:cubicBezTo>
                  <a:cubicBezTo>
                    <a:pt x="73" y="32"/>
                    <a:pt x="75" y="34"/>
                    <a:pt x="77" y="37"/>
                  </a:cubicBezTo>
                  <a:cubicBezTo>
                    <a:pt x="78" y="36"/>
                    <a:pt x="78" y="36"/>
                    <a:pt x="78" y="36"/>
                  </a:cubicBezTo>
                  <a:cubicBezTo>
                    <a:pt x="76" y="33"/>
                    <a:pt x="69" y="27"/>
                    <a:pt x="64" y="26"/>
                  </a:cubicBezTo>
                  <a:cubicBezTo>
                    <a:pt x="65" y="18"/>
                    <a:pt x="63" y="11"/>
                    <a:pt x="56" y="6"/>
                  </a:cubicBezTo>
                  <a:cubicBezTo>
                    <a:pt x="52" y="3"/>
                    <a:pt x="44" y="1"/>
                    <a:pt x="38" y="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1831"/>
            <p:cNvSpPr>
              <a:spLocks/>
            </p:cNvSpPr>
            <p:nvPr/>
          </p:nvSpPr>
          <p:spPr bwMode="auto">
            <a:xfrm>
              <a:off x="6072153" y="2595575"/>
              <a:ext cx="250827" cy="379415"/>
            </a:xfrm>
            <a:custGeom>
              <a:avLst/>
              <a:gdLst>
                <a:gd name="T0" fmla="*/ 66 w 67"/>
                <a:gd name="T1" fmla="*/ 38 h 101"/>
                <a:gd name="T2" fmla="*/ 52 w 67"/>
                <a:gd name="T3" fmla="*/ 18 h 101"/>
                <a:gd name="T4" fmla="*/ 35 w 67"/>
                <a:gd name="T5" fmla="*/ 8 h 101"/>
                <a:gd name="T6" fmla="*/ 24 w 67"/>
                <a:gd name="T7" fmla="*/ 3 h 101"/>
                <a:gd name="T8" fmla="*/ 17 w 67"/>
                <a:gd name="T9" fmla="*/ 0 h 101"/>
                <a:gd name="T10" fmla="*/ 14 w 67"/>
                <a:gd name="T11" fmla="*/ 13 h 101"/>
                <a:gd name="T12" fmla="*/ 7 w 67"/>
                <a:gd name="T13" fmla="*/ 24 h 101"/>
                <a:gd name="T14" fmla="*/ 1 w 67"/>
                <a:gd name="T15" fmla="*/ 41 h 101"/>
                <a:gd name="T16" fmla="*/ 2 w 67"/>
                <a:gd name="T17" fmla="*/ 58 h 101"/>
                <a:gd name="T18" fmla="*/ 15 w 67"/>
                <a:gd name="T19" fmla="*/ 73 h 101"/>
                <a:gd name="T20" fmla="*/ 37 w 67"/>
                <a:gd name="T21" fmla="*/ 81 h 101"/>
                <a:gd name="T22" fmla="*/ 33 w 67"/>
                <a:gd name="T23" fmla="*/ 91 h 101"/>
                <a:gd name="T24" fmla="*/ 21 w 67"/>
                <a:gd name="T25" fmla="*/ 99 h 101"/>
                <a:gd name="T26" fmla="*/ 22 w 67"/>
                <a:gd name="T27" fmla="*/ 101 h 101"/>
                <a:gd name="T28" fmla="*/ 31 w 67"/>
                <a:gd name="T29" fmla="*/ 93 h 101"/>
                <a:gd name="T30" fmla="*/ 38 w 67"/>
                <a:gd name="T31" fmla="*/ 81 h 101"/>
                <a:gd name="T32" fmla="*/ 53 w 67"/>
                <a:gd name="T33" fmla="*/ 78 h 101"/>
                <a:gd name="T34" fmla="*/ 63 w 67"/>
                <a:gd name="T35" fmla="*/ 66 h 101"/>
                <a:gd name="T36" fmla="*/ 66 w 67"/>
                <a:gd name="T37" fmla="*/ 52 h 101"/>
                <a:gd name="T38" fmla="*/ 66 w 67"/>
                <a:gd name="T39"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101">
                  <a:moveTo>
                    <a:pt x="66" y="38"/>
                  </a:moveTo>
                  <a:cubicBezTo>
                    <a:pt x="64" y="29"/>
                    <a:pt x="58" y="23"/>
                    <a:pt x="52" y="18"/>
                  </a:cubicBezTo>
                  <a:cubicBezTo>
                    <a:pt x="47" y="14"/>
                    <a:pt x="41" y="11"/>
                    <a:pt x="35" y="8"/>
                  </a:cubicBezTo>
                  <a:cubicBezTo>
                    <a:pt x="33" y="8"/>
                    <a:pt x="28" y="5"/>
                    <a:pt x="24" y="3"/>
                  </a:cubicBezTo>
                  <a:cubicBezTo>
                    <a:pt x="20" y="1"/>
                    <a:pt x="17" y="0"/>
                    <a:pt x="17" y="0"/>
                  </a:cubicBezTo>
                  <a:cubicBezTo>
                    <a:pt x="18" y="4"/>
                    <a:pt x="16" y="8"/>
                    <a:pt x="14" y="13"/>
                  </a:cubicBezTo>
                  <a:cubicBezTo>
                    <a:pt x="12" y="17"/>
                    <a:pt x="9" y="21"/>
                    <a:pt x="7" y="24"/>
                  </a:cubicBezTo>
                  <a:cubicBezTo>
                    <a:pt x="4" y="30"/>
                    <a:pt x="2" y="36"/>
                    <a:pt x="1" y="41"/>
                  </a:cubicBezTo>
                  <a:cubicBezTo>
                    <a:pt x="0" y="47"/>
                    <a:pt x="0" y="53"/>
                    <a:pt x="2" y="58"/>
                  </a:cubicBezTo>
                  <a:cubicBezTo>
                    <a:pt x="4" y="64"/>
                    <a:pt x="9" y="69"/>
                    <a:pt x="15" y="73"/>
                  </a:cubicBezTo>
                  <a:cubicBezTo>
                    <a:pt x="22" y="77"/>
                    <a:pt x="29" y="80"/>
                    <a:pt x="37" y="81"/>
                  </a:cubicBezTo>
                  <a:cubicBezTo>
                    <a:pt x="36" y="84"/>
                    <a:pt x="35" y="88"/>
                    <a:pt x="33" y="91"/>
                  </a:cubicBezTo>
                  <a:cubicBezTo>
                    <a:pt x="30" y="95"/>
                    <a:pt x="26" y="98"/>
                    <a:pt x="21" y="99"/>
                  </a:cubicBezTo>
                  <a:cubicBezTo>
                    <a:pt x="21" y="99"/>
                    <a:pt x="22" y="100"/>
                    <a:pt x="22" y="101"/>
                  </a:cubicBezTo>
                  <a:cubicBezTo>
                    <a:pt x="24" y="100"/>
                    <a:pt x="28" y="97"/>
                    <a:pt x="31" y="93"/>
                  </a:cubicBezTo>
                  <a:cubicBezTo>
                    <a:pt x="35" y="90"/>
                    <a:pt x="37" y="85"/>
                    <a:pt x="38" y="81"/>
                  </a:cubicBezTo>
                  <a:cubicBezTo>
                    <a:pt x="43" y="81"/>
                    <a:pt x="48" y="80"/>
                    <a:pt x="53" y="78"/>
                  </a:cubicBezTo>
                  <a:cubicBezTo>
                    <a:pt x="57" y="75"/>
                    <a:pt x="61" y="71"/>
                    <a:pt x="63" y="66"/>
                  </a:cubicBezTo>
                  <a:cubicBezTo>
                    <a:pt x="65" y="62"/>
                    <a:pt x="66" y="57"/>
                    <a:pt x="66" y="52"/>
                  </a:cubicBezTo>
                  <a:cubicBezTo>
                    <a:pt x="67" y="47"/>
                    <a:pt x="66" y="42"/>
                    <a:pt x="66" y="3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1832"/>
            <p:cNvSpPr>
              <a:spLocks/>
            </p:cNvSpPr>
            <p:nvPr/>
          </p:nvSpPr>
          <p:spPr bwMode="auto">
            <a:xfrm>
              <a:off x="5805452" y="2989278"/>
              <a:ext cx="261939" cy="176214"/>
            </a:xfrm>
            <a:custGeom>
              <a:avLst/>
              <a:gdLst>
                <a:gd name="T0" fmla="*/ 27 w 70"/>
                <a:gd name="T1" fmla="*/ 3 h 47"/>
                <a:gd name="T2" fmla="*/ 18 w 70"/>
                <a:gd name="T3" fmla="*/ 13 h 47"/>
                <a:gd name="T4" fmla="*/ 11 w 70"/>
                <a:gd name="T5" fmla="*/ 24 h 47"/>
                <a:gd name="T6" fmla="*/ 6 w 70"/>
                <a:gd name="T7" fmla="*/ 29 h 47"/>
                <a:gd name="T8" fmla="*/ 0 w 70"/>
                <a:gd name="T9" fmla="*/ 33 h 47"/>
                <a:gd name="T10" fmla="*/ 12 w 70"/>
                <a:gd name="T11" fmla="*/ 38 h 47"/>
                <a:gd name="T12" fmla="*/ 23 w 70"/>
                <a:gd name="T13" fmla="*/ 43 h 47"/>
                <a:gd name="T14" fmla="*/ 54 w 70"/>
                <a:gd name="T15" fmla="*/ 40 h 47"/>
                <a:gd name="T16" fmla="*/ 60 w 70"/>
                <a:gd name="T17" fmla="*/ 26 h 47"/>
                <a:gd name="T18" fmla="*/ 56 w 70"/>
                <a:gd name="T19" fmla="*/ 11 h 47"/>
                <a:gd name="T20" fmla="*/ 62 w 70"/>
                <a:gd name="T21" fmla="*/ 9 h 47"/>
                <a:gd name="T22" fmla="*/ 70 w 70"/>
                <a:gd name="T23" fmla="*/ 10 h 47"/>
                <a:gd name="T24" fmla="*/ 70 w 70"/>
                <a:gd name="T25" fmla="*/ 8 h 47"/>
                <a:gd name="T26" fmla="*/ 63 w 70"/>
                <a:gd name="T27" fmla="*/ 9 h 47"/>
                <a:gd name="T28" fmla="*/ 55 w 70"/>
                <a:gd name="T29" fmla="*/ 11 h 47"/>
                <a:gd name="T30" fmla="*/ 41 w 70"/>
                <a:gd name="T31" fmla="*/ 0 h 47"/>
                <a:gd name="T32" fmla="*/ 27 w 70"/>
                <a:gd name="T33"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47">
                  <a:moveTo>
                    <a:pt x="27" y="3"/>
                  </a:moveTo>
                  <a:cubicBezTo>
                    <a:pt x="23" y="5"/>
                    <a:pt x="21" y="9"/>
                    <a:pt x="18" y="13"/>
                  </a:cubicBezTo>
                  <a:cubicBezTo>
                    <a:pt x="16" y="16"/>
                    <a:pt x="14" y="20"/>
                    <a:pt x="11" y="24"/>
                  </a:cubicBezTo>
                  <a:cubicBezTo>
                    <a:pt x="10" y="25"/>
                    <a:pt x="8" y="27"/>
                    <a:pt x="6" y="29"/>
                  </a:cubicBezTo>
                  <a:cubicBezTo>
                    <a:pt x="3" y="31"/>
                    <a:pt x="0" y="33"/>
                    <a:pt x="0" y="33"/>
                  </a:cubicBezTo>
                  <a:cubicBezTo>
                    <a:pt x="5" y="34"/>
                    <a:pt x="8" y="36"/>
                    <a:pt x="12" y="38"/>
                  </a:cubicBezTo>
                  <a:cubicBezTo>
                    <a:pt x="15" y="40"/>
                    <a:pt x="19" y="42"/>
                    <a:pt x="23" y="43"/>
                  </a:cubicBezTo>
                  <a:cubicBezTo>
                    <a:pt x="32" y="47"/>
                    <a:pt x="46" y="46"/>
                    <a:pt x="54" y="40"/>
                  </a:cubicBezTo>
                  <a:cubicBezTo>
                    <a:pt x="58" y="36"/>
                    <a:pt x="60" y="31"/>
                    <a:pt x="60" y="26"/>
                  </a:cubicBezTo>
                  <a:cubicBezTo>
                    <a:pt x="60" y="21"/>
                    <a:pt x="58" y="16"/>
                    <a:pt x="56" y="11"/>
                  </a:cubicBezTo>
                  <a:cubicBezTo>
                    <a:pt x="58" y="10"/>
                    <a:pt x="60" y="10"/>
                    <a:pt x="62" y="9"/>
                  </a:cubicBezTo>
                  <a:cubicBezTo>
                    <a:pt x="64" y="9"/>
                    <a:pt x="67" y="9"/>
                    <a:pt x="70" y="10"/>
                  </a:cubicBezTo>
                  <a:cubicBezTo>
                    <a:pt x="70" y="8"/>
                    <a:pt x="70" y="8"/>
                    <a:pt x="70" y="8"/>
                  </a:cubicBezTo>
                  <a:cubicBezTo>
                    <a:pt x="68" y="8"/>
                    <a:pt x="66" y="8"/>
                    <a:pt x="63" y="9"/>
                  </a:cubicBezTo>
                  <a:cubicBezTo>
                    <a:pt x="60" y="9"/>
                    <a:pt x="57" y="10"/>
                    <a:pt x="55" y="11"/>
                  </a:cubicBezTo>
                  <a:cubicBezTo>
                    <a:pt x="52" y="5"/>
                    <a:pt x="47" y="1"/>
                    <a:pt x="41" y="0"/>
                  </a:cubicBezTo>
                  <a:cubicBezTo>
                    <a:pt x="37" y="0"/>
                    <a:pt x="31" y="1"/>
                    <a:pt x="27" y="3"/>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1833"/>
            <p:cNvSpPr>
              <a:spLocks/>
            </p:cNvSpPr>
            <p:nvPr/>
          </p:nvSpPr>
          <p:spPr bwMode="auto">
            <a:xfrm>
              <a:off x="5902290" y="3090878"/>
              <a:ext cx="296864" cy="214314"/>
            </a:xfrm>
            <a:custGeom>
              <a:avLst/>
              <a:gdLst>
                <a:gd name="T0" fmla="*/ 17 w 79"/>
                <a:gd name="T1" fmla="*/ 6 h 57"/>
                <a:gd name="T2" fmla="*/ 5 w 79"/>
                <a:gd name="T3" fmla="*/ 22 h 57"/>
                <a:gd name="T4" fmla="*/ 3 w 79"/>
                <a:gd name="T5" fmla="*/ 38 h 57"/>
                <a:gd name="T6" fmla="*/ 1 w 79"/>
                <a:gd name="T7" fmla="*/ 48 h 57"/>
                <a:gd name="T8" fmla="*/ 0 w 79"/>
                <a:gd name="T9" fmla="*/ 55 h 57"/>
                <a:gd name="T10" fmla="*/ 12 w 79"/>
                <a:gd name="T11" fmla="*/ 54 h 57"/>
                <a:gd name="T12" fmla="*/ 23 w 79"/>
                <a:gd name="T13" fmla="*/ 56 h 57"/>
                <a:gd name="T14" fmla="*/ 38 w 79"/>
                <a:gd name="T15" fmla="*/ 56 h 57"/>
                <a:gd name="T16" fmla="*/ 50 w 79"/>
                <a:gd name="T17" fmla="*/ 51 h 57"/>
                <a:gd name="T18" fmla="*/ 58 w 79"/>
                <a:gd name="T19" fmla="*/ 38 h 57"/>
                <a:gd name="T20" fmla="*/ 61 w 79"/>
                <a:gd name="T21" fmla="*/ 19 h 57"/>
                <a:gd name="T22" fmla="*/ 70 w 79"/>
                <a:gd name="T23" fmla="*/ 21 h 57"/>
                <a:gd name="T24" fmla="*/ 78 w 79"/>
                <a:gd name="T25" fmla="*/ 31 h 57"/>
                <a:gd name="T26" fmla="*/ 79 w 79"/>
                <a:gd name="T27" fmla="*/ 30 h 57"/>
                <a:gd name="T28" fmla="*/ 73 w 79"/>
                <a:gd name="T29" fmla="*/ 22 h 57"/>
                <a:gd name="T30" fmla="*/ 61 w 79"/>
                <a:gd name="T31" fmla="*/ 18 h 57"/>
                <a:gd name="T32" fmla="*/ 55 w 79"/>
                <a:gd name="T33" fmla="*/ 6 h 57"/>
                <a:gd name="T34" fmla="*/ 42 w 79"/>
                <a:gd name="T35" fmla="*/ 0 h 57"/>
                <a:gd name="T36" fmla="*/ 29 w 79"/>
                <a:gd name="T37" fmla="*/ 1 h 57"/>
                <a:gd name="T38" fmla="*/ 17 w 79"/>
                <a:gd name="T39"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57">
                  <a:moveTo>
                    <a:pt x="17" y="6"/>
                  </a:moveTo>
                  <a:cubicBezTo>
                    <a:pt x="10" y="10"/>
                    <a:pt x="8" y="16"/>
                    <a:pt x="5" y="22"/>
                  </a:cubicBezTo>
                  <a:cubicBezTo>
                    <a:pt x="3" y="27"/>
                    <a:pt x="3" y="33"/>
                    <a:pt x="3" y="38"/>
                  </a:cubicBezTo>
                  <a:cubicBezTo>
                    <a:pt x="2" y="40"/>
                    <a:pt x="2" y="45"/>
                    <a:pt x="1" y="48"/>
                  </a:cubicBezTo>
                  <a:cubicBezTo>
                    <a:pt x="1" y="52"/>
                    <a:pt x="0" y="55"/>
                    <a:pt x="0" y="55"/>
                  </a:cubicBezTo>
                  <a:cubicBezTo>
                    <a:pt x="4" y="53"/>
                    <a:pt x="8" y="53"/>
                    <a:pt x="12" y="54"/>
                  </a:cubicBezTo>
                  <a:cubicBezTo>
                    <a:pt x="16" y="54"/>
                    <a:pt x="20" y="55"/>
                    <a:pt x="23" y="56"/>
                  </a:cubicBezTo>
                  <a:cubicBezTo>
                    <a:pt x="28" y="57"/>
                    <a:pt x="33" y="57"/>
                    <a:pt x="38" y="56"/>
                  </a:cubicBezTo>
                  <a:cubicBezTo>
                    <a:pt x="42" y="56"/>
                    <a:pt x="46" y="54"/>
                    <a:pt x="50" y="51"/>
                  </a:cubicBezTo>
                  <a:cubicBezTo>
                    <a:pt x="53" y="48"/>
                    <a:pt x="56" y="43"/>
                    <a:pt x="58" y="38"/>
                  </a:cubicBezTo>
                  <a:cubicBezTo>
                    <a:pt x="60" y="32"/>
                    <a:pt x="62" y="25"/>
                    <a:pt x="61" y="19"/>
                  </a:cubicBezTo>
                  <a:cubicBezTo>
                    <a:pt x="64" y="19"/>
                    <a:pt x="67" y="20"/>
                    <a:pt x="70" y="21"/>
                  </a:cubicBezTo>
                  <a:cubicBezTo>
                    <a:pt x="74" y="23"/>
                    <a:pt x="77" y="27"/>
                    <a:pt x="78" y="31"/>
                  </a:cubicBezTo>
                  <a:cubicBezTo>
                    <a:pt x="78" y="30"/>
                    <a:pt x="79" y="30"/>
                    <a:pt x="79" y="30"/>
                  </a:cubicBezTo>
                  <a:cubicBezTo>
                    <a:pt x="79" y="28"/>
                    <a:pt x="77" y="24"/>
                    <a:pt x="73" y="22"/>
                  </a:cubicBezTo>
                  <a:cubicBezTo>
                    <a:pt x="69" y="19"/>
                    <a:pt x="64" y="18"/>
                    <a:pt x="61" y="18"/>
                  </a:cubicBezTo>
                  <a:cubicBezTo>
                    <a:pt x="60" y="13"/>
                    <a:pt x="58" y="9"/>
                    <a:pt x="55" y="6"/>
                  </a:cubicBezTo>
                  <a:cubicBezTo>
                    <a:pt x="52" y="3"/>
                    <a:pt x="47" y="1"/>
                    <a:pt x="42" y="0"/>
                  </a:cubicBezTo>
                  <a:cubicBezTo>
                    <a:pt x="38" y="0"/>
                    <a:pt x="33" y="0"/>
                    <a:pt x="29" y="1"/>
                  </a:cubicBezTo>
                  <a:cubicBezTo>
                    <a:pt x="24" y="2"/>
                    <a:pt x="20" y="4"/>
                    <a:pt x="17" y="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1834"/>
            <p:cNvSpPr>
              <a:spLocks/>
            </p:cNvSpPr>
            <p:nvPr/>
          </p:nvSpPr>
          <p:spPr bwMode="auto">
            <a:xfrm>
              <a:off x="5962615" y="5730909"/>
              <a:ext cx="228601" cy="357190"/>
            </a:xfrm>
            <a:custGeom>
              <a:avLst/>
              <a:gdLst>
                <a:gd name="T0" fmla="*/ 2 w 61"/>
                <a:gd name="T1" fmla="*/ 60 h 95"/>
                <a:gd name="T2" fmla="*/ 15 w 61"/>
                <a:gd name="T3" fmla="*/ 76 h 95"/>
                <a:gd name="T4" fmla="*/ 31 w 61"/>
                <a:gd name="T5" fmla="*/ 85 h 95"/>
                <a:gd name="T6" fmla="*/ 40 w 61"/>
                <a:gd name="T7" fmla="*/ 90 h 95"/>
                <a:gd name="T8" fmla="*/ 47 w 61"/>
                <a:gd name="T9" fmla="*/ 95 h 95"/>
                <a:gd name="T10" fmla="*/ 50 w 61"/>
                <a:gd name="T11" fmla="*/ 81 h 95"/>
                <a:gd name="T12" fmla="*/ 56 w 61"/>
                <a:gd name="T13" fmla="*/ 68 h 95"/>
                <a:gd name="T14" fmla="*/ 60 w 61"/>
                <a:gd name="T15" fmla="*/ 51 h 95"/>
                <a:gd name="T16" fmla="*/ 58 w 61"/>
                <a:gd name="T17" fmla="*/ 36 h 95"/>
                <a:gd name="T18" fmla="*/ 45 w 61"/>
                <a:gd name="T19" fmla="*/ 25 h 95"/>
                <a:gd name="T20" fmla="*/ 25 w 61"/>
                <a:gd name="T21" fmla="*/ 18 h 95"/>
                <a:gd name="T22" fmla="*/ 29 w 61"/>
                <a:gd name="T23" fmla="*/ 9 h 95"/>
                <a:gd name="T24" fmla="*/ 41 w 61"/>
                <a:gd name="T25" fmla="*/ 2 h 95"/>
                <a:gd name="T26" fmla="*/ 41 w 61"/>
                <a:gd name="T27" fmla="*/ 0 h 95"/>
                <a:gd name="T28" fmla="*/ 30 w 61"/>
                <a:gd name="T29" fmla="*/ 6 h 95"/>
                <a:gd name="T30" fmla="*/ 24 w 61"/>
                <a:gd name="T31" fmla="*/ 18 h 95"/>
                <a:gd name="T32" fmla="*/ 10 w 61"/>
                <a:gd name="T33" fmla="*/ 22 h 95"/>
                <a:gd name="T34" fmla="*/ 2 w 61"/>
                <a:gd name="T35" fmla="*/ 35 h 95"/>
                <a:gd name="T36" fmla="*/ 0 w 61"/>
                <a:gd name="T37" fmla="*/ 48 h 95"/>
                <a:gd name="T38" fmla="*/ 2 w 61"/>
                <a:gd name="T39" fmla="*/ 6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95">
                  <a:moveTo>
                    <a:pt x="2" y="60"/>
                  </a:moveTo>
                  <a:cubicBezTo>
                    <a:pt x="4" y="68"/>
                    <a:pt x="10" y="72"/>
                    <a:pt x="15" y="76"/>
                  </a:cubicBezTo>
                  <a:cubicBezTo>
                    <a:pt x="20" y="80"/>
                    <a:pt x="25" y="82"/>
                    <a:pt x="31" y="85"/>
                  </a:cubicBezTo>
                  <a:cubicBezTo>
                    <a:pt x="33" y="85"/>
                    <a:pt x="37" y="88"/>
                    <a:pt x="40" y="90"/>
                  </a:cubicBezTo>
                  <a:cubicBezTo>
                    <a:pt x="44" y="92"/>
                    <a:pt x="47" y="95"/>
                    <a:pt x="47" y="95"/>
                  </a:cubicBezTo>
                  <a:cubicBezTo>
                    <a:pt x="46" y="90"/>
                    <a:pt x="48" y="85"/>
                    <a:pt x="50" y="81"/>
                  </a:cubicBezTo>
                  <a:cubicBezTo>
                    <a:pt x="52" y="76"/>
                    <a:pt x="55" y="72"/>
                    <a:pt x="56" y="68"/>
                  </a:cubicBezTo>
                  <a:cubicBezTo>
                    <a:pt x="58" y="63"/>
                    <a:pt x="60" y="57"/>
                    <a:pt x="60" y="51"/>
                  </a:cubicBezTo>
                  <a:cubicBezTo>
                    <a:pt x="61" y="46"/>
                    <a:pt x="60" y="41"/>
                    <a:pt x="58" y="36"/>
                  </a:cubicBezTo>
                  <a:cubicBezTo>
                    <a:pt x="55" y="32"/>
                    <a:pt x="51" y="28"/>
                    <a:pt x="45" y="25"/>
                  </a:cubicBezTo>
                  <a:cubicBezTo>
                    <a:pt x="39" y="21"/>
                    <a:pt x="32" y="18"/>
                    <a:pt x="25" y="18"/>
                  </a:cubicBezTo>
                  <a:cubicBezTo>
                    <a:pt x="26" y="15"/>
                    <a:pt x="27" y="11"/>
                    <a:pt x="29" y="9"/>
                  </a:cubicBezTo>
                  <a:cubicBezTo>
                    <a:pt x="32" y="4"/>
                    <a:pt x="37" y="2"/>
                    <a:pt x="41" y="2"/>
                  </a:cubicBezTo>
                  <a:cubicBezTo>
                    <a:pt x="41" y="1"/>
                    <a:pt x="41" y="1"/>
                    <a:pt x="41" y="0"/>
                  </a:cubicBezTo>
                  <a:cubicBezTo>
                    <a:pt x="38" y="0"/>
                    <a:pt x="34" y="2"/>
                    <a:pt x="30" y="6"/>
                  </a:cubicBezTo>
                  <a:cubicBezTo>
                    <a:pt x="27" y="9"/>
                    <a:pt x="24" y="14"/>
                    <a:pt x="24" y="18"/>
                  </a:cubicBezTo>
                  <a:cubicBezTo>
                    <a:pt x="19" y="18"/>
                    <a:pt x="14" y="19"/>
                    <a:pt x="10" y="22"/>
                  </a:cubicBezTo>
                  <a:cubicBezTo>
                    <a:pt x="6" y="25"/>
                    <a:pt x="3" y="29"/>
                    <a:pt x="2" y="35"/>
                  </a:cubicBezTo>
                  <a:cubicBezTo>
                    <a:pt x="0" y="39"/>
                    <a:pt x="0" y="43"/>
                    <a:pt x="0" y="48"/>
                  </a:cubicBezTo>
                  <a:cubicBezTo>
                    <a:pt x="0" y="52"/>
                    <a:pt x="1" y="57"/>
                    <a:pt x="2" y="6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1835"/>
            <p:cNvSpPr>
              <a:spLocks/>
            </p:cNvSpPr>
            <p:nvPr/>
          </p:nvSpPr>
          <p:spPr bwMode="auto">
            <a:xfrm>
              <a:off x="4835483" y="3140091"/>
              <a:ext cx="469903" cy="311152"/>
            </a:xfrm>
            <a:custGeom>
              <a:avLst/>
              <a:gdLst>
                <a:gd name="T0" fmla="*/ 55 w 125"/>
                <a:gd name="T1" fmla="*/ 0 h 83"/>
                <a:gd name="T2" fmla="*/ 29 w 125"/>
                <a:gd name="T3" fmla="*/ 14 h 83"/>
                <a:gd name="T4" fmla="*/ 14 w 125"/>
                <a:gd name="T5" fmla="*/ 33 h 83"/>
                <a:gd name="T6" fmla="*/ 6 w 125"/>
                <a:gd name="T7" fmla="*/ 46 h 83"/>
                <a:gd name="T8" fmla="*/ 0 w 125"/>
                <a:gd name="T9" fmla="*/ 54 h 83"/>
                <a:gd name="T10" fmla="*/ 16 w 125"/>
                <a:gd name="T11" fmla="*/ 59 h 83"/>
                <a:gd name="T12" fmla="*/ 30 w 125"/>
                <a:gd name="T13" fmla="*/ 70 h 83"/>
                <a:gd name="T14" fmla="*/ 49 w 125"/>
                <a:gd name="T15" fmla="*/ 80 h 83"/>
                <a:gd name="T16" fmla="*/ 69 w 125"/>
                <a:gd name="T17" fmla="*/ 81 h 83"/>
                <a:gd name="T18" fmla="*/ 90 w 125"/>
                <a:gd name="T19" fmla="*/ 68 h 83"/>
                <a:gd name="T20" fmla="*/ 104 w 125"/>
                <a:gd name="T21" fmla="*/ 43 h 83"/>
                <a:gd name="T22" fmla="*/ 114 w 125"/>
                <a:gd name="T23" fmla="*/ 50 h 83"/>
                <a:gd name="T24" fmla="*/ 123 w 125"/>
                <a:gd name="T25" fmla="*/ 65 h 83"/>
                <a:gd name="T26" fmla="*/ 125 w 125"/>
                <a:gd name="T27" fmla="*/ 64 h 83"/>
                <a:gd name="T28" fmla="*/ 118 w 125"/>
                <a:gd name="T29" fmla="*/ 52 h 83"/>
                <a:gd name="T30" fmla="*/ 104 w 125"/>
                <a:gd name="T31" fmla="*/ 42 h 83"/>
                <a:gd name="T32" fmla="*/ 103 w 125"/>
                <a:gd name="T33" fmla="*/ 23 h 83"/>
                <a:gd name="T34" fmla="*/ 90 w 125"/>
                <a:gd name="T35" fmla="*/ 8 h 83"/>
                <a:gd name="T36" fmla="*/ 73 w 125"/>
                <a:gd name="T37" fmla="*/ 1 h 83"/>
                <a:gd name="T38" fmla="*/ 55 w 125"/>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83">
                  <a:moveTo>
                    <a:pt x="55" y="0"/>
                  </a:moveTo>
                  <a:cubicBezTo>
                    <a:pt x="43" y="1"/>
                    <a:pt x="36" y="7"/>
                    <a:pt x="29" y="14"/>
                  </a:cubicBezTo>
                  <a:cubicBezTo>
                    <a:pt x="22" y="20"/>
                    <a:pt x="18" y="26"/>
                    <a:pt x="14" y="33"/>
                  </a:cubicBezTo>
                  <a:cubicBezTo>
                    <a:pt x="13" y="36"/>
                    <a:pt x="9" y="41"/>
                    <a:pt x="6" y="46"/>
                  </a:cubicBezTo>
                  <a:cubicBezTo>
                    <a:pt x="0" y="54"/>
                    <a:pt x="0" y="54"/>
                    <a:pt x="0" y="54"/>
                  </a:cubicBezTo>
                  <a:cubicBezTo>
                    <a:pt x="6" y="53"/>
                    <a:pt x="11" y="56"/>
                    <a:pt x="16" y="59"/>
                  </a:cubicBezTo>
                  <a:cubicBezTo>
                    <a:pt x="21" y="63"/>
                    <a:pt x="26" y="67"/>
                    <a:pt x="30" y="70"/>
                  </a:cubicBezTo>
                  <a:cubicBezTo>
                    <a:pt x="36" y="74"/>
                    <a:pt x="43" y="78"/>
                    <a:pt x="49" y="80"/>
                  </a:cubicBezTo>
                  <a:cubicBezTo>
                    <a:pt x="56" y="82"/>
                    <a:pt x="63" y="83"/>
                    <a:pt x="69" y="81"/>
                  </a:cubicBezTo>
                  <a:cubicBezTo>
                    <a:pt x="76" y="79"/>
                    <a:pt x="83" y="74"/>
                    <a:pt x="90" y="68"/>
                  </a:cubicBezTo>
                  <a:cubicBezTo>
                    <a:pt x="96" y="61"/>
                    <a:pt x="101" y="52"/>
                    <a:pt x="104" y="43"/>
                  </a:cubicBezTo>
                  <a:cubicBezTo>
                    <a:pt x="108" y="45"/>
                    <a:pt x="112" y="47"/>
                    <a:pt x="114" y="50"/>
                  </a:cubicBezTo>
                  <a:cubicBezTo>
                    <a:pt x="119" y="54"/>
                    <a:pt x="121" y="60"/>
                    <a:pt x="123" y="65"/>
                  </a:cubicBezTo>
                  <a:cubicBezTo>
                    <a:pt x="123" y="65"/>
                    <a:pt x="124" y="65"/>
                    <a:pt x="125" y="64"/>
                  </a:cubicBezTo>
                  <a:cubicBezTo>
                    <a:pt x="124" y="62"/>
                    <a:pt x="122" y="57"/>
                    <a:pt x="118" y="52"/>
                  </a:cubicBezTo>
                  <a:cubicBezTo>
                    <a:pt x="114" y="47"/>
                    <a:pt x="108" y="43"/>
                    <a:pt x="104" y="42"/>
                  </a:cubicBezTo>
                  <a:cubicBezTo>
                    <a:pt x="105" y="36"/>
                    <a:pt x="105" y="29"/>
                    <a:pt x="103" y="23"/>
                  </a:cubicBezTo>
                  <a:cubicBezTo>
                    <a:pt x="101" y="17"/>
                    <a:pt x="96" y="12"/>
                    <a:pt x="90" y="8"/>
                  </a:cubicBezTo>
                  <a:cubicBezTo>
                    <a:pt x="85" y="5"/>
                    <a:pt x="79" y="3"/>
                    <a:pt x="73" y="1"/>
                  </a:cubicBezTo>
                  <a:cubicBezTo>
                    <a:pt x="66" y="0"/>
                    <a:pt x="60" y="0"/>
                    <a:pt x="55" y="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1836"/>
            <p:cNvSpPr>
              <a:spLocks/>
            </p:cNvSpPr>
            <p:nvPr/>
          </p:nvSpPr>
          <p:spPr bwMode="auto">
            <a:xfrm>
              <a:off x="4783095" y="3525856"/>
              <a:ext cx="473078" cy="304802"/>
            </a:xfrm>
            <a:custGeom>
              <a:avLst/>
              <a:gdLst>
                <a:gd name="T0" fmla="*/ 58 w 126"/>
                <a:gd name="T1" fmla="*/ 3 h 81"/>
                <a:gd name="T2" fmla="*/ 51 w 126"/>
                <a:gd name="T3" fmla="*/ 9 h 81"/>
                <a:gd name="T4" fmla="*/ 42 w 126"/>
                <a:gd name="T5" fmla="*/ 17 h 81"/>
                <a:gd name="T6" fmla="*/ 25 w 126"/>
                <a:gd name="T7" fmla="*/ 31 h 81"/>
                <a:gd name="T8" fmla="*/ 19 w 126"/>
                <a:gd name="T9" fmla="*/ 34 h 81"/>
                <a:gd name="T10" fmla="*/ 11 w 126"/>
                <a:gd name="T11" fmla="*/ 36 h 81"/>
                <a:gd name="T12" fmla="*/ 0 w 126"/>
                <a:gd name="T13" fmla="*/ 37 h 81"/>
                <a:gd name="T14" fmla="*/ 16 w 126"/>
                <a:gd name="T15" fmla="*/ 55 h 81"/>
                <a:gd name="T16" fmla="*/ 35 w 126"/>
                <a:gd name="T17" fmla="*/ 72 h 81"/>
                <a:gd name="T18" fmla="*/ 68 w 126"/>
                <a:gd name="T19" fmla="*/ 81 h 81"/>
                <a:gd name="T20" fmla="*/ 84 w 126"/>
                <a:gd name="T21" fmla="*/ 79 h 81"/>
                <a:gd name="T22" fmla="*/ 91 w 126"/>
                <a:gd name="T23" fmla="*/ 77 h 81"/>
                <a:gd name="T24" fmla="*/ 95 w 126"/>
                <a:gd name="T25" fmla="*/ 75 h 81"/>
                <a:gd name="T26" fmla="*/ 97 w 126"/>
                <a:gd name="T27" fmla="*/ 73 h 81"/>
                <a:gd name="T28" fmla="*/ 106 w 126"/>
                <a:gd name="T29" fmla="*/ 63 h 81"/>
                <a:gd name="T30" fmla="*/ 110 w 126"/>
                <a:gd name="T31" fmla="*/ 50 h 81"/>
                <a:gd name="T32" fmla="*/ 104 w 126"/>
                <a:gd name="T33" fmla="*/ 23 h 81"/>
                <a:gd name="T34" fmla="*/ 113 w 126"/>
                <a:gd name="T35" fmla="*/ 20 h 81"/>
                <a:gd name="T36" fmla="*/ 120 w 126"/>
                <a:gd name="T37" fmla="*/ 19 h 81"/>
                <a:gd name="T38" fmla="*/ 126 w 126"/>
                <a:gd name="T39" fmla="*/ 18 h 81"/>
                <a:gd name="T40" fmla="*/ 125 w 126"/>
                <a:gd name="T41" fmla="*/ 15 h 81"/>
                <a:gd name="T42" fmla="*/ 121 w 126"/>
                <a:gd name="T43" fmla="*/ 17 h 81"/>
                <a:gd name="T44" fmla="*/ 115 w 126"/>
                <a:gd name="T45" fmla="*/ 18 h 81"/>
                <a:gd name="T46" fmla="*/ 103 w 126"/>
                <a:gd name="T47" fmla="*/ 21 h 81"/>
                <a:gd name="T48" fmla="*/ 93 w 126"/>
                <a:gd name="T49" fmla="*/ 8 h 81"/>
                <a:gd name="T50" fmla="*/ 78 w 126"/>
                <a:gd name="T51" fmla="*/ 1 h 81"/>
                <a:gd name="T52" fmla="*/ 68 w 126"/>
                <a:gd name="T53" fmla="*/ 1 h 81"/>
                <a:gd name="T54" fmla="*/ 58 w 126"/>
                <a:gd name="T55"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81">
                  <a:moveTo>
                    <a:pt x="58" y="3"/>
                  </a:moveTo>
                  <a:cubicBezTo>
                    <a:pt x="55" y="5"/>
                    <a:pt x="53" y="7"/>
                    <a:pt x="51" y="9"/>
                  </a:cubicBezTo>
                  <a:cubicBezTo>
                    <a:pt x="48" y="12"/>
                    <a:pt x="45" y="15"/>
                    <a:pt x="42" y="17"/>
                  </a:cubicBezTo>
                  <a:cubicBezTo>
                    <a:pt x="37" y="22"/>
                    <a:pt x="32" y="27"/>
                    <a:pt x="25" y="31"/>
                  </a:cubicBezTo>
                  <a:cubicBezTo>
                    <a:pt x="24" y="32"/>
                    <a:pt x="22" y="33"/>
                    <a:pt x="19" y="34"/>
                  </a:cubicBezTo>
                  <a:cubicBezTo>
                    <a:pt x="17" y="35"/>
                    <a:pt x="14" y="36"/>
                    <a:pt x="11" y="36"/>
                  </a:cubicBezTo>
                  <a:cubicBezTo>
                    <a:pt x="5" y="37"/>
                    <a:pt x="0" y="37"/>
                    <a:pt x="0" y="37"/>
                  </a:cubicBezTo>
                  <a:cubicBezTo>
                    <a:pt x="6" y="42"/>
                    <a:pt x="11" y="49"/>
                    <a:pt x="16" y="55"/>
                  </a:cubicBezTo>
                  <a:cubicBezTo>
                    <a:pt x="22" y="62"/>
                    <a:pt x="28" y="68"/>
                    <a:pt x="35" y="72"/>
                  </a:cubicBezTo>
                  <a:cubicBezTo>
                    <a:pt x="44" y="78"/>
                    <a:pt x="56" y="81"/>
                    <a:pt x="68" y="81"/>
                  </a:cubicBezTo>
                  <a:cubicBezTo>
                    <a:pt x="73" y="81"/>
                    <a:pt x="79" y="81"/>
                    <a:pt x="84" y="79"/>
                  </a:cubicBezTo>
                  <a:cubicBezTo>
                    <a:pt x="87" y="79"/>
                    <a:pt x="89" y="78"/>
                    <a:pt x="91" y="77"/>
                  </a:cubicBezTo>
                  <a:cubicBezTo>
                    <a:pt x="92" y="76"/>
                    <a:pt x="94" y="76"/>
                    <a:pt x="95" y="75"/>
                  </a:cubicBezTo>
                  <a:cubicBezTo>
                    <a:pt x="95" y="75"/>
                    <a:pt x="96" y="74"/>
                    <a:pt x="97" y="73"/>
                  </a:cubicBezTo>
                  <a:cubicBezTo>
                    <a:pt x="101" y="70"/>
                    <a:pt x="104" y="67"/>
                    <a:pt x="106" y="63"/>
                  </a:cubicBezTo>
                  <a:cubicBezTo>
                    <a:pt x="109" y="59"/>
                    <a:pt x="110" y="54"/>
                    <a:pt x="110" y="50"/>
                  </a:cubicBezTo>
                  <a:cubicBezTo>
                    <a:pt x="111" y="40"/>
                    <a:pt x="108" y="31"/>
                    <a:pt x="104" y="23"/>
                  </a:cubicBezTo>
                  <a:cubicBezTo>
                    <a:pt x="107" y="21"/>
                    <a:pt x="110" y="20"/>
                    <a:pt x="113" y="20"/>
                  </a:cubicBezTo>
                  <a:cubicBezTo>
                    <a:pt x="115" y="19"/>
                    <a:pt x="117" y="19"/>
                    <a:pt x="120" y="19"/>
                  </a:cubicBezTo>
                  <a:cubicBezTo>
                    <a:pt x="122" y="19"/>
                    <a:pt x="124" y="18"/>
                    <a:pt x="126" y="18"/>
                  </a:cubicBezTo>
                  <a:cubicBezTo>
                    <a:pt x="125" y="17"/>
                    <a:pt x="125" y="16"/>
                    <a:pt x="125" y="15"/>
                  </a:cubicBezTo>
                  <a:cubicBezTo>
                    <a:pt x="124" y="16"/>
                    <a:pt x="123" y="16"/>
                    <a:pt x="121" y="17"/>
                  </a:cubicBezTo>
                  <a:cubicBezTo>
                    <a:pt x="119" y="18"/>
                    <a:pt x="117" y="18"/>
                    <a:pt x="115" y="18"/>
                  </a:cubicBezTo>
                  <a:cubicBezTo>
                    <a:pt x="111" y="19"/>
                    <a:pt x="106" y="20"/>
                    <a:pt x="103" y="21"/>
                  </a:cubicBezTo>
                  <a:cubicBezTo>
                    <a:pt x="100" y="16"/>
                    <a:pt x="97" y="11"/>
                    <a:pt x="93" y="8"/>
                  </a:cubicBezTo>
                  <a:cubicBezTo>
                    <a:pt x="88" y="4"/>
                    <a:pt x="84" y="2"/>
                    <a:pt x="78" y="1"/>
                  </a:cubicBezTo>
                  <a:cubicBezTo>
                    <a:pt x="75" y="0"/>
                    <a:pt x="71" y="1"/>
                    <a:pt x="68" y="1"/>
                  </a:cubicBezTo>
                  <a:cubicBezTo>
                    <a:pt x="64" y="1"/>
                    <a:pt x="61" y="2"/>
                    <a:pt x="58" y="3"/>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1837"/>
            <p:cNvSpPr>
              <a:spLocks/>
            </p:cNvSpPr>
            <p:nvPr/>
          </p:nvSpPr>
          <p:spPr bwMode="auto">
            <a:xfrm>
              <a:off x="4576719" y="3852884"/>
              <a:ext cx="341315" cy="274639"/>
            </a:xfrm>
            <a:custGeom>
              <a:avLst/>
              <a:gdLst>
                <a:gd name="T0" fmla="*/ 63 w 91"/>
                <a:gd name="T1" fmla="*/ 4 h 73"/>
                <a:gd name="T2" fmla="*/ 40 w 91"/>
                <a:gd name="T3" fmla="*/ 2 h 73"/>
                <a:gd name="T4" fmla="*/ 20 w 91"/>
                <a:gd name="T5" fmla="*/ 8 h 73"/>
                <a:gd name="T6" fmla="*/ 0 w 91"/>
                <a:gd name="T7" fmla="*/ 12 h 73"/>
                <a:gd name="T8" fmla="*/ 12 w 91"/>
                <a:gd name="T9" fmla="*/ 40 h 73"/>
                <a:gd name="T10" fmla="*/ 39 w 91"/>
                <a:gd name="T11" fmla="*/ 69 h 73"/>
                <a:gd name="T12" fmla="*/ 61 w 91"/>
                <a:gd name="T13" fmla="*/ 67 h 73"/>
                <a:gd name="T14" fmla="*/ 79 w 91"/>
                <a:gd name="T15" fmla="*/ 52 h 73"/>
                <a:gd name="T16" fmla="*/ 85 w 91"/>
                <a:gd name="T17" fmla="*/ 60 h 73"/>
                <a:gd name="T18" fmla="*/ 89 w 91"/>
                <a:gd name="T19" fmla="*/ 73 h 73"/>
                <a:gd name="T20" fmla="*/ 91 w 91"/>
                <a:gd name="T21" fmla="*/ 73 h 73"/>
                <a:gd name="T22" fmla="*/ 79 w 91"/>
                <a:gd name="T23" fmla="*/ 51 h 73"/>
                <a:gd name="T24" fmla="*/ 82 w 91"/>
                <a:gd name="T25" fmla="*/ 22 h 73"/>
                <a:gd name="T26" fmla="*/ 63 w 91"/>
                <a:gd name="T27" fmla="*/ 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73">
                  <a:moveTo>
                    <a:pt x="63" y="4"/>
                  </a:moveTo>
                  <a:cubicBezTo>
                    <a:pt x="55" y="0"/>
                    <a:pt x="48" y="1"/>
                    <a:pt x="40" y="2"/>
                  </a:cubicBezTo>
                  <a:cubicBezTo>
                    <a:pt x="33" y="3"/>
                    <a:pt x="27" y="5"/>
                    <a:pt x="20" y="8"/>
                  </a:cubicBezTo>
                  <a:cubicBezTo>
                    <a:pt x="16" y="9"/>
                    <a:pt x="0" y="12"/>
                    <a:pt x="0" y="12"/>
                  </a:cubicBezTo>
                  <a:cubicBezTo>
                    <a:pt x="8" y="19"/>
                    <a:pt x="9" y="31"/>
                    <a:pt x="12" y="40"/>
                  </a:cubicBezTo>
                  <a:cubicBezTo>
                    <a:pt x="17" y="52"/>
                    <a:pt x="27" y="65"/>
                    <a:pt x="39" y="69"/>
                  </a:cubicBezTo>
                  <a:cubicBezTo>
                    <a:pt x="46" y="72"/>
                    <a:pt x="54" y="70"/>
                    <a:pt x="61" y="67"/>
                  </a:cubicBezTo>
                  <a:cubicBezTo>
                    <a:pt x="68" y="64"/>
                    <a:pt x="74" y="59"/>
                    <a:pt x="79" y="52"/>
                  </a:cubicBezTo>
                  <a:cubicBezTo>
                    <a:pt x="81" y="54"/>
                    <a:pt x="84" y="57"/>
                    <a:pt x="85" y="60"/>
                  </a:cubicBezTo>
                  <a:cubicBezTo>
                    <a:pt x="87" y="64"/>
                    <a:pt x="88" y="68"/>
                    <a:pt x="89" y="73"/>
                  </a:cubicBezTo>
                  <a:cubicBezTo>
                    <a:pt x="91" y="73"/>
                    <a:pt x="91" y="73"/>
                    <a:pt x="91" y="73"/>
                  </a:cubicBezTo>
                  <a:cubicBezTo>
                    <a:pt x="90" y="68"/>
                    <a:pt x="85" y="56"/>
                    <a:pt x="79" y="51"/>
                  </a:cubicBezTo>
                  <a:cubicBezTo>
                    <a:pt x="85" y="42"/>
                    <a:pt x="87" y="32"/>
                    <a:pt x="82" y="22"/>
                  </a:cubicBezTo>
                  <a:cubicBezTo>
                    <a:pt x="78" y="15"/>
                    <a:pt x="70" y="8"/>
                    <a:pt x="63" y="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1838"/>
            <p:cNvSpPr>
              <a:spLocks/>
            </p:cNvSpPr>
            <p:nvPr/>
          </p:nvSpPr>
          <p:spPr bwMode="auto">
            <a:xfrm>
              <a:off x="3746452" y="4386287"/>
              <a:ext cx="331790" cy="327027"/>
            </a:xfrm>
            <a:custGeom>
              <a:avLst/>
              <a:gdLst>
                <a:gd name="T0" fmla="*/ 5 w 88"/>
                <a:gd name="T1" fmla="*/ 22 h 87"/>
                <a:gd name="T2" fmla="*/ 0 w 88"/>
                <a:gd name="T3" fmla="*/ 37 h 87"/>
                <a:gd name="T4" fmla="*/ 0 w 88"/>
                <a:gd name="T5" fmla="*/ 51 h 87"/>
                <a:gd name="T6" fmla="*/ 9 w 88"/>
                <a:gd name="T7" fmla="*/ 72 h 87"/>
                <a:gd name="T8" fmla="*/ 12 w 88"/>
                <a:gd name="T9" fmla="*/ 77 h 87"/>
                <a:gd name="T10" fmla="*/ 17 w 88"/>
                <a:gd name="T11" fmla="*/ 82 h 87"/>
                <a:gd name="T12" fmla="*/ 24 w 88"/>
                <a:gd name="T13" fmla="*/ 87 h 87"/>
                <a:gd name="T14" fmla="*/ 26 w 88"/>
                <a:gd name="T15" fmla="*/ 83 h 87"/>
                <a:gd name="T16" fmla="*/ 31 w 88"/>
                <a:gd name="T17" fmla="*/ 81 h 87"/>
                <a:gd name="T18" fmla="*/ 43 w 88"/>
                <a:gd name="T19" fmla="*/ 78 h 87"/>
                <a:gd name="T20" fmla="*/ 60 w 88"/>
                <a:gd name="T21" fmla="*/ 70 h 87"/>
                <a:gd name="T22" fmla="*/ 68 w 88"/>
                <a:gd name="T23" fmla="*/ 64 h 87"/>
                <a:gd name="T24" fmla="*/ 71 w 88"/>
                <a:gd name="T25" fmla="*/ 59 h 87"/>
                <a:gd name="T26" fmla="*/ 73 w 88"/>
                <a:gd name="T27" fmla="*/ 57 h 87"/>
                <a:gd name="T28" fmla="*/ 73 w 88"/>
                <a:gd name="T29" fmla="*/ 56 h 87"/>
                <a:gd name="T30" fmla="*/ 74 w 88"/>
                <a:gd name="T31" fmla="*/ 55 h 87"/>
                <a:gd name="T32" fmla="*/ 74 w 88"/>
                <a:gd name="T33" fmla="*/ 54 h 87"/>
                <a:gd name="T34" fmla="*/ 74 w 88"/>
                <a:gd name="T35" fmla="*/ 31 h 87"/>
                <a:gd name="T36" fmla="*/ 61 w 88"/>
                <a:gd name="T37" fmla="*/ 10 h 87"/>
                <a:gd name="T38" fmla="*/ 71 w 88"/>
                <a:gd name="T39" fmla="*/ 4 h 87"/>
                <a:gd name="T40" fmla="*/ 79 w 88"/>
                <a:gd name="T41" fmla="*/ 3 h 87"/>
                <a:gd name="T42" fmla="*/ 87 w 88"/>
                <a:gd name="T43" fmla="*/ 5 h 87"/>
                <a:gd name="T44" fmla="*/ 88 w 88"/>
                <a:gd name="T45" fmla="*/ 3 h 87"/>
                <a:gd name="T46" fmla="*/ 82 w 88"/>
                <a:gd name="T47" fmla="*/ 1 h 87"/>
                <a:gd name="T48" fmla="*/ 74 w 88"/>
                <a:gd name="T49" fmla="*/ 2 h 87"/>
                <a:gd name="T50" fmla="*/ 60 w 88"/>
                <a:gd name="T51" fmla="*/ 9 h 87"/>
                <a:gd name="T52" fmla="*/ 45 w 88"/>
                <a:gd name="T53" fmla="*/ 1 h 87"/>
                <a:gd name="T54" fmla="*/ 36 w 88"/>
                <a:gd name="T55" fmla="*/ 1 h 87"/>
                <a:gd name="T56" fmla="*/ 32 w 88"/>
                <a:gd name="T57" fmla="*/ 1 h 87"/>
                <a:gd name="T58" fmla="*/ 31 w 88"/>
                <a:gd name="T59" fmla="*/ 2 h 87"/>
                <a:gd name="T60" fmla="*/ 30 w 88"/>
                <a:gd name="T61" fmla="*/ 2 h 87"/>
                <a:gd name="T62" fmla="*/ 28 w 88"/>
                <a:gd name="T63" fmla="*/ 3 h 87"/>
                <a:gd name="T64" fmla="*/ 16 w 88"/>
                <a:gd name="T65" fmla="*/ 10 h 87"/>
                <a:gd name="T66" fmla="*/ 5 w 88"/>
                <a:gd name="T67" fmla="*/ 2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7">
                  <a:moveTo>
                    <a:pt x="5" y="22"/>
                  </a:moveTo>
                  <a:cubicBezTo>
                    <a:pt x="2" y="27"/>
                    <a:pt x="1" y="32"/>
                    <a:pt x="0" y="37"/>
                  </a:cubicBezTo>
                  <a:cubicBezTo>
                    <a:pt x="0" y="41"/>
                    <a:pt x="0" y="46"/>
                    <a:pt x="0" y="51"/>
                  </a:cubicBezTo>
                  <a:cubicBezTo>
                    <a:pt x="1" y="59"/>
                    <a:pt x="4" y="66"/>
                    <a:pt x="9" y="72"/>
                  </a:cubicBezTo>
                  <a:cubicBezTo>
                    <a:pt x="10" y="73"/>
                    <a:pt x="11" y="75"/>
                    <a:pt x="12" y="77"/>
                  </a:cubicBezTo>
                  <a:cubicBezTo>
                    <a:pt x="14" y="78"/>
                    <a:pt x="16" y="80"/>
                    <a:pt x="17" y="82"/>
                  </a:cubicBezTo>
                  <a:cubicBezTo>
                    <a:pt x="21" y="85"/>
                    <a:pt x="24" y="87"/>
                    <a:pt x="24" y="87"/>
                  </a:cubicBezTo>
                  <a:cubicBezTo>
                    <a:pt x="24" y="85"/>
                    <a:pt x="25" y="84"/>
                    <a:pt x="26" y="83"/>
                  </a:cubicBezTo>
                  <a:cubicBezTo>
                    <a:pt x="27" y="82"/>
                    <a:pt x="29" y="81"/>
                    <a:pt x="31" y="81"/>
                  </a:cubicBezTo>
                  <a:cubicBezTo>
                    <a:pt x="35" y="80"/>
                    <a:pt x="39" y="79"/>
                    <a:pt x="43" y="78"/>
                  </a:cubicBezTo>
                  <a:cubicBezTo>
                    <a:pt x="49" y="77"/>
                    <a:pt x="55" y="74"/>
                    <a:pt x="60" y="70"/>
                  </a:cubicBezTo>
                  <a:cubicBezTo>
                    <a:pt x="63" y="69"/>
                    <a:pt x="65" y="66"/>
                    <a:pt x="68" y="64"/>
                  </a:cubicBezTo>
                  <a:cubicBezTo>
                    <a:pt x="69" y="62"/>
                    <a:pt x="70" y="61"/>
                    <a:pt x="71" y="59"/>
                  </a:cubicBezTo>
                  <a:cubicBezTo>
                    <a:pt x="72" y="59"/>
                    <a:pt x="72" y="58"/>
                    <a:pt x="73" y="57"/>
                  </a:cubicBezTo>
                  <a:cubicBezTo>
                    <a:pt x="73" y="57"/>
                    <a:pt x="73" y="56"/>
                    <a:pt x="73" y="56"/>
                  </a:cubicBezTo>
                  <a:cubicBezTo>
                    <a:pt x="74" y="55"/>
                    <a:pt x="74" y="55"/>
                    <a:pt x="74" y="55"/>
                  </a:cubicBezTo>
                  <a:cubicBezTo>
                    <a:pt x="74" y="54"/>
                    <a:pt x="74" y="54"/>
                    <a:pt x="74" y="54"/>
                  </a:cubicBezTo>
                  <a:cubicBezTo>
                    <a:pt x="77" y="48"/>
                    <a:pt x="76" y="39"/>
                    <a:pt x="74" y="31"/>
                  </a:cubicBezTo>
                  <a:cubicBezTo>
                    <a:pt x="72" y="23"/>
                    <a:pt x="67" y="15"/>
                    <a:pt x="61" y="10"/>
                  </a:cubicBezTo>
                  <a:cubicBezTo>
                    <a:pt x="64" y="7"/>
                    <a:pt x="67" y="5"/>
                    <a:pt x="71" y="4"/>
                  </a:cubicBezTo>
                  <a:cubicBezTo>
                    <a:pt x="73" y="3"/>
                    <a:pt x="76" y="3"/>
                    <a:pt x="79" y="3"/>
                  </a:cubicBezTo>
                  <a:cubicBezTo>
                    <a:pt x="82" y="3"/>
                    <a:pt x="85" y="3"/>
                    <a:pt x="87" y="5"/>
                  </a:cubicBezTo>
                  <a:cubicBezTo>
                    <a:pt x="87" y="4"/>
                    <a:pt x="87" y="4"/>
                    <a:pt x="88" y="3"/>
                  </a:cubicBezTo>
                  <a:cubicBezTo>
                    <a:pt x="86" y="2"/>
                    <a:pt x="84" y="1"/>
                    <a:pt x="82" y="1"/>
                  </a:cubicBezTo>
                  <a:cubicBezTo>
                    <a:pt x="79" y="1"/>
                    <a:pt x="76" y="1"/>
                    <a:pt x="74" y="2"/>
                  </a:cubicBezTo>
                  <a:cubicBezTo>
                    <a:pt x="68" y="3"/>
                    <a:pt x="63" y="6"/>
                    <a:pt x="60" y="9"/>
                  </a:cubicBezTo>
                  <a:cubicBezTo>
                    <a:pt x="55" y="5"/>
                    <a:pt x="50" y="2"/>
                    <a:pt x="45" y="1"/>
                  </a:cubicBezTo>
                  <a:cubicBezTo>
                    <a:pt x="42" y="0"/>
                    <a:pt x="39" y="0"/>
                    <a:pt x="36" y="1"/>
                  </a:cubicBezTo>
                  <a:cubicBezTo>
                    <a:pt x="35" y="1"/>
                    <a:pt x="34" y="1"/>
                    <a:pt x="32" y="1"/>
                  </a:cubicBezTo>
                  <a:cubicBezTo>
                    <a:pt x="31" y="2"/>
                    <a:pt x="31" y="2"/>
                    <a:pt x="31" y="2"/>
                  </a:cubicBezTo>
                  <a:cubicBezTo>
                    <a:pt x="31" y="2"/>
                    <a:pt x="30" y="2"/>
                    <a:pt x="30" y="2"/>
                  </a:cubicBezTo>
                  <a:cubicBezTo>
                    <a:pt x="29" y="2"/>
                    <a:pt x="29" y="2"/>
                    <a:pt x="28" y="3"/>
                  </a:cubicBezTo>
                  <a:cubicBezTo>
                    <a:pt x="24" y="4"/>
                    <a:pt x="20" y="7"/>
                    <a:pt x="16" y="10"/>
                  </a:cubicBezTo>
                  <a:cubicBezTo>
                    <a:pt x="12" y="14"/>
                    <a:pt x="8" y="18"/>
                    <a:pt x="5" y="2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1839"/>
            <p:cNvSpPr>
              <a:spLocks/>
            </p:cNvSpPr>
            <p:nvPr/>
          </p:nvSpPr>
          <p:spPr bwMode="auto">
            <a:xfrm>
              <a:off x="4314780" y="5216555"/>
              <a:ext cx="303214" cy="263527"/>
            </a:xfrm>
            <a:custGeom>
              <a:avLst/>
              <a:gdLst>
                <a:gd name="T0" fmla="*/ 59 w 81"/>
                <a:gd name="T1" fmla="*/ 6 h 70"/>
                <a:gd name="T2" fmla="*/ 46 w 81"/>
                <a:gd name="T3" fmla="*/ 1 h 70"/>
                <a:gd name="T4" fmla="*/ 34 w 81"/>
                <a:gd name="T5" fmla="*/ 1 h 70"/>
                <a:gd name="T6" fmla="*/ 16 w 81"/>
                <a:gd name="T7" fmla="*/ 9 h 70"/>
                <a:gd name="T8" fmla="*/ 6 w 81"/>
                <a:gd name="T9" fmla="*/ 15 h 70"/>
                <a:gd name="T10" fmla="*/ 0 w 81"/>
                <a:gd name="T11" fmla="*/ 20 h 70"/>
                <a:gd name="T12" fmla="*/ 8 w 81"/>
                <a:gd name="T13" fmla="*/ 28 h 70"/>
                <a:gd name="T14" fmla="*/ 11 w 81"/>
                <a:gd name="T15" fmla="*/ 39 h 70"/>
                <a:gd name="T16" fmla="*/ 16 w 81"/>
                <a:gd name="T17" fmla="*/ 52 h 70"/>
                <a:gd name="T18" fmla="*/ 30 w 81"/>
                <a:gd name="T19" fmla="*/ 65 h 70"/>
                <a:gd name="T20" fmla="*/ 51 w 81"/>
                <a:gd name="T21" fmla="*/ 66 h 70"/>
                <a:gd name="T22" fmla="*/ 69 w 81"/>
                <a:gd name="T23" fmla="*/ 53 h 70"/>
                <a:gd name="T24" fmla="*/ 74 w 81"/>
                <a:gd name="T25" fmla="*/ 59 h 70"/>
                <a:gd name="T26" fmla="*/ 79 w 81"/>
                <a:gd name="T27" fmla="*/ 70 h 70"/>
                <a:gd name="T28" fmla="*/ 81 w 81"/>
                <a:gd name="T29" fmla="*/ 69 h 70"/>
                <a:gd name="T30" fmla="*/ 76 w 81"/>
                <a:gd name="T31" fmla="*/ 60 h 70"/>
                <a:gd name="T32" fmla="*/ 70 w 81"/>
                <a:gd name="T33" fmla="*/ 52 h 70"/>
                <a:gd name="T34" fmla="*/ 76 w 81"/>
                <a:gd name="T35" fmla="*/ 39 h 70"/>
                <a:gd name="T36" fmla="*/ 76 w 81"/>
                <a:gd name="T37" fmla="*/ 26 h 70"/>
                <a:gd name="T38" fmla="*/ 70 w 81"/>
                <a:gd name="T39" fmla="*/ 16 h 70"/>
                <a:gd name="T40" fmla="*/ 59 w 81"/>
                <a:gd name="T41"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70">
                  <a:moveTo>
                    <a:pt x="59" y="6"/>
                  </a:moveTo>
                  <a:cubicBezTo>
                    <a:pt x="55" y="3"/>
                    <a:pt x="51" y="1"/>
                    <a:pt x="46" y="1"/>
                  </a:cubicBezTo>
                  <a:cubicBezTo>
                    <a:pt x="42" y="0"/>
                    <a:pt x="38" y="0"/>
                    <a:pt x="34" y="1"/>
                  </a:cubicBezTo>
                  <a:cubicBezTo>
                    <a:pt x="27" y="2"/>
                    <a:pt x="21" y="5"/>
                    <a:pt x="16" y="9"/>
                  </a:cubicBezTo>
                  <a:cubicBezTo>
                    <a:pt x="14" y="10"/>
                    <a:pt x="10" y="12"/>
                    <a:pt x="6" y="15"/>
                  </a:cubicBezTo>
                  <a:cubicBezTo>
                    <a:pt x="3" y="17"/>
                    <a:pt x="0" y="20"/>
                    <a:pt x="0" y="20"/>
                  </a:cubicBezTo>
                  <a:cubicBezTo>
                    <a:pt x="4" y="21"/>
                    <a:pt x="7" y="24"/>
                    <a:pt x="8" y="28"/>
                  </a:cubicBezTo>
                  <a:cubicBezTo>
                    <a:pt x="10" y="31"/>
                    <a:pt x="10" y="35"/>
                    <a:pt x="11" y="39"/>
                  </a:cubicBezTo>
                  <a:cubicBezTo>
                    <a:pt x="12" y="43"/>
                    <a:pt x="13" y="47"/>
                    <a:pt x="16" y="52"/>
                  </a:cubicBezTo>
                  <a:cubicBezTo>
                    <a:pt x="19" y="57"/>
                    <a:pt x="24" y="61"/>
                    <a:pt x="30" y="65"/>
                  </a:cubicBezTo>
                  <a:cubicBezTo>
                    <a:pt x="36" y="68"/>
                    <a:pt x="44" y="69"/>
                    <a:pt x="51" y="66"/>
                  </a:cubicBezTo>
                  <a:cubicBezTo>
                    <a:pt x="58" y="64"/>
                    <a:pt x="65" y="58"/>
                    <a:pt x="69" y="53"/>
                  </a:cubicBezTo>
                  <a:cubicBezTo>
                    <a:pt x="71" y="55"/>
                    <a:pt x="73" y="57"/>
                    <a:pt x="74" y="59"/>
                  </a:cubicBezTo>
                  <a:cubicBezTo>
                    <a:pt x="76" y="62"/>
                    <a:pt x="78" y="66"/>
                    <a:pt x="79" y="70"/>
                  </a:cubicBezTo>
                  <a:cubicBezTo>
                    <a:pt x="81" y="69"/>
                    <a:pt x="81" y="69"/>
                    <a:pt x="81" y="69"/>
                  </a:cubicBezTo>
                  <a:cubicBezTo>
                    <a:pt x="80" y="67"/>
                    <a:pt x="78" y="64"/>
                    <a:pt x="76" y="60"/>
                  </a:cubicBezTo>
                  <a:cubicBezTo>
                    <a:pt x="74" y="57"/>
                    <a:pt x="72" y="54"/>
                    <a:pt x="70" y="52"/>
                  </a:cubicBezTo>
                  <a:cubicBezTo>
                    <a:pt x="73" y="48"/>
                    <a:pt x="75" y="44"/>
                    <a:pt x="76" y="39"/>
                  </a:cubicBezTo>
                  <a:cubicBezTo>
                    <a:pt x="77" y="35"/>
                    <a:pt x="78" y="31"/>
                    <a:pt x="76" y="26"/>
                  </a:cubicBezTo>
                  <a:cubicBezTo>
                    <a:pt x="75" y="23"/>
                    <a:pt x="73" y="19"/>
                    <a:pt x="70" y="16"/>
                  </a:cubicBezTo>
                  <a:cubicBezTo>
                    <a:pt x="67" y="12"/>
                    <a:pt x="63" y="8"/>
                    <a:pt x="59"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1840"/>
            <p:cNvSpPr>
              <a:spLocks/>
            </p:cNvSpPr>
            <p:nvPr/>
          </p:nvSpPr>
          <p:spPr bwMode="auto">
            <a:xfrm>
              <a:off x="4603707" y="5153055"/>
              <a:ext cx="344490" cy="233364"/>
            </a:xfrm>
            <a:custGeom>
              <a:avLst/>
              <a:gdLst>
                <a:gd name="T0" fmla="*/ 49 w 92"/>
                <a:gd name="T1" fmla="*/ 0 h 62"/>
                <a:gd name="T2" fmla="*/ 29 w 92"/>
                <a:gd name="T3" fmla="*/ 7 h 62"/>
                <a:gd name="T4" fmla="*/ 15 w 92"/>
                <a:gd name="T5" fmla="*/ 19 h 62"/>
                <a:gd name="T6" fmla="*/ 0 w 92"/>
                <a:gd name="T7" fmla="*/ 30 h 62"/>
                <a:gd name="T8" fmla="*/ 21 w 92"/>
                <a:gd name="T9" fmla="*/ 48 h 62"/>
                <a:gd name="T10" fmla="*/ 35 w 92"/>
                <a:gd name="T11" fmla="*/ 58 h 62"/>
                <a:gd name="T12" fmla="*/ 50 w 92"/>
                <a:gd name="T13" fmla="*/ 62 h 62"/>
                <a:gd name="T14" fmla="*/ 66 w 92"/>
                <a:gd name="T15" fmla="*/ 54 h 62"/>
                <a:gd name="T16" fmla="*/ 80 w 92"/>
                <a:gd name="T17" fmla="*/ 38 h 62"/>
                <a:gd name="T18" fmla="*/ 87 w 92"/>
                <a:gd name="T19" fmla="*/ 44 h 62"/>
                <a:gd name="T20" fmla="*/ 90 w 92"/>
                <a:gd name="T21" fmla="*/ 57 h 62"/>
                <a:gd name="T22" fmla="*/ 92 w 92"/>
                <a:gd name="T23" fmla="*/ 57 h 62"/>
                <a:gd name="T24" fmla="*/ 89 w 92"/>
                <a:gd name="T25" fmla="*/ 46 h 62"/>
                <a:gd name="T26" fmla="*/ 80 w 92"/>
                <a:gd name="T27" fmla="*/ 37 h 62"/>
                <a:gd name="T28" fmla="*/ 81 w 92"/>
                <a:gd name="T29" fmla="*/ 23 h 62"/>
                <a:gd name="T30" fmla="*/ 73 w 92"/>
                <a:gd name="T31" fmla="*/ 10 h 62"/>
                <a:gd name="T32" fmla="*/ 49 w 92"/>
                <a:gd name="T3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62">
                  <a:moveTo>
                    <a:pt x="49" y="0"/>
                  </a:moveTo>
                  <a:cubicBezTo>
                    <a:pt x="41" y="0"/>
                    <a:pt x="35" y="3"/>
                    <a:pt x="29" y="7"/>
                  </a:cubicBezTo>
                  <a:cubicBezTo>
                    <a:pt x="23" y="10"/>
                    <a:pt x="19" y="14"/>
                    <a:pt x="15" y="19"/>
                  </a:cubicBezTo>
                  <a:cubicBezTo>
                    <a:pt x="12" y="22"/>
                    <a:pt x="0" y="30"/>
                    <a:pt x="0" y="30"/>
                  </a:cubicBezTo>
                  <a:cubicBezTo>
                    <a:pt x="10" y="33"/>
                    <a:pt x="15" y="42"/>
                    <a:pt x="21" y="48"/>
                  </a:cubicBezTo>
                  <a:cubicBezTo>
                    <a:pt x="25" y="52"/>
                    <a:pt x="30" y="56"/>
                    <a:pt x="35" y="58"/>
                  </a:cubicBezTo>
                  <a:cubicBezTo>
                    <a:pt x="40" y="61"/>
                    <a:pt x="45" y="62"/>
                    <a:pt x="50" y="62"/>
                  </a:cubicBezTo>
                  <a:cubicBezTo>
                    <a:pt x="55" y="62"/>
                    <a:pt x="61" y="59"/>
                    <a:pt x="66" y="54"/>
                  </a:cubicBezTo>
                  <a:cubicBezTo>
                    <a:pt x="72" y="50"/>
                    <a:pt x="77" y="44"/>
                    <a:pt x="80" y="38"/>
                  </a:cubicBezTo>
                  <a:cubicBezTo>
                    <a:pt x="82" y="40"/>
                    <a:pt x="85" y="42"/>
                    <a:pt x="87" y="44"/>
                  </a:cubicBezTo>
                  <a:cubicBezTo>
                    <a:pt x="89" y="48"/>
                    <a:pt x="91" y="53"/>
                    <a:pt x="90" y="57"/>
                  </a:cubicBezTo>
                  <a:cubicBezTo>
                    <a:pt x="91" y="57"/>
                    <a:pt x="92" y="57"/>
                    <a:pt x="92" y="57"/>
                  </a:cubicBezTo>
                  <a:cubicBezTo>
                    <a:pt x="92" y="55"/>
                    <a:pt x="91" y="50"/>
                    <a:pt x="89" y="46"/>
                  </a:cubicBezTo>
                  <a:cubicBezTo>
                    <a:pt x="87" y="42"/>
                    <a:pt x="83" y="39"/>
                    <a:pt x="80" y="37"/>
                  </a:cubicBezTo>
                  <a:cubicBezTo>
                    <a:pt x="82" y="32"/>
                    <a:pt x="82" y="28"/>
                    <a:pt x="81" y="23"/>
                  </a:cubicBezTo>
                  <a:cubicBezTo>
                    <a:pt x="80" y="18"/>
                    <a:pt x="77" y="14"/>
                    <a:pt x="73" y="10"/>
                  </a:cubicBezTo>
                  <a:cubicBezTo>
                    <a:pt x="67" y="5"/>
                    <a:pt x="57" y="1"/>
                    <a:pt x="49" y="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1841"/>
            <p:cNvSpPr>
              <a:spLocks/>
            </p:cNvSpPr>
            <p:nvPr/>
          </p:nvSpPr>
          <p:spPr bwMode="auto">
            <a:xfrm>
              <a:off x="4983122" y="4927628"/>
              <a:ext cx="333377" cy="447678"/>
            </a:xfrm>
            <a:custGeom>
              <a:avLst/>
              <a:gdLst>
                <a:gd name="T0" fmla="*/ 80 w 89"/>
                <a:gd name="T1" fmla="*/ 23 h 119"/>
                <a:gd name="T2" fmla="*/ 67 w 89"/>
                <a:gd name="T3" fmla="*/ 8 h 119"/>
                <a:gd name="T4" fmla="*/ 51 w 89"/>
                <a:gd name="T5" fmla="*/ 2 h 119"/>
                <a:gd name="T6" fmla="*/ 24 w 89"/>
                <a:gd name="T7" fmla="*/ 3 h 119"/>
                <a:gd name="T8" fmla="*/ 9 w 89"/>
                <a:gd name="T9" fmla="*/ 7 h 119"/>
                <a:gd name="T10" fmla="*/ 0 w 89"/>
                <a:gd name="T11" fmla="*/ 10 h 119"/>
                <a:gd name="T12" fmla="*/ 6 w 89"/>
                <a:gd name="T13" fmla="*/ 24 h 119"/>
                <a:gd name="T14" fmla="*/ 4 w 89"/>
                <a:gd name="T15" fmla="*/ 38 h 119"/>
                <a:gd name="T16" fmla="*/ 1 w 89"/>
                <a:gd name="T17" fmla="*/ 53 h 119"/>
                <a:gd name="T18" fmla="*/ 6 w 89"/>
                <a:gd name="T19" fmla="*/ 67 h 119"/>
                <a:gd name="T20" fmla="*/ 25 w 89"/>
                <a:gd name="T21" fmla="*/ 83 h 119"/>
                <a:gd name="T22" fmla="*/ 53 w 89"/>
                <a:gd name="T23" fmla="*/ 94 h 119"/>
                <a:gd name="T24" fmla="*/ 47 w 89"/>
                <a:gd name="T25" fmla="*/ 107 h 119"/>
                <a:gd name="T26" fmla="*/ 32 w 89"/>
                <a:gd name="T27" fmla="*/ 117 h 119"/>
                <a:gd name="T28" fmla="*/ 33 w 89"/>
                <a:gd name="T29" fmla="*/ 119 h 119"/>
                <a:gd name="T30" fmla="*/ 45 w 89"/>
                <a:gd name="T31" fmla="*/ 110 h 119"/>
                <a:gd name="T32" fmla="*/ 54 w 89"/>
                <a:gd name="T33" fmla="*/ 94 h 119"/>
                <a:gd name="T34" fmla="*/ 73 w 89"/>
                <a:gd name="T35" fmla="*/ 89 h 119"/>
                <a:gd name="T36" fmla="*/ 87 w 89"/>
                <a:gd name="T37" fmla="*/ 69 h 119"/>
                <a:gd name="T38" fmla="*/ 88 w 89"/>
                <a:gd name="T39" fmla="*/ 46 h 119"/>
                <a:gd name="T40" fmla="*/ 80 w 89"/>
                <a:gd name="T41" fmla="*/ 2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119">
                  <a:moveTo>
                    <a:pt x="80" y="23"/>
                  </a:moveTo>
                  <a:cubicBezTo>
                    <a:pt x="77" y="16"/>
                    <a:pt x="72" y="12"/>
                    <a:pt x="67" y="8"/>
                  </a:cubicBezTo>
                  <a:cubicBezTo>
                    <a:pt x="61" y="5"/>
                    <a:pt x="56" y="3"/>
                    <a:pt x="51" y="2"/>
                  </a:cubicBezTo>
                  <a:cubicBezTo>
                    <a:pt x="41" y="0"/>
                    <a:pt x="33" y="1"/>
                    <a:pt x="24" y="3"/>
                  </a:cubicBezTo>
                  <a:cubicBezTo>
                    <a:pt x="21" y="4"/>
                    <a:pt x="15" y="5"/>
                    <a:pt x="9" y="7"/>
                  </a:cubicBezTo>
                  <a:cubicBezTo>
                    <a:pt x="4" y="8"/>
                    <a:pt x="0" y="10"/>
                    <a:pt x="0" y="10"/>
                  </a:cubicBezTo>
                  <a:cubicBezTo>
                    <a:pt x="4" y="13"/>
                    <a:pt x="5" y="18"/>
                    <a:pt x="6" y="24"/>
                  </a:cubicBezTo>
                  <a:cubicBezTo>
                    <a:pt x="6" y="29"/>
                    <a:pt x="4" y="34"/>
                    <a:pt x="4" y="38"/>
                  </a:cubicBezTo>
                  <a:cubicBezTo>
                    <a:pt x="2" y="44"/>
                    <a:pt x="1" y="49"/>
                    <a:pt x="1" y="53"/>
                  </a:cubicBezTo>
                  <a:cubicBezTo>
                    <a:pt x="2" y="58"/>
                    <a:pt x="3" y="62"/>
                    <a:pt x="6" y="67"/>
                  </a:cubicBezTo>
                  <a:cubicBezTo>
                    <a:pt x="10" y="72"/>
                    <a:pt x="17" y="78"/>
                    <a:pt x="25" y="83"/>
                  </a:cubicBezTo>
                  <a:cubicBezTo>
                    <a:pt x="33" y="89"/>
                    <a:pt x="43" y="93"/>
                    <a:pt x="53" y="94"/>
                  </a:cubicBezTo>
                  <a:cubicBezTo>
                    <a:pt x="52" y="99"/>
                    <a:pt x="49" y="103"/>
                    <a:pt x="47" y="107"/>
                  </a:cubicBezTo>
                  <a:cubicBezTo>
                    <a:pt x="43" y="112"/>
                    <a:pt x="37" y="115"/>
                    <a:pt x="32" y="117"/>
                  </a:cubicBezTo>
                  <a:cubicBezTo>
                    <a:pt x="32" y="118"/>
                    <a:pt x="32" y="119"/>
                    <a:pt x="33" y="119"/>
                  </a:cubicBezTo>
                  <a:cubicBezTo>
                    <a:pt x="36" y="118"/>
                    <a:pt x="41" y="115"/>
                    <a:pt x="45" y="110"/>
                  </a:cubicBezTo>
                  <a:cubicBezTo>
                    <a:pt x="50" y="105"/>
                    <a:pt x="53" y="99"/>
                    <a:pt x="54" y="94"/>
                  </a:cubicBezTo>
                  <a:cubicBezTo>
                    <a:pt x="61" y="95"/>
                    <a:pt x="68" y="93"/>
                    <a:pt x="73" y="89"/>
                  </a:cubicBezTo>
                  <a:cubicBezTo>
                    <a:pt x="79" y="85"/>
                    <a:pt x="84" y="78"/>
                    <a:pt x="87" y="69"/>
                  </a:cubicBezTo>
                  <a:cubicBezTo>
                    <a:pt x="89" y="62"/>
                    <a:pt x="89" y="54"/>
                    <a:pt x="88" y="46"/>
                  </a:cubicBezTo>
                  <a:cubicBezTo>
                    <a:pt x="87" y="37"/>
                    <a:pt x="84" y="29"/>
                    <a:pt x="80" y="23"/>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1842"/>
            <p:cNvSpPr>
              <a:spLocks/>
            </p:cNvSpPr>
            <p:nvPr/>
          </p:nvSpPr>
          <p:spPr bwMode="auto">
            <a:xfrm>
              <a:off x="4727533" y="5126067"/>
              <a:ext cx="173039" cy="112713"/>
            </a:xfrm>
            <a:custGeom>
              <a:avLst/>
              <a:gdLst>
                <a:gd name="T0" fmla="*/ 23 w 46"/>
                <a:gd name="T1" fmla="*/ 0 h 30"/>
                <a:gd name="T2" fmla="*/ 14 w 46"/>
                <a:gd name="T3" fmla="*/ 3 h 30"/>
                <a:gd name="T4" fmla="*/ 7 w 46"/>
                <a:gd name="T5" fmla="*/ 8 h 30"/>
                <a:gd name="T6" fmla="*/ 3 w 46"/>
                <a:gd name="T7" fmla="*/ 11 h 30"/>
                <a:gd name="T8" fmla="*/ 0 w 46"/>
                <a:gd name="T9" fmla="*/ 13 h 30"/>
                <a:gd name="T10" fmla="*/ 9 w 46"/>
                <a:gd name="T11" fmla="*/ 22 h 30"/>
                <a:gd name="T12" fmla="*/ 26 w 46"/>
                <a:gd name="T13" fmla="*/ 29 h 30"/>
                <a:gd name="T14" fmla="*/ 37 w 46"/>
                <a:gd name="T15" fmla="*/ 15 h 30"/>
                <a:gd name="T16" fmla="*/ 41 w 46"/>
                <a:gd name="T17" fmla="*/ 17 h 30"/>
                <a:gd name="T18" fmla="*/ 45 w 46"/>
                <a:gd name="T19" fmla="*/ 21 h 30"/>
                <a:gd name="T20" fmla="*/ 46 w 46"/>
                <a:gd name="T21" fmla="*/ 21 h 30"/>
                <a:gd name="T22" fmla="*/ 37 w 46"/>
                <a:gd name="T23" fmla="*/ 14 h 30"/>
                <a:gd name="T24" fmla="*/ 33 w 46"/>
                <a:gd name="T25" fmla="*/ 3 h 30"/>
                <a:gd name="T26" fmla="*/ 23 w 46"/>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30">
                  <a:moveTo>
                    <a:pt x="23" y="0"/>
                  </a:moveTo>
                  <a:cubicBezTo>
                    <a:pt x="19" y="0"/>
                    <a:pt x="17" y="2"/>
                    <a:pt x="14" y="3"/>
                  </a:cubicBezTo>
                  <a:cubicBezTo>
                    <a:pt x="12" y="5"/>
                    <a:pt x="10" y="6"/>
                    <a:pt x="7" y="8"/>
                  </a:cubicBezTo>
                  <a:cubicBezTo>
                    <a:pt x="7" y="9"/>
                    <a:pt x="5" y="10"/>
                    <a:pt x="3" y="11"/>
                  </a:cubicBezTo>
                  <a:cubicBezTo>
                    <a:pt x="1" y="12"/>
                    <a:pt x="0" y="13"/>
                    <a:pt x="0" y="13"/>
                  </a:cubicBezTo>
                  <a:cubicBezTo>
                    <a:pt x="4" y="15"/>
                    <a:pt x="6" y="19"/>
                    <a:pt x="9" y="22"/>
                  </a:cubicBezTo>
                  <a:cubicBezTo>
                    <a:pt x="14" y="27"/>
                    <a:pt x="20" y="30"/>
                    <a:pt x="26" y="29"/>
                  </a:cubicBezTo>
                  <a:cubicBezTo>
                    <a:pt x="32" y="28"/>
                    <a:pt x="36" y="22"/>
                    <a:pt x="37" y="15"/>
                  </a:cubicBezTo>
                  <a:cubicBezTo>
                    <a:pt x="39" y="15"/>
                    <a:pt x="40" y="16"/>
                    <a:pt x="41" y="17"/>
                  </a:cubicBezTo>
                  <a:cubicBezTo>
                    <a:pt x="43" y="18"/>
                    <a:pt x="44" y="19"/>
                    <a:pt x="45" y="21"/>
                  </a:cubicBezTo>
                  <a:cubicBezTo>
                    <a:pt x="46" y="21"/>
                    <a:pt x="46" y="21"/>
                    <a:pt x="46" y="21"/>
                  </a:cubicBezTo>
                  <a:cubicBezTo>
                    <a:pt x="45" y="19"/>
                    <a:pt x="40" y="15"/>
                    <a:pt x="37" y="14"/>
                  </a:cubicBezTo>
                  <a:cubicBezTo>
                    <a:pt x="38" y="10"/>
                    <a:pt x="37" y="6"/>
                    <a:pt x="33" y="3"/>
                  </a:cubicBezTo>
                  <a:cubicBezTo>
                    <a:pt x="30" y="1"/>
                    <a:pt x="26" y="0"/>
                    <a:pt x="23"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1843"/>
            <p:cNvSpPr>
              <a:spLocks/>
            </p:cNvSpPr>
            <p:nvPr/>
          </p:nvSpPr>
          <p:spPr bwMode="auto">
            <a:xfrm>
              <a:off x="5764176" y="5483257"/>
              <a:ext cx="409577" cy="319090"/>
            </a:xfrm>
            <a:custGeom>
              <a:avLst/>
              <a:gdLst>
                <a:gd name="T0" fmla="*/ 36 w 109"/>
                <a:gd name="T1" fmla="*/ 81 h 85"/>
                <a:gd name="T2" fmla="*/ 65 w 109"/>
                <a:gd name="T3" fmla="*/ 82 h 85"/>
                <a:gd name="T4" fmla="*/ 87 w 109"/>
                <a:gd name="T5" fmla="*/ 73 h 85"/>
                <a:gd name="T6" fmla="*/ 100 w 109"/>
                <a:gd name="T7" fmla="*/ 67 h 85"/>
                <a:gd name="T8" fmla="*/ 109 w 109"/>
                <a:gd name="T9" fmla="*/ 62 h 85"/>
                <a:gd name="T10" fmla="*/ 98 w 109"/>
                <a:gd name="T11" fmla="*/ 50 h 85"/>
                <a:gd name="T12" fmla="*/ 92 w 109"/>
                <a:gd name="T13" fmla="*/ 34 h 85"/>
                <a:gd name="T14" fmla="*/ 60 w 109"/>
                <a:gd name="T15" fmla="*/ 3 h 85"/>
                <a:gd name="T16" fmla="*/ 35 w 109"/>
                <a:gd name="T17" fmla="*/ 6 h 85"/>
                <a:gd name="T18" fmla="*/ 14 w 109"/>
                <a:gd name="T19" fmla="*/ 24 h 85"/>
                <a:gd name="T20" fmla="*/ 6 w 109"/>
                <a:gd name="T21" fmla="*/ 16 h 85"/>
                <a:gd name="T22" fmla="*/ 2 w 109"/>
                <a:gd name="T23" fmla="*/ 0 h 85"/>
                <a:gd name="T24" fmla="*/ 0 w 109"/>
                <a:gd name="T25" fmla="*/ 0 h 85"/>
                <a:gd name="T26" fmla="*/ 4 w 109"/>
                <a:gd name="T27" fmla="*/ 13 h 85"/>
                <a:gd name="T28" fmla="*/ 13 w 109"/>
                <a:gd name="T29" fmla="*/ 26 h 85"/>
                <a:gd name="T30" fmla="*/ 12 w 109"/>
                <a:gd name="T31" fmla="*/ 60 h 85"/>
                <a:gd name="T32" fmla="*/ 36 w 109"/>
                <a:gd name="T33"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9" h="85">
                  <a:moveTo>
                    <a:pt x="36" y="81"/>
                  </a:moveTo>
                  <a:cubicBezTo>
                    <a:pt x="46" y="85"/>
                    <a:pt x="55" y="84"/>
                    <a:pt x="65" y="82"/>
                  </a:cubicBezTo>
                  <a:cubicBezTo>
                    <a:pt x="73" y="80"/>
                    <a:pt x="80" y="77"/>
                    <a:pt x="87" y="73"/>
                  </a:cubicBezTo>
                  <a:cubicBezTo>
                    <a:pt x="89" y="71"/>
                    <a:pt x="95" y="69"/>
                    <a:pt x="100" y="67"/>
                  </a:cubicBezTo>
                  <a:cubicBezTo>
                    <a:pt x="105" y="64"/>
                    <a:pt x="109" y="62"/>
                    <a:pt x="109" y="62"/>
                  </a:cubicBezTo>
                  <a:cubicBezTo>
                    <a:pt x="104" y="60"/>
                    <a:pt x="101" y="55"/>
                    <a:pt x="98" y="50"/>
                  </a:cubicBezTo>
                  <a:cubicBezTo>
                    <a:pt x="96" y="44"/>
                    <a:pt x="94" y="39"/>
                    <a:pt x="92" y="34"/>
                  </a:cubicBezTo>
                  <a:cubicBezTo>
                    <a:pt x="86" y="20"/>
                    <a:pt x="75" y="7"/>
                    <a:pt x="60" y="3"/>
                  </a:cubicBezTo>
                  <a:cubicBezTo>
                    <a:pt x="52" y="0"/>
                    <a:pt x="43" y="2"/>
                    <a:pt x="35" y="6"/>
                  </a:cubicBezTo>
                  <a:cubicBezTo>
                    <a:pt x="27" y="10"/>
                    <a:pt x="19" y="17"/>
                    <a:pt x="14" y="24"/>
                  </a:cubicBezTo>
                  <a:cubicBezTo>
                    <a:pt x="11" y="22"/>
                    <a:pt x="8" y="19"/>
                    <a:pt x="6" y="16"/>
                  </a:cubicBezTo>
                  <a:cubicBezTo>
                    <a:pt x="3" y="11"/>
                    <a:pt x="2" y="5"/>
                    <a:pt x="2" y="0"/>
                  </a:cubicBezTo>
                  <a:cubicBezTo>
                    <a:pt x="1" y="0"/>
                    <a:pt x="0" y="0"/>
                    <a:pt x="0" y="0"/>
                  </a:cubicBezTo>
                  <a:cubicBezTo>
                    <a:pt x="0" y="3"/>
                    <a:pt x="1" y="8"/>
                    <a:pt x="4" y="13"/>
                  </a:cubicBezTo>
                  <a:cubicBezTo>
                    <a:pt x="6" y="18"/>
                    <a:pt x="10" y="23"/>
                    <a:pt x="13" y="26"/>
                  </a:cubicBezTo>
                  <a:cubicBezTo>
                    <a:pt x="7" y="36"/>
                    <a:pt x="5" y="49"/>
                    <a:pt x="12" y="60"/>
                  </a:cubicBezTo>
                  <a:cubicBezTo>
                    <a:pt x="17" y="68"/>
                    <a:pt x="27" y="77"/>
                    <a:pt x="36" y="8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1844"/>
            <p:cNvSpPr>
              <a:spLocks/>
            </p:cNvSpPr>
            <p:nvPr/>
          </p:nvSpPr>
          <p:spPr bwMode="auto">
            <a:xfrm>
              <a:off x="6168991" y="5029229"/>
              <a:ext cx="296864" cy="401640"/>
            </a:xfrm>
            <a:custGeom>
              <a:avLst/>
              <a:gdLst>
                <a:gd name="T0" fmla="*/ 3 w 79"/>
                <a:gd name="T1" fmla="*/ 76 h 107"/>
                <a:gd name="T2" fmla="*/ 23 w 79"/>
                <a:gd name="T3" fmla="*/ 99 h 107"/>
                <a:gd name="T4" fmla="*/ 46 w 79"/>
                <a:gd name="T5" fmla="*/ 106 h 107"/>
                <a:gd name="T6" fmla="*/ 60 w 79"/>
                <a:gd name="T7" fmla="*/ 106 h 107"/>
                <a:gd name="T8" fmla="*/ 69 w 79"/>
                <a:gd name="T9" fmla="*/ 105 h 107"/>
                <a:gd name="T10" fmla="*/ 68 w 79"/>
                <a:gd name="T11" fmla="*/ 94 h 107"/>
                <a:gd name="T12" fmla="*/ 74 w 79"/>
                <a:gd name="T13" fmla="*/ 81 h 107"/>
                <a:gd name="T14" fmla="*/ 79 w 79"/>
                <a:gd name="T15" fmla="*/ 63 h 107"/>
                <a:gd name="T16" fmla="*/ 78 w 79"/>
                <a:gd name="T17" fmla="*/ 52 h 107"/>
                <a:gd name="T18" fmla="*/ 77 w 79"/>
                <a:gd name="T19" fmla="*/ 47 h 107"/>
                <a:gd name="T20" fmla="*/ 77 w 79"/>
                <a:gd name="T21" fmla="*/ 45 h 107"/>
                <a:gd name="T22" fmla="*/ 77 w 79"/>
                <a:gd name="T23" fmla="*/ 45 h 107"/>
                <a:gd name="T24" fmla="*/ 76 w 79"/>
                <a:gd name="T25" fmla="*/ 45 h 107"/>
                <a:gd name="T26" fmla="*/ 76 w 79"/>
                <a:gd name="T27" fmla="*/ 45 h 107"/>
                <a:gd name="T28" fmla="*/ 75 w 79"/>
                <a:gd name="T29" fmla="*/ 43 h 107"/>
                <a:gd name="T30" fmla="*/ 68 w 79"/>
                <a:gd name="T31" fmla="*/ 35 h 107"/>
                <a:gd name="T32" fmla="*/ 57 w 79"/>
                <a:gd name="T33" fmla="*/ 27 h 107"/>
                <a:gd name="T34" fmla="*/ 31 w 79"/>
                <a:gd name="T35" fmla="*/ 22 h 107"/>
                <a:gd name="T36" fmla="*/ 32 w 79"/>
                <a:gd name="T37" fmla="*/ 12 h 107"/>
                <a:gd name="T38" fmla="*/ 36 w 79"/>
                <a:gd name="T39" fmla="*/ 0 h 107"/>
                <a:gd name="T40" fmla="*/ 33 w 79"/>
                <a:gd name="T41" fmla="*/ 0 h 107"/>
                <a:gd name="T42" fmla="*/ 33 w 79"/>
                <a:gd name="T43" fmla="*/ 4 h 107"/>
                <a:gd name="T44" fmla="*/ 32 w 79"/>
                <a:gd name="T45" fmla="*/ 10 h 107"/>
                <a:gd name="T46" fmla="*/ 30 w 79"/>
                <a:gd name="T47" fmla="*/ 22 h 107"/>
                <a:gd name="T48" fmla="*/ 13 w 79"/>
                <a:gd name="T49" fmla="*/ 27 h 107"/>
                <a:gd name="T50" fmla="*/ 7 w 79"/>
                <a:gd name="T51" fmla="*/ 33 h 107"/>
                <a:gd name="T52" fmla="*/ 2 w 79"/>
                <a:gd name="T53" fmla="*/ 44 h 107"/>
                <a:gd name="T54" fmla="*/ 0 w 79"/>
                <a:gd name="T55" fmla="*/ 59 h 107"/>
                <a:gd name="T56" fmla="*/ 3 w 79"/>
                <a:gd name="T57" fmla="*/ 7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 h="107">
                  <a:moveTo>
                    <a:pt x="3" y="76"/>
                  </a:moveTo>
                  <a:cubicBezTo>
                    <a:pt x="7" y="88"/>
                    <a:pt x="15" y="94"/>
                    <a:pt x="23" y="99"/>
                  </a:cubicBezTo>
                  <a:cubicBezTo>
                    <a:pt x="31" y="104"/>
                    <a:pt x="39" y="106"/>
                    <a:pt x="46" y="106"/>
                  </a:cubicBezTo>
                  <a:cubicBezTo>
                    <a:pt x="49" y="106"/>
                    <a:pt x="55" y="107"/>
                    <a:pt x="60" y="106"/>
                  </a:cubicBezTo>
                  <a:cubicBezTo>
                    <a:pt x="65" y="106"/>
                    <a:pt x="69" y="105"/>
                    <a:pt x="69" y="105"/>
                  </a:cubicBezTo>
                  <a:cubicBezTo>
                    <a:pt x="66" y="102"/>
                    <a:pt x="67" y="98"/>
                    <a:pt x="68" y="94"/>
                  </a:cubicBezTo>
                  <a:cubicBezTo>
                    <a:pt x="70" y="89"/>
                    <a:pt x="72" y="85"/>
                    <a:pt x="74" y="81"/>
                  </a:cubicBezTo>
                  <a:cubicBezTo>
                    <a:pt x="76" y="76"/>
                    <a:pt x="78" y="70"/>
                    <a:pt x="79" y="63"/>
                  </a:cubicBezTo>
                  <a:cubicBezTo>
                    <a:pt x="79" y="60"/>
                    <a:pt x="79" y="56"/>
                    <a:pt x="78" y="52"/>
                  </a:cubicBezTo>
                  <a:cubicBezTo>
                    <a:pt x="78" y="50"/>
                    <a:pt x="78" y="49"/>
                    <a:pt x="77" y="47"/>
                  </a:cubicBezTo>
                  <a:cubicBezTo>
                    <a:pt x="77" y="45"/>
                    <a:pt x="77" y="45"/>
                    <a:pt x="77" y="45"/>
                  </a:cubicBezTo>
                  <a:cubicBezTo>
                    <a:pt x="77" y="45"/>
                    <a:pt x="77" y="45"/>
                    <a:pt x="77" y="45"/>
                  </a:cubicBezTo>
                  <a:cubicBezTo>
                    <a:pt x="76" y="45"/>
                    <a:pt x="76" y="45"/>
                    <a:pt x="76" y="45"/>
                  </a:cubicBezTo>
                  <a:cubicBezTo>
                    <a:pt x="76" y="45"/>
                    <a:pt x="76" y="45"/>
                    <a:pt x="76" y="45"/>
                  </a:cubicBezTo>
                  <a:cubicBezTo>
                    <a:pt x="76" y="44"/>
                    <a:pt x="75" y="44"/>
                    <a:pt x="75" y="43"/>
                  </a:cubicBezTo>
                  <a:cubicBezTo>
                    <a:pt x="73" y="41"/>
                    <a:pt x="71" y="38"/>
                    <a:pt x="68" y="35"/>
                  </a:cubicBezTo>
                  <a:cubicBezTo>
                    <a:pt x="65" y="32"/>
                    <a:pt x="61" y="29"/>
                    <a:pt x="57" y="27"/>
                  </a:cubicBezTo>
                  <a:cubicBezTo>
                    <a:pt x="49" y="22"/>
                    <a:pt x="40" y="21"/>
                    <a:pt x="31" y="22"/>
                  </a:cubicBezTo>
                  <a:cubicBezTo>
                    <a:pt x="31" y="18"/>
                    <a:pt x="31" y="15"/>
                    <a:pt x="32" y="12"/>
                  </a:cubicBezTo>
                  <a:cubicBezTo>
                    <a:pt x="33" y="9"/>
                    <a:pt x="35" y="4"/>
                    <a:pt x="36" y="0"/>
                  </a:cubicBezTo>
                  <a:cubicBezTo>
                    <a:pt x="33" y="0"/>
                    <a:pt x="33" y="0"/>
                    <a:pt x="33" y="0"/>
                  </a:cubicBezTo>
                  <a:cubicBezTo>
                    <a:pt x="33" y="1"/>
                    <a:pt x="33" y="3"/>
                    <a:pt x="33" y="4"/>
                  </a:cubicBezTo>
                  <a:cubicBezTo>
                    <a:pt x="33" y="6"/>
                    <a:pt x="32" y="8"/>
                    <a:pt x="32" y="10"/>
                  </a:cubicBezTo>
                  <a:cubicBezTo>
                    <a:pt x="31" y="14"/>
                    <a:pt x="29" y="18"/>
                    <a:pt x="30" y="22"/>
                  </a:cubicBezTo>
                  <a:cubicBezTo>
                    <a:pt x="24" y="23"/>
                    <a:pt x="18" y="24"/>
                    <a:pt x="13" y="27"/>
                  </a:cubicBezTo>
                  <a:cubicBezTo>
                    <a:pt x="11" y="29"/>
                    <a:pt x="8" y="30"/>
                    <a:pt x="7" y="33"/>
                  </a:cubicBezTo>
                  <a:cubicBezTo>
                    <a:pt x="5" y="36"/>
                    <a:pt x="3" y="39"/>
                    <a:pt x="2" y="44"/>
                  </a:cubicBezTo>
                  <a:cubicBezTo>
                    <a:pt x="1" y="48"/>
                    <a:pt x="0" y="54"/>
                    <a:pt x="0" y="59"/>
                  </a:cubicBezTo>
                  <a:cubicBezTo>
                    <a:pt x="1" y="65"/>
                    <a:pt x="2" y="71"/>
                    <a:pt x="3" y="7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1845"/>
            <p:cNvSpPr>
              <a:spLocks/>
            </p:cNvSpPr>
            <p:nvPr/>
          </p:nvSpPr>
          <p:spPr bwMode="auto">
            <a:xfrm>
              <a:off x="5937215" y="5318156"/>
              <a:ext cx="157163" cy="211139"/>
            </a:xfrm>
            <a:custGeom>
              <a:avLst/>
              <a:gdLst>
                <a:gd name="T0" fmla="*/ 1 w 42"/>
                <a:gd name="T1" fmla="*/ 20 h 56"/>
                <a:gd name="T2" fmla="*/ 2 w 42"/>
                <a:gd name="T3" fmla="*/ 33 h 56"/>
                <a:gd name="T4" fmla="*/ 5 w 42"/>
                <a:gd name="T5" fmla="*/ 43 h 56"/>
                <a:gd name="T6" fmla="*/ 7 w 42"/>
                <a:gd name="T7" fmla="*/ 50 h 56"/>
                <a:gd name="T8" fmla="*/ 6 w 42"/>
                <a:gd name="T9" fmla="*/ 56 h 56"/>
                <a:gd name="T10" fmla="*/ 16 w 42"/>
                <a:gd name="T11" fmla="*/ 50 h 56"/>
                <a:gd name="T12" fmla="*/ 25 w 42"/>
                <a:gd name="T13" fmla="*/ 47 h 56"/>
                <a:gd name="T14" fmla="*/ 40 w 42"/>
                <a:gd name="T15" fmla="*/ 28 h 56"/>
                <a:gd name="T16" fmla="*/ 37 w 42"/>
                <a:gd name="T17" fmla="*/ 16 h 56"/>
                <a:gd name="T18" fmla="*/ 26 w 42"/>
                <a:gd name="T19" fmla="*/ 7 h 56"/>
                <a:gd name="T20" fmla="*/ 31 w 42"/>
                <a:gd name="T21" fmla="*/ 2 h 56"/>
                <a:gd name="T22" fmla="*/ 35 w 42"/>
                <a:gd name="T23" fmla="*/ 1 h 56"/>
                <a:gd name="T24" fmla="*/ 39 w 42"/>
                <a:gd name="T25" fmla="*/ 2 h 56"/>
                <a:gd name="T26" fmla="*/ 41 w 42"/>
                <a:gd name="T27" fmla="*/ 4 h 56"/>
                <a:gd name="T28" fmla="*/ 41 w 42"/>
                <a:gd name="T29" fmla="*/ 7 h 56"/>
                <a:gd name="T30" fmla="*/ 40 w 42"/>
                <a:gd name="T31" fmla="*/ 9 h 56"/>
                <a:gd name="T32" fmla="*/ 41 w 42"/>
                <a:gd name="T33" fmla="*/ 10 h 56"/>
                <a:gd name="T34" fmla="*/ 42 w 42"/>
                <a:gd name="T35" fmla="*/ 7 h 56"/>
                <a:gd name="T36" fmla="*/ 41 w 42"/>
                <a:gd name="T37" fmla="*/ 3 h 56"/>
                <a:gd name="T38" fmla="*/ 40 w 42"/>
                <a:gd name="T39" fmla="*/ 2 h 56"/>
                <a:gd name="T40" fmla="*/ 38 w 42"/>
                <a:gd name="T41" fmla="*/ 0 h 56"/>
                <a:gd name="T42" fmla="*/ 36 w 42"/>
                <a:gd name="T43" fmla="*/ 0 h 56"/>
                <a:gd name="T44" fmla="*/ 34 w 42"/>
                <a:gd name="T45" fmla="*/ 0 h 56"/>
                <a:gd name="T46" fmla="*/ 31 w 42"/>
                <a:gd name="T47" fmla="*/ 2 h 56"/>
                <a:gd name="T48" fmla="*/ 28 w 42"/>
                <a:gd name="T49" fmla="*/ 4 h 56"/>
                <a:gd name="T50" fmla="*/ 26 w 42"/>
                <a:gd name="T51" fmla="*/ 7 h 56"/>
                <a:gd name="T52" fmla="*/ 9 w 42"/>
                <a:gd name="T53" fmla="*/ 8 h 56"/>
                <a:gd name="T54" fmla="*/ 1 w 42"/>
                <a:gd name="T55"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56">
                  <a:moveTo>
                    <a:pt x="1" y="20"/>
                  </a:moveTo>
                  <a:cubicBezTo>
                    <a:pt x="0" y="24"/>
                    <a:pt x="1" y="28"/>
                    <a:pt x="2" y="33"/>
                  </a:cubicBezTo>
                  <a:cubicBezTo>
                    <a:pt x="3" y="36"/>
                    <a:pt x="4" y="40"/>
                    <a:pt x="5" y="43"/>
                  </a:cubicBezTo>
                  <a:cubicBezTo>
                    <a:pt x="6" y="45"/>
                    <a:pt x="7" y="48"/>
                    <a:pt x="7" y="50"/>
                  </a:cubicBezTo>
                  <a:cubicBezTo>
                    <a:pt x="7" y="53"/>
                    <a:pt x="6" y="56"/>
                    <a:pt x="6" y="56"/>
                  </a:cubicBezTo>
                  <a:cubicBezTo>
                    <a:pt x="9" y="53"/>
                    <a:pt x="12" y="52"/>
                    <a:pt x="16" y="50"/>
                  </a:cubicBezTo>
                  <a:cubicBezTo>
                    <a:pt x="19" y="49"/>
                    <a:pt x="22" y="48"/>
                    <a:pt x="25" y="47"/>
                  </a:cubicBezTo>
                  <a:cubicBezTo>
                    <a:pt x="32" y="42"/>
                    <a:pt x="39" y="35"/>
                    <a:pt x="40" y="28"/>
                  </a:cubicBezTo>
                  <a:cubicBezTo>
                    <a:pt x="41" y="23"/>
                    <a:pt x="39" y="19"/>
                    <a:pt x="37" y="16"/>
                  </a:cubicBezTo>
                  <a:cubicBezTo>
                    <a:pt x="34" y="12"/>
                    <a:pt x="31" y="9"/>
                    <a:pt x="26" y="7"/>
                  </a:cubicBezTo>
                  <a:cubicBezTo>
                    <a:pt x="28" y="5"/>
                    <a:pt x="29" y="3"/>
                    <a:pt x="31" y="2"/>
                  </a:cubicBezTo>
                  <a:cubicBezTo>
                    <a:pt x="32" y="2"/>
                    <a:pt x="33" y="1"/>
                    <a:pt x="35" y="1"/>
                  </a:cubicBezTo>
                  <a:cubicBezTo>
                    <a:pt x="36" y="1"/>
                    <a:pt x="38" y="1"/>
                    <a:pt x="39" y="2"/>
                  </a:cubicBezTo>
                  <a:cubicBezTo>
                    <a:pt x="40" y="3"/>
                    <a:pt x="41" y="4"/>
                    <a:pt x="41" y="4"/>
                  </a:cubicBezTo>
                  <a:cubicBezTo>
                    <a:pt x="41" y="6"/>
                    <a:pt x="41" y="6"/>
                    <a:pt x="41" y="7"/>
                  </a:cubicBezTo>
                  <a:cubicBezTo>
                    <a:pt x="41" y="8"/>
                    <a:pt x="40" y="9"/>
                    <a:pt x="40" y="9"/>
                  </a:cubicBezTo>
                  <a:cubicBezTo>
                    <a:pt x="40" y="9"/>
                    <a:pt x="41" y="10"/>
                    <a:pt x="41" y="10"/>
                  </a:cubicBezTo>
                  <a:cubicBezTo>
                    <a:pt x="41" y="9"/>
                    <a:pt x="42" y="8"/>
                    <a:pt x="42" y="7"/>
                  </a:cubicBezTo>
                  <a:cubicBezTo>
                    <a:pt x="42" y="6"/>
                    <a:pt x="42" y="5"/>
                    <a:pt x="41" y="3"/>
                  </a:cubicBezTo>
                  <a:cubicBezTo>
                    <a:pt x="41" y="3"/>
                    <a:pt x="41" y="2"/>
                    <a:pt x="40" y="2"/>
                  </a:cubicBezTo>
                  <a:cubicBezTo>
                    <a:pt x="40" y="1"/>
                    <a:pt x="39" y="1"/>
                    <a:pt x="38" y="0"/>
                  </a:cubicBezTo>
                  <a:cubicBezTo>
                    <a:pt x="37" y="0"/>
                    <a:pt x="37" y="0"/>
                    <a:pt x="36" y="0"/>
                  </a:cubicBezTo>
                  <a:cubicBezTo>
                    <a:pt x="35" y="0"/>
                    <a:pt x="35" y="0"/>
                    <a:pt x="34" y="0"/>
                  </a:cubicBezTo>
                  <a:cubicBezTo>
                    <a:pt x="32" y="1"/>
                    <a:pt x="31" y="1"/>
                    <a:pt x="31" y="2"/>
                  </a:cubicBezTo>
                  <a:cubicBezTo>
                    <a:pt x="30" y="3"/>
                    <a:pt x="29" y="3"/>
                    <a:pt x="28" y="4"/>
                  </a:cubicBezTo>
                  <a:cubicBezTo>
                    <a:pt x="27" y="5"/>
                    <a:pt x="26" y="6"/>
                    <a:pt x="26" y="7"/>
                  </a:cubicBezTo>
                  <a:cubicBezTo>
                    <a:pt x="20" y="4"/>
                    <a:pt x="14" y="4"/>
                    <a:pt x="9" y="8"/>
                  </a:cubicBezTo>
                  <a:cubicBezTo>
                    <a:pt x="5" y="11"/>
                    <a:pt x="2" y="16"/>
                    <a:pt x="1"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1846"/>
            <p:cNvSpPr>
              <a:spLocks/>
            </p:cNvSpPr>
            <p:nvPr/>
          </p:nvSpPr>
          <p:spPr bwMode="auto">
            <a:xfrm>
              <a:off x="5846727" y="5026054"/>
              <a:ext cx="341315" cy="250827"/>
            </a:xfrm>
            <a:custGeom>
              <a:avLst/>
              <a:gdLst>
                <a:gd name="T0" fmla="*/ 38 w 91"/>
                <a:gd name="T1" fmla="*/ 5 h 67"/>
                <a:gd name="T2" fmla="*/ 26 w 91"/>
                <a:gd name="T3" fmla="*/ 20 h 67"/>
                <a:gd name="T4" fmla="*/ 15 w 91"/>
                <a:gd name="T5" fmla="*/ 35 h 67"/>
                <a:gd name="T6" fmla="*/ 7 w 91"/>
                <a:gd name="T7" fmla="*/ 44 h 67"/>
                <a:gd name="T8" fmla="*/ 0 w 91"/>
                <a:gd name="T9" fmla="*/ 49 h 67"/>
                <a:gd name="T10" fmla="*/ 16 w 91"/>
                <a:gd name="T11" fmla="*/ 56 h 67"/>
                <a:gd name="T12" fmla="*/ 32 w 91"/>
                <a:gd name="T13" fmla="*/ 64 h 67"/>
                <a:gd name="T14" fmla="*/ 58 w 91"/>
                <a:gd name="T15" fmla="*/ 66 h 67"/>
                <a:gd name="T16" fmla="*/ 82 w 91"/>
                <a:gd name="T17" fmla="*/ 54 h 67"/>
                <a:gd name="T18" fmla="*/ 88 w 91"/>
                <a:gd name="T19" fmla="*/ 31 h 67"/>
                <a:gd name="T20" fmla="*/ 75 w 91"/>
                <a:gd name="T21" fmla="*/ 13 h 67"/>
                <a:gd name="T22" fmla="*/ 81 w 91"/>
                <a:gd name="T23" fmla="*/ 8 h 67"/>
                <a:gd name="T24" fmla="*/ 91 w 91"/>
                <a:gd name="T25" fmla="*/ 2 h 67"/>
                <a:gd name="T26" fmla="*/ 90 w 91"/>
                <a:gd name="T27" fmla="*/ 1 h 67"/>
                <a:gd name="T28" fmla="*/ 82 w 91"/>
                <a:gd name="T29" fmla="*/ 6 h 67"/>
                <a:gd name="T30" fmla="*/ 74 w 91"/>
                <a:gd name="T31" fmla="*/ 12 h 67"/>
                <a:gd name="T32" fmla="*/ 63 w 91"/>
                <a:gd name="T33" fmla="*/ 4 h 67"/>
                <a:gd name="T34" fmla="*/ 53 w 91"/>
                <a:gd name="T35" fmla="*/ 1 h 67"/>
                <a:gd name="T36" fmla="*/ 45 w 91"/>
                <a:gd name="T37" fmla="*/ 2 h 67"/>
                <a:gd name="T38" fmla="*/ 38 w 91"/>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67">
                  <a:moveTo>
                    <a:pt x="38" y="5"/>
                  </a:moveTo>
                  <a:cubicBezTo>
                    <a:pt x="33" y="8"/>
                    <a:pt x="30" y="14"/>
                    <a:pt x="26" y="20"/>
                  </a:cubicBezTo>
                  <a:cubicBezTo>
                    <a:pt x="22" y="25"/>
                    <a:pt x="19" y="30"/>
                    <a:pt x="15" y="35"/>
                  </a:cubicBezTo>
                  <a:cubicBezTo>
                    <a:pt x="14" y="37"/>
                    <a:pt x="11" y="41"/>
                    <a:pt x="7" y="44"/>
                  </a:cubicBezTo>
                  <a:cubicBezTo>
                    <a:pt x="4" y="47"/>
                    <a:pt x="0" y="49"/>
                    <a:pt x="0" y="49"/>
                  </a:cubicBezTo>
                  <a:cubicBezTo>
                    <a:pt x="6" y="50"/>
                    <a:pt x="11" y="53"/>
                    <a:pt x="16" y="56"/>
                  </a:cubicBezTo>
                  <a:cubicBezTo>
                    <a:pt x="21" y="59"/>
                    <a:pt x="27" y="62"/>
                    <a:pt x="32" y="64"/>
                  </a:cubicBezTo>
                  <a:cubicBezTo>
                    <a:pt x="39" y="67"/>
                    <a:pt x="49" y="67"/>
                    <a:pt x="58" y="66"/>
                  </a:cubicBezTo>
                  <a:cubicBezTo>
                    <a:pt x="67" y="64"/>
                    <a:pt x="76" y="60"/>
                    <a:pt x="82" y="54"/>
                  </a:cubicBezTo>
                  <a:cubicBezTo>
                    <a:pt x="88" y="47"/>
                    <a:pt x="90" y="38"/>
                    <a:pt x="88" y="31"/>
                  </a:cubicBezTo>
                  <a:cubicBezTo>
                    <a:pt x="86" y="23"/>
                    <a:pt x="81" y="17"/>
                    <a:pt x="75" y="13"/>
                  </a:cubicBezTo>
                  <a:cubicBezTo>
                    <a:pt x="77" y="11"/>
                    <a:pt x="79" y="9"/>
                    <a:pt x="81" y="8"/>
                  </a:cubicBezTo>
                  <a:cubicBezTo>
                    <a:pt x="84" y="6"/>
                    <a:pt x="87" y="4"/>
                    <a:pt x="91" y="2"/>
                  </a:cubicBezTo>
                  <a:cubicBezTo>
                    <a:pt x="90" y="1"/>
                    <a:pt x="90" y="1"/>
                    <a:pt x="90" y="1"/>
                  </a:cubicBezTo>
                  <a:cubicBezTo>
                    <a:pt x="88" y="2"/>
                    <a:pt x="85" y="4"/>
                    <a:pt x="82" y="6"/>
                  </a:cubicBezTo>
                  <a:cubicBezTo>
                    <a:pt x="79" y="8"/>
                    <a:pt x="76" y="10"/>
                    <a:pt x="74" y="12"/>
                  </a:cubicBezTo>
                  <a:cubicBezTo>
                    <a:pt x="70" y="9"/>
                    <a:pt x="66" y="6"/>
                    <a:pt x="63" y="4"/>
                  </a:cubicBezTo>
                  <a:cubicBezTo>
                    <a:pt x="59" y="2"/>
                    <a:pt x="56" y="1"/>
                    <a:pt x="53" y="1"/>
                  </a:cubicBezTo>
                  <a:cubicBezTo>
                    <a:pt x="50" y="0"/>
                    <a:pt x="48" y="1"/>
                    <a:pt x="45" y="2"/>
                  </a:cubicBezTo>
                  <a:cubicBezTo>
                    <a:pt x="43" y="3"/>
                    <a:pt x="40" y="4"/>
                    <a:pt x="38" y="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1847"/>
            <p:cNvSpPr>
              <a:spLocks/>
            </p:cNvSpPr>
            <p:nvPr/>
          </p:nvSpPr>
          <p:spPr bwMode="auto">
            <a:xfrm>
              <a:off x="5883240" y="3860821"/>
              <a:ext cx="354015" cy="454028"/>
            </a:xfrm>
            <a:custGeom>
              <a:avLst/>
              <a:gdLst>
                <a:gd name="T0" fmla="*/ 81 w 94"/>
                <a:gd name="T1" fmla="*/ 19 h 121"/>
                <a:gd name="T2" fmla="*/ 53 w 94"/>
                <a:gd name="T3" fmla="*/ 3 h 121"/>
                <a:gd name="T4" fmla="*/ 26 w 94"/>
                <a:gd name="T5" fmla="*/ 1 h 121"/>
                <a:gd name="T6" fmla="*/ 10 w 94"/>
                <a:gd name="T7" fmla="*/ 1 h 121"/>
                <a:gd name="T8" fmla="*/ 0 w 94"/>
                <a:gd name="T9" fmla="*/ 2 h 121"/>
                <a:gd name="T10" fmla="*/ 4 w 94"/>
                <a:gd name="T11" fmla="*/ 19 h 121"/>
                <a:gd name="T12" fmla="*/ 2 w 94"/>
                <a:gd name="T13" fmla="*/ 37 h 121"/>
                <a:gd name="T14" fmla="*/ 4 w 94"/>
                <a:gd name="T15" fmla="*/ 60 h 121"/>
                <a:gd name="T16" fmla="*/ 15 w 94"/>
                <a:gd name="T17" fmla="*/ 79 h 121"/>
                <a:gd name="T18" fmla="*/ 39 w 94"/>
                <a:gd name="T19" fmla="*/ 90 h 121"/>
                <a:gd name="T20" fmla="*/ 69 w 94"/>
                <a:gd name="T21" fmla="*/ 89 h 121"/>
                <a:gd name="T22" fmla="*/ 69 w 94"/>
                <a:gd name="T23" fmla="*/ 103 h 121"/>
                <a:gd name="T24" fmla="*/ 59 w 94"/>
                <a:gd name="T25" fmla="*/ 119 h 121"/>
                <a:gd name="T26" fmla="*/ 61 w 94"/>
                <a:gd name="T27" fmla="*/ 121 h 121"/>
                <a:gd name="T28" fmla="*/ 69 w 94"/>
                <a:gd name="T29" fmla="*/ 107 h 121"/>
                <a:gd name="T30" fmla="*/ 71 w 94"/>
                <a:gd name="T31" fmla="*/ 88 h 121"/>
                <a:gd name="T32" fmla="*/ 87 w 94"/>
                <a:gd name="T33" fmla="*/ 76 h 121"/>
                <a:gd name="T34" fmla="*/ 94 w 94"/>
                <a:gd name="T35" fmla="*/ 55 h 121"/>
                <a:gd name="T36" fmla="*/ 90 w 94"/>
                <a:gd name="T37" fmla="*/ 36 h 121"/>
                <a:gd name="T38" fmla="*/ 81 w 94"/>
                <a:gd name="T39"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21">
                  <a:moveTo>
                    <a:pt x="81" y="19"/>
                  </a:moveTo>
                  <a:cubicBezTo>
                    <a:pt x="73" y="9"/>
                    <a:pt x="63" y="6"/>
                    <a:pt x="53" y="3"/>
                  </a:cubicBezTo>
                  <a:cubicBezTo>
                    <a:pt x="44" y="0"/>
                    <a:pt x="35" y="0"/>
                    <a:pt x="26" y="1"/>
                  </a:cubicBezTo>
                  <a:cubicBezTo>
                    <a:pt x="23" y="2"/>
                    <a:pt x="16" y="1"/>
                    <a:pt x="10" y="1"/>
                  </a:cubicBezTo>
                  <a:cubicBezTo>
                    <a:pt x="5" y="2"/>
                    <a:pt x="0" y="2"/>
                    <a:pt x="0" y="2"/>
                  </a:cubicBezTo>
                  <a:cubicBezTo>
                    <a:pt x="4" y="6"/>
                    <a:pt x="4" y="12"/>
                    <a:pt x="4" y="19"/>
                  </a:cubicBezTo>
                  <a:cubicBezTo>
                    <a:pt x="4" y="25"/>
                    <a:pt x="3" y="31"/>
                    <a:pt x="2" y="37"/>
                  </a:cubicBezTo>
                  <a:cubicBezTo>
                    <a:pt x="2" y="44"/>
                    <a:pt x="2" y="53"/>
                    <a:pt x="4" y="60"/>
                  </a:cubicBezTo>
                  <a:cubicBezTo>
                    <a:pt x="6" y="67"/>
                    <a:pt x="9" y="74"/>
                    <a:pt x="15" y="79"/>
                  </a:cubicBezTo>
                  <a:cubicBezTo>
                    <a:pt x="21" y="85"/>
                    <a:pt x="29" y="88"/>
                    <a:pt x="39" y="90"/>
                  </a:cubicBezTo>
                  <a:cubicBezTo>
                    <a:pt x="49" y="92"/>
                    <a:pt x="60" y="92"/>
                    <a:pt x="69" y="89"/>
                  </a:cubicBezTo>
                  <a:cubicBezTo>
                    <a:pt x="70" y="93"/>
                    <a:pt x="70" y="98"/>
                    <a:pt x="69" y="103"/>
                  </a:cubicBezTo>
                  <a:cubicBezTo>
                    <a:pt x="67" y="109"/>
                    <a:pt x="64" y="115"/>
                    <a:pt x="59" y="119"/>
                  </a:cubicBezTo>
                  <a:cubicBezTo>
                    <a:pt x="59" y="119"/>
                    <a:pt x="60" y="120"/>
                    <a:pt x="61" y="121"/>
                  </a:cubicBezTo>
                  <a:cubicBezTo>
                    <a:pt x="63" y="119"/>
                    <a:pt x="67" y="114"/>
                    <a:pt x="69" y="107"/>
                  </a:cubicBezTo>
                  <a:cubicBezTo>
                    <a:pt x="71" y="100"/>
                    <a:pt x="72" y="93"/>
                    <a:pt x="71" y="88"/>
                  </a:cubicBezTo>
                  <a:cubicBezTo>
                    <a:pt x="77" y="86"/>
                    <a:pt x="83" y="82"/>
                    <a:pt x="87" y="76"/>
                  </a:cubicBezTo>
                  <a:cubicBezTo>
                    <a:pt x="91" y="70"/>
                    <a:pt x="94" y="63"/>
                    <a:pt x="94" y="55"/>
                  </a:cubicBezTo>
                  <a:cubicBezTo>
                    <a:pt x="93" y="49"/>
                    <a:pt x="92" y="42"/>
                    <a:pt x="90" y="36"/>
                  </a:cubicBezTo>
                  <a:cubicBezTo>
                    <a:pt x="87" y="30"/>
                    <a:pt x="84" y="24"/>
                    <a:pt x="81" y="1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1848"/>
            <p:cNvSpPr>
              <a:spLocks/>
            </p:cNvSpPr>
            <p:nvPr/>
          </p:nvSpPr>
          <p:spPr bwMode="auto">
            <a:xfrm>
              <a:off x="6011828" y="3808433"/>
              <a:ext cx="300039" cy="450853"/>
            </a:xfrm>
            <a:custGeom>
              <a:avLst/>
              <a:gdLst>
                <a:gd name="T0" fmla="*/ 77 w 80"/>
                <a:gd name="T1" fmla="*/ 44 h 120"/>
                <a:gd name="T2" fmla="*/ 58 w 80"/>
                <a:gd name="T3" fmla="*/ 23 h 120"/>
                <a:gd name="T4" fmla="*/ 37 w 80"/>
                <a:gd name="T5" fmla="*/ 14 h 120"/>
                <a:gd name="T6" fmla="*/ 24 w 80"/>
                <a:gd name="T7" fmla="*/ 7 h 120"/>
                <a:gd name="T8" fmla="*/ 18 w 80"/>
                <a:gd name="T9" fmla="*/ 2 h 120"/>
                <a:gd name="T10" fmla="*/ 16 w 80"/>
                <a:gd name="T11" fmla="*/ 0 h 120"/>
                <a:gd name="T12" fmla="*/ 15 w 80"/>
                <a:gd name="T13" fmla="*/ 11 h 120"/>
                <a:gd name="T14" fmla="*/ 12 w 80"/>
                <a:gd name="T15" fmla="*/ 20 h 120"/>
                <a:gd name="T16" fmla="*/ 5 w 80"/>
                <a:gd name="T17" fmla="*/ 36 h 120"/>
                <a:gd name="T18" fmla="*/ 1 w 80"/>
                <a:gd name="T19" fmla="*/ 58 h 120"/>
                <a:gd name="T20" fmla="*/ 4 w 80"/>
                <a:gd name="T21" fmla="*/ 77 h 120"/>
                <a:gd name="T22" fmla="*/ 22 w 80"/>
                <a:gd name="T23" fmla="*/ 91 h 120"/>
                <a:gd name="T24" fmla="*/ 47 w 80"/>
                <a:gd name="T25" fmla="*/ 102 h 120"/>
                <a:gd name="T26" fmla="*/ 39 w 80"/>
                <a:gd name="T27" fmla="*/ 114 h 120"/>
                <a:gd name="T28" fmla="*/ 20 w 80"/>
                <a:gd name="T29" fmla="*/ 117 h 120"/>
                <a:gd name="T30" fmla="*/ 20 w 80"/>
                <a:gd name="T31" fmla="*/ 119 h 120"/>
                <a:gd name="T32" fmla="*/ 22 w 80"/>
                <a:gd name="T33" fmla="*/ 119 h 120"/>
                <a:gd name="T34" fmla="*/ 23 w 80"/>
                <a:gd name="T35" fmla="*/ 120 h 120"/>
                <a:gd name="T36" fmla="*/ 27 w 80"/>
                <a:gd name="T37" fmla="*/ 120 h 120"/>
                <a:gd name="T38" fmla="*/ 36 w 80"/>
                <a:gd name="T39" fmla="*/ 117 h 120"/>
                <a:gd name="T40" fmla="*/ 44 w 80"/>
                <a:gd name="T41" fmla="*/ 110 h 120"/>
                <a:gd name="T42" fmla="*/ 48 w 80"/>
                <a:gd name="T43" fmla="*/ 102 h 120"/>
                <a:gd name="T44" fmla="*/ 66 w 80"/>
                <a:gd name="T45" fmla="*/ 96 h 120"/>
                <a:gd name="T46" fmla="*/ 78 w 80"/>
                <a:gd name="T47" fmla="*/ 78 h 120"/>
                <a:gd name="T48" fmla="*/ 80 w 80"/>
                <a:gd name="T49" fmla="*/ 60 h 120"/>
                <a:gd name="T50" fmla="*/ 77 w 80"/>
                <a:gd name="T51" fmla="*/ 4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0" h="120">
                  <a:moveTo>
                    <a:pt x="77" y="44"/>
                  </a:moveTo>
                  <a:cubicBezTo>
                    <a:pt x="73" y="34"/>
                    <a:pt x="66" y="29"/>
                    <a:pt x="58" y="23"/>
                  </a:cubicBezTo>
                  <a:cubicBezTo>
                    <a:pt x="52" y="19"/>
                    <a:pt x="45" y="16"/>
                    <a:pt x="37" y="14"/>
                  </a:cubicBezTo>
                  <a:cubicBezTo>
                    <a:pt x="34" y="13"/>
                    <a:pt x="29" y="10"/>
                    <a:pt x="24" y="7"/>
                  </a:cubicBezTo>
                  <a:cubicBezTo>
                    <a:pt x="22" y="5"/>
                    <a:pt x="20" y="3"/>
                    <a:pt x="18" y="2"/>
                  </a:cubicBezTo>
                  <a:cubicBezTo>
                    <a:pt x="17" y="1"/>
                    <a:pt x="16" y="0"/>
                    <a:pt x="16" y="0"/>
                  </a:cubicBezTo>
                  <a:cubicBezTo>
                    <a:pt x="16" y="4"/>
                    <a:pt x="16" y="7"/>
                    <a:pt x="15" y="11"/>
                  </a:cubicBezTo>
                  <a:cubicBezTo>
                    <a:pt x="15" y="14"/>
                    <a:pt x="14" y="17"/>
                    <a:pt x="12" y="20"/>
                  </a:cubicBezTo>
                  <a:cubicBezTo>
                    <a:pt x="10" y="26"/>
                    <a:pt x="7" y="31"/>
                    <a:pt x="5" y="36"/>
                  </a:cubicBezTo>
                  <a:cubicBezTo>
                    <a:pt x="3" y="43"/>
                    <a:pt x="1" y="51"/>
                    <a:pt x="1" y="58"/>
                  </a:cubicBezTo>
                  <a:cubicBezTo>
                    <a:pt x="0" y="65"/>
                    <a:pt x="1" y="72"/>
                    <a:pt x="4" y="77"/>
                  </a:cubicBezTo>
                  <a:cubicBezTo>
                    <a:pt x="8" y="82"/>
                    <a:pt x="14" y="86"/>
                    <a:pt x="22" y="91"/>
                  </a:cubicBezTo>
                  <a:cubicBezTo>
                    <a:pt x="29" y="95"/>
                    <a:pt x="37" y="101"/>
                    <a:pt x="47" y="102"/>
                  </a:cubicBezTo>
                  <a:cubicBezTo>
                    <a:pt x="45" y="106"/>
                    <a:pt x="43" y="111"/>
                    <a:pt x="39" y="114"/>
                  </a:cubicBezTo>
                  <a:cubicBezTo>
                    <a:pt x="34" y="118"/>
                    <a:pt x="27" y="119"/>
                    <a:pt x="20" y="117"/>
                  </a:cubicBezTo>
                  <a:cubicBezTo>
                    <a:pt x="20" y="118"/>
                    <a:pt x="20" y="118"/>
                    <a:pt x="20" y="119"/>
                  </a:cubicBezTo>
                  <a:cubicBezTo>
                    <a:pt x="21" y="119"/>
                    <a:pt x="21" y="119"/>
                    <a:pt x="22" y="119"/>
                  </a:cubicBezTo>
                  <a:cubicBezTo>
                    <a:pt x="22" y="119"/>
                    <a:pt x="23" y="119"/>
                    <a:pt x="23" y="120"/>
                  </a:cubicBezTo>
                  <a:cubicBezTo>
                    <a:pt x="25" y="120"/>
                    <a:pt x="26" y="120"/>
                    <a:pt x="27" y="120"/>
                  </a:cubicBezTo>
                  <a:cubicBezTo>
                    <a:pt x="30" y="119"/>
                    <a:pt x="33" y="118"/>
                    <a:pt x="36" y="117"/>
                  </a:cubicBezTo>
                  <a:cubicBezTo>
                    <a:pt x="39" y="115"/>
                    <a:pt x="42" y="113"/>
                    <a:pt x="44" y="110"/>
                  </a:cubicBezTo>
                  <a:cubicBezTo>
                    <a:pt x="46" y="107"/>
                    <a:pt x="47" y="104"/>
                    <a:pt x="48" y="102"/>
                  </a:cubicBezTo>
                  <a:cubicBezTo>
                    <a:pt x="54" y="102"/>
                    <a:pt x="61" y="100"/>
                    <a:pt x="66" y="96"/>
                  </a:cubicBezTo>
                  <a:cubicBezTo>
                    <a:pt x="72" y="92"/>
                    <a:pt x="76" y="86"/>
                    <a:pt x="78" y="78"/>
                  </a:cubicBezTo>
                  <a:cubicBezTo>
                    <a:pt x="80" y="73"/>
                    <a:pt x="80" y="66"/>
                    <a:pt x="80" y="60"/>
                  </a:cubicBezTo>
                  <a:cubicBezTo>
                    <a:pt x="80" y="54"/>
                    <a:pt x="79" y="48"/>
                    <a:pt x="77" y="4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1849"/>
            <p:cNvSpPr>
              <a:spLocks/>
            </p:cNvSpPr>
            <p:nvPr/>
          </p:nvSpPr>
          <p:spPr bwMode="auto">
            <a:xfrm>
              <a:off x="5665751" y="3898921"/>
              <a:ext cx="454028" cy="303215"/>
            </a:xfrm>
            <a:custGeom>
              <a:avLst/>
              <a:gdLst>
                <a:gd name="T0" fmla="*/ 68 w 121"/>
                <a:gd name="T1" fmla="*/ 2 h 81"/>
                <a:gd name="T2" fmla="*/ 43 w 121"/>
                <a:gd name="T3" fmla="*/ 8 h 81"/>
                <a:gd name="T4" fmla="*/ 24 w 121"/>
                <a:gd name="T5" fmla="*/ 20 h 81"/>
                <a:gd name="T6" fmla="*/ 11 w 121"/>
                <a:gd name="T7" fmla="*/ 25 h 81"/>
                <a:gd name="T8" fmla="*/ 0 w 121"/>
                <a:gd name="T9" fmla="*/ 26 h 81"/>
                <a:gd name="T10" fmla="*/ 8 w 121"/>
                <a:gd name="T11" fmla="*/ 35 h 81"/>
                <a:gd name="T12" fmla="*/ 14 w 121"/>
                <a:gd name="T13" fmla="*/ 43 h 81"/>
                <a:gd name="T14" fmla="*/ 26 w 121"/>
                <a:gd name="T15" fmla="*/ 60 h 81"/>
                <a:gd name="T16" fmla="*/ 46 w 121"/>
                <a:gd name="T17" fmla="*/ 75 h 81"/>
                <a:gd name="T18" fmla="*/ 68 w 121"/>
                <a:gd name="T19" fmla="*/ 81 h 81"/>
                <a:gd name="T20" fmla="*/ 89 w 121"/>
                <a:gd name="T21" fmla="*/ 70 h 81"/>
                <a:gd name="T22" fmla="*/ 105 w 121"/>
                <a:gd name="T23" fmla="*/ 48 h 81"/>
                <a:gd name="T24" fmla="*/ 115 w 121"/>
                <a:gd name="T25" fmla="*/ 56 h 81"/>
                <a:gd name="T26" fmla="*/ 119 w 121"/>
                <a:gd name="T27" fmla="*/ 74 h 81"/>
                <a:gd name="T28" fmla="*/ 121 w 121"/>
                <a:gd name="T29" fmla="*/ 74 h 81"/>
                <a:gd name="T30" fmla="*/ 121 w 121"/>
                <a:gd name="T31" fmla="*/ 67 h 81"/>
                <a:gd name="T32" fmla="*/ 118 w 121"/>
                <a:gd name="T33" fmla="*/ 59 h 81"/>
                <a:gd name="T34" fmla="*/ 105 w 121"/>
                <a:gd name="T35" fmla="*/ 47 h 81"/>
                <a:gd name="T36" fmla="*/ 106 w 121"/>
                <a:gd name="T37" fmla="*/ 29 h 81"/>
                <a:gd name="T38" fmla="*/ 95 w 121"/>
                <a:gd name="T39" fmla="*/ 13 h 81"/>
                <a:gd name="T40" fmla="*/ 82 w 121"/>
                <a:gd name="T41" fmla="*/ 5 h 81"/>
                <a:gd name="T42" fmla="*/ 68 w 121"/>
                <a:gd name="T43"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1" h="81">
                  <a:moveTo>
                    <a:pt x="68" y="2"/>
                  </a:moveTo>
                  <a:cubicBezTo>
                    <a:pt x="59" y="0"/>
                    <a:pt x="51" y="5"/>
                    <a:pt x="43" y="8"/>
                  </a:cubicBezTo>
                  <a:cubicBezTo>
                    <a:pt x="37" y="12"/>
                    <a:pt x="31" y="16"/>
                    <a:pt x="24" y="20"/>
                  </a:cubicBezTo>
                  <a:cubicBezTo>
                    <a:pt x="22" y="22"/>
                    <a:pt x="16" y="24"/>
                    <a:pt x="11" y="25"/>
                  </a:cubicBezTo>
                  <a:cubicBezTo>
                    <a:pt x="5" y="27"/>
                    <a:pt x="0" y="26"/>
                    <a:pt x="0" y="26"/>
                  </a:cubicBezTo>
                  <a:cubicBezTo>
                    <a:pt x="3" y="29"/>
                    <a:pt x="6" y="32"/>
                    <a:pt x="8" y="35"/>
                  </a:cubicBezTo>
                  <a:cubicBezTo>
                    <a:pt x="10" y="38"/>
                    <a:pt x="12" y="40"/>
                    <a:pt x="14" y="43"/>
                  </a:cubicBezTo>
                  <a:cubicBezTo>
                    <a:pt x="18" y="49"/>
                    <a:pt x="22" y="55"/>
                    <a:pt x="26" y="60"/>
                  </a:cubicBezTo>
                  <a:cubicBezTo>
                    <a:pt x="32" y="66"/>
                    <a:pt x="39" y="71"/>
                    <a:pt x="46" y="75"/>
                  </a:cubicBezTo>
                  <a:cubicBezTo>
                    <a:pt x="53" y="79"/>
                    <a:pt x="61" y="81"/>
                    <a:pt x="68" y="81"/>
                  </a:cubicBezTo>
                  <a:cubicBezTo>
                    <a:pt x="75" y="80"/>
                    <a:pt x="82" y="76"/>
                    <a:pt x="89" y="70"/>
                  </a:cubicBezTo>
                  <a:cubicBezTo>
                    <a:pt x="95" y="64"/>
                    <a:pt x="102" y="57"/>
                    <a:pt x="105" y="48"/>
                  </a:cubicBezTo>
                  <a:cubicBezTo>
                    <a:pt x="108" y="50"/>
                    <a:pt x="112" y="53"/>
                    <a:pt x="115" y="56"/>
                  </a:cubicBezTo>
                  <a:cubicBezTo>
                    <a:pt x="119" y="62"/>
                    <a:pt x="120" y="68"/>
                    <a:pt x="119" y="74"/>
                  </a:cubicBezTo>
                  <a:cubicBezTo>
                    <a:pt x="119" y="74"/>
                    <a:pt x="120" y="74"/>
                    <a:pt x="121" y="74"/>
                  </a:cubicBezTo>
                  <a:cubicBezTo>
                    <a:pt x="121" y="72"/>
                    <a:pt x="121" y="70"/>
                    <a:pt x="121" y="67"/>
                  </a:cubicBezTo>
                  <a:cubicBezTo>
                    <a:pt x="120" y="65"/>
                    <a:pt x="119" y="62"/>
                    <a:pt x="118" y="59"/>
                  </a:cubicBezTo>
                  <a:cubicBezTo>
                    <a:pt x="114" y="53"/>
                    <a:pt x="109" y="49"/>
                    <a:pt x="105" y="47"/>
                  </a:cubicBezTo>
                  <a:cubicBezTo>
                    <a:pt x="107" y="41"/>
                    <a:pt x="107" y="35"/>
                    <a:pt x="106" y="29"/>
                  </a:cubicBezTo>
                  <a:cubicBezTo>
                    <a:pt x="104" y="23"/>
                    <a:pt x="101" y="17"/>
                    <a:pt x="95" y="13"/>
                  </a:cubicBezTo>
                  <a:cubicBezTo>
                    <a:pt x="92" y="10"/>
                    <a:pt x="87" y="7"/>
                    <a:pt x="82" y="5"/>
                  </a:cubicBezTo>
                  <a:cubicBezTo>
                    <a:pt x="77" y="3"/>
                    <a:pt x="72" y="2"/>
                    <a:pt x="68"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1850"/>
            <p:cNvSpPr>
              <a:spLocks/>
            </p:cNvSpPr>
            <p:nvPr/>
          </p:nvSpPr>
          <p:spPr bwMode="auto">
            <a:xfrm>
              <a:off x="5605425" y="4075135"/>
              <a:ext cx="368302" cy="236539"/>
            </a:xfrm>
            <a:custGeom>
              <a:avLst/>
              <a:gdLst>
                <a:gd name="T0" fmla="*/ 47 w 98"/>
                <a:gd name="T1" fmla="*/ 1 h 63"/>
                <a:gd name="T2" fmla="*/ 28 w 98"/>
                <a:gd name="T3" fmla="*/ 8 h 63"/>
                <a:gd name="T4" fmla="*/ 14 w 98"/>
                <a:gd name="T5" fmla="*/ 21 h 63"/>
                <a:gd name="T6" fmla="*/ 0 w 98"/>
                <a:gd name="T7" fmla="*/ 33 h 63"/>
                <a:gd name="T8" fmla="*/ 21 w 98"/>
                <a:gd name="T9" fmla="*/ 50 h 63"/>
                <a:gd name="T10" fmla="*/ 38 w 98"/>
                <a:gd name="T11" fmla="*/ 60 h 63"/>
                <a:gd name="T12" fmla="*/ 40 w 98"/>
                <a:gd name="T13" fmla="*/ 61 h 63"/>
                <a:gd name="T14" fmla="*/ 41 w 98"/>
                <a:gd name="T15" fmla="*/ 61 h 63"/>
                <a:gd name="T16" fmla="*/ 42 w 98"/>
                <a:gd name="T17" fmla="*/ 61 h 63"/>
                <a:gd name="T18" fmla="*/ 44 w 98"/>
                <a:gd name="T19" fmla="*/ 62 h 63"/>
                <a:gd name="T20" fmla="*/ 50 w 98"/>
                <a:gd name="T21" fmla="*/ 63 h 63"/>
                <a:gd name="T22" fmla="*/ 59 w 98"/>
                <a:gd name="T23" fmla="*/ 61 h 63"/>
                <a:gd name="T24" fmla="*/ 74 w 98"/>
                <a:gd name="T25" fmla="*/ 49 h 63"/>
                <a:gd name="T26" fmla="*/ 80 w 98"/>
                <a:gd name="T27" fmla="*/ 29 h 63"/>
                <a:gd name="T28" fmla="*/ 89 w 98"/>
                <a:gd name="T29" fmla="*/ 32 h 63"/>
                <a:gd name="T30" fmla="*/ 92 w 98"/>
                <a:gd name="T31" fmla="*/ 34 h 63"/>
                <a:gd name="T32" fmla="*/ 94 w 98"/>
                <a:gd name="T33" fmla="*/ 36 h 63"/>
                <a:gd name="T34" fmla="*/ 96 w 98"/>
                <a:gd name="T35" fmla="*/ 39 h 63"/>
                <a:gd name="T36" fmla="*/ 96 w 98"/>
                <a:gd name="T37" fmla="*/ 43 h 63"/>
                <a:gd name="T38" fmla="*/ 96 w 98"/>
                <a:gd name="T39" fmla="*/ 43 h 63"/>
                <a:gd name="T40" fmla="*/ 97 w 98"/>
                <a:gd name="T41" fmla="*/ 43 h 63"/>
                <a:gd name="T42" fmla="*/ 98 w 98"/>
                <a:gd name="T43" fmla="*/ 40 h 63"/>
                <a:gd name="T44" fmla="*/ 97 w 98"/>
                <a:gd name="T45" fmla="*/ 38 h 63"/>
                <a:gd name="T46" fmla="*/ 92 w 98"/>
                <a:gd name="T47" fmla="*/ 33 h 63"/>
                <a:gd name="T48" fmla="*/ 80 w 98"/>
                <a:gd name="T49" fmla="*/ 28 h 63"/>
                <a:gd name="T50" fmla="*/ 67 w 98"/>
                <a:gd name="T51" fmla="*/ 5 h 63"/>
                <a:gd name="T52" fmla="*/ 61 w 98"/>
                <a:gd name="T53" fmla="*/ 3 h 63"/>
                <a:gd name="T54" fmla="*/ 59 w 98"/>
                <a:gd name="T55" fmla="*/ 2 h 63"/>
                <a:gd name="T56" fmla="*/ 57 w 98"/>
                <a:gd name="T57" fmla="*/ 2 h 63"/>
                <a:gd name="T58" fmla="*/ 57 w 98"/>
                <a:gd name="T59" fmla="*/ 2 h 63"/>
                <a:gd name="T60" fmla="*/ 57 w 98"/>
                <a:gd name="T61" fmla="*/ 2 h 63"/>
                <a:gd name="T62" fmla="*/ 56 w 98"/>
                <a:gd name="T63" fmla="*/ 1 h 63"/>
                <a:gd name="T64" fmla="*/ 55 w 98"/>
                <a:gd name="T65" fmla="*/ 1 h 63"/>
                <a:gd name="T66" fmla="*/ 52 w 98"/>
                <a:gd name="T67" fmla="*/ 1 h 63"/>
                <a:gd name="T68" fmla="*/ 47 w 98"/>
                <a:gd name="T69"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63">
                  <a:moveTo>
                    <a:pt x="47" y="1"/>
                  </a:moveTo>
                  <a:cubicBezTo>
                    <a:pt x="39" y="1"/>
                    <a:pt x="34" y="5"/>
                    <a:pt x="28" y="8"/>
                  </a:cubicBezTo>
                  <a:cubicBezTo>
                    <a:pt x="23" y="12"/>
                    <a:pt x="18" y="16"/>
                    <a:pt x="14" y="21"/>
                  </a:cubicBezTo>
                  <a:cubicBezTo>
                    <a:pt x="11" y="24"/>
                    <a:pt x="0" y="33"/>
                    <a:pt x="0" y="33"/>
                  </a:cubicBezTo>
                  <a:cubicBezTo>
                    <a:pt x="9" y="35"/>
                    <a:pt x="15" y="44"/>
                    <a:pt x="21" y="50"/>
                  </a:cubicBezTo>
                  <a:cubicBezTo>
                    <a:pt x="26" y="54"/>
                    <a:pt x="32" y="58"/>
                    <a:pt x="38" y="60"/>
                  </a:cubicBezTo>
                  <a:cubicBezTo>
                    <a:pt x="39" y="60"/>
                    <a:pt x="40" y="61"/>
                    <a:pt x="40" y="61"/>
                  </a:cubicBezTo>
                  <a:cubicBezTo>
                    <a:pt x="41" y="61"/>
                    <a:pt x="41" y="61"/>
                    <a:pt x="41" y="61"/>
                  </a:cubicBezTo>
                  <a:cubicBezTo>
                    <a:pt x="42" y="61"/>
                    <a:pt x="42" y="61"/>
                    <a:pt x="42" y="61"/>
                  </a:cubicBezTo>
                  <a:cubicBezTo>
                    <a:pt x="43" y="62"/>
                    <a:pt x="44" y="62"/>
                    <a:pt x="44" y="62"/>
                  </a:cubicBezTo>
                  <a:cubicBezTo>
                    <a:pt x="46" y="62"/>
                    <a:pt x="48" y="63"/>
                    <a:pt x="50" y="63"/>
                  </a:cubicBezTo>
                  <a:cubicBezTo>
                    <a:pt x="53" y="63"/>
                    <a:pt x="56" y="62"/>
                    <a:pt x="59" y="61"/>
                  </a:cubicBezTo>
                  <a:cubicBezTo>
                    <a:pt x="65" y="60"/>
                    <a:pt x="70" y="55"/>
                    <a:pt x="74" y="49"/>
                  </a:cubicBezTo>
                  <a:cubicBezTo>
                    <a:pt x="77" y="43"/>
                    <a:pt x="80" y="36"/>
                    <a:pt x="80" y="29"/>
                  </a:cubicBezTo>
                  <a:cubicBezTo>
                    <a:pt x="83" y="29"/>
                    <a:pt x="86" y="30"/>
                    <a:pt x="89" y="32"/>
                  </a:cubicBezTo>
                  <a:cubicBezTo>
                    <a:pt x="90" y="32"/>
                    <a:pt x="91" y="33"/>
                    <a:pt x="92" y="34"/>
                  </a:cubicBezTo>
                  <a:cubicBezTo>
                    <a:pt x="93" y="35"/>
                    <a:pt x="94" y="35"/>
                    <a:pt x="94" y="36"/>
                  </a:cubicBezTo>
                  <a:cubicBezTo>
                    <a:pt x="95" y="37"/>
                    <a:pt x="96" y="38"/>
                    <a:pt x="96" y="39"/>
                  </a:cubicBezTo>
                  <a:cubicBezTo>
                    <a:pt x="96" y="41"/>
                    <a:pt x="97" y="42"/>
                    <a:pt x="96" y="43"/>
                  </a:cubicBezTo>
                  <a:cubicBezTo>
                    <a:pt x="96" y="43"/>
                    <a:pt x="96" y="43"/>
                    <a:pt x="96" y="43"/>
                  </a:cubicBezTo>
                  <a:cubicBezTo>
                    <a:pt x="96" y="43"/>
                    <a:pt x="96" y="43"/>
                    <a:pt x="97" y="43"/>
                  </a:cubicBezTo>
                  <a:cubicBezTo>
                    <a:pt x="97" y="42"/>
                    <a:pt x="98" y="41"/>
                    <a:pt x="98" y="40"/>
                  </a:cubicBezTo>
                  <a:cubicBezTo>
                    <a:pt x="98" y="39"/>
                    <a:pt x="97" y="38"/>
                    <a:pt x="97" y="38"/>
                  </a:cubicBezTo>
                  <a:cubicBezTo>
                    <a:pt x="96" y="36"/>
                    <a:pt x="94" y="34"/>
                    <a:pt x="92" y="33"/>
                  </a:cubicBezTo>
                  <a:cubicBezTo>
                    <a:pt x="88" y="30"/>
                    <a:pt x="83" y="28"/>
                    <a:pt x="80" y="28"/>
                  </a:cubicBezTo>
                  <a:cubicBezTo>
                    <a:pt x="80" y="18"/>
                    <a:pt x="75" y="9"/>
                    <a:pt x="67" y="5"/>
                  </a:cubicBezTo>
                  <a:cubicBezTo>
                    <a:pt x="65" y="4"/>
                    <a:pt x="63" y="3"/>
                    <a:pt x="61" y="3"/>
                  </a:cubicBezTo>
                  <a:cubicBezTo>
                    <a:pt x="61" y="2"/>
                    <a:pt x="60" y="2"/>
                    <a:pt x="59" y="2"/>
                  </a:cubicBezTo>
                  <a:cubicBezTo>
                    <a:pt x="58" y="2"/>
                    <a:pt x="57" y="2"/>
                    <a:pt x="57" y="2"/>
                  </a:cubicBezTo>
                  <a:cubicBezTo>
                    <a:pt x="57" y="1"/>
                    <a:pt x="57" y="1"/>
                    <a:pt x="57" y="2"/>
                  </a:cubicBezTo>
                  <a:cubicBezTo>
                    <a:pt x="57" y="2"/>
                    <a:pt x="57" y="2"/>
                    <a:pt x="57" y="2"/>
                  </a:cubicBezTo>
                  <a:cubicBezTo>
                    <a:pt x="56" y="1"/>
                    <a:pt x="56" y="1"/>
                    <a:pt x="56" y="1"/>
                  </a:cubicBezTo>
                  <a:cubicBezTo>
                    <a:pt x="55" y="1"/>
                    <a:pt x="55" y="1"/>
                    <a:pt x="55" y="1"/>
                  </a:cubicBezTo>
                  <a:cubicBezTo>
                    <a:pt x="54" y="1"/>
                    <a:pt x="53" y="1"/>
                    <a:pt x="52" y="1"/>
                  </a:cubicBezTo>
                  <a:cubicBezTo>
                    <a:pt x="50" y="1"/>
                    <a:pt x="49" y="0"/>
                    <a:pt x="47"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1851"/>
            <p:cNvSpPr>
              <a:spLocks/>
            </p:cNvSpPr>
            <p:nvPr/>
          </p:nvSpPr>
          <p:spPr bwMode="auto">
            <a:xfrm>
              <a:off x="5516525" y="4292624"/>
              <a:ext cx="401640" cy="252414"/>
            </a:xfrm>
            <a:custGeom>
              <a:avLst/>
              <a:gdLst>
                <a:gd name="T0" fmla="*/ 44 w 107"/>
                <a:gd name="T1" fmla="*/ 3 h 67"/>
                <a:gd name="T2" fmla="*/ 28 w 107"/>
                <a:gd name="T3" fmla="*/ 16 h 67"/>
                <a:gd name="T4" fmla="*/ 16 w 107"/>
                <a:gd name="T5" fmla="*/ 31 h 67"/>
                <a:gd name="T6" fmla="*/ 7 w 107"/>
                <a:gd name="T7" fmla="*/ 39 h 67"/>
                <a:gd name="T8" fmla="*/ 0 w 107"/>
                <a:gd name="T9" fmla="*/ 44 h 67"/>
                <a:gd name="T10" fmla="*/ 16 w 107"/>
                <a:gd name="T11" fmla="*/ 52 h 67"/>
                <a:gd name="T12" fmla="*/ 30 w 107"/>
                <a:gd name="T13" fmla="*/ 61 h 67"/>
                <a:gd name="T14" fmla="*/ 52 w 107"/>
                <a:gd name="T15" fmla="*/ 67 h 67"/>
                <a:gd name="T16" fmla="*/ 73 w 107"/>
                <a:gd name="T17" fmla="*/ 62 h 67"/>
                <a:gd name="T18" fmla="*/ 85 w 107"/>
                <a:gd name="T19" fmla="*/ 22 h 67"/>
                <a:gd name="T20" fmla="*/ 94 w 107"/>
                <a:gd name="T21" fmla="*/ 22 h 67"/>
                <a:gd name="T22" fmla="*/ 106 w 107"/>
                <a:gd name="T23" fmla="*/ 26 h 67"/>
                <a:gd name="T24" fmla="*/ 107 w 107"/>
                <a:gd name="T25" fmla="*/ 25 h 67"/>
                <a:gd name="T26" fmla="*/ 84 w 107"/>
                <a:gd name="T27" fmla="*/ 21 h 67"/>
                <a:gd name="T28" fmla="*/ 65 w 107"/>
                <a:gd name="T29" fmla="*/ 2 h 67"/>
                <a:gd name="T30" fmla="*/ 44 w 107"/>
                <a:gd name="T31"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67">
                  <a:moveTo>
                    <a:pt x="44" y="3"/>
                  </a:moveTo>
                  <a:cubicBezTo>
                    <a:pt x="37" y="5"/>
                    <a:pt x="33" y="11"/>
                    <a:pt x="28" y="16"/>
                  </a:cubicBezTo>
                  <a:cubicBezTo>
                    <a:pt x="24" y="20"/>
                    <a:pt x="20" y="25"/>
                    <a:pt x="16" y="31"/>
                  </a:cubicBezTo>
                  <a:cubicBezTo>
                    <a:pt x="15" y="33"/>
                    <a:pt x="11" y="36"/>
                    <a:pt x="7" y="39"/>
                  </a:cubicBezTo>
                  <a:cubicBezTo>
                    <a:pt x="4" y="42"/>
                    <a:pt x="0" y="44"/>
                    <a:pt x="0" y="44"/>
                  </a:cubicBezTo>
                  <a:cubicBezTo>
                    <a:pt x="6" y="45"/>
                    <a:pt x="11" y="48"/>
                    <a:pt x="16" y="52"/>
                  </a:cubicBezTo>
                  <a:cubicBezTo>
                    <a:pt x="20" y="55"/>
                    <a:pt x="25" y="59"/>
                    <a:pt x="30" y="61"/>
                  </a:cubicBezTo>
                  <a:cubicBezTo>
                    <a:pt x="36" y="64"/>
                    <a:pt x="44" y="66"/>
                    <a:pt x="52" y="67"/>
                  </a:cubicBezTo>
                  <a:cubicBezTo>
                    <a:pt x="60" y="67"/>
                    <a:pt x="67" y="66"/>
                    <a:pt x="73" y="62"/>
                  </a:cubicBezTo>
                  <a:cubicBezTo>
                    <a:pt x="86" y="55"/>
                    <a:pt x="89" y="37"/>
                    <a:pt x="85" y="22"/>
                  </a:cubicBezTo>
                  <a:cubicBezTo>
                    <a:pt x="88" y="22"/>
                    <a:pt x="91" y="21"/>
                    <a:pt x="94" y="22"/>
                  </a:cubicBezTo>
                  <a:cubicBezTo>
                    <a:pt x="98" y="22"/>
                    <a:pt x="102" y="24"/>
                    <a:pt x="106" y="26"/>
                  </a:cubicBezTo>
                  <a:cubicBezTo>
                    <a:pt x="107" y="25"/>
                    <a:pt x="107" y="25"/>
                    <a:pt x="107" y="25"/>
                  </a:cubicBezTo>
                  <a:cubicBezTo>
                    <a:pt x="103" y="22"/>
                    <a:pt x="91" y="20"/>
                    <a:pt x="84" y="21"/>
                  </a:cubicBezTo>
                  <a:cubicBezTo>
                    <a:pt x="81" y="12"/>
                    <a:pt x="74" y="4"/>
                    <a:pt x="65" y="2"/>
                  </a:cubicBezTo>
                  <a:cubicBezTo>
                    <a:pt x="59" y="0"/>
                    <a:pt x="50" y="1"/>
                    <a:pt x="44" y="3"/>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1852"/>
            <p:cNvSpPr>
              <a:spLocks/>
            </p:cNvSpPr>
            <p:nvPr/>
          </p:nvSpPr>
          <p:spPr bwMode="auto">
            <a:xfrm>
              <a:off x="5568913" y="4314849"/>
              <a:ext cx="374652" cy="357190"/>
            </a:xfrm>
            <a:custGeom>
              <a:avLst/>
              <a:gdLst>
                <a:gd name="T0" fmla="*/ 27 w 100"/>
                <a:gd name="T1" fmla="*/ 26 h 95"/>
                <a:gd name="T2" fmla="*/ 25 w 100"/>
                <a:gd name="T3" fmla="*/ 35 h 95"/>
                <a:gd name="T4" fmla="*/ 24 w 100"/>
                <a:gd name="T5" fmla="*/ 46 h 95"/>
                <a:gd name="T6" fmla="*/ 17 w 100"/>
                <a:gd name="T7" fmla="*/ 66 h 95"/>
                <a:gd name="T8" fmla="*/ 8 w 100"/>
                <a:gd name="T9" fmla="*/ 78 h 95"/>
                <a:gd name="T10" fmla="*/ 0 w 100"/>
                <a:gd name="T11" fmla="*/ 85 h 95"/>
                <a:gd name="T12" fmla="*/ 22 w 100"/>
                <a:gd name="T13" fmla="*/ 91 h 95"/>
                <a:gd name="T14" fmla="*/ 48 w 100"/>
                <a:gd name="T15" fmla="*/ 94 h 95"/>
                <a:gd name="T16" fmla="*/ 75 w 100"/>
                <a:gd name="T17" fmla="*/ 86 h 95"/>
                <a:gd name="T18" fmla="*/ 92 w 100"/>
                <a:gd name="T19" fmla="*/ 71 h 95"/>
                <a:gd name="T20" fmla="*/ 93 w 100"/>
                <a:gd name="T21" fmla="*/ 68 h 95"/>
                <a:gd name="T22" fmla="*/ 96 w 100"/>
                <a:gd name="T23" fmla="*/ 64 h 95"/>
                <a:gd name="T24" fmla="*/ 97 w 100"/>
                <a:gd name="T25" fmla="*/ 37 h 95"/>
                <a:gd name="T26" fmla="*/ 79 w 100"/>
                <a:gd name="T27" fmla="*/ 16 h 95"/>
                <a:gd name="T28" fmla="*/ 86 w 100"/>
                <a:gd name="T29" fmla="*/ 10 h 95"/>
                <a:gd name="T30" fmla="*/ 91 w 100"/>
                <a:gd name="T31" fmla="*/ 6 h 95"/>
                <a:gd name="T32" fmla="*/ 94 w 100"/>
                <a:gd name="T33" fmla="*/ 2 h 95"/>
                <a:gd name="T34" fmla="*/ 92 w 100"/>
                <a:gd name="T35" fmla="*/ 0 h 95"/>
                <a:gd name="T36" fmla="*/ 90 w 100"/>
                <a:gd name="T37" fmla="*/ 4 h 95"/>
                <a:gd name="T38" fmla="*/ 87 w 100"/>
                <a:gd name="T39" fmla="*/ 8 h 95"/>
                <a:gd name="T40" fmla="*/ 82 w 100"/>
                <a:gd name="T41" fmla="*/ 11 h 95"/>
                <a:gd name="T42" fmla="*/ 78 w 100"/>
                <a:gd name="T43" fmla="*/ 16 h 95"/>
                <a:gd name="T44" fmla="*/ 62 w 100"/>
                <a:gd name="T45" fmla="*/ 8 h 95"/>
                <a:gd name="T46" fmla="*/ 55 w 100"/>
                <a:gd name="T47" fmla="*/ 7 h 95"/>
                <a:gd name="T48" fmla="*/ 47 w 100"/>
                <a:gd name="T49" fmla="*/ 9 h 95"/>
                <a:gd name="T50" fmla="*/ 44 w 100"/>
                <a:gd name="T51" fmla="*/ 10 h 95"/>
                <a:gd name="T52" fmla="*/ 42 w 100"/>
                <a:gd name="T53" fmla="*/ 12 h 95"/>
                <a:gd name="T54" fmla="*/ 40 w 100"/>
                <a:gd name="T55" fmla="*/ 13 h 95"/>
                <a:gd name="T56" fmla="*/ 27 w 100"/>
                <a:gd name="T57" fmla="*/ 2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95">
                  <a:moveTo>
                    <a:pt x="27" y="26"/>
                  </a:moveTo>
                  <a:cubicBezTo>
                    <a:pt x="25" y="29"/>
                    <a:pt x="25" y="32"/>
                    <a:pt x="25" y="35"/>
                  </a:cubicBezTo>
                  <a:cubicBezTo>
                    <a:pt x="25" y="38"/>
                    <a:pt x="25" y="42"/>
                    <a:pt x="24" y="46"/>
                  </a:cubicBezTo>
                  <a:cubicBezTo>
                    <a:pt x="23" y="52"/>
                    <a:pt x="20" y="59"/>
                    <a:pt x="17" y="66"/>
                  </a:cubicBezTo>
                  <a:cubicBezTo>
                    <a:pt x="16" y="69"/>
                    <a:pt x="12" y="74"/>
                    <a:pt x="8" y="78"/>
                  </a:cubicBezTo>
                  <a:cubicBezTo>
                    <a:pt x="4" y="82"/>
                    <a:pt x="0" y="85"/>
                    <a:pt x="0" y="85"/>
                  </a:cubicBezTo>
                  <a:cubicBezTo>
                    <a:pt x="7" y="86"/>
                    <a:pt x="14" y="89"/>
                    <a:pt x="22" y="91"/>
                  </a:cubicBezTo>
                  <a:cubicBezTo>
                    <a:pt x="30" y="94"/>
                    <a:pt x="39" y="95"/>
                    <a:pt x="48" y="94"/>
                  </a:cubicBezTo>
                  <a:cubicBezTo>
                    <a:pt x="58" y="93"/>
                    <a:pt x="67" y="90"/>
                    <a:pt x="75" y="86"/>
                  </a:cubicBezTo>
                  <a:cubicBezTo>
                    <a:pt x="82" y="81"/>
                    <a:pt x="88" y="76"/>
                    <a:pt x="92" y="71"/>
                  </a:cubicBezTo>
                  <a:cubicBezTo>
                    <a:pt x="92" y="71"/>
                    <a:pt x="93" y="69"/>
                    <a:pt x="93" y="68"/>
                  </a:cubicBezTo>
                  <a:cubicBezTo>
                    <a:pt x="94" y="67"/>
                    <a:pt x="95" y="65"/>
                    <a:pt x="96" y="64"/>
                  </a:cubicBezTo>
                  <a:cubicBezTo>
                    <a:pt x="100" y="55"/>
                    <a:pt x="100" y="45"/>
                    <a:pt x="97" y="37"/>
                  </a:cubicBezTo>
                  <a:cubicBezTo>
                    <a:pt x="93" y="28"/>
                    <a:pt x="86" y="21"/>
                    <a:pt x="79" y="16"/>
                  </a:cubicBezTo>
                  <a:cubicBezTo>
                    <a:pt x="81" y="14"/>
                    <a:pt x="83" y="11"/>
                    <a:pt x="86" y="10"/>
                  </a:cubicBezTo>
                  <a:cubicBezTo>
                    <a:pt x="87" y="9"/>
                    <a:pt x="89" y="7"/>
                    <a:pt x="91" y="6"/>
                  </a:cubicBezTo>
                  <a:cubicBezTo>
                    <a:pt x="92" y="5"/>
                    <a:pt x="93" y="3"/>
                    <a:pt x="94" y="2"/>
                  </a:cubicBezTo>
                  <a:cubicBezTo>
                    <a:pt x="93" y="1"/>
                    <a:pt x="93" y="1"/>
                    <a:pt x="92" y="0"/>
                  </a:cubicBezTo>
                  <a:cubicBezTo>
                    <a:pt x="92" y="1"/>
                    <a:pt x="91" y="2"/>
                    <a:pt x="90" y="4"/>
                  </a:cubicBezTo>
                  <a:cubicBezTo>
                    <a:pt x="90" y="5"/>
                    <a:pt x="88" y="6"/>
                    <a:pt x="87" y="8"/>
                  </a:cubicBezTo>
                  <a:cubicBezTo>
                    <a:pt x="85" y="9"/>
                    <a:pt x="83" y="10"/>
                    <a:pt x="82" y="11"/>
                  </a:cubicBezTo>
                  <a:cubicBezTo>
                    <a:pt x="80" y="13"/>
                    <a:pt x="79" y="14"/>
                    <a:pt x="78" y="16"/>
                  </a:cubicBezTo>
                  <a:cubicBezTo>
                    <a:pt x="73" y="12"/>
                    <a:pt x="68" y="10"/>
                    <a:pt x="62" y="8"/>
                  </a:cubicBezTo>
                  <a:cubicBezTo>
                    <a:pt x="60" y="8"/>
                    <a:pt x="57" y="7"/>
                    <a:pt x="55" y="7"/>
                  </a:cubicBezTo>
                  <a:cubicBezTo>
                    <a:pt x="52" y="7"/>
                    <a:pt x="49" y="8"/>
                    <a:pt x="47" y="9"/>
                  </a:cubicBezTo>
                  <a:cubicBezTo>
                    <a:pt x="46" y="9"/>
                    <a:pt x="45" y="10"/>
                    <a:pt x="44" y="10"/>
                  </a:cubicBezTo>
                  <a:cubicBezTo>
                    <a:pt x="43" y="11"/>
                    <a:pt x="43" y="11"/>
                    <a:pt x="42" y="12"/>
                  </a:cubicBezTo>
                  <a:cubicBezTo>
                    <a:pt x="41" y="12"/>
                    <a:pt x="41" y="13"/>
                    <a:pt x="40" y="13"/>
                  </a:cubicBezTo>
                  <a:cubicBezTo>
                    <a:pt x="34" y="18"/>
                    <a:pt x="29" y="23"/>
                    <a:pt x="27" y="26"/>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1853"/>
            <p:cNvSpPr>
              <a:spLocks/>
            </p:cNvSpPr>
            <p:nvPr/>
          </p:nvSpPr>
          <p:spPr bwMode="auto">
            <a:xfrm>
              <a:off x="3405137" y="5589621"/>
              <a:ext cx="423865" cy="273052"/>
            </a:xfrm>
            <a:custGeom>
              <a:avLst/>
              <a:gdLst>
                <a:gd name="T0" fmla="*/ 61 w 113"/>
                <a:gd name="T1" fmla="*/ 0 h 73"/>
                <a:gd name="T2" fmla="*/ 42 w 113"/>
                <a:gd name="T3" fmla="*/ 6 h 73"/>
                <a:gd name="T4" fmla="*/ 22 w 113"/>
                <a:gd name="T5" fmla="*/ 12 h 73"/>
                <a:gd name="T6" fmla="*/ 9 w 113"/>
                <a:gd name="T7" fmla="*/ 13 h 73"/>
                <a:gd name="T8" fmla="*/ 0 w 113"/>
                <a:gd name="T9" fmla="*/ 12 h 73"/>
                <a:gd name="T10" fmla="*/ 8 w 113"/>
                <a:gd name="T11" fmla="*/ 29 h 73"/>
                <a:gd name="T12" fmla="*/ 17 w 113"/>
                <a:gd name="T13" fmla="*/ 48 h 73"/>
                <a:gd name="T14" fmla="*/ 40 w 113"/>
                <a:gd name="T15" fmla="*/ 67 h 73"/>
                <a:gd name="T16" fmla="*/ 69 w 113"/>
                <a:gd name="T17" fmla="*/ 71 h 73"/>
                <a:gd name="T18" fmla="*/ 88 w 113"/>
                <a:gd name="T19" fmla="*/ 55 h 73"/>
                <a:gd name="T20" fmla="*/ 90 w 113"/>
                <a:gd name="T21" fmla="*/ 31 h 73"/>
                <a:gd name="T22" fmla="*/ 100 w 113"/>
                <a:gd name="T23" fmla="*/ 32 h 73"/>
                <a:gd name="T24" fmla="*/ 113 w 113"/>
                <a:gd name="T25" fmla="*/ 37 h 73"/>
                <a:gd name="T26" fmla="*/ 113 w 113"/>
                <a:gd name="T27" fmla="*/ 35 h 73"/>
                <a:gd name="T28" fmla="*/ 103 w 113"/>
                <a:gd name="T29" fmla="*/ 31 h 73"/>
                <a:gd name="T30" fmla="*/ 90 w 113"/>
                <a:gd name="T31" fmla="*/ 30 h 73"/>
                <a:gd name="T32" fmla="*/ 77 w 113"/>
                <a:gd name="T33" fmla="*/ 5 h 73"/>
                <a:gd name="T34" fmla="*/ 69 w 113"/>
                <a:gd name="T35" fmla="*/ 1 h 73"/>
                <a:gd name="T36" fmla="*/ 61 w 113"/>
                <a:gd name="T3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73">
                  <a:moveTo>
                    <a:pt x="61" y="0"/>
                  </a:moveTo>
                  <a:cubicBezTo>
                    <a:pt x="55" y="0"/>
                    <a:pt x="49" y="3"/>
                    <a:pt x="42" y="6"/>
                  </a:cubicBezTo>
                  <a:cubicBezTo>
                    <a:pt x="36" y="7"/>
                    <a:pt x="29" y="10"/>
                    <a:pt x="22" y="12"/>
                  </a:cubicBezTo>
                  <a:cubicBezTo>
                    <a:pt x="20" y="12"/>
                    <a:pt x="14" y="13"/>
                    <a:pt x="9" y="13"/>
                  </a:cubicBezTo>
                  <a:cubicBezTo>
                    <a:pt x="4" y="12"/>
                    <a:pt x="0" y="12"/>
                    <a:pt x="0" y="12"/>
                  </a:cubicBezTo>
                  <a:cubicBezTo>
                    <a:pt x="4" y="17"/>
                    <a:pt x="6" y="23"/>
                    <a:pt x="8" y="29"/>
                  </a:cubicBezTo>
                  <a:cubicBezTo>
                    <a:pt x="10" y="36"/>
                    <a:pt x="13" y="43"/>
                    <a:pt x="17" y="48"/>
                  </a:cubicBezTo>
                  <a:cubicBezTo>
                    <a:pt x="22" y="56"/>
                    <a:pt x="31" y="63"/>
                    <a:pt x="40" y="67"/>
                  </a:cubicBezTo>
                  <a:cubicBezTo>
                    <a:pt x="50" y="72"/>
                    <a:pt x="60" y="73"/>
                    <a:pt x="69" y="71"/>
                  </a:cubicBezTo>
                  <a:cubicBezTo>
                    <a:pt x="78" y="69"/>
                    <a:pt x="84" y="63"/>
                    <a:pt x="88" y="55"/>
                  </a:cubicBezTo>
                  <a:cubicBezTo>
                    <a:pt x="91" y="48"/>
                    <a:pt x="92" y="39"/>
                    <a:pt x="90" y="31"/>
                  </a:cubicBezTo>
                  <a:cubicBezTo>
                    <a:pt x="94" y="31"/>
                    <a:pt x="97" y="31"/>
                    <a:pt x="100" y="32"/>
                  </a:cubicBezTo>
                  <a:cubicBezTo>
                    <a:pt x="104" y="33"/>
                    <a:pt x="109" y="35"/>
                    <a:pt x="113" y="37"/>
                  </a:cubicBezTo>
                  <a:cubicBezTo>
                    <a:pt x="113" y="35"/>
                    <a:pt x="113" y="35"/>
                    <a:pt x="113" y="35"/>
                  </a:cubicBezTo>
                  <a:cubicBezTo>
                    <a:pt x="111" y="34"/>
                    <a:pt x="107" y="32"/>
                    <a:pt x="103" y="31"/>
                  </a:cubicBezTo>
                  <a:cubicBezTo>
                    <a:pt x="98" y="30"/>
                    <a:pt x="94" y="29"/>
                    <a:pt x="90" y="30"/>
                  </a:cubicBezTo>
                  <a:cubicBezTo>
                    <a:pt x="88" y="19"/>
                    <a:pt x="84" y="9"/>
                    <a:pt x="77" y="5"/>
                  </a:cubicBezTo>
                  <a:cubicBezTo>
                    <a:pt x="74" y="3"/>
                    <a:pt x="72" y="2"/>
                    <a:pt x="69" y="1"/>
                  </a:cubicBezTo>
                  <a:cubicBezTo>
                    <a:pt x="66" y="1"/>
                    <a:pt x="63" y="0"/>
                    <a:pt x="61"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1854"/>
            <p:cNvSpPr>
              <a:spLocks/>
            </p:cNvSpPr>
            <p:nvPr/>
          </p:nvSpPr>
          <p:spPr bwMode="auto">
            <a:xfrm>
              <a:off x="5368886" y="4029097"/>
              <a:ext cx="428628" cy="338140"/>
            </a:xfrm>
            <a:custGeom>
              <a:avLst/>
              <a:gdLst>
                <a:gd name="T0" fmla="*/ 72 w 114"/>
                <a:gd name="T1" fmla="*/ 8 h 90"/>
                <a:gd name="T2" fmla="*/ 48 w 114"/>
                <a:gd name="T3" fmla="*/ 7 h 90"/>
                <a:gd name="T4" fmla="*/ 25 w 114"/>
                <a:gd name="T5" fmla="*/ 8 h 90"/>
                <a:gd name="T6" fmla="*/ 10 w 114"/>
                <a:gd name="T7" fmla="*/ 5 h 90"/>
                <a:gd name="T8" fmla="*/ 0 w 114"/>
                <a:gd name="T9" fmla="*/ 0 h 90"/>
                <a:gd name="T10" fmla="*/ 4 w 114"/>
                <a:gd name="T11" fmla="*/ 24 h 90"/>
                <a:gd name="T12" fmla="*/ 8 w 114"/>
                <a:gd name="T13" fmla="*/ 46 h 90"/>
                <a:gd name="T14" fmla="*/ 25 w 114"/>
                <a:gd name="T15" fmla="*/ 73 h 90"/>
                <a:gd name="T16" fmla="*/ 52 w 114"/>
                <a:gd name="T17" fmla="*/ 88 h 90"/>
                <a:gd name="T18" fmla="*/ 79 w 114"/>
                <a:gd name="T19" fmla="*/ 80 h 90"/>
                <a:gd name="T20" fmla="*/ 92 w 114"/>
                <a:gd name="T21" fmla="*/ 55 h 90"/>
                <a:gd name="T22" fmla="*/ 102 w 114"/>
                <a:gd name="T23" fmla="*/ 59 h 90"/>
                <a:gd name="T24" fmla="*/ 113 w 114"/>
                <a:gd name="T25" fmla="*/ 68 h 90"/>
                <a:gd name="T26" fmla="*/ 114 w 114"/>
                <a:gd name="T27" fmla="*/ 66 h 90"/>
                <a:gd name="T28" fmla="*/ 104 w 114"/>
                <a:gd name="T29" fmla="*/ 59 h 90"/>
                <a:gd name="T30" fmla="*/ 93 w 114"/>
                <a:gd name="T31" fmla="*/ 53 h 90"/>
                <a:gd name="T32" fmla="*/ 94 w 114"/>
                <a:gd name="T33" fmla="*/ 36 h 90"/>
                <a:gd name="T34" fmla="*/ 89 w 114"/>
                <a:gd name="T35" fmla="*/ 22 h 90"/>
                <a:gd name="T36" fmla="*/ 72 w 114"/>
                <a:gd name="T37" fmla="*/ 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90">
                  <a:moveTo>
                    <a:pt x="72" y="8"/>
                  </a:moveTo>
                  <a:cubicBezTo>
                    <a:pt x="65" y="5"/>
                    <a:pt x="57" y="7"/>
                    <a:pt x="48" y="7"/>
                  </a:cubicBezTo>
                  <a:cubicBezTo>
                    <a:pt x="40" y="7"/>
                    <a:pt x="33" y="8"/>
                    <a:pt x="25" y="8"/>
                  </a:cubicBezTo>
                  <a:cubicBezTo>
                    <a:pt x="22" y="8"/>
                    <a:pt x="15" y="7"/>
                    <a:pt x="10" y="5"/>
                  </a:cubicBezTo>
                  <a:cubicBezTo>
                    <a:pt x="4" y="3"/>
                    <a:pt x="0" y="0"/>
                    <a:pt x="0" y="0"/>
                  </a:cubicBezTo>
                  <a:cubicBezTo>
                    <a:pt x="2" y="8"/>
                    <a:pt x="3" y="16"/>
                    <a:pt x="4" y="24"/>
                  </a:cubicBezTo>
                  <a:cubicBezTo>
                    <a:pt x="5" y="32"/>
                    <a:pt x="6" y="40"/>
                    <a:pt x="8" y="46"/>
                  </a:cubicBezTo>
                  <a:cubicBezTo>
                    <a:pt x="11" y="56"/>
                    <a:pt x="17" y="66"/>
                    <a:pt x="25" y="73"/>
                  </a:cubicBezTo>
                  <a:cubicBezTo>
                    <a:pt x="32" y="81"/>
                    <a:pt x="42" y="87"/>
                    <a:pt x="52" y="88"/>
                  </a:cubicBezTo>
                  <a:cubicBezTo>
                    <a:pt x="63" y="90"/>
                    <a:pt x="73" y="87"/>
                    <a:pt x="79" y="80"/>
                  </a:cubicBezTo>
                  <a:cubicBezTo>
                    <a:pt x="86" y="73"/>
                    <a:pt x="90" y="64"/>
                    <a:pt x="92" y="55"/>
                  </a:cubicBezTo>
                  <a:cubicBezTo>
                    <a:pt x="96" y="56"/>
                    <a:pt x="99" y="57"/>
                    <a:pt x="102" y="59"/>
                  </a:cubicBezTo>
                  <a:cubicBezTo>
                    <a:pt x="106" y="61"/>
                    <a:pt x="109" y="65"/>
                    <a:pt x="113" y="68"/>
                  </a:cubicBezTo>
                  <a:cubicBezTo>
                    <a:pt x="114" y="66"/>
                    <a:pt x="114" y="66"/>
                    <a:pt x="114" y="66"/>
                  </a:cubicBezTo>
                  <a:cubicBezTo>
                    <a:pt x="112" y="64"/>
                    <a:pt x="108" y="62"/>
                    <a:pt x="104" y="59"/>
                  </a:cubicBezTo>
                  <a:cubicBezTo>
                    <a:pt x="100" y="57"/>
                    <a:pt x="96" y="54"/>
                    <a:pt x="93" y="53"/>
                  </a:cubicBezTo>
                  <a:cubicBezTo>
                    <a:pt x="94" y="47"/>
                    <a:pt x="94" y="41"/>
                    <a:pt x="94" y="36"/>
                  </a:cubicBezTo>
                  <a:cubicBezTo>
                    <a:pt x="93" y="31"/>
                    <a:pt x="92" y="26"/>
                    <a:pt x="89" y="22"/>
                  </a:cubicBezTo>
                  <a:cubicBezTo>
                    <a:pt x="86" y="16"/>
                    <a:pt x="78" y="11"/>
                    <a:pt x="72" y="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1855"/>
            <p:cNvSpPr>
              <a:spLocks/>
            </p:cNvSpPr>
            <p:nvPr/>
          </p:nvSpPr>
          <p:spPr bwMode="auto">
            <a:xfrm>
              <a:off x="5560975" y="3838596"/>
              <a:ext cx="431803" cy="446091"/>
            </a:xfrm>
            <a:custGeom>
              <a:avLst/>
              <a:gdLst>
                <a:gd name="T0" fmla="*/ 87 w 115"/>
                <a:gd name="T1" fmla="*/ 8 h 119"/>
                <a:gd name="T2" fmla="*/ 55 w 115"/>
                <a:gd name="T3" fmla="*/ 1 h 119"/>
                <a:gd name="T4" fmla="*/ 28 w 115"/>
                <a:gd name="T5" fmla="*/ 7 h 119"/>
                <a:gd name="T6" fmla="*/ 12 w 115"/>
                <a:gd name="T7" fmla="*/ 11 h 119"/>
                <a:gd name="T8" fmla="*/ 0 w 115"/>
                <a:gd name="T9" fmla="*/ 12 h 119"/>
                <a:gd name="T10" fmla="*/ 10 w 115"/>
                <a:gd name="T11" fmla="*/ 30 h 119"/>
                <a:gd name="T12" fmla="*/ 15 w 115"/>
                <a:gd name="T13" fmla="*/ 50 h 119"/>
                <a:gd name="T14" fmla="*/ 24 w 115"/>
                <a:gd name="T15" fmla="*/ 72 h 119"/>
                <a:gd name="T16" fmla="*/ 38 w 115"/>
                <a:gd name="T17" fmla="*/ 86 h 119"/>
                <a:gd name="T18" fmla="*/ 49 w 115"/>
                <a:gd name="T19" fmla="*/ 88 h 119"/>
                <a:gd name="T20" fmla="*/ 63 w 115"/>
                <a:gd name="T21" fmla="*/ 88 h 119"/>
                <a:gd name="T22" fmla="*/ 95 w 115"/>
                <a:gd name="T23" fmla="*/ 86 h 119"/>
                <a:gd name="T24" fmla="*/ 93 w 115"/>
                <a:gd name="T25" fmla="*/ 102 h 119"/>
                <a:gd name="T26" fmla="*/ 77 w 115"/>
                <a:gd name="T27" fmla="*/ 117 h 119"/>
                <a:gd name="T28" fmla="*/ 78 w 115"/>
                <a:gd name="T29" fmla="*/ 119 h 119"/>
                <a:gd name="T30" fmla="*/ 92 w 115"/>
                <a:gd name="T31" fmla="*/ 107 h 119"/>
                <a:gd name="T32" fmla="*/ 96 w 115"/>
                <a:gd name="T33" fmla="*/ 96 h 119"/>
                <a:gd name="T34" fmla="*/ 96 w 115"/>
                <a:gd name="T35" fmla="*/ 85 h 119"/>
                <a:gd name="T36" fmla="*/ 112 w 115"/>
                <a:gd name="T37" fmla="*/ 69 h 119"/>
                <a:gd name="T38" fmla="*/ 112 w 115"/>
                <a:gd name="T39" fmla="*/ 42 h 119"/>
                <a:gd name="T40" fmla="*/ 102 w 115"/>
                <a:gd name="T41" fmla="*/ 22 h 119"/>
                <a:gd name="T42" fmla="*/ 87 w 115"/>
                <a:gd name="T43" fmla="*/ 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9">
                  <a:moveTo>
                    <a:pt x="87" y="8"/>
                  </a:moveTo>
                  <a:cubicBezTo>
                    <a:pt x="76" y="0"/>
                    <a:pt x="65" y="0"/>
                    <a:pt x="55" y="1"/>
                  </a:cubicBezTo>
                  <a:cubicBezTo>
                    <a:pt x="45" y="1"/>
                    <a:pt x="37" y="4"/>
                    <a:pt x="28" y="7"/>
                  </a:cubicBezTo>
                  <a:cubicBezTo>
                    <a:pt x="25" y="8"/>
                    <a:pt x="18" y="9"/>
                    <a:pt x="12" y="11"/>
                  </a:cubicBezTo>
                  <a:cubicBezTo>
                    <a:pt x="6" y="12"/>
                    <a:pt x="0" y="12"/>
                    <a:pt x="0" y="12"/>
                  </a:cubicBezTo>
                  <a:cubicBezTo>
                    <a:pt x="6" y="17"/>
                    <a:pt x="9" y="23"/>
                    <a:pt x="10" y="30"/>
                  </a:cubicBezTo>
                  <a:cubicBezTo>
                    <a:pt x="12" y="37"/>
                    <a:pt x="13" y="44"/>
                    <a:pt x="15" y="50"/>
                  </a:cubicBezTo>
                  <a:cubicBezTo>
                    <a:pt x="17" y="58"/>
                    <a:pt x="20" y="66"/>
                    <a:pt x="24" y="72"/>
                  </a:cubicBezTo>
                  <a:cubicBezTo>
                    <a:pt x="28" y="79"/>
                    <a:pt x="32" y="83"/>
                    <a:pt x="38" y="86"/>
                  </a:cubicBezTo>
                  <a:cubicBezTo>
                    <a:pt x="41" y="87"/>
                    <a:pt x="45" y="87"/>
                    <a:pt x="49" y="88"/>
                  </a:cubicBezTo>
                  <a:cubicBezTo>
                    <a:pt x="63" y="88"/>
                    <a:pt x="63" y="88"/>
                    <a:pt x="63" y="88"/>
                  </a:cubicBezTo>
                  <a:cubicBezTo>
                    <a:pt x="73" y="89"/>
                    <a:pt x="85" y="90"/>
                    <a:pt x="95" y="86"/>
                  </a:cubicBezTo>
                  <a:cubicBezTo>
                    <a:pt x="96" y="91"/>
                    <a:pt x="95" y="98"/>
                    <a:pt x="93" y="102"/>
                  </a:cubicBezTo>
                  <a:cubicBezTo>
                    <a:pt x="90" y="110"/>
                    <a:pt x="84" y="115"/>
                    <a:pt x="77" y="117"/>
                  </a:cubicBezTo>
                  <a:cubicBezTo>
                    <a:pt x="77" y="117"/>
                    <a:pt x="78" y="118"/>
                    <a:pt x="78" y="119"/>
                  </a:cubicBezTo>
                  <a:cubicBezTo>
                    <a:pt x="82" y="118"/>
                    <a:pt x="88" y="114"/>
                    <a:pt x="92" y="107"/>
                  </a:cubicBezTo>
                  <a:cubicBezTo>
                    <a:pt x="94" y="104"/>
                    <a:pt x="96" y="100"/>
                    <a:pt x="96" y="96"/>
                  </a:cubicBezTo>
                  <a:cubicBezTo>
                    <a:pt x="97" y="92"/>
                    <a:pt x="97" y="88"/>
                    <a:pt x="96" y="85"/>
                  </a:cubicBezTo>
                  <a:cubicBezTo>
                    <a:pt x="103" y="82"/>
                    <a:pt x="109" y="77"/>
                    <a:pt x="112" y="69"/>
                  </a:cubicBezTo>
                  <a:cubicBezTo>
                    <a:pt x="115" y="62"/>
                    <a:pt x="115" y="52"/>
                    <a:pt x="112" y="42"/>
                  </a:cubicBezTo>
                  <a:cubicBezTo>
                    <a:pt x="110" y="35"/>
                    <a:pt x="106" y="28"/>
                    <a:pt x="102" y="22"/>
                  </a:cubicBezTo>
                  <a:cubicBezTo>
                    <a:pt x="97" y="16"/>
                    <a:pt x="92" y="11"/>
                    <a:pt x="87" y="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1856"/>
            <p:cNvSpPr>
              <a:spLocks/>
            </p:cNvSpPr>
            <p:nvPr/>
          </p:nvSpPr>
          <p:spPr bwMode="auto">
            <a:xfrm>
              <a:off x="5841964" y="3863996"/>
              <a:ext cx="282577" cy="376240"/>
            </a:xfrm>
            <a:custGeom>
              <a:avLst/>
              <a:gdLst>
                <a:gd name="T0" fmla="*/ 66 w 75"/>
                <a:gd name="T1" fmla="*/ 17 h 100"/>
                <a:gd name="T2" fmla="*/ 43 w 75"/>
                <a:gd name="T3" fmla="*/ 3 h 100"/>
                <a:gd name="T4" fmla="*/ 22 w 75"/>
                <a:gd name="T5" fmla="*/ 1 h 100"/>
                <a:gd name="T6" fmla="*/ 9 w 75"/>
                <a:gd name="T7" fmla="*/ 1 h 100"/>
                <a:gd name="T8" fmla="*/ 0 w 75"/>
                <a:gd name="T9" fmla="*/ 1 h 100"/>
                <a:gd name="T10" fmla="*/ 3 w 75"/>
                <a:gd name="T11" fmla="*/ 14 h 100"/>
                <a:gd name="T12" fmla="*/ 1 w 75"/>
                <a:gd name="T13" fmla="*/ 29 h 100"/>
                <a:gd name="T14" fmla="*/ 1 w 75"/>
                <a:gd name="T15" fmla="*/ 47 h 100"/>
                <a:gd name="T16" fmla="*/ 8 w 75"/>
                <a:gd name="T17" fmla="*/ 61 h 100"/>
                <a:gd name="T18" fmla="*/ 26 w 75"/>
                <a:gd name="T19" fmla="*/ 72 h 100"/>
                <a:gd name="T20" fmla="*/ 50 w 75"/>
                <a:gd name="T21" fmla="*/ 76 h 100"/>
                <a:gd name="T22" fmla="*/ 47 w 75"/>
                <a:gd name="T23" fmla="*/ 88 h 100"/>
                <a:gd name="T24" fmla="*/ 35 w 75"/>
                <a:gd name="T25" fmla="*/ 98 h 100"/>
                <a:gd name="T26" fmla="*/ 35 w 75"/>
                <a:gd name="T27" fmla="*/ 100 h 100"/>
                <a:gd name="T28" fmla="*/ 46 w 75"/>
                <a:gd name="T29" fmla="*/ 91 h 100"/>
                <a:gd name="T30" fmla="*/ 52 w 75"/>
                <a:gd name="T31" fmla="*/ 76 h 100"/>
                <a:gd name="T32" fmla="*/ 67 w 75"/>
                <a:gd name="T33" fmla="*/ 69 h 100"/>
                <a:gd name="T34" fmla="*/ 75 w 75"/>
                <a:gd name="T35" fmla="*/ 51 h 100"/>
                <a:gd name="T36" fmla="*/ 73 w 75"/>
                <a:gd name="T37" fmla="*/ 33 h 100"/>
                <a:gd name="T38" fmla="*/ 66 w 75"/>
                <a:gd name="T39" fmla="*/ 1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100">
                  <a:moveTo>
                    <a:pt x="66" y="17"/>
                  </a:moveTo>
                  <a:cubicBezTo>
                    <a:pt x="60" y="8"/>
                    <a:pt x="52" y="5"/>
                    <a:pt x="43" y="3"/>
                  </a:cubicBezTo>
                  <a:cubicBezTo>
                    <a:pt x="36" y="0"/>
                    <a:pt x="29" y="0"/>
                    <a:pt x="22" y="1"/>
                  </a:cubicBezTo>
                  <a:cubicBezTo>
                    <a:pt x="19" y="1"/>
                    <a:pt x="14" y="1"/>
                    <a:pt x="9" y="1"/>
                  </a:cubicBezTo>
                  <a:cubicBezTo>
                    <a:pt x="4" y="1"/>
                    <a:pt x="0" y="1"/>
                    <a:pt x="0" y="1"/>
                  </a:cubicBezTo>
                  <a:cubicBezTo>
                    <a:pt x="3" y="4"/>
                    <a:pt x="4" y="9"/>
                    <a:pt x="3" y="14"/>
                  </a:cubicBezTo>
                  <a:cubicBezTo>
                    <a:pt x="3" y="20"/>
                    <a:pt x="2" y="25"/>
                    <a:pt x="1" y="29"/>
                  </a:cubicBezTo>
                  <a:cubicBezTo>
                    <a:pt x="1" y="35"/>
                    <a:pt x="1" y="41"/>
                    <a:pt x="1" y="47"/>
                  </a:cubicBezTo>
                  <a:cubicBezTo>
                    <a:pt x="2" y="53"/>
                    <a:pt x="4" y="57"/>
                    <a:pt x="8" y="61"/>
                  </a:cubicBezTo>
                  <a:cubicBezTo>
                    <a:pt x="12" y="65"/>
                    <a:pt x="18" y="68"/>
                    <a:pt x="26" y="72"/>
                  </a:cubicBezTo>
                  <a:cubicBezTo>
                    <a:pt x="33" y="75"/>
                    <a:pt x="42" y="77"/>
                    <a:pt x="50" y="76"/>
                  </a:cubicBezTo>
                  <a:cubicBezTo>
                    <a:pt x="50" y="80"/>
                    <a:pt x="49" y="85"/>
                    <a:pt x="47" y="88"/>
                  </a:cubicBezTo>
                  <a:cubicBezTo>
                    <a:pt x="44" y="93"/>
                    <a:pt x="39" y="96"/>
                    <a:pt x="35" y="98"/>
                  </a:cubicBezTo>
                  <a:cubicBezTo>
                    <a:pt x="35" y="99"/>
                    <a:pt x="35" y="99"/>
                    <a:pt x="35" y="100"/>
                  </a:cubicBezTo>
                  <a:cubicBezTo>
                    <a:pt x="38" y="99"/>
                    <a:pt x="42" y="96"/>
                    <a:pt x="46" y="91"/>
                  </a:cubicBezTo>
                  <a:cubicBezTo>
                    <a:pt x="49" y="87"/>
                    <a:pt x="51" y="80"/>
                    <a:pt x="52" y="76"/>
                  </a:cubicBezTo>
                  <a:cubicBezTo>
                    <a:pt x="57" y="75"/>
                    <a:pt x="62" y="73"/>
                    <a:pt x="67" y="69"/>
                  </a:cubicBezTo>
                  <a:cubicBezTo>
                    <a:pt x="71" y="64"/>
                    <a:pt x="74" y="58"/>
                    <a:pt x="75" y="51"/>
                  </a:cubicBezTo>
                  <a:cubicBezTo>
                    <a:pt x="75" y="45"/>
                    <a:pt x="74" y="39"/>
                    <a:pt x="73" y="33"/>
                  </a:cubicBezTo>
                  <a:cubicBezTo>
                    <a:pt x="71" y="27"/>
                    <a:pt x="69" y="22"/>
                    <a:pt x="66" y="1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1857"/>
            <p:cNvSpPr>
              <a:spLocks/>
            </p:cNvSpPr>
            <p:nvPr/>
          </p:nvSpPr>
          <p:spPr bwMode="auto">
            <a:xfrm>
              <a:off x="6094378" y="3605232"/>
              <a:ext cx="300039" cy="454028"/>
            </a:xfrm>
            <a:custGeom>
              <a:avLst/>
              <a:gdLst>
                <a:gd name="T0" fmla="*/ 79 w 80"/>
                <a:gd name="T1" fmla="*/ 69 h 121"/>
                <a:gd name="T2" fmla="*/ 74 w 80"/>
                <a:gd name="T3" fmla="*/ 45 h 121"/>
                <a:gd name="T4" fmla="*/ 66 w 80"/>
                <a:gd name="T5" fmla="*/ 25 h 121"/>
                <a:gd name="T6" fmla="*/ 64 w 80"/>
                <a:gd name="T7" fmla="*/ 11 h 121"/>
                <a:gd name="T8" fmla="*/ 63 w 80"/>
                <a:gd name="T9" fmla="*/ 0 h 121"/>
                <a:gd name="T10" fmla="*/ 45 w 80"/>
                <a:gd name="T11" fmla="*/ 11 h 121"/>
                <a:gd name="T12" fmla="*/ 27 w 80"/>
                <a:gd name="T13" fmla="*/ 21 h 121"/>
                <a:gd name="T14" fmla="*/ 8 w 80"/>
                <a:gd name="T15" fmla="*/ 41 h 121"/>
                <a:gd name="T16" fmla="*/ 1 w 80"/>
                <a:gd name="T17" fmla="*/ 65 h 121"/>
                <a:gd name="T18" fmla="*/ 12 w 80"/>
                <a:gd name="T19" fmla="*/ 87 h 121"/>
                <a:gd name="T20" fmla="*/ 35 w 80"/>
                <a:gd name="T21" fmla="*/ 101 h 121"/>
                <a:gd name="T22" fmla="*/ 29 w 80"/>
                <a:gd name="T23" fmla="*/ 111 h 121"/>
                <a:gd name="T24" fmla="*/ 15 w 80"/>
                <a:gd name="T25" fmla="*/ 119 h 121"/>
                <a:gd name="T26" fmla="*/ 16 w 80"/>
                <a:gd name="T27" fmla="*/ 121 h 121"/>
                <a:gd name="T28" fmla="*/ 27 w 80"/>
                <a:gd name="T29" fmla="*/ 114 h 121"/>
                <a:gd name="T30" fmla="*/ 36 w 80"/>
                <a:gd name="T31" fmla="*/ 101 h 121"/>
                <a:gd name="T32" fmla="*/ 53 w 80"/>
                <a:gd name="T33" fmla="*/ 101 h 121"/>
                <a:gd name="T34" fmla="*/ 68 w 80"/>
                <a:gd name="T35" fmla="*/ 92 h 121"/>
                <a:gd name="T36" fmla="*/ 75 w 80"/>
                <a:gd name="T37" fmla="*/ 80 h 121"/>
                <a:gd name="T38" fmla="*/ 79 w 80"/>
                <a:gd name="T39" fmla="*/ 6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21">
                  <a:moveTo>
                    <a:pt x="79" y="69"/>
                  </a:moveTo>
                  <a:cubicBezTo>
                    <a:pt x="80" y="61"/>
                    <a:pt x="77" y="54"/>
                    <a:pt x="74" y="45"/>
                  </a:cubicBezTo>
                  <a:cubicBezTo>
                    <a:pt x="72" y="39"/>
                    <a:pt x="69" y="32"/>
                    <a:pt x="66" y="25"/>
                  </a:cubicBezTo>
                  <a:cubicBezTo>
                    <a:pt x="65" y="22"/>
                    <a:pt x="64" y="16"/>
                    <a:pt x="64" y="11"/>
                  </a:cubicBezTo>
                  <a:cubicBezTo>
                    <a:pt x="63" y="5"/>
                    <a:pt x="64" y="0"/>
                    <a:pt x="63" y="0"/>
                  </a:cubicBezTo>
                  <a:cubicBezTo>
                    <a:pt x="58" y="5"/>
                    <a:pt x="52" y="8"/>
                    <a:pt x="45" y="11"/>
                  </a:cubicBezTo>
                  <a:cubicBezTo>
                    <a:pt x="39" y="14"/>
                    <a:pt x="32" y="17"/>
                    <a:pt x="27" y="21"/>
                  </a:cubicBezTo>
                  <a:cubicBezTo>
                    <a:pt x="19" y="26"/>
                    <a:pt x="13" y="33"/>
                    <a:pt x="8" y="41"/>
                  </a:cubicBezTo>
                  <a:cubicBezTo>
                    <a:pt x="3" y="49"/>
                    <a:pt x="0" y="57"/>
                    <a:pt x="1" y="65"/>
                  </a:cubicBezTo>
                  <a:cubicBezTo>
                    <a:pt x="1" y="74"/>
                    <a:pt x="5" y="81"/>
                    <a:pt x="12" y="87"/>
                  </a:cubicBezTo>
                  <a:cubicBezTo>
                    <a:pt x="18" y="93"/>
                    <a:pt x="26" y="98"/>
                    <a:pt x="35" y="101"/>
                  </a:cubicBezTo>
                  <a:cubicBezTo>
                    <a:pt x="33" y="104"/>
                    <a:pt x="31" y="108"/>
                    <a:pt x="29" y="111"/>
                  </a:cubicBezTo>
                  <a:cubicBezTo>
                    <a:pt x="25" y="115"/>
                    <a:pt x="20" y="118"/>
                    <a:pt x="15" y="119"/>
                  </a:cubicBezTo>
                  <a:cubicBezTo>
                    <a:pt x="15" y="120"/>
                    <a:pt x="16" y="121"/>
                    <a:pt x="16" y="121"/>
                  </a:cubicBezTo>
                  <a:cubicBezTo>
                    <a:pt x="19" y="120"/>
                    <a:pt x="23" y="118"/>
                    <a:pt x="27" y="114"/>
                  </a:cubicBezTo>
                  <a:cubicBezTo>
                    <a:pt x="31" y="110"/>
                    <a:pt x="35" y="105"/>
                    <a:pt x="36" y="101"/>
                  </a:cubicBezTo>
                  <a:cubicBezTo>
                    <a:pt x="42" y="102"/>
                    <a:pt x="48" y="102"/>
                    <a:pt x="53" y="101"/>
                  </a:cubicBezTo>
                  <a:cubicBezTo>
                    <a:pt x="59" y="100"/>
                    <a:pt x="64" y="97"/>
                    <a:pt x="68" y="92"/>
                  </a:cubicBezTo>
                  <a:cubicBezTo>
                    <a:pt x="71" y="89"/>
                    <a:pt x="73" y="85"/>
                    <a:pt x="75" y="80"/>
                  </a:cubicBezTo>
                  <a:cubicBezTo>
                    <a:pt x="77" y="76"/>
                    <a:pt x="78" y="72"/>
                    <a:pt x="79" y="69"/>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1858"/>
            <p:cNvSpPr>
              <a:spLocks/>
            </p:cNvSpPr>
            <p:nvPr/>
          </p:nvSpPr>
          <p:spPr bwMode="auto">
            <a:xfrm>
              <a:off x="6026115" y="5194330"/>
              <a:ext cx="266702" cy="376240"/>
            </a:xfrm>
            <a:custGeom>
              <a:avLst/>
              <a:gdLst>
                <a:gd name="T0" fmla="*/ 2 w 71"/>
                <a:gd name="T1" fmla="*/ 63 h 100"/>
                <a:gd name="T2" fmla="*/ 17 w 71"/>
                <a:gd name="T3" fmla="*/ 83 h 100"/>
                <a:gd name="T4" fmla="*/ 35 w 71"/>
                <a:gd name="T5" fmla="*/ 93 h 100"/>
                <a:gd name="T6" fmla="*/ 47 w 71"/>
                <a:gd name="T7" fmla="*/ 98 h 100"/>
                <a:gd name="T8" fmla="*/ 52 w 71"/>
                <a:gd name="T9" fmla="*/ 99 h 100"/>
                <a:gd name="T10" fmla="*/ 54 w 71"/>
                <a:gd name="T11" fmla="*/ 100 h 100"/>
                <a:gd name="T12" fmla="*/ 54 w 71"/>
                <a:gd name="T13" fmla="*/ 99 h 100"/>
                <a:gd name="T14" fmla="*/ 54 w 71"/>
                <a:gd name="T15" fmla="*/ 98 h 100"/>
                <a:gd name="T16" fmla="*/ 54 w 71"/>
                <a:gd name="T17" fmla="*/ 95 h 100"/>
                <a:gd name="T18" fmla="*/ 57 w 71"/>
                <a:gd name="T19" fmla="*/ 88 h 100"/>
                <a:gd name="T20" fmla="*/ 64 w 71"/>
                <a:gd name="T21" fmla="*/ 75 h 100"/>
                <a:gd name="T22" fmla="*/ 70 w 71"/>
                <a:gd name="T23" fmla="*/ 57 h 100"/>
                <a:gd name="T24" fmla="*/ 69 w 71"/>
                <a:gd name="T25" fmla="*/ 40 h 100"/>
                <a:gd name="T26" fmla="*/ 55 w 71"/>
                <a:gd name="T27" fmla="*/ 25 h 100"/>
                <a:gd name="T28" fmla="*/ 32 w 71"/>
                <a:gd name="T29" fmla="*/ 16 h 100"/>
                <a:gd name="T30" fmla="*/ 39 w 71"/>
                <a:gd name="T31" fmla="*/ 5 h 100"/>
                <a:gd name="T32" fmla="*/ 47 w 71"/>
                <a:gd name="T33" fmla="*/ 2 h 100"/>
                <a:gd name="T34" fmla="*/ 56 w 71"/>
                <a:gd name="T35" fmla="*/ 5 h 100"/>
                <a:gd name="T36" fmla="*/ 56 w 71"/>
                <a:gd name="T37" fmla="*/ 4 h 100"/>
                <a:gd name="T38" fmla="*/ 55 w 71"/>
                <a:gd name="T39" fmla="*/ 3 h 100"/>
                <a:gd name="T40" fmla="*/ 54 w 71"/>
                <a:gd name="T41" fmla="*/ 3 h 100"/>
                <a:gd name="T42" fmla="*/ 53 w 71"/>
                <a:gd name="T43" fmla="*/ 2 h 100"/>
                <a:gd name="T44" fmla="*/ 49 w 71"/>
                <a:gd name="T45" fmla="*/ 1 h 100"/>
                <a:gd name="T46" fmla="*/ 41 w 71"/>
                <a:gd name="T47" fmla="*/ 2 h 100"/>
                <a:gd name="T48" fmla="*/ 31 w 71"/>
                <a:gd name="T49" fmla="*/ 15 h 100"/>
                <a:gd name="T50" fmla="*/ 15 w 71"/>
                <a:gd name="T51" fmla="*/ 19 h 100"/>
                <a:gd name="T52" fmla="*/ 4 w 71"/>
                <a:gd name="T53" fmla="*/ 33 h 100"/>
                <a:gd name="T54" fmla="*/ 2 w 71"/>
                <a:gd name="T55" fmla="*/ 6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100">
                  <a:moveTo>
                    <a:pt x="2" y="63"/>
                  </a:moveTo>
                  <a:cubicBezTo>
                    <a:pt x="4" y="72"/>
                    <a:pt x="10" y="78"/>
                    <a:pt x="17" y="83"/>
                  </a:cubicBezTo>
                  <a:cubicBezTo>
                    <a:pt x="22" y="88"/>
                    <a:pt x="28" y="91"/>
                    <a:pt x="35" y="93"/>
                  </a:cubicBezTo>
                  <a:cubicBezTo>
                    <a:pt x="38" y="94"/>
                    <a:pt x="42" y="96"/>
                    <a:pt x="47" y="98"/>
                  </a:cubicBezTo>
                  <a:cubicBezTo>
                    <a:pt x="49" y="99"/>
                    <a:pt x="51" y="99"/>
                    <a:pt x="52" y="99"/>
                  </a:cubicBezTo>
                  <a:cubicBezTo>
                    <a:pt x="53" y="100"/>
                    <a:pt x="54" y="100"/>
                    <a:pt x="54" y="100"/>
                  </a:cubicBezTo>
                  <a:cubicBezTo>
                    <a:pt x="54" y="99"/>
                    <a:pt x="54" y="99"/>
                    <a:pt x="54" y="99"/>
                  </a:cubicBezTo>
                  <a:cubicBezTo>
                    <a:pt x="54" y="98"/>
                    <a:pt x="54" y="98"/>
                    <a:pt x="54" y="98"/>
                  </a:cubicBezTo>
                  <a:cubicBezTo>
                    <a:pt x="54" y="97"/>
                    <a:pt x="54" y="96"/>
                    <a:pt x="54" y="95"/>
                  </a:cubicBezTo>
                  <a:cubicBezTo>
                    <a:pt x="55" y="93"/>
                    <a:pt x="56" y="90"/>
                    <a:pt x="57" y="88"/>
                  </a:cubicBezTo>
                  <a:cubicBezTo>
                    <a:pt x="59" y="84"/>
                    <a:pt x="62" y="80"/>
                    <a:pt x="64" y="75"/>
                  </a:cubicBezTo>
                  <a:cubicBezTo>
                    <a:pt x="67" y="70"/>
                    <a:pt x="69" y="64"/>
                    <a:pt x="70" y="57"/>
                  </a:cubicBezTo>
                  <a:cubicBezTo>
                    <a:pt x="71" y="51"/>
                    <a:pt x="71" y="45"/>
                    <a:pt x="69" y="40"/>
                  </a:cubicBezTo>
                  <a:cubicBezTo>
                    <a:pt x="66" y="34"/>
                    <a:pt x="61" y="30"/>
                    <a:pt x="55" y="25"/>
                  </a:cubicBezTo>
                  <a:cubicBezTo>
                    <a:pt x="48" y="21"/>
                    <a:pt x="40" y="17"/>
                    <a:pt x="32" y="16"/>
                  </a:cubicBezTo>
                  <a:cubicBezTo>
                    <a:pt x="33" y="12"/>
                    <a:pt x="36" y="7"/>
                    <a:pt x="39" y="5"/>
                  </a:cubicBezTo>
                  <a:cubicBezTo>
                    <a:pt x="41" y="3"/>
                    <a:pt x="44" y="2"/>
                    <a:pt x="47" y="2"/>
                  </a:cubicBezTo>
                  <a:cubicBezTo>
                    <a:pt x="50" y="2"/>
                    <a:pt x="53" y="3"/>
                    <a:pt x="56" y="5"/>
                  </a:cubicBezTo>
                  <a:cubicBezTo>
                    <a:pt x="55" y="4"/>
                    <a:pt x="55" y="4"/>
                    <a:pt x="56" y="4"/>
                  </a:cubicBezTo>
                  <a:cubicBezTo>
                    <a:pt x="55" y="3"/>
                    <a:pt x="55" y="3"/>
                    <a:pt x="55" y="3"/>
                  </a:cubicBezTo>
                  <a:cubicBezTo>
                    <a:pt x="55" y="3"/>
                    <a:pt x="54" y="3"/>
                    <a:pt x="54" y="3"/>
                  </a:cubicBezTo>
                  <a:cubicBezTo>
                    <a:pt x="54" y="2"/>
                    <a:pt x="53" y="2"/>
                    <a:pt x="53" y="2"/>
                  </a:cubicBezTo>
                  <a:cubicBezTo>
                    <a:pt x="52" y="2"/>
                    <a:pt x="51" y="1"/>
                    <a:pt x="49" y="1"/>
                  </a:cubicBezTo>
                  <a:cubicBezTo>
                    <a:pt x="47" y="0"/>
                    <a:pt x="44" y="1"/>
                    <a:pt x="41" y="2"/>
                  </a:cubicBezTo>
                  <a:cubicBezTo>
                    <a:pt x="36" y="5"/>
                    <a:pt x="32" y="11"/>
                    <a:pt x="31" y="15"/>
                  </a:cubicBezTo>
                  <a:cubicBezTo>
                    <a:pt x="26" y="15"/>
                    <a:pt x="20" y="16"/>
                    <a:pt x="15" y="19"/>
                  </a:cubicBezTo>
                  <a:cubicBezTo>
                    <a:pt x="10" y="22"/>
                    <a:pt x="6" y="27"/>
                    <a:pt x="4" y="33"/>
                  </a:cubicBezTo>
                  <a:cubicBezTo>
                    <a:pt x="0" y="42"/>
                    <a:pt x="0" y="54"/>
                    <a:pt x="2" y="63"/>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1859"/>
            <p:cNvSpPr>
              <a:spLocks/>
            </p:cNvSpPr>
            <p:nvPr/>
          </p:nvSpPr>
          <p:spPr bwMode="auto">
            <a:xfrm>
              <a:off x="5121235" y="5818222"/>
              <a:ext cx="211139" cy="311152"/>
            </a:xfrm>
            <a:custGeom>
              <a:avLst/>
              <a:gdLst>
                <a:gd name="T0" fmla="*/ 2 w 56"/>
                <a:gd name="T1" fmla="*/ 34 h 83"/>
                <a:gd name="T2" fmla="*/ 3 w 56"/>
                <a:gd name="T3" fmla="*/ 50 h 83"/>
                <a:gd name="T4" fmla="*/ 6 w 56"/>
                <a:gd name="T5" fmla="*/ 65 h 83"/>
                <a:gd name="T6" fmla="*/ 7 w 56"/>
                <a:gd name="T7" fmla="*/ 75 h 83"/>
                <a:gd name="T8" fmla="*/ 6 w 56"/>
                <a:gd name="T9" fmla="*/ 83 h 83"/>
                <a:gd name="T10" fmla="*/ 19 w 56"/>
                <a:gd name="T11" fmla="*/ 77 h 83"/>
                <a:gd name="T12" fmla="*/ 33 w 56"/>
                <a:gd name="T13" fmla="*/ 72 h 83"/>
                <a:gd name="T14" fmla="*/ 49 w 56"/>
                <a:gd name="T15" fmla="*/ 59 h 83"/>
                <a:gd name="T16" fmla="*/ 56 w 56"/>
                <a:gd name="T17" fmla="*/ 40 h 83"/>
                <a:gd name="T18" fmla="*/ 48 w 56"/>
                <a:gd name="T19" fmla="*/ 23 h 83"/>
                <a:gd name="T20" fmla="*/ 31 w 56"/>
                <a:gd name="T21" fmla="*/ 16 h 83"/>
                <a:gd name="T22" fmla="*/ 33 w 56"/>
                <a:gd name="T23" fmla="*/ 9 h 83"/>
                <a:gd name="T24" fmla="*/ 39 w 56"/>
                <a:gd name="T25" fmla="*/ 1 h 83"/>
                <a:gd name="T26" fmla="*/ 38 w 56"/>
                <a:gd name="T27" fmla="*/ 0 h 83"/>
                <a:gd name="T28" fmla="*/ 33 w 56"/>
                <a:gd name="T29" fmla="*/ 7 h 83"/>
                <a:gd name="T30" fmla="*/ 30 w 56"/>
                <a:gd name="T31" fmla="*/ 16 h 83"/>
                <a:gd name="T32" fmla="*/ 9 w 56"/>
                <a:gd name="T33" fmla="*/ 21 h 83"/>
                <a:gd name="T34" fmla="*/ 2 w 56"/>
                <a:gd name="T35" fmla="*/ 3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83">
                  <a:moveTo>
                    <a:pt x="2" y="34"/>
                  </a:moveTo>
                  <a:cubicBezTo>
                    <a:pt x="0" y="39"/>
                    <a:pt x="2" y="45"/>
                    <a:pt x="3" y="50"/>
                  </a:cubicBezTo>
                  <a:cubicBezTo>
                    <a:pt x="4" y="55"/>
                    <a:pt x="5" y="60"/>
                    <a:pt x="6" y="65"/>
                  </a:cubicBezTo>
                  <a:cubicBezTo>
                    <a:pt x="7" y="67"/>
                    <a:pt x="7" y="72"/>
                    <a:pt x="7" y="75"/>
                  </a:cubicBezTo>
                  <a:cubicBezTo>
                    <a:pt x="6" y="79"/>
                    <a:pt x="6" y="83"/>
                    <a:pt x="6" y="83"/>
                  </a:cubicBezTo>
                  <a:cubicBezTo>
                    <a:pt x="10" y="80"/>
                    <a:pt x="14" y="78"/>
                    <a:pt x="19" y="77"/>
                  </a:cubicBezTo>
                  <a:cubicBezTo>
                    <a:pt x="24" y="76"/>
                    <a:pt x="29" y="74"/>
                    <a:pt x="33" y="72"/>
                  </a:cubicBezTo>
                  <a:cubicBezTo>
                    <a:pt x="39" y="69"/>
                    <a:pt x="45" y="65"/>
                    <a:pt x="49" y="59"/>
                  </a:cubicBezTo>
                  <a:cubicBezTo>
                    <a:pt x="53" y="53"/>
                    <a:pt x="56" y="46"/>
                    <a:pt x="56" y="40"/>
                  </a:cubicBezTo>
                  <a:cubicBezTo>
                    <a:pt x="56" y="33"/>
                    <a:pt x="53" y="27"/>
                    <a:pt x="48" y="23"/>
                  </a:cubicBezTo>
                  <a:cubicBezTo>
                    <a:pt x="43" y="19"/>
                    <a:pt x="37" y="17"/>
                    <a:pt x="31" y="16"/>
                  </a:cubicBezTo>
                  <a:cubicBezTo>
                    <a:pt x="31" y="14"/>
                    <a:pt x="32" y="11"/>
                    <a:pt x="33" y="9"/>
                  </a:cubicBezTo>
                  <a:cubicBezTo>
                    <a:pt x="35" y="6"/>
                    <a:pt x="37" y="4"/>
                    <a:pt x="39" y="1"/>
                  </a:cubicBezTo>
                  <a:cubicBezTo>
                    <a:pt x="38" y="0"/>
                    <a:pt x="38" y="0"/>
                    <a:pt x="38" y="0"/>
                  </a:cubicBezTo>
                  <a:cubicBezTo>
                    <a:pt x="37" y="2"/>
                    <a:pt x="35" y="4"/>
                    <a:pt x="33" y="7"/>
                  </a:cubicBezTo>
                  <a:cubicBezTo>
                    <a:pt x="32" y="10"/>
                    <a:pt x="30" y="13"/>
                    <a:pt x="30" y="16"/>
                  </a:cubicBezTo>
                  <a:cubicBezTo>
                    <a:pt x="21" y="15"/>
                    <a:pt x="14" y="17"/>
                    <a:pt x="9" y="21"/>
                  </a:cubicBezTo>
                  <a:cubicBezTo>
                    <a:pt x="6" y="25"/>
                    <a:pt x="3" y="30"/>
                    <a:pt x="2" y="3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1860"/>
            <p:cNvSpPr>
              <a:spLocks/>
            </p:cNvSpPr>
            <p:nvPr/>
          </p:nvSpPr>
          <p:spPr bwMode="auto">
            <a:xfrm>
              <a:off x="4787858" y="5867435"/>
              <a:ext cx="242889" cy="292102"/>
            </a:xfrm>
            <a:custGeom>
              <a:avLst/>
              <a:gdLst>
                <a:gd name="T0" fmla="*/ 4 w 65"/>
                <a:gd name="T1" fmla="*/ 22 h 78"/>
                <a:gd name="T2" fmla="*/ 0 w 65"/>
                <a:gd name="T3" fmla="*/ 42 h 78"/>
                <a:gd name="T4" fmla="*/ 3 w 65"/>
                <a:gd name="T5" fmla="*/ 59 h 78"/>
                <a:gd name="T6" fmla="*/ 4 w 65"/>
                <a:gd name="T7" fmla="*/ 78 h 78"/>
                <a:gd name="T8" fmla="*/ 31 w 65"/>
                <a:gd name="T9" fmla="*/ 70 h 78"/>
                <a:gd name="T10" fmla="*/ 60 w 65"/>
                <a:gd name="T11" fmla="*/ 46 h 78"/>
                <a:gd name="T12" fmla="*/ 46 w 65"/>
                <a:gd name="T13" fmla="*/ 11 h 78"/>
                <a:gd name="T14" fmla="*/ 52 w 65"/>
                <a:gd name="T15" fmla="*/ 5 h 78"/>
                <a:gd name="T16" fmla="*/ 64 w 65"/>
                <a:gd name="T17" fmla="*/ 2 h 78"/>
                <a:gd name="T18" fmla="*/ 64 w 65"/>
                <a:gd name="T19" fmla="*/ 0 h 78"/>
                <a:gd name="T20" fmla="*/ 45 w 65"/>
                <a:gd name="T21" fmla="*/ 10 h 78"/>
                <a:gd name="T22" fmla="*/ 19 w 65"/>
                <a:gd name="T23" fmla="*/ 7 h 78"/>
                <a:gd name="T24" fmla="*/ 4 w 65"/>
                <a:gd name="T25" fmla="*/ 2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78">
                  <a:moveTo>
                    <a:pt x="4" y="22"/>
                  </a:moveTo>
                  <a:cubicBezTo>
                    <a:pt x="0" y="28"/>
                    <a:pt x="0" y="35"/>
                    <a:pt x="0" y="42"/>
                  </a:cubicBezTo>
                  <a:cubicBezTo>
                    <a:pt x="0" y="48"/>
                    <a:pt x="1" y="53"/>
                    <a:pt x="3" y="59"/>
                  </a:cubicBezTo>
                  <a:cubicBezTo>
                    <a:pt x="4" y="64"/>
                    <a:pt x="4" y="78"/>
                    <a:pt x="4" y="78"/>
                  </a:cubicBezTo>
                  <a:cubicBezTo>
                    <a:pt x="11" y="72"/>
                    <a:pt x="22" y="72"/>
                    <a:pt x="31" y="70"/>
                  </a:cubicBezTo>
                  <a:cubicBezTo>
                    <a:pt x="43" y="67"/>
                    <a:pt x="56" y="58"/>
                    <a:pt x="60" y="46"/>
                  </a:cubicBezTo>
                  <a:cubicBezTo>
                    <a:pt x="65" y="34"/>
                    <a:pt x="57" y="19"/>
                    <a:pt x="46" y="11"/>
                  </a:cubicBezTo>
                  <a:cubicBezTo>
                    <a:pt x="48" y="8"/>
                    <a:pt x="50" y="6"/>
                    <a:pt x="52" y="5"/>
                  </a:cubicBezTo>
                  <a:cubicBezTo>
                    <a:pt x="56" y="3"/>
                    <a:pt x="60" y="2"/>
                    <a:pt x="64" y="2"/>
                  </a:cubicBezTo>
                  <a:cubicBezTo>
                    <a:pt x="64" y="0"/>
                    <a:pt x="64" y="0"/>
                    <a:pt x="64" y="0"/>
                  </a:cubicBezTo>
                  <a:cubicBezTo>
                    <a:pt x="59" y="0"/>
                    <a:pt x="49" y="5"/>
                    <a:pt x="45" y="10"/>
                  </a:cubicBezTo>
                  <a:cubicBezTo>
                    <a:pt x="37" y="5"/>
                    <a:pt x="28" y="3"/>
                    <a:pt x="19" y="7"/>
                  </a:cubicBezTo>
                  <a:cubicBezTo>
                    <a:pt x="13" y="10"/>
                    <a:pt x="7" y="16"/>
                    <a:pt x="4" y="2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1861"/>
            <p:cNvSpPr>
              <a:spLocks/>
            </p:cNvSpPr>
            <p:nvPr/>
          </p:nvSpPr>
          <p:spPr bwMode="auto">
            <a:xfrm>
              <a:off x="4321130" y="5878548"/>
              <a:ext cx="323852" cy="476253"/>
            </a:xfrm>
            <a:custGeom>
              <a:avLst/>
              <a:gdLst>
                <a:gd name="T0" fmla="*/ 1 w 86"/>
                <a:gd name="T1" fmla="*/ 78 h 127"/>
                <a:gd name="T2" fmla="*/ 18 w 86"/>
                <a:gd name="T3" fmla="*/ 106 h 127"/>
                <a:gd name="T4" fmla="*/ 40 w 86"/>
                <a:gd name="T5" fmla="*/ 118 h 127"/>
                <a:gd name="T6" fmla="*/ 54 w 86"/>
                <a:gd name="T7" fmla="*/ 124 h 127"/>
                <a:gd name="T8" fmla="*/ 64 w 86"/>
                <a:gd name="T9" fmla="*/ 127 h 127"/>
                <a:gd name="T10" fmla="*/ 66 w 86"/>
                <a:gd name="T11" fmla="*/ 111 h 127"/>
                <a:gd name="T12" fmla="*/ 75 w 86"/>
                <a:gd name="T13" fmla="*/ 98 h 127"/>
                <a:gd name="T14" fmla="*/ 84 w 86"/>
                <a:gd name="T15" fmla="*/ 78 h 127"/>
                <a:gd name="T16" fmla="*/ 84 w 86"/>
                <a:gd name="T17" fmla="*/ 56 h 127"/>
                <a:gd name="T18" fmla="*/ 40 w 86"/>
                <a:gd name="T19" fmla="*/ 25 h 127"/>
                <a:gd name="T20" fmla="*/ 44 w 86"/>
                <a:gd name="T21" fmla="*/ 14 h 127"/>
                <a:gd name="T22" fmla="*/ 56 w 86"/>
                <a:gd name="T23" fmla="*/ 2 h 127"/>
                <a:gd name="T24" fmla="*/ 55 w 86"/>
                <a:gd name="T25" fmla="*/ 0 h 127"/>
                <a:gd name="T26" fmla="*/ 39 w 86"/>
                <a:gd name="T27" fmla="*/ 25 h 127"/>
                <a:gd name="T28" fmla="*/ 6 w 86"/>
                <a:gd name="T29" fmla="*/ 42 h 127"/>
                <a:gd name="T30" fmla="*/ 1 w 86"/>
                <a:gd name="T31" fmla="*/ 60 h 127"/>
                <a:gd name="T32" fmla="*/ 1 w 86"/>
                <a:gd name="T33"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27">
                  <a:moveTo>
                    <a:pt x="1" y="78"/>
                  </a:moveTo>
                  <a:cubicBezTo>
                    <a:pt x="3" y="91"/>
                    <a:pt x="10" y="99"/>
                    <a:pt x="18" y="106"/>
                  </a:cubicBezTo>
                  <a:cubicBezTo>
                    <a:pt x="24" y="112"/>
                    <a:pt x="32" y="115"/>
                    <a:pt x="40" y="118"/>
                  </a:cubicBezTo>
                  <a:cubicBezTo>
                    <a:pt x="43" y="119"/>
                    <a:pt x="49" y="122"/>
                    <a:pt x="54" y="124"/>
                  </a:cubicBezTo>
                  <a:cubicBezTo>
                    <a:pt x="59" y="126"/>
                    <a:pt x="64" y="127"/>
                    <a:pt x="64" y="127"/>
                  </a:cubicBezTo>
                  <a:cubicBezTo>
                    <a:pt x="62" y="122"/>
                    <a:pt x="64" y="116"/>
                    <a:pt x="66" y="111"/>
                  </a:cubicBezTo>
                  <a:cubicBezTo>
                    <a:pt x="69" y="106"/>
                    <a:pt x="73" y="102"/>
                    <a:pt x="75" y="98"/>
                  </a:cubicBezTo>
                  <a:cubicBezTo>
                    <a:pt x="79" y="92"/>
                    <a:pt x="82" y="85"/>
                    <a:pt x="84" y="78"/>
                  </a:cubicBezTo>
                  <a:cubicBezTo>
                    <a:pt x="86" y="71"/>
                    <a:pt x="86" y="64"/>
                    <a:pt x="84" y="56"/>
                  </a:cubicBezTo>
                  <a:cubicBezTo>
                    <a:pt x="79" y="40"/>
                    <a:pt x="60" y="27"/>
                    <a:pt x="40" y="25"/>
                  </a:cubicBezTo>
                  <a:cubicBezTo>
                    <a:pt x="41" y="21"/>
                    <a:pt x="42" y="17"/>
                    <a:pt x="44" y="14"/>
                  </a:cubicBezTo>
                  <a:cubicBezTo>
                    <a:pt x="48" y="9"/>
                    <a:pt x="52" y="5"/>
                    <a:pt x="56" y="2"/>
                  </a:cubicBezTo>
                  <a:cubicBezTo>
                    <a:pt x="56" y="1"/>
                    <a:pt x="55" y="0"/>
                    <a:pt x="55" y="0"/>
                  </a:cubicBezTo>
                  <a:cubicBezTo>
                    <a:pt x="50" y="3"/>
                    <a:pt x="40" y="16"/>
                    <a:pt x="39" y="25"/>
                  </a:cubicBezTo>
                  <a:cubicBezTo>
                    <a:pt x="26" y="25"/>
                    <a:pt x="13" y="29"/>
                    <a:pt x="6" y="42"/>
                  </a:cubicBezTo>
                  <a:cubicBezTo>
                    <a:pt x="4" y="47"/>
                    <a:pt x="2" y="53"/>
                    <a:pt x="1" y="60"/>
                  </a:cubicBezTo>
                  <a:cubicBezTo>
                    <a:pt x="0" y="66"/>
                    <a:pt x="0" y="73"/>
                    <a:pt x="1" y="7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1862"/>
            <p:cNvSpPr>
              <a:spLocks/>
            </p:cNvSpPr>
            <p:nvPr/>
          </p:nvSpPr>
          <p:spPr bwMode="auto">
            <a:xfrm>
              <a:off x="4408443" y="6483389"/>
              <a:ext cx="195264" cy="266702"/>
            </a:xfrm>
            <a:custGeom>
              <a:avLst/>
              <a:gdLst>
                <a:gd name="T0" fmla="*/ 2 w 52"/>
                <a:gd name="T1" fmla="*/ 27 h 71"/>
                <a:gd name="T2" fmla="*/ 1 w 52"/>
                <a:gd name="T3" fmla="*/ 42 h 71"/>
                <a:gd name="T4" fmla="*/ 5 w 52"/>
                <a:gd name="T5" fmla="*/ 56 h 71"/>
                <a:gd name="T6" fmla="*/ 6 w 52"/>
                <a:gd name="T7" fmla="*/ 65 h 71"/>
                <a:gd name="T8" fmla="*/ 7 w 52"/>
                <a:gd name="T9" fmla="*/ 71 h 71"/>
                <a:gd name="T10" fmla="*/ 17 w 52"/>
                <a:gd name="T11" fmla="*/ 66 h 71"/>
                <a:gd name="T12" fmla="*/ 28 w 52"/>
                <a:gd name="T13" fmla="*/ 63 h 71"/>
                <a:gd name="T14" fmla="*/ 42 w 52"/>
                <a:gd name="T15" fmla="*/ 53 h 71"/>
                <a:gd name="T16" fmla="*/ 50 w 52"/>
                <a:gd name="T17" fmla="*/ 38 h 71"/>
                <a:gd name="T18" fmla="*/ 46 w 52"/>
                <a:gd name="T19" fmla="*/ 22 h 71"/>
                <a:gd name="T20" fmla="*/ 31 w 52"/>
                <a:gd name="T21" fmla="*/ 13 h 71"/>
                <a:gd name="T22" fmla="*/ 34 w 52"/>
                <a:gd name="T23" fmla="*/ 8 h 71"/>
                <a:gd name="T24" fmla="*/ 39 w 52"/>
                <a:gd name="T25" fmla="*/ 1 h 71"/>
                <a:gd name="T26" fmla="*/ 38 w 52"/>
                <a:gd name="T27" fmla="*/ 0 h 71"/>
                <a:gd name="T28" fmla="*/ 34 w 52"/>
                <a:gd name="T29" fmla="*/ 6 h 71"/>
                <a:gd name="T30" fmla="*/ 30 w 52"/>
                <a:gd name="T31" fmla="*/ 13 h 71"/>
                <a:gd name="T32" fmla="*/ 20 w 52"/>
                <a:gd name="T33" fmla="*/ 12 h 71"/>
                <a:gd name="T34" fmla="*/ 11 w 52"/>
                <a:gd name="T35" fmla="*/ 14 h 71"/>
                <a:gd name="T36" fmla="*/ 2 w 52"/>
                <a:gd name="T37"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71">
                  <a:moveTo>
                    <a:pt x="2" y="27"/>
                  </a:moveTo>
                  <a:cubicBezTo>
                    <a:pt x="0" y="32"/>
                    <a:pt x="0" y="37"/>
                    <a:pt x="1" y="42"/>
                  </a:cubicBezTo>
                  <a:cubicBezTo>
                    <a:pt x="2" y="47"/>
                    <a:pt x="3" y="52"/>
                    <a:pt x="5" y="56"/>
                  </a:cubicBezTo>
                  <a:cubicBezTo>
                    <a:pt x="5" y="58"/>
                    <a:pt x="6" y="62"/>
                    <a:pt x="6" y="65"/>
                  </a:cubicBezTo>
                  <a:cubicBezTo>
                    <a:pt x="6" y="69"/>
                    <a:pt x="7" y="71"/>
                    <a:pt x="7" y="71"/>
                  </a:cubicBezTo>
                  <a:cubicBezTo>
                    <a:pt x="9" y="69"/>
                    <a:pt x="13" y="67"/>
                    <a:pt x="17" y="66"/>
                  </a:cubicBezTo>
                  <a:cubicBezTo>
                    <a:pt x="21" y="65"/>
                    <a:pt x="25" y="64"/>
                    <a:pt x="28" y="63"/>
                  </a:cubicBezTo>
                  <a:cubicBezTo>
                    <a:pt x="33" y="61"/>
                    <a:pt x="38" y="57"/>
                    <a:pt x="42" y="53"/>
                  </a:cubicBezTo>
                  <a:cubicBezTo>
                    <a:pt x="46" y="49"/>
                    <a:pt x="49" y="44"/>
                    <a:pt x="50" y="38"/>
                  </a:cubicBezTo>
                  <a:cubicBezTo>
                    <a:pt x="52" y="32"/>
                    <a:pt x="50" y="26"/>
                    <a:pt x="46" y="22"/>
                  </a:cubicBezTo>
                  <a:cubicBezTo>
                    <a:pt x="42" y="17"/>
                    <a:pt x="37" y="15"/>
                    <a:pt x="31" y="13"/>
                  </a:cubicBezTo>
                  <a:cubicBezTo>
                    <a:pt x="32" y="11"/>
                    <a:pt x="33" y="9"/>
                    <a:pt x="34" y="8"/>
                  </a:cubicBezTo>
                  <a:cubicBezTo>
                    <a:pt x="35" y="6"/>
                    <a:pt x="37" y="3"/>
                    <a:pt x="39" y="1"/>
                  </a:cubicBezTo>
                  <a:cubicBezTo>
                    <a:pt x="38" y="0"/>
                    <a:pt x="38" y="0"/>
                    <a:pt x="38" y="0"/>
                  </a:cubicBezTo>
                  <a:cubicBezTo>
                    <a:pt x="37" y="2"/>
                    <a:pt x="36" y="4"/>
                    <a:pt x="34" y="6"/>
                  </a:cubicBezTo>
                  <a:cubicBezTo>
                    <a:pt x="33" y="8"/>
                    <a:pt x="31" y="11"/>
                    <a:pt x="30" y="13"/>
                  </a:cubicBezTo>
                  <a:cubicBezTo>
                    <a:pt x="27" y="12"/>
                    <a:pt x="23" y="11"/>
                    <a:pt x="20" y="12"/>
                  </a:cubicBezTo>
                  <a:cubicBezTo>
                    <a:pt x="17" y="12"/>
                    <a:pt x="14" y="12"/>
                    <a:pt x="11" y="14"/>
                  </a:cubicBezTo>
                  <a:cubicBezTo>
                    <a:pt x="8" y="17"/>
                    <a:pt x="4" y="22"/>
                    <a:pt x="2" y="2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1863"/>
            <p:cNvSpPr>
              <a:spLocks/>
            </p:cNvSpPr>
            <p:nvPr/>
          </p:nvSpPr>
          <p:spPr bwMode="auto">
            <a:xfrm>
              <a:off x="4276680" y="6205575"/>
              <a:ext cx="247652" cy="220664"/>
            </a:xfrm>
            <a:custGeom>
              <a:avLst/>
              <a:gdLst>
                <a:gd name="T0" fmla="*/ 24 w 66"/>
                <a:gd name="T1" fmla="*/ 26 h 59"/>
                <a:gd name="T2" fmla="*/ 15 w 66"/>
                <a:gd name="T3" fmla="*/ 38 h 59"/>
                <a:gd name="T4" fmla="*/ 9 w 66"/>
                <a:gd name="T5" fmla="*/ 48 h 59"/>
                <a:gd name="T6" fmla="*/ 4 w 66"/>
                <a:gd name="T7" fmla="*/ 54 h 59"/>
                <a:gd name="T8" fmla="*/ 0 w 66"/>
                <a:gd name="T9" fmla="*/ 58 h 59"/>
                <a:gd name="T10" fmla="*/ 14 w 66"/>
                <a:gd name="T11" fmla="*/ 59 h 59"/>
                <a:gd name="T12" fmla="*/ 27 w 66"/>
                <a:gd name="T13" fmla="*/ 59 h 59"/>
                <a:gd name="T14" fmla="*/ 47 w 66"/>
                <a:gd name="T15" fmla="*/ 53 h 59"/>
                <a:gd name="T16" fmla="*/ 62 w 66"/>
                <a:gd name="T17" fmla="*/ 39 h 59"/>
                <a:gd name="T18" fmla="*/ 64 w 66"/>
                <a:gd name="T19" fmla="*/ 23 h 59"/>
                <a:gd name="T20" fmla="*/ 54 w 66"/>
                <a:gd name="T21" fmla="*/ 15 h 59"/>
                <a:gd name="T22" fmla="*/ 59 w 66"/>
                <a:gd name="T23" fmla="*/ 8 h 59"/>
                <a:gd name="T24" fmla="*/ 66 w 66"/>
                <a:gd name="T25" fmla="*/ 1 h 59"/>
                <a:gd name="T26" fmla="*/ 65 w 66"/>
                <a:gd name="T27" fmla="*/ 0 h 59"/>
                <a:gd name="T28" fmla="*/ 60 w 66"/>
                <a:gd name="T29" fmla="*/ 6 h 59"/>
                <a:gd name="T30" fmla="*/ 54 w 66"/>
                <a:gd name="T31" fmla="*/ 14 h 59"/>
                <a:gd name="T32" fmla="*/ 37 w 66"/>
                <a:gd name="T33" fmla="*/ 17 h 59"/>
                <a:gd name="T34" fmla="*/ 24 w 66"/>
                <a:gd name="T35" fmla="*/ 2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59">
                  <a:moveTo>
                    <a:pt x="24" y="26"/>
                  </a:moveTo>
                  <a:cubicBezTo>
                    <a:pt x="20" y="30"/>
                    <a:pt x="18" y="33"/>
                    <a:pt x="15" y="38"/>
                  </a:cubicBezTo>
                  <a:cubicBezTo>
                    <a:pt x="13" y="41"/>
                    <a:pt x="11" y="44"/>
                    <a:pt x="9" y="48"/>
                  </a:cubicBezTo>
                  <a:cubicBezTo>
                    <a:pt x="8" y="49"/>
                    <a:pt x="6" y="52"/>
                    <a:pt x="4" y="54"/>
                  </a:cubicBezTo>
                  <a:cubicBezTo>
                    <a:pt x="2" y="56"/>
                    <a:pt x="0" y="58"/>
                    <a:pt x="0" y="58"/>
                  </a:cubicBezTo>
                  <a:cubicBezTo>
                    <a:pt x="5" y="58"/>
                    <a:pt x="9" y="58"/>
                    <a:pt x="14" y="59"/>
                  </a:cubicBezTo>
                  <a:cubicBezTo>
                    <a:pt x="18" y="59"/>
                    <a:pt x="23" y="59"/>
                    <a:pt x="27" y="59"/>
                  </a:cubicBezTo>
                  <a:cubicBezTo>
                    <a:pt x="33" y="58"/>
                    <a:pt x="40" y="56"/>
                    <a:pt x="47" y="53"/>
                  </a:cubicBezTo>
                  <a:cubicBezTo>
                    <a:pt x="53" y="49"/>
                    <a:pt x="59" y="44"/>
                    <a:pt x="62" y="39"/>
                  </a:cubicBezTo>
                  <a:cubicBezTo>
                    <a:pt x="65" y="33"/>
                    <a:pt x="65" y="27"/>
                    <a:pt x="64" y="23"/>
                  </a:cubicBezTo>
                  <a:cubicBezTo>
                    <a:pt x="62" y="19"/>
                    <a:pt x="58" y="16"/>
                    <a:pt x="54" y="15"/>
                  </a:cubicBezTo>
                  <a:cubicBezTo>
                    <a:pt x="56" y="12"/>
                    <a:pt x="57" y="10"/>
                    <a:pt x="59" y="8"/>
                  </a:cubicBezTo>
                  <a:cubicBezTo>
                    <a:pt x="61" y="6"/>
                    <a:pt x="63" y="3"/>
                    <a:pt x="66" y="1"/>
                  </a:cubicBezTo>
                  <a:cubicBezTo>
                    <a:pt x="65" y="0"/>
                    <a:pt x="65" y="0"/>
                    <a:pt x="65" y="0"/>
                  </a:cubicBezTo>
                  <a:cubicBezTo>
                    <a:pt x="64" y="1"/>
                    <a:pt x="62" y="4"/>
                    <a:pt x="60" y="6"/>
                  </a:cubicBezTo>
                  <a:cubicBezTo>
                    <a:pt x="57" y="9"/>
                    <a:pt x="55" y="12"/>
                    <a:pt x="54" y="14"/>
                  </a:cubicBezTo>
                  <a:cubicBezTo>
                    <a:pt x="48" y="13"/>
                    <a:pt x="42" y="14"/>
                    <a:pt x="37" y="17"/>
                  </a:cubicBezTo>
                  <a:cubicBezTo>
                    <a:pt x="33" y="19"/>
                    <a:pt x="28" y="23"/>
                    <a:pt x="24" y="26"/>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1864"/>
            <p:cNvSpPr>
              <a:spLocks/>
            </p:cNvSpPr>
            <p:nvPr/>
          </p:nvSpPr>
          <p:spPr bwMode="auto">
            <a:xfrm>
              <a:off x="4945021" y="5859497"/>
              <a:ext cx="101601" cy="277814"/>
            </a:xfrm>
            <a:custGeom>
              <a:avLst/>
              <a:gdLst>
                <a:gd name="T0" fmla="*/ 0 w 27"/>
                <a:gd name="T1" fmla="*/ 0 h 74"/>
                <a:gd name="T2" fmla="*/ 15 w 27"/>
                <a:gd name="T3" fmla="*/ 36 h 74"/>
                <a:gd name="T4" fmla="*/ 16 w 27"/>
                <a:gd name="T5" fmla="*/ 56 h 74"/>
                <a:gd name="T6" fmla="*/ 16 w 27"/>
                <a:gd name="T7" fmla="*/ 74 h 74"/>
                <a:gd name="T8" fmla="*/ 27 w 27"/>
                <a:gd name="T9" fmla="*/ 50 h 74"/>
                <a:gd name="T10" fmla="*/ 18 w 27"/>
                <a:gd name="T11" fmla="*/ 26 h 74"/>
                <a:gd name="T12" fmla="*/ 0 w 27"/>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27" h="74">
                  <a:moveTo>
                    <a:pt x="0" y="0"/>
                  </a:moveTo>
                  <a:cubicBezTo>
                    <a:pt x="4" y="12"/>
                    <a:pt x="12" y="23"/>
                    <a:pt x="15" y="36"/>
                  </a:cubicBezTo>
                  <a:cubicBezTo>
                    <a:pt x="16" y="43"/>
                    <a:pt x="16" y="49"/>
                    <a:pt x="16" y="56"/>
                  </a:cubicBezTo>
                  <a:cubicBezTo>
                    <a:pt x="15" y="62"/>
                    <a:pt x="14" y="68"/>
                    <a:pt x="16" y="74"/>
                  </a:cubicBezTo>
                  <a:cubicBezTo>
                    <a:pt x="20" y="66"/>
                    <a:pt x="24" y="58"/>
                    <a:pt x="27" y="50"/>
                  </a:cubicBezTo>
                  <a:cubicBezTo>
                    <a:pt x="26" y="42"/>
                    <a:pt x="21" y="31"/>
                    <a:pt x="18" y="26"/>
                  </a:cubicBezTo>
                  <a:cubicBezTo>
                    <a:pt x="13" y="17"/>
                    <a:pt x="6" y="9"/>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57" name="Picture 1866"/>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4703720" y="5697571"/>
              <a:ext cx="225426" cy="247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1867"/>
            <p:cNvSpPr>
              <a:spLocks/>
            </p:cNvSpPr>
            <p:nvPr/>
          </p:nvSpPr>
          <p:spPr bwMode="auto">
            <a:xfrm>
              <a:off x="4776745" y="5807110"/>
              <a:ext cx="138113" cy="303215"/>
            </a:xfrm>
            <a:custGeom>
              <a:avLst/>
              <a:gdLst>
                <a:gd name="T0" fmla="*/ 21 w 37"/>
                <a:gd name="T1" fmla="*/ 34 h 81"/>
                <a:gd name="T2" fmla="*/ 34 w 37"/>
                <a:gd name="T3" fmla="*/ 15 h 81"/>
                <a:gd name="T4" fmla="*/ 37 w 37"/>
                <a:gd name="T5" fmla="*/ 0 h 81"/>
                <a:gd name="T6" fmla="*/ 24 w 37"/>
                <a:gd name="T7" fmla="*/ 19 h 81"/>
                <a:gd name="T8" fmla="*/ 6 w 37"/>
                <a:gd name="T9" fmla="*/ 37 h 81"/>
                <a:gd name="T10" fmla="*/ 2 w 37"/>
                <a:gd name="T11" fmla="*/ 60 h 81"/>
                <a:gd name="T12" fmla="*/ 3 w 37"/>
                <a:gd name="T13" fmla="*/ 64 h 81"/>
                <a:gd name="T14" fmla="*/ 24 w 37"/>
                <a:gd name="T15" fmla="*/ 81 h 81"/>
                <a:gd name="T16" fmla="*/ 17 w 37"/>
                <a:gd name="T17" fmla="*/ 70 h 81"/>
                <a:gd name="T18" fmla="*/ 21 w 37"/>
                <a:gd name="T19" fmla="*/ 3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81">
                  <a:moveTo>
                    <a:pt x="21" y="34"/>
                  </a:moveTo>
                  <a:cubicBezTo>
                    <a:pt x="24" y="29"/>
                    <a:pt x="31" y="20"/>
                    <a:pt x="34" y="15"/>
                  </a:cubicBezTo>
                  <a:cubicBezTo>
                    <a:pt x="36" y="10"/>
                    <a:pt x="37" y="0"/>
                    <a:pt x="37" y="0"/>
                  </a:cubicBezTo>
                  <a:cubicBezTo>
                    <a:pt x="34" y="7"/>
                    <a:pt x="30" y="14"/>
                    <a:pt x="24" y="19"/>
                  </a:cubicBezTo>
                  <a:cubicBezTo>
                    <a:pt x="18" y="26"/>
                    <a:pt x="11" y="31"/>
                    <a:pt x="6" y="37"/>
                  </a:cubicBezTo>
                  <a:cubicBezTo>
                    <a:pt x="0" y="44"/>
                    <a:pt x="0" y="52"/>
                    <a:pt x="2" y="60"/>
                  </a:cubicBezTo>
                  <a:cubicBezTo>
                    <a:pt x="2" y="61"/>
                    <a:pt x="2" y="63"/>
                    <a:pt x="3" y="64"/>
                  </a:cubicBezTo>
                  <a:cubicBezTo>
                    <a:pt x="9" y="70"/>
                    <a:pt x="16" y="76"/>
                    <a:pt x="24" y="81"/>
                  </a:cubicBezTo>
                  <a:cubicBezTo>
                    <a:pt x="22" y="78"/>
                    <a:pt x="19" y="74"/>
                    <a:pt x="17" y="70"/>
                  </a:cubicBezTo>
                  <a:cubicBezTo>
                    <a:pt x="12" y="54"/>
                    <a:pt x="16" y="41"/>
                    <a:pt x="21"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1868"/>
            <p:cNvSpPr>
              <a:spLocks/>
            </p:cNvSpPr>
            <p:nvPr/>
          </p:nvSpPr>
          <p:spPr bwMode="auto">
            <a:xfrm>
              <a:off x="4802145" y="5672171"/>
              <a:ext cx="252414" cy="495303"/>
            </a:xfrm>
            <a:custGeom>
              <a:avLst/>
              <a:gdLst>
                <a:gd name="T0" fmla="*/ 13 w 67"/>
                <a:gd name="T1" fmla="*/ 75 h 132"/>
                <a:gd name="T2" fmla="*/ 26 w 67"/>
                <a:gd name="T3" fmla="*/ 54 h 132"/>
                <a:gd name="T4" fmla="*/ 30 w 67"/>
                <a:gd name="T5" fmla="*/ 49 h 132"/>
                <a:gd name="T6" fmla="*/ 31 w 67"/>
                <a:gd name="T7" fmla="*/ 47 h 132"/>
                <a:gd name="T8" fmla="*/ 32 w 67"/>
                <a:gd name="T9" fmla="*/ 50 h 132"/>
                <a:gd name="T10" fmla="*/ 31 w 67"/>
                <a:gd name="T11" fmla="*/ 58 h 132"/>
                <a:gd name="T12" fmla="*/ 30 w 67"/>
                <a:gd name="T13" fmla="*/ 74 h 132"/>
                <a:gd name="T14" fmla="*/ 26 w 67"/>
                <a:gd name="T15" fmla="*/ 87 h 132"/>
                <a:gd name="T16" fmla="*/ 25 w 67"/>
                <a:gd name="T17" fmla="*/ 101 h 132"/>
                <a:gd name="T18" fmla="*/ 29 w 67"/>
                <a:gd name="T19" fmla="*/ 110 h 132"/>
                <a:gd name="T20" fmla="*/ 27 w 67"/>
                <a:gd name="T21" fmla="*/ 92 h 132"/>
                <a:gd name="T22" fmla="*/ 29 w 67"/>
                <a:gd name="T23" fmla="*/ 82 h 132"/>
                <a:gd name="T24" fmla="*/ 33 w 67"/>
                <a:gd name="T25" fmla="*/ 101 h 132"/>
                <a:gd name="T26" fmla="*/ 42 w 67"/>
                <a:gd name="T27" fmla="*/ 125 h 132"/>
                <a:gd name="T28" fmla="*/ 45 w 67"/>
                <a:gd name="T29" fmla="*/ 129 h 132"/>
                <a:gd name="T30" fmla="*/ 41 w 67"/>
                <a:gd name="T31" fmla="*/ 117 h 132"/>
                <a:gd name="T32" fmla="*/ 33 w 67"/>
                <a:gd name="T33" fmla="*/ 67 h 132"/>
                <a:gd name="T34" fmla="*/ 34 w 67"/>
                <a:gd name="T35" fmla="*/ 55 h 132"/>
                <a:gd name="T36" fmla="*/ 35 w 67"/>
                <a:gd name="T37" fmla="*/ 50 h 132"/>
                <a:gd name="T38" fmla="*/ 37 w 67"/>
                <a:gd name="T39" fmla="*/ 55 h 132"/>
                <a:gd name="T40" fmla="*/ 49 w 67"/>
                <a:gd name="T41" fmla="*/ 76 h 132"/>
                <a:gd name="T42" fmla="*/ 52 w 67"/>
                <a:gd name="T43" fmla="*/ 84 h 132"/>
                <a:gd name="T44" fmla="*/ 53 w 67"/>
                <a:gd name="T45" fmla="*/ 103 h 132"/>
                <a:gd name="T46" fmla="*/ 54 w 67"/>
                <a:gd name="T47" fmla="*/ 103 h 132"/>
                <a:gd name="T48" fmla="*/ 53 w 67"/>
                <a:gd name="T49" fmla="*/ 84 h 132"/>
                <a:gd name="T50" fmla="*/ 50 w 67"/>
                <a:gd name="T51" fmla="*/ 75 h 132"/>
                <a:gd name="T52" fmla="*/ 37 w 67"/>
                <a:gd name="T53" fmla="*/ 50 h 132"/>
                <a:gd name="T54" fmla="*/ 36 w 67"/>
                <a:gd name="T55" fmla="*/ 44 h 132"/>
                <a:gd name="T56" fmla="*/ 36 w 67"/>
                <a:gd name="T57" fmla="*/ 25 h 132"/>
                <a:gd name="T58" fmla="*/ 40 w 67"/>
                <a:gd name="T59" fmla="*/ 28 h 132"/>
                <a:gd name="T60" fmla="*/ 49 w 67"/>
                <a:gd name="T61" fmla="*/ 35 h 132"/>
                <a:gd name="T62" fmla="*/ 62 w 67"/>
                <a:gd name="T63" fmla="*/ 54 h 132"/>
                <a:gd name="T64" fmla="*/ 67 w 67"/>
                <a:gd name="T65" fmla="*/ 68 h 132"/>
                <a:gd name="T66" fmla="*/ 63 w 67"/>
                <a:gd name="T67" fmla="*/ 54 h 132"/>
                <a:gd name="T68" fmla="*/ 50 w 67"/>
                <a:gd name="T69" fmla="*/ 34 h 132"/>
                <a:gd name="T70" fmla="*/ 43 w 67"/>
                <a:gd name="T71" fmla="*/ 28 h 132"/>
                <a:gd name="T72" fmla="*/ 38 w 67"/>
                <a:gd name="T73" fmla="*/ 25 h 132"/>
                <a:gd name="T74" fmla="*/ 34 w 67"/>
                <a:gd name="T75" fmla="*/ 16 h 132"/>
                <a:gd name="T76" fmla="*/ 32 w 67"/>
                <a:gd name="T77" fmla="*/ 10 h 132"/>
                <a:gd name="T78" fmla="*/ 31 w 67"/>
                <a:gd name="T79" fmla="*/ 8 h 132"/>
                <a:gd name="T80" fmla="*/ 28 w 67"/>
                <a:gd name="T81" fmla="*/ 4 h 132"/>
                <a:gd name="T82" fmla="*/ 31 w 67"/>
                <a:gd name="T83" fmla="*/ 15 h 132"/>
                <a:gd name="T84" fmla="*/ 31 w 67"/>
                <a:gd name="T85" fmla="*/ 17 h 132"/>
                <a:gd name="T86" fmla="*/ 30 w 67"/>
                <a:gd name="T87" fmla="*/ 21 h 132"/>
                <a:gd name="T88" fmla="*/ 23 w 67"/>
                <a:gd name="T89" fmla="*/ 39 h 132"/>
                <a:gd name="T90" fmla="*/ 19 w 67"/>
                <a:gd name="T91" fmla="*/ 45 h 132"/>
                <a:gd name="T92" fmla="*/ 0 w 67"/>
                <a:gd name="T93" fmla="*/ 57 h 132"/>
                <a:gd name="T94" fmla="*/ 14 w 67"/>
                <a:gd name="T95" fmla="*/ 51 h 132"/>
                <a:gd name="T96" fmla="*/ 22 w 67"/>
                <a:gd name="T97" fmla="*/ 43 h 132"/>
                <a:gd name="T98" fmla="*/ 28 w 67"/>
                <a:gd name="T99" fmla="*/ 32 h 132"/>
                <a:gd name="T100" fmla="*/ 32 w 67"/>
                <a:gd name="T101" fmla="*/ 21 h 132"/>
                <a:gd name="T102" fmla="*/ 33 w 67"/>
                <a:gd name="T103" fmla="*/ 33 h 132"/>
                <a:gd name="T104" fmla="*/ 33 w 67"/>
                <a:gd name="T105" fmla="*/ 39 h 132"/>
                <a:gd name="T106" fmla="*/ 29 w 67"/>
                <a:gd name="T107" fmla="*/ 47 h 132"/>
                <a:gd name="T108" fmla="*/ 27 w 67"/>
                <a:gd name="T109" fmla="*/ 50 h 132"/>
                <a:gd name="T110" fmla="*/ 20 w 67"/>
                <a:gd name="T111" fmla="*/ 60 h 132"/>
                <a:gd name="T112" fmla="*/ 8 w 67"/>
                <a:gd name="T113" fmla="*/ 82 h 132"/>
                <a:gd name="T114" fmla="*/ 10 w 67"/>
                <a:gd name="T115" fmla="*/ 8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132">
                  <a:moveTo>
                    <a:pt x="10" y="83"/>
                  </a:moveTo>
                  <a:cubicBezTo>
                    <a:pt x="10" y="80"/>
                    <a:pt x="11" y="78"/>
                    <a:pt x="13" y="75"/>
                  </a:cubicBezTo>
                  <a:cubicBezTo>
                    <a:pt x="15" y="70"/>
                    <a:pt x="18" y="66"/>
                    <a:pt x="21" y="61"/>
                  </a:cubicBezTo>
                  <a:cubicBezTo>
                    <a:pt x="23" y="59"/>
                    <a:pt x="25" y="56"/>
                    <a:pt x="26" y="54"/>
                  </a:cubicBezTo>
                  <a:cubicBezTo>
                    <a:pt x="27" y="53"/>
                    <a:pt x="28" y="52"/>
                    <a:pt x="29" y="51"/>
                  </a:cubicBezTo>
                  <a:cubicBezTo>
                    <a:pt x="30" y="49"/>
                    <a:pt x="30" y="49"/>
                    <a:pt x="30" y="49"/>
                  </a:cubicBezTo>
                  <a:cubicBezTo>
                    <a:pt x="30" y="49"/>
                    <a:pt x="30" y="48"/>
                    <a:pt x="30" y="48"/>
                  </a:cubicBezTo>
                  <a:cubicBezTo>
                    <a:pt x="31" y="47"/>
                    <a:pt x="31" y="47"/>
                    <a:pt x="31" y="47"/>
                  </a:cubicBezTo>
                  <a:cubicBezTo>
                    <a:pt x="32" y="46"/>
                    <a:pt x="33" y="45"/>
                    <a:pt x="33" y="43"/>
                  </a:cubicBezTo>
                  <a:cubicBezTo>
                    <a:pt x="33" y="46"/>
                    <a:pt x="33" y="48"/>
                    <a:pt x="32" y="50"/>
                  </a:cubicBezTo>
                  <a:cubicBezTo>
                    <a:pt x="32" y="51"/>
                    <a:pt x="32" y="53"/>
                    <a:pt x="32" y="54"/>
                  </a:cubicBezTo>
                  <a:cubicBezTo>
                    <a:pt x="31" y="56"/>
                    <a:pt x="31" y="57"/>
                    <a:pt x="31" y="58"/>
                  </a:cubicBezTo>
                  <a:cubicBezTo>
                    <a:pt x="30" y="61"/>
                    <a:pt x="30" y="64"/>
                    <a:pt x="30" y="67"/>
                  </a:cubicBezTo>
                  <a:cubicBezTo>
                    <a:pt x="30" y="69"/>
                    <a:pt x="30" y="72"/>
                    <a:pt x="30" y="74"/>
                  </a:cubicBezTo>
                  <a:cubicBezTo>
                    <a:pt x="29" y="76"/>
                    <a:pt x="28" y="79"/>
                    <a:pt x="27" y="82"/>
                  </a:cubicBezTo>
                  <a:cubicBezTo>
                    <a:pt x="27" y="83"/>
                    <a:pt x="27" y="85"/>
                    <a:pt x="26" y="87"/>
                  </a:cubicBezTo>
                  <a:cubicBezTo>
                    <a:pt x="26" y="88"/>
                    <a:pt x="26" y="90"/>
                    <a:pt x="26" y="91"/>
                  </a:cubicBezTo>
                  <a:cubicBezTo>
                    <a:pt x="25" y="95"/>
                    <a:pt x="25" y="98"/>
                    <a:pt x="25" y="101"/>
                  </a:cubicBezTo>
                  <a:cubicBezTo>
                    <a:pt x="25" y="103"/>
                    <a:pt x="26" y="105"/>
                    <a:pt x="26" y="106"/>
                  </a:cubicBezTo>
                  <a:cubicBezTo>
                    <a:pt x="27" y="108"/>
                    <a:pt x="28" y="109"/>
                    <a:pt x="29" y="110"/>
                  </a:cubicBezTo>
                  <a:cubicBezTo>
                    <a:pt x="27" y="108"/>
                    <a:pt x="26" y="104"/>
                    <a:pt x="26" y="101"/>
                  </a:cubicBezTo>
                  <a:cubicBezTo>
                    <a:pt x="26" y="98"/>
                    <a:pt x="27" y="95"/>
                    <a:pt x="27" y="92"/>
                  </a:cubicBezTo>
                  <a:cubicBezTo>
                    <a:pt x="27" y="90"/>
                    <a:pt x="28" y="88"/>
                    <a:pt x="28" y="87"/>
                  </a:cubicBezTo>
                  <a:cubicBezTo>
                    <a:pt x="28" y="85"/>
                    <a:pt x="29" y="84"/>
                    <a:pt x="29" y="82"/>
                  </a:cubicBezTo>
                  <a:cubicBezTo>
                    <a:pt x="29" y="81"/>
                    <a:pt x="29" y="81"/>
                    <a:pt x="30" y="80"/>
                  </a:cubicBezTo>
                  <a:cubicBezTo>
                    <a:pt x="30" y="87"/>
                    <a:pt x="31" y="94"/>
                    <a:pt x="33" y="101"/>
                  </a:cubicBezTo>
                  <a:cubicBezTo>
                    <a:pt x="34" y="107"/>
                    <a:pt x="36" y="112"/>
                    <a:pt x="38" y="118"/>
                  </a:cubicBezTo>
                  <a:cubicBezTo>
                    <a:pt x="39" y="120"/>
                    <a:pt x="41" y="123"/>
                    <a:pt x="42" y="125"/>
                  </a:cubicBezTo>
                  <a:cubicBezTo>
                    <a:pt x="43" y="128"/>
                    <a:pt x="45" y="130"/>
                    <a:pt x="47" y="132"/>
                  </a:cubicBezTo>
                  <a:cubicBezTo>
                    <a:pt x="46" y="131"/>
                    <a:pt x="46" y="130"/>
                    <a:pt x="45" y="129"/>
                  </a:cubicBezTo>
                  <a:cubicBezTo>
                    <a:pt x="44" y="127"/>
                    <a:pt x="44" y="126"/>
                    <a:pt x="43" y="125"/>
                  </a:cubicBezTo>
                  <a:cubicBezTo>
                    <a:pt x="42" y="122"/>
                    <a:pt x="42" y="119"/>
                    <a:pt x="41" y="117"/>
                  </a:cubicBezTo>
                  <a:cubicBezTo>
                    <a:pt x="39" y="111"/>
                    <a:pt x="37" y="106"/>
                    <a:pt x="36" y="101"/>
                  </a:cubicBezTo>
                  <a:cubicBezTo>
                    <a:pt x="33" y="90"/>
                    <a:pt x="32" y="78"/>
                    <a:pt x="33" y="67"/>
                  </a:cubicBezTo>
                  <a:cubicBezTo>
                    <a:pt x="33" y="64"/>
                    <a:pt x="33" y="62"/>
                    <a:pt x="34" y="59"/>
                  </a:cubicBezTo>
                  <a:cubicBezTo>
                    <a:pt x="34" y="58"/>
                    <a:pt x="34" y="56"/>
                    <a:pt x="34" y="55"/>
                  </a:cubicBezTo>
                  <a:cubicBezTo>
                    <a:pt x="35" y="53"/>
                    <a:pt x="35" y="52"/>
                    <a:pt x="35" y="51"/>
                  </a:cubicBezTo>
                  <a:cubicBezTo>
                    <a:pt x="35" y="50"/>
                    <a:pt x="35" y="50"/>
                    <a:pt x="35" y="50"/>
                  </a:cubicBezTo>
                  <a:cubicBezTo>
                    <a:pt x="35" y="50"/>
                    <a:pt x="36" y="50"/>
                    <a:pt x="36" y="51"/>
                  </a:cubicBezTo>
                  <a:cubicBezTo>
                    <a:pt x="36" y="52"/>
                    <a:pt x="37" y="54"/>
                    <a:pt x="37" y="55"/>
                  </a:cubicBezTo>
                  <a:cubicBezTo>
                    <a:pt x="38" y="57"/>
                    <a:pt x="39" y="58"/>
                    <a:pt x="39" y="59"/>
                  </a:cubicBezTo>
                  <a:cubicBezTo>
                    <a:pt x="43" y="65"/>
                    <a:pt x="46" y="70"/>
                    <a:pt x="49" y="76"/>
                  </a:cubicBezTo>
                  <a:cubicBezTo>
                    <a:pt x="49" y="77"/>
                    <a:pt x="50" y="78"/>
                    <a:pt x="50" y="80"/>
                  </a:cubicBezTo>
                  <a:cubicBezTo>
                    <a:pt x="51" y="81"/>
                    <a:pt x="51" y="83"/>
                    <a:pt x="52" y="84"/>
                  </a:cubicBezTo>
                  <a:cubicBezTo>
                    <a:pt x="52" y="87"/>
                    <a:pt x="53" y="90"/>
                    <a:pt x="53" y="94"/>
                  </a:cubicBezTo>
                  <a:cubicBezTo>
                    <a:pt x="53" y="97"/>
                    <a:pt x="53" y="100"/>
                    <a:pt x="53" y="103"/>
                  </a:cubicBezTo>
                  <a:cubicBezTo>
                    <a:pt x="53" y="106"/>
                    <a:pt x="53" y="109"/>
                    <a:pt x="53" y="112"/>
                  </a:cubicBezTo>
                  <a:cubicBezTo>
                    <a:pt x="53" y="109"/>
                    <a:pt x="54" y="106"/>
                    <a:pt x="54" y="103"/>
                  </a:cubicBezTo>
                  <a:cubicBezTo>
                    <a:pt x="54" y="100"/>
                    <a:pt x="54" y="97"/>
                    <a:pt x="54" y="93"/>
                  </a:cubicBezTo>
                  <a:cubicBezTo>
                    <a:pt x="54" y="90"/>
                    <a:pt x="53" y="87"/>
                    <a:pt x="53" y="84"/>
                  </a:cubicBezTo>
                  <a:cubicBezTo>
                    <a:pt x="52" y="83"/>
                    <a:pt x="52" y="81"/>
                    <a:pt x="52" y="79"/>
                  </a:cubicBezTo>
                  <a:cubicBezTo>
                    <a:pt x="51" y="78"/>
                    <a:pt x="51" y="76"/>
                    <a:pt x="50" y="75"/>
                  </a:cubicBezTo>
                  <a:cubicBezTo>
                    <a:pt x="48" y="69"/>
                    <a:pt x="44" y="64"/>
                    <a:pt x="41" y="59"/>
                  </a:cubicBezTo>
                  <a:cubicBezTo>
                    <a:pt x="40" y="56"/>
                    <a:pt x="38" y="53"/>
                    <a:pt x="37" y="50"/>
                  </a:cubicBezTo>
                  <a:cubicBezTo>
                    <a:pt x="37" y="49"/>
                    <a:pt x="37" y="47"/>
                    <a:pt x="36" y="46"/>
                  </a:cubicBezTo>
                  <a:cubicBezTo>
                    <a:pt x="36" y="45"/>
                    <a:pt x="36" y="44"/>
                    <a:pt x="36" y="44"/>
                  </a:cubicBezTo>
                  <a:cubicBezTo>
                    <a:pt x="37" y="40"/>
                    <a:pt x="37" y="37"/>
                    <a:pt x="36" y="33"/>
                  </a:cubicBezTo>
                  <a:cubicBezTo>
                    <a:pt x="36" y="31"/>
                    <a:pt x="36" y="28"/>
                    <a:pt x="36" y="25"/>
                  </a:cubicBezTo>
                  <a:cubicBezTo>
                    <a:pt x="36" y="26"/>
                    <a:pt x="36" y="26"/>
                    <a:pt x="37" y="26"/>
                  </a:cubicBezTo>
                  <a:cubicBezTo>
                    <a:pt x="38" y="27"/>
                    <a:pt x="39" y="28"/>
                    <a:pt x="40" y="28"/>
                  </a:cubicBezTo>
                  <a:cubicBezTo>
                    <a:pt x="41" y="29"/>
                    <a:pt x="42" y="30"/>
                    <a:pt x="43" y="30"/>
                  </a:cubicBezTo>
                  <a:cubicBezTo>
                    <a:pt x="45" y="32"/>
                    <a:pt x="47" y="34"/>
                    <a:pt x="49" y="35"/>
                  </a:cubicBezTo>
                  <a:cubicBezTo>
                    <a:pt x="51" y="37"/>
                    <a:pt x="52" y="39"/>
                    <a:pt x="54" y="41"/>
                  </a:cubicBezTo>
                  <a:cubicBezTo>
                    <a:pt x="57" y="45"/>
                    <a:pt x="60" y="49"/>
                    <a:pt x="62" y="54"/>
                  </a:cubicBezTo>
                  <a:cubicBezTo>
                    <a:pt x="63" y="56"/>
                    <a:pt x="64" y="59"/>
                    <a:pt x="65" y="61"/>
                  </a:cubicBezTo>
                  <a:cubicBezTo>
                    <a:pt x="66" y="63"/>
                    <a:pt x="67" y="66"/>
                    <a:pt x="67" y="68"/>
                  </a:cubicBezTo>
                  <a:cubicBezTo>
                    <a:pt x="67" y="66"/>
                    <a:pt x="66" y="63"/>
                    <a:pt x="65" y="61"/>
                  </a:cubicBezTo>
                  <a:cubicBezTo>
                    <a:pt x="65" y="58"/>
                    <a:pt x="64" y="56"/>
                    <a:pt x="63" y="54"/>
                  </a:cubicBezTo>
                  <a:cubicBezTo>
                    <a:pt x="61" y="49"/>
                    <a:pt x="58" y="44"/>
                    <a:pt x="55" y="40"/>
                  </a:cubicBezTo>
                  <a:cubicBezTo>
                    <a:pt x="53" y="38"/>
                    <a:pt x="52" y="36"/>
                    <a:pt x="50" y="34"/>
                  </a:cubicBezTo>
                  <a:cubicBezTo>
                    <a:pt x="48" y="32"/>
                    <a:pt x="46" y="31"/>
                    <a:pt x="44" y="29"/>
                  </a:cubicBezTo>
                  <a:cubicBezTo>
                    <a:pt x="44" y="29"/>
                    <a:pt x="43" y="28"/>
                    <a:pt x="43" y="28"/>
                  </a:cubicBezTo>
                  <a:cubicBezTo>
                    <a:pt x="42" y="27"/>
                    <a:pt x="41" y="27"/>
                    <a:pt x="41" y="27"/>
                  </a:cubicBezTo>
                  <a:cubicBezTo>
                    <a:pt x="40" y="26"/>
                    <a:pt x="39" y="25"/>
                    <a:pt x="38" y="25"/>
                  </a:cubicBezTo>
                  <a:cubicBezTo>
                    <a:pt x="37" y="24"/>
                    <a:pt x="36" y="23"/>
                    <a:pt x="35" y="22"/>
                  </a:cubicBezTo>
                  <a:cubicBezTo>
                    <a:pt x="35" y="20"/>
                    <a:pt x="34" y="18"/>
                    <a:pt x="34" y="16"/>
                  </a:cubicBezTo>
                  <a:cubicBezTo>
                    <a:pt x="33" y="14"/>
                    <a:pt x="33" y="13"/>
                    <a:pt x="32" y="11"/>
                  </a:cubicBezTo>
                  <a:cubicBezTo>
                    <a:pt x="32" y="10"/>
                    <a:pt x="32" y="10"/>
                    <a:pt x="32" y="10"/>
                  </a:cubicBezTo>
                  <a:cubicBezTo>
                    <a:pt x="32" y="10"/>
                    <a:pt x="32" y="10"/>
                    <a:pt x="32" y="10"/>
                  </a:cubicBezTo>
                  <a:cubicBezTo>
                    <a:pt x="31" y="9"/>
                    <a:pt x="31" y="9"/>
                    <a:pt x="31" y="8"/>
                  </a:cubicBezTo>
                  <a:cubicBezTo>
                    <a:pt x="30" y="5"/>
                    <a:pt x="29" y="3"/>
                    <a:pt x="27" y="0"/>
                  </a:cubicBezTo>
                  <a:cubicBezTo>
                    <a:pt x="28" y="2"/>
                    <a:pt x="28" y="3"/>
                    <a:pt x="28" y="4"/>
                  </a:cubicBezTo>
                  <a:cubicBezTo>
                    <a:pt x="29" y="6"/>
                    <a:pt x="29" y="7"/>
                    <a:pt x="29" y="9"/>
                  </a:cubicBezTo>
                  <a:cubicBezTo>
                    <a:pt x="30" y="11"/>
                    <a:pt x="30" y="13"/>
                    <a:pt x="31" y="15"/>
                  </a:cubicBezTo>
                  <a:cubicBezTo>
                    <a:pt x="31" y="15"/>
                    <a:pt x="31" y="15"/>
                    <a:pt x="31" y="16"/>
                  </a:cubicBezTo>
                  <a:cubicBezTo>
                    <a:pt x="31" y="16"/>
                    <a:pt x="31" y="17"/>
                    <a:pt x="31" y="17"/>
                  </a:cubicBezTo>
                  <a:cubicBezTo>
                    <a:pt x="31" y="18"/>
                    <a:pt x="30" y="19"/>
                    <a:pt x="30" y="19"/>
                  </a:cubicBezTo>
                  <a:cubicBezTo>
                    <a:pt x="30" y="20"/>
                    <a:pt x="30" y="20"/>
                    <a:pt x="30" y="21"/>
                  </a:cubicBezTo>
                  <a:cubicBezTo>
                    <a:pt x="30" y="22"/>
                    <a:pt x="30" y="23"/>
                    <a:pt x="29" y="25"/>
                  </a:cubicBezTo>
                  <a:cubicBezTo>
                    <a:pt x="28" y="30"/>
                    <a:pt x="26" y="34"/>
                    <a:pt x="23" y="39"/>
                  </a:cubicBezTo>
                  <a:cubicBezTo>
                    <a:pt x="23" y="40"/>
                    <a:pt x="22" y="41"/>
                    <a:pt x="21" y="42"/>
                  </a:cubicBezTo>
                  <a:cubicBezTo>
                    <a:pt x="21" y="43"/>
                    <a:pt x="20" y="44"/>
                    <a:pt x="19" y="45"/>
                  </a:cubicBezTo>
                  <a:cubicBezTo>
                    <a:pt x="18" y="47"/>
                    <a:pt x="16" y="48"/>
                    <a:pt x="14" y="50"/>
                  </a:cubicBezTo>
                  <a:cubicBezTo>
                    <a:pt x="9" y="53"/>
                    <a:pt x="5" y="55"/>
                    <a:pt x="0" y="57"/>
                  </a:cubicBezTo>
                  <a:cubicBezTo>
                    <a:pt x="2" y="56"/>
                    <a:pt x="5" y="55"/>
                    <a:pt x="7" y="54"/>
                  </a:cubicBezTo>
                  <a:cubicBezTo>
                    <a:pt x="9" y="53"/>
                    <a:pt x="12" y="52"/>
                    <a:pt x="14" y="51"/>
                  </a:cubicBezTo>
                  <a:cubicBezTo>
                    <a:pt x="16" y="49"/>
                    <a:pt x="18" y="48"/>
                    <a:pt x="20" y="46"/>
                  </a:cubicBezTo>
                  <a:cubicBezTo>
                    <a:pt x="21" y="45"/>
                    <a:pt x="22" y="44"/>
                    <a:pt x="22" y="43"/>
                  </a:cubicBezTo>
                  <a:cubicBezTo>
                    <a:pt x="23" y="42"/>
                    <a:pt x="24" y="40"/>
                    <a:pt x="25" y="39"/>
                  </a:cubicBezTo>
                  <a:cubicBezTo>
                    <a:pt x="26" y="37"/>
                    <a:pt x="27" y="35"/>
                    <a:pt x="28" y="32"/>
                  </a:cubicBezTo>
                  <a:cubicBezTo>
                    <a:pt x="29" y="30"/>
                    <a:pt x="30" y="28"/>
                    <a:pt x="31" y="25"/>
                  </a:cubicBezTo>
                  <a:cubicBezTo>
                    <a:pt x="31" y="24"/>
                    <a:pt x="32" y="23"/>
                    <a:pt x="32" y="21"/>
                  </a:cubicBezTo>
                  <a:cubicBezTo>
                    <a:pt x="32" y="21"/>
                    <a:pt x="32" y="21"/>
                    <a:pt x="32" y="21"/>
                  </a:cubicBezTo>
                  <a:cubicBezTo>
                    <a:pt x="33" y="25"/>
                    <a:pt x="33" y="29"/>
                    <a:pt x="33" y="33"/>
                  </a:cubicBezTo>
                  <a:cubicBezTo>
                    <a:pt x="34" y="34"/>
                    <a:pt x="34" y="35"/>
                    <a:pt x="34" y="36"/>
                  </a:cubicBezTo>
                  <a:cubicBezTo>
                    <a:pt x="33" y="37"/>
                    <a:pt x="33" y="38"/>
                    <a:pt x="33" y="39"/>
                  </a:cubicBezTo>
                  <a:cubicBezTo>
                    <a:pt x="32" y="41"/>
                    <a:pt x="31" y="44"/>
                    <a:pt x="29" y="46"/>
                  </a:cubicBezTo>
                  <a:cubicBezTo>
                    <a:pt x="29" y="47"/>
                    <a:pt x="29" y="47"/>
                    <a:pt x="29" y="47"/>
                  </a:cubicBezTo>
                  <a:cubicBezTo>
                    <a:pt x="29" y="47"/>
                    <a:pt x="28" y="48"/>
                    <a:pt x="28" y="48"/>
                  </a:cubicBezTo>
                  <a:cubicBezTo>
                    <a:pt x="27" y="50"/>
                    <a:pt x="27" y="50"/>
                    <a:pt x="27" y="50"/>
                  </a:cubicBezTo>
                  <a:cubicBezTo>
                    <a:pt x="26" y="51"/>
                    <a:pt x="25" y="52"/>
                    <a:pt x="25" y="53"/>
                  </a:cubicBezTo>
                  <a:cubicBezTo>
                    <a:pt x="23" y="55"/>
                    <a:pt x="21" y="58"/>
                    <a:pt x="20" y="60"/>
                  </a:cubicBezTo>
                  <a:cubicBezTo>
                    <a:pt x="16" y="64"/>
                    <a:pt x="13" y="69"/>
                    <a:pt x="11" y="74"/>
                  </a:cubicBezTo>
                  <a:cubicBezTo>
                    <a:pt x="10" y="77"/>
                    <a:pt x="9" y="80"/>
                    <a:pt x="8" y="82"/>
                  </a:cubicBezTo>
                  <a:cubicBezTo>
                    <a:pt x="7" y="85"/>
                    <a:pt x="7" y="88"/>
                    <a:pt x="8" y="91"/>
                  </a:cubicBezTo>
                  <a:cubicBezTo>
                    <a:pt x="8" y="88"/>
                    <a:pt x="9" y="85"/>
                    <a:pt x="10" y="8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1869"/>
            <p:cNvSpPr>
              <a:spLocks/>
            </p:cNvSpPr>
            <p:nvPr/>
          </p:nvSpPr>
          <p:spPr bwMode="auto">
            <a:xfrm>
              <a:off x="5113297" y="3330593"/>
              <a:ext cx="139701" cy="87313"/>
            </a:xfrm>
            <a:custGeom>
              <a:avLst/>
              <a:gdLst>
                <a:gd name="T0" fmla="*/ 37 w 37"/>
                <a:gd name="T1" fmla="*/ 23 h 23"/>
                <a:gd name="T2" fmla="*/ 16 w 37"/>
                <a:gd name="T3" fmla="*/ 15 h 23"/>
                <a:gd name="T4" fmla="*/ 8 w 37"/>
                <a:gd name="T5" fmla="*/ 7 h 23"/>
                <a:gd name="T6" fmla="*/ 0 w 37"/>
                <a:gd name="T7" fmla="*/ 0 h 23"/>
                <a:gd name="T8" fmla="*/ 5 w 37"/>
                <a:gd name="T9" fmla="*/ 14 h 23"/>
                <a:gd name="T10" fmla="*/ 19 w 37"/>
                <a:gd name="T11" fmla="*/ 20 h 23"/>
                <a:gd name="T12" fmla="*/ 37 w 37"/>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37" h="23">
                  <a:moveTo>
                    <a:pt x="37" y="23"/>
                  </a:moveTo>
                  <a:cubicBezTo>
                    <a:pt x="30" y="20"/>
                    <a:pt x="23" y="19"/>
                    <a:pt x="16" y="15"/>
                  </a:cubicBezTo>
                  <a:cubicBezTo>
                    <a:pt x="13" y="13"/>
                    <a:pt x="10" y="10"/>
                    <a:pt x="8" y="7"/>
                  </a:cubicBezTo>
                  <a:cubicBezTo>
                    <a:pt x="6" y="5"/>
                    <a:pt x="3" y="1"/>
                    <a:pt x="0" y="0"/>
                  </a:cubicBezTo>
                  <a:cubicBezTo>
                    <a:pt x="2" y="5"/>
                    <a:pt x="3" y="9"/>
                    <a:pt x="5" y="14"/>
                  </a:cubicBezTo>
                  <a:cubicBezTo>
                    <a:pt x="9" y="17"/>
                    <a:pt x="16" y="19"/>
                    <a:pt x="19" y="20"/>
                  </a:cubicBezTo>
                  <a:cubicBezTo>
                    <a:pt x="25" y="22"/>
                    <a:pt x="31" y="22"/>
                    <a:pt x="37"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61" name="Picture 1871"/>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5273636" y="3298842"/>
              <a:ext cx="112713" cy="179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872"/>
            <p:cNvSpPr>
              <a:spLocks/>
            </p:cNvSpPr>
            <p:nvPr/>
          </p:nvSpPr>
          <p:spPr bwMode="auto">
            <a:xfrm>
              <a:off x="5184735" y="3286142"/>
              <a:ext cx="101601" cy="142876"/>
            </a:xfrm>
            <a:custGeom>
              <a:avLst/>
              <a:gdLst>
                <a:gd name="T0" fmla="*/ 20 w 27"/>
                <a:gd name="T1" fmla="*/ 18 h 38"/>
                <a:gd name="T2" fmla="*/ 23 w 27"/>
                <a:gd name="T3" fmla="*/ 31 h 38"/>
                <a:gd name="T4" fmla="*/ 27 w 27"/>
                <a:gd name="T5" fmla="*/ 38 h 38"/>
                <a:gd name="T6" fmla="*/ 25 w 27"/>
                <a:gd name="T7" fmla="*/ 26 h 38"/>
                <a:gd name="T8" fmla="*/ 25 w 27"/>
                <a:gd name="T9" fmla="*/ 12 h 38"/>
                <a:gd name="T10" fmla="*/ 17 w 27"/>
                <a:gd name="T11" fmla="*/ 1 h 38"/>
                <a:gd name="T12" fmla="*/ 15 w 27"/>
                <a:gd name="T13" fmla="*/ 0 h 38"/>
                <a:gd name="T14" fmla="*/ 0 w 27"/>
                <a:gd name="T15" fmla="*/ 1 h 38"/>
                <a:gd name="T16" fmla="*/ 7 w 27"/>
                <a:gd name="T17" fmla="*/ 3 h 38"/>
                <a:gd name="T18" fmla="*/ 20 w 27"/>
                <a:gd name="T1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8">
                  <a:moveTo>
                    <a:pt x="20" y="18"/>
                  </a:moveTo>
                  <a:cubicBezTo>
                    <a:pt x="21" y="22"/>
                    <a:pt x="22" y="28"/>
                    <a:pt x="23" y="31"/>
                  </a:cubicBezTo>
                  <a:cubicBezTo>
                    <a:pt x="24" y="34"/>
                    <a:pt x="27" y="38"/>
                    <a:pt x="27" y="38"/>
                  </a:cubicBezTo>
                  <a:cubicBezTo>
                    <a:pt x="25" y="34"/>
                    <a:pt x="25" y="30"/>
                    <a:pt x="25" y="26"/>
                  </a:cubicBezTo>
                  <a:cubicBezTo>
                    <a:pt x="25" y="21"/>
                    <a:pt x="25" y="16"/>
                    <a:pt x="25" y="12"/>
                  </a:cubicBezTo>
                  <a:cubicBezTo>
                    <a:pt x="25" y="7"/>
                    <a:pt x="21" y="4"/>
                    <a:pt x="17" y="1"/>
                  </a:cubicBezTo>
                  <a:cubicBezTo>
                    <a:pt x="17" y="1"/>
                    <a:pt x="16" y="0"/>
                    <a:pt x="15" y="0"/>
                  </a:cubicBezTo>
                  <a:cubicBezTo>
                    <a:pt x="10" y="0"/>
                    <a:pt x="5" y="0"/>
                    <a:pt x="0" y="1"/>
                  </a:cubicBezTo>
                  <a:cubicBezTo>
                    <a:pt x="2" y="1"/>
                    <a:pt x="5" y="2"/>
                    <a:pt x="7" y="3"/>
                  </a:cubicBezTo>
                  <a:cubicBezTo>
                    <a:pt x="16" y="7"/>
                    <a:pt x="19" y="14"/>
                    <a:pt x="20"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873"/>
            <p:cNvSpPr>
              <a:spLocks/>
            </p:cNvSpPr>
            <p:nvPr/>
          </p:nvSpPr>
          <p:spPr bwMode="auto">
            <a:xfrm>
              <a:off x="5113297" y="3308367"/>
              <a:ext cx="233364" cy="169864"/>
            </a:xfrm>
            <a:custGeom>
              <a:avLst/>
              <a:gdLst>
                <a:gd name="T0" fmla="*/ 38 w 62"/>
                <a:gd name="T1" fmla="*/ 10 h 45"/>
                <a:gd name="T2" fmla="*/ 41 w 62"/>
                <a:gd name="T3" fmla="*/ 23 h 45"/>
                <a:gd name="T4" fmla="*/ 41 w 62"/>
                <a:gd name="T5" fmla="*/ 27 h 45"/>
                <a:gd name="T6" fmla="*/ 41 w 62"/>
                <a:gd name="T7" fmla="*/ 28 h 45"/>
                <a:gd name="T8" fmla="*/ 40 w 62"/>
                <a:gd name="T9" fmla="*/ 27 h 45"/>
                <a:gd name="T10" fmla="*/ 37 w 62"/>
                <a:gd name="T11" fmla="*/ 23 h 45"/>
                <a:gd name="T12" fmla="*/ 31 w 62"/>
                <a:gd name="T13" fmla="*/ 17 h 45"/>
                <a:gd name="T14" fmla="*/ 27 w 62"/>
                <a:gd name="T15" fmla="*/ 11 h 45"/>
                <a:gd name="T16" fmla="*/ 21 w 62"/>
                <a:gd name="T17" fmla="*/ 4 h 45"/>
                <a:gd name="T18" fmla="*/ 16 w 62"/>
                <a:gd name="T19" fmla="*/ 2 h 45"/>
                <a:gd name="T20" fmla="*/ 25 w 62"/>
                <a:gd name="T21" fmla="*/ 9 h 45"/>
                <a:gd name="T22" fmla="*/ 28 w 62"/>
                <a:gd name="T23" fmla="*/ 13 h 45"/>
                <a:gd name="T24" fmla="*/ 18 w 62"/>
                <a:gd name="T25" fmla="*/ 7 h 45"/>
                <a:gd name="T26" fmla="*/ 5 w 62"/>
                <a:gd name="T27" fmla="*/ 1 h 45"/>
                <a:gd name="T28" fmla="*/ 2 w 62"/>
                <a:gd name="T29" fmla="*/ 1 h 45"/>
                <a:gd name="T30" fmla="*/ 9 w 62"/>
                <a:gd name="T31" fmla="*/ 4 h 45"/>
                <a:gd name="T32" fmla="*/ 32 w 62"/>
                <a:gd name="T33" fmla="*/ 21 h 45"/>
                <a:gd name="T34" fmla="*/ 37 w 62"/>
                <a:gd name="T35" fmla="*/ 26 h 45"/>
                <a:gd name="T36" fmla="*/ 38 w 62"/>
                <a:gd name="T37" fmla="*/ 28 h 45"/>
                <a:gd name="T38" fmla="*/ 35 w 62"/>
                <a:gd name="T39" fmla="*/ 27 h 45"/>
                <a:gd name="T40" fmla="*/ 22 w 62"/>
                <a:gd name="T41" fmla="*/ 23 h 45"/>
                <a:gd name="T42" fmla="*/ 18 w 62"/>
                <a:gd name="T43" fmla="*/ 21 h 45"/>
                <a:gd name="T44" fmla="*/ 9 w 62"/>
                <a:gd name="T45" fmla="*/ 14 h 45"/>
                <a:gd name="T46" fmla="*/ 9 w 62"/>
                <a:gd name="T47" fmla="*/ 14 h 45"/>
                <a:gd name="T48" fmla="*/ 17 w 62"/>
                <a:gd name="T49" fmla="*/ 21 h 45"/>
                <a:gd name="T50" fmla="*/ 22 w 62"/>
                <a:gd name="T51" fmla="*/ 24 h 45"/>
                <a:gd name="T52" fmla="*/ 38 w 62"/>
                <a:gd name="T53" fmla="*/ 29 h 45"/>
                <a:gd name="T54" fmla="*/ 41 w 62"/>
                <a:gd name="T55" fmla="*/ 31 h 45"/>
                <a:gd name="T56" fmla="*/ 48 w 62"/>
                <a:gd name="T57" fmla="*/ 38 h 45"/>
                <a:gd name="T58" fmla="*/ 45 w 62"/>
                <a:gd name="T59" fmla="*/ 39 h 45"/>
                <a:gd name="T60" fmla="*/ 39 w 62"/>
                <a:gd name="T61" fmla="*/ 39 h 45"/>
                <a:gd name="T62" fmla="*/ 26 w 62"/>
                <a:gd name="T63" fmla="*/ 37 h 45"/>
                <a:gd name="T64" fmla="*/ 18 w 62"/>
                <a:gd name="T65" fmla="*/ 33 h 45"/>
                <a:gd name="T66" fmla="*/ 26 w 62"/>
                <a:gd name="T67" fmla="*/ 37 h 45"/>
                <a:gd name="T68" fmla="*/ 39 w 62"/>
                <a:gd name="T69" fmla="*/ 40 h 45"/>
                <a:gd name="T70" fmla="*/ 45 w 62"/>
                <a:gd name="T71" fmla="*/ 40 h 45"/>
                <a:gd name="T72" fmla="*/ 48 w 62"/>
                <a:gd name="T73" fmla="*/ 40 h 45"/>
                <a:gd name="T74" fmla="*/ 53 w 62"/>
                <a:gd name="T75" fmla="*/ 41 h 45"/>
                <a:gd name="T76" fmla="*/ 57 w 62"/>
                <a:gd name="T77" fmla="*/ 43 h 45"/>
                <a:gd name="T78" fmla="*/ 57 w 62"/>
                <a:gd name="T79" fmla="*/ 44 h 45"/>
                <a:gd name="T80" fmla="*/ 60 w 62"/>
                <a:gd name="T81" fmla="*/ 44 h 45"/>
                <a:gd name="T82" fmla="*/ 55 w 62"/>
                <a:gd name="T83" fmla="*/ 41 h 45"/>
                <a:gd name="T84" fmla="*/ 54 w 62"/>
                <a:gd name="T85" fmla="*/ 40 h 45"/>
                <a:gd name="T86" fmla="*/ 53 w 62"/>
                <a:gd name="T87" fmla="*/ 38 h 45"/>
                <a:gd name="T88" fmla="*/ 48 w 62"/>
                <a:gd name="T89" fmla="*/ 29 h 45"/>
                <a:gd name="T90" fmla="*/ 47 w 62"/>
                <a:gd name="T91" fmla="*/ 25 h 45"/>
                <a:gd name="T92" fmla="*/ 50 w 62"/>
                <a:gd name="T93" fmla="*/ 13 h 45"/>
                <a:gd name="T94" fmla="*/ 47 w 62"/>
                <a:gd name="T95" fmla="*/ 20 h 45"/>
                <a:gd name="T96" fmla="*/ 47 w 62"/>
                <a:gd name="T97" fmla="*/ 27 h 45"/>
                <a:gd name="T98" fmla="*/ 49 w 62"/>
                <a:gd name="T99" fmla="*/ 33 h 45"/>
                <a:gd name="T100" fmla="*/ 52 w 62"/>
                <a:gd name="T101" fmla="*/ 39 h 45"/>
                <a:gd name="T102" fmla="*/ 46 w 62"/>
                <a:gd name="T103" fmla="*/ 34 h 45"/>
                <a:gd name="T104" fmla="*/ 44 w 62"/>
                <a:gd name="T105" fmla="*/ 32 h 45"/>
                <a:gd name="T106" fmla="*/ 42 w 62"/>
                <a:gd name="T107" fmla="*/ 27 h 45"/>
                <a:gd name="T108" fmla="*/ 42 w 62"/>
                <a:gd name="T109" fmla="*/ 26 h 45"/>
                <a:gd name="T110" fmla="*/ 41 w 62"/>
                <a:gd name="T111" fmla="*/ 19 h 45"/>
                <a:gd name="T112" fmla="*/ 37 w 62"/>
                <a:gd name="T113" fmla="*/ 5 h 45"/>
                <a:gd name="T114" fmla="*/ 35 w 62"/>
                <a:gd name="T115"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45">
                  <a:moveTo>
                    <a:pt x="35" y="6"/>
                  </a:moveTo>
                  <a:cubicBezTo>
                    <a:pt x="36" y="7"/>
                    <a:pt x="37" y="9"/>
                    <a:pt x="38" y="10"/>
                  </a:cubicBezTo>
                  <a:cubicBezTo>
                    <a:pt x="39" y="13"/>
                    <a:pt x="39" y="16"/>
                    <a:pt x="40" y="19"/>
                  </a:cubicBezTo>
                  <a:cubicBezTo>
                    <a:pt x="40" y="20"/>
                    <a:pt x="40" y="22"/>
                    <a:pt x="41" y="23"/>
                  </a:cubicBezTo>
                  <a:cubicBezTo>
                    <a:pt x="41" y="24"/>
                    <a:pt x="41" y="25"/>
                    <a:pt x="41" y="26"/>
                  </a:cubicBezTo>
                  <a:cubicBezTo>
                    <a:pt x="41" y="27"/>
                    <a:pt x="41" y="27"/>
                    <a:pt x="41" y="27"/>
                  </a:cubicBezTo>
                  <a:cubicBezTo>
                    <a:pt x="41" y="27"/>
                    <a:pt x="41" y="27"/>
                    <a:pt x="41" y="27"/>
                  </a:cubicBezTo>
                  <a:cubicBezTo>
                    <a:pt x="41" y="28"/>
                    <a:pt x="41" y="28"/>
                    <a:pt x="41" y="28"/>
                  </a:cubicBezTo>
                  <a:cubicBezTo>
                    <a:pt x="41" y="29"/>
                    <a:pt x="42" y="30"/>
                    <a:pt x="42" y="30"/>
                  </a:cubicBezTo>
                  <a:cubicBezTo>
                    <a:pt x="41" y="29"/>
                    <a:pt x="40" y="28"/>
                    <a:pt x="40" y="27"/>
                  </a:cubicBezTo>
                  <a:cubicBezTo>
                    <a:pt x="39" y="27"/>
                    <a:pt x="39" y="26"/>
                    <a:pt x="38" y="25"/>
                  </a:cubicBezTo>
                  <a:cubicBezTo>
                    <a:pt x="38" y="25"/>
                    <a:pt x="37" y="24"/>
                    <a:pt x="37" y="23"/>
                  </a:cubicBezTo>
                  <a:cubicBezTo>
                    <a:pt x="36" y="22"/>
                    <a:pt x="35" y="21"/>
                    <a:pt x="34" y="20"/>
                  </a:cubicBezTo>
                  <a:cubicBezTo>
                    <a:pt x="33" y="19"/>
                    <a:pt x="32" y="18"/>
                    <a:pt x="31" y="17"/>
                  </a:cubicBezTo>
                  <a:cubicBezTo>
                    <a:pt x="30" y="15"/>
                    <a:pt x="30" y="14"/>
                    <a:pt x="29" y="13"/>
                  </a:cubicBezTo>
                  <a:cubicBezTo>
                    <a:pt x="28" y="12"/>
                    <a:pt x="28" y="11"/>
                    <a:pt x="27" y="11"/>
                  </a:cubicBezTo>
                  <a:cubicBezTo>
                    <a:pt x="27" y="10"/>
                    <a:pt x="26" y="9"/>
                    <a:pt x="25" y="8"/>
                  </a:cubicBezTo>
                  <a:cubicBezTo>
                    <a:pt x="24" y="7"/>
                    <a:pt x="23" y="6"/>
                    <a:pt x="21" y="4"/>
                  </a:cubicBezTo>
                  <a:cubicBezTo>
                    <a:pt x="21" y="4"/>
                    <a:pt x="20" y="3"/>
                    <a:pt x="19" y="3"/>
                  </a:cubicBezTo>
                  <a:cubicBezTo>
                    <a:pt x="18" y="2"/>
                    <a:pt x="17" y="2"/>
                    <a:pt x="16" y="2"/>
                  </a:cubicBezTo>
                  <a:cubicBezTo>
                    <a:pt x="18" y="2"/>
                    <a:pt x="20" y="3"/>
                    <a:pt x="21" y="5"/>
                  </a:cubicBezTo>
                  <a:cubicBezTo>
                    <a:pt x="22" y="6"/>
                    <a:pt x="24" y="7"/>
                    <a:pt x="25" y="9"/>
                  </a:cubicBezTo>
                  <a:cubicBezTo>
                    <a:pt x="25" y="10"/>
                    <a:pt x="26" y="10"/>
                    <a:pt x="26" y="11"/>
                  </a:cubicBezTo>
                  <a:cubicBezTo>
                    <a:pt x="27" y="12"/>
                    <a:pt x="27" y="13"/>
                    <a:pt x="28" y="13"/>
                  </a:cubicBezTo>
                  <a:cubicBezTo>
                    <a:pt x="28" y="14"/>
                    <a:pt x="28" y="14"/>
                    <a:pt x="29" y="15"/>
                  </a:cubicBezTo>
                  <a:cubicBezTo>
                    <a:pt x="25" y="12"/>
                    <a:pt x="22" y="9"/>
                    <a:pt x="18" y="7"/>
                  </a:cubicBezTo>
                  <a:cubicBezTo>
                    <a:pt x="16" y="5"/>
                    <a:pt x="13" y="4"/>
                    <a:pt x="9" y="2"/>
                  </a:cubicBezTo>
                  <a:cubicBezTo>
                    <a:pt x="8" y="2"/>
                    <a:pt x="6" y="1"/>
                    <a:pt x="5" y="1"/>
                  </a:cubicBezTo>
                  <a:cubicBezTo>
                    <a:pt x="3" y="0"/>
                    <a:pt x="1" y="0"/>
                    <a:pt x="0" y="0"/>
                  </a:cubicBezTo>
                  <a:cubicBezTo>
                    <a:pt x="1" y="0"/>
                    <a:pt x="1" y="0"/>
                    <a:pt x="2" y="1"/>
                  </a:cubicBezTo>
                  <a:cubicBezTo>
                    <a:pt x="3" y="1"/>
                    <a:pt x="4" y="1"/>
                    <a:pt x="4" y="2"/>
                  </a:cubicBezTo>
                  <a:cubicBezTo>
                    <a:pt x="6" y="2"/>
                    <a:pt x="7" y="3"/>
                    <a:pt x="9" y="4"/>
                  </a:cubicBezTo>
                  <a:cubicBezTo>
                    <a:pt x="12" y="5"/>
                    <a:pt x="15" y="7"/>
                    <a:pt x="17" y="8"/>
                  </a:cubicBezTo>
                  <a:cubicBezTo>
                    <a:pt x="23" y="12"/>
                    <a:pt x="28" y="16"/>
                    <a:pt x="32" y="21"/>
                  </a:cubicBezTo>
                  <a:cubicBezTo>
                    <a:pt x="33" y="22"/>
                    <a:pt x="34" y="23"/>
                    <a:pt x="35" y="24"/>
                  </a:cubicBezTo>
                  <a:cubicBezTo>
                    <a:pt x="36" y="25"/>
                    <a:pt x="36" y="26"/>
                    <a:pt x="37" y="26"/>
                  </a:cubicBezTo>
                  <a:cubicBezTo>
                    <a:pt x="37" y="27"/>
                    <a:pt x="38" y="28"/>
                    <a:pt x="38" y="28"/>
                  </a:cubicBezTo>
                  <a:cubicBezTo>
                    <a:pt x="38" y="28"/>
                    <a:pt x="38" y="28"/>
                    <a:pt x="38" y="28"/>
                  </a:cubicBezTo>
                  <a:cubicBezTo>
                    <a:pt x="38" y="28"/>
                    <a:pt x="38" y="28"/>
                    <a:pt x="38" y="28"/>
                  </a:cubicBezTo>
                  <a:cubicBezTo>
                    <a:pt x="37" y="28"/>
                    <a:pt x="36" y="28"/>
                    <a:pt x="35" y="27"/>
                  </a:cubicBezTo>
                  <a:cubicBezTo>
                    <a:pt x="35" y="27"/>
                    <a:pt x="34" y="27"/>
                    <a:pt x="33" y="26"/>
                  </a:cubicBezTo>
                  <a:cubicBezTo>
                    <a:pt x="29" y="25"/>
                    <a:pt x="26" y="25"/>
                    <a:pt x="22" y="23"/>
                  </a:cubicBezTo>
                  <a:cubicBezTo>
                    <a:pt x="21" y="23"/>
                    <a:pt x="21" y="23"/>
                    <a:pt x="20" y="22"/>
                  </a:cubicBezTo>
                  <a:cubicBezTo>
                    <a:pt x="19" y="22"/>
                    <a:pt x="18" y="21"/>
                    <a:pt x="18" y="21"/>
                  </a:cubicBezTo>
                  <a:cubicBezTo>
                    <a:pt x="16" y="20"/>
                    <a:pt x="15" y="19"/>
                    <a:pt x="13" y="18"/>
                  </a:cubicBezTo>
                  <a:cubicBezTo>
                    <a:pt x="12" y="17"/>
                    <a:pt x="10" y="15"/>
                    <a:pt x="9" y="14"/>
                  </a:cubicBezTo>
                  <a:cubicBezTo>
                    <a:pt x="8" y="13"/>
                    <a:pt x="7" y="12"/>
                    <a:pt x="5" y="10"/>
                  </a:cubicBezTo>
                  <a:cubicBezTo>
                    <a:pt x="7" y="12"/>
                    <a:pt x="8" y="13"/>
                    <a:pt x="9" y="14"/>
                  </a:cubicBezTo>
                  <a:cubicBezTo>
                    <a:pt x="10" y="16"/>
                    <a:pt x="12" y="17"/>
                    <a:pt x="13" y="18"/>
                  </a:cubicBezTo>
                  <a:cubicBezTo>
                    <a:pt x="14" y="19"/>
                    <a:pt x="16" y="20"/>
                    <a:pt x="17" y="21"/>
                  </a:cubicBezTo>
                  <a:cubicBezTo>
                    <a:pt x="18" y="22"/>
                    <a:pt x="19" y="22"/>
                    <a:pt x="19" y="23"/>
                  </a:cubicBezTo>
                  <a:cubicBezTo>
                    <a:pt x="20" y="23"/>
                    <a:pt x="21" y="24"/>
                    <a:pt x="22" y="24"/>
                  </a:cubicBezTo>
                  <a:cubicBezTo>
                    <a:pt x="25" y="25"/>
                    <a:pt x="29" y="26"/>
                    <a:pt x="33" y="27"/>
                  </a:cubicBezTo>
                  <a:cubicBezTo>
                    <a:pt x="34" y="28"/>
                    <a:pt x="36" y="28"/>
                    <a:pt x="38" y="29"/>
                  </a:cubicBezTo>
                  <a:cubicBezTo>
                    <a:pt x="38" y="30"/>
                    <a:pt x="39" y="30"/>
                    <a:pt x="40" y="31"/>
                  </a:cubicBezTo>
                  <a:cubicBezTo>
                    <a:pt x="40" y="31"/>
                    <a:pt x="40" y="31"/>
                    <a:pt x="41" y="31"/>
                  </a:cubicBezTo>
                  <a:cubicBezTo>
                    <a:pt x="42" y="33"/>
                    <a:pt x="43" y="34"/>
                    <a:pt x="45" y="36"/>
                  </a:cubicBezTo>
                  <a:cubicBezTo>
                    <a:pt x="46" y="37"/>
                    <a:pt x="47" y="38"/>
                    <a:pt x="48" y="38"/>
                  </a:cubicBezTo>
                  <a:cubicBezTo>
                    <a:pt x="48" y="39"/>
                    <a:pt x="48" y="39"/>
                    <a:pt x="48" y="39"/>
                  </a:cubicBezTo>
                  <a:cubicBezTo>
                    <a:pt x="47" y="39"/>
                    <a:pt x="46" y="39"/>
                    <a:pt x="45" y="39"/>
                  </a:cubicBezTo>
                  <a:cubicBezTo>
                    <a:pt x="45" y="39"/>
                    <a:pt x="44" y="39"/>
                    <a:pt x="43" y="39"/>
                  </a:cubicBezTo>
                  <a:cubicBezTo>
                    <a:pt x="42" y="39"/>
                    <a:pt x="40" y="39"/>
                    <a:pt x="39" y="39"/>
                  </a:cubicBezTo>
                  <a:cubicBezTo>
                    <a:pt x="37" y="39"/>
                    <a:pt x="36" y="39"/>
                    <a:pt x="34" y="39"/>
                  </a:cubicBezTo>
                  <a:cubicBezTo>
                    <a:pt x="31" y="39"/>
                    <a:pt x="29" y="38"/>
                    <a:pt x="26" y="37"/>
                  </a:cubicBezTo>
                  <a:cubicBezTo>
                    <a:pt x="24" y="36"/>
                    <a:pt x="23" y="36"/>
                    <a:pt x="22" y="35"/>
                  </a:cubicBezTo>
                  <a:cubicBezTo>
                    <a:pt x="20" y="35"/>
                    <a:pt x="19" y="34"/>
                    <a:pt x="18" y="33"/>
                  </a:cubicBezTo>
                  <a:cubicBezTo>
                    <a:pt x="19" y="34"/>
                    <a:pt x="20" y="35"/>
                    <a:pt x="22" y="35"/>
                  </a:cubicBezTo>
                  <a:cubicBezTo>
                    <a:pt x="23" y="36"/>
                    <a:pt x="24" y="37"/>
                    <a:pt x="26" y="37"/>
                  </a:cubicBezTo>
                  <a:cubicBezTo>
                    <a:pt x="28" y="38"/>
                    <a:pt x="31" y="39"/>
                    <a:pt x="34" y="40"/>
                  </a:cubicBezTo>
                  <a:cubicBezTo>
                    <a:pt x="36" y="40"/>
                    <a:pt x="37" y="40"/>
                    <a:pt x="39" y="40"/>
                  </a:cubicBezTo>
                  <a:cubicBezTo>
                    <a:pt x="40" y="40"/>
                    <a:pt x="42" y="40"/>
                    <a:pt x="43" y="40"/>
                  </a:cubicBezTo>
                  <a:cubicBezTo>
                    <a:pt x="44" y="40"/>
                    <a:pt x="44" y="40"/>
                    <a:pt x="45" y="40"/>
                  </a:cubicBezTo>
                  <a:cubicBezTo>
                    <a:pt x="45" y="40"/>
                    <a:pt x="45" y="40"/>
                    <a:pt x="46" y="40"/>
                  </a:cubicBezTo>
                  <a:cubicBezTo>
                    <a:pt x="46" y="40"/>
                    <a:pt x="47" y="40"/>
                    <a:pt x="48" y="40"/>
                  </a:cubicBezTo>
                  <a:cubicBezTo>
                    <a:pt x="49" y="40"/>
                    <a:pt x="49" y="40"/>
                    <a:pt x="50" y="40"/>
                  </a:cubicBezTo>
                  <a:cubicBezTo>
                    <a:pt x="51" y="40"/>
                    <a:pt x="52" y="41"/>
                    <a:pt x="53" y="41"/>
                  </a:cubicBezTo>
                  <a:cubicBezTo>
                    <a:pt x="54" y="42"/>
                    <a:pt x="55" y="43"/>
                    <a:pt x="56" y="43"/>
                  </a:cubicBezTo>
                  <a:cubicBezTo>
                    <a:pt x="56" y="43"/>
                    <a:pt x="56" y="43"/>
                    <a:pt x="57" y="43"/>
                  </a:cubicBezTo>
                  <a:cubicBezTo>
                    <a:pt x="57" y="43"/>
                    <a:pt x="57" y="43"/>
                    <a:pt x="57" y="43"/>
                  </a:cubicBezTo>
                  <a:cubicBezTo>
                    <a:pt x="57" y="43"/>
                    <a:pt x="57" y="43"/>
                    <a:pt x="57" y="44"/>
                  </a:cubicBezTo>
                  <a:cubicBezTo>
                    <a:pt x="59" y="44"/>
                    <a:pt x="61" y="45"/>
                    <a:pt x="62" y="45"/>
                  </a:cubicBezTo>
                  <a:cubicBezTo>
                    <a:pt x="62" y="45"/>
                    <a:pt x="61" y="45"/>
                    <a:pt x="60" y="44"/>
                  </a:cubicBezTo>
                  <a:cubicBezTo>
                    <a:pt x="59" y="44"/>
                    <a:pt x="59" y="43"/>
                    <a:pt x="58" y="43"/>
                  </a:cubicBezTo>
                  <a:cubicBezTo>
                    <a:pt x="57" y="42"/>
                    <a:pt x="56" y="42"/>
                    <a:pt x="55" y="41"/>
                  </a:cubicBezTo>
                  <a:cubicBezTo>
                    <a:pt x="55" y="41"/>
                    <a:pt x="55" y="41"/>
                    <a:pt x="55" y="41"/>
                  </a:cubicBezTo>
                  <a:cubicBezTo>
                    <a:pt x="54" y="40"/>
                    <a:pt x="54" y="40"/>
                    <a:pt x="54" y="40"/>
                  </a:cubicBezTo>
                  <a:cubicBezTo>
                    <a:pt x="54" y="40"/>
                    <a:pt x="53" y="39"/>
                    <a:pt x="53" y="39"/>
                  </a:cubicBezTo>
                  <a:cubicBezTo>
                    <a:pt x="53" y="39"/>
                    <a:pt x="53" y="38"/>
                    <a:pt x="53" y="38"/>
                  </a:cubicBezTo>
                  <a:cubicBezTo>
                    <a:pt x="52" y="38"/>
                    <a:pt x="52" y="37"/>
                    <a:pt x="51" y="36"/>
                  </a:cubicBezTo>
                  <a:cubicBezTo>
                    <a:pt x="50" y="34"/>
                    <a:pt x="49" y="31"/>
                    <a:pt x="48" y="29"/>
                  </a:cubicBezTo>
                  <a:cubicBezTo>
                    <a:pt x="48" y="28"/>
                    <a:pt x="48" y="27"/>
                    <a:pt x="48" y="27"/>
                  </a:cubicBezTo>
                  <a:cubicBezTo>
                    <a:pt x="47" y="26"/>
                    <a:pt x="47" y="25"/>
                    <a:pt x="47" y="25"/>
                  </a:cubicBezTo>
                  <a:cubicBezTo>
                    <a:pt x="47" y="23"/>
                    <a:pt x="47" y="22"/>
                    <a:pt x="48" y="20"/>
                  </a:cubicBezTo>
                  <a:cubicBezTo>
                    <a:pt x="48" y="18"/>
                    <a:pt x="49" y="15"/>
                    <a:pt x="50" y="13"/>
                  </a:cubicBezTo>
                  <a:cubicBezTo>
                    <a:pt x="50" y="14"/>
                    <a:pt x="49" y="15"/>
                    <a:pt x="49" y="16"/>
                  </a:cubicBezTo>
                  <a:cubicBezTo>
                    <a:pt x="48" y="18"/>
                    <a:pt x="47" y="19"/>
                    <a:pt x="47" y="20"/>
                  </a:cubicBezTo>
                  <a:cubicBezTo>
                    <a:pt x="47" y="22"/>
                    <a:pt x="47" y="23"/>
                    <a:pt x="47" y="25"/>
                  </a:cubicBezTo>
                  <a:cubicBezTo>
                    <a:pt x="47" y="25"/>
                    <a:pt x="47" y="26"/>
                    <a:pt x="47" y="27"/>
                  </a:cubicBezTo>
                  <a:cubicBezTo>
                    <a:pt x="47" y="27"/>
                    <a:pt x="47" y="28"/>
                    <a:pt x="47" y="29"/>
                  </a:cubicBezTo>
                  <a:cubicBezTo>
                    <a:pt x="48" y="30"/>
                    <a:pt x="48" y="32"/>
                    <a:pt x="49" y="33"/>
                  </a:cubicBezTo>
                  <a:cubicBezTo>
                    <a:pt x="49" y="34"/>
                    <a:pt x="50" y="36"/>
                    <a:pt x="50" y="37"/>
                  </a:cubicBezTo>
                  <a:cubicBezTo>
                    <a:pt x="51" y="37"/>
                    <a:pt x="51" y="38"/>
                    <a:pt x="52" y="39"/>
                  </a:cubicBezTo>
                  <a:cubicBezTo>
                    <a:pt x="52" y="39"/>
                    <a:pt x="52" y="39"/>
                    <a:pt x="52" y="39"/>
                  </a:cubicBezTo>
                  <a:cubicBezTo>
                    <a:pt x="50" y="37"/>
                    <a:pt x="48" y="36"/>
                    <a:pt x="46" y="34"/>
                  </a:cubicBezTo>
                  <a:cubicBezTo>
                    <a:pt x="46" y="34"/>
                    <a:pt x="45" y="34"/>
                    <a:pt x="45" y="33"/>
                  </a:cubicBezTo>
                  <a:cubicBezTo>
                    <a:pt x="45" y="33"/>
                    <a:pt x="44" y="32"/>
                    <a:pt x="44" y="32"/>
                  </a:cubicBezTo>
                  <a:cubicBezTo>
                    <a:pt x="43" y="31"/>
                    <a:pt x="43" y="29"/>
                    <a:pt x="42" y="28"/>
                  </a:cubicBezTo>
                  <a:cubicBezTo>
                    <a:pt x="42" y="27"/>
                    <a:pt x="42" y="27"/>
                    <a:pt x="42" y="27"/>
                  </a:cubicBezTo>
                  <a:cubicBezTo>
                    <a:pt x="42" y="27"/>
                    <a:pt x="42" y="27"/>
                    <a:pt x="42" y="27"/>
                  </a:cubicBezTo>
                  <a:cubicBezTo>
                    <a:pt x="42" y="26"/>
                    <a:pt x="42" y="26"/>
                    <a:pt x="42" y="26"/>
                  </a:cubicBezTo>
                  <a:cubicBezTo>
                    <a:pt x="42" y="25"/>
                    <a:pt x="42" y="24"/>
                    <a:pt x="42" y="23"/>
                  </a:cubicBezTo>
                  <a:cubicBezTo>
                    <a:pt x="41" y="22"/>
                    <a:pt x="41" y="20"/>
                    <a:pt x="41" y="19"/>
                  </a:cubicBezTo>
                  <a:cubicBezTo>
                    <a:pt x="40" y="16"/>
                    <a:pt x="40" y="13"/>
                    <a:pt x="39" y="10"/>
                  </a:cubicBezTo>
                  <a:cubicBezTo>
                    <a:pt x="38" y="8"/>
                    <a:pt x="37" y="7"/>
                    <a:pt x="37" y="5"/>
                  </a:cubicBezTo>
                  <a:cubicBezTo>
                    <a:pt x="35" y="4"/>
                    <a:pt x="34" y="3"/>
                    <a:pt x="33" y="2"/>
                  </a:cubicBezTo>
                  <a:cubicBezTo>
                    <a:pt x="34" y="3"/>
                    <a:pt x="35" y="5"/>
                    <a:pt x="35" y="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1874"/>
            <p:cNvSpPr>
              <a:spLocks/>
            </p:cNvSpPr>
            <p:nvPr/>
          </p:nvSpPr>
          <p:spPr bwMode="auto">
            <a:xfrm>
              <a:off x="4205242" y="4078310"/>
              <a:ext cx="184151" cy="120651"/>
            </a:xfrm>
            <a:custGeom>
              <a:avLst/>
              <a:gdLst>
                <a:gd name="T0" fmla="*/ 49 w 49"/>
                <a:gd name="T1" fmla="*/ 32 h 32"/>
                <a:gd name="T2" fmla="*/ 22 w 49"/>
                <a:gd name="T3" fmla="*/ 20 h 32"/>
                <a:gd name="T4" fmla="*/ 10 w 49"/>
                <a:gd name="T5" fmla="*/ 9 h 32"/>
                <a:gd name="T6" fmla="*/ 0 w 49"/>
                <a:gd name="T7" fmla="*/ 0 h 32"/>
                <a:gd name="T8" fmla="*/ 7 w 49"/>
                <a:gd name="T9" fmla="*/ 19 h 32"/>
                <a:gd name="T10" fmla="*/ 25 w 49"/>
                <a:gd name="T11" fmla="*/ 28 h 32"/>
                <a:gd name="T12" fmla="*/ 49 w 49"/>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9" h="32">
                  <a:moveTo>
                    <a:pt x="49" y="32"/>
                  </a:moveTo>
                  <a:cubicBezTo>
                    <a:pt x="40" y="28"/>
                    <a:pt x="30" y="26"/>
                    <a:pt x="22" y="20"/>
                  </a:cubicBezTo>
                  <a:cubicBezTo>
                    <a:pt x="17" y="17"/>
                    <a:pt x="13" y="14"/>
                    <a:pt x="10" y="9"/>
                  </a:cubicBezTo>
                  <a:cubicBezTo>
                    <a:pt x="7" y="6"/>
                    <a:pt x="4" y="2"/>
                    <a:pt x="0" y="0"/>
                  </a:cubicBezTo>
                  <a:cubicBezTo>
                    <a:pt x="2" y="6"/>
                    <a:pt x="4" y="13"/>
                    <a:pt x="7" y="19"/>
                  </a:cubicBezTo>
                  <a:cubicBezTo>
                    <a:pt x="12" y="23"/>
                    <a:pt x="21" y="27"/>
                    <a:pt x="25" y="28"/>
                  </a:cubicBezTo>
                  <a:cubicBezTo>
                    <a:pt x="33" y="30"/>
                    <a:pt x="41" y="31"/>
                    <a:pt x="49" y="3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65" name="Picture 1876"/>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4421143" y="4029097"/>
              <a:ext cx="134938" cy="249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Freeform 1877"/>
            <p:cNvSpPr>
              <a:spLocks/>
            </p:cNvSpPr>
            <p:nvPr/>
          </p:nvSpPr>
          <p:spPr bwMode="auto">
            <a:xfrm>
              <a:off x="4298905" y="4011635"/>
              <a:ext cx="134938" cy="201614"/>
            </a:xfrm>
            <a:custGeom>
              <a:avLst/>
              <a:gdLst>
                <a:gd name="T0" fmla="*/ 27 w 36"/>
                <a:gd name="T1" fmla="*/ 26 h 54"/>
                <a:gd name="T2" fmla="*/ 30 w 36"/>
                <a:gd name="T3" fmla="*/ 44 h 54"/>
                <a:gd name="T4" fmla="*/ 36 w 36"/>
                <a:gd name="T5" fmla="*/ 54 h 54"/>
                <a:gd name="T6" fmla="*/ 33 w 36"/>
                <a:gd name="T7" fmla="*/ 36 h 54"/>
                <a:gd name="T8" fmla="*/ 34 w 36"/>
                <a:gd name="T9" fmla="*/ 16 h 54"/>
                <a:gd name="T10" fmla="*/ 24 w 36"/>
                <a:gd name="T11" fmla="*/ 1 h 54"/>
                <a:gd name="T12" fmla="*/ 21 w 36"/>
                <a:gd name="T13" fmla="*/ 0 h 54"/>
                <a:gd name="T14" fmla="*/ 0 w 36"/>
                <a:gd name="T15" fmla="*/ 1 h 54"/>
                <a:gd name="T16" fmla="*/ 9 w 36"/>
                <a:gd name="T17" fmla="*/ 4 h 54"/>
                <a:gd name="T18" fmla="*/ 27 w 36"/>
                <a:gd name="T19"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4">
                  <a:moveTo>
                    <a:pt x="27" y="26"/>
                  </a:moveTo>
                  <a:cubicBezTo>
                    <a:pt x="27" y="31"/>
                    <a:pt x="29" y="40"/>
                    <a:pt x="30" y="44"/>
                  </a:cubicBezTo>
                  <a:cubicBezTo>
                    <a:pt x="31" y="48"/>
                    <a:pt x="36" y="54"/>
                    <a:pt x="36" y="54"/>
                  </a:cubicBezTo>
                  <a:cubicBezTo>
                    <a:pt x="34" y="49"/>
                    <a:pt x="33" y="42"/>
                    <a:pt x="33" y="36"/>
                  </a:cubicBezTo>
                  <a:cubicBezTo>
                    <a:pt x="33" y="30"/>
                    <a:pt x="34" y="23"/>
                    <a:pt x="34" y="16"/>
                  </a:cubicBezTo>
                  <a:cubicBezTo>
                    <a:pt x="33" y="10"/>
                    <a:pt x="29" y="5"/>
                    <a:pt x="24" y="1"/>
                  </a:cubicBezTo>
                  <a:cubicBezTo>
                    <a:pt x="23" y="1"/>
                    <a:pt x="22" y="0"/>
                    <a:pt x="21" y="0"/>
                  </a:cubicBezTo>
                  <a:cubicBezTo>
                    <a:pt x="14" y="0"/>
                    <a:pt x="7" y="0"/>
                    <a:pt x="0" y="1"/>
                  </a:cubicBezTo>
                  <a:cubicBezTo>
                    <a:pt x="3" y="2"/>
                    <a:pt x="7" y="3"/>
                    <a:pt x="9" y="4"/>
                  </a:cubicBezTo>
                  <a:cubicBezTo>
                    <a:pt x="21" y="10"/>
                    <a:pt x="26" y="20"/>
                    <a:pt x="27" y="2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78"/>
            <p:cNvSpPr>
              <a:spLocks/>
            </p:cNvSpPr>
            <p:nvPr/>
          </p:nvSpPr>
          <p:spPr bwMode="auto">
            <a:xfrm>
              <a:off x="4205242" y="4044972"/>
              <a:ext cx="307977" cy="239714"/>
            </a:xfrm>
            <a:custGeom>
              <a:avLst/>
              <a:gdLst>
                <a:gd name="T0" fmla="*/ 50 w 82"/>
                <a:gd name="T1" fmla="*/ 14 h 64"/>
                <a:gd name="T2" fmla="*/ 54 w 82"/>
                <a:gd name="T3" fmla="*/ 33 h 64"/>
                <a:gd name="T4" fmla="*/ 54 w 82"/>
                <a:gd name="T5" fmla="*/ 38 h 64"/>
                <a:gd name="T6" fmla="*/ 55 w 82"/>
                <a:gd name="T7" fmla="*/ 39 h 64"/>
                <a:gd name="T8" fmla="*/ 52 w 82"/>
                <a:gd name="T9" fmla="*/ 39 h 64"/>
                <a:gd name="T10" fmla="*/ 49 w 82"/>
                <a:gd name="T11" fmla="*/ 33 h 64"/>
                <a:gd name="T12" fmla="*/ 41 w 82"/>
                <a:gd name="T13" fmla="*/ 24 h 64"/>
                <a:gd name="T14" fmla="*/ 36 w 82"/>
                <a:gd name="T15" fmla="*/ 15 h 64"/>
                <a:gd name="T16" fmla="*/ 29 w 82"/>
                <a:gd name="T17" fmla="*/ 6 h 64"/>
                <a:gd name="T18" fmla="*/ 22 w 82"/>
                <a:gd name="T19" fmla="*/ 3 h 64"/>
                <a:gd name="T20" fmla="*/ 33 w 82"/>
                <a:gd name="T21" fmla="*/ 12 h 64"/>
                <a:gd name="T22" fmla="*/ 37 w 82"/>
                <a:gd name="T23" fmla="*/ 19 h 64"/>
                <a:gd name="T24" fmla="*/ 24 w 82"/>
                <a:gd name="T25" fmla="*/ 10 h 64"/>
                <a:gd name="T26" fmla="*/ 6 w 82"/>
                <a:gd name="T27" fmla="*/ 1 h 64"/>
                <a:gd name="T28" fmla="*/ 3 w 82"/>
                <a:gd name="T29" fmla="*/ 1 h 64"/>
                <a:gd name="T30" fmla="*/ 12 w 82"/>
                <a:gd name="T31" fmla="*/ 6 h 64"/>
                <a:gd name="T32" fmla="*/ 43 w 82"/>
                <a:gd name="T33" fmla="*/ 29 h 64"/>
                <a:gd name="T34" fmla="*/ 49 w 82"/>
                <a:gd name="T35" fmla="*/ 37 h 64"/>
                <a:gd name="T36" fmla="*/ 51 w 82"/>
                <a:gd name="T37" fmla="*/ 40 h 64"/>
                <a:gd name="T38" fmla="*/ 47 w 82"/>
                <a:gd name="T39" fmla="*/ 38 h 64"/>
                <a:gd name="T40" fmla="*/ 29 w 82"/>
                <a:gd name="T41" fmla="*/ 33 h 64"/>
                <a:gd name="T42" fmla="*/ 23 w 82"/>
                <a:gd name="T43" fmla="*/ 30 h 64"/>
                <a:gd name="T44" fmla="*/ 12 w 82"/>
                <a:gd name="T45" fmla="*/ 20 h 64"/>
                <a:gd name="T46" fmla="*/ 12 w 82"/>
                <a:gd name="T47" fmla="*/ 20 h 64"/>
                <a:gd name="T48" fmla="*/ 23 w 82"/>
                <a:gd name="T49" fmla="*/ 30 h 64"/>
                <a:gd name="T50" fmla="*/ 29 w 82"/>
                <a:gd name="T51" fmla="*/ 34 h 64"/>
                <a:gd name="T52" fmla="*/ 49 w 82"/>
                <a:gd name="T53" fmla="*/ 41 h 64"/>
                <a:gd name="T54" fmla="*/ 54 w 82"/>
                <a:gd name="T55" fmla="*/ 44 h 64"/>
                <a:gd name="T56" fmla="*/ 64 w 82"/>
                <a:gd name="T57" fmla="*/ 54 h 64"/>
                <a:gd name="T58" fmla="*/ 60 w 82"/>
                <a:gd name="T59" fmla="*/ 55 h 64"/>
                <a:gd name="T60" fmla="*/ 51 w 82"/>
                <a:gd name="T61" fmla="*/ 56 h 64"/>
                <a:gd name="T62" fmla="*/ 34 w 82"/>
                <a:gd name="T63" fmla="*/ 52 h 64"/>
                <a:gd name="T64" fmla="*/ 23 w 82"/>
                <a:gd name="T65" fmla="*/ 47 h 64"/>
                <a:gd name="T66" fmla="*/ 33 w 82"/>
                <a:gd name="T67" fmla="*/ 53 h 64"/>
                <a:gd name="T68" fmla="*/ 51 w 82"/>
                <a:gd name="T69" fmla="*/ 57 h 64"/>
                <a:gd name="T70" fmla="*/ 59 w 82"/>
                <a:gd name="T71" fmla="*/ 57 h 64"/>
                <a:gd name="T72" fmla="*/ 63 w 82"/>
                <a:gd name="T73" fmla="*/ 56 h 64"/>
                <a:gd name="T74" fmla="*/ 70 w 82"/>
                <a:gd name="T75" fmla="*/ 58 h 64"/>
                <a:gd name="T76" fmla="*/ 75 w 82"/>
                <a:gd name="T77" fmla="*/ 61 h 64"/>
                <a:gd name="T78" fmla="*/ 76 w 82"/>
                <a:gd name="T79" fmla="*/ 61 h 64"/>
                <a:gd name="T80" fmla="*/ 79 w 82"/>
                <a:gd name="T81" fmla="*/ 62 h 64"/>
                <a:gd name="T82" fmla="*/ 72 w 82"/>
                <a:gd name="T83" fmla="*/ 57 h 64"/>
                <a:gd name="T84" fmla="*/ 71 w 82"/>
                <a:gd name="T85" fmla="*/ 56 h 64"/>
                <a:gd name="T86" fmla="*/ 69 w 82"/>
                <a:gd name="T87" fmla="*/ 54 h 64"/>
                <a:gd name="T88" fmla="*/ 64 w 82"/>
                <a:gd name="T89" fmla="*/ 40 h 64"/>
                <a:gd name="T90" fmla="*/ 62 w 82"/>
                <a:gd name="T91" fmla="*/ 34 h 64"/>
                <a:gd name="T92" fmla="*/ 67 w 82"/>
                <a:gd name="T93" fmla="*/ 17 h 64"/>
                <a:gd name="T94" fmla="*/ 62 w 82"/>
                <a:gd name="T95" fmla="*/ 28 h 64"/>
                <a:gd name="T96" fmla="*/ 62 w 82"/>
                <a:gd name="T97" fmla="*/ 37 h 64"/>
                <a:gd name="T98" fmla="*/ 64 w 82"/>
                <a:gd name="T99" fmla="*/ 46 h 64"/>
                <a:gd name="T100" fmla="*/ 68 w 82"/>
                <a:gd name="T101" fmla="*/ 54 h 64"/>
                <a:gd name="T102" fmla="*/ 61 w 82"/>
                <a:gd name="T103" fmla="*/ 48 h 64"/>
                <a:gd name="T104" fmla="*/ 58 w 82"/>
                <a:gd name="T105" fmla="*/ 45 h 64"/>
                <a:gd name="T106" fmla="*/ 56 w 82"/>
                <a:gd name="T107" fmla="*/ 38 h 64"/>
                <a:gd name="T108" fmla="*/ 56 w 82"/>
                <a:gd name="T109" fmla="*/ 36 h 64"/>
                <a:gd name="T110" fmla="*/ 54 w 82"/>
                <a:gd name="T111" fmla="*/ 26 h 64"/>
                <a:gd name="T112" fmla="*/ 49 w 82"/>
                <a:gd name="T113" fmla="*/ 7 h 64"/>
                <a:gd name="T114" fmla="*/ 47 w 82"/>
                <a:gd name="T11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64">
                  <a:moveTo>
                    <a:pt x="47" y="8"/>
                  </a:moveTo>
                  <a:cubicBezTo>
                    <a:pt x="48" y="10"/>
                    <a:pt x="49" y="12"/>
                    <a:pt x="50" y="14"/>
                  </a:cubicBezTo>
                  <a:cubicBezTo>
                    <a:pt x="51" y="18"/>
                    <a:pt x="52" y="22"/>
                    <a:pt x="53" y="26"/>
                  </a:cubicBezTo>
                  <a:cubicBezTo>
                    <a:pt x="53" y="29"/>
                    <a:pt x="53" y="31"/>
                    <a:pt x="54" y="33"/>
                  </a:cubicBezTo>
                  <a:cubicBezTo>
                    <a:pt x="54" y="34"/>
                    <a:pt x="54" y="35"/>
                    <a:pt x="54" y="36"/>
                  </a:cubicBezTo>
                  <a:cubicBezTo>
                    <a:pt x="54" y="38"/>
                    <a:pt x="54" y="38"/>
                    <a:pt x="54" y="38"/>
                  </a:cubicBezTo>
                  <a:cubicBezTo>
                    <a:pt x="54" y="38"/>
                    <a:pt x="54" y="38"/>
                    <a:pt x="54" y="39"/>
                  </a:cubicBezTo>
                  <a:cubicBezTo>
                    <a:pt x="55" y="39"/>
                    <a:pt x="55" y="39"/>
                    <a:pt x="55" y="39"/>
                  </a:cubicBezTo>
                  <a:cubicBezTo>
                    <a:pt x="55" y="41"/>
                    <a:pt x="55" y="42"/>
                    <a:pt x="55" y="43"/>
                  </a:cubicBezTo>
                  <a:cubicBezTo>
                    <a:pt x="54" y="41"/>
                    <a:pt x="53" y="40"/>
                    <a:pt x="52" y="39"/>
                  </a:cubicBezTo>
                  <a:cubicBezTo>
                    <a:pt x="52" y="38"/>
                    <a:pt x="51" y="37"/>
                    <a:pt x="51" y="36"/>
                  </a:cubicBezTo>
                  <a:cubicBezTo>
                    <a:pt x="50" y="35"/>
                    <a:pt x="49" y="34"/>
                    <a:pt x="49" y="33"/>
                  </a:cubicBezTo>
                  <a:cubicBezTo>
                    <a:pt x="47" y="31"/>
                    <a:pt x="46" y="29"/>
                    <a:pt x="45" y="28"/>
                  </a:cubicBezTo>
                  <a:cubicBezTo>
                    <a:pt x="43" y="26"/>
                    <a:pt x="42" y="25"/>
                    <a:pt x="41" y="24"/>
                  </a:cubicBezTo>
                  <a:cubicBezTo>
                    <a:pt x="40" y="22"/>
                    <a:pt x="39" y="20"/>
                    <a:pt x="38" y="18"/>
                  </a:cubicBezTo>
                  <a:cubicBezTo>
                    <a:pt x="37" y="17"/>
                    <a:pt x="37" y="16"/>
                    <a:pt x="36" y="15"/>
                  </a:cubicBezTo>
                  <a:cubicBezTo>
                    <a:pt x="35" y="14"/>
                    <a:pt x="34" y="13"/>
                    <a:pt x="34" y="12"/>
                  </a:cubicBezTo>
                  <a:cubicBezTo>
                    <a:pt x="32" y="10"/>
                    <a:pt x="31" y="8"/>
                    <a:pt x="29" y="6"/>
                  </a:cubicBezTo>
                  <a:cubicBezTo>
                    <a:pt x="28" y="5"/>
                    <a:pt x="27" y="4"/>
                    <a:pt x="25" y="4"/>
                  </a:cubicBezTo>
                  <a:cubicBezTo>
                    <a:pt x="24" y="3"/>
                    <a:pt x="23" y="3"/>
                    <a:pt x="22" y="3"/>
                  </a:cubicBezTo>
                  <a:cubicBezTo>
                    <a:pt x="24" y="3"/>
                    <a:pt x="26" y="5"/>
                    <a:pt x="28" y="6"/>
                  </a:cubicBezTo>
                  <a:cubicBezTo>
                    <a:pt x="30" y="8"/>
                    <a:pt x="31" y="10"/>
                    <a:pt x="33" y="12"/>
                  </a:cubicBezTo>
                  <a:cubicBezTo>
                    <a:pt x="34" y="13"/>
                    <a:pt x="34" y="14"/>
                    <a:pt x="35" y="15"/>
                  </a:cubicBezTo>
                  <a:cubicBezTo>
                    <a:pt x="36" y="16"/>
                    <a:pt x="36" y="18"/>
                    <a:pt x="37" y="19"/>
                  </a:cubicBezTo>
                  <a:cubicBezTo>
                    <a:pt x="37" y="19"/>
                    <a:pt x="37" y="20"/>
                    <a:pt x="38" y="20"/>
                  </a:cubicBezTo>
                  <a:cubicBezTo>
                    <a:pt x="34" y="16"/>
                    <a:pt x="29" y="13"/>
                    <a:pt x="24" y="10"/>
                  </a:cubicBezTo>
                  <a:cubicBezTo>
                    <a:pt x="21" y="8"/>
                    <a:pt x="17" y="5"/>
                    <a:pt x="13" y="3"/>
                  </a:cubicBezTo>
                  <a:cubicBezTo>
                    <a:pt x="11" y="3"/>
                    <a:pt x="8" y="2"/>
                    <a:pt x="6" y="1"/>
                  </a:cubicBezTo>
                  <a:cubicBezTo>
                    <a:pt x="4" y="1"/>
                    <a:pt x="2" y="0"/>
                    <a:pt x="0" y="0"/>
                  </a:cubicBezTo>
                  <a:cubicBezTo>
                    <a:pt x="1" y="0"/>
                    <a:pt x="2" y="1"/>
                    <a:pt x="3" y="1"/>
                  </a:cubicBezTo>
                  <a:cubicBezTo>
                    <a:pt x="4" y="2"/>
                    <a:pt x="5" y="2"/>
                    <a:pt x="6" y="3"/>
                  </a:cubicBezTo>
                  <a:cubicBezTo>
                    <a:pt x="8" y="4"/>
                    <a:pt x="10" y="5"/>
                    <a:pt x="12" y="6"/>
                  </a:cubicBezTo>
                  <a:cubicBezTo>
                    <a:pt x="16" y="7"/>
                    <a:pt x="19" y="10"/>
                    <a:pt x="23" y="12"/>
                  </a:cubicBezTo>
                  <a:cubicBezTo>
                    <a:pt x="31" y="17"/>
                    <a:pt x="37" y="22"/>
                    <a:pt x="43" y="29"/>
                  </a:cubicBezTo>
                  <a:cubicBezTo>
                    <a:pt x="44" y="31"/>
                    <a:pt x="46" y="32"/>
                    <a:pt x="47" y="34"/>
                  </a:cubicBezTo>
                  <a:cubicBezTo>
                    <a:pt x="47" y="35"/>
                    <a:pt x="48" y="36"/>
                    <a:pt x="49" y="37"/>
                  </a:cubicBezTo>
                  <a:cubicBezTo>
                    <a:pt x="49" y="38"/>
                    <a:pt x="50" y="39"/>
                    <a:pt x="50" y="40"/>
                  </a:cubicBezTo>
                  <a:cubicBezTo>
                    <a:pt x="50" y="40"/>
                    <a:pt x="50" y="40"/>
                    <a:pt x="51" y="40"/>
                  </a:cubicBezTo>
                  <a:cubicBezTo>
                    <a:pt x="50" y="40"/>
                    <a:pt x="50" y="40"/>
                    <a:pt x="50" y="40"/>
                  </a:cubicBezTo>
                  <a:cubicBezTo>
                    <a:pt x="49" y="39"/>
                    <a:pt x="48" y="39"/>
                    <a:pt x="47" y="38"/>
                  </a:cubicBezTo>
                  <a:cubicBezTo>
                    <a:pt x="46" y="38"/>
                    <a:pt x="44" y="37"/>
                    <a:pt x="43" y="37"/>
                  </a:cubicBezTo>
                  <a:cubicBezTo>
                    <a:pt x="39" y="36"/>
                    <a:pt x="34" y="35"/>
                    <a:pt x="29" y="33"/>
                  </a:cubicBezTo>
                  <a:cubicBezTo>
                    <a:pt x="28" y="33"/>
                    <a:pt x="27" y="32"/>
                    <a:pt x="26" y="32"/>
                  </a:cubicBezTo>
                  <a:cubicBezTo>
                    <a:pt x="25" y="31"/>
                    <a:pt x="24" y="30"/>
                    <a:pt x="23" y="30"/>
                  </a:cubicBezTo>
                  <a:cubicBezTo>
                    <a:pt x="21" y="28"/>
                    <a:pt x="19" y="27"/>
                    <a:pt x="17" y="25"/>
                  </a:cubicBezTo>
                  <a:cubicBezTo>
                    <a:pt x="15" y="24"/>
                    <a:pt x="14" y="22"/>
                    <a:pt x="12" y="20"/>
                  </a:cubicBezTo>
                  <a:cubicBezTo>
                    <a:pt x="10" y="18"/>
                    <a:pt x="9" y="17"/>
                    <a:pt x="7" y="15"/>
                  </a:cubicBezTo>
                  <a:cubicBezTo>
                    <a:pt x="9" y="17"/>
                    <a:pt x="10" y="19"/>
                    <a:pt x="12" y="20"/>
                  </a:cubicBezTo>
                  <a:cubicBezTo>
                    <a:pt x="13" y="22"/>
                    <a:pt x="15" y="24"/>
                    <a:pt x="17" y="26"/>
                  </a:cubicBezTo>
                  <a:cubicBezTo>
                    <a:pt x="19" y="27"/>
                    <a:pt x="21" y="29"/>
                    <a:pt x="23" y="30"/>
                  </a:cubicBezTo>
                  <a:cubicBezTo>
                    <a:pt x="23" y="31"/>
                    <a:pt x="24" y="32"/>
                    <a:pt x="26" y="32"/>
                  </a:cubicBezTo>
                  <a:cubicBezTo>
                    <a:pt x="27" y="33"/>
                    <a:pt x="28" y="34"/>
                    <a:pt x="29" y="34"/>
                  </a:cubicBezTo>
                  <a:cubicBezTo>
                    <a:pt x="33" y="36"/>
                    <a:pt x="38" y="37"/>
                    <a:pt x="43" y="38"/>
                  </a:cubicBezTo>
                  <a:cubicBezTo>
                    <a:pt x="45" y="39"/>
                    <a:pt x="47" y="40"/>
                    <a:pt x="49" y="41"/>
                  </a:cubicBezTo>
                  <a:cubicBezTo>
                    <a:pt x="50" y="42"/>
                    <a:pt x="51" y="42"/>
                    <a:pt x="52" y="43"/>
                  </a:cubicBezTo>
                  <a:cubicBezTo>
                    <a:pt x="53" y="44"/>
                    <a:pt x="53" y="44"/>
                    <a:pt x="54" y="44"/>
                  </a:cubicBezTo>
                  <a:cubicBezTo>
                    <a:pt x="55" y="46"/>
                    <a:pt x="57" y="48"/>
                    <a:pt x="59" y="50"/>
                  </a:cubicBezTo>
                  <a:cubicBezTo>
                    <a:pt x="61" y="52"/>
                    <a:pt x="62" y="53"/>
                    <a:pt x="64" y="54"/>
                  </a:cubicBezTo>
                  <a:cubicBezTo>
                    <a:pt x="63" y="54"/>
                    <a:pt x="63" y="54"/>
                    <a:pt x="63" y="54"/>
                  </a:cubicBezTo>
                  <a:cubicBezTo>
                    <a:pt x="62" y="54"/>
                    <a:pt x="61" y="55"/>
                    <a:pt x="60" y="55"/>
                  </a:cubicBezTo>
                  <a:cubicBezTo>
                    <a:pt x="59" y="55"/>
                    <a:pt x="58" y="55"/>
                    <a:pt x="57" y="55"/>
                  </a:cubicBezTo>
                  <a:cubicBezTo>
                    <a:pt x="55" y="56"/>
                    <a:pt x="53" y="56"/>
                    <a:pt x="51" y="56"/>
                  </a:cubicBezTo>
                  <a:cubicBezTo>
                    <a:pt x="49" y="56"/>
                    <a:pt x="47" y="55"/>
                    <a:pt x="45" y="55"/>
                  </a:cubicBezTo>
                  <a:cubicBezTo>
                    <a:pt x="41" y="55"/>
                    <a:pt x="37" y="54"/>
                    <a:pt x="34" y="52"/>
                  </a:cubicBezTo>
                  <a:cubicBezTo>
                    <a:pt x="32" y="52"/>
                    <a:pt x="30" y="51"/>
                    <a:pt x="28" y="50"/>
                  </a:cubicBezTo>
                  <a:cubicBezTo>
                    <a:pt x="26" y="49"/>
                    <a:pt x="25" y="48"/>
                    <a:pt x="23" y="47"/>
                  </a:cubicBezTo>
                  <a:cubicBezTo>
                    <a:pt x="25" y="48"/>
                    <a:pt x="26" y="49"/>
                    <a:pt x="28" y="50"/>
                  </a:cubicBezTo>
                  <a:cubicBezTo>
                    <a:pt x="30" y="51"/>
                    <a:pt x="32" y="52"/>
                    <a:pt x="33" y="53"/>
                  </a:cubicBezTo>
                  <a:cubicBezTo>
                    <a:pt x="37" y="54"/>
                    <a:pt x="41" y="56"/>
                    <a:pt x="45" y="56"/>
                  </a:cubicBezTo>
                  <a:cubicBezTo>
                    <a:pt x="47" y="57"/>
                    <a:pt x="49" y="57"/>
                    <a:pt x="51" y="57"/>
                  </a:cubicBezTo>
                  <a:cubicBezTo>
                    <a:pt x="53" y="57"/>
                    <a:pt x="55" y="57"/>
                    <a:pt x="57" y="57"/>
                  </a:cubicBezTo>
                  <a:cubicBezTo>
                    <a:pt x="58" y="57"/>
                    <a:pt x="58" y="57"/>
                    <a:pt x="59" y="57"/>
                  </a:cubicBezTo>
                  <a:cubicBezTo>
                    <a:pt x="59" y="56"/>
                    <a:pt x="60" y="56"/>
                    <a:pt x="60" y="56"/>
                  </a:cubicBezTo>
                  <a:cubicBezTo>
                    <a:pt x="61" y="56"/>
                    <a:pt x="62" y="56"/>
                    <a:pt x="63" y="56"/>
                  </a:cubicBezTo>
                  <a:cubicBezTo>
                    <a:pt x="64" y="56"/>
                    <a:pt x="65" y="56"/>
                    <a:pt x="66" y="56"/>
                  </a:cubicBezTo>
                  <a:cubicBezTo>
                    <a:pt x="67" y="57"/>
                    <a:pt x="68" y="58"/>
                    <a:pt x="70" y="58"/>
                  </a:cubicBezTo>
                  <a:cubicBezTo>
                    <a:pt x="71" y="59"/>
                    <a:pt x="72" y="60"/>
                    <a:pt x="74" y="60"/>
                  </a:cubicBezTo>
                  <a:cubicBezTo>
                    <a:pt x="74" y="61"/>
                    <a:pt x="74" y="61"/>
                    <a:pt x="75" y="61"/>
                  </a:cubicBezTo>
                  <a:cubicBezTo>
                    <a:pt x="75" y="61"/>
                    <a:pt x="75" y="61"/>
                    <a:pt x="75" y="61"/>
                  </a:cubicBezTo>
                  <a:cubicBezTo>
                    <a:pt x="75" y="61"/>
                    <a:pt x="75" y="61"/>
                    <a:pt x="76" y="61"/>
                  </a:cubicBezTo>
                  <a:cubicBezTo>
                    <a:pt x="78" y="62"/>
                    <a:pt x="80" y="63"/>
                    <a:pt x="82" y="64"/>
                  </a:cubicBezTo>
                  <a:cubicBezTo>
                    <a:pt x="81" y="63"/>
                    <a:pt x="80" y="63"/>
                    <a:pt x="79" y="62"/>
                  </a:cubicBezTo>
                  <a:cubicBezTo>
                    <a:pt x="78" y="61"/>
                    <a:pt x="77" y="61"/>
                    <a:pt x="76" y="60"/>
                  </a:cubicBezTo>
                  <a:cubicBezTo>
                    <a:pt x="75" y="59"/>
                    <a:pt x="74" y="58"/>
                    <a:pt x="72" y="57"/>
                  </a:cubicBezTo>
                  <a:cubicBezTo>
                    <a:pt x="72" y="57"/>
                    <a:pt x="72" y="57"/>
                    <a:pt x="72" y="57"/>
                  </a:cubicBezTo>
                  <a:cubicBezTo>
                    <a:pt x="71" y="57"/>
                    <a:pt x="71" y="56"/>
                    <a:pt x="71" y="56"/>
                  </a:cubicBezTo>
                  <a:cubicBezTo>
                    <a:pt x="71" y="56"/>
                    <a:pt x="70" y="55"/>
                    <a:pt x="70" y="55"/>
                  </a:cubicBezTo>
                  <a:cubicBezTo>
                    <a:pt x="70" y="54"/>
                    <a:pt x="70" y="54"/>
                    <a:pt x="69" y="54"/>
                  </a:cubicBezTo>
                  <a:cubicBezTo>
                    <a:pt x="69" y="53"/>
                    <a:pt x="68" y="52"/>
                    <a:pt x="68" y="51"/>
                  </a:cubicBezTo>
                  <a:cubicBezTo>
                    <a:pt x="66" y="48"/>
                    <a:pt x="65" y="44"/>
                    <a:pt x="64" y="40"/>
                  </a:cubicBezTo>
                  <a:cubicBezTo>
                    <a:pt x="63" y="39"/>
                    <a:pt x="63" y="38"/>
                    <a:pt x="63" y="37"/>
                  </a:cubicBezTo>
                  <a:cubicBezTo>
                    <a:pt x="63" y="36"/>
                    <a:pt x="62" y="35"/>
                    <a:pt x="62" y="34"/>
                  </a:cubicBezTo>
                  <a:cubicBezTo>
                    <a:pt x="62" y="32"/>
                    <a:pt x="63" y="30"/>
                    <a:pt x="63" y="28"/>
                  </a:cubicBezTo>
                  <a:cubicBezTo>
                    <a:pt x="64" y="25"/>
                    <a:pt x="65" y="21"/>
                    <a:pt x="67" y="17"/>
                  </a:cubicBezTo>
                  <a:cubicBezTo>
                    <a:pt x="66" y="19"/>
                    <a:pt x="65" y="21"/>
                    <a:pt x="64" y="23"/>
                  </a:cubicBezTo>
                  <a:cubicBezTo>
                    <a:pt x="64" y="24"/>
                    <a:pt x="63" y="26"/>
                    <a:pt x="62" y="28"/>
                  </a:cubicBezTo>
                  <a:cubicBezTo>
                    <a:pt x="62" y="30"/>
                    <a:pt x="62" y="32"/>
                    <a:pt x="62" y="34"/>
                  </a:cubicBezTo>
                  <a:cubicBezTo>
                    <a:pt x="62" y="35"/>
                    <a:pt x="62" y="36"/>
                    <a:pt x="62" y="37"/>
                  </a:cubicBezTo>
                  <a:cubicBezTo>
                    <a:pt x="62" y="38"/>
                    <a:pt x="62" y="39"/>
                    <a:pt x="62" y="40"/>
                  </a:cubicBezTo>
                  <a:cubicBezTo>
                    <a:pt x="63" y="42"/>
                    <a:pt x="63" y="44"/>
                    <a:pt x="64" y="46"/>
                  </a:cubicBezTo>
                  <a:cubicBezTo>
                    <a:pt x="65" y="48"/>
                    <a:pt x="66" y="50"/>
                    <a:pt x="67" y="52"/>
                  </a:cubicBezTo>
                  <a:cubicBezTo>
                    <a:pt x="67" y="53"/>
                    <a:pt x="67" y="54"/>
                    <a:pt x="68" y="54"/>
                  </a:cubicBezTo>
                  <a:cubicBezTo>
                    <a:pt x="68" y="54"/>
                    <a:pt x="68" y="54"/>
                    <a:pt x="68" y="55"/>
                  </a:cubicBezTo>
                  <a:cubicBezTo>
                    <a:pt x="65" y="53"/>
                    <a:pt x="63" y="51"/>
                    <a:pt x="61" y="48"/>
                  </a:cubicBezTo>
                  <a:cubicBezTo>
                    <a:pt x="60" y="48"/>
                    <a:pt x="60" y="47"/>
                    <a:pt x="59" y="47"/>
                  </a:cubicBezTo>
                  <a:cubicBezTo>
                    <a:pt x="59" y="46"/>
                    <a:pt x="58" y="46"/>
                    <a:pt x="58" y="45"/>
                  </a:cubicBezTo>
                  <a:cubicBezTo>
                    <a:pt x="57" y="43"/>
                    <a:pt x="56" y="41"/>
                    <a:pt x="56" y="39"/>
                  </a:cubicBezTo>
                  <a:cubicBezTo>
                    <a:pt x="56" y="38"/>
                    <a:pt x="56" y="38"/>
                    <a:pt x="56" y="38"/>
                  </a:cubicBezTo>
                  <a:cubicBezTo>
                    <a:pt x="56" y="38"/>
                    <a:pt x="56" y="38"/>
                    <a:pt x="56" y="37"/>
                  </a:cubicBezTo>
                  <a:cubicBezTo>
                    <a:pt x="56" y="36"/>
                    <a:pt x="56" y="36"/>
                    <a:pt x="56" y="36"/>
                  </a:cubicBezTo>
                  <a:cubicBezTo>
                    <a:pt x="55" y="35"/>
                    <a:pt x="55" y="34"/>
                    <a:pt x="55" y="33"/>
                  </a:cubicBezTo>
                  <a:cubicBezTo>
                    <a:pt x="55" y="30"/>
                    <a:pt x="54" y="28"/>
                    <a:pt x="54" y="26"/>
                  </a:cubicBezTo>
                  <a:cubicBezTo>
                    <a:pt x="54" y="22"/>
                    <a:pt x="53" y="17"/>
                    <a:pt x="51" y="13"/>
                  </a:cubicBezTo>
                  <a:cubicBezTo>
                    <a:pt x="51" y="11"/>
                    <a:pt x="50" y="9"/>
                    <a:pt x="49" y="7"/>
                  </a:cubicBezTo>
                  <a:cubicBezTo>
                    <a:pt x="47" y="5"/>
                    <a:pt x="46" y="4"/>
                    <a:pt x="44" y="2"/>
                  </a:cubicBezTo>
                  <a:cubicBezTo>
                    <a:pt x="45" y="4"/>
                    <a:pt x="46" y="6"/>
                    <a:pt x="47"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1879"/>
            <p:cNvSpPr>
              <a:spLocks/>
            </p:cNvSpPr>
            <p:nvPr/>
          </p:nvSpPr>
          <p:spPr bwMode="auto">
            <a:xfrm>
              <a:off x="3690889" y="5622958"/>
              <a:ext cx="184151" cy="123826"/>
            </a:xfrm>
            <a:custGeom>
              <a:avLst/>
              <a:gdLst>
                <a:gd name="T0" fmla="*/ 49 w 49"/>
                <a:gd name="T1" fmla="*/ 33 h 33"/>
                <a:gd name="T2" fmla="*/ 22 w 49"/>
                <a:gd name="T3" fmla="*/ 21 h 33"/>
                <a:gd name="T4" fmla="*/ 10 w 49"/>
                <a:gd name="T5" fmla="*/ 10 h 33"/>
                <a:gd name="T6" fmla="*/ 0 w 49"/>
                <a:gd name="T7" fmla="*/ 0 h 33"/>
                <a:gd name="T8" fmla="*/ 7 w 49"/>
                <a:gd name="T9" fmla="*/ 19 h 33"/>
                <a:gd name="T10" fmla="*/ 25 w 49"/>
                <a:gd name="T11" fmla="*/ 28 h 33"/>
                <a:gd name="T12" fmla="*/ 49 w 4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49" h="33">
                  <a:moveTo>
                    <a:pt x="49" y="33"/>
                  </a:moveTo>
                  <a:cubicBezTo>
                    <a:pt x="40" y="29"/>
                    <a:pt x="30" y="26"/>
                    <a:pt x="22" y="21"/>
                  </a:cubicBezTo>
                  <a:cubicBezTo>
                    <a:pt x="17" y="18"/>
                    <a:pt x="14" y="14"/>
                    <a:pt x="10" y="10"/>
                  </a:cubicBezTo>
                  <a:cubicBezTo>
                    <a:pt x="8" y="7"/>
                    <a:pt x="4" y="2"/>
                    <a:pt x="0" y="0"/>
                  </a:cubicBezTo>
                  <a:cubicBezTo>
                    <a:pt x="2" y="7"/>
                    <a:pt x="5" y="13"/>
                    <a:pt x="7" y="19"/>
                  </a:cubicBezTo>
                  <a:cubicBezTo>
                    <a:pt x="12" y="24"/>
                    <a:pt x="21" y="27"/>
                    <a:pt x="25" y="28"/>
                  </a:cubicBezTo>
                  <a:cubicBezTo>
                    <a:pt x="33" y="31"/>
                    <a:pt x="41" y="31"/>
                    <a:pt x="49" y="3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69" name="Picture 1882"/>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3906789" y="5575333"/>
              <a:ext cx="134938" cy="247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0" name="Freeform 1883"/>
            <p:cNvSpPr>
              <a:spLocks/>
            </p:cNvSpPr>
            <p:nvPr/>
          </p:nvSpPr>
          <p:spPr bwMode="auto">
            <a:xfrm>
              <a:off x="3784551" y="5554696"/>
              <a:ext cx="134938" cy="203201"/>
            </a:xfrm>
            <a:custGeom>
              <a:avLst/>
              <a:gdLst>
                <a:gd name="T0" fmla="*/ 27 w 36"/>
                <a:gd name="T1" fmla="*/ 27 h 54"/>
                <a:gd name="T2" fmla="*/ 30 w 36"/>
                <a:gd name="T3" fmla="*/ 45 h 54"/>
                <a:gd name="T4" fmla="*/ 36 w 36"/>
                <a:gd name="T5" fmla="*/ 54 h 54"/>
                <a:gd name="T6" fmla="*/ 33 w 36"/>
                <a:gd name="T7" fmla="*/ 37 h 54"/>
                <a:gd name="T8" fmla="*/ 34 w 36"/>
                <a:gd name="T9" fmla="*/ 17 h 54"/>
                <a:gd name="T10" fmla="*/ 24 w 36"/>
                <a:gd name="T11" fmla="*/ 2 h 54"/>
                <a:gd name="T12" fmla="*/ 21 w 36"/>
                <a:gd name="T13" fmla="*/ 0 h 54"/>
                <a:gd name="T14" fmla="*/ 0 w 36"/>
                <a:gd name="T15" fmla="*/ 2 h 54"/>
                <a:gd name="T16" fmla="*/ 10 w 36"/>
                <a:gd name="T17" fmla="*/ 5 h 54"/>
                <a:gd name="T18" fmla="*/ 27 w 36"/>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4">
                  <a:moveTo>
                    <a:pt x="27" y="27"/>
                  </a:moveTo>
                  <a:cubicBezTo>
                    <a:pt x="28" y="31"/>
                    <a:pt x="29" y="40"/>
                    <a:pt x="30" y="45"/>
                  </a:cubicBezTo>
                  <a:cubicBezTo>
                    <a:pt x="31" y="48"/>
                    <a:pt x="36" y="54"/>
                    <a:pt x="36" y="54"/>
                  </a:cubicBezTo>
                  <a:cubicBezTo>
                    <a:pt x="34" y="49"/>
                    <a:pt x="33" y="43"/>
                    <a:pt x="33" y="37"/>
                  </a:cubicBezTo>
                  <a:cubicBezTo>
                    <a:pt x="33" y="30"/>
                    <a:pt x="34" y="23"/>
                    <a:pt x="34" y="17"/>
                  </a:cubicBezTo>
                  <a:cubicBezTo>
                    <a:pt x="33" y="10"/>
                    <a:pt x="29" y="5"/>
                    <a:pt x="24" y="2"/>
                  </a:cubicBezTo>
                  <a:cubicBezTo>
                    <a:pt x="23" y="1"/>
                    <a:pt x="22" y="1"/>
                    <a:pt x="21" y="0"/>
                  </a:cubicBezTo>
                  <a:cubicBezTo>
                    <a:pt x="14" y="0"/>
                    <a:pt x="7" y="1"/>
                    <a:pt x="0" y="2"/>
                  </a:cubicBezTo>
                  <a:cubicBezTo>
                    <a:pt x="3" y="3"/>
                    <a:pt x="7" y="3"/>
                    <a:pt x="10" y="5"/>
                  </a:cubicBezTo>
                  <a:cubicBezTo>
                    <a:pt x="21" y="11"/>
                    <a:pt x="26" y="20"/>
                    <a:pt x="27"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1884"/>
            <p:cNvSpPr>
              <a:spLocks/>
            </p:cNvSpPr>
            <p:nvPr/>
          </p:nvSpPr>
          <p:spPr bwMode="auto">
            <a:xfrm>
              <a:off x="3690888" y="5589621"/>
              <a:ext cx="307977" cy="239714"/>
            </a:xfrm>
            <a:custGeom>
              <a:avLst/>
              <a:gdLst>
                <a:gd name="T0" fmla="*/ 50 w 82"/>
                <a:gd name="T1" fmla="*/ 14 h 64"/>
                <a:gd name="T2" fmla="*/ 54 w 82"/>
                <a:gd name="T3" fmla="*/ 33 h 64"/>
                <a:gd name="T4" fmla="*/ 54 w 82"/>
                <a:gd name="T5" fmla="*/ 38 h 64"/>
                <a:gd name="T6" fmla="*/ 55 w 82"/>
                <a:gd name="T7" fmla="*/ 40 h 64"/>
                <a:gd name="T8" fmla="*/ 52 w 82"/>
                <a:gd name="T9" fmla="*/ 39 h 64"/>
                <a:gd name="T10" fmla="*/ 49 w 82"/>
                <a:gd name="T11" fmla="*/ 33 h 64"/>
                <a:gd name="T12" fmla="*/ 41 w 82"/>
                <a:gd name="T13" fmla="*/ 24 h 64"/>
                <a:gd name="T14" fmla="*/ 36 w 82"/>
                <a:gd name="T15" fmla="*/ 15 h 64"/>
                <a:gd name="T16" fmla="*/ 29 w 82"/>
                <a:gd name="T17" fmla="*/ 6 h 64"/>
                <a:gd name="T18" fmla="*/ 22 w 82"/>
                <a:gd name="T19" fmla="*/ 3 h 64"/>
                <a:gd name="T20" fmla="*/ 33 w 82"/>
                <a:gd name="T21" fmla="*/ 13 h 64"/>
                <a:gd name="T22" fmla="*/ 37 w 82"/>
                <a:gd name="T23" fmla="*/ 19 h 64"/>
                <a:gd name="T24" fmla="*/ 25 w 82"/>
                <a:gd name="T25" fmla="*/ 10 h 64"/>
                <a:gd name="T26" fmla="*/ 6 w 82"/>
                <a:gd name="T27" fmla="*/ 2 h 64"/>
                <a:gd name="T28" fmla="*/ 3 w 82"/>
                <a:gd name="T29" fmla="*/ 2 h 64"/>
                <a:gd name="T30" fmla="*/ 12 w 82"/>
                <a:gd name="T31" fmla="*/ 6 h 64"/>
                <a:gd name="T32" fmla="*/ 43 w 82"/>
                <a:gd name="T33" fmla="*/ 30 h 64"/>
                <a:gd name="T34" fmla="*/ 49 w 82"/>
                <a:gd name="T35" fmla="*/ 37 h 64"/>
                <a:gd name="T36" fmla="*/ 51 w 82"/>
                <a:gd name="T37" fmla="*/ 41 h 64"/>
                <a:gd name="T38" fmla="*/ 47 w 82"/>
                <a:gd name="T39" fmla="*/ 39 h 64"/>
                <a:gd name="T40" fmla="*/ 29 w 82"/>
                <a:gd name="T41" fmla="*/ 34 h 64"/>
                <a:gd name="T42" fmla="*/ 23 w 82"/>
                <a:gd name="T43" fmla="*/ 30 h 64"/>
                <a:gd name="T44" fmla="*/ 12 w 82"/>
                <a:gd name="T45" fmla="*/ 21 h 64"/>
                <a:gd name="T46" fmla="*/ 12 w 82"/>
                <a:gd name="T47" fmla="*/ 21 h 64"/>
                <a:gd name="T48" fmla="*/ 23 w 82"/>
                <a:gd name="T49" fmla="*/ 31 h 64"/>
                <a:gd name="T50" fmla="*/ 29 w 82"/>
                <a:gd name="T51" fmla="*/ 35 h 64"/>
                <a:gd name="T52" fmla="*/ 50 w 82"/>
                <a:gd name="T53" fmla="*/ 42 h 64"/>
                <a:gd name="T54" fmla="*/ 54 w 82"/>
                <a:gd name="T55" fmla="*/ 45 h 64"/>
                <a:gd name="T56" fmla="*/ 64 w 82"/>
                <a:gd name="T57" fmla="*/ 55 h 64"/>
                <a:gd name="T58" fmla="*/ 60 w 82"/>
                <a:gd name="T59" fmla="*/ 55 h 64"/>
                <a:gd name="T60" fmla="*/ 51 w 82"/>
                <a:gd name="T61" fmla="*/ 56 h 64"/>
                <a:gd name="T62" fmla="*/ 34 w 82"/>
                <a:gd name="T63" fmla="*/ 53 h 64"/>
                <a:gd name="T64" fmla="*/ 23 w 82"/>
                <a:gd name="T65" fmla="*/ 48 h 64"/>
                <a:gd name="T66" fmla="*/ 34 w 82"/>
                <a:gd name="T67" fmla="*/ 53 h 64"/>
                <a:gd name="T68" fmla="*/ 51 w 82"/>
                <a:gd name="T69" fmla="*/ 57 h 64"/>
                <a:gd name="T70" fmla="*/ 59 w 82"/>
                <a:gd name="T71" fmla="*/ 57 h 64"/>
                <a:gd name="T72" fmla="*/ 63 w 82"/>
                <a:gd name="T73" fmla="*/ 56 h 64"/>
                <a:gd name="T74" fmla="*/ 70 w 82"/>
                <a:gd name="T75" fmla="*/ 59 h 64"/>
                <a:gd name="T76" fmla="*/ 75 w 82"/>
                <a:gd name="T77" fmla="*/ 61 h 64"/>
                <a:gd name="T78" fmla="*/ 76 w 82"/>
                <a:gd name="T79" fmla="*/ 62 h 64"/>
                <a:gd name="T80" fmla="*/ 79 w 82"/>
                <a:gd name="T81" fmla="*/ 62 h 64"/>
                <a:gd name="T82" fmla="*/ 72 w 82"/>
                <a:gd name="T83" fmla="*/ 58 h 64"/>
                <a:gd name="T84" fmla="*/ 71 w 82"/>
                <a:gd name="T85" fmla="*/ 56 h 64"/>
                <a:gd name="T86" fmla="*/ 69 w 82"/>
                <a:gd name="T87" fmla="*/ 54 h 64"/>
                <a:gd name="T88" fmla="*/ 64 w 82"/>
                <a:gd name="T89" fmla="*/ 41 h 64"/>
                <a:gd name="T90" fmla="*/ 63 w 82"/>
                <a:gd name="T91" fmla="*/ 35 h 64"/>
                <a:gd name="T92" fmla="*/ 67 w 82"/>
                <a:gd name="T93" fmla="*/ 18 h 64"/>
                <a:gd name="T94" fmla="*/ 62 w 82"/>
                <a:gd name="T95" fmla="*/ 29 h 64"/>
                <a:gd name="T96" fmla="*/ 62 w 82"/>
                <a:gd name="T97" fmla="*/ 38 h 64"/>
                <a:gd name="T98" fmla="*/ 64 w 82"/>
                <a:gd name="T99" fmla="*/ 47 h 64"/>
                <a:gd name="T100" fmla="*/ 68 w 82"/>
                <a:gd name="T101" fmla="*/ 55 h 64"/>
                <a:gd name="T102" fmla="*/ 61 w 82"/>
                <a:gd name="T103" fmla="*/ 49 h 64"/>
                <a:gd name="T104" fmla="*/ 58 w 82"/>
                <a:gd name="T105" fmla="*/ 45 h 64"/>
                <a:gd name="T106" fmla="*/ 56 w 82"/>
                <a:gd name="T107" fmla="*/ 39 h 64"/>
                <a:gd name="T108" fmla="*/ 56 w 82"/>
                <a:gd name="T109" fmla="*/ 36 h 64"/>
                <a:gd name="T110" fmla="*/ 54 w 82"/>
                <a:gd name="T111" fmla="*/ 27 h 64"/>
                <a:gd name="T112" fmla="*/ 49 w 82"/>
                <a:gd name="T113" fmla="*/ 8 h 64"/>
                <a:gd name="T114" fmla="*/ 47 w 82"/>
                <a:gd name="T11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64">
                  <a:moveTo>
                    <a:pt x="47" y="8"/>
                  </a:moveTo>
                  <a:cubicBezTo>
                    <a:pt x="48" y="10"/>
                    <a:pt x="49" y="12"/>
                    <a:pt x="50" y="14"/>
                  </a:cubicBezTo>
                  <a:cubicBezTo>
                    <a:pt x="51" y="18"/>
                    <a:pt x="52" y="23"/>
                    <a:pt x="53" y="27"/>
                  </a:cubicBezTo>
                  <a:cubicBezTo>
                    <a:pt x="53" y="29"/>
                    <a:pt x="53" y="31"/>
                    <a:pt x="54" y="33"/>
                  </a:cubicBezTo>
                  <a:cubicBezTo>
                    <a:pt x="54" y="34"/>
                    <a:pt x="54" y="35"/>
                    <a:pt x="54" y="37"/>
                  </a:cubicBezTo>
                  <a:cubicBezTo>
                    <a:pt x="54" y="38"/>
                    <a:pt x="54" y="38"/>
                    <a:pt x="54" y="38"/>
                  </a:cubicBezTo>
                  <a:cubicBezTo>
                    <a:pt x="54" y="38"/>
                    <a:pt x="55" y="39"/>
                    <a:pt x="55" y="39"/>
                  </a:cubicBezTo>
                  <a:cubicBezTo>
                    <a:pt x="55" y="40"/>
                    <a:pt x="55" y="40"/>
                    <a:pt x="55" y="40"/>
                  </a:cubicBezTo>
                  <a:cubicBezTo>
                    <a:pt x="55" y="41"/>
                    <a:pt x="55" y="42"/>
                    <a:pt x="56" y="43"/>
                  </a:cubicBezTo>
                  <a:cubicBezTo>
                    <a:pt x="54" y="42"/>
                    <a:pt x="53" y="40"/>
                    <a:pt x="52" y="39"/>
                  </a:cubicBezTo>
                  <a:cubicBezTo>
                    <a:pt x="52" y="38"/>
                    <a:pt x="51" y="37"/>
                    <a:pt x="51" y="36"/>
                  </a:cubicBezTo>
                  <a:cubicBezTo>
                    <a:pt x="50" y="35"/>
                    <a:pt x="49" y="34"/>
                    <a:pt x="49" y="33"/>
                  </a:cubicBezTo>
                  <a:cubicBezTo>
                    <a:pt x="48" y="32"/>
                    <a:pt x="46" y="30"/>
                    <a:pt x="45" y="28"/>
                  </a:cubicBezTo>
                  <a:cubicBezTo>
                    <a:pt x="44" y="27"/>
                    <a:pt x="42" y="25"/>
                    <a:pt x="41" y="24"/>
                  </a:cubicBezTo>
                  <a:cubicBezTo>
                    <a:pt x="40" y="22"/>
                    <a:pt x="39" y="20"/>
                    <a:pt x="38" y="18"/>
                  </a:cubicBezTo>
                  <a:cubicBezTo>
                    <a:pt x="38" y="17"/>
                    <a:pt x="37" y="16"/>
                    <a:pt x="36" y="15"/>
                  </a:cubicBezTo>
                  <a:cubicBezTo>
                    <a:pt x="35" y="14"/>
                    <a:pt x="35" y="13"/>
                    <a:pt x="34" y="12"/>
                  </a:cubicBezTo>
                  <a:cubicBezTo>
                    <a:pt x="32" y="10"/>
                    <a:pt x="31" y="8"/>
                    <a:pt x="29" y="6"/>
                  </a:cubicBezTo>
                  <a:cubicBezTo>
                    <a:pt x="28" y="6"/>
                    <a:pt x="27" y="5"/>
                    <a:pt x="26" y="4"/>
                  </a:cubicBezTo>
                  <a:cubicBezTo>
                    <a:pt x="24" y="4"/>
                    <a:pt x="23" y="3"/>
                    <a:pt x="22" y="3"/>
                  </a:cubicBezTo>
                  <a:cubicBezTo>
                    <a:pt x="24" y="4"/>
                    <a:pt x="27" y="5"/>
                    <a:pt x="28" y="7"/>
                  </a:cubicBezTo>
                  <a:cubicBezTo>
                    <a:pt x="30" y="9"/>
                    <a:pt x="31" y="11"/>
                    <a:pt x="33" y="13"/>
                  </a:cubicBezTo>
                  <a:cubicBezTo>
                    <a:pt x="34" y="14"/>
                    <a:pt x="34" y="15"/>
                    <a:pt x="35" y="16"/>
                  </a:cubicBezTo>
                  <a:cubicBezTo>
                    <a:pt x="36" y="17"/>
                    <a:pt x="36" y="18"/>
                    <a:pt x="37" y="19"/>
                  </a:cubicBezTo>
                  <a:cubicBezTo>
                    <a:pt x="37" y="20"/>
                    <a:pt x="38" y="20"/>
                    <a:pt x="38" y="21"/>
                  </a:cubicBezTo>
                  <a:cubicBezTo>
                    <a:pt x="34" y="17"/>
                    <a:pt x="29" y="13"/>
                    <a:pt x="25" y="10"/>
                  </a:cubicBezTo>
                  <a:cubicBezTo>
                    <a:pt x="21" y="8"/>
                    <a:pt x="17" y="6"/>
                    <a:pt x="13" y="4"/>
                  </a:cubicBezTo>
                  <a:cubicBezTo>
                    <a:pt x="11" y="3"/>
                    <a:pt x="9" y="2"/>
                    <a:pt x="6" y="2"/>
                  </a:cubicBezTo>
                  <a:cubicBezTo>
                    <a:pt x="4" y="1"/>
                    <a:pt x="2" y="1"/>
                    <a:pt x="0" y="0"/>
                  </a:cubicBezTo>
                  <a:cubicBezTo>
                    <a:pt x="1" y="1"/>
                    <a:pt x="2" y="1"/>
                    <a:pt x="3" y="2"/>
                  </a:cubicBezTo>
                  <a:cubicBezTo>
                    <a:pt x="4" y="2"/>
                    <a:pt x="5" y="3"/>
                    <a:pt x="6" y="3"/>
                  </a:cubicBezTo>
                  <a:cubicBezTo>
                    <a:pt x="8" y="4"/>
                    <a:pt x="10" y="5"/>
                    <a:pt x="12" y="6"/>
                  </a:cubicBezTo>
                  <a:cubicBezTo>
                    <a:pt x="16" y="8"/>
                    <a:pt x="20" y="10"/>
                    <a:pt x="23" y="12"/>
                  </a:cubicBezTo>
                  <a:cubicBezTo>
                    <a:pt x="31" y="17"/>
                    <a:pt x="37" y="23"/>
                    <a:pt x="43" y="30"/>
                  </a:cubicBezTo>
                  <a:cubicBezTo>
                    <a:pt x="44" y="31"/>
                    <a:pt x="46" y="33"/>
                    <a:pt x="47" y="35"/>
                  </a:cubicBezTo>
                  <a:cubicBezTo>
                    <a:pt x="48" y="36"/>
                    <a:pt x="48" y="37"/>
                    <a:pt x="49" y="37"/>
                  </a:cubicBezTo>
                  <a:cubicBezTo>
                    <a:pt x="49" y="38"/>
                    <a:pt x="50" y="39"/>
                    <a:pt x="50" y="40"/>
                  </a:cubicBezTo>
                  <a:cubicBezTo>
                    <a:pt x="51" y="40"/>
                    <a:pt x="51" y="40"/>
                    <a:pt x="51" y="41"/>
                  </a:cubicBezTo>
                  <a:cubicBezTo>
                    <a:pt x="51" y="41"/>
                    <a:pt x="50" y="40"/>
                    <a:pt x="50" y="40"/>
                  </a:cubicBezTo>
                  <a:cubicBezTo>
                    <a:pt x="49" y="40"/>
                    <a:pt x="48" y="39"/>
                    <a:pt x="47" y="39"/>
                  </a:cubicBezTo>
                  <a:cubicBezTo>
                    <a:pt x="46" y="38"/>
                    <a:pt x="45" y="38"/>
                    <a:pt x="43" y="38"/>
                  </a:cubicBezTo>
                  <a:cubicBezTo>
                    <a:pt x="39" y="36"/>
                    <a:pt x="34" y="35"/>
                    <a:pt x="29" y="34"/>
                  </a:cubicBezTo>
                  <a:cubicBezTo>
                    <a:pt x="28" y="33"/>
                    <a:pt x="27" y="33"/>
                    <a:pt x="26" y="32"/>
                  </a:cubicBezTo>
                  <a:cubicBezTo>
                    <a:pt x="25" y="31"/>
                    <a:pt x="24" y="31"/>
                    <a:pt x="23" y="30"/>
                  </a:cubicBezTo>
                  <a:cubicBezTo>
                    <a:pt x="21" y="29"/>
                    <a:pt x="19" y="27"/>
                    <a:pt x="17" y="26"/>
                  </a:cubicBezTo>
                  <a:cubicBezTo>
                    <a:pt x="16" y="24"/>
                    <a:pt x="14" y="22"/>
                    <a:pt x="12" y="21"/>
                  </a:cubicBezTo>
                  <a:cubicBezTo>
                    <a:pt x="10" y="19"/>
                    <a:pt x="9" y="17"/>
                    <a:pt x="7" y="15"/>
                  </a:cubicBezTo>
                  <a:cubicBezTo>
                    <a:pt x="9" y="17"/>
                    <a:pt x="10" y="19"/>
                    <a:pt x="12" y="21"/>
                  </a:cubicBezTo>
                  <a:cubicBezTo>
                    <a:pt x="13" y="23"/>
                    <a:pt x="15" y="24"/>
                    <a:pt x="17" y="26"/>
                  </a:cubicBezTo>
                  <a:cubicBezTo>
                    <a:pt x="19" y="28"/>
                    <a:pt x="21" y="29"/>
                    <a:pt x="23" y="31"/>
                  </a:cubicBezTo>
                  <a:cubicBezTo>
                    <a:pt x="24" y="32"/>
                    <a:pt x="25" y="32"/>
                    <a:pt x="26" y="33"/>
                  </a:cubicBezTo>
                  <a:cubicBezTo>
                    <a:pt x="27" y="34"/>
                    <a:pt x="28" y="34"/>
                    <a:pt x="29" y="35"/>
                  </a:cubicBezTo>
                  <a:cubicBezTo>
                    <a:pt x="34" y="37"/>
                    <a:pt x="38" y="37"/>
                    <a:pt x="43" y="39"/>
                  </a:cubicBezTo>
                  <a:cubicBezTo>
                    <a:pt x="45" y="40"/>
                    <a:pt x="47" y="41"/>
                    <a:pt x="50" y="42"/>
                  </a:cubicBezTo>
                  <a:cubicBezTo>
                    <a:pt x="51" y="42"/>
                    <a:pt x="52" y="43"/>
                    <a:pt x="52" y="44"/>
                  </a:cubicBezTo>
                  <a:cubicBezTo>
                    <a:pt x="53" y="44"/>
                    <a:pt x="53" y="44"/>
                    <a:pt x="54" y="45"/>
                  </a:cubicBezTo>
                  <a:cubicBezTo>
                    <a:pt x="55" y="47"/>
                    <a:pt x="57" y="49"/>
                    <a:pt x="59" y="51"/>
                  </a:cubicBezTo>
                  <a:cubicBezTo>
                    <a:pt x="61" y="52"/>
                    <a:pt x="62" y="53"/>
                    <a:pt x="64" y="55"/>
                  </a:cubicBezTo>
                  <a:cubicBezTo>
                    <a:pt x="64" y="55"/>
                    <a:pt x="63" y="55"/>
                    <a:pt x="63" y="55"/>
                  </a:cubicBezTo>
                  <a:cubicBezTo>
                    <a:pt x="62" y="55"/>
                    <a:pt x="61" y="55"/>
                    <a:pt x="60" y="55"/>
                  </a:cubicBezTo>
                  <a:cubicBezTo>
                    <a:pt x="59" y="55"/>
                    <a:pt x="58" y="56"/>
                    <a:pt x="57" y="56"/>
                  </a:cubicBezTo>
                  <a:cubicBezTo>
                    <a:pt x="55" y="56"/>
                    <a:pt x="53" y="56"/>
                    <a:pt x="51" y="56"/>
                  </a:cubicBezTo>
                  <a:cubicBezTo>
                    <a:pt x="49" y="56"/>
                    <a:pt x="47" y="56"/>
                    <a:pt x="45" y="56"/>
                  </a:cubicBezTo>
                  <a:cubicBezTo>
                    <a:pt x="41" y="55"/>
                    <a:pt x="38" y="54"/>
                    <a:pt x="34" y="53"/>
                  </a:cubicBezTo>
                  <a:cubicBezTo>
                    <a:pt x="32" y="52"/>
                    <a:pt x="30" y="51"/>
                    <a:pt x="28" y="50"/>
                  </a:cubicBezTo>
                  <a:cubicBezTo>
                    <a:pt x="27" y="50"/>
                    <a:pt x="25" y="49"/>
                    <a:pt x="23" y="48"/>
                  </a:cubicBezTo>
                  <a:cubicBezTo>
                    <a:pt x="25" y="49"/>
                    <a:pt x="26" y="50"/>
                    <a:pt x="28" y="51"/>
                  </a:cubicBezTo>
                  <a:cubicBezTo>
                    <a:pt x="30" y="52"/>
                    <a:pt x="32" y="53"/>
                    <a:pt x="34" y="53"/>
                  </a:cubicBezTo>
                  <a:cubicBezTo>
                    <a:pt x="37" y="55"/>
                    <a:pt x="41" y="56"/>
                    <a:pt x="45" y="57"/>
                  </a:cubicBezTo>
                  <a:cubicBezTo>
                    <a:pt x="47" y="57"/>
                    <a:pt x="49" y="57"/>
                    <a:pt x="51" y="57"/>
                  </a:cubicBezTo>
                  <a:cubicBezTo>
                    <a:pt x="53" y="57"/>
                    <a:pt x="55" y="57"/>
                    <a:pt x="57" y="57"/>
                  </a:cubicBezTo>
                  <a:cubicBezTo>
                    <a:pt x="58" y="57"/>
                    <a:pt x="58" y="57"/>
                    <a:pt x="59" y="57"/>
                  </a:cubicBezTo>
                  <a:cubicBezTo>
                    <a:pt x="59" y="57"/>
                    <a:pt x="60" y="57"/>
                    <a:pt x="60" y="57"/>
                  </a:cubicBezTo>
                  <a:cubicBezTo>
                    <a:pt x="61" y="56"/>
                    <a:pt x="62" y="56"/>
                    <a:pt x="63" y="56"/>
                  </a:cubicBezTo>
                  <a:cubicBezTo>
                    <a:pt x="64" y="56"/>
                    <a:pt x="65" y="56"/>
                    <a:pt x="66" y="56"/>
                  </a:cubicBezTo>
                  <a:cubicBezTo>
                    <a:pt x="67" y="57"/>
                    <a:pt x="69" y="58"/>
                    <a:pt x="70" y="59"/>
                  </a:cubicBezTo>
                  <a:cubicBezTo>
                    <a:pt x="71" y="60"/>
                    <a:pt x="72" y="60"/>
                    <a:pt x="74" y="61"/>
                  </a:cubicBezTo>
                  <a:cubicBezTo>
                    <a:pt x="74" y="61"/>
                    <a:pt x="74" y="61"/>
                    <a:pt x="75" y="61"/>
                  </a:cubicBezTo>
                  <a:cubicBezTo>
                    <a:pt x="75" y="61"/>
                    <a:pt x="75" y="61"/>
                    <a:pt x="75" y="61"/>
                  </a:cubicBezTo>
                  <a:cubicBezTo>
                    <a:pt x="75" y="61"/>
                    <a:pt x="75" y="62"/>
                    <a:pt x="76" y="62"/>
                  </a:cubicBezTo>
                  <a:cubicBezTo>
                    <a:pt x="78" y="63"/>
                    <a:pt x="80" y="63"/>
                    <a:pt x="82" y="64"/>
                  </a:cubicBezTo>
                  <a:cubicBezTo>
                    <a:pt x="81" y="64"/>
                    <a:pt x="80" y="63"/>
                    <a:pt x="79" y="62"/>
                  </a:cubicBezTo>
                  <a:cubicBezTo>
                    <a:pt x="78" y="62"/>
                    <a:pt x="77" y="61"/>
                    <a:pt x="76" y="61"/>
                  </a:cubicBezTo>
                  <a:cubicBezTo>
                    <a:pt x="75" y="60"/>
                    <a:pt x="74" y="59"/>
                    <a:pt x="72" y="58"/>
                  </a:cubicBezTo>
                  <a:cubicBezTo>
                    <a:pt x="72" y="58"/>
                    <a:pt x="72" y="58"/>
                    <a:pt x="72" y="57"/>
                  </a:cubicBezTo>
                  <a:cubicBezTo>
                    <a:pt x="72" y="57"/>
                    <a:pt x="71" y="57"/>
                    <a:pt x="71" y="56"/>
                  </a:cubicBezTo>
                  <a:cubicBezTo>
                    <a:pt x="71" y="56"/>
                    <a:pt x="71" y="56"/>
                    <a:pt x="70" y="55"/>
                  </a:cubicBezTo>
                  <a:cubicBezTo>
                    <a:pt x="70" y="55"/>
                    <a:pt x="70" y="54"/>
                    <a:pt x="69" y="54"/>
                  </a:cubicBezTo>
                  <a:cubicBezTo>
                    <a:pt x="69" y="53"/>
                    <a:pt x="68" y="52"/>
                    <a:pt x="68" y="52"/>
                  </a:cubicBezTo>
                  <a:cubicBezTo>
                    <a:pt x="66" y="48"/>
                    <a:pt x="65" y="44"/>
                    <a:pt x="64" y="41"/>
                  </a:cubicBezTo>
                  <a:cubicBezTo>
                    <a:pt x="63" y="40"/>
                    <a:pt x="63" y="39"/>
                    <a:pt x="63" y="38"/>
                  </a:cubicBezTo>
                  <a:cubicBezTo>
                    <a:pt x="63" y="37"/>
                    <a:pt x="63" y="36"/>
                    <a:pt x="63" y="35"/>
                  </a:cubicBezTo>
                  <a:cubicBezTo>
                    <a:pt x="62" y="33"/>
                    <a:pt x="63" y="31"/>
                    <a:pt x="63" y="29"/>
                  </a:cubicBezTo>
                  <a:cubicBezTo>
                    <a:pt x="64" y="25"/>
                    <a:pt x="66" y="21"/>
                    <a:pt x="67" y="18"/>
                  </a:cubicBezTo>
                  <a:cubicBezTo>
                    <a:pt x="66" y="19"/>
                    <a:pt x="65" y="21"/>
                    <a:pt x="64" y="23"/>
                  </a:cubicBezTo>
                  <a:cubicBezTo>
                    <a:pt x="64" y="25"/>
                    <a:pt x="63" y="27"/>
                    <a:pt x="62" y="29"/>
                  </a:cubicBezTo>
                  <a:cubicBezTo>
                    <a:pt x="62" y="31"/>
                    <a:pt x="62" y="33"/>
                    <a:pt x="62" y="35"/>
                  </a:cubicBezTo>
                  <a:cubicBezTo>
                    <a:pt x="62" y="36"/>
                    <a:pt x="62" y="37"/>
                    <a:pt x="62" y="38"/>
                  </a:cubicBezTo>
                  <a:cubicBezTo>
                    <a:pt x="62" y="39"/>
                    <a:pt x="62" y="40"/>
                    <a:pt x="63" y="41"/>
                  </a:cubicBezTo>
                  <a:cubicBezTo>
                    <a:pt x="63" y="43"/>
                    <a:pt x="64" y="45"/>
                    <a:pt x="64" y="47"/>
                  </a:cubicBezTo>
                  <a:cubicBezTo>
                    <a:pt x="65" y="48"/>
                    <a:pt x="66" y="50"/>
                    <a:pt x="67" y="52"/>
                  </a:cubicBezTo>
                  <a:cubicBezTo>
                    <a:pt x="67" y="53"/>
                    <a:pt x="68" y="54"/>
                    <a:pt x="68" y="55"/>
                  </a:cubicBezTo>
                  <a:cubicBezTo>
                    <a:pt x="68" y="55"/>
                    <a:pt x="68" y="55"/>
                    <a:pt x="68" y="55"/>
                  </a:cubicBezTo>
                  <a:cubicBezTo>
                    <a:pt x="66" y="53"/>
                    <a:pt x="63" y="51"/>
                    <a:pt x="61" y="49"/>
                  </a:cubicBezTo>
                  <a:cubicBezTo>
                    <a:pt x="60" y="48"/>
                    <a:pt x="60" y="48"/>
                    <a:pt x="59" y="47"/>
                  </a:cubicBezTo>
                  <a:cubicBezTo>
                    <a:pt x="59" y="47"/>
                    <a:pt x="59" y="46"/>
                    <a:pt x="58" y="45"/>
                  </a:cubicBezTo>
                  <a:cubicBezTo>
                    <a:pt x="57" y="44"/>
                    <a:pt x="56" y="42"/>
                    <a:pt x="56" y="40"/>
                  </a:cubicBezTo>
                  <a:cubicBezTo>
                    <a:pt x="56" y="39"/>
                    <a:pt x="56" y="39"/>
                    <a:pt x="56" y="39"/>
                  </a:cubicBezTo>
                  <a:cubicBezTo>
                    <a:pt x="56" y="38"/>
                    <a:pt x="56" y="38"/>
                    <a:pt x="56" y="38"/>
                  </a:cubicBezTo>
                  <a:cubicBezTo>
                    <a:pt x="56" y="36"/>
                    <a:pt x="56" y="36"/>
                    <a:pt x="56" y="36"/>
                  </a:cubicBezTo>
                  <a:cubicBezTo>
                    <a:pt x="55" y="35"/>
                    <a:pt x="55" y="34"/>
                    <a:pt x="55" y="33"/>
                  </a:cubicBezTo>
                  <a:cubicBezTo>
                    <a:pt x="55" y="31"/>
                    <a:pt x="55" y="29"/>
                    <a:pt x="54" y="27"/>
                  </a:cubicBezTo>
                  <a:cubicBezTo>
                    <a:pt x="54" y="22"/>
                    <a:pt x="53" y="18"/>
                    <a:pt x="51" y="14"/>
                  </a:cubicBezTo>
                  <a:cubicBezTo>
                    <a:pt x="51" y="12"/>
                    <a:pt x="50" y="9"/>
                    <a:pt x="49" y="8"/>
                  </a:cubicBezTo>
                  <a:cubicBezTo>
                    <a:pt x="47" y="6"/>
                    <a:pt x="46" y="4"/>
                    <a:pt x="44" y="3"/>
                  </a:cubicBezTo>
                  <a:cubicBezTo>
                    <a:pt x="45" y="5"/>
                    <a:pt x="46" y="6"/>
                    <a:pt x="47"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1885"/>
            <p:cNvSpPr>
              <a:spLocks/>
            </p:cNvSpPr>
            <p:nvPr/>
          </p:nvSpPr>
          <p:spPr bwMode="auto">
            <a:xfrm>
              <a:off x="4422730" y="5160993"/>
              <a:ext cx="68263" cy="214314"/>
            </a:xfrm>
            <a:custGeom>
              <a:avLst/>
              <a:gdLst>
                <a:gd name="T0" fmla="*/ 14 w 18"/>
                <a:gd name="T1" fmla="*/ 57 h 57"/>
                <a:gd name="T2" fmla="*/ 12 w 18"/>
                <a:gd name="T3" fmla="*/ 27 h 57"/>
                <a:gd name="T4" fmla="*/ 6 w 18"/>
                <a:gd name="T5" fmla="*/ 12 h 57"/>
                <a:gd name="T6" fmla="*/ 0 w 18"/>
                <a:gd name="T7" fmla="*/ 0 h 57"/>
                <a:gd name="T8" fmla="*/ 16 w 18"/>
                <a:gd name="T9" fmla="*/ 13 h 57"/>
                <a:gd name="T10" fmla="*/ 18 w 18"/>
                <a:gd name="T11" fmla="*/ 32 h 57"/>
                <a:gd name="T12" fmla="*/ 14 w 18"/>
                <a:gd name="T13" fmla="*/ 57 h 57"/>
              </a:gdLst>
              <a:ahLst/>
              <a:cxnLst>
                <a:cxn ang="0">
                  <a:pos x="T0" y="T1"/>
                </a:cxn>
                <a:cxn ang="0">
                  <a:pos x="T2" y="T3"/>
                </a:cxn>
                <a:cxn ang="0">
                  <a:pos x="T4" y="T5"/>
                </a:cxn>
                <a:cxn ang="0">
                  <a:pos x="T6" y="T7"/>
                </a:cxn>
                <a:cxn ang="0">
                  <a:pos x="T8" y="T9"/>
                </a:cxn>
                <a:cxn ang="0">
                  <a:pos x="T10" y="T11"/>
                </a:cxn>
                <a:cxn ang="0">
                  <a:pos x="T12" y="T13"/>
                </a:cxn>
              </a:cxnLst>
              <a:rect l="0" t="0" r="r" b="b"/>
              <a:pathLst>
                <a:path w="18" h="57">
                  <a:moveTo>
                    <a:pt x="14" y="57"/>
                  </a:moveTo>
                  <a:cubicBezTo>
                    <a:pt x="13" y="47"/>
                    <a:pt x="14" y="37"/>
                    <a:pt x="12" y="27"/>
                  </a:cubicBezTo>
                  <a:cubicBezTo>
                    <a:pt x="11" y="22"/>
                    <a:pt x="9" y="17"/>
                    <a:pt x="6" y="12"/>
                  </a:cubicBezTo>
                  <a:cubicBezTo>
                    <a:pt x="4" y="9"/>
                    <a:pt x="1" y="4"/>
                    <a:pt x="0" y="0"/>
                  </a:cubicBezTo>
                  <a:cubicBezTo>
                    <a:pt x="6" y="4"/>
                    <a:pt x="11" y="8"/>
                    <a:pt x="16" y="13"/>
                  </a:cubicBezTo>
                  <a:cubicBezTo>
                    <a:pt x="18" y="19"/>
                    <a:pt x="18" y="28"/>
                    <a:pt x="18" y="32"/>
                  </a:cubicBezTo>
                  <a:cubicBezTo>
                    <a:pt x="17" y="41"/>
                    <a:pt x="15" y="49"/>
                    <a:pt x="14" y="5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73" name="Picture 1887"/>
            <p:cNvPicPr>
              <a:picLocks noChangeAspect="1"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4283029" y="5386419"/>
              <a:ext cx="236539"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4" name="Freeform 1888"/>
            <p:cNvSpPr>
              <a:spLocks/>
            </p:cNvSpPr>
            <p:nvPr/>
          </p:nvSpPr>
          <p:spPr bwMode="auto">
            <a:xfrm>
              <a:off x="4298904" y="5224493"/>
              <a:ext cx="173039" cy="195264"/>
            </a:xfrm>
            <a:custGeom>
              <a:avLst/>
              <a:gdLst>
                <a:gd name="T0" fmla="*/ 23 w 46"/>
                <a:gd name="T1" fmla="*/ 34 h 52"/>
                <a:gd name="T2" fmla="*/ 39 w 46"/>
                <a:gd name="T3" fmla="*/ 43 h 52"/>
                <a:gd name="T4" fmla="*/ 46 w 46"/>
                <a:gd name="T5" fmla="*/ 52 h 52"/>
                <a:gd name="T6" fmla="*/ 30 w 46"/>
                <a:gd name="T7" fmla="*/ 43 h 52"/>
                <a:gd name="T8" fmla="*/ 11 w 46"/>
                <a:gd name="T9" fmla="*/ 37 h 52"/>
                <a:gd name="T10" fmla="*/ 1 w 46"/>
                <a:gd name="T11" fmla="*/ 22 h 52"/>
                <a:gd name="T12" fmla="*/ 0 w 46"/>
                <a:gd name="T13" fmla="*/ 19 h 52"/>
                <a:gd name="T14" fmla="*/ 9 w 46"/>
                <a:gd name="T15" fmla="*/ 0 h 52"/>
                <a:gd name="T16" fmla="*/ 8 w 46"/>
                <a:gd name="T17" fmla="*/ 10 h 52"/>
                <a:gd name="T18" fmla="*/ 23 w 46"/>
                <a:gd name="T19"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2">
                  <a:moveTo>
                    <a:pt x="23" y="34"/>
                  </a:moveTo>
                  <a:cubicBezTo>
                    <a:pt x="27" y="36"/>
                    <a:pt x="35" y="40"/>
                    <a:pt x="39" y="43"/>
                  </a:cubicBezTo>
                  <a:cubicBezTo>
                    <a:pt x="42" y="46"/>
                    <a:pt x="46" y="52"/>
                    <a:pt x="46" y="52"/>
                  </a:cubicBezTo>
                  <a:cubicBezTo>
                    <a:pt x="42" y="48"/>
                    <a:pt x="36" y="46"/>
                    <a:pt x="30" y="43"/>
                  </a:cubicBezTo>
                  <a:cubicBezTo>
                    <a:pt x="24" y="41"/>
                    <a:pt x="18" y="40"/>
                    <a:pt x="11" y="37"/>
                  </a:cubicBezTo>
                  <a:cubicBezTo>
                    <a:pt x="5" y="34"/>
                    <a:pt x="2" y="28"/>
                    <a:pt x="1" y="22"/>
                  </a:cubicBezTo>
                  <a:cubicBezTo>
                    <a:pt x="1" y="21"/>
                    <a:pt x="0" y="20"/>
                    <a:pt x="0" y="19"/>
                  </a:cubicBezTo>
                  <a:cubicBezTo>
                    <a:pt x="3" y="13"/>
                    <a:pt x="6" y="6"/>
                    <a:pt x="9" y="0"/>
                  </a:cubicBezTo>
                  <a:cubicBezTo>
                    <a:pt x="9" y="3"/>
                    <a:pt x="8" y="7"/>
                    <a:pt x="8" y="10"/>
                  </a:cubicBezTo>
                  <a:cubicBezTo>
                    <a:pt x="10" y="23"/>
                    <a:pt x="18" y="31"/>
                    <a:pt x="23"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1889"/>
            <p:cNvSpPr>
              <a:spLocks/>
            </p:cNvSpPr>
            <p:nvPr/>
          </p:nvSpPr>
          <p:spPr bwMode="auto">
            <a:xfrm>
              <a:off x="4344942" y="5145118"/>
              <a:ext cx="190501" cy="373065"/>
            </a:xfrm>
            <a:custGeom>
              <a:avLst/>
              <a:gdLst>
                <a:gd name="T0" fmla="*/ 8 w 51"/>
                <a:gd name="T1" fmla="*/ 52 h 99"/>
                <a:gd name="T2" fmla="*/ 25 w 51"/>
                <a:gd name="T3" fmla="*/ 62 h 99"/>
                <a:gd name="T4" fmla="*/ 29 w 51"/>
                <a:gd name="T5" fmla="*/ 64 h 99"/>
                <a:gd name="T6" fmla="*/ 31 w 51"/>
                <a:gd name="T7" fmla="*/ 65 h 99"/>
                <a:gd name="T8" fmla="*/ 31 w 51"/>
                <a:gd name="T9" fmla="*/ 63 h 99"/>
                <a:gd name="T10" fmla="*/ 27 w 51"/>
                <a:gd name="T11" fmla="*/ 57 h 99"/>
                <a:gd name="T12" fmla="*/ 21 w 51"/>
                <a:gd name="T13" fmla="*/ 47 h 99"/>
                <a:gd name="T14" fmla="*/ 14 w 51"/>
                <a:gd name="T15" fmla="*/ 39 h 99"/>
                <a:gd name="T16" fmla="*/ 9 w 51"/>
                <a:gd name="T17" fmla="*/ 29 h 99"/>
                <a:gd name="T18" fmla="*/ 8 w 51"/>
                <a:gd name="T19" fmla="*/ 22 h 99"/>
                <a:gd name="T20" fmla="*/ 13 w 51"/>
                <a:gd name="T21" fmla="*/ 35 h 99"/>
                <a:gd name="T22" fmla="*/ 18 w 51"/>
                <a:gd name="T23" fmla="*/ 41 h 99"/>
                <a:gd name="T24" fmla="*/ 14 w 51"/>
                <a:gd name="T25" fmla="*/ 27 h 99"/>
                <a:gd name="T26" fmla="*/ 12 w 51"/>
                <a:gd name="T27" fmla="*/ 7 h 99"/>
                <a:gd name="T28" fmla="*/ 13 w 51"/>
                <a:gd name="T29" fmla="*/ 3 h 99"/>
                <a:gd name="T30" fmla="*/ 14 w 51"/>
                <a:gd name="T31" fmla="*/ 13 h 99"/>
                <a:gd name="T32" fmla="*/ 25 w 51"/>
                <a:gd name="T33" fmla="*/ 51 h 99"/>
                <a:gd name="T34" fmla="*/ 31 w 51"/>
                <a:gd name="T35" fmla="*/ 59 h 99"/>
                <a:gd name="T36" fmla="*/ 33 w 51"/>
                <a:gd name="T37" fmla="*/ 62 h 99"/>
                <a:gd name="T38" fmla="*/ 33 w 51"/>
                <a:gd name="T39" fmla="*/ 58 h 99"/>
                <a:gd name="T40" fmla="*/ 34 w 51"/>
                <a:gd name="T41" fmla="*/ 39 h 99"/>
                <a:gd name="T42" fmla="*/ 33 w 51"/>
                <a:gd name="T43" fmla="*/ 32 h 99"/>
                <a:gd name="T44" fmla="*/ 28 w 51"/>
                <a:gd name="T45" fmla="*/ 19 h 99"/>
                <a:gd name="T46" fmla="*/ 28 w 51"/>
                <a:gd name="T47" fmla="*/ 18 h 99"/>
                <a:gd name="T48" fmla="*/ 34 w 51"/>
                <a:gd name="T49" fmla="*/ 32 h 99"/>
                <a:gd name="T50" fmla="*/ 35 w 51"/>
                <a:gd name="T51" fmla="*/ 39 h 99"/>
                <a:gd name="T52" fmla="*/ 34 w 51"/>
                <a:gd name="T53" fmla="*/ 61 h 99"/>
                <a:gd name="T54" fmla="*/ 36 w 51"/>
                <a:gd name="T55" fmla="*/ 66 h 99"/>
                <a:gd name="T56" fmla="*/ 42 w 51"/>
                <a:gd name="T57" fmla="*/ 79 h 99"/>
                <a:gd name="T58" fmla="*/ 44 w 51"/>
                <a:gd name="T59" fmla="*/ 75 h 99"/>
                <a:gd name="T60" fmla="*/ 47 w 51"/>
                <a:gd name="T61" fmla="*/ 68 h 99"/>
                <a:gd name="T62" fmla="*/ 50 w 51"/>
                <a:gd name="T63" fmla="*/ 50 h 99"/>
                <a:gd name="T64" fmla="*/ 49 w 51"/>
                <a:gd name="T65" fmla="*/ 38 h 99"/>
                <a:gd name="T66" fmla="*/ 51 w 51"/>
                <a:gd name="T67" fmla="*/ 50 h 99"/>
                <a:gd name="T68" fmla="*/ 49 w 51"/>
                <a:gd name="T69" fmla="*/ 68 h 99"/>
                <a:gd name="T70" fmla="*/ 46 w 51"/>
                <a:gd name="T71" fmla="*/ 75 h 99"/>
                <a:gd name="T72" fmla="*/ 43 w 51"/>
                <a:gd name="T73" fmla="*/ 79 h 99"/>
                <a:gd name="T74" fmla="*/ 43 w 51"/>
                <a:gd name="T75" fmla="*/ 86 h 99"/>
                <a:gd name="T76" fmla="*/ 44 w 51"/>
                <a:gd name="T77" fmla="*/ 92 h 99"/>
                <a:gd name="T78" fmla="*/ 44 w 51"/>
                <a:gd name="T79" fmla="*/ 93 h 99"/>
                <a:gd name="T80" fmla="*/ 44 w 51"/>
                <a:gd name="T81" fmla="*/ 96 h 99"/>
                <a:gd name="T82" fmla="*/ 42 w 51"/>
                <a:gd name="T83" fmla="*/ 88 h 99"/>
                <a:gd name="T84" fmla="*/ 41 w 51"/>
                <a:gd name="T85" fmla="*/ 86 h 99"/>
                <a:gd name="T86" fmla="*/ 39 w 51"/>
                <a:gd name="T87" fmla="*/ 84 h 99"/>
                <a:gd name="T88" fmla="*/ 28 w 51"/>
                <a:gd name="T89" fmla="*/ 74 h 99"/>
                <a:gd name="T90" fmla="*/ 23 w 51"/>
                <a:gd name="T91" fmla="*/ 71 h 99"/>
                <a:gd name="T92" fmla="*/ 6 w 51"/>
                <a:gd name="T93" fmla="*/ 69 h 99"/>
                <a:gd name="T94" fmla="*/ 18 w 51"/>
                <a:gd name="T95" fmla="*/ 69 h 99"/>
                <a:gd name="T96" fmla="*/ 26 w 51"/>
                <a:gd name="T97" fmla="*/ 71 h 99"/>
                <a:gd name="T98" fmla="*/ 34 w 51"/>
                <a:gd name="T99" fmla="*/ 77 h 99"/>
                <a:gd name="T100" fmla="*/ 40 w 51"/>
                <a:gd name="T101" fmla="*/ 83 h 99"/>
                <a:gd name="T102" fmla="*/ 37 w 51"/>
                <a:gd name="T103" fmla="*/ 74 h 99"/>
                <a:gd name="T104" fmla="*/ 35 w 51"/>
                <a:gd name="T105" fmla="*/ 71 h 99"/>
                <a:gd name="T106" fmla="*/ 29 w 51"/>
                <a:gd name="T107" fmla="*/ 66 h 99"/>
                <a:gd name="T108" fmla="*/ 27 w 51"/>
                <a:gd name="T109" fmla="*/ 65 h 99"/>
                <a:gd name="T110" fmla="*/ 19 w 51"/>
                <a:gd name="T111" fmla="*/ 60 h 99"/>
                <a:gd name="T112" fmla="*/ 3 w 51"/>
                <a:gd name="T113" fmla="*/ 48 h 99"/>
                <a:gd name="T114" fmla="*/ 4 w 51"/>
                <a:gd name="T11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99">
                  <a:moveTo>
                    <a:pt x="4" y="47"/>
                  </a:moveTo>
                  <a:cubicBezTo>
                    <a:pt x="5" y="49"/>
                    <a:pt x="7" y="51"/>
                    <a:pt x="8" y="52"/>
                  </a:cubicBezTo>
                  <a:cubicBezTo>
                    <a:pt x="12" y="55"/>
                    <a:pt x="16" y="57"/>
                    <a:pt x="19" y="59"/>
                  </a:cubicBezTo>
                  <a:cubicBezTo>
                    <a:pt x="21" y="60"/>
                    <a:pt x="23" y="61"/>
                    <a:pt x="25" y="62"/>
                  </a:cubicBezTo>
                  <a:cubicBezTo>
                    <a:pt x="26" y="63"/>
                    <a:pt x="27" y="63"/>
                    <a:pt x="28" y="64"/>
                  </a:cubicBezTo>
                  <a:cubicBezTo>
                    <a:pt x="29" y="64"/>
                    <a:pt x="29" y="64"/>
                    <a:pt x="29" y="64"/>
                  </a:cubicBezTo>
                  <a:cubicBezTo>
                    <a:pt x="30" y="65"/>
                    <a:pt x="30" y="65"/>
                    <a:pt x="30" y="65"/>
                  </a:cubicBezTo>
                  <a:cubicBezTo>
                    <a:pt x="31" y="65"/>
                    <a:pt x="31" y="65"/>
                    <a:pt x="31" y="65"/>
                  </a:cubicBezTo>
                  <a:cubicBezTo>
                    <a:pt x="32" y="66"/>
                    <a:pt x="33" y="67"/>
                    <a:pt x="34" y="67"/>
                  </a:cubicBezTo>
                  <a:cubicBezTo>
                    <a:pt x="33" y="66"/>
                    <a:pt x="32" y="64"/>
                    <a:pt x="31" y="63"/>
                  </a:cubicBezTo>
                  <a:cubicBezTo>
                    <a:pt x="30" y="62"/>
                    <a:pt x="30" y="61"/>
                    <a:pt x="29" y="60"/>
                  </a:cubicBezTo>
                  <a:cubicBezTo>
                    <a:pt x="28" y="59"/>
                    <a:pt x="28" y="58"/>
                    <a:pt x="27" y="57"/>
                  </a:cubicBezTo>
                  <a:cubicBezTo>
                    <a:pt x="26" y="56"/>
                    <a:pt x="24" y="54"/>
                    <a:pt x="23" y="52"/>
                  </a:cubicBezTo>
                  <a:cubicBezTo>
                    <a:pt x="22" y="50"/>
                    <a:pt x="22" y="49"/>
                    <a:pt x="21" y="47"/>
                  </a:cubicBezTo>
                  <a:cubicBezTo>
                    <a:pt x="19" y="46"/>
                    <a:pt x="18" y="44"/>
                    <a:pt x="17" y="42"/>
                  </a:cubicBezTo>
                  <a:cubicBezTo>
                    <a:pt x="16" y="41"/>
                    <a:pt x="15" y="40"/>
                    <a:pt x="14" y="39"/>
                  </a:cubicBezTo>
                  <a:cubicBezTo>
                    <a:pt x="14" y="38"/>
                    <a:pt x="13" y="37"/>
                    <a:pt x="12" y="36"/>
                  </a:cubicBezTo>
                  <a:cubicBezTo>
                    <a:pt x="11" y="34"/>
                    <a:pt x="10" y="32"/>
                    <a:pt x="9" y="29"/>
                  </a:cubicBezTo>
                  <a:cubicBezTo>
                    <a:pt x="8" y="28"/>
                    <a:pt x="8" y="27"/>
                    <a:pt x="8" y="26"/>
                  </a:cubicBezTo>
                  <a:cubicBezTo>
                    <a:pt x="7" y="24"/>
                    <a:pt x="8" y="23"/>
                    <a:pt x="8" y="22"/>
                  </a:cubicBezTo>
                  <a:cubicBezTo>
                    <a:pt x="7" y="24"/>
                    <a:pt x="8" y="27"/>
                    <a:pt x="9" y="29"/>
                  </a:cubicBezTo>
                  <a:cubicBezTo>
                    <a:pt x="10" y="31"/>
                    <a:pt x="12" y="33"/>
                    <a:pt x="13" y="35"/>
                  </a:cubicBezTo>
                  <a:cubicBezTo>
                    <a:pt x="14" y="37"/>
                    <a:pt x="15" y="38"/>
                    <a:pt x="15" y="39"/>
                  </a:cubicBezTo>
                  <a:cubicBezTo>
                    <a:pt x="16" y="40"/>
                    <a:pt x="17" y="40"/>
                    <a:pt x="18" y="41"/>
                  </a:cubicBezTo>
                  <a:cubicBezTo>
                    <a:pt x="18" y="42"/>
                    <a:pt x="18" y="42"/>
                    <a:pt x="19" y="43"/>
                  </a:cubicBezTo>
                  <a:cubicBezTo>
                    <a:pt x="17" y="38"/>
                    <a:pt x="15" y="32"/>
                    <a:pt x="14" y="27"/>
                  </a:cubicBezTo>
                  <a:cubicBezTo>
                    <a:pt x="13" y="22"/>
                    <a:pt x="12" y="18"/>
                    <a:pt x="12" y="13"/>
                  </a:cubicBezTo>
                  <a:cubicBezTo>
                    <a:pt x="12" y="11"/>
                    <a:pt x="12" y="9"/>
                    <a:pt x="12" y="7"/>
                  </a:cubicBezTo>
                  <a:cubicBezTo>
                    <a:pt x="12" y="5"/>
                    <a:pt x="13" y="2"/>
                    <a:pt x="13" y="0"/>
                  </a:cubicBezTo>
                  <a:cubicBezTo>
                    <a:pt x="13" y="1"/>
                    <a:pt x="13" y="2"/>
                    <a:pt x="13" y="3"/>
                  </a:cubicBezTo>
                  <a:cubicBezTo>
                    <a:pt x="13" y="5"/>
                    <a:pt x="13" y="6"/>
                    <a:pt x="13" y="7"/>
                  </a:cubicBezTo>
                  <a:cubicBezTo>
                    <a:pt x="14" y="9"/>
                    <a:pt x="14" y="11"/>
                    <a:pt x="14" y="13"/>
                  </a:cubicBezTo>
                  <a:cubicBezTo>
                    <a:pt x="15" y="18"/>
                    <a:pt x="15" y="22"/>
                    <a:pt x="16" y="26"/>
                  </a:cubicBezTo>
                  <a:cubicBezTo>
                    <a:pt x="18" y="35"/>
                    <a:pt x="21" y="43"/>
                    <a:pt x="25" y="51"/>
                  </a:cubicBezTo>
                  <a:cubicBezTo>
                    <a:pt x="26" y="53"/>
                    <a:pt x="28" y="54"/>
                    <a:pt x="29" y="56"/>
                  </a:cubicBezTo>
                  <a:cubicBezTo>
                    <a:pt x="29" y="57"/>
                    <a:pt x="30" y="58"/>
                    <a:pt x="31" y="59"/>
                  </a:cubicBezTo>
                  <a:cubicBezTo>
                    <a:pt x="31" y="60"/>
                    <a:pt x="32" y="61"/>
                    <a:pt x="33" y="61"/>
                  </a:cubicBezTo>
                  <a:cubicBezTo>
                    <a:pt x="33" y="62"/>
                    <a:pt x="33" y="62"/>
                    <a:pt x="33" y="62"/>
                  </a:cubicBezTo>
                  <a:cubicBezTo>
                    <a:pt x="33" y="62"/>
                    <a:pt x="33" y="61"/>
                    <a:pt x="33" y="61"/>
                  </a:cubicBezTo>
                  <a:cubicBezTo>
                    <a:pt x="33" y="60"/>
                    <a:pt x="33" y="59"/>
                    <a:pt x="33" y="58"/>
                  </a:cubicBezTo>
                  <a:cubicBezTo>
                    <a:pt x="33" y="56"/>
                    <a:pt x="33" y="55"/>
                    <a:pt x="33" y="54"/>
                  </a:cubicBezTo>
                  <a:cubicBezTo>
                    <a:pt x="33" y="49"/>
                    <a:pt x="34" y="44"/>
                    <a:pt x="34" y="39"/>
                  </a:cubicBezTo>
                  <a:cubicBezTo>
                    <a:pt x="34" y="38"/>
                    <a:pt x="34" y="37"/>
                    <a:pt x="33" y="36"/>
                  </a:cubicBezTo>
                  <a:cubicBezTo>
                    <a:pt x="33" y="35"/>
                    <a:pt x="33" y="33"/>
                    <a:pt x="33" y="32"/>
                  </a:cubicBezTo>
                  <a:cubicBezTo>
                    <a:pt x="32" y="30"/>
                    <a:pt x="31" y="28"/>
                    <a:pt x="31" y="25"/>
                  </a:cubicBezTo>
                  <a:cubicBezTo>
                    <a:pt x="30" y="23"/>
                    <a:pt x="29" y="21"/>
                    <a:pt x="28" y="19"/>
                  </a:cubicBezTo>
                  <a:cubicBezTo>
                    <a:pt x="27" y="16"/>
                    <a:pt x="26" y="14"/>
                    <a:pt x="24" y="12"/>
                  </a:cubicBezTo>
                  <a:cubicBezTo>
                    <a:pt x="26" y="14"/>
                    <a:pt x="27" y="16"/>
                    <a:pt x="28" y="18"/>
                  </a:cubicBezTo>
                  <a:cubicBezTo>
                    <a:pt x="29" y="21"/>
                    <a:pt x="30" y="23"/>
                    <a:pt x="31" y="25"/>
                  </a:cubicBezTo>
                  <a:cubicBezTo>
                    <a:pt x="32" y="27"/>
                    <a:pt x="33" y="30"/>
                    <a:pt x="34" y="32"/>
                  </a:cubicBezTo>
                  <a:cubicBezTo>
                    <a:pt x="34" y="33"/>
                    <a:pt x="34" y="34"/>
                    <a:pt x="35" y="36"/>
                  </a:cubicBezTo>
                  <a:cubicBezTo>
                    <a:pt x="35" y="37"/>
                    <a:pt x="35" y="38"/>
                    <a:pt x="35" y="39"/>
                  </a:cubicBezTo>
                  <a:cubicBezTo>
                    <a:pt x="35" y="44"/>
                    <a:pt x="34" y="49"/>
                    <a:pt x="34" y="54"/>
                  </a:cubicBezTo>
                  <a:cubicBezTo>
                    <a:pt x="34" y="56"/>
                    <a:pt x="34" y="59"/>
                    <a:pt x="34" y="61"/>
                  </a:cubicBezTo>
                  <a:cubicBezTo>
                    <a:pt x="35" y="62"/>
                    <a:pt x="35" y="63"/>
                    <a:pt x="35" y="64"/>
                  </a:cubicBezTo>
                  <a:cubicBezTo>
                    <a:pt x="35" y="65"/>
                    <a:pt x="36" y="66"/>
                    <a:pt x="36" y="66"/>
                  </a:cubicBezTo>
                  <a:cubicBezTo>
                    <a:pt x="37" y="68"/>
                    <a:pt x="38" y="71"/>
                    <a:pt x="39" y="73"/>
                  </a:cubicBezTo>
                  <a:cubicBezTo>
                    <a:pt x="40" y="75"/>
                    <a:pt x="41" y="77"/>
                    <a:pt x="42" y="79"/>
                  </a:cubicBezTo>
                  <a:cubicBezTo>
                    <a:pt x="42" y="79"/>
                    <a:pt x="42" y="78"/>
                    <a:pt x="42" y="78"/>
                  </a:cubicBezTo>
                  <a:cubicBezTo>
                    <a:pt x="42" y="77"/>
                    <a:pt x="43" y="76"/>
                    <a:pt x="44" y="75"/>
                  </a:cubicBezTo>
                  <a:cubicBezTo>
                    <a:pt x="44" y="75"/>
                    <a:pt x="45" y="74"/>
                    <a:pt x="45" y="73"/>
                  </a:cubicBezTo>
                  <a:cubicBezTo>
                    <a:pt x="46" y="71"/>
                    <a:pt x="47" y="69"/>
                    <a:pt x="47" y="68"/>
                  </a:cubicBezTo>
                  <a:cubicBezTo>
                    <a:pt x="48" y="66"/>
                    <a:pt x="49" y="64"/>
                    <a:pt x="49" y="62"/>
                  </a:cubicBezTo>
                  <a:cubicBezTo>
                    <a:pt x="50" y="58"/>
                    <a:pt x="50" y="54"/>
                    <a:pt x="50" y="50"/>
                  </a:cubicBezTo>
                  <a:cubicBezTo>
                    <a:pt x="50" y="48"/>
                    <a:pt x="50" y="46"/>
                    <a:pt x="50" y="44"/>
                  </a:cubicBezTo>
                  <a:cubicBezTo>
                    <a:pt x="50" y="42"/>
                    <a:pt x="50" y="40"/>
                    <a:pt x="49" y="38"/>
                  </a:cubicBezTo>
                  <a:cubicBezTo>
                    <a:pt x="50" y="40"/>
                    <a:pt x="50" y="42"/>
                    <a:pt x="50" y="44"/>
                  </a:cubicBezTo>
                  <a:cubicBezTo>
                    <a:pt x="51" y="46"/>
                    <a:pt x="51" y="48"/>
                    <a:pt x="51" y="50"/>
                  </a:cubicBezTo>
                  <a:cubicBezTo>
                    <a:pt x="51" y="54"/>
                    <a:pt x="51" y="58"/>
                    <a:pt x="50" y="62"/>
                  </a:cubicBezTo>
                  <a:cubicBezTo>
                    <a:pt x="50" y="64"/>
                    <a:pt x="49" y="66"/>
                    <a:pt x="49" y="68"/>
                  </a:cubicBezTo>
                  <a:cubicBezTo>
                    <a:pt x="48" y="70"/>
                    <a:pt x="47" y="72"/>
                    <a:pt x="46" y="74"/>
                  </a:cubicBezTo>
                  <a:cubicBezTo>
                    <a:pt x="46" y="74"/>
                    <a:pt x="46" y="75"/>
                    <a:pt x="46" y="75"/>
                  </a:cubicBezTo>
                  <a:cubicBezTo>
                    <a:pt x="45" y="75"/>
                    <a:pt x="45" y="76"/>
                    <a:pt x="45" y="76"/>
                  </a:cubicBezTo>
                  <a:cubicBezTo>
                    <a:pt x="44" y="77"/>
                    <a:pt x="44" y="78"/>
                    <a:pt x="43" y="79"/>
                  </a:cubicBezTo>
                  <a:cubicBezTo>
                    <a:pt x="43" y="80"/>
                    <a:pt x="43" y="81"/>
                    <a:pt x="42" y="82"/>
                  </a:cubicBezTo>
                  <a:cubicBezTo>
                    <a:pt x="43" y="83"/>
                    <a:pt x="43" y="85"/>
                    <a:pt x="43" y="86"/>
                  </a:cubicBezTo>
                  <a:cubicBezTo>
                    <a:pt x="44" y="88"/>
                    <a:pt x="44" y="89"/>
                    <a:pt x="44" y="91"/>
                  </a:cubicBezTo>
                  <a:cubicBezTo>
                    <a:pt x="44" y="91"/>
                    <a:pt x="44" y="91"/>
                    <a:pt x="44" y="92"/>
                  </a:cubicBezTo>
                  <a:cubicBezTo>
                    <a:pt x="44" y="92"/>
                    <a:pt x="44" y="92"/>
                    <a:pt x="44" y="92"/>
                  </a:cubicBezTo>
                  <a:cubicBezTo>
                    <a:pt x="44" y="92"/>
                    <a:pt x="44" y="92"/>
                    <a:pt x="44" y="93"/>
                  </a:cubicBezTo>
                  <a:cubicBezTo>
                    <a:pt x="44" y="95"/>
                    <a:pt x="44" y="97"/>
                    <a:pt x="44" y="99"/>
                  </a:cubicBezTo>
                  <a:cubicBezTo>
                    <a:pt x="44" y="98"/>
                    <a:pt x="44" y="97"/>
                    <a:pt x="44" y="96"/>
                  </a:cubicBezTo>
                  <a:cubicBezTo>
                    <a:pt x="43" y="95"/>
                    <a:pt x="43" y="94"/>
                    <a:pt x="43" y="93"/>
                  </a:cubicBezTo>
                  <a:cubicBezTo>
                    <a:pt x="42" y="91"/>
                    <a:pt x="42" y="90"/>
                    <a:pt x="42" y="88"/>
                  </a:cubicBezTo>
                  <a:cubicBezTo>
                    <a:pt x="42" y="88"/>
                    <a:pt x="42" y="88"/>
                    <a:pt x="41" y="88"/>
                  </a:cubicBezTo>
                  <a:cubicBezTo>
                    <a:pt x="41" y="87"/>
                    <a:pt x="41" y="87"/>
                    <a:pt x="41" y="86"/>
                  </a:cubicBezTo>
                  <a:cubicBezTo>
                    <a:pt x="41" y="86"/>
                    <a:pt x="40" y="86"/>
                    <a:pt x="40" y="85"/>
                  </a:cubicBezTo>
                  <a:cubicBezTo>
                    <a:pt x="40" y="85"/>
                    <a:pt x="39" y="84"/>
                    <a:pt x="39" y="84"/>
                  </a:cubicBezTo>
                  <a:cubicBezTo>
                    <a:pt x="39" y="83"/>
                    <a:pt x="38" y="82"/>
                    <a:pt x="37" y="82"/>
                  </a:cubicBezTo>
                  <a:cubicBezTo>
                    <a:pt x="35" y="79"/>
                    <a:pt x="32" y="76"/>
                    <a:pt x="28" y="74"/>
                  </a:cubicBezTo>
                  <a:cubicBezTo>
                    <a:pt x="28" y="73"/>
                    <a:pt x="27" y="73"/>
                    <a:pt x="26" y="72"/>
                  </a:cubicBezTo>
                  <a:cubicBezTo>
                    <a:pt x="25" y="72"/>
                    <a:pt x="24" y="71"/>
                    <a:pt x="23" y="71"/>
                  </a:cubicBezTo>
                  <a:cubicBezTo>
                    <a:pt x="22" y="70"/>
                    <a:pt x="20" y="70"/>
                    <a:pt x="18" y="69"/>
                  </a:cubicBezTo>
                  <a:cubicBezTo>
                    <a:pt x="14" y="69"/>
                    <a:pt x="10" y="69"/>
                    <a:pt x="6" y="69"/>
                  </a:cubicBezTo>
                  <a:cubicBezTo>
                    <a:pt x="8" y="69"/>
                    <a:pt x="10" y="69"/>
                    <a:pt x="12" y="69"/>
                  </a:cubicBezTo>
                  <a:cubicBezTo>
                    <a:pt x="14" y="69"/>
                    <a:pt x="16" y="69"/>
                    <a:pt x="18" y="69"/>
                  </a:cubicBezTo>
                  <a:cubicBezTo>
                    <a:pt x="20" y="69"/>
                    <a:pt x="22" y="69"/>
                    <a:pt x="24" y="70"/>
                  </a:cubicBezTo>
                  <a:cubicBezTo>
                    <a:pt x="25" y="70"/>
                    <a:pt x="26" y="71"/>
                    <a:pt x="26" y="71"/>
                  </a:cubicBezTo>
                  <a:cubicBezTo>
                    <a:pt x="27" y="72"/>
                    <a:pt x="28" y="72"/>
                    <a:pt x="29" y="73"/>
                  </a:cubicBezTo>
                  <a:cubicBezTo>
                    <a:pt x="31" y="74"/>
                    <a:pt x="32" y="75"/>
                    <a:pt x="34" y="77"/>
                  </a:cubicBezTo>
                  <a:cubicBezTo>
                    <a:pt x="35" y="78"/>
                    <a:pt x="37" y="79"/>
                    <a:pt x="38" y="81"/>
                  </a:cubicBezTo>
                  <a:cubicBezTo>
                    <a:pt x="39" y="81"/>
                    <a:pt x="40" y="82"/>
                    <a:pt x="40" y="83"/>
                  </a:cubicBezTo>
                  <a:cubicBezTo>
                    <a:pt x="40" y="83"/>
                    <a:pt x="40" y="83"/>
                    <a:pt x="40" y="83"/>
                  </a:cubicBezTo>
                  <a:cubicBezTo>
                    <a:pt x="40" y="80"/>
                    <a:pt x="39" y="77"/>
                    <a:pt x="37" y="74"/>
                  </a:cubicBezTo>
                  <a:cubicBezTo>
                    <a:pt x="37" y="73"/>
                    <a:pt x="37" y="73"/>
                    <a:pt x="36" y="72"/>
                  </a:cubicBezTo>
                  <a:cubicBezTo>
                    <a:pt x="36" y="72"/>
                    <a:pt x="35" y="71"/>
                    <a:pt x="35" y="71"/>
                  </a:cubicBezTo>
                  <a:cubicBezTo>
                    <a:pt x="34" y="69"/>
                    <a:pt x="32" y="68"/>
                    <a:pt x="30" y="67"/>
                  </a:cubicBezTo>
                  <a:cubicBezTo>
                    <a:pt x="29" y="66"/>
                    <a:pt x="29" y="66"/>
                    <a:pt x="29" y="66"/>
                  </a:cubicBezTo>
                  <a:cubicBezTo>
                    <a:pt x="29" y="66"/>
                    <a:pt x="29" y="66"/>
                    <a:pt x="29" y="66"/>
                  </a:cubicBezTo>
                  <a:cubicBezTo>
                    <a:pt x="27" y="65"/>
                    <a:pt x="27" y="65"/>
                    <a:pt x="27" y="65"/>
                  </a:cubicBezTo>
                  <a:cubicBezTo>
                    <a:pt x="26" y="64"/>
                    <a:pt x="25" y="64"/>
                    <a:pt x="24" y="63"/>
                  </a:cubicBezTo>
                  <a:cubicBezTo>
                    <a:pt x="23" y="62"/>
                    <a:pt x="21" y="61"/>
                    <a:pt x="19" y="60"/>
                  </a:cubicBezTo>
                  <a:cubicBezTo>
                    <a:pt x="15" y="58"/>
                    <a:pt x="11" y="56"/>
                    <a:pt x="7" y="53"/>
                  </a:cubicBezTo>
                  <a:cubicBezTo>
                    <a:pt x="6" y="52"/>
                    <a:pt x="4" y="50"/>
                    <a:pt x="3" y="48"/>
                  </a:cubicBezTo>
                  <a:cubicBezTo>
                    <a:pt x="1" y="47"/>
                    <a:pt x="0" y="44"/>
                    <a:pt x="0" y="42"/>
                  </a:cubicBezTo>
                  <a:cubicBezTo>
                    <a:pt x="1" y="44"/>
                    <a:pt x="2" y="46"/>
                    <a:pt x="4" y="4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1890"/>
            <p:cNvSpPr>
              <a:spLocks/>
            </p:cNvSpPr>
            <p:nvPr/>
          </p:nvSpPr>
          <p:spPr bwMode="auto">
            <a:xfrm>
              <a:off x="5373648" y="3046428"/>
              <a:ext cx="66675" cy="217489"/>
            </a:xfrm>
            <a:custGeom>
              <a:avLst/>
              <a:gdLst>
                <a:gd name="T0" fmla="*/ 13 w 18"/>
                <a:gd name="T1" fmla="*/ 58 h 58"/>
                <a:gd name="T2" fmla="*/ 12 w 18"/>
                <a:gd name="T3" fmla="*/ 27 h 58"/>
                <a:gd name="T4" fmla="*/ 5 w 18"/>
                <a:gd name="T5" fmla="*/ 13 h 58"/>
                <a:gd name="T6" fmla="*/ 0 w 18"/>
                <a:gd name="T7" fmla="*/ 0 h 58"/>
                <a:gd name="T8" fmla="*/ 15 w 18"/>
                <a:gd name="T9" fmla="*/ 13 h 58"/>
                <a:gd name="T10" fmla="*/ 18 w 18"/>
                <a:gd name="T11" fmla="*/ 33 h 58"/>
                <a:gd name="T12" fmla="*/ 13 w 18"/>
                <a:gd name="T13" fmla="*/ 58 h 58"/>
              </a:gdLst>
              <a:ahLst/>
              <a:cxnLst>
                <a:cxn ang="0">
                  <a:pos x="T0" y="T1"/>
                </a:cxn>
                <a:cxn ang="0">
                  <a:pos x="T2" y="T3"/>
                </a:cxn>
                <a:cxn ang="0">
                  <a:pos x="T4" y="T5"/>
                </a:cxn>
                <a:cxn ang="0">
                  <a:pos x="T6" y="T7"/>
                </a:cxn>
                <a:cxn ang="0">
                  <a:pos x="T8" y="T9"/>
                </a:cxn>
                <a:cxn ang="0">
                  <a:pos x="T10" y="T11"/>
                </a:cxn>
                <a:cxn ang="0">
                  <a:pos x="T12" y="T13"/>
                </a:cxn>
              </a:cxnLst>
              <a:rect l="0" t="0" r="r" b="b"/>
              <a:pathLst>
                <a:path w="18" h="58">
                  <a:moveTo>
                    <a:pt x="13" y="58"/>
                  </a:moveTo>
                  <a:cubicBezTo>
                    <a:pt x="12" y="48"/>
                    <a:pt x="14" y="37"/>
                    <a:pt x="12" y="27"/>
                  </a:cubicBezTo>
                  <a:cubicBezTo>
                    <a:pt x="10" y="22"/>
                    <a:pt x="8" y="17"/>
                    <a:pt x="5" y="13"/>
                  </a:cubicBezTo>
                  <a:cubicBezTo>
                    <a:pt x="3" y="9"/>
                    <a:pt x="0" y="5"/>
                    <a:pt x="0" y="0"/>
                  </a:cubicBezTo>
                  <a:cubicBezTo>
                    <a:pt x="5" y="4"/>
                    <a:pt x="10" y="9"/>
                    <a:pt x="15" y="13"/>
                  </a:cubicBezTo>
                  <a:cubicBezTo>
                    <a:pt x="18" y="19"/>
                    <a:pt x="18" y="29"/>
                    <a:pt x="18" y="33"/>
                  </a:cubicBezTo>
                  <a:cubicBezTo>
                    <a:pt x="17" y="41"/>
                    <a:pt x="14" y="49"/>
                    <a:pt x="13" y="5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77" name="Picture 1892"/>
            <p:cNvPicPr>
              <a:picLocks noChangeAspect="1" noChangeArrowheads="1"/>
            </p:cNvPicPr>
            <p:nvPr/>
          </p:nvPicPr>
          <p:blipFill>
            <a:blip r:embed="rId17" cstate="screen">
              <a:extLst>
                <a:ext uri="{28A0092B-C50C-407E-A947-70E740481C1C}">
                  <a14:useLocalDpi xmlns:a14="http://schemas.microsoft.com/office/drawing/2010/main"/>
                </a:ext>
              </a:extLst>
            </a:blip>
            <a:srcRect/>
            <a:stretch>
              <a:fillRect/>
            </a:stretch>
          </p:blipFill>
          <p:spPr bwMode="auto">
            <a:xfrm>
              <a:off x="5230772" y="3273442"/>
              <a:ext cx="236539"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 name="Freeform 1893"/>
            <p:cNvSpPr>
              <a:spLocks/>
            </p:cNvSpPr>
            <p:nvPr/>
          </p:nvSpPr>
          <p:spPr bwMode="auto">
            <a:xfrm>
              <a:off x="5249823" y="3113104"/>
              <a:ext cx="168276" cy="195264"/>
            </a:xfrm>
            <a:custGeom>
              <a:avLst/>
              <a:gdLst>
                <a:gd name="T0" fmla="*/ 23 w 45"/>
                <a:gd name="T1" fmla="*/ 34 h 52"/>
                <a:gd name="T2" fmla="*/ 38 w 45"/>
                <a:gd name="T3" fmla="*/ 43 h 52"/>
                <a:gd name="T4" fmla="*/ 45 w 45"/>
                <a:gd name="T5" fmla="*/ 52 h 52"/>
                <a:gd name="T6" fmla="*/ 30 w 45"/>
                <a:gd name="T7" fmla="*/ 43 h 52"/>
                <a:gd name="T8" fmla="*/ 11 w 45"/>
                <a:gd name="T9" fmla="*/ 36 h 52"/>
                <a:gd name="T10" fmla="*/ 0 w 45"/>
                <a:gd name="T11" fmla="*/ 22 h 52"/>
                <a:gd name="T12" fmla="*/ 0 w 45"/>
                <a:gd name="T13" fmla="*/ 19 h 52"/>
                <a:gd name="T14" fmla="*/ 9 w 45"/>
                <a:gd name="T15" fmla="*/ 0 h 52"/>
                <a:gd name="T16" fmla="*/ 8 w 45"/>
                <a:gd name="T17" fmla="*/ 9 h 52"/>
                <a:gd name="T18" fmla="*/ 23 w 45"/>
                <a:gd name="T19"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52">
                  <a:moveTo>
                    <a:pt x="23" y="34"/>
                  </a:moveTo>
                  <a:cubicBezTo>
                    <a:pt x="27" y="36"/>
                    <a:pt x="35" y="40"/>
                    <a:pt x="38" y="43"/>
                  </a:cubicBezTo>
                  <a:cubicBezTo>
                    <a:pt x="41" y="45"/>
                    <a:pt x="45" y="52"/>
                    <a:pt x="45" y="52"/>
                  </a:cubicBezTo>
                  <a:cubicBezTo>
                    <a:pt x="41" y="48"/>
                    <a:pt x="36" y="45"/>
                    <a:pt x="30" y="43"/>
                  </a:cubicBezTo>
                  <a:cubicBezTo>
                    <a:pt x="24" y="40"/>
                    <a:pt x="17" y="39"/>
                    <a:pt x="11" y="36"/>
                  </a:cubicBezTo>
                  <a:cubicBezTo>
                    <a:pt x="5" y="34"/>
                    <a:pt x="2" y="28"/>
                    <a:pt x="0" y="22"/>
                  </a:cubicBezTo>
                  <a:cubicBezTo>
                    <a:pt x="0" y="21"/>
                    <a:pt x="0" y="20"/>
                    <a:pt x="0" y="19"/>
                  </a:cubicBezTo>
                  <a:cubicBezTo>
                    <a:pt x="2" y="12"/>
                    <a:pt x="5" y="6"/>
                    <a:pt x="9" y="0"/>
                  </a:cubicBezTo>
                  <a:cubicBezTo>
                    <a:pt x="8" y="3"/>
                    <a:pt x="8" y="6"/>
                    <a:pt x="8" y="9"/>
                  </a:cubicBezTo>
                  <a:cubicBezTo>
                    <a:pt x="10" y="23"/>
                    <a:pt x="17" y="31"/>
                    <a:pt x="23"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1894"/>
            <p:cNvSpPr>
              <a:spLocks/>
            </p:cNvSpPr>
            <p:nvPr/>
          </p:nvSpPr>
          <p:spPr bwMode="auto">
            <a:xfrm>
              <a:off x="5291098" y="3033728"/>
              <a:ext cx="195264" cy="373065"/>
            </a:xfrm>
            <a:custGeom>
              <a:avLst/>
              <a:gdLst>
                <a:gd name="T0" fmla="*/ 9 w 52"/>
                <a:gd name="T1" fmla="*/ 51 h 99"/>
                <a:gd name="T2" fmla="*/ 26 w 52"/>
                <a:gd name="T3" fmla="*/ 62 h 99"/>
                <a:gd name="T4" fmla="*/ 30 w 52"/>
                <a:gd name="T5" fmla="*/ 64 h 99"/>
                <a:gd name="T6" fmla="*/ 31 w 52"/>
                <a:gd name="T7" fmla="*/ 65 h 99"/>
                <a:gd name="T8" fmla="*/ 31 w 52"/>
                <a:gd name="T9" fmla="*/ 62 h 99"/>
                <a:gd name="T10" fmla="*/ 27 w 52"/>
                <a:gd name="T11" fmla="*/ 57 h 99"/>
                <a:gd name="T12" fmla="*/ 21 w 52"/>
                <a:gd name="T13" fmla="*/ 47 h 99"/>
                <a:gd name="T14" fmla="*/ 15 w 52"/>
                <a:gd name="T15" fmla="*/ 39 h 99"/>
                <a:gd name="T16" fmla="*/ 9 w 52"/>
                <a:gd name="T17" fmla="*/ 29 h 99"/>
                <a:gd name="T18" fmla="*/ 8 w 52"/>
                <a:gd name="T19" fmla="*/ 21 h 99"/>
                <a:gd name="T20" fmla="*/ 14 w 52"/>
                <a:gd name="T21" fmla="*/ 35 h 99"/>
                <a:gd name="T22" fmla="*/ 18 w 52"/>
                <a:gd name="T23" fmla="*/ 41 h 99"/>
                <a:gd name="T24" fmla="*/ 14 w 52"/>
                <a:gd name="T25" fmla="*/ 26 h 99"/>
                <a:gd name="T26" fmla="*/ 13 w 52"/>
                <a:gd name="T27" fmla="*/ 6 h 99"/>
                <a:gd name="T28" fmla="*/ 14 w 52"/>
                <a:gd name="T29" fmla="*/ 3 h 99"/>
                <a:gd name="T30" fmla="*/ 15 w 52"/>
                <a:gd name="T31" fmla="*/ 13 h 99"/>
                <a:gd name="T32" fmla="*/ 26 w 52"/>
                <a:gd name="T33" fmla="*/ 50 h 99"/>
                <a:gd name="T34" fmla="*/ 31 w 52"/>
                <a:gd name="T35" fmla="*/ 58 h 99"/>
                <a:gd name="T36" fmla="*/ 34 w 52"/>
                <a:gd name="T37" fmla="*/ 61 h 99"/>
                <a:gd name="T38" fmla="*/ 33 w 52"/>
                <a:gd name="T39" fmla="*/ 57 h 99"/>
                <a:gd name="T40" fmla="*/ 34 w 52"/>
                <a:gd name="T41" fmla="*/ 39 h 99"/>
                <a:gd name="T42" fmla="*/ 33 w 52"/>
                <a:gd name="T43" fmla="*/ 32 h 99"/>
                <a:gd name="T44" fmla="*/ 28 w 52"/>
                <a:gd name="T45" fmla="*/ 18 h 99"/>
                <a:gd name="T46" fmla="*/ 29 w 52"/>
                <a:gd name="T47" fmla="*/ 18 h 99"/>
                <a:gd name="T48" fmla="*/ 34 w 52"/>
                <a:gd name="T49" fmla="*/ 32 h 99"/>
                <a:gd name="T50" fmla="*/ 36 w 52"/>
                <a:gd name="T51" fmla="*/ 39 h 99"/>
                <a:gd name="T52" fmla="*/ 35 w 52"/>
                <a:gd name="T53" fmla="*/ 61 h 99"/>
                <a:gd name="T54" fmla="*/ 36 w 52"/>
                <a:gd name="T55" fmla="*/ 66 h 99"/>
                <a:gd name="T56" fmla="*/ 42 w 52"/>
                <a:gd name="T57" fmla="*/ 79 h 99"/>
                <a:gd name="T58" fmla="*/ 44 w 52"/>
                <a:gd name="T59" fmla="*/ 75 h 99"/>
                <a:gd name="T60" fmla="*/ 48 w 52"/>
                <a:gd name="T61" fmla="*/ 67 h 99"/>
                <a:gd name="T62" fmla="*/ 51 w 52"/>
                <a:gd name="T63" fmla="*/ 50 h 99"/>
                <a:gd name="T64" fmla="*/ 50 w 52"/>
                <a:gd name="T65" fmla="*/ 38 h 99"/>
                <a:gd name="T66" fmla="*/ 52 w 52"/>
                <a:gd name="T67" fmla="*/ 50 h 99"/>
                <a:gd name="T68" fmla="*/ 49 w 52"/>
                <a:gd name="T69" fmla="*/ 68 h 99"/>
                <a:gd name="T70" fmla="*/ 46 w 52"/>
                <a:gd name="T71" fmla="*/ 75 h 99"/>
                <a:gd name="T72" fmla="*/ 44 w 52"/>
                <a:gd name="T73" fmla="*/ 78 h 99"/>
                <a:gd name="T74" fmla="*/ 44 w 52"/>
                <a:gd name="T75" fmla="*/ 86 h 99"/>
                <a:gd name="T76" fmla="*/ 45 w 52"/>
                <a:gd name="T77" fmla="*/ 91 h 99"/>
                <a:gd name="T78" fmla="*/ 45 w 52"/>
                <a:gd name="T79" fmla="*/ 92 h 99"/>
                <a:gd name="T80" fmla="*/ 44 w 52"/>
                <a:gd name="T81" fmla="*/ 96 h 99"/>
                <a:gd name="T82" fmla="*/ 42 w 52"/>
                <a:gd name="T83" fmla="*/ 88 h 99"/>
                <a:gd name="T84" fmla="*/ 41 w 52"/>
                <a:gd name="T85" fmla="*/ 86 h 99"/>
                <a:gd name="T86" fmla="*/ 40 w 52"/>
                <a:gd name="T87" fmla="*/ 84 h 99"/>
                <a:gd name="T88" fmla="*/ 29 w 52"/>
                <a:gd name="T89" fmla="*/ 73 h 99"/>
                <a:gd name="T90" fmla="*/ 24 w 52"/>
                <a:gd name="T91" fmla="*/ 70 h 99"/>
                <a:gd name="T92" fmla="*/ 6 w 52"/>
                <a:gd name="T93" fmla="*/ 69 h 99"/>
                <a:gd name="T94" fmla="*/ 18 w 52"/>
                <a:gd name="T95" fmla="*/ 68 h 99"/>
                <a:gd name="T96" fmla="*/ 27 w 52"/>
                <a:gd name="T97" fmla="*/ 71 h 99"/>
                <a:gd name="T98" fmla="*/ 34 w 52"/>
                <a:gd name="T99" fmla="*/ 76 h 99"/>
                <a:gd name="T100" fmla="*/ 41 w 52"/>
                <a:gd name="T101" fmla="*/ 83 h 99"/>
                <a:gd name="T102" fmla="*/ 38 w 52"/>
                <a:gd name="T103" fmla="*/ 74 h 99"/>
                <a:gd name="T104" fmla="*/ 35 w 52"/>
                <a:gd name="T105" fmla="*/ 70 h 99"/>
                <a:gd name="T106" fmla="*/ 30 w 52"/>
                <a:gd name="T107" fmla="*/ 66 h 99"/>
                <a:gd name="T108" fmla="*/ 28 w 52"/>
                <a:gd name="T109" fmla="*/ 65 h 99"/>
                <a:gd name="T110" fmla="*/ 19 w 52"/>
                <a:gd name="T111" fmla="*/ 60 h 99"/>
                <a:gd name="T112" fmla="*/ 3 w 52"/>
                <a:gd name="T113" fmla="*/ 48 h 99"/>
                <a:gd name="T114" fmla="*/ 4 w 52"/>
                <a:gd name="T11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 h="99">
                  <a:moveTo>
                    <a:pt x="4" y="47"/>
                  </a:moveTo>
                  <a:cubicBezTo>
                    <a:pt x="6" y="49"/>
                    <a:pt x="7" y="50"/>
                    <a:pt x="9" y="51"/>
                  </a:cubicBezTo>
                  <a:cubicBezTo>
                    <a:pt x="12" y="54"/>
                    <a:pt x="16" y="56"/>
                    <a:pt x="20" y="59"/>
                  </a:cubicBezTo>
                  <a:cubicBezTo>
                    <a:pt x="22" y="60"/>
                    <a:pt x="24" y="61"/>
                    <a:pt x="26" y="62"/>
                  </a:cubicBezTo>
                  <a:cubicBezTo>
                    <a:pt x="27" y="62"/>
                    <a:pt x="28" y="63"/>
                    <a:pt x="29" y="63"/>
                  </a:cubicBezTo>
                  <a:cubicBezTo>
                    <a:pt x="30" y="64"/>
                    <a:pt x="30" y="64"/>
                    <a:pt x="30" y="64"/>
                  </a:cubicBezTo>
                  <a:cubicBezTo>
                    <a:pt x="30" y="64"/>
                    <a:pt x="31" y="64"/>
                    <a:pt x="31" y="64"/>
                  </a:cubicBezTo>
                  <a:cubicBezTo>
                    <a:pt x="31" y="65"/>
                    <a:pt x="31" y="65"/>
                    <a:pt x="31" y="65"/>
                  </a:cubicBezTo>
                  <a:cubicBezTo>
                    <a:pt x="33" y="65"/>
                    <a:pt x="34" y="66"/>
                    <a:pt x="34" y="67"/>
                  </a:cubicBezTo>
                  <a:cubicBezTo>
                    <a:pt x="34" y="65"/>
                    <a:pt x="33" y="64"/>
                    <a:pt x="31" y="62"/>
                  </a:cubicBezTo>
                  <a:cubicBezTo>
                    <a:pt x="31" y="62"/>
                    <a:pt x="30" y="61"/>
                    <a:pt x="29" y="60"/>
                  </a:cubicBezTo>
                  <a:cubicBezTo>
                    <a:pt x="29" y="59"/>
                    <a:pt x="28" y="58"/>
                    <a:pt x="27" y="57"/>
                  </a:cubicBezTo>
                  <a:cubicBezTo>
                    <a:pt x="26" y="55"/>
                    <a:pt x="25" y="53"/>
                    <a:pt x="24" y="51"/>
                  </a:cubicBezTo>
                  <a:cubicBezTo>
                    <a:pt x="23" y="50"/>
                    <a:pt x="22" y="48"/>
                    <a:pt x="21" y="47"/>
                  </a:cubicBezTo>
                  <a:cubicBezTo>
                    <a:pt x="20" y="45"/>
                    <a:pt x="18" y="44"/>
                    <a:pt x="17" y="42"/>
                  </a:cubicBezTo>
                  <a:cubicBezTo>
                    <a:pt x="16" y="41"/>
                    <a:pt x="16" y="40"/>
                    <a:pt x="15" y="39"/>
                  </a:cubicBezTo>
                  <a:cubicBezTo>
                    <a:pt x="14" y="38"/>
                    <a:pt x="13" y="37"/>
                    <a:pt x="13" y="36"/>
                  </a:cubicBezTo>
                  <a:cubicBezTo>
                    <a:pt x="11" y="33"/>
                    <a:pt x="10" y="31"/>
                    <a:pt x="9" y="29"/>
                  </a:cubicBezTo>
                  <a:cubicBezTo>
                    <a:pt x="9" y="28"/>
                    <a:pt x="8" y="26"/>
                    <a:pt x="8" y="25"/>
                  </a:cubicBezTo>
                  <a:cubicBezTo>
                    <a:pt x="8" y="24"/>
                    <a:pt x="8" y="23"/>
                    <a:pt x="8" y="21"/>
                  </a:cubicBezTo>
                  <a:cubicBezTo>
                    <a:pt x="8" y="24"/>
                    <a:pt x="9" y="26"/>
                    <a:pt x="10" y="29"/>
                  </a:cubicBezTo>
                  <a:cubicBezTo>
                    <a:pt x="11" y="31"/>
                    <a:pt x="12" y="33"/>
                    <a:pt x="14" y="35"/>
                  </a:cubicBezTo>
                  <a:cubicBezTo>
                    <a:pt x="14" y="36"/>
                    <a:pt x="15" y="37"/>
                    <a:pt x="16" y="38"/>
                  </a:cubicBezTo>
                  <a:cubicBezTo>
                    <a:pt x="17" y="39"/>
                    <a:pt x="17" y="40"/>
                    <a:pt x="18" y="41"/>
                  </a:cubicBezTo>
                  <a:cubicBezTo>
                    <a:pt x="19" y="42"/>
                    <a:pt x="19" y="42"/>
                    <a:pt x="19" y="42"/>
                  </a:cubicBezTo>
                  <a:cubicBezTo>
                    <a:pt x="17" y="37"/>
                    <a:pt x="16" y="32"/>
                    <a:pt x="14" y="26"/>
                  </a:cubicBezTo>
                  <a:cubicBezTo>
                    <a:pt x="13" y="22"/>
                    <a:pt x="13" y="18"/>
                    <a:pt x="12" y="13"/>
                  </a:cubicBezTo>
                  <a:cubicBezTo>
                    <a:pt x="12" y="11"/>
                    <a:pt x="13" y="9"/>
                    <a:pt x="13" y="6"/>
                  </a:cubicBezTo>
                  <a:cubicBezTo>
                    <a:pt x="13" y="4"/>
                    <a:pt x="13" y="2"/>
                    <a:pt x="14" y="0"/>
                  </a:cubicBezTo>
                  <a:cubicBezTo>
                    <a:pt x="14" y="1"/>
                    <a:pt x="14" y="2"/>
                    <a:pt x="14" y="3"/>
                  </a:cubicBezTo>
                  <a:cubicBezTo>
                    <a:pt x="14" y="4"/>
                    <a:pt x="14" y="5"/>
                    <a:pt x="14" y="6"/>
                  </a:cubicBezTo>
                  <a:cubicBezTo>
                    <a:pt x="14" y="9"/>
                    <a:pt x="14" y="11"/>
                    <a:pt x="15" y="13"/>
                  </a:cubicBezTo>
                  <a:cubicBezTo>
                    <a:pt x="15" y="17"/>
                    <a:pt x="16" y="22"/>
                    <a:pt x="17" y="26"/>
                  </a:cubicBezTo>
                  <a:cubicBezTo>
                    <a:pt x="18" y="34"/>
                    <a:pt x="22" y="43"/>
                    <a:pt x="26" y="50"/>
                  </a:cubicBezTo>
                  <a:cubicBezTo>
                    <a:pt x="27" y="52"/>
                    <a:pt x="28" y="54"/>
                    <a:pt x="29" y="56"/>
                  </a:cubicBezTo>
                  <a:cubicBezTo>
                    <a:pt x="30" y="57"/>
                    <a:pt x="31" y="58"/>
                    <a:pt x="31" y="58"/>
                  </a:cubicBezTo>
                  <a:cubicBezTo>
                    <a:pt x="32" y="59"/>
                    <a:pt x="33" y="60"/>
                    <a:pt x="33" y="61"/>
                  </a:cubicBezTo>
                  <a:cubicBezTo>
                    <a:pt x="33" y="61"/>
                    <a:pt x="33" y="61"/>
                    <a:pt x="34" y="61"/>
                  </a:cubicBezTo>
                  <a:cubicBezTo>
                    <a:pt x="34" y="61"/>
                    <a:pt x="34" y="61"/>
                    <a:pt x="33" y="61"/>
                  </a:cubicBezTo>
                  <a:cubicBezTo>
                    <a:pt x="33" y="60"/>
                    <a:pt x="33" y="58"/>
                    <a:pt x="33" y="57"/>
                  </a:cubicBezTo>
                  <a:cubicBezTo>
                    <a:pt x="33" y="56"/>
                    <a:pt x="33" y="55"/>
                    <a:pt x="33" y="53"/>
                  </a:cubicBezTo>
                  <a:cubicBezTo>
                    <a:pt x="34" y="49"/>
                    <a:pt x="35" y="44"/>
                    <a:pt x="34" y="39"/>
                  </a:cubicBezTo>
                  <a:cubicBezTo>
                    <a:pt x="34" y="38"/>
                    <a:pt x="34" y="37"/>
                    <a:pt x="34" y="35"/>
                  </a:cubicBezTo>
                  <a:cubicBezTo>
                    <a:pt x="34" y="34"/>
                    <a:pt x="34" y="33"/>
                    <a:pt x="33" y="32"/>
                  </a:cubicBezTo>
                  <a:cubicBezTo>
                    <a:pt x="33" y="30"/>
                    <a:pt x="32" y="27"/>
                    <a:pt x="31" y="25"/>
                  </a:cubicBezTo>
                  <a:cubicBezTo>
                    <a:pt x="30" y="23"/>
                    <a:pt x="29" y="20"/>
                    <a:pt x="28" y="18"/>
                  </a:cubicBezTo>
                  <a:cubicBezTo>
                    <a:pt x="27" y="16"/>
                    <a:pt x="26" y="14"/>
                    <a:pt x="25" y="12"/>
                  </a:cubicBezTo>
                  <a:cubicBezTo>
                    <a:pt x="26" y="14"/>
                    <a:pt x="27" y="16"/>
                    <a:pt x="29" y="18"/>
                  </a:cubicBezTo>
                  <a:cubicBezTo>
                    <a:pt x="30" y="20"/>
                    <a:pt x="31" y="22"/>
                    <a:pt x="32" y="25"/>
                  </a:cubicBezTo>
                  <a:cubicBezTo>
                    <a:pt x="33" y="27"/>
                    <a:pt x="33" y="29"/>
                    <a:pt x="34" y="32"/>
                  </a:cubicBezTo>
                  <a:cubicBezTo>
                    <a:pt x="34" y="33"/>
                    <a:pt x="35" y="34"/>
                    <a:pt x="35" y="35"/>
                  </a:cubicBezTo>
                  <a:cubicBezTo>
                    <a:pt x="35" y="36"/>
                    <a:pt x="35" y="38"/>
                    <a:pt x="36" y="39"/>
                  </a:cubicBezTo>
                  <a:cubicBezTo>
                    <a:pt x="36" y="44"/>
                    <a:pt x="35" y="49"/>
                    <a:pt x="35" y="54"/>
                  </a:cubicBezTo>
                  <a:cubicBezTo>
                    <a:pt x="35" y="56"/>
                    <a:pt x="35" y="58"/>
                    <a:pt x="35" y="61"/>
                  </a:cubicBezTo>
                  <a:cubicBezTo>
                    <a:pt x="35" y="62"/>
                    <a:pt x="35" y="63"/>
                    <a:pt x="36" y="64"/>
                  </a:cubicBezTo>
                  <a:cubicBezTo>
                    <a:pt x="36" y="65"/>
                    <a:pt x="36" y="65"/>
                    <a:pt x="36" y="66"/>
                  </a:cubicBezTo>
                  <a:cubicBezTo>
                    <a:pt x="38" y="68"/>
                    <a:pt x="39" y="70"/>
                    <a:pt x="40" y="73"/>
                  </a:cubicBezTo>
                  <a:cubicBezTo>
                    <a:pt x="41" y="75"/>
                    <a:pt x="42" y="77"/>
                    <a:pt x="42" y="79"/>
                  </a:cubicBezTo>
                  <a:cubicBezTo>
                    <a:pt x="42" y="78"/>
                    <a:pt x="42" y="78"/>
                    <a:pt x="43" y="78"/>
                  </a:cubicBezTo>
                  <a:cubicBezTo>
                    <a:pt x="43" y="77"/>
                    <a:pt x="44" y="76"/>
                    <a:pt x="44" y="75"/>
                  </a:cubicBezTo>
                  <a:cubicBezTo>
                    <a:pt x="45" y="74"/>
                    <a:pt x="45" y="73"/>
                    <a:pt x="46" y="73"/>
                  </a:cubicBezTo>
                  <a:cubicBezTo>
                    <a:pt x="47" y="71"/>
                    <a:pt x="47" y="69"/>
                    <a:pt x="48" y="67"/>
                  </a:cubicBezTo>
                  <a:cubicBezTo>
                    <a:pt x="49" y="65"/>
                    <a:pt x="49" y="63"/>
                    <a:pt x="50" y="61"/>
                  </a:cubicBezTo>
                  <a:cubicBezTo>
                    <a:pt x="50" y="58"/>
                    <a:pt x="51" y="54"/>
                    <a:pt x="51" y="50"/>
                  </a:cubicBezTo>
                  <a:cubicBezTo>
                    <a:pt x="51" y="48"/>
                    <a:pt x="51" y="46"/>
                    <a:pt x="51" y="44"/>
                  </a:cubicBezTo>
                  <a:cubicBezTo>
                    <a:pt x="50" y="42"/>
                    <a:pt x="50" y="40"/>
                    <a:pt x="50" y="38"/>
                  </a:cubicBezTo>
                  <a:cubicBezTo>
                    <a:pt x="50" y="40"/>
                    <a:pt x="51" y="42"/>
                    <a:pt x="51" y="44"/>
                  </a:cubicBezTo>
                  <a:cubicBezTo>
                    <a:pt x="51" y="46"/>
                    <a:pt x="51" y="48"/>
                    <a:pt x="52" y="50"/>
                  </a:cubicBezTo>
                  <a:cubicBezTo>
                    <a:pt x="52" y="54"/>
                    <a:pt x="51" y="58"/>
                    <a:pt x="51" y="62"/>
                  </a:cubicBezTo>
                  <a:cubicBezTo>
                    <a:pt x="50" y="64"/>
                    <a:pt x="50" y="66"/>
                    <a:pt x="49" y="68"/>
                  </a:cubicBezTo>
                  <a:cubicBezTo>
                    <a:pt x="49" y="69"/>
                    <a:pt x="48" y="71"/>
                    <a:pt x="47" y="73"/>
                  </a:cubicBezTo>
                  <a:cubicBezTo>
                    <a:pt x="47" y="74"/>
                    <a:pt x="46" y="74"/>
                    <a:pt x="46" y="75"/>
                  </a:cubicBezTo>
                  <a:cubicBezTo>
                    <a:pt x="46" y="75"/>
                    <a:pt x="46" y="75"/>
                    <a:pt x="45" y="76"/>
                  </a:cubicBezTo>
                  <a:cubicBezTo>
                    <a:pt x="45" y="77"/>
                    <a:pt x="44" y="78"/>
                    <a:pt x="44" y="78"/>
                  </a:cubicBezTo>
                  <a:cubicBezTo>
                    <a:pt x="44" y="79"/>
                    <a:pt x="43" y="80"/>
                    <a:pt x="43" y="81"/>
                  </a:cubicBezTo>
                  <a:cubicBezTo>
                    <a:pt x="43" y="83"/>
                    <a:pt x="44" y="84"/>
                    <a:pt x="44" y="86"/>
                  </a:cubicBezTo>
                  <a:cubicBezTo>
                    <a:pt x="44" y="87"/>
                    <a:pt x="44" y="89"/>
                    <a:pt x="45" y="90"/>
                  </a:cubicBezTo>
                  <a:cubicBezTo>
                    <a:pt x="45" y="90"/>
                    <a:pt x="45" y="91"/>
                    <a:pt x="45" y="91"/>
                  </a:cubicBezTo>
                  <a:cubicBezTo>
                    <a:pt x="45" y="91"/>
                    <a:pt x="45" y="91"/>
                    <a:pt x="45" y="91"/>
                  </a:cubicBezTo>
                  <a:cubicBezTo>
                    <a:pt x="45" y="91"/>
                    <a:pt x="45" y="92"/>
                    <a:pt x="45" y="92"/>
                  </a:cubicBezTo>
                  <a:cubicBezTo>
                    <a:pt x="45" y="95"/>
                    <a:pt x="45" y="97"/>
                    <a:pt x="45" y="99"/>
                  </a:cubicBezTo>
                  <a:cubicBezTo>
                    <a:pt x="44" y="98"/>
                    <a:pt x="44" y="97"/>
                    <a:pt x="44" y="96"/>
                  </a:cubicBezTo>
                  <a:cubicBezTo>
                    <a:pt x="44" y="95"/>
                    <a:pt x="44" y="94"/>
                    <a:pt x="43" y="92"/>
                  </a:cubicBezTo>
                  <a:cubicBezTo>
                    <a:pt x="43" y="91"/>
                    <a:pt x="43" y="89"/>
                    <a:pt x="42" y="88"/>
                  </a:cubicBezTo>
                  <a:cubicBezTo>
                    <a:pt x="42" y="88"/>
                    <a:pt x="42" y="87"/>
                    <a:pt x="42" y="87"/>
                  </a:cubicBezTo>
                  <a:cubicBezTo>
                    <a:pt x="42" y="87"/>
                    <a:pt x="42" y="86"/>
                    <a:pt x="41" y="86"/>
                  </a:cubicBezTo>
                  <a:cubicBezTo>
                    <a:pt x="41" y="86"/>
                    <a:pt x="41" y="85"/>
                    <a:pt x="41" y="85"/>
                  </a:cubicBezTo>
                  <a:cubicBezTo>
                    <a:pt x="40" y="84"/>
                    <a:pt x="40" y="84"/>
                    <a:pt x="40" y="84"/>
                  </a:cubicBezTo>
                  <a:cubicBezTo>
                    <a:pt x="39" y="83"/>
                    <a:pt x="38" y="82"/>
                    <a:pt x="38" y="81"/>
                  </a:cubicBezTo>
                  <a:cubicBezTo>
                    <a:pt x="35" y="78"/>
                    <a:pt x="32" y="76"/>
                    <a:pt x="29" y="73"/>
                  </a:cubicBezTo>
                  <a:cubicBezTo>
                    <a:pt x="28" y="73"/>
                    <a:pt x="27" y="72"/>
                    <a:pt x="27" y="72"/>
                  </a:cubicBezTo>
                  <a:cubicBezTo>
                    <a:pt x="26" y="71"/>
                    <a:pt x="25" y="71"/>
                    <a:pt x="24" y="70"/>
                  </a:cubicBezTo>
                  <a:cubicBezTo>
                    <a:pt x="22" y="70"/>
                    <a:pt x="20" y="69"/>
                    <a:pt x="18" y="69"/>
                  </a:cubicBezTo>
                  <a:cubicBezTo>
                    <a:pt x="14" y="68"/>
                    <a:pt x="10" y="69"/>
                    <a:pt x="6" y="69"/>
                  </a:cubicBezTo>
                  <a:cubicBezTo>
                    <a:pt x="8" y="68"/>
                    <a:pt x="10" y="68"/>
                    <a:pt x="12" y="68"/>
                  </a:cubicBezTo>
                  <a:cubicBezTo>
                    <a:pt x="14" y="68"/>
                    <a:pt x="16" y="68"/>
                    <a:pt x="18" y="68"/>
                  </a:cubicBezTo>
                  <a:cubicBezTo>
                    <a:pt x="20" y="68"/>
                    <a:pt x="22" y="69"/>
                    <a:pt x="24" y="70"/>
                  </a:cubicBezTo>
                  <a:cubicBezTo>
                    <a:pt x="25" y="70"/>
                    <a:pt x="26" y="70"/>
                    <a:pt x="27" y="71"/>
                  </a:cubicBezTo>
                  <a:cubicBezTo>
                    <a:pt x="28" y="71"/>
                    <a:pt x="29" y="72"/>
                    <a:pt x="30" y="73"/>
                  </a:cubicBezTo>
                  <a:cubicBezTo>
                    <a:pt x="31" y="74"/>
                    <a:pt x="33" y="75"/>
                    <a:pt x="34" y="76"/>
                  </a:cubicBezTo>
                  <a:cubicBezTo>
                    <a:pt x="36" y="77"/>
                    <a:pt x="38" y="79"/>
                    <a:pt x="39" y="80"/>
                  </a:cubicBezTo>
                  <a:cubicBezTo>
                    <a:pt x="40" y="81"/>
                    <a:pt x="40" y="82"/>
                    <a:pt x="41" y="83"/>
                  </a:cubicBezTo>
                  <a:cubicBezTo>
                    <a:pt x="41" y="83"/>
                    <a:pt x="41" y="83"/>
                    <a:pt x="41" y="83"/>
                  </a:cubicBezTo>
                  <a:cubicBezTo>
                    <a:pt x="40" y="80"/>
                    <a:pt x="39" y="77"/>
                    <a:pt x="38" y="74"/>
                  </a:cubicBezTo>
                  <a:cubicBezTo>
                    <a:pt x="38" y="73"/>
                    <a:pt x="37" y="72"/>
                    <a:pt x="37" y="72"/>
                  </a:cubicBezTo>
                  <a:cubicBezTo>
                    <a:pt x="37" y="71"/>
                    <a:pt x="36" y="71"/>
                    <a:pt x="35" y="70"/>
                  </a:cubicBezTo>
                  <a:cubicBezTo>
                    <a:pt x="34" y="69"/>
                    <a:pt x="33" y="67"/>
                    <a:pt x="31" y="66"/>
                  </a:cubicBezTo>
                  <a:cubicBezTo>
                    <a:pt x="30" y="66"/>
                    <a:pt x="30" y="66"/>
                    <a:pt x="30" y="66"/>
                  </a:cubicBezTo>
                  <a:cubicBezTo>
                    <a:pt x="30" y="66"/>
                    <a:pt x="30" y="65"/>
                    <a:pt x="29" y="65"/>
                  </a:cubicBezTo>
                  <a:cubicBezTo>
                    <a:pt x="28" y="65"/>
                    <a:pt x="28" y="65"/>
                    <a:pt x="28" y="65"/>
                  </a:cubicBezTo>
                  <a:cubicBezTo>
                    <a:pt x="27" y="64"/>
                    <a:pt x="26" y="63"/>
                    <a:pt x="25" y="63"/>
                  </a:cubicBezTo>
                  <a:cubicBezTo>
                    <a:pt x="23" y="62"/>
                    <a:pt x="21" y="61"/>
                    <a:pt x="19" y="60"/>
                  </a:cubicBezTo>
                  <a:cubicBezTo>
                    <a:pt x="15" y="58"/>
                    <a:pt x="12" y="55"/>
                    <a:pt x="8" y="53"/>
                  </a:cubicBezTo>
                  <a:cubicBezTo>
                    <a:pt x="6" y="51"/>
                    <a:pt x="5" y="50"/>
                    <a:pt x="3" y="48"/>
                  </a:cubicBezTo>
                  <a:cubicBezTo>
                    <a:pt x="2" y="46"/>
                    <a:pt x="1" y="44"/>
                    <a:pt x="0" y="42"/>
                  </a:cubicBezTo>
                  <a:cubicBezTo>
                    <a:pt x="2" y="44"/>
                    <a:pt x="3" y="45"/>
                    <a:pt x="4" y="4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1895"/>
            <p:cNvSpPr>
              <a:spLocks/>
            </p:cNvSpPr>
            <p:nvPr/>
          </p:nvSpPr>
          <p:spPr bwMode="auto">
            <a:xfrm>
              <a:off x="5203785" y="3467119"/>
              <a:ext cx="180976" cy="123826"/>
            </a:xfrm>
            <a:custGeom>
              <a:avLst/>
              <a:gdLst>
                <a:gd name="T0" fmla="*/ 48 w 48"/>
                <a:gd name="T1" fmla="*/ 33 h 33"/>
                <a:gd name="T2" fmla="*/ 21 w 48"/>
                <a:gd name="T3" fmla="*/ 21 h 33"/>
                <a:gd name="T4" fmla="*/ 10 w 48"/>
                <a:gd name="T5" fmla="*/ 10 h 33"/>
                <a:gd name="T6" fmla="*/ 0 w 48"/>
                <a:gd name="T7" fmla="*/ 0 h 33"/>
                <a:gd name="T8" fmla="*/ 6 w 48"/>
                <a:gd name="T9" fmla="*/ 19 h 33"/>
                <a:gd name="T10" fmla="*/ 24 w 48"/>
                <a:gd name="T11" fmla="*/ 28 h 33"/>
                <a:gd name="T12" fmla="*/ 48 w 48"/>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48" y="33"/>
                  </a:moveTo>
                  <a:cubicBezTo>
                    <a:pt x="39" y="29"/>
                    <a:pt x="29" y="26"/>
                    <a:pt x="21" y="21"/>
                  </a:cubicBezTo>
                  <a:cubicBezTo>
                    <a:pt x="16" y="18"/>
                    <a:pt x="13" y="14"/>
                    <a:pt x="10" y="10"/>
                  </a:cubicBezTo>
                  <a:cubicBezTo>
                    <a:pt x="7" y="6"/>
                    <a:pt x="4" y="2"/>
                    <a:pt x="0" y="0"/>
                  </a:cubicBezTo>
                  <a:cubicBezTo>
                    <a:pt x="2" y="7"/>
                    <a:pt x="4" y="13"/>
                    <a:pt x="6" y="19"/>
                  </a:cubicBezTo>
                  <a:cubicBezTo>
                    <a:pt x="11" y="24"/>
                    <a:pt x="20" y="27"/>
                    <a:pt x="24" y="28"/>
                  </a:cubicBezTo>
                  <a:cubicBezTo>
                    <a:pt x="32" y="31"/>
                    <a:pt x="40" y="31"/>
                    <a:pt x="48" y="3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1898"/>
            <p:cNvSpPr>
              <a:spLocks/>
            </p:cNvSpPr>
            <p:nvPr/>
          </p:nvSpPr>
          <p:spPr bwMode="auto">
            <a:xfrm>
              <a:off x="5294273" y="3398856"/>
              <a:ext cx="134938" cy="203201"/>
            </a:xfrm>
            <a:custGeom>
              <a:avLst/>
              <a:gdLst>
                <a:gd name="T0" fmla="*/ 27 w 36"/>
                <a:gd name="T1" fmla="*/ 26 h 54"/>
                <a:gd name="T2" fmla="*/ 30 w 36"/>
                <a:gd name="T3" fmla="*/ 44 h 54"/>
                <a:gd name="T4" fmla="*/ 36 w 36"/>
                <a:gd name="T5" fmla="*/ 54 h 54"/>
                <a:gd name="T6" fmla="*/ 33 w 36"/>
                <a:gd name="T7" fmla="*/ 37 h 54"/>
                <a:gd name="T8" fmla="*/ 34 w 36"/>
                <a:gd name="T9" fmla="*/ 16 h 54"/>
                <a:gd name="T10" fmla="*/ 24 w 36"/>
                <a:gd name="T11" fmla="*/ 1 h 54"/>
                <a:gd name="T12" fmla="*/ 21 w 36"/>
                <a:gd name="T13" fmla="*/ 0 h 54"/>
                <a:gd name="T14" fmla="*/ 0 w 36"/>
                <a:gd name="T15" fmla="*/ 1 h 54"/>
                <a:gd name="T16" fmla="*/ 10 w 36"/>
                <a:gd name="T17" fmla="*/ 4 h 54"/>
                <a:gd name="T18" fmla="*/ 27 w 36"/>
                <a:gd name="T19"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4">
                  <a:moveTo>
                    <a:pt x="27" y="26"/>
                  </a:moveTo>
                  <a:cubicBezTo>
                    <a:pt x="28" y="31"/>
                    <a:pt x="29" y="40"/>
                    <a:pt x="30" y="44"/>
                  </a:cubicBezTo>
                  <a:cubicBezTo>
                    <a:pt x="31" y="48"/>
                    <a:pt x="36" y="54"/>
                    <a:pt x="36" y="54"/>
                  </a:cubicBezTo>
                  <a:cubicBezTo>
                    <a:pt x="34" y="49"/>
                    <a:pt x="33" y="43"/>
                    <a:pt x="33" y="37"/>
                  </a:cubicBezTo>
                  <a:cubicBezTo>
                    <a:pt x="33" y="30"/>
                    <a:pt x="34" y="23"/>
                    <a:pt x="34" y="16"/>
                  </a:cubicBezTo>
                  <a:cubicBezTo>
                    <a:pt x="33" y="10"/>
                    <a:pt x="29" y="5"/>
                    <a:pt x="24" y="1"/>
                  </a:cubicBezTo>
                  <a:cubicBezTo>
                    <a:pt x="23" y="1"/>
                    <a:pt x="22" y="0"/>
                    <a:pt x="21" y="0"/>
                  </a:cubicBezTo>
                  <a:cubicBezTo>
                    <a:pt x="14" y="0"/>
                    <a:pt x="7" y="0"/>
                    <a:pt x="0" y="1"/>
                  </a:cubicBezTo>
                  <a:cubicBezTo>
                    <a:pt x="3" y="2"/>
                    <a:pt x="7" y="3"/>
                    <a:pt x="10" y="4"/>
                  </a:cubicBezTo>
                  <a:cubicBezTo>
                    <a:pt x="21" y="10"/>
                    <a:pt x="26" y="20"/>
                    <a:pt x="27" y="2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1899"/>
            <p:cNvSpPr>
              <a:spLocks/>
            </p:cNvSpPr>
            <p:nvPr/>
          </p:nvSpPr>
          <p:spPr bwMode="auto">
            <a:xfrm>
              <a:off x="5200610" y="3432193"/>
              <a:ext cx="307977" cy="241302"/>
            </a:xfrm>
            <a:custGeom>
              <a:avLst/>
              <a:gdLst>
                <a:gd name="T0" fmla="*/ 50 w 82"/>
                <a:gd name="T1" fmla="*/ 14 h 64"/>
                <a:gd name="T2" fmla="*/ 54 w 82"/>
                <a:gd name="T3" fmla="*/ 33 h 64"/>
                <a:gd name="T4" fmla="*/ 54 w 82"/>
                <a:gd name="T5" fmla="*/ 38 h 64"/>
                <a:gd name="T6" fmla="*/ 55 w 82"/>
                <a:gd name="T7" fmla="*/ 40 h 64"/>
                <a:gd name="T8" fmla="*/ 52 w 82"/>
                <a:gd name="T9" fmla="*/ 39 h 64"/>
                <a:gd name="T10" fmla="*/ 49 w 82"/>
                <a:gd name="T11" fmla="*/ 33 h 64"/>
                <a:gd name="T12" fmla="*/ 41 w 82"/>
                <a:gd name="T13" fmla="*/ 24 h 64"/>
                <a:gd name="T14" fmla="*/ 36 w 82"/>
                <a:gd name="T15" fmla="*/ 15 h 64"/>
                <a:gd name="T16" fmla="*/ 29 w 82"/>
                <a:gd name="T17" fmla="*/ 6 h 64"/>
                <a:gd name="T18" fmla="*/ 22 w 82"/>
                <a:gd name="T19" fmla="*/ 3 h 64"/>
                <a:gd name="T20" fmla="*/ 33 w 82"/>
                <a:gd name="T21" fmla="*/ 13 h 64"/>
                <a:gd name="T22" fmla="*/ 37 w 82"/>
                <a:gd name="T23" fmla="*/ 19 h 64"/>
                <a:gd name="T24" fmla="*/ 25 w 82"/>
                <a:gd name="T25" fmla="*/ 10 h 64"/>
                <a:gd name="T26" fmla="*/ 7 w 82"/>
                <a:gd name="T27" fmla="*/ 2 h 64"/>
                <a:gd name="T28" fmla="*/ 3 w 82"/>
                <a:gd name="T29" fmla="*/ 1 h 64"/>
                <a:gd name="T30" fmla="*/ 12 w 82"/>
                <a:gd name="T31" fmla="*/ 6 h 64"/>
                <a:gd name="T32" fmla="*/ 43 w 82"/>
                <a:gd name="T33" fmla="*/ 29 h 64"/>
                <a:gd name="T34" fmla="*/ 49 w 82"/>
                <a:gd name="T35" fmla="*/ 37 h 64"/>
                <a:gd name="T36" fmla="*/ 51 w 82"/>
                <a:gd name="T37" fmla="*/ 40 h 64"/>
                <a:gd name="T38" fmla="*/ 47 w 82"/>
                <a:gd name="T39" fmla="*/ 39 h 64"/>
                <a:gd name="T40" fmla="*/ 30 w 82"/>
                <a:gd name="T41" fmla="*/ 33 h 64"/>
                <a:gd name="T42" fmla="*/ 23 w 82"/>
                <a:gd name="T43" fmla="*/ 30 h 64"/>
                <a:gd name="T44" fmla="*/ 12 w 82"/>
                <a:gd name="T45" fmla="*/ 20 h 64"/>
                <a:gd name="T46" fmla="*/ 12 w 82"/>
                <a:gd name="T47" fmla="*/ 21 h 64"/>
                <a:gd name="T48" fmla="*/ 23 w 82"/>
                <a:gd name="T49" fmla="*/ 31 h 64"/>
                <a:gd name="T50" fmla="*/ 29 w 82"/>
                <a:gd name="T51" fmla="*/ 34 h 64"/>
                <a:gd name="T52" fmla="*/ 50 w 82"/>
                <a:gd name="T53" fmla="*/ 42 h 64"/>
                <a:gd name="T54" fmla="*/ 54 w 82"/>
                <a:gd name="T55" fmla="*/ 45 h 64"/>
                <a:gd name="T56" fmla="*/ 64 w 82"/>
                <a:gd name="T57" fmla="*/ 55 h 64"/>
                <a:gd name="T58" fmla="*/ 60 w 82"/>
                <a:gd name="T59" fmla="*/ 55 h 64"/>
                <a:gd name="T60" fmla="*/ 51 w 82"/>
                <a:gd name="T61" fmla="*/ 56 h 64"/>
                <a:gd name="T62" fmla="*/ 34 w 82"/>
                <a:gd name="T63" fmla="*/ 53 h 64"/>
                <a:gd name="T64" fmla="*/ 23 w 82"/>
                <a:gd name="T65" fmla="*/ 48 h 64"/>
                <a:gd name="T66" fmla="*/ 34 w 82"/>
                <a:gd name="T67" fmla="*/ 53 h 64"/>
                <a:gd name="T68" fmla="*/ 51 w 82"/>
                <a:gd name="T69" fmla="*/ 57 h 64"/>
                <a:gd name="T70" fmla="*/ 59 w 82"/>
                <a:gd name="T71" fmla="*/ 57 h 64"/>
                <a:gd name="T72" fmla="*/ 63 w 82"/>
                <a:gd name="T73" fmla="*/ 56 h 64"/>
                <a:gd name="T74" fmla="*/ 70 w 82"/>
                <a:gd name="T75" fmla="*/ 59 h 64"/>
                <a:gd name="T76" fmla="*/ 75 w 82"/>
                <a:gd name="T77" fmla="*/ 61 h 64"/>
                <a:gd name="T78" fmla="*/ 76 w 82"/>
                <a:gd name="T79" fmla="*/ 62 h 64"/>
                <a:gd name="T80" fmla="*/ 79 w 82"/>
                <a:gd name="T81" fmla="*/ 62 h 64"/>
                <a:gd name="T82" fmla="*/ 72 w 82"/>
                <a:gd name="T83" fmla="*/ 58 h 64"/>
                <a:gd name="T84" fmla="*/ 71 w 82"/>
                <a:gd name="T85" fmla="*/ 56 h 64"/>
                <a:gd name="T86" fmla="*/ 69 w 82"/>
                <a:gd name="T87" fmla="*/ 54 h 64"/>
                <a:gd name="T88" fmla="*/ 64 w 82"/>
                <a:gd name="T89" fmla="*/ 40 h 64"/>
                <a:gd name="T90" fmla="*/ 63 w 82"/>
                <a:gd name="T91" fmla="*/ 35 h 64"/>
                <a:gd name="T92" fmla="*/ 67 w 82"/>
                <a:gd name="T93" fmla="*/ 17 h 64"/>
                <a:gd name="T94" fmla="*/ 62 w 82"/>
                <a:gd name="T95" fmla="*/ 28 h 64"/>
                <a:gd name="T96" fmla="*/ 62 w 82"/>
                <a:gd name="T97" fmla="*/ 38 h 64"/>
                <a:gd name="T98" fmla="*/ 64 w 82"/>
                <a:gd name="T99" fmla="*/ 46 h 64"/>
                <a:gd name="T100" fmla="*/ 68 w 82"/>
                <a:gd name="T101" fmla="*/ 55 h 64"/>
                <a:gd name="T102" fmla="*/ 61 w 82"/>
                <a:gd name="T103" fmla="*/ 49 h 64"/>
                <a:gd name="T104" fmla="*/ 58 w 82"/>
                <a:gd name="T105" fmla="*/ 45 h 64"/>
                <a:gd name="T106" fmla="*/ 56 w 82"/>
                <a:gd name="T107" fmla="*/ 39 h 64"/>
                <a:gd name="T108" fmla="*/ 56 w 82"/>
                <a:gd name="T109" fmla="*/ 36 h 64"/>
                <a:gd name="T110" fmla="*/ 54 w 82"/>
                <a:gd name="T111" fmla="*/ 26 h 64"/>
                <a:gd name="T112" fmla="*/ 49 w 82"/>
                <a:gd name="T113" fmla="*/ 7 h 64"/>
                <a:gd name="T114" fmla="*/ 47 w 82"/>
                <a:gd name="T11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64">
                  <a:moveTo>
                    <a:pt x="47" y="8"/>
                  </a:moveTo>
                  <a:cubicBezTo>
                    <a:pt x="49" y="10"/>
                    <a:pt x="49" y="12"/>
                    <a:pt x="50" y="14"/>
                  </a:cubicBezTo>
                  <a:cubicBezTo>
                    <a:pt x="51" y="18"/>
                    <a:pt x="52" y="22"/>
                    <a:pt x="53" y="27"/>
                  </a:cubicBezTo>
                  <a:cubicBezTo>
                    <a:pt x="53" y="29"/>
                    <a:pt x="53" y="31"/>
                    <a:pt x="54" y="33"/>
                  </a:cubicBezTo>
                  <a:cubicBezTo>
                    <a:pt x="54" y="34"/>
                    <a:pt x="54" y="35"/>
                    <a:pt x="54" y="36"/>
                  </a:cubicBezTo>
                  <a:cubicBezTo>
                    <a:pt x="54" y="38"/>
                    <a:pt x="54" y="38"/>
                    <a:pt x="54" y="38"/>
                  </a:cubicBezTo>
                  <a:cubicBezTo>
                    <a:pt x="54" y="38"/>
                    <a:pt x="55" y="39"/>
                    <a:pt x="55" y="39"/>
                  </a:cubicBezTo>
                  <a:cubicBezTo>
                    <a:pt x="55" y="40"/>
                    <a:pt x="55" y="40"/>
                    <a:pt x="55" y="40"/>
                  </a:cubicBezTo>
                  <a:cubicBezTo>
                    <a:pt x="55" y="41"/>
                    <a:pt x="55" y="42"/>
                    <a:pt x="56" y="43"/>
                  </a:cubicBezTo>
                  <a:cubicBezTo>
                    <a:pt x="54" y="42"/>
                    <a:pt x="53" y="40"/>
                    <a:pt x="52" y="39"/>
                  </a:cubicBezTo>
                  <a:cubicBezTo>
                    <a:pt x="52" y="38"/>
                    <a:pt x="51" y="37"/>
                    <a:pt x="51" y="36"/>
                  </a:cubicBezTo>
                  <a:cubicBezTo>
                    <a:pt x="50" y="35"/>
                    <a:pt x="49" y="34"/>
                    <a:pt x="49" y="33"/>
                  </a:cubicBezTo>
                  <a:cubicBezTo>
                    <a:pt x="48" y="31"/>
                    <a:pt x="46" y="30"/>
                    <a:pt x="45" y="28"/>
                  </a:cubicBezTo>
                  <a:cubicBezTo>
                    <a:pt x="44" y="26"/>
                    <a:pt x="43" y="25"/>
                    <a:pt x="41" y="24"/>
                  </a:cubicBezTo>
                  <a:cubicBezTo>
                    <a:pt x="40" y="22"/>
                    <a:pt x="39" y="20"/>
                    <a:pt x="38" y="18"/>
                  </a:cubicBezTo>
                  <a:cubicBezTo>
                    <a:pt x="38" y="17"/>
                    <a:pt x="37" y="16"/>
                    <a:pt x="36" y="15"/>
                  </a:cubicBezTo>
                  <a:cubicBezTo>
                    <a:pt x="36" y="14"/>
                    <a:pt x="35" y="13"/>
                    <a:pt x="34" y="12"/>
                  </a:cubicBezTo>
                  <a:cubicBezTo>
                    <a:pt x="32" y="10"/>
                    <a:pt x="31" y="8"/>
                    <a:pt x="29" y="6"/>
                  </a:cubicBezTo>
                  <a:cubicBezTo>
                    <a:pt x="28" y="5"/>
                    <a:pt x="27" y="4"/>
                    <a:pt x="26" y="4"/>
                  </a:cubicBezTo>
                  <a:cubicBezTo>
                    <a:pt x="25" y="3"/>
                    <a:pt x="23" y="3"/>
                    <a:pt x="22" y="3"/>
                  </a:cubicBezTo>
                  <a:cubicBezTo>
                    <a:pt x="25" y="3"/>
                    <a:pt x="27" y="5"/>
                    <a:pt x="29" y="7"/>
                  </a:cubicBezTo>
                  <a:cubicBezTo>
                    <a:pt x="30" y="8"/>
                    <a:pt x="32" y="10"/>
                    <a:pt x="33" y="13"/>
                  </a:cubicBezTo>
                  <a:cubicBezTo>
                    <a:pt x="34" y="14"/>
                    <a:pt x="35" y="15"/>
                    <a:pt x="35" y="16"/>
                  </a:cubicBezTo>
                  <a:cubicBezTo>
                    <a:pt x="36" y="17"/>
                    <a:pt x="37" y="18"/>
                    <a:pt x="37" y="19"/>
                  </a:cubicBezTo>
                  <a:cubicBezTo>
                    <a:pt x="37" y="19"/>
                    <a:pt x="38" y="20"/>
                    <a:pt x="38" y="21"/>
                  </a:cubicBezTo>
                  <a:cubicBezTo>
                    <a:pt x="34" y="17"/>
                    <a:pt x="30" y="13"/>
                    <a:pt x="25" y="10"/>
                  </a:cubicBezTo>
                  <a:cubicBezTo>
                    <a:pt x="21" y="8"/>
                    <a:pt x="17" y="6"/>
                    <a:pt x="13" y="4"/>
                  </a:cubicBezTo>
                  <a:cubicBezTo>
                    <a:pt x="11" y="3"/>
                    <a:pt x="9" y="2"/>
                    <a:pt x="7" y="2"/>
                  </a:cubicBezTo>
                  <a:cubicBezTo>
                    <a:pt x="5" y="1"/>
                    <a:pt x="2" y="0"/>
                    <a:pt x="0" y="0"/>
                  </a:cubicBezTo>
                  <a:cubicBezTo>
                    <a:pt x="1" y="0"/>
                    <a:pt x="2" y="1"/>
                    <a:pt x="3" y="1"/>
                  </a:cubicBezTo>
                  <a:cubicBezTo>
                    <a:pt x="4" y="2"/>
                    <a:pt x="5" y="2"/>
                    <a:pt x="6" y="3"/>
                  </a:cubicBezTo>
                  <a:cubicBezTo>
                    <a:pt x="8" y="4"/>
                    <a:pt x="10" y="5"/>
                    <a:pt x="12" y="6"/>
                  </a:cubicBezTo>
                  <a:cubicBezTo>
                    <a:pt x="16" y="8"/>
                    <a:pt x="20" y="10"/>
                    <a:pt x="24" y="12"/>
                  </a:cubicBezTo>
                  <a:cubicBezTo>
                    <a:pt x="31" y="17"/>
                    <a:pt x="38" y="23"/>
                    <a:pt x="43" y="29"/>
                  </a:cubicBezTo>
                  <a:cubicBezTo>
                    <a:pt x="44" y="31"/>
                    <a:pt x="46" y="33"/>
                    <a:pt x="47" y="35"/>
                  </a:cubicBezTo>
                  <a:cubicBezTo>
                    <a:pt x="48" y="35"/>
                    <a:pt x="48" y="36"/>
                    <a:pt x="49" y="37"/>
                  </a:cubicBezTo>
                  <a:cubicBezTo>
                    <a:pt x="49" y="38"/>
                    <a:pt x="50" y="39"/>
                    <a:pt x="51" y="40"/>
                  </a:cubicBezTo>
                  <a:cubicBezTo>
                    <a:pt x="51" y="40"/>
                    <a:pt x="51" y="40"/>
                    <a:pt x="51" y="40"/>
                  </a:cubicBezTo>
                  <a:cubicBezTo>
                    <a:pt x="51" y="40"/>
                    <a:pt x="50" y="40"/>
                    <a:pt x="50" y="40"/>
                  </a:cubicBezTo>
                  <a:cubicBezTo>
                    <a:pt x="49" y="40"/>
                    <a:pt x="48" y="39"/>
                    <a:pt x="47" y="39"/>
                  </a:cubicBezTo>
                  <a:cubicBezTo>
                    <a:pt x="46" y="38"/>
                    <a:pt x="45" y="38"/>
                    <a:pt x="43" y="37"/>
                  </a:cubicBezTo>
                  <a:cubicBezTo>
                    <a:pt x="39" y="36"/>
                    <a:pt x="34" y="35"/>
                    <a:pt x="30" y="33"/>
                  </a:cubicBezTo>
                  <a:cubicBezTo>
                    <a:pt x="28" y="33"/>
                    <a:pt x="27" y="32"/>
                    <a:pt x="26" y="32"/>
                  </a:cubicBezTo>
                  <a:cubicBezTo>
                    <a:pt x="25" y="31"/>
                    <a:pt x="24" y="31"/>
                    <a:pt x="23" y="30"/>
                  </a:cubicBezTo>
                  <a:cubicBezTo>
                    <a:pt x="21" y="29"/>
                    <a:pt x="20" y="27"/>
                    <a:pt x="18" y="25"/>
                  </a:cubicBezTo>
                  <a:cubicBezTo>
                    <a:pt x="16" y="24"/>
                    <a:pt x="14" y="22"/>
                    <a:pt x="12" y="20"/>
                  </a:cubicBezTo>
                  <a:cubicBezTo>
                    <a:pt x="11" y="19"/>
                    <a:pt x="9" y="17"/>
                    <a:pt x="8" y="15"/>
                  </a:cubicBezTo>
                  <a:cubicBezTo>
                    <a:pt x="9" y="17"/>
                    <a:pt x="11" y="19"/>
                    <a:pt x="12" y="21"/>
                  </a:cubicBezTo>
                  <a:cubicBezTo>
                    <a:pt x="14" y="23"/>
                    <a:pt x="15" y="24"/>
                    <a:pt x="17" y="26"/>
                  </a:cubicBezTo>
                  <a:cubicBezTo>
                    <a:pt x="19" y="28"/>
                    <a:pt x="21" y="29"/>
                    <a:pt x="23" y="31"/>
                  </a:cubicBezTo>
                  <a:cubicBezTo>
                    <a:pt x="24" y="31"/>
                    <a:pt x="25" y="32"/>
                    <a:pt x="26" y="33"/>
                  </a:cubicBezTo>
                  <a:cubicBezTo>
                    <a:pt x="27" y="33"/>
                    <a:pt x="28" y="34"/>
                    <a:pt x="29" y="34"/>
                  </a:cubicBezTo>
                  <a:cubicBezTo>
                    <a:pt x="34" y="36"/>
                    <a:pt x="39" y="37"/>
                    <a:pt x="43" y="39"/>
                  </a:cubicBezTo>
                  <a:cubicBezTo>
                    <a:pt x="45" y="40"/>
                    <a:pt x="48" y="40"/>
                    <a:pt x="50" y="42"/>
                  </a:cubicBezTo>
                  <a:cubicBezTo>
                    <a:pt x="51" y="42"/>
                    <a:pt x="52" y="43"/>
                    <a:pt x="52" y="44"/>
                  </a:cubicBezTo>
                  <a:cubicBezTo>
                    <a:pt x="53" y="44"/>
                    <a:pt x="53" y="44"/>
                    <a:pt x="54" y="45"/>
                  </a:cubicBezTo>
                  <a:cubicBezTo>
                    <a:pt x="55" y="47"/>
                    <a:pt x="57" y="49"/>
                    <a:pt x="59" y="51"/>
                  </a:cubicBezTo>
                  <a:cubicBezTo>
                    <a:pt x="61" y="52"/>
                    <a:pt x="62" y="53"/>
                    <a:pt x="64" y="55"/>
                  </a:cubicBezTo>
                  <a:cubicBezTo>
                    <a:pt x="64" y="55"/>
                    <a:pt x="63" y="55"/>
                    <a:pt x="63" y="55"/>
                  </a:cubicBezTo>
                  <a:cubicBezTo>
                    <a:pt x="62" y="55"/>
                    <a:pt x="61" y="55"/>
                    <a:pt x="60" y="55"/>
                  </a:cubicBezTo>
                  <a:cubicBezTo>
                    <a:pt x="59" y="55"/>
                    <a:pt x="58" y="56"/>
                    <a:pt x="57" y="56"/>
                  </a:cubicBezTo>
                  <a:cubicBezTo>
                    <a:pt x="55" y="56"/>
                    <a:pt x="53" y="56"/>
                    <a:pt x="51" y="56"/>
                  </a:cubicBezTo>
                  <a:cubicBezTo>
                    <a:pt x="49" y="56"/>
                    <a:pt x="47" y="56"/>
                    <a:pt x="45" y="56"/>
                  </a:cubicBezTo>
                  <a:cubicBezTo>
                    <a:pt x="41" y="55"/>
                    <a:pt x="38" y="54"/>
                    <a:pt x="34" y="53"/>
                  </a:cubicBezTo>
                  <a:cubicBezTo>
                    <a:pt x="32" y="52"/>
                    <a:pt x="30" y="51"/>
                    <a:pt x="28" y="50"/>
                  </a:cubicBezTo>
                  <a:cubicBezTo>
                    <a:pt x="27" y="50"/>
                    <a:pt x="25" y="49"/>
                    <a:pt x="23" y="48"/>
                  </a:cubicBezTo>
                  <a:cubicBezTo>
                    <a:pt x="25" y="49"/>
                    <a:pt x="27" y="50"/>
                    <a:pt x="28" y="51"/>
                  </a:cubicBezTo>
                  <a:cubicBezTo>
                    <a:pt x="30" y="52"/>
                    <a:pt x="32" y="53"/>
                    <a:pt x="34" y="53"/>
                  </a:cubicBezTo>
                  <a:cubicBezTo>
                    <a:pt x="37" y="55"/>
                    <a:pt x="41" y="56"/>
                    <a:pt x="45" y="57"/>
                  </a:cubicBezTo>
                  <a:cubicBezTo>
                    <a:pt x="47" y="57"/>
                    <a:pt x="49" y="57"/>
                    <a:pt x="51" y="57"/>
                  </a:cubicBezTo>
                  <a:cubicBezTo>
                    <a:pt x="53" y="57"/>
                    <a:pt x="55" y="57"/>
                    <a:pt x="57" y="57"/>
                  </a:cubicBezTo>
                  <a:cubicBezTo>
                    <a:pt x="58" y="57"/>
                    <a:pt x="58" y="57"/>
                    <a:pt x="59" y="57"/>
                  </a:cubicBezTo>
                  <a:cubicBezTo>
                    <a:pt x="59" y="57"/>
                    <a:pt x="60" y="57"/>
                    <a:pt x="60" y="57"/>
                  </a:cubicBezTo>
                  <a:cubicBezTo>
                    <a:pt x="61" y="56"/>
                    <a:pt x="62" y="56"/>
                    <a:pt x="63" y="56"/>
                  </a:cubicBezTo>
                  <a:cubicBezTo>
                    <a:pt x="64" y="56"/>
                    <a:pt x="65" y="56"/>
                    <a:pt x="66" y="56"/>
                  </a:cubicBezTo>
                  <a:cubicBezTo>
                    <a:pt x="67" y="57"/>
                    <a:pt x="68" y="58"/>
                    <a:pt x="70" y="59"/>
                  </a:cubicBezTo>
                  <a:cubicBezTo>
                    <a:pt x="71" y="60"/>
                    <a:pt x="72" y="60"/>
                    <a:pt x="74" y="61"/>
                  </a:cubicBezTo>
                  <a:cubicBezTo>
                    <a:pt x="74" y="61"/>
                    <a:pt x="74" y="61"/>
                    <a:pt x="75" y="61"/>
                  </a:cubicBezTo>
                  <a:cubicBezTo>
                    <a:pt x="75" y="61"/>
                    <a:pt x="75" y="61"/>
                    <a:pt x="75" y="61"/>
                  </a:cubicBezTo>
                  <a:cubicBezTo>
                    <a:pt x="75" y="61"/>
                    <a:pt x="75" y="62"/>
                    <a:pt x="76" y="62"/>
                  </a:cubicBezTo>
                  <a:cubicBezTo>
                    <a:pt x="78" y="63"/>
                    <a:pt x="80" y="63"/>
                    <a:pt x="82" y="64"/>
                  </a:cubicBezTo>
                  <a:cubicBezTo>
                    <a:pt x="81" y="64"/>
                    <a:pt x="80" y="63"/>
                    <a:pt x="79" y="62"/>
                  </a:cubicBezTo>
                  <a:cubicBezTo>
                    <a:pt x="78" y="62"/>
                    <a:pt x="77" y="61"/>
                    <a:pt x="76" y="61"/>
                  </a:cubicBezTo>
                  <a:cubicBezTo>
                    <a:pt x="75" y="60"/>
                    <a:pt x="74" y="59"/>
                    <a:pt x="72" y="58"/>
                  </a:cubicBezTo>
                  <a:cubicBezTo>
                    <a:pt x="72" y="58"/>
                    <a:pt x="72" y="58"/>
                    <a:pt x="72" y="57"/>
                  </a:cubicBezTo>
                  <a:cubicBezTo>
                    <a:pt x="72" y="57"/>
                    <a:pt x="71" y="57"/>
                    <a:pt x="71" y="56"/>
                  </a:cubicBezTo>
                  <a:cubicBezTo>
                    <a:pt x="71" y="56"/>
                    <a:pt x="70" y="56"/>
                    <a:pt x="70" y="55"/>
                  </a:cubicBezTo>
                  <a:cubicBezTo>
                    <a:pt x="70" y="55"/>
                    <a:pt x="70" y="54"/>
                    <a:pt x="69" y="54"/>
                  </a:cubicBezTo>
                  <a:cubicBezTo>
                    <a:pt x="69" y="53"/>
                    <a:pt x="68" y="52"/>
                    <a:pt x="68" y="51"/>
                  </a:cubicBezTo>
                  <a:cubicBezTo>
                    <a:pt x="66" y="48"/>
                    <a:pt x="65" y="44"/>
                    <a:pt x="64" y="40"/>
                  </a:cubicBezTo>
                  <a:cubicBezTo>
                    <a:pt x="63" y="39"/>
                    <a:pt x="63" y="38"/>
                    <a:pt x="63" y="37"/>
                  </a:cubicBezTo>
                  <a:cubicBezTo>
                    <a:pt x="63" y="36"/>
                    <a:pt x="63" y="36"/>
                    <a:pt x="63" y="35"/>
                  </a:cubicBezTo>
                  <a:cubicBezTo>
                    <a:pt x="62" y="33"/>
                    <a:pt x="63" y="31"/>
                    <a:pt x="63" y="29"/>
                  </a:cubicBezTo>
                  <a:cubicBezTo>
                    <a:pt x="64" y="25"/>
                    <a:pt x="66" y="21"/>
                    <a:pt x="67" y="17"/>
                  </a:cubicBezTo>
                  <a:cubicBezTo>
                    <a:pt x="66" y="19"/>
                    <a:pt x="65" y="21"/>
                    <a:pt x="64" y="23"/>
                  </a:cubicBezTo>
                  <a:cubicBezTo>
                    <a:pt x="64" y="25"/>
                    <a:pt x="63" y="27"/>
                    <a:pt x="62" y="28"/>
                  </a:cubicBezTo>
                  <a:cubicBezTo>
                    <a:pt x="62" y="30"/>
                    <a:pt x="62" y="33"/>
                    <a:pt x="62" y="35"/>
                  </a:cubicBezTo>
                  <a:cubicBezTo>
                    <a:pt x="62" y="36"/>
                    <a:pt x="62" y="37"/>
                    <a:pt x="62" y="38"/>
                  </a:cubicBezTo>
                  <a:cubicBezTo>
                    <a:pt x="62" y="39"/>
                    <a:pt x="62" y="40"/>
                    <a:pt x="63" y="41"/>
                  </a:cubicBezTo>
                  <a:cubicBezTo>
                    <a:pt x="63" y="43"/>
                    <a:pt x="64" y="45"/>
                    <a:pt x="64" y="46"/>
                  </a:cubicBezTo>
                  <a:cubicBezTo>
                    <a:pt x="65" y="48"/>
                    <a:pt x="66" y="50"/>
                    <a:pt x="67" y="52"/>
                  </a:cubicBezTo>
                  <a:cubicBezTo>
                    <a:pt x="67" y="53"/>
                    <a:pt x="67" y="54"/>
                    <a:pt x="68" y="55"/>
                  </a:cubicBezTo>
                  <a:cubicBezTo>
                    <a:pt x="68" y="55"/>
                    <a:pt x="68" y="55"/>
                    <a:pt x="68" y="55"/>
                  </a:cubicBezTo>
                  <a:cubicBezTo>
                    <a:pt x="66" y="53"/>
                    <a:pt x="63" y="51"/>
                    <a:pt x="61" y="49"/>
                  </a:cubicBezTo>
                  <a:cubicBezTo>
                    <a:pt x="60" y="48"/>
                    <a:pt x="60" y="48"/>
                    <a:pt x="59" y="47"/>
                  </a:cubicBezTo>
                  <a:cubicBezTo>
                    <a:pt x="59" y="47"/>
                    <a:pt x="59" y="46"/>
                    <a:pt x="58" y="45"/>
                  </a:cubicBezTo>
                  <a:cubicBezTo>
                    <a:pt x="57" y="44"/>
                    <a:pt x="56" y="42"/>
                    <a:pt x="56" y="39"/>
                  </a:cubicBezTo>
                  <a:cubicBezTo>
                    <a:pt x="56" y="39"/>
                    <a:pt x="56" y="39"/>
                    <a:pt x="56" y="39"/>
                  </a:cubicBezTo>
                  <a:cubicBezTo>
                    <a:pt x="56" y="38"/>
                    <a:pt x="56" y="38"/>
                    <a:pt x="56" y="38"/>
                  </a:cubicBezTo>
                  <a:cubicBezTo>
                    <a:pt x="56" y="36"/>
                    <a:pt x="56" y="36"/>
                    <a:pt x="56" y="36"/>
                  </a:cubicBezTo>
                  <a:cubicBezTo>
                    <a:pt x="56" y="35"/>
                    <a:pt x="55" y="34"/>
                    <a:pt x="55" y="33"/>
                  </a:cubicBezTo>
                  <a:cubicBezTo>
                    <a:pt x="55" y="31"/>
                    <a:pt x="55" y="29"/>
                    <a:pt x="54" y="26"/>
                  </a:cubicBezTo>
                  <a:cubicBezTo>
                    <a:pt x="54" y="22"/>
                    <a:pt x="53" y="18"/>
                    <a:pt x="52" y="13"/>
                  </a:cubicBezTo>
                  <a:cubicBezTo>
                    <a:pt x="51" y="11"/>
                    <a:pt x="50" y="9"/>
                    <a:pt x="49" y="7"/>
                  </a:cubicBezTo>
                  <a:cubicBezTo>
                    <a:pt x="48" y="5"/>
                    <a:pt x="46" y="4"/>
                    <a:pt x="44" y="2"/>
                  </a:cubicBezTo>
                  <a:cubicBezTo>
                    <a:pt x="46" y="4"/>
                    <a:pt x="47" y="6"/>
                    <a:pt x="47"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1901"/>
            <p:cNvSpPr>
              <a:spLocks/>
            </p:cNvSpPr>
            <p:nvPr/>
          </p:nvSpPr>
          <p:spPr bwMode="auto">
            <a:xfrm>
              <a:off x="4989471" y="3935434"/>
              <a:ext cx="57150" cy="101601"/>
            </a:xfrm>
            <a:custGeom>
              <a:avLst/>
              <a:gdLst>
                <a:gd name="T0" fmla="*/ 15 w 15"/>
                <a:gd name="T1" fmla="*/ 27 h 27"/>
                <a:gd name="T2" fmla="*/ 10 w 15"/>
                <a:gd name="T3" fmla="*/ 12 h 27"/>
                <a:gd name="T4" fmla="*/ 5 w 15"/>
                <a:gd name="T5" fmla="*/ 6 h 27"/>
                <a:gd name="T6" fmla="*/ 0 w 15"/>
                <a:gd name="T7" fmla="*/ 0 h 27"/>
                <a:gd name="T8" fmla="*/ 10 w 15"/>
                <a:gd name="T9" fmla="*/ 4 h 27"/>
                <a:gd name="T10" fmla="*/ 14 w 15"/>
                <a:gd name="T11" fmla="*/ 14 h 27"/>
                <a:gd name="T12" fmla="*/ 15 w 15"/>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5" h="27">
                  <a:moveTo>
                    <a:pt x="15" y="27"/>
                  </a:moveTo>
                  <a:cubicBezTo>
                    <a:pt x="13" y="22"/>
                    <a:pt x="12" y="17"/>
                    <a:pt x="10" y="12"/>
                  </a:cubicBezTo>
                  <a:cubicBezTo>
                    <a:pt x="8" y="10"/>
                    <a:pt x="7" y="8"/>
                    <a:pt x="5" y="6"/>
                  </a:cubicBezTo>
                  <a:cubicBezTo>
                    <a:pt x="3" y="4"/>
                    <a:pt x="1" y="2"/>
                    <a:pt x="0" y="0"/>
                  </a:cubicBezTo>
                  <a:cubicBezTo>
                    <a:pt x="3" y="1"/>
                    <a:pt x="7" y="3"/>
                    <a:pt x="10" y="4"/>
                  </a:cubicBezTo>
                  <a:cubicBezTo>
                    <a:pt x="12" y="7"/>
                    <a:pt x="13" y="12"/>
                    <a:pt x="14" y="14"/>
                  </a:cubicBezTo>
                  <a:cubicBezTo>
                    <a:pt x="14" y="18"/>
                    <a:pt x="14" y="23"/>
                    <a:pt x="15"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84" name="Picture 1903"/>
            <p:cNvPicPr>
              <a:picLocks noChangeAspect="1" noChangeArrowheads="1"/>
            </p:cNvPicPr>
            <p:nvPr/>
          </p:nvPicPr>
          <p:blipFill>
            <a:blip r:embed="rId18" cstate="screen">
              <a:extLst>
                <a:ext uri="{28A0092B-C50C-407E-A947-70E740481C1C}">
                  <a14:useLocalDpi xmlns:a14="http://schemas.microsoft.com/office/drawing/2010/main"/>
                </a:ext>
              </a:extLst>
            </a:blip>
            <a:srcRect/>
            <a:stretch>
              <a:fillRect/>
            </a:stretch>
          </p:blipFill>
          <p:spPr bwMode="auto">
            <a:xfrm>
              <a:off x="4945021" y="4043385"/>
              <a:ext cx="146051" cy="88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1904"/>
            <p:cNvSpPr>
              <a:spLocks/>
            </p:cNvSpPr>
            <p:nvPr/>
          </p:nvSpPr>
          <p:spPr bwMode="auto">
            <a:xfrm>
              <a:off x="4948196" y="3981472"/>
              <a:ext cx="101601" cy="77788"/>
            </a:xfrm>
            <a:custGeom>
              <a:avLst/>
              <a:gdLst>
                <a:gd name="T0" fmla="*/ 13 w 27"/>
                <a:gd name="T1" fmla="*/ 15 h 21"/>
                <a:gd name="T2" fmla="*/ 22 w 27"/>
                <a:gd name="T3" fmla="*/ 18 h 21"/>
                <a:gd name="T4" fmla="*/ 27 w 27"/>
                <a:gd name="T5" fmla="*/ 21 h 21"/>
                <a:gd name="T6" fmla="*/ 18 w 27"/>
                <a:gd name="T7" fmla="*/ 19 h 21"/>
                <a:gd name="T8" fmla="*/ 8 w 27"/>
                <a:gd name="T9" fmla="*/ 18 h 21"/>
                <a:gd name="T10" fmla="*/ 0 w 27"/>
                <a:gd name="T11" fmla="*/ 13 h 21"/>
                <a:gd name="T12" fmla="*/ 0 w 27"/>
                <a:gd name="T13" fmla="*/ 11 h 21"/>
                <a:gd name="T14" fmla="*/ 1 w 27"/>
                <a:gd name="T15" fmla="*/ 0 h 21"/>
                <a:gd name="T16" fmla="*/ 2 w 27"/>
                <a:gd name="T17" fmla="*/ 5 h 21"/>
                <a:gd name="T18" fmla="*/ 13 w 27"/>
                <a:gd name="T1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1">
                  <a:moveTo>
                    <a:pt x="13" y="15"/>
                  </a:moveTo>
                  <a:cubicBezTo>
                    <a:pt x="15" y="16"/>
                    <a:pt x="20" y="17"/>
                    <a:pt x="22" y="18"/>
                  </a:cubicBezTo>
                  <a:cubicBezTo>
                    <a:pt x="24" y="19"/>
                    <a:pt x="27" y="21"/>
                    <a:pt x="27" y="21"/>
                  </a:cubicBezTo>
                  <a:cubicBezTo>
                    <a:pt x="24" y="20"/>
                    <a:pt x="21" y="19"/>
                    <a:pt x="18" y="19"/>
                  </a:cubicBezTo>
                  <a:cubicBezTo>
                    <a:pt x="15" y="19"/>
                    <a:pt x="11" y="19"/>
                    <a:pt x="8" y="18"/>
                  </a:cubicBezTo>
                  <a:cubicBezTo>
                    <a:pt x="4" y="18"/>
                    <a:pt x="2" y="15"/>
                    <a:pt x="0" y="13"/>
                  </a:cubicBezTo>
                  <a:cubicBezTo>
                    <a:pt x="0" y="12"/>
                    <a:pt x="0" y="12"/>
                    <a:pt x="0" y="11"/>
                  </a:cubicBezTo>
                  <a:cubicBezTo>
                    <a:pt x="0" y="7"/>
                    <a:pt x="1" y="4"/>
                    <a:pt x="1" y="0"/>
                  </a:cubicBezTo>
                  <a:cubicBezTo>
                    <a:pt x="2" y="2"/>
                    <a:pt x="2" y="4"/>
                    <a:pt x="2" y="5"/>
                  </a:cubicBezTo>
                  <a:cubicBezTo>
                    <a:pt x="5" y="12"/>
                    <a:pt x="10" y="15"/>
                    <a:pt x="13"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905"/>
            <p:cNvSpPr>
              <a:spLocks/>
            </p:cNvSpPr>
            <p:nvPr/>
          </p:nvSpPr>
          <p:spPr bwMode="auto">
            <a:xfrm>
              <a:off x="4972008" y="3935434"/>
              <a:ext cx="112713" cy="169864"/>
            </a:xfrm>
            <a:custGeom>
              <a:avLst/>
              <a:gdLst>
                <a:gd name="T0" fmla="*/ 5 w 30"/>
                <a:gd name="T1" fmla="*/ 26 h 45"/>
                <a:gd name="T2" fmla="*/ 15 w 30"/>
                <a:gd name="T3" fmla="*/ 29 h 45"/>
                <a:gd name="T4" fmla="*/ 18 w 30"/>
                <a:gd name="T5" fmla="*/ 29 h 45"/>
                <a:gd name="T6" fmla="*/ 18 w 30"/>
                <a:gd name="T7" fmla="*/ 30 h 45"/>
                <a:gd name="T8" fmla="*/ 18 w 30"/>
                <a:gd name="T9" fmla="*/ 29 h 45"/>
                <a:gd name="T10" fmla="*/ 15 w 30"/>
                <a:gd name="T11" fmla="*/ 26 h 45"/>
                <a:gd name="T12" fmla="*/ 11 w 30"/>
                <a:gd name="T13" fmla="*/ 22 h 45"/>
                <a:gd name="T14" fmla="*/ 7 w 30"/>
                <a:gd name="T15" fmla="*/ 19 h 45"/>
                <a:gd name="T16" fmla="*/ 2 w 30"/>
                <a:gd name="T17" fmla="*/ 15 h 45"/>
                <a:gd name="T18" fmla="*/ 1 w 30"/>
                <a:gd name="T19" fmla="*/ 11 h 45"/>
                <a:gd name="T20" fmla="*/ 5 w 30"/>
                <a:gd name="T21" fmla="*/ 17 h 45"/>
                <a:gd name="T22" fmla="*/ 9 w 30"/>
                <a:gd name="T23" fmla="*/ 20 h 45"/>
                <a:gd name="T24" fmla="*/ 5 w 30"/>
                <a:gd name="T25" fmla="*/ 13 h 45"/>
                <a:gd name="T26" fmla="*/ 1 w 30"/>
                <a:gd name="T27" fmla="*/ 3 h 45"/>
                <a:gd name="T28" fmla="*/ 1 w 30"/>
                <a:gd name="T29" fmla="*/ 1 h 45"/>
                <a:gd name="T30" fmla="*/ 3 w 30"/>
                <a:gd name="T31" fmla="*/ 6 h 45"/>
                <a:gd name="T32" fmla="*/ 14 w 30"/>
                <a:gd name="T33" fmla="*/ 23 h 45"/>
                <a:gd name="T34" fmla="*/ 18 w 30"/>
                <a:gd name="T35" fmla="*/ 27 h 45"/>
                <a:gd name="T36" fmla="*/ 19 w 30"/>
                <a:gd name="T37" fmla="*/ 28 h 45"/>
                <a:gd name="T38" fmla="*/ 18 w 30"/>
                <a:gd name="T39" fmla="*/ 26 h 45"/>
                <a:gd name="T40" fmla="*/ 16 w 30"/>
                <a:gd name="T41" fmla="*/ 16 h 45"/>
                <a:gd name="T42" fmla="*/ 15 w 30"/>
                <a:gd name="T43" fmla="*/ 13 h 45"/>
                <a:gd name="T44" fmla="*/ 10 w 30"/>
                <a:gd name="T45" fmla="*/ 7 h 45"/>
                <a:gd name="T46" fmla="*/ 11 w 30"/>
                <a:gd name="T47" fmla="*/ 7 h 45"/>
                <a:gd name="T48" fmla="*/ 15 w 30"/>
                <a:gd name="T49" fmla="*/ 13 h 45"/>
                <a:gd name="T50" fmla="*/ 17 w 30"/>
                <a:gd name="T51" fmla="*/ 16 h 45"/>
                <a:gd name="T52" fmla="*/ 20 w 30"/>
                <a:gd name="T53" fmla="*/ 27 h 45"/>
                <a:gd name="T54" fmla="*/ 21 w 30"/>
                <a:gd name="T55" fmla="*/ 29 h 45"/>
                <a:gd name="T56" fmla="*/ 26 w 30"/>
                <a:gd name="T57" fmla="*/ 35 h 45"/>
                <a:gd name="T58" fmla="*/ 26 w 30"/>
                <a:gd name="T59" fmla="*/ 33 h 45"/>
                <a:gd name="T60" fmla="*/ 27 w 30"/>
                <a:gd name="T61" fmla="*/ 29 h 45"/>
                <a:gd name="T62" fmla="*/ 26 w 30"/>
                <a:gd name="T63" fmla="*/ 19 h 45"/>
                <a:gd name="T64" fmla="*/ 24 w 30"/>
                <a:gd name="T65" fmla="*/ 14 h 45"/>
                <a:gd name="T66" fmla="*/ 26 w 30"/>
                <a:gd name="T67" fmla="*/ 19 h 45"/>
                <a:gd name="T68" fmla="*/ 28 w 30"/>
                <a:gd name="T69" fmla="*/ 29 h 45"/>
                <a:gd name="T70" fmla="*/ 27 w 30"/>
                <a:gd name="T71" fmla="*/ 33 h 45"/>
                <a:gd name="T72" fmla="*/ 27 w 30"/>
                <a:gd name="T73" fmla="*/ 35 h 45"/>
                <a:gd name="T74" fmla="*/ 28 w 30"/>
                <a:gd name="T75" fmla="*/ 38 h 45"/>
                <a:gd name="T76" fmla="*/ 29 w 30"/>
                <a:gd name="T77" fmla="*/ 41 h 45"/>
                <a:gd name="T78" fmla="*/ 29 w 30"/>
                <a:gd name="T79" fmla="*/ 42 h 45"/>
                <a:gd name="T80" fmla="*/ 29 w 30"/>
                <a:gd name="T81" fmla="*/ 43 h 45"/>
                <a:gd name="T82" fmla="*/ 27 w 30"/>
                <a:gd name="T83" fmla="*/ 40 h 45"/>
                <a:gd name="T84" fmla="*/ 26 w 30"/>
                <a:gd name="T85" fmla="*/ 39 h 45"/>
                <a:gd name="T86" fmla="*/ 25 w 30"/>
                <a:gd name="T87" fmla="*/ 38 h 45"/>
                <a:gd name="T88" fmla="*/ 18 w 30"/>
                <a:gd name="T89" fmla="*/ 34 h 45"/>
                <a:gd name="T90" fmla="*/ 16 w 30"/>
                <a:gd name="T91" fmla="*/ 34 h 45"/>
                <a:gd name="T92" fmla="*/ 6 w 30"/>
                <a:gd name="T93" fmla="*/ 35 h 45"/>
                <a:gd name="T94" fmla="*/ 12 w 30"/>
                <a:gd name="T95" fmla="*/ 33 h 45"/>
                <a:gd name="T96" fmla="*/ 17 w 30"/>
                <a:gd name="T97" fmla="*/ 33 h 45"/>
                <a:gd name="T98" fmla="*/ 22 w 30"/>
                <a:gd name="T99" fmla="*/ 35 h 45"/>
                <a:gd name="T100" fmla="*/ 26 w 30"/>
                <a:gd name="T101" fmla="*/ 37 h 45"/>
                <a:gd name="T102" fmla="*/ 23 w 30"/>
                <a:gd name="T103" fmla="*/ 33 h 45"/>
                <a:gd name="T104" fmla="*/ 21 w 30"/>
                <a:gd name="T105" fmla="*/ 32 h 45"/>
                <a:gd name="T106" fmla="*/ 18 w 30"/>
                <a:gd name="T107" fmla="*/ 30 h 45"/>
                <a:gd name="T108" fmla="*/ 17 w 30"/>
                <a:gd name="T109" fmla="*/ 30 h 45"/>
                <a:gd name="T110" fmla="*/ 12 w 30"/>
                <a:gd name="T111" fmla="*/ 29 h 45"/>
                <a:gd name="T112" fmla="*/ 2 w 30"/>
                <a:gd name="T113" fmla="*/ 25 h 45"/>
                <a:gd name="T114" fmla="*/ 2 w 30"/>
                <a:gd name="T115"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45">
                  <a:moveTo>
                    <a:pt x="2" y="25"/>
                  </a:moveTo>
                  <a:cubicBezTo>
                    <a:pt x="3" y="25"/>
                    <a:pt x="4" y="26"/>
                    <a:pt x="5" y="26"/>
                  </a:cubicBezTo>
                  <a:cubicBezTo>
                    <a:pt x="7" y="27"/>
                    <a:pt x="10" y="28"/>
                    <a:pt x="12" y="28"/>
                  </a:cubicBezTo>
                  <a:cubicBezTo>
                    <a:pt x="13" y="28"/>
                    <a:pt x="14" y="29"/>
                    <a:pt x="15" y="29"/>
                  </a:cubicBezTo>
                  <a:cubicBezTo>
                    <a:pt x="16" y="29"/>
                    <a:pt x="16" y="29"/>
                    <a:pt x="17" y="29"/>
                  </a:cubicBezTo>
                  <a:cubicBezTo>
                    <a:pt x="18" y="29"/>
                    <a:pt x="18" y="29"/>
                    <a:pt x="18" y="29"/>
                  </a:cubicBezTo>
                  <a:cubicBezTo>
                    <a:pt x="18" y="30"/>
                    <a:pt x="18" y="30"/>
                    <a:pt x="18" y="30"/>
                  </a:cubicBezTo>
                  <a:cubicBezTo>
                    <a:pt x="18" y="30"/>
                    <a:pt x="18" y="30"/>
                    <a:pt x="18" y="30"/>
                  </a:cubicBezTo>
                  <a:cubicBezTo>
                    <a:pt x="19" y="30"/>
                    <a:pt x="20" y="30"/>
                    <a:pt x="20" y="30"/>
                  </a:cubicBezTo>
                  <a:cubicBezTo>
                    <a:pt x="20" y="30"/>
                    <a:pt x="19" y="29"/>
                    <a:pt x="18" y="29"/>
                  </a:cubicBezTo>
                  <a:cubicBezTo>
                    <a:pt x="18" y="28"/>
                    <a:pt x="17" y="28"/>
                    <a:pt x="17" y="27"/>
                  </a:cubicBezTo>
                  <a:cubicBezTo>
                    <a:pt x="16" y="27"/>
                    <a:pt x="16" y="27"/>
                    <a:pt x="15" y="26"/>
                  </a:cubicBezTo>
                  <a:cubicBezTo>
                    <a:pt x="15" y="26"/>
                    <a:pt x="14" y="25"/>
                    <a:pt x="13" y="24"/>
                  </a:cubicBezTo>
                  <a:cubicBezTo>
                    <a:pt x="12" y="23"/>
                    <a:pt x="12" y="23"/>
                    <a:pt x="11" y="22"/>
                  </a:cubicBezTo>
                  <a:cubicBezTo>
                    <a:pt x="10" y="21"/>
                    <a:pt x="9" y="21"/>
                    <a:pt x="8" y="20"/>
                  </a:cubicBezTo>
                  <a:cubicBezTo>
                    <a:pt x="8" y="20"/>
                    <a:pt x="7" y="19"/>
                    <a:pt x="7" y="19"/>
                  </a:cubicBezTo>
                  <a:cubicBezTo>
                    <a:pt x="6" y="19"/>
                    <a:pt x="6" y="18"/>
                    <a:pt x="5" y="18"/>
                  </a:cubicBezTo>
                  <a:cubicBezTo>
                    <a:pt x="4" y="17"/>
                    <a:pt x="3" y="16"/>
                    <a:pt x="2" y="15"/>
                  </a:cubicBezTo>
                  <a:cubicBezTo>
                    <a:pt x="2" y="14"/>
                    <a:pt x="2" y="14"/>
                    <a:pt x="1" y="13"/>
                  </a:cubicBezTo>
                  <a:cubicBezTo>
                    <a:pt x="1" y="12"/>
                    <a:pt x="1" y="12"/>
                    <a:pt x="1" y="11"/>
                  </a:cubicBezTo>
                  <a:cubicBezTo>
                    <a:pt x="1" y="12"/>
                    <a:pt x="2" y="14"/>
                    <a:pt x="3" y="15"/>
                  </a:cubicBezTo>
                  <a:cubicBezTo>
                    <a:pt x="3" y="16"/>
                    <a:pt x="4" y="16"/>
                    <a:pt x="5" y="17"/>
                  </a:cubicBezTo>
                  <a:cubicBezTo>
                    <a:pt x="6" y="18"/>
                    <a:pt x="6" y="18"/>
                    <a:pt x="7" y="18"/>
                  </a:cubicBezTo>
                  <a:cubicBezTo>
                    <a:pt x="7" y="19"/>
                    <a:pt x="8" y="19"/>
                    <a:pt x="9" y="20"/>
                  </a:cubicBezTo>
                  <a:cubicBezTo>
                    <a:pt x="9" y="20"/>
                    <a:pt x="9" y="20"/>
                    <a:pt x="9" y="20"/>
                  </a:cubicBezTo>
                  <a:cubicBezTo>
                    <a:pt x="8" y="18"/>
                    <a:pt x="6" y="15"/>
                    <a:pt x="5" y="13"/>
                  </a:cubicBezTo>
                  <a:cubicBezTo>
                    <a:pt x="3" y="11"/>
                    <a:pt x="3" y="9"/>
                    <a:pt x="2" y="6"/>
                  </a:cubicBezTo>
                  <a:cubicBezTo>
                    <a:pt x="1" y="5"/>
                    <a:pt x="1" y="4"/>
                    <a:pt x="1" y="3"/>
                  </a:cubicBezTo>
                  <a:cubicBezTo>
                    <a:pt x="1" y="2"/>
                    <a:pt x="1" y="1"/>
                    <a:pt x="1" y="0"/>
                  </a:cubicBezTo>
                  <a:cubicBezTo>
                    <a:pt x="1" y="0"/>
                    <a:pt x="1" y="1"/>
                    <a:pt x="1" y="1"/>
                  </a:cubicBezTo>
                  <a:cubicBezTo>
                    <a:pt x="1" y="2"/>
                    <a:pt x="1" y="2"/>
                    <a:pt x="2" y="3"/>
                  </a:cubicBezTo>
                  <a:cubicBezTo>
                    <a:pt x="2" y="4"/>
                    <a:pt x="2" y="5"/>
                    <a:pt x="3" y="6"/>
                  </a:cubicBezTo>
                  <a:cubicBezTo>
                    <a:pt x="4" y="8"/>
                    <a:pt x="5" y="10"/>
                    <a:pt x="6" y="12"/>
                  </a:cubicBezTo>
                  <a:cubicBezTo>
                    <a:pt x="8" y="16"/>
                    <a:pt x="10" y="20"/>
                    <a:pt x="14" y="23"/>
                  </a:cubicBezTo>
                  <a:cubicBezTo>
                    <a:pt x="14" y="24"/>
                    <a:pt x="15" y="25"/>
                    <a:pt x="16" y="25"/>
                  </a:cubicBezTo>
                  <a:cubicBezTo>
                    <a:pt x="17" y="26"/>
                    <a:pt x="17" y="26"/>
                    <a:pt x="18" y="27"/>
                  </a:cubicBezTo>
                  <a:cubicBezTo>
                    <a:pt x="18" y="27"/>
                    <a:pt x="18" y="27"/>
                    <a:pt x="19" y="28"/>
                  </a:cubicBezTo>
                  <a:cubicBezTo>
                    <a:pt x="19" y="28"/>
                    <a:pt x="19" y="28"/>
                    <a:pt x="19" y="28"/>
                  </a:cubicBezTo>
                  <a:cubicBezTo>
                    <a:pt x="19" y="28"/>
                    <a:pt x="19" y="28"/>
                    <a:pt x="19" y="27"/>
                  </a:cubicBezTo>
                  <a:cubicBezTo>
                    <a:pt x="19" y="27"/>
                    <a:pt x="18" y="26"/>
                    <a:pt x="18" y="26"/>
                  </a:cubicBezTo>
                  <a:cubicBezTo>
                    <a:pt x="18" y="25"/>
                    <a:pt x="18" y="24"/>
                    <a:pt x="18" y="24"/>
                  </a:cubicBezTo>
                  <a:cubicBezTo>
                    <a:pt x="17" y="21"/>
                    <a:pt x="17" y="19"/>
                    <a:pt x="16" y="16"/>
                  </a:cubicBezTo>
                  <a:cubicBezTo>
                    <a:pt x="16" y="16"/>
                    <a:pt x="16" y="15"/>
                    <a:pt x="16" y="15"/>
                  </a:cubicBezTo>
                  <a:cubicBezTo>
                    <a:pt x="15" y="14"/>
                    <a:pt x="15" y="13"/>
                    <a:pt x="15" y="13"/>
                  </a:cubicBezTo>
                  <a:cubicBezTo>
                    <a:pt x="14" y="12"/>
                    <a:pt x="14" y="11"/>
                    <a:pt x="13" y="10"/>
                  </a:cubicBezTo>
                  <a:cubicBezTo>
                    <a:pt x="12" y="9"/>
                    <a:pt x="11" y="8"/>
                    <a:pt x="10" y="7"/>
                  </a:cubicBezTo>
                  <a:cubicBezTo>
                    <a:pt x="10" y="6"/>
                    <a:pt x="9" y="5"/>
                    <a:pt x="8" y="4"/>
                  </a:cubicBezTo>
                  <a:cubicBezTo>
                    <a:pt x="9" y="5"/>
                    <a:pt x="10" y="6"/>
                    <a:pt x="11" y="7"/>
                  </a:cubicBezTo>
                  <a:cubicBezTo>
                    <a:pt x="11" y="8"/>
                    <a:pt x="12" y="9"/>
                    <a:pt x="13" y="10"/>
                  </a:cubicBezTo>
                  <a:cubicBezTo>
                    <a:pt x="14" y="11"/>
                    <a:pt x="15" y="12"/>
                    <a:pt x="15" y="13"/>
                  </a:cubicBezTo>
                  <a:cubicBezTo>
                    <a:pt x="16" y="13"/>
                    <a:pt x="16" y="14"/>
                    <a:pt x="16" y="14"/>
                  </a:cubicBezTo>
                  <a:cubicBezTo>
                    <a:pt x="16" y="15"/>
                    <a:pt x="17" y="16"/>
                    <a:pt x="17" y="16"/>
                  </a:cubicBezTo>
                  <a:cubicBezTo>
                    <a:pt x="18" y="19"/>
                    <a:pt x="18" y="21"/>
                    <a:pt x="19" y="24"/>
                  </a:cubicBezTo>
                  <a:cubicBezTo>
                    <a:pt x="19" y="25"/>
                    <a:pt x="19" y="26"/>
                    <a:pt x="20" y="27"/>
                  </a:cubicBezTo>
                  <a:cubicBezTo>
                    <a:pt x="20" y="28"/>
                    <a:pt x="20" y="28"/>
                    <a:pt x="21" y="29"/>
                  </a:cubicBezTo>
                  <a:cubicBezTo>
                    <a:pt x="21" y="29"/>
                    <a:pt x="21" y="29"/>
                    <a:pt x="21" y="29"/>
                  </a:cubicBezTo>
                  <a:cubicBezTo>
                    <a:pt x="22" y="30"/>
                    <a:pt x="23" y="31"/>
                    <a:pt x="24" y="33"/>
                  </a:cubicBezTo>
                  <a:cubicBezTo>
                    <a:pt x="25" y="33"/>
                    <a:pt x="25" y="34"/>
                    <a:pt x="26" y="35"/>
                  </a:cubicBezTo>
                  <a:cubicBezTo>
                    <a:pt x="26" y="35"/>
                    <a:pt x="26" y="35"/>
                    <a:pt x="26" y="35"/>
                  </a:cubicBezTo>
                  <a:cubicBezTo>
                    <a:pt x="26" y="34"/>
                    <a:pt x="26" y="34"/>
                    <a:pt x="26" y="33"/>
                  </a:cubicBezTo>
                  <a:cubicBezTo>
                    <a:pt x="26" y="33"/>
                    <a:pt x="27" y="32"/>
                    <a:pt x="27" y="32"/>
                  </a:cubicBezTo>
                  <a:cubicBezTo>
                    <a:pt x="27" y="31"/>
                    <a:pt x="27" y="30"/>
                    <a:pt x="27" y="29"/>
                  </a:cubicBezTo>
                  <a:cubicBezTo>
                    <a:pt x="27" y="28"/>
                    <a:pt x="27" y="27"/>
                    <a:pt x="27" y="26"/>
                  </a:cubicBezTo>
                  <a:cubicBezTo>
                    <a:pt x="27" y="23"/>
                    <a:pt x="27" y="21"/>
                    <a:pt x="26" y="19"/>
                  </a:cubicBezTo>
                  <a:cubicBezTo>
                    <a:pt x="26" y="18"/>
                    <a:pt x="26" y="17"/>
                    <a:pt x="25" y="17"/>
                  </a:cubicBezTo>
                  <a:cubicBezTo>
                    <a:pt x="25" y="16"/>
                    <a:pt x="24" y="15"/>
                    <a:pt x="24" y="14"/>
                  </a:cubicBezTo>
                  <a:cubicBezTo>
                    <a:pt x="24" y="15"/>
                    <a:pt x="25" y="15"/>
                    <a:pt x="25" y="16"/>
                  </a:cubicBezTo>
                  <a:cubicBezTo>
                    <a:pt x="26" y="17"/>
                    <a:pt x="26" y="18"/>
                    <a:pt x="26" y="19"/>
                  </a:cubicBezTo>
                  <a:cubicBezTo>
                    <a:pt x="27" y="21"/>
                    <a:pt x="28" y="23"/>
                    <a:pt x="28" y="25"/>
                  </a:cubicBezTo>
                  <a:cubicBezTo>
                    <a:pt x="28" y="27"/>
                    <a:pt x="28" y="28"/>
                    <a:pt x="28" y="29"/>
                  </a:cubicBezTo>
                  <a:cubicBezTo>
                    <a:pt x="28" y="30"/>
                    <a:pt x="28" y="31"/>
                    <a:pt x="27" y="32"/>
                  </a:cubicBezTo>
                  <a:cubicBezTo>
                    <a:pt x="27" y="32"/>
                    <a:pt x="27" y="32"/>
                    <a:pt x="27" y="33"/>
                  </a:cubicBezTo>
                  <a:cubicBezTo>
                    <a:pt x="27" y="33"/>
                    <a:pt x="27" y="33"/>
                    <a:pt x="27" y="33"/>
                  </a:cubicBezTo>
                  <a:cubicBezTo>
                    <a:pt x="27" y="34"/>
                    <a:pt x="27" y="34"/>
                    <a:pt x="27" y="35"/>
                  </a:cubicBezTo>
                  <a:cubicBezTo>
                    <a:pt x="27" y="35"/>
                    <a:pt x="27" y="36"/>
                    <a:pt x="27" y="36"/>
                  </a:cubicBezTo>
                  <a:cubicBezTo>
                    <a:pt x="27" y="37"/>
                    <a:pt x="27" y="38"/>
                    <a:pt x="28" y="38"/>
                  </a:cubicBezTo>
                  <a:cubicBezTo>
                    <a:pt x="28" y="39"/>
                    <a:pt x="28" y="40"/>
                    <a:pt x="29" y="41"/>
                  </a:cubicBezTo>
                  <a:cubicBezTo>
                    <a:pt x="29" y="41"/>
                    <a:pt x="29" y="41"/>
                    <a:pt x="29" y="41"/>
                  </a:cubicBezTo>
                  <a:cubicBezTo>
                    <a:pt x="29" y="41"/>
                    <a:pt x="29" y="41"/>
                    <a:pt x="29" y="41"/>
                  </a:cubicBezTo>
                  <a:cubicBezTo>
                    <a:pt x="29" y="41"/>
                    <a:pt x="29" y="41"/>
                    <a:pt x="29" y="42"/>
                  </a:cubicBezTo>
                  <a:cubicBezTo>
                    <a:pt x="29" y="43"/>
                    <a:pt x="30" y="44"/>
                    <a:pt x="30" y="45"/>
                  </a:cubicBezTo>
                  <a:cubicBezTo>
                    <a:pt x="30" y="45"/>
                    <a:pt x="29" y="44"/>
                    <a:pt x="29" y="43"/>
                  </a:cubicBezTo>
                  <a:cubicBezTo>
                    <a:pt x="29" y="43"/>
                    <a:pt x="29" y="42"/>
                    <a:pt x="28" y="42"/>
                  </a:cubicBezTo>
                  <a:cubicBezTo>
                    <a:pt x="28" y="41"/>
                    <a:pt x="28" y="40"/>
                    <a:pt x="27" y="40"/>
                  </a:cubicBezTo>
                  <a:cubicBezTo>
                    <a:pt x="27" y="40"/>
                    <a:pt x="27" y="40"/>
                    <a:pt x="27" y="39"/>
                  </a:cubicBezTo>
                  <a:cubicBezTo>
                    <a:pt x="27" y="39"/>
                    <a:pt x="27" y="39"/>
                    <a:pt x="26" y="39"/>
                  </a:cubicBezTo>
                  <a:cubicBezTo>
                    <a:pt x="26" y="39"/>
                    <a:pt x="26" y="39"/>
                    <a:pt x="26" y="38"/>
                  </a:cubicBezTo>
                  <a:cubicBezTo>
                    <a:pt x="26" y="38"/>
                    <a:pt x="25" y="38"/>
                    <a:pt x="25" y="38"/>
                  </a:cubicBezTo>
                  <a:cubicBezTo>
                    <a:pt x="25" y="38"/>
                    <a:pt x="24" y="37"/>
                    <a:pt x="24" y="37"/>
                  </a:cubicBezTo>
                  <a:cubicBezTo>
                    <a:pt x="22" y="36"/>
                    <a:pt x="20" y="35"/>
                    <a:pt x="18" y="34"/>
                  </a:cubicBezTo>
                  <a:cubicBezTo>
                    <a:pt x="18" y="34"/>
                    <a:pt x="17" y="34"/>
                    <a:pt x="17" y="34"/>
                  </a:cubicBezTo>
                  <a:cubicBezTo>
                    <a:pt x="17" y="34"/>
                    <a:pt x="16" y="34"/>
                    <a:pt x="16" y="34"/>
                  </a:cubicBezTo>
                  <a:cubicBezTo>
                    <a:pt x="14" y="33"/>
                    <a:pt x="13" y="33"/>
                    <a:pt x="12" y="34"/>
                  </a:cubicBezTo>
                  <a:cubicBezTo>
                    <a:pt x="10" y="34"/>
                    <a:pt x="8" y="35"/>
                    <a:pt x="6" y="35"/>
                  </a:cubicBezTo>
                  <a:cubicBezTo>
                    <a:pt x="7" y="35"/>
                    <a:pt x="8" y="34"/>
                    <a:pt x="9" y="34"/>
                  </a:cubicBezTo>
                  <a:cubicBezTo>
                    <a:pt x="10" y="34"/>
                    <a:pt x="11" y="33"/>
                    <a:pt x="12" y="33"/>
                  </a:cubicBezTo>
                  <a:cubicBezTo>
                    <a:pt x="13" y="33"/>
                    <a:pt x="15" y="33"/>
                    <a:pt x="16" y="33"/>
                  </a:cubicBezTo>
                  <a:cubicBezTo>
                    <a:pt x="16" y="33"/>
                    <a:pt x="17" y="33"/>
                    <a:pt x="17" y="33"/>
                  </a:cubicBezTo>
                  <a:cubicBezTo>
                    <a:pt x="18" y="34"/>
                    <a:pt x="18" y="34"/>
                    <a:pt x="19" y="34"/>
                  </a:cubicBezTo>
                  <a:cubicBezTo>
                    <a:pt x="20" y="34"/>
                    <a:pt x="21" y="35"/>
                    <a:pt x="22" y="35"/>
                  </a:cubicBezTo>
                  <a:cubicBezTo>
                    <a:pt x="23" y="35"/>
                    <a:pt x="23" y="36"/>
                    <a:pt x="24" y="36"/>
                  </a:cubicBezTo>
                  <a:cubicBezTo>
                    <a:pt x="25" y="37"/>
                    <a:pt x="25" y="37"/>
                    <a:pt x="26" y="37"/>
                  </a:cubicBezTo>
                  <a:cubicBezTo>
                    <a:pt x="26" y="37"/>
                    <a:pt x="26" y="37"/>
                    <a:pt x="26" y="37"/>
                  </a:cubicBezTo>
                  <a:cubicBezTo>
                    <a:pt x="25" y="36"/>
                    <a:pt x="24" y="35"/>
                    <a:pt x="23" y="33"/>
                  </a:cubicBezTo>
                  <a:cubicBezTo>
                    <a:pt x="23" y="33"/>
                    <a:pt x="22" y="33"/>
                    <a:pt x="22" y="32"/>
                  </a:cubicBezTo>
                  <a:cubicBezTo>
                    <a:pt x="22" y="32"/>
                    <a:pt x="22" y="32"/>
                    <a:pt x="21" y="32"/>
                  </a:cubicBezTo>
                  <a:cubicBezTo>
                    <a:pt x="20" y="31"/>
                    <a:pt x="19" y="31"/>
                    <a:pt x="18" y="30"/>
                  </a:cubicBezTo>
                  <a:cubicBezTo>
                    <a:pt x="18" y="30"/>
                    <a:pt x="18" y="30"/>
                    <a:pt x="18" y="30"/>
                  </a:cubicBezTo>
                  <a:cubicBezTo>
                    <a:pt x="18" y="30"/>
                    <a:pt x="18" y="30"/>
                    <a:pt x="17" y="30"/>
                  </a:cubicBezTo>
                  <a:cubicBezTo>
                    <a:pt x="17" y="30"/>
                    <a:pt x="17" y="30"/>
                    <a:pt x="17" y="30"/>
                  </a:cubicBezTo>
                  <a:cubicBezTo>
                    <a:pt x="16" y="30"/>
                    <a:pt x="16" y="30"/>
                    <a:pt x="15" y="30"/>
                  </a:cubicBezTo>
                  <a:cubicBezTo>
                    <a:pt x="14" y="29"/>
                    <a:pt x="13" y="29"/>
                    <a:pt x="12" y="29"/>
                  </a:cubicBezTo>
                  <a:cubicBezTo>
                    <a:pt x="9" y="28"/>
                    <a:pt x="7" y="28"/>
                    <a:pt x="5" y="27"/>
                  </a:cubicBezTo>
                  <a:cubicBezTo>
                    <a:pt x="4" y="26"/>
                    <a:pt x="3" y="26"/>
                    <a:pt x="2" y="25"/>
                  </a:cubicBezTo>
                  <a:cubicBezTo>
                    <a:pt x="1" y="24"/>
                    <a:pt x="0" y="24"/>
                    <a:pt x="0" y="23"/>
                  </a:cubicBezTo>
                  <a:cubicBezTo>
                    <a:pt x="1" y="23"/>
                    <a:pt x="2" y="24"/>
                    <a:pt x="2" y="2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1906"/>
            <p:cNvSpPr>
              <a:spLocks/>
            </p:cNvSpPr>
            <p:nvPr/>
          </p:nvSpPr>
          <p:spPr bwMode="auto">
            <a:xfrm>
              <a:off x="5046621" y="4848253"/>
              <a:ext cx="101601" cy="65088"/>
            </a:xfrm>
            <a:custGeom>
              <a:avLst/>
              <a:gdLst>
                <a:gd name="T0" fmla="*/ 27 w 27"/>
                <a:gd name="T1" fmla="*/ 17 h 17"/>
                <a:gd name="T2" fmla="*/ 15 w 27"/>
                <a:gd name="T3" fmla="*/ 6 h 17"/>
                <a:gd name="T4" fmla="*/ 7 w 27"/>
                <a:gd name="T5" fmla="*/ 3 h 17"/>
                <a:gd name="T6" fmla="*/ 0 w 27"/>
                <a:gd name="T7" fmla="*/ 1 h 17"/>
                <a:gd name="T8" fmla="*/ 11 w 27"/>
                <a:gd name="T9" fmla="*/ 0 h 17"/>
                <a:gd name="T10" fmla="*/ 19 w 27"/>
                <a:gd name="T11" fmla="*/ 6 h 17"/>
                <a:gd name="T12" fmla="*/ 27 w 2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7" h="17">
                  <a:moveTo>
                    <a:pt x="27" y="17"/>
                  </a:moveTo>
                  <a:cubicBezTo>
                    <a:pt x="23" y="13"/>
                    <a:pt x="19" y="9"/>
                    <a:pt x="15" y="6"/>
                  </a:cubicBezTo>
                  <a:cubicBezTo>
                    <a:pt x="12" y="5"/>
                    <a:pt x="10" y="4"/>
                    <a:pt x="7" y="3"/>
                  </a:cubicBezTo>
                  <a:cubicBezTo>
                    <a:pt x="5" y="3"/>
                    <a:pt x="2" y="2"/>
                    <a:pt x="0" y="1"/>
                  </a:cubicBezTo>
                  <a:cubicBezTo>
                    <a:pt x="4" y="0"/>
                    <a:pt x="7" y="0"/>
                    <a:pt x="11" y="0"/>
                  </a:cubicBezTo>
                  <a:cubicBezTo>
                    <a:pt x="14" y="1"/>
                    <a:pt x="17" y="4"/>
                    <a:pt x="19" y="6"/>
                  </a:cubicBezTo>
                  <a:cubicBezTo>
                    <a:pt x="22" y="9"/>
                    <a:pt x="24" y="13"/>
                    <a:pt x="27"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88" name="Picture 1907"/>
            <p:cNvPicPr>
              <a:picLocks noChangeAspect="1" noChangeArrowheads="1"/>
            </p:cNvPicPr>
            <p:nvPr/>
          </p:nvPicPr>
          <p:blipFill>
            <a:blip r:embed="rId19" cstate="screen">
              <a:extLst>
                <a:ext uri="{28A0092B-C50C-407E-A947-70E740481C1C}">
                  <a14:useLocalDpi xmlns:a14="http://schemas.microsoft.com/office/drawing/2010/main"/>
                </a:ext>
              </a:extLst>
            </a:blip>
            <a:srcRect/>
            <a:stretch>
              <a:fillRect/>
            </a:stretch>
          </p:blipFill>
          <p:spPr bwMode="auto">
            <a:xfrm>
              <a:off x="5005346" y="4829203"/>
              <a:ext cx="247652" cy="179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 name="Picture 1908"/>
            <p:cNvPicPr>
              <a:picLocks noChangeAspect="1" noChangeArrowheads="1"/>
            </p:cNvPicPr>
            <p:nvPr/>
          </p:nvPicPr>
          <p:blipFill>
            <a:blip r:embed="rId20" cstate="screen">
              <a:extLst>
                <a:ext uri="{28A0092B-C50C-407E-A947-70E740481C1C}">
                  <a14:useLocalDpi xmlns:a14="http://schemas.microsoft.com/office/drawing/2010/main"/>
                </a:ext>
              </a:extLst>
            </a:blip>
            <a:srcRect/>
            <a:stretch>
              <a:fillRect/>
            </a:stretch>
          </p:blipFill>
          <p:spPr bwMode="auto">
            <a:xfrm>
              <a:off x="5076784" y="4922866"/>
              <a:ext cx="134938"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0" name="Freeform 1909"/>
            <p:cNvSpPr>
              <a:spLocks/>
            </p:cNvSpPr>
            <p:nvPr/>
          </p:nvSpPr>
          <p:spPr bwMode="auto">
            <a:xfrm>
              <a:off x="5038684" y="4908579"/>
              <a:ext cx="123826" cy="52388"/>
            </a:xfrm>
            <a:custGeom>
              <a:avLst/>
              <a:gdLst>
                <a:gd name="T0" fmla="*/ 18 w 33"/>
                <a:gd name="T1" fmla="*/ 7 h 14"/>
                <a:gd name="T2" fmla="*/ 27 w 33"/>
                <a:gd name="T3" fmla="*/ 5 h 14"/>
                <a:gd name="T4" fmla="*/ 33 w 33"/>
                <a:gd name="T5" fmla="*/ 5 h 14"/>
                <a:gd name="T6" fmla="*/ 24 w 33"/>
                <a:gd name="T7" fmla="*/ 8 h 14"/>
                <a:gd name="T8" fmla="*/ 15 w 33"/>
                <a:gd name="T9" fmla="*/ 13 h 14"/>
                <a:gd name="T10" fmla="*/ 6 w 33"/>
                <a:gd name="T11" fmla="*/ 11 h 14"/>
                <a:gd name="T12" fmla="*/ 4 w 33"/>
                <a:gd name="T13" fmla="*/ 10 h 14"/>
                <a:gd name="T14" fmla="*/ 0 w 33"/>
                <a:gd name="T15" fmla="*/ 0 h 14"/>
                <a:gd name="T16" fmla="*/ 4 w 33"/>
                <a:gd name="T17" fmla="*/ 4 h 14"/>
                <a:gd name="T18" fmla="*/ 18 w 33"/>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4">
                  <a:moveTo>
                    <a:pt x="18" y="7"/>
                  </a:moveTo>
                  <a:cubicBezTo>
                    <a:pt x="20" y="6"/>
                    <a:pt x="25" y="5"/>
                    <a:pt x="27" y="5"/>
                  </a:cubicBezTo>
                  <a:cubicBezTo>
                    <a:pt x="29" y="4"/>
                    <a:pt x="33" y="5"/>
                    <a:pt x="33" y="5"/>
                  </a:cubicBezTo>
                  <a:cubicBezTo>
                    <a:pt x="30" y="5"/>
                    <a:pt x="27" y="6"/>
                    <a:pt x="24" y="8"/>
                  </a:cubicBezTo>
                  <a:cubicBezTo>
                    <a:pt x="21" y="9"/>
                    <a:pt x="18" y="11"/>
                    <a:pt x="15" y="13"/>
                  </a:cubicBezTo>
                  <a:cubicBezTo>
                    <a:pt x="12" y="14"/>
                    <a:pt x="8" y="13"/>
                    <a:pt x="6" y="11"/>
                  </a:cubicBezTo>
                  <a:cubicBezTo>
                    <a:pt x="5" y="11"/>
                    <a:pt x="5" y="11"/>
                    <a:pt x="4" y="10"/>
                  </a:cubicBezTo>
                  <a:cubicBezTo>
                    <a:pt x="2" y="7"/>
                    <a:pt x="1" y="4"/>
                    <a:pt x="0" y="0"/>
                  </a:cubicBezTo>
                  <a:cubicBezTo>
                    <a:pt x="1" y="1"/>
                    <a:pt x="2" y="3"/>
                    <a:pt x="4" y="4"/>
                  </a:cubicBezTo>
                  <a:cubicBezTo>
                    <a:pt x="9" y="8"/>
                    <a:pt x="15" y="8"/>
                    <a:pt x="18"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910"/>
            <p:cNvSpPr>
              <a:spLocks/>
            </p:cNvSpPr>
            <p:nvPr/>
          </p:nvSpPr>
          <p:spPr bwMode="auto">
            <a:xfrm>
              <a:off x="5030746" y="4859366"/>
              <a:ext cx="180976" cy="101601"/>
            </a:xfrm>
            <a:custGeom>
              <a:avLst/>
              <a:gdLst>
                <a:gd name="T0" fmla="*/ 18 w 48"/>
                <a:gd name="T1" fmla="*/ 20 h 27"/>
                <a:gd name="T2" fmla="*/ 28 w 48"/>
                <a:gd name="T3" fmla="*/ 17 h 27"/>
                <a:gd name="T4" fmla="*/ 30 w 48"/>
                <a:gd name="T5" fmla="*/ 17 h 27"/>
                <a:gd name="T6" fmla="*/ 31 w 48"/>
                <a:gd name="T7" fmla="*/ 16 h 27"/>
                <a:gd name="T8" fmla="*/ 30 w 48"/>
                <a:gd name="T9" fmla="*/ 16 h 27"/>
                <a:gd name="T10" fmla="*/ 27 w 48"/>
                <a:gd name="T11" fmla="*/ 15 h 27"/>
                <a:gd name="T12" fmla="*/ 20 w 48"/>
                <a:gd name="T13" fmla="*/ 14 h 27"/>
                <a:gd name="T14" fmla="*/ 15 w 48"/>
                <a:gd name="T15" fmla="*/ 13 h 27"/>
                <a:gd name="T16" fmla="*/ 9 w 48"/>
                <a:gd name="T17" fmla="*/ 12 h 27"/>
                <a:gd name="T18" fmla="*/ 6 w 48"/>
                <a:gd name="T19" fmla="*/ 9 h 27"/>
                <a:gd name="T20" fmla="*/ 13 w 48"/>
                <a:gd name="T21" fmla="*/ 12 h 27"/>
                <a:gd name="T22" fmla="*/ 17 w 48"/>
                <a:gd name="T23" fmla="*/ 13 h 27"/>
                <a:gd name="T24" fmla="*/ 10 w 48"/>
                <a:gd name="T25" fmla="*/ 9 h 27"/>
                <a:gd name="T26" fmla="*/ 2 w 48"/>
                <a:gd name="T27" fmla="*/ 2 h 27"/>
                <a:gd name="T28" fmla="*/ 1 w 48"/>
                <a:gd name="T29" fmla="*/ 1 h 27"/>
                <a:gd name="T30" fmla="*/ 5 w 48"/>
                <a:gd name="T31" fmla="*/ 4 h 27"/>
                <a:gd name="T32" fmla="*/ 23 w 48"/>
                <a:gd name="T33" fmla="*/ 13 h 27"/>
                <a:gd name="T34" fmla="*/ 28 w 48"/>
                <a:gd name="T35" fmla="*/ 14 h 27"/>
                <a:gd name="T36" fmla="*/ 30 w 48"/>
                <a:gd name="T37" fmla="*/ 14 h 27"/>
                <a:gd name="T38" fmla="*/ 29 w 48"/>
                <a:gd name="T39" fmla="*/ 13 h 27"/>
                <a:gd name="T40" fmla="*/ 22 w 48"/>
                <a:gd name="T41" fmla="*/ 6 h 27"/>
                <a:gd name="T42" fmla="*/ 19 w 48"/>
                <a:gd name="T43" fmla="*/ 4 h 27"/>
                <a:gd name="T44" fmla="*/ 12 w 48"/>
                <a:gd name="T45" fmla="*/ 1 h 27"/>
                <a:gd name="T46" fmla="*/ 12 w 48"/>
                <a:gd name="T47" fmla="*/ 1 h 27"/>
                <a:gd name="T48" fmla="*/ 19 w 48"/>
                <a:gd name="T49" fmla="*/ 3 h 27"/>
                <a:gd name="T50" fmla="*/ 23 w 48"/>
                <a:gd name="T51" fmla="*/ 6 h 27"/>
                <a:gd name="T52" fmla="*/ 31 w 48"/>
                <a:gd name="T53" fmla="*/ 14 h 27"/>
                <a:gd name="T54" fmla="*/ 33 w 48"/>
                <a:gd name="T55" fmla="*/ 15 h 27"/>
                <a:gd name="T56" fmla="*/ 40 w 48"/>
                <a:gd name="T57" fmla="*/ 17 h 27"/>
                <a:gd name="T58" fmla="*/ 39 w 48"/>
                <a:gd name="T59" fmla="*/ 15 h 27"/>
                <a:gd name="T60" fmla="*/ 38 w 48"/>
                <a:gd name="T61" fmla="*/ 11 h 27"/>
                <a:gd name="T62" fmla="*/ 32 w 48"/>
                <a:gd name="T63" fmla="*/ 4 h 27"/>
                <a:gd name="T64" fmla="*/ 27 w 48"/>
                <a:gd name="T65" fmla="*/ 0 h 27"/>
                <a:gd name="T66" fmla="*/ 32 w 48"/>
                <a:gd name="T67" fmla="*/ 3 h 27"/>
                <a:gd name="T68" fmla="*/ 38 w 48"/>
                <a:gd name="T69" fmla="*/ 11 h 27"/>
                <a:gd name="T70" fmla="*/ 40 w 48"/>
                <a:gd name="T71" fmla="*/ 14 h 27"/>
                <a:gd name="T72" fmla="*/ 40 w 48"/>
                <a:gd name="T73" fmla="*/ 17 h 27"/>
                <a:gd name="T74" fmla="*/ 43 w 48"/>
                <a:gd name="T75" fmla="*/ 19 h 27"/>
                <a:gd name="T76" fmla="*/ 45 w 48"/>
                <a:gd name="T77" fmla="*/ 21 h 27"/>
                <a:gd name="T78" fmla="*/ 46 w 48"/>
                <a:gd name="T79" fmla="*/ 21 h 27"/>
                <a:gd name="T80" fmla="*/ 47 w 48"/>
                <a:gd name="T81" fmla="*/ 23 h 27"/>
                <a:gd name="T82" fmla="*/ 43 w 48"/>
                <a:gd name="T83" fmla="*/ 21 h 27"/>
                <a:gd name="T84" fmla="*/ 42 w 48"/>
                <a:gd name="T85" fmla="*/ 20 h 27"/>
                <a:gd name="T86" fmla="*/ 41 w 48"/>
                <a:gd name="T87" fmla="*/ 20 h 27"/>
                <a:gd name="T88" fmla="*/ 33 w 48"/>
                <a:gd name="T89" fmla="*/ 20 h 27"/>
                <a:gd name="T90" fmla="*/ 30 w 48"/>
                <a:gd name="T91" fmla="*/ 21 h 27"/>
                <a:gd name="T92" fmla="*/ 23 w 48"/>
                <a:gd name="T93" fmla="*/ 27 h 27"/>
                <a:gd name="T94" fmla="*/ 27 w 48"/>
                <a:gd name="T95" fmla="*/ 23 h 27"/>
                <a:gd name="T96" fmla="*/ 32 w 48"/>
                <a:gd name="T97" fmla="*/ 20 h 27"/>
                <a:gd name="T98" fmla="*/ 36 w 48"/>
                <a:gd name="T99" fmla="*/ 19 h 27"/>
                <a:gd name="T100" fmla="*/ 41 w 48"/>
                <a:gd name="T101" fmla="*/ 19 h 27"/>
                <a:gd name="T102" fmla="*/ 36 w 48"/>
                <a:gd name="T103" fmla="*/ 17 h 27"/>
                <a:gd name="T104" fmla="*/ 34 w 48"/>
                <a:gd name="T105" fmla="*/ 17 h 27"/>
                <a:gd name="T106" fmla="*/ 31 w 48"/>
                <a:gd name="T107" fmla="*/ 17 h 27"/>
                <a:gd name="T108" fmla="*/ 29 w 48"/>
                <a:gd name="T109" fmla="*/ 18 h 27"/>
                <a:gd name="T110" fmla="*/ 25 w 48"/>
                <a:gd name="T111" fmla="*/ 19 h 27"/>
                <a:gd name="T112" fmla="*/ 14 w 48"/>
                <a:gd name="T113" fmla="*/ 21 h 27"/>
                <a:gd name="T114" fmla="*/ 14 w 48"/>
                <a:gd name="T115"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27">
                  <a:moveTo>
                    <a:pt x="14" y="20"/>
                  </a:moveTo>
                  <a:cubicBezTo>
                    <a:pt x="16" y="20"/>
                    <a:pt x="17" y="20"/>
                    <a:pt x="18" y="20"/>
                  </a:cubicBezTo>
                  <a:cubicBezTo>
                    <a:pt x="20" y="20"/>
                    <a:pt x="22" y="19"/>
                    <a:pt x="24" y="18"/>
                  </a:cubicBezTo>
                  <a:cubicBezTo>
                    <a:pt x="25" y="18"/>
                    <a:pt x="26" y="18"/>
                    <a:pt x="28" y="17"/>
                  </a:cubicBezTo>
                  <a:cubicBezTo>
                    <a:pt x="28" y="17"/>
                    <a:pt x="29" y="17"/>
                    <a:pt x="29" y="17"/>
                  </a:cubicBezTo>
                  <a:cubicBezTo>
                    <a:pt x="30" y="17"/>
                    <a:pt x="30" y="17"/>
                    <a:pt x="30" y="17"/>
                  </a:cubicBezTo>
                  <a:cubicBezTo>
                    <a:pt x="30" y="17"/>
                    <a:pt x="30" y="17"/>
                    <a:pt x="30" y="17"/>
                  </a:cubicBezTo>
                  <a:cubicBezTo>
                    <a:pt x="31" y="16"/>
                    <a:pt x="31" y="16"/>
                    <a:pt x="31" y="16"/>
                  </a:cubicBezTo>
                  <a:cubicBezTo>
                    <a:pt x="31" y="16"/>
                    <a:pt x="32" y="16"/>
                    <a:pt x="33" y="16"/>
                  </a:cubicBezTo>
                  <a:cubicBezTo>
                    <a:pt x="32" y="16"/>
                    <a:pt x="31" y="16"/>
                    <a:pt x="30" y="16"/>
                  </a:cubicBezTo>
                  <a:cubicBezTo>
                    <a:pt x="29" y="15"/>
                    <a:pt x="29" y="15"/>
                    <a:pt x="28" y="15"/>
                  </a:cubicBezTo>
                  <a:cubicBezTo>
                    <a:pt x="28" y="15"/>
                    <a:pt x="27" y="15"/>
                    <a:pt x="27" y="15"/>
                  </a:cubicBezTo>
                  <a:cubicBezTo>
                    <a:pt x="25" y="15"/>
                    <a:pt x="24" y="15"/>
                    <a:pt x="23" y="14"/>
                  </a:cubicBezTo>
                  <a:cubicBezTo>
                    <a:pt x="22" y="14"/>
                    <a:pt x="21" y="14"/>
                    <a:pt x="20" y="14"/>
                  </a:cubicBezTo>
                  <a:cubicBezTo>
                    <a:pt x="19" y="14"/>
                    <a:pt x="18" y="14"/>
                    <a:pt x="17" y="14"/>
                  </a:cubicBezTo>
                  <a:cubicBezTo>
                    <a:pt x="16" y="14"/>
                    <a:pt x="16" y="13"/>
                    <a:pt x="15" y="13"/>
                  </a:cubicBezTo>
                  <a:cubicBezTo>
                    <a:pt x="14" y="13"/>
                    <a:pt x="14" y="13"/>
                    <a:pt x="13" y="13"/>
                  </a:cubicBezTo>
                  <a:cubicBezTo>
                    <a:pt x="12" y="13"/>
                    <a:pt x="11" y="12"/>
                    <a:pt x="9" y="12"/>
                  </a:cubicBezTo>
                  <a:cubicBezTo>
                    <a:pt x="9" y="12"/>
                    <a:pt x="8" y="11"/>
                    <a:pt x="8" y="11"/>
                  </a:cubicBezTo>
                  <a:cubicBezTo>
                    <a:pt x="7" y="10"/>
                    <a:pt x="7" y="10"/>
                    <a:pt x="6" y="9"/>
                  </a:cubicBezTo>
                  <a:cubicBezTo>
                    <a:pt x="7" y="10"/>
                    <a:pt x="8" y="11"/>
                    <a:pt x="9" y="12"/>
                  </a:cubicBezTo>
                  <a:cubicBezTo>
                    <a:pt x="11" y="12"/>
                    <a:pt x="12" y="12"/>
                    <a:pt x="13" y="12"/>
                  </a:cubicBezTo>
                  <a:cubicBezTo>
                    <a:pt x="14" y="12"/>
                    <a:pt x="15" y="13"/>
                    <a:pt x="15" y="13"/>
                  </a:cubicBezTo>
                  <a:cubicBezTo>
                    <a:pt x="16" y="13"/>
                    <a:pt x="16" y="13"/>
                    <a:pt x="17" y="13"/>
                  </a:cubicBezTo>
                  <a:cubicBezTo>
                    <a:pt x="17" y="13"/>
                    <a:pt x="18" y="13"/>
                    <a:pt x="18" y="13"/>
                  </a:cubicBezTo>
                  <a:cubicBezTo>
                    <a:pt x="15" y="12"/>
                    <a:pt x="13" y="11"/>
                    <a:pt x="10" y="9"/>
                  </a:cubicBezTo>
                  <a:cubicBezTo>
                    <a:pt x="8" y="8"/>
                    <a:pt x="6" y="6"/>
                    <a:pt x="5" y="5"/>
                  </a:cubicBezTo>
                  <a:cubicBezTo>
                    <a:pt x="4" y="4"/>
                    <a:pt x="3" y="3"/>
                    <a:pt x="2" y="2"/>
                  </a:cubicBezTo>
                  <a:cubicBezTo>
                    <a:pt x="1" y="2"/>
                    <a:pt x="1" y="1"/>
                    <a:pt x="0" y="0"/>
                  </a:cubicBezTo>
                  <a:cubicBezTo>
                    <a:pt x="0" y="0"/>
                    <a:pt x="1" y="0"/>
                    <a:pt x="1" y="1"/>
                  </a:cubicBezTo>
                  <a:cubicBezTo>
                    <a:pt x="2" y="1"/>
                    <a:pt x="2" y="2"/>
                    <a:pt x="3" y="2"/>
                  </a:cubicBezTo>
                  <a:cubicBezTo>
                    <a:pt x="3" y="3"/>
                    <a:pt x="4" y="3"/>
                    <a:pt x="5" y="4"/>
                  </a:cubicBezTo>
                  <a:cubicBezTo>
                    <a:pt x="7" y="5"/>
                    <a:pt x="9" y="7"/>
                    <a:pt x="11" y="8"/>
                  </a:cubicBezTo>
                  <a:cubicBezTo>
                    <a:pt x="15" y="10"/>
                    <a:pt x="19" y="12"/>
                    <a:pt x="23" y="13"/>
                  </a:cubicBezTo>
                  <a:cubicBezTo>
                    <a:pt x="24" y="14"/>
                    <a:pt x="26" y="14"/>
                    <a:pt x="27" y="14"/>
                  </a:cubicBezTo>
                  <a:cubicBezTo>
                    <a:pt x="27" y="14"/>
                    <a:pt x="28" y="14"/>
                    <a:pt x="28" y="14"/>
                  </a:cubicBezTo>
                  <a:cubicBezTo>
                    <a:pt x="29" y="14"/>
                    <a:pt x="30" y="14"/>
                    <a:pt x="30" y="14"/>
                  </a:cubicBezTo>
                  <a:cubicBezTo>
                    <a:pt x="30" y="14"/>
                    <a:pt x="30" y="14"/>
                    <a:pt x="30" y="14"/>
                  </a:cubicBezTo>
                  <a:cubicBezTo>
                    <a:pt x="30" y="14"/>
                    <a:pt x="30" y="14"/>
                    <a:pt x="30" y="14"/>
                  </a:cubicBezTo>
                  <a:cubicBezTo>
                    <a:pt x="30" y="14"/>
                    <a:pt x="29" y="13"/>
                    <a:pt x="29" y="13"/>
                  </a:cubicBezTo>
                  <a:cubicBezTo>
                    <a:pt x="28" y="13"/>
                    <a:pt x="28" y="12"/>
                    <a:pt x="27" y="12"/>
                  </a:cubicBezTo>
                  <a:cubicBezTo>
                    <a:pt x="25" y="10"/>
                    <a:pt x="24" y="8"/>
                    <a:pt x="22" y="6"/>
                  </a:cubicBezTo>
                  <a:cubicBezTo>
                    <a:pt x="22" y="6"/>
                    <a:pt x="21" y="5"/>
                    <a:pt x="21" y="5"/>
                  </a:cubicBezTo>
                  <a:cubicBezTo>
                    <a:pt x="20" y="5"/>
                    <a:pt x="20" y="4"/>
                    <a:pt x="19" y="4"/>
                  </a:cubicBezTo>
                  <a:cubicBezTo>
                    <a:pt x="18" y="3"/>
                    <a:pt x="17" y="3"/>
                    <a:pt x="16" y="2"/>
                  </a:cubicBezTo>
                  <a:cubicBezTo>
                    <a:pt x="15" y="2"/>
                    <a:pt x="13" y="1"/>
                    <a:pt x="12" y="1"/>
                  </a:cubicBezTo>
                  <a:cubicBezTo>
                    <a:pt x="11" y="0"/>
                    <a:pt x="10" y="0"/>
                    <a:pt x="9" y="0"/>
                  </a:cubicBezTo>
                  <a:cubicBezTo>
                    <a:pt x="10" y="0"/>
                    <a:pt x="11" y="0"/>
                    <a:pt x="12" y="1"/>
                  </a:cubicBezTo>
                  <a:cubicBezTo>
                    <a:pt x="13" y="1"/>
                    <a:pt x="15" y="1"/>
                    <a:pt x="16" y="2"/>
                  </a:cubicBezTo>
                  <a:cubicBezTo>
                    <a:pt x="17" y="2"/>
                    <a:pt x="18" y="3"/>
                    <a:pt x="19" y="3"/>
                  </a:cubicBezTo>
                  <a:cubicBezTo>
                    <a:pt x="20" y="4"/>
                    <a:pt x="20" y="4"/>
                    <a:pt x="21" y="4"/>
                  </a:cubicBezTo>
                  <a:cubicBezTo>
                    <a:pt x="22" y="5"/>
                    <a:pt x="22" y="5"/>
                    <a:pt x="23" y="6"/>
                  </a:cubicBezTo>
                  <a:cubicBezTo>
                    <a:pt x="25" y="7"/>
                    <a:pt x="26" y="9"/>
                    <a:pt x="28" y="11"/>
                  </a:cubicBezTo>
                  <a:cubicBezTo>
                    <a:pt x="29" y="12"/>
                    <a:pt x="30" y="13"/>
                    <a:pt x="31" y="14"/>
                  </a:cubicBezTo>
                  <a:cubicBezTo>
                    <a:pt x="31" y="14"/>
                    <a:pt x="32" y="14"/>
                    <a:pt x="32" y="15"/>
                  </a:cubicBezTo>
                  <a:cubicBezTo>
                    <a:pt x="32" y="15"/>
                    <a:pt x="33" y="15"/>
                    <a:pt x="33" y="15"/>
                  </a:cubicBezTo>
                  <a:cubicBezTo>
                    <a:pt x="34" y="15"/>
                    <a:pt x="36" y="16"/>
                    <a:pt x="37" y="16"/>
                  </a:cubicBezTo>
                  <a:cubicBezTo>
                    <a:pt x="38" y="16"/>
                    <a:pt x="39" y="17"/>
                    <a:pt x="40" y="17"/>
                  </a:cubicBezTo>
                  <a:cubicBezTo>
                    <a:pt x="40" y="17"/>
                    <a:pt x="40" y="17"/>
                    <a:pt x="40" y="17"/>
                  </a:cubicBezTo>
                  <a:cubicBezTo>
                    <a:pt x="39" y="16"/>
                    <a:pt x="39" y="16"/>
                    <a:pt x="39" y="15"/>
                  </a:cubicBezTo>
                  <a:cubicBezTo>
                    <a:pt x="39" y="15"/>
                    <a:pt x="39" y="14"/>
                    <a:pt x="39" y="14"/>
                  </a:cubicBezTo>
                  <a:cubicBezTo>
                    <a:pt x="39" y="13"/>
                    <a:pt x="38" y="12"/>
                    <a:pt x="38" y="11"/>
                  </a:cubicBezTo>
                  <a:cubicBezTo>
                    <a:pt x="37" y="10"/>
                    <a:pt x="37" y="9"/>
                    <a:pt x="36" y="8"/>
                  </a:cubicBezTo>
                  <a:cubicBezTo>
                    <a:pt x="35" y="7"/>
                    <a:pt x="34" y="5"/>
                    <a:pt x="32" y="4"/>
                  </a:cubicBezTo>
                  <a:cubicBezTo>
                    <a:pt x="31" y="3"/>
                    <a:pt x="31" y="2"/>
                    <a:pt x="30" y="2"/>
                  </a:cubicBezTo>
                  <a:cubicBezTo>
                    <a:pt x="29" y="1"/>
                    <a:pt x="28" y="0"/>
                    <a:pt x="27" y="0"/>
                  </a:cubicBezTo>
                  <a:cubicBezTo>
                    <a:pt x="28" y="0"/>
                    <a:pt x="29" y="1"/>
                    <a:pt x="30" y="1"/>
                  </a:cubicBezTo>
                  <a:cubicBezTo>
                    <a:pt x="31" y="2"/>
                    <a:pt x="32" y="3"/>
                    <a:pt x="32" y="3"/>
                  </a:cubicBezTo>
                  <a:cubicBezTo>
                    <a:pt x="34" y="5"/>
                    <a:pt x="35" y="6"/>
                    <a:pt x="37" y="8"/>
                  </a:cubicBezTo>
                  <a:cubicBezTo>
                    <a:pt x="37" y="9"/>
                    <a:pt x="38" y="10"/>
                    <a:pt x="38" y="11"/>
                  </a:cubicBezTo>
                  <a:cubicBezTo>
                    <a:pt x="39" y="12"/>
                    <a:pt x="39" y="13"/>
                    <a:pt x="40" y="14"/>
                  </a:cubicBezTo>
                  <a:cubicBezTo>
                    <a:pt x="40" y="14"/>
                    <a:pt x="40" y="14"/>
                    <a:pt x="40" y="14"/>
                  </a:cubicBezTo>
                  <a:cubicBezTo>
                    <a:pt x="40" y="15"/>
                    <a:pt x="40" y="15"/>
                    <a:pt x="40" y="15"/>
                  </a:cubicBezTo>
                  <a:cubicBezTo>
                    <a:pt x="40" y="16"/>
                    <a:pt x="40" y="16"/>
                    <a:pt x="40" y="17"/>
                  </a:cubicBezTo>
                  <a:cubicBezTo>
                    <a:pt x="41" y="17"/>
                    <a:pt x="41" y="18"/>
                    <a:pt x="41" y="18"/>
                  </a:cubicBezTo>
                  <a:cubicBezTo>
                    <a:pt x="42" y="18"/>
                    <a:pt x="43" y="19"/>
                    <a:pt x="43" y="19"/>
                  </a:cubicBezTo>
                  <a:cubicBezTo>
                    <a:pt x="44" y="20"/>
                    <a:pt x="44" y="20"/>
                    <a:pt x="45" y="21"/>
                  </a:cubicBezTo>
                  <a:cubicBezTo>
                    <a:pt x="45" y="21"/>
                    <a:pt x="45" y="21"/>
                    <a:pt x="45" y="21"/>
                  </a:cubicBezTo>
                  <a:cubicBezTo>
                    <a:pt x="45" y="21"/>
                    <a:pt x="45" y="21"/>
                    <a:pt x="45" y="21"/>
                  </a:cubicBezTo>
                  <a:cubicBezTo>
                    <a:pt x="46" y="21"/>
                    <a:pt x="46" y="21"/>
                    <a:pt x="46" y="21"/>
                  </a:cubicBezTo>
                  <a:cubicBezTo>
                    <a:pt x="47" y="22"/>
                    <a:pt x="48" y="23"/>
                    <a:pt x="48" y="24"/>
                  </a:cubicBezTo>
                  <a:cubicBezTo>
                    <a:pt x="48" y="23"/>
                    <a:pt x="47" y="23"/>
                    <a:pt x="47" y="23"/>
                  </a:cubicBezTo>
                  <a:cubicBezTo>
                    <a:pt x="47" y="23"/>
                    <a:pt x="46" y="22"/>
                    <a:pt x="46" y="22"/>
                  </a:cubicBezTo>
                  <a:cubicBezTo>
                    <a:pt x="45" y="21"/>
                    <a:pt x="44" y="21"/>
                    <a:pt x="43" y="21"/>
                  </a:cubicBezTo>
                  <a:cubicBezTo>
                    <a:pt x="43" y="21"/>
                    <a:pt x="43" y="21"/>
                    <a:pt x="43" y="21"/>
                  </a:cubicBezTo>
                  <a:cubicBezTo>
                    <a:pt x="43" y="20"/>
                    <a:pt x="43" y="20"/>
                    <a:pt x="42" y="20"/>
                  </a:cubicBezTo>
                  <a:cubicBezTo>
                    <a:pt x="42" y="20"/>
                    <a:pt x="42" y="20"/>
                    <a:pt x="42" y="20"/>
                  </a:cubicBezTo>
                  <a:cubicBezTo>
                    <a:pt x="41" y="20"/>
                    <a:pt x="41" y="20"/>
                    <a:pt x="41" y="20"/>
                  </a:cubicBezTo>
                  <a:cubicBezTo>
                    <a:pt x="40" y="20"/>
                    <a:pt x="40" y="20"/>
                    <a:pt x="39" y="20"/>
                  </a:cubicBezTo>
                  <a:cubicBezTo>
                    <a:pt x="37" y="20"/>
                    <a:pt x="35" y="20"/>
                    <a:pt x="33" y="20"/>
                  </a:cubicBezTo>
                  <a:cubicBezTo>
                    <a:pt x="33" y="21"/>
                    <a:pt x="32" y="21"/>
                    <a:pt x="32" y="21"/>
                  </a:cubicBezTo>
                  <a:cubicBezTo>
                    <a:pt x="31" y="21"/>
                    <a:pt x="31" y="21"/>
                    <a:pt x="30" y="21"/>
                  </a:cubicBezTo>
                  <a:cubicBezTo>
                    <a:pt x="29" y="22"/>
                    <a:pt x="28" y="22"/>
                    <a:pt x="28" y="23"/>
                  </a:cubicBezTo>
                  <a:cubicBezTo>
                    <a:pt x="26" y="24"/>
                    <a:pt x="25" y="26"/>
                    <a:pt x="23" y="27"/>
                  </a:cubicBezTo>
                  <a:cubicBezTo>
                    <a:pt x="24" y="26"/>
                    <a:pt x="25" y="26"/>
                    <a:pt x="25" y="25"/>
                  </a:cubicBezTo>
                  <a:cubicBezTo>
                    <a:pt x="26" y="24"/>
                    <a:pt x="27" y="23"/>
                    <a:pt x="27" y="23"/>
                  </a:cubicBezTo>
                  <a:cubicBezTo>
                    <a:pt x="28" y="22"/>
                    <a:pt x="29" y="21"/>
                    <a:pt x="30" y="21"/>
                  </a:cubicBezTo>
                  <a:cubicBezTo>
                    <a:pt x="31" y="21"/>
                    <a:pt x="31" y="20"/>
                    <a:pt x="32" y="20"/>
                  </a:cubicBezTo>
                  <a:cubicBezTo>
                    <a:pt x="32" y="20"/>
                    <a:pt x="33" y="20"/>
                    <a:pt x="33" y="20"/>
                  </a:cubicBezTo>
                  <a:cubicBezTo>
                    <a:pt x="34" y="20"/>
                    <a:pt x="35" y="19"/>
                    <a:pt x="36" y="19"/>
                  </a:cubicBezTo>
                  <a:cubicBezTo>
                    <a:pt x="37" y="19"/>
                    <a:pt x="38" y="19"/>
                    <a:pt x="39" y="19"/>
                  </a:cubicBezTo>
                  <a:cubicBezTo>
                    <a:pt x="40" y="19"/>
                    <a:pt x="40" y="19"/>
                    <a:pt x="41" y="19"/>
                  </a:cubicBezTo>
                  <a:cubicBezTo>
                    <a:pt x="41" y="19"/>
                    <a:pt x="41" y="19"/>
                    <a:pt x="41" y="19"/>
                  </a:cubicBezTo>
                  <a:cubicBezTo>
                    <a:pt x="40" y="19"/>
                    <a:pt x="38" y="18"/>
                    <a:pt x="36" y="17"/>
                  </a:cubicBezTo>
                  <a:cubicBezTo>
                    <a:pt x="36" y="17"/>
                    <a:pt x="36" y="17"/>
                    <a:pt x="35" y="17"/>
                  </a:cubicBezTo>
                  <a:cubicBezTo>
                    <a:pt x="35" y="17"/>
                    <a:pt x="35" y="17"/>
                    <a:pt x="34" y="17"/>
                  </a:cubicBezTo>
                  <a:cubicBezTo>
                    <a:pt x="33" y="17"/>
                    <a:pt x="32" y="17"/>
                    <a:pt x="31" y="17"/>
                  </a:cubicBezTo>
                  <a:cubicBezTo>
                    <a:pt x="31" y="17"/>
                    <a:pt x="31" y="17"/>
                    <a:pt x="31" y="17"/>
                  </a:cubicBezTo>
                  <a:cubicBezTo>
                    <a:pt x="31" y="17"/>
                    <a:pt x="30" y="17"/>
                    <a:pt x="30" y="17"/>
                  </a:cubicBezTo>
                  <a:cubicBezTo>
                    <a:pt x="29" y="18"/>
                    <a:pt x="29" y="18"/>
                    <a:pt x="29" y="18"/>
                  </a:cubicBezTo>
                  <a:cubicBezTo>
                    <a:pt x="29" y="18"/>
                    <a:pt x="28" y="18"/>
                    <a:pt x="28" y="18"/>
                  </a:cubicBezTo>
                  <a:cubicBezTo>
                    <a:pt x="27" y="19"/>
                    <a:pt x="26" y="19"/>
                    <a:pt x="25" y="19"/>
                  </a:cubicBezTo>
                  <a:cubicBezTo>
                    <a:pt x="22" y="20"/>
                    <a:pt x="20" y="21"/>
                    <a:pt x="18" y="21"/>
                  </a:cubicBezTo>
                  <a:cubicBezTo>
                    <a:pt x="17" y="21"/>
                    <a:pt x="16" y="21"/>
                    <a:pt x="14" y="21"/>
                  </a:cubicBezTo>
                  <a:cubicBezTo>
                    <a:pt x="13" y="21"/>
                    <a:pt x="12" y="20"/>
                    <a:pt x="11" y="20"/>
                  </a:cubicBezTo>
                  <a:cubicBezTo>
                    <a:pt x="12" y="20"/>
                    <a:pt x="13" y="20"/>
                    <a:pt x="14"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911"/>
            <p:cNvSpPr>
              <a:spLocks/>
            </p:cNvSpPr>
            <p:nvPr/>
          </p:nvSpPr>
          <p:spPr bwMode="auto">
            <a:xfrm>
              <a:off x="7321523" y="2211397"/>
              <a:ext cx="65088" cy="214314"/>
            </a:xfrm>
            <a:custGeom>
              <a:avLst/>
              <a:gdLst>
                <a:gd name="T0" fmla="*/ 13 w 17"/>
                <a:gd name="T1" fmla="*/ 57 h 57"/>
                <a:gd name="T2" fmla="*/ 11 w 17"/>
                <a:gd name="T3" fmla="*/ 27 h 57"/>
                <a:gd name="T4" fmla="*/ 5 w 17"/>
                <a:gd name="T5" fmla="*/ 13 h 57"/>
                <a:gd name="T6" fmla="*/ 0 w 17"/>
                <a:gd name="T7" fmla="*/ 0 h 57"/>
                <a:gd name="T8" fmla="*/ 15 w 17"/>
                <a:gd name="T9" fmla="*/ 13 h 57"/>
                <a:gd name="T10" fmla="*/ 17 w 17"/>
                <a:gd name="T11" fmla="*/ 33 h 57"/>
                <a:gd name="T12" fmla="*/ 13 w 17"/>
                <a:gd name="T13" fmla="*/ 57 h 57"/>
              </a:gdLst>
              <a:ahLst/>
              <a:cxnLst>
                <a:cxn ang="0">
                  <a:pos x="T0" y="T1"/>
                </a:cxn>
                <a:cxn ang="0">
                  <a:pos x="T2" y="T3"/>
                </a:cxn>
                <a:cxn ang="0">
                  <a:pos x="T4" y="T5"/>
                </a:cxn>
                <a:cxn ang="0">
                  <a:pos x="T6" y="T7"/>
                </a:cxn>
                <a:cxn ang="0">
                  <a:pos x="T8" y="T9"/>
                </a:cxn>
                <a:cxn ang="0">
                  <a:pos x="T10" y="T11"/>
                </a:cxn>
                <a:cxn ang="0">
                  <a:pos x="T12" y="T13"/>
                </a:cxn>
              </a:cxnLst>
              <a:rect l="0" t="0" r="r" b="b"/>
              <a:pathLst>
                <a:path w="17" h="57">
                  <a:moveTo>
                    <a:pt x="13" y="57"/>
                  </a:moveTo>
                  <a:cubicBezTo>
                    <a:pt x="12" y="47"/>
                    <a:pt x="14" y="37"/>
                    <a:pt x="11" y="27"/>
                  </a:cubicBezTo>
                  <a:cubicBezTo>
                    <a:pt x="10" y="22"/>
                    <a:pt x="8" y="17"/>
                    <a:pt x="5" y="13"/>
                  </a:cubicBezTo>
                  <a:cubicBezTo>
                    <a:pt x="3" y="9"/>
                    <a:pt x="0" y="4"/>
                    <a:pt x="0" y="0"/>
                  </a:cubicBezTo>
                  <a:cubicBezTo>
                    <a:pt x="5" y="4"/>
                    <a:pt x="10" y="8"/>
                    <a:pt x="15" y="13"/>
                  </a:cubicBezTo>
                  <a:cubicBezTo>
                    <a:pt x="17" y="19"/>
                    <a:pt x="17" y="29"/>
                    <a:pt x="17" y="33"/>
                  </a:cubicBezTo>
                  <a:cubicBezTo>
                    <a:pt x="17" y="41"/>
                    <a:pt x="14" y="49"/>
                    <a:pt x="13" y="5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93" name="Picture 1913"/>
            <p:cNvPicPr>
              <a:picLocks noChangeAspect="1" noChangeArrowheads="1"/>
            </p:cNvPicPr>
            <p:nvPr/>
          </p:nvPicPr>
          <p:blipFill>
            <a:blip r:embed="rId21" cstate="screen">
              <a:extLst>
                <a:ext uri="{28A0092B-C50C-407E-A947-70E740481C1C}">
                  <a14:useLocalDpi xmlns:a14="http://schemas.microsoft.com/office/drawing/2010/main"/>
                </a:ext>
              </a:extLst>
            </a:blip>
            <a:srcRect/>
            <a:stretch>
              <a:fillRect/>
            </a:stretch>
          </p:blipFill>
          <p:spPr bwMode="auto">
            <a:xfrm>
              <a:off x="7178647" y="2438411"/>
              <a:ext cx="236539"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914"/>
            <p:cNvSpPr>
              <a:spLocks/>
            </p:cNvSpPr>
            <p:nvPr/>
          </p:nvSpPr>
          <p:spPr bwMode="auto">
            <a:xfrm>
              <a:off x="7197697" y="2274898"/>
              <a:ext cx="169864" cy="200026"/>
            </a:xfrm>
            <a:custGeom>
              <a:avLst/>
              <a:gdLst>
                <a:gd name="T0" fmla="*/ 22 w 45"/>
                <a:gd name="T1" fmla="*/ 34 h 53"/>
                <a:gd name="T2" fmla="*/ 38 w 45"/>
                <a:gd name="T3" fmla="*/ 44 h 53"/>
                <a:gd name="T4" fmla="*/ 45 w 45"/>
                <a:gd name="T5" fmla="*/ 53 h 53"/>
                <a:gd name="T6" fmla="*/ 30 w 45"/>
                <a:gd name="T7" fmla="*/ 44 h 53"/>
                <a:gd name="T8" fmla="*/ 11 w 45"/>
                <a:gd name="T9" fmla="*/ 37 h 53"/>
                <a:gd name="T10" fmla="*/ 0 w 45"/>
                <a:gd name="T11" fmla="*/ 23 h 53"/>
                <a:gd name="T12" fmla="*/ 0 w 45"/>
                <a:gd name="T13" fmla="*/ 20 h 53"/>
                <a:gd name="T14" fmla="*/ 8 w 45"/>
                <a:gd name="T15" fmla="*/ 0 h 53"/>
                <a:gd name="T16" fmla="*/ 8 w 45"/>
                <a:gd name="T17" fmla="*/ 10 h 53"/>
                <a:gd name="T18" fmla="*/ 22 w 45"/>
                <a:gd name="T1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53">
                  <a:moveTo>
                    <a:pt x="22" y="34"/>
                  </a:moveTo>
                  <a:cubicBezTo>
                    <a:pt x="26" y="37"/>
                    <a:pt x="34" y="41"/>
                    <a:pt x="38" y="44"/>
                  </a:cubicBezTo>
                  <a:cubicBezTo>
                    <a:pt x="41" y="46"/>
                    <a:pt x="45" y="53"/>
                    <a:pt x="45" y="53"/>
                  </a:cubicBezTo>
                  <a:cubicBezTo>
                    <a:pt x="41" y="49"/>
                    <a:pt x="35" y="46"/>
                    <a:pt x="30" y="44"/>
                  </a:cubicBezTo>
                  <a:cubicBezTo>
                    <a:pt x="23" y="41"/>
                    <a:pt x="17" y="40"/>
                    <a:pt x="11" y="37"/>
                  </a:cubicBezTo>
                  <a:cubicBezTo>
                    <a:pt x="5" y="34"/>
                    <a:pt x="2" y="29"/>
                    <a:pt x="0" y="23"/>
                  </a:cubicBezTo>
                  <a:cubicBezTo>
                    <a:pt x="0" y="22"/>
                    <a:pt x="0" y="21"/>
                    <a:pt x="0" y="20"/>
                  </a:cubicBezTo>
                  <a:cubicBezTo>
                    <a:pt x="2" y="13"/>
                    <a:pt x="5" y="7"/>
                    <a:pt x="8" y="0"/>
                  </a:cubicBezTo>
                  <a:cubicBezTo>
                    <a:pt x="8" y="4"/>
                    <a:pt x="7" y="7"/>
                    <a:pt x="8" y="10"/>
                  </a:cubicBezTo>
                  <a:cubicBezTo>
                    <a:pt x="9" y="23"/>
                    <a:pt x="17" y="31"/>
                    <a:pt x="22"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1915"/>
            <p:cNvSpPr>
              <a:spLocks/>
            </p:cNvSpPr>
            <p:nvPr/>
          </p:nvSpPr>
          <p:spPr bwMode="auto">
            <a:xfrm>
              <a:off x="7238972" y="2200285"/>
              <a:ext cx="192089" cy="371478"/>
            </a:xfrm>
            <a:custGeom>
              <a:avLst/>
              <a:gdLst>
                <a:gd name="T0" fmla="*/ 9 w 51"/>
                <a:gd name="T1" fmla="*/ 51 h 99"/>
                <a:gd name="T2" fmla="*/ 25 w 51"/>
                <a:gd name="T3" fmla="*/ 61 h 99"/>
                <a:gd name="T4" fmla="*/ 30 w 51"/>
                <a:gd name="T5" fmla="*/ 64 h 99"/>
                <a:gd name="T6" fmla="*/ 31 w 51"/>
                <a:gd name="T7" fmla="*/ 65 h 99"/>
                <a:gd name="T8" fmla="*/ 31 w 51"/>
                <a:gd name="T9" fmla="*/ 62 h 99"/>
                <a:gd name="T10" fmla="*/ 27 w 51"/>
                <a:gd name="T11" fmla="*/ 57 h 99"/>
                <a:gd name="T12" fmla="*/ 21 w 51"/>
                <a:gd name="T13" fmla="*/ 46 h 99"/>
                <a:gd name="T14" fmla="*/ 14 w 51"/>
                <a:gd name="T15" fmla="*/ 39 h 99"/>
                <a:gd name="T16" fmla="*/ 9 w 51"/>
                <a:gd name="T17" fmla="*/ 29 h 99"/>
                <a:gd name="T18" fmla="*/ 8 w 51"/>
                <a:gd name="T19" fmla="*/ 21 h 99"/>
                <a:gd name="T20" fmla="*/ 13 w 51"/>
                <a:gd name="T21" fmla="*/ 35 h 99"/>
                <a:gd name="T22" fmla="*/ 18 w 51"/>
                <a:gd name="T23" fmla="*/ 41 h 99"/>
                <a:gd name="T24" fmla="*/ 14 w 51"/>
                <a:gd name="T25" fmla="*/ 26 h 99"/>
                <a:gd name="T26" fmla="*/ 12 w 51"/>
                <a:gd name="T27" fmla="*/ 6 h 99"/>
                <a:gd name="T28" fmla="*/ 13 w 51"/>
                <a:gd name="T29" fmla="*/ 3 h 99"/>
                <a:gd name="T30" fmla="*/ 14 w 51"/>
                <a:gd name="T31" fmla="*/ 13 h 99"/>
                <a:gd name="T32" fmla="*/ 26 w 51"/>
                <a:gd name="T33" fmla="*/ 50 h 99"/>
                <a:gd name="T34" fmla="*/ 31 w 51"/>
                <a:gd name="T35" fmla="*/ 58 h 99"/>
                <a:gd name="T36" fmla="*/ 33 w 51"/>
                <a:gd name="T37" fmla="*/ 61 h 99"/>
                <a:gd name="T38" fmla="*/ 33 w 51"/>
                <a:gd name="T39" fmla="*/ 57 h 99"/>
                <a:gd name="T40" fmla="*/ 34 w 51"/>
                <a:gd name="T41" fmla="*/ 39 h 99"/>
                <a:gd name="T42" fmla="*/ 33 w 51"/>
                <a:gd name="T43" fmla="*/ 32 h 99"/>
                <a:gd name="T44" fmla="*/ 28 w 51"/>
                <a:gd name="T45" fmla="*/ 18 h 99"/>
                <a:gd name="T46" fmla="*/ 28 w 51"/>
                <a:gd name="T47" fmla="*/ 18 h 99"/>
                <a:gd name="T48" fmla="*/ 34 w 51"/>
                <a:gd name="T49" fmla="*/ 31 h 99"/>
                <a:gd name="T50" fmla="*/ 35 w 51"/>
                <a:gd name="T51" fmla="*/ 39 h 99"/>
                <a:gd name="T52" fmla="*/ 35 w 51"/>
                <a:gd name="T53" fmla="*/ 60 h 99"/>
                <a:gd name="T54" fmla="*/ 36 w 51"/>
                <a:gd name="T55" fmla="*/ 65 h 99"/>
                <a:gd name="T56" fmla="*/ 42 w 51"/>
                <a:gd name="T57" fmla="*/ 78 h 99"/>
                <a:gd name="T58" fmla="*/ 44 w 51"/>
                <a:gd name="T59" fmla="*/ 75 h 99"/>
                <a:gd name="T60" fmla="*/ 48 w 51"/>
                <a:gd name="T61" fmla="*/ 67 h 99"/>
                <a:gd name="T62" fmla="*/ 51 w 51"/>
                <a:gd name="T63" fmla="*/ 50 h 99"/>
                <a:gd name="T64" fmla="*/ 50 w 51"/>
                <a:gd name="T65" fmla="*/ 38 h 99"/>
                <a:gd name="T66" fmla="*/ 51 w 51"/>
                <a:gd name="T67" fmla="*/ 50 h 99"/>
                <a:gd name="T68" fmla="*/ 49 w 51"/>
                <a:gd name="T69" fmla="*/ 67 h 99"/>
                <a:gd name="T70" fmla="*/ 46 w 51"/>
                <a:gd name="T71" fmla="*/ 74 h 99"/>
                <a:gd name="T72" fmla="*/ 44 w 51"/>
                <a:gd name="T73" fmla="*/ 78 h 99"/>
                <a:gd name="T74" fmla="*/ 44 w 51"/>
                <a:gd name="T75" fmla="*/ 85 h 99"/>
                <a:gd name="T76" fmla="*/ 44 w 51"/>
                <a:gd name="T77" fmla="*/ 91 h 99"/>
                <a:gd name="T78" fmla="*/ 44 w 51"/>
                <a:gd name="T79" fmla="*/ 92 h 99"/>
                <a:gd name="T80" fmla="*/ 44 w 51"/>
                <a:gd name="T81" fmla="*/ 96 h 99"/>
                <a:gd name="T82" fmla="*/ 42 w 51"/>
                <a:gd name="T83" fmla="*/ 88 h 99"/>
                <a:gd name="T84" fmla="*/ 41 w 51"/>
                <a:gd name="T85" fmla="*/ 86 h 99"/>
                <a:gd name="T86" fmla="*/ 39 w 51"/>
                <a:gd name="T87" fmla="*/ 83 h 99"/>
                <a:gd name="T88" fmla="*/ 29 w 51"/>
                <a:gd name="T89" fmla="*/ 73 h 99"/>
                <a:gd name="T90" fmla="*/ 24 w 51"/>
                <a:gd name="T91" fmla="*/ 70 h 99"/>
                <a:gd name="T92" fmla="*/ 6 w 51"/>
                <a:gd name="T93" fmla="*/ 68 h 99"/>
                <a:gd name="T94" fmla="*/ 18 w 51"/>
                <a:gd name="T95" fmla="*/ 68 h 99"/>
                <a:gd name="T96" fmla="*/ 27 w 51"/>
                <a:gd name="T97" fmla="*/ 71 h 99"/>
                <a:gd name="T98" fmla="*/ 34 w 51"/>
                <a:gd name="T99" fmla="*/ 76 h 99"/>
                <a:gd name="T100" fmla="*/ 41 w 51"/>
                <a:gd name="T101" fmla="*/ 82 h 99"/>
                <a:gd name="T102" fmla="*/ 38 w 51"/>
                <a:gd name="T103" fmla="*/ 73 h 99"/>
                <a:gd name="T104" fmla="*/ 35 w 51"/>
                <a:gd name="T105" fmla="*/ 70 h 99"/>
                <a:gd name="T106" fmla="*/ 30 w 51"/>
                <a:gd name="T107" fmla="*/ 66 h 99"/>
                <a:gd name="T108" fmla="*/ 28 w 51"/>
                <a:gd name="T109" fmla="*/ 64 h 99"/>
                <a:gd name="T110" fmla="*/ 19 w 51"/>
                <a:gd name="T111" fmla="*/ 60 h 99"/>
                <a:gd name="T112" fmla="*/ 3 w 51"/>
                <a:gd name="T113" fmla="*/ 48 h 99"/>
                <a:gd name="T114" fmla="*/ 4 w 51"/>
                <a:gd name="T11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99">
                  <a:moveTo>
                    <a:pt x="4" y="47"/>
                  </a:moveTo>
                  <a:cubicBezTo>
                    <a:pt x="5" y="48"/>
                    <a:pt x="7" y="50"/>
                    <a:pt x="9" y="51"/>
                  </a:cubicBezTo>
                  <a:cubicBezTo>
                    <a:pt x="12" y="54"/>
                    <a:pt x="16" y="56"/>
                    <a:pt x="20" y="58"/>
                  </a:cubicBezTo>
                  <a:cubicBezTo>
                    <a:pt x="22" y="59"/>
                    <a:pt x="23" y="60"/>
                    <a:pt x="25" y="61"/>
                  </a:cubicBezTo>
                  <a:cubicBezTo>
                    <a:pt x="26" y="62"/>
                    <a:pt x="27" y="62"/>
                    <a:pt x="28" y="63"/>
                  </a:cubicBezTo>
                  <a:cubicBezTo>
                    <a:pt x="30" y="64"/>
                    <a:pt x="30" y="64"/>
                    <a:pt x="30" y="64"/>
                  </a:cubicBezTo>
                  <a:cubicBezTo>
                    <a:pt x="30" y="64"/>
                    <a:pt x="30" y="64"/>
                    <a:pt x="30" y="64"/>
                  </a:cubicBezTo>
                  <a:cubicBezTo>
                    <a:pt x="31" y="65"/>
                    <a:pt x="31" y="65"/>
                    <a:pt x="31" y="65"/>
                  </a:cubicBezTo>
                  <a:cubicBezTo>
                    <a:pt x="32" y="65"/>
                    <a:pt x="33" y="66"/>
                    <a:pt x="34" y="67"/>
                  </a:cubicBezTo>
                  <a:cubicBezTo>
                    <a:pt x="33" y="65"/>
                    <a:pt x="32" y="64"/>
                    <a:pt x="31" y="62"/>
                  </a:cubicBezTo>
                  <a:cubicBezTo>
                    <a:pt x="30" y="61"/>
                    <a:pt x="30" y="60"/>
                    <a:pt x="29" y="60"/>
                  </a:cubicBezTo>
                  <a:cubicBezTo>
                    <a:pt x="28" y="59"/>
                    <a:pt x="28" y="58"/>
                    <a:pt x="27" y="57"/>
                  </a:cubicBezTo>
                  <a:cubicBezTo>
                    <a:pt x="26" y="55"/>
                    <a:pt x="25" y="53"/>
                    <a:pt x="24" y="51"/>
                  </a:cubicBezTo>
                  <a:cubicBezTo>
                    <a:pt x="23" y="50"/>
                    <a:pt x="22" y="48"/>
                    <a:pt x="21" y="46"/>
                  </a:cubicBezTo>
                  <a:cubicBezTo>
                    <a:pt x="20" y="45"/>
                    <a:pt x="18" y="43"/>
                    <a:pt x="17" y="42"/>
                  </a:cubicBezTo>
                  <a:cubicBezTo>
                    <a:pt x="16" y="41"/>
                    <a:pt x="15" y="40"/>
                    <a:pt x="14" y="39"/>
                  </a:cubicBezTo>
                  <a:cubicBezTo>
                    <a:pt x="14" y="38"/>
                    <a:pt x="13" y="36"/>
                    <a:pt x="12" y="35"/>
                  </a:cubicBezTo>
                  <a:cubicBezTo>
                    <a:pt x="11" y="33"/>
                    <a:pt x="10" y="31"/>
                    <a:pt x="9" y="29"/>
                  </a:cubicBezTo>
                  <a:cubicBezTo>
                    <a:pt x="8" y="27"/>
                    <a:pt x="8" y="26"/>
                    <a:pt x="8" y="25"/>
                  </a:cubicBezTo>
                  <a:cubicBezTo>
                    <a:pt x="8" y="24"/>
                    <a:pt x="8" y="22"/>
                    <a:pt x="8" y="21"/>
                  </a:cubicBezTo>
                  <a:cubicBezTo>
                    <a:pt x="8" y="24"/>
                    <a:pt x="8" y="26"/>
                    <a:pt x="9" y="28"/>
                  </a:cubicBezTo>
                  <a:cubicBezTo>
                    <a:pt x="11" y="31"/>
                    <a:pt x="12" y="33"/>
                    <a:pt x="13" y="35"/>
                  </a:cubicBezTo>
                  <a:cubicBezTo>
                    <a:pt x="14" y="36"/>
                    <a:pt x="15" y="37"/>
                    <a:pt x="16" y="38"/>
                  </a:cubicBezTo>
                  <a:cubicBezTo>
                    <a:pt x="16" y="39"/>
                    <a:pt x="17" y="40"/>
                    <a:pt x="18" y="41"/>
                  </a:cubicBezTo>
                  <a:cubicBezTo>
                    <a:pt x="18" y="41"/>
                    <a:pt x="19" y="42"/>
                    <a:pt x="19" y="42"/>
                  </a:cubicBezTo>
                  <a:cubicBezTo>
                    <a:pt x="17" y="37"/>
                    <a:pt x="15" y="32"/>
                    <a:pt x="14" y="26"/>
                  </a:cubicBezTo>
                  <a:cubicBezTo>
                    <a:pt x="13" y="22"/>
                    <a:pt x="12" y="17"/>
                    <a:pt x="12" y="13"/>
                  </a:cubicBezTo>
                  <a:cubicBezTo>
                    <a:pt x="12" y="11"/>
                    <a:pt x="12" y="8"/>
                    <a:pt x="12" y="6"/>
                  </a:cubicBezTo>
                  <a:cubicBezTo>
                    <a:pt x="13" y="4"/>
                    <a:pt x="13" y="2"/>
                    <a:pt x="13" y="0"/>
                  </a:cubicBezTo>
                  <a:cubicBezTo>
                    <a:pt x="13" y="1"/>
                    <a:pt x="13" y="2"/>
                    <a:pt x="13" y="3"/>
                  </a:cubicBezTo>
                  <a:cubicBezTo>
                    <a:pt x="13" y="4"/>
                    <a:pt x="14" y="5"/>
                    <a:pt x="14" y="6"/>
                  </a:cubicBezTo>
                  <a:cubicBezTo>
                    <a:pt x="14" y="8"/>
                    <a:pt x="14" y="11"/>
                    <a:pt x="14" y="13"/>
                  </a:cubicBezTo>
                  <a:cubicBezTo>
                    <a:pt x="15" y="17"/>
                    <a:pt x="15" y="21"/>
                    <a:pt x="16" y="26"/>
                  </a:cubicBezTo>
                  <a:cubicBezTo>
                    <a:pt x="18" y="34"/>
                    <a:pt x="21" y="42"/>
                    <a:pt x="26" y="50"/>
                  </a:cubicBezTo>
                  <a:cubicBezTo>
                    <a:pt x="27" y="52"/>
                    <a:pt x="28" y="54"/>
                    <a:pt x="29" y="56"/>
                  </a:cubicBezTo>
                  <a:cubicBezTo>
                    <a:pt x="30" y="56"/>
                    <a:pt x="30" y="57"/>
                    <a:pt x="31" y="58"/>
                  </a:cubicBezTo>
                  <a:cubicBezTo>
                    <a:pt x="32" y="59"/>
                    <a:pt x="32" y="60"/>
                    <a:pt x="33" y="61"/>
                  </a:cubicBezTo>
                  <a:cubicBezTo>
                    <a:pt x="33" y="61"/>
                    <a:pt x="33" y="61"/>
                    <a:pt x="33" y="61"/>
                  </a:cubicBezTo>
                  <a:cubicBezTo>
                    <a:pt x="33" y="61"/>
                    <a:pt x="33" y="61"/>
                    <a:pt x="33" y="61"/>
                  </a:cubicBezTo>
                  <a:cubicBezTo>
                    <a:pt x="33" y="59"/>
                    <a:pt x="33" y="58"/>
                    <a:pt x="33" y="57"/>
                  </a:cubicBezTo>
                  <a:cubicBezTo>
                    <a:pt x="33" y="56"/>
                    <a:pt x="33" y="54"/>
                    <a:pt x="33" y="53"/>
                  </a:cubicBezTo>
                  <a:cubicBezTo>
                    <a:pt x="33" y="48"/>
                    <a:pt x="34" y="44"/>
                    <a:pt x="34" y="39"/>
                  </a:cubicBezTo>
                  <a:cubicBezTo>
                    <a:pt x="34" y="38"/>
                    <a:pt x="34" y="36"/>
                    <a:pt x="34" y="35"/>
                  </a:cubicBezTo>
                  <a:cubicBezTo>
                    <a:pt x="34" y="34"/>
                    <a:pt x="33" y="33"/>
                    <a:pt x="33" y="32"/>
                  </a:cubicBezTo>
                  <a:cubicBezTo>
                    <a:pt x="32" y="29"/>
                    <a:pt x="32" y="27"/>
                    <a:pt x="31" y="25"/>
                  </a:cubicBezTo>
                  <a:cubicBezTo>
                    <a:pt x="30" y="22"/>
                    <a:pt x="29" y="20"/>
                    <a:pt x="28" y="18"/>
                  </a:cubicBezTo>
                  <a:cubicBezTo>
                    <a:pt x="27" y="16"/>
                    <a:pt x="26" y="14"/>
                    <a:pt x="24" y="12"/>
                  </a:cubicBezTo>
                  <a:cubicBezTo>
                    <a:pt x="26" y="14"/>
                    <a:pt x="27" y="16"/>
                    <a:pt x="28" y="18"/>
                  </a:cubicBezTo>
                  <a:cubicBezTo>
                    <a:pt x="29" y="20"/>
                    <a:pt x="30" y="22"/>
                    <a:pt x="31" y="25"/>
                  </a:cubicBezTo>
                  <a:cubicBezTo>
                    <a:pt x="32" y="27"/>
                    <a:pt x="33" y="29"/>
                    <a:pt x="34" y="31"/>
                  </a:cubicBezTo>
                  <a:cubicBezTo>
                    <a:pt x="34" y="33"/>
                    <a:pt x="34" y="34"/>
                    <a:pt x="35" y="35"/>
                  </a:cubicBezTo>
                  <a:cubicBezTo>
                    <a:pt x="35" y="36"/>
                    <a:pt x="35" y="37"/>
                    <a:pt x="35" y="39"/>
                  </a:cubicBezTo>
                  <a:cubicBezTo>
                    <a:pt x="35" y="44"/>
                    <a:pt x="35" y="49"/>
                    <a:pt x="34" y="53"/>
                  </a:cubicBezTo>
                  <a:cubicBezTo>
                    <a:pt x="34" y="56"/>
                    <a:pt x="34" y="58"/>
                    <a:pt x="35" y="60"/>
                  </a:cubicBezTo>
                  <a:cubicBezTo>
                    <a:pt x="35" y="62"/>
                    <a:pt x="35" y="63"/>
                    <a:pt x="35" y="64"/>
                  </a:cubicBezTo>
                  <a:cubicBezTo>
                    <a:pt x="36" y="64"/>
                    <a:pt x="36" y="65"/>
                    <a:pt x="36" y="65"/>
                  </a:cubicBezTo>
                  <a:cubicBezTo>
                    <a:pt x="37" y="68"/>
                    <a:pt x="39" y="70"/>
                    <a:pt x="40" y="73"/>
                  </a:cubicBezTo>
                  <a:cubicBezTo>
                    <a:pt x="40" y="75"/>
                    <a:pt x="41" y="76"/>
                    <a:pt x="42" y="78"/>
                  </a:cubicBezTo>
                  <a:cubicBezTo>
                    <a:pt x="42" y="78"/>
                    <a:pt x="42" y="78"/>
                    <a:pt x="42" y="78"/>
                  </a:cubicBezTo>
                  <a:cubicBezTo>
                    <a:pt x="43" y="77"/>
                    <a:pt x="43" y="76"/>
                    <a:pt x="44" y="75"/>
                  </a:cubicBezTo>
                  <a:cubicBezTo>
                    <a:pt x="44" y="74"/>
                    <a:pt x="45" y="73"/>
                    <a:pt x="45" y="72"/>
                  </a:cubicBezTo>
                  <a:cubicBezTo>
                    <a:pt x="46" y="71"/>
                    <a:pt x="47" y="69"/>
                    <a:pt x="48" y="67"/>
                  </a:cubicBezTo>
                  <a:cubicBezTo>
                    <a:pt x="48" y="65"/>
                    <a:pt x="49" y="63"/>
                    <a:pt x="49" y="61"/>
                  </a:cubicBezTo>
                  <a:cubicBezTo>
                    <a:pt x="50" y="57"/>
                    <a:pt x="51" y="53"/>
                    <a:pt x="51" y="50"/>
                  </a:cubicBezTo>
                  <a:cubicBezTo>
                    <a:pt x="51" y="48"/>
                    <a:pt x="50" y="46"/>
                    <a:pt x="50" y="44"/>
                  </a:cubicBezTo>
                  <a:cubicBezTo>
                    <a:pt x="50" y="42"/>
                    <a:pt x="50" y="40"/>
                    <a:pt x="50" y="38"/>
                  </a:cubicBezTo>
                  <a:cubicBezTo>
                    <a:pt x="50" y="40"/>
                    <a:pt x="50" y="42"/>
                    <a:pt x="51" y="44"/>
                  </a:cubicBezTo>
                  <a:cubicBezTo>
                    <a:pt x="51" y="46"/>
                    <a:pt x="51" y="48"/>
                    <a:pt x="51" y="50"/>
                  </a:cubicBezTo>
                  <a:cubicBezTo>
                    <a:pt x="51" y="54"/>
                    <a:pt x="51" y="58"/>
                    <a:pt x="50" y="62"/>
                  </a:cubicBezTo>
                  <a:cubicBezTo>
                    <a:pt x="50" y="63"/>
                    <a:pt x="49" y="65"/>
                    <a:pt x="49" y="67"/>
                  </a:cubicBezTo>
                  <a:cubicBezTo>
                    <a:pt x="48" y="69"/>
                    <a:pt x="47" y="71"/>
                    <a:pt x="47" y="73"/>
                  </a:cubicBezTo>
                  <a:cubicBezTo>
                    <a:pt x="46" y="73"/>
                    <a:pt x="46" y="74"/>
                    <a:pt x="46" y="74"/>
                  </a:cubicBezTo>
                  <a:cubicBezTo>
                    <a:pt x="46" y="75"/>
                    <a:pt x="45" y="75"/>
                    <a:pt x="45" y="76"/>
                  </a:cubicBezTo>
                  <a:cubicBezTo>
                    <a:pt x="44" y="76"/>
                    <a:pt x="44" y="77"/>
                    <a:pt x="44" y="78"/>
                  </a:cubicBezTo>
                  <a:cubicBezTo>
                    <a:pt x="43" y="79"/>
                    <a:pt x="43" y="80"/>
                    <a:pt x="43" y="81"/>
                  </a:cubicBezTo>
                  <a:cubicBezTo>
                    <a:pt x="43" y="82"/>
                    <a:pt x="43" y="84"/>
                    <a:pt x="44" y="85"/>
                  </a:cubicBezTo>
                  <a:cubicBezTo>
                    <a:pt x="44" y="87"/>
                    <a:pt x="44" y="88"/>
                    <a:pt x="44" y="90"/>
                  </a:cubicBezTo>
                  <a:cubicBezTo>
                    <a:pt x="44" y="90"/>
                    <a:pt x="44" y="91"/>
                    <a:pt x="44" y="91"/>
                  </a:cubicBezTo>
                  <a:cubicBezTo>
                    <a:pt x="44" y="91"/>
                    <a:pt x="44" y="91"/>
                    <a:pt x="44" y="91"/>
                  </a:cubicBezTo>
                  <a:cubicBezTo>
                    <a:pt x="44" y="91"/>
                    <a:pt x="44" y="92"/>
                    <a:pt x="44" y="92"/>
                  </a:cubicBezTo>
                  <a:cubicBezTo>
                    <a:pt x="44" y="94"/>
                    <a:pt x="44" y="97"/>
                    <a:pt x="44" y="99"/>
                  </a:cubicBezTo>
                  <a:cubicBezTo>
                    <a:pt x="44" y="98"/>
                    <a:pt x="44" y="97"/>
                    <a:pt x="44" y="96"/>
                  </a:cubicBezTo>
                  <a:cubicBezTo>
                    <a:pt x="44" y="94"/>
                    <a:pt x="43" y="93"/>
                    <a:pt x="43" y="92"/>
                  </a:cubicBezTo>
                  <a:cubicBezTo>
                    <a:pt x="43" y="91"/>
                    <a:pt x="42" y="89"/>
                    <a:pt x="42" y="88"/>
                  </a:cubicBezTo>
                  <a:cubicBezTo>
                    <a:pt x="42" y="87"/>
                    <a:pt x="42" y="87"/>
                    <a:pt x="42" y="87"/>
                  </a:cubicBezTo>
                  <a:cubicBezTo>
                    <a:pt x="41" y="87"/>
                    <a:pt x="41" y="86"/>
                    <a:pt x="41" y="86"/>
                  </a:cubicBezTo>
                  <a:cubicBezTo>
                    <a:pt x="41" y="85"/>
                    <a:pt x="40" y="85"/>
                    <a:pt x="40" y="85"/>
                  </a:cubicBezTo>
                  <a:cubicBezTo>
                    <a:pt x="40" y="84"/>
                    <a:pt x="40" y="84"/>
                    <a:pt x="39" y="83"/>
                  </a:cubicBezTo>
                  <a:cubicBezTo>
                    <a:pt x="39" y="83"/>
                    <a:pt x="38" y="82"/>
                    <a:pt x="37" y="81"/>
                  </a:cubicBezTo>
                  <a:cubicBezTo>
                    <a:pt x="35" y="78"/>
                    <a:pt x="32" y="76"/>
                    <a:pt x="29" y="73"/>
                  </a:cubicBezTo>
                  <a:cubicBezTo>
                    <a:pt x="28" y="73"/>
                    <a:pt x="27" y="72"/>
                    <a:pt x="26" y="72"/>
                  </a:cubicBezTo>
                  <a:cubicBezTo>
                    <a:pt x="25" y="71"/>
                    <a:pt x="24" y="71"/>
                    <a:pt x="24" y="70"/>
                  </a:cubicBezTo>
                  <a:cubicBezTo>
                    <a:pt x="22" y="69"/>
                    <a:pt x="20" y="69"/>
                    <a:pt x="18" y="69"/>
                  </a:cubicBezTo>
                  <a:cubicBezTo>
                    <a:pt x="14" y="68"/>
                    <a:pt x="10" y="68"/>
                    <a:pt x="6" y="68"/>
                  </a:cubicBezTo>
                  <a:cubicBezTo>
                    <a:pt x="8" y="68"/>
                    <a:pt x="10" y="68"/>
                    <a:pt x="12" y="68"/>
                  </a:cubicBezTo>
                  <a:cubicBezTo>
                    <a:pt x="14" y="68"/>
                    <a:pt x="16" y="68"/>
                    <a:pt x="18" y="68"/>
                  </a:cubicBezTo>
                  <a:cubicBezTo>
                    <a:pt x="20" y="68"/>
                    <a:pt x="22" y="69"/>
                    <a:pt x="24" y="69"/>
                  </a:cubicBezTo>
                  <a:cubicBezTo>
                    <a:pt x="25" y="70"/>
                    <a:pt x="26" y="70"/>
                    <a:pt x="27" y="71"/>
                  </a:cubicBezTo>
                  <a:cubicBezTo>
                    <a:pt x="28" y="71"/>
                    <a:pt x="28" y="72"/>
                    <a:pt x="29" y="72"/>
                  </a:cubicBezTo>
                  <a:cubicBezTo>
                    <a:pt x="31" y="73"/>
                    <a:pt x="33" y="75"/>
                    <a:pt x="34" y="76"/>
                  </a:cubicBezTo>
                  <a:cubicBezTo>
                    <a:pt x="36" y="77"/>
                    <a:pt x="37" y="79"/>
                    <a:pt x="39" y="80"/>
                  </a:cubicBezTo>
                  <a:cubicBezTo>
                    <a:pt x="39" y="81"/>
                    <a:pt x="40" y="82"/>
                    <a:pt x="41" y="82"/>
                  </a:cubicBezTo>
                  <a:cubicBezTo>
                    <a:pt x="41" y="83"/>
                    <a:pt x="41" y="83"/>
                    <a:pt x="41" y="83"/>
                  </a:cubicBezTo>
                  <a:cubicBezTo>
                    <a:pt x="40" y="79"/>
                    <a:pt x="39" y="76"/>
                    <a:pt x="38" y="73"/>
                  </a:cubicBezTo>
                  <a:cubicBezTo>
                    <a:pt x="37" y="73"/>
                    <a:pt x="37" y="72"/>
                    <a:pt x="37" y="72"/>
                  </a:cubicBezTo>
                  <a:cubicBezTo>
                    <a:pt x="36" y="71"/>
                    <a:pt x="36" y="71"/>
                    <a:pt x="35" y="70"/>
                  </a:cubicBezTo>
                  <a:cubicBezTo>
                    <a:pt x="34" y="68"/>
                    <a:pt x="32" y="67"/>
                    <a:pt x="30" y="66"/>
                  </a:cubicBezTo>
                  <a:cubicBezTo>
                    <a:pt x="30" y="66"/>
                    <a:pt x="30" y="66"/>
                    <a:pt x="30" y="66"/>
                  </a:cubicBezTo>
                  <a:cubicBezTo>
                    <a:pt x="29" y="65"/>
                    <a:pt x="29" y="65"/>
                    <a:pt x="29" y="65"/>
                  </a:cubicBezTo>
                  <a:cubicBezTo>
                    <a:pt x="28" y="64"/>
                    <a:pt x="28" y="64"/>
                    <a:pt x="28" y="64"/>
                  </a:cubicBezTo>
                  <a:cubicBezTo>
                    <a:pt x="27" y="64"/>
                    <a:pt x="26" y="63"/>
                    <a:pt x="25" y="63"/>
                  </a:cubicBezTo>
                  <a:cubicBezTo>
                    <a:pt x="23" y="62"/>
                    <a:pt x="21" y="61"/>
                    <a:pt x="19" y="60"/>
                  </a:cubicBezTo>
                  <a:cubicBezTo>
                    <a:pt x="15" y="58"/>
                    <a:pt x="11" y="55"/>
                    <a:pt x="8" y="52"/>
                  </a:cubicBezTo>
                  <a:cubicBezTo>
                    <a:pt x="6" y="51"/>
                    <a:pt x="4" y="50"/>
                    <a:pt x="3" y="48"/>
                  </a:cubicBezTo>
                  <a:cubicBezTo>
                    <a:pt x="2" y="46"/>
                    <a:pt x="1" y="44"/>
                    <a:pt x="0" y="42"/>
                  </a:cubicBezTo>
                  <a:cubicBezTo>
                    <a:pt x="1" y="44"/>
                    <a:pt x="3" y="45"/>
                    <a:pt x="4" y="4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916"/>
            <p:cNvSpPr>
              <a:spLocks/>
            </p:cNvSpPr>
            <p:nvPr/>
          </p:nvSpPr>
          <p:spPr bwMode="auto">
            <a:xfrm>
              <a:off x="8339116" y="2654313"/>
              <a:ext cx="34925" cy="136526"/>
            </a:xfrm>
            <a:custGeom>
              <a:avLst/>
              <a:gdLst>
                <a:gd name="T0" fmla="*/ 0 w 9"/>
                <a:gd name="T1" fmla="*/ 36 h 36"/>
                <a:gd name="T2" fmla="*/ 4 w 9"/>
                <a:gd name="T3" fmla="*/ 18 h 36"/>
                <a:gd name="T4" fmla="*/ 2 w 9"/>
                <a:gd name="T5" fmla="*/ 8 h 36"/>
                <a:gd name="T6" fmla="*/ 1 w 9"/>
                <a:gd name="T7" fmla="*/ 0 h 36"/>
                <a:gd name="T8" fmla="*/ 9 w 9"/>
                <a:gd name="T9" fmla="*/ 10 h 36"/>
                <a:gd name="T10" fmla="*/ 7 w 9"/>
                <a:gd name="T11" fmla="*/ 22 h 36"/>
                <a:gd name="T12" fmla="*/ 0 w 9"/>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9" h="36">
                  <a:moveTo>
                    <a:pt x="0" y="36"/>
                  </a:moveTo>
                  <a:cubicBezTo>
                    <a:pt x="1" y="30"/>
                    <a:pt x="4" y="24"/>
                    <a:pt x="4" y="18"/>
                  </a:cubicBezTo>
                  <a:cubicBezTo>
                    <a:pt x="4" y="15"/>
                    <a:pt x="3" y="11"/>
                    <a:pt x="2" y="8"/>
                  </a:cubicBezTo>
                  <a:cubicBezTo>
                    <a:pt x="2" y="6"/>
                    <a:pt x="1" y="3"/>
                    <a:pt x="1" y="0"/>
                  </a:cubicBezTo>
                  <a:cubicBezTo>
                    <a:pt x="4" y="3"/>
                    <a:pt x="6" y="7"/>
                    <a:pt x="9" y="10"/>
                  </a:cubicBezTo>
                  <a:cubicBezTo>
                    <a:pt x="9" y="14"/>
                    <a:pt x="7" y="20"/>
                    <a:pt x="7" y="22"/>
                  </a:cubicBezTo>
                  <a:cubicBezTo>
                    <a:pt x="5" y="27"/>
                    <a:pt x="2" y="32"/>
                    <a:pt x="0" y="3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1919"/>
            <p:cNvSpPr>
              <a:spLocks/>
            </p:cNvSpPr>
            <p:nvPr/>
          </p:nvSpPr>
          <p:spPr bwMode="auto">
            <a:xfrm>
              <a:off x="8245453" y="2678126"/>
              <a:ext cx="87313" cy="142876"/>
            </a:xfrm>
            <a:custGeom>
              <a:avLst/>
              <a:gdLst>
                <a:gd name="T0" fmla="*/ 12 w 23"/>
                <a:gd name="T1" fmla="*/ 23 h 38"/>
                <a:gd name="T2" fmla="*/ 20 w 23"/>
                <a:gd name="T3" fmla="*/ 31 h 38"/>
                <a:gd name="T4" fmla="*/ 23 w 23"/>
                <a:gd name="T5" fmla="*/ 38 h 38"/>
                <a:gd name="T6" fmla="*/ 15 w 23"/>
                <a:gd name="T7" fmla="*/ 30 h 38"/>
                <a:gd name="T8" fmla="*/ 4 w 23"/>
                <a:gd name="T9" fmla="*/ 23 h 38"/>
                <a:gd name="T10" fmla="*/ 0 w 23"/>
                <a:gd name="T11" fmla="*/ 12 h 38"/>
                <a:gd name="T12" fmla="*/ 1 w 23"/>
                <a:gd name="T13" fmla="*/ 11 h 38"/>
                <a:gd name="T14" fmla="*/ 9 w 23"/>
                <a:gd name="T15" fmla="*/ 0 h 38"/>
                <a:gd name="T16" fmla="*/ 7 w 23"/>
                <a:gd name="T17" fmla="*/ 6 h 38"/>
                <a:gd name="T18" fmla="*/ 12 w 23"/>
                <a:gd name="T19"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38">
                  <a:moveTo>
                    <a:pt x="12" y="23"/>
                  </a:moveTo>
                  <a:cubicBezTo>
                    <a:pt x="14" y="25"/>
                    <a:pt x="18" y="29"/>
                    <a:pt x="20" y="31"/>
                  </a:cubicBezTo>
                  <a:cubicBezTo>
                    <a:pt x="21" y="33"/>
                    <a:pt x="23" y="38"/>
                    <a:pt x="23" y="38"/>
                  </a:cubicBezTo>
                  <a:cubicBezTo>
                    <a:pt x="21" y="34"/>
                    <a:pt x="18" y="32"/>
                    <a:pt x="15" y="30"/>
                  </a:cubicBezTo>
                  <a:cubicBezTo>
                    <a:pt x="11" y="27"/>
                    <a:pt x="8" y="25"/>
                    <a:pt x="4" y="23"/>
                  </a:cubicBezTo>
                  <a:cubicBezTo>
                    <a:pt x="1" y="20"/>
                    <a:pt x="0" y="16"/>
                    <a:pt x="0" y="12"/>
                  </a:cubicBezTo>
                  <a:cubicBezTo>
                    <a:pt x="0" y="12"/>
                    <a:pt x="1" y="11"/>
                    <a:pt x="1" y="11"/>
                  </a:cubicBezTo>
                  <a:cubicBezTo>
                    <a:pt x="3" y="7"/>
                    <a:pt x="6" y="4"/>
                    <a:pt x="9" y="0"/>
                  </a:cubicBezTo>
                  <a:cubicBezTo>
                    <a:pt x="8" y="2"/>
                    <a:pt x="7" y="4"/>
                    <a:pt x="7" y="6"/>
                  </a:cubicBezTo>
                  <a:cubicBezTo>
                    <a:pt x="6" y="14"/>
                    <a:pt x="9" y="20"/>
                    <a:pt x="12"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1920"/>
            <p:cNvSpPr>
              <a:spLocks/>
            </p:cNvSpPr>
            <p:nvPr/>
          </p:nvSpPr>
          <p:spPr bwMode="auto">
            <a:xfrm>
              <a:off x="8272441" y="2640025"/>
              <a:ext cx="112713" cy="244477"/>
            </a:xfrm>
            <a:custGeom>
              <a:avLst/>
              <a:gdLst>
                <a:gd name="T0" fmla="*/ 4 w 30"/>
                <a:gd name="T1" fmla="*/ 31 h 65"/>
                <a:gd name="T2" fmla="*/ 12 w 30"/>
                <a:gd name="T3" fmla="*/ 39 h 65"/>
                <a:gd name="T4" fmla="*/ 14 w 30"/>
                <a:gd name="T5" fmla="*/ 42 h 65"/>
                <a:gd name="T6" fmla="*/ 15 w 30"/>
                <a:gd name="T7" fmla="*/ 42 h 65"/>
                <a:gd name="T8" fmla="*/ 16 w 30"/>
                <a:gd name="T9" fmla="*/ 41 h 65"/>
                <a:gd name="T10" fmla="*/ 14 w 30"/>
                <a:gd name="T11" fmla="*/ 37 h 65"/>
                <a:gd name="T12" fmla="*/ 12 w 30"/>
                <a:gd name="T13" fmla="*/ 30 h 65"/>
                <a:gd name="T14" fmla="*/ 9 w 30"/>
                <a:gd name="T15" fmla="*/ 24 h 65"/>
                <a:gd name="T16" fmla="*/ 8 w 30"/>
                <a:gd name="T17" fmla="*/ 17 h 65"/>
                <a:gd name="T18" fmla="*/ 8 w 30"/>
                <a:gd name="T19" fmla="*/ 13 h 65"/>
                <a:gd name="T20" fmla="*/ 9 w 30"/>
                <a:gd name="T21" fmla="*/ 22 h 65"/>
                <a:gd name="T22" fmla="*/ 11 w 30"/>
                <a:gd name="T23" fmla="*/ 26 h 65"/>
                <a:gd name="T24" fmla="*/ 11 w 30"/>
                <a:gd name="T25" fmla="*/ 16 h 65"/>
                <a:gd name="T26" fmla="*/ 13 w 30"/>
                <a:gd name="T27" fmla="*/ 4 h 65"/>
                <a:gd name="T28" fmla="*/ 14 w 30"/>
                <a:gd name="T29" fmla="*/ 2 h 65"/>
                <a:gd name="T30" fmla="*/ 13 w 30"/>
                <a:gd name="T31" fmla="*/ 8 h 65"/>
                <a:gd name="T32" fmla="*/ 14 w 30"/>
                <a:gd name="T33" fmla="*/ 33 h 65"/>
                <a:gd name="T34" fmla="*/ 16 w 30"/>
                <a:gd name="T35" fmla="*/ 38 h 65"/>
                <a:gd name="T36" fmla="*/ 17 w 30"/>
                <a:gd name="T37" fmla="*/ 41 h 65"/>
                <a:gd name="T38" fmla="*/ 17 w 30"/>
                <a:gd name="T39" fmla="*/ 38 h 65"/>
                <a:gd name="T40" fmla="*/ 21 w 30"/>
                <a:gd name="T41" fmla="*/ 27 h 65"/>
                <a:gd name="T42" fmla="*/ 21 w 30"/>
                <a:gd name="T43" fmla="*/ 23 h 65"/>
                <a:gd name="T44" fmla="*/ 21 w 30"/>
                <a:gd name="T45" fmla="*/ 14 h 65"/>
                <a:gd name="T46" fmla="*/ 21 w 30"/>
                <a:gd name="T47" fmla="*/ 14 h 65"/>
                <a:gd name="T48" fmla="*/ 22 w 30"/>
                <a:gd name="T49" fmla="*/ 23 h 65"/>
                <a:gd name="T50" fmla="*/ 22 w 30"/>
                <a:gd name="T51" fmla="*/ 27 h 65"/>
                <a:gd name="T52" fmla="*/ 18 w 30"/>
                <a:gd name="T53" fmla="*/ 40 h 65"/>
                <a:gd name="T54" fmla="*/ 18 w 30"/>
                <a:gd name="T55" fmla="*/ 44 h 65"/>
                <a:gd name="T56" fmla="*/ 19 w 30"/>
                <a:gd name="T57" fmla="*/ 52 h 65"/>
                <a:gd name="T58" fmla="*/ 21 w 30"/>
                <a:gd name="T59" fmla="*/ 50 h 65"/>
                <a:gd name="T60" fmla="*/ 25 w 30"/>
                <a:gd name="T61" fmla="*/ 46 h 65"/>
                <a:gd name="T62" fmla="*/ 29 w 30"/>
                <a:gd name="T63" fmla="*/ 36 h 65"/>
                <a:gd name="T64" fmla="*/ 30 w 30"/>
                <a:gd name="T65" fmla="*/ 29 h 65"/>
                <a:gd name="T66" fmla="*/ 30 w 30"/>
                <a:gd name="T67" fmla="*/ 36 h 65"/>
                <a:gd name="T68" fmla="*/ 25 w 30"/>
                <a:gd name="T69" fmla="*/ 47 h 65"/>
                <a:gd name="T70" fmla="*/ 22 w 30"/>
                <a:gd name="T71" fmla="*/ 50 h 65"/>
                <a:gd name="T72" fmla="*/ 20 w 30"/>
                <a:gd name="T73" fmla="*/ 52 h 65"/>
                <a:gd name="T74" fmla="*/ 19 w 30"/>
                <a:gd name="T75" fmla="*/ 57 h 65"/>
                <a:gd name="T76" fmla="*/ 19 w 30"/>
                <a:gd name="T77" fmla="*/ 60 h 65"/>
                <a:gd name="T78" fmla="*/ 19 w 30"/>
                <a:gd name="T79" fmla="*/ 61 h 65"/>
                <a:gd name="T80" fmla="*/ 18 w 30"/>
                <a:gd name="T81" fmla="*/ 63 h 65"/>
                <a:gd name="T82" fmla="*/ 18 w 30"/>
                <a:gd name="T83" fmla="*/ 58 h 65"/>
                <a:gd name="T84" fmla="*/ 18 w 30"/>
                <a:gd name="T85" fmla="*/ 57 h 65"/>
                <a:gd name="T86" fmla="*/ 17 w 30"/>
                <a:gd name="T87" fmla="*/ 55 h 65"/>
                <a:gd name="T88" fmla="*/ 12 w 30"/>
                <a:gd name="T89" fmla="*/ 47 h 65"/>
                <a:gd name="T90" fmla="*/ 10 w 30"/>
                <a:gd name="T91" fmla="*/ 44 h 65"/>
                <a:gd name="T92" fmla="*/ 0 w 30"/>
                <a:gd name="T93" fmla="*/ 41 h 65"/>
                <a:gd name="T94" fmla="*/ 7 w 30"/>
                <a:gd name="T95" fmla="*/ 42 h 65"/>
                <a:gd name="T96" fmla="*/ 12 w 30"/>
                <a:gd name="T97" fmla="*/ 45 h 65"/>
                <a:gd name="T98" fmla="*/ 15 w 30"/>
                <a:gd name="T99" fmla="*/ 50 h 65"/>
                <a:gd name="T100" fmla="*/ 18 w 30"/>
                <a:gd name="T101" fmla="*/ 54 h 65"/>
                <a:gd name="T102" fmla="*/ 18 w 30"/>
                <a:gd name="T103" fmla="*/ 49 h 65"/>
                <a:gd name="T104" fmla="*/ 17 w 30"/>
                <a:gd name="T105" fmla="*/ 46 h 65"/>
                <a:gd name="T106" fmla="*/ 14 w 30"/>
                <a:gd name="T107" fmla="*/ 43 h 65"/>
                <a:gd name="T108" fmla="*/ 13 w 30"/>
                <a:gd name="T109" fmla="*/ 42 h 65"/>
                <a:gd name="T110" fmla="*/ 9 w 30"/>
                <a:gd name="T111" fmla="*/ 37 h 65"/>
                <a:gd name="T112" fmla="*/ 1 w 30"/>
                <a:gd name="T113" fmla="*/ 28 h 65"/>
                <a:gd name="T114" fmla="*/ 2 w 30"/>
                <a:gd name="T115"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65">
                  <a:moveTo>
                    <a:pt x="2" y="27"/>
                  </a:moveTo>
                  <a:cubicBezTo>
                    <a:pt x="2" y="28"/>
                    <a:pt x="3" y="30"/>
                    <a:pt x="4" y="31"/>
                  </a:cubicBezTo>
                  <a:cubicBezTo>
                    <a:pt x="5" y="33"/>
                    <a:pt x="7" y="35"/>
                    <a:pt x="9" y="37"/>
                  </a:cubicBezTo>
                  <a:cubicBezTo>
                    <a:pt x="10" y="38"/>
                    <a:pt x="11" y="38"/>
                    <a:pt x="12" y="39"/>
                  </a:cubicBezTo>
                  <a:cubicBezTo>
                    <a:pt x="13" y="40"/>
                    <a:pt x="13" y="40"/>
                    <a:pt x="14" y="41"/>
                  </a:cubicBezTo>
                  <a:cubicBezTo>
                    <a:pt x="14" y="42"/>
                    <a:pt x="14" y="42"/>
                    <a:pt x="14" y="42"/>
                  </a:cubicBezTo>
                  <a:cubicBezTo>
                    <a:pt x="15" y="42"/>
                    <a:pt x="15" y="42"/>
                    <a:pt x="15" y="42"/>
                  </a:cubicBezTo>
                  <a:cubicBezTo>
                    <a:pt x="15" y="42"/>
                    <a:pt x="15" y="42"/>
                    <a:pt x="15" y="42"/>
                  </a:cubicBezTo>
                  <a:cubicBezTo>
                    <a:pt x="16" y="43"/>
                    <a:pt x="16" y="43"/>
                    <a:pt x="17" y="44"/>
                  </a:cubicBezTo>
                  <a:cubicBezTo>
                    <a:pt x="16" y="43"/>
                    <a:pt x="16" y="42"/>
                    <a:pt x="16" y="41"/>
                  </a:cubicBezTo>
                  <a:cubicBezTo>
                    <a:pt x="15" y="40"/>
                    <a:pt x="15" y="40"/>
                    <a:pt x="15" y="39"/>
                  </a:cubicBezTo>
                  <a:cubicBezTo>
                    <a:pt x="14" y="38"/>
                    <a:pt x="14" y="38"/>
                    <a:pt x="14" y="37"/>
                  </a:cubicBezTo>
                  <a:cubicBezTo>
                    <a:pt x="14" y="36"/>
                    <a:pt x="13" y="34"/>
                    <a:pt x="13" y="33"/>
                  </a:cubicBezTo>
                  <a:cubicBezTo>
                    <a:pt x="12" y="32"/>
                    <a:pt x="12" y="31"/>
                    <a:pt x="12" y="30"/>
                  </a:cubicBezTo>
                  <a:cubicBezTo>
                    <a:pt x="11" y="29"/>
                    <a:pt x="11" y="27"/>
                    <a:pt x="10" y="26"/>
                  </a:cubicBezTo>
                  <a:cubicBezTo>
                    <a:pt x="10" y="26"/>
                    <a:pt x="10" y="25"/>
                    <a:pt x="9" y="24"/>
                  </a:cubicBezTo>
                  <a:cubicBezTo>
                    <a:pt x="9" y="23"/>
                    <a:pt x="9" y="23"/>
                    <a:pt x="9" y="22"/>
                  </a:cubicBezTo>
                  <a:cubicBezTo>
                    <a:pt x="8" y="20"/>
                    <a:pt x="8" y="19"/>
                    <a:pt x="8" y="17"/>
                  </a:cubicBezTo>
                  <a:cubicBezTo>
                    <a:pt x="7" y="16"/>
                    <a:pt x="7" y="16"/>
                    <a:pt x="8" y="15"/>
                  </a:cubicBezTo>
                  <a:cubicBezTo>
                    <a:pt x="8" y="14"/>
                    <a:pt x="8" y="13"/>
                    <a:pt x="8" y="13"/>
                  </a:cubicBezTo>
                  <a:cubicBezTo>
                    <a:pt x="8" y="14"/>
                    <a:pt x="8" y="16"/>
                    <a:pt x="8" y="17"/>
                  </a:cubicBezTo>
                  <a:cubicBezTo>
                    <a:pt x="8" y="19"/>
                    <a:pt x="9" y="20"/>
                    <a:pt x="9" y="22"/>
                  </a:cubicBezTo>
                  <a:cubicBezTo>
                    <a:pt x="10" y="22"/>
                    <a:pt x="10" y="23"/>
                    <a:pt x="10" y="24"/>
                  </a:cubicBezTo>
                  <a:cubicBezTo>
                    <a:pt x="10" y="24"/>
                    <a:pt x="11" y="25"/>
                    <a:pt x="11" y="26"/>
                  </a:cubicBezTo>
                  <a:cubicBezTo>
                    <a:pt x="11" y="26"/>
                    <a:pt x="11" y="27"/>
                    <a:pt x="12" y="27"/>
                  </a:cubicBezTo>
                  <a:cubicBezTo>
                    <a:pt x="11" y="23"/>
                    <a:pt x="11" y="20"/>
                    <a:pt x="11" y="16"/>
                  </a:cubicBezTo>
                  <a:cubicBezTo>
                    <a:pt x="11" y="14"/>
                    <a:pt x="12" y="11"/>
                    <a:pt x="12" y="8"/>
                  </a:cubicBezTo>
                  <a:cubicBezTo>
                    <a:pt x="12" y="7"/>
                    <a:pt x="13" y="6"/>
                    <a:pt x="13" y="4"/>
                  </a:cubicBezTo>
                  <a:cubicBezTo>
                    <a:pt x="14" y="3"/>
                    <a:pt x="14" y="2"/>
                    <a:pt x="15" y="0"/>
                  </a:cubicBezTo>
                  <a:cubicBezTo>
                    <a:pt x="15" y="1"/>
                    <a:pt x="15" y="2"/>
                    <a:pt x="14" y="2"/>
                  </a:cubicBezTo>
                  <a:cubicBezTo>
                    <a:pt x="14" y="3"/>
                    <a:pt x="14" y="4"/>
                    <a:pt x="14" y="4"/>
                  </a:cubicBezTo>
                  <a:cubicBezTo>
                    <a:pt x="14" y="6"/>
                    <a:pt x="14" y="7"/>
                    <a:pt x="13" y="8"/>
                  </a:cubicBezTo>
                  <a:cubicBezTo>
                    <a:pt x="13" y="11"/>
                    <a:pt x="13" y="14"/>
                    <a:pt x="13" y="17"/>
                  </a:cubicBezTo>
                  <a:cubicBezTo>
                    <a:pt x="12" y="22"/>
                    <a:pt x="13" y="27"/>
                    <a:pt x="14" y="33"/>
                  </a:cubicBezTo>
                  <a:cubicBezTo>
                    <a:pt x="15" y="34"/>
                    <a:pt x="15" y="35"/>
                    <a:pt x="15" y="36"/>
                  </a:cubicBezTo>
                  <a:cubicBezTo>
                    <a:pt x="16" y="37"/>
                    <a:pt x="16" y="38"/>
                    <a:pt x="16" y="38"/>
                  </a:cubicBezTo>
                  <a:cubicBezTo>
                    <a:pt x="16" y="39"/>
                    <a:pt x="17" y="40"/>
                    <a:pt x="17" y="40"/>
                  </a:cubicBezTo>
                  <a:cubicBezTo>
                    <a:pt x="17" y="40"/>
                    <a:pt x="17" y="40"/>
                    <a:pt x="17" y="41"/>
                  </a:cubicBezTo>
                  <a:cubicBezTo>
                    <a:pt x="17" y="40"/>
                    <a:pt x="17" y="40"/>
                    <a:pt x="17" y="40"/>
                  </a:cubicBezTo>
                  <a:cubicBezTo>
                    <a:pt x="17" y="39"/>
                    <a:pt x="17" y="39"/>
                    <a:pt x="17" y="38"/>
                  </a:cubicBezTo>
                  <a:cubicBezTo>
                    <a:pt x="18" y="37"/>
                    <a:pt x="18" y="36"/>
                    <a:pt x="18" y="36"/>
                  </a:cubicBezTo>
                  <a:cubicBezTo>
                    <a:pt x="19" y="33"/>
                    <a:pt x="20" y="30"/>
                    <a:pt x="21" y="27"/>
                  </a:cubicBezTo>
                  <a:cubicBezTo>
                    <a:pt x="21" y="27"/>
                    <a:pt x="21" y="26"/>
                    <a:pt x="21" y="25"/>
                  </a:cubicBezTo>
                  <a:cubicBezTo>
                    <a:pt x="21" y="24"/>
                    <a:pt x="21" y="24"/>
                    <a:pt x="21" y="23"/>
                  </a:cubicBezTo>
                  <a:cubicBezTo>
                    <a:pt x="22" y="21"/>
                    <a:pt x="21" y="20"/>
                    <a:pt x="21" y="18"/>
                  </a:cubicBezTo>
                  <a:cubicBezTo>
                    <a:pt x="21" y="17"/>
                    <a:pt x="21" y="15"/>
                    <a:pt x="21" y="14"/>
                  </a:cubicBezTo>
                  <a:cubicBezTo>
                    <a:pt x="20" y="12"/>
                    <a:pt x="20" y="11"/>
                    <a:pt x="20" y="9"/>
                  </a:cubicBezTo>
                  <a:cubicBezTo>
                    <a:pt x="20" y="11"/>
                    <a:pt x="21" y="12"/>
                    <a:pt x="21" y="14"/>
                  </a:cubicBezTo>
                  <a:cubicBezTo>
                    <a:pt x="21" y="15"/>
                    <a:pt x="22" y="17"/>
                    <a:pt x="22" y="18"/>
                  </a:cubicBezTo>
                  <a:cubicBezTo>
                    <a:pt x="22" y="20"/>
                    <a:pt x="22" y="21"/>
                    <a:pt x="22" y="23"/>
                  </a:cubicBezTo>
                  <a:cubicBezTo>
                    <a:pt x="22" y="24"/>
                    <a:pt x="22" y="24"/>
                    <a:pt x="22" y="25"/>
                  </a:cubicBezTo>
                  <a:cubicBezTo>
                    <a:pt x="22" y="26"/>
                    <a:pt x="22" y="27"/>
                    <a:pt x="22" y="27"/>
                  </a:cubicBezTo>
                  <a:cubicBezTo>
                    <a:pt x="21" y="30"/>
                    <a:pt x="20" y="33"/>
                    <a:pt x="19" y="36"/>
                  </a:cubicBezTo>
                  <a:cubicBezTo>
                    <a:pt x="18" y="37"/>
                    <a:pt x="18" y="39"/>
                    <a:pt x="18" y="40"/>
                  </a:cubicBezTo>
                  <a:cubicBezTo>
                    <a:pt x="18" y="41"/>
                    <a:pt x="18" y="42"/>
                    <a:pt x="18" y="43"/>
                  </a:cubicBezTo>
                  <a:cubicBezTo>
                    <a:pt x="18" y="43"/>
                    <a:pt x="18" y="43"/>
                    <a:pt x="18" y="44"/>
                  </a:cubicBezTo>
                  <a:cubicBezTo>
                    <a:pt x="18" y="45"/>
                    <a:pt x="19" y="47"/>
                    <a:pt x="19" y="48"/>
                  </a:cubicBezTo>
                  <a:cubicBezTo>
                    <a:pt x="19" y="50"/>
                    <a:pt x="19" y="51"/>
                    <a:pt x="19" y="52"/>
                  </a:cubicBezTo>
                  <a:cubicBezTo>
                    <a:pt x="19" y="52"/>
                    <a:pt x="20" y="52"/>
                    <a:pt x="20" y="52"/>
                  </a:cubicBezTo>
                  <a:cubicBezTo>
                    <a:pt x="20" y="51"/>
                    <a:pt x="21" y="51"/>
                    <a:pt x="21" y="50"/>
                  </a:cubicBezTo>
                  <a:cubicBezTo>
                    <a:pt x="22" y="50"/>
                    <a:pt x="22" y="50"/>
                    <a:pt x="22" y="49"/>
                  </a:cubicBezTo>
                  <a:cubicBezTo>
                    <a:pt x="23" y="48"/>
                    <a:pt x="24" y="47"/>
                    <a:pt x="25" y="46"/>
                  </a:cubicBezTo>
                  <a:cubicBezTo>
                    <a:pt x="25" y="45"/>
                    <a:pt x="26" y="44"/>
                    <a:pt x="27" y="43"/>
                  </a:cubicBezTo>
                  <a:cubicBezTo>
                    <a:pt x="28" y="41"/>
                    <a:pt x="29" y="39"/>
                    <a:pt x="29" y="36"/>
                  </a:cubicBezTo>
                  <a:cubicBezTo>
                    <a:pt x="30" y="35"/>
                    <a:pt x="30" y="34"/>
                    <a:pt x="30" y="33"/>
                  </a:cubicBezTo>
                  <a:cubicBezTo>
                    <a:pt x="30" y="31"/>
                    <a:pt x="30" y="30"/>
                    <a:pt x="30" y="29"/>
                  </a:cubicBezTo>
                  <a:cubicBezTo>
                    <a:pt x="30" y="30"/>
                    <a:pt x="30" y="32"/>
                    <a:pt x="30" y="33"/>
                  </a:cubicBezTo>
                  <a:cubicBezTo>
                    <a:pt x="30" y="34"/>
                    <a:pt x="30" y="35"/>
                    <a:pt x="30" y="36"/>
                  </a:cubicBezTo>
                  <a:cubicBezTo>
                    <a:pt x="29" y="39"/>
                    <a:pt x="28" y="41"/>
                    <a:pt x="27" y="43"/>
                  </a:cubicBezTo>
                  <a:cubicBezTo>
                    <a:pt x="27" y="45"/>
                    <a:pt x="26" y="46"/>
                    <a:pt x="25" y="47"/>
                  </a:cubicBezTo>
                  <a:cubicBezTo>
                    <a:pt x="25" y="48"/>
                    <a:pt x="24" y="49"/>
                    <a:pt x="23" y="50"/>
                  </a:cubicBezTo>
                  <a:cubicBezTo>
                    <a:pt x="23" y="50"/>
                    <a:pt x="23" y="50"/>
                    <a:pt x="22" y="50"/>
                  </a:cubicBezTo>
                  <a:cubicBezTo>
                    <a:pt x="22" y="51"/>
                    <a:pt x="22" y="51"/>
                    <a:pt x="22" y="51"/>
                  </a:cubicBezTo>
                  <a:cubicBezTo>
                    <a:pt x="21" y="52"/>
                    <a:pt x="21" y="52"/>
                    <a:pt x="20" y="52"/>
                  </a:cubicBezTo>
                  <a:cubicBezTo>
                    <a:pt x="20" y="53"/>
                    <a:pt x="20" y="53"/>
                    <a:pt x="19" y="54"/>
                  </a:cubicBezTo>
                  <a:cubicBezTo>
                    <a:pt x="19" y="55"/>
                    <a:pt x="19" y="56"/>
                    <a:pt x="19" y="57"/>
                  </a:cubicBezTo>
                  <a:cubicBezTo>
                    <a:pt x="19" y="58"/>
                    <a:pt x="19" y="59"/>
                    <a:pt x="19" y="60"/>
                  </a:cubicBezTo>
                  <a:cubicBezTo>
                    <a:pt x="19" y="60"/>
                    <a:pt x="19" y="60"/>
                    <a:pt x="19" y="60"/>
                  </a:cubicBezTo>
                  <a:cubicBezTo>
                    <a:pt x="19" y="60"/>
                    <a:pt x="19" y="60"/>
                    <a:pt x="19" y="60"/>
                  </a:cubicBezTo>
                  <a:cubicBezTo>
                    <a:pt x="19" y="60"/>
                    <a:pt x="19" y="61"/>
                    <a:pt x="19" y="61"/>
                  </a:cubicBezTo>
                  <a:cubicBezTo>
                    <a:pt x="18" y="62"/>
                    <a:pt x="18" y="64"/>
                    <a:pt x="18" y="65"/>
                  </a:cubicBezTo>
                  <a:cubicBezTo>
                    <a:pt x="18" y="64"/>
                    <a:pt x="18" y="63"/>
                    <a:pt x="18" y="63"/>
                  </a:cubicBezTo>
                  <a:cubicBezTo>
                    <a:pt x="18" y="62"/>
                    <a:pt x="18" y="61"/>
                    <a:pt x="18" y="61"/>
                  </a:cubicBezTo>
                  <a:cubicBezTo>
                    <a:pt x="18" y="60"/>
                    <a:pt x="18" y="59"/>
                    <a:pt x="18" y="58"/>
                  </a:cubicBezTo>
                  <a:cubicBezTo>
                    <a:pt x="18" y="58"/>
                    <a:pt x="18" y="57"/>
                    <a:pt x="18" y="57"/>
                  </a:cubicBezTo>
                  <a:cubicBezTo>
                    <a:pt x="18" y="57"/>
                    <a:pt x="18" y="57"/>
                    <a:pt x="18" y="57"/>
                  </a:cubicBezTo>
                  <a:cubicBezTo>
                    <a:pt x="18" y="56"/>
                    <a:pt x="18" y="56"/>
                    <a:pt x="17" y="56"/>
                  </a:cubicBezTo>
                  <a:cubicBezTo>
                    <a:pt x="17" y="55"/>
                    <a:pt x="17" y="55"/>
                    <a:pt x="17" y="55"/>
                  </a:cubicBezTo>
                  <a:cubicBezTo>
                    <a:pt x="17" y="54"/>
                    <a:pt x="17" y="54"/>
                    <a:pt x="16" y="53"/>
                  </a:cubicBezTo>
                  <a:cubicBezTo>
                    <a:pt x="15" y="51"/>
                    <a:pt x="14" y="49"/>
                    <a:pt x="12" y="47"/>
                  </a:cubicBezTo>
                  <a:cubicBezTo>
                    <a:pt x="12" y="47"/>
                    <a:pt x="12" y="46"/>
                    <a:pt x="11" y="46"/>
                  </a:cubicBezTo>
                  <a:cubicBezTo>
                    <a:pt x="11" y="45"/>
                    <a:pt x="10" y="45"/>
                    <a:pt x="10" y="44"/>
                  </a:cubicBezTo>
                  <a:cubicBezTo>
                    <a:pt x="9" y="44"/>
                    <a:pt x="8" y="43"/>
                    <a:pt x="7" y="43"/>
                  </a:cubicBezTo>
                  <a:cubicBezTo>
                    <a:pt x="4" y="42"/>
                    <a:pt x="2" y="41"/>
                    <a:pt x="0" y="41"/>
                  </a:cubicBezTo>
                  <a:cubicBezTo>
                    <a:pt x="1" y="41"/>
                    <a:pt x="2" y="41"/>
                    <a:pt x="3" y="41"/>
                  </a:cubicBezTo>
                  <a:cubicBezTo>
                    <a:pt x="4" y="41"/>
                    <a:pt x="6" y="42"/>
                    <a:pt x="7" y="42"/>
                  </a:cubicBezTo>
                  <a:cubicBezTo>
                    <a:pt x="8" y="43"/>
                    <a:pt x="9" y="43"/>
                    <a:pt x="10" y="44"/>
                  </a:cubicBezTo>
                  <a:cubicBezTo>
                    <a:pt x="11" y="44"/>
                    <a:pt x="11" y="45"/>
                    <a:pt x="12" y="45"/>
                  </a:cubicBezTo>
                  <a:cubicBezTo>
                    <a:pt x="12" y="46"/>
                    <a:pt x="12" y="46"/>
                    <a:pt x="13" y="47"/>
                  </a:cubicBezTo>
                  <a:cubicBezTo>
                    <a:pt x="14" y="48"/>
                    <a:pt x="14" y="49"/>
                    <a:pt x="15" y="50"/>
                  </a:cubicBezTo>
                  <a:cubicBezTo>
                    <a:pt x="16" y="51"/>
                    <a:pt x="17" y="52"/>
                    <a:pt x="17" y="53"/>
                  </a:cubicBezTo>
                  <a:cubicBezTo>
                    <a:pt x="17" y="53"/>
                    <a:pt x="18" y="54"/>
                    <a:pt x="18" y="54"/>
                  </a:cubicBezTo>
                  <a:cubicBezTo>
                    <a:pt x="18" y="54"/>
                    <a:pt x="18" y="55"/>
                    <a:pt x="18" y="55"/>
                  </a:cubicBezTo>
                  <a:cubicBezTo>
                    <a:pt x="18" y="53"/>
                    <a:pt x="18" y="51"/>
                    <a:pt x="18" y="49"/>
                  </a:cubicBezTo>
                  <a:cubicBezTo>
                    <a:pt x="18" y="48"/>
                    <a:pt x="17" y="48"/>
                    <a:pt x="17" y="47"/>
                  </a:cubicBezTo>
                  <a:cubicBezTo>
                    <a:pt x="17" y="47"/>
                    <a:pt x="17" y="47"/>
                    <a:pt x="17" y="46"/>
                  </a:cubicBezTo>
                  <a:cubicBezTo>
                    <a:pt x="16" y="45"/>
                    <a:pt x="15" y="44"/>
                    <a:pt x="15" y="43"/>
                  </a:cubicBezTo>
                  <a:cubicBezTo>
                    <a:pt x="14" y="43"/>
                    <a:pt x="14" y="43"/>
                    <a:pt x="14" y="43"/>
                  </a:cubicBezTo>
                  <a:cubicBezTo>
                    <a:pt x="14" y="42"/>
                    <a:pt x="14" y="42"/>
                    <a:pt x="14" y="42"/>
                  </a:cubicBezTo>
                  <a:cubicBezTo>
                    <a:pt x="13" y="42"/>
                    <a:pt x="13" y="42"/>
                    <a:pt x="13" y="42"/>
                  </a:cubicBezTo>
                  <a:cubicBezTo>
                    <a:pt x="13" y="41"/>
                    <a:pt x="12" y="41"/>
                    <a:pt x="12" y="40"/>
                  </a:cubicBezTo>
                  <a:cubicBezTo>
                    <a:pt x="11" y="39"/>
                    <a:pt x="10" y="38"/>
                    <a:pt x="9" y="37"/>
                  </a:cubicBezTo>
                  <a:cubicBezTo>
                    <a:pt x="7" y="35"/>
                    <a:pt x="5" y="33"/>
                    <a:pt x="3" y="31"/>
                  </a:cubicBezTo>
                  <a:cubicBezTo>
                    <a:pt x="2" y="30"/>
                    <a:pt x="2" y="29"/>
                    <a:pt x="1" y="28"/>
                  </a:cubicBezTo>
                  <a:cubicBezTo>
                    <a:pt x="1" y="26"/>
                    <a:pt x="0" y="25"/>
                    <a:pt x="0" y="24"/>
                  </a:cubicBezTo>
                  <a:cubicBezTo>
                    <a:pt x="1" y="25"/>
                    <a:pt x="1" y="26"/>
                    <a:pt x="2" y="2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1921"/>
            <p:cNvSpPr>
              <a:spLocks/>
            </p:cNvSpPr>
            <p:nvPr/>
          </p:nvSpPr>
          <p:spPr bwMode="auto">
            <a:xfrm>
              <a:off x="8174015" y="2986103"/>
              <a:ext cx="53975" cy="119063"/>
            </a:xfrm>
            <a:custGeom>
              <a:avLst/>
              <a:gdLst>
                <a:gd name="T0" fmla="*/ 0 w 14"/>
                <a:gd name="T1" fmla="*/ 32 h 32"/>
                <a:gd name="T2" fmla="*/ 8 w 14"/>
                <a:gd name="T3" fmla="*/ 17 h 32"/>
                <a:gd name="T4" fmla="*/ 9 w 14"/>
                <a:gd name="T5" fmla="*/ 8 h 32"/>
                <a:gd name="T6" fmla="*/ 10 w 14"/>
                <a:gd name="T7" fmla="*/ 0 h 32"/>
                <a:gd name="T8" fmla="*/ 14 w 14"/>
                <a:gd name="T9" fmla="*/ 11 h 32"/>
                <a:gd name="T10" fmla="*/ 9 w 14"/>
                <a:gd name="T11" fmla="*/ 22 h 32"/>
                <a:gd name="T12" fmla="*/ 0 w 1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4" h="32">
                  <a:moveTo>
                    <a:pt x="0" y="32"/>
                  </a:moveTo>
                  <a:cubicBezTo>
                    <a:pt x="2" y="27"/>
                    <a:pt x="6" y="23"/>
                    <a:pt x="8" y="17"/>
                  </a:cubicBezTo>
                  <a:cubicBezTo>
                    <a:pt x="9" y="14"/>
                    <a:pt x="9" y="11"/>
                    <a:pt x="9" y="8"/>
                  </a:cubicBezTo>
                  <a:cubicBezTo>
                    <a:pt x="9" y="6"/>
                    <a:pt x="9" y="2"/>
                    <a:pt x="10" y="0"/>
                  </a:cubicBezTo>
                  <a:cubicBezTo>
                    <a:pt x="11" y="4"/>
                    <a:pt x="13" y="8"/>
                    <a:pt x="14" y="11"/>
                  </a:cubicBezTo>
                  <a:cubicBezTo>
                    <a:pt x="13" y="15"/>
                    <a:pt x="11" y="20"/>
                    <a:pt x="9" y="22"/>
                  </a:cubicBezTo>
                  <a:cubicBezTo>
                    <a:pt x="6" y="26"/>
                    <a:pt x="3" y="29"/>
                    <a:pt x="0" y="3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00" name="Picture 1923"/>
            <p:cNvPicPr>
              <a:picLocks noChangeAspect="1" noChangeArrowheads="1"/>
            </p:cNvPicPr>
            <p:nvPr/>
          </p:nvPicPr>
          <p:blipFill>
            <a:blip r:embed="rId22" cstate="screen">
              <a:extLst>
                <a:ext uri="{28A0092B-C50C-407E-A947-70E740481C1C}">
                  <a14:useLocalDpi xmlns:a14="http://schemas.microsoft.com/office/drawing/2010/main"/>
                </a:ext>
              </a:extLst>
            </a:blip>
            <a:srcRect/>
            <a:stretch>
              <a:fillRect/>
            </a:stretch>
          </p:blipFill>
          <p:spPr bwMode="auto">
            <a:xfrm>
              <a:off x="8056540" y="3049603"/>
              <a:ext cx="111126"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1" name="Freeform 1924"/>
            <p:cNvSpPr>
              <a:spLocks/>
            </p:cNvSpPr>
            <p:nvPr/>
          </p:nvSpPr>
          <p:spPr bwMode="auto">
            <a:xfrm>
              <a:off x="8102578" y="2989278"/>
              <a:ext cx="57150" cy="139701"/>
            </a:xfrm>
            <a:custGeom>
              <a:avLst/>
              <a:gdLst>
                <a:gd name="T0" fmla="*/ 9 w 15"/>
                <a:gd name="T1" fmla="*/ 21 h 37"/>
                <a:gd name="T2" fmla="*/ 14 w 15"/>
                <a:gd name="T3" fmla="*/ 30 h 37"/>
                <a:gd name="T4" fmla="*/ 15 w 15"/>
                <a:gd name="T5" fmla="*/ 37 h 37"/>
                <a:gd name="T6" fmla="*/ 9 w 15"/>
                <a:gd name="T7" fmla="*/ 28 h 37"/>
                <a:gd name="T8" fmla="*/ 2 w 15"/>
                <a:gd name="T9" fmla="*/ 18 h 37"/>
                <a:gd name="T10" fmla="*/ 1 w 15"/>
                <a:gd name="T11" fmla="*/ 8 h 37"/>
                <a:gd name="T12" fmla="*/ 1 w 15"/>
                <a:gd name="T13" fmla="*/ 6 h 37"/>
                <a:gd name="T14" fmla="*/ 12 w 15"/>
                <a:gd name="T15" fmla="*/ 0 h 37"/>
                <a:gd name="T16" fmla="*/ 8 w 15"/>
                <a:gd name="T17" fmla="*/ 4 h 37"/>
                <a:gd name="T18" fmla="*/ 9 w 15"/>
                <a:gd name="T1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7">
                  <a:moveTo>
                    <a:pt x="9" y="21"/>
                  </a:moveTo>
                  <a:cubicBezTo>
                    <a:pt x="10" y="23"/>
                    <a:pt x="13" y="28"/>
                    <a:pt x="14" y="30"/>
                  </a:cubicBezTo>
                  <a:cubicBezTo>
                    <a:pt x="14" y="32"/>
                    <a:pt x="15" y="37"/>
                    <a:pt x="15" y="37"/>
                  </a:cubicBezTo>
                  <a:cubicBezTo>
                    <a:pt x="14" y="34"/>
                    <a:pt x="12" y="31"/>
                    <a:pt x="9" y="28"/>
                  </a:cubicBezTo>
                  <a:cubicBezTo>
                    <a:pt x="7" y="24"/>
                    <a:pt x="4" y="22"/>
                    <a:pt x="2" y="18"/>
                  </a:cubicBezTo>
                  <a:cubicBezTo>
                    <a:pt x="0" y="15"/>
                    <a:pt x="0" y="11"/>
                    <a:pt x="1" y="8"/>
                  </a:cubicBezTo>
                  <a:cubicBezTo>
                    <a:pt x="1" y="7"/>
                    <a:pt x="1" y="7"/>
                    <a:pt x="1" y="6"/>
                  </a:cubicBezTo>
                  <a:cubicBezTo>
                    <a:pt x="5" y="4"/>
                    <a:pt x="8" y="2"/>
                    <a:pt x="12" y="0"/>
                  </a:cubicBezTo>
                  <a:cubicBezTo>
                    <a:pt x="11" y="1"/>
                    <a:pt x="9" y="3"/>
                    <a:pt x="8" y="4"/>
                  </a:cubicBezTo>
                  <a:cubicBezTo>
                    <a:pt x="5" y="11"/>
                    <a:pt x="7" y="17"/>
                    <a:pt x="9" y="2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1925"/>
            <p:cNvSpPr>
              <a:spLocks/>
            </p:cNvSpPr>
            <p:nvPr/>
          </p:nvSpPr>
          <p:spPr bwMode="auto">
            <a:xfrm>
              <a:off x="8110515" y="2970228"/>
              <a:ext cx="117476" cy="217489"/>
            </a:xfrm>
            <a:custGeom>
              <a:avLst/>
              <a:gdLst>
                <a:gd name="T0" fmla="*/ 6 w 31"/>
                <a:gd name="T1" fmla="*/ 23 h 58"/>
                <a:gd name="T2" fmla="*/ 12 w 31"/>
                <a:gd name="T3" fmla="*/ 34 h 58"/>
                <a:gd name="T4" fmla="*/ 13 w 31"/>
                <a:gd name="T5" fmla="*/ 36 h 58"/>
                <a:gd name="T6" fmla="*/ 13 w 31"/>
                <a:gd name="T7" fmla="*/ 37 h 58"/>
                <a:gd name="T8" fmla="*/ 14 w 31"/>
                <a:gd name="T9" fmla="*/ 36 h 58"/>
                <a:gd name="T10" fmla="*/ 14 w 31"/>
                <a:gd name="T11" fmla="*/ 32 h 58"/>
                <a:gd name="T12" fmla="*/ 14 w 31"/>
                <a:gd name="T13" fmla="*/ 25 h 58"/>
                <a:gd name="T14" fmla="*/ 13 w 31"/>
                <a:gd name="T15" fmla="*/ 19 h 58"/>
                <a:gd name="T16" fmla="*/ 13 w 31"/>
                <a:gd name="T17" fmla="*/ 12 h 58"/>
                <a:gd name="T18" fmla="*/ 15 w 31"/>
                <a:gd name="T19" fmla="*/ 9 h 58"/>
                <a:gd name="T20" fmla="*/ 13 w 31"/>
                <a:gd name="T21" fmla="*/ 17 h 58"/>
                <a:gd name="T22" fmla="*/ 14 w 31"/>
                <a:gd name="T23" fmla="*/ 21 h 58"/>
                <a:gd name="T24" fmla="*/ 16 w 31"/>
                <a:gd name="T25" fmla="*/ 13 h 58"/>
                <a:gd name="T26" fmla="*/ 21 w 31"/>
                <a:gd name="T27" fmla="*/ 3 h 58"/>
                <a:gd name="T28" fmla="*/ 23 w 31"/>
                <a:gd name="T29" fmla="*/ 1 h 58"/>
                <a:gd name="T30" fmla="*/ 21 w 31"/>
                <a:gd name="T31" fmla="*/ 6 h 58"/>
                <a:gd name="T32" fmla="*/ 15 w 31"/>
                <a:gd name="T33" fmla="*/ 28 h 58"/>
                <a:gd name="T34" fmla="*/ 15 w 31"/>
                <a:gd name="T35" fmla="*/ 34 h 58"/>
                <a:gd name="T36" fmla="*/ 16 w 31"/>
                <a:gd name="T37" fmla="*/ 36 h 58"/>
                <a:gd name="T38" fmla="*/ 17 w 31"/>
                <a:gd name="T39" fmla="*/ 34 h 58"/>
                <a:gd name="T40" fmla="*/ 23 w 31"/>
                <a:gd name="T41" fmla="*/ 26 h 58"/>
                <a:gd name="T42" fmla="*/ 24 w 31"/>
                <a:gd name="T43" fmla="*/ 22 h 58"/>
                <a:gd name="T44" fmla="*/ 26 w 31"/>
                <a:gd name="T45" fmla="*/ 13 h 58"/>
                <a:gd name="T46" fmla="*/ 26 w 31"/>
                <a:gd name="T47" fmla="*/ 14 h 58"/>
                <a:gd name="T48" fmla="*/ 25 w 31"/>
                <a:gd name="T49" fmla="*/ 22 h 58"/>
                <a:gd name="T50" fmla="*/ 23 w 31"/>
                <a:gd name="T51" fmla="*/ 26 h 58"/>
                <a:gd name="T52" fmla="*/ 16 w 31"/>
                <a:gd name="T53" fmla="*/ 36 h 58"/>
                <a:gd name="T54" fmla="*/ 16 w 31"/>
                <a:gd name="T55" fmla="*/ 39 h 58"/>
                <a:gd name="T56" fmla="*/ 15 w 31"/>
                <a:gd name="T57" fmla="*/ 47 h 58"/>
                <a:gd name="T58" fmla="*/ 17 w 31"/>
                <a:gd name="T59" fmla="*/ 46 h 58"/>
                <a:gd name="T60" fmla="*/ 21 w 31"/>
                <a:gd name="T61" fmla="*/ 44 h 58"/>
                <a:gd name="T62" fmla="*/ 28 w 31"/>
                <a:gd name="T63" fmla="*/ 36 h 58"/>
                <a:gd name="T64" fmla="*/ 31 w 31"/>
                <a:gd name="T65" fmla="*/ 30 h 58"/>
                <a:gd name="T66" fmla="*/ 28 w 31"/>
                <a:gd name="T67" fmla="*/ 36 h 58"/>
                <a:gd name="T68" fmla="*/ 22 w 31"/>
                <a:gd name="T69" fmla="*/ 44 h 58"/>
                <a:gd name="T70" fmla="*/ 18 w 31"/>
                <a:gd name="T71" fmla="*/ 47 h 58"/>
                <a:gd name="T72" fmla="*/ 16 w 31"/>
                <a:gd name="T73" fmla="*/ 48 h 58"/>
                <a:gd name="T74" fmla="*/ 14 w 31"/>
                <a:gd name="T75" fmla="*/ 51 h 58"/>
                <a:gd name="T76" fmla="*/ 12 w 31"/>
                <a:gd name="T77" fmla="*/ 54 h 58"/>
                <a:gd name="T78" fmla="*/ 12 w 31"/>
                <a:gd name="T79" fmla="*/ 55 h 58"/>
                <a:gd name="T80" fmla="*/ 11 w 31"/>
                <a:gd name="T81" fmla="*/ 56 h 58"/>
                <a:gd name="T82" fmla="*/ 12 w 31"/>
                <a:gd name="T83" fmla="*/ 52 h 58"/>
                <a:gd name="T84" fmla="*/ 12 w 31"/>
                <a:gd name="T85" fmla="*/ 51 h 58"/>
                <a:gd name="T86" fmla="*/ 12 w 31"/>
                <a:gd name="T87" fmla="*/ 49 h 58"/>
                <a:gd name="T88" fmla="*/ 10 w 31"/>
                <a:gd name="T89" fmla="*/ 41 h 58"/>
                <a:gd name="T90" fmla="*/ 8 w 31"/>
                <a:gd name="T91" fmla="*/ 37 h 58"/>
                <a:gd name="T92" fmla="*/ 0 w 31"/>
                <a:gd name="T93" fmla="*/ 31 h 58"/>
                <a:gd name="T94" fmla="*/ 6 w 31"/>
                <a:gd name="T95" fmla="*/ 35 h 58"/>
                <a:gd name="T96" fmla="*/ 9 w 31"/>
                <a:gd name="T97" fmla="*/ 39 h 58"/>
                <a:gd name="T98" fmla="*/ 12 w 31"/>
                <a:gd name="T99" fmla="*/ 44 h 58"/>
                <a:gd name="T100" fmla="*/ 13 w 31"/>
                <a:gd name="T101" fmla="*/ 49 h 58"/>
                <a:gd name="T102" fmla="*/ 14 w 31"/>
                <a:gd name="T103" fmla="*/ 44 h 58"/>
                <a:gd name="T104" fmla="*/ 14 w 31"/>
                <a:gd name="T105" fmla="*/ 41 h 58"/>
                <a:gd name="T106" fmla="*/ 12 w 31"/>
                <a:gd name="T107" fmla="*/ 37 h 58"/>
                <a:gd name="T108" fmla="*/ 12 w 31"/>
                <a:gd name="T109" fmla="*/ 36 h 58"/>
                <a:gd name="T110" fmla="*/ 9 w 31"/>
                <a:gd name="T111" fmla="*/ 31 h 58"/>
                <a:gd name="T112" fmla="*/ 4 w 31"/>
                <a:gd name="T113" fmla="*/ 20 h 58"/>
                <a:gd name="T114" fmla="*/ 5 w 31"/>
                <a:gd name="T115" fmla="*/ 2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58">
                  <a:moveTo>
                    <a:pt x="5" y="20"/>
                  </a:moveTo>
                  <a:cubicBezTo>
                    <a:pt x="5" y="21"/>
                    <a:pt x="6" y="22"/>
                    <a:pt x="6" y="23"/>
                  </a:cubicBezTo>
                  <a:cubicBezTo>
                    <a:pt x="7" y="26"/>
                    <a:pt x="8" y="28"/>
                    <a:pt x="10" y="30"/>
                  </a:cubicBezTo>
                  <a:cubicBezTo>
                    <a:pt x="10" y="31"/>
                    <a:pt x="11" y="33"/>
                    <a:pt x="12" y="34"/>
                  </a:cubicBezTo>
                  <a:cubicBezTo>
                    <a:pt x="12" y="34"/>
                    <a:pt x="12" y="35"/>
                    <a:pt x="13" y="35"/>
                  </a:cubicBezTo>
                  <a:cubicBezTo>
                    <a:pt x="13" y="36"/>
                    <a:pt x="13" y="36"/>
                    <a:pt x="13" y="36"/>
                  </a:cubicBezTo>
                  <a:cubicBezTo>
                    <a:pt x="13" y="36"/>
                    <a:pt x="13" y="37"/>
                    <a:pt x="13" y="37"/>
                  </a:cubicBezTo>
                  <a:cubicBezTo>
                    <a:pt x="13" y="37"/>
                    <a:pt x="13" y="37"/>
                    <a:pt x="13" y="37"/>
                  </a:cubicBezTo>
                  <a:cubicBezTo>
                    <a:pt x="14" y="38"/>
                    <a:pt x="14" y="38"/>
                    <a:pt x="14" y="39"/>
                  </a:cubicBezTo>
                  <a:cubicBezTo>
                    <a:pt x="14" y="38"/>
                    <a:pt x="14" y="37"/>
                    <a:pt x="14" y="36"/>
                  </a:cubicBezTo>
                  <a:cubicBezTo>
                    <a:pt x="14" y="35"/>
                    <a:pt x="14" y="35"/>
                    <a:pt x="14" y="34"/>
                  </a:cubicBezTo>
                  <a:cubicBezTo>
                    <a:pt x="14" y="33"/>
                    <a:pt x="14" y="33"/>
                    <a:pt x="14" y="32"/>
                  </a:cubicBezTo>
                  <a:cubicBezTo>
                    <a:pt x="14" y="31"/>
                    <a:pt x="14" y="29"/>
                    <a:pt x="14" y="28"/>
                  </a:cubicBezTo>
                  <a:cubicBezTo>
                    <a:pt x="14" y="27"/>
                    <a:pt x="14" y="26"/>
                    <a:pt x="14" y="25"/>
                  </a:cubicBezTo>
                  <a:cubicBezTo>
                    <a:pt x="13" y="24"/>
                    <a:pt x="13" y="23"/>
                    <a:pt x="13" y="21"/>
                  </a:cubicBezTo>
                  <a:cubicBezTo>
                    <a:pt x="13" y="21"/>
                    <a:pt x="13" y="20"/>
                    <a:pt x="13" y="19"/>
                  </a:cubicBezTo>
                  <a:cubicBezTo>
                    <a:pt x="13" y="18"/>
                    <a:pt x="13" y="18"/>
                    <a:pt x="13" y="17"/>
                  </a:cubicBezTo>
                  <a:cubicBezTo>
                    <a:pt x="13" y="15"/>
                    <a:pt x="13" y="14"/>
                    <a:pt x="13" y="12"/>
                  </a:cubicBezTo>
                  <a:cubicBezTo>
                    <a:pt x="13" y="12"/>
                    <a:pt x="13" y="11"/>
                    <a:pt x="14" y="10"/>
                  </a:cubicBezTo>
                  <a:cubicBezTo>
                    <a:pt x="14" y="10"/>
                    <a:pt x="14" y="9"/>
                    <a:pt x="15" y="9"/>
                  </a:cubicBezTo>
                  <a:cubicBezTo>
                    <a:pt x="14" y="10"/>
                    <a:pt x="13" y="11"/>
                    <a:pt x="13" y="12"/>
                  </a:cubicBezTo>
                  <a:cubicBezTo>
                    <a:pt x="13" y="14"/>
                    <a:pt x="13" y="15"/>
                    <a:pt x="13" y="17"/>
                  </a:cubicBezTo>
                  <a:cubicBezTo>
                    <a:pt x="13" y="18"/>
                    <a:pt x="13" y="18"/>
                    <a:pt x="14" y="19"/>
                  </a:cubicBezTo>
                  <a:cubicBezTo>
                    <a:pt x="14" y="20"/>
                    <a:pt x="14" y="21"/>
                    <a:pt x="14" y="21"/>
                  </a:cubicBezTo>
                  <a:cubicBezTo>
                    <a:pt x="14" y="22"/>
                    <a:pt x="14" y="22"/>
                    <a:pt x="14" y="22"/>
                  </a:cubicBezTo>
                  <a:cubicBezTo>
                    <a:pt x="15" y="19"/>
                    <a:pt x="15" y="16"/>
                    <a:pt x="16" y="13"/>
                  </a:cubicBezTo>
                  <a:cubicBezTo>
                    <a:pt x="17" y="10"/>
                    <a:pt x="18" y="8"/>
                    <a:pt x="19" y="6"/>
                  </a:cubicBezTo>
                  <a:cubicBezTo>
                    <a:pt x="20" y="5"/>
                    <a:pt x="21" y="4"/>
                    <a:pt x="21" y="3"/>
                  </a:cubicBezTo>
                  <a:cubicBezTo>
                    <a:pt x="22" y="2"/>
                    <a:pt x="23" y="1"/>
                    <a:pt x="24" y="0"/>
                  </a:cubicBezTo>
                  <a:cubicBezTo>
                    <a:pt x="24" y="0"/>
                    <a:pt x="23" y="1"/>
                    <a:pt x="23" y="1"/>
                  </a:cubicBezTo>
                  <a:cubicBezTo>
                    <a:pt x="23" y="2"/>
                    <a:pt x="22" y="2"/>
                    <a:pt x="22" y="3"/>
                  </a:cubicBezTo>
                  <a:cubicBezTo>
                    <a:pt x="22" y="4"/>
                    <a:pt x="21" y="5"/>
                    <a:pt x="21" y="6"/>
                  </a:cubicBezTo>
                  <a:cubicBezTo>
                    <a:pt x="19" y="9"/>
                    <a:pt x="18" y="11"/>
                    <a:pt x="18" y="13"/>
                  </a:cubicBezTo>
                  <a:cubicBezTo>
                    <a:pt x="16" y="18"/>
                    <a:pt x="15" y="23"/>
                    <a:pt x="15" y="28"/>
                  </a:cubicBezTo>
                  <a:cubicBezTo>
                    <a:pt x="15" y="30"/>
                    <a:pt x="15" y="31"/>
                    <a:pt x="15" y="32"/>
                  </a:cubicBezTo>
                  <a:cubicBezTo>
                    <a:pt x="15" y="33"/>
                    <a:pt x="15" y="33"/>
                    <a:pt x="15" y="34"/>
                  </a:cubicBezTo>
                  <a:cubicBezTo>
                    <a:pt x="15" y="35"/>
                    <a:pt x="15" y="35"/>
                    <a:pt x="16" y="36"/>
                  </a:cubicBezTo>
                  <a:cubicBezTo>
                    <a:pt x="16" y="36"/>
                    <a:pt x="16" y="36"/>
                    <a:pt x="16" y="36"/>
                  </a:cubicBezTo>
                  <a:cubicBezTo>
                    <a:pt x="16" y="36"/>
                    <a:pt x="16" y="36"/>
                    <a:pt x="16" y="36"/>
                  </a:cubicBezTo>
                  <a:cubicBezTo>
                    <a:pt x="16" y="35"/>
                    <a:pt x="16" y="35"/>
                    <a:pt x="17" y="34"/>
                  </a:cubicBezTo>
                  <a:cubicBezTo>
                    <a:pt x="17" y="33"/>
                    <a:pt x="17" y="33"/>
                    <a:pt x="18" y="32"/>
                  </a:cubicBezTo>
                  <a:cubicBezTo>
                    <a:pt x="19" y="30"/>
                    <a:pt x="21" y="28"/>
                    <a:pt x="23" y="26"/>
                  </a:cubicBezTo>
                  <a:cubicBezTo>
                    <a:pt x="23" y="25"/>
                    <a:pt x="23" y="24"/>
                    <a:pt x="24" y="24"/>
                  </a:cubicBezTo>
                  <a:cubicBezTo>
                    <a:pt x="24" y="23"/>
                    <a:pt x="24" y="22"/>
                    <a:pt x="24" y="22"/>
                  </a:cubicBezTo>
                  <a:cubicBezTo>
                    <a:pt x="25" y="20"/>
                    <a:pt x="25" y="19"/>
                    <a:pt x="25" y="18"/>
                  </a:cubicBezTo>
                  <a:cubicBezTo>
                    <a:pt x="25" y="16"/>
                    <a:pt x="26" y="15"/>
                    <a:pt x="26" y="13"/>
                  </a:cubicBezTo>
                  <a:cubicBezTo>
                    <a:pt x="26" y="12"/>
                    <a:pt x="26" y="11"/>
                    <a:pt x="26" y="9"/>
                  </a:cubicBezTo>
                  <a:cubicBezTo>
                    <a:pt x="26" y="11"/>
                    <a:pt x="26" y="12"/>
                    <a:pt x="26" y="14"/>
                  </a:cubicBezTo>
                  <a:cubicBezTo>
                    <a:pt x="26" y="15"/>
                    <a:pt x="26" y="16"/>
                    <a:pt x="26" y="18"/>
                  </a:cubicBezTo>
                  <a:cubicBezTo>
                    <a:pt x="25" y="19"/>
                    <a:pt x="25" y="21"/>
                    <a:pt x="25" y="22"/>
                  </a:cubicBezTo>
                  <a:cubicBezTo>
                    <a:pt x="25" y="23"/>
                    <a:pt x="24" y="23"/>
                    <a:pt x="24" y="24"/>
                  </a:cubicBezTo>
                  <a:cubicBezTo>
                    <a:pt x="24" y="25"/>
                    <a:pt x="24" y="25"/>
                    <a:pt x="23" y="26"/>
                  </a:cubicBezTo>
                  <a:cubicBezTo>
                    <a:pt x="22" y="28"/>
                    <a:pt x="20" y="30"/>
                    <a:pt x="18" y="33"/>
                  </a:cubicBezTo>
                  <a:cubicBezTo>
                    <a:pt x="18" y="34"/>
                    <a:pt x="17" y="35"/>
                    <a:pt x="16" y="36"/>
                  </a:cubicBezTo>
                  <a:cubicBezTo>
                    <a:pt x="16" y="37"/>
                    <a:pt x="16" y="38"/>
                    <a:pt x="16" y="38"/>
                  </a:cubicBezTo>
                  <a:cubicBezTo>
                    <a:pt x="16" y="39"/>
                    <a:pt x="16" y="39"/>
                    <a:pt x="16" y="39"/>
                  </a:cubicBezTo>
                  <a:cubicBezTo>
                    <a:pt x="16" y="41"/>
                    <a:pt x="16" y="42"/>
                    <a:pt x="15" y="44"/>
                  </a:cubicBezTo>
                  <a:cubicBezTo>
                    <a:pt x="15" y="45"/>
                    <a:pt x="15" y="46"/>
                    <a:pt x="15" y="47"/>
                  </a:cubicBezTo>
                  <a:cubicBezTo>
                    <a:pt x="15" y="47"/>
                    <a:pt x="15" y="47"/>
                    <a:pt x="15" y="47"/>
                  </a:cubicBezTo>
                  <a:cubicBezTo>
                    <a:pt x="16" y="47"/>
                    <a:pt x="16" y="46"/>
                    <a:pt x="17" y="46"/>
                  </a:cubicBezTo>
                  <a:cubicBezTo>
                    <a:pt x="17" y="46"/>
                    <a:pt x="18" y="46"/>
                    <a:pt x="18" y="46"/>
                  </a:cubicBezTo>
                  <a:cubicBezTo>
                    <a:pt x="19" y="45"/>
                    <a:pt x="20" y="44"/>
                    <a:pt x="21" y="44"/>
                  </a:cubicBezTo>
                  <a:cubicBezTo>
                    <a:pt x="22" y="43"/>
                    <a:pt x="23" y="42"/>
                    <a:pt x="24" y="41"/>
                  </a:cubicBezTo>
                  <a:cubicBezTo>
                    <a:pt x="25" y="40"/>
                    <a:pt x="27" y="38"/>
                    <a:pt x="28" y="36"/>
                  </a:cubicBezTo>
                  <a:cubicBezTo>
                    <a:pt x="28" y="35"/>
                    <a:pt x="29" y="34"/>
                    <a:pt x="29" y="33"/>
                  </a:cubicBezTo>
                  <a:cubicBezTo>
                    <a:pt x="30" y="32"/>
                    <a:pt x="30" y="31"/>
                    <a:pt x="31" y="30"/>
                  </a:cubicBezTo>
                  <a:cubicBezTo>
                    <a:pt x="30" y="31"/>
                    <a:pt x="30" y="32"/>
                    <a:pt x="30" y="33"/>
                  </a:cubicBezTo>
                  <a:cubicBezTo>
                    <a:pt x="29" y="34"/>
                    <a:pt x="29" y="35"/>
                    <a:pt x="28" y="36"/>
                  </a:cubicBezTo>
                  <a:cubicBezTo>
                    <a:pt x="27" y="38"/>
                    <a:pt x="26" y="40"/>
                    <a:pt x="24" y="42"/>
                  </a:cubicBezTo>
                  <a:cubicBezTo>
                    <a:pt x="23" y="43"/>
                    <a:pt x="22" y="44"/>
                    <a:pt x="22" y="44"/>
                  </a:cubicBezTo>
                  <a:cubicBezTo>
                    <a:pt x="21" y="45"/>
                    <a:pt x="20" y="46"/>
                    <a:pt x="19" y="46"/>
                  </a:cubicBezTo>
                  <a:cubicBezTo>
                    <a:pt x="18" y="46"/>
                    <a:pt x="18" y="47"/>
                    <a:pt x="18" y="47"/>
                  </a:cubicBezTo>
                  <a:cubicBezTo>
                    <a:pt x="18" y="47"/>
                    <a:pt x="17" y="47"/>
                    <a:pt x="17" y="47"/>
                  </a:cubicBezTo>
                  <a:cubicBezTo>
                    <a:pt x="17" y="47"/>
                    <a:pt x="16" y="48"/>
                    <a:pt x="16" y="48"/>
                  </a:cubicBezTo>
                  <a:cubicBezTo>
                    <a:pt x="15" y="48"/>
                    <a:pt x="15" y="48"/>
                    <a:pt x="14" y="49"/>
                  </a:cubicBezTo>
                  <a:cubicBezTo>
                    <a:pt x="14" y="50"/>
                    <a:pt x="14" y="51"/>
                    <a:pt x="14" y="51"/>
                  </a:cubicBezTo>
                  <a:cubicBezTo>
                    <a:pt x="13" y="52"/>
                    <a:pt x="13" y="53"/>
                    <a:pt x="13" y="54"/>
                  </a:cubicBezTo>
                  <a:cubicBezTo>
                    <a:pt x="12" y="54"/>
                    <a:pt x="12" y="54"/>
                    <a:pt x="12" y="54"/>
                  </a:cubicBezTo>
                  <a:cubicBezTo>
                    <a:pt x="12" y="54"/>
                    <a:pt x="12" y="54"/>
                    <a:pt x="12" y="54"/>
                  </a:cubicBezTo>
                  <a:cubicBezTo>
                    <a:pt x="12" y="54"/>
                    <a:pt x="12" y="55"/>
                    <a:pt x="12" y="55"/>
                  </a:cubicBezTo>
                  <a:cubicBezTo>
                    <a:pt x="11" y="56"/>
                    <a:pt x="11" y="57"/>
                    <a:pt x="10" y="58"/>
                  </a:cubicBezTo>
                  <a:cubicBezTo>
                    <a:pt x="10" y="58"/>
                    <a:pt x="10" y="57"/>
                    <a:pt x="11" y="56"/>
                  </a:cubicBezTo>
                  <a:cubicBezTo>
                    <a:pt x="11" y="56"/>
                    <a:pt x="11" y="55"/>
                    <a:pt x="11" y="55"/>
                  </a:cubicBezTo>
                  <a:cubicBezTo>
                    <a:pt x="12" y="54"/>
                    <a:pt x="12" y="53"/>
                    <a:pt x="12" y="52"/>
                  </a:cubicBezTo>
                  <a:cubicBezTo>
                    <a:pt x="12" y="52"/>
                    <a:pt x="12" y="52"/>
                    <a:pt x="12" y="51"/>
                  </a:cubicBezTo>
                  <a:cubicBezTo>
                    <a:pt x="12" y="51"/>
                    <a:pt x="12" y="51"/>
                    <a:pt x="12" y="51"/>
                  </a:cubicBezTo>
                  <a:cubicBezTo>
                    <a:pt x="12" y="50"/>
                    <a:pt x="12" y="50"/>
                    <a:pt x="12" y="50"/>
                  </a:cubicBezTo>
                  <a:cubicBezTo>
                    <a:pt x="12" y="50"/>
                    <a:pt x="12" y="49"/>
                    <a:pt x="12" y="49"/>
                  </a:cubicBezTo>
                  <a:cubicBezTo>
                    <a:pt x="12" y="48"/>
                    <a:pt x="12" y="48"/>
                    <a:pt x="12" y="47"/>
                  </a:cubicBezTo>
                  <a:cubicBezTo>
                    <a:pt x="11" y="45"/>
                    <a:pt x="11" y="43"/>
                    <a:pt x="10" y="41"/>
                  </a:cubicBezTo>
                  <a:cubicBezTo>
                    <a:pt x="9" y="40"/>
                    <a:pt x="9" y="39"/>
                    <a:pt x="9" y="39"/>
                  </a:cubicBezTo>
                  <a:cubicBezTo>
                    <a:pt x="9" y="38"/>
                    <a:pt x="8" y="38"/>
                    <a:pt x="8" y="37"/>
                  </a:cubicBezTo>
                  <a:cubicBezTo>
                    <a:pt x="7" y="37"/>
                    <a:pt x="6" y="36"/>
                    <a:pt x="6" y="35"/>
                  </a:cubicBezTo>
                  <a:cubicBezTo>
                    <a:pt x="4" y="33"/>
                    <a:pt x="2" y="32"/>
                    <a:pt x="0" y="31"/>
                  </a:cubicBezTo>
                  <a:cubicBezTo>
                    <a:pt x="1" y="31"/>
                    <a:pt x="2" y="32"/>
                    <a:pt x="3" y="33"/>
                  </a:cubicBezTo>
                  <a:cubicBezTo>
                    <a:pt x="4" y="33"/>
                    <a:pt x="5" y="34"/>
                    <a:pt x="6" y="35"/>
                  </a:cubicBezTo>
                  <a:cubicBezTo>
                    <a:pt x="7" y="35"/>
                    <a:pt x="8" y="36"/>
                    <a:pt x="8" y="37"/>
                  </a:cubicBezTo>
                  <a:cubicBezTo>
                    <a:pt x="9" y="38"/>
                    <a:pt x="9" y="38"/>
                    <a:pt x="9" y="39"/>
                  </a:cubicBezTo>
                  <a:cubicBezTo>
                    <a:pt x="10" y="39"/>
                    <a:pt x="10" y="40"/>
                    <a:pt x="10" y="40"/>
                  </a:cubicBezTo>
                  <a:cubicBezTo>
                    <a:pt x="11" y="41"/>
                    <a:pt x="11" y="43"/>
                    <a:pt x="12" y="44"/>
                  </a:cubicBezTo>
                  <a:cubicBezTo>
                    <a:pt x="12" y="45"/>
                    <a:pt x="12" y="46"/>
                    <a:pt x="13" y="47"/>
                  </a:cubicBezTo>
                  <a:cubicBezTo>
                    <a:pt x="13" y="48"/>
                    <a:pt x="13" y="48"/>
                    <a:pt x="13" y="49"/>
                  </a:cubicBezTo>
                  <a:cubicBezTo>
                    <a:pt x="13" y="49"/>
                    <a:pt x="13" y="49"/>
                    <a:pt x="13" y="49"/>
                  </a:cubicBezTo>
                  <a:cubicBezTo>
                    <a:pt x="13" y="47"/>
                    <a:pt x="14" y="45"/>
                    <a:pt x="14" y="44"/>
                  </a:cubicBezTo>
                  <a:cubicBezTo>
                    <a:pt x="14" y="43"/>
                    <a:pt x="14" y="43"/>
                    <a:pt x="14" y="42"/>
                  </a:cubicBezTo>
                  <a:cubicBezTo>
                    <a:pt x="14" y="42"/>
                    <a:pt x="14" y="42"/>
                    <a:pt x="14" y="41"/>
                  </a:cubicBezTo>
                  <a:cubicBezTo>
                    <a:pt x="14" y="40"/>
                    <a:pt x="13" y="39"/>
                    <a:pt x="13" y="38"/>
                  </a:cubicBezTo>
                  <a:cubicBezTo>
                    <a:pt x="12" y="37"/>
                    <a:pt x="12" y="37"/>
                    <a:pt x="12" y="37"/>
                  </a:cubicBezTo>
                  <a:cubicBezTo>
                    <a:pt x="12" y="37"/>
                    <a:pt x="12" y="37"/>
                    <a:pt x="12" y="37"/>
                  </a:cubicBezTo>
                  <a:cubicBezTo>
                    <a:pt x="12" y="36"/>
                    <a:pt x="12" y="36"/>
                    <a:pt x="12" y="36"/>
                  </a:cubicBezTo>
                  <a:cubicBezTo>
                    <a:pt x="11" y="35"/>
                    <a:pt x="11" y="35"/>
                    <a:pt x="11" y="34"/>
                  </a:cubicBezTo>
                  <a:cubicBezTo>
                    <a:pt x="10" y="33"/>
                    <a:pt x="9" y="32"/>
                    <a:pt x="9" y="31"/>
                  </a:cubicBezTo>
                  <a:cubicBezTo>
                    <a:pt x="7" y="28"/>
                    <a:pt x="6" y="26"/>
                    <a:pt x="5" y="24"/>
                  </a:cubicBezTo>
                  <a:cubicBezTo>
                    <a:pt x="5" y="22"/>
                    <a:pt x="4" y="21"/>
                    <a:pt x="4" y="20"/>
                  </a:cubicBezTo>
                  <a:cubicBezTo>
                    <a:pt x="4" y="18"/>
                    <a:pt x="4" y="17"/>
                    <a:pt x="5" y="16"/>
                  </a:cubicBezTo>
                  <a:cubicBezTo>
                    <a:pt x="5" y="17"/>
                    <a:pt x="5" y="18"/>
                    <a:pt x="5"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1926"/>
            <p:cNvSpPr>
              <a:spLocks/>
            </p:cNvSpPr>
            <p:nvPr/>
          </p:nvSpPr>
          <p:spPr bwMode="auto">
            <a:xfrm>
              <a:off x="7123084" y="3706833"/>
              <a:ext cx="38100" cy="104776"/>
            </a:xfrm>
            <a:custGeom>
              <a:avLst/>
              <a:gdLst>
                <a:gd name="T0" fmla="*/ 7 w 10"/>
                <a:gd name="T1" fmla="*/ 28 h 28"/>
                <a:gd name="T2" fmla="*/ 6 w 10"/>
                <a:gd name="T3" fmla="*/ 13 h 28"/>
                <a:gd name="T4" fmla="*/ 3 w 10"/>
                <a:gd name="T5" fmla="*/ 6 h 28"/>
                <a:gd name="T6" fmla="*/ 0 w 10"/>
                <a:gd name="T7" fmla="*/ 0 h 28"/>
                <a:gd name="T8" fmla="*/ 8 w 10"/>
                <a:gd name="T9" fmla="*/ 6 h 28"/>
                <a:gd name="T10" fmla="*/ 9 w 10"/>
                <a:gd name="T11" fmla="*/ 16 h 28"/>
                <a:gd name="T12" fmla="*/ 7 w 10"/>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0" h="28">
                  <a:moveTo>
                    <a:pt x="7" y="28"/>
                  </a:moveTo>
                  <a:cubicBezTo>
                    <a:pt x="7" y="23"/>
                    <a:pt x="8" y="18"/>
                    <a:pt x="6" y="13"/>
                  </a:cubicBezTo>
                  <a:cubicBezTo>
                    <a:pt x="6" y="10"/>
                    <a:pt x="5" y="8"/>
                    <a:pt x="3" y="6"/>
                  </a:cubicBezTo>
                  <a:cubicBezTo>
                    <a:pt x="2" y="4"/>
                    <a:pt x="0" y="2"/>
                    <a:pt x="0" y="0"/>
                  </a:cubicBezTo>
                  <a:cubicBezTo>
                    <a:pt x="3" y="2"/>
                    <a:pt x="6" y="4"/>
                    <a:pt x="8" y="6"/>
                  </a:cubicBezTo>
                  <a:cubicBezTo>
                    <a:pt x="10" y="9"/>
                    <a:pt x="10" y="14"/>
                    <a:pt x="9" y="16"/>
                  </a:cubicBezTo>
                  <a:cubicBezTo>
                    <a:pt x="9" y="20"/>
                    <a:pt x="8" y="24"/>
                    <a:pt x="7" y="2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1929"/>
            <p:cNvSpPr>
              <a:spLocks/>
            </p:cNvSpPr>
            <p:nvPr/>
          </p:nvSpPr>
          <p:spPr bwMode="auto">
            <a:xfrm>
              <a:off x="7059584" y="3736995"/>
              <a:ext cx="90488" cy="96838"/>
            </a:xfrm>
            <a:custGeom>
              <a:avLst/>
              <a:gdLst>
                <a:gd name="T0" fmla="*/ 12 w 24"/>
                <a:gd name="T1" fmla="*/ 17 h 26"/>
                <a:gd name="T2" fmla="*/ 20 w 24"/>
                <a:gd name="T3" fmla="*/ 21 h 26"/>
                <a:gd name="T4" fmla="*/ 24 w 24"/>
                <a:gd name="T5" fmla="*/ 26 h 26"/>
                <a:gd name="T6" fmla="*/ 16 w 24"/>
                <a:gd name="T7" fmla="*/ 21 h 26"/>
                <a:gd name="T8" fmla="*/ 6 w 24"/>
                <a:gd name="T9" fmla="*/ 18 h 26"/>
                <a:gd name="T10" fmla="*/ 1 w 24"/>
                <a:gd name="T11" fmla="*/ 11 h 26"/>
                <a:gd name="T12" fmla="*/ 0 w 24"/>
                <a:gd name="T13" fmla="*/ 9 h 26"/>
                <a:gd name="T14" fmla="*/ 5 w 24"/>
                <a:gd name="T15" fmla="*/ 0 h 26"/>
                <a:gd name="T16" fmla="*/ 5 w 24"/>
                <a:gd name="T17" fmla="*/ 5 h 26"/>
                <a:gd name="T18" fmla="*/ 12 w 24"/>
                <a:gd name="T19"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6">
                  <a:moveTo>
                    <a:pt x="12" y="17"/>
                  </a:moveTo>
                  <a:cubicBezTo>
                    <a:pt x="14" y="18"/>
                    <a:pt x="18" y="20"/>
                    <a:pt x="20" y="21"/>
                  </a:cubicBezTo>
                  <a:cubicBezTo>
                    <a:pt x="22" y="22"/>
                    <a:pt x="24" y="26"/>
                    <a:pt x="24" y="26"/>
                  </a:cubicBezTo>
                  <a:cubicBezTo>
                    <a:pt x="22" y="24"/>
                    <a:pt x="19" y="22"/>
                    <a:pt x="16" y="21"/>
                  </a:cubicBezTo>
                  <a:cubicBezTo>
                    <a:pt x="13" y="20"/>
                    <a:pt x="9" y="19"/>
                    <a:pt x="6" y="18"/>
                  </a:cubicBezTo>
                  <a:cubicBezTo>
                    <a:pt x="3" y="17"/>
                    <a:pt x="2" y="14"/>
                    <a:pt x="1" y="11"/>
                  </a:cubicBezTo>
                  <a:cubicBezTo>
                    <a:pt x="1" y="10"/>
                    <a:pt x="1" y="10"/>
                    <a:pt x="0" y="9"/>
                  </a:cubicBezTo>
                  <a:cubicBezTo>
                    <a:pt x="2" y="6"/>
                    <a:pt x="3" y="3"/>
                    <a:pt x="5" y="0"/>
                  </a:cubicBezTo>
                  <a:cubicBezTo>
                    <a:pt x="5" y="2"/>
                    <a:pt x="4" y="3"/>
                    <a:pt x="5" y="5"/>
                  </a:cubicBezTo>
                  <a:cubicBezTo>
                    <a:pt x="6" y="11"/>
                    <a:pt x="9" y="15"/>
                    <a:pt x="12"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1930"/>
            <p:cNvSpPr>
              <a:spLocks/>
            </p:cNvSpPr>
            <p:nvPr/>
          </p:nvSpPr>
          <p:spPr bwMode="auto">
            <a:xfrm>
              <a:off x="7081809" y="3698895"/>
              <a:ext cx="101601" cy="184151"/>
            </a:xfrm>
            <a:custGeom>
              <a:avLst/>
              <a:gdLst>
                <a:gd name="T0" fmla="*/ 5 w 27"/>
                <a:gd name="T1" fmla="*/ 25 h 49"/>
                <a:gd name="T2" fmla="*/ 14 w 27"/>
                <a:gd name="T3" fmla="*/ 30 h 49"/>
                <a:gd name="T4" fmla="*/ 16 w 27"/>
                <a:gd name="T5" fmla="*/ 31 h 49"/>
                <a:gd name="T6" fmla="*/ 17 w 27"/>
                <a:gd name="T7" fmla="*/ 32 h 49"/>
                <a:gd name="T8" fmla="*/ 16 w 27"/>
                <a:gd name="T9" fmla="*/ 31 h 49"/>
                <a:gd name="T10" fmla="*/ 14 w 27"/>
                <a:gd name="T11" fmla="*/ 28 h 49"/>
                <a:gd name="T12" fmla="*/ 11 w 27"/>
                <a:gd name="T13" fmla="*/ 23 h 49"/>
                <a:gd name="T14" fmla="*/ 8 w 27"/>
                <a:gd name="T15" fmla="*/ 19 h 49"/>
                <a:gd name="T16" fmla="*/ 5 w 27"/>
                <a:gd name="T17" fmla="*/ 14 h 49"/>
                <a:gd name="T18" fmla="*/ 4 w 27"/>
                <a:gd name="T19" fmla="*/ 10 h 49"/>
                <a:gd name="T20" fmla="*/ 7 w 27"/>
                <a:gd name="T21" fmla="*/ 17 h 49"/>
                <a:gd name="T22" fmla="*/ 10 w 27"/>
                <a:gd name="T23" fmla="*/ 20 h 49"/>
                <a:gd name="T24" fmla="*/ 7 w 27"/>
                <a:gd name="T25" fmla="*/ 13 h 49"/>
                <a:gd name="T26" fmla="*/ 7 w 27"/>
                <a:gd name="T27" fmla="*/ 3 h 49"/>
                <a:gd name="T28" fmla="*/ 7 w 27"/>
                <a:gd name="T29" fmla="*/ 1 h 49"/>
                <a:gd name="T30" fmla="*/ 8 w 27"/>
                <a:gd name="T31" fmla="*/ 6 h 49"/>
                <a:gd name="T32" fmla="*/ 14 w 27"/>
                <a:gd name="T33" fmla="*/ 25 h 49"/>
                <a:gd name="T34" fmla="*/ 16 w 27"/>
                <a:gd name="T35" fmla="*/ 29 h 49"/>
                <a:gd name="T36" fmla="*/ 18 w 27"/>
                <a:gd name="T37" fmla="*/ 30 h 49"/>
                <a:gd name="T38" fmla="*/ 17 w 27"/>
                <a:gd name="T39" fmla="*/ 28 h 49"/>
                <a:gd name="T40" fmla="*/ 18 w 27"/>
                <a:gd name="T41" fmla="*/ 19 h 49"/>
                <a:gd name="T42" fmla="*/ 17 w 27"/>
                <a:gd name="T43" fmla="*/ 16 h 49"/>
                <a:gd name="T44" fmla="*/ 15 w 27"/>
                <a:gd name="T45" fmla="*/ 9 h 49"/>
                <a:gd name="T46" fmla="*/ 15 w 27"/>
                <a:gd name="T47" fmla="*/ 9 h 49"/>
                <a:gd name="T48" fmla="*/ 18 w 27"/>
                <a:gd name="T49" fmla="*/ 16 h 49"/>
                <a:gd name="T50" fmla="*/ 18 w 27"/>
                <a:gd name="T51" fmla="*/ 19 h 49"/>
                <a:gd name="T52" fmla="*/ 18 w 27"/>
                <a:gd name="T53" fmla="*/ 30 h 49"/>
                <a:gd name="T54" fmla="*/ 19 w 27"/>
                <a:gd name="T55" fmla="*/ 32 h 49"/>
                <a:gd name="T56" fmla="*/ 22 w 27"/>
                <a:gd name="T57" fmla="*/ 39 h 49"/>
                <a:gd name="T58" fmla="*/ 23 w 27"/>
                <a:gd name="T59" fmla="*/ 37 h 49"/>
                <a:gd name="T60" fmla="*/ 25 w 27"/>
                <a:gd name="T61" fmla="*/ 33 h 49"/>
                <a:gd name="T62" fmla="*/ 26 w 27"/>
                <a:gd name="T63" fmla="*/ 24 h 49"/>
                <a:gd name="T64" fmla="*/ 26 w 27"/>
                <a:gd name="T65" fmla="*/ 19 h 49"/>
                <a:gd name="T66" fmla="*/ 27 w 27"/>
                <a:gd name="T67" fmla="*/ 24 h 49"/>
                <a:gd name="T68" fmla="*/ 26 w 27"/>
                <a:gd name="T69" fmla="*/ 33 h 49"/>
                <a:gd name="T70" fmla="*/ 24 w 27"/>
                <a:gd name="T71" fmla="*/ 37 h 49"/>
                <a:gd name="T72" fmla="*/ 23 w 27"/>
                <a:gd name="T73" fmla="*/ 38 h 49"/>
                <a:gd name="T74" fmla="*/ 23 w 27"/>
                <a:gd name="T75" fmla="*/ 42 h 49"/>
                <a:gd name="T76" fmla="*/ 23 w 27"/>
                <a:gd name="T77" fmla="*/ 45 h 49"/>
                <a:gd name="T78" fmla="*/ 23 w 27"/>
                <a:gd name="T79" fmla="*/ 45 h 49"/>
                <a:gd name="T80" fmla="*/ 23 w 27"/>
                <a:gd name="T81" fmla="*/ 47 h 49"/>
                <a:gd name="T82" fmla="*/ 22 w 27"/>
                <a:gd name="T83" fmla="*/ 43 h 49"/>
                <a:gd name="T84" fmla="*/ 22 w 27"/>
                <a:gd name="T85" fmla="*/ 42 h 49"/>
                <a:gd name="T86" fmla="*/ 21 w 27"/>
                <a:gd name="T87" fmla="*/ 41 h 49"/>
                <a:gd name="T88" fmla="*/ 15 w 27"/>
                <a:gd name="T89" fmla="*/ 36 h 49"/>
                <a:gd name="T90" fmla="*/ 13 w 27"/>
                <a:gd name="T91" fmla="*/ 34 h 49"/>
                <a:gd name="T92" fmla="*/ 4 w 27"/>
                <a:gd name="T93" fmla="*/ 33 h 49"/>
                <a:gd name="T94" fmla="*/ 10 w 27"/>
                <a:gd name="T95" fmla="*/ 33 h 49"/>
                <a:gd name="T96" fmla="*/ 14 w 27"/>
                <a:gd name="T97" fmla="*/ 35 h 49"/>
                <a:gd name="T98" fmla="*/ 18 w 27"/>
                <a:gd name="T99" fmla="*/ 37 h 49"/>
                <a:gd name="T100" fmla="*/ 21 w 27"/>
                <a:gd name="T101" fmla="*/ 41 h 49"/>
                <a:gd name="T102" fmla="*/ 20 w 27"/>
                <a:gd name="T103" fmla="*/ 36 h 49"/>
                <a:gd name="T104" fmla="*/ 19 w 27"/>
                <a:gd name="T105" fmla="*/ 34 h 49"/>
                <a:gd name="T106" fmla="*/ 16 w 27"/>
                <a:gd name="T107" fmla="*/ 32 h 49"/>
                <a:gd name="T108" fmla="*/ 15 w 27"/>
                <a:gd name="T109" fmla="*/ 32 h 49"/>
                <a:gd name="T110" fmla="*/ 10 w 27"/>
                <a:gd name="T111" fmla="*/ 29 h 49"/>
                <a:gd name="T112" fmla="*/ 2 w 27"/>
                <a:gd name="T113" fmla="*/ 23 h 49"/>
                <a:gd name="T114" fmla="*/ 3 w 27"/>
                <a:gd name="T115"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49">
                  <a:moveTo>
                    <a:pt x="3" y="23"/>
                  </a:moveTo>
                  <a:cubicBezTo>
                    <a:pt x="3" y="24"/>
                    <a:pt x="4" y="24"/>
                    <a:pt x="5" y="25"/>
                  </a:cubicBezTo>
                  <a:cubicBezTo>
                    <a:pt x="7" y="26"/>
                    <a:pt x="9" y="28"/>
                    <a:pt x="11" y="29"/>
                  </a:cubicBezTo>
                  <a:cubicBezTo>
                    <a:pt x="12" y="29"/>
                    <a:pt x="13" y="30"/>
                    <a:pt x="14" y="30"/>
                  </a:cubicBezTo>
                  <a:cubicBezTo>
                    <a:pt x="14" y="30"/>
                    <a:pt x="15" y="31"/>
                    <a:pt x="15" y="31"/>
                  </a:cubicBezTo>
                  <a:cubicBezTo>
                    <a:pt x="16" y="31"/>
                    <a:pt x="16" y="31"/>
                    <a:pt x="16" y="31"/>
                  </a:cubicBezTo>
                  <a:cubicBezTo>
                    <a:pt x="16" y="31"/>
                    <a:pt x="16" y="31"/>
                    <a:pt x="16" y="32"/>
                  </a:cubicBezTo>
                  <a:cubicBezTo>
                    <a:pt x="17" y="32"/>
                    <a:pt x="17" y="32"/>
                    <a:pt x="17" y="32"/>
                  </a:cubicBezTo>
                  <a:cubicBezTo>
                    <a:pt x="17" y="32"/>
                    <a:pt x="18" y="32"/>
                    <a:pt x="18" y="33"/>
                  </a:cubicBezTo>
                  <a:cubicBezTo>
                    <a:pt x="18" y="32"/>
                    <a:pt x="17" y="31"/>
                    <a:pt x="16" y="31"/>
                  </a:cubicBezTo>
                  <a:cubicBezTo>
                    <a:pt x="16" y="30"/>
                    <a:pt x="16" y="30"/>
                    <a:pt x="15" y="29"/>
                  </a:cubicBezTo>
                  <a:cubicBezTo>
                    <a:pt x="15" y="29"/>
                    <a:pt x="15" y="28"/>
                    <a:pt x="14" y="28"/>
                  </a:cubicBezTo>
                  <a:cubicBezTo>
                    <a:pt x="14" y="27"/>
                    <a:pt x="13" y="26"/>
                    <a:pt x="13" y="25"/>
                  </a:cubicBezTo>
                  <a:cubicBezTo>
                    <a:pt x="12" y="24"/>
                    <a:pt x="12" y="24"/>
                    <a:pt x="11" y="23"/>
                  </a:cubicBezTo>
                  <a:cubicBezTo>
                    <a:pt x="10" y="22"/>
                    <a:pt x="10" y="21"/>
                    <a:pt x="9" y="20"/>
                  </a:cubicBezTo>
                  <a:cubicBezTo>
                    <a:pt x="9" y="20"/>
                    <a:pt x="8" y="19"/>
                    <a:pt x="8" y="19"/>
                  </a:cubicBezTo>
                  <a:cubicBezTo>
                    <a:pt x="7" y="18"/>
                    <a:pt x="7" y="18"/>
                    <a:pt x="7" y="17"/>
                  </a:cubicBezTo>
                  <a:cubicBezTo>
                    <a:pt x="6" y="16"/>
                    <a:pt x="5" y="15"/>
                    <a:pt x="5" y="14"/>
                  </a:cubicBezTo>
                  <a:cubicBezTo>
                    <a:pt x="5" y="13"/>
                    <a:pt x="4" y="13"/>
                    <a:pt x="4" y="12"/>
                  </a:cubicBezTo>
                  <a:cubicBezTo>
                    <a:pt x="4" y="12"/>
                    <a:pt x="4" y="11"/>
                    <a:pt x="4" y="10"/>
                  </a:cubicBezTo>
                  <a:cubicBezTo>
                    <a:pt x="4" y="12"/>
                    <a:pt x="5" y="13"/>
                    <a:pt x="5" y="14"/>
                  </a:cubicBezTo>
                  <a:cubicBezTo>
                    <a:pt x="6" y="15"/>
                    <a:pt x="6" y="16"/>
                    <a:pt x="7" y="17"/>
                  </a:cubicBezTo>
                  <a:cubicBezTo>
                    <a:pt x="8" y="18"/>
                    <a:pt x="8" y="18"/>
                    <a:pt x="8" y="19"/>
                  </a:cubicBezTo>
                  <a:cubicBezTo>
                    <a:pt x="9" y="19"/>
                    <a:pt x="9" y="20"/>
                    <a:pt x="10" y="20"/>
                  </a:cubicBezTo>
                  <a:cubicBezTo>
                    <a:pt x="10" y="20"/>
                    <a:pt x="10" y="21"/>
                    <a:pt x="10" y="21"/>
                  </a:cubicBezTo>
                  <a:cubicBezTo>
                    <a:pt x="9" y="18"/>
                    <a:pt x="8" y="16"/>
                    <a:pt x="7" y="13"/>
                  </a:cubicBezTo>
                  <a:cubicBezTo>
                    <a:pt x="7" y="11"/>
                    <a:pt x="7" y="9"/>
                    <a:pt x="6" y="6"/>
                  </a:cubicBezTo>
                  <a:cubicBezTo>
                    <a:pt x="6" y="5"/>
                    <a:pt x="6" y="4"/>
                    <a:pt x="7" y="3"/>
                  </a:cubicBezTo>
                  <a:cubicBezTo>
                    <a:pt x="7" y="2"/>
                    <a:pt x="7" y="1"/>
                    <a:pt x="7" y="0"/>
                  </a:cubicBezTo>
                  <a:cubicBezTo>
                    <a:pt x="7" y="0"/>
                    <a:pt x="7" y="1"/>
                    <a:pt x="7" y="1"/>
                  </a:cubicBezTo>
                  <a:cubicBezTo>
                    <a:pt x="7" y="2"/>
                    <a:pt x="7" y="3"/>
                    <a:pt x="7" y="3"/>
                  </a:cubicBezTo>
                  <a:cubicBezTo>
                    <a:pt x="7" y="4"/>
                    <a:pt x="7" y="5"/>
                    <a:pt x="8" y="6"/>
                  </a:cubicBezTo>
                  <a:cubicBezTo>
                    <a:pt x="8" y="8"/>
                    <a:pt x="8" y="11"/>
                    <a:pt x="9" y="13"/>
                  </a:cubicBezTo>
                  <a:cubicBezTo>
                    <a:pt x="10" y="17"/>
                    <a:pt x="11" y="21"/>
                    <a:pt x="14" y="25"/>
                  </a:cubicBezTo>
                  <a:cubicBezTo>
                    <a:pt x="14" y="26"/>
                    <a:pt x="15" y="26"/>
                    <a:pt x="15" y="27"/>
                  </a:cubicBezTo>
                  <a:cubicBezTo>
                    <a:pt x="16" y="28"/>
                    <a:pt x="16" y="28"/>
                    <a:pt x="16" y="29"/>
                  </a:cubicBezTo>
                  <a:cubicBezTo>
                    <a:pt x="17" y="29"/>
                    <a:pt x="17" y="29"/>
                    <a:pt x="17" y="30"/>
                  </a:cubicBezTo>
                  <a:cubicBezTo>
                    <a:pt x="17" y="30"/>
                    <a:pt x="18" y="30"/>
                    <a:pt x="18" y="30"/>
                  </a:cubicBezTo>
                  <a:cubicBezTo>
                    <a:pt x="18" y="30"/>
                    <a:pt x="18" y="30"/>
                    <a:pt x="18" y="30"/>
                  </a:cubicBezTo>
                  <a:cubicBezTo>
                    <a:pt x="17" y="29"/>
                    <a:pt x="17" y="29"/>
                    <a:pt x="17" y="28"/>
                  </a:cubicBezTo>
                  <a:cubicBezTo>
                    <a:pt x="17" y="27"/>
                    <a:pt x="17" y="27"/>
                    <a:pt x="17" y="26"/>
                  </a:cubicBezTo>
                  <a:cubicBezTo>
                    <a:pt x="17" y="24"/>
                    <a:pt x="18" y="21"/>
                    <a:pt x="18" y="19"/>
                  </a:cubicBezTo>
                  <a:cubicBezTo>
                    <a:pt x="18" y="19"/>
                    <a:pt x="18" y="18"/>
                    <a:pt x="18" y="17"/>
                  </a:cubicBezTo>
                  <a:cubicBezTo>
                    <a:pt x="18" y="17"/>
                    <a:pt x="17" y="16"/>
                    <a:pt x="17" y="16"/>
                  </a:cubicBezTo>
                  <a:cubicBezTo>
                    <a:pt x="17" y="15"/>
                    <a:pt x="17" y="13"/>
                    <a:pt x="16" y="12"/>
                  </a:cubicBezTo>
                  <a:cubicBezTo>
                    <a:pt x="16" y="11"/>
                    <a:pt x="15" y="10"/>
                    <a:pt x="15" y="9"/>
                  </a:cubicBezTo>
                  <a:cubicBezTo>
                    <a:pt x="14" y="8"/>
                    <a:pt x="13" y="7"/>
                    <a:pt x="13" y="6"/>
                  </a:cubicBezTo>
                  <a:cubicBezTo>
                    <a:pt x="14" y="7"/>
                    <a:pt x="14" y="8"/>
                    <a:pt x="15" y="9"/>
                  </a:cubicBezTo>
                  <a:cubicBezTo>
                    <a:pt x="15" y="10"/>
                    <a:pt x="16" y="11"/>
                    <a:pt x="16" y="12"/>
                  </a:cubicBezTo>
                  <a:cubicBezTo>
                    <a:pt x="17" y="13"/>
                    <a:pt x="17" y="14"/>
                    <a:pt x="18" y="16"/>
                  </a:cubicBezTo>
                  <a:cubicBezTo>
                    <a:pt x="18" y="16"/>
                    <a:pt x="18" y="17"/>
                    <a:pt x="18" y="17"/>
                  </a:cubicBezTo>
                  <a:cubicBezTo>
                    <a:pt x="18" y="18"/>
                    <a:pt x="18" y="19"/>
                    <a:pt x="18" y="19"/>
                  </a:cubicBezTo>
                  <a:cubicBezTo>
                    <a:pt x="19" y="22"/>
                    <a:pt x="18" y="24"/>
                    <a:pt x="18" y="26"/>
                  </a:cubicBezTo>
                  <a:cubicBezTo>
                    <a:pt x="18" y="27"/>
                    <a:pt x="18" y="29"/>
                    <a:pt x="18" y="30"/>
                  </a:cubicBezTo>
                  <a:cubicBezTo>
                    <a:pt x="18" y="30"/>
                    <a:pt x="19" y="31"/>
                    <a:pt x="19" y="31"/>
                  </a:cubicBezTo>
                  <a:cubicBezTo>
                    <a:pt x="19" y="32"/>
                    <a:pt x="19" y="32"/>
                    <a:pt x="19" y="32"/>
                  </a:cubicBezTo>
                  <a:cubicBezTo>
                    <a:pt x="20" y="33"/>
                    <a:pt x="20" y="35"/>
                    <a:pt x="21" y="36"/>
                  </a:cubicBezTo>
                  <a:cubicBezTo>
                    <a:pt x="21" y="37"/>
                    <a:pt x="22" y="38"/>
                    <a:pt x="22" y="39"/>
                  </a:cubicBezTo>
                  <a:cubicBezTo>
                    <a:pt x="22" y="38"/>
                    <a:pt x="22" y="38"/>
                    <a:pt x="22" y="38"/>
                  </a:cubicBezTo>
                  <a:cubicBezTo>
                    <a:pt x="23" y="38"/>
                    <a:pt x="23" y="37"/>
                    <a:pt x="23" y="37"/>
                  </a:cubicBezTo>
                  <a:cubicBezTo>
                    <a:pt x="23" y="36"/>
                    <a:pt x="24" y="36"/>
                    <a:pt x="24" y="36"/>
                  </a:cubicBezTo>
                  <a:cubicBezTo>
                    <a:pt x="24" y="35"/>
                    <a:pt x="25" y="34"/>
                    <a:pt x="25" y="33"/>
                  </a:cubicBezTo>
                  <a:cubicBezTo>
                    <a:pt x="25" y="32"/>
                    <a:pt x="26" y="31"/>
                    <a:pt x="26" y="30"/>
                  </a:cubicBezTo>
                  <a:cubicBezTo>
                    <a:pt x="26" y="28"/>
                    <a:pt x="26" y="26"/>
                    <a:pt x="26" y="24"/>
                  </a:cubicBezTo>
                  <a:cubicBezTo>
                    <a:pt x="26" y="24"/>
                    <a:pt x="26" y="23"/>
                    <a:pt x="26" y="22"/>
                  </a:cubicBezTo>
                  <a:cubicBezTo>
                    <a:pt x="26" y="21"/>
                    <a:pt x="26" y="20"/>
                    <a:pt x="26" y="19"/>
                  </a:cubicBezTo>
                  <a:cubicBezTo>
                    <a:pt x="26" y="20"/>
                    <a:pt x="26" y="21"/>
                    <a:pt x="26" y="22"/>
                  </a:cubicBezTo>
                  <a:cubicBezTo>
                    <a:pt x="27" y="23"/>
                    <a:pt x="27" y="24"/>
                    <a:pt x="27" y="24"/>
                  </a:cubicBezTo>
                  <a:cubicBezTo>
                    <a:pt x="27" y="26"/>
                    <a:pt x="27" y="28"/>
                    <a:pt x="26" y="30"/>
                  </a:cubicBezTo>
                  <a:cubicBezTo>
                    <a:pt x="26" y="31"/>
                    <a:pt x="26" y="32"/>
                    <a:pt x="26" y="33"/>
                  </a:cubicBezTo>
                  <a:cubicBezTo>
                    <a:pt x="25" y="34"/>
                    <a:pt x="25" y="35"/>
                    <a:pt x="24" y="36"/>
                  </a:cubicBezTo>
                  <a:cubicBezTo>
                    <a:pt x="24" y="36"/>
                    <a:pt x="24" y="36"/>
                    <a:pt x="24" y="37"/>
                  </a:cubicBezTo>
                  <a:cubicBezTo>
                    <a:pt x="24" y="37"/>
                    <a:pt x="24" y="37"/>
                    <a:pt x="24" y="37"/>
                  </a:cubicBezTo>
                  <a:cubicBezTo>
                    <a:pt x="23" y="38"/>
                    <a:pt x="23" y="38"/>
                    <a:pt x="23" y="38"/>
                  </a:cubicBezTo>
                  <a:cubicBezTo>
                    <a:pt x="23" y="39"/>
                    <a:pt x="23" y="39"/>
                    <a:pt x="22" y="40"/>
                  </a:cubicBezTo>
                  <a:cubicBezTo>
                    <a:pt x="23" y="41"/>
                    <a:pt x="23" y="41"/>
                    <a:pt x="23" y="42"/>
                  </a:cubicBezTo>
                  <a:cubicBezTo>
                    <a:pt x="23" y="43"/>
                    <a:pt x="23" y="43"/>
                    <a:pt x="23" y="44"/>
                  </a:cubicBezTo>
                  <a:cubicBezTo>
                    <a:pt x="23" y="44"/>
                    <a:pt x="23" y="45"/>
                    <a:pt x="23" y="45"/>
                  </a:cubicBezTo>
                  <a:cubicBezTo>
                    <a:pt x="23" y="45"/>
                    <a:pt x="23" y="45"/>
                    <a:pt x="23" y="45"/>
                  </a:cubicBezTo>
                  <a:cubicBezTo>
                    <a:pt x="23" y="45"/>
                    <a:pt x="23" y="45"/>
                    <a:pt x="23" y="45"/>
                  </a:cubicBezTo>
                  <a:cubicBezTo>
                    <a:pt x="24" y="46"/>
                    <a:pt x="24" y="47"/>
                    <a:pt x="23" y="49"/>
                  </a:cubicBezTo>
                  <a:cubicBezTo>
                    <a:pt x="23" y="48"/>
                    <a:pt x="23" y="47"/>
                    <a:pt x="23" y="47"/>
                  </a:cubicBezTo>
                  <a:cubicBezTo>
                    <a:pt x="23" y="46"/>
                    <a:pt x="23" y="46"/>
                    <a:pt x="23" y="45"/>
                  </a:cubicBezTo>
                  <a:cubicBezTo>
                    <a:pt x="23" y="45"/>
                    <a:pt x="22" y="44"/>
                    <a:pt x="22" y="43"/>
                  </a:cubicBezTo>
                  <a:cubicBezTo>
                    <a:pt x="22" y="43"/>
                    <a:pt x="22" y="43"/>
                    <a:pt x="22" y="43"/>
                  </a:cubicBezTo>
                  <a:cubicBezTo>
                    <a:pt x="22" y="43"/>
                    <a:pt x="22" y="42"/>
                    <a:pt x="22" y="42"/>
                  </a:cubicBezTo>
                  <a:cubicBezTo>
                    <a:pt x="22" y="42"/>
                    <a:pt x="21" y="42"/>
                    <a:pt x="21" y="42"/>
                  </a:cubicBezTo>
                  <a:cubicBezTo>
                    <a:pt x="21" y="41"/>
                    <a:pt x="21" y="41"/>
                    <a:pt x="21" y="41"/>
                  </a:cubicBezTo>
                  <a:cubicBezTo>
                    <a:pt x="21" y="41"/>
                    <a:pt x="20" y="40"/>
                    <a:pt x="20" y="40"/>
                  </a:cubicBezTo>
                  <a:cubicBezTo>
                    <a:pt x="19" y="38"/>
                    <a:pt x="17" y="37"/>
                    <a:pt x="15" y="36"/>
                  </a:cubicBezTo>
                  <a:cubicBezTo>
                    <a:pt x="15" y="36"/>
                    <a:pt x="14" y="35"/>
                    <a:pt x="14" y="35"/>
                  </a:cubicBezTo>
                  <a:cubicBezTo>
                    <a:pt x="14" y="35"/>
                    <a:pt x="13" y="35"/>
                    <a:pt x="13" y="34"/>
                  </a:cubicBezTo>
                  <a:cubicBezTo>
                    <a:pt x="12" y="34"/>
                    <a:pt x="11" y="34"/>
                    <a:pt x="10" y="34"/>
                  </a:cubicBezTo>
                  <a:cubicBezTo>
                    <a:pt x="8" y="33"/>
                    <a:pt x="6" y="33"/>
                    <a:pt x="4" y="33"/>
                  </a:cubicBezTo>
                  <a:cubicBezTo>
                    <a:pt x="5" y="33"/>
                    <a:pt x="6" y="33"/>
                    <a:pt x="7" y="33"/>
                  </a:cubicBezTo>
                  <a:cubicBezTo>
                    <a:pt x="8" y="33"/>
                    <a:pt x="9" y="33"/>
                    <a:pt x="10" y="33"/>
                  </a:cubicBezTo>
                  <a:cubicBezTo>
                    <a:pt x="11" y="33"/>
                    <a:pt x="12" y="34"/>
                    <a:pt x="13" y="34"/>
                  </a:cubicBezTo>
                  <a:cubicBezTo>
                    <a:pt x="13" y="34"/>
                    <a:pt x="14" y="34"/>
                    <a:pt x="14" y="35"/>
                  </a:cubicBezTo>
                  <a:cubicBezTo>
                    <a:pt x="15" y="35"/>
                    <a:pt x="15" y="35"/>
                    <a:pt x="16" y="36"/>
                  </a:cubicBezTo>
                  <a:cubicBezTo>
                    <a:pt x="16" y="36"/>
                    <a:pt x="17" y="37"/>
                    <a:pt x="18" y="37"/>
                  </a:cubicBezTo>
                  <a:cubicBezTo>
                    <a:pt x="19" y="38"/>
                    <a:pt x="20" y="39"/>
                    <a:pt x="20" y="39"/>
                  </a:cubicBezTo>
                  <a:cubicBezTo>
                    <a:pt x="21" y="40"/>
                    <a:pt x="21" y="40"/>
                    <a:pt x="21" y="41"/>
                  </a:cubicBezTo>
                  <a:cubicBezTo>
                    <a:pt x="21" y="41"/>
                    <a:pt x="21" y="41"/>
                    <a:pt x="21" y="41"/>
                  </a:cubicBezTo>
                  <a:cubicBezTo>
                    <a:pt x="21" y="39"/>
                    <a:pt x="20" y="38"/>
                    <a:pt x="20" y="36"/>
                  </a:cubicBezTo>
                  <a:cubicBezTo>
                    <a:pt x="20" y="36"/>
                    <a:pt x="20" y="36"/>
                    <a:pt x="19" y="35"/>
                  </a:cubicBezTo>
                  <a:cubicBezTo>
                    <a:pt x="19" y="35"/>
                    <a:pt x="19" y="35"/>
                    <a:pt x="19" y="34"/>
                  </a:cubicBezTo>
                  <a:cubicBezTo>
                    <a:pt x="18" y="34"/>
                    <a:pt x="17" y="33"/>
                    <a:pt x="16" y="32"/>
                  </a:cubicBezTo>
                  <a:cubicBezTo>
                    <a:pt x="16" y="32"/>
                    <a:pt x="16" y="32"/>
                    <a:pt x="16" y="32"/>
                  </a:cubicBezTo>
                  <a:cubicBezTo>
                    <a:pt x="16" y="32"/>
                    <a:pt x="16" y="32"/>
                    <a:pt x="15" y="32"/>
                  </a:cubicBezTo>
                  <a:cubicBezTo>
                    <a:pt x="15" y="32"/>
                    <a:pt x="15" y="32"/>
                    <a:pt x="15" y="32"/>
                  </a:cubicBezTo>
                  <a:cubicBezTo>
                    <a:pt x="14" y="31"/>
                    <a:pt x="14" y="31"/>
                    <a:pt x="13" y="31"/>
                  </a:cubicBezTo>
                  <a:cubicBezTo>
                    <a:pt x="12" y="30"/>
                    <a:pt x="11" y="30"/>
                    <a:pt x="10" y="29"/>
                  </a:cubicBezTo>
                  <a:cubicBezTo>
                    <a:pt x="8" y="28"/>
                    <a:pt x="6" y="27"/>
                    <a:pt x="4" y="26"/>
                  </a:cubicBezTo>
                  <a:cubicBezTo>
                    <a:pt x="3" y="25"/>
                    <a:pt x="3" y="24"/>
                    <a:pt x="2" y="23"/>
                  </a:cubicBezTo>
                  <a:cubicBezTo>
                    <a:pt x="1" y="22"/>
                    <a:pt x="1" y="21"/>
                    <a:pt x="0" y="20"/>
                  </a:cubicBezTo>
                  <a:cubicBezTo>
                    <a:pt x="1" y="21"/>
                    <a:pt x="2" y="22"/>
                    <a:pt x="3"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931"/>
            <p:cNvSpPr>
              <a:spLocks/>
            </p:cNvSpPr>
            <p:nvPr/>
          </p:nvSpPr>
          <p:spPr bwMode="auto">
            <a:xfrm>
              <a:off x="4625931" y="5757897"/>
              <a:ext cx="112713" cy="134938"/>
            </a:xfrm>
            <a:custGeom>
              <a:avLst/>
              <a:gdLst>
                <a:gd name="T0" fmla="*/ 30 w 30"/>
                <a:gd name="T1" fmla="*/ 0 h 36"/>
                <a:gd name="T2" fmla="*/ 18 w 30"/>
                <a:gd name="T3" fmla="*/ 21 h 36"/>
                <a:gd name="T4" fmla="*/ 8 w 30"/>
                <a:gd name="T5" fmla="*/ 29 h 36"/>
                <a:gd name="T6" fmla="*/ 0 w 30"/>
                <a:gd name="T7" fmla="*/ 36 h 36"/>
                <a:gd name="T8" fmla="*/ 16 w 30"/>
                <a:gd name="T9" fmla="*/ 33 h 36"/>
                <a:gd name="T10" fmla="*/ 24 w 30"/>
                <a:gd name="T11" fmla="*/ 19 h 36"/>
                <a:gd name="T12" fmla="*/ 30 w 30"/>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30" h="36">
                  <a:moveTo>
                    <a:pt x="30" y="0"/>
                  </a:moveTo>
                  <a:cubicBezTo>
                    <a:pt x="26" y="7"/>
                    <a:pt x="23" y="15"/>
                    <a:pt x="18" y="21"/>
                  </a:cubicBezTo>
                  <a:cubicBezTo>
                    <a:pt x="15" y="24"/>
                    <a:pt x="12" y="27"/>
                    <a:pt x="8" y="29"/>
                  </a:cubicBezTo>
                  <a:cubicBezTo>
                    <a:pt x="6" y="31"/>
                    <a:pt x="2" y="33"/>
                    <a:pt x="0" y="36"/>
                  </a:cubicBezTo>
                  <a:cubicBezTo>
                    <a:pt x="5" y="35"/>
                    <a:pt x="11" y="34"/>
                    <a:pt x="16" y="33"/>
                  </a:cubicBezTo>
                  <a:cubicBezTo>
                    <a:pt x="20" y="29"/>
                    <a:pt x="23" y="22"/>
                    <a:pt x="24" y="19"/>
                  </a:cubicBezTo>
                  <a:cubicBezTo>
                    <a:pt x="27" y="13"/>
                    <a:pt x="28" y="7"/>
                    <a:pt x="3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1934"/>
            <p:cNvSpPr>
              <a:spLocks/>
            </p:cNvSpPr>
            <p:nvPr/>
          </p:nvSpPr>
          <p:spPr bwMode="auto">
            <a:xfrm>
              <a:off x="4584656" y="5719797"/>
              <a:ext cx="168276" cy="93663"/>
            </a:xfrm>
            <a:custGeom>
              <a:avLst/>
              <a:gdLst>
                <a:gd name="T0" fmla="*/ 22 w 45"/>
                <a:gd name="T1" fmla="*/ 6 h 25"/>
                <a:gd name="T2" fmla="*/ 37 w 45"/>
                <a:gd name="T3" fmla="*/ 5 h 25"/>
                <a:gd name="T4" fmla="*/ 45 w 45"/>
                <a:gd name="T5" fmla="*/ 1 h 25"/>
                <a:gd name="T6" fmla="*/ 31 w 45"/>
                <a:gd name="T7" fmla="*/ 2 h 25"/>
                <a:gd name="T8" fmla="*/ 15 w 45"/>
                <a:gd name="T9" fmla="*/ 0 h 25"/>
                <a:gd name="T10" fmla="*/ 2 w 45"/>
                <a:gd name="T11" fmla="*/ 6 h 25"/>
                <a:gd name="T12" fmla="*/ 1 w 45"/>
                <a:gd name="T13" fmla="*/ 8 h 25"/>
                <a:gd name="T14" fmla="*/ 0 w 45"/>
                <a:gd name="T15" fmla="*/ 25 h 25"/>
                <a:gd name="T16" fmla="*/ 3 w 45"/>
                <a:gd name="T17" fmla="*/ 18 h 25"/>
                <a:gd name="T18" fmla="*/ 22 w 45"/>
                <a:gd name="T1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25">
                  <a:moveTo>
                    <a:pt x="22" y="6"/>
                  </a:moveTo>
                  <a:cubicBezTo>
                    <a:pt x="26" y="6"/>
                    <a:pt x="33" y="6"/>
                    <a:pt x="37" y="5"/>
                  </a:cubicBezTo>
                  <a:cubicBezTo>
                    <a:pt x="40" y="4"/>
                    <a:pt x="45" y="1"/>
                    <a:pt x="45" y="1"/>
                  </a:cubicBezTo>
                  <a:cubicBezTo>
                    <a:pt x="41" y="3"/>
                    <a:pt x="36" y="3"/>
                    <a:pt x="31" y="2"/>
                  </a:cubicBezTo>
                  <a:cubicBezTo>
                    <a:pt x="26" y="1"/>
                    <a:pt x="21" y="0"/>
                    <a:pt x="15" y="0"/>
                  </a:cubicBezTo>
                  <a:cubicBezTo>
                    <a:pt x="10" y="0"/>
                    <a:pt x="6" y="2"/>
                    <a:pt x="2" y="6"/>
                  </a:cubicBezTo>
                  <a:cubicBezTo>
                    <a:pt x="2" y="7"/>
                    <a:pt x="1" y="7"/>
                    <a:pt x="1" y="8"/>
                  </a:cubicBezTo>
                  <a:cubicBezTo>
                    <a:pt x="0" y="14"/>
                    <a:pt x="0" y="19"/>
                    <a:pt x="0" y="25"/>
                  </a:cubicBezTo>
                  <a:cubicBezTo>
                    <a:pt x="1" y="23"/>
                    <a:pt x="2" y="20"/>
                    <a:pt x="3" y="18"/>
                  </a:cubicBezTo>
                  <a:cubicBezTo>
                    <a:pt x="9" y="9"/>
                    <a:pt x="17" y="6"/>
                    <a:pt x="22"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1935"/>
            <p:cNvSpPr>
              <a:spLocks/>
            </p:cNvSpPr>
            <p:nvPr/>
          </p:nvSpPr>
          <p:spPr bwMode="auto">
            <a:xfrm>
              <a:off x="4598944" y="5667409"/>
              <a:ext cx="219076" cy="222252"/>
            </a:xfrm>
            <a:custGeom>
              <a:avLst/>
              <a:gdLst>
                <a:gd name="T0" fmla="*/ 15 w 58"/>
                <a:gd name="T1" fmla="*/ 21 h 59"/>
                <a:gd name="T2" fmla="*/ 31 w 58"/>
                <a:gd name="T3" fmla="*/ 20 h 59"/>
                <a:gd name="T4" fmla="*/ 35 w 58"/>
                <a:gd name="T5" fmla="*/ 20 h 59"/>
                <a:gd name="T6" fmla="*/ 36 w 58"/>
                <a:gd name="T7" fmla="*/ 20 h 59"/>
                <a:gd name="T8" fmla="*/ 35 w 58"/>
                <a:gd name="T9" fmla="*/ 22 h 59"/>
                <a:gd name="T10" fmla="*/ 31 w 58"/>
                <a:gd name="T11" fmla="*/ 24 h 59"/>
                <a:gd name="T12" fmla="*/ 22 w 58"/>
                <a:gd name="T13" fmla="*/ 29 h 59"/>
                <a:gd name="T14" fmla="*/ 15 w 58"/>
                <a:gd name="T15" fmla="*/ 32 h 59"/>
                <a:gd name="T16" fmla="*/ 7 w 58"/>
                <a:gd name="T17" fmla="*/ 37 h 59"/>
                <a:gd name="T18" fmla="*/ 4 w 58"/>
                <a:gd name="T19" fmla="*/ 42 h 59"/>
                <a:gd name="T20" fmla="*/ 13 w 58"/>
                <a:gd name="T21" fmla="*/ 35 h 59"/>
                <a:gd name="T22" fmla="*/ 18 w 58"/>
                <a:gd name="T23" fmla="*/ 32 h 59"/>
                <a:gd name="T24" fmla="*/ 10 w 58"/>
                <a:gd name="T25" fmla="*/ 41 h 59"/>
                <a:gd name="T26" fmla="*/ 2 w 58"/>
                <a:gd name="T27" fmla="*/ 54 h 59"/>
                <a:gd name="T28" fmla="*/ 1 w 58"/>
                <a:gd name="T29" fmla="*/ 57 h 59"/>
                <a:gd name="T30" fmla="*/ 5 w 58"/>
                <a:gd name="T31" fmla="*/ 51 h 59"/>
                <a:gd name="T32" fmla="*/ 27 w 58"/>
                <a:gd name="T33" fmla="*/ 28 h 59"/>
                <a:gd name="T34" fmla="*/ 34 w 58"/>
                <a:gd name="T35" fmla="*/ 24 h 59"/>
                <a:gd name="T36" fmla="*/ 36 w 58"/>
                <a:gd name="T37" fmla="*/ 23 h 59"/>
                <a:gd name="T38" fmla="*/ 35 w 58"/>
                <a:gd name="T39" fmla="*/ 26 h 59"/>
                <a:gd name="T40" fmla="*/ 29 w 58"/>
                <a:gd name="T41" fmla="*/ 39 h 59"/>
                <a:gd name="T42" fmla="*/ 25 w 58"/>
                <a:gd name="T43" fmla="*/ 44 h 59"/>
                <a:gd name="T44" fmla="*/ 17 w 58"/>
                <a:gd name="T45" fmla="*/ 52 h 59"/>
                <a:gd name="T46" fmla="*/ 17 w 58"/>
                <a:gd name="T47" fmla="*/ 52 h 59"/>
                <a:gd name="T48" fmla="*/ 26 w 58"/>
                <a:gd name="T49" fmla="*/ 44 h 59"/>
                <a:gd name="T50" fmla="*/ 30 w 58"/>
                <a:gd name="T51" fmla="*/ 40 h 59"/>
                <a:gd name="T52" fmla="*/ 37 w 58"/>
                <a:gd name="T53" fmla="*/ 24 h 59"/>
                <a:gd name="T54" fmla="*/ 40 w 58"/>
                <a:gd name="T55" fmla="*/ 21 h 59"/>
                <a:gd name="T56" fmla="*/ 49 w 58"/>
                <a:gd name="T57" fmla="*/ 14 h 59"/>
                <a:gd name="T58" fmla="*/ 49 w 58"/>
                <a:gd name="T59" fmla="*/ 17 h 59"/>
                <a:gd name="T60" fmla="*/ 49 w 58"/>
                <a:gd name="T61" fmla="*/ 24 h 59"/>
                <a:gd name="T62" fmla="*/ 44 w 58"/>
                <a:gd name="T63" fmla="*/ 38 h 59"/>
                <a:gd name="T64" fmla="*/ 39 w 58"/>
                <a:gd name="T65" fmla="*/ 46 h 59"/>
                <a:gd name="T66" fmla="*/ 45 w 58"/>
                <a:gd name="T67" fmla="*/ 38 h 59"/>
                <a:gd name="T68" fmla="*/ 50 w 58"/>
                <a:gd name="T69" fmla="*/ 24 h 59"/>
                <a:gd name="T70" fmla="*/ 50 w 58"/>
                <a:gd name="T71" fmla="*/ 18 h 59"/>
                <a:gd name="T72" fmla="*/ 50 w 58"/>
                <a:gd name="T73" fmla="*/ 15 h 59"/>
                <a:gd name="T74" fmla="*/ 53 w 58"/>
                <a:gd name="T75" fmla="*/ 10 h 59"/>
                <a:gd name="T76" fmla="*/ 55 w 58"/>
                <a:gd name="T77" fmla="*/ 6 h 59"/>
                <a:gd name="T78" fmla="*/ 55 w 58"/>
                <a:gd name="T79" fmla="*/ 5 h 59"/>
                <a:gd name="T80" fmla="*/ 56 w 58"/>
                <a:gd name="T81" fmla="*/ 3 h 59"/>
                <a:gd name="T82" fmla="*/ 52 w 58"/>
                <a:gd name="T83" fmla="*/ 8 h 59"/>
                <a:gd name="T84" fmla="*/ 51 w 58"/>
                <a:gd name="T85" fmla="*/ 9 h 59"/>
                <a:gd name="T86" fmla="*/ 49 w 58"/>
                <a:gd name="T87" fmla="*/ 10 h 59"/>
                <a:gd name="T88" fmla="*/ 38 w 58"/>
                <a:gd name="T89" fmla="*/ 13 h 59"/>
                <a:gd name="T90" fmla="*/ 33 w 58"/>
                <a:gd name="T91" fmla="*/ 13 h 59"/>
                <a:gd name="T92" fmla="*/ 20 w 58"/>
                <a:gd name="T93" fmla="*/ 8 h 59"/>
                <a:gd name="T94" fmla="*/ 28 w 58"/>
                <a:gd name="T95" fmla="*/ 13 h 59"/>
                <a:gd name="T96" fmla="*/ 35 w 58"/>
                <a:gd name="T97" fmla="*/ 14 h 59"/>
                <a:gd name="T98" fmla="*/ 42 w 58"/>
                <a:gd name="T99" fmla="*/ 13 h 59"/>
                <a:gd name="T100" fmla="*/ 49 w 58"/>
                <a:gd name="T101" fmla="*/ 11 h 59"/>
                <a:gd name="T102" fmla="*/ 44 w 58"/>
                <a:gd name="T103" fmla="*/ 16 h 59"/>
                <a:gd name="T104" fmla="*/ 41 w 58"/>
                <a:gd name="T105" fmla="*/ 18 h 59"/>
                <a:gd name="T106" fmla="*/ 35 w 58"/>
                <a:gd name="T107" fmla="*/ 19 h 59"/>
                <a:gd name="T108" fmla="*/ 34 w 58"/>
                <a:gd name="T109" fmla="*/ 19 h 59"/>
                <a:gd name="T110" fmla="*/ 26 w 58"/>
                <a:gd name="T111" fmla="*/ 19 h 59"/>
                <a:gd name="T112" fmla="*/ 10 w 58"/>
                <a:gd name="T113" fmla="*/ 22 h 59"/>
                <a:gd name="T114" fmla="*/ 11 w 58"/>
                <a:gd name="T115" fmla="*/ 2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59">
                  <a:moveTo>
                    <a:pt x="11" y="23"/>
                  </a:moveTo>
                  <a:cubicBezTo>
                    <a:pt x="12" y="22"/>
                    <a:pt x="14" y="22"/>
                    <a:pt x="15" y="21"/>
                  </a:cubicBezTo>
                  <a:cubicBezTo>
                    <a:pt x="19" y="20"/>
                    <a:pt x="22" y="20"/>
                    <a:pt x="26" y="20"/>
                  </a:cubicBezTo>
                  <a:cubicBezTo>
                    <a:pt x="27" y="20"/>
                    <a:pt x="29" y="20"/>
                    <a:pt x="31" y="20"/>
                  </a:cubicBezTo>
                  <a:cubicBezTo>
                    <a:pt x="32" y="20"/>
                    <a:pt x="33" y="20"/>
                    <a:pt x="34" y="20"/>
                  </a:cubicBezTo>
                  <a:cubicBezTo>
                    <a:pt x="35" y="20"/>
                    <a:pt x="35" y="20"/>
                    <a:pt x="35" y="20"/>
                  </a:cubicBezTo>
                  <a:cubicBezTo>
                    <a:pt x="35" y="20"/>
                    <a:pt x="35" y="20"/>
                    <a:pt x="35" y="20"/>
                  </a:cubicBezTo>
                  <a:cubicBezTo>
                    <a:pt x="36" y="20"/>
                    <a:pt x="36" y="20"/>
                    <a:pt x="36" y="20"/>
                  </a:cubicBezTo>
                  <a:cubicBezTo>
                    <a:pt x="37" y="20"/>
                    <a:pt x="38" y="20"/>
                    <a:pt x="39" y="20"/>
                  </a:cubicBezTo>
                  <a:cubicBezTo>
                    <a:pt x="38" y="20"/>
                    <a:pt x="37" y="21"/>
                    <a:pt x="35" y="22"/>
                  </a:cubicBezTo>
                  <a:cubicBezTo>
                    <a:pt x="35" y="22"/>
                    <a:pt x="34" y="22"/>
                    <a:pt x="33" y="23"/>
                  </a:cubicBezTo>
                  <a:cubicBezTo>
                    <a:pt x="32" y="23"/>
                    <a:pt x="31" y="24"/>
                    <a:pt x="31" y="24"/>
                  </a:cubicBezTo>
                  <a:cubicBezTo>
                    <a:pt x="29" y="25"/>
                    <a:pt x="27" y="26"/>
                    <a:pt x="26" y="27"/>
                  </a:cubicBezTo>
                  <a:cubicBezTo>
                    <a:pt x="25" y="27"/>
                    <a:pt x="24" y="28"/>
                    <a:pt x="22" y="29"/>
                  </a:cubicBezTo>
                  <a:cubicBezTo>
                    <a:pt x="21" y="30"/>
                    <a:pt x="19" y="30"/>
                    <a:pt x="18" y="31"/>
                  </a:cubicBezTo>
                  <a:cubicBezTo>
                    <a:pt x="17" y="31"/>
                    <a:pt x="16" y="32"/>
                    <a:pt x="15" y="32"/>
                  </a:cubicBezTo>
                  <a:cubicBezTo>
                    <a:pt x="14" y="33"/>
                    <a:pt x="13" y="33"/>
                    <a:pt x="12" y="34"/>
                  </a:cubicBezTo>
                  <a:cubicBezTo>
                    <a:pt x="11" y="35"/>
                    <a:pt x="9" y="36"/>
                    <a:pt x="7" y="37"/>
                  </a:cubicBezTo>
                  <a:cubicBezTo>
                    <a:pt x="7" y="38"/>
                    <a:pt x="6" y="39"/>
                    <a:pt x="5" y="40"/>
                  </a:cubicBezTo>
                  <a:cubicBezTo>
                    <a:pt x="5" y="40"/>
                    <a:pt x="4" y="41"/>
                    <a:pt x="4" y="42"/>
                  </a:cubicBezTo>
                  <a:cubicBezTo>
                    <a:pt x="5" y="40"/>
                    <a:pt x="6" y="39"/>
                    <a:pt x="8" y="38"/>
                  </a:cubicBezTo>
                  <a:cubicBezTo>
                    <a:pt x="9" y="36"/>
                    <a:pt x="11" y="36"/>
                    <a:pt x="13" y="35"/>
                  </a:cubicBezTo>
                  <a:cubicBezTo>
                    <a:pt x="14" y="34"/>
                    <a:pt x="15" y="34"/>
                    <a:pt x="15" y="33"/>
                  </a:cubicBezTo>
                  <a:cubicBezTo>
                    <a:pt x="16" y="33"/>
                    <a:pt x="17" y="32"/>
                    <a:pt x="18" y="32"/>
                  </a:cubicBezTo>
                  <a:cubicBezTo>
                    <a:pt x="19" y="32"/>
                    <a:pt x="19" y="32"/>
                    <a:pt x="20" y="31"/>
                  </a:cubicBezTo>
                  <a:cubicBezTo>
                    <a:pt x="16" y="34"/>
                    <a:pt x="13" y="37"/>
                    <a:pt x="10" y="41"/>
                  </a:cubicBezTo>
                  <a:cubicBezTo>
                    <a:pt x="8" y="44"/>
                    <a:pt x="6" y="47"/>
                    <a:pt x="4" y="50"/>
                  </a:cubicBezTo>
                  <a:cubicBezTo>
                    <a:pt x="3" y="51"/>
                    <a:pt x="2" y="53"/>
                    <a:pt x="2" y="54"/>
                  </a:cubicBezTo>
                  <a:cubicBezTo>
                    <a:pt x="1" y="56"/>
                    <a:pt x="0" y="58"/>
                    <a:pt x="0" y="59"/>
                  </a:cubicBezTo>
                  <a:cubicBezTo>
                    <a:pt x="0" y="59"/>
                    <a:pt x="1" y="58"/>
                    <a:pt x="1" y="57"/>
                  </a:cubicBezTo>
                  <a:cubicBezTo>
                    <a:pt x="2" y="56"/>
                    <a:pt x="2" y="56"/>
                    <a:pt x="3" y="55"/>
                  </a:cubicBezTo>
                  <a:cubicBezTo>
                    <a:pt x="3" y="53"/>
                    <a:pt x="4" y="52"/>
                    <a:pt x="5" y="51"/>
                  </a:cubicBezTo>
                  <a:cubicBezTo>
                    <a:pt x="7" y="48"/>
                    <a:pt x="9" y="45"/>
                    <a:pt x="12" y="42"/>
                  </a:cubicBezTo>
                  <a:cubicBezTo>
                    <a:pt x="16" y="37"/>
                    <a:pt x="21" y="32"/>
                    <a:pt x="27" y="28"/>
                  </a:cubicBezTo>
                  <a:cubicBezTo>
                    <a:pt x="28" y="27"/>
                    <a:pt x="30" y="26"/>
                    <a:pt x="31" y="26"/>
                  </a:cubicBezTo>
                  <a:cubicBezTo>
                    <a:pt x="32" y="25"/>
                    <a:pt x="33" y="25"/>
                    <a:pt x="34" y="24"/>
                  </a:cubicBezTo>
                  <a:cubicBezTo>
                    <a:pt x="34" y="24"/>
                    <a:pt x="35" y="24"/>
                    <a:pt x="36" y="23"/>
                  </a:cubicBezTo>
                  <a:cubicBezTo>
                    <a:pt x="36" y="23"/>
                    <a:pt x="36" y="23"/>
                    <a:pt x="36" y="23"/>
                  </a:cubicBezTo>
                  <a:cubicBezTo>
                    <a:pt x="36" y="23"/>
                    <a:pt x="36" y="23"/>
                    <a:pt x="36" y="23"/>
                  </a:cubicBezTo>
                  <a:cubicBezTo>
                    <a:pt x="36" y="24"/>
                    <a:pt x="35" y="25"/>
                    <a:pt x="35" y="26"/>
                  </a:cubicBezTo>
                  <a:cubicBezTo>
                    <a:pt x="34" y="27"/>
                    <a:pt x="34" y="28"/>
                    <a:pt x="33" y="29"/>
                  </a:cubicBezTo>
                  <a:cubicBezTo>
                    <a:pt x="32" y="32"/>
                    <a:pt x="31" y="36"/>
                    <a:pt x="29" y="39"/>
                  </a:cubicBezTo>
                  <a:cubicBezTo>
                    <a:pt x="28" y="40"/>
                    <a:pt x="28" y="41"/>
                    <a:pt x="27" y="42"/>
                  </a:cubicBezTo>
                  <a:cubicBezTo>
                    <a:pt x="27" y="42"/>
                    <a:pt x="26" y="43"/>
                    <a:pt x="25" y="44"/>
                  </a:cubicBezTo>
                  <a:cubicBezTo>
                    <a:pt x="24" y="45"/>
                    <a:pt x="23" y="47"/>
                    <a:pt x="21" y="48"/>
                  </a:cubicBezTo>
                  <a:cubicBezTo>
                    <a:pt x="20" y="49"/>
                    <a:pt x="19" y="51"/>
                    <a:pt x="17" y="52"/>
                  </a:cubicBezTo>
                  <a:cubicBezTo>
                    <a:pt x="15" y="53"/>
                    <a:pt x="14" y="54"/>
                    <a:pt x="12" y="55"/>
                  </a:cubicBezTo>
                  <a:cubicBezTo>
                    <a:pt x="14" y="54"/>
                    <a:pt x="16" y="53"/>
                    <a:pt x="17" y="52"/>
                  </a:cubicBezTo>
                  <a:cubicBezTo>
                    <a:pt x="19" y="51"/>
                    <a:pt x="20" y="50"/>
                    <a:pt x="22" y="48"/>
                  </a:cubicBezTo>
                  <a:cubicBezTo>
                    <a:pt x="23" y="47"/>
                    <a:pt x="25" y="46"/>
                    <a:pt x="26" y="44"/>
                  </a:cubicBezTo>
                  <a:cubicBezTo>
                    <a:pt x="27" y="44"/>
                    <a:pt x="27" y="43"/>
                    <a:pt x="28" y="42"/>
                  </a:cubicBezTo>
                  <a:cubicBezTo>
                    <a:pt x="29" y="41"/>
                    <a:pt x="29" y="41"/>
                    <a:pt x="30" y="40"/>
                  </a:cubicBezTo>
                  <a:cubicBezTo>
                    <a:pt x="32" y="36"/>
                    <a:pt x="33" y="33"/>
                    <a:pt x="34" y="29"/>
                  </a:cubicBezTo>
                  <a:cubicBezTo>
                    <a:pt x="35" y="27"/>
                    <a:pt x="36" y="26"/>
                    <a:pt x="37" y="24"/>
                  </a:cubicBezTo>
                  <a:cubicBezTo>
                    <a:pt x="38" y="23"/>
                    <a:pt x="38" y="23"/>
                    <a:pt x="39" y="22"/>
                  </a:cubicBezTo>
                  <a:cubicBezTo>
                    <a:pt x="39" y="22"/>
                    <a:pt x="40" y="21"/>
                    <a:pt x="40" y="21"/>
                  </a:cubicBezTo>
                  <a:cubicBezTo>
                    <a:pt x="42" y="20"/>
                    <a:pt x="43" y="19"/>
                    <a:pt x="45" y="17"/>
                  </a:cubicBezTo>
                  <a:cubicBezTo>
                    <a:pt x="46" y="16"/>
                    <a:pt x="48" y="15"/>
                    <a:pt x="49" y="14"/>
                  </a:cubicBezTo>
                  <a:cubicBezTo>
                    <a:pt x="49" y="14"/>
                    <a:pt x="49" y="15"/>
                    <a:pt x="49" y="15"/>
                  </a:cubicBezTo>
                  <a:cubicBezTo>
                    <a:pt x="49" y="16"/>
                    <a:pt x="49" y="16"/>
                    <a:pt x="49" y="17"/>
                  </a:cubicBezTo>
                  <a:cubicBezTo>
                    <a:pt x="49" y="18"/>
                    <a:pt x="49" y="19"/>
                    <a:pt x="49" y="20"/>
                  </a:cubicBezTo>
                  <a:cubicBezTo>
                    <a:pt x="49" y="21"/>
                    <a:pt x="49" y="23"/>
                    <a:pt x="49" y="24"/>
                  </a:cubicBezTo>
                  <a:cubicBezTo>
                    <a:pt x="48" y="26"/>
                    <a:pt x="48" y="27"/>
                    <a:pt x="48" y="29"/>
                  </a:cubicBezTo>
                  <a:cubicBezTo>
                    <a:pt x="47" y="32"/>
                    <a:pt x="46" y="35"/>
                    <a:pt x="44" y="38"/>
                  </a:cubicBezTo>
                  <a:cubicBezTo>
                    <a:pt x="44" y="39"/>
                    <a:pt x="43" y="40"/>
                    <a:pt x="42" y="42"/>
                  </a:cubicBezTo>
                  <a:cubicBezTo>
                    <a:pt x="41" y="43"/>
                    <a:pt x="40" y="44"/>
                    <a:pt x="39" y="46"/>
                  </a:cubicBezTo>
                  <a:cubicBezTo>
                    <a:pt x="40" y="44"/>
                    <a:pt x="41" y="43"/>
                    <a:pt x="42" y="42"/>
                  </a:cubicBezTo>
                  <a:cubicBezTo>
                    <a:pt x="43" y="41"/>
                    <a:pt x="44" y="39"/>
                    <a:pt x="45" y="38"/>
                  </a:cubicBezTo>
                  <a:cubicBezTo>
                    <a:pt x="46" y="35"/>
                    <a:pt x="48" y="32"/>
                    <a:pt x="49" y="29"/>
                  </a:cubicBezTo>
                  <a:cubicBezTo>
                    <a:pt x="49" y="28"/>
                    <a:pt x="49" y="26"/>
                    <a:pt x="50" y="24"/>
                  </a:cubicBezTo>
                  <a:cubicBezTo>
                    <a:pt x="50" y="23"/>
                    <a:pt x="50" y="21"/>
                    <a:pt x="50" y="20"/>
                  </a:cubicBezTo>
                  <a:cubicBezTo>
                    <a:pt x="50" y="19"/>
                    <a:pt x="50" y="19"/>
                    <a:pt x="50" y="18"/>
                  </a:cubicBezTo>
                  <a:cubicBezTo>
                    <a:pt x="50" y="18"/>
                    <a:pt x="50" y="18"/>
                    <a:pt x="50" y="17"/>
                  </a:cubicBezTo>
                  <a:cubicBezTo>
                    <a:pt x="50" y="16"/>
                    <a:pt x="50" y="16"/>
                    <a:pt x="50" y="15"/>
                  </a:cubicBezTo>
                  <a:cubicBezTo>
                    <a:pt x="50" y="14"/>
                    <a:pt x="50" y="13"/>
                    <a:pt x="50" y="12"/>
                  </a:cubicBezTo>
                  <a:cubicBezTo>
                    <a:pt x="51" y="12"/>
                    <a:pt x="52" y="11"/>
                    <a:pt x="53" y="10"/>
                  </a:cubicBezTo>
                  <a:cubicBezTo>
                    <a:pt x="53" y="9"/>
                    <a:pt x="54" y="8"/>
                    <a:pt x="55" y="7"/>
                  </a:cubicBezTo>
                  <a:cubicBezTo>
                    <a:pt x="55" y="7"/>
                    <a:pt x="55" y="6"/>
                    <a:pt x="55" y="6"/>
                  </a:cubicBezTo>
                  <a:cubicBezTo>
                    <a:pt x="55" y="6"/>
                    <a:pt x="55" y="6"/>
                    <a:pt x="55" y="6"/>
                  </a:cubicBezTo>
                  <a:cubicBezTo>
                    <a:pt x="55" y="6"/>
                    <a:pt x="55" y="5"/>
                    <a:pt x="55" y="5"/>
                  </a:cubicBezTo>
                  <a:cubicBezTo>
                    <a:pt x="56" y="4"/>
                    <a:pt x="57" y="2"/>
                    <a:pt x="58" y="0"/>
                  </a:cubicBezTo>
                  <a:cubicBezTo>
                    <a:pt x="57" y="1"/>
                    <a:pt x="57" y="2"/>
                    <a:pt x="56" y="3"/>
                  </a:cubicBezTo>
                  <a:cubicBezTo>
                    <a:pt x="56" y="3"/>
                    <a:pt x="55" y="4"/>
                    <a:pt x="55" y="5"/>
                  </a:cubicBezTo>
                  <a:cubicBezTo>
                    <a:pt x="54" y="6"/>
                    <a:pt x="53" y="7"/>
                    <a:pt x="52" y="8"/>
                  </a:cubicBezTo>
                  <a:cubicBezTo>
                    <a:pt x="52" y="8"/>
                    <a:pt x="52" y="8"/>
                    <a:pt x="52" y="8"/>
                  </a:cubicBezTo>
                  <a:cubicBezTo>
                    <a:pt x="51" y="8"/>
                    <a:pt x="51" y="8"/>
                    <a:pt x="51" y="9"/>
                  </a:cubicBezTo>
                  <a:cubicBezTo>
                    <a:pt x="51" y="9"/>
                    <a:pt x="50" y="9"/>
                    <a:pt x="50" y="9"/>
                  </a:cubicBezTo>
                  <a:cubicBezTo>
                    <a:pt x="49" y="9"/>
                    <a:pt x="49" y="9"/>
                    <a:pt x="49" y="10"/>
                  </a:cubicBezTo>
                  <a:cubicBezTo>
                    <a:pt x="48" y="10"/>
                    <a:pt x="47" y="10"/>
                    <a:pt x="47" y="11"/>
                  </a:cubicBezTo>
                  <a:cubicBezTo>
                    <a:pt x="44" y="12"/>
                    <a:pt x="41" y="12"/>
                    <a:pt x="38" y="13"/>
                  </a:cubicBezTo>
                  <a:cubicBezTo>
                    <a:pt x="37" y="13"/>
                    <a:pt x="36" y="13"/>
                    <a:pt x="35" y="13"/>
                  </a:cubicBezTo>
                  <a:cubicBezTo>
                    <a:pt x="34" y="13"/>
                    <a:pt x="34" y="13"/>
                    <a:pt x="33" y="13"/>
                  </a:cubicBezTo>
                  <a:cubicBezTo>
                    <a:pt x="31" y="13"/>
                    <a:pt x="30" y="13"/>
                    <a:pt x="28" y="12"/>
                  </a:cubicBezTo>
                  <a:cubicBezTo>
                    <a:pt x="25" y="11"/>
                    <a:pt x="23" y="10"/>
                    <a:pt x="20" y="8"/>
                  </a:cubicBezTo>
                  <a:cubicBezTo>
                    <a:pt x="21" y="9"/>
                    <a:pt x="22" y="10"/>
                    <a:pt x="24" y="11"/>
                  </a:cubicBezTo>
                  <a:cubicBezTo>
                    <a:pt x="25" y="11"/>
                    <a:pt x="27" y="12"/>
                    <a:pt x="28" y="13"/>
                  </a:cubicBezTo>
                  <a:cubicBezTo>
                    <a:pt x="30" y="13"/>
                    <a:pt x="31" y="14"/>
                    <a:pt x="33" y="14"/>
                  </a:cubicBezTo>
                  <a:cubicBezTo>
                    <a:pt x="34" y="14"/>
                    <a:pt x="34" y="14"/>
                    <a:pt x="35" y="14"/>
                  </a:cubicBezTo>
                  <a:cubicBezTo>
                    <a:pt x="36" y="14"/>
                    <a:pt x="37" y="14"/>
                    <a:pt x="38" y="14"/>
                  </a:cubicBezTo>
                  <a:cubicBezTo>
                    <a:pt x="39" y="14"/>
                    <a:pt x="41" y="13"/>
                    <a:pt x="42" y="13"/>
                  </a:cubicBezTo>
                  <a:cubicBezTo>
                    <a:pt x="44" y="13"/>
                    <a:pt x="46" y="12"/>
                    <a:pt x="47" y="12"/>
                  </a:cubicBezTo>
                  <a:cubicBezTo>
                    <a:pt x="48" y="11"/>
                    <a:pt x="49" y="11"/>
                    <a:pt x="49" y="11"/>
                  </a:cubicBezTo>
                  <a:cubicBezTo>
                    <a:pt x="49" y="11"/>
                    <a:pt x="49" y="11"/>
                    <a:pt x="49" y="11"/>
                  </a:cubicBezTo>
                  <a:cubicBezTo>
                    <a:pt x="48" y="13"/>
                    <a:pt x="46" y="14"/>
                    <a:pt x="44" y="16"/>
                  </a:cubicBezTo>
                  <a:cubicBezTo>
                    <a:pt x="43" y="16"/>
                    <a:pt x="43" y="17"/>
                    <a:pt x="43" y="17"/>
                  </a:cubicBezTo>
                  <a:cubicBezTo>
                    <a:pt x="42" y="17"/>
                    <a:pt x="42" y="17"/>
                    <a:pt x="41" y="18"/>
                  </a:cubicBezTo>
                  <a:cubicBezTo>
                    <a:pt x="39" y="18"/>
                    <a:pt x="38" y="19"/>
                    <a:pt x="36" y="19"/>
                  </a:cubicBezTo>
                  <a:cubicBezTo>
                    <a:pt x="35" y="19"/>
                    <a:pt x="35" y="19"/>
                    <a:pt x="35" y="19"/>
                  </a:cubicBezTo>
                  <a:cubicBezTo>
                    <a:pt x="35" y="19"/>
                    <a:pt x="35" y="19"/>
                    <a:pt x="35" y="19"/>
                  </a:cubicBezTo>
                  <a:cubicBezTo>
                    <a:pt x="34" y="19"/>
                    <a:pt x="34" y="19"/>
                    <a:pt x="34" y="19"/>
                  </a:cubicBezTo>
                  <a:cubicBezTo>
                    <a:pt x="33" y="19"/>
                    <a:pt x="32" y="19"/>
                    <a:pt x="31" y="19"/>
                  </a:cubicBezTo>
                  <a:cubicBezTo>
                    <a:pt x="29" y="19"/>
                    <a:pt x="27" y="19"/>
                    <a:pt x="26" y="19"/>
                  </a:cubicBezTo>
                  <a:cubicBezTo>
                    <a:pt x="22" y="19"/>
                    <a:pt x="19" y="19"/>
                    <a:pt x="15" y="20"/>
                  </a:cubicBezTo>
                  <a:cubicBezTo>
                    <a:pt x="13" y="20"/>
                    <a:pt x="12" y="21"/>
                    <a:pt x="10" y="22"/>
                  </a:cubicBezTo>
                  <a:cubicBezTo>
                    <a:pt x="9" y="22"/>
                    <a:pt x="7" y="24"/>
                    <a:pt x="6" y="25"/>
                  </a:cubicBezTo>
                  <a:cubicBezTo>
                    <a:pt x="7" y="24"/>
                    <a:pt x="9" y="23"/>
                    <a:pt x="11"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1936"/>
            <p:cNvSpPr>
              <a:spLocks/>
            </p:cNvSpPr>
            <p:nvPr/>
          </p:nvSpPr>
          <p:spPr bwMode="auto">
            <a:xfrm>
              <a:off x="5189497" y="4765703"/>
              <a:ext cx="90488" cy="158751"/>
            </a:xfrm>
            <a:custGeom>
              <a:avLst/>
              <a:gdLst>
                <a:gd name="T0" fmla="*/ 24 w 24"/>
                <a:gd name="T1" fmla="*/ 42 h 42"/>
                <a:gd name="T2" fmla="*/ 10 w 24"/>
                <a:gd name="T3" fmla="*/ 23 h 42"/>
                <a:gd name="T4" fmla="*/ 6 w 24"/>
                <a:gd name="T5" fmla="*/ 11 h 42"/>
                <a:gd name="T6" fmla="*/ 2 w 24"/>
                <a:gd name="T7" fmla="*/ 0 h 42"/>
                <a:gd name="T8" fmla="*/ 0 w 24"/>
                <a:gd name="T9" fmla="*/ 16 h 42"/>
                <a:gd name="T10" fmla="*/ 9 w 24"/>
                <a:gd name="T11" fmla="*/ 29 h 42"/>
                <a:gd name="T12" fmla="*/ 24 w 24"/>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24" h="42">
                  <a:moveTo>
                    <a:pt x="24" y="42"/>
                  </a:moveTo>
                  <a:cubicBezTo>
                    <a:pt x="20" y="35"/>
                    <a:pt x="13" y="30"/>
                    <a:pt x="10" y="23"/>
                  </a:cubicBezTo>
                  <a:cubicBezTo>
                    <a:pt x="8" y="19"/>
                    <a:pt x="6" y="15"/>
                    <a:pt x="6" y="11"/>
                  </a:cubicBezTo>
                  <a:cubicBezTo>
                    <a:pt x="5" y="7"/>
                    <a:pt x="4" y="3"/>
                    <a:pt x="2" y="0"/>
                  </a:cubicBezTo>
                  <a:cubicBezTo>
                    <a:pt x="1" y="6"/>
                    <a:pt x="0" y="11"/>
                    <a:pt x="0" y="16"/>
                  </a:cubicBezTo>
                  <a:cubicBezTo>
                    <a:pt x="2" y="21"/>
                    <a:pt x="7" y="27"/>
                    <a:pt x="9" y="29"/>
                  </a:cubicBezTo>
                  <a:cubicBezTo>
                    <a:pt x="14" y="34"/>
                    <a:pt x="19" y="37"/>
                    <a:pt x="24" y="4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10" name="Picture 1938"/>
            <p:cNvPicPr>
              <a:picLocks noChangeAspect="1" noChangeArrowheads="1"/>
            </p:cNvPicPr>
            <p:nvPr/>
          </p:nvPicPr>
          <p:blipFill>
            <a:blip r:embed="rId23" cstate="screen">
              <a:extLst>
                <a:ext uri="{28A0092B-C50C-407E-A947-70E740481C1C}">
                  <a14:useLocalDpi xmlns:a14="http://schemas.microsoft.com/office/drawing/2010/main"/>
                </a:ext>
              </a:extLst>
            </a:blip>
            <a:srcRect/>
            <a:stretch>
              <a:fillRect/>
            </a:stretch>
          </p:blipFill>
          <p:spPr bwMode="auto">
            <a:xfrm>
              <a:off x="5300623" y="4826028"/>
              <a:ext cx="134938"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1" name="Freeform 1939"/>
            <p:cNvSpPr>
              <a:spLocks/>
            </p:cNvSpPr>
            <p:nvPr/>
          </p:nvSpPr>
          <p:spPr bwMode="auto">
            <a:xfrm>
              <a:off x="5286335" y="4759353"/>
              <a:ext cx="76200" cy="190501"/>
            </a:xfrm>
            <a:custGeom>
              <a:avLst/>
              <a:gdLst>
                <a:gd name="T0" fmla="*/ 9 w 20"/>
                <a:gd name="T1" fmla="*/ 28 h 51"/>
                <a:gd name="T2" fmla="*/ 5 w 20"/>
                <a:gd name="T3" fmla="*/ 41 h 51"/>
                <a:gd name="T4" fmla="*/ 5 w 20"/>
                <a:gd name="T5" fmla="*/ 51 h 51"/>
                <a:gd name="T6" fmla="*/ 10 w 20"/>
                <a:gd name="T7" fmla="*/ 37 h 51"/>
                <a:gd name="T8" fmla="*/ 18 w 20"/>
                <a:gd name="T9" fmla="*/ 23 h 51"/>
                <a:gd name="T10" fmla="*/ 17 w 20"/>
                <a:gd name="T11" fmla="*/ 9 h 51"/>
                <a:gd name="T12" fmla="*/ 15 w 20"/>
                <a:gd name="T13" fmla="*/ 7 h 51"/>
                <a:gd name="T14" fmla="*/ 0 w 20"/>
                <a:gd name="T15" fmla="*/ 0 h 51"/>
                <a:gd name="T16" fmla="*/ 6 w 20"/>
                <a:gd name="T17" fmla="*/ 6 h 51"/>
                <a:gd name="T18" fmla="*/ 9 w 20"/>
                <a:gd name="T19" fmla="*/ 2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51">
                  <a:moveTo>
                    <a:pt x="9" y="28"/>
                  </a:moveTo>
                  <a:cubicBezTo>
                    <a:pt x="8" y="31"/>
                    <a:pt x="6" y="38"/>
                    <a:pt x="5" y="41"/>
                  </a:cubicBezTo>
                  <a:cubicBezTo>
                    <a:pt x="4" y="44"/>
                    <a:pt x="5" y="51"/>
                    <a:pt x="5" y="51"/>
                  </a:cubicBezTo>
                  <a:cubicBezTo>
                    <a:pt x="6" y="46"/>
                    <a:pt x="8" y="41"/>
                    <a:pt x="10" y="37"/>
                  </a:cubicBezTo>
                  <a:cubicBezTo>
                    <a:pt x="12" y="32"/>
                    <a:pt x="16" y="28"/>
                    <a:pt x="18" y="23"/>
                  </a:cubicBezTo>
                  <a:cubicBezTo>
                    <a:pt x="20" y="18"/>
                    <a:pt x="19" y="13"/>
                    <a:pt x="17" y="9"/>
                  </a:cubicBezTo>
                  <a:cubicBezTo>
                    <a:pt x="16" y="8"/>
                    <a:pt x="16" y="8"/>
                    <a:pt x="15" y="7"/>
                  </a:cubicBezTo>
                  <a:cubicBezTo>
                    <a:pt x="10" y="4"/>
                    <a:pt x="5" y="2"/>
                    <a:pt x="0" y="0"/>
                  </a:cubicBezTo>
                  <a:cubicBezTo>
                    <a:pt x="2" y="2"/>
                    <a:pt x="4" y="3"/>
                    <a:pt x="6" y="6"/>
                  </a:cubicBezTo>
                  <a:cubicBezTo>
                    <a:pt x="11" y="14"/>
                    <a:pt x="11" y="23"/>
                    <a:pt x="9" y="2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940"/>
            <p:cNvSpPr>
              <a:spLocks/>
            </p:cNvSpPr>
            <p:nvPr/>
          </p:nvSpPr>
          <p:spPr bwMode="auto">
            <a:xfrm>
              <a:off x="5203785" y="4743477"/>
              <a:ext cx="158751" cy="282577"/>
            </a:xfrm>
            <a:custGeom>
              <a:avLst/>
              <a:gdLst>
                <a:gd name="T0" fmla="*/ 31 w 42"/>
                <a:gd name="T1" fmla="*/ 28 h 75"/>
                <a:gd name="T2" fmla="*/ 27 w 42"/>
                <a:gd name="T3" fmla="*/ 43 h 75"/>
                <a:gd name="T4" fmla="*/ 25 w 42"/>
                <a:gd name="T5" fmla="*/ 47 h 75"/>
                <a:gd name="T6" fmla="*/ 25 w 42"/>
                <a:gd name="T7" fmla="*/ 48 h 75"/>
                <a:gd name="T8" fmla="*/ 24 w 42"/>
                <a:gd name="T9" fmla="*/ 47 h 75"/>
                <a:gd name="T10" fmla="*/ 23 w 42"/>
                <a:gd name="T11" fmla="*/ 41 h 75"/>
                <a:gd name="T12" fmla="*/ 21 w 42"/>
                <a:gd name="T13" fmla="*/ 32 h 75"/>
                <a:gd name="T14" fmla="*/ 21 w 42"/>
                <a:gd name="T15" fmla="*/ 24 h 75"/>
                <a:gd name="T16" fmla="*/ 19 w 42"/>
                <a:gd name="T17" fmla="*/ 15 h 75"/>
                <a:gd name="T18" fmla="*/ 16 w 42"/>
                <a:gd name="T19" fmla="*/ 10 h 75"/>
                <a:gd name="T20" fmla="*/ 20 w 42"/>
                <a:gd name="T21" fmla="*/ 21 h 75"/>
                <a:gd name="T22" fmla="*/ 20 w 42"/>
                <a:gd name="T23" fmla="*/ 27 h 75"/>
                <a:gd name="T24" fmla="*/ 15 w 42"/>
                <a:gd name="T25" fmla="*/ 16 h 75"/>
                <a:gd name="T26" fmla="*/ 5 w 42"/>
                <a:gd name="T27" fmla="*/ 3 h 75"/>
                <a:gd name="T28" fmla="*/ 3 w 42"/>
                <a:gd name="T29" fmla="*/ 2 h 75"/>
                <a:gd name="T30" fmla="*/ 8 w 42"/>
                <a:gd name="T31" fmla="*/ 8 h 75"/>
                <a:gd name="T32" fmla="*/ 21 w 42"/>
                <a:gd name="T33" fmla="*/ 36 h 75"/>
                <a:gd name="T34" fmla="*/ 22 w 42"/>
                <a:gd name="T35" fmla="*/ 44 h 75"/>
                <a:gd name="T36" fmla="*/ 22 w 42"/>
                <a:gd name="T37" fmla="*/ 47 h 75"/>
                <a:gd name="T38" fmla="*/ 20 w 42"/>
                <a:gd name="T39" fmla="*/ 44 h 75"/>
                <a:gd name="T40" fmla="*/ 10 w 42"/>
                <a:gd name="T41" fmla="*/ 34 h 75"/>
                <a:gd name="T42" fmla="*/ 7 w 42"/>
                <a:gd name="T43" fmla="*/ 29 h 75"/>
                <a:gd name="T44" fmla="*/ 2 w 42"/>
                <a:gd name="T45" fmla="*/ 19 h 75"/>
                <a:gd name="T46" fmla="*/ 2 w 42"/>
                <a:gd name="T47" fmla="*/ 19 h 75"/>
                <a:gd name="T48" fmla="*/ 6 w 42"/>
                <a:gd name="T49" fmla="*/ 30 h 75"/>
                <a:gd name="T50" fmla="*/ 9 w 42"/>
                <a:gd name="T51" fmla="*/ 35 h 75"/>
                <a:gd name="T52" fmla="*/ 21 w 42"/>
                <a:gd name="T53" fmla="*/ 47 h 75"/>
                <a:gd name="T54" fmla="*/ 22 w 42"/>
                <a:gd name="T55" fmla="*/ 51 h 75"/>
                <a:gd name="T56" fmla="*/ 26 w 42"/>
                <a:gd name="T57" fmla="*/ 62 h 75"/>
                <a:gd name="T58" fmla="*/ 23 w 42"/>
                <a:gd name="T59" fmla="*/ 61 h 75"/>
                <a:gd name="T60" fmla="*/ 16 w 42"/>
                <a:gd name="T61" fmla="*/ 58 h 75"/>
                <a:gd name="T62" fmla="*/ 5 w 42"/>
                <a:gd name="T63" fmla="*/ 49 h 75"/>
                <a:gd name="T64" fmla="*/ 0 w 42"/>
                <a:gd name="T65" fmla="*/ 42 h 75"/>
                <a:gd name="T66" fmla="*/ 5 w 42"/>
                <a:gd name="T67" fmla="*/ 50 h 75"/>
                <a:gd name="T68" fmla="*/ 16 w 42"/>
                <a:gd name="T69" fmla="*/ 59 h 75"/>
                <a:gd name="T70" fmla="*/ 21 w 42"/>
                <a:gd name="T71" fmla="*/ 62 h 75"/>
                <a:gd name="T72" fmla="*/ 25 w 42"/>
                <a:gd name="T73" fmla="*/ 63 h 75"/>
                <a:gd name="T74" fmla="*/ 28 w 42"/>
                <a:gd name="T75" fmla="*/ 67 h 75"/>
                <a:gd name="T76" fmla="*/ 31 w 42"/>
                <a:gd name="T77" fmla="*/ 71 h 75"/>
                <a:gd name="T78" fmla="*/ 31 w 42"/>
                <a:gd name="T79" fmla="*/ 72 h 75"/>
                <a:gd name="T80" fmla="*/ 34 w 42"/>
                <a:gd name="T81" fmla="*/ 73 h 75"/>
                <a:gd name="T82" fmla="*/ 30 w 42"/>
                <a:gd name="T83" fmla="*/ 68 h 75"/>
                <a:gd name="T84" fmla="*/ 30 w 42"/>
                <a:gd name="T85" fmla="*/ 66 h 75"/>
                <a:gd name="T86" fmla="*/ 30 w 42"/>
                <a:gd name="T87" fmla="*/ 64 h 75"/>
                <a:gd name="T88" fmla="*/ 31 w 42"/>
                <a:gd name="T89" fmla="*/ 52 h 75"/>
                <a:gd name="T90" fmla="*/ 32 w 42"/>
                <a:gd name="T91" fmla="*/ 48 h 75"/>
                <a:gd name="T92" fmla="*/ 42 w 42"/>
                <a:gd name="T93" fmla="*/ 37 h 75"/>
                <a:gd name="T94" fmla="*/ 35 w 42"/>
                <a:gd name="T95" fmla="*/ 43 h 75"/>
                <a:gd name="T96" fmla="*/ 31 w 42"/>
                <a:gd name="T97" fmla="*/ 49 h 75"/>
                <a:gd name="T98" fmla="*/ 29 w 42"/>
                <a:gd name="T99" fmla="*/ 56 h 75"/>
                <a:gd name="T100" fmla="*/ 29 w 42"/>
                <a:gd name="T101" fmla="*/ 64 h 75"/>
                <a:gd name="T102" fmla="*/ 26 w 42"/>
                <a:gd name="T103" fmla="*/ 57 h 75"/>
                <a:gd name="T104" fmla="*/ 25 w 42"/>
                <a:gd name="T105" fmla="*/ 53 h 75"/>
                <a:gd name="T106" fmla="*/ 26 w 42"/>
                <a:gd name="T107" fmla="*/ 48 h 75"/>
                <a:gd name="T108" fmla="*/ 27 w 42"/>
                <a:gd name="T109" fmla="*/ 46 h 75"/>
                <a:gd name="T110" fmla="*/ 30 w 42"/>
                <a:gd name="T111" fmla="*/ 39 h 75"/>
                <a:gd name="T112" fmla="*/ 33 w 42"/>
                <a:gd name="T113" fmla="*/ 23 h 75"/>
                <a:gd name="T114" fmla="*/ 32 w 42"/>
                <a:gd name="T115" fmla="*/ 2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75">
                  <a:moveTo>
                    <a:pt x="32" y="23"/>
                  </a:moveTo>
                  <a:cubicBezTo>
                    <a:pt x="32" y="25"/>
                    <a:pt x="32" y="27"/>
                    <a:pt x="31" y="28"/>
                  </a:cubicBezTo>
                  <a:cubicBezTo>
                    <a:pt x="31" y="32"/>
                    <a:pt x="30" y="35"/>
                    <a:pt x="28" y="38"/>
                  </a:cubicBezTo>
                  <a:cubicBezTo>
                    <a:pt x="28" y="40"/>
                    <a:pt x="27" y="42"/>
                    <a:pt x="27" y="43"/>
                  </a:cubicBezTo>
                  <a:cubicBezTo>
                    <a:pt x="26" y="44"/>
                    <a:pt x="26" y="45"/>
                    <a:pt x="26" y="46"/>
                  </a:cubicBezTo>
                  <a:cubicBezTo>
                    <a:pt x="25" y="47"/>
                    <a:pt x="25" y="47"/>
                    <a:pt x="25" y="47"/>
                  </a:cubicBezTo>
                  <a:cubicBezTo>
                    <a:pt x="25" y="47"/>
                    <a:pt x="25" y="47"/>
                    <a:pt x="25" y="48"/>
                  </a:cubicBezTo>
                  <a:cubicBezTo>
                    <a:pt x="25" y="48"/>
                    <a:pt x="25" y="48"/>
                    <a:pt x="25" y="48"/>
                  </a:cubicBezTo>
                  <a:cubicBezTo>
                    <a:pt x="25" y="49"/>
                    <a:pt x="24" y="50"/>
                    <a:pt x="24" y="51"/>
                  </a:cubicBezTo>
                  <a:cubicBezTo>
                    <a:pt x="24" y="50"/>
                    <a:pt x="24" y="48"/>
                    <a:pt x="24" y="47"/>
                  </a:cubicBezTo>
                  <a:cubicBezTo>
                    <a:pt x="24" y="46"/>
                    <a:pt x="24" y="45"/>
                    <a:pt x="23" y="44"/>
                  </a:cubicBezTo>
                  <a:cubicBezTo>
                    <a:pt x="23" y="43"/>
                    <a:pt x="23" y="42"/>
                    <a:pt x="23" y="41"/>
                  </a:cubicBezTo>
                  <a:cubicBezTo>
                    <a:pt x="23" y="40"/>
                    <a:pt x="23" y="38"/>
                    <a:pt x="22" y="36"/>
                  </a:cubicBezTo>
                  <a:cubicBezTo>
                    <a:pt x="22" y="35"/>
                    <a:pt x="22" y="33"/>
                    <a:pt x="21" y="32"/>
                  </a:cubicBezTo>
                  <a:cubicBezTo>
                    <a:pt x="22" y="30"/>
                    <a:pt x="22" y="29"/>
                    <a:pt x="21" y="27"/>
                  </a:cubicBezTo>
                  <a:cubicBezTo>
                    <a:pt x="21" y="26"/>
                    <a:pt x="21" y="25"/>
                    <a:pt x="21" y="24"/>
                  </a:cubicBezTo>
                  <a:cubicBezTo>
                    <a:pt x="21" y="23"/>
                    <a:pt x="21" y="22"/>
                    <a:pt x="21" y="21"/>
                  </a:cubicBezTo>
                  <a:cubicBezTo>
                    <a:pt x="20" y="19"/>
                    <a:pt x="20" y="17"/>
                    <a:pt x="19" y="15"/>
                  </a:cubicBezTo>
                  <a:cubicBezTo>
                    <a:pt x="19" y="14"/>
                    <a:pt x="19" y="13"/>
                    <a:pt x="18" y="12"/>
                  </a:cubicBezTo>
                  <a:cubicBezTo>
                    <a:pt x="17" y="11"/>
                    <a:pt x="17" y="11"/>
                    <a:pt x="16" y="10"/>
                  </a:cubicBezTo>
                  <a:cubicBezTo>
                    <a:pt x="17" y="11"/>
                    <a:pt x="18" y="13"/>
                    <a:pt x="19" y="15"/>
                  </a:cubicBezTo>
                  <a:cubicBezTo>
                    <a:pt x="19" y="17"/>
                    <a:pt x="20" y="19"/>
                    <a:pt x="20" y="21"/>
                  </a:cubicBezTo>
                  <a:cubicBezTo>
                    <a:pt x="20" y="22"/>
                    <a:pt x="20" y="23"/>
                    <a:pt x="20" y="24"/>
                  </a:cubicBezTo>
                  <a:cubicBezTo>
                    <a:pt x="20" y="25"/>
                    <a:pt x="20" y="26"/>
                    <a:pt x="20" y="27"/>
                  </a:cubicBezTo>
                  <a:cubicBezTo>
                    <a:pt x="20" y="27"/>
                    <a:pt x="20" y="28"/>
                    <a:pt x="20" y="28"/>
                  </a:cubicBezTo>
                  <a:cubicBezTo>
                    <a:pt x="19" y="24"/>
                    <a:pt x="17" y="20"/>
                    <a:pt x="15" y="16"/>
                  </a:cubicBezTo>
                  <a:cubicBezTo>
                    <a:pt x="13" y="13"/>
                    <a:pt x="11" y="10"/>
                    <a:pt x="9" y="7"/>
                  </a:cubicBezTo>
                  <a:cubicBezTo>
                    <a:pt x="8" y="6"/>
                    <a:pt x="7" y="5"/>
                    <a:pt x="5" y="3"/>
                  </a:cubicBezTo>
                  <a:cubicBezTo>
                    <a:pt x="4" y="2"/>
                    <a:pt x="3" y="1"/>
                    <a:pt x="1" y="0"/>
                  </a:cubicBezTo>
                  <a:cubicBezTo>
                    <a:pt x="2" y="1"/>
                    <a:pt x="3" y="1"/>
                    <a:pt x="3" y="2"/>
                  </a:cubicBezTo>
                  <a:cubicBezTo>
                    <a:pt x="4" y="3"/>
                    <a:pt x="4" y="3"/>
                    <a:pt x="5" y="4"/>
                  </a:cubicBezTo>
                  <a:cubicBezTo>
                    <a:pt x="6" y="5"/>
                    <a:pt x="7" y="7"/>
                    <a:pt x="8" y="8"/>
                  </a:cubicBezTo>
                  <a:cubicBezTo>
                    <a:pt x="10" y="11"/>
                    <a:pt x="12" y="14"/>
                    <a:pt x="13" y="17"/>
                  </a:cubicBezTo>
                  <a:cubicBezTo>
                    <a:pt x="17" y="23"/>
                    <a:pt x="19" y="30"/>
                    <a:pt x="21" y="36"/>
                  </a:cubicBezTo>
                  <a:cubicBezTo>
                    <a:pt x="21" y="38"/>
                    <a:pt x="21" y="40"/>
                    <a:pt x="21" y="42"/>
                  </a:cubicBezTo>
                  <a:cubicBezTo>
                    <a:pt x="21" y="42"/>
                    <a:pt x="22" y="43"/>
                    <a:pt x="22" y="44"/>
                  </a:cubicBezTo>
                  <a:cubicBezTo>
                    <a:pt x="22" y="45"/>
                    <a:pt x="22" y="46"/>
                    <a:pt x="22" y="47"/>
                  </a:cubicBezTo>
                  <a:cubicBezTo>
                    <a:pt x="22" y="47"/>
                    <a:pt x="22" y="47"/>
                    <a:pt x="22" y="47"/>
                  </a:cubicBezTo>
                  <a:cubicBezTo>
                    <a:pt x="22" y="47"/>
                    <a:pt x="22" y="47"/>
                    <a:pt x="22" y="47"/>
                  </a:cubicBezTo>
                  <a:cubicBezTo>
                    <a:pt x="21" y="46"/>
                    <a:pt x="20" y="45"/>
                    <a:pt x="20" y="44"/>
                  </a:cubicBezTo>
                  <a:cubicBezTo>
                    <a:pt x="19" y="44"/>
                    <a:pt x="19" y="43"/>
                    <a:pt x="18" y="42"/>
                  </a:cubicBezTo>
                  <a:cubicBezTo>
                    <a:pt x="15" y="39"/>
                    <a:pt x="12" y="37"/>
                    <a:pt x="10" y="34"/>
                  </a:cubicBezTo>
                  <a:cubicBezTo>
                    <a:pt x="9" y="33"/>
                    <a:pt x="8" y="33"/>
                    <a:pt x="8" y="32"/>
                  </a:cubicBezTo>
                  <a:cubicBezTo>
                    <a:pt x="7" y="31"/>
                    <a:pt x="7" y="30"/>
                    <a:pt x="7" y="29"/>
                  </a:cubicBezTo>
                  <a:cubicBezTo>
                    <a:pt x="6" y="28"/>
                    <a:pt x="5" y="26"/>
                    <a:pt x="4" y="24"/>
                  </a:cubicBezTo>
                  <a:cubicBezTo>
                    <a:pt x="4" y="22"/>
                    <a:pt x="3" y="20"/>
                    <a:pt x="2" y="19"/>
                  </a:cubicBezTo>
                  <a:cubicBezTo>
                    <a:pt x="2" y="17"/>
                    <a:pt x="1" y="15"/>
                    <a:pt x="1" y="13"/>
                  </a:cubicBezTo>
                  <a:cubicBezTo>
                    <a:pt x="1" y="15"/>
                    <a:pt x="2" y="17"/>
                    <a:pt x="2" y="19"/>
                  </a:cubicBezTo>
                  <a:cubicBezTo>
                    <a:pt x="3" y="21"/>
                    <a:pt x="3" y="22"/>
                    <a:pt x="4" y="24"/>
                  </a:cubicBezTo>
                  <a:cubicBezTo>
                    <a:pt x="4" y="26"/>
                    <a:pt x="5" y="28"/>
                    <a:pt x="6" y="30"/>
                  </a:cubicBezTo>
                  <a:cubicBezTo>
                    <a:pt x="6" y="31"/>
                    <a:pt x="7" y="31"/>
                    <a:pt x="7" y="32"/>
                  </a:cubicBezTo>
                  <a:cubicBezTo>
                    <a:pt x="8" y="33"/>
                    <a:pt x="8" y="34"/>
                    <a:pt x="9" y="35"/>
                  </a:cubicBezTo>
                  <a:cubicBezTo>
                    <a:pt x="11" y="38"/>
                    <a:pt x="14" y="40"/>
                    <a:pt x="17" y="43"/>
                  </a:cubicBezTo>
                  <a:cubicBezTo>
                    <a:pt x="18" y="44"/>
                    <a:pt x="20" y="46"/>
                    <a:pt x="21" y="47"/>
                  </a:cubicBezTo>
                  <a:cubicBezTo>
                    <a:pt x="21" y="48"/>
                    <a:pt x="22" y="49"/>
                    <a:pt x="22" y="50"/>
                  </a:cubicBezTo>
                  <a:cubicBezTo>
                    <a:pt x="22" y="50"/>
                    <a:pt x="22" y="51"/>
                    <a:pt x="22" y="51"/>
                  </a:cubicBezTo>
                  <a:cubicBezTo>
                    <a:pt x="23" y="53"/>
                    <a:pt x="23" y="55"/>
                    <a:pt x="24" y="57"/>
                  </a:cubicBezTo>
                  <a:cubicBezTo>
                    <a:pt x="24" y="59"/>
                    <a:pt x="25" y="61"/>
                    <a:pt x="26" y="62"/>
                  </a:cubicBezTo>
                  <a:cubicBezTo>
                    <a:pt x="26" y="62"/>
                    <a:pt x="25" y="62"/>
                    <a:pt x="25" y="62"/>
                  </a:cubicBezTo>
                  <a:cubicBezTo>
                    <a:pt x="24" y="61"/>
                    <a:pt x="23" y="61"/>
                    <a:pt x="23" y="61"/>
                  </a:cubicBezTo>
                  <a:cubicBezTo>
                    <a:pt x="22" y="61"/>
                    <a:pt x="21" y="60"/>
                    <a:pt x="20" y="60"/>
                  </a:cubicBezTo>
                  <a:cubicBezTo>
                    <a:pt x="19" y="60"/>
                    <a:pt x="18" y="59"/>
                    <a:pt x="16" y="58"/>
                  </a:cubicBezTo>
                  <a:cubicBezTo>
                    <a:pt x="15" y="57"/>
                    <a:pt x="14" y="57"/>
                    <a:pt x="12" y="56"/>
                  </a:cubicBezTo>
                  <a:cubicBezTo>
                    <a:pt x="10" y="54"/>
                    <a:pt x="7" y="52"/>
                    <a:pt x="5" y="49"/>
                  </a:cubicBezTo>
                  <a:cubicBezTo>
                    <a:pt x="4" y="48"/>
                    <a:pt x="3" y="47"/>
                    <a:pt x="2" y="46"/>
                  </a:cubicBezTo>
                  <a:cubicBezTo>
                    <a:pt x="1" y="44"/>
                    <a:pt x="1" y="43"/>
                    <a:pt x="0" y="42"/>
                  </a:cubicBezTo>
                  <a:cubicBezTo>
                    <a:pt x="1" y="43"/>
                    <a:pt x="1" y="44"/>
                    <a:pt x="2" y="46"/>
                  </a:cubicBezTo>
                  <a:cubicBezTo>
                    <a:pt x="3" y="47"/>
                    <a:pt x="4" y="48"/>
                    <a:pt x="5" y="50"/>
                  </a:cubicBezTo>
                  <a:cubicBezTo>
                    <a:pt x="7" y="52"/>
                    <a:pt x="9" y="54"/>
                    <a:pt x="12" y="56"/>
                  </a:cubicBezTo>
                  <a:cubicBezTo>
                    <a:pt x="13" y="57"/>
                    <a:pt x="14" y="58"/>
                    <a:pt x="16" y="59"/>
                  </a:cubicBezTo>
                  <a:cubicBezTo>
                    <a:pt x="17" y="60"/>
                    <a:pt x="19" y="61"/>
                    <a:pt x="20" y="61"/>
                  </a:cubicBezTo>
                  <a:cubicBezTo>
                    <a:pt x="20" y="61"/>
                    <a:pt x="21" y="62"/>
                    <a:pt x="21" y="62"/>
                  </a:cubicBezTo>
                  <a:cubicBezTo>
                    <a:pt x="22" y="62"/>
                    <a:pt x="22" y="62"/>
                    <a:pt x="22" y="62"/>
                  </a:cubicBezTo>
                  <a:cubicBezTo>
                    <a:pt x="23" y="62"/>
                    <a:pt x="24" y="62"/>
                    <a:pt x="25" y="63"/>
                  </a:cubicBezTo>
                  <a:cubicBezTo>
                    <a:pt x="25" y="63"/>
                    <a:pt x="26" y="63"/>
                    <a:pt x="27" y="64"/>
                  </a:cubicBezTo>
                  <a:cubicBezTo>
                    <a:pt x="27" y="65"/>
                    <a:pt x="28" y="66"/>
                    <a:pt x="28" y="67"/>
                  </a:cubicBezTo>
                  <a:cubicBezTo>
                    <a:pt x="29" y="68"/>
                    <a:pt x="30" y="69"/>
                    <a:pt x="30" y="70"/>
                  </a:cubicBezTo>
                  <a:cubicBezTo>
                    <a:pt x="30" y="70"/>
                    <a:pt x="31" y="71"/>
                    <a:pt x="31" y="71"/>
                  </a:cubicBezTo>
                  <a:cubicBezTo>
                    <a:pt x="31" y="71"/>
                    <a:pt x="31" y="71"/>
                    <a:pt x="31" y="71"/>
                  </a:cubicBezTo>
                  <a:cubicBezTo>
                    <a:pt x="31" y="71"/>
                    <a:pt x="31" y="71"/>
                    <a:pt x="31" y="72"/>
                  </a:cubicBezTo>
                  <a:cubicBezTo>
                    <a:pt x="33" y="73"/>
                    <a:pt x="34" y="74"/>
                    <a:pt x="35" y="75"/>
                  </a:cubicBezTo>
                  <a:cubicBezTo>
                    <a:pt x="34" y="75"/>
                    <a:pt x="34" y="74"/>
                    <a:pt x="34" y="73"/>
                  </a:cubicBezTo>
                  <a:cubicBezTo>
                    <a:pt x="33" y="72"/>
                    <a:pt x="33" y="72"/>
                    <a:pt x="32" y="71"/>
                  </a:cubicBezTo>
                  <a:cubicBezTo>
                    <a:pt x="32" y="70"/>
                    <a:pt x="31" y="69"/>
                    <a:pt x="30" y="68"/>
                  </a:cubicBezTo>
                  <a:cubicBezTo>
                    <a:pt x="30" y="67"/>
                    <a:pt x="30" y="67"/>
                    <a:pt x="30" y="67"/>
                  </a:cubicBezTo>
                  <a:cubicBezTo>
                    <a:pt x="30" y="67"/>
                    <a:pt x="30" y="66"/>
                    <a:pt x="30" y="66"/>
                  </a:cubicBezTo>
                  <a:cubicBezTo>
                    <a:pt x="30" y="66"/>
                    <a:pt x="30" y="65"/>
                    <a:pt x="30" y="65"/>
                  </a:cubicBezTo>
                  <a:cubicBezTo>
                    <a:pt x="30" y="64"/>
                    <a:pt x="30" y="64"/>
                    <a:pt x="30" y="64"/>
                  </a:cubicBezTo>
                  <a:cubicBezTo>
                    <a:pt x="30" y="63"/>
                    <a:pt x="30" y="62"/>
                    <a:pt x="30" y="61"/>
                  </a:cubicBezTo>
                  <a:cubicBezTo>
                    <a:pt x="30" y="58"/>
                    <a:pt x="30" y="55"/>
                    <a:pt x="31" y="52"/>
                  </a:cubicBezTo>
                  <a:cubicBezTo>
                    <a:pt x="31" y="51"/>
                    <a:pt x="31" y="50"/>
                    <a:pt x="32" y="50"/>
                  </a:cubicBezTo>
                  <a:cubicBezTo>
                    <a:pt x="32" y="49"/>
                    <a:pt x="32" y="48"/>
                    <a:pt x="32" y="48"/>
                  </a:cubicBezTo>
                  <a:cubicBezTo>
                    <a:pt x="33" y="46"/>
                    <a:pt x="34" y="45"/>
                    <a:pt x="35" y="44"/>
                  </a:cubicBezTo>
                  <a:cubicBezTo>
                    <a:pt x="37" y="41"/>
                    <a:pt x="39" y="39"/>
                    <a:pt x="42" y="37"/>
                  </a:cubicBezTo>
                  <a:cubicBezTo>
                    <a:pt x="41" y="38"/>
                    <a:pt x="39" y="39"/>
                    <a:pt x="38" y="40"/>
                  </a:cubicBezTo>
                  <a:cubicBezTo>
                    <a:pt x="37" y="41"/>
                    <a:pt x="36" y="42"/>
                    <a:pt x="35" y="43"/>
                  </a:cubicBezTo>
                  <a:cubicBezTo>
                    <a:pt x="33" y="45"/>
                    <a:pt x="32" y="46"/>
                    <a:pt x="32" y="47"/>
                  </a:cubicBezTo>
                  <a:cubicBezTo>
                    <a:pt x="31" y="48"/>
                    <a:pt x="31" y="49"/>
                    <a:pt x="31" y="49"/>
                  </a:cubicBezTo>
                  <a:cubicBezTo>
                    <a:pt x="30" y="50"/>
                    <a:pt x="30" y="51"/>
                    <a:pt x="30" y="52"/>
                  </a:cubicBezTo>
                  <a:cubicBezTo>
                    <a:pt x="30" y="53"/>
                    <a:pt x="29" y="55"/>
                    <a:pt x="29" y="56"/>
                  </a:cubicBezTo>
                  <a:cubicBezTo>
                    <a:pt x="29" y="58"/>
                    <a:pt x="29" y="60"/>
                    <a:pt x="29" y="61"/>
                  </a:cubicBezTo>
                  <a:cubicBezTo>
                    <a:pt x="29" y="62"/>
                    <a:pt x="29" y="63"/>
                    <a:pt x="29" y="64"/>
                  </a:cubicBezTo>
                  <a:cubicBezTo>
                    <a:pt x="29" y="64"/>
                    <a:pt x="29" y="64"/>
                    <a:pt x="29" y="64"/>
                  </a:cubicBezTo>
                  <a:cubicBezTo>
                    <a:pt x="28" y="62"/>
                    <a:pt x="27" y="59"/>
                    <a:pt x="26" y="57"/>
                  </a:cubicBezTo>
                  <a:cubicBezTo>
                    <a:pt x="26" y="56"/>
                    <a:pt x="25" y="56"/>
                    <a:pt x="25" y="55"/>
                  </a:cubicBezTo>
                  <a:cubicBezTo>
                    <a:pt x="25" y="55"/>
                    <a:pt x="25" y="54"/>
                    <a:pt x="25" y="53"/>
                  </a:cubicBezTo>
                  <a:cubicBezTo>
                    <a:pt x="25" y="52"/>
                    <a:pt x="25" y="50"/>
                    <a:pt x="26" y="49"/>
                  </a:cubicBezTo>
                  <a:cubicBezTo>
                    <a:pt x="26" y="48"/>
                    <a:pt x="26" y="48"/>
                    <a:pt x="26" y="48"/>
                  </a:cubicBezTo>
                  <a:cubicBezTo>
                    <a:pt x="26" y="48"/>
                    <a:pt x="26" y="48"/>
                    <a:pt x="26" y="47"/>
                  </a:cubicBezTo>
                  <a:cubicBezTo>
                    <a:pt x="27" y="46"/>
                    <a:pt x="27" y="46"/>
                    <a:pt x="27" y="46"/>
                  </a:cubicBezTo>
                  <a:cubicBezTo>
                    <a:pt x="27" y="45"/>
                    <a:pt x="27" y="44"/>
                    <a:pt x="28" y="44"/>
                  </a:cubicBezTo>
                  <a:cubicBezTo>
                    <a:pt x="28" y="42"/>
                    <a:pt x="29" y="40"/>
                    <a:pt x="30" y="39"/>
                  </a:cubicBezTo>
                  <a:cubicBezTo>
                    <a:pt x="31" y="35"/>
                    <a:pt x="32" y="32"/>
                    <a:pt x="33" y="29"/>
                  </a:cubicBezTo>
                  <a:cubicBezTo>
                    <a:pt x="33" y="27"/>
                    <a:pt x="33" y="25"/>
                    <a:pt x="33" y="23"/>
                  </a:cubicBezTo>
                  <a:cubicBezTo>
                    <a:pt x="33" y="22"/>
                    <a:pt x="32" y="20"/>
                    <a:pt x="31" y="18"/>
                  </a:cubicBezTo>
                  <a:cubicBezTo>
                    <a:pt x="32" y="20"/>
                    <a:pt x="32" y="22"/>
                    <a:pt x="32"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1941"/>
            <p:cNvSpPr>
              <a:spLocks/>
            </p:cNvSpPr>
            <p:nvPr/>
          </p:nvSpPr>
          <p:spPr bwMode="auto">
            <a:xfrm>
              <a:off x="4483055" y="4386287"/>
              <a:ext cx="90488" cy="68263"/>
            </a:xfrm>
            <a:custGeom>
              <a:avLst/>
              <a:gdLst>
                <a:gd name="T0" fmla="*/ 24 w 24"/>
                <a:gd name="T1" fmla="*/ 0 h 18"/>
                <a:gd name="T2" fmla="*/ 13 w 24"/>
                <a:gd name="T3" fmla="*/ 11 h 18"/>
                <a:gd name="T4" fmla="*/ 6 w 24"/>
                <a:gd name="T5" fmla="*/ 15 h 18"/>
                <a:gd name="T6" fmla="*/ 0 w 24"/>
                <a:gd name="T7" fmla="*/ 18 h 18"/>
                <a:gd name="T8" fmla="*/ 10 w 24"/>
                <a:gd name="T9" fmla="*/ 18 h 18"/>
                <a:gd name="T10" fmla="*/ 17 w 24"/>
                <a:gd name="T11" fmla="*/ 11 h 18"/>
                <a:gd name="T12" fmla="*/ 24 w 2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4" h="18">
                  <a:moveTo>
                    <a:pt x="24" y="0"/>
                  </a:moveTo>
                  <a:cubicBezTo>
                    <a:pt x="20" y="3"/>
                    <a:pt x="17" y="8"/>
                    <a:pt x="13" y="11"/>
                  </a:cubicBezTo>
                  <a:cubicBezTo>
                    <a:pt x="11" y="13"/>
                    <a:pt x="9" y="14"/>
                    <a:pt x="6" y="15"/>
                  </a:cubicBezTo>
                  <a:cubicBezTo>
                    <a:pt x="4" y="15"/>
                    <a:pt x="1" y="16"/>
                    <a:pt x="0" y="18"/>
                  </a:cubicBezTo>
                  <a:cubicBezTo>
                    <a:pt x="3" y="18"/>
                    <a:pt x="7" y="18"/>
                    <a:pt x="10" y="18"/>
                  </a:cubicBezTo>
                  <a:cubicBezTo>
                    <a:pt x="13" y="16"/>
                    <a:pt x="16" y="12"/>
                    <a:pt x="17" y="11"/>
                  </a:cubicBezTo>
                  <a:cubicBezTo>
                    <a:pt x="20" y="7"/>
                    <a:pt x="22" y="3"/>
                    <a:pt x="24"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1944"/>
            <p:cNvSpPr>
              <a:spLocks/>
            </p:cNvSpPr>
            <p:nvPr/>
          </p:nvSpPr>
          <p:spPr bwMode="auto">
            <a:xfrm>
              <a:off x="4468768" y="4341837"/>
              <a:ext cx="119063" cy="55563"/>
            </a:xfrm>
            <a:custGeom>
              <a:avLst/>
              <a:gdLst>
                <a:gd name="T0" fmla="*/ 17 w 32"/>
                <a:gd name="T1" fmla="*/ 6 h 15"/>
                <a:gd name="T2" fmla="*/ 26 w 32"/>
                <a:gd name="T3" fmla="*/ 8 h 15"/>
                <a:gd name="T4" fmla="*/ 32 w 32"/>
                <a:gd name="T5" fmla="*/ 6 h 15"/>
                <a:gd name="T6" fmla="*/ 23 w 32"/>
                <a:gd name="T7" fmla="*/ 5 h 15"/>
                <a:gd name="T8" fmla="*/ 13 w 32"/>
                <a:gd name="T9" fmla="*/ 1 h 15"/>
                <a:gd name="T10" fmla="*/ 4 w 32"/>
                <a:gd name="T11" fmla="*/ 3 h 15"/>
                <a:gd name="T12" fmla="*/ 3 w 32"/>
                <a:gd name="T13" fmla="*/ 4 h 15"/>
                <a:gd name="T14" fmla="*/ 0 w 32"/>
                <a:gd name="T15" fmla="*/ 15 h 15"/>
                <a:gd name="T16" fmla="*/ 3 w 32"/>
                <a:gd name="T17" fmla="*/ 11 h 15"/>
                <a:gd name="T18" fmla="*/ 17 w 32"/>
                <a:gd name="T1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5">
                  <a:moveTo>
                    <a:pt x="17" y="6"/>
                  </a:moveTo>
                  <a:cubicBezTo>
                    <a:pt x="19" y="7"/>
                    <a:pt x="23" y="8"/>
                    <a:pt x="26" y="8"/>
                  </a:cubicBezTo>
                  <a:cubicBezTo>
                    <a:pt x="28" y="8"/>
                    <a:pt x="32" y="6"/>
                    <a:pt x="32" y="6"/>
                  </a:cubicBezTo>
                  <a:cubicBezTo>
                    <a:pt x="29" y="7"/>
                    <a:pt x="26" y="6"/>
                    <a:pt x="23" y="5"/>
                  </a:cubicBezTo>
                  <a:cubicBezTo>
                    <a:pt x="19" y="4"/>
                    <a:pt x="16" y="2"/>
                    <a:pt x="13" y="1"/>
                  </a:cubicBezTo>
                  <a:cubicBezTo>
                    <a:pt x="10" y="0"/>
                    <a:pt x="7" y="2"/>
                    <a:pt x="4" y="3"/>
                  </a:cubicBezTo>
                  <a:cubicBezTo>
                    <a:pt x="4" y="4"/>
                    <a:pt x="3" y="4"/>
                    <a:pt x="3" y="4"/>
                  </a:cubicBezTo>
                  <a:cubicBezTo>
                    <a:pt x="2" y="8"/>
                    <a:pt x="1" y="11"/>
                    <a:pt x="0" y="15"/>
                  </a:cubicBezTo>
                  <a:cubicBezTo>
                    <a:pt x="1" y="14"/>
                    <a:pt x="2" y="12"/>
                    <a:pt x="3" y="11"/>
                  </a:cubicBezTo>
                  <a:cubicBezTo>
                    <a:pt x="8" y="6"/>
                    <a:pt x="13" y="6"/>
                    <a:pt x="17"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1945"/>
            <p:cNvSpPr>
              <a:spLocks/>
            </p:cNvSpPr>
            <p:nvPr/>
          </p:nvSpPr>
          <p:spPr bwMode="auto">
            <a:xfrm>
              <a:off x="4464005" y="4338662"/>
              <a:ext cx="169864" cy="107951"/>
            </a:xfrm>
            <a:custGeom>
              <a:avLst/>
              <a:gdLst>
                <a:gd name="T0" fmla="*/ 16 w 45"/>
                <a:gd name="T1" fmla="*/ 8 h 29"/>
                <a:gd name="T2" fmla="*/ 25 w 45"/>
                <a:gd name="T3" fmla="*/ 9 h 29"/>
                <a:gd name="T4" fmla="*/ 28 w 45"/>
                <a:gd name="T5" fmla="*/ 10 h 29"/>
                <a:gd name="T6" fmla="*/ 29 w 45"/>
                <a:gd name="T7" fmla="*/ 10 h 29"/>
                <a:gd name="T8" fmla="*/ 28 w 45"/>
                <a:gd name="T9" fmla="*/ 11 h 29"/>
                <a:gd name="T10" fmla="*/ 25 w 45"/>
                <a:gd name="T11" fmla="*/ 11 h 29"/>
                <a:gd name="T12" fmla="*/ 19 w 45"/>
                <a:gd name="T13" fmla="*/ 13 h 29"/>
                <a:gd name="T14" fmla="*/ 14 w 45"/>
                <a:gd name="T15" fmla="*/ 14 h 29"/>
                <a:gd name="T16" fmla="*/ 8 w 45"/>
                <a:gd name="T17" fmla="*/ 16 h 29"/>
                <a:gd name="T18" fmla="*/ 5 w 45"/>
                <a:gd name="T19" fmla="*/ 19 h 29"/>
                <a:gd name="T20" fmla="*/ 12 w 45"/>
                <a:gd name="T21" fmla="*/ 16 h 29"/>
                <a:gd name="T22" fmla="*/ 16 w 45"/>
                <a:gd name="T23" fmla="*/ 15 h 29"/>
                <a:gd name="T24" fmla="*/ 9 w 45"/>
                <a:gd name="T25" fmla="*/ 19 h 29"/>
                <a:gd name="T26" fmla="*/ 2 w 45"/>
                <a:gd name="T27" fmla="*/ 27 h 29"/>
                <a:gd name="T28" fmla="*/ 2 w 45"/>
                <a:gd name="T29" fmla="*/ 28 h 29"/>
                <a:gd name="T30" fmla="*/ 5 w 45"/>
                <a:gd name="T31" fmla="*/ 25 h 29"/>
                <a:gd name="T32" fmla="*/ 22 w 45"/>
                <a:gd name="T33" fmla="*/ 14 h 29"/>
                <a:gd name="T34" fmla="*/ 27 w 45"/>
                <a:gd name="T35" fmla="*/ 12 h 29"/>
                <a:gd name="T36" fmla="*/ 28 w 45"/>
                <a:gd name="T37" fmla="*/ 12 h 29"/>
                <a:gd name="T38" fmla="*/ 27 w 45"/>
                <a:gd name="T39" fmla="*/ 13 h 29"/>
                <a:gd name="T40" fmla="*/ 21 w 45"/>
                <a:gd name="T41" fmla="*/ 21 h 29"/>
                <a:gd name="T42" fmla="*/ 19 w 45"/>
                <a:gd name="T43" fmla="*/ 23 h 29"/>
                <a:gd name="T44" fmla="*/ 12 w 45"/>
                <a:gd name="T45" fmla="*/ 27 h 29"/>
                <a:gd name="T46" fmla="*/ 12 w 45"/>
                <a:gd name="T47" fmla="*/ 27 h 29"/>
                <a:gd name="T48" fmla="*/ 19 w 45"/>
                <a:gd name="T49" fmla="*/ 24 h 29"/>
                <a:gd name="T50" fmla="*/ 22 w 45"/>
                <a:gd name="T51" fmla="*/ 21 h 29"/>
                <a:gd name="T52" fmla="*/ 29 w 45"/>
                <a:gd name="T53" fmla="*/ 12 h 29"/>
                <a:gd name="T54" fmla="*/ 31 w 45"/>
                <a:gd name="T55" fmla="*/ 11 h 29"/>
                <a:gd name="T56" fmla="*/ 38 w 45"/>
                <a:gd name="T57" fmla="*/ 8 h 29"/>
                <a:gd name="T58" fmla="*/ 37 w 45"/>
                <a:gd name="T59" fmla="*/ 10 h 29"/>
                <a:gd name="T60" fmla="*/ 36 w 45"/>
                <a:gd name="T61" fmla="*/ 14 h 29"/>
                <a:gd name="T62" fmla="*/ 31 w 45"/>
                <a:gd name="T63" fmla="*/ 22 h 29"/>
                <a:gd name="T64" fmla="*/ 27 w 45"/>
                <a:gd name="T65" fmla="*/ 26 h 29"/>
                <a:gd name="T66" fmla="*/ 32 w 45"/>
                <a:gd name="T67" fmla="*/ 22 h 29"/>
                <a:gd name="T68" fmla="*/ 37 w 45"/>
                <a:gd name="T69" fmla="*/ 14 h 29"/>
                <a:gd name="T70" fmla="*/ 38 w 45"/>
                <a:gd name="T71" fmla="*/ 11 h 29"/>
                <a:gd name="T72" fmla="*/ 38 w 45"/>
                <a:gd name="T73" fmla="*/ 8 h 29"/>
                <a:gd name="T74" fmla="*/ 41 w 45"/>
                <a:gd name="T75" fmla="*/ 6 h 29"/>
                <a:gd name="T76" fmla="*/ 43 w 45"/>
                <a:gd name="T77" fmla="*/ 4 h 29"/>
                <a:gd name="T78" fmla="*/ 43 w 45"/>
                <a:gd name="T79" fmla="*/ 3 h 29"/>
                <a:gd name="T80" fmla="*/ 44 w 45"/>
                <a:gd name="T81" fmla="*/ 2 h 29"/>
                <a:gd name="T82" fmla="*/ 41 w 45"/>
                <a:gd name="T83" fmla="*/ 4 h 29"/>
                <a:gd name="T84" fmla="*/ 40 w 45"/>
                <a:gd name="T85" fmla="*/ 5 h 29"/>
                <a:gd name="T86" fmla="*/ 38 w 45"/>
                <a:gd name="T87" fmla="*/ 5 h 29"/>
                <a:gd name="T88" fmla="*/ 31 w 45"/>
                <a:gd name="T89" fmla="*/ 5 h 29"/>
                <a:gd name="T90" fmla="*/ 28 w 45"/>
                <a:gd name="T91" fmla="*/ 5 h 29"/>
                <a:gd name="T92" fmla="*/ 20 w 45"/>
                <a:gd name="T93" fmla="*/ 0 h 29"/>
                <a:gd name="T94" fmla="*/ 25 w 45"/>
                <a:gd name="T95" fmla="*/ 4 h 29"/>
                <a:gd name="T96" fmla="*/ 29 w 45"/>
                <a:gd name="T97" fmla="*/ 6 h 29"/>
                <a:gd name="T98" fmla="*/ 34 w 45"/>
                <a:gd name="T99" fmla="*/ 6 h 29"/>
                <a:gd name="T100" fmla="*/ 38 w 45"/>
                <a:gd name="T101" fmla="*/ 6 h 29"/>
                <a:gd name="T102" fmla="*/ 34 w 45"/>
                <a:gd name="T103" fmla="*/ 8 h 29"/>
                <a:gd name="T104" fmla="*/ 32 w 45"/>
                <a:gd name="T105" fmla="*/ 9 h 29"/>
                <a:gd name="T106" fmla="*/ 29 w 45"/>
                <a:gd name="T107" fmla="*/ 9 h 29"/>
                <a:gd name="T108" fmla="*/ 27 w 45"/>
                <a:gd name="T109" fmla="*/ 9 h 29"/>
                <a:gd name="T110" fmla="*/ 22 w 45"/>
                <a:gd name="T111" fmla="*/ 8 h 29"/>
                <a:gd name="T112" fmla="*/ 12 w 45"/>
                <a:gd name="T113" fmla="*/ 7 h 29"/>
                <a:gd name="T114" fmla="*/ 12 w 45"/>
                <a:gd name="T11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 h="29">
                  <a:moveTo>
                    <a:pt x="12" y="8"/>
                  </a:moveTo>
                  <a:cubicBezTo>
                    <a:pt x="13" y="8"/>
                    <a:pt x="14" y="8"/>
                    <a:pt x="16" y="8"/>
                  </a:cubicBezTo>
                  <a:cubicBezTo>
                    <a:pt x="18" y="8"/>
                    <a:pt x="20" y="8"/>
                    <a:pt x="22" y="8"/>
                  </a:cubicBezTo>
                  <a:cubicBezTo>
                    <a:pt x="23" y="9"/>
                    <a:pt x="24" y="9"/>
                    <a:pt x="25" y="9"/>
                  </a:cubicBezTo>
                  <a:cubicBezTo>
                    <a:pt x="26" y="9"/>
                    <a:pt x="27" y="9"/>
                    <a:pt x="27" y="9"/>
                  </a:cubicBezTo>
                  <a:cubicBezTo>
                    <a:pt x="28" y="10"/>
                    <a:pt x="28" y="10"/>
                    <a:pt x="28" y="10"/>
                  </a:cubicBezTo>
                  <a:cubicBezTo>
                    <a:pt x="28" y="10"/>
                    <a:pt x="28" y="10"/>
                    <a:pt x="28" y="10"/>
                  </a:cubicBezTo>
                  <a:cubicBezTo>
                    <a:pt x="29" y="10"/>
                    <a:pt x="29" y="10"/>
                    <a:pt x="29" y="10"/>
                  </a:cubicBezTo>
                  <a:cubicBezTo>
                    <a:pt x="29" y="10"/>
                    <a:pt x="30" y="10"/>
                    <a:pt x="31" y="10"/>
                  </a:cubicBezTo>
                  <a:cubicBezTo>
                    <a:pt x="30" y="10"/>
                    <a:pt x="29" y="10"/>
                    <a:pt x="28" y="11"/>
                  </a:cubicBezTo>
                  <a:cubicBezTo>
                    <a:pt x="27" y="11"/>
                    <a:pt x="27" y="11"/>
                    <a:pt x="26" y="11"/>
                  </a:cubicBezTo>
                  <a:cubicBezTo>
                    <a:pt x="26" y="11"/>
                    <a:pt x="25" y="11"/>
                    <a:pt x="25" y="11"/>
                  </a:cubicBezTo>
                  <a:cubicBezTo>
                    <a:pt x="24" y="12"/>
                    <a:pt x="22" y="12"/>
                    <a:pt x="21" y="12"/>
                  </a:cubicBezTo>
                  <a:cubicBezTo>
                    <a:pt x="21" y="13"/>
                    <a:pt x="20" y="13"/>
                    <a:pt x="19" y="13"/>
                  </a:cubicBezTo>
                  <a:cubicBezTo>
                    <a:pt x="18" y="14"/>
                    <a:pt x="17" y="14"/>
                    <a:pt x="16" y="14"/>
                  </a:cubicBezTo>
                  <a:cubicBezTo>
                    <a:pt x="15" y="14"/>
                    <a:pt x="14" y="14"/>
                    <a:pt x="14" y="14"/>
                  </a:cubicBezTo>
                  <a:cubicBezTo>
                    <a:pt x="13" y="15"/>
                    <a:pt x="12" y="15"/>
                    <a:pt x="12" y="15"/>
                  </a:cubicBezTo>
                  <a:cubicBezTo>
                    <a:pt x="11" y="15"/>
                    <a:pt x="9" y="16"/>
                    <a:pt x="8" y="16"/>
                  </a:cubicBezTo>
                  <a:cubicBezTo>
                    <a:pt x="8" y="17"/>
                    <a:pt x="7" y="17"/>
                    <a:pt x="7" y="18"/>
                  </a:cubicBezTo>
                  <a:cubicBezTo>
                    <a:pt x="6" y="18"/>
                    <a:pt x="6" y="19"/>
                    <a:pt x="5" y="19"/>
                  </a:cubicBezTo>
                  <a:cubicBezTo>
                    <a:pt x="6" y="18"/>
                    <a:pt x="7" y="17"/>
                    <a:pt x="8" y="17"/>
                  </a:cubicBezTo>
                  <a:cubicBezTo>
                    <a:pt x="10" y="16"/>
                    <a:pt x="11" y="16"/>
                    <a:pt x="12" y="16"/>
                  </a:cubicBezTo>
                  <a:cubicBezTo>
                    <a:pt x="13" y="15"/>
                    <a:pt x="13" y="15"/>
                    <a:pt x="14" y="15"/>
                  </a:cubicBezTo>
                  <a:cubicBezTo>
                    <a:pt x="14" y="15"/>
                    <a:pt x="15" y="15"/>
                    <a:pt x="16" y="15"/>
                  </a:cubicBezTo>
                  <a:cubicBezTo>
                    <a:pt x="16" y="15"/>
                    <a:pt x="16" y="15"/>
                    <a:pt x="17" y="15"/>
                  </a:cubicBezTo>
                  <a:cubicBezTo>
                    <a:pt x="14" y="16"/>
                    <a:pt x="12" y="17"/>
                    <a:pt x="9" y="19"/>
                  </a:cubicBezTo>
                  <a:cubicBezTo>
                    <a:pt x="8" y="21"/>
                    <a:pt x="6" y="22"/>
                    <a:pt x="4" y="24"/>
                  </a:cubicBezTo>
                  <a:cubicBezTo>
                    <a:pt x="4" y="25"/>
                    <a:pt x="3" y="26"/>
                    <a:pt x="2" y="27"/>
                  </a:cubicBezTo>
                  <a:cubicBezTo>
                    <a:pt x="2" y="27"/>
                    <a:pt x="1" y="28"/>
                    <a:pt x="0" y="29"/>
                  </a:cubicBezTo>
                  <a:cubicBezTo>
                    <a:pt x="1" y="29"/>
                    <a:pt x="1" y="29"/>
                    <a:pt x="2" y="28"/>
                  </a:cubicBezTo>
                  <a:cubicBezTo>
                    <a:pt x="2" y="28"/>
                    <a:pt x="2" y="27"/>
                    <a:pt x="3" y="27"/>
                  </a:cubicBezTo>
                  <a:cubicBezTo>
                    <a:pt x="3" y="26"/>
                    <a:pt x="4" y="25"/>
                    <a:pt x="5" y="25"/>
                  </a:cubicBezTo>
                  <a:cubicBezTo>
                    <a:pt x="7" y="23"/>
                    <a:pt x="8" y="22"/>
                    <a:pt x="10" y="20"/>
                  </a:cubicBezTo>
                  <a:cubicBezTo>
                    <a:pt x="14" y="17"/>
                    <a:pt x="18" y="15"/>
                    <a:pt x="22" y="14"/>
                  </a:cubicBezTo>
                  <a:cubicBezTo>
                    <a:pt x="23" y="13"/>
                    <a:pt x="24" y="13"/>
                    <a:pt x="25" y="13"/>
                  </a:cubicBezTo>
                  <a:cubicBezTo>
                    <a:pt x="26" y="12"/>
                    <a:pt x="26" y="12"/>
                    <a:pt x="27" y="12"/>
                  </a:cubicBezTo>
                  <a:cubicBezTo>
                    <a:pt x="27" y="12"/>
                    <a:pt x="28" y="12"/>
                    <a:pt x="28" y="12"/>
                  </a:cubicBezTo>
                  <a:cubicBezTo>
                    <a:pt x="28" y="12"/>
                    <a:pt x="28" y="12"/>
                    <a:pt x="28" y="12"/>
                  </a:cubicBezTo>
                  <a:cubicBezTo>
                    <a:pt x="28" y="12"/>
                    <a:pt x="28" y="12"/>
                    <a:pt x="28" y="12"/>
                  </a:cubicBezTo>
                  <a:cubicBezTo>
                    <a:pt x="28" y="12"/>
                    <a:pt x="27" y="13"/>
                    <a:pt x="27" y="13"/>
                  </a:cubicBezTo>
                  <a:cubicBezTo>
                    <a:pt x="27" y="14"/>
                    <a:pt x="26" y="14"/>
                    <a:pt x="26" y="15"/>
                  </a:cubicBezTo>
                  <a:cubicBezTo>
                    <a:pt x="24" y="17"/>
                    <a:pt x="23" y="19"/>
                    <a:pt x="21" y="21"/>
                  </a:cubicBezTo>
                  <a:cubicBezTo>
                    <a:pt x="21" y="21"/>
                    <a:pt x="21" y="22"/>
                    <a:pt x="20" y="22"/>
                  </a:cubicBezTo>
                  <a:cubicBezTo>
                    <a:pt x="20" y="22"/>
                    <a:pt x="19" y="23"/>
                    <a:pt x="19" y="23"/>
                  </a:cubicBezTo>
                  <a:cubicBezTo>
                    <a:pt x="18" y="24"/>
                    <a:pt x="17" y="25"/>
                    <a:pt x="16" y="25"/>
                  </a:cubicBezTo>
                  <a:cubicBezTo>
                    <a:pt x="14" y="26"/>
                    <a:pt x="13" y="26"/>
                    <a:pt x="12" y="27"/>
                  </a:cubicBezTo>
                  <a:cubicBezTo>
                    <a:pt x="11" y="27"/>
                    <a:pt x="10" y="28"/>
                    <a:pt x="9" y="28"/>
                  </a:cubicBezTo>
                  <a:cubicBezTo>
                    <a:pt x="10" y="28"/>
                    <a:pt x="11" y="28"/>
                    <a:pt x="12" y="27"/>
                  </a:cubicBezTo>
                  <a:cubicBezTo>
                    <a:pt x="13" y="27"/>
                    <a:pt x="15" y="26"/>
                    <a:pt x="16" y="26"/>
                  </a:cubicBezTo>
                  <a:cubicBezTo>
                    <a:pt x="17" y="25"/>
                    <a:pt x="18" y="24"/>
                    <a:pt x="19" y="24"/>
                  </a:cubicBezTo>
                  <a:cubicBezTo>
                    <a:pt x="19" y="23"/>
                    <a:pt x="20" y="23"/>
                    <a:pt x="20" y="23"/>
                  </a:cubicBezTo>
                  <a:cubicBezTo>
                    <a:pt x="21" y="22"/>
                    <a:pt x="21" y="22"/>
                    <a:pt x="22" y="21"/>
                  </a:cubicBezTo>
                  <a:cubicBezTo>
                    <a:pt x="24" y="19"/>
                    <a:pt x="25" y="17"/>
                    <a:pt x="26" y="15"/>
                  </a:cubicBezTo>
                  <a:cubicBezTo>
                    <a:pt x="27" y="14"/>
                    <a:pt x="28" y="13"/>
                    <a:pt x="29" y="12"/>
                  </a:cubicBezTo>
                  <a:cubicBezTo>
                    <a:pt x="29" y="12"/>
                    <a:pt x="30" y="12"/>
                    <a:pt x="30" y="11"/>
                  </a:cubicBezTo>
                  <a:cubicBezTo>
                    <a:pt x="31" y="11"/>
                    <a:pt x="31" y="11"/>
                    <a:pt x="31" y="11"/>
                  </a:cubicBezTo>
                  <a:cubicBezTo>
                    <a:pt x="32" y="10"/>
                    <a:pt x="34" y="10"/>
                    <a:pt x="35" y="9"/>
                  </a:cubicBezTo>
                  <a:cubicBezTo>
                    <a:pt x="36" y="9"/>
                    <a:pt x="37" y="8"/>
                    <a:pt x="38" y="8"/>
                  </a:cubicBezTo>
                  <a:cubicBezTo>
                    <a:pt x="38" y="8"/>
                    <a:pt x="37" y="8"/>
                    <a:pt x="37" y="8"/>
                  </a:cubicBezTo>
                  <a:cubicBezTo>
                    <a:pt x="37" y="9"/>
                    <a:pt x="37" y="9"/>
                    <a:pt x="37" y="10"/>
                  </a:cubicBezTo>
                  <a:cubicBezTo>
                    <a:pt x="37" y="10"/>
                    <a:pt x="37" y="11"/>
                    <a:pt x="37" y="11"/>
                  </a:cubicBezTo>
                  <a:cubicBezTo>
                    <a:pt x="37" y="12"/>
                    <a:pt x="36" y="13"/>
                    <a:pt x="36" y="14"/>
                  </a:cubicBezTo>
                  <a:cubicBezTo>
                    <a:pt x="36" y="15"/>
                    <a:pt x="35" y="16"/>
                    <a:pt x="35" y="17"/>
                  </a:cubicBezTo>
                  <a:cubicBezTo>
                    <a:pt x="34" y="19"/>
                    <a:pt x="33" y="20"/>
                    <a:pt x="31" y="22"/>
                  </a:cubicBezTo>
                  <a:cubicBezTo>
                    <a:pt x="31" y="23"/>
                    <a:pt x="30" y="24"/>
                    <a:pt x="29" y="24"/>
                  </a:cubicBezTo>
                  <a:cubicBezTo>
                    <a:pt x="29" y="25"/>
                    <a:pt x="28" y="26"/>
                    <a:pt x="27" y="26"/>
                  </a:cubicBezTo>
                  <a:cubicBezTo>
                    <a:pt x="28" y="26"/>
                    <a:pt x="29" y="25"/>
                    <a:pt x="30" y="24"/>
                  </a:cubicBezTo>
                  <a:cubicBezTo>
                    <a:pt x="30" y="24"/>
                    <a:pt x="31" y="23"/>
                    <a:pt x="32" y="22"/>
                  </a:cubicBezTo>
                  <a:cubicBezTo>
                    <a:pt x="33" y="21"/>
                    <a:pt x="34" y="19"/>
                    <a:pt x="35" y="17"/>
                  </a:cubicBezTo>
                  <a:cubicBezTo>
                    <a:pt x="36" y="16"/>
                    <a:pt x="36" y="15"/>
                    <a:pt x="37" y="14"/>
                  </a:cubicBezTo>
                  <a:cubicBezTo>
                    <a:pt x="37" y="13"/>
                    <a:pt x="37" y="12"/>
                    <a:pt x="38" y="11"/>
                  </a:cubicBezTo>
                  <a:cubicBezTo>
                    <a:pt x="38" y="11"/>
                    <a:pt x="38" y="11"/>
                    <a:pt x="38" y="11"/>
                  </a:cubicBezTo>
                  <a:cubicBezTo>
                    <a:pt x="38" y="10"/>
                    <a:pt x="38" y="10"/>
                    <a:pt x="38" y="10"/>
                  </a:cubicBezTo>
                  <a:cubicBezTo>
                    <a:pt x="38" y="9"/>
                    <a:pt x="38" y="9"/>
                    <a:pt x="38" y="8"/>
                  </a:cubicBezTo>
                  <a:cubicBezTo>
                    <a:pt x="38" y="8"/>
                    <a:pt x="38" y="7"/>
                    <a:pt x="39" y="7"/>
                  </a:cubicBezTo>
                  <a:cubicBezTo>
                    <a:pt x="39" y="7"/>
                    <a:pt x="40" y="6"/>
                    <a:pt x="41" y="6"/>
                  </a:cubicBezTo>
                  <a:cubicBezTo>
                    <a:pt x="41" y="5"/>
                    <a:pt x="42" y="5"/>
                    <a:pt x="42" y="4"/>
                  </a:cubicBezTo>
                  <a:cubicBezTo>
                    <a:pt x="42" y="4"/>
                    <a:pt x="43" y="4"/>
                    <a:pt x="43" y="4"/>
                  </a:cubicBezTo>
                  <a:cubicBezTo>
                    <a:pt x="43" y="4"/>
                    <a:pt x="43" y="4"/>
                    <a:pt x="43" y="4"/>
                  </a:cubicBezTo>
                  <a:cubicBezTo>
                    <a:pt x="43" y="3"/>
                    <a:pt x="43" y="3"/>
                    <a:pt x="43" y="3"/>
                  </a:cubicBezTo>
                  <a:cubicBezTo>
                    <a:pt x="44" y="2"/>
                    <a:pt x="45" y="1"/>
                    <a:pt x="45" y="1"/>
                  </a:cubicBezTo>
                  <a:cubicBezTo>
                    <a:pt x="45" y="1"/>
                    <a:pt x="44" y="1"/>
                    <a:pt x="44" y="2"/>
                  </a:cubicBezTo>
                  <a:cubicBezTo>
                    <a:pt x="43" y="2"/>
                    <a:pt x="43" y="2"/>
                    <a:pt x="43" y="3"/>
                  </a:cubicBezTo>
                  <a:cubicBezTo>
                    <a:pt x="42" y="3"/>
                    <a:pt x="41" y="4"/>
                    <a:pt x="41" y="4"/>
                  </a:cubicBezTo>
                  <a:cubicBezTo>
                    <a:pt x="40" y="4"/>
                    <a:pt x="40" y="4"/>
                    <a:pt x="40" y="4"/>
                  </a:cubicBezTo>
                  <a:cubicBezTo>
                    <a:pt x="40" y="4"/>
                    <a:pt x="40" y="5"/>
                    <a:pt x="40" y="5"/>
                  </a:cubicBezTo>
                  <a:cubicBezTo>
                    <a:pt x="39" y="5"/>
                    <a:pt x="39" y="5"/>
                    <a:pt x="39" y="5"/>
                  </a:cubicBezTo>
                  <a:cubicBezTo>
                    <a:pt x="39" y="5"/>
                    <a:pt x="38" y="5"/>
                    <a:pt x="38" y="5"/>
                  </a:cubicBezTo>
                  <a:cubicBezTo>
                    <a:pt x="38" y="5"/>
                    <a:pt x="37" y="5"/>
                    <a:pt x="37" y="5"/>
                  </a:cubicBezTo>
                  <a:cubicBezTo>
                    <a:pt x="35" y="6"/>
                    <a:pt x="33" y="6"/>
                    <a:pt x="31" y="5"/>
                  </a:cubicBezTo>
                  <a:cubicBezTo>
                    <a:pt x="30" y="5"/>
                    <a:pt x="30" y="5"/>
                    <a:pt x="29" y="5"/>
                  </a:cubicBezTo>
                  <a:cubicBezTo>
                    <a:pt x="29" y="5"/>
                    <a:pt x="28" y="5"/>
                    <a:pt x="28" y="5"/>
                  </a:cubicBezTo>
                  <a:cubicBezTo>
                    <a:pt x="27" y="5"/>
                    <a:pt x="26" y="4"/>
                    <a:pt x="25" y="4"/>
                  </a:cubicBezTo>
                  <a:cubicBezTo>
                    <a:pt x="23" y="3"/>
                    <a:pt x="22" y="1"/>
                    <a:pt x="20" y="0"/>
                  </a:cubicBezTo>
                  <a:cubicBezTo>
                    <a:pt x="21" y="1"/>
                    <a:pt x="22" y="1"/>
                    <a:pt x="22" y="2"/>
                  </a:cubicBezTo>
                  <a:cubicBezTo>
                    <a:pt x="23" y="3"/>
                    <a:pt x="24" y="3"/>
                    <a:pt x="25" y="4"/>
                  </a:cubicBezTo>
                  <a:cubicBezTo>
                    <a:pt x="26" y="5"/>
                    <a:pt x="27" y="5"/>
                    <a:pt x="28" y="5"/>
                  </a:cubicBezTo>
                  <a:cubicBezTo>
                    <a:pt x="28" y="6"/>
                    <a:pt x="29" y="6"/>
                    <a:pt x="29" y="6"/>
                  </a:cubicBezTo>
                  <a:cubicBezTo>
                    <a:pt x="30" y="6"/>
                    <a:pt x="30" y="6"/>
                    <a:pt x="31" y="6"/>
                  </a:cubicBezTo>
                  <a:cubicBezTo>
                    <a:pt x="32" y="6"/>
                    <a:pt x="33" y="6"/>
                    <a:pt x="34" y="6"/>
                  </a:cubicBezTo>
                  <a:cubicBezTo>
                    <a:pt x="35" y="6"/>
                    <a:pt x="36" y="6"/>
                    <a:pt x="37" y="6"/>
                  </a:cubicBezTo>
                  <a:cubicBezTo>
                    <a:pt x="37" y="6"/>
                    <a:pt x="38" y="6"/>
                    <a:pt x="38" y="6"/>
                  </a:cubicBezTo>
                  <a:cubicBezTo>
                    <a:pt x="38" y="6"/>
                    <a:pt x="38" y="6"/>
                    <a:pt x="38" y="6"/>
                  </a:cubicBezTo>
                  <a:cubicBezTo>
                    <a:pt x="37" y="7"/>
                    <a:pt x="36" y="8"/>
                    <a:pt x="34" y="8"/>
                  </a:cubicBezTo>
                  <a:cubicBezTo>
                    <a:pt x="34" y="8"/>
                    <a:pt x="34" y="9"/>
                    <a:pt x="33" y="9"/>
                  </a:cubicBezTo>
                  <a:cubicBezTo>
                    <a:pt x="33" y="9"/>
                    <a:pt x="33" y="9"/>
                    <a:pt x="32" y="9"/>
                  </a:cubicBezTo>
                  <a:cubicBezTo>
                    <a:pt x="31" y="9"/>
                    <a:pt x="30" y="9"/>
                    <a:pt x="29" y="9"/>
                  </a:cubicBezTo>
                  <a:cubicBezTo>
                    <a:pt x="29" y="9"/>
                    <a:pt x="29" y="9"/>
                    <a:pt x="29" y="9"/>
                  </a:cubicBezTo>
                  <a:cubicBezTo>
                    <a:pt x="28" y="9"/>
                    <a:pt x="28" y="9"/>
                    <a:pt x="28" y="9"/>
                  </a:cubicBezTo>
                  <a:cubicBezTo>
                    <a:pt x="27" y="9"/>
                    <a:pt x="27" y="9"/>
                    <a:pt x="27" y="9"/>
                  </a:cubicBezTo>
                  <a:cubicBezTo>
                    <a:pt x="27" y="8"/>
                    <a:pt x="26" y="8"/>
                    <a:pt x="26" y="8"/>
                  </a:cubicBezTo>
                  <a:cubicBezTo>
                    <a:pt x="25" y="8"/>
                    <a:pt x="23" y="8"/>
                    <a:pt x="22" y="8"/>
                  </a:cubicBezTo>
                  <a:cubicBezTo>
                    <a:pt x="20" y="7"/>
                    <a:pt x="18" y="7"/>
                    <a:pt x="16" y="7"/>
                  </a:cubicBezTo>
                  <a:cubicBezTo>
                    <a:pt x="14" y="7"/>
                    <a:pt x="13" y="7"/>
                    <a:pt x="12" y="7"/>
                  </a:cubicBezTo>
                  <a:cubicBezTo>
                    <a:pt x="11" y="7"/>
                    <a:pt x="10" y="8"/>
                    <a:pt x="9" y="9"/>
                  </a:cubicBezTo>
                  <a:cubicBezTo>
                    <a:pt x="10" y="8"/>
                    <a:pt x="11" y="8"/>
                    <a:pt x="12"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1946"/>
            <p:cNvSpPr>
              <a:spLocks/>
            </p:cNvSpPr>
            <p:nvPr/>
          </p:nvSpPr>
          <p:spPr bwMode="auto">
            <a:xfrm>
              <a:off x="4983121" y="4611714"/>
              <a:ext cx="30163" cy="112713"/>
            </a:xfrm>
            <a:custGeom>
              <a:avLst/>
              <a:gdLst>
                <a:gd name="T0" fmla="*/ 4 w 8"/>
                <a:gd name="T1" fmla="*/ 0 h 30"/>
                <a:gd name="T2" fmla="*/ 5 w 8"/>
                <a:gd name="T3" fmla="*/ 16 h 30"/>
                <a:gd name="T4" fmla="*/ 2 w 8"/>
                <a:gd name="T5" fmla="*/ 24 h 30"/>
                <a:gd name="T6" fmla="*/ 0 w 8"/>
                <a:gd name="T7" fmla="*/ 30 h 30"/>
                <a:gd name="T8" fmla="*/ 7 w 8"/>
                <a:gd name="T9" fmla="*/ 23 h 30"/>
                <a:gd name="T10" fmla="*/ 7 w 8"/>
                <a:gd name="T11" fmla="*/ 13 h 30"/>
                <a:gd name="T12" fmla="*/ 4 w 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8" h="30">
                  <a:moveTo>
                    <a:pt x="4" y="0"/>
                  </a:moveTo>
                  <a:cubicBezTo>
                    <a:pt x="4" y="6"/>
                    <a:pt x="5" y="11"/>
                    <a:pt x="5" y="16"/>
                  </a:cubicBezTo>
                  <a:cubicBezTo>
                    <a:pt x="4" y="19"/>
                    <a:pt x="3" y="21"/>
                    <a:pt x="2" y="24"/>
                  </a:cubicBezTo>
                  <a:cubicBezTo>
                    <a:pt x="1" y="26"/>
                    <a:pt x="0" y="28"/>
                    <a:pt x="0" y="30"/>
                  </a:cubicBezTo>
                  <a:cubicBezTo>
                    <a:pt x="2" y="28"/>
                    <a:pt x="5" y="26"/>
                    <a:pt x="7" y="23"/>
                  </a:cubicBezTo>
                  <a:cubicBezTo>
                    <a:pt x="8" y="20"/>
                    <a:pt x="8" y="15"/>
                    <a:pt x="7" y="13"/>
                  </a:cubicBezTo>
                  <a:cubicBezTo>
                    <a:pt x="7" y="9"/>
                    <a:pt x="5" y="5"/>
                    <a:pt x="4"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1949"/>
            <p:cNvSpPr>
              <a:spLocks/>
            </p:cNvSpPr>
            <p:nvPr/>
          </p:nvSpPr>
          <p:spPr bwMode="auto">
            <a:xfrm>
              <a:off x="4911683" y="4589489"/>
              <a:ext cx="82551" cy="104776"/>
            </a:xfrm>
            <a:custGeom>
              <a:avLst/>
              <a:gdLst>
                <a:gd name="T0" fmla="*/ 11 w 22"/>
                <a:gd name="T1" fmla="*/ 10 h 28"/>
                <a:gd name="T2" fmla="*/ 19 w 22"/>
                <a:gd name="T3" fmla="*/ 5 h 28"/>
                <a:gd name="T4" fmla="*/ 22 w 22"/>
                <a:gd name="T5" fmla="*/ 0 h 28"/>
                <a:gd name="T6" fmla="*/ 15 w 22"/>
                <a:gd name="T7" fmla="*/ 5 h 28"/>
                <a:gd name="T8" fmla="*/ 5 w 22"/>
                <a:gd name="T9" fmla="*/ 9 h 28"/>
                <a:gd name="T10" fmla="*/ 0 w 22"/>
                <a:gd name="T11" fmla="*/ 17 h 28"/>
                <a:gd name="T12" fmla="*/ 0 w 22"/>
                <a:gd name="T13" fmla="*/ 19 h 28"/>
                <a:gd name="T14" fmla="*/ 6 w 22"/>
                <a:gd name="T15" fmla="*/ 28 h 28"/>
                <a:gd name="T16" fmla="*/ 5 w 22"/>
                <a:gd name="T17" fmla="*/ 23 h 28"/>
                <a:gd name="T18" fmla="*/ 11 w 22"/>
                <a:gd name="T1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8">
                  <a:moveTo>
                    <a:pt x="11" y="10"/>
                  </a:moveTo>
                  <a:cubicBezTo>
                    <a:pt x="13" y="9"/>
                    <a:pt x="17" y="7"/>
                    <a:pt x="19" y="5"/>
                  </a:cubicBezTo>
                  <a:cubicBezTo>
                    <a:pt x="20" y="4"/>
                    <a:pt x="22" y="0"/>
                    <a:pt x="22" y="0"/>
                  </a:cubicBezTo>
                  <a:cubicBezTo>
                    <a:pt x="20" y="2"/>
                    <a:pt x="18" y="4"/>
                    <a:pt x="15" y="5"/>
                  </a:cubicBezTo>
                  <a:cubicBezTo>
                    <a:pt x="12" y="7"/>
                    <a:pt x="8" y="8"/>
                    <a:pt x="5" y="9"/>
                  </a:cubicBezTo>
                  <a:cubicBezTo>
                    <a:pt x="2" y="11"/>
                    <a:pt x="1" y="14"/>
                    <a:pt x="0" y="17"/>
                  </a:cubicBezTo>
                  <a:cubicBezTo>
                    <a:pt x="0" y="18"/>
                    <a:pt x="0" y="18"/>
                    <a:pt x="0" y="19"/>
                  </a:cubicBezTo>
                  <a:cubicBezTo>
                    <a:pt x="2" y="22"/>
                    <a:pt x="4" y="25"/>
                    <a:pt x="6" y="28"/>
                  </a:cubicBezTo>
                  <a:cubicBezTo>
                    <a:pt x="5" y="27"/>
                    <a:pt x="5" y="25"/>
                    <a:pt x="5" y="23"/>
                  </a:cubicBezTo>
                  <a:cubicBezTo>
                    <a:pt x="5" y="17"/>
                    <a:pt x="9" y="12"/>
                    <a:pt x="1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1950"/>
            <p:cNvSpPr>
              <a:spLocks/>
            </p:cNvSpPr>
            <p:nvPr/>
          </p:nvSpPr>
          <p:spPr bwMode="auto">
            <a:xfrm>
              <a:off x="4933908" y="4537101"/>
              <a:ext cx="96838" cy="195264"/>
            </a:xfrm>
            <a:custGeom>
              <a:avLst/>
              <a:gdLst>
                <a:gd name="T0" fmla="*/ 4 w 26"/>
                <a:gd name="T1" fmla="*/ 26 h 52"/>
                <a:gd name="T2" fmla="*/ 12 w 26"/>
                <a:gd name="T3" fmla="*/ 20 h 52"/>
                <a:gd name="T4" fmla="*/ 14 w 26"/>
                <a:gd name="T5" fmla="*/ 19 h 52"/>
                <a:gd name="T6" fmla="*/ 15 w 26"/>
                <a:gd name="T7" fmla="*/ 18 h 52"/>
                <a:gd name="T8" fmla="*/ 15 w 26"/>
                <a:gd name="T9" fmla="*/ 20 h 52"/>
                <a:gd name="T10" fmla="*/ 13 w 26"/>
                <a:gd name="T11" fmla="*/ 23 h 52"/>
                <a:gd name="T12" fmla="*/ 11 w 26"/>
                <a:gd name="T13" fmla="*/ 28 h 52"/>
                <a:gd name="T14" fmla="*/ 8 w 26"/>
                <a:gd name="T15" fmla="*/ 32 h 52"/>
                <a:gd name="T16" fmla="*/ 5 w 26"/>
                <a:gd name="T17" fmla="*/ 38 h 52"/>
                <a:gd name="T18" fmla="*/ 5 w 26"/>
                <a:gd name="T19" fmla="*/ 42 h 52"/>
                <a:gd name="T20" fmla="*/ 7 w 26"/>
                <a:gd name="T21" fmla="*/ 34 h 52"/>
                <a:gd name="T22" fmla="*/ 9 w 26"/>
                <a:gd name="T23" fmla="*/ 31 h 52"/>
                <a:gd name="T24" fmla="*/ 8 w 26"/>
                <a:gd name="T25" fmla="*/ 39 h 52"/>
                <a:gd name="T26" fmla="*/ 8 w 26"/>
                <a:gd name="T27" fmla="*/ 49 h 52"/>
                <a:gd name="T28" fmla="*/ 8 w 26"/>
                <a:gd name="T29" fmla="*/ 51 h 52"/>
                <a:gd name="T30" fmla="*/ 9 w 26"/>
                <a:gd name="T31" fmla="*/ 46 h 52"/>
                <a:gd name="T32" fmla="*/ 13 w 26"/>
                <a:gd name="T33" fmla="*/ 26 h 52"/>
                <a:gd name="T34" fmla="*/ 15 w 26"/>
                <a:gd name="T35" fmla="*/ 22 h 52"/>
                <a:gd name="T36" fmla="*/ 16 w 26"/>
                <a:gd name="T37" fmla="*/ 20 h 52"/>
                <a:gd name="T38" fmla="*/ 16 w 26"/>
                <a:gd name="T39" fmla="*/ 22 h 52"/>
                <a:gd name="T40" fmla="*/ 18 w 26"/>
                <a:gd name="T41" fmla="*/ 32 h 52"/>
                <a:gd name="T42" fmla="*/ 17 w 26"/>
                <a:gd name="T43" fmla="*/ 35 h 52"/>
                <a:gd name="T44" fmla="*/ 15 w 26"/>
                <a:gd name="T45" fmla="*/ 42 h 52"/>
                <a:gd name="T46" fmla="*/ 15 w 26"/>
                <a:gd name="T47" fmla="*/ 42 h 52"/>
                <a:gd name="T48" fmla="*/ 18 w 26"/>
                <a:gd name="T49" fmla="*/ 35 h 52"/>
                <a:gd name="T50" fmla="*/ 18 w 26"/>
                <a:gd name="T51" fmla="*/ 32 h 52"/>
                <a:gd name="T52" fmla="*/ 17 w 26"/>
                <a:gd name="T53" fmla="*/ 20 h 52"/>
                <a:gd name="T54" fmla="*/ 18 w 26"/>
                <a:gd name="T55" fmla="*/ 18 h 52"/>
                <a:gd name="T56" fmla="*/ 20 w 26"/>
                <a:gd name="T57" fmla="*/ 11 h 52"/>
                <a:gd name="T58" fmla="*/ 21 w 26"/>
                <a:gd name="T59" fmla="*/ 13 h 52"/>
                <a:gd name="T60" fmla="*/ 23 w 26"/>
                <a:gd name="T61" fmla="*/ 17 h 52"/>
                <a:gd name="T62" fmla="*/ 26 w 26"/>
                <a:gd name="T63" fmla="*/ 25 h 52"/>
                <a:gd name="T64" fmla="*/ 26 w 26"/>
                <a:gd name="T65" fmla="*/ 32 h 52"/>
                <a:gd name="T66" fmla="*/ 26 w 26"/>
                <a:gd name="T67" fmla="*/ 25 h 52"/>
                <a:gd name="T68" fmla="*/ 24 w 26"/>
                <a:gd name="T69" fmla="*/ 16 h 52"/>
                <a:gd name="T70" fmla="*/ 22 w 26"/>
                <a:gd name="T71" fmla="*/ 13 h 52"/>
                <a:gd name="T72" fmla="*/ 21 w 26"/>
                <a:gd name="T73" fmla="*/ 11 h 52"/>
                <a:gd name="T74" fmla="*/ 21 w 26"/>
                <a:gd name="T75" fmla="*/ 7 h 52"/>
                <a:gd name="T76" fmla="*/ 21 w 26"/>
                <a:gd name="T77" fmla="*/ 5 h 52"/>
                <a:gd name="T78" fmla="*/ 21 w 26"/>
                <a:gd name="T79" fmla="*/ 4 h 52"/>
                <a:gd name="T80" fmla="*/ 20 w 26"/>
                <a:gd name="T81" fmla="*/ 2 h 52"/>
                <a:gd name="T82" fmla="*/ 20 w 26"/>
                <a:gd name="T83" fmla="*/ 6 h 52"/>
                <a:gd name="T84" fmla="*/ 19 w 26"/>
                <a:gd name="T85" fmla="*/ 7 h 52"/>
                <a:gd name="T86" fmla="*/ 19 w 26"/>
                <a:gd name="T87" fmla="*/ 9 h 52"/>
                <a:gd name="T88" fmla="*/ 14 w 26"/>
                <a:gd name="T89" fmla="*/ 14 h 52"/>
                <a:gd name="T90" fmla="*/ 11 w 26"/>
                <a:gd name="T91" fmla="*/ 16 h 52"/>
                <a:gd name="T92" fmla="*/ 2 w 26"/>
                <a:gd name="T93" fmla="*/ 17 h 52"/>
                <a:gd name="T94" fmla="*/ 8 w 26"/>
                <a:gd name="T95" fmla="*/ 17 h 52"/>
                <a:gd name="T96" fmla="*/ 13 w 26"/>
                <a:gd name="T97" fmla="*/ 15 h 52"/>
                <a:gd name="T98" fmla="*/ 16 w 26"/>
                <a:gd name="T99" fmla="*/ 13 h 52"/>
                <a:gd name="T100" fmla="*/ 19 w 26"/>
                <a:gd name="T101" fmla="*/ 9 h 52"/>
                <a:gd name="T102" fmla="*/ 18 w 26"/>
                <a:gd name="T103" fmla="*/ 14 h 52"/>
                <a:gd name="T104" fmla="*/ 17 w 26"/>
                <a:gd name="T105" fmla="*/ 16 h 52"/>
                <a:gd name="T106" fmla="*/ 14 w 26"/>
                <a:gd name="T107" fmla="*/ 18 h 52"/>
                <a:gd name="T108" fmla="*/ 13 w 26"/>
                <a:gd name="T109" fmla="*/ 19 h 52"/>
                <a:gd name="T110" fmla="*/ 9 w 26"/>
                <a:gd name="T111" fmla="*/ 21 h 52"/>
                <a:gd name="T112" fmla="*/ 1 w 26"/>
                <a:gd name="T113" fmla="*/ 28 h 52"/>
                <a:gd name="T114" fmla="*/ 2 w 26"/>
                <a:gd name="T115"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52">
                  <a:moveTo>
                    <a:pt x="2" y="29"/>
                  </a:moveTo>
                  <a:cubicBezTo>
                    <a:pt x="3" y="28"/>
                    <a:pt x="3" y="27"/>
                    <a:pt x="4" y="26"/>
                  </a:cubicBezTo>
                  <a:cubicBezTo>
                    <a:pt x="6" y="25"/>
                    <a:pt x="8" y="23"/>
                    <a:pt x="9" y="22"/>
                  </a:cubicBezTo>
                  <a:cubicBezTo>
                    <a:pt x="10" y="21"/>
                    <a:pt x="11" y="21"/>
                    <a:pt x="12" y="20"/>
                  </a:cubicBezTo>
                  <a:cubicBezTo>
                    <a:pt x="13" y="20"/>
                    <a:pt x="13" y="20"/>
                    <a:pt x="14" y="19"/>
                  </a:cubicBezTo>
                  <a:cubicBezTo>
                    <a:pt x="14" y="19"/>
                    <a:pt x="14" y="19"/>
                    <a:pt x="14" y="19"/>
                  </a:cubicBezTo>
                  <a:cubicBezTo>
                    <a:pt x="15" y="19"/>
                    <a:pt x="15" y="19"/>
                    <a:pt x="15" y="19"/>
                  </a:cubicBezTo>
                  <a:cubicBezTo>
                    <a:pt x="15" y="18"/>
                    <a:pt x="15" y="18"/>
                    <a:pt x="15" y="18"/>
                  </a:cubicBezTo>
                  <a:cubicBezTo>
                    <a:pt x="16" y="18"/>
                    <a:pt x="16" y="18"/>
                    <a:pt x="17" y="17"/>
                  </a:cubicBezTo>
                  <a:cubicBezTo>
                    <a:pt x="16" y="18"/>
                    <a:pt x="16" y="19"/>
                    <a:pt x="15" y="20"/>
                  </a:cubicBezTo>
                  <a:cubicBezTo>
                    <a:pt x="15" y="20"/>
                    <a:pt x="15" y="21"/>
                    <a:pt x="14" y="21"/>
                  </a:cubicBezTo>
                  <a:cubicBezTo>
                    <a:pt x="14" y="22"/>
                    <a:pt x="14" y="22"/>
                    <a:pt x="13" y="23"/>
                  </a:cubicBezTo>
                  <a:cubicBezTo>
                    <a:pt x="13" y="24"/>
                    <a:pt x="12" y="25"/>
                    <a:pt x="12" y="26"/>
                  </a:cubicBezTo>
                  <a:cubicBezTo>
                    <a:pt x="11" y="26"/>
                    <a:pt x="11" y="27"/>
                    <a:pt x="11" y="28"/>
                  </a:cubicBezTo>
                  <a:cubicBezTo>
                    <a:pt x="10" y="29"/>
                    <a:pt x="9" y="30"/>
                    <a:pt x="9" y="31"/>
                  </a:cubicBezTo>
                  <a:cubicBezTo>
                    <a:pt x="8" y="31"/>
                    <a:pt x="8" y="32"/>
                    <a:pt x="8" y="32"/>
                  </a:cubicBezTo>
                  <a:cubicBezTo>
                    <a:pt x="7" y="33"/>
                    <a:pt x="7" y="34"/>
                    <a:pt x="7" y="34"/>
                  </a:cubicBezTo>
                  <a:cubicBezTo>
                    <a:pt x="6" y="35"/>
                    <a:pt x="5" y="36"/>
                    <a:pt x="5" y="38"/>
                  </a:cubicBezTo>
                  <a:cubicBezTo>
                    <a:pt x="5" y="38"/>
                    <a:pt x="5" y="39"/>
                    <a:pt x="5" y="40"/>
                  </a:cubicBezTo>
                  <a:cubicBezTo>
                    <a:pt x="5" y="40"/>
                    <a:pt x="5" y="41"/>
                    <a:pt x="5" y="42"/>
                  </a:cubicBezTo>
                  <a:cubicBezTo>
                    <a:pt x="5" y="40"/>
                    <a:pt x="5" y="39"/>
                    <a:pt x="5" y="38"/>
                  </a:cubicBezTo>
                  <a:cubicBezTo>
                    <a:pt x="6" y="37"/>
                    <a:pt x="7" y="35"/>
                    <a:pt x="7" y="34"/>
                  </a:cubicBezTo>
                  <a:cubicBezTo>
                    <a:pt x="8" y="34"/>
                    <a:pt x="8" y="33"/>
                    <a:pt x="8" y="33"/>
                  </a:cubicBezTo>
                  <a:cubicBezTo>
                    <a:pt x="9" y="32"/>
                    <a:pt x="9" y="32"/>
                    <a:pt x="9" y="31"/>
                  </a:cubicBezTo>
                  <a:cubicBezTo>
                    <a:pt x="9" y="31"/>
                    <a:pt x="10" y="31"/>
                    <a:pt x="10" y="30"/>
                  </a:cubicBezTo>
                  <a:cubicBezTo>
                    <a:pt x="9" y="33"/>
                    <a:pt x="8" y="36"/>
                    <a:pt x="8" y="39"/>
                  </a:cubicBezTo>
                  <a:cubicBezTo>
                    <a:pt x="8" y="41"/>
                    <a:pt x="7" y="43"/>
                    <a:pt x="7" y="46"/>
                  </a:cubicBezTo>
                  <a:cubicBezTo>
                    <a:pt x="7" y="47"/>
                    <a:pt x="8" y="48"/>
                    <a:pt x="8" y="49"/>
                  </a:cubicBezTo>
                  <a:cubicBezTo>
                    <a:pt x="8" y="50"/>
                    <a:pt x="8" y="51"/>
                    <a:pt x="8" y="52"/>
                  </a:cubicBezTo>
                  <a:cubicBezTo>
                    <a:pt x="8" y="52"/>
                    <a:pt x="8" y="51"/>
                    <a:pt x="8" y="51"/>
                  </a:cubicBezTo>
                  <a:cubicBezTo>
                    <a:pt x="8" y="50"/>
                    <a:pt x="8" y="50"/>
                    <a:pt x="8" y="49"/>
                  </a:cubicBezTo>
                  <a:cubicBezTo>
                    <a:pt x="8" y="48"/>
                    <a:pt x="8" y="47"/>
                    <a:pt x="9" y="46"/>
                  </a:cubicBezTo>
                  <a:cubicBezTo>
                    <a:pt x="9" y="43"/>
                    <a:pt x="9" y="41"/>
                    <a:pt x="9" y="39"/>
                  </a:cubicBezTo>
                  <a:cubicBezTo>
                    <a:pt x="10" y="35"/>
                    <a:pt x="11" y="30"/>
                    <a:pt x="13" y="26"/>
                  </a:cubicBezTo>
                  <a:cubicBezTo>
                    <a:pt x="13" y="25"/>
                    <a:pt x="14" y="24"/>
                    <a:pt x="14" y="23"/>
                  </a:cubicBezTo>
                  <a:cubicBezTo>
                    <a:pt x="15" y="23"/>
                    <a:pt x="15" y="22"/>
                    <a:pt x="15" y="22"/>
                  </a:cubicBezTo>
                  <a:cubicBezTo>
                    <a:pt x="16" y="21"/>
                    <a:pt x="16" y="21"/>
                    <a:pt x="16" y="20"/>
                  </a:cubicBezTo>
                  <a:cubicBezTo>
                    <a:pt x="16" y="20"/>
                    <a:pt x="16" y="20"/>
                    <a:pt x="16" y="20"/>
                  </a:cubicBezTo>
                  <a:cubicBezTo>
                    <a:pt x="16" y="20"/>
                    <a:pt x="16" y="20"/>
                    <a:pt x="16" y="20"/>
                  </a:cubicBezTo>
                  <a:cubicBezTo>
                    <a:pt x="16" y="21"/>
                    <a:pt x="16" y="22"/>
                    <a:pt x="16" y="22"/>
                  </a:cubicBezTo>
                  <a:cubicBezTo>
                    <a:pt x="16" y="23"/>
                    <a:pt x="16" y="24"/>
                    <a:pt x="16" y="24"/>
                  </a:cubicBezTo>
                  <a:cubicBezTo>
                    <a:pt x="17" y="27"/>
                    <a:pt x="17" y="29"/>
                    <a:pt x="18" y="32"/>
                  </a:cubicBezTo>
                  <a:cubicBezTo>
                    <a:pt x="18" y="32"/>
                    <a:pt x="18" y="33"/>
                    <a:pt x="18" y="33"/>
                  </a:cubicBezTo>
                  <a:cubicBezTo>
                    <a:pt x="18" y="34"/>
                    <a:pt x="17" y="35"/>
                    <a:pt x="17" y="35"/>
                  </a:cubicBezTo>
                  <a:cubicBezTo>
                    <a:pt x="17" y="36"/>
                    <a:pt x="17" y="38"/>
                    <a:pt x="16" y="39"/>
                  </a:cubicBezTo>
                  <a:cubicBezTo>
                    <a:pt x="16" y="40"/>
                    <a:pt x="16" y="41"/>
                    <a:pt x="15" y="42"/>
                  </a:cubicBezTo>
                  <a:cubicBezTo>
                    <a:pt x="15" y="44"/>
                    <a:pt x="14" y="45"/>
                    <a:pt x="14" y="46"/>
                  </a:cubicBezTo>
                  <a:cubicBezTo>
                    <a:pt x="14" y="45"/>
                    <a:pt x="15" y="44"/>
                    <a:pt x="15" y="42"/>
                  </a:cubicBezTo>
                  <a:cubicBezTo>
                    <a:pt x="16" y="41"/>
                    <a:pt x="16" y="40"/>
                    <a:pt x="17" y="39"/>
                  </a:cubicBezTo>
                  <a:cubicBezTo>
                    <a:pt x="17" y="38"/>
                    <a:pt x="18" y="37"/>
                    <a:pt x="18" y="35"/>
                  </a:cubicBezTo>
                  <a:cubicBezTo>
                    <a:pt x="18" y="35"/>
                    <a:pt x="18" y="34"/>
                    <a:pt x="18" y="33"/>
                  </a:cubicBezTo>
                  <a:cubicBezTo>
                    <a:pt x="18" y="33"/>
                    <a:pt x="18" y="32"/>
                    <a:pt x="18" y="32"/>
                  </a:cubicBezTo>
                  <a:cubicBezTo>
                    <a:pt x="18" y="29"/>
                    <a:pt x="18" y="27"/>
                    <a:pt x="17" y="24"/>
                  </a:cubicBezTo>
                  <a:cubicBezTo>
                    <a:pt x="17" y="23"/>
                    <a:pt x="17" y="22"/>
                    <a:pt x="17" y="20"/>
                  </a:cubicBezTo>
                  <a:cubicBezTo>
                    <a:pt x="17" y="20"/>
                    <a:pt x="17" y="19"/>
                    <a:pt x="17" y="19"/>
                  </a:cubicBezTo>
                  <a:cubicBezTo>
                    <a:pt x="17" y="18"/>
                    <a:pt x="18" y="18"/>
                    <a:pt x="18" y="18"/>
                  </a:cubicBezTo>
                  <a:cubicBezTo>
                    <a:pt x="18" y="17"/>
                    <a:pt x="19" y="15"/>
                    <a:pt x="19" y="14"/>
                  </a:cubicBezTo>
                  <a:cubicBezTo>
                    <a:pt x="20" y="13"/>
                    <a:pt x="20" y="12"/>
                    <a:pt x="20" y="11"/>
                  </a:cubicBezTo>
                  <a:cubicBezTo>
                    <a:pt x="20" y="11"/>
                    <a:pt x="20" y="11"/>
                    <a:pt x="20" y="11"/>
                  </a:cubicBezTo>
                  <a:cubicBezTo>
                    <a:pt x="21" y="12"/>
                    <a:pt x="21" y="12"/>
                    <a:pt x="21" y="13"/>
                  </a:cubicBezTo>
                  <a:cubicBezTo>
                    <a:pt x="22" y="13"/>
                    <a:pt x="22" y="14"/>
                    <a:pt x="22" y="14"/>
                  </a:cubicBezTo>
                  <a:cubicBezTo>
                    <a:pt x="23" y="15"/>
                    <a:pt x="23" y="16"/>
                    <a:pt x="23" y="17"/>
                  </a:cubicBezTo>
                  <a:cubicBezTo>
                    <a:pt x="24" y="18"/>
                    <a:pt x="24" y="19"/>
                    <a:pt x="25" y="19"/>
                  </a:cubicBezTo>
                  <a:cubicBezTo>
                    <a:pt x="25" y="21"/>
                    <a:pt x="25" y="23"/>
                    <a:pt x="26" y="25"/>
                  </a:cubicBezTo>
                  <a:cubicBezTo>
                    <a:pt x="26" y="26"/>
                    <a:pt x="26" y="27"/>
                    <a:pt x="26" y="28"/>
                  </a:cubicBezTo>
                  <a:cubicBezTo>
                    <a:pt x="26" y="30"/>
                    <a:pt x="26" y="31"/>
                    <a:pt x="26" y="32"/>
                  </a:cubicBezTo>
                  <a:cubicBezTo>
                    <a:pt x="26" y="31"/>
                    <a:pt x="26" y="30"/>
                    <a:pt x="26" y="28"/>
                  </a:cubicBezTo>
                  <a:cubicBezTo>
                    <a:pt x="26" y="27"/>
                    <a:pt x="26" y="26"/>
                    <a:pt x="26" y="25"/>
                  </a:cubicBezTo>
                  <a:cubicBezTo>
                    <a:pt x="26" y="23"/>
                    <a:pt x="26" y="21"/>
                    <a:pt x="25" y="19"/>
                  </a:cubicBezTo>
                  <a:cubicBezTo>
                    <a:pt x="25" y="18"/>
                    <a:pt x="24" y="17"/>
                    <a:pt x="24" y="16"/>
                  </a:cubicBezTo>
                  <a:cubicBezTo>
                    <a:pt x="24" y="15"/>
                    <a:pt x="23" y="14"/>
                    <a:pt x="23" y="14"/>
                  </a:cubicBezTo>
                  <a:cubicBezTo>
                    <a:pt x="23" y="13"/>
                    <a:pt x="22" y="13"/>
                    <a:pt x="22" y="13"/>
                  </a:cubicBezTo>
                  <a:cubicBezTo>
                    <a:pt x="22" y="13"/>
                    <a:pt x="22" y="12"/>
                    <a:pt x="22" y="12"/>
                  </a:cubicBezTo>
                  <a:cubicBezTo>
                    <a:pt x="22" y="12"/>
                    <a:pt x="21" y="11"/>
                    <a:pt x="21" y="11"/>
                  </a:cubicBezTo>
                  <a:cubicBezTo>
                    <a:pt x="21" y="11"/>
                    <a:pt x="21" y="10"/>
                    <a:pt x="20" y="10"/>
                  </a:cubicBezTo>
                  <a:cubicBezTo>
                    <a:pt x="21" y="9"/>
                    <a:pt x="21" y="8"/>
                    <a:pt x="21" y="7"/>
                  </a:cubicBezTo>
                  <a:cubicBezTo>
                    <a:pt x="21" y="7"/>
                    <a:pt x="21" y="6"/>
                    <a:pt x="21" y="5"/>
                  </a:cubicBezTo>
                  <a:cubicBezTo>
                    <a:pt x="21" y="5"/>
                    <a:pt x="21" y="5"/>
                    <a:pt x="21" y="5"/>
                  </a:cubicBezTo>
                  <a:cubicBezTo>
                    <a:pt x="21" y="5"/>
                    <a:pt x="21" y="5"/>
                    <a:pt x="21" y="5"/>
                  </a:cubicBezTo>
                  <a:cubicBezTo>
                    <a:pt x="21" y="4"/>
                    <a:pt x="21" y="4"/>
                    <a:pt x="21" y="4"/>
                  </a:cubicBezTo>
                  <a:cubicBezTo>
                    <a:pt x="21" y="3"/>
                    <a:pt x="21" y="2"/>
                    <a:pt x="21" y="0"/>
                  </a:cubicBezTo>
                  <a:cubicBezTo>
                    <a:pt x="21" y="1"/>
                    <a:pt x="21" y="2"/>
                    <a:pt x="20" y="2"/>
                  </a:cubicBezTo>
                  <a:cubicBezTo>
                    <a:pt x="20" y="3"/>
                    <a:pt x="20" y="3"/>
                    <a:pt x="20" y="4"/>
                  </a:cubicBezTo>
                  <a:cubicBezTo>
                    <a:pt x="20" y="5"/>
                    <a:pt x="20" y="5"/>
                    <a:pt x="20" y="6"/>
                  </a:cubicBezTo>
                  <a:cubicBezTo>
                    <a:pt x="20" y="6"/>
                    <a:pt x="20" y="7"/>
                    <a:pt x="20" y="7"/>
                  </a:cubicBezTo>
                  <a:cubicBezTo>
                    <a:pt x="20" y="7"/>
                    <a:pt x="20" y="7"/>
                    <a:pt x="19" y="7"/>
                  </a:cubicBezTo>
                  <a:cubicBezTo>
                    <a:pt x="19" y="7"/>
                    <a:pt x="19" y="8"/>
                    <a:pt x="19" y="8"/>
                  </a:cubicBezTo>
                  <a:cubicBezTo>
                    <a:pt x="19" y="8"/>
                    <a:pt x="19" y="8"/>
                    <a:pt x="19" y="9"/>
                  </a:cubicBezTo>
                  <a:cubicBezTo>
                    <a:pt x="18" y="9"/>
                    <a:pt x="18" y="9"/>
                    <a:pt x="18" y="10"/>
                  </a:cubicBezTo>
                  <a:cubicBezTo>
                    <a:pt x="17" y="11"/>
                    <a:pt x="15" y="13"/>
                    <a:pt x="14" y="14"/>
                  </a:cubicBezTo>
                  <a:cubicBezTo>
                    <a:pt x="13" y="14"/>
                    <a:pt x="13" y="15"/>
                    <a:pt x="12" y="15"/>
                  </a:cubicBezTo>
                  <a:cubicBezTo>
                    <a:pt x="12" y="15"/>
                    <a:pt x="12" y="16"/>
                    <a:pt x="11" y="16"/>
                  </a:cubicBezTo>
                  <a:cubicBezTo>
                    <a:pt x="10" y="16"/>
                    <a:pt x="9" y="17"/>
                    <a:pt x="8" y="17"/>
                  </a:cubicBezTo>
                  <a:cubicBezTo>
                    <a:pt x="6" y="17"/>
                    <a:pt x="4" y="17"/>
                    <a:pt x="2" y="17"/>
                  </a:cubicBezTo>
                  <a:cubicBezTo>
                    <a:pt x="3" y="17"/>
                    <a:pt x="4" y="17"/>
                    <a:pt x="5" y="17"/>
                  </a:cubicBezTo>
                  <a:cubicBezTo>
                    <a:pt x="6" y="17"/>
                    <a:pt x="7" y="17"/>
                    <a:pt x="8" y="17"/>
                  </a:cubicBezTo>
                  <a:cubicBezTo>
                    <a:pt x="9" y="17"/>
                    <a:pt x="10" y="17"/>
                    <a:pt x="11" y="16"/>
                  </a:cubicBezTo>
                  <a:cubicBezTo>
                    <a:pt x="12" y="16"/>
                    <a:pt x="12" y="16"/>
                    <a:pt x="13" y="15"/>
                  </a:cubicBezTo>
                  <a:cubicBezTo>
                    <a:pt x="13" y="15"/>
                    <a:pt x="14" y="15"/>
                    <a:pt x="14" y="15"/>
                  </a:cubicBezTo>
                  <a:cubicBezTo>
                    <a:pt x="15" y="14"/>
                    <a:pt x="16" y="13"/>
                    <a:pt x="16" y="13"/>
                  </a:cubicBezTo>
                  <a:cubicBezTo>
                    <a:pt x="17" y="12"/>
                    <a:pt x="18" y="11"/>
                    <a:pt x="18" y="10"/>
                  </a:cubicBezTo>
                  <a:cubicBezTo>
                    <a:pt x="19" y="10"/>
                    <a:pt x="19" y="9"/>
                    <a:pt x="19" y="9"/>
                  </a:cubicBezTo>
                  <a:cubicBezTo>
                    <a:pt x="19" y="9"/>
                    <a:pt x="19" y="9"/>
                    <a:pt x="19" y="9"/>
                  </a:cubicBezTo>
                  <a:cubicBezTo>
                    <a:pt x="19" y="11"/>
                    <a:pt x="19" y="12"/>
                    <a:pt x="18" y="14"/>
                  </a:cubicBezTo>
                  <a:cubicBezTo>
                    <a:pt x="18" y="14"/>
                    <a:pt x="18" y="14"/>
                    <a:pt x="18" y="15"/>
                  </a:cubicBezTo>
                  <a:cubicBezTo>
                    <a:pt x="17" y="15"/>
                    <a:pt x="17" y="15"/>
                    <a:pt x="17" y="16"/>
                  </a:cubicBezTo>
                  <a:cubicBezTo>
                    <a:pt x="16" y="16"/>
                    <a:pt x="16" y="17"/>
                    <a:pt x="15" y="18"/>
                  </a:cubicBezTo>
                  <a:cubicBezTo>
                    <a:pt x="14" y="18"/>
                    <a:pt x="14" y="18"/>
                    <a:pt x="14" y="18"/>
                  </a:cubicBezTo>
                  <a:cubicBezTo>
                    <a:pt x="14" y="18"/>
                    <a:pt x="14" y="18"/>
                    <a:pt x="14" y="18"/>
                  </a:cubicBezTo>
                  <a:cubicBezTo>
                    <a:pt x="13" y="19"/>
                    <a:pt x="13" y="19"/>
                    <a:pt x="13" y="19"/>
                  </a:cubicBezTo>
                  <a:cubicBezTo>
                    <a:pt x="13" y="19"/>
                    <a:pt x="12" y="19"/>
                    <a:pt x="12" y="20"/>
                  </a:cubicBezTo>
                  <a:cubicBezTo>
                    <a:pt x="11" y="20"/>
                    <a:pt x="10" y="21"/>
                    <a:pt x="9" y="21"/>
                  </a:cubicBezTo>
                  <a:cubicBezTo>
                    <a:pt x="7" y="23"/>
                    <a:pt x="5" y="24"/>
                    <a:pt x="4" y="26"/>
                  </a:cubicBezTo>
                  <a:cubicBezTo>
                    <a:pt x="3" y="26"/>
                    <a:pt x="2" y="27"/>
                    <a:pt x="1" y="28"/>
                  </a:cubicBezTo>
                  <a:cubicBezTo>
                    <a:pt x="1" y="29"/>
                    <a:pt x="0" y="30"/>
                    <a:pt x="0" y="31"/>
                  </a:cubicBezTo>
                  <a:cubicBezTo>
                    <a:pt x="1" y="30"/>
                    <a:pt x="1" y="29"/>
                    <a:pt x="2" y="2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1951"/>
            <p:cNvSpPr>
              <a:spLocks/>
            </p:cNvSpPr>
            <p:nvPr/>
          </p:nvSpPr>
          <p:spPr bwMode="auto">
            <a:xfrm>
              <a:off x="3968702" y="4210074"/>
              <a:ext cx="112713" cy="30163"/>
            </a:xfrm>
            <a:custGeom>
              <a:avLst/>
              <a:gdLst>
                <a:gd name="T0" fmla="*/ 30 w 30"/>
                <a:gd name="T1" fmla="*/ 3 h 8"/>
                <a:gd name="T2" fmla="*/ 15 w 30"/>
                <a:gd name="T3" fmla="*/ 5 h 8"/>
                <a:gd name="T4" fmla="*/ 7 w 30"/>
                <a:gd name="T5" fmla="*/ 2 h 8"/>
                <a:gd name="T6" fmla="*/ 0 w 30"/>
                <a:gd name="T7" fmla="*/ 0 h 8"/>
                <a:gd name="T8" fmla="*/ 8 w 30"/>
                <a:gd name="T9" fmla="*/ 7 h 8"/>
                <a:gd name="T10" fmla="*/ 18 w 30"/>
                <a:gd name="T11" fmla="*/ 7 h 8"/>
                <a:gd name="T12" fmla="*/ 30 w 30"/>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30" h="8">
                  <a:moveTo>
                    <a:pt x="30" y="3"/>
                  </a:moveTo>
                  <a:cubicBezTo>
                    <a:pt x="25" y="4"/>
                    <a:pt x="20" y="5"/>
                    <a:pt x="15" y="5"/>
                  </a:cubicBezTo>
                  <a:cubicBezTo>
                    <a:pt x="12" y="4"/>
                    <a:pt x="10" y="3"/>
                    <a:pt x="7" y="2"/>
                  </a:cubicBezTo>
                  <a:cubicBezTo>
                    <a:pt x="5" y="1"/>
                    <a:pt x="3" y="0"/>
                    <a:pt x="0" y="0"/>
                  </a:cubicBezTo>
                  <a:cubicBezTo>
                    <a:pt x="3" y="3"/>
                    <a:pt x="5" y="5"/>
                    <a:pt x="8" y="7"/>
                  </a:cubicBezTo>
                  <a:cubicBezTo>
                    <a:pt x="11" y="8"/>
                    <a:pt x="16" y="8"/>
                    <a:pt x="18" y="7"/>
                  </a:cubicBezTo>
                  <a:cubicBezTo>
                    <a:pt x="22" y="6"/>
                    <a:pt x="26" y="5"/>
                    <a:pt x="30" y="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20" name="Picture 1952"/>
            <p:cNvPicPr>
              <a:picLocks noChangeAspect="1" noChangeArrowheads="1"/>
            </p:cNvPicPr>
            <p:nvPr/>
          </p:nvPicPr>
          <p:blipFill>
            <a:blip r:embed="rId24" cstate="screen">
              <a:extLst>
                <a:ext uri="{28A0092B-C50C-407E-A947-70E740481C1C}">
                  <a14:useLocalDpi xmlns:a14="http://schemas.microsoft.com/office/drawing/2010/main"/>
                </a:ext>
              </a:extLst>
            </a:blip>
            <a:srcRect/>
            <a:stretch>
              <a:fillRect/>
            </a:stretch>
          </p:blipFill>
          <p:spPr bwMode="auto">
            <a:xfrm>
              <a:off x="3935365" y="4110061"/>
              <a:ext cx="280989"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1" name="Picture 1953"/>
            <p:cNvPicPr>
              <a:picLocks noChangeAspect="1" noChangeArrowheads="1"/>
            </p:cNvPicPr>
            <p:nvPr/>
          </p:nvPicPr>
          <p:blipFill>
            <a:blip r:embed="rId25" cstate="screen">
              <a:extLst>
                <a:ext uri="{28A0092B-C50C-407E-A947-70E740481C1C}">
                  <a14:useLocalDpi xmlns:a14="http://schemas.microsoft.com/office/drawing/2010/main"/>
                </a:ext>
              </a:extLst>
            </a:blip>
            <a:srcRect/>
            <a:stretch>
              <a:fillRect/>
            </a:stretch>
          </p:blipFill>
          <p:spPr bwMode="auto">
            <a:xfrm>
              <a:off x="4068715" y="4121173"/>
              <a:ext cx="101601"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2" name="Freeform 1954"/>
            <p:cNvSpPr>
              <a:spLocks/>
            </p:cNvSpPr>
            <p:nvPr/>
          </p:nvSpPr>
          <p:spPr bwMode="auto">
            <a:xfrm>
              <a:off x="3998865" y="4138636"/>
              <a:ext cx="109538" cy="79376"/>
            </a:xfrm>
            <a:custGeom>
              <a:avLst/>
              <a:gdLst>
                <a:gd name="T0" fmla="*/ 18 w 29"/>
                <a:gd name="T1" fmla="*/ 11 h 21"/>
                <a:gd name="T2" fmla="*/ 24 w 29"/>
                <a:gd name="T3" fmla="*/ 18 h 21"/>
                <a:gd name="T4" fmla="*/ 29 w 29"/>
                <a:gd name="T5" fmla="*/ 21 h 21"/>
                <a:gd name="T6" fmla="*/ 23 w 29"/>
                <a:gd name="T7" fmla="*/ 14 h 21"/>
                <a:gd name="T8" fmla="*/ 18 w 29"/>
                <a:gd name="T9" fmla="*/ 5 h 21"/>
                <a:gd name="T10" fmla="*/ 10 w 29"/>
                <a:gd name="T11" fmla="*/ 0 h 21"/>
                <a:gd name="T12" fmla="*/ 9 w 29"/>
                <a:gd name="T13" fmla="*/ 0 h 21"/>
                <a:gd name="T14" fmla="*/ 0 w 29"/>
                <a:gd name="T15" fmla="*/ 6 h 21"/>
                <a:gd name="T16" fmla="*/ 5 w 29"/>
                <a:gd name="T17" fmla="*/ 5 h 21"/>
                <a:gd name="T18" fmla="*/ 18 w 29"/>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1">
                  <a:moveTo>
                    <a:pt x="18" y="11"/>
                  </a:moveTo>
                  <a:cubicBezTo>
                    <a:pt x="19" y="13"/>
                    <a:pt x="22" y="17"/>
                    <a:pt x="24" y="18"/>
                  </a:cubicBezTo>
                  <a:cubicBezTo>
                    <a:pt x="25" y="20"/>
                    <a:pt x="29" y="21"/>
                    <a:pt x="29" y="21"/>
                  </a:cubicBezTo>
                  <a:cubicBezTo>
                    <a:pt x="26" y="19"/>
                    <a:pt x="24" y="17"/>
                    <a:pt x="23" y="14"/>
                  </a:cubicBezTo>
                  <a:cubicBezTo>
                    <a:pt x="21" y="11"/>
                    <a:pt x="20" y="8"/>
                    <a:pt x="18" y="5"/>
                  </a:cubicBezTo>
                  <a:cubicBezTo>
                    <a:pt x="17" y="2"/>
                    <a:pt x="14" y="1"/>
                    <a:pt x="10" y="0"/>
                  </a:cubicBezTo>
                  <a:cubicBezTo>
                    <a:pt x="10" y="0"/>
                    <a:pt x="9" y="0"/>
                    <a:pt x="9" y="0"/>
                  </a:cubicBezTo>
                  <a:cubicBezTo>
                    <a:pt x="6" y="2"/>
                    <a:pt x="3" y="4"/>
                    <a:pt x="0" y="6"/>
                  </a:cubicBezTo>
                  <a:cubicBezTo>
                    <a:pt x="1" y="6"/>
                    <a:pt x="3" y="5"/>
                    <a:pt x="5" y="5"/>
                  </a:cubicBezTo>
                  <a:cubicBezTo>
                    <a:pt x="11" y="5"/>
                    <a:pt x="16" y="8"/>
                    <a:pt x="18"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1955"/>
            <p:cNvSpPr>
              <a:spLocks/>
            </p:cNvSpPr>
            <p:nvPr/>
          </p:nvSpPr>
          <p:spPr bwMode="auto">
            <a:xfrm>
              <a:off x="3960765" y="4160861"/>
              <a:ext cx="200026" cy="98426"/>
            </a:xfrm>
            <a:custGeom>
              <a:avLst/>
              <a:gdLst>
                <a:gd name="T0" fmla="*/ 26 w 53"/>
                <a:gd name="T1" fmla="*/ 4 h 26"/>
                <a:gd name="T2" fmla="*/ 32 w 53"/>
                <a:gd name="T3" fmla="*/ 12 h 26"/>
                <a:gd name="T4" fmla="*/ 34 w 53"/>
                <a:gd name="T5" fmla="*/ 14 h 26"/>
                <a:gd name="T6" fmla="*/ 34 w 53"/>
                <a:gd name="T7" fmla="*/ 14 h 26"/>
                <a:gd name="T8" fmla="*/ 33 w 53"/>
                <a:gd name="T9" fmla="*/ 14 h 26"/>
                <a:gd name="T10" fmla="*/ 30 w 53"/>
                <a:gd name="T11" fmla="*/ 13 h 26"/>
                <a:gd name="T12" fmla="*/ 24 w 53"/>
                <a:gd name="T13" fmla="*/ 10 h 26"/>
                <a:gd name="T14" fmla="*/ 20 w 53"/>
                <a:gd name="T15" fmla="*/ 7 h 26"/>
                <a:gd name="T16" fmla="*/ 15 w 53"/>
                <a:gd name="T17" fmla="*/ 5 h 26"/>
                <a:gd name="T18" fmla="*/ 11 w 53"/>
                <a:gd name="T19" fmla="*/ 5 h 26"/>
                <a:gd name="T20" fmla="*/ 18 w 53"/>
                <a:gd name="T21" fmla="*/ 7 h 26"/>
                <a:gd name="T22" fmla="*/ 21 w 53"/>
                <a:gd name="T23" fmla="*/ 9 h 26"/>
                <a:gd name="T24" fmla="*/ 14 w 53"/>
                <a:gd name="T25" fmla="*/ 8 h 26"/>
                <a:gd name="T26" fmla="*/ 3 w 53"/>
                <a:gd name="T27" fmla="*/ 9 h 26"/>
                <a:gd name="T28" fmla="*/ 2 w 53"/>
                <a:gd name="T29" fmla="*/ 9 h 26"/>
                <a:gd name="T30" fmla="*/ 7 w 53"/>
                <a:gd name="T31" fmla="*/ 9 h 26"/>
                <a:gd name="T32" fmla="*/ 27 w 53"/>
                <a:gd name="T33" fmla="*/ 12 h 26"/>
                <a:gd name="T34" fmla="*/ 31 w 53"/>
                <a:gd name="T35" fmla="*/ 15 h 26"/>
                <a:gd name="T36" fmla="*/ 33 w 53"/>
                <a:gd name="T37" fmla="*/ 16 h 26"/>
                <a:gd name="T38" fmla="*/ 30 w 53"/>
                <a:gd name="T39" fmla="*/ 16 h 26"/>
                <a:gd name="T40" fmla="*/ 21 w 53"/>
                <a:gd name="T41" fmla="*/ 17 h 26"/>
                <a:gd name="T42" fmla="*/ 18 w 53"/>
                <a:gd name="T43" fmla="*/ 17 h 26"/>
                <a:gd name="T44" fmla="*/ 10 w 53"/>
                <a:gd name="T45" fmla="*/ 16 h 26"/>
                <a:gd name="T46" fmla="*/ 10 w 53"/>
                <a:gd name="T47" fmla="*/ 16 h 26"/>
                <a:gd name="T48" fmla="*/ 18 w 53"/>
                <a:gd name="T49" fmla="*/ 18 h 26"/>
                <a:gd name="T50" fmla="*/ 21 w 53"/>
                <a:gd name="T51" fmla="*/ 18 h 26"/>
                <a:gd name="T52" fmla="*/ 32 w 53"/>
                <a:gd name="T53" fmla="*/ 16 h 26"/>
                <a:gd name="T54" fmla="*/ 35 w 53"/>
                <a:gd name="T55" fmla="*/ 17 h 26"/>
                <a:gd name="T56" fmla="*/ 42 w 53"/>
                <a:gd name="T57" fmla="*/ 19 h 26"/>
                <a:gd name="T58" fmla="*/ 40 w 53"/>
                <a:gd name="T59" fmla="*/ 20 h 26"/>
                <a:gd name="T60" fmla="*/ 37 w 53"/>
                <a:gd name="T61" fmla="*/ 22 h 26"/>
                <a:gd name="T62" fmla="*/ 28 w 53"/>
                <a:gd name="T63" fmla="*/ 25 h 26"/>
                <a:gd name="T64" fmla="*/ 22 w 53"/>
                <a:gd name="T65" fmla="*/ 25 h 26"/>
                <a:gd name="T66" fmla="*/ 28 w 53"/>
                <a:gd name="T67" fmla="*/ 25 h 26"/>
                <a:gd name="T68" fmla="*/ 37 w 53"/>
                <a:gd name="T69" fmla="*/ 23 h 26"/>
                <a:gd name="T70" fmla="*/ 40 w 53"/>
                <a:gd name="T71" fmla="*/ 21 h 26"/>
                <a:gd name="T72" fmla="*/ 42 w 53"/>
                <a:gd name="T73" fmla="*/ 20 h 26"/>
                <a:gd name="T74" fmla="*/ 46 w 53"/>
                <a:gd name="T75" fmla="*/ 19 h 26"/>
                <a:gd name="T76" fmla="*/ 49 w 53"/>
                <a:gd name="T77" fmla="*/ 19 h 26"/>
                <a:gd name="T78" fmla="*/ 49 w 53"/>
                <a:gd name="T79" fmla="*/ 19 h 26"/>
                <a:gd name="T80" fmla="*/ 51 w 53"/>
                <a:gd name="T81" fmla="*/ 19 h 26"/>
                <a:gd name="T82" fmla="*/ 47 w 53"/>
                <a:gd name="T83" fmla="*/ 18 h 26"/>
                <a:gd name="T84" fmla="*/ 46 w 53"/>
                <a:gd name="T85" fmla="*/ 18 h 26"/>
                <a:gd name="T86" fmla="*/ 44 w 53"/>
                <a:gd name="T87" fmla="*/ 17 h 26"/>
                <a:gd name="T88" fmla="*/ 39 w 53"/>
                <a:gd name="T89" fmla="*/ 12 h 26"/>
                <a:gd name="T90" fmla="*/ 37 w 53"/>
                <a:gd name="T91" fmla="*/ 10 h 26"/>
                <a:gd name="T92" fmla="*/ 35 w 53"/>
                <a:gd name="T93" fmla="*/ 1 h 26"/>
                <a:gd name="T94" fmla="*/ 35 w 53"/>
                <a:gd name="T95" fmla="*/ 7 h 26"/>
                <a:gd name="T96" fmla="*/ 37 w 53"/>
                <a:gd name="T97" fmla="*/ 12 h 26"/>
                <a:gd name="T98" fmla="*/ 40 w 53"/>
                <a:gd name="T99" fmla="*/ 15 h 26"/>
                <a:gd name="T100" fmla="*/ 44 w 53"/>
                <a:gd name="T101" fmla="*/ 18 h 26"/>
                <a:gd name="T102" fmla="*/ 39 w 53"/>
                <a:gd name="T103" fmla="*/ 17 h 26"/>
                <a:gd name="T104" fmla="*/ 37 w 53"/>
                <a:gd name="T105" fmla="*/ 16 h 26"/>
                <a:gd name="T106" fmla="*/ 35 w 53"/>
                <a:gd name="T107" fmla="*/ 13 h 26"/>
                <a:gd name="T108" fmla="*/ 34 w 53"/>
                <a:gd name="T109" fmla="*/ 12 h 26"/>
                <a:gd name="T110" fmla="*/ 31 w 53"/>
                <a:gd name="T111" fmla="*/ 8 h 26"/>
                <a:gd name="T112" fmla="*/ 24 w 53"/>
                <a:gd name="T113" fmla="*/ 1 h 26"/>
                <a:gd name="T114" fmla="*/ 23 w 53"/>
                <a:gd name="T115"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26">
                  <a:moveTo>
                    <a:pt x="23" y="2"/>
                  </a:moveTo>
                  <a:cubicBezTo>
                    <a:pt x="24" y="2"/>
                    <a:pt x="25" y="3"/>
                    <a:pt x="26" y="4"/>
                  </a:cubicBezTo>
                  <a:cubicBezTo>
                    <a:pt x="28" y="5"/>
                    <a:pt x="29" y="7"/>
                    <a:pt x="30" y="9"/>
                  </a:cubicBezTo>
                  <a:cubicBezTo>
                    <a:pt x="31" y="10"/>
                    <a:pt x="32" y="11"/>
                    <a:pt x="32" y="12"/>
                  </a:cubicBezTo>
                  <a:cubicBezTo>
                    <a:pt x="33" y="12"/>
                    <a:pt x="33" y="12"/>
                    <a:pt x="33" y="13"/>
                  </a:cubicBezTo>
                  <a:cubicBezTo>
                    <a:pt x="34" y="14"/>
                    <a:pt x="34" y="14"/>
                    <a:pt x="34" y="14"/>
                  </a:cubicBezTo>
                  <a:cubicBezTo>
                    <a:pt x="34" y="14"/>
                    <a:pt x="34" y="14"/>
                    <a:pt x="34" y="14"/>
                  </a:cubicBezTo>
                  <a:cubicBezTo>
                    <a:pt x="34" y="14"/>
                    <a:pt x="34" y="14"/>
                    <a:pt x="34" y="14"/>
                  </a:cubicBezTo>
                  <a:cubicBezTo>
                    <a:pt x="35" y="15"/>
                    <a:pt x="35" y="15"/>
                    <a:pt x="36" y="16"/>
                  </a:cubicBezTo>
                  <a:cubicBezTo>
                    <a:pt x="35" y="15"/>
                    <a:pt x="34" y="15"/>
                    <a:pt x="33" y="14"/>
                  </a:cubicBezTo>
                  <a:cubicBezTo>
                    <a:pt x="33" y="14"/>
                    <a:pt x="32" y="14"/>
                    <a:pt x="32" y="14"/>
                  </a:cubicBezTo>
                  <a:cubicBezTo>
                    <a:pt x="31" y="13"/>
                    <a:pt x="31" y="13"/>
                    <a:pt x="30" y="13"/>
                  </a:cubicBezTo>
                  <a:cubicBezTo>
                    <a:pt x="29" y="12"/>
                    <a:pt x="28" y="12"/>
                    <a:pt x="27" y="11"/>
                  </a:cubicBezTo>
                  <a:cubicBezTo>
                    <a:pt x="26" y="11"/>
                    <a:pt x="25" y="11"/>
                    <a:pt x="24" y="10"/>
                  </a:cubicBezTo>
                  <a:cubicBezTo>
                    <a:pt x="24" y="10"/>
                    <a:pt x="23" y="9"/>
                    <a:pt x="22" y="8"/>
                  </a:cubicBezTo>
                  <a:cubicBezTo>
                    <a:pt x="21" y="8"/>
                    <a:pt x="21" y="8"/>
                    <a:pt x="20" y="7"/>
                  </a:cubicBezTo>
                  <a:cubicBezTo>
                    <a:pt x="19" y="7"/>
                    <a:pt x="19" y="7"/>
                    <a:pt x="18" y="7"/>
                  </a:cubicBezTo>
                  <a:cubicBezTo>
                    <a:pt x="17" y="6"/>
                    <a:pt x="16" y="6"/>
                    <a:pt x="15" y="5"/>
                  </a:cubicBezTo>
                  <a:cubicBezTo>
                    <a:pt x="14" y="5"/>
                    <a:pt x="13" y="5"/>
                    <a:pt x="13" y="5"/>
                  </a:cubicBezTo>
                  <a:cubicBezTo>
                    <a:pt x="12" y="5"/>
                    <a:pt x="11" y="5"/>
                    <a:pt x="11" y="5"/>
                  </a:cubicBezTo>
                  <a:cubicBezTo>
                    <a:pt x="12" y="5"/>
                    <a:pt x="13" y="5"/>
                    <a:pt x="14" y="6"/>
                  </a:cubicBezTo>
                  <a:cubicBezTo>
                    <a:pt x="16" y="6"/>
                    <a:pt x="17" y="7"/>
                    <a:pt x="18" y="7"/>
                  </a:cubicBezTo>
                  <a:cubicBezTo>
                    <a:pt x="19" y="7"/>
                    <a:pt x="19" y="8"/>
                    <a:pt x="20" y="8"/>
                  </a:cubicBezTo>
                  <a:cubicBezTo>
                    <a:pt x="20" y="8"/>
                    <a:pt x="21" y="9"/>
                    <a:pt x="21" y="9"/>
                  </a:cubicBezTo>
                  <a:cubicBezTo>
                    <a:pt x="22" y="9"/>
                    <a:pt x="22" y="9"/>
                    <a:pt x="22" y="10"/>
                  </a:cubicBezTo>
                  <a:cubicBezTo>
                    <a:pt x="19" y="9"/>
                    <a:pt x="16" y="8"/>
                    <a:pt x="14" y="8"/>
                  </a:cubicBezTo>
                  <a:cubicBezTo>
                    <a:pt x="11" y="8"/>
                    <a:pt x="9" y="8"/>
                    <a:pt x="7" y="8"/>
                  </a:cubicBezTo>
                  <a:cubicBezTo>
                    <a:pt x="6" y="8"/>
                    <a:pt x="4" y="8"/>
                    <a:pt x="3" y="9"/>
                  </a:cubicBezTo>
                  <a:cubicBezTo>
                    <a:pt x="2" y="9"/>
                    <a:pt x="1" y="9"/>
                    <a:pt x="0" y="9"/>
                  </a:cubicBezTo>
                  <a:cubicBezTo>
                    <a:pt x="1" y="9"/>
                    <a:pt x="1" y="9"/>
                    <a:pt x="2" y="9"/>
                  </a:cubicBezTo>
                  <a:cubicBezTo>
                    <a:pt x="2" y="9"/>
                    <a:pt x="3" y="9"/>
                    <a:pt x="3" y="9"/>
                  </a:cubicBezTo>
                  <a:cubicBezTo>
                    <a:pt x="5" y="9"/>
                    <a:pt x="6" y="9"/>
                    <a:pt x="7" y="9"/>
                  </a:cubicBezTo>
                  <a:cubicBezTo>
                    <a:pt x="9" y="9"/>
                    <a:pt x="11" y="9"/>
                    <a:pt x="13" y="9"/>
                  </a:cubicBezTo>
                  <a:cubicBezTo>
                    <a:pt x="18" y="10"/>
                    <a:pt x="22" y="11"/>
                    <a:pt x="27" y="12"/>
                  </a:cubicBezTo>
                  <a:cubicBezTo>
                    <a:pt x="28" y="13"/>
                    <a:pt x="29" y="13"/>
                    <a:pt x="30" y="14"/>
                  </a:cubicBezTo>
                  <a:cubicBezTo>
                    <a:pt x="30" y="14"/>
                    <a:pt x="31" y="14"/>
                    <a:pt x="31" y="15"/>
                  </a:cubicBezTo>
                  <a:cubicBezTo>
                    <a:pt x="31" y="15"/>
                    <a:pt x="32" y="15"/>
                    <a:pt x="32" y="15"/>
                  </a:cubicBezTo>
                  <a:cubicBezTo>
                    <a:pt x="33" y="15"/>
                    <a:pt x="33" y="16"/>
                    <a:pt x="33" y="16"/>
                  </a:cubicBezTo>
                  <a:cubicBezTo>
                    <a:pt x="33" y="16"/>
                    <a:pt x="32" y="16"/>
                    <a:pt x="32" y="16"/>
                  </a:cubicBezTo>
                  <a:cubicBezTo>
                    <a:pt x="32" y="16"/>
                    <a:pt x="31" y="16"/>
                    <a:pt x="30" y="16"/>
                  </a:cubicBezTo>
                  <a:cubicBezTo>
                    <a:pt x="30" y="16"/>
                    <a:pt x="29" y="16"/>
                    <a:pt x="29" y="16"/>
                  </a:cubicBezTo>
                  <a:cubicBezTo>
                    <a:pt x="26" y="16"/>
                    <a:pt x="24" y="17"/>
                    <a:pt x="21" y="17"/>
                  </a:cubicBezTo>
                  <a:cubicBezTo>
                    <a:pt x="21" y="17"/>
                    <a:pt x="20" y="18"/>
                    <a:pt x="19" y="17"/>
                  </a:cubicBezTo>
                  <a:cubicBezTo>
                    <a:pt x="19" y="17"/>
                    <a:pt x="18" y="17"/>
                    <a:pt x="18" y="17"/>
                  </a:cubicBezTo>
                  <a:cubicBezTo>
                    <a:pt x="16" y="17"/>
                    <a:pt x="15" y="17"/>
                    <a:pt x="14" y="17"/>
                  </a:cubicBezTo>
                  <a:cubicBezTo>
                    <a:pt x="13" y="16"/>
                    <a:pt x="12" y="16"/>
                    <a:pt x="10" y="16"/>
                  </a:cubicBezTo>
                  <a:cubicBezTo>
                    <a:pt x="9" y="15"/>
                    <a:pt x="8" y="15"/>
                    <a:pt x="7" y="14"/>
                  </a:cubicBezTo>
                  <a:cubicBezTo>
                    <a:pt x="8" y="15"/>
                    <a:pt x="9" y="15"/>
                    <a:pt x="10" y="16"/>
                  </a:cubicBezTo>
                  <a:cubicBezTo>
                    <a:pt x="11" y="16"/>
                    <a:pt x="13" y="17"/>
                    <a:pt x="14" y="17"/>
                  </a:cubicBezTo>
                  <a:cubicBezTo>
                    <a:pt x="15" y="17"/>
                    <a:pt x="16" y="18"/>
                    <a:pt x="18" y="18"/>
                  </a:cubicBezTo>
                  <a:cubicBezTo>
                    <a:pt x="18" y="18"/>
                    <a:pt x="19" y="18"/>
                    <a:pt x="19" y="18"/>
                  </a:cubicBezTo>
                  <a:cubicBezTo>
                    <a:pt x="20" y="18"/>
                    <a:pt x="21" y="18"/>
                    <a:pt x="21" y="18"/>
                  </a:cubicBezTo>
                  <a:cubicBezTo>
                    <a:pt x="24" y="18"/>
                    <a:pt x="26" y="17"/>
                    <a:pt x="29" y="17"/>
                  </a:cubicBezTo>
                  <a:cubicBezTo>
                    <a:pt x="30" y="16"/>
                    <a:pt x="31" y="16"/>
                    <a:pt x="32" y="16"/>
                  </a:cubicBezTo>
                  <a:cubicBezTo>
                    <a:pt x="33" y="16"/>
                    <a:pt x="34" y="16"/>
                    <a:pt x="34" y="17"/>
                  </a:cubicBezTo>
                  <a:cubicBezTo>
                    <a:pt x="34" y="17"/>
                    <a:pt x="35" y="17"/>
                    <a:pt x="35" y="17"/>
                  </a:cubicBezTo>
                  <a:cubicBezTo>
                    <a:pt x="36" y="17"/>
                    <a:pt x="38" y="18"/>
                    <a:pt x="39" y="18"/>
                  </a:cubicBezTo>
                  <a:cubicBezTo>
                    <a:pt x="40" y="18"/>
                    <a:pt x="41" y="19"/>
                    <a:pt x="42" y="19"/>
                  </a:cubicBezTo>
                  <a:cubicBezTo>
                    <a:pt x="42" y="19"/>
                    <a:pt x="42" y="19"/>
                    <a:pt x="42" y="19"/>
                  </a:cubicBezTo>
                  <a:cubicBezTo>
                    <a:pt x="41" y="19"/>
                    <a:pt x="41" y="20"/>
                    <a:pt x="40" y="20"/>
                  </a:cubicBezTo>
                  <a:cubicBezTo>
                    <a:pt x="40" y="20"/>
                    <a:pt x="40" y="21"/>
                    <a:pt x="39" y="21"/>
                  </a:cubicBezTo>
                  <a:cubicBezTo>
                    <a:pt x="38" y="22"/>
                    <a:pt x="37" y="22"/>
                    <a:pt x="37" y="22"/>
                  </a:cubicBezTo>
                  <a:cubicBezTo>
                    <a:pt x="36" y="23"/>
                    <a:pt x="35" y="23"/>
                    <a:pt x="34" y="24"/>
                  </a:cubicBezTo>
                  <a:cubicBezTo>
                    <a:pt x="32" y="24"/>
                    <a:pt x="30" y="25"/>
                    <a:pt x="28" y="25"/>
                  </a:cubicBezTo>
                  <a:cubicBezTo>
                    <a:pt x="27" y="25"/>
                    <a:pt x="26" y="25"/>
                    <a:pt x="25" y="25"/>
                  </a:cubicBezTo>
                  <a:cubicBezTo>
                    <a:pt x="24" y="25"/>
                    <a:pt x="23" y="25"/>
                    <a:pt x="22" y="25"/>
                  </a:cubicBezTo>
                  <a:cubicBezTo>
                    <a:pt x="23" y="25"/>
                    <a:pt x="24" y="26"/>
                    <a:pt x="25" y="26"/>
                  </a:cubicBezTo>
                  <a:cubicBezTo>
                    <a:pt x="26" y="26"/>
                    <a:pt x="27" y="26"/>
                    <a:pt x="28" y="25"/>
                  </a:cubicBezTo>
                  <a:cubicBezTo>
                    <a:pt x="30" y="25"/>
                    <a:pt x="32" y="25"/>
                    <a:pt x="34" y="24"/>
                  </a:cubicBezTo>
                  <a:cubicBezTo>
                    <a:pt x="35" y="24"/>
                    <a:pt x="36" y="24"/>
                    <a:pt x="37" y="23"/>
                  </a:cubicBezTo>
                  <a:cubicBezTo>
                    <a:pt x="38" y="23"/>
                    <a:pt x="39" y="22"/>
                    <a:pt x="40" y="22"/>
                  </a:cubicBezTo>
                  <a:cubicBezTo>
                    <a:pt x="40" y="21"/>
                    <a:pt x="40" y="21"/>
                    <a:pt x="40" y="21"/>
                  </a:cubicBezTo>
                  <a:cubicBezTo>
                    <a:pt x="40" y="21"/>
                    <a:pt x="41" y="21"/>
                    <a:pt x="41" y="21"/>
                  </a:cubicBezTo>
                  <a:cubicBezTo>
                    <a:pt x="41" y="20"/>
                    <a:pt x="42" y="20"/>
                    <a:pt x="42" y="20"/>
                  </a:cubicBezTo>
                  <a:cubicBezTo>
                    <a:pt x="42" y="19"/>
                    <a:pt x="43" y="19"/>
                    <a:pt x="43" y="19"/>
                  </a:cubicBezTo>
                  <a:cubicBezTo>
                    <a:pt x="44" y="19"/>
                    <a:pt x="45" y="19"/>
                    <a:pt x="46" y="19"/>
                  </a:cubicBezTo>
                  <a:cubicBezTo>
                    <a:pt x="46" y="19"/>
                    <a:pt x="47" y="19"/>
                    <a:pt x="48" y="19"/>
                  </a:cubicBezTo>
                  <a:cubicBezTo>
                    <a:pt x="48" y="19"/>
                    <a:pt x="48" y="19"/>
                    <a:pt x="49" y="19"/>
                  </a:cubicBezTo>
                  <a:cubicBezTo>
                    <a:pt x="49" y="19"/>
                    <a:pt x="49" y="19"/>
                    <a:pt x="49" y="19"/>
                  </a:cubicBezTo>
                  <a:cubicBezTo>
                    <a:pt x="49" y="19"/>
                    <a:pt x="49" y="19"/>
                    <a:pt x="49" y="19"/>
                  </a:cubicBezTo>
                  <a:cubicBezTo>
                    <a:pt x="50" y="19"/>
                    <a:pt x="51" y="19"/>
                    <a:pt x="53" y="19"/>
                  </a:cubicBezTo>
                  <a:cubicBezTo>
                    <a:pt x="52" y="19"/>
                    <a:pt x="51" y="19"/>
                    <a:pt x="51" y="19"/>
                  </a:cubicBezTo>
                  <a:cubicBezTo>
                    <a:pt x="50" y="19"/>
                    <a:pt x="50" y="19"/>
                    <a:pt x="49" y="19"/>
                  </a:cubicBezTo>
                  <a:cubicBezTo>
                    <a:pt x="48" y="18"/>
                    <a:pt x="47" y="18"/>
                    <a:pt x="47" y="18"/>
                  </a:cubicBezTo>
                  <a:cubicBezTo>
                    <a:pt x="47" y="18"/>
                    <a:pt x="46" y="18"/>
                    <a:pt x="46" y="18"/>
                  </a:cubicBezTo>
                  <a:cubicBezTo>
                    <a:pt x="46" y="18"/>
                    <a:pt x="46" y="18"/>
                    <a:pt x="46" y="18"/>
                  </a:cubicBezTo>
                  <a:cubicBezTo>
                    <a:pt x="45" y="18"/>
                    <a:pt x="45" y="18"/>
                    <a:pt x="45" y="18"/>
                  </a:cubicBezTo>
                  <a:cubicBezTo>
                    <a:pt x="45" y="17"/>
                    <a:pt x="45" y="17"/>
                    <a:pt x="44" y="17"/>
                  </a:cubicBezTo>
                  <a:cubicBezTo>
                    <a:pt x="44" y="17"/>
                    <a:pt x="43" y="17"/>
                    <a:pt x="43" y="16"/>
                  </a:cubicBezTo>
                  <a:cubicBezTo>
                    <a:pt x="41" y="15"/>
                    <a:pt x="40" y="14"/>
                    <a:pt x="39" y="12"/>
                  </a:cubicBezTo>
                  <a:cubicBezTo>
                    <a:pt x="38" y="12"/>
                    <a:pt x="38" y="12"/>
                    <a:pt x="38" y="11"/>
                  </a:cubicBezTo>
                  <a:cubicBezTo>
                    <a:pt x="37" y="11"/>
                    <a:pt x="37" y="10"/>
                    <a:pt x="37" y="10"/>
                  </a:cubicBezTo>
                  <a:cubicBezTo>
                    <a:pt x="36" y="9"/>
                    <a:pt x="36" y="8"/>
                    <a:pt x="36" y="7"/>
                  </a:cubicBezTo>
                  <a:cubicBezTo>
                    <a:pt x="35" y="5"/>
                    <a:pt x="35" y="3"/>
                    <a:pt x="35" y="1"/>
                  </a:cubicBezTo>
                  <a:cubicBezTo>
                    <a:pt x="35" y="2"/>
                    <a:pt x="35" y="3"/>
                    <a:pt x="35" y="4"/>
                  </a:cubicBezTo>
                  <a:cubicBezTo>
                    <a:pt x="35" y="5"/>
                    <a:pt x="35" y="6"/>
                    <a:pt x="35" y="7"/>
                  </a:cubicBezTo>
                  <a:cubicBezTo>
                    <a:pt x="35" y="8"/>
                    <a:pt x="36" y="9"/>
                    <a:pt x="36" y="10"/>
                  </a:cubicBezTo>
                  <a:cubicBezTo>
                    <a:pt x="37" y="11"/>
                    <a:pt x="37" y="11"/>
                    <a:pt x="37" y="12"/>
                  </a:cubicBezTo>
                  <a:cubicBezTo>
                    <a:pt x="37" y="12"/>
                    <a:pt x="38" y="12"/>
                    <a:pt x="38" y="13"/>
                  </a:cubicBezTo>
                  <a:cubicBezTo>
                    <a:pt x="39" y="14"/>
                    <a:pt x="39" y="14"/>
                    <a:pt x="40" y="15"/>
                  </a:cubicBezTo>
                  <a:cubicBezTo>
                    <a:pt x="41" y="16"/>
                    <a:pt x="42" y="16"/>
                    <a:pt x="43" y="17"/>
                  </a:cubicBezTo>
                  <a:cubicBezTo>
                    <a:pt x="43" y="17"/>
                    <a:pt x="44" y="18"/>
                    <a:pt x="44" y="18"/>
                  </a:cubicBezTo>
                  <a:cubicBezTo>
                    <a:pt x="44" y="18"/>
                    <a:pt x="44" y="18"/>
                    <a:pt x="44" y="18"/>
                  </a:cubicBezTo>
                  <a:cubicBezTo>
                    <a:pt x="42" y="18"/>
                    <a:pt x="41" y="17"/>
                    <a:pt x="39" y="17"/>
                  </a:cubicBezTo>
                  <a:cubicBezTo>
                    <a:pt x="39" y="17"/>
                    <a:pt x="39" y="17"/>
                    <a:pt x="38" y="17"/>
                  </a:cubicBezTo>
                  <a:cubicBezTo>
                    <a:pt x="38" y="16"/>
                    <a:pt x="38" y="16"/>
                    <a:pt x="37" y="16"/>
                  </a:cubicBezTo>
                  <a:cubicBezTo>
                    <a:pt x="36" y="15"/>
                    <a:pt x="36" y="15"/>
                    <a:pt x="35" y="14"/>
                  </a:cubicBezTo>
                  <a:cubicBezTo>
                    <a:pt x="35" y="13"/>
                    <a:pt x="35" y="13"/>
                    <a:pt x="35" y="13"/>
                  </a:cubicBezTo>
                  <a:cubicBezTo>
                    <a:pt x="35" y="13"/>
                    <a:pt x="34" y="13"/>
                    <a:pt x="34" y="13"/>
                  </a:cubicBezTo>
                  <a:cubicBezTo>
                    <a:pt x="34" y="12"/>
                    <a:pt x="34" y="12"/>
                    <a:pt x="34" y="12"/>
                  </a:cubicBezTo>
                  <a:cubicBezTo>
                    <a:pt x="34" y="12"/>
                    <a:pt x="33" y="12"/>
                    <a:pt x="33" y="11"/>
                  </a:cubicBezTo>
                  <a:cubicBezTo>
                    <a:pt x="32" y="10"/>
                    <a:pt x="32" y="9"/>
                    <a:pt x="31" y="8"/>
                  </a:cubicBezTo>
                  <a:cubicBezTo>
                    <a:pt x="30" y="7"/>
                    <a:pt x="28" y="5"/>
                    <a:pt x="27" y="3"/>
                  </a:cubicBezTo>
                  <a:cubicBezTo>
                    <a:pt x="26" y="2"/>
                    <a:pt x="25" y="2"/>
                    <a:pt x="24" y="1"/>
                  </a:cubicBezTo>
                  <a:cubicBezTo>
                    <a:pt x="23" y="1"/>
                    <a:pt x="22" y="0"/>
                    <a:pt x="21" y="0"/>
                  </a:cubicBezTo>
                  <a:cubicBezTo>
                    <a:pt x="22" y="0"/>
                    <a:pt x="23" y="1"/>
                    <a:pt x="23" y="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1956"/>
            <p:cNvSpPr>
              <a:spLocks/>
            </p:cNvSpPr>
            <p:nvPr/>
          </p:nvSpPr>
          <p:spPr bwMode="auto">
            <a:xfrm>
              <a:off x="5849901" y="5480083"/>
              <a:ext cx="68263" cy="90488"/>
            </a:xfrm>
            <a:custGeom>
              <a:avLst/>
              <a:gdLst>
                <a:gd name="T0" fmla="*/ 0 w 18"/>
                <a:gd name="T1" fmla="*/ 0 h 24"/>
                <a:gd name="T2" fmla="*/ 11 w 18"/>
                <a:gd name="T3" fmla="*/ 10 h 24"/>
                <a:gd name="T4" fmla="*/ 14 w 18"/>
                <a:gd name="T5" fmla="*/ 18 h 24"/>
                <a:gd name="T6" fmla="*/ 18 w 18"/>
                <a:gd name="T7" fmla="*/ 24 h 24"/>
                <a:gd name="T8" fmla="*/ 18 w 18"/>
                <a:gd name="T9" fmla="*/ 14 h 24"/>
                <a:gd name="T10" fmla="*/ 11 w 18"/>
                <a:gd name="T11" fmla="*/ 6 h 24"/>
                <a:gd name="T12" fmla="*/ 0 w 18"/>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18" h="24">
                  <a:moveTo>
                    <a:pt x="0" y="0"/>
                  </a:moveTo>
                  <a:cubicBezTo>
                    <a:pt x="3" y="3"/>
                    <a:pt x="8" y="6"/>
                    <a:pt x="11" y="10"/>
                  </a:cubicBezTo>
                  <a:cubicBezTo>
                    <a:pt x="13" y="13"/>
                    <a:pt x="14" y="15"/>
                    <a:pt x="14" y="18"/>
                  </a:cubicBezTo>
                  <a:cubicBezTo>
                    <a:pt x="15" y="20"/>
                    <a:pt x="16" y="22"/>
                    <a:pt x="18" y="24"/>
                  </a:cubicBezTo>
                  <a:cubicBezTo>
                    <a:pt x="18" y="21"/>
                    <a:pt x="18" y="17"/>
                    <a:pt x="18" y="14"/>
                  </a:cubicBezTo>
                  <a:cubicBezTo>
                    <a:pt x="16" y="11"/>
                    <a:pt x="12" y="7"/>
                    <a:pt x="11" y="6"/>
                  </a:cubicBezTo>
                  <a:cubicBezTo>
                    <a:pt x="7" y="3"/>
                    <a:pt x="3" y="2"/>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25" name="Picture 1958"/>
            <p:cNvPicPr>
              <a:picLocks noChangeAspect="1" noChangeArrowheads="1"/>
            </p:cNvPicPr>
            <p:nvPr/>
          </p:nvPicPr>
          <p:blipFill>
            <a:blip r:embed="rId26" cstate="screen">
              <a:extLst>
                <a:ext uri="{28A0092B-C50C-407E-A947-70E740481C1C}">
                  <a14:useLocalDpi xmlns:a14="http://schemas.microsoft.com/office/drawing/2010/main"/>
                </a:ext>
              </a:extLst>
            </a:blip>
            <a:srcRect/>
            <a:stretch>
              <a:fillRect/>
            </a:stretch>
          </p:blipFill>
          <p:spPr bwMode="auto">
            <a:xfrm>
              <a:off x="5748301" y="5418170"/>
              <a:ext cx="90488"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6" name="Freeform 1959"/>
            <p:cNvSpPr>
              <a:spLocks/>
            </p:cNvSpPr>
            <p:nvPr/>
          </p:nvSpPr>
          <p:spPr bwMode="auto">
            <a:xfrm>
              <a:off x="5805451" y="5464207"/>
              <a:ext cx="55563" cy="120651"/>
            </a:xfrm>
            <a:custGeom>
              <a:avLst/>
              <a:gdLst>
                <a:gd name="T0" fmla="*/ 6 w 15"/>
                <a:gd name="T1" fmla="*/ 15 h 32"/>
                <a:gd name="T2" fmla="*/ 8 w 15"/>
                <a:gd name="T3" fmla="*/ 5 h 32"/>
                <a:gd name="T4" fmla="*/ 7 w 15"/>
                <a:gd name="T5" fmla="*/ 0 h 32"/>
                <a:gd name="T6" fmla="*/ 5 w 15"/>
                <a:gd name="T7" fmla="*/ 9 h 32"/>
                <a:gd name="T8" fmla="*/ 1 w 15"/>
                <a:gd name="T9" fmla="*/ 18 h 32"/>
                <a:gd name="T10" fmla="*/ 3 w 15"/>
                <a:gd name="T11" fmla="*/ 27 h 32"/>
                <a:gd name="T12" fmla="*/ 4 w 15"/>
                <a:gd name="T13" fmla="*/ 28 h 32"/>
                <a:gd name="T14" fmla="*/ 15 w 15"/>
                <a:gd name="T15" fmla="*/ 32 h 32"/>
                <a:gd name="T16" fmla="*/ 11 w 15"/>
                <a:gd name="T17" fmla="*/ 28 h 32"/>
                <a:gd name="T18" fmla="*/ 6 w 15"/>
                <a:gd name="T19"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2">
                  <a:moveTo>
                    <a:pt x="6" y="15"/>
                  </a:moveTo>
                  <a:cubicBezTo>
                    <a:pt x="7" y="12"/>
                    <a:pt x="8" y="8"/>
                    <a:pt x="8" y="5"/>
                  </a:cubicBezTo>
                  <a:cubicBezTo>
                    <a:pt x="8" y="4"/>
                    <a:pt x="7" y="0"/>
                    <a:pt x="7" y="0"/>
                  </a:cubicBezTo>
                  <a:cubicBezTo>
                    <a:pt x="7" y="3"/>
                    <a:pt x="6" y="6"/>
                    <a:pt x="5" y="9"/>
                  </a:cubicBezTo>
                  <a:cubicBezTo>
                    <a:pt x="4" y="12"/>
                    <a:pt x="2" y="15"/>
                    <a:pt x="1" y="18"/>
                  </a:cubicBezTo>
                  <a:cubicBezTo>
                    <a:pt x="0" y="22"/>
                    <a:pt x="1" y="25"/>
                    <a:pt x="3" y="27"/>
                  </a:cubicBezTo>
                  <a:cubicBezTo>
                    <a:pt x="3" y="28"/>
                    <a:pt x="4" y="28"/>
                    <a:pt x="4" y="28"/>
                  </a:cubicBezTo>
                  <a:cubicBezTo>
                    <a:pt x="8" y="30"/>
                    <a:pt x="11" y="31"/>
                    <a:pt x="15" y="32"/>
                  </a:cubicBezTo>
                  <a:cubicBezTo>
                    <a:pt x="13" y="31"/>
                    <a:pt x="12" y="30"/>
                    <a:pt x="11" y="28"/>
                  </a:cubicBezTo>
                  <a:cubicBezTo>
                    <a:pt x="6" y="23"/>
                    <a:pt x="5" y="18"/>
                    <a:pt x="6"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1960"/>
            <p:cNvSpPr>
              <a:spLocks/>
            </p:cNvSpPr>
            <p:nvPr/>
          </p:nvSpPr>
          <p:spPr bwMode="auto">
            <a:xfrm>
              <a:off x="5800688" y="5416582"/>
              <a:ext cx="109538" cy="168276"/>
            </a:xfrm>
            <a:custGeom>
              <a:avLst/>
              <a:gdLst>
                <a:gd name="T0" fmla="*/ 7 w 29"/>
                <a:gd name="T1" fmla="*/ 30 h 45"/>
                <a:gd name="T2" fmla="*/ 9 w 29"/>
                <a:gd name="T3" fmla="*/ 20 h 45"/>
                <a:gd name="T4" fmla="*/ 10 w 29"/>
                <a:gd name="T5" fmla="*/ 17 h 45"/>
                <a:gd name="T6" fmla="*/ 10 w 29"/>
                <a:gd name="T7" fmla="*/ 17 h 45"/>
                <a:gd name="T8" fmla="*/ 11 w 29"/>
                <a:gd name="T9" fmla="*/ 17 h 45"/>
                <a:gd name="T10" fmla="*/ 11 w 29"/>
                <a:gd name="T11" fmla="*/ 21 h 45"/>
                <a:gd name="T12" fmla="*/ 13 w 29"/>
                <a:gd name="T13" fmla="*/ 27 h 45"/>
                <a:gd name="T14" fmla="*/ 14 w 29"/>
                <a:gd name="T15" fmla="*/ 32 h 45"/>
                <a:gd name="T16" fmla="*/ 16 w 29"/>
                <a:gd name="T17" fmla="*/ 37 h 45"/>
                <a:gd name="T18" fmla="*/ 19 w 29"/>
                <a:gd name="T19" fmla="*/ 40 h 45"/>
                <a:gd name="T20" fmla="*/ 15 w 29"/>
                <a:gd name="T21" fmla="*/ 33 h 45"/>
                <a:gd name="T22" fmla="*/ 15 w 29"/>
                <a:gd name="T23" fmla="*/ 30 h 45"/>
                <a:gd name="T24" fmla="*/ 19 w 29"/>
                <a:gd name="T25" fmla="*/ 36 h 45"/>
                <a:gd name="T26" fmla="*/ 26 w 29"/>
                <a:gd name="T27" fmla="*/ 43 h 45"/>
                <a:gd name="T28" fmla="*/ 28 w 29"/>
                <a:gd name="T29" fmla="*/ 44 h 45"/>
                <a:gd name="T30" fmla="*/ 24 w 29"/>
                <a:gd name="T31" fmla="*/ 41 h 45"/>
                <a:gd name="T32" fmla="*/ 14 w 29"/>
                <a:gd name="T33" fmla="*/ 24 h 45"/>
                <a:gd name="T34" fmla="*/ 12 w 29"/>
                <a:gd name="T35" fmla="*/ 19 h 45"/>
                <a:gd name="T36" fmla="*/ 12 w 29"/>
                <a:gd name="T37" fmla="*/ 17 h 45"/>
                <a:gd name="T38" fmla="*/ 13 w 29"/>
                <a:gd name="T39" fmla="*/ 18 h 45"/>
                <a:gd name="T40" fmla="*/ 21 w 29"/>
                <a:gd name="T41" fmla="*/ 24 h 45"/>
                <a:gd name="T42" fmla="*/ 23 w 29"/>
                <a:gd name="T43" fmla="*/ 27 h 45"/>
                <a:gd name="T44" fmla="*/ 27 w 29"/>
                <a:gd name="T45" fmla="*/ 33 h 45"/>
                <a:gd name="T46" fmla="*/ 27 w 29"/>
                <a:gd name="T47" fmla="*/ 33 h 45"/>
                <a:gd name="T48" fmla="*/ 24 w 29"/>
                <a:gd name="T49" fmla="*/ 27 h 45"/>
                <a:gd name="T50" fmla="*/ 21 w 29"/>
                <a:gd name="T51" fmla="*/ 24 h 45"/>
                <a:gd name="T52" fmla="*/ 13 w 29"/>
                <a:gd name="T53" fmla="*/ 17 h 45"/>
                <a:gd name="T54" fmla="*/ 11 w 29"/>
                <a:gd name="T55" fmla="*/ 14 h 45"/>
                <a:gd name="T56" fmla="*/ 8 w 29"/>
                <a:gd name="T57" fmla="*/ 8 h 45"/>
                <a:gd name="T58" fmla="*/ 10 w 29"/>
                <a:gd name="T59" fmla="*/ 8 h 45"/>
                <a:gd name="T60" fmla="*/ 14 w 29"/>
                <a:gd name="T61" fmla="*/ 9 h 45"/>
                <a:gd name="T62" fmla="*/ 22 w 29"/>
                <a:gd name="T63" fmla="*/ 14 h 45"/>
                <a:gd name="T64" fmla="*/ 26 w 29"/>
                <a:gd name="T65" fmla="*/ 18 h 45"/>
                <a:gd name="T66" fmla="*/ 22 w 29"/>
                <a:gd name="T67" fmla="*/ 14 h 45"/>
                <a:gd name="T68" fmla="*/ 15 w 29"/>
                <a:gd name="T69" fmla="*/ 9 h 45"/>
                <a:gd name="T70" fmla="*/ 11 w 29"/>
                <a:gd name="T71" fmla="*/ 8 h 45"/>
                <a:gd name="T72" fmla="*/ 9 w 29"/>
                <a:gd name="T73" fmla="*/ 7 h 45"/>
                <a:gd name="T74" fmla="*/ 6 w 29"/>
                <a:gd name="T75" fmla="*/ 5 h 45"/>
                <a:gd name="T76" fmla="*/ 4 w 29"/>
                <a:gd name="T77" fmla="*/ 3 h 45"/>
                <a:gd name="T78" fmla="*/ 4 w 29"/>
                <a:gd name="T79" fmla="*/ 2 h 45"/>
                <a:gd name="T80" fmla="*/ 2 w 29"/>
                <a:gd name="T81" fmla="*/ 1 h 45"/>
                <a:gd name="T82" fmla="*/ 5 w 29"/>
                <a:gd name="T83" fmla="*/ 5 h 45"/>
                <a:gd name="T84" fmla="*/ 5 w 29"/>
                <a:gd name="T85" fmla="*/ 6 h 45"/>
                <a:gd name="T86" fmla="*/ 5 w 29"/>
                <a:gd name="T87" fmla="*/ 7 h 45"/>
                <a:gd name="T88" fmla="*/ 6 w 29"/>
                <a:gd name="T89" fmla="*/ 15 h 45"/>
                <a:gd name="T90" fmla="*/ 5 w 29"/>
                <a:gd name="T91" fmla="*/ 18 h 45"/>
                <a:gd name="T92" fmla="*/ 0 w 29"/>
                <a:gd name="T93" fmla="*/ 25 h 45"/>
                <a:gd name="T94" fmla="*/ 4 w 29"/>
                <a:gd name="T95" fmla="*/ 20 h 45"/>
                <a:gd name="T96" fmla="*/ 6 w 29"/>
                <a:gd name="T97" fmla="*/ 16 h 45"/>
                <a:gd name="T98" fmla="*/ 6 w 29"/>
                <a:gd name="T99" fmla="*/ 12 h 45"/>
                <a:gd name="T100" fmla="*/ 6 w 29"/>
                <a:gd name="T101" fmla="*/ 7 h 45"/>
                <a:gd name="T102" fmla="*/ 9 w 29"/>
                <a:gd name="T103" fmla="*/ 11 h 45"/>
                <a:gd name="T104" fmla="*/ 9 w 29"/>
                <a:gd name="T105" fmla="*/ 13 h 45"/>
                <a:gd name="T106" fmla="*/ 9 w 29"/>
                <a:gd name="T107" fmla="*/ 17 h 45"/>
                <a:gd name="T108" fmla="*/ 9 w 29"/>
                <a:gd name="T109" fmla="*/ 18 h 45"/>
                <a:gd name="T110" fmla="*/ 8 w 29"/>
                <a:gd name="T111" fmla="*/ 23 h 45"/>
                <a:gd name="T112" fmla="*/ 7 w 29"/>
                <a:gd name="T113" fmla="*/ 33 h 45"/>
                <a:gd name="T114" fmla="*/ 8 w 29"/>
                <a:gd name="T115" fmla="*/ 3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45">
                  <a:moveTo>
                    <a:pt x="8" y="33"/>
                  </a:moveTo>
                  <a:cubicBezTo>
                    <a:pt x="7" y="32"/>
                    <a:pt x="7" y="31"/>
                    <a:pt x="7" y="30"/>
                  </a:cubicBezTo>
                  <a:cubicBezTo>
                    <a:pt x="8" y="28"/>
                    <a:pt x="8" y="25"/>
                    <a:pt x="8" y="23"/>
                  </a:cubicBezTo>
                  <a:cubicBezTo>
                    <a:pt x="9" y="22"/>
                    <a:pt x="9" y="21"/>
                    <a:pt x="9" y="20"/>
                  </a:cubicBezTo>
                  <a:cubicBezTo>
                    <a:pt x="9" y="19"/>
                    <a:pt x="9" y="19"/>
                    <a:pt x="10" y="18"/>
                  </a:cubicBezTo>
                  <a:cubicBezTo>
                    <a:pt x="10" y="17"/>
                    <a:pt x="10" y="17"/>
                    <a:pt x="10" y="17"/>
                  </a:cubicBezTo>
                  <a:cubicBezTo>
                    <a:pt x="10" y="17"/>
                    <a:pt x="10" y="17"/>
                    <a:pt x="10" y="17"/>
                  </a:cubicBezTo>
                  <a:cubicBezTo>
                    <a:pt x="10" y="17"/>
                    <a:pt x="10" y="17"/>
                    <a:pt x="10" y="17"/>
                  </a:cubicBezTo>
                  <a:cubicBezTo>
                    <a:pt x="10" y="16"/>
                    <a:pt x="10" y="15"/>
                    <a:pt x="10" y="15"/>
                  </a:cubicBezTo>
                  <a:cubicBezTo>
                    <a:pt x="10" y="16"/>
                    <a:pt x="11" y="16"/>
                    <a:pt x="11" y="17"/>
                  </a:cubicBezTo>
                  <a:cubicBezTo>
                    <a:pt x="11" y="18"/>
                    <a:pt x="11" y="18"/>
                    <a:pt x="11" y="19"/>
                  </a:cubicBezTo>
                  <a:cubicBezTo>
                    <a:pt x="11" y="20"/>
                    <a:pt x="11" y="20"/>
                    <a:pt x="11" y="21"/>
                  </a:cubicBezTo>
                  <a:cubicBezTo>
                    <a:pt x="12" y="22"/>
                    <a:pt x="12" y="23"/>
                    <a:pt x="12" y="24"/>
                  </a:cubicBezTo>
                  <a:cubicBezTo>
                    <a:pt x="13" y="25"/>
                    <a:pt x="13" y="26"/>
                    <a:pt x="13" y="27"/>
                  </a:cubicBezTo>
                  <a:cubicBezTo>
                    <a:pt x="14" y="28"/>
                    <a:pt x="14" y="29"/>
                    <a:pt x="14" y="30"/>
                  </a:cubicBezTo>
                  <a:cubicBezTo>
                    <a:pt x="14" y="30"/>
                    <a:pt x="14" y="31"/>
                    <a:pt x="14" y="32"/>
                  </a:cubicBezTo>
                  <a:cubicBezTo>
                    <a:pt x="14" y="32"/>
                    <a:pt x="15" y="33"/>
                    <a:pt x="15" y="34"/>
                  </a:cubicBezTo>
                  <a:cubicBezTo>
                    <a:pt x="15" y="35"/>
                    <a:pt x="16" y="36"/>
                    <a:pt x="16" y="37"/>
                  </a:cubicBezTo>
                  <a:cubicBezTo>
                    <a:pt x="17" y="38"/>
                    <a:pt x="17" y="38"/>
                    <a:pt x="17" y="39"/>
                  </a:cubicBezTo>
                  <a:cubicBezTo>
                    <a:pt x="18" y="39"/>
                    <a:pt x="18" y="40"/>
                    <a:pt x="19" y="40"/>
                  </a:cubicBezTo>
                  <a:cubicBezTo>
                    <a:pt x="18" y="39"/>
                    <a:pt x="17" y="38"/>
                    <a:pt x="17" y="37"/>
                  </a:cubicBezTo>
                  <a:cubicBezTo>
                    <a:pt x="16" y="36"/>
                    <a:pt x="16" y="35"/>
                    <a:pt x="15" y="33"/>
                  </a:cubicBezTo>
                  <a:cubicBezTo>
                    <a:pt x="15" y="33"/>
                    <a:pt x="15" y="32"/>
                    <a:pt x="15" y="32"/>
                  </a:cubicBezTo>
                  <a:cubicBezTo>
                    <a:pt x="15" y="31"/>
                    <a:pt x="15" y="30"/>
                    <a:pt x="15" y="30"/>
                  </a:cubicBezTo>
                  <a:cubicBezTo>
                    <a:pt x="15" y="29"/>
                    <a:pt x="14" y="29"/>
                    <a:pt x="14" y="29"/>
                  </a:cubicBezTo>
                  <a:cubicBezTo>
                    <a:pt x="16" y="31"/>
                    <a:pt x="17" y="34"/>
                    <a:pt x="19" y="36"/>
                  </a:cubicBezTo>
                  <a:cubicBezTo>
                    <a:pt x="20" y="38"/>
                    <a:pt x="22" y="40"/>
                    <a:pt x="23" y="41"/>
                  </a:cubicBezTo>
                  <a:cubicBezTo>
                    <a:pt x="24" y="42"/>
                    <a:pt x="25" y="43"/>
                    <a:pt x="26" y="43"/>
                  </a:cubicBezTo>
                  <a:cubicBezTo>
                    <a:pt x="27" y="44"/>
                    <a:pt x="28" y="45"/>
                    <a:pt x="29" y="45"/>
                  </a:cubicBezTo>
                  <a:cubicBezTo>
                    <a:pt x="29" y="45"/>
                    <a:pt x="28" y="45"/>
                    <a:pt x="28" y="44"/>
                  </a:cubicBezTo>
                  <a:cubicBezTo>
                    <a:pt x="27" y="44"/>
                    <a:pt x="27" y="43"/>
                    <a:pt x="27" y="43"/>
                  </a:cubicBezTo>
                  <a:cubicBezTo>
                    <a:pt x="26" y="42"/>
                    <a:pt x="25" y="41"/>
                    <a:pt x="24" y="41"/>
                  </a:cubicBezTo>
                  <a:cubicBezTo>
                    <a:pt x="23" y="39"/>
                    <a:pt x="21" y="37"/>
                    <a:pt x="20" y="35"/>
                  </a:cubicBezTo>
                  <a:cubicBezTo>
                    <a:pt x="17" y="32"/>
                    <a:pt x="15" y="28"/>
                    <a:pt x="14" y="24"/>
                  </a:cubicBezTo>
                  <a:cubicBezTo>
                    <a:pt x="13" y="23"/>
                    <a:pt x="13" y="21"/>
                    <a:pt x="13" y="20"/>
                  </a:cubicBezTo>
                  <a:cubicBezTo>
                    <a:pt x="13" y="20"/>
                    <a:pt x="12" y="19"/>
                    <a:pt x="12" y="19"/>
                  </a:cubicBezTo>
                  <a:cubicBezTo>
                    <a:pt x="12" y="18"/>
                    <a:pt x="12" y="18"/>
                    <a:pt x="12" y="17"/>
                  </a:cubicBezTo>
                  <a:cubicBezTo>
                    <a:pt x="12" y="17"/>
                    <a:pt x="12" y="17"/>
                    <a:pt x="12" y="17"/>
                  </a:cubicBezTo>
                  <a:cubicBezTo>
                    <a:pt x="12" y="17"/>
                    <a:pt x="12" y="17"/>
                    <a:pt x="12" y="17"/>
                  </a:cubicBezTo>
                  <a:cubicBezTo>
                    <a:pt x="12" y="18"/>
                    <a:pt x="13" y="18"/>
                    <a:pt x="13" y="18"/>
                  </a:cubicBezTo>
                  <a:cubicBezTo>
                    <a:pt x="14" y="19"/>
                    <a:pt x="14" y="19"/>
                    <a:pt x="15" y="20"/>
                  </a:cubicBezTo>
                  <a:cubicBezTo>
                    <a:pt x="17" y="21"/>
                    <a:pt x="19" y="22"/>
                    <a:pt x="21" y="24"/>
                  </a:cubicBezTo>
                  <a:cubicBezTo>
                    <a:pt x="21" y="25"/>
                    <a:pt x="22" y="25"/>
                    <a:pt x="22" y="25"/>
                  </a:cubicBezTo>
                  <a:cubicBezTo>
                    <a:pt x="22" y="26"/>
                    <a:pt x="23" y="26"/>
                    <a:pt x="23" y="27"/>
                  </a:cubicBezTo>
                  <a:cubicBezTo>
                    <a:pt x="24" y="28"/>
                    <a:pt x="25" y="29"/>
                    <a:pt x="25" y="30"/>
                  </a:cubicBezTo>
                  <a:cubicBezTo>
                    <a:pt x="26" y="31"/>
                    <a:pt x="26" y="32"/>
                    <a:pt x="27" y="33"/>
                  </a:cubicBezTo>
                  <a:cubicBezTo>
                    <a:pt x="27" y="35"/>
                    <a:pt x="28" y="36"/>
                    <a:pt x="28" y="37"/>
                  </a:cubicBezTo>
                  <a:cubicBezTo>
                    <a:pt x="28" y="36"/>
                    <a:pt x="27" y="35"/>
                    <a:pt x="27" y="33"/>
                  </a:cubicBezTo>
                  <a:cubicBezTo>
                    <a:pt x="27" y="32"/>
                    <a:pt x="26" y="31"/>
                    <a:pt x="25" y="30"/>
                  </a:cubicBezTo>
                  <a:cubicBezTo>
                    <a:pt x="25" y="29"/>
                    <a:pt x="24" y="28"/>
                    <a:pt x="24" y="27"/>
                  </a:cubicBezTo>
                  <a:cubicBezTo>
                    <a:pt x="23" y="26"/>
                    <a:pt x="23" y="26"/>
                    <a:pt x="23" y="25"/>
                  </a:cubicBezTo>
                  <a:cubicBezTo>
                    <a:pt x="22" y="25"/>
                    <a:pt x="22" y="24"/>
                    <a:pt x="21" y="24"/>
                  </a:cubicBezTo>
                  <a:cubicBezTo>
                    <a:pt x="19" y="22"/>
                    <a:pt x="17" y="21"/>
                    <a:pt x="15" y="19"/>
                  </a:cubicBezTo>
                  <a:cubicBezTo>
                    <a:pt x="14" y="18"/>
                    <a:pt x="13" y="18"/>
                    <a:pt x="13" y="17"/>
                  </a:cubicBezTo>
                  <a:cubicBezTo>
                    <a:pt x="12" y="16"/>
                    <a:pt x="12" y="16"/>
                    <a:pt x="12" y="15"/>
                  </a:cubicBezTo>
                  <a:cubicBezTo>
                    <a:pt x="11" y="15"/>
                    <a:pt x="11" y="15"/>
                    <a:pt x="11" y="14"/>
                  </a:cubicBezTo>
                  <a:cubicBezTo>
                    <a:pt x="11" y="13"/>
                    <a:pt x="10" y="12"/>
                    <a:pt x="10" y="11"/>
                  </a:cubicBezTo>
                  <a:cubicBezTo>
                    <a:pt x="9" y="10"/>
                    <a:pt x="9" y="9"/>
                    <a:pt x="8" y="8"/>
                  </a:cubicBezTo>
                  <a:cubicBezTo>
                    <a:pt x="8" y="8"/>
                    <a:pt x="8" y="8"/>
                    <a:pt x="9" y="8"/>
                  </a:cubicBezTo>
                  <a:cubicBezTo>
                    <a:pt x="9" y="8"/>
                    <a:pt x="10" y="8"/>
                    <a:pt x="10" y="8"/>
                  </a:cubicBezTo>
                  <a:cubicBezTo>
                    <a:pt x="11" y="8"/>
                    <a:pt x="11" y="8"/>
                    <a:pt x="12" y="9"/>
                  </a:cubicBezTo>
                  <a:cubicBezTo>
                    <a:pt x="13" y="9"/>
                    <a:pt x="14" y="9"/>
                    <a:pt x="14" y="9"/>
                  </a:cubicBezTo>
                  <a:cubicBezTo>
                    <a:pt x="15" y="10"/>
                    <a:pt x="16" y="10"/>
                    <a:pt x="17" y="11"/>
                  </a:cubicBezTo>
                  <a:cubicBezTo>
                    <a:pt x="19" y="12"/>
                    <a:pt x="21" y="13"/>
                    <a:pt x="22" y="14"/>
                  </a:cubicBezTo>
                  <a:cubicBezTo>
                    <a:pt x="23" y="15"/>
                    <a:pt x="24" y="15"/>
                    <a:pt x="24" y="16"/>
                  </a:cubicBezTo>
                  <a:cubicBezTo>
                    <a:pt x="25" y="17"/>
                    <a:pt x="26" y="18"/>
                    <a:pt x="26" y="18"/>
                  </a:cubicBezTo>
                  <a:cubicBezTo>
                    <a:pt x="26" y="18"/>
                    <a:pt x="25" y="17"/>
                    <a:pt x="25" y="16"/>
                  </a:cubicBezTo>
                  <a:cubicBezTo>
                    <a:pt x="24" y="15"/>
                    <a:pt x="23" y="15"/>
                    <a:pt x="22" y="14"/>
                  </a:cubicBezTo>
                  <a:cubicBezTo>
                    <a:pt x="21" y="12"/>
                    <a:pt x="19" y="11"/>
                    <a:pt x="17" y="10"/>
                  </a:cubicBezTo>
                  <a:cubicBezTo>
                    <a:pt x="17" y="10"/>
                    <a:pt x="16" y="9"/>
                    <a:pt x="15" y="9"/>
                  </a:cubicBezTo>
                  <a:cubicBezTo>
                    <a:pt x="14" y="8"/>
                    <a:pt x="13" y="8"/>
                    <a:pt x="12" y="8"/>
                  </a:cubicBezTo>
                  <a:cubicBezTo>
                    <a:pt x="11" y="8"/>
                    <a:pt x="11" y="8"/>
                    <a:pt x="11" y="8"/>
                  </a:cubicBezTo>
                  <a:cubicBezTo>
                    <a:pt x="11" y="8"/>
                    <a:pt x="10" y="8"/>
                    <a:pt x="10" y="7"/>
                  </a:cubicBezTo>
                  <a:cubicBezTo>
                    <a:pt x="10" y="7"/>
                    <a:pt x="9" y="7"/>
                    <a:pt x="9" y="7"/>
                  </a:cubicBezTo>
                  <a:cubicBezTo>
                    <a:pt x="8" y="7"/>
                    <a:pt x="8" y="7"/>
                    <a:pt x="7" y="7"/>
                  </a:cubicBezTo>
                  <a:cubicBezTo>
                    <a:pt x="7" y="6"/>
                    <a:pt x="6" y="5"/>
                    <a:pt x="6" y="5"/>
                  </a:cubicBezTo>
                  <a:cubicBezTo>
                    <a:pt x="5" y="4"/>
                    <a:pt x="5" y="4"/>
                    <a:pt x="4" y="3"/>
                  </a:cubicBezTo>
                  <a:cubicBezTo>
                    <a:pt x="4" y="3"/>
                    <a:pt x="4" y="3"/>
                    <a:pt x="4" y="3"/>
                  </a:cubicBezTo>
                  <a:cubicBezTo>
                    <a:pt x="4" y="3"/>
                    <a:pt x="4" y="3"/>
                    <a:pt x="4" y="3"/>
                  </a:cubicBezTo>
                  <a:cubicBezTo>
                    <a:pt x="4" y="2"/>
                    <a:pt x="4" y="2"/>
                    <a:pt x="4" y="2"/>
                  </a:cubicBezTo>
                  <a:cubicBezTo>
                    <a:pt x="3" y="1"/>
                    <a:pt x="2" y="1"/>
                    <a:pt x="1" y="0"/>
                  </a:cubicBezTo>
                  <a:cubicBezTo>
                    <a:pt x="1" y="0"/>
                    <a:pt x="2" y="1"/>
                    <a:pt x="2" y="1"/>
                  </a:cubicBezTo>
                  <a:cubicBezTo>
                    <a:pt x="2" y="2"/>
                    <a:pt x="3" y="2"/>
                    <a:pt x="3" y="3"/>
                  </a:cubicBezTo>
                  <a:cubicBezTo>
                    <a:pt x="4" y="3"/>
                    <a:pt x="4" y="4"/>
                    <a:pt x="5" y="5"/>
                  </a:cubicBezTo>
                  <a:cubicBezTo>
                    <a:pt x="5" y="5"/>
                    <a:pt x="5" y="5"/>
                    <a:pt x="5" y="5"/>
                  </a:cubicBezTo>
                  <a:cubicBezTo>
                    <a:pt x="5" y="5"/>
                    <a:pt x="5" y="5"/>
                    <a:pt x="5" y="6"/>
                  </a:cubicBezTo>
                  <a:cubicBezTo>
                    <a:pt x="5" y="6"/>
                    <a:pt x="5" y="6"/>
                    <a:pt x="5" y="6"/>
                  </a:cubicBezTo>
                  <a:cubicBezTo>
                    <a:pt x="5" y="7"/>
                    <a:pt x="5" y="7"/>
                    <a:pt x="5" y="7"/>
                  </a:cubicBezTo>
                  <a:cubicBezTo>
                    <a:pt x="5" y="8"/>
                    <a:pt x="6" y="8"/>
                    <a:pt x="6" y="9"/>
                  </a:cubicBezTo>
                  <a:cubicBezTo>
                    <a:pt x="6" y="11"/>
                    <a:pt x="6" y="13"/>
                    <a:pt x="6" y="15"/>
                  </a:cubicBezTo>
                  <a:cubicBezTo>
                    <a:pt x="6" y="15"/>
                    <a:pt x="6" y="16"/>
                    <a:pt x="5" y="16"/>
                  </a:cubicBezTo>
                  <a:cubicBezTo>
                    <a:pt x="5" y="17"/>
                    <a:pt x="5" y="17"/>
                    <a:pt x="5" y="18"/>
                  </a:cubicBezTo>
                  <a:cubicBezTo>
                    <a:pt x="5" y="19"/>
                    <a:pt x="4" y="19"/>
                    <a:pt x="4" y="20"/>
                  </a:cubicBezTo>
                  <a:cubicBezTo>
                    <a:pt x="3" y="22"/>
                    <a:pt x="1" y="23"/>
                    <a:pt x="0" y="25"/>
                  </a:cubicBezTo>
                  <a:cubicBezTo>
                    <a:pt x="1" y="24"/>
                    <a:pt x="1" y="24"/>
                    <a:pt x="2" y="23"/>
                  </a:cubicBezTo>
                  <a:cubicBezTo>
                    <a:pt x="3" y="22"/>
                    <a:pt x="3" y="21"/>
                    <a:pt x="4" y="20"/>
                  </a:cubicBezTo>
                  <a:cubicBezTo>
                    <a:pt x="5" y="20"/>
                    <a:pt x="5" y="19"/>
                    <a:pt x="6" y="18"/>
                  </a:cubicBezTo>
                  <a:cubicBezTo>
                    <a:pt x="6" y="17"/>
                    <a:pt x="6" y="17"/>
                    <a:pt x="6" y="16"/>
                  </a:cubicBezTo>
                  <a:cubicBezTo>
                    <a:pt x="6" y="16"/>
                    <a:pt x="6" y="15"/>
                    <a:pt x="6" y="15"/>
                  </a:cubicBezTo>
                  <a:cubicBezTo>
                    <a:pt x="6" y="14"/>
                    <a:pt x="6" y="13"/>
                    <a:pt x="6" y="12"/>
                  </a:cubicBezTo>
                  <a:cubicBezTo>
                    <a:pt x="6" y="11"/>
                    <a:pt x="6" y="10"/>
                    <a:pt x="6" y="8"/>
                  </a:cubicBezTo>
                  <a:cubicBezTo>
                    <a:pt x="6" y="8"/>
                    <a:pt x="6" y="7"/>
                    <a:pt x="6" y="7"/>
                  </a:cubicBezTo>
                  <a:cubicBezTo>
                    <a:pt x="6" y="7"/>
                    <a:pt x="6" y="7"/>
                    <a:pt x="6" y="7"/>
                  </a:cubicBezTo>
                  <a:cubicBezTo>
                    <a:pt x="7" y="8"/>
                    <a:pt x="8" y="10"/>
                    <a:pt x="9" y="11"/>
                  </a:cubicBezTo>
                  <a:cubicBezTo>
                    <a:pt x="9" y="11"/>
                    <a:pt x="9" y="12"/>
                    <a:pt x="9" y="12"/>
                  </a:cubicBezTo>
                  <a:cubicBezTo>
                    <a:pt x="9" y="12"/>
                    <a:pt x="9" y="13"/>
                    <a:pt x="9" y="13"/>
                  </a:cubicBezTo>
                  <a:cubicBezTo>
                    <a:pt x="9" y="14"/>
                    <a:pt x="9" y="15"/>
                    <a:pt x="9" y="16"/>
                  </a:cubicBezTo>
                  <a:cubicBezTo>
                    <a:pt x="9" y="17"/>
                    <a:pt x="9" y="17"/>
                    <a:pt x="9" y="17"/>
                  </a:cubicBezTo>
                  <a:cubicBezTo>
                    <a:pt x="9" y="17"/>
                    <a:pt x="9" y="17"/>
                    <a:pt x="9" y="17"/>
                  </a:cubicBezTo>
                  <a:cubicBezTo>
                    <a:pt x="9" y="18"/>
                    <a:pt x="9" y="18"/>
                    <a:pt x="9" y="18"/>
                  </a:cubicBezTo>
                  <a:cubicBezTo>
                    <a:pt x="9" y="19"/>
                    <a:pt x="8" y="19"/>
                    <a:pt x="8" y="20"/>
                  </a:cubicBezTo>
                  <a:cubicBezTo>
                    <a:pt x="8" y="21"/>
                    <a:pt x="8" y="22"/>
                    <a:pt x="8" y="23"/>
                  </a:cubicBezTo>
                  <a:cubicBezTo>
                    <a:pt x="7" y="25"/>
                    <a:pt x="7" y="27"/>
                    <a:pt x="7" y="30"/>
                  </a:cubicBezTo>
                  <a:cubicBezTo>
                    <a:pt x="7" y="31"/>
                    <a:pt x="7" y="32"/>
                    <a:pt x="7" y="33"/>
                  </a:cubicBezTo>
                  <a:cubicBezTo>
                    <a:pt x="7" y="34"/>
                    <a:pt x="8" y="35"/>
                    <a:pt x="8" y="36"/>
                  </a:cubicBezTo>
                  <a:cubicBezTo>
                    <a:pt x="8" y="35"/>
                    <a:pt x="8" y="34"/>
                    <a:pt x="8" y="3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1961"/>
            <p:cNvSpPr>
              <a:spLocks/>
            </p:cNvSpPr>
            <p:nvPr/>
          </p:nvSpPr>
          <p:spPr bwMode="auto">
            <a:xfrm>
              <a:off x="4202066" y="5986499"/>
              <a:ext cx="33338" cy="112713"/>
            </a:xfrm>
            <a:custGeom>
              <a:avLst/>
              <a:gdLst>
                <a:gd name="T0" fmla="*/ 5 w 9"/>
                <a:gd name="T1" fmla="*/ 0 h 30"/>
                <a:gd name="T2" fmla="*/ 5 w 9"/>
                <a:gd name="T3" fmla="*/ 16 h 30"/>
                <a:gd name="T4" fmla="*/ 3 w 9"/>
                <a:gd name="T5" fmla="*/ 23 h 30"/>
                <a:gd name="T6" fmla="*/ 0 w 9"/>
                <a:gd name="T7" fmla="*/ 30 h 30"/>
                <a:gd name="T8" fmla="*/ 8 w 9"/>
                <a:gd name="T9" fmla="*/ 23 h 30"/>
                <a:gd name="T10" fmla="*/ 8 w 9"/>
                <a:gd name="T11" fmla="*/ 13 h 30"/>
                <a:gd name="T12" fmla="*/ 5 w 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9" h="30">
                  <a:moveTo>
                    <a:pt x="5" y="0"/>
                  </a:moveTo>
                  <a:cubicBezTo>
                    <a:pt x="5" y="5"/>
                    <a:pt x="6" y="11"/>
                    <a:pt x="5" y="16"/>
                  </a:cubicBezTo>
                  <a:cubicBezTo>
                    <a:pt x="5" y="18"/>
                    <a:pt x="4" y="21"/>
                    <a:pt x="3" y="23"/>
                  </a:cubicBezTo>
                  <a:cubicBezTo>
                    <a:pt x="2" y="25"/>
                    <a:pt x="0" y="28"/>
                    <a:pt x="0" y="30"/>
                  </a:cubicBezTo>
                  <a:cubicBezTo>
                    <a:pt x="3" y="28"/>
                    <a:pt x="5" y="25"/>
                    <a:pt x="8" y="23"/>
                  </a:cubicBezTo>
                  <a:cubicBezTo>
                    <a:pt x="9" y="19"/>
                    <a:pt x="8" y="15"/>
                    <a:pt x="8" y="13"/>
                  </a:cubicBezTo>
                  <a:cubicBezTo>
                    <a:pt x="7" y="8"/>
                    <a:pt x="6" y="4"/>
                    <a:pt x="5"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29" name="Picture 1963"/>
            <p:cNvPicPr>
              <a:picLocks noChangeAspect="1" noChangeArrowheads="1"/>
            </p:cNvPicPr>
            <p:nvPr/>
          </p:nvPicPr>
          <p:blipFill>
            <a:blip r:embed="rId27" cstate="screen">
              <a:extLst>
                <a:ext uri="{28A0092B-C50C-407E-A947-70E740481C1C}">
                  <a14:useLocalDpi xmlns:a14="http://schemas.microsoft.com/office/drawing/2010/main"/>
                </a:ext>
              </a:extLst>
            </a:blip>
            <a:srcRect/>
            <a:stretch>
              <a:fillRect/>
            </a:stretch>
          </p:blipFill>
          <p:spPr bwMode="auto">
            <a:xfrm>
              <a:off x="4113166" y="5907123"/>
              <a:ext cx="134938"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 name="Freeform 1964"/>
            <p:cNvSpPr>
              <a:spLocks/>
            </p:cNvSpPr>
            <p:nvPr/>
          </p:nvSpPr>
          <p:spPr bwMode="auto">
            <a:xfrm>
              <a:off x="4133803" y="5964273"/>
              <a:ext cx="82551" cy="104776"/>
            </a:xfrm>
            <a:custGeom>
              <a:avLst/>
              <a:gdLst>
                <a:gd name="T0" fmla="*/ 11 w 22"/>
                <a:gd name="T1" fmla="*/ 10 h 28"/>
                <a:gd name="T2" fmla="*/ 19 w 22"/>
                <a:gd name="T3" fmla="*/ 5 h 28"/>
                <a:gd name="T4" fmla="*/ 22 w 22"/>
                <a:gd name="T5" fmla="*/ 0 h 28"/>
                <a:gd name="T6" fmla="*/ 14 w 22"/>
                <a:gd name="T7" fmla="*/ 5 h 28"/>
                <a:gd name="T8" fmla="*/ 5 w 22"/>
                <a:gd name="T9" fmla="*/ 9 h 28"/>
                <a:gd name="T10" fmla="*/ 0 w 22"/>
                <a:gd name="T11" fmla="*/ 17 h 28"/>
                <a:gd name="T12" fmla="*/ 0 w 22"/>
                <a:gd name="T13" fmla="*/ 19 h 28"/>
                <a:gd name="T14" fmla="*/ 5 w 22"/>
                <a:gd name="T15" fmla="*/ 28 h 28"/>
                <a:gd name="T16" fmla="*/ 4 w 22"/>
                <a:gd name="T17" fmla="*/ 23 h 28"/>
                <a:gd name="T18" fmla="*/ 11 w 22"/>
                <a:gd name="T1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8">
                  <a:moveTo>
                    <a:pt x="11" y="10"/>
                  </a:moveTo>
                  <a:cubicBezTo>
                    <a:pt x="13" y="9"/>
                    <a:pt x="17" y="6"/>
                    <a:pt x="19" y="5"/>
                  </a:cubicBezTo>
                  <a:cubicBezTo>
                    <a:pt x="20" y="3"/>
                    <a:pt x="22" y="0"/>
                    <a:pt x="22" y="0"/>
                  </a:cubicBezTo>
                  <a:cubicBezTo>
                    <a:pt x="20" y="2"/>
                    <a:pt x="17" y="4"/>
                    <a:pt x="14" y="5"/>
                  </a:cubicBezTo>
                  <a:cubicBezTo>
                    <a:pt x="11" y="7"/>
                    <a:pt x="8" y="8"/>
                    <a:pt x="5" y="9"/>
                  </a:cubicBezTo>
                  <a:cubicBezTo>
                    <a:pt x="2" y="11"/>
                    <a:pt x="1" y="14"/>
                    <a:pt x="0" y="17"/>
                  </a:cubicBezTo>
                  <a:cubicBezTo>
                    <a:pt x="0" y="18"/>
                    <a:pt x="0" y="18"/>
                    <a:pt x="0" y="19"/>
                  </a:cubicBezTo>
                  <a:cubicBezTo>
                    <a:pt x="1" y="22"/>
                    <a:pt x="3" y="25"/>
                    <a:pt x="5" y="28"/>
                  </a:cubicBezTo>
                  <a:cubicBezTo>
                    <a:pt x="5" y="27"/>
                    <a:pt x="4" y="25"/>
                    <a:pt x="4" y="23"/>
                  </a:cubicBezTo>
                  <a:cubicBezTo>
                    <a:pt x="5" y="16"/>
                    <a:pt x="8" y="12"/>
                    <a:pt x="1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1965"/>
            <p:cNvSpPr>
              <a:spLocks/>
            </p:cNvSpPr>
            <p:nvPr/>
          </p:nvSpPr>
          <p:spPr bwMode="auto">
            <a:xfrm>
              <a:off x="4156028" y="5911886"/>
              <a:ext cx="98426" cy="195264"/>
            </a:xfrm>
            <a:custGeom>
              <a:avLst/>
              <a:gdLst>
                <a:gd name="T0" fmla="*/ 4 w 26"/>
                <a:gd name="T1" fmla="*/ 26 h 52"/>
                <a:gd name="T2" fmla="*/ 12 w 26"/>
                <a:gd name="T3" fmla="*/ 20 h 52"/>
                <a:gd name="T4" fmla="*/ 14 w 26"/>
                <a:gd name="T5" fmla="*/ 19 h 52"/>
                <a:gd name="T6" fmla="*/ 15 w 26"/>
                <a:gd name="T7" fmla="*/ 18 h 52"/>
                <a:gd name="T8" fmla="*/ 15 w 26"/>
                <a:gd name="T9" fmla="*/ 19 h 52"/>
                <a:gd name="T10" fmla="*/ 13 w 26"/>
                <a:gd name="T11" fmla="*/ 22 h 52"/>
                <a:gd name="T12" fmla="*/ 10 w 26"/>
                <a:gd name="T13" fmla="*/ 28 h 52"/>
                <a:gd name="T14" fmla="*/ 7 w 26"/>
                <a:gd name="T15" fmla="*/ 32 h 52"/>
                <a:gd name="T16" fmla="*/ 5 w 26"/>
                <a:gd name="T17" fmla="*/ 37 h 52"/>
                <a:gd name="T18" fmla="*/ 5 w 26"/>
                <a:gd name="T19" fmla="*/ 41 h 52"/>
                <a:gd name="T20" fmla="*/ 7 w 26"/>
                <a:gd name="T21" fmla="*/ 34 h 52"/>
                <a:gd name="T22" fmla="*/ 9 w 26"/>
                <a:gd name="T23" fmla="*/ 31 h 52"/>
                <a:gd name="T24" fmla="*/ 8 w 26"/>
                <a:gd name="T25" fmla="*/ 39 h 52"/>
                <a:gd name="T26" fmla="*/ 8 w 26"/>
                <a:gd name="T27" fmla="*/ 49 h 52"/>
                <a:gd name="T28" fmla="*/ 8 w 26"/>
                <a:gd name="T29" fmla="*/ 50 h 52"/>
                <a:gd name="T30" fmla="*/ 8 w 26"/>
                <a:gd name="T31" fmla="*/ 45 h 52"/>
                <a:gd name="T32" fmla="*/ 12 w 26"/>
                <a:gd name="T33" fmla="*/ 26 h 52"/>
                <a:gd name="T34" fmla="*/ 15 w 26"/>
                <a:gd name="T35" fmla="*/ 21 h 52"/>
                <a:gd name="T36" fmla="*/ 16 w 26"/>
                <a:gd name="T37" fmla="*/ 20 h 52"/>
                <a:gd name="T38" fmla="*/ 16 w 26"/>
                <a:gd name="T39" fmla="*/ 22 h 52"/>
                <a:gd name="T40" fmla="*/ 17 w 26"/>
                <a:gd name="T41" fmla="*/ 31 h 52"/>
                <a:gd name="T42" fmla="*/ 17 w 26"/>
                <a:gd name="T43" fmla="*/ 35 h 52"/>
                <a:gd name="T44" fmla="*/ 15 w 26"/>
                <a:gd name="T45" fmla="*/ 42 h 52"/>
                <a:gd name="T46" fmla="*/ 15 w 26"/>
                <a:gd name="T47" fmla="*/ 42 h 52"/>
                <a:gd name="T48" fmla="*/ 17 w 26"/>
                <a:gd name="T49" fmla="*/ 35 h 52"/>
                <a:gd name="T50" fmla="*/ 18 w 26"/>
                <a:gd name="T51" fmla="*/ 31 h 52"/>
                <a:gd name="T52" fmla="*/ 17 w 26"/>
                <a:gd name="T53" fmla="*/ 20 h 52"/>
                <a:gd name="T54" fmla="*/ 17 w 26"/>
                <a:gd name="T55" fmla="*/ 18 h 52"/>
                <a:gd name="T56" fmla="*/ 20 w 26"/>
                <a:gd name="T57" fmla="*/ 11 h 52"/>
                <a:gd name="T58" fmla="*/ 21 w 26"/>
                <a:gd name="T59" fmla="*/ 12 h 52"/>
                <a:gd name="T60" fmla="*/ 23 w 26"/>
                <a:gd name="T61" fmla="*/ 16 h 52"/>
                <a:gd name="T62" fmla="*/ 25 w 26"/>
                <a:gd name="T63" fmla="*/ 25 h 52"/>
                <a:gd name="T64" fmla="*/ 25 w 26"/>
                <a:gd name="T65" fmla="*/ 31 h 52"/>
                <a:gd name="T66" fmla="*/ 26 w 26"/>
                <a:gd name="T67" fmla="*/ 25 h 52"/>
                <a:gd name="T68" fmla="*/ 24 w 26"/>
                <a:gd name="T69" fmla="*/ 16 h 52"/>
                <a:gd name="T70" fmla="*/ 22 w 26"/>
                <a:gd name="T71" fmla="*/ 13 h 52"/>
                <a:gd name="T72" fmla="*/ 20 w 26"/>
                <a:gd name="T73" fmla="*/ 11 h 52"/>
                <a:gd name="T74" fmla="*/ 20 w 26"/>
                <a:gd name="T75" fmla="*/ 7 h 52"/>
                <a:gd name="T76" fmla="*/ 20 w 26"/>
                <a:gd name="T77" fmla="*/ 4 h 52"/>
                <a:gd name="T78" fmla="*/ 20 w 26"/>
                <a:gd name="T79" fmla="*/ 4 h 52"/>
                <a:gd name="T80" fmla="*/ 20 w 26"/>
                <a:gd name="T81" fmla="*/ 2 h 52"/>
                <a:gd name="T82" fmla="*/ 19 w 26"/>
                <a:gd name="T83" fmla="*/ 6 h 52"/>
                <a:gd name="T84" fmla="*/ 19 w 26"/>
                <a:gd name="T85" fmla="*/ 7 h 52"/>
                <a:gd name="T86" fmla="*/ 18 w 26"/>
                <a:gd name="T87" fmla="*/ 8 h 52"/>
                <a:gd name="T88" fmla="*/ 13 w 26"/>
                <a:gd name="T89" fmla="*/ 14 h 52"/>
                <a:gd name="T90" fmla="*/ 11 w 26"/>
                <a:gd name="T91" fmla="*/ 16 h 52"/>
                <a:gd name="T92" fmla="*/ 2 w 26"/>
                <a:gd name="T93" fmla="*/ 17 h 52"/>
                <a:gd name="T94" fmla="*/ 8 w 26"/>
                <a:gd name="T95" fmla="*/ 17 h 52"/>
                <a:gd name="T96" fmla="*/ 12 w 26"/>
                <a:gd name="T97" fmla="*/ 15 h 52"/>
                <a:gd name="T98" fmla="*/ 16 w 26"/>
                <a:gd name="T99" fmla="*/ 12 h 52"/>
                <a:gd name="T100" fmla="*/ 19 w 26"/>
                <a:gd name="T101" fmla="*/ 9 h 52"/>
                <a:gd name="T102" fmla="*/ 18 w 26"/>
                <a:gd name="T103" fmla="*/ 13 h 52"/>
                <a:gd name="T104" fmla="*/ 16 w 26"/>
                <a:gd name="T105" fmla="*/ 15 h 52"/>
                <a:gd name="T106" fmla="*/ 14 w 26"/>
                <a:gd name="T107" fmla="*/ 18 h 52"/>
                <a:gd name="T108" fmla="*/ 13 w 26"/>
                <a:gd name="T109" fmla="*/ 18 h 52"/>
                <a:gd name="T110" fmla="*/ 9 w 26"/>
                <a:gd name="T111" fmla="*/ 21 h 52"/>
                <a:gd name="T112" fmla="*/ 1 w 26"/>
                <a:gd name="T113" fmla="*/ 28 h 52"/>
                <a:gd name="T114" fmla="*/ 2 w 26"/>
                <a:gd name="T115"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52">
                  <a:moveTo>
                    <a:pt x="2" y="28"/>
                  </a:moveTo>
                  <a:cubicBezTo>
                    <a:pt x="2" y="28"/>
                    <a:pt x="3" y="27"/>
                    <a:pt x="4" y="26"/>
                  </a:cubicBezTo>
                  <a:cubicBezTo>
                    <a:pt x="5" y="24"/>
                    <a:pt x="7" y="23"/>
                    <a:pt x="9" y="22"/>
                  </a:cubicBezTo>
                  <a:cubicBezTo>
                    <a:pt x="10" y="21"/>
                    <a:pt x="11" y="21"/>
                    <a:pt x="12" y="20"/>
                  </a:cubicBezTo>
                  <a:cubicBezTo>
                    <a:pt x="12" y="20"/>
                    <a:pt x="13" y="19"/>
                    <a:pt x="13" y="19"/>
                  </a:cubicBezTo>
                  <a:cubicBezTo>
                    <a:pt x="14" y="19"/>
                    <a:pt x="14" y="19"/>
                    <a:pt x="14" y="19"/>
                  </a:cubicBezTo>
                  <a:cubicBezTo>
                    <a:pt x="14" y="19"/>
                    <a:pt x="14" y="18"/>
                    <a:pt x="14" y="18"/>
                  </a:cubicBezTo>
                  <a:cubicBezTo>
                    <a:pt x="15" y="18"/>
                    <a:pt x="15" y="18"/>
                    <a:pt x="15" y="18"/>
                  </a:cubicBezTo>
                  <a:cubicBezTo>
                    <a:pt x="15" y="18"/>
                    <a:pt x="16" y="17"/>
                    <a:pt x="16" y="17"/>
                  </a:cubicBezTo>
                  <a:cubicBezTo>
                    <a:pt x="16" y="18"/>
                    <a:pt x="15" y="19"/>
                    <a:pt x="15" y="19"/>
                  </a:cubicBezTo>
                  <a:cubicBezTo>
                    <a:pt x="14" y="20"/>
                    <a:pt x="14" y="20"/>
                    <a:pt x="14" y="21"/>
                  </a:cubicBezTo>
                  <a:cubicBezTo>
                    <a:pt x="14" y="21"/>
                    <a:pt x="13" y="22"/>
                    <a:pt x="13" y="22"/>
                  </a:cubicBezTo>
                  <a:cubicBezTo>
                    <a:pt x="12" y="23"/>
                    <a:pt x="12" y="24"/>
                    <a:pt x="11" y="25"/>
                  </a:cubicBezTo>
                  <a:cubicBezTo>
                    <a:pt x="11" y="26"/>
                    <a:pt x="11" y="27"/>
                    <a:pt x="10" y="28"/>
                  </a:cubicBezTo>
                  <a:cubicBezTo>
                    <a:pt x="10" y="29"/>
                    <a:pt x="9" y="30"/>
                    <a:pt x="8" y="30"/>
                  </a:cubicBezTo>
                  <a:cubicBezTo>
                    <a:pt x="8" y="31"/>
                    <a:pt x="8" y="32"/>
                    <a:pt x="7" y="32"/>
                  </a:cubicBezTo>
                  <a:cubicBezTo>
                    <a:pt x="7" y="33"/>
                    <a:pt x="7" y="33"/>
                    <a:pt x="6" y="34"/>
                  </a:cubicBezTo>
                  <a:cubicBezTo>
                    <a:pt x="6" y="35"/>
                    <a:pt x="5" y="36"/>
                    <a:pt x="5" y="37"/>
                  </a:cubicBezTo>
                  <a:cubicBezTo>
                    <a:pt x="5" y="38"/>
                    <a:pt x="4" y="39"/>
                    <a:pt x="4" y="39"/>
                  </a:cubicBezTo>
                  <a:cubicBezTo>
                    <a:pt x="4" y="40"/>
                    <a:pt x="4" y="41"/>
                    <a:pt x="5" y="41"/>
                  </a:cubicBezTo>
                  <a:cubicBezTo>
                    <a:pt x="4" y="40"/>
                    <a:pt x="5" y="39"/>
                    <a:pt x="5" y="38"/>
                  </a:cubicBezTo>
                  <a:cubicBezTo>
                    <a:pt x="6" y="36"/>
                    <a:pt x="6" y="35"/>
                    <a:pt x="7" y="34"/>
                  </a:cubicBezTo>
                  <a:cubicBezTo>
                    <a:pt x="7" y="34"/>
                    <a:pt x="7" y="33"/>
                    <a:pt x="8" y="32"/>
                  </a:cubicBezTo>
                  <a:cubicBezTo>
                    <a:pt x="8" y="32"/>
                    <a:pt x="8" y="31"/>
                    <a:pt x="9" y="31"/>
                  </a:cubicBezTo>
                  <a:cubicBezTo>
                    <a:pt x="9" y="31"/>
                    <a:pt x="9" y="30"/>
                    <a:pt x="9" y="30"/>
                  </a:cubicBezTo>
                  <a:cubicBezTo>
                    <a:pt x="9" y="33"/>
                    <a:pt x="8" y="36"/>
                    <a:pt x="8" y="39"/>
                  </a:cubicBezTo>
                  <a:cubicBezTo>
                    <a:pt x="7" y="41"/>
                    <a:pt x="7" y="43"/>
                    <a:pt x="7" y="45"/>
                  </a:cubicBezTo>
                  <a:cubicBezTo>
                    <a:pt x="7" y="47"/>
                    <a:pt x="7" y="48"/>
                    <a:pt x="8" y="49"/>
                  </a:cubicBezTo>
                  <a:cubicBezTo>
                    <a:pt x="8" y="50"/>
                    <a:pt x="8" y="51"/>
                    <a:pt x="8" y="52"/>
                  </a:cubicBezTo>
                  <a:cubicBezTo>
                    <a:pt x="8" y="52"/>
                    <a:pt x="8" y="51"/>
                    <a:pt x="8" y="50"/>
                  </a:cubicBezTo>
                  <a:cubicBezTo>
                    <a:pt x="8" y="50"/>
                    <a:pt x="8" y="49"/>
                    <a:pt x="8" y="49"/>
                  </a:cubicBezTo>
                  <a:cubicBezTo>
                    <a:pt x="8" y="48"/>
                    <a:pt x="8" y="47"/>
                    <a:pt x="8" y="45"/>
                  </a:cubicBezTo>
                  <a:cubicBezTo>
                    <a:pt x="8" y="43"/>
                    <a:pt x="8" y="41"/>
                    <a:pt x="9" y="39"/>
                  </a:cubicBezTo>
                  <a:cubicBezTo>
                    <a:pt x="9" y="34"/>
                    <a:pt x="10" y="30"/>
                    <a:pt x="12" y="26"/>
                  </a:cubicBezTo>
                  <a:cubicBezTo>
                    <a:pt x="13" y="25"/>
                    <a:pt x="13" y="24"/>
                    <a:pt x="14" y="23"/>
                  </a:cubicBezTo>
                  <a:cubicBezTo>
                    <a:pt x="14" y="22"/>
                    <a:pt x="15" y="22"/>
                    <a:pt x="15" y="21"/>
                  </a:cubicBezTo>
                  <a:cubicBezTo>
                    <a:pt x="15" y="21"/>
                    <a:pt x="15" y="21"/>
                    <a:pt x="16" y="20"/>
                  </a:cubicBezTo>
                  <a:cubicBezTo>
                    <a:pt x="16" y="20"/>
                    <a:pt x="16" y="20"/>
                    <a:pt x="16" y="20"/>
                  </a:cubicBezTo>
                  <a:cubicBezTo>
                    <a:pt x="16" y="20"/>
                    <a:pt x="16" y="20"/>
                    <a:pt x="16" y="20"/>
                  </a:cubicBezTo>
                  <a:cubicBezTo>
                    <a:pt x="16" y="21"/>
                    <a:pt x="16" y="21"/>
                    <a:pt x="16" y="22"/>
                  </a:cubicBezTo>
                  <a:cubicBezTo>
                    <a:pt x="16" y="23"/>
                    <a:pt x="16" y="23"/>
                    <a:pt x="16" y="24"/>
                  </a:cubicBezTo>
                  <a:cubicBezTo>
                    <a:pt x="16" y="26"/>
                    <a:pt x="17" y="29"/>
                    <a:pt x="17" y="31"/>
                  </a:cubicBezTo>
                  <a:cubicBezTo>
                    <a:pt x="17" y="32"/>
                    <a:pt x="17" y="32"/>
                    <a:pt x="17" y="33"/>
                  </a:cubicBezTo>
                  <a:cubicBezTo>
                    <a:pt x="17" y="34"/>
                    <a:pt x="17" y="34"/>
                    <a:pt x="17" y="35"/>
                  </a:cubicBezTo>
                  <a:cubicBezTo>
                    <a:pt x="17" y="36"/>
                    <a:pt x="16" y="37"/>
                    <a:pt x="16" y="39"/>
                  </a:cubicBezTo>
                  <a:cubicBezTo>
                    <a:pt x="16" y="40"/>
                    <a:pt x="15" y="41"/>
                    <a:pt x="15" y="42"/>
                  </a:cubicBezTo>
                  <a:cubicBezTo>
                    <a:pt x="15" y="43"/>
                    <a:pt x="14" y="44"/>
                    <a:pt x="13" y="46"/>
                  </a:cubicBezTo>
                  <a:cubicBezTo>
                    <a:pt x="14" y="44"/>
                    <a:pt x="15" y="43"/>
                    <a:pt x="15" y="42"/>
                  </a:cubicBezTo>
                  <a:cubicBezTo>
                    <a:pt x="16" y="41"/>
                    <a:pt x="16" y="40"/>
                    <a:pt x="16" y="39"/>
                  </a:cubicBezTo>
                  <a:cubicBezTo>
                    <a:pt x="17" y="37"/>
                    <a:pt x="17" y="36"/>
                    <a:pt x="17" y="35"/>
                  </a:cubicBezTo>
                  <a:cubicBezTo>
                    <a:pt x="18" y="34"/>
                    <a:pt x="18" y="34"/>
                    <a:pt x="18" y="33"/>
                  </a:cubicBezTo>
                  <a:cubicBezTo>
                    <a:pt x="18" y="33"/>
                    <a:pt x="18" y="32"/>
                    <a:pt x="18" y="31"/>
                  </a:cubicBezTo>
                  <a:cubicBezTo>
                    <a:pt x="18" y="29"/>
                    <a:pt x="17" y="26"/>
                    <a:pt x="17" y="24"/>
                  </a:cubicBezTo>
                  <a:cubicBezTo>
                    <a:pt x="17" y="23"/>
                    <a:pt x="17" y="21"/>
                    <a:pt x="17" y="20"/>
                  </a:cubicBezTo>
                  <a:cubicBezTo>
                    <a:pt x="17" y="20"/>
                    <a:pt x="17" y="19"/>
                    <a:pt x="17" y="18"/>
                  </a:cubicBezTo>
                  <a:cubicBezTo>
                    <a:pt x="17" y="18"/>
                    <a:pt x="17" y="18"/>
                    <a:pt x="17" y="18"/>
                  </a:cubicBezTo>
                  <a:cubicBezTo>
                    <a:pt x="18" y="16"/>
                    <a:pt x="18" y="15"/>
                    <a:pt x="19" y="14"/>
                  </a:cubicBezTo>
                  <a:cubicBezTo>
                    <a:pt x="19" y="13"/>
                    <a:pt x="19" y="12"/>
                    <a:pt x="20" y="11"/>
                  </a:cubicBezTo>
                  <a:cubicBezTo>
                    <a:pt x="20" y="11"/>
                    <a:pt x="20" y="11"/>
                    <a:pt x="20" y="11"/>
                  </a:cubicBezTo>
                  <a:cubicBezTo>
                    <a:pt x="20" y="12"/>
                    <a:pt x="20" y="12"/>
                    <a:pt x="21" y="12"/>
                  </a:cubicBezTo>
                  <a:cubicBezTo>
                    <a:pt x="21" y="13"/>
                    <a:pt x="21" y="13"/>
                    <a:pt x="22" y="14"/>
                  </a:cubicBezTo>
                  <a:cubicBezTo>
                    <a:pt x="22" y="14"/>
                    <a:pt x="23" y="15"/>
                    <a:pt x="23" y="16"/>
                  </a:cubicBezTo>
                  <a:cubicBezTo>
                    <a:pt x="23" y="17"/>
                    <a:pt x="24" y="18"/>
                    <a:pt x="24" y="19"/>
                  </a:cubicBezTo>
                  <a:cubicBezTo>
                    <a:pt x="25" y="21"/>
                    <a:pt x="25" y="23"/>
                    <a:pt x="25" y="25"/>
                  </a:cubicBezTo>
                  <a:cubicBezTo>
                    <a:pt x="25" y="26"/>
                    <a:pt x="25" y="27"/>
                    <a:pt x="25" y="28"/>
                  </a:cubicBezTo>
                  <a:cubicBezTo>
                    <a:pt x="25" y="29"/>
                    <a:pt x="25" y="30"/>
                    <a:pt x="25" y="31"/>
                  </a:cubicBezTo>
                  <a:cubicBezTo>
                    <a:pt x="25" y="30"/>
                    <a:pt x="25" y="29"/>
                    <a:pt x="25" y="28"/>
                  </a:cubicBezTo>
                  <a:cubicBezTo>
                    <a:pt x="26" y="27"/>
                    <a:pt x="26" y="26"/>
                    <a:pt x="26" y="25"/>
                  </a:cubicBezTo>
                  <a:cubicBezTo>
                    <a:pt x="25" y="23"/>
                    <a:pt x="25" y="21"/>
                    <a:pt x="25" y="19"/>
                  </a:cubicBezTo>
                  <a:cubicBezTo>
                    <a:pt x="24" y="18"/>
                    <a:pt x="24" y="17"/>
                    <a:pt x="24" y="16"/>
                  </a:cubicBezTo>
                  <a:cubicBezTo>
                    <a:pt x="23" y="15"/>
                    <a:pt x="23" y="14"/>
                    <a:pt x="22" y="13"/>
                  </a:cubicBezTo>
                  <a:cubicBezTo>
                    <a:pt x="22" y="13"/>
                    <a:pt x="22" y="13"/>
                    <a:pt x="22" y="13"/>
                  </a:cubicBezTo>
                  <a:cubicBezTo>
                    <a:pt x="22" y="12"/>
                    <a:pt x="21" y="12"/>
                    <a:pt x="21" y="12"/>
                  </a:cubicBezTo>
                  <a:cubicBezTo>
                    <a:pt x="21" y="12"/>
                    <a:pt x="21" y="11"/>
                    <a:pt x="20" y="11"/>
                  </a:cubicBezTo>
                  <a:cubicBezTo>
                    <a:pt x="20" y="10"/>
                    <a:pt x="20" y="10"/>
                    <a:pt x="20" y="9"/>
                  </a:cubicBezTo>
                  <a:cubicBezTo>
                    <a:pt x="20" y="9"/>
                    <a:pt x="20" y="8"/>
                    <a:pt x="20" y="7"/>
                  </a:cubicBezTo>
                  <a:cubicBezTo>
                    <a:pt x="20" y="6"/>
                    <a:pt x="20" y="5"/>
                    <a:pt x="20" y="5"/>
                  </a:cubicBezTo>
                  <a:cubicBezTo>
                    <a:pt x="20" y="5"/>
                    <a:pt x="20" y="4"/>
                    <a:pt x="20" y="4"/>
                  </a:cubicBezTo>
                  <a:cubicBezTo>
                    <a:pt x="20" y="4"/>
                    <a:pt x="20" y="4"/>
                    <a:pt x="20" y="4"/>
                  </a:cubicBezTo>
                  <a:cubicBezTo>
                    <a:pt x="20" y="4"/>
                    <a:pt x="20" y="4"/>
                    <a:pt x="20" y="4"/>
                  </a:cubicBezTo>
                  <a:cubicBezTo>
                    <a:pt x="20" y="2"/>
                    <a:pt x="20" y="1"/>
                    <a:pt x="20" y="0"/>
                  </a:cubicBezTo>
                  <a:cubicBezTo>
                    <a:pt x="20" y="1"/>
                    <a:pt x="20" y="1"/>
                    <a:pt x="20" y="2"/>
                  </a:cubicBezTo>
                  <a:cubicBezTo>
                    <a:pt x="20" y="2"/>
                    <a:pt x="20" y="3"/>
                    <a:pt x="20" y="4"/>
                  </a:cubicBezTo>
                  <a:cubicBezTo>
                    <a:pt x="19" y="4"/>
                    <a:pt x="19" y="5"/>
                    <a:pt x="19" y="6"/>
                  </a:cubicBezTo>
                  <a:cubicBezTo>
                    <a:pt x="19" y="6"/>
                    <a:pt x="19" y="6"/>
                    <a:pt x="19" y="6"/>
                  </a:cubicBezTo>
                  <a:cubicBezTo>
                    <a:pt x="19" y="7"/>
                    <a:pt x="19" y="7"/>
                    <a:pt x="19" y="7"/>
                  </a:cubicBezTo>
                  <a:cubicBezTo>
                    <a:pt x="19" y="7"/>
                    <a:pt x="19" y="7"/>
                    <a:pt x="18" y="8"/>
                  </a:cubicBezTo>
                  <a:cubicBezTo>
                    <a:pt x="18" y="8"/>
                    <a:pt x="18" y="8"/>
                    <a:pt x="18" y="8"/>
                  </a:cubicBezTo>
                  <a:cubicBezTo>
                    <a:pt x="18" y="9"/>
                    <a:pt x="17" y="9"/>
                    <a:pt x="17" y="9"/>
                  </a:cubicBezTo>
                  <a:cubicBezTo>
                    <a:pt x="16" y="11"/>
                    <a:pt x="15" y="13"/>
                    <a:pt x="13" y="14"/>
                  </a:cubicBezTo>
                  <a:cubicBezTo>
                    <a:pt x="13" y="14"/>
                    <a:pt x="12" y="15"/>
                    <a:pt x="12" y="15"/>
                  </a:cubicBezTo>
                  <a:cubicBezTo>
                    <a:pt x="11" y="15"/>
                    <a:pt x="11" y="15"/>
                    <a:pt x="11" y="16"/>
                  </a:cubicBezTo>
                  <a:cubicBezTo>
                    <a:pt x="10" y="16"/>
                    <a:pt x="9" y="16"/>
                    <a:pt x="8" y="17"/>
                  </a:cubicBezTo>
                  <a:cubicBezTo>
                    <a:pt x="6" y="17"/>
                    <a:pt x="4" y="17"/>
                    <a:pt x="2" y="17"/>
                  </a:cubicBezTo>
                  <a:cubicBezTo>
                    <a:pt x="3" y="17"/>
                    <a:pt x="4" y="17"/>
                    <a:pt x="5" y="17"/>
                  </a:cubicBezTo>
                  <a:cubicBezTo>
                    <a:pt x="6" y="17"/>
                    <a:pt x="7" y="17"/>
                    <a:pt x="8" y="17"/>
                  </a:cubicBezTo>
                  <a:cubicBezTo>
                    <a:pt x="9" y="17"/>
                    <a:pt x="10" y="16"/>
                    <a:pt x="11" y="16"/>
                  </a:cubicBezTo>
                  <a:cubicBezTo>
                    <a:pt x="11" y="16"/>
                    <a:pt x="12" y="16"/>
                    <a:pt x="12" y="15"/>
                  </a:cubicBezTo>
                  <a:cubicBezTo>
                    <a:pt x="13" y="15"/>
                    <a:pt x="13" y="15"/>
                    <a:pt x="13" y="14"/>
                  </a:cubicBezTo>
                  <a:cubicBezTo>
                    <a:pt x="14" y="14"/>
                    <a:pt x="15" y="13"/>
                    <a:pt x="16" y="12"/>
                  </a:cubicBezTo>
                  <a:cubicBezTo>
                    <a:pt x="16" y="12"/>
                    <a:pt x="17" y="11"/>
                    <a:pt x="18" y="10"/>
                  </a:cubicBezTo>
                  <a:cubicBezTo>
                    <a:pt x="18" y="10"/>
                    <a:pt x="18" y="9"/>
                    <a:pt x="19" y="9"/>
                  </a:cubicBezTo>
                  <a:cubicBezTo>
                    <a:pt x="19" y="9"/>
                    <a:pt x="19" y="9"/>
                    <a:pt x="19" y="9"/>
                  </a:cubicBezTo>
                  <a:cubicBezTo>
                    <a:pt x="18" y="10"/>
                    <a:pt x="18" y="12"/>
                    <a:pt x="18" y="13"/>
                  </a:cubicBezTo>
                  <a:cubicBezTo>
                    <a:pt x="17" y="14"/>
                    <a:pt x="17" y="14"/>
                    <a:pt x="17" y="14"/>
                  </a:cubicBezTo>
                  <a:cubicBezTo>
                    <a:pt x="17" y="15"/>
                    <a:pt x="17" y="15"/>
                    <a:pt x="16" y="15"/>
                  </a:cubicBezTo>
                  <a:cubicBezTo>
                    <a:pt x="16" y="16"/>
                    <a:pt x="15" y="17"/>
                    <a:pt x="14" y="18"/>
                  </a:cubicBezTo>
                  <a:cubicBezTo>
                    <a:pt x="14" y="18"/>
                    <a:pt x="14" y="18"/>
                    <a:pt x="14" y="18"/>
                  </a:cubicBezTo>
                  <a:cubicBezTo>
                    <a:pt x="14" y="18"/>
                    <a:pt x="14" y="18"/>
                    <a:pt x="14" y="18"/>
                  </a:cubicBezTo>
                  <a:cubicBezTo>
                    <a:pt x="13" y="18"/>
                    <a:pt x="13" y="18"/>
                    <a:pt x="13" y="18"/>
                  </a:cubicBezTo>
                  <a:cubicBezTo>
                    <a:pt x="12" y="19"/>
                    <a:pt x="12" y="19"/>
                    <a:pt x="11" y="19"/>
                  </a:cubicBezTo>
                  <a:cubicBezTo>
                    <a:pt x="10" y="20"/>
                    <a:pt x="10" y="21"/>
                    <a:pt x="9" y="21"/>
                  </a:cubicBezTo>
                  <a:cubicBezTo>
                    <a:pt x="7" y="22"/>
                    <a:pt x="5" y="24"/>
                    <a:pt x="3" y="25"/>
                  </a:cubicBezTo>
                  <a:cubicBezTo>
                    <a:pt x="2" y="26"/>
                    <a:pt x="2" y="27"/>
                    <a:pt x="1" y="28"/>
                  </a:cubicBezTo>
                  <a:cubicBezTo>
                    <a:pt x="0" y="29"/>
                    <a:pt x="0" y="30"/>
                    <a:pt x="0" y="31"/>
                  </a:cubicBezTo>
                  <a:cubicBezTo>
                    <a:pt x="0" y="30"/>
                    <a:pt x="1" y="29"/>
                    <a:pt x="2" y="2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1966"/>
            <p:cNvSpPr>
              <a:spLocks/>
            </p:cNvSpPr>
            <p:nvPr/>
          </p:nvSpPr>
          <p:spPr bwMode="auto">
            <a:xfrm>
              <a:off x="3938540" y="5769010"/>
              <a:ext cx="112713" cy="30163"/>
            </a:xfrm>
            <a:custGeom>
              <a:avLst/>
              <a:gdLst>
                <a:gd name="T0" fmla="*/ 30 w 30"/>
                <a:gd name="T1" fmla="*/ 3 h 8"/>
                <a:gd name="T2" fmla="*/ 15 w 30"/>
                <a:gd name="T3" fmla="*/ 4 h 8"/>
                <a:gd name="T4" fmla="*/ 7 w 30"/>
                <a:gd name="T5" fmla="*/ 2 h 8"/>
                <a:gd name="T6" fmla="*/ 0 w 30"/>
                <a:gd name="T7" fmla="*/ 0 h 8"/>
                <a:gd name="T8" fmla="*/ 8 w 30"/>
                <a:gd name="T9" fmla="*/ 7 h 8"/>
                <a:gd name="T10" fmla="*/ 18 w 30"/>
                <a:gd name="T11" fmla="*/ 7 h 8"/>
                <a:gd name="T12" fmla="*/ 30 w 30"/>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30" h="8">
                  <a:moveTo>
                    <a:pt x="30" y="3"/>
                  </a:moveTo>
                  <a:cubicBezTo>
                    <a:pt x="25" y="3"/>
                    <a:pt x="20" y="5"/>
                    <a:pt x="15" y="4"/>
                  </a:cubicBezTo>
                  <a:cubicBezTo>
                    <a:pt x="12" y="4"/>
                    <a:pt x="10" y="3"/>
                    <a:pt x="7" y="2"/>
                  </a:cubicBezTo>
                  <a:cubicBezTo>
                    <a:pt x="5" y="1"/>
                    <a:pt x="3" y="0"/>
                    <a:pt x="0" y="0"/>
                  </a:cubicBezTo>
                  <a:cubicBezTo>
                    <a:pt x="3" y="3"/>
                    <a:pt x="5" y="5"/>
                    <a:pt x="8" y="7"/>
                  </a:cubicBezTo>
                  <a:cubicBezTo>
                    <a:pt x="11" y="8"/>
                    <a:pt x="16" y="7"/>
                    <a:pt x="18" y="7"/>
                  </a:cubicBezTo>
                  <a:cubicBezTo>
                    <a:pt x="23" y="6"/>
                    <a:pt x="26" y="4"/>
                    <a:pt x="30" y="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33" name="Picture 1968"/>
            <p:cNvPicPr>
              <a:picLocks noChangeAspect="1" noChangeArrowheads="1"/>
            </p:cNvPicPr>
            <p:nvPr/>
          </p:nvPicPr>
          <p:blipFill>
            <a:blip r:embed="rId28" cstate="screen">
              <a:extLst>
                <a:ext uri="{28A0092B-C50C-407E-A947-70E740481C1C}">
                  <a14:useLocalDpi xmlns:a14="http://schemas.microsoft.com/office/drawing/2010/main"/>
                </a:ext>
              </a:extLst>
            </a:blip>
            <a:srcRect/>
            <a:stretch>
              <a:fillRect/>
            </a:stretch>
          </p:blipFill>
          <p:spPr bwMode="auto">
            <a:xfrm>
              <a:off x="4036965" y="5676934"/>
              <a:ext cx="101601"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4" name="Freeform 1969"/>
            <p:cNvSpPr>
              <a:spLocks/>
            </p:cNvSpPr>
            <p:nvPr/>
          </p:nvSpPr>
          <p:spPr bwMode="auto">
            <a:xfrm>
              <a:off x="3965527" y="5697572"/>
              <a:ext cx="112713" cy="74613"/>
            </a:xfrm>
            <a:custGeom>
              <a:avLst/>
              <a:gdLst>
                <a:gd name="T0" fmla="*/ 19 w 30"/>
                <a:gd name="T1" fmla="*/ 10 h 20"/>
                <a:gd name="T2" fmla="*/ 25 w 30"/>
                <a:gd name="T3" fmla="*/ 18 h 20"/>
                <a:gd name="T4" fmla="*/ 30 w 30"/>
                <a:gd name="T5" fmla="*/ 20 h 20"/>
                <a:gd name="T6" fmla="*/ 24 w 30"/>
                <a:gd name="T7" fmla="*/ 13 h 20"/>
                <a:gd name="T8" fmla="*/ 19 w 30"/>
                <a:gd name="T9" fmla="*/ 4 h 20"/>
                <a:gd name="T10" fmla="*/ 11 w 30"/>
                <a:gd name="T11" fmla="*/ 0 h 20"/>
                <a:gd name="T12" fmla="*/ 10 w 30"/>
                <a:gd name="T13" fmla="*/ 0 h 20"/>
                <a:gd name="T14" fmla="*/ 0 w 30"/>
                <a:gd name="T15" fmla="*/ 6 h 20"/>
                <a:gd name="T16" fmla="*/ 5 w 30"/>
                <a:gd name="T17" fmla="*/ 5 h 20"/>
                <a:gd name="T18" fmla="*/ 19 w 30"/>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0">
                  <a:moveTo>
                    <a:pt x="19" y="10"/>
                  </a:moveTo>
                  <a:cubicBezTo>
                    <a:pt x="20" y="12"/>
                    <a:pt x="23" y="16"/>
                    <a:pt x="25" y="18"/>
                  </a:cubicBezTo>
                  <a:cubicBezTo>
                    <a:pt x="26" y="19"/>
                    <a:pt x="30" y="20"/>
                    <a:pt x="30" y="20"/>
                  </a:cubicBezTo>
                  <a:cubicBezTo>
                    <a:pt x="27" y="19"/>
                    <a:pt x="25" y="16"/>
                    <a:pt x="24" y="13"/>
                  </a:cubicBezTo>
                  <a:cubicBezTo>
                    <a:pt x="22" y="10"/>
                    <a:pt x="21" y="7"/>
                    <a:pt x="19" y="4"/>
                  </a:cubicBezTo>
                  <a:cubicBezTo>
                    <a:pt x="17" y="1"/>
                    <a:pt x="14" y="0"/>
                    <a:pt x="11" y="0"/>
                  </a:cubicBezTo>
                  <a:cubicBezTo>
                    <a:pt x="11" y="0"/>
                    <a:pt x="10" y="0"/>
                    <a:pt x="10" y="0"/>
                  </a:cubicBezTo>
                  <a:cubicBezTo>
                    <a:pt x="6" y="1"/>
                    <a:pt x="3" y="4"/>
                    <a:pt x="0" y="6"/>
                  </a:cubicBezTo>
                  <a:cubicBezTo>
                    <a:pt x="2" y="5"/>
                    <a:pt x="4" y="5"/>
                    <a:pt x="5" y="5"/>
                  </a:cubicBezTo>
                  <a:cubicBezTo>
                    <a:pt x="12" y="5"/>
                    <a:pt x="17" y="8"/>
                    <a:pt x="19"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1970"/>
            <p:cNvSpPr>
              <a:spLocks/>
            </p:cNvSpPr>
            <p:nvPr/>
          </p:nvSpPr>
          <p:spPr bwMode="auto">
            <a:xfrm>
              <a:off x="3930602" y="5719797"/>
              <a:ext cx="200026" cy="93663"/>
            </a:xfrm>
            <a:custGeom>
              <a:avLst/>
              <a:gdLst>
                <a:gd name="T0" fmla="*/ 26 w 53"/>
                <a:gd name="T1" fmla="*/ 3 h 25"/>
                <a:gd name="T2" fmla="*/ 32 w 53"/>
                <a:gd name="T3" fmla="*/ 11 h 25"/>
                <a:gd name="T4" fmla="*/ 34 w 53"/>
                <a:gd name="T5" fmla="*/ 13 h 25"/>
                <a:gd name="T6" fmla="*/ 34 w 53"/>
                <a:gd name="T7" fmla="*/ 14 h 25"/>
                <a:gd name="T8" fmla="*/ 33 w 53"/>
                <a:gd name="T9" fmla="*/ 14 h 25"/>
                <a:gd name="T10" fmla="*/ 30 w 53"/>
                <a:gd name="T11" fmla="*/ 12 h 25"/>
                <a:gd name="T12" fmla="*/ 24 w 53"/>
                <a:gd name="T13" fmla="*/ 10 h 25"/>
                <a:gd name="T14" fmla="*/ 20 w 53"/>
                <a:gd name="T15" fmla="*/ 7 h 25"/>
                <a:gd name="T16" fmla="*/ 14 w 53"/>
                <a:gd name="T17" fmla="*/ 5 h 25"/>
                <a:gd name="T18" fmla="*/ 11 w 53"/>
                <a:gd name="T19" fmla="*/ 5 h 25"/>
                <a:gd name="T20" fmla="*/ 18 w 53"/>
                <a:gd name="T21" fmla="*/ 7 h 25"/>
                <a:gd name="T22" fmla="*/ 21 w 53"/>
                <a:gd name="T23" fmla="*/ 9 h 25"/>
                <a:gd name="T24" fmla="*/ 14 w 53"/>
                <a:gd name="T25" fmla="*/ 8 h 25"/>
                <a:gd name="T26" fmla="*/ 3 w 53"/>
                <a:gd name="T27" fmla="*/ 8 h 25"/>
                <a:gd name="T28" fmla="*/ 2 w 53"/>
                <a:gd name="T29" fmla="*/ 9 h 25"/>
                <a:gd name="T30" fmla="*/ 7 w 53"/>
                <a:gd name="T31" fmla="*/ 9 h 25"/>
                <a:gd name="T32" fmla="*/ 27 w 53"/>
                <a:gd name="T33" fmla="*/ 12 h 25"/>
                <a:gd name="T34" fmla="*/ 31 w 53"/>
                <a:gd name="T35" fmla="*/ 14 h 25"/>
                <a:gd name="T36" fmla="*/ 33 w 53"/>
                <a:gd name="T37" fmla="*/ 15 h 25"/>
                <a:gd name="T38" fmla="*/ 31 w 53"/>
                <a:gd name="T39" fmla="*/ 15 h 25"/>
                <a:gd name="T40" fmla="*/ 21 w 53"/>
                <a:gd name="T41" fmla="*/ 17 h 25"/>
                <a:gd name="T42" fmla="*/ 18 w 53"/>
                <a:gd name="T43" fmla="*/ 17 h 25"/>
                <a:gd name="T44" fmla="*/ 10 w 53"/>
                <a:gd name="T45" fmla="*/ 15 h 25"/>
                <a:gd name="T46" fmla="*/ 10 w 53"/>
                <a:gd name="T47" fmla="*/ 16 h 25"/>
                <a:gd name="T48" fmla="*/ 18 w 53"/>
                <a:gd name="T49" fmla="*/ 17 h 25"/>
                <a:gd name="T50" fmla="*/ 21 w 53"/>
                <a:gd name="T51" fmla="*/ 18 h 25"/>
                <a:gd name="T52" fmla="*/ 32 w 53"/>
                <a:gd name="T53" fmla="*/ 16 h 25"/>
                <a:gd name="T54" fmla="*/ 35 w 53"/>
                <a:gd name="T55" fmla="*/ 16 h 25"/>
                <a:gd name="T56" fmla="*/ 42 w 53"/>
                <a:gd name="T57" fmla="*/ 18 h 25"/>
                <a:gd name="T58" fmla="*/ 40 w 53"/>
                <a:gd name="T59" fmla="*/ 19 h 25"/>
                <a:gd name="T60" fmla="*/ 37 w 53"/>
                <a:gd name="T61" fmla="*/ 22 h 25"/>
                <a:gd name="T62" fmla="*/ 28 w 53"/>
                <a:gd name="T63" fmla="*/ 24 h 25"/>
                <a:gd name="T64" fmla="*/ 22 w 53"/>
                <a:gd name="T65" fmla="*/ 25 h 25"/>
                <a:gd name="T66" fmla="*/ 28 w 53"/>
                <a:gd name="T67" fmla="*/ 25 h 25"/>
                <a:gd name="T68" fmla="*/ 37 w 53"/>
                <a:gd name="T69" fmla="*/ 22 h 25"/>
                <a:gd name="T70" fmla="*/ 40 w 53"/>
                <a:gd name="T71" fmla="*/ 20 h 25"/>
                <a:gd name="T72" fmla="*/ 42 w 53"/>
                <a:gd name="T73" fmla="*/ 19 h 25"/>
                <a:gd name="T74" fmla="*/ 46 w 53"/>
                <a:gd name="T75" fmla="*/ 18 h 25"/>
                <a:gd name="T76" fmla="*/ 49 w 53"/>
                <a:gd name="T77" fmla="*/ 18 h 25"/>
                <a:gd name="T78" fmla="*/ 49 w 53"/>
                <a:gd name="T79" fmla="*/ 18 h 25"/>
                <a:gd name="T80" fmla="*/ 51 w 53"/>
                <a:gd name="T81" fmla="*/ 18 h 25"/>
                <a:gd name="T82" fmla="*/ 47 w 53"/>
                <a:gd name="T83" fmla="*/ 17 h 25"/>
                <a:gd name="T84" fmla="*/ 46 w 53"/>
                <a:gd name="T85" fmla="*/ 17 h 25"/>
                <a:gd name="T86" fmla="*/ 44 w 53"/>
                <a:gd name="T87" fmla="*/ 16 h 25"/>
                <a:gd name="T88" fmla="*/ 39 w 53"/>
                <a:gd name="T89" fmla="*/ 12 h 25"/>
                <a:gd name="T90" fmla="*/ 37 w 53"/>
                <a:gd name="T91" fmla="*/ 9 h 25"/>
                <a:gd name="T92" fmla="*/ 34 w 53"/>
                <a:gd name="T93" fmla="*/ 1 h 25"/>
                <a:gd name="T94" fmla="*/ 35 w 53"/>
                <a:gd name="T95" fmla="*/ 7 h 25"/>
                <a:gd name="T96" fmla="*/ 37 w 53"/>
                <a:gd name="T97" fmla="*/ 11 h 25"/>
                <a:gd name="T98" fmla="*/ 40 w 53"/>
                <a:gd name="T99" fmla="*/ 14 h 25"/>
                <a:gd name="T100" fmla="*/ 44 w 53"/>
                <a:gd name="T101" fmla="*/ 17 h 25"/>
                <a:gd name="T102" fmla="*/ 39 w 53"/>
                <a:gd name="T103" fmla="*/ 16 h 25"/>
                <a:gd name="T104" fmla="*/ 37 w 53"/>
                <a:gd name="T105" fmla="*/ 15 h 25"/>
                <a:gd name="T106" fmla="*/ 35 w 53"/>
                <a:gd name="T107" fmla="*/ 13 h 25"/>
                <a:gd name="T108" fmla="*/ 34 w 53"/>
                <a:gd name="T109" fmla="*/ 12 h 25"/>
                <a:gd name="T110" fmla="*/ 31 w 53"/>
                <a:gd name="T111" fmla="*/ 8 h 25"/>
                <a:gd name="T112" fmla="*/ 24 w 53"/>
                <a:gd name="T113" fmla="*/ 0 h 25"/>
                <a:gd name="T114" fmla="*/ 23 w 53"/>
                <a:gd name="T11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25">
                  <a:moveTo>
                    <a:pt x="23" y="1"/>
                  </a:moveTo>
                  <a:cubicBezTo>
                    <a:pt x="24" y="2"/>
                    <a:pt x="25" y="2"/>
                    <a:pt x="26" y="3"/>
                  </a:cubicBezTo>
                  <a:cubicBezTo>
                    <a:pt x="28" y="5"/>
                    <a:pt x="29" y="6"/>
                    <a:pt x="30" y="8"/>
                  </a:cubicBezTo>
                  <a:cubicBezTo>
                    <a:pt x="31" y="9"/>
                    <a:pt x="32" y="10"/>
                    <a:pt x="32" y="11"/>
                  </a:cubicBezTo>
                  <a:cubicBezTo>
                    <a:pt x="33" y="11"/>
                    <a:pt x="33" y="12"/>
                    <a:pt x="33" y="12"/>
                  </a:cubicBezTo>
                  <a:cubicBezTo>
                    <a:pt x="34" y="13"/>
                    <a:pt x="34" y="13"/>
                    <a:pt x="34" y="13"/>
                  </a:cubicBezTo>
                  <a:cubicBezTo>
                    <a:pt x="34" y="13"/>
                    <a:pt x="34" y="13"/>
                    <a:pt x="34" y="13"/>
                  </a:cubicBezTo>
                  <a:cubicBezTo>
                    <a:pt x="34" y="14"/>
                    <a:pt x="34" y="14"/>
                    <a:pt x="34" y="14"/>
                  </a:cubicBezTo>
                  <a:cubicBezTo>
                    <a:pt x="35" y="14"/>
                    <a:pt x="35" y="14"/>
                    <a:pt x="36" y="15"/>
                  </a:cubicBezTo>
                  <a:cubicBezTo>
                    <a:pt x="35" y="15"/>
                    <a:pt x="34" y="14"/>
                    <a:pt x="33" y="14"/>
                  </a:cubicBezTo>
                  <a:cubicBezTo>
                    <a:pt x="33" y="13"/>
                    <a:pt x="32" y="13"/>
                    <a:pt x="32" y="13"/>
                  </a:cubicBezTo>
                  <a:cubicBezTo>
                    <a:pt x="31" y="13"/>
                    <a:pt x="31" y="12"/>
                    <a:pt x="30" y="12"/>
                  </a:cubicBezTo>
                  <a:cubicBezTo>
                    <a:pt x="29" y="12"/>
                    <a:pt x="28" y="11"/>
                    <a:pt x="27" y="11"/>
                  </a:cubicBezTo>
                  <a:cubicBezTo>
                    <a:pt x="26" y="10"/>
                    <a:pt x="25" y="10"/>
                    <a:pt x="24" y="10"/>
                  </a:cubicBezTo>
                  <a:cubicBezTo>
                    <a:pt x="23" y="9"/>
                    <a:pt x="23" y="9"/>
                    <a:pt x="22" y="8"/>
                  </a:cubicBezTo>
                  <a:cubicBezTo>
                    <a:pt x="21" y="8"/>
                    <a:pt x="21" y="7"/>
                    <a:pt x="20" y="7"/>
                  </a:cubicBezTo>
                  <a:cubicBezTo>
                    <a:pt x="19" y="7"/>
                    <a:pt x="19" y="6"/>
                    <a:pt x="18" y="6"/>
                  </a:cubicBezTo>
                  <a:cubicBezTo>
                    <a:pt x="17" y="6"/>
                    <a:pt x="16" y="5"/>
                    <a:pt x="14" y="5"/>
                  </a:cubicBezTo>
                  <a:cubicBezTo>
                    <a:pt x="14" y="5"/>
                    <a:pt x="13" y="5"/>
                    <a:pt x="12" y="5"/>
                  </a:cubicBezTo>
                  <a:cubicBezTo>
                    <a:pt x="12" y="5"/>
                    <a:pt x="11" y="5"/>
                    <a:pt x="11" y="5"/>
                  </a:cubicBezTo>
                  <a:cubicBezTo>
                    <a:pt x="12" y="5"/>
                    <a:pt x="13" y="5"/>
                    <a:pt x="14" y="5"/>
                  </a:cubicBezTo>
                  <a:cubicBezTo>
                    <a:pt x="16" y="6"/>
                    <a:pt x="17" y="6"/>
                    <a:pt x="18" y="7"/>
                  </a:cubicBezTo>
                  <a:cubicBezTo>
                    <a:pt x="18" y="7"/>
                    <a:pt x="19" y="7"/>
                    <a:pt x="20" y="8"/>
                  </a:cubicBezTo>
                  <a:cubicBezTo>
                    <a:pt x="20" y="8"/>
                    <a:pt x="21" y="8"/>
                    <a:pt x="21" y="9"/>
                  </a:cubicBezTo>
                  <a:cubicBezTo>
                    <a:pt x="22" y="9"/>
                    <a:pt x="22" y="9"/>
                    <a:pt x="22" y="9"/>
                  </a:cubicBezTo>
                  <a:cubicBezTo>
                    <a:pt x="19" y="8"/>
                    <a:pt x="16" y="8"/>
                    <a:pt x="14" y="8"/>
                  </a:cubicBezTo>
                  <a:cubicBezTo>
                    <a:pt x="11" y="8"/>
                    <a:pt x="9" y="8"/>
                    <a:pt x="7" y="8"/>
                  </a:cubicBezTo>
                  <a:cubicBezTo>
                    <a:pt x="6" y="8"/>
                    <a:pt x="4" y="8"/>
                    <a:pt x="3" y="8"/>
                  </a:cubicBezTo>
                  <a:cubicBezTo>
                    <a:pt x="2" y="9"/>
                    <a:pt x="1" y="9"/>
                    <a:pt x="0" y="9"/>
                  </a:cubicBezTo>
                  <a:cubicBezTo>
                    <a:pt x="1" y="9"/>
                    <a:pt x="1" y="9"/>
                    <a:pt x="2" y="9"/>
                  </a:cubicBezTo>
                  <a:cubicBezTo>
                    <a:pt x="2" y="9"/>
                    <a:pt x="3" y="9"/>
                    <a:pt x="3" y="9"/>
                  </a:cubicBezTo>
                  <a:cubicBezTo>
                    <a:pt x="4" y="9"/>
                    <a:pt x="6" y="9"/>
                    <a:pt x="7" y="9"/>
                  </a:cubicBezTo>
                  <a:cubicBezTo>
                    <a:pt x="9" y="9"/>
                    <a:pt x="11" y="9"/>
                    <a:pt x="13" y="9"/>
                  </a:cubicBezTo>
                  <a:cubicBezTo>
                    <a:pt x="18" y="9"/>
                    <a:pt x="22" y="10"/>
                    <a:pt x="27" y="12"/>
                  </a:cubicBezTo>
                  <a:cubicBezTo>
                    <a:pt x="28" y="12"/>
                    <a:pt x="29" y="13"/>
                    <a:pt x="30" y="13"/>
                  </a:cubicBezTo>
                  <a:cubicBezTo>
                    <a:pt x="30" y="13"/>
                    <a:pt x="31" y="14"/>
                    <a:pt x="31" y="14"/>
                  </a:cubicBezTo>
                  <a:cubicBezTo>
                    <a:pt x="32" y="14"/>
                    <a:pt x="32" y="14"/>
                    <a:pt x="33" y="15"/>
                  </a:cubicBezTo>
                  <a:cubicBezTo>
                    <a:pt x="33" y="15"/>
                    <a:pt x="33" y="15"/>
                    <a:pt x="33" y="15"/>
                  </a:cubicBezTo>
                  <a:cubicBezTo>
                    <a:pt x="33" y="15"/>
                    <a:pt x="33" y="15"/>
                    <a:pt x="32" y="15"/>
                  </a:cubicBezTo>
                  <a:cubicBezTo>
                    <a:pt x="32" y="15"/>
                    <a:pt x="31" y="15"/>
                    <a:pt x="31" y="15"/>
                  </a:cubicBezTo>
                  <a:cubicBezTo>
                    <a:pt x="30" y="15"/>
                    <a:pt x="29" y="15"/>
                    <a:pt x="29" y="15"/>
                  </a:cubicBezTo>
                  <a:cubicBezTo>
                    <a:pt x="26" y="16"/>
                    <a:pt x="24" y="17"/>
                    <a:pt x="21" y="17"/>
                  </a:cubicBezTo>
                  <a:cubicBezTo>
                    <a:pt x="21" y="17"/>
                    <a:pt x="20" y="17"/>
                    <a:pt x="20" y="17"/>
                  </a:cubicBezTo>
                  <a:cubicBezTo>
                    <a:pt x="19" y="17"/>
                    <a:pt x="18" y="17"/>
                    <a:pt x="18" y="17"/>
                  </a:cubicBezTo>
                  <a:cubicBezTo>
                    <a:pt x="17" y="17"/>
                    <a:pt x="15" y="17"/>
                    <a:pt x="14" y="16"/>
                  </a:cubicBezTo>
                  <a:cubicBezTo>
                    <a:pt x="13" y="16"/>
                    <a:pt x="12" y="16"/>
                    <a:pt x="10" y="15"/>
                  </a:cubicBezTo>
                  <a:cubicBezTo>
                    <a:pt x="9" y="15"/>
                    <a:pt x="8" y="15"/>
                    <a:pt x="7" y="14"/>
                  </a:cubicBezTo>
                  <a:cubicBezTo>
                    <a:pt x="8" y="15"/>
                    <a:pt x="9" y="15"/>
                    <a:pt x="10" y="16"/>
                  </a:cubicBezTo>
                  <a:cubicBezTo>
                    <a:pt x="12" y="16"/>
                    <a:pt x="13" y="16"/>
                    <a:pt x="14" y="17"/>
                  </a:cubicBezTo>
                  <a:cubicBezTo>
                    <a:pt x="15" y="17"/>
                    <a:pt x="16" y="17"/>
                    <a:pt x="18" y="17"/>
                  </a:cubicBezTo>
                  <a:cubicBezTo>
                    <a:pt x="18" y="17"/>
                    <a:pt x="19" y="18"/>
                    <a:pt x="20" y="18"/>
                  </a:cubicBezTo>
                  <a:cubicBezTo>
                    <a:pt x="20" y="18"/>
                    <a:pt x="21" y="18"/>
                    <a:pt x="21" y="18"/>
                  </a:cubicBezTo>
                  <a:cubicBezTo>
                    <a:pt x="24" y="17"/>
                    <a:pt x="26" y="16"/>
                    <a:pt x="29" y="16"/>
                  </a:cubicBezTo>
                  <a:cubicBezTo>
                    <a:pt x="30" y="16"/>
                    <a:pt x="31" y="16"/>
                    <a:pt x="32" y="16"/>
                  </a:cubicBezTo>
                  <a:cubicBezTo>
                    <a:pt x="33" y="16"/>
                    <a:pt x="34" y="16"/>
                    <a:pt x="34" y="16"/>
                  </a:cubicBezTo>
                  <a:cubicBezTo>
                    <a:pt x="35" y="16"/>
                    <a:pt x="35" y="16"/>
                    <a:pt x="35" y="16"/>
                  </a:cubicBezTo>
                  <a:cubicBezTo>
                    <a:pt x="36" y="16"/>
                    <a:pt x="38" y="17"/>
                    <a:pt x="39" y="17"/>
                  </a:cubicBezTo>
                  <a:cubicBezTo>
                    <a:pt x="40" y="18"/>
                    <a:pt x="41" y="18"/>
                    <a:pt x="42" y="18"/>
                  </a:cubicBezTo>
                  <a:cubicBezTo>
                    <a:pt x="42" y="18"/>
                    <a:pt x="42" y="18"/>
                    <a:pt x="42" y="18"/>
                  </a:cubicBezTo>
                  <a:cubicBezTo>
                    <a:pt x="41" y="19"/>
                    <a:pt x="41" y="19"/>
                    <a:pt x="40" y="19"/>
                  </a:cubicBezTo>
                  <a:cubicBezTo>
                    <a:pt x="40" y="20"/>
                    <a:pt x="40" y="20"/>
                    <a:pt x="39" y="20"/>
                  </a:cubicBezTo>
                  <a:cubicBezTo>
                    <a:pt x="38" y="21"/>
                    <a:pt x="38" y="21"/>
                    <a:pt x="37" y="22"/>
                  </a:cubicBezTo>
                  <a:cubicBezTo>
                    <a:pt x="36" y="22"/>
                    <a:pt x="35" y="23"/>
                    <a:pt x="34" y="23"/>
                  </a:cubicBezTo>
                  <a:cubicBezTo>
                    <a:pt x="32" y="24"/>
                    <a:pt x="30" y="24"/>
                    <a:pt x="28" y="24"/>
                  </a:cubicBezTo>
                  <a:cubicBezTo>
                    <a:pt x="27" y="25"/>
                    <a:pt x="26" y="25"/>
                    <a:pt x="25" y="25"/>
                  </a:cubicBezTo>
                  <a:cubicBezTo>
                    <a:pt x="24" y="25"/>
                    <a:pt x="23" y="25"/>
                    <a:pt x="22" y="25"/>
                  </a:cubicBezTo>
                  <a:cubicBezTo>
                    <a:pt x="23" y="25"/>
                    <a:pt x="24" y="25"/>
                    <a:pt x="25" y="25"/>
                  </a:cubicBezTo>
                  <a:cubicBezTo>
                    <a:pt x="26" y="25"/>
                    <a:pt x="27" y="25"/>
                    <a:pt x="28" y="25"/>
                  </a:cubicBezTo>
                  <a:cubicBezTo>
                    <a:pt x="30" y="25"/>
                    <a:pt x="32" y="24"/>
                    <a:pt x="34" y="24"/>
                  </a:cubicBezTo>
                  <a:cubicBezTo>
                    <a:pt x="35" y="23"/>
                    <a:pt x="36" y="23"/>
                    <a:pt x="37" y="22"/>
                  </a:cubicBezTo>
                  <a:cubicBezTo>
                    <a:pt x="38" y="22"/>
                    <a:pt x="39" y="21"/>
                    <a:pt x="40" y="21"/>
                  </a:cubicBezTo>
                  <a:cubicBezTo>
                    <a:pt x="40" y="21"/>
                    <a:pt x="40" y="20"/>
                    <a:pt x="40" y="20"/>
                  </a:cubicBezTo>
                  <a:cubicBezTo>
                    <a:pt x="41" y="20"/>
                    <a:pt x="41" y="20"/>
                    <a:pt x="41" y="20"/>
                  </a:cubicBezTo>
                  <a:cubicBezTo>
                    <a:pt x="41" y="19"/>
                    <a:pt x="42" y="19"/>
                    <a:pt x="42" y="19"/>
                  </a:cubicBezTo>
                  <a:cubicBezTo>
                    <a:pt x="43" y="19"/>
                    <a:pt x="43" y="18"/>
                    <a:pt x="44" y="18"/>
                  </a:cubicBezTo>
                  <a:cubicBezTo>
                    <a:pt x="44" y="18"/>
                    <a:pt x="45" y="18"/>
                    <a:pt x="46" y="18"/>
                  </a:cubicBezTo>
                  <a:cubicBezTo>
                    <a:pt x="47" y="18"/>
                    <a:pt x="47" y="18"/>
                    <a:pt x="48" y="18"/>
                  </a:cubicBezTo>
                  <a:cubicBezTo>
                    <a:pt x="48" y="18"/>
                    <a:pt x="48" y="18"/>
                    <a:pt x="49" y="18"/>
                  </a:cubicBezTo>
                  <a:cubicBezTo>
                    <a:pt x="49" y="18"/>
                    <a:pt x="49" y="18"/>
                    <a:pt x="49" y="18"/>
                  </a:cubicBezTo>
                  <a:cubicBezTo>
                    <a:pt x="49" y="18"/>
                    <a:pt x="49" y="18"/>
                    <a:pt x="49" y="18"/>
                  </a:cubicBezTo>
                  <a:cubicBezTo>
                    <a:pt x="50" y="18"/>
                    <a:pt x="52" y="18"/>
                    <a:pt x="53" y="18"/>
                  </a:cubicBezTo>
                  <a:cubicBezTo>
                    <a:pt x="52" y="18"/>
                    <a:pt x="52" y="18"/>
                    <a:pt x="51" y="18"/>
                  </a:cubicBezTo>
                  <a:cubicBezTo>
                    <a:pt x="50" y="18"/>
                    <a:pt x="50" y="18"/>
                    <a:pt x="49" y="18"/>
                  </a:cubicBezTo>
                  <a:cubicBezTo>
                    <a:pt x="48" y="18"/>
                    <a:pt x="48" y="17"/>
                    <a:pt x="47" y="17"/>
                  </a:cubicBezTo>
                  <a:cubicBezTo>
                    <a:pt x="47" y="17"/>
                    <a:pt x="47" y="17"/>
                    <a:pt x="46" y="17"/>
                  </a:cubicBezTo>
                  <a:cubicBezTo>
                    <a:pt x="46" y="17"/>
                    <a:pt x="46" y="17"/>
                    <a:pt x="46" y="17"/>
                  </a:cubicBezTo>
                  <a:cubicBezTo>
                    <a:pt x="46" y="17"/>
                    <a:pt x="45" y="17"/>
                    <a:pt x="45" y="17"/>
                  </a:cubicBezTo>
                  <a:cubicBezTo>
                    <a:pt x="45" y="17"/>
                    <a:pt x="45" y="16"/>
                    <a:pt x="44" y="16"/>
                  </a:cubicBezTo>
                  <a:cubicBezTo>
                    <a:pt x="44" y="16"/>
                    <a:pt x="44" y="16"/>
                    <a:pt x="43" y="16"/>
                  </a:cubicBezTo>
                  <a:cubicBezTo>
                    <a:pt x="41" y="14"/>
                    <a:pt x="40" y="13"/>
                    <a:pt x="39" y="12"/>
                  </a:cubicBezTo>
                  <a:cubicBezTo>
                    <a:pt x="38" y="11"/>
                    <a:pt x="38" y="11"/>
                    <a:pt x="38" y="11"/>
                  </a:cubicBezTo>
                  <a:cubicBezTo>
                    <a:pt x="37" y="10"/>
                    <a:pt x="37" y="10"/>
                    <a:pt x="37" y="9"/>
                  </a:cubicBezTo>
                  <a:cubicBezTo>
                    <a:pt x="36" y="8"/>
                    <a:pt x="36" y="8"/>
                    <a:pt x="35" y="7"/>
                  </a:cubicBezTo>
                  <a:cubicBezTo>
                    <a:pt x="35" y="5"/>
                    <a:pt x="35" y="3"/>
                    <a:pt x="34" y="1"/>
                  </a:cubicBezTo>
                  <a:cubicBezTo>
                    <a:pt x="34" y="2"/>
                    <a:pt x="35" y="3"/>
                    <a:pt x="35" y="4"/>
                  </a:cubicBezTo>
                  <a:cubicBezTo>
                    <a:pt x="35" y="5"/>
                    <a:pt x="35" y="6"/>
                    <a:pt x="35" y="7"/>
                  </a:cubicBezTo>
                  <a:cubicBezTo>
                    <a:pt x="35" y="8"/>
                    <a:pt x="36" y="9"/>
                    <a:pt x="36" y="10"/>
                  </a:cubicBezTo>
                  <a:cubicBezTo>
                    <a:pt x="36" y="10"/>
                    <a:pt x="37" y="10"/>
                    <a:pt x="37" y="11"/>
                  </a:cubicBezTo>
                  <a:cubicBezTo>
                    <a:pt x="37" y="11"/>
                    <a:pt x="38" y="12"/>
                    <a:pt x="38" y="12"/>
                  </a:cubicBezTo>
                  <a:cubicBezTo>
                    <a:pt x="39" y="13"/>
                    <a:pt x="40" y="14"/>
                    <a:pt x="40" y="14"/>
                  </a:cubicBezTo>
                  <a:cubicBezTo>
                    <a:pt x="41" y="15"/>
                    <a:pt x="42" y="16"/>
                    <a:pt x="43" y="16"/>
                  </a:cubicBezTo>
                  <a:cubicBezTo>
                    <a:pt x="43" y="16"/>
                    <a:pt x="44" y="17"/>
                    <a:pt x="44" y="17"/>
                  </a:cubicBezTo>
                  <a:cubicBezTo>
                    <a:pt x="44" y="17"/>
                    <a:pt x="44" y="17"/>
                    <a:pt x="44" y="17"/>
                  </a:cubicBezTo>
                  <a:cubicBezTo>
                    <a:pt x="43" y="17"/>
                    <a:pt x="41" y="17"/>
                    <a:pt x="39" y="16"/>
                  </a:cubicBezTo>
                  <a:cubicBezTo>
                    <a:pt x="39" y="16"/>
                    <a:pt x="39" y="16"/>
                    <a:pt x="38" y="16"/>
                  </a:cubicBezTo>
                  <a:cubicBezTo>
                    <a:pt x="38" y="16"/>
                    <a:pt x="38" y="15"/>
                    <a:pt x="37" y="15"/>
                  </a:cubicBezTo>
                  <a:cubicBezTo>
                    <a:pt x="36" y="15"/>
                    <a:pt x="36" y="14"/>
                    <a:pt x="35" y="13"/>
                  </a:cubicBezTo>
                  <a:cubicBezTo>
                    <a:pt x="35" y="13"/>
                    <a:pt x="35" y="13"/>
                    <a:pt x="35" y="13"/>
                  </a:cubicBezTo>
                  <a:cubicBezTo>
                    <a:pt x="35" y="13"/>
                    <a:pt x="35" y="13"/>
                    <a:pt x="34" y="12"/>
                  </a:cubicBezTo>
                  <a:cubicBezTo>
                    <a:pt x="34" y="12"/>
                    <a:pt x="34" y="12"/>
                    <a:pt x="34" y="12"/>
                  </a:cubicBezTo>
                  <a:cubicBezTo>
                    <a:pt x="34" y="11"/>
                    <a:pt x="33" y="11"/>
                    <a:pt x="33" y="10"/>
                  </a:cubicBezTo>
                  <a:cubicBezTo>
                    <a:pt x="32" y="9"/>
                    <a:pt x="32" y="9"/>
                    <a:pt x="31" y="8"/>
                  </a:cubicBezTo>
                  <a:cubicBezTo>
                    <a:pt x="30" y="6"/>
                    <a:pt x="28" y="4"/>
                    <a:pt x="26" y="3"/>
                  </a:cubicBezTo>
                  <a:cubicBezTo>
                    <a:pt x="26" y="2"/>
                    <a:pt x="25" y="1"/>
                    <a:pt x="24" y="0"/>
                  </a:cubicBezTo>
                  <a:cubicBezTo>
                    <a:pt x="23" y="0"/>
                    <a:pt x="22" y="0"/>
                    <a:pt x="20" y="0"/>
                  </a:cubicBezTo>
                  <a:cubicBezTo>
                    <a:pt x="21" y="0"/>
                    <a:pt x="22" y="1"/>
                    <a:pt x="23" y="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1971"/>
            <p:cNvSpPr>
              <a:spLocks/>
            </p:cNvSpPr>
            <p:nvPr/>
          </p:nvSpPr>
          <p:spPr bwMode="auto">
            <a:xfrm>
              <a:off x="4167141" y="5400707"/>
              <a:ext cx="139701" cy="112713"/>
            </a:xfrm>
            <a:custGeom>
              <a:avLst/>
              <a:gdLst>
                <a:gd name="T0" fmla="*/ 37 w 37"/>
                <a:gd name="T1" fmla="*/ 30 h 30"/>
                <a:gd name="T2" fmla="*/ 15 w 37"/>
                <a:gd name="T3" fmla="*/ 18 h 30"/>
                <a:gd name="T4" fmla="*/ 7 w 37"/>
                <a:gd name="T5" fmla="*/ 9 h 30"/>
                <a:gd name="T6" fmla="*/ 0 w 37"/>
                <a:gd name="T7" fmla="*/ 0 h 30"/>
                <a:gd name="T8" fmla="*/ 4 w 37"/>
                <a:gd name="T9" fmla="*/ 16 h 30"/>
                <a:gd name="T10" fmla="*/ 17 w 37"/>
                <a:gd name="T11" fmla="*/ 25 h 30"/>
                <a:gd name="T12" fmla="*/ 37 w 37"/>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7" h="30">
                  <a:moveTo>
                    <a:pt x="37" y="30"/>
                  </a:moveTo>
                  <a:cubicBezTo>
                    <a:pt x="30" y="26"/>
                    <a:pt x="22" y="24"/>
                    <a:pt x="15" y="18"/>
                  </a:cubicBezTo>
                  <a:cubicBezTo>
                    <a:pt x="12" y="16"/>
                    <a:pt x="9" y="12"/>
                    <a:pt x="7" y="9"/>
                  </a:cubicBezTo>
                  <a:cubicBezTo>
                    <a:pt x="5" y="6"/>
                    <a:pt x="3" y="2"/>
                    <a:pt x="0" y="0"/>
                  </a:cubicBezTo>
                  <a:cubicBezTo>
                    <a:pt x="1" y="6"/>
                    <a:pt x="2" y="11"/>
                    <a:pt x="4" y="16"/>
                  </a:cubicBezTo>
                  <a:cubicBezTo>
                    <a:pt x="7" y="20"/>
                    <a:pt x="14" y="23"/>
                    <a:pt x="17" y="25"/>
                  </a:cubicBezTo>
                  <a:cubicBezTo>
                    <a:pt x="24" y="27"/>
                    <a:pt x="30" y="28"/>
                    <a:pt x="37" y="3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37" name="Picture 1973"/>
            <p:cNvPicPr>
              <a:picLocks noChangeAspect="1" noChangeArrowheads="1"/>
            </p:cNvPicPr>
            <p:nvPr/>
          </p:nvPicPr>
          <p:blipFill>
            <a:blip r:embed="rId29" cstate="screen">
              <a:extLst>
                <a:ext uri="{28A0092B-C50C-407E-A947-70E740481C1C}">
                  <a14:useLocalDpi xmlns:a14="http://schemas.microsoft.com/office/drawing/2010/main"/>
                </a:ext>
              </a:extLst>
            </a:blip>
            <a:srcRect/>
            <a:stretch>
              <a:fillRect/>
            </a:stretch>
          </p:blipFill>
          <p:spPr bwMode="auto">
            <a:xfrm>
              <a:off x="4330654" y="5373719"/>
              <a:ext cx="112713" cy="214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8" name="Freeform 1974"/>
            <p:cNvSpPr>
              <a:spLocks/>
            </p:cNvSpPr>
            <p:nvPr/>
          </p:nvSpPr>
          <p:spPr bwMode="auto">
            <a:xfrm>
              <a:off x="4246516" y="5356257"/>
              <a:ext cx="98426" cy="173039"/>
            </a:xfrm>
            <a:custGeom>
              <a:avLst/>
              <a:gdLst>
                <a:gd name="T0" fmla="*/ 20 w 26"/>
                <a:gd name="T1" fmla="*/ 23 h 46"/>
                <a:gd name="T2" fmla="*/ 21 w 26"/>
                <a:gd name="T3" fmla="*/ 38 h 46"/>
                <a:gd name="T4" fmla="*/ 25 w 26"/>
                <a:gd name="T5" fmla="*/ 46 h 46"/>
                <a:gd name="T6" fmla="*/ 24 w 26"/>
                <a:gd name="T7" fmla="*/ 32 h 46"/>
                <a:gd name="T8" fmla="*/ 26 w 26"/>
                <a:gd name="T9" fmla="*/ 15 h 46"/>
                <a:gd name="T10" fmla="*/ 19 w 26"/>
                <a:gd name="T11" fmla="*/ 2 h 46"/>
                <a:gd name="T12" fmla="*/ 17 w 26"/>
                <a:gd name="T13" fmla="*/ 1 h 46"/>
                <a:gd name="T14" fmla="*/ 0 w 26"/>
                <a:gd name="T15" fmla="*/ 1 h 46"/>
                <a:gd name="T16" fmla="*/ 7 w 26"/>
                <a:gd name="T17" fmla="*/ 4 h 46"/>
                <a:gd name="T18" fmla="*/ 20 w 2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46">
                  <a:moveTo>
                    <a:pt x="20" y="23"/>
                  </a:moveTo>
                  <a:cubicBezTo>
                    <a:pt x="20" y="27"/>
                    <a:pt x="20" y="34"/>
                    <a:pt x="21" y="38"/>
                  </a:cubicBezTo>
                  <a:cubicBezTo>
                    <a:pt x="22" y="41"/>
                    <a:pt x="25" y="46"/>
                    <a:pt x="25" y="46"/>
                  </a:cubicBezTo>
                  <a:cubicBezTo>
                    <a:pt x="24" y="42"/>
                    <a:pt x="24" y="37"/>
                    <a:pt x="24" y="32"/>
                  </a:cubicBezTo>
                  <a:cubicBezTo>
                    <a:pt x="25" y="26"/>
                    <a:pt x="26" y="21"/>
                    <a:pt x="26" y="15"/>
                  </a:cubicBezTo>
                  <a:cubicBezTo>
                    <a:pt x="26" y="10"/>
                    <a:pt x="23" y="6"/>
                    <a:pt x="19" y="2"/>
                  </a:cubicBezTo>
                  <a:cubicBezTo>
                    <a:pt x="19" y="2"/>
                    <a:pt x="18" y="1"/>
                    <a:pt x="17" y="1"/>
                  </a:cubicBezTo>
                  <a:cubicBezTo>
                    <a:pt x="12" y="0"/>
                    <a:pt x="6" y="0"/>
                    <a:pt x="0" y="1"/>
                  </a:cubicBezTo>
                  <a:cubicBezTo>
                    <a:pt x="2" y="2"/>
                    <a:pt x="5" y="2"/>
                    <a:pt x="7" y="4"/>
                  </a:cubicBezTo>
                  <a:cubicBezTo>
                    <a:pt x="16" y="10"/>
                    <a:pt x="20" y="18"/>
                    <a:pt x="20"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1975"/>
            <p:cNvSpPr>
              <a:spLocks/>
            </p:cNvSpPr>
            <p:nvPr/>
          </p:nvSpPr>
          <p:spPr bwMode="auto">
            <a:xfrm>
              <a:off x="4167141" y="5375307"/>
              <a:ext cx="233364" cy="217489"/>
            </a:xfrm>
            <a:custGeom>
              <a:avLst/>
              <a:gdLst>
                <a:gd name="T0" fmla="*/ 40 w 62"/>
                <a:gd name="T1" fmla="*/ 15 h 58"/>
                <a:gd name="T2" fmla="*/ 41 w 62"/>
                <a:gd name="T3" fmla="*/ 31 h 58"/>
                <a:gd name="T4" fmla="*/ 41 w 62"/>
                <a:gd name="T5" fmla="*/ 35 h 58"/>
                <a:gd name="T6" fmla="*/ 41 w 62"/>
                <a:gd name="T7" fmla="*/ 36 h 58"/>
                <a:gd name="T8" fmla="*/ 40 w 62"/>
                <a:gd name="T9" fmla="*/ 35 h 58"/>
                <a:gd name="T10" fmla="*/ 37 w 62"/>
                <a:gd name="T11" fmla="*/ 30 h 58"/>
                <a:gd name="T12" fmla="*/ 32 w 62"/>
                <a:gd name="T13" fmla="*/ 22 h 58"/>
                <a:gd name="T14" fmla="*/ 28 w 62"/>
                <a:gd name="T15" fmla="*/ 15 h 58"/>
                <a:gd name="T16" fmla="*/ 23 w 62"/>
                <a:gd name="T17" fmla="*/ 7 h 58"/>
                <a:gd name="T18" fmla="*/ 18 w 62"/>
                <a:gd name="T19" fmla="*/ 4 h 58"/>
                <a:gd name="T20" fmla="*/ 26 w 62"/>
                <a:gd name="T21" fmla="*/ 12 h 58"/>
                <a:gd name="T22" fmla="*/ 29 w 62"/>
                <a:gd name="T23" fmla="*/ 18 h 58"/>
                <a:gd name="T24" fmla="*/ 19 w 62"/>
                <a:gd name="T25" fmla="*/ 10 h 58"/>
                <a:gd name="T26" fmla="*/ 5 w 62"/>
                <a:gd name="T27" fmla="*/ 2 h 58"/>
                <a:gd name="T28" fmla="*/ 2 w 62"/>
                <a:gd name="T29" fmla="*/ 1 h 58"/>
                <a:gd name="T30" fmla="*/ 9 w 62"/>
                <a:gd name="T31" fmla="*/ 5 h 58"/>
                <a:gd name="T32" fmla="*/ 33 w 62"/>
                <a:gd name="T33" fmla="*/ 27 h 58"/>
                <a:gd name="T34" fmla="*/ 37 w 62"/>
                <a:gd name="T35" fmla="*/ 34 h 58"/>
                <a:gd name="T36" fmla="*/ 38 w 62"/>
                <a:gd name="T37" fmla="*/ 36 h 58"/>
                <a:gd name="T38" fmla="*/ 35 w 62"/>
                <a:gd name="T39" fmla="*/ 35 h 58"/>
                <a:gd name="T40" fmla="*/ 21 w 62"/>
                <a:gd name="T41" fmla="*/ 29 h 58"/>
                <a:gd name="T42" fmla="*/ 17 w 62"/>
                <a:gd name="T43" fmla="*/ 26 h 58"/>
                <a:gd name="T44" fmla="*/ 8 w 62"/>
                <a:gd name="T45" fmla="*/ 17 h 58"/>
                <a:gd name="T46" fmla="*/ 8 w 62"/>
                <a:gd name="T47" fmla="*/ 17 h 58"/>
                <a:gd name="T48" fmla="*/ 16 w 62"/>
                <a:gd name="T49" fmla="*/ 26 h 58"/>
                <a:gd name="T50" fmla="*/ 21 w 62"/>
                <a:gd name="T51" fmla="*/ 30 h 58"/>
                <a:gd name="T52" fmla="*/ 37 w 62"/>
                <a:gd name="T53" fmla="*/ 37 h 58"/>
                <a:gd name="T54" fmla="*/ 40 w 62"/>
                <a:gd name="T55" fmla="*/ 40 h 58"/>
                <a:gd name="T56" fmla="*/ 48 w 62"/>
                <a:gd name="T57" fmla="*/ 49 h 58"/>
                <a:gd name="T58" fmla="*/ 45 w 62"/>
                <a:gd name="T59" fmla="*/ 49 h 58"/>
                <a:gd name="T60" fmla="*/ 37 w 62"/>
                <a:gd name="T61" fmla="*/ 49 h 58"/>
                <a:gd name="T62" fmla="*/ 23 w 62"/>
                <a:gd name="T63" fmla="*/ 45 h 58"/>
                <a:gd name="T64" fmla="*/ 15 w 62"/>
                <a:gd name="T65" fmla="*/ 40 h 58"/>
                <a:gd name="T66" fmla="*/ 23 w 62"/>
                <a:gd name="T67" fmla="*/ 45 h 58"/>
                <a:gd name="T68" fmla="*/ 37 w 62"/>
                <a:gd name="T69" fmla="*/ 50 h 58"/>
                <a:gd name="T70" fmla="*/ 43 w 62"/>
                <a:gd name="T71" fmla="*/ 50 h 58"/>
                <a:gd name="T72" fmla="*/ 47 w 62"/>
                <a:gd name="T73" fmla="*/ 50 h 58"/>
                <a:gd name="T74" fmla="*/ 52 w 62"/>
                <a:gd name="T75" fmla="*/ 53 h 58"/>
                <a:gd name="T76" fmla="*/ 56 w 62"/>
                <a:gd name="T77" fmla="*/ 55 h 58"/>
                <a:gd name="T78" fmla="*/ 57 w 62"/>
                <a:gd name="T79" fmla="*/ 56 h 58"/>
                <a:gd name="T80" fmla="*/ 60 w 62"/>
                <a:gd name="T81" fmla="*/ 56 h 58"/>
                <a:gd name="T82" fmla="*/ 55 w 62"/>
                <a:gd name="T83" fmla="*/ 52 h 58"/>
                <a:gd name="T84" fmla="*/ 53 w 62"/>
                <a:gd name="T85" fmla="*/ 51 h 58"/>
                <a:gd name="T86" fmla="*/ 52 w 62"/>
                <a:gd name="T87" fmla="*/ 49 h 58"/>
                <a:gd name="T88" fmla="*/ 49 w 62"/>
                <a:gd name="T89" fmla="*/ 37 h 58"/>
                <a:gd name="T90" fmla="*/ 48 w 62"/>
                <a:gd name="T91" fmla="*/ 33 h 58"/>
                <a:gd name="T92" fmla="*/ 53 w 62"/>
                <a:gd name="T93" fmla="*/ 19 h 58"/>
                <a:gd name="T94" fmla="*/ 49 w 62"/>
                <a:gd name="T95" fmla="*/ 28 h 58"/>
                <a:gd name="T96" fmla="*/ 48 w 62"/>
                <a:gd name="T97" fmla="*/ 35 h 58"/>
                <a:gd name="T98" fmla="*/ 49 w 62"/>
                <a:gd name="T99" fmla="*/ 42 h 58"/>
                <a:gd name="T100" fmla="*/ 51 w 62"/>
                <a:gd name="T101" fmla="*/ 49 h 58"/>
                <a:gd name="T102" fmla="*/ 46 w 62"/>
                <a:gd name="T103" fmla="*/ 44 h 58"/>
                <a:gd name="T104" fmla="*/ 44 w 62"/>
                <a:gd name="T105" fmla="*/ 41 h 58"/>
                <a:gd name="T106" fmla="*/ 43 w 62"/>
                <a:gd name="T107" fmla="*/ 35 h 58"/>
                <a:gd name="T108" fmla="*/ 43 w 62"/>
                <a:gd name="T109" fmla="*/ 33 h 58"/>
                <a:gd name="T110" fmla="*/ 42 w 62"/>
                <a:gd name="T111" fmla="*/ 25 h 58"/>
                <a:gd name="T112" fmla="*/ 39 w 62"/>
                <a:gd name="T113" fmla="*/ 9 h 58"/>
                <a:gd name="T114" fmla="*/ 38 w 62"/>
                <a:gd name="T115" fmla="*/ 1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58">
                  <a:moveTo>
                    <a:pt x="38" y="10"/>
                  </a:moveTo>
                  <a:cubicBezTo>
                    <a:pt x="39" y="11"/>
                    <a:pt x="39" y="13"/>
                    <a:pt x="40" y="15"/>
                  </a:cubicBezTo>
                  <a:cubicBezTo>
                    <a:pt x="40" y="18"/>
                    <a:pt x="41" y="22"/>
                    <a:pt x="41" y="25"/>
                  </a:cubicBezTo>
                  <a:cubicBezTo>
                    <a:pt x="41" y="27"/>
                    <a:pt x="41" y="29"/>
                    <a:pt x="41" y="31"/>
                  </a:cubicBezTo>
                  <a:cubicBezTo>
                    <a:pt x="41" y="32"/>
                    <a:pt x="41" y="32"/>
                    <a:pt x="41" y="33"/>
                  </a:cubicBezTo>
                  <a:cubicBezTo>
                    <a:pt x="41" y="35"/>
                    <a:pt x="41" y="35"/>
                    <a:pt x="41" y="35"/>
                  </a:cubicBezTo>
                  <a:cubicBezTo>
                    <a:pt x="41" y="35"/>
                    <a:pt x="41" y="35"/>
                    <a:pt x="41" y="35"/>
                  </a:cubicBezTo>
                  <a:cubicBezTo>
                    <a:pt x="41" y="36"/>
                    <a:pt x="41" y="36"/>
                    <a:pt x="41" y="36"/>
                  </a:cubicBezTo>
                  <a:cubicBezTo>
                    <a:pt x="41" y="37"/>
                    <a:pt x="42" y="38"/>
                    <a:pt x="42" y="39"/>
                  </a:cubicBezTo>
                  <a:cubicBezTo>
                    <a:pt x="41" y="38"/>
                    <a:pt x="40" y="36"/>
                    <a:pt x="40" y="35"/>
                  </a:cubicBezTo>
                  <a:cubicBezTo>
                    <a:pt x="39" y="34"/>
                    <a:pt x="39" y="34"/>
                    <a:pt x="38" y="33"/>
                  </a:cubicBezTo>
                  <a:cubicBezTo>
                    <a:pt x="38" y="32"/>
                    <a:pt x="38" y="31"/>
                    <a:pt x="37" y="30"/>
                  </a:cubicBezTo>
                  <a:cubicBezTo>
                    <a:pt x="36" y="29"/>
                    <a:pt x="35" y="27"/>
                    <a:pt x="34" y="26"/>
                  </a:cubicBezTo>
                  <a:cubicBezTo>
                    <a:pt x="33" y="25"/>
                    <a:pt x="33" y="23"/>
                    <a:pt x="32" y="22"/>
                  </a:cubicBezTo>
                  <a:cubicBezTo>
                    <a:pt x="31" y="21"/>
                    <a:pt x="30" y="19"/>
                    <a:pt x="30" y="17"/>
                  </a:cubicBezTo>
                  <a:cubicBezTo>
                    <a:pt x="29" y="16"/>
                    <a:pt x="29" y="16"/>
                    <a:pt x="28" y="15"/>
                  </a:cubicBezTo>
                  <a:cubicBezTo>
                    <a:pt x="28" y="14"/>
                    <a:pt x="27" y="13"/>
                    <a:pt x="27" y="12"/>
                  </a:cubicBezTo>
                  <a:cubicBezTo>
                    <a:pt x="25" y="10"/>
                    <a:pt x="24" y="8"/>
                    <a:pt x="23" y="7"/>
                  </a:cubicBezTo>
                  <a:cubicBezTo>
                    <a:pt x="22" y="6"/>
                    <a:pt x="21" y="5"/>
                    <a:pt x="21" y="5"/>
                  </a:cubicBezTo>
                  <a:cubicBezTo>
                    <a:pt x="20" y="4"/>
                    <a:pt x="19" y="4"/>
                    <a:pt x="18" y="4"/>
                  </a:cubicBezTo>
                  <a:cubicBezTo>
                    <a:pt x="20" y="4"/>
                    <a:pt x="21" y="6"/>
                    <a:pt x="23" y="7"/>
                  </a:cubicBezTo>
                  <a:cubicBezTo>
                    <a:pt x="24" y="9"/>
                    <a:pt x="25" y="11"/>
                    <a:pt x="26" y="12"/>
                  </a:cubicBezTo>
                  <a:cubicBezTo>
                    <a:pt x="26" y="13"/>
                    <a:pt x="27" y="14"/>
                    <a:pt x="27" y="15"/>
                  </a:cubicBezTo>
                  <a:cubicBezTo>
                    <a:pt x="28" y="16"/>
                    <a:pt x="28" y="17"/>
                    <a:pt x="29" y="18"/>
                  </a:cubicBezTo>
                  <a:cubicBezTo>
                    <a:pt x="29" y="18"/>
                    <a:pt x="29" y="19"/>
                    <a:pt x="29" y="19"/>
                  </a:cubicBezTo>
                  <a:cubicBezTo>
                    <a:pt x="26" y="16"/>
                    <a:pt x="23" y="13"/>
                    <a:pt x="19" y="10"/>
                  </a:cubicBezTo>
                  <a:cubicBezTo>
                    <a:pt x="16" y="8"/>
                    <a:pt x="13" y="6"/>
                    <a:pt x="10" y="4"/>
                  </a:cubicBezTo>
                  <a:cubicBezTo>
                    <a:pt x="8" y="3"/>
                    <a:pt x="7" y="2"/>
                    <a:pt x="5" y="2"/>
                  </a:cubicBezTo>
                  <a:cubicBezTo>
                    <a:pt x="3" y="1"/>
                    <a:pt x="2" y="0"/>
                    <a:pt x="0" y="0"/>
                  </a:cubicBezTo>
                  <a:cubicBezTo>
                    <a:pt x="1" y="0"/>
                    <a:pt x="2" y="1"/>
                    <a:pt x="2" y="1"/>
                  </a:cubicBezTo>
                  <a:cubicBezTo>
                    <a:pt x="3" y="2"/>
                    <a:pt x="4" y="2"/>
                    <a:pt x="5" y="2"/>
                  </a:cubicBezTo>
                  <a:cubicBezTo>
                    <a:pt x="6" y="3"/>
                    <a:pt x="8" y="4"/>
                    <a:pt x="9" y="5"/>
                  </a:cubicBezTo>
                  <a:cubicBezTo>
                    <a:pt x="12" y="7"/>
                    <a:pt x="15" y="9"/>
                    <a:pt x="18" y="11"/>
                  </a:cubicBezTo>
                  <a:cubicBezTo>
                    <a:pt x="24" y="16"/>
                    <a:pt x="29" y="21"/>
                    <a:pt x="33" y="27"/>
                  </a:cubicBezTo>
                  <a:cubicBezTo>
                    <a:pt x="34" y="28"/>
                    <a:pt x="35" y="30"/>
                    <a:pt x="36" y="31"/>
                  </a:cubicBezTo>
                  <a:cubicBezTo>
                    <a:pt x="36" y="32"/>
                    <a:pt x="36" y="33"/>
                    <a:pt x="37" y="34"/>
                  </a:cubicBezTo>
                  <a:cubicBezTo>
                    <a:pt x="37" y="34"/>
                    <a:pt x="38" y="35"/>
                    <a:pt x="38" y="36"/>
                  </a:cubicBezTo>
                  <a:cubicBezTo>
                    <a:pt x="38" y="36"/>
                    <a:pt x="38" y="36"/>
                    <a:pt x="38" y="36"/>
                  </a:cubicBezTo>
                  <a:cubicBezTo>
                    <a:pt x="38" y="36"/>
                    <a:pt x="38" y="36"/>
                    <a:pt x="38" y="36"/>
                  </a:cubicBezTo>
                  <a:cubicBezTo>
                    <a:pt x="37" y="36"/>
                    <a:pt x="36" y="35"/>
                    <a:pt x="35" y="35"/>
                  </a:cubicBezTo>
                  <a:cubicBezTo>
                    <a:pt x="34" y="34"/>
                    <a:pt x="33" y="34"/>
                    <a:pt x="32" y="33"/>
                  </a:cubicBezTo>
                  <a:cubicBezTo>
                    <a:pt x="29" y="32"/>
                    <a:pt x="25" y="31"/>
                    <a:pt x="21" y="29"/>
                  </a:cubicBezTo>
                  <a:cubicBezTo>
                    <a:pt x="21" y="29"/>
                    <a:pt x="20" y="28"/>
                    <a:pt x="19" y="28"/>
                  </a:cubicBezTo>
                  <a:cubicBezTo>
                    <a:pt x="18" y="27"/>
                    <a:pt x="17" y="26"/>
                    <a:pt x="17" y="26"/>
                  </a:cubicBezTo>
                  <a:cubicBezTo>
                    <a:pt x="15" y="24"/>
                    <a:pt x="14" y="23"/>
                    <a:pt x="12" y="22"/>
                  </a:cubicBezTo>
                  <a:cubicBezTo>
                    <a:pt x="11" y="20"/>
                    <a:pt x="10" y="19"/>
                    <a:pt x="8" y="17"/>
                  </a:cubicBezTo>
                  <a:cubicBezTo>
                    <a:pt x="7" y="16"/>
                    <a:pt x="6" y="14"/>
                    <a:pt x="5" y="12"/>
                  </a:cubicBezTo>
                  <a:cubicBezTo>
                    <a:pt x="6" y="14"/>
                    <a:pt x="7" y="16"/>
                    <a:pt x="8" y="17"/>
                  </a:cubicBezTo>
                  <a:cubicBezTo>
                    <a:pt x="9" y="19"/>
                    <a:pt x="11" y="21"/>
                    <a:pt x="12" y="22"/>
                  </a:cubicBezTo>
                  <a:cubicBezTo>
                    <a:pt x="13" y="24"/>
                    <a:pt x="15" y="25"/>
                    <a:pt x="16" y="26"/>
                  </a:cubicBezTo>
                  <a:cubicBezTo>
                    <a:pt x="17" y="27"/>
                    <a:pt x="18" y="28"/>
                    <a:pt x="18" y="28"/>
                  </a:cubicBezTo>
                  <a:cubicBezTo>
                    <a:pt x="19" y="29"/>
                    <a:pt x="20" y="29"/>
                    <a:pt x="21" y="30"/>
                  </a:cubicBezTo>
                  <a:cubicBezTo>
                    <a:pt x="25" y="32"/>
                    <a:pt x="28" y="33"/>
                    <a:pt x="32" y="34"/>
                  </a:cubicBezTo>
                  <a:cubicBezTo>
                    <a:pt x="34" y="35"/>
                    <a:pt x="36" y="36"/>
                    <a:pt x="37" y="37"/>
                  </a:cubicBezTo>
                  <a:cubicBezTo>
                    <a:pt x="38" y="38"/>
                    <a:pt x="39" y="38"/>
                    <a:pt x="39" y="39"/>
                  </a:cubicBezTo>
                  <a:cubicBezTo>
                    <a:pt x="40" y="39"/>
                    <a:pt x="40" y="40"/>
                    <a:pt x="40" y="40"/>
                  </a:cubicBezTo>
                  <a:cubicBezTo>
                    <a:pt x="42" y="42"/>
                    <a:pt x="43" y="44"/>
                    <a:pt x="44" y="45"/>
                  </a:cubicBezTo>
                  <a:cubicBezTo>
                    <a:pt x="45" y="46"/>
                    <a:pt x="47" y="48"/>
                    <a:pt x="48" y="49"/>
                  </a:cubicBezTo>
                  <a:cubicBezTo>
                    <a:pt x="48" y="49"/>
                    <a:pt x="47" y="49"/>
                    <a:pt x="47" y="49"/>
                  </a:cubicBezTo>
                  <a:cubicBezTo>
                    <a:pt x="46" y="49"/>
                    <a:pt x="45" y="49"/>
                    <a:pt x="45" y="49"/>
                  </a:cubicBezTo>
                  <a:cubicBezTo>
                    <a:pt x="44" y="49"/>
                    <a:pt x="43" y="49"/>
                    <a:pt x="42" y="49"/>
                  </a:cubicBezTo>
                  <a:cubicBezTo>
                    <a:pt x="41" y="49"/>
                    <a:pt x="39" y="49"/>
                    <a:pt x="37" y="49"/>
                  </a:cubicBezTo>
                  <a:cubicBezTo>
                    <a:pt x="36" y="49"/>
                    <a:pt x="34" y="49"/>
                    <a:pt x="33" y="48"/>
                  </a:cubicBezTo>
                  <a:cubicBezTo>
                    <a:pt x="29" y="47"/>
                    <a:pt x="26" y="46"/>
                    <a:pt x="23" y="45"/>
                  </a:cubicBezTo>
                  <a:cubicBezTo>
                    <a:pt x="22" y="44"/>
                    <a:pt x="21" y="43"/>
                    <a:pt x="19" y="43"/>
                  </a:cubicBezTo>
                  <a:cubicBezTo>
                    <a:pt x="18" y="42"/>
                    <a:pt x="16" y="41"/>
                    <a:pt x="15" y="40"/>
                  </a:cubicBezTo>
                  <a:cubicBezTo>
                    <a:pt x="16" y="41"/>
                    <a:pt x="18" y="42"/>
                    <a:pt x="19" y="43"/>
                  </a:cubicBezTo>
                  <a:cubicBezTo>
                    <a:pt x="20" y="44"/>
                    <a:pt x="22" y="45"/>
                    <a:pt x="23" y="45"/>
                  </a:cubicBezTo>
                  <a:cubicBezTo>
                    <a:pt x="26" y="47"/>
                    <a:pt x="29" y="48"/>
                    <a:pt x="32" y="49"/>
                  </a:cubicBezTo>
                  <a:cubicBezTo>
                    <a:pt x="34" y="49"/>
                    <a:pt x="36" y="50"/>
                    <a:pt x="37" y="50"/>
                  </a:cubicBezTo>
                  <a:cubicBezTo>
                    <a:pt x="39" y="50"/>
                    <a:pt x="41" y="50"/>
                    <a:pt x="42" y="50"/>
                  </a:cubicBezTo>
                  <a:cubicBezTo>
                    <a:pt x="43" y="50"/>
                    <a:pt x="43" y="50"/>
                    <a:pt x="43" y="50"/>
                  </a:cubicBezTo>
                  <a:cubicBezTo>
                    <a:pt x="44" y="50"/>
                    <a:pt x="44" y="50"/>
                    <a:pt x="45" y="50"/>
                  </a:cubicBezTo>
                  <a:cubicBezTo>
                    <a:pt x="45" y="50"/>
                    <a:pt x="46" y="50"/>
                    <a:pt x="47" y="50"/>
                  </a:cubicBezTo>
                  <a:cubicBezTo>
                    <a:pt x="48" y="50"/>
                    <a:pt x="49" y="50"/>
                    <a:pt x="49" y="50"/>
                  </a:cubicBezTo>
                  <a:cubicBezTo>
                    <a:pt x="50" y="51"/>
                    <a:pt x="51" y="52"/>
                    <a:pt x="52" y="53"/>
                  </a:cubicBezTo>
                  <a:cubicBezTo>
                    <a:pt x="53" y="53"/>
                    <a:pt x="54" y="54"/>
                    <a:pt x="55" y="55"/>
                  </a:cubicBezTo>
                  <a:cubicBezTo>
                    <a:pt x="56" y="55"/>
                    <a:pt x="56" y="55"/>
                    <a:pt x="56" y="55"/>
                  </a:cubicBezTo>
                  <a:cubicBezTo>
                    <a:pt x="56" y="55"/>
                    <a:pt x="56" y="55"/>
                    <a:pt x="56" y="55"/>
                  </a:cubicBezTo>
                  <a:cubicBezTo>
                    <a:pt x="56" y="55"/>
                    <a:pt x="57" y="55"/>
                    <a:pt x="57" y="56"/>
                  </a:cubicBezTo>
                  <a:cubicBezTo>
                    <a:pt x="59" y="56"/>
                    <a:pt x="60" y="57"/>
                    <a:pt x="62" y="58"/>
                  </a:cubicBezTo>
                  <a:cubicBezTo>
                    <a:pt x="61" y="57"/>
                    <a:pt x="60" y="57"/>
                    <a:pt x="60" y="56"/>
                  </a:cubicBezTo>
                  <a:cubicBezTo>
                    <a:pt x="59" y="56"/>
                    <a:pt x="58" y="55"/>
                    <a:pt x="58" y="55"/>
                  </a:cubicBezTo>
                  <a:cubicBezTo>
                    <a:pt x="57" y="54"/>
                    <a:pt x="56" y="53"/>
                    <a:pt x="55" y="52"/>
                  </a:cubicBezTo>
                  <a:cubicBezTo>
                    <a:pt x="54" y="52"/>
                    <a:pt x="54" y="52"/>
                    <a:pt x="54" y="52"/>
                  </a:cubicBezTo>
                  <a:cubicBezTo>
                    <a:pt x="54" y="51"/>
                    <a:pt x="54" y="51"/>
                    <a:pt x="53" y="51"/>
                  </a:cubicBezTo>
                  <a:cubicBezTo>
                    <a:pt x="53" y="50"/>
                    <a:pt x="53" y="50"/>
                    <a:pt x="53" y="50"/>
                  </a:cubicBezTo>
                  <a:cubicBezTo>
                    <a:pt x="53" y="49"/>
                    <a:pt x="52" y="49"/>
                    <a:pt x="52" y="49"/>
                  </a:cubicBezTo>
                  <a:cubicBezTo>
                    <a:pt x="52" y="48"/>
                    <a:pt x="52" y="47"/>
                    <a:pt x="51" y="47"/>
                  </a:cubicBezTo>
                  <a:cubicBezTo>
                    <a:pt x="50" y="44"/>
                    <a:pt x="49" y="40"/>
                    <a:pt x="49" y="37"/>
                  </a:cubicBezTo>
                  <a:cubicBezTo>
                    <a:pt x="49" y="36"/>
                    <a:pt x="48" y="36"/>
                    <a:pt x="48" y="35"/>
                  </a:cubicBezTo>
                  <a:cubicBezTo>
                    <a:pt x="48" y="34"/>
                    <a:pt x="48" y="33"/>
                    <a:pt x="48" y="33"/>
                  </a:cubicBezTo>
                  <a:cubicBezTo>
                    <a:pt x="48" y="31"/>
                    <a:pt x="49" y="29"/>
                    <a:pt x="49" y="28"/>
                  </a:cubicBezTo>
                  <a:cubicBezTo>
                    <a:pt x="50" y="25"/>
                    <a:pt x="52" y="22"/>
                    <a:pt x="53" y="19"/>
                  </a:cubicBezTo>
                  <a:cubicBezTo>
                    <a:pt x="52" y="20"/>
                    <a:pt x="51" y="22"/>
                    <a:pt x="51" y="23"/>
                  </a:cubicBezTo>
                  <a:cubicBezTo>
                    <a:pt x="50" y="25"/>
                    <a:pt x="49" y="26"/>
                    <a:pt x="49" y="28"/>
                  </a:cubicBezTo>
                  <a:cubicBezTo>
                    <a:pt x="48" y="29"/>
                    <a:pt x="48" y="31"/>
                    <a:pt x="48" y="32"/>
                  </a:cubicBezTo>
                  <a:cubicBezTo>
                    <a:pt x="47" y="33"/>
                    <a:pt x="47" y="34"/>
                    <a:pt x="48" y="35"/>
                  </a:cubicBezTo>
                  <a:cubicBezTo>
                    <a:pt x="48" y="36"/>
                    <a:pt x="48" y="37"/>
                    <a:pt x="48" y="37"/>
                  </a:cubicBezTo>
                  <a:cubicBezTo>
                    <a:pt x="48" y="39"/>
                    <a:pt x="48" y="41"/>
                    <a:pt x="49" y="42"/>
                  </a:cubicBezTo>
                  <a:cubicBezTo>
                    <a:pt x="49" y="44"/>
                    <a:pt x="50" y="45"/>
                    <a:pt x="50" y="47"/>
                  </a:cubicBezTo>
                  <a:cubicBezTo>
                    <a:pt x="51" y="48"/>
                    <a:pt x="51" y="49"/>
                    <a:pt x="51" y="49"/>
                  </a:cubicBezTo>
                  <a:cubicBezTo>
                    <a:pt x="51" y="49"/>
                    <a:pt x="51" y="49"/>
                    <a:pt x="51" y="49"/>
                  </a:cubicBezTo>
                  <a:cubicBezTo>
                    <a:pt x="49" y="48"/>
                    <a:pt x="47" y="46"/>
                    <a:pt x="46" y="44"/>
                  </a:cubicBezTo>
                  <a:cubicBezTo>
                    <a:pt x="45" y="43"/>
                    <a:pt x="45" y="43"/>
                    <a:pt x="45" y="43"/>
                  </a:cubicBezTo>
                  <a:cubicBezTo>
                    <a:pt x="44" y="42"/>
                    <a:pt x="44" y="41"/>
                    <a:pt x="44" y="41"/>
                  </a:cubicBezTo>
                  <a:cubicBezTo>
                    <a:pt x="43" y="39"/>
                    <a:pt x="43" y="38"/>
                    <a:pt x="43" y="36"/>
                  </a:cubicBezTo>
                  <a:cubicBezTo>
                    <a:pt x="43" y="35"/>
                    <a:pt x="43" y="35"/>
                    <a:pt x="43" y="35"/>
                  </a:cubicBezTo>
                  <a:cubicBezTo>
                    <a:pt x="43" y="35"/>
                    <a:pt x="43" y="35"/>
                    <a:pt x="43" y="35"/>
                  </a:cubicBezTo>
                  <a:cubicBezTo>
                    <a:pt x="43" y="33"/>
                    <a:pt x="43" y="33"/>
                    <a:pt x="43" y="33"/>
                  </a:cubicBezTo>
                  <a:cubicBezTo>
                    <a:pt x="42" y="32"/>
                    <a:pt x="42" y="32"/>
                    <a:pt x="42" y="31"/>
                  </a:cubicBezTo>
                  <a:cubicBezTo>
                    <a:pt x="42" y="29"/>
                    <a:pt x="42" y="27"/>
                    <a:pt x="42" y="25"/>
                  </a:cubicBezTo>
                  <a:cubicBezTo>
                    <a:pt x="42" y="22"/>
                    <a:pt x="42" y="18"/>
                    <a:pt x="41" y="15"/>
                  </a:cubicBezTo>
                  <a:cubicBezTo>
                    <a:pt x="40" y="13"/>
                    <a:pt x="40" y="11"/>
                    <a:pt x="39" y="9"/>
                  </a:cubicBezTo>
                  <a:cubicBezTo>
                    <a:pt x="38" y="8"/>
                    <a:pt x="37" y="6"/>
                    <a:pt x="36" y="5"/>
                  </a:cubicBezTo>
                  <a:cubicBezTo>
                    <a:pt x="37" y="7"/>
                    <a:pt x="37" y="8"/>
                    <a:pt x="38" y="1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1976"/>
            <p:cNvSpPr>
              <a:spLocks/>
            </p:cNvSpPr>
            <p:nvPr/>
          </p:nvSpPr>
          <p:spPr bwMode="auto">
            <a:xfrm>
              <a:off x="5305385" y="6032536"/>
              <a:ext cx="60325" cy="176214"/>
            </a:xfrm>
            <a:custGeom>
              <a:avLst/>
              <a:gdLst>
                <a:gd name="T0" fmla="*/ 14 w 16"/>
                <a:gd name="T1" fmla="*/ 0 h 47"/>
                <a:gd name="T2" fmla="*/ 11 w 16"/>
                <a:gd name="T3" fmla="*/ 25 h 47"/>
                <a:gd name="T4" fmla="*/ 5 w 16"/>
                <a:gd name="T5" fmla="*/ 37 h 47"/>
                <a:gd name="T6" fmla="*/ 0 w 16"/>
                <a:gd name="T7" fmla="*/ 47 h 47"/>
                <a:gd name="T8" fmla="*/ 13 w 16"/>
                <a:gd name="T9" fmla="*/ 37 h 47"/>
                <a:gd name="T10" fmla="*/ 16 w 16"/>
                <a:gd name="T11" fmla="*/ 21 h 47"/>
                <a:gd name="T12" fmla="*/ 14 w 16"/>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6" h="47">
                  <a:moveTo>
                    <a:pt x="14" y="0"/>
                  </a:moveTo>
                  <a:cubicBezTo>
                    <a:pt x="13" y="8"/>
                    <a:pt x="14" y="17"/>
                    <a:pt x="11" y="25"/>
                  </a:cubicBezTo>
                  <a:cubicBezTo>
                    <a:pt x="10" y="29"/>
                    <a:pt x="8" y="33"/>
                    <a:pt x="5" y="37"/>
                  </a:cubicBezTo>
                  <a:cubicBezTo>
                    <a:pt x="3" y="39"/>
                    <a:pt x="0" y="43"/>
                    <a:pt x="0" y="47"/>
                  </a:cubicBezTo>
                  <a:cubicBezTo>
                    <a:pt x="4" y="44"/>
                    <a:pt x="9" y="40"/>
                    <a:pt x="13" y="37"/>
                  </a:cubicBezTo>
                  <a:cubicBezTo>
                    <a:pt x="16" y="32"/>
                    <a:pt x="16" y="24"/>
                    <a:pt x="16" y="21"/>
                  </a:cubicBezTo>
                  <a:cubicBezTo>
                    <a:pt x="16" y="14"/>
                    <a:pt x="15" y="7"/>
                    <a:pt x="14"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1979"/>
            <p:cNvSpPr>
              <a:spLocks/>
            </p:cNvSpPr>
            <p:nvPr/>
          </p:nvSpPr>
          <p:spPr bwMode="auto">
            <a:xfrm>
              <a:off x="5211722" y="5994436"/>
              <a:ext cx="146051" cy="153989"/>
            </a:xfrm>
            <a:custGeom>
              <a:avLst/>
              <a:gdLst>
                <a:gd name="T0" fmla="*/ 19 w 39"/>
                <a:gd name="T1" fmla="*/ 13 h 41"/>
                <a:gd name="T2" fmla="*/ 33 w 39"/>
                <a:gd name="T3" fmla="*/ 7 h 41"/>
                <a:gd name="T4" fmla="*/ 39 w 39"/>
                <a:gd name="T5" fmla="*/ 0 h 41"/>
                <a:gd name="T6" fmla="*/ 26 w 39"/>
                <a:gd name="T7" fmla="*/ 6 h 41"/>
                <a:gd name="T8" fmla="*/ 10 w 39"/>
                <a:gd name="T9" fmla="*/ 10 h 41"/>
                <a:gd name="T10" fmla="*/ 0 w 39"/>
                <a:gd name="T11" fmla="*/ 22 h 41"/>
                <a:gd name="T12" fmla="*/ 0 w 39"/>
                <a:gd name="T13" fmla="*/ 24 h 41"/>
                <a:gd name="T14" fmla="*/ 6 w 39"/>
                <a:gd name="T15" fmla="*/ 41 h 41"/>
                <a:gd name="T16" fmla="*/ 6 w 39"/>
                <a:gd name="T17" fmla="*/ 33 h 41"/>
                <a:gd name="T18" fmla="*/ 19 w 39"/>
                <a:gd name="T19" fmla="*/ 1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1">
                  <a:moveTo>
                    <a:pt x="19" y="13"/>
                  </a:moveTo>
                  <a:cubicBezTo>
                    <a:pt x="23" y="12"/>
                    <a:pt x="30" y="9"/>
                    <a:pt x="33" y="7"/>
                  </a:cubicBezTo>
                  <a:cubicBezTo>
                    <a:pt x="35" y="5"/>
                    <a:pt x="39" y="0"/>
                    <a:pt x="39" y="0"/>
                  </a:cubicBezTo>
                  <a:cubicBezTo>
                    <a:pt x="36" y="3"/>
                    <a:pt x="31" y="5"/>
                    <a:pt x="26" y="6"/>
                  </a:cubicBezTo>
                  <a:cubicBezTo>
                    <a:pt x="21" y="8"/>
                    <a:pt x="15" y="9"/>
                    <a:pt x="10" y="10"/>
                  </a:cubicBezTo>
                  <a:cubicBezTo>
                    <a:pt x="5" y="12"/>
                    <a:pt x="2" y="17"/>
                    <a:pt x="0" y="22"/>
                  </a:cubicBezTo>
                  <a:cubicBezTo>
                    <a:pt x="0" y="23"/>
                    <a:pt x="0" y="23"/>
                    <a:pt x="0" y="24"/>
                  </a:cubicBezTo>
                  <a:cubicBezTo>
                    <a:pt x="1" y="30"/>
                    <a:pt x="3" y="35"/>
                    <a:pt x="6" y="41"/>
                  </a:cubicBezTo>
                  <a:cubicBezTo>
                    <a:pt x="6" y="38"/>
                    <a:pt x="5" y="35"/>
                    <a:pt x="6" y="33"/>
                  </a:cubicBezTo>
                  <a:cubicBezTo>
                    <a:pt x="8" y="22"/>
                    <a:pt x="15" y="16"/>
                    <a:pt x="19"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1980"/>
            <p:cNvSpPr>
              <a:spLocks/>
            </p:cNvSpPr>
            <p:nvPr/>
          </p:nvSpPr>
          <p:spPr bwMode="auto">
            <a:xfrm>
              <a:off x="5245060" y="5915061"/>
              <a:ext cx="165101" cy="301627"/>
            </a:xfrm>
            <a:custGeom>
              <a:avLst/>
              <a:gdLst>
                <a:gd name="T0" fmla="*/ 8 w 44"/>
                <a:gd name="T1" fmla="*/ 37 h 80"/>
                <a:gd name="T2" fmla="*/ 22 w 44"/>
                <a:gd name="T3" fmla="*/ 29 h 80"/>
                <a:gd name="T4" fmla="*/ 26 w 44"/>
                <a:gd name="T5" fmla="*/ 28 h 80"/>
                <a:gd name="T6" fmla="*/ 27 w 44"/>
                <a:gd name="T7" fmla="*/ 27 h 80"/>
                <a:gd name="T8" fmla="*/ 27 w 44"/>
                <a:gd name="T9" fmla="*/ 29 h 80"/>
                <a:gd name="T10" fmla="*/ 24 w 44"/>
                <a:gd name="T11" fmla="*/ 33 h 80"/>
                <a:gd name="T12" fmla="*/ 18 w 44"/>
                <a:gd name="T13" fmla="*/ 42 h 80"/>
                <a:gd name="T14" fmla="*/ 12 w 44"/>
                <a:gd name="T15" fmla="*/ 48 h 80"/>
                <a:gd name="T16" fmla="*/ 7 w 44"/>
                <a:gd name="T17" fmla="*/ 56 h 80"/>
                <a:gd name="T18" fmla="*/ 6 w 44"/>
                <a:gd name="T19" fmla="*/ 62 h 80"/>
                <a:gd name="T20" fmla="*/ 11 w 44"/>
                <a:gd name="T21" fmla="*/ 51 h 80"/>
                <a:gd name="T22" fmla="*/ 15 w 44"/>
                <a:gd name="T23" fmla="*/ 46 h 80"/>
                <a:gd name="T24" fmla="*/ 11 w 44"/>
                <a:gd name="T25" fmla="*/ 58 h 80"/>
                <a:gd name="T26" fmla="*/ 8 w 44"/>
                <a:gd name="T27" fmla="*/ 75 h 80"/>
                <a:gd name="T28" fmla="*/ 9 w 44"/>
                <a:gd name="T29" fmla="*/ 77 h 80"/>
                <a:gd name="T30" fmla="*/ 10 w 44"/>
                <a:gd name="T31" fmla="*/ 69 h 80"/>
                <a:gd name="T32" fmla="*/ 22 w 44"/>
                <a:gd name="T33" fmla="*/ 39 h 80"/>
                <a:gd name="T34" fmla="*/ 27 w 44"/>
                <a:gd name="T35" fmla="*/ 32 h 80"/>
                <a:gd name="T36" fmla="*/ 29 w 44"/>
                <a:gd name="T37" fmla="*/ 30 h 80"/>
                <a:gd name="T38" fmla="*/ 28 w 44"/>
                <a:gd name="T39" fmla="*/ 34 h 80"/>
                <a:gd name="T40" fmla="*/ 28 w 44"/>
                <a:gd name="T41" fmla="*/ 49 h 80"/>
                <a:gd name="T42" fmla="*/ 27 w 44"/>
                <a:gd name="T43" fmla="*/ 55 h 80"/>
                <a:gd name="T44" fmla="*/ 22 w 44"/>
                <a:gd name="T45" fmla="*/ 66 h 80"/>
                <a:gd name="T46" fmla="*/ 22 w 44"/>
                <a:gd name="T47" fmla="*/ 66 h 80"/>
                <a:gd name="T48" fmla="*/ 28 w 44"/>
                <a:gd name="T49" fmla="*/ 55 h 80"/>
                <a:gd name="T50" fmla="*/ 29 w 44"/>
                <a:gd name="T51" fmla="*/ 49 h 80"/>
                <a:gd name="T52" fmla="*/ 30 w 44"/>
                <a:gd name="T53" fmla="*/ 31 h 80"/>
                <a:gd name="T54" fmla="*/ 32 w 44"/>
                <a:gd name="T55" fmla="*/ 27 h 80"/>
                <a:gd name="T56" fmla="*/ 37 w 44"/>
                <a:gd name="T57" fmla="*/ 16 h 80"/>
                <a:gd name="T58" fmla="*/ 38 w 44"/>
                <a:gd name="T59" fmla="*/ 19 h 80"/>
                <a:gd name="T60" fmla="*/ 41 w 44"/>
                <a:gd name="T61" fmla="*/ 26 h 80"/>
                <a:gd name="T62" fmla="*/ 43 w 44"/>
                <a:gd name="T63" fmla="*/ 41 h 80"/>
                <a:gd name="T64" fmla="*/ 41 w 44"/>
                <a:gd name="T65" fmla="*/ 51 h 80"/>
                <a:gd name="T66" fmla="*/ 43 w 44"/>
                <a:gd name="T67" fmla="*/ 41 h 80"/>
                <a:gd name="T68" fmla="*/ 42 w 44"/>
                <a:gd name="T69" fmla="*/ 26 h 80"/>
                <a:gd name="T70" fmla="*/ 40 w 44"/>
                <a:gd name="T71" fmla="*/ 20 h 80"/>
                <a:gd name="T72" fmla="*/ 39 w 44"/>
                <a:gd name="T73" fmla="*/ 17 h 80"/>
                <a:gd name="T74" fmla="*/ 39 w 44"/>
                <a:gd name="T75" fmla="*/ 11 h 80"/>
                <a:gd name="T76" fmla="*/ 40 w 44"/>
                <a:gd name="T77" fmla="*/ 6 h 80"/>
                <a:gd name="T78" fmla="*/ 40 w 44"/>
                <a:gd name="T79" fmla="*/ 5 h 80"/>
                <a:gd name="T80" fmla="*/ 40 w 44"/>
                <a:gd name="T81" fmla="*/ 2 h 80"/>
                <a:gd name="T82" fmla="*/ 38 w 44"/>
                <a:gd name="T83" fmla="*/ 9 h 80"/>
                <a:gd name="T84" fmla="*/ 37 w 44"/>
                <a:gd name="T85" fmla="*/ 10 h 80"/>
                <a:gd name="T86" fmla="*/ 35 w 44"/>
                <a:gd name="T87" fmla="*/ 12 h 80"/>
                <a:gd name="T88" fmla="*/ 26 w 44"/>
                <a:gd name="T89" fmla="*/ 20 h 80"/>
                <a:gd name="T90" fmla="*/ 21 w 44"/>
                <a:gd name="T91" fmla="*/ 22 h 80"/>
                <a:gd name="T92" fmla="*/ 7 w 44"/>
                <a:gd name="T93" fmla="*/ 23 h 80"/>
                <a:gd name="T94" fmla="*/ 17 w 44"/>
                <a:gd name="T95" fmla="*/ 24 h 80"/>
                <a:gd name="T96" fmla="*/ 24 w 44"/>
                <a:gd name="T97" fmla="*/ 22 h 80"/>
                <a:gd name="T98" fmla="*/ 31 w 44"/>
                <a:gd name="T99" fmla="*/ 18 h 80"/>
                <a:gd name="T100" fmla="*/ 36 w 44"/>
                <a:gd name="T101" fmla="*/ 13 h 80"/>
                <a:gd name="T102" fmla="*/ 33 w 44"/>
                <a:gd name="T103" fmla="*/ 20 h 80"/>
                <a:gd name="T104" fmla="*/ 31 w 44"/>
                <a:gd name="T105" fmla="*/ 23 h 80"/>
                <a:gd name="T106" fmla="*/ 26 w 44"/>
                <a:gd name="T107" fmla="*/ 26 h 80"/>
                <a:gd name="T108" fmla="*/ 24 w 44"/>
                <a:gd name="T109" fmla="*/ 27 h 80"/>
                <a:gd name="T110" fmla="*/ 17 w 44"/>
                <a:gd name="T111" fmla="*/ 31 h 80"/>
                <a:gd name="T112" fmla="*/ 3 w 44"/>
                <a:gd name="T113" fmla="*/ 39 h 80"/>
                <a:gd name="T114" fmla="*/ 4 w 44"/>
                <a:gd name="T115"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80">
                  <a:moveTo>
                    <a:pt x="4" y="40"/>
                  </a:moveTo>
                  <a:cubicBezTo>
                    <a:pt x="5" y="39"/>
                    <a:pt x="7" y="38"/>
                    <a:pt x="8" y="37"/>
                  </a:cubicBezTo>
                  <a:cubicBezTo>
                    <a:pt x="11" y="35"/>
                    <a:pt x="14" y="33"/>
                    <a:pt x="17" y="32"/>
                  </a:cubicBezTo>
                  <a:cubicBezTo>
                    <a:pt x="19" y="31"/>
                    <a:pt x="21" y="30"/>
                    <a:pt x="22" y="29"/>
                  </a:cubicBezTo>
                  <a:cubicBezTo>
                    <a:pt x="23" y="29"/>
                    <a:pt x="24" y="29"/>
                    <a:pt x="25" y="28"/>
                  </a:cubicBezTo>
                  <a:cubicBezTo>
                    <a:pt x="26" y="28"/>
                    <a:pt x="26" y="28"/>
                    <a:pt x="26" y="28"/>
                  </a:cubicBezTo>
                  <a:cubicBezTo>
                    <a:pt x="26" y="28"/>
                    <a:pt x="27" y="28"/>
                    <a:pt x="27" y="27"/>
                  </a:cubicBezTo>
                  <a:cubicBezTo>
                    <a:pt x="27" y="27"/>
                    <a:pt x="27" y="27"/>
                    <a:pt x="27" y="27"/>
                  </a:cubicBezTo>
                  <a:cubicBezTo>
                    <a:pt x="28" y="27"/>
                    <a:pt x="29" y="26"/>
                    <a:pt x="30" y="26"/>
                  </a:cubicBezTo>
                  <a:cubicBezTo>
                    <a:pt x="29" y="27"/>
                    <a:pt x="28" y="28"/>
                    <a:pt x="27" y="29"/>
                  </a:cubicBezTo>
                  <a:cubicBezTo>
                    <a:pt x="27" y="30"/>
                    <a:pt x="26" y="30"/>
                    <a:pt x="25" y="31"/>
                  </a:cubicBezTo>
                  <a:cubicBezTo>
                    <a:pt x="25" y="32"/>
                    <a:pt x="24" y="33"/>
                    <a:pt x="24" y="33"/>
                  </a:cubicBezTo>
                  <a:cubicBezTo>
                    <a:pt x="22" y="35"/>
                    <a:pt x="21" y="36"/>
                    <a:pt x="20" y="38"/>
                  </a:cubicBezTo>
                  <a:cubicBezTo>
                    <a:pt x="19" y="39"/>
                    <a:pt x="19" y="40"/>
                    <a:pt x="18" y="42"/>
                  </a:cubicBezTo>
                  <a:cubicBezTo>
                    <a:pt x="17" y="43"/>
                    <a:pt x="15" y="44"/>
                    <a:pt x="14" y="45"/>
                  </a:cubicBezTo>
                  <a:cubicBezTo>
                    <a:pt x="13" y="46"/>
                    <a:pt x="13" y="47"/>
                    <a:pt x="12" y="48"/>
                  </a:cubicBezTo>
                  <a:cubicBezTo>
                    <a:pt x="11" y="49"/>
                    <a:pt x="11" y="49"/>
                    <a:pt x="10" y="50"/>
                  </a:cubicBezTo>
                  <a:cubicBezTo>
                    <a:pt x="9" y="52"/>
                    <a:pt x="8" y="54"/>
                    <a:pt x="7" y="56"/>
                  </a:cubicBezTo>
                  <a:cubicBezTo>
                    <a:pt x="6" y="57"/>
                    <a:pt x="6" y="58"/>
                    <a:pt x="6" y="59"/>
                  </a:cubicBezTo>
                  <a:cubicBezTo>
                    <a:pt x="6" y="60"/>
                    <a:pt x="5" y="61"/>
                    <a:pt x="6" y="62"/>
                  </a:cubicBezTo>
                  <a:cubicBezTo>
                    <a:pt x="6" y="60"/>
                    <a:pt x="6" y="58"/>
                    <a:pt x="7" y="56"/>
                  </a:cubicBezTo>
                  <a:cubicBezTo>
                    <a:pt x="8" y="54"/>
                    <a:pt x="10" y="52"/>
                    <a:pt x="11" y="51"/>
                  </a:cubicBezTo>
                  <a:cubicBezTo>
                    <a:pt x="12" y="50"/>
                    <a:pt x="12" y="49"/>
                    <a:pt x="13" y="48"/>
                  </a:cubicBezTo>
                  <a:cubicBezTo>
                    <a:pt x="14" y="48"/>
                    <a:pt x="14" y="47"/>
                    <a:pt x="15" y="46"/>
                  </a:cubicBezTo>
                  <a:cubicBezTo>
                    <a:pt x="15" y="46"/>
                    <a:pt x="16" y="45"/>
                    <a:pt x="16" y="45"/>
                  </a:cubicBezTo>
                  <a:cubicBezTo>
                    <a:pt x="14" y="49"/>
                    <a:pt x="12" y="54"/>
                    <a:pt x="11" y="58"/>
                  </a:cubicBezTo>
                  <a:cubicBezTo>
                    <a:pt x="10" y="62"/>
                    <a:pt x="9" y="65"/>
                    <a:pt x="9" y="69"/>
                  </a:cubicBezTo>
                  <a:cubicBezTo>
                    <a:pt x="8" y="71"/>
                    <a:pt x="8" y="73"/>
                    <a:pt x="8" y="75"/>
                  </a:cubicBezTo>
                  <a:cubicBezTo>
                    <a:pt x="8" y="76"/>
                    <a:pt x="8" y="78"/>
                    <a:pt x="9" y="80"/>
                  </a:cubicBezTo>
                  <a:cubicBezTo>
                    <a:pt x="9" y="79"/>
                    <a:pt x="9" y="78"/>
                    <a:pt x="9" y="77"/>
                  </a:cubicBezTo>
                  <a:cubicBezTo>
                    <a:pt x="9" y="76"/>
                    <a:pt x="9" y="76"/>
                    <a:pt x="9" y="75"/>
                  </a:cubicBezTo>
                  <a:cubicBezTo>
                    <a:pt x="10" y="73"/>
                    <a:pt x="10" y="71"/>
                    <a:pt x="10" y="69"/>
                  </a:cubicBezTo>
                  <a:cubicBezTo>
                    <a:pt x="11" y="66"/>
                    <a:pt x="12" y="62"/>
                    <a:pt x="13" y="59"/>
                  </a:cubicBezTo>
                  <a:cubicBezTo>
                    <a:pt x="15" y="52"/>
                    <a:pt x="18" y="45"/>
                    <a:pt x="22" y="39"/>
                  </a:cubicBezTo>
                  <a:cubicBezTo>
                    <a:pt x="23" y="37"/>
                    <a:pt x="24" y="36"/>
                    <a:pt x="25" y="35"/>
                  </a:cubicBezTo>
                  <a:cubicBezTo>
                    <a:pt x="26" y="34"/>
                    <a:pt x="26" y="33"/>
                    <a:pt x="27" y="32"/>
                  </a:cubicBezTo>
                  <a:cubicBezTo>
                    <a:pt x="27" y="32"/>
                    <a:pt x="28" y="31"/>
                    <a:pt x="29" y="30"/>
                  </a:cubicBezTo>
                  <a:cubicBezTo>
                    <a:pt x="29" y="30"/>
                    <a:pt x="29" y="30"/>
                    <a:pt x="29" y="30"/>
                  </a:cubicBezTo>
                  <a:cubicBezTo>
                    <a:pt x="29" y="30"/>
                    <a:pt x="29" y="30"/>
                    <a:pt x="29" y="31"/>
                  </a:cubicBezTo>
                  <a:cubicBezTo>
                    <a:pt x="29" y="32"/>
                    <a:pt x="28" y="33"/>
                    <a:pt x="28" y="34"/>
                  </a:cubicBezTo>
                  <a:cubicBezTo>
                    <a:pt x="28" y="35"/>
                    <a:pt x="28" y="36"/>
                    <a:pt x="28" y="37"/>
                  </a:cubicBezTo>
                  <a:cubicBezTo>
                    <a:pt x="28" y="41"/>
                    <a:pt x="29" y="45"/>
                    <a:pt x="28" y="49"/>
                  </a:cubicBezTo>
                  <a:cubicBezTo>
                    <a:pt x="28" y="50"/>
                    <a:pt x="28" y="51"/>
                    <a:pt x="28" y="52"/>
                  </a:cubicBezTo>
                  <a:cubicBezTo>
                    <a:pt x="28" y="53"/>
                    <a:pt x="27" y="54"/>
                    <a:pt x="27" y="55"/>
                  </a:cubicBezTo>
                  <a:cubicBezTo>
                    <a:pt x="26" y="56"/>
                    <a:pt x="26" y="58"/>
                    <a:pt x="25" y="60"/>
                  </a:cubicBezTo>
                  <a:cubicBezTo>
                    <a:pt x="24" y="62"/>
                    <a:pt x="23" y="64"/>
                    <a:pt x="22" y="66"/>
                  </a:cubicBezTo>
                  <a:cubicBezTo>
                    <a:pt x="21" y="67"/>
                    <a:pt x="20" y="69"/>
                    <a:pt x="19" y="71"/>
                  </a:cubicBezTo>
                  <a:cubicBezTo>
                    <a:pt x="20" y="69"/>
                    <a:pt x="21" y="67"/>
                    <a:pt x="22" y="66"/>
                  </a:cubicBezTo>
                  <a:cubicBezTo>
                    <a:pt x="23" y="64"/>
                    <a:pt x="24" y="62"/>
                    <a:pt x="25" y="60"/>
                  </a:cubicBezTo>
                  <a:cubicBezTo>
                    <a:pt x="26" y="59"/>
                    <a:pt x="27" y="57"/>
                    <a:pt x="28" y="55"/>
                  </a:cubicBezTo>
                  <a:cubicBezTo>
                    <a:pt x="28" y="54"/>
                    <a:pt x="28" y="53"/>
                    <a:pt x="29" y="52"/>
                  </a:cubicBezTo>
                  <a:cubicBezTo>
                    <a:pt x="29" y="51"/>
                    <a:pt x="29" y="50"/>
                    <a:pt x="29" y="49"/>
                  </a:cubicBezTo>
                  <a:cubicBezTo>
                    <a:pt x="30" y="45"/>
                    <a:pt x="29" y="41"/>
                    <a:pt x="29" y="37"/>
                  </a:cubicBezTo>
                  <a:cubicBezTo>
                    <a:pt x="29" y="35"/>
                    <a:pt x="30" y="33"/>
                    <a:pt x="30" y="31"/>
                  </a:cubicBezTo>
                  <a:cubicBezTo>
                    <a:pt x="30" y="30"/>
                    <a:pt x="31" y="29"/>
                    <a:pt x="31" y="28"/>
                  </a:cubicBezTo>
                  <a:cubicBezTo>
                    <a:pt x="31" y="28"/>
                    <a:pt x="31" y="27"/>
                    <a:pt x="32" y="27"/>
                  </a:cubicBezTo>
                  <a:cubicBezTo>
                    <a:pt x="33" y="25"/>
                    <a:pt x="34" y="23"/>
                    <a:pt x="35" y="21"/>
                  </a:cubicBezTo>
                  <a:cubicBezTo>
                    <a:pt x="36" y="19"/>
                    <a:pt x="36" y="18"/>
                    <a:pt x="37" y="16"/>
                  </a:cubicBezTo>
                  <a:cubicBezTo>
                    <a:pt x="37" y="17"/>
                    <a:pt x="37" y="17"/>
                    <a:pt x="37" y="17"/>
                  </a:cubicBezTo>
                  <a:cubicBezTo>
                    <a:pt x="38" y="18"/>
                    <a:pt x="38" y="19"/>
                    <a:pt x="38" y="19"/>
                  </a:cubicBezTo>
                  <a:cubicBezTo>
                    <a:pt x="39" y="20"/>
                    <a:pt x="39" y="21"/>
                    <a:pt x="40" y="22"/>
                  </a:cubicBezTo>
                  <a:cubicBezTo>
                    <a:pt x="40" y="23"/>
                    <a:pt x="41" y="25"/>
                    <a:pt x="41" y="26"/>
                  </a:cubicBezTo>
                  <a:cubicBezTo>
                    <a:pt x="42" y="28"/>
                    <a:pt x="42" y="29"/>
                    <a:pt x="42" y="31"/>
                  </a:cubicBezTo>
                  <a:cubicBezTo>
                    <a:pt x="43" y="34"/>
                    <a:pt x="43" y="38"/>
                    <a:pt x="43" y="41"/>
                  </a:cubicBezTo>
                  <a:cubicBezTo>
                    <a:pt x="42" y="42"/>
                    <a:pt x="42" y="44"/>
                    <a:pt x="42" y="46"/>
                  </a:cubicBezTo>
                  <a:cubicBezTo>
                    <a:pt x="42" y="47"/>
                    <a:pt x="41" y="49"/>
                    <a:pt x="41" y="51"/>
                  </a:cubicBezTo>
                  <a:cubicBezTo>
                    <a:pt x="42" y="49"/>
                    <a:pt x="42" y="47"/>
                    <a:pt x="42" y="46"/>
                  </a:cubicBezTo>
                  <a:cubicBezTo>
                    <a:pt x="43" y="44"/>
                    <a:pt x="43" y="43"/>
                    <a:pt x="43" y="41"/>
                  </a:cubicBezTo>
                  <a:cubicBezTo>
                    <a:pt x="44" y="38"/>
                    <a:pt x="44" y="34"/>
                    <a:pt x="43" y="31"/>
                  </a:cubicBezTo>
                  <a:cubicBezTo>
                    <a:pt x="43" y="29"/>
                    <a:pt x="43" y="28"/>
                    <a:pt x="42" y="26"/>
                  </a:cubicBezTo>
                  <a:cubicBezTo>
                    <a:pt x="42" y="24"/>
                    <a:pt x="41" y="23"/>
                    <a:pt x="41" y="21"/>
                  </a:cubicBezTo>
                  <a:cubicBezTo>
                    <a:pt x="40" y="21"/>
                    <a:pt x="40" y="20"/>
                    <a:pt x="40" y="20"/>
                  </a:cubicBezTo>
                  <a:cubicBezTo>
                    <a:pt x="40" y="20"/>
                    <a:pt x="40" y="19"/>
                    <a:pt x="40" y="19"/>
                  </a:cubicBezTo>
                  <a:cubicBezTo>
                    <a:pt x="39" y="18"/>
                    <a:pt x="39" y="17"/>
                    <a:pt x="39" y="17"/>
                  </a:cubicBezTo>
                  <a:cubicBezTo>
                    <a:pt x="38" y="16"/>
                    <a:pt x="38" y="15"/>
                    <a:pt x="38" y="14"/>
                  </a:cubicBezTo>
                  <a:cubicBezTo>
                    <a:pt x="38" y="13"/>
                    <a:pt x="39" y="12"/>
                    <a:pt x="39" y="11"/>
                  </a:cubicBezTo>
                  <a:cubicBezTo>
                    <a:pt x="39" y="9"/>
                    <a:pt x="40" y="8"/>
                    <a:pt x="40" y="7"/>
                  </a:cubicBezTo>
                  <a:cubicBezTo>
                    <a:pt x="40" y="7"/>
                    <a:pt x="40" y="6"/>
                    <a:pt x="40" y="6"/>
                  </a:cubicBezTo>
                  <a:cubicBezTo>
                    <a:pt x="40" y="6"/>
                    <a:pt x="40" y="6"/>
                    <a:pt x="40" y="6"/>
                  </a:cubicBezTo>
                  <a:cubicBezTo>
                    <a:pt x="40" y="6"/>
                    <a:pt x="40" y="5"/>
                    <a:pt x="40" y="5"/>
                  </a:cubicBezTo>
                  <a:cubicBezTo>
                    <a:pt x="40" y="3"/>
                    <a:pt x="40" y="1"/>
                    <a:pt x="40" y="0"/>
                  </a:cubicBezTo>
                  <a:cubicBezTo>
                    <a:pt x="40" y="0"/>
                    <a:pt x="40" y="1"/>
                    <a:pt x="40" y="2"/>
                  </a:cubicBezTo>
                  <a:cubicBezTo>
                    <a:pt x="39" y="3"/>
                    <a:pt x="39" y="4"/>
                    <a:pt x="39" y="5"/>
                  </a:cubicBezTo>
                  <a:cubicBezTo>
                    <a:pt x="39" y="6"/>
                    <a:pt x="38" y="7"/>
                    <a:pt x="38" y="9"/>
                  </a:cubicBezTo>
                  <a:cubicBezTo>
                    <a:pt x="38" y="9"/>
                    <a:pt x="37" y="9"/>
                    <a:pt x="37" y="9"/>
                  </a:cubicBezTo>
                  <a:cubicBezTo>
                    <a:pt x="37" y="10"/>
                    <a:pt x="37" y="10"/>
                    <a:pt x="37" y="10"/>
                  </a:cubicBezTo>
                  <a:cubicBezTo>
                    <a:pt x="37" y="10"/>
                    <a:pt x="36" y="11"/>
                    <a:pt x="36" y="11"/>
                  </a:cubicBezTo>
                  <a:cubicBezTo>
                    <a:pt x="36" y="11"/>
                    <a:pt x="36" y="12"/>
                    <a:pt x="35" y="12"/>
                  </a:cubicBezTo>
                  <a:cubicBezTo>
                    <a:pt x="35" y="13"/>
                    <a:pt x="34" y="13"/>
                    <a:pt x="34" y="14"/>
                  </a:cubicBezTo>
                  <a:cubicBezTo>
                    <a:pt x="31" y="16"/>
                    <a:pt x="29" y="18"/>
                    <a:pt x="26" y="20"/>
                  </a:cubicBezTo>
                  <a:cubicBezTo>
                    <a:pt x="25" y="20"/>
                    <a:pt x="24" y="21"/>
                    <a:pt x="24" y="21"/>
                  </a:cubicBezTo>
                  <a:cubicBezTo>
                    <a:pt x="23" y="21"/>
                    <a:pt x="22" y="22"/>
                    <a:pt x="21" y="22"/>
                  </a:cubicBezTo>
                  <a:cubicBezTo>
                    <a:pt x="20" y="23"/>
                    <a:pt x="18" y="23"/>
                    <a:pt x="17" y="23"/>
                  </a:cubicBezTo>
                  <a:cubicBezTo>
                    <a:pt x="13" y="23"/>
                    <a:pt x="10" y="23"/>
                    <a:pt x="7" y="23"/>
                  </a:cubicBezTo>
                  <a:cubicBezTo>
                    <a:pt x="8" y="23"/>
                    <a:pt x="10" y="23"/>
                    <a:pt x="12" y="23"/>
                  </a:cubicBezTo>
                  <a:cubicBezTo>
                    <a:pt x="13" y="23"/>
                    <a:pt x="15" y="24"/>
                    <a:pt x="17" y="24"/>
                  </a:cubicBezTo>
                  <a:cubicBezTo>
                    <a:pt x="18" y="23"/>
                    <a:pt x="20" y="23"/>
                    <a:pt x="22" y="23"/>
                  </a:cubicBezTo>
                  <a:cubicBezTo>
                    <a:pt x="23" y="22"/>
                    <a:pt x="23" y="22"/>
                    <a:pt x="24" y="22"/>
                  </a:cubicBezTo>
                  <a:cubicBezTo>
                    <a:pt x="25" y="21"/>
                    <a:pt x="26" y="21"/>
                    <a:pt x="26" y="21"/>
                  </a:cubicBezTo>
                  <a:cubicBezTo>
                    <a:pt x="28" y="20"/>
                    <a:pt x="29" y="19"/>
                    <a:pt x="31" y="18"/>
                  </a:cubicBezTo>
                  <a:cubicBezTo>
                    <a:pt x="32" y="17"/>
                    <a:pt x="33" y="16"/>
                    <a:pt x="34" y="15"/>
                  </a:cubicBezTo>
                  <a:cubicBezTo>
                    <a:pt x="35" y="14"/>
                    <a:pt x="36" y="14"/>
                    <a:pt x="36" y="13"/>
                  </a:cubicBezTo>
                  <a:cubicBezTo>
                    <a:pt x="36" y="13"/>
                    <a:pt x="36" y="13"/>
                    <a:pt x="36" y="13"/>
                  </a:cubicBezTo>
                  <a:cubicBezTo>
                    <a:pt x="35" y="15"/>
                    <a:pt x="34" y="18"/>
                    <a:pt x="33" y="20"/>
                  </a:cubicBezTo>
                  <a:cubicBezTo>
                    <a:pt x="33" y="21"/>
                    <a:pt x="33" y="21"/>
                    <a:pt x="32" y="22"/>
                  </a:cubicBezTo>
                  <a:cubicBezTo>
                    <a:pt x="32" y="22"/>
                    <a:pt x="31" y="23"/>
                    <a:pt x="31" y="23"/>
                  </a:cubicBezTo>
                  <a:cubicBezTo>
                    <a:pt x="30" y="24"/>
                    <a:pt x="28" y="25"/>
                    <a:pt x="27" y="26"/>
                  </a:cubicBezTo>
                  <a:cubicBezTo>
                    <a:pt x="26" y="26"/>
                    <a:pt x="26" y="26"/>
                    <a:pt x="26" y="26"/>
                  </a:cubicBezTo>
                  <a:cubicBezTo>
                    <a:pt x="26" y="26"/>
                    <a:pt x="26" y="26"/>
                    <a:pt x="26" y="27"/>
                  </a:cubicBezTo>
                  <a:cubicBezTo>
                    <a:pt x="24" y="27"/>
                    <a:pt x="24" y="27"/>
                    <a:pt x="24" y="27"/>
                  </a:cubicBezTo>
                  <a:cubicBezTo>
                    <a:pt x="24" y="28"/>
                    <a:pt x="23" y="28"/>
                    <a:pt x="22" y="28"/>
                  </a:cubicBezTo>
                  <a:cubicBezTo>
                    <a:pt x="20" y="29"/>
                    <a:pt x="19" y="30"/>
                    <a:pt x="17" y="31"/>
                  </a:cubicBezTo>
                  <a:cubicBezTo>
                    <a:pt x="14" y="32"/>
                    <a:pt x="10" y="34"/>
                    <a:pt x="7" y="36"/>
                  </a:cubicBezTo>
                  <a:cubicBezTo>
                    <a:pt x="6" y="37"/>
                    <a:pt x="4" y="38"/>
                    <a:pt x="3" y="39"/>
                  </a:cubicBezTo>
                  <a:cubicBezTo>
                    <a:pt x="2" y="41"/>
                    <a:pt x="1" y="43"/>
                    <a:pt x="0" y="44"/>
                  </a:cubicBezTo>
                  <a:cubicBezTo>
                    <a:pt x="1" y="43"/>
                    <a:pt x="3" y="41"/>
                    <a:pt x="4" y="4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1981"/>
            <p:cNvSpPr>
              <a:spLocks/>
            </p:cNvSpPr>
            <p:nvPr/>
          </p:nvSpPr>
          <p:spPr bwMode="auto">
            <a:xfrm>
              <a:off x="3811539" y="6024599"/>
              <a:ext cx="176214" cy="74613"/>
            </a:xfrm>
            <a:custGeom>
              <a:avLst/>
              <a:gdLst>
                <a:gd name="T0" fmla="*/ 47 w 47"/>
                <a:gd name="T1" fmla="*/ 0 h 20"/>
                <a:gd name="T2" fmla="*/ 24 w 47"/>
                <a:gd name="T3" fmla="*/ 11 h 20"/>
                <a:gd name="T4" fmla="*/ 11 w 47"/>
                <a:gd name="T5" fmla="*/ 12 h 20"/>
                <a:gd name="T6" fmla="*/ 0 w 47"/>
                <a:gd name="T7" fmla="*/ 13 h 20"/>
                <a:gd name="T8" fmla="*/ 15 w 47"/>
                <a:gd name="T9" fmla="*/ 20 h 20"/>
                <a:gd name="T10" fmla="*/ 31 w 47"/>
                <a:gd name="T11" fmla="*/ 13 h 20"/>
                <a:gd name="T12" fmla="*/ 47 w 47"/>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47" h="20">
                  <a:moveTo>
                    <a:pt x="47" y="0"/>
                  </a:moveTo>
                  <a:cubicBezTo>
                    <a:pt x="39" y="4"/>
                    <a:pt x="32" y="9"/>
                    <a:pt x="24" y="11"/>
                  </a:cubicBezTo>
                  <a:cubicBezTo>
                    <a:pt x="20" y="12"/>
                    <a:pt x="15" y="13"/>
                    <a:pt x="11" y="12"/>
                  </a:cubicBezTo>
                  <a:cubicBezTo>
                    <a:pt x="7" y="12"/>
                    <a:pt x="3" y="12"/>
                    <a:pt x="0" y="13"/>
                  </a:cubicBezTo>
                  <a:cubicBezTo>
                    <a:pt x="5" y="16"/>
                    <a:pt x="10" y="18"/>
                    <a:pt x="15" y="20"/>
                  </a:cubicBezTo>
                  <a:cubicBezTo>
                    <a:pt x="21" y="19"/>
                    <a:pt x="28" y="15"/>
                    <a:pt x="31" y="13"/>
                  </a:cubicBezTo>
                  <a:cubicBezTo>
                    <a:pt x="36" y="10"/>
                    <a:pt x="41" y="5"/>
                    <a:pt x="47"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44" name="Picture 1982"/>
            <p:cNvPicPr>
              <a:picLocks noChangeAspect="1" noChangeArrowheads="1"/>
            </p:cNvPicPr>
            <p:nvPr/>
          </p:nvPicPr>
          <p:blipFill>
            <a:blip r:embed="rId30" cstate="screen">
              <a:extLst>
                <a:ext uri="{28A0092B-C50C-407E-A947-70E740481C1C}">
                  <a14:useLocalDpi xmlns:a14="http://schemas.microsoft.com/office/drawing/2010/main"/>
                </a:ext>
              </a:extLst>
            </a:blip>
            <a:srcRect/>
            <a:stretch>
              <a:fillRect/>
            </a:stretch>
          </p:blipFill>
          <p:spPr bwMode="auto">
            <a:xfrm>
              <a:off x="3752801" y="5872198"/>
              <a:ext cx="428628" cy="269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5" name="Picture 1983"/>
            <p:cNvPicPr>
              <a:picLocks noChangeAspect="1" noChangeArrowheads="1"/>
            </p:cNvPicPr>
            <p:nvPr/>
          </p:nvPicPr>
          <p:blipFill>
            <a:blip r:embed="rId31" cstate="screen">
              <a:extLst>
                <a:ext uri="{28A0092B-C50C-407E-A947-70E740481C1C}">
                  <a14:useLocalDpi xmlns:a14="http://schemas.microsoft.com/office/drawing/2010/main"/>
                </a:ext>
              </a:extLst>
            </a:blip>
            <a:srcRect/>
            <a:stretch>
              <a:fillRect/>
            </a:stretch>
          </p:blipFill>
          <p:spPr bwMode="auto">
            <a:xfrm>
              <a:off x="3919489" y="5862673"/>
              <a:ext cx="180976"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6" name="Freeform 1984"/>
            <p:cNvSpPr>
              <a:spLocks/>
            </p:cNvSpPr>
            <p:nvPr/>
          </p:nvSpPr>
          <p:spPr bwMode="auto">
            <a:xfrm>
              <a:off x="3822651" y="5922998"/>
              <a:ext cx="198439" cy="82551"/>
            </a:xfrm>
            <a:custGeom>
              <a:avLst/>
              <a:gdLst>
                <a:gd name="T0" fmla="*/ 30 w 53"/>
                <a:gd name="T1" fmla="*/ 13 h 22"/>
                <a:gd name="T2" fmla="*/ 43 w 53"/>
                <a:gd name="T3" fmla="*/ 20 h 22"/>
                <a:gd name="T4" fmla="*/ 53 w 53"/>
                <a:gd name="T5" fmla="*/ 22 h 22"/>
                <a:gd name="T6" fmla="*/ 40 w 53"/>
                <a:gd name="T7" fmla="*/ 14 h 22"/>
                <a:gd name="T8" fmla="*/ 27 w 53"/>
                <a:gd name="T9" fmla="*/ 3 h 22"/>
                <a:gd name="T10" fmla="*/ 13 w 53"/>
                <a:gd name="T11" fmla="*/ 1 h 22"/>
                <a:gd name="T12" fmla="*/ 10 w 53"/>
                <a:gd name="T13" fmla="*/ 2 h 22"/>
                <a:gd name="T14" fmla="*/ 0 w 53"/>
                <a:gd name="T15" fmla="*/ 16 h 22"/>
                <a:gd name="T16" fmla="*/ 7 w 53"/>
                <a:gd name="T17" fmla="*/ 11 h 22"/>
                <a:gd name="T18" fmla="*/ 30 w 53"/>
                <a:gd name="T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22">
                  <a:moveTo>
                    <a:pt x="30" y="13"/>
                  </a:moveTo>
                  <a:cubicBezTo>
                    <a:pt x="33" y="15"/>
                    <a:pt x="40" y="19"/>
                    <a:pt x="43" y="20"/>
                  </a:cubicBezTo>
                  <a:cubicBezTo>
                    <a:pt x="46" y="22"/>
                    <a:pt x="53" y="22"/>
                    <a:pt x="53" y="22"/>
                  </a:cubicBezTo>
                  <a:cubicBezTo>
                    <a:pt x="48" y="21"/>
                    <a:pt x="44" y="18"/>
                    <a:pt x="40" y="14"/>
                  </a:cubicBezTo>
                  <a:cubicBezTo>
                    <a:pt x="36" y="11"/>
                    <a:pt x="32" y="6"/>
                    <a:pt x="27" y="3"/>
                  </a:cubicBezTo>
                  <a:cubicBezTo>
                    <a:pt x="23" y="0"/>
                    <a:pt x="18" y="0"/>
                    <a:pt x="13" y="1"/>
                  </a:cubicBezTo>
                  <a:cubicBezTo>
                    <a:pt x="12" y="1"/>
                    <a:pt x="11" y="1"/>
                    <a:pt x="10" y="2"/>
                  </a:cubicBezTo>
                  <a:cubicBezTo>
                    <a:pt x="6" y="6"/>
                    <a:pt x="3" y="11"/>
                    <a:pt x="0" y="16"/>
                  </a:cubicBezTo>
                  <a:cubicBezTo>
                    <a:pt x="2" y="14"/>
                    <a:pt x="4" y="12"/>
                    <a:pt x="7" y="11"/>
                  </a:cubicBezTo>
                  <a:cubicBezTo>
                    <a:pt x="17" y="8"/>
                    <a:pt x="26" y="10"/>
                    <a:pt x="30"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1985"/>
            <p:cNvSpPr>
              <a:spLocks/>
            </p:cNvSpPr>
            <p:nvPr/>
          </p:nvSpPr>
          <p:spPr bwMode="auto">
            <a:xfrm>
              <a:off x="3787726" y="5934111"/>
              <a:ext cx="320677" cy="165101"/>
            </a:xfrm>
            <a:custGeom>
              <a:avLst/>
              <a:gdLst>
                <a:gd name="T0" fmla="*/ 36 w 85"/>
                <a:gd name="T1" fmla="*/ 9 h 44"/>
                <a:gd name="T2" fmla="*/ 50 w 85"/>
                <a:gd name="T3" fmla="*/ 17 h 44"/>
                <a:gd name="T4" fmla="*/ 53 w 85"/>
                <a:gd name="T5" fmla="*/ 19 h 44"/>
                <a:gd name="T6" fmla="*/ 54 w 85"/>
                <a:gd name="T7" fmla="*/ 20 h 44"/>
                <a:gd name="T8" fmla="*/ 53 w 85"/>
                <a:gd name="T9" fmla="*/ 21 h 44"/>
                <a:gd name="T10" fmla="*/ 47 w 85"/>
                <a:gd name="T11" fmla="*/ 20 h 44"/>
                <a:gd name="T12" fmla="*/ 37 w 85"/>
                <a:gd name="T13" fmla="*/ 20 h 44"/>
                <a:gd name="T14" fmla="*/ 29 w 85"/>
                <a:gd name="T15" fmla="*/ 18 h 44"/>
                <a:gd name="T16" fmla="*/ 19 w 85"/>
                <a:gd name="T17" fmla="*/ 18 h 44"/>
                <a:gd name="T18" fmla="*/ 13 w 85"/>
                <a:gd name="T19" fmla="*/ 20 h 44"/>
                <a:gd name="T20" fmla="*/ 26 w 85"/>
                <a:gd name="T21" fmla="*/ 19 h 44"/>
                <a:gd name="T22" fmla="*/ 32 w 85"/>
                <a:gd name="T23" fmla="*/ 20 h 44"/>
                <a:gd name="T24" fmla="*/ 20 w 85"/>
                <a:gd name="T25" fmla="*/ 23 h 44"/>
                <a:gd name="T26" fmla="*/ 4 w 85"/>
                <a:gd name="T27" fmla="*/ 29 h 44"/>
                <a:gd name="T28" fmla="*/ 2 w 85"/>
                <a:gd name="T29" fmla="*/ 31 h 44"/>
                <a:gd name="T30" fmla="*/ 10 w 85"/>
                <a:gd name="T31" fmla="*/ 28 h 44"/>
                <a:gd name="T32" fmla="*/ 42 w 85"/>
                <a:gd name="T33" fmla="*/ 22 h 44"/>
                <a:gd name="T34" fmla="*/ 50 w 85"/>
                <a:gd name="T35" fmla="*/ 22 h 44"/>
                <a:gd name="T36" fmla="*/ 53 w 85"/>
                <a:gd name="T37" fmla="*/ 23 h 44"/>
                <a:gd name="T38" fmla="*/ 49 w 85"/>
                <a:gd name="T39" fmla="*/ 24 h 44"/>
                <a:gd name="T40" fmla="*/ 37 w 85"/>
                <a:gd name="T41" fmla="*/ 32 h 44"/>
                <a:gd name="T42" fmla="*/ 31 w 85"/>
                <a:gd name="T43" fmla="*/ 34 h 44"/>
                <a:gd name="T44" fmla="*/ 19 w 85"/>
                <a:gd name="T45" fmla="*/ 36 h 44"/>
                <a:gd name="T46" fmla="*/ 19 w 85"/>
                <a:gd name="T47" fmla="*/ 36 h 44"/>
                <a:gd name="T48" fmla="*/ 31 w 85"/>
                <a:gd name="T49" fmla="*/ 35 h 44"/>
                <a:gd name="T50" fmla="*/ 37 w 85"/>
                <a:gd name="T51" fmla="*/ 33 h 44"/>
                <a:gd name="T52" fmla="*/ 53 w 85"/>
                <a:gd name="T53" fmla="*/ 24 h 44"/>
                <a:gd name="T54" fmla="*/ 57 w 85"/>
                <a:gd name="T55" fmla="*/ 23 h 44"/>
                <a:gd name="T56" fmla="*/ 69 w 85"/>
                <a:gd name="T57" fmla="*/ 22 h 44"/>
                <a:gd name="T58" fmla="*/ 67 w 85"/>
                <a:gd name="T59" fmla="*/ 25 h 44"/>
                <a:gd name="T60" fmla="*/ 63 w 85"/>
                <a:gd name="T61" fmla="*/ 31 h 44"/>
                <a:gd name="T62" fmla="*/ 51 w 85"/>
                <a:gd name="T63" fmla="*/ 40 h 44"/>
                <a:gd name="T64" fmla="*/ 42 w 85"/>
                <a:gd name="T65" fmla="*/ 44 h 44"/>
                <a:gd name="T66" fmla="*/ 51 w 85"/>
                <a:gd name="T67" fmla="*/ 41 h 44"/>
                <a:gd name="T68" fmla="*/ 63 w 85"/>
                <a:gd name="T69" fmla="*/ 32 h 44"/>
                <a:gd name="T70" fmla="*/ 67 w 85"/>
                <a:gd name="T71" fmla="*/ 27 h 44"/>
                <a:gd name="T72" fmla="*/ 69 w 85"/>
                <a:gd name="T73" fmla="*/ 24 h 44"/>
                <a:gd name="T74" fmla="*/ 75 w 85"/>
                <a:gd name="T75" fmla="*/ 21 h 44"/>
                <a:gd name="T76" fmla="*/ 79 w 85"/>
                <a:gd name="T77" fmla="*/ 19 h 44"/>
                <a:gd name="T78" fmla="*/ 80 w 85"/>
                <a:gd name="T79" fmla="*/ 19 h 44"/>
                <a:gd name="T80" fmla="*/ 82 w 85"/>
                <a:gd name="T81" fmla="*/ 17 h 44"/>
                <a:gd name="T82" fmla="*/ 75 w 85"/>
                <a:gd name="T83" fmla="*/ 19 h 44"/>
                <a:gd name="T84" fmla="*/ 74 w 85"/>
                <a:gd name="T85" fmla="*/ 19 h 44"/>
                <a:gd name="T86" fmla="*/ 71 w 85"/>
                <a:gd name="T87" fmla="*/ 19 h 44"/>
                <a:gd name="T88" fmla="*/ 60 w 85"/>
                <a:gd name="T89" fmla="*/ 15 h 44"/>
                <a:gd name="T90" fmla="*/ 56 w 85"/>
                <a:gd name="T91" fmla="*/ 12 h 44"/>
                <a:gd name="T92" fmla="*/ 47 w 85"/>
                <a:gd name="T93" fmla="*/ 0 h 44"/>
                <a:gd name="T94" fmla="*/ 52 w 85"/>
                <a:gd name="T95" fmla="*/ 9 h 44"/>
                <a:gd name="T96" fmla="*/ 57 w 85"/>
                <a:gd name="T97" fmla="*/ 14 h 44"/>
                <a:gd name="T98" fmla="*/ 64 w 85"/>
                <a:gd name="T99" fmla="*/ 18 h 44"/>
                <a:gd name="T100" fmla="*/ 71 w 85"/>
                <a:gd name="T101" fmla="*/ 20 h 44"/>
                <a:gd name="T102" fmla="*/ 63 w 85"/>
                <a:gd name="T103" fmla="*/ 21 h 44"/>
                <a:gd name="T104" fmla="*/ 60 w 85"/>
                <a:gd name="T105" fmla="*/ 21 h 44"/>
                <a:gd name="T106" fmla="*/ 55 w 85"/>
                <a:gd name="T107" fmla="*/ 19 h 44"/>
                <a:gd name="T108" fmla="*/ 53 w 85"/>
                <a:gd name="T109" fmla="*/ 17 h 44"/>
                <a:gd name="T110" fmla="*/ 46 w 85"/>
                <a:gd name="T111" fmla="*/ 13 h 44"/>
                <a:gd name="T112" fmla="*/ 31 w 85"/>
                <a:gd name="T113" fmla="*/ 6 h 44"/>
                <a:gd name="T114" fmla="*/ 31 w 85"/>
                <a:gd name="T115" fmla="*/ 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44">
                  <a:moveTo>
                    <a:pt x="31" y="7"/>
                  </a:moveTo>
                  <a:cubicBezTo>
                    <a:pt x="32" y="8"/>
                    <a:pt x="34" y="8"/>
                    <a:pt x="36" y="9"/>
                  </a:cubicBezTo>
                  <a:cubicBezTo>
                    <a:pt x="39" y="10"/>
                    <a:pt x="42" y="12"/>
                    <a:pt x="45" y="14"/>
                  </a:cubicBezTo>
                  <a:cubicBezTo>
                    <a:pt x="47" y="15"/>
                    <a:pt x="48" y="16"/>
                    <a:pt x="50" y="17"/>
                  </a:cubicBezTo>
                  <a:cubicBezTo>
                    <a:pt x="51" y="18"/>
                    <a:pt x="51" y="18"/>
                    <a:pt x="52" y="19"/>
                  </a:cubicBezTo>
                  <a:cubicBezTo>
                    <a:pt x="53" y="19"/>
                    <a:pt x="53" y="19"/>
                    <a:pt x="53" y="19"/>
                  </a:cubicBezTo>
                  <a:cubicBezTo>
                    <a:pt x="53" y="19"/>
                    <a:pt x="54" y="20"/>
                    <a:pt x="54" y="20"/>
                  </a:cubicBezTo>
                  <a:cubicBezTo>
                    <a:pt x="54" y="20"/>
                    <a:pt x="54" y="20"/>
                    <a:pt x="54" y="20"/>
                  </a:cubicBezTo>
                  <a:cubicBezTo>
                    <a:pt x="55" y="21"/>
                    <a:pt x="56" y="21"/>
                    <a:pt x="57" y="21"/>
                  </a:cubicBezTo>
                  <a:cubicBezTo>
                    <a:pt x="56" y="21"/>
                    <a:pt x="54" y="21"/>
                    <a:pt x="53" y="21"/>
                  </a:cubicBezTo>
                  <a:cubicBezTo>
                    <a:pt x="52" y="21"/>
                    <a:pt x="51" y="21"/>
                    <a:pt x="50" y="20"/>
                  </a:cubicBezTo>
                  <a:cubicBezTo>
                    <a:pt x="49" y="20"/>
                    <a:pt x="48" y="20"/>
                    <a:pt x="47" y="20"/>
                  </a:cubicBezTo>
                  <a:cubicBezTo>
                    <a:pt x="45" y="20"/>
                    <a:pt x="43" y="20"/>
                    <a:pt x="42" y="20"/>
                  </a:cubicBezTo>
                  <a:cubicBezTo>
                    <a:pt x="40" y="20"/>
                    <a:pt x="39" y="20"/>
                    <a:pt x="37" y="20"/>
                  </a:cubicBezTo>
                  <a:cubicBezTo>
                    <a:pt x="35" y="19"/>
                    <a:pt x="34" y="19"/>
                    <a:pt x="32" y="19"/>
                  </a:cubicBezTo>
                  <a:cubicBezTo>
                    <a:pt x="31" y="18"/>
                    <a:pt x="30" y="18"/>
                    <a:pt x="29" y="18"/>
                  </a:cubicBezTo>
                  <a:cubicBezTo>
                    <a:pt x="28" y="18"/>
                    <a:pt x="27" y="18"/>
                    <a:pt x="26" y="18"/>
                  </a:cubicBezTo>
                  <a:cubicBezTo>
                    <a:pt x="24" y="18"/>
                    <a:pt x="21" y="18"/>
                    <a:pt x="19" y="18"/>
                  </a:cubicBezTo>
                  <a:cubicBezTo>
                    <a:pt x="18" y="18"/>
                    <a:pt x="17" y="18"/>
                    <a:pt x="16" y="19"/>
                  </a:cubicBezTo>
                  <a:cubicBezTo>
                    <a:pt x="15" y="19"/>
                    <a:pt x="14" y="20"/>
                    <a:pt x="13" y="20"/>
                  </a:cubicBezTo>
                  <a:cubicBezTo>
                    <a:pt x="15" y="19"/>
                    <a:pt x="17" y="19"/>
                    <a:pt x="19" y="18"/>
                  </a:cubicBezTo>
                  <a:cubicBezTo>
                    <a:pt x="21" y="18"/>
                    <a:pt x="23" y="19"/>
                    <a:pt x="26" y="19"/>
                  </a:cubicBezTo>
                  <a:cubicBezTo>
                    <a:pt x="27" y="19"/>
                    <a:pt x="28" y="19"/>
                    <a:pt x="29" y="19"/>
                  </a:cubicBezTo>
                  <a:cubicBezTo>
                    <a:pt x="30" y="19"/>
                    <a:pt x="31" y="19"/>
                    <a:pt x="32" y="20"/>
                  </a:cubicBezTo>
                  <a:cubicBezTo>
                    <a:pt x="32" y="20"/>
                    <a:pt x="33" y="20"/>
                    <a:pt x="33" y="20"/>
                  </a:cubicBezTo>
                  <a:cubicBezTo>
                    <a:pt x="29" y="20"/>
                    <a:pt x="24" y="21"/>
                    <a:pt x="20" y="23"/>
                  </a:cubicBezTo>
                  <a:cubicBezTo>
                    <a:pt x="16" y="24"/>
                    <a:pt x="12" y="25"/>
                    <a:pt x="9" y="27"/>
                  </a:cubicBezTo>
                  <a:cubicBezTo>
                    <a:pt x="7" y="27"/>
                    <a:pt x="6" y="28"/>
                    <a:pt x="4" y="29"/>
                  </a:cubicBezTo>
                  <a:cubicBezTo>
                    <a:pt x="3" y="30"/>
                    <a:pt x="1" y="31"/>
                    <a:pt x="0" y="33"/>
                  </a:cubicBezTo>
                  <a:cubicBezTo>
                    <a:pt x="1" y="32"/>
                    <a:pt x="1" y="32"/>
                    <a:pt x="2" y="31"/>
                  </a:cubicBezTo>
                  <a:cubicBezTo>
                    <a:pt x="3" y="31"/>
                    <a:pt x="4" y="31"/>
                    <a:pt x="5" y="30"/>
                  </a:cubicBezTo>
                  <a:cubicBezTo>
                    <a:pt x="6" y="30"/>
                    <a:pt x="8" y="29"/>
                    <a:pt x="10" y="28"/>
                  </a:cubicBezTo>
                  <a:cubicBezTo>
                    <a:pt x="13" y="27"/>
                    <a:pt x="17" y="26"/>
                    <a:pt x="20" y="25"/>
                  </a:cubicBezTo>
                  <a:cubicBezTo>
                    <a:pt x="27" y="23"/>
                    <a:pt x="34" y="21"/>
                    <a:pt x="42" y="22"/>
                  </a:cubicBezTo>
                  <a:cubicBezTo>
                    <a:pt x="43" y="22"/>
                    <a:pt x="45" y="22"/>
                    <a:pt x="47" y="22"/>
                  </a:cubicBezTo>
                  <a:cubicBezTo>
                    <a:pt x="48" y="22"/>
                    <a:pt x="49" y="22"/>
                    <a:pt x="50" y="22"/>
                  </a:cubicBezTo>
                  <a:cubicBezTo>
                    <a:pt x="51" y="23"/>
                    <a:pt x="51" y="23"/>
                    <a:pt x="52" y="23"/>
                  </a:cubicBezTo>
                  <a:cubicBezTo>
                    <a:pt x="52" y="23"/>
                    <a:pt x="53" y="23"/>
                    <a:pt x="53" y="23"/>
                  </a:cubicBezTo>
                  <a:cubicBezTo>
                    <a:pt x="53" y="23"/>
                    <a:pt x="52" y="23"/>
                    <a:pt x="52" y="23"/>
                  </a:cubicBezTo>
                  <a:cubicBezTo>
                    <a:pt x="51" y="23"/>
                    <a:pt x="50" y="24"/>
                    <a:pt x="49" y="24"/>
                  </a:cubicBezTo>
                  <a:cubicBezTo>
                    <a:pt x="49" y="25"/>
                    <a:pt x="48" y="25"/>
                    <a:pt x="47" y="26"/>
                  </a:cubicBezTo>
                  <a:cubicBezTo>
                    <a:pt x="43" y="28"/>
                    <a:pt x="40" y="31"/>
                    <a:pt x="37" y="32"/>
                  </a:cubicBezTo>
                  <a:cubicBezTo>
                    <a:pt x="36" y="33"/>
                    <a:pt x="35" y="33"/>
                    <a:pt x="34" y="34"/>
                  </a:cubicBezTo>
                  <a:cubicBezTo>
                    <a:pt x="33" y="34"/>
                    <a:pt x="32" y="34"/>
                    <a:pt x="31" y="34"/>
                  </a:cubicBezTo>
                  <a:cubicBezTo>
                    <a:pt x="29" y="35"/>
                    <a:pt x="27" y="35"/>
                    <a:pt x="25" y="35"/>
                  </a:cubicBezTo>
                  <a:cubicBezTo>
                    <a:pt x="23" y="36"/>
                    <a:pt x="21" y="36"/>
                    <a:pt x="19" y="36"/>
                  </a:cubicBezTo>
                  <a:cubicBezTo>
                    <a:pt x="17" y="36"/>
                    <a:pt x="15" y="36"/>
                    <a:pt x="13" y="36"/>
                  </a:cubicBezTo>
                  <a:cubicBezTo>
                    <a:pt x="15" y="36"/>
                    <a:pt x="17" y="36"/>
                    <a:pt x="19" y="36"/>
                  </a:cubicBezTo>
                  <a:cubicBezTo>
                    <a:pt x="21" y="36"/>
                    <a:pt x="23" y="36"/>
                    <a:pt x="25" y="36"/>
                  </a:cubicBezTo>
                  <a:cubicBezTo>
                    <a:pt x="27" y="36"/>
                    <a:pt x="29" y="35"/>
                    <a:pt x="31" y="35"/>
                  </a:cubicBezTo>
                  <a:cubicBezTo>
                    <a:pt x="32" y="35"/>
                    <a:pt x="33" y="35"/>
                    <a:pt x="34" y="34"/>
                  </a:cubicBezTo>
                  <a:cubicBezTo>
                    <a:pt x="35" y="34"/>
                    <a:pt x="36" y="34"/>
                    <a:pt x="37" y="33"/>
                  </a:cubicBezTo>
                  <a:cubicBezTo>
                    <a:pt x="41" y="31"/>
                    <a:pt x="44" y="29"/>
                    <a:pt x="47" y="27"/>
                  </a:cubicBezTo>
                  <a:cubicBezTo>
                    <a:pt x="49" y="26"/>
                    <a:pt x="51" y="25"/>
                    <a:pt x="53" y="24"/>
                  </a:cubicBezTo>
                  <a:cubicBezTo>
                    <a:pt x="54" y="24"/>
                    <a:pt x="55" y="24"/>
                    <a:pt x="56" y="23"/>
                  </a:cubicBezTo>
                  <a:cubicBezTo>
                    <a:pt x="56" y="23"/>
                    <a:pt x="57" y="23"/>
                    <a:pt x="57" y="23"/>
                  </a:cubicBezTo>
                  <a:cubicBezTo>
                    <a:pt x="59" y="23"/>
                    <a:pt x="61" y="23"/>
                    <a:pt x="64" y="23"/>
                  </a:cubicBezTo>
                  <a:cubicBezTo>
                    <a:pt x="65" y="23"/>
                    <a:pt x="67" y="23"/>
                    <a:pt x="69" y="22"/>
                  </a:cubicBezTo>
                  <a:cubicBezTo>
                    <a:pt x="69" y="23"/>
                    <a:pt x="68" y="23"/>
                    <a:pt x="68" y="23"/>
                  </a:cubicBezTo>
                  <a:cubicBezTo>
                    <a:pt x="68" y="24"/>
                    <a:pt x="67" y="24"/>
                    <a:pt x="67" y="25"/>
                  </a:cubicBezTo>
                  <a:cubicBezTo>
                    <a:pt x="66" y="26"/>
                    <a:pt x="66" y="27"/>
                    <a:pt x="66" y="27"/>
                  </a:cubicBezTo>
                  <a:cubicBezTo>
                    <a:pt x="65" y="29"/>
                    <a:pt x="64" y="30"/>
                    <a:pt x="63" y="31"/>
                  </a:cubicBezTo>
                  <a:cubicBezTo>
                    <a:pt x="62" y="32"/>
                    <a:pt x="60" y="33"/>
                    <a:pt x="59" y="35"/>
                  </a:cubicBezTo>
                  <a:cubicBezTo>
                    <a:pt x="57" y="37"/>
                    <a:pt x="54" y="39"/>
                    <a:pt x="51" y="40"/>
                  </a:cubicBezTo>
                  <a:cubicBezTo>
                    <a:pt x="50" y="41"/>
                    <a:pt x="48" y="42"/>
                    <a:pt x="47" y="42"/>
                  </a:cubicBezTo>
                  <a:cubicBezTo>
                    <a:pt x="45" y="43"/>
                    <a:pt x="44" y="44"/>
                    <a:pt x="42" y="44"/>
                  </a:cubicBezTo>
                  <a:cubicBezTo>
                    <a:pt x="44" y="44"/>
                    <a:pt x="45" y="43"/>
                    <a:pt x="47" y="43"/>
                  </a:cubicBezTo>
                  <a:cubicBezTo>
                    <a:pt x="48" y="42"/>
                    <a:pt x="50" y="41"/>
                    <a:pt x="51" y="41"/>
                  </a:cubicBezTo>
                  <a:cubicBezTo>
                    <a:pt x="54" y="39"/>
                    <a:pt x="57" y="37"/>
                    <a:pt x="60" y="35"/>
                  </a:cubicBezTo>
                  <a:cubicBezTo>
                    <a:pt x="61" y="34"/>
                    <a:pt x="62" y="33"/>
                    <a:pt x="63" y="32"/>
                  </a:cubicBezTo>
                  <a:cubicBezTo>
                    <a:pt x="65" y="31"/>
                    <a:pt x="66" y="29"/>
                    <a:pt x="67" y="28"/>
                  </a:cubicBezTo>
                  <a:cubicBezTo>
                    <a:pt x="67" y="28"/>
                    <a:pt x="67" y="27"/>
                    <a:pt x="67" y="27"/>
                  </a:cubicBezTo>
                  <a:cubicBezTo>
                    <a:pt x="68" y="26"/>
                    <a:pt x="68" y="26"/>
                    <a:pt x="68" y="26"/>
                  </a:cubicBezTo>
                  <a:cubicBezTo>
                    <a:pt x="68" y="25"/>
                    <a:pt x="69" y="24"/>
                    <a:pt x="69" y="24"/>
                  </a:cubicBezTo>
                  <a:cubicBezTo>
                    <a:pt x="70" y="23"/>
                    <a:pt x="70" y="22"/>
                    <a:pt x="71" y="22"/>
                  </a:cubicBezTo>
                  <a:cubicBezTo>
                    <a:pt x="72" y="22"/>
                    <a:pt x="73" y="21"/>
                    <a:pt x="75" y="21"/>
                  </a:cubicBezTo>
                  <a:cubicBezTo>
                    <a:pt x="76" y="21"/>
                    <a:pt x="77" y="20"/>
                    <a:pt x="78" y="20"/>
                  </a:cubicBezTo>
                  <a:cubicBezTo>
                    <a:pt x="78" y="19"/>
                    <a:pt x="79" y="19"/>
                    <a:pt x="79" y="19"/>
                  </a:cubicBezTo>
                  <a:cubicBezTo>
                    <a:pt x="79" y="19"/>
                    <a:pt x="79" y="19"/>
                    <a:pt x="79" y="19"/>
                  </a:cubicBezTo>
                  <a:cubicBezTo>
                    <a:pt x="79" y="19"/>
                    <a:pt x="79" y="19"/>
                    <a:pt x="80" y="19"/>
                  </a:cubicBezTo>
                  <a:cubicBezTo>
                    <a:pt x="81" y="18"/>
                    <a:pt x="83" y="17"/>
                    <a:pt x="85" y="16"/>
                  </a:cubicBezTo>
                  <a:cubicBezTo>
                    <a:pt x="84" y="16"/>
                    <a:pt x="83" y="17"/>
                    <a:pt x="82" y="17"/>
                  </a:cubicBezTo>
                  <a:cubicBezTo>
                    <a:pt x="81" y="17"/>
                    <a:pt x="80" y="18"/>
                    <a:pt x="79" y="18"/>
                  </a:cubicBezTo>
                  <a:cubicBezTo>
                    <a:pt x="78" y="18"/>
                    <a:pt x="77" y="18"/>
                    <a:pt x="75" y="19"/>
                  </a:cubicBezTo>
                  <a:cubicBezTo>
                    <a:pt x="75" y="19"/>
                    <a:pt x="75" y="19"/>
                    <a:pt x="75" y="19"/>
                  </a:cubicBezTo>
                  <a:cubicBezTo>
                    <a:pt x="75" y="19"/>
                    <a:pt x="74" y="19"/>
                    <a:pt x="74" y="19"/>
                  </a:cubicBezTo>
                  <a:cubicBezTo>
                    <a:pt x="73" y="19"/>
                    <a:pt x="73" y="19"/>
                    <a:pt x="73" y="19"/>
                  </a:cubicBezTo>
                  <a:cubicBezTo>
                    <a:pt x="72" y="19"/>
                    <a:pt x="72" y="19"/>
                    <a:pt x="71" y="19"/>
                  </a:cubicBezTo>
                  <a:cubicBezTo>
                    <a:pt x="71" y="18"/>
                    <a:pt x="70" y="18"/>
                    <a:pt x="69" y="18"/>
                  </a:cubicBezTo>
                  <a:cubicBezTo>
                    <a:pt x="66" y="17"/>
                    <a:pt x="63" y="16"/>
                    <a:pt x="60" y="15"/>
                  </a:cubicBezTo>
                  <a:cubicBezTo>
                    <a:pt x="59" y="14"/>
                    <a:pt x="58" y="14"/>
                    <a:pt x="58" y="14"/>
                  </a:cubicBezTo>
                  <a:cubicBezTo>
                    <a:pt x="57" y="13"/>
                    <a:pt x="56" y="13"/>
                    <a:pt x="56" y="12"/>
                  </a:cubicBezTo>
                  <a:cubicBezTo>
                    <a:pt x="54" y="11"/>
                    <a:pt x="53" y="10"/>
                    <a:pt x="52" y="9"/>
                  </a:cubicBezTo>
                  <a:cubicBezTo>
                    <a:pt x="50" y="6"/>
                    <a:pt x="49" y="3"/>
                    <a:pt x="47" y="0"/>
                  </a:cubicBezTo>
                  <a:cubicBezTo>
                    <a:pt x="48" y="2"/>
                    <a:pt x="49" y="3"/>
                    <a:pt x="49" y="5"/>
                  </a:cubicBezTo>
                  <a:cubicBezTo>
                    <a:pt x="50" y="6"/>
                    <a:pt x="51" y="8"/>
                    <a:pt x="52" y="9"/>
                  </a:cubicBezTo>
                  <a:cubicBezTo>
                    <a:pt x="53" y="10"/>
                    <a:pt x="54" y="12"/>
                    <a:pt x="55" y="13"/>
                  </a:cubicBezTo>
                  <a:cubicBezTo>
                    <a:pt x="56" y="13"/>
                    <a:pt x="56" y="14"/>
                    <a:pt x="57" y="14"/>
                  </a:cubicBezTo>
                  <a:cubicBezTo>
                    <a:pt x="58" y="15"/>
                    <a:pt x="59" y="15"/>
                    <a:pt x="59" y="16"/>
                  </a:cubicBezTo>
                  <a:cubicBezTo>
                    <a:pt x="61" y="16"/>
                    <a:pt x="62" y="17"/>
                    <a:pt x="64" y="18"/>
                  </a:cubicBezTo>
                  <a:cubicBezTo>
                    <a:pt x="65" y="18"/>
                    <a:pt x="67" y="19"/>
                    <a:pt x="69" y="19"/>
                  </a:cubicBezTo>
                  <a:cubicBezTo>
                    <a:pt x="70" y="19"/>
                    <a:pt x="70" y="20"/>
                    <a:pt x="71" y="20"/>
                  </a:cubicBezTo>
                  <a:cubicBezTo>
                    <a:pt x="71" y="20"/>
                    <a:pt x="71" y="20"/>
                    <a:pt x="71" y="20"/>
                  </a:cubicBezTo>
                  <a:cubicBezTo>
                    <a:pt x="69" y="20"/>
                    <a:pt x="66" y="21"/>
                    <a:pt x="63" y="21"/>
                  </a:cubicBezTo>
                  <a:cubicBezTo>
                    <a:pt x="63" y="21"/>
                    <a:pt x="62" y="21"/>
                    <a:pt x="62" y="21"/>
                  </a:cubicBezTo>
                  <a:cubicBezTo>
                    <a:pt x="61" y="21"/>
                    <a:pt x="61" y="21"/>
                    <a:pt x="60" y="21"/>
                  </a:cubicBezTo>
                  <a:cubicBezTo>
                    <a:pt x="58" y="20"/>
                    <a:pt x="57" y="20"/>
                    <a:pt x="55" y="19"/>
                  </a:cubicBezTo>
                  <a:cubicBezTo>
                    <a:pt x="55" y="19"/>
                    <a:pt x="55" y="19"/>
                    <a:pt x="55" y="19"/>
                  </a:cubicBezTo>
                  <a:cubicBezTo>
                    <a:pt x="54" y="18"/>
                    <a:pt x="54" y="18"/>
                    <a:pt x="54" y="18"/>
                  </a:cubicBezTo>
                  <a:cubicBezTo>
                    <a:pt x="53" y="17"/>
                    <a:pt x="53" y="17"/>
                    <a:pt x="53" y="17"/>
                  </a:cubicBezTo>
                  <a:cubicBezTo>
                    <a:pt x="52" y="17"/>
                    <a:pt x="51" y="16"/>
                    <a:pt x="50" y="16"/>
                  </a:cubicBezTo>
                  <a:cubicBezTo>
                    <a:pt x="49" y="15"/>
                    <a:pt x="47" y="14"/>
                    <a:pt x="46" y="13"/>
                  </a:cubicBezTo>
                  <a:cubicBezTo>
                    <a:pt x="43" y="11"/>
                    <a:pt x="40" y="9"/>
                    <a:pt x="36" y="8"/>
                  </a:cubicBezTo>
                  <a:cubicBezTo>
                    <a:pt x="35" y="7"/>
                    <a:pt x="33" y="6"/>
                    <a:pt x="31" y="6"/>
                  </a:cubicBezTo>
                  <a:cubicBezTo>
                    <a:pt x="29" y="6"/>
                    <a:pt x="27" y="6"/>
                    <a:pt x="25" y="6"/>
                  </a:cubicBezTo>
                  <a:cubicBezTo>
                    <a:pt x="27" y="6"/>
                    <a:pt x="29" y="7"/>
                    <a:pt x="31" y="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1986"/>
            <p:cNvSpPr>
              <a:spLocks/>
            </p:cNvSpPr>
            <p:nvPr/>
          </p:nvSpPr>
          <p:spPr bwMode="auto">
            <a:xfrm>
              <a:off x="6900833" y="4754590"/>
              <a:ext cx="71438" cy="87313"/>
            </a:xfrm>
            <a:custGeom>
              <a:avLst/>
              <a:gdLst>
                <a:gd name="T0" fmla="*/ 0 w 19"/>
                <a:gd name="T1" fmla="*/ 0 h 23"/>
                <a:gd name="T2" fmla="*/ 12 w 19"/>
                <a:gd name="T3" fmla="*/ 10 h 23"/>
                <a:gd name="T4" fmla="*/ 16 w 19"/>
                <a:gd name="T5" fmla="*/ 17 h 23"/>
                <a:gd name="T6" fmla="*/ 19 w 19"/>
                <a:gd name="T7" fmla="*/ 23 h 23"/>
                <a:gd name="T8" fmla="*/ 19 w 19"/>
                <a:gd name="T9" fmla="*/ 13 h 23"/>
                <a:gd name="T10" fmla="*/ 11 w 19"/>
                <a:gd name="T11" fmla="*/ 6 h 23"/>
                <a:gd name="T12" fmla="*/ 0 w 19"/>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9" h="23">
                  <a:moveTo>
                    <a:pt x="0" y="0"/>
                  </a:moveTo>
                  <a:cubicBezTo>
                    <a:pt x="4" y="4"/>
                    <a:pt x="8" y="6"/>
                    <a:pt x="12" y="10"/>
                  </a:cubicBezTo>
                  <a:cubicBezTo>
                    <a:pt x="14" y="12"/>
                    <a:pt x="15" y="15"/>
                    <a:pt x="16" y="17"/>
                  </a:cubicBezTo>
                  <a:cubicBezTo>
                    <a:pt x="17" y="19"/>
                    <a:pt x="18" y="22"/>
                    <a:pt x="19" y="23"/>
                  </a:cubicBezTo>
                  <a:cubicBezTo>
                    <a:pt x="19" y="20"/>
                    <a:pt x="19" y="16"/>
                    <a:pt x="19" y="13"/>
                  </a:cubicBezTo>
                  <a:cubicBezTo>
                    <a:pt x="17" y="10"/>
                    <a:pt x="13" y="7"/>
                    <a:pt x="11" y="6"/>
                  </a:cubicBezTo>
                  <a:cubicBezTo>
                    <a:pt x="8" y="4"/>
                    <a:pt x="4" y="2"/>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49" name="Picture 1988"/>
            <p:cNvPicPr>
              <a:picLocks noChangeAspect="1" noChangeArrowheads="1"/>
            </p:cNvPicPr>
            <p:nvPr/>
          </p:nvPicPr>
          <p:blipFill>
            <a:blip r:embed="rId32" cstate="screen">
              <a:extLst>
                <a:ext uri="{28A0092B-C50C-407E-A947-70E740481C1C}">
                  <a14:useLocalDpi xmlns:a14="http://schemas.microsoft.com/office/drawing/2010/main"/>
                </a:ext>
              </a:extLst>
            </a:blip>
            <a:srcRect/>
            <a:stretch>
              <a:fillRect/>
            </a:stretch>
          </p:blipFill>
          <p:spPr bwMode="auto">
            <a:xfrm>
              <a:off x="6802407" y="4699027"/>
              <a:ext cx="88901" cy="13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 name="Freeform 1989"/>
            <p:cNvSpPr>
              <a:spLocks/>
            </p:cNvSpPr>
            <p:nvPr/>
          </p:nvSpPr>
          <p:spPr bwMode="auto">
            <a:xfrm>
              <a:off x="6864320" y="4743477"/>
              <a:ext cx="55563" cy="115888"/>
            </a:xfrm>
            <a:custGeom>
              <a:avLst/>
              <a:gdLst>
                <a:gd name="T0" fmla="*/ 5 w 15"/>
                <a:gd name="T1" fmla="*/ 15 h 31"/>
                <a:gd name="T2" fmla="*/ 6 w 15"/>
                <a:gd name="T3" fmla="*/ 5 h 31"/>
                <a:gd name="T4" fmla="*/ 5 w 15"/>
                <a:gd name="T5" fmla="*/ 0 h 31"/>
                <a:gd name="T6" fmla="*/ 4 w 15"/>
                <a:gd name="T7" fmla="*/ 9 h 31"/>
                <a:gd name="T8" fmla="*/ 0 w 15"/>
                <a:gd name="T9" fmla="*/ 19 h 31"/>
                <a:gd name="T10" fmla="*/ 3 w 15"/>
                <a:gd name="T11" fmla="*/ 27 h 31"/>
                <a:gd name="T12" fmla="*/ 4 w 15"/>
                <a:gd name="T13" fmla="*/ 28 h 31"/>
                <a:gd name="T14" fmla="*/ 15 w 15"/>
                <a:gd name="T15" fmla="*/ 31 h 31"/>
                <a:gd name="T16" fmla="*/ 10 w 15"/>
                <a:gd name="T17" fmla="*/ 28 h 31"/>
                <a:gd name="T18" fmla="*/ 5 w 15"/>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1">
                  <a:moveTo>
                    <a:pt x="5" y="15"/>
                  </a:moveTo>
                  <a:cubicBezTo>
                    <a:pt x="5" y="12"/>
                    <a:pt x="6" y="8"/>
                    <a:pt x="6" y="5"/>
                  </a:cubicBezTo>
                  <a:cubicBezTo>
                    <a:pt x="6" y="3"/>
                    <a:pt x="5" y="0"/>
                    <a:pt x="5" y="0"/>
                  </a:cubicBezTo>
                  <a:cubicBezTo>
                    <a:pt x="5" y="3"/>
                    <a:pt x="4" y="6"/>
                    <a:pt x="4" y="9"/>
                  </a:cubicBezTo>
                  <a:cubicBezTo>
                    <a:pt x="3" y="12"/>
                    <a:pt x="1" y="15"/>
                    <a:pt x="0" y="19"/>
                  </a:cubicBezTo>
                  <a:cubicBezTo>
                    <a:pt x="0" y="22"/>
                    <a:pt x="1" y="25"/>
                    <a:pt x="3" y="27"/>
                  </a:cubicBezTo>
                  <a:cubicBezTo>
                    <a:pt x="3" y="28"/>
                    <a:pt x="4" y="28"/>
                    <a:pt x="4" y="28"/>
                  </a:cubicBezTo>
                  <a:cubicBezTo>
                    <a:pt x="7" y="30"/>
                    <a:pt x="11" y="30"/>
                    <a:pt x="15" y="31"/>
                  </a:cubicBezTo>
                  <a:cubicBezTo>
                    <a:pt x="13" y="30"/>
                    <a:pt x="12" y="29"/>
                    <a:pt x="10" y="28"/>
                  </a:cubicBezTo>
                  <a:cubicBezTo>
                    <a:pt x="6" y="23"/>
                    <a:pt x="5" y="18"/>
                    <a:pt x="5"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990"/>
            <p:cNvSpPr>
              <a:spLocks/>
            </p:cNvSpPr>
            <p:nvPr/>
          </p:nvSpPr>
          <p:spPr bwMode="auto">
            <a:xfrm>
              <a:off x="6853207" y="4694265"/>
              <a:ext cx="115888" cy="165101"/>
            </a:xfrm>
            <a:custGeom>
              <a:avLst/>
              <a:gdLst>
                <a:gd name="T0" fmla="*/ 9 w 31"/>
                <a:gd name="T1" fmla="*/ 30 h 44"/>
                <a:gd name="T2" fmla="*/ 10 w 31"/>
                <a:gd name="T3" fmla="*/ 20 h 44"/>
                <a:gd name="T4" fmla="*/ 10 w 31"/>
                <a:gd name="T5" fmla="*/ 17 h 44"/>
                <a:gd name="T6" fmla="*/ 10 w 31"/>
                <a:gd name="T7" fmla="*/ 16 h 44"/>
                <a:gd name="T8" fmla="*/ 11 w 31"/>
                <a:gd name="T9" fmla="*/ 17 h 44"/>
                <a:gd name="T10" fmla="*/ 12 w 31"/>
                <a:gd name="T11" fmla="*/ 20 h 44"/>
                <a:gd name="T12" fmla="*/ 14 w 31"/>
                <a:gd name="T13" fmla="*/ 26 h 44"/>
                <a:gd name="T14" fmla="*/ 15 w 31"/>
                <a:gd name="T15" fmla="*/ 31 h 44"/>
                <a:gd name="T16" fmla="*/ 18 w 31"/>
                <a:gd name="T17" fmla="*/ 37 h 44"/>
                <a:gd name="T18" fmla="*/ 21 w 31"/>
                <a:gd name="T19" fmla="*/ 39 h 44"/>
                <a:gd name="T20" fmla="*/ 17 w 31"/>
                <a:gd name="T21" fmla="*/ 33 h 44"/>
                <a:gd name="T22" fmla="*/ 16 w 31"/>
                <a:gd name="T23" fmla="*/ 29 h 44"/>
                <a:gd name="T24" fmla="*/ 20 w 31"/>
                <a:gd name="T25" fmla="*/ 35 h 44"/>
                <a:gd name="T26" fmla="*/ 28 w 31"/>
                <a:gd name="T27" fmla="*/ 42 h 44"/>
                <a:gd name="T28" fmla="*/ 30 w 31"/>
                <a:gd name="T29" fmla="*/ 43 h 44"/>
                <a:gd name="T30" fmla="*/ 26 w 31"/>
                <a:gd name="T31" fmla="*/ 39 h 44"/>
                <a:gd name="T32" fmla="*/ 14 w 31"/>
                <a:gd name="T33" fmla="*/ 23 h 44"/>
                <a:gd name="T34" fmla="*/ 13 w 31"/>
                <a:gd name="T35" fmla="*/ 18 h 44"/>
                <a:gd name="T36" fmla="*/ 12 w 31"/>
                <a:gd name="T37" fmla="*/ 17 h 44"/>
                <a:gd name="T38" fmla="*/ 14 w 31"/>
                <a:gd name="T39" fmla="*/ 18 h 44"/>
                <a:gd name="T40" fmla="*/ 22 w 31"/>
                <a:gd name="T41" fmla="*/ 23 h 44"/>
                <a:gd name="T42" fmla="*/ 24 w 31"/>
                <a:gd name="T43" fmla="*/ 26 h 44"/>
                <a:gd name="T44" fmla="*/ 28 w 31"/>
                <a:gd name="T45" fmla="*/ 32 h 44"/>
                <a:gd name="T46" fmla="*/ 28 w 31"/>
                <a:gd name="T47" fmla="*/ 32 h 44"/>
                <a:gd name="T48" fmla="*/ 24 w 31"/>
                <a:gd name="T49" fmla="*/ 26 h 44"/>
                <a:gd name="T50" fmla="*/ 22 w 31"/>
                <a:gd name="T51" fmla="*/ 23 h 44"/>
                <a:gd name="T52" fmla="*/ 13 w 31"/>
                <a:gd name="T53" fmla="*/ 16 h 44"/>
                <a:gd name="T54" fmla="*/ 11 w 31"/>
                <a:gd name="T55" fmla="*/ 14 h 44"/>
                <a:gd name="T56" fmla="*/ 8 w 31"/>
                <a:gd name="T57" fmla="*/ 8 h 44"/>
                <a:gd name="T58" fmla="*/ 10 w 31"/>
                <a:gd name="T59" fmla="*/ 8 h 44"/>
                <a:gd name="T60" fmla="*/ 14 w 31"/>
                <a:gd name="T61" fmla="*/ 9 h 44"/>
                <a:gd name="T62" fmla="*/ 22 w 31"/>
                <a:gd name="T63" fmla="*/ 13 h 44"/>
                <a:gd name="T64" fmla="*/ 27 w 31"/>
                <a:gd name="T65" fmla="*/ 17 h 44"/>
                <a:gd name="T66" fmla="*/ 22 w 31"/>
                <a:gd name="T67" fmla="*/ 13 h 44"/>
                <a:gd name="T68" fmla="*/ 14 w 31"/>
                <a:gd name="T69" fmla="*/ 8 h 44"/>
                <a:gd name="T70" fmla="*/ 11 w 31"/>
                <a:gd name="T71" fmla="*/ 7 h 44"/>
                <a:gd name="T72" fmla="*/ 8 w 31"/>
                <a:gd name="T73" fmla="*/ 7 h 44"/>
                <a:gd name="T74" fmla="*/ 5 w 31"/>
                <a:gd name="T75" fmla="*/ 5 h 44"/>
                <a:gd name="T76" fmla="*/ 3 w 31"/>
                <a:gd name="T77" fmla="*/ 3 h 44"/>
                <a:gd name="T78" fmla="*/ 3 w 31"/>
                <a:gd name="T79" fmla="*/ 2 h 44"/>
                <a:gd name="T80" fmla="*/ 1 w 31"/>
                <a:gd name="T81" fmla="*/ 2 h 44"/>
                <a:gd name="T82" fmla="*/ 4 w 31"/>
                <a:gd name="T83" fmla="*/ 5 h 44"/>
                <a:gd name="T84" fmla="*/ 5 w 31"/>
                <a:gd name="T85" fmla="*/ 6 h 44"/>
                <a:gd name="T86" fmla="*/ 5 w 31"/>
                <a:gd name="T87" fmla="*/ 7 h 44"/>
                <a:gd name="T88" fmla="*/ 6 w 31"/>
                <a:gd name="T89" fmla="*/ 15 h 44"/>
                <a:gd name="T90" fmla="*/ 5 w 31"/>
                <a:gd name="T91" fmla="*/ 18 h 44"/>
                <a:gd name="T92" fmla="*/ 1 w 31"/>
                <a:gd name="T93" fmla="*/ 25 h 44"/>
                <a:gd name="T94" fmla="*/ 5 w 31"/>
                <a:gd name="T95" fmla="*/ 21 h 44"/>
                <a:gd name="T96" fmla="*/ 6 w 31"/>
                <a:gd name="T97" fmla="*/ 16 h 44"/>
                <a:gd name="T98" fmla="*/ 6 w 31"/>
                <a:gd name="T99" fmla="*/ 12 h 44"/>
                <a:gd name="T100" fmla="*/ 6 w 31"/>
                <a:gd name="T101" fmla="*/ 7 h 44"/>
                <a:gd name="T102" fmla="*/ 8 w 31"/>
                <a:gd name="T103" fmla="*/ 11 h 44"/>
                <a:gd name="T104" fmla="*/ 9 w 31"/>
                <a:gd name="T105" fmla="*/ 13 h 44"/>
                <a:gd name="T106" fmla="*/ 9 w 31"/>
                <a:gd name="T107" fmla="*/ 17 h 44"/>
                <a:gd name="T108" fmla="*/ 9 w 31"/>
                <a:gd name="T109" fmla="*/ 18 h 44"/>
                <a:gd name="T110" fmla="*/ 8 w 31"/>
                <a:gd name="T111" fmla="*/ 23 h 44"/>
                <a:gd name="T112" fmla="*/ 8 w 31"/>
                <a:gd name="T113" fmla="*/ 33 h 44"/>
                <a:gd name="T114" fmla="*/ 9 w 31"/>
                <a:gd name="T115"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44">
                  <a:moveTo>
                    <a:pt x="9" y="33"/>
                  </a:moveTo>
                  <a:cubicBezTo>
                    <a:pt x="9" y="32"/>
                    <a:pt x="9" y="31"/>
                    <a:pt x="9" y="30"/>
                  </a:cubicBezTo>
                  <a:cubicBezTo>
                    <a:pt x="8" y="27"/>
                    <a:pt x="9" y="25"/>
                    <a:pt x="9" y="23"/>
                  </a:cubicBezTo>
                  <a:cubicBezTo>
                    <a:pt x="9" y="22"/>
                    <a:pt x="9" y="21"/>
                    <a:pt x="10" y="20"/>
                  </a:cubicBezTo>
                  <a:cubicBezTo>
                    <a:pt x="10" y="19"/>
                    <a:pt x="10" y="19"/>
                    <a:pt x="10" y="18"/>
                  </a:cubicBezTo>
                  <a:cubicBezTo>
                    <a:pt x="10" y="17"/>
                    <a:pt x="10" y="17"/>
                    <a:pt x="10" y="17"/>
                  </a:cubicBezTo>
                  <a:cubicBezTo>
                    <a:pt x="10" y="17"/>
                    <a:pt x="10" y="17"/>
                    <a:pt x="10" y="17"/>
                  </a:cubicBezTo>
                  <a:cubicBezTo>
                    <a:pt x="10" y="16"/>
                    <a:pt x="10" y="16"/>
                    <a:pt x="10" y="16"/>
                  </a:cubicBezTo>
                  <a:cubicBezTo>
                    <a:pt x="10" y="16"/>
                    <a:pt x="10" y="15"/>
                    <a:pt x="10" y="14"/>
                  </a:cubicBezTo>
                  <a:cubicBezTo>
                    <a:pt x="10" y="15"/>
                    <a:pt x="11" y="16"/>
                    <a:pt x="11" y="17"/>
                  </a:cubicBezTo>
                  <a:cubicBezTo>
                    <a:pt x="11" y="18"/>
                    <a:pt x="11" y="18"/>
                    <a:pt x="11" y="19"/>
                  </a:cubicBezTo>
                  <a:cubicBezTo>
                    <a:pt x="12" y="19"/>
                    <a:pt x="12" y="20"/>
                    <a:pt x="12" y="20"/>
                  </a:cubicBezTo>
                  <a:cubicBezTo>
                    <a:pt x="12" y="21"/>
                    <a:pt x="13" y="23"/>
                    <a:pt x="13" y="24"/>
                  </a:cubicBezTo>
                  <a:cubicBezTo>
                    <a:pt x="14" y="24"/>
                    <a:pt x="14" y="25"/>
                    <a:pt x="14" y="26"/>
                  </a:cubicBezTo>
                  <a:cubicBezTo>
                    <a:pt x="14" y="27"/>
                    <a:pt x="15" y="28"/>
                    <a:pt x="15" y="29"/>
                  </a:cubicBezTo>
                  <a:cubicBezTo>
                    <a:pt x="15" y="30"/>
                    <a:pt x="15" y="31"/>
                    <a:pt x="15" y="31"/>
                  </a:cubicBezTo>
                  <a:cubicBezTo>
                    <a:pt x="16" y="32"/>
                    <a:pt x="16" y="32"/>
                    <a:pt x="16" y="33"/>
                  </a:cubicBezTo>
                  <a:cubicBezTo>
                    <a:pt x="17" y="34"/>
                    <a:pt x="17" y="35"/>
                    <a:pt x="18" y="37"/>
                  </a:cubicBezTo>
                  <a:cubicBezTo>
                    <a:pt x="18" y="37"/>
                    <a:pt x="19" y="38"/>
                    <a:pt x="19" y="38"/>
                  </a:cubicBezTo>
                  <a:cubicBezTo>
                    <a:pt x="20" y="39"/>
                    <a:pt x="20" y="39"/>
                    <a:pt x="21" y="39"/>
                  </a:cubicBezTo>
                  <a:cubicBezTo>
                    <a:pt x="20" y="39"/>
                    <a:pt x="19" y="38"/>
                    <a:pt x="18" y="36"/>
                  </a:cubicBezTo>
                  <a:cubicBezTo>
                    <a:pt x="18" y="35"/>
                    <a:pt x="17" y="34"/>
                    <a:pt x="17" y="33"/>
                  </a:cubicBezTo>
                  <a:cubicBezTo>
                    <a:pt x="17" y="32"/>
                    <a:pt x="16" y="32"/>
                    <a:pt x="16" y="31"/>
                  </a:cubicBezTo>
                  <a:cubicBezTo>
                    <a:pt x="16" y="30"/>
                    <a:pt x="16" y="30"/>
                    <a:pt x="16" y="29"/>
                  </a:cubicBezTo>
                  <a:cubicBezTo>
                    <a:pt x="16" y="29"/>
                    <a:pt x="16" y="28"/>
                    <a:pt x="15" y="28"/>
                  </a:cubicBezTo>
                  <a:cubicBezTo>
                    <a:pt x="17" y="31"/>
                    <a:pt x="19" y="33"/>
                    <a:pt x="20" y="35"/>
                  </a:cubicBezTo>
                  <a:cubicBezTo>
                    <a:pt x="22" y="37"/>
                    <a:pt x="24" y="39"/>
                    <a:pt x="25" y="40"/>
                  </a:cubicBezTo>
                  <a:cubicBezTo>
                    <a:pt x="26" y="41"/>
                    <a:pt x="27" y="42"/>
                    <a:pt x="28" y="42"/>
                  </a:cubicBezTo>
                  <a:cubicBezTo>
                    <a:pt x="29" y="43"/>
                    <a:pt x="30" y="43"/>
                    <a:pt x="31" y="44"/>
                  </a:cubicBezTo>
                  <a:cubicBezTo>
                    <a:pt x="31" y="43"/>
                    <a:pt x="30" y="43"/>
                    <a:pt x="30" y="43"/>
                  </a:cubicBezTo>
                  <a:cubicBezTo>
                    <a:pt x="29" y="42"/>
                    <a:pt x="29" y="42"/>
                    <a:pt x="28" y="42"/>
                  </a:cubicBezTo>
                  <a:cubicBezTo>
                    <a:pt x="28" y="41"/>
                    <a:pt x="27" y="40"/>
                    <a:pt x="26" y="39"/>
                  </a:cubicBezTo>
                  <a:cubicBezTo>
                    <a:pt x="24" y="38"/>
                    <a:pt x="23" y="36"/>
                    <a:pt x="21" y="34"/>
                  </a:cubicBezTo>
                  <a:cubicBezTo>
                    <a:pt x="18" y="31"/>
                    <a:pt x="16" y="27"/>
                    <a:pt x="14" y="23"/>
                  </a:cubicBezTo>
                  <a:cubicBezTo>
                    <a:pt x="14" y="22"/>
                    <a:pt x="13" y="21"/>
                    <a:pt x="13" y="20"/>
                  </a:cubicBezTo>
                  <a:cubicBezTo>
                    <a:pt x="13" y="19"/>
                    <a:pt x="13" y="19"/>
                    <a:pt x="13" y="18"/>
                  </a:cubicBezTo>
                  <a:cubicBezTo>
                    <a:pt x="12" y="18"/>
                    <a:pt x="12" y="17"/>
                    <a:pt x="12" y="17"/>
                  </a:cubicBezTo>
                  <a:cubicBezTo>
                    <a:pt x="12" y="17"/>
                    <a:pt x="12" y="17"/>
                    <a:pt x="12" y="17"/>
                  </a:cubicBezTo>
                  <a:cubicBezTo>
                    <a:pt x="12" y="17"/>
                    <a:pt x="12" y="17"/>
                    <a:pt x="12" y="17"/>
                  </a:cubicBezTo>
                  <a:cubicBezTo>
                    <a:pt x="13" y="17"/>
                    <a:pt x="13" y="18"/>
                    <a:pt x="14" y="18"/>
                  </a:cubicBezTo>
                  <a:cubicBezTo>
                    <a:pt x="14" y="18"/>
                    <a:pt x="15" y="19"/>
                    <a:pt x="15" y="19"/>
                  </a:cubicBezTo>
                  <a:cubicBezTo>
                    <a:pt x="17" y="21"/>
                    <a:pt x="20" y="22"/>
                    <a:pt x="22" y="23"/>
                  </a:cubicBezTo>
                  <a:cubicBezTo>
                    <a:pt x="22" y="24"/>
                    <a:pt x="22" y="24"/>
                    <a:pt x="23" y="24"/>
                  </a:cubicBezTo>
                  <a:cubicBezTo>
                    <a:pt x="23" y="25"/>
                    <a:pt x="24" y="25"/>
                    <a:pt x="24" y="26"/>
                  </a:cubicBezTo>
                  <a:cubicBezTo>
                    <a:pt x="25" y="27"/>
                    <a:pt x="26" y="28"/>
                    <a:pt x="26" y="29"/>
                  </a:cubicBezTo>
                  <a:cubicBezTo>
                    <a:pt x="27" y="30"/>
                    <a:pt x="28" y="31"/>
                    <a:pt x="28" y="32"/>
                  </a:cubicBezTo>
                  <a:cubicBezTo>
                    <a:pt x="29" y="33"/>
                    <a:pt x="29" y="34"/>
                    <a:pt x="30" y="36"/>
                  </a:cubicBezTo>
                  <a:cubicBezTo>
                    <a:pt x="29" y="34"/>
                    <a:pt x="29" y="33"/>
                    <a:pt x="28" y="32"/>
                  </a:cubicBezTo>
                  <a:cubicBezTo>
                    <a:pt x="28" y="31"/>
                    <a:pt x="27" y="30"/>
                    <a:pt x="27" y="29"/>
                  </a:cubicBezTo>
                  <a:cubicBezTo>
                    <a:pt x="26" y="28"/>
                    <a:pt x="25" y="27"/>
                    <a:pt x="24" y="26"/>
                  </a:cubicBezTo>
                  <a:cubicBezTo>
                    <a:pt x="24" y="25"/>
                    <a:pt x="24" y="25"/>
                    <a:pt x="23" y="24"/>
                  </a:cubicBezTo>
                  <a:cubicBezTo>
                    <a:pt x="23" y="24"/>
                    <a:pt x="22" y="23"/>
                    <a:pt x="22" y="23"/>
                  </a:cubicBezTo>
                  <a:cubicBezTo>
                    <a:pt x="20" y="21"/>
                    <a:pt x="18" y="20"/>
                    <a:pt x="16" y="19"/>
                  </a:cubicBezTo>
                  <a:cubicBezTo>
                    <a:pt x="15" y="18"/>
                    <a:pt x="14" y="17"/>
                    <a:pt x="13" y="16"/>
                  </a:cubicBezTo>
                  <a:cubicBezTo>
                    <a:pt x="12" y="16"/>
                    <a:pt x="12" y="15"/>
                    <a:pt x="12" y="15"/>
                  </a:cubicBezTo>
                  <a:cubicBezTo>
                    <a:pt x="12" y="15"/>
                    <a:pt x="11" y="14"/>
                    <a:pt x="11" y="14"/>
                  </a:cubicBezTo>
                  <a:cubicBezTo>
                    <a:pt x="11" y="13"/>
                    <a:pt x="10" y="12"/>
                    <a:pt x="9" y="10"/>
                  </a:cubicBezTo>
                  <a:cubicBezTo>
                    <a:pt x="9" y="9"/>
                    <a:pt x="8" y="9"/>
                    <a:pt x="8" y="8"/>
                  </a:cubicBezTo>
                  <a:cubicBezTo>
                    <a:pt x="8" y="8"/>
                    <a:pt x="8" y="8"/>
                    <a:pt x="8" y="8"/>
                  </a:cubicBezTo>
                  <a:cubicBezTo>
                    <a:pt x="9" y="8"/>
                    <a:pt x="9" y="8"/>
                    <a:pt x="10" y="8"/>
                  </a:cubicBezTo>
                  <a:cubicBezTo>
                    <a:pt x="10" y="8"/>
                    <a:pt x="11" y="8"/>
                    <a:pt x="11" y="8"/>
                  </a:cubicBezTo>
                  <a:cubicBezTo>
                    <a:pt x="12" y="8"/>
                    <a:pt x="13" y="9"/>
                    <a:pt x="14" y="9"/>
                  </a:cubicBezTo>
                  <a:cubicBezTo>
                    <a:pt x="15" y="9"/>
                    <a:pt x="16" y="10"/>
                    <a:pt x="17" y="10"/>
                  </a:cubicBezTo>
                  <a:cubicBezTo>
                    <a:pt x="19" y="11"/>
                    <a:pt x="21" y="12"/>
                    <a:pt x="22" y="13"/>
                  </a:cubicBezTo>
                  <a:cubicBezTo>
                    <a:pt x="23" y="14"/>
                    <a:pt x="24" y="14"/>
                    <a:pt x="25" y="15"/>
                  </a:cubicBezTo>
                  <a:cubicBezTo>
                    <a:pt x="25" y="16"/>
                    <a:pt x="26" y="16"/>
                    <a:pt x="27" y="17"/>
                  </a:cubicBezTo>
                  <a:cubicBezTo>
                    <a:pt x="26" y="16"/>
                    <a:pt x="25" y="16"/>
                    <a:pt x="25" y="15"/>
                  </a:cubicBezTo>
                  <a:cubicBezTo>
                    <a:pt x="24" y="14"/>
                    <a:pt x="23" y="13"/>
                    <a:pt x="22" y="13"/>
                  </a:cubicBezTo>
                  <a:cubicBezTo>
                    <a:pt x="21" y="12"/>
                    <a:pt x="19" y="10"/>
                    <a:pt x="17" y="9"/>
                  </a:cubicBezTo>
                  <a:cubicBezTo>
                    <a:pt x="16" y="9"/>
                    <a:pt x="15" y="9"/>
                    <a:pt x="14" y="8"/>
                  </a:cubicBezTo>
                  <a:cubicBezTo>
                    <a:pt x="13" y="8"/>
                    <a:pt x="12" y="8"/>
                    <a:pt x="11" y="7"/>
                  </a:cubicBezTo>
                  <a:cubicBezTo>
                    <a:pt x="11" y="7"/>
                    <a:pt x="11" y="7"/>
                    <a:pt x="11" y="7"/>
                  </a:cubicBezTo>
                  <a:cubicBezTo>
                    <a:pt x="10" y="7"/>
                    <a:pt x="10" y="7"/>
                    <a:pt x="10" y="7"/>
                  </a:cubicBezTo>
                  <a:cubicBezTo>
                    <a:pt x="9" y="7"/>
                    <a:pt x="9" y="7"/>
                    <a:pt x="8" y="7"/>
                  </a:cubicBezTo>
                  <a:cubicBezTo>
                    <a:pt x="8" y="7"/>
                    <a:pt x="7" y="7"/>
                    <a:pt x="7" y="7"/>
                  </a:cubicBezTo>
                  <a:cubicBezTo>
                    <a:pt x="6" y="6"/>
                    <a:pt x="6" y="5"/>
                    <a:pt x="5" y="5"/>
                  </a:cubicBezTo>
                  <a:cubicBezTo>
                    <a:pt x="5" y="4"/>
                    <a:pt x="4" y="4"/>
                    <a:pt x="4" y="3"/>
                  </a:cubicBezTo>
                  <a:cubicBezTo>
                    <a:pt x="4" y="3"/>
                    <a:pt x="4" y="3"/>
                    <a:pt x="3" y="3"/>
                  </a:cubicBezTo>
                  <a:cubicBezTo>
                    <a:pt x="3" y="3"/>
                    <a:pt x="3" y="3"/>
                    <a:pt x="3" y="3"/>
                  </a:cubicBezTo>
                  <a:cubicBezTo>
                    <a:pt x="3" y="3"/>
                    <a:pt x="3" y="3"/>
                    <a:pt x="3" y="2"/>
                  </a:cubicBezTo>
                  <a:cubicBezTo>
                    <a:pt x="2" y="2"/>
                    <a:pt x="1" y="1"/>
                    <a:pt x="0" y="0"/>
                  </a:cubicBezTo>
                  <a:cubicBezTo>
                    <a:pt x="1" y="1"/>
                    <a:pt x="1" y="1"/>
                    <a:pt x="1" y="2"/>
                  </a:cubicBezTo>
                  <a:cubicBezTo>
                    <a:pt x="2" y="2"/>
                    <a:pt x="2" y="2"/>
                    <a:pt x="2" y="3"/>
                  </a:cubicBezTo>
                  <a:cubicBezTo>
                    <a:pt x="3" y="3"/>
                    <a:pt x="4" y="4"/>
                    <a:pt x="4" y="5"/>
                  </a:cubicBezTo>
                  <a:cubicBezTo>
                    <a:pt x="4" y="5"/>
                    <a:pt x="4" y="5"/>
                    <a:pt x="4" y="5"/>
                  </a:cubicBezTo>
                  <a:cubicBezTo>
                    <a:pt x="4" y="5"/>
                    <a:pt x="4" y="6"/>
                    <a:pt x="5" y="6"/>
                  </a:cubicBezTo>
                  <a:cubicBezTo>
                    <a:pt x="5" y="6"/>
                    <a:pt x="5" y="6"/>
                    <a:pt x="5" y="6"/>
                  </a:cubicBezTo>
                  <a:cubicBezTo>
                    <a:pt x="5" y="7"/>
                    <a:pt x="5" y="7"/>
                    <a:pt x="5" y="7"/>
                  </a:cubicBezTo>
                  <a:cubicBezTo>
                    <a:pt x="5" y="8"/>
                    <a:pt x="5" y="8"/>
                    <a:pt x="5" y="9"/>
                  </a:cubicBezTo>
                  <a:cubicBezTo>
                    <a:pt x="6" y="11"/>
                    <a:pt x="6" y="13"/>
                    <a:pt x="6" y="15"/>
                  </a:cubicBezTo>
                  <a:cubicBezTo>
                    <a:pt x="6" y="15"/>
                    <a:pt x="6" y="16"/>
                    <a:pt x="6" y="16"/>
                  </a:cubicBezTo>
                  <a:cubicBezTo>
                    <a:pt x="6" y="17"/>
                    <a:pt x="6" y="17"/>
                    <a:pt x="5" y="18"/>
                  </a:cubicBezTo>
                  <a:cubicBezTo>
                    <a:pt x="5" y="19"/>
                    <a:pt x="5" y="20"/>
                    <a:pt x="4" y="20"/>
                  </a:cubicBezTo>
                  <a:cubicBezTo>
                    <a:pt x="3" y="22"/>
                    <a:pt x="2" y="24"/>
                    <a:pt x="1" y="25"/>
                  </a:cubicBezTo>
                  <a:cubicBezTo>
                    <a:pt x="1" y="25"/>
                    <a:pt x="2" y="24"/>
                    <a:pt x="3" y="23"/>
                  </a:cubicBezTo>
                  <a:cubicBezTo>
                    <a:pt x="3" y="22"/>
                    <a:pt x="4" y="21"/>
                    <a:pt x="5" y="21"/>
                  </a:cubicBezTo>
                  <a:cubicBezTo>
                    <a:pt x="5" y="20"/>
                    <a:pt x="6" y="19"/>
                    <a:pt x="6" y="18"/>
                  </a:cubicBezTo>
                  <a:cubicBezTo>
                    <a:pt x="6" y="17"/>
                    <a:pt x="6" y="17"/>
                    <a:pt x="6" y="16"/>
                  </a:cubicBezTo>
                  <a:cubicBezTo>
                    <a:pt x="6" y="16"/>
                    <a:pt x="6" y="15"/>
                    <a:pt x="6" y="15"/>
                  </a:cubicBezTo>
                  <a:cubicBezTo>
                    <a:pt x="6" y="14"/>
                    <a:pt x="6" y="13"/>
                    <a:pt x="6" y="12"/>
                  </a:cubicBezTo>
                  <a:cubicBezTo>
                    <a:pt x="6" y="11"/>
                    <a:pt x="6" y="10"/>
                    <a:pt x="6" y="8"/>
                  </a:cubicBezTo>
                  <a:cubicBezTo>
                    <a:pt x="6" y="8"/>
                    <a:pt x="6" y="7"/>
                    <a:pt x="6" y="7"/>
                  </a:cubicBezTo>
                  <a:cubicBezTo>
                    <a:pt x="6" y="7"/>
                    <a:pt x="6" y="7"/>
                    <a:pt x="6" y="7"/>
                  </a:cubicBezTo>
                  <a:cubicBezTo>
                    <a:pt x="7" y="8"/>
                    <a:pt x="8" y="10"/>
                    <a:pt x="8" y="11"/>
                  </a:cubicBezTo>
                  <a:cubicBezTo>
                    <a:pt x="9" y="11"/>
                    <a:pt x="9" y="12"/>
                    <a:pt x="9" y="12"/>
                  </a:cubicBezTo>
                  <a:cubicBezTo>
                    <a:pt x="9" y="12"/>
                    <a:pt x="9" y="13"/>
                    <a:pt x="9" y="13"/>
                  </a:cubicBezTo>
                  <a:cubicBezTo>
                    <a:pt x="9" y="14"/>
                    <a:pt x="9" y="15"/>
                    <a:pt x="9" y="16"/>
                  </a:cubicBezTo>
                  <a:cubicBezTo>
                    <a:pt x="9" y="17"/>
                    <a:pt x="9" y="17"/>
                    <a:pt x="9" y="17"/>
                  </a:cubicBezTo>
                  <a:cubicBezTo>
                    <a:pt x="9" y="17"/>
                    <a:pt x="9" y="17"/>
                    <a:pt x="9" y="17"/>
                  </a:cubicBezTo>
                  <a:cubicBezTo>
                    <a:pt x="9" y="18"/>
                    <a:pt x="9" y="18"/>
                    <a:pt x="9" y="18"/>
                  </a:cubicBezTo>
                  <a:cubicBezTo>
                    <a:pt x="9" y="18"/>
                    <a:pt x="9" y="19"/>
                    <a:pt x="9" y="20"/>
                  </a:cubicBezTo>
                  <a:cubicBezTo>
                    <a:pt x="9" y="21"/>
                    <a:pt x="8" y="22"/>
                    <a:pt x="8" y="23"/>
                  </a:cubicBezTo>
                  <a:cubicBezTo>
                    <a:pt x="8" y="25"/>
                    <a:pt x="8" y="27"/>
                    <a:pt x="8" y="30"/>
                  </a:cubicBezTo>
                  <a:cubicBezTo>
                    <a:pt x="8" y="31"/>
                    <a:pt x="8" y="32"/>
                    <a:pt x="8" y="33"/>
                  </a:cubicBezTo>
                  <a:cubicBezTo>
                    <a:pt x="9" y="34"/>
                    <a:pt x="9" y="35"/>
                    <a:pt x="10" y="36"/>
                  </a:cubicBezTo>
                  <a:cubicBezTo>
                    <a:pt x="9" y="35"/>
                    <a:pt x="9" y="34"/>
                    <a:pt x="9" y="3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991"/>
            <p:cNvSpPr>
              <a:spLocks/>
            </p:cNvSpPr>
            <p:nvPr/>
          </p:nvSpPr>
          <p:spPr bwMode="auto">
            <a:xfrm>
              <a:off x="5167272" y="6219863"/>
              <a:ext cx="190501" cy="300040"/>
            </a:xfrm>
            <a:custGeom>
              <a:avLst/>
              <a:gdLst>
                <a:gd name="T0" fmla="*/ 3 w 51"/>
                <a:gd name="T1" fmla="*/ 42 h 80"/>
                <a:gd name="T2" fmla="*/ 6 w 51"/>
                <a:gd name="T3" fmla="*/ 46 h 80"/>
                <a:gd name="T4" fmla="*/ 9 w 51"/>
                <a:gd name="T5" fmla="*/ 52 h 80"/>
                <a:gd name="T6" fmla="*/ 9 w 51"/>
                <a:gd name="T7" fmla="*/ 66 h 80"/>
                <a:gd name="T8" fmla="*/ 5 w 51"/>
                <a:gd name="T9" fmla="*/ 74 h 80"/>
                <a:gd name="T10" fmla="*/ 2 w 51"/>
                <a:gd name="T11" fmla="*/ 78 h 80"/>
                <a:gd name="T12" fmla="*/ 0 w 51"/>
                <a:gd name="T13" fmla="*/ 79 h 80"/>
                <a:gd name="T14" fmla="*/ 19 w 51"/>
                <a:gd name="T15" fmla="*/ 79 h 80"/>
                <a:gd name="T16" fmla="*/ 37 w 51"/>
                <a:gd name="T17" fmla="*/ 73 h 80"/>
                <a:gd name="T18" fmla="*/ 47 w 51"/>
                <a:gd name="T19" fmla="*/ 62 h 80"/>
                <a:gd name="T20" fmla="*/ 51 w 51"/>
                <a:gd name="T21" fmla="*/ 46 h 80"/>
                <a:gd name="T22" fmla="*/ 50 w 51"/>
                <a:gd name="T23" fmla="*/ 31 h 80"/>
                <a:gd name="T24" fmla="*/ 45 w 51"/>
                <a:gd name="T25" fmla="*/ 21 h 80"/>
                <a:gd name="T26" fmla="*/ 29 w 51"/>
                <a:gd name="T27" fmla="*/ 12 h 80"/>
                <a:gd name="T28" fmla="*/ 13 w 51"/>
                <a:gd name="T29" fmla="*/ 18 h 80"/>
                <a:gd name="T30" fmla="*/ 10 w 51"/>
                <a:gd name="T31" fmla="*/ 11 h 80"/>
                <a:gd name="T32" fmla="*/ 8 w 51"/>
                <a:gd name="T33" fmla="*/ 0 h 80"/>
                <a:gd name="T34" fmla="*/ 7 w 51"/>
                <a:gd name="T35" fmla="*/ 0 h 80"/>
                <a:gd name="T36" fmla="*/ 8 w 51"/>
                <a:gd name="T37" fmla="*/ 9 h 80"/>
                <a:gd name="T38" fmla="*/ 12 w 51"/>
                <a:gd name="T39" fmla="*/ 19 h 80"/>
                <a:gd name="T40" fmla="*/ 1 w 51"/>
                <a:gd name="T41" fmla="*/ 36 h 80"/>
                <a:gd name="T42" fmla="*/ 1 w 51"/>
                <a:gd name="T43" fmla="*/ 39 h 80"/>
                <a:gd name="T44" fmla="*/ 1 w 51"/>
                <a:gd name="T45" fmla="*/ 41 h 80"/>
                <a:gd name="T46" fmla="*/ 1 w 51"/>
                <a:gd name="T47" fmla="*/ 41 h 80"/>
                <a:gd name="T48" fmla="*/ 1 w 51"/>
                <a:gd name="T49" fmla="*/ 41 h 80"/>
                <a:gd name="T50" fmla="*/ 2 w 51"/>
                <a:gd name="T51" fmla="*/ 41 h 80"/>
                <a:gd name="T52" fmla="*/ 3 w 51"/>
                <a:gd name="T53" fmla="*/ 4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80">
                  <a:moveTo>
                    <a:pt x="3" y="42"/>
                  </a:moveTo>
                  <a:cubicBezTo>
                    <a:pt x="4" y="43"/>
                    <a:pt x="5" y="44"/>
                    <a:pt x="6" y="46"/>
                  </a:cubicBezTo>
                  <a:cubicBezTo>
                    <a:pt x="7" y="48"/>
                    <a:pt x="8" y="50"/>
                    <a:pt x="9" y="52"/>
                  </a:cubicBezTo>
                  <a:cubicBezTo>
                    <a:pt x="10" y="56"/>
                    <a:pt x="10" y="61"/>
                    <a:pt x="9" y="66"/>
                  </a:cubicBezTo>
                  <a:cubicBezTo>
                    <a:pt x="9" y="67"/>
                    <a:pt x="8" y="71"/>
                    <a:pt x="5" y="74"/>
                  </a:cubicBezTo>
                  <a:cubicBezTo>
                    <a:pt x="4" y="76"/>
                    <a:pt x="3" y="77"/>
                    <a:pt x="2" y="78"/>
                  </a:cubicBezTo>
                  <a:cubicBezTo>
                    <a:pt x="0" y="79"/>
                    <a:pt x="0" y="79"/>
                    <a:pt x="0" y="79"/>
                  </a:cubicBezTo>
                  <a:cubicBezTo>
                    <a:pt x="6" y="79"/>
                    <a:pt x="12" y="80"/>
                    <a:pt x="19" y="79"/>
                  </a:cubicBezTo>
                  <a:cubicBezTo>
                    <a:pt x="25" y="79"/>
                    <a:pt x="32" y="77"/>
                    <a:pt x="37" y="73"/>
                  </a:cubicBezTo>
                  <a:cubicBezTo>
                    <a:pt x="41" y="70"/>
                    <a:pt x="44" y="67"/>
                    <a:pt x="47" y="62"/>
                  </a:cubicBezTo>
                  <a:cubicBezTo>
                    <a:pt x="49" y="57"/>
                    <a:pt x="51" y="52"/>
                    <a:pt x="51" y="46"/>
                  </a:cubicBezTo>
                  <a:cubicBezTo>
                    <a:pt x="51" y="41"/>
                    <a:pt x="51" y="34"/>
                    <a:pt x="50" y="31"/>
                  </a:cubicBezTo>
                  <a:cubicBezTo>
                    <a:pt x="48" y="27"/>
                    <a:pt x="47" y="23"/>
                    <a:pt x="45" y="21"/>
                  </a:cubicBezTo>
                  <a:cubicBezTo>
                    <a:pt x="40" y="15"/>
                    <a:pt x="34" y="12"/>
                    <a:pt x="29" y="12"/>
                  </a:cubicBezTo>
                  <a:cubicBezTo>
                    <a:pt x="23" y="12"/>
                    <a:pt x="17" y="15"/>
                    <a:pt x="13" y="18"/>
                  </a:cubicBezTo>
                  <a:cubicBezTo>
                    <a:pt x="11" y="16"/>
                    <a:pt x="10" y="13"/>
                    <a:pt x="10" y="11"/>
                  </a:cubicBezTo>
                  <a:cubicBezTo>
                    <a:pt x="9" y="7"/>
                    <a:pt x="8" y="4"/>
                    <a:pt x="8" y="0"/>
                  </a:cubicBezTo>
                  <a:cubicBezTo>
                    <a:pt x="7" y="0"/>
                    <a:pt x="7" y="0"/>
                    <a:pt x="7" y="0"/>
                  </a:cubicBezTo>
                  <a:cubicBezTo>
                    <a:pt x="7" y="2"/>
                    <a:pt x="8" y="6"/>
                    <a:pt x="8" y="9"/>
                  </a:cubicBezTo>
                  <a:cubicBezTo>
                    <a:pt x="9" y="13"/>
                    <a:pt x="10" y="16"/>
                    <a:pt x="12" y="19"/>
                  </a:cubicBezTo>
                  <a:cubicBezTo>
                    <a:pt x="6" y="23"/>
                    <a:pt x="2" y="30"/>
                    <a:pt x="1" y="36"/>
                  </a:cubicBezTo>
                  <a:cubicBezTo>
                    <a:pt x="1" y="37"/>
                    <a:pt x="1" y="38"/>
                    <a:pt x="1" y="39"/>
                  </a:cubicBezTo>
                  <a:cubicBezTo>
                    <a:pt x="1" y="40"/>
                    <a:pt x="1" y="40"/>
                    <a:pt x="1" y="41"/>
                  </a:cubicBezTo>
                  <a:cubicBezTo>
                    <a:pt x="1" y="41"/>
                    <a:pt x="1" y="41"/>
                    <a:pt x="1" y="41"/>
                  </a:cubicBezTo>
                  <a:cubicBezTo>
                    <a:pt x="1" y="41"/>
                    <a:pt x="1" y="41"/>
                    <a:pt x="1" y="41"/>
                  </a:cubicBezTo>
                  <a:cubicBezTo>
                    <a:pt x="1" y="41"/>
                    <a:pt x="1" y="41"/>
                    <a:pt x="2" y="41"/>
                  </a:cubicBezTo>
                  <a:cubicBezTo>
                    <a:pt x="2" y="42"/>
                    <a:pt x="2" y="42"/>
                    <a:pt x="3" y="4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992"/>
            <p:cNvSpPr>
              <a:spLocks/>
            </p:cNvSpPr>
            <p:nvPr/>
          </p:nvSpPr>
          <p:spPr bwMode="auto">
            <a:xfrm>
              <a:off x="4527506" y="6494502"/>
              <a:ext cx="255589" cy="300040"/>
            </a:xfrm>
            <a:custGeom>
              <a:avLst/>
              <a:gdLst>
                <a:gd name="T0" fmla="*/ 3 w 68"/>
                <a:gd name="T1" fmla="*/ 30 h 80"/>
                <a:gd name="T2" fmla="*/ 3 w 68"/>
                <a:gd name="T3" fmla="*/ 53 h 80"/>
                <a:gd name="T4" fmla="*/ 11 w 68"/>
                <a:gd name="T5" fmla="*/ 68 h 80"/>
                <a:gd name="T6" fmla="*/ 18 w 68"/>
                <a:gd name="T7" fmla="*/ 76 h 80"/>
                <a:gd name="T8" fmla="*/ 22 w 68"/>
                <a:gd name="T9" fmla="*/ 80 h 80"/>
                <a:gd name="T10" fmla="*/ 24 w 68"/>
                <a:gd name="T11" fmla="*/ 76 h 80"/>
                <a:gd name="T12" fmla="*/ 28 w 68"/>
                <a:gd name="T13" fmla="*/ 72 h 80"/>
                <a:gd name="T14" fmla="*/ 38 w 68"/>
                <a:gd name="T15" fmla="*/ 66 h 80"/>
                <a:gd name="T16" fmla="*/ 59 w 68"/>
                <a:gd name="T17" fmla="*/ 42 h 80"/>
                <a:gd name="T18" fmla="*/ 58 w 68"/>
                <a:gd name="T19" fmla="*/ 24 h 80"/>
                <a:gd name="T20" fmla="*/ 47 w 68"/>
                <a:gd name="T21" fmla="*/ 9 h 80"/>
                <a:gd name="T22" fmla="*/ 55 w 68"/>
                <a:gd name="T23" fmla="*/ 3 h 80"/>
                <a:gd name="T24" fmla="*/ 68 w 68"/>
                <a:gd name="T25" fmla="*/ 2 h 80"/>
                <a:gd name="T26" fmla="*/ 68 w 68"/>
                <a:gd name="T27" fmla="*/ 0 h 80"/>
                <a:gd name="T28" fmla="*/ 57 w 68"/>
                <a:gd name="T29" fmla="*/ 2 h 80"/>
                <a:gd name="T30" fmla="*/ 46 w 68"/>
                <a:gd name="T31" fmla="*/ 8 h 80"/>
                <a:gd name="T32" fmla="*/ 20 w 68"/>
                <a:gd name="T33" fmla="*/ 9 h 80"/>
                <a:gd name="T34" fmla="*/ 3 w 68"/>
                <a:gd name="T35" fmla="*/ 3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80">
                  <a:moveTo>
                    <a:pt x="3" y="30"/>
                  </a:moveTo>
                  <a:cubicBezTo>
                    <a:pt x="0" y="39"/>
                    <a:pt x="1" y="46"/>
                    <a:pt x="3" y="53"/>
                  </a:cubicBezTo>
                  <a:cubicBezTo>
                    <a:pt x="5" y="59"/>
                    <a:pt x="8" y="64"/>
                    <a:pt x="11" y="68"/>
                  </a:cubicBezTo>
                  <a:cubicBezTo>
                    <a:pt x="13" y="70"/>
                    <a:pt x="15" y="73"/>
                    <a:pt x="18" y="76"/>
                  </a:cubicBezTo>
                  <a:cubicBezTo>
                    <a:pt x="20" y="79"/>
                    <a:pt x="22" y="80"/>
                    <a:pt x="22" y="80"/>
                  </a:cubicBezTo>
                  <a:cubicBezTo>
                    <a:pt x="22" y="79"/>
                    <a:pt x="23" y="77"/>
                    <a:pt x="24" y="76"/>
                  </a:cubicBezTo>
                  <a:cubicBezTo>
                    <a:pt x="25" y="75"/>
                    <a:pt x="27" y="73"/>
                    <a:pt x="28" y="72"/>
                  </a:cubicBezTo>
                  <a:cubicBezTo>
                    <a:pt x="31" y="70"/>
                    <a:pt x="35" y="68"/>
                    <a:pt x="38" y="66"/>
                  </a:cubicBezTo>
                  <a:cubicBezTo>
                    <a:pt x="47" y="61"/>
                    <a:pt x="56" y="52"/>
                    <a:pt x="59" y="42"/>
                  </a:cubicBezTo>
                  <a:cubicBezTo>
                    <a:pt x="61" y="36"/>
                    <a:pt x="60" y="30"/>
                    <a:pt x="58" y="24"/>
                  </a:cubicBezTo>
                  <a:cubicBezTo>
                    <a:pt x="56" y="18"/>
                    <a:pt x="52" y="13"/>
                    <a:pt x="47" y="9"/>
                  </a:cubicBezTo>
                  <a:cubicBezTo>
                    <a:pt x="49" y="7"/>
                    <a:pt x="52" y="5"/>
                    <a:pt x="55" y="3"/>
                  </a:cubicBezTo>
                  <a:cubicBezTo>
                    <a:pt x="59" y="2"/>
                    <a:pt x="64" y="1"/>
                    <a:pt x="68" y="2"/>
                  </a:cubicBezTo>
                  <a:cubicBezTo>
                    <a:pt x="68" y="1"/>
                    <a:pt x="68" y="1"/>
                    <a:pt x="68" y="0"/>
                  </a:cubicBezTo>
                  <a:cubicBezTo>
                    <a:pt x="66" y="0"/>
                    <a:pt x="62" y="0"/>
                    <a:pt x="57" y="2"/>
                  </a:cubicBezTo>
                  <a:cubicBezTo>
                    <a:pt x="53" y="3"/>
                    <a:pt x="48" y="6"/>
                    <a:pt x="46" y="8"/>
                  </a:cubicBezTo>
                  <a:cubicBezTo>
                    <a:pt x="39" y="4"/>
                    <a:pt x="29" y="3"/>
                    <a:pt x="20" y="9"/>
                  </a:cubicBezTo>
                  <a:cubicBezTo>
                    <a:pt x="13" y="14"/>
                    <a:pt x="6" y="23"/>
                    <a:pt x="3" y="3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1993"/>
            <p:cNvSpPr>
              <a:spLocks/>
            </p:cNvSpPr>
            <p:nvPr/>
          </p:nvSpPr>
          <p:spPr bwMode="auto">
            <a:xfrm>
              <a:off x="4532268" y="6865980"/>
              <a:ext cx="198439" cy="330202"/>
            </a:xfrm>
            <a:custGeom>
              <a:avLst/>
              <a:gdLst>
                <a:gd name="T0" fmla="*/ 1 w 53"/>
                <a:gd name="T1" fmla="*/ 54 h 88"/>
                <a:gd name="T2" fmla="*/ 10 w 53"/>
                <a:gd name="T3" fmla="*/ 73 h 88"/>
                <a:gd name="T4" fmla="*/ 24 w 53"/>
                <a:gd name="T5" fmla="*/ 82 h 88"/>
                <a:gd name="T6" fmla="*/ 32 w 53"/>
                <a:gd name="T7" fmla="*/ 86 h 88"/>
                <a:gd name="T8" fmla="*/ 38 w 53"/>
                <a:gd name="T9" fmla="*/ 88 h 88"/>
                <a:gd name="T10" fmla="*/ 39 w 53"/>
                <a:gd name="T11" fmla="*/ 78 h 88"/>
                <a:gd name="T12" fmla="*/ 45 w 53"/>
                <a:gd name="T13" fmla="*/ 69 h 88"/>
                <a:gd name="T14" fmla="*/ 51 w 53"/>
                <a:gd name="T15" fmla="*/ 55 h 88"/>
                <a:gd name="T16" fmla="*/ 52 w 53"/>
                <a:gd name="T17" fmla="*/ 38 h 88"/>
                <a:gd name="T18" fmla="*/ 26 w 53"/>
                <a:gd name="T19" fmla="*/ 18 h 88"/>
                <a:gd name="T20" fmla="*/ 28 w 53"/>
                <a:gd name="T21" fmla="*/ 10 h 88"/>
                <a:gd name="T22" fmla="*/ 35 w 53"/>
                <a:gd name="T23" fmla="*/ 1 h 88"/>
                <a:gd name="T24" fmla="*/ 34 w 53"/>
                <a:gd name="T25" fmla="*/ 0 h 88"/>
                <a:gd name="T26" fmla="*/ 25 w 53"/>
                <a:gd name="T27" fmla="*/ 18 h 88"/>
                <a:gd name="T28" fmla="*/ 5 w 53"/>
                <a:gd name="T29" fmla="*/ 31 h 88"/>
                <a:gd name="T30" fmla="*/ 1 w 53"/>
                <a:gd name="T31" fmla="*/ 5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88">
                  <a:moveTo>
                    <a:pt x="1" y="54"/>
                  </a:moveTo>
                  <a:cubicBezTo>
                    <a:pt x="2" y="62"/>
                    <a:pt x="6" y="68"/>
                    <a:pt x="10" y="73"/>
                  </a:cubicBezTo>
                  <a:cubicBezTo>
                    <a:pt x="14" y="77"/>
                    <a:pt x="19" y="80"/>
                    <a:pt x="24" y="82"/>
                  </a:cubicBezTo>
                  <a:cubicBezTo>
                    <a:pt x="25" y="83"/>
                    <a:pt x="29" y="85"/>
                    <a:pt x="32" y="86"/>
                  </a:cubicBezTo>
                  <a:cubicBezTo>
                    <a:pt x="35" y="88"/>
                    <a:pt x="38" y="88"/>
                    <a:pt x="38" y="88"/>
                  </a:cubicBezTo>
                  <a:cubicBezTo>
                    <a:pt x="37" y="85"/>
                    <a:pt x="38" y="82"/>
                    <a:pt x="39" y="78"/>
                  </a:cubicBezTo>
                  <a:cubicBezTo>
                    <a:pt x="41" y="75"/>
                    <a:pt x="44" y="72"/>
                    <a:pt x="45" y="69"/>
                  </a:cubicBezTo>
                  <a:cubicBezTo>
                    <a:pt x="48" y="65"/>
                    <a:pt x="50" y="60"/>
                    <a:pt x="51" y="55"/>
                  </a:cubicBezTo>
                  <a:cubicBezTo>
                    <a:pt x="52" y="49"/>
                    <a:pt x="53" y="44"/>
                    <a:pt x="52" y="38"/>
                  </a:cubicBezTo>
                  <a:cubicBezTo>
                    <a:pt x="50" y="27"/>
                    <a:pt x="38" y="18"/>
                    <a:pt x="26" y="18"/>
                  </a:cubicBezTo>
                  <a:cubicBezTo>
                    <a:pt x="26" y="16"/>
                    <a:pt x="27" y="13"/>
                    <a:pt x="28" y="10"/>
                  </a:cubicBezTo>
                  <a:cubicBezTo>
                    <a:pt x="30" y="7"/>
                    <a:pt x="32" y="4"/>
                    <a:pt x="35" y="1"/>
                  </a:cubicBezTo>
                  <a:cubicBezTo>
                    <a:pt x="34" y="0"/>
                    <a:pt x="34" y="0"/>
                    <a:pt x="34" y="0"/>
                  </a:cubicBezTo>
                  <a:cubicBezTo>
                    <a:pt x="31" y="3"/>
                    <a:pt x="26" y="12"/>
                    <a:pt x="25" y="18"/>
                  </a:cubicBezTo>
                  <a:cubicBezTo>
                    <a:pt x="17" y="19"/>
                    <a:pt x="9" y="22"/>
                    <a:pt x="5" y="31"/>
                  </a:cubicBezTo>
                  <a:cubicBezTo>
                    <a:pt x="2" y="37"/>
                    <a:pt x="0" y="47"/>
                    <a:pt x="1" y="5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994"/>
            <p:cNvSpPr>
              <a:spLocks/>
            </p:cNvSpPr>
            <p:nvPr/>
          </p:nvSpPr>
          <p:spPr bwMode="auto">
            <a:xfrm>
              <a:off x="6653181" y="5026054"/>
              <a:ext cx="123826" cy="187326"/>
            </a:xfrm>
            <a:custGeom>
              <a:avLst/>
              <a:gdLst>
                <a:gd name="T0" fmla="*/ 0 w 33"/>
                <a:gd name="T1" fmla="*/ 0 h 50"/>
                <a:gd name="T2" fmla="*/ 12 w 33"/>
                <a:gd name="T3" fmla="*/ 28 h 50"/>
                <a:gd name="T4" fmla="*/ 23 w 33"/>
                <a:gd name="T5" fmla="*/ 40 h 50"/>
                <a:gd name="T6" fmla="*/ 33 w 33"/>
                <a:gd name="T7" fmla="*/ 50 h 50"/>
                <a:gd name="T8" fmla="*/ 14 w 33"/>
                <a:gd name="T9" fmla="*/ 43 h 50"/>
                <a:gd name="T10" fmla="*/ 5 w 33"/>
                <a:gd name="T11" fmla="*/ 25 h 50"/>
                <a:gd name="T12" fmla="*/ 0 w 33"/>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33" h="50">
                  <a:moveTo>
                    <a:pt x="0" y="0"/>
                  </a:moveTo>
                  <a:cubicBezTo>
                    <a:pt x="4" y="9"/>
                    <a:pt x="7" y="19"/>
                    <a:pt x="12" y="28"/>
                  </a:cubicBezTo>
                  <a:cubicBezTo>
                    <a:pt x="15" y="33"/>
                    <a:pt x="19" y="36"/>
                    <a:pt x="23" y="40"/>
                  </a:cubicBezTo>
                  <a:cubicBezTo>
                    <a:pt x="27" y="42"/>
                    <a:pt x="31" y="45"/>
                    <a:pt x="33" y="50"/>
                  </a:cubicBezTo>
                  <a:cubicBezTo>
                    <a:pt x="26" y="47"/>
                    <a:pt x="20" y="45"/>
                    <a:pt x="14" y="43"/>
                  </a:cubicBezTo>
                  <a:cubicBezTo>
                    <a:pt x="9" y="38"/>
                    <a:pt x="6" y="29"/>
                    <a:pt x="5" y="25"/>
                  </a:cubicBezTo>
                  <a:cubicBezTo>
                    <a:pt x="2" y="17"/>
                    <a:pt x="2" y="8"/>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56" name="Picture 1996"/>
            <p:cNvPicPr>
              <a:picLocks noChangeAspect="1" noChangeArrowheads="1"/>
            </p:cNvPicPr>
            <p:nvPr/>
          </p:nvPicPr>
          <p:blipFill>
            <a:blip r:embed="rId33" cstate="screen">
              <a:extLst>
                <a:ext uri="{28A0092B-C50C-407E-A947-70E740481C1C}">
                  <a14:useLocalDpi xmlns:a14="http://schemas.microsoft.com/office/drawing/2010/main"/>
                </a:ext>
              </a:extLst>
            </a:blip>
            <a:srcRect/>
            <a:stretch>
              <a:fillRect/>
            </a:stretch>
          </p:blipFill>
          <p:spPr bwMode="auto">
            <a:xfrm>
              <a:off x="6575393" y="4859366"/>
              <a:ext cx="24765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7" name="Freeform 1997"/>
            <p:cNvSpPr>
              <a:spLocks/>
            </p:cNvSpPr>
            <p:nvPr/>
          </p:nvSpPr>
          <p:spPr bwMode="auto">
            <a:xfrm>
              <a:off x="6638894" y="4980017"/>
              <a:ext cx="206376" cy="139701"/>
            </a:xfrm>
            <a:custGeom>
              <a:avLst/>
              <a:gdLst>
                <a:gd name="T0" fmla="*/ 28 w 55"/>
                <a:gd name="T1" fmla="*/ 9 h 37"/>
                <a:gd name="T2" fmla="*/ 10 w 55"/>
                <a:gd name="T3" fmla="*/ 6 h 37"/>
                <a:gd name="T4" fmla="*/ 0 w 55"/>
                <a:gd name="T5" fmla="*/ 0 h 37"/>
                <a:gd name="T6" fmla="*/ 18 w 55"/>
                <a:gd name="T7" fmla="*/ 3 h 37"/>
                <a:gd name="T8" fmla="*/ 38 w 55"/>
                <a:gd name="T9" fmla="*/ 3 h 37"/>
                <a:gd name="T10" fmla="*/ 53 w 55"/>
                <a:gd name="T11" fmla="*/ 13 h 37"/>
                <a:gd name="T12" fmla="*/ 55 w 55"/>
                <a:gd name="T13" fmla="*/ 15 h 37"/>
                <a:gd name="T14" fmla="*/ 54 w 55"/>
                <a:gd name="T15" fmla="*/ 37 h 37"/>
                <a:gd name="T16" fmla="*/ 51 w 55"/>
                <a:gd name="T17" fmla="*/ 27 h 37"/>
                <a:gd name="T18" fmla="*/ 28 w 55"/>
                <a:gd name="T19"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7">
                  <a:moveTo>
                    <a:pt x="28" y="9"/>
                  </a:moveTo>
                  <a:cubicBezTo>
                    <a:pt x="24" y="9"/>
                    <a:pt x="15" y="8"/>
                    <a:pt x="10" y="6"/>
                  </a:cubicBezTo>
                  <a:cubicBezTo>
                    <a:pt x="7" y="5"/>
                    <a:pt x="0" y="0"/>
                    <a:pt x="0" y="0"/>
                  </a:cubicBezTo>
                  <a:cubicBezTo>
                    <a:pt x="6" y="3"/>
                    <a:pt x="12" y="3"/>
                    <a:pt x="18" y="3"/>
                  </a:cubicBezTo>
                  <a:cubicBezTo>
                    <a:pt x="25" y="3"/>
                    <a:pt x="32" y="2"/>
                    <a:pt x="38" y="3"/>
                  </a:cubicBezTo>
                  <a:cubicBezTo>
                    <a:pt x="45" y="3"/>
                    <a:pt x="50" y="8"/>
                    <a:pt x="53" y="13"/>
                  </a:cubicBezTo>
                  <a:cubicBezTo>
                    <a:pt x="54" y="13"/>
                    <a:pt x="55" y="14"/>
                    <a:pt x="55" y="15"/>
                  </a:cubicBezTo>
                  <a:cubicBezTo>
                    <a:pt x="55" y="22"/>
                    <a:pt x="54" y="29"/>
                    <a:pt x="54" y="37"/>
                  </a:cubicBezTo>
                  <a:cubicBezTo>
                    <a:pt x="53" y="33"/>
                    <a:pt x="52" y="30"/>
                    <a:pt x="51" y="27"/>
                  </a:cubicBezTo>
                  <a:cubicBezTo>
                    <a:pt x="44" y="15"/>
                    <a:pt x="35" y="10"/>
                    <a:pt x="28"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998"/>
            <p:cNvSpPr>
              <a:spLocks/>
            </p:cNvSpPr>
            <p:nvPr/>
          </p:nvSpPr>
          <p:spPr bwMode="auto">
            <a:xfrm>
              <a:off x="6570631" y="4900641"/>
              <a:ext cx="241301" cy="312740"/>
            </a:xfrm>
            <a:custGeom>
              <a:avLst/>
              <a:gdLst>
                <a:gd name="T0" fmla="*/ 50 w 64"/>
                <a:gd name="T1" fmla="*/ 32 h 83"/>
                <a:gd name="T2" fmla="*/ 31 w 64"/>
                <a:gd name="T3" fmla="*/ 29 h 83"/>
                <a:gd name="T4" fmla="*/ 26 w 64"/>
                <a:gd name="T5" fmla="*/ 28 h 83"/>
                <a:gd name="T6" fmla="*/ 24 w 64"/>
                <a:gd name="T7" fmla="*/ 28 h 83"/>
                <a:gd name="T8" fmla="*/ 25 w 64"/>
                <a:gd name="T9" fmla="*/ 30 h 83"/>
                <a:gd name="T10" fmla="*/ 31 w 64"/>
                <a:gd name="T11" fmla="*/ 34 h 83"/>
                <a:gd name="T12" fmla="*/ 40 w 64"/>
                <a:gd name="T13" fmla="*/ 41 h 83"/>
                <a:gd name="T14" fmla="*/ 49 w 64"/>
                <a:gd name="T15" fmla="*/ 46 h 83"/>
                <a:gd name="T16" fmla="*/ 58 w 64"/>
                <a:gd name="T17" fmla="*/ 54 h 83"/>
                <a:gd name="T18" fmla="*/ 61 w 64"/>
                <a:gd name="T19" fmla="*/ 61 h 83"/>
                <a:gd name="T20" fmla="*/ 51 w 64"/>
                <a:gd name="T21" fmla="*/ 50 h 83"/>
                <a:gd name="T22" fmla="*/ 45 w 64"/>
                <a:gd name="T23" fmla="*/ 46 h 83"/>
                <a:gd name="T24" fmla="*/ 54 w 64"/>
                <a:gd name="T25" fmla="*/ 58 h 83"/>
                <a:gd name="T26" fmla="*/ 62 w 64"/>
                <a:gd name="T27" fmla="*/ 76 h 83"/>
                <a:gd name="T28" fmla="*/ 63 w 64"/>
                <a:gd name="T29" fmla="*/ 80 h 83"/>
                <a:gd name="T30" fmla="*/ 58 w 64"/>
                <a:gd name="T31" fmla="*/ 71 h 83"/>
                <a:gd name="T32" fmla="*/ 34 w 64"/>
                <a:gd name="T33" fmla="*/ 40 h 83"/>
                <a:gd name="T34" fmla="*/ 26 w 64"/>
                <a:gd name="T35" fmla="*/ 34 h 83"/>
                <a:gd name="T36" fmla="*/ 23 w 64"/>
                <a:gd name="T37" fmla="*/ 32 h 83"/>
                <a:gd name="T38" fmla="*/ 25 w 64"/>
                <a:gd name="T39" fmla="*/ 36 h 83"/>
                <a:gd name="T40" fmla="*/ 30 w 64"/>
                <a:gd name="T41" fmla="*/ 53 h 83"/>
                <a:gd name="T42" fmla="*/ 34 w 64"/>
                <a:gd name="T43" fmla="*/ 60 h 83"/>
                <a:gd name="T44" fmla="*/ 44 w 64"/>
                <a:gd name="T45" fmla="*/ 71 h 83"/>
                <a:gd name="T46" fmla="*/ 43 w 64"/>
                <a:gd name="T47" fmla="*/ 71 h 83"/>
                <a:gd name="T48" fmla="*/ 33 w 64"/>
                <a:gd name="T49" fmla="*/ 60 h 83"/>
                <a:gd name="T50" fmla="*/ 29 w 64"/>
                <a:gd name="T51" fmla="*/ 54 h 83"/>
                <a:gd name="T52" fmla="*/ 22 w 64"/>
                <a:gd name="T53" fmla="*/ 33 h 83"/>
                <a:gd name="T54" fmla="*/ 19 w 64"/>
                <a:gd name="T55" fmla="*/ 29 h 83"/>
                <a:gd name="T56" fmla="*/ 9 w 64"/>
                <a:gd name="T57" fmla="*/ 19 h 83"/>
                <a:gd name="T58" fmla="*/ 9 w 64"/>
                <a:gd name="T59" fmla="*/ 23 h 83"/>
                <a:gd name="T60" fmla="*/ 8 w 64"/>
                <a:gd name="T61" fmla="*/ 31 h 83"/>
                <a:gd name="T62" fmla="*/ 11 w 64"/>
                <a:gd name="T63" fmla="*/ 49 h 83"/>
                <a:gd name="T64" fmla="*/ 16 w 64"/>
                <a:gd name="T65" fmla="*/ 60 h 83"/>
                <a:gd name="T66" fmla="*/ 10 w 64"/>
                <a:gd name="T67" fmla="*/ 49 h 83"/>
                <a:gd name="T68" fmla="*/ 6 w 64"/>
                <a:gd name="T69" fmla="*/ 31 h 83"/>
                <a:gd name="T70" fmla="*/ 7 w 64"/>
                <a:gd name="T71" fmla="*/ 24 h 83"/>
                <a:gd name="T72" fmla="*/ 7 w 64"/>
                <a:gd name="T73" fmla="*/ 19 h 83"/>
                <a:gd name="T74" fmla="*/ 5 w 64"/>
                <a:gd name="T75" fmla="*/ 13 h 83"/>
                <a:gd name="T76" fmla="*/ 2 w 64"/>
                <a:gd name="T77" fmla="*/ 8 h 83"/>
                <a:gd name="T78" fmla="*/ 2 w 64"/>
                <a:gd name="T79" fmla="*/ 7 h 83"/>
                <a:gd name="T80" fmla="*/ 1 w 64"/>
                <a:gd name="T81" fmla="*/ 3 h 83"/>
                <a:gd name="T82" fmla="*/ 6 w 64"/>
                <a:gd name="T83" fmla="*/ 10 h 83"/>
                <a:gd name="T84" fmla="*/ 7 w 64"/>
                <a:gd name="T85" fmla="*/ 11 h 83"/>
                <a:gd name="T86" fmla="*/ 10 w 64"/>
                <a:gd name="T87" fmla="*/ 13 h 83"/>
                <a:gd name="T88" fmla="*/ 23 w 64"/>
                <a:gd name="T89" fmla="*/ 19 h 83"/>
                <a:gd name="T90" fmla="*/ 29 w 64"/>
                <a:gd name="T91" fmla="*/ 20 h 83"/>
                <a:gd name="T92" fmla="*/ 46 w 64"/>
                <a:gd name="T93" fmla="*/ 15 h 83"/>
                <a:gd name="T94" fmla="*/ 35 w 64"/>
                <a:gd name="T95" fmla="*/ 20 h 83"/>
                <a:gd name="T96" fmla="*/ 26 w 64"/>
                <a:gd name="T97" fmla="*/ 20 h 83"/>
                <a:gd name="T98" fmla="*/ 17 w 64"/>
                <a:gd name="T99" fmla="*/ 18 h 83"/>
                <a:gd name="T100" fmla="*/ 9 w 64"/>
                <a:gd name="T101" fmla="*/ 14 h 83"/>
                <a:gd name="T102" fmla="*/ 15 w 64"/>
                <a:gd name="T103" fmla="*/ 22 h 83"/>
                <a:gd name="T104" fmla="*/ 18 w 64"/>
                <a:gd name="T105" fmla="*/ 24 h 83"/>
                <a:gd name="T106" fmla="*/ 25 w 64"/>
                <a:gd name="T107" fmla="*/ 26 h 83"/>
                <a:gd name="T108" fmla="*/ 28 w 64"/>
                <a:gd name="T109" fmla="*/ 27 h 83"/>
                <a:gd name="T110" fmla="*/ 37 w 64"/>
                <a:gd name="T111" fmla="*/ 28 h 83"/>
                <a:gd name="T112" fmla="*/ 57 w 64"/>
                <a:gd name="T113" fmla="*/ 34 h 83"/>
                <a:gd name="T114" fmla="*/ 56 w 64"/>
                <a:gd name="T11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83">
                  <a:moveTo>
                    <a:pt x="56" y="35"/>
                  </a:moveTo>
                  <a:cubicBezTo>
                    <a:pt x="54" y="34"/>
                    <a:pt x="52" y="33"/>
                    <a:pt x="50" y="32"/>
                  </a:cubicBezTo>
                  <a:cubicBezTo>
                    <a:pt x="46" y="31"/>
                    <a:pt x="41" y="30"/>
                    <a:pt x="37" y="30"/>
                  </a:cubicBezTo>
                  <a:cubicBezTo>
                    <a:pt x="35" y="29"/>
                    <a:pt x="33" y="29"/>
                    <a:pt x="31" y="29"/>
                  </a:cubicBezTo>
                  <a:cubicBezTo>
                    <a:pt x="29" y="29"/>
                    <a:pt x="28" y="29"/>
                    <a:pt x="27" y="28"/>
                  </a:cubicBezTo>
                  <a:cubicBezTo>
                    <a:pt x="26" y="28"/>
                    <a:pt x="26" y="28"/>
                    <a:pt x="26" y="28"/>
                  </a:cubicBezTo>
                  <a:cubicBezTo>
                    <a:pt x="25" y="28"/>
                    <a:pt x="25" y="28"/>
                    <a:pt x="25" y="28"/>
                  </a:cubicBezTo>
                  <a:cubicBezTo>
                    <a:pt x="24" y="28"/>
                    <a:pt x="24" y="28"/>
                    <a:pt x="24" y="28"/>
                  </a:cubicBezTo>
                  <a:cubicBezTo>
                    <a:pt x="23" y="28"/>
                    <a:pt x="22" y="27"/>
                    <a:pt x="21" y="27"/>
                  </a:cubicBezTo>
                  <a:cubicBezTo>
                    <a:pt x="22" y="28"/>
                    <a:pt x="23" y="29"/>
                    <a:pt x="25" y="30"/>
                  </a:cubicBezTo>
                  <a:cubicBezTo>
                    <a:pt x="26" y="31"/>
                    <a:pt x="27" y="31"/>
                    <a:pt x="28" y="32"/>
                  </a:cubicBezTo>
                  <a:cubicBezTo>
                    <a:pt x="29" y="32"/>
                    <a:pt x="30" y="33"/>
                    <a:pt x="31" y="34"/>
                  </a:cubicBezTo>
                  <a:cubicBezTo>
                    <a:pt x="32" y="35"/>
                    <a:pt x="34" y="36"/>
                    <a:pt x="36" y="38"/>
                  </a:cubicBezTo>
                  <a:cubicBezTo>
                    <a:pt x="37" y="39"/>
                    <a:pt x="39" y="40"/>
                    <a:pt x="40" y="41"/>
                  </a:cubicBezTo>
                  <a:cubicBezTo>
                    <a:pt x="42" y="42"/>
                    <a:pt x="44" y="43"/>
                    <a:pt x="46" y="44"/>
                  </a:cubicBezTo>
                  <a:cubicBezTo>
                    <a:pt x="47" y="45"/>
                    <a:pt x="48" y="46"/>
                    <a:pt x="49" y="46"/>
                  </a:cubicBezTo>
                  <a:cubicBezTo>
                    <a:pt x="50" y="47"/>
                    <a:pt x="51" y="48"/>
                    <a:pt x="52" y="49"/>
                  </a:cubicBezTo>
                  <a:cubicBezTo>
                    <a:pt x="54" y="50"/>
                    <a:pt x="56" y="52"/>
                    <a:pt x="58" y="54"/>
                  </a:cubicBezTo>
                  <a:cubicBezTo>
                    <a:pt x="59" y="55"/>
                    <a:pt x="59" y="56"/>
                    <a:pt x="60" y="57"/>
                  </a:cubicBezTo>
                  <a:cubicBezTo>
                    <a:pt x="61" y="58"/>
                    <a:pt x="61" y="59"/>
                    <a:pt x="61" y="61"/>
                  </a:cubicBezTo>
                  <a:cubicBezTo>
                    <a:pt x="61" y="58"/>
                    <a:pt x="59" y="56"/>
                    <a:pt x="57" y="54"/>
                  </a:cubicBezTo>
                  <a:cubicBezTo>
                    <a:pt x="55" y="53"/>
                    <a:pt x="53" y="51"/>
                    <a:pt x="51" y="50"/>
                  </a:cubicBezTo>
                  <a:cubicBezTo>
                    <a:pt x="50" y="49"/>
                    <a:pt x="49" y="48"/>
                    <a:pt x="48" y="48"/>
                  </a:cubicBezTo>
                  <a:cubicBezTo>
                    <a:pt x="47" y="47"/>
                    <a:pt x="46" y="46"/>
                    <a:pt x="45" y="46"/>
                  </a:cubicBezTo>
                  <a:cubicBezTo>
                    <a:pt x="44" y="45"/>
                    <a:pt x="44" y="45"/>
                    <a:pt x="43" y="45"/>
                  </a:cubicBezTo>
                  <a:cubicBezTo>
                    <a:pt x="47" y="49"/>
                    <a:pt x="51" y="53"/>
                    <a:pt x="54" y="58"/>
                  </a:cubicBezTo>
                  <a:cubicBezTo>
                    <a:pt x="56" y="62"/>
                    <a:pt x="58" y="66"/>
                    <a:pt x="60" y="70"/>
                  </a:cubicBezTo>
                  <a:cubicBezTo>
                    <a:pt x="61" y="72"/>
                    <a:pt x="62" y="74"/>
                    <a:pt x="62" y="76"/>
                  </a:cubicBezTo>
                  <a:cubicBezTo>
                    <a:pt x="63" y="78"/>
                    <a:pt x="64" y="81"/>
                    <a:pt x="64" y="83"/>
                  </a:cubicBezTo>
                  <a:cubicBezTo>
                    <a:pt x="64" y="82"/>
                    <a:pt x="63" y="81"/>
                    <a:pt x="63" y="80"/>
                  </a:cubicBezTo>
                  <a:cubicBezTo>
                    <a:pt x="62" y="79"/>
                    <a:pt x="62" y="78"/>
                    <a:pt x="61" y="77"/>
                  </a:cubicBezTo>
                  <a:cubicBezTo>
                    <a:pt x="60" y="75"/>
                    <a:pt x="59" y="73"/>
                    <a:pt x="58" y="71"/>
                  </a:cubicBezTo>
                  <a:cubicBezTo>
                    <a:pt x="56" y="67"/>
                    <a:pt x="54" y="63"/>
                    <a:pt x="52" y="59"/>
                  </a:cubicBezTo>
                  <a:cubicBezTo>
                    <a:pt x="47" y="52"/>
                    <a:pt x="41" y="45"/>
                    <a:pt x="34" y="40"/>
                  </a:cubicBezTo>
                  <a:cubicBezTo>
                    <a:pt x="33" y="38"/>
                    <a:pt x="31" y="37"/>
                    <a:pt x="29" y="36"/>
                  </a:cubicBezTo>
                  <a:cubicBezTo>
                    <a:pt x="28" y="35"/>
                    <a:pt x="27" y="34"/>
                    <a:pt x="26" y="34"/>
                  </a:cubicBezTo>
                  <a:cubicBezTo>
                    <a:pt x="26" y="33"/>
                    <a:pt x="25" y="33"/>
                    <a:pt x="24" y="32"/>
                  </a:cubicBezTo>
                  <a:cubicBezTo>
                    <a:pt x="24" y="32"/>
                    <a:pt x="23" y="32"/>
                    <a:pt x="23" y="32"/>
                  </a:cubicBezTo>
                  <a:cubicBezTo>
                    <a:pt x="23" y="32"/>
                    <a:pt x="23" y="32"/>
                    <a:pt x="24" y="32"/>
                  </a:cubicBezTo>
                  <a:cubicBezTo>
                    <a:pt x="24" y="33"/>
                    <a:pt x="25" y="34"/>
                    <a:pt x="25" y="36"/>
                  </a:cubicBezTo>
                  <a:cubicBezTo>
                    <a:pt x="26" y="37"/>
                    <a:pt x="26" y="38"/>
                    <a:pt x="26" y="39"/>
                  </a:cubicBezTo>
                  <a:cubicBezTo>
                    <a:pt x="28" y="44"/>
                    <a:pt x="29" y="49"/>
                    <a:pt x="30" y="53"/>
                  </a:cubicBezTo>
                  <a:cubicBezTo>
                    <a:pt x="31" y="54"/>
                    <a:pt x="31" y="55"/>
                    <a:pt x="32" y="56"/>
                  </a:cubicBezTo>
                  <a:cubicBezTo>
                    <a:pt x="33" y="58"/>
                    <a:pt x="33" y="59"/>
                    <a:pt x="34" y="60"/>
                  </a:cubicBezTo>
                  <a:cubicBezTo>
                    <a:pt x="35" y="62"/>
                    <a:pt x="37" y="63"/>
                    <a:pt x="38" y="65"/>
                  </a:cubicBezTo>
                  <a:cubicBezTo>
                    <a:pt x="40" y="67"/>
                    <a:pt x="42" y="69"/>
                    <a:pt x="44" y="71"/>
                  </a:cubicBezTo>
                  <a:cubicBezTo>
                    <a:pt x="45" y="72"/>
                    <a:pt x="47" y="74"/>
                    <a:pt x="49" y="75"/>
                  </a:cubicBezTo>
                  <a:cubicBezTo>
                    <a:pt x="47" y="74"/>
                    <a:pt x="45" y="73"/>
                    <a:pt x="43" y="71"/>
                  </a:cubicBezTo>
                  <a:cubicBezTo>
                    <a:pt x="41" y="69"/>
                    <a:pt x="40" y="68"/>
                    <a:pt x="38" y="66"/>
                  </a:cubicBezTo>
                  <a:cubicBezTo>
                    <a:pt x="36" y="64"/>
                    <a:pt x="35" y="62"/>
                    <a:pt x="33" y="60"/>
                  </a:cubicBezTo>
                  <a:cubicBezTo>
                    <a:pt x="33" y="59"/>
                    <a:pt x="32" y="58"/>
                    <a:pt x="31" y="57"/>
                  </a:cubicBezTo>
                  <a:cubicBezTo>
                    <a:pt x="30" y="56"/>
                    <a:pt x="30" y="55"/>
                    <a:pt x="29" y="54"/>
                  </a:cubicBezTo>
                  <a:cubicBezTo>
                    <a:pt x="27" y="49"/>
                    <a:pt x="26" y="44"/>
                    <a:pt x="25" y="40"/>
                  </a:cubicBezTo>
                  <a:cubicBezTo>
                    <a:pt x="24" y="37"/>
                    <a:pt x="23" y="35"/>
                    <a:pt x="22" y="33"/>
                  </a:cubicBezTo>
                  <a:cubicBezTo>
                    <a:pt x="22" y="32"/>
                    <a:pt x="21" y="31"/>
                    <a:pt x="20" y="30"/>
                  </a:cubicBezTo>
                  <a:cubicBezTo>
                    <a:pt x="20" y="30"/>
                    <a:pt x="19" y="29"/>
                    <a:pt x="19" y="29"/>
                  </a:cubicBezTo>
                  <a:cubicBezTo>
                    <a:pt x="17" y="27"/>
                    <a:pt x="15" y="25"/>
                    <a:pt x="13" y="23"/>
                  </a:cubicBezTo>
                  <a:cubicBezTo>
                    <a:pt x="12" y="22"/>
                    <a:pt x="10" y="20"/>
                    <a:pt x="9" y="19"/>
                  </a:cubicBezTo>
                  <a:cubicBezTo>
                    <a:pt x="9" y="19"/>
                    <a:pt x="9" y="19"/>
                    <a:pt x="9" y="20"/>
                  </a:cubicBezTo>
                  <a:cubicBezTo>
                    <a:pt x="9" y="21"/>
                    <a:pt x="9" y="22"/>
                    <a:pt x="9" y="23"/>
                  </a:cubicBezTo>
                  <a:cubicBezTo>
                    <a:pt x="8" y="24"/>
                    <a:pt x="8" y="25"/>
                    <a:pt x="8" y="26"/>
                  </a:cubicBezTo>
                  <a:cubicBezTo>
                    <a:pt x="8" y="27"/>
                    <a:pt x="8" y="29"/>
                    <a:pt x="8" y="31"/>
                  </a:cubicBezTo>
                  <a:cubicBezTo>
                    <a:pt x="8" y="33"/>
                    <a:pt x="8" y="35"/>
                    <a:pt x="8" y="37"/>
                  </a:cubicBezTo>
                  <a:cubicBezTo>
                    <a:pt x="9" y="41"/>
                    <a:pt x="10" y="45"/>
                    <a:pt x="11" y="49"/>
                  </a:cubicBezTo>
                  <a:cubicBezTo>
                    <a:pt x="12" y="51"/>
                    <a:pt x="13" y="53"/>
                    <a:pt x="13" y="54"/>
                  </a:cubicBezTo>
                  <a:cubicBezTo>
                    <a:pt x="14" y="56"/>
                    <a:pt x="15" y="58"/>
                    <a:pt x="16" y="60"/>
                  </a:cubicBezTo>
                  <a:cubicBezTo>
                    <a:pt x="15" y="58"/>
                    <a:pt x="14" y="56"/>
                    <a:pt x="13" y="55"/>
                  </a:cubicBezTo>
                  <a:cubicBezTo>
                    <a:pt x="12" y="53"/>
                    <a:pt x="11" y="51"/>
                    <a:pt x="10" y="49"/>
                  </a:cubicBezTo>
                  <a:cubicBezTo>
                    <a:pt x="9" y="45"/>
                    <a:pt x="8" y="42"/>
                    <a:pt x="7" y="38"/>
                  </a:cubicBezTo>
                  <a:cubicBezTo>
                    <a:pt x="7" y="36"/>
                    <a:pt x="6" y="34"/>
                    <a:pt x="6" y="31"/>
                  </a:cubicBezTo>
                  <a:cubicBezTo>
                    <a:pt x="6" y="29"/>
                    <a:pt x="6" y="27"/>
                    <a:pt x="7" y="25"/>
                  </a:cubicBezTo>
                  <a:cubicBezTo>
                    <a:pt x="7" y="25"/>
                    <a:pt x="7" y="24"/>
                    <a:pt x="7" y="24"/>
                  </a:cubicBezTo>
                  <a:cubicBezTo>
                    <a:pt x="7" y="23"/>
                    <a:pt x="7" y="23"/>
                    <a:pt x="7" y="22"/>
                  </a:cubicBezTo>
                  <a:cubicBezTo>
                    <a:pt x="7" y="21"/>
                    <a:pt x="7" y="20"/>
                    <a:pt x="7" y="19"/>
                  </a:cubicBezTo>
                  <a:cubicBezTo>
                    <a:pt x="8" y="18"/>
                    <a:pt x="8" y="17"/>
                    <a:pt x="7" y="16"/>
                  </a:cubicBezTo>
                  <a:cubicBezTo>
                    <a:pt x="7" y="15"/>
                    <a:pt x="6" y="14"/>
                    <a:pt x="5" y="13"/>
                  </a:cubicBezTo>
                  <a:cubicBezTo>
                    <a:pt x="4" y="11"/>
                    <a:pt x="3" y="10"/>
                    <a:pt x="3" y="9"/>
                  </a:cubicBezTo>
                  <a:cubicBezTo>
                    <a:pt x="3" y="8"/>
                    <a:pt x="2" y="8"/>
                    <a:pt x="2" y="8"/>
                  </a:cubicBezTo>
                  <a:cubicBezTo>
                    <a:pt x="2" y="8"/>
                    <a:pt x="2" y="8"/>
                    <a:pt x="2" y="8"/>
                  </a:cubicBezTo>
                  <a:cubicBezTo>
                    <a:pt x="2" y="7"/>
                    <a:pt x="2" y="7"/>
                    <a:pt x="2" y="7"/>
                  </a:cubicBezTo>
                  <a:cubicBezTo>
                    <a:pt x="1" y="4"/>
                    <a:pt x="0" y="2"/>
                    <a:pt x="0" y="0"/>
                  </a:cubicBezTo>
                  <a:cubicBezTo>
                    <a:pt x="0" y="1"/>
                    <a:pt x="1" y="2"/>
                    <a:pt x="1" y="3"/>
                  </a:cubicBezTo>
                  <a:cubicBezTo>
                    <a:pt x="2" y="4"/>
                    <a:pt x="2" y="5"/>
                    <a:pt x="3" y="6"/>
                  </a:cubicBezTo>
                  <a:cubicBezTo>
                    <a:pt x="4" y="7"/>
                    <a:pt x="5" y="9"/>
                    <a:pt x="6" y="10"/>
                  </a:cubicBezTo>
                  <a:cubicBezTo>
                    <a:pt x="6" y="10"/>
                    <a:pt x="6" y="10"/>
                    <a:pt x="6" y="10"/>
                  </a:cubicBezTo>
                  <a:cubicBezTo>
                    <a:pt x="7" y="11"/>
                    <a:pt x="7" y="11"/>
                    <a:pt x="7" y="11"/>
                  </a:cubicBezTo>
                  <a:cubicBezTo>
                    <a:pt x="8" y="12"/>
                    <a:pt x="8" y="12"/>
                    <a:pt x="8" y="12"/>
                  </a:cubicBezTo>
                  <a:cubicBezTo>
                    <a:pt x="9" y="13"/>
                    <a:pt x="9" y="13"/>
                    <a:pt x="10" y="13"/>
                  </a:cubicBezTo>
                  <a:cubicBezTo>
                    <a:pt x="10" y="14"/>
                    <a:pt x="11" y="14"/>
                    <a:pt x="12" y="15"/>
                  </a:cubicBezTo>
                  <a:cubicBezTo>
                    <a:pt x="16" y="16"/>
                    <a:pt x="19" y="18"/>
                    <a:pt x="23" y="19"/>
                  </a:cubicBezTo>
                  <a:cubicBezTo>
                    <a:pt x="24" y="19"/>
                    <a:pt x="25" y="19"/>
                    <a:pt x="26" y="19"/>
                  </a:cubicBezTo>
                  <a:cubicBezTo>
                    <a:pt x="27" y="20"/>
                    <a:pt x="28" y="20"/>
                    <a:pt x="29" y="20"/>
                  </a:cubicBezTo>
                  <a:cubicBezTo>
                    <a:pt x="31" y="20"/>
                    <a:pt x="33" y="20"/>
                    <a:pt x="35" y="19"/>
                  </a:cubicBezTo>
                  <a:cubicBezTo>
                    <a:pt x="39" y="18"/>
                    <a:pt x="43" y="17"/>
                    <a:pt x="46" y="15"/>
                  </a:cubicBezTo>
                  <a:cubicBezTo>
                    <a:pt x="45" y="16"/>
                    <a:pt x="43" y="17"/>
                    <a:pt x="41" y="18"/>
                  </a:cubicBezTo>
                  <a:cubicBezTo>
                    <a:pt x="39" y="19"/>
                    <a:pt x="37" y="19"/>
                    <a:pt x="35" y="20"/>
                  </a:cubicBezTo>
                  <a:cubicBezTo>
                    <a:pt x="33" y="20"/>
                    <a:pt x="31" y="21"/>
                    <a:pt x="29" y="21"/>
                  </a:cubicBezTo>
                  <a:cubicBezTo>
                    <a:pt x="28" y="21"/>
                    <a:pt x="27" y="21"/>
                    <a:pt x="26" y="20"/>
                  </a:cubicBezTo>
                  <a:cubicBezTo>
                    <a:pt x="25" y="20"/>
                    <a:pt x="24" y="20"/>
                    <a:pt x="23" y="20"/>
                  </a:cubicBezTo>
                  <a:cubicBezTo>
                    <a:pt x="21" y="19"/>
                    <a:pt x="19" y="19"/>
                    <a:pt x="17" y="18"/>
                  </a:cubicBezTo>
                  <a:cubicBezTo>
                    <a:pt x="15" y="18"/>
                    <a:pt x="13" y="17"/>
                    <a:pt x="12" y="16"/>
                  </a:cubicBezTo>
                  <a:cubicBezTo>
                    <a:pt x="11" y="15"/>
                    <a:pt x="10" y="15"/>
                    <a:pt x="9" y="14"/>
                  </a:cubicBezTo>
                  <a:cubicBezTo>
                    <a:pt x="9" y="14"/>
                    <a:pt x="9" y="14"/>
                    <a:pt x="9" y="14"/>
                  </a:cubicBezTo>
                  <a:cubicBezTo>
                    <a:pt x="11" y="17"/>
                    <a:pt x="13" y="19"/>
                    <a:pt x="15" y="22"/>
                  </a:cubicBezTo>
                  <a:cubicBezTo>
                    <a:pt x="15" y="22"/>
                    <a:pt x="16" y="23"/>
                    <a:pt x="16" y="23"/>
                  </a:cubicBezTo>
                  <a:cubicBezTo>
                    <a:pt x="17" y="24"/>
                    <a:pt x="18" y="24"/>
                    <a:pt x="18" y="24"/>
                  </a:cubicBezTo>
                  <a:cubicBezTo>
                    <a:pt x="20" y="25"/>
                    <a:pt x="22" y="26"/>
                    <a:pt x="24" y="26"/>
                  </a:cubicBezTo>
                  <a:cubicBezTo>
                    <a:pt x="25" y="26"/>
                    <a:pt x="25" y="26"/>
                    <a:pt x="25" y="26"/>
                  </a:cubicBezTo>
                  <a:cubicBezTo>
                    <a:pt x="25" y="26"/>
                    <a:pt x="26" y="27"/>
                    <a:pt x="26" y="27"/>
                  </a:cubicBezTo>
                  <a:cubicBezTo>
                    <a:pt x="28" y="27"/>
                    <a:pt x="28" y="27"/>
                    <a:pt x="28" y="27"/>
                  </a:cubicBezTo>
                  <a:cubicBezTo>
                    <a:pt x="29" y="27"/>
                    <a:pt x="30" y="27"/>
                    <a:pt x="31" y="27"/>
                  </a:cubicBezTo>
                  <a:cubicBezTo>
                    <a:pt x="33" y="28"/>
                    <a:pt x="35" y="28"/>
                    <a:pt x="37" y="28"/>
                  </a:cubicBezTo>
                  <a:cubicBezTo>
                    <a:pt x="42" y="29"/>
                    <a:pt x="46" y="30"/>
                    <a:pt x="50" y="31"/>
                  </a:cubicBezTo>
                  <a:cubicBezTo>
                    <a:pt x="53" y="32"/>
                    <a:pt x="55" y="33"/>
                    <a:pt x="57" y="34"/>
                  </a:cubicBezTo>
                  <a:cubicBezTo>
                    <a:pt x="58" y="35"/>
                    <a:pt x="60" y="37"/>
                    <a:pt x="61" y="38"/>
                  </a:cubicBezTo>
                  <a:cubicBezTo>
                    <a:pt x="60" y="37"/>
                    <a:pt x="58" y="36"/>
                    <a:pt x="56" y="3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1999"/>
            <p:cNvSpPr>
              <a:spLocks/>
            </p:cNvSpPr>
            <p:nvPr/>
          </p:nvSpPr>
          <p:spPr bwMode="auto">
            <a:xfrm>
              <a:off x="6256304" y="5656296"/>
              <a:ext cx="123826" cy="184151"/>
            </a:xfrm>
            <a:custGeom>
              <a:avLst/>
              <a:gdLst>
                <a:gd name="T0" fmla="*/ 0 w 33"/>
                <a:gd name="T1" fmla="*/ 0 h 49"/>
                <a:gd name="T2" fmla="*/ 12 w 33"/>
                <a:gd name="T3" fmla="*/ 28 h 49"/>
                <a:gd name="T4" fmla="*/ 24 w 33"/>
                <a:gd name="T5" fmla="*/ 39 h 49"/>
                <a:gd name="T6" fmla="*/ 33 w 33"/>
                <a:gd name="T7" fmla="*/ 49 h 49"/>
                <a:gd name="T8" fmla="*/ 14 w 33"/>
                <a:gd name="T9" fmla="*/ 43 h 49"/>
                <a:gd name="T10" fmla="*/ 5 w 33"/>
                <a:gd name="T11" fmla="*/ 25 h 49"/>
                <a:gd name="T12" fmla="*/ 0 w 33"/>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33" h="49">
                  <a:moveTo>
                    <a:pt x="0" y="0"/>
                  </a:moveTo>
                  <a:cubicBezTo>
                    <a:pt x="5" y="9"/>
                    <a:pt x="7" y="19"/>
                    <a:pt x="12" y="28"/>
                  </a:cubicBezTo>
                  <a:cubicBezTo>
                    <a:pt x="15" y="32"/>
                    <a:pt x="19" y="36"/>
                    <a:pt x="24" y="39"/>
                  </a:cubicBezTo>
                  <a:cubicBezTo>
                    <a:pt x="27" y="42"/>
                    <a:pt x="31" y="45"/>
                    <a:pt x="33" y="49"/>
                  </a:cubicBezTo>
                  <a:cubicBezTo>
                    <a:pt x="27" y="47"/>
                    <a:pt x="20" y="45"/>
                    <a:pt x="14" y="43"/>
                  </a:cubicBezTo>
                  <a:cubicBezTo>
                    <a:pt x="9" y="38"/>
                    <a:pt x="6" y="29"/>
                    <a:pt x="5" y="25"/>
                  </a:cubicBezTo>
                  <a:cubicBezTo>
                    <a:pt x="2" y="17"/>
                    <a:pt x="2" y="8"/>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60" name="Picture 2000"/>
            <p:cNvPicPr>
              <a:picLocks noChangeAspect="1" noChangeArrowheads="1"/>
            </p:cNvPicPr>
            <p:nvPr/>
          </p:nvPicPr>
          <p:blipFill>
            <a:blip r:embed="rId34" cstate="screen">
              <a:extLst>
                <a:ext uri="{28A0092B-C50C-407E-A947-70E740481C1C}">
                  <a14:useLocalDpi xmlns:a14="http://schemas.microsoft.com/office/drawing/2010/main"/>
                </a:ext>
              </a:extLst>
            </a:blip>
            <a:srcRect/>
            <a:stretch>
              <a:fillRect/>
            </a:stretch>
          </p:blipFill>
          <p:spPr bwMode="auto">
            <a:xfrm>
              <a:off x="6116603" y="5422932"/>
              <a:ext cx="349252" cy="450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1" name="Picture 2001"/>
            <p:cNvPicPr>
              <a:picLocks noChangeAspect="1" noChangeArrowheads="1"/>
            </p:cNvPicPr>
            <p:nvPr/>
          </p:nvPicPr>
          <p:blipFill>
            <a:blip r:embed="rId35" cstate="screen">
              <a:extLst>
                <a:ext uri="{28A0092B-C50C-407E-A947-70E740481C1C}">
                  <a14:useLocalDpi xmlns:a14="http://schemas.microsoft.com/office/drawing/2010/main"/>
                </a:ext>
              </a:extLst>
            </a:blip>
            <a:srcRect/>
            <a:stretch>
              <a:fillRect/>
            </a:stretch>
          </p:blipFill>
          <p:spPr bwMode="auto">
            <a:xfrm>
              <a:off x="6178516" y="5489608"/>
              <a:ext cx="24765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2" name="Freeform 2002"/>
            <p:cNvSpPr>
              <a:spLocks/>
            </p:cNvSpPr>
            <p:nvPr/>
          </p:nvSpPr>
          <p:spPr bwMode="auto">
            <a:xfrm>
              <a:off x="6245191" y="5611846"/>
              <a:ext cx="201614" cy="134938"/>
            </a:xfrm>
            <a:custGeom>
              <a:avLst/>
              <a:gdLst>
                <a:gd name="T0" fmla="*/ 28 w 54"/>
                <a:gd name="T1" fmla="*/ 9 h 36"/>
                <a:gd name="T2" fmla="*/ 10 w 54"/>
                <a:gd name="T3" fmla="*/ 6 h 36"/>
                <a:gd name="T4" fmla="*/ 0 w 54"/>
                <a:gd name="T5" fmla="*/ 0 h 36"/>
                <a:gd name="T6" fmla="*/ 17 w 54"/>
                <a:gd name="T7" fmla="*/ 3 h 36"/>
                <a:gd name="T8" fmla="*/ 38 w 54"/>
                <a:gd name="T9" fmla="*/ 3 h 36"/>
                <a:gd name="T10" fmla="*/ 53 w 54"/>
                <a:gd name="T11" fmla="*/ 12 h 36"/>
                <a:gd name="T12" fmla="*/ 54 w 54"/>
                <a:gd name="T13" fmla="*/ 15 h 36"/>
                <a:gd name="T14" fmla="*/ 53 w 54"/>
                <a:gd name="T15" fmla="*/ 36 h 36"/>
                <a:gd name="T16" fmla="*/ 50 w 54"/>
                <a:gd name="T17" fmla="*/ 27 h 36"/>
                <a:gd name="T18" fmla="*/ 28 w 54"/>
                <a:gd name="T19"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36">
                  <a:moveTo>
                    <a:pt x="28" y="9"/>
                  </a:moveTo>
                  <a:cubicBezTo>
                    <a:pt x="23" y="9"/>
                    <a:pt x="14" y="8"/>
                    <a:pt x="10" y="6"/>
                  </a:cubicBezTo>
                  <a:cubicBezTo>
                    <a:pt x="6" y="5"/>
                    <a:pt x="0" y="0"/>
                    <a:pt x="0" y="0"/>
                  </a:cubicBezTo>
                  <a:cubicBezTo>
                    <a:pt x="5" y="2"/>
                    <a:pt x="11" y="3"/>
                    <a:pt x="17" y="3"/>
                  </a:cubicBezTo>
                  <a:cubicBezTo>
                    <a:pt x="24" y="3"/>
                    <a:pt x="31" y="2"/>
                    <a:pt x="38" y="3"/>
                  </a:cubicBezTo>
                  <a:cubicBezTo>
                    <a:pt x="44" y="3"/>
                    <a:pt x="49" y="7"/>
                    <a:pt x="53" y="12"/>
                  </a:cubicBezTo>
                  <a:cubicBezTo>
                    <a:pt x="53" y="13"/>
                    <a:pt x="54" y="14"/>
                    <a:pt x="54" y="15"/>
                  </a:cubicBezTo>
                  <a:cubicBezTo>
                    <a:pt x="54" y="22"/>
                    <a:pt x="54" y="29"/>
                    <a:pt x="53" y="36"/>
                  </a:cubicBezTo>
                  <a:cubicBezTo>
                    <a:pt x="52" y="33"/>
                    <a:pt x="51" y="30"/>
                    <a:pt x="50" y="27"/>
                  </a:cubicBezTo>
                  <a:cubicBezTo>
                    <a:pt x="44" y="15"/>
                    <a:pt x="34" y="10"/>
                    <a:pt x="28"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2003"/>
            <p:cNvSpPr>
              <a:spLocks/>
            </p:cNvSpPr>
            <p:nvPr/>
          </p:nvSpPr>
          <p:spPr bwMode="auto">
            <a:xfrm>
              <a:off x="6173753" y="5532470"/>
              <a:ext cx="239714" cy="311152"/>
            </a:xfrm>
            <a:custGeom>
              <a:avLst/>
              <a:gdLst>
                <a:gd name="T0" fmla="*/ 50 w 64"/>
                <a:gd name="T1" fmla="*/ 32 h 83"/>
                <a:gd name="T2" fmla="*/ 31 w 64"/>
                <a:gd name="T3" fmla="*/ 29 h 83"/>
                <a:gd name="T4" fmla="*/ 26 w 64"/>
                <a:gd name="T5" fmla="*/ 28 h 83"/>
                <a:gd name="T6" fmla="*/ 24 w 64"/>
                <a:gd name="T7" fmla="*/ 28 h 83"/>
                <a:gd name="T8" fmla="*/ 25 w 64"/>
                <a:gd name="T9" fmla="*/ 30 h 83"/>
                <a:gd name="T10" fmla="*/ 31 w 64"/>
                <a:gd name="T11" fmla="*/ 34 h 83"/>
                <a:gd name="T12" fmla="*/ 40 w 64"/>
                <a:gd name="T13" fmla="*/ 41 h 83"/>
                <a:gd name="T14" fmla="*/ 49 w 64"/>
                <a:gd name="T15" fmla="*/ 46 h 83"/>
                <a:gd name="T16" fmla="*/ 58 w 64"/>
                <a:gd name="T17" fmla="*/ 54 h 83"/>
                <a:gd name="T18" fmla="*/ 61 w 64"/>
                <a:gd name="T19" fmla="*/ 61 h 83"/>
                <a:gd name="T20" fmla="*/ 52 w 64"/>
                <a:gd name="T21" fmla="*/ 50 h 83"/>
                <a:gd name="T22" fmla="*/ 45 w 64"/>
                <a:gd name="T23" fmla="*/ 45 h 83"/>
                <a:gd name="T24" fmla="*/ 54 w 64"/>
                <a:gd name="T25" fmla="*/ 58 h 83"/>
                <a:gd name="T26" fmla="*/ 63 w 64"/>
                <a:gd name="T27" fmla="*/ 76 h 83"/>
                <a:gd name="T28" fmla="*/ 63 w 64"/>
                <a:gd name="T29" fmla="*/ 80 h 83"/>
                <a:gd name="T30" fmla="*/ 58 w 64"/>
                <a:gd name="T31" fmla="*/ 71 h 83"/>
                <a:gd name="T32" fmla="*/ 35 w 64"/>
                <a:gd name="T33" fmla="*/ 40 h 83"/>
                <a:gd name="T34" fmla="*/ 27 w 64"/>
                <a:gd name="T35" fmla="*/ 34 h 83"/>
                <a:gd name="T36" fmla="*/ 24 w 64"/>
                <a:gd name="T37" fmla="*/ 32 h 83"/>
                <a:gd name="T38" fmla="*/ 25 w 64"/>
                <a:gd name="T39" fmla="*/ 36 h 83"/>
                <a:gd name="T40" fmla="*/ 31 w 64"/>
                <a:gd name="T41" fmla="*/ 53 h 83"/>
                <a:gd name="T42" fmla="*/ 34 w 64"/>
                <a:gd name="T43" fmla="*/ 59 h 83"/>
                <a:gd name="T44" fmla="*/ 44 w 64"/>
                <a:gd name="T45" fmla="*/ 71 h 83"/>
                <a:gd name="T46" fmla="*/ 44 w 64"/>
                <a:gd name="T47" fmla="*/ 71 h 83"/>
                <a:gd name="T48" fmla="*/ 34 w 64"/>
                <a:gd name="T49" fmla="*/ 60 h 83"/>
                <a:gd name="T50" fmla="*/ 30 w 64"/>
                <a:gd name="T51" fmla="*/ 54 h 83"/>
                <a:gd name="T52" fmla="*/ 22 w 64"/>
                <a:gd name="T53" fmla="*/ 33 h 83"/>
                <a:gd name="T54" fmla="*/ 19 w 64"/>
                <a:gd name="T55" fmla="*/ 29 h 83"/>
                <a:gd name="T56" fmla="*/ 9 w 64"/>
                <a:gd name="T57" fmla="*/ 18 h 83"/>
                <a:gd name="T58" fmla="*/ 9 w 64"/>
                <a:gd name="T59" fmla="*/ 23 h 83"/>
                <a:gd name="T60" fmla="*/ 8 w 64"/>
                <a:gd name="T61" fmla="*/ 31 h 83"/>
                <a:gd name="T62" fmla="*/ 11 w 64"/>
                <a:gd name="T63" fmla="*/ 49 h 83"/>
                <a:gd name="T64" fmla="*/ 17 w 64"/>
                <a:gd name="T65" fmla="*/ 60 h 83"/>
                <a:gd name="T66" fmla="*/ 11 w 64"/>
                <a:gd name="T67" fmla="*/ 49 h 83"/>
                <a:gd name="T68" fmla="*/ 7 w 64"/>
                <a:gd name="T69" fmla="*/ 31 h 83"/>
                <a:gd name="T70" fmla="*/ 7 w 64"/>
                <a:gd name="T71" fmla="*/ 24 h 83"/>
                <a:gd name="T72" fmla="*/ 8 w 64"/>
                <a:gd name="T73" fmla="*/ 19 h 83"/>
                <a:gd name="T74" fmla="*/ 5 w 64"/>
                <a:gd name="T75" fmla="*/ 13 h 83"/>
                <a:gd name="T76" fmla="*/ 3 w 64"/>
                <a:gd name="T77" fmla="*/ 8 h 83"/>
                <a:gd name="T78" fmla="*/ 2 w 64"/>
                <a:gd name="T79" fmla="*/ 6 h 83"/>
                <a:gd name="T80" fmla="*/ 1 w 64"/>
                <a:gd name="T81" fmla="*/ 3 h 83"/>
                <a:gd name="T82" fmla="*/ 6 w 64"/>
                <a:gd name="T83" fmla="*/ 10 h 83"/>
                <a:gd name="T84" fmla="*/ 8 w 64"/>
                <a:gd name="T85" fmla="*/ 11 h 83"/>
                <a:gd name="T86" fmla="*/ 10 w 64"/>
                <a:gd name="T87" fmla="*/ 13 h 83"/>
                <a:gd name="T88" fmla="*/ 24 w 64"/>
                <a:gd name="T89" fmla="*/ 19 h 83"/>
                <a:gd name="T90" fmla="*/ 29 w 64"/>
                <a:gd name="T91" fmla="*/ 20 h 83"/>
                <a:gd name="T92" fmla="*/ 47 w 64"/>
                <a:gd name="T93" fmla="*/ 15 h 83"/>
                <a:gd name="T94" fmla="*/ 35 w 64"/>
                <a:gd name="T95" fmla="*/ 20 h 83"/>
                <a:gd name="T96" fmla="*/ 26 w 64"/>
                <a:gd name="T97" fmla="*/ 20 h 83"/>
                <a:gd name="T98" fmla="*/ 17 w 64"/>
                <a:gd name="T99" fmla="*/ 18 h 83"/>
                <a:gd name="T100" fmla="*/ 9 w 64"/>
                <a:gd name="T101" fmla="*/ 14 h 83"/>
                <a:gd name="T102" fmla="*/ 15 w 64"/>
                <a:gd name="T103" fmla="*/ 22 h 83"/>
                <a:gd name="T104" fmla="*/ 19 w 64"/>
                <a:gd name="T105" fmla="*/ 24 h 83"/>
                <a:gd name="T106" fmla="*/ 25 w 64"/>
                <a:gd name="T107" fmla="*/ 26 h 83"/>
                <a:gd name="T108" fmla="*/ 28 w 64"/>
                <a:gd name="T109" fmla="*/ 27 h 83"/>
                <a:gd name="T110" fmla="*/ 38 w 64"/>
                <a:gd name="T111" fmla="*/ 28 h 83"/>
                <a:gd name="T112" fmla="*/ 57 w 64"/>
                <a:gd name="T113" fmla="*/ 34 h 83"/>
                <a:gd name="T114" fmla="*/ 56 w 64"/>
                <a:gd name="T11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83">
                  <a:moveTo>
                    <a:pt x="56" y="35"/>
                  </a:moveTo>
                  <a:cubicBezTo>
                    <a:pt x="54" y="34"/>
                    <a:pt x="52" y="33"/>
                    <a:pt x="50" y="32"/>
                  </a:cubicBezTo>
                  <a:cubicBezTo>
                    <a:pt x="46" y="31"/>
                    <a:pt x="42" y="30"/>
                    <a:pt x="37" y="30"/>
                  </a:cubicBezTo>
                  <a:cubicBezTo>
                    <a:pt x="35" y="29"/>
                    <a:pt x="33" y="29"/>
                    <a:pt x="31" y="29"/>
                  </a:cubicBezTo>
                  <a:cubicBezTo>
                    <a:pt x="30" y="29"/>
                    <a:pt x="29" y="28"/>
                    <a:pt x="28" y="28"/>
                  </a:cubicBezTo>
                  <a:cubicBezTo>
                    <a:pt x="26" y="28"/>
                    <a:pt x="26" y="28"/>
                    <a:pt x="26" y="28"/>
                  </a:cubicBezTo>
                  <a:cubicBezTo>
                    <a:pt x="26" y="28"/>
                    <a:pt x="25" y="28"/>
                    <a:pt x="25" y="28"/>
                  </a:cubicBezTo>
                  <a:cubicBezTo>
                    <a:pt x="24" y="28"/>
                    <a:pt x="24" y="28"/>
                    <a:pt x="24" y="28"/>
                  </a:cubicBezTo>
                  <a:cubicBezTo>
                    <a:pt x="23" y="28"/>
                    <a:pt x="22" y="27"/>
                    <a:pt x="21" y="27"/>
                  </a:cubicBezTo>
                  <a:cubicBezTo>
                    <a:pt x="22" y="28"/>
                    <a:pt x="24" y="29"/>
                    <a:pt x="25" y="30"/>
                  </a:cubicBezTo>
                  <a:cubicBezTo>
                    <a:pt x="26" y="31"/>
                    <a:pt x="27" y="31"/>
                    <a:pt x="28" y="32"/>
                  </a:cubicBezTo>
                  <a:cubicBezTo>
                    <a:pt x="29" y="32"/>
                    <a:pt x="30" y="33"/>
                    <a:pt x="31" y="34"/>
                  </a:cubicBezTo>
                  <a:cubicBezTo>
                    <a:pt x="33" y="35"/>
                    <a:pt x="34" y="36"/>
                    <a:pt x="36" y="38"/>
                  </a:cubicBezTo>
                  <a:cubicBezTo>
                    <a:pt x="38" y="39"/>
                    <a:pt x="39" y="40"/>
                    <a:pt x="40" y="41"/>
                  </a:cubicBezTo>
                  <a:cubicBezTo>
                    <a:pt x="42" y="42"/>
                    <a:pt x="44" y="43"/>
                    <a:pt x="46" y="44"/>
                  </a:cubicBezTo>
                  <a:cubicBezTo>
                    <a:pt x="47" y="45"/>
                    <a:pt x="48" y="46"/>
                    <a:pt x="49" y="46"/>
                  </a:cubicBezTo>
                  <a:cubicBezTo>
                    <a:pt x="50" y="47"/>
                    <a:pt x="51" y="48"/>
                    <a:pt x="52" y="49"/>
                  </a:cubicBezTo>
                  <a:cubicBezTo>
                    <a:pt x="54" y="50"/>
                    <a:pt x="56" y="52"/>
                    <a:pt x="58" y="54"/>
                  </a:cubicBezTo>
                  <a:cubicBezTo>
                    <a:pt x="59" y="55"/>
                    <a:pt x="60" y="56"/>
                    <a:pt x="60" y="57"/>
                  </a:cubicBezTo>
                  <a:cubicBezTo>
                    <a:pt x="61" y="58"/>
                    <a:pt x="61" y="59"/>
                    <a:pt x="61" y="61"/>
                  </a:cubicBezTo>
                  <a:cubicBezTo>
                    <a:pt x="61" y="58"/>
                    <a:pt x="59" y="56"/>
                    <a:pt x="58" y="54"/>
                  </a:cubicBezTo>
                  <a:cubicBezTo>
                    <a:pt x="56" y="52"/>
                    <a:pt x="54" y="51"/>
                    <a:pt x="52" y="50"/>
                  </a:cubicBezTo>
                  <a:cubicBezTo>
                    <a:pt x="51" y="49"/>
                    <a:pt x="50" y="48"/>
                    <a:pt x="48" y="47"/>
                  </a:cubicBezTo>
                  <a:cubicBezTo>
                    <a:pt x="47" y="47"/>
                    <a:pt x="46" y="46"/>
                    <a:pt x="45" y="45"/>
                  </a:cubicBezTo>
                  <a:cubicBezTo>
                    <a:pt x="45" y="45"/>
                    <a:pt x="44" y="45"/>
                    <a:pt x="44" y="45"/>
                  </a:cubicBezTo>
                  <a:cubicBezTo>
                    <a:pt x="47" y="49"/>
                    <a:pt x="51" y="53"/>
                    <a:pt x="54" y="58"/>
                  </a:cubicBezTo>
                  <a:cubicBezTo>
                    <a:pt x="56" y="62"/>
                    <a:pt x="59" y="66"/>
                    <a:pt x="61" y="70"/>
                  </a:cubicBezTo>
                  <a:cubicBezTo>
                    <a:pt x="61" y="72"/>
                    <a:pt x="62" y="74"/>
                    <a:pt x="63" y="76"/>
                  </a:cubicBezTo>
                  <a:cubicBezTo>
                    <a:pt x="63" y="78"/>
                    <a:pt x="64" y="81"/>
                    <a:pt x="64" y="83"/>
                  </a:cubicBezTo>
                  <a:cubicBezTo>
                    <a:pt x="64" y="82"/>
                    <a:pt x="63" y="81"/>
                    <a:pt x="63" y="80"/>
                  </a:cubicBezTo>
                  <a:cubicBezTo>
                    <a:pt x="62" y="79"/>
                    <a:pt x="62" y="78"/>
                    <a:pt x="62" y="77"/>
                  </a:cubicBezTo>
                  <a:cubicBezTo>
                    <a:pt x="61" y="75"/>
                    <a:pt x="60" y="73"/>
                    <a:pt x="58" y="71"/>
                  </a:cubicBezTo>
                  <a:cubicBezTo>
                    <a:pt x="57" y="67"/>
                    <a:pt x="54" y="63"/>
                    <a:pt x="52" y="59"/>
                  </a:cubicBezTo>
                  <a:cubicBezTo>
                    <a:pt x="47" y="52"/>
                    <a:pt x="41" y="45"/>
                    <a:pt x="35" y="40"/>
                  </a:cubicBezTo>
                  <a:cubicBezTo>
                    <a:pt x="33" y="38"/>
                    <a:pt x="31" y="37"/>
                    <a:pt x="29" y="36"/>
                  </a:cubicBezTo>
                  <a:cubicBezTo>
                    <a:pt x="29" y="35"/>
                    <a:pt x="28" y="34"/>
                    <a:pt x="27" y="34"/>
                  </a:cubicBezTo>
                  <a:cubicBezTo>
                    <a:pt x="26" y="33"/>
                    <a:pt x="25" y="33"/>
                    <a:pt x="24" y="32"/>
                  </a:cubicBezTo>
                  <a:cubicBezTo>
                    <a:pt x="24" y="32"/>
                    <a:pt x="24" y="32"/>
                    <a:pt x="24" y="32"/>
                  </a:cubicBezTo>
                  <a:cubicBezTo>
                    <a:pt x="24" y="32"/>
                    <a:pt x="24" y="32"/>
                    <a:pt x="24" y="32"/>
                  </a:cubicBezTo>
                  <a:cubicBezTo>
                    <a:pt x="24" y="33"/>
                    <a:pt x="25" y="34"/>
                    <a:pt x="25" y="36"/>
                  </a:cubicBezTo>
                  <a:cubicBezTo>
                    <a:pt x="26" y="37"/>
                    <a:pt x="26" y="38"/>
                    <a:pt x="27" y="39"/>
                  </a:cubicBezTo>
                  <a:cubicBezTo>
                    <a:pt x="28" y="44"/>
                    <a:pt x="29" y="49"/>
                    <a:pt x="31" y="53"/>
                  </a:cubicBezTo>
                  <a:cubicBezTo>
                    <a:pt x="31" y="54"/>
                    <a:pt x="32" y="55"/>
                    <a:pt x="32" y="56"/>
                  </a:cubicBezTo>
                  <a:cubicBezTo>
                    <a:pt x="33" y="57"/>
                    <a:pt x="34" y="58"/>
                    <a:pt x="34" y="59"/>
                  </a:cubicBezTo>
                  <a:cubicBezTo>
                    <a:pt x="36" y="61"/>
                    <a:pt x="37" y="63"/>
                    <a:pt x="39" y="65"/>
                  </a:cubicBezTo>
                  <a:cubicBezTo>
                    <a:pt x="40" y="67"/>
                    <a:pt x="42" y="69"/>
                    <a:pt x="44" y="71"/>
                  </a:cubicBezTo>
                  <a:cubicBezTo>
                    <a:pt x="46" y="72"/>
                    <a:pt x="47" y="74"/>
                    <a:pt x="49" y="75"/>
                  </a:cubicBezTo>
                  <a:cubicBezTo>
                    <a:pt x="47" y="74"/>
                    <a:pt x="45" y="72"/>
                    <a:pt x="44" y="71"/>
                  </a:cubicBezTo>
                  <a:cubicBezTo>
                    <a:pt x="42" y="69"/>
                    <a:pt x="40" y="67"/>
                    <a:pt x="38" y="66"/>
                  </a:cubicBezTo>
                  <a:cubicBezTo>
                    <a:pt x="37" y="64"/>
                    <a:pt x="35" y="62"/>
                    <a:pt x="34" y="60"/>
                  </a:cubicBezTo>
                  <a:cubicBezTo>
                    <a:pt x="33" y="59"/>
                    <a:pt x="32" y="58"/>
                    <a:pt x="31" y="57"/>
                  </a:cubicBezTo>
                  <a:cubicBezTo>
                    <a:pt x="31" y="56"/>
                    <a:pt x="30" y="55"/>
                    <a:pt x="30" y="54"/>
                  </a:cubicBezTo>
                  <a:cubicBezTo>
                    <a:pt x="28" y="49"/>
                    <a:pt x="27" y="44"/>
                    <a:pt x="25" y="40"/>
                  </a:cubicBezTo>
                  <a:cubicBezTo>
                    <a:pt x="25" y="37"/>
                    <a:pt x="24" y="35"/>
                    <a:pt x="22" y="33"/>
                  </a:cubicBezTo>
                  <a:cubicBezTo>
                    <a:pt x="22" y="32"/>
                    <a:pt x="21" y="31"/>
                    <a:pt x="20" y="30"/>
                  </a:cubicBezTo>
                  <a:cubicBezTo>
                    <a:pt x="20" y="30"/>
                    <a:pt x="20" y="29"/>
                    <a:pt x="19" y="29"/>
                  </a:cubicBezTo>
                  <a:cubicBezTo>
                    <a:pt x="17" y="27"/>
                    <a:pt x="15" y="25"/>
                    <a:pt x="13" y="23"/>
                  </a:cubicBezTo>
                  <a:cubicBezTo>
                    <a:pt x="12" y="22"/>
                    <a:pt x="11" y="20"/>
                    <a:pt x="9" y="18"/>
                  </a:cubicBezTo>
                  <a:cubicBezTo>
                    <a:pt x="9" y="19"/>
                    <a:pt x="9" y="19"/>
                    <a:pt x="9" y="19"/>
                  </a:cubicBezTo>
                  <a:cubicBezTo>
                    <a:pt x="9" y="20"/>
                    <a:pt x="9" y="22"/>
                    <a:pt x="9" y="23"/>
                  </a:cubicBezTo>
                  <a:cubicBezTo>
                    <a:pt x="9" y="24"/>
                    <a:pt x="8" y="24"/>
                    <a:pt x="8" y="25"/>
                  </a:cubicBezTo>
                  <a:cubicBezTo>
                    <a:pt x="8" y="27"/>
                    <a:pt x="8" y="29"/>
                    <a:pt x="8" y="31"/>
                  </a:cubicBezTo>
                  <a:cubicBezTo>
                    <a:pt x="8" y="33"/>
                    <a:pt x="8" y="35"/>
                    <a:pt x="8" y="37"/>
                  </a:cubicBezTo>
                  <a:cubicBezTo>
                    <a:pt x="9" y="41"/>
                    <a:pt x="10" y="45"/>
                    <a:pt x="11" y="49"/>
                  </a:cubicBezTo>
                  <a:cubicBezTo>
                    <a:pt x="12" y="51"/>
                    <a:pt x="13" y="53"/>
                    <a:pt x="14" y="54"/>
                  </a:cubicBezTo>
                  <a:cubicBezTo>
                    <a:pt x="15" y="56"/>
                    <a:pt x="16" y="58"/>
                    <a:pt x="17" y="60"/>
                  </a:cubicBezTo>
                  <a:cubicBezTo>
                    <a:pt x="15" y="58"/>
                    <a:pt x="14" y="56"/>
                    <a:pt x="13" y="55"/>
                  </a:cubicBezTo>
                  <a:cubicBezTo>
                    <a:pt x="12" y="53"/>
                    <a:pt x="12" y="51"/>
                    <a:pt x="11" y="49"/>
                  </a:cubicBezTo>
                  <a:cubicBezTo>
                    <a:pt x="9" y="45"/>
                    <a:pt x="8" y="41"/>
                    <a:pt x="7" y="37"/>
                  </a:cubicBezTo>
                  <a:cubicBezTo>
                    <a:pt x="7" y="35"/>
                    <a:pt x="7" y="33"/>
                    <a:pt x="7" y="31"/>
                  </a:cubicBezTo>
                  <a:cubicBezTo>
                    <a:pt x="7" y="29"/>
                    <a:pt x="7" y="27"/>
                    <a:pt x="7" y="25"/>
                  </a:cubicBezTo>
                  <a:cubicBezTo>
                    <a:pt x="7" y="25"/>
                    <a:pt x="7" y="24"/>
                    <a:pt x="7" y="24"/>
                  </a:cubicBezTo>
                  <a:cubicBezTo>
                    <a:pt x="7" y="23"/>
                    <a:pt x="7" y="23"/>
                    <a:pt x="7" y="22"/>
                  </a:cubicBezTo>
                  <a:cubicBezTo>
                    <a:pt x="8" y="21"/>
                    <a:pt x="8" y="20"/>
                    <a:pt x="8" y="19"/>
                  </a:cubicBezTo>
                  <a:cubicBezTo>
                    <a:pt x="8" y="18"/>
                    <a:pt x="8" y="17"/>
                    <a:pt x="8" y="16"/>
                  </a:cubicBezTo>
                  <a:cubicBezTo>
                    <a:pt x="7" y="15"/>
                    <a:pt x="6" y="14"/>
                    <a:pt x="5" y="13"/>
                  </a:cubicBezTo>
                  <a:cubicBezTo>
                    <a:pt x="4" y="11"/>
                    <a:pt x="4" y="10"/>
                    <a:pt x="3" y="8"/>
                  </a:cubicBezTo>
                  <a:cubicBezTo>
                    <a:pt x="3" y="8"/>
                    <a:pt x="3" y="8"/>
                    <a:pt x="3" y="8"/>
                  </a:cubicBezTo>
                  <a:cubicBezTo>
                    <a:pt x="3" y="8"/>
                    <a:pt x="3" y="8"/>
                    <a:pt x="3" y="8"/>
                  </a:cubicBezTo>
                  <a:cubicBezTo>
                    <a:pt x="2" y="7"/>
                    <a:pt x="2" y="7"/>
                    <a:pt x="2" y="6"/>
                  </a:cubicBezTo>
                  <a:cubicBezTo>
                    <a:pt x="1" y="4"/>
                    <a:pt x="0" y="2"/>
                    <a:pt x="0" y="0"/>
                  </a:cubicBezTo>
                  <a:cubicBezTo>
                    <a:pt x="0" y="1"/>
                    <a:pt x="1" y="2"/>
                    <a:pt x="1" y="3"/>
                  </a:cubicBezTo>
                  <a:cubicBezTo>
                    <a:pt x="2" y="4"/>
                    <a:pt x="3" y="5"/>
                    <a:pt x="3" y="6"/>
                  </a:cubicBezTo>
                  <a:cubicBezTo>
                    <a:pt x="4" y="7"/>
                    <a:pt x="5" y="9"/>
                    <a:pt x="6" y="10"/>
                  </a:cubicBezTo>
                  <a:cubicBezTo>
                    <a:pt x="6" y="10"/>
                    <a:pt x="6" y="10"/>
                    <a:pt x="6" y="10"/>
                  </a:cubicBezTo>
                  <a:cubicBezTo>
                    <a:pt x="7" y="11"/>
                    <a:pt x="7" y="11"/>
                    <a:pt x="8" y="11"/>
                  </a:cubicBezTo>
                  <a:cubicBezTo>
                    <a:pt x="8" y="12"/>
                    <a:pt x="8" y="12"/>
                    <a:pt x="9" y="12"/>
                  </a:cubicBezTo>
                  <a:cubicBezTo>
                    <a:pt x="9" y="12"/>
                    <a:pt x="10" y="13"/>
                    <a:pt x="10" y="13"/>
                  </a:cubicBezTo>
                  <a:cubicBezTo>
                    <a:pt x="11" y="13"/>
                    <a:pt x="12" y="14"/>
                    <a:pt x="12" y="14"/>
                  </a:cubicBezTo>
                  <a:cubicBezTo>
                    <a:pt x="16" y="16"/>
                    <a:pt x="20" y="18"/>
                    <a:pt x="24" y="19"/>
                  </a:cubicBezTo>
                  <a:cubicBezTo>
                    <a:pt x="25" y="19"/>
                    <a:pt x="26" y="19"/>
                    <a:pt x="26" y="19"/>
                  </a:cubicBezTo>
                  <a:cubicBezTo>
                    <a:pt x="27" y="20"/>
                    <a:pt x="28" y="20"/>
                    <a:pt x="29" y="20"/>
                  </a:cubicBezTo>
                  <a:cubicBezTo>
                    <a:pt x="31" y="20"/>
                    <a:pt x="33" y="20"/>
                    <a:pt x="35" y="19"/>
                  </a:cubicBezTo>
                  <a:cubicBezTo>
                    <a:pt x="39" y="18"/>
                    <a:pt x="43" y="17"/>
                    <a:pt x="47" y="15"/>
                  </a:cubicBezTo>
                  <a:cubicBezTo>
                    <a:pt x="45" y="16"/>
                    <a:pt x="43" y="17"/>
                    <a:pt x="41" y="18"/>
                  </a:cubicBezTo>
                  <a:cubicBezTo>
                    <a:pt x="39" y="19"/>
                    <a:pt x="37" y="19"/>
                    <a:pt x="35" y="20"/>
                  </a:cubicBezTo>
                  <a:cubicBezTo>
                    <a:pt x="33" y="20"/>
                    <a:pt x="31" y="21"/>
                    <a:pt x="29" y="21"/>
                  </a:cubicBezTo>
                  <a:cubicBezTo>
                    <a:pt x="28" y="21"/>
                    <a:pt x="27" y="21"/>
                    <a:pt x="26" y="20"/>
                  </a:cubicBezTo>
                  <a:cubicBezTo>
                    <a:pt x="25" y="20"/>
                    <a:pt x="24" y="20"/>
                    <a:pt x="23" y="20"/>
                  </a:cubicBezTo>
                  <a:cubicBezTo>
                    <a:pt x="21" y="19"/>
                    <a:pt x="19" y="19"/>
                    <a:pt x="17" y="18"/>
                  </a:cubicBezTo>
                  <a:cubicBezTo>
                    <a:pt x="16" y="17"/>
                    <a:pt x="14" y="17"/>
                    <a:pt x="12" y="16"/>
                  </a:cubicBezTo>
                  <a:cubicBezTo>
                    <a:pt x="11" y="15"/>
                    <a:pt x="10" y="15"/>
                    <a:pt x="9" y="14"/>
                  </a:cubicBezTo>
                  <a:cubicBezTo>
                    <a:pt x="9" y="14"/>
                    <a:pt x="9" y="14"/>
                    <a:pt x="9" y="14"/>
                  </a:cubicBezTo>
                  <a:cubicBezTo>
                    <a:pt x="11" y="17"/>
                    <a:pt x="13" y="19"/>
                    <a:pt x="15" y="22"/>
                  </a:cubicBezTo>
                  <a:cubicBezTo>
                    <a:pt x="16" y="22"/>
                    <a:pt x="16" y="23"/>
                    <a:pt x="17" y="23"/>
                  </a:cubicBezTo>
                  <a:cubicBezTo>
                    <a:pt x="17" y="23"/>
                    <a:pt x="18" y="24"/>
                    <a:pt x="19" y="24"/>
                  </a:cubicBezTo>
                  <a:cubicBezTo>
                    <a:pt x="20" y="25"/>
                    <a:pt x="22" y="26"/>
                    <a:pt x="25" y="26"/>
                  </a:cubicBezTo>
                  <a:cubicBezTo>
                    <a:pt x="25" y="26"/>
                    <a:pt x="25" y="26"/>
                    <a:pt x="25" y="26"/>
                  </a:cubicBezTo>
                  <a:cubicBezTo>
                    <a:pt x="26" y="26"/>
                    <a:pt x="26" y="26"/>
                    <a:pt x="26" y="26"/>
                  </a:cubicBezTo>
                  <a:cubicBezTo>
                    <a:pt x="28" y="27"/>
                    <a:pt x="28" y="27"/>
                    <a:pt x="28" y="27"/>
                  </a:cubicBezTo>
                  <a:cubicBezTo>
                    <a:pt x="29" y="27"/>
                    <a:pt x="30" y="27"/>
                    <a:pt x="31" y="27"/>
                  </a:cubicBezTo>
                  <a:cubicBezTo>
                    <a:pt x="33" y="27"/>
                    <a:pt x="35" y="28"/>
                    <a:pt x="38" y="28"/>
                  </a:cubicBezTo>
                  <a:cubicBezTo>
                    <a:pt x="42" y="29"/>
                    <a:pt x="46" y="29"/>
                    <a:pt x="51" y="31"/>
                  </a:cubicBezTo>
                  <a:cubicBezTo>
                    <a:pt x="53" y="32"/>
                    <a:pt x="55" y="33"/>
                    <a:pt x="57" y="34"/>
                  </a:cubicBezTo>
                  <a:cubicBezTo>
                    <a:pt x="59" y="35"/>
                    <a:pt x="60" y="37"/>
                    <a:pt x="62" y="38"/>
                  </a:cubicBezTo>
                  <a:cubicBezTo>
                    <a:pt x="60" y="37"/>
                    <a:pt x="58" y="36"/>
                    <a:pt x="56" y="3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2004"/>
            <p:cNvSpPr>
              <a:spLocks/>
            </p:cNvSpPr>
            <p:nvPr/>
          </p:nvSpPr>
          <p:spPr bwMode="auto">
            <a:xfrm>
              <a:off x="7645375" y="2643200"/>
              <a:ext cx="112713" cy="65088"/>
            </a:xfrm>
            <a:custGeom>
              <a:avLst/>
              <a:gdLst>
                <a:gd name="T0" fmla="*/ 0 w 30"/>
                <a:gd name="T1" fmla="*/ 17 h 17"/>
                <a:gd name="T2" fmla="*/ 17 w 30"/>
                <a:gd name="T3" fmla="*/ 11 h 17"/>
                <a:gd name="T4" fmla="*/ 24 w 30"/>
                <a:gd name="T5" fmla="*/ 5 h 17"/>
                <a:gd name="T6" fmla="*/ 30 w 30"/>
                <a:gd name="T7" fmla="*/ 0 h 17"/>
                <a:gd name="T8" fmla="*/ 25 w 30"/>
                <a:gd name="T9" fmla="*/ 11 h 17"/>
                <a:gd name="T10" fmla="*/ 15 w 30"/>
                <a:gd name="T11" fmla="*/ 16 h 17"/>
                <a:gd name="T12" fmla="*/ 0 w 3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17"/>
                  </a:moveTo>
                  <a:cubicBezTo>
                    <a:pt x="6" y="15"/>
                    <a:pt x="12" y="14"/>
                    <a:pt x="17" y="11"/>
                  </a:cubicBezTo>
                  <a:cubicBezTo>
                    <a:pt x="19" y="10"/>
                    <a:pt x="22" y="8"/>
                    <a:pt x="24" y="5"/>
                  </a:cubicBezTo>
                  <a:cubicBezTo>
                    <a:pt x="25" y="3"/>
                    <a:pt x="27" y="1"/>
                    <a:pt x="30" y="0"/>
                  </a:cubicBezTo>
                  <a:cubicBezTo>
                    <a:pt x="28" y="4"/>
                    <a:pt x="27" y="7"/>
                    <a:pt x="25" y="11"/>
                  </a:cubicBezTo>
                  <a:cubicBezTo>
                    <a:pt x="22" y="13"/>
                    <a:pt x="17" y="15"/>
                    <a:pt x="15" y="16"/>
                  </a:cubicBezTo>
                  <a:cubicBezTo>
                    <a:pt x="10" y="17"/>
                    <a:pt x="5" y="17"/>
                    <a:pt x="0"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65" name="Picture 2006"/>
            <p:cNvPicPr>
              <a:picLocks noChangeAspect="1" noChangeArrowheads="1"/>
            </p:cNvPicPr>
            <p:nvPr/>
          </p:nvPicPr>
          <p:blipFill>
            <a:blip r:embed="rId36" cstate="screen">
              <a:extLst>
                <a:ext uri="{28A0092B-C50C-407E-A947-70E740481C1C}">
                  <a14:useLocalDpi xmlns:a14="http://schemas.microsoft.com/office/drawing/2010/main"/>
                </a:ext>
              </a:extLst>
            </a:blip>
            <a:srcRect/>
            <a:stretch>
              <a:fillRect/>
            </a:stretch>
          </p:blipFill>
          <p:spPr bwMode="auto">
            <a:xfrm>
              <a:off x="7539012" y="2600338"/>
              <a:ext cx="90488" cy="158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6" name="Freeform 2007"/>
            <p:cNvSpPr>
              <a:spLocks/>
            </p:cNvSpPr>
            <p:nvPr/>
          </p:nvSpPr>
          <p:spPr bwMode="auto">
            <a:xfrm>
              <a:off x="7618387" y="2598750"/>
              <a:ext cx="87313" cy="115888"/>
            </a:xfrm>
            <a:custGeom>
              <a:avLst/>
              <a:gdLst>
                <a:gd name="T0" fmla="*/ 6 w 23"/>
                <a:gd name="T1" fmla="*/ 15 h 31"/>
                <a:gd name="T2" fmla="*/ 4 w 23"/>
                <a:gd name="T3" fmla="*/ 26 h 31"/>
                <a:gd name="T4" fmla="*/ 0 w 23"/>
                <a:gd name="T5" fmla="*/ 31 h 31"/>
                <a:gd name="T6" fmla="*/ 2 w 23"/>
                <a:gd name="T7" fmla="*/ 21 h 31"/>
                <a:gd name="T8" fmla="*/ 3 w 23"/>
                <a:gd name="T9" fmla="*/ 9 h 31"/>
                <a:gd name="T10" fmla="*/ 9 w 23"/>
                <a:gd name="T11" fmla="*/ 1 h 31"/>
                <a:gd name="T12" fmla="*/ 10 w 23"/>
                <a:gd name="T13" fmla="*/ 0 h 31"/>
                <a:gd name="T14" fmla="*/ 23 w 23"/>
                <a:gd name="T15" fmla="*/ 1 h 31"/>
                <a:gd name="T16" fmla="*/ 17 w 23"/>
                <a:gd name="T17" fmla="*/ 3 h 31"/>
                <a:gd name="T18" fmla="*/ 6 w 23"/>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31">
                  <a:moveTo>
                    <a:pt x="6" y="15"/>
                  </a:moveTo>
                  <a:cubicBezTo>
                    <a:pt x="6" y="18"/>
                    <a:pt x="5" y="23"/>
                    <a:pt x="4" y="26"/>
                  </a:cubicBezTo>
                  <a:cubicBezTo>
                    <a:pt x="3" y="28"/>
                    <a:pt x="0" y="31"/>
                    <a:pt x="0" y="31"/>
                  </a:cubicBezTo>
                  <a:cubicBezTo>
                    <a:pt x="2" y="28"/>
                    <a:pt x="2" y="25"/>
                    <a:pt x="2" y="21"/>
                  </a:cubicBezTo>
                  <a:cubicBezTo>
                    <a:pt x="3" y="17"/>
                    <a:pt x="2" y="13"/>
                    <a:pt x="3" y="9"/>
                  </a:cubicBezTo>
                  <a:cubicBezTo>
                    <a:pt x="3" y="5"/>
                    <a:pt x="6" y="3"/>
                    <a:pt x="9" y="1"/>
                  </a:cubicBezTo>
                  <a:cubicBezTo>
                    <a:pt x="9" y="0"/>
                    <a:pt x="10" y="0"/>
                    <a:pt x="10" y="0"/>
                  </a:cubicBezTo>
                  <a:cubicBezTo>
                    <a:pt x="15" y="0"/>
                    <a:pt x="19" y="1"/>
                    <a:pt x="23" y="1"/>
                  </a:cubicBezTo>
                  <a:cubicBezTo>
                    <a:pt x="21" y="2"/>
                    <a:pt x="19" y="2"/>
                    <a:pt x="17" y="3"/>
                  </a:cubicBezTo>
                  <a:cubicBezTo>
                    <a:pt x="10" y="6"/>
                    <a:pt x="7" y="12"/>
                    <a:pt x="6"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2008"/>
            <p:cNvSpPr>
              <a:spLocks/>
            </p:cNvSpPr>
            <p:nvPr/>
          </p:nvSpPr>
          <p:spPr bwMode="auto">
            <a:xfrm>
              <a:off x="7570762" y="2624150"/>
              <a:ext cx="187326" cy="131763"/>
            </a:xfrm>
            <a:custGeom>
              <a:avLst/>
              <a:gdLst>
                <a:gd name="T0" fmla="*/ 21 w 50"/>
                <a:gd name="T1" fmla="*/ 6 h 35"/>
                <a:gd name="T2" fmla="*/ 18 w 50"/>
                <a:gd name="T3" fmla="*/ 17 h 35"/>
                <a:gd name="T4" fmla="*/ 17 w 50"/>
                <a:gd name="T5" fmla="*/ 20 h 35"/>
                <a:gd name="T6" fmla="*/ 17 w 50"/>
                <a:gd name="T7" fmla="*/ 21 h 35"/>
                <a:gd name="T8" fmla="*/ 18 w 50"/>
                <a:gd name="T9" fmla="*/ 21 h 35"/>
                <a:gd name="T10" fmla="*/ 21 w 50"/>
                <a:gd name="T11" fmla="*/ 18 h 35"/>
                <a:gd name="T12" fmla="*/ 25 w 50"/>
                <a:gd name="T13" fmla="*/ 12 h 35"/>
                <a:gd name="T14" fmla="*/ 29 w 50"/>
                <a:gd name="T15" fmla="*/ 7 h 35"/>
                <a:gd name="T16" fmla="*/ 33 w 50"/>
                <a:gd name="T17" fmla="*/ 2 h 35"/>
                <a:gd name="T18" fmla="*/ 37 w 50"/>
                <a:gd name="T19" fmla="*/ 1 h 35"/>
                <a:gd name="T20" fmla="*/ 31 w 50"/>
                <a:gd name="T21" fmla="*/ 6 h 35"/>
                <a:gd name="T22" fmla="*/ 28 w 50"/>
                <a:gd name="T23" fmla="*/ 10 h 35"/>
                <a:gd name="T24" fmla="*/ 36 w 50"/>
                <a:gd name="T25" fmla="*/ 5 h 35"/>
                <a:gd name="T26" fmla="*/ 46 w 50"/>
                <a:gd name="T27" fmla="*/ 0 h 35"/>
                <a:gd name="T28" fmla="*/ 48 w 50"/>
                <a:gd name="T29" fmla="*/ 0 h 35"/>
                <a:gd name="T30" fmla="*/ 43 w 50"/>
                <a:gd name="T31" fmla="*/ 3 h 35"/>
                <a:gd name="T32" fmla="*/ 24 w 50"/>
                <a:gd name="T33" fmla="*/ 15 h 35"/>
                <a:gd name="T34" fmla="*/ 21 w 50"/>
                <a:gd name="T35" fmla="*/ 20 h 35"/>
                <a:gd name="T36" fmla="*/ 19 w 50"/>
                <a:gd name="T37" fmla="*/ 22 h 35"/>
                <a:gd name="T38" fmla="*/ 22 w 50"/>
                <a:gd name="T39" fmla="*/ 21 h 35"/>
                <a:gd name="T40" fmla="*/ 32 w 50"/>
                <a:gd name="T41" fmla="*/ 18 h 35"/>
                <a:gd name="T42" fmla="*/ 36 w 50"/>
                <a:gd name="T43" fmla="*/ 16 h 35"/>
                <a:gd name="T44" fmla="*/ 43 w 50"/>
                <a:gd name="T45" fmla="*/ 11 h 35"/>
                <a:gd name="T46" fmla="*/ 43 w 50"/>
                <a:gd name="T47" fmla="*/ 11 h 35"/>
                <a:gd name="T48" fmla="*/ 36 w 50"/>
                <a:gd name="T49" fmla="*/ 17 h 35"/>
                <a:gd name="T50" fmla="*/ 32 w 50"/>
                <a:gd name="T51" fmla="*/ 19 h 35"/>
                <a:gd name="T52" fmla="*/ 20 w 50"/>
                <a:gd name="T53" fmla="*/ 22 h 35"/>
                <a:gd name="T54" fmla="*/ 17 w 50"/>
                <a:gd name="T55" fmla="*/ 24 h 35"/>
                <a:gd name="T56" fmla="*/ 11 w 50"/>
                <a:gd name="T57" fmla="*/ 30 h 35"/>
                <a:gd name="T58" fmla="*/ 14 w 50"/>
                <a:gd name="T59" fmla="*/ 30 h 35"/>
                <a:gd name="T60" fmla="*/ 19 w 50"/>
                <a:gd name="T61" fmla="*/ 31 h 35"/>
                <a:gd name="T62" fmla="*/ 29 w 50"/>
                <a:gd name="T63" fmla="*/ 29 h 35"/>
                <a:gd name="T64" fmla="*/ 35 w 50"/>
                <a:gd name="T65" fmla="*/ 27 h 35"/>
                <a:gd name="T66" fmla="*/ 29 w 50"/>
                <a:gd name="T67" fmla="*/ 30 h 35"/>
                <a:gd name="T68" fmla="*/ 19 w 50"/>
                <a:gd name="T69" fmla="*/ 32 h 35"/>
                <a:gd name="T70" fmla="*/ 14 w 50"/>
                <a:gd name="T71" fmla="*/ 31 h 35"/>
                <a:gd name="T72" fmla="*/ 12 w 50"/>
                <a:gd name="T73" fmla="*/ 31 h 35"/>
                <a:gd name="T74" fmla="*/ 8 w 50"/>
                <a:gd name="T75" fmla="*/ 32 h 35"/>
                <a:gd name="T76" fmla="*/ 5 w 50"/>
                <a:gd name="T77" fmla="*/ 33 h 35"/>
                <a:gd name="T78" fmla="*/ 4 w 50"/>
                <a:gd name="T79" fmla="*/ 34 h 35"/>
                <a:gd name="T80" fmla="*/ 2 w 50"/>
                <a:gd name="T81" fmla="*/ 34 h 35"/>
                <a:gd name="T82" fmla="*/ 6 w 50"/>
                <a:gd name="T83" fmla="*/ 31 h 35"/>
                <a:gd name="T84" fmla="*/ 7 w 50"/>
                <a:gd name="T85" fmla="*/ 31 h 35"/>
                <a:gd name="T86" fmla="*/ 8 w 50"/>
                <a:gd name="T87" fmla="*/ 29 h 35"/>
                <a:gd name="T88" fmla="*/ 12 w 50"/>
                <a:gd name="T89" fmla="*/ 21 h 35"/>
                <a:gd name="T90" fmla="*/ 13 w 50"/>
                <a:gd name="T91" fmla="*/ 18 h 35"/>
                <a:gd name="T92" fmla="*/ 11 w 50"/>
                <a:gd name="T93" fmla="*/ 8 h 35"/>
                <a:gd name="T94" fmla="*/ 13 w 50"/>
                <a:gd name="T95" fmla="*/ 14 h 35"/>
                <a:gd name="T96" fmla="*/ 13 w 50"/>
                <a:gd name="T97" fmla="*/ 20 h 35"/>
                <a:gd name="T98" fmla="*/ 11 w 50"/>
                <a:gd name="T99" fmla="*/ 25 h 35"/>
                <a:gd name="T100" fmla="*/ 9 w 50"/>
                <a:gd name="T101" fmla="*/ 30 h 35"/>
                <a:gd name="T102" fmla="*/ 13 w 50"/>
                <a:gd name="T103" fmla="*/ 26 h 35"/>
                <a:gd name="T104" fmla="*/ 15 w 50"/>
                <a:gd name="T105" fmla="*/ 24 h 35"/>
                <a:gd name="T106" fmla="*/ 16 w 50"/>
                <a:gd name="T107" fmla="*/ 21 h 35"/>
                <a:gd name="T108" fmla="*/ 17 w 50"/>
                <a:gd name="T109" fmla="*/ 19 h 35"/>
                <a:gd name="T110" fmla="*/ 18 w 50"/>
                <a:gd name="T111" fmla="*/ 13 h 35"/>
                <a:gd name="T112" fmla="*/ 21 w 50"/>
                <a:gd name="T113" fmla="*/ 2 h 35"/>
                <a:gd name="T114" fmla="*/ 22 w 50"/>
                <a:gd name="T115"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 h="35">
                  <a:moveTo>
                    <a:pt x="22" y="3"/>
                  </a:moveTo>
                  <a:cubicBezTo>
                    <a:pt x="22" y="4"/>
                    <a:pt x="21" y="5"/>
                    <a:pt x="21" y="6"/>
                  </a:cubicBezTo>
                  <a:cubicBezTo>
                    <a:pt x="20" y="9"/>
                    <a:pt x="19" y="11"/>
                    <a:pt x="19" y="14"/>
                  </a:cubicBezTo>
                  <a:cubicBezTo>
                    <a:pt x="18" y="15"/>
                    <a:pt x="18" y="16"/>
                    <a:pt x="18" y="17"/>
                  </a:cubicBezTo>
                  <a:cubicBezTo>
                    <a:pt x="18" y="18"/>
                    <a:pt x="18" y="19"/>
                    <a:pt x="18" y="19"/>
                  </a:cubicBezTo>
                  <a:cubicBezTo>
                    <a:pt x="17" y="20"/>
                    <a:pt x="17" y="20"/>
                    <a:pt x="17" y="20"/>
                  </a:cubicBezTo>
                  <a:cubicBezTo>
                    <a:pt x="17" y="20"/>
                    <a:pt x="17" y="21"/>
                    <a:pt x="17" y="21"/>
                  </a:cubicBezTo>
                  <a:cubicBezTo>
                    <a:pt x="17" y="21"/>
                    <a:pt x="17" y="21"/>
                    <a:pt x="17" y="21"/>
                  </a:cubicBezTo>
                  <a:cubicBezTo>
                    <a:pt x="17" y="22"/>
                    <a:pt x="17" y="23"/>
                    <a:pt x="16" y="23"/>
                  </a:cubicBezTo>
                  <a:cubicBezTo>
                    <a:pt x="17" y="22"/>
                    <a:pt x="18" y="22"/>
                    <a:pt x="18" y="21"/>
                  </a:cubicBezTo>
                  <a:cubicBezTo>
                    <a:pt x="19" y="20"/>
                    <a:pt x="19" y="20"/>
                    <a:pt x="20" y="19"/>
                  </a:cubicBezTo>
                  <a:cubicBezTo>
                    <a:pt x="20" y="19"/>
                    <a:pt x="20" y="18"/>
                    <a:pt x="21" y="18"/>
                  </a:cubicBezTo>
                  <a:cubicBezTo>
                    <a:pt x="22" y="17"/>
                    <a:pt x="22" y="16"/>
                    <a:pt x="23" y="15"/>
                  </a:cubicBezTo>
                  <a:cubicBezTo>
                    <a:pt x="24" y="14"/>
                    <a:pt x="25" y="13"/>
                    <a:pt x="25" y="12"/>
                  </a:cubicBezTo>
                  <a:cubicBezTo>
                    <a:pt x="26" y="11"/>
                    <a:pt x="27" y="10"/>
                    <a:pt x="27" y="9"/>
                  </a:cubicBezTo>
                  <a:cubicBezTo>
                    <a:pt x="28" y="8"/>
                    <a:pt x="28" y="8"/>
                    <a:pt x="29" y="7"/>
                  </a:cubicBezTo>
                  <a:cubicBezTo>
                    <a:pt x="29" y="7"/>
                    <a:pt x="30" y="6"/>
                    <a:pt x="30" y="6"/>
                  </a:cubicBezTo>
                  <a:cubicBezTo>
                    <a:pt x="31" y="4"/>
                    <a:pt x="32" y="3"/>
                    <a:pt x="33" y="2"/>
                  </a:cubicBezTo>
                  <a:cubicBezTo>
                    <a:pt x="34" y="2"/>
                    <a:pt x="34" y="1"/>
                    <a:pt x="35" y="1"/>
                  </a:cubicBezTo>
                  <a:cubicBezTo>
                    <a:pt x="36" y="1"/>
                    <a:pt x="37" y="1"/>
                    <a:pt x="37" y="1"/>
                  </a:cubicBezTo>
                  <a:cubicBezTo>
                    <a:pt x="36" y="1"/>
                    <a:pt x="35" y="2"/>
                    <a:pt x="33" y="3"/>
                  </a:cubicBezTo>
                  <a:cubicBezTo>
                    <a:pt x="32" y="4"/>
                    <a:pt x="32" y="5"/>
                    <a:pt x="31" y="6"/>
                  </a:cubicBezTo>
                  <a:cubicBezTo>
                    <a:pt x="30" y="7"/>
                    <a:pt x="30" y="7"/>
                    <a:pt x="29" y="8"/>
                  </a:cubicBezTo>
                  <a:cubicBezTo>
                    <a:pt x="29" y="8"/>
                    <a:pt x="28" y="9"/>
                    <a:pt x="28" y="10"/>
                  </a:cubicBezTo>
                  <a:cubicBezTo>
                    <a:pt x="28" y="10"/>
                    <a:pt x="28" y="10"/>
                    <a:pt x="27" y="11"/>
                  </a:cubicBezTo>
                  <a:cubicBezTo>
                    <a:pt x="30" y="8"/>
                    <a:pt x="33" y="6"/>
                    <a:pt x="36" y="5"/>
                  </a:cubicBezTo>
                  <a:cubicBezTo>
                    <a:pt x="38" y="3"/>
                    <a:pt x="40" y="2"/>
                    <a:pt x="43" y="1"/>
                  </a:cubicBezTo>
                  <a:cubicBezTo>
                    <a:pt x="44" y="1"/>
                    <a:pt x="45" y="1"/>
                    <a:pt x="46" y="0"/>
                  </a:cubicBezTo>
                  <a:cubicBezTo>
                    <a:pt x="48" y="0"/>
                    <a:pt x="49" y="0"/>
                    <a:pt x="50" y="0"/>
                  </a:cubicBezTo>
                  <a:cubicBezTo>
                    <a:pt x="50" y="0"/>
                    <a:pt x="49" y="0"/>
                    <a:pt x="48" y="0"/>
                  </a:cubicBezTo>
                  <a:cubicBezTo>
                    <a:pt x="48" y="0"/>
                    <a:pt x="47" y="1"/>
                    <a:pt x="47" y="1"/>
                  </a:cubicBezTo>
                  <a:cubicBezTo>
                    <a:pt x="45" y="1"/>
                    <a:pt x="44" y="2"/>
                    <a:pt x="43" y="3"/>
                  </a:cubicBezTo>
                  <a:cubicBezTo>
                    <a:pt x="41" y="4"/>
                    <a:pt x="38" y="5"/>
                    <a:pt x="36" y="6"/>
                  </a:cubicBezTo>
                  <a:cubicBezTo>
                    <a:pt x="32" y="8"/>
                    <a:pt x="28" y="12"/>
                    <a:pt x="24" y="15"/>
                  </a:cubicBezTo>
                  <a:cubicBezTo>
                    <a:pt x="23" y="16"/>
                    <a:pt x="23" y="17"/>
                    <a:pt x="22" y="18"/>
                  </a:cubicBezTo>
                  <a:cubicBezTo>
                    <a:pt x="21" y="19"/>
                    <a:pt x="21" y="19"/>
                    <a:pt x="21" y="20"/>
                  </a:cubicBezTo>
                  <a:cubicBezTo>
                    <a:pt x="20" y="20"/>
                    <a:pt x="20" y="21"/>
                    <a:pt x="20" y="22"/>
                  </a:cubicBezTo>
                  <a:cubicBezTo>
                    <a:pt x="20" y="22"/>
                    <a:pt x="19" y="22"/>
                    <a:pt x="19" y="22"/>
                  </a:cubicBezTo>
                  <a:cubicBezTo>
                    <a:pt x="19" y="22"/>
                    <a:pt x="20" y="22"/>
                    <a:pt x="20" y="22"/>
                  </a:cubicBezTo>
                  <a:cubicBezTo>
                    <a:pt x="20" y="21"/>
                    <a:pt x="21" y="21"/>
                    <a:pt x="22" y="21"/>
                  </a:cubicBezTo>
                  <a:cubicBezTo>
                    <a:pt x="22" y="21"/>
                    <a:pt x="23" y="20"/>
                    <a:pt x="24" y="20"/>
                  </a:cubicBezTo>
                  <a:cubicBezTo>
                    <a:pt x="27" y="19"/>
                    <a:pt x="29" y="19"/>
                    <a:pt x="32" y="18"/>
                  </a:cubicBezTo>
                  <a:cubicBezTo>
                    <a:pt x="33" y="18"/>
                    <a:pt x="33" y="18"/>
                    <a:pt x="34" y="17"/>
                  </a:cubicBezTo>
                  <a:cubicBezTo>
                    <a:pt x="35" y="17"/>
                    <a:pt x="35" y="17"/>
                    <a:pt x="36" y="16"/>
                  </a:cubicBezTo>
                  <a:cubicBezTo>
                    <a:pt x="37" y="16"/>
                    <a:pt x="38" y="15"/>
                    <a:pt x="39" y="14"/>
                  </a:cubicBezTo>
                  <a:cubicBezTo>
                    <a:pt x="40" y="13"/>
                    <a:pt x="42" y="12"/>
                    <a:pt x="43" y="11"/>
                  </a:cubicBezTo>
                  <a:cubicBezTo>
                    <a:pt x="44" y="10"/>
                    <a:pt x="45" y="9"/>
                    <a:pt x="46" y="8"/>
                  </a:cubicBezTo>
                  <a:cubicBezTo>
                    <a:pt x="45" y="9"/>
                    <a:pt x="44" y="10"/>
                    <a:pt x="43" y="11"/>
                  </a:cubicBezTo>
                  <a:cubicBezTo>
                    <a:pt x="42" y="12"/>
                    <a:pt x="41" y="13"/>
                    <a:pt x="40" y="14"/>
                  </a:cubicBezTo>
                  <a:cubicBezTo>
                    <a:pt x="38" y="15"/>
                    <a:pt x="37" y="16"/>
                    <a:pt x="36" y="17"/>
                  </a:cubicBezTo>
                  <a:cubicBezTo>
                    <a:pt x="36" y="17"/>
                    <a:pt x="35" y="18"/>
                    <a:pt x="34" y="18"/>
                  </a:cubicBezTo>
                  <a:cubicBezTo>
                    <a:pt x="34" y="18"/>
                    <a:pt x="33" y="19"/>
                    <a:pt x="32" y="19"/>
                  </a:cubicBezTo>
                  <a:cubicBezTo>
                    <a:pt x="30" y="20"/>
                    <a:pt x="27" y="20"/>
                    <a:pt x="24" y="21"/>
                  </a:cubicBezTo>
                  <a:cubicBezTo>
                    <a:pt x="23" y="21"/>
                    <a:pt x="21" y="22"/>
                    <a:pt x="20" y="22"/>
                  </a:cubicBezTo>
                  <a:cubicBezTo>
                    <a:pt x="19" y="23"/>
                    <a:pt x="19" y="23"/>
                    <a:pt x="18" y="23"/>
                  </a:cubicBezTo>
                  <a:cubicBezTo>
                    <a:pt x="18" y="24"/>
                    <a:pt x="18" y="24"/>
                    <a:pt x="17" y="24"/>
                  </a:cubicBezTo>
                  <a:cubicBezTo>
                    <a:pt x="16" y="25"/>
                    <a:pt x="15" y="26"/>
                    <a:pt x="14" y="27"/>
                  </a:cubicBezTo>
                  <a:cubicBezTo>
                    <a:pt x="13" y="28"/>
                    <a:pt x="12" y="29"/>
                    <a:pt x="11" y="30"/>
                  </a:cubicBezTo>
                  <a:cubicBezTo>
                    <a:pt x="11" y="30"/>
                    <a:pt x="12" y="30"/>
                    <a:pt x="12" y="30"/>
                  </a:cubicBezTo>
                  <a:cubicBezTo>
                    <a:pt x="12" y="30"/>
                    <a:pt x="13" y="30"/>
                    <a:pt x="14" y="30"/>
                  </a:cubicBezTo>
                  <a:cubicBezTo>
                    <a:pt x="14" y="30"/>
                    <a:pt x="15" y="30"/>
                    <a:pt x="15" y="30"/>
                  </a:cubicBezTo>
                  <a:cubicBezTo>
                    <a:pt x="16" y="31"/>
                    <a:pt x="18" y="31"/>
                    <a:pt x="19" y="31"/>
                  </a:cubicBezTo>
                  <a:cubicBezTo>
                    <a:pt x="20" y="31"/>
                    <a:pt x="21" y="31"/>
                    <a:pt x="22" y="31"/>
                  </a:cubicBezTo>
                  <a:cubicBezTo>
                    <a:pt x="25" y="31"/>
                    <a:pt x="27" y="30"/>
                    <a:pt x="29" y="29"/>
                  </a:cubicBezTo>
                  <a:cubicBezTo>
                    <a:pt x="30" y="29"/>
                    <a:pt x="31" y="29"/>
                    <a:pt x="32" y="28"/>
                  </a:cubicBezTo>
                  <a:cubicBezTo>
                    <a:pt x="33" y="28"/>
                    <a:pt x="34" y="27"/>
                    <a:pt x="35" y="27"/>
                  </a:cubicBezTo>
                  <a:cubicBezTo>
                    <a:pt x="34" y="27"/>
                    <a:pt x="33" y="28"/>
                    <a:pt x="32" y="28"/>
                  </a:cubicBezTo>
                  <a:cubicBezTo>
                    <a:pt x="31" y="29"/>
                    <a:pt x="30" y="29"/>
                    <a:pt x="29" y="30"/>
                  </a:cubicBezTo>
                  <a:cubicBezTo>
                    <a:pt x="27" y="31"/>
                    <a:pt x="25" y="31"/>
                    <a:pt x="22" y="31"/>
                  </a:cubicBezTo>
                  <a:cubicBezTo>
                    <a:pt x="21" y="32"/>
                    <a:pt x="20" y="32"/>
                    <a:pt x="19" y="32"/>
                  </a:cubicBezTo>
                  <a:cubicBezTo>
                    <a:pt x="18" y="32"/>
                    <a:pt x="16" y="32"/>
                    <a:pt x="15" y="31"/>
                  </a:cubicBezTo>
                  <a:cubicBezTo>
                    <a:pt x="15" y="31"/>
                    <a:pt x="15" y="31"/>
                    <a:pt x="14" y="31"/>
                  </a:cubicBezTo>
                  <a:cubicBezTo>
                    <a:pt x="14" y="31"/>
                    <a:pt x="14" y="31"/>
                    <a:pt x="13" y="31"/>
                  </a:cubicBezTo>
                  <a:cubicBezTo>
                    <a:pt x="13" y="31"/>
                    <a:pt x="12" y="31"/>
                    <a:pt x="12" y="31"/>
                  </a:cubicBezTo>
                  <a:cubicBezTo>
                    <a:pt x="11" y="31"/>
                    <a:pt x="11" y="31"/>
                    <a:pt x="10" y="31"/>
                  </a:cubicBezTo>
                  <a:cubicBezTo>
                    <a:pt x="9" y="31"/>
                    <a:pt x="8" y="32"/>
                    <a:pt x="8" y="32"/>
                  </a:cubicBezTo>
                  <a:cubicBezTo>
                    <a:pt x="7" y="32"/>
                    <a:pt x="6" y="33"/>
                    <a:pt x="5" y="33"/>
                  </a:cubicBezTo>
                  <a:cubicBezTo>
                    <a:pt x="5" y="33"/>
                    <a:pt x="5" y="33"/>
                    <a:pt x="5" y="33"/>
                  </a:cubicBezTo>
                  <a:cubicBezTo>
                    <a:pt x="5" y="33"/>
                    <a:pt x="5" y="33"/>
                    <a:pt x="5" y="33"/>
                  </a:cubicBezTo>
                  <a:cubicBezTo>
                    <a:pt x="5" y="33"/>
                    <a:pt x="4" y="33"/>
                    <a:pt x="4" y="34"/>
                  </a:cubicBezTo>
                  <a:cubicBezTo>
                    <a:pt x="3" y="34"/>
                    <a:pt x="2" y="34"/>
                    <a:pt x="0" y="35"/>
                  </a:cubicBezTo>
                  <a:cubicBezTo>
                    <a:pt x="1" y="34"/>
                    <a:pt x="2" y="34"/>
                    <a:pt x="2" y="34"/>
                  </a:cubicBezTo>
                  <a:cubicBezTo>
                    <a:pt x="3" y="33"/>
                    <a:pt x="3" y="33"/>
                    <a:pt x="4" y="33"/>
                  </a:cubicBezTo>
                  <a:cubicBezTo>
                    <a:pt x="5" y="32"/>
                    <a:pt x="5" y="32"/>
                    <a:pt x="6" y="31"/>
                  </a:cubicBezTo>
                  <a:cubicBezTo>
                    <a:pt x="6" y="31"/>
                    <a:pt x="6" y="31"/>
                    <a:pt x="6" y="31"/>
                  </a:cubicBezTo>
                  <a:cubicBezTo>
                    <a:pt x="7" y="31"/>
                    <a:pt x="7" y="31"/>
                    <a:pt x="7" y="31"/>
                  </a:cubicBezTo>
                  <a:cubicBezTo>
                    <a:pt x="7" y="30"/>
                    <a:pt x="7" y="30"/>
                    <a:pt x="8" y="30"/>
                  </a:cubicBezTo>
                  <a:cubicBezTo>
                    <a:pt x="8" y="30"/>
                    <a:pt x="8" y="29"/>
                    <a:pt x="8" y="29"/>
                  </a:cubicBezTo>
                  <a:cubicBezTo>
                    <a:pt x="8" y="29"/>
                    <a:pt x="9" y="28"/>
                    <a:pt x="9" y="28"/>
                  </a:cubicBezTo>
                  <a:cubicBezTo>
                    <a:pt x="10" y="26"/>
                    <a:pt x="11" y="24"/>
                    <a:pt x="12" y="21"/>
                  </a:cubicBezTo>
                  <a:cubicBezTo>
                    <a:pt x="12" y="21"/>
                    <a:pt x="12" y="20"/>
                    <a:pt x="12" y="20"/>
                  </a:cubicBezTo>
                  <a:cubicBezTo>
                    <a:pt x="12" y="19"/>
                    <a:pt x="13" y="19"/>
                    <a:pt x="13" y="18"/>
                  </a:cubicBezTo>
                  <a:cubicBezTo>
                    <a:pt x="13" y="17"/>
                    <a:pt x="13" y="16"/>
                    <a:pt x="12" y="15"/>
                  </a:cubicBezTo>
                  <a:cubicBezTo>
                    <a:pt x="12" y="12"/>
                    <a:pt x="11" y="10"/>
                    <a:pt x="11" y="8"/>
                  </a:cubicBezTo>
                  <a:cubicBezTo>
                    <a:pt x="11" y="9"/>
                    <a:pt x="11" y="10"/>
                    <a:pt x="12" y="11"/>
                  </a:cubicBezTo>
                  <a:cubicBezTo>
                    <a:pt x="12" y="12"/>
                    <a:pt x="13" y="13"/>
                    <a:pt x="13" y="14"/>
                  </a:cubicBezTo>
                  <a:cubicBezTo>
                    <a:pt x="13" y="16"/>
                    <a:pt x="13" y="17"/>
                    <a:pt x="13" y="18"/>
                  </a:cubicBezTo>
                  <a:cubicBezTo>
                    <a:pt x="13" y="19"/>
                    <a:pt x="13" y="19"/>
                    <a:pt x="13" y="20"/>
                  </a:cubicBezTo>
                  <a:cubicBezTo>
                    <a:pt x="13" y="20"/>
                    <a:pt x="13" y="21"/>
                    <a:pt x="12" y="22"/>
                  </a:cubicBezTo>
                  <a:cubicBezTo>
                    <a:pt x="12" y="23"/>
                    <a:pt x="12" y="24"/>
                    <a:pt x="11" y="25"/>
                  </a:cubicBezTo>
                  <a:cubicBezTo>
                    <a:pt x="11" y="26"/>
                    <a:pt x="10" y="27"/>
                    <a:pt x="10" y="28"/>
                  </a:cubicBezTo>
                  <a:cubicBezTo>
                    <a:pt x="9" y="29"/>
                    <a:pt x="9" y="29"/>
                    <a:pt x="9" y="30"/>
                  </a:cubicBezTo>
                  <a:cubicBezTo>
                    <a:pt x="9" y="30"/>
                    <a:pt x="9" y="30"/>
                    <a:pt x="9" y="30"/>
                  </a:cubicBezTo>
                  <a:cubicBezTo>
                    <a:pt x="10" y="29"/>
                    <a:pt x="12" y="28"/>
                    <a:pt x="13" y="26"/>
                  </a:cubicBezTo>
                  <a:cubicBezTo>
                    <a:pt x="14" y="26"/>
                    <a:pt x="14" y="26"/>
                    <a:pt x="14" y="26"/>
                  </a:cubicBezTo>
                  <a:cubicBezTo>
                    <a:pt x="14" y="25"/>
                    <a:pt x="15" y="25"/>
                    <a:pt x="15" y="24"/>
                  </a:cubicBezTo>
                  <a:cubicBezTo>
                    <a:pt x="15" y="23"/>
                    <a:pt x="16" y="22"/>
                    <a:pt x="16" y="21"/>
                  </a:cubicBezTo>
                  <a:cubicBezTo>
                    <a:pt x="16" y="21"/>
                    <a:pt x="16" y="21"/>
                    <a:pt x="16" y="21"/>
                  </a:cubicBezTo>
                  <a:cubicBezTo>
                    <a:pt x="16" y="20"/>
                    <a:pt x="16" y="20"/>
                    <a:pt x="16" y="20"/>
                  </a:cubicBezTo>
                  <a:cubicBezTo>
                    <a:pt x="17" y="19"/>
                    <a:pt x="17" y="19"/>
                    <a:pt x="17" y="19"/>
                  </a:cubicBezTo>
                  <a:cubicBezTo>
                    <a:pt x="17" y="19"/>
                    <a:pt x="17" y="18"/>
                    <a:pt x="17" y="17"/>
                  </a:cubicBezTo>
                  <a:cubicBezTo>
                    <a:pt x="17" y="16"/>
                    <a:pt x="17" y="15"/>
                    <a:pt x="18" y="13"/>
                  </a:cubicBezTo>
                  <a:cubicBezTo>
                    <a:pt x="18" y="11"/>
                    <a:pt x="19" y="8"/>
                    <a:pt x="20" y="6"/>
                  </a:cubicBezTo>
                  <a:cubicBezTo>
                    <a:pt x="20" y="5"/>
                    <a:pt x="21" y="4"/>
                    <a:pt x="21" y="2"/>
                  </a:cubicBezTo>
                  <a:cubicBezTo>
                    <a:pt x="22" y="1"/>
                    <a:pt x="23" y="0"/>
                    <a:pt x="24" y="0"/>
                  </a:cubicBezTo>
                  <a:cubicBezTo>
                    <a:pt x="24" y="1"/>
                    <a:pt x="23" y="2"/>
                    <a:pt x="22" y="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2009"/>
            <p:cNvSpPr>
              <a:spLocks/>
            </p:cNvSpPr>
            <p:nvPr/>
          </p:nvSpPr>
          <p:spPr bwMode="auto">
            <a:xfrm>
              <a:off x="5895939" y="5348319"/>
              <a:ext cx="119063" cy="266702"/>
            </a:xfrm>
            <a:custGeom>
              <a:avLst/>
              <a:gdLst>
                <a:gd name="T0" fmla="*/ 32 w 32"/>
                <a:gd name="T1" fmla="*/ 0 h 71"/>
                <a:gd name="T2" fmla="*/ 14 w 32"/>
                <a:gd name="T3" fmla="*/ 34 h 71"/>
                <a:gd name="T4" fmla="*/ 12 w 32"/>
                <a:gd name="T5" fmla="*/ 54 h 71"/>
                <a:gd name="T6" fmla="*/ 11 w 32"/>
                <a:gd name="T7" fmla="*/ 71 h 71"/>
                <a:gd name="T8" fmla="*/ 0 w 32"/>
                <a:gd name="T9" fmla="*/ 48 h 71"/>
                <a:gd name="T10" fmla="*/ 11 w 32"/>
                <a:gd name="T11" fmla="*/ 25 h 71"/>
                <a:gd name="T12" fmla="*/ 32 w 32"/>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32" h="71">
                  <a:moveTo>
                    <a:pt x="32" y="0"/>
                  </a:moveTo>
                  <a:cubicBezTo>
                    <a:pt x="26" y="12"/>
                    <a:pt x="18" y="22"/>
                    <a:pt x="14" y="34"/>
                  </a:cubicBezTo>
                  <a:cubicBezTo>
                    <a:pt x="12" y="41"/>
                    <a:pt x="12" y="47"/>
                    <a:pt x="12" y="54"/>
                  </a:cubicBezTo>
                  <a:cubicBezTo>
                    <a:pt x="13" y="59"/>
                    <a:pt x="13" y="66"/>
                    <a:pt x="11" y="71"/>
                  </a:cubicBezTo>
                  <a:cubicBezTo>
                    <a:pt x="7" y="63"/>
                    <a:pt x="3" y="56"/>
                    <a:pt x="0" y="48"/>
                  </a:cubicBezTo>
                  <a:cubicBezTo>
                    <a:pt x="1" y="40"/>
                    <a:pt x="8" y="30"/>
                    <a:pt x="11" y="25"/>
                  </a:cubicBezTo>
                  <a:cubicBezTo>
                    <a:pt x="17" y="16"/>
                    <a:pt x="25" y="9"/>
                    <a:pt x="32"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69" name="Picture 2011"/>
            <p:cNvPicPr>
              <a:picLocks noChangeAspect="1" noChangeArrowheads="1"/>
            </p:cNvPicPr>
            <p:nvPr/>
          </p:nvPicPr>
          <p:blipFill>
            <a:blip r:embed="rId37" cstate="screen">
              <a:extLst>
                <a:ext uri="{28A0092B-C50C-407E-A947-70E740481C1C}">
                  <a14:useLocalDpi xmlns:a14="http://schemas.microsoft.com/office/drawing/2010/main"/>
                </a:ext>
              </a:extLst>
            </a:blip>
            <a:srcRect/>
            <a:stretch>
              <a:fillRect/>
            </a:stretch>
          </p:blipFill>
          <p:spPr bwMode="auto">
            <a:xfrm>
              <a:off x="6032465" y="5192743"/>
              <a:ext cx="236539" cy="236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0" name="Freeform 2012"/>
            <p:cNvSpPr>
              <a:spLocks/>
            </p:cNvSpPr>
            <p:nvPr/>
          </p:nvSpPr>
          <p:spPr bwMode="auto">
            <a:xfrm>
              <a:off x="6049927" y="5299106"/>
              <a:ext cx="138113" cy="290515"/>
            </a:xfrm>
            <a:custGeom>
              <a:avLst/>
              <a:gdLst>
                <a:gd name="T0" fmla="*/ 16 w 37"/>
                <a:gd name="T1" fmla="*/ 32 h 77"/>
                <a:gd name="T2" fmla="*/ 3 w 37"/>
                <a:gd name="T3" fmla="*/ 14 h 77"/>
                <a:gd name="T4" fmla="*/ 0 w 37"/>
                <a:gd name="T5" fmla="*/ 0 h 77"/>
                <a:gd name="T6" fmla="*/ 13 w 37"/>
                <a:gd name="T7" fmla="*/ 18 h 77"/>
                <a:gd name="T8" fmla="*/ 32 w 37"/>
                <a:gd name="T9" fmla="*/ 35 h 77"/>
                <a:gd name="T10" fmla="*/ 35 w 37"/>
                <a:gd name="T11" fmla="*/ 57 h 77"/>
                <a:gd name="T12" fmla="*/ 34 w 37"/>
                <a:gd name="T13" fmla="*/ 60 h 77"/>
                <a:gd name="T14" fmla="*/ 11 w 37"/>
                <a:gd name="T15" fmla="*/ 77 h 77"/>
                <a:gd name="T16" fmla="*/ 18 w 37"/>
                <a:gd name="T17" fmla="*/ 67 h 77"/>
                <a:gd name="T18" fmla="*/ 16 w 37"/>
                <a:gd name="T19" fmla="*/ 3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77">
                  <a:moveTo>
                    <a:pt x="16" y="32"/>
                  </a:moveTo>
                  <a:cubicBezTo>
                    <a:pt x="12" y="28"/>
                    <a:pt x="5" y="19"/>
                    <a:pt x="3" y="14"/>
                  </a:cubicBezTo>
                  <a:cubicBezTo>
                    <a:pt x="1" y="10"/>
                    <a:pt x="0" y="0"/>
                    <a:pt x="0" y="0"/>
                  </a:cubicBezTo>
                  <a:cubicBezTo>
                    <a:pt x="2" y="7"/>
                    <a:pt x="7" y="13"/>
                    <a:pt x="13" y="18"/>
                  </a:cubicBezTo>
                  <a:cubicBezTo>
                    <a:pt x="19" y="24"/>
                    <a:pt x="26" y="29"/>
                    <a:pt x="32" y="35"/>
                  </a:cubicBezTo>
                  <a:cubicBezTo>
                    <a:pt x="37" y="41"/>
                    <a:pt x="37" y="49"/>
                    <a:pt x="35" y="57"/>
                  </a:cubicBezTo>
                  <a:cubicBezTo>
                    <a:pt x="35" y="58"/>
                    <a:pt x="34" y="59"/>
                    <a:pt x="34" y="60"/>
                  </a:cubicBezTo>
                  <a:cubicBezTo>
                    <a:pt x="27" y="67"/>
                    <a:pt x="19" y="72"/>
                    <a:pt x="11" y="77"/>
                  </a:cubicBezTo>
                  <a:cubicBezTo>
                    <a:pt x="13" y="74"/>
                    <a:pt x="16" y="70"/>
                    <a:pt x="18" y="67"/>
                  </a:cubicBezTo>
                  <a:cubicBezTo>
                    <a:pt x="24" y="51"/>
                    <a:pt x="20" y="38"/>
                    <a:pt x="16" y="3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2013"/>
            <p:cNvSpPr>
              <a:spLocks/>
            </p:cNvSpPr>
            <p:nvPr/>
          </p:nvSpPr>
          <p:spPr bwMode="auto">
            <a:xfrm>
              <a:off x="5891177" y="5172105"/>
              <a:ext cx="274639" cy="473078"/>
            </a:xfrm>
            <a:custGeom>
              <a:avLst/>
              <a:gdLst>
                <a:gd name="T0" fmla="*/ 59 w 73"/>
                <a:gd name="T1" fmla="*/ 71 h 126"/>
                <a:gd name="T2" fmla="*/ 45 w 73"/>
                <a:gd name="T3" fmla="*/ 51 h 126"/>
                <a:gd name="T4" fmla="*/ 41 w 73"/>
                <a:gd name="T5" fmla="*/ 46 h 126"/>
                <a:gd name="T6" fmla="*/ 40 w 73"/>
                <a:gd name="T7" fmla="*/ 45 h 126"/>
                <a:gd name="T8" fmla="*/ 39 w 73"/>
                <a:gd name="T9" fmla="*/ 47 h 126"/>
                <a:gd name="T10" fmla="*/ 40 w 73"/>
                <a:gd name="T11" fmla="*/ 55 h 126"/>
                <a:gd name="T12" fmla="*/ 41 w 73"/>
                <a:gd name="T13" fmla="*/ 70 h 126"/>
                <a:gd name="T14" fmla="*/ 43 w 73"/>
                <a:gd name="T15" fmla="*/ 82 h 126"/>
                <a:gd name="T16" fmla="*/ 44 w 73"/>
                <a:gd name="T17" fmla="*/ 96 h 126"/>
                <a:gd name="T18" fmla="*/ 40 w 73"/>
                <a:gd name="T19" fmla="*/ 105 h 126"/>
                <a:gd name="T20" fmla="*/ 42 w 73"/>
                <a:gd name="T21" fmla="*/ 87 h 126"/>
                <a:gd name="T22" fmla="*/ 41 w 73"/>
                <a:gd name="T23" fmla="*/ 78 h 126"/>
                <a:gd name="T24" fmla="*/ 36 w 73"/>
                <a:gd name="T25" fmla="*/ 96 h 126"/>
                <a:gd name="T26" fmla="*/ 25 w 73"/>
                <a:gd name="T27" fmla="*/ 119 h 126"/>
                <a:gd name="T28" fmla="*/ 22 w 73"/>
                <a:gd name="T29" fmla="*/ 122 h 126"/>
                <a:gd name="T30" fmla="*/ 27 w 73"/>
                <a:gd name="T31" fmla="*/ 111 h 126"/>
                <a:gd name="T32" fmla="*/ 37 w 73"/>
                <a:gd name="T33" fmla="*/ 64 h 126"/>
                <a:gd name="T34" fmla="*/ 36 w 73"/>
                <a:gd name="T35" fmla="*/ 52 h 126"/>
                <a:gd name="T36" fmla="*/ 35 w 73"/>
                <a:gd name="T37" fmla="*/ 47 h 126"/>
                <a:gd name="T38" fmla="*/ 33 w 73"/>
                <a:gd name="T39" fmla="*/ 52 h 126"/>
                <a:gd name="T40" fmla="*/ 20 w 73"/>
                <a:gd name="T41" fmla="*/ 72 h 126"/>
                <a:gd name="T42" fmla="*/ 17 w 73"/>
                <a:gd name="T43" fmla="*/ 80 h 126"/>
                <a:gd name="T44" fmla="*/ 14 w 73"/>
                <a:gd name="T45" fmla="*/ 98 h 126"/>
                <a:gd name="T46" fmla="*/ 13 w 73"/>
                <a:gd name="T47" fmla="*/ 98 h 126"/>
                <a:gd name="T48" fmla="*/ 15 w 73"/>
                <a:gd name="T49" fmla="*/ 80 h 126"/>
                <a:gd name="T50" fmla="*/ 18 w 73"/>
                <a:gd name="T51" fmla="*/ 71 h 126"/>
                <a:gd name="T52" fmla="*/ 33 w 73"/>
                <a:gd name="T53" fmla="*/ 47 h 126"/>
                <a:gd name="T54" fmla="*/ 35 w 73"/>
                <a:gd name="T55" fmla="*/ 41 h 126"/>
                <a:gd name="T56" fmla="*/ 36 w 73"/>
                <a:gd name="T57" fmla="*/ 24 h 126"/>
                <a:gd name="T58" fmla="*/ 31 w 73"/>
                <a:gd name="T59" fmla="*/ 27 h 126"/>
                <a:gd name="T60" fmla="*/ 22 w 73"/>
                <a:gd name="T61" fmla="*/ 33 h 126"/>
                <a:gd name="T62" fmla="*/ 7 w 73"/>
                <a:gd name="T63" fmla="*/ 51 h 126"/>
                <a:gd name="T64" fmla="*/ 0 w 73"/>
                <a:gd name="T65" fmla="*/ 65 h 126"/>
                <a:gd name="T66" fmla="*/ 6 w 73"/>
                <a:gd name="T67" fmla="*/ 51 h 126"/>
                <a:gd name="T68" fmla="*/ 20 w 73"/>
                <a:gd name="T69" fmla="*/ 32 h 126"/>
                <a:gd name="T70" fmla="*/ 29 w 73"/>
                <a:gd name="T71" fmla="*/ 26 h 126"/>
                <a:gd name="T72" fmla="*/ 34 w 73"/>
                <a:gd name="T73" fmla="*/ 23 h 126"/>
                <a:gd name="T74" fmla="*/ 38 w 73"/>
                <a:gd name="T75" fmla="*/ 15 h 126"/>
                <a:gd name="T76" fmla="*/ 41 w 73"/>
                <a:gd name="T77" fmla="*/ 9 h 126"/>
                <a:gd name="T78" fmla="*/ 42 w 73"/>
                <a:gd name="T79" fmla="*/ 7 h 126"/>
                <a:gd name="T80" fmla="*/ 45 w 73"/>
                <a:gd name="T81" fmla="*/ 4 h 126"/>
                <a:gd name="T82" fmla="*/ 42 w 73"/>
                <a:gd name="T83" fmla="*/ 14 h 126"/>
                <a:gd name="T84" fmla="*/ 42 w 73"/>
                <a:gd name="T85" fmla="*/ 16 h 126"/>
                <a:gd name="T86" fmla="*/ 42 w 73"/>
                <a:gd name="T87" fmla="*/ 20 h 126"/>
                <a:gd name="T88" fmla="*/ 49 w 73"/>
                <a:gd name="T89" fmla="*/ 36 h 126"/>
                <a:gd name="T90" fmla="*/ 53 w 73"/>
                <a:gd name="T91" fmla="*/ 42 h 126"/>
                <a:gd name="T92" fmla="*/ 73 w 73"/>
                <a:gd name="T93" fmla="*/ 54 h 126"/>
                <a:gd name="T94" fmla="*/ 58 w 73"/>
                <a:gd name="T95" fmla="*/ 48 h 126"/>
                <a:gd name="T96" fmla="*/ 50 w 73"/>
                <a:gd name="T97" fmla="*/ 40 h 126"/>
                <a:gd name="T98" fmla="*/ 44 w 73"/>
                <a:gd name="T99" fmla="*/ 30 h 126"/>
                <a:gd name="T100" fmla="*/ 40 w 73"/>
                <a:gd name="T101" fmla="*/ 20 h 126"/>
                <a:gd name="T102" fmla="*/ 38 w 73"/>
                <a:gd name="T103" fmla="*/ 31 h 126"/>
                <a:gd name="T104" fmla="*/ 39 w 73"/>
                <a:gd name="T105" fmla="*/ 37 h 126"/>
                <a:gd name="T106" fmla="*/ 43 w 73"/>
                <a:gd name="T107" fmla="*/ 44 h 126"/>
                <a:gd name="T108" fmla="*/ 44 w 73"/>
                <a:gd name="T109" fmla="*/ 47 h 126"/>
                <a:gd name="T110" fmla="*/ 52 w 73"/>
                <a:gd name="T111" fmla="*/ 56 h 126"/>
                <a:gd name="T112" fmla="*/ 64 w 73"/>
                <a:gd name="T113" fmla="*/ 78 h 126"/>
                <a:gd name="T114" fmla="*/ 61 w 73"/>
                <a:gd name="T115" fmla="*/ 7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126">
                  <a:moveTo>
                    <a:pt x="61" y="78"/>
                  </a:moveTo>
                  <a:cubicBezTo>
                    <a:pt x="61" y="76"/>
                    <a:pt x="60" y="73"/>
                    <a:pt x="59" y="71"/>
                  </a:cubicBezTo>
                  <a:cubicBezTo>
                    <a:pt x="56" y="66"/>
                    <a:pt x="53" y="62"/>
                    <a:pt x="50" y="58"/>
                  </a:cubicBezTo>
                  <a:cubicBezTo>
                    <a:pt x="48" y="55"/>
                    <a:pt x="47" y="53"/>
                    <a:pt x="45" y="51"/>
                  </a:cubicBezTo>
                  <a:cubicBezTo>
                    <a:pt x="44" y="50"/>
                    <a:pt x="43" y="49"/>
                    <a:pt x="43" y="48"/>
                  </a:cubicBezTo>
                  <a:cubicBezTo>
                    <a:pt x="41" y="46"/>
                    <a:pt x="41" y="46"/>
                    <a:pt x="41" y="46"/>
                  </a:cubicBezTo>
                  <a:cubicBezTo>
                    <a:pt x="41" y="46"/>
                    <a:pt x="41" y="46"/>
                    <a:pt x="41" y="45"/>
                  </a:cubicBezTo>
                  <a:cubicBezTo>
                    <a:pt x="40" y="45"/>
                    <a:pt x="40" y="45"/>
                    <a:pt x="40" y="45"/>
                  </a:cubicBezTo>
                  <a:cubicBezTo>
                    <a:pt x="39" y="43"/>
                    <a:pt x="38" y="42"/>
                    <a:pt x="38" y="41"/>
                  </a:cubicBezTo>
                  <a:cubicBezTo>
                    <a:pt x="38" y="43"/>
                    <a:pt x="38" y="45"/>
                    <a:pt x="39" y="47"/>
                  </a:cubicBezTo>
                  <a:cubicBezTo>
                    <a:pt x="39" y="49"/>
                    <a:pt x="39" y="50"/>
                    <a:pt x="39" y="51"/>
                  </a:cubicBezTo>
                  <a:cubicBezTo>
                    <a:pt x="40" y="53"/>
                    <a:pt x="40" y="54"/>
                    <a:pt x="40" y="55"/>
                  </a:cubicBezTo>
                  <a:cubicBezTo>
                    <a:pt x="40" y="58"/>
                    <a:pt x="41" y="61"/>
                    <a:pt x="41" y="63"/>
                  </a:cubicBezTo>
                  <a:cubicBezTo>
                    <a:pt x="41" y="66"/>
                    <a:pt x="41" y="68"/>
                    <a:pt x="41" y="70"/>
                  </a:cubicBezTo>
                  <a:cubicBezTo>
                    <a:pt x="41" y="72"/>
                    <a:pt x="42" y="75"/>
                    <a:pt x="43" y="77"/>
                  </a:cubicBezTo>
                  <a:cubicBezTo>
                    <a:pt x="43" y="79"/>
                    <a:pt x="43" y="80"/>
                    <a:pt x="43" y="82"/>
                  </a:cubicBezTo>
                  <a:cubicBezTo>
                    <a:pt x="44" y="84"/>
                    <a:pt x="44" y="85"/>
                    <a:pt x="44" y="87"/>
                  </a:cubicBezTo>
                  <a:cubicBezTo>
                    <a:pt x="44" y="90"/>
                    <a:pt x="44" y="93"/>
                    <a:pt x="44" y="96"/>
                  </a:cubicBezTo>
                  <a:cubicBezTo>
                    <a:pt x="44" y="98"/>
                    <a:pt x="43" y="99"/>
                    <a:pt x="43" y="101"/>
                  </a:cubicBezTo>
                  <a:cubicBezTo>
                    <a:pt x="42" y="102"/>
                    <a:pt x="41" y="103"/>
                    <a:pt x="40" y="105"/>
                  </a:cubicBezTo>
                  <a:cubicBezTo>
                    <a:pt x="42" y="102"/>
                    <a:pt x="43" y="99"/>
                    <a:pt x="43" y="96"/>
                  </a:cubicBezTo>
                  <a:cubicBezTo>
                    <a:pt x="43" y="93"/>
                    <a:pt x="43" y="90"/>
                    <a:pt x="42" y="87"/>
                  </a:cubicBezTo>
                  <a:cubicBezTo>
                    <a:pt x="42" y="85"/>
                    <a:pt x="42" y="84"/>
                    <a:pt x="42" y="82"/>
                  </a:cubicBezTo>
                  <a:cubicBezTo>
                    <a:pt x="41" y="81"/>
                    <a:pt x="41" y="79"/>
                    <a:pt x="41" y="78"/>
                  </a:cubicBezTo>
                  <a:cubicBezTo>
                    <a:pt x="41" y="77"/>
                    <a:pt x="40" y="76"/>
                    <a:pt x="40" y="76"/>
                  </a:cubicBezTo>
                  <a:cubicBezTo>
                    <a:pt x="40" y="82"/>
                    <a:pt x="38" y="89"/>
                    <a:pt x="36" y="96"/>
                  </a:cubicBezTo>
                  <a:cubicBezTo>
                    <a:pt x="34" y="101"/>
                    <a:pt x="32" y="107"/>
                    <a:pt x="30" y="112"/>
                  </a:cubicBezTo>
                  <a:cubicBezTo>
                    <a:pt x="28" y="114"/>
                    <a:pt x="27" y="117"/>
                    <a:pt x="25" y="119"/>
                  </a:cubicBezTo>
                  <a:cubicBezTo>
                    <a:pt x="23" y="121"/>
                    <a:pt x="22" y="124"/>
                    <a:pt x="20" y="126"/>
                  </a:cubicBezTo>
                  <a:cubicBezTo>
                    <a:pt x="20" y="125"/>
                    <a:pt x="21" y="123"/>
                    <a:pt x="22" y="122"/>
                  </a:cubicBezTo>
                  <a:cubicBezTo>
                    <a:pt x="22" y="121"/>
                    <a:pt x="23" y="120"/>
                    <a:pt x="23" y="118"/>
                  </a:cubicBezTo>
                  <a:cubicBezTo>
                    <a:pt x="25" y="116"/>
                    <a:pt x="26" y="113"/>
                    <a:pt x="27" y="111"/>
                  </a:cubicBezTo>
                  <a:cubicBezTo>
                    <a:pt x="29" y="106"/>
                    <a:pt x="31" y="101"/>
                    <a:pt x="33" y="95"/>
                  </a:cubicBezTo>
                  <a:cubicBezTo>
                    <a:pt x="36" y="85"/>
                    <a:pt x="38" y="74"/>
                    <a:pt x="37" y="64"/>
                  </a:cubicBezTo>
                  <a:cubicBezTo>
                    <a:pt x="37" y="61"/>
                    <a:pt x="37" y="58"/>
                    <a:pt x="37" y="56"/>
                  </a:cubicBezTo>
                  <a:cubicBezTo>
                    <a:pt x="37" y="54"/>
                    <a:pt x="36" y="53"/>
                    <a:pt x="36" y="52"/>
                  </a:cubicBezTo>
                  <a:cubicBezTo>
                    <a:pt x="36" y="50"/>
                    <a:pt x="36" y="49"/>
                    <a:pt x="35" y="48"/>
                  </a:cubicBezTo>
                  <a:cubicBezTo>
                    <a:pt x="35" y="48"/>
                    <a:pt x="35" y="47"/>
                    <a:pt x="35" y="47"/>
                  </a:cubicBezTo>
                  <a:cubicBezTo>
                    <a:pt x="35" y="48"/>
                    <a:pt x="35" y="48"/>
                    <a:pt x="35" y="48"/>
                  </a:cubicBezTo>
                  <a:cubicBezTo>
                    <a:pt x="35" y="49"/>
                    <a:pt x="34" y="51"/>
                    <a:pt x="33" y="52"/>
                  </a:cubicBezTo>
                  <a:cubicBezTo>
                    <a:pt x="32" y="54"/>
                    <a:pt x="31" y="55"/>
                    <a:pt x="31" y="56"/>
                  </a:cubicBezTo>
                  <a:cubicBezTo>
                    <a:pt x="27" y="62"/>
                    <a:pt x="23" y="66"/>
                    <a:pt x="20" y="72"/>
                  </a:cubicBezTo>
                  <a:cubicBezTo>
                    <a:pt x="19" y="73"/>
                    <a:pt x="18" y="74"/>
                    <a:pt x="18" y="76"/>
                  </a:cubicBezTo>
                  <a:cubicBezTo>
                    <a:pt x="17" y="77"/>
                    <a:pt x="17" y="79"/>
                    <a:pt x="17" y="80"/>
                  </a:cubicBezTo>
                  <a:cubicBezTo>
                    <a:pt x="16" y="83"/>
                    <a:pt x="15" y="86"/>
                    <a:pt x="15" y="89"/>
                  </a:cubicBezTo>
                  <a:cubicBezTo>
                    <a:pt x="14" y="92"/>
                    <a:pt x="14" y="95"/>
                    <a:pt x="14" y="98"/>
                  </a:cubicBezTo>
                  <a:cubicBezTo>
                    <a:pt x="14" y="101"/>
                    <a:pt x="14" y="104"/>
                    <a:pt x="14" y="107"/>
                  </a:cubicBezTo>
                  <a:cubicBezTo>
                    <a:pt x="13" y="104"/>
                    <a:pt x="13" y="101"/>
                    <a:pt x="13" y="98"/>
                  </a:cubicBezTo>
                  <a:cubicBezTo>
                    <a:pt x="13" y="95"/>
                    <a:pt x="13" y="92"/>
                    <a:pt x="14" y="89"/>
                  </a:cubicBezTo>
                  <a:cubicBezTo>
                    <a:pt x="14" y="86"/>
                    <a:pt x="15" y="83"/>
                    <a:pt x="15" y="80"/>
                  </a:cubicBezTo>
                  <a:cubicBezTo>
                    <a:pt x="16" y="78"/>
                    <a:pt x="16" y="77"/>
                    <a:pt x="16" y="75"/>
                  </a:cubicBezTo>
                  <a:cubicBezTo>
                    <a:pt x="17" y="74"/>
                    <a:pt x="18" y="72"/>
                    <a:pt x="18" y="71"/>
                  </a:cubicBezTo>
                  <a:cubicBezTo>
                    <a:pt x="21" y="65"/>
                    <a:pt x="25" y="61"/>
                    <a:pt x="29" y="55"/>
                  </a:cubicBezTo>
                  <a:cubicBezTo>
                    <a:pt x="31" y="53"/>
                    <a:pt x="32" y="50"/>
                    <a:pt x="33" y="47"/>
                  </a:cubicBezTo>
                  <a:cubicBezTo>
                    <a:pt x="34" y="46"/>
                    <a:pt x="34" y="45"/>
                    <a:pt x="34" y="43"/>
                  </a:cubicBezTo>
                  <a:cubicBezTo>
                    <a:pt x="34" y="42"/>
                    <a:pt x="35" y="42"/>
                    <a:pt x="35" y="41"/>
                  </a:cubicBezTo>
                  <a:cubicBezTo>
                    <a:pt x="35" y="38"/>
                    <a:pt x="35" y="35"/>
                    <a:pt x="35" y="31"/>
                  </a:cubicBezTo>
                  <a:cubicBezTo>
                    <a:pt x="35" y="29"/>
                    <a:pt x="36" y="26"/>
                    <a:pt x="36" y="24"/>
                  </a:cubicBezTo>
                  <a:cubicBezTo>
                    <a:pt x="36" y="24"/>
                    <a:pt x="35" y="24"/>
                    <a:pt x="35" y="25"/>
                  </a:cubicBezTo>
                  <a:cubicBezTo>
                    <a:pt x="34" y="25"/>
                    <a:pt x="33" y="26"/>
                    <a:pt x="31" y="27"/>
                  </a:cubicBezTo>
                  <a:cubicBezTo>
                    <a:pt x="30" y="27"/>
                    <a:pt x="29" y="28"/>
                    <a:pt x="28" y="29"/>
                  </a:cubicBezTo>
                  <a:cubicBezTo>
                    <a:pt x="26" y="30"/>
                    <a:pt x="24" y="32"/>
                    <a:pt x="22" y="33"/>
                  </a:cubicBezTo>
                  <a:cubicBezTo>
                    <a:pt x="20" y="35"/>
                    <a:pt x="18" y="37"/>
                    <a:pt x="16" y="39"/>
                  </a:cubicBezTo>
                  <a:cubicBezTo>
                    <a:pt x="12" y="43"/>
                    <a:pt x="9" y="47"/>
                    <a:pt x="7" y="51"/>
                  </a:cubicBezTo>
                  <a:cubicBezTo>
                    <a:pt x="5" y="53"/>
                    <a:pt x="4" y="56"/>
                    <a:pt x="3" y="58"/>
                  </a:cubicBezTo>
                  <a:cubicBezTo>
                    <a:pt x="2" y="60"/>
                    <a:pt x="1" y="62"/>
                    <a:pt x="0" y="65"/>
                  </a:cubicBezTo>
                  <a:cubicBezTo>
                    <a:pt x="1" y="62"/>
                    <a:pt x="2" y="60"/>
                    <a:pt x="3" y="58"/>
                  </a:cubicBezTo>
                  <a:cubicBezTo>
                    <a:pt x="4" y="55"/>
                    <a:pt x="5" y="53"/>
                    <a:pt x="6" y="51"/>
                  </a:cubicBezTo>
                  <a:cubicBezTo>
                    <a:pt x="8" y="46"/>
                    <a:pt x="11" y="42"/>
                    <a:pt x="15" y="38"/>
                  </a:cubicBezTo>
                  <a:cubicBezTo>
                    <a:pt x="16" y="36"/>
                    <a:pt x="18" y="34"/>
                    <a:pt x="20" y="32"/>
                  </a:cubicBezTo>
                  <a:cubicBezTo>
                    <a:pt x="22" y="30"/>
                    <a:pt x="24" y="29"/>
                    <a:pt x="27" y="27"/>
                  </a:cubicBezTo>
                  <a:cubicBezTo>
                    <a:pt x="27" y="27"/>
                    <a:pt x="28" y="27"/>
                    <a:pt x="29" y="26"/>
                  </a:cubicBezTo>
                  <a:cubicBezTo>
                    <a:pt x="29" y="26"/>
                    <a:pt x="30" y="25"/>
                    <a:pt x="30" y="25"/>
                  </a:cubicBezTo>
                  <a:cubicBezTo>
                    <a:pt x="32" y="24"/>
                    <a:pt x="33" y="24"/>
                    <a:pt x="34" y="23"/>
                  </a:cubicBezTo>
                  <a:cubicBezTo>
                    <a:pt x="35" y="22"/>
                    <a:pt x="36" y="21"/>
                    <a:pt x="37" y="20"/>
                  </a:cubicBezTo>
                  <a:cubicBezTo>
                    <a:pt x="37" y="19"/>
                    <a:pt x="38" y="17"/>
                    <a:pt x="38" y="15"/>
                  </a:cubicBezTo>
                  <a:cubicBezTo>
                    <a:pt x="39" y="13"/>
                    <a:pt x="40" y="12"/>
                    <a:pt x="41" y="10"/>
                  </a:cubicBezTo>
                  <a:cubicBezTo>
                    <a:pt x="41" y="9"/>
                    <a:pt x="41" y="9"/>
                    <a:pt x="41" y="9"/>
                  </a:cubicBezTo>
                  <a:cubicBezTo>
                    <a:pt x="41" y="9"/>
                    <a:pt x="41" y="9"/>
                    <a:pt x="41" y="9"/>
                  </a:cubicBezTo>
                  <a:cubicBezTo>
                    <a:pt x="41" y="8"/>
                    <a:pt x="42" y="8"/>
                    <a:pt x="42" y="7"/>
                  </a:cubicBezTo>
                  <a:cubicBezTo>
                    <a:pt x="43" y="5"/>
                    <a:pt x="45" y="2"/>
                    <a:pt x="46" y="0"/>
                  </a:cubicBezTo>
                  <a:cubicBezTo>
                    <a:pt x="46" y="1"/>
                    <a:pt x="45" y="3"/>
                    <a:pt x="45" y="4"/>
                  </a:cubicBezTo>
                  <a:cubicBezTo>
                    <a:pt x="44" y="5"/>
                    <a:pt x="44" y="6"/>
                    <a:pt x="44" y="8"/>
                  </a:cubicBezTo>
                  <a:cubicBezTo>
                    <a:pt x="43" y="10"/>
                    <a:pt x="42" y="12"/>
                    <a:pt x="42" y="14"/>
                  </a:cubicBezTo>
                  <a:cubicBezTo>
                    <a:pt x="42" y="14"/>
                    <a:pt x="42" y="14"/>
                    <a:pt x="42" y="14"/>
                  </a:cubicBezTo>
                  <a:cubicBezTo>
                    <a:pt x="42" y="15"/>
                    <a:pt x="42" y="16"/>
                    <a:pt x="42" y="16"/>
                  </a:cubicBezTo>
                  <a:cubicBezTo>
                    <a:pt x="42" y="17"/>
                    <a:pt x="42" y="17"/>
                    <a:pt x="42" y="18"/>
                  </a:cubicBezTo>
                  <a:cubicBezTo>
                    <a:pt x="42" y="18"/>
                    <a:pt x="42" y="19"/>
                    <a:pt x="42" y="20"/>
                  </a:cubicBezTo>
                  <a:cubicBezTo>
                    <a:pt x="43" y="21"/>
                    <a:pt x="43" y="22"/>
                    <a:pt x="43" y="23"/>
                  </a:cubicBezTo>
                  <a:cubicBezTo>
                    <a:pt x="44" y="28"/>
                    <a:pt x="46" y="32"/>
                    <a:pt x="49" y="36"/>
                  </a:cubicBezTo>
                  <a:cubicBezTo>
                    <a:pt x="49" y="37"/>
                    <a:pt x="50" y="38"/>
                    <a:pt x="51" y="39"/>
                  </a:cubicBezTo>
                  <a:cubicBezTo>
                    <a:pt x="51" y="40"/>
                    <a:pt x="52" y="41"/>
                    <a:pt x="53" y="42"/>
                  </a:cubicBezTo>
                  <a:cubicBezTo>
                    <a:pt x="55" y="44"/>
                    <a:pt x="57" y="46"/>
                    <a:pt x="59" y="47"/>
                  </a:cubicBezTo>
                  <a:cubicBezTo>
                    <a:pt x="63" y="50"/>
                    <a:pt x="68" y="51"/>
                    <a:pt x="73" y="54"/>
                  </a:cubicBezTo>
                  <a:cubicBezTo>
                    <a:pt x="71" y="53"/>
                    <a:pt x="68" y="52"/>
                    <a:pt x="66" y="51"/>
                  </a:cubicBezTo>
                  <a:cubicBezTo>
                    <a:pt x="63" y="50"/>
                    <a:pt x="61" y="49"/>
                    <a:pt x="58" y="48"/>
                  </a:cubicBezTo>
                  <a:cubicBezTo>
                    <a:pt x="56" y="46"/>
                    <a:pt x="54" y="45"/>
                    <a:pt x="52" y="43"/>
                  </a:cubicBezTo>
                  <a:cubicBezTo>
                    <a:pt x="51" y="42"/>
                    <a:pt x="50" y="41"/>
                    <a:pt x="50" y="40"/>
                  </a:cubicBezTo>
                  <a:cubicBezTo>
                    <a:pt x="49" y="39"/>
                    <a:pt x="48" y="38"/>
                    <a:pt x="47" y="37"/>
                  </a:cubicBezTo>
                  <a:cubicBezTo>
                    <a:pt x="46" y="35"/>
                    <a:pt x="45" y="33"/>
                    <a:pt x="44" y="30"/>
                  </a:cubicBezTo>
                  <a:cubicBezTo>
                    <a:pt x="43" y="28"/>
                    <a:pt x="42" y="26"/>
                    <a:pt x="41" y="24"/>
                  </a:cubicBezTo>
                  <a:cubicBezTo>
                    <a:pt x="41" y="22"/>
                    <a:pt x="41" y="21"/>
                    <a:pt x="40" y="20"/>
                  </a:cubicBezTo>
                  <a:cubicBezTo>
                    <a:pt x="40" y="20"/>
                    <a:pt x="40" y="20"/>
                    <a:pt x="40" y="20"/>
                  </a:cubicBezTo>
                  <a:cubicBezTo>
                    <a:pt x="39" y="24"/>
                    <a:pt x="39" y="28"/>
                    <a:pt x="38" y="31"/>
                  </a:cubicBezTo>
                  <a:cubicBezTo>
                    <a:pt x="38" y="32"/>
                    <a:pt x="38" y="33"/>
                    <a:pt x="38" y="34"/>
                  </a:cubicBezTo>
                  <a:cubicBezTo>
                    <a:pt x="38" y="35"/>
                    <a:pt x="38" y="36"/>
                    <a:pt x="39" y="37"/>
                  </a:cubicBezTo>
                  <a:cubicBezTo>
                    <a:pt x="39" y="39"/>
                    <a:pt x="40" y="41"/>
                    <a:pt x="42" y="44"/>
                  </a:cubicBezTo>
                  <a:cubicBezTo>
                    <a:pt x="43" y="44"/>
                    <a:pt x="43" y="44"/>
                    <a:pt x="43" y="44"/>
                  </a:cubicBezTo>
                  <a:cubicBezTo>
                    <a:pt x="43" y="45"/>
                    <a:pt x="43" y="45"/>
                    <a:pt x="43" y="45"/>
                  </a:cubicBezTo>
                  <a:cubicBezTo>
                    <a:pt x="44" y="47"/>
                    <a:pt x="44" y="47"/>
                    <a:pt x="44" y="47"/>
                  </a:cubicBezTo>
                  <a:cubicBezTo>
                    <a:pt x="45" y="48"/>
                    <a:pt x="46" y="49"/>
                    <a:pt x="47" y="50"/>
                  </a:cubicBezTo>
                  <a:cubicBezTo>
                    <a:pt x="48" y="52"/>
                    <a:pt x="50" y="54"/>
                    <a:pt x="52" y="56"/>
                  </a:cubicBezTo>
                  <a:cubicBezTo>
                    <a:pt x="55" y="61"/>
                    <a:pt x="58" y="65"/>
                    <a:pt x="61" y="70"/>
                  </a:cubicBezTo>
                  <a:cubicBezTo>
                    <a:pt x="62" y="73"/>
                    <a:pt x="63" y="75"/>
                    <a:pt x="64" y="78"/>
                  </a:cubicBezTo>
                  <a:cubicBezTo>
                    <a:pt x="64" y="81"/>
                    <a:pt x="64" y="83"/>
                    <a:pt x="63" y="86"/>
                  </a:cubicBezTo>
                  <a:cubicBezTo>
                    <a:pt x="63" y="83"/>
                    <a:pt x="62" y="81"/>
                    <a:pt x="61" y="7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2014"/>
            <p:cNvSpPr>
              <a:spLocks/>
            </p:cNvSpPr>
            <p:nvPr/>
          </p:nvSpPr>
          <p:spPr bwMode="auto">
            <a:xfrm>
              <a:off x="5387936" y="4113236"/>
              <a:ext cx="247652" cy="104776"/>
            </a:xfrm>
            <a:custGeom>
              <a:avLst/>
              <a:gdLst>
                <a:gd name="T0" fmla="*/ 66 w 66"/>
                <a:gd name="T1" fmla="*/ 28 h 28"/>
                <a:gd name="T2" fmla="*/ 34 w 66"/>
                <a:gd name="T3" fmla="*/ 12 h 28"/>
                <a:gd name="T4" fmla="*/ 16 w 66"/>
                <a:gd name="T5" fmla="*/ 10 h 28"/>
                <a:gd name="T6" fmla="*/ 0 w 66"/>
                <a:gd name="T7" fmla="*/ 8 h 28"/>
                <a:gd name="T8" fmla="*/ 22 w 66"/>
                <a:gd name="T9" fmla="*/ 0 h 28"/>
                <a:gd name="T10" fmla="*/ 44 w 66"/>
                <a:gd name="T11" fmla="*/ 10 h 28"/>
                <a:gd name="T12" fmla="*/ 66 w 6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66" h="28">
                  <a:moveTo>
                    <a:pt x="66" y="28"/>
                  </a:moveTo>
                  <a:cubicBezTo>
                    <a:pt x="56" y="23"/>
                    <a:pt x="46" y="16"/>
                    <a:pt x="34" y="12"/>
                  </a:cubicBezTo>
                  <a:cubicBezTo>
                    <a:pt x="28" y="11"/>
                    <a:pt x="22" y="10"/>
                    <a:pt x="16" y="10"/>
                  </a:cubicBezTo>
                  <a:cubicBezTo>
                    <a:pt x="11" y="10"/>
                    <a:pt x="5" y="11"/>
                    <a:pt x="0" y="8"/>
                  </a:cubicBezTo>
                  <a:cubicBezTo>
                    <a:pt x="7" y="5"/>
                    <a:pt x="15" y="3"/>
                    <a:pt x="22" y="0"/>
                  </a:cubicBezTo>
                  <a:cubicBezTo>
                    <a:pt x="30" y="1"/>
                    <a:pt x="40" y="7"/>
                    <a:pt x="44" y="10"/>
                  </a:cubicBezTo>
                  <a:cubicBezTo>
                    <a:pt x="52" y="15"/>
                    <a:pt x="58" y="22"/>
                    <a:pt x="66" y="2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73" name="Picture 2016"/>
            <p:cNvPicPr>
              <a:picLocks noChangeAspect="1" noChangeArrowheads="1"/>
            </p:cNvPicPr>
            <p:nvPr/>
          </p:nvPicPr>
          <p:blipFill>
            <a:blip r:embed="rId38" cstate="screen">
              <a:extLst>
                <a:ext uri="{28A0092B-C50C-407E-A947-70E740481C1C}">
                  <a14:useLocalDpi xmlns:a14="http://schemas.microsoft.com/office/drawing/2010/main"/>
                </a:ext>
              </a:extLst>
            </a:blip>
            <a:srcRect/>
            <a:stretch>
              <a:fillRect/>
            </a:stretch>
          </p:blipFill>
          <p:spPr bwMode="auto">
            <a:xfrm>
              <a:off x="5543512" y="4237061"/>
              <a:ext cx="236539" cy="20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4" name="Freeform 2017"/>
            <p:cNvSpPr>
              <a:spLocks/>
            </p:cNvSpPr>
            <p:nvPr/>
          </p:nvSpPr>
          <p:spPr bwMode="auto">
            <a:xfrm>
              <a:off x="5403811" y="4248174"/>
              <a:ext cx="277814" cy="115888"/>
            </a:xfrm>
            <a:custGeom>
              <a:avLst/>
              <a:gdLst>
                <a:gd name="T0" fmla="*/ 42 w 74"/>
                <a:gd name="T1" fmla="*/ 13 h 31"/>
                <a:gd name="T2" fmla="*/ 61 w 74"/>
                <a:gd name="T3" fmla="*/ 2 h 31"/>
                <a:gd name="T4" fmla="*/ 74 w 74"/>
                <a:gd name="T5" fmla="*/ 0 h 31"/>
                <a:gd name="T6" fmla="*/ 56 w 74"/>
                <a:gd name="T7" fmla="*/ 11 h 31"/>
                <a:gd name="T8" fmla="*/ 38 w 74"/>
                <a:gd name="T9" fmla="*/ 26 h 31"/>
                <a:gd name="T10" fmla="*/ 18 w 74"/>
                <a:gd name="T11" fmla="*/ 29 h 31"/>
                <a:gd name="T12" fmla="*/ 14 w 74"/>
                <a:gd name="T13" fmla="*/ 27 h 31"/>
                <a:gd name="T14" fmla="*/ 0 w 74"/>
                <a:gd name="T15" fmla="*/ 7 h 31"/>
                <a:gd name="T16" fmla="*/ 9 w 74"/>
                <a:gd name="T17" fmla="*/ 14 h 31"/>
                <a:gd name="T18" fmla="*/ 42 w 74"/>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1">
                  <a:moveTo>
                    <a:pt x="42" y="13"/>
                  </a:moveTo>
                  <a:cubicBezTo>
                    <a:pt x="47" y="10"/>
                    <a:pt x="56" y="4"/>
                    <a:pt x="61" y="2"/>
                  </a:cubicBezTo>
                  <a:cubicBezTo>
                    <a:pt x="65" y="1"/>
                    <a:pt x="74" y="0"/>
                    <a:pt x="74" y="0"/>
                  </a:cubicBezTo>
                  <a:cubicBezTo>
                    <a:pt x="68" y="2"/>
                    <a:pt x="62" y="6"/>
                    <a:pt x="56" y="11"/>
                  </a:cubicBezTo>
                  <a:cubicBezTo>
                    <a:pt x="50" y="16"/>
                    <a:pt x="45" y="22"/>
                    <a:pt x="38" y="26"/>
                  </a:cubicBezTo>
                  <a:cubicBezTo>
                    <a:pt x="32" y="31"/>
                    <a:pt x="24" y="31"/>
                    <a:pt x="18" y="29"/>
                  </a:cubicBezTo>
                  <a:cubicBezTo>
                    <a:pt x="16" y="28"/>
                    <a:pt x="15" y="28"/>
                    <a:pt x="14" y="27"/>
                  </a:cubicBezTo>
                  <a:cubicBezTo>
                    <a:pt x="9" y="21"/>
                    <a:pt x="4" y="14"/>
                    <a:pt x="0" y="7"/>
                  </a:cubicBezTo>
                  <a:cubicBezTo>
                    <a:pt x="3" y="9"/>
                    <a:pt x="6" y="12"/>
                    <a:pt x="9" y="14"/>
                  </a:cubicBezTo>
                  <a:cubicBezTo>
                    <a:pt x="24" y="19"/>
                    <a:pt x="36" y="17"/>
                    <a:pt x="42"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2018"/>
            <p:cNvSpPr>
              <a:spLocks/>
            </p:cNvSpPr>
            <p:nvPr/>
          </p:nvSpPr>
          <p:spPr bwMode="auto">
            <a:xfrm>
              <a:off x="5357773" y="4113236"/>
              <a:ext cx="447678" cy="231777"/>
            </a:xfrm>
            <a:custGeom>
              <a:avLst/>
              <a:gdLst>
                <a:gd name="T0" fmla="*/ 50 w 119"/>
                <a:gd name="T1" fmla="*/ 50 h 62"/>
                <a:gd name="T2" fmla="*/ 70 w 119"/>
                <a:gd name="T3" fmla="*/ 39 h 62"/>
                <a:gd name="T4" fmla="*/ 75 w 119"/>
                <a:gd name="T5" fmla="*/ 36 h 62"/>
                <a:gd name="T6" fmla="*/ 76 w 119"/>
                <a:gd name="T7" fmla="*/ 35 h 62"/>
                <a:gd name="T8" fmla="*/ 74 w 119"/>
                <a:gd name="T9" fmla="*/ 33 h 62"/>
                <a:gd name="T10" fmla="*/ 66 w 119"/>
                <a:gd name="T11" fmla="*/ 34 h 62"/>
                <a:gd name="T12" fmla="*/ 52 w 119"/>
                <a:gd name="T13" fmla="*/ 34 h 62"/>
                <a:gd name="T14" fmla="*/ 40 w 119"/>
                <a:gd name="T15" fmla="*/ 36 h 62"/>
                <a:gd name="T16" fmla="*/ 27 w 119"/>
                <a:gd name="T17" fmla="*/ 36 h 62"/>
                <a:gd name="T18" fmla="*/ 19 w 119"/>
                <a:gd name="T19" fmla="*/ 33 h 62"/>
                <a:gd name="T20" fmla="*/ 36 w 119"/>
                <a:gd name="T21" fmla="*/ 35 h 62"/>
                <a:gd name="T22" fmla="*/ 44 w 119"/>
                <a:gd name="T23" fmla="*/ 34 h 62"/>
                <a:gd name="T24" fmla="*/ 27 w 119"/>
                <a:gd name="T25" fmla="*/ 30 h 62"/>
                <a:gd name="T26" fmla="*/ 6 w 119"/>
                <a:gd name="T27" fmla="*/ 20 h 62"/>
                <a:gd name="T28" fmla="*/ 3 w 119"/>
                <a:gd name="T29" fmla="*/ 17 h 62"/>
                <a:gd name="T30" fmla="*/ 14 w 119"/>
                <a:gd name="T31" fmla="*/ 21 h 62"/>
                <a:gd name="T32" fmla="*/ 58 w 119"/>
                <a:gd name="T33" fmla="*/ 32 h 62"/>
                <a:gd name="T34" fmla="*/ 70 w 119"/>
                <a:gd name="T35" fmla="*/ 31 h 62"/>
                <a:gd name="T36" fmla="*/ 74 w 119"/>
                <a:gd name="T37" fmla="*/ 30 h 62"/>
                <a:gd name="T38" fmla="*/ 70 w 119"/>
                <a:gd name="T39" fmla="*/ 28 h 62"/>
                <a:gd name="T40" fmla="*/ 52 w 119"/>
                <a:gd name="T41" fmla="*/ 17 h 62"/>
                <a:gd name="T42" fmla="*/ 44 w 119"/>
                <a:gd name="T43" fmla="*/ 14 h 62"/>
                <a:gd name="T44" fmla="*/ 27 w 119"/>
                <a:gd name="T45" fmla="*/ 11 h 62"/>
                <a:gd name="T46" fmla="*/ 27 w 119"/>
                <a:gd name="T47" fmla="*/ 10 h 62"/>
                <a:gd name="T48" fmla="*/ 44 w 119"/>
                <a:gd name="T49" fmla="*/ 12 h 62"/>
                <a:gd name="T50" fmla="*/ 52 w 119"/>
                <a:gd name="T51" fmla="*/ 15 h 62"/>
                <a:gd name="T52" fmla="*/ 74 w 119"/>
                <a:gd name="T53" fmla="*/ 29 h 62"/>
                <a:gd name="T54" fmla="*/ 80 w 119"/>
                <a:gd name="T55" fmla="*/ 30 h 62"/>
                <a:gd name="T56" fmla="*/ 97 w 119"/>
                <a:gd name="T57" fmla="*/ 32 h 62"/>
                <a:gd name="T58" fmla="*/ 94 w 119"/>
                <a:gd name="T59" fmla="*/ 28 h 62"/>
                <a:gd name="T60" fmla="*/ 88 w 119"/>
                <a:gd name="T61" fmla="*/ 19 h 62"/>
                <a:gd name="T62" fmla="*/ 72 w 119"/>
                <a:gd name="T63" fmla="*/ 6 h 62"/>
                <a:gd name="T64" fmla="*/ 60 w 119"/>
                <a:gd name="T65" fmla="*/ 0 h 62"/>
                <a:gd name="T66" fmla="*/ 73 w 119"/>
                <a:gd name="T67" fmla="*/ 5 h 62"/>
                <a:gd name="T68" fmla="*/ 89 w 119"/>
                <a:gd name="T69" fmla="*/ 18 h 62"/>
                <a:gd name="T70" fmla="*/ 95 w 119"/>
                <a:gd name="T71" fmla="*/ 25 h 62"/>
                <a:gd name="T72" fmla="*/ 97 w 119"/>
                <a:gd name="T73" fmla="*/ 30 h 62"/>
                <a:gd name="T74" fmla="*/ 105 w 119"/>
                <a:gd name="T75" fmla="*/ 34 h 62"/>
                <a:gd name="T76" fmla="*/ 111 w 119"/>
                <a:gd name="T77" fmla="*/ 36 h 62"/>
                <a:gd name="T78" fmla="*/ 112 w 119"/>
                <a:gd name="T79" fmla="*/ 37 h 62"/>
                <a:gd name="T80" fmla="*/ 115 w 119"/>
                <a:gd name="T81" fmla="*/ 40 h 62"/>
                <a:gd name="T82" fmla="*/ 106 w 119"/>
                <a:gd name="T83" fmla="*/ 37 h 62"/>
                <a:gd name="T84" fmla="*/ 104 w 119"/>
                <a:gd name="T85" fmla="*/ 37 h 62"/>
                <a:gd name="T86" fmla="*/ 100 w 119"/>
                <a:gd name="T87" fmla="*/ 37 h 62"/>
                <a:gd name="T88" fmla="*/ 84 w 119"/>
                <a:gd name="T89" fmla="*/ 42 h 62"/>
                <a:gd name="T90" fmla="*/ 78 w 119"/>
                <a:gd name="T91" fmla="*/ 46 h 62"/>
                <a:gd name="T92" fmla="*/ 66 w 119"/>
                <a:gd name="T93" fmla="*/ 62 h 62"/>
                <a:gd name="T94" fmla="*/ 72 w 119"/>
                <a:gd name="T95" fmla="*/ 50 h 62"/>
                <a:gd name="T96" fmla="*/ 80 w 119"/>
                <a:gd name="T97" fmla="*/ 43 h 62"/>
                <a:gd name="T98" fmla="*/ 90 w 119"/>
                <a:gd name="T99" fmla="*/ 38 h 62"/>
                <a:gd name="T100" fmla="*/ 100 w 119"/>
                <a:gd name="T101" fmla="*/ 35 h 62"/>
                <a:gd name="T102" fmla="*/ 89 w 119"/>
                <a:gd name="T103" fmla="*/ 33 h 62"/>
                <a:gd name="T104" fmla="*/ 84 w 119"/>
                <a:gd name="T105" fmla="*/ 34 h 62"/>
                <a:gd name="T106" fmla="*/ 76 w 119"/>
                <a:gd name="T107" fmla="*/ 37 h 62"/>
                <a:gd name="T108" fmla="*/ 74 w 119"/>
                <a:gd name="T109" fmla="*/ 38 h 62"/>
                <a:gd name="T110" fmla="*/ 64 w 119"/>
                <a:gd name="T111" fmla="*/ 44 h 62"/>
                <a:gd name="T112" fmla="*/ 43 w 119"/>
                <a:gd name="T113" fmla="*/ 54 h 62"/>
                <a:gd name="T114" fmla="*/ 42 w 119"/>
                <a:gd name="T115"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62">
                  <a:moveTo>
                    <a:pt x="42" y="52"/>
                  </a:moveTo>
                  <a:cubicBezTo>
                    <a:pt x="45" y="51"/>
                    <a:pt x="47" y="51"/>
                    <a:pt x="50" y="50"/>
                  </a:cubicBezTo>
                  <a:cubicBezTo>
                    <a:pt x="54" y="48"/>
                    <a:pt x="59" y="45"/>
                    <a:pt x="63" y="43"/>
                  </a:cubicBezTo>
                  <a:cubicBezTo>
                    <a:pt x="65" y="41"/>
                    <a:pt x="68" y="40"/>
                    <a:pt x="70" y="39"/>
                  </a:cubicBezTo>
                  <a:cubicBezTo>
                    <a:pt x="71" y="38"/>
                    <a:pt x="72" y="37"/>
                    <a:pt x="73" y="37"/>
                  </a:cubicBezTo>
                  <a:cubicBezTo>
                    <a:pt x="75" y="36"/>
                    <a:pt x="75" y="36"/>
                    <a:pt x="75" y="36"/>
                  </a:cubicBezTo>
                  <a:cubicBezTo>
                    <a:pt x="75" y="35"/>
                    <a:pt x="75" y="35"/>
                    <a:pt x="76" y="35"/>
                  </a:cubicBezTo>
                  <a:cubicBezTo>
                    <a:pt x="76" y="35"/>
                    <a:pt x="76" y="35"/>
                    <a:pt x="76" y="35"/>
                  </a:cubicBezTo>
                  <a:cubicBezTo>
                    <a:pt x="78" y="34"/>
                    <a:pt x="79" y="33"/>
                    <a:pt x="80" y="33"/>
                  </a:cubicBezTo>
                  <a:cubicBezTo>
                    <a:pt x="78" y="33"/>
                    <a:pt x="76" y="33"/>
                    <a:pt x="74" y="33"/>
                  </a:cubicBezTo>
                  <a:cubicBezTo>
                    <a:pt x="73" y="33"/>
                    <a:pt x="71" y="34"/>
                    <a:pt x="70" y="34"/>
                  </a:cubicBezTo>
                  <a:cubicBezTo>
                    <a:pt x="69" y="34"/>
                    <a:pt x="67" y="34"/>
                    <a:pt x="66" y="34"/>
                  </a:cubicBezTo>
                  <a:cubicBezTo>
                    <a:pt x="63" y="34"/>
                    <a:pt x="61" y="34"/>
                    <a:pt x="58" y="34"/>
                  </a:cubicBezTo>
                  <a:cubicBezTo>
                    <a:pt x="56" y="34"/>
                    <a:pt x="54" y="34"/>
                    <a:pt x="52" y="34"/>
                  </a:cubicBezTo>
                  <a:cubicBezTo>
                    <a:pt x="50" y="35"/>
                    <a:pt x="47" y="35"/>
                    <a:pt x="45" y="36"/>
                  </a:cubicBezTo>
                  <a:cubicBezTo>
                    <a:pt x="43" y="36"/>
                    <a:pt x="42" y="36"/>
                    <a:pt x="40" y="36"/>
                  </a:cubicBezTo>
                  <a:cubicBezTo>
                    <a:pt x="39" y="37"/>
                    <a:pt x="37" y="37"/>
                    <a:pt x="36" y="37"/>
                  </a:cubicBezTo>
                  <a:cubicBezTo>
                    <a:pt x="33" y="37"/>
                    <a:pt x="30" y="37"/>
                    <a:pt x="27" y="36"/>
                  </a:cubicBezTo>
                  <a:cubicBezTo>
                    <a:pt x="25" y="36"/>
                    <a:pt x="24" y="36"/>
                    <a:pt x="22" y="35"/>
                  </a:cubicBezTo>
                  <a:cubicBezTo>
                    <a:pt x="21" y="35"/>
                    <a:pt x="20" y="34"/>
                    <a:pt x="19" y="33"/>
                  </a:cubicBezTo>
                  <a:cubicBezTo>
                    <a:pt x="21" y="35"/>
                    <a:pt x="24" y="35"/>
                    <a:pt x="27" y="36"/>
                  </a:cubicBezTo>
                  <a:cubicBezTo>
                    <a:pt x="30" y="36"/>
                    <a:pt x="33" y="36"/>
                    <a:pt x="36" y="35"/>
                  </a:cubicBezTo>
                  <a:cubicBezTo>
                    <a:pt x="37" y="35"/>
                    <a:pt x="39" y="35"/>
                    <a:pt x="40" y="35"/>
                  </a:cubicBezTo>
                  <a:cubicBezTo>
                    <a:pt x="41" y="35"/>
                    <a:pt x="43" y="34"/>
                    <a:pt x="44" y="34"/>
                  </a:cubicBezTo>
                  <a:cubicBezTo>
                    <a:pt x="45" y="34"/>
                    <a:pt x="46" y="34"/>
                    <a:pt x="47" y="34"/>
                  </a:cubicBezTo>
                  <a:cubicBezTo>
                    <a:pt x="40" y="33"/>
                    <a:pt x="33" y="32"/>
                    <a:pt x="27" y="30"/>
                  </a:cubicBezTo>
                  <a:cubicBezTo>
                    <a:pt x="22" y="28"/>
                    <a:pt x="17" y="26"/>
                    <a:pt x="12" y="24"/>
                  </a:cubicBezTo>
                  <a:cubicBezTo>
                    <a:pt x="10" y="22"/>
                    <a:pt x="8" y="21"/>
                    <a:pt x="6" y="20"/>
                  </a:cubicBezTo>
                  <a:cubicBezTo>
                    <a:pt x="4" y="18"/>
                    <a:pt x="1" y="17"/>
                    <a:pt x="0" y="15"/>
                  </a:cubicBezTo>
                  <a:cubicBezTo>
                    <a:pt x="1" y="15"/>
                    <a:pt x="2" y="16"/>
                    <a:pt x="3" y="17"/>
                  </a:cubicBezTo>
                  <a:cubicBezTo>
                    <a:pt x="4" y="17"/>
                    <a:pt x="5" y="18"/>
                    <a:pt x="6" y="18"/>
                  </a:cubicBezTo>
                  <a:cubicBezTo>
                    <a:pt x="9" y="19"/>
                    <a:pt x="11" y="20"/>
                    <a:pt x="14" y="21"/>
                  </a:cubicBezTo>
                  <a:cubicBezTo>
                    <a:pt x="18" y="24"/>
                    <a:pt x="23" y="25"/>
                    <a:pt x="28" y="27"/>
                  </a:cubicBezTo>
                  <a:cubicBezTo>
                    <a:pt x="38" y="30"/>
                    <a:pt x="48" y="32"/>
                    <a:pt x="58" y="32"/>
                  </a:cubicBezTo>
                  <a:cubicBezTo>
                    <a:pt x="61" y="32"/>
                    <a:pt x="63" y="32"/>
                    <a:pt x="66" y="31"/>
                  </a:cubicBezTo>
                  <a:cubicBezTo>
                    <a:pt x="67" y="31"/>
                    <a:pt x="68" y="31"/>
                    <a:pt x="70" y="31"/>
                  </a:cubicBezTo>
                  <a:cubicBezTo>
                    <a:pt x="71" y="31"/>
                    <a:pt x="72" y="31"/>
                    <a:pt x="74" y="30"/>
                  </a:cubicBezTo>
                  <a:cubicBezTo>
                    <a:pt x="74" y="30"/>
                    <a:pt x="74" y="30"/>
                    <a:pt x="74" y="30"/>
                  </a:cubicBezTo>
                  <a:cubicBezTo>
                    <a:pt x="74" y="30"/>
                    <a:pt x="74" y="30"/>
                    <a:pt x="73" y="30"/>
                  </a:cubicBezTo>
                  <a:cubicBezTo>
                    <a:pt x="72" y="30"/>
                    <a:pt x="71" y="29"/>
                    <a:pt x="70" y="28"/>
                  </a:cubicBezTo>
                  <a:cubicBezTo>
                    <a:pt x="68" y="28"/>
                    <a:pt x="67" y="27"/>
                    <a:pt x="66" y="26"/>
                  </a:cubicBezTo>
                  <a:cubicBezTo>
                    <a:pt x="61" y="23"/>
                    <a:pt x="57" y="19"/>
                    <a:pt x="52" y="17"/>
                  </a:cubicBezTo>
                  <a:cubicBezTo>
                    <a:pt x="50" y="16"/>
                    <a:pt x="49" y="15"/>
                    <a:pt x="48" y="15"/>
                  </a:cubicBezTo>
                  <a:cubicBezTo>
                    <a:pt x="47" y="14"/>
                    <a:pt x="45" y="14"/>
                    <a:pt x="44" y="14"/>
                  </a:cubicBezTo>
                  <a:cubicBezTo>
                    <a:pt x="41" y="13"/>
                    <a:pt x="38" y="12"/>
                    <a:pt x="35" y="12"/>
                  </a:cubicBezTo>
                  <a:cubicBezTo>
                    <a:pt x="33" y="11"/>
                    <a:pt x="30" y="11"/>
                    <a:pt x="27" y="11"/>
                  </a:cubicBezTo>
                  <a:cubicBezTo>
                    <a:pt x="24" y="10"/>
                    <a:pt x="21" y="10"/>
                    <a:pt x="18" y="10"/>
                  </a:cubicBezTo>
                  <a:cubicBezTo>
                    <a:pt x="21" y="10"/>
                    <a:pt x="24" y="10"/>
                    <a:pt x="27" y="10"/>
                  </a:cubicBezTo>
                  <a:cubicBezTo>
                    <a:pt x="30" y="10"/>
                    <a:pt x="33" y="11"/>
                    <a:pt x="36" y="11"/>
                  </a:cubicBezTo>
                  <a:cubicBezTo>
                    <a:pt x="38" y="11"/>
                    <a:pt x="41" y="12"/>
                    <a:pt x="44" y="12"/>
                  </a:cubicBezTo>
                  <a:cubicBezTo>
                    <a:pt x="45" y="13"/>
                    <a:pt x="47" y="13"/>
                    <a:pt x="48" y="14"/>
                  </a:cubicBezTo>
                  <a:cubicBezTo>
                    <a:pt x="50" y="14"/>
                    <a:pt x="51" y="15"/>
                    <a:pt x="52" y="15"/>
                  </a:cubicBezTo>
                  <a:cubicBezTo>
                    <a:pt x="57" y="18"/>
                    <a:pt x="62" y="22"/>
                    <a:pt x="67" y="25"/>
                  </a:cubicBezTo>
                  <a:cubicBezTo>
                    <a:pt x="69" y="26"/>
                    <a:pt x="72" y="28"/>
                    <a:pt x="74" y="29"/>
                  </a:cubicBezTo>
                  <a:cubicBezTo>
                    <a:pt x="75" y="29"/>
                    <a:pt x="77" y="29"/>
                    <a:pt x="78" y="30"/>
                  </a:cubicBezTo>
                  <a:cubicBezTo>
                    <a:pt x="79" y="30"/>
                    <a:pt x="79" y="30"/>
                    <a:pt x="80" y="30"/>
                  </a:cubicBezTo>
                  <a:cubicBezTo>
                    <a:pt x="83" y="30"/>
                    <a:pt x="86" y="30"/>
                    <a:pt x="89" y="31"/>
                  </a:cubicBezTo>
                  <a:cubicBezTo>
                    <a:pt x="92" y="31"/>
                    <a:pt x="94" y="31"/>
                    <a:pt x="97" y="32"/>
                  </a:cubicBezTo>
                  <a:cubicBezTo>
                    <a:pt x="96" y="31"/>
                    <a:pt x="96" y="31"/>
                    <a:pt x="96" y="31"/>
                  </a:cubicBezTo>
                  <a:cubicBezTo>
                    <a:pt x="95" y="30"/>
                    <a:pt x="95" y="29"/>
                    <a:pt x="94" y="28"/>
                  </a:cubicBezTo>
                  <a:cubicBezTo>
                    <a:pt x="94" y="27"/>
                    <a:pt x="93" y="26"/>
                    <a:pt x="92" y="25"/>
                  </a:cubicBezTo>
                  <a:cubicBezTo>
                    <a:pt x="91" y="23"/>
                    <a:pt x="90" y="21"/>
                    <a:pt x="88" y="19"/>
                  </a:cubicBezTo>
                  <a:cubicBezTo>
                    <a:pt x="87" y="17"/>
                    <a:pt x="85" y="16"/>
                    <a:pt x="83" y="14"/>
                  </a:cubicBezTo>
                  <a:cubicBezTo>
                    <a:pt x="80" y="11"/>
                    <a:pt x="76" y="8"/>
                    <a:pt x="72" y="6"/>
                  </a:cubicBezTo>
                  <a:cubicBezTo>
                    <a:pt x="70" y="5"/>
                    <a:pt x="68" y="4"/>
                    <a:pt x="66" y="3"/>
                  </a:cubicBezTo>
                  <a:cubicBezTo>
                    <a:pt x="64" y="2"/>
                    <a:pt x="62" y="1"/>
                    <a:pt x="60" y="0"/>
                  </a:cubicBezTo>
                  <a:cubicBezTo>
                    <a:pt x="62" y="1"/>
                    <a:pt x="64" y="2"/>
                    <a:pt x="66" y="2"/>
                  </a:cubicBezTo>
                  <a:cubicBezTo>
                    <a:pt x="68" y="3"/>
                    <a:pt x="71" y="4"/>
                    <a:pt x="73" y="5"/>
                  </a:cubicBezTo>
                  <a:cubicBezTo>
                    <a:pt x="77" y="7"/>
                    <a:pt x="81" y="10"/>
                    <a:pt x="84" y="13"/>
                  </a:cubicBezTo>
                  <a:cubicBezTo>
                    <a:pt x="86" y="15"/>
                    <a:pt x="88" y="16"/>
                    <a:pt x="89" y="18"/>
                  </a:cubicBezTo>
                  <a:cubicBezTo>
                    <a:pt x="91" y="20"/>
                    <a:pt x="93" y="22"/>
                    <a:pt x="94" y="24"/>
                  </a:cubicBezTo>
                  <a:cubicBezTo>
                    <a:pt x="94" y="24"/>
                    <a:pt x="95" y="25"/>
                    <a:pt x="95" y="25"/>
                  </a:cubicBezTo>
                  <a:cubicBezTo>
                    <a:pt x="95" y="26"/>
                    <a:pt x="95" y="26"/>
                    <a:pt x="96" y="27"/>
                  </a:cubicBezTo>
                  <a:cubicBezTo>
                    <a:pt x="96" y="28"/>
                    <a:pt x="97" y="29"/>
                    <a:pt x="97" y="30"/>
                  </a:cubicBezTo>
                  <a:cubicBezTo>
                    <a:pt x="98" y="31"/>
                    <a:pt x="99" y="32"/>
                    <a:pt x="100" y="32"/>
                  </a:cubicBezTo>
                  <a:cubicBezTo>
                    <a:pt x="101" y="33"/>
                    <a:pt x="103" y="33"/>
                    <a:pt x="105" y="34"/>
                  </a:cubicBezTo>
                  <a:cubicBezTo>
                    <a:pt x="107" y="35"/>
                    <a:pt x="108" y="35"/>
                    <a:pt x="110" y="36"/>
                  </a:cubicBezTo>
                  <a:cubicBezTo>
                    <a:pt x="110" y="36"/>
                    <a:pt x="111" y="36"/>
                    <a:pt x="111" y="36"/>
                  </a:cubicBezTo>
                  <a:cubicBezTo>
                    <a:pt x="111" y="37"/>
                    <a:pt x="111" y="37"/>
                    <a:pt x="111" y="37"/>
                  </a:cubicBezTo>
                  <a:cubicBezTo>
                    <a:pt x="111" y="37"/>
                    <a:pt x="112" y="37"/>
                    <a:pt x="112" y="37"/>
                  </a:cubicBezTo>
                  <a:cubicBezTo>
                    <a:pt x="114" y="38"/>
                    <a:pt x="117" y="40"/>
                    <a:pt x="119" y="41"/>
                  </a:cubicBezTo>
                  <a:cubicBezTo>
                    <a:pt x="118" y="41"/>
                    <a:pt x="116" y="40"/>
                    <a:pt x="115" y="40"/>
                  </a:cubicBezTo>
                  <a:cubicBezTo>
                    <a:pt x="114" y="39"/>
                    <a:pt x="113" y="39"/>
                    <a:pt x="112" y="39"/>
                  </a:cubicBezTo>
                  <a:cubicBezTo>
                    <a:pt x="110" y="38"/>
                    <a:pt x="108" y="37"/>
                    <a:pt x="106" y="37"/>
                  </a:cubicBezTo>
                  <a:cubicBezTo>
                    <a:pt x="106" y="37"/>
                    <a:pt x="106" y="37"/>
                    <a:pt x="105" y="37"/>
                  </a:cubicBezTo>
                  <a:cubicBezTo>
                    <a:pt x="105" y="37"/>
                    <a:pt x="104" y="37"/>
                    <a:pt x="104" y="37"/>
                  </a:cubicBezTo>
                  <a:cubicBezTo>
                    <a:pt x="103" y="37"/>
                    <a:pt x="103" y="37"/>
                    <a:pt x="102" y="37"/>
                  </a:cubicBezTo>
                  <a:cubicBezTo>
                    <a:pt x="101" y="37"/>
                    <a:pt x="101" y="37"/>
                    <a:pt x="100" y="37"/>
                  </a:cubicBezTo>
                  <a:cubicBezTo>
                    <a:pt x="99" y="37"/>
                    <a:pt x="98" y="37"/>
                    <a:pt x="97" y="38"/>
                  </a:cubicBezTo>
                  <a:cubicBezTo>
                    <a:pt x="92" y="39"/>
                    <a:pt x="88" y="40"/>
                    <a:pt x="84" y="42"/>
                  </a:cubicBezTo>
                  <a:cubicBezTo>
                    <a:pt x="83" y="43"/>
                    <a:pt x="82" y="43"/>
                    <a:pt x="81" y="44"/>
                  </a:cubicBezTo>
                  <a:cubicBezTo>
                    <a:pt x="80" y="44"/>
                    <a:pt x="79" y="45"/>
                    <a:pt x="78" y="46"/>
                  </a:cubicBezTo>
                  <a:cubicBezTo>
                    <a:pt x="76" y="47"/>
                    <a:pt x="74" y="49"/>
                    <a:pt x="73" y="50"/>
                  </a:cubicBezTo>
                  <a:cubicBezTo>
                    <a:pt x="70" y="54"/>
                    <a:pt x="68" y="58"/>
                    <a:pt x="66" y="62"/>
                  </a:cubicBezTo>
                  <a:cubicBezTo>
                    <a:pt x="67" y="60"/>
                    <a:pt x="68" y="58"/>
                    <a:pt x="69" y="56"/>
                  </a:cubicBezTo>
                  <a:cubicBezTo>
                    <a:pt x="70" y="54"/>
                    <a:pt x="71" y="52"/>
                    <a:pt x="72" y="50"/>
                  </a:cubicBezTo>
                  <a:cubicBezTo>
                    <a:pt x="74" y="48"/>
                    <a:pt x="75" y="46"/>
                    <a:pt x="77" y="45"/>
                  </a:cubicBezTo>
                  <a:cubicBezTo>
                    <a:pt x="78" y="44"/>
                    <a:pt x="79" y="43"/>
                    <a:pt x="80" y="43"/>
                  </a:cubicBezTo>
                  <a:cubicBezTo>
                    <a:pt x="81" y="42"/>
                    <a:pt x="82" y="42"/>
                    <a:pt x="83" y="41"/>
                  </a:cubicBezTo>
                  <a:cubicBezTo>
                    <a:pt x="85" y="40"/>
                    <a:pt x="87" y="39"/>
                    <a:pt x="90" y="38"/>
                  </a:cubicBezTo>
                  <a:cubicBezTo>
                    <a:pt x="92" y="37"/>
                    <a:pt x="94" y="37"/>
                    <a:pt x="96" y="36"/>
                  </a:cubicBezTo>
                  <a:cubicBezTo>
                    <a:pt x="98" y="36"/>
                    <a:pt x="99" y="36"/>
                    <a:pt x="100" y="35"/>
                  </a:cubicBezTo>
                  <a:cubicBezTo>
                    <a:pt x="100" y="35"/>
                    <a:pt x="100" y="35"/>
                    <a:pt x="100" y="35"/>
                  </a:cubicBezTo>
                  <a:cubicBezTo>
                    <a:pt x="97" y="34"/>
                    <a:pt x="93" y="34"/>
                    <a:pt x="89" y="33"/>
                  </a:cubicBezTo>
                  <a:cubicBezTo>
                    <a:pt x="88" y="33"/>
                    <a:pt x="88" y="33"/>
                    <a:pt x="87" y="33"/>
                  </a:cubicBezTo>
                  <a:cubicBezTo>
                    <a:pt x="86" y="33"/>
                    <a:pt x="85" y="33"/>
                    <a:pt x="84" y="34"/>
                  </a:cubicBezTo>
                  <a:cubicBezTo>
                    <a:pt x="82" y="34"/>
                    <a:pt x="79" y="35"/>
                    <a:pt x="77" y="36"/>
                  </a:cubicBezTo>
                  <a:cubicBezTo>
                    <a:pt x="76" y="37"/>
                    <a:pt x="76" y="37"/>
                    <a:pt x="76" y="37"/>
                  </a:cubicBezTo>
                  <a:cubicBezTo>
                    <a:pt x="76" y="37"/>
                    <a:pt x="76" y="37"/>
                    <a:pt x="76" y="37"/>
                  </a:cubicBezTo>
                  <a:cubicBezTo>
                    <a:pt x="74" y="38"/>
                    <a:pt x="74" y="38"/>
                    <a:pt x="74" y="38"/>
                  </a:cubicBezTo>
                  <a:cubicBezTo>
                    <a:pt x="73" y="39"/>
                    <a:pt x="72" y="39"/>
                    <a:pt x="71" y="40"/>
                  </a:cubicBezTo>
                  <a:cubicBezTo>
                    <a:pt x="69" y="41"/>
                    <a:pt x="66" y="43"/>
                    <a:pt x="64" y="44"/>
                  </a:cubicBezTo>
                  <a:cubicBezTo>
                    <a:pt x="60" y="47"/>
                    <a:pt x="55" y="49"/>
                    <a:pt x="50" y="51"/>
                  </a:cubicBezTo>
                  <a:cubicBezTo>
                    <a:pt x="48" y="52"/>
                    <a:pt x="45" y="53"/>
                    <a:pt x="43" y="54"/>
                  </a:cubicBezTo>
                  <a:cubicBezTo>
                    <a:pt x="40" y="54"/>
                    <a:pt x="37" y="54"/>
                    <a:pt x="35" y="53"/>
                  </a:cubicBezTo>
                  <a:cubicBezTo>
                    <a:pt x="37" y="53"/>
                    <a:pt x="40" y="52"/>
                    <a:pt x="42" y="5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2019"/>
            <p:cNvSpPr>
              <a:spLocks/>
            </p:cNvSpPr>
            <p:nvPr/>
          </p:nvSpPr>
          <p:spPr bwMode="auto">
            <a:xfrm>
              <a:off x="6083265" y="3981472"/>
              <a:ext cx="96838" cy="179389"/>
            </a:xfrm>
            <a:custGeom>
              <a:avLst/>
              <a:gdLst>
                <a:gd name="T0" fmla="*/ 26 w 26"/>
                <a:gd name="T1" fmla="*/ 48 h 48"/>
                <a:gd name="T2" fmla="*/ 18 w 26"/>
                <a:gd name="T3" fmla="*/ 21 h 48"/>
                <a:gd name="T4" fmla="*/ 8 w 26"/>
                <a:gd name="T5" fmla="*/ 10 h 48"/>
                <a:gd name="T6" fmla="*/ 0 w 26"/>
                <a:gd name="T7" fmla="*/ 0 h 48"/>
                <a:gd name="T8" fmla="*/ 18 w 26"/>
                <a:gd name="T9" fmla="*/ 8 h 48"/>
                <a:gd name="T10" fmla="*/ 24 w 26"/>
                <a:gd name="T11" fmla="*/ 25 h 48"/>
                <a:gd name="T12" fmla="*/ 26 w 26"/>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26" h="48">
                  <a:moveTo>
                    <a:pt x="26" y="48"/>
                  </a:moveTo>
                  <a:cubicBezTo>
                    <a:pt x="23" y="39"/>
                    <a:pt x="22" y="30"/>
                    <a:pt x="18" y="21"/>
                  </a:cubicBezTo>
                  <a:cubicBezTo>
                    <a:pt x="15" y="17"/>
                    <a:pt x="12" y="13"/>
                    <a:pt x="8" y="10"/>
                  </a:cubicBezTo>
                  <a:cubicBezTo>
                    <a:pt x="5" y="7"/>
                    <a:pt x="2" y="4"/>
                    <a:pt x="0" y="0"/>
                  </a:cubicBezTo>
                  <a:cubicBezTo>
                    <a:pt x="6" y="2"/>
                    <a:pt x="12" y="5"/>
                    <a:pt x="18" y="8"/>
                  </a:cubicBezTo>
                  <a:cubicBezTo>
                    <a:pt x="21" y="13"/>
                    <a:pt x="23" y="21"/>
                    <a:pt x="24" y="25"/>
                  </a:cubicBezTo>
                  <a:cubicBezTo>
                    <a:pt x="26" y="33"/>
                    <a:pt x="26" y="40"/>
                    <a:pt x="26" y="4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2022"/>
            <p:cNvSpPr>
              <a:spLocks/>
            </p:cNvSpPr>
            <p:nvPr/>
          </p:nvSpPr>
          <p:spPr bwMode="auto">
            <a:xfrm>
              <a:off x="6007065" y="4064023"/>
              <a:ext cx="184151" cy="138113"/>
            </a:xfrm>
            <a:custGeom>
              <a:avLst/>
              <a:gdLst>
                <a:gd name="T0" fmla="*/ 24 w 49"/>
                <a:gd name="T1" fmla="*/ 27 h 37"/>
                <a:gd name="T2" fmla="*/ 40 w 49"/>
                <a:gd name="T3" fmla="*/ 31 h 37"/>
                <a:gd name="T4" fmla="*/ 49 w 49"/>
                <a:gd name="T5" fmla="*/ 37 h 37"/>
                <a:gd name="T6" fmla="*/ 33 w 49"/>
                <a:gd name="T7" fmla="*/ 33 h 37"/>
                <a:gd name="T8" fmla="*/ 14 w 49"/>
                <a:gd name="T9" fmla="*/ 32 h 37"/>
                <a:gd name="T10" fmla="*/ 1 w 49"/>
                <a:gd name="T11" fmla="*/ 22 h 37"/>
                <a:gd name="T12" fmla="*/ 0 w 49"/>
                <a:gd name="T13" fmla="*/ 19 h 37"/>
                <a:gd name="T14" fmla="*/ 3 w 49"/>
                <a:gd name="T15" fmla="*/ 0 h 37"/>
                <a:gd name="T16" fmla="*/ 5 w 49"/>
                <a:gd name="T17" fmla="*/ 9 h 37"/>
                <a:gd name="T18" fmla="*/ 24 w 49"/>
                <a:gd name="T19"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37">
                  <a:moveTo>
                    <a:pt x="24" y="27"/>
                  </a:moveTo>
                  <a:cubicBezTo>
                    <a:pt x="28" y="28"/>
                    <a:pt x="36" y="29"/>
                    <a:pt x="40" y="31"/>
                  </a:cubicBezTo>
                  <a:cubicBezTo>
                    <a:pt x="43" y="32"/>
                    <a:pt x="49" y="37"/>
                    <a:pt x="49" y="37"/>
                  </a:cubicBezTo>
                  <a:cubicBezTo>
                    <a:pt x="44" y="35"/>
                    <a:pt x="38" y="34"/>
                    <a:pt x="33" y="33"/>
                  </a:cubicBezTo>
                  <a:cubicBezTo>
                    <a:pt x="26" y="33"/>
                    <a:pt x="20" y="33"/>
                    <a:pt x="14" y="32"/>
                  </a:cubicBezTo>
                  <a:cubicBezTo>
                    <a:pt x="8" y="31"/>
                    <a:pt x="4" y="27"/>
                    <a:pt x="1" y="22"/>
                  </a:cubicBezTo>
                  <a:cubicBezTo>
                    <a:pt x="0" y="21"/>
                    <a:pt x="0" y="20"/>
                    <a:pt x="0" y="19"/>
                  </a:cubicBezTo>
                  <a:cubicBezTo>
                    <a:pt x="0" y="13"/>
                    <a:pt x="1" y="6"/>
                    <a:pt x="3" y="0"/>
                  </a:cubicBezTo>
                  <a:cubicBezTo>
                    <a:pt x="3" y="2"/>
                    <a:pt x="3" y="6"/>
                    <a:pt x="5" y="9"/>
                  </a:cubicBezTo>
                  <a:cubicBezTo>
                    <a:pt x="10" y="20"/>
                    <a:pt x="18" y="25"/>
                    <a:pt x="24"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2023"/>
            <p:cNvSpPr>
              <a:spLocks/>
            </p:cNvSpPr>
            <p:nvPr/>
          </p:nvSpPr>
          <p:spPr bwMode="auto">
            <a:xfrm>
              <a:off x="6049927" y="3976710"/>
              <a:ext cx="201614" cy="304802"/>
            </a:xfrm>
            <a:custGeom>
              <a:avLst/>
              <a:gdLst>
                <a:gd name="T0" fmla="*/ 10 w 54"/>
                <a:gd name="T1" fmla="*/ 47 h 81"/>
                <a:gd name="T2" fmla="*/ 27 w 54"/>
                <a:gd name="T3" fmla="*/ 52 h 81"/>
                <a:gd name="T4" fmla="*/ 32 w 54"/>
                <a:gd name="T5" fmla="*/ 54 h 81"/>
                <a:gd name="T6" fmla="*/ 33 w 54"/>
                <a:gd name="T7" fmla="*/ 54 h 81"/>
                <a:gd name="T8" fmla="*/ 33 w 54"/>
                <a:gd name="T9" fmla="*/ 52 h 81"/>
                <a:gd name="T10" fmla="*/ 28 w 54"/>
                <a:gd name="T11" fmla="*/ 48 h 81"/>
                <a:gd name="T12" fmla="*/ 20 w 54"/>
                <a:gd name="T13" fmla="*/ 40 h 81"/>
                <a:gd name="T14" fmla="*/ 12 w 54"/>
                <a:gd name="T15" fmla="*/ 35 h 81"/>
                <a:gd name="T16" fmla="*/ 4 w 54"/>
                <a:gd name="T17" fmla="*/ 27 h 81"/>
                <a:gd name="T18" fmla="*/ 2 w 54"/>
                <a:gd name="T19" fmla="*/ 20 h 81"/>
                <a:gd name="T20" fmla="*/ 10 w 54"/>
                <a:gd name="T21" fmla="*/ 31 h 81"/>
                <a:gd name="T22" fmla="*/ 15 w 54"/>
                <a:gd name="T23" fmla="*/ 36 h 81"/>
                <a:gd name="T24" fmla="*/ 8 w 54"/>
                <a:gd name="T25" fmla="*/ 23 h 81"/>
                <a:gd name="T26" fmla="*/ 2 w 54"/>
                <a:gd name="T27" fmla="*/ 6 h 81"/>
                <a:gd name="T28" fmla="*/ 2 w 54"/>
                <a:gd name="T29" fmla="*/ 3 h 81"/>
                <a:gd name="T30" fmla="*/ 5 w 54"/>
                <a:gd name="T31" fmla="*/ 11 h 81"/>
                <a:gd name="T32" fmla="*/ 25 w 54"/>
                <a:gd name="T33" fmla="*/ 42 h 81"/>
                <a:gd name="T34" fmla="*/ 31 w 54"/>
                <a:gd name="T35" fmla="*/ 48 h 81"/>
                <a:gd name="T36" fmla="*/ 34 w 54"/>
                <a:gd name="T37" fmla="*/ 50 h 81"/>
                <a:gd name="T38" fmla="*/ 33 w 54"/>
                <a:gd name="T39" fmla="*/ 47 h 81"/>
                <a:gd name="T40" fmla="*/ 29 w 54"/>
                <a:gd name="T41" fmla="*/ 30 h 81"/>
                <a:gd name="T42" fmla="*/ 27 w 54"/>
                <a:gd name="T43" fmla="*/ 24 h 81"/>
                <a:gd name="T44" fmla="*/ 19 w 54"/>
                <a:gd name="T45" fmla="*/ 13 h 81"/>
                <a:gd name="T46" fmla="*/ 19 w 54"/>
                <a:gd name="T47" fmla="*/ 12 h 81"/>
                <a:gd name="T48" fmla="*/ 27 w 54"/>
                <a:gd name="T49" fmla="*/ 23 h 81"/>
                <a:gd name="T50" fmla="*/ 30 w 54"/>
                <a:gd name="T51" fmla="*/ 30 h 81"/>
                <a:gd name="T52" fmla="*/ 35 w 54"/>
                <a:gd name="T53" fmla="*/ 49 h 81"/>
                <a:gd name="T54" fmla="*/ 38 w 54"/>
                <a:gd name="T55" fmla="*/ 53 h 81"/>
                <a:gd name="T56" fmla="*/ 46 w 54"/>
                <a:gd name="T57" fmla="*/ 64 h 81"/>
                <a:gd name="T58" fmla="*/ 47 w 54"/>
                <a:gd name="T59" fmla="*/ 60 h 81"/>
                <a:gd name="T60" fmla="*/ 49 w 54"/>
                <a:gd name="T61" fmla="*/ 52 h 81"/>
                <a:gd name="T62" fmla="*/ 47 w 54"/>
                <a:gd name="T63" fmla="*/ 35 h 81"/>
                <a:gd name="T64" fmla="*/ 43 w 54"/>
                <a:gd name="T65" fmla="*/ 25 h 81"/>
                <a:gd name="T66" fmla="*/ 48 w 54"/>
                <a:gd name="T67" fmla="*/ 35 h 81"/>
                <a:gd name="T68" fmla="*/ 50 w 54"/>
                <a:gd name="T69" fmla="*/ 52 h 81"/>
                <a:gd name="T70" fmla="*/ 49 w 54"/>
                <a:gd name="T71" fmla="*/ 59 h 81"/>
                <a:gd name="T72" fmla="*/ 48 w 54"/>
                <a:gd name="T73" fmla="*/ 63 h 81"/>
                <a:gd name="T74" fmla="*/ 50 w 54"/>
                <a:gd name="T75" fmla="*/ 70 h 81"/>
                <a:gd name="T76" fmla="*/ 52 w 54"/>
                <a:gd name="T77" fmla="*/ 74 h 81"/>
                <a:gd name="T78" fmla="*/ 52 w 54"/>
                <a:gd name="T79" fmla="*/ 75 h 81"/>
                <a:gd name="T80" fmla="*/ 52 w 54"/>
                <a:gd name="T81" fmla="*/ 79 h 81"/>
                <a:gd name="T82" fmla="*/ 49 w 54"/>
                <a:gd name="T83" fmla="*/ 72 h 81"/>
                <a:gd name="T84" fmla="*/ 47 w 54"/>
                <a:gd name="T85" fmla="*/ 70 h 81"/>
                <a:gd name="T86" fmla="*/ 45 w 54"/>
                <a:gd name="T87" fmla="*/ 69 h 81"/>
                <a:gd name="T88" fmla="*/ 33 w 54"/>
                <a:gd name="T89" fmla="*/ 62 h 81"/>
                <a:gd name="T90" fmla="*/ 28 w 54"/>
                <a:gd name="T91" fmla="*/ 61 h 81"/>
                <a:gd name="T92" fmla="*/ 12 w 54"/>
                <a:gd name="T93" fmla="*/ 64 h 81"/>
                <a:gd name="T94" fmla="*/ 22 w 54"/>
                <a:gd name="T95" fmla="*/ 60 h 81"/>
                <a:gd name="T96" fmla="*/ 31 w 54"/>
                <a:gd name="T97" fmla="*/ 61 h 81"/>
                <a:gd name="T98" fmla="*/ 39 w 54"/>
                <a:gd name="T99" fmla="*/ 63 h 81"/>
                <a:gd name="T100" fmla="*/ 46 w 54"/>
                <a:gd name="T101" fmla="*/ 68 h 81"/>
                <a:gd name="T102" fmla="*/ 41 w 54"/>
                <a:gd name="T103" fmla="*/ 60 h 81"/>
                <a:gd name="T104" fmla="*/ 38 w 54"/>
                <a:gd name="T105" fmla="*/ 58 h 81"/>
                <a:gd name="T106" fmla="*/ 32 w 54"/>
                <a:gd name="T107" fmla="*/ 55 h 81"/>
                <a:gd name="T108" fmla="*/ 30 w 54"/>
                <a:gd name="T109" fmla="*/ 55 h 81"/>
                <a:gd name="T110" fmla="*/ 21 w 54"/>
                <a:gd name="T111" fmla="*/ 53 h 81"/>
                <a:gd name="T112" fmla="*/ 4 w 54"/>
                <a:gd name="T113" fmla="*/ 46 h 81"/>
                <a:gd name="T114" fmla="*/ 4 w 54"/>
                <a:gd name="T115" fmla="*/ 4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1">
                  <a:moveTo>
                    <a:pt x="4" y="45"/>
                  </a:moveTo>
                  <a:cubicBezTo>
                    <a:pt x="6" y="46"/>
                    <a:pt x="8" y="47"/>
                    <a:pt x="10" y="47"/>
                  </a:cubicBezTo>
                  <a:cubicBezTo>
                    <a:pt x="13" y="49"/>
                    <a:pt x="17" y="50"/>
                    <a:pt x="21" y="51"/>
                  </a:cubicBezTo>
                  <a:cubicBezTo>
                    <a:pt x="23" y="52"/>
                    <a:pt x="25" y="52"/>
                    <a:pt x="27" y="52"/>
                  </a:cubicBezTo>
                  <a:cubicBezTo>
                    <a:pt x="28" y="53"/>
                    <a:pt x="29" y="53"/>
                    <a:pt x="30" y="53"/>
                  </a:cubicBezTo>
                  <a:cubicBezTo>
                    <a:pt x="32" y="54"/>
                    <a:pt x="32" y="54"/>
                    <a:pt x="32" y="54"/>
                  </a:cubicBezTo>
                  <a:cubicBezTo>
                    <a:pt x="32" y="54"/>
                    <a:pt x="32" y="54"/>
                    <a:pt x="32" y="54"/>
                  </a:cubicBezTo>
                  <a:cubicBezTo>
                    <a:pt x="33" y="54"/>
                    <a:pt x="33" y="54"/>
                    <a:pt x="33" y="54"/>
                  </a:cubicBezTo>
                  <a:cubicBezTo>
                    <a:pt x="34" y="54"/>
                    <a:pt x="35" y="55"/>
                    <a:pt x="36" y="55"/>
                  </a:cubicBezTo>
                  <a:cubicBezTo>
                    <a:pt x="35" y="54"/>
                    <a:pt x="34" y="53"/>
                    <a:pt x="33" y="52"/>
                  </a:cubicBezTo>
                  <a:cubicBezTo>
                    <a:pt x="32" y="51"/>
                    <a:pt x="31" y="51"/>
                    <a:pt x="30" y="50"/>
                  </a:cubicBezTo>
                  <a:cubicBezTo>
                    <a:pt x="29" y="49"/>
                    <a:pt x="29" y="49"/>
                    <a:pt x="28" y="48"/>
                  </a:cubicBezTo>
                  <a:cubicBezTo>
                    <a:pt x="26" y="47"/>
                    <a:pt x="25" y="45"/>
                    <a:pt x="23" y="44"/>
                  </a:cubicBezTo>
                  <a:cubicBezTo>
                    <a:pt x="22" y="43"/>
                    <a:pt x="21" y="41"/>
                    <a:pt x="20" y="40"/>
                  </a:cubicBezTo>
                  <a:cubicBezTo>
                    <a:pt x="18" y="39"/>
                    <a:pt x="16" y="38"/>
                    <a:pt x="15" y="37"/>
                  </a:cubicBezTo>
                  <a:cubicBezTo>
                    <a:pt x="14" y="36"/>
                    <a:pt x="13" y="35"/>
                    <a:pt x="12" y="35"/>
                  </a:cubicBezTo>
                  <a:cubicBezTo>
                    <a:pt x="11" y="34"/>
                    <a:pt x="10" y="33"/>
                    <a:pt x="9" y="32"/>
                  </a:cubicBezTo>
                  <a:cubicBezTo>
                    <a:pt x="7" y="31"/>
                    <a:pt x="6" y="29"/>
                    <a:pt x="4" y="27"/>
                  </a:cubicBezTo>
                  <a:cubicBezTo>
                    <a:pt x="3" y="26"/>
                    <a:pt x="3" y="25"/>
                    <a:pt x="2" y="24"/>
                  </a:cubicBezTo>
                  <a:cubicBezTo>
                    <a:pt x="2" y="23"/>
                    <a:pt x="2" y="22"/>
                    <a:pt x="2" y="20"/>
                  </a:cubicBezTo>
                  <a:cubicBezTo>
                    <a:pt x="2" y="23"/>
                    <a:pt x="3" y="25"/>
                    <a:pt x="5" y="27"/>
                  </a:cubicBezTo>
                  <a:cubicBezTo>
                    <a:pt x="6" y="28"/>
                    <a:pt x="8" y="30"/>
                    <a:pt x="10" y="31"/>
                  </a:cubicBezTo>
                  <a:cubicBezTo>
                    <a:pt x="11" y="32"/>
                    <a:pt x="12" y="33"/>
                    <a:pt x="13" y="34"/>
                  </a:cubicBezTo>
                  <a:cubicBezTo>
                    <a:pt x="13" y="34"/>
                    <a:pt x="14" y="35"/>
                    <a:pt x="15" y="36"/>
                  </a:cubicBezTo>
                  <a:cubicBezTo>
                    <a:pt x="16" y="36"/>
                    <a:pt x="16" y="36"/>
                    <a:pt x="17" y="37"/>
                  </a:cubicBezTo>
                  <a:cubicBezTo>
                    <a:pt x="14" y="33"/>
                    <a:pt x="11" y="28"/>
                    <a:pt x="8" y="23"/>
                  </a:cubicBezTo>
                  <a:cubicBezTo>
                    <a:pt x="6" y="20"/>
                    <a:pt x="5" y="16"/>
                    <a:pt x="3" y="12"/>
                  </a:cubicBezTo>
                  <a:cubicBezTo>
                    <a:pt x="3" y="10"/>
                    <a:pt x="2" y="8"/>
                    <a:pt x="2" y="6"/>
                  </a:cubicBezTo>
                  <a:cubicBezTo>
                    <a:pt x="1" y="4"/>
                    <a:pt x="1" y="2"/>
                    <a:pt x="1" y="0"/>
                  </a:cubicBezTo>
                  <a:cubicBezTo>
                    <a:pt x="1" y="1"/>
                    <a:pt x="1" y="2"/>
                    <a:pt x="2" y="3"/>
                  </a:cubicBezTo>
                  <a:cubicBezTo>
                    <a:pt x="2" y="4"/>
                    <a:pt x="2" y="5"/>
                    <a:pt x="3" y="6"/>
                  </a:cubicBezTo>
                  <a:cubicBezTo>
                    <a:pt x="4" y="8"/>
                    <a:pt x="4" y="9"/>
                    <a:pt x="5" y="11"/>
                  </a:cubicBezTo>
                  <a:cubicBezTo>
                    <a:pt x="7" y="15"/>
                    <a:pt x="8" y="19"/>
                    <a:pt x="10" y="22"/>
                  </a:cubicBezTo>
                  <a:cubicBezTo>
                    <a:pt x="14" y="30"/>
                    <a:pt x="19" y="36"/>
                    <a:pt x="25" y="42"/>
                  </a:cubicBezTo>
                  <a:cubicBezTo>
                    <a:pt x="26" y="44"/>
                    <a:pt x="28" y="45"/>
                    <a:pt x="29" y="46"/>
                  </a:cubicBezTo>
                  <a:cubicBezTo>
                    <a:pt x="30" y="47"/>
                    <a:pt x="31" y="48"/>
                    <a:pt x="31" y="48"/>
                  </a:cubicBezTo>
                  <a:cubicBezTo>
                    <a:pt x="32" y="49"/>
                    <a:pt x="33" y="49"/>
                    <a:pt x="34" y="50"/>
                  </a:cubicBezTo>
                  <a:cubicBezTo>
                    <a:pt x="34" y="50"/>
                    <a:pt x="34" y="50"/>
                    <a:pt x="34" y="50"/>
                  </a:cubicBezTo>
                  <a:cubicBezTo>
                    <a:pt x="34" y="50"/>
                    <a:pt x="34" y="50"/>
                    <a:pt x="34" y="50"/>
                  </a:cubicBezTo>
                  <a:cubicBezTo>
                    <a:pt x="34" y="49"/>
                    <a:pt x="33" y="48"/>
                    <a:pt x="33" y="47"/>
                  </a:cubicBezTo>
                  <a:cubicBezTo>
                    <a:pt x="33" y="45"/>
                    <a:pt x="32" y="44"/>
                    <a:pt x="32" y="43"/>
                  </a:cubicBezTo>
                  <a:cubicBezTo>
                    <a:pt x="31" y="39"/>
                    <a:pt x="31" y="34"/>
                    <a:pt x="29" y="30"/>
                  </a:cubicBezTo>
                  <a:cubicBezTo>
                    <a:pt x="29" y="29"/>
                    <a:pt x="29" y="28"/>
                    <a:pt x="28" y="27"/>
                  </a:cubicBezTo>
                  <a:cubicBezTo>
                    <a:pt x="28" y="26"/>
                    <a:pt x="27" y="25"/>
                    <a:pt x="27" y="24"/>
                  </a:cubicBezTo>
                  <a:cubicBezTo>
                    <a:pt x="26" y="22"/>
                    <a:pt x="24" y="20"/>
                    <a:pt x="23" y="18"/>
                  </a:cubicBezTo>
                  <a:cubicBezTo>
                    <a:pt x="22" y="16"/>
                    <a:pt x="20" y="14"/>
                    <a:pt x="19" y="13"/>
                  </a:cubicBezTo>
                  <a:cubicBezTo>
                    <a:pt x="17" y="11"/>
                    <a:pt x="16" y="9"/>
                    <a:pt x="14" y="8"/>
                  </a:cubicBezTo>
                  <a:cubicBezTo>
                    <a:pt x="16" y="9"/>
                    <a:pt x="17" y="11"/>
                    <a:pt x="19" y="12"/>
                  </a:cubicBezTo>
                  <a:cubicBezTo>
                    <a:pt x="21" y="14"/>
                    <a:pt x="22" y="16"/>
                    <a:pt x="23" y="18"/>
                  </a:cubicBezTo>
                  <a:cubicBezTo>
                    <a:pt x="25" y="19"/>
                    <a:pt x="26" y="21"/>
                    <a:pt x="27" y="23"/>
                  </a:cubicBezTo>
                  <a:cubicBezTo>
                    <a:pt x="28" y="24"/>
                    <a:pt x="29" y="25"/>
                    <a:pt x="29" y="26"/>
                  </a:cubicBezTo>
                  <a:cubicBezTo>
                    <a:pt x="30" y="27"/>
                    <a:pt x="30" y="28"/>
                    <a:pt x="30" y="30"/>
                  </a:cubicBezTo>
                  <a:cubicBezTo>
                    <a:pt x="32" y="34"/>
                    <a:pt x="32" y="39"/>
                    <a:pt x="33" y="43"/>
                  </a:cubicBezTo>
                  <a:cubicBezTo>
                    <a:pt x="34" y="45"/>
                    <a:pt x="34" y="47"/>
                    <a:pt x="35" y="49"/>
                  </a:cubicBezTo>
                  <a:cubicBezTo>
                    <a:pt x="36" y="50"/>
                    <a:pt x="36" y="51"/>
                    <a:pt x="37" y="52"/>
                  </a:cubicBezTo>
                  <a:cubicBezTo>
                    <a:pt x="37" y="53"/>
                    <a:pt x="38" y="53"/>
                    <a:pt x="38" y="53"/>
                  </a:cubicBezTo>
                  <a:cubicBezTo>
                    <a:pt x="40" y="55"/>
                    <a:pt x="41" y="57"/>
                    <a:pt x="43" y="59"/>
                  </a:cubicBezTo>
                  <a:cubicBezTo>
                    <a:pt x="44" y="60"/>
                    <a:pt x="45" y="62"/>
                    <a:pt x="46" y="64"/>
                  </a:cubicBezTo>
                  <a:cubicBezTo>
                    <a:pt x="46" y="63"/>
                    <a:pt x="46" y="63"/>
                    <a:pt x="46" y="63"/>
                  </a:cubicBezTo>
                  <a:cubicBezTo>
                    <a:pt x="47" y="62"/>
                    <a:pt x="47" y="61"/>
                    <a:pt x="47" y="60"/>
                  </a:cubicBezTo>
                  <a:cubicBezTo>
                    <a:pt x="47" y="59"/>
                    <a:pt x="48" y="58"/>
                    <a:pt x="48" y="57"/>
                  </a:cubicBezTo>
                  <a:cubicBezTo>
                    <a:pt x="48" y="56"/>
                    <a:pt x="48" y="54"/>
                    <a:pt x="49" y="52"/>
                  </a:cubicBezTo>
                  <a:cubicBezTo>
                    <a:pt x="49" y="50"/>
                    <a:pt x="49" y="48"/>
                    <a:pt x="49" y="46"/>
                  </a:cubicBezTo>
                  <a:cubicBezTo>
                    <a:pt x="49" y="43"/>
                    <a:pt x="48" y="39"/>
                    <a:pt x="47" y="35"/>
                  </a:cubicBezTo>
                  <a:cubicBezTo>
                    <a:pt x="46" y="34"/>
                    <a:pt x="46" y="32"/>
                    <a:pt x="45" y="30"/>
                  </a:cubicBezTo>
                  <a:cubicBezTo>
                    <a:pt x="45" y="28"/>
                    <a:pt x="44" y="27"/>
                    <a:pt x="43" y="25"/>
                  </a:cubicBezTo>
                  <a:cubicBezTo>
                    <a:pt x="44" y="27"/>
                    <a:pt x="45" y="28"/>
                    <a:pt x="46" y="30"/>
                  </a:cubicBezTo>
                  <a:cubicBezTo>
                    <a:pt x="46" y="32"/>
                    <a:pt x="47" y="33"/>
                    <a:pt x="48" y="35"/>
                  </a:cubicBezTo>
                  <a:cubicBezTo>
                    <a:pt x="49" y="39"/>
                    <a:pt x="50" y="43"/>
                    <a:pt x="50" y="46"/>
                  </a:cubicBezTo>
                  <a:cubicBezTo>
                    <a:pt x="50" y="48"/>
                    <a:pt x="50" y="50"/>
                    <a:pt x="50" y="52"/>
                  </a:cubicBezTo>
                  <a:cubicBezTo>
                    <a:pt x="50" y="54"/>
                    <a:pt x="50" y="56"/>
                    <a:pt x="49" y="58"/>
                  </a:cubicBezTo>
                  <a:cubicBezTo>
                    <a:pt x="49" y="58"/>
                    <a:pt x="49" y="59"/>
                    <a:pt x="49" y="59"/>
                  </a:cubicBezTo>
                  <a:cubicBezTo>
                    <a:pt x="49" y="59"/>
                    <a:pt x="49" y="60"/>
                    <a:pt x="48" y="60"/>
                  </a:cubicBezTo>
                  <a:cubicBezTo>
                    <a:pt x="48" y="61"/>
                    <a:pt x="48" y="62"/>
                    <a:pt x="48" y="63"/>
                  </a:cubicBezTo>
                  <a:cubicBezTo>
                    <a:pt x="48" y="64"/>
                    <a:pt x="48" y="65"/>
                    <a:pt x="48" y="66"/>
                  </a:cubicBezTo>
                  <a:cubicBezTo>
                    <a:pt x="48" y="67"/>
                    <a:pt x="49" y="68"/>
                    <a:pt x="50" y="70"/>
                  </a:cubicBezTo>
                  <a:cubicBezTo>
                    <a:pt x="50" y="71"/>
                    <a:pt x="51" y="72"/>
                    <a:pt x="51" y="73"/>
                  </a:cubicBezTo>
                  <a:cubicBezTo>
                    <a:pt x="51" y="74"/>
                    <a:pt x="52" y="74"/>
                    <a:pt x="52" y="74"/>
                  </a:cubicBezTo>
                  <a:cubicBezTo>
                    <a:pt x="52" y="74"/>
                    <a:pt x="52" y="74"/>
                    <a:pt x="52" y="74"/>
                  </a:cubicBezTo>
                  <a:cubicBezTo>
                    <a:pt x="52" y="75"/>
                    <a:pt x="52" y="75"/>
                    <a:pt x="52" y="75"/>
                  </a:cubicBezTo>
                  <a:cubicBezTo>
                    <a:pt x="53" y="77"/>
                    <a:pt x="53" y="79"/>
                    <a:pt x="54" y="81"/>
                  </a:cubicBezTo>
                  <a:cubicBezTo>
                    <a:pt x="53" y="80"/>
                    <a:pt x="53" y="80"/>
                    <a:pt x="52" y="79"/>
                  </a:cubicBezTo>
                  <a:cubicBezTo>
                    <a:pt x="52" y="78"/>
                    <a:pt x="51" y="77"/>
                    <a:pt x="51" y="76"/>
                  </a:cubicBezTo>
                  <a:cubicBezTo>
                    <a:pt x="50" y="75"/>
                    <a:pt x="49" y="73"/>
                    <a:pt x="49" y="72"/>
                  </a:cubicBezTo>
                  <a:cubicBezTo>
                    <a:pt x="49" y="72"/>
                    <a:pt x="48" y="72"/>
                    <a:pt x="48" y="71"/>
                  </a:cubicBezTo>
                  <a:cubicBezTo>
                    <a:pt x="48" y="71"/>
                    <a:pt x="48" y="71"/>
                    <a:pt x="47" y="70"/>
                  </a:cubicBezTo>
                  <a:cubicBezTo>
                    <a:pt x="47" y="70"/>
                    <a:pt x="47" y="70"/>
                    <a:pt x="46" y="70"/>
                  </a:cubicBezTo>
                  <a:cubicBezTo>
                    <a:pt x="46" y="69"/>
                    <a:pt x="46" y="69"/>
                    <a:pt x="45" y="69"/>
                  </a:cubicBezTo>
                  <a:cubicBezTo>
                    <a:pt x="45" y="68"/>
                    <a:pt x="44" y="68"/>
                    <a:pt x="43" y="67"/>
                  </a:cubicBezTo>
                  <a:cubicBezTo>
                    <a:pt x="40" y="65"/>
                    <a:pt x="37" y="64"/>
                    <a:pt x="33" y="62"/>
                  </a:cubicBezTo>
                  <a:cubicBezTo>
                    <a:pt x="32" y="62"/>
                    <a:pt x="31" y="62"/>
                    <a:pt x="31" y="61"/>
                  </a:cubicBezTo>
                  <a:cubicBezTo>
                    <a:pt x="30" y="61"/>
                    <a:pt x="29" y="61"/>
                    <a:pt x="28" y="61"/>
                  </a:cubicBezTo>
                  <a:cubicBezTo>
                    <a:pt x="26" y="61"/>
                    <a:pt x="24" y="61"/>
                    <a:pt x="22" y="61"/>
                  </a:cubicBezTo>
                  <a:cubicBezTo>
                    <a:pt x="19" y="61"/>
                    <a:pt x="15" y="63"/>
                    <a:pt x="12" y="64"/>
                  </a:cubicBezTo>
                  <a:cubicBezTo>
                    <a:pt x="13" y="63"/>
                    <a:pt x="15" y="62"/>
                    <a:pt x="17" y="62"/>
                  </a:cubicBezTo>
                  <a:cubicBezTo>
                    <a:pt x="19" y="61"/>
                    <a:pt x="20" y="61"/>
                    <a:pt x="22" y="60"/>
                  </a:cubicBezTo>
                  <a:cubicBezTo>
                    <a:pt x="24" y="60"/>
                    <a:pt x="26" y="60"/>
                    <a:pt x="28" y="60"/>
                  </a:cubicBezTo>
                  <a:cubicBezTo>
                    <a:pt x="29" y="60"/>
                    <a:pt x="30" y="60"/>
                    <a:pt x="31" y="61"/>
                  </a:cubicBezTo>
                  <a:cubicBezTo>
                    <a:pt x="32" y="61"/>
                    <a:pt x="33" y="61"/>
                    <a:pt x="34" y="61"/>
                  </a:cubicBezTo>
                  <a:cubicBezTo>
                    <a:pt x="35" y="62"/>
                    <a:pt x="37" y="63"/>
                    <a:pt x="39" y="63"/>
                  </a:cubicBezTo>
                  <a:cubicBezTo>
                    <a:pt x="40" y="64"/>
                    <a:pt x="42" y="65"/>
                    <a:pt x="44" y="66"/>
                  </a:cubicBezTo>
                  <a:cubicBezTo>
                    <a:pt x="45" y="67"/>
                    <a:pt x="45" y="67"/>
                    <a:pt x="46" y="68"/>
                  </a:cubicBezTo>
                  <a:cubicBezTo>
                    <a:pt x="46" y="68"/>
                    <a:pt x="46" y="68"/>
                    <a:pt x="46" y="68"/>
                  </a:cubicBezTo>
                  <a:cubicBezTo>
                    <a:pt x="45" y="65"/>
                    <a:pt x="43" y="63"/>
                    <a:pt x="41" y="60"/>
                  </a:cubicBezTo>
                  <a:cubicBezTo>
                    <a:pt x="41" y="60"/>
                    <a:pt x="40" y="59"/>
                    <a:pt x="40" y="59"/>
                  </a:cubicBezTo>
                  <a:cubicBezTo>
                    <a:pt x="39" y="58"/>
                    <a:pt x="39" y="58"/>
                    <a:pt x="38" y="58"/>
                  </a:cubicBezTo>
                  <a:cubicBezTo>
                    <a:pt x="37" y="57"/>
                    <a:pt x="35" y="56"/>
                    <a:pt x="33" y="55"/>
                  </a:cubicBezTo>
                  <a:cubicBezTo>
                    <a:pt x="32" y="55"/>
                    <a:pt x="32" y="55"/>
                    <a:pt x="32" y="55"/>
                  </a:cubicBezTo>
                  <a:cubicBezTo>
                    <a:pt x="32" y="55"/>
                    <a:pt x="32" y="55"/>
                    <a:pt x="31" y="55"/>
                  </a:cubicBezTo>
                  <a:cubicBezTo>
                    <a:pt x="30" y="55"/>
                    <a:pt x="30" y="55"/>
                    <a:pt x="30" y="55"/>
                  </a:cubicBezTo>
                  <a:cubicBezTo>
                    <a:pt x="29" y="54"/>
                    <a:pt x="28" y="54"/>
                    <a:pt x="27" y="54"/>
                  </a:cubicBezTo>
                  <a:cubicBezTo>
                    <a:pt x="25" y="53"/>
                    <a:pt x="23" y="53"/>
                    <a:pt x="21" y="53"/>
                  </a:cubicBezTo>
                  <a:cubicBezTo>
                    <a:pt x="17" y="52"/>
                    <a:pt x="13" y="50"/>
                    <a:pt x="9" y="49"/>
                  </a:cubicBezTo>
                  <a:cubicBezTo>
                    <a:pt x="7" y="48"/>
                    <a:pt x="5" y="47"/>
                    <a:pt x="4" y="46"/>
                  </a:cubicBezTo>
                  <a:cubicBezTo>
                    <a:pt x="2" y="44"/>
                    <a:pt x="1" y="43"/>
                    <a:pt x="0" y="41"/>
                  </a:cubicBezTo>
                  <a:cubicBezTo>
                    <a:pt x="1" y="42"/>
                    <a:pt x="3" y="44"/>
                    <a:pt x="4" y="4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2024"/>
            <p:cNvSpPr>
              <a:spLocks/>
            </p:cNvSpPr>
            <p:nvPr/>
          </p:nvSpPr>
          <p:spPr bwMode="auto">
            <a:xfrm>
              <a:off x="6221379" y="3206767"/>
              <a:ext cx="68263" cy="153989"/>
            </a:xfrm>
            <a:custGeom>
              <a:avLst/>
              <a:gdLst>
                <a:gd name="T0" fmla="*/ 17 w 18"/>
                <a:gd name="T1" fmla="*/ 41 h 41"/>
                <a:gd name="T2" fmla="*/ 12 w 18"/>
                <a:gd name="T3" fmla="*/ 19 h 41"/>
                <a:gd name="T4" fmla="*/ 5 w 18"/>
                <a:gd name="T5" fmla="*/ 9 h 41"/>
                <a:gd name="T6" fmla="*/ 0 w 18"/>
                <a:gd name="T7" fmla="*/ 0 h 41"/>
                <a:gd name="T8" fmla="*/ 13 w 18"/>
                <a:gd name="T9" fmla="*/ 8 h 41"/>
                <a:gd name="T10" fmla="*/ 17 w 18"/>
                <a:gd name="T11" fmla="*/ 23 h 41"/>
                <a:gd name="T12" fmla="*/ 17 w 18"/>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8" h="41">
                  <a:moveTo>
                    <a:pt x="17" y="41"/>
                  </a:moveTo>
                  <a:cubicBezTo>
                    <a:pt x="15" y="34"/>
                    <a:pt x="15" y="26"/>
                    <a:pt x="12" y="19"/>
                  </a:cubicBezTo>
                  <a:cubicBezTo>
                    <a:pt x="10" y="15"/>
                    <a:pt x="8" y="12"/>
                    <a:pt x="5" y="9"/>
                  </a:cubicBezTo>
                  <a:cubicBezTo>
                    <a:pt x="3" y="7"/>
                    <a:pt x="0" y="4"/>
                    <a:pt x="0" y="0"/>
                  </a:cubicBezTo>
                  <a:cubicBezTo>
                    <a:pt x="4" y="3"/>
                    <a:pt x="9" y="5"/>
                    <a:pt x="13" y="8"/>
                  </a:cubicBezTo>
                  <a:cubicBezTo>
                    <a:pt x="15" y="12"/>
                    <a:pt x="17" y="19"/>
                    <a:pt x="17" y="23"/>
                  </a:cubicBezTo>
                  <a:cubicBezTo>
                    <a:pt x="18" y="29"/>
                    <a:pt x="17" y="35"/>
                    <a:pt x="17" y="4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2027"/>
            <p:cNvSpPr>
              <a:spLocks/>
            </p:cNvSpPr>
            <p:nvPr/>
          </p:nvSpPr>
          <p:spPr bwMode="auto">
            <a:xfrm>
              <a:off x="6146766" y="3270267"/>
              <a:ext cx="142876" cy="128588"/>
            </a:xfrm>
            <a:custGeom>
              <a:avLst/>
              <a:gdLst>
                <a:gd name="T0" fmla="*/ 19 w 38"/>
                <a:gd name="T1" fmla="*/ 23 h 34"/>
                <a:gd name="T2" fmla="*/ 32 w 38"/>
                <a:gd name="T3" fmla="*/ 28 h 34"/>
                <a:gd name="T4" fmla="*/ 38 w 38"/>
                <a:gd name="T5" fmla="*/ 34 h 34"/>
                <a:gd name="T6" fmla="*/ 25 w 38"/>
                <a:gd name="T7" fmla="*/ 29 h 34"/>
                <a:gd name="T8" fmla="*/ 10 w 38"/>
                <a:gd name="T9" fmla="*/ 27 h 34"/>
                <a:gd name="T10" fmla="*/ 1 w 38"/>
                <a:gd name="T11" fmla="*/ 17 h 34"/>
                <a:gd name="T12" fmla="*/ 0 w 38"/>
                <a:gd name="T13" fmla="*/ 15 h 34"/>
                <a:gd name="T14" fmla="*/ 4 w 38"/>
                <a:gd name="T15" fmla="*/ 0 h 34"/>
                <a:gd name="T16" fmla="*/ 5 w 38"/>
                <a:gd name="T17" fmla="*/ 7 h 34"/>
                <a:gd name="T18" fmla="*/ 19 w 38"/>
                <a:gd name="T1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4">
                  <a:moveTo>
                    <a:pt x="19" y="23"/>
                  </a:moveTo>
                  <a:cubicBezTo>
                    <a:pt x="22" y="24"/>
                    <a:pt x="29" y="26"/>
                    <a:pt x="32" y="28"/>
                  </a:cubicBezTo>
                  <a:cubicBezTo>
                    <a:pt x="34" y="29"/>
                    <a:pt x="38" y="34"/>
                    <a:pt x="38" y="34"/>
                  </a:cubicBezTo>
                  <a:cubicBezTo>
                    <a:pt x="35" y="31"/>
                    <a:pt x="30" y="30"/>
                    <a:pt x="25" y="29"/>
                  </a:cubicBezTo>
                  <a:cubicBezTo>
                    <a:pt x="20" y="28"/>
                    <a:pt x="15" y="28"/>
                    <a:pt x="10" y="27"/>
                  </a:cubicBezTo>
                  <a:cubicBezTo>
                    <a:pt x="6" y="26"/>
                    <a:pt x="3" y="22"/>
                    <a:pt x="1" y="17"/>
                  </a:cubicBezTo>
                  <a:cubicBezTo>
                    <a:pt x="0" y="17"/>
                    <a:pt x="0" y="16"/>
                    <a:pt x="0" y="15"/>
                  </a:cubicBezTo>
                  <a:cubicBezTo>
                    <a:pt x="1" y="10"/>
                    <a:pt x="2" y="5"/>
                    <a:pt x="4" y="0"/>
                  </a:cubicBezTo>
                  <a:cubicBezTo>
                    <a:pt x="4" y="2"/>
                    <a:pt x="4" y="5"/>
                    <a:pt x="5" y="7"/>
                  </a:cubicBezTo>
                  <a:cubicBezTo>
                    <a:pt x="8" y="17"/>
                    <a:pt x="14" y="22"/>
                    <a:pt x="19"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2028"/>
            <p:cNvSpPr>
              <a:spLocks/>
            </p:cNvSpPr>
            <p:nvPr/>
          </p:nvSpPr>
          <p:spPr bwMode="auto">
            <a:xfrm>
              <a:off x="6180103" y="3203592"/>
              <a:ext cx="150813" cy="263527"/>
            </a:xfrm>
            <a:custGeom>
              <a:avLst/>
              <a:gdLst>
                <a:gd name="T0" fmla="*/ 7 w 40"/>
                <a:gd name="T1" fmla="*/ 39 h 70"/>
                <a:gd name="T2" fmla="*/ 21 w 40"/>
                <a:gd name="T3" fmla="*/ 45 h 70"/>
                <a:gd name="T4" fmla="*/ 25 w 40"/>
                <a:gd name="T5" fmla="*/ 46 h 70"/>
                <a:gd name="T6" fmla="*/ 26 w 40"/>
                <a:gd name="T7" fmla="*/ 46 h 70"/>
                <a:gd name="T8" fmla="*/ 26 w 40"/>
                <a:gd name="T9" fmla="*/ 44 h 70"/>
                <a:gd name="T10" fmla="*/ 22 w 40"/>
                <a:gd name="T11" fmla="*/ 41 h 70"/>
                <a:gd name="T12" fmla="*/ 16 w 40"/>
                <a:gd name="T13" fmla="*/ 34 h 70"/>
                <a:gd name="T14" fmla="*/ 10 w 40"/>
                <a:gd name="T15" fmla="*/ 29 h 70"/>
                <a:gd name="T16" fmla="*/ 4 w 40"/>
                <a:gd name="T17" fmla="*/ 22 h 70"/>
                <a:gd name="T18" fmla="*/ 3 w 40"/>
                <a:gd name="T19" fmla="*/ 17 h 70"/>
                <a:gd name="T20" fmla="*/ 9 w 40"/>
                <a:gd name="T21" fmla="*/ 26 h 70"/>
                <a:gd name="T22" fmla="*/ 13 w 40"/>
                <a:gd name="T23" fmla="*/ 30 h 70"/>
                <a:gd name="T24" fmla="*/ 8 w 40"/>
                <a:gd name="T25" fmla="*/ 20 h 70"/>
                <a:gd name="T26" fmla="*/ 4 w 40"/>
                <a:gd name="T27" fmla="*/ 5 h 70"/>
                <a:gd name="T28" fmla="*/ 4 w 40"/>
                <a:gd name="T29" fmla="*/ 2 h 70"/>
                <a:gd name="T30" fmla="*/ 6 w 40"/>
                <a:gd name="T31" fmla="*/ 10 h 70"/>
                <a:gd name="T32" fmla="*/ 20 w 40"/>
                <a:gd name="T33" fmla="*/ 36 h 70"/>
                <a:gd name="T34" fmla="*/ 25 w 40"/>
                <a:gd name="T35" fmla="*/ 41 h 70"/>
                <a:gd name="T36" fmla="*/ 27 w 40"/>
                <a:gd name="T37" fmla="*/ 43 h 70"/>
                <a:gd name="T38" fmla="*/ 26 w 40"/>
                <a:gd name="T39" fmla="*/ 40 h 70"/>
                <a:gd name="T40" fmla="*/ 25 w 40"/>
                <a:gd name="T41" fmla="*/ 26 h 70"/>
                <a:gd name="T42" fmla="*/ 23 w 40"/>
                <a:gd name="T43" fmla="*/ 21 h 70"/>
                <a:gd name="T44" fmla="*/ 17 w 40"/>
                <a:gd name="T45" fmla="*/ 12 h 70"/>
                <a:gd name="T46" fmla="*/ 18 w 40"/>
                <a:gd name="T47" fmla="*/ 12 h 70"/>
                <a:gd name="T48" fmla="*/ 23 w 40"/>
                <a:gd name="T49" fmla="*/ 21 h 70"/>
                <a:gd name="T50" fmla="*/ 25 w 40"/>
                <a:gd name="T51" fmla="*/ 26 h 70"/>
                <a:gd name="T52" fmla="*/ 28 w 40"/>
                <a:gd name="T53" fmla="*/ 43 h 70"/>
                <a:gd name="T54" fmla="*/ 30 w 40"/>
                <a:gd name="T55" fmla="*/ 46 h 70"/>
                <a:gd name="T56" fmla="*/ 36 w 40"/>
                <a:gd name="T57" fmla="*/ 55 h 70"/>
                <a:gd name="T58" fmla="*/ 37 w 40"/>
                <a:gd name="T59" fmla="*/ 52 h 70"/>
                <a:gd name="T60" fmla="*/ 38 w 40"/>
                <a:gd name="T61" fmla="*/ 46 h 70"/>
                <a:gd name="T62" fmla="*/ 38 w 40"/>
                <a:gd name="T63" fmla="*/ 32 h 70"/>
                <a:gd name="T64" fmla="*/ 36 w 40"/>
                <a:gd name="T65" fmla="*/ 24 h 70"/>
                <a:gd name="T66" fmla="*/ 39 w 40"/>
                <a:gd name="T67" fmla="*/ 32 h 70"/>
                <a:gd name="T68" fmla="*/ 39 w 40"/>
                <a:gd name="T69" fmla="*/ 46 h 70"/>
                <a:gd name="T70" fmla="*/ 38 w 40"/>
                <a:gd name="T71" fmla="*/ 51 h 70"/>
                <a:gd name="T72" fmla="*/ 37 w 40"/>
                <a:gd name="T73" fmla="*/ 55 h 70"/>
                <a:gd name="T74" fmla="*/ 38 w 40"/>
                <a:gd name="T75" fmla="*/ 60 h 70"/>
                <a:gd name="T76" fmla="*/ 39 w 40"/>
                <a:gd name="T77" fmla="*/ 64 h 70"/>
                <a:gd name="T78" fmla="*/ 39 w 40"/>
                <a:gd name="T79" fmla="*/ 65 h 70"/>
                <a:gd name="T80" fmla="*/ 39 w 40"/>
                <a:gd name="T81" fmla="*/ 68 h 70"/>
                <a:gd name="T82" fmla="*/ 37 w 40"/>
                <a:gd name="T83" fmla="*/ 62 h 70"/>
                <a:gd name="T84" fmla="*/ 36 w 40"/>
                <a:gd name="T85" fmla="*/ 61 h 70"/>
                <a:gd name="T86" fmla="*/ 34 w 40"/>
                <a:gd name="T87" fmla="*/ 59 h 70"/>
                <a:gd name="T88" fmla="*/ 25 w 40"/>
                <a:gd name="T89" fmla="*/ 53 h 70"/>
                <a:gd name="T90" fmla="*/ 21 w 40"/>
                <a:gd name="T91" fmla="*/ 51 h 70"/>
                <a:gd name="T92" fmla="*/ 8 w 40"/>
                <a:gd name="T93" fmla="*/ 52 h 70"/>
                <a:gd name="T94" fmla="*/ 17 w 40"/>
                <a:gd name="T95" fmla="*/ 50 h 70"/>
                <a:gd name="T96" fmla="*/ 23 w 40"/>
                <a:gd name="T97" fmla="*/ 51 h 70"/>
                <a:gd name="T98" fmla="*/ 30 w 40"/>
                <a:gd name="T99" fmla="*/ 54 h 70"/>
                <a:gd name="T100" fmla="*/ 35 w 40"/>
                <a:gd name="T101" fmla="*/ 58 h 70"/>
                <a:gd name="T102" fmla="*/ 32 w 40"/>
                <a:gd name="T103" fmla="*/ 52 h 70"/>
                <a:gd name="T104" fmla="*/ 30 w 40"/>
                <a:gd name="T105" fmla="*/ 50 h 70"/>
                <a:gd name="T106" fmla="*/ 25 w 40"/>
                <a:gd name="T107" fmla="*/ 47 h 70"/>
                <a:gd name="T108" fmla="*/ 23 w 40"/>
                <a:gd name="T109" fmla="*/ 46 h 70"/>
                <a:gd name="T110" fmla="*/ 16 w 40"/>
                <a:gd name="T111" fmla="*/ 44 h 70"/>
                <a:gd name="T112" fmla="*/ 3 w 40"/>
                <a:gd name="T113" fmla="*/ 37 h 70"/>
                <a:gd name="T114" fmla="*/ 3 w 40"/>
                <a:gd name="T115"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70">
                  <a:moveTo>
                    <a:pt x="3" y="36"/>
                  </a:moveTo>
                  <a:cubicBezTo>
                    <a:pt x="5" y="37"/>
                    <a:pt x="6" y="38"/>
                    <a:pt x="7" y="39"/>
                  </a:cubicBezTo>
                  <a:cubicBezTo>
                    <a:pt x="10" y="41"/>
                    <a:pt x="13" y="42"/>
                    <a:pt x="16" y="43"/>
                  </a:cubicBezTo>
                  <a:cubicBezTo>
                    <a:pt x="18" y="43"/>
                    <a:pt x="20" y="44"/>
                    <a:pt x="21" y="45"/>
                  </a:cubicBezTo>
                  <a:cubicBezTo>
                    <a:pt x="22" y="45"/>
                    <a:pt x="23" y="45"/>
                    <a:pt x="24" y="45"/>
                  </a:cubicBezTo>
                  <a:cubicBezTo>
                    <a:pt x="25" y="46"/>
                    <a:pt x="25" y="46"/>
                    <a:pt x="25" y="46"/>
                  </a:cubicBezTo>
                  <a:cubicBezTo>
                    <a:pt x="25" y="46"/>
                    <a:pt x="25" y="46"/>
                    <a:pt x="25" y="46"/>
                  </a:cubicBezTo>
                  <a:cubicBezTo>
                    <a:pt x="26" y="46"/>
                    <a:pt x="26" y="46"/>
                    <a:pt x="26" y="46"/>
                  </a:cubicBezTo>
                  <a:cubicBezTo>
                    <a:pt x="27" y="46"/>
                    <a:pt x="28" y="47"/>
                    <a:pt x="28" y="47"/>
                  </a:cubicBezTo>
                  <a:cubicBezTo>
                    <a:pt x="27" y="46"/>
                    <a:pt x="27" y="45"/>
                    <a:pt x="26" y="44"/>
                  </a:cubicBezTo>
                  <a:cubicBezTo>
                    <a:pt x="25" y="44"/>
                    <a:pt x="24" y="43"/>
                    <a:pt x="24" y="43"/>
                  </a:cubicBezTo>
                  <a:cubicBezTo>
                    <a:pt x="23" y="42"/>
                    <a:pt x="22" y="41"/>
                    <a:pt x="22" y="41"/>
                  </a:cubicBezTo>
                  <a:cubicBezTo>
                    <a:pt x="21" y="40"/>
                    <a:pt x="19" y="38"/>
                    <a:pt x="18" y="37"/>
                  </a:cubicBezTo>
                  <a:cubicBezTo>
                    <a:pt x="18" y="36"/>
                    <a:pt x="17" y="35"/>
                    <a:pt x="16" y="34"/>
                  </a:cubicBezTo>
                  <a:cubicBezTo>
                    <a:pt x="15" y="33"/>
                    <a:pt x="13" y="32"/>
                    <a:pt x="12" y="31"/>
                  </a:cubicBezTo>
                  <a:cubicBezTo>
                    <a:pt x="11" y="30"/>
                    <a:pt x="11" y="30"/>
                    <a:pt x="10" y="29"/>
                  </a:cubicBezTo>
                  <a:cubicBezTo>
                    <a:pt x="9" y="28"/>
                    <a:pt x="9" y="28"/>
                    <a:pt x="8" y="27"/>
                  </a:cubicBezTo>
                  <a:cubicBezTo>
                    <a:pt x="7" y="25"/>
                    <a:pt x="5" y="24"/>
                    <a:pt x="4" y="22"/>
                  </a:cubicBezTo>
                  <a:cubicBezTo>
                    <a:pt x="4" y="21"/>
                    <a:pt x="3" y="21"/>
                    <a:pt x="3" y="20"/>
                  </a:cubicBezTo>
                  <a:cubicBezTo>
                    <a:pt x="3" y="19"/>
                    <a:pt x="3" y="18"/>
                    <a:pt x="3" y="17"/>
                  </a:cubicBezTo>
                  <a:cubicBezTo>
                    <a:pt x="3" y="19"/>
                    <a:pt x="4" y="20"/>
                    <a:pt x="5" y="22"/>
                  </a:cubicBezTo>
                  <a:cubicBezTo>
                    <a:pt x="6" y="24"/>
                    <a:pt x="7" y="25"/>
                    <a:pt x="9" y="26"/>
                  </a:cubicBezTo>
                  <a:cubicBezTo>
                    <a:pt x="9" y="27"/>
                    <a:pt x="10" y="28"/>
                    <a:pt x="11" y="28"/>
                  </a:cubicBezTo>
                  <a:cubicBezTo>
                    <a:pt x="11" y="29"/>
                    <a:pt x="12" y="30"/>
                    <a:pt x="13" y="30"/>
                  </a:cubicBezTo>
                  <a:cubicBezTo>
                    <a:pt x="13" y="30"/>
                    <a:pt x="14" y="31"/>
                    <a:pt x="14" y="31"/>
                  </a:cubicBezTo>
                  <a:cubicBezTo>
                    <a:pt x="12" y="27"/>
                    <a:pt x="10" y="24"/>
                    <a:pt x="8" y="20"/>
                  </a:cubicBezTo>
                  <a:cubicBezTo>
                    <a:pt x="7" y="17"/>
                    <a:pt x="6" y="13"/>
                    <a:pt x="5" y="10"/>
                  </a:cubicBezTo>
                  <a:cubicBezTo>
                    <a:pt x="4" y="8"/>
                    <a:pt x="4" y="7"/>
                    <a:pt x="4" y="5"/>
                  </a:cubicBezTo>
                  <a:cubicBezTo>
                    <a:pt x="4" y="3"/>
                    <a:pt x="4" y="2"/>
                    <a:pt x="4" y="0"/>
                  </a:cubicBezTo>
                  <a:cubicBezTo>
                    <a:pt x="4" y="1"/>
                    <a:pt x="4" y="2"/>
                    <a:pt x="4" y="2"/>
                  </a:cubicBezTo>
                  <a:cubicBezTo>
                    <a:pt x="5" y="3"/>
                    <a:pt x="5" y="4"/>
                    <a:pt x="5" y="5"/>
                  </a:cubicBezTo>
                  <a:cubicBezTo>
                    <a:pt x="5" y="6"/>
                    <a:pt x="6" y="8"/>
                    <a:pt x="6" y="10"/>
                  </a:cubicBezTo>
                  <a:cubicBezTo>
                    <a:pt x="7" y="13"/>
                    <a:pt x="8" y="16"/>
                    <a:pt x="10" y="19"/>
                  </a:cubicBezTo>
                  <a:cubicBezTo>
                    <a:pt x="12" y="25"/>
                    <a:pt x="16" y="31"/>
                    <a:pt x="20" y="36"/>
                  </a:cubicBezTo>
                  <a:cubicBezTo>
                    <a:pt x="21" y="37"/>
                    <a:pt x="22" y="38"/>
                    <a:pt x="23" y="40"/>
                  </a:cubicBezTo>
                  <a:cubicBezTo>
                    <a:pt x="24" y="40"/>
                    <a:pt x="24" y="41"/>
                    <a:pt x="25" y="41"/>
                  </a:cubicBezTo>
                  <a:cubicBezTo>
                    <a:pt x="25" y="42"/>
                    <a:pt x="26" y="42"/>
                    <a:pt x="27" y="43"/>
                  </a:cubicBezTo>
                  <a:cubicBezTo>
                    <a:pt x="27" y="43"/>
                    <a:pt x="27" y="43"/>
                    <a:pt x="27" y="43"/>
                  </a:cubicBezTo>
                  <a:cubicBezTo>
                    <a:pt x="27" y="43"/>
                    <a:pt x="27" y="43"/>
                    <a:pt x="27" y="43"/>
                  </a:cubicBezTo>
                  <a:cubicBezTo>
                    <a:pt x="27" y="42"/>
                    <a:pt x="26" y="41"/>
                    <a:pt x="26" y="40"/>
                  </a:cubicBezTo>
                  <a:cubicBezTo>
                    <a:pt x="26" y="39"/>
                    <a:pt x="26" y="38"/>
                    <a:pt x="26" y="37"/>
                  </a:cubicBezTo>
                  <a:cubicBezTo>
                    <a:pt x="25" y="34"/>
                    <a:pt x="25" y="30"/>
                    <a:pt x="25" y="26"/>
                  </a:cubicBezTo>
                  <a:cubicBezTo>
                    <a:pt x="24" y="26"/>
                    <a:pt x="24" y="25"/>
                    <a:pt x="24" y="24"/>
                  </a:cubicBezTo>
                  <a:cubicBezTo>
                    <a:pt x="24" y="23"/>
                    <a:pt x="23" y="22"/>
                    <a:pt x="23" y="21"/>
                  </a:cubicBezTo>
                  <a:cubicBezTo>
                    <a:pt x="22" y="20"/>
                    <a:pt x="21" y="18"/>
                    <a:pt x="20" y="16"/>
                  </a:cubicBezTo>
                  <a:cubicBezTo>
                    <a:pt x="19" y="15"/>
                    <a:pt x="18" y="13"/>
                    <a:pt x="17" y="12"/>
                  </a:cubicBezTo>
                  <a:cubicBezTo>
                    <a:pt x="16" y="10"/>
                    <a:pt x="15" y="9"/>
                    <a:pt x="14" y="7"/>
                  </a:cubicBezTo>
                  <a:cubicBezTo>
                    <a:pt x="15" y="9"/>
                    <a:pt x="16" y="10"/>
                    <a:pt x="18" y="12"/>
                  </a:cubicBezTo>
                  <a:cubicBezTo>
                    <a:pt x="19" y="13"/>
                    <a:pt x="20" y="15"/>
                    <a:pt x="21" y="16"/>
                  </a:cubicBezTo>
                  <a:cubicBezTo>
                    <a:pt x="22" y="18"/>
                    <a:pt x="23" y="19"/>
                    <a:pt x="23" y="21"/>
                  </a:cubicBezTo>
                  <a:cubicBezTo>
                    <a:pt x="24" y="22"/>
                    <a:pt x="24" y="23"/>
                    <a:pt x="25" y="24"/>
                  </a:cubicBezTo>
                  <a:cubicBezTo>
                    <a:pt x="25" y="24"/>
                    <a:pt x="25" y="25"/>
                    <a:pt x="25" y="26"/>
                  </a:cubicBezTo>
                  <a:cubicBezTo>
                    <a:pt x="26" y="30"/>
                    <a:pt x="26" y="34"/>
                    <a:pt x="27" y="37"/>
                  </a:cubicBezTo>
                  <a:cubicBezTo>
                    <a:pt x="27" y="39"/>
                    <a:pt x="27" y="41"/>
                    <a:pt x="28" y="43"/>
                  </a:cubicBezTo>
                  <a:cubicBezTo>
                    <a:pt x="28" y="43"/>
                    <a:pt x="29" y="44"/>
                    <a:pt x="29" y="45"/>
                  </a:cubicBezTo>
                  <a:cubicBezTo>
                    <a:pt x="29" y="45"/>
                    <a:pt x="29" y="46"/>
                    <a:pt x="30" y="46"/>
                  </a:cubicBezTo>
                  <a:cubicBezTo>
                    <a:pt x="31" y="48"/>
                    <a:pt x="32" y="49"/>
                    <a:pt x="33" y="51"/>
                  </a:cubicBezTo>
                  <a:cubicBezTo>
                    <a:pt x="34" y="52"/>
                    <a:pt x="35" y="54"/>
                    <a:pt x="36" y="55"/>
                  </a:cubicBezTo>
                  <a:cubicBezTo>
                    <a:pt x="36" y="55"/>
                    <a:pt x="36" y="55"/>
                    <a:pt x="36" y="54"/>
                  </a:cubicBezTo>
                  <a:cubicBezTo>
                    <a:pt x="36" y="54"/>
                    <a:pt x="36" y="53"/>
                    <a:pt x="37" y="52"/>
                  </a:cubicBezTo>
                  <a:cubicBezTo>
                    <a:pt x="37" y="51"/>
                    <a:pt x="37" y="51"/>
                    <a:pt x="37" y="50"/>
                  </a:cubicBezTo>
                  <a:cubicBezTo>
                    <a:pt x="38" y="49"/>
                    <a:pt x="38" y="47"/>
                    <a:pt x="38" y="46"/>
                  </a:cubicBezTo>
                  <a:cubicBezTo>
                    <a:pt x="39" y="44"/>
                    <a:pt x="39" y="43"/>
                    <a:pt x="39" y="41"/>
                  </a:cubicBezTo>
                  <a:cubicBezTo>
                    <a:pt x="39" y="38"/>
                    <a:pt x="39" y="35"/>
                    <a:pt x="38" y="32"/>
                  </a:cubicBezTo>
                  <a:cubicBezTo>
                    <a:pt x="38" y="31"/>
                    <a:pt x="38" y="29"/>
                    <a:pt x="37" y="28"/>
                  </a:cubicBezTo>
                  <a:cubicBezTo>
                    <a:pt x="37" y="26"/>
                    <a:pt x="36" y="25"/>
                    <a:pt x="36" y="24"/>
                  </a:cubicBezTo>
                  <a:cubicBezTo>
                    <a:pt x="37" y="25"/>
                    <a:pt x="37" y="26"/>
                    <a:pt x="38" y="28"/>
                  </a:cubicBezTo>
                  <a:cubicBezTo>
                    <a:pt x="38" y="29"/>
                    <a:pt x="38" y="31"/>
                    <a:pt x="39" y="32"/>
                  </a:cubicBezTo>
                  <a:cubicBezTo>
                    <a:pt x="40" y="35"/>
                    <a:pt x="40" y="38"/>
                    <a:pt x="40" y="41"/>
                  </a:cubicBezTo>
                  <a:cubicBezTo>
                    <a:pt x="40" y="43"/>
                    <a:pt x="40" y="44"/>
                    <a:pt x="39" y="46"/>
                  </a:cubicBezTo>
                  <a:cubicBezTo>
                    <a:pt x="39" y="47"/>
                    <a:pt x="39" y="49"/>
                    <a:pt x="38" y="50"/>
                  </a:cubicBezTo>
                  <a:cubicBezTo>
                    <a:pt x="38" y="51"/>
                    <a:pt x="38" y="51"/>
                    <a:pt x="38" y="51"/>
                  </a:cubicBezTo>
                  <a:cubicBezTo>
                    <a:pt x="38" y="52"/>
                    <a:pt x="38" y="52"/>
                    <a:pt x="38" y="53"/>
                  </a:cubicBezTo>
                  <a:cubicBezTo>
                    <a:pt x="37" y="53"/>
                    <a:pt x="37" y="54"/>
                    <a:pt x="37" y="55"/>
                  </a:cubicBezTo>
                  <a:cubicBezTo>
                    <a:pt x="37" y="55"/>
                    <a:pt x="37" y="56"/>
                    <a:pt x="37" y="57"/>
                  </a:cubicBezTo>
                  <a:cubicBezTo>
                    <a:pt x="37" y="58"/>
                    <a:pt x="38" y="59"/>
                    <a:pt x="38" y="60"/>
                  </a:cubicBezTo>
                  <a:cubicBezTo>
                    <a:pt x="38" y="61"/>
                    <a:pt x="39" y="62"/>
                    <a:pt x="39" y="63"/>
                  </a:cubicBezTo>
                  <a:cubicBezTo>
                    <a:pt x="39" y="64"/>
                    <a:pt x="39" y="64"/>
                    <a:pt x="39" y="64"/>
                  </a:cubicBezTo>
                  <a:cubicBezTo>
                    <a:pt x="39" y="64"/>
                    <a:pt x="39" y="64"/>
                    <a:pt x="39" y="64"/>
                  </a:cubicBezTo>
                  <a:cubicBezTo>
                    <a:pt x="39" y="64"/>
                    <a:pt x="39" y="65"/>
                    <a:pt x="39" y="65"/>
                  </a:cubicBezTo>
                  <a:cubicBezTo>
                    <a:pt x="40" y="67"/>
                    <a:pt x="40" y="68"/>
                    <a:pt x="40" y="70"/>
                  </a:cubicBezTo>
                  <a:cubicBezTo>
                    <a:pt x="40" y="69"/>
                    <a:pt x="40" y="68"/>
                    <a:pt x="39" y="68"/>
                  </a:cubicBezTo>
                  <a:cubicBezTo>
                    <a:pt x="39" y="67"/>
                    <a:pt x="39" y="66"/>
                    <a:pt x="38" y="65"/>
                  </a:cubicBezTo>
                  <a:cubicBezTo>
                    <a:pt x="38" y="64"/>
                    <a:pt x="37" y="63"/>
                    <a:pt x="37" y="62"/>
                  </a:cubicBezTo>
                  <a:cubicBezTo>
                    <a:pt x="37" y="62"/>
                    <a:pt x="37" y="62"/>
                    <a:pt x="37" y="61"/>
                  </a:cubicBezTo>
                  <a:cubicBezTo>
                    <a:pt x="36" y="61"/>
                    <a:pt x="36" y="61"/>
                    <a:pt x="36" y="61"/>
                  </a:cubicBezTo>
                  <a:cubicBezTo>
                    <a:pt x="36" y="60"/>
                    <a:pt x="36" y="60"/>
                    <a:pt x="35" y="60"/>
                  </a:cubicBezTo>
                  <a:cubicBezTo>
                    <a:pt x="35" y="60"/>
                    <a:pt x="35" y="59"/>
                    <a:pt x="34" y="59"/>
                  </a:cubicBezTo>
                  <a:cubicBezTo>
                    <a:pt x="34" y="59"/>
                    <a:pt x="33" y="58"/>
                    <a:pt x="33" y="58"/>
                  </a:cubicBezTo>
                  <a:cubicBezTo>
                    <a:pt x="30" y="56"/>
                    <a:pt x="28" y="54"/>
                    <a:pt x="25" y="53"/>
                  </a:cubicBezTo>
                  <a:cubicBezTo>
                    <a:pt x="24" y="53"/>
                    <a:pt x="24" y="52"/>
                    <a:pt x="23" y="52"/>
                  </a:cubicBezTo>
                  <a:cubicBezTo>
                    <a:pt x="22" y="52"/>
                    <a:pt x="22" y="52"/>
                    <a:pt x="21" y="51"/>
                  </a:cubicBezTo>
                  <a:cubicBezTo>
                    <a:pt x="20" y="51"/>
                    <a:pt x="18" y="51"/>
                    <a:pt x="17" y="51"/>
                  </a:cubicBezTo>
                  <a:cubicBezTo>
                    <a:pt x="14" y="51"/>
                    <a:pt x="11" y="52"/>
                    <a:pt x="8" y="52"/>
                  </a:cubicBezTo>
                  <a:cubicBezTo>
                    <a:pt x="9" y="52"/>
                    <a:pt x="11" y="52"/>
                    <a:pt x="12" y="51"/>
                  </a:cubicBezTo>
                  <a:cubicBezTo>
                    <a:pt x="13" y="51"/>
                    <a:pt x="15" y="51"/>
                    <a:pt x="17" y="50"/>
                  </a:cubicBezTo>
                  <a:cubicBezTo>
                    <a:pt x="18" y="50"/>
                    <a:pt x="20" y="50"/>
                    <a:pt x="21" y="51"/>
                  </a:cubicBezTo>
                  <a:cubicBezTo>
                    <a:pt x="22" y="51"/>
                    <a:pt x="23" y="51"/>
                    <a:pt x="23" y="51"/>
                  </a:cubicBezTo>
                  <a:cubicBezTo>
                    <a:pt x="24" y="52"/>
                    <a:pt x="25" y="52"/>
                    <a:pt x="25" y="52"/>
                  </a:cubicBezTo>
                  <a:cubicBezTo>
                    <a:pt x="27" y="53"/>
                    <a:pt x="28" y="53"/>
                    <a:pt x="30" y="54"/>
                  </a:cubicBezTo>
                  <a:cubicBezTo>
                    <a:pt x="31" y="55"/>
                    <a:pt x="32" y="56"/>
                    <a:pt x="33" y="57"/>
                  </a:cubicBezTo>
                  <a:cubicBezTo>
                    <a:pt x="34" y="57"/>
                    <a:pt x="35" y="58"/>
                    <a:pt x="35" y="58"/>
                  </a:cubicBezTo>
                  <a:cubicBezTo>
                    <a:pt x="35" y="58"/>
                    <a:pt x="35" y="58"/>
                    <a:pt x="35" y="58"/>
                  </a:cubicBezTo>
                  <a:cubicBezTo>
                    <a:pt x="34" y="56"/>
                    <a:pt x="33" y="54"/>
                    <a:pt x="32" y="52"/>
                  </a:cubicBezTo>
                  <a:cubicBezTo>
                    <a:pt x="32" y="51"/>
                    <a:pt x="31" y="51"/>
                    <a:pt x="31" y="51"/>
                  </a:cubicBezTo>
                  <a:cubicBezTo>
                    <a:pt x="30" y="50"/>
                    <a:pt x="30" y="50"/>
                    <a:pt x="30" y="50"/>
                  </a:cubicBezTo>
                  <a:cubicBezTo>
                    <a:pt x="28" y="49"/>
                    <a:pt x="27" y="48"/>
                    <a:pt x="25" y="47"/>
                  </a:cubicBezTo>
                  <a:cubicBezTo>
                    <a:pt x="25" y="47"/>
                    <a:pt x="25" y="47"/>
                    <a:pt x="25" y="47"/>
                  </a:cubicBezTo>
                  <a:cubicBezTo>
                    <a:pt x="25" y="47"/>
                    <a:pt x="24" y="47"/>
                    <a:pt x="24" y="47"/>
                  </a:cubicBezTo>
                  <a:cubicBezTo>
                    <a:pt x="23" y="46"/>
                    <a:pt x="23" y="46"/>
                    <a:pt x="23" y="46"/>
                  </a:cubicBezTo>
                  <a:cubicBezTo>
                    <a:pt x="22" y="46"/>
                    <a:pt x="22" y="46"/>
                    <a:pt x="21" y="46"/>
                  </a:cubicBezTo>
                  <a:cubicBezTo>
                    <a:pt x="19" y="45"/>
                    <a:pt x="18" y="45"/>
                    <a:pt x="16" y="44"/>
                  </a:cubicBezTo>
                  <a:cubicBezTo>
                    <a:pt x="13" y="43"/>
                    <a:pt x="10" y="42"/>
                    <a:pt x="7" y="40"/>
                  </a:cubicBezTo>
                  <a:cubicBezTo>
                    <a:pt x="5" y="39"/>
                    <a:pt x="4" y="38"/>
                    <a:pt x="3" y="37"/>
                  </a:cubicBezTo>
                  <a:cubicBezTo>
                    <a:pt x="1" y="36"/>
                    <a:pt x="0" y="35"/>
                    <a:pt x="0" y="33"/>
                  </a:cubicBezTo>
                  <a:cubicBezTo>
                    <a:pt x="1" y="34"/>
                    <a:pt x="2" y="35"/>
                    <a:pt x="3" y="3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2029"/>
            <p:cNvSpPr>
              <a:spLocks/>
            </p:cNvSpPr>
            <p:nvPr/>
          </p:nvSpPr>
          <p:spPr bwMode="auto">
            <a:xfrm>
              <a:off x="6256304" y="2835289"/>
              <a:ext cx="71438" cy="98426"/>
            </a:xfrm>
            <a:custGeom>
              <a:avLst/>
              <a:gdLst>
                <a:gd name="T0" fmla="*/ 0 w 19"/>
                <a:gd name="T1" fmla="*/ 26 h 26"/>
                <a:gd name="T2" fmla="*/ 12 w 19"/>
                <a:gd name="T3" fmla="*/ 14 h 26"/>
                <a:gd name="T4" fmla="*/ 15 w 19"/>
                <a:gd name="T5" fmla="*/ 7 h 26"/>
                <a:gd name="T6" fmla="*/ 18 w 19"/>
                <a:gd name="T7" fmla="*/ 0 h 26"/>
                <a:gd name="T8" fmla="*/ 19 w 19"/>
                <a:gd name="T9" fmla="*/ 11 h 26"/>
                <a:gd name="T10" fmla="*/ 12 w 19"/>
                <a:gd name="T11" fmla="*/ 19 h 26"/>
                <a:gd name="T12" fmla="*/ 0 w 19"/>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9" h="26">
                  <a:moveTo>
                    <a:pt x="0" y="26"/>
                  </a:moveTo>
                  <a:cubicBezTo>
                    <a:pt x="4" y="22"/>
                    <a:pt x="9" y="19"/>
                    <a:pt x="12" y="14"/>
                  </a:cubicBezTo>
                  <a:cubicBezTo>
                    <a:pt x="13" y="12"/>
                    <a:pt x="14" y="9"/>
                    <a:pt x="15" y="7"/>
                  </a:cubicBezTo>
                  <a:cubicBezTo>
                    <a:pt x="16" y="4"/>
                    <a:pt x="17" y="2"/>
                    <a:pt x="18" y="0"/>
                  </a:cubicBezTo>
                  <a:cubicBezTo>
                    <a:pt x="19" y="3"/>
                    <a:pt x="19" y="7"/>
                    <a:pt x="19" y="11"/>
                  </a:cubicBezTo>
                  <a:cubicBezTo>
                    <a:pt x="17" y="14"/>
                    <a:pt x="13" y="17"/>
                    <a:pt x="12" y="19"/>
                  </a:cubicBezTo>
                  <a:cubicBezTo>
                    <a:pt x="8" y="22"/>
                    <a:pt x="4" y="24"/>
                    <a:pt x="0" y="2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2032"/>
            <p:cNvSpPr>
              <a:spLocks/>
            </p:cNvSpPr>
            <p:nvPr/>
          </p:nvSpPr>
          <p:spPr bwMode="auto">
            <a:xfrm>
              <a:off x="6207091" y="2824177"/>
              <a:ext cx="55563" cy="127001"/>
            </a:xfrm>
            <a:custGeom>
              <a:avLst/>
              <a:gdLst>
                <a:gd name="T0" fmla="*/ 7 w 15"/>
                <a:gd name="T1" fmla="*/ 18 h 34"/>
                <a:gd name="T2" fmla="*/ 9 w 15"/>
                <a:gd name="T3" fmla="*/ 27 h 34"/>
                <a:gd name="T4" fmla="*/ 8 w 15"/>
                <a:gd name="T5" fmla="*/ 34 h 34"/>
                <a:gd name="T6" fmla="*/ 6 w 15"/>
                <a:gd name="T7" fmla="*/ 24 h 34"/>
                <a:gd name="T8" fmla="*/ 1 w 15"/>
                <a:gd name="T9" fmla="*/ 14 h 34"/>
                <a:gd name="T10" fmla="*/ 3 w 15"/>
                <a:gd name="T11" fmla="*/ 5 h 34"/>
                <a:gd name="T12" fmla="*/ 4 w 15"/>
                <a:gd name="T13" fmla="*/ 3 h 34"/>
                <a:gd name="T14" fmla="*/ 15 w 15"/>
                <a:gd name="T15" fmla="*/ 0 h 34"/>
                <a:gd name="T16" fmla="*/ 11 w 15"/>
                <a:gd name="T17" fmla="*/ 3 h 34"/>
                <a:gd name="T18" fmla="*/ 7 w 15"/>
                <a:gd name="T19"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4">
                  <a:moveTo>
                    <a:pt x="7" y="18"/>
                  </a:moveTo>
                  <a:cubicBezTo>
                    <a:pt x="8" y="20"/>
                    <a:pt x="9" y="25"/>
                    <a:pt x="9" y="27"/>
                  </a:cubicBezTo>
                  <a:cubicBezTo>
                    <a:pt x="9" y="29"/>
                    <a:pt x="8" y="34"/>
                    <a:pt x="8" y="34"/>
                  </a:cubicBezTo>
                  <a:cubicBezTo>
                    <a:pt x="8" y="30"/>
                    <a:pt x="7" y="27"/>
                    <a:pt x="6" y="24"/>
                  </a:cubicBezTo>
                  <a:cubicBezTo>
                    <a:pt x="5" y="21"/>
                    <a:pt x="3" y="18"/>
                    <a:pt x="1" y="14"/>
                  </a:cubicBezTo>
                  <a:cubicBezTo>
                    <a:pt x="0" y="11"/>
                    <a:pt x="2" y="7"/>
                    <a:pt x="3" y="5"/>
                  </a:cubicBezTo>
                  <a:cubicBezTo>
                    <a:pt x="4" y="4"/>
                    <a:pt x="4" y="4"/>
                    <a:pt x="4" y="3"/>
                  </a:cubicBezTo>
                  <a:cubicBezTo>
                    <a:pt x="8" y="2"/>
                    <a:pt x="12" y="1"/>
                    <a:pt x="15" y="0"/>
                  </a:cubicBezTo>
                  <a:cubicBezTo>
                    <a:pt x="14" y="1"/>
                    <a:pt x="12" y="2"/>
                    <a:pt x="11" y="3"/>
                  </a:cubicBezTo>
                  <a:cubicBezTo>
                    <a:pt x="7" y="9"/>
                    <a:pt x="6" y="14"/>
                    <a:pt x="7"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2033"/>
            <p:cNvSpPr>
              <a:spLocks/>
            </p:cNvSpPr>
            <p:nvPr/>
          </p:nvSpPr>
          <p:spPr bwMode="auto">
            <a:xfrm>
              <a:off x="6202328" y="2816239"/>
              <a:ext cx="117476" cy="184151"/>
            </a:xfrm>
            <a:custGeom>
              <a:avLst/>
              <a:gdLst>
                <a:gd name="T0" fmla="*/ 8 w 31"/>
                <a:gd name="T1" fmla="*/ 18 h 49"/>
                <a:gd name="T2" fmla="*/ 10 w 31"/>
                <a:gd name="T3" fmla="*/ 28 h 49"/>
                <a:gd name="T4" fmla="*/ 11 w 31"/>
                <a:gd name="T5" fmla="*/ 31 h 49"/>
                <a:gd name="T6" fmla="*/ 11 w 31"/>
                <a:gd name="T7" fmla="*/ 31 h 49"/>
                <a:gd name="T8" fmla="*/ 12 w 31"/>
                <a:gd name="T9" fmla="*/ 31 h 49"/>
                <a:gd name="T10" fmla="*/ 13 w 31"/>
                <a:gd name="T11" fmla="*/ 27 h 49"/>
                <a:gd name="T12" fmla="*/ 15 w 31"/>
                <a:gd name="T13" fmla="*/ 21 h 49"/>
                <a:gd name="T14" fmla="*/ 15 w 31"/>
                <a:gd name="T15" fmla="*/ 15 h 49"/>
                <a:gd name="T16" fmla="*/ 17 w 31"/>
                <a:gd name="T17" fmla="*/ 9 h 49"/>
                <a:gd name="T18" fmla="*/ 20 w 31"/>
                <a:gd name="T19" fmla="*/ 6 h 49"/>
                <a:gd name="T20" fmla="*/ 17 w 31"/>
                <a:gd name="T21" fmla="*/ 13 h 49"/>
                <a:gd name="T22" fmla="*/ 16 w 31"/>
                <a:gd name="T23" fmla="*/ 17 h 49"/>
                <a:gd name="T24" fmla="*/ 20 w 31"/>
                <a:gd name="T25" fmla="*/ 10 h 49"/>
                <a:gd name="T26" fmla="*/ 28 w 31"/>
                <a:gd name="T27" fmla="*/ 2 h 49"/>
                <a:gd name="T28" fmla="*/ 29 w 31"/>
                <a:gd name="T29" fmla="*/ 1 h 49"/>
                <a:gd name="T30" fmla="*/ 26 w 31"/>
                <a:gd name="T31" fmla="*/ 5 h 49"/>
                <a:gd name="T32" fmla="*/ 15 w 31"/>
                <a:gd name="T33" fmla="*/ 24 h 49"/>
                <a:gd name="T34" fmla="*/ 14 w 31"/>
                <a:gd name="T35" fmla="*/ 29 h 49"/>
                <a:gd name="T36" fmla="*/ 13 w 31"/>
                <a:gd name="T37" fmla="*/ 31 h 49"/>
                <a:gd name="T38" fmla="*/ 15 w 31"/>
                <a:gd name="T39" fmla="*/ 29 h 49"/>
                <a:gd name="T40" fmla="*/ 23 w 31"/>
                <a:gd name="T41" fmla="*/ 23 h 49"/>
                <a:gd name="T42" fmla="*/ 25 w 31"/>
                <a:gd name="T43" fmla="*/ 20 h 49"/>
                <a:gd name="T44" fmla="*/ 29 w 31"/>
                <a:gd name="T45" fmla="*/ 13 h 49"/>
                <a:gd name="T46" fmla="*/ 29 w 31"/>
                <a:gd name="T47" fmla="*/ 13 h 49"/>
                <a:gd name="T48" fmla="*/ 25 w 31"/>
                <a:gd name="T49" fmla="*/ 20 h 49"/>
                <a:gd name="T50" fmla="*/ 23 w 31"/>
                <a:gd name="T51" fmla="*/ 23 h 49"/>
                <a:gd name="T52" fmla="*/ 14 w 31"/>
                <a:gd name="T53" fmla="*/ 31 h 49"/>
                <a:gd name="T54" fmla="*/ 13 w 31"/>
                <a:gd name="T55" fmla="*/ 34 h 49"/>
                <a:gd name="T56" fmla="*/ 10 w 31"/>
                <a:gd name="T57" fmla="*/ 41 h 49"/>
                <a:gd name="T58" fmla="*/ 12 w 31"/>
                <a:gd name="T59" fmla="*/ 40 h 49"/>
                <a:gd name="T60" fmla="*/ 16 w 31"/>
                <a:gd name="T61" fmla="*/ 39 h 49"/>
                <a:gd name="T62" fmla="*/ 24 w 31"/>
                <a:gd name="T63" fmla="*/ 34 h 49"/>
                <a:gd name="T64" fmla="*/ 29 w 31"/>
                <a:gd name="T65" fmla="*/ 29 h 49"/>
                <a:gd name="T66" fmla="*/ 25 w 31"/>
                <a:gd name="T67" fmla="*/ 34 h 49"/>
                <a:gd name="T68" fmla="*/ 17 w 31"/>
                <a:gd name="T69" fmla="*/ 40 h 49"/>
                <a:gd name="T70" fmla="*/ 13 w 31"/>
                <a:gd name="T71" fmla="*/ 41 h 49"/>
                <a:gd name="T72" fmla="*/ 10 w 31"/>
                <a:gd name="T73" fmla="*/ 41 h 49"/>
                <a:gd name="T74" fmla="*/ 8 w 31"/>
                <a:gd name="T75" fmla="*/ 44 h 49"/>
                <a:gd name="T76" fmla="*/ 6 w 31"/>
                <a:gd name="T77" fmla="*/ 46 h 49"/>
                <a:gd name="T78" fmla="*/ 5 w 31"/>
                <a:gd name="T79" fmla="*/ 47 h 49"/>
                <a:gd name="T80" fmla="*/ 4 w 31"/>
                <a:gd name="T81" fmla="*/ 48 h 49"/>
                <a:gd name="T82" fmla="*/ 6 w 31"/>
                <a:gd name="T83" fmla="*/ 44 h 49"/>
                <a:gd name="T84" fmla="*/ 6 w 31"/>
                <a:gd name="T85" fmla="*/ 43 h 49"/>
                <a:gd name="T86" fmla="*/ 7 w 31"/>
                <a:gd name="T87" fmla="*/ 42 h 49"/>
                <a:gd name="T88" fmla="*/ 7 w 31"/>
                <a:gd name="T89" fmla="*/ 34 h 49"/>
                <a:gd name="T90" fmla="*/ 6 w 31"/>
                <a:gd name="T91" fmla="*/ 31 h 49"/>
                <a:gd name="T92" fmla="*/ 0 w 31"/>
                <a:gd name="T93" fmla="*/ 23 h 49"/>
                <a:gd name="T94" fmla="*/ 5 w 31"/>
                <a:gd name="T95" fmla="*/ 27 h 49"/>
                <a:gd name="T96" fmla="*/ 7 w 31"/>
                <a:gd name="T97" fmla="*/ 32 h 49"/>
                <a:gd name="T98" fmla="*/ 8 w 31"/>
                <a:gd name="T99" fmla="*/ 37 h 49"/>
                <a:gd name="T100" fmla="*/ 8 w 31"/>
                <a:gd name="T101" fmla="*/ 42 h 49"/>
                <a:gd name="T102" fmla="*/ 10 w 31"/>
                <a:gd name="T103" fmla="*/ 37 h 49"/>
                <a:gd name="T104" fmla="*/ 11 w 31"/>
                <a:gd name="T105" fmla="*/ 35 h 49"/>
                <a:gd name="T106" fmla="*/ 10 w 31"/>
                <a:gd name="T107" fmla="*/ 31 h 49"/>
                <a:gd name="T108" fmla="*/ 10 w 31"/>
                <a:gd name="T109" fmla="*/ 30 h 49"/>
                <a:gd name="T110" fmla="*/ 9 w 31"/>
                <a:gd name="T111" fmla="*/ 25 h 49"/>
                <a:gd name="T112" fmla="*/ 7 w 31"/>
                <a:gd name="T113" fmla="*/ 14 h 49"/>
                <a:gd name="T114" fmla="*/ 8 w 31"/>
                <a:gd name="T115"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49">
                  <a:moveTo>
                    <a:pt x="8" y="14"/>
                  </a:moveTo>
                  <a:cubicBezTo>
                    <a:pt x="8" y="15"/>
                    <a:pt x="8" y="16"/>
                    <a:pt x="8" y="18"/>
                  </a:cubicBezTo>
                  <a:cubicBezTo>
                    <a:pt x="8" y="20"/>
                    <a:pt x="9" y="22"/>
                    <a:pt x="9" y="25"/>
                  </a:cubicBezTo>
                  <a:cubicBezTo>
                    <a:pt x="10" y="26"/>
                    <a:pt x="10" y="27"/>
                    <a:pt x="10" y="28"/>
                  </a:cubicBezTo>
                  <a:cubicBezTo>
                    <a:pt x="11" y="29"/>
                    <a:pt x="11" y="29"/>
                    <a:pt x="11" y="30"/>
                  </a:cubicBezTo>
                  <a:cubicBezTo>
                    <a:pt x="11" y="31"/>
                    <a:pt x="11" y="31"/>
                    <a:pt x="11" y="31"/>
                  </a:cubicBezTo>
                  <a:cubicBezTo>
                    <a:pt x="11" y="31"/>
                    <a:pt x="11" y="31"/>
                    <a:pt x="11" y="31"/>
                  </a:cubicBezTo>
                  <a:cubicBezTo>
                    <a:pt x="11" y="31"/>
                    <a:pt x="11" y="31"/>
                    <a:pt x="11" y="31"/>
                  </a:cubicBezTo>
                  <a:cubicBezTo>
                    <a:pt x="11" y="32"/>
                    <a:pt x="11" y="33"/>
                    <a:pt x="11" y="33"/>
                  </a:cubicBezTo>
                  <a:cubicBezTo>
                    <a:pt x="12" y="32"/>
                    <a:pt x="12" y="31"/>
                    <a:pt x="12" y="31"/>
                  </a:cubicBezTo>
                  <a:cubicBezTo>
                    <a:pt x="12" y="30"/>
                    <a:pt x="12" y="29"/>
                    <a:pt x="12" y="29"/>
                  </a:cubicBezTo>
                  <a:cubicBezTo>
                    <a:pt x="13" y="28"/>
                    <a:pt x="13" y="28"/>
                    <a:pt x="13" y="27"/>
                  </a:cubicBezTo>
                  <a:cubicBezTo>
                    <a:pt x="13" y="26"/>
                    <a:pt x="13" y="25"/>
                    <a:pt x="14" y="23"/>
                  </a:cubicBezTo>
                  <a:cubicBezTo>
                    <a:pt x="14" y="22"/>
                    <a:pt x="14" y="22"/>
                    <a:pt x="15" y="21"/>
                  </a:cubicBezTo>
                  <a:cubicBezTo>
                    <a:pt x="15" y="20"/>
                    <a:pt x="15" y="18"/>
                    <a:pt x="15" y="17"/>
                  </a:cubicBezTo>
                  <a:cubicBezTo>
                    <a:pt x="15" y="17"/>
                    <a:pt x="15" y="16"/>
                    <a:pt x="15" y="15"/>
                  </a:cubicBezTo>
                  <a:cubicBezTo>
                    <a:pt x="16" y="14"/>
                    <a:pt x="16" y="14"/>
                    <a:pt x="16" y="13"/>
                  </a:cubicBezTo>
                  <a:cubicBezTo>
                    <a:pt x="16" y="12"/>
                    <a:pt x="17" y="10"/>
                    <a:pt x="17" y="9"/>
                  </a:cubicBezTo>
                  <a:cubicBezTo>
                    <a:pt x="18" y="9"/>
                    <a:pt x="18" y="8"/>
                    <a:pt x="18" y="7"/>
                  </a:cubicBezTo>
                  <a:cubicBezTo>
                    <a:pt x="19" y="7"/>
                    <a:pt x="19" y="6"/>
                    <a:pt x="20" y="6"/>
                  </a:cubicBezTo>
                  <a:cubicBezTo>
                    <a:pt x="19" y="7"/>
                    <a:pt x="18" y="8"/>
                    <a:pt x="18" y="9"/>
                  </a:cubicBezTo>
                  <a:cubicBezTo>
                    <a:pt x="17" y="11"/>
                    <a:pt x="17" y="12"/>
                    <a:pt x="17" y="13"/>
                  </a:cubicBezTo>
                  <a:cubicBezTo>
                    <a:pt x="16" y="14"/>
                    <a:pt x="16" y="15"/>
                    <a:pt x="16" y="15"/>
                  </a:cubicBezTo>
                  <a:cubicBezTo>
                    <a:pt x="16" y="16"/>
                    <a:pt x="16" y="17"/>
                    <a:pt x="16" y="17"/>
                  </a:cubicBezTo>
                  <a:cubicBezTo>
                    <a:pt x="16" y="18"/>
                    <a:pt x="16" y="18"/>
                    <a:pt x="16" y="18"/>
                  </a:cubicBezTo>
                  <a:cubicBezTo>
                    <a:pt x="17" y="16"/>
                    <a:pt x="18" y="13"/>
                    <a:pt x="20" y="10"/>
                  </a:cubicBezTo>
                  <a:cubicBezTo>
                    <a:pt x="22" y="8"/>
                    <a:pt x="23" y="6"/>
                    <a:pt x="25" y="5"/>
                  </a:cubicBezTo>
                  <a:cubicBezTo>
                    <a:pt x="26" y="4"/>
                    <a:pt x="27" y="3"/>
                    <a:pt x="28" y="2"/>
                  </a:cubicBezTo>
                  <a:cubicBezTo>
                    <a:pt x="28" y="1"/>
                    <a:pt x="29" y="1"/>
                    <a:pt x="31" y="0"/>
                  </a:cubicBezTo>
                  <a:cubicBezTo>
                    <a:pt x="30" y="1"/>
                    <a:pt x="30" y="1"/>
                    <a:pt x="29" y="1"/>
                  </a:cubicBezTo>
                  <a:cubicBezTo>
                    <a:pt x="29" y="2"/>
                    <a:pt x="28" y="2"/>
                    <a:pt x="28" y="3"/>
                  </a:cubicBezTo>
                  <a:cubicBezTo>
                    <a:pt x="27" y="4"/>
                    <a:pt x="26" y="5"/>
                    <a:pt x="26" y="5"/>
                  </a:cubicBezTo>
                  <a:cubicBezTo>
                    <a:pt x="24" y="7"/>
                    <a:pt x="23" y="9"/>
                    <a:pt x="21" y="11"/>
                  </a:cubicBezTo>
                  <a:cubicBezTo>
                    <a:pt x="19" y="15"/>
                    <a:pt x="16" y="19"/>
                    <a:pt x="15" y="24"/>
                  </a:cubicBezTo>
                  <a:cubicBezTo>
                    <a:pt x="15" y="25"/>
                    <a:pt x="14" y="26"/>
                    <a:pt x="14" y="27"/>
                  </a:cubicBezTo>
                  <a:cubicBezTo>
                    <a:pt x="14" y="28"/>
                    <a:pt x="14" y="28"/>
                    <a:pt x="14" y="29"/>
                  </a:cubicBezTo>
                  <a:cubicBezTo>
                    <a:pt x="14" y="30"/>
                    <a:pt x="14" y="30"/>
                    <a:pt x="13" y="31"/>
                  </a:cubicBezTo>
                  <a:cubicBezTo>
                    <a:pt x="13" y="31"/>
                    <a:pt x="13" y="31"/>
                    <a:pt x="13" y="31"/>
                  </a:cubicBezTo>
                  <a:cubicBezTo>
                    <a:pt x="13" y="31"/>
                    <a:pt x="13" y="31"/>
                    <a:pt x="14" y="31"/>
                  </a:cubicBezTo>
                  <a:cubicBezTo>
                    <a:pt x="14" y="30"/>
                    <a:pt x="14" y="30"/>
                    <a:pt x="15" y="29"/>
                  </a:cubicBezTo>
                  <a:cubicBezTo>
                    <a:pt x="15" y="29"/>
                    <a:pt x="16" y="28"/>
                    <a:pt x="16" y="28"/>
                  </a:cubicBezTo>
                  <a:cubicBezTo>
                    <a:pt x="18" y="26"/>
                    <a:pt x="21" y="25"/>
                    <a:pt x="23" y="23"/>
                  </a:cubicBezTo>
                  <a:cubicBezTo>
                    <a:pt x="23" y="23"/>
                    <a:pt x="24" y="22"/>
                    <a:pt x="24" y="22"/>
                  </a:cubicBezTo>
                  <a:cubicBezTo>
                    <a:pt x="24" y="21"/>
                    <a:pt x="25" y="20"/>
                    <a:pt x="25" y="20"/>
                  </a:cubicBezTo>
                  <a:cubicBezTo>
                    <a:pt x="26" y="19"/>
                    <a:pt x="26" y="18"/>
                    <a:pt x="27" y="16"/>
                  </a:cubicBezTo>
                  <a:cubicBezTo>
                    <a:pt x="28" y="15"/>
                    <a:pt x="28" y="14"/>
                    <a:pt x="29" y="13"/>
                  </a:cubicBezTo>
                  <a:cubicBezTo>
                    <a:pt x="29" y="12"/>
                    <a:pt x="29" y="10"/>
                    <a:pt x="30" y="9"/>
                  </a:cubicBezTo>
                  <a:cubicBezTo>
                    <a:pt x="30" y="10"/>
                    <a:pt x="29" y="12"/>
                    <a:pt x="29" y="13"/>
                  </a:cubicBezTo>
                  <a:cubicBezTo>
                    <a:pt x="28" y="14"/>
                    <a:pt x="28" y="15"/>
                    <a:pt x="27" y="17"/>
                  </a:cubicBezTo>
                  <a:cubicBezTo>
                    <a:pt x="27" y="18"/>
                    <a:pt x="26" y="19"/>
                    <a:pt x="25" y="20"/>
                  </a:cubicBezTo>
                  <a:cubicBezTo>
                    <a:pt x="25" y="21"/>
                    <a:pt x="25" y="21"/>
                    <a:pt x="24" y="22"/>
                  </a:cubicBezTo>
                  <a:cubicBezTo>
                    <a:pt x="24" y="22"/>
                    <a:pt x="24" y="23"/>
                    <a:pt x="23" y="23"/>
                  </a:cubicBezTo>
                  <a:cubicBezTo>
                    <a:pt x="21" y="25"/>
                    <a:pt x="19" y="27"/>
                    <a:pt x="17" y="29"/>
                  </a:cubicBezTo>
                  <a:cubicBezTo>
                    <a:pt x="16" y="29"/>
                    <a:pt x="15" y="30"/>
                    <a:pt x="14" y="31"/>
                  </a:cubicBezTo>
                  <a:cubicBezTo>
                    <a:pt x="14" y="32"/>
                    <a:pt x="13" y="32"/>
                    <a:pt x="13" y="33"/>
                  </a:cubicBezTo>
                  <a:cubicBezTo>
                    <a:pt x="13" y="33"/>
                    <a:pt x="13" y="33"/>
                    <a:pt x="13" y="34"/>
                  </a:cubicBezTo>
                  <a:cubicBezTo>
                    <a:pt x="12" y="35"/>
                    <a:pt x="12" y="36"/>
                    <a:pt x="11" y="38"/>
                  </a:cubicBezTo>
                  <a:cubicBezTo>
                    <a:pt x="11" y="39"/>
                    <a:pt x="10" y="40"/>
                    <a:pt x="10" y="41"/>
                  </a:cubicBezTo>
                  <a:cubicBezTo>
                    <a:pt x="10" y="41"/>
                    <a:pt x="10" y="41"/>
                    <a:pt x="10" y="41"/>
                  </a:cubicBezTo>
                  <a:cubicBezTo>
                    <a:pt x="11" y="40"/>
                    <a:pt x="11" y="40"/>
                    <a:pt x="12" y="40"/>
                  </a:cubicBezTo>
                  <a:cubicBezTo>
                    <a:pt x="12" y="40"/>
                    <a:pt x="13" y="40"/>
                    <a:pt x="13" y="40"/>
                  </a:cubicBezTo>
                  <a:cubicBezTo>
                    <a:pt x="14" y="40"/>
                    <a:pt x="15" y="39"/>
                    <a:pt x="16" y="39"/>
                  </a:cubicBezTo>
                  <a:cubicBezTo>
                    <a:pt x="17" y="38"/>
                    <a:pt x="18" y="38"/>
                    <a:pt x="19" y="37"/>
                  </a:cubicBezTo>
                  <a:cubicBezTo>
                    <a:pt x="21" y="36"/>
                    <a:pt x="23" y="35"/>
                    <a:pt x="24" y="34"/>
                  </a:cubicBezTo>
                  <a:cubicBezTo>
                    <a:pt x="25" y="33"/>
                    <a:pt x="26" y="32"/>
                    <a:pt x="27" y="31"/>
                  </a:cubicBezTo>
                  <a:cubicBezTo>
                    <a:pt x="27" y="30"/>
                    <a:pt x="28" y="30"/>
                    <a:pt x="29" y="29"/>
                  </a:cubicBezTo>
                  <a:cubicBezTo>
                    <a:pt x="28" y="30"/>
                    <a:pt x="28" y="31"/>
                    <a:pt x="27" y="31"/>
                  </a:cubicBezTo>
                  <a:cubicBezTo>
                    <a:pt x="26" y="32"/>
                    <a:pt x="25" y="33"/>
                    <a:pt x="25" y="34"/>
                  </a:cubicBezTo>
                  <a:cubicBezTo>
                    <a:pt x="23" y="35"/>
                    <a:pt x="21" y="37"/>
                    <a:pt x="20" y="38"/>
                  </a:cubicBezTo>
                  <a:cubicBezTo>
                    <a:pt x="19" y="39"/>
                    <a:pt x="18" y="39"/>
                    <a:pt x="17" y="40"/>
                  </a:cubicBezTo>
                  <a:cubicBezTo>
                    <a:pt x="16" y="40"/>
                    <a:pt x="15" y="40"/>
                    <a:pt x="14" y="41"/>
                  </a:cubicBezTo>
                  <a:cubicBezTo>
                    <a:pt x="13" y="41"/>
                    <a:pt x="13" y="41"/>
                    <a:pt x="13" y="41"/>
                  </a:cubicBezTo>
                  <a:cubicBezTo>
                    <a:pt x="13" y="41"/>
                    <a:pt x="12" y="41"/>
                    <a:pt x="12" y="41"/>
                  </a:cubicBezTo>
                  <a:cubicBezTo>
                    <a:pt x="11" y="41"/>
                    <a:pt x="11" y="41"/>
                    <a:pt x="10" y="41"/>
                  </a:cubicBezTo>
                  <a:cubicBezTo>
                    <a:pt x="10" y="42"/>
                    <a:pt x="9" y="42"/>
                    <a:pt x="9" y="42"/>
                  </a:cubicBezTo>
                  <a:cubicBezTo>
                    <a:pt x="9" y="43"/>
                    <a:pt x="8" y="43"/>
                    <a:pt x="8" y="44"/>
                  </a:cubicBezTo>
                  <a:cubicBezTo>
                    <a:pt x="7" y="45"/>
                    <a:pt x="7" y="45"/>
                    <a:pt x="6" y="46"/>
                  </a:cubicBezTo>
                  <a:cubicBezTo>
                    <a:pt x="6" y="46"/>
                    <a:pt x="6" y="46"/>
                    <a:pt x="6" y="46"/>
                  </a:cubicBezTo>
                  <a:cubicBezTo>
                    <a:pt x="6" y="46"/>
                    <a:pt x="6" y="46"/>
                    <a:pt x="6" y="46"/>
                  </a:cubicBezTo>
                  <a:cubicBezTo>
                    <a:pt x="5" y="47"/>
                    <a:pt x="5" y="47"/>
                    <a:pt x="5" y="47"/>
                  </a:cubicBezTo>
                  <a:cubicBezTo>
                    <a:pt x="4" y="48"/>
                    <a:pt x="3" y="49"/>
                    <a:pt x="2" y="49"/>
                  </a:cubicBezTo>
                  <a:cubicBezTo>
                    <a:pt x="3" y="49"/>
                    <a:pt x="3" y="48"/>
                    <a:pt x="4" y="48"/>
                  </a:cubicBezTo>
                  <a:cubicBezTo>
                    <a:pt x="4" y="47"/>
                    <a:pt x="4" y="47"/>
                    <a:pt x="5" y="46"/>
                  </a:cubicBezTo>
                  <a:cubicBezTo>
                    <a:pt x="5" y="46"/>
                    <a:pt x="6" y="45"/>
                    <a:pt x="6" y="44"/>
                  </a:cubicBezTo>
                  <a:cubicBezTo>
                    <a:pt x="6" y="44"/>
                    <a:pt x="6" y="44"/>
                    <a:pt x="6" y="44"/>
                  </a:cubicBezTo>
                  <a:cubicBezTo>
                    <a:pt x="6" y="44"/>
                    <a:pt x="6" y="43"/>
                    <a:pt x="6" y="43"/>
                  </a:cubicBezTo>
                  <a:cubicBezTo>
                    <a:pt x="7" y="43"/>
                    <a:pt x="7" y="43"/>
                    <a:pt x="7" y="42"/>
                  </a:cubicBezTo>
                  <a:cubicBezTo>
                    <a:pt x="7" y="42"/>
                    <a:pt x="7" y="42"/>
                    <a:pt x="7" y="42"/>
                  </a:cubicBezTo>
                  <a:cubicBezTo>
                    <a:pt x="7" y="41"/>
                    <a:pt x="7" y="41"/>
                    <a:pt x="7" y="40"/>
                  </a:cubicBezTo>
                  <a:cubicBezTo>
                    <a:pt x="7" y="38"/>
                    <a:pt x="7" y="36"/>
                    <a:pt x="7" y="34"/>
                  </a:cubicBezTo>
                  <a:cubicBezTo>
                    <a:pt x="7" y="33"/>
                    <a:pt x="7" y="33"/>
                    <a:pt x="7" y="32"/>
                  </a:cubicBezTo>
                  <a:cubicBezTo>
                    <a:pt x="6" y="32"/>
                    <a:pt x="6" y="31"/>
                    <a:pt x="6" y="31"/>
                  </a:cubicBezTo>
                  <a:cubicBezTo>
                    <a:pt x="6" y="30"/>
                    <a:pt x="5" y="29"/>
                    <a:pt x="5" y="28"/>
                  </a:cubicBezTo>
                  <a:cubicBezTo>
                    <a:pt x="3" y="26"/>
                    <a:pt x="2" y="24"/>
                    <a:pt x="0" y="23"/>
                  </a:cubicBezTo>
                  <a:cubicBezTo>
                    <a:pt x="1" y="24"/>
                    <a:pt x="2" y="24"/>
                    <a:pt x="3" y="25"/>
                  </a:cubicBezTo>
                  <a:cubicBezTo>
                    <a:pt x="4" y="26"/>
                    <a:pt x="4" y="27"/>
                    <a:pt x="5" y="27"/>
                  </a:cubicBezTo>
                  <a:cubicBezTo>
                    <a:pt x="6" y="28"/>
                    <a:pt x="6" y="29"/>
                    <a:pt x="7" y="30"/>
                  </a:cubicBezTo>
                  <a:cubicBezTo>
                    <a:pt x="7" y="31"/>
                    <a:pt x="7" y="31"/>
                    <a:pt x="7" y="32"/>
                  </a:cubicBezTo>
                  <a:cubicBezTo>
                    <a:pt x="7" y="32"/>
                    <a:pt x="7" y="33"/>
                    <a:pt x="7" y="34"/>
                  </a:cubicBezTo>
                  <a:cubicBezTo>
                    <a:pt x="8" y="35"/>
                    <a:pt x="8" y="36"/>
                    <a:pt x="8" y="37"/>
                  </a:cubicBezTo>
                  <a:cubicBezTo>
                    <a:pt x="8" y="38"/>
                    <a:pt x="8" y="39"/>
                    <a:pt x="8" y="40"/>
                  </a:cubicBezTo>
                  <a:cubicBezTo>
                    <a:pt x="8" y="41"/>
                    <a:pt x="8" y="41"/>
                    <a:pt x="8" y="42"/>
                  </a:cubicBezTo>
                  <a:cubicBezTo>
                    <a:pt x="8" y="42"/>
                    <a:pt x="8" y="42"/>
                    <a:pt x="8" y="42"/>
                  </a:cubicBezTo>
                  <a:cubicBezTo>
                    <a:pt x="9" y="40"/>
                    <a:pt x="9" y="39"/>
                    <a:pt x="10" y="37"/>
                  </a:cubicBezTo>
                  <a:cubicBezTo>
                    <a:pt x="10" y="37"/>
                    <a:pt x="10" y="37"/>
                    <a:pt x="10" y="36"/>
                  </a:cubicBezTo>
                  <a:cubicBezTo>
                    <a:pt x="11" y="36"/>
                    <a:pt x="11" y="35"/>
                    <a:pt x="11" y="35"/>
                  </a:cubicBezTo>
                  <a:cubicBezTo>
                    <a:pt x="11" y="34"/>
                    <a:pt x="11" y="33"/>
                    <a:pt x="10" y="32"/>
                  </a:cubicBezTo>
                  <a:cubicBezTo>
                    <a:pt x="10" y="31"/>
                    <a:pt x="10" y="31"/>
                    <a:pt x="10" y="31"/>
                  </a:cubicBezTo>
                  <a:cubicBezTo>
                    <a:pt x="10" y="31"/>
                    <a:pt x="10" y="31"/>
                    <a:pt x="10" y="31"/>
                  </a:cubicBezTo>
                  <a:cubicBezTo>
                    <a:pt x="10" y="30"/>
                    <a:pt x="10" y="30"/>
                    <a:pt x="10" y="30"/>
                  </a:cubicBezTo>
                  <a:cubicBezTo>
                    <a:pt x="10" y="29"/>
                    <a:pt x="10" y="29"/>
                    <a:pt x="10" y="28"/>
                  </a:cubicBezTo>
                  <a:cubicBezTo>
                    <a:pt x="9" y="27"/>
                    <a:pt x="9" y="26"/>
                    <a:pt x="9" y="25"/>
                  </a:cubicBezTo>
                  <a:cubicBezTo>
                    <a:pt x="8" y="22"/>
                    <a:pt x="8" y="20"/>
                    <a:pt x="7" y="18"/>
                  </a:cubicBezTo>
                  <a:cubicBezTo>
                    <a:pt x="7" y="16"/>
                    <a:pt x="7" y="15"/>
                    <a:pt x="7" y="14"/>
                  </a:cubicBezTo>
                  <a:cubicBezTo>
                    <a:pt x="8" y="13"/>
                    <a:pt x="8" y="12"/>
                    <a:pt x="9" y="11"/>
                  </a:cubicBezTo>
                  <a:cubicBezTo>
                    <a:pt x="9" y="12"/>
                    <a:pt x="8" y="13"/>
                    <a:pt x="8"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2034"/>
            <p:cNvSpPr>
              <a:spLocks/>
            </p:cNvSpPr>
            <p:nvPr/>
          </p:nvSpPr>
          <p:spPr bwMode="auto">
            <a:xfrm>
              <a:off x="5805451" y="2763851"/>
              <a:ext cx="168276" cy="150814"/>
            </a:xfrm>
            <a:custGeom>
              <a:avLst/>
              <a:gdLst>
                <a:gd name="T0" fmla="*/ 45 w 45"/>
                <a:gd name="T1" fmla="*/ 40 h 40"/>
                <a:gd name="T2" fmla="*/ 19 w 45"/>
                <a:gd name="T3" fmla="*/ 24 h 40"/>
                <a:gd name="T4" fmla="*/ 9 w 45"/>
                <a:gd name="T5" fmla="*/ 11 h 40"/>
                <a:gd name="T6" fmla="*/ 0 w 45"/>
                <a:gd name="T7" fmla="*/ 0 h 40"/>
                <a:gd name="T8" fmla="*/ 4 w 45"/>
                <a:gd name="T9" fmla="*/ 20 h 40"/>
                <a:gd name="T10" fmla="*/ 21 w 45"/>
                <a:gd name="T11" fmla="*/ 32 h 40"/>
                <a:gd name="T12" fmla="*/ 45 w 45"/>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45" h="40">
                  <a:moveTo>
                    <a:pt x="45" y="40"/>
                  </a:moveTo>
                  <a:cubicBezTo>
                    <a:pt x="36" y="34"/>
                    <a:pt x="26" y="31"/>
                    <a:pt x="19" y="24"/>
                  </a:cubicBezTo>
                  <a:cubicBezTo>
                    <a:pt x="15" y="20"/>
                    <a:pt x="12" y="16"/>
                    <a:pt x="9" y="11"/>
                  </a:cubicBezTo>
                  <a:cubicBezTo>
                    <a:pt x="7" y="7"/>
                    <a:pt x="4" y="3"/>
                    <a:pt x="0" y="0"/>
                  </a:cubicBezTo>
                  <a:cubicBezTo>
                    <a:pt x="2" y="7"/>
                    <a:pt x="3" y="14"/>
                    <a:pt x="4" y="20"/>
                  </a:cubicBezTo>
                  <a:cubicBezTo>
                    <a:pt x="9" y="25"/>
                    <a:pt x="17" y="30"/>
                    <a:pt x="21" y="32"/>
                  </a:cubicBezTo>
                  <a:cubicBezTo>
                    <a:pt x="28" y="35"/>
                    <a:pt x="37" y="37"/>
                    <a:pt x="45" y="4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2037"/>
            <p:cNvSpPr>
              <a:spLocks/>
            </p:cNvSpPr>
            <p:nvPr/>
          </p:nvSpPr>
          <p:spPr bwMode="auto">
            <a:xfrm>
              <a:off x="5910227" y="2714638"/>
              <a:ext cx="115888" cy="219077"/>
            </a:xfrm>
            <a:custGeom>
              <a:avLst/>
              <a:gdLst>
                <a:gd name="T0" fmla="*/ 23 w 31"/>
                <a:gd name="T1" fmla="*/ 29 h 58"/>
                <a:gd name="T2" fmla="*/ 23 w 31"/>
                <a:gd name="T3" fmla="*/ 48 h 58"/>
                <a:gd name="T4" fmla="*/ 28 w 31"/>
                <a:gd name="T5" fmla="*/ 58 h 58"/>
                <a:gd name="T6" fmla="*/ 27 w 31"/>
                <a:gd name="T7" fmla="*/ 40 h 58"/>
                <a:gd name="T8" fmla="*/ 31 w 31"/>
                <a:gd name="T9" fmla="*/ 20 h 58"/>
                <a:gd name="T10" fmla="*/ 23 w 31"/>
                <a:gd name="T11" fmla="*/ 4 h 58"/>
                <a:gd name="T12" fmla="*/ 21 w 31"/>
                <a:gd name="T13" fmla="*/ 2 h 58"/>
                <a:gd name="T14" fmla="*/ 0 w 31"/>
                <a:gd name="T15" fmla="*/ 0 h 58"/>
                <a:gd name="T16" fmla="*/ 9 w 31"/>
                <a:gd name="T17" fmla="*/ 5 h 58"/>
                <a:gd name="T18" fmla="*/ 23 w 31"/>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58">
                  <a:moveTo>
                    <a:pt x="23" y="29"/>
                  </a:moveTo>
                  <a:cubicBezTo>
                    <a:pt x="23" y="34"/>
                    <a:pt x="22" y="43"/>
                    <a:pt x="23" y="48"/>
                  </a:cubicBezTo>
                  <a:cubicBezTo>
                    <a:pt x="24" y="51"/>
                    <a:pt x="28" y="58"/>
                    <a:pt x="28" y="58"/>
                  </a:cubicBezTo>
                  <a:cubicBezTo>
                    <a:pt x="26" y="53"/>
                    <a:pt x="26" y="46"/>
                    <a:pt x="27" y="40"/>
                  </a:cubicBezTo>
                  <a:cubicBezTo>
                    <a:pt x="28" y="33"/>
                    <a:pt x="30" y="27"/>
                    <a:pt x="31" y="20"/>
                  </a:cubicBezTo>
                  <a:cubicBezTo>
                    <a:pt x="31" y="14"/>
                    <a:pt x="28" y="8"/>
                    <a:pt x="23" y="4"/>
                  </a:cubicBezTo>
                  <a:cubicBezTo>
                    <a:pt x="22" y="3"/>
                    <a:pt x="22" y="3"/>
                    <a:pt x="21" y="2"/>
                  </a:cubicBezTo>
                  <a:cubicBezTo>
                    <a:pt x="14" y="1"/>
                    <a:pt x="7" y="1"/>
                    <a:pt x="0" y="0"/>
                  </a:cubicBezTo>
                  <a:cubicBezTo>
                    <a:pt x="3" y="2"/>
                    <a:pt x="6" y="3"/>
                    <a:pt x="9" y="5"/>
                  </a:cubicBezTo>
                  <a:cubicBezTo>
                    <a:pt x="19" y="13"/>
                    <a:pt x="23" y="23"/>
                    <a:pt x="23" y="2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2038"/>
            <p:cNvSpPr>
              <a:spLocks/>
            </p:cNvSpPr>
            <p:nvPr/>
          </p:nvSpPr>
          <p:spPr bwMode="auto">
            <a:xfrm>
              <a:off x="5808626" y="2730513"/>
              <a:ext cx="274639" cy="285752"/>
            </a:xfrm>
            <a:custGeom>
              <a:avLst/>
              <a:gdLst>
                <a:gd name="T0" fmla="*/ 48 w 73"/>
                <a:gd name="T1" fmla="*/ 21 h 76"/>
                <a:gd name="T2" fmla="*/ 49 w 73"/>
                <a:gd name="T3" fmla="*/ 41 h 76"/>
                <a:gd name="T4" fmla="*/ 49 w 73"/>
                <a:gd name="T5" fmla="*/ 46 h 76"/>
                <a:gd name="T6" fmla="*/ 49 w 73"/>
                <a:gd name="T7" fmla="*/ 48 h 76"/>
                <a:gd name="T8" fmla="*/ 47 w 73"/>
                <a:gd name="T9" fmla="*/ 46 h 76"/>
                <a:gd name="T10" fmla="*/ 44 w 73"/>
                <a:gd name="T11" fmla="*/ 40 h 76"/>
                <a:gd name="T12" fmla="*/ 38 w 73"/>
                <a:gd name="T13" fmla="*/ 30 h 76"/>
                <a:gd name="T14" fmla="*/ 34 w 73"/>
                <a:gd name="T15" fmla="*/ 20 h 76"/>
                <a:gd name="T16" fmla="*/ 28 w 73"/>
                <a:gd name="T17" fmla="*/ 11 h 76"/>
                <a:gd name="T18" fmla="*/ 22 w 73"/>
                <a:gd name="T19" fmla="*/ 6 h 76"/>
                <a:gd name="T20" fmla="*/ 31 w 73"/>
                <a:gd name="T21" fmla="*/ 18 h 76"/>
                <a:gd name="T22" fmla="*/ 35 w 73"/>
                <a:gd name="T23" fmla="*/ 24 h 76"/>
                <a:gd name="T24" fmla="*/ 23 w 73"/>
                <a:gd name="T25" fmla="*/ 14 h 76"/>
                <a:gd name="T26" fmla="*/ 7 w 73"/>
                <a:gd name="T27" fmla="*/ 3 h 76"/>
                <a:gd name="T28" fmla="*/ 3 w 73"/>
                <a:gd name="T29" fmla="*/ 2 h 76"/>
                <a:gd name="T30" fmla="*/ 11 w 73"/>
                <a:gd name="T31" fmla="*/ 8 h 76"/>
                <a:gd name="T32" fmla="*/ 39 w 73"/>
                <a:gd name="T33" fmla="*/ 36 h 76"/>
                <a:gd name="T34" fmla="*/ 44 w 73"/>
                <a:gd name="T35" fmla="*/ 44 h 76"/>
                <a:gd name="T36" fmla="*/ 45 w 73"/>
                <a:gd name="T37" fmla="*/ 48 h 76"/>
                <a:gd name="T38" fmla="*/ 42 w 73"/>
                <a:gd name="T39" fmla="*/ 45 h 76"/>
                <a:gd name="T40" fmla="*/ 25 w 73"/>
                <a:gd name="T41" fmla="*/ 38 h 76"/>
                <a:gd name="T42" fmla="*/ 19 w 73"/>
                <a:gd name="T43" fmla="*/ 33 h 76"/>
                <a:gd name="T44" fmla="*/ 10 w 73"/>
                <a:gd name="T45" fmla="*/ 22 h 76"/>
                <a:gd name="T46" fmla="*/ 9 w 73"/>
                <a:gd name="T47" fmla="*/ 22 h 76"/>
                <a:gd name="T48" fmla="*/ 19 w 73"/>
                <a:gd name="T49" fmla="*/ 34 h 76"/>
                <a:gd name="T50" fmla="*/ 24 w 73"/>
                <a:gd name="T51" fmla="*/ 39 h 76"/>
                <a:gd name="T52" fmla="*/ 44 w 73"/>
                <a:gd name="T53" fmla="*/ 49 h 76"/>
                <a:gd name="T54" fmla="*/ 47 w 73"/>
                <a:gd name="T55" fmla="*/ 52 h 76"/>
                <a:gd name="T56" fmla="*/ 56 w 73"/>
                <a:gd name="T57" fmla="*/ 64 h 76"/>
                <a:gd name="T58" fmla="*/ 52 w 73"/>
                <a:gd name="T59" fmla="*/ 64 h 76"/>
                <a:gd name="T60" fmla="*/ 43 w 73"/>
                <a:gd name="T61" fmla="*/ 63 h 76"/>
                <a:gd name="T62" fmla="*/ 26 w 73"/>
                <a:gd name="T63" fmla="*/ 57 h 76"/>
                <a:gd name="T64" fmla="*/ 16 w 73"/>
                <a:gd name="T65" fmla="*/ 51 h 76"/>
                <a:gd name="T66" fmla="*/ 26 w 73"/>
                <a:gd name="T67" fmla="*/ 58 h 76"/>
                <a:gd name="T68" fmla="*/ 43 w 73"/>
                <a:gd name="T69" fmla="*/ 65 h 76"/>
                <a:gd name="T70" fmla="*/ 51 w 73"/>
                <a:gd name="T71" fmla="*/ 65 h 76"/>
                <a:gd name="T72" fmla="*/ 55 w 73"/>
                <a:gd name="T73" fmla="*/ 65 h 76"/>
                <a:gd name="T74" fmla="*/ 61 w 73"/>
                <a:gd name="T75" fmla="*/ 69 h 76"/>
                <a:gd name="T76" fmla="*/ 66 w 73"/>
                <a:gd name="T77" fmla="*/ 72 h 76"/>
                <a:gd name="T78" fmla="*/ 67 w 73"/>
                <a:gd name="T79" fmla="*/ 73 h 76"/>
                <a:gd name="T80" fmla="*/ 70 w 73"/>
                <a:gd name="T81" fmla="*/ 74 h 76"/>
                <a:gd name="T82" fmla="*/ 64 w 73"/>
                <a:gd name="T83" fmla="*/ 68 h 76"/>
                <a:gd name="T84" fmla="*/ 63 w 73"/>
                <a:gd name="T85" fmla="*/ 67 h 76"/>
                <a:gd name="T86" fmla="*/ 62 w 73"/>
                <a:gd name="T87" fmla="*/ 64 h 76"/>
                <a:gd name="T88" fmla="*/ 58 w 73"/>
                <a:gd name="T89" fmla="*/ 50 h 76"/>
                <a:gd name="T90" fmla="*/ 58 w 73"/>
                <a:gd name="T91" fmla="*/ 44 h 76"/>
                <a:gd name="T92" fmla="*/ 65 w 73"/>
                <a:gd name="T93" fmla="*/ 27 h 76"/>
                <a:gd name="T94" fmla="*/ 58 w 73"/>
                <a:gd name="T95" fmla="*/ 38 h 76"/>
                <a:gd name="T96" fmla="*/ 57 w 73"/>
                <a:gd name="T97" fmla="*/ 47 h 76"/>
                <a:gd name="T98" fmla="*/ 58 w 73"/>
                <a:gd name="T99" fmla="*/ 56 h 76"/>
                <a:gd name="T100" fmla="*/ 60 w 73"/>
                <a:gd name="T101" fmla="*/ 65 h 76"/>
                <a:gd name="T102" fmla="*/ 54 w 73"/>
                <a:gd name="T103" fmla="*/ 58 h 76"/>
                <a:gd name="T104" fmla="*/ 52 w 73"/>
                <a:gd name="T105" fmla="*/ 54 h 76"/>
                <a:gd name="T106" fmla="*/ 51 w 73"/>
                <a:gd name="T107" fmla="*/ 47 h 76"/>
                <a:gd name="T108" fmla="*/ 51 w 73"/>
                <a:gd name="T109" fmla="*/ 44 h 76"/>
                <a:gd name="T110" fmla="*/ 51 w 73"/>
                <a:gd name="T111" fmla="*/ 34 h 76"/>
                <a:gd name="T112" fmla="*/ 48 w 73"/>
                <a:gd name="T113" fmla="*/ 15 h 76"/>
                <a:gd name="T114" fmla="*/ 46 w 73"/>
                <a:gd name="T115" fmla="*/ 1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46" y="15"/>
                  </a:moveTo>
                  <a:cubicBezTo>
                    <a:pt x="47" y="17"/>
                    <a:pt x="48" y="19"/>
                    <a:pt x="48" y="21"/>
                  </a:cubicBezTo>
                  <a:cubicBezTo>
                    <a:pt x="49" y="26"/>
                    <a:pt x="49" y="30"/>
                    <a:pt x="49" y="34"/>
                  </a:cubicBezTo>
                  <a:cubicBezTo>
                    <a:pt x="49" y="37"/>
                    <a:pt x="49" y="39"/>
                    <a:pt x="49" y="41"/>
                  </a:cubicBezTo>
                  <a:cubicBezTo>
                    <a:pt x="49" y="42"/>
                    <a:pt x="49" y="43"/>
                    <a:pt x="49" y="44"/>
                  </a:cubicBezTo>
                  <a:cubicBezTo>
                    <a:pt x="49" y="46"/>
                    <a:pt x="49" y="46"/>
                    <a:pt x="49" y="46"/>
                  </a:cubicBezTo>
                  <a:cubicBezTo>
                    <a:pt x="49" y="46"/>
                    <a:pt x="49" y="47"/>
                    <a:pt x="49" y="47"/>
                  </a:cubicBezTo>
                  <a:cubicBezTo>
                    <a:pt x="49" y="48"/>
                    <a:pt x="49" y="48"/>
                    <a:pt x="49" y="48"/>
                  </a:cubicBezTo>
                  <a:cubicBezTo>
                    <a:pt x="49" y="49"/>
                    <a:pt x="49" y="50"/>
                    <a:pt x="49" y="51"/>
                  </a:cubicBezTo>
                  <a:cubicBezTo>
                    <a:pt x="49" y="50"/>
                    <a:pt x="48" y="48"/>
                    <a:pt x="47" y="46"/>
                  </a:cubicBezTo>
                  <a:cubicBezTo>
                    <a:pt x="46" y="46"/>
                    <a:pt x="46" y="44"/>
                    <a:pt x="46" y="43"/>
                  </a:cubicBezTo>
                  <a:cubicBezTo>
                    <a:pt x="45" y="42"/>
                    <a:pt x="45" y="41"/>
                    <a:pt x="44" y="40"/>
                  </a:cubicBezTo>
                  <a:cubicBezTo>
                    <a:pt x="43" y="38"/>
                    <a:pt x="42" y="36"/>
                    <a:pt x="41" y="34"/>
                  </a:cubicBezTo>
                  <a:cubicBezTo>
                    <a:pt x="40" y="33"/>
                    <a:pt x="39" y="31"/>
                    <a:pt x="38" y="30"/>
                  </a:cubicBezTo>
                  <a:cubicBezTo>
                    <a:pt x="37" y="28"/>
                    <a:pt x="37" y="26"/>
                    <a:pt x="36" y="24"/>
                  </a:cubicBezTo>
                  <a:cubicBezTo>
                    <a:pt x="35" y="23"/>
                    <a:pt x="35" y="22"/>
                    <a:pt x="34" y="20"/>
                  </a:cubicBezTo>
                  <a:cubicBezTo>
                    <a:pt x="34" y="19"/>
                    <a:pt x="33" y="18"/>
                    <a:pt x="32" y="17"/>
                  </a:cubicBezTo>
                  <a:cubicBezTo>
                    <a:pt x="31" y="15"/>
                    <a:pt x="30" y="13"/>
                    <a:pt x="28" y="11"/>
                  </a:cubicBezTo>
                  <a:cubicBezTo>
                    <a:pt x="27" y="10"/>
                    <a:pt x="26" y="9"/>
                    <a:pt x="25" y="8"/>
                  </a:cubicBezTo>
                  <a:cubicBezTo>
                    <a:pt x="24" y="7"/>
                    <a:pt x="23" y="7"/>
                    <a:pt x="22" y="6"/>
                  </a:cubicBezTo>
                  <a:cubicBezTo>
                    <a:pt x="24" y="7"/>
                    <a:pt x="26" y="9"/>
                    <a:pt x="28" y="11"/>
                  </a:cubicBezTo>
                  <a:cubicBezTo>
                    <a:pt x="29" y="13"/>
                    <a:pt x="30" y="15"/>
                    <a:pt x="31" y="18"/>
                  </a:cubicBezTo>
                  <a:cubicBezTo>
                    <a:pt x="32" y="19"/>
                    <a:pt x="33" y="20"/>
                    <a:pt x="33" y="21"/>
                  </a:cubicBezTo>
                  <a:cubicBezTo>
                    <a:pt x="34" y="22"/>
                    <a:pt x="34" y="23"/>
                    <a:pt x="35" y="24"/>
                  </a:cubicBezTo>
                  <a:cubicBezTo>
                    <a:pt x="35" y="25"/>
                    <a:pt x="35" y="26"/>
                    <a:pt x="35" y="26"/>
                  </a:cubicBezTo>
                  <a:cubicBezTo>
                    <a:pt x="32" y="22"/>
                    <a:pt x="28" y="18"/>
                    <a:pt x="23" y="14"/>
                  </a:cubicBezTo>
                  <a:cubicBezTo>
                    <a:pt x="20" y="11"/>
                    <a:pt x="16" y="8"/>
                    <a:pt x="13" y="6"/>
                  </a:cubicBezTo>
                  <a:cubicBezTo>
                    <a:pt x="11" y="5"/>
                    <a:pt x="9" y="4"/>
                    <a:pt x="7" y="3"/>
                  </a:cubicBezTo>
                  <a:cubicBezTo>
                    <a:pt x="5" y="2"/>
                    <a:pt x="3" y="1"/>
                    <a:pt x="0" y="0"/>
                  </a:cubicBezTo>
                  <a:cubicBezTo>
                    <a:pt x="1" y="1"/>
                    <a:pt x="2" y="1"/>
                    <a:pt x="3" y="2"/>
                  </a:cubicBezTo>
                  <a:cubicBezTo>
                    <a:pt x="4" y="3"/>
                    <a:pt x="5" y="3"/>
                    <a:pt x="6" y="4"/>
                  </a:cubicBezTo>
                  <a:cubicBezTo>
                    <a:pt x="8" y="5"/>
                    <a:pt x="10" y="6"/>
                    <a:pt x="11" y="8"/>
                  </a:cubicBezTo>
                  <a:cubicBezTo>
                    <a:pt x="15" y="10"/>
                    <a:pt x="19" y="13"/>
                    <a:pt x="22" y="16"/>
                  </a:cubicBezTo>
                  <a:cubicBezTo>
                    <a:pt x="29" y="21"/>
                    <a:pt x="34" y="28"/>
                    <a:pt x="39" y="36"/>
                  </a:cubicBezTo>
                  <a:cubicBezTo>
                    <a:pt x="40" y="38"/>
                    <a:pt x="41" y="39"/>
                    <a:pt x="42" y="41"/>
                  </a:cubicBezTo>
                  <a:cubicBezTo>
                    <a:pt x="43" y="42"/>
                    <a:pt x="43" y="43"/>
                    <a:pt x="44" y="44"/>
                  </a:cubicBezTo>
                  <a:cubicBezTo>
                    <a:pt x="44" y="45"/>
                    <a:pt x="44" y="46"/>
                    <a:pt x="45" y="47"/>
                  </a:cubicBezTo>
                  <a:cubicBezTo>
                    <a:pt x="45" y="48"/>
                    <a:pt x="45" y="48"/>
                    <a:pt x="45" y="48"/>
                  </a:cubicBezTo>
                  <a:cubicBezTo>
                    <a:pt x="45" y="48"/>
                    <a:pt x="45" y="48"/>
                    <a:pt x="45" y="48"/>
                  </a:cubicBezTo>
                  <a:cubicBezTo>
                    <a:pt x="44" y="47"/>
                    <a:pt x="43" y="46"/>
                    <a:pt x="42" y="45"/>
                  </a:cubicBezTo>
                  <a:cubicBezTo>
                    <a:pt x="40" y="45"/>
                    <a:pt x="39" y="44"/>
                    <a:pt x="38" y="44"/>
                  </a:cubicBezTo>
                  <a:cubicBezTo>
                    <a:pt x="34" y="42"/>
                    <a:pt x="29" y="40"/>
                    <a:pt x="25" y="38"/>
                  </a:cubicBezTo>
                  <a:cubicBezTo>
                    <a:pt x="24" y="37"/>
                    <a:pt x="23" y="36"/>
                    <a:pt x="22" y="36"/>
                  </a:cubicBezTo>
                  <a:cubicBezTo>
                    <a:pt x="21" y="35"/>
                    <a:pt x="20" y="34"/>
                    <a:pt x="19" y="33"/>
                  </a:cubicBezTo>
                  <a:cubicBezTo>
                    <a:pt x="17" y="32"/>
                    <a:pt x="16" y="30"/>
                    <a:pt x="14" y="28"/>
                  </a:cubicBezTo>
                  <a:cubicBezTo>
                    <a:pt x="13" y="26"/>
                    <a:pt x="11" y="24"/>
                    <a:pt x="10" y="22"/>
                  </a:cubicBezTo>
                  <a:cubicBezTo>
                    <a:pt x="8" y="20"/>
                    <a:pt x="7" y="18"/>
                    <a:pt x="6" y="16"/>
                  </a:cubicBezTo>
                  <a:cubicBezTo>
                    <a:pt x="7" y="18"/>
                    <a:pt x="8" y="20"/>
                    <a:pt x="9" y="22"/>
                  </a:cubicBezTo>
                  <a:cubicBezTo>
                    <a:pt x="11" y="24"/>
                    <a:pt x="12" y="26"/>
                    <a:pt x="14" y="28"/>
                  </a:cubicBezTo>
                  <a:cubicBezTo>
                    <a:pt x="15" y="30"/>
                    <a:pt x="17" y="32"/>
                    <a:pt x="19" y="34"/>
                  </a:cubicBezTo>
                  <a:cubicBezTo>
                    <a:pt x="19" y="35"/>
                    <a:pt x="20" y="36"/>
                    <a:pt x="21" y="36"/>
                  </a:cubicBezTo>
                  <a:cubicBezTo>
                    <a:pt x="22" y="37"/>
                    <a:pt x="23" y="38"/>
                    <a:pt x="24" y="39"/>
                  </a:cubicBezTo>
                  <a:cubicBezTo>
                    <a:pt x="29" y="41"/>
                    <a:pt x="33" y="43"/>
                    <a:pt x="38" y="45"/>
                  </a:cubicBezTo>
                  <a:cubicBezTo>
                    <a:pt x="40" y="46"/>
                    <a:pt x="42" y="47"/>
                    <a:pt x="44" y="49"/>
                  </a:cubicBezTo>
                  <a:cubicBezTo>
                    <a:pt x="45" y="49"/>
                    <a:pt x="46" y="50"/>
                    <a:pt x="46" y="51"/>
                  </a:cubicBezTo>
                  <a:cubicBezTo>
                    <a:pt x="47" y="52"/>
                    <a:pt x="47" y="52"/>
                    <a:pt x="47" y="52"/>
                  </a:cubicBezTo>
                  <a:cubicBezTo>
                    <a:pt x="49" y="55"/>
                    <a:pt x="50" y="57"/>
                    <a:pt x="52" y="59"/>
                  </a:cubicBezTo>
                  <a:cubicBezTo>
                    <a:pt x="53" y="61"/>
                    <a:pt x="55" y="62"/>
                    <a:pt x="56" y="64"/>
                  </a:cubicBezTo>
                  <a:cubicBezTo>
                    <a:pt x="56" y="64"/>
                    <a:pt x="55" y="64"/>
                    <a:pt x="55" y="64"/>
                  </a:cubicBezTo>
                  <a:cubicBezTo>
                    <a:pt x="54" y="64"/>
                    <a:pt x="53" y="64"/>
                    <a:pt x="52" y="64"/>
                  </a:cubicBezTo>
                  <a:cubicBezTo>
                    <a:pt x="51" y="64"/>
                    <a:pt x="50" y="64"/>
                    <a:pt x="49" y="64"/>
                  </a:cubicBezTo>
                  <a:cubicBezTo>
                    <a:pt x="47" y="64"/>
                    <a:pt x="45" y="64"/>
                    <a:pt x="43" y="63"/>
                  </a:cubicBezTo>
                  <a:cubicBezTo>
                    <a:pt x="41" y="63"/>
                    <a:pt x="39" y="63"/>
                    <a:pt x="37" y="62"/>
                  </a:cubicBezTo>
                  <a:cubicBezTo>
                    <a:pt x="34" y="61"/>
                    <a:pt x="30" y="59"/>
                    <a:pt x="26" y="57"/>
                  </a:cubicBezTo>
                  <a:cubicBezTo>
                    <a:pt x="25" y="56"/>
                    <a:pt x="23" y="55"/>
                    <a:pt x="21" y="54"/>
                  </a:cubicBezTo>
                  <a:cubicBezTo>
                    <a:pt x="20" y="53"/>
                    <a:pt x="18" y="52"/>
                    <a:pt x="16" y="51"/>
                  </a:cubicBezTo>
                  <a:cubicBezTo>
                    <a:pt x="18" y="52"/>
                    <a:pt x="19" y="53"/>
                    <a:pt x="21" y="55"/>
                  </a:cubicBezTo>
                  <a:cubicBezTo>
                    <a:pt x="23" y="56"/>
                    <a:pt x="24" y="57"/>
                    <a:pt x="26" y="58"/>
                  </a:cubicBezTo>
                  <a:cubicBezTo>
                    <a:pt x="29" y="60"/>
                    <a:pt x="33" y="62"/>
                    <a:pt x="37" y="63"/>
                  </a:cubicBezTo>
                  <a:cubicBezTo>
                    <a:pt x="39" y="64"/>
                    <a:pt x="41" y="64"/>
                    <a:pt x="43" y="65"/>
                  </a:cubicBezTo>
                  <a:cubicBezTo>
                    <a:pt x="45" y="65"/>
                    <a:pt x="47" y="65"/>
                    <a:pt x="49" y="65"/>
                  </a:cubicBezTo>
                  <a:cubicBezTo>
                    <a:pt x="50" y="65"/>
                    <a:pt x="50" y="65"/>
                    <a:pt x="51" y="65"/>
                  </a:cubicBezTo>
                  <a:cubicBezTo>
                    <a:pt x="51" y="65"/>
                    <a:pt x="52" y="65"/>
                    <a:pt x="52" y="65"/>
                  </a:cubicBezTo>
                  <a:cubicBezTo>
                    <a:pt x="53" y="65"/>
                    <a:pt x="54" y="65"/>
                    <a:pt x="55" y="65"/>
                  </a:cubicBezTo>
                  <a:cubicBezTo>
                    <a:pt x="56" y="65"/>
                    <a:pt x="57" y="65"/>
                    <a:pt x="58" y="66"/>
                  </a:cubicBezTo>
                  <a:cubicBezTo>
                    <a:pt x="59" y="67"/>
                    <a:pt x="60" y="68"/>
                    <a:pt x="61" y="69"/>
                  </a:cubicBezTo>
                  <a:cubicBezTo>
                    <a:pt x="63" y="70"/>
                    <a:pt x="64" y="71"/>
                    <a:pt x="65" y="71"/>
                  </a:cubicBezTo>
                  <a:cubicBezTo>
                    <a:pt x="65" y="72"/>
                    <a:pt x="66" y="72"/>
                    <a:pt x="66" y="72"/>
                  </a:cubicBezTo>
                  <a:cubicBezTo>
                    <a:pt x="66" y="72"/>
                    <a:pt x="66" y="72"/>
                    <a:pt x="66" y="72"/>
                  </a:cubicBezTo>
                  <a:cubicBezTo>
                    <a:pt x="66" y="72"/>
                    <a:pt x="67" y="72"/>
                    <a:pt x="67" y="73"/>
                  </a:cubicBezTo>
                  <a:cubicBezTo>
                    <a:pt x="69" y="74"/>
                    <a:pt x="71" y="75"/>
                    <a:pt x="73" y="76"/>
                  </a:cubicBezTo>
                  <a:cubicBezTo>
                    <a:pt x="72" y="75"/>
                    <a:pt x="71" y="75"/>
                    <a:pt x="70" y="74"/>
                  </a:cubicBezTo>
                  <a:cubicBezTo>
                    <a:pt x="69" y="73"/>
                    <a:pt x="68" y="72"/>
                    <a:pt x="68" y="72"/>
                  </a:cubicBezTo>
                  <a:cubicBezTo>
                    <a:pt x="66" y="71"/>
                    <a:pt x="65" y="69"/>
                    <a:pt x="64" y="68"/>
                  </a:cubicBezTo>
                  <a:cubicBezTo>
                    <a:pt x="64" y="68"/>
                    <a:pt x="64" y="68"/>
                    <a:pt x="64" y="68"/>
                  </a:cubicBezTo>
                  <a:cubicBezTo>
                    <a:pt x="63" y="67"/>
                    <a:pt x="63" y="67"/>
                    <a:pt x="63" y="67"/>
                  </a:cubicBezTo>
                  <a:cubicBezTo>
                    <a:pt x="63" y="66"/>
                    <a:pt x="62" y="66"/>
                    <a:pt x="62" y="65"/>
                  </a:cubicBezTo>
                  <a:cubicBezTo>
                    <a:pt x="62" y="65"/>
                    <a:pt x="62" y="64"/>
                    <a:pt x="62" y="64"/>
                  </a:cubicBezTo>
                  <a:cubicBezTo>
                    <a:pt x="61" y="63"/>
                    <a:pt x="61" y="62"/>
                    <a:pt x="61" y="61"/>
                  </a:cubicBezTo>
                  <a:cubicBezTo>
                    <a:pt x="59" y="58"/>
                    <a:pt x="58" y="54"/>
                    <a:pt x="58" y="50"/>
                  </a:cubicBezTo>
                  <a:cubicBezTo>
                    <a:pt x="58" y="49"/>
                    <a:pt x="58" y="48"/>
                    <a:pt x="58" y="47"/>
                  </a:cubicBezTo>
                  <a:cubicBezTo>
                    <a:pt x="58" y="46"/>
                    <a:pt x="58" y="45"/>
                    <a:pt x="58" y="44"/>
                  </a:cubicBezTo>
                  <a:cubicBezTo>
                    <a:pt x="58" y="42"/>
                    <a:pt x="58" y="40"/>
                    <a:pt x="59" y="38"/>
                  </a:cubicBezTo>
                  <a:cubicBezTo>
                    <a:pt x="60" y="34"/>
                    <a:pt x="63" y="31"/>
                    <a:pt x="65" y="27"/>
                  </a:cubicBezTo>
                  <a:cubicBezTo>
                    <a:pt x="64" y="29"/>
                    <a:pt x="62" y="31"/>
                    <a:pt x="61" y="32"/>
                  </a:cubicBezTo>
                  <a:cubicBezTo>
                    <a:pt x="60" y="34"/>
                    <a:pt x="59" y="36"/>
                    <a:pt x="58" y="38"/>
                  </a:cubicBezTo>
                  <a:cubicBezTo>
                    <a:pt x="58" y="40"/>
                    <a:pt x="57" y="42"/>
                    <a:pt x="57" y="44"/>
                  </a:cubicBezTo>
                  <a:cubicBezTo>
                    <a:pt x="57" y="45"/>
                    <a:pt x="57" y="46"/>
                    <a:pt x="57" y="47"/>
                  </a:cubicBezTo>
                  <a:cubicBezTo>
                    <a:pt x="57" y="48"/>
                    <a:pt x="57" y="49"/>
                    <a:pt x="57" y="50"/>
                  </a:cubicBezTo>
                  <a:cubicBezTo>
                    <a:pt x="57" y="52"/>
                    <a:pt x="57" y="54"/>
                    <a:pt x="58" y="56"/>
                  </a:cubicBezTo>
                  <a:cubicBezTo>
                    <a:pt x="58" y="58"/>
                    <a:pt x="59" y="60"/>
                    <a:pt x="59" y="62"/>
                  </a:cubicBezTo>
                  <a:cubicBezTo>
                    <a:pt x="59" y="63"/>
                    <a:pt x="60" y="64"/>
                    <a:pt x="60" y="65"/>
                  </a:cubicBezTo>
                  <a:cubicBezTo>
                    <a:pt x="60" y="65"/>
                    <a:pt x="60" y="65"/>
                    <a:pt x="60" y="65"/>
                  </a:cubicBezTo>
                  <a:cubicBezTo>
                    <a:pt x="58" y="63"/>
                    <a:pt x="56" y="60"/>
                    <a:pt x="54" y="58"/>
                  </a:cubicBezTo>
                  <a:cubicBezTo>
                    <a:pt x="53" y="57"/>
                    <a:pt x="53" y="56"/>
                    <a:pt x="53" y="56"/>
                  </a:cubicBezTo>
                  <a:cubicBezTo>
                    <a:pt x="52" y="55"/>
                    <a:pt x="52" y="55"/>
                    <a:pt x="52" y="54"/>
                  </a:cubicBezTo>
                  <a:cubicBezTo>
                    <a:pt x="51" y="52"/>
                    <a:pt x="51" y="50"/>
                    <a:pt x="51" y="48"/>
                  </a:cubicBezTo>
                  <a:cubicBezTo>
                    <a:pt x="51" y="47"/>
                    <a:pt x="51" y="47"/>
                    <a:pt x="51" y="47"/>
                  </a:cubicBezTo>
                  <a:cubicBezTo>
                    <a:pt x="51" y="47"/>
                    <a:pt x="51" y="46"/>
                    <a:pt x="51" y="46"/>
                  </a:cubicBezTo>
                  <a:cubicBezTo>
                    <a:pt x="51" y="44"/>
                    <a:pt x="51" y="44"/>
                    <a:pt x="51" y="44"/>
                  </a:cubicBezTo>
                  <a:cubicBezTo>
                    <a:pt x="51" y="43"/>
                    <a:pt x="51" y="42"/>
                    <a:pt x="51" y="41"/>
                  </a:cubicBezTo>
                  <a:cubicBezTo>
                    <a:pt x="51" y="39"/>
                    <a:pt x="51" y="37"/>
                    <a:pt x="51" y="34"/>
                  </a:cubicBezTo>
                  <a:cubicBezTo>
                    <a:pt x="51" y="30"/>
                    <a:pt x="51" y="26"/>
                    <a:pt x="50" y="21"/>
                  </a:cubicBezTo>
                  <a:cubicBezTo>
                    <a:pt x="49" y="19"/>
                    <a:pt x="49" y="17"/>
                    <a:pt x="48" y="15"/>
                  </a:cubicBezTo>
                  <a:cubicBezTo>
                    <a:pt x="47" y="13"/>
                    <a:pt x="46" y="11"/>
                    <a:pt x="44" y="9"/>
                  </a:cubicBezTo>
                  <a:cubicBezTo>
                    <a:pt x="45" y="11"/>
                    <a:pt x="46" y="13"/>
                    <a:pt x="46" y="1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2039"/>
            <p:cNvSpPr>
              <a:spLocks/>
            </p:cNvSpPr>
            <p:nvPr/>
          </p:nvSpPr>
          <p:spPr bwMode="auto">
            <a:xfrm>
              <a:off x="5610187" y="3248042"/>
              <a:ext cx="47625" cy="139701"/>
            </a:xfrm>
            <a:custGeom>
              <a:avLst/>
              <a:gdLst>
                <a:gd name="T0" fmla="*/ 0 w 13"/>
                <a:gd name="T1" fmla="*/ 37 h 37"/>
                <a:gd name="T2" fmla="*/ 8 w 13"/>
                <a:gd name="T3" fmla="*/ 20 h 37"/>
                <a:gd name="T4" fmla="*/ 9 w 13"/>
                <a:gd name="T5" fmla="*/ 9 h 37"/>
                <a:gd name="T6" fmla="*/ 10 w 13"/>
                <a:gd name="T7" fmla="*/ 0 h 37"/>
                <a:gd name="T8" fmla="*/ 13 w 13"/>
                <a:gd name="T9" fmla="*/ 13 h 37"/>
                <a:gd name="T10" fmla="*/ 9 w 13"/>
                <a:gd name="T11" fmla="*/ 25 h 37"/>
                <a:gd name="T12" fmla="*/ 0 w 13"/>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3" h="37">
                  <a:moveTo>
                    <a:pt x="0" y="37"/>
                  </a:moveTo>
                  <a:cubicBezTo>
                    <a:pt x="3" y="32"/>
                    <a:pt x="6" y="26"/>
                    <a:pt x="8" y="20"/>
                  </a:cubicBezTo>
                  <a:cubicBezTo>
                    <a:pt x="9" y="16"/>
                    <a:pt x="9" y="13"/>
                    <a:pt x="9" y="9"/>
                  </a:cubicBezTo>
                  <a:cubicBezTo>
                    <a:pt x="9" y="6"/>
                    <a:pt x="9" y="2"/>
                    <a:pt x="10" y="0"/>
                  </a:cubicBezTo>
                  <a:cubicBezTo>
                    <a:pt x="11" y="4"/>
                    <a:pt x="12" y="9"/>
                    <a:pt x="13" y="13"/>
                  </a:cubicBezTo>
                  <a:cubicBezTo>
                    <a:pt x="13" y="18"/>
                    <a:pt x="10" y="23"/>
                    <a:pt x="9" y="25"/>
                  </a:cubicBezTo>
                  <a:cubicBezTo>
                    <a:pt x="6" y="30"/>
                    <a:pt x="3" y="33"/>
                    <a:pt x="0" y="3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89" name="Picture 2041"/>
            <p:cNvPicPr>
              <a:picLocks noChangeAspect="1" noChangeArrowheads="1"/>
            </p:cNvPicPr>
            <p:nvPr/>
          </p:nvPicPr>
          <p:blipFill>
            <a:blip r:embed="rId39" cstate="screen">
              <a:extLst>
                <a:ext uri="{28A0092B-C50C-407E-A947-70E740481C1C}">
                  <a14:useLocalDpi xmlns:a14="http://schemas.microsoft.com/office/drawing/2010/main"/>
                </a:ext>
              </a:extLst>
            </a:blip>
            <a:srcRect/>
            <a:stretch>
              <a:fillRect/>
            </a:stretch>
          </p:blipFill>
          <p:spPr bwMode="auto">
            <a:xfrm>
              <a:off x="5505412" y="3321068"/>
              <a:ext cx="100013"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0" name="Freeform 2042"/>
            <p:cNvSpPr>
              <a:spLocks/>
            </p:cNvSpPr>
            <p:nvPr/>
          </p:nvSpPr>
          <p:spPr bwMode="auto">
            <a:xfrm>
              <a:off x="5549862" y="3248042"/>
              <a:ext cx="44450" cy="165101"/>
            </a:xfrm>
            <a:custGeom>
              <a:avLst/>
              <a:gdLst>
                <a:gd name="T0" fmla="*/ 7 w 12"/>
                <a:gd name="T1" fmla="*/ 25 h 44"/>
                <a:gd name="T2" fmla="*/ 12 w 12"/>
                <a:gd name="T3" fmla="*/ 36 h 44"/>
                <a:gd name="T4" fmla="*/ 12 w 12"/>
                <a:gd name="T5" fmla="*/ 44 h 44"/>
                <a:gd name="T6" fmla="*/ 8 w 12"/>
                <a:gd name="T7" fmla="*/ 33 h 44"/>
                <a:gd name="T8" fmla="*/ 1 w 12"/>
                <a:gd name="T9" fmla="*/ 22 h 44"/>
                <a:gd name="T10" fmla="*/ 1 w 12"/>
                <a:gd name="T11" fmla="*/ 10 h 44"/>
                <a:gd name="T12" fmla="*/ 1 w 12"/>
                <a:gd name="T13" fmla="*/ 8 h 44"/>
                <a:gd name="T14" fmla="*/ 11 w 12"/>
                <a:gd name="T15" fmla="*/ 0 h 44"/>
                <a:gd name="T16" fmla="*/ 8 w 12"/>
                <a:gd name="T17" fmla="*/ 5 h 44"/>
                <a:gd name="T18" fmla="*/ 7 w 12"/>
                <a:gd name="T19" fmla="*/ 2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44">
                  <a:moveTo>
                    <a:pt x="7" y="25"/>
                  </a:moveTo>
                  <a:cubicBezTo>
                    <a:pt x="9" y="28"/>
                    <a:pt x="11" y="33"/>
                    <a:pt x="12" y="36"/>
                  </a:cubicBezTo>
                  <a:cubicBezTo>
                    <a:pt x="12" y="39"/>
                    <a:pt x="12" y="44"/>
                    <a:pt x="12" y="44"/>
                  </a:cubicBezTo>
                  <a:cubicBezTo>
                    <a:pt x="12" y="40"/>
                    <a:pt x="10" y="37"/>
                    <a:pt x="8" y="33"/>
                  </a:cubicBezTo>
                  <a:cubicBezTo>
                    <a:pt x="6" y="29"/>
                    <a:pt x="3" y="26"/>
                    <a:pt x="1" y="22"/>
                  </a:cubicBezTo>
                  <a:cubicBezTo>
                    <a:pt x="0" y="18"/>
                    <a:pt x="0" y="14"/>
                    <a:pt x="1" y="10"/>
                  </a:cubicBezTo>
                  <a:cubicBezTo>
                    <a:pt x="1" y="9"/>
                    <a:pt x="1" y="8"/>
                    <a:pt x="1" y="8"/>
                  </a:cubicBezTo>
                  <a:cubicBezTo>
                    <a:pt x="4" y="5"/>
                    <a:pt x="7" y="2"/>
                    <a:pt x="11" y="0"/>
                  </a:cubicBezTo>
                  <a:cubicBezTo>
                    <a:pt x="10" y="2"/>
                    <a:pt x="8" y="4"/>
                    <a:pt x="8" y="5"/>
                  </a:cubicBezTo>
                  <a:cubicBezTo>
                    <a:pt x="5" y="14"/>
                    <a:pt x="6" y="21"/>
                    <a:pt x="7"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2043"/>
            <p:cNvSpPr>
              <a:spLocks/>
            </p:cNvSpPr>
            <p:nvPr/>
          </p:nvSpPr>
          <p:spPr bwMode="auto">
            <a:xfrm>
              <a:off x="5553037" y="3225817"/>
              <a:ext cx="104776" cy="258764"/>
            </a:xfrm>
            <a:custGeom>
              <a:avLst/>
              <a:gdLst>
                <a:gd name="T0" fmla="*/ 6 w 28"/>
                <a:gd name="T1" fmla="*/ 28 h 69"/>
                <a:gd name="T2" fmla="*/ 11 w 28"/>
                <a:gd name="T3" fmla="*/ 40 h 69"/>
                <a:gd name="T4" fmla="*/ 12 w 28"/>
                <a:gd name="T5" fmla="*/ 43 h 69"/>
                <a:gd name="T6" fmla="*/ 12 w 28"/>
                <a:gd name="T7" fmla="*/ 44 h 69"/>
                <a:gd name="T8" fmla="*/ 13 w 28"/>
                <a:gd name="T9" fmla="*/ 43 h 69"/>
                <a:gd name="T10" fmla="*/ 13 w 28"/>
                <a:gd name="T11" fmla="*/ 38 h 69"/>
                <a:gd name="T12" fmla="*/ 13 w 28"/>
                <a:gd name="T13" fmla="*/ 30 h 69"/>
                <a:gd name="T14" fmla="*/ 12 w 28"/>
                <a:gd name="T15" fmla="*/ 23 h 69"/>
                <a:gd name="T16" fmla="*/ 12 w 28"/>
                <a:gd name="T17" fmla="*/ 15 h 69"/>
                <a:gd name="T18" fmla="*/ 14 w 28"/>
                <a:gd name="T19" fmla="*/ 11 h 69"/>
                <a:gd name="T20" fmla="*/ 13 w 28"/>
                <a:gd name="T21" fmla="*/ 21 h 69"/>
                <a:gd name="T22" fmla="*/ 13 w 28"/>
                <a:gd name="T23" fmla="*/ 26 h 69"/>
                <a:gd name="T24" fmla="*/ 15 w 28"/>
                <a:gd name="T25" fmla="*/ 16 h 69"/>
                <a:gd name="T26" fmla="*/ 20 w 28"/>
                <a:gd name="T27" fmla="*/ 4 h 69"/>
                <a:gd name="T28" fmla="*/ 21 w 28"/>
                <a:gd name="T29" fmla="*/ 2 h 69"/>
                <a:gd name="T30" fmla="*/ 19 w 28"/>
                <a:gd name="T31" fmla="*/ 8 h 69"/>
                <a:gd name="T32" fmla="*/ 14 w 28"/>
                <a:gd name="T33" fmla="*/ 34 h 69"/>
                <a:gd name="T34" fmla="*/ 14 w 28"/>
                <a:gd name="T35" fmla="*/ 41 h 69"/>
                <a:gd name="T36" fmla="*/ 14 w 28"/>
                <a:gd name="T37" fmla="*/ 43 h 69"/>
                <a:gd name="T38" fmla="*/ 15 w 28"/>
                <a:gd name="T39" fmla="*/ 41 h 69"/>
                <a:gd name="T40" fmla="*/ 21 w 28"/>
                <a:gd name="T41" fmla="*/ 31 h 69"/>
                <a:gd name="T42" fmla="*/ 22 w 28"/>
                <a:gd name="T43" fmla="*/ 26 h 69"/>
                <a:gd name="T44" fmla="*/ 24 w 28"/>
                <a:gd name="T45" fmla="*/ 17 h 69"/>
                <a:gd name="T46" fmla="*/ 24 w 28"/>
                <a:gd name="T47" fmla="*/ 17 h 69"/>
                <a:gd name="T48" fmla="*/ 23 w 28"/>
                <a:gd name="T49" fmla="*/ 27 h 69"/>
                <a:gd name="T50" fmla="*/ 21 w 28"/>
                <a:gd name="T51" fmla="*/ 31 h 69"/>
                <a:gd name="T52" fmla="*/ 15 w 28"/>
                <a:gd name="T53" fmla="*/ 43 h 69"/>
                <a:gd name="T54" fmla="*/ 14 w 28"/>
                <a:gd name="T55" fmla="*/ 47 h 69"/>
                <a:gd name="T56" fmla="*/ 13 w 28"/>
                <a:gd name="T57" fmla="*/ 56 h 69"/>
                <a:gd name="T58" fmla="*/ 15 w 28"/>
                <a:gd name="T59" fmla="*/ 55 h 69"/>
                <a:gd name="T60" fmla="*/ 19 w 28"/>
                <a:gd name="T61" fmla="*/ 52 h 69"/>
                <a:gd name="T62" fmla="*/ 25 w 28"/>
                <a:gd name="T63" fmla="*/ 43 h 69"/>
                <a:gd name="T64" fmla="*/ 28 w 28"/>
                <a:gd name="T65" fmla="*/ 36 h 69"/>
                <a:gd name="T66" fmla="*/ 25 w 28"/>
                <a:gd name="T67" fmla="*/ 44 h 69"/>
                <a:gd name="T68" fmla="*/ 19 w 28"/>
                <a:gd name="T69" fmla="*/ 53 h 69"/>
                <a:gd name="T70" fmla="*/ 16 w 28"/>
                <a:gd name="T71" fmla="*/ 56 h 69"/>
                <a:gd name="T72" fmla="*/ 14 w 28"/>
                <a:gd name="T73" fmla="*/ 57 h 69"/>
                <a:gd name="T74" fmla="*/ 12 w 28"/>
                <a:gd name="T75" fmla="*/ 61 h 69"/>
                <a:gd name="T76" fmla="*/ 11 w 28"/>
                <a:gd name="T77" fmla="*/ 65 h 69"/>
                <a:gd name="T78" fmla="*/ 11 w 28"/>
                <a:gd name="T79" fmla="*/ 65 h 69"/>
                <a:gd name="T80" fmla="*/ 9 w 28"/>
                <a:gd name="T81" fmla="*/ 67 h 69"/>
                <a:gd name="T82" fmla="*/ 11 w 28"/>
                <a:gd name="T83" fmla="*/ 62 h 69"/>
                <a:gd name="T84" fmla="*/ 11 w 28"/>
                <a:gd name="T85" fmla="*/ 60 h 69"/>
                <a:gd name="T86" fmla="*/ 11 w 28"/>
                <a:gd name="T87" fmla="*/ 58 h 69"/>
                <a:gd name="T88" fmla="*/ 9 w 28"/>
                <a:gd name="T89" fmla="*/ 48 h 69"/>
                <a:gd name="T90" fmla="*/ 7 w 28"/>
                <a:gd name="T91" fmla="*/ 45 h 69"/>
                <a:gd name="T92" fmla="*/ 0 w 28"/>
                <a:gd name="T93" fmla="*/ 37 h 69"/>
                <a:gd name="T94" fmla="*/ 6 w 28"/>
                <a:gd name="T95" fmla="*/ 41 h 69"/>
                <a:gd name="T96" fmla="*/ 9 w 28"/>
                <a:gd name="T97" fmla="*/ 46 h 69"/>
                <a:gd name="T98" fmla="*/ 11 w 28"/>
                <a:gd name="T99" fmla="*/ 52 h 69"/>
                <a:gd name="T100" fmla="*/ 12 w 28"/>
                <a:gd name="T101" fmla="*/ 58 h 69"/>
                <a:gd name="T102" fmla="*/ 13 w 28"/>
                <a:gd name="T103" fmla="*/ 52 h 69"/>
                <a:gd name="T104" fmla="*/ 13 w 28"/>
                <a:gd name="T105" fmla="*/ 49 h 69"/>
                <a:gd name="T106" fmla="*/ 11 w 28"/>
                <a:gd name="T107" fmla="*/ 44 h 69"/>
                <a:gd name="T108" fmla="*/ 11 w 28"/>
                <a:gd name="T109" fmla="*/ 43 h 69"/>
                <a:gd name="T110" fmla="*/ 8 w 28"/>
                <a:gd name="T111" fmla="*/ 37 h 69"/>
                <a:gd name="T112" fmla="*/ 5 w 28"/>
                <a:gd name="T113" fmla="*/ 24 h 69"/>
                <a:gd name="T114" fmla="*/ 5 w 28"/>
                <a:gd name="T11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69">
                  <a:moveTo>
                    <a:pt x="5" y="24"/>
                  </a:moveTo>
                  <a:cubicBezTo>
                    <a:pt x="5" y="25"/>
                    <a:pt x="6" y="27"/>
                    <a:pt x="6" y="28"/>
                  </a:cubicBezTo>
                  <a:cubicBezTo>
                    <a:pt x="7" y="31"/>
                    <a:pt x="8" y="34"/>
                    <a:pt x="9" y="36"/>
                  </a:cubicBezTo>
                  <a:cubicBezTo>
                    <a:pt x="10" y="38"/>
                    <a:pt x="10" y="39"/>
                    <a:pt x="11" y="40"/>
                  </a:cubicBezTo>
                  <a:cubicBezTo>
                    <a:pt x="11" y="41"/>
                    <a:pt x="11" y="42"/>
                    <a:pt x="12" y="42"/>
                  </a:cubicBezTo>
                  <a:cubicBezTo>
                    <a:pt x="12" y="43"/>
                    <a:pt x="12" y="43"/>
                    <a:pt x="12" y="43"/>
                  </a:cubicBezTo>
                  <a:cubicBezTo>
                    <a:pt x="12" y="44"/>
                    <a:pt x="12" y="44"/>
                    <a:pt x="12" y="44"/>
                  </a:cubicBezTo>
                  <a:cubicBezTo>
                    <a:pt x="12" y="44"/>
                    <a:pt x="12" y="44"/>
                    <a:pt x="12" y="44"/>
                  </a:cubicBezTo>
                  <a:cubicBezTo>
                    <a:pt x="13" y="45"/>
                    <a:pt x="13" y="46"/>
                    <a:pt x="13" y="47"/>
                  </a:cubicBezTo>
                  <a:cubicBezTo>
                    <a:pt x="13" y="46"/>
                    <a:pt x="13" y="44"/>
                    <a:pt x="13" y="43"/>
                  </a:cubicBezTo>
                  <a:cubicBezTo>
                    <a:pt x="13" y="42"/>
                    <a:pt x="13" y="42"/>
                    <a:pt x="13" y="41"/>
                  </a:cubicBezTo>
                  <a:cubicBezTo>
                    <a:pt x="13" y="40"/>
                    <a:pt x="13" y="39"/>
                    <a:pt x="13" y="38"/>
                  </a:cubicBezTo>
                  <a:cubicBezTo>
                    <a:pt x="13" y="37"/>
                    <a:pt x="13" y="35"/>
                    <a:pt x="13" y="34"/>
                  </a:cubicBezTo>
                  <a:cubicBezTo>
                    <a:pt x="13" y="33"/>
                    <a:pt x="13" y="31"/>
                    <a:pt x="13" y="30"/>
                  </a:cubicBezTo>
                  <a:cubicBezTo>
                    <a:pt x="13" y="29"/>
                    <a:pt x="12" y="27"/>
                    <a:pt x="12" y="26"/>
                  </a:cubicBezTo>
                  <a:cubicBezTo>
                    <a:pt x="12" y="25"/>
                    <a:pt x="12" y="24"/>
                    <a:pt x="12" y="23"/>
                  </a:cubicBezTo>
                  <a:cubicBezTo>
                    <a:pt x="12" y="22"/>
                    <a:pt x="12" y="21"/>
                    <a:pt x="12" y="21"/>
                  </a:cubicBezTo>
                  <a:cubicBezTo>
                    <a:pt x="12" y="19"/>
                    <a:pt x="12" y="17"/>
                    <a:pt x="12" y="15"/>
                  </a:cubicBezTo>
                  <a:cubicBezTo>
                    <a:pt x="12" y="14"/>
                    <a:pt x="13" y="14"/>
                    <a:pt x="13" y="13"/>
                  </a:cubicBezTo>
                  <a:cubicBezTo>
                    <a:pt x="13" y="12"/>
                    <a:pt x="14" y="11"/>
                    <a:pt x="14" y="11"/>
                  </a:cubicBezTo>
                  <a:cubicBezTo>
                    <a:pt x="13" y="12"/>
                    <a:pt x="13" y="14"/>
                    <a:pt x="13" y="15"/>
                  </a:cubicBezTo>
                  <a:cubicBezTo>
                    <a:pt x="13" y="17"/>
                    <a:pt x="13" y="19"/>
                    <a:pt x="13" y="21"/>
                  </a:cubicBezTo>
                  <a:cubicBezTo>
                    <a:pt x="13" y="21"/>
                    <a:pt x="13" y="22"/>
                    <a:pt x="13" y="23"/>
                  </a:cubicBezTo>
                  <a:cubicBezTo>
                    <a:pt x="13" y="24"/>
                    <a:pt x="13" y="25"/>
                    <a:pt x="13" y="26"/>
                  </a:cubicBezTo>
                  <a:cubicBezTo>
                    <a:pt x="13" y="26"/>
                    <a:pt x="13" y="27"/>
                    <a:pt x="13" y="27"/>
                  </a:cubicBezTo>
                  <a:cubicBezTo>
                    <a:pt x="14" y="23"/>
                    <a:pt x="14" y="19"/>
                    <a:pt x="15" y="16"/>
                  </a:cubicBezTo>
                  <a:cubicBezTo>
                    <a:pt x="16" y="13"/>
                    <a:pt x="17" y="10"/>
                    <a:pt x="18" y="8"/>
                  </a:cubicBezTo>
                  <a:cubicBezTo>
                    <a:pt x="19" y="6"/>
                    <a:pt x="19" y="5"/>
                    <a:pt x="20" y="4"/>
                  </a:cubicBezTo>
                  <a:cubicBezTo>
                    <a:pt x="21" y="3"/>
                    <a:pt x="22" y="1"/>
                    <a:pt x="22" y="0"/>
                  </a:cubicBezTo>
                  <a:cubicBezTo>
                    <a:pt x="22" y="1"/>
                    <a:pt x="22" y="2"/>
                    <a:pt x="21" y="2"/>
                  </a:cubicBezTo>
                  <a:cubicBezTo>
                    <a:pt x="21" y="3"/>
                    <a:pt x="21" y="4"/>
                    <a:pt x="21" y="4"/>
                  </a:cubicBezTo>
                  <a:cubicBezTo>
                    <a:pt x="20" y="6"/>
                    <a:pt x="20" y="7"/>
                    <a:pt x="19" y="8"/>
                  </a:cubicBezTo>
                  <a:cubicBezTo>
                    <a:pt x="18" y="11"/>
                    <a:pt x="17" y="14"/>
                    <a:pt x="16" y="16"/>
                  </a:cubicBezTo>
                  <a:cubicBezTo>
                    <a:pt x="15" y="22"/>
                    <a:pt x="14" y="28"/>
                    <a:pt x="14" y="34"/>
                  </a:cubicBezTo>
                  <a:cubicBezTo>
                    <a:pt x="14" y="35"/>
                    <a:pt x="14" y="37"/>
                    <a:pt x="14" y="38"/>
                  </a:cubicBezTo>
                  <a:cubicBezTo>
                    <a:pt x="14" y="39"/>
                    <a:pt x="14" y="40"/>
                    <a:pt x="14" y="41"/>
                  </a:cubicBezTo>
                  <a:cubicBezTo>
                    <a:pt x="14" y="41"/>
                    <a:pt x="14" y="42"/>
                    <a:pt x="14" y="43"/>
                  </a:cubicBezTo>
                  <a:cubicBezTo>
                    <a:pt x="14" y="43"/>
                    <a:pt x="14" y="43"/>
                    <a:pt x="14" y="43"/>
                  </a:cubicBezTo>
                  <a:cubicBezTo>
                    <a:pt x="14" y="43"/>
                    <a:pt x="14" y="43"/>
                    <a:pt x="14" y="43"/>
                  </a:cubicBezTo>
                  <a:cubicBezTo>
                    <a:pt x="15" y="42"/>
                    <a:pt x="15" y="41"/>
                    <a:pt x="15" y="41"/>
                  </a:cubicBezTo>
                  <a:cubicBezTo>
                    <a:pt x="15" y="40"/>
                    <a:pt x="16" y="39"/>
                    <a:pt x="16" y="39"/>
                  </a:cubicBezTo>
                  <a:cubicBezTo>
                    <a:pt x="18" y="36"/>
                    <a:pt x="19" y="34"/>
                    <a:pt x="21" y="31"/>
                  </a:cubicBezTo>
                  <a:cubicBezTo>
                    <a:pt x="21" y="30"/>
                    <a:pt x="21" y="29"/>
                    <a:pt x="22" y="29"/>
                  </a:cubicBezTo>
                  <a:cubicBezTo>
                    <a:pt x="22" y="28"/>
                    <a:pt x="22" y="27"/>
                    <a:pt x="22" y="26"/>
                  </a:cubicBezTo>
                  <a:cubicBezTo>
                    <a:pt x="23" y="25"/>
                    <a:pt x="23" y="23"/>
                    <a:pt x="23" y="22"/>
                  </a:cubicBezTo>
                  <a:cubicBezTo>
                    <a:pt x="23" y="20"/>
                    <a:pt x="24" y="18"/>
                    <a:pt x="24" y="17"/>
                  </a:cubicBezTo>
                  <a:cubicBezTo>
                    <a:pt x="24" y="15"/>
                    <a:pt x="24" y="13"/>
                    <a:pt x="24" y="12"/>
                  </a:cubicBezTo>
                  <a:cubicBezTo>
                    <a:pt x="24" y="13"/>
                    <a:pt x="24" y="15"/>
                    <a:pt x="24" y="17"/>
                  </a:cubicBezTo>
                  <a:cubicBezTo>
                    <a:pt x="24" y="18"/>
                    <a:pt x="24" y="20"/>
                    <a:pt x="23" y="22"/>
                  </a:cubicBezTo>
                  <a:cubicBezTo>
                    <a:pt x="23" y="23"/>
                    <a:pt x="23" y="25"/>
                    <a:pt x="23" y="27"/>
                  </a:cubicBezTo>
                  <a:cubicBezTo>
                    <a:pt x="22" y="27"/>
                    <a:pt x="22" y="28"/>
                    <a:pt x="22" y="29"/>
                  </a:cubicBezTo>
                  <a:cubicBezTo>
                    <a:pt x="22" y="30"/>
                    <a:pt x="22" y="31"/>
                    <a:pt x="21" y="31"/>
                  </a:cubicBezTo>
                  <a:cubicBezTo>
                    <a:pt x="20" y="34"/>
                    <a:pt x="18" y="37"/>
                    <a:pt x="17" y="39"/>
                  </a:cubicBezTo>
                  <a:cubicBezTo>
                    <a:pt x="16" y="41"/>
                    <a:pt x="15" y="42"/>
                    <a:pt x="15" y="43"/>
                  </a:cubicBezTo>
                  <a:cubicBezTo>
                    <a:pt x="15" y="44"/>
                    <a:pt x="15" y="45"/>
                    <a:pt x="14" y="46"/>
                  </a:cubicBezTo>
                  <a:cubicBezTo>
                    <a:pt x="14" y="46"/>
                    <a:pt x="14" y="46"/>
                    <a:pt x="14" y="47"/>
                  </a:cubicBezTo>
                  <a:cubicBezTo>
                    <a:pt x="14" y="49"/>
                    <a:pt x="14" y="51"/>
                    <a:pt x="14" y="52"/>
                  </a:cubicBezTo>
                  <a:cubicBezTo>
                    <a:pt x="14" y="54"/>
                    <a:pt x="13" y="55"/>
                    <a:pt x="13" y="56"/>
                  </a:cubicBezTo>
                  <a:cubicBezTo>
                    <a:pt x="13" y="56"/>
                    <a:pt x="14" y="56"/>
                    <a:pt x="14" y="56"/>
                  </a:cubicBezTo>
                  <a:cubicBezTo>
                    <a:pt x="14" y="56"/>
                    <a:pt x="15" y="55"/>
                    <a:pt x="15" y="55"/>
                  </a:cubicBezTo>
                  <a:cubicBezTo>
                    <a:pt x="16" y="55"/>
                    <a:pt x="16" y="55"/>
                    <a:pt x="16" y="54"/>
                  </a:cubicBezTo>
                  <a:cubicBezTo>
                    <a:pt x="17" y="54"/>
                    <a:pt x="18" y="53"/>
                    <a:pt x="19" y="52"/>
                  </a:cubicBezTo>
                  <a:cubicBezTo>
                    <a:pt x="20" y="51"/>
                    <a:pt x="20" y="51"/>
                    <a:pt x="21" y="50"/>
                  </a:cubicBezTo>
                  <a:cubicBezTo>
                    <a:pt x="23" y="48"/>
                    <a:pt x="24" y="46"/>
                    <a:pt x="25" y="43"/>
                  </a:cubicBezTo>
                  <a:cubicBezTo>
                    <a:pt x="26" y="42"/>
                    <a:pt x="26" y="41"/>
                    <a:pt x="27" y="40"/>
                  </a:cubicBezTo>
                  <a:cubicBezTo>
                    <a:pt x="27" y="39"/>
                    <a:pt x="27" y="37"/>
                    <a:pt x="28" y="36"/>
                  </a:cubicBezTo>
                  <a:cubicBezTo>
                    <a:pt x="28" y="38"/>
                    <a:pt x="27" y="39"/>
                    <a:pt x="27" y="40"/>
                  </a:cubicBezTo>
                  <a:cubicBezTo>
                    <a:pt x="26" y="41"/>
                    <a:pt x="26" y="42"/>
                    <a:pt x="25" y="44"/>
                  </a:cubicBezTo>
                  <a:cubicBezTo>
                    <a:pt x="24" y="46"/>
                    <a:pt x="23" y="48"/>
                    <a:pt x="22" y="50"/>
                  </a:cubicBezTo>
                  <a:cubicBezTo>
                    <a:pt x="21" y="51"/>
                    <a:pt x="20" y="52"/>
                    <a:pt x="19" y="53"/>
                  </a:cubicBezTo>
                  <a:cubicBezTo>
                    <a:pt x="19" y="54"/>
                    <a:pt x="18" y="55"/>
                    <a:pt x="17" y="55"/>
                  </a:cubicBezTo>
                  <a:cubicBezTo>
                    <a:pt x="17" y="55"/>
                    <a:pt x="16" y="56"/>
                    <a:pt x="16" y="56"/>
                  </a:cubicBezTo>
                  <a:cubicBezTo>
                    <a:pt x="16" y="56"/>
                    <a:pt x="16" y="56"/>
                    <a:pt x="15" y="56"/>
                  </a:cubicBezTo>
                  <a:cubicBezTo>
                    <a:pt x="15" y="56"/>
                    <a:pt x="15" y="57"/>
                    <a:pt x="14" y="57"/>
                  </a:cubicBezTo>
                  <a:cubicBezTo>
                    <a:pt x="14" y="57"/>
                    <a:pt x="13" y="58"/>
                    <a:pt x="13" y="58"/>
                  </a:cubicBezTo>
                  <a:cubicBezTo>
                    <a:pt x="13" y="59"/>
                    <a:pt x="12" y="60"/>
                    <a:pt x="12" y="61"/>
                  </a:cubicBezTo>
                  <a:cubicBezTo>
                    <a:pt x="12" y="62"/>
                    <a:pt x="11" y="63"/>
                    <a:pt x="11" y="64"/>
                  </a:cubicBezTo>
                  <a:cubicBezTo>
                    <a:pt x="11" y="64"/>
                    <a:pt x="11" y="64"/>
                    <a:pt x="11" y="65"/>
                  </a:cubicBezTo>
                  <a:cubicBezTo>
                    <a:pt x="11" y="65"/>
                    <a:pt x="11" y="65"/>
                    <a:pt x="11" y="65"/>
                  </a:cubicBezTo>
                  <a:cubicBezTo>
                    <a:pt x="11" y="65"/>
                    <a:pt x="11" y="65"/>
                    <a:pt x="11" y="65"/>
                  </a:cubicBezTo>
                  <a:cubicBezTo>
                    <a:pt x="10" y="67"/>
                    <a:pt x="9" y="68"/>
                    <a:pt x="9" y="69"/>
                  </a:cubicBezTo>
                  <a:cubicBezTo>
                    <a:pt x="9" y="68"/>
                    <a:pt x="9" y="68"/>
                    <a:pt x="9" y="67"/>
                  </a:cubicBezTo>
                  <a:cubicBezTo>
                    <a:pt x="10" y="66"/>
                    <a:pt x="10" y="66"/>
                    <a:pt x="10" y="65"/>
                  </a:cubicBezTo>
                  <a:cubicBezTo>
                    <a:pt x="10" y="64"/>
                    <a:pt x="11" y="63"/>
                    <a:pt x="11" y="62"/>
                  </a:cubicBezTo>
                  <a:cubicBezTo>
                    <a:pt x="11" y="62"/>
                    <a:pt x="11" y="61"/>
                    <a:pt x="11" y="61"/>
                  </a:cubicBezTo>
                  <a:cubicBezTo>
                    <a:pt x="11" y="61"/>
                    <a:pt x="11" y="61"/>
                    <a:pt x="11" y="60"/>
                  </a:cubicBezTo>
                  <a:cubicBezTo>
                    <a:pt x="11" y="60"/>
                    <a:pt x="11" y="60"/>
                    <a:pt x="11" y="59"/>
                  </a:cubicBezTo>
                  <a:cubicBezTo>
                    <a:pt x="11" y="59"/>
                    <a:pt x="11" y="59"/>
                    <a:pt x="11" y="58"/>
                  </a:cubicBezTo>
                  <a:cubicBezTo>
                    <a:pt x="11" y="58"/>
                    <a:pt x="11" y="57"/>
                    <a:pt x="11" y="56"/>
                  </a:cubicBezTo>
                  <a:cubicBezTo>
                    <a:pt x="10" y="54"/>
                    <a:pt x="10" y="51"/>
                    <a:pt x="9" y="48"/>
                  </a:cubicBezTo>
                  <a:cubicBezTo>
                    <a:pt x="9" y="48"/>
                    <a:pt x="8" y="47"/>
                    <a:pt x="8" y="47"/>
                  </a:cubicBezTo>
                  <a:cubicBezTo>
                    <a:pt x="8" y="46"/>
                    <a:pt x="8" y="45"/>
                    <a:pt x="7" y="45"/>
                  </a:cubicBezTo>
                  <a:cubicBezTo>
                    <a:pt x="7" y="44"/>
                    <a:pt x="6" y="43"/>
                    <a:pt x="5" y="42"/>
                  </a:cubicBezTo>
                  <a:cubicBezTo>
                    <a:pt x="4" y="40"/>
                    <a:pt x="2" y="38"/>
                    <a:pt x="0" y="37"/>
                  </a:cubicBezTo>
                  <a:cubicBezTo>
                    <a:pt x="1" y="38"/>
                    <a:pt x="2" y="38"/>
                    <a:pt x="3" y="39"/>
                  </a:cubicBezTo>
                  <a:cubicBezTo>
                    <a:pt x="4" y="40"/>
                    <a:pt x="5" y="40"/>
                    <a:pt x="6" y="41"/>
                  </a:cubicBezTo>
                  <a:cubicBezTo>
                    <a:pt x="6" y="42"/>
                    <a:pt x="7" y="43"/>
                    <a:pt x="8" y="44"/>
                  </a:cubicBezTo>
                  <a:cubicBezTo>
                    <a:pt x="8" y="45"/>
                    <a:pt x="8" y="46"/>
                    <a:pt x="9" y="46"/>
                  </a:cubicBezTo>
                  <a:cubicBezTo>
                    <a:pt x="9" y="47"/>
                    <a:pt x="9" y="47"/>
                    <a:pt x="9" y="48"/>
                  </a:cubicBezTo>
                  <a:cubicBezTo>
                    <a:pt x="10" y="49"/>
                    <a:pt x="10" y="51"/>
                    <a:pt x="11" y="52"/>
                  </a:cubicBezTo>
                  <a:cubicBezTo>
                    <a:pt x="11" y="53"/>
                    <a:pt x="11" y="55"/>
                    <a:pt x="11" y="56"/>
                  </a:cubicBezTo>
                  <a:cubicBezTo>
                    <a:pt x="11" y="57"/>
                    <a:pt x="11" y="58"/>
                    <a:pt x="12" y="58"/>
                  </a:cubicBezTo>
                  <a:cubicBezTo>
                    <a:pt x="12" y="58"/>
                    <a:pt x="12" y="58"/>
                    <a:pt x="12" y="58"/>
                  </a:cubicBezTo>
                  <a:cubicBezTo>
                    <a:pt x="12" y="56"/>
                    <a:pt x="12" y="54"/>
                    <a:pt x="13" y="52"/>
                  </a:cubicBezTo>
                  <a:cubicBezTo>
                    <a:pt x="13" y="52"/>
                    <a:pt x="13" y="51"/>
                    <a:pt x="13" y="51"/>
                  </a:cubicBezTo>
                  <a:cubicBezTo>
                    <a:pt x="13" y="50"/>
                    <a:pt x="13" y="50"/>
                    <a:pt x="13" y="49"/>
                  </a:cubicBezTo>
                  <a:cubicBezTo>
                    <a:pt x="12" y="48"/>
                    <a:pt x="12" y="46"/>
                    <a:pt x="12" y="45"/>
                  </a:cubicBezTo>
                  <a:cubicBezTo>
                    <a:pt x="11" y="44"/>
                    <a:pt x="11" y="44"/>
                    <a:pt x="11" y="44"/>
                  </a:cubicBezTo>
                  <a:cubicBezTo>
                    <a:pt x="11" y="44"/>
                    <a:pt x="11" y="44"/>
                    <a:pt x="11" y="44"/>
                  </a:cubicBezTo>
                  <a:cubicBezTo>
                    <a:pt x="11" y="43"/>
                    <a:pt x="11" y="43"/>
                    <a:pt x="11" y="43"/>
                  </a:cubicBezTo>
                  <a:cubicBezTo>
                    <a:pt x="11" y="42"/>
                    <a:pt x="10" y="42"/>
                    <a:pt x="10" y="41"/>
                  </a:cubicBezTo>
                  <a:cubicBezTo>
                    <a:pt x="9" y="40"/>
                    <a:pt x="9" y="38"/>
                    <a:pt x="8" y="37"/>
                  </a:cubicBezTo>
                  <a:cubicBezTo>
                    <a:pt x="7" y="34"/>
                    <a:pt x="6" y="31"/>
                    <a:pt x="5" y="28"/>
                  </a:cubicBezTo>
                  <a:cubicBezTo>
                    <a:pt x="5" y="27"/>
                    <a:pt x="5" y="25"/>
                    <a:pt x="5" y="24"/>
                  </a:cubicBezTo>
                  <a:cubicBezTo>
                    <a:pt x="4" y="22"/>
                    <a:pt x="5" y="21"/>
                    <a:pt x="5" y="19"/>
                  </a:cubicBezTo>
                  <a:cubicBezTo>
                    <a:pt x="5" y="21"/>
                    <a:pt x="5" y="22"/>
                    <a:pt x="5" y="2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2044"/>
            <p:cNvSpPr>
              <a:spLocks/>
            </p:cNvSpPr>
            <p:nvPr/>
          </p:nvSpPr>
          <p:spPr bwMode="auto">
            <a:xfrm>
              <a:off x="4606881" y="3811608"/>
              <a:ext cx="139701" cy="180976"/>
            </a:xfrm>
            <a:custGeom>
              <a:avLst/>
              <a:gdLst>
                <a:gd name="T0" fmla="*/ 37 w 37"/>
                <a:gd name="T1" fmla="*/ 48 h 48"/>
                <a:gd name="T2" fmla="*/ 22 w 37"/>
                <a:gd name="T3" fmla="*/ 22 h 48"/>
                <a:gd name="T4" fmla="*/ 10 w 37"/>
                <a:gd name="T5" fmla="*/ 11 h 48"/>
                <a:gd name="T6" fmla="*/ 0 w 37"/>
                <a:gd name="T7" fmla="*/ 0 h 48"/>
                <a:gd name="T8" fmla="*/ 19 w 37"/>
                <a:gd name="T9" fmla="*/ 9 h 48"/>
                <a:gd name="T10" fmla="*/ 30 w 37"/>
                <a:gd name="T11" fmla="*/ 26 h 48"/>
                <a:gd name="T12" fmla="*/ 37 w 37"/>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37" h="48">
                  <a:moveTo>
                    <a:pt x="37" y="48"/>
                  </a:moveTo>
                  <a:cubicBezTo>
                    <a:pt x="32" y="40"/>
                    <a:pt x="29" y="30"/>
                    <a:pt x="22" y="22"/>
                  </a:cubicBezTo>
                  <a:cubicBezTo>
                    <a:pt x="19" y="18"/>
                    <a:pt x="15" y="14"/>
                    <a:pt x="10" y="11"/>
                  </a:cubicBezTo>
                  <a:cubicBezTo>
                    <a:pt x="7" y="8"/>
                    <a:pt x="2" y="4"/>
                    <a:pt x="0" y="0"/>
                  </a:cubicBezTo>
                  <a:cubicBezTo>
                    <a:pt x="6" y="3"/>
                    <a:pt x="13" y="6"/>
                    <a:pt x="19" y="9"/>
                  </a:cubicBezTo>
                  <a:cubicBezTo>
                    <a:pt x="24" y="14"/>
                    <a:pt x="28" y="22"/>
                    <a:pt x="30" y="26"/>
                  </a:cubicBezTo>
                  <a:cubicBezTo>
                    <a:pt x="33" y="33"/>
                    <a:pt x="35" y="41"/>
                    <a:pt x="37" y="4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93" name="Picture 2046"/>
            <p:cNvPicPr>
              <a:picLocks noChangeAspect="1" noChangeArrowheads="1"/>
            </p:cNvPicPr>
            <p:nvPr/>
          </p:nvPicPr>
          <p:blipFill>
            <a:blip r:embed="rId40" cstate="screen">
              <a:extLst>
                <a:ext uri="{28A0092B-C50C-407E-A947-70E740481C1C}">
                  <a14:useLocalDpi xmlns:a14="http://schemas.microsoft.com/office/drawing/2010/main"/>
                </a:ext>
              </a:extLst>
            </a:blip>
            <a:srcRect/>
            <a:stretch>
              <a:fillRect/>
            </a:stretch>
          </p:blipFill>
          <p:spPr bwMode="auto">
            <a:xfrm>
              <a:off x="4584656" y="4010047"/>
              <a:ext cx="24765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4" name="Freeform 2047"/>
            <p:cNvSpPr>
              <a:spLocks/>
            </p:cNvSpPr>
            <p:nvPr/>
          </p:nvSpPr>
          <p:spPr bwMode="auto">
            <a:xfrm>
              <a:off x="4551318" y="3887809"/>
              <a:ext cx="212726" cy="146051"/>
            </a:xfrm>
            <a:custGeom>
              <a:avLst/>
              <a:gdLst>
                <a:gd name="T0" fmla="*/ 28 w 57"/>
                <a:gd name="T1" fmla="*/ 27 h 39"/>
                <a:gd name="T2" fmla="*/ 47 w 57"/>
                <a:gd name="T3" fmla="*/ 33 h 39"/>
                <a:gd name="T4" fmla="*/ 57 w 57"/>
                <a:gd name="T5" fmla="*/ 39 h 39"/>
                <a:gd name="T6" fmla="*/ 39 w 57"/>
                <a:gd name="T7" fmla="*/ 34 h 39"/>
                <a:gd name="T8" fmla="*/ 19 w 57"/>
                <a:gd name="T9" fmla="*/ 32 h 39"/>
                <a:gd name="T10" fmla="*/ 3 w 57"/>
                <a:gd name="T11" fmla="*/ 21 h 39"/>
                <a:gd name="T12" fmla="*/ 1 w 57"/>
                <a:gd name="T13" fmla="*/ 19 h 39"/>
                <a:gd name="T14" fmla="*/ 1 w 57"/>
                <a:gd name="T15" fmla="*/ 0 h 39"/>
                <a:gd name="T16" fmla="*/ 4 w 57"/>
                <a:gd name="T17" fmla="*/ 9 h 39"/>
                <a:gd name="T18" fmla="*/ 28 w 57"/>
                <a:gd name="T19"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39">
                  <a:moveTo>
                    <a:pt x="28" y="27"/>
                  </a:moveTo>
                  <a:cubicBezTo>
                    <a:pt x="33" y="29"/>
                    <a:pt x="42" y="31"/>
                    <a:pt x="47" y="33"/>
                  </a:cubicBezTo>
                  <a:cubicBezTo>
                    <a:pt x="50" y="34"/>
                    <a:pt x="57" y="39"/>
                    <a:pt x="57" y="39"/>
                  </a:cubicBezTo>
                  <a:cubicBezTo>
                    <a:pt x="52" y="37"/>
                    <a:pt x="45" y="35"/>
                    <a:pt x="39" y="34"/>
                  </a:cubicBezTo>
                  <a:cubicBezTo>
                    <a:pt x="32" y="33"/>
                    <a:pt x="26" y="33"/>
                    <a:pt x="19" y="32"/>
                  </a:cubicBezTo>
                  <a:cubicBezTo>
                    <a:pt x="13" y="31"/>
                    <a:pt x="7" y="26"/>
                    <a:pt x="3" y="21"/>
                  </a:cubicBezTo>
                  <a:cubicBezTo>
                    <a:pt x="3" y="20"/>
                    <a:pt x="2" y="20"/>
                    <a:pt x="1" y="19"/>
                  </a:cubicBezTo>
                  <a:cubicBezTo>
                    <a:pt x="0" y="12"/>
                    <a:pt x="1" y="6"/>
                    <a:pt x="1" y="0"/>
                  </a:cubicBezTo>
                  <a:cubicBezTo>
                    <a:pt x="2" y="3"/>
                    <a:pt x="3" y="6"/>
                    <a:pt x="4" y="9"/>
                  </a:cubicBezTo>
                  <a:cubicBezTo>
                    <a:pt x="12" y="20"/>
                    <a:pt x="22" y="26"/>
                    <a:pt x="28"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2048"/>
            <p:cNvSpPr>
              <a:spLocks/>
            </p:cNvSpPr>
            <p:nvPr/>
          </p:nvSpPr>
          <p:spPr bwMode="auto">
            <a:xfrm>
              <a:off x="4573543" y="3808433"/>
              <a:ext cx="269877" cy="304802"/>
            </a:xfrm>
            <a:custGeom>
              <a:avLst/>
              <a:gdLst>
                <a:gd name="T0" fmla="*/ 19 w 72"/>
                <a:gd name="T1" fmla="*/ 46 h 81"/>
                <a:gd name="T2" fmla="*/ 38 w 72"/>
                <a:gd name="T3" fmla="*/ 52 h 81"/>
                <a:gd name="T4" fmla="*/ 43 w 72"/>
                <a:gd name="T5" fmla="*/ 53 h 81"/>
                <a:gd name="T6" fmla="*/ 45 w 72"/>
                <a:gd name="T7" fmla="*/ 54 h 81"/>
                <a:gd name="T8" fmla="*/ 44 w 72"/>
                <a:gd name="T9" fmla="*/ 52 h 81"/>
                <a:gd name="T10" fmla="*/ 38 w 72"/>
                <a:gd name="T11" fmla="*/ 48 h 81"/>
                <a:gd name="T12" fmla="*/ 28 w 72"/>
                <a:gd name="T13" fmla="*/ 40 h 81"/>
                <a:gd name="T14" fmla="*/ 18 w 72"/>
                <a:gd name="T15" fmla="*/ 34 h 81"/>
                <a:gd name="T16" fmla="*/ 9 w 72"/>
                <a:gd name="T17" fmla="*/ 26 h 81"/>
                <a:gd name="T18" fmla="*/ 5 w 72"/>
                <a:gd name="T19" fmla="*/ 20 h 81"/>
                <a:gd name="T20" fmla="*/ 16 w 72"/>
                <a:gd name="T21" fmla="*/ 31 h 81"/>
                <a:gd name="T22" fmla="*/ 22 w 72"/>
                <a:gd name="T23" fmla="*/ 35 h 81"/>
                <a:gd name="T24" fmla="*/ 12 w 72"/>
                <a:gd name="T25" fmla="*/ 23 h 81"/>
                <a:gd name="T26" fmla="*/ 2 w 72"/>
                <a:gd name="T27" fmla="*/ 6 h 81"/>
                <a:gd name="T28" fmla="*/ 1 w 72"/>
                <a:gd name="T29" fmla="*/ 3 h 81"/>
                <a:gd name="T30" fmla="*/ 7 w 72"/>
                <a:gd name="T31" fmla="*/ 11 h 81"/>
                <a:gd name="T32" fmla="*/ 33 w 72"/>
                <a:gd name="T33" fmla="*/ 42 h 81"/>
                <a:gd name="T34" fmla="*/ 42 w 72"/>
                <a:gd name="T35" fmla="*/ 48 h 81"/>
                <a:gd name="T36" fmla="*/ 45 w 72"/>
                <a:gd name="T37" fmla="*/ 50 h 81"/>
                <a:gd name="T38" fmla="*/ 43 w 72"/>
                <a:gd name="T39" fmla="*/ 47 h 81"/>
                <a:gd name="T40" fmla="*/ 36 w 72"/>
                <a:gd name="T41" fmla="*/ 31 h 81"/>
                <a:gd name="T42" fmla="*/ 32 w 72"/>
                <a:gd name="T43" fmla="*/ 25 h 81"/>
                <a:gd name="T44" fmla="*/ 21 w 72"/>
                <a:gd name="T45" fmla="*/ 14 h 81"/>
                <a:gd name="T46" fmla="*/ 21 w 72"/>
                <a:gd name="T47" fmla="*/ 13 h 81"/>
                <a:gd name="T48" fmla="*/ 32 w 72"/>
                <a:gd name="T49" fmla="*/ 24 h 81"/>
                <a:gd name="T50" fmla="*/ 37 w 72"/>
                <a:gd name="T51" fmla="*/ 30 h 81"/>
                <a:gd name="T52" fmla="*/ 46 w 72"/>
                <a:gd name="T53" fmla="*/ 50 h 81"/>
                <a:gd name="T54" fmla="*/ 50 w 72"/>
                <a:gd name="T55" fmla="*/ 54 h 81"/>
                <a:gd name="T56" fmla="*/ 61 w 72"/>
                <a:gd name="T57" fmla="*/ 64 h 81"/>
                <a:gd name="T58" fmla="*/ 61 w 72"/>
                <a:gd name="T59" fmla="*/ 61 h 81"/>
                <a:gd name="T60" fmla="*/ 61 w 72"/>
                <a:gd name="T61" fmla="*/ 53 h 81"/>
                <a:gd name="T62" fmla="*/ 55 w 72"/>
                <a:gd name="T63" fmla="*/ 37 h 81"/>
                <a:gd name="T64" fmla="*/ 49 w 72"/>
                <a:gd name="T65" fmla="*/ 27 h 81"/>
                <a:gd name="T66" fmla="*/ 56 w 72"/>
                <a:gd name="T67" fmla="*/ 37 h 81"/>
                <a:gd name="T68" fmla="*/ 62 w 72"/>
                <a:gd name="T69" fmla="*/ 53 h 81"/>
                <a:gd name="T70" fmla="*/ 62 w 72"/>
                <a:gd name="T71" fmla="*/ 60 h 81"/>
                <a:gd name="T72" fmla="*/ 62 w 72"/>
                <a:gd name="T73" fmla="*/ 63 h 81"/>
                <a:gd name="T74" fmla="*/ 65 w 72"/>
                <a:gd name="T75" fmla="*/ 70 h 81"/>
                <a:gd name="T76" fmla="*/ 68 w 72"/>
                <a:gd name="T77" fmla="*/ 74 h 81"/>
                <a:gd name="T78" fmla="*/ 69 w 72"/>
                <a:gd name="T79" fmla="*/ 76 h 81"/>
                <a:gd name="T80" fmla="*/ 70 w 72"/>
                <a:gd name="T81" fmla="*/ 79 h 81"/>
                <a:gd name="T82" fmla="*/ 65 w 72"/>
                <a:gd name="T83" fmla="*/ 72 h 81"/>
                <a:gd name="T84" fmla="*/ 63 w 72"/>
                <a:gd name="T85" fmla="*/ 71 h 81"/>
                <a:gd name="T86" fmla="*/ 61 w 72"/>
                <a:gd name="T87" fmla="*/ 69 h 81"/>
                <a:gd name="T88" fmla="*/ 46 w 72"/>
                <a:gd name="T89" fmla="*/ 62 h 81"/>
                <a:gd name="T90" fmla="*/ 41 w 72"/>
                <a:gd name="T91" fmla="*/ 60 h 81"/>
                <a:gd name="T92" fmla="*/ 24 w 72"/>
                <a:gd name="T93" fmla="*/ 62 h 81"/>
                <a:gd name="T94" fmla="*/ 35 w 72"/>
                <a:gd name="T95" fmla="*/ 59 h 81"/>
                <a:gd name="T96" fmla="*/ 44 w 72"/>
                <a:gd name="T97" fmla="*/ 60 h 81"/>
                <a:gd name="T98" fmla="*/ 53 w 72"/>
                <a:gd name="T99" fmla="*/ 63 h 81"/>
                <a:gd name="T100" fmla="*/ 61 w 72"/>
                <a:gd name="T101" fmla="*/ 68 h 81"/>
                <a:gd name="T102" fmla="*/ 55 w 72"/>
                <a:gd name="T103" fmla="*/ 60 h 81"/>
                <a:gd name="T104" fmla="*/ 51 w 72"/>
                <a:gd name="T105" fmla="*/ 58 h 81"/>
                <a:gd name="T106" fmla="*/ 44 w 72"/>
                <a:gd name="T107" fmla="*/ 55 h 81"/>
                <a:gd name="T108" fmla="*/ 41 w 72"/>
                <a:gd name="T109" fmla="*/ 54 h 81"/>
                <a:gd name="T110" fmla="*/ 32 w 72"/>
                <a:gd name="T111" fmla="*/ 52 h 81"/>
                <a:gd name="T112" fmla="*/ 12 w 72"/>
                <a:gd name="T113" fmla="*/ 44 h 81"/>
                <a:gd name="T114" fmla="*/ 13 w 72"/>
                <a:gd name="T115" fmla="*/ 4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81">
                  <a:moveTo>
                    <a:pt x="13" y="43"/>
                  </a:moveTo>
                  <a:cubicBezTo>
                    <a:pt x="15" y="44"/>
                    <a:pt x="17" y="45"/>
                    <a:pt x="19" y="46"/>
                  </a:cubicBezTo>
                  <a:cubicBezTo>
                    <a:pt x="23" y="48"/>
                    <a:pt x="27" y="49"/>
                    <a:pt x="32" y="50"/>
                  </a:cubicBezTo>
                  <a:cubicBezTo>
                    <a:pt x="34" y="51"/>
                    <a:pt x="36" y="51"/>
                    <a:pt x="38" y="52"/>
                  </a:cubicBezTo>
                  <a:cubicBezTo>
                    <a:pt x="39" y="52"/>
                    <a:pt x="40" y="53"/>
                    <a:pt x="42" y="53"/>
                  </a:cubicBezTo>
                  <a:cubicBezTo>
                    <a:pt x="43" y="53"/>
                    <a:pt x="43" y="53"/>
                    <a:pt x="43" y="53"/>
                  </a:cubicBezTo>
                  <a:cubicBezTo>
                    <a:pt x="43" y="53"/>
                    <a:pt x="44" y="53"/>
                    <a:pt x="44" y="54"/>
                  </a:cubicBezTo>
                  <a:cubicBezTo>
                    <a:pt x="45" y="54"/>
                    <a:pt x="45" y="54"/>
                    <a:pt x="45" y="54"/>
                  </a:cubicBezTo>
                  <a:cubicBezTo>
                    <a:pt x="46" y="54"/>
                    <a:pt x="47" y="55"/>
                    <a:pt x="48" y="55"/>
                  </a:cubicBezTo>
                  <a:cubicBezTo>
                    <a:pt x="47" y="54"/>
                    <a:pt x="45" y="53"/>
                    <a:pt x="44" y="52"/>
                  </a:cubicBezTo>
                  <a:cubicBezTo>
                    <a:pt x="43" y="51"/>
                    <a:pt x="42" y="50"/>
                    <a:pt x="41" y="50"/>
                  </a:cubicBezTo>
                  <a:cubicBezTo>
                    <a:pt x="40" y="49"/>
                    <a:pt x="39" y="48"/>
                    <a:pt x="38" y="48"/>
                  </a:cubicBezTo>
                  <a:cubicBezTo>
                    <a:pt x="36" y="46"/>
                    <a:pt x="34" y="45"/>
                    <a:pt x="32" y="43"/>
                  </a:cubicBezTo>
                  <a:cubicBezTo>
                    <a:pt x="31" y="42"/>
                    <a:pt x="29" y="41"/>
                    <a:pt x="28" y="40"/>
                  </a:cubicBezTo>
                  <a:cubicBezTo>
                    <a:pt x="26" y="39"/>
                    <a:pt x="24" y="38"/>
                    <a:pt x="22" y="36"/>
                  </a:cubicBezTo>
                  <a:cubicBezTo>
                    <a:pt x="21" y="36"/>
                    <a:pt x="19" y="35"/>
                    <a:pt x="18" y="34"/>
                  </a:cubicBezTo>
                  <a:cubicBezTo>
                    <a:pt x="17" y="33"/>
                    <a:pt x="16" y="32"/>
                    <a:pt x="15" y="32"/>
                  </a:cubicBezTo>
                  <a:cubicBezTo>
                    <a:pt x="13" y="30"/>
                    <a:pt x="11" y="28"/>
                    <a:pt x="9" y="26"/>
                  </a:cubicBezTo>
                  <a:cubicBezTo>
                    <a:pt x="8" y="25"/>
                    <a:pt x="7" y="24"/>
                    <a:pt x="6" y="23"/>
                  </a:cubicBezTo>
                  <a:cubicBezTo>
                    <a:pt x="5" y="22"/>
                    <a:pt x="5" y="21"/>
                    <a:pt x="5" y="20"/>
                  </a:cubicBezTo>
                  <a:cubicBezTo>
                    <a:pt x="5" y="22"/>
                    <a:pt x="7" y="24"/>
                    <a:pt x="9" y="26"/>
                  </a:cubicBezTo>
                  <a:cubicBezTo>
                    <a:pt x="11" y="28"/>
                    <a:pt x="13" y="29"/>
                    <a:pt x="16" y="31"/>
                  </a:cubicBezTo>
                  <a:cubicBezTo>
                    <a:pt x="17" y="32"/>
                    <a:pt x="18" y="32"/>
                    <a:pt x="19" y="33"/>
                  </a:cubicBezTo>
                  <a:cubicBezTo>
                    <a:pt x="20" y="34"/>
                    <a:pt x="21" y="35"/>
                    <a:pt x="22" y="35"/>
                  </a:cubicBezTo>
                  <a:cubicBezTo>
                    <a:pt x="23" y="36"/>
                    <a:pt x="23" y="36"/>
                    <a:pt x="24" y="36"/>
                  </a:cubicBezTo>
                  <a:cubicBezTo>
                    <a:pt x="20" y="32"/>
                    <a:pt x="16" y="28"/>
                    <a:pt x="12" y="23"/>
                  </a:cubicBezTo>
                  <a:cubicBezTo>
                    <a:pt x="9" y="19"/>
                    <a:pt x="7" y="16"/>
                    <a:pt x="5" y="12"/>
                  </a:cubicBezTo>
                  <a:cubicBezTo>
                    <a:pt x="4" y="10"/>
                    <a:pt x="3" y="8"/>
                    <a:pt x="2" y="6"/>
                  </a:cubicBezTo>
                  <a:cubicBezTo>
                    <a:pt x="1" y="4"/>
                    <a:pt x="0" y="2"/>
                    <a:pt x="0" y="0"/>
                  </a:cubicBezTo>
                  <a:cubicBezTo>
                    <a:pt x="0" y="1"/>
                    <a:pt x="1" y="2"/>
                    <a:pt x="1" y="3"/>
                  </a:cubicBezTo>
                  <a:cubicBezTo>
                    <a:pt x="2" y="4"/>
                    <a:pt x="2" y="5"/>
                    <a:pt x="3" y="6"/>
                  </a:cubicBezTo>
                  <a:cubicBezTo>
                    <a:pt x="4" y="8"/>
                    <a:pt x="5" y="9"/>
                    <a:pt x="7" y="11"/>
                  </a:cubicBezTo>
                  <a:cubicBezTo>
                    <a:pt x="9" y="15"/>
                    <a:pt x="11" y="19"/>
                    <a:pt x="14" y="22"/>
                  </a:cubicBezTo>
                  <a:cubicBezTo>
                    <a:pt x="20" y="29"/>
                    <a:pt x="26" y="36"/>
                    <a:pt x="33" y="42"/>
                  </a:cubicBezTo>
                  <a:cubicBezTo>
                    <a:pt x="35" y="43"/>
                    <a:pt x="37" y="45"/>
                    <a:pt x="39" y="46"/>
                  </a:cubicBezTo>
                  <a:cubicBezTo>
                    <a:pt x="40" y="47"/>
                    <a:pt x="41" y="48"/>
                    <a:pt x="42" y="48"/>
                  </a:cubicBezTo>
                  <a:cubicBezTo>
                    <a:pt x="43" y="49"/>
                    <a:pt x="44" y="49"/>
                    <a:pt x="45" y="50"/>
                  </a:cubicBezTo>
                  <a:cubicBezTo>
                    <a:pt x="45" y="50"/>
                    <a:pt x="45" y="50"/>
                    <a:pt x="45" y="50"/>
                  </a:cubicBezTo>
                  <a:cubicBezTo>
                    <a:pt x="45" y="50"/>
                    <a:pt x="45" y="50"/>
                    <a:pt x="45" y="50"/>
                  </a:cubicBezTo>
                  <a:cubicBezTo>
                    <a:pt x="44" y="49"/>
                    <a:pt x="44" y="48"/>
                    <a:pt x="43" y="47"/>
                  </a:cubicBezTo>
                  <a:cubicBezTo>
                    <a:pt x="42" y="46"/>
                    <a:pt x="42" y="45"/>
                    <a:pt x="41" y="43"/>
                  </a:cubicBezTo>
                  <a:cubicBezTo>
                    <a:pt x="39" y="39"/>
                    <a:pt x="38" y="35"/>
                    <a:pt x="36" y="31"/>
                  </a:cubicBezTo>
                  <a:cubicBezTo>
                    <a:pt x="35" y="30"/>
                    <a:pt x="35" y="28"/>
                    <a:pt x="34" y="28"/>
                  </a:cubicBezTo>
                  <a:cubicBezTo>
                    <a:pt x="33" y="27"/>
                    <a:pt x="32" y="26"/>
                    <a:pt x="32" y="25"/>
                  </a:cubicBezTo>
                  <a:cubicBezTo>
                    <a:pt x="30" y="23"/>
                    <a:pt x="28" y="21"/>
                    <a:pt x="27" y="19"/>
                  </a:cubicBezTo>
                  <a:cubicBezTo>
                    <a:pt x="25" y="17"/>
                    <a:pt x="23" y="15"/>
                    <a:pt x="21" y="14"/>
                  </a:cubicBezTo>
                  <a:cubicBezTo>
                    <a:pt x="19" y="12"/>
                    <a:pt x="17" y="10"/>
                    <a:pt x="15" y="9"/>
                  </a:cubicBezTo>
                  <a:cubicBezTo>
                    <a:pt x="17" y="10"/>
                    <a:pt x="19" y="12"/>
                    <a:pt x="21" y="13"/>
                  </a:cubicBezTo>
                  <a:cubicBezTo>
                    <a:pt x="23" y="15"/>
                    <a:pt x="25" y="17"/>
                    <a:pt x="27" y="19"/>
                  </a:cubicBezTo>
                  <a:cubicBezTo>
                    <a:pt x="29" y="20"/>
                    <a:pt x="31" y="22"/>
                    <a:pt x="32" y="24"/>
                  </a:cubicBezTo>
                  <a:cubicBezTo>
                    <a:pt x="33" y="25"/>
                    <a:pt x="34" y="26"/>
                    <a:pt x="35" y="27"/>
                  </a:cubicBezTo>
                  <a:cubicBezTo>
                    <a:pt x="36" y="28"/>
                    <a:pt x="36" y="29"/>
                    <a:pt x="37" y="30"/>
                  </a:cubicBezTo>
                  <a:cubicBezTo>
                    <a:pt x="39" y="35"/>
                    <a:pt x="41" y="39"/>
                    <a:pt x="43" y="43"/>
                  </a:cubicBezTo>
                  <a:cubicBezTo>
                    <a:pt x="44" y="45"/>
                    <a:pt x="45" y="48"/>
                    <a:pt x="46" y="50"/>
                  </a:cubicBezTo>
                  <a:cubicBezTo>
                    <a:pt x="47" y="50"/>
                    <a:pt x="48" y="51"/>
                    <a:pt x="48" y="52"/>
                  </a:cubicBezTo>
                  <a:cubicBezTo>
                    <a:pt x="49" y="53"/>
                    <a:pt x="49" y="53"/>
                    <a:pt x="50" y="54"/>
                  </a:cubicBezTo>
                  <a:cubicBezTo>
                    <a:pt x="52" y="55"/>
                    <a:pt x="54" y="57"/>
                    <a:pt x="56" y="59"/>
                  </a:cubicBezTo>
                  <a:cubicBezTo>
                    <a:pt x="58" y="61"/>
                    <a:pt x="59" y="62"/>
                    <a:pt x="61" y="64"/>
                  </a:cubicBezTo>
                  <a:cubicBezTo>
                    <a:pt x="61" y="64"/>
                    <a:pt x="61" y="63"/>
                    <a:pt x="61" y="63"/>
                  </a:cubicBezTo>
                  <a:cubicBezTo>
                    <a:pt x="61" y="62"/>
                    <a:pt x="61" y="61"/>
                    <a:pt x="61" y="61"/>
                  </a:cubicBezTo>
                  <a:cubicBezTo>
                    <a:pt x="61" y="60"/>
                    <a:pt x="61" y="59"/>
                    <a:pt x="61" y="58"/>
                  </a:cubicBezTo>
                  <a:cubicBezTo>
                    <a:pt x="61" y="56"/>
                    <a:pt x="61" y="55"/>
                    <a:pt x="61" y="53"/>
                  </a:cubicBezTo>
                  <a:cubicBezTo>
                    <a:pt x="60" y="51"/>
                    <a:pt x="60" y="49"/>
                    <a:pt x="60" y="48"/>
                  </a:cubicBezTo>
                  <a:cubicBezTo>
                    <a:pt x="59" y="44"/>
                    <a:pt x="57" y="41"/>
                    <a:pt x="55" y="37"/>
                  </a:cubicBezTo>
                  <a:cubicBezTo>
                    <a:pt x="55" y="35"/>
                    <a:pt x="54" y="34"/>
                    <a:pt x="53" y="32"/>
                  </a:cubicBezTo>
                  <a:cubicBezTo>
                    <a:pt x="52" y="30"/>
                    <a:pt x="50" y="28"/>
                    <a:pt x="49" y="27"/>
                  </a:cubicBezTo>
                  <a:cubicBezTo>
                    <a:pt x="51" y="28"/>
                    <a:pt x="52" y="30"/>
                    <a:pt x="53" y="32"/>
                  </a:cubicBezTo>
                  <a:cubicBezTo>
                    <a:pt x="54" y="33"/>
                    <a:pt x="55" y="35"/>
                    <a:pt x="56" y="37"/>
                  </a:cubicBezTo>
                  <a:cubicBezTo>
                    <a:pt x="58" y="40"/>
                    <a:pt x="60" y="44"/>
                    <a:pt x="61" y="48"/>
                  </a:cubicBezTo>
                  <a:cubicBezTo>
                    <a:pt x="61" y="49"/>
                    <a:pt x="62" y="51"/>
                    <a:pt x="62" y="53"/>
                  </a:cubicBezTo>
                  <a:cubicBezTo>
                    <a:pt x="62" y="55"/>
                    <a:pt x="62" y="57"/>
                    <a:pt x="62" y="58"/>
                  </a:cubicBezTo>
                  <a:cubicBezTo>
                    <a:pt x="62" y="59"/>
                    <a:pt x="62" y="59"/>
                    <a:pt x="62" y="60"/>
                  </a:cubicBezTo>
                  <a:cubicBezTo>
                    <a:pt x="62" y="60"/>
                    <a:pt x="62" y="61"/>
                    <a:pt x="62" y="61"/>
                  </a:cubicBezTo>
                  <a:cubicBezTo>
                    <a:pt x="62" y="62"/>
                    <a:pt x="62" y="63"/>
                    <a:pt x="62" y="63"/>
                  </a:cubicBezTo>
                  <a:cubicBezTo>
                    <a:pt x="62" y="64"/>
                    <a:pt x="62" y="65"/>
                    <a:pt x="62" y="66"/>
                  </a:cubicBezTo>
                  <a:cubicBezTo>
                    <a:pt x="63" y="67"/>
                    <a:pt x="64" y="69"/>
                    <a:pt x="65" y="70"/>
                  </a:cubicBezTo>
                  <a:cubicBezTo>
                    <a:pt x="66" y="71"/>
                    <a:pt x="67" y="72"/>
                    <a:pt x="68" y="74"/>
                  </a:cubicBezTo>
                  <a:cubicBezTo>
                    <a:pt x="68" y="74"/>
                    <a:pt x="68" y="74"/>
                    <a:pt x="68" y="74"/>
                  </a:cubicBezTo>
                  <a:cubicBezTo>
                    <a:pt x="68" y="74"/>
                    <a:pt x="68" y="74"/>
                    <a:pt x="68" y="74"/>
                  </a:cubicBezTo>
                  <a:cubicBezTo>
                    <a:pt x="69" y="75"/>
                    <a:pt x="69" y="75"/>
                    <a:pt x="69" y="76"/>
                  </a:cubicBezTo>
                  <a:cubicBezTo>
                    <a:pt x="70" y="77"/>
                    <a:pt x="71" y="79"/>
                    <a:pt x="72" y="81"/>
                  </a:cubicBezTo>
                  <a:cubicBezTo>
                    <a:pt x="71" y="81"/>
                    <a:pt x="71" y="80"/>
                    <a:pt x="70" y="79"/>
                  </a:cubicBezTo>
                  <a:cubicBezTo>
                    <a:pt x="69" y="78"/>
                    <a:pt x="69" y="77"/>
                    <a:pt x="68" y="76"/>
                  </a:cubicBezTo>
                  <a:cubicBezTo>
                    <a:pt x="67" y="75"/>
                    <a:pt x="66" y="73"/>
                    <a:pt x="65" y="72"/>
                  </a:cubicBezTo>
                  <a:cubicBezTo>
                    <a:pt x="65" y="72"/>
                    <a:pt x="64" y="72"/>
                    <a:pt x="64" y="72"/>
                  </a:cubicBezTo>
                  <a:cubicBezTo>
                    <a:pt x="64" y="71"/>
                    <a:pt x="64" y="71"/>
                    <a:pt x="63" y="71"/>
                  </a:cubicBezTo>
                  <a:cubicBezTo>
                    <a:pt x="63" y="70"/>
                    <a:pt x="62" y="70"/>
                    <a:pt x="62" y="70"/>
                  </a:cubicBezTo>
                  <a:cubicBezTo>
                    <a:pt x="61" y="69"/>
                    <a:pt x="61" y="69"/>
                    <a:pt x="61" y="69"/>
                  </a:cubicBezTo>
                  <a:cubicBezTo>
                    <a:pt x="60" y="68"/>
                    <a:pt x="59" y="68"/>
                    <a:pt x="58" y="67"/>
                  </a:cubicBezTo>
                  <a:cubicBezTo>
                    <a:pt x="54" y="65"/>
                    <a:pt x="50" y="63"/>
                    <a:pt x="46" y="62"/>
                  </a:cubicBezTo>
                  <a:cubicBezTo>
                    <a:pt x="45" y="61"/>
                    <a:pt x="44" y="61"/>
                    <a:pt x="44" y="61"/>
                  </a:cubicBezTo>
                  <a:cubicBezTo>
                    <a:pt x="43" y="61"/>
                    <a:pt x="42" y="60"/>
                    <a:pt x="41" y="60"/>
                  </a:cubicBezTo>
                  <a:cubicBezTo>
                    <a:pt x="39" y="60"/>
                    <a:pt x="37" y="60"/>
                    <a:pt x="35" y="60"/>
                  </a:cubicBezTo>
                  <a:cubicBezTo>
                    <a:pt x="31" y="60"/>
                    <a:pt x="28" y="61"/>
                    <a:pt x="24" y="62"/>
                  </a:cubicBezTo>
                  <a:cubicBezTo>
                    <a:pt x="26" y="61"/>
                    <a:pt x="27" y="61"/>
                    <a:pt x="29" y="60"/>
                  </a:cubicBezTo>
                  <a:cubicBezTo>
                    <a:pt x="31" y="60"/>
                    <a:pt x="33" y="59"/>
                    <a:pt x="35" y="59"/>
                  </a:cubicBezTo>
                  <a:cubicBezTo>
                    <a:pt x="36" y="59"/>
                    <a:pt x="38" y="59"/>
                    <a:pt x="41" y="59"/>
                  </a:cubicBezTo>
                  <a:cubicBezTo>
                    <a:pt x="42" y="59"/>
                    <a:pt x="43" y="60"/>
                    <a:pt x="44" y="60"/>
                  </a:cubicBezTo>
                  <a:cubicBezTo>
                    <a:pt x="45" y="60"/>
                    <a:pt x="46" y="61"/>
                    <a:pt x="47" y="61"/>
                  </a:cubicBezTo>
                  <a:cubicBezTo>
                    <a:pt x="49" y="62"/>
                    <a:pt x="51" y="62"/>
                    <a:pt x="53" y="63"/>
                  </a:cubicBezTo>
                  <a:cubicBezTo>
                    <a:pt x="55" y="64"/>
                    <a:pt x="57" y="65"/>
                    <a:pt x="58" y="66"/>
                  </a:cubicBezTo>
                  <a:cubicBezTo>
                    <a:pt x="59" y="67"/>
                    <a:pt x="60" y="67"/>
                    <a:pt x="61" y="68"/>
                  </a:cubicBezTo>
                  <a:cubicBezTo>
                    <a:pt x="61" y="68"/>
                    <a:pt x="61" y="68"/>
                    <a:pt x="61" y="68"/>
                  </a:cubicBezTo>
                  <a:cubicBezTo>
                    <a:pt x="59" y="65"/>
                    <a:pt x="57" y="63"/>
                    <a:pt x="55" y="60"/>
                  </a:cubicBezTo>
                  <a:cubicBezTo>
                    <a:pt x="54" y="60"/>
                    <a:pt x="53" y="59"/>
                    <a:pt x="53" y="59"/>
                  </a:cubicBezTo>
                  <a:cubicBezTo>
                    <a:pt x="52" y="59"/>
                    <a:pt x="52" y="58"/>
                    <a:pt x="51" y="58"/>
                  </a:cubicBezTo>
                  <a:cubicBezTo>
                    <a:pt x="49" y="57"/>
                    <a:pt x="47" y="56"/>
                    <a:pt x="45" y="55"/>
                  </a:cubicBezTo>
                  <a:cubicBezTo>
                    <a:pt x="44" y="55"/>
                    <a:pt x="44" y="55"/>
                    <a:pt x="44" y="55"/>
                  </a:cubicBezTo>
                  <a:cubicBezTo>
                    <a:pt x="44" y="55"/>
                    <a:pt x="43" y="55"/>
                    <a:pt x="43" y="55"/>
                  </a:cubicBezTo>
                  <a:cubicBezTo>
                    <a:pt x="41" y="54"/>
                    <a:pt x="41" y="54"/>
                    <a:pt x="41" y="54"/>
                  </a:cubicBezTo>
                  <a:cubicBezTo>
                    <a:pt x="40" y="54"/>
                    <a:pt x="39" y="54"/>
                    <a:pt x="38" y="53"/>
                  </a:cubicBezTo>
                  <a:cubicBezTo>
                    <a:pt x="36" y="53"/>
                    <a:pt x="34" y="52"/>
                    <a:pt x="32" y="52"/>
                  </a:cubicBezTo>
                  <a:cubicBezTo>
                    <a:pt x="27" y="51"/>
                    <a:pt x="23" y="49"/>
                    <a:pt x="18" y="47"/>
                  </a:cubicBezTo>
                  <a:cubicBezTo>
                    <a:pt x="16" y="46"/>
                    <a:pt x="14" y="45"/>
                    <a:pt x="12" y="44"/>
                  </a:cubicBezTo>
                  <a:cubicBezTo>
                    <a:pt x="10" y="43"/>
                    <a:pt x="8" y="41"/>
                    <a:pt x="7" y="39"/>
                  </a:cubicBezTo>
                  <a:cubicBezTo>
                    <a:pt x="9" y="41"/>
                    <a:pt x="11" y="42"/>
                    <a:pt x="13" y="4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2052"/>
            <p:cNvSpPr>
              <a:spLocks/>
            </p:cNvSpPr>
            <p:nvPr/>
          </p:nvSpPr>
          <p:spPr bwMode="auto">
            <a:xfrm>
              <a:off x="3438474" y="5848385"/>
              <a:ext cx="263527" cy="344490"/>
            </a:xfrm>
            <a:custGeom>
              <a:avLst/>
              <a:gdLst>
                <a:gd name="T0" fmla="*/ 4 w 70"/>
                <a:gd name="T1" fmla="*/ 37 h 92"/>
                <a:gd name="T2" fmla="*/ 3 w 70"/>
                <a:gd name="T3" fmla="*/ 64 h 92"/>
                <a:gd name="T4" fmla="*/ 14 w 70"/>
                <a:gd name="T5" fmla="*/ 81 h 92"/>
                <a:gd name="T6" fmla="*/ 22 w 70"/>
                <a:gd name="T7" fmla="*/ 88 h 92"/>
                <a:gd name="T8" fmla="*/ 29 w 70"/>
                <a:gd name="T9" fmla="*/ 92 h 92"/>
                <a:gd name="T10" fmla="*/ 33 w 70"/>
                <a:gd name="T11" fmla="*/ 83 h 92"/>
                <a:gd name="T12" fmla="*/ 44 w 70"/>
                <a:gd name="T13" fmla="*/ 77 h 92"/>
                <a:gd name="T14" fmla="*/ 57 w 70"/>
                <a:gd name="T15" fmla="*/ 67 h 92"/>
                <a:gd name="T16" fmla="*/ 68 w 70"/>
                <a:gd name="T17" fmla="*/ 51 h 92"/>
                <a:gd name="T18" fmla="*/ 67 w 70"/>
                <a:gd name="T19" fmla="*/ 30 h 92"/>
                <a:gd name="T20" fmla="*/ 53 w 70"/>
                <a:gd name="T21" fmla="*/ 14 h 92"/>
                <a:gd name="T22" fmla="*/ 60 w 70"/>
                <a:gd name="T23" fmla="*/ 7 h 92"/>
                <a:gd name="T24" fmla="*/ 63 w 70"/>
                <a:gd name="T25" fmla="*/ 6 h 92"/>
                <a:gd name="T26" fmla="*/ 66 w 70"/>
                <a:gd name="T27" fmla="*/ 4 h 92"/>
                <a:gd name="T28" fmla="*/ 68 w 70"/>
                <a:gd name="T29" fmla="*/ 3 h 92"/>
                <a:gd name="T30" fmla="*/ 69 w 70"/>
                <a:gd name="T31" fmla="*/ 1 h 92"/>
                <a:gd name="T32" fmla="*/ 67 w 70"/>
                <a:gd name="T33" fmla="*/ 0 h 92"/>
                <a:gd name="T34" fmla="*/ 67 w 70"/>
                <a:gd name="T35" fmla="*/ 1 h 92"/>
                <a:gd name="T36" fmla="*/ 66 w 70"/>
                <a:gd name="T37" fmla="*/ 2 h 92"/>
                <a:gd name="T38" fmla="*/ 62 w 70"/>
                <a:gd name="T39" fmla="*/ 5 h 92"/>
                <a:gd name="T40" fmla="*/ 52 w 70"/>
                <a:gd name="T41" fmla="*/ 13 h 92"/>
                <a:gd name="T42" fmla="*/ 24 w 70"/>
                <a:gd name="T43" fmla="*/ 13 h 92"/>
                <a:gd name="T44" fmla="*/ 13 w 70"/>
                <a:gd name="T45" fmla="*/ 23 h 92"/>
                <a:gd name="T46" fmla="*/ 4 w 70"/>
                <a:gd name="T47" fmla="*/ 3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 h="92">
                  <a:moveTo>
                    <a:pt x="4" y="37"/>
                  </a:moveTo>
                  <a:cubicBezTo>
                    <a:pt x="0" y="46"/>
                    <a:pt x="1" y="55"/>
                    <a:pt x="3" y="64"/>
                  </a:cubicBezTo>
                  <a:cubicBezTo>
                    <a:pt x="5" y="71"/>
                    <a:pt x="9" y="76"/>
                    <a:pt x="14" y="81"/>
                  </a:cubicBezTo>
                  <a:cubicBezTo>
                    <a:pt x="16" y="82"/>
                    <a:pt x="19" y="86"/>
                    <a:pt x="22" y="88"/>
                  </a:cubicBezTo>
                  <a:cubicBezTo>
                    <a:pt x="26" y="91"/>
                    <a:pt x="29" y="92"/>
                    <a:pt x="29" y="92"/>
                  </a:cubicBezTo>
                  <a:cubicBezTo>
                    <a:pt x="28" y="89"/>
                    <a:pt x="30" y="85"/>
                    <a:pt x="33" y="83"/>
                  </a:cubicBezTo>
                  <a:cubicBezTo>
                    <a:pt x="37" y="81"/>
                    <a:pt x="40" y="79"/>
                    <a:pt x="44" y="77"/>
                  </a:cubicBezTo>
                  <a:cubicBezTo>
                    <a:pt x="48" y="75"/>
                    <a:pt x="53" y="71"/>
                    <a:pt x="57" y="67"/>
                  </a:cubicBezTo>
                  <a:cubicBezTo>
                    <a:pt x="61" y="63"/>
                    <a:pt x="65" y="58"/>
                    <a:pt x="68" y="51"/>
                  </a:cubicBezTo>
                  <a:cubicBezTo>
                    <a:pt x="70" y="45"/>
                    <a:pt x="70" y="37"/>
                    <a:pt x="67" y="30"/>
                  </a:cubicBezTo>
                  <a:cubicBezTo>
                    <a:pt x="64" y="24"/>
                    <a:pt x="59" y="18"/>
                    <a:pt x="53" y="14"/>
                  </a:cubicBezTo>
                  <a:cubicBezTo>
                    <a:pt x="55" y="11"/>
                    <a:pt x="58" y="9"/>
                    <a:pt x="60" y="7"/>
                  </a:cubicBezTo>
                  <a:cubicBezTo>
                    <a:pt x="61" y="7"/>
                    <a:pt x="62" y="6"/>
                    <a:pt x="63" y="6"/>
                  </a:cubicBezTo>
                  <a:cubicBezTo>
                    <a:pt x="66" y="4"/>
                    <a:pt x="66" y="4"/>
                    <a:pt x="66" y="4"/>
                  </a:cubicBezTo>
                  <a:cubicBezTo>
                    <a:pt x="67" y="4"/>
                    <a:pt x="67" y="3"/>
                    <a:pt x="68" y="3"/>
                  </a:cubicBezTo>
                  <a:cubicBezTo>
                    <a:pt x="69" y="2"/>
                    <a:pt x="69" y="2"/>
                    <a:pt x="69" y="1"/>
                  </a:cubicBezTo>
                  <a:cubicBezTo>
                    <a:pt x="69" y="1"/>
                    <a:pt x="68" y="0"/>
                    <a:pt x="67" y="0"/>
                  </a:cubicBezTo>
                  <a:cubicBezTo>
                    <a:pt x="67" y="0"/>
                    <a:pt x="68" y="0"/>
                    <a:pt x="67" y="1"/>
                  </a:cubicBezTo>
                  <a:cubicBezTo>
                    <a:pt x="67" y="1"/>
                    <a:pt x="67" y="2"/>
                    <a:pt x="66" y="2"/>
                  </a:cubicBezTo>
                  <a:cubicBezTo>
                    <a:pt x="65" y="3"/>
                    <a:pt x="64" y="4"/>
                    <a:pt x="62" y="5"/>
                  </a:cubicBezTo>
                  <a:cubicBezTo>
                    <a:pt x="59" y="8"/>
                    <a:pt x="55" y="11"/>
                    <a:pt x="52" y="13"/>
                  </a:cubicBezTo>
                  <a:cubicBezTo>
                    <a:pt x="44" y="9"/>
                    <a:pt x="34" y="7"/>
                    <a:pt x="24" y="13"/>
                  </a:cubicBezTo>
                  <a:cubicBezTo>
                    <a:pt x="21" y="16"/>
                    <a:pt x="17" y="19"/>
                    <a:pt x="13" y="23"/>
                  </a:cubicBezTo>
                  <a:cubicBezTo>
                    <a:pt x="10" y="27"/>
                    <a:pt x="6" y="32"/>
                    <a:pt x="4" y="3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2053"/>
            <p:cNvSpPr>
              <a:spLocks/>
            </p:cNvSpPr>
            <p:nvPr/>
          </p:nvSpPr>
          <p:spPr bwMode="auto">
            <a:xfrm>
              <a:off x="4918033" y="5945223"/>
              <a:ext cx="376240" cy="360365"/>
            </a:xfrm>
            <a:custGeom>
              <a:avLst/>
              <a:gdLst>
                <a:gd name="T0" fmla="*/ 39 w 100"/>
                <a:gd name="T1" fmla="*/ 38 h 96"/>
                <a:gd name="T2" fmla="*/ 38 w 100"/>
                <a:gd name="T3" fmla="*/ 44 h 96"/>
                <a:gd name="T4" fmla="*/ 35 w 100"/>
                <a:gd name="T5" fmla="*/ 52 h 96"/>
                <a:gd name="T6" fmla="*/ 22 w 100"/>
                <a:gd name="T7" fmla="*/ 66 h 96"/>
                <a:gd name="T8" fmla="*/ 10 w 100"/>
                <a:gd name="T9" fmla="*/ 71 h 96"/>
                <a:gd name="T10" fmla="*/ 3 w 100"/>
                <a:gd name="T11" fmla="*/ 72 h 96"/>
                <a:gd name="T12" fmla="*/ 0 w 100"/>
                <a:gd name="T13" fmla="*/ 72 h 96"/>
                <a:gd name="T14" fmla="*/ 17 w 100"/>
                <a:gd name="T15" fmla="*/ 87 h 96"/>
                <a:gd name="T16" fmla="*/ 39 w 100"/>
                <a:gd name="T17" fmla="*/ 95 h 96"/>
                <a:gd name="T18" fmla="*/ 58 w 100"/>
                <a:gd name="T19" fmla="*/ 92 h 96"/>
                <a:gd name="T20" fmla="*/ 78 w 100"/>
                <a:gd name="T21" fmla="*/ 80 h 96"/>
                <a:gd name="T22" fmla="*/ 92 w 100"/>
                <a:gd name="T23" fmla="*/ 64 h 96"/>
                <a:gd name="T24" fmla="*/ 98 w 100"/>
                <a:gd name="T25" fmla="*/ 50 h 96"/>
                <a:gd name="T26" fmla="*/ 92 w 100"/>
                <a:gd name="T27" fmla="*/ 29 h 96"/>
                <a:gd name="T28" fmla="*/ 72 w 100"/>
                <a:gd name="T29" fmla="*/ 22 h 96"/>
                <a:gd name="T30" fmla="*/ 76 w 100"/>
                <a:gd name="T31" fmla="*/ 13 h 96"/>
                <a:gd name="T32" fmla="*/ 86 w 100"/>
                <a:gd name="T33" fmla="*/ 1 h 96"/>
                <a:gd name="T34" fmla="*/ 85 w 100"/>
                <a:gd name="T35" fmla="*/ 0 h 96"/>
                <a:gd name="T36" fmla="*/ 77 w 100"/>
                <a:gd name="T37" fmla="*/ 10 h 96"/>
                <a:gd name="T38" fmla="*/ 71 w 100"/>
                <a:gd name="T39" fmla="*/ 22 h 96"/>
                <a:gd name="T40" fmla="*/ 44 w 100"/>
                <a:gd name="T41" fmla="*/ 31 h 96"/>
                <a:gd name="T42" fmla="*/ 41 w 100"/>
                <a:gd name="T43" fmla="*/ 34 h 96"/>
                <a:gd name="T44" fmla="*/ 39 w 100"/>
                <a:gd name="T45" fmla="*/ 35 h 96"/>
                <a:gd name="T46" fmla="*/ 39 w 100"/>
                <a:gd name="T47" fmla="*/ 36 h 96"/>
                <a:gd name="T48" fmla="*/ 39 w 100"/>
                <a:gd name="T49" fmla="*/ 36 h 96"/>
                <a:gd name="T50" fmla="*/ 39 w 100"/>
                <a:gd name="T51" fmla="*/ 36 h 96"/>
                <a:gd name="T52" fmla="*/ 39 w 100"/>
                <a:gd name="T53" fmla="*/ 3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96">
                  <a:moveTo>
                    <a:pt x="39" y="38"/>
                  </a:moveTo>
                  <a:cubicBezTo>
                    <a:pt x="39" y="39"/>
                    <a:pt x="39" y="41"/>
                    <a:pt x="38" y="44"/>
                  </a:cubicBezTo>
                  <a:cubicBezTo>
                    <a:pt x="38" y="47"/>
                    <a:pt x="37" y="50"/>
                    <a:pt x="35" y="52"/>
                  </a:cubicBezTo>
                  <a:cubicBezTo>
                    <a:pt x="31" y="57"/>
                    <a:pt x="27" y="62"/>
                    <a:pt x="22" y="66"/>
                  </a:cubicBezTo>
                  <a:cubicBezTo>
                    <a:pt x="20" y="68"/>
                    <a:pt x="15" y="70"/>
                    <a:pt x="10" y="71"/>
                  </a:cubicBezTo>
                  <a:cubicBezTo>
                    <a:pt x="7" y="72"/>
                    <a:pt x="5" y="72"/>
                    <a:pt x="3" y="72"/>
                  </a:cubicBezTo>
                  <a:cubicBezTo>
                    <a:pt x="0" y="72"/>
                    <a:pt x="0" y="72"/>
                    <a:pt x="0" y="72"/>
                  </a:cubicBezTo>
                  <a:cubicBezTo>
                    <a:pt x="5" y="76"/>
                    <a:pt x="10" y="82"/>
                    <a:pt x="17" y="87"/>
                  </a:cubicBezTo>
                  <a:cubicBezTo>
                    <a:pt x="23" y="91"/>
                    <a:pt x="30" y="95"/>
                    <a:pt x="39" y="95"/>
                  </a:cubicBezTo>
                  <a:cubicBezTo>
                    <a:pt x="45" y="96"/>
                    <a:pt x="52" y="95"/>
                    <a:pt x="58" y="92"/>
                  </a:cubicBezTo>
                  <a:cubicBezTo>
                    <a:pt x="65" y="90"/>
                    <a:pt x="72" y="86"/>
                    <a:pt x="78" y="80"/>
                  </a:cubicBezTo>
                  <a:cubicBezTo>
                    <a:pt x="84" y="75"/>
                    <a:pt x="90" y="68"/>
                    <a:pt x="92" y="64"/>
                  </a:cubicBezTo>
                  <a:cubicBezTo>
                    <a:pt x="95" y="59"/>
                    <a:pt x="97" y="55"/>
                    <a:pt x="98" y="50"/>
                  </a:cubicBezTo>
                  <a:cubicBezTo>
                    <a:pt x="100" y="41"/>
                    <a:pt x="97" y="34"/>
                    <a:pt x="92" y="29"/>
                  </a:cubicBezTo>
                  <a:cubicBezTo>
                    <a:pt x="87" y="25"/>
                    <a:pt x="80" y="22"/>
                    <a:pt x="72" y="22"/>
                  </a:cubicBezTo>
                  <a:cubicBezTo>
                    <a:pt x="73" y="19"/>
                    <a:pt x="75" y="15"/>
                    <a:pt x="76" y="13"/>
                  </a:cubicBezTo>
                  <a:cubicBezTo>
                    <a:pt x="79" y="8"/>
                    <a:pt x="82" y="5"/>
                    <a:pt x="86" y="1"/>
                  </a:cubicBezTo>
                  <a:cubicBezTo>
                    <a:pt x="85" y="0"/>
                    <a:pt x="85" y="0"/>
                    <a:pt x="85" y="0"/>
                  </a:cubicBezTo>
                  <a:cubicBezTo>
                    <a:pt x="83" y="2"/>
                    <a:pt x="80" y="6"/>
                    <a:pt x="77" y="10"/>
                  </a:cubicBezTo>
                  <a:cubicBezTo>
                    <a:pt x="75" y="14"/>
                    <a:pt x="72" y="18"/>
                    <a:pt x="71" y="22"/>
                  </a:cubicBezTo>
                  <a:cubicBezTo>
                    <a:pt x="61" y="22"/>
                    <a:pt x="51" y="25"/>
                    <a:pt x="44" y="31"/>
                  </a:cubicBezTo>
                  <a:cubicBezTo>
                    <a:pt x="43" y="32"/>
                    <a:pt x="42" y="33"/>
                    <a:pt x="41" y="34"/>
                  </a:cubicBezTo>
                  <a:cubicBezTo>
                    <a:pt x="40" y="34"/>
                    <a:pt x="40" y="35"/>
                    <a:pt x="39" y="35"/>
                  </a:cubicBezTo>
                  <a:cubicBezTo>
                    <a:pt x="39" y="36"/>
                    <a:pt x="39" y="36"/>
                    <a:pt x="39" y="36"/>
                  </a:cubicBezTo>
                  <a:cubicBezTo>
                    <a:pt x="39" y="36"/>
                    <a:pt x="39" y="36"/>
                    <a:pt x="39" y="36"/>
                  </a:cubicBezTo>
                  <a:cubicBezTo>
                    <a:pt x="39" y="36"/>
                    <a:pt x="39" y="36"/>
                    <a:pt x="39" y="36"/>
                  </a:cubicBezTo>
                  <a:cubicBezTo>
                    <a:pt x="39" y="36"/>
                    <a:pt x="39" y="37"/>
                    <a:pt x="39" y="3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2054"/>
            <p:cNvSpPr>
              <a:spLocks/>
            </p:cNvSpPr>
            <p:nvPr/>
          </p:nvSpPr>
          <p:spPr bwMode="auto">
            <a:xfrm>
              <a:off x="4779920" y="6365914"/>
              <a:ext cx="157163" cy="158751"/>
            </a:xfrm>
            <a:custGeom>
              <a:avLst/>
              <a:gdLst>
                <a:gd name="T0" fmla="*/ 3 w 42"/>
                <a:gd name="T1" fmla="*/ 12 h 42"/>
                <a:gd name="T2" fmla="*/ 0 w 42"/>
                <a:gd name="T3" fmla="*/ 23 h 42"/>
                <a:gd name="T4" fmla="*/ 1 w 42"/>
                <a:gd name="T5" fmla="*/ 33 h 42"/>
                <a:gd name="T6" fmla="*/ 2 w 42"/>
                <a:gd name="T7" fmla="*/ 39 h 42"/>
                <a:gd name="T8" fmla="*/ 3 w 42"/>
                <a:gd name="T9" fmla="*/ 42 h 42"/>
                <a:gd name="T10" fmla="*/ 9 w 42"/>
                <a:gd name="T11" fmla="*/ 39 h 42"/>
                <a:gd name="T12" fmla="*/ 16 w 42"/>
                <a:gd name="T13" fmla="*/ 37 h 42"/>
                <a:gd name="T14" fmla="*/ 33 w 42"/>
                <a:gd name="T15" fmla="*/ 25 h 42"/>
                <a:gd name="T16" fmla="*/ 34 w 42"/>
                <a:gd name="T17" fmla="*/ 15 h 42"/>
                <a:gd name="T18" fmla="*/ 29 w 42"/>
                <a:gd name="T19" fmla="*/ 5 h 42"/>
                <a:gd name="T20" fmla="*/ 35 w 42"/>
                <a:gd name="T21" fmla="*/ 3 h 42"/>
                <a:gd name="T22" fmla="*/ 36 w 42"/>
                <a:gd name="T23" fmla="*/ 2 h 42"/>
                <a:gd name="T24" fmla="*/ 37 w 42"/>
                <a:gd name="T25" fmla="*/ 2 h 42"/>
                <a:gd name="T26" fmla="*/ 39 w 42"/>
                <a:gd name="T27" fmla="*/ 3 h 42"/>
                <a:gd name="T28" fmla="*/ 41 w 42"/>
                <a:gd name="T29" fmla="*/ 5 h 42"/>
                <a:gd name="T30" fmla="*/ 41 w 42"/>
                <a:gd name="T31" fmla="*/ 7 h 42"/>
                <a:gd name="T32" fmla="*/ 41 w 42"/>
                <a:gd name="T33" fmla="*/ 9 h 42"/>
                <a:gd name="T34" fmla="*/ 37 w 42"/>
                <a:gd name="T35" fmla="*/ 11 h 42"/>
                <a:gd name="T36" fmla="*/ 38 w 42"/>
                <a:gd name="T37" fmla="*/ 12 h 42"/>
                <a:gd name="T38" fmla="*/ 40 w 42"/>
                <a:gd name="T39" fmla="*/ 11 h 42"/>
                <a:gd name="T40" fmla="*/ 41 w 42"/>
                <a:gd name="T41" fmla="*/ 9 h 42"/>
                <a:gd name="T42" fmla="*/ 42 w 42"/>
                <a:gd name="T43" fmla="*/ 6 h 42"/>
                <a:gd name="T44" fmla="*/ 40 w 42"/>
                <a:gd name="T45" fmla="*/ 3 h 42"/>
                <a:gd name="T46" fmla="*/ 38 w 42"/>
                <a:gd name="T47" fmla="*/ 2 h 42"/>
                <a:gd name="T48" fmla="*/ 35 w 42"/>
                <a:gd name="T49" fmla="*/ 2 h 42"/>
                <a:gd name="T50" fmla="*/ 34 w 42"/>
                <a:gd name="T51" fmla="*/ 2 h 42"/>
                <a:gd name="T52" fmla="*/ 32 w 42"/>
                <a:gd name="T53" fmla="*/ 3 h 42"/>
                <a:gd name="T54" fmla="*/ 29 w 42"/>
                <a:gd name="T55" fmla="*/ 5 h 42"/>
                <a:gd name="T56" fmla="*/ 14 w 42"/>
                <a:gd name="T57" fmla="*/ 3 h 42"/>
                <a:gd name="T58" fmla="*/ 3 w 42"/>
                <a:gd name="T5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42">
                  <a:moveTo>
                    <a:pt x="3" y="12"/>
                  </a:moveTo>
                  <a:cubicBezTo>
                    <a:pt x="0" y="15"/>
                    <a:pt x="0" y="19"/>
                    <a:pt x="0" y="23"/>
                  </a:cubicBezTo>
                  <a:cubicBezTo>
                    <a:pt x="0" y="27"/>
                    <a:pt x="0" y="30"/>
                    <a:pt x="1" y="33"/>
                  </a:cubicBezTo>
                  <a:cubicBezTo>
                    <a:pt x="1" y="34"/>
                    <a:pt x="2" y="36"/>
                    <a:pt x="2" y="39"/>
                  </a:cubicBezTo>
                  <a:cubicBezTo>
                    <a:pt x="2" y="41"/>
                    <a:pt x="3" y="42"/>
                    <a:pt x="3" y="42"/>
                  </a:cubicBezTo>
                  <a:cubicBezTo>
                    <a:pt x="4" y="41"/>
                    <a:pt x="7" y="40"/>
                    <a:pt x="9" y="39"/>
                  </a:cubicBezTo>
                  <a:cubicBezTo>
                    <a:pt x="12" y="38"/>
                    <a:pt x="14" y="38"/>
                    <a:pt x="16" y="37"/>
                  </a:cubicBezTo>
                  <a:cubicBezTo>
                    <a:pt x="23" y="35"/>
                    <a:pt x="30" y="31"/>
                    <a:pt x="33" y="25"/>
                  </a:cubicBezTo>
                  <a:cubicBezTo>
                    <a:pt x="35" y="22"/>
                    <a:pt x="35" y="18"/>
                    <a:pt x="34" y="15"/>
                  </a:cubicBezTo>
                  <a:cubicBezTo>
                    <a:pt x="33" y="11"/>
                    <a:pt x="32" y="8"/>
                    <a:pt x="29" y="5"/>
                  </a:cubicBezTo>
                  <a:cubicBezTo>
                    <a:pt x="31" y="4"/>
                    <a:pt x="32" y="3"/>
                    <a:pt x="35" y="3"/>
                  </a:cubicBezTo>
                  <a:cubicBezTo>
                    <a:pt x="35" y="3"/>
                    <a:pt x="35" y="2"/>
                    <a:pt x="36" y="2"/>
                  </a:cubicBezTo>
                  <a:cubicBezTo>
                    <a:pt x="36" y="2"/>
                    <a:pt x="37" y="2"/>
                    <a:pt x="37" y="2"/>
                  </a:cubicBezTo>
                  <a:cubicBezTo>
                    <a:pt x="38" y="2"/>
                    <a:pt x="38" y="3"/>
                    <a:pt x="39" y="3"/>
                  </a:cubicBezTo>
                  <a:cubicBezTo>
                    <a:pt x="40" y="3"/>
                    <a:pt x="41" y="4"/>
                    <a:pt x="41" y="5"/>
                  </a:cubicBezTo>
                  <a:cubicBezTo>
                    <a:pt x="41" y="6"/>
                    <a:pt x="41" y="7"/>
                    <a:pt x="41" y="7"/>
                  </a:cubicBezTo>
                  <a:cubicBezTo>
                    <a:pt x="41" y="8"/>
                    <a:pt x="41" y="8"/>
                    <a:pt x="41" y="9"/>
                  </a:cubicBezTo>
                  <a:cubicBezTo>
                    <a:pt x="40" y="10"/>
                    <a:pt x="39" y="11"/>
                    <a:pt x="37" y="11"/>
                  </a:cubicBezTo>
                  <a:cubicBezTo>
                    <a:pt x="38" y="12"/>
                    <a:pt x="38" y="12"/>
                    <a:pt x="38" y="12"/>
                  </a:cubicBezTo>
                  <a:cubicBezTo>
                    <a:pt x="38" y="12"/>
                    <a:pt x="39" y="11"/>
                    <a:pt x="40" y="11"/>
                  </a:cubicBezTo>
                  <a:cubicBezTo>
                    <a:pt x="40" y="10"/>
                    <a:pt x="41" y="10"/>
                    <a:pt x="41" y="9"/>
                  </a:cubicBezTo>
                  <a:cubicBezTo>
                    <a:pt x="42" y="8"/>
                    <a:pt x="42" y="8"/>
                    <a:pt x="42" y="6"/>
                  </a:cubicBezTo>
                  <a:cubicBezTo>
                    <a:pt x="42" y="5"/>
                    <a:pt x="41" y="4"/>
                    <a:pt x="40" y="3"/>
                  </a:cubicBezTo>
                  <a:cubicBezTo>
                    <a:pt x="39" y="2"/>
                    <a:pt x="38" y="2"/>
                    <a:pt x="38" y="2"/>
                  </a:cubicBezTo>
                  <a:cubicBezTo>
                    <a:pt x="37" y="2"/>
                    <a:pt x="36" y="2"/>
                    <a:pt x="35" y="2"/>
                  </a:cubicBezTo>
                  <a:cubicBezTo>
                    <a:pt x="35" y="2"/>
                    <a:pt x="34" y="2"/>
                    <a:pt x="34" y="2"/>
                  </a:cubicBezTo>
                  <a:cubicBezTo>
                    <a:pt x="33" y="3"/>
                    <a:pt x="32" y="3"/>
                    <a:pt x="32" y="3"/>
                  </a:cubicBezTo>
                  <a:cubicBezTo>
                    <a:pt x="30" y="4"/>
                    <a:pt x="29" y="4"/>
                    <a:pt x="29" y="5"/>
                  </a:cubicBezTo>
                  <a:cubicBezTo>
                    <a:pt x="25" y="2"/>
                    <a:pt x="20" y="0"/>
                    <a:pt x="14" y="3"/>
                  </a:cubicBezTo>
                  <a:cubicBezTo>
                    <a:pt x="10" y="4"/>
                    <a:pt x="6" y="8"/>
                    <a:pt x="3"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2055"/>
            <p:cNvSpPr>
              <a:spLocks/>
            </p:cNvSpPr>
            <p:nvPr/>
          </p:nvSpPr>
          <p:spPr bwMode="auto">
            <a:xfrm>
              <a:off x="4862470" y="6607215"/>
              <a:ext cx="168276" cy="292102"/>
            </a:xfrm>
            <a:custGeom>
              <a:avLst/>
              <a:gdLst>
                <a:gd name="T0" fmla="*/ 0 w 45"/>
                <a:gd name="T1" fmla="*/ 41 h 78"/>
                <a:gd name="T2" fmla="*/ 6 w 45"/>
                <a:gd name="T3" fmla="*/ 57 h 78"/>
                <a:gd name="T4" fmla="*/ 15 w 45"/>
                <a:gd name="T5" fmla="*/ 67 h 78"/>
                <a:gd name="T6" fmla="*/ 21 w 45"/>
                <a:gd name="T7" fmla="*/ 73 h 78"/>
                <a:gd name="T8" fmla="*/ 24 w 45"/>
                <a:gd name="T9" fmla="*/ 78 h 78"/>
                <a:gd name="T10" fmla="*/ 36 w 45"/>
                <a:gd name="T11" fmla="*/ 59 h 78"/>
                <a:gd name="T12" fmla="*/ 43 w 45"/>
                <a:gd name="T13" fmla="*/ 46 h 78"/>
                <a:gd name="T14" fmla="*/ 45 w 45"/>
                <a:gd name="T15" fmla="*/ 33 h 78"/>
                <a:gd name="T16" fmla="*/ 38 w 45"/>
                <a:gd name="T17" fmla="*/ 20 h 78"/>
                <a:gd name="T18" fmla="*/ 25 w 45"/>
                <a:gd name="T19" fmla="*/ 13 h 78"/>
                <a:gd name="T20" fmla="*/ 29 w 45"/>
                <a:gd name="T21" fmla="*/ 6 h 78"/>
                <a:gd name="T22" fmla="*/ 38 w 45"/>
                <a:gd name="T23" fmla="*/ 1 h 78"/>
                <a:gd name="T24" fmla="*/ 38 w 45"/>
                <a:gd name="T25" fmla="*/ 0 h 78"/>
                <a:gd name="T26" fmla="*/ 31 w 45"/>
                <a:gd name="T27" fmla="*/ 4 h 78"/>
                <a:gd name="T28" fmla="*/ 24 w 45"/>
                <a:gd name="T29" fmla="*/ 12 h 78"/>
                <a:gd name="T30" fmla="*/ 14 w 45"/>
                <a:gd name="T31" fmla="*/ 14 h 78"/>
                <a:gd name="T32" fmla="*/ 5 w 45"/>
                <a:gd name="T33" fmla="*/ 21 h 78"/>
                <a:gd name="T34" fmla="*/ 0 w 45"/>
                <a:gd name="T35" fmla="*/ 4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78">
                  <a:moveTo>
                    <a:pt x="0" y="41"/>
                  </a:moveTo>
                  <a:cubicBezTo>
                    <a:pt x="0" y="48"/>
                    <a:pt x="3" y="52"/>
                    <a:pt x="6" y="57"/>
                  </a:cubicBezTo>
                  <a:cubicBezTo>
                    <a:pt x="9" y="61"/>
                    <a:pt x="12" y="64"/>
                    <a:pt x="15" y="67"/>
                  </a:cubicBezTo>
                  <a:cubicBezTo>
                    <a:pt x="16" y="68"/>
                    <a:pt x="19" y="71"/>
                    <a:pt x="21" y="73"/>
                  </a:cubicBezTo>
                  <a:cubicBezTo>
                    <a:pt x="22" y="76"/>
                    <a:pt x="24" y="78"/>
                    <a:pt x="24" y="78"/>
                  </a:cubicBezTo>
                  <a:cubicBezTo>
                    <a:pt x="25" y="70"/>
                    <a:pt x="32" y="65"/>
                    <a:pt x="36" y="59"/>
                  </a:cubicBezTo>
                  <a:cubicBezTo>
                    <a:pt x="39" y="55"/>
                    <a:pt x="41" y="50"/>
                    <a:pt x="43" y="46"/>
                  </a:cubicBezTo>
                  <a:cubicBezTo>
                    <a:pt x="45" y="41"/>
                    <a:pt x="45" y="37"/>
                    <a:pt x="45" y="33"/>
                  </a:cubicBezTo>
                  <a:cubicBezTo>
                    <a:pt x="44" y="28"/>
                    <a:pt x="42" y="24"/>
                    <a:pt x="38" y="20"/>
                  </a:cubicBezTo>
                  <a:cubicBezTo>
                    <a:pt x="35" y="17"/>
                    <a:pt x="30" y="14"/>
                    <a:pt x="25" y="13"/>
                  </a:cubicBezTo>
                  <a:cubicBezTo>
                    <a:pt x="26" y="10"/>
                    <a:pt x="28" y="8"/>
                    <a:pt x="29" y="6"/>
                  </a:cubicBezTo>
                  <a:cubicBezTo>
                    <a:pt x="32" y="3"/>
                    <a:pt x="35" y="2"/>
                    <a:pt x="38" y="1"/>
                  </a:cubicBezTo>
                  <a:cubicBezTo>
                    <a:pt x="38" y="0"/>
                    <a:pt x="38" y="0"/>
                    <a:pt x="38" y="0"/>
                  </a:cubicBezTo>
                  <a:cubicBezTo>
                    <a:pt x="36" y="0"/>
                    <a:pt x="33" y="2"/>
                    <a:pt x="31" y="4"/>
                  </a:cubicBezTo>
                  <a:cubicBezTo>
                    <a:pt x="28" y="7"/>
                    <a:pt x="25" y="10"/>
                    <a:pt x="24" y="12"/>
                  </a:cubicBezTo>
                  <a:cubicBezTo>
                    <a:pt x="21" y="12"/>
                    <a:pt x="18" y="12"/>
                    <a:pt x="14" y="14"/>
                  </a:cubicBezTo>
                  <a:cubicBezTo>
                    <a:pt x="11" y="15"/>
                    <a:pt x="8" y="18"/>
                    <a:pt x="5" y="21"/>
                  </a:cubicBezTo>
                  <a:cubicBezTo>
                    <a:pt x="2" y="27"/>
                    <a:pt x="0" y="36"/>
                    <a:pt x="0" y="4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2056"/>
            <p:cNvSpPr>
              <a:spLocks/>
            </p:cNvSpPr>
            <p:nvPr/>
          </p:nvSpPr>
          <p:spPr bwMode="auto">
            <a:xfrm>
              <a:off x="4119516" y="4822853"/>
              <a:ext cx="239714" cy="157164"/>
            </a:xfrm>
            <a:custGeom>
              <a:avLst/>
              <a:gdLst>
                <a:gd name="T0" fmla="*/ 23 w 64"/>
                <a:gd name="T1" fmla="*/ 41 h 42"/>
                <a:gd name="T2" fmla="*/ 27 w 64"/>
                <a:gd name="T3" fmla="*/ 39 h 42"/>
                <a:gd name="T4" fmla="*/ 37 w 64"/>
                <a:gd name="T5" fmla="*/ 29 h 42"/>
                <a:gd name="T6" fmla="*/ 48 w 64"/>
                <a:gd name="T7" fmla="*/ 13 h 42"/>
                <a:gd name="T8" fmla="*/ 58 w 64"/>
                <a:gd name="T9" fmla="*/ 5 h 42"/>
                <a:gd name="T10" fmla="*/ 64 w 64"/>
                <a:gd name="T11" fmla="*/ 0 h 42"/>
                <a:gd name="T12" fmla="*/ 53 w 64"/>
                <a:gd name="T13" fmla="*/ 5 h 42"/>
                <a:gd name="T14" fmla="*/ 25 w 64"/>
                <a:gd name="T15" fmla="*/ 26 h 42"/>
                <a:gd name="T16" fmla="*/ 12 w 64"/>
                <a:gd name="T17" fmla="*/ 35 h 42"/>
                <a:gd name="T18" fmla="*/ 0 w 64"/>
                <a:gd name="T19" fmla="*/ 42 h 42"/>
                <a:gd name="T20" fmla="*/ 0 w 64"/>
                <a:gd name="T21" fmla="*/ 42 h 42"/>
                <a:gd name="T22" fmla="*/ 23 w 64"/>
                <a:gd name="T23"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42">
                  <a:moveTo>
                    <a:pt x="23" y="41"/>
                  </a:moveTo>
                  <a:cubicBezTo>
                    <a:pt x="25" y="40"/>
                    <a:pt x="26" y="39"/>
                    <a:pt x="27" y="39"/>
                  </a:cubicBezTo>
                  <a:cubicBezTo>
                    <a:pt x="30" y="36"/>
                    <a:pt x="33" y="33"/>
                    <a:pt x="37" y="29"/>
                  </a:cubicBezTo>
                  <a:cubicBezTo>
                    <a:pt x="41" y="24"/>
                    <a:pt x="44" y="18"/>
                    <a:pt x="48" y="13"/>
                  </a:cubicBezTo>
                  <a:cubicBezTo>
                    <a:pt x="51" y="9"/>
                    <a:pt x="54" y="7"/>
                    <a:pt x="58" y="5"/>
                  </a:cubicBezTo>
                  <a:cubicBezTo>
                    <a:pt x="60" y="4"/>
                    <a:pt x="63" y="2"/>
                    <a:pt x="64" y="0"/>
                  </a:cubicBezTo>
                  <a:cubicBezTo>
                    <a:pt x="60" y="2"/>
                    <a:pt x="55" y="4"/>
                    <a:pt x="53" y="5"/>
                  </a:cubicBezTo>
                  <a:cubicBezTo>
                    <a:pt x="41" y="9"/>
                    <a:pt x="34" y="19"/>
                    <a:pt x="25" y="26"/>
                  </a:cubicBezTo>
                  <a:cubicBezTo>
                    <a:pt x="21" y="30"/>
                    <a:pt x="16" y="32"/>
                    <a:pt x="12" y="35"/>
                  </a:cubicBezTo>
                  <a:cubicBezTo>
                    <a:pt x="8" y="37"/>
                    <a:pt x="4" y="40"/>
                    <a:pt x="0" y="42"/>
                  </a:cubicBezTo>
                  <a:cubicBezTo>
                    <a:pt x="0" y="42"/>
                    <a:pt x="0" y="42"/>
                    <a:pt x="0" y="42"/>
                  </a:cubicBezTo>
                  <a:cubicBezTo>
                    <a:pt x="8" y="40"/>
                    <a:pt x="16" y="40"/>
                    <a:pt x="23" y="4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04" name="Picture 2057"/>
            <p:cNvPicPr>
              <a:picLocks noChangeAspect="1" noChangeArrowheads="1"/>
            </p:cNvPicPr>
            <p:nvPr/>
          </p:nvPicPr>
          <p:blipFill>
            <a:blip r:embed="rId41" cstate="screen">
              <a:extLst>
                <a:ext uri="{28A0092B-C50C-407E-A947-70E740481C1C}">
                  <a14:useLocalDpi xmlns:a14="http://schemas.microsoft.com/office/drawing/2010/main"/>
                </a:ext>
              </a:extLst>
            </a:blip>
            <a:srcRect/>
            <a:stretch>
              <a:fillRect/>
            </a:stretch>
          </p:blipFill>
          <p:spPr bwMode="auto">
            <a:xfrm>
              <a:off x="4192541" y="4810153"/>
              <a:ext cx="179389"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5" name="Picture 2058"/>
            <p:cNvPicPr>
              <a:picLocks noChangeAspect="1" noChangeArrowheads="1"/>
            </p:cNvPicPr>
            <p:nvPr/>
          </p:nvPicPr>
          <p:blipFill>
            <a:blip r:embed="rId42" cstate="screen">
              <a:extLst>
                <a:ext uri="{28A0092B-C50C-407E-A947-70E740481C1C}">
                  <a14:useLocalDpi xmlns:a14="http://schemas.microsoft.com/office/drawing/2010/main"/>
                </a:ext>
              </a:extLst>
            </a:blip>
            <a:srcRect/>
            <a:stretch>
              <a:fillRect/>
            </a:stretch>
          </p:blipFill>
          <p:spPr bwMode="auto">
            <a:xfrm>
              <a:off x="4105228" y="4757765"/>
              <a:ext cx="282577" cy="236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6" name="Freeform 2059"/>
            <p:cNvSpPr>
              <a:spLocks/>
            </p:cNvSpPr>
            <p:nvPr/>
          </p:nvSpPr>
          <p:spPr bwMode="auto">
            <a:xfrm>
              <a:off x="4149678" y="4864128"/>
              <a:ext cx="111126" cy="66675"/>
            </a:xfrm>
            <a:custGeom>
              <a:avLst/>
              <a:gdLst>
                <a:gd name="T0" fmla="*/ 17 w 30"/>
                <a:gd name="T1" fmla="*/ 13 h 18"/>
                <a:gd name="T2" fmla="*/ 30 w 30"/>
                <a:gd name="T3" fmla="*/ 3 h 18"/>
                <a:gd name="T4" fmla="*/ 22 w 30"/>
                <a:gd name="T5" fmla="*/ 6 h 18"/>
                <a:gd name="T6" fmla="*/ 13 w 30"/>
                <a:gd name="T7" fmla="*/ 3 h 18"/>
                <a:gd name="T8" fmla="*/ 8 w 30"/>
                <a:gd name="T9" fmla="*/ 0 h 18"/>
                <a:gd name="T10" fmla="*/ 0 w 30"/>
                <a:gd name="T11" fmla="*/ 17 h 18"/>
                <a:gd name="T12" fmla="*/ 17 w 30"/>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30" h="18">
                  <a:moveTo>
                    <a:pt x="17" y="13"/>
                  </a:moveTo>
                  <a:cubicBezTo>
                    <a:pt x="22" y="10"/>
                    <a:pt x="26" y="6"/>
                    <a:pt x="30" y="3"/>
                  </a:cubicBezTo>
                  <a:cubicBezTo>
                    <a:pt x="27" y="4"/>
                    <a:pt x="25" y="6"/>
                    <a:pt x="22" y="6"/>
                  </a:cubicBezTo>
                  <a:cubicBezTo>
                    <a:pt x="19" y="7"/>
                    <a:pt x="16" y="5"/>
                    <a:pt x="13" y="3"/>
                  </a:cubicBezTo>
                  <a:cubicBezTo>
                    <a:pt x="11" y="2"/>
                    <a:pt x="10" y="0"/>
                    <a:pt x="8" y="0"/>
                  </a:cubicBezTo>
                  <a:cubicBezTo>
                    <a:pt x="4" y="5"/>
                    <a:pt x="3" y="11"/>
                    <a:pt x="0" y="17"/>
                  </a:cubicBezTo>
                  <a:cubicBezTo>
                    <a:pt x="6" y="18"/>
                    <a:pt x="13" y="14"/>
                    <a:pt x="17"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2060"/>
            <p:cNvSpPr>
              <a:spLocks/>
            </p:cNvSpPr>
            <p:nvPr/>
          </p:nvSpPr>
          <p:spPr bwMode="auto">
            <a:xfrm>
              <a:off x="4295729" y="4751415"/>
              <a:ext cx="179389" cy="214314"/>
            </a:xfrm>
            <a:custGeom>
              <a:avLst/>
              <a:gdLst>
                <a:gd name="T0" fmla="*/ 17 w 48"/>
                <a:gd name="T1" fmla="*/ 19 h 57"/>
                <a:gd name="T2" fmla="*/ 14 w 48"/>
                <a:gd name="T3" fmla="*/ 28 h 57"/>
                <a:gd name="T4" fmla="*/ 12 w 48"/>
                <a:gd name="T5" fmla="*/ 38 h 57"/>
                <a:gd name="T6" fmla="*/ 0 w 48"/>
                <a:gd name="T7" fmla="*/ 56 h 57"/>
                <a:gd name="T8" fmla="*/ 0 w 48"/>
                <a:gd name="T9" fmla="*/ 57 h 57"/>
                <a:gd name="T10" fmla="*/ 19 w 48"/>
                <a:gd name="T11" fmla="*/ 41 h 57"/>
                <a:gd name="T12" fmla="*/ 21 w 48"/>
                <a:gd name="T13" fmla="*/ 18 h 57"/>
                <a:gd name="T14" fmla="*/ 33 w 48"/>
                <a:gd name="T15" fmla="*/ 11 h 57"/>
                <a:gd name="T16" fmla="*/ 42 w 48"/>
                <a:gd name="T17" fmla="*/ 8 h 57"/>
                <a:gd name="T18" fmla="*/ 48 w 48"/>
                <a:gd name="T19" fmla="*/ 2 h 57"/>
                <a:gd name="T20" fmla="*/ 46 w 48"/>
                <a:gd name="T21" fmla="*/ 0 h 57"/>
                <a:gd name="T22" fmla="*/ 41 w 48"/>
                <a:gd name="T23" fmla="*/ 7 h 57"/>
                <a:gd name="T24" fmla="*/ 32 w 48"/>
                <a:gd name="T25" fmla="*/ 11 h 57"/>
                <a:gd name="T26" fmla="*/ 20 w 48"/>
                <a:gd name="T27" fmla="*/ 17 h 57"/>
                <a:gd name="T28" fmla="*/ 17 w 48"/>
                <a:gd name="T29"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57">
                  <a:moveTo>
                    <a:pt x="17" y="19"/>
                  </a:moveTo>
                  <a:cubicBezTo>
                    <a:pt x="16" y="21"/>
                    <a:pt x="15" y="26"/>
                    <a:pt x="14" y="28"/>
                  </a:cubicBezTo>
                  <a:cubicBezTo>
                    <a:pt x="12" y="31"/>
                    <a:pt x="13" y="34"/>
                    <a:pt x="12" y="38"/>
                  </a:cubicBezTo>
                  <a:cubicBezTo>
                    <a:pt x="10" y="46"/>
                    <a:pt x="7" y="52"/>
                    <a:pt x="0" y="56"/>
                  </a:cubicBezTo>
                  <a:cubicBezTo>
                    <a:pt x="0" y="56"/>
                    <a:pt x="0" y="57"/>
                    <a:pt x="0" y="57"/>
                  </a:cubicBezTo>
                  <a:cubicBezTo>
                    <a:pt x="8" y="53"/>
                    <a:pt x="14" y="48"/>
                    <a:pt x="19" y="41"/>
                  </a:cubicBezTo>
                  <a:cubicBezTo>
                    <a:pt x="22" y="36"/>
                    <a:pt x="25" y="25"/>
                    <a:pt x="21" y="18"/>
                  </a:cubicBezTo>
                  <a:cubicBezTo>
                    <a:pt x="24" y="13"/>
                    <a:pt x="29" y="13"/>
                    <a:pt x="33" y="11"/>
                  </a:cubicBezTo>
                  <a:cubicBezTo>
                    <a:pt x="36" y="10"/>
                    <a:pt x="39" y="10"/>
                    <a:pt x="42" y="8"/>
                  </a:cubicBezTo>
                  <a:cubicBezTo>
                    <a:pt x="44" y="6"/>
                    <a:pt x="46" y="4"/>
                    <a:pt x="48" y="2"/>
                  </a:cubicBezTo>
                  <a:cubicBezTo>
                    <a:pt x="47" y="2"/>
                    <a:pt x="46" y="1"/>
                    <a:pt x="46" y="0"/>
                  </a:cubicBezTo>
                  <a:cubicBezTo>
                    <a:pt x="45" y="3"/>
                    <a:pt x="44" y="5"/>
                    <a:pt x="41" y="7"/>
                  </a:cubicBezTo>
                  <a:cubicBezTo>
                    <a:pt x="39" y="8"/>
                    <a:pt x="35" y="9"/>
                    <a:pt x="32" y="11"/>
                  </a:cubicBezTo>
                  <a:cubicBezTo>
                    <a:pt x="28" y="12"/>
                    <a:pt x="22" y="14"/>
                    <a:pt x="20" y="17"/>
                  </a:cubicBezTo>
                  <a:cubicBezTo>
                    <a:pt x="19" y="18"/>
                    <a:pt x="18" y="18"/>
                    <a:pt x="17"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2061"/>
            <p:cNvSpPr>
              <a:spLocks noEditPoints="1"/>
            </p:cNvSpPr>
            <p:nvPr/>
          </p:nvSpPr>
          <p:spPr bwMode="auto">
            <a:xfrm>
              <a:off x="4130628" y="4806978"/>
              <a:ext cx="239714" cy="165101"/>
            </a:xfrm>
            <a:custGeom>
              <a:avLst/>
              <a:gdLst>
                <a:gd name="T0" fmla="*/ 35 w 64"/>
                <a:gd name="T1" fmla="*/ 11 h 44"/>
                <a:gd name="T2" fmla="*/ 43 w 64"/>
                <a:gd name="T3" fmla="*/ 10 h 44"/>
                <a:gd name="T4" fmla="*/ 37 w 64"/>
                <a:gd name="T5" fmla="*/ 14 h 44"/>
                <a:gd name="T6" fmla="*/ 33 w 64"/>
                <a:gd name="T7" fmla="*/ 18 h 44"/>
                <a:gd name="T8" fmla="*/ 28 w 64"/>
                <a:gd name="T9" fmla="*/ 21 h 44"/>
                <a:gd name="T10" fmla="*/ 22 w 64"/>
                <a:gd name="T11" fmla="*/ 20 h 44"/>
                <a:gd name="T12" fmla="*/ 21 w 64"/>
                <a:gd name="T13" fmla="*/ 19 h 44"/>
                <a:gd name="T14" fmla="*/ 17 w 64"/>
                <a:gd name="T15" fmla="*/ 17 h 44"/>
                <a:gd name="T16" fmla="*/ 19 w 64"/>
                <a:gd name="T17" fmla="*/ 19 h 44"/>
                <a:gd name="T18" fmla="*/ 21 w 64"/>
                <a:gd name="T19" fmla="*/ 20 h 44"/>
                <a:gd name="T20" fmla="*/ 25 w 64"/>
                <a:gd name="T21" fmla="*/ 22 h 44"/>
                <a:gd name="T22" fmla="*/ 29 w 64"/>
                <a:gd name="T23" fmla="*/ 22 h 44"/>
                <a:gd name="T24" fmla="*/ 26 w 64"/>
                <a:gd name="T25" fmla="*/ 24 h 44"/>
                <a:gd name="T26" fmla="*/ 19 w 64"/>
                <a:gd name="T27" fmla="*/ 29 h 44"/>
                <a:gd name="T28" fmla="*/ 13 w 64"/>
                <a:gd name="T29" fmla="*/ 31 h 44"/>
                <a:gd name="T30" fmla="*/ 7 w 64"/>
                <a:gd name="T31" fmla="*/ 32 h 44"/>
                <a:gd name="T32" fmla="*/ 19 w 64"/>
                <a:gd name="T33" fmla="*/ 30 h 44"/>
                <a:gd name="T34" fmla="*/ 20 w 64"/>
                <a:gd name="T35" fmla="*/ 31 h 44"/>
                <a:gd name="T36" fmla="*/ 8 w 64"/>
                <a:gd name="T37" fmla="*/ 40 h 44"/>
                <a:gd name="T38" fmla="*/ 17 w 64"/>
                <a:gd name="T39" fmla="*/ 35 h 44"/>
                <a:gd name="T40" fmla="*/ 24 w 64"/>
                <a:gd name="T41" fmla="*/ 29 h 44"/>
                <a:gd name="T42" fmla="*/ 38 w 64"/>
                <a:gd name="T43" fmla="*/ 16 h 44"/>
                <a:gd name="T44" fmla="*/ 46 w 64"/>
                <a:gd name="T45" fmla="*/ 11 h 44"/>
                <a:gd name="T46" fmla="*/ 53 w 64"/>
                <a:gd name="T47" fmla="*/ 9 h 44"/>
                <a:gd name="T48" fmla="*/ 47 w 64"/>
                <a:gd name="T49" fmla="*/ 14 h 44"/>
                <a:gd name="T50" fmla="*/ 40 w 64"/>
                <a:gd name="T51" fmla="*/ 23 h 44"/>
                <a:gd name="T52" fmla="*/ 33 w 64"/>
                <a:gd name="T53" fmla="*/ 34 h 44"/>
                <a:gd name="T54" fmla="*/ 23 w 64"/>
                <a:gd name="T55" fmla="*/ 43 h 44"/>
                <a:gd name="T56" fmla="*/ 38 w 64"/>
                <a:gd name="T57" fmla="*/ 29 h 44"/>
                <a:gd name="T58" fmla="*/ 45 w 64"/>
                <a:gd name="T59" fmla="*/ 18 h 44"/>
                <a:gd name="T60" fmla="*/ 50 w 64"/>
                <a:gd name="T61" fmla="*/ 13 h 44"/>
                <a:gd name="T62" fmla="*/ 58 w 64"/>
                <a:gd name="T63" fmla="*/ 7 h 44"/>
                <a:gd name="T64" fmla="*/ 59 w 64"/>
                <a:gd name="T65" fmla="*/ 6 h 44"/>
                <a:gd name="T66" fmla="*/ 56 w 64"/>
                <a:gd name="T67" fmla="*/ 18 h 44"/>
                <a:gd name="T68" fmla="*/ 52 w 64"/>
                <a:gd name="T69" fmla="*/ 31 h 44"/>
                <a:gd name="T70" fmla="*/ 47 w 64"/>
                <a:gd name="T71" fmla="*/ 39 h 44"/>
                <a:gd name="T72" fmla="*/ 55 w 64"/>
                <a:gd name="T73" fmla="*/ 27 h 44"/>
                <a:gd name="T74" fmla="*/ 56 w 64"/>
                <a:gd name="T75" fmla="*/ 24 h 44"/>
                <a:gd name="T76" fmla="*/ 59 w 64"/>
                <a:gd name="T77" fmla="*/ 13 h 44"/>
                <a:gd name="T78" fmla="*/ 61 w 64"/>
                <a:gd name="T79" fmla="*/ 5 h 44"/>
                <a:gd name="T80" fmla="*/ 64 w 64"/>
                <a:gd name="T81" fmla="*/ 2 h 44"/>
                <a:gd name="T82" fmla="*/ 58 w 64"/>
                <a:gd name="T83" fmla="*/ 4 h 44"/>
                <a:gd name="T84" fmla="*/ 55 w 64"/>
                <a:gd name="T85" fmla="*/ 5 h 44"/>
                <a:gd name="T86" fmla="*/ 52 w 64"/>
                <a:gd name="T87" fmla="*/ 4 h 44"/>
                <a:gd name="T88" fmla="*/ 51 w 64"/>
                <a:gd name="T89" fmla="*/ 3 h 44"/>
                <a:gd name="T90" fmla="*/ 44 w 64"/>
                <a:gd name="T91" fmla="*/ 1 h 44"/>
                <a:gd name="T92" fmla="*/ 39 w 64"/>
                <a:gd name="T93" fmla="*/ 0 h 44"/>
                <a:gd name="T94" fmla="*/ 44 w 64"/>
                <a:gd name="T95" fmla="*/ 2 h 44"/>
                <a:gd name="T96" fmla="*/ 50 w 64"/>
                <a:gd name="T97" fmla="*/ 4 h 44"/>
                <a:gd name="T98" fmla="*/ 51 w 64"/>
                <a:gd name="T99" fmla="*/ 5 h 44"/>
                <a:gd name="T100" fmla="*/ 53 w 64"/>
                <a:gd name="T101" fmla="*/ 6 h 44"/>
                <a:gd name="T102" fmla="*/ 45 w 64"/>
                <a:gd name="T103" fmla="*/ 8 h 44"/>
                <a:gd name="T104" fmla="*/ 35 w 64"/>
                <a:gd name="T105" fmla="*/ 10 h 44"/>
                <a:gd name="T106" fmla="*/ 30 w 64"/>
                <a:gd name="T107" fmla="*/ 10 h 44"/>
                <a:gd name="T108" fmla="*/ 22 w 64"/>
                <a:gd name="T109" fmla="*/ 8 h 44"/>
                <a:gd name="T110" fmla="*/ 34 w 64"/>
                <a:gd name="T111" fmla="*/ 11 h 44"/>
                <a:gd name="T112" fmla="*/ 29 w 64"/>
                <a:gd name="T113" fmla="*/ 22 h 44"/>
                <a:gd name="T114" fmla="*/ 29 w 64"/>
                <a:gd name="T115"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44">
                  <a:moveTo>
                    <a:pt x="34" y="11"/>
                  </a:moveTo>
                  <a:cubicBezTo>
                    <a:pt x="34" y="11"/>
                    <a:pt x="35" y="11"/>
                    <a:pt x="35" y="11"/>
                  </a:cubicBezTo>
                  <a:cubicBezTo>
                    <a:pt x="37" y="10"/>
                    <a:pt x="37" y="10"/>
                    <a:pt x="37" y="10"/>
                  </a:cubicBezTo>
                  <a:cubicBezTo>
                    <a:pt x="39" y="10"/>
                    <a:pt x="41" y="10"/>
                    <a:pt x="43" y="10"/>
                  </a:cubicBezTo>
                  <a:cubicBezTo>
                    <a:pt x="42" y="10"/>
                    <a:pt x="41" y="11"/>
                    <a:pt x="40" y="11"/>
                  </a:cubicBezTo>
                  <a:cubicBezTo>
                    <a:pt x="39" y="12"/>
                    <a:pt x="38" y="13"/>
                    <a:pt x="37" y="14"/>
                  </a:cubicBezTo>
                  <a:cubicBezTo>
                    <a:pt x="35" y="15"/>
                    <a:pt x="34" y="17"/>
                    <a:pt x="33" y="18"/>
                  </a:cubicBezTo>
                  <a:cubicBezTo>
                    <a:pt x="33" y="18"/>
                    <a:pt x="33" y="18"/>
                    <a:pt x="33" y="18"/>
                  </a:cubicBezTo>
                  <a:cubicBezTo>
                    <a:pt x="32" y="19"/>
                    <a:pt x="31" y="19"/>
                    <a:pt x="30" y="20"/>
                  </a:cubicBezTo>
                  <a:cubicBezTo>
                    <a:pt x="29" y="20"/>
                    <a:pt x="29" y="21"/>
                    <a:pt x="28" y="21"/>
                  </a:cubicBezTo>
                  <a:cubicBezTo>
                    <a:pt x="27" y="21"/>
                    <a:pt x="26" y="21"/>
                    <a:pt x="25" y="21"/>
                  </a:cubicBezTo>
                  <a:cubicBezTo>
                    <a:pt x="24" y="20"/>
                    <a:pt x="23" y="20"/>
                    <a:pt x="22" y="20"/>
                  </a:cubicBezTo>
                  <a:cubicBezTo>
                    <a:pt x="21" y="19"/>
                    <a:pt x="21" y="19"/>
                    <a:pt x="21" y="19"/>
                  </a:cubicBezTo>
                  <a:cubicBezTo>
                    <a:pt x="21" y="19"/>
                    <a:pt x="21" y="19"/>
                    <a:pt x="21" y="19"/>
                  </a:cubicBezTo>
                  <a:cubicBezTo>
                    <a:pt x="20" y="19"/>
                    <a:pt x="20" y="19"/>
                    <a:pt x="19" y="19"/>
                  </a:cubicBezTo>
                  <a:cubicBezTo>
                    <a:pt x="18" y="18"/>
                    <a:pt x="18" y="18"/>
                    <a:pt x="17" y="17"/>
                  </a:cubicBezTo>
                  <a:cubicBezTo>
                    <a:pt x="16" y="17"/>
                    <a:pt x="15" y="16"/>
                    <a:pt x="14" y="15"/>
                  </a:cubicBezTo>
                  <a:cubicBezTo>
                    <a:pt x="16" y="17"/>
                    <a:pt x="17" y="18"/>
                    <a:pt x="19" y="19"/>
                  </a:cubicBezTo>
                  <a:cubicBezTo>
                    <a:pt x="19" y="20"/>
                    <a:pt x="20" y="20"/>
                    <a:pt x="20" y="20"/>
                  </a:cubicBezTo>
                  <a:cubicBezTo>
                    <a:pt x="21" y="20"/>
                    <a:pt x="21" y="20"/>
                    <a:pt x="21" y="20"/>
                  </a:cubicBezTo>
                  <a:cubicBezTo>
                    <a:pt x="22" y="21"/>
                    <a:pt x="22" y="21"/>
                    <a:pt x="22" y="21"/>
                  </a:cubicBezTo>
                  <a:cubicBezTo>
                    <a:pt x="23" y="21"/>
                    <a:pt x="24" y="21"/>
                    <a:pt x="25" y="22"/>
                  </a:cubicBezTo>
                  <a:cubicBezTo>
                    <a:pt x="26" y="22"/>
                    <a:pt x="27" y="22"/>
                    <a:pt x="28" y="22"/>
                  </a:cubicBezTo>
                  <a:cubicBezTo>
                    <a:pt x="28" y="22"/>
                    <a:pt x="28" y="22"/>
                    <a:pt x="29" y="22"/>
                  </a:cubicBezTo>
                  <a:cubicBezTo>
                    <a:pt x="28" y="22"/>
                    <a:pt x="28" y="23"/>
                    <a:pt x="28" y="23"/>
                  </a:cubicBezTo>
                  <a:cubicBezTo>
                    <a:pt x="27" y="23"/>
                    <a:pt x="27" y="24"/>
                    <a:pt x="26" y="24"/>
                  </a:cubicBezTo>
                  <a:cubicBezTo>
                    <a:pt x="26" y="25"/>
                    <a:pt x="25" y="25"/>
                    <a:pt x="24" y="26"/>
                  </a:cubicBezTo>
                  <a:cubicBezTo>
                    <a:pt x="22" y="27"/>
                    <a:pt x="21" y="28"/>
                    <a:pt x="19" y="29"/>
                  </a:cubicBezTo>
                  <a:cubicBezTo>
                    <a:pt x="18" y="29"/>
                    <a:pt x="17" y="30"/>
                    <a:pt x="16" y="30"/>
                  </a:cubicBezTo>
                  <a:cubicBezTo>
                    <a:pt x="15" y="30"/>
                    <a:pt x="14" y="31"/>
                    <a:pt x="13" y="31"/>
                  </a:cubicBezTo>
                  <a:cubicBezTo>
                    <a:pt x="12" y="31"/>
                    <a:pt x="11" y="32"/>
                    <a:pt x="10" y="32"/>
                  </a:cubicBezTo>
                  <a:cubicBezTo>
                    <a:pt x="9" y="32"/>
                    <a:pt x="8" y="32"/>
                    <a:pt x="7" y="32"/>
                  </a:cubicBezTo>
                  <a:cubicBezTo>
                    <a:pt x="9" y="32"/>
                    <a:pt x="11" y="32"/>
                    <a:pt x="13" y="32"/>
                  </a:cubicBezTo>
                  <a:cubicBezTo>
                    <a:pt x="15" y="31"/>
                    <a:pt x="17" y="31"/>
                    <a:pt x="19" y="30"/>
                  </a:cubicBezTo>
                  <a:cubicBezTo>
                    <a:pt x="21" y="29"/>
                    <a:pt x="22" y="29"/>
                    <a:pt x="23" y="28"/>
                  </a:cubicBezTo>
                  <a:cubicBezTo>
                    <a:pt x="22" y="29"/>
                    <a:pt x="21" y="30"/>
                    <a:pt x="20" y="31"/>
                  </a:cubicBezTo>
                  <a:cubicBezTo>
                    <a:pt x="19" y="32"/>
                    <a:pt x="17" y="33"/>
                    <a:pt x="16" y="34"/>
                  </a:cubicBezTo>
                  <a:cubicBezTo>
                    <a:pt x="14" y="36"/>
                    <a:pt x="11" y="38"/>
                    <a:pt x="8" y="40"/>
                  </a:cubicBezTo>
                  <a:cubicBezTo>
                    <a:pt x="6" y="41"/>
                    <a:pt x="3" y="43"/>
                    <a:pt x="0" y="44"/>
                  </a:cubicBezTo>
                  <a:cubicBezTo>
                    <a:pt x="6" y="42"/>
                    <a:pt x="11" y="39"/>
                    <a:pt x="17" y="35"/>
                  </a:cubicBezTo>
                  <a:cubicBezTo>
                    <a:pt x="18" y="34"/>
                    <a:pt x="19" y="33"/>
                    <a:pt x="20" y="32"/>
                  </a:cubicBezTo>
                  <a:cubicBezTo>
                    <a:pt x="22" y="31"/>
                    <a:pt x="23" y="30"/>
                    <a:pt x="24" y="29"/>
                  </a:cubicBezTo>
                  <a:cubicBezTo>
                    <a:pt x="26" y="27"/>
                    <a:pt x="29" y="24"/>
                    <a:pt x="31" y="22"/>
                  </a:cubicBezTo>
                  <a:cubicBezTo>
                    <a:pt x="33" y="20"/>
                    <a:pt x="35" y="18"/>
                    <a:pt x="38" y="16"/>
                  </a:cubicBezTo>
                  <a:cubicBezTo>
                    <a:pt x="39" y="15"/>
                    <a:pt x="40" y="14"/>
                    <a:pt x="42" y="13"/>
                  </a:cubicBezTo>
                  <a:cubicBezTo>
                    <a:pt x="43" y="12"/>
                    <a:pt x="44" y="12"/>
                    <a:pt x="46" y="11"/>
                  </a:cubicBezTo>
                  <a:cubicBezTo>
                    <a:pt x="47" y="10"/>
                    <a:pt x="48" y="10"/>
                    <a:pt x="50" y="10"/>
                  </a:cubicBezTo>
                  <a:cubicBezTo>
                    <a:pt x="51" y="9"/>
                    <a:pt x="52" y="9"/>
                    <a:pt x="53" y="9"/>
                  </a:cubicBezTo>
                  <a:cubicBezTo>
                    <a:pt x="52" y="10"/>
                    <a:pt x="51" y="11"/>
                    <a:pt x="49" y="12"/>
                  </a:cubicBezTo>
                  <a:cubicBezTo>
                    <a:pt x="48" y="13"/>
                    <a:pt x="47" y="14"/>
                    <a:pt x="47" y="14"/>
                  </a:cubicBezTo>
                  <a:cubicBezTo>
                    <a:pt x="46" y="15"/>
                    <a:pt x="45" y="16"/>
                    <a:pt x="44" y="17"/>
                  </a:cubicBezTo>
                  <a:cubicBezTo>
                    <a:pt x="43" y="19"/>
                    <a:pt x="42" y="21"/>
                    <a:pt x="40" y="23"/>
                  </a:cubicBezTo>
                  <a:cubicBezTo>
                    <a:pt x="39" y="25"/>
                    <a:pt x="38" y="27"/>
                    <a:pt x="37" y="29"/>
                  </a:cubicBezTo>
                  <a:cubicBezTo>
                    <a:pt x="36" y="31"/>
                    <a:pt x="34" y="32"/>
                    <a:pt x="33" y="34"/>
                  </a:cubicBezTo>
                  <a:cubicBezTo>
                    <a:pt x="31" y="36"/>
                    <a:pt x="30" y="37"/>
                    <a:pt x="28" y="39"/>
                  </a:cubicBezTo>
                  <a:cubicBezTo>
                    <a:pt x="26" y="40"/>
                    <a:pt x="25" y="42"/>
                    <a:pt x="23" y="43"/>
                  </a:cubicBezTo>
                  <a:cubicBezTo>
                    <a:pt x="27" y="41"/>
                    <a:pt x="30" y="38"/>
                    <a:pt x="33" y="35"/>
                  </a:cubicBezTo>
                  <a:cubicBezTo>
                    <a:pt x="35" y="33"/>
                    <a:pt x="36" y="31"/>
                    <a:pt x="38" y="29"/>
                  </a:cubicBezTo>
                  <a:cubicBezTo>
                    <a:pt x="39" y="27"/>
                    <a:pt x="40" y="25"/>
                    <a:pt x="41" y="23"/>
                  </a:cubicBezTo>
                  <a:cubicBezTo>
                    <a:pt x="43" y="21"/>
                    <a:pt x="44" y="19"/>
                    <a:pt x="45" y="18"/>
                  </a:cubicBezTo>
                  <a:cubicBezTo>
                    <a:pt x="46" y="17"/>
                    <a:pt x="47" y="16"/>
                    <a:pt x="48" y="15"/>
                  </a:cubicBezTo>
                  <a:cubicBezTo>
                    <a:pt x="48" y="15"/>
                    <a:pt x="49" y="14"/>
                    <a:pt x="50" y="13"/>
                  </a:cubicBezTo>
                  <a:cubicBezTo>
                    <a:pt x="52" y="12"/>
                    <a:pt x="54" y="10"/>
                    <a:pt x="55" y="9"/>
                  </a:cubicBezTo>
                  <a:cubicBezTo>
                    <a:pt x="56" y="8"/>
                    <a:pt x="57" y="8"/>
                    <a:pt x="58" y="7"/>
                  </a:cubicBezTo>
                  <a:cubicBezTo>
                    <a:pt x="58" y="7"/>
                    <a:pt x="59" y="7"/>
                    <a:pt x="59" y="7"/>
                  </a:cubicBezTo>
                  <a:cubicBezTo>
                    <a:pt x="59" y="7"/>
                    <a:pt x="59" y="7"/>
                    <a:pt x="59" y="6"/>
                  </a:cubicBezTo>
                  <a:cubicBezTo>
                    <a:pt x="58" y="9"/>
                    <a:pt x="58" y="11"/>
                    <a:pt x="57" y="13"/>
                  </a:cubicBezTo>
                  <a:cubicBezTo>
                    <a:pt x="57" y="14"/>
                    <a:pt x="56" y="16"/>
                    <a:pt x="56" y="18"/>
                  </a:cubicBezTo>
                  <a:cubicBezTo>
                    <a:pt x="56" y="19"/>
                    <a:pt x="55" y="21"/>
                    <a:pt x="55" y="22"/>
                  </a:cubicBezTo>
                  <a:cubicBezTo>
                    <a:pt x="55" y="26"/>
                    <a:pt x="54" y="29"/>
                    <a:pt x="52" y="31"/>
                  </a:cubicBezTo>
                  <a:cubicBezTo>
                    <a:pt x="52" y="33"/>
                    <a:pt x="51" y="34"/>
                    <a:pt x="50" y="36"/>
                  </a:cubicBezTo>
                  <a:cubicBezTo>
                    <a:pt x="49" y="37"/>
                    <a:pt x="48" y="38"/>
                    <a:pt x="47" y="39"/>
                  </a:cubicBezTo>
                  <a:cubicBezTo>
                    <a:pt x="49" y="37"/>
                    <a:pt x="51" y="35"/>
                    <a:pt x="53" y="32"/>
                  </a:cubicBezTo>
                  <a:cubicBezTo>
                    <a:pt x="54" y="30"/>
                    <a:pt x="55" y="29"/>
                    <a:pt x="55" y="27"/>
                  </a:cubicBezTo>
                  <a:cubicBezTo>
                    <a:pt x="55" y="27"/>
                    <a:pt x="56" y="26"/>
                    <a:pt x="56" y="25"/>
                  </a:cubicBezTo>
                  <a:cubicBezTo>
                    <a:pt x="56" y="25"/>
                    <a:pt x="56" y="24"/>
                    <a:pt x="56" y="24"/>
                  </a:cubicBezTo>
                  <a:cubicBezTo>
                    <a:pt x="56" y="23"/>
                    <a:pt x="56" y="23"/>
                    <a:pt x="56" y="23"/>
                  </a:cubicBezTo>
                  <a:cubicBezTo>
                    <a:pt x="57" y="19"/>
                    <a:pt x="58" y="16"/>
                    <a:pt x="59" y="13"/>
                  </a:cubicBezTo>
                  <a:cubicBezTo>
                    <a:pt x="59" y="12"/>
                    <a:pt x="60" y="10"/>
                    <a:pt x="60" y="9"/>
                  </a:cubicBezTo>
                  <a:cubicBezTo>
                    <a:pt x="61" y="8"/>
                    <a:pt x="61" y="6"/>
                    <a:pt x="61" y="5"/>
                  </a:cubicBezTo>
                  <a:cubicBezTo>
                    <a:pt x="62" y="5"/>
                    <a:pt x="63" y="5"/>
                    <a:pt x="63" y="4"/>
                  </a:cubicBezTo>
                  <a:cubicBezTo>
                    <a:pt x="64" y="4"/>
                    <a:pt x="64" y="3"/>
                    <a:pt x="64" y="2"/>
                  </a:cubicBezTo>
                  <a:cubicBezTo>
                    <a:pt x="63" y="2"/>
                    <a:pt x="63" y="2"/>
                    <a:pt x="62" y="2"/>
                  </a:cubicBezTo>
                  <a:cubicBezTo>
                    <a:pt x="61" y="3"/>
                    <a:pt x="60" y="4"/>
                    <a:pt x="58" y="4"/>
                  </a:cubicBezTo>
                  <a:cubicBezTo>
                    <a:pt x="57" y="5"/>
                    <a:pt x="56" y="5"/>
                    <a:pt x="56" y="5"/>
                  </a:cubicBezTo>
                  <a:cubicBezTo>
                    <a:pt x="55" y="5"/>
                    <a:pt x="55" y="5"/>
                    <a:pt x="55" y="5"/>
                  </a:cubicBezTo>
                  <a:cubicBezTo>
                    <a:pt x="54" y="5"/>
                    <a:pt x="53" y="4"/>
                    <a:pt x="53" y="4"/>
                  </a:cubicBezTo>
                  <a:cubicBezTo>
                    <a:pt x="53" y="4"/>
                    <a:pt x="52" y="4"/>
                    <a:pt x="52" y="4"/>
                  </a:cubicBezTo>
                  <a:cubicBezTo>
                    <a:pt x="51" y="3"/>
                    <a:pt x="51" y="3"/>
                    <a:pt x="51" y="3"/>
                  </a:cubicBezTo>
                  <a:cubicBezTo>
                    <a:pt x="51" y="3"/>
                    <a:pt x="51" y="3"/>
                    <a:pt x="51" y="3"/>
                  </a:cubicBezTo>
                  <a:cubicBezTo>
                    <a:pt x="50" y="2"/>
                    <a:pt x="49" y="2"/>
                    <a:pt x="48" y="2"/>
                  </a:cubicBezTo>
                  <a:cubicBezTo>
                    <a:pt x="47" y="1"/>
                    <a:pt x="45" y="1"/>
                    <a:pt x="44" y="1"/>
                  </a:cubicBezTo>
                  <a:cubicBezTo>
                    <a:pt x="43" y="1"/>
                    <a:pt x="42" y="1"/>
                    <a:pt x="41" y="1"/>
                  </a:cubicBezTo>
                  <a:cubicBezTo>
                    <a:pt x="41" y="0"/>
                    <a:pt x="40" y="0"/>
                    <a:pt x="39" y="0"/>
                  </a:cubicBezTo>
                  <a:cubicBezTo>
                    <a:pt x="40" y="0"/>
                    <a:pt x="41" y="1"/>
                    <a:pt x="41" y="1"/>
                  </a:cubicBezTo>
                  <a:cubicBezTo>
                    <a:pt x="42" y="1"/>
                    <a:pt x="43" y="1"/>
                    <a:pt x="44" y="2"/>
                  </a:cubicBezTo>
                  <a:cubicBezTo>
                    <a:pt x="45" y="2"/>
                    <a:pt x="47" y="3"/>
                    <a:pt x="48" y="3"/>
                  </a:cubicBezTo>
                  <a:cubicBezTo>
                    <a:pt x="49" y="3"/>
                    <a:pt x="49" y="4"/>
                    <a:pt x="50" y="4"/>
                  </a:cubicBezTo>
                  <a:cubicBezTo>
                    <a:pt x="50" y="4"/>
                    <a:pt x="50" y="4"/>
                    <a:pt x="51" y="4"/>
                  </a:cubicBezTo>
                  <a:cubicBezTo>
                    <a:pt x="51" y="5"/>
                    <a:pt x="51" y="5"/>
                    <a:pt x="51" y="5"/>
                  </a:cubicBezTo>
                  <a:cubicBezTo>
                    <a:pt x="51" y="5"/>
                    <a:pt x="52" y="5"/>
                    <a:pt x="52" y="5"/>
                  </a:cubicBezTo>
                  <a:cubicBezTo>
                    <a:pt x="52" y="6"/>
                    <a:pt x="53" y="6"/>
                    <a:pt x="53" y="6"/>
                  </a:cubicBezTo>
                  <a:cubicBezTo>
                    <a:pt x="53" y="6"/>
                    <a:pt x="52" y="7"/>
                    <a:pt x="51" y="7"/>
                  </a:cubicBezTo>
                  <a:cubicBezTo>
                    <a:pt x="45" y="8"/>
                    <a:pt x="45" y="8"/>
                    <a:pt x="45" y="8"/>
                  </a:cubicBezTo>
                  <a:cubicBezTo>
                    <a:pt x="42" y="8"/>
                    <a:pt x="40" y="9"/>
                    <a:pt x="37" y="9"/>
                  </a:cubicBezTo>
                  <a:cubicBezTo>
                    <a:pt x="35" y="10"/>
                    <a:pt x="35" y="10"/>
                    <a:pt x="35" y="10"/>
                  </a:cubicBezTo>
                  <a:cubicBezTo>
                    <a:pt x="35" y="10"/>
                    <a:pt x="34" y="10"/>
                    <a:pt x="33" y="10"/>
                  </a:cubicBezTo>
                  <a:cubicBezTo>
                    <a:pt x="32" y="10"/>
                    <a:pt x="31" y="10"/>
                    <a:pt x="30" y="10"/>
                  </a:cubicBezTo>
                  <a:cubicBezTo>
                    <a:pt x="28" y="10"/>
                    <a:pt x="27" y="10"/>
                    <a:pt x="26" y="9"/>
                  </a:cubicBezTo>
                  <a:cubicBezTo>
                    <a:pt x="25" y="9"/>
                    <a:pt x="23" y="9"/>
                    <a:pt x="22" y="8"/>
                  </a:cubicBezTo>
                  <a:cubicBezTo>
                    <a:pt x="25" y="10"/>
                    <a:pt x="27" y="10"/>
                    <a:pt x="30" y="10"/>
                  </a:cubicBezTo>
                  <a:cubicBezTo>
                    <a:pt x="31" y="11"/>
                    <a:pt x="32" y="11"/>
                    <a:pt x="34" y="11"/>
                  </a:cubicBezTo>
                  <a:close/>
                  <a:moveTo>
                    <a:pt x="29" y="22"/>
                  </a:moveTo>
                  <a:cubicBezTo>
                    <a:pt x="29" y="22"/>
                    <a:pt x="29" y="22"/>
                    <a:pt x="29" y="22"/>
                  </a:cubicBezTo>
                  <a:cubicBezTo>
                    <a:pt x="29" y="22"/>
                    <a:pt x="29" y="22"/>
                    <a:pt x="29" y="22"/>
                  </a:cubicBezTo>
                  <a:cubicBezTo>
                    <a:pt x="29" y="22"/>
                    <a:pt x="29" y="22"/>
                    <a:pt x="29"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2062"/>
            <p:cNvSpPr>
              <a:spLocks/>
            </p:cNvSpPr>
            <p:nvPr/>
          </p:nvSpPr>
          <p:spPr bwMode="auto">
            <a:xfrm>
              <a:off x="4337005" y="4641877"/>
              <a:ext cx="338140" cy="128588"/>
            </a:xfrm>
            <a:custGeom>
              <a:avLst/>
              <a:gdLst>
                <a:gd name="T0" fmla="*/ 28 w 90"/>
                <a:gd name="T1" fmla="*/ 34 h 34"/>
                <a:gd name="T2" fmla="*/ 32 w 90"/>
                <a:gd name="T3" fmla="*/ 33 h 34"/>
                <a:gd name="T4" fmla="*/ 47 w 90"/>
                <a:gd name="T5" fmla="*/ 25 h 34"/>
                <a:gd name="T6" fmla="*/ 67 w 90"/>
                <a:gd name="T7" fmla="*/ 9 h 34"/>
                <a:gd name="T8" fmla="*/ 81 w 90"/>
                <a:gd name="T9" fmla="*/ 3 h 34"/>
                <a:gd name="T10" fmla="*/ 90 w 90"/>
                <a:gd name="T11" fmla="*/ 0 h 34"/>
                <a:gd name="T12" fmla="*/ 74 w 90"/>
                <a:gd name="T13" fmla="*/ 2 h 34"/>
                <a:gd name="T14" fmla="*/ 34 w 90"/>
                <a:gd name="T15" fmla="*/ 17 h 34"/>
                <a:gd name="T16" fmla="*/ 16 w 90"/>
                <a:gd name="T17" fmla="*/ 24 h 34"/>
                <a:gd name="T18" fmla="*/ 0 w 90"/>
                <a:gd name="T19" fmla="*/ 28 h 34"/>
                <a:gd name="T20" fmla="*/ 0 w 90"/>
                <a:gd name="T21" fmla="*/ 28 h 34"/>
                <a:gd name="T22" fmla="*/ 28 w 90"/>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34">
                  <a:moveTo>
                    <a:pt x="28" y="34"/>
                  </a:moveTo>
                  <a:cubicBezTo>
                    <a:pt x="29" y="34"/>
                    <a:pt x="31" y="33"/>
                    <a:pt x="32" y="33"/>
                  </a:cubicBezTo>
                  <a:cubicBezTo>
                    <a:pt x="38" y="31"/>
                    <a:pt x="42" y="28"/>
                    <a:pt x="47" y="25"/>
                  </a:cubicBezTo>
                  <a:cubicBezTo>
                    <a:pt x="55" y="21"/>
                    <a:pt x="60" y="14"/>
                    <a:pt x="67" y="9"/>
                  </a:cubicBezTo>
                  <a:cubicBezTo>
                    <a:pt x="71" y="6"/>
                    <a:pt x="76" y="4"/>
                    <a:pt x="81" y="3"/>
                  </a:cubicBezTo>
                  <a:cubicBezTo>
                    <a:pt x="84" y="3"/>
                    <a:pt x="87" y="1"/>
                    <a:pt x="90" y="0"/>
                  </a:cubicBezTo>
                  <a:cubicBezTo>
                    <a:pt x="84" y="1"/>
                    <a:pt x="77" y="1"/>
                    <a:pt x="74" y="2"/>
                  </a:cubicBezTo>
                  <a:cubicBezTo>
                    <a:pt x="59" y="3"/>
                    <a:pt x="47" y="11"/>
                    <a:pt x="34" y="17"/>
                  </a:cubicBezTo>
                  <a:cubicBezTo>
                    <a:pt x="28" y="20"/>
                    <a:pt x="22" y="22"/>
                    <a:pt x="16" y="24"/>
                  </a:cubicBezTo>
                  <a:cubicBezTo>
                    <a:pt x="11" y="25"/>
                    <a:pt x="5" y="26"/>
                    <a:pt x="0" y="28"/>
                  </a:cubicBezTo>
                  <a:cubicBezTo>
                    <a:pt x="0" y="28"/>
                    <a:pt x="0" y="28"/>
                    <a:pt x="0" y="28"/>
                  </a:cubicBezTo>
                  <a:cubicBezTo>
                    <a:pt x="10" y="28"/>
                    <a:pt x="19" y="31"/>
                    <a:pt x="28"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2065"/>
            <p:cNvSpPr>
              <a:spLocks/>
            </p:cNvSpPr>
            <p:nvPr/>
          </p:nvSpPr>
          <p:spPr bwMode="auto">
            <a:xfrm>
              <a:off x="4389392" y="4627589"/>
              <a:ext cx="150813" cy="77788"/>
            </a:xfrm>
            <a:custGeom>
              <a:avLst/>
              <a:gdLst>
                <a:gd name="T0" fmla="*/ 21 w 40"/>
                <a:gd name="T1" fmla="*/ 18 h 21"/>
                <a:gd name="T2" fmla="*/ 40 w 40"/>
                <a:gd name="T3" fmla="*/ 11 h 21"/>
                <a:gd name="T4" fmla="*/ 30 w 40"/>
                <a:gd name="T5" fmla="*/ 13 h 21"/>
                <a:gd name="T6" fmla="*/ 20 w 40"/>
                <a:gd name="T7" fmla="*/ 6 h 21"/>
                <a:gd name="T8" fmla="*/ 15 w 40"/>
                <a:gd name="T9" fmla="*/ 0 h 21"/>
                <a:gd name="T10" fmla="*/ 0 w 40"/>
                <a:gd name="T11" fmla="*/ 18 h 21"/>
                <a:gd name="T12" fmla="*/ 21 w 40"/>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40" h="21">
                  <a:moveTo>
                    <a:pt x="21" y="18"/>
                  </a:moveTo>
                  <a:cubicBezTo>
                    <a:pt x="28" y="18"/>
                    <a:pt x="34" y="14"/>
                    <a:pt x="40" y="11"/>
                  </a:cubicBezTo>
                  <a:cubicBezTo>
                    <a:pt x="37" y="12"/>
                    <a:pt x="33" y="13"/>
                    <a:pt x="30" y="13"/>
                  </a:cubicBezTo>
                  <a:cubicBezTo>
                    <a:pt x="25" y="13"/>
                    <a:pt x="22" y="9"/>
                    <a:pt x="20" y="6"/>
                  </a:cubicBezTo>
                  <a:cubicBezTo>
                    <a:pt x="18" y="4"/>
                    <a:pt x="17" y="2"/>
                    <a:pt x="15" y="0"/>
                  </a:cubicBezTo>
                  <a:cubicBezTo>
                    <a:pt x="9" y="6"/>
                    <a:pt x="5" y="12"/>
                    <a:pt x="0" y="18"/>
                  </a:cubicBezTo>
                  <a:cubicBezTo>
                    <a:pt x="6" y="21"/>
                    <a:pt x="16" y="19"/>
                    <a:pt x="21"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2066"/>
            <p:cNvSpPr>
              <a:spLocks/>
            </p:cNvSpPr>
            <p:nvPr/>
          </p:nvSpPr>
          <p:spPr bwMode="auto">
            <a:xfrm>
              <a:off x="4551318" y="4592664"/>
              <a:ext cx="280989" cy="192089"/>
            </a:xfrm>
            <a:custGeom>
              <a:avLst/>
              <a:gdLst>
                <a:gd name="T0" fmla="*/ 33 w 75"/>
                <a:gd name="T1" fmla="*/ 13 h 51"/>
                <a:gd name="T2" fmla="*/ 26 w 75"/>
                <a:gd name="T3" fmla="*/ 22 h 51"/>
                <a:gd name="T4" fmla="*/ 20 w 75"/>
                <a:gd name="T5" fmla="*/ 33 h 51"/>
                <a:gd name="T6" fmla="*/ 0 w 75"/>
                <a:gd name="T7" fmla="*/ 51 h 51"/>
                <a:gd name="T8" fmla="*/ 0 w 75"/>
                <a:gd name="T9" fmla="*/ 51 h 51"/>
                <a:gd name="T10" fmla="*/ 27 w 75"/>
                <a:gd name="T11" fmla="*/ 39 h 51"/>
                <a:gd name="T12" fmla="*/ 38 w 75"/>
                <a:gd name="T13" fmla="*/ 13 h 51"/>
                <a:gd name="T14" fmla="*/ 54 w 75"/>
                <a:gd name="T15" fmla="*/ 9 h 51"/>
                <a:gd name="T16" fmla="*/ 66 w 75"/>
                <a:gd name="T17" fmla="*/ 8 h 51"/>
                <a:gd name="T18" fmla="*/ 75 w 75"/>
                <a:gd name="T19" fmla="*/ 3 h 51"/>
                <a:gd name="T20" fmla="*/ 73 w 75"/>
                <a:gd name="T21" fmla="*/ 0 h 51"/>
                <a:gd name="T22" fmla="*/ 66 w 75"/>
                <a:gd name="T23" fmla="*/ 6 h 51"/>
                <a:gd name="T24" fmla="*/ 53 w 75"/>
                <a:gd name="T25" fmla="*/ 8 h 51"/>
                <a:gd name="T26" fmla="*/ 37 w 75"/>
                <a:gd name="T27" fmla="*/ 11 h 51"/>
                <a:gd name="T28" fmla="*/ 33 w 75"/>
                <a:gd name="T2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51">
                  <a:moveTo>
                    <a:pt x="33" y="13"/>
                  </a:moveTo>
                  <a:cubicBezTo>
                    <a:pt x="31" y="15"/>
                    <a:pt x="28" y="20"/>
                    <a:pt x="26" y="22"/>
                  </a:cubicBezTo>
                  <a:cubicBezTo>
                    <a:pt x="23" y="25"/>
                    <a:pt x="22" y="29"/>
                    <a:pt x="20" y="33"/>
                  </a:cubicBezTo>
                  <a:cubicBezTo>
                    <a:pt x="15" y="42"/>
                    <a:pt x="9" y="48"/>
                    <a:pt x="0" y="51"/>
                  </a:cubicBezTo>
                  <a:cubicBezTo>
                    <a:pt x="0" y="51"/>
                    <a:pt x="0" y="51"/>
                    <a:pt x="0" y="51"/>
                  </a:cubicBezTo>
                  <a:cubicBezTo>
                    <a:pt x="10" y="50"/>
                    <a:pt x="20" y="46"/>
                    <a:pt x="27" y="39"/>
                  </a:cubicBezTo>
                  <a:cubicBezTo>
                    <a:pt x="32" y="35"/>
                    <a:pt x="40" y="23"/>
                    <a:pt x="38" y="13"/>
                  </a:cubicBezTo>
                  <a:cubicBezTo>
                    <a:pt x="43" y="8"/>
                    <a:pt x="48" y="9"/>
                    <a:pt x="54" y="9"/>
                  </a:cubicBezTo>
                  <a:cubicBezTo>
                    <a:pt x="58" y="9"/>
                    <a:pt x="62" y="9"/>
                    <a:pt x="66" y="8"/>
                  </a:cubicBezTo>
                  <a:cubicBezTo>
                    <a:pt x="69" y="7"/>
                    <a:pt x="72" y="5"/>
                    <a:pt x="75" y="3"/>
                  </a:cubicBezTo>
                  <a:cubicBezTo>
                    <a:pt x="74" y="3"/>
                    <a:pt x="73" y="2"/>
                    <a:pt x="73" y="0"/>
                  </a:cubicBezTo>
                  <a:cubicBezTo>
                    <a:pt x="71" y="3"/>
                    <a:pt x="69" y="5"/>
                    <a:pt x="66" y="6"/>
                  </a:cubicBezTo>
                  <a:cubicBezTo>
                    <a:pt x="62" y="7"/>
                    <a:pt x="57" y="8"/>
                    <a:pt x="53" y="8"/>
                  </a:cubicBezTo>
                  <a:cubicBezTo>
                    <a:pt x="48" y="8"/>
                    <a:pt x="41" y="8"/>
                    <a:pt x="37" y="11"/>
                  </a:cubicBezTo>
                  <a:cubicBezTo>
                    <a:pt x="36" y="12"/>
                    <a:pt x="34" y="12"/>
                    <a:pt x="33"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2068"/>
            <p:cNvSpPr>
              <a:spLocks/>
            </p:cNvSpPr>
            <p:nvPr/>
          </p:nvSpPr>
          <p:spPr bwMode="auto">
            <a:xfrm>
              <a:off x="4490993" y="4837141"/>
              <a:ext cx="217489" cy="158751"/>
            </a:xfrm>
            <a:custGeom>
              <a:avLst/>
              <a:gdLst>
                <a:gd name="T0" fmla="*/ 21 w 58"/>
                <a:gd name="T1" fmla="*/ 40 h 42"/>
                <a:gd name="T2" fmla="*/ 24 w 58"/>
                <a:gd name="T3" fmla="*/ 38 h 42"/>
                <a:gd name="T4" fmla="*/ 33 w 58"/>
                <a:gd name="T5" fmla="*/ 29 h 42"/>
                <a:gd name="T6" fmla="*/ 43 w 58"/>
                <a:gd name="T7" fmla="*/ 13 h 42"/>
                <a:gd name="T8" fmla="*/ 52 w 58"/>
                <a:gd name="T9" fmla="*/ 5 h 42"/>
                <a:gd name="T10" fmla="*/ 58 w 58"/>
                <a:gd name="T11" fmla="*/ 0 h 42"/>
                <a:gd name="T12" fmla="*/ 47 w 58"/>
                <a:gd name="T13" fmla="*/ 5 h 42"/>
                <a:gd name="T14" fmla="*/ 22 w 58"/>
                <a:gd name="T15" fmla="*/ 26 h 42"/>
                <a:gd name="T16" fmla="*/ 10 w 58"/>
                <a:gd name="T17" fmla="*/ 35 h 42"/>
                <a:gd name="T18" fmla="*/ 0 w 58"/>
                <a:gd name="T19" fmla="*/ 42 h 42"/>
                <a:gd name="T20" fmla="*/ 0 w 58"/>
                <a:gd name="T21" fmla="*/ 42 h 42"/>
                <a:gd name="T22" fmla="*/ 21 w 58"/>
                <a:gd name="T2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42">
                  <a:moveTo>
                    <a:pt x="21" y="40"/>
                  </a:moveTo>
                  <a:cubicBezTo>
                    <a:pt x="22" y="39"/>
                    <a:pt x="23" y="39"/>
                    <a:pt x="24" y="38"/>
                  </a:cubicBezTo>
                  <a:cubicBezTo>
                    <a:pt x="28" y="35"/>
                    <a:pt x="30" y="32"/>
                    <a:pt x="33" y="29"/>
                  </a:cubicBezTo>
                  <a:cubicBezTo>
                    <a:pt x="37" y="24"/>
                    <a:pt x="40" y="18"/>
                    <a:pt x="43" y="13"/>
                  </a:cubicBezTo>
                  <a:cubicBezTo>
                    <a:pt x="46" y="9"/>
                    <a:pt x="49" y="7"/>
                    <a:pt x="52" y="5"/>
                  </a:cubicBezTo>
                  <a:cubicBezTo>
                    <a:pt x="54" y="4"/>
                    <a:pt x="56" y="2"/>
                    <a:pt x="58" y="0"/>
                  </a:cubicBezTo>
                  <a:cubicBezTo>
                    <a:pt x="54" y="2"/>
                    <a:pt x="49" y="4"/>
                    <a:pt x="47" y="5"/>
                  </a:cubicBezTo>
                  <a:cubicBezTo>
                    <a:pt x="37" y="10"/>
                    <a:pt x="30" y="19"/>
                    <a:pt x="22" y="26"/>
                  </a:cubicBezTo>
                  <a:cubicBezTo>
                    <a:pt x="18" y="30"/>
                    <a:pt x="14" y="32"/>
                    <a:pt x="10" y="35"/>
                  </a:cubicBezTo>
                  <a:cubicBezTo>
                    <a:pt x="7" y="37"/>
                    <a:pt x="3" y="40"/>
                    <a:pt x="0" y="42"/>
                  </a:cubicBezTo>
                  <a:cubicBezTo>
                    <a:pt x="0" y="42"/>
                    <a:pt x="0" y="42"/>
                    <a:pt x="0" y="42"/>
                  </a:cubicBezTo>
                  <a:cubicBezTo>
                    <a:pt x="7" y="40"/>
                    <a:pt x="14" y="40"/>
                    <a:pt x="21" y="4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13" name="Picture 2069"/>
            <p:cNvPicPr>
              <a:picLocks noChangeAspect="1" noChangeArrowheads="1"/>
            </p:cNvPicPr>
            <p:nvPr/>
          </p:nvPicPr>
          <p:blipFill>
            <a:blip r:embed="rId43" cstate="screen">
              <a:extLst>
                <a:ext uri="{28A0092B-C50C-407E-A947-70E740481C1C}">
                  <a14:useLocalDpi xmlns:a14="http://schemas.microsoft.com/office/drawing/2010/main"/>
                </a:ext>
              </a:extLst>
            </a:blip>
            <a:srcRect/>
            <a:stretch>
              <a:fillRect/>
            </a:stretch>
          </p:blipFill>
          <p:spPr bwMode="auto">
            <a:xfrm>
              <a:off x="4556081" y="4821265"/>
              <a:ext cx="168276"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4" name="Picture 2070"/>
            <p:cNvPicPr>
              <a:picLocks noChangeAspect="1" noChangeArrowheads="1"/>
            </p:cNvPicPr>
            <p:nvPr/>
          </p:nvPicPr>
          <p:blipFill>
            <a:blip r:embed="rId44" cstate="screen">
              <a:extLst>
                <a:ext uri="{28A0092B-C50C-407E-A947-70E740481C1C}">
                  <a14:useLocalDpi xmlns:a14="http://schemas.microsoft.com/office/drawing/2010/main"/>
                </a:ext>
              </a:extLst>
            </a:blip>
            <a:srcRect/>
            <a:stretch>
              <a:fillRect/>
            </a:stretch>
          </p:blipFill>
          <p:spPr bwMode="auto">
            <a:xfrm>
              <a:off x="4475118" y="4784753"/>
              <a:ext cx="258764" cy="225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 name="Freeform 2071"/>
            <p:cNvSpPr>
              <a:spLocks/>
            </p:cNvSpPr>
            <p:nvPr/>
          </p:nvSpPr>
          <p:spPr bwMode="auto">
            <a:xfrm>
              <a:off x="4516393" y="4883178"/>
              <a:ext cx="98426" cy="63500"/>
            </a:xfrm>
            <a:custGeom>
              <a:avLst/>
              <a:gdLst>
                <a:gd name="T0" fmla="*/ 15 w 26"/>
                <a:gd name="T1" fmla="*/ 12 h 17"/>
                <a:gd name="T2" fmla="*/ 26 w 26"/>
                <a:gd name="T3" fmla="*/ 2 h 17"/>
                <a:gd name="T4" fmla="*/ 20 w 26"/>
                <a:gd name="T5" fmla="*/ 6 h 17"/>
                <a:gd name="T6" fmla="*/ 11 w 26"/>
                <a:gd name="T7" fmla="*/ 3 h 17"/>
                <a:gd name="T8" fmla="*/ 6 w 26"/>
                <a:gd name="T9" fmla="*/ 0 h 17"/>
                <a:gd name="T10" fmla="*/ 0 w 26"/>
                <a:gd name="T11" fmla="*/ 17 h 17"/>
                <a:gd name="T12" fmla="*/ 15 w 26"/>
                <a:gd name="T13" fmla="*/ 12 h 17"/>
              </a:gdLst>
              <a:ahLst/>
              <a:cxnLst>
                <a:cxn ang="0">
                  <a:pos x="T0" y="T1"/>
                </a:cxn>
                <a:cxn ang="0">
                  <a:pos x="T2" y="T3"/>
                </a:cxn>
                <a:cxn ang="0">
                  <a:pos x="T4" y="T5"/>
                </a:cxn>
                <a:cxn ang="0">
                  <a:pos x="T6" y="T7"/>
                </a:cxn>
                <a:cxn ang="0">
                  <a:pos x="T8" y="T9"/>
                </a:cxn>
                <a:cxn ang="0">
                  <a:pos x="T10" y="T11"/>
                </a:cxn>
                <a:cxn ang="0">
                  <a:pos x="T12" y="T13"/>
                </a:cxn>
              </a:cxnLst>
              <a:rect l="0" t="0" r="r" b="b"/>
              <a:pathLst>
                <a:path w="26" h="17">
                  <a:moveTo>
                    <a:pt x="15" y="12"/>
                  </a:moveTo>
                  <a:cubicBezTo>
                    <a:pt x="20" y="9"/>
                    <a:pt x="23" y="6"/>
                    <a:pt x="26" y="2"/>
                  </a:cubicBezTo>
                  <a:cubicBezTo>
                    <a:pt x="24" y="3"/>
                    <a:pt x="22" y="5"/>
                    <a:pt x="20" y="6"/>
                  </a:cubicBezTo>
                  <a:cubicBezTo>
                    <a:pt x="16" y="7"/>
                    <a:pt x="14" y="5"/>
                    <a:pt x="11" y="3"/>
                  </a:cubicBezTo>
                  <a:cubicBezTo>
                    <a:pt x="9" y="2"/>
                    <a:pt x="8" y="1"/>
                    <a:pt x="6" y="0"/>
                  </a:cubicBezTo>
                  <a:cubicBezTo>
                    <a:pt x="3" y="6"/>
                    <a:pt x="1" y="11"/>
                    <a:pt x="0" y="17"/>
                  </a:cubicBezTo>
                  <a:cubicBezTo>
                    <a:pt x="5" y="17"/>
                    <a:pt x="11" y="14"/>
                    <a:pt x="15"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2072"/>
            <p:cNvSpPr>
              <a:spLocks/>
            </p:cNvSpPr>
            <p:nvPr/>
          </p:nvSpPr>
          <p:spPr bwMode="auto">
            <a:xfrm>
              <a:off x="4652919" y="4765703"/>
              <a:ext cx="160338" cy="206376"/>
            </a:xfrm>
            <a:custGeom>
              <a:avLst/>
              <a:gdLst>
                <a:gd name="T0" fmla="*/ 15 w 43"/>
                <a:gd name="T1" fmla="*/ 19 h 55"/>
                <a:gd name="T2" fmla="*/ 12 w 43"/>
                <a:gd name="T3" fmla="*/ 27 h 55"/>
                <a:gd name="T4" fmla="*/ 10 w 43"/>
                <a:gd name="T5" fmla="*/ 37 h 55"/>
                <a:gd name="T6" fmla="*/ 0 w 43"/>
                <a:gd name="T7" fmla="*/ 55 h 55"/>
                <a:gd name="T8" fmla="*/ 0 w 43"/>
                <a:gd name="T9" fmla="*/ 55 h 55"/>
                <a:gd name="T10" fmla="*/ 17 w 43"/>
                <a:gd name="T11" fmla="*/ 39 h 55"/>
                <a:gd name="T12" fmla="*/ 18 w 43"/>
                <a:gd name="T13" fmla="*/ 18 h 55"/>
                <a:gd name="T14" fmla="*/ 29 w 43"/>
                <a:gd name="T15" fmla="*/ 11 h 55"/>
                <a:gd name="T16" fmla="*/ 37 w 43"/>
                <a:gd name="T17" fmla="*/ 7 h 55"/>
                <a:gd name="T18" fmla="*/ 43 w 43"/>
                <a:gd name="T19" fmla="*/ 2 h 55"/>
                <a:gd name="T20" fmla="*/ 41 w 43"/>
                <a:gd name="T21" fmla="*/ 0 h 55"/>
                <a:gd name="T22" fmla="*/ 37 w 43"/>
                <a:gd name="T23" fmla="*/ 7 h 55"/>
                <a:gd name="T24" fmla="*/ 28 w 43"/>
                <a:gd name="T25" fmla="*/ 11 h 55"/>
                <a:gd name="T26" fmla="*/ 17 w 43"/>
                <a:gd name="T27" fmla="*/ 17 h 55"/>
                <a:gd name="T28" fmla="*/ 15 w 43"/>
                <a:gd name="T29" fmla="*/ 1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5">
                  <a:moveTo>
                    <a:pt x="15" y="19"/>
                  </a:moveTo>
                  <a:cubicBezTo>
                    <a:pt x="14" y="21"/>
                    <a:pt x="13" y="25"/>
                    <a:pt x="12" y="27"/>
                  </a:cubicBezTo>
                  <a:cubicBezTo>
                    <a:pt x="10" y="31"/>
                    <a:pt x="11" y="34"/>
                    <a:pt x="10" y="37"/>
                  </a:cubicBezTo>
                  <a:cubicBezTo>
                    <a:pt x="9" y="44"/>
                    <a:pt x="6" y="50"/>
                    <a:pt x="0" y="55"/>
                  </a:cubicBezTo>
                  <a:cubicBezTo>
                    <a:pt x="0" y="55"/>
                    <a:pt x="0" y="55"/>
                    <a:pt x="0" y="55"/>
                  </a:cubicBezTo>
                  <a:cubicBezTo>
                    <a:pt x="7" y="52"/>
                    <a:pt x="13" y="46"/>
                    <a:pt x="17" y="39"/>
                  </a:cubicBezTo>
                  <a:cubicBezTo>
                    <a:pt x="19" y="35"/>
                    <a:pt x="22" y="25"/>
                    <a:pt x="18" y="18"/>
                  </a:cubicBezTo>
                  <a:cubicBezTo>
                    <a:pt x="21" y="13"/>
                    <a:pt x="25" y="13"/>
                    <a:pt x="29" y="11"/>
                  </a:cubicBezTo>
                  <a:cubicBezTo>
                    <a:pt x="32" y="10"/>
                    <a:pt x="35" y="9"/>
                    <a:pt x="37" y="7"/>
                  </a:cubicBezTo>
                  <a:cubicBezTo>
                    <a:pt x="39" y="6"/>
                    <a:pt x="41" y="4"/>
                    <a:pt x="43" y="2"/>
                  </a:cubicBezTo>
                  <a:cubicBezTo>
                    <a:pt x="42" y="2"/>
                    <a:pt x="41" y="1"/>
                    <a:pt x="41" y="0"/>
                  </a:cubicBezTo>
                  <a:cubicBezTo>
                    <a:pt x="40" y="3"/>
                    <a:pt x="39" y="5"/>
                    <a:pt x="37" y="7"/>
                  </a:cubicBezTo>
                  <a:cubicBezTo>
                    <a:pt x="34" y="8"/>
                    <a:pt x="31" y="10"/>
                    <a:pt x="28" y="11"/>
                  </a:cubicBezTo>
                  <a:cubicBezTo>
                    <a:pt x="24" y="12"/>
                    <a:pt x="19" y="14"/>
                    <a:pt x="17" y="17"/>
                  </a:cubicBezTo>
                  <a:cubicBezTo>
                    <a:pt x="16" y="18"/>
                    <a:pt x="16" y="18"/>
                    <a:pt x="15"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2073"/>
            <p:cNvSpPr>
              <a:spLocks noEditPoints="1"/>
            </p:cNvSpPr>
            <p:nvPr/>
          </p:nvSpPr>
          <p:spPr bwMode="auto">
            <a:xfrm>
              <a:off x="4498931" y="4830791"/>
              <a:ext cx="217489" cy="157164"/>
            </a:xfrm>
            <a:custGeom>
              <a:avLst/>
              <a:gdLst>
                <a:gd name="T0" fmla="*/ 32 w 58"/>
                <a:gd name="T1" fmla="*/ 9 h 42"/>
                <a:gd name="T2" fmla="*/ 39 w 58"/>
                <a:gd name="T3" fmla="*/ 8 h 42"/>
                <a:gd name="T4" fmla="*/ 33 w 58"/>
                <a:gd name="T5" fmla="*/ 13 h 42"/>
                <a:gd name="T6" fmla="*/ 29 w 58"/>
                <a:gd name="T7" fmla="*/ 16 h 42"/>
                <a:gd name="T8" fmla="*/ 25 w 58"/>
                <a:gd name="T9" fmla="*/ 19 h 42"/>
                <a:gd name="T10" fmla="*/ 20 w 58"/>
                <a:gd name="T11" fmla="*/ 18 h 42"/>
                <a:gd name="T12" fmla="*/ 18 w 58"/>
                <a:gd name="T13" fmla="*/ 18 h 42"/>
                <a:gd name="T14" fmla="*/ 15 w 58"/>
                <a:gd name="T15" fmla="*/ 16 h 42"/>
                <a:gd name="T16" fmla="*/ 17 w 58"/>
                <a:gd name="T17" fmla="*/ 18 h 42"/>
                <a:gd name="T18" fmla="*/ 19 w 58"/>
                <a:gd name="T19" fmla="*/ 19 h 42"/>
                <a:gd name="T20" fmla="*/ 22 w 58"/>
                <a:gd name="T21" fmla="*/ 20 h 42"/>
                <a:gd name="T22" fmla="*/ 26 w 58"/>
                <a:gd name="T23" fmla="*/ 20 h 42"/>
                <a:gd name="T24" fmla="*/ 24 w 58"/>
                <a:gd name="T25" fmla="*/ 22 h 42"/>
                <a:gd name="T26" fmla="*/ 17 w 58"/>
                <a:gd name="T27" fmla="*/ 27 h 42"/>
                <a:gd name="T28" fmla="*/ 12 w 58"/>
                <a:gd name="T29" fmla="*/ 29 h 42"/>
                <a:gd name="T30" fmla="*/ 6 w 58"/>
                <a:gd name="T31" fmla="*/ 31 h 42"/>
                <a:gd name="T32" fmla="*/ 18 w 58"/>
                <a:gd name="T33" fmla="*/ 28 h 42"/>
                <a:gd name="T34" fmla="*/ 18 w 58"/>
                <a:gd name="T35" fmla="*/ 29 h 42"/>
                <a:gd name="T36" fmla="*/ 8 w 58"/>
                <a:gd name="T37" fmla="*/ 38 h 42"/>
                <a:gd name="T38" fmla="*/ 15 w 58"/>
                <a:gd name="T39" fmla="*/ 33 h 42"/>
                <a:gd name="T40" fmla="*/ 22 w 58"/>
                <a:gd name="T41" fmla="*/ 27 h 42"/>
                <a:gd name="T42" fmla="*/ 34 w 58"/>
                <a:gd name="T43" fmla="*/ 14 h 42"/>
                <a:gd name="T44" fmla="*/ 41 w 58"/>
                <a:gd name="T45" fmla="*/ 9 h 42"/>
                <a:gd name="T46" fmla="*/ 48 w 58"/>
                <a:gd name="T47" fmla="*/ 7 h 42"/>
                <a:gd name="T48" fmla="*/ 42 w 58"/>
                <a:gd name="T49" fmla="*/ 12 h 42"/>
                <a:gd name="T50" fmla="*/ 37 w 58"/>
                <a:gd name="T51" fmla="*/ 21 h 42"/>
                <a:gd name="T52" fmla="*/ 30 w 58"/>
                <a:gd name="T53" fmla="*/ 31 h 42"/>
                <a:gd name="T54" fmla="*/ 21 w 58"/>
                <a:gd name="T55" fmla="*/ 40 h 42"/>
                <a:gd name="T56" fmla="*/ 35 w 58"/>
                <a:gd name="T57" fmla="*/ 27 h 42"/>
                <a:gd name="T58" fmla="*/ 41 w 58"/>
                <a:gd name="T59" fmla="*/ 16 h 42"/>
                <a:gd name="T60" fmla="*/ 46 w 58"/>
                <a:gd name="T61" fmla="*/ 11 h 42"/>
                <a:gd name="T62" fmla="*/ 53 w 58"/>
                <a:gd name="T63" fmla="*/ 5 h 42"/>
                <a:gd name="T64" fmla="*/ 54 w 58"/>
                <a:gd name="T65" fmla="*/ 5 h 42"/>
                <a:gd name="T66" fmla="*/ 51 w 58"/>
                <a:gd name="T67" fmla="*/ 15 h 42"/>
                <a:gd name="T68" fmla="*/ 49 w 58"/>
                <a:gd name="T69" fmla="*/ 28 h 42"/>
                <a:gd name="T70" fmla="*/ 44 w 58"/>
                <a:gd name="T71" fmla="*/ 36 h 42"/>
                <a:gd name="T72" fmla="*/ 51 w 58"/>
                <a:gd name="T73" fmla="*/ 24 h 42"/>
                <a:gd name="T74" fmla="*/ 52 w 58"/>
                <a:gd name="T75" fmla="*/ 21 h 42"/>
                <a:gd name="T76" fmla="*/ 54 w 58"/>
                <a:gd name="T77" fmla="*/ 11 h 42"/>
                <a:gd name="T78" fmla="*/ 56 w 58"/>
                <a:gd name="T79" fmla="*/ 3 h 42"/>
                <a:gd name="T80" fmla="*/ 58 w 58"/>
                <a:gd name="T81" fmla="*/ 1 h 42"/>
                <a:gd name="T82" fmla="*/ 53 w 58"/>
                <a:gd name="T83" fmla="*/ 3 h 42"/>
                <a:gd name="T84" fmla="*/ 50 w 58"/>
                <a:gd name="T85" fmla="*/ 4 h 42"/>
                <a:gd name="T86" fmla="*/ 47 w 58"/>
                <a:gd name="T87" fmla="*/ 2 h 42"/>
                <a:gd name="T88" fmla="*/ 46 w 58"/>
                <a:gd name="T89" fmla="*/ 2 h 42"/>
                <a:gd name="T90" fmla="*/ 39 w 58"/>
                <a:gd name="T91" fmla="*/ 0 h 42"/>
                <a:gd name="T92" fmla="*/ 35 w 58"/>
                <a:gd name="T93" fmla="*/ 0 h 42"/>
                <a:gd name="T94" fmla="*/ 39 w 58"/>
                <a:gd name="T95" fmla="*/ 1 h 42"/>
                <a:gd name="T96" fmla="*/ 45 w 58"/>
                <a:gd name="T97" fmla="*/ 3 h 42"/>
                <a:gd name="T98" fmla="*/ 46 w 58"/>
                <a:gd name="T99" fmla="*/ 3 h 42"/>
                <a:gd name="T100" fmla="*/ 48 w 58"/>
                <a:gd name="T101" fmla="*/ 5 h 42"/>
                <a:gd name="T102" fmla="*/ 40 w 58"/>
                <a:gd name="T103" fmla="*/ 7 h 42"/>
                <a:gd name="T104" fmla="*/ 32 w 58"/>
                <a:gd name="T105" fmla="*/ 8 h 42"/>
                <a:gd name="T106" fmla="*/ 26 w 58"/>
                <a:gd name="T107" fmla="*/ 9 h 42"/>
                <a:gd name="T108" fmla="*/ 19 w 58"/>
                <a:gd name="T109" fmla="*/ 8 h 42"/>
                <a:gd name="T110" fmla="*/ 30 w 58"/>
                <a:gd name="T111" fmla="*/ 10 h 42"/>
                <a:gd name="T112" fmla="*/ 26 w 58"/>
                <a:gd name="T113" fmla="*/ 20 h 42"/>
                <a:gd name="T114" fmla="*/ 26 w 58"/>
                <a:gd name="T115"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42">
                  <a:moveTo>
                    <a:pt x="30" y="10"/>
                  </a:moveTo>
                  <a:cubicBezTo>
                    <a:pt x="31" y="9"/>
                    <a:pt x="31" y="9"/>
                    <a:pt x="32" y="9"/>
                  </a:cubicBezTo>
                  <a:cubicBezTo>
                    <a:pt x="34" y="9"/>
                    <a:pt x="34" y="9"/>
                    <a:pt x="34" y="9"/>
                  </a:cubicBezTo>
                  <a:cubicBezTo>
                    <a:pt x="35" y="9"/>
                    <a:pt x="37" y="8"/>
                    <a:pt x="39" y="8"/>
                  </a:cubicBezTo>
                  <a:cubicBezTo>
                    <a:pt x="38" y="9"/>
                    <a:pt x="37" y="9"/>
                    <a:pt x="37" y="10"/>
                  </a:cubicBezTo>
                  <a:cubicBezTo>
                    <a:pt x="35" y="11"/>
                    <a:pt x="34" y="12"/>
                    <a:pt x="33" y="13"/>
                  </a:cubicBezTo>
                  <a:cubicBezTo>
                    <a:pt x="32" y="14"/>
                    <a:pt x="31" y="15"/>
                    <a:pt x="30" y="16"/>
                  </a:cubicBezTo>
                  <a:cubicBezTo>
                    <a:pt x="30" y="16"/>
                    <a:pt x="29" y="16"/>
                    <a:pt x="29" y="16"/>
                  </a:cubicBezTo>
                  <a:cubicBezTo>
                    <a:pt x="29" y="17"/>
                    <a:pt x="28" y="18"/>
                    <a:pt x="27" y="18"/>
                  </a:cubicBezTo>
                  <a:cubicBezTo>
                    <a:pt x="27" y="19"/>
                    <a:pt x="26" y="19"/>
                    <a:pt x="25" y="19"/>
                  </a:cubicBezTo>
                  <a:cubicBezTo>
                    <a:pt x="24" y="19"/>
                    <a:pt x="23" y="19"/>
                    <a:pt x="22" y="19"/>
                  </a:cubicBezTo>
                  <a:cubicBezTo>
                    <a:pt x="22" y="19"/>
                    <a:pt x="21" y="19"/>
                    <a:pt x="20" y="18"/>
                  </a:cubicBezTo>
                  <a:cubicBezTo>
                    <a:pt x="19" y="18"/>
                    <a:pt x="19" y="18"/>
                    <a:pt x="19" y="18"/>
                  </a:cubicBezTo>
                  <a:cubicBezTo>
                    <a:pt x="19" y="18"/>
                    <a:pt x="19" y="18"/>
                    <a:pt x="18" y="18"/>
                  </a:cubicBezTo>
                  <a:cubicBezTo>
                    <a:pt x="18" y="18"/>
                    <a:pt x="18" y="18"/>
                    <a:pt x="17" y="18"/>
                  </a:cubicBezTo>
                  <a:cubicBezTo>
                    <a:pt x="16" y="17"/>
                    <a:pt x="15" y="17"/>
                    <a:pt x="15" y="16"/>
                  </a:cubicBezTo>
                  <a:cubicBezTo>
                    <a:pt x="14" y="16"/>
                    <a:pt x="13" y="15"/>
                    <a:pt x="12" y="15"/>
                  </a:cubicBezTo>
                  <a:cubicBezTo>
                    <a:pt x="14" y="16"/>
                    <a:pt x="15" y="17"/>
                    <a:pt x="17" y="18"/>
                  </a:cubicBezTo>
                  <a:cubicBezTo>
                    <a:pt x="17" y="18"/>
                    <a:pt x="18" y="19"/>
                    <a:pt x="18" y="19"/>
                  </a:cubicBezTo>
                  <a:cubicBezTo>
                    <a:pt x="18" y="19"/>
                    <a:pt x="19" y="19"/>
                    <a:pt x="19" y="19"/>
                  </a:cubicBezTo>
                  <a:cubicBezTo>
                    <a:pt x="19" y="19"/>
                    <a:pt x="19" y="19"/>
                    <a:pt x="19" y="19"/>
                  </a:cubicBezTo>
                  <a:cubicBezTo>
                    <a:pt x="20" y="20"/>
                    <a:pt x="21" y="20"/>
                    <a:pt x="22" y="20"/>
                  </a:cubicBezTo>
                  <a:cubicBezTo>
                    <a:pt x="23" y="20"/>
                    <a:pt x="24" y="21"/>
                    <a:pt x="25" y="20"/>
                  </a:cubicBezTo>
                  <a:cubicBezTo>
                    <a:pt x="25" y="20"/>
                    <a:pt x="26" y="20"/>
                    <a:pt x="26" y="20"/>
                  </a:cubicBezTo>
                  <a:cubicBezTo>
                    <a:pt x="26" y="21"/>
                    <a:pt x="25" y="21"/>
                    <a:pt x="25" y="21"/>
                  </a:cubicBezTo>
                  <a:cubicBezTo>
                    <a:pt x="25" y="22"/>
                    <a:pt x="24" y="22"/>
                    <a:pt x="24" y="22"/>
                  </a:cubicBezTo>
                  <a:cubicBezTo>
                    <a:pt x="23" y="23"/>
                    <a:pt x="23" y="23"/>
                    <a:pt x="22" y="24"/>
                  </a:cubicBezTo>
                  <a:cubicBezTo>
                    <a:pt x="20" y="25"/>
                    <a:pt x="19" y="26"/>
                    <a:pt x="17" y="27"/>
                  </a:cubicBezTo>
                  <a:cubicBezTo>
                    <a:pt x="16" y="28"/>
                    <a:pt x="15" y="28"/>
                    <a:pt x="15" y="28"/>
                  </a:cubicBezTo>
                  <a:cubicBezTo>
                    <a:pt x="14" y="29"/>
                    <a:pt x="13" y="29"/>
                    <a:pt x="12" y="29"/>
                  </a:cubicBezTo>
                  <a:cubicBezTo>
                    <a:pt x="11" y="30"/>
                    <a:pt x="10" y="30"/>
                    <a:pt x="9" y="30"/>
                  </a:cubicBezTo>
                  <a:cubicBezTo>
                    <a:pt x="8" y="30"/>
                    <a:pt x="7" y="31"/>
                    <a:pt x="6" y="31"/>
                  </a:cubicBezTo>
                  <a:cubicBezTo>
                    <a:pt x="8" y="31"/>
                    <a:pt x="10" y="30"/>
                    <a:pt x="12" y="30"/>
                  </a:cubicBezTo>
                  <a:cubicBezTo>
                    <a:pt x="14" y="30"/>
                    <a:pt x="16" y="29"/>
                    <a:pt x="18" y="28"/>
                  </a:cubicBezTo>
                  <a:cubicBezTo>
                    <a:pt x="19" y="28"/>
                    <a:pt x="20" y="27"/>
                    <a:pt x="21" y="26"/>
                  </a:cubicBezTo>
                  <a:cubicBezTo>
                    <a:pt x="20" y="27"/>
                    <a:pt x="19" y="28"/>
                    <a:pt x="18" y="29"/>
                  </a:cubicBezTo>
                  <a:cubicBezTo>
                    <a:pt x="17" y="30"/>
                    <a:pt x="16" y="31"/>
                    <a:pt x="15" y="32"/>
                  </a:cubicBezTo>
                  <a:cubicBezTo>
                    <a:pt x="12" y="34"/>
                    <a:pt x="10" y="36"/>
                    <a:pt x="8" y="38"/>
                  </a:cubicBezTo>
                  <a:cubicBezTo>
                    <a:pt x="5" y="39"/>
                    <a:pt x="3" y="41"/>
                    <a:pt x="0" y="42"/>
                  </a:cubicBezTo>
                  <a:cubicBezTo>
                    <a:pt x="5" y="40"/>
                    <a:pt x="11" y="37"/>
                    <a:pt x="15" y="33"/>
                  </a:cubicBezTo>
                  <a:cubicBezTo>
                    <a:pt x="16" y="32"/>
                    <a:pt x="18" y="31"/>
                    <a:pt x="19" y="30"/>
                  </a:cubicBezTo>
                  <a:cubicBezTo>
                    <a:pt x="20" y="29"/>
                    <a:pt x="21" y="28"/>
                    <a:pt x="22" y="27"/>
                  </a:cubicBezTo>
                  <a:cubicBezTo>
                    <a:pt x="24" y="25"/>
                    <a:pt x="26" y="23"/>
                    <a:pt x="28" y="20"/>
                  </a:cubicBezTo>
                  <a:cubicBezTo>
                    <a:pt x="30" y="18"/>
                    <a:pt x="32" y="16"/>
                    <a:pt x="34" y="14"/>
                  </a:cubicBezTo>
                  <a:cubicBezTo>
                    <a:pt x="35" y="13"/>
                    <a:pt x="36" y="12"/>
                    <a:pt x="38" y="12"/>
                  </a:cubicBezTo>
                  <a:cubicBezTo>
                    <a:pt x="39" y="11"/>
                    <a:pt x="40" y="10"/>
                    <a:pt x="41" y="9"/>
                  </a:cubicBezTo>
                  <a:cubicBezTo>
                    <a:pt x="43" y="9"/>
                    <a:pt x="44" y="8"/>
                    <a:pt x="45" y="8"/>
                  </a:cubicBezTo>
                  <a:cubicBezTo>
                    <a:pt x="46" y="7"/>
                    <a:pt x="47" y="7"/>
                    <a:pt x="48" y="7"/>
                  </a:cubicBezTo>
                  <a:cubicBezTo>
                    <a:pt x="47" y="8"/>
                    <a:pt x="46" y="9"/>
                    <a:pt x="45" y="10"/>
                  </a:cubicBezTo>
                  <a:cubicBezTo>
                    <a:pt x="44" y="11"/>
                    <a:pt x="43" y="12"/>
                    <a:pt x="42" y="12"/>
                  </a:cubicBezTo>
                  <a:cubicBezTo>
                    <a:pt x="42" y="13"/>
                    <a:pt x="41" y="14"/>
                    <a:pt x="40" y="15"/>
                  </a:cubicBezTo>
                  <a:cubicBezTo>
                    <a:pt x="39" y="17"/>
                    <a:pt x="38" y="19"/>
                    <a:pt x="37" y="21"/>
                  </a:cubicBezTo>
                  <a:cubicBezTo>
                    <a:pt x="36" y="22"/>
                    <a:pt x="35" y="24"/>
                    <a:pt x="34" y="26"/>
                  </a:cubicBezTo>
                  <a:cubicBezTo>
                    <a:pt x="33" y="28"/>
                    <a:pt x="32" y="30"/>
                    <a:pt x="30" y="31"/>
                  </a:cubicBezTo>
                  <a:cubicBezTo>
                    <a:pt x="29" y="33"/>
                    <a:pt x="28" y="35"/>
                    <a:pt x="26" y="36"/>
                  </a:cubicBezTo>
                  <a:cubicBezTo>
                    <a:pt x="25" y="38"/>
                    <a:pt x="23" y="39"/>
                    <a:pt x="21" y="40"/>
                  </a:cubicBezTo>
                  <a:cubicBezTo>
                    <a:pt x="25" y="38"/>
                    <a:pt x="28" y="35"/>
                    <a:pt x="31" y="32"/>
                  </a:cubicBezTo>
                  <a:cubicBezTo>
                    <a:pt x="32" y="30"/>
                    <a:pt x="34" y="28"/>
                    <a:pt x="35" y="27"/>
                  </a:cubicBezTo>
                  <a:cubicBezTo>
                    <a:pt x="36" y="25"/>
                    <a:pt x="37" y="23"/>
                    <a:pt x="38" y="21"/>
                  </a:cubicBezTo>
                  <a:cubicBezTo>
                    <a:pt x="39" y="19"/>
                    <a:pt x="40" y="17"/>
                    <a:pt x="41" y="16"/>
                  </a:cubicBezTo>
                  <a:cubicBezTo>
                    <a:pt x="42" y="15"/>
                    <a:pt x="43" y="14"/>
                    <a:pt x="43" y="13"/>
                  </a:cubicBezTo>
                  <a:cubicBezTo>
                    <a:pt x="44" y="13"/>
                    <a:pt x="45" y="12"/>
                    <a:pt x="46" y="11"/>
                  </a:cubicBezTo>
                  <a:cubicBezTo>
                    <a:pt x="47" y="10"/>
                    <a:pt x="49" y="8"/>
                    <a:pt x="50" y="7"/>
                  </a:cubicBezTo>
                  <a:cubicBezTo>
                    <a:pt x="51" y="6"/>
                    <a:pt x="52" y="6"/>
                    <a:pt x="53" y="5"/>
                  </a:cubicBezTo>
                  <a:cubicBezTo>
                    <a:pt x="53" y="5"/>
                    <a:pt x="53" y="5"/>
                    <a:pt x="54" y="5"/>
                  </a:cubicBezTo>
                  <a:cubicBezTo>
                    <a:pt x="54" y="5"/>
                    <a:pt x="54" y="5"/>
                    <a:pt x="54" y="5"/>
                  </a:cubicBezTo>
                  <a:cubicBezTo>
                    <a:pt x="53" y="7"/>
                    <a:pt x="53" y="9"/>
                    <a:pt x="52" y="11"/>
                  </a:cubicBezTo>
                  <a:cubicBezTo>
                    <a:pt x="52" y="12"/>
                    <a:pt x="52" y="14"/>
                    <a:pt x="51" y="15"/>
                  </a:cubicBezTo>
                  <a:cubicBezTo>
                    <a:pt x="51" y="17"/>
                    <a:pt x="51" y="18"/>
                    <a:pt x="51" y="20"/>
                  </a:cubicBezTo>
                  <a:cubicBezTo>
                    <a:pt x="51" y="23"/>
                    <a:pt x="50" y="25"/>
                    <a:pt x="49" y="28"/>
                  </a:cubicBezTo>
                  <a:cubicBezTo>
                    <a:pt x="48" y="30"/>
                    <a:pt x="47" y="31"/>
                    <a:pt x="46" y="32"/>
                  </a:cubicBezTo>
                  <a:cubicBezTo>
                    <a:pt x="45" y="33"/>
                    <a:pt x="45" y="35"/>
                    <a:pt x="44" y="36"/>
                  </a:cubicBezTo>
                  <a:cubicBezTo>
                    <a:pt x="46" y="34"/>
                    <a:pt x="48" y="31"/>
                    <a:pt x="49" y="28"/>
                  </a:cubicBezTo>
                  <a:cubicBezTo>
                    <a:pt x="50" y="27"/>
                    <a:pt x="50" y="26"/>
                    <a:pt x="51" y="24"/>
                  </a:cubicBezTo>
                  <a:cubicBezTo>
                    <a:pt x="51" y="24"/>
                    <a:pt x="51" y="23"/>
                    <a:pt x="52" y="22"/>
                  </a:cubicBezTo>
                  <a:cubicBezTo>
                    <a:pt x="52" y="22"/>
                    <a:pt x="52" y="21"/>
                    <a:pt x="52" y="21"/>
                  </a:cubicBezTo>
                  <a:cubicBezTo>
                    <a:pt x="52" y="20"/>
                    <a:pt x="52" y="20"/>
                    <a:pt x="52" y="20"/>
                  </a:cubicBezTo>
                  <a:cubicBezTo>
                    <a:pt x="52" y="17"/>
                    <a:pt x="53" y="14"/>
                    <a:pt x="54" y="11"/>
                  </a:cubicBezTo>
                  <a:cubicBezTo>
                    <a:pt x="54" y="9"/>
                    <a:pt x="54" y="8"/>
                    <a:pt x="55" y="7"/>
                  </a:cubicBezTo>
                  <a:cubicBezTo>
                    <a:pt x="55" y="6"/>
                    <a:pt x="55" y="4"/>
                    <a:pt x="56" y="3"/>
                  </a:cubicBezTo>
                  <a:cubicBezTo>
                    <a:pt x="56" y="3"/>
                    <a:pt x="57" y="3"/>
                    <a:pt x="58" y="2"/>
                  </a:cubicBezTo>
                  <a:cubicBezTo>
                    <a:pt x="58" y="2"/>
                    <a:pt x="58" y="1"/>
                    <a:pt x="58" y="1"/>
                  </a:cubicBezTo>
                  <a:cubicBezTo>
                    <a:pt x="58" y="0"/>
                    <a:pt x="57" y="0"/>
                    <a:pt x="56" y="0"/>
                  </a:cubicBezTo>
                  <a:cubicBezTo>
                    <a:pt x="55" y="1"/>
                    <a:pt x="54" y="2"/>
                    <a:pt x="53" y="3"/>
                  </a:cubicBezTo>
                  <a:cubicBezTo>
                    <a:pt x="52" y="3"/>
                    <a:pt x="51" y="3"/>
                    <a:pt x="50" y="4"/>
                  </a:cubicBezTo>
                  <a:cubicBezTo>
                    <a:pt x="50" y="4"/>
                    <a:pt x="50" y="4"/>
                    <a:pt x="50" y="4"/>
                  </a:cubicBezTo>
                  <a:cubicBezTo>
                    <a:pt x="49" y="3"/>
                    <a:pt x="48" y="3"/>
                    <a:pt x="48" y="3"/>
                  </a:cubicBezTo>
                  <a:cubicBezTo>
                    <a:pt x="47" y="2"/>
                    <a:pt x="47" y="2"/>
                    <a:pt x="47" y="2"/>
                  </a:cubicBezTo>
                  <a:cubicBezTo>
                    <a:pt x="46" y="2"/>
                    <a:pt x="46" y="2"/>
                    <a:pt x="46" y="2"/>
                  </a:cubicBezTo>
                  <a:cubicBezTo>
                    <a:pt x="46" y="2"/>
                    <a:pt x="46" y="2"/>
                    <a:pt x="46" y="2"/>
                  </a:cubicBezTo>
                  <a:cubicBezTo>
                    <a:pt x="45" y="1"/>
                    <a:pt x="44" y="1"/>
                    <a:pt x="44" y="1"/>
                  </a:cubicBezTo>
                  <a:cubicBezTo>
                    <a:pt x="42" y="0"/>
                    <a:pt x="41" y="0"/>
                    <a:pt x="39" y="0"/>
                  </a:cubicBezTo>
                  <a:cubicBezTo>
                    <a:pt x="38" y="0"/>
                    <a:pt x="38" y="0"/>
                    <a:pt x="37" y="0"/>
                  </a:cubicBezTo>
                  <a:cubicBezTo>
                    <a:pt x="36" y="0"/>
                    <a:pt x="36" y="0"/>
                    <a:pt x="35" y="0"/>
                  </a:cubicBezTo>
                  <a:cubicBezTo>
                    <a:pt x="35" y="0"/>
                    <a:pt x="36" y="0"/>
                    <a:pt x="37" y="0"/>
                  </a:cubicBezTo>
                  <a:cubicBezTo>
                    <a:pt x="38" y="0"/>
                    <a:pt x="38" y="0"/>
                    <a:pt x="39" y="1"/>
                  </a:cubicBezTo>
                  <a:cubicBezTo>
                    <a:pt x="40" y="1"/>
                    <a:pt x="42" y="1"/>
                    <a:pt x="43" y="2"/>
                  </a:cubicBezTo>
                  <a:cubicBezTo>
                    <a:pt x="44" y="2"/>
                    <a:pt x="45" y="2"/>
                    <a:pt x="45" y="3"/>
                  </a:cubicBezTo>
                  <a:cubicBezTo>
                    <a:pt x="45" y="3"/>
                    <a:pt x="46" y="3"/>
                    <a:pt x="46" y="3"/>
                  </a:cubicBezTo>
                  <a:cubicBezTo>
                    <a:pt x="46" y="3"/>
                    <a:pt x="46" y="3"/>
                    <a:pt x="46" y="3"/>
                  </a:cubicBezTo>
                  <a:cubicBezTo>
                    <a:pt x="46" y="3"/>
                    <a:pt x="47" y="4"/>
                    <a:pt x="47" y="4"/>
                  </a:cubicBezTo>
                  <a:cubicBezTo>
                    <a:pt x="48" y="4"/>
                    <a:pt x="48" y="4"/>
                    <a:pt x="48" y="5"/>
                  </a:cubicBezTo>
                  <a:cubicBezTo>
                    <a:pt x="48" y="5"/>
                    <a:pt x="47" y="5"/>
                    <a:pt x="47" y="5"/>
                  </a:cubicBezTo>
                  <a:cubicBezTo>
                    <a:pt x="40" y="7"/>
                    <a:pt x="40" y="7"/>
                    <a:pt x="40" y="7"/>
                  </a:cubicBezTo>
                  <a:cubicBezTo>
                    <a:pt x="38" y="7"/>
                    <a:pt x="36" y="8"/>
                    <a:pt x="33" y="8"/>
                  </a:cubicBezTo>
                  <a:cubicBezTo>
                    <a:pt x="32" y="8"/>
                    <a:pt x="32" y="8"/>
                    <a:pt x="32" y="8"/>
                  </a:cubicBezTo>
                  <a:cubicBezTo>
                    <a:pt x="31" y="8"/>
                    <a:pt x="31" y="9"/>
                    <a:pt x="30" y="9"/>
                  </a:cubicBezTo>
                  <a:cubicBezTo>
                    <a:pt x="29" y="9"/>
                    <a:pt x="28" y="9"/>
                    <a:pt x="26" y="9"/>
                  </a:cubicBezTo>
                  <a:cubicBezTo>
                    <a:pt x="25" y="9"/>
                    <a:pt x="24" y="9"/>
                    <a:pt x="23" y="9"/>
                  </a:cubicBezTo>
                  <a:cubicBezTo>
                    <a:pt x="22" y="8"/>
                    <a:pt x="21" y="8"/>
                    <a:pt x="19" y="8"/>
                  </a:cubicBezTo>
                  <a:cubicBezTo>
                    <a:pt x="22" y="9"/>
                    <a:pt x="24" y="9"/>
                    <a:pt x="26" y="10"/>
                  </a:cubicBezTo>
                  <a:cubicBezTo>
                    <a:pt x="28" y="10"/>
                    <a:pt x="29" y="10"/>
                    <a:pt x="30" y="10"/>
                  </a:cubicBezTo>
                  <a:close/>
                  <a:moveTo>
                    <a:pt x="26" y="20"/>
                  </a:moveTo>
                  <a:cubicBezTo>
                    <a:pt x="26" y="20"/>
                    <a:pt x="26" y="20"/>
                    <a:pt x="26" y="20"/>
                  </a:cubicBezTo>
                  <a:cubicBezTo>
                    <a:pt x="26" y="20"/>
                    <a:pt x="26" y="20"/>
                    <a:pt x="26" y="20"/>
                  </a:cubicBezTo>
                  <a:cubicBezTo>
                    <a:pt x="26" y="20"/>
                    <a:pt x="26" y="20"/>
                    <a:pt x="26"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2074"/>
            <p:cNvSpPr>
              <a:spLocks/>
            </p:cNvSpPr>
            <p:nvPr/>
          </p:nvSpPr>
          <p:spPr bwMode="auto">
            <a:xfrm>
              <a:off x="3946477" y="4345012"/>
              <a:ext cx="217489" cy="158751"/>
            </a:xfrm>
            <a:custGeom>
              <a:avLst/>
              <a:gdLst>
                <a:gd name="T0" fmla="*/ 22 w 58"/>
                <a:gd name="T1" fmla="*/ 40 h 42"/>
                <a:gd name="T2" fmla="*/ 25 w 58"/>
                <a:gd name="T3" fmla="*/ 38 h 42"/>
                <a:gd name="T4" fmla="*/ 33 w 58"/>
                <a:gd name="T5" fmla="*/ 29 h 42"/>
                <a:gd name="T6" fmla="*/ 44 w 58"/>
                <a:gd name="T7" fmla="*/ 13 h 42"/>
                <a:gd name="T8" fmla="*/ 53 w 58"/>
                <a:gd name="T9" fmla="*/ 5 h 42"/>
                <a:gd name="T10" fmla="*/ 58 w 58"/>
                <a:gd name="T11" fmla="*/ 0 h 42"/>
                <a:gd name="T12" fmla="*/ 47 w 58"/>
                <a:gd name="T13" fmla="*/ 5 h 42"/>
                <a:gd name="T14" fmla="*/ 22 w 58"/>
                <a:gd name="T15" fmla="*/ 26 h 42"/>
                <a:gd name="T16" fmla="*/ 10 w 58"/>
                <a:gd name="T17" fmla="*/ 35 h 42"/>
                <a:gd name="T18" fmla="*/ 0 w 58"/>
                <a:gd name="T19" fmla="*/ 42 h 42"/>
                <a:gd name="T20" fmla="*/ 0 w 58"/>
                <a:gd name="T21" fmla="*/ 42 h 42"/>
                <a:gd name="T22" fmla="*/ 22 w 58"/>
                <a:gd name="T2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42">
                  <a:moveTo>
                    <a:pt x="22" y="40"/>
                  </a:moveTo>
                  <a:cubicBezTo>
                    <a:pt x="23" y="39"/>
                    <a:pt x="24" y="39"/>
                    <a:pt x="25" y="38"/>
                  </a:cubicBezTo>
                  <a:cubicBezTo>
                    <a:pt x="28" y="35"/>
                    <a:pt x="31" y="32"/>
                    <a:pt x="33" y="29"/>
                  </a:cubicBezTo>
                  <a:cubicBezTo>
                    <a:pt x="38" y="24"/>
                    <a:pt x="40" y="18"/>
                    <a:pt x="44" y="13"/>
                  </a:cubicBezTo>
                  <a:cubicBezTo>
                    <a:pt x="46" y="9"/>
                    <a:pt x="49" y="7"/>
                    <a:pt x="53" y="5"/>
                  </a:cubicBezTo>
                  <a:cubicBezTo>
                    <a:pt x="54" y="4"/>
                    <a:pt x="57" y="2"/>
                    <a:pt x="58" y="0"/>
                  </a:cubicBezTo>
                  <a:cubicBezTo>
                    <a:pt x="54" y="2"/>
                    <a:pt x="49" y="4"/>
                    <a:pt x="47" y="5"/>
                  </a:cubicBezTo>
                  <a:cubicBezTo>
                    <a:pt x="37" y="10"/>
                    <a:pt x="30" y="19"/>
                    <a:pt x="22" y="26"/>
                  </a:cubicBezTo>
                  <a:cubicBezTo>
                    <a:pt x="18" y="30"/>
                    <a:pt x="14" y="32"/>
                    <a:pt x="10" y="35"/>
                  </a:cubicBezTo>
                  <a:cubicBezTo>
                    <a:pt x="7" y="37"/>
                    <a:pt x="3" y="40"/>
                    <a:pt x="0" y="42"/>
                  </a:cubicBezTo>
                  <a:cubicBezTo>
                    <a:pt x="0" y="42"/>
                    <a:pt x="0" y="42"/>
                    <a:pt x="0" y="42"/>
                  </a:cubicBezTo>
                  <a:cubicBezTo>
                    <a:pt x="7" y="40"/>
                    <a:pt x="14" y="40"/>
                    <a:pt x="22" y="4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19" name="Picture 2075"/>
            <p:cNvPicPr>
              <a:picLocks noChangeAspect="1" noChangeArrowheads="1"/>
            </p:cNvPicPr>
            <p:nvPr/>
          </p:nvPicPr>
          <p:blipFill>
            <a:blip r:embed="rId45" cstate="screen">
              <a:extLst>
                <a:ext uri="{28A0092B-C50C-407E-A947-70E740481C1C}">
                  <a14:useLocalDpi xmlns:a14="http://schemas.microsoft.com/office/drawing/2010/main"/>
                </a:ext>
              </a:extLst>
            </a:blip>
            <a:srcRect/>
            <a:stretch>
              <a:fillRect/>
            </a:stretch>
          </p:blipFill>
          <p:spPr bwMode="auto">
            <a:xfrm>
              <a:off x="4011565" y="4329137"/>
              <a:ext cx="169864"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0" name="Picture 2076"/>
            <p:cNvPicPr>
              <a:picLocks noChangeAspect="1" noChangeArrowheads="1"/>
            </p:cNvPicPr>
            <p:nvPr/>
          </p:nvPicPr>
          <p:blipFill>
            <a:blip r:embed="rId46" cstate="screen">
              <a:extLst>
                <a:ext uri="{28A0092B-C50C-407E-A947-70E740481C1C}">
                  <a14:useLocalDpi xmlns:a14="http://schemas.microsoft.com/office/drawing/2010/main"/>
                </a:ext>
              </a:extLst>
            </a:blip>
            <a:srcRect/>
            <a:stretch>
              <a:fillRect/>
            </a:stretch>
          </p:blipFill>
          <p:spPr bwMode="auto">
            <a:xfrm>
              <a:off x="3932190" y="4292624"/>
              <a:ext cx="258764" cy="225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1" name="Freeform 2077"/>
            <p:cNvSpPr>
              <a:spLocks/>
            </p:cNvSpPr>
            <p:nvPr/>
          </p:nvSpPr>
          <p:spPr bwMode="auto">
            <a:xfrm>
              <a:off x="3971877" y="4391050"/>
              <a:ext cx="101601" cy="63500"/>
            </a:xfrm>
            <a:custGeom>
              <a:avLst/>
              <a:gdLst>
                <a:gd name="T0" fmla="*/ 15 w 27"/>
                <a:gd name="T1" fmla="*/ 12 h 17"/>
                <a:gd name="T2" fmla="*/ 27 w 27"/>
                <a:gd name="T3" fmla="*/ 2 h 17"/>
                <a:gd name="T4" fmla="*/ 20 w 27"/>
                <a:gd name="T5" fmla="*/ 6 h 17"/>
                <a:gd name="T6" fmla="*/ 11 w 27"/>
                <a:gd name="T7" fmla="*/ 3 h 17"/>
                <a:gd name="T8" fmla="*/ 6 w 27"/>
                <a:gd name="T9" fmla="*/ 0 h 17"/>
                <a:gd name="T10" fmla="*/ 0 w 27"/>
                <a:gd name="T11" fmla="*/ 17 h 17"/>
                <a:gd name="T12" fmla="*/ 15 w 27"/>
                <a:gd name="T13" fmla="*/ 12 h 17"/>
              </a:gdLst>
              <a:ahLst/>
              <a:cxnLst>
                <a:cxn ang="0">
                  <a:pos x="T0" y="T1"/>
                </a:cxn>
                <a:cxn ang="0">
                  <a:pos x="T2" y="T3"/>
                </a:cxn>
                <a:cxn ang="0">
                  <a:pos x="T4" y="T5"/>
                </a:cxn>
                <a:cxn ang="0">
                  <a:pos x="T6" y="T7"/>
                </a:cxn>
                <a:cxn ang="0">
                  <a:pos x="T8" y="T9"/>
                </a:cxn>
                <a:cxn ang="0">
                  <a:pos x="T10" y="T11"/>
                </a:cxn>
                <a:cxn ang="0">
                  <a:pos x="T12" y="T13"/>
                </a:cxn>
              </a:cxnLst>
              <a:rect l="0" t="0" r="r" b="b"/>
              <a:pathLst>
                <a:path w="27" h="17">
                  <a:moveTo>
                    <a:pt x="15" y="12"/>
                  </a:moveTo>
                  <a:cubicBezTo>
                    <a:pt x="20" y="9"/>
                    <a:pt x="23" y="6"/>
                    <a:pt x="27" y="2"/>
                  </a:cubicBezTo>
                  <a:cubicBezTo>
                    <a:pt x="25" y="3"/>
                    <a:pt x="22" y="5"/>
                    <a:pt x="20" y="6"/>
                  </a:cubicBezTo>
                  <a:cubicBezTo>
                    <a:pt x="17" y="7"/>
                    <a:pt x="14" y="5"/>
                    <a:pt x="11" y="3"/>
                  </a:cubicBezTo>
                  <a:cubicBezTo>
                    <a:pt x="10" y="2"/>
                    <a:pt x="8" y="1"/>
                    <a:pt x="6" y="0"/>
                  </a:cubicBezTo>
                  <a:cubicBezTo>
                    <a:pt x="3" y="6"/>
                    <a:pt x="2" y="11"/>
                    <a:pt x="0" y="17"/>
                  </a:cubicBezTo>
                  <a:cubicBezTo>
                    <a:pt x="5" y="17"/>
                    <a:pt x="11" y="14"/>
                    <a:pt x="15"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2078"/>
            <p:cNvSpPr>
              <a:spLocks/>
            </p:cNvSpPr>
            <p:nvPr/>
          </p:nvSpPr>
          <p:spPr bwMode="auto">
            <a:xfrm>
              <a:off x="4108403" y="4273574"/>
              <a:ext cx="160338" cy="206376"/>
            </a:xfrm>
            <a:custGeom>
              <a:avLst/>
              <a:gdLst>
                <a:gd name="T0" fmla="*/ 15 w 43"/>
                <a:gd name="T1" fmla="*/ 19 h 55"/>
                <a:gd name="T2" fmla="*/ 12 w 43"/>
                <a:gd name="T3" fmla="*/ 27 h 55"/>
                <a:gd name="T4" fmla="*/ 11 w 43"/>
                <a:gd name="T5" fmla="*/ 37 h 55"/>
                <a:gd name="T6" fmla="*/ 1 w 43"/>
                <a:gd name="T7" fmla="*/ 55 h 55"/>
                <a:gd name="T8" fmla="*/ 0 w 43"/>
                <a:gd name="T9" fmla="*/ 55 h 55"/>
                <a:gd name="T10" fmla="*/ 17 w 43"/>
                <a:gd name="T11" fmla="*/ 39 h 55"/>
                <a:gd name="T12" fmla="*/ 18 w 43"/>
                <a:gd name="T13" fmla="*/ 18 h 55"/>
                <a:gd name="T14" fmla="*/ 29 w 43"/>
                <a:gd name="T15" fmla="*/ 11 h 55"/>
                <a:gd name="T16" fmla="*/ 38 w 43"/>
                <a:gd name="T17" fmla="*/ 7 h 55"/>
                <a:gd name="T18" fmla="*/ 43 w 43"/>
                <a:gd name="T19" fmla="*/ 2 h 55"/>
                <a:gd name="T20" fmla="*/ 41 w 43"/>
                <a:gd name="T21" fmla="*/ 0 h 55"/>
                <a:gd name="T22" fmla="*/ 37 w 43"/>
                <a:gd name="T23" fmla="*/ 7 h 55"/>
                <a:gd name="T24" fmla="*/ 29 w 43"/>
                <a:gd name="T25" fmla="*/ 11 h 55"/>
                <a:gd name="T26" fmla="*/ 18 w 43"/>
                <a:gd name="T27" fmla="*/ 17 h 55"/>
                <a:gd name="T28" fmla="*/ 15 w 43"/>
                <a:gd name="T29" fmla="*/ 1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5">
                  <a:moveTo>
                    <a:pt x="15" y="19"/>
                  </a:moveTo>
                  <a:cubicBezTo>
                    <a:pt x="14" y="21"/>
                    <a:pt x="13" y="25"/>
                    <a:pt x="12" y="27"/>
                  </a:cubicBezTo>
                  <a:cubicBezTo>
                    <a:pt x="11" y="31"/>
                    <a:pt x="11" y="34"/>
                    <a:pt x="11" y="37"/>
                  </a:cubicBezTo>
                  <a:cubicBezTo>
                    <a:pt x="9" y="44"/>
                    <a:pt x="7" y="50"/>
                    <a:pt x="1" y="55"/>
                  </a:cubicBezTo>
                  <a:cubicBezTo>
                    <a:pt x="1" y="55"/>
                    <a:pt x="1" y="55"/>
                    <a:pt x="0" y="55"/>
                  </a:cubicBezTo>
                  <a:cubicBezTo>
                    <a:pt x="7" y="52"/>
                    <a:pt x="13" y="46"/>
                    <a:pt x="17" y="39"/>
                  </a:cubicBezTo>
                  <a:cubicBezTo>
                    <a:pt x="20" y="35"/>
                    <a:pt x="23" y="25"/>
                    <a:pt x="18" y="18"/>
                  </a:cubicBezTo>
                  <a:cubicBezTo>
                    <a:pt x="21" y="13"/>
                    <a:pt x="25" y="13"/>
                    <a:pt x="29" y="11"/>
                  </a:cubicBezTo>
                  <a:cubicBezTo>
                    <a:pt x="32" y="10"/>
                    <a:pt x="35" y="9"/>
                    <a:pt x="38" y="7"/>
                  </a:cubicBezTo>
                  <a:cubicBezTo>
                    <a:pt x="40" y="6"/>
                    <a:pt x="42" y="4"/>
                    <a:pt x="43" y="2"/>
                  </a:cubicBezTo>
                  <a:cubicBezTo>
                    <a:pt x="42" y="2"/>
                    <a:pt x="41" y="1"/>
                    <a:pt x="41" y="0"/>
                  </a:cubicBezTo>
                  <a:cubicBezTo>
                    <a:pt x="40" y="3"/>
                    <a:pt x="39" y="5"/>
                    <a:pt x="37" y="7"/>
                  </a:cubicBezTo>
                  <a:cubicBezTo>
                    <a:pt x="35" y="8"/>
                    <a:pt x="31" y="10"/>
                    <a:pt x="29" y="11"/>
                  </a:cubicBezTo>
                  <a:cubicBezTo>
                    <a:pt x="25" y="12"/>
                    <a:pt x="20" y="14"/>
                    <a:pt x="18" y="17"/>
                  </a:cubicBezTo>
                  <a:cubicBezTo>
                    <a:pt x="17" y="18"/>
                    <a:pt x="16" y="18"/>
                    <a:pt x="15"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2079"/>
            <p:cNvSpPr>
              <a:spLocks noEditPoints="1"/>
            </p:cNvSpPr>
            <p:nvPr/>
          </p:nvSpPr>
          <p:spPr bwMode="auto">
            <a:xfrm>
              <a:off x="3957590" y="4338662"/>
              <a:ext cx="217489" cy="157164"/>
            </a:xfrm>
            <a:custGeom>
              <a:avLst/>
              <a:gdLst>
                <a:gd name="T0" fmla="*/ 31 w 58"/>
                <a:gd name="T1" fmla="*/ 9 h 42"/>
                <a:gd name="T2" fmla="*/ 39 w 58"/>
                <a:gd name="T3" fmla="*/ 8 h 42"/>
                <a:gd name="T4" fmla="*/ 32 w 58"/>
                <a:gd name="T5" fmla="*/ 13 h 42"/>
                <a:gd name="T6" fmla="*/ 29 w 58"/>
                <a:gd name="T7" fmla="*/ 16 h 42"/>
                <a:gd name="T8" fmla="*/ 24 w 58"/>
                <a:gd name="T9" fmla="*/ 19 h 42"/>
                <a:gd name="T10" fmla="*/ 19 w 58"/>
                <a:gd name="T11" fmla="*/ 18 h 42"/>
                <a:gd name="T12" fmla="*/ 18 w 58"/>
                <a:gd name="T13" fmla="*/ 18 h 42"/>
                <a:gd name="T14" fmla="*/ 14 w 58"/>
                <a:gd name="T15" fmla="*/ 16 h 42"/>
                <a:gd name="T16" fmla="*/ 16 w 58"/>
                <a:gd name="T17" fmla="*/ 18 h 42"/>
                <a:gd name="T18" fmla="*/ 18 w 58"/>
                <a:gd name="T19" fmla="*/ 19 h 42"/>
                <a:gd name="T20" fmla="*/ 22 w 58"/>
                <a:gd name="T21" fmla="*/ 20 h 42"/>
                <a:gd name="T22" fmla="*/ 25 w 58"/>
                <a:gd name="T23" fmla="*/ 20 h 42"/>
                <a:gd name="T24" fmla="*/ 23 w 58"/>
                <a:gd name="T25" fmla="*/ 22 h 42"/>
                <a:gd name="T26" fmla="*/ 16 w 58"/>
                <a:gd name="T27" fmla="*/ 27 h 42"/>
                <a:gd name="T28" fmla="*/ 11 w 58"/>
                <a:gd name="T29" fmla="*/ 29 h 42"/>
                <a:gd name="T30" fmla="*/ 6 w 58"/>
                <a:gd name="T31" fmla="*/ 31 h 42"/>
                <a:gd name="T32" fmla="*/ 17 w 58"/>
                <a:gd name="T33" fmla="*/ 28 h 42"/>
                <a:gd name="T34" fmla="*/ 17 w 58"/>
                <a:gd name="T35" fmla="*/ 29 h 42"/>
                <a:gd name="T36" fmla="*/ 7 w 58"/>
                <a:gd name="T37" fmla="*/ 38 h 42"/>
                <a:gd name="T38" fmla="*/ 15 w 58"/>
                <a:gd name="T39" fmla="*/ 33 h 42"/>
                <a:gd name="T40" fmla="*/ 21 w 58"/>
                <a:gd name="T41" fmla="*/ 27 h 42"/>
                <a:gd name="T42" fmla="*/ 34 w 58"/>
                <a:gd name="T43" fmla="*/ 14 h 42"/>
                <a:gd name="T44" fmla="*/ 41 w 58"/>
                <a:gd name="T45" fmla="*/ 9 h 42"/>
                <a:gd name="T46" fmla="*/ 48 w 58"/>
                <a:gd name="T47" fmla="*/ 7 h 42"/>
                <a:gd name="T48" fmla="*/ 42 w 58"/>
                <a:gd name="T49" fmla="*/ 12 h 42"/>
                <a:gd name="T50" fmla="*/ 36 w 58"/>
                <a:gd name="T51" fmla="*/ 21 h 42"/>
                <a:gd name="T52" fmla="*/ 30 w 58"/>
                <a:gd name="T53" fmla="*/ 31 h 42"/>
                <a:gd name="T54" fmla="*/ 21 w 58"/>
                <a:gd name="T55" fmla="*/ 40 h 42"/>
                <a:gd name="T56" fmla="*/ 34 w 58"/>
                <a:gd name="T57" fmla="*/ 27 h 42"/>
                <a:gd name="T58" fmla="*/ 41 w 58"/>
                <a:gd name="T59" fmla="*/ 16 h 42"/>
                <a:gd name="T60" fmla="*/ 45 w 58"/>
                <a:gd name="T61" fmla="*/ 11 h 42"/>
                <a:gd name="T62" fmla="*/ 52 w 58"/>
                <a:gd name="T63" fmla="*/ 5 h 42"/>
                <a:gd name="T64" fmla="*/ 53 w 58"/>
                <a:gd name="T65" fmla="*/ 5 h 42"/>
                <a:gd name="T66" fmla="*/ 51 w 58"/>
                <a:gd name="T67" fmla="*/ 15 h 42"/>
                <a:gd name="T68" fmla="*/ 48 w 58"/>
                <a:gd name="T69" fmla="*/ 28 h 42"/>
                <a:gd name="T70" fmla="*/ 43 w 58"/>
                <a:gd name="T71" fmla="*/ 36 h 42"/>
                <a:gd name="T72" fmla="*/ 50 w 58"/>
                <a:gd name="T73" fmla="*/ 24 h 42"/>
                <a:gd name="T74" fmla="*/ 51 w 58"/>
                <a:gd name="T75" fmla="*/ 21 h 42"/>
                <a:gd name="T76" fmla="*/ 53 w 58"/>
                <a:gd name="T77" fmla="*/ 11 h 42"/>
                <a:gd name="T78" fmla="*/ 55 w 58"/>
                <a:gd name="T79" fmla="*/ 3 h 42"/>
                <a:gd name="T80" fmla="*/ 57 w 58"/>
                <a:gd name="T81" fmla="*/ 1 h 42"/>
                <a:gd name="T82" fmla="*/ 52 w 58"/>
                <a:gd name="T83" fmla="*/ 3 h 42"/>
                <a:gd name="T84" fmla="*/ 49 w 58"/>
                <a:gd name="T85" fmla="*/ 4 h 42"/>
                <a:gd name="T86" fmla="*/ 46 w 58"/>
                <a:gd name="T87" fmla="*/ 2 h 42"/>
                <a:gd name="T88" fmla="*/ 45 w 58"/>
                <a:gd name="T89" fmla="*/ 2 h 42"/>
                <a:gd name="T90" fmla="*/ 39 w 58"/>
                <a:gd name="T91" fmla="*/ 0 h 42"/>
                <a:gd name="T92" fmla="*/ 34 w 58"/>
                <a:gd name="T93" fmla="*/ 0 h 42"/>
                <a:gd name="T94" fmla="*/ 38 w 58"/>
                <a:gd name="T95" fmla="*/ 1 h 42"/>
                <a:gd name="T96" fmla="*/ 45 w 58"/>
                <a:gd name="T97" fmla="*/ 3 h 42"/>
                <a:gd name="T98" fmla="*/ 45 w 58"/>
                <a:gd name="T99" fmla="*/ 3 h 42"/>
                <a:gd name="T100" fmla="*/ 48 w 58"/>
                <a:gd name="T101" fmla="*/ 5 h 42"/>
                <a:gd name="T102" fmla="*/ 40 w 58"/>
                <a:gd name="T103" fmla="*/ 7 h 42"/>
                <a:gd name="T104" fmla="*/ 31 w 58"/>
                <a:gd name="T105" fmla="*/ 8 h 42"/>
                <a:gd name="T106" fmla="*/ 26 w 58"/>
                <a:gd name="T107" fmla="*/ 9 h 42"/>
                <a:gd name="T108" fmla="*/ 19 w 58"/>
                <a:gd name="T109" fmla="*/ 8 h 42"/>
                <a:gd name="T110" fmla="*/ 29 w 58"/>
                <a:gd name="T111" fmla="*/ 10 h 42"/>
                <a:gd name="T112" fmla="*/ 25 w 58"/>
                <a:gd name="T113" fmla="*/ 20 h 42"/>
                <a:gd name="T114" fmla="*/ 26 w 58"/>
                <a:gd name="T115"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42">
                  <a:moveTo>
                    <a:pt x="29" y="10"/>
                  </a:moveTo>
                  <a:cubicBezTo>
                    <a:pt x="30" y="9"/>
                    <a:pt x="31" y="9"/>
                    <a:pt x="31" y="9"/>
                  </a:cubicBezTo>
                  <a:cubicBezTo>
                    <a:pt x="33" y="9"/>
                    <a:pt x="33" y="9"/>
                    <a:pt x="33" y="9"/>
                  </a:cubicBezTo>
                  <a:cubicBezTo>
                    <a:pt x="35" y="9"/>
                    <a:pt x="37" y="8"/>
                    <a:pt x="39" y="8"/>
                  </a:cubicBezTo>
                  <a:cubicBezTo>
                    <a:pt x="38" y="9"/>
                    <a:pt x="37" y="9"/>
                    <a:pt x="36" y="10"/>
                  </a:cubicBezTo>
                  <a:cubicBezTo>
                    <a:pt x="35" y="11"/>
                    <a:pt x="33" y="12"/>
                    <a:pt x="32" y="13"/>
                  </a:cubicBezTo>
                  <a:cubicBezTo>
                    <a:pt x="31" y="14"/>
                    <a:pt x="30" y="15"/>
                    <a:pt x="29" y="16"/>
                  </a:cubicBezTo>
                  <a:cubicBezTo>
                    <a:pt x="29" y="16"/>
                    <a:pt x="29" y="16"/>
                    <a:pt x="29" y="16"/>
                  </a:cubicBezTo>
                  <a:cubicBezTo>
                    <a:pt x="28" y="17"/>
                    <a:pt x="27" y="18"/>
                    <a:pt x="27" y="18"/>
                  </a:cubicBezTo>
                  <a:cubicBezTo>
                    <a:pt x="26" y="19"/>
                    <a:pt x="25" y="19"/>
                    <a:pt x="24" y="19"/>
                  </a:cubicBezTo>
                  <a:cubicBezTo>
                    <a:pt x="24" y="19"/>
                    <a:pt x="23" y="19"/>
                    <a:pt x="22" y="19"/>
                  </a:cubicBezTo>
                  <a:cubicBezTo>
                    <a:pt x="21" y="19"/>
                    <a:pt x="20" y="19"/>
                    <a:pt x="19" y="18"/>
                  </a:cubicBezTo>
                  <a:cubicBezTo>
                    <a:pt x="18" y="18"/>
                    <a:pt x="18" y="18"/>
                    <a:pt x="18" y="18"/>
                  </a:cubicBezTo>
                  <a:cubicBezTo>
                    <a:pt x="18" y="18"/>
                    <a:pt x="18" y="18"/>
                    <a:pt x="18" y="18"/>
                  </a:cubicBezTo>
                  <a:cubicBezTo>
                    <a:pt x="17" y="18"/>
                    <a:pt x="17" y="18"/>
                    <a:pt x="17" y="18"/>
                  </a:cubicBezTo>
                  <a:cubicBezTo>
                    <a:pt x="16" y="17"/>
                    <a:pt x="15" y="17"/>
                    <a:pt x="14" y="16"/>
                  </a:cubicBezTo>
                  <a:cubicBezTo>
                    <a:pt x="13" y="16"/>
                    <a:pt x="12" y="15"/>
                    <a:pt x="12" y="15"/>
                  </a:cubicBezTo>
                  <a:cubicBezTo>
                    <a:pt x="13" y="16"/>
                    <a:pt x="15" y="17"/>
                    <a:pt x="16" y="18"/>
                  </a:cubicBezTo>
                  <a:cubicBezTo>
                    <a:pt x="17" y="18"/>
                    <a:pt x="17" y="19"/>
                    <a:pt x="18" y="19"/>
                  </a:cubicBezTo>
                  <a:cubicBezTo>
                    <a:pt x="18" y="19"/>
                    <a:pt x="18" y="19"/>
                    <a:pt x="18" y="19"/>
                  </a:cubicBezTo>
                  <a:cubicBezTo>
                    <a:pt x="19" y="19"/>
                    <a:pt x="19" y="19"/>
                    <a:pt x="19" y="19"/>
                  </a:cubicBezTo>
                  <a:cubicBezTo>
                    <a:pt x="20" y="20"/>
                    <a:pt x="21" y="20"/>
                    <a:pt x="22" y="20"/>
                  </a:cubicBezTo>
                  <a:cubicBezTo>
                    <a:pt x="23" y="20"/>
                    <a:pt x="24" y="21"/>
                    <a:pt x="25" y="20"/>
                  </a:cubicBezTo>
                  <a:cubicBezTo>
                    <a:pt x="25" y="20"/>
                    <a:pt x="25" y="20"/>
                    <a:pt x="25" y="20"/>
                  </a:cubicBezTo>
                  <a:cubicBezTo>
                    <a:pt x="25" y="21"/>
                    <a:pt x="25" y="21"/>
                    <a:pt x="24" y="21"/>
                  </a:cubicBezTo>
                  <a:cubicBezTo>
                    <a:pt x="24" y="22"/>
                    <a:pt x="24" y="22"/>
                    <a:pt x="23" y="22"/>
                  </a:cubicBezTo>
                  <a:cubicBezTo>
                    <a:pt x="23" y="23"/>
                    <a:pt x="22" y="23"/>
                    <a:pt x="21" y="24"/>
                  </a:cubicBezTo>
                  <a:cubicBezTo>
                    <a:pt x="20" y="25"/>
                    <a:pt x="18" y="26"/>
                    <a:pt x="16" y="27"/>
                  </a:cubicBezTo>
                  <a:cubicBezTo>
                    <a:pt x="16" y="28"/>
                    <a:pt x="15" y="28"/>
                    <a:pt x="14" y="28"/>
                  </a:cubicBezTo>
                  <a:cubicBezTo>
                    <a:pt x="13" y="29"/>
                    <a:pt x="12" y="29"/>
                    <a:pt x="11" y="29"/>
                  </a:cubicBezTo>
                  <a:cubicBezTo>
                    <a:pt x="10" y="30"/>
                    <a:pt x="9" y="30"/>
                    <a:pt x="8" y="30"/>
                  </a:cubicBezTo>
                  <a:cubicBezTo>
                    <a:pt x="8" y="30"/>
                    <a:pt x="7" y="31"/>
                    <a:pt x="6" y="31"/>
                  </a:cubicBezTo>
                  <a:cubicBezTo>
                    <a:pt x="8" y="31"/>
                    <a:pt x="10" y="30"/>
                    <a:pt x="11" y="30"/>
                  </a:cubicBezTo>
                  <a:cubicBezTo>
                    <a:pt x="13" y="30"/>
                    <a:pt x="15" y="29"/>
                    <a:pt x="17" y="28"/>
                  </a:cubicBezTo>
                  <a:cubicBezTo>
                    <a:pt x="18" y="28"/>
                    <a:pt x="19" y="27"/>
                    <a:pt x="20" y="26"/>
                  </a:cubicBezTo>
                  <a:cubicBezTo>
                    <a:pt x="19" y="27"/>
                    <a:pt x="18" y="28"/>
                    <a:pt x="17" y="29"/>
                  </a:cubicBezTo>
                  <a:cubicBezTo>
                    <a:pt x="16" y="30"/>
                    <a:pt x="15" y="31"/>
                    <a:pt x="14" y="32"/>
                  </a:cubicBezTo>
                  <a:cubicBezTo>
                    <a:pt x="12" y="34"/>
                    <a:pt x="9" y="36"/>
                    <a:pt x="7" y="38"/>
                  </a:cubicBezTo>
                  <a:cubicBezTo>
                    <a:pt x="5" y="39"/>
                    <a:pt x="2" y="41"/>
                    <a:pt x="0" y="42"/>
                  </a:cubicBezTo>
                  <a:cubicBezTo>
                    <a:pt x="5" y="40"/>
                    <a:pt x="10" y="37"/>
                    <a:pt x="15" y="33"/>
                  </a:cubicBezTo>
                  <a:cubicBezTo>
                    <a:pt x="16" y="32"/>
                    <a:pt x="17" y="31"/>
                    <a:pt x="18" y="30"/>
                  </a:cubicBezTo>
                  <a:cubicBezTo>
                    <a:pt x="19" y="29"/>
                    <a:pt x="20" y="28"/>
                    <a:pt x="21" y="27"/>
                  </a:cubicBezTo>
                  <a:cubicBezTo>
                    <a:pt x="23" y="25"/>
                    <a:pt x="25" y="23"/>
                    <a:pt x="27" y="20"/>
                  </a:cubicBezTo>
                  <a:cubicBezTo>
                    <a:pt x="29" y="18"/>
                    <a:pt x="31" y="16"/>
                    <a:pt x="34" y="14"/>
                  </a:cubicBezTo>
                  <a:cubicBezTo>
                    <a:pt x="35" y="13"/>
                    <a:pt x="36" y="12"/>
                    <a:pt x="37" y="12"/>
                  </a:cubicBezTo>
                  <a:cubicBezTo>
                    <a:pt x="38" y="11"/>
                    <a:pt x="39" y="10"/>
                    <a:pt x="41" y="9"/>
                  </a:cubicBezTo>
                  <a:cubicBezTo>
                    <a:pt x="42" y="9"/>
                    <a:pt x="43" y="8"/>
                    <a:pt x="45" y="8"/>
                  </a:cubicBezTo>
                  <a:cubicBezTo>
                    <a:pt x="46" y="7"/>
                    <a:pt x="47" y="7"/>
                    <a:pt x="48" y="7"/>
                  </a:cubicBezTo>
                  <a:cubicBezTo>
                    <a:pt x="47" y="8"/>
                    <a:pt x="45" y="9"/>
                    <a:pt x="44" y="10"/>
                  </a:cubicBezTo>
                  <a:cubicBezTo>
                    <a:pt x="43" y="11"/>
                    <a:pt x="42" y="12"/>
                    <a:pt x="42" y="12"/>
                  </a:cubicBezTo>
                  <a:cubicBezTo>
                    <a:pt x="41" y="13"/>
                    <a:pt x="40" y="14"/>
                    <a:pt x="40" y="15"/>
                  </a:cubicBezTo>
                  <a:cubicBezTo>
                    <a:pt x="38" y="17"/>
                    <a:pt x="37" y="19"/>
                    <a:pt x="36" y="21"/>
                  </a:cubicBezTo>
                  <a:cubicBezTo>
                    <a:pt x="35" y="22"/>
                    <a:pt x="34" y="24"/>
                    <a:pt x="33" y="26"/>
                  </a:cubicBezTo>
                  <a:cubicBezTo>
                    <a:pt x="32" y="28"/>
                    <a:pt x="31" y="30"/>
                    <a:pt x="30" y="31"/>
                  </a:cubicBezTo>
                  <a:cubicBezTo>
                    <a:pt x="29" y="33"/>
                    <a:pt x="27" y="35"/>
                    <a:pt x="26" y="36"/>
                  </a:cubicBezTo>
                  <a:cubicBezTo>
                    <a:pt x="24" y="38"/>
                    <a:pt x="22" y="39"/>
                    <a:pt x="21" y="40"/>
                  </a:cubicBezTo>
                  <a:cubicBezTo>
                    <a:pt x="24" y="38"/>
                    <a:pt x="28" y="35"/>
                    <a:pt x="30" y="32"/>
                  </a:cubicBezTo>
                  <a:cubicBezTo>
                    <a:pt x="32" y="30"/>
                    <a:pt x="33" y="28"/>
                    <a:pt x="34" y="27"/>
                  </a:cubicBezTo>
                  <a:cubicBezTo>
                    <a:pt x="35" y="25"/>
                    <a:pt x="36" y="23"/>
                    <a:pt x="37" y="21"/>
                  </a:cubicBezTo>
                  <a:cubicBezTo>
                    <a:pt x="38" y="19"/>
                    <a:pt x="39" y="17"/>
                    <a:pt x="41" y="16"/>
                  </a:cubicBezTo>
                  <a:cubicBezTo>
                    <a:pt x="41" y="15"/>
                    <a:pt x="42" y="14"/>
                    <a:pt x="43" y="13"/>
                  </a:cubicBezTo>
                  <a:cubicBezTo>
                    <a:pt x="43" y="13"/>
                    <a:pt x="44" y="12"/>
                    <a:pt x="45" y="11"/>
                  </a:cubicBezTo>
                  <a:cubicBezTo>
                    <a:pt x="47" y="10"/>
                    <a:pt x="48" y="8"/>
                    <a:pt x="50" y="7"/>
                  </a:cubicBezTo>
                  <a:cubicBezTo>
                    <a:pt x="51" y="6"/>
                    <a:pt x="51" y="6"/>
                    <a:pt x="52" y="5"/>
                  </a:cubicBezTo>
                  <a:cubicBezTo>
                    <a:pt x="53" y="5"/>
                    <a:pt x="53" y="5"/>
                    <a:pt x="53" y="5"/>
                  </a:cubicBezTo>
                  <a:cubicBezTo>
                    <a:pt x="53" y="5"/>
                    <a:pt x="53" y="5"/>
                    <a:pt x="53" y="5"/>
                  </a:cubicBezTo>
                  <a:cubicBezTo>
                    <a:pt x="53" y="7"/>
                    <a:pt x="52" y="9"/>
                    <a:pt x="52" y="11"/>
                  </a:cubicBezTo>
                  <a:cubicBezTo>
                    <a:pt x="51" y="12"/>
                    <a:pt x="51" y="14"/>
                    <a:pt x="51" y="15"/>
                  </a:cubicBezTo>
                  <a:cubicBezTo>
                    <a:pt x="50" y="17"/>
                    <a:pt x="50" y="18"/>
                    <a:pt x="50" y="20"/>
                  </a:cubicBezTo>
                  <a:cubicBezTo>
                    <a:pt x="50" y="23"/>
                    <a:pt x="49" y="25"/>
                    <a:pt x="48" y="28"/>
                  </a:cubicBezTo>
                  <a:cubicBezTo>
                    <a:pt x="47" y="30"/>
                    <a:pt x="46" y="31"/>
                    <a:pt x="46" y="32"/>
                  </a:cubicBezTo>
                  <a:cubicBezTo>
                    <a:pt x="45" y="33"/>
                    <a:pt x="44" y="35"/>
                    <a:pt x="43" y="36"/>
                  </a:cubicBezTo>
                  <a:cubicBezTo>
                    <a:pt x="45" y="34"/>
                    <a:pt x="47" y="31"/>
                    <a:pt x="48" y="28"/>
                  </a:cubicBezTo>
                  <a:cubicBezTo>
                    <a:pt x="49" y="27"/>
                    <a:pt x="50" y="26"/>
                    <a:pt x="50" y="24"/>
                  </a:cubicBezTo>
                  <a:cubicBezTo>
                    <a:pt x="51" y="24"/>
                    <a:pt x="51" y="23"/>
                    <a:pt x="51" y="22"/>
                  </a:cubicBezTo>
                  <a:cubicBezTo>
                    <a:pt x="51" y="22"/>
                    <a:pt x="51" y="21"/>
                    <a:pt x="51" y="21"/>
                  </a:cubicBezTo>
                  <a:cubicBezTo>
                    <a:pt x="51" y="20"/>
                    <a:pt x="51" y="20"/>
                    <a:pt x="51" y="20"/>
                  </a:cubicBezTo>
                  <a:cubicBezTo>
                    <a:pt x="52" y="17"/>
                    <a:pt x="52" y="14"/>
                    <a:pt x="53" y="11"/>
                  </a:cubicBezTo>
                  <a:cubicBezTo>
                    <a:pt x="53" y="9"/>
                    <a:pt x="54" y="8"/>
                    <a:pt x="54" y="7"/>
                  </a:cubicBezTo>
                  <a:cubicBezTo>
                    <a:pt x="54" y="6"/>
                    <a:pt x="55" y="4"/>
                    <a:pt x="55" y="3"/>
                  </a:cubicBezTo>
                  <a:cubicBezTo>
                    <a:pt x="56" y="3"/>
                    <a:pt x="56" y="3"/>
                    <a:pt x="57" y="2"/>
                  </a:cubicBezTo>
                  <a:cubicBezTo>
                    <a:pt x="58" y="2"/>
                    <a:pt x="58" y="1"/>
                    <a:pt x="57" y="1"/>
                  </a:cubicBezTo>
                  <a:cubicBezTo>
                    <a:pt x="57" y="0"/>
                    <a:pt x="56" y="0"/>
                    <a:pt x="56" y="0"/>
                  </a:cubicBezTo>
                  <a:cubicBezTo>
                    <a:pt x="55" y="1"/>
                    <a:pt x="53" y="2"/>
                    <a:pt x="52" y="3"/>
                  </a:cubicBezTo>
                  <a:cubicBezTo>
                    <a:pt x="51" y="3"/>
                    <a:pt x="51" y="3"/>
                    <a:pt x="50" y="4"/>
                  </a:cubicBezTo>
                  <a:cubicBezTo>
                    <a:pt x="49" y="4"/>
                    <a:pt x="49" y="4"/>
                    <a:pt x="49" y="4"/>
                  </a:cubicBezTo>
                  <a:cubicBezTo>
                    <a:pt x="48" y="3"/>
                    <a:pt x="48" y="3"/>
                    <a:pt x="47" y="3"/>
                  </a:cubicBezTo>
                  <a:cubicBezTo>
                    <a:pt x="47" y="2"/>
                    <a:pt x="47" y="2"/>
                    <a:pt x="46" y="2"/>
                  </a:cubicBezTo>
                  <a:cubicBezTo>
                    <a:pt x="46" y="2"/>
                    <a:pt x="46" y="2"/>
                    <a:pt x="46" y="2"/>
                  </a:cubicBezTo>
                  <a:cubicBezTo>
                    <a:pt x="46" y="2"/>
                    <a:pt x="45" y="2"/>
                    <a:pt x="45" y="2"/>
                  </a:cubicBezTo>
                  <a:cubicBezTo>
                    <a:pt x="44" y="1"/>
                    <a:pt x="44" y="1"/>
                    <a:pt x="43" y="1"/>
                  </a:cubicBezTo>
                  <a:cubicBezTo>
                    <a:pt x="42" y="0"/>
                    <a:pt x="40" y="0"/>
                    <a:pt x="39" y="0"/>
                  </a:cubicBezTo>
                  <a:cubicBezTo>
                    <a:pt x="38" y="0"/>
                    <a:pt x="37" y="0"/>
                    <a:pt x="36" y="0"/>
                  </a:cubicBezTo>
                  <a:cubicBezTo>
                    <a:pt x="36" y="0"/>
                    <a:pt x="35" y="0"/>
                    <a:pt x="34" y="0"/>
                  </a:cubicBezTo>
                  <a:cubicBezTo>
                    <a:pt x="35" y="0"/>
                    <a:pt x="36" y="0"/>
                    <a:pt x="36" y="0"/>
                  </a:cubicBezTo>
                  <a:cubicBezTo>
                    <a:pt x="37" y="0"/>
                    <a:pt x="38" y="0"/>
                    <a:pt x="38" y="1"/>
                  </a:cubicBezTo>
                  <a:cubicBezTo>
                    <a:pt x="40" y="1"/>
                    <a:pt x="41" y="1"/>
                    <a:pt x="43" y="2"/>
                  </a:cubicBezTo>
                  <a:cubicBezTo>
                    <a:pt x="43" y="2"/>
                    <a:pt x="44" y="2"/>
                    <a:pt x="45" y="3"/>
                  </a:cubicBezTo>
                  <a:cubicBezTo>
                    <a:pt x="45" y="3"/>
                    <a:pt x="45" y="3"/>
                    <a:pt x="45" y="3"/>
                  </a:cubicBezTo>
                  <a:cubicBezTo>
                    <a:pt x="45" y="3"/>
                    <a:pt x="45" y="3"/>
                    <a:pt x="45" y="3"/>
                  </a:cubicBezTo>
                  <a:cubicBezTo>
                    <a:pt x="46" y="3"/>
                    <a:pt x="46" y="4"/>
                    <a:pt x="46" y="4"/>
                  </a:cubicBezTo>
                  <a:cubicBezTo>
                    <a:pt x="47" y="4"/>
                    <a:pt x="47" y="4"/>
                    <a:pt x="48" y="5"/>
                  </a:cubicBezTo>
                  <a:cubicBezTo>
                    <a:pt x="47" y="5"/>
                    <a:pt x="47" y="5"/>
                    <a:pt x="46" y="5"/>
                  </a:cubicBezTo>
                  <a:cubicBezTo>
                    <a:pt x="40" y="7"/>
                    <a:pt x="40" y="7"/>
                    <a:pt x="40" y="7"/>
                  </a:cubicBezTo>
                  <a:cubicBezTo>
                    <a:pt x="37" y="7"/>
                    <a:pt x="35" y="8"/>
                    <a:pt x="33" y="8"/>
                  </a:cubicBezTo>
                  <a:cubicBezTo>
                    <a:pt x="31" y="8"/>
                    <a:pt x="31" y="8"/>
                    <a:pt x="31" y="8"/>
                  </a:cubicBezTo>
                  <a:cubicBezTo>
                    <a:pt x="30" y="8"/>
                    <a:pt x="30" y="9"/>
                    <a:pt x="29" y="9"/>
                  </a:cubicBezTo>
                  <a:cubicBezTo>
                    <a:pt x="28" y="9"/>
                    <a:pt x="27" y="9"/>
                    <a:pt x="26" y="9"/>
                  </a:cubicBezTo>
                  <a:cubicBezTo>
                    <a:pt x="25" y="9"/>
                    <a:pt x="23" y="9"/>
                    <a:pt x="22" y="9"/>
                  </a:cubicBezTo>
                  <a:cubicBezTo>
                    <a:pt x="21" y="8"/>
                    <a:pt x="20" y="8"/>
                    <a:pt x="19" y="8"/>
                  </a:cubicBezTo>
                  <a:cubicBezTo>
                    <a:pt x="21" y="9"/>
                    <a:pt x="23" y="9"/>
                    <a:pt x="26" y="10"/>
                  </a:cubicBezTo>
                  <a:cubicBezTo>
                    <a:pt x="27" y="10"/>
                    <a:pt x="28" y="10"/>
                    <a:pt x="29" y="10"/>
                  </a:cubicBezTo>
                  <a:close/>
                  <a:moveTo>
                    <a:pt x="26" y="20"/>
                  </a:moveTo>
                  <a:cubicBezTo>
                    <a:pt x="26" y="20"/>
                    <a:pt x="26" y="20"/>
                    <a:pt x="25" y="20"/>
                  </a:cubicBezTo>
                  <a:cubicBezTo>
                    <a:pt x="25" y="20"/>
                    <a:pt x="25" y="20"/>
                    <a:pt x="25" y="20"/>
                  </a:cubicBezTo>
                  <a:cubicBezTo>
                    <a:pt x="25" y="20"/>
                    <a:pt x="26" y="20"/>
                    <a:pt x="26"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2080"/>
            <p:cNvSpPr>
              <a:spLocks/>
            </p:cNvSpPr>
            <p:nvPr/>
          </p:nvSpPr>
          <p:spPr bwMode="auto">
            <a:xfrm>
              <a:off x="6007065" y="3121041"/>
              <a:ext cx="139701" cy="101601"/>
            </a:xfrm>
            <a:custGeom>
              <a:avLst/>
              <a:gdLst>
                <a:gd name="T0" fmla="*/ 14 w 37"/>
                <a:gd name="T1" fmla="*/ 26 h 27"/>
                <a:gd name="T2" fmla="*/ 16 w 37"/>
                <a:gd name="T3" fmla="*/ 24 h 27"/>
                <a:gd name="T4" fmla="*/ 22 w 37"/>
                <a:gd name="T5" fmla="*/ 18 h 27"/>
                <a:gd name="T6" fmla="*/ 28 w 37"/>
                <a:gd name="T7" fmla="*/ 8 h 27"/>
                <a:gd name="T8" fmla="*/ 34 w 37"/>
                <a:gd name="T9" fmla="*/ 3 h 27"/>
                <a:gd name="T10" fmla="*/ 37 w 37"/>
                <a:gd name="T11" fmla="*/ 0 h 27"/>
                <a:gd name="T12" fmla="*/ 31 w 37"/>
                <a:gd name="T13" fmla="*/ 3 h 27"/>
                <a:gd name="T14" fmla="*/ 14 w 37"/>
                <a:gd name="T15" fmla="*/ 17 h 27"/>
                <a:gd name="T16" fmla="*/ 7 w 37"/>
                <a:gd name="T17" fmla="*/ 23 h 27"/>
                <a:gd name="T18" fmla="*/ 0 w 37"/>
                <a:gd name="T19" fmla="*/ 27 h 27"/>
                <a:gd name="T20" fmla="*/ 0 w 37"/>
                <a:gd name="T21" fmla="*/ 27 h 27"/>
                <a:gd name="T22" fmla="*/ 14 w 37"/>
                <a:gd name="T23"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7">
                  <a:moveTo>
                    <a:pt x="14" y="26"/>
                  </a:moveTo>
                  <a:cubicBezTo>
                    <a:pt x="15" y="25"/>
                    <a:pt x="15" y="25"/>
                    <a:pt x="16" y="24"/>
                  </a:cubicBezTo>
                  <a:cubicBezTo>
                    <a:pt x="18" y="22"/>
                    <a:pt x="20" y="21"/>
                    <a:pt x="22" y="18"/>
                  </a:cubicBezTo>
                  <a:cubicBezTo>
                    <a:pt x="24" y="15"/>
                    <a:pt x="26" y="11"/>
                    <a:pt x="28" y="8"/>
                  </a:cubicBezTo>
                  <a:cubicBezTo>
                    <a:pt x="30" y="6"/>
                    <a:pt x="32" y="4"/>
                    <a:pt x="34" y="3"/>
                  </a:cubicBezTo>
                  <a:cubicBezTo>
                    <a:pt x="35" y="2"/>
                    <a:pt x="37" y="1"/>
                    <a:pt x="37" y="0"/>
                  </a:cubicBezTo>
                  <a:cubicBezTo>
                    <a:pt x="35" y="2"/>
                    <a:pt x="32" y="3"/>
                    <a:pt x="31" y="3"/>
                  </a:cubicBezTo>
                  <a:cubicBezTo>
                    <a:pt x="24" y="6"/>
                    <a:pt x="20" y="12"/>
                    <a:pt x="14" y="17"/>
                  </a:cubicBezTo>
                  <a:cubicBezTo>
                    <a:pt x="12" y="19"/>
                    <a:pt x="9" y="21"/>
                    <a:pt x="7" y="23"/>
                  </a:cubicBezTo>
                  <a:cubicBezTo>
                    <a:pt x="5" y="24"/>
                    <a:pt x="2" y="26"/>
                    <a:pt x="0" y="27"/>
                  </a:cubicBezTo>
                  <a:cubicBezTo>
                    <a:pt x="0" y="27"/>
                    <a:pt x="0" y="27"/>
                    <a:pt x="0" y="27"/>
                  </a:cubicBezTo>
                  <a:cubicBezTo>
                    <a:pt x="5" y="26"/>
                    <a:pt x="9" y="26"/>
                    <a:pt x="14" y="2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25" name="Picture 2082"/>
            <p:cNvPicPr>
              <a:picLocks noChangeAspect="1" noChangeArrowheads="1"/>
            </p:cNvPicPr>
            <p:nvPr/>
          </p:nvPicPr>
          <p:blipFill>
            <a:blip r:embed="rId47" cstate="screen">
              <a:extLst>
                <a:ext uri="{28A0092B-C50C-407E-A947-70E740481C1C}">
                  <a14:useLocalDpi xmlns:a14="http://schemas.microsoft.com/office/drawing/2010/main"/>
                </a:ext>
              </a:extLst>
            </a:blip>
            <a:srcRect/>
            <a:stretch>
              <a:fillRect/>
            </a:stretch>
          </p:blipFill>
          <p:spPr bwMode="auto">
            <a:xfrm>
              <a:off x="6045165" y="3108341"/>
              <a:ext cx="112713"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6" name="Picture 2083"/>
            <p:cNvPicPr>
              <a:picLocks noChangeAspect="1" noChangeArrowheads="1"/>
            </p:cNvPicPr>
            <p:nvPr/>
          </p:nvPicPr>
          <p:blipFill>
            <a:blip r:embed="rId48" cstate="screen">
              <a:extLst>
                <a:ext uri="{28A0092B-C50C-407E-A947-70E740481C1C}">
                  <a14:useLocalDpi xmlns:a14="http://schemas.microsoft.com/office/drawing/2010/main"/>
                </a:ext>
              </a:extLst>
            </a:blip>
            <a:srcRect/>
            <a:stretch>
              <a:fillRect/>
            </a:stretch>
          </p:blipFill>
          <p:spPr bwMode="auto">
            <a:xfrm>
              <a:off x="5992777" y="3079765"/>
              <a:ext cx="180976"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7" name="Freeform 2084"/>
            <p:cNvSpPr>
              <a:spLocks/>
            </p:cNvSpPr>
            <p:nvPr/>
          </p:nvSpPr>
          <p:spPr bwMode="auto">
            <a:xfrm>
              <a:off x="6026115" y="3151203"/>
              <a:ext cx="65088" cy="41275"/>
            </a:xfrm>
            <a:custGeom>
              <a:avLst/>
              <a:gdLst>
                <a:gd name="T0" fmla="*/ 9 w 17"/>
                <a:gd name="T1" fmla="*/ 7 h 11"/>
                <a:gd name="T2" fmla="*/ 17 w 17"/>
                <a:gd name="T3" fmla="*/ 1 h 11"/>
                <a:gd name="T4" fmla="*/ 12 w 17"/>
                <a:gd name="T5" fmla="*/ 3 h 11"/>
                <a:gd name="T6" fmla="*/ 7 w 17"/>
                <a:gd name="T7" fmla="*/ 2 h 11"/>
                <a:gd name="T8" fmla="*/ 3 w 17"/>
                <a:gd name="T9" fmla="*/ 0 h 11"/>
                <a:gd name="T10" fmla="*/ 0 w 17"/>
                <a:gd name="T11" fmla="*/ 11 h 11"/>
                <a:gd name="T12" fmla="*/ 9 w 17"/>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9" y="7"/>
                  </a:moveTo>
                  <a:cubicBezTo>
                    <a:pt x="12" y="6"/>
                    <a:pt x="14" y="3"/>
                    <a:pt x="17" y="1"/>
                  </a:cubicBezTo>
                  <a:cubicBezTo>
                    <a:pt x="16" y="2"/>
                    <a:pt x="14" y="3"/>
                    <a:pt x="12" y="3"/>
                  </a:cubicBezTo>
                  <a:cubicBezTo>
                    <a:pt x="10" y="4"/>
                    <a:pt x="9" y="3"/>
                    <a:pt x="7" y="2"/>
                  </a:cubicBezTo>
                  <a:cubicBezTo>
                    <a:pt x="6" y="1"/>
                    <a:pt x="5" y="0"/>
                    <a:pt x="3" y="0"/>
                  </a:cubicBezTo>
                  <a:cubicBezTo>
                    <a:pt x="2" y="3"/>
                    <a:pt x="1" y="7"/>
                    <a:pt x="0" y="11"/>
                  </a:cubicBezTo>
                  <a:cubicBezTo>
                    <a:pt x="3" y="11"/>
                    <a:pt x="7" y="9"/>
                    <a:pt x="9"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2085"/>
            <p:cNvSpPr>
              <a:spLocks/>
            </p:cNvSpPr>
            <p:nvPr/>
          </p:nvSpPr>
          <p:spPr bwMode="auto">
            <a:xfrm>
              <a:off x="6113428" y="3075003"/>
              <a:ext cx="104776" cy="131763"/>
            </a:xfrm>
            <a:custGeom>
              <a:avLst/>
              <a:gdLst>
                <a:gd name="T0" fmla="*/ 9 w 28"/>
                <a:gd name="T1" fmla="*/ 12 h 35"/>
                <a:gd name="T2" fmla="*/ 8 w 28"/>
                <a:gd name="T3" fmla="*/ 17 h 35"/>
                <a:gd name="T4" fmla="*/ 7 w 28"/>
                <a:gd name="T5" fmla="*/ 24 h 35"/>
                <a:gd name="T6" fmla="*/ 0 w 28"/>
                <a:gd name="T7" fmla="*/ 35 h 35"/>
                <a:gd name="T8" fmla="*/ 0 w 28"/>
                <a:gd name="T9" fmla="*/ 35 h 35"/>
                <a:gd name="T10" fmla="*/ 11 w 28"/>
                <a:gd name="T11" fmla="*/ 25 h 35"/>
                <a:gd name="T12" fmla="*/ 12 w 28"/>
                <a:gd name="T13" fmla="*/ 11 h 35"/>
                <a:gd name="T14" fmla="*/ 19 w 28"/>
                <a:gd name="T15" fmla="*/ 7 h 35"/>
                <a:gd name="T16" fmla="*/ 24 w 28"/>
                <a:gd name="T17" fmla="*/ 4 h 35"/>
                <a:gd name="T18" fmla="*/ 28 w 28"/>
                <a:gd name="T19" fmla="*/ 1 h 35"/>
                <a:gd name="T20" fmla="*/ 26 w 28"/>
                <a:gd name="T21" fmla="*/ 0 h 35"/>
                <a:gd name="T22" fmla="*/ 24 w 28"/>
                <a:gd name="T23" fmla="*/ 4 h 35"/>
                <a:gd name="T24" fmla="*/ 18 w 28"/>
                <a:gd name="T25" fmla="*/ 7 h 35"/>
                <a:gd name="T26" fmla="*/ 11 w 28"/>
                <a:gd name="T27" fmla="*/ 11 h 35"/>
                <a:gd name="T28" fmla="*/ 9 w 28"/>
                <a:gd name="T29"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35">
                  <a:moveTo>
                    <a:pt x="9" y="12"/>
                  </a:moveTo>
                  <a:cubicBezTo>
                    <a:pt x="9" y="13"/>
                    <a:pt x="8" y="16"/>
                    <a:pt x="8" y="17"/>
                  </a:cubicBezTo>
                  <a:cubicBezTo>
                    <a:pt x="7" y="19"/>
                    <a:pt x="7" y="21"/>
                    <a:pt x="7" y="24"/>
                  </a:cubicBezTo>
                  <a:cubicBezTo>
                    <a:pt x="6" y="28"/>
                    <a:pt x="4" y="32"/>
                    <a:pt x="0" y="35"/>
                  </a:cubicBezTo>
                  <a:cubicBezTo>
                    <a:pt x="0" y="35"/>
                    <a:pt x="0" y="35"/>
                    <a:pt x="0" y="35"/>
                  </a:cubicBezTo>
                  <a:cubicBezTo>
                    <a:pt x="5" y="33"/>
                    <a:pt x="8" y="29"/>
                    <a:pt x="11" y="25"/>
                  </a:cubicBezTo>
                  <a:cubicBezTo>
                    <a:pt x="13" y="22"/>
                    <a:pt x="14" y="16"/>
                    <a:pt x="12" y="11"/>
                  </a:cubicBezTo>
                  <a:cubicBezTo>
                    <a:pt x="13" y="8"/>
                    <a:pt x="16" y="8"/>
                    <a:pt x="19" y="7"/>
                  </a:cubicBezTo>
                  <a:cubicBezTo>
                    <a:pt x="21" y="6"/>
                    <a:pt x="23" y="6"/>
                    <a:pt x="24" y="4"/>
                  </a:cubicBezTo>
                  <a:cubicBezTo>
                    <a:pt x="26" y="3"/>
                    <a:pt x="27" y="2"/>
                    <a:pt x="28" y="1"/>
                  </a:cubicBezTo>
                  <a:cubicBezTo>
                    <a:pt x="27" y="1"/>
                    <a:pt x="27" y="1"/>
                    <a:pt x="26" y="0"/>
                  </a:cubicBezTo>
                  <a:cubicBezTo>
                    <a:pt x="26" y="1"/>
                    <a:pt x="25" y="3"/>
                    <a:pt x="24" y="4"/>
                  </a:cubicBezTo>
                  <a:cubicBezTo>
                    <a:pt x="22" y="5"/>
                    <a:pt x="20" y="6"/>
                    <a:pt x="18" y="7"/>
                  </a:cubicBezTo>
                  <a:cubicBezTo>
                    <a:pt x="16" y="8"/>
                    <a:pt x="12" y="9"/>
                    <a:pt x="11" y="11"/>
                  </a:cubicBezTo>
                  <a:cubicBezTo>
                    <a:pt x="11" y="11"/>
                    <a:pt x="10" y="12"/>
                    <a:pt x="9"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086"/>
            <p:cNvSpPr>
              <a:spLocks noEditPoints="1"/>
            </p:cNvSpPr>
            <p:nvPr/>
          </p:nvSpPr>
          <p:spPr bwMode="auto">
            <a:xfrm>
              <a:off x="6015003" y="3113103"/>
              <a:ext cx="139701" cy="104776"/>
            </a:xfrm>
            <a:custGeom>
              <a:avLst/>
              <a:gdLst>
                <a:gd name="T0" fmla="*/ 20 w 37"/>
                <a:gd name="T1" fmla="*/ 7 h 28"/>
                <a:gd name="T2" fmla="*/ 25 w 37"/>
                <a:gd name="T3" fmla="*/ 6 h 28"/>
                <a:gd name="T4" fmla="*/ 21 w 37"/>
                <a:gd name="T5" fmla="*/ 9 h 28"/>
                <a:gd name="T6" fmla="*/ 19 w 37"/>
                <a:gd name="T7" fmla="*/ 11 h 28"/>
                <a:gd name="T8" fmla="*/ 16 w 37"/>
                <a:gd name="T9" fmla="*/ 13 h 28"/>
                <a:gd name="T10" fmla="*/ 12 w 37"/>
                <a:gd name="T11" fmla="*/ 13 h 28"/>
                <a:gd name="T12" fmla="*/ 11 w 37"/>
                <a:gd name="T13" fmla="*/ 12 h 28"/>
                <a:gd name="T14" fmla="*/ 9 w 37"/>
                <a:gd name="T15" fmla="*/ 11 h 28"/>
                <a:gd name="T16" fmla="*/ 10 w 37"/>
                <a:gd name="T17" fmla="*/ 12 h 28"/>
                <a:gd name="T18" fmla="*/ 12 w 37"/>
                <a:gd name="T19" fmla="*/ 13 h 28"/>
                <a:gd name="T20" fmla="*/ 14 w 37"/>
                <a:gd name="T21" fmla="*/ 14 h 28"/>
                <a:gd name="T22" fmla="*/ 16 w 37"/>
                <a:gd name="T23" fmla="*/ 14 h 28"/>
                <a:gd name="T24" fmla="*/ 15 w 37"/>
                <a:gd name="T25" fmla="*/ 15 h 28"/>
                <a:gd name="T26" fmla="*/ 11 w 37"/>
                <a:gd name="T27" fmla="*/ 18 h 28"/>
                <a:gd name="T28" fmla="*/ 7 w 37"/>
                <a:gd name="T29" fmla="*/ 20 h 28"/>
                <a:gd name="T30" fmla="*/ 4 w 37"/>
                <a:gd name="T31" fmla="*/ 21 h 28"/>
                <a:gd name="T32" fmla="*/ 11 w 37"/>
                <a:gd name="T33" fmla="*/ 19 h 28"/>
                <a:gd name="T34" fmla="*/ 11 w 37"/>
                <a:gd name="T35" fmla="*/ 20 h 28"/>
                <a:gd name="T36" fmla="*/ 4 w 37"/>
                <a:gd name="T37" fmla="*/ 25 h 28"/>
                <a:gd name="T38" fmla="*/ 9 w 37"/>
                <a:gd name="T39" fmla="*/ 22 h 28"/>
                <a:gd name="T40" fmla="*/ 14 w 37"/>
                <a:gd name="T41" fmla="*/ 18 h 28"/>
                <a:gd name="T42" fmla="*/ 22 w 37"/>
                <a:gd name="T43" fmla="*/ 10 h 28"/>
                <a:gd name="T44" fmla="*/ 26 w 37"/>
                <a:gd name="T45" fmla="*/ 7 h 28"/>
                <a:gd name="T46" fmla="*/ 31 w 37"/>
                <a:gd name="T47" fmla="*/ 5 h 28"/>
                <a:gd name="T48" fmla="*/ 27 w 37"/>
                <a:gd name="T49" fmla="*/ 9 h 28"/>
                <a:gd name="T50" fmla="*/ 23 w 37"/>
                <a:gd name="T51" fmla="*/ 14 h 28"/>
                <a:gd name="T52" fmla="*/ 19 w 37"/>
                <a:gd name="T53" fmla="*/ 21 h 28"/>
                <a:gd name="T54" fmla="*/ 13 w 37"/>
                <a:gd name="T55" fmla="*/ 27 h 28"/>
                <a:gd name="T56" fmla="*/ 22 w 37"/>
                <a:gd name="T57" fmla="*/ 18 h 28"/>
                <a:gd name="T58" fmla="*/ 26 w 37"/>
                <a:gd name="T59" fmla="*/ 11 h 28"/>
                <a:gd name="T60" fmla="*/ 29 w 37"/>
                <a:gd name="T61" fmla="*/ 8 h 28"/>
                <a:gd name="T62" fmla="*/ 34 w 37"/>
                <a:gd name="T63" fmla="*/ 4 h 28"/>
                <a:gd name="T64" fmla="*/ 34 w 37"/>
                <a:gd name="T65" fmla="*/ 4 h 28"/>
                <a:gd name="T66" fmla="*/ 33 w 37"/>
                <a:gd name="T67" fmla="*/ 10 h 28"/>
                <a:gd name="T68" fmla="*/ 31 w 37"/>
                <a:gd name="T69" fmla="*/ 19 h 28"/>
                <a:gd name="T70" fmla="*/ 28 w 37"/>
                <a:gd name="T71" fmla="*/ 24 h 28"/>
                <a:gd name="T72" fmla="*/ 32 w 37"/>
                <a:gd name="T73" fmla="*/ 16 h 28"/>
                <a:gd name="T74" fmla="*/ 33 w 37"/>
                <a:gd name="T75" fmla="*/ 14 h 28"/>
                <a:gd name="T76" fmla="*/ 34 w 37"/>
                <a:gd name="T77" fmla="*/ 8 h 28"/>
                <a:gd name="T78" fmla="*/ 36 w 37"/>
                <a:gd name="T79" fmla="*/ 3 h 28"/>
                <a:gd name="T80" fmla="*/ 37 w 37"/>
                <a:gd name="T81" fmla="*/ 1 h 28"/>
                <a:gd name="T82" fmla="*/ 34 w 37"/>
                <a:gd name="T83" fmla="*/ 2 h 28"/>
                <a:gd name="T84" fmla="*/ 32 w 37"/>
                <a:gd name="T85" fmla="*/ 3 h 28"/>
                <a:gd name="T86" fmla="*/ 30 w 37"/>
                <a:gd name="T87" fmla="*/ 2 h 28"/>
                <a:gd name="T88" fmla="*/ 29 w 37"/>
                <a:gd name="T89" fmla="*/ 2 h 28"/>
                <a:gd name="T90" fmla="*/ 25 w 37"/>
                <a:gd name="T91" fmla="*/ 1 h 28"/>
                <a:gd name="T92" fmla="*/ 22 w 37"/>
                <a:gd name="T93" fmla="*/ 0 h 28"/>
                <a:gd name="T94" fmla="*/ 25 w 37"/>
                <a:gd name="T95" fmla="*/ 1 h 28"/>
                <a:gd name="T96" fmla="*/ 29 w 37"/>
                <a:gd name="T97" fmla="*/ 2 h 28"/>
                <a:gd name="T98" fmla="*/ 29 w 37"/>
                <a:gd name="T99" fmla="*/ 3 h 28"/>
                <a:gd name="T100" fmla="*/ 31 w 37"/>
                <a:gd name="T101" fmla="*/ 4 h 28"/>
                <a:gd name="T102" fmla="*/ 26 w 37"/>
                <a:gd name="T103" fmla="*/ 5 h 28"/>
                <a:gd name="T104" fmla="*/ 20 w 37"/>
                <a:gd name="T105" fmla="*/ 6 h 28"/>
                <a:gd name="T106" fmla="*/ 17 w 37"/>
                <a:gd name="T107" fmla="*/ 6 h 28"/>
                <a:gd name="T108" fmla="*/ 12 w 37"/>
                <a:gd name="T109" fmla="*/ 6 h 28"/>
                <a:gd name="T110" fmla="*/ 19 w 37"/>
                <a:gd name="T111" fmla="*/ 7 h 28"/>
                <a:gd name="T112" fmla="*/ 16 w 37"/>
                <a:gd name="T113" fmla="*/ 14 h 28"/>
                <a:gd name="T114" fmla="*/ 16 w 37"/>
                <a:gd name="T115"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8">
                  <a:moveTo>
                    <a:pt x="19" y="7"/>
                  </a:moveTo>
                  <a:cubicBezTo>
                    <a:pt x="19" y="7"/>
                    <a:pt x="20" y="7"/>
                    <a:pt x="20" y="7"/>
                  </a:cubicBezTo>
                  <a:cubicBezTo>
                    <a:pt x="21" y="6"/>
                    <a:pt x="21" y="6"/>
                    <a:pt x="21" y="6"/>
                  </a:cubicBezTo>
                  <a:cubicBezTo>
                    <a:pt x="22" y="6"/>
                    <a:pt x="24" y="6"/>
                    <a:pt x="25" y="6"/>
                  </a:cubicBezTo>
                  <a:cubicBezTo>
                    <a:pt x="24" y="6"/>
                    <a:pt x="24" y="7"/>
                    <a:pt x="23" y="7"/>
                  </a:cubicBezTo>
                  <a:cubicBezTo>
                    <a:pt x="22" y="8"/>
                    <a:pt x="22" y="8"/>
                    <a:pt x="21" y="9"/>
                  </a:cubicBezTo>
                  <a:cubicBezTo>
                    <a:pt x="20" y="10"/>
                    <a:pt x="19" y="10"/>
                    <a:pt x="19" y="11"/>
                  </a:cubicBezTo>
                  <a:cubicBezTo>
                    <a:pt x="19" y="11"/>
                    <a:pt x="19" y="11"/>
                    <a:pt x="19" y="11"/>
                  </a:cubicBezTo>
                  <a:cubicBezTo>
                    <a:pt x="18" y="12"/>
                    <a:pt x="18" y="12"/>
                    <a:pt x="17" y="12"/>
                  </a:cubicBezTo>
                  <a:cubicBezTo>
                    <a:pt x="17" y="13"/>
                    <a:pt x="16" y="13"/>
                    <a:pt x="16" y="13"/>
                  </a:cubicBezTo>
                  <a:cubicBezTo>
                    <a:pt x="15" y="13"/>
                    <a:pt x="15" y="13"/>
                    <a:pt x="14" y="13"/>
                  </a:cubicBezTo>
                  <a:cubicBezTo>
                    <a:pt x="13" y="13"/>
                    <a:pt x="13" y="13"/>
                    <a:pt x="12" y="13"/>
                  </a:cubicBezTo>
                  <a:cubicBezTo>
                    <a:pt x="12" y="12"/>
                    <a:pt x="12" y="12"/>
                    <a:pt x="12" y="12"/>
                  </a:cubicBezTo>
                  <a:cubicBezTo>
                    <a:pt x="12" y="12"/>
                    <a:pt x="12" y="12"/>
                    <a:pt x="11" y="12"/>
                  </a:cubicBezTo>
                  <a:cubicBezTo>
                    <a:pt x="11" y="12"/>
                    <a:pt x="11" y="12"/>
                    <a:pt x="11" y="12"/>
                  </a:cubicBezTo>
                  <a:cubicBezTo>
                    <a:pt x="10" y="12"/>
                    <a:pt x="10" y="11"/>
                    <a:pt x="9" y="11"/>
                  </a:cubicBezTo>
                  <a:cubicBezTo>
                    <a:pt x="9" y="11"/>
                    <a:pt x="8" y="11"/>
                    <a:pt x="8" y="10"/>
                  </a:cubicBezTo>
                  <a:cubicBezTo>
                    <a:pt x="8" y="11"/>
                    <a:pt x="9" y="12"/>
                    <a:pt x="10" y="12"/>
                  </a:cubicBezTo>
                  <a:cubicBezTo>
                    <a:pt x="11" y="13"/>
                    <a:pt x="11" y="13"/>
                    <a:pt x="11" y="13"/>
                  </a:cubicBezTo>
                  <a:cubicBezTo>
                    <a:pt x="11" y="13"/>
                    <a:pt x="12" y="13"/>
                    <a:pt x="12" y="13"/>
                  </a:cubicBezTo>
                  <a:cubicBezTo>
                    <a:pt x="12" y="13"/>
                    <a:pt x="12" y="13"/>
                    <a:pt x="12" y="13"/>
                  </a:cubicBezTo>
                  <a:cubicBezTo>
                    <a:pt x="13" y="13"/>
                    <a:pt x="13" y="14"/>
                    <a:pt x="14" y="14"/>
                  </a:cubicBezTo>
                  <a:cubicBezTo>
                    <a:pt x="15" y="14"/>
                    <a:pt x="15" y="14"/>
                    <a:pt x="16" y="14"/>
                  </a:cubicBezTo>
                  <a:cubicBezTo>
                    <a:pt x="16" y="14"/>
                    <a:pt x="16" y="14"/>
                    <a:pt x="16" y="14"/>
                  </a:cubicBezTo>
                  <a:cubicBezTo>
                    <a:pt x="16" y="14"/>
                    <a:pt x="16" y="14"/>
                    <a:pt x="16" y="14"/>
                  </a:cubicBezTo>
                  <a:cubicBezTo>
                    <a:pt x="16" y="15"/>
                    <a:pt x="15" y="15"/>
                    <a:pt x="15" y="15"/>
                  </a:cubicBezTo>
                  <a:cubicBezTo>
                    <a:pt x="15" y="15"/>
                    <a:pt x="14" y="16"/>
                    <a:pt x="14" y="16"/>
                  </a:cubicBezTo>
                  <a:cubicBezTo>
                    <a:pt x="13" y="17"/>
                    <a:pt x="12" y="18"/>
                    <a:pt x="11" y="18"/>
                  </a:cubicBezTo>
                  <a:cubicBezTo>
                    <a:pt x="10" y="18"/>
                    <a:pt x="10" y="19"/>
                    <a:pt x="9" y="19"/>
                  </a:cubicBezTo>
                  <a:cubicBezTo>
                    <a:pt x="8" y="19"/>
                    <a:pt x="8" y="19"/>
                    <a:pt x="7" y="20"/>
                  </a:cubicBezTo>
                  <a:cubicBezTo>
                    <a:pt x="7" y="20"/>
                    <a:pt x="6" y="20"/>
                    <a:pt x="5" y="20"/>
                  </a:cubicBezTo>
                  <a:cubicBezTo>
                    <a:pt x="5" y="20"/>
                    <a:pt x="4" y="20"/>
                    <a:pt x="4" y="21"/>
                  </a:cubicBezTo>
                  <a:cubicBezTo>
                    <a:pt x="5" y="21"/>
                    <a:pt x="6" y="20"/>
                    <a:pt x="7" y="20"/>
                  </a:cubicBezTo>
                  <a:cubicBezTo>
                    <a:pt x="9" y="20"/>
                    <a:pt x="10" y="19"/>
                    <a:pt x="11" y="19"/>
                  </a:cubicBezTo>
                  <a:cubicBezTo>
                    <a:pt x="12" y="18"/>
                    <a:pt x="12" y="18"/>
                    <a:pt x="13" y="18"/>
                  </a:cubicBezTo>
                  <a:cubicBezTo>
                    <a:pt x="12" y="18"/>
                    <a:pt x="12" y="19"/>
                    <a:pt x="11" y="20"/>
                  </a:cubicBezTo>
                  <a:cubicBezTo>
                    <a:pt x="10" y="20"/>
                    <a:pt x="10" y="21"/>
                    <a:pt x="9" y="21"/>
                  </a:cubicBezTo>
                  <a:cubicBezTo>
                    <a:pt x="8" y="23"/>
                    <a:pt x="6" y="24"/>
                    <a:pt x="4" y="25"/>
                  </a:cubicBezTo>
                  <a:cubicBezTo>
                    <a:pt x="3" y="26"/>
                    <a:pt x="1" y="27"/>
                    <a:pt x="0" y="28"/>
                  </a:cubicBezTo>
                  <a:cubicBezTo>
                    <a:pt x="3" y="26"/>
                    <a:pt x="6" y="24"/>
                    <a:pt x="9" y="22"/>
                  </a:cubicBezTo>
                  <a:cubicBezTo>
                    <a:pt x="10" y="21"/>
                    <a:pt x="11" y="21"/>
                    <a:pt x="12" y="20"/>
                  </a:cubicBezTo>
                  <a:cubicBezTo>
                    <a:pt x="12" y="19"/>
                    <a:pt x="13" y="19"/>
                    <a:pt x="14" y="18"/>
                  </a:cubicBezTo>
                  <a:cubicBezTo>
                    <a:pt x="15" y="17"/>
                    <a:pt x="16" y="15"/>
                    <a:pt x="18" y="14"/>
                  </a:cubicBezTo>
                  <a:cubicBezTo>
                    <a:pt x="19" y="12"/>
                    <a:pt x="20" y="11"/>
                    <a:pt x="22" y="10"/>
                  </a:cubicBezTo>
                  <a:cubicBezTo>
                    <a:pt x="22" y="9"/>
                    <a:pt x="23" y="9"/>
                    <a:pt x="24" y="8"/>
                  </a:cubicBezTo>
                  <a:cubicBezTo>
                    <a:pt x="25" y="8"/>
                    <a:pt x="25" y="7"/>
                    <a:pt x="26" y="7"/>
                  </a:cubicBezTo>
                  <a:cubicBezTo>
                    <a:pt x="27" y="6"/>
                    <a:pt x="28" y="6"/>
                    <a:pt x="29" y="6"/>
                  </a:cubicBezTo>
                  <a:cubicBezTo>
                    <a:pt x="29" y="5"/>
                    <a:pt x="30" y="5"/>
                    <a:pt x="31" y="5"/>
                  </a:cubicBezTo>
                  <a:cubicBezTo>
                    <a:pt x="30" y="6"/>
                    <a:pt x="29" y="6"/>
                    <a:pt x="28" y="7"/>
                  </a:cubicBezTo>
                  <a:cubicBezTo>
                    <a:pt x="28" y="8"/>
                    <a:pt x="27" y="8"/>
                    <a:pt x="27" y="9"/>
                  </a:cubicBezTo>
                  <a:cubicBezTo>
                    <a:pt x="26" y="9"/>
                    <a:pt x="26" y="10"/>
                    <a:pt x="26" y="10"/>
                  </a:cubicBezTo>
                  <a:cubicBezTo>
                    <a:pt x="25" y="11"/>
                    <a:pt x="24" y="13"/>
                    <a:pt x="23" y="14"/>
                  </a:cubicBezTo>
                  <a:cubicBezTo>
                    <a:pt x="23" y="15"/>
                    <a:pt x="22" y="16"/>
                    <a:pt x="21" y="18"/>
                  </a:cubicBezTo>
                  <a:cubicBezTo>
                    <a:pt x="21" y="19"/>
                    <a:pt x="20" y="20"/>
                    <a:pt x="19" y="21"/>
                  </a:cubicBezTo>
                  <a:cubicBezTo>
                    <a:pt x="18" y="22"/>
                    <a:pt x="17" y="23"/>
                    <a:pt x="16" y="24"/>
                  </a:cubicBezTo>
                  <a:cubicBezTo>
                    <a:pt x="15" y="25"/>
                    <a:pt x="14" y="26"/>
                    <a:pt x="13" y="27"/>
                  </a:cubicBezTo>
                  <a:cubicBezTo>
                    <a:pt x="16" y="25"/>
                    <a:pt x="18" y="23"/>
                    <a:pt x="20" y="21"/>
                  </a:cubicBezTo>
                  <a:cubicBezTo>
                    <a:pt x="20" y="20"/>
                    <a:pt x="21" y="19"/>
                    <a:pt x="22" y="18"/>
                  </a:cubicBezTo>
                  <a:cubicBezTo>
                    <a:pt x="23" y="17"/>
                    <a:pt x="23" y="15"/>
                    <a:pt x="24" y="14"/>
                  </a:cubicBezTo>
                  <a:cubicBezTo>
                    <a:pt x="25" y="13"/>
                    <a:pt x="25" y="12"/>
                    <a:pt x="26" y="11"/>
                  </a:cubicBezTo>
                  <a:cubicBezTo>
                    <a:pt x="27" y="10"/>
                    <a:pt x="27" y="10"/>
                    <a:pt x="28" y="9"/>
                  </a:cubicBezTo>
                  <a:cubicBezTo>
                    <a:pt x="28" y="9"/>
                    <a:pt x="29" y="8"/>
                    <a:pt x="29" y="8"/>
                  </a:cubicBezTo>
                  <a:cubicBezTo>
                    <a:pt x="30" y="7"/>
                    <a:pt x="31" y="6"/>
                    <a:pt x="32" y="5"/>
                  </a:cubicBezTo>
                  <a:cubicBezTo>
                    <a:pt x="33" y="5"/>
                    <a:pt x="33" y="4"/>
                    <a:pt x="34" y="4"/>
                  </a:cubicBezTo>
                  <a:cubicBezTo>
                    <a:pt x="34" y="4"/>
                    <a:pt x="34" y="4"/>
                    <a:pt x="34" y="4"/>
                  </a:cubicBezTo>
                  <a:cubicBezTo>
                    <a:pt x="34" y="4"/>
                    <a:pt x="34" y="4"/>
                    <a:pt x="34" y="4"/>
                  </a:cubicBezTo>
                  <a:cubicBezTo>
                    <a:pt x="34" y="5"/>
                    <a:pt x="34" y="6"/>
                    <a:pt x="33" y="7"/>
                  </a:cubicBezTo>
                  <a:cubicBezTo>
                    <a:pt x="33" y="8"/>
                    <a:pt x="33" y="9"/>
                    <a:pt x="33" y="10"/>
                  </a:cubicBezTo>
                  <a:cubicBezTo>
                    <a:pt x="33" y="11"/>
                    <a:pt x="32" y="12"/>
                    <a:pt x="32" y="13"/>
                  </a:cubicBezTo>
                  <a:cubicBezTo>
                    <a:pt x="32" y="15"/>
                    <a:pt x="32" y="17"/>
                    <a:pt x="31" y="19"/>
                  </a:cubicBezTo>
                  <a:cubicBezTo>
                    <a:pt x="30" y="20"/>
                    <a:pt x="30" y="21"/>
                    <a:pt x="29" y="21"/>
                  </a:cubicBezTo>
                  <a:cubicBezTo>
                    <a:pt x="29" y="22"/>
                    <a:pt x="28" y="23"/>
                    <a:pt x="28" y="24"/>
                  </a:cubicBezTo>
                  <a:cubicBezTo>
                    <a:pt x="29" y="22"/>
                    <a:pt x="30" y="21"/>
                    <a:pt x="31" y="19"/>
                  </a:cubicBezTo>
                  <a:cubicBezTo>
                    <a:pt x="32" y="18"/>
                    <a:pt x="32" y="17"/>
                    <a:pt x="32" y="16"/>
                  </a:cubicBezTo>
                  <a:cubicBezTo>
                    <a:pt x="33" y="16"/>
                    <a:pt x="33" y="15"/>
                    <a:pt x="33" y="15"/>
                  </a:cubicBezTo>
                  <a:cubicBezTo>
                    <a:pt x="33" y="15"/>
                    <a:pt x="33" y="14"/>
                    <a:pt x="33" y="14"/>
                  </a:cubicBezTo>
                  <a:cubicBezTo>
                    <a:pt x="33" y="14"/>
                    <a:pt x="33" y="14"/>
                    <a:pt x="33" y="13"/>
                  </a:cubicBezTo>
                  <a:cubicBezTo>
                    <a:pt x="33" y="11"/>
                    <a:pt x="34" y="10"/>
                    <a:pt x="34" y="8"/>
                  </a:cubicBezTo>
                  <a:cubicBezTo>
                    <a:pt x="34" y="7"/>
                    <a:pt x="35" y="6"/>
                    <a:pt x="35" y="5"/>
                  </a:cubicBezTo>
                  <a:cubicBezTo>
                    <a:pt x="35" y="4"/>
                    <a:pt x="35" y="4"/>
                    <a:pt x="36" y="3"/>
                  </a:cubicBezTo>
                  <a:cubicBezTo>
                    <a:pt x="36" y="3"/>
                    <a:pt x="36" y="2"/>
                    <a:pt x="37" y="2"/>
                  </a:cubicBezTo>
                  <a:cubicBezTo>
                    <a:pt x="37" y="2"/>
                    <a:pt x="37" y="1"/>
                    <a:pt x="37" y="1"/>
                  </a:cubicBezTo>
                  <a:cubicBezTo>
                    <a:pt x="37" y="1"/>
                    <a:pt x="36" y="1"/>
                    <a:pt x="36" y="1"/>
                  </a:cubicBezTo>
                  <a:cubicBezTo>
                    <a:pt x="35" y="1"/>
                    <a:pt x="34" y="2"/>
                    <a:pt x="34" y="2"/>
                  </a:cubicBezTo>
                  <a:cubicBezTo>
                    <a:pt x="33" y="3"/>
                    <a:pt x="33" y="3"/>
                    <a:pt x="32" y="3"/>
                  </a:cubicBezTo>
                  <a:cubicBezTo>
                    <a:pt x="32" y="3"/>
                    <a:pt x="32" y="3"/>
                    <a:pt x="32" y="3"/>
                  </a:cubicBezTo>
                  <a:cubicBezTo>
                    <a:pt x="31" y="3"/>
                    <a:pt x="31" y="3"/>
                    <a:pt x="30" y="2"/>
                  </a:cubicBezTo>
                  <a:cubicBezTo>
                    <a:pt x="30" y="2"/>
                    <a:pt x="30" y="2"/>
                    <a:pt x="30" y="2"/>
                  </a:cubicBezTo>
                  <a:cubicBezTo>
                    <a:pt x="29" y="2"/>
                    <a:pt x="29" y="2"/>
                    <a:pt x="29" y="2"/>
                  </a:cubicBezTo>
                  <a:cubicBezTo>
                    <a:pt x="29" y="2"/>
                    <a:pt x="29" y="2"/>
                    <a:pt x="29" y="2"/>
                  </a:cubicBezTo>
                  <a:cubicBezTo>
                    <a:pt x="29" y="1"/>
                    <a:pt x="28" y="1"/>
                    <a:pt x="28" y="1"/>
                  </a:cubicBezTo>
                  <a:cubicBezTo>
                    <a:pt x="27" y="1"/>
                    <a:pt x="26" y="1"/>
                    <a:pt x="25" y="1"/>
                  </a:cubicBezTo>
                  <a:cubicBezTo>
                    <a:pt x="24" y="1"/>
                    <a:pt x="24" y="0"/>
                    <a:pt x="23" y="0"/>
                  </a:cubicBezTo>
                  <a:cubicBezTo>
                    <a:pt x="23" y="0"/>
                    <a:pt x="23" y="0"/>
                    <a:pt x="22" y="0"/>
                  </a:cubicBezTo>
                  <a:cubicBezTo>
                    <a:pt x="22" y="0"/>
                    <a:pt x="23" y="1"/>
                    <a:pt x="23" y="1"/>
                  </a:cubicBezTo>
                  <a:cubicBezTo>
                    <a:pt x="24" y="1"/>
                    <a:pt x="24" y="1"/>
                    <a:pt x="25" y="1"/>
                  </a:cubicBezTo>
                  <a:cubicBezTo>
                    <a:pt x="26" y="1"/>
                    <a:pt x="27" y="2"/>
                    <a:pt x="28" y="2"/>
                  </a:cubicBezTo>
                  <a:cubicBezTo>
                    <a:pt x="28" y="2"/>
                    <a:pt x="28" y="2"/>
                    <a:pt x="29" y="2"/>
                  </a:cubicBezTo>
                  <a:cubicBezTo>
                    <a:pt x="29" y="2"/>
                    <a:pt x="29" y="2"/>
                    <a:pt x="29" y="3"/>
                  </a:cubicBezTo>
                  <a:cubicBezTo>
                    <a:pt x="29" y="3"/>
                    <a:pt x="29" y="3"/>
                    <a:pt x="29" y="3"/>
                  </a:cubicBezTo>
                  <a:cubicBezTo>
                    <a:pt x="30" y="3"/>
                    <a:pt x="30" y="3"/>
                    <a:pt x="30" y="3"/>
                  </a:cubicBezTo>
                  <a:cubicBezTo>
                    <a:pt x="30" y="3"/>
                    <a:pt x="31" y="3"/>
                    <a:pt x="31" y="4"/>
                  </a:cubicBezTo>
                  <a:cubicBezTo>
                    <a:pt x="30" y="4"/>
                    <a:pt x="30" y="4"/>
                    <a:pt x="30" y="4"/>
                  </a:cubicBezTo>
                  <a:cubicBezTo>
                    <a:pt x="26" y="5"/>
                    <a:pt x="26" y="5"/>
                    <a:pt x="26" y="5"/>
                  </a:cubicBezTo>
                  <a:cubicBezTo>
                    <a:pt x="24" y="5"/>
                    <a:pt x="23" y="6"/>
                    <a:pt x="21" y="6"/>
                  </a:cubicBezTo>
                  <a:cubicBezTo>
                    <a:pt x="20" y="6"/>
                    <a:pt x="20" y="6"/>
                    <a:pt x="20" y="6"/>
                  </a:cubicBezTo>
                  <a:cubicBezTo>
                    <a:pt x="20" y="6"/>
                    <a:pt x="19" y="6"/>
                    <a:pt x="19" y="6"/>
                  </a:cubicBezTo>
                  <a:cubicBezTo>
                    <a:pt x="18" y="6"/>
                    <a:pt x="17" y="6"/>
                    <a:pt x="17" y="6"/>
                  </a:cubicBezTo>
                  <a:cubicBezTo>
                    <a:pt x="16" y="6"/>
                    <a:pt x="15" y="6"/>
                    <a:pt x="14" y="6"/>
                  </a:cubicBezTo>
                  <a:cubicBezTo>
                    <a:pt x="14" y="6"/>
                    <a:pt x="13" y="6"/>
                    <a:pt x="12" y="6"/>
                  </a:cubicBezTo>
                  <a:cubicBezTo>
                    <a:pt x="13" y="6"/>
                    <a:pt x="15" y="7"/>
                    <a:pt x="17" y="7"/>
                  </a:cubicBezTo>
                  <a:cubicBezTo>
                    <a:pt x="17" y="7"/>
                    <a:pt x="18" y="7"/>
                    <a:pt x="19" y="7"/>
                  </a:cubicBezTo>
                  <a:close/>
                  <a:moveTo>
                    <a:pt x="16" y="14"/>
                  </a:moveTo>
                  <a:cubicBezTo>
                    <a:pt x="16" y="14"/>
                    <a:pt x="16" y="14"/>
                    <a:pt x="16" y="14"/>
                  </a:cubicBezTo>
                  <a:cubicBezTo>
                    <a:pt x="16" y="14"/>
                    <a:pt x="16" y="14"/>
                    <a:pt x="16" y="14"/>
                  </a:cubicBezTo>
                  <a:cubicBezTo>
                    <a:pt x="16" y="14"/>
                    <a:pt x="16" y="14"/>
                    <a:pt x="16"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087"/>
            <p:cNvSpPr>
              <a:spLocks/>
            </p:cNvSpPr>
            <p:nvPr/>
          </p:nvSpPr>
          <p:spPr bwMode="auto">
            <a:xfrm>
              <a:off x="4427493" y="4514875"/>
              <a:ext cx="134938" cy="71438"/>
            </a:xfrm>
            <a:custGeom>
              <a:avLst/>
              <a:gdLst>
                <a:gd name="T0" fmla="*/ 6 w 36"/>
                <a:gd name="T1" fmla="*/ 10 h 19"/>
                <a:gd name="T2" fmla="*/ 8 w 36"/>
                <a:gd name="T3" fmla="*/ 11 h 19"/>
                <a:gd name="T4" fmla="*/ 15 w 36"/>
                <a:gd name="T5" fmla="*/ 13 h 19"/>
                <a:gd name="T6" fmla="*/ 26 w 36"/>
                <a:gd name="T7" fmla="*/ 15 h 19"/>
                <a:gd name="T8" fmla="*/ 32 w 36"/>
                <a:gd name="T9" fmla="*/ 17 h 19"/>
                <a:gd name="T10" fmla="*/ 36 w 36"/>
                <a:gd name="T11" fmla="*/ 19 h 19"/>
                <a:gd name="T12" fmla="*/ 31 w 36"/>
                <a:gd name="T13" fmla="*/ 15 h 19"/>
                <a:gd name="T14" fmla="*/ 13 w 36"/>
                <a:gd name="T15" fmla="*/ 7 h 19"/>
                <a:gd name="T16" fmla="*/ 6 w 36"/>
                <a:gd name="T17" fmla="*/ 3 h 19"/>
                <a:gd name="T18" fmla="*/ 0 w 36"/>
                <a:gd name="T19" fmla="*/ 0 h 19"/>
                <a:gd name="T20" fmla="*/ 0 w 36"/>
                <a:gd name="T21" fmla="*/ 0 h 19"/>
                <a:gd name="T22" fmla="*/ 6 w 36"/>
                <a:gd name="T2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9">
                  <a:moveTo>
                    <a:pt x="6" y="10"/>
                  </a:moveTo>
                  <a:cubicBezTo>
                    <a:pt x="7" y="11"/>
                    <a:pt x="7" y="11"/>
                    <a:pt x="8" y="11"/>
                  </a:cubicBezTo>
                  <a:cubicBezTo>
                    <a:pt x="10" y="12"/>
                    <a:pt x="13" y="13"/>
                    <a:pt x="15" y="13"/>
                  </a:cubicBezTo>
                  <a:cubicBezTo>
                    <a:pt x="19" y="14"/>
                    <a:pt x="22" y="14"/>
                    <a:pt x="26" y="15"/>
                  </a:cubicBezTo>
                  <a:cubicBezTo>
                    <a:pt x="28" y="15"/>
                    <a:pt x="30" y="16"/>
                    <a:pt x="32" y="17"/>
                  </a:cubicBezTo>
                  <a:cubicBezTo>
                    <a:pt x="33" y="18"/>
                    <a:pt x="35" y="19"/>
                    <a:pt x="36" y="19"/>
                  </a:cubicBezTo>
                  <a:cubicBezTo>
                    <a:pt x="34" y="17"/>
                    <a:pt x="32" y="15"/>
                    <a:pt x="31" y="15"/>
                  </a:cubicBezTo>
                  <a:cubicBezTo>
                    <a:pt x="26" y="10"/>
                    <a:pt x="19" y="9"/>
                    <a:pt x="13" y="7"/>
                  </a:cubicBezTo>
                  <a:cubicBezTo>
                    <a:pt x="11" y="6"/>
                    <a:pt x="8" y="4"/>
                    <a:pt x="6" y="3"/>
                  </a:cubicBezTo>
                  <a:cubicBezTo>
                    <a:pt x="4" y="2"/>
                    <a:pt x="2" y="1"/>
                    <a:pt x="0" y="0"/>
                  </a:cubicBezTo>
                  <a:cubicBezTo>
                    <a:pt x="0" y="0"/>
                    <a:pt x="0" y="0"/>
                    <a:pt x="0" y="0"/>
                  </a:cubicBezTo>
                  <a:cubicBezTo>
                    <a:pt x="2" y="3"/>
                    <a:pt x="4" y="6"/>
                    <a:pt x="6"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31" name="Picture 2088"/>
            <p:cNvPicPr>
              <a:picLocks noChangeAspect="1" noChangeArrowheads="1"/>
            </p:cNvPicPr>
            <p:nvPr/>
          </p:nvPicPr>
          <p:blipFill>
            <a:blip r:embed="rId49" cstate="screen">
              <a:extLst>
                <a:ext uri="{28A0092B-C50C-407E-A947-70E740481C1C}">
                  <a14:useLocalDpi xmlns:a14="http://schemas.microsoft.com/office/drawing/2010/main"/>
                </a:ext>
              </a:extLst>
            </a:blip>
            <a:srcRect/>
            <a:stretch>
              <a:fillRect/>
            </a:stretch>
          </p:blipFill>
          <p:spPr bwMode="auto">
            <a:xfrm>
              <a:off x="4435431" y="4533926"/>
              <a:ext cx="146051" cy="7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 name="Picture 2089"/>
            <p:cNvPicPr>
              <a:picLocks noChangeAspect="1" noChangeArrowheads="1"/>
            </p:cNvPicPr>
            <p:nvPr/>
          </p:nvPicPr>
          <p:blipFill>
            <a:blip r:embed="rId50" cstate="screen">
              <a:extLst>
                <a:ext uri="{28A0092B-C50C-407E-A947-70E740481C1C}">
                  <a14:useLocalDpi xmlns:a14="http://schemas.microsoft.com/office/drawing/2010/main"/>
                </a:ext>
              </a:extLst>
            </a:blip>
            <a:srcRect/>
            <a:stretch>
              <a:fillRect/>
            </a:stretch>
          </p:blipFill>
          <p:spPr bwMode="auto">
            <a:xfrm>
              <a:off x="4410030" y="4491063"/>
              <a:ext cx="180976"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3" name="Freeform 2090"/>
            <p:cNvSpPr>
              <a:spLocks/>
            </p:cNvSpPr>
            <p:nvPr/>
          </p:nvSpPr>
          <p:spPr bwMode="auto">
            <a:xfrm>
              <a:off x="4457656" y="4510113"/>
              <a:ext cx="52388" cy="41275"/>
            </a:xfrm>
            <a:custGeom>
              <a:avLst/>
              <a:gdLst>
                <a:gd name="T0" fmla="*/ 7 w 14"/>
                <a:gd name="T1" fmla="*/ 7 h 11"/>
                <a:gd name="T2" fmla="*/ 14 w 14"/>
                <a:gd name="T3" fmla="*/ 11 h 11"/>
                <a:gd name="T4" fmla="*/ 11 w 14"/>
                <a:gd name="T5" fmla="*/ 8 h 11"/>
                <a:gd name="T6" fmla="*/ 10 w 14"/>
                <a:gd name="T7" fmla="*/ 3 h 11"/>
                <a:gd name="T8" fmla="*/ 10 w 14"/>
                <a:gd name="T9" fmla="*/ 0 h 11"/>
                <a:gd name="T10" fmla="*/ 0 w 14"/>
                <a:gd name="T11" fmla="*/ 1 h 11"/>
                <a:gd name="T12" fmla="*/ 7 w 14"/>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4" h="11">
                  <a:moveTo>
                    <a:pt x="7" y="7"/>
                  </a:moveTo>
                  <a:cubicBezTo>
                    <a:pt x="9" y="9"/>
                    <a:pt x="12" y="10"/>
                    <a:pt x="14" y="11"/>
                  </a:cubicBezTo>
                  <a:cubicBezTo>
                    <a:pt x="13" y="10"/>
                    <a:pt x="12" y="9"/>
                    <a:pt x="11" y="8"/>
                  </a:cubicBezTo>
                  <a:cubicBezTo>
                    <a:pt x="10" y="7"/>
                    <a:pt x="10" y="5"/>
                    <a:pt x="10" y="3"/>
                  </a:cubicBezTo>
                  <a:cubicBezTo>
                    <a:pt x="10" y="2"/>
                    <a:pt x="10" y="1"/>
                    <a:pt x="10" y="0"/>
                  </a:cubicBezTo>
                  <a:cubicBezTo>
                    <a:pt x="7" y="0"/>
                    <a:pt x="3" y="0"/>
                    <a:pt x="0" y="1"/>
                  </a:cubicBezTo>
                  <a:cubicBezTo>
                    <a:pt x="1" y="4"/>
                    <a:pt x="5" y="6"/>
                    <a:pt x="7"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091"/>
            <p:cNvSpPr>
              <a:spLocks/>
            </p:cNvSpPr>
            <p:nvPr/>
          </p:nvSpPr>
          <p:spPr bwMode="auto">
            <a:xfrm>
              <a:off x="4479881" y="4586313"/>
              <a:ext cx="142876" cy="36513"/>
            </a:xfrm>
            <a:custGeom>
              <a:avLst/>
              <a:gdLst>
                <a:gd name="T0" fmla="*/ 22 w 38"/>
                <a:gd name="T1" fmla="*/ 0 h 10"/>
                <a:gd name="T2" fmla="*/ 17 w 38"/>
                <a:gd name="T3" fmla="*/ 1 h 10"/>
                <a:gd name="T4" fmla="*/ 11 w 38"/>
                <a:gd name="T5" fmla="*/ 2 h 10"/>
                <a:gd name="T6" fmla="*/ 0 w 38"/>
                <a:gd name="T7" fmla="*/ 1 h 10"/>
                <a:gd name="T8" fmla="*/ 0 w 38"/>
                <a:gd name="T9" fmla="*/ 1 h 10"/>
                <a:gd name="T10" fmla="*/ 12 w 38"/>
                <a:gd name="T11" fmla="*/ 6 h 10"/>
                <a:gd name="T12" fmla="*/ 23 w 38"/>
                <a:gd name="T13" fmla="*/ 1 h 10"/>
                <a:gd name="T14" fmla="*/ 29 w 38"/>
                <a:gd name="T15" fmla="*/ 5 h 10"/>
                <a:gd name="T16" fmla="*/ 34 w 38"/>
                <a:gd name="T17" fmla="*/ 9 h 10"/>
                <a:gd name="T18" fmla="*/ 38 w 38"/>
                <a:gd name="T19" fmla="*/ 10 h 10"/>
                <a:gd name="T20" fmla="*/ 38 w 38"/>
                <a:gd name="T21" fmla="*/ 9 h 10"/>
                <a:gd name="T22" fmla="*/ 34 w 38"/>
                <a:gd name="T23" fmla="*/ 8 h 10"/>
                <a:gd name="T24" fmla="*/ 30 w 38"/>
                <a:gd name="T25" fmla="*/ 5 h 10"/>
                <a:gd name="T26" fmla="*/ 24 w 38"/>
                <a:gd name="T27" fmla="*/ 1 h 10"/>
                <a:gd name="T28" fmla="*/ 22 w 38"/>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10">
                  <a:moveTo>
                    <a:pt x="22" y="0"/>
                  </a:moveTo>
                  <a:cubicBezTo>
                    <a:pt x="20" y="0"/>
                    <a:pt x="18" y="1"/>
                    <a:pt x="17" y="1"/>
                  </a:cubicBezTo>
                  <a:cubicBezTo>
                    <a:pt x="15" y="1"/>
                    <a:pt x="13" y="2"/>
                    <a:pt x="11" y="2"/>
                  </a:cubicBezTo>
                  <a:cubicBezTo>
                    <a:pt x="7" y="3"/>
                    <a:pt x="4" y="3"/>
                    <a:pt x="0" y="1"/>
                  </a:cubicBezTo>
                  <a:cubicBezTo>
                    <a:pt x="0" y="1"/>
                    <a:pt x="0" y="1"/>
                    <a:pt x="0" y="1"/>
                  </a:cubicBezTo>
                  <a:cubicBezTo>
                    <a:pt x="3" y="4"/>
                    <a:pt x="8" y="6"/>
                    <a:pt x="12" y="6"/>
                  </a:cubicBezTo>
                  <a:cubicBezTo>
                    <a:pt x="15" y="6"/>
                    <a:pt x="21" y="5"/>
                    <a:pt x="23" y="1"/>
                  </a:cubicBezTo>
                  <a:cubicBezTo>
                    <a:pt x="26" y="2"/>
                    <a:pt x="28" y="4"/>
                    <a:pt x="29" y="5"/>
                  </a:cubicBezTo>
                  <a:cubicBezTo>
                    <a:pt x="31" y="6"/>
                    <a:pt x="32" y="8"/>
                    <a:pt x="34" y="9"/>
                  </a:cubicBezTo>
                  <a:cubicBezTo>
                    <a:pt x="35" y="9"/>
                    <a:pt x="36" y="10"/>
                    <a:pt x="38" y="10"/>
                  </a:cubicBezTo>
                  <a:cubicBezTo>
                    <a:pt x="38" y="10"/>
                    <a:pt x="38" y="9"/>
                    <a:pt x="38" y="9"/>
                  </a:cubicBezTo>
                  <a:cubicBezTo>
                    <a:pt x="37" y="9"/>
                    <a:pt x="35" y="9"/>
                    <a:pt x="34" y="8"/>
                  </a:cubicBezTo>
                  <a:cubicBezTo>
                    <a:pt x="32" y="7"/>
                    <a:pt x="31" y="6"/>
                    <a:pt x="30" y="5"/>
                  </a:cubicBezTo>
                  <a:cubicBezTo>
                    <a:pt x="28" y="3"/>
                    <a:pt x="26" y="1"/>
                    <a:pt x="24" y="1"/>
                  </a:cubicBezTo>
                  <a:cubicBezTo>
                    <a:pt x="23" y="0"/>
                    <a:pt x="22" y="0"/>
                    <a:pt x="22"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092"/>
            <p:cNvSpPr>
              <a:spLocks noEditPoints="1"/>
            </p:cNvSpPr>
            <p:nvPr/>
          </p:nvSpPr>
          <p:spPr bwMode="auto">
            <a:xfrm>
              <a:off x="4430668" y="4514875"/>
              <a:ext cx="134938" cy="82551"/>
            </a:xfrm>
            <a:custGeom>
              <a:avLst/>
              <a:gdLst>
                <a:gd name="T0" fmla="*/ 25 w 36"/>
                <a:gd name="T1" fmla="*/ 8 h 22"/>
                <a:gd name="T2" fmla="*/ 28 w 36"/>
                <a:gd name="T3" fmla="*/ 12 h 22"/>
                <a:gd name="T4" fmla="*/ 24 w 36"/>
                <a:gd name="T5" fmla="*/ 10 h 22"/>
                <a:gd name="T6" fmla="*/ 21 w 36"/>
                <a:gd name="T7" fmla="*/ 9 h 22"/>
                <a:gd name="T8" fmla="*/ 18 w 36"/>
                <a:gd name="T9" fmla="*/ 7 h 22"/>
                <a:gd name="T10" fmla="*/ 17 w 36"/>
                <a:gd name="T11" fmla="*/ 5 h 22"/>
                <a:gd name="T12" fmla="*/ 17 w 36"/>
                <a:gd name="T13" fmla="*/ 4 h 22"/>
                <a:gd name="T14" fmla="*/ 17 w 36"/>
                <a:gd name="T15" fmla="*/ 1 h 22"/>
                <a:gd name="T16" fmla="*/ 17 w 36"/>
                <a:gd name="T17" fmla="*/ 3 h 22"/>
                <a:gd name="T18" fmla="*/ 17 w 36"/>
                <a:gd name="T19" fmla="*/ 4 h 22"/>
                <a:gd name="T20" fmla="*/ 17 w 36"/>
                <a:gd name="T21" fmla="*/ 6 h 22"/>
                <a:gd name="T22" fmla="*/ 18 w 36"/>
                <a:gd name="T23" fmla="*/ 8 h 22"/>
                <a:gd name="T24" fmla="*/ 17 w 36"/>
                <a:gd name="T25" fmla="*/ 8 h 22"/>
                <a:gd name="T26" fmla="*/ 12 w 36"/>
                <a:gd name="T27" fmla="*/ 5 h 22"/>
                <a:gd name="T28" fmla="*/ 10 w 36"/>
                <a:gd name="T29" fmla="*/ 3 h 22"/>
                <a:gd name="T30" fmla="*/ 8 w 36"/>
                <a:gd name="T31" fmla="*/ 1 h 22"/>
                <a:gd name="T32" fmla="*/ 12 w 36"/>
                <a:gd name="T33" fmla="*/ 6 h 22"/>
                <a:gd name="T34" fmla="*/ 11 w 36"/>
                <a:gd name="T35" fmla="*/ 6 h 22"/>
                <a:gd name="T36" fmla="*/ 5 w 36"/>
                <a:gd name="T37" fmla="*/ 3 h 22"/>
                <a:gd name="T38" fmla="*/ 9 w 36"/>
                <a:gd name="T39" fmla="*/ 6 h 22"/>
                <a:gd name="T40" fmla="*/ 14 w 36"/>
                <a:gd name="T41" fmla="*/ 8 h 22"/>
                <a:gd name="T42" fmla="*/ 23 w 36"/>
                <a:gd name="T43" fmla="*/ 11 h 22"/>
                <a:gd name="T44" fmla="*/ 27 w 36"/>
                <a:gd name="T45" fmla="*/ 13 h 22"/>
                <a:gd name="T46" fmla="*/ 31 w 36"/>
                <a:gd name="T47" fmla="*/ 16 h 22"/>
                <a:gd name="T48" fmla="*/ 26 w 36"/>
                <a:gd name="T49" fmla="*/ 15 h 22"/>
                <a:gd name="T50" fmla="*/ 21 w 36"/>
                <a:gd name="T51" fmla="*/ 14 h 22"/>
                <a:gd name="T52" fmla="*/ 13 w 36"/>
                <a:gd name="T53" fmla="*/ 13 h 22"/>
                <a:gd name="T54" fmla="*/ 7 w 36"/>
                <a:gd name="T55" fmla="*/ 11 h 22"/>
                <a:gd name="T56" fmla="*/ 17 w 36"/>
                <a:gd name="T57" fmla="*/ 14 h 22"/>
                <a:gd name="T58" fmla="*/ 24 w 36"/>
                <a:gd name="T59" fmla="*/ 15 h 22"/>
                <a:gd name="T60" fmla="*/ 28 w 36"/>
                <a:gd name="T61" fmla="*/ 16 h 22"/>
                <a:gd name="T62" fmla="*/ 33 w 36"/>
                <a:gd name="T63" fmla="*/ 18 h 22"/>
                <a:gd name="T64" fmla="*/ 33 w 36"/>
                <a:gd name="T65" fmla="*/ 19 h 22"/>
                <a:gd name="T66" fmla="*/ 27 w 36"/>
                <a:gd name="T67" fmla="*/ 20 h 22"/>
                <a:gd name="T68" fmla="*/ 20 w 36"/>
                <a:gd name="T69" fmla="*/ 22 h 22"/>
                <a:gd name="T70" fmla="*/ 15 w 36"/>
                <a:gd name="T71" fmla="*/ 21 h 22"/>
                <a:gd name="T72" fmla="*/ 22 w 36"/>
                <a:gd name="T73" fmla="*/ 22 h 22"/>
                <a:gd name="T74" fmla="*/ 24 w 36"/>
                <a:gd name="T75" fmla="*/ 22 h 22"/>
                <a:gd name="T76" fmla="*/ 30 w 36"/>
                <a:gd name="T77" fmla="*/ 20 h 22"/>
                <a:gd name="T78" fmla="*/ 34 w 36"/>
                <a:gd name="T79" fmla="*/ 19 h 22"/>
                <a:gd name="T80" fmla="*/ 36 w 36"/>
                <a:gd name="T81" fmla="*/ 20 h 22"/>
                <a:gd name="T82" fmla="*/ 34 w 36"/>
                <a:gd name="T83" fmla="*/ 17 h 22"/>
                <a:gd name="T84" fmla="*/ 33 w 36"/>
                <a:gd name="T85" fmla="*/ 16 h 22"/>
                <a:gd name="T86" fmla="*/ 33 w 36"/>
                <a:gd name="T87" fmla="*/ 14 h 22"/>
                <a:gd name="T88" fmla="*/ 33 w 36"/>
                <a:gd name="T89" fmla="*/ 14 h 22"/>
                <a:gd name="T90" fmla="*/ 32 w 36"/>
                <a:gd name="T91" fmla="*/ 10 h 22"/>
                <a:gd name="T92" fmla="*/ 31 w 36"/>
                <a:gd name="T93" fmla="*/ 7 h 22"/>
                <a:gd name="T94" fmla="*/ 31 w 36"/>
                <a:gd name="T95" fmla="*/ 10 h 22"/>
                <a:gd name="T96" fmla="*/ 32 w 36"/>
                <a:gd name="T97" fmla="*/ 14 h 22"/>
                <a:gd name="T98" fmla="*/ 32 w 36"/>
                <a:gd name="T99" fmla="*/ 14 h 22"/>
                <a:gd name="T100" fmla="*/ 32 w 36"/>
                <a:gd name="T101" fmla="*/ 16 h 22"/>
                <a:gd name="T102" fmla="*/ 29 w 36"/>
                <a:gd name="T103" fmla="*/ 12 h 22"/>
                <a:gd name="T104" fmla="*/ 26 w 36"/>
                <a:gd name="T105" fmla="*/ 8 h 22"/>
                <a:gd name="T106" fmla="*/ 24 w 36"/>
                <a:gd name="T107" fmla="*/ 6 h 22"/>
                <a:gd name="T108" fmla="*/ 23 w 36"/>
                <a:gd name="T109" fmla="*/ 2 h 22"/>
                <a:gd name="T110" fmla="*/ 25 w 36"/>
                <a:gd name="T111" fmla="*/ 8 h 22"/>
                <a:gd name="T112" fmla="*/ 18 w 36"/>
                <a:gd name="T113" fmla="*/ 8 h 22"/>
                <a:gd name="T114" fmla="*/ 18 w 36"/>
                <a:gd name="T11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22">
                  <a:moveTo>
                    <a:pt x="25" y="8"/>
                  </a:moveTo>
                  <a:cubicBezTo>
                    <a:pt x="25" y="8"/>
                    <a:pt x="25" y="8"/>
                    <a:pt x="25" y="8"/>
                  </a:cubicBezTo>
                  <a:cubicBezTo>
                    <a:pt x="26" y="9"/>
                    <a:pt x="26" y="9"/>
                    <a:pt x="26" y="9"/>
                  </a:cubicBezTo>
                  <a:cubicBezTo>
                    <a:pt x="26" y="10"/>
                    <a:pt x="27" y="11"/>
                    <a:pt x="28" y="12"/>
                  </a:cubicBezTo>
                  <a:cubicBezTo>
                    <a:pt x="27" y="12"/>
                    <a:pt x="27" y="11"/>
                    <a:pt x="26" y="11"/>
                  </a:cubicBezTo>
                  <a:cubicBezTo>
                    <a:pt x="25" y="11"/>
                    <a:pt x="24" y="10"/>
                    <a:pt x="24" y="10"/>
                  </a:cubicBezTo>
                  <a:cubicBezTo>
                    <a:pt x="23" y="10"/>
                    <a:pt x="22" y="9"/>
                    <a:pt x="21" y="9"/>
                  </a:cubicBezTo>
                  <a:cubicBezTo>
                    <a:pt x="21" y="9"/>
                    <a:pt x="21" y="9"/>
                    <a:pt x="21" y="9"/>
                  </a:cubicBezTo>
                  <a:cubicBezTo>
                    <a:pt x="20" y="9"/>
                    <a:pt x="20" y="9"/>
                    <a:pt x="19" y="8"/>
                  </a:cubicBezTo>
                  <a:cubicBezTo>
                    <a:pt x="19" y="8"/>
                    <a:pt x="19" y="8"/>
                    <a:pt x="18" y="7"/>
                  </a:cubicBezTo>
                  <a:cubicBezTo>
                    <a:pt x="18" y="7"/>
                    <a:pt x="18" y="7"/>
                    <a:pt x="18" y="6"/>
                  </a:cubicBezTo>
                  <a:cubicBezTo>
                    <a:pt x="18" y="6"/>
                    <a:pt x="17" y="5"/>
                    <a:pt x="17" y="5"/>
                  </a:cubicBezTo>
                  <a:cubicBezTo>
                    <a:pt x="17" y="4"/>
                    <a:pt x="17" y="4"/>
                    <a:pt x="17" y="4"/>
                  </a:cubicBezTo>
                  <a:cubicBezTo>
                    <a:pt x="17" y="4"/>
                    <a:pt x="17" y="4"/>
                    <a:pt x="17" y="4"/>
                  </a:cubicBezTo>
                  <a:cubicBezTo>
                    <a:pt x="17" y="3"/>
                    <a:pt x="17" y="3"/>
                    <a:pt x="17" y="3"/>
                  </a:cubicBezTo>
                  <a:cubicBezTo>
                    <a:pt x="17" y="2"/>
                    <a:pt x="17" y="2"/>
                    <a:pt x="17" y="1"/>
                  </a:cubicBezTo>
                  <a:cubicBezTo>
                    <a:pt x="17" y="1"/>
                    <a:pt x="17" y="0"/>
                    <a:pt x="17" y="0"/>
                  </a:cubicBezTo>
                  <a:cubicBezTo>
                    <a:pt x="17" y="1"/>
                    <a:pt x="17" y="2"/>
                    <a:pt x="17" y="3"/>
                  </a:cubicBezTo>
                  <a:cubicBezTo>
                    <a:pt x="17" y="3"/>
                    <a:pt x="17" y="3"/>
                    <a:pt x="17" y="4"/>
                  </a:cubicBezTo>
                  <a:cubicBezTo>
                    <a:pt x="17" y="4"/>
                    <a:pt x="17" y="4"/>
                    <a:pt x="17" y="4"/>
                  </a:cubicBezTo>
                  <a:cubicBezTo>
                    <a:pt x="17" y="5"/>
                    <a:pt x="17" y="5"/>
                    <a:pt x="17" y="5"/>
                  </a:cubicBezTo>
                  <a:cubicBezTo>
                    <a:pt x="17" y="5"/>
                    <a:pt x="17" y="6"/>
                    <a:pt x="17" y="6"/>
                  </a:cubicBezTo>
                  <a:cubicBezTo>
                    <a:pt x="17" y="7"/>
                    <a:pt x="17" y="7"/>
                    <a:pt x="18" y="8"/>
                  </a:cubicBezTo>
                  <a:cubicBezTo>
                    <a:pt x="18" y="8"/>
                    <a:pt x="18" y="8"/>
                    <a:pt x="18" y="8"/>
                  </a:cubicBezTo>
                  <a:cubicBezTo>
                    <a:pt x="18" y="8"/>
                    <a:pt x="18" y="8"/>
                    <a:pt x="17" y="8"/>
                  </a:cubicBezTo>
                  <a:cubicBezTo>
                    <a:pt x="17" y="8"/>
                    <a:pt x="17" y="8"/>
                    <a:pt x="17" y="8"/>
                  </a:cubicBezTo>
                  <a:cubicBezTo>
                    <a:pt x="16" y="7"/>
                    <a:pt x="16" y="7"/>
                    <a:pt x="15" y="7"/>
                  </a:cubicBezTo>
                  <a:cubicBezTo>
                    <a:pt x="14" y="7"/>
                    <a:pt x="13" y="6"/>
                    <a:pt x="12" y="5"/>
                  </a:cubicBezTo>
                  <a:cubicBezTo>
                    <a:pt x="12" y="5"/>
                    <a:pt x="11" y="5"/>
                    <a:pt x="11" y="4"/>
                  </a:cubicBezTo>
                  <a:cubicBezTo>
                    <a:pt x="11" y="4"/>
                    <a:pt x="10" y="4"/>
                    <a:pt x="10" y="3"/>
                  </a:cubicBezTo>
                  <a:cubicBezTo>
                    <a:pt x="9" y="3"/>
                    <a:pt x="9" y="2"/>
                    <a:pt x="9" y="2"/>
                  </a:cubicBezTo>
                  <a:cubicBezTo>
                    <a:pt x="8" y="2"/>
                    <a:pt x="8" y="1"/>
                    <a:pt x="8" y="1"/>
                  </a:cubicBezTo>
                  <a:cubicBezTo>
                    <a:pt x="8" y="2"/>
                    <a:pt x="9" y="3"/>
                    <a:pt x="9" y="3"/>
                  </a:cubicBezTo>
                  <a:cubicBezTo>
                    <a:pt x="10" y="4"/>
                    <a:pt x="11" y="5"/>
                    <a:pt x="12" y="6"/>
                  </a:cubicBezTo>
                  <a:cubicBezTo>
                    <a:pt x="12" y="6"/>
                    <a:pt x="13" y="7"/>
                    <a:pt x="14" y="7"/>
                  </a:cubicBezTo>
                  <a:cubicBezTo>
                    <a:pt x="13" y="7"/>
                    <a:pt x="12" y="7"/>
                    <a:pt x="11" y="6"/>
                  </a:cubicBezTo>
                  <a:cubicBezTo>
                    <a:pt x="11" y="6"/>
                    <a:pt x="10" y="6"/>
                    <a:pt x="9" y="5"/>
                  </a:cubicBezTo>
                  <a:cubicBezTo>
                    <a:pt x="7" y="5"/>
                    <a:pt x="6" y="4"/>
                    <a:pt x="5" y="3"/>
                  </a:cubicBezTo>
                  <a:cubicBezTo>
                    <a:pt x="3" y="2"/>
                    <a:pt x="2" y="1"/>
                    <a:pt x="0" y="0"/>
                  </a:cubicBezTo>
                  <a:cubicBezTo>
                    <a:pt x="3" y="3"/>
                    <a:pt x="6" y="4"/>
                    <a:pt x="9" y="6"/>
                  </a:cubicBezTo>
                  <a:cubicBezTo>
                    <a:pt x="10" y="6"/>
                    <a:pt x="10" y="7"/>
                    <a:pt x="11" y="7"/>
                  </a:cubicBezTo>
                  <a:cubicBezTo>
                    <a:pt x="12" y="7"/>
                    <a:pt x="13" y="8"/>
                    <a:pt x="14" y="8"/>
                  </a:cubicBezTo>
                  <a:cubicBezTo>
                    <a:pt x="15" y="8"/>
                    <a:pt x="17" y="9"/>
                    <a:pt x="18" y="9"/>
                  </a:cubicBezTo>
                  <a:cubicBezTo>
                    <a:pt x="20" y="10"/>
                    <a:pt x="22" y="10"/>
                    <a:pt x="23" y="11"/>
                  </a:cubicBezTo>
                  <a:cubicBezTo>
                    <a:pt x="24" y="11"/>
                    <a:pt x="25" y="12"/>
                    <a:pt x="25" y="12"/>
                  </a:cubicBezTo>
                  <a:cubicBezTo>
                    <a:pt x="26" y="12"/>
                    <a:pt x="27" y="13"/>
                    <a:pt x="27" y="13"/>
                  </a:cubicBezTo>
                  <a:cubicBezTo>
                    <a:pt x="28" y="14"/>
                    <a:pt x="29" y="14"/>
                    <a:pt x="29" y="15"/>
                  </a:cubicBezTo>
                  <a:cubicBezTo>
                    <a:pt x="30" y="15"/>
                    <a:pt x="30" y="16"/>
                    <a:pt x="31" y="16"/>
                  </a:cubicBezTo>
                  <a:cubicBezTo>
                    <a:pt x="30" y="16"/>
                    <a:pt x="29" y="16"/>
                    <a:pt x="28" y="15"/>
                  </a:cubicBezTo>
                  <a:cubicBezTo>
                    <a:pt x="27" y="15"/>
                    <a:pt x="27" y="15"/>
                    <a:pt x="26" y="15"/>
                  </a:cubicBezTo>
                  <a:cubicBezTo>
                    <a:pt x="26" y="14"/>
                    <a:pt x="25" y="14"/>
                    <a:pt x="24" y="14"/>
                  </a:cubicBezTo>
                  <a:cubicBezTo>
                    <a:pt x="23" y="14"/>
                    <a:pt x="22" y="14"/>
                    <a:pt x="21" y="14"/>
                  </a:cubicBezTo>
                  <a:cubicBezTo>
                    <a:pt x="19" y="14"/>
                    <a:pt x="18" y="14"/>
                    <a:pt x="17" y="14"/>
                  </a:cubicBezTo>
                  <a:cubicBezTo>
                    <a:pt x="16" y="14"/>
                    <a:pt x="15" y="14"/>
                    <a:pt x="13" y="13"/>
                  </a:cubicBezTo>
                  <a:cubicBezTo>
                    <a:pt x="12" y="13"/>
                    <a:pt x="11" y="13"/>
                    <a:pt x="10" y="12"/>
                  </a:cubicBezTo>
                  <a:cubicBezTo>
                    <a:pt x="9" y="12"/>
                    <a:pt x="8" y="11"/>
                    <a:pt x="7" y="11"/>
                  </a:cubicBezTo>
                  <a:cubicBezTo>
                    <a:pt x="9" y="12"/>
                    <a:pt x="11" y="13"/>
                    <a:pt x="13" y="14"/>
                  </a:cubicBezTo>
                  <a:cubicBezTo>
                    <a:pt x="14" y="14"/>
                    <a:pt x="16" y="14"/>
                    <a:pt x="17" y="14"/>
                  </a:cubicBezTo>
                  <a:cubicBezTo>
                    <a:pt x="18" y="14"/>
                    <a:pt x="19" y="14"/>
                    <a:pt x="21" y="14"/>
                  </a:cubicBezTo>
                  <a:cubicBezTo>
                    <a:pt x="22" y="15"/>
                    <a:pt x="23" y="15"/>
                    <a:pt x="24" y="15"/>
                  </a:cubicBezTo>
                  <a:cubicBezTo>
                    <a:pt x="25" y="15"/>
                    <a:pt x="25" y="15"/>
                    <a:pt x="26" y="15"/>
                  </a:cubicBezTo>
                  <a:cubicBezTo>
                    <a:pt x="26" y="16"/>
                    <a:pt x="27" y="16"/>
                    <a:pt x="28" y="16"/>
                  </a:cubicBezTo>
                  <a:cubicBezTo>
                    <a:pt x="29" y="16"/>
                    <a:pt x="30" y="17"/>
                    <a:pt x="31" y="17"/>
                  </a:cubicBezTo>
                  <a:cubicBezTo>
                    <a:pt x="31" y="18"/>
                    <a:pt x="32" y="18"/>
                    <a:pt x="33" y="18"/>
                  </a:cubicBezTo>
                  <a:cubicBezTo>
                    <a:pt x="33" y="18"/>
                    <a:pt x="33" y="18"/>
                    <a:pt x="33" y="19"/>
                  </a:cubicBezTo>
                  <a:cubicBezTo>
                    <a:pt x="33" y="19"/>
                    <a:pt x="33" y="19"/>
                    <a:pt x="33" y="19"/>
                  </a:cubicBezTo>
                  <a:cubicBezTo>
                    <a:pt x="32" y="19"/>
                    <a:pt x="31" y="19"/>
                    <a:pt x="30" y="19"/>
                  </a:cubicBezTo>
                  <a:cubicBezTo>
                    <a:pt x="29" y="19"/>
                    <a:pt x="28" y="20"/>
                    <a:pt x="27" y="20"/>
                  </a:cubicBezTo>
                  <a:cubicBezTo>
                    <a:pt x="26" y="20"/>
                    <a:pt x="25" y="20"/>
                    <a:pt x="25" y="21"/>
                  </a:cubicBezTo>
                  <a:cubicBezTo>
                    <a:pt x="23" y="21"/>
                    <a:pt x="21" y="22"/>
                    <a:pt x="20" y="22"/>
                  </a:cubicBezTo>
                  <a:cubicBezTo>
                    <a:pt x="19" y="22"/>
                    <a:pt x="18" y="22"/>
                    <a:pt x="17" y="22"/>
                  </a:cubicBezTo>
                  <a:cubicBezTo>
                    <a:pt x="16" y="21"/>
                    <a:pt x="15" y="21"/>
                    <a:pt x="15" y="21"/>
                  </a:cubicBezTo>
                  <a:cubicBezTo>
                    <a:pt x="16" y="22"/>
                    <a:pt x="18" y="22"/>
                    <a:pt x="20" y="22"/>
                  </a:cubicBezTo>
                  <a:cubicBezTo>
                    <a:pt x="20" y="22"/>
                    <a:pt x="21" y="22"/>
                    <a:pt x="22" y="22"/>
                  </a:cubicBezTo>
                  <a:cubicBezTo>
                    <a:pt x="23" y="22"/>
                    <a:pt x="23" y="22"/>
                    <a:pt x="24" y="22"/>
                  </a:cubicBezTo>
                  <a:cubicBezTo>
                    <a:pt x="24" y="22"/>
                    <a:pt x="24" y="22"/>
                    <a:pt x="24" y="22"/>
                  </a:cubicBezTo>
                  <a:cubicBezTo>
                    <a:pt x="24" y="21"/>
                    <a:pt x="25" y="21"/>
                    <a:pt x="25" y="21"/>
                  </a:cubicBezTo>
                  <a:cubicBezTo>
                    <a:pt x="26" y="21"/>
                    <a:pt x="28" y="20"/>
                    <a:pt x="30" y="20"/>
                  </a:cubicBezTo>
                  <a:cubicBezTo>
                    <a:pt x="31" y="20"/>
                    <a:pt x="31" y="20"/>
                    <a:pt x="32" y="20"/>
                  </a:cubicBezTo>
                  <a:cubicBezTo>
                    <a:pt x="33" y="19"/>
                    <a:pt x="34" y="19"/>
                    <a:pt x="34" y="19"/>
                  </a:cubicBezTo>
                  <a:cubicBezTo>
                    <a:pt x="35" y="19"/>
                    <a:pt x="35" y="20"/>
                    <a:pt x="35" y="20"/>
                  </a:cubicBezTo>
                  <a:cubicBezTo>
                    <a:pt x="36" y="20"/>
                    <a:pt x="36" y="20"/>
                    <a:pt x="36" y="20"/>
                  </a:cubicBezTo>
                  <a:cubicBezTo>
                    <a:pt x="36" y="19"/>
                    <a:pt x="36" y="19"/>
                    <a:pt x="36" y="19"/>
                  </a:cubicBezTo>
                  <a:cubicBezTo>
                    <a:pt x="35" y="18"/>
                    <a:pt x="34" y="18"/>
                    <a:pt x="34" y="17"/>
                  </a:cubicBezTo>
                  <a:cubicBezTo>
                    <a:pt x="33" y="17"/>
                    <a:pt x="33" y="17"/>
                    <a:pt x="33" y="17"/>
                  </a:cubicBezTo>
                  <a:cubicBezTo>
                    <a:pt x="33" y="16"/>
                    <a:pt x="33" y="16"/>
                    <a:pt x="33" y="16"/>
                  </a:cubicBezTo>
                  <a:cubicBezTo>
                    <a:pt x="33" y="16"/>
                    <a:pt x="33" y="15"/>
                    <a:pt x="33" y="15"/>
                  </a:cubicBezTo>
                  <a:cubicBezTo>
                    <a:pt x="33" y="15"/>
                    <a:pt x="33" y="14"/>
                    <a:pt x="33" y="14"/>
                  </a:cubicBezTo>
                  <a:cubicBezTo>
                    <a:pt x="33" y="14"/>
                    <a:pt x="33" y="14"/>
                    <a:pt x="33" y="14"/>
                  </a:cubicBezTo>
                  <a:cubicBezTo>
                    <a:pt x="33" y="14"/>
                    <a:pt x="33" y="14"/>
                    <a:pt x="33" y="14"/>
                  </a:cubicBezTo>
                  <a:cubicBezTo>
                    <a:pt x="33" y="13"/>
                    <a:pt x="33" y="13"/>
                    <a:pt x="32" y="12"/>
                  </a:cubicBezTo>
                  <a:cubicBezTo>
                    <a:pt x="32" y="11"/>
                    <a:pt x="32" y="11"/>
                    <a:pt x="32" y="10"/>
                  </a:cubicBezTo>
                  <a:cubicBezTo>
                    <a:pt x="32" y="9"/>
                    <a:pt x="32" y="9"/>
                    <a:pt x="31" y="9"/>
                  </a:cubicBezTo>
                  <a:cubicBezTo>
                    <a:pt x="31" y="8"/>
                    <a:pt x="31" y="8"/>
                    <a:pt x="31" y="7"/>
                  </a:cubicBezTo>
                  <a:cubicBezTo>
                    <a:pt x="31" y="8"/>
                    <a:pt x="31" y="8"/>
                    <a:pt x="31" y="9"/>
                  </a:cubicBezTo>
                  <a:cubicBezTo>
                    <a:pt x="31" y="9"/>
                    <a:pt x="31" y="10"/>
                    <a:pt x="31" y="10"/>
                  </a:cubicBezTo>
                  <a:cubicBezTo>
                    <a:pt x="32" y="11"/>
                    <a:pt x="32" y="12"/>
                    <a:pt x="32" y="12"/>
                  </a:cubicBezTo>
                  <a:cubicBezTo>
                    <a:pt x="32" y="13"/>
                    <a:pt x="32" y="13"/>
                    <a:pt x="32" y="14"/>
                  </a:cubicBezTo>
                  <a:cubicBezTo>
                    <a:pt x="32" y="14"/>
                    <a:pt x="32" y="14"/>
                    <a:pt x="32" y="14"/>
                  </a:cubicBezTo>
                  <a:cubicBezTo>
                    <a:pt x="32" y="14"/>
                    <a:pt x="32" y="14"/>
                    <a:pt x="32" y="14"/>
                  </a:cubicBezTo>
                  <a:cubicBezTo>
                    <a:pt x="32" y="14"/>
                    <a:pt x="32" y="15"/>
                    <a:pt x="32" y="15"/>
                  </a:cubicBezTo>
                  <a:cubicBezTo>
                    <a:pt x="32" y="15"/>
                    <a:pt x="32" y="15"/>
                    <a:pt x="32" y="16"/>
                  </a:cubicBezTo>
                  <a:cubicBezTo>
                    <a:pt x="31" y="15"/>
                    <a:pt x="31" y="15"/>
                    <a:pt x="31" y="15"/>
                  </a:cubicBezTo>
                  <a:cubicBezTo>
                    <a:pt x="29" y="12"/>
                    <a:pt x="29" y="12"/>
                    <a:pt x="29" y="12"/>
                  </a:cubicBezTo>
                  <a:cubicBezTo>
                    <a:pt x="28" y="11"/>
                    <a:pt x="27" y="10"/>
                    <a:pt x="26" y="9"/>
                  </a:cubicBezTo>
                  <a:cubicBezTo>
                    <a:pt x="26" y="8"/>
                    <a:pt x="26" y="8"/>
                    <a:pt x="26" y="8"/>
                  </a:cubicBezTo>
                  <a:cubicBezTo>
                    <a:pt x="25" y="8"/>
                    <a:pt x="25" y="8"/>
                    <a:pt x="25" y="7"/>
                  </a:cubicBezTo>
                  <a:cubicBezTo>
                    <a:pt x="25" y="7"/>
                    <a:pt x="24" y="6"/>
                    <a:pt x="24" y="6"/>
                  </a:cubicBezTo>
                  <a:cubicBezTo>
                    <a:pt x="24" y="5"/>
                    <a:pt x="23" y="4"/>
                    <a:pt x="23" y="4"/>
                  </a:cubicBezTo>
                  <a:cubicBezTo>
                    <a:pt x="23" y="3"/>
                    <a:pt x="23" y="2"/>
                    <a:pt x="23" y="2"/>
                  </a:cubicBezTo>
                  <a:cubicBezTo>
                    <a:pt x="23" y="3"/>
                    <a:pt x="23" y="4"/>
                    <a:pt x="24" y="6"/>
                  </a:cubicBezTo>
                  <a:cubicBezTo>
                    <a:pt x="24" y="6"/>
                    <a:pt x="24" y="7"/>
                    <a:pt x="25" y="8"/>
                  </a:cubicBezTo>
                  <a:close/>
                  <a:moveTo>
                    <a:pt x="18" y="8"/>
                  </a:moveTo>
                  <a:cubicBezTo>
                    <a:pt x="18" y="8"/>
                    <a:pt x="18" y="8"/>
                    <a:pt x="18" y="8"/>
                  </a:cubicBezTo>
                  <a:cubicBezTo>
                    <a:pt x="18" y="8"/>
                    <a:pt x="18" y="8"/>
                    <a:pt x="18" y="8"/>
                  </a:cubicBezTo>
                  <a:cubicBezTo>
                    <a:pt x="18" y="8"/>
                    <a:pt x="18" y="8"/>
                    <a:pt x="18"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093"/>
            <p:cNvSpPr>
              <a:spLocks/>
            </p:cNvSpPr>
            <p:nvPr/>
          </p:nvSpPr>
          <p:spPr bwMode="auto">
            <a:xfrm>
              <a:off x="3528963" y="5994436"/>
              <a:ext cx="142876" cy="63500"/>
            </a:xfrm>
            <a:custGeom>
              <a:avLst/>
              <a:gdLst>
                <a:gd name="T0" fmla="*/ 12 w 38"/>
                <a:gd name="T1" fmla="*/ 17 h 17"/>
                <a:gd name="T2" fmla="*/ 14 w 38"/>
                <a:gd name="T3" fmla="*/ 16 h 17"/>
                <a:gd name="T4" fmla="*/ 20 w 38"/>
                <a:gd name="T5" fmla="*/ 12 h 17"/>
                <a:gd name="T6" fmla="*/ 28 w 38"/>
                <a:gd name="T7" fmla="*/ 5 h 17"/>
                <a:gd name="T8" fmla="*/ 34 w 38"/>
                <a:gd name="T9" fmla="*/ 2 h 17"/>
                <a:gd name="T10" fmla="*/ 38 w 38"/>
                <a:gd name="T11" fmla="*/ 0 h 17"/>
                <a:gd name="T12" fmla="*/ 31 w 38"/>
                <a:gd name="T13" fmla="*/ 1 h 17"/>
                <a:gd name="T14" fmla="*/ 14 w 38"/>
                <a:gd name="T15" fmla="*/ 10 h 17"/>
                <a:gd name="T16" fmla="*/ 7 w 38"/>
                <a:gd name="T17" fmla="*/ 13 h 17"/>
                <a:gd name="T18" fmla="*/ 0 w 38"/>
                <a:gd name="T19" fmla="*/ 15 h 17"/>
                <a:gd name="T20" fmla="*/ 0 w 38"/>
                <a:gd name="T21" fmla="*/ 15 h 17"/>
                <a:gd name="T22" fmla="*/ 12 w 38"/>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7">
                  <a:moveTo>
                    <a:pt x="12" y="17"/>
                  </a:moveTo>
                  <a:cubicBezTo>
                    <a:pt x="13" y="17"/>
                    <a:pt x="14" y="17"/>
                    <a:pt x="14" y="16"/>
                  </a:cubicBezTo>
                  <a:cubicBezTo>
                    <a:pt x="16" y="15"/>
                    <a:pt x="18" y="14"/>
                    <a:pt x="20" y="12"/>
                  </a:cubicBezTo>
                  <a:cubicBezTo>
                    <a:pt x="23" y="10"/>
                    <a:pt x="26" y="7"/>
                    <a:pt x="28" y="5"/>
                  </a:cubicBezTo>
                  <a:cubicBezTo>
                    <a:pt x="30" y="3"/>
                    <a:pt x="32" y="2"/>
                    <a:pt x="34" y="2"/>
                  </a:cubicBezTo>
                  <a:cubicBezTo>
                    <a:pt x="35" y="1"/>
                    <a:pt x="37" y="1"/>
                    <a:pt x="38" y="0"/>
                  </a:cubicBezTo>
                  <a:cubicBezTo>
                    <a:pt x="35" y="1"/>
                    <a:pt x="33" y="1"/>
                    <a:pt x="31" y="1"/>
                  </a:cubicBezTo>
                  <a:cubicBezTo>
                    <a:pt x="25" y="2"/>
                    <a:pt x="20" y="6"/>
                    <a:pt x="14" y="10"/>
                  </a:cubicBezTo>
                  <a:cubicBezTo>
                    <a:pt x="12" y="11"/>
                    <a:pt x="9" y="12"/>
                    <a:pt x="7" y="13"/>
                  </a:cubicBezTo>
                  <a:cubicBezTo>
                    <a:pt x="5" y="14"/>
                    <a:pt x="2" y="14"/>
                    <a:pt x="0" y="15"/>
                  </a:cubicBezTo>
                  <a:cubicBezTo>
                    <a:pt x="0" y="15"/>
                    <a:pt x="0" y="15"/>
                    <a:pt x="0" y="15"/>
                  </a:cubicBezTo>
                  <a:cubicBezTo>
                    <a:pt x="4" y="15"/>
                    <a:pt x="8" y="16"/>
                    <a:pt x="12"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37" name="Picture 2094"/>
            <p:cNvPicPr>
              <a:picLocks noChangeAspect="1" noChangeArrowheads="1"/>
            </p:cNvPicPr>
            <p:nvPr/>
          </p:nvPicPr>
          <p:blipFill>
            <a:blip r:embed="rId51" cstate="screen">
              <a:extLst>
                <a:ext uri="{28A0092B-C50C-407E-A947-70E740481C1C}">
                  <a14:useLocalDpi xmlns:a14="http://schemas.microsoft.com/office/drawing/2010/main"/>
                </a:ext>
              </a:extLst>
            </a:blip>
            <a:srcRect/>
            <a:stretch>
              <a:fillRect/>
            </a:stretch>
          </p:blipFill>
          <p:spPr bwMode="auto">
            <a:xfrm>
              <a:off x="3560713" y="5976973"/>
              <a:ext cx="123826"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8" name="Picture 2095"/>
            <p:cNvPicPr>
              <a:picLocks noChangeAspect="1" noChangeArrowheads="1"/>
            </p:cNvPicPr>
            <p:nvPr/>
          </p:nvPicPr>
          <p:blipFill>
            <a:blip r:embed="rId52" cstate="screen">
              <a:extLst>
                <a:ext uri="{28A0092B-C50C-407E-A947-70E740481C1C}">
                  <a14:useLocalDpi xmlns:a14="http://schemas.microsoft.com/office/drawing/2010/main"/>
                </a:ext>
              </a:extLst>
            </a:blip>
            <a:srcRect/>
            <a:stretch>
              <a:fillRect/>
            </a:stretch>
          </p:blipFill>
          <p:spPr bwMode="auto">
            <a:xfrm>
              <a:off x="3514675" y="5943636"/>
              <a:ext cx="179389"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9" name="Freeform 2096"/>
            <p:cNvSpPr>
              <a:spLocks/>
            </p:cNvSpPr>
            <p:nvPr/>
          </p:nvSpPr>
          <p:spPr bwMode="auto">
            <a:xfrm>
              <a:off x="3551188" y="5997611"/>
              <a:ext cx="60325" cy="34925"/>
            </a:xfrm>
            <a:custGeom>
              <a:avLst/>
              <a:gdLst>
                <a:gd name="T0" fmla="*/ 9 w 16"/>
                <a:gd name="T1" fmla="*/ 7 h 9"/>
                <a:gd name="T2" fmla="*/ 16 w 16"/>
                <a:gd name="T3" fmla="*/ 3 h 9"/>
                <a:gd name="T4" fmla="*/ 12 w 16"/>
                <a:gd name="T5" fmla="*/ 5 h 9"/>
                <a:gd name="T6" fmla="*/ 8 w 16"/>
                <a:gd name="T7" fmla="*/ 2 h 9"/>
                <a:gd name="T8" fmla="*/ 5 w 16"/>
                <a:gd name="T9" fmla="*/ 0 h 9"/>
                <a:gd name="T10" fmla="*/ 0 w 16"/>
                <a:gd name="T11" fmla="*/ 8 h 9"/>
                <a:gd name="T12" fmla="*/ 9 w 16"/>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9" y="7"/>
                  </a:moveTo>
                  <a:cubicBezTo>
                    <a:pt x="12" y="7"/>
                    <a:pt x="14" y="5"/>
                    <a:pt x="16" y="3"/>
                  </a:cubicBezTo>
                  <a:cubicBezTo>
                    <a:pt x="15" y="4"/>
                    <a:pt x="14" y="4"/>
                    <a:pt x="12" y="5"/>
                  </a:cubicBezTo>
                  <a:cubicBezTo>
                    <a:pt x="10" y="5"/>
                    <a:pt x="9" y="3"/>
                    <a:pt x="8" y="2"/>
                  </a:cubicBezTo>
                  <a:cubicBezTo>
                    <a:pt x="7" y="1"/>
                    <a:pt x="6" y="0"/>
                    <a:pt x="5" y="0"/>
                  </a:cubicBezTo>
                  <a:cubicBezTo>
                    <a:pt x="3" y="2"/>
                    <a:pt x="1" y="5"/>
                    <a:pt x="0" y="8"/>
                  </a:cubicBezTo>
                  <a:cubicBezTo>
                    <a:pt x="2" y="9"/>
                    <a:pt x="6" y="8"/>
                    <a:pt x="9"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097"/>
            <p:cNvSpPr>
              <a:spLocks/>
            </p:cNvSpPr>
            <p:nvPr/>
          </p:nvSpPr>
          <p:spPr bwMode="auto">
            <a:xfrm>
              <a:off x="3622626" y="5969036"/>
              <a:ext cx="117476" cy="93663"/>
            </a:xfrm>
            <a:custGeom>
              <a:avLst/>
              <a:gdLst>
                <a:gd name="T0" fmla="*/ 13 w 31"/>
                <a:gd name="T1" fmla="*/ 7 h 25"/>
                <a:gd name="T2" fmla="*/ 10 w 31"/>
                <a:gd name="T3" fmla="*/ 11 h 25"/>
                <a:gd name="T4" fmla="*/ 8 w 31"/>
                <a:gd name="T5" fmla="*/ 16 h 25"/>
                <a:gd name="T6" fmla="*/ 0 w 31"/>
                <a:gd name="T7" fmla="*/ 25 h 25"/>
                <a:gd name="T8" fmla="*/ 0 w 31"/>
                <a:gd name="T9" fmla="*/ 25 h 25"/>
                <a:gd name="T10" fmla="*/ 11 w 31"/>
                <a:gd name="T11" fmla="*/ 18 h 25"/>
                <a:gd name="T12" fmla="*/ 15 w 31"/>
                <a:gd name="T13" fmla="*/ 7 h 25"/>
                <a:gd name="T14" fmla="*/ 22 w 31"/>
                <a:gd name="T15" fmla="*/ 5 h 25"/>
                <a:gd name="T16" fmla="*/ 27 w 31"/>
                <a:gd name="T17" fmla="*/ 4 h 25"/>
                <a:gd name="T18" fmla="*/ 31 w 31"/>
                <a:gd name="T19" fmla="*/ 1 h 25"/>
                <a:gd name="T20" fmla="*/ 30 w 31"/>
                <a:gd name="T21" fmla="*/ 0 h 25"/>
                <a:gd name="T22" fmla="*/ 27 w 31"/>
                <a:gd name="T23" fmla="*/ 3 h 25"/>
                <a:gd name="T24" fmla="*/ 22 w 31"/>
                <a:gd name="T25" fmla="*/ 4 h 25"/>
                <a:gd name="T26" fmla="*/ 15 w 31"/>
                <a:gd name="T27" fmla="*/ 6 h 25"/>
                <a:gd name="T28" fmla="*/ 13 w 31"/>
                <a:gd name="T29"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25">
                  <a:moveTo>
                    <a:pt x="13" y="7"/>
                  </a:moveTo>
                  <a:cubicBezTo>
                    <a:pt x="12" y="8"/>
                    <a:pt x="11" y="10"/>
                    <a:pt x="10" y="11"/>
                  </a:cubicBezTo>
                  <a:cubicBezTo>
                    <a:pt x="9" y="13"/>
                    <a:pt x="9" y="14"/>
                    <a:pt x="8" y="16"/>
                  </a:cubicBezTo>
                  <a:cubicBezTo>
                    <a:pt x="6" y="20"/>
                    <a:pt x="4" y="23"/>
                    <a:pt x="0" y="25"/>
                  </a:cubicBezTo>
                  <a:cubicBezTo>
                    <a:pt x="0" y="25"/>
                    <a:pt x="0" y="25"/>
                    <a:pt x="0" y="25"/>
                  </a:cubicBezTo>
                  <a:cubicBezTo>
                    <a:pt x="4" y="24"/>
                    <a:pt x="8" y="22"/>
                    <a:pt x="11" y="18"/>
                  </a:cubicBezTo>
                  <a:cubicBezTo>
                    <a:pt x="13" y="17"/>
                    <a:pt x="16" y="11"/>
                    <a:pt x="15" y="7"/>
                  </a:cubicBezTo>
                  <a:cubicBezTo>
                    <a:pt x="17" y="5"/>
                    <a:pt x="19" y="5"/>
                    <a:pt x="22" y="5"/>
                  </a:cubicBezTo>
                  <a:cubicBezTo>
                    <a:pt x="24" y="4"/>
                    <a:pt x="25" y="4"/>
                    <a:pt x="27" y="4"/>
                  </a:cubicBezTo>
                  <a:cubicBezTo>
                    <a:pt x="29" y="3"/>
                    <a:pt x="30" y="2"/>
                    <a:pt x="31" y="1"/>
                  </a:cubicBezTo>
                  <a:cubicBezTo>
                    <a:pt x="30" y="1"/>
                    <a:pt x="30" y="1"/>
                    <a:pt x="30" y="0"/>
                  </a:cubicBezTo>
                  <a:cubicBezTo>
                    <a:pt x="29" y="1"/>
                    <a:pt x="28" y="3"/>
                    <a:pt x="27" y="3"/>
                  </a:cubicBezTo>
                  <a:cubicBezTo>
                    <a:pt x="25" y="4"/>
                    <a:pt x="23" y="4"/>
                    <a:pt x="22" y="4"/>
                  </a:cubicBezTo>
                  <a:cubicBezTo>
                    <a:pt x="19" y="4"/>
                    <a:pt x="16" y="5"/>
                    <a:pt x="15" y="6"/>
                  </a:cubicBezTo>
                  <a:cubicBezTo>
                    <a:pt x="14" y="6"/>
                    <a:pt x="13" y="7"/>
                    <a:pt x="13"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098"/>
            <p:cNvSpPr>
              <a:spLocks noEditPoints="1"/>
            </p:cNvSpPr>
            <p:nvPr/>
          </p:nvSpPr>
          <p:spPr bwMode="auto">
            <a:xfrm>
              <a:off x="3536900" y="5980148"/>
              <a:ext cx="142876" cy="77788"/>
            </a:xfrm>
            <a:custGeom>
              <a:avLst/>
              <a:gdLst>
                <a:gd name="T0" fmla="*/ 22 w 38"/>
                <a:gd name="T1" fmla="*/ 5 h 21"/>
                <a:gd name="T2" fmla="*/ 26 w 38"/>
                <a:gd name="T3" fmla="*/ 5 h 21"/>
                <a:gd name="T4" fmla="*/ 22 w 38"/>
                <a:gd name="T5" fmla="*/ 7 h 21"/>
                <a:gd name="T6" fmla="*/ 19 w 38"/>
                <a:gd name="T7" fmla="*/ 8 h 21"/>
                <a:gd name="T8" fmla="*/ 17 w 38"/>
                <a:gd name="T9" fmla="*/ 9 h 21"/>
                <a:gd name="T10" fmla="*/ 14 w 38"/>
                <a:gd name="T11" fmla="*/ 8 h 21"/>
                <a:gd name="T12" fmla="*/ 13 w 38"/>
                <a:gd name="T13" fmla="*/ 8 h 21"/>
                <a:gd name="T14" fmla="*/ 11 w 38"/>
                <a:gd name="T15" fmla="*/ 6 h 21"/>
                <a:gd name="T16" fmla="*/ 12 w 38"/>
                <a:gd name="T17" fmla="*/ 8 h 21"/>
                <a:gd name="T18" fmla="*/ 13 w 38"/>
                <a:gd name="T19" fmla="*/ 8 h 21"/>
                <a:gd name="T20" fmla="*/ 15 w 38"/>
                <a:gd name="T21" fmla="*/ 9 h 21"/>
                <a:gd name="T22" fmla="*/ 17 w 38"/>
                <a:gd name="T23" fmla="*/ 10 h 21"/>
                <a:gd name="T24" fmla="*/ 16 w 38"/>
                <a:gd name="T25" fmla="*/ 11 h 21"/>
                <a:gd name="T26" fmla="*/ 11 w 38"/>
                <a:gd name="T27" fmla="*/ 13 h 21"/>
                <a:gd name="T28" fmla="*/ 8 w 38"/>
                <a:gd name="T29" fmla="*/ 13 h 21"/>
                <a:gd name="T30" fmla="*/ 5 w 38"/>
                <a:gd name="T31" fmla="*/ 13 h 21"/>
                <a:gd name="T32" fmla="*/ 11 w 38"/>
                <a:gd name="T33" fmla="*/ 13 h 21"/>
                <a:gd name="T34" fmla="*/ 11 w 38"/>
                <a:gd name="T35" fmla="*/ 14 h 21"/>
                <a:gd name="T36" fmla="*/ 4 w 38"/>
                <a:gd name="T37" fmla="*/ 17 h 21"/>
                <a:gd name="T38" fmla="*/ 9 w 38"/>
                <a:gd name="T39" fmla="*/ 16 h 21"/>
                <a:gd name="T40" fmla="*/ 14 w 38"/>
                <a:gd name="T41" fmla="*/ 13 h 21"/>
                <a:gd name="T42" fmla="*/ 22 w 38"/>
                <a:gd name="T43" fmla="*/ 8 h 21"/>
                <a:gd name="T44" fmla="*/ 27 w 38"/>
                <a:gd name="T45" fmla="*/ 6 h 21"/>
                <a:gd name="T46" fmla="*/ 31 w 38"/>
                <a:gd name="T47" fmla="*/ 6 h 21"/>
                <a:gd name="T48" fmla="*/ 27 w 38"/>
                <a:gd name="T49" fmla="*/ 8 h 21"/>
                <a:gd name="T50" fmla="*/ 23 w 38"/>
                <a:gd name="T51" fmla="*/ 12 h 21"/>
                <a:gd name="T52" fmla="*/ 18 w 38"/>
                <a:gd name="T53" fmla="*/ 17 h 21"/>
                <a:gd name="T54" fmla="*/ 12 w 38"/>
                <a:gd name="T55" fmla="*/ 20 h 21"/>
                <a:gd name="T56" fmla="*/ 21 w 38"/>
                <a:gd name="T57" fmla="*/ 15 h 21"/>
                <a:gd name="T58" fmla="*/ 26 w 38"/>
                <a:gd name="T59" fmla="*/ 9 h 21"/>
                <a:gd name="T60" fmla="*/ 29 w 38"/>
                <a:gd name="T61" fmla="*/ 8 h 21"/>
                <a:gd name="T62" fmla="*/ 34 w 38"/>
                <a:gd name="T63" fmla="*/ 5 h 21"/>
                <a:gd name="T64" fmla="*/ 35 w 38"/>
                <a:gd name="T65" fmla="*/ 5 h 21"/>
                <a:gd name="T66" fmla="*/ 32 w 38"/>
                <a:gd name="T67" fmla="*/ 11 h 21"/>
                <a:gd name="T68" fmla="*/ 28 w 38"/>
                <a:gd name="T69" fmla="*/ 17 h 21"/>
                <a:gd name="T70" fmla="*/ 25 w 38"/>
                <a:gd name="T71" fmla="*/ 21 h 21"/>
                <a:gd name="T72" fmla="*/ 30 w 38"/>
                <a:gd name="T73" fmla="*/ 16 h 21"/>
                <a:gd name="T74" fmla="*/ 31 w 38"/>
                <a:gd name="T75" fmla="*/ 14 h 21"/>
                <a:gd name="T76" fmla="*/ 34 w 38"/>
                <a:gd name="T77" fmla="*/ 9 h 21"/>
                <a:gd name="T78" fmla="*/ 36 w 38"/>
                <a:gd name="T79" fmla="*/ 5 h 21"/>
                <a:gd name="T80" fmla="*/ 37 w 38"/>
                <a:gd name="T81" fmla="*/ 3 h 21"/>
                <a:gd name="T82" fmla="*/ 34 w 38"/>
                <a:gd name="T83" fmla="*/ 4 h 21"/>
                <a:gd name="T84" fmla="*/ 32 w 38"/>
                <a:gd name="T85" fmla="*/ 4 h 21"/>
                <a:gd name="T86" fmla="*/ 31 w 38"/>
                <a:gd name="T87" fmla="*/ 3 h 21"/>
                <a:gd name="T88" fmla="*/ 31 w 38"/>
                <a:gd name="T89" fmla="*/ 2 h 21"/>
                <a:gd name="T90" fmla="*/ 27 w 38"/>
                <a:gd name="T91" fmla="*/ 0 h 21"/>
                <a:gd name="T92" fmla="*/ 25 w 38"/>
                <a:gd name="T93" fmla="*/ 0 h 21"/>
                <a:gd name="T94" fmla="*/ 27 w 38"/>
                <a:gd name="T95" fmla="*/ 1 h 21"/>
                <a:gd name="T96" fmla="*/ 30 w 38"/>
                <a:gd name="T97" fmla="*/ 3 h 21"/>
                <a:gd name="T98" fmla="*/ 30 w 38"/>
                <a:gd name="T99" fmla="*/ 3 h 21"/>
                <a:gd name="T100" fmla="*/ 32 w 38"/>
                <a:gd name="T101" fmla="*/ 4 h 21"/>
                <a:gd name="T102" fmla="*/ 27 w 38"/>
                <a:gd name="T103" fmla="*/ 4 h 21"/>
                <a:gd name="T104" fmla="*/ 22 w 38"/>
                <a:gd name="T105" fmla="*/ 4 h 21"/>
                <a:gd name="T106" fmla="*/ 19 w 38"/>
                <a:gd name="T107" fmla="*/ 4 h 21"/>
                <a:gd name="T108" fmla="*/ 15 w 38"/>
                <a:gd name="T109" fmla="*/ 2 h 21"/>
                <a:gd name="T110" fmla="*/ 21 w 38"/>
                <a:gd name="T111" fmla="*/ 5 h 21"/>
                <a:gd name="T112" fmla="*/ 17 w 38"/>
                <a:gd name="T113" fmla="*/ 10 h 21"/>
                <a:gd name="T114" fmla="*/ 17 w 38"/>
                <a:gd name="T11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21">
                  <a:moveTo>
                    <a:pt x="21" y="5"/>
                  </a:moveTo>
                  <a:cubicBezTo>
                    <a:pt x="21" y="5"/>
                    <a:pt x="21" y="5"/>
                    <a:pt x="22" y="5"/>
                  </a:cubicBezTo>
                  <a:cubicBezTo>
                    <a:pt x="23" y="5"/>
                    <a:pt x="23" y="5"/>
                    <a:pt x="23" y="5"/>
                  </a:cubicBezTo>
                  <a:cubicBezTo>
                    <a:pt x="24" y="5"/>
                    <a:pt x="25" y="5"/>
                    <a:pt x="26" y="5"/>
                  </a:cubicBezTo>
                  <a:cubicBezTo>
                    <a:pt x="25" y="5"/>
                    <a:pt x="25" y="5"/>
                    <a:pt x="24" y="6"/>
                  </a:cubicBezTo>
                  <a:cubicBezTo>
                    <a:pt x="23" y="6"/>
                    <a:pt x="23" y="6"/>
                    <a:pt x="22" y="7"/>
                  </a:cubicBezTo>
                  <a:cubicBezTo>
                    <a:pt x="21" y="7"/>
                    <a:pt x="20" y="8"/>
                    <a:pt x="20" y="8"/>
                  </a:cubicBezTo>
                  <a:cubicBezTo>
                    <a:pt x="19" y="8"/>
                    <a:pt x="19" y="8"/>
                    <a:pt x="19" y="8"/>
                  </a:cubicBezTo>
                  <a:cubicBezTo>
                    <a:pt x="19" y="9"/>
                    <a:pt x="18" y="9"/>
                    <a:pt x="18" y="9"/>
                  </a:cubicBezTo>
                  <a:cubicBezTo>
                    <a:pt x="17" y="9"/>
                    <a:pt x="17" y="9"/>
                    <a:pt x="17" y="9"/>
                  </a:cubicBezTo>
                  <a:cubicBezTo>
                    <a:pt x="16" y="9"/>
                    <a:pt x="16" y="9"/>
                    <a:pt x="15" y="9"/>
                  </a:cubicBezTo>
                  <a:cubicBezTo>
                    <a:pt x="15" y="9"/>
                    <a:pt x="14" y="8"/>
                    <a:pt x="14" y="8"/>
                  </a:cubicBezTo>
                  <a:cubicBezTo>
                    <a:pt x="13" y="8"/>
                    <a:pt x="13" y="8"/>
                    <a:pt x="13" y="8"/>
                  </a:cubicBezTo>
                  <a:cubicBezTo>
                    <a:pt x="13" y="8"/>
                    <a:pt x="13" y="8"/>
                    <a:pt x="13" y="8"/>
                  </a:cubicBezTo>
                  <a:cubicBezTo>
                    <a:pt x="13" y="8"/>
                    <a:pt x="13" y="7"/>
                    <a:pt x="12" y="7"/>
                  </a:cubicBezTo>
                  <a:cubicBezTo>
                    <a:pt x="12" y="7"/>
                    <a:pt x="12" y="7"/>
                    <a:pt x="11" y="6"/>
                  </a:cubicBezTo>
                  <a:cubicBezTo>
                    <a:pt x="11" y="6"/>
                    <a:pt x="10" y="5"/>
                    <a:pt x="10" y="5"/>
                  </a:cubicBezTo>
                  <a:cubicBezTo>
                    <a:pt x="11" y="6"/>
                    <a:pt x="11" y="7"/>
                    <a:pt x="12" y="8"/>
                  </a:cubicBezTo>
                  <a:cubicBezTo>
                    <a:pt x="12" y="8"/>
                    <a:pt x="13" y="8"/>
                    <a:pt x="13" y="8"/>
                  </a:cubicBezTo>
                  <a:cubicBezTo>
                    <a:pt x="13" y="8"/>
                    <a:pt x="13" y="8"/>
                    <a:pt x="13" y="8"/>
                  </a:cubicBezTo>
                  <a:cubicBezTo>
                    <a:pt x="13" y="9"/>
                    <a:pt x="13" y="9"/>
                    <a:pt x="13" y="9"/>
                  </a:cubicBezTo>
                  <a:cubicBezTo>
                    <a:pt x="14" y="9"/>
                    <a:pt x="14" y="9"/>
                    <a:pt x="15" y="9"/>
                  </a:cubicBezTo>
                  <a:cubicBezTo>
                    <a:pt x="15" y="10"/>
                    <a:pt x="16" y="10"/>
                    <a:pt x="16" y="10"/>
                  </a:cubicBezTo>
                  <a:cubicBezTo>
                    <a:pt x="17" y="10"/>
                    <a:pt x="17" y="10"/>
                    <a:pt x="17" y="10"/>
                  </a:cubicBezTo>
                  <a:cubicBezTo>
                    <a:pt x="17" y="10"/>
                    <a:pt x="16" y="10"/>
                    <a:pt x="16" y="10"/>
                  </a:cubicBezTo>
                  <a:cubicBezTo>
                    <a:pt x="16" y="10"/>
                    <a:pt x="16" y="11"/>
                    <a:pt x="16" y="11"/>
                  </a:cubicBezTo>
                  <a:cubicBezTo>
                    <a:pt x="15" y="11"/>
                    <a:pt x="15" y="11"/>
                    <a:pt x="14" y="11"/>
                  </a:cubicBezTo>
                  <a:cubicBezTo>
                    <a:pt x="13" y="12"/>
                    <a:pt x="12" y="12"/>
                    <a:pt x="11" y="13"/>
                  </a:cubicBezTo>
                  <a:cubicBezTo>
                    <a:pt x="11" y="13"/>
                    <a:pt x="10" y="13"/>
                    <a:pt x="9" y="13"/>
                  </a:cubicBezTo>
                  <a:cubicBezTo>
                    <a:pt x="9" y="13"/>
                    <a:pt x="8" y="13"/>
                    <a:pt x="8" y="13"/>
                  </a:cubicBezTo>
                  <a:cubicBezTo>
                    <a:pt x="7" y="13"/>
                    <a:pt x="7" y="13"/>
                    <a:pt x="6" y="13"/>
                  </a:cubicBezTo>
                  <a:cubicBezTo>
                    <a:pt x="6" y="13"/>
                    <a:pt x="5" y="13"/>
                    <a:pt x="5" y="13"/>
                  </a:cubicBezTo>
                  <a:cubicBezTo>
                    <a:pt x="6" y="13"/>
                    <a:pt x="7" y="13"/>
                    <a:pt x="8" y="13"/>
                  </a:cubicBezTo>
                  <a:cubicBezTo>
                    <a:pt x="9" y="13"/>
                    <a:pt x="10" y="13"/>
                    <a:pt x="11" y="13"/>
                  </a:cubicBezTo>
                  <a:cubicBezTo>
                    <a:pt x="12" y="13"/>
                    <a:pt x="13" y="13"/>
                    <a:pt x="13" y="13"/>
                  </a:cubicBezTo>
                  <a:cubicBezTo>
                    <a:pt x="13" y="13"/>
                    <a:pt x="12" y="13"/>
                    <a:pt x="11" y="14"/>
                  </a:cubicBezTo>
                  <a:cubicBezTo>
                    <a:pt x="11" y="14"/>
                    <a:pt x="10" y="15"/>
                    <a:pt x="9" y="15"/>
                  </a:cubicBezTo>
                  <a:cubicBezTo>
                    <a:pt x="8" y="16"/>
                    <a:pt x="6" y="16"/>
                    <a:pt x="4" y="17"/>
                  </a:cubicBezTo>
                  <a:cubicBezTo>
                    <a:pt x="3" y="18"/>
                    <a:pt x="1" y="18"/>
                    <a:pt x="0" y="19"/>
                  </a:cubicBezTo>
                  <a:cubicBezTo>
                    <a:pt x="3" y="18"/>
                    <a:pt x="6" y="17"/>
                    <a:pt x="9" y="16"/>
                  </a:cubicBezTo>
                  <a:cubicBezTo>
                    <a:pt x="10" y="15"/>
                    <a:pt x="11" y="15"/>
                    <a:pt x="12" y="14"/>
                  </a:cubicBezTo>
                  <a:cubicBezTo>
                    <a:pt x="12" y="14"/>
                    <a:pt x="13" y="14"/>
                    <a:pt x="14" y="13"/>
                  </a:cubicBezTo>
                  <a:cubicBezTo>
                    <a:pt x="15" y="12"/>
                    <a:pt x="17" y="11"/>
                    <a:pt x="18" y="10"/>
                  </a:cubicBezTo>
                  <a:cubicBezTo>
                    <a:pt x="19" y="9"/>
                    <a:pt x="21" y="9"/>
                    <a:pt x="22" y="8"/>
                  </a:cubicBezTo>
                  <a:cubicBezTo>
                    <a:pt x="23" y="7"/>
                    <a:pt x="24" y="7"/>
                    <a:pt x="25" y="7"/>
                  </a:cubicBezTo>
                  <a:cubicBezTo>
                    <a:pt x="25" y="6"/>
                    <a:pt x="26" y="6"/>
                    <a:pt x="27" y="6"/>
                  </a:cubicBezTo>
                  <a:cubicBezTo>
                    <a:pt x="28" y="6"/>
                    <a:pt x="29" y="6"/>
                    <a:pt x="29" y="6"/>
                  </a:cubicBezTo>
                  <a:cubicBezTo>
                    <a:pt x="30" y="6"/>
                    <a:pt x="31" y="6"/>
                    <a:pt x="31" y="6"/>
                  </a:cubicBezTo>
                  <a:cubicBezTo>
                    <a:pt x="30" y="6"/>
                    <a:pt x="30" y="6"/>
                    <a:pt x="29" y="7"/>
                  </a:cubicBezTo>
                  <a:cubicBezTo>
                    <a:pt x="28" y="7"/>
                    <a:pt x="28" y="8"/>
                    <a:pt x="27" y="8"/>
                  </a:cubicBezTo>
                  <a:cubicBezTo>
                    <a:pt x="27" y="8"/>
                    <a:pt x="26" y="9"/>
                    <a:pt x="26" y="9"/>
                  </a:cubicBezTo>
                  <a:cubicBezTo>
                    <a:pt x="25" y="10"/>
                    <a:pt x="24" y="11"/>
                    <a:pt x="23" y="12"/>
                  </a:cubicBezTo>
                  <a:cubicBezTo>
                    <a:pt x="22" y="13"/>
                    <a:pt x="21" y="13"/>
                    <a:pt x="21" y="14"/>
                  </a:cubicBezTo>
                  <a:cubicBezTo>
                    <a:pt x="20" y="15"/>
                    <a:pt x="19" y="16"/>
                    <a:pt x="18" y="17"/>
                  </a:cubicBezTo>
                  <a:cubicBezTo>
                    <a:pt x="17" y="18"/>
                    <a:pt x="16" y="18"/>
                    <a:pt x="15" y="19"/>
                  </a:cubicBezTo>
                  <a:cubicBezTo>
                    <a:pt x="14" y="19"/>
                    <a:pt x="13" y="20"/>
                    <a:pt x="12" y="20"/>
                  </a:cubicBezTo>
                  <a:cubicBezTo>
                    <a:pt x="14" y="20"/>
                    <a:pt x="16" y="19"/>
                    <a:pt x="18" y="17"/>
                  </a:cubicBezTo>
                  <a:cubicBezTo>
                    <a:pt x="19" y="16"/>
                    <a:pt x="20" y="16"/>
                    <a:pt x="21" y="15"/>
                  </a:cubicBezTo>
                  <a:cubicBezTo>
                    <a:pt x="22" y="14"/>
                    <a:pt x="23" y="13"/>
                    <a:pt x="23" y="12"/>
                  </a:cubicBezTo>
                  <a:cubicBezTo>
                    <a:pt x="24" y="11"/>
                    <a:pt x="25" y="10"/>
                    <a:pt x="26" y="9"/>
                  </a:cubicBezTo>
                  <a:cubicBezTo>
                    <a:pt x="26" y="9"/>
                    <a:pt x="27" y="9"/>
                    <a:pt x="27" y="9"/>
                  </a:cubicBezTo>
                  <a:cubicBezTo>
                    <a:pt x="28" y="8"/>
                    <a:pt x="29" y="8"/>
                    <a:pt x="29" y="8"/>
                  </a:cubicBezTo>
                  <a:cubicBezTo>
                    <a:pt x="30" y="7"/>
                    <a:pt x="31" y="6"/>
                    <a:pt x="32" y="6"/>
                  </a:cubicBezTo>
                  <a:cubicBezTo>
                    <a:pt x="33" y="6"/>
                    <a:pt x="33" y="5"/>
                    <a:pt x="34" y="5"/>
                  </a:cubicBezTo>
                  <a:cubicBezTo>
                    <a:pt x="34" y="5"/>
                    <a:pt x="34" y="5"/>
                    <a:pt x="35" y="5"/>
                  </a:cubicBezTo>
                  <a:cubicBezTo>
                    <a:pt x="35" y="5"/>
                    <a:pt x="35" y="5"/>
                    <a:pt x="35" y="5"/>
                  </a:cubicBezTo>
                  <a:cubicBezTo>
                    <a:pt x="34" y="6"/>
                    <a:pt x="33" y="7"/>
                    <a:pt x="33" y="8"/>
                  </a:cubicBezTo>
                  <a:cubicBezTo>
                    <a:pt x="32" y="9"/>
                    <a:pt x="32" y="10"/>
                    <a:pt x="32" y="11"/>
                  </a:cubicBezTo>
                  <a:cubicBezTo>
                    <a:pt x="31" y="11"/>
                    <a:pt x="31" y="12"/>
                    <a:pt x="31" y="13"/>
                  </a:cubicBezTo>
                  <a:cubicBezTo>
                    <a:pt x="30" y="15"/>
                    <a:pt x="29" y="16"/>
                    <a:pt x="28" y="17"/>
                  </a:cubicBezTo>
                  <a:cubicBezTo>
                    <a:pt x="28" y="18"/>
                    <a:pt x="27" y="19"/>
                    <a:pt x="27" y="19"/>
                  </a:cubicBezTo>
                  <a:cubicBezTo>
                    <a:pt x="26" y="20"/>
                    <a:pt x="25" y="20"/>
                    <a:pt x="25" y="21"/>
                  </a:cubicBezTo>
                  <a:cubicBezTo>
                    <a:pt x="26" y="20"/>
                    <a:pt x="27" y="19"/>
                    <a:pt x="29" y="18"/>
                  </a:cubicBezTo>
                  <a:cubicBezTo>
                    <a:pt x="29" y="17"/>
                    <a:pt x="30" y="16"/>
                    <a:pt x="30" y="16"/>
                  </a:cubicBezTo>
                  <a:cubicBezTo>
                    <a:pt x="30" y="15"/>
                    <a:pt x="31" y="15"/>
                    <a:pt x="31" y="14"/>
                  </a:cubicBezTo>
                  <a:cubicBezTo>
                    <a:pt x="31" y="14"/>
                    <a:pt x="31" y="14"/>
                    <a:pt x="31" y="14"/>
                  </a:cubicBezTo>
                  <a:cubicBezTo>
                    <a:pt x="31" y="14"/>
                    <a:pt x="31" y="13"/>
                    <a:pt x="31" y="13"/>
                  </a:cubicBezTo>
                  <a:cubicBezTo>
                    <a:pt x="32" y="12"/>
                    <a:pt x="33" y="10"/>
                    <a:pt x="34" y="9"/>
                  </a:cubicBezTo>
                  <a:cubicBezTo>
                    <a:pt x="34" y="8"/>
                    <a:pt x="34" y="7"/>
                    <a:pt x="35" y="6"/>
                  </a:cubicBezTo>
                  <a:cubicBezTo>
                    <a:pt x="35" y="6"/>
                    <a:pt x="35" y="5"/>
                    <a:pt x="36" y="5"/>
                  </a:cubicBezTo>
                  <a:cubicBezTo>
                    <a:pt x="36" y="5"/>
                    <a:pt x="37" y="4"/>
                    <a:pt x="37" y="4"/>
                  </a:cubicBezTo>
                  <a:cubicBezTo>
                    <a:pt x="37" y="4"/>
                    <a:pt x="38" y="4"/>
                    <a:pt x="37" y="3"/>
                  </a:cubicBezTo>
                  <a:cubicBezTo>
                    <a:pt x="37" y="3"/>
                    <a:pt x="37" y="3"/>
                    <a:pt x="37" y="3"/>
                  </a:cubicBezTo>
                  <a:cubicBezTo>
                    <a:pt x="36" y="3"/>
                    <a:pt x="35" y="4"/>
                    <a:pt x="34" y="4"/>
                  </a:cubicBezTo>
                  <a:cubicBezTo>
                    <a:pt x="34" y="4"/>
                    <a:pt x="33" y="4"/>
                    <a:pt x="33" y="4"/>
                  </a:cubicBezTo>
                  <a:cubicBezTo>
                    <a:pt x="33" y="4"/>
                    <a:pt x="33" y="4"/>
                    <a:pt x="32" y="4"/>
                  </a:cubicBezTo>
                  <a:cubicBezTo>
                    <a:pt x="32" y="4"/>
                    <a:pt x="32" y="3"/>
                    <a:pt x="31" y="3"/>
                  </a:cubicBezTo>
                  <a:cubicBezTo>
                    <a:pt x="31" y="3"/>
                    <a:pt x="31" y="3"/>
                    <a:pt x="31" y="3"/>
                  </a:cubicBezTo>
                  <a:cubicBezTo>
                    <a:pt x="31" y="2"/>
                    <a:pt x="31" y="2"/>
                    <a:pt x="31" y="2"/>
                  </a:cubicBezTo>
                  <a:cubicBezTo>
                    <a:pt x="31" y="2"/>
                    <a:pt x="31" y="2"/>
                    <a:pt x="31" y="2"/>
                  </a:cubicBezTo>
                  <a:cubicBezTo>
                    <a:pt x="30" y="2"/>
                    <a:pt x="30" y="2"/>
                    <a:pt x="29" y="2"/>
                  </a:cubicBezTo>
                  <a:cubicBezTo>
                    <a:pt x="29" y="1"/>
                    <a:pt x="28" y="1"/>
                    <a:pt x="27" y="0"/>
                  </a:cubicBezTo>
                  <a:cubicBezTo>
                    <a:pt x="27" y="0"/>
                    <a:pt x="26" y="0"/>
                    <a:pt x="26" y="0"/>
                  </a:cubicBezTo>
                  <a:cubicBezTo>
                    <a:pt x="25" y="0"/>
                    <a:pt x="25" y="0"/>
                    <a:pt x="25" y="0"/>
                  </a:cubicBezTo>
                  <a:cubicBezTo>
                    <a:pt x="25" y="0"/>
                    <a:pt x="25" y="0"/>
                    <a:pt x="26" y="0"/>
                  </a:cubicBezTo>
                  <a:cubicBezTo>
                    <a:pt x="26" y="0"/>
                    <a:pt x="27" y="1"/>
                    <a:pt x="27" y="1"/>
                  </a:cubicBezTo>
                  <a:cubicBezTo>
                    <a:pt x="28" y="1"/>
                    <a:pt x="28" y="2"/>
                    <a:pt x="29" y="2"/>
                  </a:cubicBezTo>
                  <a:cubicBezTo>
                    <a:pt x="29" y="2"/>
                    <a:pt x="30" y="3"/>
                    <a:pt x="30" y="3"/>
                  </a:cubicBezTo>
                  <a:cubicBezTo>
                    <a:pt x="30" y="3"/>
                    <a:pt x="30" y="3"/>
                    <a:pt x="30" y="3"/>
                  </a:cubicBezTo>
                  <a:cubicBezTo>
                    <a:pt x="30" y="3"/>
                    <a:pt x="30" y="3"/>
                    <a:pt x="30" y="3"/>
                  </a:cubicBezTo>
                  <a:cubicBezTo>
                    <a:pt x="31" y="3"/>
                    <a:pt x="31" y="4"/>
                    <a:pt x="31" y="4"/>
                  </a:cubicBezTo>
                  <a:cubicBezTo>
                    <a:pt x="31" y="4"/>
                    <a:pt x="31" y="4"/>
                    <a:pt x="32" y="4"/>
                  </a:cubicBezTo>
                  <a:cubicBezTo>
                    <a:pt x="31" y="4"/>
                    <a:pt x="31" y="4"/>
                    <a:pt x="30" y="4"/>
                  </a:cubicBezTo>
                  <a:cubicBezTo>
                    <a:pt x="27" y="4"/>
                    <a:pt x="27" y="4"/>
                    <a:pt x="27" y="4"/>
                  </a:cubicBezTo>
                  <a:cubicBezTo>
                    <a:pt x="25" y="4"/>
                    <a:pt x="24" y="4"/>
                    <a:pt x="23" y="4"/>
                  </a:cubicBezTo>
                  <a:cubicBezTo>
                    <a:pt x="22" y="4"/>
                    <a:pt x="22" y="4"/>
                    <a:pt x="22" y="4"/>
                  </a:cubicBezTo>
                  <a:cubicBezTo>
                    <a:pt x="21" y="4"/>
                    <a:pt x="21" y="4"/>
                    <a:pt x="21" y="4"/>
                  </a:cubicBezTo>
                  <a:cubicBezTo>
                    <a:pt x="20" y="4"/>
                    <a:pt x="19" y="4"/>
                    <a:pt x="19" y="4"/>
                  </a:cubicBezTo>
                  <a:cubicBezTo>
                    <a:pt x="18" y="4"/>
                    <a:pt x="17" y="3"/>
                    <a:pt x="17" y="3"/>
                  </a:cubicBezTo>
                  <a:cubicBezTo>
                    <a:pt x="16" y="3"/>
                    <a:pt x="16" y="3"/>
                    <a:pt x="15" y="2"/>
                  </a:cubicBezTo>
                  <a:cubicBezTo>
                    <a:pt x="16" y="3"/>
                    <a:pt x="17" y="4"/>
                    <a:pt x="19" y="4"/>
                  </a:cubicBezTo>
                  <a:cubicBezTo>
                    <a:pt x="19" y="4"/>
                    <a:pt x="20" y="4"/>
                    <a:pt x="21" y="5"/>
                  </a:cubicBezTo>
                  <a:close/>
                  <a:moveTo>
                    <a:pt x="17" y="10"/>
                  </a:moveTo>
                  <a:cubicBezTo>
                    <a:pt x="17" y="10"/>
                    <a:pt x="17" y="10"/>
                    <a:pt x="17" y="10"/>
                  </a:cubicBezTo>
                  <a:cubicBezTo>
                    <a:pt x="17" y="10"/>
                    <a:pt x="17" y="10"/>
                    <a:pt x="17" y="10"/>
                  </a:cubicBezTo>
                  <a:cubicBezTo>
                    <a:pt x="17" y="10"/>
                    <a:pt x="17" y="10"/>
                    <a:pt x="17" y="1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099"/>
            <p:cNvSpPr>
              <a:spLocks/>
            </p:cNvSpPr>
            <p:nvPr/>
          </p:nvSpPr>
          <p:spPr bwMode="auto">
            <a:xfrm>
              <a:off x="5954677" y="3560781"/>
              <a:ext cx="38100" cy="153989"/>
            </a:xfrm>
            <a:custGeom>
              <a:avLst/>
              <a:gdLst>
                <a:gd name="T0" fmla="*/ 10 w 10"/>
                <a:gd name="T1" fmla="*/ 30 h 41"/>
                <a:gd name="T2" fmla="*/ 10 w 10"/>
                <a:gd name="T3" fmla="*/ 27 h 41"/>
                <a:gd name="T4" fmla="*/ 8 w 10"/>
                <a:gd name="T5" fmla="*/ 20 h 41"/>
                <a:gd name="T6" fmla="*/ 3 w 10"/>
                <a:gd name="T7" fmla="*/ 11 h 41"/>
                <a:gd name="T8" fmla="*/ 2 w 10"/>
                <a:gd name="T9" fmla="*/ 4 h 41"/>
                <a:gd name="T10" fmla="*/ 1 w 10"/>
                <a:gd name="T11" fmla="*/ 0 h 41"/>
                <a:gd name="T12" fmla="*/ 0 w 10"/>
                <a:gd name="T13" fmla="*/ 7 h 41"/>
                <a:gd name="T14" fmla="*/ 3 w 10"/>
                <a:gd name="T15" fmla="*/ 25 h 41"/>
                <a:gd name="T16" fmla="*/ 4 w 10"/>
                <a:gd name="T17" fmla="*/ 34 h 41"/>
                <a:gd name="T18" fmla="*/ 5 w 10"/>
                <a:gd name="T19" fmla="*/ 41 h 41"/>
                <a:gd name="T20" fmla="*/ 5 w 10"/>
                <a:gd name="T21" fmla="*/ 41 h 41"/>
                <a:gd name="T22" fmla="*/ 10 w 10"/>
                <a:gd name="T23"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41">
                  <a:moveTo>
                    <a:pt x="10" y="30"/>
                  </a:moveTo>
                  <a:cubicBezTo>
                    <a:pt x="10" y="29"/>
                    <a:pt x="10" y="28"/>
                    <a:pt x="10" y="27"/>
                  </a:cubicBezTo>
                  <a:cubicBezTo>
                    <a:pt x="9" y="25"/>
                    <a:pt x="9" y="23"/>
                    <a:pt x="8" y="20"/>
                  </a:cubicBezTo>
                  <a:cubicBezTo>
                    <a:pt x="7" y="17"/>
                    <a:pt x="4" y="14"/>
                    <a:pt x="3" y="11"/>
                  </a:cubicBezTo>
                  <a:cubicBezTo>
                    <a:pt x="2" y="8"/>
                    <a:pt x="2" y="6"/>
                    <a:pt x="2" y="4"/>
                  </a:cubicBezTo>
                  <a:cubicBezTo>
                    <a:pt x="2" y="3"/>
                    <a:pt x="1" y="1"/>
                    <a:pt x="1" y="0"/>
                  </a:cubicBezTo>
                  <a:cubicBezTo>
                    <a:pt x="1" y="2"/>
                    <a:pt x="1" y="5"/>
                    <a:pt x="0" y="7"/>
                  </a:cubicBezTo>
                  <a:cubicBezTo>
                    <a:pt x="0" y="13"/>
                    <a:pt x="2" y="19"/>
                    <a:pt x="3" y="25"/>
                  </a:cubicBezTo>
                  <a:cubicBezTo>
                    <a:pt x="4" y="28"/>
                    <a:pt x="4" y="31"/>
                    <a:pt x="4" y="34"/>
                  </a:cubicBezTo>
                  <a:cubicBezTo>
                    <a:pt x="4" y="36"/>
                    <a:pt x="4" y="38"/>
                    <a:pt x="5" y="41"/>
                  </a:cubicBezTo>
                  <a:cubicBezTo>
                    <a:pt x="5" y="41"/>
                    <a:pt x="5" y="41"/>
                    <a:pt x="5" y="41"/>
                  </a:cubicBezTo>
                  <a:cubicBezTo>
                    <a:pt x="6" y="37"/>
                    <a:pt x="8" y="33"/>
                    <a:pt x="10" y="3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102"/>
            <p:cNvSpPr>
              <a:spLocks/>
            </p:cNvSpPr>
            <p:nvPr/>
          </p:nvSpPr>
          <p:spPr bwMode="auto">
            <a:xfrm>
              <a:off x="5932452" y="3621107"/>
              <a:ext cx="30163" cy="63500"/>
            </a:xfrm>
            <a:custGeom>
              <a:avLst/>
              <a:gdLst>
                <a:gd name="T0" fmla="*/ 8 w 8"/>
                <a:gd name="T1" fmla="*/ 8 h 17"/>
                <a:gd name="T2" fmla="*/ 7 w 8"/>
                <a:gd name="T3" fmla="*/ 0 h 17"/>
                <a:gd name="T4" fmla="*/ 7 w 8"/>
                <a:gd name="T5" fmla="*/ 4 h 17"/>
                <a:gd name="T6" fmla="*/ 3 w 8"/>
                <a:gd name="T7" fmla="*/ 8 h 17"/>
                <a:gd name="T8" fmla="*/ 0 w 8"/>
                <a:gd name="T9" fmla="*/ 10 h 17"/>
                <a:gd name="T10" fmla="*/ 6 w 8"/>
                <a:gd name="T11" fmla="*/ 17 h 17"/>
                <a:gd name="T12" fmla="*/ 8 w 8"/>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8" h="17">
                  <a:moveTo>
                    <a:pt x="8" y="8"/>
                  </a:moveTo>
                  <a:cubicBezTo>
                    <a:pt x="8" y="5"/>
                    <a:pt x="7" y="3"/>
                    <a:pt x="7" y="0"/>
                  </a:cubicBezTo>
                  <a:cubicBezTo>
                    <a:pt x="7" y="1"/>
                    <a:pt x="7" y="3"/>
                    <a:pt x="7" y="4"/>
                  </a:cubicBezTo>
                  <a:cubicBezTo>
                    <a:pt x="6" y="6"/>
                    <a:pt x="4" y="7"/>
                    <a:pt x="3" y="8"/>
                  </a:cubicBezTo>
                  <a:cubicBezTo>
                    <a:pt x="2" y="8"/>
                    <a:pt x="1" y="9"/>
                    <a:pt x="0" y="10"/>
                  </a:cubicBezTo>
                  <a:cubicBezTo>
                    <a:pt x="2" y="12"/>
                    <a:pt x="4" y="15"/>
                    <a:pt x="6" y="17"/>
                  </a:cubicBezTo>
                  <a:cubicBezTo>
                    <a:pt x="8" y="15"/>
                    <a:pt x="8" y="11"/>
                    <a:pt x="8"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103"/>
            <p:cNvSpPr>
              <a:spLocks/>
            </p:cNvSpPr>
            <p:nvPr/>
          </p:nvSpPr>
          <p:spPr bwMode="auto">
            <a:xfrm>
              <a:off x="5954677" y="3489343"/>
              <a:ext cx="57150" cy="138113"/>
            </a:xfrm>
            <a:custGeom>
              <a:avLst/>
              <a:gdLst>
                <a:gd name="T0" fmla="*/ 1 w 15"/>
                <a:gd name="T1" fmla="*/ 19 h 37"/>
                <a:gd name="T2" fmla="*/ 4 w 15"/>
                <a:gd name="T3" fmla="*/ 23 h 37"/>
                <a:gd name="T4" fmla="*/ 9 w 15"/>
                <a:gd name="T5" fmla="*/ 26 h 37"/>
                <a:gd name="T6" fmla="*/ 14 w 15"/>
                <a:gd name="T7" fmla="*/ 37 h 37"/>
                <a:gd name="T8" fmla="*/ 14 w 15"/>
                <a:gd name="T9" fmla="*/ 37 h 37"/>
                <a:gd name="T10" fmla="*/ 12 w 15"/>
                <a:gd name="T11" fmla="*/ 24 h 37"/>
                <a:gd name="T12" fmla="*/ 1 w 15"/>
                <a:gd name="T13" fmla="*/ 17 h 37"/>
                <a:gd name="T14" fmla="*/ 1 w 15"/>
                <a:gd name="T15" fmla="*/ 10 h 37"/>
                <a:gd name="T16" fmla="*/ 2 w 15"/>
                <a:gd name="T17" fmla="*/ 4 h 37"/>
                <a:gd name="T18" fmla="*/ 1 w 15"/>
                <a:gd name="T19" fmla="*/ 0 h 37"/>
                <a:gd name="T20" fmla="*/ 0 w 15"/>
                <a:gd name="T21" fmla="*/ 1 h 37"/>
                <a:gd name="T22" fmla="*/ 1 w 15"/>
                <a:gd name="T23" fmla="*/ 4 h 37"/>
                <a:gd name="T24" fmla="*/ 1 w 15"/>
                <a:gd name="T25" fmla="*/ 10 h 37"/>
                <a:gd name="T26" fmla="*/ 1 w 15"/>
                <a:gd name="T27" fmla="*/ 17 h 37"/>
                <a:gd name="T28" fmla="*/ 1 w 15"/>
                <a:gd name="T2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7">
                  <a:moveTo>
                    <a:pt x="1" y="19"/>
                  </a:moveTo>
                  <a:cubicBezTo>
                    <a:pt x="2" y="20"/>
                    <a:pt x="4" y="22"/>
                    <a:pt x="4" y="23"/>
                  </a:cubicBezTo>
                  <a:cubicBezTo>
                    <a:pt x="5" y="24"/>
                    <a:pt x="7" y="25"/>
                    <a:pt x="9" y="26"/>
                  </a:cubicBezTo>
                  <a:cubicBezTo>
                    <a:pt x="12" y="29"/>
                    <a:pt x="14" y="32"/>
                    <a:pt x="14" y="37"/>
                  </a:cubicBezTo>
                  <a:cubicBezTo>
                    <a:pt x="14" y="37"/>
                    <a:pt x="14" y="37"/>
                    <a:pt x="14" y="37"/>
                  </a:cubicBezTo>
                  <a:cubicBezTo>
                    <a:pt x="15" y="32"/>
                    <a:pt x="14" y="28"/>
                    <a:pt x="12" y="24"/>
                  </a:cubicBezTo>
                  <a:cubicBezTo>
                    <a:pt x="10" y="21"/>
                    <a:pt x="6" y="17"/>
                    <a:pt x="1" y="17"/>
                  </a:cubicBezTo>
                  <a:cubicBezTo>
                    <a:pt x="0" y="14"/>
                    <a:pt x="1" y="12"/>
                    <a:pt x="1" y="10"/>
                  </a:cubicBezTo>
                  <a:cubicBezTo>
                    <a:pt x="2" y="8"/>
                    <a:pt x="2" y="6"/>
                    <a:pt x="2" y="4"/>
                  </a:cubicBezTo>
                  <a:cubicBezTo>
                    <a:pt x="2" y="3"/>
                    <a:pt x="1" y="1"/>
                    <a:pt x="1" y="0"/>
                  </a:cubicBezTo>
                  <a:cubicBezTo>
                    <a:pt x="1" y="0"/>
                    <a:pt x="0" y="1"/>
                    <a:pt x="0" y="1"/>
                  </a:cubicBezTo>
                  <a:cubicBezTo>
                    <a:pt x="0" y="2"/>
                    <a:pt x="1" y="3"/>
                    <a:pt x="1" y="4"/>
                  </a:cubicBezTo>
                  <a:cubicBezTo>
                    <a:pt x="1" y="6"/>
                    <a:pt x="1" y="8"/>
                    <a:pt x="1" y="10"/>
                  </a:cubicBezTo>
                  <a:cubicBezTo>
                    <a:pt x="0" y="12"/>
                    <a:pt x="0" y="15"/>
                    <a:pt x="1" y="17"/>
                  </a:cubicBezTo>
                  <a:cubicBezTo>
                    <a:pt x="1" y="18"/>
                    <a:pt x="1" y="18"/>
                    <a:pt x="1"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104"/>
            <p:cNvSpPr>
              <a:spLocks noEditPoints="1"/>
            </p:cNvSpPr>
            <p:nvPr/>
          </p:nvSpPr>
          <p:spPr bwMode="auto">
            <a:xfrm>
              <a:off x="5929277" y="3552844"/>
              <a:ext cx="77788" cy="153989"/>
            </a:xfrm>
            <a:custGeom>
              <a:avLst/>
              <a:gdLst>
                <a:gd name="T0" fmla="*/ 5 w 21"/>
                <a:gd name="T1" fmla="*/ 16 h 41"/>
                <a:gd name="T2" fmla="*/ 6 w 21"/>
                <a:gd name="T3" fmla="*/ 12 h 41"/>
                <a:gd name="T4" fmla="*/ 7 w 21"/>
                <a:gd name="T5" fmla="*/ 16 h 41"/>
                <a:gd name="T6" fmla="*/ 7 w 21"/>
                <a:gd name="T7" fmla="*/ 19 h 41"/>
                <a:gd name="T8" fmla="*/ 7 w 21"/>
                <a:gd name="T9" fmla="*/ 22 h 41"/>
                <a:gd name="T10" fmla="*/ 5 w 21"/>
                <a:gd name="T11" fmla="*/ 24 h 41"/>
                <a:gd name="T12" fmla="*/ 5 w 21"/>
                <a:gd name="T13" fmla="*/ 25 h 41"/>
                <a:gd name="T14" fmla="*/ 3 w 21"/>
                <a:gd name="T15" fmla="*/ 26 h 41"/>
                <a:gd name="T16" fmla="*/ 4 w 21"/>
                <a:gd name="T17" fmla="*/ 26 h 41"/>
                <a:gd name="T18" fmla="*/ 6 w 21"/>
                <a:gd name="T19" fmla="*/ 25 h 41"/>
                <a:gd name="T20" fmla="*/ 7 w 21"/>
                <a:gd name="T21" fmla="*/ 24 h 41"/>
                <a:gd name="T22" fmla="*/ 8 w 21"/>
                <a:gd name="T23" fmla="*/ 22 h 41"/>
                <a:gd name="T24" fmla="*/ 9 w 21"/>
                <a:gd name="T25" fmla="*/ 23 h 41"/>
                <a:gd name="T26" fmla="*/ 9 w 21"/>
                <a:gd name="T27" fmla="*/ 28 h 41"/>
                <a:gd name="T28" fmla="*/ 9 w 21"/>
                <a:gd name="T29" fmla="*/ 31 h 41"/>
                <a:gd name="T30" fmla="*/ 8 w 21"/>
                <a:gd name="T31" fmla="*/ 35 h 41"/>
                <a:gd name="T32" fmla="*/ 10 w 21"/>
                <a:gd name="T33" fmla="*/ 28 h 41"/>
                <a:gd name="T34" fmla="*/ 10 w 21"/>
                <a:gd name="T35" fmla="*/ 28 h 41"/>
                <a:gd name="T36" fmla="*/ 11 w 21"/>
                <a:gd name="T37" fmla="*/ 36 h 41"/>
                <a:gd name="T38" fmla="*/ 11 w 21"/>
                <a:gd name="T39" fmla="*/ 31 h 41"/>
                <a:gd name="T40" fmla="*/ 10 w 21"/>
                <a:gd name="T41" fmla="*/ 26 h 41"/>
                <a:gd name="T42" fmla="*/ 8 w 21"/>
                <a:gd name="T43" fmla="*/ 16 h 41"/>
                <a:gd name="T44" fmla="*/ 7 w 21"/>
                <a:gd name="T45" fmla="*/ 11 h 41"/>
                <a:gd name="T46" fmla="*/ 8 w 21"/>
                <a:gd name="T47" fmla="*/ 7 h 41"/>
                <a:gd name="T48" fmla="*/ 9 w 21"/>
                <a:gd name="T49" fmla="*/ 12 h 41"/>
                <a:gd name="T50" fmla="*/ 12 w 21"/>
                <a:gd name="T51" fmla="*/ 17 h 41"/>
                <a:gd name="T52" fmla="*/ 15 w 21"/>
                <a:gd name="T53" fmla="*/ 23 h 41"/>
                <a:gd name="T54" fmla="*/ 17 w 21"/>
                <a:gd name="T55" fmla="*/ 30 h 41"/>
                <a:gd name="T56" fmla="*/ 14 w 21"/>
                <a:gd name="T57" fmla="*/ 19 h 41"/>
                <a:gd name="T58" fmla="*/ 10 w 21"/>
                <a:gd name="T59" fmla="*/ 13 h 41"/>
                <a:gd name="T60" fmla="*/ 10 w 21"/>
                <a:gd name="T61" fmla="*/ 10 h 41"/>
                <a:gd name="T62" fmla="*/ 9 w 21"/>
                <a:gd name="T63" fmla="*/ 4 h 41"/>
                <a:gd name="T64" fmla="*/ 9 w 21"/>
                <a:gd name="T65" fmla="*/ 4 h 41"/>
                <a:gd name="T66" fmla="*/ 13 w 21"/>
                <a:gd name="T67" fmla="*/ 8 h 41"/>
                <a:gd name="T68" fmla="*/ 19 w 21"/>
                <a:gd name="T69" fmla="*/ 13 h 41"/>
                <a:gd name="T70" fmla="*/ 21 w 21"/>
                <a:gd name="T71" fmla="*/ 18 h 41"/>
                <a:gd name="T72" fmla="*/ 18 w 21"/>
                <a:gd name="T73" fmla="*/ 11 h 41"/>
                <a:gd name="T74" fmla="*/ 16 w 21"/>
                <a:gd name="T75" fmla="*/ 9 h 41"/>
                <a:gd name="T76" fmla="*/ 12 w 21"/>
                <a:gd name="T77" fmla="*/ 6 h 41"/>
                <a:gd name="T78" fmla="*/ 9 w 21"/>
                <a:gd name="T79" fmla="*/ 2 h 41"/>
                <a:gd name="T80" fmla="*/ 8 w 21"/>
                <a:gd name="T81" fmla="*/ 0 h 41"/>
                <a:gd name="T82" fmla="*/ 7 w 21"/>
                <a:gd name="T83" fmla="*/ 4 h 41"/>
                <a:gd name="T84" fmla="*/ 7 w 21"/>
                <a:gd name="T85" fmla="*/ 5 h 41"/>
                <a:gd name="T86" fmla="*/ 5 w 21"/>
                <a:gd name="T87" fmla="*/ 6 h 41"/>
                <a:gd name="T88" fmla="*/ 5 w 21"/>
                <a:gd name="T89" fmla="*/ 7 h 41"/>
                <a:gd name="T90" fmla="*/ 2 w 21"/>
                <a:gd name="T91" fmla="*/ 9 h 41"/>
                <a:gd name="T92" fmla="*/ 1 w 21"/>
                <a:gd name="T93" fmla="*/ 11 h 41"/>
                <a:gd name="T94" fmla="*/ 2 w 21"/>
                <a:gd name="T95" fmla="*/ 10 h 41"/>
                <a:gd name="T96" fmla="*/ 5 w 21"/>
                <a:gd name="T97" fmla="*/ 7 h 41"/>
                <a:gd name="T98" fmla="*/ 6 w 21"/>
                <a:gd name="T99" fmla="*/ 7 h 41"/>
                <a:gd name="T100" fmla="*/ 7 w 21"/>
                <a:gd name="T101" fmla="*/ 6 h 41"/>
                <a:gd name="T102" fmla="*/ 6 w 21"/>
                <a:gd name="T103" fmla="*/ 11 h 41"/>
                <a:gd name="T104" fmla="*/ 4 w 21"/>
                <a:gd name="T105" fmla="*/ 16 h 41"/>
                <a:gd name="T106" fmla="*/ 3 w 21"/>
                <a:gd name="T107" fmla="*/ 18 h 41"/>
                <a:gd name="T108" fmla="*/ 0 w 21"/>
                <a:gd name="T109" fmla="*/ 21 h 41"/>
                <a:gd name="T110" fmla="*/ 4 w 21"/>
                <a:gd name="T111" fmla="*/ 17 h 41"/>
                <a:gd name="T112" fmla="*/ 8 w 21"/>
                <a:gd name="T113" fmla="*/ 22 h 41"/>
                <a:gd name="T114" fmla="*/ 8 w 21"/>
                <a:gd name="T115"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41">
                  <a:moveTo>
                    <a:pt x="4" y="17"/>
                  </a:moveTo>
                  <a:cubicBezTo>
                    <a:pt x="4" y="16"/>
                    <a:pt x="4" y="16"/>
                    <a:pt x="5" y="16"/>
                  </a:cubicBezTo>
                  <a:cubicBezTo>
                    <a:pt x="5" y="15"/>
                    <a:pt x="5" y="15"/>
                    <a:pt x="5" y="15"/>
                  </a:cubicBezTo>
                  <a:cubicBezTo>
                    <a:pt x="5" y="14"/>
                    <a:pt x="6" y="13"/>
                    <a:pt x="6" y="12"/>
                  </a:cubicBezTo>
                  <a:cubicBezTo>
                    <a:pt x="6" y="12"/>
                    <a:pt x="6" y="13"/>
                    <a:pt x="6" y="14"/>
                  </a:cubicBezTo>
                  <a:cubicBezTo>
                    <a:pt x="6" y="15"/>
                    <a:pt x="6" y="15"/>
                    <a:pt x="7" y="16"/>
                  </a:cubicBezTo>
                  <a:cubicBezTo>
                    <a:pt x="7" y="17"/>
                    <a:pt x="7" y="18"/>
                    <a:pt x="7" y="19"/>
                  </a:cubicBezTo>
                  <a:cubicBezTo>
                    <a:pt x="7" y="19"/>
                    <a:pt x="7" y="19"/>
                    <a:pt x="7" y="19"/>
                  </a:cubicBezTo>
                  <a:cubicBezTo>
                    <a:pt x="7" y="20"/>
                    <a:pt x="8" y="20"/>
                    <a:pt x="8" y="21"/>
                  </a:cubicBezTo>
                  <a:cubicBezTo>
                    <a:pt x="8" y="21"/>
                    <a:pt x="8" y="22"/>
                    <a:pt x="7" y="22"/>
                  </a:cubicBezTo>
                  <a:cubicBezTo>
                    <a:pt x="7" y="22"/>
                    <a:pt x="7" y="23"/>
                    <a:pt x="7" y="23"/>
                  </a:cubicBezTo>
                  <a:cubicBezTo>
                    <a:pt x="6" y="24"/>
                    <a:pt x="6" y="24"/>
                    <a:pt x="5" y="24"/>
                  </a:cubicBezTo>
                  <a:cubicBezTo>
                    <a:pt x="5" y="25"/>
                    <a:pt x="5" y="25"/>
                    <a:pt x="5" y="25"/>
                  </a:cubicBezTo>
                  <a:cubicBezTo>
                    <a:pt x="5" y="25"/>
                    <a:pt x="5" y="25"/>
                    <a:pt x="5" y="25"/>
                  </a:cubicBezTo>
                  <a:cubicBezTo>
                    <a:pt x="5" y="25"/>
                    <a:pt x="5" y="25"/>
                    <a:pt x="4" y="25"/>
                  </a:cubicBezTo>
                  <a:cubicBezTo>
                    <a:pt x="4" y="26"/>
                    <a:pt x="3" y="26"/>
                    <a:pt x="3" y="26"/>
                  </a:cubicBezTo>
                  <a:cubicBezTo>
                    <a:pt x="2" y="26"/>
                    <a:pt x="2" y="27"/>
                    <a:pt x="2" y="27"/>
                  </a:cubicBezTo>
                  <a:cubicBezTo>
                    <a:pt x="3" y="27"/>
                    <a:pt x="4" y="26"/>
                    <a:pt x="4" y="26"/>
                  </a:cubicBezTo>
                  <a:cubicBezTo>
                    <a:pt x="5" y="26"/>
                    <a:pt x="5" y="25"/>
                    <a:pt x="5" y="25"/>
                  </a:cubicBezTo>
                  <a:cubicBezTo>
                    <a:pt x="5" y="25"/>
                    <a:pt x="5" y="25"/>
                    <a:pt x="6" y="25"/>
                  </a:cubicBezTo>
                  <a:cubicBezTo>
                    <a:pt x="6" y="25"/>
                    <a:pt x="6" y="25"/>
                    <a:pt x="6" y="25"/>
                  </a:cubicBezTo>
                  <a:cubicBezTo>
                    <a:pt x="6" y="24"/>
                    <a:pt x="7" y="24"/>
                    <a:pt x="7" y="24"/>
                  </a:cubicBezTo>
                  <a:cubicBezTo>
                    <a:pt x="7" y="23"/>
                    <a:pt x="8" y="23"/>
                    <a:pt x="8" y="22"/>
                  </a:cubicBezTo>
                  <a:cubicBezTo>
                    <a:pt x="8" y="22"/>
                    <a:pt x="8" y="22"/>
                    <a:pt x="8" y="22"/>
                  </a:cubicBezTo>
                  <a:cubicBezTo>
                    <a:pt x="8" y="22"/>
                    <a:pt x="8" y="22"/>
                    <a:pt x="8" y="23"/>
                  </a:cubicBezTo>
                  <a:cubicBezTo>
                    <a:pt x="8" y="23"/>
                    <a:pt x="9" y="23"/>
                    <a:pt x="9" y="23"/>
                  </a:cubicBezTo>
                  <a:cubicBezTo>
                    <a:pt x="9" y="24"/>
                    <a:pt x="9" y="24"/>
                    <a:pt x="9" y="25"/>
                  </a:cubicBezTo>
                  <a:cubicBezTo>
                    <a:pt x="9" y="26"/>
                    <a:pt x="9" y="27"/>
                    <a:pt x="9" y="28"/>
                  </a:cubicBezTo>
                  <a:cubicBezTo>
                    <a:pt x="9" y="29"/>
                    <a:pt x="9" y="29"/>
                    <a:pt x="9" y="30"/>
                  </a:cubicBezTo>
                  <a:cubicBezTo>
                    <a:pt x="9" y="30"/>
                    <a:pt x="9" y="31"/>
                    <a:pt x="9" y="31"/>
                  </a:cubicBezTo>
                  <a:cubicBezTo>
                    <a:pt x="8" y="32"/>
                    <a:pt x="8" y="33"/>
                    <a:pt x="8" y="33"/>
                  </a:cubicBezTo>
                  <a:cubicBezTo>
                    <a:pt x="8" y="34"/>
                    <a:pt x="8" y="34"/>
                    <a:pt x="8" y="35"/>
                  </a:cubicBezTo>
                  <a:cubicBezTo>
                    <a:pt x="8" y="34"/>
                    <a:pt x="9" y="33"/>
                    <a:pt x="9" y="32"/>
                  </a:cubicBezTo>
                  <a:cubicBezTo>
                    <a:pt x="9" y="30"/>
                    <a:pt x="9" y="29"/>
                    <a:pt x="10" y="28"/>
                  </a:cubicBezTo>
                  <a:cubicBezTo>
                    <a:pt x="10" y="28"/>
                    <a:pt x="10" y="27"/>
                    <a:pt x="10" y="26"/>
                  </a:cubicBezTo>
                  <a:cubicBezTo>
                    <a:pt x="10" y="27"/>
                    <a:pt x="10" y="28"/>
                    <a:pt x="10" y="28"/>
                  </a:cubicBezTo>
                  <a:cubicBezTo>
                    <a:pt x="10" y="29"/>
                    <a:pt x="11" y="30"/>
                    <a:pt x="11" y="31"/>
                  </a:cubicBezTo>
                  <a:cubicBezTo>
                    <a:pt x="11" y="33"/>
                    <a:pt x="11" y="34"/>
                    <a:pt x="11" y="36"/>
                  </a:cubicBezTo>
                  <a:cubicBezTo>
                    <a:pt x="11" y="38"/>
                    <a:pt x="11" y="39"/>
                    <a:pt x="11" y="41"/>
                  </a:cubicBezTo>
                  <a:cubicBezTo>
                    <a:pt x="12" y="38"/>
                    <a:pt x="12" y="34"/>
                    <a:pt x="11" y="31"/>
                  </a:cubicBezTo>
                  <a:cubicBezTo>
                    <a:pt x="11" y="30"/>
                    <a:pt x="11" y="29"/>
                    <a:pt x="11" y="28"/>
                  </a:cubicBezTo>
                  <a:cubicBezTo>
                    <a:pt x="11" y="27"/>
                    <a:pt x="11" y="27"/>
                    <a:pt x="10" y="26"/>
                  </a:cubicBezTo>
                  <a:cubicBezTo>
                    <a:pt x="10" y="24"/>
                    <a:pt x="9" y="23"/>
                    <a:pt x="9" y="21"/>
                  </a:cubicBezTo>
                  <a:cubicBezTo>
                    <a:pt x="8" y="19"/>
                    <a:pt x="8" y="18"/>
                    <a:pt x="8" y="16"/>
                  </a:cubicBezTo>
                  <a:cubicBezTo>
                    <a:pt x="8" y="15"/>
                    <a:pt x="7" y="14"/>
                    <a:pt x="7" y="14"/>
                  </a:cubicBezTo>
                  <a:cubicBezTo>
                    <a:pt x="7" y="13"/>
                    <a:pt x="7" y="12"/>
                    <a:pt x="7" y="11"/>
                  </a:cubicBezTo>
                  <a:cubicBezTo>
                    <a:pt x="7" y="10"/>
                    <a:pt x="8" y="9"/>
                    <a:pt x="8" y="9"/>
                  </a:cubicBezTo>
                  <a:cubicBezTo>
                    <a:pt x="8" y="8"/>
                    <a:pt x="8" y="7"/>
                    <a:pt x="8" y="7"/>
                  </a:cubicBezTo>
                  <a:cubicBezTo>
                    <a:pt x="8" y="8"/>
                    <a:pt x="9" y="9"/>
                    <a:pt x="9" y="10"/>
                  </a:cubicBezTo>
                  <a:cubicBezTo>
                    <a:pt x="9" y="10"/>
                    <a:pt x="9" y="11"/>
                    <a:pt x="9" y="12"/>
                  </a:cubicBezTo>
                  <a:cubicBezTo>
                    <a:pt x="9" y="12"/>
                    <a:pt x="10" y="13"/>
                    <a:pt x="10" y="13"/>
                  </a:cubicBezTo>
                  <a:cubicBezTo>
                    <a:pt x="10" y="14"/>
                    <a:pt x="11" y="16"/>
                    <a:pt x="12" y="17"/>
                  </a:cubicBezTo>
                  <a:cubicBezTo>
                    <a:pt x="12" y="18"/>
                    <a:pt x="13" y="19"/>
                    <a:pt x="13" y="20"/>
                  </a:cubicBezTo>
                  <a:cubicBezTo>
                    <a:pt x="14" y="21"/>
                    <a:pt x="15" y="22"/>
                    <a:pt x="15" y="23"/>
                  </a:cubicBezTo>
                  <a:cubicBezTo>
                    <a:pt x="15" y="24"/>
                    <a:pt x="16" y="25"/>
                    <a:pt x="16" y="26"/>
                  </a:cubicBezTo>
                  <a:cubicBezTo>
                    <a:pt x="16" y="28"/>
                    <a:pt x="17" y="29"/>
                    <a:pt x="17" y="30"/>
                  </a:cubicBezTo>
                  <a:cubicBezTo>
                    <a:pt x="17" y="28"/>
                    <a:pt x="16" y="25"/>
                    <a:pt x="15" y="23"/>
                  </a:cubicBezTo>
                  <a:cubicBezTo>
                    <a:pt x="15" y="22"/>
                    <a:pt x="14" y="21"/>
                    <a:pt x="14" y="19"/>
                  </a:cubicBezTo>
                  <a:cubicBezTo>
                    <a:pt x="13" y="18"/>
                    <a:pt x="13" y="17"/>
                    <a:pt x="12" y="16"/>
                  </a:cubicBezTo>
                  <a:cubicBezTo>
                    <a:pt x="12" y="15"/>
                    <a:pt x="11" y="14"/>
                    <a:pt x="10" y="13"/>
                  </a:cubicBezTo>
                  <a:cubicBezTo>
                    <a:pt x="10" y="12"/>
                    <a:pt x="10" y="12"/>
                    <a:pt x="10" y="11"/>
                  </a:cubicBezTo>
                  <a:cubicBezTo>
                    <a:pt x="10" y="11"/>
                    <a:pt x="10" y="10"/>
                    <a:pt x="10" y="10"/>
                  </a:cubicBezTo>
                  <a:cubicBezTo>
                    <a:pt x="9" y="8"/>
                    <a:pt x="9" y="7"/>
                    <a:pt x="9" y="6"/>
                  </a:cubicBezTo>
                  <a:cubicBezTo>
                    <a:pt x="9" y="5"/>
                    <a:pt x="9" y="5"/>
                    <a:pt x="9" y="4"/>
                  </a:cubicBezTo>
                  <a:cubicBezTo>
                    <a:pt x="9" y="4"/>
                    <a:pt x="9" y="4"/>
                    <a:pt x="9" y="4"/>
                  </a:cubicBezTo>
                  <a:cubicBezTo>
                    <a:pt x="9" y="4"/>
                    <a:pt x="9" y="4"/>
                    <a:pt x="9" y="4"/>
                  </a:cubicBezTo>
                  <a:cubicBezTo>
                    <a:pt x="10" y="4"/>
                    <a:pt x="10" y="5"/>
                    <a:pt x="11" y="6"/>
                  </a:cubicBezTo>
                  <a:cubicBezTo>
                    <a:pt x="12" y="7"/>
                    <a:pt x="12" y="7"/>
                    <a:pt x="13" y="8"/>
                  </a:cubicBezTo>
                  <a:cubicBezTo>
                    <a:pt x="14" y="8"/>
                    <a:pt x="14" y="9"/>
                    <a:pt x="15" y="9"/>
                  </a:cubicBezTo>
                  <a:cubicBezTo>
                    <a:pt x="17" y="10"/>
                    <a:pt x="18" y="12"/>
                    <a:pt x="19" y="13"/>
                  </a:cubicBezTo>
                  <a:cubicBezTo>
                    <a:pt x="19" y="14"/>
                    <a:pt x="20" y="15"/>
                    <a:pt x="20" y="15"/>
                  </a:cubicBezTo>
                  <a:cubicBezTo>
                    <a:pt x="20" y="16"/>
                    <a:pt x="21" y="17"/>
                    <a:pt x="21" y="18"/>
                  </a:cubicBezTo>
                  <a:cubicBezTo>
                    <a:pt x="21" y="16"/>
                    <a:pt x="20" y="14"/>
                    <a:pt x="19" y="13"/>
                  </a:cubicBezTo>
                  <a:cubicBezTo>
                    <a:pt x="19" y="12"/>
                    <a:pt x="18" y="11"/>
                    <a:pt x="18" y="11"/>
                  </a:cubicBezTo>
                  <a:cubicBezTo>
                    <a:pt x="17" y="10"/>
                    <a:pt x="17" y="10"/>
                    <a:pt x="17" y="10"/>
                  </a:cubicBezTo>
                  <a:cubicBezTo>
                    <a:pt x="16" y="10"/>
                    <a:pt x="16" y="10"/>
                    <a:pt x="16" y="9"/>
                  </a:cubicBezTo>
                  <a:cubicBezTo>
                    <a:pt x="16" y="9"/>
                    <a:pt x="16" y="9"/>
                    <a:pt x="16" y="9"/>
                  </a:cubicBezTo>
                  <a:cubicBezTo>
                    <a:pt x="14" y="8"/>
                    <a:pt x="13" y="7"/>
                    <a:pt x="12" y="6"/>
                  </a:cubicBezTo>
                  <a:cubicBezTo>
                    <a:pt x="11" y="5"/>
                    <a:pt x="11" y="4"/>
                    <a:pt x="10" y="4"/>
                  </a:cubicBezTo>
                  <a:cubicBezTo>
                    <a:pt x="10" y="3"/>
                    <a:pt x="9" y="3"/>
                    <a:pt x="9" y="2"/>
                  </a:cubicBezTo>
                  <a:cubicBezTo>
                    <a:pt x="9" y="2"/>
                    <a:pt x="9" y="1"/>
                    <a:pt x="9" y="1"/>
                  </a:cubicBezTo>
                  <a:cubicBezTo>
                    <a:pt x="9" y="1"/>
                    <a:pt x="8" y="0"/>
                    <a:pt x="8" y="0"/>
                  </a:cubicBezTo>
                  <a:cubicBezTo>
                    <a:pt x="8" y="0"/>
                    <a:pt x="7" y="1"/>
                    <a:pt x="7" y="1"/>
                  </a:cubicBezTo>
                  <a:cubicBezTo>
                    <a:pt x="7" y="2"/>
                    <a:pt x="7" y="3"/>
                    <a:pt x="7" y="4"/>
                  </a:cubicBezTo>
                  <a:cubicBezTo>
                    <a:pt x="7" y="4"/>
                    <a:pt x="7" y="5"/>
                    <a:pt x="7" y="5"/>
                  </a:cubicBezTo>
                  <a:cubicBezTo>
                    <a:pt x="7" y="5"/>
                    <a:pt x="7" y="5"/>
                    <a:pt x="7" y="5"/>
                  </a:cubicBezTo>
                  <a:cubicBezTo>
                    <a:pt x="7" y="5"/>
                    <a:pt x="6" y="6"/>
                    <a:pt x="6" y="6"/>
                  </a:cubicBezTo>
                  <a:cubicBezTo>
                    <a:pt x="6" y="6"/>
                    <a:pt x="6" y="6"/>
                    <a:pt x="5" y="6"/>
                  </a:cubicBezTo>
                  <a:cubicBezTo>
                    <a:pt x="5" y="6"/>
                    <a:pt x="5" y="6"/>
                    <a:pt x="5" y="6"/>
                  </a:cubicBezTo>
                  <a:cubicBezTo>
                    <a:pt x="5" y="6"/>
                    <a:pt x="5" y="7"/>
                    <a:pt x="5" y="7"/>
                  </a:cubicBezTo>
                  <a:cubicBezTo>
                    <a:pt x="4" y="7"/>
                    <a:pt x="4" y="7"/>
                    <a:pt x="4" y="7"/>
                  </a:cubicBezTo>
                  <a:cubicBezTo>
                    <a:pt x="3" y="8"/>
                    <a:pt x="3" y="9"/>
                    <a:pt x="2" y="9"/>
                  </a:cubicBezTo>
                  <a:cubicBezTo>
                    <a:pt x="2" y="10"/>
                    <a:pt x="2" y="10"/>
                    <a:pt x="1" y="10"/>
                  </a:cubicBezTo>
                  <a:cubicBezTo>
                    <a:pt x="1" y="11"/>
                    <a:pt x="1" y="11"/>
                    <a:pt x="1" y="11"/>
                  </a:cubicBezTo>
                  <a:cubicBezTo>
                    <a:pt x="1" y="11"/>
                    <a:pt x="1" y="11"/>
                    <a:pt x="2" y="11"/>
                  </a:cubicBezTo>
                  <a:cubicBezTo>
                    <a:pt x="2" y="10"/>
                    <a:pt x="2" y="10"/>
                    <a:pt x="2" y="10"/>
                  </a:cubicBezTo>
                  <a:cubicBezTo>
                    <a:pt x="3" y="9"/>
                    <a:pt x="4" y="8"/>
                    <a:pt x="4" y="8"/>
                  </a:cubicBezTo>
                  <a:cubicBezTo>
                    <a:pt x="5" y="8"/>
                    <a:pt x="5" y="7"/>
                    <a:pt x="5" y="7"/>
                  </a:cubicBezTo>
                  <a:cubicBezTo>
                    <a:pt x="5" y="7"/>
                    <a:pt x="5" y="7"/>
                    <a:pt x="6" y="7"/>
                  </a:cubicBezTo>
                  <a:cubicBezTo>
                    <a:pt x="6" y="7"/>
                    <a:pt x="6" y="7"/>
                    <a:pt x="6" y="7"/>
                  </a:cubicBezTo>
                  <a:cubicBezTo>
                    <a:pt x="6" y="7"/>
                    <a:pt x="6" y="7"/>
                    <a:pt x="6" y="7"/>
                  </a:cubicBezTo>
                  <a:cubicBezTo>
                    <a:pt x="7" y="6"/>
                    <a:pt x="7" y="6"/>
                    <a:pt x="7" y="6"/>
                  </a:cubicBezTo>
                  <a:cubicBezTo>
                    <a:pt x="7" y="7"/>
                    <a:pt x="7" y="7"/>
                    <a:pt x="7" y="7"/>
                  </a:cubicBezTo>
                  <a:cubicBezTo>
                    <a:pt x="6" y="11"/>
                    <a:pt x="6" y="11"/>
                    <a:pt x="6" y="11"/>
                  </a:cubicBezTo>
                  <a:cubicBezTo>
                    <a:pt x="5" y="12"/>
                    <a:pt x="5" y="13"/>
                    <a:pt x="4" y="15"/>
                  </a:cubicBezTo>
                  <a:cubicBezTo>
                    <a:pt x="4" y="16"/>
                    <a:pt x="4" y="16"/>
                    <a:pt x="4" y="16"/>
                  </a:cubicBezTo>
                  <a:cubicBezTo>
                    <a:pt x="4" y="16"/>
                    <a:pt x="4" y="16"/>
                    <a:pt x="4" y="16"/>
                  </a:cubicBezTo>
                  <a:cubicBezTo>
                    <a:pt x="3" y="17"/>
                    <a:pt x="3" y="18"/>
                    <a:pt x="3" y="18"/>
                  </a:cubicBezTo>
                  <a:cubicBezTo>
                    <a:pt x="2" y="19"/>
                    <a:pt x="2" y="19"/>
                    <a:pt x="2" y="20"/>
                  </a:cubicBezTo>
                  <a:cubicBezTo>
                    <a:pt x="1" y="20"/>
                    <a:pt x="1" y="21"/>
                    <a:pt x="0" y="21"/>
                  </a:cubicBezTo>
                  <a:cubicBezTo>
                    <a:pt x="1" y="21"/>
                    <a:pt x="2" y="20"/>
                    <a:pt x="3" y="18"/>
                  </a:cubicBezTo>
                  <a:cubicBezTo>
                    <a:pt x="3" y="18"/>
                    <a:pt x="4" y="17"/>
                    <a:pt x="4" y="17"/>
                  </a:cubicBezTo>
                  <a:close/>
                  <a:moveTo>
                    <a:pt x="8" y="22"/>
                  </a:moveTo>
                  <a:cubicBezTo>
                    <a:pt x="8" y="22"/>
                    <a:pt x="8" y="22"/>
                    <a:pt x="8" y="22"/>
                  </a:cubicBezTo>
                  <a:cubicBezTo>
                    <a:pt x="8" y="22"/>
                    <a:pt x="8" y="22"/>
                    <a:pt x="8" y="22"/>
                  </a:cubicBezTo>
                  <a:cubicBezTo>
                    <a:pt x="8" y="22"/>
                    <a:pt x="8" y="22"/>
                    <a:pt x="8"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105"/>
            <p:cNvSpPr>
              <a:spLocks/>
            </p:cNvSpPr>
            <p:nvPr/>
          </p:nvSpPr>
          <p:spPr bwMode="auto">
            <a:xfrm>
              <a:off x="5019634" y="5573745"/>
              <a:ext cx="123826" cy="90488"/>
            </a:xfrm>
            <a:custGeom>
              <a:avLst/>
              <a:gdLst>
                <a:gd name="T0" fmla="*/ 28 w 33"/>
                <a:gd name="T1" fmla="*/ 13 h 24"/>
                <a:gd name="T2" fmla="*/ 27 w 33"/>
                <a:gd name="T3" fmla="*/ 12 h 24"/>
                <a:gd name="T4" fmla="*/ 20 w 33"/>
                <a:gd name="T5" fmla="*/ 9 h 24"/>
                <a:gd name="T6" fmla="*/ 10 w 33"/>
                <a:gd name="T7" fmla="*/ 6 h 24"/>
                <a:gd name="T8" fmla="*/ 4 w 33"/>
                <a:gd name="T9" fmla="*/ 2 h 24"/>
                <a:gd name="T10" fmla="*/ 0 w 33"/>
                <a:gd name="T11" fmla="*/ 0 h 24"/>
                <a:gd name="T12" fmla="*/ 5 w 33"/>
                <a:gd name="T13" fmla="*/ 5 h 24"/>
                <a:gd name="T14" fmla="*/ 21 w 33"/>
                <a:gd name="T15" fmla="*/ 15 h 24"/>
                <a:gd name="T16" fmla="*/ 28 w 33"/>
                <a:gd name="T17" fmla="*/ 20 h 24"/>
                <a:gd name="T18" fmla="*/ 33 w 33"/>
                <a:gd name="T19" fmla="*/ 24 h 24"/>
                <a:gd name="T20" fmla="*/ 33 w 33"/>
                <a:gd name="T21" fmla="*/ 24 h 24"/>
                <a:gd name="T22" fmla="*/ 28 w 33"/>
                <a:gd name="T23"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4">
                  <a:moveTo>
                    <a:pt x="28" y="13"/>
                  </a:moveTo>
                  <a:cubicBezTo>
                    <a:pt x="28" y="13"/>
                    <a:pt x="27" y="12"/>
                    <a:pt x="27" y="12"/>
                  </a:cubicBezTo>
                  <a:cubicBezTo>
                    <a:pt x="25" y="10"/>
                    <a:pt x="23" y="10"/>
                    <a:pt x="20" y="9"/>
                  </a:cubicBezTo>
                  <a:cubicBezTo>
                    <a:pt x="17" y="7"/>
                    <a:pt x="13" y="7"/>
                    <a:pt x="10" y="6"/>
                  </a:cubicBezTo>
                  <a:cubicBezTo>
                    <a:pt x="7" y="5"/>
                    <a:pt x="6" y="4"/>
                    <a:pt x="4" y="2"/>
                  </a:cubicBezTo>
                  <a:cubicBezTo>
                    <a:pt x="3" y="2"/>
                    <a:pt x="2" y="1"/>
                    <a:pt x="0" y="0"/>
                  </a:cubicBezTo>
                  <a:cubicBezTo>
                    <a:pt x="2" y="2"/>
                    <a:pt x="4" y="4"/>
                    <a:pt x="5" y="5"/>
                  </a:cubicBezTo>
                  <a:cubicBezTo>
                    <a:pt x="9" y="10"/>
                    <a:pt x="15" y="12"/>
                    <a:pt x="21" y="15"/>
                  </a:cubicBezTo>
                  <a:cubicBezTo>
                    <a:pt x="23" y="17"/>
                    <a:pt x="26" y="18"/>
                    <a:pt x="28" y="20"/>
                  </a:cubicBezTo>
                  <a:cubicBezTo>
                    <a:pt x="30" y="21"/>
                    <a:pt x="32" y="23"/>
                    <a:pt x="33" y="24"/>
                  </a:cubicBezTo>
                  <a:cubicBezTo>
                    <a:pt x="33" y="24"/>
                    <a:pt x="33" y="24"/>
                    <a:pt x="33" y="24"/>
                  </a:cubicBezTo>
                  <a:cubicBezTo>
                    <a:pt x="31" y="21"/>
                    <a:pt x="30" y="17"/>
                    <a:pt x="28"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47" name="Picture 2106"/>
            <p:cNvPicPr>
              <a:picLocks noChangeAspect="1" noChangeArrowheads="1"/>
            </p:cNvPicPr>
            <p:nvPr/>
          </p:nvPicPr>
          <p:blipFill>
            <a:blip r:embed="rId53" cstate="screen">
              <a:extLst>
                <a:ext uri="{28A0092B-C50C-407E-A947-70E740481C1C}">
                  <a14:useLocalDpi xmlns:a14="http://schemas.microsoft.com/office/drawing/2010/main"/>
                </a:ext>
              </a:extLst>
            </a:blip>
            <a:srcRect/>
            <a:stretch>
              <a:fillRect/>
            </a:stretch>
          </p:blipFill>
          <p:spPr bwMode="auto">
            <a:xfrm>
              <a:off x="5006934" y="5559458"/>
              <a:ext cx="134938" cy="7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8" name="Picture 2107"/>
            <p:cNvPicPr>
              <a:picLocks noChangeAspect="1" noChangeArrowheads="1"/>
            </p:cNvPicPr>
            <p:nvPr/>
          </p:nvPicPr>
          <p:blipFill>
            <a:blip r:embed="rId54" cstate="screen">
              <a:extLst>
                <a:ext uri="{28A0092B-C50C-407E-A947-70E740481C1C}">
                  <a14:useLocalDpi xmlns:a14="http://schemas.microsoft.com/office/drawing/2010/main"/>
                </a:ext>
              </a:extLst>
            </a:blip>
            <a:srcRect/>
            <a:stretch>
              <a:fillRect/>
            </a:stretch>
          </p:blipFill>
          <p:spPr bwMode="auto">
            <a:xfrm>
              <a:off x="4991059" y="5556283"/>
              <a:ext cx="169864"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9" name="Freeform 2108"/>
            <p:cNvSpPr>
              <a:spLocks/>
            </p:cNvSpPr>
            <p:nvPr/>
          </p:nvSpPr>
          <p:spPr bwMode="auto">
            <a:xfrm>
              <a:off x="5065672" y="5615021"/>
              <a:ext cx="47625" cy="44450"/>
            </a:xfrm>
            <a:custGeom>
              <a:avLst/>
              <a:gdLst>
                <a:gd name="T0" fmla="*/ 8 w 13"/>
                <a:gd name="T1" fmla="*/ 4 h 12"/>
                <a:gd name="T2" fmla="*/ 0 w 13"/>
                <a:gd name="T3" fmla="*/ 0 h 12"/>
                <a:gd name="T4" fmla="*/ 4 w 13"/>
                <a:gd name="T5" fmla="*/ 3 h 12"/>
                <a:gd name="T6" fmla="*/ 4 w 13"/>
                <a:gd name="T7" fmla="*/ 8 h 12"/>
                <a:gd name="T8" fmla="*/ 3 w 13"/>
                <a:gd name="T9" fmla="*/ 12 h 12"/>
                <a:gd name="T10" fmla="*/ 13 w 13"/>
                <a:gd name="T11" fmla="*/ 12 h 12"/>
                <a:gd name="T12" fmla="*/ 8 w 13"/>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8" y="4"/>
                  </a:moveTo>
                  <a:cubicBezTo>
                    <a:pt x="6" y="2"/>
                    <a:pt x="3" y="1"/>
                    <a:pt x="0" y="0"/>
                  </a:cubicBezTo>
                  <a:cubicBezTo>
                    <a:pt x="1" y="1"/>
                    <a:pt x="3" y="2"/>
                    <a:pt x="4" y="3"/>
                  </a:cubicBezTo>
                  <a:cubicBezTo>
                    <a:pt x="5" y="5"/>
                    <a:pt x="4" y="6"/>
                    <a:pt x="4" y="8"/>
                  </a:cubicBezTo>
                  <a:cubicBezTo>
                    <a:pt x="3" y="9"/>
                    <a:pt x="3" y="10"/>
                    <a:pt x="3" y="12"/>
                  </a:cubicBezTo>
                  <a:cubicBezTo>
                    <a:pt x="6" y="12"/>
                    <a:pt x="10" y="12"/>
                    <a:pt x="13" y="12"/>
                  </a:cubicBezTo>
                  <a:cubicBezTo>
                    <a:pt x="12" y="9"/>
                    <a:pt x="9" y="6"/>
                    <a:pt x="8"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109"/>
            <p:cNvSpPr>
              <a:spLocks/>
            </p:cNvSpPr>
            <p:nvPr/>
          </p:nvSpPr>
          <p:spPr bwMode="auto">
            <a:xfrm>
              <a:off x="4967246" y="5529295"/>
              <a:ext cx="139701" cy="52388"/>
            </a:xfrm>
            <a:custGeom>
              <a:avLst/>
              <a:gdLst>
                <a:gd name="T0" fmla="*/ 14 w 37"/>
                <a:gd name="T1" fmla="*/ 12 h 14"/>
                <a:gd name="T2" fmla="*/ 19 w 37"/>
                <a:gd name="T3" fmla="*/ 12 h 14"/>
                <a:gd name="T4" fmla="*/ 25 w 37"/>
                <a:gd name="T5" fmla="*/ 11 h 14"/>
                <a:gd name="T6" fmla="*/ 36 w 37"/>
                <a:gd name="T7" fmla="*/ 14 h 14"/>
                <a:gd name="T8" fmla="*/ 37 w 37"/>
                <a:gd name="T9" fmla="*/ 14 h 14"/>
                <a:gd name="T10" fmla="*/ 25 w 37"/>
                <a:gd name="T11" fmla="*/ 7 h 14"/>
                <a:gd name="T12" fmla="*/ 13 w 37"/>
                <a:gd name="T13" fmla="*/ 10 h 14"/>
                <a:gd name="T14" fmla="*/ 8 w 37"/>
                <a:gd name="T15" fmla="*/ 6 h 14"/>
                <a:gd name="T16" fmla="*/ 4 w 37"/>
                <a:gd name="T17" fmla="*/ 2 h 14"/>
                <a:gd name="T18" fmla="*/ 0 w 37"/>
                <a:gd name="T19" fmla="*/ 0 h 14"/>
                <a:gd name="T20" fmla="*/ 0 w 37"/>
                <a:gd name="T21" fmla="*/ 1 h 14"/>
                <a:gd name="T22" fmla="*/ 4 w 37"/>
                <a:gd name="T23" fmla="*/ 2 h 14"/>
                <a:gd name="T24" fmla="*/ 8 w 37"/>
                <a:gd name="T25" fmla="*/ 6 h 14"/>
                <a:gd name="T26" fmla="*/ 13 w 37"/>
                <a:gd name="T27" fmla="*/ 11 h 14"/>
                <a:gd name="T28" fmla="*/ 14 w 37"/>
                <a:gd name="T2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14">
                  <a:moveTo>
                    <a:pt x="14" y="12"/>
                  </a:moveTo>
                  <a:cubicBezTo>
                    <a:pt x="16" y="12"/>
                    <a:pt x="18" y="12"/>
                    <a:pt x="19" y="12"/>
                  </a:cubicBezTo>
                  <a:cubicBezTo>
                    <a:pt x="22" y="12"/>
                    <a:pt x="23" y="12"/>
                    <a:pt x="25" y="11"/>
                  </a:cubicBezTo>
                  <a:cubicBezTo>
                    <a:pt x="29" y="11"/>
                    <a:pt x="33" y="11"/>
                    <a:pt x="36" y="14"/>
                  </a:cubicBezTo>
                  <a:cubicBezTo>
                    <a:pt x="36" y="14"/>
                    <a:pt x="37" y="14"/>
                    <a:pt x="37" y="14"/>
                  </a:cubicBezTo>
                  <a:cubicBezTo>
                    <a:pt x="34" y="11"/>
                    <a:pt x="29" y="8"/>
                    <a:pt x="25" y="7"/>
                  </a:cubicBezTo>
                  <a:cubicBezTo>
                    <a:pt x="22" y="7"/>
                    <a:pt x="16" y="7"/>
                    <a:pt x="13" y="10"/>
                  </a:cubicBezTo>
                  <a:cubicBezTo>
                    <a:pt x="10" y="10"/>
                    <a:pt x="9" y="8"/>
                    <a:pt x="8" y="6"/>
                  </a:cubicBezTo>
                  <a:cubicBezTo>
                    <a:pt x="7" y="4"/>
                    <a:pt x="6" y="3"/>
                    <a:pt x="4" y="2"/>
                  </a:cubicBezTo>
                  <a:cubicBezTo>
                    <a:pt x="3" y="1"/>
                    <a:pt x="2" y="0"/>
                    <a:pt x="0" y="0"/>
                  </a:cubicBezTo>
                  <a:cubicBezTo>
                    <a:pt x="0" y="0"/>
                    <a:pt x="0" y="1"/>
                    <a:pt x="0" y="1"/>
                  </a:cubicBezTo>
                  <a:cubicBezTo>
                    <a:pt x="1" y="1"/>
                    <a:pt x="3" y="1"/>
                    <a:pt x="4" y="2"/>
                  </a:cubicBezTo>
                  <a:cubicBezTo>
                    <a:pt x="5" y="3"/>
                    <a:pt x="6" y="5"/>
                    <a:pt x="8" y="6"/>
                  </a:cubicBezTo>
                  <a:cubicBezTo>
                    <a:pt x="9" y="8"/>
                    <a:pt x="11" y="11"/>
                    <a:pt x="13" y="11"/>
                  </a:cubicBezTo>
                  <a:cubicBezTo>
                    <a:pt x="13" y="11"/>
                    <a:pt x="14" y="12"/>
                    <a:pt x="14"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110"/>
            <p:cNvSpPr>
              <a:spLocks noEditPoints="1"/>
            </p:cNvSpPr>
            <p:nvPr/>
          </p:nvSpPr>
          <p:spPr bwMode="auto">
            <a:xfrm>
              <a:off x="5016459" y="5570570"/>
              <a:ext cx="123826" cy="88901"/>
            </a:xfrm>
            <a:custGeom>
              <a:avLst/>
              <a:gdLst>
                <a:gd name="T0" fmla="*/ 10 w 33"/>
                <a:gd name="T1" fmla="*/ 13 h 24"/>
                <a:gd name="T2" fmla="*/ 8 w 33"/>
                <a:gd name="T3" fmla="*/ 9 h 24"/>
                <a:gd name="T4" fmla="*/ 11 w 33"/>
                <a:gd name="T5" fmla="*/ 12 h 24"/>
                <a:gd name="T6" fmla="*/ 14 w 33"/>
                <a:gd name="T7" fmla="*/ 13 h 24"/>
                <a:gd name="T8" fmla="*/ 16 w 33"/>
                <a:gd name="T9" fmla="*/ 15 h 24"/>
                <a:gd name="T10" fmla="*/ 17 w 33"/>
                <a:gd name="T11" fmla="*/ 18 h 24"/>
                <a:gd name="T12" fmla="*/ 17 w 33"/>
                <a:gd name="T13" fmla="*/ 19 h 24"/>
                <a:gd name="T14" fmla="*/ 16 w 33"/>
                <a:gd name="T15" fmla="*/ 21 h 24"/>
                <a:gd name="T16" fmla="*/ 17 w 33"/>
                <a:gd name="T17" fmla="*/ 20 h 24"/>
                <a:gd name="T18" fmla="*/ 17 w 33"/>
                <a:gd name="T19" fmla="*/ 18 h 24"/>
                <a:gd name="T20" fmla="*/ 17 w 33"/>
                <a:gd name="T21" fmla="*/ 16 h 24"/>
                <a:gd name="T22" fmla="*/ 17 w 33"/>
                <a:gd name="T23" fmla="*/ 14 h 24"/>
                <a:gd name="T24" fmla="*/ 18 w 33"/>
                <a:gd name="T25" fmla="*/ 15 h 24"/>
                <a:gd name="T26" fmla="*/ 22 w 33"/>
                <a:gd name="T27" fmla="*/ 18 h 24"/>
                <a:gd name="T28" fmla="*/ 24 w 33"/>
                <a:gd name="T29" fmla="*/ 20 h 24"/>
                <a:gd name="T30" fmla="*/ 26 w 33"/>
                <a:gd name="T31" fmla="*/ 23 h 24"/>
                <a:gd name="T32" fmla="*/ 22 w 33"/>
                <a:gd name="T33" fmla="*/ 17 h 24"/>
                <a:gd name="T34" fmla="*/ 23 w 33"/>
                <a:gd name="T35" fmla="*/ 17 h 24"/>
                <a:gd name="T36" fmla="*/ 29 w 33"/>
                <a:gd name="T37" fmla="*/ 21 h 24"/>
                <a:gd name="T38" fmla="*/ 25 w 33"/>
                <a:gd name="T39" fmla="*/ 18 h 24"/>
                <a:gd name="T40" fmla="*/ 21 w 33"/>
                <a:gd name="T41" fmla="*/ 15 h 24"/>
                <a:gd name="T42" fmla="*/ 12 w 33"/>
                <a:gd name="T43" fmla="*/ 11 h 24"/>
                <a:gd name="T44" fmla="*/ 8 w 33"/>
                <a:gd name="T45" fmla="*/ 8 h 24"/>
                <a:gd name="T46" fmla="*/ 5 w 33"/>
                <a:gd name="T47" fmla="*/ 4 h 24"/>
                <a:gd name="T48" fmla="*/ 9 w 33"/>
                <a:gd name="T49" fmla="*/ 7 h 24"/>
                <a:gd name="T50" fmla="*/ 15 w 33"/>
                <a:gd name="T51" fmla="*/ 8 h 24"/>
                <a:gd name="T52" fmla="*/ 22 w 33"/>
                <a:gd name="T53" fmla="*/ 10 h 24"/>
                <a:gd name="T54" fmla="*/ 28 w 33"/>
                <a:gd name="T55" fmla="*/ 13 h 24"/>
                <a:gd name="T56" fmla="*/ 19 w 33"/>
                <a:gd name="T57" fmla="*/ 8 h 24"/>
                <a:gd name="T58" fmla="*/ 11 w 33"/>
                <a:gd name="T59" fmla="*/ 7 h 24"/>
                <a:gd name="T60" fmla="*/ 8 w 33"/>
                <a:gd name="T61" fmla="*/ 5 h 24"/>
                <a:gd name="T62" fmla="*/ 4 w 33"/>
                <a:gd name="T63" fmla="*/ 2 h 24"/>
                <a:gd name="T64" fmla="*/ 3 w 33"/>
                <a:gd name="T65" fmla="*/ 2 h 24"/>
                <a:gd name="T66" fmla="*/ 9 w 33"/>
                <a:gd name="T67" fmla="*/ 1 h 24"/>
                <a:gd name="T68" fmla="*/ 17 w 33"/>
                <a:gd name="T69" fmla="*/ 1 h 24"/>
                <a:gd name="T70" fmla="*/ 22 w 33"/>
                <a:gd name="T71" fmla="*/ 2 h 24"/>
                <a:gd name="T72" fmla="*/ 14 w 33"/>
                <a:gd name="T73" fmla="*/ 0 h 24"/>
                <a:gd name="T74" fmla="*/ 12 w 33"/>
                <a:gd name="T75" fmla="*/ 0 h 24"/>
                <a:gd name="T76" fmla="*/ 7 w 33"/>
                <a:gd name="T77" fmla="*/ 1 h 24"/>
                <a:gd name="T78" fmla="*/ 2 w 33"/>
                <a:gd name="T79" fmla="*/ 1 h 24"/>
                <a:gd name="T80" fmla="*/ 0 w 33"/>
                <a:gd name="T81" fmla="*/ 0 h 24"/>
                <a:gd name="T82" fmla="*/ 2 w 33"/>
                <a:gd name="T83" fmla="*/ 3 h 24"/>
                <a:gd name="T84" fmla="*/ 3 w 33"/>
                <a:gd name="T85" fmla="*/ 4 h 24"/>
                <a:gd name="T86" fmla="*/ 3 w 33"/>
                <a:gd name="T87" fmla="*/ 6 h 24"/>
                <a:gd name="T88" fmla="*/ 3 w 33"/>
                <a:gd name="T89" fmla="*/ 7 h 24"/>
                <a:gd name="T90" fmla="*/ 3 w 33"/>
                <a:gd name="T91" fmla="*/ 10 h 24"/>
                <a:gd name="T92" fmla="*/ 4 w 33"/>
                <a:gd name="T93" fmla="*/ 13 h 24"/>
                <a:gd name="T94" fmla="*/ 4 w 33"/>
                <a:gd name="T95" fmla="*/ 10 h 24"/>
                <a:gd name="T96" fmla="*/ 4 w 33"/>
                <a:gd name="T97" fmla="*/ 7 h 24"/>
                <a:gd name="T98" fmla="*/ 4 w 33"/>
                <a:gd name="T99" fmla="*/ 6 h 24"/>
                <a:gd name="T100" fmla="*/ 4 w 33"/>
                <a:gd name="T101" fmla="*/ 5 h 24"/>
                <a:gd name="T102" fmla="*/ 7 w 33"/>
                <a:gd name="T103" fmla="*/ 9 h 24"/>
                <a:gd name="T104" fmla="*/ 9 w 33"/>
                <a:gd name="T105" fmla="*/ 13 h 24"/>
                <a:gd name="T106" fmla="*/ 10 w 33"/>
                <a:gd name="T107" fmla="*/ 16 h 24"/>
                <a:gd name="T108" fmla="*/ 11 w 33"/>
                <a:gd name="T109" fmla="*/ 20 h 24"/>
                <a:gd name="T110" fmla="*/ 10 w 33"/>
                <a:gd name="T111" fmla="*/ 14 h 24"/>
                <a:gd name="T112" fmla="*/ 17 w 33"/>
                <a:gd name="T113" fmla="*/ 14 h 24"/>
                <a:gd name="T114" fmla="*/ 16 w 33"/>
                <a:gd name="T115"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24">
                  <a:moveTo>
                    <a:pt x="10" y="14"/>
                  </a:moveTo>
                  <a:cubicBezTo>
                    <a:pt x="10" y="14"/>
                    <a:pt x="10" y="13"/>
                    <a:pt x="10" y="13"/>
                  </a:cubicBezTo>
                  <a:cubicBezTo>
                    <a:pt x="9" y="12"/>
                    <a:pt x="9" y="12"/>
                    <a:pt x="9" y="12"/>
                  </a:cubicBezTo>
                  <a:cubicBezTo>
                    <a:pt x="9" y="11"/>
                    <a:pt x="8" y="10"/>
                    <a:pt x="8" y="9"/>
                  </a:cubicBezTo>
                  <a:cubicBezTo>
                    <a:pt x="8" y="9"/>
                    <a:pt x="9" y="10"/>
                    <a:pt x="9" y="10"/>
                  </a:cubicBezTo>
                  <a:cubicBezTo>
                    <a:pt x="10" y="11"/>
                    <a:pt x="11" y="11"/>
                    <a:pt x="11" y="12"/>
                  </a:cubicBezTo>
                  <a:cubicBezTo>
                    <a:pt x="12" y="12"/>
                    <a:pt x="13" y="12"/>
                    <a:pt x="14" y="13"/>
                  </a:cubicBezTo>
                  <a:cubicBezTo>
                    <a:pt x="14" y="13"/>
                    <a:pt x="14" y="13"/>
                    <a:pt x="14" y="13"/>
                  </a:cubicBezTo>
                  <a:cubicBezTo>
                    <a:pt x="14" y="13"/>
                    <a:pt x="15" y="14"/>
                    <a:pt x="15" y="14"/>
                  </a:cubicBezTo>
                  <a:cubicBezTo>
                    <a:pt x="16" y="14"/>
                    <a:pt x="16" y="14"/>
                    <a:pt x="16" y="15"/>
                  </a:cubicBezTo>
                  <a:cubicBezTo>
                    <a:pt x="16" y="15"/>
                    <a:pt x="16" y="16"/>
                    <a:pt x="17" y="16"/>
                  </a:cubicBezTo>
                  <a:cubicBezTo>
                    <a:pt x="17" y="17"/>
                    <a:pt x="17" y="17"/>
                    <a:pt x="17" y="18"/>
                  </a:cubicBezTo>
                  <a:cubicBezTo>
                    <a:pt x="17" y="18"/>
                    <a:pt x="17" y="18"/>
                    <a:pt x="17" y="18"/>
                  </a:cubicBezTo>
                  <a:cubicBezTo>
                    <a:pt x="17" y="18"/>
                    <a:pt x="17" y="19"/>
                    <a:pt x="17" y="19"/>
                  </a:cubicBezTo>
                  <a:cubicBezTo>
                    <a:pt x="17" y="19"/>
                    <a:pt x="17" y="19"/>
                    <a:pt x="17" y="19"/>
                  </a:cubicBezTo>
                  <a:cubicBezTo>
                    <a:pt x="17" y="20"/>
                    <a:pt x="16" y="21"/>
                    <a:pt x="16" y="21"/>
                  </a:cubicBezTo>
                  <a:cubicBezTo>
                    <a:pt x="16" y="22"/>
                    <a:pt x="16" y="22"/>
                    <a:pt x="16" y="23"/>
                  </a:cubicBezTo>
                  <a:cubicBezTo>
                    <a:pt x="16" y="22"/>
                    <a:pt x="17" y="21"/>
                    <a:pt x="17" y="20"/>
                  </a:cubicBezTo>
                  <a:cubicBezTo>
                    <a:pt x="17" y="19"/>
                    <a:pt x="17" y="19"/>
                    <a:pt x="17" y="19"/>
                  </a:cubicBezTo>
                  <a:cubicBezTo>
                    <a:pt x="17" y="19"/>
                    <a:pt x="17" y="18"/>
                    <a:pt x="17" y="18"/>
                  </a:cubicBezTo>
                  <a:cubicBezTo>
                    <a:pt x="17" y="18"/>
                    <a:pt x="17" y="18"/>
                    <a:pt x="17" y="18"/>
                  </a:cubicBezTo>
                  <a:cubicBezTo>
                    <a:pt x="17" y="17"/>
                    <a:pt x="17" y="17"/>
                    <a:pt x="17" y="16"/>
                  </a:cubicBezTo>
                  <a:cubicBezTo>
                    <a:pt x="17" y="16"/>
                    <a:pt x="17" y="15"/>
                    <a:pt x="17" y="15"/>
                  </a:cubicBezTo>
                  <a:cubicBezTo>
                    <a:pt x="17" y="14"/>
                    <a:pt x="17" y="14"/>
                    <a:pt x="17" y="14"/>
                  </a:cubicBezTo>
                  <a:cubicBezTo>
                    <a:pt x="17" y="14"/>
                    <a:pt x="17" y="14"/>
                    <a:pt x="17" y="15"/>
                  </a:cubicBezTo>
                  <a:cubicBezTo>
                    <a:pt x="17" y="15"/>
                    <a:pt x="18" y="15"/>
                    <a:pt x="18" y="15"/>
                  </a:cubicBezTo>
                  <a:cubicBezTo>
                    <a:pt x="18" y="15"/>
                    <a:pt x="19" y="15"/>
                    <a:pt x="19" y="16"/>
                  </a:cubicBezTo>
                  <a:cubicBezTo>
                    <a:pt x="20" y="16"/>
                    <a:pt x="21" y="17"/>
                    <a:pt x="22" y="18"/>
                  </a:cubicBezTo>
                  <a:cubicBezTo>
                    <a:pt x="22" y="18"/>
                    <a:pt x="23" y="19"/>
                    <a:pt x="23" y="19"/>
                  </a:cubicBezTo>
                  <a:cubicBezTo>
                    <a:pt x="23" y="19"/>
                    <a:pt x="24" y="20"/>
                    <a:pt x="24" y="20"/>
                  </a:cubicBezTo>
                  <a:cubicBezTo>
                    <a:pt x="24" y="21"/>
                    <a:pt x="25" y="21"/>
                    <a:pt x="25" y="22"/>
                  </a:cubicBezTo>
                  <a:cubicBezTo>
                    <a:pt x="25" y="22"/>
                    <a:pt x="25" y="23"/>
                    <a:pt x="26" y="23"/>
                  </a:cubicBezTo>
                  <a:cubicBezTo>
                    <a:pt x="25" y="22"/>
                    <a:pt x="25" y="21"/>
                    <a:pt x="24" y="20"/>
                  </a:cubicBezTo>
                  <a:cubicBezTo>
                    <a:pt x="24" y="19"/>
                    <a:pt x="23" y="18"/>
                    <a:pt x="22" y="17"/>
                  </a:cubicBezTo>
                  <a:cubicBezTo>
                    <a:pt x="22" y="17"/>
                    <a:pt x="21" y="16"/>
                    <a:pt x="21" y="16"/>
                  </a:cubicBezTo>
                  <a:cubicBezTo>
                    <a:pt x="21" y="16"/>
                    <a:pt x="22" y="17"/>
                    <a:pt x="23" y="17"/>
                  </a:cubicBezTo>
                  <a:cubicBezTo>
                    <a:pt x="24" y="17"/>
                    <a:pt x="24" y="18"/>
                    <a:pt x="25" y="18"/>
                  </a:cubicBezTo>
                  <a:cubicBezTo>
                    <a:pt x="26" y="19"/>
                    <a:pt x="28" y="20"/>
                    <a:pt x="29" y="21"/>
                  </a:cubicBezTo>
                  <a:cubicBezTo>
                    <a:pt x="31" y="22"/>
                    <a:pt x="32" y="23"/>
                    <a:pt x="33" y="24"/>
                  </a:cubicBezTo>
                  <a:cubicBezTo>
                    <a:pt x="31" y="22"/>
                    <a:pt x="28" y="20"/>
                    <a:pt x="25" y="18"/>
                  </a:cubicBezTo>
                  <a:cubicBezTo>
                    <a:pt x="25" y="17"/>
                    <a:pt x="24" y="17"/>
                    <a:pt x="23" y="16"/>
                  </a:cubicBezTo>
                  <a:cubicBezTo>
                    <a:pt x="22" y="16"/>
                    <a:pt x="22" y="16"/>
                    <a:pt x="21" y="15"/>
                  </a:cubicBezTo>
                  <a:cubicBezTo>
                    <a:pt x="19" y="14"/>
                    <a:pt x="18" y="14"/>
                    <a:pt x="16" y="13"/>
                  </a:cubicBezTo>
                  <a:cubicBezTo>
                    <a:pt x="15" y="12"/>
                    <a:pt x="13" y="12"/>
                    <a:pt x="12" y="11"/>
                  </a:cubicBezTo>
                  <a:cubicBezTo>
                    <a:pt x="11" y="10"/>
                    <a:pt x="10" y="10"/>
                    <a:pt x="10" y="9"/>
                  </a:cubicBezTo>
                  <a:cubicBezTo>
                    <a:pt x="9" y="9"/>
                    <a:pt x="8" y="8"/>
                    <a:pt x="8" y="8"/>
                  </a:cubicBezTo>
                  <a:cubicBezTo>
                    <a:pt x="7" y="7"/>
                    <a:pt x="7" y="6"/>
                    <a:pt x="6" y="6"/>
                  </a:cubicBezTo>
                  <a:cubicBezTo>
                    <a:pt x="6" y="5"/>
                    <a:pt x="6" y="5"/>
                    <a:pt x="5" y="4"/>
                  </a:cubicBezTo>
                  <a:cubicBezTo>
                    <a:pt x="6" y="5"/>
                    <a:pt x="7" y="5"/>
                    <a:pt x="8" y="6"/>
                  </a:cubicBezTo>
                  <a:cubicBezTo>
                    <a:pt x="8" y="6"/>
                    <a:pt x="9" y="6"/>
                    <a:pt x="9" y="7"/>
                  </a:cubicBezTo>
                  <a:cubicBezTo>
                    <a:pt x="10" y="7"/>
                    <a:pt x="11" y="7"/>
                    <a:pt x="11" y="7"/>
                  </a:cubicBezTo>
                  <a:cubicBezTo>
                    <a:pt x="12" y="8"/>
                    <a:pt x="14" y="8"/>
                    <a:pt x="15" y="8"/>
                  </a:cubicBezTo>
                  <a:cubicBezTo>
                    <a:pt x="16" y="8"/>
                    <a:pt x="17" y="9"/>
                    <a:pt x="18" y="9"/>
                  </a:cubicBezTo>
                  <a:cubicBezTo>
                    <a:pt x="20" y="9"/>
                    <a:pt x="21" y="9"/>
                    <a:pt x="22" y="10"/>
                  </a:cubicBezTo>
                  <a:cubicBezTo>
                    <a:pt x="23" y="10"/>
                    <a:pt x="24" y="11"/>
                    <a:pt x="25" y="11"/>
                  </a:cubicBezTo>
                  <a:cubicBezTo>
                    <a:pt x="26" y="12"/>
                    <a:pt x="27" y="13"/>
                    <a:pt x="28" y="13"/>
                  </a:cubicBezTo>
                  <a:cubicBezTo>
                    <a:pt x="26" y="12"/>
                    <a:pt x="24" y="10"/>
                    <a:pt x="22" y="9"/>
                  </a:cubicBezTo>
                  <a:cubicBezTo>
                    <a:pt x="21" y="9"/>
                    <a:pt x="20" y="9"/>
                    <a:pt x="19" y="8"/>
                  </a:cubicBezTo>
                  <a:cubicBezTo>
                    <a:pt x="17" y="8"/>
                    <a:pt x="16" y="8"/>
                    <a:pt x="15" y="8"/>
                  </a:cubicBezTo>
                  <a:cubicBezTo>
                    <a:pt x="14" y="7"/>
                    <a:pt x="13" y="7"/>
                    <a:pt x="11" y="7"/>
                  </a:cubicBezTo>
                  <a:cubicBezTo>
                    <a:pt x="11" y="6"/>
                    <a:pt x="10" y="6"/>
                    <a:pt x="10" y="6"/>
                  </a:cubicBezTo>
                  <a:cubicBezTo>
                    <a:pt x="9" y="6"/>
                    <a:pt x="9" y="5"/>
                    <a:pt x="8" y="5"/>
                  </a:cubicBezTo>
                  <a:cubicBezTo>
                    <a:pt x="7" y="4"/>
                    <a:pt x="6" y="4"/>
                    <a:pt x="5" y="3"/>
                  </a:cubicBezTo>
                  <a:cubicBezTo>
                    <a:pt x="5" y="3"/>
                    <a:pt x="4" y="3"/>
                    <a:pt x="4" y="2"/>
                  </a:cubicBezTo>
                  <a:cubicBezTo>
                    <a:pt x="3" y="2"/>
                    <a:pt x="3" y="2"/>
                    <a:pt x="3" y="2"/>
                  </a:cubicBezTo>
                  <a:cubicBezTo>
                    <a:pt x="3" y="2"/>
                    <a:pt x="3" y="2"/>
                    <a:pt x="3" y="2"/>
                  </a:cubicBezTo>
                  <a:cubicBezTo>
                    <a:pt x="4" y="2"/>
                    <a:pt x="6" y="2"/>
                    <a:pt x="7" y="2"/>
                  </a:cubicBezTo>
                  <a:cubicBezTo>
                    <a:pt x="8" y="2"/>
                    <a:pt x="8" y="1"/>
                    <a:pt x="9" y="1"/>
                  </a:cubicBezTo>
                  <a:cubicBezTo>
                    <a:pt x="10" y="1"/>
                    <a:pt x="11" y="1"/>
                    <a:pt x="12" y="1"/>
                  </a:cubicBezTo>
                  <a:cubicBezTo>
                    <a:pt x="14" y="0"/>
                    <a:pt x="15" y="0"/>
                    <a:pt x="17" y="1"/>
                  </a:cubicBezTo>
                  <a:cubicBezTo>
                    <a:pt x="18" y="1"/>
                    <a:pt x="19" y="1"/>
                    <a:pt x="19" y="1"/>
                  </a:cubicBezTo>
                  <a:cubicBezTo>
                    <a:pt x="20" y="1"/>
                    <a:pt x="21" y="2"/>
                    <a:pt x="22" y="2"/>
                  </a:cubicBezTo>
                  <a:cubicBezTo>
                    <a:pt x="20" y="1"/>
                    <a:pt x="19" y="1"/>
                    <a:pt x="17" y="0"/>
                  </a:cubicBezTo>
                  <a:cubicBezTo>
                    <a:pt x="16" y="0"/>
                    <a:pt x="15" y="0"/>
                    <a:pt x="14" y="0"/>
                  </a:cubicBezTo>
                  <a:cubicBezTo>
                    <a:pt x="14" y="0"/>
                    <a:pt x="14" y="0"/>
                    <a:pt x="13" y="0"/>
                  </a:cubicBezTo>
                  <a:cubicBezTo>
                    <a:pt x="13" y="0"/>
                    <a:pt x="13" y="0"/>
                    <a:pt x="12" y="0"/>
                  </a:cubicBezTo>
                  <a:cubicBezTo>
                    <a:pt x="12" y="0"/>
                    <a:pt x="12" y="0"/>
                    <a:pt x="12" y="0"/>
                  </a:cubicBezTo>
                  <a:cubicBezTo>
                    <a:pt x="10" y="1"/>
                    <a:pt x="8" y="1"/>
                    <a:pt x="7" y="1"/>
                  </a:cubicBezTo>
                  <a:cubicBezTo>
                    <a:pt x="6" y="1"/>
                    <a:pt x="5" y="1"/>
                    <a:pt x="4" y="1"/>
                  </a:cubicBezTo>
                  <a:cubicBezTo>
                    <a:pt x="3" y="1"/>
                    <a:pt x="3" y="1"/>
                    <a:pt x="2" y="1"/>
                  </a:cubicBezTo>
                  <a:cubicBezTo>
                    <a:pt x="2" y="1"/>
                    <a:pt x="2" y="0"/>
                    <a:pt x="1" y="0"/>
                  </a:cubicBezTo>
                  <a:cubicBezTo>
                    <a:pt x="1" y="0"/>
                    <a:pt x="1" y="0"/>
                    <a:pt x="0" y="0"/>
                  </a:cubicBezTo>
                  <a:cubicBezTo>
                    <a:pt x="0" y="0"/>
                    <a:pt x="0" y="1"/>
                    <a:pt x="0" y="1"/>
                  </a:cubicBezTo>
                  <a:cubicBezTo>
                    <a:pt x="1" y="2"/>
                    <a:pt x="2" y="2"/>
                    <a:pt x="2" y="3"/>
                  </a:cubicBezTo>
                  <a:cubicBezTo>
                    <a:pt x="3" y="3"/>
                    <a:pt x="3" y="3"/>
                    <a:pt x="3" y="4"/>
                  </a:cubicBezTo>
                  <a:cubicBezTo>
                    <a:pt x="3" y="4"/>
                    <a:pt x="3" y="4"/>
                    <a:pt x="3" y="4"/>
                  </a:cubicBezTo>
                  <a:cubicBezTo>
                    <a:pt x="3" y="5"/>
                    <a:pt x="3" y="5"/>
                    <a:pt x="3" y="5"/>
                  </a:cubicBezTo>
                  <a:cubicBezTo>
                    <a:pt x="3" y="6"/>
                    <a:pt x="3" y="6"/>
                    <a:pt x="3" y="6"/>
                  </a:cubicBezTo>
                  <a:cubicBezTo>
                    <a:pt x="3" y="6"/>
                    <a:pt x="3" y="6"/>
                    <a:pt x="3" y="6"/>
                  </a:cubicBezTo>
                  <a:cubicBezTo>
                    <a:pt x="3" y="6"/>
                    <a:pt x="3" y="7"/>
                    <a:pt x="3" y="7"/>
                  </a:cubicBezTo>
                  <a:cubicBezTo>
                    <a:pt x="3" y="7"/>
                    <a:pt x="3" y="8"/>
                    <a:pt x="3" y="8"/>
                  </a:cubicBezTo>
                  <a:cubicBezTo>
                    <a:pt x="3" y="9"/>
                    <a:pt x="3" y="10"/>
                    <a:pt x="3" y="10"/>
                  </a:cubicBezTo>
                  <a:cubicBezTo>
                    <a:pt x="3" y="11"/>
                    <a:pt x="3" y="11"/>
                    <a:pt x="3" y="12"/>
                  </a:cubicBezTo>
                  <a:cubicBezTo>
                    <a:pt x="4" y="12"/>
                    <a:pt x="4" y="13"/>
                    <a:pt x="4" y="13"/>
                  </a:cubicBezTo>
                  <a:cubicBezTo>
                    <a:pt x="4" y="13"/>
                    <a:pt x="4" y="12"/>
                    <a:pt x="4" y="12"/>
                  </a:cubicBezTo>
                  <a:cubicBezTo>
                    <a:pt x="4" y="11"/>
                    <a:pt x="4" y="11"/>
                    <a:pt x="4" y="10"/>
                  </a:cubicBezTo>
                  <a:cubicBezTo>
                    <a:pt x="4" y="10"/>
                    <a:pt x="3" y="9"/>
                    <a:pt x="4" y="8"/>
                  </a:cubicBezTo>
                  <a:cubicBezTo>
                    <a:pt x="4" y="8"/>
                    <a:pt x="4" y="7"/>
                    <a:pt x="4" y="7"/>
                  </a:cubicBezTo>
                  <a:cubicBezTo>
                    <a:pt x="4" y="7"/>
                    <a:pt x="4" y="7"/>
                    <a:pt x="4" y="6"/>
                  </a:cubicBezTo>
                  <a:cubicBezTo>
                    <a:pt x="4" y="6"/>
                    <a:pt x="4" y="6"/>
                    <a:pt x="4" y="6"/>
                  </a:cubicBezTo>
                  <a:cubicBezTo>
                    <a:pt x="4" y="6"/>
                    <a:pt x="4" y="6"/>
                    <a:pt x="4" y="6"/>
                  </a:cubicBezTo>
                  <a:cubicBezTo>
                    <a:pt x="4" y="5"/>
                    <a:pt x="4" y="5"/>
                    <a:pt x="4" y="5"/>
                  </a:cubicBezTo>
                  <a:cubicBezTo>
                    <a:pt x="4" y="5"/>
                    <a:pt x="4" y="5"/>
                    <a:pt x="5" y="6"/>
                  </a:cubicBezTo>
                  <a:cubicBezTo>
                    <a:pt x="7" y="9"/>
                    <a:pt x="7" y="9"/>
                    <a:pt x="7" y="9"/>
                  </a:cubicBezTo>
                  <a:cubicBezTo>
                    <a:pt x="7" y="10"/>
                    <a:pt x="8" y="11"/>
                    <a:pt x="9" y="12"/>
                  </a:cubicBezTo>
                  <a:cubicBezTo>
                    <a:pt x="9" y="13"/>
                    <a:pt x="9" y="13"/>
                    <a:pt x="9" y="13"/>
                  </a:cubicBezTo>
                  <a:cubicBezTo>
                    <a:pt x="9" y="13"/>
                    <a:pt x="9" y="14"/>
                    <a:pt x="10" y="14"/>
                  </a:cubicBezTo>
                  <a:cubicBezTo>
                    <a:pt x="10" y="15"/>
                    <a:pt x="10" y="15"/>
                    <a:pt x="10" y="16"/>
                  </a:cubicBezTo>
                  <a:cubicBezTo>
                    <a:pt x="10" y="17"/>
                    <a:pt x="11" y="17"/>
                    <a:pt x="11" y="18"/>
                  </a:cubicBezTo>
                  <a:cubicBezTo>
                    <a:pt x="11" y="19"/>
                    <a:pt x="11" y="19"/>
                    <a:pt x="11" y="20"/>
                  </a:cubicBezTo>
                  <a:cubicBezTo>
                    <a:pt x="11" y="19"/>
                    <a:pt x="11" y="17"/>
                    <a:pt x="11" y="16"/>
                  </a:cubicBezTo>
                  <a:cubicBezTo>
                    <a:pt x="10" y="15"/>
                    <a:pt x="10" y="14"/>
                    <a:pt x="10" y="14"/>
                  </a:cubicBezTo>
                  <a:close/>
                  <a:moveTo>
                    <a:pt x="16" y="14"/>
                  </a:moveTo>
                  <a:cubicBezTo>
                    <a:pt x="16" y="14"/>
                    <a:pt x="17" y="14"/>
                    <a:pt x="17" y="14"/>
                  </a:cubicBezTo>
                  <a:cubicBezTo>
                    <a:pt x="17" y="14"/>
                    <a:pt x="17" y="14"/>
                    <a:pt x="17" y="14"/>
                  </a:cubicBezTo>
                  <a:cubicBezTo>
                    <a:pt x="17" y="14"/>
                    <a:pt x="16" y="14"/>
                    <a:pt x="16"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111"/>
            <p:cNvSpPr>
              <a:spLocks/>
            </p:cNvSpPr>
            <p:nvPr/>
          </p:nvSpPr>
          <p:spPr bwMode="auto">
            <a:xfrm>
              <a:off x="6930996" y="4679977"/>
              <a:ext cx="123826" cy="90488"/>
            </a:xfrm>
            <a:custGeom>
              <a:avLst/>
              <a:gdLst>
                <a:gd name="T0" fmla="*/ 28 w 33"/>
                <a:gd name="T1" fmla="*/ 13 h 24"/>
                <a:gd name="T2" fmla="*/ 26 w 33"/>
                <a:gd name="T3" fmla="*/ 12 h 24"/>
                <a:gd name="T4" fmla="*/ 20 w 33"/>
                <a:gd name="T5" fmla="*/ 9 h 24"/>
                <a:gd name="T6" fmla="*/ 9 w 33"/>
                <a:gd name="T7" fmla="*/ 6 h 24"/>
                <a:gd name="T8" fmla="*/ 3 w 33"/>
                <a:gd name="T9" fmla="*/ 2 h 24"/>
                <a:gd name="T10" fmla="*/ 0 w 33"/>
                <a:gd name="T11" fmla="*/ 0 h 24"/>
                <a:gd name="T12" fmla="*/ 4 w 33"/>
                <a:gd name="T13" fmla="*/ 5 h 24"/>
                <a:gd name="T14" fmla="*/ 20 w 33"/>
                <a:gd name="T15" fmla="*/ 15 h 24"/>
                <a:gd name="T16" fmla="*/ 27 w 33"/>
                <a:gd name="T17" fmla="*/ 20 h 24"/>
                <a:gd name="T18" fmla="*/ 33 w 33"/>
                <a:gd name="T19" fmla="*/ 24 h 24"/>
                <a:gd name="T20" fmla="*/ 33 w 33"/>
                <a:gd name="T21" fmla="*/ 24 h 24"/>
                <a:gd name="T22" fmla="*/ 28 w 33"/>
                <a:gd name="T23"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4">
                  <a:moveTo>
                    <a:pt x="28" y="13"/>
                  </a:moveTo>
                  <a:cubicBezTo>
                    <a:pt x="27" y="13"/>
                    <a:pt x="27" y="12"/>
                    <a:pt x="26" y="12"/>
                  </a:cubicBezTo>
                  <a:cubicBezTo>
                    <a:pt x="24" y="10"/>
                    <a:pt x="22" y="9"/>
                    <a:pt x="20" y="9"/>
                  </a:cubicBezTo>
                  <a:cubicBezTo>
                    <a:pt x="16" y="7"/>
                    <a:pt x="13" y="7"/>
                    <a:pt x="9" y="6"/>
                  </a:cubicBezTo>
                  <a:cubicBezTo>
                    <a:pt x="7" y="5"/>
                    <a:pt x="5" y="4"/>
                    <a:pt x="3" y="2"/>
                  </a:cubicBezTo>
                  <a:cubicBezTo>
                    <a:pt x="2" y="1"/>
                    <a:pt x="1" y="1"/>
                    <a:pt x="0" y="0"/>
                  </a:cubicBezTo>
                  <a:cubicBezTo>
                    <a:pt x="2" y="2"/>
                    <a:pt x="4" y="4"/>
                    <a:pt x="4" y="5"/>
                  </a:cubicBezTo>
                  <a:cubicBezTo>
                    <a:pt x="9" y="10"/>
                    <a:pt x="15" y="12"/>
                    <a:pt x="20" y="15"/>
                  </a:cubicBezTo>
                  <a:cubicBezTo>
                    <a:pt x="23" y="17"/>
                    <a:pt x="25" y="18"/>
                    <a:pt x="27" y="20"/>
                  </a:cubicBezTo>
                  <a:cubicBezTo>
                    <a:pt x="29" y="21"/>
                    <a:pt x="31" y="23"/>
                    <a:pt x="33" y="24"/>
                  </a:cubicBezTo>
                  <a:cubicBezTo>
                    <a:pt x="33" y="24"/>
                    <a:pt x="33" y="24"/>
                    <a:pt x="33" y="24"/>
                  </a:cubicBezTo>
                  <a:cubicBezTo>
                    <a:pt x="30" y="21"/>
                    <a:pt x="29" y="17"/>
                    <a:pt x="28"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53" name="Picture 2112"/>
            <p:cNvPicPr>
              <a:picLocks noChangeAspect="1" noChangeArrowheads="1"/>
            </p:cNvPicPr>
            <p:nvPr/>
          </p:nvPicPr>
          <p:blipFill>
            <a:blip r:embed="rId55" cstate="screen">
              <a:extLst>
                <a:ext uri="{28A0092B-C50C-407E-A947-70E740481C1C}">
                  <a14:useLocalDpi xmlns:a14="http://schemas.microsoft.com/office/drawing/2010/main"/>
                </a:ext>
              </a:extLst>
            </a:blip>
            <a:srcRect/>
            <a:stretch>
              <a:fillRect/>
            </a:stretch>
          </p:blipFill>
          <p:spPr bwMode="auto">
            <a:xfrm>
              <a:off x="6915121" y="4664102"/>
              <a:ext cx="136526" cy="7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4" name="Picture 2113"/>
            <p:cNvPicPr>
              <a:picLocks noChangeAspect="1" noChangeArrowheads="1"/>
            </p:cNvPicPr>
            <p:nvPr/>
          </p:nvPicPr>
          <p:blipFill>
            <a:blip r:embed="rId56" cstate="screen">
              <a:extLst>
                <a:ext uri="{28A0092B-C50C-407E-A947-70E740481C1C}">
                  <a14:useLocalDpi xmlns:a14="http://schemas.microsoft.com/office/drawing/2010/main"/>
                </a:ext>
              </a:extLst>
            </a:blip>
            <a:srcRect/>
            <a:stretch>
              <a:fillRect/>
            </a:stretch>
          </p:blipFill>
          <p:spPr bwMode="auto">
            <a:xfrm>
              <a:off x="6900833" y="4662514"/>
              <a:ext cx="168276"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5" name="Freeform 2114"/>
            <p:cNvSpPr>
              <a:spLocks/>
            </p:cNvSpPr>
            <p:nvPr/>
          </p:nvSpPr>
          <p:spPr bwMode="auto">
            <a:xfrm>
              <a:off x="6977033" y="4721252"/>
              <a:ext cx="44450" cy="44450"/>
            </a:xfrm>
            <a:custGeom>
              <a:avLst/>
              <a:gdLst>
                <a:gd name="T0" fmla="*/ 7 w 12"/>
                <a:gd name="T1" fmla="*/ 4 h 12"/>
                <a:gd name="T2" fmla="*/ 0 w 12"/>
                <a:gd name="T3" fmla="*/ 0 h 12"/>
                <a:gd name="T4" fmla="*/ 3 w 12"/>
                <a:gd name="T5" fmla="*/ 3 h 12"/>
                <a:gd name="T6" fmla="*/ 3 w 12"/>
                <a:gd name="T7" fmla="*/ 8 h 12"/>
                <a:gd name="T8" fmla="*/ 2 w 12"/>
                <a:gd name="T9" fmla="*/ 11 h 12"/>
                <a:gd name="T10" fmla="*/ 12 w 12"/>
                <a:gd name="T11" fmla="*/ 12 h 12"/>
                <a:gd name="T12" fmla="*/ 7 w 12"/>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7" y="4"/>
                  </a:moveTo>
                  <a:cubicBezTo>
                    <a:pt x="5" y="2"/>
                    <a:pt x="2" y="1"/>
                    <a:pt x="0" y="0"/>
                  </a:cubicBezTo>
                  <a:cubicBezTo>
                    <a:pt x="1" y="1"/>
                    <a:pt x="2" y="2"/>
                    <a:pt x="3" y="3"/>
                  </a:cubicBezTo>
                  <a:cubicBezTo>
                    <a:pt x="4" y="4"/>
                    <a:pt x="3" y="6"/>
                    <a:pt x="3" y="8"/>
                  </a:cubicBezTo>
                  <a:cubicBezTo>
                    <a:pt x="3" y="9"/>
                    <a:pt x="2" y="10"/>
                    <a:pt x="2" y="11"/>
                  </a:cubicBezTo>
                  <a:cubicBezTo>
                    <a:pt x="6" y="12"/>
                    <a:pt x="9" y="12"/>
                    <a:pt x="12" y="12"/>
                  </a:cubicBezTo>
                  <a:cubicBezTo>
                    <a:pt x="12" y="9"/>
                    <a:pt x="9" y="6"/>
                    <a:pt x="7"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115"/>
            <p:cNvSpPr>
              <a:spLocks/>
            </p:cNvSpPr>
            <p:nvPr/>
          </p:nvSpPr>
          <p:spPr bwMode="auto">
            <a:xfrm>
              <a:off x="6875433" y="4633939"/>
              <a:ext cx="138113" cy="53975"/>
            </a:xfrm>
            <a:custGeom>
              <a:avLst/>
              <a:gdLst>
                <a:gd name="T0" fmla="*/ 15 w 37"/>
                <a:gd name="T1" fmla="*/ 12 h 14"/>
                <a:gd name="T2" fmla="*/ 20 w 37"/>
                <a:gd name="T3" fmla="*/ 12 h 14"/>
                <a:gd name="T4" fmla="*/ 25 w 37"/>
                <a:gd name="T5" fmla="*/ 11 h 14"/>
                <a:gd name="T6" fmla="*/ 37 w 37"/>
                <a:gd name="T7" fmla="*/ 14 h 14"/>
                <a:gd name="T8" fmla="*/ 37 w 37"/>
                <a:gd name="T9" fmla="*/ 14 h 14"/>
                <a:gd name="T10" fmla="*/ 25 w 37"/>
                <a:gd name="T11" fmla="*/ 7 h 14"/>
                <a:gd name="T12" fmla="*/ 14 w 37"/>
                <a:gd name="T13" fmla="*/ 10 h 14"/>
                <a:gd name="T14" fmla="*/ 8 w 37"/>
                <a:gd name="T15" fmla="*/ 6 h 14"/>
                <a:gd name="T16" fmla="*/ 4 w 37"/>
                <a:gd name="T17" fmla="*/ 2 h 14"/>
                <a:gd name="T18" fmla="*/ 1 w 37"/>
                <a:gd name="T19" fmla="*/ 0 h 14"/>
                <a:gd name="T20" fmla="*/ 0 w 37"/>
                <a:gd name="T21" fmla="*/ 1 h 14"/>
                <a:gd name="T22" fmla="*/ 4 w 37"/>
                <a:gd name="T23" fmla="*/ 2 h 14"/>
                <a:gd name="T24" fmla="*/ 8 w 37"/>
                <a:gd name="T25" fmla="*/ 6 h 14"/>
                <a:gd name="T26" fmla="*/ 13 w 37"/>
                <a:gd name="T27" fmla="*/ 11 h 14"/>
                <a:gd name="T28" fmla="*/ 15 w 37"/>
                <a:gd name="T2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14">
                  <a:moveTo>
                    <a:pt x="15" y="12"/>
                  </a:moveTo>
                  <a:cubicBezTo>
                    <a:pt x="16" y="12"/>
                    <a:pt x="18" y="12"/>
                    <a:pt x="20" y="12"/>
                  </a:cubicBezTo>
                  <a:cubicBezTo>
                    <a:pt x="22" y="12"/>
                    <a:pt x="23" y="12"/>
                    <a:pt x="25" y="11"/>
                  </a:cubicBezTo>
                  <a:cubicBezTo>
                    <a:pt x="30" y="11"/>
                    <a:pt x="33" y="11"/>
                    <a:pt x="37" y="14"/>
                  </a:cubicBezTo>
                  <a:cubicBezTo>
                    <a:pt x="37" y="14"/>
                    <a:pt x="37" y="14"/>
                    <a:pt x="37" y="14"/>
                  </a:cubicBezTo>
                  <a:cubicBezTo>
                    <a:pt x="34" y="11"/>
                    <a:pt x="30" y="8"/>
                    <a:pt x="25" y="7"/>
                  </a:cubicBezTo>
                  <a:cubicBezTo>
                    <a:pt x="23" y="7"/>
                    <a:pt x="16" y="7"/>
                    <a:pt x="14" y="10"/>
                  </a:cubicBezTo>
                  <a:cubicBezTo>
                    <a:pt x="11" y="10"/>
                    <a:pt x="10" y="8"/>
                    <a:pt x="8" y="6"/>
                  </a:cubicBezTo>
                  <a:cubicBezTo>
                    <a:pt x="7" y="4"/>
                    <a:pt x="6" y="3"/>
                    <a:pt x="4" y="2"/>
                  </a:cubicBezTo>
                  <a:cubicBezTo>
                    <a:pt x="3" y="1"/>
                    <a:pt x="2" y="0"/>
                    <a:pt x="1" y="0"/>
                  </a:cubicBezTo>
                  <a:cubicBezTo>
                    <a:pt x="1" y="0"/>
                    <a:pt x="1" y="1"/>
                    <a:pt x="0" y="1"/>
                  </a:cubicBezTo>
                  <a:cubicBezTo>
                    <a:pt x="1" y="1"/>
                    <a:pt x="3" y="1"/>
                    <a:pt x="4" y="2"/>
                  </a:cubicBezTo>
                  <a:cubicBezTo>
                    <a:pt x="5" y="3"/>
                    <a:pt x="7" y="5"/>
                    <a:pt x="8" y="6"/>
                  </a:cubicBezTo>
                  <a:cubicBezTo>
                    <a:pt x="9" y="8"/>
                    <a:pt x="11" y="10"/>
                    <a:pt x="13" y="11"/>
                  </a:cubicBezTo>
                  <a:cubicBezTo>
                    <a:pt x="14" y="11"/>
                    <a:pt x="14" y="12"/>
                    <a:pt x="15"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116"/>
            <p:cNvSpPr>
              <a:spLocks noEditPoints="1"/>
            </p:cNvSpPr>
            <p:nvPr/>
          </p:nvSpPr>
          <p:spPr bwMode="auto">
            <a:xfrm>
              <a:off x="6924646" y="4675214"/>
              <a:ext cx="123826" cy="90488"/>
            </a:xfrm>
            <a:custGeom>
              <a:avLst/>
              <a:gdLst>
                <a:gd name="T0" fmla="*/ 10 w 33"/>
                <a:gd name="T1" fmla="*/ 13 h 24"/>
                <a:gd name="T2" fmla="*/ 8 w 33"/>
                <a:gd name="T3" fmla="*/ 9 h 24"/>
                <a:gd name="T4" fmla="*/ 12 w 33"/>
                <a:gd name="T5" fmla="*/ 12 h 24"/>
                <a:gd name="T6" fmla="*/ 14 w 33"/>
                <a:gd name="T7" fmla="*/ 13 h 24"/>
                <a:gd name="T8" fmla="*/ 16 w 33"/>
                <a:gd name="T9" fmla="*/ 15 h 24"/>
                <a:gd name="T10" fmla="*/ 17 w 33"/>
                <a:gd name="T11" fmla="*/ 18 h 24"/>
                <a:gd name="T12" fmla="*/ 17 w 33"/>
                <a:gd name="T13" fmla="*/ 19 h 24"/>
                <a:gd name="T14" fmla="*/ 17 w 33"/>
                <a:gd name="T15" fmla="*/ 21 h 24"/>
                <a:gd name="T16" fmla="*/ 17 w 33"/>
                <a:gd name="T17" fmla="*/ 19 h 24"/>
                <a:gd name="T18" fmla="*/ 17 w 33"/>
                <a:gd name="T19" fmla="*/ 18 h 24"/>
                <a:gd name="T20" fmla="*/ 17 w 33"/>
                <a:gd name="T21" fmla="*/ 16 h 24"/>
                <a:gd name="T22" fmla="*/ 17 w 33"/>
                <a:gd name="T23" fmla="*/ 14 h 24"/>
                <a:gd name="T24" fmla="*/ 18 w 33"/>
                <a:gd name="T25" fmla="*/ 15 h 24"/>
                <a:gd name="T26" fmla="*/ 22 w 33"/>
                <a:gd name="T27" fmla="*/ 18 h 24"/>
                <a:gd name="T28" fmla="*/ 24 w 33"/>
                <a:gd name="T29" fmla="*/ 20 h 24"/>
                <a:gd name="T30" fmla="*/ 26 w 33"/>
                <a:gd name="T31" fmla="*/ 23 h 24"/>
                <a:gd name="T32" fmla="*/ 23 w 33"/>
                <a:gd name="T33" fmla="*/ 17 h 24"/>
                <a:gd name="T34" fmla="*/ 23 w 33"/>
                <a:gd name="T35" fmla="*/ 17 h 24"/>
                <a:gd name="T36" fmla="*/ 29 w 33"/>
                <a:gd name="T37" fmla="*/ 21 h 24"/>
                <a:gd name="T38" fmla="*/ 26 w 33"/>
                <a:gd name="T39" fmla="*/ 18 h 24"/>
                <a:gd name="T40" fmla="*/ 21 w 33"/>
                <a:gd name="T41" fmla="*/ 15 h 24"/>
                <a:gd name="T42" fmla="*/ 12 w 33"/>
                <a:gd name="T43" fmla="*/ 11 h 24"/>
                <a:gd name="T44" fmla="*/ 8 w 33"/>
                <a:gd name="T45" fmla="*/ 8 h 24"/>
                <a:gd name="T46" fmla="*/ 6 w 33"/>
                <a:gd name="T47" fmla="*/ 4 h 24"/>
                <a:gd name="T48" fmla="*/ 10 w 33"/>
                <a:gd name="T49" fmla="*/ 7 h 24"/>
                <a:gd name="T50" fmla="*/ 15 w 33"/>
                <a:gd name="T51" fmla="*/ 8 h 24"/>
                <a:gd name="T52" fmla="*/ 22 w 33"/>
                <a:gd name="T53" fmla="*/ 10 h 24"/>
                <a:gd name="T54" fmla="*/ 29 w 33"/>
                <a:gd name="T55" fmla="*/ 13 h 24"/>
                <a:gd name="T56" fmla="*/ 19 w 33"/>
                <a:gd name="T57" fmla="*/ 8 h 24"/>
                <a:gd name="T58" fmla="*/ 12 w 33"/>
                <a:gd name="T59" fmla="*/ 7 h 24"/>
                <a:gd name="T60" fmla="*/ 8 w 33"/>
                <a:gd name="T61" fmla="*/ 5 h 24"/>
                <a:gd name="T62" fmla="*/ 4 w 33"/>
                <a:gd name="T63" fmla="*/ 2 h 24"/>
                <a:gd name="T64" fmla="*/ 3 w 33"/>
                <a:gd name="T65" fmla="*/ 2 h 24"/>
                <a:gd name="T66" fmla="*/ 10 w 33"/>
                <a:gd name="T67" fmla="*/ 1 h 24"/>
                <a:gd name="T68" fmla="*/ 17 w 33"/>
                <a:gd name="T69" fmla="*/ 0 h 24"/>
                <a:gd name="T70" fmla="*/ 22 w 33"/>
                <a:gd name="T71" fmla="*/ 2 h 24"/>
                <a:gd name="T72" fmla="*/ 15 w 33"/>
                <a:gd name="T73" fmla="*/ 0 h 24"/>
                <a:gd name="T74" fmla="*/ 13 w 33"/>
                <a:gd name="T75" fmla="*/ 0 h 24"/>
                <a:gd name="T76" fmla="*/ 7 w 33"/>
                <a:gd name="T77" fmla="*/ 1 h 24"/>
                <a:gd name="T78" fmla="*/ 2 w 33"/>
                <a:gd name="T79" fmla="*/ 1 h 24"/>
                <a:gd name="T80" fmla="*/ 1 w 33"/>
                <a:gd name="T81" fmla="*/ 0 h 24"/>
                <a:gd name="T82" fmla="*/ 3 w 33"/>
                <a:gd name="T83" fmla="*/ 3 h 24"/>
                <a:gd name="T84" fmla="*/ 4 w 33"/>
                <a:gd name="T85" fmla="*/ 4 h 24"/>
                <a:gd name="T86" fmla="*/ 3 w 33"/>
                <a:gd name="T87" fmla="*/ 6 h 24"/>
                <a:gd name="T88" fmla="*/ 3 w 33"/>
                <a:gd name="T89" fmla="*/ 7 h 24"/>
                <a:gd name="T90" fmla="*/ 3 w 33"/>
                <a:gd name="T91" fmla="*/ 10 h 24"/>
                <a:gd name="T92" fmla="*/ 4 w 33"/>
                <a:gd name="T93" fmla="*/ 13 h 24"/>
                <a:gd name="T94" fmla="*/ 4 w 33"/>
                <a:gd name="T95" fmla="*/ 10 h 24"/>
                <a:gd name="T96" fmla="*/ 4 w 33"/>
                <a:gd name="T97" fmla="*/ 7 h 24"/>
                <a:gd name="T98" fmla="*/ 4 w 33"/>
                <a:gd name="T99" fmla="*/ 6 h 24"/>
                <a:gd name="T100" fmla="*/ 4 w 33"/>
                <a:gd name="T101" fmla="*/ 5 h 24"/>
                <a:gd name="T102" fmla="*/ 7 w 33"/>
                <a:gd name="T103" fmla="*/ 9 h 24"/>
                <a:gd name="T104" fmla="*/ 9 w 33"/>
                <a:gd name="T105" fmla="*/ 13 h 24"/>
                <a:gd name="T106" fmla="*/ 11 w 33"/>
                <a:gd name="T107" fmla="*/ 16 h 24"/>
                <a:gd name="T108" fmla="*/ 11 w 33"/>
                <a:gd name="T109" fmla="*/ 20 h 24"/>
                <a:gd name="T110" fmla="*/ 10 w 33"/>
                <a:gd name="T111" fmla="*/ 14 h 24"/>
                <a:gd name="T112" fmla="*/ 17 w 33"/>
                <a:gd name="T113" fmla="*/ 14 h 24"/>
                <a:gd name="T114" fmla="*/ 17 w 33"/>
                <a:gd name="T115"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24">
                  <a:moveTo>
                    <a:pt x="10" y="14"/>
                  </a:moveTo>
                  <a:cubicBezTo>
                    <a:pt x="10" y="13"/>
                    <a:pt x="10" y="13"/>
                    <a:pt x="10" y="13"/>
                  </a:cubicBezTo>
                  <a:cubicBezTo>
                    <a:pt x="9" y="12"/>
                    <a:pt x="9" y="12"/>
                    <a:pt x="9" y="12"/>
                  </a:cubicBezTo>
                  <a:cubicBezTo>
                    <a:pt x="9" y="11"/>
                    <a:pt x="8" y="10"/>
                    <a:pt x="8" y="9"/>
                  </a:cubicBezTo>
                  <a:cubicBezTo>
                    <a:pt x="8" y="9"/>
                    <a:pt x="9" y="10"/>
                    <a:pt x="9" y="10"/>
                  </a:cubicBezTo>
                  <a:cubicBezTo>
                    <a:pt x="10" y="11"/>
                    <a:pt x="11" y="11"/>
                    <a:pt x="12" y="12"/>
                  </a:cubicBezTo>
                  <a:cubicBezTo>
                    <a:pt x="12" y="12"/>
                    <a:pt x="13" y="12"/>
                    <a:pt x="14" y="13"/>
                  </a:cubicBezTo>
                  <a:cubicBezTo>
                    <a:pt x="14" y="13"/>
                    <a:pt x="14" y="13"/>
                    <a:pt x="14" y="13"/>
                  </a:cubicBezTo>
                  <a:cubicBezTo>
                    <a:pt x="15" y="13"/>
                    <a:pt x="15" y="13"/>
                    <a:pt x="15" y="14"/>
                  </a:cubicBezTo>
                  <a:cubicBezTo>
                    <a:pt x="16" y="14"/>
                    <a:pt x="16" y="14"/>
                    <a:pt x="16" y="15"/>
                  </a:cubicBezTo>
                  <a:cubicBezTo>
                    <a:pt x="17" y="15"/>
                    <a:pt x="17" y="16"/>
                    <a:pt x="17" y="16"/>
                  </a:cubicBezTo>
                  <a:cubicBezTo>
                    <a:pt x="17" y="17"/>
                    <a:pt x="17" y="17"/>
                    <a:pt x="17" y="18"/>
                  </a:cubicBezTo>
                  <a:cubicBezTo>
                    <a:pt x="17" y="18"/>
                    <a:pt x="17" y="18"/>
                    <a:pt x="17" y="18"/>
                  </a:cubicBezTo>
                  <a:cubicBezTo>
                    <a:pt x="17" y="18"/>
                    <a:pt x="17" y="18"/>
                    <a:pt x="17" y="19"/>
                  </a:cubicBezTo>
                  <a:cubicBezTo>
                    <a:pt x="17" y="19"/>
                    <a:pt x="17" y="19"/>
                    <a:pt x="17" y="19"/>
                  </a:cubicBezTo>
                  <a:cubicBezTo>
                    <a:pt x="17" y="20"/>
                    <a:pt x="17" y="20"/>
                    <a:pt x="17" y="21"/>
                  </a:cubicBezTo>
                  <a:cubicBezTo>
                    <a:pt x="17" y="21"/>
                    <a:pt x="16" y="22"/>
                    <a:pt x="16" y="22"/>
                  </a:cubicBezTo>
                  <a:cubicBezTo>
                    <a:pt x="17" y="22"/>
                    <a:pt x="17" y="20"/>
                    <a:pt x="17" y="19"/>
                  </a:cubicBezTo>
                  <a:cubicBezTo>
                    <a:pt x="17" y="19"/>
                    <a:pt x="17" y="19"/>
                    <a:pt x="17" y="19"/>
                  </a:cubicBezTo>
                  <a:cubicBezTo>
                    <a:pt x="17" y="18"/>
                    <a:pt x="17" y="18"/>
                    <a:pt x="17" y="18"/>
                  </a:cubicBezTo>
                  <a:cubicBezTo>
                    <a:pt x="17" y="18"/>
                    <a:pt x="17" y="18"/>
                    <a:pt x="17" y="18"/>
                  </a:cubicBezTo>
                  <a:cubicBezTo>
                    <a:pt x="17" y="17"/>
                    <a:pt x="17" y="17"/>
                    <a:pt x="17" y="16"/>
                  </a:cubicBezTo>
                  <a:cubicBezTo>
                    <a:pt x="17" y="16"/>
                    <a:pt x="17" y="15"/>
                    <a:pt x="17" y="15"/>
                  </a:cubicBezTo>
                  <a:cubicBezTo>
                    <a:pt x="17" y="14"/>
                    <a:pt x="17" y="14"/>
                    <a:pt x="17" y="14"/>
                  </a:cubicBezTo>
                  <a:cubicBezTo>
                    <a:pt x="17" y="14"/>
                    <a:pt x="17" y="14"/>
                    <a:pt x="18" y="14"/>
                  </a:cubicBezTo>
                  <a:cubicBezTo>
                    <a:pt x="18" y="15"/>
                    <a:pt x="18" y="15"/>
                    <a:pt x="18" y="15"/>
                  </a:cubicBezTo>
                  <a:cubicBezTo>
                    <a:pt x="19" y="15"/>
                    <a:pt x="19" y="15"/>
                    <a:pt x="20" y="16"/>
                  </a:cubicBezTo>
                  <a:cubicBezTo>
                    <a:pt x="20" y="16"/>
                    <a:pt x="21" y="17"/>
                    <a:pt x="22" y="18"/>
                  </a:cubicBezTo>
                  <a:cubicBezTo>
                    <a:pt x="23" y="18"/>
                    <a:pt x="23" y="19"/>
                    <a:pt x="23" y="19"/>
                  </a:cubicBezTo>
                  <a:cubicBezTo>
                    <a:pt x="24" y="19"/>
                    <a:pt x="24" y="20"/>
                    <a:pt x="24" y="20"/>
                  </a:cubicBezTo>
                  <a:cubicBezTo>
                    <a:pt x="25" y="21"/>
                    <a:pt x="25" y="21"/>
                    <a:pt x="25" y="22"/>
                  </a:cubicBezTo>
                  <a:cubicBezTo>
                    <a:pt x="25" y="22"/>
                    <a:pt x="26" y="22"/>
                    <a:pt x="26" y="23"/>
                  </a:cubicBezTo>
                  <a:cubicBezTo>
                    <a:pt x="26" y="22"/>
                    <a:pt x="25" y="21"/>
                    <a:pt x="25" y="20"/>
                  </a:cubicBezTo>
                  <a:cubicBezTo>
                    <a:pt x="24" y="19"/>
                    <a:pt x="23" y="18"/>
                    <a:pt x="23" y="17"/>
                  </a:cubicBezTo>
                  <a:cubicBezTo>
                    <a:pt x="22" y="17"/>
                    <a:pt x="22" y="16"/>
                    <a:pt x="21" y="16"/>
                  </a:cubicBezTo>
                  <a:cubicBezTo>
                    <a:pt x="22" y="16"/>
                    <a:pt x="22" y="17"/>
                    <a:pt x="23" y="17"/>
                  </a:cubicBezTo>
                  <a:cubicBezTo>
                    <a:pt x="24" y="17"/>
                    <a:pt x="25" y="18"/>
                    <a:pt x="25" y="18"/>
                  </a:cubicBezTo>
                  <a:cubicBezTo>
                    <a:pt x="27" y="19"/>
                    <a:pt x="28" y="20"/>
                    <a:pt x="29" y="21"/>
                  </a:cubicBezTo>
                  <a:cubicBezTo>
                    <a:pt x="31" y="22"/>
                    <a:pt x="32" y="23"/>
                    <a:pt x="33" y="24"/>
                  </a:cubicBezTo>
                  <a:cubicBezTo>
                    <a:pt x="31" y="22"/>
                    <a:pt x="28" y="20"/>
                    <a:pt x="26" y="18"/>
                  </a:cubicBezTo>
                  <a:cubicBezTo>
                    <a:pt x="25" y="17"/>
                    <a:pt x="24" y="17"/>
                    <a:pt x="23" y="16"/>
                  </a:cubicBezTo>
                  <a:cubicBezTo>
                    <a:pt x="23" y="16"/>
                    <a:pt x="22" y="15"/>
                    <a:pt x="21" y="15"/>
                  </a:cubicBezTo>
                  <a:cubicBezTo>
                    <a:pt x="20" y="14"/>
                    <a:pt x="18" y="14"/>
                    <a:pt x="17" y="13"/>
                  </a:cubicBezTo>
                  <a:cubicBezTo>
                    <a:pt x="15" y="12"/>
                    <a:pt x="14" y="11"/>
                    <a:pt x="12" y="11"/>
                  </a:cubicBezTo>
                  <a:cubicBezTo>
                    <a:pt x="11" y="10"/>
                    <a:pt x="11" y="10"/>
                    <a:pt x="10" y="9"/>
                  </a:cubicBezTo>
                  <a:cubicBezTo>
                    <a:pt x="9" y="9"/>
                    <a:pt x="9" y="8"/>
                    <a:pt x="8" y="8"/>
                  </a:cubicBezTo>
                  <a:cubicBezTo>
                    <a:pt x="8" y="7"/>
                    <a:pt x="7" y="6"/>
                    <a:pt x="7" y="6"/>
                  </a:cubicBezTo>
                  <a:cubicBezTo>
                    <a:pt x="6" y="5"/>
                    <a:pt x="6" y="5"/>
                    <a:pt x="6" y="4"/>
                  </a:cubicBezTo>
                  <a:cubicBezTo>
                    <a:pt x="6" y="5"/>
                    <a:pt x="7" y="5"/>
                    <a:pt x="8" y="6"/>
                  </a:cubicBezTo>
                  <a:cubicBezTo>
                    <a:pt x="9" y="6"/>
                    <a:pt x="9" y="6"/>
                    <a:pt x="10" y="7"/>
                  </a:cubicBezTo>
                  <a:cubicBezTo>
                    <a:pt x="10" y="7"/>
                    <a:pt x="11" y="7"/>
                    <a:pt x="11" y="7"/>
                  </a:cubicBezTo>
                  <a:cubicBezTo>
                    <a:pt x="13" y="8"/>
                    <a:pt x="14" y="8"/>
                    <a:pt x="15" y="8"/>
                  </a:cubicBezTo>
                  <a:cubicBezTo>
                    <a:pt x="16" y="8"/>
                    <a:pt x="17" y="8"/>
                    <a:pt x="19" y="9"/>
                  </a:cubicBezTo>
                  <a:cubicBezTo>
                    <a:pt x="20" y="9"/>
                    <a:pt x="21" y="9"/>
                    <a:pt x="22" y="10"/>
                  </a:cubicBezTo>
                  <a:cubicBezTo>
                    <a:pt x="23" y="10"/>
                    <a:pt x="24" y="11"/>
                    <a:pt x="25" y="11"/>
                  </a:cubicBezTo>
                  <a:cubicBezTo>
                    <a:pt x="27" y="12"/>
                    <a:pt x="28" y="12"/>
                    <a:pt x="29" y="13"/>
                  </a:cubicBezTo>
                  <a:cubicBezTo>
                    <a:pt x="27" y="12"/>
                    <a:pt x="25" y="10"/>
                    <a:pt x="22" y="9"/>
                  </a:cubicBezTo>
                  <a:cubicBezTo>
                    <a:pt x="21" y="9"/>
                    <a:pt x="20" y="9"/>
                    <a:pt x="19" y="8"/>
                  </a:cubicBezTo>
                  <a:cubicBezTo>
                    <a:pt x="18" y="8"/>
                    <a:pt x="16" y="8"/>
                    <a:pt x="15" y="7"/>
                  </a:cubicBezTo>
                  <a:cubicBezTo>
                    <a:pt x="14" y="7"/>
                    <a:pt x="13" y="7"/>
                    <a:pt x="12" y="7"/>
                  </a:cubicBezTo>
                  <a:cubicBezTo>
                    <a:pt x="11" y="6"/>
                    <a:pt x="11" y="6"/>
                    <a:pt x="10" y="6"/>
                  </a:cubicBezTo>
                  <a:cubicBezTo>
                    <a:pt x="10" y="6"/>
                    <a:pt x="9" y="5"/>
                    <a:pt x="8" y="5"/>
                  </a:cubicBezTo>
                  <a:cubicBezTo>
                    <a:pt x="7" y="4"/>
                    <a:pt x="6" y="4"/>
                    <a:pt x="5" y="3"/>
                  </a:cubicBezTo>
                  <a:cubicBezTo>
                    <a:pt x="5" y="3"/>
                    <a:pt x="4" y="2"/>
                    <a:pt x="4" y="2"/>
                  </a:cubicBezTo>
                  <a:cubicBezTo>
                    <a:pt x="4" y="2"/>
                    <a:pt x="4" y="2"/>
                    <a:pt x="3" y="2"/>
                  </a:cubicBezTo>
                  <a:cubicBezTo>
                    <a:pt x="3" y="2"/>
                    <a:pt x="3" y="2"/>
                    <a:pt x="3" y="2"/>
                  </a:cubicBezTo>
                  <a:cubicBezTo>
                    <a:pt x="5" y="2"/>
                    <a:pt x="6" y="2"/>
                    <a:pt x="7" y="1"/>
                  </a:cubicBezTo>
                  <a:cubicBezTo>
                    <a:pt x="8" y="1"/>
                    <a:pt x="9" y="1"/>
                    <a:pt x="10" y="1"/>
                  </a:cubicBezTo>
                  <a:cubicBezTo>
                    <a:pt x="10" y="1"/>
                    <a:pt x="11" y="1"/>
                    <a:pt x="12" y="1"/>
                  </a:cubicBezTo>
                  <a:cubicBezTo>
                    <a:pt x="14" y="0"/>
                    <a:pt x="16" y="0"/>
                    <a:pt x="17" y="0"/>
                  </a:cubicBezTo>
                  <a:cubicBezTo>
                    <a:pt x="18" y="1"/>
                    <a:pt x="19" y="1"/>
                    <a:pt x="20" y="1"/>
                  </a:cubicBezTo>
                  <a:cubicBezTo>
                    <a:pt x="21" y="1"/>
                    <a:pt x="21" y="1"/>
                    <a:pt x="22" y="2"/>
                  </a:cubicBezTo>
                  <a:cubicBezTo>
                    <a:pt x="21" y="1"/>
                    <a:pt x="19" y="0"/>
                    <a:pt x="17" y="0"/>
                  </a:cubicBezTo>
                  <a:cubicBezTo>
                    <a:pt x="16" y="0"/>
                    <a:pt x="16" y="0"/>
                    <a:pt x="15" y="0"/>
                  </a:cubicBezTo>
                  <a:cubicBezTo>
                    <a:pt x="14" y="0"/>
                    <a:pt x="14" y="0"/>
                    <a:pt x="13" y="0"/>
                  </a:cubicBezTo>
                  <a:cubicBezTo>
                    <a:pt x="13" y="0"/>
                    <a:pt x="13" y="0"/>
                    <a:pt x="13" y="0"/>
                  </a:cubicBezTo>
                  <a:cubicBezTo>
                    <a:pt x="12" y="0"/>
                    <a:pt x="12" y="0"/>
                    <a:pt x="12" y="0"/>
                  </a:cubicBezTo>
                  <a:cubicBezTo>
                    <a:pt x="10" y="0"/>
                    <a:pt x="9" y="1"/>
                    <a:pt x="7" y="1"/>
                  </a:cubicBezTo>
                  <a:cubicBezTo>
                    <a:pt x="6" y="1"/>
                    <a:pt x="5" y="1"/>
                    <a:pt x="4" y="1"/>
                  </a:cubicBezTo>
                  <a:cubicBezTo>
                    <a:pt x="4" y="1"/>
                    <a:pt x="3" y="1"/>
                    <a:pt x="2" y="1"/>
                  </a:cubicBezTo>
                  <a:cubicBezTo>
                    <a:pt x="2" y="0"/>
                    <a:pt x="2" y="0"/>
                    <a:pt x="1" y="0"/>
                  </a:cubicBezTo>
                  <a:cubicBezTo>
                    <a:pt x="1" y="0"/>
                    <a:pt x="1" y="0"/>
                    <a:pt x="1" y="0"/>
                  </a:cubicBezTo>
                  <a:cubicBezTo>
                    <a:pt x="0" y="0"/>
                    <a:pt x="0" y="1"/>
                    <a:pt x="1" y="1"/>
                  </a:cubicBezTo>
                  <a:cubicBezTo>
                    <a:pt x="1" y="1"/>
                    <a:pt x="2" y="2"/>
                    <a:pt x="3" y="3"/>
                  </a:cubicBezTo>
                  <a:cubicBezTo>
                    <a:pt x="3" y="3"/>
                    <a:pt x="3" y="3"/>
                    <a:pt x="4" y="4"/>
                  </a:cubicBezTo>
                  <a:cubicBezTo>
                    <a:pt x="4" y="4"/>
                    <a:pt x="4" y="4"/>
                    <a:pt x="4" y="4"/>
                  </a:cubicBezTo>
                  <a:cubicBezTo>
                    <a:pt x="4" y="4"/>
                    <a:pt x="3" y="5"/>
                    <a:pt x="3" y="5"/>
                  </a:cubicBezTo>
                  <a:cubicBezTo>
                    <a:pt x="3" y="5"/>
                    <a:pt x="3" y="6"/>
                    <a:pt x="3" y="6"/>
                  </a:cubicBezTo>
                  <a:cubicBezTo>
                    <a:pt x="3" y="6"/>
                    <a:pt x="3" y="6"/>
                    <a:pt x="3" y="6"/>
                  </a:cubicBezTo>
                  <a:cubicBezTo>
                    <a:pt x="3" y="6"/>
                    <a:pt x="3" y="6"/>
                    <a:pt x="3" y="7"/>
                  </a:cubicBezTo>
                  <a:cubicBezTo>
                    <a:pt x="3" y="7"/>
                    <a:pt x="3" y="7"/>
                    <a:pt x="3" y="8"/>
                  </a:cubicBezTo>
                  <a:cubicBezTo>
                    <a:pt x="3" y="9"/>
                    <a:pt x="3" y="10"/>
                    <a:pt x="3" y="10"/>
                  </a:cubicBezTo>
                  <a:cubicBezTo>
                    <a:pt x="4" y="11"/>
                    <a:pt x="4" y="11"/>
                    <a:pt x="4" y="12"/>
                  </a:cubicBezTo>
                  <a:cubicBezTo>
                    <a:pt x="4" y="12"/>
                    <a:pt x="4" y="12"/>
                    <a:pt x="4" y="13"/>
                  </a:cubicBezTo>
                  <a:cubicBezTo>
                    <a:pt x="4" y="12"/>
                    <a:pt x="4" y="12"/>
                    <a:pt x="4" y="12"/>
                  </a:cubicBezTo>
                  <a:cubicBezTo>
                    <a:pt x="4" y="11"/>
                    <a:pt x="4" y="11"/>
                    <a:pt x="4" y="10"/>
                  </a:cubicBezTo>
                  <a:cubicBezTo>
                    <a:pt x="4" y="10"/>
                    <a:pt x="4" y="9"/>
                    <a:pt x="4" y="8"/>
                  </a:cubicBezTo>
                  <a:cubicBezTo>
                    <a:pt x="4" y="7"/>
                    <a:pt x="4" y="7"/>
                    <a:pt x="4" y="7"/>
                  </a:cubicBezTo>
                  <a:cubicBezTo>
                    <a:pt x="4" y="7"/>
                    <a:pt x="4" y="6"/>
                    <a:pt x="4" y="6"/>
                  </a:cubicBezTo>
                  <a:cubicBezTo>
                    <a:pt x="4" y="6"/>
                    <a:pt x="4" y="6"/>
                    <a:pt x="4" y="6"/>
                  </a:cubicBezTo>
                  <a:cubicBezTo>
                    <a:pt x="4" y="6"/>
                    <a:pt x="4" y="6"/>
                    <a:pt x="4" y="5"/>
                  </a:cubicBezTo>
                  <a:cubicBezTo>
                    <a:pt x="4" y="5"/>
                    <a:pt x="4" y="5"/>
                    <a:pt x="4" y="5"/>
                  </a:cubicBezTo>
                  <a:cubicBezTo>
                    <a:pt x="5" y="5"/>
                    <a:pt x="5" y="5"/>
                    <a:pt x="5" y="5"/>
                  </a:cubicBezTo>
                  <a:cubicBezTo>
                    <a:pt x="7" y="9"/>
                    <a:pt x="7" y="9"/>
                    <a:pt x="7" y="9"/>
                  </a:cubicBezTo>
                  <a:cubicBezTo>
                    <a:pt x="8" y="10"/>
                    <a:pt x="8" y="11"/>
                    <a:pt x="9" y="12"/>
                  </a:cubicBezTo>
                  <a:cubicBezTo>
                    <a:pt x="9" y="13"/>
                    <a:pt x="9" y="13"/>
                    <a:pt x="9" y="13"/>
                  </a:cubicBezTo>
                  <a:cubicBezTo>
                    <a:pt x="10" y="13"/>
                    <a:pt x="10" y="14"/>
                    <a:pt x="10" y="14"/>
                  </a:cubicBezTo>
                  <a:cubicBezTo>
                    <a:pt x="10" y="15"/>
                    <a:pt x="10" y="15"/>
                    <a:pt x="11" y="16"/>
                  </a:cubicBezTo>
                  <a:cubicBezTo>
                    <a:pt x="11" y="16"/>
                    <a:pt x="11" y="17"/>
                    <a:pt x="11" y="18"/>
                  </a:cubicBezTo>
                  <a:cubicBezTo>
                    <a:pt x="11" y="18"/>
                    <a:pt x="11" y="19"/>
                    <a:pt x="11" y="20"/>
                  </a:cubicBezTo>
                  <a:cubicBezTo>
                    <a:pt x="11" y="18"/>
                    <a:pt x="11" y="17"/>
                    <a:pt x="11" y="16"/>
                  </a:cubicBezTo>
                  <a:cubicBezTo>
                    <a:pt x="11" y="15"/>
                    <a:pt x="11" y="14"/>
                    <a:pt x="10" y="14"/>
                  </a:cubicBezTo>
                  <a:close/>
                  <a:moveTo>
                    <a:pt x="17" y="14"/>
                  </a:moveTo>
                  <a:cubicBezTo>
                    <a:pt x="17" y="14"/>
                    <a:pt x="17" y="14"/>
                    <a:pt x="17" y="14"/>
                  </a:cubicBezTo>
                  <a:cubicBezTo>
                    <a:pt x="17" y="14"/>
                    <a:pt x="17" y="14"/>
                    <a:pt x="17" y="14"/>
                  </a:cubicBezTo>
                  <a:cubicBezTo>
                    <a:pt x="17" y="14"/>
                    <a:pt x="17" y="14"/>
                    <a:pt x="17"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117"/>
            <p:cNvSpPr>
              <a:spLocks/>
            </p:cNvSpPr>
            <p:nvPr/>
          </p:nvSpPr>
          <p:spPr bwMode="auto">
            <a:xfrm>
              <a:off x="5335548" y="6035711"/>
              <a:ext cx="82550" cy="228602"/>
            </a:xfrm>
            <a:custGeom>
              <a:avLst/>
              <a:gdLst>
                <a:gd name="T0" fmla="*/ 22 w 22"/>
                <a:gd name="T1" fmla="*/ 43 h 61"/>
                <a:gd name="T2" fmla="*/ 21 w 22"/>
                <a:gd name="T3" fmla="*/ 39 h 61"/>
                <a:gd name="T4" fmla="*/ 16 w 22"/>
                <a:gd name="T5" fmla="*/ 29 h 61"/>
                <a:gd name="T6" fmla="*/ 6 w 22"/>
                <a:gd name="T7" fmla="*/ 16 h 61"/>
                <a:gd name="T8" fmla="*/ 2 w 22"/>
                <a:gd name="T9" fmla="*/ 6 h 61"/>
                <a:gd name="T10" fmla="*/ 0 w 22"/>
                <a:gd name="T11" fmla="*/ 0 h 61"/>
                <a:gd name="T12" fmla="*/ 1 w 22"/>
                <a:gd name="T13" fmla="*/ 10 h 61"/>
                <a:gd name="T14" fmla="*/ 11 w 22"/>
                <a:gd name="T15" fmla="*/ 38 h 61"/>
                <a:gd name="T16" fmla="*/ 15 w 22"/>
                <a:gd name="T17" fmla="*/ 51 h 61"/>
                <a:gd name="T18" fmla="*/ 17 w 22"/>
                <a:gd name="T19" fmla="*/ 61 h 61"/>
                <a:gd name="T20" fmla="*/ 17 w 22"/>
                <a:gd name="T21" fmla="*/ 61 h 61"/>
                <a:gd name="T22" fmla="*/ 22 w 22"/>
                <a:gd name="T2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61">
                  <a:moveTo>
                    <a:pt x="22" y="43"/>
                  </a:moveTo>
                  <a:cubicBezTo>
                    <a:pt x="22" y="41"/>
                    <a:pt x="22" y="40"/>
                    <a:pt x="21" y="39"/>
                  </a:cubicBezTo>
                  <a:cubicBezTo>
                    <a:pt x="20" y="36"/>
                    <a:pt x="18" y="33"/>
                    <a:pt x="16" y="29"/>
                  </a:cubicBezTo>
                  <a:cubicBezTo>
                    <a:pt x="13" y="24"/>
                    <a:pt x="9" y="20"/>
                    <a:pt x="6" y="16"/>
                  </a:cubicBezTo>
                  <a:cubicBezTo>
                    <a:pt x="4" y="13"/>
                    <a:pt x="3" y="10"/>
                    <a:pt x="2" y="6"/>
                  </a:cubicBezTo>
                  <a:cubicBezTo>
                    <a:pt x="2" y="4"/>
                    <a:pt x="1" y="2"/>
                    <a:pt x="0" y="0"/>
                  </a:cubicBezTo>
                  <a:cubicBezTo>
                    <a:pt x="1" y="4"/>
                    <a:pt x="1" y="8"/>
                    <a:pt x="1" y="10"/>
                  </a:cubicBezTo>
                  <a:cubicBezTo>
                    <a:pt x="1" y="21"/>
                    <a:pt x="7" y="29"/>
                    <a:pt x="11" y="38"/>
                  </a:cubicBezTo>
                  <a:cubicBezTo>
                    <a:pt x="12" y="42"/>
                    <a:pt x="13" y="46"/>
                    <a:pt x="15" y="51"/>
                  </a:cubicBezTo>
                  <a:cubicBezTo>
                    <a:pt x="16" y="54"/>
                    <a:pt x="16" y="58"/>
                    <a:pt x="17" y="61"/>
                  </a:cubicBezTo>
                  <a:cubicBezTo>
                    <a:pt x="17" y="61"/>
                    <a:pt x="17" y="61"/>
                    <a:pt x="17" y="61"/>
                  </a:cubicBezTo>
                  <a:cubicBezTo>
                    <a:pt x="18" y="55"/>
                    <a:pt x="20" y="49"/>
                    <a:pt x="22" y="4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59" name="Picture 2118"/>
            <p:cNvPicPr>
              <a:picLocks noChangeAspect="1" noChangeArrowheads="1"/>
            </p:cNvPicPr>
            <p:nvPr/>
          </p:nvPicPr>
          <p:blipFill>
            <a:blip r:embed="rId57" cstate="screen">
              <a:extLst>
                <a:ext uri="{28A0092B-C50C-407E-A947-70E740481C1C}">
                  <a14:useLocalDpi xmlns:a14="http://schemas.microsoft.com/office/drawing/2010/main"/>
                </a:ext>
              </a:extLst>
            </a:blip>
            <a:srcRect/>
            <a:stretch>
              <a:fillRect/>
            </a:stretch>
          </p:blipFill>
          <p:spPr bwMode="auto">
            <a:xfrm>
              <a:off x="5319673" y="6019836"/>
              <a:ext cx="123826" cy="190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0" name="Picture 2119"/>
            <p:cNvPicPr>
              <a:picLocks noChangeAspect="1" noChangeArrowheads="1"/>
            </p:cNvPicPr>
            <p:nvPr/>
          </p:nvPicPr>
          <p:blipFill>
            <a:blip r:embed="rId58" cstate="screen">
              <a:extLst>
                <a:ext uri="{28A0092B-C50C-407E-A947-70E740481C1C}">
                  <a14:useLocalDpi xmlns:a14="http://schemas.microsoft.com/office/drawing/2010/main"/>
                </a:ext>
              </a:extLst>
            </a:blip>
            <a:srcRect/>
            <a:stretch>
              <a:fillRect/>
            </a:stretch>
          </p:blipFill>
          <p:spPr bwMode="auto">
            <a:xfrm>
              <a:off x="5260936" y="6010311"/>
              <a:ext cx="157163" cy="269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1" name="Freeform 2120"/>
            <p:cNvSpPr>
              <a:spLocks/>
            </p:cNvSpPr>
            <p:nvPr/>
          </p:nvSpPr>
          <p:spPr bwMode="auto">
            <a:xfrm>
              <a:off x="5321261" y="6129374"/>
              <a:ext cx="52388" cy="98426"/>
            </a:xfrm>
            <a:custGeom>
              <a:avLst/>
              <a:gdLst>
                <a:gd name="T0" fmla="*/ 13 w 14"/>
                <a:gd name="T1" fmla="*/ 12 h 26"/>
                <a:gd name="T2" fmla="*/ 8 w 14"/>
                <a:gd name="T3" fmla="*/ 0 h 26"/>
                <a:gd name="T4" fmla="*/ 9 w 14"/>
                <a:gd name="T5" fmla="*/ 6 h 26"/>
                <a:gd name="T6" fmla="*/ 5 w 14"/>
                <a:gd name="T7" fmla="*/ 13 h 26"/>
                <a:gd name="T8" fmla="*/ 0 w 14"/>
                <a:gd name="T9" fmla="*/ 16 h 26"/>
                <a:gd name="T10" fmla="*/ 12 w 14"/>
                <a:gd name="T11" fmla="*/ 26 h 26"/>
                <a:gd name="T12" fmla="*/ 13 w 14"/>
                <a:gd name="T13" fmla="*/ 12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13" y="12"/>
                  </a:moveTo>
                  <a:cubicBezTo>
                    <a:pt x="12" y="7"/>
                    <a:pt x="10" y="4"/>
                    <a:pt x="8" y="0"/>
                  </a:cubicBezTo>
                  <a:cubicBezTo>
                    <a:pt x="9" y="2"/>
                    <a:pt x="9" y="4"/>
                    <a:pt x="9" y="6"/>
                  </a:cubicBezTo>
                  <a:cubicBezTo>
                    <a:pt x="9" y="9"/>
                    <a:pt x="7" y="11"/>
                    <a:pt x="5" y="13"/>
                  </a:cubicBezTo>
                  <a:cubicBezTo>
                    <a:pt x="3" y="14"/>
                    <a:pt x="1" y="15"/>
                    <a:pt x="0" y="16"/>
                  </a:cubicBezTo>
                  <a:cubicBezTo>
                    <a:pt x="4" y="20"/>
                    <a:pt x="8" y="23"/>
                    <a:pt x="12" y="26"/>
                  </a:cubicBezTo>
                  <a:cubicBezTo>
                    <a:pt x="14" y="22"/>
                    <a:pt x="13" y="16"/>
                    <a:pt x="13"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121"/>
            <p:cNvSpPr>
              <a:spLocks/>
            </p:cNvSpPr>
            <p:nvPr/>
          </p:nvSpPr>
          <p:spPr bwMode="auto">
            <a:xfrm>
              <a:off x="5305386" y="5926173"/>
              <a:ext cx="123826" cy="196851"/>
            </a:xfrm>
            <a:custGeom>
              <a:avLst/>
              <a:gdLst>
                <a:gd name="T0" fmla="*/ 8 w 33"/>
                <a:gd name="T1" fmla="*/ 29 h 52"/>
                <a:gd name="T2" fmla="*/ 14 w 33"/>
                <a:gd name="T3" fmla="*/ 34 h 52"/>
                <a:gd name="T4" fmla="*/ 22 w 33"/>
                <a:gd name="T5" fmla="*/ 38 h 52"/>
                <a:gd name="T6" fmla="*/ 33 w 33"/>
                <a:gd name="T7" fmla="*/ 52 h 52"/>
                <a:gd name="T8" fmla="*/ 33 w 33"/>
                <a:gd name="T9" fmla="*/ 52 h 52"/>
                <a:gd name="T10" fmla="*/ 25 w 33"/>
                <a:gd name="T11" fmla="*/ 33 h 52"/>
                <a:gd name="T12" fmla="*/ 8 w 33"/>
                <a:gd name="T13" fmla="*/ 26 h 52"/>
                <a:gd name="T14" fmla="*/ 6 w 33"/>
                <a:gd name="T15" fmla="*/ 15 h 52"/>
                <a:gd name="T16" fmla="*/ 5 w 33"/>
                <a:gd name="T17" fmla="*/ 6 h 52"/>
                <a:gd name="T18" fmla="*/ 2 w 33"/>
                <a:gd name="T19" fmla="*/ 0 h 52"/>
                <a:gd name="T20" fmla="*/ 0 w 33"/>
                <a:gd name="T21" fmla="*/ 2 h 52"/>
                <a:gd name="T22" fmla="*/ 4 w 33"/>
                <a:gd name="T23" fmla="*/ 7 h 52"/>
                <a:gd name="T24" fmla="*/ 5 w 33"/>
                <a:gd name="T25" fmla="*/ 15 h 52"/>
                <a:gd name="T26" fmla="*/ 7 w 33"/>
                <a:gd name="T27" fmla="*/ 26 h 52"/>
                <a:gd name="T28" fmla="*/ 8 w 33"/>
                <a:gd name="T29"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52">
                  <a:moveTo>
                    <a:pt x="8" y="29"/>
                  </a:moveTo>
                  <a:cubicBezTo>
                    <a:pt x="10" y="30"/>
                    <a:pt x="13" y="32"/>
                    <a:pt x="14" y="34"/>
                  </a:cubicBezTo>
                  <a:cubicBezTo>
                    <a:pt x="16" y="36"/>
                    <a:pt x="19" y="36"/>
                    <a:pt x="22" y="38"/>
                  </a:cubicBezTo>
                  <a:cubicBezTo>
                    <a:pt x="27" y="42"/>
                    <a:pt x="31" y="45"/>
                    <a:pt x="33" y="52"/>
                  </a:cubicBezTo>
                  <a:cubicBezTo>
                    <a:pt x="33" y="52"/>
                    <a:pt x="33" y="52"/>
                    <a:pt x="33" y="52"/>
                  </a:cubicBezTo>
                  <a:cubicBezTo>
                    <a:pt x="33" y="45"/>
                    <a:pt x="30" y="39"/>
                    <a:pt x="25" y="33"/>
                  </a:cubicBezTo>
                  <a:cubicBezTo>
                    <a:pt x="23" y="30"/>
                    <a:pt x="15" y="24"/>
                    <a:pt x="8" y="26"/>
                  </a:cubicBezTo>
                  <a:cubicBezTo>
                    <a:pt x="5" y="22"/>
                    <a:pt x="6" y="19"/>
                    <a:pt x="6" y="15"/>
                  </a:cubicBezTo>
                  <a:cubicBezTo>
                    <a:pt x="6" y="12"/>
                    <a:pt x="6" y="9"/>
                    <a:pt x="5" y="6"/>
                  </a:cubicBezTo>
                  <a:cubicBezTo>
                    <a:pt x="4" y="4"/>
                    <a:pt x="3" y="2"/>
                    <a:pt x="2" y="0"/>
                  </a:cubicBezTo>
                  <a:cubicBezTo>
                    <a:pt x="2" y="1"/>
                    <a:pt x="1" y="2"/>
                    <a:pt x="0" y="2"/>
                  </a:cubicBezTo>
                  <a:cubicBezTo>
                    <a:pt x="2" y="3"/>
                    <a:pt x="4" y="5"/>
                    <a:pt x="4" y="7"/>
                  </a:cubicBezTo>
                  <a:cubicBezTo>
                    <a:pt x="5" y="9"/>
                    <a:pt x="5" y="12"/>
                    <a:pt x="5" y="15"/>
                  </a:cubicBezTo>
                  <a:cubicBezTo>
                    <a:pt x="5" y="19"/>
                    <a:pt x="5" y="24"/>
                    <a:pt x="7" y="26"/>
                  </a:cubicBezTo>
                  <a:cubicBezTo>
                    <a:pt x="7" y="27"/>
                    <a:pt x="8" y="28"/>
                    <a:pt x="8" y="2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122"/>
            <p:cNvSpPr>
              <a:spLocks noEditPoints="1"/>
            </p:cNvSpPr>
            <p:nvPr/>
          </p:nvSpPr>
          <p:spPr bwMode="auto">
            <a:xfrm>
              <a:off x="5302211" y="6024599"/>
              <a:ext cx="123826" cy="233364"/>
            </a:xfrm>
            <a:custGeom>
              <a:avLst/>
              <a:gdLst>
                <a:gd name="T0" fmla="*/ 8 w 33"/>
                <a:gd name="T1" fmla="*/ 25 h 62"/>
                <a:gd name="T2" fmla="*/ 9 w 33"/>
                <a:gd name="T3" fmla="*/ 19 h 62"/>
                <a:gd name="T4" fmla="*/ 11 w 33"/>
                <a:gd name="T5" fmla="*/ 25 h 62"/>
                <a:gd name="T6" fmla="*/ 13 w 33"/>
                <a:gd name="T7" fmla="*/ 29 h 62"/>
                <a:gd name="T8" fmla="*/ 14 w 33"/>
                <a:gd name="T9" fmla="*/ 34 h 62"/>
                <a:gd name="T10" fmla="*/ 12 w 33"/>
                <a:gd name="T11" fmla="*/ 38 h 62"/>
                <a:gd name="T12" fmla="*/ 11 w 33"/>
                <a:gd name="T13" fmla="*/ 39 h 62"/>
                <a:gd name="T14" fmla="*/ 8 w 33"/>
                <a:gd name="T15" fmla="*/ 42 h 62"/>
                <a:gd name="T16" fmla="*/ 10 w 33"/>
                <a:gd name="T17" fmla="*/ 40 h 62"/>
                <a:gd name="T18" fmla="*/ 12 w 33"/>
                <a:gd name="T19" fmla="*/ 39 h 62"/>
                <a:gd name="T20" fmla="*/ 14 w 33"/>
                <a:gd name="T21" fmla="*/ 36 h 62"/>
                <a:gd name="T22" fmla="*/ 15 w 33"/>
                <a:gd name="T23" fmla="*/ 33 h 62"/>
                <a:gd name="T24" fmla="*/ 16 w 33"/>
                <a:gd name="T25" fmla="*/ 36 h 62"/>
                <a:gd name="T26" fmla="*/ 18 w 33"/>
                <a:gd name="T27" fmla="*/ 43 h 62"/>
                <a:gd name="T28" fmla="*/ 18 w 33"/>
                <a:gd name="T29" fmla="*/ 48 h 62"/>
                <a:gd name="T30" fmla="*/ 18 w 33"/>
                <a:gd name="T31" fmla="*/ 53 h 62"/>
                <a:gd name="T32" fmla="*/ 19 w 33"/>
                <a:gd name="T33" fmla="*/ 43 h 62"/>
                <a:gd name="T34" fmla="*/ 20 w 33"/>
                <a:gd name="T35" fmla="*/ 43 h 62"/>
                <a:gd name="T36" fmla="*/ 24 w 33"/>
                <a:gd name="T37" fmla="*/ 54 h 62"/>
                <a:gd name="T38" fmla="*/ 22 w 33"/>
                <a:gd name="T39" fmla="*/ 46 h 62"/>
                <a:gd name="T40" fmla="*/ 19 w 33"/>
                <a:gd name="T41" fmla="*/ 39 h 62"/>
                <a:gd name="T42" fmla="*/ 12 w 33"/>
                <a:gd name="T43" fmla="*/ 25 h 62"/>
                <a:gd name="T44" fmla="*/ 11 w 33"/>
                <a:gd name="T45" fmla="*/ 17 h 62"/>
                <a:gd name="T46" fmla="*/ 11 w 33"/>
                <a:gd name="T47" fmla="*/ 10 h 62"/>
                <a:gd name="T48" fmla="*/ 13 w 33"/>
                <a:gd name="T49" fmla="*/ 17 h 62"/>
                <a:gd name="T50" fmla="*/ 19 w 33"/>
                <a:gd name="T51" fmla="*/ 24 h 62"/>
                <a:gd name="T52" fmla="*/ 26 w 33"/>
                <a:gd name="T53" fmla="*/ 33 h 62"/>
                <a:gd name="T54" fmla="*/ 30 w 33"/>
                <a:gd name="T55" fmla="*/ 43 h 62"/>
                <a:gd name="T56" fmla="*/ 23 w 33"/>
                <a:gd name="T57" fmla="*/ 28 h 62"/>
                <a:gd name="T58" fmla="*/ 16 w 33"/>
                <a:gd name="T59" fmla="*/ 19 h 62"/>
                <a:gd name="T60" fmla="*/ 13 w 33"/>
                <a:gd name="T61" fmla="*/ 14 h 62"/>
                <a:gd name="T62" fmla="*/ 11 w 33"/>
                <a:gd name="T63" fmla="*/ 6 h 62"/>
                <a:gd name="T64" fmla="*/ 10 w 33"/>
                <a:gd name="T65" fmla="*/ 5 h 62"/>
                <a:gd name="T66" fmla="*/ 18 w 33"/>
                <a:gd name="T67" fmla="*/ 11 h 62"/>
                <a:gd name="T68" fmla="*/ 29 w 33"/>
                <a:gd name="T69" fmla="*/ 17 h 62"/>
                <a:gd name="T70" fmla="*/ 33 w 33"/>
                <a:gd name="T71" fmla="*/ 23 h 62"/>
                <a:gd name="T72" fmla="*/ 26 w 33"/>
                <a:gd name="T73" fmla="*/ 14 h 62"/>
                <a:gd name="T74" fmla="*/ 23 w 33"/>
                <a:gd name="T75" fmla="*/ 12 h 62"/>
                <a:gd name="T76" fmla="*/ 16 w 33"/>
                <a:gd name="T77" fmla="*/ 7 h 62"/>
                <a:gd name="T78" fmla="*/ 10 w 33"/>
                <a:gd name="T79" fmla="*/ 3 h 62"/>
                <a:gd name="T80" fmla="*/ 8 w 33"/>
                <a:gd name="T81" fmla="*/ 1 h 62"/>
                <a:gd name="T82" fmla="*/ 8 w 33"/>
                <a:gd name="T83" fmla="*/ 6 h 62"/>
                <a:gd name="T84" fmla="*/ 8 w 33"/>
                <a:gd name="T85" fmla="*/ 8 h 62"/>
                <a:gd name="T86" fmla="*/ 6 w 33"/>
                <a:gd name="T87" fmla="*/ 10 h 62"/>
                <a:gd name="T88" fmla="*/ 5 w 33"/>
                <a:gd name="T89" fmla="*/ 11 h 62"/>
                <a:gd name="T90" fmla="*/ 2 w 33"/>
                <a:gd name="T91" fmla="*/ 16 h 62"/>
                <a:gd name="T92" fmla="*/ 0 w 33"/>
                <a:gd name="T93" fmla="*/ 20 h 62"/>
                <a:gd name="T94" fmla="*/ 3 w 33"/>
                <a:gd name="T95" fmla="*/ 16 h 62"/>
                <a:gd name="T96" fmla="*/ 6 w 33"/>
                <a:gd name="T97" fmla="*/ 12 h 62"/>
                <a:gd name="T98" fmla="*/ 7 w 33"/>
                <a:gd name="T99" fmla="*/ 11 h 62"/>
                <a:gd name="T100" fmla="*/ 9 w 33"/>
                <a:gd name="T101" fmla="*/ 10 h 62"/>
                <a:gd name="T102" fmla="*/ 8 w 33"/>
                <a:gd name="T103" fmla="*/ 17 h 62"/>
                <a:gd name="T104" fmla="*/ 7 w 33"/>
                <a:gd name="T105" fmla="*/ 25 h 62"/>
                <a:gd name="T106" fmla="*/ 6 w 33"/>
                <a:gd name="T107" fmla="*/ 30 h 62"/>
                <a:gd name="T108" fmla="*/ 3 w 33"/>
                <a:gd name="T109" fmla="*/ 35 h 62"/>
                <a:gd name="T110" fmla="*/ 7 w 33"/>
                <a:gd name="T111" fmla="*/ 27 h 62"/>
                <a:gd name="T112" fmla="*/ 15 w 33"/>
                <a:gd name="T113" fmla="*/ 33 h 62"/>
                <a:gd name="T114" fmla="*/ 15 w 33"/>
                <a:gd name="T115"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2">
                  <a:moveTo>
                    <a:pt x="7" y="27"/>
                  </a:moveTo>
                  <a:cubicBezTo>
                    <a:pt x="7" y="26"/>
                    <a:pt x="8" y="26"/>
                    <a:pt x="8" y="25"/>
                  </a:cubicBezTo>
                  <a:cubicBezTo>
                    <a:pt x="8" y="24"/>
                    <a:pt x="8" y="24"/>
                    <a:pt x="8" y="24"/>
                  </a:cubicBezTo>
                  <a:cubicBezTo>
                    <a:pt x="8" y="22"/>
                    <a:pt x="9" y="20"/>
                    <a:pt x="9" y="19"/>
                  </a:cubicBezTo>
                  <a:cubicBezTo>
                    <a:pt x="9" y="19"/>
                    <a:pt x="9" y="20"/>
                    <a:pt x="10" y="21"/>
                  </a:cubicBezTo>
                  <a:cubicBezTo>
                    <a:pt x="10" y="23"/>
                    <a:pt x="10" y="24"/>
                    <a:pt x="11" y="25"/>
                  </a:cubicBezTo>
                  <a:cubicBezTo>
                    <a:pt x="12" y="27"/>
                    <a:pt x="12" y="28"/>
                    <a:pt x="13" y="29"/>
                  </a:cubicBezTo>
                  <a:cubicBezTo>
                    <a:pt x="13" y="29"/>
                    <a:pt x="13" y="29"/>
                    <a:pt x="13" y="29"/>
                  </a:cubicBezTo>
                  <a:cubicBezTo>
                    <a:pt x="13" y="30"/>
                    <a:pt x="13" y="31"/>
                    <a:pt x="14" y="32"/>
                  </a:cubicBezTo>
                  <a:cubicBezTo>
                    <a:pt x="14" y="32"/>
                    <a:pt x="14" y="33"/>
                    <a:pt x="14" y="34"/>
                  </a:cubicBezTo>
                  <a:cubicBezTo>
                    <a:pt x="14" y="35"/>
                    <a:pt x="13" y="35"/>
                    <a:pt x="13" y="36"/>
                  </a:cubicBezTo>
                  <a:cubicBezTo>
                    <a:pt x="13" y="37"/>
                    <a:pt x="12" y="37"/>
                    <a:pt x="12" y="38"/>
                  </a:cubicBezTo>
                  <a:cubicBezTo>
                    <a:pt x="11" y="38"/>
                    <a:pt x="11" y="38"/>
                    <a:pt x="11" y="38"/>
                  </a:cubicBezTo>
                  <a:cubicBezTo>
                    <a:pt x="11" y="39"/>
                    <a:pt x="11" y="39"/>
                    <a:pt x="11" y="39"/>
                  </a:cubicBezTo>
                  <a:cubicBezTo>
                    <a:pt x="11" y="39"/>
                    <a:pt x="10" y="40"/>
                    <a:pt x="10" y="40"/>
                  </a:cubicBezTo>
                  <a:cubicBezTo>
                    <a:pt x="10" y="40"/>
                    <a:pt x="9" y="41"/>
                    <a:pt x="8" y="42"/>
                  </a:cubicBezTo>
                  <a:cubicBezTo>
                    <a:pt x="8" y="42"/>
                    <a:pt x="7" y="43"/>
                    <a:pt x="6" y="43"/>
                  </a:cubicBezTo>
                  <a:cubicBezTo>
                    <a:pt x="8" y="42"/>
                    <a:pt x="9" y="41"/>
                    <a:pt x="10" y="40"/>
                  </a:cubicBezTo>
                  <a:cubicBezTo>
                    <a:pt x="11" y="40"/>
                    <a:pt x="11" y="40"/>
                    <a:pt x="11" y="39"/>
                  </a:cubicBezTo>
                  <a:cubicBezTo>
                    <a:pt x="12" y="39"/>
                    <a:pt x="12" y="39"/>
                    <a:pt x="12" y="39"/>
                  </a:cubicBezTo>
                  <a:cubicBezTo>
                    <a:pt x="12" y="38"/>
                    <a:pt x="12" y="38"/>
                    <a:pt x="12" y="38"/>
                  </a:cubicBezTo>
                  <a:cubicBezTo>
                    <a:pt x="13" y="38"/>
                    <a:pt x="13" y="37"/>
                    <a:pt x="14" y="36"/>
                  </a:cubicBezTo>
                  <a:cubicBezTo>
                    <a:pt x="14" y="36"/>
                    <a:pt x="15" y="35"/>
                    <a:pt x="15" y="34"/>
                  </a:cubicBezTo>
                  <a:cubicBezTo>
                    <a:pt x="15" y="34"/>
                    <a:pt x="15" y="34"/>
                    <a:pt x="15" y="33"/>
                  </a:cubicBezTo>
                  <a:cubicBezTo>
                    <a:pt x="15" y="34"/>
                    <a:pt x="15" y="34"/>
                    <a:pt x="16" y="34"/>
                  </a:cubicBezTo>
                  <a:cubicBezTo>
                    <a:pt x="16" y="35"/>
                    <a:pt x="16" y="35"/>
                    <a:pt x="16" y="36"/>
                  </a:cubicBezTo>
                  <a:cubicBezTo>
                    <a:pt x="16" y="36"/>
                    <a:pt x="17" y="37"/>
                    <a:pt x="17" y="38"/>
                  </a:cubicBezTo>
                  <a:cubicBezTo>
                    <a:pt x="17" y="40"/>
                    <a:pt x="18" y="41"/>
                    <a:pt x="18" y="43"/>
                  </a:cubicBezTo>
                  <a:cubicBezTo>
                    <a:pt x="18" y="44"/>
                    <a:pt x="18" y="45"/>
                    <a:pt x="18" y="45"/>
                  </a:cubicBezTo>
                  <a:cubicBezTo>
                    <a:pt x="18" y="46"/>
                    <a:pt x="18" y="47"/>
                    <a:pt x="18" y="48"/>
                  </a:cubicBezTo>
                  <a:cubicBezTo>
                    <a:pt x="18" y="49"/>
                    <a:pt x="18" y="50"/>
                    <a:pt x="18" y="50"/>
                  </a:cubicBezTo>
                  <a:cubicBezTo>
                    <a:pt x="18" y="51"/>
                    <a:pt x="18" y="52"/>
                    <a:pt x="18" y="53"/>
                  </a:cubicBezTo>
                  <a:cubicBezTo>
                    <a:pt x="18" y="51"/>
                    <a:pt x="19" y="50"/>
                    <a:pt x="19" y="48"/>
                  </a:cubicBezTo>
                  <a:cubicBezTo>
                    <a:pt x="19" y="46"/>
                    <a:pt x="19" y="44"/>
                    <a:pt x="19" y="43"/>
                  </a:cubicBezTo>
                  <a:cubicBezTo>
                    <a:pt x="19" y="42"/>
                    <a:pt x="19" y="41"/>
                    <a:pt x="19" y="40"/>
                  </a:cubicBezTo>
                  <a:cubicBezTo>
                    <a:pt x="19" y="41"/>
                    <a:pt x="20" y="42"/>
                    <a:pt x="20" y="43"/>
                  </a:cubicBezTo>
                  <a:cubicBezTo>
                    <a:pt x="21" y="44"/>
                    <a:pt x="21" y="45"/>
                    <a:pt x="22" y="46"/>
                  </a:cubicBezTo>
                  <a:cubicBezTo>
                    <a:pt x="22" y="49"/>
                    <a:pt x="23" y="51"/>
                    <a:pt x="24" y="54"/>
                  </a:cubicBezTo>
                  <a:cubicBezTo>
                    <a:pt x="25" y="56"/>
                    <a:pt x="25" y="59"/>
                    <a:pt x="26" y="62"/>
                  </a:cubicBezTo>
                  <a:cubicBezTo>
                    <a:pt x="25" y="56"/>
                    <a:pt x="24" y="51"/>
                    <a:pt x="22" y="46"/>
                  </a:cubicBezTo>
                  <a:cubicBezTo>
                    <a:pt x="22" y="45"/>
                    <a:pt x="21" y="44"/>
                    <a:pt x="21" y="42"/>
                  </a:cubicBezTo>
                  <a:cubicBezTo>
                    <a:pt x="21" y="41"/>
                    <a:pt x="20" y="40"/>
                    <a:pt x="19" y="39"/>
                  </a:cubicBezTo>
                  <a:cubicBezTo>
                    <a:pt x="18" y="36"/>
                    <a:pt x="17" y="34"/>
                    <a:pt x="16" y="32"/>
                  </a:cubicBezTo>
                  <a:cubicBezTo>
                    <a:pt x="15" y="29"/>
                    <a:pt x="13" y="27"/>
                    <a:pt x="12" y="25"/>
                  </a:cubicBezTo>
                  <a:cubicBezTo>
                    <a:pt x="12" y="23"/>
                    <a:pt x="12" y="22"/>
                    <a:pt x="11" y="21"/>
                  </a:cubicBezTo>
                  <a:cubicBezTo>
                    <a:pt x="11" y="20"/>
                    <a:pt x="11" y="18"/>
                    <a:pt x="11" y="17"/>
                  </a:cubicBezTo>
                  <a:cubicBezTo>
                    <a:pt x="10" y="16"/>
                    <a:pt x="10" y="15"/>
                    <a:pt x="10" y="13"/>
                  </a:cubicBezTo>
                  <a:cubicBezTo>
                    <a:pt x="10" y="12"/>
                    <a:pt x="11" y="11"/>
                    <a:pt x="11" y="10"/>
                  </a:cubicBezTo>
                  <a:cubicBezTo>
                    <a:pt x="11" y="12"/>
                    <a:pt x="12" y="13"/>
                    <a:pt x="12" y="15"/>
                  </a:cubicBezTo>
                  <a:cubicBezTo>
                    <a:pt x="13" y="16"/>
                    <a:pt x="13" y="16"/>
                    <a:pt x="13" y="17"/>
                  </a:cubicBezTo>
                  <a:cubicBezTo>
                    <a:pt x="14" y="18"/>
                    <a:pt x="14" y="19"/>
                    <a:pt x="15" y="20"/>
                  </a:cubicBezTo>
                  <a:cubicBezTo>
                    <a:pt x="16" y="21"/>
                    <a:pt x="17" y="23"/>
                    <a:pt x="19" y="24"/>
                  </a:cubicBezTo>
                  <a:cubicBezTo>
                    <a:pt x="20" y="26"/>
                    <a:pt x="21" y="27"/>
                    <a:pt x="22" y="28"/>
                  </a:cubicBezTo>
                  <a:cubicBezTo>
                    <a:pt x="24" y="30"/>
                    <a:pt x="25" y="31"/>
                    <a:pt x="26" y="33"/>
                  </a:cubicBezTo>
                  <a:cubicBezTo>
                    <a:pt x="27" y="35"/>
                    <a:pt x="28" y="36"/>
                    <a:pt x="28" y="38"/>
                  </a:cubicBezTo>
                  <a:cubicBezTo>
                    <a:pt x="29" y="40"/>
                    <a:pt x="30" y="42"/>
                    <a:pt x="30" y="43"/>
                  </a:cubicBezTo>
                  <a:cubicBezTo>
                    <a:pt x="30" y="40"/>
                    <a:pt x="28" y="36"/>
                    <a:pt x="26" y="33"/>
                  </a:cubicBezTo>
                  <a:cubicBezTo>
                    <a:pt x="25" y="31"/>
                    <a:pt x="24" y="29"/>
                    <a:pt x="23" y="28"/>
                  </a:cubicBezTo>
                  <a:cubicBezTo>
                    <a:pt x="22" y="26"/>
                    <a:pt x="21" y="25"/>
                    <a:pt x="19" y="24"/>
                  </a:cubicBezTo>
                  <a:cubicBezTo>
                    <a:pt x="18" y="22"/>
                    <a:pt x="17" y="21"/>
                    <a:pt x="16" y="19"/>
                  </a:cubicBezTo>
                  <a:cubicBezTo>
                    <a:pt x="15" y="18"/>
                    <a:pt x="15" y="18"/>
                    <a:pt x="15" y="17"/>
                  </a:cubicBezTo>
                  <a:cubicBezTo>
                    <a:pt x="14" y="16"/>
                    <a:pt x="14" y="15"/>
                    <a:pt x="13" y="14"/>
                  </a:cubicBezTo>
                  <a:cubicBezTo>
                    <a:pt x="13" y="12"/>
                    <a:pt x="12" y="11"/>
                    <a:pt x="11" y="9"/>
                  </a:cubicBezTo>
                  <a:cubicBezTo>
                    <a:pt x="11" y="8"/>
                    <a:pt x="11" y="7"/>
                    <a:pt x="11" y="6"/>
                  </a:cubicBezTo>
                  <a:cubicBezTo>
                    <a:pt x="10" y="6"/>
                    <a:pt x="10" y="6"/>
                    <a:pt x="10" y="5"/>
                  </a:cubicBezTo>
                  <a:cubicBezTo>
                    <a:pt x="10" y="5"/>
                    <a:pt x="10" y="5"/>
                    <a:pt x="10" y="5"/>
                  </a:cubicBezTo>
                  <a:cubicBezTo>
                    <a:pt x="12" y="6"/>
                    <a:pt x="13" y="7"/>
                    <a:pt x="15" y="8"/>
                  </a:cubicBezTo>
                  <a:cubicBezTo>
                    <a:pt x="16" y="9"/>
                    <a:pt x="17" y="10"/>
                    <a:pt x="18" y="11"/>
                  </a:cubicBezTo>
                  <a:cubicBezTo>
                    <a:pt x="20" y="11"/>
                    <a:pt x="21" y="12"/>
                    <a:pt x="22" y="12"/>
                  </a:cubicBezTo>
                  <a:cubicBezTo>
                    <a:pt x="25" y="13"/>
                    <a:pt x="27" y="15"/>
                    <a:pt x="29" y="17"/>
                  </a:cubicBezTo>
                  <a:cubicBezTo>
                    <a:pt x="29" y="18"/>
                    <a:pt x="30" y="19"/>
                    <a:pt x="31" y="20"/>
                  </a:cubicBezTo>
                  <a:cubicBezTo>
                    <a:pt x="32" y="21"/>
                    <a:pt x="33" y="22"/>
                    <a:pt x="33" y="23"/>
                  </a:cubicBezTo>
                  <a:cubicBezTo>
                    <a:pt x="32" y="21"/>
                    <a:pt x="31" y="19"/>
                    <a:pt x="29" y="17"/>
                  </a:cubicBezTo>
                  <a:cubicBezTo>
                    <a:pt x="28" y="15"/>
                    <a:pt x="27" y="15"/>
                    <a:pt x="26" y="14"/>
                  </a:cubicBezTo>
                  <a:cubicBezTo>
                    <a:pt x="25" y="13"/>
                    <a:pt x="25" y="13"/>
                    <a:pt x="24" y="12"/>
                  </a:cubicBezTo>
                  <a:cubicBezTo>
                    <a:pt x="24" y="12"/>
                    <a:pt x="24" y="12"/>
                    <a:pt x="23" y="12"/>
                  </a:cubicBezTo>
                  <a:cubicBezTo>
                    <a:pt x="23" y="12"/>
                    <a:pt x="23" y="12"/>
                    <a:pt x="22" y="12"/>
                  </a:cubicBezTo>
                  <a:cubicBezTo>
                    <a:pt x="20" y="10"/>
                    <a:pt x="18" y="9"/>
                    <a:pt x="16" y="7"/>
                  </a:cubicBezTo>
                  <a:cubicBezTo>
                    <a:pt x="14" y="7"/>
                    <a:pt x="13" y="6"/>
                    <a:pt x="12" y="5"/>
                  </a:cubicBezTo>
                  <a:cubicBezTo>
                    <a:pt x="12" y="4"/>
                    <a:pt x="11" y="4"/>
                    <a:pt x="10" y="3"/>
                  </a:cubicBezTo>
                  <a:cubicBezTo>
                    <a:pt x="10" y="3"/>
                    <a:pt x="10" y="2"/>
                    <a:pt x="10" y="1"/>
                  </a:cubicBezTo>
                  <a:cubicBezTo>
                    <a:pt x="9" y="1"/>
                    <a:pt x="9" y="0"/>
                    <a:pt x="8" y="1"/>
                  </a:cubicBezTo>
                  <a:cubicBezTo>
                    <a:pt x="8" y="1"/>
                    <a:pt x="7" y="1"/>
                    <a:pt x="8" y="2"/>
                  </a:cubicBezTo>
                  <a:cubicBezTo>
                    <a:pt x="8" y="3"/>
                    <a:pt x="8" y="4"/>
                    <a:pt x="8" y="6"/>
                  </a:cubicBezTo>
                  <a:cubicBezTo>
                    <a:pt x="9" y="6"/>
                    <a:pt x="9" y="7"/>
                    <a:pt x="9" y="8"/>
                  </a:cubicBezTo>
                  <a:cubicBezTo>
                    <a:pt x="9" y="8"/>
                    <a:pt x="8" y="8"/>
                    <a:pt x="8" y="8"/>
                  </a:cubicBezTo>
                  <a:cubicBezTo>
                    <a:pt x="8" y="9"/>
                    <a:pt x="7" y="9"/>
                    <a:pt x="7" y="10"/>
                  </a:cubicBezTo>
                  <a:cubicBezTo>
                    <a:pt x="7" y="10"/>
                    <a:pt x="6" y="10"/>
                    <a:pt x="6" y="10"/>
                  </a:cubicBezTo>
                  <a:cubicBezTo>
                    <a:pt x="6" y="11"/>
                    <a:pt x="6" y="11"/>
                    <a:pt x="6" y="11"/>
                  </a:cubicBezTo>
                  <a:cubicBezTo>
                    <a:pt x="6" y="11"/>
                    <a:pt x="6" y="11"/>
                    <a:pt x="5" y="11"/>
                  </a:cubicBezTo>
                  <a:cubicBezTo>
                    <a:pt x="5" y="12"/>
                    <a:pt x="4" y="12"/>
                    <a:pt x="4" y="13"/>
                  </a:cubicBezTo>
                  <a:cubicBezTo>
                    <a:pt x="3" y="14"/>
                    <a:pt x="3" y="15"/>
                    <a:pt x="2" y="16"/>
                  </a:cubicBezTo>
                  <a:cubicBezTo>
                    <a:pt x="2" y="17"/>
                    <a:pt x="1" y="17"/>
                    <a:pt x="1" y="18"/>
                  </a:cubicBezTo>
                  <a:cubicBezTo>
                    <a:pt x="1" y="18"/>
                    <a:pt x="1" y="19"/>
                    <a:pt x="0" y="20"/>
                  </a:cubicBezTo>
                  <a:cubicBezTo>
                    <a:pt x="1" y="19"/>
                    <a:pt x="1" y="19"/>
                    <a:pt x="1" y="18"/>
                  </a:cubicBezTo>
                  <a:cubicBezTo>
                    <a:pt x="2" y="17"/>
                    <a:pt x="2" y="17"/>
                    <a:pt x="3" y="16"/>
                  </a:cubicBezTo>
                  <a:cubicBezTo>
                    <a:pt x="3" y="15"/>
                    <a:pt x="4" y="14"/>
                    <a:pt x="5" y="13"/>
                  </a:cubicBezTo>
                  <a:cubicBezTo>
                    <a:pt x="5" y="13"/>
                    <a:pt x="6" y="12"/>
                    <a:pt x="6" y="12"/>
                  </a:cubicBezTo>
                  <a:cubicBezTo>
                    <a:pt x="6" y="12"/>
                    <a:pt x="6" y="12"/>
                    <a:pt x="7" y="12"/>
                  </a:cubicBezTo>
                  <a:cubicBezTo>
                    <a:pt x="7" y="11"/>
                    <a:pt x="7" y="11"/>
                    <a:pt x="7" y="11"/>
                  </a:cubicBezTo>
                  <a:cubicBezTo>
                    <a:pt x="7" y="11"/>
                    <a:pt x="7" y="11"/>
                    <a:pt x="8" y="11"/>
                  </a:cubicBezTo>
                  <a:cubicBezTo>
                    <a:pt x="8" y="10"/>
                    <a:pt x="8" y="10"/>
                    <a:pt x="9" y="10"/>
                  </a:cubicBezTo>
                  <a:cubicBezTo>
                    <a:pt x="9" y="10"/>
                    <a:pt x="9" y="11"/>
                    <a:pt x="9" y="11"/>
                  </a:cubicBezTo>
                  <a:cubicBezTo>
                    <a:pt x="8" y="17"/>
                    <a:pt x="8" y="17"/>
                    <a:pt x="8" y="17"/>
                  </a:cubicBezTo>
                  <a:cubicBezTo>
                    <a:pt x="8" y="19"/>
                    <a:pt x="7" y="21"/>
                    <a:pt x="7" y="23"/>
                  </a:cubicBezTo>
                  <a:cubicBezTo>
                    <a:pt x="7" y="25"/>
                    <a:pt x="7" y="25"/>
                    <a:pt x="7" y="25"/>
                  </a:cubicBezTo>
                  <a:cubicBezTo>
                    <a:pt x="7" y="25"/>
                    <a:pt x="7" y="26"/>
                    <a:pt x="7" y="27"/>
                  </a:cubicBezTo>
                  <a:cubicBezTo>
                    <a:pt x="6" y="28"/>
                    <a:pt x="6" y="29"/>
                    <a:pt x="6" y="30"/>
                  </a:cubicBezTo>
                  <a:cubicBezTo>
                    <a:pt x="5" y="31"/>
                    <a:pt x="5" y="31"/>
                    <a:pt x="4" y="32"/>
                  </a:cubicBezTo>
                  <a:cubicBezTo>
                    <a:pt x="4" y="33"/>
                    <a:pt x="3" y="34"/>
                    <a:pt x="3" y="35"/>
                  </a:cubicBezTo>
                  <a:cubicBezTo>
                    <a:pt x="4" y="34"/>
                    <a:pt x="5" y="32"/>
                    <a:pt x="6" y="30"/>
                  </a:cubicBezTo>
                  <a:cubicBezTo>
                    <a:pt x="7" y="29"/>
                    <a:pt x="7" y="28"/>
                    <a:pt x="7" y="27"/>
                  </a:cubicBezTo>
                  <a:close/>
                  <a:moveTo>
                    <a:pt x="15" y="33"/>
                  </a:moveTo>
                  <a:cubicBezTo>
                    <a:pt x="15" y="33"/>
                    <a:pt x="15" y="33"/>
                    <a:pt x="15" y="33"/>
                  </a:cubicBezTo>
                  <a:cubicBezTo>
                    <a:pt x="15" y="33"/>
                    <a:pt x="15" y="33"/>
                    <a:pt x="15" y="33"/>
                  </a:cubicBezTo>
                  <a:cubicBezTo>
                    <a:pt x="15" y="33"/>
                    <a:pt x="15" y="33"/>
                    <a:pt x="15" y="3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123"/>
            <p:cNvSpPr>
              <a:spLocks/>
            </p:cNvSpPr>
            <p:nvPr/>
          </p:nvSpPr>
          <p:spPr bwMode="auto">
            <a:xfrm>
              <a:off x="5797514" y="4465663"/>
              <a:ext cx="233364" cy="101601"/>
            </a:xfrm>
            <a:custGeom>
              <a:avLst/>
              <a:gdLst>
                <a:gd name="T0" fmla="*/ 62 w 62"/>
                <a:gd name="T1" fmla="*/ 0 h 27"/>
                <a:gd name="T2" fmla="*/ 33 w 62"/>
                <a:gd name="T3" fmla="*/ 15 h 27"/>
                <a:gd name="T4" fmla="*/ 15 w 62"/>
                <a:gd name="T5" fmla="*/ 17 h 27"/>
                <a:gd name="T6" fmla="*/ 0 w 62"/>
                <a:gd name="T7" fmla="*/ 18 h 27"/>
                <a:gd name="T8" fmla="*/ 22 w 62"/>
                <a:gd name="T9" fmla="*/ 27 h 27"/>
                <a:gd name="T10" fmla="*/ 42 w 62"/>
                <a:gd name="T11" fmla="*/ 18 h 27"/>
                <a:gd name="T12" fmla="*/ 62 w 62"/>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62" h="27">
                  <a:moveTo>
                    <a:pt x="62" y="0"/>
                  </a:moveTo>
                  <a:cubicBezTo>
                    <a:pt x="52" y="5"/>
                    <a:pt x="44" y="12"/>
                    <a:pt x="33" y="15"/>
                  </a:cubicBezTo>
                  <a:cubicBezTo>
                    <a:pt x="27" y="17"/>
                    <a:pt x="21" y="17"/>
                    <a:pt x="15" y="17"/>
                  </a:cubicBezTo>
                  <a:cubicBezTo>
                    <a:pt x="10" y="17"/>
                    <a:pt x="4" y="16"/>
                    <a:pt x="0" y="18"/>
                  </a:cubicBezTo>
                  <a:cubicBezTo>
                    <a:pt x="7" y="21"/>
                    <a:pt x="14" y="24"/>
                    <a:pt x="22" y="27"/>
                  </a:cubicBezTo>
                  <a:cubicBezTo>
                    <a:pt x="29" y="26"/>
                    <a:pt x="38" y="21"/>
                    <a:pt x="42" y="18"/>
                  </a:cubicBezTo>
                  <a:cubicBezTo>
                    <a:pt x="50" y="13"/>
                    <a:pt x="55" y="6"/>
                    <a:pt x="62"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126"/>
            <p:cNvSpPr>
              <a:spLocks/>
            </p:cNvSpPr>
            <p:nvPr/>
          </p:nvSpPr>
          <p:spPr bwMode="auto">
            <a:xfrm>
              <a:off x="5800689" y="4322787"/>
              <a:ext cx="274639" cy="115888"/>
            </a:xfrm>
            <a:custGeom>
              <a:avLst/>
              <a:gdLst>
                <a:gd name="T0" fmla="*/ 41 w 73"/>
                <a:gd name="T1" fmla="*/ 18 h 31"/>
                <a:gd name="T2" fmla="*/ 60 w 73"/>
                <a:gd name="T3" fmla="*/ 29 h 31"/>
                <a:gd name="T4" fmla="*/ 73 w 73"/>
                <a:gd name="T5" fmla="*/ 31 h 31"/>
                <a:gd name="T6" fmla="*/ 54 w 73"/>
                <a:gd name="T7" fmla="*/ 20 h 31"/>
                <a:gd name="T8" fmla="*/ 36 w 73"/>
                <a:gd name="T9" fmla="*/ 4 h 31"/>
                <a:gd name="T10" fmla="*/ 16 w 73"/>
                <a:gd name="T11" fmla="*/ 1 h 31"/>
                <a:gd name="T12" fmla="*/ 13 w 73"/>
                <a:gd name="T13" fmla="*/ 3 h 31"/>
                <a:gd name="T14" fmla="*/ 0 w 73"/>
                <a:gd name="T15" fmla="*/ 22 h 31"/>
                <a:gd name="T16" fmla="*/ 9 w 73"/>
                <a:gd name="T17" fmla="*/ 16 h 31"/>
                <a:gd name="T18" fmla="*/ 41 w 73"/>
                <a:gd name="T19"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31">
                  <a:moveTo>
                    <a:pt x="41" y="18"/>
                  </a:moveTo>
                  <a:cubicBezTo>
                    <a:pt x="45" y="21"/>
                    <a:pt x="55" y="27"/>
                    <a:pt x="60" y="29"/>
                  </a:cubicBezTo>
                  <a:cubicBezTo>
                    <a:pt x="64" y="30"/>
                    <a:pt x="73" y="31"/>
                    <a:pt x="73" y="31"/>
                  </a:cubicBezTo>
                  <a:cubicBezTo>
                    <a:pt x="66" y="29"/>
                    <a:pt x="60" y="25"/>
                    <a:pt x="54" y="20"/>
                  </a:cubicBezTo>
                  <a:cubicBezTo>
                    <a:pt x="48" y="15"/>
                    <a:pt x="43" y="9"/>
                    <a:pt x="36" y="4"/>
                  </a:cubicBezTo>
                  <a:cubicBezTo>
                    <a:pt x="30" y="0"/>
                    <a:pt x="22" y="0"/>
                    <a:pt x="16" y="1"/>
                  </a:cubicBezTo>
                  <a:cubicBezTo>
                    <a:pt x="15" y="2"/>
                    <a:pt x="14" y="2"/>
                    <a:pt x="13" y="3"/>
                  </a:cubicBezTo>
                  <a:cubicBezTo>
                    <a:pt x="8" y="9"/>
                    <a:pt x="4" y="15"/>
                    <a:pt x="0" y="22"/>
                  </a:cubicBezTo>
                  <a:cubicBezTo>
                    <a:pt x="3" y="20"/>
                    <a:pt x="6" y="17"/>
                    <a:pt x="9" y="16"/>
                  </a:cubicBezTo>
                  <a:cubicBezTo>
                    <a:pt x="22" y="11"/>
                    <a:pt x="35" y="14"/>
                    <a:pt x="41"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2127"/>
            <p:cNvSpPr>
              <a:spLocks/>
            </p:cNvSpPr>
            <p:nvPr/>
          </p:nvSpPr>
          <p:spPr bwMode="auto">
            <a:xfrm>
              <a:off x="5764176" y="4341837"/>
              <a:ext cx="427040" cy="228602"/>
            </a:xfrm>
            <a:custGeom>
              <a:avLst/>
              <a:gdLst>
                <a:gd name="T0" fmla="*/ 46 w 114"/>
                <a:gd name="T1" fmla="*/ 12 h 61"/>
                <a:gd name="T2" fmla="*/ 66 w 114"/>
                <a:gd name="T3" fmla="*/ 23 h 61"/>
                <a:gd name="T4" fmla="*/ 71 w 114"/>
                <a:gd name="T5" fmla="*/ 26 h 61"/>
                <a:gd name="T6" fmla="*/ 73 w 114"/>
                <a:gd name="T7" fmla="*/ 27 h 61"/>
                <a:gd name="T8" fmla="*/ 71 w 114"/>
                <a:gd name="T9" fmla="*/ 29 h 61"/>
                <a:gd name="T10" fmla="*/ 63 w 114"/>
                <a:gd name="T11" fmla="*/ 28 h 61"/>
                <a:gd name="T12" fmla="*/ 50 w 114"/>
                <a:gd name="T13" fmla="*/ 27 h 61"/>
                <a:gd name="T14" fmla="*/ 38 w 114"/>
                <a:gd name="T15" fmla="*/ 25 h 61"/>
                <a:gd name="T16" fmla="*/ 25 w 114"/>
                <a:gd name="T17" fmla="*/ 24 h 61"/>
                <a:gd name="T18" fmla="*/ 17 w 114"/>
                <a:gd name="T19" fmla="*/ 28 h 61"/>
                <a:gd name="T20" fmla="*/ 34 w 114"/>
                <a:gd name="T21" fmla="*/ 26 h 61"/>
                <a:gd name="T22" fmla="*/ 42 w 114"/>
                <a:gd name="T23" fmla="*/ 27 h 61"/>
                <a:gd name="T24" fmla="*/ 26 w 114"/>
                <a:gd name="T25" fmla="*/ 31 h 61"/>
                <a:gd name="T26" fmla="*/ 6 w 114"/>
                <a:gd name="T27" fmla="*/ 40 h 61"/>
                <a:gd name="T28" fmla="*/ 3 w 114"/>
                <a:gd name="T29" fmla="*/ 43 h 61"/>
                <a:gd name="T30" fmla="*/ 13 w 114"/>
                <a:gd name="T31" fmla="*/ 39 h 61"/>
                <a:gd name="T32" fmla="*/ 56 w 114"/>
                <a:gd name="T33" fmla="*/ 30 h 61"/>
                <a:gd name="T34" fmla="*/ 67 w 114"/>
                <a:gd name="T35" fmla="*/ 31 h 61"/>
                <a:gd name="T36" fmla="*/ 71 w 114"/>
                <a:gd name="T37" fmla="*/ 31 h 61"/>
                <a:gd name="T38" fmla="*/ 67 w 114"/>
                <a:gd name="T39" fmla="*/ 33 h 61"/>
                <a:gd name="T40" fmla="*/ 50 w 114"/>
                <a:gd name="T41" fmla="*/ 44 h 61"/>
                <a:gd name="T42" fmla="*/ 43 w 114"/>
                <a:gd name="T43" fmla="*/ 47 h 61"/>
                <a:gd name="T44" fmla="*/ 27 w 114"/>
                <a:gd name="T45" fmla="*/ 50 h 61"/>
                <a:gd name="T46" fmla="*/ 27 w 114"/>
                <a:gd name="T47" fmla="*/ 50 h 61"/>
                <a:gd name="T48" fmla="*/ 43 w 114"/>
                <a:gd name="T49" fmla="*/ 48 h 61"/>
                <a:gd name="T50" fmla="*/ 51 w 114"/>
                <a:gd name="T51" fmla="*/ 46 h 61"/>
                <a:gd name="T52" fmla="*/ 71 w 114"/>
                <a:gd name="T53" fmla="*/ 33 h 61"/>
                <a:gd name="T54" fmla="*/ 77 w 114"/>
                <a:gd name="T55" fmla="*/ 32 h 61"/>
                <a:gd name="T56" fmla="*/ 93 w 114"/>
                <a:gd name="T57" fmla="*/ 31 h 61"/>
                <a:gd name="T58" fmla="*/ 91 w 114"/>
                <a:gd name="T59" fmla="*/ 35 h 61"/>
                <a:gd name="T60" fmla="*/ 86 w 114"/>
                <a:gd name="T61" fmla="*/ 43 h 61"/>
                <a:gd name="T62" fmla="*/ 71 w 114"/>
                <a:gd name="T63" fmla="*/ 55 h 61"/>
                <a:gd name="T64" fmla="*/ 59 w 114"/>
                <a:gd name="T65" fmla="*/ 61 h 61"/>
                <a:gd name="T66" fmla="*/ 71 w 114"/>
                <a:gd name="T67" fmla="*/ 56 h 61"/>
                <a:gd name="T68" fmla="*/ 87 w 114"/>
                <a:gd name="T69" fmla="*/ 44 h 61"/>
                <a:gd name="T70" fmla="*/ 92 w 114"/>
                <a:gd name="T71" fmla="*/ 37 h 61"/>
                <a:gd name="T72" fmla="*/ 94 w 114"/>
                <a:gd name="T73" fmla="*/ 33 h 61"/>
                <a:gd name="T74" fmla="*/ 101 w 114"/>
                <a:gd name="T75" fmla="*/ 29 h 61"/>
                <a:gd name="T76" fmla="*/ 106 w 114"/>
                <a:gd name="T77" fmla="*/ 26 h 61"/>
                <a:gd name="T78" fmla="*/ 107 w 114"/>
                <a:gd name="T79" fmla="*/ 26 h 61"/>
                <a:gd name="T80" fmla="*/ 110 w 114"/>
                <a:gd name="T81" fmla="*/ 23 h 61"/>
                <a:gd name="T82" fmla="*/ 102 w 114"/>
                <a:gd name="T83" fmla="*/ 26 h 61"/>
                <a:gd name="T84" fmla="*/ 99 w 114"/>
                <a:gd name="T85" fmla="*/ 26 h 61"/>
                <a:gd name="T86" fmla="*/ 96 w 114"/>
                <a:gd name="T87" fmla="*/ 25 h 61"/>
                <a:gd name="T88" fmla="*/ 80 w 114"/>
                <a:gd name="T89" fmla="*/ 20 h 61"/>
                <a:gd name="T90" fmla="*/ 74 w 114"/>
                <a:gd name="T91" fmla="*/ 17 h 61"/>
                <a:gd name="T92" fmla="*/ 61 w 114"/>
                <a:gd name="T93" fmla="*/ 0 h 61"/>
                <a:gd name="T94" fmla="*/ 68 w 114"/>
                <a:gd name="T95" fmla="*/ 12 h 61"/>
                <a:gd name="T96" fmla="*/ 76 w 114"/>
                <a:gd name="T97" fmla="*/ 19 h 61"/>
                <a:gd name="T98" fmla="*/ 86 w 114"/>
                <a:gd name="T99" fmla="*/ 24 h 61"/>
                <a:gd name="T100" fmla="*/ 96 w 114"/>
                <a:gd name="T101" fmla="*/ 27 h 61"/>
                <a:gd name="T102" fmla="*/ 85 w 114"/>
                <a:gd name="T103" fmla="*/ 29 h 61"/>
                <a:gd name="T104" fmla="*/ 81 w 114"/>
                <a:gd name="T105" fmla="*/ 28 h 61"/>
                <a:gd name="T106" fmla="*/ 73 w 114"/>
                <a:gd name="T107" fmla="*/ 25 h 61"/>
                <a:gd name="T108" fmla="*/ 71 w 114"/>
                <a:gd name="T109" fmla="*/ 24 h 61"/>
                <a:gd name="T110" fmla="*/ 61 w 114"/>
                <a:gd name="T111" fmla="*/ 18 h 61"/>
                <a:gd name="T112" fmla="*/ 39 w 114"/>
                <a:gd name="T113" fmla="*/ 8 h 61"/>
                <a:gd name="T114" fmla="*/ 39 w 114"/>
                <a:gd name="T115"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4" h="61">
                  <a:moveTo>
                    <a:pt x="39" y="10"/>
                  </a:moveTo>
                  <a:cubicBezTo>
                    <a:pt x="42" y="10"/>
                    <a:pt x="44" y="11"/>
                    <a:pt x="46" y="12"/>
                  </a:cubicBezTo>
                  <a:cubicBezTo>
                    <a:pt x="51" y="14"/>
                    <a:pt x="55" y="16"/>
                    <a:pt x="60" y="19"/>
                  </a:cubicBezTo>
                  <a:cubicBezTo>
                    <a:pt x="62" y="20"/>
                    <a:pt x="64" y="22"/>
                    <a:pt x="66" y="23"/>
                  </a:cubicBezTo>
                  <a:cubicBezTo>
                    <a:pt x="67" y="24"/>
                    <a:pt x="69" y="25"/>
                    <a:pt x="70" y="25"/>
                  </a:cubicBezTo>
                  <a:cubicBezTo>
                    <a:pt x="71" y="26"/>
                    <a:pt x="71" y="26"/>
                    <a:pt x="71" y="26"/>
                  </a:cubicBezTo>
                  <a:cubicBezTo>
                    <a:pt x="72" y="27"/>
                    <a:pt x="72" y="27"/>
                    <a:pt x="72" y="27"/>
                  </a:cubicBezTo>
                  <a:cubicBezTo>
                    <a:pt x="73" y="27"/>
                    <a:pt x="73" y="27"/>
                    <a:pt x="73" y="27"/>
                  </a:cubicBezTo>
                  <a:cubicBezTo>
                    <a:pt x="74" y="28"/>
                    <a:pt x="76" y="29"/>
                    <a:pt x="77" y="29"/>
                  </a:cubicBezTo>
                  <a:cubicBezTo>
                    <a:pt x="75" y="29"/>
                    <a:pt x="73" y="29"/>
                    <a:pt x="71" y="29"/>
                  </a:cubicBezTo>
                  <a:cubicBezTo>
                    <a:pt x="70" y="28"/>
                    <a:pt x="68" y="28"/>
                    <a:pt x="67" y="28"/>
                  </a:cubicBezTo>
                  <a:cubicBezTo>
                    <a:pt x="66" y="28"/>
                    <a:pt x="64" y="28"/>
                    <a:pt x="63" y="28"/>
                  </a:cubicBezTo>
                  <a:cubicBezTo>
                    <a:pt x="61" y="27"/>
                    <a:pt x="58" y="27"/>
                    <a:pt x="56" y="27"/>
                  </a:cubicBezTo>
                  <a:cubicBezTo>
                    <a:pt x="54" y="27"/>
                    <a:pt x="52" y="27"/>
                    <a:pt x="50" y="27"/>
                  </a:cubicBezTo>
                  <a:cubicBezTo>
                    <a:pt x="47" y="26"/>
                    <a:pt x="45" y="26"/>
                    <a:pt x="42" y="25"/>
                  </a:cubicBezTo>
                  <a:cubicBezTo>
                    <a:pt x="41" y="25"/>
                    <a:pt x="39" y="25"/>
                    <a:pt x="38" y="25"/>
                  </a:cubicBezTo>
                  <a:cubicBezTo>
                    <a:pt x="37" y="24"/>
                    <a:pt x="35" y="24"/>
                    <a:pt x="34" y="24"/>
                  </a:cubicBezTo>
                  <a:cubicBezTo>
                    <a:pt x="31" y="24"/>
                    <a:pt x="28" y="24"/>
                    <a:pt x="25" y="24"/>
                  </a:cubicBezTo>
                  <a:cubicBezTo>
                    <a:pt x="24" y="24"/>
                    <a:pt x="22" y="25"/>
                    <a:pt x="21" y="25"/>
                  </a:cubicBezTo>
                  <a:cubicBezTo>
                    <a:pt x="20" y="26"/>
                    <a:pt x="18" y="27"/>
                    <a:pt x="17" y="28"/>
                  </a:cubicBezTo>
                  <a:cubicBezTo>
                    <a:pt x="20" y="26"/>
                    <a:pt x="22" y="25"/>
                    <a:pt x="25" y="25"/>
                  </a:cubicBezTo>
                  <a:cubicBezTo>
                    <a:pt x="28" y="25"/>
                    <a:pt x="31" y="25"/>
                    <a:pt x="34" y="26"/>
                  </a:cubicBezTo>
                  <a:cubicBezTo>
                    <a:pt x="35" y="26"/>
                    <a:pt x="37" y="26"/>
                    <a:pt x="38" y="26"/>
                  </a:cubicBezTo>
                  <a:cubicBezTo>
                    <a:pt x="39" y="26"/>
                    <a:pt x="41" y="27"/>
                    <a:pt x="42" y="27"/>
                  </a:cubicBezTo>
                  <a:cubicBezTo>
                    <a:pt x="43" y="27"/>
                    <a:pt x="44" y="27"/>
                    <a:pt x="44" y="27"/>
                  </a:cubicBezTo>
                  <a:cubicBezTo>
                    <a:pt x="38" y="28"/>
                    <a:pt x="32" y="29"/>
                    <a:pt x="26" y="31"/>
                  </a:cubicBezTo>
                  <a:cubicBezTo>
                    <a:pt x="21" y="32"/>
                    <a:pt x="17" y="34"/>
                    <a:pt x="12" y="36"/>
                  </a:cubicBezTo>
                  <a:cubicBezTo>
                    <a:pt x="10" y="38"/>
                    <a:pt x="8" y="39"/>
                    <a:pt x="6" y="40"/>
                  </a:cubicBezTo>
                  <a:cubicBezTo>
                    <a:pt x="4" y="42"/>
                    <a:pt x="2" y="43"/>
                    <a:pt x="0" y="45"/>
                  </a:cubicBezTo>
                  <a:cubicBezTo>
                    <a:pt x="1" y="44"/>
                    <a:pt x="2" y="44"/>
                    <a:pt x="3" y="43"/>
                  </a:cubicBezTo>
                  <a:cubicBezTo>
                    <a:pt x="5" y="42"/>
                    <a:pt x="6" y="42"/>
                    <a:pt x="7" y="41"/>
                  </a:cubicBezTo>
                  <a:cubicBezTo>
                    <a:pt x="9" y="40"/>
                    <a:pt x="11" y="40"/>
                    <a:pt x="13" y="39"/>
                  </a:cubicBezTo>
                  <a:cubicBezTo>
                    <a:pt x="18" y="37"/>
                    <a:pt x="22" y="35"/>
                    <a:pt x="27" y="34"/>
                  </a:cubicBezTo>
                  <a:cubicBezTo>
                    <a:pt x="36" y="31"/>
                    <a:pt x="46" y="29"/>
                    <a:pt x="56" y="30"/>
                  </a:cubicBezTo>
                  <a:cubicBezTo>
                    <a:pt x="58" y="30"/>
                    <a:pt x="61" y="30"/>
                    <a:pt x="63" y="30"/>
                  </a:cubicBezTo>
                  <a:cubicBezTo>
                    <a:pt x="64" y="30"/>
                    <a:pt x="66" y="30"/>
                    <a:pt x="67" y="31"/>
                  </a:cubicBezTo>
                  <a:cubicBezTo>
                    <a:pt x="68" y="31"/>
                    <a:pt x="69" y="31"/>
                    <a:pt x="71" y="31"/>
                  </a:cubicBezTo>
                  <a:cubicBezTo>
                    <a:pt x="71" y="31"/>
                    <a:pt x="71" y="31"/>
                    <a:pt x="71" y="31"/>
                  </a:cubicBezTo>
                  <a:cubicBezTo>
                    <a:pt x="71" y="31"/>
                    <a:pt x="71" y="31"/>
                    <a:pt x="71" y="32"/>
                  </a:cubicBezTo>
                  <a:cubicBezTo>
                    <a:pt x="69" y="32"/>
                    <a:pt x="68" y="33"/>
                    <a:pt x="67" y="33"/>
                  </a:cubicBezTo>
                  <a:cubicBezTo>
                    <a:pt x="66" y="34"/>
                    <a:pt x="65" y="35"/>
                    <a:pt x="63" y="35"/>
                  </a:cubicBezTo>
                  <a:cubicBezTo>
                    <a:pt x="59" y="38"/>
                    <a:pt x="55" y="42"/>
                    <a:pt x="50" y="44"/>
                  </a:cubicBezTo>
                  <a:cubicBezTo>
                    <a:pt x="49" y="45"/>
                    <a:pt x="48" y="46"/>
                    <a:pt x="47" y="46"/>
                  </a:cubicBezTo>
                  <a:cubicBezTo>
                    <a:pt x="46" y="46"/>
                    <a:pt x="44" y="47"/>
                    <a:pt x="43" y="47"/>
                  </a:cubicBezTo>
                  <a:cubicBezTo>
                    <a:pt x="40" y="48"/>
                    <a:pt x="38" y="48"/>
                    <a:pt x="35" y="49"/>
                  </a:cubicBezTo>
                  <a:cubicBezTo>
                    <a:pt x="32" y="49"/>
                    <a:pt x="30" y="49"/>
                    <a:pt x="27" y="50"/>
                  </a:cubicBezTo>
                  <a:cubicBezTo>
                    <a:pt x="24" y="50"/>
                    <a:pt x="22" y="50"/>
                    <a:pt x="19" y="50"/>
                  </a:cubicBezTo>
                  <a:cubicBezTo>
                    <a:pt x="22" y="50"/>
                    <a:pt x="24" y="50"/>
                    <a:pt x="27" y="50"/>
                  </a:cubicBezTo>
                  <a:cubicBezTo>
                    <a:pt x="30" y="50"/>
                    <a:pt x="33" y="50"/>
                    <a:pt x="35" y="50"/>
                  </a:cubicBezTo>
                  <a:cubicBezTo>
                    <a:pt x="38" y="49"/>
                    <a:pt x="41" y="49"/>
                    <a:pt x="43" y="48"/>
                  </a:cubicBezTo>
                  <a:cubicBezTo>
                    <a:pt x="45" y="48"/>
                    <a:pt x="46" y="48"/>
                    <a:pt x="47" y="47"/>
                  </a:cubicBezTo>
                  <a:cubicBezTo>
                    <a:pt x="49" y="47"/>
                    <a:pt x="50" y="46"/>
                    <a:pt x="51" y="46"/>
                  </a:cubicBezTo>
                  <a:cubicBezTo>
                    <a:pt x="56" y="43"/>
                    <a:pt x="60" y="40"/>
                    <a:pt x="64" y="37"/>
                  </a:cubicBezTo>
                  <a:cubicBezTo>
                    <a:pt x="67" y="35"/>
                    <a:pt x="69" y="34"/>
                    <a:pt x="71" y="33"/>
                  </a:cubicBezTo>
                  <a:cubicBezTo>
                    <a:pt x="73" y="33"/>
                    <a:pt x="74" y="32"/>
                    <a:pt x="75" y="32"/>
                  </a:cubicBezTo>
                  <a:cubicBezTo>
                    <a:pt x="76" y="32"/>
                    <a:pt x="76" y="32"/>
                    <a:pt x="77" y="32"/>
                  </a:cubicBezTo>
                  <a:cubicBezTo>
                    <a:pt x="80" y="32"/>
                    <a:pt x="83" y="32"/>
                    <a:pt x="86" y="32"/>
                  </a:cubicBezTo>
                  <a:cubicBezTo>
                    <a:pt x="88" y="31"/>
                    <a:pt x="91" y="31"/>
                    <a:pt x="93" y="31"/>
                  </a:cubicBezTo>
                  <a:cubicBezTo>
                    <a:pt x="93" y="31"/>
                    <a:pt x="92" y="31"/>
                    <a:pt x="92" y="32"/>
                  </a:cubicBezTo>
                  <a:cubicBezTo>
                    <a:pt x="92" y="33"/>
                    <a:pt x="91" y="34"/>
                    <a:pt x="91" y="35"/>
                  </a:cubicBezTo>
                  <a:cubicBezTo>
                    <a:pt x="90" y="36"/>
                    <a:pt x="90" y="37"/>
                    <a:pt x="89" y="37"/>
                  </a:cubicBezTo>
                  <a:cubicBezTo>
                    <a:pt x="88" y="39"/>
                    <a:pt x="87" y="41"/>
                    <a:pt x="86" y="43"/>
                  </a:cubicBezTo>
                  <a:cubicBezTo>
                    <a:pt x="84" y="44"/>
                    <a:pt x="83" y="46"/>
                    <a:pt x="81" y="48"/>
                  </a:cubicBezTo>
                  <a:cubicBezTo>
                    <a:pt x="78" y="51"/>
                    <a:pt x="75" y="53"/>
                    <a:pt x="71" y="55"/>
                  </a:cubicBezTo>
                  <a:cubicBezTo>
                    <a:pt x="69" y="56"/>
                    <a:pt x="67" y="57"/>
                    <a:pt x="65" y="58"/>
                  </a:cubicBezTo>
                  <a:cubicBezTo>
                    <a:pt x="63" y="59"/>
                    <a:pt x="61" y="60"/>
                    <a:pt x="59" y="61"/>
                  </a:cubicBezTo>
                  <a:cubicBezTo>
                    <a:pt x="61" y="60"/>
                    <a:pt x="63" y="59"/>
                    <a:pt x="65" y="59"/>
                  </a:cubicBezTo>
                  <a:cubicBezTo>
                    <a:pt x="67" y="58"/>
                    <a:pt x="69" y="57"/>
                    <a:pt x="71" y="56"/>
                  </a:cubicBezTo>
                  <a:cubicBezTo>
                    <a:pt x="75" y="54"/>
                    <a:pt x="79" y="52"/>
                    <a:pt x="82" y="49"/>
                  </a:cubicBezTo>
                  <a:cubicBezTo>
                    <a:pt x="84" y="47"/>
                    <a:pt x="85" y="46"/>
                    <a:pt x="87" y="44"/>
                  </a:cubicBezTo>
                  <a:cubicBezTo>
                    <a:pt x="88" y="42"/>
                    <a:pt x="90" y="40"/>
                    <a:pt x="91" y="38"/>
                  </a:cubicBezTo>
                  <a:cubicBezTo>
                    <a:pt x="91" y="38"/>
                    <a:pt x="91" y="37"/>
                    <a:pt x="92" y="37"/>
                  </a:cubicBezTo>
                  <a:cubicBezTo>
                    <a:pt x="92" y="36"/>
                    <a:pt x="92" y="36"/>
                    <a:pt x="92" y="35"/>
                  </a:cubicBezTo>
                  <a:cubicBezTo>
                    <a:pt x="93" y="34"/>
                    <a:pt x="93" y="33"/>
                    <a:pt x="94" y="33"/>
                  </a:cubicBezTo>
                  <a:cubicBezTo>
                    <a:pt x="94" y="32"/>
                    <a:pt x="95" y="31"/>
                    <a:pt x="96" y="30"/>
                  </a:cubicBezTo>
                  <a:cubicBezTo>
                    <a:pt x="97" y="30"/>
                    <a:pt x="99" y="29"/>
                    <a:pt x="101" y="29"/>
                  </a:cubicBezTo>
                  <a:cubicBezTo>
                    <a:pt x="102" y="28"/>
                    <a:pt x="104" y="27"/>
                    <a:pt x="105" y="27"/>
                  </a:cubicBezTo>
                  <a:cubicBezTo>
                    <a:pt x="106" y="27"/>
                    <a:pt x="106" y="27"/>
                    <a:pt x="106" y="26"/>
                  </a:cubicBezTo>
                  <a:cubicBezTo>
                    <a:pt x="106" y="26"/>
                    <a:pt x="106" y="26"/>
                    <a:pt x="106" y="26"/>
                  </a:cubicBezTo>
                  <a:cubicBezTo>
                    <a:pt x="107" y="26"/>
                    <a:pt x="107" y="26"/>
                    <a:pt x="107" y="26"/>
                  </a:cubicBezTo>
                  <a:cubicBezTo>
                    <a:pt x="110" y="25"/>
                    <a:pt x="112" y="23"/>
                    <a:pt x="114" y="22"/>
                  </a:cubicBezTo>
                  <a:cubicBezTo>
                    <a:pt x="113" y="22"/>
                    <a:pt x="111" y="23"/>
                    <a:pt x="110" y="23"/>
                  </a:cubicBezTo>
                  <a:cubicBezTo>
                    <a:pt x="109" y="24"/>
                    <a:pt x="108" y="24"/>
                    <a:pt x="107" y="24"/>
                  </a:cubicBezTo>
                  <a:cubicBezTo>
                    <a:pt x="105" y="25"/>
                    <a:pt x="103" y="25"/>
                    <a:pt x="102" y="26"/>
                  </a:cubicBezTo>
                  <a:cubicBezTo>
                    <a:pt x="101" y="26"/>
                    <a:pt x="101" y="26"/>
                    <a:pt x="101" y="26"/>
                  </a:cubicBezTo>
                  <a:cubicBezTo>
                    <a:pt x="100" y="26"/>
                    <a:pt x="100" y="26"/>
                    <a:pt x="99" y="26"/>
                  </a:cubicBezTo>
                  <a:cubicBezTo>
                    <a:pt x="99" y="26"/>
                    <a:pt x="98" y="26"/>
                    <a:pt x="98" y="26"/>
                  </a:cubicBezTo>
                  <a:cubicBezTo>
                    <a:pt x="97" y="26"/>
                    <a:pt x="96" y="26"/>
                    <a:pt x="96" y="25"/>
                  </a:cubicBezTo>
                  <a:cubicBezTo>
                    <a:pt x="95" y="25"/>
                    <a:pt x="94" y="25"/>
                    <a:pt x="93" y="25"/>
                  </a:cubicBezTo>
                  <a:cubicBezTo>
                    <a:pt x="88" y="24"/>
                    <a:pt x="84" y="22"/>
                    <a:pt x="80" y="20"/>
                  </a:cubicBezTo>
                  <a:cubicBezTo>
                    <a:pt x="79" y="20"/>
                    <a:pt x="78" y="19"/>
                    <a:pt x="77" y="18"/>
                  </a:cubicBezTo>
                  <a:cubicBezTo>
                    <a:pt x="76" y="18"/>
                    <a:pt x="75" y="17"/>
                    <a:pt x="74" y="17"/>
                  </a:cubicBezTo>
                  <a:cubicBezTo>
                    <a:pt x="72" y="15"/>
                    <a:pt x="70" y="14"/>
                    <a:pt x="69" y="12"/>
                  </a:cubicBezTo>
                  <a:cubicBezTo>
                    <a:pt x="66" y="8"/>
                    <a:pt x="63" y="4"/>
                    <a:pt x="61" y="0"/>
                  </a:cubicBezTo>
                  <a:cubicBezTo>
                    <a:pt x="62" y="2"/>
                    <a:pt x="63" y="4"/>
                    <a:pt x="64" y="6"/>
                  </a:cubicBezTo>
                  <a:cubicBezTo>
                    <a:pt x="65" y="8"/>
                    <a:pt x="67" y="10"/>
                    <a:pt x="68" y="12"/>
                  </a:cubicBezTo>
                  <a:cubicBezTo>
                    <a:pt x="69" y="14"/>
                    <a:pt x="71" y="16"/>
                    <a:pt x="73" y="17"/>
                  </a:cubicBezTo>
                  <a:cubicBezTo>
                    <a:pt x="74" y="18"/>
                    <a:pt x="75" y="19"/>
                    <a:pt x="76" y="19"/>
                  </a:cubicBezTo>
                  <a:cubicBezTo>
                    <a:pt x="77" y="20"/>
                    <a:pt x="78" y="21"/>
                    <a:pt x="79" y="21"/>
                  </a:cubicBezTo>
                  <a:cubicBezTo>
                    <a:pt x="81" y="22"/>
                    <a:pt x="83" y="23"/>
                    <a:pt x="86" y="24"/>
                  </a:cubicBezTo>
                  <a:cubicBezTo>
                    <a:pt x="88" y="25"/>
                    <a:pt x="90" y="26"/>
                    <a:pt x="92" y="26"/>
                  </a:cubicBezTo>
                  <a:cubicBezTo>
                    <a:pt x="94" y="27"/>
                    <a:pt x="95" y="27"/>
                    <a:pt x="96" y="27"/>
                  </a:cubicBezTo>
                  <a:cubicBezTo>
                    <a:pt x="96" y="27"/>
                    <a:pt x="96" y="27"/>
                    <a:pt x="96" y="27"/>
                  </a:cubicBezTo>
                  <a:cubicBezTo>
                    <a:pt x="93" y="28"/>
                    <a:pt x="89" y="29"/>
                    <a:pt x="85" y="29"/>
                  </a:cubicBezTo>
                  <a:cubicBezTo>
                    <a:pt x="85" y="29"/>
                    <a:pt x="84" y="29"/>
                    <a:pt x="83" y="29"/>
                  </a:cubicBezTo>
                  <a:cubicBezTo>
                    <a:pt x="82" y="29"/>
                    <a:pt x="81" y="29"/>
                    <a:pt x="81" y="28"/>
                  </a:cubicBezTo>
                  <a:cubicBezTo>
                    <a:pt x="78" y="28"/>
                    <a:pt x="76" y="27"/>
                    <a:pt x="74" y="26"/>
                  </a:cubicBezTo>
                  <a:cubicBezTo>
                    <a:pt x="73" y="25"/>
                    <a:pt x="73" y="25"/>
                    <a:pt x="73" y="25"/>
                  </a:cubicBezTo>
                  <a:cubicBezTo>
                    <a:pt x="73" y="25"/>
                    <a:pt x="72" y="25"/>
                    <a:pt x="72" y="25"/>
                  </a:cubicBezTo>
                  <a:cubicBezTo>
                    <a:pt x="71" y="24"/>
                    <a:pt x="71" y="24"/>
                    <a:pt x="71" y="24"/>
                  </a:cubicBezTo>
                  <a:cubicBezTo>
                    <a:pt x="69" y="23"/>
                    <a:pt x="68" y="22"/>
                    <a:pt x="67" y="22"/>
                  </a:cubicBezTo>
                  <a:cubicBezTo>
                    <a:pt x="65" y="20"/>
                    <a:pt x="63" y="19"/>
                    <a:pt x="61" y="18"/>
                  </a:cubicBezTo>
                  <a:cubicBezTo>
                    <a:pt x="56" y="15"/>
                    <a:pt x="52" y="12"/>
                    <a:pt x="47" y="10"/>
                  </a:cubicBezTo>
                  <a:cubicBezTo>
                    <a:pt x="44" y="9"/>
                    <a:pt x="42" y="8"/>
                    <a:pt x="39" y="8"/>
                  </a:cubicBezTo>
                  <a:cubicBezTo>
                    <a:pt x="37" y="8"/>
                    <a:pt x="34" y="8"/>
                    <a:pt x="32" y="8"/>
                  </a:cubicBezTo>
                  <a:cubicBezTo>
                    <a:pt x="34" y="8"/>
                    <a:pt x="37" y="9"/>
                    <a:pt x="39" y="1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2128"/>
            <p:cNvSpPr>
              <a:spLocks/>
            </p:cNvSpPr>
            <p:nvPr/>
          </p:nvSpPr>
          <p:spPr bwMode="auto">
            <a:xfrm>
              <a:off x="6589681" y="5246718"/>
              <a:ext cx="82550" cy="230189"/>
            </a:xfrm>
            <a:custGeom>
              <a:avLst/>
              <a:gdLst>
                <a:gd name="T0" fmla="*/ 22 w 22"/>
                <a:gd name="T1" fmla="*/ 43 h 61"/>
                <a:gd name="T2" fmla="*/ 21 w 22"/>
                <a:gd name="T3" fmla="*/ 39 h 61"/>
                <a:gd name="T4" fmla="*/ 17 w 22"/>
                <a:gd name="T5" fmla="*/ 29 h 61"/>
                <a:gd name="T6" fmla="*/ 6 w 22"/>
                <a:gd name="T7" fmla="*/ 16 h 61"/>
                <a:gd name="T8" fmla="*/ 2 w 22"/>
                <a:gd name="T9" fmla="*/ 6 h 61"/>
                <a:gd name="T10" fmla="*/ 0 w 22"/>
                <a:gd name="T11" fmla="*/ 0 h 61"/>
                <a:gd name="T12" fmla="*/ 1 w 22"/>
                <a:gd name="T13" fmla="*/ 11 h 61"/>
                <a:gd name="T14" fmla="*/ 11 w 22"/>
                <a:gd name="T15" fmla="*/ 38 h 61"/>
                <a:gd name="T16" fmla="*/ 15 w 22"/>
                <a:gd name="T17" fmla="*/ 51 h 61"/>
                <a:gd name="T18" fmla="*/ 18 w 22"/>
                <a:gd name="T19" fmla="*/ 61 h 61"/>
                <a:gd name="T20" fmla="*/ 18 w 22"/>
                <a:gd name="T21" fmla="*/ 61 h 61"/>
                <a:gd name="T22" fmla="*/ 22 w 22"/>
                <a:gd name="T2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61">
                  <a:moveTo>
                    <a:pt x="22" y="43"/>
                  </a:moveTo>
                  <a:cubicBezTo>
                    <a:pt x="22" y="42"/>
                    <a:pt x="22" y="41"/>
                    <a:pt x="21" y="39"/>
                  </a:cubicBezTo>
                  <a:cubicBezTo>
                    <a:pt x="20" y="36"/>
                    <a:pt x="18" y="33"/>
                    <a:pt x="17" y="29"/>
                  </a:cubicBezTo>
                  <a:cubicBezTo>
                    <a:pt x="14" y="24"/>
                    <a:pt x="9" y="20"/>
                    <a:pt x="6" y="16"/>
                  </a:cubicBezTo>
                  <a:cubicBezTo>
                    <a:pt x="4" y="13"/>
                    <a:pt x="3" y="10"/>
                    <a:pt x="2" y="6"/>
                  </a:cubicBezTo>
                  <a:cubicBezTo>
                    <a:pt x="2" y="4"/>
                    <a:pt x="1" y="2"/>
                    <a:pt x="0" y="0"/>
                  </a:cubicBezTo>
                  <a:cubicBezTo>
                    <a:pt x="1" y="4"/>
                    <a:pt x="1" y="8"/>
                    <a:pt x="1" y="11"/>
                  </a:cubicBezTo>
                  <a:cubicBezTo>
                    <a:pt x="2" y="21"/>
                    <a:pt x="7" y="29"/>
                    <a:pt x="11" y="38"/>
                  </a:cubicBezTo>
                  <a:cubicBezTo>
                    <a:pt x="13" y="42"/>
                    <a:pt x="14" y="46"/>
                    <a:pt x="15" y="51"/>
                  </a:cubicBezTo>
                  <a:cubicBezTo>
                    <a:pt x="16" y="54"/>
                    <a:pt x="17" y="58"/>
                    <a:pt x="18" y="61"/>
                  </a:cubicBezTo>
                  <a:cubicBezTo>
                    <a:pt x="18" y="61"/>
                    <a:pt x="18" y="61"/>
                    <a:pt x="18" y="61"/>
                  </a:cubicBezTo>
                  <a:cubicBezTo>
                    <a:pt x="18" y="55"/>
                    <a:pt x="20" y="49"/>
                    <a:pt x="22" y="4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68" name="Picture 2129"/>
            <p:cNvPicPr>
              <a:picLocks noChangeAspect="1" noChangeArrowheads="1"/>
            </p:cNvPicPr>
            <p:nvPr/>
          </p:nvPicPr>
          <p:blipFill>
            <a:blip r:embed="rId59" cstate="screen">
              <a:extLst>
                <a:ext uri="{28A0092B-C50C-407E-A947-70E740481C1C}">
                  <a14:useLocalDpi xmlns:a14="http://schemas.microsoft.com/office/drawing/2010/main"/>
                </a:ext>
              </a:extLst>
            </a:blip>
            <a:srcRect/>
            <a:stretch>
              <a:fillRect/>
            </a:stretch>
          </p:blipFill>
          <p:spPr bwMode="auto">
            <a:xfrm>
              <a:off x="6575393" y="5230843"/>
              <a:ext cx="123826"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9" name="Picture 2130"/>
            <p:cNvPicPr>
              <a:picLocks noChangeAspect="1" noChangeArrowheads="1"/>
            </p:cNvPicPr>
            <p:nvPr/>
          </p:nvPicPr>
          <p:blipFill>
            <a:blip r:embed="rId60" cstate="screen">
              <a:extLst>
                <a:ext uri="{28A0092B-C50C-407E-A947-70E740481C1C}">
                  <a14:useLocalDpi xmlns:a14="http://schemas.microsoft.com/office/drawing/2010/main"/>
                </a:ext>
              </a:extLst>
            </a:blip>
            <a:srcRect/>
            <a:stretch>
              <a:fillRect/>
            </a:stretch>
          </p:blipFill>
          <p:spPr bwMode="auto">
            <a:xfrm>
              <a:off x="6516656" y="5221318"/>
              <a:ext cx="157163" cy="269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0" name="Freeform 2131"/>
            <p:cNvSpPr>
              <a:spLocks/>
            </p:cNvSpPr>
            <p:nvPr/>
          </p:nvSpPr>
          <p:spPr bwMode="auto">
            <a:xfrm>
              <a:off x="6578568" y="5340381"/>
              <a:ext cx="52388" cy="101601"/>
            </a:xfrm>
            <a:custGeom>
              <a:avLst/>
              <a:gdLst>
                <a:gd name="T0" fmla="*/ 12 w 14"/>
                <a:gd name="T1" fmla="*/ 12 h 27"/>
                <a:gd name="T2" fmla="*/ 8 w 14"/>
                <a:gd name="T3" fmla="*/ 0 h 27"/>
                <a:gd name="T4" fmla="*/ 9 w 14"/>
                <a:gd name="T5" fmla="*/ 6 h 27"/>
                <a:gd name="T6" fmla="*/ 4 w 14"/>
                <a:gd name="T7" fmla="*/ 13 h 27"/>
                <a:gd name="T8" fmla="*/ 0 w 14"/>
                <a:gd name="T9" fmla="*/ 16 h 27"/>
                <a:gd name="T10" fmla="*/ 12 w 14"/>
                <a:gd name="T11" fmla="*/ 27 h 27"/>
                <a:gd name="T12" fmla="*/ 12 w 14"/>
                <a:gd name="T13" fmla="*/ 12 h 27"/>
              </a:gdLst>
              <a:ahLst/>
              <a:cxnLst>
                <a:cxn ang="0">
                  <a:pos x="T0" y="T1"/>
                </a:cxn>
                <a:cxn ang="0">
                  <a:pos x="T2" y="T3"/>
                </a:cxn>
                <a:cxn ang="0">
                  <a:pos x="T4" y="T5"/>
                </a:cxn>
                <a:cxn ang="0">
                  <a:pos x="T6" y="T7"/>
                </a:cxn>
                <a:cxn ang="0">
                  <a:pos x="T8" y="T9"/>
                </a:cxn>
                <a:cxn ang="0">
                  <a:pos x="T10" y="T11"/>
                </a:cxn>
                <a:cxn ang="0">
                  <a:pos x="T12" y="T13"/>
                </a:cxn>
              </a:cxnLst>
              <a:rect l="0" t="0" r="r" b="b"/>
              <a:pathLst>
                <a:path w="14" h="27">
                  <a:moveTo>
                    <a:pt x="12" y="12"/>
                  </a:moveTo>
                  <a:cubicBezTo>
                    <a:pt x="12" y="8"/>
                    <a:pt x="9" y="4"/>
                    <a:pt x="8" y="0"/>
                  </a:cubicBezTo>
                  <a:cubicBezTo>
                    <a:pt x="8" y="2"/>
                    <a:pt x="9" y="4"/>
                    <a:pt x="9" y="6"/>
                  </a:cubicBezTo>
                  <a:cubicBezTo>
                    <a:pt x="8" y="9"/>
                    <a:pt x="6" y="11"/>
                    <a:pt x="4" y="13"/>
                  </a:cubicBezTo>
                  <a:cubicBezTo>
                    <a:pt x="3" y="14"/>
                    <a:pt x="1" y="15"/>
                    <a:pt x="0" y="16"/>
                  </a:cubicBezTo>
                  <a:cubicBezTo>
                    <a:pt x="3" y="20"/>
                    <a:pt x="8" y="23"/>
                    <a:pt x="12" y="27"/>
                  </a:cubicBezTo>
                  <a:cubicBezTo>
                    <a:pt x="14" y="22"/>
                    <a:pt x="13" y="16"/>
                    <a:pt x="12"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2132"/>
            <p:cNvSpPr>
              <a:spLocks/>
            </p:cNvSpPr>
            <p:nvPr/>
          </p:nvSpPr>
          <p:spPr bwMode="auto">
            <a:xfrm>
              <a:off x="6564281" y="5138767"/>
              <a:ext cx="123826" cy="195264"/>
            </a:xfrm>
            <a:custGeom>
              <a:avLst/>
              <a:gdLst>
                <a:gd name="T0" fmla="*/ 7 w 33"/>
                <a:gd name="T1" fmla="*/ 29 h 52"/>
                <a:gd name="T2" fmla="*/ 13 w 33"/>
                <a:gd name="T3" fmla="*/ 34 h 52"/>
                <a:gd name="T4" fmla="*/ 21 w 33"/>
                <a:gd name="T5" fmla="*/ 38 h 52"/>
                <a:gd name="T6" fmla="*/ 33 w 33"/>
                <a:gd name="T7" fmla="*/ 52 h 52"/>
                <a:gd name="T8" fmla="*/ 33 w 33"/>
                <a:gd name="T9" fmla="*/ 52 h 52"/>
                <a:gd name="T10" fmla="*/ 25 w 33"/>
                <a:gd name="T11" fmla="*/ 33 h 52"/>
                <a:gd name="T12" fmla="*/ 7 w 33"/>
                <a:gd name="T13" fmla="*/ 26 h 52"/>
                <a:gd name="T14" fmla="*/ 5 w 33"/>
                <a:gd name="T15" fmla="*/ 15 h 52"/>
                <a:gd name="T16" fmla="*/ 4 w 33"/>
                <a:gd name="T17" fmla="*/ 6 h 52"/>
                <a:gd name="T18" fmla="*/ 2 w 33"/>
                <a:gd name="T19" fmla="*/ 0 h 52"/>
                <a:gd name="T20" fmla="*/ 0 w 33"/>
                <a:gd name="T21" fmla="*/ 2 h 52"/>
                <a:gd name="T22" fmla="*/ 3 w 33"/>
                <a:gd name="T23" fmla="*/ 7 h 52"/>
                <a:gd name="T24" fmla="*/ 4 w 33"/>
                <a:gd name="T25" fmla="*/ 15 h 52"/>
                <a:gd name="T26" fmla="*/ 6 w 33"/>
                <a:gd name="T27" fmla="*/ 26 h 52"/>
                <a:gd name="T28" fmla="*/ 7 w 33"/>
                <a:gd name="T29"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52">
                  <a:moveTo>
                    <a:pt x="7" y="29"/>
                  </a:moveTo>
                  <a:cubicBezTo>
                    <a:pt x="9" y="30"/>
                    <a:pt x="12" y="32"/>
                    <a:pt x="13" y="34"/>
                  </a:cubicBezTo>
                  <a:cubicBezTo>
                    <a:pt x="16" y="36"/>
                    <a:pt x="18" y="37"/>
                    <a:pt x="21" y="38"/>
                  </a:cubicBezTo>
                  <a:cubicBezTo>
                    <a:pt x="26" y="42"/>
                    <a:pt x="31" y="45"/>
                    <a:pt x="33" y="52"/>
                  </a:cubicBezTo>
                  <a:cubicBezTo>
                    <a:pt x="33" y="52"/>
                    <a:pt x="33" y="52"/>
                    <a:pt x="33" y="52"/>
                  </a:cubicBezTo>
                  <a:cubicBezTo>
                    <a:pt x="32" y="45"/>
                    <a:pt x="29" y="39"/>
                    <a:pt x="25" y="33"/>
                  </a:cubicBezTo>
                  <a:cubicBezTo>
                    <a:pt x="22" y="30"/>
                    <a:pt x="14" y="24"/>
                    <a:pt x="7" y="26"/>
                  </a:cubicBezTo>
                  <a:cubicBezTo>
                    <a:pt x="4" y="22"/>
                    <a:pt x="5" y="19"/>
                    <a:pt x="5" y="15"/>
                  </a:cubicBezTo>
                  <a:cubicBezTo>
                    <a:pt x="5" y="12"/>
                    <a:pt x="5" y="9"/>
                    <a:pt x="4" y="6"/>
                  </a:cubicBezTo>
                  <a:cubicBezTo>
                    <a:pt x="4" y="4"/>
                    <a:pt x="3" y="2"/>
                    <a:pt x="2" y="0"/>
                  </a:cubicBezTo>
                  <a:cubicBezTo>
                    <a:pt x="1" y="1"/>
                    <a:pt x="0" y="2"/>
                    <a:pt x="0" y="2"/>
                  </a:cubicBezTo>
                  <a:cubicBezTo>
                    <a:pt x="1" y="3"/>
                    <a:pt x="3" y="5"/>
                    <a:pt x="3" y="7"/>
                  </a:cubicBezTo>
                  <a:cubicBezTo>
                    <a:pt x="4" y="9"/>
                    <a:pt x="4" y="12"/>
                    <a:pt x="4" y="15"/>
                  </a:cubicBezTo>
                  <a:cubicBezTo>
                    <a:pt x="4" y="19"/>
                    <a:pt x="4" y="24"/>
                    <a:pt x="6" y="26"/>
                  </a:cubicBezTo>
                  <a:cubicBezTo>
                    <a:pt x="7" y="27"/>
                    <a:pt x="7" y="28"/>
                    <a:pt x="7" y="2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2133"/>
            <p:cNvSpPr>
              <a:spLocks noEditPoints="1"/>
            </p:cNvSpPr>
            <p:nvPr/>
          </p:nvSpPr>
          <p:spPr bwMode="auto">
            <a:xfrm>
              <a:off x="6559518" y="5238781"/>
              <a:ext cx="123826" cy="230189"/>
            </a:xfrm>
            <a:custGeom>
              <a:avLst/>
              <a:gdLst>
                <a:gd name="T0" fmla="*/ 7 w 33"/>
                <a:gd name="T1" fmla="*/ 24 h 61"/>
                <a:gd name="T2" fmla="*/ 8 w 33"/>
                <a:gd name="T3" fmla="*/ 18 h 61"/>
                <a:gd name="T4" fmla="*/ 10 w 33"/>
                <a:gd name="T5" fmla="*/ 24 h 61"/>
                <a:gd name="T6" fmla="*/ 12 w 33"/>
                <a:gd name="T7" fmla="*/ 28 h 61"/>
                <a:gd name="T8" fmla="*/ 13 w 33"/>
                <a:gd name="T9" fmla="*/ 33 h 61"/>
                <a:gd name="T10" fmla="*/ 11 w 33"/>
                <a:gd name="T11" fmla="*/ 37 h 61"/>
                <a:gd name="T12" fmla="*/ 10 w 33"/>
                <a:gd name="T13" fmla="*/ 38 h 61"/>
                <a:gd name="T14" fmla="*/ 8 w 33"/>
                <a:gd name="T15" fmla="*/ 41 h 61"/>
                <a:gd name="T16" fmla="*/ 10 w 33"/>
                <a:gd name="T17" fmla="*/ 39 h 61"/>
                <a:gd name="T18" fmla="*/ 11 w 33"/>
                <a:gd name="T19" fmla="*/ 38 h 61"/>
                <a:gd name="T20" fmla="*/ 13 w 33"/>
                <a:gd name="T21" fmla="*/ 36 h 61"/>
                <a:gd name="T22" fmla="*/ 14 w 33"/>
                <a:gd name="T23" fmla="*/ 32 h 61"/>
                <a:gd name="T24" fmla="*/ 15 w 33"/>
                <a:gd name="T25" fmla="*/ 35 h 61"/>
                <a:gd name="T26" fmla="*/ 17 w 33"/>
                <a:gd name="T27" fmla="*/ 42 h 61"/>
                <a:gd name="T28" fmla="*/ 18 w 33"/>
                <a:gd name="T29" fmla="*/ 47 h 61"/>
                <a:gd name="T30" fmla="*/ 17 w 33"/>
                <a:gd name="T31" fmla="*/ 52 h 61"/>
                <a:gd name="T32" fmla="*/ 18 w 33"/>
                <a:gd name="T33" fmla="*/ 42 h 61"/>
                <a:gd name="T34" fmla="*/ 19 w 33"/>
                <a:gd name="T35" fmla="*/ 42 h 61"/>
                <a:gd name="T36" fmla="*/ 23 w 33"/>
                <a:gd name="T37" fmla="*/ 53 h 61"/>
                <a:gd name="T38" fmla="*/ 22 w 33"/>
                <a:gd name="T39" fmla="*/ 45 h 61"/>
                <a:gd name="T40" fmla="*/ 19 w 33"/>
                <a:gd name="T41" fmla="*/ 38 h 61"/>
                <a:gd name="T42" fmla="*/ 12 w 33"/>
                <a:gd name="T43" fmla="*/ 24 h 61"/>
                <a:gd name="T44" fmla="*/ 10 w 33"/>
                <a:gd name="T45" fmla="*/ 16 h 61"/>
                <a:gd name="T46" fmla="*/ 10 w 33"/>
                <a:gd name="T47" fmla="*/ 10 h 61"/>
                <a:gd name="T48" fmla="*/ 13 w 33"/>
                <a:gd name="T49" fmla="*/ 16 h 61"/>
                <a:gd name="T50" fmla="*/ 18 w 33"/>
                <a:gd name="T51" fmla="*/ 23 h 61"/>
                <a:gd name="T52" fmla="*/ 25 w 33"/>
                <a:gd name="T53" fmla="*/ 32 h 61"/>
                <a:gd name="T54" fmla="*/ 30 w 33"/>
                <a:gd name="T55" fmla="*/ 42 h 61"/>
                <a:gd name="T56" fmla="*/ 22 w 33"/>
                <a:gd name="T57" fmla="*/ 27 h 61"/>
                <a:gd name="T58" fmla="*/ 15 w 33"/>
                <a:gd name="T59" fmla="*/ 18 h 61"/>
                <a:gd name="T60" fmla="*/ 13 w 33"/>
                <a:gd name="T61" fmla="*/ 13 h 61"/>
                <a:gd name="T62" fmla="*/ 10 w 33"/>
                <a:gd name="T63" fmla="*/ 5 h 61"/>
                <a:gd name="T64" fmla="*/ 10 w 33"/>
                <a:gd name="T65" fmla="*/ 4 h 61"/>
                <a:gd name="T66" fmla="*/ 18 w 33"/>
                <a:gd name="T67" fmla="*/ 10 h 61"/>
                <a:gd name="T68" fmla="*/ 28 w 33"/>
                <a:gd name="T69" fmla="*/ 16 h 61"/>
                <a:gd name="T70" fmla="*/ 33 w 33"/>
                <a:gd name="T71" fmla="*/ 22 h 61"/>
                <a:gd name="T72" fmla="*/ 25 w 33"/>
                <a:gd name="T73" fmla="*/ 13 h 61"/>
                <a:gd name="T74" fmla="*/ 23 w 33"/>
                <a:gd name="T75" fmla="*/ 11 h 61"/>
                <a:gd name="T76" fmla="*/ 15 w 33"/>
                <a:gd name="T77" fmla="*/ 7 h 61"/>
                <a:gd name="T78" fmla="*/ 9 w 33"/>
                <a:gd name="T79" fmla="*/ 2 h 61"/>
                <a:gd name="T80" fmla="*/ 8 w 33"/>
                <a:gd name="T81" fmla="*/ 0 h 61"/>
                <a:gd name="T82" fmla="*/ 8 w 33"/>
                <a:gd name="T83" fmla="*/ 5 h 61"/>
                <a:gd name="T84" fmla="*/ 8 w 33"/>
                <a:gd name="T85" fmla="*/ 7 h 61"/>
                <a:gd name="T86" fmla="*/ 5 w 33"/>
                <a:gd name="T87" fmla="*/ 9 h 61"/>
                <a:gd name="T88" fmla="*/ 5 w 33"/>
                <a:gd name="T89" fmla="*/ 10 h 61"/>
                <a:gd name="T90" fmla="*/ 1 w 33"/>
                <a:gd name="T91" fmla="*/ 15 h 61"/>
                <a:gd name="T92" fmla="*/ 0 w 33"/>
                <a:gd name="T93" fmla="*/ 19 h 61"/>
                <a:gd name="T94" fmla="*/ 2 w 33"/>
                <a:gd name="T95" fmla="*/ 15 h 61"/>
                <a:gd name="T96" fmla="*/ 6 w 33"/>
                <a:gd name="T97" fmla="*/ 11 h 61"/>
                <a:gd name="T98" fmla="*/ 6 w 33"/>
                <a:gd name="T99" fmla="*/ 10 h 61"/>
                <a:gd name="T100" fmla="*/ 8 w 33"/>
                <a:gd name="T101" fmla="*/ 9 h 61"/>
                <a:gd name="T102" fmla="*/ 7 w 33"/>
                <a:gd name="T103" fmla="*/ 16 h 61"/>
                <a:gd name="T104" fmla="*/ 6 w 33"/>
                <a:gd name="T105" fmla="*/ 24 h 61"/>
                <a:gd name="T106" fmla="*/ 5 w 33"/>
                <a:gd name="T107" fmla="*/ 29 h 61"/>
                <a:gd name="T108" fmla="*/ 2 w 33"/>
                <a:gd name="T109" fmla="*/ 34 h 61"/>
                <a:gd name="T110" fmla="*/ 7 w 33"/>
                <a:gd name="T111" fmla="*/ 26 h 61"/>
                <a:gd name="T112" fmla="*/ 14 w 33"/>
                <a:gd name="T113" fmla="*/ 32 h 61"/>
                <a:gd name="T114" fmla="*/ 14 w 33"/>
                <a:gd name="T11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1">
                  <a:moveTo>
                    <a:pt x="7" y="26"/>
                  </a:moveTo>
                  <a:cubicBezTo>
                    <a:pt x="7" y="25"/>
                    <a:pt x="7" y="25"/>
                    <a:pt x="7" y="24"/>
                  </a:cubicBezTo>
                  <a:cubicBezTo>
                    <a:pt x="7" y="23"/>
                    <a:pt x="7" y="23"/>
                    <a:pt x="7" y="23"/>
                  </a:cubicBezTo>
                  <a:cubicBezTo>
                    <a:pt x="8" y="21"/>
                    <a:pt x="8" y="19"/>
                    <a:pt x="8" y="18"/>
                  </a:cubicBezTo>
                  <a:cubicBezTo>
                    <a:pt x="8" y="19"/>
                    <a:pt x="9" y="20"/>
                    <a:pt x="9" y="20"/>
                  </a:cubicBezTo>
                  <a:cubicBezTo>
                    <a:pt x="9" y="22"/>
                    <a:pt x="10" y="23"/>
                    <a:pt x="10" y="24"/>
                  </a:cubicBezTo>
                  <a:cubicBezTo>
                    <a:pt x="11" y="26"/>
                    <a:pt x="11" y="27"/>
                    <a:pt x="12" y="28"/>
                  </a:cubicBezTo>
                  <a:cubicBezTo>
                    <a:pt x="12" y="28"/>
                    <a:pt x="12" y="28"/>
                    <a:pt x="12" y="28"/>
                  </a:cubicBezTo>
                  <a:cubicBezTo>
                    <a:pt x="12" y="29"/>
                    <a:pt x="13" y="30"/>
                    <a:pt x="13" y="31"/>
                  </a:cubicBezTo>
                  <a:cubicBezTo>
                    <a:pt x="13" y="31"/>
                    <a:pt x="13" y="32"/>
                    <a:pt x="13" y="33"/>
                  </a:cubicBezTo>
                  <a:cubicBezTo>
                    <a:pt x="13" y="34"/>
                    <a:pt x="13" y="34"/>
                    <a:pt x="12" y="35"/>
                  </a:cubicBezTo>
                  <a:cubicBezTo>
                    <a:pt x="12" y="36"/>
                    <a:pt x="11" y="36"/>
                    <a:pt x="11" y="37"/>
                  </a:cubicBezTo>
                  <a:cubicBezTo>
                    <a:pt x="11" y="38"/>
                    <a:pt x="11" y="38"/>
                    <a:pt x="11" y="38"/>
                  </a:cubicBezTo>
                  <a:cubicBezTo>
                    <a:pt x="10" y="38"/>
                    <a:pt x="10" y="38"/>
                    <a:pt x="10" y="38"/>
                  </a:cubicBezTo>
                  <a:cubicBezTo>
                    <a:pt x="10" y="38"/>
                    <a:pt x="10" y="39"/>
                    <a:pt x="9" y="39"/>
                  </a:cubicBezTo>
                  <a:cubicBezTo>
                    <a:pt x="9" y="40"/>
                    <a:pt x="8" y="40"/>
                    <a:pt x="8" y="41"/>
                  </a:cubicBezTo>
                  <a:cubicBezTo>
                    <a:pt x="7" y="41"/>
                    <a:pt x="6" y="42"/>
                    <a:pt x="6" y="42"/>
                  </a:cubicBezTo>
                  <a:cubicBezTo>
                    <a:pt x="7" y="41"/>
                    <a:pt x="9" y="41"/>
                    <a:pt x="10" y="39"/>
                  </a:cubicBezTo>
                  <a:cubicBezTo>
                    <a:pt x="10" y="39"/>
                    <a:pt x="10" y="39"/>
                    <a:pt x="11" y="39"/>
                  </a:cubicBezTo>
                  <a:cubicBezTo>
                    <a:pt x="11" y="38"/>
                    <a:pt x="11" y="38"/>
                    <a:pt x="11" y="38"/>
                  </a:cubicBezTo>
                  <a:cubicBezTo>
                    <a:pt x="12" y="38"/>
                    <a:pt x="12" y="38"/>
                    <a:pt x="12" y="38"/>
                  </a:cubicBezTo>
                  <a:cubicBezTo>
                    <a:pt x="12" y="37"/>
                    <a:pt x="13" y="36"/>
                    <a:pt x="13" y="36"/>
                  </a:cubicBezTo>
                  <a:cubicBezTo>
                    <a:pt x="14" y="35"/>
                    <a:pt x="14" y="34"/>
                    <a:pt x="14" y="33"/>
                  </a:cubicBezTo>
                  <a:cubicBezTo>
                    <a:pt x="14" y="33"/>
                    <a:pt x="14" y="33"/>
                    <a:pt x="14" y="32"/>
                  </a:cubicBezTo>
                  <a:cubicBezTo>
                    <a:pt x="15" y="33"/>
                    <a:pt x="15" y="33"/>
                    <a:pt x="15" y="34"/>
                  </a:cubicBezTo>
                  <a:cubicBezTo>
                    <a:pt x="15" y="34"/>
                    <a:pt x="15" y="34"/>
                    <a:pt x="15" y="35"/>
                  </a:cubicBezTo>
                  <a:cubicBezTo>
                    <a:pt x="16" y="35"/>
                    <a:pt x="16" y="36"/>
                    <a:pt x="16" y="37"/>
                  </a:cubicBezTo>
                  <a:cubicBezTo>
                    <a:pt x="17" y="39"/>
                    <a:pt x="17" y="40"/>
                    <a:pt x="17" y="42"/>
                  </a:cubicBezTo>
                  <a:cubicBezTo>
                    <a:pt x="17" y="43"/>
                    <a:pt x="18" y="44"/>
                    <a:pt x="18" y="44"/>
                  </a:cubicBezTo>
                  <a:cubicBezTo>
                    <a:pt x="18" y="45"/>
                    <a:pt x="18" y="46"/>
                    <a:pt x="18" y="47"/>
                  </a:cubicBezTo>
                  <a:cubicBezTo>
                    <a:pt x="18" y="48"/>
                    <a:pt x="18" y="49"/>
                    <a:pt x="18" y="50"/>
                  </a:cubicBezTo>
                  <a:cubicBezTo>
                    <a:pt x="17" y="50"/>
                    <a:pt x="17" y="51"/>
                    <a:pt x="17" y="52"/>
                  </a:cubicBezTo>
                  <a:cubicBezTo>
                    <a:pt x="18" y="50"/>
                    <a:pt x="18" y="49"/>
                    <a:pt x="18" y="47"/>
                  </a:cubicBezTo>
                  <a:cubicBezTo>
                    <a:pt x="18" y="45"/>
                    <a:pt x="18" y="44"/>
                    <a:pt x="18" y="42"/>
                  </a:cubicBezTo>
                  <a:cubicBezTo>
                    <a:pt x="18" y="41"/>
                    <a:pt x="18" y="40"/>
                    <a:pt x="18" y="39"/>
                  </a:cubicBezTo>
                  <a:cubicBezTo>
                    <a:pt x="18" y="40"/>
                    <a:pt x="19" y="41"/>
                    <a:pt x="19" y="42"/>
                  </a:cubicBezTo>
                  <a:cubicBezTo>
                    <a:pt x="20" y="43"/>
                    <a:pt x="20" y="44"/>
                    <a:pt x="21" y="45"/>
                  </a:cubicBezTo>
                  <a:cubicBezTo>
                    <a:pt x="22" y="48"/>
                    <a:pt x="23" y="50"/>
                    <a:pt x="23" y="53"/>
                  </a:cubicBezTo>
                  <a:cubicBezTo>
                    <a:pt x="24" y="56"/>
                    <a:pt x="24" y="58"/>
                    <a:pt x="25" y="61"/>
                  </a:cubicBezTo>
                  <a:cubicBezTo>
                    <a:pt x="24" y="55"/>
                    <a:pt x="23" y="50"/>
                    <a:pt x="22" y="45"/>
                  </a:cubicBezTo>
                  <a:cubicBezTo>
                    <a:pt x="21" y="44"/>
                    <a:pt x="21" y="43"/>
                    <a:pt x="20" y="41"/>
                  </a:cubicBezTo>
                  <a:cubicBezTo>
                    <a:pt x="20" y="40"/>
                    <a:pt x="19" y="39"/>
                    <a:pt x="19" y="38"/>
                  </a:cubicBezTo>
                  <a:cubicBezTo>
                    <a:pt x="18" y="35"/>
                    <a:pt x="16" y="33"/>
                    <a:pt x="15" y="31"/>
                  </a:cubicBezTo>
                  <a:cubicBezTo>
                    <a:pt x="14" y="28"/>
                    <a:pt x="13" y="26"/>
                    <a:pt x="12" y="24"/>
                  </a:cubicBezTo>
                  <a:cubicBezTo>
                    <a:pt x="11" y="22"/>
                    <a:pt x="11" y="21"/>
                    <a:pt x="11" y="20"/>
                  </a:cubicBezTo>
                  <a:cubicBezTo>
                    <a:pt x="10" y="19"/>
                    <a:pt x="10" y="18"/>
                    <a:pt x="10" y="16"/>
                  </a:cubicBezTo>
                  <a:cubicBezTo>
                    <a:pt x="10" y="15"/>
                    <a:pt x="10" y="14"/>
                    <a:pt x="10" y="12"/>
                  </a:cubicBezTo>
                  <a:cubicBezTo>
                    <a:pt x="10" y="12"/>
                    <a:pt x="10" y="11"/>
                    <a:pt x="10" y="10"/>
                  </a:cubicBezTo>
                  <a:cubicBezTo>
                    <a:pt x="10" y="11"/>
                    <a:pt x="11" y="12"/>
                    <a:pt x="12" y="14"/>
                  </a:cubicBezTo>
                  <a:cubicBezTo>
                    <a:pt x="12" y="15"/>
                    <a:pt x="12" y="15"/>
                    <a:pt x="13" y="16"/>
                  </a:cubicBezTo>
                  <a:cubicBezTo>
                    <a:pt x="13" y="17"/>
                    <a:pt x="14" y="18"/>
                    <a:pt x="14" y="19"/>
                  </a:cubicBezTo>
                  <a:cubicBezTo>
                    <a:pt x="15" y="21"/>
                    <a:pt x="17" y="22"/>
                    <a:pt x="18" y="23"/>
                  </a:cubicBezTo>
                  <a:cubicBezTo>
                    <a:pt x="19" y="25"/>
                    <a:pt x="21" y="26"/>
                    <a:pt x="22" y="28"/>
                  </a:cubicBezTo>
                  <a:cubicBezTo>
                    <a:pt x="23" y="29"/>
                    <a:pt x="24" y="30"/>
                    <a:pt x="25" y="32"/>
                  </a:cubicBezTo>
                  <a:cubicBezTo>
                    <a:pt x="26" y="34"/>
                    <a:pt x="27" y="35"/>
                    <a:pt x="28" y="37"/>
                  </a:cubicBezTo>
                  <a:cubicBezTo>
                    <a:pt x="28" y="39"/>
                    <a:pt x="29" y="41"/>
                    <a:pt x="30" y="42"/>
                  </a:cubicBezTo>
                  <a:cubicBezTo>
                    <a:pt x="29" y="39"/>
                    <a:pt x="27" y="35"/>
                    <a:pt x="26" y="32"/>
                  </a:cubicBezTo>
                  <a:cubicBezTo>
                    <a:pt x="25" y="30"/>
                    <a:pt x="24" y="29"/>
                    <a:pt x="22" y="27"/>
                  </a:cubicBezTo>
                  <a:cubicBezTo>
                    <a:pt x="21" y="26"/>
                    <a:pt x="20" y="24"/>
                    <a:pt x="19" y="23"/>
                  </a:cubicBezTo>
                  <a:cubicBezTo>
                    <a:pt x="17" y="21"/>
                    <a:pt x="16" y="20"/>
                    <a:pt x="15" y="18"/>
                  </a:cubicBezTo>
                  <a:cubicBezTo>
                    <a:pt x="15" y="18"/>
                    <a:pt x="14" y="17"/>
                    <a:pt x="14" y="16"/>
                  </a:cubicBezTo>
                  <a:cubicBezTo>
                    <a:pt x="14" y="15"/>
                    <a:pt x="13" y="14"/>
                    <a:pt x="13" y="13"/>
                  </a:cubicBezTo>
                  <a:cubicBezTo>
                    <a:pt x="12" y="12"/>
                    <a:pt x="11" y="10"/>
                    <a:pt x="11" y="8"/>
                  </a:cubicBezTo>
                  <a:cubicBezTo>
                    <a:pt x="10" y="7"/>
                    <a:pt x="10" y="6"/>
                    <a:pt x="10" y="5"/>
                  </a:cubicBezTo>
                  <a:cubicBezTo>
                    <a:pt x="10" y="5"/>
                    <a:pt x="10" y="5"/>
                    <a:pt x="10" y="4"/>
                  </a:cubicBezTo>
                  <a:cubicBezTo>
                    <a:pt x="10" y="4"/>
                    <a:pt x="10" y="4"/>
                    <a:pt x="10" y="4"/>
                  </a:cubicBezTo>
                  <a:cubicBezTo>
                    <a:pt x="11" y="5"/>
                    <a:pt x="13" y="7"/>
                    <a:pt x="14" y="8"/>
                  </a:cubicBezTo>
                  <a:cubicBezTo>
                    <a:pt x="15" y="8"/>
                    <a:pt x="17" y="9"/>
                    <a:pt x="18" y="10"/>
                  </a:cubicBezTo>
                  <a:cubicBezTo>
                    <a:pt x="19" y="10"/>
                    <a:pt x="20" y="11"/>
                    <a:pt x="21" y="11"/>
                  </a:cubicBezTo>
                  <a:cubicBezTo>
                    <a:pt x="24" y="12"/>
                    <a:pt x="26" y="14"/>
                    <a:pt x="28" y="16"/>
                  </a:cubicBezTo>
                  <a:cubicBezTo>
                    <a:pt x="29" y="17"/>
                    <a:pt x="30" y="18"/>
                    <a:pt x="30" y="19"/>
                  </a:cubicBezTo>
                  <a:cubicBezTo>
                    <a:pt x="31" y="20"/>
                    <a:pt x="32" y="21"/>
                    <a:pt x="33" y="22"/>
                  </a:cubicBezTo>
                  <a:cubicBezTo>
                    <a:pt x="31" y="20"/>
                    <a:pt x="30" y="18"/>
                    <a:pt x="28" y="16"/>
                  </a:cubicBezTo>
                  <a:cubicBezTo>
                    <a:pt x="27" y="15"/>
                    <a:pt x="26" y="14"/>
                    <a:pt x="25" y="13"/>
                  </a:cubicBezTo>
                  <a:cubicBezTo>
                    <a:pt x="25" y="12"/>
                    <a:pt x="24" y="12"/>
                    <a:pt x="24" y="12"/>
                  </a:cubicBezTo>
                  <a:cubicBezTo>
                    <a:pt x="23" y="11"/>
                    <a:pt x="23" y="11"/>
                    <a:pt x="23" y="11"/>
                  </a:cubicBezTo>
                  <a:cubicBezTo>
                    <a:pt x="22" y="11"/>
                    <a:pt x="22" y="11"/>
                    <a:pt x="22" y="11"/>
                  </a:cubicBezTo>
                  <a:cubicBezTo>
                    <a:pt x="19" y="9"/>
                    <a:pt x="17" y="8"/>
                    <a:pt x="15" y="7"/>
                  </a:cubicBezTo>
                  <a:cubicBezTo>
                    <a:pt x="14" y="6"/>
                    <a:pt x="13" y="5"/>
                    <a:pt x="12" y="4"/>
                  </a:cubicBezTo>
                  <a:cubicBezTo>
                    <a:pt x="11" y="4"/>
                    <a:pt x="10" y="3"/>
                    <a:pt x="9" y="2"/>
                  </a:cubicBezTo>
                  <a:cubicBezTo>
                    <a:pt x="9" y="2"/>
                    <a:pt x="9" y="1"/>
                    <a:pt x="9" y="0"/>
                  </a:cubicBezTo>
                  <a:cubicBezTo>
                    <a:pt x="9" y="0"/>
                    <a:pt x="8" y="0"/>
                    <a:pt x="8" y="0"/>
                  </a:cubicBezTo>
                  <a:cubicBezTo>
                    <a:pt x="7" y="0"/>
                    <a:pt x="7" y="0"/>
                    <a:pt x="7" y="1"/>
                  </a:cubicBezTo>
                  <a:cubicBezTo>
                    <a:pt x="7" y="2"/>
                    <a:pt x="8" y="3"/>
                    <a:pt x="8" y="5"/>
                  </a:cubicBezTo>
                  <a:cubicBezTo>
                    <a:pt x="8" y="5"/>
                    <a:pt x="8" y="6"/>
                    <a:pt x="8" y="7"/>
                  </a:cubicBezTo>
                  <a:cubicBezTo>
                    <a:pt x="8" y="7"/>
                    <a:pt x="8" y="7"/>
                    <a:pt x="8" y="7"/>
                  </a:cubicBezTo>
                  <a:cubicBezTo>
                    <a:pt x="7" y="8"/>
                    <a:pt x="7" y="8"/>
                    <a:pt x="6" y="9"/>
                  </a:cubicBezTo>
                  <a:cubicBezTo>
                    <a:pt x="6" y="9"/>
                    <a:pt x="6" y="9"/>
                    <a:pt x="5" y="9"/>
                  </a:cubicBezTo>
                  <a:cubicBezTo>
                    <a:pt x="5" y="10"/>
                    <a:pt x="5" y="10"/>
                    <a:pt x="5" y="10"/>
                  </a:cubicBezTo>
                  <a:cubicBezTo>
                    <a:pt x="5" y="10"/>
                    <a:pt x="5" y="10"/>
                    <a:pt x="5" y="10"/>
                  </a:cubicBezTo>
                  <a:cubicBezTo>
                    <a:pt x="4" y="11"/>
                    <a:pt x="4" y="11"/>
                    <a:pt x="3" y="12"/>
                  </a:cubicBezTo>
                  <a:cubicBezTo>
                    <a:pt x="3" y="13"/>
                    <a:pt x="2" y="14"/>
                    <a:pt x="1" y="15"/>
                  </a:cubicBezTo>
                  <a:cubicBezTo>
                    <a:pt x="1" y="16"/>
                    <a:pt x="1" y="16"/>
                    <a:pt x="1" y="17"/>
                  </a:cubicBezTo>
                  <a:cubicBezTo>
                    <a:pt x="0" y="18"/>
                    <a:pt x="0" y="18"/>
                    <a:pt x="0" y="19"/>
                  </a:cubicBezTo>
                  <a:cubicBezTo>
                    <a:pt x="0" y="18"/>
                    <a:pt x="0" y="18"/>
                    <a:pt x="1" y="17"/>
                  </a:cubicBezTo>
                  <a:cubicBezTo>
                    <a:pt x="1" y="17"/>
                    <a:pt x="2" y="16"/>
                    <a:pt x="2" y="15"/>
                  </a:cubicBezTo>
                  <a:cubicBezTo>
                    <a:pt x="3" y="14"/>
                    <a:pt x="3" y="13"/>
                    <a:pt x="4" y="12"/>
                  </a:cubicBezTo>
                  <a:cubicBezTo>
                    <a:pt x="5" y="12"/>
                    <a:pt x="5" y="11"/>
                    <a:pt x="6" y="11"/>
                  </a:cubicBezTo>
                  <a:cubicBezTo>
                    <a:pt x="6" y="11"/>
                    <a:pt x="6" y="11"/>
                    <a:pt x="6" y="11"/>
                  </a:cubicBezTo>
                  <a:cubicBezTo>
                    <a:pt x="6" y="10"/>
                    <a:pt x="6" y="10"/>
                    <a:pt x="6" y="10"/>
                  </a:cubicBezTo>
                  <a:cubicBezTo>
                    <a:pt x="7" y="10"/>
                    <a:pt x="7" y="10"/>
                    <a:pt x="7" y="10"/>
                  </a:cubicBezTo>
                  <a:cubicBezTo>
                    <a:pt x="7" y="9"/>
                    <a:pt x="8" y="9"/>
                    <a:pt x="8" y="9"/>
                  </a:cubicBezTo>
                  <a:cubicBezTo>
                    <a:pt x="8" y="9"/>
                    <a:pt x="8" y="10"/>
                    <a:pt x="8" y="11"/>
                  </a:cubicBezTo>
                  <a:cubicBezTo>
                    <a:pt x="7" y="16"/>
                    <a:pt x="7" y="16"/>
                    <a:pt x="7" y="16"/>
                  </a:cubicBezTo>
                  <a:cubicBezTo>
                    <a:pt x="7" y="18"/>
                    <a:pt x="7" y="20"/>
                    <a:pt x="6" y="22"/>
                  </a:cubicBezTo>
                  <a:cubicBezTo>
                    <a:pt x="6" y="24"/>
                    <a:pt x="6" y="24"/>
                    <a:pt x="6" y="24"/>
                  </a:cubicBezTo>
                  <a:cubicBezTo>
                    <a:pt x="6" y="25"/>
                    <a:pt x="6" y="25"/>
                    <a:pt x="6" y="26"/>
                  </a:cubicBezTo>
                  <a:cubicBezTo>
                    <a:pt x="6" y="27"/>
                    <a:pt x="5" y="28"/>
                    <a:pt x="5" y="29"/>
                  </a:cubicBezTo>
                  <a:cubicBezTo>
                    <a:pt x="5" y="30"/>
                    <a:pt x="4" y="31"/>
                    <a:pt x="4" y="31"/>
                  </a:cubicBezTo>
                  <a:cubicBezTo>
                    <a:pt x="3" y="32"/>
                    <a:pt x="3" y="33"/>
                    <a:pt x="2" y="34"/>
                  </a:cubicBezTo>
                  <a:cubicBezTo>
                    <a:pt x="3" y="33"/>
                    <a:pt x="5" y="31"/>
                    <a:pt x="5" y="29"/>
                  </a:cubicBezTo>
                  <a:cubicBezTo>
                    <a:pt x="6" y="28"/>
                    <a:pt x="6" y="27"/>
                    <a:pt x="7" y="26"/>
                  </a:cubicBezTo>
                  <a:close/>
                  <a:moveTo>
                    <a:pt x="14" y="32"/>
                  </a:moveTo>
                  <a:cubicBezTo>
                    <a:pt x="14" y="32"/>
                    <a:pt x="14" y="32"/>
                    <a:pt x="14" y="32"/>
                  </a:cubicBezTo>
                  <a:cubicBezTo>
                    <a:pt x="14" y="32"/>
                    <a:pt x="14" y="32"/>
                    <a:pt x="14" y="32"/>
                  </a:cubicBezTo>
                  <a:cubicBezTo>
                    <a:pt x="14" y="32"/>
                    <a:pt x="14" y="32"/>
                    <a:pt x="14" y="3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134"/>
            <p:cNvSpPr>
              <a:spLocks/>
            </p:cNvSpPr>
            <p:nvPr/>
          </p:nvSpPr>
          <p:spPr bwMode="auto">
            <a:xfrm>
              <a:off x="5500649" y="5738847"/>
              <a:ext cx="57150" cy="158751"/>
            </a:xfrm>
            <a:custGeom>
              <a:avLst/>
              <a:gdLst>
                <a:gd name="T0" fmla="*/ 15 w 15"/>
                <a:gd name="T1" fmla="*/ 29 h 42"/>
                <a:gd name="T2" fmla="*/ 14 w 15"/>
                <a:gd name="T3" fmla="*/ 27 h 42"/>
                <a:gd name="T4" fmla="*/ 11 w 15"/>
                <a:gd name="T5" fmla="*/ 20 h 42"/>
                <a:gd name="T6" fmla="*/ 4 w 15"/>
                <a:gd name="T7" fmla="*/ 10 h 42"/>
                <a:gd name="T8" fmla="*/ 1 w 15"/>
                <a:gd name="T9" fmla="*/ 4 h 42"/>
                <a:gd name="T10" fmla="*/ 0 w 15"/>
                <a:gd name="T11" fmla="*/ 0 h 42"/>
                <a:gd name="T12" fmla="*/ 0 w 15"/>
                <a:gd name="T13" fmla="*/ 7 h 42"/>
                <a:gd name="T14" fmla="*/ 7 w 15"/>
                <a:gd name="T15" fmla="*/ 26 h 42"/>
                <a:gd name="T16" fmla="*/ 10 w 15"/>
                <a:gd name="T17" fmla="*/ 34 h 42"/>
                <a:gd name="T18" fmla="*/ 12 w 15"/>
                <a:gd name="T19" fmla="*/ 42 h 42"/>
                <a:gd name="T20" fmla="*/ 12 w 15"/>
                <a:gd name="T21" fmla="*/ 42 h 42"/>
                <a:gd name="T22" fmla="*/ 15 w 15"/>
                <a:gd name="T23"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42">
                  <a:moveTo>
                    <a:pt x="15" y="29"/>
                  </a:moveTo>
                  <a:cubicBezTo>
                    <a:pt x="15" y="28"/>
                    <a:pt x="15" y="27"/>
                    <a:pt x="14" y="27"/>
                  </a:cubicBezTo>
                  <a:cubicBezTo>
                    <a:pt x="13" y="24"/>
                    <a:pt x="12" y="22"/>
                    <a:pt x="11" y="20"/>
                  </a:cubicBezTo>
                  <a:cubicBezTo>
                    <a:pt x="9" y="16"/>
                    <a:pt x="6" y="14"/>
                    <a:pt x="4" y="10"/>
                  </a:cubicBezTo>
                  <a:cubicBezTo>
                    <a:pt x="2" y="8"/>
                    <a:pt x="2" y="6"/>
                    <a:pt x="1" y="4"/>
                  </a:cubicBezTo>
                  <a:cubicBezTo>
                    <a:pt x="1" y="2"/>
                    <a:pt x="0" y="1"/>
                    <a:pt x="0" y="0"/>
                  </a:cubicBezTo>
                  <a:cubicBezTo>
                    <a:pt x="0" y="2"/>
                    <a:pt x="0" y="5"/>
                    <a:pt x="0" y="7"/>
                  </a:cubicBezTo>
                  <a:cubicBezTo>
                    <a:pt x="1" y="14"/>
                    <a:pt x="5" y="19"/>
                    <a:pt x="7" y="26"/>
                  </a:cubicBezTo>
                  <a:cubicBezTo>
                    <a:pt x="8" y="29"/>
                    <a:pt x="9" y="32"/>
                    <a:pt x="10" y="34"/>
                  </a:cubicBezTo>
                  <a:cubicBezTo>
                    <a:pt x="11" y="37"/>
                    <a:pt x="11" y="39"/>
                    <a:pt x="12" y="42"/>
                  </a:cubicBezTo>
                  <a:cubicBezTo>
                    <a:pt x="12" y="42"/>
                    <a:pt x="12" y="42"/>
                    <a:pt x="12" y="42"/>
                  </a:cubicBezTo>
                  <a:cubicBezTo>
                    <a:pt x="12" y="37"/>
                    <a:pt x="14" y="33"/>
                    <a:pt x="15" y="2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74" name="Picture 2135"/>
            <p:cNvPicPr>
              <a:picLocks noChangeAspect="1" noChangeArrowheads="1"/>
            </p:cNvPicPr>
            <p:nvPr/>
          </p:nvPicPr>
          <p:blipFill>
            <a:blip r:embed="rId61" cstate="screen">
              <a:extLst>
                <a:ext uri="{28A0092B-C50C-407E-A947-70E740481C1C}">
                  <a14:useLocalDpi xmlns:a14="http://schemas.microsoft.com/office/drawing/2010/main"/>
                </a:ext>
              </a:extLst>
            </a:blip>
            <a:srcRect/>
            <a:stretch>
              <a:fillRect/>
            </a:stretch>
          </p:blipFill>
          <p:spPr bwMode="auto">
            <a:xfrm>
              <a:off x="5484774" y="5727734"/>
              <a:ext cx="101601"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5" name="Freeform 2137"/>
            <p:cNvSpPr>
              <a:spLocks/>
            </p:cNvSpPr>
            <p:nvPr/>
          </p:nvSpPr>
          <p:spPr bwMode="auto">
            <a:xfrm>
              <a:off x="5489537" y="5802347"/>
              <a:ext cx="38100" cy="68263"/>
            </a:xfrm>
            <a:custGeom>
              <a:avLst/>
              <a:gdLst>
                <a:gd name="T0" fmla="*/ 9 w 10"/>
                <a:gd name="T1" fmla="*/ 8 h 18"/>
                <a:gd name="T2" fmla="*/ 6 w 10"/>
                <a:gd name="T3" fmla="*/ 0 h 18"/>
                <a:gd name="T4" fmla="*/ 6 w 10"/>
                <a:gd name="T5" fmla="*/ 4 h 18"/>
                <a:gd name="T6" fmla="*/ 3 w 10"/>
                <a:gd name="T7" fmla="*/ 9 h 18"/>
                <a:gd name="T8" fmla="*/ 0 w 10"/>
                <a:gd name="T9" fmla="*/ 11 h 18"/>
                <a:gd name="T10" fmla="*/ 9 w 10"/>
                <a:gd name="T11" fmla="*/ 18 h 18"/>
                <a:gd name="T12" fmla="*/ 9 w 10"/>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10" h="18">
                  <a:moveTo>
                    <a:pt x="9" y="8"/>
                  </a:moveTo>
                  <a:cubicBezTo>
                    <a:pt x="9" y="5"/>
                    <a:pt x="7" y="2"/>
                    <a:pt x="6" y="0"/>
                  </a:cubicBezTo>
                  <a:cubicBezTo>
                    <a:pt x="6" y="1"/>
                    <a:pt x="7" y="3"/>
                    <a:pt x="6" y="4"/>
                  </a:cubicBezTo>
                  <a:cubicBezTo>
                    <a:pt x="6" y="6"/>
                    <a:pt x="5" y="8"/>
                    <a:pt x="3" y="9"/>
                  </a:cubicBezTo>
                  <a:cubicBezTo>
                    <a:pt x="2" y="9"/>
                    <a:pt x="1" y="10"/>
                    <a:pt x="0" y="11"/>
                  </a:cubicBezTo>
                  <a:cubicBezTo>
                    <a:pt x="3" y="14"/>
                    <a:pt x="6" y="16"/>
                    <a:pt x="9" y="18"/>
                  </a:cubicBezTo>
                  <a:cubicBezTo>
                    <a:pt x="10" y="15"/>
                    <a:pt x="9" y="11"/>
                    <a:pt x="9"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2138"/>
            <p:cNvSpPr>
              <a:spLocks/>
            </p:cNvSpPr>
            <p:nvPr/>
          </p:nvSpPr>
          <p:spPr bwMode="auto">
            <a:xfrm>
              <a:off x="5481599" y="5664234"/>
              <a:ext cx="82550" cy="134938"/>
            </a:xfrm>
            <a:custGeom>
              <a:avLst/>
              <a:gdLst>
                <a:gd name="T0" fmla="*/ 5 w 22"/>
                <a:gd name="T1" fmla="*/ 20 h 36"/>
                <a:gd name="T2" fmla="*/ 9 w 22"/>
                <a:gd name="T3" fmla="*/ 23 h 36"/>
                <a:gd name="T4" fmla="*/ 14 w 22"/>
                <a:gd name="T5" fmla="*/ 26 h 36"/>
                <a:gd name="T6" fmla="*/ 22 w 22"/>
                <a:gd name="T7" fmla="*/ 35 h 36"/>
                <a:gd name="T8" fmla="*/ 22 w 22"/>
                <a:gd name="T9" fmla="*/ 36 h 36"/>
                <a:gd name="T10" fmla="*/ 17 w 22"/>
                <a:gd name="T11" fmla="*/ 23 h 36"/>
                <a:gd name="T12" fmla="*/ 5 w 22"/>
                <a:gd name="T13" fmla="*/ 17 h 36"/>
                <a:gd name="T14" fmla="*/ 3 w 22"/>
                <a:gd name="T15" fmla="*/ 10 h 36"/>
                <a:gd name="T16" fmla="*/ 3 w 22"/>
                <a:gd name="T17" fmla="*/ 4 h 36"/>
                <a:gd name="T18" fmla="*/ 1 w 22"/>
                <a:gd name="T19" fmla="*/ 0 h 36"/>
                <a:gd name="T20" fmla="*/ 0 w 22"/>
                <a:gd name="T21" fmla="*/ 1 h 36"/>
                <a:gd name="T22" fmla="*/ 2 w 22"/>
                <a:gd name="T23" fmla="*/ 4 h 36"/>
                <a:gd name="T24" fmla="*/ 3 w 22"/>
                <a:gd name="T25" fmla="*/ 10 h 36"/>
                <a:gd name="T26" fmla="*/ 4 w 22"/>
                <a:gd name="T27" fmla="*/ 18 h 36"/>
                <a:gd name="T28" fmla="*/ 5 w 22"/>
                <a:gd name="T29"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6">
                  <a:moveTo>
                    <a:pt x="5" y="20"/>
                  </a:moveTo>
                  <a:cubicBezTo>
                    <a:pt x="6" y="21"/>
                    <a:pt x="8" y="22"/>
                    <a:pt x="9" y="23"/>
                  </a:cubicBezTo>
                  <a:cubicBezTo>
                    <a:pt x="11" y="25"/>
                    <a:pt x="12" y="25"/>
                    <a:pt x="14" y="26"/>
                  </a:cubicBezTo>
                  <a:cubicBezTo>
                    <a:pt x="18" y="28"/>
                    <a:pt x="21" y="31"/>
                    <a:pt x="22" y="35"/>
                  </a:cubicBezTo>
                  <a:cubicBezTo>
                    <a:pt x="22" y="35"/>
                    <a:pt x="22" y="35"/>
                    <a:pt x="22" y="36"/>
                  </a:cubicBezTo>
                  <a:cubicBezTo>
                    <a:pt x="22" y="31"/>
                    <a:pt x="20" y="26"/>
                    <a:pt x="17" y="23"/>
                  </a:cubicBezTo>
                  <a:cubicBezTo>
                    <a:pt x="15" y="20"/>
                    <a:pt x="10" y="16"/>
                    <a:pt x="5" y="17"/>
                  </a:cubicBezTo>
                  <a:cubicBezTo>
                    <a:pt x="3" y="15"/>
                    <a:pt x="3" y="13"/>
                    <a:pt x="3" y="10"/>
                  </a:cubicBezTo>
                  <a:cubicBezTo>
                    <a:pt x="3" y="8"/>
                    <a:pt x="3" y="6"/>
                    <a:pt x="3" y="4"/>
                  </a:cubicBezTo>
                  <a:cubicBezTo>
                    <a:pt x="2" y="3"/>
                    <a:pt x="2" y="1"/>
                    <a:pt x="1" y="0"/>
                  </a:cubicBezTo>
                  <a:cubicBezTo>
                    <a:pt x="1" y="0"/>
                    <a:pt x="0" y="1"/>
                    <a:pt x="0" y="1"/>
                  </a:cubicBezTo>
                  <a:cubicBezTo>
                    <a:pt x="1" y="2"/>
                    <a:pt x="2" y="3"/>
                    <a:pt x="2" y="4"/>
                  </a:cubicBezTo>
                  <a:cubicBezTo>
                    <a:pt x="3" y="6"/>
                    <a:pt x="3" y="8"/>
                    <a:pt x="3" y="10"/>
                  </a:cubicBezTo>
                  <a:cubicBezTo>
                    <a:pt x="3" y="13"/>
                    <a:pt x="3" y="16"/>
                    <a:pt x="4" y="18"/>
                  </a:cubicBezTo>
                  <a:cubicBezTo>
                    <a:pt x="4" y="18"/>
                    <a:pt x="5" y="19"/>
                    <a:pt x="5" y="2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2139"/>
            <p:cNvSpPr>
              <a:spLocks noEditPoints="1"/>
            </p:cNvSpPr>
            <p:nvPr/>
          </p:nvSpPr>
          <p:spPr bwMode="auto">
            <a:xfrm>
              <a:off x="5478424" y="5730909"/>
              <a:ext cx="85726" cy="158751"/>
            </a:xfrm>
            <a:custGeom>
              <a:avLst/>
              <a:gdLst>
                <a:gd name="T0" fmla="*/ 5 w 23"/>
                <a:gd name="T1" fmla="*/ 17 h 42"/>
                <a:gd name="T2" fmla="*/ 6 w 23"/>
                <a:gd name="T3" fmla="*/ 12 h 42"/>
                <a:gd name="T4" fmla="*/ 7 w 23"/>
                <a:gd name="T5" fmla="*/ 17 h 42"/>
                <a:gd name="T6" fmla="*/ 9 w 23"/>
                <a:gd name="T7" fmla="*/ 20 h 42"/>
                <a:gd name="T8" fmla="*/ 9 w 23"/>
                <a:gd name="T9" fmla="*/ 23 h 42"/>
                <a:gd name="T10" fmla="*/ 8 w 23"/>
                <a:gd name="T11" fmla="*/ 26 h 42"/>
                <a:gd name="T12" fmla="*/ 7 w 23"/>
                <a:gd name="T13" fmla="*/ 26 h 42"/>
                <a:gd name="T14" fmla="*/ 5 w 23"/>
                <a:gd name="T15" fmla="*/ 28 h 42"/>
                <a:gd name="T16" fmla="*/ 7 w 23"/>
                <a:gd name="T17" fmla="*/ 27 h 42"/>
                <a:gd name="T18" fmla="*/ 8 w 23"/>
                <a:gd name="T19" fmla="*/ 26 h 42"/>
                <a:gd name="T20" fmla="*/ 9 w 23"/>
                <a:gd name="T21" fmla="*/ 25 h 42"/>
                <a:gd name="T22" fmla="*/ 10 w 23"/>
                <a:gd name="T23" fmla="*/ 23 h 42"/>
                <a:gd name="T24" fmla="*/ 11 w 23"/>
                <a:gd name="T25" fmla="*/ 24 h 42"/>
                <a:gd name="T26" fmla="*/ 12 w 23"/>
                <a:gd name="T27" fmla="*/ 29 h 42"/>
                <a:gd name="T28" fmla="*/ 12 w 23"/>
                <a:gd name="T29" fmla="*/ 33 h 42"/>
                <a:gd name="T30" fmla="*/ 12 w 23"/>
                <a:gd name="T31" fmla="*/ 36 h 42"/>
                <a:gd name="T32" fmla="*/ 13 w 23"/>
                <a:gd name="T33" fmla="*/ 29 h 42"/>
                <a:gd name="T34" fmla="*/ 13 w 23"/>
                <a:gd name="T35" fmla="*/ 29 h 42"/>
                <a:gd name="T36" fmla="*/ 16 w 23"/>
                <a:gd name="T37" fmla="*/ 37 h 42"/>
                <a:gd name="T38" fmla="*/ 15 w 23"/>
                <a:gd name="T39" fmla="*/ 31 h 42"/>
                <a:gd name="T40" fmla="*/ 13 w 23"/>
                <a:gd name="T41" fmla="*/ 26 h 42"/>
                <a:gd name="T42" fmla="*/ 8 w 23"/>
                <a:gd name="T43" fmla="*/ 16 h 42"/>
                <a:gd name="T44" fmla="*/ 7 w 23"/>
                <a:gd name="T45" fmla="*/ 11 h 42"/>
                <a:gd name="T46" fmla="*/ 7 w 23"/>
                <a:gd name="T47" fmla="*/ 7 h 42"/>
                <a:gd name="T48" fmla="*/ 9 w 23"/>
                <a:gd name="T49" fmla="*/ 11 h 42"/>
                <a:gd name="T50" fmla="*/ 12 w 23"/>
                <a:gd name="T51" fmla="*/ 16 h 42"/>
                <a:gd name="T52" fmla="*/ 17 w 23"/>
                <a:gd name="T53" fmla="*/ 22 h 42"/>
                <a:gd name="T54" fmla="*/ 20 w 23"/>
                <a:gd name="T55" fmla="*/ 29 h 42"/>
                <a:gd name="T56" fmla="*/ 15 w 23"/>
                <a:gd name="T57" fmla="*/ 19 h 42"/>
                <a:gd name="T58" fmla="*/ 11 w 23"/>
                <a:gd name="T59" fmla="*/ 13 h 42"/>
                <a:gd name="T60" fmla="*/ 9 w 23"/>
                <a:gd name="T61" fmla="*/ 9 h 42"/>
                <a:gd name="T62" fmla="*/ 7 w 23"/>
                <a:gd name="T63" fmla="*/ 4 h 42"/>
                <a:gd name="T64" fmla="*/ 7 w 23"/>
                <a:gd name="T65" fmla="*/ 3 h 42"/>
                <a:gd name="T66" fmla="*/ 12 w 23"/>
                <a:gd name="T67" fmla="*/ 7 h 42"/>
                <a:gd name="T68" fmla="*/ 19 w 23"/>
                <a:gd name="T69" fmla="*/ 11 h 42"/>
                <a:gd name="T70" fmla="*/ 23 w 23"/>
                <a:gd name="T71" fmla="*/ 16 h 42"/>
                <a:gd name="T72" fmla="*/ 18 w 23"/>
                <a:gd name="T73" fmla="*/ 9 h 42"/>
                <a:gd name="T74" fmla="*/ 16 w 23"/>
                <a:gd name="T75" fmla="*/ 8 h 42"/>
                <a:gd name="T76" fmla="*/ 10 w 23"/>
                <a:gd name="T77" fmla="*/ 5 h 42"/>
                <a:gd name="T78" fmla="*/ 7 w 23"/>
                <a:gd name="T79" fmla="*/ 2 h 42"/>
                <a:gd name="T80" fmla="*/ 5 w 23"/>
                <a:gd name="T81" fmla="*/ 0 h 42"/>
                <a:gd name="T82" fmla="*/ 5 w 23"/>
                <a:gd name="T83" fmla="*/ 3 h 42"/>
                <a:gd name="T84" fmla="*/ 5 w 23"/>
                <a:gd name="T85" fmla="*/ 5 h 42"/>
                <a:gd name="T86" fmla="*/ 4 w 23"/>
                <a:gd name="T87" fmla="*/ 7 h 42"/>
                <a:gd name="T88" fmla="*/ 3 w 23"/>
                <a:gd name="T89" fmla="*/ 7 h 42"/>
                <a:gd name="T90" fmla="*/ 1 w 23"/>
                <a:gd name="T91" fmla="*/ 11 h 42"/>
                <a:gd name="T92" fmla="*/ 0 w 23"/>
                <a:gd name="T93" fmla="*/ 13 h 42"/>
                <a:gd name="T94" fmla="*/ 1 w 23"/>
                <a:gd name="T95" fmla="*/ 11 h 42"/>
                <a:gd name="T96" fmla="*/ 4 w 23"/>
                <a:gd name="T97" fmla="*/ 8 h 42"/>
                <a:gd name="T98" fmla="*/ 4 w 23"/>
                <a:gd name="T99" fmla="*/ 7 h 42"/>
                <a:gd name="T100" fmla="*/ 6 w 23"/>
                <a:gd name="T101" fmla="*/ 6 h 42"/>
                <a:gd name="T102" fmla="*/ 5 w 23"/>
                <a:gd name="T103" fmla="*/ 11 h 42"/>
                <a:gd name="T104" fmla="*/ 4 w 23"/>
                <a:gd name="T105" fmla="*/ 17 h 42"/>
                <a:gd name="T106" fmla="*/ 4 w 23"/>
                <a:gd name="T107" fmla="*/ 20 h 42"/>
                <a:gd name="T108" fmla="*/ 2 w 23"/>
                <a:gd name="T109" fmla="*/ 24 h 42"/>
                <a:gd name="T110" fmla="*/ 5 w 23"/>
                <a:gd name="T111" fmla="*/ 18 h 42"/>
                <a:gd name="T112" fmla="*/ 10 w 23"/>
                <a:gd name="T113" fmla="*/ 22 h 42"/>
                <a:gd name="T114" fmla="*/ 10 w 23"/>
                <a:gd name="T11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42">
                  <a:moveTo>
                    <a:pt x="5" y="18"/>
                  </a:moveTo>
                  <a:cubicBezTo>
                    <a:pt x="5" y="18"/>
                    <a:pt x="5" y="17"/>
                    <a:pt x="5" y="17"/>
                  </a:cubicBezTo>
                  <a:cubicBezTo>
                    <a:pt x="5" y="16"/>
                    <a:pt x="5" y="16"/>
                    <a:pt x="5" y="16"/>
                  </a:cubicBezTo>
                  <a:cubicBezTo>
                    <a:pt x="5" y="15"/>
                    <a:pt x="6" y="14"/>
                    <a:pt x="6" y="12"/>
                  </a:cubicBezTo>
                  <a:cubicBezTo>
                    <a:pt x="6" y="13"/>
                    <a:pt x="6" y="14"/>
                    <a:pt x="6" y="14"/>
                  </a:cubicBezTo>
                  <a:cubicBezTo>
                    <a:pt x="7" y="15"/>
                    <a:pt x="7" y="16"/>
                    <a:pt x="7" y="17"/>
                  </a:cubicBezTo>
                  <a:cubicBezTo>
                    <a:pt x="8" y="18"/>
                    <a:pt x="8" y="19"/>
                    <a:pt x="8" y="20"/>
                  </a:cubicBezTo>
                  <a:cubicBezTo>
                    <a:pt x="8" y="20"/>
                    <a:pt x="9" y="20"/>
                    <a:pt x="9" y="20"/>
                  </a:cubicBezTo>
                  <a:cubicBezTo>
                    <a:pt x="9" y="20"/>
                    <a:pt x="9" y="21"/>
                    <a:pt x="9" y="21"/>
                  </a:cubicBezTo>
                  <a:cubicBezTo>
                    <a:pt x="9" y="22"/>
                    <a:pt x="9" y="22"/>
                    <a:pt x="9" y="23"/>
                  </a:cubicBezTo>
                  <a:cubicBezTo>
                    <a:pt x="9" y="23"/>
                    <a:pt x="9" y="24"/>
                    <a:pt x="9" y="24"/>
                  </a:cubicBezTo>
                  <a:cubicBezTo>
                    <a:pt x="8" y="25"/>
                    <a:pt x="8" y="25"/>
                    <a:pt x="8" y="26"/>
                  </a:cubicBezTo>
                  <a:cubicBezTo>
                    <a:pt x="7" y="26"/>
                    <a:pt x="7" y="26"/>
                    <a:pt x="7" y="26"/>
                  </a:cubicBezTo>
                  <a:cubicBezTo>
                    <a:pt x="7" y="26"/>
                    <a:pt x="7" y="26"/>
                    <a:pt x="7" y="26"/>
                  </a:cubicBezTo>
                  <a:cubicBezTo>
                    <a:pt x="7" y="27"/>
                    <a:pt x="7" y="27"/>
                    <a:pt x="7" y="27"/>
                  </a:cubicBezTo>
                  <a:cubicBezTo>
                    <a:pt x="6" y="27"/>
                    <a:pt x="6" y="28"/>
                    <a:pt x="5" y="28"/>
                  </a:cubicBezTo>
                  <a:cubicBezTo>
                    <a:pt x="5" y="29"/>
                    <a:pt x="4" y="29"/>
                    <a:pt x="4" y="29"/>
                  </a:cubicBezTo>
                  <a:cubicBezTo>
                    <a:pt x="5" y="29"/>
                    <a:pt x="6" y="28"/>
                    <a:pt x="7" y="27"/>
                  </a:cubicBezTo>
                  <a:cubicBezTo>
                    <a:pt x="7" y="27"/>
                    <a:pt x="7" y="27"/>
                    <a:pt x="8" y="27"/>
                  </a:cubicBezTo>
                  <a:cubicBezTo>
                    <a:pt x="8" y="27"/>
                    <a:pt x="8" y="26"/>
                    <a:pt x="8" y="26"/>
                  </a:cubicBezTo>
                  <a:cubicBezTo>
                    <a:pt x="8" y="26"/>
                    <a:pt x="8" y="26"/>
                    <a:pt x="8" y="26"/>
                  </a:cubicBezTo>
                  <a:cubicBezTo>
                    <a:pt x="8" y="26"/>
                    <a:pt x="9" y="25"/>
                    <a:pt x="9" y="25"/>
                  </a:cubicBezTo>
                  <a:cubicBezTo>
                    <a:pt x="9" y="24"/>
                    <a:pt x="10" y="24"/>
                    <a:pt x="10" y="23"/>
                  </a:cubicBezTo>
                  <a:cubicBezTo>
                    <a:pt x="10" y="23"/>
                    <a:pt x="10" y="23"/>
                    <a:pt x="10" y="23"/>
                  </a:cubicBezTo>
                  <a:cubicBezTo>
                    <a:pt x="10" y="23"/>
                    <a:pt x="10" y="23"/>
                    <a:pt x="10" y="23"/>
                  </a:cubicBezTo>
                  <a:cubicBezTo>
                    <a:pt x="10" y="24"/>
                    <a:pt x="11" y="24"/>
                    <a:pt x="11" y="24"/>
                  </a:cubicBezTo>
                  <a:cubicBezTo>
                    <a:pt x="11" y="25"/>
                    <a:pt x="11" y="25"/>
                    <a:pt x="11" y="26"/>
                  </a:cubicBezTo>
                  <a:cubicBezTo>
                    <a:pt x="12" y="27"/>
                    <a:pt x="12" y="28"/>
                    <a:pt x="12" y="29"/>
                  </a:cubicBezTo>
                  <a:cubicBezTo>
                    <a:pt x="12" y="30"/>
                    <a:pt x="12" y="30"/>
                    <a:pt x="12" y="31"/>
                  </a:cubicBezTo>
                  <a:cubicBezTo>
                    <a:pt x="12" y="31"/>
                    <a:pt x="12" y="32"/>
                    <a:pt x="12" y="33"/>
                  </a:cubicBezTo>
                  <a:cubicBezTo>
                    <a:pt x="12" y="33"/>
                    <a:pt x="12" y="34"/>
                    <a:pt x="12" y="34"/>
                  </a:cubicBezTo>
                  <a:cubicBezTo>
                    <a:pt x="12" y="35"/>
                    <a:pt x="12" y="35"/>
                    <a:pt x="12" y="36"/>
                  </a:cubicBezTo>
                  <a:cubicBezTo>
                    <a:pt x="12" y="35"/>
                    <a:pt x="13" y="34"/>
                    <a:pt x="13" y="33"/>
                  </a:cubicBezTo>
                  <a:cubicBezTo>
                    <a:pt x="13" y="31"/>
                    <a:pt x="13" y="30"/>
                    <a:pt x="13" y="29"/>
                  </a:cubicBezTo>
                  <a:cubicBezTo>
                    <a:pt x="13" y="28"/>
                    <a:pt x="13" y="28"/>
                    <a:pt x="12" y="27"/>
                  </a:cubicBezTo>
                  <a:cubicBezTo>
                    <a:pt x="13" y="28"/>
                    <a:pt x="13" y="28"/>
                    <a:pt x="13" y="29"/>
                  </a:cubicBezTo>
                  <a:cubicBezTo>
                    <a:pt x="14" y="30"/>
                    <a:pt x="14" y="31"/>
                    <a:pt x="14" y="31"/>
                  </a:cubicBezTo>
                  <a:cubicBezTo>
                    <a:pt x="15" y="33"/>
                    <a:pt x="16" y="35"/>
                    <a:pt x="16" y="37"/>
                  </a:cubicBezTo>
                  <a:cubicBezTo>
                    <a:pt x="17" y="38"/>
                    <a:pt x="17" y="40"/>
                    <a:pt x="17" y="42"/>
                  </a:cubicBezTo>
                  <a:cubicBezTo>
                    <a:pt x="17" y="38"/>
                    <a:pt x="16" y="35"/>
                    <a:pt x="15" y="31"/>
                  </a:cubicBezTo>
                  <a:cubicBezTo>
                    <a:pt x="15" y="30"/>
                    <a:pt x="14" y="30"/>
                    <a:pt x="14" y="29"/>
                  </a:cubicBezTo>
                  <a:cubicBezTo>
                    <a:pt x="14" y="28"/>
                    <a:pt x="13" y="27"/>
                    <a:pt x="13" y="26"/>
                  </a:cubicBezTo>
                  <a:cubicBezTo>
                    <a:pt x="12" y="25"/>
                    <a:pt x="11" y="23"/>
                    <a:pt x="11" y="21"/>
                  </a:cubicBezTo>
                  <a:cubicBezTo>
                    <a:pt x="10" y="20"/>
                    <a:pt x="9" y="18"/>
                    <a:pt x="8" y="16"/>
                  </a:cubicBezTo>
                  <a:cubicBezTo>
                    <a:pt x="8" y="16"/>
                    <a:pt x="8" y="15"/>
                    <a:pt x="7" y="14"/>
                  </a:cubicBezTo>
                  <a:cubicBezTo>
                    <a:pt x="7" y="13"/>
                    <a:pt x="7" y="12"/>
                    <a:pt x="7" y="11"/>
                  </a:cubicBezTo>
                  <a:cubicBezTo>
                    <a:pt x="7" y="11"/>
                    <a:pt x="7" y="10"/>
                    <a:pt x="7" y="9"/>
                  </a:cubicBezTo>
                  <a:cubicBezTo>
                    <a:pt x="7" y="8"/>
                    <a:pt x="7" y="7"/>
                    <a:pt x="7" y="7"/>
                  </a:cubicBezTo>
                  <a:cubicBezTo>
                    <a:pt x="7" y="8"/>
                    <a:pt x="8" y="9"/>
                    <a:pt x="8" y="10"/>
                  </a:cubicBezTo>
                  <a:cubicBezTo>
                    <a:pt x="8" y="10"/>
                    <a:pt x="9" y="11"/>
                    <a:pt x="9" y="11"/>
                  </a:cubicBezTo>
                  <a:cubicBezTo>
                    <a:pt x="9" y="12"/>
                    <a:pt x="10" y="13"/>
                    <a:pt x="10" y="13"/>
                  </a:cubicBezTo>
                  <a:cubicBezTo>
                    <a:pt x="11" y="14"/>
                    <a:pt x="12" y="15"/>
                    <a:pt x="12" y="16"/>
                  </a:cubicBezTo>
                  <a:cubicBezTo>
                    <a:pt x="13" y="17"/>
                    <a:pt x="14" y="18"/>
                    <a:pt x="15" y="19"/>
                  </a:cubicBezTo>
                  <a:cubicBezTo>
                    <a:pt x="16" y="20"/>
                    <a:pt x="17" y="21"/>
                    <a:pt x="17" y="22"/>
                  </a:cubicBezTo>
                  <a:cubicBezTo>
                    <a:pt x="18" y="23"/>
                    <a:pt x="19" y="25"/>
                    <a:pt x="19" y="26"/>
                  </a:cubicBezTo>
                  <a:cubicBezTo>
                    <a:pt x="20" y="27"/>
                    <a:pt x="20" y="28"/>
                    <a:pt x="20" y="29"/>
                  </a:cubicBezTo>
                  <a:cubicBezTo>
                    <a:pt x="20" y="27"/>
                    <a:pt x="19" y="24"/>
                    <a:pt x="18" y="22"/>
                  </a:cubicBezTo>
                  <a:cubicBezTo>
                    <a:pt x="17" y="21"/>
                    <a:pt x="16" y="20"/>
                    <a:pt x="15" y="19"/>
                  </a:cubicBezTo>
                  <a:cubicBezTo>
                    <a:pt x="15" y="18"/>
                    <a:pt x="14" y="17"/>
                    <a:pt x="13" y="16"/>
                  </a:cubicBezTo>
                  <a:cubicBezTo>
                    <a:pt x="12" y="15"/>
                    <a:pt x="11" y="14"/>
                    <a:pt x="11" y="13"/>
                  </a:cubicBezTo>
                  <a:cubicBezTo>
                    <a:pt x="10" y="12"/>
                    <a:pt x="10" y="12"/>
                    <a:pt x="10" y="11"/>
                  </a:cubicBezTo>
                  <a:cubicBezTo>
                    <a:pt x="9" y="11"/>
                    <a:pt x="9" y="10"/>
                    <a:pt x="9" y="9"/>
                  </a:cubicBezTo>
                  <a:cubicBezTo>
                    <a:pt x="8" y="8"/>
                    <a:pt x="8" y="7"/>
                    <a:pt x="8" y="6"/>
                  </a:cubicBezTo>
                  <a:cubicBezTo>
                    <a:pt x="7" y="5"/>
                    <a:pt x="7" y="5"/>
                    <a:pt x="7" y="4"/>
                  </a:cubicBezTo>
                  <a:cubicBezTo>
                    <a:pt x="7" y="4"/>
                    <a:pt x="7" y="3"/>
                    <a:pt x="7" y="3"/>
                  </a:cubicBezTo>
                  <a:cubicBezTo>
                    <a:pt x="7" y="3"/>
                    <a:pt x="7" y="3"/>
                    <a:pt x="7" y="3"/>
                  </a:cubicBezTo>
                  <a:cubicBezTo>
                    <a:pt x="8" y="4"/>
                    <a:pt x="9" y="5"/>
                    <a:pt x="10" y="5"/>
                  </a:cubicBezTo>
                  <a:cubicBezTo>
                    <a:pt x="11" y="6"/>
                    <a:pt x="11" y="6"/>
                    <a:pt x="12" y="7"/>
                  </a:cubicBezTo>
                  <a:cubicBezTo>
                    <a:pt x="13" y="7"/>
                    <a:pt x="14" y="8"/>
                    <a:pt x="15" y="8"/>
                  </a:cubicBezTo>
                  <a:cubicBezTo>
                    <a:pt x="17" y="9"/>
                    <a:pt x="18" y="10"/>
                    <a:pt x="19" y="11"/>
                  </a:cubicBezTo>
                  <a:cubicBezTo>
                    <a:pt x="20" y="12"/>
                    <a:pt x="20" y="13"/>
                    <a:pt x="21" y="13"/>
                  </a:cubicBezTo>
                  <a:cubicBezTo>
                    <a:pt x="22" y="14"/>
                    <a:pt x="22" y="15"/>
                    <a:pt x="23" y="16"/>
                  </a:cubicBezTo>
                  <a:cubicBezTo>
                    <a:pt x="22" y="14"/>
                    <a:pt x="21" y="12"/>
                    <a:pt x="20" y="11"/>
                  </a:cubicBezTo>
                  <a:cubicBezTo>
                    <a:pt x="19" y="10"/>
                    <a:pt x="18" y="10"/>
                    <a:pt x="18" y="9"/>
                  </a:cubicBezTo>
                  <a:cubicBezTo>
                    <a:pt x="17" y="9"/>
                    <a:pt x="17" y="8"/>
                    <a:pt x="16" y="8"/>
                  </a:cubicBezTo>
                  <a:cubicBezTo>
                    <a:pt x="16" y="8"/>
                    <a:pt x="16" y="8"/>
                    <a:pt x="16" y="8"/>
                  </a:cubicBezTo>
                  <a:cubicBezTo>
                    <a:pt x="16" y="8"/>
                    <a:pt x="15" y="8"/>
                    <a:pt x="15" y="8"/>
                  </a:cubicBezTo>
                  <a:cubicBezTo>
                    <a:pt x="13" y="7"/>
                    <a:pt x="12" y="6"/>
                    <a:pt x="10" y="5"/>
                  </a:cubicBezTo>
                  <a:cubicBezTo>
                    <a:pt x="10" y="4"/>
                    <a:pt x="9" y="4"/>
                    <a:pt x="8" y="3"/>
                  </a:cubicBezTo>
                  <a:cubicBezTo>
                    <a:pt x="8" y="3"/>
                    <a:pt x="7" y="2"/>
                    <a:pt x="7" y="2"/>
                  </a:cubicBezTo>
                  <a:cubicBezTo>
                    <a:pt x="6" y="1"/>
                    <a:pt x="6" y="1"/>
                    <a:pt x="6" y="1"/>
                  </a:cubicBezTo>
                  <a:cubicBezTo>
                    <a:pt x="6" y="0"/>
                    <a:pt x="6" y="0"/>
                    <a:pt x="5" y="0"/>
                  </a:cubicBezTo>
                  <a:cubicBezTo>
                    <a:pt x="5" y="0"/>
                    <a:pt x="5" y="1"/>
                    <a:pt x="5" y="1"/>
                  </a:cubicBezTo>
                  <a:cubicBezTo>
                    <a:pt x="5" y="2"/>
                    <a:pt x="5" y="3"/>
                    <a:pt x="5" y="3"/>
                  </a:cubicBezTo>
                  <a:cubicBezTo>
                    <a:pt x="6" y="4"/>
                    <a:pt x="6" y="5"/>
                    <a:pt x="6" y="5"/>
                  </a:cubicBezTo>
                  <a:cubicBezTo>
                    <a:pt x="6" y="5"/>
                    <a:pt x="5" y="5"/>
                    <a:pt x="5" y="5"/>
                  </a:cubicBezTo>
                  <a:cubicBezTo>
                    <a:pt x="5" y="6"/>
                    <a:pt x="5" y="6"/>
                    <a:pt x="4" y="6"/>
                  </a:cubicBezTo>
                  <a:cubicBezTo>
                    <a:pt x="4" y="6"/>
                    <a:pt x="4" y="7"/>
                    <a:pt x="4" y="7"/>
                  </a:cubicBezTo>
                  <a:cubicBezTo>
                    <a:pt x="4" y="7"/>
                    <a:pt x="4" y="7"/>
                    <a:pt x="4" y="7"/>
                  </a:cubicBezTo>
                  <a:cubicBezTo>
                    <a:pt x="4" y="7"/>
                    <a:pt x="3" y="7"/>
                    <a:pt x="3" y="7"/>
                  </a:cubicBezTo>
                  <a:cubicBezTo>
                    <a:pt x="3" y="8"/>
                    <a:pt x="3" y="8"/>
                    <a:pt x="3" y="8"/>
                  </a:cubicBezTo>
                  <a:cubicBezTo>
                    <a:pt x="2" y="9"/>
                    <a:pt x="2" y="10"/>
                    <a:pt x="1" y="11"/>
                  </a:cubicBezTo>
                  <a:cubicBezTo>
                    <a:pt x="1" y="11"/>
                    <a:pt x="1" y="11"/>
                    <a:pt x="0" y="12"/>
                  </a:cubicBezTo>
                  <a:cubicBezTo>
                    <a:pt x="0" y="12"/>
                    <a:pt x="0" y="13"/>
                    <a:pt x="0" y="13"/>
                  </a:cubicBezTo>
                  <a:cubicBezTo>
                    <a:pt x="0" y="13"/>
                    <a:pt x="0" y="12"/>
                    <a:pt x="1" y="12"/>
                  </a:cubicBezTo>
                  <a:cubicBezTo>
                    <a:pt x="1" y="12"/>
                    <a:pt x="1" y="11"/>
                    <a:pt x="1" y="11"/>
                  </a:cubicBezTo>
                  <a:cubicBezTo>
                    <a:pt x="2" y="10"/>
                    <a:pt x="2" y="9"/>
                    <a:pt x="3" y="9"/>
                  </a:cubicBezTo>
                  <a:cubicBezTo>
                    <a:pt x="3" y="8"/>
                    <a:pt x="4" y="8"/>
                    <a:pt x="4" y="8"/>
                  </a:cubicBezTo>
                  <a:cubicBezTo>
                    <a:pt x="4" y="8"/>
                    <a:pt x="4" y="8"/>
                    <a:pt x="4" y="8"/>
                  </a:cubicBezTo>
                  <a:cubicBezTo>
                    <a:pt x="4" y="7"/>
                    <a:pt x="4" y="7"/>
                    <a:pt x="4" y="7"/>
                  </a:cubicBezTo>
                  <a:cubicBezTo>
                    <a:pt x="5" y="7"/>
                    <a:pt x="5" y="7"/>
                    <a:pt x="5" y="7"/>
                  </a:cubicBezTo>
                  <a:cubicBezTo>
                    <a:pt x="5" y="7"/>
                    <a:pt x="5" y="7"/>
                    <a:pt x="6" y="6"/>
                  </a:cubicBezTo>
                  <a:cubicBezTo>
                    <a:pt x="6" y="7"/>
                    <a:pt x="6" y="7"/>
                    <a:pt x="6" y="7"/>
                  </a:cubicBezTo>
                  <a:cubicBezTo>
                    <a:pt x="5" y="11"/>
                    <a:pt x="5" y="11"/>
                    <a:pt x="5" y="11"/>
                  </a:cubicBezTo>
                  <a:cubicBezTo>
                    <a:pt x="5" y="13"/>
                    <a:pt x="5" y="14"/>
                    <a:pt x="5" y="16"/>
                  </a:cubicBezTo>
                  <a:cubicBezTo>
                    <a:pt x="4" y="17"/>
                    <a:pt x="4" y="17"/>
                    <a:pt x="4" y="17"/>
                  </a:cubicBezTo>
                  <a:cubicBezTo>
                    <a:pt x="4" y="17"/>
                    <a:pt x="4" y="17"/>
                    <a:pt x="4" y="18"/>
                  </a:cubicBezTo>
                  <a:cubicBezTo>
                    <a:pt x="4" y="19"/>
                    <a:pt x="4" y="19"/>
                    <a:pt x="4" y="20"/>
                  </a:cubicBezTo>
                  <a:cubicBezTo>
                    <a:pt x="3" y="21"/>
                    <a:pt x="3" y="21"/>
                    <a:pt x="3" y="22"/>
                  </a:cubicBezTo>
                  <a:cubicBezTo>
                    <a:pt x="2" y="23"/>
                    <a:pt x="2" y="23"/>
                    <a:pt x="2" y="24"/>
                  </a:cubicBezTo>
                  <a:cubicBezTo>
                    <a:pt x="3" y="23"/>
                    <a:pt x="3" y="21"/>
                    <a:pt x="4" y="20"/>
                  </a:cubicBezTo>
                  <a:cubicBezTo>
                    <a:pt x="4" y="19"/>
                    <a:pt x="4" y="19"/>
                    <a:pt x="5" y="18"/>
                  </a:cubicBezTo>
                  <a:close/>
                  <a:moveTo>
                    <a:pt x="10" y="22"/>
                  </a:moveTo>
                  <a:cubicBezTo>
                    <a:pt x="10" y="22"/>
                    <a:pt x="10" y="22"/>
                    <a:pt x="10" y="22"/>
                  </a:cubicBezTo>
                  <a:cubicBezTo>
                    <a:pt x="10" y="23"/>
                    <a:pt x="10" y="23"/>
                    <a:pt x="10" y="23"/>
                  </a:cubicBezTo>
                  <a:cubicBezTo>
                    <a:pt x="10" y="22"/>
                    <a:pt x="10" y="22"/>
                    <a:pt x="10"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2140"/>
            <p:cNvSpPr>
              <a:spLocks/>
            </p:cNvSpPr>
            <p:nvPr/>
          </p:nvSpPr>
          <p:spPr bwMode="auto">
            <a:xfrm>
              <a:off x="6803995" y="3267092"/>
              <a:ext cx="263527" cy="57150"/>
            </a:xfrm>
            <a:custGeom>
              <a:avLst/>
              <a:gdLst>
                <a:gd name="T0" fmla="*/ 18 w 70"/>
                <a:gd name="T1" fmla="*/ 15 h 15"/>
                <a:gd name="T2" fmla="*/ 22 w 70"/>
                <a:gd name="T3" fmla="*/ 15 h 15"/>
                <a:gd name="T4" fmla="*/ 34 w 70"/>
                <a:gd name="T5" fmla="*/ 13 h 15"/>
                <a:gd name="T6" fmla="*/ 51 w 70"/>
                <a:gd name="T7" fmla="*/ 6 h 15"/>
                <a:gd name="T8" fmla="*/ 63 w 70"/>
                <a:gd name="T9" fmla="*/ 5 h 15"/>
                <a:gd name="T10" fmla="*/ 70 w 70"/>
                <a:gd name="T11" fmla="*/ 5 h 15"/>
                <a:gd name="T12" fmla="*/ 59 w 70"/>
                <a:gd name="T13" fmla="*/ 3 h 15"/>
                <a:gd name="T14" fmla="*/ 26 w 70"/>
                <a:gd name="T15" fmla="*/ 4 h 15"/>
                <a:gd name="T16" fmla="*/ 12 w 70"/>
                <a:gd name="T17" fmla="*/ 4 h 15"/>
                <a:gd name="T18" fmla="*/ 0 w 70"/>
                <a:gd name="T19" fmla="*/ 4 h 15"/>
                <a:gd name="T20" fmla="*/ 0 w 70"/>
                <a:gd name="T21" fmla="*/ 4 h 15"/>
                <a:gd name="T22" fmla="*/ 18 w 70"/>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15">
                  <a:moveTo>
                    <a:pt x="18" y="15"/>
                  </a:moveTo>
                  <a:cubicBezTo>
                    <a:pt x="19" y="15"/>
                    <a:pt x="20" y="15"/>
                    <a:pt x="22" y="15"/>
                  </a:cubicBezTo>
                  <a:cubicBezTo>
                    <a:pt x="26" y="15"/>
                    <a:pt x="30" y="14"/>
                    <a:pt x="34" y="13"/>
                  </a:cubicBezTo>
                  <a:cubicBezTo>
                    <a:pt x="40" y="12"/>
                    <a:pt x="45" y="8"/>
                    <a:pt x="51" y="6"/>
                  </a:cubicBezTo>
                  <a:cubicBezTo>
                    <a:pt x="55" y="5"/>
                    <a:pt x="59" y="5"/>
                    <a:pt x="63" y="5"/>
                  </a:cubicBezTo>
                  <a:cubicBezTo>
                    <a:pt x="65" y="6"/>
                    <a:pt x="68" y="6"/>
                    <a:pt x="70" y="5"/>
                  </a:cubicBezTo>
                  <a:cubicBezTo>
                    <a:pt x="66" y="5"/>
                    <a:pt x="61" y="3"/>
                    <a:pt x="59" y="3"/>
                  </a:cubicBezTo>
                  <a:cubicBezTo>
                    <a:pt x="48" y="0"/>
                    <a:pt x="37" y="3"/>
                    <a:pt x="26" y="4"/>
                  </a:cubicBezTo>
                  <a:cubicBezTo>
                    <a:pt x="21" y="5"/>
                    <a:pt x="17" y="5"/>
                    <a:pt x="12" y="4"/>
                  </a:cubicBezTo>
                  <a:cubicBezTo>
                    <a:pt x="8" y="4"/>
                    <a:pt x="4" y="4"/>
                    <a:pt x="0" y="4"/>
                  </a:cubicBezTo>
                  <a:cubicBezTo>
                    <a:pt x="0" y="4"/>
                    <a:pt x="0" y="4"/>
                    <a:pt x="0" y="4"/>
                  </a:cubicBezTo>
                  <a:cubicBezTo>
                    <a:pt x="6" y="6"/>
                    <a:pt x="12" y="11"/>
                    <a:pt x="18"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79" name="Picture 2141"/>
            <p:cNvPicPr>
              <a:picLocks noChangeAspect="1" noChangeArrowheads="1"/>
            </p:cNvPicPr>
            <p:nvPr/>
          </p:nvPicPr>
          <p:blipFill>
            <a:blip r:embed="rId62" cstate="screen">
              <a:extLst>
                <a:ext uri="{28A0092B-C50C-407E-A947-70E740481C1C}">
                  <a14:useLocalDpi xmlns:a14="http://schemas.microsoft.com/office/drawing/2010/main"/>
                </a:ext>
              </a:extLst>
            </a:blip>
            <a:srcRect/>
            <a:stretch>
              <a:fillRect/>
            </a:stretch>
          </p:blipFill>
          <p:spPr bwMode="auto">
            <a:xfrm>
              <a:off x="6856383" y="3273442"/>
              <a:ext cx="225426"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0" name="Freeform 2143"/>
            <p:cNvSpPr>
              <a:spLocks/>
            </p:cNvSpPr>
            <p:nvPr/>
          </p:nvSpPr>
          <p:spPr bwMode="auto">
            <a:xfrm>
              <a:off x="6853208" y="3222641"/>
              <a:ext cx="112713" cy="60325"/>
            </a:xfrm>
            <a:custGeom>
              <a:avLst/>
              <a:gdLst>
                <a:gd name="T0" fmla="*/ 15 w 30"/>
                <a:gd name="T1" fmla="*/ 15 h 16"/>
                <a:gd name="T2" fmla="*/ 30 w 30"/>
                <a:gd name="T3" fmla="*/ 14 h 16"/>
                <a:gd name="T4" fmla="*/ 22 w 30"/>
                <a:gd name="T5" fmla="*/ 13 h 16"/>
                <a:gd name="T6" fmla="*/ 17 w 30"/>
                <a:gd name="T7" fmla="*/ 6 h 16"/>
                <a:gd name="T8" fmla="*/ 14 w 30"/>
                <a:gd name="T9" fmla="*/ 0 h 16"/>
                <a:gd name="T10" fmla="*/ 0 w 30"/>
                <a:gd name="T11" fmla="*/ 9 h 16"/>
                <a:gd name="T12" fmla="*/ 15 w 30"/>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15" y="15"/>
                  </a:moveTo>
                  <a:cubicBezTo>
                    <a:pt x="20" y="16"/>
                    <a:pt x="25" y="14"/>
                    <a:pt x="30" y="14"/>
                  </a:cubicBezTo>
                  <a:cubicBezTo>
                    <a:pt x="27" y="14"/>
                    <a:pt x="24" y="13"/>
                    <a:pt x="22" y="13"/>
                  </a:cubicBezTo>
                  <a:cubicBezTo>
                    <a:pt x="19" y="12"/>
                    <a:pt x="18" y="8"/>
                    <a:pt x="17" y="6"/>
                  </a:cubicBezTo>
                  <a:cubicBezTo>
                    <a:pt x="16" y="4"/>
                    <a:pt x="16" y="2"/>
                    <a:pt x="14" y="0"/>
                  </a:cubicBezTo>
                  <a:cubicBezTo>
                    <a:pt x="9" y="3"/>
                    <a:pt x="5" y="6"/>
                    <a:pt x="0" y="9"/>
                  </a:cubicBezTo>
                  <a:cubicBezTo>
                    <a:pt x="4" y="13"/>
                    <a:pt x="11" y="14"/>
                    <a:pt x="15"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2144"/>
            <p:cNvSpPr>
              <a:spLocks/>
            </p:cNvSpPr>
            <p:nvPr/>
          </p:nvSpPr>
          <p:spPr bwMode="auto">
            <a:xfrm>
              <a:off x="6943696" y="3282967"/>
              <a:ext cx="242889" cy="82551"/>
            </a:xfrm>
            <a:custGeom>
              <a:avLst/>
              <a:gdLst>
                <a:gd name="T0" fmla="*/ 33 w 65"/>
                <a:gd name="T1" fmla="*/ 1 h 22"/>
                <a:gd name="T2" fmla="*/ 26 w 65"/>
                <a:gd name="T3" fmla="*/ 6 h 22"/>
                <a:gd name="T4" fmla="*/ 19 w 65"/>
                <a:gd name="T5" fmla="*/ 13 h 22"/>
                <a:gd name="T6" fmla="*/ 1 w 65"/>
                <a:gd name="T7" fmla="*/ 21 h 22"/>
                <a:gd name="T8" fmla="*/ 0 w 65"/>
                <a:gd name="T9" fmla="*/ 21 h 22"/>
                <a:gd name="T10" fmla="*/ 23 w 65"/>
                <a:gd name="T11" fmla="*/ 18 h 22"/>
                <a:gd name="T12" fmla="*/ 36 w 65"/>
                <a:gd name="T13" fmla="*/ 2 h 22"/>
                <a:gd name="T14" fmla="*/ 49 w 65"/>
                <a:gd name="T15" fmla="*/ 3 h 22"/>
                <a:gd name="T16" fmla="*/ 58 w 65"/>
                <a:gd name="T17" fmla="*/ 5 h 22"/>
                <a:gd name="T18" fmla="*/ 65 w 65"/>
                <a:gd name="T19" fmla="*/ 4 h 22"/>
                <a:gd name="T20" fmla="*/ 64 w 65"/>
                <a:gd name="T21" fmla="*/ 2 h 22"/>
                <a:gd name="T22" fmla="*/ 58 w 65"/>
                <a:gd name="T23" fmla="*/ 4 h 22"/>
                <a:gd name="T24" fmla="*/ 49 w 65"/>
                <a:gd name="T25" fmla="*/ 2 h 22"/>
                <a:gd name="T26" fmla="*/ 36 w 65"/>
                <a:gd name="T27" fmla="*/ 1 h 22"/>
                <a:gd name="T28" fmla="*/ 33 w 65"/>
                <a:gd name="T2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22">
                  <a:moveTo>
                    <a:pt x="33" y="1"/>
                  </a:moveTo>
                  <a:cubicBezTo>
                    <a:pt x="31" y="2"/>
                    <a:pt x="28" y="5"/>
                    <a:pt x="26" y="6"/>
                  </a:cubicBezTo>
                  <a:cubicBezTo>
                    <a:pt x="23" y="8"/>
                    <a:pt x="22" y="10"/>
                    <a:pt x="19" y="13"/>
                  </a:cubicBezTo>
                  <a:cubicBezTo>
                    <a:pt x="13" y="17"/>
                    <a:pt x="8" y="20"/>
                    <a:pt x="1" y="21"/>
                  </a:cubicBezTo>
                  <a:cubicBezTo>
                    <a:pt x="0" y="21"/>
                    <a:pt x="0" y="21"/>
                    <a:pt x="0" y="21"/>
                  </a:cubicBezTo>
                  <a:cubicBezTo>
                    <a:pt x="8" y="22"/>
                    <a:pt x="16" y="21"/>
                    <a:pt x="23" y="18"/>
                  </a:cubicBezTo>
                  <a:cubicBezTo>
                    <a:pt x="27" y="17"/>
                    <a:pt x="36" y="10"/>
                    <a:pt x="36" y="2"/>
                  </a:cubicBezTo>
                  <a:cubicBezTo>
                    <a:pt x="41" y="0"/>
                    <a:pt x="45" y="2"/>
                    <a:pt x="49" y="3"/>
                  </a:cubicBezTo>
                  <a:cubicBezTo>
                    <a:pt x="52" y="4"/>
                    <a:pt x="55" y="5"/>
                    <a:pt x="58" y="5"/>
                  </a:cubicBezTo>
                  <a:cubicBezTo>
                    <a:pt x="60" y="5"/>
                    <a:pt x="63" y="5"/>
                    <a:pt x="65" y="4"/>
                  </a:cubicBezTo>
                  <a:cubicBezTo>
                    <a:pt x="65" y="4"/>
                    <a:pt x="64" y="3"/>
                    <a:pt x="64" y="2"/>
                  </a:cubicBezTo>
                  <a:cubicBezTo>
                    <a:pt x="62" y="3"/>
                    <a:pt x="60" y="4"/>
                    <a:pt x="58" y="4"/>
                  </a:cubicBezTo>
                  <a:cubicBezTo>
                    <a:pt x="55" y="4"/>
                    <a:pt x="52" y="3"/>
                    <a:pt x="49" y="2"/>
                  </a:cubicBezTo>
                  <a:cubicBezTo>
                    <a:pt x="45" y="1"/>
                    <a:pt x="40" y="0"/>
                    <a:pt x="36" y="1"/>
                  </a:cubicBezTo>
                  <a:cubicBezTo>
                    <a:pt x="35" y="1"/>
                    <a:pt x="34" y="1"/>
                    <a:pt x="33" y="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2145"/>
            <p:cNvSpPr>
              <a:spLocks noEditPoints="1"/>
            </p:cNvSpPr>
            <p:nvPr/>
          </p:nvSpPr>
          <p:spPr bwMode="auto">
            <a:xfrm>
              <a:off x="6815107" y="3222641"/>
              <a:ext cx="263527" cy="134938"/>
            </a:xfrm>
            <a:custGeom>
              <a:avLst/>
              <a:gdLst>
                <a:gd name="T0" fmla="*/ 44 w 70"/>
                <a:gd name="T1" fmla="*/ 9 h 36"/>
                <a:gd name="T2" fmla="*/ 51 w 70"/>
                <a:gd name="T3" fmla="*/ 12 h 36"/>
                <a:gd name="T4" fmla="*/ 43 w 70"/>
                <a:gd name="T5" fmla="*/ 12 h 36"/>
                <a:gd name="T6" fmla="*/ 38 w 70"/>
                <a:gd name="T7" fmla="*/ 13 h 36"/>
                <a:gd name="T8" fmla="*/ 33 w 70"/>
                <a:gd name="T9" fmla="*/ 12 h 36"/>
                <a:gd name="T10" fmla="*/ 29 w 70"/>
                <a:gd name="T11" fmla="*/ 9 h 36"/>
                <a:gd name="T12" fmla="*/ 28 w 70"/>
                <a:gd name="T13" fmla="*/ 8 h 36"/>
                <a:gd name="T14" fmla="*/ 26 w 70"/>
                <a:gd name="T15" fmla="*/ 4 h 36"/>
                <a:gd name="T16" fmla="*/ 27 w 70"/>
                <a:gd name="T17" fmla="*/ 7 h 36"/>
                <a:gd name="T18" fmla="*/ 28 w 70"/>
                <a:gd name="T19" fmla="*/ 9 h 36"/>
                <a:gd name="T20" fmla="*/ 30 w 70"/>
                <a:gd name="T21" fmla="*/ 11 h 36"/>
                <a:gd name="T22" fmla="*/ 33 w 70"/>
                <a:gd name="T23" fmla="*/ 14 h 36"/>
                <a:gd name="T24" fmla="*/ 30 w 70"/>
                <a:gd name="T25" fmla="*/ 14 h 36"/>
                <a:gd name="T26" fmla="*/ 22 w 70"/>
                <a:gd name="T27" fmla="*/ 14 h 36"/>
                <a:gd name="T28" fmla="*/ 16 w 70"/>
                <a:gd name="T29" fmla="*/ 13 h 36"/>
                <a:gd name="T30" fmla="*/ 11 w 70"/>
                <a:gd name="T31" fmla="*/ 10 h 36"/>
                <a:gd name="T32" fmla="*/ 22 w 70"/>
                <a:gd name="T33" fmla="*/ 15 h 36"/>
                <a:gd name="T34" fmla="*/ 21 w 70"/>
                <a:gd name="T35" fmla="*/ 16 h 36"/>
                <a:gd name="T36" fmla="*/ 8 w 70"/>
                <a:gd name="T37" fmla="*/ 16 h 36"/>
                <a:gd name="T38" fmla="*/ 17 w 70"/>
                <a:gd name="T39" fmla="*/ 17 h 36"/>
                <a:gd name="T40" fmla="*/ 26 w 70"/>
                <a:gd name="T41" fmla="*/ 17 h 36"/>
                <a:gd name="T42" fmla="*/ 43 w 70"/>
                <a:gd name="T43" fmla="*/ 14 h 36"/>
                <a:gd name="T44" fmla="*/ 51 w 70"/>
                <a:gd name="T45" fmla="*/ 14 h 36"/>
                <a:gd name="T46" fmla="*/ 59 w 70"/>
                <a:gd name="T47" fmla="*/ 17 h 36"/>
                <a:gd name="T48" fmla="*/ 50 w 70"/>
                <a:gd name="T49" fmla="*/ 17 h 36"/>
                <a:gd name="T50" fmla="*/ 41 w 70"/>
                <a:gd name="T51" fmla="*/ 21 h 36"/>
                <a:gd name="T52" fmla="*/ 30 w 70"/>
                <a:gd name="T53" fmla="*/ 25 h 36"/>
                <a:gd name="T54" fmla="*/ 17 w 70"/>
                <a:gd name="T55" fmla="*/ 27 h 36"/>
                <a:gd name="T56" fmla="*/ 36 w 70"/>
                <a:gd name="T57" fmla="*/ 24 h 36"/>
                <a:gd name="T58" fmla="*/ 48 w 70"/>
                <a:gd name="T59" fmla="*/ 19 h 36"/>
                <a:gd name="T60" fmla="*/ 54 w 70"/>
                <a:gd name="T61" fmla="*/ 18 h 36"/>
                <a:gd name="T62" fmla="*/ 63 w 70"/>
                <a:gd name="T63" fmla="*/ 18 h 36"/>
                <a:gd name="T64" fmla="*/ 64 w 70"/>
                <a:gd name="T65" fmla="*/ 18 h 36"/>
                <a:gd name="T66" fmla="*/ 56 w 70"/>
                <a:gd name="T67" fmla="*/ 25 h 36"/>
                <a:gd name="T68" fmla="*/ 46 w 70"/>
                <a:gd name="T69" fmla="*/ 33 h 36"/>
                <a:gd name="T70" fmla="*/ 38 w 70"/>
                <a:gd name="T71" fmla="*/ 36 h 36"/>
                <a:gd name="T72" fmla="*/ 50 w 70"/>
                <a:gd name="T73" fmla="*/ 32 h 36"/>
                <a:gd name="T74" fmla="*/ 53 w 70"/>
                <a:gd name="T75" fmla="*/ 30 h 36"/>
                <a:gd name="T76" fmla="*/ 60 w 70"/>
                <a:gd name="T77" fmla="*/ 23 h 36"/>
                <a:gd name="T78" fmla="*/ 66 w 70"/>
                <a:gd name="T79" fmla="*/ 18 h 36"/>
                <a:gd name="T80" fmla="*/ 70 w 70"/>
                <a:gd name="T81" fmla="*/ 17 h 36"/>
                <a:gd name="T82" fmla="*/ 64 w 70"/>
                <a:gd name="T83" fmla="*/ 16 h 36"/>
                <a:gd name="T84" fmla="*/ 62 w 70"/>
                <a:gd name="T85" fmla="*/ 15 h 36"/>
                <a:gd name="T86" fmla="*/ 60 w 70"/>
                <a:gd name="T87" fmla="*/ 12 h 36"/>
                <a:gd name="T88" fmla="*/ 60 w 70"/>
                <a:gd name="T89" fmla="*/ 11 h 36"/>
                <a:gd name="T90" fmla="*/ 55 w 70"/>
                <a:gd name="T91" fmla="*/ 6 h 36"/>
                <a:gd name="T92" fmla="*/ 52 w 70"/>
                <a:gd name="T93" fmla="*/ 3 h 36"/>
                <a:gd name="T94" fmla="*/ 55 w 70"/>
                <a:gd name="T95" fmla="*/ 6 h 36"/>
                <a:gd name="T96" fmla="*/ 58 w 70"/>
                <a:gd name="T97" fmla="*/ 11 h 36"/>
                <a:gd name="T98" fmla="*/ 59 w 70"/>
                <a:gd name="T99" fmla="*/ 12 h 36"/>
                <a:gd name="T100" fmla="*/ 60 w 70"/>
                <a:gd name="T101" fmla="*/ 15 h 36"/>
                <a:gd name="T102" fmla="*/ 52 w 70"/>
                <a:gd name="T103" fmla="*/ 12 h 36"/>
                <a:gd name="T104" fmla="*/ 44 w 70"/>
                <a:gd name="T105" fmla="*/ 8 h 36"/>
                <a:gd name="T106" fmla="*/ 40 w 70"/>
                <a:gd name="T107" fmla="*/ 5 h 36"/>
                <a:gd name="T108" fmla="*/ 35 w 70"/>
                <a:gd name="T109" fmla="*/ 0 h 36"/>
                <a:gd name="T110" fmla="*/ 42 w 70"/>
                <a:gd name="T111" fmla="*/ 8 h 36"/>
                <a:gd name="T112" fmla="*/ 33 w 70"/>
                <a:gd name="T113" fmla="*/ 14 h 36"/>
                <a:gd name="T114" fmla="*/ 33 w 70"/>
                <a:gd name="T115"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 h="36">
                  <a:moveTo>
                    <a:pt x="42" y="8"/>
                  </a:moveTo>
                  <a:cubicBezTo>
                    <a:pt x="43" y="8"/>
                    <a:pt x="43" y="8"/>
                    <a:pt x="44" y="9"/>
                  </a:cubicBezTo>
                  <a:cubicBezTo>
                    <a:pt x="46" y="10"/>
                    <a:pt x="46" y="10"/>
                    <a:pt x="46" y="10"/>
                  </a:cubicBezTo>
                  <a:cubicBezTo>
                    <a:pt x="47" y="10"/>
                    <a:pt x="49" y="11"/>
                    <a:pt x="51" y="12"/>
                  </a:cubicBezTo>
                  <a:cubicBezTo>
                    <a:pt x="49" y="12"/>
                    <a:pt x="48" y="12"/>
                    <a:pt x="47" y="12"/>
                  </a:cubicBezTo>
                  <a:cubicBezTo>
                    <a:pt x="46" y="12"/>
                    <a:pt x="44" y="12"/>
                    <a:pt x="43" y="12"/>
                  </a:cubicBezTo>
                  <a:cubicBezTo>
                    <a:pt x="41" y="12"/>
                    <a:pt x="40" y="13"/>
                    <a:pt x="38" y="13"/>
                  </a:cubicBezTo>
                  <a:cubicBezTo>
                    <a:pt x="38" y="13"/>
                    <a:pt x="38" y="13"/>
                    <a:pt x="38" y="13"/>
                  </a:cubicBezTo>
                  <a:cubicBezTo>
                    <a:pt x="37" y="13"/>
                    <a:pt x="36" y="13"/>
                    <a:pt x="35" y="13"/>
                  </a:cubicBezTo>
                  <a:cubicBezTo>
                    <a:pt x="34" y="13"/>
                    <a:pt x="34" y="13"/>
                    <a:pt x="33" y="12"/>
                  </a:cubicBezTo>
                  <a:cubicBezTo>
                    <a:pt x="32" y="12"/>
                    <a:pt x="31" y="11"/>
                    <a:pt x="31" y="11"/>
                  </a:cubicBezTo>
                  <a:cubicBezTo>
                    <a:pt x="30" y="10"/>
                    <a:pt x="30" y="9"/>
                    <a:pt x="29" y="9"/>
                  </a:cubicBezTo>
                  <a:cubicBezTo>
                    <a:pt x="29" y="8"/>
                    <a:pt x="29" y="8"/>
                    <a:pt x="29" y="8"/>
                  </a:cubicBezTo>
                  <a:cubicBezTo>
                    <a:pt x="29" y="8"/>
                    <a:pt x="28" y="8"/>
                    <a:pt x="28" y="8"/>
                  </a:cubicBezTo>
                  <a:cubicBezTo>
                    <a:pt x="28" y="7"/>
                    <a:pt x="28" y="7"/>
                    <a:pt x="28" y="6"/>
                  </a:cubicBezTo>
                  <a:cubicBezTo>
                    <a:pt x="27" y="6"/>
                    <a:pt x="27" y="5"/>
                    <a:pt x="26" y="4"/>
                  </a:cubicBezTo>
                  <a:cubicBezTo>
                    <a:pt x="26" y="3"/>
                    <a:pt x="26" y="2"/>
                    <a:pt x="25" y="1"/>
                  </a:cubicBezTo>
                  <a:cubicBezTo>
                    <a:pt x="26" y="3"/>
                    <a:pt x="26" y="5"/>
                    <a:pt x="27" y="7"/>
                  </a:cubicBezTo>
                  <a:cubicBezTo>
                    <a:pt x="27" y="7"/>
                    <a:pt x="27" y="8"/>
                    <a:pt x="28" y="8"/>
                  </a:cubicBezTo>
                  <a:cubicBezTo>
                    <a:pt x="28" y="8"/>
                    <a:pt x="28" y="8"/>
                    <a:pt x="28" y="9"/>
                  </a:cubicBezTo>
                  <a:cubicBezTo>
                    <a:pt x="28" y="9"/>
                    <a:pt x="28" y="9"/>
                    <a:pt x="28" y="9"/>
                  </a:cubicBezTo>
                  <a:cubicBezTo>
                    <a:pt x="29" y="10"/>
                    <a:pt x="29" y="11"/>
                    <a:pt x="30" y="11"/>
                  </a:cubicBezTo>
                  <a:cubicBezTo>
                    <a:pt x="31" y="12"/>
                    <a:pt x="31" y="13"/>
                    <a:pt x="32" y="13"/>
                  </a:cubicBezTo>
                  <a:cubicBezTo>
                    <a:pt x="32" y="14"/>
                    <a:pt x="33" y="14"/>
                    <a:pt x="33" y="14"/>
                  </a:cubicBezTo>
                  <a:cubicBezTo>
                    <a:pt x="33" y="14"/>
                    <a:pt x="32" y="14"/>
                    <a:pt x="32" y="14"/>
                  </a:cubicBezTo>
                  <a:cubicBezTo>
                    <a:pt x="31" y="14"/>
                    <a:pt x="31" y="14"/>
                    <a:pt x="30" y="14"/>
                  </a:cubicBezTo>
                  <a:cubicBezTo>
                    <a:pt x="29" y="14"/>
                    <a:pt x="28" y="14"/>
                    <a:pt x="27" y="14"/>
                  </a:cubicBezTo>
                  <a:cubicBezTo>
                    <a:pt x="26" y="14"/>
                    <a:pt x="24" y="14"/>
                    <a:pt x="22" y="14"/>
                  </a:cubicBezTo>
                  <a:cubicBezTo>
                    <a:pt x="21" y="14"/>
                    <a:pt x="20" y="14"/>
                    <a:pt x="19" y="13"/>
                  </a:cubicBezTo>
                  <a:cubicBezTo>
                    <a:pt x="18" y="13"/>
                    <a:pt x="17" y="13"/>
                    <a:pt x="16" y="13"/>
                  </a:cubicBezTo>
                  <a:cubicBezTo>
                    <a:pt x="16" y="12"/>
                    <a:pt x="15" y="12"/>
                    <a:pt x="14" y="12"/>
                  </a:cubicBezTo>
                  <a:cubicBezTo>
                    <a:pt x="13" y="11"/>
                    <a:pt x="12" y="11"/>
                    <a:pt x="11" y="10"/>
                  </a:cubicBezTo>
                  <a:cubicBezTo>
                    <a:pt x="13" y="12"/>
                    <a:pt x="14" y="12"/>
                    <a:pt x="16" y="13"/>
                  </a:cubicBezTo>
                  <a:cubicBezTo>
                    <a:pt x="18" y="14"/>
                    <a:pt x="20" y="15"/>
                    <a:pt x="22" y="15"/>
                  </a:cubicBezTo>
                  <a:cubicBezTo>
                    <a:pt x="23" y="15"/>
                    <a:pt x="24" y="15"/>
                    <a:pt x="25" y="16"/>
                  </a:cubicBezTo>
                  <a:cubicBezTo>
                    <a:pt x="24" y="16"/>
                    <a:pt x="23" y="16"/>
                    <a:pt x="21" y="16"/>
                  </a:cubicBezTo>
                  <a:cubicBezTo>
                    <a:pt x="20" y="16"/>
                    <a:pt x="18" y="16"/>
                    <a:pt x="17" y="16"/>
                  </a:cubicBezTo>
                  <a:cubicBezTo>
                    <a:pt x="14" y="17"/>
                    <a:pt x="11" y="17"/>
                    <a:pt x="8" y="16"/>
                  </a:cubicBezTo>
                  <a:cubicBezTo>
                    <a:pt x="5" y="16"/>
                    <a:pt x="2" y="16"/>
                    <a:pt x="0" y="16"/>
                  </a:cubicBezTo>
                  <a:cubicBezTo>
                    <a:pt x="5" y="17"/>
                    <a:pt x="11" y="17"/>
                    <a:pt x="17" y="17"/>
                  </a:cubicBezTo>
                  <a:cubicBezTo>
                    <a:pt x="19" y="17"/>
                    <a:pt x="20" y="17"/>
                    <a:pt x="21" y="17"/>
                  </a:cubicBezTo>
                  <a:cubicBezTo>
                    <a:pt x="23" y="17"/>
                    <a:pt x="24" y="17"/>
                    <a:pt x="26" y="17"/>
                  </a:cubicBezTo>
                  <a:cubicBezTo>
                    <a:pt x="29" y="16"/>
                    <a:pt x="32" y="16"/>
                    <a:pt x="34" y="15"/>
                  </a:cubicBezTo>
                  <a:cubicBezTo>
                    <a:pt x="37" y="15"/>
                    <a:pt x="40" y="14"/>
                    <a:pt x="43" y="14"/>
                  </a:cubicBezTo>
                  <a:cubicBezTo>
                    <a:pt x="44" y="14"/>
                    <a:pt x="46" y="14"/>
                    <a:pt x="47" y="14"/>
                  </a:cubicBezTo>
                  <a:cubicBezTo>
                    <a:pt x="49" y="14"/>
                    <a:pt x="50" y="14"/>
                    <a:pt x="51" y="14"/>
                  </a:cubicBezTo>
                  <a:cubicBezTo>
                    <a:pt x="53" y="15"/>
                    <a:pt x="54" y="15"/>
                    <a:pt x="56" y="15"/>
                  </a:cubicBezTo>
                  <a:cubicBezTo>
                    <a:pt x="57" y="16"/>
                    <a:pt x="58" y="16"/>
                    <a:pt x="59" y="17"/>
                  </a:cubicBezTo>
                  <a:cubicBezTo>
                    <a:pt x="57" y="17"/>
                    <a:pt x="55" y="17"/>
                    <a:pt x="54" y="17"/>
                  </a:cubicBezTo>
                  <a:cubicBezTo>
                    <a:pt x="53" y="17"/>
                    <a:pt x="51" y="17"/>
                    <a:pt x="50" y="17"/>
                  </a:cubicBezTo>
                  <a:cubicBezTo>
                    <a:pt x="49" y="18"/>
                    <a:pt x="48" y="18"/>
                    <a:pt x="47" y="18"/>
                  </a:cubicBezTo>
                  <a:cubicBezTo>
                    <a:pt x="45" y="19"/>
                    <a:pt x="43" y="20"/>
                    <a:pt x="41" y="21"/>
                  </a:cubicBezTo>
                  <a:cubicBezTo>
                    <a:pt x="39" y="21"/>
                    <a:pt x="38" y="22"/>
                    <a:pt x="36" y="23"/>
                  </a:cubicBezTo>
                  <a:cubicBezTo>
                    <a:pt x="34" y="24"/>
                    <a:pt x="32" y="25"/>
                    <a:pt x="30" y="25"/>
                  </a:cubicBezTo>
                  <a:cubicBezTo>
                    <a:pt x="28" y="26"/>
                    <a:pt x="26" y="26"/>
                    <a:pt x="24" y="26"/>
                  </a:cubicBezTo>
                  <a:cubicBezTo>
                    <a:pt x="22" y="27"/>
                    <a:pt x="20" y="27"/>
                    <a:pt x="17" y="27"/>
                  </a:cubicBezTo>
                  <a:cubicBezTo>
                    <a:pt x="22" y="27"/>
                    <a:pt x="26" y="27"/>
                    <a:pt x="30" y="26"/>
                  </a:cubicBezTo>
                  <a:cubicBezTo>
                    <a:pt x="32" y="25"/>
                    <a:pt x="34" y="25"/>
                    <a:pt x="36" y="24"/>
                  </a:cubicBezTo>
                  <a:cubicBezTo>
                    <a:pt x="38" y="23"/>
                    <a:pt x="40" y="22"/>
                    <a:pt x="42" y="21"/>
                  </a:cubicBezTo>
                  <a:cubicBezTo>
                    <a:pt x="44" y="21"/>
                    <a:pt x="46" y="20"/>
                    <a:pt x="48" y="19"/>
                  </a:cubicBezTo>
                  <a:cubicBezTo>
                    <a:pt x="49" y="19"/>
                    <a:pt x="50" y="19"/>
                    <a:pt x="51" y="19"/>
                  </a:cubicBezTo>
                  <a:cubicBezTo>
                    <a:pt x="52" y="19"/>
                    <a:pt x="53" y="18"/>
                    <a:pt x="54" y="18"/>
                  </a:cubicBezTo>
                  <a:cubicBezTo>
                    <a:pt x="56" y="18"/>
                    <a:pt x="58" y="18"/>
                    <a:pt x="60" y="18"/>
                  </a:cubicBezTo>
                  <a:cubicBezTo>
                    <a:pt x="61" y="18"/>
                    <a:pt x="62" y="18"/>
                    <a:pt x="63" y="18"/>
                  </a:cubicBezTo>
                  <a:cubicBezTo>
                    <a:pt x="63" y="18"/>
                    <a:pt x="64" y="18"/>
                    <a:pt x="64" y="18"/>
                  </a:cubicBezTo>
                  <a:cubicBezTo>
                    <a:pt x="64" y="18"/>
                    <a:pt x="64" y="18"/>
                    <a:pt x="64" y="18"/>
                  </a:cubicBezTo>
                  <a:cubicBezTo>
                    <a:pt x="62" y="19"/>
                    <a:pt x="61" y="20"/>
                    <a:pt x="59" y="22"/>
                  </a:cubicBezTo>
                  <a:cubicBezTo>
                    <a:pt x="58" y="23"/>
                    <a:pt x="57" y="24"/>
                    <a:pt x="56" y="25"/>
                  </a:cubicBezTo>
                  <a:cubicBezTo>
                    <a:pt x="55" y="26"/>
                    <a:pt x="54" y="27"/>
                    <a:pt x="53" y="28"/>
                  </a:cubicBezTo>
                  <a:cubicBezTo>
                    <a:pt x="51" y="30"/>
                    <a:pt x="49" y="32"/>
                    <a:pt x="46" y="33"/>
                  </a:cubicBezTo>
                  <a:cubicBezTo>
                    <a:pt x="45" y="34"/>
                    <a:pt x="43" y="35"/>
                    <a:pt x="42" y="35"/>
                  </a:cubicBezTo>
                  <a:cubicBezTo>
                    <a:pt x="40" y="36"/>
                    <a:pt x="39" y="36"/>
                    <a:pt x="38" y="36"/>
                  </a:cubicBezTo>
                  <a:cubicBezTo>
                    <a:pt x="41" y="36"/>
                    <a:pt x="43" y="35"/>
                    <a:pt x="46" y="34"/>
                  </a:cubicBezTo>
                  <a:cubicBezTo>
                    <a:pt x="48" y="33"/>
                    <a:pt x="49" y="33"/>
                    <a:pt x="50" y="32"/>
                  </a:cubicBezTo>
                  <a:cubicBezTo>
                    <a:pt x="51" y="31"/>
                    <a:pt x="51" y="31"/>
                    <a:pt x="52" y="30"/>
                  </a:cubicBezTo>
                  <a:cubicBezTo>
                    <a:pt x="52" y="30"/>
                    <a:pt x="53" y="30"/>
                    <a:pt x="53" y="30"/>
                  </a:cubicBezTo>
                  <a:cubicBezTo>
                    <a:pt x="53" y="29"/>
                    <a:pt x="53" y="29"/>
                    <a:pt x="54" y="29"/>
                  </a:cubicBezTo>
                  <a:cubicBezTo>
                    <a:pt x="56" y="27"/>
                    <a:pt x="58" y="25"/>
                    <a:pt x="60" y="23"/>
                  </a:cubicBezTo>
                  <a:cubicBezTo>
                    <a:pt x="61" y="22"/>
                    <a:pt x="62" y="21"/>
                    <a:pt x="64" y="20"/>
                  </a:cubicBezTo>
                  <a:cubicBezTo>
                    <a:pt x="65" y="19"/>
                    <a:pt x="65" y="19"/>
                    <a:pt x="66" y="18"/>
                  </a:cubicBezTo>
                  <a:cubicBezTo>
                    <a:pt x="67" y="18"/>
                    <a:pt x="68" y="18"/>
                    <a:pt x="69" y="18"/>
                  </a:cubicBezTo>
                  <a:cubicBezTo>
                    <a:pt x="69" y="18"/>
                    <a:pt x="70" y="18"/>
                    <a:pt x="70" y="17"/>
                  </a:cubicBezTo>
                  <a:cubicBezTo>
                    <a:pt x="70" y="17"/>
                    <a:pt x="69" y="16"/>
                    <a:pt x="69" y="16"/>
                  </a:cubicBezTo>
                  <a:cubicBezTo>
                    <a:pt x="67" y="16"/>
                    <a:pt x="66" y="16"/>
                    <a:pt x="64" y="16"/>
                  </a:cubicBezTo>
                  <a:cubicBezTo>
                    <a:pt x="64" y="16"/>
                    <a:pt x="63" y="15"/>
                    <a:pt x="62" y="15"/>
                  </a:cubicBezTo>
                  <a:cubicBezTo>
                    <a:pt x="62" y="15"/>
                    <a:pt x="62" y="15"/>
                    <a:pt x="62" y="15"/>
                  </a:cubicBezTo>
                  <a:cubicBezTo>
                    <a:pt x="61" y="14"/>
                    <a:pt x="61" y="13"/>
                    <a:pt x="61" y="13"/>
                  </a:cubicBezTo>
                  <a:cubicBezTo>
                    <a:pt x="60" y="12"/>
                    <a:pt x="60" y="12"/>
                    <a:pt x="60" y="12"/>
                  </a:cubicBezTo>
                  <a:cubicBezTo>
                    <a:pt x="60" y="11"/>
                    <a:pt x="60" y="11"/>
                    <a:pt x="60" y="11"/>
                  </a:cubicBezTo>
                  <a:cubicBezTo>
                    <a:pt x="60" y="11"/>
                    <a:pt x="60" y="11"/>
                    <a:pt x="60" y="11"/>
                  </a:cubicBezTo>
                  <a:cubicBezTo>
                    <a:pt x="59" y="10"/>
                    <a:pt x="59" y="10"/>
                    <a:pt x="58" y="9"/>
                  </a:cubicBezTo>
                  <a:cubicBezTo>
                    <a:pt x="57" y="8"/>
                    <a:pt x="56" y="7"/>
                    <a:pt x="55" y="6"/>
                  </a:cubicBezTo>
                  <a:cubicBezTo>
                    <a:pt x="55" y="5"/>
                    <a:pt x="54" y="5"/>
                    <a:pt x="54" y="4"/>
                  </a:cubicBezTo>
                  <a:cubicBezTo>
                    <a:pt x="53" y="4"/>
                    <a:pt x="53" y="3"/>
                    <a:pt x="52" y="3"/>
                  </a:cubicBezTo>
                  <a:cubicBezTo>
                    <a:pt x="53" y="3"/>
                    <a:pt x="53" y="4"/>
                    <a:pt x="53" y="4"/>
                  </a:cubicBezTo>
                  <a:cubicBezTo>
                    <a:pt x="54" y="5"/>
                    <a:pt x="54" y="6"/>
                    <a:pt x="55" y="6"/>
                  </a:cubicBezTo>
                  <a:cubicBezTo>
                    <a:pt x="56" y="7"/>
                    <a:pt x="57" y="8"/>
                    <a:pt x="57" y="10"/>
                  </a:cubicBezTo>
                  <a:cubicBezTo>
                    <a:pt x="58" y="10"/>
                    <a:pt x="58" y="11"/>
                    <a:pt x="58" y="11"/>
                  </a:cubicBezTo>
                  <a:cubicBezTo>
                    <a:pt x="59" y="12"/>
                    <a:pt x="59" y="12"/>
                    <a:pt x="59" y="12"/>
                  </a:cubicBezTo>
                  <a:cubicBezTo>
                    <a:pt x="59" y="12"/>
                    <a:pt x="59" y="12"/>
                    <a:pt x="59" y="12"/>
                  </a:cubicBezTo>
                  <a:cubicBezTo>
                    <a:pt x="59" y="13"/>
                    <a:pt x="59" y="13"/>
                    <a:pt x="59" y="13"/>
                  </a:cubicBezTo>
                  <a:cubicBezTo>
                    <a:pt x="59" y="14"/>
                    <a:pt x="60" y="14"/>
                    <a:pt x="60" y="15"/>
                  </a:cubicBezTo>
                  <a:cubicBezTo>
                    <a:pt x="59" y="14"/>
                    <a:pt x="59" y="14"/>
                    <a:pt x="58" y="14"/>
                  </a:cubicBezTo>
                  <a:cubicBezTo>
                    <a:pt x="52" y="12"/>
                    <a:pt x="52" y="12"/>
                    <a:pt x="52" y="12"/>
                  </a:cubicBezTo>
                  <a:cubicBezTo>
                    <a:pt x="50" y="11"/>
                    <a:pt x="48" y="10"/>
                    <a:pt x="46" y="9"/>
                  </a:cubicBezTo>
                  <a:cubicBezTo>
                    <a:pt x="44" y="8"/>
                    <a:pt x="44" y="8"/>
                    <a:pt x="44" y="8"/>
                  </a:cubicBezTo>
                  <a:cubicBezTo>
                    <a:pt x="44" y="8"/>
                    <a:pt x="43" y="7"/>
                    <a:pt x="43" y="7"/>
                  </a:cubicBezTo>
                  <a:cubicBezTo>
                    <a:pt x="42" y="6"/>
                    <a:pt x="41" y="6"/>
                    <a:pt x="40" y="5"/>
                  </a:cubicBezTo>
                  <a:cubicBezTo>
                    <a:pt x="39" y="4"/>
                    <a:pt x="38" y="4"/>
                    <a:pt x="37" y="3"/>
                  </a:cubicBezTo>
                  <a:cubicBezTo>
                    <a:pt x="37" y="2"/>
                    <a:pt x="36" y="1"/>
                    <a:pt x="35" y="0"/>
                  </a:cubicBezTo>
                  <a:cubicBezTo>
                    <a:pt x="36" y="2"/>
                    <a:pt x="38" y="4"/>
                    <a:pt x="40" y="6"/>
                  </a:cubicBezTo>
                  <a:cubicBezTo>
                    <a:pt x="40" y="6"/>
                    <a:pt x="41" y="7"/>
                    <a:pt x="42" y="8"/>
                  </a:cubicBezTo>
                  <a:close/>
                  <a:moveTo>
                    <a:pt x="33" y="14"/>
                  </a:moveTo>
                  <a:cubicBezTo>
                    <a:pt x="33" y="14"/>
                    <a:pt x="33" y="14"/>
                    <a:pt x="33" y="14"/>
                  </a:cubicBezTo>
                  <a:cubicBezTo>
                    <a:pt x="33" y="14"/>
                    <a:pt x="33" y="14"/>
                    <a:pt x="33" y="14"/>
                  </a:cubicBezTo>
                  <a:cubicBezTo>
                    <a:pt x="33" y="14"/>
                    <a:pt x="33" y="14"/>
                    <a:pt x="33"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2146"/>
            <p:cNvSpPr>
              <a:spLocks/>
            </p:cNvSpPr>
            <p:nvPr/>
          </p:nvSpPr>
          <p:spPr bwMode="auto">
            <a:xfrm>
              <a:off x="7002434" y="3003565"/>
              <a:ext cx="98426" cy="173039"/>
            </a:xfrm>
            <a:custGeom>
              <a:avLst/>
              <a:gdLst>
                <a:gd name="T0" fmla="*/ 0 w 26"/>
                <a:gd name="T1" fmla="*/ 16 h 46"/>
                <a:gd name="T2" fmla="*/ 1 w 26"/>
                <a:gd name="T3" fmla="*/ 19 h 46"/>
                <a:gd name="T4" fmla="*/ 7 w 26"/>
                <a:gd name="T5" fmla="*/ 26 h 46"/>
                <a:gd name="T6" fmla="*/ 18 w 26"/>
                <a:gd name="T7" fmla="*/ 35 h 46"/>
                <a:gd name="T8" fmla="*/ 23 w 26"/>
                <a:gd name="T9" fmla="*/ 42 h 46"/>
                <a:gd name="T10" fmla="*/ 26 w 26"/>
                <a:gd name="T11" fmla="*/ 46 h 46"/>
                <a:gd name="T12" fmla="*/ 23 w 26"/>
                <a:gd name="T13" fmla="*/ 38 h 46"/>
                <a:gd name="T14" fmla="*/ 10 w 26"/>
                <a:gd name="T15" fmla="*/ 18 h 46"/>
                <a:gd name="T16" fmla="*/ 4 w 26"/>
                <a:gd name="T17" fmla="*/ 8 h 46"/>
                <a:gd name="T18" fmla="*/ 0 w 26"/>
                <a:gd name="T19" fmla="*/ 0 h 46"/>
                <a:gd name="T20" fmla="*/ 0 w 26"/>
                <a:gd name="T21" fmla="*/ 0 h 46"/>
                <a:gd name="T22" fmla="*/ 0 w 26"/>
                <a:gd name="T23" fmla="*/ 1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46">
                  <a:moveTo>
                    <a:pt x="0" y="16"/>
                  </a:moveTo>
                  <a:cubicBezTo>
                    <a:pt x="0" y="17"/>
                    <a:pt x="1" y="18"/>
                    <a:pt x="1" y="19"/>
                  </a:cubicBezTo>
                  <a:cubicBezTo>
                    <a:pt x="3" y="21"/>
                    <a:pt x="5" y="24"/>
                    <a:pt x="7" y="26"/>
                  </a:cubicBezTo>
                  <a:cubicBezTo>
                    <a:pt x="10" y="29"/>
                    <a:pt x="15" y="32"/>
                    <a:pt x="18" y="35"/>
                  </a:cubicBezTo>
                  <a:cubicBezTo>
                    <a:pt x="20" y="37"/>
                    <a:pt x="22" y="39"/>
                    <a:pt x="23" y="42"/>
                  </a:cubicBezTo>
                  <a:cubicBezTo>
                    <a:pt x="24" y="43"/>
                    <a:pt x="25" y="45"/>
                    <a:pt x="26" y="46"/>
                  </a:cubicBezTo>
                  <a:cubicBezTo>
                    <a:pt x="25" y="43"/>
                    <a:pt x="24" y="40"/>
                    <a:pt x="23" y="38"/>
                  </a:cubicBezTo>
                  <a:cubicBezTo>
                    <a:pt x="21" y="30"/>
                    <a:pt x="15" y="24"/>
                    <a:pt x="10" y="18"/>
                  </a:cubicBezTo>
                  <a:cubicBezTo>
                    <a:pt x="8" y="15"/>
                    <a:pt x="6" y="12"/>
                    <a:pt x="4" y="8"/>
                  </a:cubicBezTo>
                  <a:cubicBezTo>
                    <a:pt x="3" y="6"/>
                    <a:pt x="2" y="3"/>
                    <a:pt x="0" y="0"/>
                  </a:cubicBezTo>
                  <a:cubicBezTo>
                    <a:pt x="0" y="0"/>
                    <a:pt x="0" y="0"/>
                    <a:pt x="0" y="0"/>
                  </a:cubicBezTo>
                  <a:cubicBezTo>
                    <a:pt x="1" y="6"/>
                    <a:pt x="0" y="11"/>
                    <a:pt x="0"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2149"/>
            <p:cNvSpPr>
              <a:spLocks/>
            </p:cNvSpPr>
            <p:nvPr/>
          </p:nvSpPr>
          <p:spPr bwMode="auto">
            <a:xfrm>
              <a:off x="7032596" y="3030552"/>
              <a:ext cx="49213" cy="74613"/>
            </a:xfrm>
            <a:custGeom>
              <a:avLst/>
              <a:gdLst>
                <a:gd name="T0" fmla="*/ 4 w 13"/>
                <a:gd name="T1" fmla="*/ 11 h 20"/>
                <a:gd name="T2" fmla="*/ 10 w 13"/>
                <a:gd name="T3" fmla="*/ 20 h 20"/>
                <a:gd name="T4" fmla="*/ 8 w 13"/>
                <a:gd name="T5" fmla="*/ 15 h 20"/>
                <a:gd name="T6" fmla="*/ 10 w 13"/>
                <a:gd name="T7" fmla="*/ 9 h 20"/>
                <a:gd name="T8" fmla="*/ 13 w 13"/>
                <a:gd name="T9" fmla="*/ 5 h 20"/>
                <a:gd name="T10" fmla="*/ 1 w 13"/>
                <a:gd name="T11" fmla="*/ 0 h 20"/>
                <a:gd name="T12" fmla="*/ 4 w 13"/>
                <a:gd name="T13" fmla="*/ 11 h 20"/>
              </a:gdLst>
              <a:ahLst/>
              <a:cxnLst>
                <a:cxn ang="0">
                  <a:pos x="T0" y="T1"/>
                </a:cxn>
                <a:cxn ang="0">
                  <a:pos x="T2" y="T3"/>
                </a:cxn>
                <a:cxn ang="0">
                  <a:pos x="T4" y="T5"/>
                </a:cxn>
                <a:cxn ang="0">
                  <a:pos x="T6" y="T7"/>
                </a:cxn>
                <a:cxn ang="0">
                  <a:pos x="T8" y="T9"/>
                </a:cxn>
                <a:cxn ang="0">
                  <a:pos x="T10" y="T11"/>
                </a:cxn>
                <a:cxn ang="0">
                  <a:pos x="T12" y="T13"/>
                </a:cxn>
              </a:cxnLst>
              <a:rect l="0" t="0" r="r" b="b"/>
              <a:pathLst>
                <a:path w="13" h="20">
                  <a:moveTo>
                    <a:pt x="4" y="11"/>
                  </a:moveTo>
                  <a:cubicBezTo>
                    <a:pt x="5" y="15"/>
                    <a:pt x="7" y="17"/>
                    <a:pt x="10" y="20"/>
                  </a:cubicBezTo>
                  <a:cubicBezTo>
                    <a:pt x="9" y="19"/>
                    <a:pt x="8" y="17"/>
                    <a:pt x="8" y="15"/>
                  </a:cubicBezTo>
                  <a:cubicBezTo>
                    <a:pt x="7" y="13"/>
                    <a:pt x="9" y="11"/>
                    <a:pt x="10" y="9"/>
                  </a:cubicBezTo>
                  <a:cubicBezTo>
                    <a:pt x="11" y="8"/>
                    <a:pt x="12" y="7"/>
                    <a:pt x="13" y="5"/>
                  </a:cubicBezTo>
                  <a:cubicBezTo>
                    <a:pt x="9" y="3"/>
                    <a:pt x="5" y="1"/>
                    <a:pt x="1" y="0"/>
                  </a:cubicBezTo>
                  <a:cubicBezTo>
                    <a:pt x="0" y="3"/>
                    <a:pt x="3" y="8"/>
                    <a:pt x="4"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2150"/>
            <p:cNvSpPr>
              <a:spLocks/>
            </p:cNvSpPr>
            <p:nvPr/>
          </p:nvSpPr>
          <p:spPr bwMode="auto">
            <a:xfrm>
              <a:off x="7007196" y="3128978"/>
              <a:ext cx="138113" cy="130176"/>
            </a:xfrm>
            <a:custGeom>
              <a:avLst/>
              <a:gdLst>
                <a:gd name="T0" fmla="*/ 25 w 37"/>
                <a:gd name="T1" fmla="*/ 13 h 35"/>
                <a:gd name="T2" fmla="*/ 19 w 37"/>
                <a:gd name="T3" fmla="*/ 11 h 35"/>
                <a:gd name="T4" fmla="*/ 12 w 37"/>
                <a:gd name="T5" fmla="*/ 9 h 35"/>
                <a:gd name="T6" fmla="*/ 0 w 37"/>
                <a:gd name="T7" fmla="*/ 0 h 35"/>
                <a:gd name="T8" fmla="*/ 0 w 37"/>
                <a:gd name="T9" fmla="*/ 0 h 35"/>
                <a:gd name="T10" fmla="*/ 10 w 37"/>
                <a:gd name="T11" fmla="*/ 13 h 35"/>
                <a:gd name="T12" fmla="*/ 26 w 37"/>
                <a:gd name="T13" fmla="*/ 16 h 35"/>
                <a:gd name="T14" fmla="*/ 30 w 37"/>
                <a:gd name="T15" fmla="*/ 24 h 35"/>
                <a:gd name="T16" fmla="*/ 32 w 37"/>
                <a:gd name="T17" fmla="*/ 31 h 35"/>
                <a:gd name="T18" fmla="*/ 35 w 37"/>
                <a:gd name="T19" fmla="*/ 35 h 35"/>
                <a:gd name="T20" fmla="*/ 37 w 37"/>
                <a:gd name="T21" fmla="*/ 34 h 35"/>
                <a:gd name="T22" fmla="*/ 32 w 37"/>
                <a:gd name="T23" fmla="*/ 30 h 35"/>
                <a:gd name="T24" fmla="*/ 30 w 37"/>
                <a:gd name="T25" fmla="*/ 24 h 35"/>
                <a:gd name="T26" fmla="*/ 26 w 37"/>
                <a:gd name="T27" fmla="*/ 15 h 35"/>
                <a:gd name="T28" fmla="*/ 25 w 37"/>
                <a:gd name="T29"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5">
                  <a:moveTo>
                    <a:pt x="25" y="13"/>
                  </a:moveTo>
                  <a:cubicBezTo>
                    <a:pt x="23" y="12"/>
                    <a:pt x="21" y="11"/>
                    <a:pt x="19" y="11"/>
                  </a:cubicBezTo>
                  <a:cubicBezTo>
                    <a:pt x="17" y="9"/>
                    <a:pt x="15" y="9"/>
                    <a:pt x="12" y="9"/>
                  </a:cubicBezTo>
                  <a:cubicBezTo>
                    <a:pt x="7" y="7"/>
                    <a:pt x="3" y="5"/>
                    <a:pt x="0" y="0"/>
                  </a:cubicBezTo>
                  <a:cubicBezTo>
                    <a:pt x="0" y="0"/>
                    <a:pt x="0" y="0"/>
                    <a:pt x="0" y="0"/>
                  </a:cubicBezTo>
                  <a:cubicBezTo>
                    <a:pt x="2" y="5"/>
                    <a:pt x="6" y="10"/>
                    <a:pt x="10" y="13"/>
                  </a:cubicBezTo>
                  <a:cubicBezTo>
                    <a:pt x="13" y="15"/>
                    <a:pt x="20" y="18"/>
                    <a:pt x="26" y="16"/>
                  </a:cubicBezTo>
                  <a:cubicBezTo>
                    <a:pt x="29" y="18"/>
                    <a:pt x="29" y="21"/>
                    <a:pt x="30" y="24"/>
                  </a:cubicBezTo>
                  <a:cubicBezTo>
                    <a:pt x="30" y="27"/>
                    <a:pt x="31" y="29"/>
                    <a:pt x="32" y="31"/>
                  </a:cubicBezTo>
                  <a:cubicBezTo>
                    <a:pt x="33" y="33"/>
                    <a:pt x="34" y="34"/>
                    <a:pt x="35" y="35"/>
                  </a:cubicBezTo>
                  <a:cubicBezTo>
                    <a:pt x="35" y="35"/>
                    <a:pt x="36" y="34"/>
                    <a:pt x="37" y="34"/>
                  </a:cubicBezTo>
                  <a:cubicBezTo>
                    <a:pt x="35" y="33"/>
                    <a:pt x="33" y="32"/>
                    <a:pt x="32" y="30"/>
                  </a:cubicBezTo>
                  <a:cubicBezTo>
                    <a:pt x="31" y="29"/>
                    <a:pt x="31" y="26"/>
                    <a:pt x="30" y="24"/>
                  </a:cubicBezTo>
                  <a:cubicBezTo>
                    <a:pt x="29" y="21"/>
                    <a:pt x="29" y="17"/>
                    <a:pt x="26" y="15"/>
                  </a:cubicBezTo>
                  <a:cubicBezTo>
                    <a:pt x="26" y="15"/>
                    <a:pt x="25" y="14"/>
                    <a:pt x="25"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2151"/>
            <p:cNvSpPr>
              <a:spLocks noEditPoints="1"/>
            </p:cNvSpPr>
            <p:nvPr/>
          </p:nvSpPr>
          <p:spPr bwMode="auto">
            <a:xfrm>
              <a:off x="7007196" y="3011502"/>
              <a:ext cx="107951" cy="173039"/>
            </a:xfrm>
            <a:custGeom>
              <a:avLst/>
              <a:gdLst>
                <a:gd name="T0" fmla="*/ 22 w 29"/>
                <a:gd name="T1" fmla="*/ 26 h 46"/>
                <a:gd name="T2" fmla="*/ 22 w 29"/>
                <a:gd name="T3" fmla="*/ 32 h 46"/>
                <a:gd name="T4" fmla="*/ 19 w 29"/>
                <a:gd name="T5" fmla="*/ 27 h 46"/>
                <a:gd name="T6" fmla="*/ 17 w 29"/>
                <a:gd name="T7" fmla="*/ 24 h 46"/>
                <a:gd name="T8" fmla="*/ 15 w 29"/>
                <a:gd name="T9" fmla="*/ 20 h 46"/>
                <a:gd name="T10" fmla="*/ 16 w 29"/>
                <a:gd name="T11" fmla="*/ 17 h 46"/>
                <a:gd name="T12" fmla="*/ 16 w 29"/>
                <a:gd name="T13" fmla="*/ 16 h 46"/>
                <a:gd name="T14" fmla="*/ 18 w 29"/>
                <a:gd name="T15" fmla="*/ 13 h 46"/>
                <a:gd name="T16" fmla="*/ 16 w 29"/>
                <a:gd name="T17" fmla="*/ 15 h 46"/>
                <a:gd name="T18" fmla="*/ 16 w 29"/>
                <a:gd name="T19" fmla="*/ 16 h 46"/>
                <a:gd name="T20" fmla="*/ 15 w 29"/>
                <a:gd name="T21" fmla="*/ 18 h 46"/>
                <a:gd name="T22" fmla="*/ 14 w 29"/>
                <a:gd name="T23" fmla="*/ 21 h 46"/>
                <a:gd name="T24" fmla="*/ 13 w 29"/>
                <a:gd name="T25" fmla="*/ 19 h 46"/>
                <a:gd name="T26" fmla="*/ 10 w 29"/>
                <a:gd name="T27" fmla="*/ 14 h 46"/>
                <a:gd name="T28" fmla="*/ 9 w 29"/>
                <a:gd name="T29" fmla="*/ 10 h 46"/>
                <a:gd name="T30" fmla="*/ 8 w 29"/>
                <a:gd name="T31" fmla="*/ 6 h 46"/>
                <a:gd name="T32" fmla="*/ 9 w 29"/>
                <a:gd name="T33" fmla="*/ 14 h 46"/>
                <a:gd name="T34" fmla="*/ 8 w 29"/>
                <a:gd name="T35" fmla="*/ 14 h 46"/>
                <a:gd name="T36" fmla="*/ 3 w 29"/>
                <a:gd name="T37" fmla="*/ 6 h 46"/>
                <a:gd name="T38" fmla="*/ 6 w 29"/>
                <a:gd name="T39" fmla="*/ 12 h 46"/>
                <a:gd name="T40" fmla="*/ 10 w 29"/>
                <a:gd name="T41" fmla="*/ 18 h 46"/>
                <a:gd name="T42" fmla="*/ 18 w 29"/>
                <a:gd name="T43" fmla="*/ 28 h 46"/>
                <a:gd name="T44" fmla="*/ 21 w 29"/>
                <a:gd name="T45" fmla="*/ 33 h 46"/>
                <a:gd name="T46" fmla="*/ 22 w 29"/>
                <a:gd name="T47" fmla="*/ 39 h 46"/>
                <a:gd name="T48" fmla="*/ 19 w 29"/>
                <a:gd name="T49" fmla="*/ 34 h 46"/>
                <a:gd name="T50" fmla="*/ 13 w 29"/>
                <a:gd name="T51" fmla="*/ 29 h 46"/>
                <a:gd name="T52" fmla="*/ 6 w 29"/>
                <a:gd name="T53" fmla="*/ 23 h 46"/>
                <a:gd name="T54" fmla="*/ 0 w 29"/>
                <a:gd name="T55" fmla="*/ 16 h 46"/>
                <a:gd name="T56" fmla="*/ 9 w 29"/>
                <a:gd name="T57" fmla="*/ 27 h 46"/>
                <a:gd name="T58" fmla="*/ 16 w 29"/>
                <a:gd name="T59" fmla="*/ 33 h 46"/>
                <a:gd name="T60" fmla="*/ 19 w 29"/>
                <a:gd name="T61" fmla="*/ 36 h 46"/>
                <a:gd name="T62" fmla="*/ 23 w 29"/>
                <a:gd name="T63" fmla="*/ 42 h 46"/>
                <a:gd name="T64" fmla="*/ 23 w 29"/>
                <a:gd name="T65" fmla="*/ 43 h 46"/>
                <a:gd name="T66" fmla="*/ 16 w 29"/>
                <a:gd name="T67" fmla="*/ 40 h 46"/>
                <a:gd name="T68" fmla="*/ 7 w 29"/>
                <a:gd name="T69" fmla="*/ 37 h 46"/>
                <a:gd name="T70" fmla="*/ 1 w 29"/>
                <a:gd name="T71" fmla="*/ 33 h 46"/>
                <a:gd name="T72" fmla="*/ 9 w 29"/>
                <a:gd name="T73" fmla="*/ 39 h 46"/>
                <a:gd name="T74" fmla="*/ 12 w 29"/>
                <a:gd name="T75" fmla="*/ 40 h 46"/>
                <a:gd name="T76" fmla="*/ 19 w 29"/>
                <a:gd name="T77" fmla="*/ 42 h 46"/>
                <a:gd name="T78" fmla="*/ 24 w 29"/>
                <a:gd name="T79" fmla="*/ 44 h 46"/>
                <a:gd name="T80" fmla="*/ 26 w 29"/>
                <a:gd name="T81" fmla="*/ 46 h 46"/>
                <a:gd name="T82" fmla="*/ 25 w 29"/>
                <a:gd name="T83" fmla="*/ 42 h 46"/>
                <a:gd name="T84" fmla="*/ 24 w 29"/>
                <a:gd name="T85" fmla="*/ 40 h 46"/>
                <a:gd name="T86" fmla="*/ 26 w 29"/>
                <a:gd name="T87" fmla="*/ 38 h 46"/>
                <a:gd name="T88" fmla="*/ 26 w 29"/>
                <a:gd name="T89" fmla="*/ 37 h 46"/>
                <a:gd name="T90" fmla="*/ 28 w 29"/>
                <a:gd name="T91" fmla="*/ 32 h 46"/>
                <a:gd name="T92" fmla="*/ 29 w 29"/>
                <a:gd name="T93" fmla="*/ 29 h 46"/>
                <a:gd name="T94" fmla="*/ 27 w 29"/>
                <a:gd name="T95" fmla="*/ 32 h 46"/>
                <a:gd name="T96" fmla="*/ 25 w 29"/>
                <a:gd name="T97" fmla="*/ 37 h 46"/>
                <a:gd name="T98" fmla="*/ 25 w 29"/>
                <a:gd name="T99" fmla="*/ 37 h 46"/>
                <a:gd name="T100" fmla="*/ 24 w 29"/>
                <a:gd name="T101" fmla="*/ 39 h 46"/>
                <a:gd name="T102" fmla="*/ 23 w 29"/>
                <a:gd name="T103" fmla="*/ 33 h 46"/>
                <a:gd name="T104" fmla="*/ 22 w 29"/>
                <a:gd name="T105" fmla="*/ 26 h 46"/>
                <a:gd name="T106" fmla="*/ 22 w 29"/>
                <a:gd name="T107" fmla="*/ 22 h 46"/>
                <a:gd name="T108" fmla="*/ 24 w 29"/>
                <a:gd name="T109" fmla="*/ 17 h 46"/>
                <a:gd name="T110" fmla="*/ 22 w 29"/>
                <a:gd name="T111" fmla="*/ 25 h 46"/>
                <a:gd name="T112" fmla="*/ 14 w 29"/>
                <a:gd name="T113" fmla="*/ 21 h 46"/>
                <a:gd name="T114" fmla="*/ 14 w 29"/>
                <a:gd name="T115"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46">
                  <a:moveTo>
                    <a:pt x="22" y="25"/>
                  </a:moveTo>
                  <a:cubicBezTo>
                    <a:pt x="22" y="25"/>
                    <a:pt x="22" y="26"/>
                    <a:pt x="22" y="26"/>
                  </a:cubicBezTo>
                  <a:cubicBezTo>
                    <a:pt x="22" y="28"/>
                    <a:pt x="22" y="28"/>
                    <a:pt x="22" y="28"/>
                  </a:cubicBezTo>
                  <a:cubicBezTo>
                    <a:pt x="22" y="29"/>
                    <a:pt x="22" y="30"/>
                    <a:pt x="22" y="32"/>
                  </a:cubicBezTo>
                  <a:cubicBezTo>
                    <a:pt x="22" y="31"/>
                    <a:pt x="21" y="30"/>
                    <a:pt x="21" y="30"/>
                  </a:cubicBezTo>
                  <a:cubicBezTo>
                    <a:pt x="20" y="29"/>
                    <a:pt x="20" y="28"/>
                    <a:pt x="19" y="27"/>
                  </a:cubicBezTo>
                  <a:cubicBezTo>
                    <a:pt x="18" y="26"/>
                    <a:pt x="18" y="25"/>
                    <a:pt x="17" y="24"/>
                  </a:cubicBezTo>
                  <a:cubicBezTo>
                    <a:pt x="17" y="24"/>
                    <a:pt x="17" y="24"/>
                    <a:pt x="17" y="24"/>
                  </a:cubicBezTo>
                  <a:cubicBezTo>
                    <a:pt x="16" y="23"/>
                    <a:pt x="16" y="23"/>
                    <a:pt x="16" y="22"/>
                  </a:cubicBezTo>
                  <a:cubicBezTo>
                    <a:pt x="15" y="22"/>
                    <a:pt x="15" y="21"/>
                    <a:pt x="15" y="20"/>
                  </a:cubicBezTo>
                  <a:cubicBezTo>
                    <a:pt x="15" y="20"/>
                    <a:pt x="15" y="19"/>
                    <a:pt x="15" y="19"/>
                  </a:cubicBezTo>
                  <a:cubicBezTo>
                    <a:pt x="15" y="18"/>
                    <a:pt x="16" y="17"/>
                    <a:pt x="16" y="17"/>
                  </a:cubicBezTo>
                  <a:cubicBezTo>
                    <a:pt x="16" y="16"/>
                    <a:pt x="16" y="16"/>
                    <a:pt x="16" y="16"/>
                  </a:cubicBezTo>
                  <a:cubicBezTo>
                    <a:pt x="16" y="16"/>
                    <a:pt x="16" y="16"/>
                    <a:pt x="16" y="16"/>
                  </a:cubicBezTo>
                  <a:cubicBezTo>
                    <a:pt x="17" y="15"/>
                    <a:pt x="17" y="15"/>
                    <a:pt x="17" y="15"/>
                  </a:cubicBezTo>
                  <a:cubicBezTo>
                    <a:pt x="17" y="14"/>
                    <a:pt x="18" y="14"/>
                    <a:pt x="18" y="13"/>
                  </a:cubicBezTo>
                  <a:cubicBezTo>
                    <a:pt x="18" y="13"/>
                    <a:pt x="19" y="12"/>
                    <a:pt x="19" y="11"/>
                  </a:cubicBezTo>
                  <a:cubicBezTo>
                    <a:pt x="18" y="12"/>
                    <a:pt x="17" y="13"/>
                    <a:pt x="16" y="15"/>
                  </a:cubicBezTo>
                  <a:cubicBezTo>
                    <a:pt x="16" y="15"/>
                    <a:pt x="16" y="15"/>
                    <a:pt x="16" y="15"/>
                  </a:cubicBezTo>
                  <a:cubicBezTo>
                    <a:pt x="16" y="16"/>
                    <a:pt x="16" y="16"/>
                    <a:pt x="16" y="16"/>
                  </a:cubicBezTo>
                  <a:cubicBezTo>
                    <a:pt x="15" y="16"/>
                    <a:pt x="15" y="16"/>
                    <a:pt x="15" y="16"/>
                  </a:cubicBezTo>
                  <a:cubicBezTo>
                    <a:pt x="15" y="17"/>
                    <a:pt x="15" y="18"/>
                    <a:pt x="15" y="18"/>
                  </a:cubicBezTo>
                  <a:cubicBezTo>
                    <a:pt x="14" y="19"/>
                    <a:pt x="14" y="20"/>
                    <a:pt x="14" y="20"/>
                  </a:cubicBezTo>
                  <a:cubicBezTo>
                    <a:pt x="14" y="21"/>
                    <a:pt x="14" y="21"/>
                    <a:pt x="14" y="21"/>
                  </a:cubicBezTo>
                  <a:cubicBezTo>
                    <a:pt x="14" y="21"/>
                    <a:pt x="14" y="21"/>
                    <a:pt x="14" y="20"/>
                  </a:cubicBezTo>
                  <a:cubicBezTo>
                    <a:pt x="13" y="20"/>
                    <a:pt x="13" y="20"/>
                    <a:pt x="13" y="19"/>
                  </a:cubicBezTo>
                  <a:cubicBezTo>
                    <a:pt x="12" y="19"/>
                    <a:pt x="12" y="18"/>
                    <a:pt x="12" y="18"/>
                  </a:cubicBezTo>
                  <a:cubicBezTo>
                    <a:pt x="11" y="17"/>
                    <a:pt x="10" y="15"/>
                    <a:pt x="10" y="14"/>
                  </a:cubicBezTo>
                  <a:cubicBezTo>
                    <a:pt x="10" y="13"/>
                    <a:pt x="9" y="13"/>
                    <a:pt x="9" y="12"/>
                  </a:cubicBezTo>
                  <a:cubicBezTo>
                    <a:pt x="9" y="11"/>
                    <a:pt x="9" y="11"/>
                    <a:pt x="9" y="10"/>
                  </a:cubicBezTo>
                  <a:cubicBezTo>
                    <a:pt x="8" y="9"/>
                    <a:pt x="8" y="9"/>
                    <a:pt x="8" y="8"/>
                  </a:cubicBezTo>
                  <a:cubicBezTo>
                    <a:pt x="8" y="7"/>
                    <a:pt x="8" y="6"/>
                    <a:pt x="8" y="6"/>
                  </a:cubicBezTo>
                  <a:cubicBezTo>
                    <a:pt x="8" y="7"/>
                    <a:pt x="8" y="9"/>
                    <a:pt x="8" y="10"/>
                  </a:cubicBezTo>
                  <a:cubicBezTo>
                    <a:pt x="8" y="11"/>
                    <a:pt x="9" y="13"/>
                    <a:pt x="9" y="14"/>
                  </a:cubicBezTo>
                  <a:cubicBezTo>
                    <a:pt x="9" y="15"/>
                    <a:pt x="10" y="16"/>
                    <a:pt x="10" y="17"/>
                  </a:cubicBezTo>
                  <a:cubicBezTo>
                    <a:pt x="9" y="16"/>
                    <a:pt x="9" y="15"/>
                    <a:pt x="8" y="14"/>
                  </a:cubicBezTo>
                  <a:cubicBezTo>
                    <a:pt x="8" y="14"/>
                    <a:pt x="7" y="13"/>
                    <a:pt x="6" y="12"/>
                  </a:cubicBezTo>
                  <a:cubicBezTo>
                    <a:pt x="5" y="10"/>
                    <a:pt x="4" y="8"/>
                    <a:pt x="3" y="6"/>
                  </a:cubicBezTo>
                  <a:cubicBezTo>
                    <a:pt x="2" y="4"/>
                    <a:pt x="1" y="2"/>
                    <a:pt x="0" y="0"/>
                  </a:cubicBezTo>
                  <a:cubicBezTo>
                    <a:pt x="2" y="4"/>
                    <a:pt x="3" y="8"/>
                    <a:pt x="6" y="12"/>
                  </a:cubicBezTo>
                  <a:cubicBezTo>
                    <a:pt x="6" y="13"/>
                    <a:pt x="7" y="14"/>
                    <a:pt x="8" y="15"/>
                  </a:cubicBezTo>
                  <a:cubicBezTo>
                    <a:pt x="8" y="16"/>
                    <a:pt x="9" y="17"/>
                    <a:pt x="10" y="18"/>
                  </a:cubicBezTo>
                  <a:cubicBezTo>
                    <a:pt x="11" y="19"/>
                    <a:pt x="12" y="21"/>
                    <a:pt x="14" y="23"/>
                  </a:cubicBezTo>
                  <a:cubicBezTo>
                    <a:pt x="15" y="24"/>
                    <a:pt x="17" y="26"/>
                    <a:pt x="18" y="28"/>
                  </a:cubicBezTo>
                  <a:cubicBezTo>
                    <a:pt x="19" y="28"/>
                    <a:pt x="19" y="29"/>
                    <a:pt x="20" y="30"/>
                  </a:cubicBezTo>
                  <a:cubicBezTo>
                    <a:pt x="20" y="31"/>
                    <a:pt x="21" y="32"/>
                    <a:pt x="21" y="33"/>
                  </a:cubicBezTo>
                  <a:cubicBezTo>
                    <a:pt x="21" y="34"/>
                    <a:pt x="22" y="35"/>
                    <a:pt x="22" y="36"/>
                  </a:cubicBezTo>
                  <a:cubicBezTo>
                    <a:pt x="22" y="37"/>
                    <a:pt x="22" y="38"/>
                    <a:pt x="22" y="39"/>
                  </a:cubicBezTo>
                  <a:cubicBezTo>
                    <a:pt x="21" y="38"/>
                    <a:pt x="21" y="37"/>
                    <a:pt x="20" y="36"/>
                  </a:cubicBezTo>
                  <a:cubicBezTo>
                    <a:pt x="20" y="35"/>
                    <a:pt x="19" y="34"/>
                    <a:pt x="19" y="34"/>
                  </a:cubicBezTo>
                  <a:cubicBezTo>
                    <a:pt x="18" y="33"/>
                    <a:pt x="17" y="32"/>
                    <a:pt x="17" y="32"/>
                  </a:cubicBezTo>
                  <a:cubicBezTo>
                    <a:pt x="16" y="31"/>
                    <a:pt x="14" y="30"/>
                    <a:pt x="13" y="29"/>
                  </a:cubicBezTo>
                  <a:cubicBezTo>
                    <a:pt x="12" y="28"/>
                    <a:pt x="10" y="27"/>
                    <a:pt x="9" y="26"/>
                  </a:cubicBezTo>
                  <a:cubicBezTo>
                    <a:pt x="8" y="26"/>
                    <a:pt x="7" y="25"/>
                    <a:pt x="6" y="23"/>
                  </a:cubicBezTo>
                  <a:cubicBezTo>
                    <a:pt x="4" y="22"/>
                    <a:pt x="3" y="21"/>
                    <a:pt x="2" y="20"/>
                  </a:cubicBezTo>
                  <a:cubicBezTo>
                    <a:pt x="2" y="19"/>
                    <a:pt x="1" y="17"/>
                    <a:pt x="0" y="16"/>
                  </a:cubicBezTo>
                  <a:cubicBezTo>
                    <a:pt x="1" y="19"/>
                    <a:pt x="3" y="21"/>
                    <a:pt x="5" y="24"/>
                  </a:cubicBezTo>
                  <a:cubicBezTo>
                    <a:pt x="6" y="25"/>
                    <a:pt x="8" y="26"/>
                    <a:pt x="9" y="27"/>
                  </a:cubicBezTo>
                  <a:cubicBezTo>
                    <a:pt x="10" y="28"/>
                    <a:pt x="11" y="29"/>
                    <a:pt x="13" y="30"/>
                  </a:cubicBezTo>
                  <a:cubicBezTo>
                    <a:pt x="14" y="31"/>
                    <a:pt x="15" y="32"/>
                    <a:pt x="16" y="33"/>
                  </a:cubicBezTo>
                  <a:cubicBezTo>
                    <a:pt x="17" y="33"/>
                    <a:pt x="17" y="34"/>
                    <a:pt x="18" y="34"/>
                  </a:cubicBezTo>
                  <a:cubicBezTo>
                    <a:pt x="18" y="35"/>
                    <a:pt x="19" y="36"/>
                    <a:pt x="19" y="36"/>
                  </a:cubicBezTo>
                  <a:cubicBezTo>
                    <a:pt x="20" y="37"/>
                    <a:pt x="21" y="39"/>
                    <a:pt x="22" y="40"/>
                  </a:cubicBezTo>
                  <a:cubicBezTo>
                    <a:pt x="22" y="41"/>
                    <a:pt x="23" y="41"/>
                    <a:pt x="23" y="42"/>
                  </a:cubicBezTo>
                  <a:cubicBezTo>
                    <a:pt x="23" y="42"/>
                    <a:pt x="23" y="42"/>
                    <a:pt x="23" y="43"/>
                  </a:cubicBezTo>
                  <a:cubicBezTo>
                    <a:pt x="23" y="43"/>
                    <a:pt x="23" y="43"/>
                    <a:pt x="23" y="43"/>
                  </a:cubicBezTo>
                  <a:cubicBezTo>
                    <a:pt x="22" y="42"/>
                    <a:pt x="21" y="42"/>
                    <a:pt x="19" y="41"/>
                  </a:cubicBezTo>
                  <a:cubicBezTo>
                    <a:pt x="18" y="41"/>
                    <a:pt x="17" y="40"/>
                    <a:pt x="16" y="40"/>
                  </a:cubicBezTo>
                  <a:cubicBezTo>
                    <a:pt x="15" y="40"/>
                    <a:pt x="14" y="39"/>
                    <a:pt x="13" y="39"/>
                  </a:cubicBezTo>
                  <a:cubicBezTo>
                    <a:pt x="10" y="39"/>
                    <a:pt x="8" y="38"/>
                    <a:pt x="7" y="37"/>
                  </a:cubicBezTo>
                  <a:cubicBezTo>
                    <a:pt x="6" y="36"/>
                    <a:pt x="5" y="36"/>
                    <a:pt x="4" y="35"/>
                  </a:cubicBezTo>
                  <a:cubicBezTo>
                    <a:pt x="3" y="34"/>
                    <a:pt x="2" y="33"/>
                    <a:pt x="1" y="33"/>
                  </a:cubicBezTo>
                  <a:cubicBezTo>
                    <a:pt x="3" y="34"/>
                    <a:pt x="4" y="36"/>
                    <a:pt x="6" y="37"/>
                  </a:cubicBezTo>
                  <a:cubicBezTo>
                    <a:pt x="7" y="38"/>
                    <a:pt x="8" y="39"/>
                    <a:pt x="9" y="39"/>
                  </a:cubicBezTo>
                  <a:cubicBezTo>
                    <a:pt x="10" y="39"/>
                    <a:pt x="10" y="39"/>
                    <a:pt x="11" y="40"/>
                  </a:cubicBezTo>
                  <a:cubicBezTo>
                    <a:pt x="11" y="40"/>
                    <a:pt x="11" y="40"/>
                    <a:pt x="12" y="40"/>
                  </a:cubicBezTo>
                  <a:cubicBezTo>
                    <a:pt x="12" y="40"/>
                    <a:pt x="12" y="40"/>
                    <a:pt x="12" y="40"/>
                  </a:cubicBezTo>
                  <a:cubicBezTo>
                    <a:pt x="15" y="40"/>
                    <a:pt x="17" y="41"/>
                    <a:pt x="19" y="42"/>
                  </a:cubicBezTo>
                  <a:cubicBezTo>
                    <a:pt x="20" y="42"/>
                    <a:pt x="21" y="43"/>
                    <a:pt x="22" y="43"/>
                  </a:cubicBezTo>
                  <a:cubicBezTo>
                    <a:pt x="23" y="44"/>
                    <a:pt x="23" y="44"/>
                    <a:pt x="24" y="44"/>
                  </a:cubicBezTo>
                  <a:cubicBezTo>
                    <a:pt x="24" y="45"/>
                    <a:pt x="25" y="45"/>
                    <a:pt x="25" y="46"/>
                  </a:cubicBezTo>
                  <a:cubicBezTo>
                    <a:pt x="25" y="46"/>
                    <a:pt x="26" y="46"/>
                    <a:pt x="26" y="46"/>
                  </a:cubicBezTo>
                  <a:cubicBezTo>
                    <a:pt x="26" y="46"/>
                    <a:pt x="26" y="45"/>
                    <a:pt x="26" y="45"/>
                  </a:cubicBezTo>
                  <a:cubicBezTo>
                    <a:pt x="26" y="44"/>
                    <a:pt x="25" y="43"/>
                    <a:pt x="25" y="42"/>
                  </a:cubicBezTo>
                  <a:cubicBezTo>
                    <a:pt x="25" y="41"/>
                    <a:pt x="24" y="41"/>
                    <a:pt x="24" y="40"/>
                  </a:cubicBezTo>
                  <a:cubicBezTo>
                    <a:pt x="24" y="40"/>
                    <a:pt x="24" y="40"/>
                    <a:pt x="24" y="40"/>
                  </a:cubicBezTo>
                  <a:cubicBezTo>
                    <a:pt x="25" y="39"/>
                    <a:pt x="25" y="39"/>
                    <a:pt x="25" y="38"/>
                  </a:cubicBezTo>
                  <a:cubicBezTo>
                    <a:pt x="25" y="38"/>
                    <a:pt x="26" y="38"/>
                    <a:pt x="26" y="38"/>
                  </a:cubicBezTo>
                  <a:cubicBezTo>
                    <a:pt x="26" y="37"/>
                    <a:pt x="26" y="37"/>
                    <a:pt x="26" y="37"/>
                  </a:cubicBezTo>
                  <a:cubicBezTo>
                    <a:pt x="26" y="37"/>
                    <a:pt x="26" y="37"/>
                    <a:pt x="26" y="37"/>
                  </a:cubicBezTo>
                  <a:cubicBezTo>
                    <a:pt x="27" y="37"/>
                    <a:pt x="27" y="36"/>
                    <a:pt x="27" y="36"/>
                  </a:cubicBezTo>
                  <a:cubicBezTo>
                    <a:pt x="27" y="35"/>
                    <a:pt x="28" y="33"/>
                    <a:pt x="28" y="32"/>
                  </a:cubicBezTo>
                  <a:cubicBezTo>
                    <a:pt x="28" y="32"/>
                    <a:pt x="28" y="31"/>
                    <a:pt x="28" y="31"/>
                  </a:cubicBezTo>
                  <a:cubicBezTo>
                    <a:pt x="28" y="30"/>
                    <a:pt x="29" y="30"/>
                    <a:pt x="29" y="29"/>
                  </a:cubicBezTo>
                  <a:cubicBezTo>
                    <a:pt x="28" y="30"/>
                    <a:pt x="28" y="30"/>
                    <a:pt x="28" y="31"/>
                  </a:cubicBezTo>
                  <a:cubicBezTo>
                    <a:pt x="28" y="31"/>
                    <a:pt x="28" y="32"/>
                    <a:pt x="27" y="32"/>
                  </a:cubicBezTo>
                  <a:cubicBezTo>
                    <a:pt x="27" y="33"/>
                    <a:pt x="27" y="34"/>
                    <a:pt x="26" y="35"/>
                  </a:cubicBezTo>
                  <a:cubicBezTo>
                    <a:pt x="26" y="36"/>
                    <a:pt x="26" y="36"/>
                    <a:pt x="25" y="37"/>
                  </a:cubicBezTo>
                  <a:cubicBezTo>
                    <a:pt x="25" y="37"/>
                    <a:pt x="25" y="37"/>
                    <a:pt x="25" y="37"/>
                  </a:cubicBezTo>
                  <a:cubicBezTo>
                    <a:pt x="25" y="37"/>
                    <a:pt x="25" y="37"/>
                    <a:pt x="25" y="37"/>
                  </a:cubicBezTo>
                  <a:cubicBezTo>
                    <a:pt x="25" y="37"/>
                    <a:pt x="25" y="38"/>
                    <a:pt x="24" y="38"/>
                  </a:cubicBezTo>
                  <a:cubicBezTo>
                    <a:pt x="24" y="38"/>
                    <a:pt x="24" y="38"/>
                    <a:pt x="24" y="39"/>
                  </a:cubicBezTo>
                  <a:cubicBezTo>
                    <a:pt x="24" y="38"/>
                    <a:pt x="24" y="38"/>
                    <a:pt x="24" y="37"/>
                  </a:cubicBezTo>
                  <a:cubicBezTo>
                    <a:pt x="23" y="33"/>
                    <a:pt x="23" y="33"/>
                    <a:pt x="23" y="33"/>
                  </a:cubicBezTo>
                  <a:cubicBezTo>
                    <a:pt x="23" y="31"/>
                    <a:pt x="23" y="29"/>
                    <a:pt x="23" y="27"/>
                  </a:cubicBezTo>
                  <a:cubicBezTo>
                    <a:pt x="22" y="26"/>
                    <a:pt x="22" y="26"/>
                    <a:pt x="22" y="26"/>
                  </a:cubicBezTo>
                  <a:cubicBezTo>
                    <a:pt x="22" y="26"/>
                    <a:pt x="22" y="25"/>
                    <a:pt x="22" y="25"/>
                  </a:cubicBezTo>
                  <a:cubicBezTo>
                    <a:pt x="22" y="24"/>
                    <a:pt x="22" y="23"/>
                    <a:pt x="22" y="22"/>
                  </a:cubicBezTo>
                  <a:cubicBezTo>
                    <a:pt x="23" y="21"/>
                    <a:pt x="23" y="21"/>
                    <a:pt x="23" y="20"/>
                  </a:cubicBezTo>
                  <a:cubicBezTo>
                    <a:pt x="23" y="19"/>
                    <a:pt x="23" y="18"/>
                    <a:pt x="24" y="17"/>
                  </a:cubicBezTo>
                  <a:cubicBezTo>
                    <a:pt x="23" y="19"/>
                    <a:pt x="22" y="20"/>
                    <a:pt x="22" y="22"/>
                  </a:cubicBezTo>
                  <a:cubicBezTo>
                    <a:pt x="22" y="23"/>
                    <a:pt x="22" y="24"/>
                    <a:pt x="22" y="25"/>
                  </a:cubicBezTo>
                  <a:close/>
                  <a:moveTo>
                    <a:pt x="14" y="21"/>
                  </a:moveTo>
                  <a:cubicBezTo>
                    <a:pt x="14" y="21"/>
                    <a:pt x="14" y="21"/>
                    <a:pt x="14" y="21"/>
                  </a:cubicBezTo>
                  <a:cubicBezTo>
                    <a:pt x="14" y="21"/>
                    <a:pt x="14" y="21"/>
                    <a:pt x="14" y="21"/>
                  </a:cubicBezTo>
                  <a:cubicBezTo>
                    <a:pt x="14" y="21"/>
                    <a:pt x="14" y="21"/>
                    <a:pt x="14" y="2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2152"/>
            <p:cNvSpPr>
              <a:spLocks/>
            </p:cNvSpPr>
            <p:nvPr/>
          </p:nvSpPr>
          <p:spPr bwMode="auto">
            <a:xfrm>
              <a:off x="7953352" y="2662250"/>
              <a:ext cx="90488" cy="371478"/>
            </a:xfrm>
            <a:custGeom>
              <a:avLst/>
              <a:gdLst>
                <a:gd name="T0" fmla="*/ 0 w 24"/>
                <a:gd name="T1" fmla="*/ 27 h 99"/>
                <a:gd name="T2" fmla="*/ 0 w 24"/>
                <a:gd name="T3" fmla="*/ 32 h 99"/>
                <a:gd name="T4" fmla="*/ 4 w 24"/>
                <a:gd name="T5" fmla="*/ 49 h 99"/>
                <a:gd name="T6" fmla="*/ 15 w 24"/>
                <a:gd name="T7" fmla="*/ 73 h 99"/>
                <a:gd name="T8" fmla="*/ 18 w 24"/>
                <a:gd name="T9" fmla="*/ 90 h 99"/>
                <a:gd name="T10" fmla="*/ 19 w 24"/>
                <a:gd name="T11" fmla="*/ 99 h 99"/>
                <a:gd name="T12" fmla="*/ 21 w 24"/>
                <a:gd name="T13" fmla="*/ 83 h 99"/>
                <a:gd name="T14" fmla="*/ 15 w 24"/>
                <a:gd name="T15" fmla="*/ 38 h 99"/>
                <a:gd name="T16" fmla="*/ 14 w 24"/>
                <a:gd name="T17" fmla="*/ 17 h 99"/>
                <a:gd name="T18" fmla="*/ 13 w 24"/>
                <a:gd name="T19" fmla="*/ 0 h 99"/>
                <a:gd name="T20" fmla="*/ 13 w 24"/>
                <a:gd name="T21" fmla="*/ 0 h 99"/>
                <a:gd name="T22" fmla="*/ 0 w 24"/>
                <a:gd name="T23" fmla="*/ 2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99">
                  <a:moveTo>
                    <a:pt x="0" y="27"/>
                  </a:moveTo>
                  <a:cubicBezTo>
                    <a:pt x="0" y="29"/>
                    <a:pt x="0" y="30"/>
                    <a:pt x="0" y="32"/>
                  </a:cubicBezTo>
                  <a:cubicBezTo>
                    <a:pt x="1" y="38"/>
                    <a:pt x="2" y="43"/>
                    <a:pt x="4" y="49"/>
                  </a:cubicBezTo>
                  <a:cubicBezTo>
                    <a:pt x="7" y="58"/>
                    <a:pt x="12" y="65"/>
                    <a:pt x="15" y="73"/>
                  </a:cubicBezTo>
                  <a:cubicBezTo>
                    <a:pt x="18" y="79"/>
                    <a:pt x="18" y="84"/>
                    <a:pt x="18" y="90"/>
                  </a:cubicBezTo>
                  <a:cubicBezTo>
                    <a:pt x="18" y="93"/>
                    <a:pt x="18" y="96"/>
                    <a:pt x="19" y="99"/>
                  </a:cubicBezTo>
                  <a:cubicBezTo>
                    <a:pt x="19" y="93"/>
                    <a:pt x="21" y="86"/>
                    <a:pt x="21" y="83"/>
                  </a:cubicBezTo>
                  <a:cubicBezTo>
                    <a:pt x="24" y="67"/>
                    <a:pt x="18" y="53"/>
                    <a:pt x="15" y="38"/>
                  </a:cubicBezTo>
                  <a:cubicBezTo>
                    <a:pt x="14" y="31"/>
                    <a:pt x="14" y="24"/>
                    <a:pt x="14" y="17"/>
                  </a:cubicBezTo>
                  <a:cubicBezTo>
                    <a:pt x="13" y="12"/>
                    <a:pt x="14" y="6"/>
                    <a:pt x="13" y="0"/>
                  </a:cubicBezTo>
                  <a:cubicBezTo>
                    <a:pt x="13" y="0"/>
                    <a:pt x="13" y="0"/>
                    <a:pt x="13" y="0"/>
                  </a:cubicBezTo>
                  <a:cubicBezTo>
                    <a:pt x="10" y="10"/>
                    <a:pt x="5" y="18"/>
                    <a:pt x="0"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88" name="Picture 2153"/>
            <p:cNvPicPr>
              <a:picLocks noChangeAspect="1" noChangeArrowheads="1"/>
            </p:cNvPicPr>
            <p:nvPr/>
          </p:nvPicPr>
          <p:blipFill>
            <a:blip r:embed="rId63" cstate="screen">
              <a:extLst>
                <a:ext uri="{28A0092B-C50C-407E-A947-70E740481C1C}">
                  <a14:useLocalDpi xmlns:a14="http://schemas.microsoft.com/office/drawing/2010/main"/>
                </a:ext>
              </a:extLst>
            </a:blip>
            <a:srcRect/>
            <a:stretch>
              <a:fillRect/>
            </a:stretch>
          </p:blipFill>
          <p:spPr bwMode="auto">
            <a:xfrm>
              <a:off x="7893026" y="2746388"/>
              <a:ext cx="146051" cy="304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9" name="Freeform 2155"/>
            <p:cNvSpPr>
              <a:spLocks/>
            </p:cNvSpPr>
            <p:nvPr/>
          </p:nvSpPr>
          <p:spPr bwMode="auto">
            <a:xfrm>
              <a:off x="8016852" y="2730513"/>
              <a:ext cx="79375" cy="157164"/>
            </a:xfrm>
            <a:custGeom>
              <a:avLst/>
              <a:gdLst>
                <a:gd name="T0" fmla="*/ 1 w 21"/>
                <a:gd name="T1" fmla="*/ 22 h 42"/>
                <a:gd name="T2" fmla="*/ 4 w 21"/>
                <a:gd name="T3" fmla="*/ 42 h 42"/>
                <a:gd name="T4" fmla="*/ 5 w 21"/>
                <a:gd name="T5" fmla="*/ 32 h 42"/>
                <a:gd name="T6" fmla="*/ 14 w 21"/>
                <a:gd name="T7" fmla="*/ 23 h 42"/>
                <a:gd name="T8" fmla="*/ 21 w 21"/>
                <a:gd name="T9" fmla="*/ 19 h 42"/>
                <a:gd name="T10" fmla="*/ 7 w 21"/>
                <a:gd name="T11" fmla="*/ 0 h 42"/>
                <a:gd name="T12" fmla="*/ 1 w 21"/>
                <a:gd name="T13" fmla="*/ 22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1" y="22"/>
                  </a:moveTo>
                  <a:cubicBezTo>
                    <a:pt x="0" y="29"/>
                    <a:pt x="2" y="35"/>
                    <a:pt x="4" y="42"/>
                  </a:cubicBezTo>
                  <a:cubicBezTo>
                    <a:pt x="4" y="39"/>
                    <a:pt x="4" y="35"/>
                    <a:pt x="5" y="32"/>
                  </a:cubicBezTo>
                  <a:cubicBezTo>
                    <a:pt x="6" y="27"/>
                    <a:pt x="10" y="25"/>
                    <a:pt x="14" y="23"/>
                  </a:cubicBezTo>
                  <a:cubicBezTo>
                    <a:pt x="16" y="22"/>
                    <a:pt x="19" y="21"/>
                    <a:pt x="21" y="19"/>
                  </a:cubicBezTo>
                  <a:cubicBezTo>
                    <a:pt x="17" y="12"/>
                    <a:pt x="12" y="6"/>
                    <a:pt x="7" y="0"/>
                  </a:cubicBezTo>
                  <a:cubicBezTo>
                    <a:pt x="2" y="5"/>
                    <a:pt x="2" y="16"/>
                    <a:pt x="1" y="2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2156"/>
            <p:cNvSpPr>
              <a:spLocks/>
            </p:cNvSpPr>
            <p:nvPr/>
          </p:nvSpPr>
          <p:spPr bwMode="auto">
            <a:xfrm>
              <a:off x="7904139" y="2873389"/>
              <a:ext cx="131763" cy="333377"/>
            </a:xfrm>
            <a:custGeom>
              <a:avLst/>
              <a:gdLst>
                <a:gd name="T0" fmla="*/ 32 w 35"/>
                <a:gd name="T1" fmla="*/ 43 h 89"/>
                <a:gd name="T2" fmla="*/ 25 w 35"/>
                <a:gd name="T3" fmla="*/ 34 h 89"/>
                <a:gd name="T4" fmla="*/ 14 w 35"/>
                <a:gd name="T5" fmla="*/ 25 h 89"/>
                <a:gd name="T6" fmla="*/ 1 w 35"/>
                <a:gd name="T7" fmla="*/ 0 h 89"/>
                <a:gd name="T8" fmla="*/ 1 w 35"/>
                <a:gd name="T9" fmla="*/ 0 h 89"/>
                <a:gd name="T10" fmla="*/ 7 w 35"/>
                <a:gd name="T11" fmla="*/ 31 h 89"/>
                <a:gd name="T12" fmla="*/ 31 w 35"/>
                <a:gd name="T13" fmla="*/ 48 h 89"/>
                <a:gd name="T14" fmla="*/ 31 w 35"/>
                <a:gd name="T15" fmla="*/ 66 h 89"/>
                <a:gd name="T16" fmla="*/ 29 w 35"/>
                <a:gd name="T17" fmla="*/ 79 h 89"/>
                <a:gd name="T18" fmla="*/ 31 w 35"/>
                <a:gd name="T19" fmla="*/ 89 h 89"/>
                <a:gd name="T20" fmla="*/ 35 w 35"/>
                <a:gd name="T21" fmla="*/ 88 h 89"/>
                <a:gd name="T22" fmla="*/ 30 w 35"/>
                <a:gd name="T23" fmla="*/ 79 h 89"/>
                <a:gd name="T24" fmla="*/ 32 w 35"/>
                <a:gd name="T25" fmla="*/ 66 h 89"/>
                <a:gd name="T26" fmla="*/ 33 w 35"/>
                <a:gd name="T27" fmla="*/ 48 h 89"/>
                <a:gd name="T28" fmla="*/ 32 w 35"/>
                <a:gd name="T29" fmla="*/ 4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89">
                  <a:moveTo>
                    <a:pt x="32" y="43"/>
                  </a:moveTo>
                  <a:cubicBezTo>
                    <a:pt x="30" y="41"/>
                    <a:pt x="26" y="37"/>
                    <a:pt x="25" y="34"/>
                  </a:cubicBezTo>
                  <a:cubicBezTo>
                    <a:pt x="22" y="30"/>
                    <a:pt x="18" y="28"/>
                    <a:pt x="14" y="25"/>
                  </a:cubicBezTo>
                  <a:cubicBezTo>
                    <a:pt x="7" y="18"/>
                    <a:pt x="2" y="10"/>
                    <a:pt x="1" y="0"/>
                  </a:cubicBezTo>
                  <a:cubicBezTo>
                    <a:pt x="1" y="0"/>
                    <a:pt x="1" y="0"/>
                    <a:pt x="1" y="0"/>
                  </a:cubicBezTo>
                  <a:cubicBezTo>
                    <a:pt x="0" y="10"/>
                    <a:pt x="2" y="21"/>
                    <a:pt x="7" y="31"/>
                  </a:cubicBezTo>
                  <a:cubicBezTo>
                    <a:pt x="10" y="37"/>
                    <a:pt x="20" y="48"/>
                    <a:pt x="31" y="48"/>
                  </a:cubicBezTo>
                  <a:cubicBezTo>
                    <a:pt x="34" y="55"/>
                    <a:pt x="32" y="60"/>
                    <a:pt x="31" y="66"/>
                  </a:cubicBezTo>
                  <a:cubicBezTo>
                    <a:pt x="30" y="71"/>
                    <a:pt x="29" y="74"/>
                    <a:pt x="29" y="79"/>
                  </a:cubicBezTo>
                  <a:cubicBezTo>
                    <a:pt x="29" y="83"/>
                    <a:pt x="30" y="86"/>
                    <a:pt x="31" y="89"/>
                  </a:cubicBezTo>
                  <a:cubicBezTo>
                    <a:pt x="32" y="88"/>
                    <a:pt x="33" y="88"/>
                    <a:pt x="35" y="88"/>
                  </a:cubicBezTo>
                  <a:cubicBezTo>
                    <a:pt x="33" y="85"/>
                    <a:pt x="31" y="82"/>
                    <a:pt x="30" y="79"/>
                  </a:cubicBezTo>
                  <a:cubicBezTo>
                    <a:pt x="30" y="75"/>
                    <a:pt x="31" y="70"/>
                    <a:pt x="32" y="66"/>
                  </a:cubicBezTo>
                  <a:cubicBezTo>
                    <a:pt x="33" y="60"/>
                    <a:pt x="35" y="53"/>
                    <a:pt x="33" y="48"/>
                  </a:cubicBezTo>
                  <a:cubicBezTo>
                    <a:pt x="32" y="47"/>
                    <a:pt x="32" y="45"/>
                    <a:pt x="32" y="4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2157"/>
            <p:cNvSpPr>
              <a:spLocks noEditPoints="1"/>
            </p:cNvSpPr>
            <p:nvPr/>
          </p:nvSpPr>
          <p:spPr bwMode="auto">
            <a:xfrm>
              <a:off x="7912077" y="2678125"/>
              <a:ext cx="190501" cy="371478"/>
            </a:xfrm>
            <a:custGeom>
              <a:avLst/>
              <a:gdLst>
                <a:gd name="T0" fmla="*/ 39 w 51"/>
                <a:gd name="T1" fmla="*/ 62 h 99"/>
                <a:gd name="T2" fmla="*/ 35 w 51"/>
                <a:gd name="T3" fmla="*/ 72 h 99"/>
                <a:gd name="T4" fmla="*/ 34 w 51"/>
                <a:gd name="T5" fmla="*/ 61 h 99"/>
                <a:gd name="T6" fmla="*/ 33 w 51"/>
                <a:gd name="T7" fmla="*/ 54 h 99"/>
                <a:gd name="T8" fmla="*/ 33 w 51"/>
                <a:gd name="T9" fmla="*/ 47 h 99"/>
                <a:gd name="T10" fmla="*/ 38 w 51"/>
                <a:gd name="T11" fmla="*/ 41 h 99"/>
                <a:gd name="T12" fmla="*/ 39 w 51"/>
                <a:gd name="T13" fmla="*/ 40 h 99"/>
                <a:gd name="T14" fmla="*/ 44 w 51"/>
                <a:gd name="T15" fmla="*/ 37 h 99"/>
                <a:gd name="T16" fmla="*/ 40 w 51"/>
                <a:gd name="T17" fmla="*/ 38 h 99"/>
                <a:gd name="T18" fmla="*/ 38 w 51"/>
                <a:gd name="T19" fmla="*/ 39 h 99"/>
                <a:gd name="T20" fmla="*/ 34 w 51"/>
                <a:gd name="T21" fmla="*/ 43 h 99"/>
                <a:gd name="T22" fmla="*/ 31 w 51"/>
                <a:gd name="T23" fmla="*/ 47 h 99"/>
                <a:gd name="T24" fmla="*/ 30 w 51"/>
                <a:gd name="T25" fmla="*/ 43 h 99"/>
                <a:gd name="T26" fmla="*/ 30 w 51"/>
                <a:gd name="T27" fmla="*/ 31 h 99"/>
                <a:gd name="T28" fmla="*/ 31 w 51"/>
                <a:gd name="T29" fmla="*/ 23 h 99"/>
                <a:gd name="T30" fmla="*/ 33 w 51"/>
                <a:gd name="T31" fmla="*/ 16 h 99"/>
                <a:gd name="T32" fmla="*/ 28 w 51"/>
                <a:gd name="T33" fmla="*/ 31 h 99"/>
                <a:gd name="T34" fmla="*/ 26 w 51"/>
                <a:gd name="T35" fmla="*/ 31 h 99"/>
                <a:gd name="T36" fmla="*/ 24 w 51"/>
                <a:gd name="T37" fmla="*/ 12 h 99"/>
                <a:gd name="T38" fmla="*/ 24 w 51"/>
                <a:gd name="T39" fmla="*/ 25 h 99"/>
                <a:gd name="T40" fmla="*/ 26 w 51"/>
                <a:gd name="T41" fmla="*/ 37 h 99"/>
                <a:gd name="T42" fmla="*/ 32 w 51"/>
                <a:gd name="T43" fmla="*/ 61 h 99"/>
                <a:gd name="T44" fmla="*/ 32 w 51"/>
                <a:gd name="T45" fmla="*/ 73 h 99"/>
                <a:gd name="T46" fmla="*/ 30 w 51"/>
                <a:gd name="T47" fmla="*/ 83 h 99"/>
                <a:gd name="T48" fmla="*/ 28 w 51"/>
                <a:gd name="T49" fmla="*/ 72 h 99"/>
                <a:gd name="T50" fmla="*/ 22 w 51"/>
                <a:gd name="T51" fmla="*/ 60 h 99"/>
                <a:gd name="T52" fmla="*/ 14 w 51"/>
                <a:gd name="T53" fmla="*/ 44 h 99"/>
                <a:gd name="T54" fmla="*/ 11 w 51"/>
                <a:gd name="T55" fmla="*/ 26 h 99"/>
                <a:gd name="T56" fmla="*/ 17 w 51"/>
                <a:gd name="T57" fmla="*/ 52 h 99"/>
                <a:gd name="T58" fmla="*/ 25 w 51"/>
                <a:gd name="T59" fmla="*/ 68 h 99"/>
                <a:gd name="T60" fmla="*/ 27 w 51"/>
                <a:gd name="T61" fmla="*/ 77 h 99"/>
                <a:gd name="T62" fmla="*/ 29 w 51"/>
                <a:gd name="T63" fmla="*/ 90 h 99"/>
                <a:gd name="T64" fmla="*/ 29 w 51"/>
                <a:gd name="T65" fmla="*/ 92 h 99"/>
                <a:gd name="T66" fmla="*/ 18 w 51"/>
                <a:gd name="T67" fmla="*/ 81 h 99"/>
                <a:gd name="T68" fmla="*/ 5 w 51"/>
                <a:gd name="T69" fmla="*/ 68 h 99"/>
                <a:gd name="T70" fmla="*/ 0 w 51"/>
                <a:gd name="T71" fmla="*/ 56 h 99"/>
                <a:gd name="T72" fmla="*/ 8 w 51"/>
                <a:gd name="T73" fmla="*/ 73 h 99"/>
                <a:gd name="T74" fmla="*/ 11 w 51"/>
                <a:gd name="T75" fmla="*/ 77 h 99"/>
                <a:gd name="T76" fmla="*/ 21 w 51"/>
                <a:gd name="T77" fmla="*/ 86 h 99"/>
                <a:gd name="T78" fmla="*/ 29 w 51"/>
                <a:gd name="T79" fmla="*/ 95 h 99"/>
                <a:gd name="T80" fmla="*/ 30 w 51"/>
                <a:gd name="T81" fmla="*/ 99 h 99"/>
                <a:gd name="T82" fmla="*/ 32 w 51"/>
                <a:gd name="T83" fmla="*/ 92 h 99"/>
                <a:gd name="T84" fmla="*/ 33 w 51"/>
                <a:gd name="T85" fmla="*/ 87 h 99"/>
                <a:gd name="T86" fmla="*/ 37 w 51"/>
                <a:gd name="T87" fmla="*/ 85 h 99"/>
                <a:gd name="T88" fmla="*/ 38 w 51"/>
                <a:gd name="T89" fmla="*/ 84 h 99"/>
                <a:gd name="T90" fmla="*/ 45 w 51"/>
                <a:gd name="T91" fmla="*/ 78 h 99"/>
                <a:gd name="T92" fmla="*/ 49 w 51"/>
                <a:gd name="T93" fmla="*/ 73 h 99"/>
                <a:gd name="T94" fmla="*/ 44 w 51"/>
                <a:gd name="T95" fmla="*/ 77 h 99"/>
                <a:gd name="T96" fmla="*/ 37 w 51"/>
                <a:gd name="T97" fmla="*/ 83 h 99"/>
                <a:gd name="T98" fmla="*/ 36 w 51"/>
                <a:gd name="T99" fmla="*/ 83 h 99"/>
                <a:gd name="T100" fmla="*/ 33 w 51"/>
                <a:gd name="T101" fmla="*/ 85 h 99"/>
                <a:gd name="T102" fmla="*/ 36 w 51"/>
                <a:gd name="T103" fmla="*/ 74 h 99"/>
                <a:gd name="T104" fmla="*/ 41 w 51"/>
                <a:gd name="T105" fmla="*/ 63 h 99"/>
                <a:gd name="T106" fmla="*/ 44 w 51"/>
                <a:gd name="T107" fmla="*/ 56 h 99"/>
                <a:gd name="T108" fmla="*/ 51 w 51"/>
                <a:gd name="T109" fmla="*/ 48 h 99"/>
                <a:gd name="T110" fmla="*/ 41 w 51"/>
                <a:gd name="T111" fmla="*/ 60 h 99"/>
                <a:gd name="T112" fmla="*/ 31 w 51"/>
                <a:gd name="T113" fmla="*/ 47 h 99"/>
                <a:gd name="T114" fmla="*/ 31 w 51"/>
                <a:gd name="T11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99">
                  <a:moveTo>
                    <a:pt x="41" y="60"/>
                  </a:moveTo>
                  <a:cubicBezTo>
                    <a:pt x="40" y="60"/>
                    <a:pt x="40" y="61"/>
                    <a:pt x="39" y="62"/>
                  </a:cubicBezTo>
                  <a:cubicBezTo>
                    <a:pt x="38" y="64"/>
                    <a:pt x="38" y="64"/>
                    <a:pt x="38" y="64"/>
                  </a:cubicBezTo>
                  <a:cubicBezTo>
                    <a:pt x="37" y="67"/>
                    <a:pt x="36" y="69"/>
                    <a:pt x="35" y="72"/>
                  </a:cubicBezTo>
                  <a:cubicBezTo>
                    <a:pt x="35" y="70"/>
                    <a:pt x="35" y="69"/>
                    <a:pt x="35" y="67"/>
                  </a:cubicBezTo>
                  <a:cubicBezTo>
                    <a:pt x="35" y="65"/>
                    <a:pt x="35" y="63"/>
                    <a:pt x="34" y="61"/>
                  </a:cubicBezTo>
                  <a:cubicBezTo>
                    <a:pt x="34" y="59"/>
                    <a:pt x="34" y="56"/>
                    <a:pt x="33" y="54"/>
                  </a:cubicBezTo>
                  <a:cubicBezTo>
                    <a:pt x="33" y="54"/>
                    <a:pt x="33" y="54"/>
                    <a:pt x="33" y="54"/>
                  </a:cubicBezTo>
                  <a:cubicBezTo>
                    <a:pt x="33" y="53"/>
                    <a:pt x="33" y="51"/>
                    <a:pt x="33" y="50"/>
                  </a:cubicBezTo>
                  <a:cubicBezTo>
                    <a:pt x="32" y="49"/>
                    <a:pt x="33" y="48"/>
                    <a:pt x="33" y="47"/>
                  </a:cubicBezTo>
                  <a:cubicBezTo>
                    <a:pt x="34" y="46"/>
                    <a:pt x="34" y="45"/>
                    <a:pt x="35" y="44"/>
                  </a:cubicBezTo>
                  <a:cubicBezTo>
                    <a:pt x="36" y="43"/>
                    <a:pt x="37" y="42"/>
                    <a:pt x="38" y="41"/>
                  </a:cubicBezTo>
                  <a:cubicBezTo>
                    <a:pt x="39" y="40"/>
                    <a:pt x="39" y="40"/>
                    <a:pt x="39" y="40"/>
                  </a:cubicBezTo>
                  <a:cubicBezTo>
                    <a:pt x="39" y="40"/>
                    <a:pt x="39" y="40"/>
                    <a:pt x="39" y="40"/>
                  </a:cubicBezTo>
                  <a:cubicBezTo>
                    <a:pt x="40" y="39"/>
                    <a:pt x="40" y="39"/>
                    <a:pt x="41" y="39"/>
                  </a:cubicBezTo>
                  <a:cubicBezTo>
                    <a:pt x="42" y="38"/>
                    <a:pt x="43" y="37"/>
                    <a:pt x="44" y="37"/>
                  </a:cubicBezTo>
                  <a:cubicBezTo>
                    <a:pt x="45" y="36"/>
                    <a:pt x="46" y="35"/>
                    <a:pt x="48" y="35"/>
                  </a:cubicBezTo>
                  <a:cubicBezTo>
                    <a:pt x="45" y="36"/>
                    <a:pt x="43" y="37"/>
                    <a:pt x="40" y="38"/>
                  </a:cubicBezTo>
                  <a:cubicBezTo>
                    <a:pt x="40" y="38"/>
                    <a:pt x="39" y="38"/>
                    <a:pt x="39" y="39"/>
                  </a:cubicBezTo>
                  <a:cubicBezTo>
                    <a:pt x="38" y="39"/>
                    <a:pt x="38" y="39"/>
                    <a:pt x="38" y="39"/>
                  </a:cubicBezTo>
                  <a:cubicBezTo>
                    <a:pt x="37" y="40"/>
                    <a:pt x="37" y="40"/>
                    <a:pt x="37" y="40"/>
                  </a:cubicBezTo>
                  <a:cubicBezTo>
                    <a:pt x="36" y="41"/>
                    <a:pt x="35" y="42"/>
                    <a:pt x="34" y="43"/>
                  </a:cubicBezTo>
                  <a:cubicBezTo>
                    <a:pt x="33" y="44"/>
                    <a:pt x="32" y="45"/>
                    <a:pt x="31" y="46"/>
                  </a:cubicBezTo>
                  <a:cubicBezTo>
                    <a:pt x="31" y="46"/>
                    <a:pt x="31" y="47"/>
                    <a:pt x="31" y="47"/>
                  </a:cubicBezTo>
                  <a:cubicBezTo>
                    <a:pt x="31" y="46"/>
                    <a:pt x="31" y="46"/>
                    <a:pt x="31" y="45"/>
                  </a:cubicBezTo>
                  <a:cubicBezTo>
                    <a:pt x="30" y="44"/>
                    <a:pt x="30" y="44"/>
                    <a:pt x="30" y="43"/>
                  </a:cubicBezTo>
                  <a:cubicBezTo>
                    <a:pt x="30" y="42"/>
                    <a:pt x="30" y="41"/>
                    <a:pt x="30" y="39"/>
                  </a:cubicBezTo>
                  <a:cubicBezTo>
                    <a:pt x="29" y="37"/>
                    <a:pt x="29" y="34"/>
                    <a:pt x="30" y="31"/>
                  </a:cubicBezTo>
                  <a:cubicBezTo>
                    <a:pt x="30" y="30"/>
                    <a:pt x="30" y="29"/>
                    <a:pt x="30" y="27"/>
                  </a:cubicBezTo>
                  <a:cubicBezTo>
                    <a:pt x="30" y="26"/>
                    <a:pt x="31" y="25"/>
                    <a:pt x="31" y="23"/>
                  </a:cubicBezTo>
                  <a:cubicBezTo>
                    <a:pt x="31" y="22"/>
                    <a:pt x="32" y="21"/>
                    <a:pt x="32" y="20"/>
                  </a:cubicBezTo>
                  <a:cubicBezTo>
                    <a:pt x="32" y="18"/>
                    <a:pt x="33" y="17"/>
                    <a:pt x="33" y="16"/>
                  </a:cubicBezTo>
                  <a:cubicBezTo>
                    <a:pt x="32" y="18"/>
                    <a:pt x="31" y="21"/>
                    <a:pt x="30" y="23"/>
                  </a:cubicBezTo>
                  <a:cubicBezTo>
                    <a:pt x="29" y="26"/>
                    <a:pt x="28" y="28"/>
                    <a:pt x="28" y="31"/>
                  </a:cubicBezTo>
                  <a:cubicBezTo>
                    <a:pt x="28" y="33"/>
                    <a:pt x="28" y="35"/>
                    <a:pt x="28" y="36"/>
                  </a:cubicBezTo>
                  <a:cubicBezTo>
                    <a:pt x="27" y="34"/>
                    <a:pt x="27" y="33"/>
                    <a:pt x="26" y="31"/>
                  </a:cubicBezTo>
                  <a:cubicBezTo>
                    <a:pt x="26" y="29"/>
                    <a:pt x="26" y="27"/>
                    <a:pt x="25" y="25"/>
                  </a:cubicBezTo>
                  <a:cubicBezTo>
                    <a:pt x="25" y="21"/>
                    <a:pt x="25" y="17"/>
                    <a:pt x="24" y="12"/>
                  </a:cubicBezTo>
                  <a:cubicBezTo>
                    <a:pt x="24" y="8"/>
                    <a:pt x="24" y="4"/>
                    <a:pt x="24" y="0"/>
                  </a:cubicBezTo>
                  <a:cubicBezTo>
                    <a:pt x="24" y="8"/>
                    <a:pt x="23" y="17"/>
                    <a:pt x="24" y="25"/>
                  </a:cubicBezTo>
                  <a:cubicBezTo>
                    <a:pt x="24" y="27"/>
                    <a:pt x="25" y="29"/>
                    <a:pt x="25" y="31"/>
                  </a:cubicBezTo>
                  <a:cubicBezTo>
                    <a:pt x="25" y="33"/>
                    <a:pt x="26" y="35"/>
                    <a:pt x="26" y="37"/>
                  </a:cubicBezTo>
                  <a:cubicBezTo>
                    <a:pt x="27" y="41"/>
                    <a:pt x="28" y="45"/>
                    <a:pt x="29" y="49"/>
                  </a:cubicBezTo>
                  <a:cubicBezTo>
                    <a:pt x="30" y="53"/>
                    <a:pt x="31" y="57"/>
                    <a:pt x="32" y="61"/>
                  </a:cubicBezTo>
                  <a:cubicBezTo>
                    <a:pt x="32" y="63"/>
                    <a:pt x="33" y="65"/>
                    <a:pt x="33" y="67"/>
                  </a:cubicBezTo>
                  <a:cubicBezTo>
                    <a:pt x="33" y="69"/>
                    <a:pt x="33" y="71"/>
                    <a:pt x="32" y="73"/>
                  </a:cubicBezTo>
                  <a:cubicBezTo>
                    <a:pt x="32" y="75"/>
                    <a:pt x="32" y="77"/>
                    <a:pt x="31" y="79"/>
                  </a:cubicBezTo>
                  <a:cubicBezTo>
                    <a:pt x="31" y="80"/>
                    <a:pt x="30" y="82"/>
                    <a:pt x="30" y="83"/>
                  </a:cubicBezTo>
                  <a:cubicBezTo>
                    <a:pt x="30" y="81"/>
                    <a:pt x="29" y="79"/>
                    <a:pt x="29" y="76"/>
                  </a:cubicBezTo>
                  <a:cubicBezTo>
                    <a:pt x="29" y="75"/>
                    <a:pt x="28" y="74"/>
                    <a:pt x="28" y="72"/>
                  </a:cubicBezTo>
                  <a:cubicBezTo>
                    <a:pt x="28" y="71"/>
                    <a:pt x="27" y="69"/>
                    <a:pt x="27" y="68"/>
                  </a:cubicBezTo>
                  <a:cubicBezTo>
                    <a:pt x="25" y="65"/>
                    <a:pt x="24" y="62"/>
                    <a:pt x="22" y="60"/>
                  </a:cubicBezTo>
                  <a:cubicBezTo>
                    <a:pt x="21" y="57"/>
                    <a:pt x="19" y="55"/>
                    <a:pt x="18" y="52"/>
                  </a:cubicBezTo>
                  <a:cubicBezTo>
                    <a:pt x="17" y="49"/>
                    <a:pt x="15" y="47"/>
                    <a:pt x="14" y="44"/>
                  </a:cubicBezTo>
                  <a:cubicBezTo>
                    <a:pt x="13" y="41"/>
                    <a:pt x="13" y="38"/>
                    <a:pt x="12" y="35"/>
                  </a:cubicBezTo>
                  <a:cubicBezTo>
                    <a:pt x="12" y="32"/>
                    <a:pt x="11" y="29"/>
                    <a:pt x="11" y="26"/>
                  </a:cubicBezTo>
                  <a:cubicBezTo>
                    <a:pt x="11" y="32"/>
                    <a:pt x="12" y="38"/>
                    <a:pt x="14" y="44"/>
                  </a:cubicBezTo>
                  <a:cubicBezTo>
                    <a:pt x="14" y="47"/>
                    <a:pt x="16" y="50"/>
                    <a:pt x="17" y="52"/>
                  </a:cubicBezTo>
                  <a:cubicBezTo>
                    <a:pt x="18" y="55"/>
                    <a:pt x="20" y="58"/>
                    <a:pt x="21" y="60"/>
                  </a:cubicBezTo>
                  <a:cubicBezTo>
                    <a:pt x="23" y="63"/>
                    <a:pt x="24" y="66"/>
                    <a:pt x="25" y="68"/>
                  </a:cubicBezTo>
                  <a:cubicBezTo>
                    <a:pt x="25" y="70"/>
                    <a:pt x="26" y="71"/>
                    <a:pt x="26" y="72"/>
                  </a:cubicBezTo>
                  <a:cubicBezTo>
                    <a:pt x="26" y="74"/>
                    <a:pt x="27" y="75"/>
                    <a:pt x="27" y="77"/>
                  </a:cubicBezTo>
                  <a:cubicBezTo>
                    <a:pt x="27" y="80"/>
                    <a:pt x="28" y="83"/>
                    <a:pt x="28" y="86"/>
                  </a:cubicBezTo>
                  <a:cubicBezTo>
                    <a:pt x="28" y="87"/>
                    <a:pt x="29" y="88"/>
                    <a:pt x="29" y="90"/>
                  </a:cubicBezTo>
                  <a:cubicBezTo>
                    <a:pt x="29" y="90"/>
                    <a:pt x="29" y="91"/>
                    <a:pt x="29" y="91"/>
                  </a:cubicBezTo>
                  <a:cubicBezTo>
                    <a:pt x="29" y="91"/>
                    <a:pt x="29" y="92"/>
                    <a:pt x="29" y="92"/>
                  </a:cubicBezTo>
                  <a:cubicBezTo>
                    <a:pt x="27" y="89"/>
                    <a:pt x="25" y="87"/>
                    <a:pt x="23" y="85"/>
                  </a:cubicBezTo>
                  <a:cubicBezTo>
                    <a:pt x="21" y="84"/>
                    <a:pt x="20" y="82"/>
                    <a:pt x="18" y="81"/>
                  </a:cubicBezTo>
                  <a:cubicBezTo>
                    <a:pt x="17" y="79"/>
                    <a:pt x="15" y="78"/>
                    <a:pt x="13" y="77"/>
                  </a:cubicBezTo>
                  <a:cubicBezTo>
                    <a:pt x="10" y="74"/>
                    <a:pt x="7" y="71"/>
                    <a:pt x="5" y="68"/>
                  </a:cubicBezTo>
                  <a:cubicBezTo>
                    <a:pt x="4" y="66"/>
                    <a:pt x="3" y="64"/>
                    <a:pt x="2" y="62"/>
                  </a:cubicBezTo>
                  <a:cubicBezTo>
                    <a:pt x="1" y="60"/>
                    <a:pt x="0" y="58"/>
                    <a:pt x="0" y="56"/>
                  </a:cubicBezTo>
                  <a:cubicBezTo>
                    <a:pt x="1" y="60"/>
                    <a:pt x="2" y="64"/>
                    <a:pt x="4" y="68"/>
                  </a:cubicBezTo>
                  <a:cubicBezTo>
                    <a:pt x="5" y="70"/>
                    <a:pt x="6" y="72"/>
                    <a:pt x="8" y="73"/>
                  </a:cubicBezTo>
                  <a:cubicBezTo>
                    <a:pt x="8" y="74"/>
                    <a:pt x="9" y="75"/>
                    <a:pt x="10" y="76"/>
                  </a:cubicBezTo>
                  <a:cubicBezTo>
                    <a:pt x="10" y="76"/>
                    <a:pt x="11" y="76"/>
                    <a:pt x="11" y="77"/>
                  </a:cubicBezTo>
                  <a:cubicBezTo>
                    <a:pt x="11" y="77"/>
                    <a:pt x="12" y="78"/>
                    <a:pt x="12" y="78"/>
                  </a:cubicBezTo>
                  <a:cubicBezTo>
                    <a:pt x="16" y="80"/>
                    <a:pt x="19" y="83"/>
                    <a:pt x="21" y="86"/>
                  </a:cubicBezTo>
                  <a:cubicBezTo>
                    <a:pt x="23" y="88"/>
                    <a:pt x="24" y="89"/>
                    <a:pt x="26" y="91"/>
                  </a:cubicBezTo>
                  <a:cubicBezTo>
                    <a:pt x="27" y="92"/>
                    <a:pt x="28" y="94"/>
                    <a:pt x="29" y="95"/>
                  </a:cubicBezTo>
                  <a:cubicBezTo>
                    <a:pt x="29" y="96"/>
                    <a:pt x="29" y="97"/>
                    <a:pt x="29" y="98"/>
                  </a:cubicBezTo>
                  <a:cubicBezTo>
                    <a:pt x="29" y="99"/>
                    <a:pt x="29" y="99"/>
                    <a:pt x="30" y="99"/>
                  </a:cubicBezTo>
                  <a:cubicBezTo>
                    <a:pt x="31" y="99"/>
                    <a:pt x="32" y="99"/>
                    <a:pt x="32" y="98"/>
                  </a:cubicBezTo>
                  <a:cubicBezTo>
                    <a:pt x="32" y="96"/>
                    <a:pt x="32" y="94"/>
                    <a:pt x="32" y="92"/>
                  </a:cubicBezTo>
                  <a:cubicBezTo>
                    <a:pt x="32" y="90"/>
                    <a:pt x="32" y="89"/>
                    <a:pt x="32" y="88"/>
                  </a:cubicBezTo>
                  <a:cubicBezTo>
                    <a:pt x="32" y="88"/>
                    <a:pt x="33" y="88"/>
                    <a:pt x="33" y="87"/>
                  </a:cubicBezTo>
                  <a:cubicBezTo>
                    <a:pt x="34" y="87"/>
                    <a:pt x="35" y="86"/>
                    <a:pt x="36" y="86"/>
                  </a:cubicBezTo>
                  <a:cubicBezTo>
                    <a:pt x="36" y="86"/>
                    <a:pt x="36" y="85"/>
                    <a:pt x="37" y="85"/>
                  </a:cubicBezTo>
                  <a:cubicBezTo>
                    <a:pt x="38" y="85"/>
                    <a:pt x="38" y="85"/>
                    <a:pt x="38" y="85"/>
                  </a:cubicBezTo>
                  <a:cubicBezTo>
                    <a:pt x="38" y="85"/>
                    <a:pt x="38" y="84"/>
                    <a:pt x="38" y="84"/>
                  </a:cubicBezTo>
                  <a:cubicBezTo>
                    <a:pt x="39" y="84"/>
                    <a:pt x="40" y="83"/>
                    <a:pt x="41" y="82"/>
                  </a:cubicBezTo>
                  <a:cubicBezTo>
                    <a:pt x="42" y="81"/>
                    <a:pt x="44" y="79"/>
                    <a:pt x="45" y="78"/>
                  </a:cubicBezTo>
                  <a:cubicBezTo>
                    <a:pt x="46" y="77"/>
                    <a:pt x="46" y="76"/>
                    <a:pt x="47" y="75"/>
                  </a:cubicBezTo>
                  <a:cubicBezTo>
                    <a:pt x="48" y="74"/>
                    <a:pt x="48" y="74"/>
                    <a:pt x="49" y="73"/>
                  </a:cubicBezTo>
                  <a:cubicBezTo>
                    <a:pt x="48" y="73"/>
                    <a:pt x="47" y="74"/>
                    <a:pt x="47" y="75"/>
                  </a:cubicBezTo>
                  <a:cubicBezTo>
                    <a:pt x="46" y="76"/>
                    <a:pt x="45" y="76"/>
                    <a:pt x="44" y="77"/>
                  </a:cubicBezTo>
                  <a:cubicBezTo>
                    <a:pt x="43" y="78"/>
                    <a:pt x="41" y="80"/>
                    <a:pt x="40" y="81"/>
                  </a:cubicBezTo>
                  <a:cubicBezTo>
                    <a:pt x="39" y="82"/>
                    <a:pt x="38" y="82"/>
                    <a:pt x="37" y="83"/>
                  </a:cubicBezTo>
                  <a:cubicBezTo>
                    <a:pt x="37" y="83"/>
                    <a:pt x="37" y="83"/>
                    <a:pt x="37" y="83"/>
                  </a:cubicBezTo>
                  <a:cubicBezTo>
                    <a:pt x="36" y="83"/>
                    <a:pt x="36" y="83"/>
                    <a:pt x="36" y="83"/>
                  </a:cubicBezTo>
                  <a:cubicBezTo>
                    <a:pt x="36" y="84"/>
                    <a:pt x="35" y="84"/>
                    <a:pt x="35" y="84"/>
                  </a:cubicBezTo>
                  <a:cubicBezTo>
                    <a:pt x="34" y="84"/>
                    <a:pt x="33" y="85"/>
                    <a:pt x="33" y="85"/>
                  </a:cubicBezTo>
                  <a:cubicBezTo>
                    <a:pt x="33" y="84"/>
                    <a:pt x="33" y="83"/>
                    <a:pt x="33" y="83"/>
                  </a:cubicBezTo>
                  <a:cubicBezTo>
                    <a:pt x="36" y="74"/>
                    <a:pt x="36" y="74"/>
                    <a:pt x="36" y="74"/>
                  </a:cubicBezTo>
                  <a:cubicBezTo>
                    <a:pt x="38" y="71"/>
                    <a:pt x="39" y="68"/>
                    <a:pt x="40" y="65"/>
                  </a:cubicBezTo>
                  <a:cubicBezTo>
                    <a:pt x="41" y="63"/>
                    <a:pt x="41" y="63"/>
                    <a:pt x="41" y="63"/>
                  </a:cubicBezTo>
                  <a:cubicBezTo>
                    <a:pt x="41" y="62"/>
                    <a:pt x="41" y="61"/>
                    <a:pt x="42" y="60"/>
                  </a:cubicBezTo>
                  <a:cubicBezTo>
                    <a:pt x="42" y="59"/>
                    <a:pt x="43" y="57"/>
                    <a:pt x="44" y="56"/>
                  </a:cubicBezTo>
                  <a:cubicBezTo>
                    <a:pt x="45" y="55"/>
                    <a:pt x="46" y="53"/>
                    <a:pt x="47" y="52"/>
                  </a:cubicBezTo>
                  <a:cubicBezTo>
                    <a:pt x="48" y="51"/>
                    <a:pt x="49" y="50"/>
                    <a:pt x="51" y="48"/>
                  </a:cubicBezTo>
                  <a:cubicBezTo>
                    <a:pt x="48" y="50"/>
                    <a:pt x="45" y="53"/>
                    <a:pt x="43" y="55"/>
                  </a:cubicBezTo>
                  <a:cubicBezTo>
                    <a:pt x="42" y="57"/>
                    <a:pt x="41" y="58"/>
                    <a:pt x="41" y="60"/>
                  </a:cubicBezTo>
                  <a:close/>
                  <a:moveTo>
                    <a:pt x="31" y="47"/>
                  </a:moveTo>
                  <a:cubicBezTo>
                    <a:pt x="31" y="47"/>
                    <a:pt x="31" y="47"/>
                    <a:pt x="31" y="47"/>
                  </a:cubicBezTo>
                  <a:cubicBezTo>
                    <a:pt x="31" y="47"/>
                    <a:pt x="31" y="47"/>
                    <a:pt x="31" y="47"/>
                  </a:cubicBezTo>
                  <a:cubicBezTo>
                    <a:pt x="31" y="47"/>
                    <a:pt x="31" y="47"/>
                    <a:pt x="31" y="4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2158"/>
            <p:cNvSpPr>
              <a:spLocks/>
            </p:cNvSpPr>
            <p:nvPr/>
          </p:nvSpPr>
          <p:spPr bwMode="auto">
            <a:xfrm>
              <a:off x="7419949" y="3382980"/>
              <a:ext cx="304802" cy="219077"/>
            </a:xfrm>
            <a:custGeom>
              <a:avLst/>
              <a:gdLst>
                <a:gd name="T0" fmla="*/ 12 w 81"/>
                <a:gd name="T1" fmla="*/ 27 h 58"/>
                <a:gd name="T2" fmla="*/ 17 w 81"/>
                <a:gd name="T3" fmla="*/ 30 h 58"/>
                <a:gd name="T4" fmla="*/ 33 w 81"/>
                <a:gd name="T5" fmla="*/ 38 h 58"/>
                <a:gd name="T6" fmla="*/ 58 w 81"/>
                <a:gd name="T7" fmla="*/ 44 h 58"/>
                <a:gd name="T8" fmla="*/ 73 w 81"/>
                <a:gd name="T9" fmla="*/ 52 h 58"/>
                <a:gd name="T10" fmla="*/ 81 w 81"/>
                <a:gd name="T11" fmla="*/ 58 h 58"/>
                <a:gd name="T12" fmla="*/ 70 w 81"/>
                <a:gd name="T13" fmla="*/ 46 h 58"/>
                <a:gd name="T14" fmla="*/ 31 w 81"/>
                <a:gd name="T15" fmla="*/ 22 h 58"/>
                <a:gd name="T16" fmla="*/ 14 w 81"/>
                <a:gd name="T17" fmla="*/ 10 h 58"/>
                <a:gd name="T18" fmla="*/ 0 w 81"/>
                <a:gd name="T19" fmla="*/ 0 h 58"/>
                <a:gd name="T20" fmla="*/ 0 w 81"/>
                <a:gd name="T21" fmla="*/ 0 h 58"/>
                <a:gd name="T22" fmla="*/ 12 w 81"/>
                <a:gd name="T23"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58">
                  <a:moveTo>
                    <a:pt x="12" y="27"/>
                  </a:moveTo>
                  <a:cubicBezTo>
                    <a:pt x="14" y="28"/>
                    <a:pt x="15" y="29"/>
                    <a:pt x="17" y="30"/>
                  </a:cubicBezTo>
                  <a:cubicBezTo>
                    <a:pt x="22" y="33"/>
                    <a:pt x="27" y="35"/>
                    <a:pt x="33" y="38"/>
                  </a:cubicBezTo>
                  <a:cubicBezTo>
                    <a:pt x="41" y="41"/>
                    <a:pt x="50" y="42"/>
                    <a:pt x="58" y="44"/>
                  </a:cubicBezTo>
                  <a:cubicBezTo>
                    <a:pt x="64" y="46"/>
                    <a:pt x="68" y="49"/>
                    <a:pt x="73" y="52"/>
                  </a:cubicBezTo>
                  <a:cubicBezTo>
                    <a:pt x="75" y="54"/>
                    <a:pt x="78" y="57"/>
                    <a:pt x="81" y="58"/>
                  </a:cubicBezTo>
                  <a:cubicBezTo>
                    <a:pt x="76" y="54"/>
                    <a:pt x="72" y="48"/>
                    <a:pt x="70" y="46"/>
                  </a:cubicBezTo>
                  <a:cubicBezTo>
                    <a:pt x="59" y="34"/>
                    <a:pt x="44" y="29"/>
                    <a:pt x="31" y="22"/>
                  </a:cubicBezTo>
                  <a:cubicBezTo>
                    <a:pt x="25" y="18"/>
                    <a:pt x="19" y="14"/>
                    <a:pt x="14" y="10"/>
                  </a:cubicBezTo>
                  <a:cubicBezTo>
                    <a:pt x="9" y="7"/>
                    <a:pt x="5" y="3"/>
                    <a:pt x="0" y="0"/>
                  </a:cubicBezTo>
                  <a:cubicBezTo>
                    <a:pt x="0" y="0"/>
                    <a:pt x="0" y="0"/>
                    <a:pt x="0" y="0"/>
                  </a:cubicBezTo>
                  <a:cubicBezTo>
                    <a:pt x="6" y="8"/>
                    <a:pt x="9" y="17"/>
                    <a:pt x="12"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2161"/>
            <p:cNvSpPr>
              <a:spLocks/>
            </p:cNvSpPr>
            <p:nvPr/>
          </p:nvSpPr>
          <p:spPr bwMode="auto">
            <a:xfrm>
              <a:off x="7499324" y="3390918"/>
              <a:ext cx="115888" cy="112713"/>
            </a:xfrm>
            <a:custGeom>
              <a:avLst/>
              <a:gdLst>
                <a:gd name="T0" fmla="*/ 13 w 31"/>
                <a:gd name="T1" fmla="*/ 19 h 30"/>
                <a:gd name="T2" fmla="*/ 31 w 31"/>
                <a:gd name="T3" fmla="*/ 30 h 30"/>
                <a:gd name="T4" fmla="*/ 23 w 31"/>
                <a:gd name="T5" fmla="*/ 22 h 30"/>
                <a:gd name="T6" fmla="*/ 22 w 31"/>
                <a:gd name="T7" fmla="*/ 10 h 30"/>
                <a:gd name="T8" fmla="*/ 24 w 31"/>
                <a:gd name="T9" fmla="*/ 2 h 30"/>
                <a:gd name="T10" fmla="*/ 0 w 31"/>
                <a:gd name="T11" fmla="*/ 1 h 30"/>
                <a:gd name="T12" fmla="*/ 13 w 31"/>
                <a:gd name="T13" fmla="*/ 19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3" y="19"/>
                  </a:moveTo>
                  <a:cubicBezTo>
                    <a:pt x="18" y="24"/>
                    <a:pt x="25" y="27"/>
                    <a:pt x="31" y="30"/>
                  </a:cubicBezTo>
                  <a:cubicBezTo>
                    <a:pt x="28" y="28"/>
                    <a:pt x="25" y="25"/>
                    <a:pt x="23" y="22"/>
                  </a:cubicBezTo>
                  <a:cubicBezTo>
                    <a:pt x="20" y="19"/>
                    <a:pt x="21" y="14"/>
                    <a:pt x="22" y="10"/>
                  </a:cubicBezTo>
                  <a:cubicBezTo>
                    <a:pt x="23" y="7"/>
                    <a:pt x="24" y="4"/>
                    <a:pt x="24" y="2"/>
                  </a:cubicBezTo>
                  <a:cubicBezTo>
                    <a:pt x="16" y="0"/>
                    <a:pt x="8" y="1"/>
                    <a:pt x="0" y="1"/>
                  </a:cubicBezTo>
                  <a:cubicBezTo>
                    <a:pt x="1" y="8"/>
                    <a:pt x="9" y="14"/>
                    <a:pt x="13"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2162"/>
            <p:cNvSpPr>
              <a:spLocks/>
            </p:cNvSpPr>
            <p:nvPr/>
          </p:nvSpPr>
          <p:spPr bwMode="auto">
            <a:xfrm>
              <a:off x="7521549" y="3586181"/>
              <a:ext cx="338140" cy="128588"/>
            </a:xfrm>
            <a:custGeom>
              <a:avLst/>
              <a:gdLst>
                <a:gd name="T0" fmla="*/ 54 w 90"/>
                <a:gd name="T1" fmla="*/ 4 h 34"/>
                <a:gd name="T2" fmla="*/ 42 w 90"/>
                <a:gd name="T3" fmla="*/ 4 h 34"/>
                <a:gd name="T4" fmla="*/ 28 w 90"/>
                <a:gd name="T5" fmla="*/ 6 h 34"/>
                <a:gd name="T6" fmla="*/ 1 w 90"/>
                <a:gd name="T7" fmla="*/ 0 h 34"/>
                <a:gd name="T8" fmla="*/ 0 w 90"/>
                <a:gd name="T9" fmla="*/ 0 h 34"/>
                <a:gd name="T10" fmla="*/ 28 w 90"/>
                <a:gd name="T11" fmla="*/ 16 h 34"/>
                <a:gd name="T12" fmla="*/ 57 w 90"/>
                <a:gd name="T13" fmla="*/ 8 h 34"/>
                <a:gd name="T14" fmla="*/ 71 w 90"/>
                <a:gd name="T15" fmla="*/ 19 h 34"/>
                <a:gd name="T16" fmla="*/ 80 w 90"/>
                <a:gd name="T17" fmla="*/ 29 h 34"/>
                <a:gd name="T18" fmla="*/ 89 w 90"/>
                <a:gd name="T19" fmla="*/ 34 h 34"/>
                <a:gd name="T20" fmla="*/ 90 w 90"/>
                <a:gd name="T21" fmla="*/ 30 h 34"/>
                <a:gd name="T22" fmla="*/ 80 w 90"/>
                <a:gd name="T23" fmla="*/ 27 h 34"/>
                <a:gd name="T24" fmla="*/ 71 w 90"/>
                <a:gd name="T25" fmla="*/ 18 h 34"/>
                <a:gd name="T26" fmla="*/ 58 w 90"/>
                <a:gd name="T27" fmla="*/ 6 h 34"/>
                <a:gd name="T28" fmla="*/ 54 w 90"/>
                <a:gd name="T29"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34">
                  <a:moveTo>
                    <a:pt x="54" y="4"/>
                  </a:moveTo>
                  <a:cubicBezTo>
                    <a:pt x="51" y="4"/>
                    <a:pt x="45" y="4"/>
                    <a:pt x="42" y="4"/>
                  </a:cubicBezTo>
                  <a:cubicBezTo>
                    <a:pt x="37" y="3"/>
                    <a:pt x="33" y="5"/>
                    <a:pt x="28" y="6"/>
                  </a:cubicBezTo>
                  <a:cubicBezTo>
                    <a:pt x="18" y="7"/>
                    <a:pt x="9" y="6"/>
                    <a:pt x="1" y="0"/>
                  </a:cubicBezTo>
                  <a:cubicBezTo>
                    <a:pt x="0" y="0"/>
                    <a:pt x="0" y="0"/>
                    <a:pt x="0" y="0"/>
                  </a:cubicBezTo>
                  <a:cubicBezTo>
                    <a:pt x="8" y="8"/>
                    <a:pt x="18" y="13"/>
                    <a:pt x="28" y="16"/>
                  </a:cubicBezTo>
                  <a:cubicBezTo>
                    <a:pt x="35" y="17"/>
                    <a:pt x="50" y="16"/>
                    <a:pt x="57" y="8"/>
                  </a:cubicBezTo>
                  <a:cubicBezTo>
                    <a:pt x="65" y="9"/>
                    <a:pt x="67" y="15"/>
                    <a:pt x="71" y="19"/>
                  </a:cubicBezTo>
                  <a:cubicBezTo>
                    <a:pt x="74" y="23"/>
                    <a:pt x="76" y="26"/>
                    <a:pt x="80" y="29"/>
                  </a:cubicBezTo>
                  <a:cubicBezTo>
                    <a:pt x="83" y="31"/>
                    <a:pt x="86" y="32"/>
                    <a:pt x="89" y="34"/>
                  </a:cubicBezTo>
                  <a:cubicBezTo>
                    <a:pt x="89" y="32"/>
                    <a:pt x="89" y="31"/>
                    <a:pt x="90" y="30"/>
                  </a:cubicBezTo>
                  <a:cubicBezTo>
                    <a:pt x="87" y="30"/>
                    <a:pt x="83" y="29"/>
                    <a:pt x="80" y="27"/>
                  </a:cubicBezTo>
                  <a:cubicBezTo>
                    <a:pt x="77" y="25"/>
                    <a:pt x="74" y="21"/>
                    <a:pt x="71" y="18"/>
                  </a:cubicBezTo>
                  <a:cubicBezTo>
                    <a:pt x="67" y="13"/>
                    <a:pt x="63" y="7"/>
                    <a:pt x="58" y="6"/>
                  </a:cubicBezTo>
                  <a:cubicBezTo>
                    <a:pt x="57" y="5"/>
                    <a:pt x="55" y="5"/>
                    <a:pt x="54"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2163"/>
            <p:cNvSpPr>
              <a:spLocks noEditPoints="1"/>
            </p:cNvSpPr>
            <p:nvPr/>
          </p:nvSpPr>
          <p:spPr bwMode="auto">
            <a:xfrm>
              <a:off x="7431061" y="3390918"/>
              <a:ext cx="307977" cy="222252"/>
            </a:xfrm>
            <a:custGeom>
              <a:avLst/>
              <a:gdLst>
                <a:gd name="T0" fmla="*/ 58 w 82"/>
                <a:gd name="T1" fmla="*/ 27 h 59"/>
                <a:gd name="T2" fmla="*/ 63 w 82"/>
                <a:gd name="T3" fmla="*/ 37 h 59"/>
                <a:gd name="T4" fmla="*/ 54 w 82"/>
                <a:gd name="T5" fmla="*/ 30 h 59"/>
                <a:gd name="T6" fmla="*/ 48 w 82"/>
                <a:gd name="T7" fmla="*/ 27 h 59"/>
                <a:gd name="T8" fmla="*/ 42 w 82"/>
                <a:gd name="T9" fmla="*/ 23 h 59"/>
                <a:gd name="T10" fmla="*/ 41 w 82"/>
                <a:gd name="T11" fmla="*/ 15 h 59"/>
                <a:gd name="T12" fmla="*/ 41 w 82"/>
                <a:gd name="T13" fmla="*/ 13 h 59"/>
                <a:gd name="T14" fmla="*/ 41 w 82"/>
                <a:gd name="T15" fmla="*/ 8 h 59"/>
                <a:gd name="T16" fmla="*/ 40 w 82"/>
                <a:gd name="T17" fmla="*/ 11 h 59"/>
                <a:gd name="T18" fmla="*/ 39 w 82"/>
                <a:gd name="T19" fmla="*/ 14 h 59"/>
                <a:gd name="T20" fmla="*/ 39 w 82"/>
                <a:gd name="T21" fmla="*/ 19 h 59"/>
                <a:gd name="T22" fmla="*/ 41 w 82"/>
                <a:gd name="T23" fmla="*/ 24 h 59"/>
                <a:gd name="T24" fmla="*/ 38 w 82"/>
                <a:gd name="T25" fmla="*/ 23 h 59"/>
                <a:gd name="T26" fmla="*/ 28 w 82"/>
                <a:gd name="T27" fmla="*/ 16 h 59"/>
                <a:gd name="T28" fmla="*/ 23 w 82"/>
                <a:gd name="T29" fmla="*/ 10 h 59"/>
                <a:gd name="T30" fmla="*/ 18 w 82"/>
                <a:gd name="T31" fmla="*/ 3 h 59"/>
                <a:gd name="T32" fmla="*/ 27 w 82"/>
                <a:gd name="T33" fmla="*/ 17 h 59"/>
                <a:gd name="T34" fmla="*/ 26 w 82"/>
                <a:gd name="T35" fmla="*/ 18 h 59"/>
                <a:gd name="T36" fmla="*/ 10 w 82"/>
                <a:gd name="T37" fmla="*/ 8 h 59"/>
                <a:gd name="T38" fmla="*/ 20 w 82"/>
                <a:gd name="T39" fmla="*/ 16 h 59"/>
                <a:gd name="T40" fmla="*/ 30 w 82"/>
                <a:gd name="T41" fmla="*/ 22 h 59"/>
                <a:gd name="T42" fmla="*/ 53 w 82"/>
                <a:gd name="T43" fmla="*/ 33 h 59"/>
                <a:gd name="T44" fmla="*/ 62 w 82"/>
                <a:gd name="T45" fmla="*/ 40 h 59"/>
                <a:gd name="T46" fmla="*/ 69 w 82"/>
                <a:gd name="T47" fmla="*/ 48 h 59"/>
                <a:gd name="T48" fmla="*/ 59 w 82"/>
                <a:gd name="T49" fmla="*/ 43 h 59"/>
                <a:gd name="T50" fmla="*/ 45 w 82"/>
                <a:gd name="T51" fmla="*/ 39 h 59"/>
                <a:gd name="T52" fmla="*/ 28 w 82"/>
                <a:gd name="T53" fmla="*/ 35 h 59"/>
                <a:gd name="T54" fmla="*/ 13 w 82"/>
                <a:gd name="T55" fmla="*/ 27 h 59"/>
                <a:gd name="T56" fmla="*/ 36 w 82"/>
                <a:gd name="T57" fmla="*/ 39 h 59"/>
                <a:gd name="T58" fmla="*/ 54 w 82"/>
                <a:gd name="T59" fmla="*/ 43 h 59"/>
                <a:gd name="T60" fmla="*/ 62 w 82"/>
                <a:gd name="T61" fmla="*/ 46 h 59"/>
                <a:gd name="T62" fmla="*/ 73 w 82"/>
                <a:gd name="T63" fmla="*/ 53 h 59"/>
                <a:gd name="T64" fmla="*/ 74 w 82"/>
                <a:gd name="T65" fmla="*/ 54 h 59"/>
                <a:gd name="T66" fmla="*/ 59 w 82"/>
                <a:gd name="T67" fmla="*/ 56 h 59"/>
                <a:gd name="T68" fmla="*/ 40 w 82"/>
                <a:gd name="T69" fmla="*/ 58 h 59"/>
                <a:gd name="T70" fmla="*/ 28 w 82"/>
                <a:gd name="T71" fmla="*/ 54 h 59"/>
                <a:gd name="T72" fmla="*/ 47 w 82"/>
                <a:gd name="T73" fmla="*/ 59 h 59"/>
                <a:gd name="T74" fmla="*/ 52 w 82"/>
                <a:gd name="T75" fmla="*/ 59 h 59"/>
                <a:gd name="T76" fmla="*/ 66 w 82"/>
                <a:gd name="T77" fmla="*/ 57 h 59"/>
                <a:gd name="T78" fmla="*/ 76 w 82"/>
                <a:gd name="T79" fmla="*/ 57 h 59"/>
                <a:gd name="T80" fmla="*/ 81 w 82"/>
                <a:gd name="T81" fmla="*/ 58 h 59"/>
                <a:gd name="T82" fmla="*/ 76 w 82"/>
                <a:gd name="T83" fmla="*/ 52 h 59"/>
                <a:gd name="T84" fmla="*/ 74 w 82"/>
                <a:gd name="T85" fmla="*/ 48 h 59"/>
                <a:gd name="T86" fmla="*/ 74 w 82"/>
                <a:gd name="T87" fmla="*/ 44 h 59"/>
                <a:gd name="T88" fmla="*/ 75 w 82"/>
                <a:gd name="T89" fmla="*/ 42 h 59"/>
                <a:gd name="T90" fmla="*/ 74 w 82"/>
                <a:gd name="T91" fmla="*/ 33 h 59"/>
                <a:gd name="T92" fmla="*/ 72 w 82"/>
                <a:gd name="T93" fmla="*/ 27 h 59"/>
                <a:gd name="T94" fmla="*/ 73 w 82"/>
                <a:gd name="T95" fmla="*/ 33 h 59"/>
                <a:gd name="T96" fmla="*/ 73 w 82"/>
                <a:gd name="T97" fmla="*/ 42 h 59"/>
                <a:gd name="T98" fmla="*/ 72 w 82"/>
                <a:gd name="T99" fmla="*/ 44 h 59"/>
                <a:gd name="T100" fmla="*/ 72 w 82"/>
                <a:gd name="T101" fmla="*/ 47 h 59"/>
                <a:gd name="T102" fmla="*/ 66 w 82"/>
                <a:gd name="T103" fmla="*/ 37 h 59"/>
                <a:gd name="T104" fmla="*/ 59 w 82"/>
                <a:gd name="T105" fmla="*/ 27 h 59"/>
                <a:gd name="T106" fmla="*/ 56 w 82"/>
                <a:gd name="T107" fmla="*/ 20 h 59"/>
                <a:gd name="T108" fmla="*/ 54 w 82"/>
                <a:gd name="T109" fmla="*/ 10 h 59"/>
                <a:gd name="T110" fmla="*/ 57 w 82"/>
                <a:gd name="T111" fmla="*/ 25 h 59"/>
                <a:gd name="T112" fmla="*/ 41 w 82"/>
                <a:gd name="T113" fmla="*/ 25 h 59"/>
                <a:gd name="T114" fmla="*/ 41 w 82"/>
                <a:gd name="T115"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59">
                  <a:moveTo>
                    <a:pt x="57" y="25"/>
                  </a:moveTo>
                  <a:cubicBezTo>
                    <a:pt x="57" y="26"/>
                    <a:pt x="58" y="27"/>
                    <a:pt x="58" y="27"/>
                  </a:cubicBezTo>
                  <a:cubicBezTo>
                    <a:pt x="59" y="30"/>
                    <a:pt x="59" y="30"/>
                    <a:pt x="59" y="30"/>
                  </a:cubicBezTo>
                  <a:cubicBezTo>
                    <a:pt x="60" y="32"/>
                    <a:pt x="62" y="34"/>
                    <a:pt x="63" y="37"/>
                  </a:cubicBezTo>
                  <a:cubicBezTo>
                    <a:pt x="62" y="36"/>
                    <a:pt x="61" y="35"/>
                    <a:pt x="59" y="34"/>
                  </a:cubicBezTo>
                  <a:cubicBezTo>
                    <a:pt x="58" y="33"/>
                    <a:pt x="56" y="31"/>
                    <a:pt x="54" y="30"/>
                  </a:cubicBezTo>
                  <a:cubicBezTo>
                    <a:pt x="52" y="29"/>
                    <a:pt x="50" y="28"/>
                    <a:pt x="48" y="28"/>
                  </a:cubicBezTo>
                  <a:cubicBezTo>
                    <a:pt x="48" y="27"/>
                    <a:pt x="48" y="27"/>
                    <a:pt x="48" y="27"/>
                  </a:cubicBezTo>
                  <a:cubicBezTo>
                    <a:pt x="46" y="27"/>
                    <a:pt x="45" y="26"/>
                    <a:pt x="44" y="25"/>
                  </a:cubicBezTo>
                  <a:cubicBezTo>
                    <a:pt x="43" y="24"/>
                    <a:pt x="43" y="24"/>
                    <a:pt x="42" y="23"/>
                  </a:cubicBezTo>
                  <a:cubicBezTo>
                    <a:pt x="41" y="22"/>
                    <a:pt x="41" y="20"/>
                    <a:pt x="41" y="19"/>
                  </a:cubicBezTo>
                  <a:cubicBezTo>
                    <a:pt x="41" y="18"/>
                    <a:pt x="41" y="17"/>
                    <a:pt x="41" y="15"/>
                  </a:cubicBezTo>
                  <a:cubicBezTo>
                    <a:pt x="41" y="14"/>
                    <a:pt x="41" y="14"/>
                    <a:pt x="41" y="14"/>
                  </a:cubicBezTo>
                  <a:cubicBezTo>
                    <a:pt x="41" y="14"/>
                    <a:pt x="41" y="14"/>
                    <a:pt x="41" y="13"/>
                  </a:cubicBezTo>
                  <a:cubicBezTo>
                    <a:pt x="41" y="13"/>
                    <a:pt x="41" y="12"/>
                    <a:pt x="41" y="12"/>
                  </a:cubicBezTo>
                  <a:cubicBezTo>
                    <a:pt x="41" y="10"/>
                    <a:pt x="41" y="9"/>
                    <a:pt x="41" y="8"/>
                  </a:cubicBezTo>
                  <a:cubicBezTo>
                    <a:pt x="41" y="6"/>
                    <a:pt x="42" y="5"/>
                    <a:pt x="42" y="4"/>
                  </a:cubicBezTo>
                  <a:cubicBezTo>
                    <a:pt x="41" y="6"/>
                    <a:pt x="40" y="9"/>
                    <a:pt x="40" y="11"/>
                  </a:cubicBezTo>
                  <a:cubicBezTo>
                    <a:pt x="40" y="12"/>
                    <a:pt x="40" y="13"/>
                    <a:pt x="39" y="13"/>
                  </a:cubicBezTo>
                  <a:cubicBezTo>
                    <a:pt x="39" y="14"/>
                    <a:pt x="39" y="14"/>
                    <a:pt x="39" y="14"/>
                  </a:cubicBezTo>
                  <a:cubicBezTo>
                    <a:pt x="39" y="15"/>
                    <a:pt x="39" y="15"/>
                    <a:pt x="39" y="15"/>
                  </a:cubicBezTo>
                  <a:cubicBezTo>
                    <a:pt x="39" y="17"/>
                    <a:pt x="39" y="18"/>
                    <a:pt x="39" y="19"/>
                  </a:cubicBezTo>
                  <a:cubicBezTo>
                    <a:pt x="40" y="21"/>
                    <a:pt x="40" y="22"/>
                    <a:pt x="40" y="23"/>
                  </a:cubicBezTo>
                  <a:cubicBezTo>
                    <a:pt x="41" y="24"/>
                    <a:pt x="41" y="24"/>
                    <a:pt x="41" y="24"/>
                  </a:cubicBezTo>
                  <a:cubicBezTo>
                    <a:pt x="40" y="24"/>
                    <a:pt x="40" y="24"/>
                    <a:pt x="39" y="24"/>
                  </a:cubicBezTo>
                  <a:cubicBezTo>
                    <a:pt x="39" y="23"/>
                    <a:pt x="38" y="23"/>
                    <a:pt x="38" y="23"/>
                  </a:cubicBezTo>
                  <a:cubicBezTo>
                    <a:pt x="36" y="22"/>
                    <a:pt x="35" y="21"/>
                    <a:pt x="34" y="21"/>
                  </a:cubicBezTo>
                  <a:cubicBezTo>
                    <a:pt x="32" y="19"/>
                    <a:pt x="30" y="18"/>
                    <a:pt x="28" y="16"/>
                  </a:cubicBezTo>
                  <a:cubicBezTo>
                    <a:pt x="27" y="15"/>
                    <a:pt x="26" y="14"/>
                    <a:pt x="25" y="13"/>
                  </a:cubicBezTo>
                  <a:cubicBezTo>
                    <a:pt x="24" y="12"/>
                    <a:pt x="24" y="11"/>
                    <a:pt x="23" y="10"/>
                  </a:cubicBezTo>
                  <a:cubicBezTo>
                    <a:pt x="22" y="9"/>
                    <a:pt x="21" y="8"/>
                    <a:pt x="20" y="6"/>
                  </a:cubicBezTo>
                  <a:cubicBezTo>
                    <a:pt x="20" y="5"/>
                    <a:pt x="19" y="4"/>
                    <a:pt x="18" y="3"/>
                  </a:cubicBezTo>
                  <a:cubicBezTo>
                    <a:pt x="19" y="6"/>
                    <a:pt x="21" y="8"/>
                    <a:pt x="22" y="10"/>
                  </a:cubicBezTo>
                  <a:cubicBezTo>
                    <a:pt x="23" y="13"/>
                    <a:pt x="25" y="15"/>
                    <a:pt x="27" y="17"/>
                  </a:cubicBezTo>
                  <a:cubicBezTo>
                    <a:pt x="28" y="18"/>
                    <a:pt x="29" y="19"/>
                    <a:pt x="31" y="20"/>
                  </a:cubicBezTo>
                  <a:cubicBezTo>
                    <a:pt x="29" y="19"/>
                    <a:pt x="27" y="19"/>
                    <a:pt x="26" y="18"/>
                  </a:cubicBezTo>
                  <a:cubicBezTo>
                    <a:pt x="24" y="17"/>
                    <a:pt x="22" y="16"/>
                    <a:pt x="20" y="15"/>
                  </a:cubicBezTo>
                  <a:cubicBezTo>
                    <a:pt x="17" y="13"/>
                    <a:pt x="13" y="10"/>
                    <a:pt x="10" y="8"/>
                  </a:cubicBezTo>
                  <a:cubicBezTo>
                    <a:pt x="7" y="5"/>
                    <a:pt x="4" y="3"/>
                    <a:pt x="0" y="0"/>
                  </a:cubicBezTo>
                  <a:cubicBezTo>
                    <a:pt x="6" y="6"/>
                    <a:pt x="13" y="11"/>
                    <a:pt x="20" y="16"/>
                  </a:cubicBezTo>
                  <a:cubicBezTo>
                    <a:pt x="21" y="17"/>
                    <a:pt x="23" y="18"/>
                    <a:pt x="25" y="19"/>
                  </a:cubicBezTo>
                  <a:cubicBezTo>
                    <a:pt x="27" y="20"/>
                    <a:pt x="28" y="21"/>
                    <a:pt x="30" y="22"/>
                  </a:cubicBezTo>
                  <a:cubicBezTo>
                    <a:pt x="34" y="24"/>
                    <a:pt x="38" y="26"/>
                    <a:pt x="42" y="27"/>
                  </a:cubicBezTo>
                  <a:cubicBezTo>
                    <a:pt x="45" y="29"/>
                    <a:pt x="49" y="31"/>
                    <a:pt x="53" y="33"/>
                  </a:cubicBezTo>
                  <a:cubicBezTo>
                    <a:pt x="54" y="34"/>
                    <a:pt x="56" y="35"/>
                    <a:pt x="58" y="36"/>
                  </a:cubicBezTo>
                  <a:cubicBezTo>
                    <a:pt x="59" y="37"/>
                    <a:pt x="61" y="39"/>
                    <a:pt x="62" y="40"/>
                  </a:cubicBezTo>
                  <a:cubicBezTo>
                    <a:pt x="64" y="41"/>
                    <a:pt x="65" y="43"/>
                    <a:pt x="66" y="45"/>
                  </a:cubicBezTo>
                  <a:cubicBezTo>
                    <a:pt x="67" y="46"/>
                    <a:pt x="68" y="47"/>
                    <a:pt x="69" y="48"/>
                  </a:cubicBezTo>
                  <a:cubicBezTo>
                    <a:pt x="67" y="47"/>
                    <a:pt x="65" y="46"/>
                    <a:pt x="63" y="45"/>
                  </a:cubicBezTo>
                  <a:cubicBezTo>
                    <a:pt x="61" y="44"/>
                    <a:pt x="60" y="43"/>
                    <a:pt x="59" y="43"/>
                  </a:cubicBezTo>
                  <a:cubicBezTo>
                    <a:pt x="57" y="42"/>
                    <a:pt x="56" y="41"/>
                    <a:pt x="54" y="41"/>
                  </a:cubicBezTo>
                  <a:cubicBezTo>
                    <a:pt x="51" y="40"/>
                    <a:pt x="48" y="40"/>
                    <a:pt x="45" y="39"/>
                  </a:cubicBezTo>
                  <a:cubicBezTo>
                    <a:pt x="42" y="39"/>
                    <a:pt x="40" y="38"/>
                    <a:pt x="37" y="38"/>
                  </a:cubicBezTo>
                  <a:cubicBezTo>
                    <a:pt x="34" y="37"/>
                    <a:pt x="31" y="36"/>
                    <a:pt x="28" y="35"/>
                  </a:cubicBezTo>
                  <a:cubicBezTo>
                    <a:pt x="25" y="34"/>
                    <a:pt x="23" y="33"/>
                    <a:pt x="20" y="32"/>
                  </a:cubicBezTo>
                  <a:cubicBezTo>
                    <a:pt x="17" y="30"/>
                    <a:pt x="15" y="29"/>
                    <a:pt x="13" y="27"/>
                  </a:cubicBezTo>
                  <a:cubicBezTo>
                    <a:pt x="17" y="31"/>
                    <a:pt x="22" y="34"/>
                    <a:pt x="28" y="36"/>
                  </a:cubicBezTo>
                  <a:cubicBezTo>
                    <a:pt x="31" y="37"/>
                    <a:pt x="33" y="38"/>
                    <a:pt x="36" y="39"/>
                  </a:cubicBezTo>
                  <a:cubicBezTo>
                    <a:pt x="39" y="40"/>
                    <a:pt x="42" y="40"/>
                    <a:pt x="45" y="41"/>
                  </a:cubicBezTo>
                  <a:cubicBezTo>
                    <a:pt x="48" y="41"/>
                    <a:pt x="51" y="42"/>
                    <a:pt x="54" y="43"/>
                  </a:cubicBezTo>
                  <a:cubicBezTo>
                    <a:pt x="55" y="43"/>
                    <a:pt x="56" y="44"/>
                    <a:pt x="58" y="44"/>
                  </a:cubicBezTo>
                  <a:cubicBezTo>
                    <a:pt x="59" y="45"/>
                    <a:pt x="60" y="46"/>
                    <a:pt x="62" y="46"/>
                  </a:cubicBezTo>
                  <a:cubicBezTo>
                    <a:pt x="64" y="48"/>
                    <a:pt x="67" y="49"/>
                    <a:pt x="69" y="51"/>
                  </a:cubicBezTo>
                  <a:cubicBezTo>
                    <a:pt x="70" y="52"/>
                    <a:pt x="72" y="52"/>
                    <a:pt x="73" y="53"/>
                  </a:cubicBezTo>
                  <a:cubicBezTo>
                    <a:pt x="73" y="54"/>
                    <a:pt x="74" y="54"/>
                    <a:pt x="74" y="54"/>
                  </a:cubicBezTo>
                  <a:cubicBezTo>
                    <a:pt x="74" y="54"/>
                    <a:pt x="74" y="54"/>
                    <a:pt x="74" y="54"/>
                  </a:cubicBezTo>
                  <a:cubicBezTo>
                    <a:pt x="71" y="54"/>
                    <a:pt x="68" y="55"/>
                    <a:pt x="65" y="55"/>
                  </a:cubicBezTo>
                  <a:cubicBezTo>
                    <a:pt x="63" y="55"/>
                    <a:pt x="61" y="55"/>
                    <a:pt x="59" y="56"/>
                  </a:cubicBezTo>
                  <a:cubicBezTo>
                    <a:pt x="57" y="56"/>
                    <a:pt x="55" y="56"/>
                    <a:pt x="53" y="57"/>
                  </a:cubicBezTo>
                  <a:cubicBezTo>
                    <a:pt x="49" y="58"/>
                    <a:pt x="45" y="58"/>
                    <a:pt x="40" y="58"/>
                  </a:cubicBezTo>
                  <a:cubicBezTo>
                    <a:pt x="38" y="57"/>
                    <a:pt x="36" y="57"/>
                    <a:pt x="34" y="56"/>
                  </a:cubicBezTo>
                  <a:cubicBezTo>
                    <a:pt x="32" y="56"/>
                    <a:pt x="30" y="55"/>
                    <a:pt x="28" y="54"/>
                  </a:cubicBezTo>
                  <a:cubicBezTo>
                    <a:pt x="32" y="56"/>
                    <a:pt x="36" y="58"/>
                    <a:pt x="40" y="59"/>
                  </a:cubicBezTo>
                  <a:cubicBezTo>
                    <a:pt x="42" y="59"/>
                    <a:pt x="45" y="59"/>
                    <a:pt x="47" y="59"/>
                  </a:cubicBezTo>
                  <a:cubicBezTo>
                    <a:pt x="48" y="59"/>
                    <a:pt x="49" y="59"/>
                    <a:pt x="50" y="59"/>
                  </a:cubicBezTo>
                  <a:cubicBezTo>
                    <a:pt x="50" y="59"/>
                    <a:pt x="51" y="59"/>
                    <a:pt x="52" y="59"/>
                  </a:cubicBezTo>
                  <a:cubicBezTo>
                    <a:pt x="52" y="59"/>
                    <a:pt x="53" y="59"/>
                    <a:pt x="53" y="58"/>
                  </a:cubicBezTo>
                  <a:cubicBezTo>
                    <a:pt x="57" y="57"/>
                    <a:pt x="61" y="57"/>
                    <a:pt x="66" y="57"/>
                  </a:cubicBezTo>
                  <a:cubicBezTo>
                    <a:pt x="68" y="57"/>
                    <a:pt x="70" y="57"/>
                    <a:pt x="72" y="57"/>
                  </a:cubicBezTo>
                  <a:cubicBezTo>
                    <a:pt x="73" y="57"/>
                    <a:pt x="75" y="57"/>
                    <a:pt x="76" y="57"/>
                  </a:cubicBezTo>
                  <a:cubicBezTo>
                    <a:pt x="77" y="57"/>
                    <a:pt x="78" y="58"/>
                    <a:pt x="79" y="58"/>
                  </a:cubicBezTo>
                  <a:cubicBezTo>
                    <a:pt x="80" y="59"/>
                    <a:pt x="81" y="59"/>
                    <a:pt x="81" y="58"/>
                  </a:cubicBezTo>
                  <a:cubicBezTo>
                    <a:pt x="82" y="57"/>
                    <a:pt x="81" y="56"/>
                    <a:pt x="81" y="56"/>
                  </a:cubicBezTo>
                  <a:cubicBezTo>
                    <a:pt x="79" y="55"/>
                    <a:pt x="78" y="53"/>
                    <a:pt x="76" y="52"/>
                  </a:cubicBezTo>
                  <a:cubicBezTo>
                    <a:pt x="75" y="51"/>
                    <a:pt x="74" y="50"/>
                    <a:pt x="74" y="49"/>
                  </a:cubicBezTo>
                  <a:cubicBezTo>
                    <a:pt x="74" y="49"/>
                    <a:pt x="74" y="49"/>
                    <a:pt x="74" y="48"/>
                  </a:cubicBezTo>
                  <a:cubicBezTo>
                    <a:pt x="74" y="47"/>
                    <a:pt x="74" y="46"/>
                    <a:pt x="74" y="45"/>
                  </a:cubicBezTo>
                  <a:cubicBezTo>
                    <a:pt x="74" y="45"/>
                    <a:pt x="74" y="44"/>
                    <a:pt x="74" y="44"/>
                  </a:cubicBezTo>
                  <a:cubicBezTo>
                    <a:pt x="74" y="43"/>
                    <a:pt x="74" y="43"/>
                    <a:pt x="74" y="43"/>
                  </a:cubicBezTo>
                  <a:cubicBezTo>
                    <a:pt x="74" y="43"/>
                    <a:pt x="75" y="43"/>
                    <a:pt x="75" y="42"/>
                  </a:cubicBezTo>
                  <a:cubicBezTo>
                    <a:pt x="75" y="41"/>
                    <a:pt x="75" y="40"/>
                    <a:pt x="75" y="39"/>
                  </a:cubicBezTo>
                  <a:cubicBezTo>
                    <a:pt x="74" y="37"/>
                    <a:pt x="74" y="35"/>
                    <a:pt x="74" y="33"/>
                  </a:cubicBezTo>
                  <a:cubicBezTo>
                    <a:pt x="74" y="32"/>
                    <a:pt x="73" y="31"/>
                    <a:pt x="73" y="30"/>
                  </a:cubicBezTo>
                  <a:cubicBezTo>
                    <a:pt x="73" y="29"/>
                    <a:pt x="73" y="28"/>
                    <a:pt x="72" y="27"/>
                  </a:cubicBezTo>
                  <a:cubicBezTo>
                    <a:pt x="72" y="28"/>
                    <a:pt x="72" y="29"/>
                    <a:pt x="73" y="30"/>
                  </a:cubicBezTo>
                  <a:cubicBezTo>
                    <a:pt x="73" y="31"/>
                    <a:pt x="73" y="32"/>
                    <a:pt x="73" y="33"/>
                  </a:cubicBezTo>
                  <a:cubicBezTo>
                    <a:pt x="73" y="35"/>
                    <a:pt x="73" y="37"/>
                    <a:pt x="73" y="39"/>
                  </a:cubicBezTo>
                  <a:cubicBezTo>
                    <a:pt x="73" y="40"/>
                    <a:pt x="73" y="41"/>
                    <a:pt x="73" y="42"/>
                  </a:cubicBezTo>
                  <a:cubicBezTo>
                    <a:pt x="73" y="42"/>
                    <a:pt x="73" y="43"/>
                    <a:pt x="73" y="43"/>
                  </a:cubicBezTo>
                  <a:cubicBezTo>
                    <a:pt x="72" y="44"/>
                    <a:pt x="72" y="44"/>
                    <a:pt x="72" y="44"/>
                  </a:cubicBezTo>
                  <a:cubicBezTo>
                    <a:pt x="72" y="44"/>
                    <a:pt x="72" y="45"/>
                    <a:pt x="72" y="45"/>
                  </a:cubicBezTo>
                  <a:cubicBezTo>
                    <a:pt x="72" y="46"/>
                    <a:pt x="72" y="46"/>
                    <a:pt x="72" y="47"/>
                  </a:cubicBezTo>
                  <a:cubicBezTo>
                    <a:pt x="71" y="46"/>
                    <a:pt x="71" y="46"/>
                    <a:pt x="70" y="45"/>
                  </a:cubicBezTo>
                  <a:cubicBezTo>
                    <a:pt x="66" y="37"/>
                    <a:pt x="66" y="37"/>
                    <a:pt x="66" y="37"/>
                  </a:cubicBezTo>
                  <a:cubicBezTo>
                    <a:pt x="64" y="35"/>
                    <a:pt x="62" y="32"/>
                    <a:pt x="60" y="29"/>
                  </a:cubicBezTo>
                  <a:cubicBezTo>
                    <a:pt x="59" y="27"/>
                    <a:pt x="59" y="27"/>
                    <a:pt x="59" y="27"/>
                  </a:cubicBezTo>
                  <a:cubicBezTo>
                    <a:pt x="59" y="26"/>
                    <a:pt x="58" y="25"/>
                    <a:pt x="58" y="25"/>
                  </a:cubicBezTo>
                  <a:cubicBezTo>
                    <a:pt x="57" y="23"/>
                    <a:pt x="57" y="22"/>
                    <a:pt x="56" y="20"/>
                  </a:cubicBezTo>
                  <a:cubicBezTo>
                    <a:pt x="56" y="18"/>
                    <a:pt x="55" y="17"/>
                    <a:pt x="55" y="15"/>
                  </a:cubicBezTo>
                  <a:cubicBezTo>
                    <a:pt x="55" y="14"/>
                    <a:pt x="55" y="12"/>
                    <a:pt x="54" y="10"/>
                  </a:cubicBezTo>
                  <a:cubicBezTo>
                    <a:pt x="54" y="14"/>
                    <a:pt x="55" y="17"/>
                    <a:pt x="55" y="20"/>
                  </a:cubicBezTo>
                  <a:cubicBezTo>
                    <a:pt x="56" y="22"/>
                    <a:pt x="56" y="23"/>
                    <a:pt x="57" y="25"/>
                  </a:cubicBezTo>
                  <a:close/>
                  <a:moveTo>
                    <a:pt x="41" y="25"/>
                  </a:moveTo>
                  <a:cubicBezTo>
                    <a:pt x="41" y="25"/>
                    <a:pt x="41" y="25"/>
                    <a:pt x="41" y="25"/>
                  </a:cubicBezTo>
                  <a:cubicBezTo>
                    <a:pt x="41" y="24"/>
                    <a:pt x="41" y="24"/>
                    <a:pt x="41" y="24"/>
                  </a:cubicBezTo>
                  <a:cubicBezTo>
                    <a:pt x="41" y="25"/>
                    <a:pt x="41" y="25"/>
                    <a:pt x="41" y="2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2164"/>
            <p:cNvSpPr>
              <a:spLocks/>
            </p:cNvSpPr>
            <p:nvPr/>
          </p:nvSpPr>
          <p:spPr bwMode="auto">
            <a:xfrm>
              <a:off x="6784945" y="3819546"/>
              <a:ext cx="266702" cy="192089"/>
            </a:xfrm>
            <a:custGeom>
              <a:avLst/>
              <a:gdLst>
                <a:gd name="T0" fmla="*/ 11 w 71"/>
                <a:gd name="T1" fmla="*/ 24 h 51"/>
                <a:gd name="T2" fmla="*/ 15 w 71"/>
                <a:gd name="T3" fmla="*/ 27 h 51"/>
                <a:gd name="T4" fmla="*/ 29 w 71"/>
                <a:gd name="T5" fmla="*/ 34 h 51"/>
                <a:gd name="T6" fmla="*/ 51 w 71"/>
                <a:gd name="T7" fmla="*/ 39 h 51"/>
                <a:gd name="T8" fmla="*/ 64 w 71"/>
                <a:gd name="T9" fmla="*/ 47 h 51"/>
                <a:gd name="T10" fmla="*/ 71 w 71"/>
                <a:gd name="T11" fmla="*/ 51 h 51"/>
                <a:gd name="T12" fmla="*/ 61 w 71"/>
                <a:gd name="T13" fmla="*/ 41 h 51"/>
                <a:gd name="T14" fmla="*/ 27 w 71"/>
                <a:gd name="T15" fmla="*/ 20 h 51"/>
                <a:gd name="T16" fmla="*/ 12 w 71"/>
                <a:gd name="T17" fmla="*/ 9 h 51"/>
                <a:gd name="T18" fmla="*/ 0 w 71"/>
                <a:gd name="T19" fmla="*/ 0 h 51"/>
                <a:gd name="T20" fmla="*/ 0 w 71"/>
                <a:gd name="T21" fmla="*/ 0 h 51"/>
                <a:gd name="T22" fmla="*/ 11 w 71"/>
                <a:gd name="T23"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51">
                  <a:moveTo>
                    <a:pt x="11" y="24"/>
                  </a:moveTo>
                  <a:cubicBezTo>
                    <a:pt x="12" y="25"/>
                    <a:pt x="13" y="26"/>
                    <a:pt x="15" y="27"/>
                  </a:cubicBezTo>
                  <a:cubicBezTo>
                    <a:pt x="19" y="30"/>
                    <a:pt x="24" y="32"/>
                    <a:pt x="29" y="34"/>
                  </a:cubicBezTo>
                  <a:cubicBezTo>
                    <a:pt x="36" y="37"/>
                    <a:pt x="44" y="37"/>
                    <a:pt x="51" y="39"/>
                  </a:cubicBezTo>
                  <a:cubicBezTo>
                    <a:pt x="56" y="41"/>
                    <a:pt x="60" y="43"/>
                    <a:pt x="64" y="47"/>
                  </a:cubicBezTo>
                  <a:cubicBezTo>
                    <a:pt x="66" y="48"/>
                    <a:pt x="69" y="50"/>
                    <a:pt x="71" y="51"/>
                  </a:cubicBezTo>
                  <a:cubicBezTo>
                    <a:pt x="67" y="48"/>
                    <a:pt x="63" y="43"/>
                    <a:pt x="61" y="41"/>
                  </a:cubicBezTo>
                  <a:cubicBezTo>
                    <a:pt x="52" y="30"/>
                    <a:pt x="39" y="26"/>
                    <a:pt x="27" y="20"/>
                  </a:cubicBezTo>
                  <a:cubicBezTo>
                    <a:pt x="22" y="17"/>
                    <a:pt x="17" y="13"/>
                    <a:pt x="12" y="9"/>
                  </a:cubicBezTo>
                  <a:cubicBezTo>
                    <a:pt x="8" y="6"/>
                    <a:pt x="4" y="3"/>
                    <a:pt x="0" y="0"/>
                  </a:cubicBezTo>
                  <a:cubicBezTo>
                    <a:pt x="0" y="0"/>
                    <a:pt x="0" y="0"/>
                    <a:pt x="0" y="0"/>
                  </a:cubicBezTo>
                  <a:cubicBezTo>
                    <a:pt x="5" y="7"/>
                    <a:pt x="8" y="16"/>
                    <a:pt x="11" y="2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2167"/>
            <p:cNvSpPr>
              <a:spLocks/>
            </p:cNvSpPr>
            <p:nvPr/>
          </p:nvSpPr>
          <p:spPr bwMode="auto">
            <a:xfrm>
              <a:off x="6853208" y="3827483"/>
              <a:ext cx="104776" cy="96838"/>
            </a:xfrm>
            <a:custGeom>
              <a:avLst/>
              <a:gdLst>
                <a:gd name="T0" fmla="*/ 12 w 28"/>
                <a:gd name="T1" fmla="*/ 17 h 26"/>
                <a:gd name="T2" fmla="*/ 28 w 28"/>
                <a:gd name="T3" fmla="*/ 26 h 26"/>
                <a:gd name="T4" fmla="*/ 21 w 28"/>
                <a:gd name="T5" fmla="*/ 20 h 26"/>
                <a:gd name="T6" fmla="*/ 20 w 28"/>
                <a:gd name="T7" fmla="*/ 9 h 26"/>
                <a:gd name="T8" fmla="*/ 22 w 28"/>
                <a:gd name="T9" fmla="*/ 2 h 26"/>
                <a:gd name="T10" fmla="*/ 0 w 28"/>
                <a:gd name="T11" fmla="*/ 1 h 26"/>
                <a:gd name="T12" fmla="*/ 12 w 28"/>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8" h="26">
                  <a:moveTo>
                    <a:pt x="12" y="17"/>
                  </a:moveTo>
                  <a:cubicBezTo>
                    <a:pt x="16" y="21"/>
                    <a:pt x="22" y="24"/>
                    <a:pt x="28" y="26"/>
                  </a:cubicBezTo>
                  <a:cubicBezTo>
                    <a:pt x="25" y="25"/>
                    <a:pt x="22" y="22"/>
                    <a:pt x="21" y="20"/>
                  </a:cubicBezTo>
                  <a:cubicBezTo>
                    <a:pt x="18" y="17"/>
                    <a:pt x="19" y="12"/>
                    <a:pt x="20" y="9"/>
                  </a:cubicBezTo>
                  <a:cubicBezTo>
                    <a:pt x="21" y="7"/>
                    <a:pt x="22" y="4"/>
                    <a:pt x="22" y="2"/>
                  </a:cubicBezTo>
                  <a:cubicBezTo>
                    <a:pt x="15" y="0"/>
                    <a:pt x="7" y="1"/>
                    <a:pt x="0" y="1"/>
                  </a:cubicBezTo>
                  <a:cubicBezTo>
                    <a:pt x="1" y="7"/>
                    <a:pt x="8" y="13"/>
                    <a:pt x="12"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2168"/>
            <p:cNvSpPr>
              <a:spLocks/>
            </p:cNvSpPr>
            <p:nvPr/>
          </p:nvSpPr>
          <p:spPr bwMode="auto">
            <a:xfrm>
              <a:off x="6875433" y="4000522"/>
              <a:ext cx="296864" cy="112713"/>
            </a:xfrm>
            <a:custGeom>
              <a:avLst/>
              <a:gdLst>
                <a:gd name="T0" fmla="*/ 47 w 79"/>
                <a:gd name="T1" fmla="*/ 3 h 30"/>
                <a:gd name="T2" fmla="*/ 37 w 79"/>
                <a:gd name="T3" fmla="*/ 3 h 30"/>
                <a:gd name="T4" fmla="*/ 25 w 79"/>
                <a:gd name="T5" fmla="*/ 5 h 30"/>
                <a:gd name="T6" fmla="*/ 0 w 79"/>
                <a:gd name="T7" fmla="*/ 0 h 30"/>
                <a:gd name="T8" fmla="*/ 0 w 79"/>
                <a:gd name="T9" fmla="*/ 0 h 30"/>
                <a:gd name="T10" fmla="*/ 25 w 79"/>
                <a:gd name="T11" fmla="*/ 14 h 30"/>
                <a:gd name="T12" fmla="*/ 50 w 79"/>
                <a:gd name="T13" fmla="*/ 7 h 30"/>
                <a:gd name="T14" fmla="*/ 62 w 79"/>
                <a:gd name="T15" fmla="*/ 17 h 30"/>
                <a:gd name="T16" fmla="*/ 70 w 79"/>
                <a:gd name="T17" fmla="*/ 25 h 30"/>
                <a:gd name="T18" fmla="*/ 78 w 79"/>
                <a:gd name="T19" fmla="*/ 30 h 30"/>
                <a:gd name="T20" fmla="*/ 79 w 79"/>
                <a:gd name="T21" fmla="*/ 26 h 30"/>
                <a:gd name="T22" fmla="*/ 71 w 79"/>
                <a:gd name="T23" fmla="*/ 24 h 30"/>
                <a:gd name="T24" fmla="*/ 63 w 79"/>
                <a:gd name="T25" fmla="*/ 16 h 30"/>
                <a:gd name="T26" fmla="*/ 51 w 79"/>
                <a:gd name="T27" fmla="*/ 5 h 30"/>
                <a:gd name="T28" fmla="*/ 47 w 79"/>
                <a:gd name="T29"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30">
                  <a:moveTo>
                    <a:pt x="47" y="3"/>
                  </a:moveTo>
                  <a:cubicBezTo>
                    <a:pt x="44" y="3"/>
                    <a:pt x="39" y="4"/>
                    <a:pt x="37" y="3"/>
                  </a:cubicBezTo>
                  <a:cubicBezTo>
                    <a:pt x="32" y="3"/>
                    <a:pt x="29" y="5"/>
                    <a:pt x="25" y="5"/>
                  </a:cubicBezTo>
                  <a:cubicBezTo>
                    <a:pt x="16" y="6"/>
                    <a:pt x="8" y="6"/>
                    <a:pt x="0" y="0"/>
                  </a:cubicBezTo>
                  <a:cubicBezTo>
                    <a:pt x="0" y="0"/>
                    <a:pt x="0" y="0"/>
                    <a:pt x="0" y="0"/>
                  </a:cubicBezTo>
                  <a:cubicBezTo>
                    <a:pt x="7" y="7"/>
                    <a:pt x="15" y="12"/>
                    <a:pt x="25" y="14"/>
                  </a:cubicBezTo>
                  <a:cubicBezTo>
                    <a:pt x="30" y="15"/>
                    <a:pt x="44" y="14"/>
                    <a:pt x="50" y="7"/>
                  </a:cubicBezTo>
                  <a:cubicBezTo>
                    <a:pt x="57" y="8"/>
                    <a:pt x="59" y="13"/>
                    <a:pt x="62" y="17"/>
                  </a:cubicBezTo>
                  <a:cubicBezTo>
                    <a:pt x="65" y="20"/>
                    <a:pt x="67" y="23"/>
                    <a:pt x="70" y="25"/>
                  </a:cubicBezTo>
                  <a:cubicBezTo>
                    <a:pt x="73" y="27"/>
                    <a:pt x="75" y="28"/>
                    <a:pt x="78" y="30"/>
                  </a:cubicBezTo>
                  <a:cubicBezTo>
                    <a:pt x="78" y="28"/>
                    <a:pt x="78" y="27"/>
                    <a:pt x="79" y="26"/>
                  </a:cubicBezTo>
                  <a:cubicBezTo>
                    <a:pt x="76" y="26"/>
                    <a:pt x="73" y="26"/>
                    <a:pt x="71" y="24"/>
                  </a:cubicBezTo>
                  <a:cubicBezTo>
                    <a:pt x="68" y="22"/>
                    <a:pt x="65" y="19"/>
                    <a:pt x="63" y="16"/>
                  </a:cubicBezTo>
                  <a:cubicBezTo>
                    <a:pt x="59" y="12"/>
                    <a:pt x="55" y="7"/>
                    <a:pt x="51" y="5"/>
                  </a:cubicBezTo>
                  <a:cubicBezTo>
                    <a:pt x="50" y="5"/>
                    <a:pt x="49" y="4"/>
                    <a:pt x="47" y="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2169"/>
            <p:cNvSpPr>
              <a:spLocks noEditPoints="1"/>
            </p:cNvSpPr>
            <p:nvPr/>
          </p:nvSpPr>
          <p:spPr bwMode="auto">
            <a:xfrm>
              <a:off x="6796057" y="3827483"/>
              <a:ext cx="271464" cy="195264"/>
            </a:xfrm>
            <a:custGeom>
              <a:avLst/>
              <a:gdLst>
                <a:gd name="T0" fmla="*/ 51 w 72"/>
                <a:gd name="T1" fmla="*/ 24 h 52"/>
                <a:gd name="T2" fmla="*/ 55 w 72"/>
                <a:gd name="T3" fmla="*/ 32 h 52"/>
                <a:gd name="T4" fmla="*/ 47 w 72"/>
                <a:gd name="T5" fmla="*/ 27 h 52"/>
                <a:gd name="T6" fmla="*/ 41 w 72"/>
                <a:gd name="T7" fmla="*/ 24 h 52"/>
                <a:gd name="T8" fmla="*/ 37 w 72"/>
                <a:gd name="T9" fmla="*/ 20 h 52"/>
                <a:gd name="T10" fmla="*/ 35 w 72"/>
                <a:gd name="T11" fmla="*/ 14 h 52"/>
                <a:gd name="T12" fmla="*/ 35 w 72"/>
                <a:gd name="T13" fmla="*/ 12 h 52"/>
                <a:gd name="T14" fmla="*/ 36 w 72"/>
                <a:gd name="T15" fmla="*/ 7 h 52"/>
                <a:gd name="T16" fmla="*/ 35 w 72"/>
                <a:gd name="T17" fmla="*/ 10 h 52"/>
                <a:gd name="T18" fmla="*/ 34 w 72"/>
                <a:gd name="T19" fmla="*/ 13 h 52"/>
                <a:gd name="T20" fmla="*/ 34 w 72"/>
                <a:gd name="T21" fmla="*/ 17 h 52"/>
                <a:gd name="T22" fmla="*/ 36 w 72"/>
                <a:gd name="T23" fmla="*/ 22 h 52"/>
                <a:gd name="T24" fmla="*/ 33 w 72"/>
                <a:gd name="T25" fmla="*/ 20 h 52"/>
                <a:gd name="T26" fmla="*/ 24 w 72"/>
                <a:gd name="T27" fmla="*/ 14 h 52"/>
                <a:gd name="T28" fmla="*/ 20 w 72"/>
                <a:gd name="T29" fmla="*/ 9 h 52"/>
                <a:gd name="T30" fmla="*/ 16 w 72"/>
                <a:gd name="T31" fmla="*/ 3 h 52"/>
                <a:gd name="T32" fmla="*/ 23 w 72"/>
                <a:gd name="T33" fmla="*/ 15 h 52"/>
                <a:gd name="T34" fmla="*/ 22 w 72"/>
                <a:gd name="T35" fmla="*/ 16 h 52"/>
                <a:gd name="T36" fmla="*/ 8 w 72"/>
                <a:gd name="T37" fmla="*/ 7 h 52"/>
                <a:gd name="T38" fmla="*/ 17 w 72"/>
                <a:gd name="T39" fmla="*/ 14 h 52"/>
                <a:gd name="T40" fmla="*/ 26 w 72"/>
                <a:gd name="T41" fmla="*/ 20 h 52"/>
                <a:gd name="T42" fmla="*/ 46 w 72"/>
                <a:gd name="T43" fmla="*/ 29 h 52"/>
                <a:gd name="T44" fmla="*/ 54 w 72"/>
                <a:gd name="T45" fmla="*/ 35 h 52"/>
                <a:gd name="T46" fmla="*/ 60 w 72"/>
                <a:gd name="T47" fmla="*/ 43 h 52"/>
                <a:gd name="T48" fmla="*/ 51 w 72"/>
                <a:gd name="T49" fmla="*/ 38 h 52"/>
                <a:gd name="T50" fmla="*/ 40 w 72"/>
                <a:gd name="T51" fmla="*/ 35 h 52"/>
                <a:gd name="T52" fmla="*/ 24 w 72"/>
                <a:gd name="T53" fmla="*/ 31 h 52"/>
                <a:gd name="T54" fmla="*/ 11 w 72"/>
                <a:gd name="T55" fmla="*/ 24 h 52"/>
                <a:gd name="T56" fmla="*/ 32 w 72"/>
                <a:gd name="T57" fmla="*/ 34 h 52"/>
                <a:gd name="T58" fmla="*/ 47 w 72"/>
                <a:gd name="T59" fmla="*/ 38 h 52"/>
                <a:gd name="T60" fmla="*/ 54 w 72"/>
                <a:gd name="T61" fmla="*/ 41 h 52"/>
                <a:gd name="T62" fmla="*/ 64 w 72"/>
                <a:gd name="T63" fmla="*/ 47 h 52"/>
                <a:gd name="T64" fmla="*/ 65 w 72"/>
                <a:gd name="T65" fmla="*/ 48 h 52"/>
                <a:gd name="T66" fmla="*/ 52 w 72"/>
                <a:gd name="T67" fmla="*/ 49 h 52"/>
                <a:gd name="T68" fmla="*/ 35 w 72"/>
                <a:gd name="T69" fmla="*/ 51 h 52"/>
                <a:gd name="T70" fmla="*/ 25 w 72"/>
                <a:gd name="T71" fmla="*/ 48 h 52"/>
                <a:gd name="T72" fmla="*/ 41 w 72"/>
                <a:gd name="T73" fmla="*/ 52 h 52"/>
                <a:gd name="T74" fmla="*/ 45 w 72"/>
                <a:gd name="T75" fmla="*/ 52 h 52"/>
                <a:gd name="T76" fmla="*/ 57 w 72"/>
                <a:gd name="T77" fmla="*/ 50 h 52"/>
                <a:gd name="T78" fmla="*/ 67 w 72"/>
                <a:gd name="T79" fmla="*/ 50 h 52"/>
                <a:gd name="T80" fmla="*/ 71 w 72"/>
                <a:gd name="T81" fmla="*/ 51 h 52"/>
                <a:gd name="T82" fmla="*/ 67 w 72"/>
                <a:gd name="T83" fmla="*/ 46 h 52"/>
                <a:gd name="T84" fmla="*/ 64 w 72"/>
                <a:gd name="T85" fmla="*/ 43 h 52"/>
                <a:gd name="T86" fmla="*/ 65 w 72"/>
                <a:gd name="T87" fmla="*/ 39 h 52"/>
                <a:gd name="T88" fmla="*/ 65 w 72"/>
                <a:gd name="T89" fmla="*/ 38 h 52"/>
                <a:gd name="T90" fmla="*/ 65 w 72"/>
                <a:gd name="T91" fmla="*/ 29 h 52"/>
                <a:gd name="T92" fmla="*/ 63 w 72"/>
                <a:gd name="T93" fmla="*/ 24 h 52"/>
                <a:gd name="T94" fmla="*/ 64 w 72"/>
                <a:gd name="T95" fmla="*/ 29 h 52"/>
                <a:gd name="T96" fmla="*/ 64 w 72"/>
                <a:gd name="T97" fmla="*/ 37 h 52"/>
                <a:gd name="T98" fmla="*/ 63 w 72"/>
                <a:gd name="T99" fmla="*/ 39 h 52"/>
                <a:gd name="T100" fmla="*/ 63 w 72"/>
                <a:gd name="T101" fmla="*/ 42 h 52"/>
                <a:gd name="T102" fmla="*/ 57 w 72"/>
                <a:gd name="T103" fmla="*/ 33 h 52"/>
                <a:gd name="T104" fmla="*/ 52 w 72"/>
                <a:gd name="T105" fmla="*/ 24 h 52"/>
                <a:gd name="T106" fmla="*/ 49 w 72"/>
                <a:gd name="T107" fmla="*/ 18 h 52"/>
                <a:gd name="T108" fmla="*/ 48 w 72"/>
                <a:gd name="T109" fmla="*/ 9 h 52"/>
                <a:gd name="T110" fmla="*/ 50 w 72"/>
                <a:gd name="T111" fmla="*/ 22 h 52"/>
                <a:gd name="T112" fmla="*/ 36 w 72"/>
                <a:gd name="T113" fmla="*/ 22 h 52"/>
                <a:gd name="T114" fmla="*/ 36 w 72"/>
                <a:gd name="T115"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52">
                  <a:moveTo>
                    <a:pt x="50" y="22"/>
                  </a:moveTo>
                  <a:cubicBezTo>
                    <a:pt x="50" y="23"/>
                    <a:pt x="50" y="24"/>
                    <a:pt x="51" y="24"/>
                  </a:cubicBezTo>
                  <a:cubicBezTo>
                    <a:pt x="52" y="26"/>
                    <a:pt x="52" y="26"/>
                    <a:pt x="52" y="26"/>
                  </a:cubicBezTo>
                  <a:cubicBezTo>
                    <a:pt x="53" y="28"/>
                    <a:pt x="54" y="30"/>
                    <a:pt x="55" y="32"/>
                  </a:cubicBezTo>
                  <a:cubicBezTo>
                    <a:pt x="54" y="32"/>
                    <a:pt x="53" y="31"/>
                    <a:pt x="52" y="30"/>
                  </a:cubicBezTo>
                  <a:cubicBezTo>
                    <a:pt x="50" y="29"/>
                    <a:pt x="49" y="28"/>
                    <a:pt x="47" y="27"/>
                  </a:cubicBezTo>
                  <a:cubicBezTo>
                    <a:pt x="45" y="26"/>
                    <a:pt x="44" y="25"/>
                    <a:pt x="42" y="24"/>
                  </a:cubicBezTo>
                  <a:cubicBezTo>
                    <a:pt x="42" y="24"/>
                    <a:pt x="42" y="24"/>
                    <a:pt x="41" y="24"/>
                  </a:cubicBezTo>
                  <a:cubicBezTo>
                    <a:pt x="41" y="24"/>
                    <a:pt x="40" y="23"/>
                    <a:pt x="39" y="22"/>
                  </a:cubicBezTo>
                  <a:cubicBezTo>
                    <a:pt x="38" y="22"/>
                    <a:pt x="37" y="21"/>
                    <a:pt x="37" y="20"/>
                  </a:cubicBezTo>
                  <a:cubicBezTo>
                    <a:pt x="36" y="19"/>
                    <a:pt x="36" y="18"/>
                    <a:pt x="36" y="17"/>
                  </a:cubicBezTo>
                  <a:cubicBezTo>
                    <a:pt x="36" y="16"/>
                    <a:pt x="35" y="15"/>
                    <a:pt x="35" y="14"/>
                  </a:cubicBezTo>
                  <a:cubicBezTo>
                    <a:pt x="35" y="13"/>
                    <a:pt x="35" y="13"/>
                    <a:pt x="35" y="13"/>
                  </a:cubicBezTo>
                  <a:cubicBezTo>
                    <a:pt x="35" y="13"/>
                    <a:pt x="35" y="12"/>
                    <a:pt x="35" y="12"/>
                  </a:cubicBezTo>
                  <a:cubicBezTo>
                    <a:pt x="35" y="11"/>
                    <a:pt x="35" y="11"/>
                    <a:pt x="35" y="10"/>
                  </a:cubicBezTo>
                  <a:cubicBezTo>
                    <a:pt x="36" y="9"/>
                    <a:pt x="36" y="8"/>
                    <a:pt x="36" y="7"/>
                  </a:cubicBezTo>
                  <a:cubicBezTo>
                    <a:pt x="36" y="6"/>
                    <a:pt x="36" y="5"/>
                    <a:pt x="37" y="4"/>
                  </a:cubicBezTo>
                  <a:cubicBezTo>
                    <a:pt x="36" y="6"/>
                    <a:pt x="35" y="8"/>
                    <a:pt x="35" y="10"/>
                  </a:cubicBezTo>
                  <a:cubicBezTo>
                    <a:pt x="35" y="11"/>
                    <a:pt x="34" y="11"/>
                    <a:pt x="34" y="12"/>
                  </a:cubicBezTo>
                  <a:cubicBezTo>
                    <a:pt x="34" y="12"/>
                    <a:pt x="34" y="13"/>
                    <a:pt x="34" y="13"/>
                  </a:cubicBezTo>
                  <a:cubicBezTo>
                    <a:pt x="34" y="14"/>
                    <a:pt x="34" y="14"/>
                    <a:pt x="34" y="14"/>
                  </a:cubicBezTo>
                  <a:cubicBezTo>
                    <a:pt x="34" y="15"/>
                    <a:pt x="34" y="16"/>
                    <a:pt x="34" y="17"/>
                  </a:cubicBezTo>
                  <a:cubicBezTo>
                    <a:pt x="34" y="18"/>
                    <a:pt x="35" y="20"/>
                    <a:pt x="35" y="21"/>
                  </a:cubicBezTo>
                  <a:cubicBezTo>
                    <a:pt x="35" y="21"/>
                    <a:pt x="36" y="21"/>
                    <a:pt x="36" y="22"/>
                  </a:cubicBezTo>
                  <a:cubicBezTo>
                    <a:pt x="35" y="21"/>
                    <a:pt x="35" y="21"/>
                    <a:pt x="34" y="21"/>
                  </a:cubicBezTo>
                  <a:cubicBezTo>
                    <a:pt x="34" y="21"/>
                    <a:pt x="33" y="20"/>
                    <a:pt x="33" y="20"/>
                  </a:cubicBezTo>
                  <a:cubicBezTo>
                    <a:pt x="32" y="20"/>
                    <a:pt x="31" y="19"/>
                    <a:pt x="30" y="18"/>
                  </a:cubicBezTo>
                  <a:cubicBezTo>
                    <a:pt x="28" y="17"/>
                    <a:pt x="26" y="16"/>
                    <a:pt x="24" y="14"/>
                  </a:cubicBezTo>
                  <a:cubicBezTo>
                    <a:pt x="23" y="13"/>
                    <a:pt x="23" y="12"/>
                    <a:pt x="22" y="12"/>
                  </a:cubicBezTo>
                  <a:cubicBezTo>
                    <a:pt x="21" y="11"/>
                    <a:pt x="20" y="10"/>
                    <a:pt x="20" y="9"/>
                  </a:cubicBezTo>
                  <a:cubicBezTo>
                    <a:pt x="19" y="8"/>
                    <a:pt x="18" y="7"/>
                    <a:pt x="18" y="6"/>
                  </a:cubicBezTo>
                  <a:cubicBezTo>
                    <a:pt x="17" y="5"/>
                    <a:pt x="16" y="4"/>
                    <a:pt x="16" y="3"/>
                  </a:cubicBezTo>
                  <a:cubicBezTo>
                    <a:pt x="17" y="5"/>
                    <a:pt x="18" y="7"/>
                    <a:pt x="19" y="9"/>
                  </a:cubicBezTo>
                  <a:cubicBezTo>
                    <a:pt x="20" y="11"/>
                    <a:pt x="22" y="13"/>
                    <a:pt x="23" y="15"/>
                  </a:cubicBezTo>
                  <a:cubicBezTo>
                    <a:pt x="24" y="16"/>
                    <a:pt x="25" y="17"/>
                    <a:pt x="27" y="18"/>
                  </a:cubicBezTo>
                  <a:cubicBezTo>
                    <a:pt x="25" y="17"/>
                    <a:pt x="24" y="17"/>
                    <a:pt x="22" y="16"/>
                  </a:cubicBezTo>
                  <a:cubicBezTo>
                    <a:pt x="21" y="15"/>
                    <a:pt x="19" y="14"/>
                    <a:pt x="17" y="13"/>
                  </a:cubicBezTo>
                  <a:cubicBezTo>
                    <a:pt x="14" y="11"/>
                    <a:pt x="11" y="9"/>
                    <a:pt x="8" y="7"/>
                  </a:cubicBezTo>
                  <a:cubicBezTo>
                    <a:pt x="6" y="5"/>
                    <a:pt x="3" y="3"/>
                    <a:pt x="0" y="0"/>
                  </a:cubicBezTo>
                  <a:cubicBezTo>
                    <a:pt x="5" y="5"/>
                    <a:pt x="11" y="10"/>
                    <a:pt x="17" y="14"/>
                  </a:cubicBezTo>
                  <a:cubicBezTo>
                    <a:pt x="18" y="15"/>
                    <a:pt x="20" y="16"/>
                    <a:pt x="21" y="17"/>
                  </a:cubicBezTo>
                  <a:cubicBezTo>
                    <a:pt x="23" y="18"/>
                    <a:pt x="25" y="19"/>
                    <a:pt x="26" y="20"/>
                  </a:cubicBezTo>
                  <a:cubicBezTo>
                    <a:pt x="30" y="21"/>
                    <a:pt x="33" y="23"/>
                    <a:pt x="36" y="24"/>
                  </a:cubicBezTo>
                  <a:cubicBezTo>
                    <a:pt x="40" y="26"/>
                    <a:pt x="43" y="27"/>
                    <a:pt x="46" y="29"/>
                  </a:cubicBezTo>
                  <a:cubicBezTo>
                    <a:pt x="48" y="30"/>
                    <a:pt x="49" y="31"/>
                    <a:pt x="50" y="32"/>
                  </a:cubicBezTo>
                  <a:cubicBezTo>
                    <a:pt x="52" y="33"/>
                    <a:pt x="53" y="34"/>
                    <a:pt x="54" y="35"/>
                  </a:cubicBezTo>
                  <a:cubicBezTo>
                    <a:pt x="56" y="37"/>
                    <a:pt x="57" y="38"/>
                    <a:pt x="58" y="39"/>
                  </a:cubicBezTo>
                  <a:cubicBezTo>
                    <a:pt x="59" y="40"/>
                    <a:pt x="59" y="42"/>
                    <a:pt x="60" y="43"/>
                  </a:cubicBezTo>
                  <a:cubicBezTo>
                    <a:pt x="58" y="42"/>
                    <a:pt x="57" y="41"/>
                    <a:pt x="55" y="40"/>
                  </a:cubicBezTo>
                  <a:cubicBezTo>
                    <a:pt x="54" y="39"/>
                    <a:pt x="52" y="38"/>
                    <a:pt x="51" y="38"/>
                  </a:cubicBezTo>
                  <a:cubicBezTo>
                    <a:pt x="50" y="37"/>
                    <a:pt x="49" y="37"/>
                    <a:pt x="47" y="36"/>
                  </a:cubicBezTo>
                  <a:cubicBezTo>
                    <a:pt x="45" y="35"/>
                    <a:pt x="42" y="35"/>
                    <a:pt x="40" y="35"/>
                  </a:cubicBezTo>
                  <a:cubicBezTo>
                    <a:pt x="37" y="34"/>
                    <a:pt x="34" y="34"/>
                    <a:pt x="32" y="33"/>
                  </a:cubicBezTo>
                  <a:cubicBezTo>
                    <a:pt x="29" y="33"/>
                    <a:pt x="27" y="32"/>
                    <a:pt x="24" y="31"/>
                  </a:cubicBezTo>
                  <a:cubicBezTo>
                    <a:pt x="22" y="30"/>
                    <a:pt x="20" y="29"/>
                    <a:pt x="17" y="28"/>
                  </a:cubicBezTo>
                  <a:cubicBezTo>
                    <a:pt x="15" y="27"/>
                    <a:pt x="13" y="26"/>
                    <a:pt x="11" y="24"/>
                  </a:cubicBezTo>
                  <a:cubicBezTo>
                    <a:pt x="15" y="27"/>
                    <a:pt x="19" y="30"/>
                    <a:pt x="24" y="32"/>
                  </a:cubicBezTo>
                  <a:cubicBezTo>
                    <a:pt x="27" y="33"/>
                    <a:pt x="29" y="34"/>
                    <a:pt x="32" y="34"/>
                  </a:cubicBezTo>
                  <a:cubicBezTo>
                    <a:pt x="34" y="35"/>
                    <a:pt x="37" y="35"/>
                    <a:pt x="39" y="36"/>
                  </a:cubicBezTo>
                  <a:cubicBezTo>
                    <a:pt x="42" y="36"/>
                    <a:pt x="45" y="37"/>
                    <a:pt x="47" y="38"/>
                  </a:cubicBezTo>
                  <a:cubicBezTo>
                    <a:pt x="48" y="38"/>
                    <a:pt x="49" y="39"/>
                    <a:pt x="50" y="39"/>
                  </a:cubicBezTo>
                  <a:cubicBezTo>
                    <a:pt x="52" y="40"/>
                    <a:pt x="53" y="40"/>
                    <a:pt x="54" y="41"/>
                  </a:cubicBezTo>
                  <a:cubicBezTo>
                    <a:pt x="56" y="42"/>
                    <a:pt x="58" y="44"/>
                    <a:pt x="61" y="45"/>
                  </a:cubicBezTo>
                  <a:cubicBezTo>
                    <a:pt x="62" y="46"/>
                    <a:pt x="63" y="46"/>
                    <a:pt x="64" y="47"/>
                  </a:cubicBezTo>
                  <a:cubicBezTo>
                    <a:pt x="64" y="47"/>
                    <a:pt x="65" y="48"/>
                    <a:pt x="65" y="48"/>
                  </a:cubicBezTo>
                  <a:cubicBezTo>
                    <a:pt x="65" y="48"/>
                    <a:pt x="65" y="48"/>
                    <a:pt x="65" y="48"/>
                  </a:cubicBezTo>
                  <a:cubicBezTo>
                    <a:pt x="62" y="48"/>
                    <a:pt x="60" y="48"/>
                    <a:pt x="57" y="49"/>
                  </a:cubicBezTo>
                  <a:cubicBezTo>
                    <a:pt x="55" y="49"/>
                    <a:pt x="53" y="49"/>
                    <a:pt x="52" y="49"/>
                  </a:cubicBezTo>
                  <a:cubicBezTo>
                    <a:pt x="50" y="50"/>
                    <a:pt x="48" y="50"/>
                    <a:pt x="46" y="50"/>
                  </a:cubicBezTo>
                  <a:cubicBezTo>
                    <a:pt x="43" y="52"/>
                    <a:pt x="39" y="52"/>
                    <a:pt x="35" y="51"/>
                  </a:cubicBezTo>
                  <a:cubicBezTo>
                    <a:pt x="33" y="51"/>
                    <a:pt x="32" y="50"/>
                    <a:pt x="30" y="50"/>
                  </a:cubicBezTo>
                  <a:cubicBezTo>
                    <a:pt x="28" y="50"/>
                    <a:pt x="26" y="49"/>
                    <a:pt x="25" y="48"/>
                  </a:cubicBezTo>
                  <a:cubicBezTo>
                    <a:pt x="28" y="50"/>
                    <a:pt x="31" y="51"/>
                    <a:pt x="35" y="52"/>
                  </a:cubicBezTo>
                  <a:cubicBezTo>
                    <a:pt x="37" y="52"/>
                    <a:pt x="39" y="52"/>
                    <a:pt x="41" y="52"/>
                  </a:cubicBezTo>
                  <a:cubicBezTo>
                    <a:pt x="42" y="52"/>
                    <a:pt x="43" y="52"/>
                    <a:pt x="44" y="52"/>
                  </a:cubicBezTo>
                  <a:cubicBezTo>
                    <a:pt x="44" y="52"/>
                    <a:pt x="45" y="52"/>
                    <a:pt x="45" y="52"/>
                  </a:cubicBezTo>
                  <a:cubicBezTo>
                    <a:pt x="46" y="52"/>
                    <a:pt x="46" y="52"/>
                    <a:pt x="46" y="52"/>
                  </a:cubicBezTo>
                  <a:cubicBezTo>
                    <a:pt x="50" y="51"/>
                    <a:pt x="54" y="50"/>
                    <a:pt x="57" y="50"/>
                  </a:cubicBezTo>
                  <a:cubicBezTo>
                    <a:pt x="59" y="50"/>
                    <a:pt x="61" y="50"/>
                    <a:pt x="63" y="50"/>
                  </a:cubicBezTo>
                  <a:cubicBezTo>
                    <a:pt x="64" y="50"/>
                    <a:pt x="66" y="50"/>
                    <a:pt x="67" y="50"/>
                  </a:cubicBezTo>
                  <a:cubicBezTo>
                    <a:pt x="68" y="51"/>
                    <a:pt x="68" y="51"/>
                    <a:pt x="69" y="52"/>
                  </a:cubicBezTo>
                  <a:cubicBezTo>
                    <a:pt x="70" y="52"/>
                    <a:pt x="71" y="52"/>
                    <a:pt x="71" y="51"/>
                  </a:cubicBezTo>
                  <a:cubicBezTo>
                    <a:pt x="72" y="51"/>
                    <a:pt x="71" y="50"/>
                    <a:pt x="71" y="49"/>
                  </a:cubicBezTo>
                  <a:cubicBezTo>
                    <a:pt x="69" y="48"/>
                    <a:pt x="68" y="47"/>
                    <a:pt x="67" y="46"/>
                  </a:cubicBezTo>
                  <a:cubicBezTo>
                    <a:pt x="66" y="45"/>
                    <a:pt x="65" y="45"/>
                    <a:pt x="64" y="44"/>
                  </a:cubicBezTo>
                  <a:cubicBezTo>
                    <a:pt x="64" y="43"/>
                    <a:pt x="64" y="43"/>
                    <a:pt x="64" y="43"/>
                  </a:cubicBezTo>
                  <a:cubicBezTo>
                    <a:pt x="65" y="42"/>
                    <a:pt x="65" y="41"/>
                    <a:pt x="65" y="40"/>
                  </a:cubicBezTo>
                  <a:cubicBezTo>
                    <a:pt x="65" y="40"/>
                    <a:pt x="65" y="39"/>
                    <a:pt x="65" y="39"/>
                  </a:cubicBezTo>
                  <a:cubicBezTo>
                    <a:pt x="65" y="38"/>
                    <a:pt x="65" y="38"/>
                    <a:pt x="65" y="38"/>
                  </a:cubicBezTo>
                  <a:cubicBezTo>
                    <a:pt x="65" y="38"/>
                    <a:pt x="65" y="38"/>
                    <a:pt x="65" y="38"/>
                  </a:cubicBezTo>
                  <a:cubicBezTo>
                    <a:pt x="65" y="37"/>
                    <a:pt x="65" y="36"/>
                    <a:pt x="65" y="35"/>
                  </a:cubicBezTo>
                  <a:cubicBezTo>
                    <a:pt x="65" y="33"/>
                    <a:pt x="65" y="31"/>
                    <a:pt x="65" y="29"/>
                  </a:cubicBezTo>
                  <a:cubicBezTo>
                    <a:pt x="64" y="28"/>
                    <a:pt x="64" y="27"/>
                    <a:pt x="64" y="27"/>
                  </a:cubicBezTo>
                  <a:cubicBezTo>
                    <a:pt x="64" y="26"/>
                    <a:pt x="64" y="25"/>
                    <a:pt x="63" y="24"/>
                  </a:cubicBezTo>
                  <a:cubicBezTo>
                    <a:pt x="63" y="25"/>
                    <a:pt x="63" y="26"/>
                    <a:pt x="64" y="27"/>
                  </a:cubicBezTo>
                  <a:cubicBezTo>
                    <a:pt x="64" y="28"/>
                    <a:pt x="64" y="28"/>
                    <a:pt x="64" y="29"/>
                  </a:cubicBezTo>
                  <a:cubicBezTo>
                    <a:pt x="64" y="31"/>
                    <a:pt x="64" y="33"/>
                    <a:pt x="64" y="35"/>
                  </a:cubicBezTo>
                  <a:cubicBezTo>
                    <a:pt x="64" y="36"/>
                    <a:pt x="64" y="37"/>
                    <a:pt x="64" y="37"/>
                  </a:cubicBezTo>
                  <a:cubicBezTo>
                    <a:pt x="64" y="38"/>
                    <a:pt x="64" y="38"/>
                    <a:pt x="64" y="38"/>
                  </a:cubicBezTo>
                  <a:cubicBezTo>
                    <a:pt x="63" y="39"/>
                    <a:pt x="63" y="39"/>
                    <a:pt x="63" y="39"/>
                  </a:cubicBezTo>
                  <a:cubicBezTo>
                    <a:pt x="63" y="39"/>
                    <a:pt x="63" y="40"/>
                    <a:pt x="63" y="40"/>
                  </a:cubicBezTo>
                  <a:cubicBezTo>
                    <a:pt x="63" y="41"/>
                    <a:pt x="63" y="41"/>
                    <a:pt x="63" y="42"/>
                  </a:cubicBezTo>
                  <a:cubicBezTo>
                    <a:pt x="62" y="41"/>
                    <a:pt x="62" y="41"/>
                    <a:pt x="61" y="40"/>
                  </a:cubicBezTo>
                  <a:cubicBezTo>
                    <a:pt x="57" y="33"/>
                    <a:pt x="57" y="33"/>
                    <a:pt x="57" y="33"/>
                  </a:cubicBezTo>
                  <a:cubicBezTo>
                    <a:pt x="56" y="31"/>
                    <a:pt x="54" y="28"/>
                    <a:pt x="53" y="26"/>
                  </a:cubicBezTo>
                  <a:cubicBezTo>
                    <a:pt x="52" y="24"/>
                    <a:pt x="52" y="24"/>
                    <a:pt x="52" y="24"/>
                  </a:cubicBezTo>
                  <a:cubicBezTo>
                    <a:pt x="51" y="23"/>
                    <a:pt x="51" y="22"/>
                    <a:pt x="51" y="22"/>
                  </a:cubicBezTo>
                  <a:cubicBezTo>
                    <a:pt x="50" y="21"/>
                    <a:pt x="50" y="19"/>
                    <a:pt x="49" y="18"/>
                  </a:cubicBezTo>
                  <a:cubicBezTo>
                    <a:pt x="49" y="16"/>
                    <a:pt x="48" y="15"/>
                    <a:pt x="48" y="14"/>
                  </a:cubicBezTo>
                  <a:cubicBezTo>
                    <a:pt x="48" y="12"/>
                    <a:pt x="48" y="11"/>
                    <a:pt x="48" y="9"/>
                  </a:cubicBezTo>
                  <a:cubicBezTo>
                    <a:pt x="47" y="12"/>
                    <a:pt x="48" y="15"/>
                    <a:pt x="48" y="18"/>
                  </a:cubicBezTo>
                  <a:cubicBezTo>
                    <a:pt x="49" y="19"/>
                    <a:pt x="49" y="21"/>
                    <a:pt x="50" y="22"/>
                  </a:cubicBezTo>
                  <a:close/>
                  <a:moveTo>
                    <a:pt x="36" y="22"/>
                  </a:moveTo>
                  <a:cubicBezTo>
                    <a:pt x="36" y="22"/>
                    <a:pt x="36" y="22"/>
                    <a:pt x="36" y="22"/>
                  </a:cubicBezTo>
                  <a:cubicBezTo>
                    <a:pt x="36" y="22"/>
                    <a:pt x="36" y="22"/>
                    <a:pt x="36" y="22"/>
                  </a:cubicBezTo>
                  <a:cubicBezTo>
                    <a:pt x="36" y="22"/>
                    <a:pt x="36" y="22"/>
                    <a:pt x="36"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2170"/>
            <p:cNvSpPr>
              <a:spLocks/>
            </p:cNvSpPr>
            <p:nvPr/>
          </p:nvSpPr>
          <p:spPr bwMode="auto">
            <a:xfrm>
              <a:off x="7573937" y="4248174"/>
              <a:ext cx="292102" cy="157164"/>
            </a:xfrm>
            <a:custGeom>
              <a:avLst/>
              <a:gdLst>
                <a:gd name="T0" fmla="*/ 27 w 78"/>
                <a:gd name="T1" fmla="*/ 42 h 42"/>
                <a:gd name="T2" fmla="*/ 31 w 78"/>
                <a:gd name="T3" fmla="*/ 40 h 42"/>
                <a:gd name="T4" fmla="*/ 43 w 78"/>
                <a:gd name="T5" fmla="*/ 30 h 42"/>
                <a:gd name="T6" fmla="*/ 59 w 78"/>
                <a:gd name="T7" fmla="*/ 13 h 42"/>
                <a:gd name="T8" fmla="*/ 71 w 78"/>
                <a:gd name="T9" fmla="*/ 5 h 42"/>
                <a:gd name="T10" fmla="*/ 78 w 78"/>
                <a:gd name="T11" fmla="*/ 0 h 42"/>
                <a:gd name="T12" fmla="*/ 64 w 78"/>
                <a:gd name="T13" fmla="*/ 4 h 42"/>
                <a:gd name="T14" fmla="*/ 30 w 78"/>
                <a:gd name="T15" fmla="*/ 25 h 42"/>
                <a:gd name="T16" fmla="*/ 14 w 78"/>
                <a:gd name="T17" fmla="*/ 34 h 42"/>
                <a:gd name="T18" fmla="*/ 0 w 78"/>
                <a:gd name="T19" fmla="*/ 41 h 42"/>
                <a:gd name="T20" fmla="*/ 0 w 78"/>
                <a:gd name="T21" fmla="*/ 41 h 42"/>
                <a:gd name="T22" fmla="*/ 27 w 78"/>
                <a:gd name="T2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42">
                  <a:moveTo>
                    <a:pt x="27" y="42"/>
                  </a:moveTo>
                  <a:cubicBezTo>
                    <a:pt x="28" y="41"/>
                    <a:pt x="29" y="41"/>
                    <a:pt x="31" y="40"/>
                  </a:cubicBezTo>
                  <a:cubicBezTo>
                    <a:pt x="35" y="37"/>
                    <a:pt x="39" y="34"/>
                    <a:pt x="43" y="30"/>
                  </a:cubicBezTo>
                  <a:cubicBezTo>
                    <a:pt x="49" y="25"/>
                    <a:pt x="53" y="18"/>
                    <a:pt x="59" y="13"/>
                  </a:cubicBezTo>
                  <a:cubicBezTo>
                    <a:pt x="62" y="9"/>
                    <a:pt x="66" y="7"/>
                    <a:pt x="71" y="5"/>
                  </a:cubicBezTo>
                  <a:cubicBezTo>
                    <a:pt x="73" y="4"/>
                    <a:pt x="76" y="2"/>
                    <a:pt x="78" y="0"/>
                  </a:cubicBezTo>
                  <a:cubicBezTo>
                    <a:pt x="73" y="2"/>
                    <a:pt x="67" y="4"/>
                    <a:pt x="64" y="4"/>
                  </a:cubicBezTo>
                  <a:cubicBezTo>
                    <a:pt x="51" y="8"/>
                    <a:pt x="41" y="18"/>
                    <a:pt x="30" y="25"/>
                  </a:cubicBezTo>
                  <a:cubicBezTo>
                    <a:pt x="25" y="29"/>
                    <a:pt x="19" y="31"/>
                    <a:pt x="14" y="34"/>
                  </a:cubicBezTo>
                  <a:cubicBezTo>
                    <a:pt x="9" y="36"/>
                    <a:pt x="4" y="38"/>
                    <a:pt x="0" y="41"/>
                  </a:cubicBezTo>
                  <a:cubicBezTo>
                    <a:pt x="0" y="41"/>
                    <a:pt x="0" y="41"/>
                    <a:pt x="0" y="41"/>
                  </a:cubicBezTo>
                  <a:cubicBezTo>
                    <a:pt x="9" y="39"/>
                    <a:pt x="18" y="41"/>
                    <a:pt x="27" y="4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01" name="Picture 2171"/>
            <p:cNvPicPr>
              <a:picLocks noChangeAspect="1" noChangeArrowheads="1"/>
            </p:cNvPicPr>
            <p:nvPr/>
          </p:nvPicPr>
          <p:blipFill>
            <a:blip r:embed="rId64" cstate="screen">
              <a:extLst>
                <a:ext uri="{28A0092B-C50C-407E-A947-70E740481C1C}">
                  <a14:useLocalDpi xmlns:a14="http://schemas.microsoft.com/office/drawing/2010/main"/>
                </a:ext>
              </a:extLst>
            </a:blip>
            <a:srcRect/>
            <a:stretch>
              <a:fillRect/>
            </a:stretch>
          </p:blipFill>
          <p:spPr bwMode="auto">
            <a:xfrm>
              <a:off x="7658075" y="4233886"/>
              <a:ext cx="225426"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2" name="Picture 2172"/>
            <p:cNvPicPr>
              <a:picLocks noChangeAspect="1" noChangeArrowheads="1"/>
            </p:cNvPicPr>
            <p:nvPr/>
          </p:nvPicPr>
          <p:blipFill>
            <a:blip r:embed="rId65" cstate="screen">
              <a:extLst>
                <a:ext uri="{28A0092B-C50C-407E-A947-70E740481C1C}">
                  <a14:useLocalDpi xmlns:a14="http://schemas.microsoft.com/office/drawing/2010/main"/>
                </a:ext>
              </a:extLst>
            </a:blip>
            <a:srcRect/>
            <a:stretch>
              <a:fillRect/>
            </a:stretch>
          </p:blipFill>
          <p:spPr bwMode="auto">
            <a:xfrm>
              <a:off x="7559649" y="4178323"/>
              <a:ext cx="338140" cy="236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3" name="Freeform 2173"/>
            <p:cNvSpPr>
              <a:spLocks/>
            </p:cNvSpPr>
            <p:nvPr/>
          </p:nvSpPr>
          <p:spPr bwMode="auto">
            <a:xfrm>
              <a:off x="7615212" y="4273574"/>
              <a:ext cx="131763" cy="76201"/>
            </a:xfrm>
            <a:custGeom>
              <a:avLst/>
              <a:gdLst>
                <a:gd name="T0" fmla="*/ 19 w 35"/>
                <a:gd name="T1" fmla="*/ 15 h 20"/>
                <a:gd name="T2" fmla="*/ 35 w 35"/>
                <a:gd name="T3" fmla="*/ 6 h 20"/>
                <a:gd name="T4" fmla="*/ 26 w 35"/>
                <a:gd name="T5" fmla="*/ 9 h 20"/>
                <a:gd name="T6" fmla="*/ 16 w 35"/>
                <a:gd name="T7" fmla="*/ 4 h 20"/>
                <a:gd name="T8" fmla="*/ 10 w 35"/>
                <a:gd name="T9" fmla="*/ 0 h 20"/>
                <a:gd name="T10" fmla="*/ 0 w 35"/>
                <a:gd name="T11" fmla="*/ 19 h 20"/>
                <a:gd name="T12" fmla="*/ 19 w 35"/>
                <a:gd name="T13" fmla="*/ 15 h 20"/>
              </a:gdLst>
              <a:ahLst/>
              <a:cxnLst>
                <a:cxn ang="0">
                  <a:pos x="T0" y="T1"/>
                </a:cxn>
                <a:cxn ang="0">
                  <a:pos x="T2" y="T3"/>
                </a:cxn>
                <a:cxn ang="0">
                  <a:pos x="T4" y="T5"/>
                </a:cxn>
                <a:cxn ang="0">
                  <a:pos x="T6" y="T7"/>
                </a:cxn>
                <a:cxn ang="0">
                  <a:pos x="T8" y="T9"/>
                </a:cxn>
                <a:cxn ang="0">
                  <a:pos x="T10" y="T11"/>
                </a:cxn>
                <a:cxn ang="0">
                  <a:pos x="T12" y="T13"/>
                </a:cxn>
              </a:cxnLst>
              <a:rect l="0" t="0" r="r" b="b"/>
              <a:pathLst>
                <a:path w="35" h="20">
                  <a:moveTo>
                    <a:pt x="19" y="15"/>
                  </a:moveTo>
                  <a:cubicBezTo>
                    <a:pt x="26" y="14"/>
                    <a:pt x="30" y="9"/>
                    <a:pt x="35" y="6"/>
                  </a:cubicBezTo>
                  <a:cubicBezTo>
                    <a:pt x="32" y="7"/>
                    <a:pt x="29" y="9"/>
                    <a:pt x="26" y="9"/>
                  </a:cubicBezTo>
                  <a:cubicBezTo>
                    <a:pt x="22" y="10"/>
                    <a:pt x="19" y="7"/>
                    <a:pt x="16" y="4"/>
                  </a:cubicBezTo>
                  <a:cubicBezTo>
                    <a:pt x="14" y="3"/>
                    <a:pt x="12" y="1"/>
                    <a:pt x="10" y="0"/>
                  </a:cubicBezTo>
                  <a:cubicBezTo>
                    <a:pt x="6" y="6"/>
                    <a:pt x="3" y="12"/>
                    <a:pt x="0" y="19"/>
                  </a:cubicBezTo>
                  <a:cubicBezTo>
                    <a:pt x="6" y="20"/>
                    <a:pt x="14" y="17"/>
                    <a:pt x="19"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2174"/>
            <p:cNvSpPr>
              <a:spLocks/>
            </p:cNvSpPr>
            <p:nvPr/>
          </p:nvSpPr>
          <p:spPr bwMode="auto">
            <a:xfrm>
              <a:off x="7777138" y="4179911"/>
              <a:ext cx="231776" cy="222252"/>
            </a:xfrm>
            <a:custGeom>
              <a:avLst/>
              <a:gdLst>
                <a:gd name="T0" fmla="*/ 24 w 62"/>
                <a:gd name="T1" fmla="*/ 18 h 59"/>
                <a:gd name="T2" fmla="*/ 19 w 62"/>
                <a:gd name="T3" fmla="*/ 28 h 59"/>
                <a:gd name="T4" fmla="*/ 16 w 62"/>
                <a:gd name="T5" fmla="*/ 39 h 59"/>
                <a:gd name="T6" fmla="*/ 0 w 62"/>
                <a:gd name="T7" fmla="*/ 59 h 59"/>
                <a:gd name="T8" fmla="*/ 0 w 62"/>
                <a:gd name="T9" fmla="*/ 59 h 59"/>
                <a:gd name="T10" fmla="*/ 23 w 62"/>
                <a:gd name="T11" fmla="*/ 43 h 59"/>
                <a:gd name="T12" fmla="*/ 29 w 62"/>
                <a:gd name="T13" fmla="*/ 17 h 59"/>
                <a:gd name="T14" fmla="*/ 43 w 62"/>
                <a:gd name="T15" fmla="*/ 11 h 59"/>
                <a:gd name="T16" fmla="*/ 54 w 62"/>
                <a:gd name="T17" fmla="*/ 8 h 59"/>
                <a:gd name="T18" fmla="*/ 62 w 62"/>
                <a:gd name="T19" fmla="*/ 3 h 59"/>
                <a:gd name="T20" fmla="*/ 59 w 62"/>
                <a:gd name="T21" fmla="*/ 0 h 59"/>
                <a:gd name="T22" fmla="*/ 53 w 62"/>
                <a:gd name="T23" fmla="*/ 7 h 59"/>
                <a:gd name="T24" fmla="*/ 42 w 62"/>
                <a:gd name="T25" fmla="*/ 10 h 59"/>
                <a:gd name="T26" fmla="*/ 28 w 62"/>
                <a:gd name="T27" fmla="*/ 16 h 59"/>
                <a:gd name="T28" fmla="*/ 24 w 62"/>
                <a:gd name="T29" fmla="*/ 1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59">
                  <a:moveTo>
                    <a:pt x="24" y="18"/>
                  </a:moveTo>
                  <a:cubicBezTo>
                    <a:pt x="23" y="21"/>
                    <a:pt x="21" y="26"/>
                    <a:pt x="19" y="28"/>
                  </a:cubicBezTo>
                  <a:cubicBezTo>
                    <a:pt x="17" y="31"/>
                    <a:pt x="17" y="35"/>
                    <a:pt x="16" y="39"/>
                  </a:cubicBezTo>
                  <a:cubicBezTo>
                    <a:pt x="12" y="48"/>
                    <a:pt x="8" y="54"/>
                    <a:pt x="0" y="59"/>
                  </a:cubicBezTo>
                  <a:cubicBezTo>
                    <a:pt x="0" y="59"/>
                    <a:pt x="0" y="59"/>
                    <a:pt x="0" y="59"/>
                  </a:cubicBezTo>
                  <a:cubicBezTo>
                    <a:pt x="9" y="56"/>
                    <a:pt x="17" y="51"/>
                    <a:pt x="23" y="43"/>
                  </a:cubicBezTo>
                  <a:cubicBezTo>
                    <a:pt x="27" y="39"/>
                    <a:pt x="32" y="26"/>
                    <a:pt x="29" y="17"/>
                  </a:cubicBezTo>
                  <a:cubicBezTo>
                    <a:pt x="33" y="12"/>
                    <a:pt x="38" y="13"/>
                    <a:pt x="43" y="11"/>
                  </a:cubicBezTo>
                  <a:cubicBezTo>
                    <a:pt x="47" y="10"/>
                    <a:pt x="51" y="10"/>
                    <a:pt x="54" y="8"/>
                  </a:cubicBezTo>
                  <a:cubicBezTo>
                    <a:pt x="57" y="7"/>
                    <a:pt x="59" y="5"/>
                    <a:pt x="62" y="3"/>
                  </a:cubicBezTo>
                  <a:cubicBezTo>
                    <a:pt x="61" y="2"/>
                    <a:pt x="60" y="2"/>
                    <a:pt x="59" y="0"/>
                  </a:cubicBezTo>
                  <a:cubicBezTo>
                    <a:pt x="58" y="3"/>
                    <a:pt x="56" y="6"/>
                    <a:pt x="53" y="7"/>
                  </a:cubicBezTo>
                  <a:cubicBezTo>
                    <a:pt x="50" y="9"/>
                    <a:pt x="46" y="10"/>
                    <a:pt x="42" y="10"/>
                  </a:cubicBezTo>
                  <a:cubicBezTo>
                    <a:pt x="37" y="12"/>
                    <a:pt x="31" y="13"/>
                    <a:pt x="28" y="16"/>
                  </a:cubicBezTo>
                  <a:cubicBezTo>
                    <a:pt x="27" y="17"/>
                    <a:pt x="25" y="18"/>
                    <a:pt x="24"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2175"/>
            <p:cNvSpPr>
              <a:spLocks noEditPoints="1"/>
            </p:cNvSpPr>
            <p:nvPr/>
          </p:nvSpPr>
          <p:spPr bwMode="auto">
            <a:xfrm>
              <a:off x="7585050" y="4221186"/>
              <a:ext cx="296864" cy="176214"/>
            </a:xfrm>
            <a:custGeom>
              <a:avLst/>
              <a:gdLst>
                <a:gd name="T0" fmla="*/ 45 w 79"/>
                <a:gd name="T1" fmla="*/ 12 h 47"/>
                <a:gd name="T2" fmla="*/ 54 w 79"/>
                <a:gd name="T3" fmla="*/ 12 h 47"/>
                <a:gd name="T4" fmla="*/ 46 w 79"/>
                <a:gd name="T5" fmla="*/ 16 h 47"/>
                <a:gd name="T6" fmla="*/ 41 w 79"/>
                <a:gd name="T7" fmla="*/ 20 h 47"/>
                <a:gd name="T8" fmla="*/ 35 w 79"/>
                <a:gd name="T9" fmla="*/ 22 h 47"/>
                <a:gd name="T10" fmla="*/ 29 w 79"/>
                <a:gd name="T11" fmla="*/ 20 h 47"/>
                <a:gd name="T12" fmla="*/ 27 w 79"/>
                <a:gd name="T13" fmla="*/ 20 h 47"/>
                <a:gd name="T14" fmla="*/ 23 w 79"/>
                <a:gd name="T15" fmla="*/ 17 h 47"/>
                <a:gd name="T16" fmla="*/ 25 w 79"/>
                <a:gd name="T17" fmla="*/ 20 h 47"/>
                <a:gd name="T18" fmla="*/ 27 w 79"/>
                <a:gd name="T19" fmla="*/ 21 h 47"/>
                <a:gd name="T20" fmla="*/ 31 w 79"/>
                <a:gd name="T21" fmla="*/ 23 h 47"/>
                <a:gd name="T22" fmla="*/ 36 w 79"/>
                <a:gd name="T23" fmla="*/ 24 h 47"/>
                <a:gd name="T24" fmla="*/ 33 w 79"/>
                <a:gd name="T25" fmla="*/ 26 h 47"/>
                <a:gd name="T26" fmla="*/ 24 w 79"/>
                <a:gd name="T27" fmla="*/ 31 h 47"/>
                <a:gd name="T28" fmla="*/ 17 w 79"/>
                <a:gd name="T29" fmla="*/ 32 h 47"/>
                <a:gd name="T30" fmla="*/ 10 w 79"/>
                <a:gd name="T31" fmla="*/ 33 h 47"/>
                <a:gd name="T32" fmla="*/ 24 w 79"/>
                <a:gd name="T33" fmla="*/ 32 h 47"/>
                <a:gd name="T34" fmla="*/ 24 w 79"/>
                <a:gd name="T35" fmla="*/ 33 h 47"/>
                <a:gd name="T36" fmla="*/ 10 w 79"/>
                <a:gd name="T37" fmla="*/ 41 h 47"/>
                <a:gd name="T38" fmla="*/ 20 w 79"/>
                <a:gd name="T39" fmla="*/ 37 h 47"/>
                <a:gd name="T40" fmla="*/ 30 w 79"/>
                <a:gd name="T41" fmla="*/ 31 h 47"/>
                <a:gd name="T42" fmla="*/ 47 w 79"/>
                <a:gd name="T43" fmla="*/ 18 h 47"/>
                <a:gd name="T44" fmla="*/ 56 w 79"/>
                <a:gd name="T45" fmla="*/ 13 h 47"/>
                <a:gd name="T46" fmla="*/ 66 w 79"/>
                <a:gd name="T47" fmla="*/ 12 h 47"/>
                <a:gd name="T48" fmla="*/ 57 w 79"/>
                <a:gd name="T49" fmla="*/ 17 h 47"/>
                <a:gd name="T50" fmla="*/ 49 w 79"/>
                <a:gd name="T51" fmla="*/ 26 h 47"/>
                <a:gd name="T52" fmla="*/ 39 w 79"/>
                <a:gd name="T53" fmla="*/ 38 h 47"/>
                <a:gd name="T54" fmla="*/ 26 w 79"/>
                <a:gd name="T55" fmla="*/ 47 h 47"/>
                <a:gd name="T56" fmla="*/ 45 w 79"/>
                <a:gd name="T57" fmla="*/ 33 h 47"/>
                <a:gd name="T58" fmla="*/ 55 w 79"/>
                <a:gd name="T59" fmla="*/ 21 h 47"/>
                <a:gd name="T60" fmla="*/ 61 w 79"/>
                <a:gd name="T61" fmla="*/ 16 h 47"/>
                <a:gd name="T62" fmla="*/ 71 w 79"/>
                <a:gd name="T63" fmla="*/ 10 h 47"/>
                <a:gd name="T64" fmla="*/ 73 w 79"/>
                <a:gd name="T65" fmla="*/ 10 h 47"/>
                <a:gd name="T66" fmla="*/ 68 w 79"/>
                <a:gd name="T67" fmla="*/ 22 h 47"/>
                <a:gd name="T68" fmla="*/ 62 w 79"/>
                <a:gd name="T69" fmla="*/ 38 h 47"/>
                <a:gd name="T70" fmla="*/ 54 w 79"/>
                <a:gd name="T71" fmla="*/ 46 h 47"/>
                <a:gd name="T72" fmla="*/ 65 w 79"/>
                <a:gd name="T73" fmla="*/ 33 h 47"/>
                <a:gd name="T74" fmla="*/ 67 w 79"/>
                <a:gd name="T75" fmla="*/ 29 h 47"/>
                <a:gd name="T76" fmla="*/ 71 w 79"/>
                <a:gd name="T77" fmla="*/ 18 h 47"/>
                <a:gd name="T78" fmla="*/ 75 w 79"/>
                <a:gd name="T79" fmla="*/ 9 h 47"/>
                <a:gd name="T80" fmla="*/ 78 w 79"/>
                <a:gd name="T81" fmla="*/ 6 h 47"/>
                <a:gd name="T82" fmla="*/ 72 w 79"/>
                <a:gd name="T83" fmla="*/ 7 h 47"/>
                <a:gd name="T84" fmla="*/ 68 w 79"/>
                <a:gd name="T85" fmla="*/ 8 h 47"/>
                <a:gd name="T86" fmla="*/ 64 w 79"/>
                <a:gd name="T87" fmla="*/ 6 h 47"/>
                <a:gd name="T88" fmla="*/ 63 w 79"/>
                <a:gd name="T89" fmla="*/ 5 h 47"/>
                <a:gd name="T90" fmla="*/ 56 w 79"/>
                <a:gd name="T91" fmla="*/ 2 h 47"/>
                <a:gd name="T92" fmla="*/ 50 w 79"/>
                <a:gd name="T93" fmla="*/ 0 h 47"/>
                <a:gd name="T94" fmla="*/ 55 w 79"/>
                <a:gd name="T95" fmla="*/ 2 h 47"/>
                <a:gd name="T96" fmla="*/ 62 w 79"/>
                <a:gd name="T97" fmla="*/ 6 h 47"/>
                <a:gd name="T98" fmla="*/ 63 w 79"/>
                <a:gd name="T99" fmla="*/ 7 h 47"/>
                <a:gd name="T100" fmla="*/ 66 w 79"/>
                <a:gd name="T101" fmla="*/ 9 h 47"/>
                <a:gd name="T102" fmla="*/ 56 w 79"/>
                <a:gd name="T103" fmla="*/ 10 h 47"/>
                <a:gd name="T104" fmla="*/ 45 w 79"/>
                <a:gd name="T105" fmla="*/ 10 h 47"/>
                <a:gd name="T106" fmla="*/ 38 w 79"/>
                <a:gd name="T107" fmla="*/ 10 h 47"/>
                <a:gd name="T108" fmla="*/ 30 w 79"/>
                <a:gd name="T109" fmla="*/ 8 h 47"/>
                <a:gd name="T110" fmla="*/ 43 w 79"/>
                <a:gd name="T111" fmla="*/ 12 h 47"/>
                <a:gd name="T112" fmla="*/ 36 w 79"/>
                <a:gd name="T113" fmla="*/ 24 h 47"/>
                <a:gd name="T114" fmla="*/ 36 w 79"/>
                <a:gd name="T115"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47">
                  <a:moveTo>
                    <a:pt x="43" y="12"/>
                  </a:moveTo>
                  <a:cubicBezTo>
                    <a:pt x="43" y="12"/>
                    <a:pt x="44" y="12"/>
                    <a:pt x="45" y="12"/>
                  </a:cubicBezTo>
                  <a:cubicBezTo>
                    <a:pt x="47" y="12"/>
                    <a:pt x="47" y="12"/>
                    <a:pt x="47" y="12"/>
                  </a:cubicBezTo>
                  <a:cubicBezTo>
                    <a:pt x="49" y="12"/>
                    <a:pt x="52" y="12"/>
                    <a:pt x="54" y="12"/>
                  </a:cubicBezTo>
                  <a:cubicBezTo>
                    <a:pt x="53" y="12"/>
                    <a:pt x="52" y="13"/>
                    <a:pt x="50" y="13"/>
                  </a:cubicBezTo>
                  <a:cubicBezTo>
                    <a:pt x="49" y="14"/>
                    <a:pt x="47" y="15"/>
                    <a:pt x="46" y="16"/>
                  </a:cubicBezTo>
                  <a:cubicBezTo>
                    <a:pt x="44" y="17"/>
                    <a:pt x="43" y="18"/>
                    <a:pt x="41" y="20"/>
                  </a:cubicBezTo>
                  <a:cubicBezTo>
                    <a:pt x="41" y="20"/>
                    <a:pt x="41" y="20"/>
                    <a:pt x="41" y="20"/>
                  </a:cubicBezTo>
                  <a:cubicBezTo>
                    <a:pt x="40" y="20"/>
                    <a:pt x="39" y="21"/>
                    <a:pt x="38" y="22"/>
                  </a:cubicBezTo>
                  <a:cubicBezTo>
                    <a:pt x="37" y="22"/>
                    <a:pt x="36" y="22"/>
                    <a:pt x="35" y="22"/>
                  </a:cubicBezTo>
                  <a:cubicBezTo>
                    <a:pt x="34" y="22"/>
                    <a:pt x="33" y="22"/>
                    <a:pt x="32" y="22"/>
                  </a:cubicBezTo>
                  <a:cubicBezTo>
                    <a:pt x="31" y="21"/>
                    <a:pt x="30" y="21"/>
                    <a:pt x="29" y="20"/>
                  </a:cubicBezTo>
                  <a:cubicBezTo>
                    <a:pt x="28" y="20"/>
                    <a:pt x="28" y="20"/>
                    <a:pt x="28" y="20"/>
                  </a:cubicBezTo>
                  <a:cubicBezTo>
                    <a:pt x="27" y="20"/>
                    <a:pt x="27" y="20"/>
                    <a:pt x="27" y="20"/>
                  </a:cubicBezTo>
                  <a:cubicBezTo>
                    <a:pt x="26" y="20"/>
                    <a:pt x="26" y="19"/>
                    <a:pt x="26" y="19"/>
                  </a:cubicBezTo>
                  <a:cubicBezTo>
                    <a:pt x="25" y="18"/>
                    <a:pt x="24" y="18"/>
                    <a:pt x="23" y="17"/>
                  </a:cubicBezTo>
                  <a:cubicBezTo>
                    <a:pt x="22" y="16"/>
                    <a:pt x="21" y="16"/>
                    <a:pt x="20" y="15"/>
                  </a:cubicBezTo>
                  <a:cubicBezTo>
                    <a:pt x="22" y="17"/>
                    <a:pt x="23" y="18"/>
                    <a:pt x="25" y="20"/>
                  </a:cubicBezTo>
                  <a:cubicBezTo>
                    <a:pt x="26" y="20"/>
                    <a:pt x="26" y="20"/>
                    <a:pt x="27" y="21"/>
                  </a:cubicBezTo>
                  <a:cubicBezTo>
                    <a:pt x="27" y="21"/>
                    <a:pt x="27" y="21"/>
                    <a:pt x="27" y="21"/>
                  </a:cubicBezTo>
                  <a:cubicBezTo>
                    <a:pt x="28" y="21"/>
                    <a:pt x="28" y="21"/>
                    <a:pt x="28" y="21"/>
                  </a:cubicBezTo>
                  <a:cubicBezTo>
                    <a:pt x="29" y="22"/>
                    <a:pt x="30" y="23"/>
                    <a:pt x="31" y="23"/>
                  </a:cubicBezTo>
                  <a:cubicBezTo>
                    <a:pt x="32" y="23"/>
                    <a:pt x="33" y="24"/>
                    <a:pt x="35" y="24"/>
                  </a:cubicBezTo>
                  <a:cubicBezTo>
                    <a:pt x="35" y="24"/>
                    <a:pt x="35" y="24"/>
                    <a:pt x="36" y="24"/>
                  </a:cubicBezTo>
                  <a:cubicBezTo>
                    <a:pt x="35" y="24"/>
                    <a:pt x="35" y="25"/>
                    <a:pt x="34" y="25"/>
                  </a:cubicBezTo>
                  <a:cubicBezTo>
                    <a:pt x="34" y="25"/>
                    <a:pt x="33" y="26"/>
                    <a:pt x="33" y="26"/>
                  </a:cubicBezTo>
                  <a:cubicBezTo>
                    <a:pt x="32" y="26"/>
                    <a:pt x="31" y="27"/>
                    <a:pt x="30" y="28"/>
                  </a:cubicBezTo>
                  <a:cubicBezTo>
                    <a:pt x="28" y="29"/>
                    <a:pt x="26" y="30"/>
                    <a:pt x="24" y="31"/>
                  </a:cubicBezTo>
                  <a:cubicBezTo>
                    <a:pt x="23" y="31"/>
                    <a:pt x="22" y="31"/>
                    <a:pt x="20" y="32"/>
                  </a:cubicBezTo>
                  <a:cubicBezTo>
                    <a:pt x="19" y="32"/>
                    <a:pt x="18" y="32"/>
                    <a:pt x="17" y="32"/>
                  </a:cubicBezTo>
                  <a:cubicBezTo>
                    <a:pt x="16" y="33"/>
                    <a:pt x="15" y="33"/>
                    <a:pt x="13" y="33"/>
                  </a:cubicBezTo>
                  <a:cubicBezTo>
                    <a:pt x="12" y="33"/>
                    <a:pt x="11" y="33"/>
                    <a:pt x="10" y="33"/>
                  </a:cubicBezTo>
                  <a:cubicBezTo>
                    <a:pt x="12" y="33"/>
                    <a:pt x="15" y="33"/>
                    <a:pt x="17" y="33"/>
                  </a:cubicBezTo>
                  <a:cubicBezTo>
                    <a:pt x="19" y="33"/>
                    <a:pt x="22" y="32"/>
                    <a:pt x="24" y="32"/>
                  </a:cubicBezTo>
                  <a:cubicBezTo>
                    <a:pt x="26" y="31"/>
                    <a:pt x="27" y="31"/>
                    <a:pt x="28" y="30"/>
                  </a:cubicBezTo>
                  <a:cubicBezTo>
                    <a:pt x="27" y="31"/>
                    <a:pt x="26" y="32"/>
                    <a:pt x="24" y="33"/>
                  </a:cubicBezTo>
                  <a:cubicBezTo>
                    <a:pt x="23" y="34"/>
                    <a:pt x="21" y="35"/>
                    <a:pt x="20" y="36"/>
                  </a:cubicBezTo>
                  <a:cubicBezTo>
                    <a:pt x="17" y="38"/>
                    <a:pt x="14" y="40"/>
                    <a:pt x="10" y="41"/>
                  </a:cubicBezTo>
                  <a:cubicBezTo>
                    <a:pt x="7" y="43"/>
                    <a:pt x="4" y="45"/>
                    <a:pt x="0" y="46"/>
                  </a:cubicBezTo>
                  <a:cubicBezTo>
                    <a:pt x="7" y="44"/>
                    <a:pt x="14" y="41"/>
                    <a:pt x="20" y="37"/>
                  </a:cubicBezTo>
                  <a:cubicBezTo>
                    <a:pt x="22" y="36"/>
                    <a:pt x="24" y="35"/>
                    <a:pt x="25" y="34"/>
                  </a:cubicBezTo>
                  <a:cubicBezTo>
                    <a:pt x="27" y="33"/>
                    <a:pt x="28" y="32"/>
                    <a:pt x="30" y="31"/>
                  </a:cubicBezTo>
                  <a:cubicBezTo>
                    <a:pt x="33" y="29"/>
                    <a:pt x="35" y="27"/>
                    <a:pt x="38" y="24"/>
                  </a:cubicBezTo>
                  <a:cubicBezTo>
                    <a:pt x="41" y="22"/>
                    <a:pt x="44" y="20"/>
                    <a:pt x="47" y="18"/>
                  </a:cubicBezTo>
                  <a:cubicBezTo>
                    <a:pt x="48" y="17"/>
                    <a:pt x="50" y="16"/>
                    <a:pt x="52" y="15"/>
                  </a:cubicBezTo>
                  <a:cubicBezTo>
                    <a:pt x="53" y="15"/>
                    <a:pt x="55" y="14"/>
                    <a:pt x="56" y="13"/>
                  </a:cubicBezTo>
                  <a:cubicBezTo>
                    <a:pt x="58" y="13"/>
                    <a:pt x="60" y="12"/>
                    <a:pt x="62" y="12"/>
                  </a:cubicBezTo>
                  <a:cubicBezTo>
                    <a:pt x="63" y="12"/>
                    <a:pt x="64" y="12"/>
                    <a:pt x="66" y="12"/>
                  </a:cubicBezTo>
                  <a:cubicBezTo>
                    <a:pt x="64" y="13"/>
                    <a:pt x="62" y="14"/>
                    <a:pt x="60" y="15"/>
                  </a:cubicBezTo>
                  <a:cubicBezTo>
                    <a:pt x="59" y="16"/>
                    <a:pt x="58" y="17"/>
                    <a:pt x="57" y="17"/>
                  </a:cubicBezTo>
                  <a:cubicBezTo>
                    <a:pt x="56" y="18"/>
                    <a:pt x="55" y="19"/>
                    <a:pt x="54" y="20"/>
                  </a:cubicBezTo>
                  <a:cubicBezTo>
                    <a:pt x="52" y="22"/>
                    <a:pt x="51" y="24"/>
                    <a:pt x="49" y="26"/>
                  </a:cubicBezTo>
                  <a:cubicBezTo>
                    <a:pt x="48" y="28"/>
                    <a:pt x="46" y="30"/>
                    <a:pt x="44" y="33"/>
                  </a:cubicBezTo>
                  <a:cubicBezTo>
                    <a:pt x="43" y="35"/>
                    <a:pt x="41" y="37"/>
                    <a:pt x="39" y="38"/>
                  </a:cubicBezTo>
                  <a:cubicBezTo>
                    <a:pt x="37" y="40"/>
                    <a:pt x="35" y="42"/>
                    <a:pt x="33" y="43"/>
                  </a:cubicBezTo>
                  <a:cubicBezTo>
                    <a:pt x="31" y="45"/>
                    <a:pt x="29" y="46"/>
                    <a:pt x="26" y="47"/>
                  </a:cubicBezTo>
                  <a:cubicBezTo>
                    <a:pt x="31" y="45"/>
                    <a:pt x="36" y="42"/>
                    <a:pt x="40" y="39"/>
                  </a:cubicBezTo>
                  <a:cubicBezTo>
                    <a:pt x="42" y="37"/>
                    <a:pt x="44" y="35"/>
                    <a:pt x="45" y="33"/>
                  </a:cubicBezTo>
                  <a:cubicBezTo>
                    <a:pt x="47" y="31"/>
                    <a:pt x="49" y="29"/>
                    <a:pt x="50" y="27"/>
                  </a:cubicBezTo>
                  <a:cubicBezTo>
                    <a:pt x="52" y="25"/>
                    <a:pt x="53" y="23"/>
                    <a:pt x="55" y="21"/>
                  </a:cubicBezTo>
                  <a:cubicBezTo>
                    <a:pt x="56" y="20"/>
                    <a:pt x="57" y="19"/>
                    <a:pt x="58" y="19"/>
                  </a:cubicBezTo>
                  <a:cubicBezTo>
                    <a:pt x="59" y="18"/>
                    <a:pt x="60" y="17"/>
                    <a:pt x="61" y="16"/>
                  </a:cubicBezTo>
                  <a:cubicBezTo>
                    <a:pt x="63" y="15"/>
                    <a:pt x="66" y="14"/>
                    <a:pt x="68" y="12"/>
                  </a:cubicBezTo>
                  <a:cubicBezTo>
                    <a:pt x="69" y="12"/>
                    <a:pt x="70" y="11"/>
                    <a:pt x="71" y="10"/>
                  </a:cubicBezTo>
                  <a:cubicBezTo>
                    <a:pt x="72" y="10"/>
                    <a:pt x="72" y="10"/>
                    <a:pt x="73" y="10"/>
                  </a:cubicBezTo>
                  <a:cubicBezTo>
                    <a:pt x="73" y="10"/>
                    <a:pt x="73" y="10"/>
                    <a:pt x="73" y="10"/>
                  </a:cubicBezTo>
                  <a:cubicBezTo>
                    <a:pt x="71" y="12"/>
                    <a:pt x="70" y="15"/>
                    <a:pt x="69" y="17"/>
                  </a:cubicBezTo>
                  <a:cubicBezTo>
                    <a:pt x="69" y="19"/>
                    <a:pt x="68" y="20"/>
                    <a:pt x="68" y="22"/>
                  </a:cubicBezTo>
                  <a:cubicBezTo>
                    <a:pt x="67" y="24"/>
                    <a:pt x="66" y="26"/>
                    <a:pt x="66" y="28"/>
                  </a:cubicBezTo>
                  <a:cubicBezTo>
                    <a:pt x="65" y="31"/>
                    <a:pt x="64" y="35"/>
                    <a:pt x="62" y="38"/>
                  </a:cubicBezTo>
                  <a:cubicBezTo>
                    <a:pt x="61" y="39"/>
                    <a:pt x="60" y="41"/>
                    <a:pt x="58" y="42"/>
                  </a:cubicBezTo>
                  <a:cubicBezTo>
                    <a:pt x="57" y="43"/>
                    <a:pt x="56" y="45"/>
                    <a:pt x="54" y="46"/>
                  </a:cubicBezTo>
                  <a:cubicBezTo>
                    <a:pt x="57" y="44"/>
                    <a:pt x="60" y="41"/>
                    <a:pt x="62" y="38"/>
                  </a:cubicBezTo>
                  <a:cubicBezTo>
                    <a:pt x="64" y="37"/>
                    <a:pt x="65" y="35"/>
                    <a:pt x="65" y="33"/>
                  </a:cubicBezTo>
                  <a:cubicBezTo>
                    <a:pt x="66" y="32"/>
                    <a:pt x="66" y="32"/>
                    <a:pt x="67" y="31"/>
                  </a:cubicBezTo>
                  <a:cubicBezTo>
                    <a:pt x="67" y="30"/>
                    <a:pt x="67" y="30"/>
                    <a:pt x="67" y="29"/>
                  </a:cubicBezTo>
                  <a:cubicBezTo>
                    <a:pt x="67" y="29"/>
                    <a:pt x="67" y="28"/>
                    <a:pt x="67" y="28"/>
                  </a:cubicBezTo>
                  <a:cubicBezTo>
                    <a:pt x="68" y="24"/>
                    <a:pt x="70" y="21"/>
                    <a:pt x="71" y="18"/>
                  </a:cubicBezTo>
                  <a:cubicBezTo>
                    <a:pt x="72" y="16"/>
                    <a:pt x="73" y="14"/>
                    <a:pt x="73" y="13"/>
                  </a:cubicBezTo>
                  <a:cubicBezTo>
                    <a:pt x="74" y="11"/>
                    <a:pt x="75" y="10"/>
                    <a:pt x="75" y="9"/>
                  </a:cubicBezTo>
                  <a:cubicBezTo>
                    <a:pt x="76" y="9"/>
                    <a:pt x="77" y="8"/>
                    <a:pt x="78" y="8"/>
                  </a:cubicBezTo>
                  <a:cubicBezTo>
                    <a:pt x="78" y="7"/>
                    <a:pt x="79" y="7"/>
                    <a:pt x="78" y="6"/>
                  </a:cubicBezTo>
                  <a:cubicBezTo>
                    <a:pt x="78" y="5"/>
                    <a:pt x="77" y="5"/>
                    <a:pt x="76" y="5"/>
                  </a:cubicBezTo>
                  <a:cubicBezTo>
                    <a:pt x="75" y="6"/>
                    <a:pt x="73" y="7"/>
                    <a:pt x="72" y="7"/>
                  </a:cubicBezTo>
                  <a:cubicBezTo>
                    <a:pt x="71" y="8"/>
                    <a:pt x="69" y="8"/>
                    <a:pt x="68" y="8"/>
                  </a:cubicBezTo>
                  <a:cubicBezTo>
                    <a:pt x="68" y="8"/>
                    <a:pt x="68" y="8"/>
                    <a:pt x="68" y="8"/>
                  </a:cubicBezTo>
                  <a:cubicBezTo>
                    <a:pt x="67" y="7"/>
                    <a:pt x="66" y="7"/>
                    <a:pt x="66" y="6"/>
                  </a:cubicBezTo>
                  <a:cubicBezTo>
                    <a:pt x="65" y="6"/>
                    <a:pt x="65" y="6"/>
                    <a:pt x="64" y="6"/>
                  </a:cubicBezTo>
                  <a:cubicBezTo>
                    <a:pt x="64" y="5"/>
                    <a:pt x="64" y="5"/>
                    <a:pt x="64" y="5"/>
                  </a:cubicBezTo>
                  <a:cubicBezTo>
                    <a:pt x="64" y="5"/>
                    <a:pt x="64" y="5"/>
                    <a:pt x="63" y="5"/>
                  </a:cubicBezTo>
                  <a:cubicBezTo>
                    <a:pt x="63" y="4"/>
                    <a:pt x="62" y="4"/>
                    <a:pt x="61" y="3"/>
                  </a:cubicBezTo>
                  <a:cubicBezTo>
                    <a:pt x="59" y="3"/>
                    <a:pt x="57" y="2"/>
                    <a:pt x="56" y="2"/>
                  </a:cubicBezTo>
                  <a:cubicBezTo>
                    <a:pt x="55" y="1"/>
                    <a:pt x="54" y="1"/>
                    <a:pt x="53" y="1"/>
                  </a:cubicBezTo>
                  <a:cubicBezTo>
                    <a:pt x="52" y="1"/>
                    <a:pt x="51" y="0"/>
                    <a:pt x="50" y="0"/>
                  </a:cubicBezTo>
                  <a:cubicBezTo>
                    <a:pt x="51" y="1"/>
                    <a:pt x="52" y="1"/>
                    <a:pt x="53" y="1"/>
                  </a:cubicBezTo>
                  <a:cubicBezTo>
                    <a:pt x="54" y="2"/>
                    <a:pt x="54" y="2"/>
                    <a:pt x="55" y="2"/>
                  </a:cubicBezTo>
                  <a:cubicBezTo>
                    <a:pt x="57" y="3"/>
                    <a:pt x="59" y="4"/>
                    <a:pt x="60" y="5"/>
                  </a:cubicBezTo>
                  <a:cubicBezTo>
                    <a:pt x="61" y="5"/>
                    <a:pt x="62" y="6"/>
                    <a:pt x="62" y="6"/>
                  </a:cubicBezTo>
                  <a:cubicBezTo>
                    <a:pt x="63" y="6"/>
                    <a:pt x="63" y="6"/>
                    <a:pt x="63" y="6"/>
                  </a:cubicBezTo>
                  <a:cubicBezTo>
                    <a:pt x="63" y="7"/>
                    <a:pt x="63" y="7"/>
                    <a:pt x="63" y="7"/>
                  </a:cubicBezTo>
                  <a:cubicBezTo>
                    <a:pt x="64" y="7"/>
                    <a:pt x="64" y="7"/>
                    <a:pt x="64" y="8"/>
                  </a:cubicBezTo>
                  <a:cubicBezTo>
                    <a:pt x="65" y="8"/>
                    <a:pt x="65" y="9"/>
                    <a:pt x="66" y="9"/>
                  </a:cubicBezTo>
                  <a:cubicBezTo>
                    <a:pt x="65" y="9"/>
                    <a:pt x="64" y="9"/>
                    <a:pt x="64" y="9"/>
                  </a:cubicBezTo>
                  <a:cubicBezTo>
                    <a:pt x="56" y="10"/>
                    <a:pt x="56" y="10"/>
                    <a:pt x="56" y="10"/>
                  </a:cubicBezTo>
                  <a:cubicBezTo>
                    <a:pt x="53" y="10"/>
                    <a:pt x="50" y="10"/>
                    <a:pt x="47" y="10"/>
                  </a:cubicBezTo>
                  <a:cubicBezTo>
                    <a:pt x="45" y="10"/>
                    <a:pt x="45" y="10"/>
                    <a:pt x="45" y="10"/>
                  </a:cubicBezTo>
                  <a:cubicBezTo>
                    <a:pt x="44" y="10"/>
                    <a:pt x="43" y="11"/>
                    <a:pt x="43" y="10"/>
                  </a:cubicBezTo>
                  <a:cubicBezTo>
                    <a:pt x="41" y="10"/>
                    <a:pt x="40" y="10"/>
                    <a:pt x="38" y="10"/>
                  </a:cubicBezTo>
                  <a:cubicBezTo>
                    <a:pt x="37" y="10"/>
                    <a:pt x="36" y="10"/>
                    <a:pt x="34" y="9"/>
                  </a:cubicBezTo>
                  <a:cubicBezTo>
                    <a:pt x="33" y="9"/>
                    <a:pt x="31" y="8"/>
                    <a:pt x="30" y="8"/>
                  </a:cubicBezTo>
                  <a:cubicBezTo>
                    <a:pt x="33" y="9"/>
                    <a:pt x="35" y="10"/>
                    <a:pt x="38" y="11"/>
                  </a:cubicBezTo>
                  <a:cubicBezTo>
                    <a:pt x="40" y="11"/>
                    <a:pt x="41" y="11"/>
                    <a:pt x="43" y="12"/>
                  </a:cubicBezTo>
                  <a:close/>
                  <a:moveTo>
                    <a:pt x="36" y="24"/>
                  </a:moveTo>
                  <a:cubicBezTo>
                    <a:pt x="36" y="24"/>
                    <a:pt x="36" y="24"/>
                    <a:pt x="36" y="24"/>
                  </a:cubicBezTo>
                  <a:cubicBezTo>
                    <a:pt x="36" y="24"/>
                    <a:pt x="36" y="24"/>
                    <a:pt x="36" y="24"/>
                  </a:cubicBezTo>
                  <a:cubicBezTo>
                    <a:pt x="36" y="24"/>
                    <a:pt x="36" y="24"/>
                    <a:pt x="36" y="2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2176"/>
            <p:cNvSpPr>
              <a:spLocks/>
            </p:cNvSpPr>
            <p:nvPr/>
          </p:nvSpPr>
          <p:spPr bwMode="auto">
            <a:xfrm>
              <a:off x="6488080" y="4894291"/>
              <a:ext cx="93663" cy="315915"/>
            </a:xfrm>
            <a:custGeom>
              <a:avLst/>
              <a:gdLst>
                <a:gd name="T0" fmla="*/ 19 w 25"/>
                <a:gd name="T1" fmla="*/ 66 h 84"/>
                <a:gd name="T2" fmla="*/ 20 w 25"/>
                <a:gd name="T3" fmla="*/ 62 h 84"/>
                <a:gd name="T4" fmla="*/ 22 w 25"/>
                <a:gd name="T5" fmla="*/ 46 h 84"/>
                <a:gd name="T6" fmla="*/ 20 w 25"/>
                <a:gd name="T7" fmla="*/ 23 h 84"/>
                <a:gd name="T8" fmla="*/ 23 w 25"/>
                <a:gd name="T9" fmla="*/ 9 h 84"/>
                <a:gd name="T10" fmla="*/ 25 w 25"/>
                <a:gd name="T11" fmla="*/ 0 h 84"/>
                <a:gd name="T12" fmla="*/ 18 w 25"/>
                <a:gd name="T13" fmla="*/ 13 h 84"/>
                <a:gd name="T14" fmla="*/ 9 w 25"/>
                <a:gd name="T15" fmla="*/ 52 h 84"/>
                <a:gd name="T16" fmla="*/ 4 w 25"/>
                <a:gd name="T17" fmla="*/ 70 h 84"/>
                <a:gd name="T18" fmla="*/ 0 w 25"/>
                <a:gd name="T19" fmla="*/ 84 h 84"/>
                <a:gd name="T20" fmla="*/ 0 w 25"/>
                <a:gd name="T21" fmla="*/ 84 h 84"/>
                <a:gd name="T22" fmla="*/ 19 w 25"/>
                <a:gd name="T23" fmla="*/ 6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4">
                  <a:moveTo>
                    <a:pt x="19" y="66"/>
                  </a:moveTo>
                  <a:cubicBezTo>
                    <a:pt x="20" y="65"/>
                    <a:pt x="20" y="63"/>
                    <a:pt x="20" y="62"/>
                  </a:cubicBezTo>
                  <a:cubicBezTo>
                    <a:pt x="21" y="56"/>
                    <a:pt x="22" y="51"/>
                    <a:pt x="22" y="46"/>
                  </a:cubicBezTo>
                  <a:cubicBezTo>
                    <a:pt x="22" y="38"/>
                    <a:pt x="20" y="31"/>
                    <a:pt x="20" y="23"/>
                  </a:cubicBezTo>
                  <a:cubicBezTo>
                    <a:pt x="20" y="18"/>
                    <a:pt x="21" y="13"/>
                    <a:pt x="23" y="9"/>
                  </a:cubicBezTo>
                  <a:cubicBezTo>
                    <a:pt x="24" y="6"/>
                    <a:pt x="25" y="3"/>
                    <a:pt x="25" y="0"/>
                  </a:cubicBezTo>
                  <a:cubicBezTo>
                    <a:pt x="23" y="5"/>
                    <a:pt x="19" y="10"/>
                    <a:pt x="18" y="13"/>
                  </a:cubicBezTo>
                  <a:cubicBezTo>
                    <a:pt x="11" y="25"/>
                    <a:pt x="12" y="39"/>
                    <a:pt x="9" y="52"/>
                  </a:cubicBezTo>
                  <a:cubicBezTo>
                    <a:pt x="8" y="58"/>
                    <a:pt x="6" y="64"/>
                    <a:pt x="4" y="70"/>
                  </a:cubicBezTo>
                  <a:cubicBezTo>
                    <a:pt x="3" y="75"/>
                    <a:pt x="1" y="79"/>
                    <a:pt x="0" y="84"/>
                  </a:cubicBezTo>
                  <a:cubicBezTo>
                    <a:pt x="0" y="84"/>
                    <a:pt x="0" y="84"/>
                    <a:pt x="0" y="84"/>
                  </a:cubicBezTo>
                  <a:cubicBezTo>
                    <a:pt x="5" y="77"/>
                    <a:pt x="12" y="72"/>
                    <a:pt x="19" y="6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07" name="Picture 2177"/>
            <p:cNvPicPr>
              <a:picLocks noChangeAspect="1" noChangeArrowheads="1"/>
            </p:cNvPicPr>
            <p:nvPr/>
          </p:nvPicPr>
          <p:blipFill>
            <a:blip r:embed="rId66" cstate="screen">
              <a:extLst>
                <a:ext uri="{28A0092B-C50C-407E-A947-70E740481C1C}">
                  <a14:useLocalDpi xmlns:a14="http://schemas.microsoft.com/office/drawing/2010/main"/>
                </a:ext>
              </a:extLst>
            </a:blip>
            <a:srcRect/>
            <a:stretch>
              <a:fillRect/>
            </a:stretch>
          </p:blipFill>
          <p:spPr bwMode="auto">
            <a:xfrm>
              <a:off x="6545231" y="4875241"/>
              <a:ext cx="111126" cy="280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8" name="Freeform 2179"/>
            <p:cNvSpPr>
              <a:spLocks/>
            </p:cNvSpPr>
            <p:nvPr/>
          </p:nvSpPr>
          <p:spPr bwMode="auto">
            <a:xfrm>
              <a:off x="6451568" y="5013354"/>
              <a:ext cx="77788" cy="128588"/>
            </a:xfrm>
            <a:custGeom>
              <a:avLst/>
              <a:gdLst>
                <a:gd name="T0" fmla="*/ 18 w 21"/>
                <a:gd name="T1" fmla="*/ 18 h 34"/>
                <a:gd name="T2" fmla="*/ 21 w 21"/>
                <a:gd name="T3" fmla="*/ 0 h 34"/>
                <a:gd name="T4" fmla="*/ 18 w 21"/>
                <a:gd name="T5" fmla="*/ 8 h 34"/>
                <a:gd name="T6" fmla="*/ 7 w 21"/>
                <a:gd name="T7" fmla="*/ 13 h 34"/>
                <a:gd name="T8" fmla="*/ 0 w 21"/>
                <a:gd name="T9" fmla="*/ 14 h 34"/>
                <a:gd name="T10" fmla="*/ 6 w 21"/>
                <a:gd name="T11" fmla="*/ 34 h 34"/>
                <a:gd name="T12" fmla="*/ 18 w 21"/>
                <a:gd name="T13" fmla="*/ 18 h 34"/>
              </a:gdLst>
              <a:ahLst/>
              <a:cxnLst>
                <a:cxn ang="0">
                  <a:pos x="T0" y="T1"/>
                </a:cxn>
                <a:cxn ang="0">
                  <a:pos x="T2" y="T3"/>
                </a:cxn>
                <a:cxn ang="0">
                  <a:pos x="T4" y="T5"/>
                </a:cxn>
                <a:cxn ang="0">
                  <a:pos x="T6" y="T7"/>
                </a:cxn>
                <a:cxn ang="0">
                  <a:pos x="T8" y="T9"/>
                </a:cxn>
                <a:cxn ang="0">
                  <a:pos x="T10" y="T11"/>
                </a:cxn>
                <a:cxn ang="0">
                  <a:pos x="T12" y="T13"/>
                </a:cxn>
              </a:cxnLst>
              <a:rect l="0" t="0" r="r" b="b"/>
              <a:pathLst>
                <a:path w="21" h="34">
                  <a:moveTo>
                    <a:pt x="18" y="18"/>
                  </a:moveTo>
                  <a:cubicBezTo>
                    <a:pt x="20" y="12"/>
                    <a:pt x="21" y="6"/>
                    <a:pt x="21" y="0"/>
                  </a:cubicBezTo>
                  <a:cubicBezTo>
                    <a:pt x="20" y="3"/>
                    <a:pt x="19" y="6"/>
                    <a:pt x="18" y="8"/>
                  </a:cubicBezTo>
                  <a:cubicBezTo>
                    <a:pt x="15" y="12"/>
                    <a:pt x="11" y="12"/>
                    <a:pt x="7" y="13"/>
                  </a:cubicBezTo>
                  <a:cubicBezTo>
                    <a:pt x="5" y="13"/>
                    <a:pt x="2" y="13"/>
                    <a:pt x="0" y="14"/>
                  </a:cubicBezTo>
                  <a:cubicBezTo>
                    <a:pt x="1" y="21"/>
                    <a:pt x="4" y="27"/>
                    <a:pt x="6" y="34"/>
                  </a:cubicBezTo>
                  <a:cubicBezTo>
                    <a:pt x="12" y="31"/>
                    <a:pt x="15" y="23"/>
                    <a:pt x="18"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2180"/>
            <p:cNvSpPr>
              <a:spLocks/>
            </p:cNvSpPr>
            <p:nvPr/>
          </p:nvSpPr>
          <p:spPr bwMode="auto">
            <a:xfrm>
              <a:off x="6581744" y="4751415"/>
              <a:ext cx="68263" cy="315915"/>
            </a:xfrm>
            <a:custGeom>
              <a:avLst/>
              <a:gdLst>
                <a:gd name="T0" fmla="*/ 0 w 18"/>
                <a:gd name="T1" fmla="*/ 38 h 84"/>
                <a:gd name="T2" fmla="*/ 3 w 18"/>
                <a:gd name="T3" fmla="*/ 48 h 84"/>
                <a:gd name="T4" fmla="*/ 9 w 18"/>
                <a:gd name="T5" fmla="*/ 59 h 84"/>
                <a:gd name="T6" fmla="*/ 12 w 18"/>
                <a:gd name="T7" fmla="*/ 84 h 84"/>
                <a:gd name="T8" fmla="*/ 12 w 18"/>
                <a:gd name="T9" fmla="*/ 84 h 84"/>
                <a:gd name="T10" fmla="*/ 17 w 18"/>
                <a:gd name="T11" fmla="*/ 56 h 84"/>
                <a:gd name="T12" fmla="*/ 2 w 18"/>
                <a:gd name="T13" fmla="*/ 34 h 84"/>
                <a:gd name="T14" fmla="*/ 8 w 18"/>
                <a:gd name="T15" fmla="*/ 20 h 84"/>
                <a:gd name="T16" fmla="*/ 13 w 18"/>
                <a:gd name="T17" fmla="*/ 10 h 84"/>
                <a:gd name="T18" fmla="*/ 14 w 18"/>
                <a:gd name="T19" fmla="*/ 0 h 84"/>
                <a:gd name="T20" fmla="*/ 11 w 18"/>
                <a:gd name="T21" fmla="*/ 0 h 84"/>
                <a:gd name="T22" fmla="*/ 12 w 18"/>
                <a:gd name="T23" fmla="*/ 9 h 84"/>
                <a:gd name="T24" fmla="*/ 7 w 18"/>
                <a:gd name="T25" fmla="*/ 20 h 84"/>
                <a:gd name="T26" fmla="*/ 1 w 18"/>
                <a:gd name="T27" fmla="*/ 34 h 84"/>
                <a:gd name="T28" fmla="*/ 0 w 18"/>
                <a:gd name="T29" fmla="*/ 3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84">
                  <a:moveTo>
                    <a:pt x="0" y="38"/>
                  </a:moveTo>
                  <a:cubicBezTo>
                    <a:pt x="1" y="41"/>
                    <a:pt x="3" y="45"/>
                    <a:pt x="3" y="48"/>
                  </a:cubicBezTo>
                  <a:cubicBezTo>
                    <a:pt x="4" y="52"/>
                    <a:pt x="7" y="55"/>
                    <a:pt x="9" y="59"/>
                  </a:cubicBezTo>
                  <a:cubicBezTo>
                    <a:pt x="13" y="67"/>
                    <a:pt x="15" y="74"/>
                    <a:pt x="12" y="84"/>
                  </a:cubicBezTo>
                  <a:cubicBezTo>
                    <a:pt x="12" y="84"/>
                    <a:pt x="12" y="84"/>
                    <a:pt x="12" y="84"/>
                  </a:cubicBezTo>
                  <a:cubicBezTo>
                    <a:pt x="17" y="75"/>
                    <a:pt x="18" y="65"/>
                    <a:pt x="17" y="56"/>
                  </a:cubicBezTo>
                  <a:cubicBezTo>
                    <a:pt x="16" y="50"/>
                    <a:pt x="11" y="38"/>
                    <a:pt x="2" y="34"/>
                  </a:cubicBezTo>
                  <a:cubicBezTo>
                    <a:pt x="1" y="28"/>
                    <a:pt x="5" y="24"/>
                    <a:pt x="8" y="20"/>
                  </a:cubicBezTo>
                  <a:cubicBezTo>
                    <a:pt x="10" y="16"/>
                    <a:pt x="12" y="13"/>
                    <a:pt x="13" y="10"/>
                  </a:cubicBezTo>
                  <a:cubicBezTo>
                    <a:pt x="14" y="6"/>
                    <a:pt x="14" y="3"/>
                    <a:pt x="14" y="0"/>
                  </a:cubicBezTo>
                  <a:cubicBezTo>
                    <a:pt x="13" y="1"/>
                    <a:pt x="12" y="1"/>
                    <a:pt x="11" y="0"/>
                  </a:cubicBezTo>
                  <a:cubicBezTo>
                    <a:pt x="12" y="3"/>
                    <a:pt x="13" y="6"/>
                    <a:pt x="12" y="9"/>
                  </a:cubicBezTo>
                  <a:cubicBezTo>
                    <a:pt x="11" y="13"/>
                    <a:pt x="8" y="16"/>
                    <a:pt x="7" y="20"/>
                  </a:cubicBezTo>
                  <a:cubicBezTo>
                    <a:pt x="4" y="24"/>
                    <a:pt x="0" y="29"/>
                    <a:pt x="1" y="34"/>
                  </a:cubicBezTo>
                  <a:cubicBezTo>
                    <a:pt x="0" y="35"/>
                    <a:pt x="0" y="37"/>
                    <a:pt x="0" y="3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2181"/>
            <p:cNvSpPr>
              <a:spLocks noEditPoints="1"/>
            </p:cNvSpPr>
            <p:nvPr/>
          </p:nvSpPr>
          <p:spPr bwMode="auto">
            <a:xfrm>
              <a:off x="6457918" y="4883178"/>
              <a:ext cx="177801" cy="314327"/>
            </a:xfrm>
            <a:custGeom>
              <a:avLst/>
              <a:gdLst>
                <a:gd name="T0" fmla="*/ 15 w 47"/>
                <a:gd name="T1" fmla="*/ 28 h 84"/>
                <a:gd name="T2" fmla="*/ 21 w 47"/>
                <a:gd name="T3" fmla="*/ 21 h 84"/>
                <a:gd name="T4" fmla="*/ 19 w 47"/>
                <a:gd name="T5" fmla="*/ 30 h 84"/>
                <a:gd name="T6" fmla="*/ 18 w 47"/>
                <a:gd name="T7" fmla="*/ 37 h 84"/>
                <a:gd name="T8" fmla="*/ 16 w 47"/>
                <a:gd name="T9" fmla="*/ 43 h 84"/>
                <a:gd name="T10" fmla="*/ 10 w 47"/>
                <a:gd name="T11" fmla="*/ 46 h 84"/>
                <a:gd name="T12" fmla="*/ 8 w 47"/>
                <a:gd name="T13" fmla="*/ 46 h 84"/>
                <a:gd name="T14" fmla="*/ 3 w 47"/>
                <a:gd name="T15" fmla="*/ 48 h 84"/>
                <a:gd name="T16" fmla="*/ 7 w 47"/>
                <a:gd name="T17" fmla="*/ 48 h 84"/>
                <a:gd name="T18" fmla="*/ 9 w 47"/>
                <a:gd name="T19" fmla="*/ 47 h 84"/>
                <a:gd name="T20" fmla="*/ 14 w 47"/>
                <a:gd name="T21" fmla="*/ 46 h 84"/>
                <a:gd name="T22" fmla="*/ 17 w 47"/>
                <a:gd name="T23" fmla="*/ 43 h 84"/>
                <a:gd name="T24" fmla="*/ 17 w 47"/>
                <a:gd name="T25" fmla="*/ 46 h 84"/>
                <a:gd name="T26" fmla="*/ 14 w 47"/>
                <a:gd name="T27" fmla="*/ 56 h 84"/>
                <a:gd name="T28" fmla="*/ 10 w 47"/>
                <a:gd name="T29" fmla="*/ 62 h 84"/>
                <a:gd name="T30" fmla="*/ 6 w 47"/>
                <a:gd name="T31" fmla="*/ 68 h 84"/>
                <a:gd name="T32" fmla="*/ 15 w 47"/>
                <a:gd name="T33" fmla="*/ 57 h 84"/>
                <a:gd name="T34" fmla="*/ 16 w 47"/>
                <a:gd name="T35" fmla="*/ 58 h 84"/>
                <a:gd name="T36" fmla="*/ 12 w 47"/>
                <a:gd name="T37" fmla="*/ 73 h 84"/>
                <a:gd name="T38" fmla="*/ 16 w 47"/>
                <a:gd name="T39" fmla="*/ 63 h 84"/>
                <a:gd name="T40" fmla="*/ 18 w 47"/>
                <a:gd name="T41" fmla="*/ 52 h 84"/>
                <a:gd name="T42" fmla="*/ 21 w 47"/>
                <a:gd name="T43" fmla="*/ 31 h 84"/>
                <a:gd name="T44" fmla="*/ 24 w 47"/>
                <a:gd name="T45" fmla="*/ 21 h 84"/>
                <a:gd name="T46" fmla="*/ 29 w 47"/>
                <a:gd name="T47" fmla="*/ 13 h 84"/>
                <a:gd name="T48" fmla="*/ 27 w 47"/>
                <a:gd name="T49" fmla="*/ 23 h 84"/>
                <a:gd name="T50" fmla="*/ 28 w 47"/>
                <a:gd name="T51" fmla="*/ 35 h 84"/>
                <a:gd name="T52" fmla="*/ 30 w 47"/>
                <a:gd name="T53" fmla="*/ 50 h 84"/>
                <a:gd name="T54" fmla="*/ 28 w 47"/>
                <a:gd name="T55" fmla="*/ 66 h 84"/>
                <a:gd name="T56" fmla="*/ 31 w 47"/>
                <a:gd name="T57" fmla="*/ 43 h 84"/>
                <a:gd name="T58" fmla="*/ 29 w 47"/>
                <a:gd name="T59" fmla="*/ 27 h 84"/>
                <a:gd name="T60" fmla="*/ 30 w 47"/>
                <a:gd name="T61" fmla="*/ 19 h 84"/>
                <a:gd name="T62" fmla="*/ 32 w 47"/>
                <a:gd name="T63" fmla="*/ 8 h 84"/>
                <a:gd name="T64" fmla="*/ 33 w 47"/>
                <a:gd name="T65" fmla="*/ 7 h 84"/>
                <a:gd name="T66" fmla="*/ 38 w 47"/>
                <a:gd name="T67" fmla="*/ 19 h 84"/>
                <a:gd name="T68" fmla="*/ 45 w 47"/>
                <a:gd name="T69" fmla="*/ 34 h 84"/>
                <a:gd name="T70" fmla="*/ 46 w 47"/>
                <a:gd name="T71" fmla="*/ 45 h 84"/>
                <a:gd name="T72" fmla="*/ 45 w 47"/>
                <a:gd name="T73" fmla="*/ 28 h 84"/>
                <a:gd name="T74" fmla="*/ 43 w 47"/>
                <a:gd name="T75" fmla="*/ 24 h 84"/>
                <a:gd name="T76" fmla="*/ 37 w 47"/>
                <a:gd name="T77" fmla="*/ 13 h 84"/>
                <a:gd name="T78" fmla="*/ 34 w 47"/>
                <a:gd name="T79" fmla="*/ 4 h 84"/>
                <a:gd name="T80" fmla="*/ 34 w 47"/>
                <a:gd name="T81" fmla="*/ 0 h 84"/>
                <a:gd name="T82" fmla="*/ 30 w 47"/>
                <a:gd name="T83" fmla="*/ 6 h 84"/>
                <a:gd name="T84" fmla="*/ 28 w 47"/>
                <a:gd name="T85" fmla="*/ 9 h 84"/>
                <a:gd name="T86" fmla="*/ 24 w 47"/>
                <a:gd name="T87" fmla="*/ 10 h 84"/>
                <a:gd name="T88" fmla="*/ 23 w 47"/>
                <a:gd name="T89" fmla="*/ 10 h 84"/>
                <a:gd name="T90" fmla="*/ 15 w 47"/>
                <a:gd name="T91" fmla="*/ 13 h 84"/>
                <a:gd name="T92" fmla="*/ 10 w 47"/>
                <a:gd name="T93" fmla="*/ 16 h 84"/>
                <a:gd name="T94" fmla="*/ 15 w 47"/>
                <a:gd name="T95" fmla="*/ 14 h 84"/>
                <a:gd name="T96" fmla="*/ 23 w 47"/>
                <a:gd name="T97" fmla="*/ 11 h 84"/>
                <a:gd name="T98" fmla="*/ 24 w 47"/>
                <a:gd name="T99" fmla="*/ 11 h 84"/>
                <a:gd name="T100" fmla="*/ 27 w 47"/>
                <a:gd name="T101" fmla="*/ 11 h 84"/>
                <a:gd name="T102" fmla="*/ 21 w 47"/>
                <a:gd name="T103" fmla="*/ 19 h 84"/>
                <a:gd name="T104" fmla="*/ 14 w 47"/>
                <a:gd name="T105" fmla="*/ 27 h 84"/>
                <a:gd name="T106" fmla="*/ 9 w 47"/>
                <a:gd name="T107" fmla="*/ 32 h 84"/>
                <a:gd name="T108" fmla="*/ 2 w 47"/>
                <a:gd name="T109" fmla="*/ 36 h 84"/>
                <a:gd name="T110" fmla="*/ 13 w 47"/>
                <a:gd name="T111" fmla="*/ 29 h 84"/>
                <a:gd name="T112" fmla="*/ 17 w 47"/>
                <a:gd name="T113" fmla="*/ 43 h 84"/>
                <a:gd name="T114" fmla="*/ 17 w 47"/>
                <a:gd name="T115" fmla="*/ 4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 h="84">
                  <a:moveTo>
                    <a:pt x="13" y="29"/>
                  </a:moveTo>
                  <a:cubicBezTo>
                    <a:pt x="14" y="29"/>
                    <a:pt x="14" y="28"/>
                    <a:pt x="15" y="28"/>
                  </a:cubicBezTo>
                  <a:cubicBezTo>
                    <a:pt x="16" y="26"/>
                    <a:pt x="16" y="26"/>
                    <a:pt x="16" y="26"/>
                  </a:cubicBezTo>
                  <a:cubicBezTo>
                    <a:pt x="18" y="25"/>
                    <a:pt x="20" y="23"/>
                    <a:pt x="21" y="21"/>
                  </a:cubicBezTo>
                  <a:cubicBezTo>
                    <a:pt x="21" y="22"/>
                    <a:pt x="20" y="24"/>
                    <a:pt x="20" y="25"/>
                  </a:cubicBezTo>
                  <a:cubicBezTo>
                    <a:pt x="19" y="27"/>
                    <a:pt x="19" y="29"/>
                    <a:pt x="19" y="30"/>
                  </a:cubicBezTo>
                  <a:cubicBezTo>
                    <a:pt x="18" y="32"/>
                    <a:pt x="18" y="34"/>
                    <a:pt x="18" y="36"/>
                  </a:cubicBezTo>
                  <a:cubicBezTo>
                    <a:pt x="18" y="36"/>
                    <a:pt x="18" y="36"/>
                    <a:pt x="18" y="37"/>
                  </a:cubicBezTo>
                  <a:cubicBezTo>
                    <a:pt x="18" y="38"/>
                    <a:pt x="17" y="39"/>
                    <a:pt x="17" y="40"/>
                  </a:cubicBezTo>
                  <a:cubicBezTo>
                    <a:pt x="17" y="41"/>
                    <a:pt x="16" y="42"/>
                    <a:pt x="16" y="43"/>
                  </a:cubicBezTo>
                  <a:cubicBezTo>
                    <a:pt x="15" y="43"/>
                    <a:pt x="14" y="44"/>
                    <a:pt x="13" y="44"/>
                  </a:cubicBezTo>
                  <a:cubicBezTo>
                    <a:pt x="12" y="45"/>
                    <a:pt x="11" y="45"/>
                    <a:pt x="10" y="46"/>
                  </a:cubicBezTo>
                  <a:cubicBezTo>
                    <a:pt x="9" y="46"/>
                    <a:pt x="9" y="46"/>
                    <a:pt x="9" y="46"/>
                  </a:cubicBezTo>
                  <a:cubicBezTo>
                    <a:pt x="9" y="46"/>
                    <a:pt x="9" y="46"/>
                    <a:pt x="8" y="46"/>
                  </a:cubicBezTo>
                  <a:cubicBezTo>
                    <a:pt x="8" y="47"/>
                    <a:pt x="7" y="47"/>
                    <a:pt x="7" y="47"/>
                  </a:cubicBezTo>
                  <a:cubicBezTo>
                    <a:pt x="6" y="47"/>
                    <a:pt x="5" y="47"/>
                    <a:pt x="3" y="48"/>
                  </a:cubicBezTo>
                  <a:cubicBezTo>
                    <a:pt x="2" y="48"/>
                    <a:pt x="1" y="48"/>
                    <a:pt x="0" y="48"/>
                  </a:cubicBezTo>
                  <a:cubicBezTo>
                    <a:pt x="2" y="48"/>
                    <a:pt x="5" y="48"/>
                    <a:pt x="7" y="48"/>
                  </a:cubicBezTo>
                  <a:cubicBezTo>
                    <a:pt x="7" y="48"/>
                    <a:pt x="8" y="47"/>
                    <a:pt x="9" y="47"/>
                  </a:cubicBezTo>
                  <a:cubicBezTo>
                    <a:pt x="9" y="47"/>
                    <a:pt x="9" y="47"/>
                    <a:pt x="9" y="47"/>
                  </a:cubicBezTo>
                  <a:cubicBezTo>
                    <a:pt x="10" y="47"/>
                    <a:pt x="10" y="47"/>
                    <a:pt x="10" y="47"/>
                  </a:cubicBezTo>
                  <a:cubicBezTo>
                    <a:pt x="11" y="46"/>
                    <a:pt x="12" y="46"/>
                    <a:pt x="14" y="46"/>
                  </a:cubicBezTo>
                  <a:cubicBezTo>
                    <a:pt x="15" y="45"/>
                    <a:pt x="16" y="45"/>
                    <a:pt x="17" y="44"/>
                  </a:cubicBezTo>
                  <a:cubicBezTo>
                    <a:pt x="17" y="43"/>
                    <a:pt x="17" y="43"/>
                    <a:pt x="17" y="43"/>
                  </a:cubicBezTo>
                  <a:cubicBezTo>
                    <a:pt x="17" y="43"/>
                    <a:pt x="17" y="44"/>
                    <a:pt x="17" y="45"/>
                  </a:cubicBezTo>
                  <a:cubicBezTo>
                    <a:pt x="17" y="45"/>
                    <a:pt x="17" y="46"/>
                    <a:pt x="17" y="46"/>
                  </a:cubicBezTo>
                  <a:cubicBezTo>
                    <a:pt x="17" y="47"/>
                    <a:pt x="16" y="49"/>
                    <a:pt x="16" y="50"/>
                  </a:cubicBezTo>
                  <a:cubicBezTo>
                    <a:pt x="16" y="52"/>
                    <a:pt x="15" y="54"/>
                    <a:pt x="14" y="56"/>
                  </a:cubicBezTo>
                  <a:cubicBezTo>
                    <a:pt x="13" y="57"/>
                    <a:pt x="13" y="58"/>
                    <a:pt x="12" y="59"/>
                  </a:cubicBezTo>
                  <a:cubicBezTo>
                    <a:pt x="12" y="60"/>
                    <a:pt x="11" y="61"/>
                    <a:pt x="10" y="62"/>
                  </a:cubicBezTo>
                  <a:cubicBezTo>
                    <a:pt x="10" y="63"/>
                    <a:pt x="9" y="64"/>
                    <a:pt x="8" y="65"/>
                  </a:cubicBezTo>
                  <a:cubicBezTo>
                    <a:pt x="8" y="66"/>
                    <a:pt x="7" y="67"/>
                    <a:pt x="6" y="68"/>
                  </a:cubicBezTo>
                  <a:cubicBezTo>
                    <a:pt x="8" y="66"/>
                    <a:pt x="10" y="65"/>
                    <a:pt x="11" y="63"/>
                  </a:cubicBezTo>
                  <a:cubicBezTo>
                    <a:pt x="13" y="61"/>
                    <a:pt x="14" y="59"/>
                    <a:pt x="15" y="57"/>
                  </a:cubicBezTo>
                  <a:cubicBezTo>
                    <a:pt x="16" y="56"/>
                    <a:pt x="16" y="54"/>
                    <a:pt x="17" y="53"/>
                  </a:cubicBezTo>
                  <a:cubicBezTo>
                    <a:pt x="17" y="54"/>
                    <a:pt x="16" y="56"/>
                    <a:pt x="16" y="58"/>
                  </a:cubicBezTo>
                  <a:cubicBezTo>
                    <a:pt x="16" y="59"/>
                    <a:pt x="16" y="61"/>
                    <a:pt x="15" y="63"/>
                  </a:cubicBezTo>
                  <a:cubicBezTo>
                    <a:pt x="15" y="67"/>
                    <a:pt x="14" y="70"/>
                    <a:pt x="12" y="73"/>
                  </a:cubicBezTo>
                  <a:cubicBezTo>
                    <a:pt x="11" y="77"/>
                    <a:pt x="10" y="80"/>
                    <a:pt x="9" y="84"/>
                  </a:cubicBezTo>
                  <a:cubicBezTo>
                    <a:pt x="12" y="77"/>
                    <a:pt x="14" y="70"/>
                    <a:pt x="16" y="63"/>
                  </a:cubicBezTo>
                  <a:cubicBezTo>
                    <a:pt x="17" y="61"/>
                    <a:pt x="17" y="60"/>
                    <a:pt x="18" y="58"/>
                  </a:cubicBezTo>
                  <a:cubicBezTo>
                    <a:pt x="18" y="56"/>
                    <a:pt x="18" y="54"/>
                    <a:pt x="18" y="52"/>
                  </a:cubicBezTo>
                  <a:cubicBezTo>
                    <a:pt x="19" y="49"/>
                    <a:pt x="19" y="45"/>
                    <a:pt x="20" y="42"/>
                  </a:cubicBezTo>
                  <a:cubicBezTo>
                    <a:pt x="20" y="38"/>
                    <a:pt x="20" y="34"/>
                    <a:pt x="21" y="31"/>
                  </a:cubicBezTo>
                  <a:cubicBezTo>
                    <a:pt x="21" y="29"/>
                    <a:pt x="22" y="27"/>
                    <a:pt x="22" y="26"/>
                  </a:cubicBezTo>
                  <a:cubicBezTo>
                    <a:pt x="23" y="24"/>
                    <a:pt x="23" y="22"/>
                    <a:pt x="24" y="21"/>
                  </a:cubicBezTo>
                  <a:cubicBezTo>
                    <a:pt x="25" y="19"/>
                    <a:pt x="26" y="18"/>
                    <a:pt x="27" y="16"/>
                  </a:cubicBezTo>
                  <a:cubicBezTo>
                    <a:pt x="28" y="15"/>
                    <a:pt x="28" y="14"/>
                    <a:pt x="29" y="13"/>
                  </a:cubicBezTo>
                  <a:cubicBezTo>
                    <a:pt x="29" y="15"/>
                    <a:pt x="28" y="17"/>
                    <a:pt x="28" y="19"/>
                  </a:cubicBezTo>
                  <a:cubicBezTo>
                    <a:pt x="28" y="20"/>
                    <a:pt x="28" y="22"/>
                    <a:pt x="27" y="23"/>
                  </a:cubicBezTo>
                  <a:cubicBezTo>
                    <a:pt x="27" y="24"/>
                    <a:pt x="27" y="26"/>
                    <a:pt x="27" y="27"/>
                  </a:cubicBezTo>
                  <a:cubicBezTo>
                    <a:pt x="27" y="30"/>
                    <a:pt x="28" y="32"/>
                    <a:pt x="28" y="35"/>
                  </a:cubicBezTo>
                  <a:cubicBezTo>
                    <a:pt x="29" y="38"/>
                    <a:pt x="29" y="40"/>
                    <a:pt x="30" y="43"/>
                  </a:cubicBezTo>
                  <a:cubicBezTo>
                    <a:pt x="30" y="45"/>
                    <a:pt x="30" y="48"/>
                    <a:pt x="30" y="50"/>
                  </a:cubicBezTo>
                  <a:cubicBezTo>
                    <a:pt x="30" y="53"/>
                    <a:pt x="30" y="56"/>
                    <a:pt x="29" y="58"/>
                  </a:cubicBezTo>
                  <a:cubicBezTo>
                    <a:pt x="29" y="61"/>
                    <a:pt x="29" y="63"/>
                    <a:pt x="28" y="66"/>
                  </a:cubicBezTo>
                  <a:cubicBezTo>
                    <a:pt x="30" y="61"/>
                    <a:pt x="31" y="56"/>
                    <a:pt x="31" y="50"/>
                  </a:cubicBezTo>
                  <a:cubicBezTo>
                    <a:pt x="31" y="48"/>
                    <a:pt x="31" y="45"/>
                    <a:pt x="31" y="43"/>
                  </a:cubicBezTo>
                  <a:cubicBezTo>
                    <a:pt x="30" y="40"/>
                    <a:pt x="30" y="37"/>
                    <a:pt x="30" y="35"/>
                  </a:cubicBezTo>
                  <a:cubicBezTo>
                    <a:pt x="29" y="32"/>
                    <a:pt x="29" y="30"/>
                    <a:pt x="29" y="27"/>
                  </a:cubicBezTo>
                  <a:cubicBezTo>
                    <a:pt x="29" y="26"/>
                    <a:pt x="29" y="25"/>
                    <a:pt x="29" y="23"/>
                  </a:cubicBezTo>
                  <a:cubicBezTo>
                    <a:pt x="29" y="22"/>
                    <a:pt x="29" y="21"/>
                    <a:pt x="30" y="19"/>
                  </a:cubicBezTo>
                  <a:cubicBezTo>
                    <a:pt x="30" y="17"/>
                    <a:pt x="31" y="14"/>
                    <a:pt x="31" y="12"/>
                  </a:cubicBezTo>
                  <a:cubicBezTo>
                    <a:pt x="32" y="10"/>
                    <a:pt x="32" y="9"/>
                    <a:pt x="32" y="8"/>
                  </a:cubicBezTo>
                  <a:cubicBezTo>
                    <a:pt x="32" y="8"/>
                    <a:pt x="33" y="7"/>
                    <a:pt x="33" y="7"/>
                  </a:cubicBezTo>
                  <a:cubicBezTo>
                    <a:pt x="33" y="7"/>
                    <a:pt x="33" y="7"/>
                    <a:pt x="33" y="7"/>
                  </a:cubicBezTo>
                  <a:cubicBezTo>
                    <a:pt x="34" y="9"/>
                    <a:pt x="35" y="11"/>
                    <a:pt x="36" y="14"/>
                  </a:cubicBezTo>
                  <a:cubicBezTo>
                    <a:pt x="36" y="16"/>
                    <a:pt x="37" y="17"/>
                    <a:pt x="38" y="19"/>
                  </a:cubicBezTo>
                  <a:cubicBezTo>
                    <a:pt x="39" y="21"/>
                    <a:pt x="40" y="22"/>
                    <a:pt x="41" y="24"/>
                  </a:cubicBezTo>
                  <a:cubicBezTo>
                    <a:pt x="43" y="27"/>
                    <a:pt x="44" y="30"/>
                    <a:pt x="45" y="34"/>
                  </a:cubicBezTo>
                  <a:cubicBezTo>
                    <a:pt x="46" y="36"/>
                    <a:pt x="46" y="37"/>
                    <a:pt x="46" y="39"/>
                  </a:cubicBezTo>
                  <a:cubicBezTo>
                    <a:pt x="46" y="41"/>
                    <a:pt x="46" y="43"/>
                    <a:pt x="46" y="45"/>
                  </a:cubicBezTo>
                  <a:cubicBezTo>
                    <a:pt x="47" y="41"/>
                    <a:pt x="47" y="37"/>
                    <a:pt x="46" y="34"/>
                  </a:cubicBezTo>
                  <a:cubicBezTo>
                    <a:pt x="46" y="32"/>
                    <a:pt x="45" y="30"/>
                    <a:pt x="45" y="28"/>
                  </a:cubicBezTo>
                  <a:cubicBezTo>
                    <a:pt x="44" y="27"/>
                    <a:pt x="44" y="26"/>
                    <a:pt x="44" y="25"/>
                  </a:cubicBezTo>
                  <a:cubicBezTo>
                    <a:pt x="43" y="25"/>
                    <a:pt x="43" y="25"/>
                    <a:pt x="43" y="24"/>
                  </a:cubicBezTo>
                  <a:cubicBezTo>
                    <a:pt x="43" y="24"/>
                    <a:pt x="42" y="23"/>
                    <a:pt x="42" y="23"/>
                  </a:cubicBezTo>
                  <a:cubicBezTo>
                    <a:pt x="40" y="20"/>
                    <a:pt x="39" y="17"/>
                    <a:pt x="37" y="13"/>
                  </a:cubicBezTo>
                  <a:cubicBezTo>
                    <a:pt x="36" y="11"/>
                    <a:pt x="36" y="10"/>
                    <a:pt x="35" y="8"/>
                  </a:cubicBezTo>
                  <a:cubicBezTo>
                    <a:pt x="35" y="7"/>
                    <a:pt x="34" y="5"/>
                    <a:pt x="34" y="4"/>
                  </a:cubicBezTo>
                  <a:cubicBezTo>
                    <a:pt x="34" y="3"/>
                    <a:pt x="34" y="2"/>
                    <a:pt x="35" y="1"/>
                  </a:cubicBezTo>
                  <a:cubicBezTo>
                    <a:pt x="35" y="1"/>
                    <a:pt x="35" y="0"/>
                    <a:pt x="34" y="0"/>
                  </a:cubicBezTo>
                  <a:cubicBezTo>
                    <a:pt x="33" y="0"/>
                    <a:pt x="32" y="0"/>
                    <a:pt x="32" y="1"/>
                  </a:cubicBezTo>
                  <a:cubicBezTo>
                    <a:pt x="32" y="2"/>
                    <a:pt x="31" y="4"/>
                    <a:pt x="30" y="6"/>
                  </a:cubicBezTo>
                  <a:cubicBezTo>
                    <a:pt x="30" y="7"/>
                    <a:pt x="29" y="8"/>
                    <a:pt x="29" y="9"/>
                  </a:cubicBezTo>
                  <a:cubicBezTo>
                    <a:pt x="28" y="9"/>
                    <a:pt x="28" y="9"/>
                    <a:pt x="28" y="9"/>
                  </a:cubicBezTo>
                  <a:cubicBezTo>
                    <a:pt x="27" y="9"/>
                    <a:pt x="26" y="9"/>
                    <a:pt x="25" y="9"/>
                  </a:cubicBezTo>
                  <a:cubicBezTo>
                    <a:pt x="25" y="9"/>
                    <a:pt x="24" y="9"/>
                    <a:pt x="24" y="10"/>
                  </a:cubicBezTo>
                  <a:cubicBezTo>
                    <a:pt x="23" y="10"/>
                    <a:pt x="23" y="10"/>
                    <a:pt x="23" y="10"/>
                  </a:cubicBezTo>
                  <a:cubicBezTo>
                    <a:pt x="23" y="10"/>
                    <a:pt x="23" y="10"/>
                    <a:pt x="23" y="10"/>
                  </a:cubicBezTo>
                  <a:cubicBezTo>
                    <a:pt x="22" y="10"/>
                    <a:pt x="21" y="10"/>
                    <a:pt x="20" y="11"/>
                  </a:cubicBezTo>
                  <a:cubicBezTo>
                    <a:pt x="18" y="11"/>
                    <a:pt x="17" y="12"/>
                    <a:pt x="15" y="13"/>
                  </a:cubicBezTo>
                  <a:cubicBezTo>
                    <a:pt x="14" y="14"/>
                    <a:pt x="13" y="14"/>
                    <a:pt x="13" y="15"/>
                  </a:cubicBezTo>
                  <a:cubicBezTo>
                    <a:pt x="12" y="15"/>
                    <a:pt x="11" y="16"/>
                    <a:pt x="10" y="16"/>
                  </a:cubicBezTo>
                  <a:cubicBezTo>
                    <a:pt x="11" y="16"/>
                    <a:pt x="12" y="15"/>
                    <a:pt x="13" y="15"/>
                  </a:cubicBezTo>
                  <a:cubicBezTo>
                    <a:pt x="14" y="15"/>
                    <a:pt x="15" y="14"/>
                    <a:pt x="15" y="14"/>
                  </a:cubicBezTo>
                  <a:cubicBezTo>
                    <a:pt x="17" y="13"/>
                    <a:pt x="19" y="13"/>
                    <a:pt x="20" y="12"/>
                  </a:cubicBezTo>
                  <a:cubicBezTo>
                    <a:pt x="21" y="12"/>
                    <a:pt x="22" y="11"/>
                    <a:pt x="23" y="11"/>
                  </a:cubicBezTo>
                  <a:cubicBezTo>
                    <a:pt x="23" y="11"/>
                    <a:pt x="23" y="11"/>
                    <a:pt x="24" y="11"/>
                  </a:cubicBezTo>
                  <a:cubicBezTo>
                    <a:pt x="24" y="11"/>
                    <a:pt x="24" y="11"/>
                    <a:pt x="24" y="11"/>
                  </a:cubicBezTo>
                  <a:cubicBezTo>
                    <a:pt x="25" y="11"/>
                    <a:pt x="25" y="11"/>
                    <a:pt x="26" y="11"/>
                  </a:cubicBezTo>
                  <a:cubicBezTo>
                    <a:pt x="26" y="11"/>
                    <a:pt x="27" y="11"/>
                    <a:pt x="27" y="11"/>
                  </a:cubicBezTo>
                  <a:cubicBezTo>
                    <a:pt x="27" y="11"/>
                    <a:pt x="27" y="12"/>
                    <a:pt x="26" y="13"/>
                  </a:cubicBezTo>
                  <a:cubicBezTo>
                    <a:pt x="21" y="19"/>
                    <a:pt x="21" y="19"/>
                    <a:pt x="21" y="19"/>
                  </a:cubicBezTo>
                  <a:cubicBezTo>
                    <a:pt x="19" y="21"/>
                    <a:pt x="17" y="23"/>
                    <a:pt x="15" y="25"/>
                  </a:cubicBezTo>
                  <a:cubicBezTo>
                    <a:pt x="14" y="27"/>
                    <a:pt x="14" y="27"/>
                    <a:pt x="14" y="27"/>
                  </a:cubicBezTo>
                  <a:cubicBezTo>
                    <a:pt x="13" y="28"/>
                    <a:pt x="13" y="28"/>
                    <a:pt x="12" y="29"/>
                  </a:cubicBezTo>
                  <a:cubicBezTo>
                    <a:pt x="11" y="30"/>
                    <a:pt x="10" y="31"/>
                    <a:pt x="9" y="32"/>
                  </a:cubicBezTo>
                  <a:cubicBezTo>
                    <a:pt x="8" y="32"/>
                    <a:pt x="7" y="33"/>
                    <a:pt x="6" y="34"/>
                  </a:cubicBezTo>
                  <a:cubicBezTo>
                    <a:pt x="4" y="35"/>
                    <a:pt x="3" y="35"/>
                    <a:pt x="2" y="36"/>
                  </a:cubicBezTo>
                  <a:cubicBezTo>
                    <a:pt x="4" y="35"/>
                    <a:pt x="7" y="34"/>
                    <a:pt x="10" y="32"/>
                  </a:cubicBezTo>
                  <a:cubicBezTo>
                    <a:pt x="11" y="31"/>
                    <a:pt x="12" y="30"/>
                    <a:pt x="13" y="29"/>
                  </a:cubicBezTo>
                  <a:close/>
                  <a:moveTo>
                    <a:pt x="17" y="43"/>
                  </a:moveTo>
                  <a:cubicBezTo>
                    <a:pt x="17" y="43"/>
                    <a:pt x="17" y="43"/>
                    <a:pt x="17" y="43"/>
                  </a:cubicBezTo>
                  <a:cubicBezTo>
                    <a:pt x="17" y="43"/>
                    <a:pt x="17" y="43"/>
                    <a:pt x="17" y="43"/>
                  </a:cubicBezTo>
                  <a:cubicBezTo>
                    <a:pt x="17" y="43"/>
                    <a:pt x="17" y="43"/>
                    <a:pt x="17" y="4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2182"/>
            <p:cNvSpPr>
              <a:spLocks/>
            </p:cNvSpPr>
            <p:nvPr/>
          </p:nvSpPr>
          <p:spPr bwMode="auto">
            <a:xfrm>
              <a:off x="5973727" y="4525988"/>
              <a:ext cx="255589" cy="209551"/>
            </a:xfrm>
            <a:custGeom>
              <a:avLst/>
              <a:gdLst>
                <a:gd name="T0" fmla="*/ 26 w 68"/>
                <a:gd name="T1" fmla="*/ 52 h 56"/>
                <a:gd name="T2" fmla="*/ 30 w 68"/>
                <a:gd name="T3" fmla="*/ 49 h 56"/>
                <a:gd name="T4" fmla="*/ 40 w 68"/>
                <a:gd name="T5" fmla="*/ 37 h 56"/>
                <a:gd name="T6" fmla="*/ 51 w 68"/>
                <a:gd name="T7" fmla="*/ 16 h 56"/>
                <a:gd name="T8" fmla="*/ 61 w 68"/>
                <a:gd name="T9" fmla="*/ 6 h 56"/>
                <a:gd name="T10" fmla="*/ 68 w 68"/>
                <a:gd name="T11" fmla="*/ 0 h 56"/>
                <a:gd name="T12" fmla="*/ 55 w 68"/>
                <a:gd name="T13" fmla="*/ 7 h 56"/>
                <a:gd name="T14" fmla="*/ 26 w 68"/>
                <a:gd name="T15" fmla="*/ 35 h 56"/>
                <a:gd name="T16" fmla="*/ 12 w 68"/>
                <a:gd name="T17" fmla="*/ 47 h 56"/>
                <a:gd name="T18" fmla="*/ 0 w 68"/>
                <a:gd name="T19" fmla="*/ 56 h 56"/>
                <a:gd name="T20" fmla="*/ 0 w 68"/>
                <a:gd name="T21" fmla="*/ 56 h 56"/>
                <a:gd name="T22" fmla="*/ 26 w 68"/>
                <a:gd name="T23"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56">
                  <a:moveTo>
                    <a:pt x="26" y="52"/>
                  </a:moveTo>
                  <a:cubicBezTo>
                    <a:pt x="28" y="51"/>
                    <a:pt x="29" y="50"/>
                    <a:pt x="30" y="49"/>
                  </a:cubicBezTo>
                  <a:cubicBezTo>
                    <a:pt x="34" y="45"/>
                    <a:pt x="37" y="41"/>
                    <a:pt x="40" y="37"/>
                  </a:cubicBezTo>
                  <a:cubicBezTo>
                    <a:pt x="45" y="30"/>
                    <a:pt x="47" y="23"/>
                    <a:pt x="51" y="16"/>
                  </a:cubicBezTo>
                  <a:cubicBezTo>
                    <a:pt x="54" y="12"/>
                    <a:pt x="57" y="9"/>
                    <a:pt x="61" y="6"/>
                  </a:cubicBezTo>
                  <a:cubicBezTo>
                    <a:pt x="64" y="5"/>
                    <a:pt x="66" y="2"/>
                    <a:pt x="68" y="0"/>
                  </a:cubicBezTo>
                  <a:cubicBezTo>
                    <a:pt x="63" y="3"/>
                    <a:pt x="58" y="6"/>
                    <a:pt x="55" y="7"/>
                  </a:cubicBezTo>
                  <a:cubicBezTo>
                    <a:pt x="43" y="13"/>
                    <a:pt x="35" y="25"/>
                    <a:pt x="26" y="35"/>
                  </a:cubicBezTo>
                  <a:cubicBezTo>
                    <a:pt x="21" y="39"/>
                    <a:pt x="17" y="43"/>
                    <a:pt x="12" y="47"/>
                  </a:cubicBezTo>
                  <a:cubicBezTo>
                    <a:pt x="8" y="50"/>
                    <a:pt x="4" y="53"/>
                    <a:pt x="0" y="56"/>
                  </a:cubicBezTo>
                  <a:cubicBezTo>
                    <a:pt x="0" y="56"/>
                    <a:pt x="0" y="56"/>
                    <a:pt x="0" y="56"/>
                  </a:cubicBezTo>
                  <a:cubicBezTo>
                    <a:pt x="8" y="53"/>
                    <a:pt x="17" y="52"/>
                    <a:pt x="26" y="5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2185"/>
            <p:cNvSpPr>
              <a:spLocks/>
            </p:cNvSpPr>
            <p:nvPr/>
          </p:nvSpPr>
          <p:spPr bwMode="auto">
            <a:xfrm>
              <a:off x="6000715" y="4597426"/>
              <a:ext cx="119063" cy="77788"/>
            </a:xfrm>
            <a:custGeom>
              <a:avLst/>
              <a:gdLst>
                <a:gd name="T0" fmla="*/ 19 w 32"/>
                <a:gd name="T1" fmla="*/ 13 h 21"/>
                <a:gd name="T2" fmla="*/ 32 w 32"/>
                <a:gd name="T3" fmla="*/ 0 h 21"/>
                <a:gd name="T4" fmla="*/ 24 w 32"/>
                <a:gd name="T5" fmla="*/ 5 h 21"/>
                <a:gd name="T6" fmla="*/ 13 w 32"/>
                <a:gd name="T7" fmla="*/ 3 h 21"/>
                <a:gd name="T8" fmla="*/ 7 w 32"/>
                <a:gd name="T9" fmla="*/ 0 h 21"/>
                <a:gd name="T10" fmla="*/ 0 w 32"/>
                <a:gd name="T11" fmla="*/ 20 h 21"/>
                <a:gd name="T12" fmla="*/ 19 w 32"/>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19" y="13"/>
                  </a:moveTo>
                  <a:cubicBezTo>
                    <a:pt x="24" y="10"/>
                    <a:pt x="28" y="5"/>
                    <a:pt x="32" y="0"/>
                  </a:cubicBezTo>
                  <a:cubicBezTo>
                    <a:pt x="30" y="2"/>
                    <a:pt x="27" y="4"/>
                    <a:pt x="24" y="5"/>
                  </a:cubicBezTo>
                  <a:cubicBezTo>
                    <a:pt x="20" y="7"/>
                    <a:pt x="17" y="5"/>
                    <a:pt x="13" y="3"/>
                  </a:cubicBezTo>
                  <a:cubicBezTo>
                    <a:pt x="11" y="2"/>
                    <a:pt x="9" y="0"/>
                    <a:pt x="7" y="0"/>
                  </a:cubicBezTo>
                  <a:cubicBezTo>
                    <a:pt x="4" y="6"/>
                    <a:pt x="2" y="13"/>
                    <a:pt x="0" y="20"/>
                  </a:cubicBezTo>
                  <a:cubicBezTo>
                    <a:pt x="7" y="21"/>
                    <a:pt x="14" y="16"/>
                    <a:pt x="19"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2186"/>
            <p:cNvSpPr>
              <a:spLocks/>
            </p:cNvSpPr>
            <p:nvPr/>
          </p:nvSpPr>
          <p:spPr bwMode="auto">
            <a:xfrm>
              <a:off x="6173754" y="4432325"/>
              <a:ext cx="179389" cy="261939"/>
            </a:xfrm>
            <a:custGeom>
              <a:avLst/>
              <a:gdLst>
                <a:gd name="T0" fmla="*/ 15 w 48"/>
                <a:gd name="T1" fmla="*/ 25 h 70"/>
                <a:gd name="T2" fmla="*/ 12 w 48"/>
                <a:gd name="T3" fmla="*/ 35 h 70"/>
                <a:gd name="T4" fmla="*/ 11 w 48"/>
                <a:gd name="T5" fmla="*/ 47 h 70"/>
                <a:gd name="T6" fmla="*/ 0 w 48"/>
                <a:gd name="T7" fmla="*/ 70 h 70"/>
                <a:gd name="T8" fmla="*/ 0 w 48"/>
                <a:gd name="T9" fmla="*/ 70 h 70"/>
                <a:gd name="T10" fmla="*/ 19 w 48"/>
                <a:gd name="T11" fmla="*/ 50 h 70"/>
                <a:gd name="T12" fmla="*/ 19 w 48"/>
                <a:gd name="T13" fmla="*/ 23 h 70"/>
                <a:gd name="T14" fmla="*/ 32 w 48"/>
                <a:gd name="T15" fmla="*/ 14 h 70"/>
                <a:gd name="T16" fmla="*/ 42 w 48"/>
                <a:gd name="T17" fmla="*/ 9 h 70"/>
                <a:gd name="T18" fmla="*/ 48 w 48"/>
                <a:gd name="T19" fmla="*/ 2 h 70"/>
                <a:gd name="T20" fmla="*/ 45 w 48"/>
                <a:gd name="T21" fmla="*/ 0 h 70"/>
                <a:gd name="T22" fmla="*/ 41 w 48"/>
                <a:gd name="T23" fmla="*/ 8 h 70"/>
                <a:gd name="T24" fmla="*/ 31 w 48"/>
                <a:gd name="T25" fmla="*/ 14 h 70"/>
                <a:gd name="T26" fmla="*/ 18 w 48"/>
                <a:gd name="T27" fmla="*/ 22 h 70"/>
                <a:gd name="T28" fmla="*/ 15 w 48"/>
                <a:gd name="T29" fmla="*/ 2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70">
                  <a:moveTo>
                    <a:pt x="15" y="25"/>
                  </a:moveTo>
                  <a:cubicBezTo>
                    <a:pt x="14" y="28"/>
                    <a:pt x="13" y="33"/>
                    <a:pt x="12" y="35"/>
                  </a:cubicBezTo>
                  <a:cubicBezTo>
                    <a:pt x="11" y="39"/>
                    <a:pt x="12" y="43"/>
                    <a:pt x="11" y="47"/>
                  </a:cubicBezTo>
                  <a:cubicBezTo>
                    <a:pt x="10" y="56"/>
                    <a:pt x="7" y="64"/>
                    <a:pt x="0" y="70"/>
                  </a:cubicBezTo>
                  <a:cubicBezTo>
                    <a:pt x="0" y="70"/>
                    <a:pt x="0" y="70"/>
                    <a:pt x="0" y="70"/>
                  </a:cubicBezTo>
                  <a:cubicBezTo>
                    <a:pt x="8" y="65"/>
                    <a:pt x="15" y="58"/>
                    <a:pt x="19" y="50"/>
                  </a:cubicBezTo>
                  <a:cubicBezTo>
                    <a:pt x="22" y="44"/>
                    <a:pt x="25" y="31"/>
                    <a:pt x="19" y="23"/>
                  </a:cubicBezTo>
                  <a:cubicBezTo>
                    <a:pt x="22" y="17"/>
                    <a:pt x="27" y="17"/>
                    <a:pt x="32" y="14"/>
                  </a:cubicBezTo>
                  <a:cubicBezTo>
                    <a:pt x="35" y="13"/>
                    <a:pt x="39" y="11"/>
                    <a:pt x="42" y="9"/>
                  </a:cubicBezTo>
                  <a:cubicBezTo>
                    <a:pt x="44" y="7"/>
                    <a:pt x="46" y="4"/>
                    <a:pt x="48" y="2"/>
                  </a:cubicBezTo>
                  <a:cubicBezTo>
                    <a:pt x="47" y="2"/>
                    <a:pt x="46" y="1"/>
                    <a:pt x="45" y="0"/>
                  </a:cubicBezTo>
                  <a:cubicBezTo>
                    <a:pt x="44" y="3"/>
                    <a:pt x="43" y="6"/>
                    <a:pt x="41" y="8"/>
                  </a:cubicBezTo>
                  <a:cubicBezTo>
                    <a:pt x="38" y="10"/>
                    <a:pt x="34" y="12"/>
                    <a:pt x="31" y="14"/>
                  </a:cubicBezTo>
                  <a:cubicBezTo>
                    <a:pt x="26" y="16"/>
                    <a:pt x="20" y="18"/>
                    <a:pt x="18" y="22"/>
                  </a:cubicBezTo>
                  <a:cubicBezTo>
                    <a:pt x="17" y="23"/>
                    <a:pt x="16" y="24"/>
                    <a:pt x="15"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2187"/>
            <p:cNvSpPr>
              <a:spLocks noEditPoints="1"/>
            </p:cNvSpPr>
            <p:nvPr/>
          </p:nvSpPr>
          <p:spPr bwMode="auto">
            <a:xfrm>
              <a:off x="5984840" y="4514875"/>
              <a:ext cx="255589" cy="214314"/>
            </a:xfrm>
            <a:custGeom>
              <a:avLst/>
              <a:gdLst>
                <a:gd name="T0" fmla="*/ 36 w 68"/>
                <a:gd name="T1" fmla="*/ 14 h 57"/>
                <a:gd name="T2" fmla="*/ 45 w 68"/>
                <a:gd name="T3" fmla="*/ 12 h 57"/>
                <a:gd name="T4" fmla="*/ 38 w 68"/>
                <a:gd name="T5" fmla="*/ 18 h 57"/>
                <a:gd name="T6" fmla="*/ 34 w 68"/>
                <a:gd name="T7" fmla="*/ 23 h 57"/>
                <a:gd name="T8" fmla="*/ 29 w 68"/>
                <a:gd name="T9" fmla="*/ 26 h 57"/>
                <a:gd name="T10" fmla="*/ 22 w 68"/>
                <a:gd name="T11" fmla="*/ 26 h 57"/>
                <a:gd name="T12" fmla="*/ 20 w 68"/>
                <a:gd name="T13" fmla="*/ 26 h 57"/>
                <a:gd name="T14" fmla="*/ 16 w 68"/>
                <a:gd name="T15" fmla="*/ 24 h 57"/>
                <a:gd name="T16" fmla="*/ 18 w 68"/>
                <a:gd name="T17" fmla="*/ 26 h 57"/>
                <a:gd name="T18" fmla="*/ 21 w 68"/>
                <a:gd name="T19" fmla="*/ 27 h 57"/>
                <a:gd name="T20" fmla="*/ 25 w 68"/>
                <a:gd name="T21" fmla="*/ 28 h 57"/>
                <a:gd name="T22" fmla="*/ 30 w 68"/>
                <a:gd name="T23" fmla="*/ 28 h 57"/>
                <a:gd name="T24" fmla="*/ 28 w 68"/>
                <a:gd name="T25" fmla="*/ 30 h 57"/>
                <a:gd name="T26" fmla="*/ 19 w 68"/>
                <a:gd name="T27" fmla="*/ 37 h 57"/>
                <a:gd name="T28" fmla="*/ 13 w 68"/>
                <a:gd name="T29" fmla="*/ 40 h 57"/>
                <a:gd name="T30" fmla="*/ 7 w 68"/>
                <a:gd name="T31" fmla="*/ 42 h 57"/>
                <a:gd name="T32" fmla="*/ 20 w 68"/>
                <a:gd name="T33" fmla="*/ 38 h 57"/>
                <a:gd name="T34" fmla="*/ 21 w 68"/>
                <a:gd name="T35" fmla="*/ 39 h 57"/>
                <a:gd name="T36" fmla="*/ 9 w 68"/>
                <a:gd name="T37" fmla="*/ 50 h 57"/>
                <a:gd name="T38" fmla="*/ 18 w 68"/>
                <a:gd name="T39" fmla="*/ 44 h 57"/>
                <a:gd name="T40" fmla="*/ 25 w 68"/>
                <a:gd name="T41" fmla="*/ 36 h 57"/>
                <a:gd name="T42" fmla="*/ 39 w 68"/>
                <a:gd name="T43" fmla="*/ 20 h 57"/>
                <a:gd name="T44" fmla="*/ 48 w 68"/>
                <a:gd name="T45" fmla="*/ 13 h 57"/>
                <a:gd name="T46" fmla="*/ 56 w 68"/>
                <a:gd name="T47" fmla="*/ 9 h 57"/>
                <a:gd name="T48" fmla="*/ 49 w 68"/>
                <a:gd name="T49" fmla="*/ 17 h 57"/>
                <a:gd name="T50" fmla="*/ 43 w 68"/>
                <a:gd name="T51" fmla="*/ 27 h 57"/>
                <a:gd name="T52" fmla="*/ 36 w 68"/>
                <a:gd name="T53" fmla="*/ 41 h 57"/>
                <a:gd name="T54" fmla="*/ 26 w 68"/>
                <a:gd name="T55" fmla="*/ 52 h 57"/>
                <a:gd name="T56" fmla="*/ 41 w 68"/>
                <a:gd name="T57" fmla="*/ 35 h 57"/>
                <a:gd name="T58" fmla="*/ 48 w 68"/>
                <a:gd name="T59" fmla="*/ 21 h 57"/>
                <a:gd name="T60" fmla="*/ 53 w 68"/>
                <a:gd name="T61" fmla="*/ 15 h 57"/>
                <a:gd name="T62" fmla="*/ 62 w 68"/>
                <a:gd name="T63" fmla="*/ 7 h 57"/>
                <a:gd name="T64" fmla="*/ 63 w 68"/>
                <a:gd name="T65" fmla="*/ 6 h 57"/>
                <a:gd name="T66" fmla="*/ 60 w 68"/>
                <a:gd name="T67" fmla="*/ 19 h 57"/>
                <a:gd name="T68" fmla="*/ 58 w 68"/>
                <a:gd name="T69" fmla="*/ 36 h 57"/>
                <a:gd name="T70" fmla="*/ 53 w 68"/>
                <a:gd name="T71" fmla="*/ 45 h 57"/>
                <a:gd name="T72" fmla="*/ 61 w 68"/>
                <a:gd name="T73" fmla="*/ 31 h 57"/>
                <a:gd name="T74" fmla="*/ 61 w 68"/>
                <a:gd name="T75" fmla="*/ 26 h 57"/>
                <a:gd name="T76" fmla="*/ 63 w 68"/>
                <a:gd name="T77" fmla="*/ 14 h 57"/>
                <a:gd name="T78" fmla="*/ 65 w 68"/>
                <a:gd name="T79" fmla="*/ 5 h 57"/>
                <a:gd name="T80" fmla="*/ 68 w 68"/>
                <a:gd name="T81" fmla="*/ 1 h 57"/>
                <a:gd name="T82" fmla="*/ 61 w 68"/>
                <a:gd name="T83" fmla="*/ 4 h 57"/>
                <a:gd name="T84" fmla="*/ 58 w 68"/>
                <a:gd name="T85" fmla="*/ 5 h 57"/>
                <a:gd name="T86" fmla="*/ 54 w 68"/>
                <a:gd name="T87" fmla="*/ 4 h 57"/>
                <a:gd name="T88" fmla="*/ 53 w 68"/>
                <a:gd name="T89" fmla="*/ 3 h 57"/>
                <a:gd name="T90" fmla="*/ 44 w 68"/>
                <a:gd name="T91" fmla="*/ 2 h 57"/>
                <a:gd name="T92" fmla="*/ 39 w 68"/>
                <a:gd name="T93" fmla="*/ 2 h 57"/>
                <a:gd name="T94" fmla="*/ 44 w 68"/>
                <a:gd name="T95" fmla="*/ 2 h 57"/>
                <a:gd name="T96" fmla="*/ 52 w 68"/>
                <a:gd name="T97" fmla="*/ 5 h 57"/>
                <a:gd name="T98" fmla="*/ 53 w 68"/>
                <a:gd name="T99" fmla="*/ 5 h 57"/>
                <a:gd name="T100" fmla="*/ 56 w 68"/>
                <a:gd name="T101" fmla="*/ 7 h 57"/>
                <a:gd name="T102" fmla="*/ 46 w 68"/>
                <a:gd name="T103" fmla="*/ 10 h 57"/>
                <a:gd name="T104" fmla="*/ 36 w 68"/>
                <a:gd name="T105" fmla="*/ 13 h 57"/>
                <a:gd name="T106" fmla="*/ 29 w 68"/>
                <a:gd name="T107" fmla="*/ 14 h 57"/>
                <a:gd name="T108" fmla="*/ 21 w 68"/>
                <a:gd name="T109" fmla="*/ 13 h 57"/>
                <a:gd name="T110" fmla="*/ 34 w 68"/>
                <a:gd name="T111" fmla="*/ 14 h 57"/>
                <a:gd name="T112" fmla="*/ 30 w 68"/>
                <a:gd name="T113" fmla="*/ 28 h 57"/>
                <a:gd name="T114" fmla="*/ 30 w 68"/>
                <a:gd name="T11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 h="57">
                  <a:moveTo>
                    <a:pt x="34" y="14"/>
                  </a:moveTo>
                  <a:cubicBezTo>
                    <a:pt x="35" y="14"/>
                    <a:pt x="35" y="14"/>
                    <a:pt x="36" y="14"/>
                  </a:cubicBezTo>
                  <a:cubicBezTo>
                    <a:pt x="38" y="13"/>
                    <a:pt x="38" y="13"/>
                    <a:pt x="38" y="13"/>
                  </a:cubicBezTo>
                  <a:cubicBezTo>
                    <a:pt x="41" y="13"/>
                    <a:pt x="43" y="12"/>
                    <a:pt x="45" y="12"/>
                  </a:cubicBezTo>
                  <a:cubicBezTo>
                    <a:pt x="44" y="12"/>
                    <a:pt x="43" y="13"/>
                    <a:pt x="42" y="14"/>
                  </a:cubicBezTo>
                  <a:cubicBezTo>
                    <a:pt x="40" y="15"/>
                    <a:pt x="39" y="17"/>
                    <a:pt x="38" y="18"/>
                  </a:cubicBezTo>
                  <a:cubicBezTo>
                    <a:pt x="37" y="19"/>
                    <a:pt x="35" y="21"/>
                    <a:pt x="34" y="22"/>
                  </a:cubicBezTo>
                  <a:cubicBezTo>
                    <a:pt x="34" y="22"/>
                    <a:pt x="34" y="23"/>
                    <a:pt x="34" y="23"/>
                  </a:cubicBezTo>
                  <a:cubicBezTo>
                    <a:pt x="33" y="23"/>
                    <a:pt x="32" y="24"/>
                    <a:pt x="31" y="25"/>
                  </a:cubicBezTo>
                  <a:cubicBezTo>
                    <a:pt x="30" y="26"/>
                    <a:pt x="30" y="26"/>
                    <a:pt x="29" y="26"/>
                  </a:cubicBezTo>
                  <a:cubicBezTo>
                    <a:pt x="28" y="27"/>
                    <a:pt x="26" y="27"/>
                    <a:pt x="25" y="26"/>
                  </a:cubicBezTo>
                  <a:cubicBezTo>
                    <a:pt x="24" y="26"/>
                    <a:pt x="23" y="26"/>
                    <a:pt x="22" y="26"/>
                  </a:cubicBezTo>
                  <a:cubicBezTo>
                    <a:pt x="21" y="26"/>
                    <a:pt x="21" y="26"/>
                    <a:pt x="21" y="26"/>
                  </a:cubicBezTo>
                  <a:cubicBezTo>
                    <a:pt x="21" y="26"/>
                    <a:pt x="21" y="26"/>
                    <a:pt x="20" y="26"/>
                  </a:cubicBezTo>
                  <a:cubicBezTo>
                    <a:pt x="20" y="25"/>
                    <a:pt x="19" y="25"/>
                    <a:pt x="19" y="25"/>
                  </a:cubicBezTo>
                  <a:cubicBezTo>
                    <a:pt x="18" y="25"/>
                    <a:pt x="17" y="24"/>
                    <a:pt x="16" y="24"/>
                  </a:cubicBezTo>
                  <a:cubicBezTo>
                    <a:pt x="15" y="23"/>
                    <a:pt x="14" y="23"/>
                    <a:pt x="13" y="22"/>
                  </a:cubicBezTo>
                  <a:cubicBezTo>
                    <a:pt x="14" y="23"/>
                    <a:pt x="16" y="25"/>
                    <a:pt x="18" y="26"/>
                  </a:cubicBezTo>
                  <a:cubicBezTo>
                    <a:pt x="19" y="26"/>
                    <a:pt x="20" y="26"/>
                    <a:pt x="20" y="26"/>
                  </a:cubicBezTo>
                  <a:cubicBezTo>
                    <a:pt x="20" y="27"/>
                    <a:pt x="21" y="27"/>
                    <a:pt x="21" y="27"/>
                  </a:cubicBezTo>
                  <a:cubicBezTo>
                    <a:pt x="22" y="27"/>
                    <a:pt x="22" y="27"/>
                    <a:pt x="22" y="27"/>
                  </a:cubicBezTo>
                  <a:cubicBezTo>
                    <a:pt x="23" y="27"/>
                    <a:pt x="24" y="28"/>
                    <a:pt x="25" y="28"/>
                  </a:cubicBezTo>
                  <a:cubicBezTo>
                    <a:pt x="26" y="28"/>
                    <a:pt x="28" y="28"/>
                    <a:pt x="29" y="28"/>
                  </a:cubicBezTo>
                  <a:cubicBezTo>
                    <a:pt x="29" y="28"/>
                    <a:pt x="29" y="28"/>
                    <a:pt x="30" y="28"/>
                  </a:cubicBezTo>
                  <a:cubicBezTo>
                    <a:pt x="29" y="28"/>
                    <a:pt x="29" y="28"/>
                    <a:pt x="29" y="29"/>
                  </a:cubicBezTo>
                  <a:cubicBezTo>
                    <a:pt x="28" y="29"/>
                    <a:pt x="28" y="30"/>
                    <a:pt x="28" y="30"/>
                  </a:cubicBezTo>
                  <a:cubicBezTo>
                    <a:pt x="27" y="31"/>
                    <a:pt x="26" y="32"/>
                    <a:pt x="25" y="33"/>
                  </a:cubicBezTo>
                  <a:cubicBezTo>
                    <a:pt x="23" y="34"/>
                    <a:pt x="21" y="35"/>
                    <a:pt x="19" y="37"/>
                  </a:cubicBezTo>
                  <a:cubicBezTo>
                    <a:pt x="18" y="37"/>
                    <a:pt x="17" y="38"/>
                    <a:pt x="16" y="38"/>
                  </a:cubicBezTo>
                  <a:cubicBezTo>
                    <a:pt x="15" y="39"/>
                    <a:pt x="14" y="39"/>
                    <a:pt x="13" y="40"/>
                  </a:cubicBezTo>
                  <a:cubicBezTo>
                    <a:pt x="12" y="40"/>
                    <a:pt x="11" y="41"/>
                    <a:pt x="10" y="41"/>
                  </a:cubicBezTo>
                  <a:cubicBezTo>
                    <a:pt x="9" y="42"/>
                    <a:pt x="8" y="42"/>
                    <a:pt x="7" y="42"/>
                  </a:cubicBezTo>
                  <a:cubicBezTo>
                    <a:pt x="9" y="42"/>
                    <a:pt x="11" y="41"/>
                    <a:pt x="13" y="41"/>
                  </a:cubicBezTo>
                  <a:cubicBezTo>
                    <a:pt x="16" y="40"/>
                    <a:pt x="18" y="39"/>
                    <a:pt x="20" y="38"/>
                  </a:cubicBezTo>
                  <a:cubicBezTo>
                    <a:pt x="21" y="37"/>
                    <a:pt x="23" y="36"/>
                    <a:pt x="24" y="36"/>
                  </a:cubicBezTo>
                  <a:cubicBezTo>
                    <a:pt x="23" y="37"/>
                    <a:pt x="22" y="38"/>
                    <a:pt x="21" y="39"/>
                  </a:cubicBezTo>
                  <a:cubicBezTo>
                    <a:pt x="19" y="41"/>
                    <a:pt x="18" y="42"/>
                    <a:pt x="17" y="43"/>
                  </a:cubicBezTo>
                  <a:cubicBezTo>
                    <a:pt x="14" y="46"/>
                    <a:pt x="12" y="48"/>
                    <a:pt x="9" y="50"/>
                  </a:cubicBezTo>
                  <a:cubicBezTo>
                    <a:pt x="6" y="53"/>
                    <a:pt x="3" y="55"/>
                    <a:pt x="0" y="57"/>
                  </a:cubicBezTo>
                  <a:cubicBezTo>
                    <a:pt x="6" y="53"/>
                    <a:pt x="12" y="49"/>
                    <a:pt x="18" y="44"/>
                  </a:cubicBezTo>
                  <a:cubicBezTo>
                    <a:pt x="19" y="43"/>
                    <a:pt x="20" y="42"/>
                    <a:pt x="22" y="40"/>
                  </a:cubicBezTo>
                  <a:cubicBezTo>
                    <a:pt x="23" y="39"/>
                    <a:pt x="24" y="38"/>
                    <a:pt x="25" y="36"/>
                  </a:cubicBezTo>
                  <a:cubicBezTo>
                    <a:pt x="28" y="33"/>
                    <a:pt x="30" y="31"/>
                    <a:pt x="32" y="28"/>
                  </a:cubicBezTo>
                  <a:cubicBezTo>
                    <a:pt x="35" y="25"/>
                    <a:pt x="37" y="22"/>
                    <a:pt x="39" y="20"/>
                  </a:cubicBezTo>
                  <a:cubicBezTo>
                    <a:pt x="41" y="18"/>
                    <a:pt x="42" y="17"/>
                    <a:pt x="43" y="16"/>
                  </a:cubicBezTo>
                  <a:cubicBezTo>
                    <a:pt x="45" y="15"/>
                    <a:pt x="46" y="14"/>
                    <a:pt x="48" y="13"/>
                  </a:cubicBezTo>
                  <a:cubicBezTo>
                    <a:pt x="49" y="12"/>
                    <a:pt x="51" y="11"/>
                    <a:pt x="53" y="11"/>
                  </a:cubicBezTo>
                  <a:cubicBezTo>
                    <a:pt x="54" y="10"/>
                    <a:pt x="55" y="10"/>
                    <a:pt x="56" y="9"/>
                  </a:cubicBezTo>
                  <a:cubicBezTo>
                    <a:pt x="55" y="11"/>
                    <a:pt x="53" y="12"/>
                    <a:pt x="52" y="14"/>
                  </a:cubicBezTo>
                  <a:cubicBezTo>
                    <a:pt x="51" y="15"/>
                    <a:pt x="50" y="16"/>
                    <a:pt x="49" y="17"/>
                  </a:cubicBezTo>
                  <a:cubicBezTo>
                    <a:pt x="48" y="18"/>
                    <a:pt x="48" y="19"/>
                    <a:pt x="47" y="20"/>
                  </a:cubicBezTo>
                  <a:cubicBezTo>
                    <a:pt x="45" y="22"/>
                    <a:pt x="44" y="25"/>
                    <a:pt x="43" y="27"/>
                  </a:cubicBezTo>
                  <a:cubicBezTo>
                    <a:pt x="42" y="30"/>
                    <a:pt x="41" y="32"/>
                    <a:pt x="40" y="34"/>
                  </a:cubicBezTo>
                  <a:cubicBezTo>
                    <a:pt x="39" y="37"/>
                    <a:pt x="38" y="39"/>
                    <a:pt x="36" y="41"/>
                  </a:cubicBezTo>
                  <a:cubicBezTo>
                    <a:pt x="35" y="43"/>
                    <a:pt x="33" y="45"/>
                    <a:pt x="31" y="47"/>
                  </a:cubicBezTo>
                  <a:cubicBezTo>
                    <a:pt x="30" y="49"/>
                    <a:pt x="28" y="51"/>
                    <a:pt x="26" y="52"/>
                  </a:cubicBezTo>
                  <a:cubicBezTo>
                    <a:pt x="30" y="49"/>
                    <a:pt x="34" y="46"/>
                    <a:pt x="37" y="41"/>
                  </a:cubicBezTo>
                  <a:cubicBezTo>
                    <a:pt x="38" y="39"/>
                    <a:pt x="40" y="37"/>
                    <a:pt x="41" y="35"/>
                  </a:cubicBezTo>
                  <a:cubicBezTo>
                    <a:pt x="42" y="32"/>
                    <a:pt x="43" y="30"/>
                    <a:pt x="45" y="28"/>
                  </a:cubicBezTo>
                  <a:cubicBezTo>
                    <a:pt x="46" y="25"/>
                    <a:pt x="47" y="23"/>
                    <a:pt x="48" y="21"/>
                  </a:cubicBezTo>
                  <a:cubicBezTo>
                    <a:pt x="49" y="20"/>
                    <a:pt x="50" y="19"/>
                    <a:pt x="51" y="18"/>
                  </a:cubicBezTo>
                  <a:cubicBezTo>
                    <a:pt x="51" y="17"/>
                    <a:pt x="52" y="16"/>
                    <a:pt x="53" y="15"/>
                  </a:cubicBezTo>
                  <a:cubicBezTo>
                    <a:pt x="55" y="13"/>
                    <a:pt x="57" y="11"/>
                    <a:pt x="59" y="9"/>
                  </a:cubicBezTo>
                  <a:cubicBezTo>
                    <a:pt x="60" y="9"/>
                    <a:pt x="61" y="8"/>
                    <a:pt x="62" y="7"/>
                  </a:cubicBezTo>
                  <a:cubicBezTo>
                    <a:pt x="62" y="7"/>
                    <a:pt x="62" y="6"/>
                    <a:pt x="63" y="6"/>
                  </a:cubicBezTo>
                  <a:cubicBezTo>
                    <a:pt x="63" y="6"/>
                    <a:pt x="63" y="6"/>
                    <a:pt x="63" y="6"/>
                  </a:cubicBezTo>
                  <a:cubicBezTo>
                    <a:pt x="62" y="9"/>
                    <a:pt x="62" y="11"/>
                    <a:pt x="61" y="14"/>
                  </a:cubicBezTo>
                  <a:cubicBezTo>
                    <a:pt x="61" y="15"/>
                    <a:pt x="61" y="17"/>
                    <a:pt x="60" y="19"/>
                  </a:cubicBezTo>
                  <a:cubicBezTo>
                    <a:pt x="60" y="21"/>
                    <a:pt x="60" y="23"/>
                    <a:pt x="60" y="25"/>
                  </a:cubicBezTo>
                  <a:cubicBezTo>
                    <a:pt x="60" y="29"/>
                    <a:pt x="59" y="32"/>
                    <a:pt x="58" y="36"/>
                  </a:cubicBezTo>
                  <a:cubicBezTo>
                    <a:pt x="57" y="37"/>
                    <a:pt x="57" y="39"/>
                    <a:pt x="56" y="41"/>
                  </a:cubicBezTo>
                  <a:cubicBezTo>
                    <a:pt x="55" y="42"/>
                    <a:pt x="54" y="44"/>
                    <a:pt x="53" y="45"/>
                  </a:cubicBezTo>
                  <a:cubicBezTo>
                    <a:pt x="55" y="42"/>
                    <a:pt x="57" y="39"/>
                    <a:pt x="59" y="36"/>
                  </a:cubicBezTo>
                  <a:cubicBezTo>
                    <a:pt x="60" y="34"/>
                    <a:pt x="60" y="32"/>
                    <a:pt x="61" y="31"/>
                  </a:cubicBezTo>
                  <a:cubicBezTo>
                    <a:pt x="61" y="30"/>
                    <a:pt x="61" y="29"/>
                    <a:pt x="61" y="28"/>
                  </a:cubicBezTo>
                  <a:cubicBezTo>
                    <a:pt x="61" y="27"/>
                    <a:pt x="61" y="27"/>
                    <a:pt x="61" y="26"/>
                  </a:cubicBezTo>
                  <a:cubicBezTo>
                    <a:pt x="62" y="26"/>
                    <a:pt x="62" y="25"/>
                    <a:pt x="62" y="25"/>
                  </a:cubicBezTo>
                  <a:cubicBezTo>
                    <a:pt x="62" y="21"/>
                    <a:pt x="62" y="18"/>
                    <a:pt x="63" y="14"/>
                  </a:cubicBezTo>
                  <a:cubicBezTo>
                    <a:pt x="63" y="12"/>
                    <a:pt x="64" y="10"/>
                    <a:pt x="64" y="9"/>
                  </a:cubicBezTo>
                  <a:cubicBezTo>
                    <a:pt x="64" y="7"/>
                    <a:pt x="65" y="6"/>
                    <a:pt x="65" y="5"/>
                  </a:cubicBezTo>
                  <a:cubicBezTo>
                    <a:pt x="66" y="4"/>
                    <a:pt x="67" y="4"/>
                    <a:pt x="67" y="3"/>
                  </a:cubicBezTo>
                  <a:cubicBezTo>
                    <a:pt x="68" y="2"/>
                    <a:pt x="68" y="2"/>
                    <a:pt x="68" y="1"/>
                  </a:cubicBezTo>
                  <a:cubicBezTo>
                    <a:pt x="67" y="0"/>
                    <a:pt x="66" y="0"/>
                    <a:pt x="66" y="1"/>
                  </a:cubicBezTo>
                  <a:cubicBezTo>
                    <a:pt x="64" y="2"/>
                    <a:pt x="63" y="3"/>
                    <a:pt x="61" y="4"/>
                  </a:cubicBezTo>
                  <a:cubicBezTo>
                    <a:pt x="60" y="4"/>
                    <a:pt x="59" y="5"/>
                    <a:pt x="58" y="5"/>
                  </a:cubicBezTo>
                  <a:cubicBezTo>
                    <a:pt x="58" y="5"/>
                    <a:pt x="58" y="5"/>
                    <a:pt x="58" y="5"/>
                  </a:cubicBezTo>
                  <a:cubicBezTo>
                    <a:pt x="57" y="5"/>
                    <a:pt x="56" y="5"/>
                    <a:pt x="55" y="4"/>
                  </a:cubicBezTo>
                  <a:cubicBezTo>
                    <a:pt x="55" y="4"/>
                    <a:pt x="54" y="4"/>
                    <a:pt x="54" y="4"/>
                  </a:cubicBezTo>
                  <a:cubicBezTo>
                    <a:pt x="53" y="3"/>
                    <a:pt x="53" y="3"/>
                    <a:pt x="53" y="3"/>
                  </a:cubicBezTo>
                  <a:cubicBezTo>
                    <a:pt x="53" y="3"/>
                    <a:pt x="53" y="3"/>
                    <a:pt x="53" y="3"/>
                  </a:cubicBezTo>
                  <a:cubicBezTo>
                    <a:pt x="52" y="3"/>
                    <a:pt x="51" y="2"/>
                    <a:pt x="50" y="2"/>
                  </a:cubicBezTo>
                  <a:cubicBezTo>
                    <a:pt x="48" y="2"/>
                    <a:pt x="46" y="2"/>
                    <a:pt x="44" y="2"/>
                  </a:cubicBezTo>
                  <a:cubicBezTo>
                    <a:pt x="44" y="2"/>
                    <a:pt x="43" y="2"/>
                    <a:pt x="42" y="2"/>
                  </a:cubicBezTo>
                  <a:cubicBezTo>
                    <a:pt x="41" y="1"/>
                    <a:pt x="40" y="1"/>
                    <a:pt x="39" y="2"/>
                  </a:cubicBezTo>
                  <a:cubicBezTo>
                    <a:pt x="40" y="2"/>
                    <a:pt x="41" y="2"/>
                    <a:pt x="42" y="2"/>
                  </a:cubicBezTo>
                  <a:cubicBezTo>
                    <a:pt x="43" y="2"/>
                    <a:pt x="43" y="2"/>
                    <a:pt x="44" y="2"/>
                  </a:cubicBezTo>
                  <a:cubicBezTo>
                    <a:pt x="46" y="3"/>
                    <a:pt x="48" y="3"/>
                    <a:pt x="50" y="4"/>
                  </a:cubicBezTo>
                  <a:cubicBezTo>
                    <a:pt x="50" y="4"/>
                    <a:pt x="51" y="4"/>
                    <a:pt x="52" y="5"/>
                  </a:cubicBezTo>
                  <a:cubicBezTo>
                    <a:pt x="52" y="5"/>
                    <a:pt x="52" y="5"/>
                    <a:pt x="53" y="5"/>
                  </a:cubicBezTo>
                  <a:cubicBezTo>
                    <a:pt x="53" y="5"/>
                    <a:pt x="53" y="5"/>
                    <a:pt x="53" y="5"/>
                  </a:cubicBezTo>
                  <a:cubicBezTo>
                    <a:pt x="54" y="5"/>
                    <a:pt x="54" y="6"/>
                    <a:pt x="54" y="6"/>
                  </a:cubicBezTo>
                  <a:cubicBezTo>
                    <a:pt x="55" y="6"/>
                    <a:pt x="56" y="6"/>
                    <a:pt x="56" y="7"/>
                  </a:cubicBezTo>
                  <a:cubicBezTo>
                    <a:pt x="55" y="7"/>
                    <a:pt x="55" y="7"/>
                    <a:pt x="54" y="7"/>
                  </a:cubicBezTo>
                  <a:cubicBezTo>
                    <a:pt x="46" y="10"/>
                    <a:pt x="46" y="10"/>
                    <a:pt x="46" y="10"/>
                  </a:cubicBezTo>
                  <a:cubicBezTo>
                    <a:pt x="44" y="10"/>
                    <a:pt x="41" y="11"/>
                    <a:pt x="38" y="12"/>
                  </a:cubicBezTo>
                  <a:cubicBezTo>
                    <a:pt x="36" y="13"/>
                    <a:pt x="36" y="13"/>
                    <a:pt x="36" y="13"/>
                  </a:cubicBezTo>
                  <a:cubicBezTo>
                    <a:pt x="35" y="13"/>
                    <a:pt x="34" y="13"/>
                    <a:pt x="34" y="13"/>
                  </a:cubicBezTo>
                  <a:cubicBezTo>
                    <a:pt x="32" y="13"/>
                    <a:pt x="31" y="14"/>
                    <a:pt x="29" y="14"/>
                  </a:cubicBezTo>
                  <a:cubicBezTo>
                    <a:pt x="28" y="14"/>
                    <a:pt x="27" y="14"/>
                    <a:pt x="25" y="14"/>
                  </a:cubicBezTo>
                  <a:cubicBezTo>
                    <a:pt x="24" y="13"/>
                    <a:pt x="22" y="13"/>
                    <a:pt x="21" y="13"/>
                  </a:cubicBezTo>
                  <a:cubicBezTo>
                    <a:pt x="24" y="14"/>
                    <a:pt x="27" y="14"/>
                    <a:pt x="29" y="14"/>
                  </a:cubicBezTo>
                  <a:cubicBezTo>
                    <a:pt x="31" y="14"/>
                    <a:pt x="32" y="14"/>
                    <a:pt x="34" y="14"/>
                  </a:cubicBezTo>
                  <a:close/>
                  <a:moveTo>
                    <a:pt x="30" y="27"/>
                  </a:moveTo>
                  <a:cubicBezTo>
                    <a:pt x="30" y="28"/>
                    <a:pt x="30" y="28"/>
                    <a:pt x="30" y="28"/>
                  </a:cubicBezTo>
                  <a:cubicBezTo>
                    <a:pt x="30" y="28"/>
                    <a:pt x="30" y="28"/>
                    <a:pt x="30" y="28"/>
                  </a:cubicBezTo>
                  <a:cubicBezTo>
                    <a:pt x="30" y="28"/>
                    <a:pt x="30" y="28"/>
                    <a:pt x="30" y="2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2188"/>
            <p:cNvSpPr>
              <a:spLocks/>
            </p:cNvSpPr>
            <p:nvPr/>
          </p:nvSpPr>
          <p:spPr bwMode="auto">
            <a:xfrm>
              <a:off x="6019765" y="4905403"/>
              <a:ext cx="319089" cy="138113"/>
            </a:xfrm>
            <a:custGeom>
              <a:avLst/>
              <a:gdLst>
                <a:gd name="T0" fmla="*/ 27 w 85"/>
                <a:gd name="T1" fmla="*/ 37 h 37"/>
                <a:gd name="T2" fmla="*/ 32 w 85"/>
                <a:gd name="T3" fmla="*/ 35 h 37"/>
                <a:gd name="T4" fmla="*/ 45 w 85"/>
                <a:gd name="T5" fmla="*/ 27 h 37"/>
                <a:gd name="T6" fmla="*/ 64 w 85"/>
                <a:gd name="T7" fmla="*/ 10 h 37"/>
                <a:gd name="T8" fmla="*/ 77 w 85"/>
                <a:gd name="T9" fmla="*/ 4 h 37"/>
                <a:gd name="T10" fmla="*/ 85 w 85"/>
                <a:gd name="T11" fmla="*/ 0 h 37"/>
                <a:gd name="T12" fmla="*/ 71 w 85"/>
                <a:gd name="T13" fmla="*/ 2 h 37"/>
                <a:gd name="T14" fmla="*/ 32 w 85"/>
                <a:gd name="T15" fmla="*/ 20 h 37"/>
                <a:gd name="T16" fmla="*/ 15 w 85"/>
                <a:gd name="T17" fmla="*/ 27 h 37"/>
                <a:gd name="T18" fmla="*/ 0 w 85"/>
                <a:gd name="T19" fmla="*/ 32 h 37"/>
                <a:gd name="T20" fmla="*/ 0 w 85"/>
                <a:gd name="T21" fmla="*/ 33 h 37"/>
                <a:gd name="T22" fmla="*/ 27 w 85"/>
                <a:gd name="T2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7">
                  <a:moveTo>
                    <a:pt x="27" y="37"/>
                  </a:moveTo>
                  <a:cubicBezTo>
                    <a:pt x="29" y="36"/>
                    <a:pt x="30" y="36"/>
                    <a:pt x="32" y="35"/>
                  </a:cubicBezTo>
                  <a:cubicBezTo>
                    <a:pt x="37" y="33"/>
                    <a:pt x="41" y="30"/>
                    <a:pt x="45" y="27"/>
                  </a:cubicBezTo>
                  <a:cubicBezTo>
                    <a:pt x="52" y="22"/>
                    <a:pt x="57" y="16"/>
                    <a:pt x="64" y="10"/>
                  </a:cubicBezTo>
                  <a:cubicBezTo>
                    <a:pt x="68" y="7"/>
                    <a:pt x="72" y="5"/>
                    <a:pt x="77" y="4"/>
                  </a:cubicBezTo>
                  <a:cubicBezTo>
                    <a:pt x="80" y="3"/>
                    <a:pt x="83" y="1"/>
                    <a:pt x="85" y="0"/>
                  </a:cubicBezTo>
                  <a:cubicBezTo>
                    <a:pt x="80" y="1"/>
                    <a:pt x="74" y="2"/>
                    <a:pt x="71" y="2"/>
                  </a:cubicBezTo>
                  <a:cubicBezTo>
                    <a:pt x="56" y="5"/>
                    <a:pt x="45" y="14"/>
                    <a:pt x="32" y="20"/>
                  </a:cubicBezTo>
                  <a:cubicBezTo>
                    <a:pt x="27" y="23"/>
                    <a:pt x="21" y="25"/>
                    <a:pt x="15" y="27"/>
                  </a:cubicBezTo>
                  <a:cubicBezTo>
                    <a:pt x="10" y="29"/>
                    <a:pt x="5" y="31"/>
                    <a:pt x="0" y="32"/>
                  </a:cubicBezTo>
                  <a:cubicBezTo>
                    <a:pt x="0" y="32"/>
                    <a:pt x="0" y="33"/>
                    <a:pt x="0" y="33"/>
                  </a:cubicBezTo>
                  <a:cubicBezTo>
                    <a:pt x="9" y="32"/>
                    <a:pt x="18" y="35"/>
                    <a:pt x="27" y="3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2191"/>
            <p:cNvSpPr>
              <a:spLocks/>
            </p:cNvSpPr>
            <p:nvPr/>
          </p:nvSpPr>
          <p:spPr bwMode="auto">
            <a:xfrm>
              <a:off x="6067390" y="4905403"/>
              <a:ext cx="142876" cy="79376"/>
            </a:xfrm>
            <a:custGeom>
              <a:avLst/>
              <a:gdLst>
                <a:gd name="T0" fmla="*/ 21 w 38"/>
                <a:gd name="T1" fmla="*/ 17 h 21"/>
                <a:gd name="T2" fmla="*/ 38 w 38"/>
                <a:gd name="T3" fmla="*/ 9 h 21"/>
                <a:gd name="T4" fmla="*/ 28 w 38"/>
                <a:gd name="T5" fmla="*/ 11 h 21"/>
                <a:gd name="T6" fmla="*/ 18 w 38"/>
                <a:gd name="T7" fmla="*/ 6 h 21"/>
                <a:gd name="T8" fmla="*/ 13 w 38"/>
                <a:gd name="T9" fmla="*/ 0 h 21"/>
                <a:gd name="T10" fmla="*/ 0 w 38"/>
                <a:gd name="T11" fmla="*/ 19 h 21"/>
                <a:gd name="T12" fmla="*/ 21 w 38"/>
                <a:gd name="T13" fmla="*/ 17 h 21"/>
              </a:gdLst>
              <a:ahLst/>
              <a:cxnLst>
                <a:cxn ang="0">
                  <a:pos x="T0" y="T1"/>
                </a:cxn>
                <a:cxn ang="0">
                  <a:pos x="T2" y="T3"/>
                </a:cxn>
                <a:cxn ang="0">
                  <a:pos x="T4" y="T5"/>
                </a:cxn>
                <a:cxn ang="0">
                  <a:pos x="T6" y="T7"/>
                </a:cxn>
                <a:cxn ang="0">
                  <a:pos x="T8" y="T9"/>
                </a:cxn>
                <a:cxn ang="0">
                  <a:pos x="T10" y="T11"/>
                </a:cxn>
                <a:cxn ang="0">
                  <a:pos x="T12" y="T13"/>
                </a:cxn>
              </a:cxnLst>
              <a:rect l="0" t="0" r="r" b="b"/>
              <a:pathLst>
                <a:path w="38" h="21">
                  <a:moveTo>
                    <a:pt x="21" y="17"/>
                  </a:moveTo>
                  <a:cubicBezTo>
                    <a:pt x="27" y="16"/>
                    <a:pt x="32" y="12"/>
                    <a:pt x="38" y="9"/>
                  </a:cubicBezTo>
                  <a:cubicBezTo>
                    <a:pt x="35" y="10"/>
                    <a:pt x="31" y="11"/>
                    <a:pt x="28" y="11"/>
                  </a:cubicBezTo>
                  <a:cubicBezTo>
                    <a:pt x="24" y="12"/>
                    <a:pt x="21" y="8"/>
                    <a:pt x="18" y="6"/>
                  </a:cubicBezTo>
                  <a:cubicBezTo>
                    <a:pt x="17" y="4"/>
                    <a:pt x="15" y="1"/>
                    <a:pt x="13" y="0"/>
                  </a:cubicBezTo>
                  <a:cubicBezTo>
                    <a:pt x="8" y="6"/>
                    <a:pt x="4" y="12"/>
                    <a:pt x="0" y="19"/>
                  </a:cubicBezTo>
                  <a:cubicBezTo>
                    <a:pt x="6" y="21"/>
                    <a:pt x="15" y="18"/>
                    <a:pt x="21"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2192"/>
            <p:cNvSpPr>
              <a:spLocks/>
            </p:cNvSpPr>
            <p:nvPr/>
          </p:nvSpPr>
          <p:spPr bwMode="auto">
            <a:xfrm>
              <a:off x="6226141" y="4848253"/>
              <a:ext cx="266702" cy="203201"/>
            </a:xfrm>
            <a:custGeom>
              <a:avLst/>
              <a:gdLst>
                <a:gd name="T0" fmla="*/ 30 w 71"/>
                <a:gd name="T1" fmla="*/ 15 h 54"/>
                <a:gd name="T2" fmla="*/ 24 w 71"/>
                <a:gd name="T3" fmla="*/ 24 h 54"/>
                <a:gd name="T4" fmla="*/ 19 w 71"/>
                <a:gd name="T5" fmla="*/ 35 h 54"/>
                <a:gd name="T6" fmla="*/ 0 w 71"/>
                <a:gd name="T7" fmla="*/ 54 h 54"/>
                <a:gd name="T8" fmla="*/ 0 w 71"/>
                <a:gd name="T9" fmla="*/ 54 h 54"/>
                <a:gd name="T10" fmla="*/ 26 w 71"/>
                <a:gd name="T11" fmla="*/ 40 h 54"/>
                <a:gd name="T12" fmla="*/ 35 w 71"/>
                <a:gd name="T13" fmla="*/ 14 h 54"/>
                <a:gd name="T14" fmla="*/ 51 w 71"/>
                <a:gd name="T15" fmla="*/ 10 h 54"/>
                <a:gd name="T16" fmla="*/ 62 w 71"/>
                <a:gd name="T17" fmla="*/ 8 h 54"/>
                <a:gd name="T18" fmla="*/ 71 w 71"/>
                <a:gd name="T19" fmla="*/ 3 h 54"/>
                <a:gd name="T20" fmla="*/ 69 w 71"/>
                <a:gd name="T21" fmla="*/ 0 h 54"/>
                <a:gd name="T22" fmla="*/ 62 w 71"/>
                <a:gd name="T23" fmla="*/ 6 h 54"/>
                <a:gd name="T24" fmla="*/ 50 w 71"/>
                <a:gd name="T25" fmla="*/ 9 h 54"/>
                <a:gd name="T26" fmla="*/ 34 w 71"/>
                <a:gd name="T27" fmla="*/ 13 h 54"/>
                <a:gd name="T28" fmla="*/ 30 w 71"/>
                <a:gd name="T29" fmla="*/ 1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54">
                  <a:moveTo>
                    <a:pt x="30" y="15"/>
                  </a:moveTo>
                  <a:cubicBezTo>
                    <a:pt x="29" y="17"/>
                    <a:pt x="26" y="22"/>
                    <a:pt x="24" y="24"/>
                  </a:cubicBezTo>
                  <a:cubicBezTo>
                    <a:pt x="21" y="27"/>
                    <a:pt x="21" y="31"/>
                    <a:pt x="19" y="35"/>
                  </a:cubicBezTo>
                  <a:cubicBezTo>
                    <a:pt x="14" y="44"/>
                    <a:pt x="10" y="50"/>
                    <a:pt x="0" y="54"/>
                  </a:cubicBezTo>
                  <a:cubicBezTo>
                    <a:pt x="0" y="54"/>
                    <a:pt x="0" y="54"/>
                    <a:pt x="0" y="54"/>
                  </a:cubicBezTo>
                  <a:cubicBezTo>
                    <a:pt x="10" y="52"/>
                    <a:pt x="19" y="47"/>
                    <a:pt x="26" y="40"/>
                  </a:cubicBezTo>
                  <a:cubicBezTo>
                    <a:pt x="31" y="36"/>
                    <a:pt x="38" y="24"/>
                    <a:pt x="35" y="14"/>
                  </a:cubicBezTo>
                  <a:cubicBezTo>
                    <a:pt x="40" y="9"/>
                    <a:pt x="45" y="10"/>
                    <a:pt x="51" y="10"/>
                  </a:cubicBezTo>
                  <a:cubicBezTo>
                    <a:pt x="55" y="9"/>
                    <a:pt x="59" y="9"/>
                    <a:pt x="62" y="8"/>
                  </a:cubicBezTo>
                  <a:cubicBezTo>
                    <a:pt x="66" y="6"/>
                    <a:pt x="68" y="5"/>
                    <a:pt x="71" y="3"/>
                  </a:cubicBezTo>
                  <a:cubicBezTo>
                    <a:pt x="70" y="2"/>
                    <a:pt x="69" y="1"/>
                    <a:pt x="69" y="0"/>
                  </a:cubicBezTo>
                  <a:cubicBezTo>
                    <a:pt x="67" y="3"/>
                    <a:pt x="65" y="5"/>
                    <a:pt x="62" y="6"/>
                  </a:cubicBezTo>
                  <a:cubicBezTo>
                    <a:pt x="58" y="8"/>
                    <a:pt x="54" y="8"/>
                    <a:pt x="50" y="9"/>
                  </a:cubicBezTo>
                  <a:cubicBezTo>
                    <a:pt x="45" y="9"/>
                    <a:pt x="38" y="10"/>
                    <a:pt x="34" y="13"/>
                  </a:cubicBezTo>
                  <a:cubicBezTo>
                    <a:pt x="33" y="14"/>
                    <a:pt x="32" y="14"/>
                    <a:pt x="30"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2194"/>
            <p:cNvSpPr>
              <a:spLocks/>
            </p:cNvSpPr>
            <p:nvPr/>
          </p:nvSpPr>
          <p:spPr bwMode="auto">
            <a:xfrm>
              <a:off x="3589288" y="5795997"/>
              <a:ext cx="266702" cy="66675"/>
            </a:xfrm>
            <a:custGeom>
              <a:avLst/>
              <a:gdLst>
                <a:gd name="T0" fmla="*/ 19 w 71"/>
                <a:gd name="T1" fmla="*/ 18 h 18"/>
                <a:gd name="T2" fmla="*/ 23 w 71"/>
                <a:gd name="T3" fmla="*/ 17 h 18"/>
                <a:gd name="T4" fmla="*/ 35 w 71"/>
                <a:gd name="T5" fmla="*/ 14 h 18"/>
                <a:gd name="T6" fmla="*/ 52 w 71"/>
                <a:gd name="T7" fmla="*/ 6 h 18"/>
                <a:gd name="T8" fmla="*/ 64 w 71"/>
                <a:gd name="T9" fmla="*/ 3 h 18"/>
                <a:gd name="T10" fmla="*/ 71 w 71"/>
                <a:gd name="T11" fmla="*/ 2 h 18"/>
                <a:gd name="T12" fmla="*/ 59 w 71"/>
                <a:gd name="T13" fmla="*/ 1 h 18"/>
                <a:gd name="T14" fmla="*/ 27 w 71"/>
                <a:gd name="T15" fmla="*/ 6 h 18"/>
                <a:gd name="T16" fmla="*/ 12 w 71"/>
                <a:gd name="T17" fmla="*/ 8 h 18"/>
                <a:gd name="T18" fmla="*/ 0 w 71"/>
                <a:gd name="T19" fmla="*/ 9 h 18"/>
                <a:gd name="T20" fmla="*/ 0 w 71"/>
                <a:gd name="T21" fmla="*/ 9 h 18"/>
                <a:gd name="T22" fmla="*/ 19 w 71"/>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18">
                  <a:moveTo>
                    <a:pt x="19" y="18"/>
                  </a:moveTo>
                  <a:cubicBezTo>
                    <a:pt x="21" y="18"/>
                    <a:pt x="22" y="18"/>
                    <a:pt x="23" y="17"/>
                  </a:cubicBezTo>
                  <a:cubicBezTo>
                    <a:pt x="27" y="17"/>
                    <a:pt x="31" y="15"/>
                    <a:pt x="35" y="14"/>
                  </a:cubicBezTo>
                  <a:cubicBezTo>
                    <a:pt x="41" y="12"/>
                    <a:pt x="46" y="8"/>
                    <a:pt x="52" y="6"/>
                  </a:cubicBezTo>
                  <a:cubicBezTo>
                    <a:pt x="56" y="4"/>
                    <a:pt x="60" y="3"/>
                    <a:pt x="64" y="3"/>
                  </a:cubicBezTo>
                  <a:cubicBezTo>
                    <a:pt x="66" y="3"/>
                    <a:pt x="69" y="3"/>
                    <a:pt x="71" y="2"/>
                  </a:cubicBezTo>
                  <a:cubicBezTo>
                    <a:pt x="66" y="2"/>
                    <a:pt x="61" y="1"/>
                    <a:pt x="59" y="1"/>
                  </a:cubicBezTo>
                  <a:cubicBezTo>
                    <a:pt x="48" y="0"/>
                    <a:pt x="37" y="4"/>
                    <a:pt x="27" y="6"/>
                  </a:cubicBezTo>
                  <a:cubicBezTo>
                    <a:pt x="22" y="7"/>
                    <a:pt x="17" y="8"/>
                    <a:pt x="12" y="8"/>
                  </a:cubicBezTo>
                  <a:cubicBezTo>
                    <a:pt x="8" y="8"/>
                    <a:pt x="4" y="8"/>
                    <a:pt x="0" y="9"/>
                  </a:cubicBezTo>
                  <a:cubicBezTo>
                    <a:pt x="0" y="9"/>
                    <a:pt x="0" y="9"/>
                    <a:pt x="0" y="9"/>
                  </a:cubicBezTo>
                  <a:cubicBezTo>
                    <a:pt x="7" y="11"/>
                    <a:pt x="13" y="14"/>
                    <a:pt x="19"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19" name="Picture 2195"/>
            <p:cNvPicPr>
              <a:picLocks noChangeAspect="1" noChangeArrowheads="1"/>
            </p:cNvPicPr>
            <p:nvPr/>
          </p:nvPicPr>
          <p:blipFill>
            <a:blip r:embed="rId67" cstate="screen">
              <a:extLst>
                <a:ext uri="{28A0092B-C50C-407E-A947-70E740481C1C}">
                  <a14:useLocalDpi xmlns:a14="http://schemas.microsoft.com/office/drawing/2010/main"/>
                </a:ext>
              </a:extLst>
            </a:blip>
            <a:srcRect/>
            <a:stretch>
              <a:fillRect/>
            </a:stretch>
          </p:blipFill>
          <p:spPr bwMode="auto">
            <a:xfrm>
              <a:off x="3646438" y="5781709"/>
              <a:ext cx="225426"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0" name="Picture 2196"/>
            <p:cNvPicPr>
              <a:picLocks noChangeAspect="1" noChangeArrowheads="1"/>
            </p:cNvPicPr>
            <p:nvPr/>
          </p:nvPicPr>
          <p:blipFill>
            <a:blip r:embed="rId68" cstate="screen">
              <a:extLst>
                <a:ext uri="{28A0092B-C50C-407E-A947-70E740481C1C}">
                  <a14:useLocalDpi xmlns:a14="http://schemas.microsoft.com/office/drawing/2010/main"/>
                </a:ext>
              </a:extLst>
            </a:blip>
            <a:srcRect/>
            <a:stretch>
              <a:fillRect/>
            </a:stretch>
          </p:blipFill>
          <p:spPr bwMode="auto">
            <a:xfrm>
              <a:off x="3573413" y="5708684"/>
              <a:ext cx="30480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1" name="Freeform 2197"/>
            <p:cNvSpPr>
              <a:spLocks/>
            </p:cNvSpPr>
            <p:nvPr/>
          </p:nvSpPr>
          <p:spPr bwMode="auto">
            <a:xfrm>
              <a:off x="3633738" y="5757897"/>
              <a:ext cx="117476" cy="55563"/>
            </a:xfrm>
            <a:custGeom>
              <a:avLst/>
              <a:gdLst>
                <a:gd name="T0" fmla="*/ 16 w 31"/>
                <a:gd name="T1" fmla="*/ 14 h 15"/>
                <a:gd name="T2" fmla="*/ 31 w 31"/>
                <a:gd name="T3" fmla="*/ 12 h 15"/>
                <a:gd name="T4" fmla="*/ 23 w 31"/>
                <a:gd name="T5" fmla="*/ 12 h 15"/>
                <a:gd name="T6" fmla="*/ 17 w 31"/>
                <a:gd name="T7" fmla="*/ 5 h 15"/>
                <a:gd name="T8" fmla="*/ 14 w 31"/>
                <a:gd name="T9" fmla="*/ 0 h 15"/>
                <a:gd name="T10" fmla="*/ 0 w 31"/>
                <a:gd name="T11" fmla="*/ 11 h 15"/>
                <a:gd name="T12" fmla="*/ 16 w 31"/>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31" h="15">
                  <a:moveTo>
                    <a:pt x="16" y="14"/>
                  </a:moveTo>
                  <a:cubicBezTo>
                    <a:pt x="21" y="15"/>
                    <a:pt x="26" y="13"/>
                    <a:pt x="31" y="12"/>
                  </a:cubicBezTo>
                  <a:cubicBezTo>
                    <a:pt x="28" y="12"/>
                    <a:pt x="25" y="12"/>
                    <a:pt x="23" y="12"/>
                  </a:cubicBezTo>
                  <a:cubicBezTo>
                    <a:pt x="20" y="11"/>
                    <a:pt x="18" y="8"/>
                    <a:pt x="17" y="5"/>
                  </a:cubicBezTo>
                  <a:cubicBezTo>
                    <a:pt x="16" y="3"/>
                    <a:pt x="15" y="1"/>
                    <a:pt x="14" y="0"/>
                  </a:cubicBezTo>
                  <a:cubicBezTo>
                    <a:pt x="9" y="3"/>
                    <a:pt x="5" y="7"/>
                    <a:pt x="0" y="11"/>
                  </a:cubicBezTo>
                  <a:cubicBezTo>
                    <a:pt x="4" y="14"/>
                    <a:pt x="12" y="14"/>
                    <a:pt x="16"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2198"/>
            <p:cNvSpPr>
              <a:spLocks/>
            </p:cNvSpPr>
            <p:nvPr/>
          </p:nvSpPr>
          <p:spPr bwMode="auto">
            <a:xfrm>
              <a:off x="3740101" y="5791235"/>
              <a:ext cx="239714" cy="101601"/>
            </a:xfrm>
            <a:custGeom>
              <a:avLst/>
              <a:gdLst>
                <a:gd name="T0" fmla="*/ 31 w 64"/>
                <a:gd name="T1" fmla="*/ 3 h 27"/>
                <a:gd name="T2" fmla="*/ 24 w 64"/>
                <a:gd name="T3" fmla="*/ 9 h 27"/>
                <a:gd name="T4" fmla="*/ 18 w 64"/>
                <a:gd name="T5" fmla="*/ 16 h 27"/>
                <a:gd name="T6" fmla="*/ 0 w 64"/>
                <a:gd name="T7" fmla="*/ 26 h 27"/>
                <a:gd name="T8" fmla="*/ 0 w 64"/>
                <a:gd name="T9" fmla="*/ 27 h 27"/>
                <a:gd name="T10" fmla="*/ 23 w 64"/>
                <a:gd name="T11" fmla="*/ 22 h 27"/>
                <a:gd name="T12" fmla="*/ 34 w 64"/>
                <a:gd name="T13" fmla="*/ 4 h 27"/>
                <a:gd name="T14" fmla="*/ 47 w 64"/>
                <a:gd name="T15" fmla="*/ 4 h 27"/>
                <a:gd name="T16" fmla="*/ 56 w 64"/>
                <a:gd name="T17" fmla="*/ 5 h 27"/>
                <a:gd name="T18" fmla="*/ 64 w 64"/>
                <a:gd name="T19" fmla="*/ 3 h 27"/>
                <a:gd name="T20" fmla="*/ 63 w 64"/>
                <a:gd name="T21" fmla="*/ 0 h 27"/>
                <a:gd name="T22" fmla="*/ 56 w 64"/>
                <a:gd name="T23" fmla="*/ 4 h 27"/>
                <a:gd name="T24" fmla="*/ 47 w 64"/>
                <a:gd name="T25" fmla="*/ 3 h 27"/>
                <a:gd name="T26" fmla="*/ 34 w 64"/>
                <a:gd name="T27" fmla="*/ 3 h 27"/>
                <a:gd name="T28" fmla="*/ 31 w 64"/>
                <a:gd name="T2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27">
                  <a:moveTo>
                    <a:pt x="31" y="3"/>
                  </a:moveTo>
                  <a:cubicBezTo>
                    <a:pt x="29" y="5"/>
                    <a:pt x="26" y="8"/>
                    <a:pt x="24" y="9"/>
                  </a:cubicBezTo>
                  <a:cubicBezTo>
                    <a:pt x="21" y="11"/>
                    <a:pt x="20" y="14"/>
                    <a:pt x="18" y="16"/>
                  </a:cubicBezTo>
                  <a:cubicBezTo>
                    <a:pt x="13" y="22"/>
                    <a:pt x="8" y="25"/>
                    <a:pt x="0" y="26"/>
                  </a:cubicBezTo>
                  <a:cubicBezTo>
                    <a:pt x="0" y="26"/>
                    <a:pt x="0" y="26"/>
                    <a:pt x="0" y="27"/>
                  </a:cubicBezTo>
                  <a:cubicBezTo>
                    <a:pt x="8" y="27"/>
                    <a:pt x="16" y="25"/>
                    <a:pt x="23" y="22"/>
                  </a:cubicBezTo>
                  <a:cubicBezTo>
                    <a:pt x="27" y="19"/>
                    <a:pt x="35" y="12"/>
                    <a:pt x="34" y="4"/>
                  </a:cubicBezTo>
                  <a:cubicBezTo>
                    <a:pt x="39" y="1"/>
                    <a:pt x="43" y="3"/>
                    <a:pt x="47" y="4"/>
                  </a:cubicBezTo>
                  <a:cubicBezTo>
                    <a:pt x="50" y="4"/>
                    <a:pt x="53" y="5"/>
                    <a:pt x="56" y="5"/>
                  </a:cubicBezTo>
                  <a:cubicBezTo>
                    <a:pt x="59" y="4"/>
                    <a:pt x="61" y="4"/>
                    <a:pt x="64" y="3"/>
                  </a:cubicBezTo>
                  <a:cubicBezTo>
                    <a:pt x="63" y="2"/>
                    <a:pt x="62" y="1"/>
                    <a:pt x="63" y="0"/>
                  </a:cubicBezTo>
                  <a:cubicBezTo>
                    <a:pt x="61" y="2"/>
                    <a:pt x="59" y="3"/>
                    <a:pt x="56" y="4"/>
                  </a:cubicBezTo>
                  <a:cubicBezTo>
                    <a:pt x="53" y="4"/>
                    <a:pt x="50" y="3"/>
                    <a:pt x="47" y="3"/>
                  </a:cubicBezTo>
                  <a:cubicBezTo>
                    <a:pt x="42" y="2"/>
                    <a:pt x="37" y="1"/>
                    <a:pt x="34" y="3"/>
                  </a:cubicBezTo>
                  <a:cubicBezTo>
                    <a:pt x="33" y="3"/>
                    <a:pt x="32" y="3"/>
                    <a:pt x="31" y="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2199"/>
            <p:cNvSpPr>
              <a:spLocks noEditPoints="1"/>
            </p:cNvSpPr>
            <p:nvPr/>
          </p:nvSpPr>
          <p:spPr bwMode="auto">
            <a:xfrm>
              <a:off x="3600401" y="5754722"/>
              <a:ext cx="266702" cy="134938"/>
            </a:xfrm>
            <a:custGeom>
              <a:avLst/>
              <a:gdLst>
                <a:gd name="T0" fmla="*/ 44 w 71"/>
                <a:gd name="T1" fmla="*/ 7 h 36"/>
                <a:gd name="T2" fmla="*/ 51 w 71"/>
                <a:gd name="T3" fmla="*/ 10 h 36"/>
                <a:gd name="T4" fmla="*/ 43 w 71"/>
                <a:gd name="T5" fmla="*/ 11 h 36"/>
                <a:gd name="T6" fmla="*/ 38 w 71"/>
                <a:gd name="T7" fmla="*/ 12 h 36"/>
                <a:gd name="T8" fmla="*/ 33 w 71"/>
                <a:gd name="T9" fmla="*/ 12 h 36"/>
                <a:gd name="T10" fmla="*/ 29 w 71"/>
                <a:gd name="T11" fmla="*/ 9 h 36"/>
                <a:gd name="T12" fmla="*/ 28 w 71"/>
                <a:gd name="T13" fmla="*/ 8 h 36"/>
                <a:gd name="T14" fmla="*/ 25 w 71"/>
                <a:gd name="T15" fmla="*/ 5 h 36"/>
                <a:gd name="T16" fmla="*/ 26 w 71"/>
                <a:gd name="T17" fmla="*/ 7 h 36"/>
                <a:gd name="T18" fmla="*/ 28 w 71"/>
                <a:gd name="T19" fmla="*/ 9 h 36"/>
                <a:gd name="T20" fmla="*/ 30 w 71"/>
                <a:gd name="T21" fmla="*/ 12 h 36"/>
                <a:gd name="T22" fmla="*/ 33 w 71"/>
                <a:gd name="T23" fmla="*/ 14 h 36"/>
                <a:gd name="T24" fmla="*/ 30 w 71"/>
                <a:gd name="T25" fmla="*/ 14 h 36"/>
                <a:gd name="T26" fmla="*/ 22 w 71"/>
                <a:gd name="T27" fmla="*/ 15 h 36"/>
                <a:gd name="T28" fmla="*/ 16 w 71"/>
                <a:gd name="T29" fmla="*/ 14 h 36"/>
                <a:gd name="T30" fmla="*/ 11 w 71"/>
                <a:gd name="T31" fmla="*/ 13 h 36"/>
                <a:gd name="T32" fmla="*/ 22 w 71"/>
                <a:gd name="T33" fmla="*/ 16 h 36"/>
                <a:gd name="T34" fmla="*/ 22 w 71"/>
                <a:gd name="T35" fmla="*/ 17 h 36"/>
                <a:gd name="T36" fmla="*/ 9 w 71"/>
                <a:gd name="T37" fmla="*/ 19 h 36"/>
                <a:gd name="T38" fmla="*/ 17 w 71"/>
                <a:gd name="T39" fmla="*/ 19 h 36"/>
                <a:gd name="T40" fmla="*/ 26 w 71"/>
                <a:gd name="T41" fmla="*/ 17 h 36"/>
                <a:gd name="T42" fmla="*/ 43 w 71"/>
                <a:gd name="T43" fmla="*/ 13 h 36"/>
                <a:gd name="T44" fmla="*/ 52 w 71"/>
                <a:gd name="T45" fmla="*/ 12 h 36"/>
                <a:gd name="T46" fmla="*/ 59 w 71"/>
                <a:gd name="T47" fmla="*/ 13 h 36"/>
                <a:gd name="T48" fmla="*/ 51 w 71"/>
                <a:gd name="T49" fmla="*/ 15 h 36"/>
                <a:gd name="T50" fmla="*/ 42 w 71"/>
                <a:gd name="T51" fmla="*/ 19 h 36"/>
                <a:gd name="T52" fmla="*/ 31 w 71"/>
                <a:gd name="T53" fmla="*/ 26 h 36"/>
                <a:gd name="T54" fmla="*/ 19 w 71"/>
                <a:gd name="T55" fmla="*/ 28 h 36"/>
                <a:gd name="T56" fmla="*/ 37 w 71"/>
                <a:gd name="T57" fmla="*/ 24 h 36"/>
                <a:gd name="T58" fmla="*/ 48 w 71"/>
                <a:gd name="T59" fmla="*/ 17 h 36"/>
                <a:gd name="T60" fmla="*/ 55 w 71"/>
                <a:gd name="T61" fmla="*/ 16 h 36"/>
                <a:gd name="T62" fmla="*/ 64 w 71"/>
                <a:gd name="T63" fmla="*/ 14 h 36"/>
                <a:gd name="T64" fmla="*/ 65 w 71"/>
                <a:gd name="T65" fmla="*/ 14 h 36"/>
                <a:gd name="T66" fmla="*/ 57 w 71"/>
                <a:gd name="T67" fmla="*/ 22 h 36"/>
                <a:gd name="T68" fmla="*/ 48 w 71"/>
                <a:gd name="T69" fmla="*/ 32 h 36"/>
                <a:gd name="T70" fmla="*/ 40 w 71"/>
                <a:gd name="T71" fmla="*/ 36 h 36"/>
                <a:gd name="T72" fmla="*/ 52 w 71"/>
                <a:gd name="T73" fmla="*/ 30 h 36"/>
                <a:gd name="T74" fmla="*/ 55 w 71"/>
                <a:gd name="T75" fmla="*/ 27 h 36"/>
                <a:gd name="T76" fmla="*/ 61 w 71"/>
                <a:gd name="T77" fmla="*/ 20 h 36"/>
                <a:gd name="T78" fmla="*/ 67 w 71"/>
                <a:gd name="T79" fmla="*/ 14 h 36"/>
                <a:gd name="T80" fmla="*/ 71 w 71"/>
                <a:gd name="T81" fmla="*/ 13 h 36"/>
                <a:gd name="T82" fmla="*/ 65 w 71"/>
                <a:gd name="T83" fmla="*/ 12 h 36"/>
                <a:gd name="T84" fmla="*/ 62 w 71"/>
                <a:gd name="T85" fmla="*/ 11 h 36"/>
                <a:gd name="T86" fmla="*/ 60 w 71"/>
                <a:gd name="T87" fmla="*/ 9 h 36"/>
                <a:gd name="T88" fmla="*/ 60 w 71"/>
                <a:gd name="T89" fmla="*/ 8 h 36"/>
                <a:gd name="T90" fmla="*/ 55 w 71"/>
                <a:gd name="T91" fmla="*/ 3 h 36"/>
                <a:gd name="T92" fmla="*/ 51 w 71"/>
                <a:gd name="T93" fmla="*/ 0 h 36"/>
                <a:gd name="T94" fmla="*/ 54 w 71"/>
                <a:gd name="T95" fmla="*/ 3 h 36"/>
                <a:gd name="T96" fmla="*/ 58 w 71"/>
                <a:gd name="T97" fmla="*/ 8 h 36"/>
                <a:gd name="T98" fmla="*/ 59 w 71"/>
                <a:gd name="T99" fmla="*/ 9 h 36"/>
                <a:gd name="T100" fmla="*/ 60 w 71"/>
                <a:gd name="T101" fmla="*/ 11 h 36"/>
                <a:gd name="T102" fmla="*/ 52 w 71"/>
                <a:gd name="T103" fmla="*/ 9 h 36"/>
                <a:gd name="T104" fmla="*/ 44 w 71"/>
                <a:gd name="T105" fmla="*/ 6 h 36"/>
                <a:gd name="T106" fmla="*/ 39 w 71"/>
                <a:gd name="T107" fmla="*/ 4 h 36"/>
                <a:gd name="T108" fmla="*/ 34 w 71"/>
                <a:gd name="T109" fmla="*/ 0 h 36"/>
                <a:gd name="T110" fmla="*/ 42 w 71"/>
                <a:gd name="T111" fmla="*/ 6 h 36"/>
                <a:gd name="T112" fmla="*/ 33 w 71"/>
                <a:gd name="T113" fmla="*/ 14 h 36"/>
                <a:gd name="T114" fmla="*/ 33 w 71"/>
                <a:gd name="T115"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 h="36">
                  <a:moveTo>
                    <a:pt x="42" y="6"/>
                  </a:moveTo>
                  <a:cubicBezTo>
                    <a:pt x="42" y="7"/>
                    <a:pt x="43" y="7"/>
                    <a:pt x="44" y="7"/>
                  </a:cubicBezTo>
                  <a:cubicBezTo>
                    <a:pt x="45" y="8"/>
                    <a:pt x="45" y="8"/>
                    <a:pt x="45" y="8"/>
                  </a:cubicBezTo>
                  <a:cubicBezTo>
                    <a:pt x="47" y="9"/>
                    <a:pt x="49" y="9"/>
                    <a:pt x="51" y="10"/>
                  </a:cubicBezTo>
                  <a:cubicBezTo>
                    <a:pt x="50" y="10"/>
                    <a:pt x="48" y="10"/>
                    <a:pt x="47" y="10"/>
                  </a:cubicBezTo>
                  <a:cubicBezTo>
                    <a:pt x="46" y="10"/>
                    <a:pt x="44" y="11"/>
                    <a:pt x="43" y="11"/>
                  </a:cubicBezTo>
                  <a:cubicBezTo>
                    <a:pt x="41" y="11"/>
                    <a:pt x="40" y="12"/>
                    <a:pt x="38" y="12"/>
                  </a:cubicBezTo>
                  <a:cubicBezTo>
                    <a:pt x="38" y="12"/>
                    <a:pt x="38" y="12"/>
                    <a:pt x="38" y="12"/>
                  </a:cubicBezTo>
                  <a:cubicBezTo>
                    <a:pt x="37" y="12"/>
                    <a:pt x="36" y="12"/>
                    <a:pt x="35" y="12"/>
                  </a:cubicBezTo>
                  <a:cubicBezTo>
                    <a:pt x="34" y="13"/>
                    <a:pt x="34" y="12"/>
                    <a:pt x="33" y="12"/>
                  </a:cubicBezTo>
                  <a:cubicBezTo>
                    <a:pt x="32" y="12"/>
                    <a:pt x="31" y="11"/>
                    <a:pt x="31" y="11"/>
                  </a:cubicBezTo>
                  <a:cubicBezTo>
                    <a:pt x="30" y="10"/>
                    <a:pt x="29" y="10"/>
                    <a:pt x="29" y="9"/>
                  </a:cubicBezTo>
                  <a:cubicBezTo>
                    <a:pt x="28" y="8"/>
                    <a:pt x="28" y="8"/>
                    <a:pt x="28" y="8"/>
                  </a:cubicBezTo>
                  <a:cubicBezTo>
                    <a:pt x="28" y="8"/>
                    <a:pt x="28" y="8"/>
                    <a:pt x="28" y="8"/>
                  </a:cubicBezTo>
                  <a:cubicBezTo>
                    <a:pt x="27" y="8"/>
                    <a:pt x="27" y="7"/>
                    <a:pt x="27" y="7"/>
                  </a:cubicBezTo>
                  <a:cubicBezTo>
                    <a:pt x="26" y="6"/>
                    <a:pt x="26" y="5"/>
                    <a:pt x="25" y="5"/>
                  </a:cubicBezTo>
                  <a:cubicBezTo>
                    <a:pt x="25" y="4"/>
                    <a:pt x="24" y="3"/>
                    <a:pt x="24" y="2"/>
                  </a:cubicBezTo>
                  <a:cubicBezTo>
                    <a:pt x="25" y="4"/>
                    <a:pt x="25" y="6"/>
                    <a:pt x="26" y="7"/>
                  </a:cubicBezTo>
                  <a:cubicBezTo>
                    <a:pt x="27" y="8"/>
                    <a:pt x="27" y="8"/>
                    <a:pt x="27" y="8"/>
                  </a:cubicBezTo>
                  <a:cubicBezTo>
                    <a:pt x="27" y="9"/>
                    <a:pt x="27" y="9"/>
                    <a:pt x="28" y="9"/>
                  </a:cubicBezTo>
                  <a:cubicBezTo>
                    <a:pt x="28" y="10"/>
                    <a:pt x="28" y="10"/>
                    <a:pt x="28" y="10"/>
                  </a:cubicBezTo>
                  <a:cubicBezTo>
                    <a:pt x="29" y="10"/>
                    <a:pt x="29" y="11"/>
                    <a:pt x="30" y="12"/>
                  </a:cubicBezTo>
                  <a:cubicBezTo>
                    <a:pt x="31" y="12"/>
                    <a:pt x="31" y="13"/>
                    <a:pt x="32" y="13"/>
                  </a:cubicBezTo>
                  <a:cubicBezTo>
                    <a:pt x="33" y="13"/>
                    <a:pt x="33" y="14"/>
                    <a:pt x="33" y="14"/>
                  </a:cubicBezTo>
                  <a:cubicBezTo>
                    <a:pt x="33" y="14"/>
                    <a:pt x="32" y="14"/>
                    <a:pt x="32" y="14"/>
                  </a:cubicBezTo>
                  <a:cubicBezTo>
                    <a:pt x="31" y="14"/>
                    <a:pt x="31" y="14"/>
                    <a:pt x="30" y="14"/>
                  </a:cubicBezTo>
                  <a:cubicBezTo>
                    <a:pt x="29" y="15"/>
                    <a:pt x="29" y="15"/>
                    <a:pt x="28" y="15"/>
                  </a:cubicBezTo>
                  <a:cubicBezTo>
                    <a:pt x="26" y="15"/>
                    <a:pt x="24" y="15"/>
                    <a:pt x="22" y="15"/>
                  </a:cubicBezTo>
                  <a:cubicBezTo>
                    <a:pt x="21" y="15"/>
                    <a:pt x="20" y="15"/>
                    <a:pt x="19" y="15"/>
                  </a:cubicBezTo>
                  <a:cubicBezTo>
                    <a:pt x="18" y="15"/>
                    <a:pt x="17" y="15"/>
                    <a:pt x="16" y="14"/>
                  </a:cubicBezTo>
                  <a:cubicBezTo>
                    <a:pt x="15" y="14"/>
                    <a:pt x="14" y="14"/>
                    <a:pt x="14" y="14"/>
                  </a:cubicBezTo>
                  <a:cubicBezTo>
                    <a:pt x="13" y="13"/>
                    <a:pt x="12" y="13"/>
                    <a:pt x="11" y="13"/>
                  </a:cubicBezTo>
                  <a:cubicBezTo>
                    <a:pt x="12" y="14"/>
                    <a:pt x="14" y="14"/>
                    <a:pt x="16" y="15"/>
                  </a:cubicBezTo>
                  <a:cubicBezTo>
                    <a:pt x="18" y="16"/>
                    <a:pt x="20" y="16"/>
                    <a:pt x="22" y="16"/>
                  </a:cubicBezTo>
                  <a:cubicBezTo>
                    <a:pt x="23" y="16"/>
                    <a:pt x="24" y="16"/>
                    <a:pt x="25" y="16"/>
                  </a:cubicBezTo>
                  <a:cubicBezTo>
                    <a:pt x="24" y="17"/>
                    <a:pt x="23" y="17"/>
                    <a:pt x="22" y="17"/>
                  </a:cubicBezTo>
                  <a:cubicBezTo>
                    <a:pt x="20" y="18"/>
                    <a:pt x="19" y="18"/>
                    <a:pt x="17" y="18"/>
                  </a:cubicBezTo>
                  <a:cubicBezTo>
                    <a:pt x="14" y="19"/>
                    <a:pt x="11" y="19"/>
                    <a:pt x="9" y="19"/>
                  </a:cubicBezTo>
                  <a:cubicBezTo>
                    <a:pt x="6" y="19"/>
                    <a:pt x="3" y="20"/>
                    <a:pt x="0" y="19"/>
                  </a:cubicBezTo>
                  <a:cubicBezTo>
                    <a:pt x="6" y="20"/>
                    <a:pt x="12" y="20"/>
                    <a:pt x="17" y="19"/>
                  </a:cubicBezTo>
                  <a:cubicBezTo>
                    <a:pt x="19" y="19"/>
                    <a:pt x="20" y="19"/>
                    <a:pt x="22" y="18"/>
                  </a:cubicBezTo>
                  <a:cubicBezTo>
                    <a:pt x="23" y="18"/>
                    <a:pt x="25" y="18"/>
                    <a:pt x="26" y="17"/>
                  </a:cubicBezTo>
                  <a:cubicBezTo>
                    <a:pt x="29" y="17"/>
                    <a:pt x="32" y="16"/>
                    <a:pt x="35" y="15"/>
                  </a:cubicBezTo>
                  <a:cubicBezTo>
                    <a:pt x="38" y="14"/>
                    <a:pt x="40" y="13"/>
                    <a:pt x="43" y="13"/>
                  </a:cubicBezTo>
                  <a:cubicBezTo>
                    <a:pt x="45" y="12"/>
                    <a:pt x="46" y="12"/>
                    <a:pt x="48" y="12"/>
                  </a:cubicBezTo>
                  <a:cubicBezTo>
                    <a:pt x="49" y="12"/>
                    <a:pt x="50" y="12"/>
                    <a:pt x="52" y="12"/>
                  </a:cubicBezTo>
                  <a:cubicBezTo>
                    <a:pt x="53" y="12"/>
                    <a:pt x="55" y="12"/>
                    <a:pt x="56" y="13"/>
                  </a:cubicBezTo>
                  <a:cubicBezTo>
                    <a:pt x="57" y="13"/>
                    <a:pt x="58" y="13"/>
                    <a:pt x="59" y="13"/>
                  </a:cubicBezTo>
                  <a:cubicBezTo>
                    <a:pt x="58" y="14"/>
                    <a:pt x="56" y="14"/>
                    <a:pt x="54" y="14"/>
                  </a:cubicBezTo>
                  <a:cubicBezTo>
                    <a:pt x="53" y="15"/>
                    <a:pt x="52" y="15"/>
                    <a:pt x="51" y="15"/>
                  </a:cubicBezTo>
                  <a:cubicBezTo>
                    <a:pt x="50" y="16"/>
                    <a:pt x="49" y="16"/>
                    <a:pt x="48" y="16"/>
                  </a:cubicBezTo>
                  <a:cubicBezTo>
                    <a:pt x="46" y="17"/>
                    <a:pt x="44" y="18"/>
                    <a:pt x="42" y="19"/>
                  </a:cubicBezTo>
                  <a:cubicBezTo>
                    <a:pt x="41" y="21"/>
                    <a:pt x="39" y="22"/>
                    <a:pt x="37" y="23"/>
                  </a:cubicBezTo>
                  <a:cubicBezTo>
                    <a:pt x="35" y="24"/>
                    <a:pt x="33" y="25"/>
                    <a:pt x="31" y="26"/>
                  </a:cubicBezTo>
                  <a:cubicBezTo>
                    <a:pt x="29" y="26"/>
                    <a:pt x="27" y="27"/>
                    <a:pt x="25" y="27"/>
                  </a:cubicBezTo>
                  <a:cubicBezTo>
                    <a:pt x="23" y="28"/>
                    <a:pt x="21" y="28"/>
                    <a:pt x="19" y="28"/>
                  </a:cubicBezTo>
                  <a:cubicBezTo>
                    <a:pt x="23" y="28"/>
                    <a:pt x="27" y="28"/>
                    <a:pt x="31" y="26"/>
                  </a:cubicBezTo>
                  <a:cubicBezTo>
                    <a:pt x="33" y="25"/>
                    <a:pt x="35" y="25"/>
                    <a:pt x="37" y="24"/>
                  </a:cubicBezTo>
                  <a:cubicBezTo>
                    <a:pt x="39" y="23"/>
                    <a:pt x="41" y="21"/>
                    <a:pt x="43" y="20"/>
                  </a:cubicBezTo>
                  <a:cubicBezTo>
                    <a:pt x="45" y="19"/>
                    <a:pt x="47" y="18"/>
                    <a:pt x="48" y="17"/>
                  </a:cubicBezTo>
                  <a:cubicBezTo>
                    <a:pt x="49" y="17"/>
                    <a:pt x="50" y="17"/>
                    <a:pt x="51" y="17"/>
                  </a:cubicBezTo>
                  <a:cubicBezTo>
                    <a:pt x="52" y="16"/>
                    <a:pt x="53" y="16"/>
                    <a:pt x="55" y="16"/>
                  </a:cubicBezTo>
                  <a:cubicBezTo>
                    <a:pt x="57" y="15"/>
                    <a:pt x="59" y="15"/>
                    <a:pt x="61" y="15"/>
                  </a:cubicBezTo>
                  <a:cubicBezTo>
                    <a:pt x="62" y="15"/>
                    <a:pt x="63" y="14"/>
                    <a:pt x="64" y="14"/>
                  </a:cubicBezTo>
                  <a:cubicBezTo>
                    <a:pt x="64" y="14"/>
                    <a:pt x="65" y="14"/>
                    <a:pt x="65" y="14"/>
                  </a:cubicBezTo>
                  <a:cubicBezTo>
                    <a:pt x="65" y="14"/>
                    <a:pt x="65" y="14"/>
                    <a:pt x="65" y="14"/>
                  </a:cubicBezTo>
                  <a:cubicBezTo>
                    <a:pt x="63" y="16"/>
                    <a:pt x="62" y="17"/>
                    <a:pt x="60" y="19"/>
                  </a:cubicBezTo>
                  <a:cubicBezTo>
                    <a:pt x="59" y="20"/>
                    <a:pt x="58" y="21"/>
                    <a:pt x="57" y="22"/>
                  </a:cubicBezTo>
                  <a:cubicBezTo>
                    <a:pt x="56" y="23"/>
                    <a:pt x="56" y="24"/>
                    <a:pt x="55" y="26"/>
                  </a:cubicBezTo>
                  <a:cubicBezTo>
                    <a:pt x="53" y="28"/>
                    <a:pt x="51" y="30"/>
                    <a:pt x="48" y="32"/>
                  </a:cubicBezTo>
                  <a:cubicBezTo>
                    <a:pt x="47" y="33"/>
                    <a:pt x="46" y="33"/>
                    <a:pt x="44" y="34"/>
                  </a:cubicBezTo>
                  <a:cubicBezTo>
                    <a:pt x="43" y="35"/>
                    <a:pt x="42" y="35"/>
                    <a:pt x="40" y="36"/>
                  </a:cubicBezTo>
                  <a:cubicBezTo>
                    <a:pt x="43" y="35"/>
                    <a:pt x="46" y="34"/>
                    <a:pt x="49" y="32"/>
                  </a:cubicBezTo>
                  <a:cubicBezTo>
                    <a:pt x="50" y="32"/>
                    <a:pt x="51" y="31"/>
                    <a:pt x="52" y="30"/>
                  </a:cubicBezTo>
                  <a:cubicBezTo>
                    <a:pt x="53" y="29"/>
                    <a:pt x="54" y="29"/>
                    <a:pt x="54" y="28"/>
                  </a:cubicBezTo>
                  <a:cubicBezTo>
                    <a:pt x="54" y="28"/>
                    <a:pt x="55" y="28"/>
                    <a:pt x="55" y="27"/>
                  </a:cubicBezTo>
                  <a:cubicBezTo>
                    <a:pt x="55" y="27"/>
                    <a:pt x="55" y="27"/>
                    <a:pt x="56" y="26"/>
                  </a:cubicBezTo>
                  <a:cubicBezTo>
                    <a:pt x="57" y="24"/>
                    <a:pt x="59" y="22"/>
                    <a:pt x="61" y="20"/>
                  </a:cubicBezTo>
                  <a:cubicBezTo>
                    <a:pt x="63" y="19"/>
                    <a:pt x="64" y="18"/>
                    <a:pt x="65" y="17"/>
                  </a:cubicBezTo>
                  <a:cubicBezTo>
                    <a:pt x="66" y="16"/>
                    <a:pt x="66" y="15"/>
                    <a:pt x="67" y="14"/>
                  </a:cubicBezTo>
                  <a:cubicBezTo>
                    <a:pt x="68" y="14"/>
                    <a:pt x="69" y="14"/>
                    <a:pt x="69" y="14"/>
                  </a:cubicBezTo>
                  <a:cubicBezTo>
                    <a:pt x="70" y="14"/>
                    <a:pt x="71" y="14"/>
                    <a:pt x="71" y="13"/>
                  </a:cubicBezTo>
                  <a:cubicBezTo>
                    <a:pt x="70" y="12"/>
                    <a:pt x="70" y="12"/>
                    <a:pt x="69" y="12"/>
                  </a:cubicBezTo>
                  <a:cubicBezTo>
                    <a:pt x="68" y="12"/>
                    <a:pt x="66" y="12"/>
                    <a:pt x="65" y="12"/>
                  </a:cubicBezTo>
                  <a:cubicBezTo>
                    <a:pt x="64" y="12"/>
                    <a:pt x="63" y="12"/>
                    <a:pt x="62" y="12"/>
                  </a:cubicBezTo>
                  <a:cubicBezTo>
                    <a:pt x="62" y="12"/>
                    <a:pt x="62" y="11"/>
                    <a:pt x="62" y="11"/>
                  </a:cubicBezTo>
                  <a:cubicBezTo>
                    <a:pt x="62" y="11"/>
                    <a:pt x="61" y="10"/>
                    <a:pt x="61" y="10"/>
                  </a:cubicBezTo>
                  <a:cubicBezTo>
                    <a:pt x="61" y="9"/>
                    <a:pt x="60" y="9"/>
                    <a:pt x="60" y="9"/>
                  </a:cubicBezTo>
                  <a:cubicBezTo>
                    <a:pt x="60" y="8"/>
                    <a:pt x="60" y="8"/>
                    <a:pt x="60" y="8"/>
                  </a:cubicBezTo>
                  <a:cubicBezTo>
                    <a:pt x="60" y="8"/>
                    <a:pt x="60" y="8"/>
                    <a:pt x="60" y="8"/>
                  </a:cubicBezTo>
                  <a:cubicBezTo>
                    <a:pt x="59" y="7"/>
                    <a:pt x="59" y="6"/>
                    <a:pt x="58" y="6"/>
                  </a:cubicBezTo>
                  <a:cubicBezTo>
                    <a:pt x="57" y="5"/>
                    <a:pt x="56" y="4"/>
                    <a:pt x="55" y="3"/>
                  </a:cubicBezTo>
                  <a:cubicBezTo>
                    <a:pt x="54" y="2"/>
                    <a:pt x="54" y="2"/>
                    <a:pt x="53" y="2"/>
                  </a:cubicBezTo>
                  <a:cubicBezTo>
                    <a:pt x="52" y="1"/>
                    <a:pt x="52" y="1"/>
                    <a:pt x="51" y="0"/>
                  </a:cubicBezTo>
                  <a:cubicBezTo>
                    <a:pt x="52" y="1"/>
                    <a:pt x="52" y="1"/>
                    <a:pt x="53" y="2"/>
                  </a:cubicBezTo>
                  <a:cubicBezTo>
                    <a:pt x="53" y="2"/>
                    <a:pt x="54" y="3"/>
                    <a:pt x="54" y="3"/>
                  </a:cubicBezTo>
                  <a:cubicBezTo>
                    <a:pt x="55" y="4"/>
                    <a:pt x="56" y="6"/>
                    <a:pt x="57" y="7"/>
                  </a:cubicBezTo>
                  <a:cubicBezTo>
                    <a:pt x="58" y="7"/>
                    <a:pt x="58" y="8"/>
                    <a:pt x="58" y="8"/>
                  </a:cubicBezTo>
                  <a:cubicBezTo>
                    <a:pt x="59" y="8"/>
                    <a:pt x="59" y="9"/>
                    <a:pt x="59" y="9"/>
                  </a:cubicBezTo>
                  <a:cubicBezTo>
                    <a:pt x="59" y="9"/>
                    <a:pt x="59" y="9"/>
                    <a:pt x="59" y="9"/>
                  </a:cubicBezTo>
                  <a:cubicBezTo>
                    <a:pt x="59" y="10"/>
                    <a:pt x="59" y="10"/>
                    <a:pt x="60" y="10"/>
                  </a:cubicBezTo>
                  <a:cubicBezTo>
                    <a:pt x="60" y="11"/>
                    <a:pt x="60" y="11"/>
                    <a:pt x="60" y="11"/>
                  </a:cubicBezTo>
                  <a:cubicBezTo>
                    <a:pt x="60" y="11"/>
                    <a:pt x="59" y="11"/>
                    <a:pt x="58" y="11"/>
                  </a:cubicBezTo>
                  <a:cubicBezTo>
                    <a:pt x="52" y="9"/>
                    <a:pt x="52" y="9"/>
                    <a:pt x="52" y="9"/>
                  </a:cubicBezTo>
                  <a:cubicBezTo>
                    <a:pt x="50" y="8"/>
                    <a:pt x="48" y="8"/>
                    <a:pt x="46" y="7"/>
                  </a:cubicBezTo>
                  <a:cubicBezTo>
                    <a:pt x="44" y="6"/>
                    <a:pt x="44" y="6"/>
                    <a:pt x="44" y="6"/>
                  </a:cubicBezTo>
                  <a:cubicBezTo>
                    <a:pt x="43" y="6"/>
                    <a:pt x="43" y="6"/>
                    <a:pt x="42" y="6"/>
                  </a:cubicBezTo>
                  <a:cubicBezTo>
                    <a:pt x="41" y="5"/>
                    <a:pt x="40" y="5"/>
                    <a:pt x="39" y="4"/>
                  </a:cubicBezTo>
                  <a:cubicBezTo>
                    <a:pt x="38" y="3"/>
                    <a:pt x="37" y="3"/>
                    <a:pt x="36" y="2"/>
                  </a:cubicBezTo>
                  <a:cubicBezTo>
                    <a:pt x="35" y="1"/>
                    <a:pt x="34" y="1"/>
                    <a:pt x="34" y="0"/>
                  </a:cubicBezTo>
                  <a:cubicBezTo>
                    <a:pt x="35" y="2"/>
                    <a:pt x="37" y="3"/>
                    <a:pt x="39" y="5"/>
                  </a:cubicBezTo>
                  <a:cubicBezTo>
                    <a:pt x="40" y="5"/>
                    <a:pt x="41" y="6"/>
                    <a:pt x="42" y="6"/>
                  </a:cubicBezTo>
                  <a:close/>
                  <a:moveTo>
                    <a:pt x="33" y="14"/>
                  </a:moveTo>
                  <a:cubicBezTo>
                    <a:pt x="33" y="14"/>
                    <a:pt x="33" y="14"/>
                    <a:pt x="33" y="14"/>
                  </a:cubicBezTo>
                  <a:cubicBezTo>
                    <a:pt x="33" y="14"/>
                    <a:pt x="33" y="14"/>
                    <a:pt x="33" y="14"/>
                  </a:cubicBezTo>
                  <a:cubicBezTo>
                    <a:pt x="33" y="14"/>
                    <a:pt x="33" y="14"/>
                    <a:pt x="33"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2200"/>
            <p:cNvSpPr>
              <a:spLocks/>
            </p:cNvSpPr>
            <p:nvPr/>
          </p:nvSpPr>
          <p:spPr bwMode="auto">
            <a:xfrm>
              <a:off x="7931127" y="3805258"/>
              <a:ext cx="30163" cy="168276"/>
            </a:xfrm>
            <a:custGeom>
              <a:avLst/>
              <a:gdLst>
                <a:gd name="T0" fmla="*/ 8 w 8"/>
                <a:gd name="T1" fmla="*/ 34 h 45"/>
                <a:gd name="T2" fmla="*/ 8 w 8"/>
                <a:gd name="T3" fmla="*/ 32 h 45"/>
                <a:gd name="T4" fmla="*/ 8 w 8"/>
                <a:gd name="T5" fmla="*/ 24 h 45"/>
                <a:gd name="T6" fmla="*/ 5 w 8"/>
                <a:gd name="T7" fmla="*/ 12 h 45"/>
                <a:gd name="T8" fmla="*/ 5 w 8"/>
                <a:gd name="T9" fmla="*/ 5 h 45"/>
                <a:gd name="T10" fmla="*/ 6 w 8"/>
                <a:gd name="T11" fmla="*/ 0 h 45"/>
                <a:gd name="T12" fmla="*/ 3 w 8"/>
                <a:gd name="T13" fmla="*/ 7 h 45"/>
                <a:gd name="T14" fmla="*/ 2 w 8"/>
                <a:gd name="T15" fmla="*/ 28 h 45"/>
                <a:gd name="T16" fmla="*/ 1 w 8"/>
                <a:gd name="T17" fmla="*/ 37 h 45"/>
                <a:gd name="T18" fmla="*/ 0 w 8"/>
                <a:gd name="T19" fmla="*/ 45 h 45"/>
                <a:gd name="T20" fmla="*/ 0 w 8"/>
                <a:gd name="T21" fmla="*/ 45 h 45"/>
                <a:gd name="T22" fmla="*/ 8 w 8"/>
                <a:gd name="T23"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8" y="34"/>
                  </a:moveTo>
                  <a:cubicBezTo>
                    <a:pt x="8" y="33"/>
                    <a:pt x="8" y="33"/>
                    <a:pt x="8" y="32"/>
                  </a:cubicBezTo>
                  <a:cubicBezTo>
                    <a:pt x="8" y="29"/>
                    <a:pt x="8" y="27"/>
                    <a:pt x="8" y="24"/>
                  </a:cubicBezTo>
                  <a:cubicBezTo>
                    <a:pt x="7" y="20"/>
                    <a:pt x="6" y="16"/>
                    <a:pt x="5" y="12"/>
                  </a:cubicBezTo>
                  <a:cubicBezTo>
                    <a:pt x="5" y="10"/>
                    <a:pt x="5" y="7"/>
                    <a:pt x="5" y="5"/>
                  </a:cubicBezTo>
                  <a:cubicBezTo>
                    <a:pt x="6" y="4"/>
                    <a:pt x="6" y="2"/>
                    <a:pt x="6" y="0"/>
                  </a:cubicBezTo>
                  <a:cubicBezTo>
                    <a:pt x="5" y="3"/>
                    <a:pt x="4" y="6"/>
                    <a:pt x="3" y="7"/>
                  </a:cubicBezTo>
                  <a:cubicBezTo>
                    <a:pt x="1" y="14"/>
                    <a:pt x="2" y="21"/>
                    <a:pt x="2" y="28"/>
                  </a:cubicBezTo>
                  <a:cubicBezTo>
                    <a:pt x="2" y="31"/>
                    <a:pt x="1" y="34"/>
                    <a:pt x="1" y="37"/>
                  </a:cubicBezTo>
                  <a:cubicBezTo>
                    <a:pt x="1" y="40"/>
                    <a:pt x="0" y="42"/>
                    <a:pt x="0" y="45"/>
                  </a:cubicBezTo>
                  <a:cubicBezTo>
                    <a:pt x="0" y="45"/>
                    <a:pt x="0" y="45"/>
                    <a:pt x="0" y="45"/>
                  </a:cubicBezTo>
                  <a:cubicBezTo>
                    <a:pt x="2" y="41"/>
                    <a:pt x="5" y="37"/>
                    <a:pt x="8"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25" name="Picture 2201"/>
            <p:cNvPicPr>
              <a:picLocks noChangeAspect="1" noChangeArrowheads="1"/>
            </p:cNvPicPr>
            <p:nvPr/>
          </p:nvPicPr>
          <p:blipFill>
            <a:blip r:embed="rId69" cstate="screen">
              <a:extLst>
                <a:ext uri="{28A0092B-C50C-407E-A947-70E740481C1C}">
                  <a14:useLocalDpi xmlns:a14="http://schemas.microsoft.com/office/drawing/2010/main"/>
                </a:ext>
              </a:extLst>
            </a:blip>
            <a:srcRect/>
            <a:stretch>
              <a:fillRect/>
            </a:stretch>
          </p:blipFill>
          <p:spPr bwMode="auto">
            <a:xfrm>
              <a:off x="7932714" y="3789383"/>
              <a:ext cx="66675" cy="158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6" name="Picture 2202"/>
            <p:cNvPicPr>
              <a:picLocks noChangeAspect="1" noChangeArrowheads="1"/>
            </p:cNvPicPr>
            <p:nvPr/>
          </p:nvPicPr>
          <p:blipFill>
            <a:blip r:embed="rId70" cstate="screen">
              <a:extLst>
                <a:ext uri="{28A0092B-C50C-407E-A947-70E740481C1C}">
                  <a14:useLocalDpi xmlns:a14="http://schemas.microsoft.com/office/drawing/2010/main"/>
                </a:ext>
              </a:extLst>
            </a:blip>
            <a:srcRect/>
            <a:stretch>
              <a:fillRect/>
            </a:stretch>
          </p:blipFill>
          <p:spPr bwMode="auto">
            <a:xfrm>
              <a:off x="7875564" y="3784620"/>
              <a:ext cx="90488" cy="2032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7" name="Freeform 2203"/>
            <p:cNvSpPr>
              <a:spLocks/>
            </p:cNvSpPr>
            <p:nvPr/>
          </p:nvSpPr>
          <p:spPr bwMode="auto">
            <a:xfrm>
              <a:off x="7900964" y="3868758"/>
              <a:ext cx="36513" cy="71438"/>
            </a:xfrm>
            <a:custGeom>
              <a:avLst/>
              <a:gdLst>
                <a:gd name="T0" fmla="*/ 9 w 10"/>
                <a:gd name="T1" fmla="*/ 10 h 19"/>
                <a:gd name="T2" fmla="*/ 9 w 10"/>
                <a:gd name="T3" fmla="*/ 0 h 19"/>
                <a:gd name="T4" fmla="*/ 8 w 10"/>
                <a:gd name="T5" fmla="*/ 5 h 19"/>
                <a:gd name="T6" fmla="*/ 3 w 10"/>
                <a:gd name="T7" fmla="*/ 8 h 19"/>
                <a:gd name="T8" fmla="*/ 0 w 10"/>
                <a:gd name="T9" fmla="*/ 9 h 19"/>
                <a:gd name="T10" fmla="*/ 5 w 10"/>
                <a:gd name="T11" fmla="*/ 19 h 19"/>
                <a:gd name="T12" fmla="*/ 9 w 10"/>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9" y="10"/>
                  </a:moveTo>
                  <a:cubicBezTo>
                    <a:pt x="10" y="7"/>
                    <a:pt x="9" y="4"/>
                    <a:pt x="9" y="0"/>
                  </a:cubicBezTo>
                  <a:cubicBezTo>
                    <a:pt x="9" y="2"/>
                    <a:pt x="9" y="4"/>
                    <a:pt x="8" y="5"/>
                  </a:cubicBezTo>
                  <a:cubicBezTo>
                    <a:pt x="7" y="7"/>
                    <a:pt x="5" y="8"/>
                    <a:pt x="3" y="8"/>
                  </a:cubicBezTo>
                  <a:cubicBezTo>
                    <a:pt x="2" y="8"/>
                    <a:pt x="1" y="8"/>
                    <a:pt x="0" y="9"/>
                  </a:cubicBezTo>
                  <a:cubicBezTo>
                    <a:pt x="1" y="13"/>
                    <a:pt x="3" y="16"/>
                    <a:pt x="5" y="19"/>
                  </a:cubicBezTo>
                  <a:cubicBezTo>
                    <a:pt x="7" y="17"/>
                    <a:pt x="8" y="12"/>
                    <a:pt x="9"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2204"/>
            <p:cNvSpPr>
              <a:spLocks/>
            </p:cNvSpPr>
            <p:nvPr/>
          </p:nvSpPr>
          <p:spPr bwMode="auto">
            <a:xfrm>
              <a:off x="7948589" y="3729057"/>
              <a:ext cx="46038" cy="161926"/>
            </a:xfrm>
            <a:custGeom>
              <a:avLst/>
              <a:gdLst>
                <a:gd name="T0" fmla="*/ 1 w 12"/>
                <a:gd name="T1" fmla="*/ 20 h 43"/>
                <a:gd name="T2" fmla="*/ 3 w 12"/>
                <a:gd name="T3" fmla="*/ 25 h 43"/>
                <a:gd name="T4" fmla="*/ 7 w 12"/>
                <a:gd name="T5" fmla="*/ 30 h 43"/>
                <a:gd name="T6" fmla="*/ 11 w 12"/>
                <a:gd name="T7" fmla="*/ 42 h 43"/>
                <a:gd name="T8" fmla="*/ 11 w 12"/>
                <a:gd name="T9" fmla="*/ 43 h 43"/>
                <a:gd name="T10" fmla="*/ 11 w 12"/>
                <a:gd name="T11" fmla="*/ 28 h 43"/>
                <a:gd name="T12" fmla="*/ 2 w 12"/>
                <a:gd name="T13" fmla="*/ 18 h 43"/>
                <a:gd name="T14" fmla="*/ 3 w 12"/>
                <a:gd name="T15" fmla="*/ 11 h 43"/>
                <a:gd name="T16" fmla="*/ 5 w 12"/>
                <a:gd name="T17" fmla="*/ 5 h 43"/>
                <a:gd name="T18" fmla="*/ 5 w 12"/>
                <a:gd name="T19" fmla="*/ 0 h 43"/>
                <a:gd name="T20" fmla="*/ 3 w 12"/>
                <a:gd name="T21" fmla="*/ 1 h 43"/>
                <a:gd name="T22" fmla="*/ 5 w 12"/>
                <a:gd name="T23" fmla="*/ 5 h 43"/>
                <a:gd name="T24" fmla="*/ 3 w 12"/>
                <a:gd name="T25" fmla="*/ 11 h 43"/>
                <a:gd name="T26" fmla="*/ 1 w 12"/>
                <a:gd name="T27" fmla="*/ 18 h 43"/>
                <a:gd name="T28" fmla="*/ 1 w 12"/>
                <a:gd name="T29"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43">
                  <a:moveTo>
                    <a:pt x="1" y="20"/>
                  </a:moveTo>
                  <a:cubicBezTo>
                    <a:pt x="1" y="22"/>
                    <a:pt x="3" y="24"/>
                    <a:pt x="3" y="25"/>
                  </a:cubicBezTo>
                  <a:cubicBezTo>
                    <a:pt x="4" y="27"/>
                    <a:pt x="6" y="28"/>
                    <a:pt x="7" y="30"/>
                  </a:cubicBezTo>
                  <a:cubicBezTo>
                    <a:pt x="9" y="34"/>
                    <a:pt x="11" y="38"/>
                    <a:pt x="11" y="42"/>
                  </a:cubicBezTo>
                  <a:cubicBezTo>
                    <a:pt x="11" y="42"/>
                    <a:pt x="11" y="42"/>
                    <a:pt x="11" y="43"/>
                  </a:cubicBezTo>
                  <a:cubicBezTo>
                    <a:pt x="12" y="38"/>
                    <a:pt x="12" y="33"/>
                    <a:pt x="11" y="28"/>
                  </a:cubicBezTo>
                  <a:cubicBezTo>
                    <a:pt x="10" y="25"/>
                    <a:pt x="6" y="19"/>
                    <a:pt x="2" y="18"/>
                  </a:cubicBezTo>
                  <a:cubicBezTo>
                    <a:pt x="1" y="15"/>
                    <a:pt x="2" y="13"/>
                    <a:pt x="3" y="11"/>
                  </a:cubicBezTo>
                  <a:cubicBezTo>
                    <a:pt x="4" y="9"/>
                    <a:pt x="5" y="7"/>
                    <a:pt x="5" y="5"/>
                  </a:cubicBezTo>
                  <a:cubicBezTo>
                    <a:pt x="5" y="3"/>
                    <a:pt x="5" y="2"/>
                    <a:pt x="5" y="0"/>
                  </a:cubicBezTo>
                  <a:cubicBezTo>
                    <a:pt x="5" y="1"/>
                    <a:pt x="4" y="1"/>
                    <a:pt x="3" y="1"/>
                  </a:cubicBezTo>
                  <a:cubicBezTo>
                    <a:pt x="4" y="2"/>
                    <a:pt x="5" y="4"/>
                    <a:pt x="5" y="5"/>
                  </a:cubicBezTo>
                  <a:cubicBezTo>
                    <a:pt x="4" y="7"/>
                    <a:pt x="3" y="9"/>
                    <a:pt x="3" y="11"/>
                  </a:cubicBezTo>
                  <a:cubicBezTo>
                    <a:pt x="2" y="13"/>
                    <a:pt x="0" y="16"/>
                    <a:pt x="1" y="18"/>
                  </a:cubicBezTo>
                  <a:cubicBezTo>
                    <a:pt x="1" y="19"/>
                    <a:pt x="1" y="20"/>
                    <a:pt x="1" y="2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2205"/>
            <p:cNvSpPr>
              <a:spLocks noEditPoints="1"/>
            </p:cNvSpPr>
            <p:nvPr/>
          </p:nvSpPr>
          <p:spPr bwMode="auto">
            <a:xfrm>
              <a:off x="7904139" y="3800495"/>
              <a:ext cx="87313" cy="165101"/>
            </a:xfrm>
            <a:custGeom>
              <a:avLst/>
              <a:gdLst>
                <a:gd name="T0" fmla="*/ 6 w 23"/>
                <a:gd name="T1" fmla="*/ 15 h 44"/>
                <a:gd name="T2" fmla="*/ 8 w 23"/>
                <a:gd name="T3" fmla="*/ 11 h 44"/>
                <a:gd name="T4" fmla="*/ 8 w 23"/>
                <a:gd name="T5" fmla="*/ 16 h 44"/>
                <a:gd name="T6" fmla="*/ 8 w 23"/>
                <a:gd name="T7" fmla="*/ 20 h 44"/>
                <a:gd name="T8" fmla="*/ 7 w 23"/>
                <a:gd name="T9" fmla="*/ 23 h 44"/>
                <a:gd name="T10" fmla="*/ 4 w 23"/>
                <a:gd name="T11" fmla="*/ 25 h 44"/>
                <a:gd name="T12" fmla="*/ 4 w 23"/>
                <a:gd name="T13" fmla="*/ 25 h 44"/>
                <a:gd name="T14" fmla="*/ 1 w 23"/>
                <a:gd name="T15" fmla="*/ 26 h 44"/>
                <a:gd name="T16" fmla="*/ 3 w 23"/>
                <a:gd name="T17" fmla="*/ 26 h 44"/>
                <a:gd name="T18" fmla="*/ 4 w 23"/>
                <a:gd name="T19" fmla="*/ 25 h 44"/>
                <a:gd name="T20" fmla="*/ 6 w 23"/>
                <a:gd name="T21" fmla="*/ 24 h 44"/>
                <a:gd name="T22" fmla="*/ 8 w 23"/>
                <a:gd name="T23" fmla="*/ 23 h 44"/>
                <a:gd name="T24" fmla="*/ 8 w 23"/>
                <a:gd name="T25" fmla="*/ 24 h 44"/>
                <a:gd name="T26" fmla="*/ 7 w 23"/>
                <a:gd name="T27" fmla="*/ 30 h 44"/>
                <a:gd name="T28" fmla="*/ 6 w 23"/>
                <a:gd name="T29" fmla="*/ 33 h 44"/>
                <a:gd name="T30" fmla="*/ 4 w 23"/>
                <a:gd name="T31" fmla="*/ 36 h 44"/>
                <a:gd name="T32" fmla="*/ 8 w 23"/>
                <a:gd name="T33" fmla="*/ 30 h 44"/>
                <a:gd name="T34" fmla="*/ 9 w 23"/>
                <a:gd name="T35" fmla="*/ 30 h 44"/>
                <a:gd name="T36" fmla="*/ 8 w 23"/>
                <a:gd name="T37" fmla="*/ 38 h 44"/>
                <a:gd name="T38" fmla="*/ 9 w 23"/>
                <a:gd name="T39" fmla="*/ 33 h 44"/>
                <a:gd name="T40" fmla="*/ 9 w 23"/>
                <a:gd name="T41" fmla="*/ 27 h 44"/>
                <a:gd name="T42" fmla="*/ 9 w 23"/>
                <a:gd name="T43" fmla="*/ 16 h 44"/>
                <a:gd name="T44" fmla="*/ 10 w 23"/>
                <a:gd name="T45" fmla="*/ 11 h 44"/>
                <a:gd name="T46" fmla="*/ 12 w 23"/>
                <a:gd name="T47" fmla="*/ 7 h 44"/>
                <a:gd name="T48" fmla="*/ 12 w 23"/>
                <a:gd name="T49" fmla="*/ 12 h 44"/>
                <a:gd name="T50" fmla="*/ 13 w 23"/>
                <a:gd name="T51" fmla="*/ 18 h 44"/>
                <a:gd name="T52" fmla="*/ 15 w 23"/>
                <a:gd name="T53" fmla="*/ 26 h 44"/>
                <a:gd name="T54" fmla="*/ 15 w 23"/>
                <a:gd name="T55" fmla="*/ 33 h 44"/>
                <a:gd name="T56" fmla="*/ 15 w 23"/>
                <a:gd name="T57" fmla="*/ 22 h 44"/>
                <a:gd name="T58" fmla="*/ 13 w 23"/>
                <a:gd name="T59" fmla="*/ 14 h 44"/>
                <a:gd name="T60" fmla="*/ 12 w 23"/>
                <a:gd name="T61" fmla="*/ 10 h 44"/>
                <a:gd name="T62" fmla="*/ 13 w 23"/>
                <a:gd name="T63" fmla="*/ 4 h 44"/>
                <a:gd name="T64" fmla="*/ 13 w 23"/>
                <a:gd name="T65" fmla="*/ 3 h 44"/>
                <a:gd name="T66" fmla="*/ 17 w 23"/>
                <a:gd name="T67" fmla="*/ 9 h 44"/>
                <a:gd name="T68" fmla="*/ 21 w 23"/>
                <a:gd name="T69" fmla="*/ 16 h 44"/>
                <a:gd name="T70" fmla="*/ 23 w 23"/>
                <a:gd name="T71" fmla="*/ 21 h 44"/>
                <a:gd name="T72" fmla="*/ 21 w 23"/>
                <a:gd name="T73" fmla="*/ 13 h 44"/>
                <a:gd name="T74" fmla="*/ 19 w 23"/>
                <a:gd name="T75" fmla="*/ 11 h 44"/>
                <a:gd name="T76" fmla="*/ 16 w 23"/>
                <a:gd name="T77" fmla="*/ 6 h 44"/>
                <a:gd name="T78" fmla="*/ 13 w 23"/>
                <a:gd name="T79" fmla="*/ 2 h 44"/>
                <a:gd name="T80" fmla="*/ 13 w 23"/>
                <a:gd name="T81" fmla="*/ 0 h 44"/>
                <a:gd name="T82" fmla="*/ 12 w 23"/>
                <a:gd name="T83" fmla="*/ 3 h 44"/>
                <a:gd name="T84" fmla="*/ 11 w 23"/>
                <a:gd name="T85" fmla="*/ 5 h 44"/>
                <a:gd name="T86" fmla="*/ 9 w 23"/>
                <a:gd name="T87" fmla="*/ 5 h 44"/>
                <a:gd name="T88" fmla="*/ 8 w 23"/>
                <a:gd name="T89" fmla="*/ 6 h 44"/>
                <a:gd name="T90" fmla="*/ 5 w 23"/>
                <a:gd name="T91" fmla="*/ 8 h 44"/>
                <a:gd name="T92" fmla="*/ 2 w 23"/>
                <a:gd name="T93" fmla="*/ 10 h 44"/>
                <a:gd name="T94" fmla="*/ 5 w 23"/>
                <a:gd name="T95" fmla="*/ 8 h 44"/>
                <a:gd name="T96" fmla="*/ 8 w 23"/>
                <a:gd name="T97" fmla="*/ 6 h 44"/>
                <a:gd name="T98" fmla="*/ 9 w 23"/>
                <a:gd name="T99" fmla="*/ 6 h 44"/>
                <a:gd name="T100" fmla="*/ 11 w 23"/>
                <a:gd name="T101" fmla="*/ 6 h 44"/>
                <a:gd name="T102" fmla="*/ 8 w 23"/>
                <a:gd name="T103" fmla="*/ 10 h 44"/>
                <a:gd name="T104" fmla="*/ 5 w 23"/>
                <a:gd name="T105" fmla="*/ 15 h 44"/>
                <a:gd name="T106" fmla="*/ 3 w 23"/>
                <a:gd name="T107" fmla="*/ 18 h 44"/>
                <a:gd name="T108" fmla="*/ 0 w 23"/>
                <a:gd name="T109" fmla="*/ 20 h 44"/>
                <a:gd name="T110" fmla="*/ 5 w 23"/>
                <a:gd name="T111" fmla="*/ 16 h 44"/>
                <a:gd name="T112" fmla="*/ 8 w 23"/>
                <a:gd name="T113" fmla="*/ 23 h 44"/>
                <a:gd name="T114" fmla="*/ 8 w 23"/>
                <a:gd name="T115"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44">
                  <a:moveTo>
                    <a:pt x="5" y="16"/>
                  </a:moveTo>
                  <a:cubicBezTo>
                    <a:pt x="5" y="16"/>
                    <a:pt x="5" y="16"/>
                    <a:pt x="6" y="15"/>
                  </a:cubicBezTo>
                  <a:cubicBezTo>
                    <a:pt x="6" y="14"/>
                    <a:pt x="6" y="14"/>
                    <a:pt x="6" y="14"/>
                  </a:cubicBezTo>
                  <a:cubicBezTo>
                    <a:pt x="7" y="13"/>
                    <a:pt x="8" y="12"/>
                    <a:pt x="8" y="11"/>
                  </a:cubicBezTo>
                  <a:cubicBezTo>
                    <a:pt x="8" y="12"/>
                    <a:pt x="8" y="13"/>
                    <a:pt x="8" y="13"/>
                  </a:cubicBezTo>
                  <a:cubicBezTo>
                    <a:pt x="8" y="14"/>
                    <a:pt x="8" y="15"/>
                    <a:pt x="8" y="16"/>
                  </a:cubicBezTo>
                  <a:cubicBezTo>
                    <a:pt x="8" y="17"/>
                    <a:pt x="8" y="18"/>
                    <a:pt x="8" y="19"/>
                  </a:cubicBezTo>
                  <a:cubicBezTo>
                    <a:pt x="8" y="19"/>
                    <a:pt x="8" y="19"/>
                    <a:pt x="8" y="20"/>
                  </a:cubicBezTo>
                  <a:cubicBezTo>
                    <a:pt x="8" y="20"/>
                    <a:pt x="8" y="21"/>
                    <a:pt x="8" y="21"/>
                  </a:cubicBezTo>
                  <a:cubicBezTo>
                    <a:pt x="8" y="22"/>
                    <a:pt x="7" y="22"/>
                    <a:pt x="7" y="23"/>
                  </a:cubicBezTo>
                  <a:cubicBezTo>
                    <a:pt x="7" y="23"/>
                    <a:pt x="6" y="23"/>
                    <a:pt x="6" y="24"/>
                  </a:cubicBezTo>
                  <a:cubicBezTo>
                    <a:pt x="5" y="24"/>
                    <a:pt x="5" y="24"/>
                    <a:pt x="4" y="25"/>
                  </a:cubicBezTo>
                  <a:cubicBezTo>
                    <a:pt x="4" y="25"/>
                    <a:pt x="4" y="25"/>
                    <a:pt x="4" y="25"/>
                  </a:cubicBezTo>
                  <a:cubicBezTo>
                    <a:pt x="4" y="25"/>
                    <a:pt x="4" y="25"/>
                    <a:pt x="4" y="25"/>
                  </a:cubicBezTo>
                  <a:cubicBezTo>
                    <a:pt x="3" y="25"/>
                    <a:pt x="3" y="25"/>
                    <a:pt x="3" y="26"/>
                  </a:cubicBezTo>
                  <a:cubicBezTo>
                    <a:pt x="2" y="26"/>
                    <a:pt x="2" y="26"/>
                    <a:pt x="1" y="26"/>
                  </a:cubicBezTo>
                  <a:cubicBezTo>
                    <a:pt x="1" y="26"/>
                    <a:pt x="0" y="26"/>
                    <a:pt x="0" y="27"/>
                  </a:cubicBezTo>
                  <a:cubicBezTo>
                    <a:pt x="1" y="26"/>
                    <a:pt x="2" y="26"/>
                    <a:pt x="3" y="26"/>
                  </a:cubicBezTo>
                  <a:cubicBezTo>
                    <a:pt x="3" y="26"/>
                    <a:pt x="4" y="26"/>
                    <a:pt x="4" y="26"/>
                  </a:cubicBezTo>
                  <a:cubicBezTo>
                    <a:pt x="4" y="26"/>
                    <a:pt x="4" y="25"/>
                    <a:pt x="4" y="25"/>
                  </a:cubicBezTo>
                  <a:cubicBezTo>
                    <a:pt x="5" y="25"/>
                    <a:pt x="5" y="25"/>
                    <a:pt x="5" y="25"/>
                  </a:cubicBezTo>
                  <a:cubicBezTo>
                    <a:pt x="5" y="25"/>
                    <a:pt x="6" y="25"/>
                    <a:pt x="6" y="24"/>
                  </a:cubicBezTo>
                  <a:cubicBezTo>
                    <a:pt x="7" y="24"/>
                    <a:pt x="7" y="24"/>
                    <a:pt x="8" y="23"/>
                  </a:cubicBezTo>
                  <a:cubicBezTo>
                    <a:pt x="8" y="23"/>
                    <a:pt x="8" y="23"/>
                    <a:pt x="8" y="23"/>
                  </a:cubicBezTo>
                  <a:cubicBezTo>
                    <a:pt x="8" y="23"/>
                    <a:pt x="8" y="23"/>
                    <a:pt x="8" y="24"/>
                  </a:cubicBezTo>
                  <a:cubicBezTo>
                    <a:pt x="8" y="24"/>
                    <a:pt x="8" y="24"/>
                    <a:pt x="8" y="24"/>
                  </a:cubicBezTo>
                  <a:cubicBezTo>
                    <a:pt x="8" y="25"/>
                    <a:pt x="8" y="26"/>
                    <a:pt x="8" y="26"/>
                  </a:cubicBezTo>
                  <a:cubicBezTo>
                    <a:pt x="8" y="27"/>
                    <a:pt x="8" y="29"/>
                    <a:pt x="7" y="30"/>
                  </a:cubicBezTo>
                  <a:cubicBezTo>
                    <a:pt x="7" y="30"/>
                    <a:pt x="7" y="31"/>
                    <a:pt x="7" y="31"/>
                  </a:cubicBezTo>
                  <a:cubicBezTo>
                    <a:pt x="6" y="32"/>
                    <a:pt x="6" y="32"/>
                    <a:pt x="6" y="33"/>
                  </a:cubicBezTo>
                  <a:cubicBezTo>
                    <a:pt x="6" y="34"/>
                    <a:pt x="5" y="34"/>
                    <a:pt x="5" y="35"/>
                  </a:cubicBezTo>
                  <a:cubicBezTo>
                    <a:pt x="5" y="35"/>
                    <a:pt x="5" y="36"/>
                    <a:pt x="4" y="36"/>
                  </a:cubicBezTo>
                  <a:cubicBezTo>
                    <a:pt x="5" y="35"/>
                    <a:pt x="6" y="34"/>
                    <a:pt x="6" y="33"/>
                  </a:cubicBezTo>
                  <a:cubicBezTo>
                    <a:pt x="7" y="32"/>
                    <a:pt x="7" y="31"/>
                    <a:pt x="8" y="30"/>
                  </a:cubicBezTo>
                  <a:cubicBezTo>
                    <a:pt x="8" y="29"/>
                    <a:pt x="8" y="28"/>
                    <a:pt x="8" y="28"/>
                  </a:cubicBezTo>
                  <a:cubicBezTo>
                    <a:pt x="9" y="29"/>
                    <a:pt x="9" y="29"/>
                    <a:pt x="9" y="30"/>
                  </a:cubicBezTo>
                  <a:cubicBezTo>
                    <a:pt x="9" y="31"/>
                    <a:pt x="9" y="32"/>
                    <a:pt x="8" y="33"/>
                  </a:cubicBezTo>
                  <a:cubicBezTo>
                    <a:pt x="8" y="35"/>
                    <a:pt x="8" y="37"/>
                    <a:pt x="8" y="38"/>
                  </a:cubicBezTo>
                  <a:cubicBezTo>
                    <a:pt x="8" y="40"/>
                    <a:pt x="7" y="42"/>
                    <a:pt x="7" y="44"/>
                  </a:cubicBezTo>
                  <a:cubicBezTo>
                    <a:pt x="8" y="40"/>
                    <a:pt x="9" y="37"/>
                    <a:pt x="9" y="33"/>
                  </a:cubicBezTo>
                  <a:cubicBezTo>
                    <a:pt x="9" y="32"/>
                    <a:pt x="9" y="31"/>
                    <a:pt x="9" y="30"/>
                  </a:cubicBezTo>
                  <a:cubicBezTo>
                    <a:pt x="9" y="29"/>
                    <a:pt x="9" y="28"/>
                    <a:pt x="9" y="27"/>
                  </a:cubicBezTo>
                  <a:cubicBezTo>
                    <a:pt x="9" y="26"/>
                    <a:pt x="9" y="24"/>
                    <a:pt x="9" y="22"/>
                  </a:cubicBezTo>
                  <a:cubicBezTo>
                    <a:pt x="9" y="20"/>
                    <a:pt x="9" y="18"/>
                    <a:pt x="9" y="16"/>
                  </a:cubicBezTo>
                  <a:cubicBezTo>
                    <a:pt x="9" y="15"/>
                    <a:pt x="9" y="15"/>
                    <a:pt x="9" y="14"/>
                  </a:cubicBezTo>
                  <a:cubicBezTo>
                    <a:pt x="9" y="13"/>
                    <a:pt x="9" y="12"/>
                    <a:pt x="10" y="11"/>
                  </a:cubicBezTo>
                  <a:cubicBezTo>
                    <a:pt x="10" y="10"/>
                    <a:pt x="10" y="9"/>
                    <a:pt x="11" y="9"/>
                  </a:cubicBezTo>
                  <a:cubicBezTo>
                    <a:pt x="11" y="8"/>
                    <a:pt x="11" y="7"/>
                    <a:pt x="12" y="7"/>
                  </a:cubicBezTo>
                  <a:cubicBezTo>
                    <a:pt x="12" y="8"/>
                    <a:pt x="12" y="9"/>
                    <a:pt x="12" y="10"/>
                  </a:cubicBezTo>
                  <a:cubicBezTo>
                    <a:pt x="12" y="11"/>
                    <a:pt x="12" y="11"/>
                    <a:pt x="12" y="12"/>
                  </a:cubicBezTo>
                  <a:cubicBezTo>
                    <a:pt x="12" y="13"/>
                    <a:pt x="12" y="13"/>
                    <a:pt x="12" y="14"/>
                  </a:cubicBezTo>
                  <a:cubicBezTo>
                    <a:pt x="12" y="15"/>
                    <a:pt x="12" y="17"/>
                    <a:pt x="13" y="18"/>
                  </a:cubicBezTo>
                  <a:cubicBezTo>
                    <a:pt x="13" y="19"/>
                    <a:pt x="14" y="20"/>
                    <a:pt x="14" y="22"/>
                  </a:cubicBezTo>
                  <a:cubicBezTo>
                    <a:pt x="15" y="23"/>
                    <a:pt x="15" y="24"/>
                    <a:pt x="15" y="26"/>
                  </a:cubicBezTo>
                  <a:cubicBezTo>
                    <a:pt x="15" y="27"/>
                    <a:pt x="15" y="28"/>
                    <a:pt x="15" y="30"/>
                  </a:cubicBezTo>
                  <a:cubicBezTo>
                    <a:pt x="15" y="31"/>
                    <a:pt x="15" y="32"/>
                    <a:pt x="15" y="33"/>
                  </a:cubicBezTo>
                  <a:cubicBezTo>
                    <a:pt x="16" y="31"/>
                    <a:pt x="16" y="28"/>
                    <a:pt x="15" y="25"/>
                  </a:cubicBezTo>
                  <a:cubicBezTo>
                    <a:pt x="15" y="24"/>
                    <a:pt x="15" y="23"/>
                    <a:pt x="15" y="22"/>
                  </a:cubicBezTo>
                  <a:cubicBezTo>
                    <a:pt x="14" y="20"/>
                    <a:pt x="14" y="19"/>
                    <a:pt x="14" y="18"/>
                  </a:cubicBezTo>
                  <a:cubicBezTo>
                    <a:pt x="13" y="16"/>
                    <a:pt x="13" y="15"/>
                    <a:pt x="13" y="14"/>
                  </a:cubicBezTo>
                  <a:cubicBezTo>
                    <a:pt x="12" y="13"/>
                    <a:pt x="12" y="13"/>
                    <a:pt x="12" y="12"/>
                  </a:cubicBezTo>
                  <a:cubicBezTo>
                    <a:pt x="12" y="11"/>
                    <a:pt x="12" y="11"/>
                    <a:pt x="12" y="10"/>
                  </a:cubicBezTo>
                  <a:cubicBezTo>
                    <a:pt x="12" y="9"/>
                    <a:pt x="12" y="7"/>
                    <a:pt x="13" y="6"/>
                  </a:cubicBezTo>
                  <a:cubicBezTo>
                    <a:pt x="13" y="5"/>
                    <a:pt x="13" y="5"/>
                    <a:pt x="13" y="4"/>
                  </a:cubicBezTo>
                  <a:cubicBezTo>
                    <a:pt x="13" y="4"/>
                    <a:pt x="13" y="4"/>
                    <a:pt x="13" y="3"/>
                  </a:cubicBezTo>
                  <a:cubicBezTo>
                    <a:pt x="13" y="3"/>
                    <a:pt x="13" y="3"/>
                    <a:pt x="13" y="3"/>
                  </a:cubicBezTo>
                  <a:cubicBezTo>
                    <a:pt x="14" y="4"/>
                    <a:pt x="14" y="6"/>
                    <a:pt x="15" y="7"/>
                  </a:cubicBezTo>
                  <a:cubicBezTo>
                    <a:pt x="15" y="7"/>
                    <a:pt x="16" y="8"/>
                    <a:pt x="17" y="9"/>
                  </a:cubicBezTo>
                  <a:cubicBezTo>
                    <a:pt x="17" y="10"/>
                    <a:pt x="18" y="11"/>
                    <a:pt x="18" y="11"/>
                  </a:cubicBezTo>
                  <a:cubicBezTo>
                    <a:pt x="20" y="13"/>
                    <a:pt x="21" y="14"/>
                    <a:pt x="21" y="16"/>
                  </a:cubicBezTo>
                  <a:cubicBezTo>
                    <a:pt x="22" y="17"/>
                    <a:pt x="22" y="18"/>
                    <a:pt x="22" y="19"/>
                  </a:cubicBezTo>
                  <a:cubicBezTo>
                    <a:pt x="22" y="20"/>
                    <a:pt x="22" y="21"/>
                    <a:pt x="23" y="21"/>
                  </a:cubicBezTo>
                  <a:cubicBezTo>
                    <a:pt x="23" y="20"/>
                    <a:pt x="22" y="18"/>
                    <a:pt x="22" y="16"/>
                  </a:cubicBezTo>
                  <a:cubicBezTo>
                    <a:pt x="21" y="15"/>
                    <a:pt x="21" y="14"/>
                    <a:pt x="21" y="13"/>
                  </a:cubicBezTo>
                  <a:cubicBezTo>
                    <a:pt x="20" y="13"/>
                    <a:pt x="20" y="12"/>
                    <a:pt x="20" y="12"/>
                  </a:cubicBezTo>
                  <a:cubicBezTo>
                    <a:pt x="20" y="12"/>
                    <a:pt x="20" y="12"/>
                    <a:pt x="19" y="11"/>
                  </a:cubicBezTo>
                  <a:cubicBezTo>
                    <a:pt x="19" y="11"/>
                    <a:pt x="19" y="11"/>
                    <a:pt x="19" y="11"/>
                  </a:cubicBezTo>
                  <a:cubicBezTo>
                    <a:pt x="18" y="9"/>
                    <a:pt x="17" y="8"/>
                    <a:pt x="16" y="6"/>
                  </a:cubicBezTo>
                  <a:cubicBezTo>
                    <a:pt x="15" y="5"/>
                    <a:pt x="15" y="5"/>
                    <a:pt x="14" y="4"/>
                  </a:cubicBezTo>
                  <a:cubicBezTo>
                    <a:pt x="14" y="3"/>
                    <a:pt x="14" y="3"/>
                    <a:pt x="13" y="2"/>
                  </a:cubicBezTo>
                  <a:cubicBezTo>
                    <a:pt x="13" y="1"/>
                    <a:pt x="13" y="1"/>
                    <a:pt x="14" y="1"/>
                  </a:cubicBezTo>
                  <a:cubicBezTo>
                    <a:pt x="14" y="0"/>
                    <a:pt x="13" y="0"/>
                    <a:pt x="13" y="0"/>
                  </a:cubicBezTo>
                  <a:cubicBezTo>
                    <a:pt x="13" y="0"/>
                    <a:pt x="12" y="0"/>
                    <a:pt x="12" y="0"/>
                  </a:cubicBezTo>
                  <a:cubicBezTo>
                    <a:pt x="12" y="1"/>
                    <a:pt x="12" y="2"/>
                    <a:pt x="12" y="3"/>
                  </a:cubicBezTo>
                  <a:cubicBezTo>
                    <a:pt x="11" y="4"/>
                    <a:pt x="11" y="4"/>
                    <a:pt x="11" y="5"/>
                  </a:cubicBezTo>
                  <a:cubicBezTo>
                    <a:pt x="11" y="5"/>
                    <a:pt x="11" y="5"/>
                    <a:pt x="11" y="5"/>
                  </a:cubicBezTo>
                  <a:cubicBezTo>
                    <a:pt x="10" y="5"/>
                    <a:pt x="10" y="5"/>
                    <a:pt x="9" y="5"/>
                  </a:cubicBezTo>
                  <a:cubicBezTo>
                    <a:pt x="9" y="5"/>
                    <a:pt x="9" y="5"/>
                    <a:pt x="9" y="5"/>
                  </a:cubicBezTo>
                  <a:cubicBezTo>
                    <a:pt x="8" y="6"/>
                    <a:pt x="8" y="6"/>
                    <a:pt x="8" y="6"/>
                  </a:cubicBezTo>
                  <a:cubicBezTo>
                    <a:pt x="8" y="6"/>
                    <a:pt x="8" y="6"/>
                    <a:pt x="8" y="6"/>
                  </a:cubicBezTo>
                  <a:cubicBezTo>
                    <a:pt x="8" y="6"/>
                    <a:pt x="7" y="6"/>
                    <a:pt x="7" y="6"/>
                  </a:cubicBezTo>
                  <a:cubicBezTo>
                    <a:pt x="6" y="7"/>
                    <a:pt x="5" y="7"/>
                    <a:pt x="5" y="8"/>
                  </a:cubicBezTo>
                  <a:cubicBezTo>
                    <a:pt x="4" y="8"/>
                    <a:pt x="4" y="9"/>
                    <a:pt x="3" y="9"/>
                  </a:cubicBezTo>
                  <a:cubicBezTo>
                    <a:pt x="3" y="9"/>
                    <a:pt x="3" y="9"/>
                    <a:pt x="2" y="10"/>
                  </a:cubicBezTo>
                  <a:cubicBezTo>
                    <a:pt x="3" y="10"/>
                    <a:pt x="3" y="9"/>
                    <a:pt x="4" y="9"/>
                  </a:cubicBezTo>
                  <a:cubicBezTo>
                    <a:pt x="4" y="9"/>
                    <a:pt x="4" y="9"/>
                    <a:pt x="5" y="8"/>
                  </a:cubicBezTo>
                  <a:cubicBezTo>
                    <a:pt x="6" y="8"/>
                    <a:pt x="6" y="7"/>
                    <a:pt x="7" y="7"/>
                  </a:cubicBezTo>
                  <a:cubicBezTo>
                    <a:pt x="8" y="7"/>
                    <a:pt x="8" y="7"/>
                    <a:pt x="8" y="6"/>
                  </a:cubicBezTo>
                  <a:cubicBezTo>
                    <a:pt x="8" y="6"/>
                    <a:pt x="9" y="6"/>
                    <a:pt x="9" y="6"/>
                  </a:cubicBezTo>
                  <a:cubicBezTo>
                    <a:pt x="9" y="6"/>
                    <a:pt x="9" y="6"/>
                    <a:pt x="9" y="6"/>
                  </a:cubicBezTo>
                  <a:cubicBezTo>
                    <a:pt x="9" y="6"/>
                    <a:pt x="9" y="6"/>
                    <a:pt x="10" y="6"/>
                  </a:cubicBezTo>
                  <a:cubicBezTo>
                    <a:pt x="10" y="6"/>
                    <a:pt x="10" y="6"/>
                    <a:pt x="11" y="6"/>
                  </a:cubicBezTo>
                  <a:cubicBezTo>
                    <a:pt x="10" y="6"/>
                    <a:pt x="10" y="6"/>
                    <a:pt x="10" y="7"/>
                  </a:cubicBezTo>
                  <a:cubicBezTo>
                    <a:pt x="8" y="10"/>
                    <a:pt x="8" y="10"/>
                    <a:pt x="8" y="10"/>
                  </a:cubicBezTo>
                  <a:cubicBezTo>
                    <a:pt x="7" y="12"/>
                    <a:pt x="6" y="13"/>
                    <a:pt x="6" y="14"/>
                  </a:cubicBezTo>
                  <a:cubicBezTo>
                    <a:pt x="5" y="15"/>
                    <a:pt x="5" y="15"/>
                    <a:pt x="5" y="15"/>
                  </a:cubicBezTo>
                  <a:cubicBezTo>
                    <a:pt x="5" y="15"/>
                    <a:pt x="5" y="16"/>
                    <a:pt x="4" y="16"/>
                  </a:cubicBezTo>
                  <a:cubicBezTo>
                    <a:pt x="4" y="17"/>
                    <a:pt x="4" y="17"/>
                    <a:pt x="3" y="18"/>
                  </a:cubicBezTo>
                  <a:cubicBezTo>
                    <a:pt x="3" y="18"/>
                    <a:pt x="2" y="19"/>
                    <a:pt x="1" y="19"/>
                  </a:cubicBezTo>
                  <a:cubicBezTo>
                    <a:pt x="1" y="20"/>
                    <a:pt x="0" y="20"/>
                    <a:pt x="0" y="20"/>
                  </a:cubicBezTo>
                  <a:cubicBezTo>
                    <a:pt x="1" y="20"/>
                    <a:pt x="2" y="19"/>
                    <a:pt x="3" y="18"/>
                  </a:cubicBezTo>
                  <a:cubicBezTo>
                    <a:pt x="4" y="17"/>
                    <a:pt x="4" y="17"/>
                    <a:pt x="5" y="16"/>
                  </a:cubicBezTo>
                  <a:close/>
                  <a:moveTo>
                    <a:pt x="8" y="23"/>
                  </a:moveTo>
                  <a:cubicBezTo>
                    <a:pt x="8" y="23"/>
                    <a:pt x="8" y="23"/>
                    <a:pt x="8" y="23"/>
                  </a:cubicBezTo>
                  <a:cubicBezTo>
                    <a:pt x="8" y="23"/>
                    <a:pt x="8" y="23"/>
                    <a:pt x="8" y="23"/>
                  </a:cubicBezTo>
                  <a:cubicBezTo>
                    <a:pt x="8" y="23"/>
                    <a:pt x="8" y="23"/>
                    <a:pt x="8"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2206"/>
            <p:cNvSpPr>
              <a:spLocks/>
            </p:cNvSpPr>
            <p:nvPr/>
          </p:nvSpPr>
          <p:spPr bwMode="auto">
            <a:xfrm>
              <a:off x="7205635" y="2981340"/>
              <a:ext cx="49213" cy="225427"/>
            </a:xfrm>
            <a:custGeom>
              <a:avLst/>
              <a:gdLst>
                <a:gd name="T0" fmla="*/ 0 w 13"/>
                <a:gd name="T1" fmla="*/ 16 h 60"/>
                <a:gd name="T2" fmla="*/ 0 w 13"/>
                <a:gd name="T3" fmla="*/ 19 h 60"/>
                <a:gd name="T4" fmla="*/ 2 w 13"/>
                <a:gd name="T5" fmla="*/ 30 h 60"/>
                <a:gd name="T6" fmla="*/ 8 w 13"/>
                <a:gd name="T7" fmla="*/ 44 h 60"/>
                <a:gd name="T8" fmla="*/ 9 w 13"/>
                <a:gd name="T9" fmla="*/ 54 h 60"/>
                <a:gd name="T10" fmla="*/ 9 w 13"/>
                <a:gd name="T11" fmla="*/ 60 h 60"/>
                <a:gd name="T12" fmla="*/ 11 w 13"/>
                <a:gd name="T13" fmla="*/ 50 h 60"/>
                <a:gd name="T14" fmla="*/ 9 w 13"/>
                <a:gd name="T15" fmla="*/ 23 h 60"/>
                <a:gd name="T16" fmla="*/ 8 w 13"/>
                <a:gd name="T17" fmla="*/ 10 h 60"/>
                <a:gd name="T18" fmla="*/ 9 w 13"/>
                <a:gd name="T19" fmla="*/ 0 h 60"/>
                <a:gd name="T20" fmla="*/ 9 w 13"/>
                <a:gd name="T21" fmla="*/ 0 h 60"/>
                <a:gd name="T22" fmla="*/ 0 w 13"/>
                <a:gd name="T23"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60">
                  <a:moveTo>
                    <a:pt x="0" y="16"/>
                  </a:moveTo>
                  <a:cubicBezTo>
                    <a:pt x="0" y="17"/>
                    <a:pt x="0" y="18"/>
                    <a:pt x="0" y="19"/>
                  </a:cubicBezTo>
                  <a:cubicBezTo>
                    <a:pt x="0" y="23"/>
                    <a:pt x="1" y="26"/>
                    <a:pt x="2" y="30"/>
                  </a:cubicBezTo>
                  <a:cubicBezTo>
                    <a:pt x="3" y="35"/>
                    <a:pt x="6" y="39"/>
                    <a:pt x="8" y="44"/>
                  </a:cubicBezTo>
                  <a:cubicBezTo>
                    <a:pt x="9" y="48"/>
                    <a:pt x="9" y="51"/>
                    <a:pt x="9" y="54"/>
                  </a:cubicBezTo>
                  <a:cubicBezTo>
                    <a:pt x="9" y="56"/>
                    <a:pt x="9" y="58"/>
                    <a:pt x="9" y="60"/>
                  </a:cubicBezTo>
                  <a:cubicBezTo>
                    <a:pt x="9" y="56"/>
                    <a:pt x="10" y="52"/>
                    <a:pt x="11" y="50"/>
                  </a:cubicBezTo>
                  <a:cubicBezTo>
                    <a:pt x="13" y="41"/>
                    <a:pt x="10" y="32"/>
                    <a:pt x="9" y="23"/>
                  </a:cubicBezTo>
                  <a:cubicBezTo>
                    <a:pt x="8" y="19"/>
                    <a:pt x="9" y="15"/>
                    <a:pt x="8" y="10"/>
                  </a:cubicBezTo>
                  <a:cubicBezTo>
                    <a:pt x="8" y="7"/>
                    <a:pt x="9" y="4"/>
                    <a:pt x="9" y="0"/>
                  </a:cubicBezTo>
                  <a:cubicBezTo>
                    <a:pt x="9" y="0"/>
                    <a:pt x="9" y="0"/>
                    <a:pt x="9" y="0"/>
                  </a:cubicBezTo>
                  <a:cubicBezTo>
                    <a:pt x="7" y="6"/>
                    <a:pt x="3" y="11"/>
                    <a:pt x="0"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31" name="Picture 2207"/>
            <p:cNvPicPr>
              <a:picLocks noChangeAspect="1" noChangeArrowheads="1"/>
            </p:cNvPicPr>
            <p:nvPr/>
          </p:nvPicPr>
          <p:blipFill>
            <a:blip r:embed="rId71" cstate="screen">
              <a:extLst>
                <a:ext uri="{28A0092B-C50C-407E-A947-70E740481C1C}">
                  <a14:useLocalDpi xmlns:a14="http://schemas.microsoft.com/office/drawing/2010/main"/>
                </a:ext>
              </a:extLst>
            </a:blip>
            <a:srcRect/>
            <a:stretch>
              <a:fillRect/>
            </a:stretch>
          </p:blipFill>
          <p:spPr bwMode="auto">
            <a:xfrm>
              <a:off x="7159597" y="3030552"/>
              <a:ext cx="90488"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2" name="Freeform 2209"/>
            <p:cNvSpPr>
              <a:spLocks/>
            </p:cNvSpPr>
            <p:nvPr/>
          </p:nvSpPr>
          <p:spPr bwMode="auto">
            <a:xfrm>
              <a:off x="7243735" y="3022615"/>
              <a:ext cx="49213" cy="98426"/>
            </a:xfrm>
            <a:custGeom>
              <a:avLst/>
              <a:gdLst>
                <a:gd name="T0" fmla="*/ 0 w 13"/>
                <a:gd name="T1" fmla="*/ 13 h 26"/>
                <a:gd name="T2" fmla="*/ 1 w 13"/>
                <a:gd name="T3" fmla="*/ 26 h 26"/>
                <a:gd name="T4" fmla="*/ 2 w 13"/>
                <a:gd name="T5" fmla="*/ 19 h 26"/>
                <a:gd name="T6" fmla="*/ 8 w 13"/>
                <a:gd name="T7" fmla="*/ 15 h 26"/>
                <a:gd name="T8" fmla="*/ 13 w 13"/>
                <a:gd name="T9" fmla="*/ 12 h 26"/>
                <a:gd name="T10" fmla="*/ 4 w 13"/>
                <a:gd name="T11" fmla="*/ 0 h 26"/>
                <a:gd name="T12" fmla="*/ 0 w 13"/>
                <a:gd name="T13" fmla="*/ 13 h 26"/>
              </a:gdLst>
              <a:ahLst/>
              <a:cxnLst>
                <a:cxn ang="0">
                  <a:pos x="T0" y="T1"/>
                </a:cxn>
                <a:cxn ang="0">
                  <a:pos x="T2" y="T3"/>
                </a:cxn>
                <a:cxn ang="0">
                  <a:pos x="T4" y="T5"/>
                </a:cxn>
                <a:cxn ang="0">
                  <a:pos x="T6" y="T7"/>
                </a:cxn>
                <a:cxn ang="0">
                  <a:pos x="T8" y="T9"/>
                </a:cxn>
                <a:cxn ang="0">
                  <a:pos x="T10" y="T11"/>
                </a:cxn>
                <a:cxn ang="0">
                  <a:pos x="T12" y="T13"/>
                </a:cxn>
              </a:cxnLst>
              <a:rect l="0" t="0" r="r" b="b"/>
              <a:pathLst>
                <a:path w="13" h="26">
                  <a:moveTo>
                    <a:pt x="0" y="13"/>
                  </a:moveTo>
                  <a:cubicBezTo>
                    <a:pt x="0" y="18"/>
                    <a:pt x="1" y="22"/>
                    <a:pt x="1" y="26"/>
                  </a:cubicBezTo>
                  <a:cubicBezTo>
                    <a:pt x="2" y="24"/>
                    <a:pt x="2" y="21"/>
                    <a:pt x="2" y="19"/>
                  </a:cubicBezTo>
                  <a:cubicBezTo>
                    <a:pt x="3" y="17"/>
                    <a:pt x="6" y="16"/>
                    <a:pt x="8" y="15"/>
                  </a:cubicBezTo>
                  <a:cubicBezTo>
                    <a:pt x="10" y="14"/>
                    <a:pt x="11" y="14"/>
                    <a:pt x="13" y="12"/>
                  </a:cubicBezTo>
                  <a:cubicBezTo>
                    <a:pt x="10" y="8"/>
                    <a:pt x="7" y="4"/>
                    <a:pt x="4" y="0"/>
                  </a:cubicBezTo>
                  <a:cubicBezTo>
                    <a:pt x="2" y="4"/>
                    <a:pt x="1" y="10"/>
                    <a:pt x="0"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2210"/>
            <p:cNvSpPr>
              <a:spLocks/>
            </p:cNvSpPr>
            <p:nvPr/>
          </p:nvSpPr>
          <p:spPr bwMode="auto">
            <a:xfrm>
              <a:off x="7172297" y="3105165"/>
              <a:ext cx="74613" cy="207964"/>
            </a:xfrm>
            <a:custGeom>
              <a:avLst/>
              <a:gdLst>
                <a:gd name="T0" fmla="*/ 18 w 20"/>
                <a:gd name="T1" fmla="*/ 27 h 55"/>
                <a:gd name="T2" fmla="*/ 14 w 20"/>
                <a:gd name="T3" fmla="*/ 21 h 55"/>
                <a:gd name="T4" fmla="*/ 8 w 20"/>
                <a:gd name="T5" fmla="*/ 15 h 55"/>
                <a:gd name="T6" fmla="*/ 1 w 20"/>
                <a:gd name="T7" fmla="*/ 0 h 55"/>
                <a:gd name="T8" fmla="*/ 1 w 20"/>
                <a:gd name="T9" fmla="*/ 0 h 55"/>
                <a:gd name="T10" fmla="*/ 3 w 20"/>
                <a:gd name="T11" fmla="*/ 19 h 55"/>
                <a:gd name="T12" fmla="*/ 17 w 20"/>
                <a:gd name="T13" fmla="*/ 30 h 55"/>
                <a:gd name="T14" fmla="*/ 17 w 20"/>
                <a:gd name="T15" fmla="*/ 41 h 55"/>
                <a:gd name="T16" fmla="*/ 15 w 20"/>
                <a:gd name="T17" fmla="*/ 48 h 55"/>
                <a:gd name="T18" fmla="*/ 16 w 20"/>
                <a:gd name="T19" fmla="*/ 55 h 55"/>
                <a:gd name="T20" fmla="*/ 18 w 20"/>
                <a:gd name="T21" fmla="*/ 54 h 55"/>
                <a:gd name="T22" fmla="*/ 16 w 20"/>
                <a:gd name="T23" fmla="*/ 48 h 55"/>
                <a:gd name="T24" fmla="*/ 17 w 20"/>
                <a:gd name="T25" fmla="*/ 40 h 55"/>
                <a:gd name="T26" fmla="*/ 18 w 20"/>
                <a:gd name="T27" fmla="*/ 30 h 55"/>
                <a:gd name="T28" fmla="*/ 18 w 20"/>
                <a:gd name="T29"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55">
                  <a:moveTo>
                    <a:pt x="18" y="27"/>
                  </a:moveTo>
                  <a:cubicBezTo>
                    <a:pt x="17" y="25"/>
                    <a:pt x="15" y="23"/>
                    <a:pt x="14" y="21"/>
                  </a:cubicBezTo>
                  <a:cubicBezTo>
                    <a:pt x="12" y="19"/>
                    <a:pt x="10" y="18"/>
                    <a:pt x="8" y="15"/>
                  </a:cubicBezTo>
                  <a:cubicBezTo>
                    <a:pt x="4" y="11"/>
                    <a:pt x="1" y="6"/>
                    <a:pt x="1" y="0"/>
                  </a:cubicBezTo>
                  <a:cubicBezTo>
                    <a:pt x="1" y="0"/>
                    <a:pt x="1" y="0"/>
                    <a:pt x="1" y="0"/>
                  </a:cubicBezTo>
                  <a:cubicBezTo>
                    <a:pt x="0" y="6"/>
                    <a:pt x="1" y="13"/>
                    <a:pt x="3" y="19"/>
                  </a:cubicBezTo>
                  <a:cubicBezTo>
                    <a:pt x="5" y="22"/>
                    <a:pt x="11" y="30"/>
                    <a:pt x="17" y="30"/>
                  </a:cubicBezTo>
                  <a:cubicBezTo>
                    <a:pt x="19" y="34"/>
                    <a:pt x="17" y="37"/>
                    <a:pt x="17" y="41"/>
                  </a:cubicBezTo>
                  <a:cubicBezTo>
                    <a:pt x="16" y="43"/>
                    <a:pt x="15" y="46"/>
                    <a:pt x="15" y="48"/>
                  </a:cubicBezTo>
                  <a:cubicBezTo>
                    <a:pt x="15" y="50"/>
                    <a:pt x="15" y="52"/>
                    <a:pt x="16" y="55"/>
                  </a:cubicBezTo>
                  <a:cubicBezTo>
                    <a:pt x="17" y="54"/>
                    <a:pt x="17" y="54"/>
                    <a:pt x="18" y="54"/>
                  </a:cubicBezTo>
                  <a:cubicBezTo>
                    <a:pt x="17" y="52"/>
                    <a:pt x="16" y="50"/>
                    <a:pt x="16" y="48"/>
                  </a:cubicBezTo>
                  <a:cubicBezTo>
                    <a:pt x="16" y="46"/>
                    <a:pt x="17" y="43"/>
                    <a:pt x="17" y="40"/>
                  </a:cubicBezTo>
                  <a:cubicBezTo>
                    <a:pt x="18" y="37"/>
                    <a:pt x="20" y="33"/>
                    <a:pt x="18" y="30"/>
                  </a:cubicBezTo>
                  <a:cubicBezTo>
                    <a:pt x="18" y="29"/>
                    <a:pt x="18" y="28"/>
                    <a:pt x="18"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2211"/>
            <p:cNvSpPr>
              <a:spLocks noEditPoints="1"/>
            </p:cNvSpPr>
            <p:nvPr/>
          </p:nvSpPr>
          <p:spPr bwMode="auto">
            <a:xfrm>
              <a:off x="7175472" y="2992452"/>
              <a:ext cx="117476" cy="222252"/>
            </a:xfrm>
            <a:custGeom>
              <a:avLst/>
              <a:gdLst>
                <a:gd name="T0" fmla="*/ 24 w 31"/>
                <a:gd name="T1" fmla="*/ 37 h 59"/>
                <a:gd name="T2" fmla="*/ 21 w 31"/>
                <a:gd name="T3" fmla="*/ 43 h 59"/>
                <a:gd name="T4" fmla="*/ 21 w 31"/>
                <a:gd name="T5" fmla="*/ 36 h 59"/>
                <a:gd name="T6" fmla="*/ 20 w 31"/>
                <a:gd name="T7" fmla="*/ 32 h 59"/>
                <a:gd name="T8" fmla="*/ 20 w 31"/>
                <a:gd name="T9" fmla="*/ 28 h 59"/>
                <a:gd name="T10" fmla="*/ 24 w 31"/>
                <a:gd name="T11" fmla="*/ 25 h 59"/>
                <a:gd name="T12" fmla="*/ 24 w 31"/>
                <a:gd name="T13" fmla="*/ 24 h 59"/>
                <a:gd name="T14" fmla="*/ 27 w 31"/>
                <a:gd name="T15" fmla="*/ 22 h 59"/>
                <a:gd name="T16" fmla="*/ 25 w 31"/>
                <a:gd name="T17" fmla="*/ 23 h 59"/>
                <a:gd name="T18" fmla="*/ 24 w 31"/>
                <a:gd name="T19" fmla="*/ 24 h 59"/>
                <a:gd name="T20" fmla="*/ 21 w 31"/>
                <a:gd name="T21" fmla="*/ 26 h 59"/>
                <a:gd name="T22" fmla="*/ 19 w 31"/>
                <a:gd name="T23" fmla="*/ 28 h 59"/>
                <a:gd name="T24" fmla="*/ 19 w 31"/>
                <a:gd name="T25" fmla="*/ 26 h 59"/>
                <a:gd name="T26" fmla="*/ 19 w 31"/>
                <a:gd name="T27" fmla="*/ 19 h 59"/>
                <a:gd name="T28" fmla="*/ 20 w 31"/>
                <a:gd name="T29" fmla="*/ 14 h 59"/>
                <a:gd name="T30" fmla="*/ 22 w 31"/>
                <a:gd name="T31" fmla="*/ 9 h 59"/>
                <a:gd name="T32" fmla="*/ 18 w 31"/>
                <a:gd name="T33" fmla="*/ 19 h 59"/>
                <a:gd name="T34" fmla="*/ 17 w 31"/>
                <a:gd name="T35" fmla="*/ 18 h 59"/>
                <a:gd name="T36" fmla="*/ 16 w 31"/>
                <a:gd name="T37" fmla="*/ 7 h 59"/>
                <a:gd name="T38" fmla="*/ 16 w 31"/>
                <a:gd name="T39" fmla="*/ 15 h 59"/>
                <a:gd name="T40" fmla="*/ 17 w 31"/>
                <a:gd name="T41" fmla="*/ 22 h 59"/>
                <a:gd name="T42" fmla="*/ 19 w 31"/>
                <a:gd name="T43" fmla="*/ 37 h 59"/>
                <a:gd name="T44" fmla="*/ 19 w 31"/>
                <a:gd name="T45" fmla="*/ 44 h 59"/>
                <a:gd name="T46" fmla="*/ 17 w 31"/>
                <a:gd name="T47" fmla="*/ 50 h 59"/>
                <a:gd name="T48" fmla="*/ 17 w 31"/>
                <a:gd name="T49" fmla="*/ 43 h 59"/>
                <a:gd name="T50" fmla="*/ 14 w 31"/>
                <a:gd name="T51" fmla="*/ 35 h 59"/>
                <a:gd name="T52" fmla="*/ 9 w 31"/>
                <a:gd name="T53" fmla="*/ 26 h 59"/>
                <a:gd name="T54" fmla="*/ 8 w 31"/>
                <a:gd name="T55" fmla="*/ 15 h 59"/>
                <a:gd name="T56" fmla="*/ 11 w 31"/>
                <a:gd name="T57" fmla="*/ 31 h 59"/>
                <a:gd name="T58" fmla="*/ 15 w 31"/>
                <a:gd name="T59" fmla="*/ 41 h 59"/>
                <a:gd name="T60" fmla="*/ 16 w 31"/>
                <a:gd name="T61" fmla="*/ 46 h 59"/>
                <a:gd name="T62" fmla="*/ 17 w 31"/>
                <a:gd name="T63" fmla="*/ 54 h 59"/>
                <a:gd name="T64" fmla="*/ 16 w 31"/>
                <a:gd name="T65" fmla="*/ 55 h 59"/>
                <a:gd name="T66" fmla="*/ 10 w 31"/>
                <a:gd name="T67" fmla="*/ 48 h 59"/>
                <a:gd name="T68" fmla="*/ 3 w 31"/>
                <a:gd name="T69" fmla="*/ 40 h 59"/>
                <a:gd name="T70" fmla="*/ 0 w 31"/>
                <a:gd name="T71" fmla="*/ 32 h 59"/>
                <a:gd name="T72" fmla="*/ 4 w 31"/>
                <a:gd name="T73" fmla="*/ 43 h 59"/>
                <a:gd name="T74" fmla="*/ 6 w 31"/>
                <a:gd name="T75" fmla="*/ 45 h 59"/>
                <a:gd name="T76" fmla="*/ 12 w 31"/>
                <a:gd name="T77" fmla="*/ 51 h 59"/>
                <a:gd name="T78" fmla="*/ 16 w 31"/>
                <a:gd name="T79" fmla="*/ 57 h 59"/>
                <a:gd name="T80" fmla="*/ 17 w 31"/>
                <a:gd name="T81" fmla="*/ 59 h 59"/>
                <a:gd name="T82" fmla="*/ 18 w 31"/>
                <a:gd name="T83" fmla="*/ 55 h 59"/>
                <a:gd name="T84" fmla="*/ 19 w 31"/>
                <a:gd name="T85" fmla="*/ 52 h 59"/>
                <a:gd name="T86" fmla="*/ 21 w 31"/>
                <a:gd name="T87" fmla="*/ 51 h 59"/>
                <a:gd name="T88" fmla="*/ 22 w 31"/>
                <a:gd name="T89" fmla="*/ 51 h 59"/>
                <a:gd name="T90" fmla="*/ 27 w 31"/>
                <a:gd name="T91" fmla="*/ 47 h 59"/>
                <a:gd name="T92" fmla="*/ 29 w 31"/>
                <a:gd name="T93" fmla="*/ 44 h 59"/>
                <a:gd name="T94" fmla="*/ 26 w 31"/>
                <a:gd name="T95" fmla="*/ 47 h 59"/>
                <a:gd name="T96" fmla="*/ 22 w 31"/>
                <a:gd name="T97" fmla="*/ 50 h 59"/>
                <a:gd name="T98" fmla="*/ 21 w 31"/>
                <a:gd name="T99" fmla="*/ 50 h 59"/>
                <a:gd name="T100" fmla="*/ 19 w 31"/>
                <a:gd name="T101" fmla="*/ 51 h 59"/>
                <a:gd name="T102" fmla="*/ 22 w 31"/>
                <a:gd name="T103" fmla="*/ 45 h 59"/>
                <a:gd name="T104" fmla="*/ 25 w 31"/>
                <a:gd name="T105" fmla="*/ 38 h 59"/>
                <a:gd name="T106" fmla="*/ 27 w 31"/>
                <a:gd name="T107" fmla="*/ 34 h 59"/>
                <a:gd name="T108" fmla="*/ 31 w 31"/>
                <a:gd name="T109" fmla="*/ 30 h 59"/>
                <a:gd name="T110" fmla="*/ 25 w 31"/>
                <a:gd name="T111" fmla="*/ 36 h 59"/>
                <a:gd name="T112" fmla="*/ 19 w 31"/>
                <a:gd name="T113" fmla="*/ 28 h 59"/>
                <a:gd name="T114" fmla="*/ 19 w 31"/>
                <a:gd name="T115"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59">
                  <a:moveTo>
                    <a:pt x="25" y="36"/>
                  </a:moveTo>
                  <a:cubicBezTo>
                    <a:pt x="24" y="36"/>
                    <a:pt x="24" y="37"/>
                    <a:pt x="24" y="37"/>
                  </a:cubicBezTo>
                  <a:cubicBezTo>
                    <a:pt x="23" y="39"/>
                    <a:pt x="23" y="39"/>
                    <a:pt x="23" y="39"/>
                  </a:cubicBezTo>
                  <a:cubicBezTo>
                    <a:pt x="22" y="40"/>
                    <a:pt x="22" y="42"/>
                    <a:pt x="21" y="43"/>
                  </a:cubicBezTo>
                  <a:cubicBezTo>
                    <a:pt x="21" y="42"/>
                    <a:pt x="21" y="41"/>
                    <a:pt x="21" y="40"/>
                  </a:cubicBezTo>
                  <a:cubicBezTo>
                    <a:pt x="21" y="39"/>
                    <a:pt x="21" y="38"/>
                    <a:pt x="21" y="36"/>
                  </a:cubicBezTo>
                  <a:cubicBezTo>
                    <a:pt x="21" y="35"/>
                    <a:pt x="20" y="34"/>
                    <a:pt x="20" y="33"/>
                  </a:cubicBezTo>
                  <a:cubicBezTo>
                    <a:pt x="20" y="32"/>
                    <a:pt x="20" y="32"/>
                    <a:pt x="20" y="32"/>
                  </a:cubicBezTo>
                  <a:cubicBezTo>
                    <a:pt x="20" y="31"/>
                    <a:pt x="20" y="31"/>
                    <a:pt x="20" y="30"/>
                  </a:cubicBezTo>
                  <a:cubicBezTo>
                    <a:pt x="20" y="29"/>
                    <a:pt x="20" y="29"/>
                    <a:pt x="20" y="28"/>
                  </a:cubicBezTo>
                  <a:cubicBezTo>
                    <a:pt x="21" y="27"/>
                    <a:pt x="21" y="27"/>
                    <a:pt x="22" y="26"/>
                  </a:cubicBezTo>
                  <a:cubicBezTo>
                    <a:pt x="22" y="26"/>
                    <a:pt x="23" y="25"/>
                    <a:pt x="24" y="25"/>
                  </a:cubicBezTo>
                  <a:cubicBezTo>
                    <a:pt x="24" y="24"/>
                    <a:pt x="24" y="24"/>
                    <a:pt x="24" y="24"/>
                  </a:cubicBezTo>
                  <a:cubicBezTo>
                    <a:pt x="24" y="24"/>
                    <a:pt x="24" y="24"/>
                    <a:pt x="24" y="24"/>
                  </a:cubicBezTo>
                  <a:cubicBezTo>
                    <a:pt x="25" y="24"/>
                    <a:pt x="25" y="24"/>
                    <a:pt x="25" y="23"/>
                  </a:cubicBezTo>
                  <a:cubicBezTo>
                    <a:pt x="26" y="23"/>
                    <a:pt x="27" y="23"/>
                    <a:pt x="27" y="22"/>
                  </a:cubicBezTo>
                  <a:cubicBezTo>
                    <a:pt x="28" y="22"/>
                    <a:pt x="29" y="22"/>
                    <a:pt x="30" y="21"/>
                  </a:cubicBezTo>
                  <a:cubicBezTo>
                    <a:pt x="28" y="22"/>
                    <a:pt x="27" y="22"/>
                    <a:pt x="25" y="23"/>
                  </a:cubicBezTo>
                  <a:cubicBezTo>
                    <a:pt x="25" y="23"/>
                    <a:pt x="24" y="23"/>
                    <a:pt x="24" y="23"/>
                  </a:cubicBezTo>
                  <a:cubicBezTo>
                    <a:pt x="24" y="24"/>
                    <a:pt x="24" y="24"/>
                    <a:pt x="24" y="24"/>
                  </a:cubicBezTo>
                  <a:cubicBezTo>
                    <a:pt x="23" y="24"/>
                    <a:pt x="23" y="24"/>
                    <a:pt x="23" y="24"/>
                  </a:cubicBezTo>
                  <a:cubicBezTo>
                    <a:pt x="22" y="25"/>
                    <a:pt x="22" y="25"/>
                    <a:pt x="21" y="26"/>
                  </a:cubicBezTo>
                  <a:cubicBezTo>
                    <a:pt x="21" y="26"/>
                    <a:pt x="20" y="27"/>
                    <a:pt x="20" y="27"/>
                  </a:cubicBezTo>
                  <a:cubicBezTo>
                    <a:pt x="19" y="28"/>
                    <a:pt x="19" y="28"/>
                    <a:pt x="19" y="28"/>
                  </a:cubicBezTo>
                  <a:cubicBezTo>
                    <a:pt x="19" y="28"/>
                    <a:pt x="19" y="27"/>
                    <a:pt x="19" y="27"/>
                  </a:cubicBezTo>
                  <a:cubicBezTo>
                    <a:pt x="19" y="27"/>
                    <a:pt x="19" y="26"/>
                    <a:pt x="19" y="26"/>
                  </a:cubicBezTo>
                  <a:cubicBezTo>
                    <a:pt x="19" y="25"/>
                    <a:pt x="19" y="24"/>
                    <a:pt x="19" y="23"/>
                  </a:cubicBezTo>
                  <a:cubicBezTo>
                    <a:pt x="19" y="22"/>
                    <a:pt x="19" y="20"/>
                    <a:pt x="19" y="19"/>
                  </a:cubicBezTo>
                  <a:cubicBezTo>
                    <a:pt x="19" y="18"/>
                    <a:pt x="19" y="17"/>
                    <a:pt x="19" y="16"/>
                  </a:cubicBezTo>
                  <a:cubicBezTo>
                    <a:pt x="19" y="16"/>
                    <a:pt x="20" y="15"/>
                    <a:pt x="20" y="14"/>
                  </a:cubicBezTo>
                  <a:cubicBezTo>
                    <a:pt x="20" y="13"/>
                    <a:pt x="20" y="12"/>
                    <a:pt x="21" y="12"/>
                  </a:cubicBezTo>
                  <a:cubicBezTo>
                    <a:pt x="21" y="11"/>
                    <a:pt x="21" y="10"/>
                    <a:pt x="22" y="9"/>
                  </a:cubicBezTo>
                  <a:cubicBezTo>
                    <a:pt x="21" y="11"/>
                    <a:pt x="20" y="12"/>
                    <a:pt x="19" y="14"/>
                  </a:cubicBezTo>
                  <a:cubicBezTo>
                    <a:pt x="19" y="15"/>
                    <a:pt x="18" y="17"/>
                    <a:pt x="18" y="19"/>
                  </a:cubicBezTo>
                  <a:cubicBezTo>
                    <a:pt x="18" y="20"/>
                    <a:pt x="18" y="21"/>
                    <a:pt x="18" y="22"/>
                  </a:cubicBezTo>
                  <a:cubicBezTo>
                    <a:pt x="17" y="20"/>
                    <a:pt x="17" y="19"/>
                    <a:pt x="17" y="18"/>
                  </a:cubicBezTo>
                  <a:cubicBezTo>
                    <a:pt x="17" y="17"/>
                    <a:pt x="17" y="16"/>
                    <a:pt x="17" y="15"/>
                  </a:cubicBezTo>
                  <a:cubicBezTo>
                    <a:pt x="16" y="12"/>
                    <a:pt x="16" y="10"/>
                    <a:pt x="16" y="7"/>
                  </a:cubicBezTo>
                  <a:cubicBezTo>
                    <a:pt x="16" y="5"/>
                    <a:pt x="17" y="2"/>
                    <a:pt x="17" y="0"/>
                  </a:cubicBezTo>
                  <a:cubicBezTo>
                    <a:pt x="16" y="5"/>
                    <a:pt x="16" y="10"/>
                    <a:pt x="16" y="15"/>
                  </a:cubicBezTo>
                  <a:cubicBezTo>
                    <a:pt x="16" y="16"/>
                    <a:pt x="16" y="17"/>
                    <a:pt x="16" y="18"/>
                  </a:cubicBezTo>
                  <a:cubicBezTo>
                    <a:pt x="16" y="20"/>
                    <a:pt x="16" y="21"/>
                    <a:pt x="17" y="22"/>
                  </a:cubicBezTo>
                  <a:cubicBezTo>
                    <a:pt x="17" y="25"/>
                    <a:pt x="18" y="27"/>
                    <a:pt x="18" y="29"/>
                  </a:cubicBezTo>
                  <a:cubicBezTo>
                    <a:pt x="19" y="32"/>
                    <a:pt x="19" y="34"/>
                    <a:pt x="19" y="37"/>
                  </a:cubicBezTo>
                  <a:cubicBezTo>
                    <a:pt x="19" y="38"/>
                    <a:pt x="20" y="39"/>
                    <a:pt x="20" y="40"/>
                  </a:cubicBezTo>
                  <a:cubicBezTo>
                    <a:pt x="20" y="41"/>
                    <a:pt x="19" y="43"/>
                    <a:pt x="19" y="44"/>
                  </a:cubicBezTo>
                  <a:cubicBezTo>
                    <a:pt x="19" y="45"/>
                    <a:pt x="19" y="46"/>
                    <a:pt x="18" y="47"/>
                  </a:cubicBezTo>
                  <a:cubicBezTo>
                    <a:pt x="18" y="48"/>
                    <a:pt x="18" y="49"/>
                    <a:pt x="17" y="50"/>
                  </a:cubicBezTo>
                  <a:cubicBezTo>
                    <a:pt x="17" y="48"/>
                    <a:pt x="17" y="47"/>
                    <a:pt x="17" y="46"/>
                  </a:cubicBezTo>
                  <a:cubicBezTo>
                    <a:pt x="17" y="45"/>
                    <a:pt x="17" y="44"/>
                    <a:pt x="17" y="43"/>
                  </a:cubicBezTo>
                  <a:cubicBezTo>
                    <a:pt x="16" y="42"/>
                    <a:pt x="16" y="41"/>
                    <a:pt x="16" y="40"/>
                  </a:cubicBezTo>
                  <a:cubicBezTo>
                    <a:pt x="15" y="39"/>
                    <a:pt x="15" y="37"/>
                    <a:pt x="14" y="35"/>
                  </a:cubicBezTo>
                  <a:cubicBezTo>
                    <a:pt x="13" y="34"/>
                    <a:pt x="12" y="32"/>
                    <a:pt x="11" y="31"/>
                  </a:cubicBezTo>
                  <a:cubicBezTo>
                    <a:pt x="11" y="29"/>
                    <a:pt x="10" y="27"/>
                    <a:pt x="9" y="26"/>
                  </a:cubicBezTo>
                  <a:cubicBezTo>
                    <a:pt x="9" y="24"/>
                    <a:pt x="9" y="22"/>
                    <a:pt x="8" y="20"/>
                  </a:cubicBezTo>
                  <a:cubicBezTo>
                    <a:pt x="8" y="19"/>
                    <a:pt x="8" y="17"/>
                    <a:pt x="8" y="15"/>
                  </a:cubicBezTo>
                  <a:cubicBezTo>
                    <a:pt x="8" y="19"/>
                    <a:pt x="8" y="22"/>
                    <a:pt x="9" y="26"/>
                  </a:cubicBezTo>
                  <a:cubicBezTo>
                    <a:pt x="9" y="28"/>
                    <a:pt x="10" y="29"/>
                    <a:pt x="11" y="31"/>
                  </a:cubicBezTo>
                  <a:cubicBezTo>
                    <a:pt x="11" y="33"/>
                    <a:pt x="12" y="34"/>
                    <a:pt x="13" y="36"/>
                  </a:cubicBezTo>
                  <a:cubicBezTo>
                    <a:pt x="14" y="37"/>
                    <a:pt x="14" y="39"/>
                    <a:pt x="15" y="41"/>
                  </a:cubicBezTo>
                  <a:cubicBezTo>
                    <a:pt x="15" y="41"/>
                    <a:pt x="15" y="42"/>
                    <a:pt x="15" y="43"/>
                  </a:cubicBezTo>
                  <a:cubicBezTo>
                    <a:pt x="16" y="44"/>
                    <a:pt x="16" y="45"/>
                    <a:pt x="16" y="46"/>
                  </a:cubicBezTo>
                  <a:cubicBezTo>
                    <a:pt x="16" y="48"/>
                    <a:pt x="16" y="49"/>
                    <a:pt x="16" y="51"/>
                  </a:cubicBezTo>
                  <a:cubicBezTo>
                    <a:pt x="16" y="52"/>
                    <a:pt x="16" y="53"/>
                    <a:pt x="17" y="54"/>
                  </a:cubicBezTo>
                  <a:cubicBezTo>
                    <a:pt x="16" y="54"/>
                    <a:pt x="16" y="54"/>
                    <a:pt x="16" y="55"/>
                  </a:cubicBezTo>
                  <a:cubicBezTo>
                    <a:pt x="16" y="55"/>
                    <a:pt x="16" y="55"/>
                    <a:pt x="16" y="55"/>
                  </a:cubicBezTo>
                  <a:cubicBezTo>
                    <a:pt x="15" y="53"/>
                    <a:pt x="14" y="52"/>
                    <a:pt x="13" y="51"/>
                  </a:cubicBezTo>
                  <a:cubicBezTo>
                    <a:pt x="12" y="50"/>
                    <a:pt x="11" y="49"/>
                    <a:pt x="10" y="48"/>
                  </a:cubicBezTo>
                  <a:cubicBezTo>
                    <a:pt x="10" y="47"/>
                    <a:pt x="9" y="46"/>
                    <a:pt x="8" y="45"/>
                  </a:cubicBezTo>
                  <a:cubicBezTo>
                    <a:pt x="6" y="44"/>
                    <a:pt x="4" y="42"/>
                    <a:pt x="3" y="40"/>
                  </a:cubicBezTo>
                  <a:cubicBezTo>
                    <a:pt x="2" y="38"/>
                    <a:pt x="2" y="37"/>
                    <a:pt x="1" y="36"/>
                  </a:cubicBezTo>
                  <a:cubicBezTo>
                    <a:pt x="1" y="35"/>
                    <a:pt x="0" y="34"/>
                    <a:pt x="0" y="32"/>
                  </a:cubicBezTo>
                  <a:cubicBezTo>
                    <a:pt x="1" y="35"/>
                    <a:pt x="1" y="37"/>
                    <a:pt x="2" y="40"/>
                  </a:cubicBezTo>
                  <a:cubicBezTo>
                    <a:pt x="3" y="41"/>
                    <a:pt x="4" y="42"/>
                    <a:pt x="4" y="43"/>
                  </a:cubicBezTo>
                  <a:cubicBezTo>
                    <a:pt x="5" y="44"/>
                    <a:pt x="5" y="44"/>
                    <a:pt x="6" y="45"/>
                  </a:cubicBezTo>
                  <a:cubicBezTo>
                    <a:pt x="6" y="45"/>
                    <a:pt x="6" y="45"/>
                    <a:pt x="6" y="45"/>
                  </a:cubicBezTo>
                  <a:cubicBezTo>
                    <a:pt x="7" y="46"/>
                    <a:pt x="7" y="46"/>
                    <a:pt x="7" y="46"/>
                  </a:cubicBezTo>
                  <a:cubicBezTo>
                    <a:pt x="9" y="48"/>
                    <a:pt x="11" y="49"/>
                    <a:pt x="12" y="51"/>
                  </a:cubicBezTo>
                  <a:cubicBezTo>
                    <a:pt x="13" y="52"/>
                    <a:pt x="14" y="53"/>
                    <a:pt x="15" y="54"/>
                  </a:cubicBezTo>
                  <a:cubicBezTo>
                    <a:pt x="15" y="55"/>
                    <a:pt x="16" y="56"/>
                    <a:pt x="16" y="57"/>
                  </a:cubicBezTo>
                  <a:cubicBezTo>
                    <a:pt x="16" y="57"/>
                    <a:pt x="16" y="58"/>
                    <a:pt x="16" y="58"/>
                  </a:cubicBezTo>
                  <a:cubicBezTo>
                    <a:pt x="16" y="59"/>
                    <a:pt x="17" y="59"/>
                    <a:pt x="17" y="59"/>
                  </a:cubicBezTo>
                  <a:cubicBezTo>
                    <a:pt x="18" y="59"/>
                    <a:pt x="18" y="59"/>
                    <a:pt x="18" y="58"/>
                  </a:cubicBezTo>
                  <a:cubicBezTo>
                    <a:pt x="18" y="57"/>
                    <a:pt x="18" y="56"/>
                    <a:pt x="18" y="55"/>
                  </a:cubicBezTo>
                  <a:cubicBezTo>
                    <a:pt x="18" y="54"/>
                    <a:pt x="18" y="53"/>
                    <a:pt x="19" y="53"/>
                  </a:cubicBezTo>
                  <a:cubicBezTo>
                    <a:pt x="19" y="53"/>
                    <a:pt x="19" y="52"/>
                    <a:pt x="19" y="52"/>
                  </a:cubicBezTo>
                  <a:cubicBezTo>
                    <a:pt x="20" y="52"/>
                    <a:pt x="20" y="52"/>
                    <a:pt x="21" y="51"/>
                  </a:cubicBezTo>
                  <a:cubicBezTo>
                    <a:pt x="21" y="51"/>
                    <a:pt x="21" y="51"/>
                    <a:pt x="21" y="51"/>
                  </a:cubicBezTo>
                  <a:cubicBezTo>
                    <a:pt x="22" y="51"/>
                    <a:pt x="22" y="51"/>
                    <a:pt x="22" y="51"/>
                  </a:cubicBezTo>
                  <a:cubicBezTo>
                    <a:pt x="22" y="51"/>
                    <a:pt x="22" y="51"/>
                    <a:pt x="22" y="51"/>
                  </a:cubicBezTo>
                  <a:cubicBezTo>
                    <a:pt x="23" y="50"/>
                    <a:pt x="23" y="50"/>
                    <a:pt x="24" y="50"/>
                  </a:cubicBezTo>
                  <a:cubicBezTo>
                    <a:pt x="25" y="49"/>
                    <a:pt x="26" y="48"/>
                    <a:pt x="27" y="47"/>
                  </a:cubicBezTo>
                  <a:cubicBezTo>
                    <a:pt x="27" y="46"/>
                    <a:pt x="27" y="46"/>
                    <a:pt x="28" y="46"/>
                  </a:cubicBezTo>
                  <a:cubicBezTo>
                    <a:pt x="28" y="45"/>
                    <a:pt x="29" y="45"/>
                    <a:pt x="29" y="44"/>
                  </a:cubicBezTo>
                  <a:cubicBezTo>
                    <a:pt x="29" y="45"/>
                    <a:pt x="28" y="45"/>
                    <a:pt x="28" y="45"/>
                  </a:cubicBezTo>
                  <a:cubicBezTo>
                    <a:pt x="27" y="46"/>
                    <a:pt x="27" y="46"/>
                    <a:pt x="26" y="47"/>
                  </a:cubicBezTo>
                  <a:cubicBezTo>
                    <a:pt x="25" y="47"/>
                    <a:pt x="24" y="48"/>
                    <a:pt x="23" y="49"/>
                  </a:cubicBezTo>
                  <a:cubicBezTo>
                    <a:pt x="23" y="49"/>
                    <a:pt x="22" y="49"/>
                    <a:pt x="22" y="50"/>
                  </a:cubicBezTo>
                  <a:cubicBezTo>
                    <a:pt x="22" y="50"/>
                    <a:pt x="22" y="50"/>
                    <a:pt x="21" y="50"/>
                  </a:cubicBezTo>
                  <a:cubicBezTo>
                    <a:pt x="21" y="50"/>
                    <a:pt x="21" y="50"/>
                    <a:pt x="21" y="50"/>
                  </a:cubicBezTo>
                  <a:cubicBezTo>
                    <a:pt x="21" y="50"/>
                    <a:pt x="20" y="50"/>
                    <a:pt x="20" y="50"/>
                  </a:cubicBezTo>
                  <a:cubicBezTo>
                    <a:pt x="20" y="51"/>
                    <a:pt x="19" y="51"/>
                    <a:pt x="19" y="51"/>
                  </a:cubicBezTo>
                  <a:cubicBezTo>
                    <a:pt x="19" y="50"/>
                    <a:pt x="19" y="50"/>
                    <a:pt x="20" y="49"/>
                  </a:cubicBezTo>
                  <a:cubicBezTo>
                    <a:pt x="22" y="45"/>
                    <a:pt x="22" y="45"/>
                    <a:pt x="22" y="45"/>
                  </a:cubicBezTo>
                  <a:cubicBezTo>
                    <a:pt x="22" y="43"/>
                    <a:pt x="23" y="41"/>
                    <a:pt x="24" y="39"/>
                  </a:cubicBezTo>
                  <a:cubicBezTo>
                    <a:pt x="25" y="38"/>
                    <a:pt x="25" y="38"/>
                    <a:pt x="25" y="38"/>
                  </a:cubicBezTo>
                  <a:cubicBezTo>
                    <a:pt x="25" y="37"/>
                    <a:pt x="25" y="37"/>
                    <a:pt x="25" y="36"/>
                  </a:cubicBezTo>
                  <a:cubicBezTo>
                    <a:pt x="26" y="36"/>
                    <a:pt x="26" y="35"/>
                    <a:pt x="27" y="34"/>
                  </a:cubicBezTo>
                  <a:cubicBezTo>
                    <a:pt x="27" y="33"/>
                    <a:pt x="28" y="32"/>
                    <a:pt x="29" y="32"/>
                  </a:cubicBezTo>
                  <a:cubicBezTo>
                    <a:pt x="29" y="31"/>
                    <a:pt x="30" y="30"/>
                    <a:pt x="31" y="30"/>
                  </a:cubicBezTo>
                  <a:cubicBezTo>
                    <a:pt x="29" y="31"/>
                    <a:pt x="28" y="32"/>
                    <a:pt x="26" y="34"/>
                  </a:cubicBezTo>
                  <a:cubicBezTo>
                    <a:pt x="26" y="34"/>
                    <a:pt x="25" y="35"/>
                    <a:pt x="25" y="36"/>
                  </a:cubicBezTo>
                  <a:close/>
                  <a:moveTo>
                    <a:pt x="19" y="28"/>
                  </a:moveTo>
                  <a:cubicBezTo>
                    <a:pt x="19" y="28"/>
                    <a:pt x="19" y="28"/>
                    <a:pt x="19" y="28"/>
                  </a:cubicBezTo>
                  <a:cubicBezTo>
                    <a:pt x="19" y="28"/>
                    <a:pt x="19" y="28"/>
                    <a:pt x="19" y="28"/>
                  </a:cubicBezTo>
                  <a:cubicBezTo>
                    <a:pt x="19" y="28"/>
                    <a:pt x="19" y="28"/>
                    <a:pt x="19" y="2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2212"/>
            <p:cNvSpPr>
              <a:spLocks/>
            </p:cNvSpPr>
            <p:nvPr/>
          </p:nvSpPr>
          <p:spPr bwMode="auto">
            <a:xfrm>
              <a:off x="6965921" y="2617800"/>
              <a:ext cx="206376" cy="93663"/>
            </a:xfrm>
            <a:custGeom>
              <a:avLst/>
              <a:gdLst>
                <a:gd name="T0" fmla="*/ 11 w 55"/>
                <a:gd name="T1" fmla="*/ 15 h 25"/>
                <a:gd name="T2" fmla="*/ 13 w 55"/>
                <a:gd name="T3" fmla="*/ 16 h 25"/>
                <a:gd name="T4" fmla="*/ 24 w 55"/>
                <a:gd name="T5" fmla="*/ 18 h 25"/>
                <a:gd name="T6" fmla="*/ 40 w 55"/>
                <a:gd name="T7" fmla="*/ 19 h 25"/>
                <a:gd name="T8" fmla="*/ 49 w 55"/>
                <a:gd name="T9" fmla="*/ 23 h 25"/>
                <a:gd name="T10" fmla="*/ 55 w 55"/>
                <a:gd name="T11" fmla="*/ 25 h 25"/>
                <a:gd name="T12" fmla="*/ 46 w 55"/>
                <a:gd name="T13" fmla="*/ 19 h 25"/>
                <a:gd name="T14" fmla="*/ 21 w 55"/>
                <a:gd name="T15" fmla="*/ 9 h 25"/>
                <a:gd name="T16" fmla="*/ 9 w 55"/>
                <a:gd name="T17" fmla="*/ 4 h 25"/>
                <a:gd name="T18" fmla="*/ 0 w 55"/>
                <a:gd name="T19" fmla="*/ 0 h 25"/>
                <a:gd name="T20" fmla="*/ 0 w 55"/>
                <a:gd name="T21" fmla="*/ 0 h 25"/>
                <a:gd name="T22" fmla="*/ 11 w 55"/>
                <a:gd name="T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25">
                  <a:moveTo>
                    <a:pt x="11" y="15"/>
                  </a:moveTo>
                  <a:cubicBezTo>
                    <a:pt x="11" y="15"/>
                    <a:pt x="12" y="15"/>
                    <a:pt x="13" y="16"/>
                  </a:cubicBezTo>
                  <a:cubicBezTo>
                    <a:pt x="17" y="17"/>
                    <a:pt x="20" y="18"/>
                    <a:pt x="24" y="18"/>
                  </a:cubicBezTo>
                  <a:cubicBezTo>
                    <a:pt x="29" y="20"/>
                    <a:pt x="34" y="19"/>
                    <a:pt x="40" y="19"/>
                  </a:cubicBezTo>
                  <a:cubicBezTo>
                    <a:pt x="43" y="20"/>
                    <a:pt x="46" y="21"/>
                    <a:pt x="49" y="23"/>
                  </a:cubicBezTo>
                  <a:cubicBezTo>
                    <a:pt x="51" y="23"/>
                    <a:pt x="53" y="24"/>
                    <a:pt x="55" y="25"/>
                  </a:cubicBezTo>
                  <a:cubicBezTo>
                    <a:pt x="51" y="23"/>
                    <a:pt x="48" y="20"/>
                    <a:pt x="46" y="19"/>
                  </a:cubicBezTo>
                  <a:cubicBezTo>
                    <a:pt x="39" y="13"/>
                    <a:pt x="30" y="12"/>
                    <a:pt x="21" y="9"/>
                  </a:cubicBezTo>
                  <a:cubicBezTo>
                    <a:pt x="17" y="8"/>
                    <a:pt x="13" y="6"/>
                    <a:pt x="9" y="4"/>
                  </a:cubicBezTo>
                  <a:cubicBezTo>
                    <a:pt x="6" y="3"/>
                    <a:pt x="3" y="1"/>
                    <a:pt x="0" y="0"/>
                  </a:cubicBezTo>
                  <a:cubicBezTo>
                    <a:pt x="0" y="0"/>
                    <a:pt x="0" y="0"/>
                    <a:pt x="0" y="0"/>
                  </a:cubicBezTo>
                  <a:cubicBezTo>
                    <a:pt x="4" y="4"/>
                    <a:pt x="7" y="9"/>
                    <a:pt x="11"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36" name="Picture 2213"/>
            <p:cNvPicPr>
              <a:picLocks noChangeAspect="1" noChangeArrowheads="1"/>
            </p:cNvPicPr>
            <p:nvPr/>
          </p:nvPicPr>
          <p:blipFill>
            <a:blip r:embed="rId72" cstate="screen">
              <a:extLst>
                <a:ext uri="{28A0092B-C50C-407E-A947-70E740481C1C}">
                  <a14:useLocalDpi xmlns:a14="http://schemas.microsoft.com/office/drawing/2010/main"/>
                </a:ext>
              </a:extLst>
            </a:blip>
            <a:srcRect/>
            <a:stretch>
              <a:fillRect/>
            </a:stretch>
          </p:blipFill>
          <p:spPr bwMode="auto">
            <a:xfrm>
              <a:off x="6989733" y="2659075"/>
              <a:ext cx="192089"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7" name="Picture 2214"/>
            <p:cNvPicPr>
              <a:picLocks noChangeAspect="1" noChangeArrowheads="1"/>
            </p:cNvPicPr>
            <p:nvPr/>
          </p:nvPicPr>
          <p:blipFill>
            <a:blip r:embed="rId73" cstate="screen">
              <a:extLst>
                <a:ext uri="{28A0092B-C50C-407E-A947-70E740481C1C}">
                  <a14:useLocalDpi xmlns:a14="http://schemas.microsoft.com/office/drawing/2010/main"/>
                </a:ext>
              </a:extLst>
            </a:blip>
            <a:srcRect/>
            <a:stretch>
              <a:fillRect/>
            </a:stretch>
          </p:blipFill>
          <p:spPr bwMode="auto">
            <a:xfrm>
              <a:off x="6951633" y="2593987"/>
              <a:ext cx="258764"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8" name="Freeform 2215"/>
            <p:cNvSpPr>
              <a:spLocks/>
            </p:cNvSpPr>
            <p:nvPr/>
          </p:nvSpPr>
          <p:spPr bwMode="auto">
            <a:xfrm>
              <a:off x="7010371" y="2606687"/>
              <a:ext cx="82550" cy="60325"/>
            </a:xfrm>
            <a:custGeom>
              <a:avLst/>
              <a:gdLst>
                <a:gd name="T0" fmla="*/ 11 w 22"/>
                <a:gd name="T1" fmla="*/ 11 h 16"/>
                <a:gd name="T2" fmla="*/ 22 w 22"/>
                <a:gd name="T3" fmla="*/ 16 h 16"/>
                <a:gd name="T4" fmla="*/ 17 w 22"/>
                <a:gd name="T5" fmla="*/ 12 h 16"/>
                <a:gd name="T6" fmla="*/ 15 w 22"/>
                <a:gd name="T7" fmla="*/ 5 h 16"/>
                <a:gd name="T8" fmla="*/ 15 w 22"/>
                <a:gd name="T9" fmla="*/ 0 h 16"/>
                <a:gd name="T10" fmla="*/ 0 w 22"/>
                <a:gd name="T11" fmla="*/ 2 h 16"/>
                <a:gd name="T12" fmla="*/ 11 w 22"/>
                <a:gd name="T13" fmla="*/ 11 h 16"/>
              </a:gdLst>
              <a:ahLst/>
              <a:cxnLst>
                <a:cxn ang="0">
                  <a:pos x="T0" y="T1"/>
                </a:cxn>
                <a:cxn ang="0">
                  <a:pos x="T2" y="T3"/>
                </a:cxn>
                <a:cxn ang="0">
                  <a:pos x="T4" y="T5"/>
                </a:cxn>
                <a:cxn ang="0">
                  <a:pos x="T6" y="T7"/>
                </a:cxn>
                <a:cxn ang="0">
                  <a:pos x="T8" y="T9"/>
                </a:cxn>
                <a:cxn ang="0">
                  <a:pos x="T10" y="T11"/>
                </a:cxn>
                <a:cxn ang="0">
                  <a:pos x="T12" y="T13"/>
                </a:cxn>
              </a:cxnLst>
              <a:rect l="0" t="0" r="r" b="b"/>
              <a:pathLst>
                <a:path w="22" h="16">
                  <a:moveTo>
                    <a:pt x="11" y="11"/>
                  </a:moveTo>
                  <a:cubicBezTo>
                    <a:pt x="14" y="14"/>
                    <a:pt x="18" y="15"/>
                    <a:pt x="22" y="16"/>
                  </a:cubicBezTo>
                  <a:cubicBezTo>
                    <a:pt x="21" y="15"/>
                    <a:pt x="18" y="14"/>
                    <a:pt x="17" y="12"/>
                  </a:cubicBezTo>
                  <a:cubicBezTo>
                    <a:pt x="15" y="10"/>
                    <a:pt x="15" y="8"/>
                    <a:pt x="15" y="5"/>
                  </a:cubicBezTo>
                  <a:cubicBezTo>
                    <a:pt x="15" y="3"/>
                    <a:pt x="15" y="2"/>
                    <a:pt x="15" y="0"/>
                  </a:cubicBezTo>
                  <a:cubicBezTo>
                    <a:pt x="10" y="0"/>
                    <a:pt x="5" y="1"/>
                    <a:pt x="0" y="2"/>
                  </a:cubicBezTo>
                  <a:cubicBezTo>
                    <a:pt x="2" y="6"/>
                    <a:pt x="7" y="9"/>
                    <a:pt x="11"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2216"/>
            <p:cNvSpPr>
              <a:spLocks/>
            </p:cNvSpPr>
            <p:nvPr/>
          </p:nvSpPr>
          <p:spPr bwMode="auto">
            <a:xfrm>
              <a:off x="7048471" y="2711463"/>
              <a:ext cx="214314" cy="49213"/>
            </a:xfrm>
            <a:custGeom>
              <a:avLst/>
              <a:gdLst>
                <a:gd name="T0" fmla="*/ 33 w 57"/>
                <a:gd name="T1" fmla="*/ 0 h 13"/>
                <a:gd name="T2" fmla="*/ 25 w 57"/>
                <a:gd name="T3" fmla="*/ 1 h 13"/>
                <a:gd name="T4" fmla="*/ 18 w 57"/>
                <a:gd name="T5" fmla="*/ 4 h 13"/>
                <a:gd name="T6" fmla="*/ 1 w 57"/>
                <a:gd name="T7" fmla="*/ 4 h 13"/>
                <a:gd name="T8" fmla="*/ 0 w 57"/>
                <a:gd name="T9" fmla="*/ 4 h 13"/>
                <a:gd name="T10" fmla="*/ 19 w 57"/>
                <a:gd name="T11" fmla="*/ 10 h 13"/>
                <a:gd name="T12" fmla="*/ 35 w 57"/>
                <a:gd name="T13" fmla="*/ 2 h 13"/>
                <a:gd name="T14" fmla="*/ 44 w 57"/>
                <a:gd name="T15" fmla="*/ 7 h 13"/>
                <a:gd name="T16" fmla="*/ 50 w 57"/>
                <a:gd name="T17" fmla="*/ 11 h 13"/>
                <a:gd name="T18" fmla="*/ 57 w 57"/>
                <a:gd name="T19" fmla="*/ 13 h 13"/>
                <a:gd name="T20" fmla="*/ 57 w 57"/>
                <a:gd name="T21" fmla="*/ 11 h 13"/>
                <a:gd name="T22" fmla="*/ 51 w 57"/>
                <a:gd name="T23" fmla="*/ 10 h 13"/>
                <a:gd name="T24" fmla="*/ 44 w 57"/>
                <a:gd name="T25" fmla="*/ 6 h 13"/>
                <a:gd name="T26" fmla="*/ 35 w 57"/>
                <a:gd name="T27" fmla="*/ 1 h 13"/>
                <a:gd name="T28" fmla="*/ 33 w 57"/>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13">
                  <a:moveTo>
                    <a:pt x="33" y="0"/>
                  </a:moveTo>
                  <a:cubicBezTo>
                    <a:pt x="31" y="0"/>
                    <a:pt x="27" y="1"/>
                    <a:pt x="25" y="1"/>
                  </a:cubicBezTo>
                  <a:cubicBezTo>
                    <a:pt x="22" y="1"/>
                    <a:pt x="21" y="3"/>
                    <a:pt x="18" y="4"/>
                  </a:cubicBezTo>
                  <a:cubicBezTo>
                    <a:pt x="12" y="6"/>
                    <a:pt x="7" y="6"/>
                    <a:pt x="1" y="4"/>
                  </a:cubicBezTo>
                  <a:cubicBezTo>
                    <a:pt x="1" y="4"/>
                    <a:pt x="1" y="4"/>
                    <a:pt x="0" y="4"/>
                  </a:cubicBezTo>
                  <a:cubicBezTo>
                    <a:pt x="6" y="7"/>
                    <a:pt x="12" y="10"/>
                    <a:pt x="19" y="10"/>
                  </a:cubicBezTo>
                  <a:cubicBezTo>
                    <a:pt x="23" y="10"/>
                    <a:pt x="32" y="7"/>
                    <a:pt x="35" y="2"/>
                  </a:cubicBezTo>
                  <a:cubicBezTo>
                    <a:pt x="39" y="2"/>
                    <a:pt x="41" y="5"/>
                    <a:pt x="44" y="7"/>
                  </a:cubicBezTo>
                  <a:cubicBezTo>
                    <a:pt x="46" y="8"/>
                    <a:pt x="48" y="10"/>
                    <a:pt x="50" y="11"/>
                  </a:cubicBezTo>
                  <a:cubicBezTo>
                    <a:pt x="52" y="12"/>
                    <a:pt x="54" y="13"/>
                    <a:pt x="57" y="13"/>
                  </a:cubicBezTo>
                  <a:cubicBezTo>
                    <a:pt x="56" y="12"/>
                    <a:pt x="56" y="12"/>
                    <a:pt x="57" y="11"/>
                  </a:cubicBezTo>
                  <a:cubicBezTo>
                    <a:pt x="55" y="11"/>
                    <a:pt x="53" y="11"/>
                    <a:pt x="51" y="10"/>
                  </a:cubicBezTo>
                  <a:cubicBezTo>
                    <a:pt x="49" y="9"/>
                    <a:pt x="46" y="8"/>
                    <a:pt x="44" y="6"/>
                  </a:cubicBezTo>
                  <a:cubicBezTo>
                    <a:pt x="41" y="4"/>
                    <a:pt x="38" y="1"/>
                    <a:pt x="35" y="1"/>
                  </a:cubicBezTo>
                  <a:cubicBezTo>
                    <a:pt x="34" y="0"/>
                    <a:pt x="33" y="0"/>
                    <a:pt x="33"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2217"/>
            <p:cNvSpPr>
              <a:spLocks noEditPoints="1"/>
            </p:cNvSpPr>
            <p:nvPr/>
          </p:nvSpPr>
          <p:spPr bwMode="auto">
            <a:xfrm>
              <a:off x="6972271" y="2609862"/>
              <a:ext cx="207964" cy="123826"/>
            </a:xfrm>
            <a:custGeom>
              <a:avLst/>
              <a:gdLst>
                <a:gd name="T0" fmla="*/ 37 w 55"/>
                <a:gd name="T1" fmla="*/ 12 h 33"/>
                <a:gd name="T2" fmla="*/ 41 w 55"/>
                <a:gd name="T3" fmla="*/ 17 h 33"/>
                <a:gd name="T4" fmla="*/ 35 w 55"/>
                <a:gd name="T5" fmla="*/ 15 h 33"/>
                <a:gd name="T6" fmla="*/ 31 w 55"/>
                <a:gd name="T7" fmla="*/ 13 h 33"/>
                <a:gd name="T8" fmla="*/ 27 w 55"/>
                <a:gd name="T9" fmla="*/ 11 h 33"/>
                <a:gd name="T10" fmla="*/ 26 w 55"/>
                <a:gd name="T11" fmla="*/ 7 h 33"/>
                <a:gd name="T12" fmla="*/ 26 w 55"/>
                <a:gd name="T13" fmla="*/ 6 h 33"/>
                <a:gd name="T14" fmla="*/ 25 w 55"/>
                <a:gd name="T15" fmla="*/ 3 h 33"/>
                <a:gd name="T16" fmla="*/ 25 w 55"/>
                <a:gd name="T17" fmla="*/ 5 h 33"/>
                <a:gd name="T18" fmla="*/ 25 w 55"/>
                <a:gd name="T19" fmla="*/ 7 h 33"/>
                <a:gd name="T20" fmla="*/ 26 w 55"/>
                <a:gd name="T21" fmla="*/ 10 h 33"/>
                <a:gd name="T22" fmla="*/ 27 w 55"/>
                <a:gd name="T23" fmla="*/ 13 h 33"/>
                <a:gd name="T24" fmla="*/ 25 w 55"/>
                <a:gd name="T25" fmla="*/ 12 h 33"/>
                <a:gd name="T26" fmla="*/ 18 w 55"/>
                <a:gd name="T27" fmla="*/ 9 h 33"/>
                <a:gd name="T28" fmla="*/ 15 w 55"/>
                <a:gd name="T29" fmla="*/ 6 h 33"/>
                <a:gd name="T30" fmla="*/ 11 w 55"/>
                <a:gd name="T31" fmla="*/ 3 h 33"/>
                <a:gd name="T32" fmla="*/ 18 w 55"/>
                <a:gd name="T33" fmla="*/ 10 h 33"/>
                <a:gd name="T34" fmla="*/ 17 w 55"/>
                <a:gd name="T35" fmla="*/ 10 h 33"/>
                <a:gd name="T36" fmla="*/ 7 w 55"/>
                <a:gd name="T37" fmla="*/ 6 h 33"/>
                <a:gd name="T38" fmla="*/ 13 w 55"/>
                <a:gd name="T39" fmla="*/ 10 h 33"/>
                <a:gd name="T40" fmla="*/ 21 w 55"/>
                <a:gd name="T41" fmla="*/ 12 h 33"/>
                <a:gd name="T42" fmla="*/ 35 w 55"/>
                <a:gd name="T43" fmla="*/ 16 h 33"/>
                <a:gd name="T44" fmla="*/ 41 w 55"/>
                <a:gd name="T45" fmla="*/ 19 h 33"/>
                <a:gd name="T46" fmla="*/ 46 w 55"/>
                <a:gd name="T47" fmla="*/ 23 h 33"/>
                <a:gd name="T48" fmla="*/ 39 w 55"/>
                <a:gd name="T49" fmla="*/ 21 h 33"/>
                <a:gd name="T50" fmla="*/ 31 w 55"/>
                <a:gd name="T51" fmla="*/ 21 h 33"/>
                <a:gd name="T52" fmla="*/ 21 w 55"/>
                <a:gd name="T53" fmla="*/ 20 h 33"/>
                <a:gd name="T54" fmla="*/ 11 w 55"/>
                <a:gd name="T55" fmla="*/ 17 h 33"/>
                <a:gd name="T56" fmla="*/ 26 w 55"/>
                <a:gd name="T57" fmla="*/ 22 h 33"/>
                <a:gd name="T58" fmla="*/ 37 w 55"/>
                <a:gd name="T59" fmla="*/ 22 h 33"/>
                <a:gd name="T60" fmla="*/ 42 w 55"/>
                <a:gd name="T61" fmla="*/ 23 h 33"/>
                <a:gd name="T62" fmla="*/ 49 w 55"/>
                <a:gd name="T63" fmla="*/ 26 h 33"/>
                <a:gd name="T64" fmla="*/ 50 w 55"/>
                <a:gd name="T65" fmla="*/ 26 h 33"/>
                <a:gd name="T66" fmla="*/ 41 w 55"/>
                <a:gd name="T67" fmla="*/ 29 h 33"/>
                <a:gd name="T68" fmla="*/ 31 w 55"/>
                <a:gd name="T69" fmla="*/ 32 h 33"/>
                <a:gd name="T70" fmla="*/ 23 w 55"/>
                <a:gd name="T71" fmla="*/ 32 h 33"/>
                <a:gd name="T72" fmla="*/ 34 w 55"/>
                <a:gd name="T73" fmla="*/ 32 h 33"/>
                <a:gd name="T74" fmla="*/ 37 w 55"/>
                <a:gd name="T75" fmla="*/ 32 h 33"/>
                <a:gd name="T76" fmla="*/ 45 w 55"/>
                <a:gd name="T77" fmla="*/ 29 h 33"/>
                <a:gd name="T78" fmla="*/ 52 w 55"/>
                <a:gd name="T79" fmla="*/ 27 h 33"/>
                <a:gd name="T80" fmla="*/ 55 w 55"/>
                <a:gd name="T81" fmla="*/ 28 h 33"/>
                <a:gd name="T82" fmla="*/ 51 w 55"/>
                <a:gd name="T83" fmla="*/ 25 h 33"/>
                <a:gd name="T84" fmla="*/ 49 w 55"/>
                <a:gd name="T85" fmla="*/ 23 h 33"/>
                <a:gd name="T86" fmla="*/ 49 w 55"/>
                <a:gd name="T87" fmla="*/ 20 h 33"/>
                <a:gd name="T88" fmla="*/ 49 w 55"/>
                <a:gd name="T89" fmla="*/ 19 h 33"/>
                <a:gd name="T90" fmla="*/ 47 w 55"/>
                <a:gd name="T91" fmla="*/ 14 h 33"/>
                <a:gd name="T92" fmla="*/ 46 w 55"/>
                <a:gd name="T93" fmla="*/ 10 h 33"/>
                <a:gd name="T94" fmla="*/ 47 w 55"/>
                <a:gd name="T95" fmla="*/ 14 h 33"/>
                <a:gd name="T96" fmla="*/ 48 w 55"/>
                <a:gd name="T97" fmla="*/ 19 h 33"/>
                <a:gd name="T98" fmla="*/ 48 w 55"/>
                <a:gd name="T99" fmla="*/ 20 h 33"/>
                <a:gd name="T100" fmla="*/ 48 w 55"/>
                <a:gd name="T101" fmla="*/ 22 h 33"/>
                <a:gd name="T102" fmla="*/ 43 w 55"/>
                <a:gd name="T103" fmla="*/ 17 h 33"/>
                <a:gd name="T104" fmla="*/ 38 w 55"/>
                <a:gd name="T105" fmla="*/ 12 h 33"/>
                <a:gd name="T106" fmla="*/ 35 w 55"/>
                <a:gd name="T107" fmla="*/ 8 h 33"/>
                <a:gd name="T108" fmla="*/ 33 w 55"/>
                <a:gd name="T109" fmla="*/ 3 h 33"/>
                <a:gd name="T110" fmla="*/ 37 w 55"/>
                <a:gd name="T111" fmla="*/ 11 h 33"/>
                <a:gd name="T112" fmla="*/ 27 w 55"/>
                <a:gd name="T113" fmla="*/ 13 h 33"/>
                <a:gd name="T114" fmla="*/ 27 w 55"/>
                <a:gd name="T115"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33">
                  <a:moveTo>
                    <a:pt x="37" y="11"/>
                  </a:moveTo>
                  <a:cubicBezTo>
                    <a:pt x="37" y="11"/>
                    <a:pt x="37" y="12"/>
                    <a:pt x="37" y="12"/>
                  </a:cubicBezTo>
                  <a:cubicBezTo>
                    <a:pt x="38" y="13"/>
                    <a:pt x="38" y="13"/>
                    <a:pt x="38" y="13"/>
                  </a:cubicBezTo>
                  <a:cubicBezTo>
                    <a:pt x="39" y="15"/>
                    <a:pt x="40" y="16"/>
                    <a:pt x="41" y="17"/>
                  </a:cubicBezTo>
                  <a:cubicBezTo>
                    <a:pt x="41" y="17"/>
                    <a:pt x="40" y="16"/>
                    <a:pt x="39" y="16"/>
                  </a:cubicBezTo>
                  <a:cubicBezTo>
                    <a:pt x="38" y="15"/>
                    <a:pt x="37" y="15"/>
                    <a:pt x="35" y="15"/>
                  </a:cubicBezTo>
                  <a:cubicBezTo>
                    <a:pt x="34" y="14"/>
                    <a:pt x="33" y="14"/>
                    <a:pt x="32" y="14"/>
                  </a:cubicBezTo>
                  <a:cubicBezTo>
                    <a:pt x="31" y="14"/>
                    <a:pt x="31" y="13"/>
                    <a:pt x="31" y="13"/>
                  </a:cubicBezTo>
                  <a:cubicBezTo>
                    <a:pt x="31" y="13"/>
                    <a:pt x="30" y="13"/>
                    <a:pt x="29" y="13"/>
                  </a:cubicBezTo>
                  <a:cubicBezTo>
                    <a:pt x="28" y="12"/>
                    <a:pt x="28" y="12"/>
                    <a:pt x="27" y="11"/>
                  </a:cubicBezTo>
                  <a:cubicBezTo>
                    <a:pt x="27" y="11"/>
                    <a:pt x="27" y="10"/>
                    <a:pt x="26" y="9"/>
                  </a:cubicBezTo>
                  <a:cubicBezTo>
                    <a:pt x="26" y="9"/>
                    <a:pt x="26" y="8"/>
                    <a:pt x="26" y="7"/>
                  </a:cubicBezTo>
                  <a:cubicBezTo>
                    <a:pt x="26" y="7"/>
                    <a:pt x="26" y="7"/>
                    <a:pt x="26" y="7"/>
                  </a:cubicBezTo>
                  <a:cubicBezTo>
                    <a:pt x="26" y="6"/>
                    <a:pt x="26" y="6"/>
                    <a:pt x="26" y="6"/>
                  </a:cubicBezTo>
                  <a:cubicBezTo>
                    <a:pt x="25" y="6"/>
                    <a:pt x="25" y="5"/>
                    <a:pt x="25" y="5"/>
                  </a:cubicBezTo>
                  <a:cubicBezTo>
                    <a:pt x="25" y="4"/>
                    <a:pt x="25" y="3"/>
                    <a:pt x="25" y="3"/>
                  </a:cubicBezTo>
                  <a:cubicBezTo>
                    <a:pt x="25" y="2"/>
                    <a:pt x="25" y="1"/>
                    <a:pt x="25" y="0"/>
                  </a:cubicBezTo>
                  <a:cubicBezTo>
                    <a:pt x="25" y="2"/>
                    <a:pt x="25" y="3"/>
                    <a:pt x="25" y="5"/>
                  </a:cubicBezTo>
                  <a:cubicBezTo>
                    <a:pt x="25" y="5"/>
                    <a:pt x="25" y="6"/>
                    <a:pt x="25" y="6"/>
                  </a:cubicBezTo>
                  <a:cubicBezTo>
                    <a:pt x="25" y="6"/>
                    <a:pt x="25" y="7"/>
                    <a:pt x="25" y="7"/>
                  </a:cubicBezTo>
                  <a:cubicBezTo>
                    <a:pt x="25" y="7"/>
                    <a:pt x="25" y="7"/>
                    <a:pt x="25" y="7"/>
                  </a:cubicBezTo>
                  <a:cubicBezTo>
                    <a:pt x="25" y="8"/>
                    <a:pt x="25" y="9"/>
                    <a:pt x="26" y="10"/>
                  </a:cubicBezTo>
                  <a:cubicBezTo>
                    <a:pt x="26" y="11"/>
                    <a:pt x="26" y="11"/>
                    <a:pt x="27" y="12"/>
                  </a:cubicBezTo>
                  <a:cubicBezTo>
                    <a:pt x="27" y="12"/>
                    <a:pt x="27" y="12"/>
                    <a:pt x="27" y="13"/>
                  </a:cubicBezTo>
                  <a:cubicBezTo>
                    <a:pt x="27" y="12"/>
                    <a:pt x="26" y="12"/>
                    <a:pt x="26" y="12"/>
                  </a:cubicBezTo>
                  <a:cubicBezTo>
                    <a:pt x="26" y="12"/>
                    <a:pt x="25" y="12"/>
                    <a:pt x="25" y="12"/>
                  </a:cubicBezTo>
                  <a:cubicBezTo>
                    <a:pt x="24" y="12"/>
                    <a:pt x="23" y="11"/>
                    <a:pt x="23" y="11"/>
                  </a:cubicBezTo>
                  <a:cubicBezTo>
                    <a:pt x="21" y="10"/>
                    <a:pt x="20" y="10"/>
                    <a:pt x="18" y="9"/>
                  </a:cubicBezTo>
                  <a:cubicBezTo>
                    <a:pt x="18" y="8"/>
                    <a:pt x="17" y="8"/>
                    <a:pt x="16" y="8"/>
                  </a:cubicBezTo>
                  <a:cubicBezTo>
                    <a:pt x="16" y="7"/>
                    <a:pt x="15" y="7"/>
                    <a:pt x="15" y="6"/>
                  </a:cubicBezTo>
                  <a:cubicBezTo>
                    <a:pt x="14" y="6"/>
                    <a:pt x="13" y="5"/>
                    <a:pt x="13" y="4"/>
                  </a:cubicBezTo>
                  <a:cubicBezTo>
                    <a:pt x="12" y="4"/>
                    <a:pt x="12" y="3"/>
                    <a:pt x="11" y="3"/>
                  </a:cubicBezTo>
                  <a:cubicBezTo>
                    <a:pt x="12" y="4"/>
                    <a:pt x="13" y="5"/>
                    <a:pt x="14" y="6"/>
                  </a:cubicBezTo>
                  <a:cubicBezTo>
                    <a:pt x="15" y="8"/>
                    <a:pt x="17" y="9"/>
                    <a:pt x="18" y="10"/>
                  </a:cubicBezTo>
                  <a:cubicBezTo>
                    <a:pt x="19" y="10"/>
                    <a:pt x="20" y="11"/>
                    <a:pt x="20" y="11"/>
                  </a:cubicBezTo>
                  <a:cubicBezTo>
                    <a:pt x="19" y="11"/>
                    <a:pt x="18" y="11"/>
                    <a:pt x="17" y="10"/>
                  </a:cubicBezTo>
                  <a:cubicBezTo>
                    <a:pt x="16" y="10"/>
                    <a:pt x="15" y="10"/>
                    <a:pt x="14" y="9"/>
                  </a:cubicBezTo>
                  <a:cubicBezTo>
                    <a:pt x="11" y="8"/>
                    <a:pt x="9" y="7"/>
                    <a:pt x="7" y="6"/>
                  </a:cubicBezTo>
                  <a:cubicBezTo>
                    <a:pt x="5" y="5"/>
                    <a:pt x="2" y="4"/>
                    <a:pt x="0" y="3"/>
                  </a:cubicBezTo>
                  <a:cubicBezTo>
                    <a:pt x="4" y="6"/>
                    <a:pt x="9" y="8"/>
                    <a:pt x="13" y="10"/>
                  </a:cubicBezTo>
                  <a:cubicBezTo>
                    <a:pt x="15" y="10"/>
                    <a:pt x="16" y="11"/>
                    <a:pt x="17" y="11"/>
                  </a:cubicBezTo>
                  <a:cubicBezTo>
                    <a:pt x="18" y="12"/>
                    <a:pt x="19" y="12"/>
                    <a:pt x="21" y="12"/>
                  </a:cubicBezTo>
                  <a:cubicBezTo>
                    <a:pt x="23" y="13"/>
                    <a:pt x="25" y="14"/>
                    <a:pt x="28" y="14"/>
                  </a:cubicBezTo>
                  <a:cubicBezTo>
                    <a:pt x="30" y="15"/>
                    <a:pt x="33" y="15"/>
                    <a:pt x="35" y="16"/>
                  </a:cubicBezTo>
                  <a:cubicBezTo>
                    <a:pt x="36" y="16"/>
                    <a:pt x="37" y="17"/>
                    <a:pt x="38" y="17"/>
                  </a:cubicBezTo>
                  <a:cubicBezTo>
                    <a:pt x="39" y="18"/>
                    <a:pt x="40" y="19"/>
                    <a:pt x="41" y="19"/>
                  </a:cubicBezTo>
                  <a:cubicBezTo>
                    <a:pt x="42" y="20"/>
                    <a:pt x="43" y="21"/>
                    <a:pt x="44" y="21"/>
                  </a:cubicBezTo>
                  <a:cubicBezTo>
                    <a:pt x="45" y="22"/>
                    <a:pt x="45" y="23"/>
                    <a:pt x="46" y="23"/>
                  </a:cubicBezTo>
                  <a:cubicBezTo>
                    <a:pt x="45" y="23"/>
                    <a:pt x="43" y="22"/>
                    <a:pt x="42" y="22"/>
                  </a:cubicBezTo>
                  <a:cubicBezTo>
                    <a:pt x="41" y="22"/>
                    <a:pt x="40" y="21"/>
                    <a:pt x="39" y="21"/>
                  </a:cubicBezTo>
                  <a:cubicBezTo>
                    <a:pt x="39" y="21"/>
                    <a:pt x="38" y="21"/>
                    <a:pt x="37" y="21"/>
                  </a:cubicBezTo>
                  <a:cubicBezTo>
                    <a:pt x="35" y="20"/>
                    <a:pt x="33" y="21"/>
                    <a:pt x="31" y="21"/>
                  </a:cubicBezTo>
                  <a:cubicBezTo>
                    <a:pt x="30" y="21"/>
                    <a:pt x="28" y="21"/>
                    <a:pt x="26" y="21"/>
                  </a:cubicBezTo>
                  <a:cubicBezTo>
                    <a:pt x="24" y="21"/>
                    <a:pt x="23" y="21"/>
                    <a:pt x="21" y="20"/>
                  </a:cubicBezTo>
                  <a:cubicBezTo>
                    <a:pt x="19" y="20"/>
                    <a:pt x="17" y="20"/>
                    <a:pt x="16" y="19"/>
                  </a:cubicBezTo>
                  <a:cubicBezTo>
                    <a:pt x="14" y="19"/>
                    <a:pt x="12" y="18"/>
                    <a:pt x="11" y="17"/>
                  </a:cubicBezTo>
                  <a:cubicBezTo>
                    <a:pt x="14" y="19"/>
                    <a:pt x="17" y="20"/>
                    <a:pt x="21" y="21"/>
                  </a:cubicBezTo>
                  <a:cubicBezTo>
                    <a:pt x="22" y="21"/>
                    <a:pt x="24" y="21"/>
                    <a:pt x="26" y="22"/>
                  </a:cubicBezTo>
                  <a:cubicBezTo>
                    <a:pt x="28" y="22"/>
                    <a:pt x="30" y="22"/>
                    <a:pt x="31" y="22"/>
                  </a:cubicBezTo>
                  <a:cubicBezTo>
                    <a:pt x="33" y="22"/>
                    <a:pt x="35" y="21"/>
                    <a:pt x="37" y="22"/>
                  </a:cubicBezTo>
                  <a:cubicBezTo>
                    <a:pt x="38" y="22"/>
                    <a:pt x="38" y="22"/>
                    <a:pt x="39" y="22"/>
                  </a:cubicBezTo>
                  <a:cubicBezTo>
                    <a:pt x="40" y="23"/>
                    <a:pt x="41" y="23"/>
                    <a:pt x="42" y="23"/>
                  </a:cubicBezTo>
                  <a:cubicBezTo>
                    <a:pt x="43" y="24"/>
                    <a:pt x="45" y="24"/>
                    <a:pt x="47" y="25"/>
                  </a:cubicBezTo>
                  <a:cubicBezTo>
                    <a:pt x="48" y="25"/>
                    <a:pt x="48" y="25"/>
                    <a:pt x="49" y="26"/>
                  </a:cubicBezTo>
                  <a:cubicBezTo>
                    <a:pt x="49" y="26"/>
                    <a:pt x="50" y="26"/>
                    <a:pt x="50" y="26"/>
                  </a:cubicBezTo>
                  <a:cubicBezTo>
                    <a:pt x="50" y="26"/>
                    <a:pt x="50" y="26"/>
                    <a:pt x="50" y="26"/>
                  </a:cubicBezTo>
                  <a:cubicBezTo>
                    <a:pt x="48" y="27"/>
                    <a:pt x="47" y="27"/>
                    <a:pt x="45" y="28"/>
                  </a:cubicBezTo>
                  <a:cubicBezTo>
                    <a:pt x="44" y="28"/>
                    <a:pt x="43" y="28"/>
                    <a:pt x="41" y="29"/>
                  </a:cubicBezTo>
                  <a:cubicBezTo>
                    <a:pt x="40" y="29"/>
                    <a:pt x="39" y="30"/>
                    <a:pt x="38" y="30"/>
                  </a:cubicBezTo>
                  <a:cubicBezTo>
                    <a:pt x="36" y="32"/>
                    <a:pt x="33" y="32"/>
                    <a:pt x="31" y="32"/>
                  </a:cubicBezTo>
                  <a:cubicBezTo>
                    <a:pt x="29" y="32"/>
                    <a:pt x="28" y="32"/>
                    <a:pt x="27" y="32"/>
                  </a:cubicBezTo>
                  <a:cubicBezTo>
                    <a:pt x="26" y="32"/>
                    <a:pt x="24" y="32"/>
                    <a:pt x="23" y="32"/>
                  </a:cubicBezTo>
                  <a:cubicBezTo>
                    <a:pt x="26" y="32"/>
                    <a:pt x="28" y="33"/>
                    <a:pt x="31" y="33"/>
                  </a:cubicBezTo>
                  <a:cubicBezTo>
                    <a:pt x="32" y="33"/>
                    <a:pt x="33" y="33"/>
                    <a:pt x="34" y="32"/>
                  </a:cubicBezTo>
                  <a:cubicBezTo>
                    <a:pt x="35" y="32"/>
                    <a:pt x="36" y="32"/>
                    <a:pt x="36" y="32"/>
                  </a:cubicBezTo>
                  <a:cubicBezTo>
                    <a:pt x="37" y="32"/>
                    <a:pt x="37" y="32"/>
                    <a:pt x="37" y="32"/>
                  </a:cubicBezTo>
                  <a:cubicBezTo>
                    <a:pt x="38" y="31"/>
                    <a:pt x="38" y="31"/>
                    <a:pt x="38" y="31"/>
                  </a:cubicBezTo>
                  <a:cubicBezTo>
                    <a:pt x="40" y="30"/>
                    <a:pt x="43" y="29"/>
                    <a:pt x="45" y="29"/>
                  </a:cubicBezTo>
                  <a:cubicBezTo>
                    <a:pt x="46" y="28"/>
                    <a:pt x="48" y="28"/>
                    <a:pt x="49" y="28"/>
                  </a:cubicBezTo>
                  <a:cubicBezTo>
                    <a:pt x="50" y="28"/>
                    <a:pt x="51" y="27"/>
                    <a:pt x="52" y="27"/>
                  </a:cubicBezTo>
                  <a:cubicBezTo>
                    <a:pt x="52" y="28"/>
                    <a:pt x="53" y="28"/>
                    <a:pt x="53" y="28"/>
                  </a:cubicBezTo>
                  <a:cubicBezTo>
                    <a:pt x="54" y="28"/>
                    <a:pt x="54" y="28"/>
                    <a:pt x="55" y="28"/>
                  </a:cubicBezTo>
                  <a:cubicBezTo>
                    <a:pt x="55" y="27"/>
                    <a:pt x="55" y="27"/>
                    <a:pt x="54" y="26"/>
                  </a:cubicBezTo>
                  <a:cubicBezTo>
                    <a:pt x="53" y="26"/>
                    <a:pt x="52" y="25"/>
                    <a:pt x="51" y="25"/>
                  </a:cubicBezTo>
                  <a:cubicBezTo>
                    <a:pt x="50" y="24"/>
                    <a:pt x="50" y="24"/>
                    <a:pt x="49" y="23"/>
                  </a:cubicBezTo>
                  <a:cubicBezTo>
                    <a:pt x="49" y="23"/>
                    <a:pt x="49" y="23"/>
                    <a:pt x="49" y="23"/>
                  </a:cubicBezTo>
                  <a:cubicBezTo>
                    <a:pt x="49" y="22"/>
                    <a:pt x="49" y="22"/>
                    <a:pt x="49" y="21"/>
                  </a:cubicBezTo>
                  <a:cubicBezTo>
                    <a:pt x="49" y="21"/>
                    <a:pt x="49" y="20"/>
                    <a:pt x="49" y="20"/>
                  </a:cubicBezTo>
                  <a:cubicBezTo>
                    <a:pt x="49" y="20"/>
                    <a:pt x="49" y="20"/>
                    <a:pt x="49" y="20"/>
                  </a:cubicBezTo>
                  <a:cubicBezTo>
                    <a:pt x="49" y="20"/>
                    <a:pt x="49" y="19"/>
                    <a:pt x="49" y="19"/>
                  </a:cubicBezTo>
                  <a:cubicBezTo>
                    <a:pt x="49" y="19"/>
                    <a:pt x="49" y="18"/>
                    <a:pt x="49" y="17"/>
                  </a:cubicBezTo>
                  <a:cubicBezTo>
                    <a:pt x="48" y="16"/>
                    <a:pt x="48" y="15"/>
                    <a:pt x="47" y="14"/>
                  </a:cubicBezTo>
                  <a:cubicBezTo>
                    <a:pt x="47" y="13"/>
                    <a:pt x="47" y="13"/>
                    <a:pt x="47" y="12"/>
                  </a:cubicBezTo>
                  <a:cubicBezTo>
                    <a:pt x="46" y="11"/>
                    <a:pt x="46" y="11"/>
                    <a:pt x="46" y="10"/>
                  </a:cubicBezTo>
                  <a:cubicBezTo>
                    <a:pt x="46" y="11"/>
                    <a:pt x="46" y="12"/>
                    <a:pt x="46" y="12"/>
                  </a:cubicBezTo>
                  <a:cubicBezTo>
                    <a:pt x="46" y="13"/>
                    <a:pt x="47" y="13"/>
                    <a:pt x="47" y="14"/>
                  </a:cubicBezTo>
                  <a:cubicBezTo>
                    <a:pt x="47" y="15"/>
                    <a:pt x="47" y="16"/>
                    <a:pt x="48" y="18"/>
                  </a:cubicBezTo>
                  <a:cubicBezTo>
                    <a:pt x="48" y="18"/>
                    <a:pt x="48" y="19"/>
                    <a:pt x="48" y="19"/>
                  </a:cubicBezTo>
                  <a:cubicBezTo>
                    <a:pt x="48" y="19"/>
                    <a:pt x="48" y="20"/>
                    <a:pt x="48" y="20"/>
                  </a:cubicBezTo>
                  <a:cubicBezTo>
                    <a:pt x="48" y="20"/>
                    <a:pt x="48" y="20"/>
                    <a:pt x="48" y="20"/>
                  </a:cubicBezTo>
                  <a:cubicBezTo>
                    <a:pt x="48" y="20"/>
                    <a:pt x="48" y="21"/>
                    <a:pt x="48" y="21"/>
                  </a:cubicBezTo>
                  <a:cubicBezTo>
                    <a:pt x="48" y="22"/>
                    <a:pt x="48" y="22"/>
                    <a:pt x="48" y="22"/>
                  </a:cubicBezTo>
                  <a:cubicBezTo>
                    <a:pt x="47" y="22"/>
                    <a:pt x="47" y="22"/>
                    <a:pt x="47" y="21"/>
                  </a:cubicBezTo>
                  <a:cubicBezTo>
                    <a:pt x="43" y="17"/>
                    <a:pt x="43" y="17"/>
                    <a:pt x="43" y="17"/>
                  </a:cubicBezTo>
                  <a:cubicBezTo>
                    <a:pt x="42" y="16"/>
                    <a:pt x="40" y="14"/>
                    <a:pt x="39" y="13"/>
                  </a:cubicBezTo>
                  <a:cubicBezTo>
                    <a:pt x="38" y="12"/>
                    <a:pt x="38" y="12"/>
                    <a:pt x="38" y="12"/>
                  </a:cubicBezTo>
                  <a:cubicBezTo>
                    <a:pt x="38" y="11"/>
                    <a:pt x="37" y="11"/>
                    <a:pt x="37" y="11"/>
                  </a:cubicBezTo>
                  <a:cubicBezTo>
                    <a:pt x="37" y="10"/>
                    <a:pt x="36" y="9"/>
                    <a:pt x="35" y="8"/>
                  </a:cubicBezTo>
                  <a:cubicBezTo>
                    <a:pt x="35" y="7"/>
                    <a:pt x="35" y="6"/>
                    <a:pt x="34" y="5"/>
                  </a:cubicBezTo>
                  <a:cubicBezTo>
                    <a:pt x="34" y="5"/>
                    <a:pt x="34" y="4"/>
                    <a:pt x="33" y="3"/>
                  </a:cubicBezTo>
                  <a:cubicBezTo>
                    <a:pt x="34" y="5"/>
                    <a:pt x="34" y="7"/>
                    <a:pt x="35" y="8"/>
                  </a:cubicBezTo>
                  <a:cubicBezTo>
                    <a:pt x="35" y="9"/>
                    <a:pt x="36" y="10"/>
                    <a:pt x="37" y="11"/>
                  </a:cubicBezTo>
                  <a:close/>
                  <a:moveTo>
                    <a:pt x="27" y="13"/>
                  </a:moveTo>
                  <a:cubicBezTo>
                    <a:pt x="27" y="13"/>
                    <a:pt x="27" y="13"/>
                    <a:pt x="27" y="13"/>
                  </a:cubicBezTo>
                  <a:cubicBezTo>
                    <a:pt x="27" y="13"/>
                    <a:pt x="27" y="13"/>
                    <a:pt x="27" y="13"/>
                  </a:cubicBezTo>
                  <a:cubicBezTo>
                    <a:pt x="27" y="13"/>
                    <a:pt x="27" y="13"/>
                    <a:pt x="27" y="1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2218"/>
            <p:cNvSpPr>
              <a:spLocks/>
            </p:cNvSpPr>
            <p:nvPr/>
          </p:nvSpPr>
          <p:spPr bwMode="auto">
            <a:xfrm>
              <a:off x="7431061" y="2274897"/>
              <a:ext cx="57150" cy="293690"/>
            </a:xfrm>
            <a:custGeom>
              <a:avLst/>
              <a:gdLst>
                <a:gd name="T0" fmla="*/ 0 w 15"/>
                <a:gd name="T1" fmla="*/ 20 h 78"/>
                <a:gd name="T2" fmla="*/ 0 w 15"/>
                <a:gd name="T3" fmla="*/ 24 h 78"/>
                <a:gd name="T4" fmla="*/ 1 w 15"/>
                <a:gd name="T5" fmla="*/ 37 h 78"/>
                <a:gd name="T6" fmla="*/ 8 w 15"/>
                <a:gd name="T7" fmla="*/ 57 h 78"/>
                <a:gd name="T8" fmla="*/ 8 w 15"/>
                <a:gd name="T9" fmla="*/ 70 h 78"/>
                <a:gd name="T10" fmla="*/ 9 w 15"/>
                <a:gd name="T11" fmla="*/ 78 h 78"/>
                <a:gd name="T12" fmla="*/ 12 w 15"/>
                <a:gd name="T13" fmla="*/ 65 h 78"/>
                <a:gd name="T14" fmla="*/ 11 w 15"/>
                <a:gd name="T15" fmla="*/ 29 h 78"/>
                <a:gd name="T16" fmla="*/ 12 w 15"/>
                <a:gd name="T17" fmla="*/ 13 h 78"/>
                <a:gd name="T18" fmla="*/ 13 w 15"/>
                <a:gd name="T19" fmla="*/ 0 h 78"/>
                <a:gd name="T20" fmla="*/ 13 w 15"/>
                <a:gd name="T21" fmla="*/ 0 h 78"/>
                <a:gd name="T22" fmla="*/ 0 w 15"/>
                <a:gd name="T23"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8">
                  <a:moveTo>
                    <a:pt x="0" y="20"/>
                  </a:moveTo>
                  <a:cubicBezTo>
                    <a:pt x="0" y="21"/>
                    <a:pt x="0" y="22"/>
                    <a:pt x="0" y="24"/>
                  </a:cubicBezTo>
                  <a:cubicBezTo>
                    <a:pt x="0" y="29"/>
                    <a:pt x="1" y="33"/>
                    <a:pt x="1" y="37"/>
                  </a:cubicBezTo>
                  <a:cubicBezTo>
                    <a:pt x="3" y="44"/>
                    <a:pt x="6" y="51"/>
                    <a:pt x="8" y="57"/>
                  </a:cubicBezTo>
                  <a:cubicBezTo>
                    <a:pt x="9" y="62"/>
                    <a:pt x="9" y="66"/>
                    <a:pt x="8" y="70"/>
                  </a:cubicBezTo>
                  <a:cubicBezTo>
                    <a:pt x="8" y="72"/>
                    <a:pt x="8" y="75"/>
                    <a:pt x="9" y="78"/>
                  </a:cubicBezTo>
                  <a:cubicBezTo>
                    <a:pt x="9" y="73"/>
                    <a:pt x="11" y="68"/>
                    <a:pt x="12" y="65"/>
                  </a:cubicBezTo>
                  <a:cubicBezTo>
                    <a:pt x="15" y="53"/>
                    <a:pt x="12" y="42"/>
                    <a:pt x="11" y="29"/>
                  </a:cubicBezTo>
                  <a:cubicBezTo>
                    <a:pt x="11" y="24"/>
                    <a:pt x="11" y="19"/>
                    <a:pt x="12" y="13"/>
                  </a:cubicBezTo>
                  <a:cubicBezTo>
                    <a:pt x="12" y="9"/>
                    <a:pt x="13" y="4"/>
                    <a:pt x="13" y="0"/>
                  </a:cubicBezTo>
                  <a:cubicBezTo>
                    <a:pt x="13" y="0"/>
                    <a:pt x="13" y="0"/>
                    <a:pt x="13" y="0"/>
                  </a:cubicBezTo>
                  <a:cubicBezTo>
                    <a:pt x="10" y="7"/>
                    <a:pt x="5" y="13"/>
                    <a:pt x="0" y="2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42" name="Picture 2219"/>
            <p:cNvPicPr>
              <a:picLocks noChangeAspect="1" noChangeArrowheads="1"/>
            </p:cNvPicPr>
            <p:nvPr/>
          </p:nvPicPr>
          <p:blipFill>
            <a:blip r:embed="rId74" cstate="screen">
              <a:extLst>
                <a:ext uri="{28A0092B-C50C-407E-A947-70E740481C1C}">
                  <a14:useLocalDpi xmlns:a14="http://schemas.microsoft.com/office/drawing/2010/main"/>
                </a:ext>
              </a:extLst>
            </a:blip>
            <a:srcRect/>
            <a:stretch>
              <a:fillRect/>
            </a:stretch>
          </p:blipFill>
          <p:spPr bwMode="auto">
            <a:xfrm>
              <a:off x="7372323" y="2335223"/>
              <a:ext cx="111126" cy="247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3" name="Picture 2220"/>
            <p:cNvPicPr>
              <a:picLocks noChangeAspect="1" noChangeArrowheads="1"/>
            </p:cNvPicPr>
            <p:nvPr/>
          </p:nvPicPr>
          <p:blipFill>
            <a:blip r:embed="rId75" cstate="screen">
              <a:extLst>
                <a:ext uri="{28A0092B-C50C-407E-A947-70E740481C1C}">
                  <a14:useLocalDpi xmlns:a14="http://schemas.microsoft.com/office/drawing/2010/main"/>
                </a:ext>
              </a:extLst>
            </a:blip>
            <a:srcRect/>
            <a:stretch>
              <a:fillRect/>
            </a:stretch>
          </p:blipFill>
          <p:spPr bwMode="auto">
            <a:xfrm>
              <a:off x="7446936" y="2259022"/>
              <a:ext cx="134938" cy="338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4" name="Freeform 2221"/>
            <p:cNvSpPr>
              <a:spLocks/>
            </p:cNvSpPr>
            <p:nvPr/>
          </p:nvSpPr>
          <p:spPr bwMode="auto">
            <a:xfrm>
              <a:off x="7475511" y="2332048"/>
              <a:ext cx="65088" cy="123826"/>
            </a:xfrm>
            <a:custGeom>
              <a:avLst/>
              <a:gdLst>
                <a:gd name="T0" fmla="*/ 1 w 17"/>
                <a:gd name="T1" fmla="*/ 16 h 33"/>
                <a:gd name="T2" fmla="*/ 1 w 17"/>
                <a:gd name="T3" fmla="*/ 33 h 33"/>
                <a:gd name="T4" fmla="*/ 3 w 17"/>
                <a:gd name="T5" fmla="*/ 24 h 33"/>
                <a:gd name="T6" fmla="*/ 11 w 17"/>
                <a:gd name="T7" fmla="*/ 19 h 33"/>
                <a:gd name="T8" fmla="*/ 17 w 17"/>
                <a:gd name="T9" fmla="*/ 16 h 33"/>
                <a:gd name="T10" fmla="*/ 7 w 17"/>
                <a:gd name="T11" fmla="*/ 0 h 33"/>
                <a:gd name="T12" fmla="*/ 1 w 17"/>
                <a:gd name="T13" fmla="*/ 16 h 33"/>
              </a:gdLst>
              <a:ahLst/>
              <a:cxnLst>
                <a:cxn ang="0">
                  <a:pos x="T0" y="T1"/>
                </a:cxn>
                <a:cxn ang="0">
                  <a:pos x="T2" y="T3"/>
                </a:cxn>
                <a:cxn ang="0">
                  <a:pos x="T4" y="T5"/>
                </a:cxn>
                <a:cxn ang="0">
                  <a:pos x="T6" y="T7"/>
                </a:cxn>
                <a:cxn ang="0">
                  <a:pos x="T8" y="T9"/>
                </a:cxn>
                <a:cxn ang="0">
                  <a:pos x="T10" y="T11"/>
                </a:cxn>
                <a:cxn ang="0">
                  <a:pos x="T12" y="T13"/>
                </a:cxn>
              </a:cxnLst>
              <a:rect l="0" t="0" r="r" b="b"/>
              <a:pathLst>
                <a:path w="17" h="33">
                  <a:moveTo>
                    <a:pt x="1" y="16"/>
                  </a:moveTo>
                  <a:cubicBezTo>
                    <a:pt x="0" y="22"/>
                    <a:pt x="1" y="27"/>
                    <a:pt x="1" y="33"/>
                  </a:cubicBezTo>
                  <a:cubicBezTo>
                    <a:pt x="2" y="30"/>
                    <a:pt x="2" y="27"/>
                    <a:pt x="3" y="24"/>
                  </a:cubicBezTo>
                  <a:cubicBezTo>
                    <a:pt x="4" y="21"/>
                    <a:pt x="8" y="20"/>
                    <a:pt x="11" y="19"/>
                  </a:cubicBezTo>
                  <a:cubicBezTo>
                    <a:pt x="13" y="18"/>
                    <a:pt x="15" y="18"/>
                    <a:pt x="17" y="16"/>
                  </a:cubicBezTo>
                  <a:cubicBezTo>
                    <a:pt x="15" y="10"/>
                    <a:pt x="11" y="5"/>
                    <a:pt x="7" y="0"/>
                  </a:cubicBezTo>
                  <a:cubicBezTo>
                    <a:pt x="3" y="4"/>
                    <a:pt x="2" y="12"/>
                    <a:pt x="1"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2222"/>
            <p:cNvSpPr>
              <a:spLocks/>
            </p:cNvSpPr>
            <p:nvPr/>
          </p:nvSpPr>
          <p:spPr bwMode="auto">
            <a:xfrm>
              <a:off x="7378673" y="2428886"/>
              <a:ext cx="90488" cy="271464"/>
            </a:xfrm>
            <a:custGeom>
              <a:avLst/>
              <a:gdLst>
                <a:gd name="T0" fmla="*/ 23 w 24"/>
                <a:gd name="T1" fmla="*/ 37 h 72"/>
                <a:gd name="T2" fmla="*/ 17 w 24"/>
                <a:gd name="T3" fmla="*/ 29 h 72"/>
                <a:gd name="T4" fmla="*/ 10 w 24"/>
                <a:gd name="T5" fmla="*/ 21 h 72"/>
                <a:gd name="T6" fmla="*/ 2 w 24"/>
                <a:gd name="T7" fmla="*/ 0 h 72"/>
                <a:gd name="T8" fmla="*/ 2 w 24"/>
                <a:gd name="T9" fmla="*/ 0 h 72"/>
                <a:gd name="T10" fmla="*/ 4 w 24"/>
                <a:gd name="T11" fmla="*/ 25 h 72"/>
                <a:gd name="T12" fmla="*/ 21 w 24"/>
                <a:gd name="T13" fmla="*/ 41 h 72"/>
                <a:gd name="T14" fmla="*/ 19 w 24"/>
                <a:gd name="T15" fmla="*/ 54 h 72"/>
                <a:gd name="T16" fmla="*/ 17 w 24"/>
                <a:gd name="T17" fmla="*/ 64 h 72"/>
                <a:gd name="T18" fmla="*/ 18 w 24"/>
                <a:gd name="T19" fmla="*/ 72 h 72"/>
                <a:gd name="T20" fmla="*/ 21 w 24"/>
                <a:gd name="T21" fmla="*/ 72 h 72"/>
                <a:gd name="T22" fmla="*/ 18 w 24"/>
                <a:gd name="T23" fmla="*/ 64 h 72"/>
                <a:gd name="T24" fmla="*/ 21 w 24"/>
                <a:gd name="T25" fmla="*/ 54 h 72"/>
                <a:gd name="T26" fmla="*/ 23 w 24"/>
                <a:gd name="T27" fmla="*/ 40 h 72"/>
                <a:gd name="T28" fmla="*/ 23 w 24"/>
                <a:gd name="T29"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72">
                  <a:moveTo>
                    <a:pt x="23" y="37"/>
                  </a:moveTo>
                  <a:cubicBezTo>
                    <a:pt x="21" y="35"/>
                    <a:pt x="19" y="31"/>
                    <a:pt x="17" y="29"/>
                  </a:cubicBezTo>
                  <a:cubicBezTo>
                    <a:pt x="16" y="25"/>
                    <a:pt x="13" y="24"/>
                    <a:pt x="10" y="21"/>
                  </a:cubicBezTo>
                  <a:cubicBezTo>
                    <a:pt x="5" y="14"/>
                    <a:pt x="2" y="9"/>
                    <a:pt x="2" y="0"/>
                  </a:cubicBezTo>
                  <a:cubicBezTo>
                    <a:pt x="2" y="0"/>
                    <a:pt x="2" y="0"/>
                    <a:pt x="2" y="0"/>
                  </a:cubicBezTo>
                  <a:cubicBezTo>
                    <a:pt x="0" y="8"/>
                    <a:pt x="1" y="17"/>
                    <a:pt x="4" y="25"/>
                  </a:cubicBezTo>
                  <a:cubicBezTo>
                    <a:pt x="6" y="30"/>
                    <a:pt x="13" y="39"/>
                    <a:pt x="21" y="41"/>
                  </a:cubicBezTo>
                  <a:cubicBezTo>
                    <a:pt x="23" y="46"/>
                    <a:pt x="21" y="50"/>
                    <a:pt x="19" y="54"/>
                  </a:cubicBezTo>
                  <a:cubicBezTo>
                    <a:pt x="18" y="58"/>
                    <a:pt x="17" y="61"/>
                    <a:pt x="17" y="64"/>
                  </a:cubicBezTo>
                  <a:cubicBezTo>
                    <a:pt x="17" y="67"/>
                    <a:pt x="17" y="70"/>
                    <a:pt x="18" y="72"/>
                  </a:cubicBezTo>
                  <a:cubicBezTo>
                    <a:pt x="18" y="72"/>
                    <a:pt x="19" y="71"/>
                    <a:pt x="21" y="72"/>
                  </a:cubicBezTo>
                  <a:cubicBezTo>
                    <a:pt x="19" y="69"/>
                    <a:pt x="18" y="67"/>
                    <a:pt x="18" y="64"/>
                  </a:cubicBezTo>
                  <a:cubicBezTo>
                    <a:pt x="18" y="61"/>
                    <a:pt x="20" y="57"/>
                    <a:pt x="21" y="54"/>
                  </a:cubicBezTo>
                  <a:cubicBezTo>
                    <a:pt x="22" y="50"/>
                    <a:pt x="24" y="44"/>
                    <a:pt x="23" y="40"/>
                  </a:cubicBezTo>
                  <a:cubicBezTo>
                    <a:pt x="23" y="39"/>
                    <a:pt x="23" y="38"/>
                    <a:pt x="23" y="3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2223"/>
            <p:cNvSpPr>
              <a:spLocks noEditPoints="1"/>
            </p:cNvSpPr>
            <p:nvPr/>
          </p:nvSpPr>
          <p:spPr bwMode="auto">
            <a:xfrm>
              <a:off x="7389786" y="2287597"/>
              <a:ext cx="150813" cy="292102"/>
            </a:xfrm>
            <a:custGeom>
              <a:avLst/>
              <a:gdLst>
                <a:gd name="T0" fmla="*/ 30 w 40"/>
                <a:gd name="T1" fmla="*/ 50 h 78"/>
                <a:gd name="T2" fmla="*/ 26 w 40"/>
                <a:gd name="T3" fmla="*/ 57 h 78"/>
                <a:gd name="T4" fmla="*/ 26 w 40"/>
                <a:gd name="T5" fmla="*/ 48 h 78"/>
                <a:gd name="T6" fmla="*/ 25 w 40"/>
                <a:gd name="T7" fmla="*/ 43 h 78"/>
                <a:gd name="T8" fmla="*/ 26 w 40"/>
                <a:gd name="T9" fmla="*/ 37 h 78"/>
                <a:gd name="T10" fmla="*/ 30 w 40"/>
                <a:gd name="T11" fmla="*/ 33 h 78"/>
                <a:gd name="T12" fmla="*/ 32 w 40"/>
                <a:gd name="T13" fmla="*/ 32 h 78"/>
                <a:gd name="T14" fmla="*/ 36 w 40"/>
                <a:gd name="T15" fmla="*/ 30 h 78"/>
                <a:gd name="T16" fmla="*/ 33 w 40"/>
                <a:gd name="T17" fmla="*/ 31 h 78"/>
                <a:gd name="T18" fmla="*/ 31 w 40"/>
                <a:gd name="T19" fmla="*/ 32 h 78"/>
                <a:gd name="T20" fmla="*/ 27 w 40"/>
                <a:gd name="T21" fmla="*/ 34 h 78"/>
                <a:gd name="T22" fmla="*/ 25 w 40"/>
                <a:gd name="T23" fmla="*/ 37 h 78"/>
                <a:gd name="T24" fmla="*/ 24 w 40"/>
                <a:gd name="T25" fmla="*/ 34 h 78"/>
                <a:gd name="T26" fmla="*/ 25 w 40"/>
                <a:gd name="T27" fmla="*/ 25 h 78"/>
                <a:gd name="T28" fmla="*/ 27 w 40"/>
                <a:gd name="T29" fmla="*/ 19 h 78"/>
                <a:gd name="T30" fmla="*/ 29 w 40"/>
                <a:gd name="T31" fmla="*/ 13 h 78"/>
                <a:gd name="T32" fmla="*/ 24 w 40"/>
                <a:gd name="T33" fmla="*/ 25 h 78"/>
                <a:gd name="T34" fmla="*/ 23 w 40"/>
                <a:gd name="T35" fmla="*/ 24 h 78"/>
                <a:gd name="T36" fmla="*/ 23 w 40"/>
                <a:gd name="T37" fmla="*/ 10 h 78"/>
                <a:gd name="T38" fmla="*/ 21 w 40"/>
                <a:gd name="T39" fmla="*/ 19 h 78"/>
                <a:gd name="T40" fmla="*/ 22 w 40"/>
                <a:gd name="T41" fmla="*/ 29 h 78"/>
                <a:gd name="T42" fmla="*/ 24 w 40"/>
                <a:gd name="T43" fmla="*/ 48 h 78"/>
                <a:gd name="T44" fmla="*/ 23 w 40"/>
                <a:gd name="T45" fmla="*/ 58 h 78"/>
                <a:gd name="T46" fmla="*/ 21 w 40"/>
                <a:gd name="T47" fmla="*/ 65 h 78"/>
                <a:gd name="T48" fmla="*/ 20 w 40"/>
                <a:gd name="T49" fmla="*/ 56 h 78"/>
                <a:gd name="T50" fmla="*/ 17 w 40"/>
                <a:gd name="T51" fmla="*/ 46 h 78"/>
                <a:gd name="T52" fmla="*/ 12 w 40"/>
                <a:gd name="T53" fmla="*/ 33 h 78"/>
                <a:gd name="T54" fmla="*/ 11 w 40"/>
                <a:gd name="T55" fmla="*/ 20 h 78"/>
                <a:gd name="T56" fmla="*/ 13 w 40"/>
                <a:gd name="T57" fmla="*/ 40 h 78"/>
                <a:gd name="T58" fmla="*/ 18 w 40"/>
                <a:gd name="T59" fmla="*/ 53 h 78"/>
                <a:gd name="T60" fmla="*/ 19 w 40"/>
                <a:gd name="T61" fmla="*/ 60 h 78"/>
                <a:gd name="T62" fmla="*/ 19 w 40"/>
                <a:gd name="T63" fmla="*/ 70 h 78"/>
                <a:gd name="T64" fmla="*/ 19 w 40"/>
                <a:gd name="T65" fmla="*/ 72 h 78"/>
                <a:gd name="T66" fmla="*/ 12 w 40"/>
                <a:gd name="T67" fmla="*/ 62 h 78"/>
                <a:gd name="T68" fmla="*/ 2 w 40"/>
                <a:gd name="T69" fmla="*/ 51 h 78"/>
                <a:gd name="T70" fmla="*/ 0 w 40"/>
                <a:gd name="T71" fmla="*/ 41 h 78"/>
                <a:gd name="T72" fmla="*/ 4 w 40"/>
                <a:gd name="T73" fmla="*/ 56 h 78"/>
                <a:gd name="T74" fmla="*/ 6 w 40"/>
                <a:gd name="T75" fmla="*/ 59 h 78"/>
                <a:gd name="T76" fmla="*/ 14 w 40"/>
                <a:gd name="T77" fmla="*/ 67 h 78"/>
                <a:gd name="T78" fmla="*/ 18 w 40"/>
                <a:gd name="T79" fmla="*/ 74 h 78"/>
                <a:gd name="T80" fmla="*/ 19 w 40"/>
                <a:gd name="T81" fmla="*/ 78 h 78"/>
                <a:gd name="T82" fmla="*/ 21 w 40"/>
                <a:gd name="T83" fmla="*/ 72 h 78"/>
                <a:gd name="T84" fmla="*/ 23 w 40"/>
                <a:gd name="T85" fmla="*/ 69 h 78"/>
                <a:gd name="T86" fmla="*/ 26 w 40"/>
                <a:gd name="T87" fmla="*/ 67 h 78"/>
                <a:gd name="T88" fmla="*/ 27 w 40"/>
                <a:gd name="T89" fmla="*/ 67 h 78"/>
                <a:gd name="T90" fmla="*/ 33 w 40"/>
                <a:gd name="T91" fmla="*/ 62 h 78"/>
                <a:gd name="T92" fmla="*/ 36 w 40"/>
                <a:gd name="T93" fmla="*/ 59 h 78"/>
                <a:gd name="T94" fmla="*/ 32 w 40"/>
                <a:gd name="T95" fmla="*/ 62 h 78"/>
                <a:gd name="T96" fmla="*/ 26 w 40"/>
                <a:gd name="T97" fmla="*/ 66 h 78"/>
                <a:gd name="T98" fmla="*/ 25 w 40"/>
                <a:gd name="T99" fmla="*/ 66 h 78"/>
                <a:gd name="T100" fmla="*/ 23 w 40"/>
                <a:gd name="T101" fmla="*/ 67 h 78"/>
                <a:gd name="T102" fmla="*/ 26 w 40"/>
                <a:gd name="T103" fmla="*/ 59 h 78"/>
                <a:gd name="T104" fmla="*/ 31 w 40"/>
                <a:gd name="T105" fmla="*/ 50 h 78"/>
                <a:gd name="T106" fmla="*/ 34 w 40"/>
                <a:gd name="T107" fmla="*/ 45 h 78"/>
                <a:gd name="T108" fmla="*/ 40 w 40"/>
                <a:gd name="T109" fmla="*/ 40 h 78"/>
                <a:gd name="T110" fmla="*/ 31 w 40"/>
                <a:gd name="T111" fmla="*/ 48 h 78"/>
                <a:gd name="T112" fmla="*/ 25 w 40"/>
                <a:gd name="T113" fmla="*/ 37 h 78"/>
                <a:gd name="T114" fmla="*/ 25 w 40"/>
                <a:gd name="T115" fmla="*/ 3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78">
                  <a:moveTo>
                    <a:pt x="31" y="48"/>
                  </a:moveTo>
                  <a:cubicBezTo>
                    <a:pt x="31" y="49"/>
                    <a:pt x="30" y="49"/>
                    <a:pt x="30" y="50"/>
                  </a:cubicBezTo>
                  <a:cubicBezTo>
                    <a:pt x="29" y="51"/>
                    <a:pt x="29" y="51"/>
                    <a:pt x="29" y="51"/>
                  </a:cubicBezTo>
                  <a:cubicBezTo>
                    <a:pt x="28" y="53"/>
                    <a:pt x="27" y="55"/>
                    <a:pt x="26" y="57"/>
                  </a:cubicBezTo>
                  <a:cubicBezTo>
                    <a:pt x="26" y="56"/>
                    <a:pt x="26" y="54"/>
                    <a:pt x="26" y="53"/>
                  </a:cubicBezTo>
                  <a:cubicBezTo>
                    <a:pt x="26" y="52"/>
                    <a:pt x="26" y="50"/>
                    <a:pt x="26" y="48"/>
                  </a:cubicBezTo>
                  <a:cubicBezTo>
                    <a:pt x="26" y="47"/>
                    <a:pt x="26" y="45"/>
                    <a:pt x="25" y="43"/>
                  </a:cubicBezTo>
                  <a:cubicBezTo>
                    <a:pt x="25" y="43"/>
                    <a:pt x="25" y="43"/>
                    <a:pt x="25" y="43"/>
                  </a:cubicBezTo>
                  <a:cubicBezTo>
                    <a:pt x="25" y="42"/>
                    <a:pt x="25" y="41"/>
                    <a:pt x="26" y="40"/>
                  </a:cubicBezTo>
                  <a:cubicBezTo>
                    <a:pt x="26" y="39"/>
                    <a:pt x="26" y="38"/>
                    <a:pt x="26" y="37"/>
                  </a:cubicBezTo>
                  <a:cubicBezTo>
                    <a:pt x="27" y="36"/>
                    <a:pt x="27" y="36"/>
                    <a:pt x="28" y="35"/>
                  </a:cubicBezTo>
                  <a:cubicBezTo>
                    <a:pt x="29" y="34"/>
                    <a:pt x="30" y="34"/>
                    <a:pt x="30" y="33"/>
                  </a:cubicBezTo>
                  <a:cubicBezTo>
                    <a:pt x="31" y="33"/>
                    <a:pt x="31" y="33"/>
                    <a:pt x="31" y="33"/>
                  </a:cubicBezTo>
                  <a:cubicBezTo>
                    <a:pt x="31" y="33"/>
                    <a:pt x="31" y="32"/>
                    <a:pt x="32" y="32"/>
                  </a:cubicBezTo>
                  <a:cubicBezTo>
                    <a:pt x="32" y="32"/>
                    <a:pt x="33" y="32"/>
                    <a:pt x="33" y="32"/>
                  </a:cubicBezTo>
                  <a:cubicBezTo>
                    <a:pt x="34" y="31"/>
                    <a:pt x="35" y="31"/>
                    <a:pt x="36" y="30"/>
                  </a:cubicBezTo>
                  <a:cubicBezTo>
                    <a:pt x="37" y="30"/>
                    <a:pt x="38" y="30"/>
                    <a:pt x="39" y="29"/>
                  </a:cubicBezTo>
                  <a:cubicBezTo>
                    <a:pt x="37" y="30"/>
                    <a:pt x="35" y="30"/>
                    <a:pt x="33" y="31"/>
                  </a:cubicBezTo>
                  <a:cubicBezTo>
                    <a:pt x="32" y="31"/>
                    <a:pt x="32" y="31"/>
                    <a:pt x="31" y="32"/>
                  </a:cubicBezTo>
                  <a:cubicBezTo>
                    <a:pt x="31" y="32"/>
                    <a:pt x="31" y="32"/>
                    <a:pt x="31" y="32"/>
                  </a:cubicBezTo>
                  <a:cubicBezTo>
                    <a:pt x="30" y="32"/>
                    <a:pt x="30" y="32"/>
                    <a:pt x="30" y="32"/>
                  </a:cubicBezTo>
                  <a:cubicBezTo>
                    <a:pt x="29" y="33"/>
                    <a:pt x="28" y="33"/>
                    <a:pt x="27" y="34"/>
                  </a:cubicBezTo>
                  <a:cubicBezTo>
                    <a:pt x="26" y="35"/>
                    <a:pt x="26" y="35"/>
                    <a:pt x="25" y="36"/>
                  </a:cubicBezTo>
                  <a:cubicBezTo>
                    <a:pt x="25" y="37"/>
                    <a:pt x="25" y="37"/>
                    <a:pt x="25" y="37"/>
                  </a:cubicBezTo>
                  <a:cubicBezTo>
                    <a:pt x="25" y="37"/>
                    <a:pt x="25" y="36"/>
                    <a:pt x="24" y="36"/>
                  </a:cubicBezTo>
                  <a:cubicBezTo>
                    <a:pt x="24" y="35"/>
                    <a:pt x="24" y="35"/>
                    <a:pt x="24" y="34"/>
                  </a:cubicBezTo>
                  <a:cubicBezTo>
                    <a:pt x="24" y="33"/>
                    <a:pt x="24" y="32"/>
                    <a:pt x="24" y="31"/>
                  </a:cubicBezTo>
                  <a:cubicBezTo>
                    <a:pt x="24" y="29"/>
                    <a:pt x="25" y="27"/>
                    <a:pt x="25" y="25"/>
                  </a:cubicBezTo>
                  <a:cubicBezTo>
                    <a:pt x="25" y="24"/>
                    <a:pt x="25" y="23"/>
                    <a:pt x="26" y="22"/>
                  </a:cubicBezTo>
                  <a:cubicBezTo>
                    <a:pt x="26" y="21"/>
                    <a:pt x="26" y="20"/>
                    <a:pt x="27" y="19"/>
                  </a:cubicBezTo>
                  <a:cubicBezTo>
                    <a:pt x="27" y="18"/>
                    <a:pt x="27" y="17"/>
                    <a:pt x="28" y="16"/>
                  </a:cubicBezTo>
                  <a:cubicBezTo>
                    <a:pt x="28" y="15"/>
                    <a:pt x="29" y="14"/>
                    <a:pt x="29" y="13"/>
                  </a:cubicBezTo>
                  <a:cubicBezTo>
                    <a:pt x="28" y="15"/>
                    <a:pt x="27" y="17"/>
                    <a:pt x="26" y="19"/>
                  </a:cubicBezTo>
                  <a:cubicBezTo>
                    <a:pt x="25" y="21"/>
                    <a:pt x="24" y="23"/>
                    <a:pt x="24" y="25"/>
                  </a:cubicBezTo>
                  <a:cubicBezTo>
                    <a:pt x="23" y="26"/>
                    <a:pt x="23" y="27"/>
                    <a:pt x="23" y="29"/>
                  </a:cubicBezTo>
                  <a:cubicBezTo>
                    <a:pt x="23" y="27"/>
                    <a:pt x="23" y="26"/>
                    <a:pt x="23" y="24"/>
                  </a:cubicBezTo>
                  <a:cubicBezTo>
                    <a:pt x="22" y="23"/>
                    <a:pt x="22" y="21"/>
                    <a:pt x="22" y="19"/>
                  </a:cubicBezTo>
                  <a:cubicBezTo>
                    <a:pt x="22" y="16"/>
                    <a:pt x="22" y="13"/>
                    <a:pt x="23" y="10"/>
                  </a:cubicBezTo>
                  <a:cubicBezTo>
                    <a:pt x="23" y="7"/>
                    <a:pt x="23" y="3"/>
                    <a:pt x="24" y="0"/>
                  </a:cubicBezTo>
                  <a:cubicBezTo>
                    <a:pt x="22" y="7"/>
                    <a:pt x="21" y="13"/>
                    <a:pt x="21" y="19"/>
                  </a:cubicBezTo>
                  <a:cubicBezTo>
                    <a:pt x="21" y="21"/>
                    <a:pt x="21" y="23"/>
                    <a:pt x="21" y="24"/>
                  </a:cubicBezTo>
                  <a:cubicBezTo>
                    <a:pt x="21" y="26"/>
                    <a:pt x="22" y="28"/>
                    <a:pt x="22" y="29"/>
                  </a:cubicBezTo>
                  <a:cubicBezTo>
                    <a:pt x="22" y="32"/>
                    <a:pt x="23" y="36"/>
                    <a:pt x="23" y="39"/>
                  </a:cubicBezTo>
                  <a:cubicBezTo>
                    <a:pt x="23" y="42"/>
                    <a:pt x="24" y="45"/>
                    <a:pt x="24" y="48"/>
                  </a:cubicBezTo>
                  <a:cubicBezTo>
                    <a:pt x="24" y="50"/>
                    <a:pt x="24" y="52"/>
                    <a:pt x="24" y="53"/>
                  </a:cubicBezTo>
                  <a:cubicBezTo>
                    <a:pt x="24" y="55"/>
                    <a:pt x="24" y="56"/>
                    <a:pt x="23" y="58"/>
                  </a:cubicBezTo>
                  <a:cubicBezTo>
                    <a:pt x="23" y="59"/>
                    <a:pt x="23" y="61"/>
                    <a:pt x="22" y="62"/>
                  </a:cubicBezTo>
                  <a:cubicBezTo>
                    <a:pt x="22" y="63"/>
                    <a:pt x="21" y="64"/>
                    <a:pt x="21" y="65"/>
                  </a:cubicBezTo>
                  <a:cubicBezTo>
                    <a:pt x="21" y="64"/>
                    <a:pt x="20" y="62"/>
                    <a:pt x="20" y="60"/>
                  </a:cubicBezTo>
                  <a:cubicBezTo>
                    <a:pt x="20" y="59"/>
                    <a:pt x="20" y="58"/>
                    <a:pt x="20" y="56"/>
                  </a:cubicBezTo>
                  <a:cubicBezTo>
                    <a:pt x="20" y="55"/>
                    <a:pt x="20" y="54"/>
                    <a:pt x="19" y="53"/>
                  </a:cubicBezTo>
                  <a:cubicBezTo>
                    <a:pt x="19" y="51"/>
                    <a:pt x="18" y="48"/>
                    <a:pt x="17" y="46"/>
                  </a:cubicBezTo>
                  <a:cubicBezTo>
                    <a:pt x="16" y="44"/>
                    <a:pt x="15" y="42"/>
                    <a:pt x="14" y="40"/>
                  </a:cubicBezTo>
                  <a:cubicBezTo>
                    <a:pt x="13" y="38"/>
                    <a:pt x="13" y="36"/>
                    <a:pt x="12" y="33"/>
                  </a:cubicBezTo>
                  <a:cubicBezTo>
                    <a:pt x="12" y="31"/>
                    <a:pt x="11" y="29"/>
                    <a:pt x="11" y="26"/>
                  </a:cubicBezTo>
                  <a:cubicBezTo>
                    <a:pt x="11" y="24"/>
                    <a:pt x="11" y="22"/>
                    <a:pt x="11" y="20"/>
                  </a:cubicBezTo>
                  <a:cubicBezTo>
                    <a:pt x="10" y="24"/>
                    <a:pt x="11" y="29"/>
                    <a:pt x="11" y="33"/>
                  </a:cubicBezTo>
                  <a:cubicBezTo>
                    <a:pt x="12" y="36"/>
                    <a:pt x="12" y="38"/>
                    <a:pt x="13" y="40"/>
                  </a:cubicBezTo>
                  <a:cubicBezTo>
                    <a:pt x="14" y="42"/>
                    <a:pt x="15" y="45"/>
                    <a:pt x="16" y="47"/>
                  </a:cubicBezTo>
                  <a:cubicBezTo>
                    <a:pt x="17" y="49"/>
                    <a:pt x="18" y="51"/>
                    <a:pt x="18" y="53"/>
                  </a:cubicBezTo>
                  <a:cubicBezTo>
                    <a:pt x="18" y="54"/>
                    <a:pt x="18" y="55"/>
                    <a:pt x="19" y="57"/>
                  </a:cubicBezTo>
                  <a:cubicBezTo>
                    <a:pt x="19" y="58"/>
                    <a:pt x="19" y="59"/>
                    <a:pt x="19" y="60"/>
                  </a:cubicBezTo>
                  <a:cubicBezTo>
                    <a:pt x="19" y="62"/>
                    <a:pt x="19" y="65"/>
                    <a:pt x="19" y="67"/>
                  </a:cubicBezTo>
                  <a:cubicBezTo>
                    <a:pt x="19" y="68"/>
                    <a:pt x="19" y="69"/>
                    <a:pt x="19" y="70"/>
                  </a:cubicBezTo>
                  <a:cubicBezTo>
                    <a:pt x="19" y="71"/>
                    <a:pt x="19" y="71"/>
                    <a:pt x="19" y="72"/>
                  </a:cubicBezTo>
                  <a:cubicBezTo>
                    <a:pt x="19" y="72"/>
                    <a:pt x="19" y="72"/>
                    <a:pt x="19" y="72"/>
                  </a:cubicBezTo>
                  <a:cubicBezTo>
                    <a:pt x="18" y="70"/>
                    <a:pt x="16" y="68"/>
                    <a:pt x="15" y="66"/>
                  </a:cubicBezTo>
                  <a:cubicBezTo>
                    <a:pt x="14" y="65"/>
                    <a:pt x="13" y="63"/>
                    <a:pt x="12" y="62"/>
                  </a:cubicBezTo>
                  <a:cubicBezTo>
                    <a:pt x="11" y="61"/>
                    <a:pt x="9" y="60"/>
                    <a:pt x="8" y="59"/>
                  </a:cubicBezTo>
                  <a:cubicBezTo>
                    <a:pt x="6" y="57"/>
                    <a:pt x="4" y="54"/>
                    <a:pt x="2" y="51"/>
                  </a:cubicBezTo>
                  <a:cubicBezTo>
                    <a:pt x="2" y="49"/>
                    <a:pt x="1" y="48"/>
                    <a:pt x="1" y="46"/>
                  </a:cubicBezTo>
                  <a:cubicBezTo>
                    <a:pt x="0" y="45"/>
                    <a:pt x="0" y="43"/>
                    <a:pt x="0" y="41"/>
                  </a:cubicBezTo>
                  <a:cubicBezTo>
                    <a:pt x="0" y="45"/>
                    <a:pt x="1" y="48"/>
                    <a:pt x="2" y="51"/>
                  </a:cubicBezTo>
                  <a:cubicBezTo>
                    <a:pt x="2" y="53"/>
                    <a:pt x="3" y="54"/>
                    <a:pt x="4" y="56"/>
                  </a:cubicBezTo>
                  <a:cubicBezTo>
                    <a:pt x="5" y="56"/>
                    <a:pt x="5" y="57"/>
                    <a:pt x="6" y="58"/>
                  </a:cubicBezTo>
                  <a:cubicBezTo>
                    <a:pt x="6" y="58"/>
                    <a:pt x="6" y="58"/>
                    <a:pt x="6" y="59"/>
                  </a:cubicBezTo>
                  <a:cubicBezTo>
                    <a:pt x="7" y="59"/>
                    <a:pt x="7" y="59"/>
                    <a:pt x="7" y="60"/>
                  </a:cubicBezTo>
                  <a:cubicBezTo>
                    <a:pt x="10" y="62"/>
                    <a:pt x="12" y="64"/>
                    <a:pt x="14" y="67"/>
                  </a:cubicBezTo>
                  <a:cubicBezTo>
                    <a:pt x="15" y="68"/>
                    <a:pt x="16" y="70"/>
                    <a:pt x="16" y="71"/>
                  </a:cubicBezTo>
                  <a:cubicBezTo>
                    <a:pt x="17" y="72"/>
                    <a:pt x="18" y="73"/>
                    <a:pt x="18" y="74"/>
                  </a:cubicBezTo>
                  <a:cubicBezTo>
                    <a:pt x="18" y="75"/>
                    <a:pt x="18" y="76"/>
                    <a:pt x="18" y="77"/>
                  </a:cubicBezTo>
                  <a:cubicBezTo>
                    <a:pt x="18" y="77"/>
                    <a:pt x="19" y="78"/>
                    <a:pt x="19" y="78"/>
                  </a:cubicBezTo>
                  <a:cubicBezTo>
                    <a:pt x="20" y="78"/>
                    <a:pt x="21" y="77"/>
                    <a:pt x="21" y="77"/>
                  </a:cubicBezTo>
                  <a:cubicBezTo>
                    <a:pt x="21" y="75"/>
                    <a:pt x="21" y="74"/>
                    <a:pt x="21" y="72"/>
                  </a:cubicBezTo>
                  <a:cubicBezTo>
                    <a:pt x="21" y="71"/>
                    <a:pt x="22" y="70"/>
                    <a:pt x="22" y="69"/>
                  </a:cubicBezTo>
                  <a:cubicBezTo>
                    <a:pt x="22" y="69"/>
                    <a:pt x="22" y="69"/>
                    <a:pt x="23" y="69"/>
                  </a:cubicBezTo>
                  <a:cubicBezTo>
                    <a:pt x="23" y="68"/>
                    <a:pt x="24" y="68"/>
                    <a:pt x="25" y="68"/>
                  </a:cubicBezTo>
                  <a:cubicBezTo>
                    <a:pt x="25" y="68"/>
                    <a:pt x="25" y="68"/>
                    <a:pt x="26" y="67"/>
                  </a:cubicBezTo>
                  <a:cubicBezTo>
                    <a:pt x="26" y="67"/>
                    <a:pt x="26" y="67"/>
                    <a:pt x="26" y="67"/>
                  </a:cubicBezTo>
                  <a:cubicBezTo>
                    <a:pt x="26" y="67"/>
                    <a:pt x="27" y="67"/>
                    <a:pt x="27" y="67"/>
                  </a:cubicBezTo>
                  <a:cubicBezTo>
                    <a:pt x="28" y="66"/>
                    <a:pt x="28" y="66"/>
                    <a:pt x="29" y="66"/>
                  </a:cubicBezTo>
                  <a:cubicBezTo>
                    <a:pt x="30" y="65"/>
                    <a:pt x="32" y="63"/>
                    <a:pt x="33" y="62"/>
                  </a:cubicBezTo>
                  <a:cubicBezTo>
                    <a:pt x="33" y="62"/>
                    <a:pt x="34" y="61"/>
                    <a:pt x="34" y="61"/>
                  </a:cubicBezTo>
                  <a:cubicBezTo>
                    <a:pt x="35" y="60"/>
                    <a:pt x="36" y="60"/>
                    <a:pt x="36" y="59"/>
                  </a:cubicBezTo>
                  <a:cubicBezTo>
                    <a:pt x="35" y="59"/>
                    <a:pt x="35" y="60"/>
                    <a:pt x="34" y="60"/>
                  </a:cubicBezTo>
                  <a:cubicBezTo>
                    <a:pt x="34" y="61"/>
                    <a:pt x="33" y="61"/>
                    <a:pt x="32" y="62"/>
                  </a:cubicBezTo>
                  <a:cubicBezTo>
                    <a:pt x="31" y="63"/>
                    <a:pt x="30" y="64"/>
                    <a:pt x="28" y="65"/>
                  </a:cubicBezTo>
                  <a:cubicBezTo>
                    <a:pt x="28" y="65"/>
                    <a:pt x="27" y="65"/>
                    <a:pt x="26" y="66"/>
                  </a:cubicBezTo>
                  <a:cubicBezTo>
                    <a:pt x="26" y="66"/>
                    <a:pt x="26" y="66"/>
                    <a:pt x="26" y="66"/>
                  </a:cubicBezTo>
                  <a:cubicBezTo>
                    <a:pt x="25" y="66"/>
                    <a:pt x="25" y="66"/>
                    <a:pt x="25" y="66"/>
                  </a:cubicBezTo>
                  <a:cubicBezTo>
                    <a:pt x="25" y="66"/>
                    <a:pt x="24" y="66"/>
                    <a:pt x="24" y="66"/>
                  </a:cubicBezTo>
                  <a:cubicBezTo>
                    <a:pt x="24" y="67"/>
                    <a:pt x="23" y="67"/>
                    <a:pt x="23" y="67"/>
                  </a:cubicBezTo>
                  <a:cubicBezTo>
                    <a:pt x="23" y="66"/>
                    <a:pt x="23" y="66"/>
                    <a:pt x="23" y="65"/>
                  </a:cubicBezTo>
                  <a:cubicBezTo>
                    <a:pt x="26" y="59"/>
                    <a:pt x="26" y="59"/>
                    <a:pt x="26" y="59"/>
                  </a:cubicBezTo>
                  <a:cubicBezTo>
                    <a:pt x="28" y="57"/>
                    <a:pt x="29" y="54"/>
                    <a:pt x="30" y="52"/>
                  </a:cubicBezTo>
                  <a:cubicBezTo>
                    <a:pt x="31" y="50"/>
                    <a:pt x="31" y="50"/>
                    <a:pt x="31" y="50"/>
                  </a:cubicBezTo>
                  <a:cubicBezTo>
                    <a:pt x="31" y="50"/>
                    <a:pt x="31" y="49"/>
                    <a:pt x="32" y="49"/>
                  </a:cubicBezTo>
                  <a:cubicBezTo>
                    <a:pt x="32" y="47"/>
                    <a:pt x="33" y="46"/>
                    <a:pt x="34" y="45"/>
                  </a:cubicBezTo>
                  <a:cubicBezTo>
                    <a:pt x="35" y="44"/>
                    <a:pt x="36" y="43"/>
                    <a:pt x="37" y="43"/>
                  </a:cubicBezTo>
                  <a:cubicBezTo>
                    <a:pt x="38" y="42"/>
                    <a:pt x="39" y="41"/>
                    <a:pt x="40" y="40"/>
                  </a:cubicBezTo>
                  <a:cubicBezTo>
                    <a:pt x="37" y="41"/>
                    <a:pt x="35" y="43"/>
                    <a:pt x="33" y="45"/>
                  </a:cubicBezTo>
                  <a:cubicBezTo>
                    <a:pt x="33" y="46"/>
                    <a:pt x="32" y="47"/>
                    <a:pt x="31" y="48"/>
                  </a:cubicBezTo>
                  <a:close/>
                  <a:moveTo>
                    <a:pt x="25" y="37"/>
                  </a:moveTo>
                  <a:cubicBezTo>
                    <a:pt x="25" y="37"/>
                    <a:pt x="25" y="37"/>
                    <a:pt x="25" y="37"/>
                  </a:cubicBezTo>
                  <a:cubicBezTo>
                    <a:pt x="25" y="37"/>
                    <a:pt x="25" y="37"/>
                    <a:pt x="25" y="37"/>
                  </a:cubicBezTo>
                  <a:cubicBezTo>
                    <a:pt x="25" y="37"/>
                    <a:pt x="25" y="37"/>
                    <a:pt x="25" y="3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2224"/>
            <p:cNvSpPr>
              <a:spLocks/>
            </p:cNvSpPr>
            <p:nvPr/>
          </p:nvSpPr>
          <p:spPr bwMode="auto">
            <a:xfrm>
              <a:off x="7719988" y="2778138"/>
              <a:ext cx="38100" cy="147639"/>
            </a:xfrm>
            <a:custGeom>
              <a:avLst/>
              <a:gdLst>
                <a:gd name="T0" fmla="*/ 1 w 10"/>
                <a:gd name="T1" fmla="*/ 10 h 39"/>
                <a:gd name="T2" fmla="*/ 0 w 10"/>
                <a:gd name="T3" fmla="*/ 12 h 39"/>
                <a:gd name="T4" fmla="*/ 1 w 10"/>
                <a:gd name="T5" fmla="*/ 19 h 39"/>
                <a:gd name="T6" fmla="*/ 5 w 10"/>
                <a:gd name="T7" fmla="*/ 29 h 39"/>
                <a:gd name="T8" fmla="*/ 4 w 10"/>
                <a:gd name="T9" fmla="*/ 35 h 39"/>
                <a:gd name="T10" fmla="*/ 4 w 10"/>
                <a:gd name="T11" fmla="*/ 39 h 39"/>
                <a:gd name="T12" fmla="*/ 7 w 10"/>
                <a:gd name="T13" fmla="*/ 33 h 39"/>
                <a:gd name="T14" fmla="*/ 8 w 10"/>
                <a:gd name="T15" fmla="*/ 15 h 39"/>
                <a:gd name="T16" fmla="*/ 9 w 10"/>
                <a:gd name="T17" fmla="*/ 7 h 39"/>
                <a:gd name="T18" fmla="*/ 10 w 10"/>
                <a:gd name="T19" fmla="*/ 0 h 39"/>
                <a:gd name="T20" fmla="*/ 10 w 10"/>
                <a:gd name="T21" fmla="*/ 0 h 39"/>
                <a:gd name="T22" fmla="*/ 1 w 10"/>
                <a:gd name="T23"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9">
                  <a:moveTo>
                    <a:pt x="1" y="10"/>
                  </a:moveTo>
                  <a:cubicBezTo>
                    <a:pt x="0" y="11"/>
                    <a:pt x="0" y="12"/>
                    <a:pt x="0" y="12"/>
                  </a:cubicBezTo>
                  <a:cubicBezTo>
                    <a:pt x="0" y="15"/>
                    <a:pt x="1" y="17"/>
                    <a:pt x="1" y="19"/>
                  </a:cubicBezTo>
                  <a:cubicBezTo>
                    <a:pt x="2" y="23"/>
                    <a:pt x="4" y="26"/>
                    <a:pt x="5" y="29"/>
                  </a:cubicBezTo>
                  <a:cubicBezTo>
                    <a:pt x="5" y="31"/>
                    <a:pt x="5" y="33"/>
                    <a:pt x="4" y="35"/>
                  </a:cubicBezTo>
                  <a:cubicBezTo>
                    <a:pt x="4" y="36"/>
                    <a:pt x="4" y="38"/>
                    <a:pt x="4" y="39"/>
                  </a:cubicBezTo>
                  <a:cubicBezTo>
                    <a:pt x="5" y="37"/>
                    <a:pt x="6" y="34"/>
                    <a:pt x="7" y="33"/>
                  </a:cubicBezTo>
                  <a:cubicBezTo>
                    <a:pt x="9" y="27"/>
                    <a:pt x="8" y="21"/>
                    <a:pt x="8" y="15"/>
                  </a:cubicBezTo>
                  <a:cubicBezTo>
                    <a:pt x="8" y="12"/>
                    <a:pt x="8" y="9"/>
                    <a:pt x="9" y="7"/>
                  </a:cubicBezTo>
                  <a:cubicBezTo>
                    <a:pt x="9" y="5"/>
                    <a:pt x="10" y="2"/>
                    <a:pt x="10" y="0"/>
                  </a:cubicBezTo>
                  <a:cubicBezTo>
                    <a:pt x="10" y="0"/>
                    <a:pt x="10" y="0"/>
                    <a:pt x="10" y="0"/>
                  </a:cubicBezTo>
                  <a:cubicBezTo>
                    <a:pt x="8" y="4"/>
                    <a:pt x="4" y="7"/>
                    <a:pt x="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2227"/>
            <p:cNvSpPr>
              <a:spLocks/>
            </p:cNvSpPr>
            <p:nvPr/>
          </p:nvSpPr>
          <p:spPr bwMode="auto">
            <a:xfrm>
              <a:off x="7750151" y="2805126"/>
              <a:ext cx="41275" cy="63500"/>
            </a:xfrm>
            <a:custGeom>
              <a:avLst/>
              <a:gdLst>
                <a:gd name="T0" fmla="*/ 1 w 11"/>
                <a:gd name="T1" fmla="*/ 9 h 17"/>
                <a:gd name="T2" fmla="*/ 1 w 11"/>
                <a:gd name="T3" fmla="*/ 17 h 17"/>
                <a:gd name="T4" fmla="*/ 2 w 11"/>
                <a:gd name="T5" fmla="*/ 13 h 17"/>
                <a:gd name="T6" fmla="*/ 7 w 11"/>
                <a:gd name="T7" fmla="*/ 10 h 17"/>
                <a:gd name="T8" fmla="*/ 11 w 11"/>
                <a:gd name="T9" fmla="*/ 8 h 17"/>
                <a:gd name="T10" fmla="*/ 6 w 11"/>
                <a:gd name="T11" fmla="*/ 0 h 17"/>
                <a:gd name="T12" fmla="*/ 1 w 11"/>
                <a:gd name="T13" fmla="*/ 9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1" y="9"/>
                  </a:moveTo>
                  <a:cubicBezTo>
                    <a:pt x="0" y="11"/>
                    <a:pt x="0" y="14"/>
                    <a:pt x="1" y="17"/>
                  </a:cubicBezTo>
                  <a:cubicBezTo>
                    <a:pt x="1" y="15"/>
                    <a:pt x="1" y="14"/>
                    <a:pt x="2" y="13"/>
                  </a:cubicBezTo>
                  <a:cubicBezTo>
                    <a:pt x="3" y="11"/>
                    <a:pt x="5" y="10"/>
                    <a:pt x="7" y="10"/>
                  </a:cubicBezTo>
                  <a:cubicBezTo>
                    <a:pt x="9" y="9"/>
                    <a:pt x="10" y="9"/>
                    <a:pt x="11" y="8"/>
                  </a:cubicBezTo>
                  <a:cubicBezTo>
                    <a:pt x="10" y="5"/>
                    <a:pt x="8" y="3"/>
                    <a:pt x="6" y="0"/>
                  </a:cubicBezTo>
                  <a:cubicBezTo>
                    <a:pt x="3" y="2"/>
                    <a:pt x="2" y="6"/>
                    <a:pt x="1"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2228"/>
            <p:cNvSpPr>
              <a:spLocks/>
            </p:cNvSpPr>
            <p:nvPr/>
          </p:nvSpPr>
          <p:spPr bwMode="auto">
            <a:xfrm>
              <a:off x="7686650" y="2857514"/>
              <a:ext cx="52388" cy="134938"/>
            </a:xfrm>
            <a:custGeom>
              <a:avLst/>
              <a:gdLst>
                <a:gd name="T0" fmla="*/ 13 w 14"/>
                <a:gd name="T1" fmla="*/ 18 h 36"/>
                <a:gd name="T2" fmla="*/ 10 w 14"/>
                <a:gd name="T3" fmla="*/ 14 h 36"/>
                <a:gd name="T4" fmla="*/ 6 w 14"/>
                <a:gd name="T5" fmla="*/ 11 h 36"/>
                <a:gd name="T6" fmla="*/ 1 w 14"/>
                <a:gd name="T7" fmla="*/ 0 h 36"/>
                <a:gd name="T8" fmla="*/ 1 w 14"/>
                <a:gd name="T9" fmla="*/ 0 h 36"/>
                <a:gd name="T10" fmla="*/ 1 w 14"/>
                <a:gd name="T11" fmla="*/ 13 h 36"/>
                <a:gd name="T12" fmla="*/ 12 w 14"/>
                <a:gd name="T13" fmla="*/ 20 h 36"/>
                <a:gd name="T14" fmla="*/ 11 w 14"/>
                <a:gd name="T15" fmla="*/ 27 h 36"/>
                <a:gd name="T16" fmla="*/ 9 w 14"/>
                <a:gd name="T17" fmla="*/ 32 h 36"/>
                <a:gd name="T18" fmla="*/ 9 w 14"/>
                <a:gd name="T19" fmla="*/ 36 h 36"/>
                <a:gd name="T20" fmla="*/ 11 w 14"/>
                <a:gd name="T21" fmla="*/ 36 h 36"/>
                <a:gd name="T22" fmla="*/ 9 w 14"/>
                <a:gd name="T23" fmla="*/ 32 h 36"/>
                <a:gd name="T24" fmla="*/ 11 w 14"/>
                <a:gd name="T25" fmla="*/ 27 h 36"/>
                <a:gd name="T26" fmla="*/ 13 w 14"/>
                <a:gd name="T27" fmla="*/ 20 h 36"/>
                <a:gd name="T28" fmla="*/ 13 w 14"/>
                <a:gd name="T2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6">
                  <a:moveTo>
                    <a:pt x="13" y="18"/>
                  </a:moveTo>
                  <a:cubicBezTo>
                    <a:pt x="12" y="17"/>
                    <a:pt x="11" y="15"/>
                    <a:pt x="10" y="14"/>
                  </a:cubicBezTo>
                  <a:cubicBezTo>
                    <a:pt x="9" y="13"/>
                    <a:pt x="7" y="12"/>
                    <a:pt x="6" y="11"/>
                  </a:cubicBezTo>
                  <a:cubicBezTo>
                    <a:pt x="3" y="8"/>
                    <a:pt x="1" y="5"/>
                    <a:pt x="1" y="0"/>
                  </a:cubicBezTo>
                  <a:cubicBezTo>
                    <a:pt x="1" y="0"/>
                    <a:pt x="1" y="0"/>
                    <a:pt x="1" y="0"/>
                  </a:cubicBezTo>
                  <a:cubicBezTo>
                    <a:pt x="0" y="4"/>
                    <a:pt x="0" y="9"/>
                    <a:pt x="1" y="13"/>
                  </a:cubicBezTo>
                  <a:cubicBezTo>
                    <a:pt x="2" y="15"/>
                    <a:pt x="7" y="20"/>
                    <a:pt x="12" y="20"/>
                  </a:cubicBezTo>
                  <a:cubicBezTo>
                    <a:pt x="13" y="23"/>
                    <a:pt x="12" y="25"/>
                    <a:pt x="11" y="27"/>
                  </a:cubicBezTo>
                  <a:cubicBezTo>
                    <a:pt x="10" y="29"/>
                    <a:pt x="9" y="30"/>
                    <a:pt x="9" y="32"/>
                  </a:cubicBezTo>
                  <a:cubicBezTo>
                    <a:pt x="8" y="33"/>
                    <a:pt x="9" y="35"/>
                    <a:pt x="9" y="36"/>
                  </a:cubicBezTo>
                  <a:cubicBezTo>
                    <a:pt x="9" y="36"/>
                    <a:pt x="10" y="35"/>
                    <a:pt x="11" y="36"/>
                  </a:cubicBezTo>
                  <a:cubicBezTo>
                    <a:pt x="10" y="34"/>
                    <a:pt x="9" y="33"/>
                    <a:pt x="9" y="32"/>
                  </a:cubicBezTo>
                  <a:cubicBezTo>
                    <a:pt x="10" y="30"/>
                    <a:pt x="11" y="28"/>
                    <a:pt x="11" y="27"/>
                  </a:cubicBezTo>
                  <a:cubicBezTo>
                    <a:pt x="12" y="25"/>
                    <a:pt x="14" y="22"/>
                    <a:pt x="13" y="20"/>
                  </a:cubicBezTo>
                  <a:cubicBezTo>
                    <a:pt x="13" y="19"/>
                    <a:pt x="13" y="19"/>
                    <a:pt x="13"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2229"/>
            <p:cNvSpPr>
              <a:spLocks noEditPoints="1"/>
            </p:cNvSpPr>
            <p:nvPr/>
          </p:nvSpPr>
          <p:spPr bwMode="auto">
            <a:xfrm>
              <a:off x="7689825" y="2786076"/>
              <a:ext cx="101601" cy="147639"/>
            </a:xfrm>
            <a:custGeom>
              <a:avLst/>
              <a:gdLst>
                <a:gd name="T0" fmla="*/ 20 w 27"/>
                <a:gd name="T1" fmla="*/ 24 h 39"/>
                <a:gd name="T2" fmla="*/ 17 w 27"/>
                <a:gd name="T3" fmla="*/ 28 h 39"/>
                <a:gd name="T4" fmla="*/ 17 w 27"/>
                <a:gd name="T5" fmla="*/ 24 h 39"/>
                <a:gd name="T6" fmla="*/ 17 w 27"/>
                <a:gd name="T7" fmla="*/ 21 h 39"/>
                <a:gd name="T8" fmla="*/ 18 w 27"/>
                <a:gd name="T9" fmla="*/ 18 h 39"/>
                <a:gd name="T10" fmla="*/ 21 w 27"/>
                <a:gd name="T11" fmla="*/ 16 h 39"/>
                <a:gd name="T12" fmla="*/ 22 w 27"/>
                <a:gd name="T13" fmla="*/ 15 h 39"/>
                <a:gd name="T14" fmla="*/ 24 w 27"/>
                <a:gd name="T15" fmla="*/ 14 h 39"/>
                <a:gd name="T16" fmla="*/ 22 w 27"/>
                <a:gd name="T17" fmla="*/ 15 h 39"/>
                <a:gd name="T18" fmla="*/ 21 w 27"/>
                <a:gd name="T19" fmla="*/ 15 h 39"/>
                <a:gd name="T20" fmla="*/ 19 w 27"/>
                <a:gd name="T21" fmla="*/ 16 h 39"/>
                <a:gd name="T22" fmla="*/ 17 w 27"/>
                <a:gd name="T23" fmla="*/ 18 h 39"/>
                <a:gd name="T24" fmla="*/ 17 w 27"/>
                <a:gd name="T25" fmla="*/ 17 h 39"/>
                <a:gd name="T26" fmla="*/ 18 w 27"/>
                <a:gd name="T27" fmla="*/ 12 h 39"/>
                <a:gd name="T28" fmla="*/ 19 w 27"/>
                <a:gd name="T29" fmla="*/ 9 h 39"/>
                <a:gd name="T30" fmla="*/ 21 w 27"/>
                <a:gd name="T31" fmla="*/ 6 h 39"/>
                <a:gd name="T32" fmla="*/ 17 w 27"/>
                <a:gd name="T33" fmla="*/ 12 h 39"/>
                <a:gd name="T34" fmla="*/ 16 w 27"/>
                <a:gd name="T35" fmla="*/ 12 h 39"/>
                <a:gd name="T36" fmla="*/ 17 w 27"/>
                <a:gd name="T37" fmla="*/ 4 h 39"/>
                <a:gd name="T38" fmla="*/ 15 w 27"/>
                <a:gd name="T39" fmla="*/ 9 h 39"/>
                <a:gd name="T40" fmla="*/ 15 w 27"/>
                <a:gd name="T41" fmla="*/ 14 h 39"/>
                <a:gd name="T42" fmla="*/ 16 w 27"/>
                <a:gd name="T43" fmla="*/ 24 h 39"/>
                <a:gd name="T44" fmla="*/ 15 w 27"/>
                <a:gd name="T45" fmla="*/ 28 h 39"/>
                <a:gd name="T46" fmla="*/ 13 w 27"/>
                <a:gd name="T47" fmla="*/ 32 h 39"/>
                <a:gd name="T48" fmla="*/ 13 w 27"/>
                <a:gd name="T49" fmla="*/ 28 h 39"/>
                <a:gd name="T50" fmla="*/ 11 w 27"/>
                <a:gd name="T51" fmla="*/ 23 h 39"/>
                <a:gd name="T52" fmla="*/ 9 w 27"/>
                <a:gd name="T53" fmla="*/ 17 h 39"/>
                <a:gd name="T54" fmla="*/ 9 w 27"/>
                <a:gd name="T55" fmla="*/ 10 h 39"/>
                <a:gd name="T56" fmla="*/ 9 w 27"/>
                <a:gd name="T57" fmla="*/ 20 h 39"/>
                <a:gd name="T58" fmla="*/ 12 w 27"/>
                <a:gd name="T59" fmla="*/ 26 h 39"/>
                <a:gd name="T60" fmla="*/ 12 w 27"/>
                <a:gd name="T61" fmla="*/ 30 h 39"/>
                <a:gd name="T62" fmla="*/ 12 w 27"/>
                <a:gd name="T63" fmla="*/ 35 h 39"/>
                <a:gd name="T64" fmla="*/ 12 w 27"/>
                <a:gd name="T65" fmla="*/ 36 h 39"/>
                <a:gd name="T66" fmla="*/ 8 w 27"/>
                <a:gd name="T67" fmla="*/ 31 h 39"/>
                <a:gd name="T68" fmla="*/ 2 w 27"/>
                <a:gd name="T69" fmla="*/ 26 h 39"/>
                <a:gd name="T70" fmla="*/ 0 w 27"/>
                <a:gd name="T71" fmla="*/ 21 h 39"/>
                <a:gd name="T72" fmla="*/ 3 w 27"/>
                <a:gd name="T73" fmla="*/ 28 h 39"/>
                <a:gd name="T74" fmla="*/ 4 w 27"/>
                <a:gd name="T75" fmla="*/ 29 h 39"/>
                <a:gd name="T76" fmla="*/ 9 w 27"/>
                <a:gd name="T77" fmla="*/ 33 h 39"/>
                <a:gd name="T78" fmla="*/ 12 w 27"/>
                <a:gd name="T79" fmla="*/ 37 h 39"/>
                <a:gd name="T80" fmla="*/ 12 w 27"/>
                <a:gd name="T81" fmla="*/ 39 h 39"/>
                <a:gd name="T82" fmla="*/ 13 w 27"/>
                <a:gd name="T83" fmla="*/ 36 h 39"/>
                <a:gd name="T84" fmla="*/ 14 w 27"/>
                <a:gd name="T85" fmla="*/ 34 h 39"/>
                <a:gd name="T86" fmla="*/ 17 w 27"/>
                <a:gd name="T87" fmla="*/ 33 h 39"/>
                <a:gd name="T88" fmla="*/ 17 w 27"/>
                <a:gd name="T89" fmla="*/ 33 h 39"/>
                <a:gd name="T90" fmla="*/ 21 w 27"/>
                <a:gd name="T91" fmla="*/ 30 h 39"/>
                <a:gd name="T92" fmla="*/ 24 w 27"/>
                <a:gd name="T93" fmla="*/ 29 h 39"/>
                <a:gd name="T94" fmla="*/ 21 w 27"/>
                <a:gd name="T95" fmla="*/ 30 h 39"/>
                <a:gd name="T96" fmla="*/ 17 w 27"/>
                <a:gd name="T97" fmla="*/ 32 h 39"/>
                <a:gd name="T98" fmla="*/ 16 w 27"/>
                <a:gd name="T99" fmla="*/ 32 h 39"/>
                <a:gd name="T100" fmla="*/ 15 w 27"/>
                <a:gd name="T101" fmla="*/ 33 h 39"/>
                <a:gd name="T102" fmla="*/ 17 w 27"/>
                <a:gd name="T103" fmla="*/ 29 h 39"/>
                <a:gd name="T104" fmla="*/ 21 w 27"/>
                <a:gd name="T105" fmla="*/ 24 h 39"/>
                <a:gd name="T106" fmla="*/ 23 w 27"/>
                <a:gd name="T107" fmla="*/ 22 h 39"/>
                <a:gd name="T108" fmla="*/ 27 w 27"/>
                <a:gd name="T109" fmla="*/ 19 h 39"/>
                <a:gd name="T110" fmla="*/ 21 w 27"/>
                <a:gd name="T111" fmla="*/ 23 h 39"/>
                <a:gd name="T112" fmla="*/ 17 w 27"/>
                <a:gd name="T113" fmla="*/ 18 h 39"/>
                <a:gd name="T114" fmla="*/ 17 w 27"/>
                <a:gd name="T115"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39">
                  <a:moveTo>
                    <a:pt x="21" y="23"/>
                  </a:moveTo>
                  <a:cubicBezTo>
                    <a:pt x="20" y="24"/>
                    <a:pt x="20" y="24"/>
                    <a:pt x="20" y="24"/>
                  </a:cubicBezTo>
                  <a:cubicBezTo>
                    <a:pt x="19" y="25"/>
                    <a:pt x="19" y="25"/>
                    <a:pt x="19" y="25"/>
                  </a:cubicBezTo>
                  <a:cubicBezTo>
                    <a:pt x="18" y="26"/>
                    <a:pt x="18" y="27"/>
                    <a:pt x="17" y="28"/>
                  </a:cubicBezTo>
                  <a:cubicBezTo>
                    <a:pt x="17" y="27"/>
                    <a:pt x="17" y="27"/>
                    <a:pt x="17" y="26"/>
                  </a:cubicBezTo>
                  <a:cubicBezTo>
                    <a:pt x="17" y="25"/>
                    <a:pt x="18" y="24"/>
                    <a:pt x="17" y="24"/>
                  </a:cubicBezTo>
                  <a:cubicBezTo>
                    <a:pt x="17" y="23"/>
                    <a:pt x="17" y="22"/>
                    <a:pt x="17" y="21"/>
                  </a:cubicBezTo>
                  <a:cubicBezTo>
                    <a:pt x="17" y="21"/>
                    <a:pt x="17" y="21"/>
                    <a:pt x="17" y="21"/>
                  </a:cubicBezTo>
                  <a:cubicBezTo>
                    <a:pt x="17" y="20"/>
                    <a:pt x="17" y="20"/>
                    <a:pt x="17" y="19"/>
                  </a:cubicBezTo>
                  <a:cubicBezTo>
                    <a:pt x="18" y="19"/>
                    <a:pt x="18" y="18"/>
                    <a:pt x="18" y="18"/>
                  </a:cubicBezTo>
                  <a:cubicBezTo>
                    <a:pt x="18" y="18"/>
                    <a:pt x="19" y="17"/>
                    <a:pt x="19" y="17"/>
                  </a:cubicBezTo>
                  <a:cubicBezTo>
                    <a:pt x="20" y="17"/>
                    <a:pt x="20" y="16"/>
                    <a:pt x="21" y="16"/>
                  </a:cubicBezTo>
                  <a:cubicBezTo>
                    <a:pt x="21" y="16"/>
                    <a:pt x="21" y="16"/>
                    <a:pt x="21" y="16"/>
                  </a:cubicBezTo>
                  <a:cubicBezTo>
                    <a:pt x="21" y="16"/>
                    <a:pt x="22" y="15"/>
                    <a:pt x="22" y="15"/>
                  </a:cubicBezTo>
                  <a:cubicBezTo>
                    <a:pt x="22" y="15"/>
                    <a:pt x="22" y="15"/>
                    <a:pt x="23" y="15"/>
                  </a:cubicBezTo>
                  <a:cubicBezTo>
                    <a:pt x="23" y="15"/>
                    <a:pt x="24" y="14"/>
                    <a:pt x="24" y="14"/>
                  </a:cubicBezTo>
                  <a:cubicBezTo>
                    <a:pt x="25" y="14"/>
                    <a:pt x="26" y="14"/>
                    <a:pt x="26" y="14"/>
                  </a:cubicBezTo>
                  <a:cubicBezTo>
                    <a:pt x="25" y="14"/>
                    <a:pt x="24" y="14"/>
                    <a:pt x="22" y="15"/>
                  </a:cubicBezTo>
                  <a:cubicBezTo>
                    <a:pt x="22" y="15"/>
                    <a:pt x="22" y="15"/>
                    <a:pt x="21" y="15"/>
                  </a:cubicBezTo>
                  <a:cubicBezTo>
                    <a:pt x="21" y="15"/>
                    <a:pt x="21" y="15"/>
                    <a:pt x="21" y="15"/>
                  </a:cubicBezTo>
                  <a:cubicBezTo>
                    <a:pt x="21" y="15"/>
                    <a:pt x="21" y="15"/>
                    <a:pt x="21" y="15"/>
                  </a:cubicBezTo>
                  <a:cubicBezTo>
                    <a:pt x="20" y="16"/>
                    <a:pt x="19" y="16"/>
                    <a:pt x="19" y="16"/>
                  </a:cubicBezTo>
                  <a:cubicBezTo>
                    <a:pt x="18" y="17"/>
                    <a:pt x="18" y="17"/>
                    <a:pt x="17" y="18"/>
                  </a:cubicBezTo>
                  <a:cubicBezTo>
                    <a:pt x="17" y="18"/>
                    <a:pt x="17" y="18"/>
                    <a:pt x="17" y="18"/>
                  </a:cubicBezTo>
                  <a:cubicBezTo>
                    <a:pt x="17" y="18"/>
                    <a:pt x="17" y="18"/>
                    <a:pt x="17" y="17"/>
                  </a:cubicBezTo>
                  <a:cubicBezTo>
                    <a:pt x="17" y="17"/>
                    <a:pt x="17" y="17"/>
                    <a:pt x="17" y="17"/>
                  </a:cubicBezTo>
                  <a:cubicBezTo>
                    <a:pt x="17" y="16"/>
                    <a:pt x="17" y="16"/>
                    <a:pt x="17" y="15"/>
                  </a:cubicBezTo>
                  <a:cubicBezTo>
                    <a:pt x="17" y="14"/>
                    <a:pt x="17" y="13"/>
                    <a:pt x="18" y="12"/>
                  </a:cubicBezTo>
                  <a:cubicBezTo>
                    <a:pt x="18" y="11"/>
                    <a:pt x="18" y="11"/>
                    <a:pt x="18" y="10"/>
                  </a:cubicBezTo>
                  <a:cubicBezTo>
                    <a:pt x="18" y="10"/>
                    <a:pt x="19" y="9"/>
                    <a:pt x="19" y="9"/>
                  </a:cubicBezTo>
                  <a:cubicBezTo>
                    <a:pt x="19" y="8"/>
                    <a:pt x="19" y="8"/>
                    <a:pt x="20" y="7"/>
                  </a:cubicBezTo>
                  <a:cubicBezTo>
                    <a:pt x="20" y="7"/>
                    <a:pt x="20" y="6"/>
                    <a:pt x="21" y="6"/>
                  </a:cubicBezTo>
                  <a:cubicBezTo>
                    <a:pt x="20" y="7"/>
                    <a:pt x="19" y="8"/>
                    <a:pt x="18" y="9"/>
                  </a:cubicBezTo>
                  <a:cubicBezTo>
                    <a:pt x="18" y="10"/>
                    <a:pt x="17" y="11"/>
                    <a:pt x="17" y="12"/>
                  </a:cubicBezTo>
                  <a:cubicBezTo>
                    <a:pt x="17" y="13"/>
                    <a:pt x="16" y="13"/>
                    <a:pt x="16" y="14"/>
                  </a:cubicBezTo>
                  <a:cubicBezTo>
                    <a:pt x="16" y="13"/>
                    <a:pt x="16" y="12"/>
                    <a:pt x="16" y="12"/>
                  </a:cubicBezTo>
                  <a:cubicBezTo>
                    <a:pt x="16" y="11"/>
                    <a:pt x="16" y="10"/>
                    <a:pt x="16" y="9"/>
                  </a:cubicBezTo>
                  <a:cubicBezTo>
                    <a:pt x="16" y="8"/>
                    <a:pt x="16" y="6"/>
                    <a:pt x="17" y="4"/>
                  </a:cubicBezTo>
                  <a:cubicBezTo>
                    <a:pt x="17" y="3"/>
                    <a:pt x="17" y="1"/>
                    <a:pt x="18" y="0"/>
                  </a:cubicBezTo>
                  <a:cubicBezTo>
                    <a:pt x="16" y="3"/>
                    <a:pt x="16" y="6"/>
                    <a:pt x="15" y="9"/>
                  </a:cubicBezTo>
                  <a:cubicBezTo>
                    <a:pt x="15" y="10"/>
                    <a:pt x="15" y="11"/>
                    <a:pt x="15" y="12"/>
                  </a:cubicBezTo>
                  <a:cubicBezTo>
                    <a:pt x="15" y="13"/>
                    <a:pt x="15" y="13"/>
                    <a:pt x="15" y="14"/>
                  </a:cubicBezTo>
                  <a:cubicBezTo>
                    <a:pt x="15" y="16"/>
                    <a:pt x="16" y="17"/>
                    <a:pt x="16" y="19"/>
                  </a:cubicBezTo>
                  <a:cubicBezTo>
                    <a:pt x="16" y="21"/>
                    <a:pt x="16" y="22"/>
                    <a:pt x="16" y="24"/>
                  </a:cubicBezTo>
                  <a:cubicBezTo>
                    <a:pt x="16" y="24"/>
                    <a:pt x="16" y="25"/>
                    <a:pt x="16" y="26"/>
                  </a:cubicBezTo>
                  <a:cubicBezTo>
                    <a:pt x="16" y="27"/>
                    <a:pt x="16" y="28"/>
                    <a:pt x="15" y="28"/>
                  </a:cubicBezTo>
                  <a:cubicBezTo>
                    <a:pt x="15" y="29"/>
                    <a:pt x="15" y="30"/>
                    <a:pt x="14" y="31"/>
                  </a:cubicBezTo>
                  <a:cubicBezTo>
                    <a:pt x="14" y="31"/>
                    <a:pt x="14" y="32"/>
                    <a:pt x="13" y="32"/>
                  </a:cubicBezTo>
                  <a:cubicBezTo>
                    <a:pt x="13" y="31"/>
                    <a:pt x="13" y="31"/>
                    <a:pt x="13" y="30"/>
                  </a:cubicBezTo>
                  <a:cubicBezTo>
                    <a:pt x="13" y="29"/>
                    <a:pt x="13" y="28"/>
                    <a:pt x="13" y="28"/>
                  </a:cubicBezTo>
                  <a:cubicBezTo>
                    <a:pt x="13" y="27"/>
                    <a:pt x="13" y="27"/>
                    <a:pt x="13" y="26"/>
                  </a:cubicBezTo>
                  <a:cubicBezTo>
                    <a:pt x="13" y="25"/>
                    <a:pt x="12" y="24"/>
                    <a:pt x="11" y="23"/>
                  </a:cubicBezTo>
                  <a:cubicBezTo>
                    <a:pt x="11" y="22"/>
                    <a:pt x="10" y="21"/>
                    <a:pt x="10" y="20"/>
                  </a:cubicBezTo>
                  <a:cubicBezTo>
                    <a:pt x="9" y="19"/>
                    <a:pt x="9" y="18"/>
                    <a:pt x="9" y="17"/>
                  </a:cubicBezTo>
                  <a:cubicBezTo>
                    <a:pt x="9" y="15"/>
                    <a:pt x="8" y="14"/>
                    <a:pt x="8" y="13"/>
                  </a:cubicBezTo>
                  <a:cubicBezTo>
                    <a:pt x="8" y="12"/>
                    <a:pt x="8" y="11"/>
                    <a:pt x="9" y="10"/>
                  </a:cubicBezTo>
                  <a:cubicBezTo>
                    <a:pt x="8" y="12"/>
                    <a:pt x="8" y="14"/>
                    <a:pt x="8" y="17"/>
                  </a:cubicBezTo>
                  <a:cubicBezTo>
                    <a:pt x="9" y="18"/>
                    <a:pt x="9" y="19"/>
                    <a:pt x="9" y="20"/>
                  </a:cubicBezTo>
                  <a:cubicBezTo>
                    <a:pt x="10" y="21"/>
                    <a:pt x="10" y="22"/>
                    <a:pt x="11" y="23"/>
                  </a:cubicBezTo>
                  <a:cubicBezTo>
                    <a:pt x="11" y="24"/>
                    <a:pt x="12" y="25"/>
                    <a:pt x="12" y="26"/>
                  </a:cubicBezTo>
                  <a:cubicBezTo>
                    <a:pt x="12" y="27"/>
                    <a:pt x="12" y="27"/>
                    <a:pt x="12" y="28"/>
                  </a:cubicBezTo>
                  <a:cubicBezTo>
                    <a:pt x="12" y="29"/>
                    <a:pt x="12" y="29"/>
                    <a:pt x="12" y="30"/>
                  </a:cubicBezTo>
                  <a:cubicBezTo>
                    <a:pt x="12" y="31"/>
                    <a:pt x="12" y="32"/>
                    <a:pt x="12" y="33"/>
                  </a:cubicBezTo>
                  <a:cubicBezTo>
                    <a:pt x="12" y="34"/>
                    <a:pt x="12" y="34"/>
                    <a:pt x="12" y="35"/>
                  </a:cubicBezTo>
                  <a:cubicBezTo>
                    <a:pt x="12" y="35"/>
                    <a:pt x="12" y="35"/>
                    <a:pt x="12" y="35"/>
                  </a:cubicBezTo>
                  <a:cubicBezTo>
                    <a:pt x="12" y="35"/>
                    <a:pt x="12" y="36"/>
                    <a:pt x="12" y="36"/>
                  </a:cubicBezTo>
                  <a:cubicBezTo>
                    <a:pt x="11" y="35"/>
                    <a:pt x="10" y="34"/>
                    <a:pt x="9" y="33"/>
                  </a:cubicBezTo>
                  <a:cubicBezTo>
                    <a:pt x="9" y="32"/>
                    <a:pt x="8" y="32"/>
                    <a:pt x="8" y="31"/>
                  </a:cubicBezTo>
                  <a:cubicBezTo>
                    <a:pt x="7" y="30"/>
                    <a:pt x="6" y="30"/>
                    <a:pt x="5" y="29"/>
                  </a:cubicBezTo>
                  <a:cubicBezTo>
                    <a:pt x="4" y="28"/>
                    <a:pt x="3" y="27"/>
                    <a:pt x="2" y="26"/>
                  </a:cubicBezTo>
                  <a:cubicBezTo>
                    <a:pt x="1" y="25"/>
                    <a:pt x="1" y="24"/>
                    <a:pt x="1" y="23"/>
                  </a:cubicBezTo>
                  <a:cubicBezTo>
                    <a:pt x="1" y="23"/>
                    <a:pt x="0" y="22"/>
                    <a:pt x="0" y="21"/>
                  </a:cubicBezTo>
                  <a:cubicBezTo>
                    <a:pt x="0" y="23"/>
                    <a:pt x="1" y="24"/>
                    <a:pt x="1" y="26"/>
                  </a:cubicBezTo>
                  <a:cubicBezTo>
                    <a:pt x="2" y="27"/>
                    <a:pt x="2" y="27"/>
                    <a:pt x="3" y="28"/>
                  </a:cubicBezTo>
                  <a:cubicBezTo>
                    <a:pt x="3" y="28"/>
                    <a:pt x="3" y="29"/>
                    <a:pt x="4" y="29"/>
                  </a:cubicBezTo>
                  <a:cubicBezTo>
                    <a:pt x="4" y="29"/>
                    <a:pt x="4" y="29"/>
                    <a:pt x="4" y="29"/>
                  </a:cubicBezTo>
                  <a:cubicBezTo>
                    <a:pt x="4" y="30"/>
                    <a:pt x="5" y="30"/>
                    <a:pt x="5" y="30"/>
                  </a:cubicBezTo>
                  <a:cubicBezTo>
                    <a:pt x="6" y="31"/>
                    <a:pt x="7" y="32"/>
                    <a:pt x="9" y="33"/>
                  </a:cubicBezTo>
                  <a:cubicBezTo>
                    <a:pt x="9" y="34"/>
                    <a:pt x="10" y="35"/>
                    <a:pt x="10" y="35"/>
                  </a:cubicBezTo>
                  <a:cubicBezTo>
                    <a:pt x="11" y="36"/>
                    <a:pt x="11" y="36"/>
                    <a:pt x="12" y="37"/>
                  </a:cubicBezTo>
                  <a:cubicBezTo>
                    <a:pt x="11" y="37"/>
                    <a:pt x="11" y="38"/>
                    <a:pt x="11" y="38"/>
                  </a:cubicBezTo>
                  <a:cubicBezTo>
                    <a:pt x="11" y="38"/>
                    <a:pt x="12" y="39"/>
                    <a:pt x="12" y="39"/>
                  </a:cubicBezTo>
                  <a:cubicBezTo>
                    <a:pt x="12" y="39"/>
                    <a:pt x="13" y="38"/>
                    <a:pt x="13" y="38"/>
                  </a:cubicBezTo>
                  <a:cubicBezTo>
                    <a:pt x="13" y="37"/>
                    <a:pt x="13" y="36"/>
                    <a:pt x="13" y="36"/>
                  </a:cubicBezTo>
                  <a:cubicBezTo>
                    <a:pt x="14" y="35"/>
                    <a:pt x="14" y="35"/>
                    <a:pt x="14" y="34"/>
                  </a:cubicBezTo>
                  <a:cubicBezTo>
                    <a:pt x="14" y="34"/>
                    <a:pt x="14" y="34"/>
                    <a:pt x="14" y="34"/>
                  </a:cubicBezTo>
                  <a:cubicBezTo>
                    <a:pt x="15" y="34"/>
                    <a:pt x="15" y="34"/>
                    <a:pt x="16" y="33"/>
                  </a:cubicBezTo>
                  <a:cubicBezTo>
                    <a:pt x="16" y="33"/>
                    <a:pt x="16" y="33"/>
                    <a:pt x="17" y="33"/>
                  </a:cubicBezTo>
                  <a:cubicBezTo>
                    <a:pt x="17" y="33"/>
                    <a:pt x="17" y="33"/>
                    <a:pt x="17" y="33"/>
                  </a:cubicBezTo>
                  <a:cubicBezTo>
                    <a:pt x="17" y="33"/>
                    <a:pt x="17" y="33"/>
                    <a:pt x="17" y="33"/>
                  </a:cubicBezTo>
                  <a:cubicBezTo>
                    <a:pt x="18" y="33"/>
                    <a:pt x="18" y="32"/>
                    <a:pt x="19" y="32"/>
                  </a:cubicBezTo>
                  <a:cubicBezTo>
                    <a:pt x="20" y="32"/>
                    <a:pt x="21" y="31"/>
                    <a:pt x="21" y="30"/>
                  </a:cubicBezTo>
                  <a:cubicBezTo>
                    <a:pt x="22" y="30"/>
                    <a:pt x="22" y="30"/>
                    <a:pt x="23" y="29"/>
                  </a:cubicBezTo>
                  <a:cubicBezTo>
                    <a:pt x="23" y="29"/>
                    <a:pt x="23" y="29"/>
                    <a:pt x="24" y="29"/>
                  </a:cubicBezTo>
                  <a:cubicBezTo>
                    <a:pt x="23" y="29"/>
                    <a:pt x="23" y="29"/>
                    <a:pt x="22" y="29"/>
                  </a:cubicBezTo>
                  <a:cubicBezTo>
                    <a:pt x="22" y="30"/>
                    <a:pt x="22" y="30"/>
                    <a:pt x="21" y="30"/>
                  </a:cubicBezTo>
                  <a:cubicBezTo>
                    <a:pt x="20" y="31"/>
                    <a:pt x="19" y="31"/>
                    <a:pt x="18" y="32"/>
                  </a:cubicBezTo>
                  <a:cubicBezTo>
                    <a:pt x="18" y="32"/>
                    <a:pt x="17" y="32"/>
                    <a:pt x="17" y="32"/>
                  </a:cubicBezTo>
                  <a:cubicBezTo>
                    <a:pt x="17" y="32"/>
                    <a:pt x="17" y="32"/>
                    <a:pt x="17" y="32"/>
                  </a:cubicBezTo>
                  <a:cubicBezTo>
                    <a:pt x="16" y="32"/>
                    <a:pt x="16" y="32"/>
                    <a:pt x="16" y="32"/>
                  </a:cubicBezTo>
                  <a:cubicBezTo>
                    <a:pt x="16" y="33"/>
                    <a:pt x="16" y="33"/>
                    <a:pt x="16" y="33"/>
                  </a:cubicBezTo>
                  <a:cubicBezTo>
                    <a:pt x="15" y="33"/>
                    <a:pt x="15" y="33"/>
                    <a:pt x="15" y="33"/>
                  </a:cubicBezTo>
                  <a:cubicBezTo>
                    <a:pt x="15" y="33"/>
                    <a:pt x="15" y="32"/>
                    <a:pt x="15" y="32"/>
                  </a:cubicBezTo>
                  <a:cubicBezTo>
                    <a:pt x="17" y="29"/>
                    <a:pt x="17" y="29"/>
                    <a:pt x="17" y="29"/>
                  </a:cubicBezTo>
                  <a:cubicBezTo>
                    <a:pt x="18" y="28"/>
                    <a:pt x="19" y="26"/>
                    <a:pt x="20" y="25"/>
                  </a:cubicBezTo>
                  <a:cubicBezTo>
                    <a:pt x="21" y="24"/>
                    <a:pt x="21" y="24"/>
                    <a:pt x="21" y="24"/>
                  </a:cubicBezTo>
                  <a:cubicBezTo>
                    <a:pt x="21" y="24"/>
                    <a:pt x="21" y="24"/>
                    <a:pt x="21" y="23"/>
                  </a:cubicBezTo>
                  <a:cubicBezTo>
                    <a:pt x="22" y="23"/>
                    <a:pt x="22" y="22"/>
                    <a:pt x="23" y="22"/>
                  </a:cubicBezTo>
                  <a:cubicBezTo>
                    <a:pt x="23" y="21"/>
                    <a:pt x="24" y="21"/>
                    <a:pt x="25" y="20"/>
                  </a:cubicBezTo>
                  <a:cubicBezTo>
                    <a:pt x="25" y="20"/>
                    <a:pt x="26" y="19"/>
                    <a:pt x="27" y="19"/>
                  </a:cubicBezTo>
                  <a:cubicBezTo>
                    <a:pt x="25" y="20"/>
                    <a:pt x="24" y="21"/>
                    <a:pt x="22" y="22"/>
                  </a:cubicBezTo>
                  <a:cubicBezTo>
                    <a:pt x="22" y="22"/>
                    <a:pt x="21" y="23"/>
                    <a:pt x="21" y="23"/>
                  </a:cubicBezTo>
                  <a:close/>
                  <a:moveTo>
                    <a:pt x="17" y="18"/>
                  </a:moveTo>
                  <a:cubicBezTo>
                    <a:pt x="17" y="18"/>
                    <a:pt x="17" y="18"/>
                    <a:pt x="17" y="18"/>
                  </a:cubicBezTo>
                  <a:cubicBezTo>
                    <a:pt x="17" y="18"/>
                    <a:pt x="17" y="18"/>
                    <a:pt x="17" y="18"/>
                  </a:cubicBezTo>
                  <a:cubicBezTo>
                    <a:pt x="17" y="18"/>
                    <a:pt x="17" y="18"/>
                    <a:pt x="17" y="1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2230"/>
            <p:cNvSpPr>
              <a:spLocks/>
            </p:cNvSpPr>
            <p:nvPr/>
          </p:nvSpPr>
          <p:spPr bwMode="auto">
            <a:xfrm>
              <a:off x="6635719" y="3071828"/>
              <a:ext cx="36513" cy="146051"/>
            </a:xfrm>
            <a:custGeom>
              <a:avLst/>
              <a:gdLst>
                <a:gd name="T0" fmla="*/ 1 w 10"/>
                <a:gd name="T1" fmla="*/ 10 h 39"/>
                <a:gd name="T2" fmla="*/ 1 w 10"/>
                <a:gd name="T3" fmla="*/ 12 h 39"/>
                <a:gd name="T4" fmla="*/ 1 w 10"/>
                <a:gd name="T5" fmla="*/ 19 h 39"/>
                <a:gd name="T6" fmla="*/ 5 w 10"/>
                <a:gd name="T7" fmla="*/ 28 h 39"/>
                <a:gd name="T8" fmla="*/ 5 w 10"/>
                <a:gd name="T9" fmla="*/ 35 h 39"/>
                <a:gd name="T10" fmla="*/ 5 w 10"/>
                <a:gd name="T11" fmla="*/ 39 h 39"/>
                <a:gd name="T12" fmla="*/ 7 w 10"/>
                <a:gd name="T13" fmla="*/ 32 h 39"/>
                <a:gd name="T14" fmla="*/ 8 w 10"/>
                <a:gd name="T15" fmla="*/ 14 h 39"/>
                <a:gd name="T16" fmla="*/ 9 w 10"/>
                <a:gd name="T17" fmla="*/ 6 h 39"/>
                <a:gd name="T18" fmla="*/ 10 w 10"/>
                <a:gd name="T19" fmla="*/ 0 h 39"/>
                <a:gd name="T20" fmla="*/ 10 w 10"/>
                <a:gd name="T21" fmla="*/ 0 h 39"/>
                <a:gd name="T22" fmla="*/ 1 w 10"/>
                <a:gd name="T23"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9">
                  <a:moveTo>
                    <a:pt x="1" y="10"/>
                  </a:moveTo>
                  <a:cubicBezTo>
                    <a:pt x="1" y="11"/>
                    <a:pt x="1" y="11"/>
                    <a:pt x="1" y="12"/>
                  </a:cubicBezTo>
                  <a:cubicBezTo>
                    <a:pt x="0" y="14"/>
                    <a:pt x="1" y="16"/>
                    <a:pt x="1" y="19"/>
                  </a:cubicBezTo>
                  <a:cubicBezTo>
                    <a:pt x="2" y="22"/>
                    <a:pt x="4" y="25"/>
                    <a:pt x="5" y="28"/>
                  </a:cubicBezTo>
                  <a:cubicBezTo>
                    <a:pt x="5" y="31"/>
                    <a:pt x="5" y="33"/>
                    <a:pt x="5" y="35"/>
                  </a:cubicBezTo>
                  <a:cubicBezTo>
                    <a:pt x="4" y="36"/>
                    <a:pt x="4" y="38"/>
                    <a:pt x="5" y="39"/>
                  </a:cubicBezTo>
                  <a:cubicBezTo>
                    <a:pt x="5" y="36"/>
                    <a:pt x="6" y="34"/>
                    <a:pt x="7" y="32"/>
                  </a:cubicBezTo>
                  <a:cubicBezTo>
                    <a:pt x="10" y="26"/>
                    <a:pt x="8" y="20"/>
                    <a:pt x="8" y="14"/>
                  </a:cubicBezTo>
                  <a:cubicBezTo>
                    <a:pt x="8" y="12"/>
                    <a:pt x="8" y="9"/>
                    <a:pt x="9" y="6"/>
                  </a:cubicBezTo>
                  <a:cubicBezTo>
                    <a:pt x="9" y="4"/>
                    <a:pt x="10" y="2"/>
                    <a:pt x="10" y="0"/>
                  </a:cubicBezTo>
                  <a:cubicBezTo>
                    <a:pt x="10" y="0"/>
                    <a:pt x="10" y="0"/>
                    <a:pt x="10" y="0"/>
                  </a:cubicBezTo>
                  <a:cubicBezTo>
                    <a:pt x="8" y="3"/>
                    <a:pt x="4" y="7"/>
                    <a:pt x="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52" name="Picture 2231"/>
            <p:cNvPicPr>
              <a:picLocks noChangeAspect="1" noChangeArrowheads="1"/>
            </p:cNvPicPr>
            <p:nvPr/>
          </p:nvPicPr>
          <p:blipFill>
            <a:blip r:embed="rId76" cstate="screen">
              <a:extLst>
                <a:ext uri="{28A0092B-C50C-407E-A947-70E740481C1C}">
                  <a14:useLocalDpi xmlns:a14="http://schemas.microsoft.com/office/drawing/2010/main"/>
                </a:ext>
              </a:extLst>
            </a:blip>
            <a:srcRect/>
            <a:stretch>
              <a:fillRect/>
            </a:stretch>
          </p:blipFill>
          <p:spPr bwMode="auto">
            <a:xfrm>
              <a:off x="6589681" y="3097228"/>
              <a:ext cx="79375"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3" name="Picture 2232"/>
            <p:cNvPicPr>
              <a:picLocks noChangeAspect="1" noChangeArrowheads="1"/>
            </p:cNvPicPr>
            <p:nvPr/>
          </p:nvPicPr>
          <p:blipFill>
            <a:blip r:embed="rId77" cstate="screen">
              <a:extLst>
                <a:ext uri="{28A0092B-C50C-407E-A947-70E740481C1C}">
                  <a14:useLocalDpi xmlns:a14="http://schemas.microsoft.com/office/drawing/2010/main"/>
                </a:ext>
              </a:extLst>
            </a:blip>
            <a:srcRect/>
            <a:stretch>
              <a:fillRect/>
            </a:stretch>
          </p:blipFill>
          <p:spPr bwMode="auto">
            <a:xfrm>
              <a:off x="6635719" y="3059128"/>
              <a:ext cx="101601"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4" name="Freeform 2233"/>
            <p:cNvSpPr>
              <a:spLocks/>
            </p:cNvSpPr>
            <p:nvPr/>
          </p:nvSpPr>
          <p:spPr bwMode="auto">
            <a:xfrm>
              <a:off x="6664294" y="3098815"/>
              <a:ext cx="46038" cy="58738"/>
            </a:xfrm>
            <a:custGeom>
              <a:avLst/>
              <a:gdLst>
                <a:gd name="T0" fmla="*/ 1 w 12"/>
                <a:gd name="T1" fmla="*/ 8 h 16"/>
                <a:gd name="T2" fmla="*/ 1 w 12"/>
                <a:gd name="T3" fmla="*/ 16 h 16"/>
                <a:gd name="T4" fmla="*/ 2 w 12"/>
                <a:gd name="T5" fmla="*/ 12 h 16"/>
                <a:gd name="T6" fmla="*/ 8 w 12"/>
                <a:gd name="T7" fmla="*/ 9 h 16"/>
                <a:gd name="T8" fmla="*/ 12 w 12"/>
                <a:gd name="T9" fmla="*/ 8 h 16"/>
                <a:gd name="T10" fmla="*/ 6 w 12"/>
                <a:gd name="T11" fmla="*/ 0 h 16"/>
                <a:gd name="T12" fmla="*/ 1 w 12"/>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1" y="8"/>
                  </a:moveTo>
                  <a:cubicBezTo>
                    <a:pt x="0" y="11"/>
                    <a:pt x="1" y="14"/>
                    <a:pt x="1" y="16"/>
                  </a:cubicBezTo>
                  <a:cubicBezTo>
                    <a:pt x="1" y="15"/>
                    <a:pt x="1" y="14"/>
                    <a:pt x="2" y="12"/>
                  </a:cubicBezTo>
                  <a:cubicBezTo>
                    <a:pt x="3" y="11"/>
                    <a:pt x="5" y="10"/>
                    <a:pt x="8" y="9"/>
                  </a:cubicBezTo>
                  <a:cubicBezTo>
                    <a:pt x="9" y="9"/>
                    <a:pt x="10" y="8"/>
                    <a:pt x="12" y="8"/>
                  </a:cubicBezTo>
                  <a:cubicBezTo>
                    <a:pt x="10" y="5"/>
                    <a:pt x="8" y="2"/>
                    <a:pt x="6" y="0"/>
                  </a:cubicBezTo>
                  <a:cubicBezTo>
                    <a:pt x="3" y="2"/>
                    <a:pt x="2" y="6"/>
                    <a:pt x="1"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2234"/>
            <p:cNvSpPr>
              <a:spLocks/>
            </p:cNvSpPr>
            <p:nvPr/>
          </p:nvSpPr>
          <p:spPr bwMode="auto">
            <a:xfrm>
              <a:off x="6600794" y="3151203"/>
              <a:ext cx="52388" cy="134938"/>
            </a:xfrm>
            <a:custGeom>
              <a:avLst/>
              <a:gdLst>
                <a:gd name="T0" fmla="*/ 14 w 14"/>
                <a:gd name="T1" fmla="*/ 18 h 36"/>
                <a:gd name="T2" fmla="*/ 10 w 14"/>
                <a:gd name="T3" fmla="*/ 14 h 36"/>
                <a:gd name="T4" fmla="*/ 6 w 14"/>
                <a:gd name="T5" fmla="*/ 10 h 36"/>
                <a:gd name="T6" fmla="*/ 1 w 14"/>
                <a:gd name="T7" fmla="*/ 0 h 36"/>
                <a:gd name="T8" fmla="*/ 1 w 14"/>
                <a:gd name="T9" fmla="*/ 0 h 36"/>
                <a:gd name="T10" fmla="*/ 2 w 14"/>
                <a:gd name="T11" fmla="*/ 12 h 36"/>
                <a:gd name="T12" fmla="*/ 13 w 14"/>
                <a:gd name="T13" fmla="*/ 20 h 36"/>
                <a:gd name="T14" fmla="*/ 11 w 14"/>
                <a:gd name="T15" fmla="*/ 27 h 36"/>
                <a:gd name="T16" fmla="*/ 9 w 14"/>
                <a:gd name="T17" fmla="*/ 32 h 36"/>
                <a:gd name="T18" fmla="*/ 9 w 14"/>
                <a:gd name="T19" fmla="*/ 36 h 36"/>
                <a:gd name="T20" fmla="*/ 11 w 14"/>
                <a:gd name="T21" fmla="*/ 35 h 36"/>
                <a:gd name="T22" fmla="*/ 10 w 14"/>
                <a:gd name="T23" fmla="*/ 32 h 36"/>
                <a:gd name="T24" fmla="*/ 12 w 14"/>
                <a:gd name="T25" fmla="*/ 26 h 36"/>
                <a:gd name="T26" fmla="*/ 13 w 14"/>
                <a:gd name="T27" fmla="*/ 20 h 36"/>
                <a:gd name="T28" fmla="*/ 14 w 14"/>
                <a:gd name="T2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6">
                  <a:moveTo>
                    <a:pt x="14" y="18"/>
                  </a:moveTo>
                  <a:cubicBezTo>
                    <a:pt x="13" y="17"/>
                    <a:pt x="11" y="15"/>
                    <a:pt x="10" y="14"/>
                  </a:cubicBezTo>
                  <a:cubicBezTo>
                    <a:pt x="9" y="12"/>
                    <a:pt x="8" y="12"/>
                    <a:pt x="6" y="10"/>
                  </a:cubicBezTo>
                  <a:cubicBezTo>
                    <a:pt x="3" y="7"/>
                    <a:pt x="1" y="4"/>
                    <a:pt x="1" y="0"/>
                  </a:cubicBezTo>
                  <a:cubicBezTo>
                    <a:pt x="1" y="0"/>
                    <a:pt x="1" y="0"/>
                    <a:pt x="1" y="0"/>
                  </a:cubicBezTo>
                  <a:cubicBezTo>
                    <a:pt x="0" y="4"/>
                    <a:pt x="0" y="9"/>
                    <a:pt x="2" y="12"/>
                  </a:cubicBezTo>
                  <a:cubicBezTo>
                    <a:pt x="3" y="15"/>
                    <a:pt x="7" y="19"/>
                    <a:pt x="13" y="20"/>
                  </a:cubicBezTo>
                  <a:cubicBezTo>
                    <a:pt x="14" y="22"/>
                    <a:pt x="12" y="24"/>
                    <a:pt x="11" y="27"/>
                  </a:cubicBezTo>
                  <a:cubicBezTo>
                    <a:pt x="10" y="28"/>
                    <a:pt x="9" y="30"/>
                    <a:pt x="9" y="32"/>
                  </a:cubicBezTo>
                  <a:cubicBezTo>
                    <a:pt x="9" y="33"/>
                    <a:pt x="9" y="34"/>
                    <a:pt x="9" y="36"/>
                  </a:cubicBezTo>
                  <a:cubicBezTo>
                    <a:pt x="10" y="35"/>
                    <a:pt x="10" y="35"/>
                    <a:pt x="11" y="35"/>
                  </a:cubicBezTo>
                  <a:cubicBezTo>
                    <a:pt x="10" y="34"/>
                    <a:pt x="9" y="33"/>
                    <a:pt x="10" y="32"/>
                  </a:cubicBezTo>
                  <a:cubicBezTo>
                    <a:pt x="10" y="30"/>
                    <a:pt x="11" y="28"/>
                    <a:pt x="12" y="26"/>
                  </a:cubicBezTo>
                  <a:cubicBezTo>
                    <a:pt x="13" y="24"/>
                    <a:pt x="14" y="21"/>
                    <a:pt x="13" y="20"/>
                  </a:cubicBezTo>
                  <a:cubicBezTo>
                    <a:pt x="13" y="19"/>
                    <a:pt x="13" y="18"/>
                    <a:pt x="14"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2235"/>
            <p:cNvSpPr>
              <a:spLocks noEditPoints="1"/>
            </p:cNvSpPr>
            <p:nvPr/>
          </p:nvSpPr>
          <p:spPr bwMode="auto">
            <a:xfrm>
              <a:off x="6605556" y="3075003"/>
              <a:ext cx="100013" cy="147639"/>
            </a:xfrm>
            <a:custGeom>
              <a:avLst/>
              <a:gdLst>
                <a:gd name="T0" fmla="*/ 20 w 27"/>
                <a:gd name="T1" fmla="*/ 25 h 39"/>
                <a:gd name="T2" fmla="*/ 17 w 27"/>
                <a:gd name="T3" fmla="*/ 28 h 39"/>
                <a:gd name="T4" fmla="*/ 18 w 27"/>
                <a:gd name="T5" fmla="*/ 24 h 39"/>
                <a:gd name="T6" fmla="*/ 18 w 27"/>
                <a:gd name="T7" fmla="*/ 21 h 39"/>
                <a:gd name="T8" fmla="*/ 18 w 27"/>
                <a:gd name="T9" fmla="*/ 19 h 39"/>
                <a:gd name="T10" fmla="*/ 21 w 27"/>
                <a:gd name="T11" fmla="*/ 17 h 39"/>
                <a:gd name="T12" fmla="*/ 22 w 27"/>
                <a:gd name="T13" fmla="*/ 16 h 39"/>
                <a:gd name="T14" fmla="*/ 25 w 27"/>
                <a:gd name="T15" fmla="*/ 15 h 39"/>
                <a:gd name="T16" fmla="*/ 23 w 27"/>
                <a:gd name="T17" fmla="*/ 15 h 39"/>
                <a:gd name="T18" fmla="*/ 21 w 27"/>
                <a:gd name="T19" fmla="*/ 16 h 39"/>
                <a:gd name="T20" fmla="*/ 19 w 27"/>
                <a:gd name="T21" fmla="*/ 17 h 39"/>
                <a:gd name="T22" fmla="*/ 17 w 27"/>
                <a:gd name="T23" fmla="*/ 19 h 39"/>
                <a:gd name="T24" fmla="*/ 17 w 27"/>
                <a:gd name="T25" fmla="*/ 17 h 39"/>
                <a:gd name="T26" fmla="*/ 18 w 27"/>
                <a:gd name="T27" fmla="*/ 13 h 39"/>
                <a:gd name="T28" fmla="*/ 19 w 27"/>
                <a:gd name="T29" fmla="*/ 10 h 39"/>
                <a:gd name="T30" fmla="*/ 21 w 27"/>
                <a:gd name="T31" fmla="*/ 7 h 39"/>
                <a:gd name="T32" fmla="*/ 17 w 27"/>
                <a:gd name="T33" fmla="*/ 13 h 39"/>
                <a:gd name="T34" fmla="*/ 16 w 27"/>
                <a:gd name="T35" fmla="*/ 12 h 39"/>
                <a:gd name="T36" fmla="*/ 17 w 27"/>
                <a:gd name="T37" fmla="*/ 5 h 39"/>
                <a:gd name="T38" fmla="*/ 16 w 27"/>
                <a:gd name="T39" fmla="*/ 10 h 39"/>
                <a:gd name="T40" fmla="*/ 16 w 27"/>
                <a:gd name="T41" fmla="*/ 15 h 39"/>
                <a:gd name="T42" fmla="*/ 16 w 27"/>
                <a:gd name="T43" fmla="*/ 24 h 39"/>
                <a:gd name="T44" fmla="*/ 16 w 27"/>
                <a:gd name="T45" fmla="*/ 29 h 39"/>
                <a:gd name="T46" fmla="*/ 14 w 27"/>
                <a:gd name="T47" fmla="*/ 33 h 39"/>
                <a:gd name="T48" fmla="*/ 13 w 27"/>
                <a:gd name="T49" fmla="*/ 29 h 39"/>
                <a:gd name="T50" fmla="*/ 12 w 27"/>
                <a:gd name="T51" fmla="*/ 24 h 39"/>
                <a:gd name="T52" fmla="*/ 9 w 27"/>
                <a:gd name="T53" fmla="*/ 17 h 39"/>
                <a:gd name="T54" fmla="*/ 9 w 27"/>
                <a:gd name="T55" fmla="*/ 10 h 39"/>
                <a:gd name="T56" fmla="*/ 10 w 27"/>
                <a:gd name="T57" fmla="*/ 21 h 39"/>
                <a:gd name="T58" fmla="*/ 12 w 27"/>
                <a:gd name="T59" fmla="*/ 27 h 39"/>
                <a:gd name="T60" fmla="*/ 13 w 27"/>
                <a:gd name="T61" fmla="*/ 30 h 39"/>
                <a:gd name="T62" fmla="*/ 12 w 27"/>
                <a:gd name="T63" fmla="*/ 35 h 39"/>
                <a:gd name="T64" fmla="*/ 12 w 27"/>
                <a:gd name="T65" fmla="*/ 36 h 39"/>
                <a:gd name="T66" fmla="*/ 8 w 27"/>
                <a:gd name="T67" fmla="*/ 32 h 39"/>
                <a:gd name="T68" fmla="*/ 2 w 27"/>
                <a:gd name="T69" fmla="*/ 26 h 39"/>
                <a:gd name="T70" fmla="*/ 0 w 27"/>
                <a:gd name="T71" fmla="*/ 22 h 39"/>
                <a:gd name="T72" fmla="*/ 3 w 27"/>
                <a:gd name="T73" fmla="*/ 29 h 39"/>
                <a:gd name="T74" fmla="*/ 4 w 27"/>
                <a:gd name="T75" fmla="*/ 30 h 39"/>
                <a:gd name="T76" fmla="*/ 9 w 27"/>
                <a:gd name="T77" fmla="*/ 34 h 39"/>
                <a:gd name="T78" fmla="*/ 12 w 27"/>
                <a:gd name="T79" fmla="*/ 37 h 39"/>
                <a:gd name="T80" fmla="*/ 12 w 27"/>
                <a:gd name="T81" fmla="*/ 39 h 39"/>
                <a:gd name="T82" fmla="*/ 14 w 27"/>
                <a:gd name="T83" fmla="*/ 36 h 39"/>
                <a:gd name="T84" fmla="*/ 15 w 27"/>
                <a:gd name="T85" fmla="*/ 35 h 39"/>
                <a:gd name="T86" fmla="*/ 17 w 27"/>
                <a:gd name="T87" fmla="*/ 34 h 39"/>
                <a:gd name="T88" fmla="*/ 18 w 27"/>
                <a:gd name="T89" fmla="*/ 33 h 39"/>
                <a:gd name="T90" fmla="*/ 22 w 27"/>
                <a:gd name="T91" fmla="*/ 31 h 39"/>
                <a:gd name="T92" fmla="*/ 24 w 27"/>
                <a:gd name="T93" fmla="*/ 29 h 39"/>
                <a:gd name="T94" fmla="*/ 21 w 27"/>
                <a:gd name="T95" fmla="*/ 31 h 39"/>
                <a:gd name="T96" fmla="*/ 17 w 27"/>
                <a:gd name="T97" fmla="*/ 33 h 39"/>
                <a:gd name="T98" fmla="*/ 17 w 27"/>
                <a:gd name="T99" fmla="*/ 33 h 39"/>
                <a:gd name="T100" fmla="*/ 15 w 27"/>
                <a:gd name="T101" fmla="*/ 34 h 39"/>
                <a:gd name="T102" fmla="*/ 18 w 27"/>
                <a:gd name="T103" fmla="*/ 29 h 39"/>
                <a:gd name="T104" fmla="*/ 21 w 27"/>
                <a:gd name="T105" fmla="*/ 25 h 39"/>
                <a:gd name="T106" fmla="*/ 23 w 27"/>
                <a:gd name="T107" fmla="*/ 22 h 39"/>
                <a:gd name="T108" fmla="*/ 27 w 27"/>
                <a:gd name="T109" fmla="*/ 20 h 39"/>
                <a:gd name="T110" fmla="*/ 21 w 27"/>
                <a:gd name="T111" fmla="*/ 24 h 39"/>
                <a:gd name="T112" fmla="*/ 17 w 27"/>
                <a:gd name="T113" fmla="*/ 19 h 39"/>
                <a:gd name="T114" fmla="*/ 17 w 27"/>
                <a:gd name="T11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39">
                  <a:moveTo>
                    <a:pt x="21" y="24"/>
                  </a:moveTo>
                  <a:cubicBezTo>
                    <a:pt x="21" y="24"/>
                    <a:pt x="20" y="24"/>
                    <a:pt x="20" y="25"/>
                  </a:cubicBezTo>
                  <a:cubicBezTo>
                    <a:pt x="19" y="26"/>
                    <a:pt x="19" y="26"/>
                    <a:pt x="19" y="26"/>
                  </a:cubicBezTo>
                  <a:cubicBezTo>
                    <a:pt x="19" y="27"/>
                    <a:pt x="18" y="28"/>
                    <a:pt x="17" y="28"/>
                  </a:cubicBezTo>
                  <a:cubicBezTo>
                    <a:pt x="17" y="28"/>
                    <a:pt x="18" y="27"/>
                    <a:pt x="18" y="27"/>
                  </a:cubicBezTo>
                  <a:cubicBezTo>
                    <a:pt x="18" y="26"/>
                    <a:pt x="18" y="25"/>
                    <a:pt x="18" y="24"/>
                  </a:cubicBezTo>
                  <a:cubicBezTo>
                    <a:pt x="18" y="23"/>
                    <a:pt x="18" y="22"/>
                    <a:pt x="18" y="22"/>
                  </a:cubicBezTo>
                  <a:cubicBezTo>
                    <a:pt x="18" y="22"/>
                    <a:pt x="18" y="22"/>
                    <a:pt x="18" y="21"/>
                  </a:cubicBezTo>
                  <a:cubicBezTo>
                    <a:pt x="18" y="21"/>
                    <a:pt x="18" y="20"/>
                    <a:pt x="18" y="20"/>
                  </a:cubicBezTo>
                  <a:cubicBezTo>
                    <a:pt x="18" y="19"/>
                    <a:pt x="18" y="19"/>
                    <a:pt x="18" y="19"/>
                  </a:cubicBezTo>
                  <a:cubicBezTo>
                    <a:pt x="19" y="18"/>
                    <a:pt x="19" y="18"/>
                    <a:pt x="19" y="17"/>
                  </a:cubicBezTo>
                  <a:cubicBezTo>
                    <a:pt x="20" y="17"/>
                    <a:pt x="21" y="17"/>
                    <a:pt x="21" y="17"/>
                  </a:cubicBezTo>
                  <a:cubicBezTo>
                    <a:pt x="22" y="16"/>
                    <a:pt x="22" y="16"/>
                    <a:pt x="22" y="16"/>
                  </a:cubicBezTo>
                  <a:cubicBezTo>
                    <a:pt x="22" y="16"/>
                    <a:pt x="22" y="16"/>
                    <a:pt x="22" y="16"/>
                  </a:cubicBezTo>
                  <a:cubicBezTo>
                    <a:pt x="22" y="16"/>
                    <a:pt x="23" y="16"/>
                    <a:pt x="23" y="16"/>
                  </a:cubicBezTo>
                  <a:cubicBezTo>
                    <a:pt x="23" y="15"/>
                    <a:pt x="24" y="15"/>
                    <a:pt x="25" y="15"/>
                  </a:cubicBezTo>
                  <a:cubicBezTo>
                    <a:pt x="25" y="15"/>
                    <a:pt x="26" y="14"/>
                    <a:pt x="27" y="14"/>
                  </a:cubicBezTo>
                  <a:cubicBezTo>
                    <a:pt x="25" y="15"/>
                    <a:pt x="24" y="15"/>
                    <a:pt x="23" y="15"/>
                  </a:cubicBezTo>
                  <a:cubicBezTo>
                    <a:pt x="22" y="15"/>
                    <a:pt x="22" y="16"/>
                    <a:pt x="22" y="16"/>
                  </a:cubicBezTo>
                  <a:cubicBezTo>
                    <a:pt x="22" y="16"/>
                    <a:pt x="21" y="16"/>
                    <a:pt x="21" y="16"/>
                  </a:cubicBezTo>
                  <a:cubicBezTo>
                    <a:pt x="21" y="16"/>
                    <a:pt x="21" y="16"/>
                    <a:pt x="21" y="16"/>
                  </a:cubicBezTo>
                  <a:cubicBezTo>
                    <a:pt x="20" y="16"/>
                    <a:pt x="20" y="17"/>
                    <a:pt x="19" y="17"/>
                  </a:cubicBezTo>
                  <a:cubicBezTo>
                    <a:pt x="18" y="17"/>
                    <a:pt x="18" y="18"/>
                    <a:pt x="17" y="18"/>
                  </a:cubicBezTo>
                  <a:cubicBezTo>
                    <a:pt x="17" y="18"/>
                    <a:pt x="17" y="19"/>
                    <a:pt x="17" y="19"/>
                  </a:cubicBezTo>
                  <a:cubicBezTo>
                    <a:pt x="17" y="18"/>
                    <a:pt x="17" y="18"/>
                    <a:pt x="17" y="18"/>
                  </a:cubicBezTo>
                  <a:cubicBezTo>
                    <a:pt x="17" y="18"/>
                    <a:pt x="17" y="17"/>
                    <a:pt x="17" y="17"/>
                  </a:cubicBezTo>
                  <a:cubicBezTo>
                    <a:pt x="17" y="17"/>
                    <a:pt x="17" y="16"/>
                    <a:pt x="17" y="16"/>
                  </a:cubicBezTo>
                  <a:cubicBezTo>
                    <a:pt x="17" y="15"/>
                    <a:pt x="17" y="14"/>
                    <a:pt x="18" y="13"/>
                  </a:cubicBezTo>
                  <a:cubicBezTo>
                    <a:pt x="18" y="12"/>
                    <a:pt x="18" y="12"/>
                    <a:pt x="18" y="11"/>
                  </a:cubicBezTo>
                  <a:cubicBezTo>
                    <a:pt x="19" y="11"/>
                    <a:pt x="19" y="10"/>
                    <a:pt x="19" y="10"/>
                  </a:cubicBezTo>
                  <a:cubicBezTo>
                    <a:pt x="19" y="9"/>
                    <a:pt x="20" y="9"/>
                    <a:pt x="20" y="8"/>
                  </a:cubicBezTo>
                  <a:cubicBezTo>
                    <a:pt x="20" y="8"/>
                    <a:pt x="21" y="7"/>
                    <a:pt x="21" y="7"/>
                  </a:cubicBezTo>
                  <a:cubicBezTo>
                    <a:pt x="20" y="7"/>
                    <a:pt x="19" y="8"/>
                    <a:pt x="19" y="9"/>
                  </a:cubicBezTo>
                  <a:cubicBezTo>
                    <a:pt x="18" y="10"/>
                    <a:pt x="17" y="11"/>
                    <a:pt x="17" y="13"/>
                  </a:cubicBezTo>
                  <a:cubicBezTo>
                    <a:pt x="17" y="13"/>
                    <a:pt x="17" y="14"/>
                    <a:pt x="16" y="14"/>
                  </a:cubicBezTo>
                  <a:cubicBezTo>
                    <a:pt x="16" y="14"/>
                    <a:pt x="16" y="13"/>
                    <a:pt x="16" y="12"/>
                  </a:cubicBezTo>
                  <a:cubicBezTo>
                    <a:pt x="16" y="12"/>
                    <a:pt x="16" y="11"/>
                    <a:pt x="16" y="10"/>
                  </a:cubicBezTo>
                  <a:cubicBezTo>
                    <a:pt x="16" y="8"/>
                    <a:pt x="16" y="7"/>
                    <a:pt x="17" y="5"/>
                  </a:cubicBezTo>
                  <a:cubicBezTo>
                    <a:pt x="17" y="3"/>
                    <a:pt x="17" y="2"/>
                    <a:pt x="18" y="0"/>
                  </a:cubicBezTo>
                  <a:cubicBezTo>
                    <a:pt x="17" y="3"/>
                    <a:pt x="16" y="7"/>
                    <a:pt x="16" y="10"/>
                  </a:cubicBezTo>
                  <a:cubicBezTo>
                    <a:pt x="15" y="11"/>
                    <a:pt x="15" y="12"/>
                    <a:pt x="15" y="12"/>
                  </a:cubicBezTo>
                  <a:cubicBezTo>
                    <a:pt x="15" y="13"/>
                    <a:pt x="15" y="14"/>
                    <a:pt x="16" y="15"/>
                  </a:cubicBezTo>
                  <a:cubicBezTo>
                    <a:pt x="16" y="16"/>
                    <a:pt x="16" y="18"/>
                    <a:pt x="16" y="20"/>
                  </a:cubicBezTo>
                  <a:cubicBezTo>
                    <a:pt x="16" y="21"/>
                    <a:pt x="16" y="23"/>
                    <a:pt x="16" y="24"/>
                  </a:cubicBezTo>
                  <a:cubicBezTo>
                    <a:pt x="16" y="25"/>
                    <a:pt x="16" y="26"/>
                    <a:pt x="16" y="27"/>
                  </a:cubicBezTo>
                  <a:cubicBezTo>
                    <a:pt x="16" y="27"/>
                    <a:pt x="16" y="28"/>
                    <a:pt x="16" y="29"/>
                  </a:cubicBezTo>
                  <a:cubicBezTo>
                    <a:pt x="15" y="30"/>
                    <a:pt x="15" y="31"/>
                    <a:pt x="15" y="31"/>
                  </a:cubicBezTo>
                  <a:cubicBezTo>
                    <a:pt x="14" y="32"/>
                    <a:pt x="14" y="32"/>
                    <a:pt x="14" y="33"/>
                  </a:cubicBezTo>
                  <a:cubicBezTo>
                    <a:pt x="14" y="32"/>
                    <a:pt x="14" y="31"/>
                    <a:pt x="14" y="30"/>
                  </a:cubicBezTo>
                  <a:cubicBezTo>
                    <a:pt x="14" y="30"/>
                    <a:pt x="13" y="29"/>
                    <a:pt x="13" y="29"/>
                  </a:cubicBezTo>
                  <a:cubicBezTo>
                    <a:pt x="13" y="28"/>
                    <a:pt x="13" y="27"/>
                    <a:pt x="13" y="27"/>
                  </a:cubicBezTo>
                  <a:cubicBezTo>
                    <a:pt x="13" y="26"/>
                    <a:pt x="12" y="25"/>
                    <a:pt x="12" y="24"/>
                  </a:cubicBezTo>
                  <a:cubicBezTo>
                    <a:pt x="11" y="23"/>
                    <a:pt x="11" y="21"/>
                    <a:pt x="10" y="20"/>
                  </a:cubicBezTo>
                  <a:cubicBezTo>
                    <a:pt x="10" y="19"/>
                    <a:pt x="9" y="18"/>
                    <a:pt x="9" y="17"/>
                  </a:cubicBezTo>
                  <a:cubicBezTo>
                    <a:pt x="9" y="16"/>
                    <a:pt x="9" y="15"/>
                    <a:pt x="9" y="14"/>
                  </a:cubicBezTo>
                  <a:cubicBezTo>
                    <a:pt x="9" y="13"/>
                    <a:pt x="9" y="12"/>
                    <a:pt x="9" y="10"/>
                  </a:cubicBezTo>
                  <a:cubicBezTo>
                    <a:pt x="8" y="13"/>
                    <a:pt x="8" y="15"/>
                    <a:pt x="9" y="17"/>
                  </a:cubicBezTo>
                  <a:cubicBezTo>
                    <a:pt x="9" y="18"/>
                    <a:pt x="9" y="20"/>
                    <a:pt x="10" y="21"/>
                  </a:cubicBezTo>
                  <a:cubicBezTo>
                    <a:pt x="10" y="22"/>
                    <a:pt x="10" y="23"/>
                    <a:pt x="11" y="24"/>
                  </a:cubicBezTo>
                  <a:cubicBezTo>
                    <a:pt x="11" y="25"/>
                    <a:pt x="12" y="26"/>
                    <a:pt x="12" y="27"/>
                  </a:cubicBezTo>
                  <a:cubicBezTo>
                    <a:pt x="12" y="28"/>
                    <a:pt x="12" y="28"/>
                    <a:pt x="12" y="29"/>
                  </a:cubicBezTo>
                  <a:cubicBezTo>
                    <a:pt x="13" y="29"/>
                    <a:pt x="13" y="30"/>
                    <a:pt x="13" y="30"/>
                  </a:cubicBezTo>
                  <a:cubicBezTo>
                    <a:pt x="13" y="31"/>
                    <a:pt x="12" y="33"/>
                    <a:pt x="12" y="34"/>
                  </a:cubicBezTo>
                  <a:cubicBezTo>
                    <a:pt x="12" y="34"/>
                    <a:pt x="12" y="35"/>
                    <a:pt x="12" y="35"/>
                  </a:cubicBezTo>
                  <a:cubicBezTo>
                    <a:pt x="12" y="36"/>
                    <a:pt x="12" y="36"/>
                    <a:pt x="12" y="36"/>
                  </a:cubicBezTo>
                  <a:cubicBezTo>
                    <a:pt x="12" y="36"/>
                    <a:pt x="12" y="36"/>
                    <a:pt x="12" y="36"/>
                  </a:cubicBezTo>
                  <a:cubicBezTo>
                    <a:pt x="11" y="35"/>
                    <a:pt x="11" y="34"/>
                    <a:pt x="10" y="34"/>
                  </a:cubicBezTo>
                  <a:cubicBezTo>
                    <a:pt x="9" y="33"/>
                    <a:pt x="8" y="32"/>
                    <a:pt x="8" y="32"/>
                  </a:cubicBezTo>
                  <a:cubicBezTo>
                    <a:pt x="7" y="31"/>
                    <a:pt x="6" y="31"/>
                    <a:pt x="6" y="30"/>
                  </a:cubicBezTo>
                  <a:cubicBezTo>
                    <a:pt x="4" y="29"/>
                    <a:pt x="3" y="28"/>
                    <a:pt x="2" y="26"/>
                  </a:cubicBezTo>
                  <a:cubicBezTo>
                    <a:pt x="2" y="26"/>
                    <a:pt x="1" y="25"/>
                    <a:pt x="1" y="24"/>
                  </a:cubicBezTo>
                  <a:cubicBezTo>
                    <a:pt x="1" y="23"/>
                    <a:pt x="1" y="23"/>
                    <a:pt x="0" y="22"/>
                  </a:cubicBezTo>
                  <a:cubicBezTo>
                    <a:pt x="1" y="23"/>
                    <a:pt x="1" y="25"/>
                    <a:pt x="2" y="26"/>
                  </a:cubicBezTo>
                  <a:cubicBezTo>
                    <a:pt x="2" y="27"/>
                    <a:pt x="2" y="28"/>
                    <a:pt x="3" y="29"/>
                  </a:cubicBezTo>
                  <a:cubicBezTo>
                    <a:pt x="3" y="29"/>
                    <a:pt x="4" y="29"/>
                    <a:pt x="4" y="30"/>
                  </a:cubicBezTo>
                  <a:cubicBezTo>
                    <a:pt x="4" y="30"/>
                    <a:pt x="4" y="30"/>
                    <a:pt x="4" y="30"/>
                  </a:cubicBezTo>
                  <a:cubicBezTo>
                    <a:pt x="5" y="30"/>
                    <a:pt x="5" y="30"/>
                    <a:pt x="5" y="30"/>
                  </a:cubicBezTo>
                  <a:cubicBezTo>
                    <a:pt x="6" y="32"/>
                    <a:pt x="8" y="33"/>
                    <a:pt x="9" y="34"/>
                  </a:cubicBezTo>
                  <a:cubicBezTo>
                    <a:pt x="9" y="35"/>
                    <a:pt x="10" y="35"/>
                    <a:pt x="11" y="36"/>
                  </a:cubicBezTo>
                  <a:cubicBezTo>
                    <a:pt x="11" y="36"/>
                    <a:pt x="11" y="37"/>
                    <a:pt x="12" y="37"/>
                  </a:cubicBezTo>
                  <a:cubicBezTo>
                    <a:pt x="12" y="38"/>
                    <a:pt x="12" y="38"/>
                    <a:pt x="12" y="39"/>
                  </a:cubicBezTo>
                  <a:cubicBezTo>
                    <a:pt x="11" y="39"/>
                    <a:pt x="12" y="39"/>
                    <a:pt x="12" y="39"/>
                  </a:cubicBezTo>
                  <a:cubicBezTo>
                    <a:pt x="13" y="39"/>
                    <a:pt x="13" y="39"/>
                    <a:pt x="13" y="39"/>
                  </a:cubicBezTo>
                  <a:cubicBezTo>
                    <a:pt x="13" y="38"/>
                    <a:pt x="13" y="37"/>
                    <a:pt x="14" y="36"/>
                  </a:cubicBezTo>
                  <a:cubicBezTo>
                    <a:pt x="14" y="36"/>
                    <a:pt x="14" y="35"/>
                    <a:pt x="14" y="35"/>
                  </a:cubicBezTo>
                  <a:cubicBezTo>
                    <a:pt x="14" y="35"/>
                    <a:pt x="15" y="35"/>
                    <a:pt x="15" y="35"/>
                  </a:cubicBezTo>
                  <a:cubicBezTo>
                    <a:pt x="15" y="34"/>
                    <a:pt x="16" y="34"/>
                    <a:pt x="16" y="34"/>
                  </a:cubicBezTo>
                  <a:cubicBezTo>
                    <a:pt x="16" y="34"/>
                    <a:pt x="17" y="34"/>
                    <a:pt x="17" y="34"/>
                  </a:cubicBezTo>
                  <a:cubicBezTo>
                    <a:pt x="17" y="34"/>
                    <a:pt x="17" y="34"/>
                    <a:pt x="17" y="34"/>
                  </a:cubicBezTo>
                  <a:cubicBezTo>
                    <a:pt x="17" y="34"/>
                    <a:pt x="17" y="34"/>
                    <a:pt x="18" y="33"/>
                  </a:cubicBezTo>
                  <a:cubicBezTo>
                    <a:pt x="18" y="33"/>
                    <a:pt x="19" y="33"/>
                    <a:pt x="19" y="33"/>
                  </a:cubicBezTo>
                  <a:cubicBezTo>
                    <a:pt x="20" y="32"/>
                    <a:pt x="21" y="32"/>
                    <a:pt x="22" y="31"/>
                  </a:cubicBezTo>
                  <a:cubicBezTo>
                    <a:pt x="22" y="31"/>
                    <a:pt x="22" y="30"/>
                    <a:pt x="23" y="30"/>
                  </a:cubicBezTo>
                  <a:cubicBezTo>
                    <a:pt x="23" y="30"/>
                    <a:pt x="24" y="29"/>
                    <a:pt x="24" y="29"/>
                  </a:cubicBezTo>
                  <a:cubicBezTo>
                    <a:pt x="24" y="29"/>
                    <a:pt x="23" y="30"/>
                    <a:pt x="23" y="30"/>
                  </a:cubicBezTo>
                  <a:cubicBezTo>
                    <a:pt x="22" y="30"/>
                    <a:pt x="22" y="30"/>
                    <a:pt x="21" y="31"/>
                  </a:cubicBezTo>
                  <a:cubicBezTo>
                    <a:pt x="20" y="31"/>
                    <a:pt x="20" y="32"/>
                    <a:pt x="19" y="32"/>
                  </a:cubicBezTo>
                  <a:cubicBezTo>
                    <a:pt x="18" y="32"/>
                    <a:pt x="18" y="33"/>
                    <a:pt x="17" y="33"/>
                  </a:cubicBezTo>
                  <a:cubicBezTo>
                    <a:pt x="17" y="33"/>
                    <a:pt x="17" y="33"/>
                    <a:pt x="17" y="33"/>
                  </a:cubicBezTo>
                  <a:cubicBezTo>
                    <a:pt x="17" y="33"/>
                    <a:pt x="17" y="33"/>
                    <a:pt x="17" y="33"/>
                  </a:cubicBezTo>
                  <a:cubicBezTo>
                    <a:pt x="16" y="33"/>
                    <a:pt x="16" y="33"/>
                    <a:pt x="16" y="33"/>
                  </a:cubicBezTo>
                  <a:cubicBezTo>
                    <a:pt x="15" y="33"/>
                    <a:pt x="15" y="34"/>
                    <a:pt x="15" y="34"/>
                  </a:cubicBezTo>
                  <a:cubicBezTo>
                    <a:pt x="15" y="33"/>
                    <a:pt x="15" y="33"/>
                    <a:pt x="15" y="33"/>
                  </a:cubicBezTo>
                  <a:cubicBezTo>
                    <a:pt x="18" y="29"/>
                    <a:pt x="18" y="29"/>
                    <a:pt x="18" y="29"/>
                  </a:cubicBezTo>
                  <a:cubicBezTo>
                    <a:pt x="18" y="28"/>
                    <a:pt x="19" y="27"/>
                    <a:pt x="20" y="26"/>
                  </a:cubicBezTo>
                  <a:cubicBezTo>
                    <a:pt x="21" y="25"/>
                    <a:pt x="21" y="25"/>
                    <a:pt x="21" y="25"/>
                  </a:cubicBezTo>
                  <a:cubicBezTo>
                    <a:pt x="21" y="25"/>
                    <a:pt x="21" y="24"/>
                    <a:pt x="21" y="24"/>
                  </a:cubicBezTo>
                  <a:cubicBezTo>
                    <a:pt x="22" y="24"/>
                    <a:pt x="22" y="23"/>
                    <a:pt x="23" y="22"/>
                  </a:cubicBezTo>
                  <a:cubicBezTo>
                    <a:pt x="24" y="22"/>
                    <a:pt x="24" y="21"/>
                    <a:pt x="25" y="21"/>
                  </a:cubicBezTo>
                  <a:cubicBezTo>
                    <a:pt x="25" y="20"/>
                    <a:pt x="26" y="20"/>
                    <a:pt x="27" y="20"/>
                  </a:cubicBezTo>
                  <a:cubicBezTo>
                    <a:pt x="25" y="20"/>
                    <a:pt x="24" y="21"/>
                    <a:pt x="23" y="22"/>
                  </a:cubicBezTo>
                  <a:cubicBezTo>
                    <a:pt x="22" y="23"/>
                    <a:pt x="21" y="23"/>
                    <a:pt x="21" y="24"/>
                  </a:cubicBezTo>
                  <a:close/>
                  <a:moveTo>
                    <a:pt x="17" y="19"/>
                  </a:moveTo>
                  <a:cubicBezTo>
                    <a:pt x="17" y="19"/>
                    <a:pt x="17" y="19"/>
                    <a:pt x="17" y="19"/>
                  </a:cubicBezTo>
                  <a:cubicBezTo>
                    <a:pt x="17" y="19"/>
                    <a:pt x="17" y="19"/>
                    <a:pt x="17" y="19"/>
                  </a:cubicBezTo>
                  <a:cubicBezTo>
                    <a:pt x="17" y="19"/>
                    <a:pt x="17" y="19"/>
                    <a:pt x="17" y="1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2236"/>
            <p:cNvSpPr>
              <a:spLocks/>
            </p:cNvSpPr>
            <p:nvPr/>
          </p:nvSpPr>
          <p:spPr bwMode="auto">
            <a:xfrm>
              <a:off x="6935758" y="2813063"/>
              <a:ext cx="138113" cy="71438"/>
            </a:xfrm>
            <a:custGeom>
              <a:avLst/>
              <a:gdLst>
                <a:gd name="T0" fmla="*/ 13 w 37"/>
                <a:gd name="T1" fmla="*/ 19 h 19"/>
                <a:gd name="T2" fmla="*/ 15 w 37"/>
                <a:gd name="T3" fmla="*/ 18 h 19"/>
                <a:gd name="T4" fmla="*/ 21 w 37"/>
                <a:gd name="T5" fmla="*/ 14 h 19"/>
                <a:gd name="T6" fmla="*/ 28 w 37"/>
                <a:gd name="T7" fmla="*/ 6 h 19"/>
                <a:gd name="T8" fmla="*/ 34 w 37"/>
                <a:gd name="T9" fmla="*/ 2 h 19"/>
                <a:gd name="T10" fmla="*/ 37 w 37"/>
                <a:gd name="T11" fmla="*/ 0 h 19"/>
                <a:gd name="T12" fmla="*/ 31 w 37"/>
                <a:gd name="T13" fmla="*/ 2 h 19"/>
                <a:gd name="T14" fmla="*/ 14 w 37"/>
                <a:gd name="T15" fmla="*/ 11 h 19"/>
                <a:gd name="T16" fmla="*/ 7 w 37"/>
                <a:gd name="T17" fmla="*/ 15 h 19"/>
                <a:gd name="T18" fmla="*/ 0 w 37"/>
                <a:gd name="T19" fmla="*/ 18 h 19"/>
                <a:gd name="T20" fmla="*/ 0 w 37"/>
                <a:gd name="T21" fmla="*/ 18 h 19"/>
                <a:gd name="T22" fmla="*/ 13 w 37"/>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9">
                  <a:moveTo>
                    <a:pt x="13" y="19"/>
                  </a:moveTo>
                  <a:cubicBezTo>
                    <a:pt x="13" y="19"/>
                    <a:pt x="14" y="18"/>
                    <a:pt x="15" y="18"/>
                  </a:cubicBezTo>
                  <a:cubicBezTo>
                    <a:pt x="17" y="17"/>
                    <a:pt x="19" y="15"/>
                    <a:pt x="21" y="14"/>
                  </a:cubicBezTo>
                  <a:cubicBezTo>
                    <a:pt x="23" y="11"/>
                    <a:pt x="25" y="8"/>
                    <a:pt x="28" y="6"/>
                  </a:cubicBezTo>
                  <a:cubicBezTo>
                    <a:pt x="30" y="4"/>
                    <a:pt x="32" y="3"/>
                    <a:pt x="34" y="2"/>
                  </a:cubicBezTo>
                  <a:cubicBezTo>
                    <a:pt x="35" y="2"/>
                    <a:pt x="37" y="1"/>
                    <a:pt x="37" y="0"/>
                  </a:cubicBezTo>
                  <a:cubicBezTo>
                    <a:pt x="35" y="1"/>
                    <a:pt x="32" y="2"/>
                    <a:pt x="31" y="2"/>
                  </a:cubicBezTo>
                  <a:cubicBezTo>
                    <a:pt x="25" y="3"/>
                    <a:pt x="20" y="8"/>
                    <a:pt x="14" y="11"/>
                  </a:cubicBezTo>
                  <a:cubicBezTo>
                    <a:pt x="12" y="13"/>
                    <a:pt x="9" y="14"/>
                    <a:pt x="7" y="15"/>
                  </a:cubicBezTo>
                  <a:cubicBezTo>
                    <a:pt x="5" y="16"/>
                    <a:pt x="2" y="17"/>
                    <a:pt x="0" y="18"/>
                  </a:cubicBezTo>
                  <a:cubicBezTo>
                    <a:pt x="0" y="18"/>
                    <a:pt x="0" y="18"/>
                    <a:pt x="0" y="18"/>
                  </a:cubicBezTo>
                  <a:cubicBezTo>
                    <a:pt x="4" y="17"/>
                    <a:pt x="9" y="18"/>
                    <a:pt x="13"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58" name="Picture 2237"/>
            <p:cNvPicPr>
              <a:picLocks noChangeAspect="1" noChangeArrowheads="1"/>
            </p:cNvPicPr>
            <p:nvPr/>
          </p:nvPicPr>
          <p:blipFill>
            <a:blip r:embed="rId78" cstate="screen">
              <a:extLst>
                <a:ext uri="{28A0092B-C50C-407E-A947-70E740481C1C}">
                  <a14:useLocalDpi xmlns:a14="http://schemas.microsoft.com/office/drawing/2010/main"/>
                </a:ext>
              </a:extLst>
            </a:blip>
            <a:srcRect/>
            <a:stretch>
              <a:fillRect/>
            </a:stretch>
          </p:blipFill>
          <p:spPr bwMode="auto">
            <a:xfrm>
              <a:off x="6967508" y="2800363"/>
              <a:ext cx="123826"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9" name="Picture 2238"/>
            <p:cNvPicPr>
              <a:picLocks noChangeAspect="1" noChangeArrowheads="1"/>
            </p:cNvPicPr>
            <p:nvPr/>
          </p:nvPicPr>
          <p:blipFill>
            <a:blip r:embed="rId79" cstate="screen">
              <a:extLst>
                <a:ext uri="{28A0092B-C50C-407E-A947-70E740481C1C}">
                  <a14:useLocalDpi xmlns:a14="http://schemas.microsoft.com/office/drawing/2010/main"/>
                </a:ext>
              </a:extLst>
            </a:blip>
            <a:srcRect/>
            <a:stretch>
              <a:fillRect/>
            </a:stretch>
          </p:blipFill>
          <p:spPr bwMode="auto">
            <a:xfrm>
              <a:off x="6921471" y="2770201"/>
              <a:ext cx="179389"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0" name="Freeform 2239"/>
            <p:cNvSpPr>
              <a:spLocks/>
            </p:cNvSpPr>
            <p:nvPr/>
          </p:nvSpPr>
          <p:spPr bwMode="auto">
            <a:xfrm>
              <a:off x="6954808" y="2821001"/>
              <a:ext cx="63500" cy="36513"/>
            </a:xfrm>
            <a:custGeom>
              <a:avLst/>
              <a:gdLst>
                <a:gd name="T0" fmla="*/ 10 w 17"/>
                <a:gd name="T1" fmla="*/ 8 h 10"/>
                <a:gd name="T2" fmla="*/ 17 w 17"/>
                <a:gd name="T3" fmla="*/ 4 h 10"/>
                <a:gd name="T4" fmla="*/ 13 w 17"/>
                <a:gd name="T5" fmla="*/ 5 h 10"/>
                <a:gd name="T6" fmla="*/ 8 w 17"/>
                <a:gd name="T7" fmla="*/ 3 h 10"/>
                <a:gd name="T8" fmla="*/ 6 w 17"/>
                <a:gd name="T9" fmla="*/ 0 h 10"/>
                <a:gd name="T10" fmla="*/ 0 w 17"/>
                <a:gd name="T11" fmla="*/ 9 h 10"/>
                <a:gd name="T12" fmla="*/ 10 w 17"/>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17" h="10">
                  <a:moveTo>
                    <a:pt x="10" y="8"/>
                  </a:moveTo>
                  <a:cubicBezTo>
                    <a:pt x="13" y="7"/>
                    <a:pt x="15" y="5"/>
                    <a:pt x="17" y="4"/>
                  </a:cubicBezTo>
                  <a:cubicBezTo>
                    <a:pt x="16" y="4"/>
                    <a:pt x="14" y="5"/>
                    <a:pt x="13" y="5"/>
                  </a:cubicBezTo>
                  <a:cubicBezTo>
                    <a:pt x="11" y="5"/>
                    <a:pt x="10" y="4"/>
                    <a:pt x="8" y="3"/>
                  </a:cubicBezTo>
                  <a:cubicBezTo>
                    <a:pt x="8" y="2"/>
                    <a:pt x="7" y="1"/>
                    <a:pt x="6" y="0"/>
                  </a:cubicBezTo>
                  <a:cubicBezTo>
                    <a:pt x="4" y="3"/>
                    <a:pt x="2" y="6"/>
                    <a:pt x="0" y="9"/>
                  </a:cubicBezTo>
                  <a:cubicBezTo>
                    <a:pt x="3" y="10"/>
                    <a:pt x="7" y="8"/>
                    <a:pt x="10"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2240"/>
            <p:cNvSpPr>
              <a:spLocks/>
            </p:cNvSpPr>
            <p:nvPr/>
          </p:nvSpPr>
          <p:spPr bwMode="auto">
            <a:xfrm>
              <a:off x="7029421" y="2782901"/>
              <a:ext cx="112713" cy="101601"/>
            </a:xfrm>
            <a:custGeom>
              <a:avLst/>
              <a:gdLst>
                <a:gd name="T0" fmla="*/ 12 w 30"/>
                <a:gd name="T1" fmla="*/ 8 h 27"/>
                <a:gd name="T2" fmla="*/ 10 w 30"/>
                <a:gd name="T3" fmla="*/ 13 h 27"/>
                <a:gd name="T4" fmla="*/ 8 w 30"/>
                <a:gd name="T5" fmla="*/ 18 h 27"/>
                <a:gd name="T6" fmla="*/ 1 w 30"/>
                <a:gd name="T7" fmla="*/ 27 h 27"/>
                <a:gd name="T8" fmla="*/ 0 w 30"/>
                <a:gd name="T9" fmla="*/ 27 h 27"/>
                <a:gd name="T10" fmla="*/ 12 w 30"/>
                <a:gd name="T11" fmla="*/ 20 h 27"/>
                <a:gd name="T12" fmla="*/ 15 w 30"/>
                <a:gd name="T13" fmla="*/ 8 h 27"/>
                <a:gd name="T14" fmla="*/ 22 w 30"/>
                <a:gd name="T15" fmla="*/ 5 h 27"/>
                <a:gd name="T16" fmla="*/ 27 w 30"/>
                <a:gd name="T17" fmla="*/ 4 h 27"/>
                <a:gd name="T18" fmla="*/ 30 w 30"/>
                <a:gd name="T19" fmla="*/ 1 h 27"/>
                <a:gd name="T20" fmla="*/ 29 w 30"/>
                <a:gd name="T21" fmla="*/ 0 h 27"/>
                <a:gd name="T22" fmla="*/ 26 w 30"/>
                <a:gd name="T23" fmla="*/ 3 h 27"/>
                <a:gd name="T24" fmla="*/ 21 w 30"/>
                <a:gd name="T25" fmla="*/ 5 h 27"/>
                <a:gd name="T26" fmla="*/ 14 w 30"/>
                <a:gd name="T27" fmla="*/ 7 h 27"/>
                <a:gd name="T28" fmla="*/ 12 w 30"/>
                <a:gd name="T2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27">
                  <a:moveTo>
                    <a:pt x="12" y="8"/>
                  </a:moveTo>
                  <a:cubicBezTo>
                    <a:pt x="12" y="9"/>
                    <a:pt x="11" y="11"/>
                    <a:pt x="10" y="13"/>
                  </a:cubicBezTo>
                  <a:cubicBezTo>
                    <a:pt x="9" y="14"/>
                    <a:pt x="9" y="16"/>
                    <a:pt x="8" y="18"/>
                  </a:cubicBezTo>
                  <a:cubicBezTo>
                    <a:pt x="6" y="22"/>
                    <a:pt x="5" y="25"/>
                    <a:pt x="1" y="27"/>
                  </a:cubicBezTo>
                  <a:cubicBezTo>
                    <a:pt x="1" y="27"/>
                    <a:pt x="1" y="27"/>
                    <a:pt x="0" y="27"/>
                  </a:cubicBezTo>
                  <a:cubicBezTo>
                    <a:pt x="5" y="26"/>
                    <a:pt x="9" y="23"/>
                    <a:pt x="12" y="20"/>
                  </a:cubicBezTo>
                  <a:cubicBezTo>
                    <a:pt x="13" y="18"/>
                    <a:pt x="16" y="12"/>
                    <a:pt x="15" y="8"/>
                  </a:cubicBezTo>
                  <a:cubicBezTo>
                    <a:pt x="17" y="5"/>
                    <a:pt x="19" y="6"/>
                    <a:pt x="22" y="5"/>
                  </a:cubicBezTo>
                  <a:cubicBezTo>
                    <a:pt x="23" y="5"/>
                    <a:pt x="25" y="5"/>
                    <a:pt x="27" y="4"/>
                  </a:cubicBezTo>
                  <a:cubicBezTo>
                    <a:pt x="28" y="3"/>
                    <a:pt x="29" y="2"/>
                    <a:pt x="30" y="1"/>
                  </a:cubicBezTo>
                  <a:cubicBezTo>
                    <a:pt x="30" y="1"/>
                    <a:pt x="29" y="1"/>
                    <a:pt x="29" y="0"/>
                  </a:cubicBezTo>
                  <a:cubicBezTo>
                    <a:pt x="28" y="1"/>
                    <a:pt x="28" y="3"/>
                    <a:pt x="26" y="3"/>
                  </a:cubicBezTo>
                  <a:cubicBezTo>
                    <a:pt x="25" y="4"/>
                    <a:pt x="23" y="4"/>
                    <a:pt x="21" y="5"/>
                  </a:cubicBezTo>
                  <a:cubicBezTo>
                    <a:pt x="19" y="5"/>
                    <a:pt x="16" y="6"/>
                    <a:pt x="14" y="7"/>
                  </a:cubicBezTo>
                  <a:cubicBezTo>
                    <a:pt x="14" y="8"/>
                    <a:pt x="13" y="8"/>
                    <a:pt x="12"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2241"/>
            <p:cNvSpPr>
              <a:spLocks noEditPoints="1"/>
            </p:cNvSpPr>
            <p:nvPr/>
          </p:nvSpPr>
          <p:spPr bwMode="auto">
            <a:xfrm>
              <a:off x="6943696" y="2797188"/>
              <a:ext cx="138113" cy="82551"/>
            </a:xfrm>
            <a:custGeom>
              <a:avLst/>
              <a:gdLst>
                <a:gd name="T0" fmla="*/ 21 w 37"/>
                <a:gd name="T1" fmla="*/ 6 h 22"/>
                <a:gd name="T2" fmla="*/ 26 w 37"/>
                <a:gd name="T3" fmla="*/ 6 h 22"/>
                <a:gd name="T4" fmla="*/ 22 w 37"/>
                <a:gd name="T5" fmla="*/ 8 h 22"/>
                <a:gd name="T6" fmla="*/ 19 w 37"/>
                <a:gd name="T7" fmla="*/ 9 h 22"/>
                <a:gd name="T8" fmla="*/ 16 w 37"/>
                <a:gd name="T9" fmla="*/ 11 h 22"/>
                <a:gd name="T10" fmla="*/ 13 w 37"/>
                <a:gd name="T11" fmla="*/ 10 h 22"/>
                <a:gd name="T12" fmla="*/ 13 w 37"/>
                <a:gd name="T13" fmla="*/ 9 h 22"/>
                <a:gd name="T14" fmla="*/ 11 w 37"/>
                <a:gd name="T15" fmla="*/ 8 h 22"/>
                <a:gd name="T16" fmla="*/ 12 w 37"/>
                <a:gd name="T17" fmla="*/ 9 h 22"/>
                <a:gd name="T18" fmla="*/ 13 w 37"/>
                <a:gd name="T19" fmla="*/ 10 h 22"/>
                <a:gd name="T20" fmla="*/ 15 w 37"/>
                <a:gd name="T21" fmla="*/ 11 h 22"/>
                <a:gd name="T22" fmla="*/ 17 w 37"/>
                <a:gd name="T23" fmla="*/ 11 h 22"/>
                <a:gd name="T24" fmla="*/ 15 w 37"/>
                <a:gd name="T25" fmla="*/ 12 h 22"/>
                <a:gd name="T26" fmla="*/ 11 w 37"/>
                <a:gd name="T27" fmla="*/ 14 h 22"/>
                <a:gd name="T28" fmla="*/ 8 w 37"/>
                <a:gd name="T29" fmla="*/ 15 h 22"/>
                <a:gd name="T30" fmla="*/ 4 w 37"/>
                <a:gd name="T31" fmla="*/ 15 h 22"/>
                <a:gd name="T32" fmla="*/ 11 w 37"/>
                <a:gd name="T33" fmla="*/ 15 h 22"/>
                <a:gd name="T34" fmla="*/ 11 w 37"/>
                <a:gd name="T35" fmla="*/ 16 h 22"/>
                <a:gd name="T36" fmla="*/ 5 w 37"/>
                <a:gd name="T37" fmla="*/ 19 h 22"/>
                <a:gd name="T38" fmla="*/ 9 w 37"/>
                <a:gd name="T39" fmla="*/ 17 h 22"/>
                <a:gd name="T40" fmla="*/ 14 w 37"/>
                <a:gd name="T41" fmla="*/ 15 h 22"/>
                <a:gd name="T42" fmla="*/ 22 w 37"/>
                <a:gd name="T43" fmla="*/ 9 h 22"/>
                <a:gd name="T44" fmla="*/ 27 w 37"/>
                <a:gd name="T45" fmla="*/ 7 h 22"/>
                <a:gd name="T46" fmla="*/ 31 w 37"/>
                <a:gd name="T47" fmla="*/ 6 h 22"/>
                <a:gd name="T48" fmla="*/ 27 w 37"/>
                <a:gd name="T49" fmla="*/ 9 h 22"/>
                <a:gd name="T50" fmla="*/ 23 w 37"/>
                <a:gd name="T51" fmla="*/ 13 h 22"/>
                <a:gd name="T52" fmla="*/ 18 w 37"/>
                <a:gd name="T53" fmla="*/ 18 h 22"/>
                <a:gd name="T54" fmla="*/ 12 w 37"/>
                <a:gd name="T55" fmla="*/ 22 h 22"/>
                <a:gd name="T56" fmla="*/ 21 w 37"/>
                <a:gd name="T57" fmla="*/ 16 h 22"/>
                <a:gd name="T58" fmla="*/ 26 w 37"/>
                <a:gd name="T59" fmla="*/ 10 h 22"/>
                <a:gd name="T60" fmla="*/ 29 w 37"/>
                <a:gd name="T61" fmla="*/ 8 h 22"/>
                <a:gd name="T62" fmla="*/ 34 w 37"/>
                <a:gd name="T63" fmla="*/ 6 h 22"/>
                <a:gd name="T64" fmla="*/ 34 w 37"/>
                <a:gd name="T65" fmla="*/ 5 h 22"/>
                <a:gd name="T66" fmla="*/ 32 w 37"/>
                <a:gd name="T67" fmla="*/ 11 h 22"/>
                <a:gd name="T68" fmla="*/ 29 w 37"/>
                <a:gd name="T69" fmla="*/ 18 h 22"/>
                <a:gd name="T70" fmla="*/ 25 w 37"/>
                <a:gd name="T71" fmla="*/ 22 h 22"/>
                <a:gd name="T72" fmla="*/ 31 w 37"/>
                <a:gd name="T73" fmla="*/ 16 h 22"/>
                <a:gd name="T74" fmla="*/ 31 w 37"/>
                <a:gd name="T75" fmla="*/ 14 h 22"/>
                <a:gd name="T76" fmla="*/ 33 w 37"/>
                <a:gd name="T77" fmla="*/ 9 h 22"/>
                <a:gd name="T78" fmla="*/ 36 w 37"/>
                <a:gd name="T79" fmla="*/ 5 h 22"/>
                <a:gd name="T80" fmla="*/ 37 w 37"/>
                <a:gd name="T81" fmla="*/ 4 h 22"/>
                <a:gd name="T82" fmla="*/ 34 w 37"/>
                <a:gd name="T83" fmla="*/ 4 h 22"/>
                <a:gd name="T84" fmla="*/ 32 w 37"/>
                <a:gd name="T85" fmla="*/ 4 h 22"/>
                <a:gd name="T86" fmla="*/ 31 w 37"/>
                <a:gd name="T87" fmla="*/ 3 h 22"/>
                <a:gd name="T88" fmla="*/ 30 w 37"/>
                <a:gd name="T89" fmla="*/ 3 h 22"/>
                <a:gd name="T90" fmla="*/ 26 w 37"/>
                <a:gd name="T91" fmla="*/ 1 h 22"/>
                <a:gd name="T92" fmla="*/ 24 w 37"/>
                <a:gd name="T93" fmla="*/ 0 h 22"/>
                <a:gd name="T94" fmla="*/ 26 w 37"/>
                <a:gd name="T95" fmla="*/ 2 h 22"/>
                <a:gd name="T96" fmla="*/ 30 w 37"/>
                <a:gd name="T97" fmla="*/ 3 h 22"/>
                <a:gd name="T98" fmla="*/ 30 w 37"/>
                <a:gd name="T99" fmla="*/ 4 h 22"/>
                <a:gd name="T100" fmla="*/ 31 w 37"/>
                <a:gd name="T101" fmla="*/ 5 h 22"/>
                <a:gd name="T102" fmla="*/ 26 w 37"/>
                <a:gd name="T103" fmla="*/ 5 h 22"/>
                <a:gd name="T104" fmla="*/ 21 w 37"/>
                <a:gd name="T105" fmla="*/ 5 h 22"/>
                <a:gd name="T106" fmla="*/ 18 w 37"/>
                <a:gd name="T107" fmla="*/ 5 h 22"/>
                <a:gd name="T108" fmla="*/ 14 w 37"/>
                <a:gd name="T109" fmla="*/ 4 h 22"/>
                <a:gd name="T110" fmla="*/ 20 w 37"/>
                <a:gd name="T111" fmla="*/ 6 h 22"/>
                <a:gd name="T112" fmla="*/ 17 w 37"/>
                <a:gd name="T113" fmla="*/ 11 h 22"/>
                <a:gd name="T114" fmla="*/ 17 w 37"/>
                <a:gd name="T11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2">
                  <a:moveTo>
                    <a:pt x="20" y="6"/>
                  </a:moveTo>
                  <a:cubicBezTo>
                    <a:pt x="21" y="6"/>
                    <a:pt x="21" y="6"/>
                    <a:pt x="21" y="6"/>
                  </a:cubicBezTo>
                  <a:cubicBezTo>
                    <a:pt x="22" y="6"/>
                    <a:pt x="22" y="6"/>
                    <a:pt x="22" y="6"/>
                  </a:cubicBezTo>
                  <a:cubicBezTo>
                    <a:pt x="23" y="6"/>
                    <a:pt x="24" y="6"/>
                    <a:pt x="26" y="6"/>
                  </a:cubicBezTo>
                  <a:cubicBezTo>
                    <a:pt x="25" y="6"/>
                    <a:pt x="24" y="6"/>
                    <a:pt x="24" y="7"/>
                  </a:cubicBezTo>
                  <a:cubicBezTo>
                    <a:pt x="23" y="7"/>
                    <a:pt x="22" y="7"/>
                    <a:pt x="22" y="8"/>
                  </a:cubicBezTo>
                  <a:cubicBezTo>
                    <a:pt x="21" y="8"/>
                    <a:pt x="20" y="9"/>
                    <a:pt x="19" y="9"/>
                  </a:cubicBezTo>
                  <a:cubicBezTo>
                    <a:pt x="19" y="9"/>
                    <a:pt x="19" y="9"/>
                    <a:pt x="19" y="9"/>
                  </a:cubicBezTo>
                  <a:cubicBezTo>
                    <a:pt x="19" y="10"/>
                    <a:pt x="18" y="10"/>
                    <a:pt x="18" y="10"/>
                  </a:cubicBezTo>
                  <a:cubicBezTo>
                    <a:pt x="17" y="10"/>
                    <a:pt x="17" y="11"/>
                    <a:pt x="16" y="11"/>
                  </a:cubicBezTo>
                  <a:cubicBezTo>
                    <a:pt x="16" y="11"/>
                    <a:pt x="15" y="10"/>
                    <a:pt x="15" y="10"/>
                  </a:cubicBezTo>
                  <a:cubicBezTo>
                    <a:pt x="14" y="10"/>
                    <a:pt x="14" y="10"/>
                    <a:pt x="13" y="10"/>
                  </a:cubicBezTo>
                  <a:cubicBezTo>
                    <a:pt x="13" y="9"/>
                    <a:pt x="13" y="9"/>
                    <a:pt x="13" y="9"/>
                  </a:cubicBezTo>
                  <a:cubicBezTo>
                    <a:pt x="13" y="9"/>
                    <a:pt x="13" y="9"/>
                    <a:pt x="13" y="9"/>
                  </a:cubicBezTo>
                  <a:cubicBezTo>
                    <a:pt x="12" y="9"/>
                    <a:pt x="12" y="9"/>
                    <a:pt x="12" y="9"/>
                  </a:cubicBezTo>
                  <a:cubicBezTo>
                    <a:pt x="12" y="9"/>
                    <a:pt x="11" y="8"/>
                    <a:pt x="11" y="8"/>
                  </a:cubicBezTo>
                  <a:cubicBezTo>
                    <a:pt x="10" y="7"/>
                    <a:pt x="10" y="7"/>
                    <a:pt x="10" y="7"/>
                  </a:cubicBezTo>
                  <a:cubicBezTo>
                    <a:pt x="10" y="8"/>
                    <a:pt x="11" y="8"/>
                    <a:pt x="12" y="9"/>
                  </a:cubicBezTo>
                  <a:cubicBezTo>
                    <a:pt x="12" y="9"/>
                    <a:pt x="12" y="9"/>
                    <a:pt x="12" y="10"/>
                  </a:cubicBezTo>
                  <a:cubicBezTo>
                    <a:pt x="13" y="10"/>
                    <a:pt x="13" y="10"/>
                    <a:pt x="13" y="10"/>
                  </a:cubicBezTo>
                  <a:cubicBezTo>
                    <a:pt x="13" y="10"/>
                    <a:pt x="13" y="10"/>
                    <a:pt x="13" y="10"/>
                  </a:cubicBezTo>
                  <a:cubicBezTo>
                    <a:pt x="14" y="10"/>
                    <a:pt x="14" y="11"/>
                    <a:pt x="15" y="11"/>
                  </a:cubicBezTo>
                  <a:cubicBezTo>
                    <a:pt x="15" y="11"/>
                    <a:pt x="16" y="11"/>
                    <a:pt x="16" y="11"/>
                  </a:cubicBezTo>
                  <a:cubicBezTo>
                    <a:pt x="16" y="11"/>
                    <a:pt x="17" y="11"/>
                    <a:pt x="17" y="11"/>
                  </a:cubicBezTo>
                  <a:cubicBezTo>
                    <a:pt x="17" y="11"/>
                    <a:pt x="16" y="12"/>
                    <a:pt x="16" y="12"/>
                  </a:cubicBezTo>
                  <a:cubicBezTo>
                    <a:pt x="16" y="12"/>
                    <a:pt x="16" y="12"/>
                    <a:pt x="15" y="12"/>
                  </a:cubicBezTo>
                  <a:cubicBezTo>
                    <a:pt x="15" y="12"/>
                    <a:pt x="15" y="13"/>
                    <a:pt x="14" y="13"/>
                  </a:cubicBezTo>
                  <a:cubicBezTo>
                    <a:pt x="13" y="13"/>
                    <a:pt x="12" y="14"/>
                    <a:pt x="11" y="14"/>
                  </a:cubicBezTo>
                  <a:cubicBezTo>
                    <a:pt x="10" y="14"/>
                    <a:pt x="10" y="15"/>
                    <a:pt x="9" y="15"/>
                  </a:cubicBezTo>
                  <a:cubicBezTo>
                    <a:pt x="9" y="15"/>
                    <a:pt x="8" y="15"/>
                    <a:pt x="8" y="15"/>
                  </a:cubicBezTo>
                  <a:cubicBezTo>
                    <a:pt x="7" y="15"/>
                    <a:pt x="7" y="15"/>
                    <a:pt x="6" y="15"/>
                  </a:cubicBezTo>
                  <a:cubicBezTo>
                    <a:pt x="6" y="15"/>
                    <a:pt x="5" y="15"/>
                    <a:pt x="4" y="15"/>
                  </a:cubicBezTo>
                  <a:cubicBezTo>
                    <a:pt x="6" y="15"/>
                    <a:pt x="7" y="15"/>
                    <a:pt x="8" y="15"/>
                  </a:cubicBezTo>
                  <a:cubicBezTo>
                    <a:pt x="9" y="15"/>
                    <a:pt x="10" y="15"/>
                    <a:pt x="11" y="15"/>
                  </a:cubicBezTo>
                  <a:cubicBezTo>
                    <a:pt x="12" y="15"/>
                    <a:pt x="12" y="14"/>
                    <a:pt x="13" y="14"/>
                  </a:cubicBezTo>
                  <a:cubicBezTo>
                    <a:pt x="13" y="15"/>
                    <a:pt x="12" y="15"/>
                    <a:pt x="11" y="16"/>
                  </a:cubicBezTo>
                  <a:cubicBezTo>
                    <a:pt x="11" y="16"/>
                    <a:pt x="10" y="16"/>
                    <a:pt x="9" y="17"/>
                  </a:cubicBezTo>
                  <a:cubicBezTo>
                    <a:pt x="8" y="18"/>
                    <a:pt x="6" y="18"/>
                    <a:pt x="5" y="19"/>
                  </a:cubicBezTo>
                  <a:cubicBezTo>
                    <a:pt x="3" y="20"/>
                    <a:pt x="1" y="20"/>
                    <a:pt x="0" y="21"/>
                  </a:cubicBezTo>
                  <a:cubicBezTo>
                    <a:pt x="3" y="20"/>
                    <a:pt x="6" y="19"/>
                    <a:pt x="9" y="17"/>
                  </a:cubicBezTo>
                  <a:cubicBezTo>
                    <a:pt x="10" y="17"/>
                    <a:pt x="11" y="17"/>
                    <a:pt x="12" y="16"/>
                  </a:cubicBezTo>
                  <a:cubicBezTo>
                    <a:pt x="12" y="16"/>
                    <a:pt x="13" y="15"/>
                    <a:pt x="14" y="15"/>
                  </a:cubicBezTo>
                  <a:cubicBezTo>
                    <a:pt x="15" y="14"/>
                    <a:pt x="17" y="13"/>
                    <a:pt x="18" y="12"/>
                  </a:cubicBezTo>
                  <a:cubicBezTo>
                    <a:pt x="19" y="11"/>
                    <a:pt x="21" y="10"/>
                    <a:pt x="22" y="9"/>
                  </a:cubicBezTo>
                  <a:cubicBezTo>
                    <a:pt x="23" y="8"/>
                    <a:pt x="24" y="8"/>
                    <a:pt x="24" y="8"/>
                  </a:cubicBezTo>
                  <a:cubicBezTo>
                    <a:pt x="25" y="7"/>
                    <a:pt x="26" y="7"/>
                    <a:pt x="27" y="7"/>
                  </a:cubicBezTo>
                  <a:cubicBezTo>
                    <a:pt x="27" y="6"/>
                    <a:pt x="28" y="6"/>
                    <a:pt x="29" y="6"/>
                  </a:cubicBezTo>
                  <a:cubicBezTo>
                    <a:pt x="30" y="6"/>
                    <a:pt x="30" y="6"/>
                    <a:pt x="31" y="6"/>
                  </a:cubicBezTo>
                  <a:cubicBezTo>
                    <a:pt x="30" y="7"/>
                    <a:pt x="29" y="7"/>
                    <a:pt x="28" y="8"/>
                  </a:cubicBezTo>
                  <a:cubicBezTo>
                    <a:pt x="28" y="8"/>
                    <a:pt x="27" y="8"/>
                    <a:pt x="27" y="9"/>
                  </a:cubicBezTo>
                  <a:cubicBezTo>
                    <a:pt x="26" y="9"/>
                    <a:pt x="26" y="9"/>
                    <a:pt x="25" y="10"/>
                  </a:cubicBezTo>
                  <a:cubicBezTo>
                    <a:pt x="24" y="11"/>
                    <a:pt x="24" y="12"/>
                    <a:pt x="23" y="13"/>
                  </a:cubicBezTo>
                  <a:cubicBezTo>
                    <a:pt x="22" y="14"/>
                    <a:pt x="21" y="15"/>
                    <a:pt x="21" y="15"/>
                  </a:cubicBezTo>
                  <a:cubicBezTo>
                    <a:pt x="20" y="16"/>
                    <a:pt x="19" y="17"/>
                    <a:pt x="18" y="18"/>
                  </a:cubicBezTo>
                  <a:cubicBezTo>
                    <a:pt x="17" y="19"/>
                    <a:pt x="16" y="20"/>
                    <a:pt x="15" y="20"/>
                  </a:cubicBezTo>
                  <a:cubicBezTo>
                    <a:pt x="14" y="21"/>
                    <a:pt x="13" y="22"/>
                    <a:pt x="12" y="22"/>
                  </a:cubicBezTo>
                  <a:cubicBezTo>
                    <a:pt x="14" y="21"/>
                    <a:pt x="16" y="20"/>
                    <a:pt x="18" y="18"/>
                  </a:cubicBezTo>
                  <a:cubicBezTo>
                    <a:pt x="19" y="18"/>
                    <a:pt x="20" y="17"/>
                    <a:pt x="21" y="16"/>
                  </a:cubicBezTo>
                  <a:cubicBezTo>
                    <a:pt x="22" y="15"/>
                    <a:pt x="23" y="14"/>
                    <a:pt x="23" y="13"/>
                  </a:cubicBezTo>
                  <a:cubicBezTo>
                    <a:pt x="24" y="12"/>
                    <a:pt x="25" y="11"/>
                    <a:pt x="26" y="10"/>
                  </a:cubicBezTo>
                  <a:cubicBezTo>
                    <a:pt x="26" y="10"/>
                    <a:pt x="27" y="10"/>
                    <a:pt x="27" y="9"/>
                  </a:cubicBezTo>
                  <a:cubicBezTo>
                    <a:pt x="28" y="9"/>
                    <a:pt x="28" y="9"/>
                    <a:pt x="29" y="8"/>
                  </a:cubicBezTo>
                  <a:cubicBezTo>
                    <a:pt x="30" y="8"/>
                    <a:pt x="31" y="7"/>
                    <a:pt x="32" y="6"/>
                  </a:cubicBezTo>
                  <a:cubicBezTo>
                    <a:pt x="33" y="6"/>
                    <a:pt x="33" y="6"/>
                    <a:pt x="34" y="6"/>
                  </a:cubicBezTo>
                  <a:cubicBezTo>
                    <a:pt x="34" y="5"/>
                    <a:pt x="34" y="5"/>
                    <a:pt x="34" y="5"/>
                  </a:cubicBezTo>
                  <a:cubicBezTo>
                    <a:pt x="34" y="5"/>
                    <a:pt x="34" y="5"/>
                    <a:pt x="34" y="5"/>
                  </a:cubicBezTo>
                  <a:cubicBezTo>
                    <a:pt x="34" y="6"/>
                    <a:pt x="33" y="7"/>
                    <a:pt x="33" y="9"/>
                  </a:cubicBezTo>
                  <a:cubicBezTo>
                    <a:pt x="32" y="9"/>
                    <a:pt x="32" y="10"/>
                    <a:pt x="32" y="11"/>
                  </a:cubicBezTo>
                  <a:cubicBezTo>
                    <a:pt x="31" y="12"/>
                    <a:pt x="31" y="13"/>
                    <a:pt x="31" y="14"/>
                  </a:cubicBezTo>
                  <a:cubicBezTo>
                    <a:pt x="31" y="15"/>
                    <a:pt x="30" y="17"/>
                    <a:pt x="29" y="18"/>
                  </a:cubicBezTo>
                  <a:cubicBezTo>
                    <a:pt x="28" y="19"/>
                    <a:pt x="28" y="20"/>
                    <a:pt x="27" y="20"/>
                  </a:cubicBezTo>
                  <a:cubicBezTo>
                    <a:pt x="26" y="21"/>
                    <a:pt x="26" y="21"/>
                    <a:pt x="25" y="22"/>
                  </a:cubicBezTo>
                  <a:cubicBezTo>
                    <a:pt x="27" y="21"/>
                    <a:pt x="28" y="20"/>
                    <a:pt x="29" y="18"/>
                  </a:cubicBezTo>
                  <a:cubicBezTo>
                    <a:pt x="30" y="18"/>
                    <a:pt x="30" y="17"/>
                    <a:pt x="31" y="16"/>
                  </a:cubicBezTo>
                  <a:cubicBezTo>
                    <a:pt x="31" y="16"/>
                    <a:pt x="31" y="15"/>
                    <a:pt x="31" y="15"/>
                  </a:cubicBezTo>
                  <a:cubicBezTo>
                    <a:pt x="31" y="15"/>
                    <a:pt x="31" y="15"/>
                    <a:pt x="31" y="14"/>
                  </a:cubicBezTo>
                  <a:cubicBezTo>
                    <a:pt x="31" y="14"/>
                    <a:pt x="31" y="14"/>
                    <a:pt x="32" y="14"/>
                  </a:cubicBezTo>
                  <a:cubicBezTo>
                    <a:pt x="32" y="12"/>
                    <a:pt x="33" y="10"/>
                    <a:pt x="33" y="9"/>
                  </a:cubicBezTo>
                  <a:cubicBezTo>
                    <a:pt x="34" y="8"/>
                    <a:pt x="34" y="7"/>
                    <a:pt x="35" y="7"/>
                  </a:cubicBezTo>
                  <a:cubicBezTo>
                    <a:pt x="35" y="6"/>
                    <a:pt x="35" y="5"/>
                    <a:pt x="36" y="5"/>
                  </a:cubicBezTo>
                  <a:cubicBezTo>
                    <a:pt x="36" y="5"/>
                    <a:pt x="36" y="5"/>
                    <a:pt x="37" y="4"/>
                  </a:cubicBezTo>
                  <a:cubicBezTo>
                    <a:pt x="37" y="4"/>
                    <a:pt x="37" y="4"/>
                    <a:pt x="37" y="4"/>
                  </a:cubicBezTo>
                  <a:cubicBezTo>
                    <a:pt x="37" y="3"/>
                    <a:pt x="36" y="3"/>
                    <a:pt x="36" y="3"/>
                  </a:cubicBezTo>
                  <a:cubicBezTo>
                    <a:pt x="35" y="4"/>
                    <a:pt x="35" y="4"/>
                    <a:pt x="34" y="4"/>
                  </a:cubicBezTo>
                  <a:cubicBezTo>
                    <a:pt x="33" y="4"/>
                    <a:pt x="33" y="4"/>
                    <a:pt x="32" y="5"/>
                  </a:cubicBezTo>
                  <a:cubicBezTo>
                    <a:pt x="32" y="4"/>
                    <a:pt x="32" y="4"/>
                    <a:pt x="32" y="4"/>
                  </a:cubicBezTo>
                  <a:cubicBezTo>
                    <a:pt x="32" y="4"/>
                    <a:pt x="31" y="4"/>
                    <a:pt x="31" y="4"/>
                  </a:cubicBezTo>
                  <a:cubicBezTo>
                    <a:pt x="31" y="3"/>
                    <a:pt x="31" y="3"/>
                    <a:pt x="31" y="3"/>
                  </a:cubicBezTo>
                  <a:cubicBezTo>
                    <a:pt x="30" y="3"/>
                    <a:pt x="30" y="3"/>
                    <a:pt x="30" y="3"/>
                  </a:cubicBezTo>
                  <a:cubicBezTo>
                    <a:pt x="30" y="3"/>
                    <a:pt x="30" y="3"/>
                    <a:pt x="30" y="3"/>
                  </a:cubicBezTo>
                  <a:cubicBezTo>
                    <a:pt x="30" y="2"/>
                    <a:pt x="29" y="2"/>
                    <a:pt x="29" y="2"/>
                  </a:cubicBezTo>
                  <a:cubicBezTo>
                    <a:pt x="28" y="2"/>
                    <a:pt x="27" y="1"/>
                    <a:pt x="26" y="1"/>
                  </a:cubicBezTo>
                  <a:cubicBezTo>
                    <a:pt x="26" y="1"/>
                    <a:pt x="26" y="1"/>
                    <a:pt x="25" y="1"/>
                  </a:cubicBezTo>
                  <a:cubicBezTo>
                    <a:pt x="25" y="1"/>
                    <a:pt x="24" y="1"/>
                    <a:pt x="24" y="0"/>
                  </a:cubicBezTo>
                  <a:cubicBezTo>
                    <a:pt x="24" y="1"/>
                    <a:pt x="25" y="1"/>
                    <a:pt x="25" y="1"/>
                  </a:cubicBezTo>
                  <a:cubicBezTo>
                    <a:pt x="26" y="1"/>
                    <a:pt x="26" y="1"/>
                    <a:pt x="26" y="2"/>
                  </a:cubicBezTo>
                  <a:cubicBezTo>
                    <a:pt x="27" y="2"/>
                    <a:pt x="28" y="2"/>
                    <a:pt x="29" y="3"/>
                  </a:cubicBezTo>
                  <a:cubicBezTo>
                    <a:pt x="29" y="3"/>
                    <a:pt x="29" y="3"/>
                    <a:pt x="30" y="3"/>
                  </a:cubicBezTo>
                  <a:cubicBezTo>
                    <a:pt x="30" y="3"/>
                    <a:pt x="30" y="3"/>
                    <a:pt x="30" y="4"/>
                  </a:cubicBezTo>
                  <a:cubicBezTo>
                    <a:pt x="30" y="4"/>
                    <a:pt x="30" y="4"/>
                    <a:pt x="30" y="4"/>
                  </a:cubicBezTo>
                  <a:cubicBezTo>
                    <a:pt x="30" y="4"/>
                    <a:pt x="30" y="4"/>
                    <a:pt x="30" y="4"/>
                  </a:cubicBezTo>
                  <a:cubicBezTo>
                    <a:pt x="31" y="4"/>
                    <a:pt x="31" y="5"/>
                    <a:pt x="31" y="5"/>
                  </a:cubicBezTo>
                  <a:cubicBezTo>
                    <a:pt x="31" y="5"/>
                    <a:pt x="30" y="5"/>
                    <a:pt x="30" y="5"/>
                  </a:cubicBezTo>
                  <a:cubicBezTo>
                    <a:pt x="26" y="5"/>
                    <a:pt x="26" y="5"/>
                    <a:pt x="26" y="5"/>
                  </a:cubicBezTo>
                  <a:cubicBezTo>
                    <a:pt x="25" y="5"/>
                    <a:pt x="24" y="5"/>
                    <a:pt x="22" y="5"/>
                  </a:cubicBezTo>
                  <a:cubicBezTo>
                    <a:pt x="21" y="5"/>
                    <a:pt x="21" y="5"/>
                    <a:pt x="21" y="5"/>
                  </a:cubicBezTo>
                  <a:cubicBezTo>
                    <a:pt x="21" y="5"/>
                    <a:pt x="21" y="5"/>
                    <a:pt x="20" y="5"/>
                  </a:cubicBezTo>
                  <a:cubicBezTo>
                    <a:pt x="20" y="5"/>
                    <a:pt x="19" y="5"/>
                    <a:pt x="18" y="5"/>
                  </a:cubicBezTo>
                  <a:cubicBezTo>
                    <a:pt x="18" y="5"/>
                    <a:pt x="17" y="5"/>
                    <a:pt x="16" y="4"/>
                  </a:cubicBezTo>
                  <a:cubicBezTo>
                    <a:pt x="16" y="4"/>
                    <a:pt x="15" y="4"/>
                    <a:pt x="14" y="4"/>
                  </a:cubicBezTo>
                  <a:cubicBezTo>
                    <a:pt x="15" y="4"/>
                    <a:pt x="17" y="5"/>
                    <a:pt x="18" y="5"/>
                  </a:cubicBezTo>
                  <a:cubicBezTo>
                    <a:pt x="19" y="5"/>
                    <a:pt x="19" y="6"/>
                    <a:pt x="20" y="6"/>
                  </a:cubicBezTo>
                  <a:close/>
                  <a:moveTo>
                    <a:pt x="17" y="11"/>
                  </a:moveTo>
                  <a:cubicBezTo>
                    <a:pt x="17" y="11"/>
                    <a:pt x="17" y="11"/>
                    <a:pt x="17" y="11"/>
                  </a:cubicBezTo>
                  <a:cubicBezTo>
                    <a:pt x="17" y="11"/>
                    <a:pt x="17" y="11"/>
                    <a:pt x="17" y="11"/>
                  </a:cubicBezTo>
                  <a:cubicBezTo>
                    <a:pt x="17" y="11"/>
                    <a:pt x="17" y="11"/>
                    <a:pt x="17" y="1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2242"/>
            <p:cNvSpPr>
              <a:spLocks/>
            </p:cNvSpPr>
            <p:nvPr/>
          </p:nvSpPr>
          <p:spPr bwMode="auto">
            <a:xfrm>
              <a:off x="5403811" y="5408644"/>
              <a:ext cx="134938" cy="44450"/>
            </a:xfrm>
            <a:custGeom>
              <a:avLst/>
              <a:gdLst>
                <a:gd name="T0" fmla="*/ 11 w 36"/>
                <a:gd name="T1" fmla="*/ 12 h 12"/>
                <a:gd name="T2" fmla="*/ 12 w 36"/>
                <a:gd name="T3" fmla="*/ 12 h 12"/>
                <a:gd name="T4" fmla="*/ 18 w 36"/>
                <a:gd name="T5" fmla="*/ 9 h 12"/>
                <a:gd name="T6" fmla="*/ 26 w 36"/>
                <a:gd name="T7" fmla="*/ 3 h 12"/>
                <a:gd name="T8" fmla="*/ 32 w 36"/>
                <a:gd name="T9" fmla="*/ 1 h 12"/>
                <a:gd name="T10" fmla="*/ 36 w 36"/>
                <a:gd name="T11" fmla="*/ 0 h 12"/>
                <a:gd name="T12" fmla="*/ 30 w 36"/>
                <a:gd name="T13" fmla="*/ 0 h 12"/>
                <a:gd name="T14" fmla="*/ 13 w 36"/>
                <a:gd name="T15" fmla="*/ 6 h 12"/>
                <a:gd name="T16" fmla="*/ 6 w 36"/>
                <a:gd name="T17" fmla="*/ 8 h 12"/>
                <a:gd name="T18" fmla="*/ 0 w 36"/>
                <a:gd name="T19" fmla="*/ 9 h 12"/>
                <a:gd name="T20" fmla="*/ 0 w 36"/>
                <a:gd name="T21" fmla="*/ 9 h 12"/>
                <a:gd name="T22" fmla="*/ 11 w 36"/>
                <a:gd name="T2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2">
                  <a:moveTo>
                    <a:pt x="11" y="12"/>
                  </a:moveTo>
                  <a:cubicBezTo>
                    <a:pt x="11" y="12"/>
                    <a:pt x="12" y="12"/>
                    <a:pt x="12" y="12"/>
                  </a:cubicBezTo>
                  <a:cubicBezTo>
                    <a:pt x="15" y="11"/>
                    <a:pt x="16" y="10"/>
                    <a:pt x="18" y="9"/>
                  </a:cubicBezTo>
                  <a:cubicBezTo>
                    <a:pt x="21" y="7"/>
                    <a:pt x="24" y="5"/>
                    <a:pt x="26" y="3"/>
                  </a:cubicBezTo>
                  <a:cubicBezTo>
                    <a:pt x="28" y="2"/>
                    <a:pt x="30" y="1"/>
                    <a:pt x="32" y="1"/>
                  </a:cubicBezTo>
                  <a:cubicBezTo>
                    <a:pt x="33" y="1"/>
                    <a:pt x="35" y="0"/>
                    <a:pt x="36" y="0"/>
                  </a:cubicBezTo>
                  <a:cubicBezTo>
                    <a:pt x="33" y="0"/>
                    <a:pt x="31" y="0"/>
                    <a:pt x="30" y="0"/>
                  </a:cubicBezTo>
                  <a:cubicBezTo>
                    <a:pt x="24" y="0"/>
                    <a:pt x="19" y="4"/>
                    <a:pt x="13" y="6"/>
                  </a:cubicBezTo>
                  <a:cubicBezTo>
                    <a:pt x="11" y="7"/>
                    <a:pt x="8" y="7"/>
                    <a:pt x="6" y="8"/>
                  </a:cubicBezTo>
                  <a:cubicBezTo>
                    <a:pt x="4" y="8"/>
                    <a:pt x="2" y="9"/>
                    <a:pt x="0" y="9"/>
                  </a:cubicBezTo>
                  <a:cubicBezTo>
                    <a:pt x="0" y="9"/>
                    <a:pt x="0" y="9"/>
                    <a:pt x="0" y="9"/>
                  </a:cubicBezTo>
                  <a:cubicBezTo>
                    <a:pt x="4" y="9"/>
                    <a:pt x="7" y="11"/>
                    <a:pt x="11"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64" name="Picture 2244"/>
            <p:cNvPicPr>
              <a:picLocks noChangeAspect="1" noChangeArrowheads="1"/>
            </p:cNvPicPr>
            <p:nvPr/>
          </p:nvPicPr>
          <p:blipFill>
            <a:blip r:embed="rId80" cstate="screen">
              <a:extLst>
                <a:ext uri="{28A0092B-C50C-407E-A947-70E740481C1C}">
                  <a14:useLocalDpi xmlns:a14="http://schemas.microsoft.com/office/drawing/2010/main"/>
                </a:ext>
              </a:extLst>
            </a:blip>
            <a:srcRect/>
            <a:stretch>
              <a:fillRect/>
            </a:stretch>
          </p:blipFill>
          <p:spPr bwMode="auto">
            <a:xfrm>
              <a:off x="5387936" y="5356256"/>
              <a:ext cx="168276"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 name="Freeform 2245"/>
            <p:cNvSpPr>
              <a:spLocks/>
            </p:cNvSpPr>
            <p:nvPr/>
          </p:nvSpPr>
          <p:spPr bwMode="auto">
            <a:xfrm>
              <a:off x="5426037" y="5397532"/>
              <a:ext cx="55563" cy="30163"/>
            </a:xfrm>
            <a:custGeom>
              <a:avLst/>
              <a:gdLst>
                <a:gd name="T0" fmla="*/ 8 w 15"/>
                <a:gd name="T1" fmla="*/ 7 h 8"/>
                <a:gd name="T2" fmla="*/ 15 w 15"/>
                <a:gd name="T3" fmla="*/ 5 h 8"/>
                <a:gd name="T4" fmla="*/ 11 w 15"/>
                <a:gd name="T5" fmla="*/ 5 h 8"/>
                <a:gd name="T6" fmla="*/ 8 w 15"/>
                <a:gd name="T7" fmla="*/ 3 h 8"/>
                <a:gd name="T8" fmla="*/ 6 w 15"/>
                <a:gd name="T9" fmla="*/ 0 h 8"/>
                <a:gd name="T10" fmla="*/ 0 w 15"/>
                <a:gd name="T11" fmla="*/ 7 h 8"/>
                <a:gd name="T12" fmla="*/ 8 w 1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8" y="7"/>
                  </a:moveTo>
                  <a:cubicBezTo>
                    <a:pt x="11" y="7"/>
                    <a:pt x="13" y="6"/>
                    <a:pt x="15" y="5"/>
                  </a:cubicBezTo>
                  <a:cubicBezTo>
                    <a:pt x="14" y="5"/>
                    <a:pt x="13" y="6"/>
                    <a:pt x="11" y="5"/>
                  </a:cubicBezTo>
                  <a:cubicBezTo>
                    <a:pt x="10" y="5"/>
                    <a:pt x="9" y="4"/>
                    <a:pt x="8" y="3"/>
                  </a:cubicBezTo>
                  <a:cubicBezTo>
                    <a:pt x="7" y="2"/>
                    <a:pt x="6" y="1"/>
                    <a:pt x="6" y="0"/>
                  </a:cubicBezTo>
                  <a:cubicBezTo>
                    <a:pt x="3" y="2"/>
                    <a:pt x="2" y="5"/>
                    <a:pt x="0" y="7"/>
                  </a:cubicBezTo>
                  <a:cubicBezTo>
                    <a:pt x="2" y="8"/>
                    <a:pt x="6" y="8"/>
                    <a:pt x="8"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2246"/>
            <p:cNvSpPr>
              <a:spLocks/>
            </p:cNvSpPr>
            <p:nvPr/>
          </p:nvSpPr>
          <p:spPr bwMode="auto">
            <a:xfrm>
              <a:off x="5486362" y="5392769"/>
              <a:ext cx="115888" cy="68263"/>
            </a:xfrm>
            <a:custGeom>
              <a:avLst/>
              <a:gdLst>
                <a:gd name="T0" fmla="*/ 14 w 31"/>
                <a:gd name="T1" fmla="*/ 4 h 18"/>
                <a:gd name="T2" fmla="*/ 11 w 31"/>
                <a:gd name="T3" fmla="*/ 7 h 18"/>
                <a:gd name="T4" fmla="*/ 8 w 31"/>
                <a:gd name="T5" fmla="*/ 12 h 18"/>
                <a:gd name="T6" fmla="*/ 0 w 31"/>
                <a:gd name="T7" fmla="*/ 18 h 18"/>
                <a:gd name="T8" fmla="*/ 0 w 31"/>
                <a:gd name="T9" fmla="*/ 18 h 18"/>
                <a:gd name="T10" fmla="*/ 11 w 31"/>
                <a:gd name="T11" fmla="*/ 14 h 18"/>
                <a:gd name="T12" fmla="*/ 16 w 31"/>
                <a:gd name="T13" fmla="*/ 4 h 18"/>
                <a:gd name="T14" fmla="*/ 22 w 31"/>
                <a:gd name="T15" fmla="*/ 3 h 18"/>
                <a:gd name="T16" fmla="*/ 27 w 31"/>
                <a:gd name="T17" fmla="*/ 2 h 18"/>
                <a:gd name="T18" fmla="*/ 31 w 31"/>
                <a:gd name="T19" fmla="*/ 1 h 18"/>
                <a:gd name="T20" fmla="*/ 30 w 31"/>
                <a:gd name="T21" fmla="*/ 0 h 18"/>
                <a:gd name="T22" fmla="*/ 27 w 31"/>
                <a:gd name="T23" fmla="*/ 2 h 18"/>
                <a:gd name="T24" fmla="*/ 22 w 31"/>
                <a:gd name="T25" fmla="*/ 2 h 18"/>
                <a:gd name="T26" fmla="*/ 15 w 31"/>
                <a:gd name="T27" fmla="*/ 3 h 18"/>
                <a:gd name="T28" fmla="*/ 14 w 31"/>
                <a:gd name="T2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8">
                  <a:moveTo>
                    <a:pt x="14" y="4"/>
                  </a:moveTo>
                  <a:cubicBezTo>
                    <a:pt x="13" y="5"/>
                    <a:pt x="12" y="6"/>
                    <a:pt x="11" y="7"/>
                  </a:cubicBezTo>
                  <a:cubicBezTo>
                    <a:pt x="9" y="8"/>
                    <a:pt x="9" y="10"/>
                    <a:pt x="8" y="12"/>
                  </a:cubicBezTo>
                  <a:cubicBezTo>
                    <a:pt x="6" y="15"/>
                    <a:pt x="4" y="17"/>
                    <a:pt x="0" y="18"/>
                  </a:cubicBezTo>
                  <a:cubicBezTo>
                    <a:pt x="0" y="18"/>
                    <a:pt x="0" y="18"/>
                    <a:pt x="0" y="18"/>
                  </a:cubicBezTo>
                  <a:cubicBezTo>
                    <a:pt x="4" y="18"/>
                    <a:pt x="8" y="16"/>
                    <a:pt x="11" y="14"/>
                  </a:cubicBezTo>
                  <a:cubicBezTo>
                    <a:pt x="13" y="12"/>
                    <a:pt x="16" y="8"/>
                    <a:pt x="16" y="4"/>
                  </a:cubicBezTo>
                  <a:cubicBezTo>
                    <a:pt x="18" y="2"/>
                    <a:pt x="20" y="3"/>
                    <a:pt x="22" y="3"/>
                  </a:cubicBezTo>
                  <a:cubicBezTo>
                    <a:pt x="24" y="3"/>
                    <a:pt x="25" y="3"/>
                    <a:pt x="27" y="2"/>
                  </a:cubicBezTo>
                  <a:cubicBezTo>
                    <a:pt x="28" y="2"/>
                    <a:pt x="29" y="1"/>
                    <a:pt x="31" y="1"/>
                  </a:cubicBezTo>
                  <a:cubicBezTo>
                    <a:pt x="30" y="0"/>
                    <a:pt x="30" y="0"/>
                    <a:pt x="30" y="0"/>
                  </a:cubicBezTo>
                  <a:cubicBezTo>
                    <a:pt x="29" y="0"/>
                    <a:pt x="28" y="1"/>
                    <a:pt x="27" y="2"/>
                  </a:cubicBezTo>
                  <a:cubicBezTo>
                    <a:pt x="25" y="2"/>
                    <a:pt x="23" y="2"/>
                    <a:pt x="22" y="2"/>
                  </a:cubicBezTo>
                  <a:cubicBezTo>
                    <a:pt x="20" y="2"/>
                    <a:pt x="17" y="2"/>
                    <a:pt x="15" y="3"/>
                  </a:cubicBezTo>
                  <a:cubicBezTo>
                    <a:pt x="15" y="3"/>
                    <a:pt x="14" y="4"/>
                    <a:pt x="14"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2247"/>
            <p:cNvSpPr>
              <a:spLocks noEditPoints="1"/>
            </p:cNvSpPr>
            <p:nvPr/>
          </p:nvSpPr>
          <p:spPr bwMode="auto">
            <a:xfrm>
              <a:off x="5406986" y="5389594"/>
              <a:ext cx="134938" cy="71438"/>
            </a:xfrm>
            <a:custGeom>
              <a:avLst/>
              <a:gdLst>
                <a:gd name="T0" fmla="*/ 22 w 36"/>
                <a:gd name="T1" fmla="*/ 4 h 19"/>
                <a:gd name="T2" fmla="*/ 26 w 36"/>
                <a:gd name="T3" fmla="*/ 5 h 19"/>
                <a:gd name="T4" fmla="*/ 22 w 36"/>
                <a:gd name="T5" fmla="*/ 6 h 19"/>
                <a:gd name="T6" fmla="*/ 19 w 36"/>
                <a:gd name="T7" fmla="*/ 7 h 19"/>
                <a:gd name="T8" fmla="*/ 17 w 36"/>
                <a:gd name="T9" fmla="*/ 7 h 19"/>
                <a:gd name="T10" fmla="*/ 14 w 36"/>
                <a:gd name="T11" fmla="*/ 6 h 19"/>
                <a:gd name="T12" fmla="*/ 14 w 36"/>
                <a:gd name="T13" fmla="*/ 5 h 19"/>
                <a:gd name="T14" fmla="*/ 12 w 36"/>
                <a:gd name="T15" fmla="*/ 4 h 19"/>
                <a:gd name="T16" fmla="*/ 13 w 36"/>
                <a:gd name="T17" fmla="*/ 5 h 19"/>
                <a:gd name="T18" fmla="*/ 14 w 36"/>
                <a:gd name="T19" fmla="*/ 6 h 19"/>
                <a:gd name="T20" fmla="*/ 15 w 36"/>
                <a:gd name="T21" fmla="*/ 7 h 19"/>
                <a:gd name="T22" fmla="*/ 17 w 36"/>
                <a:gd name="T23" fmla="*/ 8 h 19"/>
                <a:gd name="T24" fmla="*/ 16 w 36"/>
                <a:gd name="T25" fmla="*/ 8 h 19"/>
                <a:gd name="T26" fmla="*/ 11 w 36"/>
                <a:gd name="T27" fmla="*/ 10 h 19"/>
                <a:gd name="T28" fmla="*/ 8 w 36"/>
                <a:gd name="T29" fmla="*/ 10 h 19"/>
                <a:gd name="T30" fmla="*/ 5 w 36"/>
                <a:gd name="T31" fmla="*/ 9 h 19"/>
                <a:gd name="T32" fmla="*/ 11 w 36"/>
                <a:gd name="T33" fmla="*/ 10 h 19"/>
                <a:gd name="T34" fmla="*/ 11 w 36"/>
                <a:gd name="T35" fmla="*/ 11 h 19"/>
                <a:gd name="T36" fmla="*/ 5 w 36"/>
                <a:gd name="T37" fmla="*/ 13 h 19"/>
                <a:gd name="T38" fmla="*/ 9 w 36"/>
                <a:gd name="T39" fmla="*/ 12 h 19"/>
                <a:gd name="T40" fmla="*/ 14 w 36"/>
                <a:gd name="T41" fmla="*/ 10 h 19"/>
                <a:gd name="T42" fmla="*/ 22 w 36"/>
                <a:gd name="T43" fmla="*/ 7 h 19"/>
                <a:gd name="T44" fmla="*/ 26 w 36"/>
                <a:gd name="T45" fmla="*/ 6 h 19"/>
                <a:gd name="T46" fmla="*/ 30 w 36"/>
                <a:gd name="T47" fmla="*/ 6 h 19"/>
                <a:gd name="T48" fmla="*/ 26 w 36"/>
                <a:gd name="T49" fmla="*/ 7 h 19"/>
                <a:gd name="T50" fmla="*/ 22 w 36"/>
                <a:gd name="T51" fmla="*/ 10 h 19"/>
                <a:gd name="T52" fmla="*/ 17 w 36"/>
                <a:gd name="T53" fmla="*/ 14 h 19"/>
                <a:gd name="T54" fmla="*/ 11 w 36"/>
                <a:gd name="T55" fmla="*/ 17 h 19"/>
                <a:gd name="T56" fmla="*/ 20 w 36"/>
                <a:gd name="T57" fmla="*/ 13 h 19"/>
                <a:gd name="T58" fmla="*/ 25 w 36"/>
                <a:gd name="T59" fmla="*/ 9 h 19"/>
                <a:gd name="T60" fmla="*/ 28 w 36"/>
                <a:gd name="T61" fmla="*/ 7 h 19"/>
                <a:gd name="T62" fmla="*/ 33 w 36"/>
                <a:gd name="T63" fmla="*/ 6 h 19"/>
                <a:gd name="T64" fmla="*/ 33 w 36"/>
                <a:gd name="T65" fmla="*/ 6 h 19"/>
                <a:gd name="T66" fmla="*/ 30 w 36"/>
                <a:gd name="T67" fmla="*/ 10 h 19"/>
                <a:gd name="T68" fmla="*/ 26 w 36"/>
                <a:gd name="T69" fmla="*/ 16 h 19"/>
                <a:gd name="T70" fmla="*/ 23 w 36"/>
                <a:gd name="T71" fmla="*/ 19 h 19"/>
                <a:gd name="T72" fmla="*/ 28 w 36"/>
                <a:gd name="T73" fmla="*/ 15 h 19"/>
                <a:gd name="T74" fmla="*/ 29 w 36"/>
                <a:gd name="T75" fmla="*/ 13 h 19"/>
                <a:gd name="T76" fmla="*/ 32 w 36"/>
                <a:gd name="T77" fmla="*/ 9 h 19"/>
                <a:gd name="T78" fmla="*/ 35 w 36"/>
                <a:gd name="T79" fmla="*/ 5 h 19"/>
                <a:gd name="T80" fmla="*/ 36 w 36"/>
                <a:gd name="T81" fmla="*/ 4 h 19"/>
                <a:gd name="T82" fmla="*/ 33 w 36"/>
                <a:gd name="T83" fmla="*/ 4 h 19"/>
                <a:gd name="T84" fmla="*/ 32 w 36"/>
                <a:gd name="T85" fmla="*/ 4 h 19"/>
                <a:gd name="T86" fmla="*/ 30 w 36"/>
                <a:gd name="T87" fmla="*/ 3 h 19"/>
                <a:gd name="T88" fmla="*/ 30 w 36"/>
                <a:gd name="T89" fmla="*/ 3 h 19"/>
                <a:gd name="T90" fmla="*/ 27 w 36"/>
                <a:gd name="T91" fmla="*/ 1 h 19"/>
                <a:gd name="T92" fmla="*/ 25 w 36"/>
                <a:gd name="T93" fmla="*/ 0 h 19"/>
                <a:gd name="T94" fmla="*/ 27 w 36"/>
                <a:gd name="T95" fmla="*/ 1 h 19"/>
                <a:gd name="T96" fmla="*/ 30 w 36"/>
                <a:gd name="T97" fmla="*/ 3 h 19"/>
                <a:gd name="T98" fmla="*/ 30 w 36"/>
                <a:gd name="T99" fmla="*/ 3 h 19"/>
                <a:gd name="T100" fmla="*/ 31 w 36"/>
                <a:gd name="T101" fmla="*/ 5 h 19"/>
                <a:gd name="T102" fmla="*/ 26 w 36"/>
                <a:gd name="T103" fmla="*/ 4 h 19"/>
                <a:gd name="T104" fmla="*/ 22 w 36"/>
                <a:gd name="T105" fmla="*/ 3 h 19"/>
                <a:gd name="T106" fmla="*/ 19 w 36"/>
                <a:gd name="T107" fmla="*/ 3 h 19"/>
                <a:gd name="T108" fmla="*/ 16 w 36"/>
                <a:gd name="T109" fmla="*/ 1 h 19"/>
                <a:gd name="T110" fmla="*/ 21 w 36"/>
                <a:gd name="T111" fmla="*/ 3 h 19"/>
                <a:gd name="T112" fmla="*/ 17 w 36"/>
                <a:gd name="T113" fmla="*/ 8 h 19"/>
                <a:gd name="T114" fmla="*/ 17 w 36"/>
                <a:gd name="T115"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19">
                  <a:moveTo>
                    <a:pt x="21" y="3"/>
                  </a:moveTo>
                  <a:cubicBezTo>
                    <a:pt x="21" y="4"/>
                    <a:pt x="21" y="4"/>
                    <a:pt x="22" y="4"/>
                  </a:cubicBezTo>
                  <a:cubicBezTo>
                    <a:pt x="23" y="4"/>
                    <a:pt x="23" y="4"/>
                    <a:pt x="23" y="4"/>
                  </a:cubicBezTo>
                  <a:cubicBezTo>
                    <a:pt x="24" y="4"/>
                    <a:pt x="25" y="4"/>
                    <a:pt x="26" y="5"/>
                  </a:cubicBezTo>
                  <a:cubicBezTo>
                    <a:pt x="25" y="5"/>
                    <a:pt x="24" y="5"/>
                    <a:pt x="24" y="5"/>
                  </a:cubicBezTo>
                  <a:cubicBezTo>
                    <a:pt x="23" y="5"/>
                    <a:pt x="22" y="5"/>
                    <a:pt x="22" y="6"/>
                  </a:cubicBezTo>
                  <a:cubicBezTo>
                    <a:pt x="21" y="6"/>
                    <a:pt x="20" y="6"/>
                    <a:pt x="19" y="7"/>
                  </a:cubicBezTo>
                  <a:cubicBezTo>
                    <a:pt x="19" y="7"/>
                    <a:pt x="19" y="7"/>
                    <a:pt x="19" y="7"/>
                  </a:cubicBezTo>
                  <a:cubicBezTo>
                    <a:pt x="19" y="7"/>
                    <a:pt x="18" y="7"/>
                    <a:pt x="18" y="7"/>
                  </a:cubicBezTo>
                  <a:cubicBezTo>
                    <a:pt x="17" y="7"/>
                    <a:pt x="17" y="7"/>
                    <a:pt x="17" y="7"/>
                  </a:cubicBezTo>
                  <a:cubicBezTo>
                    <a:pt x="16" y="7"/>
                    <a:pt x="16" y="7"/>
                    <a:pt x="15" y="7"/>
                  </a:cubicBezTo>
                  <a:cubicBezTo>
                    <a:pt x="15" y="6"/>
                    <a:pt x="15" y="6"/>
                    <a:pt x="14" y="6"/>
                  </a:cubicBezTo>
                  <a:cubicBezTo>
                    <a:pt x="14" y="6"/>
                    <a:pt x="14" y="6"/>
                    <a:pt x="14" y="6"/>
                  </a:cubicBezTo>
                  <a:cubicBezTo>
                    <a:pt x="14" y="6"/>
                    <a:pt x="14" y="6"/>
                    <a:pt x="14" y="5"/>
                  </a:cubicBezTo>
                  <a:cubicBezTo>
                    <a:pt x="13" y="5"/>
                    <a:pt x="13" y="5"/>
                    <a:pt x="13" y="5"/>
                  </a:cubicBezTo>
                  <a:cubicBezTo>
                    <a:pt x="13" y="5"/>
                    <a:pt x="12" y="4"/>
                    <a:pt x="12" y="4"/>
                  </a:cubicBezTo>
                  <a:cubicBezTo>
                    <a:pt x="12" y="4"/>
                    <a:pt x="12" y="3"/>
                    <a:pt x="11" y="3"/>
                  </a:cubicBezTo>
                  <a:cubicBezTo>
                    <a:pt x="12" y="4"/>
                    <a:pt x="12" y="4"/>
                    <a:pt x="13" y="5"/>
                  </a:cubicBezTo>
                  <a:cubicBezTo>
                    <a:pt x="13" y="5"/>
                    <a:pt x="13" y="6"/>
                    <a:pt x="13" y="6"/>
                  </a:cubicBezTo>
                  <a:cubicBezTo>
                    <a:pt x="13" y="6"/>
                    <a:pt x="14" y="6"/>
                    <a:pt x="14" y="6"/>
                  </a:cubicBezTo>
                  <a:cubicBezTo>
                    <a:pt x="14" y="6"/>
                    <a:pt x="14" y="6"/>
                    <a:pt x="14" y="6"/>
                  </a:cubicBezTo>
                  <a:cubicBezTo>
                    <a:pt x="14" y="7"/>
                    <a:pt x="15" y="7"/>
                    <a:pt x="15" y="7"/>
                  </a:cubicBezTo>
                  <a:cubicBezTo>
                    <a:pt x="16" y="7"/>
                    <a:pt x="16" y="8"/>
                    <a:pt x="16" y="8"/>
                  </a:cubicBezTo>
                  <a:cubicBezTo>
                    <a:pt x="17" y="8"/>
                    <a:pt x="17" y="8"/>
                    <a:pt x="17" y="8"/>
                  </a:cubicBezTo>
                  <a:cubicBezTo>
                    <a:pt x="17" y="8"/>
                    <a:pt x="16" y="8"/>
                    <a:pt x="16" y="8"/>
                  </a:cubicBezTo>
                  <a:cubicBezTo>
                    <a:pt x="16" y="8"/>
                    <a:pt x="16" y="8"/>
                    <a:pt x="16" y="8"/>
                  </a:cubicBezTo>
                  <a:cubicBezTo>
                    <a:pt x="15" y="9"/>
                    <a:pt x="15" y="9"/>
                    <a:pt x="14" y="9"/>
                  </a:cubicBezTo>
                  <a:cubicBezTo>
                    <a:pt x="13" y="9"/>
                    <a:pt x="12" y="9"/>
                    <a:pt x="11" y="10"/>
                  </a:cubicBezTo>
                  <a:cubicBezTo>
                    <a:pt x="11" y="10"/>
                    <a:pt x="10" y="10"/>
                    <a:pt x="10" y="10"/>
                  </a:cubicBezTo>
                  <a:cubicBezTo>
                    <a:pt x="9" y="10"/>
                    <a:pt x="9" y="10"/>
                    <a:pt x="8" y="10"/>
                  </a:cubicBezTo>
                  <a:cubicBezTo>
                    <a:pt x="8" y="10"/>
                    <a:pt x="7" y="10"/>
                    <a:pt x="7" y="10"/>
                  </a:cubicBezTo>
                  <a:cubicBezTo>
                    <a:pt x="6" y="10"/>
                    <a:pt x="6" y="9"/>
                    <a:pt x="5" y="9"/>
                  </a:cubicBezTo>
                  <a:cubicBezTo>
                    <a:pt x="6" y="10"/>
                    <a:pt x="7" y="10"/>
                    <a:pt x="8" y="10"/>
                  </a:cubicBezTo>
                  <a:cubicBezTo>
                    <a:pt x="9" y="10"/>
                    <a:pt x="10" y="10"/>
                    <a:pt x="11" y="10"/>
                  </a:cubicBezTo>
                  <a:cubicBezTo>
                    <a:pt x="12" y="10"/>
                    <a:pt x="13" y="10"/>
                    <a:pt x="13" y="10"/>
                  </a:cubicBezTo>
                  <a:cubicBezTo>
                    <a:pt x="13" y="10"/>
                    <a:pt x="12" y="11"/>
                    <a:pt x="11" y="11"/>
                  </a:cubicBezTo>
                  <a:cubicBezTo>
                    <a:pt x="11" y="11"/>
                    <a:pt x="10" y="11"/>
                    <a:pt x="9" y="12"/>
                  </a:cubicBezTo>
                  <a:cubicBezTo>
                    <a:pt x="8" y="12"/>
                    <a:pt x="6" y="13"/>
                    <a:pt x="5" y="13"/>
                  </a:cubicBezTo>
                  <a:cubicBezTo>
                    <a:pt x="3" y="13"/>
                    <a:pt x="2" y="14"/>
                    <a:pt x="0" y="14"/>
                  </a:cubicBezTo>
                  <a:cubicBezTo>
                    <a:pt x="3" y="13"/>
                    <a:pt x="6" y="13"/>
                    <a:pt x="9" y="12"/>
                  </a:cubicBezTo>
                  <a:cubicBezTo>
                    <a:pt x="10" y="12"/>
                    <a:pt x="11" y="12"/>
                    <a:pt x="12" y="11"/>
                  </a:cubicBezTo>
                  <a:cubicBezTo>
                    <a:pt x="12" y="11"/>
                    <a:pt x="13" y="11"/>
                    <a:pt x="14" y="10"/>
                  </a:cubicBezTo>
                  <a:cubicBezTo>
                    <a:pt x="15" y="10"/>
                    <a:pt x="17" y="9"/>
                    <a:pt x="18" y="8"/>
                  </a:cubicBezTo>
                  <a:cubicBezTo>
                    <a:pt x="19" y="8"/>
                    <a:pt x="21" y="7"/>
                    <a:pt x="22" y="7"/>
                  </a:cubicBezTo>
                  <a:cubicBezTo>
                    <a:pt x="23" y="6"/>
                    <a:pt x="23" y="6"/>
                    <a:pt x="24" y="6"/>
                  </a:cubicBezTo>
                  <a:cubicBezTo>
                    <a:pt x="25" y="6"/>
                    <a:pt x="26" y="6"/>
                    <a:pt x="26" y="6"/>
                  </a:cubicBezTo>
                  <a:cubicBezTo>
                    <a:pt x="27" y="5"/>
                    <a:pt x="28" y="5"/>
                    <a:pt x="29" y="5"/>
                  </a:cubicBezTo>
                  <a:cubicBezTo>
                    <a:pt x="29" y="6"/>
                    <a:pt x="30" y="6"/>
                    <a:pt x="30" y="6"/>
                  </a:cubicBezTo>
                  <a:cubicBezTo>
                    <a:pt x="29" y="6"/>
                    <a:pt x="29" y="6"/>
                    <a:pt x="28" y="7"/>
                  </a:cubicBezTo>
                  <a:cubicBezTo>
                    <a:pt x="27" y="7"/>
                    <a:pt x="27" y="7"/>
                    <a:pt x="26" y="7"/>
                  </a:cubicBezTo>
                  <a:cubicBezTo>
                    <a:pt x="26" y="7"/>
                    <a:pt x="25" y="8"/>
                    <a:pt x="25" y="8"/>
                  </a:cubicBezTo>
                  <a:cubicBezTo>
                    <a:pt x="24" y="9"/>
                    <a:pt x="23" y="9"/>
                    <a:pt x="22" y="10"/>
                  </a:cubicBezTo>
                  <a:cubicBezTo>
                    <a:pt x="21" y="11"/>
                    <a:pt x="21" y="12"/>
                    <a:pt x="20" y="12"/>
                  </a:cubicBezTo>
                  <a:cubicBezTo>
                    <a:pt x="19" y="13"/>
                    <a:pt x="18" y="14"/>
                    <a:pt x="17" y="14"/>
                  </a:cubicBezTo>
                  <a:cubicBezTo>
                    <a:pt x="16" y="15"/>
                    <a:pt x="15" y="15"/>
                    <a:pt x="14" y="16"/>
                  </a:cubicBezTo>
                  <a:cubicBezTo>
                    <a:pt x="13" y="16"/>
                    <a:pt x="12" y="16"/>
                    <a:pt x="11" y="17"/>
                  </a:cubicBezTo>
                  <a:cubicBezTo>
                    <a:pt x="13" y="16"/>
                    <a:pt x="15" y="16"/>
                    <a:pt x="17" y="14"/>
                  </a:cubicBezTo>
                  <a:cubicBezTo>
                    <a:pt x="18" y="14"/>
                    <a:pt x="19" y="13"/>
                    <a:pt x="20" y="13"/>
                  </a:cubicBezTo>
                  <a:cubicBezTo>
                    <a:pt x="21" y="12"/>
                    <a:pt x="22" y="11"/>
                    <a:pt x="23" y="11"/>
                  </a:cubicBezTo>
                  <a:cubicBezTo>
                    <a:pt x="23" y="10"/>
                    <a:pt x="24" y="9"/>
                    <a:pt x="25" y="9"/>
                  </a:cubicBezTo>
                  <a:cubicBezTo>
                    <a:pt x="26" y="8"/>
                    <a:pt x="26" y="8"/>
                    <a:pt x="27" y="8"/>
                  </a:cubicBezTo>
                  <a:cubicBezTo>
                    <a:pt x="27" y="8"/>
                    <a:pt x="28" y="7"/>
                    <a:pt x="28" y="7"/>
                  </a:cubicBezTo>
                  <a:cubicBezTo>
                    <a:pt x="29" y="7"/>
                    <a:pt x="30" y="6"/>
                    <a:pt x="31" y="6"/>
                  </a:cubicBezTo>
                  <a:cubicBezTo>
                    <a:pt x="32" y="6"/>
                    <a:pt x="32" y="6"/>
                    <a:pt x="33" y="6"/>
                  </a:cubicBezTo>
                  <a:cubicBezTo>
                    <a:pt x="33" y="6"/>
                    <a:pt x="33" y="6"/>
                    <a:pt x="33" y="6"/>
                  </a:cubicBezTo>
                  <a:cubicBezTo>
                    <a:pt x="33" y="6"/>
                    <a:pt x="33" y="6"/>
                    <a:pt x="33" y="6"/>
                  </a:cubicBezTo>
                  <a:cubicBezTo>
                    <a:pt x="33" y="6"/>
                    <a:pt x="32" y="7"/>
                    <a:pt x="31" y="8"/>
                  </a:cubicBezTo>
                  <a:cubicBezTo>
                    <a:pt x="31" y="9"/>
                    <a:pt x="31" y="9"/>
                    <a:pt x="30" y="10"/>
                  </a:cubicBezTo>
                  <a:cubicBezTo>
                    <a:pt x="30" y="11"/>
                    <a:pt x="29" y="12"/>
                    <a:pt x="29" y="12"/>
                  </a:cubicBezTo>
                  <a:cubicBezTo>
                    <a:pt x="28" y="14"/>
                    <a:pt x="27" y="15"/>
                    <a:pt x="26" y="16"/>
                  </a:cubicBezTo>
                  <a:cubicBezTo>
                    <a:pt x="26" y="17"/>
                    <a:pt x="25" y="17"/>
                    <a:pt x="25" y="17"/>
                  </a:cubicBezTo>
                  <a:cubicBezTo>
                    <a:pt x="24" y="18"/>
                    <a:pt x="23" y="18"/>
                    <a:pt x="23" y="19"/>
                  </a:cubicBezTo>
                  <a:cubicBezTo>
                    <a:pt x="24" y="18"/>
                    <a:pt x="25" y="17"/>
                    <a:pt x="27" y="16"/>
                  </a:cubicBezTo>
                  <a:cubicBezTo>
                    <a:pt x="27" y="16"/>
                    <a:pt x="28" y="15"/>
                    <a:pt x="28" y="15"/>
                  </a:cubicBezTo>
                  <a:cubicBezTo>
                    <a:pt x="28" y="14"/>
                    <a:pt x="29" y="14"/>
                    <a:pt x="29" y="14"/>
                  </a:cubicBezTo>
                  <a:cubicBezTo>
                    <a:pt x="29" y="13"/>
                    <a:pt x="29" y="13"/>
                    <a:pt x="29" y="13"/>
                  </a:cubicBezTo>
                  <a:cubicBezTo>
                    <a:pt x="29" y="13"/>
                    <a:pt x="29" y="13"/>
                    <a:pt x="30" y="13"/>
                  </a:cubicBezTo>
                  <a:cubicBezTo>
                    <a:pt x="30" y="11"/>
                    <a:pt x="31" y="10"/>
                    <a:pt x="32" y="9"/>
                  </a:cubicBezTo>
                  <a:cubicBezTo>
                    <a:pt x="32" y="8"/>
                    <a:pt x="33" y="7"/>
                    <a:pt x="33" y="7"/>
                  </a:cubicBezTo>
                  <a:cubicBezTo>
                    <a:pt x="34" y="6"/>
                    <a:pt x="34" y="6"/>
                    <a:pt x="35" y="5"/>
                  </a:cubicBezTo>
                  <a:cubicBezTo>
                    <a:pt x="35" y="5"/>
                    <a:pt x="35" y="5"/>
                    <a:pt x="36" y="5"/>
                  </a:cubicBezTo>
                  <a:cubicBezTo>
                    <a:pt x="36" y="5"/>
                    <a:pt x="36" y="5"/>
                    <a:pt x="36" y="4"/>
                  </a:cubicBezTo>
                  <a:cubicBezTo>
                    <a:pt x="36" y="4"/>
                    <a:pt x="36" y="4"/>
                    <a:pt x="35" y="4"/>
                  </a:cubicBezTo>
                  <a:cubicBezTo>
                    <a:pt x="35" y="4"/>
                    <a:pt x="34" y="4"/>
                    <a:pt x="33" y="4"/>
                  </a:cubicBezTo>
                  <a:cubicBezTo>
                    <a:pt x="33" y="4"/>
                    <a:pt x="32" y="5"/>
                    <a:pt x="32" y="5"/>
                  </a:cubicBezTo>
                  <a:cubicBezTo>
                    <a:pt x="32" y="4"/>
                    <a:pt x="32" y="4"/>
                    <a:pt x="32" y="4"/>
                  </a:cubicBezTo>
                  <a:cubicBezTo>
                    <a:pt x="31" y="4"/>
                    <a:pt x="31" y="4"/>
                    <a:pt x="31" y="3"/>
                  </a:cubicBezTo>
                  <a:cubicBezTo>
                    <a:pt x="31" y="3"/>
                    <a:pt x="31" y="3"/>
                    <a:pt x="30" y="3"/>
                  </a:cubicBezTo>
                  <a:cubicBezTo>
                    <a:pt x="30" y="3"/>
                    <a:pt x="30" y="3"/>
                    <a:pt x="30" y="3"/>
                  </a:cubicBezTo>
                  <a:cubicBezTo>
                    <a:pt x="30" y="3"/>
                    <a:pt x="30" y="3"/>
                    <a:pt x="30" y="3"/>
                  </a:cubicBezTo>
                  <a:cubicBezTo>
                    <a:pt x="30" y="2"/>
                    <a:pt x="29" y="2"/>
                    <a:pt x="29" y="2"/>
                  </a:cubicBezTo>
                  <a:cubicBezTo>
                    <a:pt x="28" y="1"/>
                    <a:pt x="28" y="1"/>
                    <a:pt x="27" y="1"/>
                  </a:cubicBezTo>
                  <a:cubicBezTo>
                    <a:pt x="27" y="0"/>
                    <a:pt x="26" y="0"/>
                    <a:pt x="26" y="0"/>
                  </a:cubicBezTo>
                  <a:cubicBezTo>
                    <a:pt x="26" y="0"/>
                    <a:pt x="25" y="0"/>
                    <a:pt x="25" y="0"/>
                  </a:cubicBezTo>
                  <a:cubicBezTo>
                    <a:pt x="25" y="0"/>
                    <a:pt x="26" y="0"/>
                    <a:pt x="26" y="0"/>
                  </a:cubicBezTo>
                  <a:cubicBezTo>
                    <a:pt x="26" y="0"/>
                    <a:pt x="27" y="1"/>
                    <a:pt x="27" y="1"/>
                  </a:cubicBezTo>
                  <a:cubicBezTo>
                    <a:pt x="28" y="1"/>
                    <a:pt x="28" y="2"/>
                    <a:pt x="29" y="2"/>
                  </a:cubicBezTo>
                  <a:cubicBezTo>
                    <a:pt x="29" y="3"/>
                    <a:pt x="29" y="3"/>
                    <a:pt x="30" y="3"/>
                  </a:cubicBezTo>
                  <a:cubicBezTo>
                    <a:pt x="30" y="3"/>
                    <a:pt x="30" y="3"/>
                    <a:pt x="30" y="3"/>
                  </a:cubicBezTo>
                  <a:cubicBezTo>
                    <a:pt x="30" y="3"/>
                    <a:pt x="30" y="3"/>
                    <a:pt x="30" y="3"/>
                  </a:cubicBezTo>
                  <a:cubicBezTo>
                    <a:pt x="30" y="4"/>
                    <a:pt x="30" y="4"/>
                    <a:pt x="30" y="4"/>
                  </a:cubicBezTo>
                  <a:cubicBezTo>
                    <a:pt x="30" y="4"/>
                    <a:pt x="31" y="4"/>
                    <a:pt x="31" y="5"/>
                  </a:cubicBezTo>
                  <a:cubicBezTo>
                    <a:pt x="30" y="4"/>
                    <a:pt x="30" y="4"/>
                    <a:pt x="30" y="4"/>
                  </a:cubicBezTo>
                  <a:cubicBezTo>
                    <a:pt x="26" y="4"/>
                    <a:pt x="26" y="4"/>
                    <a:pt x="26" y="4"/>
                  </a:cubicBezTo>
                  <a:cubicBezTo>
                    <a:pt x="25" y="4"/>
                    <a:pt x="24" y="4"/>
                    <a:pt x="23" y="3"/>
                  </a:cubicBezTo>
                  <a:cubicBezTo>
                    <a:pt x="22" y="3"/>
                    <a:pt x="22" y="3"/>
                    <a:pt x="22" y="3"/>
                  </a:cubicBezTo>
                  <a:cubicBezTo>
                    <a:pt x="22" y="3"/>
                    <a:pt x="21" y="3"/>
                    <a:pt x="21" y="3"/>
                  </a:cubicBezTo>
                  <a:cubicBezTo>
                    <a:pt x="20" y="3"/>
                    <a:pt x="20" y="3"/>
                    <a:pt x="19" y="3"/>
                  </a:cubicBezTo>
                  <a:cubicBezTo>
                    <a:pt x="19" y="2"/>
                    <a:pt x="18" y="2"/>
                    <a:pt x="18" y="2"/>
                  </a:cubicBezTo>
                  <a:cubicBezTo>
                    <a:pt x="17" y="1"/>
                    <a:pt x="17" y="1"/>
                    <a:pt x="16" y="1"/>
                  </a:cubicBezTo>
                  <a:cubicBezTo>
                    <a:pt x="17" y="2"/>
                    <a:pt x="18" y="2"/>
                    <a:pt x="19" y="3"/>
                  </a:cubicBezTo>
                  <a:cubicBezTo>
                    <a:pt x="20" y="3"/>
                    <a:pt x="20" y="3"/>
                    <a:pt x="21" y="3"/>
                  </a:cubicBezTo>
                  <a:close/>
                  <a:moveTo>
                    <a:pt x="17" y="8"/>
                  </a:moveTo>
                  <a:cubicBezTo>
                    <a:pt x="17" y="8"/>
                    <a:pt x="17" y="8"/>
                    <a:pt x="17" y="8"/>
                  </a:cubicBezTo>
                  <a:cubicBezTo>
                    <a:pt x="17" y="8"/>
                    <a:pt x="17" y="8"/>
                    <a:pt x="17" y="8"/>
                  </a:cubicBezTo>
                  <a:cubicBezTo>
                    <a:pt x="17" y="8"/>
                    <a:pt x="17" y="8"/>
                    <a:pt x="17"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2248"/>
            <p:cNvSpPr>
              <a:spLocks/>
            </p:cNvSpPr>
            <p:nvPr/>
          </p:nvSpPr>
          <p:spPr bwMode="auto">
            <a:xfrm>
              <a:off x="6191216" y="5141942"/>
              <a:ext cx="65088" cy="123826"/>
            </a:xfrm>
            <a:custGeom>
              <a:avLst/>
              <a:gdLst>
                <a:gd name="T0" fmla="*/ 17 w 17"/>
                <a:gd name="T1" fmla="*/ 21 h 33"/>
                <a:gd name="T2" fmla="*/ 16 w 17"/>
                <a:gd name="T3" fmla="*/ 20 h 33"/>
                <a:gd name="T4" fmla="*/ 12 w 17"/>
                <a:gd name="T5" fmla="*/ 14 h 33"/>
                <a:gd name="T6" fmla="*/ 5 w 17"/>
                <a:gd name="T7" fmla="*/ 8 h 33"/>
                <a:gd name="T8" fmla="*/ 2 w 17"/>
                <a:gd name="T9" fmla="*/ 3 h 33"/>
                <a:gd name="T10" fmla="*/ 0 w 17"/>
                <a:gd name="T11" fmla="*/ 0 h 33"/>
                <a:gd name="T12" fmla="*/ 1 w 17"/>
                <a:gd name="T13" fmla="*/ 5 h 33"/>
                <a:gd name="T14" fmla="*/ 10 w 17"/>
                <a:gd name="T15" fmla="*/ 20 h 33"/>
                <a:gd name="T16" fmla="*/ 14 w 17"/>
                <a:gd name="T17" fmla="*/ 27 h 33"/>
                <a:gd name="T18" fmla="*/ 17 w 17"/>
                <a:gd name="T19" fmla="*/ 32 h 33"/>
                <a:gd name="T20" fmla="*/ 17 w 17"/>
                <a:gd name="T21" fmla="*/ 33 h 33"/>
                <a:gd name="T22" fmla="*/ 17 w 17"/>
                <a:gd name="T23"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33">
                  <a:moveTo>
                    <a:pt x="17" y="21"/>
                  </a:moveTo>
                  <a:cubicBezTo>
                    <a:pt x="17" y="21"/>
                    <a:pt x="17" y="20"/>
                    <a:pt x="16" y="20"/>
                  </a:cubicBezTo>
                  <a:cubicBezTo>
                    <a:pt x="15" y="18"/>
                    <a:pt x="14" y="16"/>
                    <a:pt x="12" y="14"/>
                  </a:cubicBezTo>
                  <a:cubicBezTo>
                    <a:pt x="10" y="12"/>
                    <a:pt x="7" y="10"/>
                    <a:pt x="5" y="8"/>
                  </a:cubicBezTo>
                  <a:cubicBezTo>
                    <a:pt x="3" y="6"/>
                    <a:pt x="2" y="5"/>
                    <a:pt x="2" y="3"/>
                  </a:cubicBezTo>
                  <a:cubicBezTo>
                    <a:pt x="1" y="2"/>
                    <a:pt x="0" y="0"/>
                    <a:pt x="0" y="0"/>
                  </a:cubicBezTo>
                  <a:cubicBezTo>
                    <a:pt x="1" y="2"/>
                    <a:pt x="1" y="4"/>
                    <a:pt x="1" y="5"/>
                  </a:cubicBezTo>
                  <a:cubicBezTo>
                    <a:pt x="3" y="11"/>
                    <a:pt x="7" y="15"/>
                    <a:pt x="10" y="20"/>
                  </a:cubicBezTo>
                  <a:cubicBezTo>
                    <a:pt x="12" y="22"/>
                    <a:pt x="13" y="24"/>
                    <a:pt x="14" y="27"/>
                  </a:cubicBezTo>
                  <a:cubicBezTo>
                    <a:pt x="15" y="29"/>
                    <a:pt x="16" y="31"/>
                    <a:pt x="17" y="32"/>
                  </a:cubicBezTo>
                  <a:cubicBezTo>
                    <a:pt x="17" y="32"/>
                    <a:pt x="17" y="32"/>
                    <a:pt x="17" y="33"/>
                  </a:cubicBezTo>
                  <a:cubicBezTo>
                    <a:pt x="16" y="29"/>
                    <a:pt x="17" y="25"/>
                    <a:pt x="17" y="2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69" name="Picture 2249"/>
            <p:cNvPicPr>
              <a:picLocks noChangeAspect="1" noChangeArrowheads="1"/>
            </p:cNvPicPr>
            <p:nvPr/>
          </p:nvPicPr>
          <p:blipFill>
            <a:blip r:embed="rId81" cstate="screen">
              <a:extLst>
                <a:ext uri="{28A0092B-C50C-407E-A947-70E740481C1C}">
                  <a14:useLocalDpi xmlns:a14="http://schemas.microsoft.com/office/drawing/2010/main"/>
                </a:ext>
              </a:extLst>
            </a:blip>
            <a:srcRect/>
            <a:stretch>
              <a:fillRect/>
            </a:stretch>
          </p:blipFill>
          <p:spPr bwMode="auto">
            <a:xfrm>
              <a:off x="6175341" y="5124480"/>
              <a:ext cx="101601"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0" name="Picture 2250"/>
            <p:cNvPicPr>
              <a:picLocks noChangeAspect="1" noChangeArrowheads="1"/>
            </p:cNvPicPr>
            <p:nvPr/>
          </p:nvPicPr>
          <p:blipFill>
            <a:blip r:embed="rId82" cstate="screen">
              <a:extLst>
                <a:ext uri="{28A0092B-C50C-407E-A947-70E740481C1C}">
                  <a14:useLocalDpi xmlns:a14="http://schemas.microsoft.com/office/drawing/2010/main"/>
                </a:ext>
              </a:extLst>
            </a:blip>
            <a:srcRect/>
            <a:stretch>
              <a:fillRect/>
            </a:stretch>
          </p:blipFill>
          <p:spPr bwMode="auto">
            <a:xfrm>
              <a:off x="6149941" y="5121305"/>
              <a:ext cx="123826"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1" name="Freeform 2251"/>
            <p:cNvSpPr>
              <a:spLocks/>
            </p:cNvSpPr>
            <p:nvPr/>
          </p:nvSpPr>
          <p:spPr bwMode="auto">
            <a:xfrm>
              <a:off x="6199154" y="5191155"/>
              <a:ext cx="33338" cy="55563"/>
            </a:xfrm>
            <a:custGeom>
              <a:avLst/>
              <a:gdLst>
                <a:gd name="T0" fmla="*/ 7 w 9"/>
                <a:gd name="T1" fmla="*/ 7 h 15"/>
                <a:gd name="T2" fmla="*/ 3 w 9"/>
                <a:gd name="T3" fmla="*/ 0 h 15"/>
                <a:gd name="T4" fmla="*/ 4 w 9"/>
                <a:gd name="T5" fmla="*/ 4 h 15"/>
                <a:gd name="T6" fmla="*/ 2 w 9"/>
                <a:gd name="T7" fmla="*/ 8 h 15"/>
                <a:gd name="T8" fmla="*/ 0 w 9"/>
                <a:gd name="T9" fmla="*/ 11 h 15"/>
                <a:gd name="T10" fmla="*/ 8 w 9"/>
                <a:gd name="T11" fmla="*/ 15 h 15"/>
                <a:gd name="T12" fmla="*/ 7 w 9"/>
                <a:gd name="T13" fmla="*/ 7 h 15"/>
              </a:gdLst>
              <a:ahLst/>
              <a:cxnLst>
                <a:cxn ang="0">
                  <a:pos x="T0" y="T1"/>
                </a:cxn>
                <a:cxn ang="0">
                  <a:pos x="T2" y="T3"/>
                </a:cxn>
                <a:cxn ang="0">
                  <a:pos x="T4" y="T5"/>
                </a:cxn>
                <a:cxn ang="0">
                  <a:pos x="T6" y="T7"/>
                </a:cxn>
                <a:cxn ang="0">
                  <a:pos x="T8" y="T9"/>
                </a:cxn>
                <a:cxn ang="0">
                  <a:pos x="T10" y="T11"/>
                </a:cxn>
                <a:cxn ang="0">
                  <a:pos x="T12" y="T13"/>
                </a:cxn>
              </a:cxnLst>
              <a:rect l="0" t="0" r="r" b="b"/>
              <a:pathLst>
                <a:path w="9" h="15">
                  <a:moveTo>
                    <a:pt x="7" y="7"/>
                  </a:moveTo>
                  <a:cubicBezTo>
                    <a:pt x="6" y="4"/>
                    <a:pt x="5" y="2"/>
                    <a:pt x="3" y="0"/>
                  </a:cubicBezTo>
                  <a:cubicBezTo>
                    <a:pt x="3" y="1"/>
                    <a:pt x="4" y="3"/>
                    <a:pt x="4" y="4"/>
                  </a:cubicBezTo>
                  <a:cubicBezTo>
                    <a:pt x="5" y="6"/>
                    <a:pt x="3" y="7"/>
                    <a:pt x="2" y="8"/>
                  </a:cubicBezTo>
                  <a:cubicBezTo>
                    <a:pt x="2" y="9"/>
                    <a:pt x="1" y="10"/>
                    <a:pt x="0" y="11"/>
                  </a:cubicBezTo>
                  <a:cubicBezTo>
                    <a:pt x="3" y="12"/>
                    <a:pt x="6" y="14"/>
                    <a:pt x="8" y="15"/>
                  </a:cubicBezTo>
                  <a:cubicBezTo>
                    <a:pt x="9" y="12"/>
                    <a:pt x="8" y="9"/>
                    <a:pt x="7"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2252"/>
            <p:cNvSpPr>
              <a:spLocks/>
            </p:cNvSpPr>
            <p:nvPr/>
          </p:nvSpPr>
          <p:spPr bwMode="auto">
            <a:xfrm>
              <a:off x="6161053" y="5081617"/>
              <a:ext cx="95251" cy="98426"/>
            </a:xfrm>
            <a:custGeom>
              <a:avLst/>
              <a:gdLst>
                <a:gd name="T0" fmla="*/ 8 w 25"/>
                <a:gd name="T1" fmla="*/ 16 h 26"/>
                <a:gd name="T2" fmla="*/ 12 w 25"/>
                <a:gd name="T3" fmla="*/ 18 h 26"/>
                <a:gd name="T4" fmla="*/ 17 w 25"/>
                <a:gd name="T5" fmla="*/ 19 h 26"/>
                <a:gd name="T6" fmla="*/ 25 w 25"/>
                <a:gd name="T7" fmla="*/ 26 h 26"/>
                <a:gd name="T8" fmla="*/ 25 w 25"/>
                <a:gd name="T9" fmla="*/ 26 h 26"/>
                <a:gd name="T10" fmla="*/ 18 w 25"/>
                <a:gd name="T11" fmla="*/ 16 h 26"/>
                <a:gd name="T12" fmla="*/ 7 w 25"/>
                <a:gd name="T13" fmla="*/ 14 h 26"/>
                <a:gd name="T14" fmla="*/ 5 w 25"/>
                <a:gd name="T15" fmla="*/ 8 h 26"/>
                <a:gd name="T16" fmla="*/ 3 w 25"/>
                <a:gd name="T17" fmla="*/ 3 h 26"/>
                <a:gd name="T18" fmla="*/ 1 w 25"/>
                <a:gd name="T19" fmla="*/ 0 h 26"/>
                <a:gd name="T20" fmla="*/ 0 w 25"/>
                <a:gd name="T21" fmla="*/ 1 h 26"/>
                <a:gd name="T22" fmla="*/ 3 w 25"/>
                <a:gd name="T23" fmla="*/ 3 h 26"/>
                <a:gd name="T24" fmla="*/ 4 w 25"/>
                <a:gd name="T25" fmla="*/ 8 h 26"/>
                <a:gd name="T26" fmla="*/ 7 w 25"/>
                <a:gd name="T27" fmla="*/ 14 h 26"/>
                <a:gd name="T28" fmla="*/ 8 w 25"/>
                <a:gd name="T29"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8" y="16"/>
                  </a:moveTo>
                  <a:cubicBezTo>
                    <a:pt x="9" y="16"/>
                    <a:pt x="11" y="17"/>
                    <a:pt x="12" y="18"/>
                  </a:cubicBezTo>
                  <a:cubicBezTo>
                    <a:pt x="13" y="19"/>
                    <a:pt x="15" y="19"/>
                    <a:pt x="17" y="19"/>
                  </a:cubicBezTo>
                  <a:cubicBezTo>
                    <a:pt x="20" y="21"/>
                    <a:pt x="23" y="22"/>
                    <a:pt x="25" y="26"/>
                  </a:cubicBezTo>
                  <a:cubicBezTo>
                    <a:pt x="25" y="26"/>
                    <a:pt x="25" y="26"/>
                    <a:pt x="25" y="26"/>
                  </a:cubicBezTo>
                  <a:cubicBezTo>
                    <a:pt x="24" y="22"/>
                    <a:pt x="21" y="18"/>
                    <a:pt x="18" y="16"/>
                  </a:cubicBezTo>
                  <a:cubicBezTo>
                    <a:pt x="16" y="14"/>
                    <a:pt x="11" y="12"/>
                    <a:pt x="7" y="14"/>
                  </a:cubicBezTo>
                  <a:cubicBezTo>
                    <a:pt x="5" y="12"/>
                    <a:pt x="5" y="10"/>
                    <a:pt x="5" y="8"/>
                  </a:cubicBezTo>
                  <a:cubicBezTo>
                    <a:pt x="4" y="6"/>
                    <a:pt x="4" y="4"/>
                    <a:pt x="3" y="3"/>
                  </a:cubicBezTo>
                  <a:cubicBezTo>
                    <a:pt x="3" y="2"/>
                    <a:pt x="2" y="1"/>
                    <a:pt x="1" y="0"/>
                  </a:cubicBezTo>
                  <a:cubicBezTo>
                    <a:pt x="1" y="0"/>
                    <a:pt x="1" y="1"/>
                    <a:pt x="0" y="1"/>
                  </a:cubicBezTo>
                  <a:cubicBezTo>
                    <a:pt x="1" y="1"/>
                    <a:pt x="2" y="2"/>
                    <a:pt x="3" y="3"/>
                  </a:cubicBezTo>
                  <a:cubicBezTo>
                    <a:pt x="4" y="5"/>
                    <a:pt x="4" y="6"/>
                    <a:pt x="4" y="8"/>
                  </a:cubicBezTo>
                  <a:cubicBezTo>
                    <a:pt x="5" y="10"/>
                    <a:pt x="5" y="13"/>
                    <a:pt x="7" y="14"/>
                  </a:cubicBezTo>
                  <a:cubicBezTo>
                    <a:pt x="7" y="15"/>
                    <a:pt x="7" y="15"/>
                    <a:pt x="8"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2253"/>
            <p:cNvSpPr>
              <a:spLocks noEditPoints="1"/>
            </p:cNvSpPr>
            <p:nvPr/>
          </p:nvSpPr>
          <p:spPr bwMode="auto">
            <a:xfrm>
              <a:off x="6180104" y="5134005"/>
              <a:ext cx="76200" cy="123826"/>
            </a:xfrm>
            <a:custGeom>
              <a:avLst/>
              <a:gdLst>
                <a:gd name="T0" fmla="*/ 5 w 20"/>
                <a:gd name="T1" fmla="*/ 14 h 33"/>
                <a:gd name="T2" fmla="*/ 4 w 20"/>
                <a:gd name="T3" fmla="*/ 10 h 33"/>
                <a:gd name="T4" fmla="*/ 6 w 20"/>
                <a:gd name="T5" fmla="*/ 14 h 33"/>
                <a:gd name="T6" fmla="*/ 8 w 20"/>
                <a:gd name="T7" fmla="*/ 16 h 33"/>
                <a:gd name="T8" fmla="*/ 9 w 20"/>
                <a:gd name="T9" fmla="*/ 19 h 33"/>
                <a:gd name="T10" fmla="*/ 8 w 20"/>
                <a:gd name="T11" fmla="*/ 21 h 33"/>
                <a:gd name="T12" fmla="*/ 8 w 20"/>
                <a:gd name="T13" fmla="*/ 22 h 33"/>
                <a:gd name="T14" fmla="*/ 7 w 20"/>
                <a:gd name="T15" fmla="*/ 24 h 33"/>
                <a:gd name="T16" fmla="*/ 8 w 20"/>
                <a:gd name="T17" fmla="*/ 23 h 33"/>
                <a:gd name="T18" fmla="*/ 8 w 20"/>
                <a:gd name="T19" fmla="*/ 22 h 33"/>
                <a:gd name="T20" fmla="*/ 9 w 20"/>
                <a:gd name="T21" fmla="*/ 20 h 33"/>
                <a:gd name="T22" fmla="*/ 10 w 20"/>
                <a:gd name="T23" fmla="*/ 18 h 33"/>
                <a:gd name="T24" fmla="*/ 11 w 20"/>
                <a:gd name="T25" fmla="*/ 19 h 33"/>
                <a:gd name="T26" fmla="*/ 12 w 20"/>
                <a:gd name="T27" fmla="*/ 23 h 33"/>
                <a:gd name="T28" fmla="*/ 13 w 20"/>
                <a:gd name="T29" fmla="*/ 26 h 33"/>
                <a:gd name="T30" fmla="*/ 14 w 20"/>
                <a:gd name="T31" fmla="*/ 29 h 33"/>
                <a:gd name="T32" fmla="*/ 13 w 20"/>
                <a:gd name="T33" fmla="*/ 23 h 33"/>
                <a:gd name="T34" fmla="*/ 14 w 20"/>
                <a:gd name="T35" fmla="*/ 23 h 33"/>
                <a:gd name="T36" fmla="*/ 17 w 20"/>
                <a:gd name="T37" fmla="*/ 29 h 33"/>
                <a:gd name="T38" fmla="*/ 15 w 20"/>
                <a:gd name="T39" fmla="*/ 25 h 33"/>
                <a:gd name="T40" fmla="*/ 13 w 20"/>
                <a:gd name="T41" fmla="*/ 21 h 33"/>
                <a:gd name="T42" fmla="*/ 7 w 20"/>
                <a:gd name="T43" fmla="*/ 13 h 33"/>
                <a:gd name="T44" fmla="*/ 5 w 20"/>
                <a:gd name="T45" fmla="*/ 9 h 33"/>
                <a:gd name="T46" fmla="*/ 5 w 20"/>
                <a:gd name="T47" fmla="*/ 6 h 33"/>
                <a:gd name="T48" fmla="*/ 7 w 20"/>
                <a:gd name="T49" fmla="*/ 9 h 33"/>
                <a:gd name="T50" fmla="*/ 11 w 20"/>
                <a:gd name="T51" fmla="*/ 13 h 33"/>
                <a:gd name="T52" fmla="*/ 16 w 20"/>
                <a:gd name="T53" fmla="*/ 17 h 33"/>
                <a:gd name="T54" fmla="*/ 20 w 20"/>
                <a:gd name="T55" fmla="*/ 22 h 33"/>
                <a:gd name="T56" fmla="*/ 14 w 20"/>
                <a:gd name="T57" fmla="*/ 14 h 33"/>
                <a:gd name="T58" fmla="*/ 9 w 20"/>
                <a:gd name="T59" fmla="*/ 10 h 33"/>
                <a:gd name="T60" fmla="*/ 7 w 20"/>
                <a:gd name="T61" fmla="*/ 7 h 33"/>
                <a:gd name="T62" fmla="*/ 4 w 20"/>
                <a:gd name="T63" fmla="*/ 3 h 33"/>
                <a:gd name="T64" fmla="*/ 4 w 20"/>
                <a:gd name="T65" fmla="*/ 3 h 33"/>
                <a:gd name="T66" fmla="*/ 9 w 20"/>
                <a:gd name="T67" fmla="*/ 5 h 33"/>
                <a:gd name="T68" fmla="*/ 15 w 20"/>
                <a:gd name="T69" fmla="*/ 7 h 33"/>
                <a:gd name="T70" fmla="*/ 19 w 20"/>
                <a:gd name="T71" fmla="*/ 10 h 33"/>
                <a:gd name="T72" fmla="*/ 14 w 20"/>
                <a:gd name="T73" fmla="*/ 6 h 33"/>
                <a:gd name="T74" fmla="*/ 12 w 20"/>
                <a:gd name="T75" fmla="*/ 5 h 33"/>
                <a:gd name="T76" fmla="*/ 7 w 20"/>
                <a:gd name="T77" fmla="*/ 3 h 33"/>
                <a:gd name="T78" fmla="*/ 3 w 20"/>
                <a:gd name="T79" fmla="*/ 2 h 33"/>
                <a:gd name="T80" fmla="*/ 2 w 20"/>
                <a:gd name="T81" fmla="*/ 0 h 33"/>
                <a:gd name="T82" fmla="*/ 3 w 20"/>
                <a:gd name="T83" fmla="*/ 3 h 33"/>
                <a:gd name="T84" fmla="*/ 3 w 20"/>
                <a:gd name="T85" fmla="*/ 5 h 33"/>
                <a:gd name="T86" fmla="*/ 2 w 20"/>
                <a:gd name="T87" fmla="*/ 6 h 33"/>
                <a:gd name="T88" fmla="*/ 2 w 20"/>
                <a:gd name="T89" fmla="*/ 7 h 33"/>
                <a:gd name="T90" fmla="*/ 0 w 20"/>
                <a:gd name="T91" fmla="*/ 10 h 33"/>
                <a:gd name="T92" fmla="*/ 0 w 20"/>
                <a:gd name="T93" fmla="*/ 12 h 33"/>
                <a:gd name="T94" fmla="*/ 1 w 20"/>
                <a:gd name="T95" fmla="*/ 10 h 33"/>
                <a:gd name="T96" fmla="*/ 2 w 20"/>
                <a:gd name="T97" fmla="*/ 7 h 33"/>
                <a:gd name="T98" fmla="*/ 3 w 20"/>
                <a:gd name="T99" fmla="*/ 7 h 33"/>
                <a:gd name="T100" fmla="*/ 3 w 20"/>
                <a:gd name="T101" fmla="*/ 5 h 33"/>
                <a:gd name="T102" fmla="*/ 4 w 20"/>
                <a:gd name="T103" fmla="*/ 10 h 33"/>
                <a:gd name="T104" fmla="*/ 4 w 20"/>
                <a:gd name="T105" fmla="*/ 14 h 33"/>
                <a:gd name="T106" fmla="*/ 4 w 20"/>
                <a:gd name="T107" fmla="*/ 17 h 33"/>
                <a:gd name="T108" fmla="*/ 3 w 20"/>
                <a:gd name="T109" fmla="*/ 21 h 33"/>
                <a:gd name="T110" fmla="*/ 4 w 20"/>
                <a:gd name="T111" fmla="*/ 15 h 33"/>
                <a:gd name="T112" fmla="*/ 10 w 20"/>
                <a:gd name="T113" fmla="*/ 18 h 33"/>
                <a:gd name="T114" fmla="*/ 10 w 20"/>
                <a:gd name="T115"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33">
                  <a:moveTo>
                    <a:pt x="4" y="15"/>
                  </a:moveTo>
                  <a:cubicBezTo>
                    <a:pt x="5" y="15"/>
                    <a:pt x="5" y="15"/>
                    <a:pt x="5" y="14"/>
                  </a:cubicBezTo>
                  <a:cubicBezTo>
                    <a:pt x="5" y="13"/>
                    <a:pt x="5" y="13"/>
                    <a:pt x="5" y="13"/>
                  </a:cubicBezTo>
                  <a:cubicBezTo>
                    <a:pt x="5" y="12"/>
                    <a:pt x="5" y="11"/>
                    <a:pt x="4" y="10"/>
                  </a:cubicBezTo>
                  <a:cubicBezTo>
                    <a:pt x="5" y="11"/>
                    <a:pt x="5" y="11"/>
                    <a:pt x="5" y="12"/>
                  </a:cubicBezTo>
                  <a:cubicBezTo>
                    <a:pt x="6" y="13"/>
                    <a:pt x="6" y="13"/>
                    <a:pt x="6" y="14"/>
                  </a:cubicBezTo>
                  <a:cubicBezTo>
                    <a:pt x="7" y="15"/>
                    <a:pt x="7" y="15"/>
                    <a:pt x="8" y="16"/>
                  </a:cubicBezTo>
                  <a:cubicBezTo>
                    <a:pt x="8" y="16"/>
                    <a:pt x="8" y="16"/>
                    <a:pt x="8" y="16"/>
                  </a:cubicBezTo>
                  <a:cubicBezTo>
                    <a:pt x="8" y="17"/>
                    <a:pt x="8" y="17"/>
                    <a:pt x="9" y="17"/>
                  </a:cubicBezTo>
                  <a:cubicBezTo>
                    <a:pt x="9" y="18"/>
                    <a:pt x="9" y="18"/>
                    <a:pt x="9" y="19"/>
                  </a:cubicBezTo>
                  <a:cubicBezTo>
                    <a:pt x="9" y="19"/>
                    <a:pt x="9" y="19"/>
                    <a:pt x="9" y="20"/>
                  </a:cubicBezTo>
                  <a:cubicBezTo>
                    <a:pt x="9" y="20"/>
                    <a:pt x="8" y="21"/>
                    <a:pt x="8" y="21"/>
                  </a:cubicBezTo>
                  <a:cubicBezTo>
                    <a:pt x="8" y="22"/>
                    <a:pt x="8" y="22"/>
                    <a:pt x="8" y="22"/>
                  </a:cubicBezTo>
                  <a:cubicBezTo>
                    <a:pt x="8" y="22"/>
                    <a:pt x="8" y="22"/>
                    <a:pt x="8" y="22"/>
                  </a:cubicBezTo>
                  <a:cubicBezTo>
                    <a:pt x="8" y="22"/>
                    <a:pt x="8" y="22"/>
                    <a:pt x="8" y="22"/>
                  </a:cubicBezTo>
                  <a:cubicBezTo>
                    <a:pt x="7" y="23"/>
                    <a:pt x="7" y="23"/>
                    <a:pt x="7" y="24"/>
                  </a:cubicBezTo>
                  <a:cubicBezTo>
                    <a:pt x="6" y="24"/>
                    <a:pt x="6" y="24"/>
                    <a:pt x="6" y="25"/>
                  </a:cubicBezTo>
                  <a:cubicBezTo>
                    <a:pt x="7" y="24"/>
                    <a:pt x="7" y="23"/>
                    <a:pt x="8" y="23"/>
                  </a:cubicBezTo>
                  <a:cubicBezTo>
                    <a:pt x="8" y="22"/>
                    <a:pt x="8" y="22"/>
                    <a:pt x="8" y="22"/>
                  </a:cubicBezTo>
                  <a:cubicBezTo>
                    <a:pt x="8" y="22"/>
                    <a:pt x="8" y="22"/>
                    <a:pt x="8" y="22"/>
                  </a:cubicBezTo>
                  <a:cubicBezTo>
                    <a:pt x="9" y="21"/>
                    <a:pt x="9" y="21"/>
                    <a:pt x="9" y="21"/>
                  </a:cubicBezTo>
                  <a:cubicBezTo>
                    <a:pt x="9" y="21"/>
                    <a:pt x="9" y="21"/>
                    <a:pt x="9" y="20"/>
                  </a:cubicBezTo>
                  <a:cubicBezTo>
                    <a:pt x="10" y="20"/>
                    <a:pt x="10" y="19"/>
                    <a:pt x="10" y="19"/>
                  </a:cubicBezTo>
                  <a:cubicBezTo>
                    <a:pt x="10" y="18"/>
                    <a:pt x="10" y="18"/>
                    <a:pt x="10" y="18"/>
                  </a:cubicBezTo>
                  <a:cubicBezTo>
                    <a:pt x="10" y="18"/>
                    <a:pt x="10" y="19"/>
                    <a:pt x="10" y="19"/>
                  </a:cubicBezTo>
                  <a:cubicBezTo>
                    <a:pt x="10" y="19"/>
                    <a:pt x="10" y="19"/>
                    <a:pt x="11" y="19"/>
                  </a:cubicBezTo>
                  <a:cubicBezTo>
                    <a:pt x="11" y="20"/>
                    <a:pt x="11" y="20"/>
                    <a:pt x="11" y="21"/>
                  </a:cubicBezTo>
                  <a:cubicBezTo>
                    <a:pt x="12" y="21"/>
                    <a:pt x="12" y="22"/>
                    <a:pt x="12" y="23"/>
                  </a:cubicBezTo>
                  <a:cubicBezTo>
                    <a:pt x="13" y="24"/>
                    <a:pt x="13" y="24"/>
                    <a:pt x="13" y="25"/>
                  </a:cubicBezTo>
                  <a:cubicBezTo>
                    <a:pt x="13" y="25"/>
                    <a:pt x="13" y="26"/>
                    <a:pt x="13" y="26"/>
                  </a:cubicBezTo>
                  <a:cubicBezTo>
                    <a:pt x="13" y="27"/>
                    <a:pt x="13" y="27"/>
                    <a:pt x="13" y="28"/>
                  </a:cubicBezTo>
                  <a:cubicBezTo>
                    <a:pt x="14" y="28"/>
                    <a:pt x="14" y="29"/>
                    <a:pt x="14" y="29"/>
                  </a:cubicBezTo>
                  <a:cubicBezTo>
                    <a:pt x="14" y="28"/>
                    <a:pt x="14" y="27"/>
                    <a:pt x="14" y="26"/>
                  </a:cubicBezTo>
                  <a:cubicBezTo>
                    <a:pt x="13" y="25"/>
                    <a:pt x="13" y="24"/>
                    <a:pt x="13" y="23"/>
                  </a:cubicBezTo>
                  <a:cubicBezTo>
                    <a:pt x="13" y="22"/>
                    <a:pt x="13" y="22"/>
                    <a:pt x="12" y="21"/>
                  </a:cubicBezTo>
                  <a:cubicBezTo>
                    <a:pt x="13" y="22"/>
                    <a:pt x="13" y="22"/>
                    <a:pt x="14" y="23"/>
                  </a:cubicBezTo>
                  <a:cubicBezTo>
                    <a:pt x="14" y="24"/>
                    <a:pt x="15" y="24"/>
                    <a:pt x="15" y="25"/>
                  </a:cubicBezTo>
                  <a:cubicBezTo>
                    <a:pt x="16" y="26"/>
                    <a:pt x="16" y="28"/>
                    <a:pt x="17" y="29"/>
                  </a:cubicBezTo>
                  <a:cubicBezTo>
                    <a:pt x="18" y="30"/>
                    <a:pt x="18" y="32"/>
                    <a:pt x="19" y="33"/>
                  </a:cubicBezTo>
                  <a:cubicBezTo>
                    <a:pt x="18" y="30"/>
                    <a:pt x="17" y="27"/>
                    <a:pt x="15" y="25"/>
                  </a:cubicBezTo>
                  <a:cubicBezTo>
                    <a:pt x="15" y="24"/>
                    <a:pt x="15" y="23"/>
                    <a:pt x="14" y="23"/>
                  </a:cubicBezTo>
                  <a:cubicBezTo>
                    <a:pt x="14" y="22"/>
                    <a:pt x="13" y="21"/>
                    <a:pt x="13" y="21"/>
                  </a:cubicBezTo>
                  <a:cubicBezTo>
                    <a:pt x="12" y="20"/>
                    <a:pt x="11" y="18"/>
                    <a:pt x="10" y="17"/>
                  </a:cubicBezTo>
                  <a:cubicBezTo>
                    <a:pt x="9" y="16"/>
                    <a:pt x="8" y="15"/>
                    <a:pt x="7" y="13"/>
                  </a:cubicBezTo>
                  <a:cubicBezTo>
                    <a:pt x="7" y="13"/>
                    <a:pt x="6" y="12"/>
                    <a:pt x="6" y="11"/>
                  </a:cubicBezTo>
                  <a:cubicBezTo>
                    <a:pt x="6" y="11"/>
                    <a:pt x="6" y="10"/>
                    <a:pt x="5" y="9"/>
                  </a:cubicBezTo>
                  <a:cubicBezTo>
                    <a:pt x="5" y="9"/>
                    <a:pt x="5" y="8"/>
                    <a:pt x="5" y="7"/>
                  </a:cubicBezTo>
                  <a:cubicBezTo>
                    <a:pt x="5" y="7"/>
                    <a:pt x="5" y="6"/>
                    <a:pt x="5" y="6"/>
                  </a:cubicBezTo>
                  <a:cubicBezTo>
                    <a:pt x="5" y="6"/>
                    <a:pt x="5" y="7"/>
                    <a:pt x="6" y="8"/>
                  </a:cubicBezTo>
                  <a:cubicBezTo>
                    <a:pt x="6" y="8"/>
                    <a:pt x="7" y="9"/>
                    <a:pt x="7" y="9"/>
                  </a:cubicBezTo>
                  <a:cubicBezTo>
                    <a:pt x="7" y="10"/>
                    <a:pt x="8" y="10"/>
                    <a:pt x="8" y="10"/>
                  </a:cubicBezTo>
                  <a:cubicBezTo>
                    <a:pt x="9" y="11"/>
                    <a:pt x="10" y="12"/>
                    <a:pt x="11" y="13"/>
                  </a:cubicBezTo>
                  <a:cubicBezTo>
                    <a:pt x="12" y="13"/>
                    <a:pt x="12" y="14"/>
                    <a:pt x="13" y="15"/>
                  </a:cubicBezTo>
                  <a:cubicBezTo>
                    <a:pt x="14" y="15"/>
                    <a:pt x="15" y="16"/>
                    <a:pt x="16" y="17"/>
                  </a:cubicBezTo>
                  <a:cubicBezTo>
                    <a:pt x="17" y="18"/>
                    <a:pt x="17" y="18"/>
                    <a:pt x="18" y="19"/>
                  </a:cubicBezTo>
                  <a:cubicBezTo>
                    <a:pt x="18" y="20"/>
                    <a:pt x="19" y="21"/>
                    <a:pt x="20" y="22"/>
                  </a:cubicBezTo>
                  <a:cubicBezTo>
                    <a:pt x="19" y="20"/>
                    <a:pt x="17" y="18"/>
                    <a:pt x="16" y="17"/>
                  </a:cubicBezTo>
                  <a:cubicBezTo>
                    <a:pt x="15" y="16"/>
                    <a:pt x="14" y="15"/>
                    <a:pt x="14" y="14"/>
                  </a:cubicBezTo>
                  <a:cubicBezTo>
                    <a:pt x="13" y="13"/>
                    <a:pt x="12" y="13"/>
                    <a:pt x="11" y="12"/>
                  </a:cubicBezTo>
                  <a:cubicBezTo>
                    <a:pt x="10" y="11"/>
                    <a:pt x="9" y="11"/>
                    <a:pt x="9" y="10"/>
                  </a:cubicBezTo>
                  <a:cubicBezTo>
                    <a:pt x="8" y="10"/>
                    <a:pt x="8" y="9"/>
                    <a:pt x="8" y="9"/>
                  </a:cubicBezTo>
                  <a:cubicBezTo>
                    <a:pt x="7" y="8"/>
                    <a:pt x="7" y="8"/>
                    <a:pt x="7" y="7"/>
                  </a:cubicBezTo>
                  <a:cubicBezTo>
                    <a:pt x="6" y="6"/>
                    <a:pt x="5" y="6"/>
                    <a:pt x="5" y="5"/>
                  </a:cubicBezTo>
                  <a:cubicBezTo>
                    <a:pt x="5" y="4"/>
                    <a:pt x="4" y="4"/>
                    <a:pt x="4" y="3"/>
                  </a:cubicBezTo>
                  <a:cubicBezTo>
                    <a:pt x="4" y="3"/>
                    <a:pt x="4" y="3"/>
                    <a:pt x="4" y="3"/>
                  </a:cubicBezTo>
                  <a:cubicBezTo>
                    <a:pt x="4" y="3"/>
                    <a:pt x="4" y="3"/>
                    <a:pt x="4" y="3"/>
                  </a:cubicBezTo>
                  <a:cubicBezTo>
                    <a:pt x="5" y="3"/>
                    <a:pt x="6" y="4"/>
                    <a:pt x="7" y="4"/>
                  </a:cubicBezTo>
                  <a:cubicBezTo>
                    <a:pt x="7" y="4"/>
                    <a:pt x="8" y="5"/>
                    <a:pt x="9" y="5"/>
                  </a:cubicBezTo>
                  <a:cubicBezTo>
                    <a:pt x="10" y="5"/>
                    <a:pt x="11" y="5"/>
                    <a:pt x="11" y="5"/>
                  </a:cubicBezTo>
                  <a:cubicBezTo>
                    <a:pt x="13" y="6"/>
                    <a:pt x="14" y="6"/>
                    <a:pt x="15" y="7"/>
                  </a:cubicBezTo>
                  <a:cubicBezTo>
                    <a:pt x="16" y="8"/>
                    <a:pt x="17" y="8"/>
                    <a:pt x="17" y="9"/>
                  </a:cubicBezTo>
                  <a:cubicBezTo>
                    <a:pt x="18" y="9"/>
                    <a:pt x="18" y="10"/>
                    <a:pt x="19" y="10"/>
                  </a:cubicBezTo>
                  <a:cubicBezTo>
                    <a:pt x="18" y="9"/>
                    <a:pt x="17" y="8"/>
                    <a:pt x="16" y="7"/>
                  </a:cubicBezTo>
                  <a:cubicBezTo>
                    <a:pt x="15" y="6"/>
                    <a:pt x="14" y="6"/>
                    <a:pt x="14" y="6"/>
                  </a:cubicBezTo>
                  <a:cubicBezTo>
                    <a:pt x="13" y="5"/>
                    <a:pt x="13" y="5"/>
                    <a:pt x="13" y="5"/>
                  </a:cubicBezTo>
                  <a:cubicBezTo>
                    <a:pt x="12" y="5"/>
                    <a:pt x="12" y="5"/>
                    <a:pt x="12" y="5"/>
                  </a:cubicBezTo>
                  <a:cubicBezTo>
                    <a:pt x="12" y="5"/>
                    <a:pt x="12" y="5"/>
                    <a:pt x="11" y="5"/>
                  </a:cubicBezTo>
                  <a:cubicBezTo>
                    <a:pt x="10" y="4"/>
                    <a:pt x="8" y="4"/>
                    <a:pt x="7" y="3"/>
                  </a:cubicBezTo>
                  <a:cubicBezTo>
                    <a:pt x="6" y="3"/>
                    <a:pt x="6" y="3"/>
                    <a:pt x="5" y="2"/>
                  </a:cubicBezTo>
                  <a:cubicBezTo>
                    <a:pt x="4" y="2"/>
                    <a:pt x="4" y="2"/>
                    <a:pt x="3" y="2"/>
                  </a:cubicBezTo>
                  <a:cubicBezTo>
                    <a:pt x="3" y="1"/>
                    <a:pt x="3" y="1"/>
                    <a:pt x="3" y="0"/>
                  </a:cubicBezTo>
                  <a:cubicBezTo>
                    <a:pt x="3" y="0"/>
                    <a:pt x="2" y="0"/>
                    <a:pt x="2" y="0"/>
                  </a:cubicBezTo>
                  <a:cubicBezTo>
                    <a:pt x="2" y="0"/>
                    <a:pt x="2" y="1"/>
                    <a:pt x="2" y="1"/>
                  </a:cubicBezTo>
                  <a:cubicBezTo>
                    <a:pt x="2" y="2"/>
                    <a:pt x="2" y="2"/>
                    <a:pt x="3" y="3"/>
                  </a:cubicBezTo>
                  <a:cubicBezTo>
                    <a:pt x="3" y="3"/>
                    <a:pt x="3" y="4"/>
                    <a:pt x="3" y="4"/>
                  </a:cubicBezTo>
                  <a:cubicBezTo>
                    <a:pt x="3" y="4"/>
                    <a:pt x="3" y="5"/>
                    <a:pt x="3" y="5"/>
                  </a:cubicBezTo>
                  <a:cubicBezTo>
                    <a:pt x="3" y="5"/>
                    <a:pt x="3" y="5"/>
                    <a:pt x="2" y="6"/>
                  </a:cubicBezTo>
                  <a:cubicBezTo>
                    <a:pt x="2" y="6"/>
                    <a:pt x="2" y="6"/>
                    <a:pt x="2" y="6"/>
                  </a:cubicBezTo>
                  <a:cubicBezTo>
                    <a:pt x="2" y="6"/>
                    <a:pt x="2" y="6"/>
                    <a:pt x="2" y="6"/>
                  </a:cubicBezTo>
                  <a:cubicBezTo>
                    <a:pt x="2" y="6"/>
                    <a:pt x="2" y="6"/>
                    <a:pt x="2" y="7"/>
                  </a:cubicBezTo>
                  <a:cubicBezTo>
                    <a:pt x="1" y="7"/>
                    <a:pt x="1" y="7"/>
                    <a:pt x="1" y="8"/>
                  </a:cubicBezTo>
                  <a:cubicBezTo>
                    <a:pt x="1" y="8"/>
                    <a:pt x="1" y="9"/>
                    <a:pt x="0" y="10"/>
                  </a:cubicBezTo>
                  <a:cubicBezTo>
                    <a:pt x="0" y="10"/>
                    <a:pt x="0" y="11"/>
                    <a:pt x="0" y="11"/>
                  </a:cubicBezTo>
                  <a:cubicBezTo>
                    <a:pt x="0" y="11"/>
                    <a:pt x="0" y="12"/>
                    <a:pt x="0" y="12"/>
                  </a:cubicBezTo>
                  <a:cubicBezTo>
                    <a:pt x="0" y="12"/>
                    <a:pt x="0" y="11"/>
                    <a:pt x="0" y="11"/>
                  </a:cubicBezTo>
                  <a:cubicBezTo>
                    <a:pt x="0" y="11"/>
                    <a:pt x="0" y="10"/>
                    <a:pt x="1" y="10"/>
                  </a:cubicBezTo>
                  <a:cubicBezTo>
                    <a:pt x="1" y="9"/>
                    <a:pt x="1" y="9"/>
                    <a:pt x="2" y="8"/>
                  </a:cubicBezTo>
                  <a:cubicBezTo>
                    <a:pt x="2" y="8"/>
                    <a:pt x="2" y="7"/>
                    <a:pt x="2" y="7"/>
                  </a:cubicBezTo>
                  <a:cubicBezTo>
                    <a:pt x="2" y="7"/>
                    <a:pt x="2" y="7"/>
                    <a:pt x="2" y="7"/>
                  </a:cubicBezTo>
                  <a:cubicBezTo>
                    <a:pt x="3" y="7"/>
                    <a:pt x="3" y="7"/>
                    <a:pt x="3" y="7"/>
                  </a:cubicBezTo>
                  <a:cubicBezTo>
                    <a:pt x="3" y="6"/>
                    <a:pt x="3" y="6"/>
                    <a:pt x="3" y="6"/>
                  </a:cubicBezTo>
                  <a:cubicBezTo>
                    <a:pt x="3" y="6"/>
                    <a:pt x="3" y="6"/>
                    <a:pt x="3" y="5"/>
                  </a:cubicBezTo>
                  <a:cubicBezTo>
                    <a:pt x="3" y="6"/>
                    <a:pt x="3" y="6"/>
                    <a:pt x="4" y="6"/>
                  </a:cubicBezTo>
                  <a:cubicBezTo>
                    <a:pt x="4" y="10"/>
                    <a:pt x="4" y="10"/>
                    <a:pt x="4" y="10"/>
                  </a:cubicBezTo>
                  <a:cubicBezTo>
                    <a:pt x="4" y="11"/>
                    <a:pt x="4" y="12"/>
                    <a:pt x="4" y="13"/>
                  </a:cubicBezTo>
                  <a:cubicBezTo>
                    <a:pt x="4" y="14"/>
                    <a:pt x="4" y="14"/>
                    <a:pt x="4" y="14"/>
                  </a:cubicBezTo>
                  <a:cubicBezTo>
                    <a:pt x="4" y="15"/>
                    <a:pt x="4" y="15"/>
                    <a:pt x="4" y="15"/>
                  </a:cubicBezTo>
                  <a:cubicBezTo>
                    <a:pt x="4" y="16"/>
                    <a:pt x="4" y="16"/>
                    <a:pt x="4" y="17"/>
                  </a:cubicBezTo>
                  <a:cubicBezTo>
                    <a:pt x="4" y="18"/>
                    <a:pt x="4" y="18"/>
                    <a:pt x="3" y="19"/>
                  </a:cubicBezTo>
                  <a:cubicBezTo>
                    <a:pt x="3" y="19"/>
                    <a:pt x="3" y="20"/>
                    <a:pt x="3" y="21"/>
                  </a:cubicBezTo>
                  <a:cubicBezTo>
                    <a:pt x="3" y="20"/>
                    <a:pt x="4" y="18"/>
                    <a:pt x="4" y="17"/>
                  </a:cubicBezTo>
                  <a:cubicBezTo>
                    <a:pt x="4" y="17"/>
                    <a:pt x="4" y="16"/>
                    <a:pt x="4" y="15"/>
                  </a:cubicBezTo>
                  <a:close/>
                  <a:moveTo>
                    <a:pt x="10" y="18"/>
                  </a:moveTo>
                  <a:cubicBezTo>
                    <a:pt x="10" y="18"/>
                    <a:pt x="10" y="18"/>
                    <a:pt x="10" y="18"/>
                  </a:cubicBezTo>
                  <a:cubicBezTo>
                    <a:pt x="10" y="18"/>
                    <a:pt x="10" y="18"/>
                    <a:pt x="10" y="18"/>
                  </a:cubicBezTo>
                  <a:cubicBezTo>
                    <a:pt x="10" y="18"/>
                    <a:pt x="10" y="18"/>
                    <a:pt x="10" y="1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2254"/>
            <p:cNvSpPr>
              <a:spLocks/>
            </p:cNvSpPr>
            <p:nvPr/>
          </p:nvSpPr>
          <p:spPr bwMode="auto">
            <a:xfrm>
              <a:off x="5861014" y="4949854"/>
              <a:ext cx="123826" cy="79376"/>
            </a:xfrm>
            <a:custGeom>
              <a:avLst/>
              <a:gdLst>
                <a:gd name="T0" fmla="*/ 12 w 33"/>
                <a:gd name="T1" fmla="*/ 21 h 21"/>
                <a:gd name="T2" fmla="*/ 13 w 33"/>
                <a:gd name="T3" fmla="*/ 20 h 21"/>
                <a:gd name="T4" fmla="*/ 18 w 33"/>
                <a:gd name="T5" fmla="*/ 15 h 21"/>
                <a:gd name="T6" fmla="*/ 25 w 33"/>
                <a:gd name="T7" fmla="*/ 7 h 21"/>
                <a:gd name="T8" fmla="*/ 30 w 33"/>
                <a:gd name="T9" fmla="*/ 3 h 21"/>
                <a:gd name="T10" fmla="*/ 33 w 33"/>
                <a:gd name="T11" fmla="*/ 0 h 21"/>
                <a:gd name="T12" fmla="*/ 27 w 33"/>
                <a:gd name="T13" fmla="*/ 3 h 21"/>
                <a:gd name="T14" fmla="*/ 12 w 33"/>
                <a:gd name="T15" fmla="*/ 13 h 21"/>
                <a:gd name="T16" fmla="*/ 6 w 33"/>
                <a:gd name="T17" fmla="*/ 18 h 21"/>
                <a:gd name="T18" fmla="*/ 0 w 33"/>
                <a:gd name="T19" fmla="*/ 21 h 21"/>
                <a:gd name="T20" fmla="*/ 0 w 33"/>
                <a:gd name="T21" fmla="*/ 21 h 21"/>
                <a:gd name="T22" fmla="*/ 12 w 33"/>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1">
                  <a:moveTo>
                    <a:pt x="12" y="21"/>
                  </a:moveTo>
                  <a:cubicBezTo>
                    <a:pt x="12" y="20"/>
                    <a:pt x="13" y="20"/>
                    <a:pt x="13" y="20"/>
                  </a:cubicBezTo>
                  <a:cubicBezTo>
                    <a:pt x="15" y="18"/>
                    <a:pt x="17" y="17"/>
                    <a:pt x="18" y="15"/>
                  </a:cubicBezTo>
                  <a:cubicBezTo>
                    <a:pt x="21" y="12"/>
                    <a:pt x="22" y="9"/>
                    <a:pt x="25" y="7"/>
                  </a:cubicBezTo>
                  <a:cubicBezTo>
                    <a:pt x="26" y="5"/>
                    <a:pt x="28" y="4"/>
                    <a:pt x="30" y="3"/>
                  </a:cubicBezTo>
                  <a:cubicBezTo>
                    <a:pt x="31" y="2"/>
                    <a:pt x="32" y="1"/>
                    <a:pt x="33" y="0"/>
                  </a:cubicBezTo>
                  <a:cubicBezTo>
                    <a:pt x="31" y="1"/>
                    <a:pt x="28" y="2"/>
                    <a:pt x="27" y="3"/>
                  </a:cubicBezTo>
                  <a:cubicBezTo>
                    <a:pt x="21" y="5"/>
                    <a:pt x="17" y="10"/>
                    <a:pt x="12" y="13"/>
                  </a:cubicBezTo>
                  <a:cubicBezTo>
                    <a:pt x="10" y="15"/>
                    <a:pt x="8" y="16"/>
                    <a:pt x="6" y="18"/>
                  </a:cubicBezTo>
                  <a:cubicBezTo>
                    <a:pt x="4" y="19"/>
                    <a:pt x="2" y="20"/>
                    <a:pt x="0" y="21"/>
                  </a:cubicBezTo>
                  <a:cubicBezTo>
                    <a:pt x="0" y="21"/>
                    <a:pt x="0" y="21"/>
                    <a:pt x="0" y="21"/>
                  </a:cubicBezTo>
                  <a:cubicBezTo>
                    <a:pt x="4" y="20"/>
                    <a:pt x="8" y="21"/>
                    <a:pt x="12" y="2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75" name="Picture 2255"/>
            <p:cNvPicPr>
              <a:picLocks noChangeAspect="1" noChangeArrowheads="1"/>
            </p:cNvPicPr>
            <p:nvPr/>
          </p:nvPicPr>
          <p:blipFill>
            <a:blip r:embed="rId83" cstate="screen">
              <a:extLst>
                <a:ext uri="{28A0092B-C50C-407E-A947-70E740481C1C}">
                  <a14:useLocalDpi xmlns:a14="http://schemas.microsoft.com/office/drawing/2010/main"/>
                </a:ext>
              </a:extLst>
            </a:blip>
            <a:srcRect/>
            <a:stretch>
              <a:fillRect/>
            </a:stretch>
          </p:blipFill>
          <p:spPr bwMode="auto">
            <a:xfrm>
              <a:off x="5889589" y="4930803"/>
              <a:ext cx="112713"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6" name="Freeform 2257"/>
            <p:cNvSpPr>
              <a:spLocks/>
            </p:cNvSpPr>
            <p:nvPr/>
          </p:nvSpPr>
          <p:spPr bwMode="auto">
            <a:xfrm>
              <a:off x="5876889" y="4968904"/>
              <a:ext cx="55563" cy="38100"/>
            </a:xfrm>
            <a:custGeom>
              <a:avLst/>
              <a:gdLst>
                <a:gd name="T0" fmla="*/ 9 w 15"/>
                <a:gd name="T1" fmla="*/ 7 h 10"/>
                <a:gd name="T2" fmla="*/ 15 w 15"/>
                <a:gd name="T3" fmla="*/ 2 h 10"/>
                <a:gd name="T4" fmla="*/ 11 w 15"/>
                <a:gd name="T5" fmla="*/ 4 h 10"/>
                <a:gd name="T6" fmla="*/ 7 w 15"/>
                <a:gd name="T7" fmla="*/ 2 h 10"/>
                <a:gd name="T8" fmla="*/ 4 w 15"/>
                <a:gd name="T9" fmla="*/ 0 h 10"/>
                <a:gd name="T10" fmla="*/ 0 w 15"/>
                <a:gd name="T11" fmla="*/ 9 h 10"/>
                <a:gd name="T12" fmla="*/ 9 w 15"/>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5" h="10">
                  <a:moveTo>
                    <a:pt x="9" y="7"/>
                  </a:moveTo>
                  <a:cubicBezTo>
                    <a:pt x="11" y="6"/>
                    <a:pt x="13" y="4"/>
                    <a:pt x="15" y="2"/>
                  </a:cubicBezTo>
                  <a:cubicBezTo>
                    <a:pt x="14" y="3"/>
                    <a:pt x="13" y="4"/>
                    <a:pt x="11" y="4"/>
                  </a:cubicBezTo>
                  <a:cubicBezTo>
                    <a:pt x="10" y="4"/>
                    <a:pt x="8" y="3"/>
                    <a:pt x="7" y="2"/>
                  </a:cubicBezTo>
                  <a:cubicBezTo>
                    <a:pt x="6" y="2"/>
                    <a:pt x="5" y="1"/>
                    <a:pt x="4" y="0"/>
                  </a:cubicBezTo>
                  <a:cubicBezTo>
                    <a:pt x="2" y="3"/>
                    <a:pt x="1" y="6"/>
                    <a:pt x="0" y="9"/>
                  </a:cubicBezTo>
                  <a:cubicBezTo>
                    <a:pt x="3" y="10"/>
                    <a:pt x="6" y="8"/>
                    <a:pt x="9"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2258"/>
            <p:cNvSpPr>
              <a:spLocks/>
            </p:cNvSpPr>
            <p:nvPr/>
          </p:nvSpPr>
          <p:spPr bwMode="auto">
            <a:xfrm>
              <a:off x="5951502" y="4916516"/>
              <a:ext cx="93663" cy="104776"/>
            </a:xfrm>
            <a:custGeom>
              <a:avLst/>
              <a:gdLst>
                <a:gd name="T0" fmla="*/ 9 w 25"/>
                <a:gd name="T1" fmla="*/ 9 h 28"/>
                <a:gd name="T2" fmla="*/ 7 w 25"/>
                <a:gd name="T3" fmla="*/ 14 h 28"/>
                <a:gd name="T4" fmla="*/ 6 w 25"/>
                <a:gd name="T5" fmla="*/ 19 h 28"/>
                <a:gd name="T6" fmla="*/ 0 w 25"/>
                <a:gd name="T7" fmla="*/ 28 h 28"/>
                <a:gd name="T8" fmla="*/ 0 w 25"/>
                <a:gd name="T9" fmla="*/ 28 h 28"/>
                <a:gd name="T10" fmla="*/ 9 w 25"/>
                <a:gd name="T11" fmla="*/ 20 h 28"/>
                <a:gd name="T12" fmla="*/ 11 w 25"/>
                <a:gd name="T13" fmla="*/ 9 h 28"/>
                <a:gd name="T14" fmla="*/ 17 w 25"/>
                <a:gd name="T15" fmla="*/ 5 h 28"/>
                <a:gd name="T16" fmla="*/ 22 w 25"/>
                <a:gd name="T17" fmla="*/ 4 h 28"/>
                <a:gd name="T18" fmla="*/ 25 w 25"/>
                <a:gd name="T19" fmla="*/ 1 h 28"/>
                <a:gd name="T20" fmla="*/ 24 w 25"/>
                <a:gd name="T21" fmla="*/ 0 h 28"/>
                <a:gd name="T22" fmla="*/ 21 w 25"/>
                <a:gd name="T23" fmla="*/ 3 h 28"/>
                <a:gd name="T24" fmla="*/ 16 w 25"/>
                <a:gd name="T25" fmla="*/ 5 h 28"/>
                <a:gd name="T26" fmla="*/ 10 w 25"/>
                <a:gd name="T27" fmla="*/ 8 h 28"/>
                <a:gd name="T28" fmla="*/ 9 w 25"/>
                <a:gd name="T29"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8">
                  <a:moveTo>
                    <a:pt x="9" y="9"/>
                  </a:moveTo>
                  <a:cubicBezTo>
                    <a:pt x="8" y="11"/>
                    <a:pt x="8" y="13"/>
                    <a:pt x="7" y="14"/>
                  </a:cubicBezTo>
                  <a:cubicBezTo>
                    <a:pt x="6" y="15"/>
                    <a:pt x="6" y="17"/>
                    <a:pt x="6" y="19"/>
                  </a:cubicBezTo>
                  <a:cubicBezTo>
                    <a:pt x="5" y="23"/>
                    <a:pt x="3" y="26"/>
                    <a:pt x="0" y="28"/>
                  </a:cubicBezTo>
                  <a:cubicBezTo>
                    <a:pt x="0" y="28"/>
                    <a:pt x="0" y="28"/>
                    <a:pt x="0" y="28"/>
                  </a:cubicBezTo>
                  <a:cubicBezTo>
                    <a:pt x="4" y="27"/>
                    <a:pt x="7" y="24"/>
                    <a:pt x="9" y="20"/>
                  </a:cubicBezTo>
                  <a:cubicBezTo>
                    <a:pt x="11" y="18"/>
                    <a:pt x="13" y="13"/>
                    <a:pt x="11" y="9"/>
                  </a:cubicBezTo>
                  <a:cubicBezTo>
                    <a:pt x="12" y="6"/>
                    <a:pt x="15" y="6"/>
                    <a:pt x="17" y="5"/>
                  </a:cubicBezTo>
                  <a:cubicBezTo>
                    <a:pt x="19" y="5"/>
                    <a:pt x="20" y="5"/>
                    <a:pt x="22" y="4"/>
                  </a:cubicBezTo>
                  <a:cubicBezTo>
                    <a:pt x="23" y="3"/>
                    <a:pt x="24" y="2"/>
                    <a:pt x="25" y="1"/>
                  </a:cubicBezTo>
                  <a:cubicBezTo>
                    <a:pt x="24" y="1"/>
                    <a:pt x="24" y="0"/>
                    <a:pt x="24" y="0"/>
                  </a:cubicBezTo>
                  <a:cubicBezTo>
                    <a:pt x="23" y="1"/>
                    <a:pt x="22" y="2"/>
                    <a:pt x="21" y="3"/>
                  </a:cubicBezTo>
                  <a:cubicBezTo>
                    <a:pt x="20" y="4"/>
                    <a:pt x="18" y="5"/>
                    <a:pt x="16" y="5"/>
                  </a:cubicBezTo>
                  <a:cubicBezTo>
                    <a:pt x="14" y="6"/>
                    <a:pt x="11" y="7"/>
                    <a:pt x="10" y="8"/>
                  </a:cubicBezTo>
                  <a:cubicBezTo>
                    <a:pt x="10" y="9"/>
                    <a:pt x="9" y="9"/>
                    <a:pt x="9"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2259"/>
            <p:cNvSpPr>
              <a:spLocks noEditPoints="1"/>
            </p:cNvSpPr>
            <p:nvPr/>
          </p:nvSpPr>
          <p:spPr bwMode="auto">
            <a:xfrm>
              <a:off x="5865777" y="4943504"/>
              <a:ext cx="123826" cy="82551"/>
            </a:xfrm>
            <a:custGeom>
              <a:avLst/>
              <a:gdLst>
                <a:gd name="T0" fmla="*/ 19 w 33"/>
                <a:gd name="T1" fmla="*/ 5 h 22"/>
                <a:gd name="T2" fmla="*/ 23 w 33"/>
                <a:gd name="T3" fmla="*/ 5 h 22"/>
                <a:gd name="T4" fmla="*/ 19 w 33"/>
                <a:gd name="T5" fmla="*/ 7 h 22"/>
                <a:gd name="T6" fmla="*/ 17 w 33"/>
                <a:gd name="T7" fmla="*/ 9 h 22"/>
                <a:gd name="T8" fmla="*/ 15 w 33"/>
                <a:gd name="T9" fmla="*/ 11 h 22"/>
                <a:gd name="T10" fmla="*/ 12 w 33"/>
                <a:gd name="T11" fmla="*/ 10 h 22"/>
                <a:gd name="T12" fmla="*/ 11 w 33"/>
                <a:gd name="T13" fmla="*/ 10 h 22"/>
                <a:gd name="T14" fmla="*/ 9 w 33"/>
                <a:gd name="T15" fmla="*/ 9 h 22"/>
                <a:gd name="T16" fmla="*/ 10 w 33"/>
                <a:gd name="T17" fmla="*/ 10 h 22"/>
                <a:gd name="T18" fmla="*/ 11 w 33"/>
                <a:gd name="T19" fmla="*/ 10 h 22"/>
                <a:gd name="T20" fmla="*/ 13 w 33"/>
                <a:gd name="T21" fmla="*/ 11 h 22"/>
                <a:gd name="T22" fmla="*/ 15 w 33"/>
                <a:gd name="T23" fmla="*/ 11 h 22"/>
                <a:gd name="T24" fmla="*/ 14 w 33"/>
                <a:gd name="T25" fmla="*/ 12 h 22"/>
                <a:gd name="T26" fmla="*/ 10 w 33"/>
                <a:gd name="T27" fmla="*/ 15 h 22"/>
                <a:gd name="T28" fmla="*/ 7 w 33"/>
                <a:gd name="T29" fmla="*/ 16 h 22"/>
                <a:gd name="T30" fmla="*/ 4 w 33"/>
                <a:gd name="T31" fmla="*/ 16 h 22"/>
                <a:gd name="T32" fmla="*/ 10 w 33"/>
                <a:gd name="T33" fmla="*/ 15 h 22"/>
                <a:gd name="T34" fmla="*/ 10 w 33"/>
                <a:gd name="T35" fmla="*/ 16 h 22"/>
                <a:gd name="T36" fmla="*/ 4 w 33"/>
                <a:gd name="T37" fmla="*/ 20 h 22"/>
                <a:gd name="T38" fmla="*/ 9 w 33"/>
                <a:gd name="T39" fmla="*/ 18 h 22"/>
                <a:gd name="T40" fmla="*/ 13 w 33"/>
                <a:gd name="T41" fmla="*/ 15 h 22"/>
                <a:gd name="T42" fmla="*/ 20 w 33"/>
                <a:gd name="T43" fmla="*/ 8 h 22"/>
                <a:gd name="T44" fmla="*/ 24 w 33"/>
                <a:gd name="T45" fmla="*/ 6 h 22"/>
                <a:gd name="T46" fmla="*/ 28 w 33"/>
                <a:gd name="T47" fmla="*/ 5 h 22"/>
                <a:gd name="T48" fmla="*/ 24 w 33"/>
                <a:gd name="T49" fmla="*/ 7 h 22"/>
                <a:gd name="T50" fmla="*/ 21 w 33"/>
                <a:gd name="T51" fmla="*/ 12 h 22"/>
                <a:gd name="T52" fmla="*/ 17 w 33"/>
                <a:gd name="T53" fmla="*/ 17 h 22"/>
                <a:gd name="T54" fmla="*/ 12 w 33"/>
                <a:gd name="T55" fmla="*/ 22 h 22"/>
                <a:gd name="T56" fmla="*/ 20 w 33"/>
                <a:gd name="T57" fmla="*/ 15 h 22"/>
                <a:gd name="T58" fmla="*/ 23 w 33"/>
                <a:gd name="T59" fmla="*/ 9 h 22"/>
                <a:gd name="T60" fmla="*/ 26 w 33"/>
                <a:gd name="T61" fmla="*/ 7 h 22"/>
                <a:gd name="T62" fmla="*/ 30 w 33"/>
                <a:gd name="T63" fmla="*/ 4 h 22"/>
                <a:gd name="T64" fmla="*/ 31 w 33"/>
                <a:gd name="T65" fmla="*/ 4 h 22"/>
                <a:gd name="T66" fmla="*/ 29 w 33"/>
                <a:gd name="T67" fmla="*/ 9 h 22"/>
                <a:gd name="T68" fmla="*/ 27 w 33"/>
                <a:gd name="T69" fmla="*/ 16 h 22"/>
                <a:gd name="T70" fmla="*/ 24 w 33"/>
                <a:gd name="T71" fmla="*/ 20 h 22"/>
                <a:gd name="T72" fmla="*/ 29 w 33"/>
                <a:gd name="T73" fmla="*/ 14 h 22"/>
                <a:gd name="T74" fmla="*/ 29 w 33"/>
                <a:gd name="T75" fmla="*/ 12 h 22"/>
                <a:gd name="T76" fmla="*/ 30 w 33"/>
                <a:gd name="T77" fmla="*/ 7 h 22"/>
                <a:gd name="T78" fmla="*/ 32 w 33"/>
                <a:gd name="T79" fmla="*/ 3 h 22"/>
                <a:gd name="T80" fmla="*/ 33 w 33"/>
                <a:gd name="T81" fmla="*/ 2 h 22"/>
                <a:gd name="T82" fmla="*/ 30 w 33"/>
                <a:gd name="T83" fmla="*/ 2 h 22"/>
                <a:gd name="T84" fmla="*/ 29 w 33"/>
                <a:gd name="T85" fmla="*/ 3 h 22"/>
                <a:gd name="T86" fmla="*/ 27 w 33"/>
                <a:gd name="T87" fmla="*/ 2 h 22"/>
                <a:gd name="T88" fmla="*/ 26 w 33"/>
                <a:gd name="T89" fmla="*/ 2 h 22"/>
                <a:gd name="T90" fmla="*/ 23 w 33"/>
                <a:gd name="T91" fmla="*/ 1 h 22"/>
                <a:gd name="T92" fmla="*/ 20 w 33"/>
                <a:gd name="T93" fmla="*/ 0 h 22"/>
                <a:gd name="T94" fmla="*/ 23 w 33"/>
                <a:gd name="T95" fmla="*/ 1 h 22"/>
                <a:gd name="T96" fmla="*/ 26 w 33"/>
                <a:gd name="T97" fmla="*/ 2 h 22"/>
                <a:gd name="T98" fmla="*/ 27 w 33"/>
                <a:gd name="T99" fmla="*/ 3 h 22"/>
                <a:gd name="T100" fmla="*/ 28 w 33"/>
                <a:gd name="T101" fmla="*/ 3 h 22"/>
                <a:gd name="T102" fmla="*/ 23 w 33"/>
                <a:gd name="T103" fmla="*/ 4 h 22"/>
                <a:gd name="T104" fmla="*/ 18 w 33"/>
                <a:gd name="T105" fmla="*/ 5 h 22"/>
                <a:gd name="T106" fmla="*/ 16 w 33"/>
                <a:gd name="T107" fmla="*/ 5 h 22"/>
                <a:gd name="T108" fmla="*/ 12 w 33"/>
                <a:gd name="T109" fmla="*/ 4 h 22"/>
                <a:gd name="T110" fmla="*/ 18 w 33"/>
                <a:gd name="T111" fmla="*/ 5 h 22"/>
                <a:gd name="T112" fmla="*/ 15 w 33"/>
                <a:gd name="T113" fmla="*/ 11 h 22"/>
                <a:gd name="T114" fmla="*/ 15 w 33"/>
                <a:gd name="T11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22">
                  <a:moveTo>
                    <a:pt x="18" y="5"/>
                  </a:moveTo>
                  <a:cubicBezTo>
                    <a:pt x="18" y="5"/>
                    <a:pt x="18" y="5"/>
                    <a:pt x="19" y="5"/>
                  </a:cubicBezTo>
                  <a:cubicBezTo>
                    <a:pt x="20" y="5"/>
                    <a:pt x="20" y="5"/>
                    <a:pt x="20" y="5"/>
                  </a:cubicBezTo>
                  <a:cubicBezTo>
                    <a:pt x="21" y="5"/>
                    <a:pt x="22" y="5"/>
                    <a:pt x="23" y="5"/>
                  </a:cubicBezTo>
                  <a:cubicBezTo>
                    <a:pt x="22" y="5"/>
                    <a:pt x="22" y="6"/>
                    <a:pt x="21" y="6"/>
                  </a:cubicBezTo>
                  <a:cubicBezTo>
                    <a:pt x="20" y="6"/>
                    <a:pt x="20" y="7"/>
                    <a:pt x="19" y="7"/>
                  </a:cubicBezTo>
                  <a:cubicBezTo>
                    <a:pt x="18" y="8"/>
                    <a:pt x="18" y="9"/>
                    <a:pt x="17" y="9"/>
                  </a:cubicBezTo>
                  <a:cubicBezTo>
                    <a:pt x="17" y="9"/>
                    <a:pt x="17" y="9"/>
                    <a:pt x="17" y="9"/>
                  </a:cubicBezTo>
                  <a:cubicBezTo>
                    <a:pt x="17" y="10"/>
                    <a:pt x="16" y="10"/>
                    <a:pt x="16" y="10"/>
                  </a:cubicBezTo>
                  <a:cubicBezTo>
                    <a:pt x="15" y="10"/>
                    <a:pt x="15" y="10"/>
                    <a:pt x="15" y="11"/>
                  </a:cubicBezTo>
                  <a:cubicBezTo>
                    <a:pt x="14" y="11"/>
                    <a:pt x="14" y="11"/>
                    <a:pt x="13" y="10"/>
                  </a:cubicBezTo>
                  <a:cubicBezTo>
                    <a:pt x="13" y="10"/>
                    <a:pt x="12" y="10"/>
                    <a:pt x="12" y="10"/>
                  </a:cubicBezTo>
                  <a:cubicBezTo>
                    <a:pt x="11" y="10"/>
                    <a:pt x="11" y="10"/>
                    <a:pt x="11" y="10"/>
                  </a:cubicBezTo>
                  <a:cubicBezTo>
                    <a:pt x="11" y="10"/>
                    <a:pt x="11" y="10"/>
                    <a:pt x="11" y="10"/>
                  </a:cubicBezTo>
                  <a:cubicBezTo>
                    <a:pt x="11" y="10"/>
                    <a:pt x="11" y="10"/>
                    <a:pt x="10" y="9"/>
                  </a:cubicBezTo>
                  <a:cubicBezTo>
                    <a:pt x="10" y="9"/>
                    <a:pt x="9" y="9"/>
                    <a:pt x="9" y="9"/>
                  </a:cubicBezTo>
                  <a:cubicBezTo>
                    <a:pt x="9" y="8"/>
                    <a:pt x="8" y="8"/>
                    <a:pt x="8" y="8"/>
                  </a:cubicBezTo>
                  <a:cubicBezTo>
                    <a:pt x="8" y="9"/>
                    <a:pt x="9" y="9"/>
                    <a:pt x="10" y="10"/>
                  </a:cubicBezTo>
                  <a:cubicBezTo>
                    <a:pt x="10" y="10"/>
                    <a:pt x="11" y="10"/>
                    <a:pt x="11" y="10"/>
                  </a:cubicBezTo>
                  <a:cubicBezTo>
                    <a:pt x="11" y="10"/>
                    <a:pt x="11" y="10"/>
                    <a:pt x="11" y="10"/>
                  </a:cubicBezTo>
                  <a:cubicBezTo>
                    <a:pt x="11" y="10"/>
                    <a:pt x="11" y="10"/>
                    <a:pt x="11" y="10"/>
                  </a:cubicBezTo>
                  <a:cubicBezTo>
                    <a:pt x="12" y="11"/>
                    <a:pt x="12" y="11"/>
                    <a:pt x="13" y="11"/>
                  </a:cubicBezTo>
                  <a:cubicBezTo>
                    <a:pt x="13" y="11"/>
                    <a:pt x="14" y="11"/>
                    <a:pt x="15" y="11"/>
                  </a:cubicBezTo>
                  <a:cubicBezTo>
                    <a:pt x="15" y="11"/>
                    <a:pt x="15" y="11"/>
                    <a:pt x="15" y="11"/>
                  </a:cubicBezTo>
                  <a:cubicBezTo>
                    <a:pt x="15" y="11"/>
                    <a:pt x="15" y="12"/>
                    <a:pt x="14" y="12"/>
                  </a:cubicBezTo>
                  <a:cubicBezTo>
                    <a:pt x="14" y="12"/>
                    <a:pt x="14" y="12"/>
                    <a:pt x="14" y="12"/>
                  </a:cubicBezTo>
                  <a:cubicBezTo>
                    <a:pt x="13" y="13"/>
                    <a:pt x="13" y="13"/>
                    <a:pt x="13" y="13"/>
                  </a:cubicBezTo>
                  <a:cubicBezTo>
                    <a:pt x="12" y="14"/>
                    <a:pt x="11" y="14"/>
                    <a:pt x="10" y="15"/>
                  </a:cubicBezTo>
                  <a:cubicBezTo>
                    <a:pt x="9" y="15"/>
                    <a:pt x="9" y="15"/>
                    <a:pt x="9" y="15"/>
                  </a:cubicBezTo>
                  <a:cubicBezTo>
                    <a:pt x="8" y="15"/>
                    <a:pt x="8" y="16"/>
                    <a:pt x="7" y="16"/>
                  </a:cubicBezTo>
                  <a:cubicBezTo>
                    <a:pt x="7" y="16"/>
                    <a:pt x="6" y="16"/>
                    <a:pt x="5" y="16"/>
                  </a:cubicBezTo>
                  <a:cubicBezTo>
                    <a:pt x="5" y="16"/>
                    <a:pt x="4" y="16"/>
                    <a:pt x="4" y="16"/>
                  </a:cubicBezTo>
                  <a:cubicBezTo>
                    <a:pt x="5" y="16"/>
                    <a:pt x="6" y="16"/>
                    <a:pt x="7" y="16"/>
                  </a:cubicBezTo>
                  <a:cubicBezTo>
                    <a:pt x="8" y="16"/>
                    <a:pt x="9" y="16"/>
                    <a:pt x="10" y="15"/>
                  </a:cubicBezTo>
                  <a:cubicBezTo>
                    <a:pt x="11" y="15"/>
                    <a:pt x="11" y="15"/>
                    <a:pt x="12" y="14"/>
                  </a:cubicBezTo>
                  <a:cubicBezTo>
                    <a:pt x="11" y="15"/>
                    <a:pt x="11" y="15"/>
                    <a:pt x="10" y="16"/>
                  </a:cubicBezTo>
                  <a:cubicBezTo>
                    <a:pt x="10" y="16"/>
                    <a:pt x="9" y="17"/>
                    <a:pt x="8" y="17"/>
                  </a:cubicBezTo>
                  <a:cubicBezTo>
                    <a:pt x="7" y="18"/>
                    <a:pt x="6" y="19"/>
                    <a:pt x="4" y="20"/>
                  </a:cubicBezTo>
                  <a:cubicBezTo>
                    <a:pt x="3" y="21"/>
                    <a:pt x="2" y="22"/>
                    <a:pt x="0" y="22"/>
                  </a:cubicBezTo>
                  <a:cubicBezTo>
                    <a:pt x="3" y="21"/>
                    <a:pt x="6" y="20"/>
                    <a:pt x="9" y="18"/>
                  </a:cubicBezTo>
                  <a:cubicBezTo>
                    <a:pt x="9" y="17"/>
                    <a:pt x="10" y="17"/>
                    <a:pt x="11" y="16"/>
                  </a:cubicBezTo>
                  <a:cubicBezTo>
                    <a:pt x="11" y="16"/>
                    <a:pt x="12" y="15"/>
                    <a:pt x="13" y="15"/>
                  </a:cubicBezTo>
                  <a:cubicBezTo>
                    <a:pt x="14" y="14"/>
                    <a:pt x="15" y="12"/>
                    <a:pt x="16" y="11"/>
                  </a:cubicBezTo>
                  <a:cubicBezTo>
                    <a:pt x="17" y="10"/>
                    <a:pt x="18" y="9"/>
                    <a:pt x="20" y="8"/>
                  </a:cubicBezTo>
                  <a:cubicBezTo>
                    <a:pt x="20" y="8"/>
                    <a:pt x="21" y="7"/>
                    <a:pt x="22" y="7"/>
                  </a:cubicBezTo>
                  <a:cubicBezTo>
                    <a:pt x="22" y="6"/>
                    <a:pt x="23" y="6"/>
                    <a:pt x="24" y="6"/>
                  </a:cubicBezTo>
                  <a:cubicBezTo>
                    <a:pt x="24" y="5"/>
                    <a:pt x="25" y="5"/>
                    <a:pt x="26" y="5"/>
                  </a:cubicBezTo>
                  <a:cubicBezTo>
                    <a:pt x="27" y="5"/>
                    <a:pt x="27" y="5"/>
                    <a:pt x="28" y="5"/>
                  </a:cubicBezTo>
                  <a:cubicBezTo>
                    <a:pt x="27" y="5"/>
                    <a:pt x="26" y="6"/>
                    <a:pt x="26" y="6"/>
                  </a:cubicBezTo>
                  <a:cubicBezTo>
                    <a:pt x="25" y="7"/>
                    <a:pt x="25" y="7"/>
                    <a:pt x="24" y="7"/>
                  </a:cubicBezTo>
                  <a:cubicBezTo>
                    <a:pt x="24" y="8"/>
                    <a:pt x="23" y="8"/>
                    <a:pt x="23" y="9"/>
                  </a:cubicBezTo>
                  <a:cubicBezTo>
                    <a:pt x="22" y="10"/>
                    <a:pt x="22" y="11"/>
                    <a:pt x="21" y="12"/>
                  </a:cubicBezTo>
                  <a:cubicBezTo>
                    <a:pt x="20" y="13"/>
                    <a:pt x="20" y="14"/>
                    <a:pt x="19" y="15"/>
                  </a:cubicBezTo>
                  <a:cubicBezTo>
                    <a:pt x="19" y="16"/>
                    <a:pt x="18" y="17"/>
                    <a:pt x="17" y="17"/>
                  </a:cubicBezTo>
                  <a:cubicBezTo>
                    <a:pt x="16" y="18"/>
                    <a:pt x="15" y="19"/>
                    <a:pt x="15" y="20"/>
                  </a:cubicBezTo>
                  <a:cubicBezTo>
                    <a:pt x="14" y="21"/>
                    <a:pt x="13" y="21"/>
                    <a:pt x="12" y="22"/>
                  </a:cubicBezTo>
                  <a:cubicBezTo>
                    <a:pt x="14" y="21"/>
                    <a:pt x="16" y="19"/>
                    <a:pt x="17" y="18"/>
                  </a:cubicBezTo>
                  <a:cubicBezTo>
                    <a:pt x="18" y="17"/>
                    <a:pt x="19" y="16"/>
                    <a:pt x="20" y="15"/>
                  </a:cubicBezTo>
                  <a:cubicBezTo>
                    <a:pt x="20" y="14"/>
                    <a:pt x="21" y="13"/>
                    <a:pt x="21" y="12"/>
                  </a:cubicBezTo>
                  <a:cubicBezTo>
                    <a:pt x="22" y="11"/>
                    <a:pt x="23" y="10"/>
                    <a:pt x="23" y="9"/>
                  </a:cubicBezTo>
                  <a:cubicBezTo>
                    <a:pt x="24" y="9"/>
                    <a:pt x="24" y="8"/>
                    <a:pt x="25" y="8"/>
                  </a:cubicBezTo>
                  <a:cubicBezTo>
                    <a:pt x="25" y="8"/>
                    <a:pt x="26" y="7"/>
                    <a:pt x="26" y="7"/>
                  </a:cubicBezTo>
                  <a:cubicBezTo>
                    <a:pt x="27" y="6"/>
                    <a:pt x="28" y="5"/>
                    <a:pt x="29" y="5"/>
                  </a:cubicBezTo>
                  <a:cubicBezTo>
                    <a:pt x="29" y="4"/>
                    <a:pt x="30" y="4"/>
                    <a:pt x="30" y="4"/>
                  </a:cubicBezTo>
                  <a:cubicBezTo>
                    <a:pt x="30" y="4"/>
                    <a:pt x="31" y="4"/>
                    <a:pt x="31" y="4"/>
                  </a:cubicBezTo>
                  <a:cubicBezTo>
                    <a:pt x="31" y="4"/>
                    <a:pt x="31" y="4"/>
                    <a:pt x="31" y="4"/>
                  </a:cubicBezTo>
                  <a:cubicBezTo>
                    <a:pt x="30" y="5"/>
                    <a:pt x="30" y="6"/>
                    <a:pt x="30" y="7"/>
                  </a:cubicBezTo>
                  <a:cubicBezTo>
                    <a:pt x="29" y="8"/>
                    <a:pt x="29" y="8"/>
                    <a:pt x="29" y="9"/>
                  </a:cubicBezTo>
                  <a:cubicBezTo>
                    <a:pt x="29" y="10"/>
                    <a:pt x="29" y="11"/>
                    <a:pt x="29" y="12"/>
                  </a:cubicBezTo>
                  <a:cubicBezTo>
                    <a:pt x="28" y="13"/>
                    <a:pt x="28" y="15"/>
                    <a:pt x="27" y="16"/>
                  </a:cubicBezTo>
                  <a:cubicBezTo>
                    <a:pt x="27" y="17"/>
                    <a:pt x="26" y="18"/>
                    <a:pt x="26" y="18"/>
                  </a:cubicBezTo>
                  <a:cubicBezTo>
                    <a:pt x="25" y="19"/>
                    <a:pt x="25" y="20"/>
                    <a:pt x="24" y="20"/>
                  </a:cubicBezTo>
                  <a:cubicBezTo>
                    <a:pt x="25" y="19"/>
                    <a:pt x="26" y="18"/>
                    <a:pt x="27" y="16"/>
                  </a:cubicBezTo>
                  <a:cubicBezTo>
                    <a:pt x="28" y="16"/>
                    <a:pt x="28" y="15"/>
                    <a:pt x="29" y="14"/>
                  </a:cubicBezTo>
                  <a:cubicBezTo>
                    <a:pt x="29" y="14"/>
                    <a:pt x="29" y="13"/>
                    <a:pt x="29" y="13"/>
                  </a:cubicBezTo>
                  <a:cubicBezTo>
                    <a:pt x="29" y="13"/>
                    <a:pt x="29" y="13"/>
                    <a:pt x="29" y="12"/>
                  </a:cubicBezTo>
                  <a:cubicBezTo>
                    <a:pt x="29" y="12"/>
                    <a:pt x="29" y="12"/>
                    <a:pt x="29" y="12"/>
                  </a:cubicBezTo>
                  <a:cubicBezTo>
                    <a:pt x="29" y="10"/>
                    <a:pt x="30" y="9"/>
                    <a:pt x="30" y="7"/>
                  </a:cubicBezTo>
                  <a:cubicBezTo>
                    <a:pt x="31" y="6"/>
                    <a:pt x="31" y="5"/>
                    <a:pt x="31" y="5"/>
                  </a:cubicBezTo>
                  <a:cubicBezTo>
                    <a:pt x="31" y="4"/>
                    <a:pt x="32" y="4"/>
                    <a:pt x="32" y="3"/>
                  </a:cubicBezTo>
                  <a:cubicBezTo>
                    <a:pt x="32" y="3"/>
                    <a:pt x="33" y="3"/>
                    <a:pt x="33" y="2"/>
                  </a:cubicBezTo>
                  <a:cubicBezTo>
                    <a:pt x="33" y="2"/>
                    <a:pt x="33" y="2"/>
                    <a:pt x="33" y="2"/>
                  </a:cubicBezTo>
                  <a:cubicBezTo>
                    <a:pt x="33" y="1"/>
                    <a:pt x="33" y="1"/>
                    <a:pt x="32" y="1"/>
                  </a:cubicBezTo>
                  <a:cubicBezTo>
                    <a:pt x="32" y="2"/>
                    <a:pt x="31" y="2"/>
                    <a:pt x="30" y="2"/>
                  </a:cubicBezTo>
                  <a:cubicBezTo>
                    <a:pt x="30" y="3"/>
                    <a:pt x="29" y="3"/>
                    <a:pt x="29" y="3"/>
                  </a:cubicBezTo>
                  <a:cubicBezTo>
                    <a:pt x="29" y="3"/>
                    <a:pt x="29" y="3"/>
                    <a:pt x="29" y="3"/>
                  </a:cubicBezTo>
                  <a:cubicBezTo>
                    <a:pt x="28" y="3"/>
                    <a:pt x="28" y="2"/>
                    <a:pt x="27" y="2"/>
                  </a:cubicBezTo>
                  <a:cubicBezTo>
                    <a:pt x="27" y="2"/>
                    <a:pt x="27" y="2"/>
                    <a:pt x="27" y="2"/>
                  </a:cubicBezTo>
                  <a:cubicBezTo>
                    <a:pt x="27" y="2"/>
                    <a:pt x="27" y="2"/>
                    <a:pt x="27" y="2"/>
                  </a:cubicBezTo>
                  <a:cubicBezTo>
                    <a:pt x="27" y="2"/>
                    <a:pt x="27" y="2"/>
                    <a:pt x="26" y="2"/>
                  </a:cubicBezTo>
                  <a:cubicBezTo>
                    <a:pt x="26" y="1"/>
                    <a:pt x="26" y="1"/>
                    <a:pt x="25" y="1"/>
                  </a:cubicBezTo>
                  <a:cubicBezTo>
                    <a:pt x="24" y="1"/>
                    <a:pt x="24" y="1"/>
                    <a:pt x="23" y="1"/>
                  </a:cubicBezTo>
                  <a:cubicBezTo>
                    <a:pt x="23" y="0"/>
                    <a:pt x="22" y="0"/>
                    <a:pt x="22" y="0"/>
                  </a:cubicBezTo>
                  <a:cubicBezTo>
                    <a:pt x="21" y="0"/>
                    <a:pt x="21" y="0"/>
                    <a:pt x="20" y="0"/>
                  </a:cubicBezTo>
                  <a:cubicBezTo>
                    <a:pt x="21" y="0"/>
                    <a:pt x="21" y="0"/>
                    <a:pt x="22" y="1"/>
                  </a:cubicBezTo>
                  <a:cubicBezTo>
                    <a:pt x="22" y="1"/>
                    <a:pt x="22" y="1"/>
                    <a:pt x="23" y="1"/>
                  </a:cubicBezTo>
                  <a:cubicBezTo>
                    <a:pt x="24" y="1"/>
                    <a:pt x="24" y="1"/>
                    <a:pt x="25" y="2"/>
                  </a:cubicBezTo>
                  <a:cubicBezTo>
                    <a:pt x="25" y="2"/>
                    <a:pt x="26" y="2"/>
                    <a:pt x="26" y="2"/>
                  </a:cubicBezTo>
                  <a:cubicBezTo>
                    <a:pt x="26" y="2"/>
                    <a:pt x="26" y="2"/>
                    <a:pt x="26" y="2"/>
                  </a:cubicBezTo>
                  <a:cubicBezTo>
                    <a:pt x="27" y="3"/>
                    <a:pt x="27" y="3"/>
                    <a:pt x="27" y="3"/>
                  </a:cubicBezTo>
                  <a:cubicBezTo>
                    <a:pt x="27" y="3"/>
                    <a:pt x="27" y="3"/>
                    <a:pt x="27" y="3"/>
                  </a:cubicBezTo>
                  <a:cubicBezTo>
                    <a:pt x="27" y="3"/>
                    <a:pt x="28" y="3"/>
                    <a:pt x="28" y="3"/>
                  </a:cubicBezTo>
                  <a:cubicBezTo>
                    <a:pt x="27" y="3"/>
                    <a:pt x="27" y="4"/>
                    <a:pt x="27" y="4"/>
                  </a:cubicBezTo>
                  <a:cubicBezTo>
                    <a:pt x="23" y="4"/>
                    <a:pt x="23" y="4"/>
                    <a:pt x="23" y="4"/>
                  </a:cubicBezTo>
                  <a:cubicBezTo>
                    <a:pt x="22" y="4"/>
                    <a:pt x="21" y="5"/>
                    <a:pt x="19" y="5"/>
                  </a:cubicBezTo>
                  <a:cubicBezTo>
                    <a:pt x="18" y="5"/>
                    <a:pt x="18" y="5"/>
                    <a:pt x="18" y="5"/>
                  </a:cubicBezTo>
                  <a:cubicBezTo>
                    <a:pt x="18" y="5"/>
                    <a:pt x="18" y="5"/>
                    <a:pt x="18" y="5"/>
                  </a:cubicBezTo>
                  <a:cubicBezTo>
                    <a:pt x="17" y="5"/>
                    <a:pt x="16" y="5"/>
                    <a:pt x="16" y="5"/>
                  </a:cubicBezTo>
                  <a:cubicBezTo>
                    <a:pt x="15" y="5"/>
                    <a:pt x="14" y="5"/>
                    <a:pt x="14" y="5"/>
                  </a:cubicBezTo>
                  <a:cubicBezTo>
                    <a:pt x="13" y="5"/>
                    <a:pt x="12" y="4"/>
                    <a:pt x="12" y="4"/>
                  </a:cubicBezTo>
                  <a:cubicBezTo>
                    <a:pt x="13" y="5"/>
                    <a:pt x="14" y="5"/>
                    <a:pt x="16" y="5"/>
                  </a:cubicBezTo>
                  <a:cubicBezTo>
                    <a:pt x="16" y="5"/>
                    <a:pt x="17" y="5"/>
                    <a:pt x="18" y="5"/>
                  </a:cubicBezTo>
                  <a:close/>
                  <a:moveTo>
                    <a:pt x="15" y="11"/>
                  </a:moveTo>
                  <a:cubicBezTo>
                    <a:pt x="15" y="11"/>
                    <a:pt x="15" y="11"/>
                    <a:pt x="15" y="11"/>
                  </a:cubicBezTo>
                  <a:cubicBezTo>
                    <a:pt x="15" y="11"/>
                    <a:pt x="15" y="11"/>
                    <a:pt x="15" y="11"/>
                  </a:cubicBezTo>
                  <a:cubicBezTo>
                    <a:pt x="15" y="11"/>
                    <a:pt x="15" y="11"/>
                    <a:pt x="15" y="1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2260"/>
            <p:cNvSpPr>
              <a:spLocks/>
            </p:cNvSpPr>
            <p:nvPr/>
          </p:nvSpPr>
          <p:spPr bwMode="auto">
            <a:xfrm>
              <a:off x="5252998" y="5584858"/>
              <a:ext cx="187326" cy="120651"/>
            </a:xfrm>
            <a:custGeom>
              <a:avLst/>
              <a:gdLst>
                <a:gd name="T0" fmla="*/ 18 w 50"/>
                <a:gd name="T1" fmla="*/ 31 h 32"/>
                <a:gd name="T2" fmla="*/ 21 w 50"/>
                <a:gd name="T3" fmla="*/ 30 h 32"/>
                <a:gd name="T4" fmla="*/ 28 w 50"/>
                <a:gd name="T5" fmla="*/ 22 h 32"/>
                <a:gd name="T6" fmla="*/ 38 w 50"/>
                <a:gd name="T7" fmla="*/ 9 h 32"/>
                <a:gd name="T8" fmla="*/ 46 w 50"/>
                <a:gd name="T9" fmla="*/ 3 h 32"/>
                <a:gd name="T10" fmla="*/ 50 w 50"/>
                <a:gd name="T11" fmla="*/ 0 h 32"/>
                <a:gd name="T12" fmla="*/ 41 w 50"/>
                <a:gd name="T13" fmla="*/ 4 h 32"/>
                <a:gd name="T14" fmla="*/ 19 w 50"/>
                <a:gd name="T15" fmla="*/ 20 h 32"/>
                <a:gd name="T16" fmla="*/ 9 w 50"/>
                <a:gd name="T17" fmla="*/ 27 h 32"/>
                <a:gd name="T18" fmla="*/ 0 w 50"/>
                <a:gd name="T19" fmla="*/ 32 h 32"/>
                <a:gd name="T20" fmla="*/ 0 w 50"/>
                <a:gd name="T21" fmla="*/ 32 h 32"/>
                <a:gd name="T22" fmla="*/ 18 w 50"/>
                <a:gd name="T23"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2">
                  <a:moveTo>
                    <a:pt x="18" y="31"/>
                  </a:moveTo>
                  <a:cubicBezTo>
                    <a:pt x="19" y="31"/>
                    <a:pt x="20" y="30"/>
                    <a:pt x="21" y="30"/>
                  </a:cubicBezTo>
                  <a:cubicBezTo>
                    <a:pt x="24" y="27"/>
                    <a:pt x="26" y="25"/>
                    <a:pt x="28" y="22"/>
                  </a:cubicBezTo>
                  <a:cubicBezTo>
                    <a:pt x="32" y="18"/>
                    <a:pt x="35" y="14"/>
                    <a:pt x="38" y="9"/>
                  </a:cubicBezTo>
                  <a:cubicBezTo>
                    <a:pt x="40" y="7"/>
                    <a:pt x="43" y="5"/>
                    <a:pt x="46" y="3"/>
                  </a:cubicBezTo>
                  <a:cubicBezTo>
                    <a:pt x="47" y="3"/>
                    <a:pt x="49" y="1"/>
                    <a:pt x="50" y="0"/>
                  </a:cubicBezTo>
                  <a:cubicBezTo>
                    <a:pt x="47" y="2"/>
                    <a:pt x="43" y="3"/>
                    <a:pt x="41" y="4"/>
                  </a:cubicBezTo>
                  <a:cubicBezTo>
                    <a:pt x="32" y="7"/>
                    <a:pt x="26" y="14"/>
                    <a:pt x="19" y="20"/>
                  </a:cubicBezTo>
                  <a:cubicBezTo>
                    <a:pt x="16" y="23"/>
                    <a:pt x="12" y="25"/>
                    <a:pt x="9" y="27"/>
                  </a:cubicBezTo>
                  <a:cubicBezTo>
                    <a:pt x="6" y="29"/>
                    <a:pt x="3" y="30"/>
                    <a:pt x="0" y="32"/>
                  </a:cubicBezTo>
                  <a:cubicBezTo>
                    <a:pt x="0" y="32"/>
                    <a:pt x="0" y="32"/>
                    <a:pt x="0" y="32"/>
                  </a:cubicBezTo>
                  <a:cubicBezTo>
                    <a:pt x="6" y="31"/>
                    <a:pt x="12" y="31"/>
                    <a:pt x="18"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2263"/>
            <p:cNvSpPr>
              <a:spLocks/>
            </p:cNvSpPr>
            <p:nvPr/>
          </p:nvSpPr>
          <p:spPr bwMode="auto">
            <a:xfrm>
              <a:off x="5275223" y="5615021"/>
              <a:ext cx="87313" cy="52388"/>
            </a:xfrm>
            <a:custGeom>
              <a:avLst/>
              <a:gdLst>
                <a:gd name="T0" fmla="*/ 13 w 23"/>
                <a:gd name="T1" fmla="*/ 10 h 14"/>
                <a:gd name="T2" fmla="*/ 23 w 23"/>
                <a:gd name="T3" fmla="*/ 2 h 14"/>
                <a:gd name="T4" fmla="*/ 18 w 23"/>
                <a:gd name="T5" fmla="*/ 5 h 14"/>
                <a:gd name="T6" fmla="*/ 10 w 23"/>
                <a:gd name="T7" fmla="*/ 3 h 14"/>
                <a:gd name="T8" fmla="*/ 6 w 23"/>
                <a:gd name="T9" fmla="*/ 0 h 14"/>
                <a:gd name="T10" fmla="*/ 0 w 23"/>
                <a:gd name="T11" fmla="*/ 13 h 14"/>
                <a:gd name="T12" fmla="*/ 13 w 23"/>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13" y="10"/>
                  </a:moveTo>
                  <a:cubicBezTo>
                    <a:pt x="17" y="8"/>
                    <a:pt x="20" y="5"/>
                    <a:pt x="23" y="2"/>
                  </a:cubicBezTo>
                  <a:cubicBezTo>
                    <a:pt x="22" y="3"/>
                    <a:pt x="20" y="5"/>
                    <a:pt x="18" y="5"/>
                  </a:cubicBezTo>
                  <a:cubicBezTo>
                    <a:pt x="15" y="6"/>
                    <a:pt x="12" y="4"/>
                    <a:pt x="10" y="3"/>
                  </a:cubicBezTo>
                  <a:cubicBezTo>
                    <a:pt x="9" y="2"/>
                    <a:pt x="8" y="0"/>
                    <a:pt x="6" y="0"/>
                  </a:cubicBezTo>
                  <a:cubicBezTo>
                    <a:pt x="4" y="4"/>
                    <a:pt x="2" y="9"/>
                    <a:pt x="0" y="13"/>
                  </a:cubicBezTo>
                  <a:cubicBezTo>
                    <a:pt x="4" y="14"/>
                    <a:pt x="10" y="11"/>
                    <a:pt x="13"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2264"/>
            <p:cNvSpPr>
              <a:spLocks/>
            </p:cNvSpPr>
            <p:nvPr/>
          </p:nvSpPr>
          <p:spPr bwMode="auto">
            <a:xfrm>
              <a:off x="5387936" y="5532470"/>
              <a:ext cx="146051" cy="161926"/>
            </a:xfrm>
            <a:custGeom>
              <a:avLst/>
              <a:gdLst>
                <a:gd name="T0" fmla="*/ 14 w 39"/>
                <a:gd name="T1" fmla="*/ 14 h 43"/>
                <a:gd name="T2" fmla="*/ 12 w 39"/>
                <a:gd name="T3" fmla="*/ 21 h 43"/>
                <a:gd name="T4" fmla="*/ 10 w 39"/>
                <a:gd name="T5" fmla="*/ 29 h 43"/>
                <a:gd name="T6" fmla="*/ 1 w 39"/>
                <a:gd name="T7" fmla="*/ 43 h 43"/>
                <a:gd name="T8" fmla="*/ 0 w 39"/>
                <a:gd name="T9" fmla="*/ 43 h 43"/>
                <a:gd name="T10" fmla="*/ 15 w 39"/>
                <a:gd name="T11" fmla="*/ 31 h 43"/>
                <a:gd name="T12" fmla="*/ 17 w 39"/>
                <a:gd name="T13" fmla="*/ 13 h 43"/>
                <a:gd name="T14" fmla="*/ 27 w 39"/>
                <a:gd name="T15" fmla="*/ 8 h 43"/>
                <a:gd name="T16" fmla="*/ 34 w 39"/>
                <a:gd name="T17" fmla="*/ 5 h 43"/>
                <a:gd name="T18" fmla="*/ 39 w 39"/>
                <a:gd name="T19" fmla="*/ 1 h 43"/>
                <a:gd name="T20" fmla="*/ 37 w 39"/>
                <a:gd name="T21" fmla="*/ 0 h 43"/>
                <a:gd name="T22" fmla="*/ 34 w 39"/>
                <a:gd name="T23" fmla="*/ 4 h 43"/>
                <a:gd name="T24" fmla="*/ 26 w 39"/>
                <a:gd name="T25" fmla="*/ 7 h 43"/>
                <a:gd name="T26" fmla="*/ 17 w 39"/>
                <a:gd name="T27" fmla="*/ 12 h 43"/>
                <a:gd name="T28" fmla="*/ 14 w 39"/>
                <a:gd name="T29"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3">
                  <a:moveTo>
                    <a:pt x="14" y="14"/>
                  </a:moveTo>
                  <a:cubicBezTo>
                    <a:pt x="14" y="16"/>
                    <a:pt x="13" y="19"/>
                    <a:pt x="12" y="21"/>
                  </a:cubicBezTo>
                  <a:cubicBezTo>
                    <a:pt x="10" y="23"/>
                    <a:pt x="11" y="26"/>
                    <a:pt x="10" y="29"/>
                  </a:cubicBezTo>
                  <a:cubicBezTo>
                    <a:pt x="8" y="35"/>
                    <a:pt x="6" y="39"/>
                    <a:pt x="1" y="43"/>
                  </a:cubicBezTo>
                  <a:cubicBezTo>
                    <a:pt x="1" y="43"/>
                    <a:pt x="0" y="43"/>
                    <a:pt x="0" y="43"/>
                  </a:cubicBezTo>
                  <a:cubicBezTo>
                    <a:pt x="6" y="41"/>
                    <a:pt x="12" y="36"/>
                    <a:pt x="15" y="31"/>
                  </a:cubicBezTo>
                  <a:cubicBezTo>
                    <a:pt x="18" y="28"/>
                    <a:pt x="21" y="19"/>
                    <a:pt x="17" y="13"/>
                  </a:cubicBezTo>
                  <a:cubicBezTo>
                    <a:pt x="20" y="9"/>
                    <a:pt x="23" y="9"/>
                    <a:pt x="27" y="8"/>
                  </a:cubicBezTo>
                  <a:cubicBezTo>
                    <a:pt x="29" y="7"/>
                    <a:pt x="32" y="7"/>
                    <a:pt x="34" y="5"/>
                  </a:cubicBezTo>
                  <a:cubicBezTo>
                    <a:pt x="36" y="4"/>
                    <a:pt x="37" y="3"/>
                    <a:pt x="39" y="1"/>
                  </a:cubicBezTo>
                  <a:cubicBezTo>
                    <a:pt x="38" y="1"/>
                    <a:pt x="37" y="0"/>
                    <a:pt x="37" y="0"/>
                  </a:cubicBezTo>
                  <a:cubicBezTo>
                    <a:pt x="36" y="1"/>
                    <a:pt x="35" y="3"/>
                    <a:pt x="34" y="4"/>
                  </a:cubicBezTo>
                  <a:cubicBezTo>
                    <a:pt x="31" y="6"/>
                    <a:pt x="29" y="7"/>
                    <a:pt x="26" y="7"/>
                  </a:cubicBezTo>
                  <a:cubicBezTo>
                    <a:pt x="23" y="9"/>
                    <a:pt x="19" y="10"/>
                    <a:pt x="17" y="12"/>
                  </a:cubicBezTo>
                  <a:cubicBezTo>
                    <a:pt x="16" y="13"/>
                    <a:pt x="15" y="13"/>
                    <a:pt x="14"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2265"/>
            <p:cNvSpPr>
              <a:spLocks noEditPoints="1"/>
            </p:cNvSpPr>
            <p:nvPr/>
          </p:nvSpPr>
          <p:spPr bwMode="auto">
            <a:xfrm>
              <a:off x="5260936" y="5573745"/>
              <a:ext cx="190501" cy="128588"/>
            </a:xfrm>
            <a:custGeom>
              <a:avLst/>
              <a:gdLst>
                <a:gd name="T0" fmla="*/ 28 w 51"/>
                <a:gd name="T1" fmla="*/ 8 h 34"/>
                <a:gd name="T2" fmla="*/ 34 w 51"/>
                <a:gd name="T3" fmla="*/ 7 h 34"/>
                <a:gd name="T4" fmla="*/ 29 w 51"/>
                <a:gd name="T5" fmla="*/ 11 h 34"/>
                <a:gd name="T6" fmla="*/ 26 w 51"/>
                <a:gd name="T7" fmla="*/ 14 h 34"/>
                <a:gd name="T8" fmla="*/ 22 w 51"/>
                <a:gd name="T9" fmla="*/ 16 h 34"/>
                <a:gd name="T10" fmla="*/ 18 w 51"/>
                <a:gd name="T11" fmla="*/ 15 h 34"/>
                <a:gd name="T12" fmla="*/ 16 w 51"/>
                <a:gd name="T13" fmla="*/ 14 h 34"/>
                <a:gd name="T14" fmla="*/ 13 w 51"/>
                <a:gd name="T15" fmla="*/ 13 h 34"/>
                <a:gd name="T16" fmla="*/ 15 w 51"/>
                <a:gd name="T17" fmla="*/ 14 h 34"/>
                <a:gd name="T18" fmla="*/ 17 w 51"/>
                <a:gd name="T19" fmla="*/ 15 h 34"/>
                <a:gd name="T20" fmla="*/ 19 w 51"/>
                <a:gd name="T21" fmla="*/ 16 h 34"/>
                <a:gd name="T22" fmla="*/ 23 w 51"/>
                <a:gd name="T23" fmla="*/ 17 h 34"/>
                <a:gd name="T24" fmla="*/ 21 w 51"/>
                <a:gd name="T25" fmla="*/ 18 h 34"/>
                <a:gd name="T26" fmla="*/ 15 w 51"/>
                <a:gd name="T27" fmla="*/ 22 h 34"/>
                <a:gd name="T28" fmla="*/ 10 w 51"/>
                <a:gd name="T29" fmla="*/ 23 h 34"/>
                <a:gd name="T30" fmla="*/ 6 w 51"/>
                <a:gd name="T31" fmla="*/ 24 h 34"/>
                <a:gd name="T32" fmla="*/ 15 w 51"/>
                <a:gd name="T33" fmla="*/ 23 h 34"/>
                <a:gd name="T34" fmla="*/ 15 w 51"/>
                <a:gd name="T35" fmla="*/ 24 h 34"/>
                <a:gd name="T36" fmla="*/ 6 w 51"/>
                <a:gd name="T37" fmla="*/ 30 h 34"/>
                <a:gd name="T38" fmla="*/ 13 w 51"/>
                <a:gd name="T39" fmla="*/ 27 h 34"/>
                <a:gd name="T40" fmla="*/ 19 w 51"/>
                <a:gd name="T41" fmla="*/ 22 h 34"/>
                <a:gd name="T42" fmla="*/ 30 w 51"/>
                <a:gd name="T43" fmla="*/ 12 h 34"/>
                <a:gd name="T44" fmla="*/ 36 w 51"/>
                <a:gd name="T45" fmla="*/ 8 h 34"/>
                <a:gd name="T46" fmla="*/ 42 w 51"/>
                <a:gd name="T47" fmla="*/ 6 h 34"/>
                <a:gd name="T48" fmla="*/ 37 w 51"/>
                <a:gd name="T49" fmla="*/ 11 h 34"/>
                <a:gd name="T50" fmla="*/ 32 w 51"/>
                <a:gd name="T51" fmla="*/ 17 h 34"/>
                <a:gd name="T52" fmla="*/ 26 w 51"/>
                <a:gd name="T53" fmla="*/ 26 h 34"/>
                <a:gd name="T54" fmla="*/ 18 w 51"/>
                <a:gd name="T55" fmla="*/ 33 h 34"/>
                <a:gd name="T56" fmla="*/ 30 w 51"/>
                <a:gd name="T57" fmla="*/ 22 h 34"/>
                <a:gd name="T58" fmla="*/ 36 w 51"/>
                <a:gd name="T59" fmla="*/ 13 h 34"/>
                <a:gd name="T60" fmla="*/ 40 w 51"/>
                <a:gd name="T61" fmla="*/ 10 h 34"/>
                <a:gd name="T62" fmla="*/ 46 w 51"/>
                <a:gd name="T63" fmla="*/ 5 h 34"/>
                <a:gd name="T64" fmla="*/ 47 w 51"/>
                <a:gd name="T65" fmla="*/ 5 h 34"/>
                <a:gd name="T66" fmla="*/ 44 w 51"/>
                <a:gd name="T67" fmla="*/ 13 h 34"/>
                <a:gd name="T68" fmla="*/ 41 w 51"/>
                <a:gd name="T69" fmla="*/ 24 h 34"/>
                <a:gd name="T70" fmla="*/ 37 w 51"/>
                <a:gd name="T71" fmla="*/ 30 h 34"/>
                <a:gd name="T72" fmla="*/ 43 w 51"/>
                <a:gd name="T73" fmla="*/ 21 h 34"/>
                <a:gd name="T74" fmla="*/ 44 w 51"/>
                <a:gd name="T75" fmla="*/ 18 h 34"/>
                <a:gd name="T76" fmla="*/ 46 w 51"/>
                <a:gd name="T77" fmla="*/ 10 h 34"/>
                <a:gd name="T78" fmla="*/ 49 w 51"/>
                <a:gd name="T79" fmla="*/ 4 h 34"/>
                <a:gd name="T80" fmla="*/ 50 w 51"/>
                <a:gd name="T81" fmla="*/ 2 h 34"/>
                <a:gd name="T82" fmla="*/ 46 w 51"/>
                <a:gd name="T83" fmla="*/ 3 h 34"/>
                <a:gd name="T84" fmla="*/ 43 w 51"/>
                <a:gd name="T85" fmla="*/ 4 h 34"/>
                <a:gd name="T86" fmla="*/ 41 w 51"/>
                <a:gd name="T87" fmla="*/ 2 h 34"/>
                <a:gd name="T88" fmla="*/ 40 w 51"/>
                <a:gd name="T89" fmla="*/ 2 h 34"/>
                <a:gd name="T90" fmla="*/ 35 w 51"/>
                <a:gd name="T91" fmla="*/ 0 h 34"/>
                <a:gd name="T92" fmla="*/ 31 w 51"/>
                <a:gd name="T93" fmla="*/ 0 h 34"/>
                <a:gd name="T94" fmla="*/ 35 w 51"/>
                <a:gd name="T95" fmla="*/ 1 h 34"/>
                <a:gd name="T96" fmla="*/ 40 w 51"/>
                <a:gd name="T97" fmla="*/ 3 h 34"/>
                <a:gd name="T98" fmla="*/ 40 w 51"/>
                <a:gd name="T99" fmla="*/ 3 h 34"/>
                <a:gd name="T100" fmla="*/ 42 w 51"/>
                <a:gd name="T101" fmla="*/ 4 h 34"/>
                <a:gd name="T102" fmla="*/ 35 w 51"/>
                <a:gd name="T103" fmla="*/ 6 h 34"/>
                <a:gd name="T104" fmla="*/ 28 w 51"/>
                <a:gd name="T105" fmla="*/ 7 h 34"/>
                <a:gd name="T106" fmla="*/ 24 w 51"/>
                <a:gd name="T107" fmla="*/ 7 h 34"/>
                <a:gd name="T108" fmla="*/ 18 w 51"/>
                <a:gd name="T109" fmla="*/ 6 h 34"/>
                <a:gd name="T110" fmla="*/ 27 w 51"/>
                <a:gd name="T111" fmla="*/ 8 h 34"/>
                <a:gd name="T112" fmla="*/ 23 w 51"/>
                <a:gd name="T113" fmla="*/ 17 h 34"/>
                <a:gd name="T114" fmla="*/ 23 w 51"/>
                <a:gd name="T115"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34">
                  <a:moveTo>
                    <a:pt x="27" y="8"/>
                  </a:moveTo>
                  <a:cubicBezTo>
                    <a:pt x="27" y="8"/>
                    <a:pt x="28" y="8"/>
                    <a:pt x="28" y="8"/>
                  </a:cubicBezTo>
                  <a:cubicBezTo>
                    <a:pt x="30" y="8"/>
                    <a:pt x="30" y="8"/>
                    <a:pt x="30" y="8"/>
                  </a:cubicBezTo>
                  <a:cubicBezTo>
                    <a:pt x="31" y="7"/>
                    <a:pt x="33" y="7"/>
                    <a:pt x="34" y="7"/>
                  </a:cubicBezTo>
                  <a:cubicBezTo>
                    <a:pt x="34" y="7"/>
                    <a:pt x="33" y="8"/>
                    <a:pt x="32" y="8"/>
                  </a:cubicBezTo>
                  <a:cubicBezTo>
                    <a:pt x="31" y="9"/>
                    <a:pt x="30" y="10"/>
                    <a:pt x="29" y="11"/>
                  </a:cubicBezTo>
                  <a:cubicBezTo>
                    <a:pt x="28" y="12"/>
                    <a:pt x="27" y="12"/>
                    <a:pt x="26" y="13"/>
                  </a:cubicBezTo>
                  <a:cubicBezTo>
                    <a:pt x="26" y="13"/>
                    <a:pt x="26" y="13"/>
                    <a:pt x="26" y="14"/>
                  </a:cubicBezTo>
                  <a:cubicBezTo>
                    <a:pt x="25" y="14"/>
                    <a:pt x="24" y="14"/>
                    <a:pt x="24" y="15"/>
                  </a:cubicBezTo>
                  <a:cubicBezTo>
                    <a:pt x="23" y="15"/>
                    <a:pt x="23" y="15"/>
                    <a:pt x="22" y="16"/>
                  </a:cubicBezTo>
                  <a:cubicBezTo>
                    <a:pt x="21" y="16"/>
                    <a:pt x="20" y="16"/>
                    <a:pt x="20" y="15"/>
                  </a:cubicBezTo>
                  <a:cubicBezTo>
                    <a:pt x="19" y="15"/>
                    <a:pt x="18" y="15"/>
                    <a:pt x="18" y="15"/>
                  </a:cubicBezTo>
                  <a:cubicBezTo>
                    <a:pt x="17" y="14"/>
                    <a:pt x="17" y="14"/>
                    <a:pt x="17" y="14"/>
                  </a:cubicBezTo>
                  <a:cubicBezTo>
                    <a:pt x="17" y="14"/>
                    <a:pt x="17" y="14"/>
                    <a:pt x="16" y="14"/>
                  </a:cubicBezTo>
                  <a:cubicBezTo>
                    <a:pt x="16" y="14"/>
                    <a:pt x="16" y="14"/>
                    <a:pt x="15" y="14"/>
                  </a:cubicBezTo>
                  <a:cubicBezTo>
                    <a:pt x="15" y="13"/>
                    <a:pt x="14" y="13"/>
                    <a:pt x="13" y="13"/>
                  </a:cubicBezTo>
                  <a:cubicBezTo>
                    <a:pt x="13" y="12"/>
                    <a:pt x="12" y="12"/>
                    <a:pt x="11" y="11"/>
                  </a:cubicBezTo>
                  <a:cubicBezTo>
                    <a:pt x="13" y="12"/>
                    <a:pt x="14" y="13"/>
                    <a:pt x="15" y="14"/>
                  </a:cubicBezTo>
                  <a:cubicBezTo>
                    <a:pt x="15" y="15"/>
                    <a:pt x="16" y="15"/>
                    <a:pt x="16" y="15"/>
                  </a:cubicBezTo>
                  <a:cubicBezTo>
                    <a:pt x="16" y="15"/>
                    <a:pt x="17" y="15"/>
                    <a:pt x="17" y="15"/>
                  </a:cubicBezTo>
                  <a:cubicBezTo>
                    <a:pt x="17" y="15"/>
                    <a:pt x="17" y="15"/>
                    <a:pt x="17" y="15"/>
                  </a:cubicBezTo>
                  <a:cubicBezTo>
                    <a:pt x="18" y="16"/>
                    <a:pt x="19" y="16"/>
                    <a:pt x="19" y="16"/>
                  </a:cubicBezTo>
                  <a:cubicBezTo>
                    <a:pt x="20" y="16"/>
                    <a:pt x="21" y="17"/>
                    <a:pt x="22" y="17"/>
                  </a:cubicBezTo>
                  <a:cubicBezTo>
                    <a:pt x="22" y="17"/>
                    <a:pt x="22" y="17"/>
                    <a:pt x="23" y="17"/>
                  </a:cubicBezTo>
                  <a:cubicBezTo>
                    <a:pt x="22" y="17"/>
                    <a:pt x="22" y="17"/>
                    <a:pt x="22" y="17"/>
                  </a:cubicBezTo>
                  <a:cubicBezTo>
                    <a:pt x="22" y="18"/>
                    <a:pt x="21" y="18"/>
                    <a:pt x="21" y="18"/>
                  </a:cubicBezTo>
                  <a:cubicBezTo>
                    <a:pt x="20" y="19"/>
                    <a:pt x="20" y="19"/>
                    <a:pt x="19" y="19"/>
                  </a:cubicBezTo>
                  <a:cubicBezTo>
                    <a:pt x="18" y="20"/>
                    <a:pt x="16" y="21"/>
                    <a:pt x="15" y="22"/>
                  </a:cubicBezTo>
                  <a:cubicBezTo>
                    <a:pt x="14" y="22"/>
                    <a:pt x="13" y="22"/>
                    <a:pt x="13" y="23"/>
                  </a:cubicBezTo>
                  <a:cubicBezTo>
                    <a:pt x="12" y="23"/>
                    <a:pt x="11" y="23"/>
                    <a:pt x="10" y="23"/>
                  </a:cubicBezTo>
                  <a:cubicBezTo>
                    <a:pt x="10" y="24"/>
                    <a:pt x="9" y="24"/>
                    <a:pt x="8" y="24"/>
                  </a:cubicBezTo>
                  <a:cubicBezTo>
                    <a:pt x="7" y="24"/>
                    <a:pt x="6" y="24"/>
                    <a:pt x="6" y="24"/>
                  </a:cubicBezTo>
                  <a:cubicBezTo>
                    <a:pt x="7" y="24"/>
                    <a:pt x="9" y="24"/>
                    <a:pt x="11" y="24"/>
                  </a:cubicBezTo>
                  <a:cubicBezTo>
                    <a:pt x="12" y="24"/>
                    <a:pt x="14" y="23"/>
                    <a:pt x="15" y="23"/>
                  </a:cubicBezTo>
                  <a:cubicBezTo>
                    <a:pt x="16" y="22"/>
                    <a:pt x="17" y="22"/>
                    <a:pt x="18" y="21"/>
                  </a:cubicBezTo>
                  <a:cubicBezTo>
                    <a:pt x="17" y="22"/>
                    <a:pt x="16" y="23"/>
                    <a:pt x="15" y="24"/>
                  </a:cubicBezTo>
                  <a:cubicBezTo>
                    <a:pt x="15" y="24"/>
                    <a:pt x="14" y="25"/>
                    <a:pt x="13" y="26"/>
                  </a:cubicBezTo>
                  <a:cubicBezTo>
                    <a:pt x="11" y="27"/>
                    <a:pt x="9" y="29"/>
                    <a:pt x="6" y="30"/>
                  </a:cubicBezTo>
                  <a:cubicBezTo>
                    <a:pt x="4" y="31"/>
                    <a:pt x="2" y="33"/>
                    <a:pt x="0" y="34"/>
                  </a:cubicBezTo>
                  <a:cubicBezTo>
                    <a:pt x="4" y="32"/>
                    <a:pt x="9" y="29"/>
                    <a:pt x="13" y="27"/>
                  </a:cubicBezTo>
                  <a:cubicBezTo>
                    <a:pt x="14" y="26"/>
                    <a:pt x="15" y="25"/>
                    <a:pt x="16" y="24"/>
                  </a:cubicBezTo>
                  <a:cubicBezTo>
                    <a:pt x="17" y="24"/>
                    <a:pt x="18" y="23"/>
                    <a:pt x="19" y="22"/>
                  </a:cubicBezTo>
                  <a:cubicBezTo>
                    <a:pt x="21" y="20"/>
                    <a:pt x="23" y="19"/>
                    <a:pt x="24" y="17"/>
                  </a:cubicBezTo>
                  <a:cubicBezTo>
                    <a:pt x="26" y="15"/>
                    <a:pt x="28" y="13"/>
                    <a:pt x="30" y="12"/>
                  </a:cubicBezTo>
                  <a:cubicBezTo>
                    <a:pt x="31" y="11"/>
                    <a:pt x="32" y="10"/>
                    <a:pt x="33" y="10"/>
                  </a:cubicBezTo>
                  <a:cubicBezTo>
                    <a:pt x="34" y="9"/>
                    <a:pt x="35" y="9"/>
                    <a:pt x="36" y="8"/>
                  </a:cubicBezTo>
                  <a:cubicBezTo>
                    <a:pt x="37" y="8"/>
                    <a:pt x="38" y="7"/>
                    <a:pt x="39" y="7"/>
                  </a:cubicBezTo>
                  <a:cubicBezTo>
                    <a:pt x="40" y="7"/>
                    <a:pt x="41" y="7"/>
                    <a:pt x="42" y="6"/>
                  </a:cubicBezTo>
                  <a:cubicBezTo>
                    <a:pt x="41" y="7"/>
                    <a:pt x="40" y="8"/>
                    <a:pt x="39" y="9"/>
                  </a:cubicBezTo>
                  <a:cubicBezTo>
                    <a:pt x="38" y="10"/>
                    <a:pt x="37" y="10"/>
                    <a:pt x="37" y="11"/>
                  </a:cubicBezTo>
                  <a:cubicBezTo>
                    <a:pt x="36" y="11"/>
                    <a:pt x="35" y="12"/>
                    <a:pt x="35" y="13"/>
                  </a:cubicBezTo>
                  <a:cubicBezTo>
                    <a:pt x="34" y="14"/>
                    <a:pt x="33" y="16"/>
                    <a:pt x="32" y="17"/>
                  </a:cubicBezTo>
                  <a:cubicBezTo>
                    <a:pt x="31" y="19"/>
                    <a:pt x="30" y="20"/>
                    <a:pt x="29" y="22"/>
                  </a:cubicBezTo>
                  <a:cubicBezTo>
                    <a:pt x="28" y="23"/>
                    <a:pt x="27" y="25"/>
                    <a:pt x="26" y="26"/>
                  </a:cubicBezTo>
                  <a:cubicBezTo>
                    <a:pt x="25" y="27"/>
                    <a:pt x="23" y="29"/>
                    <a:pt x="22" y="30"/>
                  </a:cubicBezTo>
                  <a:cubicBezTo>
                    <a:pt x="21" y="31"/>
                    <a:pt x="19" y="32"/>
                    <a:pt x="18" y="33"/>
                  </a:cubicBezTo>
                  <a:cubicBezTo>
                    <a:pt x="21" y="31"/>
                    <a:pt x="24" y="29"/>
                    <a:pt x="26" y="26"/>
                  </a:cubicBezTo>
                  <a:cubicBezTo>
                    <a:pt x="27" y="25"/>
                    <a:pt x="29" y="24"/>
                    <a:pt x="30" y="22"/>
                  </a:cubicBezTo>
                  <a:cubicBezTo>
                    <a:pt x="31" y="21"/>
                    <a:pt x="32" y="19"/>
                    <a:pt x="33" y="18"/>
                  </a:cubicBezTo>
                  <a:cubicBezTo>
                    <a:pt x="34" y="16"/>
                    <a:pt x="35" y="15"/>
                    <a:pt x="36" y="13"/>
                  </a:cubicBezTo>
                  <a:cubicBezTo>
                    <a:pt x="36" y="13"/>
                    <a:pt x="37" y="12"/>
                    <a:pt x="38" y="12"/>
                  </a:cubicBezTo>
                  <a:cubicBezTo>
                    <a:pt x="38" y="11"/>
                    <a:pt x="39" y="10"/>
                    <a:pt x="40" y="10"/>
                  </a:cubicBezTo>
                  <a:cubicBezTo>
                    <a:pt x="41" y="9"/>
                    <a:pt x="42" y="8"/>
                    <a:pt x="44" y="7"/>
                  </a:cubicBezTo>
                  <a:cubicBezTo>
                    <a:pt x="44" y="6"/>
                    <a:pt x="45" y="6"/>
                    <a:pt x="46" y="5"/>
                  </a:cubicBezTo>
                  <a:cubicBezTo>
                    <a:pt x="46" y="5"/>
                    <a:pt x="46" y="5"/>
                    <a:pt x="47" y="5"/>
                  </a:cubicBezTo>
                  <a:cubicBezTo>
                    <a:pt x="47" y="5"/>
                    <a:pt x="47" y="5"/>
                    <a:pt x="47" y="5"/>
                  </a:cubicBezTo>
                  <a:cubicBezTo>
                    <a:pt x="46" y="6"/>
                    <a:pt x="46" y="8"/>
                    <a:pt x="45" y="10"/>
                  </a:cubicBezTo>
                  <a:cubicBezTo>
                    <a:pt x="45" y="11"/>
                    <a:pt x="44" y="12"/>
                    <a:pt x="44" y="13"/>
                  </a:cubicBezTo>
                  <a:cubicBezTo>
                    <a:pt x="44" y="15"/>
                    <a:pt x="44" y="16"/>
                    <a:pt x="43" y="17"/>
                  </a:cubicBezTo>
                  <a:cubicBezTo>
                    <a:pt x="43" y="20"/>
                    <a:pt x="42" y="22"/>
                    <a:pt x="41" y="24"/>
                  </a:cubicBezTo>
                  <a:cubicBezTo>
                    <a:pt x="41" y="25"/>
                    <a:pt x="40" y="26"/>
                    <a:pt x="39" y="27"/>
                  </a:cubicBezTo>
                  <a:cubicBezTo>
                    <a:pt x="38" y="28"/>
                    <a:pt x="37" y="29"/>
                    <a:pt x="37" y="30"/>
                  </a:cubicBezTo>
                  <a:cubicBezTo>
                    <a:pt x="39" y="29"/>
                    <a:pt x="40" y="27"/>
                    <a:pt x="42" y="25"/>
                  </a:cubicBezTo>
                  <a:cubicBezTo>
                    <a:pt x="42" y="23"/>
                    <a:pt x="43" y="22"/>
                    <a:pt x="43" y="21"/>
                  </a:cubicBezTo>
                  <a:cubicBezTo>
                    <a:pt x="44" y="21"/>
                    <a:pt x="44" y="20"/>
                    <a:pt x="44" y="19"/>
                  </a:cubicBezTo>
                  <a:cubicBezTo>
                    <a:pt x="44" y="19"/>
                    <a:pt x="44" y="19"/>
                    <a:pt x="44" y="18"/>
                  </a:cubicBezTo>
                  <a:cubicBezTo>
                    <a:pt x="44" y="18"/>
                    <a:pt x="44" y="18"/>
                    <a:pt x="44" y="17"/>
                  </a:cubicBezTo>
                  <a:cubicBezTo>
                    <a:pt x="45" y="15"/>
                    <a:pt x="45" y="12"/>
                    <a:pt x="46" y="10"/>
                  </a:cubicBezTo>
                  <a:cubicBezTo>
                    <a:pt x="47" y="9"/>
                    <a:pt x="47" y="8"/>
                    <a:pt x="47" y="7"/>
                  </a:cubicBezTo>
                  <a:cubicBezTo>
                    <a:pt x="48" y="6"/>
                    <a:pt x="48" y="5"/>
                    <a:pt x="49" y="4"/>
                  </a:cubicBezTo>
                  <a:cubicBezTo>
                    <a:pt x="49" y="4"/>
                    <a:pt x="50" y="3"/>
                    <a:pt x="50" y="3"/>
                  </a:cubicBezTo>
                  <a:cubicBezTo>
                    <a:pt x="51" y="3"/>
                    <a:pt x="51" y="2"/>
                    <a:pt x="50" y="2"/>
                  </a:cubicBezTo>
                  <a:cubicBezTo>
                    <a:pt x="50" y="1"/>
                    <a:pt x="50" y="1"/>
                    <a:pt x="49" y="1"/>
                  </a:cubicBezTo>
                  <a:cubicBezTo>
                    <a:pt x="48" y="2"/>
                    <a:pt x="47" y="3"/>
                    <a:pt x="46" y="3"/>
                  </a:cubicBezTo>
                  <a:cubicBezTo>
                    <a:pt x="45" y="3"/>
                    <a:pt x="45" y="4"/>
                    <a:pt x="44" y="4"/>
                  </a:cubicBezTo>
                  <a:cubicBezTo>
                    <a:pt x="44" y="4"/>
                    <a:pt x="44" y="4"/>
                    <a:pt x="43" y="4"/>
                  </a:cubicBezTo>
                  <a:cubicBezTo>
                    <a:pt x="43" y="3"/>
                    <a:pt x="42" y="3"/>
                    <a:pt x="42" y="3"/>
                  </a:cubicBezTo>
                  <a:cubicBezTo>
                    <a:pt x="42" y="3"/>
                    <a:pt x="41" y="3"/>
                    <a:pt x="41" y="2"/>
                  </a:cubicBezTo>
                  <a:cubicBezTo>
                    <a:pt x="41" y="2"/>
                    <a:pt x="41" y="2"/>
                    <a:pt x="41" y="2"/>
                  </a:cubicBezTo>
                  <a:cubicBezTo>
                    <a:pt x="41" y="2"/>
                    <a:pt x="40" y="2"/>
                    <a:pt x="40" y="2"/>
                  </a:cubicBezTo>
                  <a:cubicBezTo>
                    <a:pt x="40" y="2"/>
                    <a:pt x="39" y="1"/>
                    <a:pt x="38" y="1"/>
                  </a:cubicBezTo>
                  <a:cubicBezTo>
                    <a:pt x="37" y="1"/>
                    <a:pt x="36" y="0"/>
                    <a:pt x="35" y="0"/>
                  </a:cubicBezTo>
                  <a:cubicBezTo>
                    <a:pt x="34" y="0"/>
                    <a:pt x="34" y="0"/>
                    <a:pt x="33" y="0"/>
                  </a:cubicBezTo>
                  <a:cubicBezTo>
                    <a:pt x="32" y="0"/>
                    <a:pt x="32" y="0"/>
                    <a:pt x="31" y="0"/>
                  </a:cubicBezTo>
                  <a:cubicBezTo>
                    <a:pt x="32" y="0"/>
                    <a:pt x="32" y="0"/>
                    <a:pt x="33" y="0"/>
                  </a:cubicBezTo>
                  <a:cubicBezTo>
                    <a:pt x="33" y="0"/>
                    <a:pt x="34" y="1"/>
                    <a:pt x="35" y="1"/>
                  </a:cubicBezTo>
                  <a:cubicBezTo>
                    <a:pt x="36" y="1"/>
                    <a:pt x="37" y="2"/>
                    <a:pt x="38" y="2"/>
                  </a:cubicBezTo>
                  <a:cubicBezTo>
                    <a:pt x="39" y="2"/>
                    <a:pt x="39" y="3"/>
                    <a:pt x="40" y="3"/>
                  </a:cubicBezTo>
                  <a:cubicBezTo>
                    <a:pt x="40" y="3"/>
                    <a:pt x="40" y="3"/>
                    <a:pt x="40" y="3"/>
                  </a:cubicBezTo>
                  <a:cubicBezTo>
                    <a:pt x="40" y="3"/>
                    <a:pt x="40" y="3"/>
                    <a:pt x="40" y="3"/>
                  </a:cubicBezTo>
                  <a:cubicBezTo>
                    <a:pt x="41" y="3"/>
                    <a:pt x="41" y="4"/>
                    <a:pt x="41" y="4"/>
                  </a:cubicBezTo>
                  <a:cubicBezTo>
                    <a:pt x="42" y="4"/>
                    <a:pt x="42" y="4"/>
                    <a:pt x="42" y="4"/>
                  </a:cubicBezTo>
                  <a:cubicBezTo>
                    <a:pt x="42" y="5"/>
                    <a:pt x="41" y="5"/>
                    <a:pt x="41" y="5"/>
                  </a:cubicBezTo>
                  <a:cubicBezTo>
                    <a:pt x="35" y="6"/>
                    <a:pt x="35" y="6"/>
                    <a:pt x="35" y="6"/>
                  </a:cubicBezTo>
                  <a:cubicBezTo>
                    <a:pt x="33" y="6"/>
                    <a:pt x="31" y="6"/>
                    <a:pt x="29" y="7"/>
                  </a:cubicBezTo>
                  <a:cubicBezTo>
                    <a:pt x="28" y="7"/>
                    <a:pt x="28" y="7"/>
                    <a:pt x="28" y="7"/>
                  </a:cubicBezTo>
                  <a:cubicBezTo>
                    <a:pt x="28" y="7"/>
                    <a:pt x="27" y="7"/>
                    <a:pt x="27" y="7"/>
                  </a:cubicBezTo>
                  <a:cubicBezTo>
                    <a:pt x="26" y="7"/>
                    <a:pt x="25" y="7"/>
                    <a:pt x="24" y="7"/>
                  </a:cubicBezTo>
                  <a:cubicBezTo>
                    <a:pt x="23" y="7"/>
                    <a:pt x="22" y="7"/>
                    <a:pt x="21" y="7"/>
                  </a:cubicBezTo>
                  <a:cubicBezTo>
                    <a:pt x="20" y="6"/>
                    <a:pt x="19" y="6"/>
                    <a:pt x="18" y="6"/>
                  </a:cubicBezTo>
                  <a:cubicBezTo>
                    <a:pt x="20" y="7"/>
                    <a:pt x="22" y="7"/>
                    <a:pt x="24" y="8"/>
                  </a:cubicBezTo>
                  <a:cubicBezTo>
                    <a:pt x="25" y="8"/>
                    <a:pt x="26" y="8"/>
                    <a:pt x="27" y="8"/>
                  </a:cubicBezTo>
                  <a:close/>
                  <a:moveTo>
                    <a:pt x="23" y="16"/>
                  </a:moveTo>
                  <a:cubicBezTo>
                    <a:pt x="23" y="16"/>
                    <a:pt x="23" y="17"/>
                    <a:pt x="23" y="17"/>
                  </a:cubicBezTo>
                  <a:cubicBezTo>
                    <a:pt x="23" y="16"/>
                    <a:pt x="23" y="16"/>
                    <a:pt x="23" y="16"/>
                  </a:cubicBezTo>
                  <a:cubicBezTo>
                    <a:pt x="23" y="16"/>
                    <a:pt x="23" y="16"/>
                    <a:pt x="23" y="1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2266"/>
            <p:cNvSpPr>
              <a:spLocks/>
            </p:cNvSpPr>
            <p:nvPr/>
          </p:nvSpPr>
          <p:spPr bwMode="auto">
            <a:xfrm>
              <a:off x="4452893" y="3995759"/>
              <a:ext cx="104776" cy="203201"/>
            </a:xfrm>
            <a:custGeom>
              <a:avLst/>
              <a:gdLst>
                <a:gd name="T0" fmla="*/ 0 w 28"/>
                <a:gd name="T1" fmla="*/ 18 h 54"/>
                <a:gd name="T2" fmla="*/ 2 w 28"/>
                <a:gd name="T3" fmla="*/ 21 h 54"/>
                <a:gd name="T4" fmla="*/ 8 w 28"/>
                <a:gd name="T5" fmla="*/ 30 h 54"/>
                <a:gd name="T6" fmla="*/ 20 w 28"/>
                <a:gd name="T7" fmla="*/ 41 h 54"/>
                <a:gd name="T8" fmla="*/ 25 w 28"/>
                <a:gd name="T9" fmla="*/ 49 h 54"/>
                <a:gd name="T10" fmla="*/ 28 w 28"/>
                <a:gd name="T11" fmla="*/ 54 h 54"/>
                <a:gd name="T12" fmla="*/ 25 w 28"/>
                <a:gd name="T13" fmla="*/ 45 h 54"/>
                <a:gd name="T14" fmla="*/ 11 w 28"/>
                <a:gd name="T15" fmla="*/ 21 h 54"/>
                <a:gd name="T16" fmla="*/ 6 w 28"/>
                <a:gd name="T17" fmla="*/ 10 h 54"/>
                <a:gd name="T18" fmla="*/ 2 w 28"/>
                <a:gd name="T19" fmla="*/ 0 h 54"/>
                <a:gd name="T20" fmla="*/ 2 w 28"/>
                <a:gd name="T21" fmla="*/ 0 h 54"/>
                <a:gd name="T22" fmla="*/ 0 w 28"/>
                <a:gd name="T2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54">
                  <a:moveTo>
                    <a:pt x="0" y="18"/>
                  </a:moveTo>
                  <a:cubicBezTo>
                    <a:pt x="1" y="19"/>
                    <a:pt x="1" y="20"/>
                    <a:pt x="2" y="21"/>
                  </a:cubicBezTo>
                  <a:cubicBezTo>
                    <a:pt x="4" y="24"/>
                    <a:pt x="6" y="27"/>
                    <a:pt x="8" y="30"/>
                  </a:cubicBezTo>
                  <a:cubicBezTo>
                    <a:pt x="11" y="34"/>
                    <a:pt x="16" y="37"/>
                    <a:pt x="20" y="41"/>
                  </a:cubicBezTo>
                  <a:cubicBezTo>
                    <a:pt x="22" y="43"/>
                    <a:pt x="24" y="46"/>
                    <a:pt x="25" y="49"/>
                  </a:cubicBezTo>
                  <a:cubicBezTo>
                    <a:pt x="25" y="51"/>
                    <a:pt x="27" y="53"/>
                    <a:pt x="28" y="54"/>
                  </a:cubicBezTo>
                  <a:cubicBezTo>
                    <a:pt x="26" y="51"/>
                    <a:pt x="26" y="47"/>
                    <a:pt x="25" y="45"/>
                  </a:cubicBezTo>
                  <a:cubicBezTo>
                    <a:pt x="23" y="35"/>
                    <a:pt x="16" y="29"/>
                    <a:pt x="11" y="21"/>
                  </a:cubicBezTo>
                  <a:cubicBezTo>
                    <a:pt x="9" y="17"/>
                    <a:pt x="8" y="13"/>
                    <a:pt x="6" y="10"/>
                  </a:cubicBezTo>
                  <a:cubicBezTo>
                    <a:pt x="4" y="7"/>
                    <a:pt x="3" y="3"/>
                    <a:pt x="2" y="0"/>
                  </a:cubicBezTo>
                  <a:cubicBezTo>
                    <a:pt x="2" y="0"/>
                    <a:pt x="2" y="0"/>
                    <a:pt x="2" y="0"/>
                  </a:cubicBezTo>
                  <a:cubicBezTo>
                    <a:pt x="2" y="6"/>
                    <a:pt x="1" y="12"/>
                    <a:pt x="0"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84" name="Picture 2267"/>
            <p:cNvPicPr>
              <a:picLocks noChangeAspect="1" noChangeArrowheads="1"/>
            </p:cNvPicPr>
            <p:nvPr/>
          </p:nvPicPr>
          <p:blipFill>
            <a:blip r:embed="rId84" cstate="screen">
              <a:extLst>
                <a:ext uri="{28A0092B-C50C-407E-A947-70E740481C1C}">
                  <a14:useLocalDpi xmlns:a14="http://schemas.microsoft.com/office/drawing/2010/main"/>
                </a:ext>
              </a:extLst>
            </a:blip>
            <a:srcRect/>
            <a:stretch>
              <a:fillRect/>
            </a:stretch>
          </p:blipFill>
          <p:spPr bwMode="auto">
            <a:xfrm>
              <a:off x="4433843" y="4044972"/>
              <a:ext cx="136526" cy="169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5" name="Picture 2268"/>
            <p:cNvPicPr>
              <a:picLocks noChangeAspect="1" noChangeArrowheads="1"/>
            </p:cNvPicPr>
            <p:nvPr/>
          </p:nvPicPr>
          <p:blipFill>
            <a:blip r:embed="rId85" cstate="screen">
              <a:extLst>
                <a:ext uri="{28A0092B-C50C-407E-A947-70E740481C1C}">
                  <a14:useLocalDpi xmlns:a14="http://schemas.microsoft.com/office/drawing/2010/main"/>
                </a:ext>
              </a:extLst>
            </a:blip>
            <a:srcRect/>
            <a:stretch>
              <a:fillRect/>
            </a:stretch>
          </p:blipFill>
          <p:spPr bwMode="auto">
            <a:xfrm>
              <a:off x="4444956" y="3987822"/>
              <a:ext cx="168276" cy="236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 name="Freeform 2269"/>
            <p:cNvSpPr>
              <a:spLocks/>
            </p:cNvSpPr>
            <p:nvPr/>
          </p:nvSpPr>
          <p:spPr bwMode="auto">
            <a:xfrm>
              <a:off x="4490993" y="4025922"/>
              <a:ext cx="52388" cy="90488"/>
            </a:xfrm>
            <a:custGeom>
              <a:avLst/>
              <a:gdLst>
                <a:gd name="T0" fmla="*/ 4 w 14"/>
                <a:gd name="T1" fmla="*/ 13 h 24"/>
                <a:gd name="T2" fmla="*/ 10 w 14"/>
                <a:gd name="T3" fmla="*/ 24 h 24"/>
                <a:gd name="T4" fmla="*/ 8 w 14"/>
                <a:gd name="T5" fmla="*/ 18 h 24"/>
                <a:gd name="T6" fmla="*/ 11 w 14"/>
                <a:gd name="T7" fmla="*/ 11 h 24"/>
                <a:gd name="T8" fmla="*/ 14 w 14"/>
                <a:gd name="T9" fmla="*/ 7 h 24"/>
                <a:gd name="T10" fmla="*/ 2 w 14"/>
                <a:gd name="T11" fmla="*/ 0 h 24"/>
                <a:gd name="T12" fmla="*/ 4 w 14"/>
                <a:gd name="T13" fmla="*/ 13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4" y="13"/>
                  </a:moveTo>
                  <a:cubicBezTo>
                    <a:pt x="5" y="18"/>
                    <a:pt x="7" y="21"/>
                    <a:pt x="10" y="24"/>
                  </a:cubicBezTo>
                  <a:cubicBezTo>
                    <a:pt x="9" y="22"/>
                    <a:pt x="8" y="20"/>
                    <a:pt x="8" y="18"/>
                  </a:cubicBezTo>
                  <a:cubicBezTo>
                    <a:pt x="7" y="15"/>
                    <a:pt x="9" y="13"/>
                    <a:pt x="11" y="11"/>
                  </a:cubicBezTo>
                  <a:cubicBezTo>
                    <a:pt x="12" y="10"/>
                    <a:pt x="14" y="9"/>
                    <a:pt x="14" y="7"/>
                  </a:cubicBezTo>
                  <a:cubicBezTo>
                    <a:pt x="10" y="4"/>
                    <a:pt x="6" y="2"/>
                    <a:pt x="2" y="0"/>
                  </a:cubicBezTo>
                  <a:cubicBezTo>
                    <a:pt x="0" y="4"/>
                    <a:pt x="2" y="10"/>
                    <a:pt x="4"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2270"/>
            <p:cNvSpPr>
              <a:spLocks/>
            </p:cNvSpPr>
            <p:nvPr/>
          </p:nvSpPr>
          <p:spPr bwMode="auto">
            <a:xfrm>
              <a:off x="4452893" y="4135460"/>
              <a:ext cx="146051" cy="160339"/>
            </a:xfrm>
            <a:custGeom>
              <a:avLst/>
              <a:gdLst>
                <a:gd name="T0" fmla="*/ 28 w 39"/>
                <a:gd name="T1" fmla="*/ 17 h 43"/>
                <a:gd name="T2" fmla="*/ 21 w 39"/>
                <a:gd name="T3" fmla="*/ 14 h 43"/>
                <a:gd name="T4" fmla="*/ 14 w 39"/>
                <a:gd name="T5" fmla="*/ 11 h 43"/>
                <a:gd name="T6" fmla="*/ 0 w 39"/>
                <a:gd name="T7" fmla="*/ 0 h 43"/>
                <a:gd name="T8" fmla="*/ 0 w 39"/>
                <a:gd name="T9" fmla="*/ 0 h 43"/>
                <a:gd name="T10" fmla="*/ 11 w 39"/>
                <a:gd name="T11" fmla="*/ 16 h 43"/>
                <a:gd name="T12" fmla="*/ 28 w 39"/>
                <a:gd name="T13" fmla="*/ 20 h 43"/>
                <a:gd name="T14" fmla="*/ 32 w 39"/>
                <a:gd name="T15" fmla="*/ 30 h 43"/>
                <a:gd name="T16" fmla="*/ 34 w 39"/>
                <a:gd name="T17" fmla="*/ 38 h 43"/>
                <a:gd name="T18" fmla="*/ 38 w 39"/>
                <a:gd name="T19" fmla="*/ 43 h 43"/>
                <a:gd name="T20" fmla="*/ 39 w 39"/>
                <a:gd name="T21" fmla="*/ 41 h 43"/>
                <a:gd name="T22" fmla="*/ 35 w 39"/>
                <a:gd name="T23" fmla="*/ 37 h 43"/>
                <a:gd name="T24" fmla="*/ 33 w 39"/>
                <a:gd name="T25" fmla="*/ 30 h 43"/>
                <a:gd name="T26" fmla="*/ 29 w 39"/>
                <a:gd name="T27" fmla="*/ 20 h 43"/>
                <a:gd name="T28" fmla="*/ 28 w 39"/>
                <a:gd name="T29"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3">
                  <a:moveTo>
                    <a:pt x="28" y="17"/>
                  </a:moveTo>
                  <a:cubicBezTo>
                    <a:pt x="26" y="16"/>
                    <a:pt x="23" y="15"/>
                    <a:pt x="21" y="14"/>
                  </a:cubicBezTo>
                  <a:cubicBezTo>
                    <a:pt x="19" y="12"/>
                    <a:pt x="16" y="12"/>
                    <a:pt x="14" y="11"/>
                  </a:cubicBezTo>
                  <a:cubicBezTo>
                    <a:pt x="8" y="9"/>
                    <a:pt x="4" y="6"/>
                    <a:pt x="0" y="0"/>
                  </a:cubicBezTo>
                  <a:cubicBezTo>
                    <a:pt x="0" y="0"/>
                    <a:pt x="0" y="0"/>
                    <a:pt x="0" y="0"/>
                  </a:cubicBezTo>
                  <a:cubicBezTo>
                    <a:pt x="2" y="6"/>
                    <a:pt x="6" y="12"/>
                    <a:pt x="11" y="16"/>
                  </a:cubicBezTo>
                  <a:cubicBezTo>
                    <a:pt x="14" y="19"/>
                    <a:pt x="22" y="23"/>
                    <a:pt x="28" y="20"/>
                  </a:cubicBezTo>
                  <a:cubicBezTo>
                    <a:pt x="32" y="23"/>
                    <a:pt x="31" y="27"/>
                    <a:pt x="32" y="30"/>
                  </a:cubicBezTo>
                  <a:cubicBezTo>
                    <a:pt x="33" y="33"/>
                    <a:pt x="33" y="35"/>
                    <a:pt x="34" y="38"/>
                  </a:cubicBezTo>
                  <a:cubicBezTo>
                    <a:pt x="35" y="40"/>
                    <a:pt x="36" y="41"/>
                    <a:pt x="38" y="43"/>
                  </a:cubicBezTo>
                  <a:cubicBezTo>
                    <a:pt x="38" y="42"/>
                    <a:pt x="39" y="42"/>
                    <a:pt x="39" y="41"/>
                  </a:cubicBezTo>
                  <a:cubicBezTo>
                    <a:pt x="38" y="40"/>
                    <a:pt x="36" y="39"/>
                    <a:pt x="35" y="37"/>
                  </a:cubicBezTo>
                  <a:cubicBezTo>
                    <a:pt x="34" y="35"/>
                    <a:pt x="33" y="32"/>
                    <a:pt x="33" y="30"/>
                  </a:cubicBezTo>
                  <a:cubicBezTo>
                    <a:pt x="32" y="26"/>
                    <a:pt x="32" y="22"/>
                    <a:pt x="29" y="20"/>
                  </a:cubicBezTo>
                  <a:cubicBezTo>
                    <a:pt x="29" y="19"/>
                    <a:pt x="28" y="18"/>
                    <a:pt x="28"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271"/>
            <p:cNvSpPr>
              <a:spLocks noEditPoints="1"/>
            </p:cNvSpPr>
            <p:nvPr/>
          </p:nvSpPr>
          <p:spPr bwMode="auto">
            <a:xfrm>
              <a:off x="4457656" y="4006872"/>
              <a:ext cx="119063" cy="203201"/>
            </a:xfrm>
            <a:custGeom>
              <a:avLst/>
              <a:gdLst>
                <a:gd name="T0" fmla="*/ 24 w 32"/>
                <a:gd name="T1" fmla="*/ 31 h 54"/>
                <a:gd name="T2" fmla="*/ 24 w 32"/>
                <a:gd name="T3" fmla="*/ 37 h 54"/>
                <a:gd name="T4" fmla="*/ 21 w 32"/>
                <a:gd name="T5" fmla="*/ 31 h 54"/>
                <a:gd name="T6" fmla="*/ 19 w 32"/>
                <a:gd name="T7" fmla="*/ 27 h 54"/>
                <a:gd name="T8" fmla="*/ 17 w 32"/>
                <a:gd name="T9" fmla="*/ 23 h 54"/>
                <a:gd name="T10" fmla="*/ 19 w 32"/>
                <a:gd name="T11" fmla="*/ 19 h 54"/>
                <a:gd name="T12" fmla="*/ 19 w 32"/>
                <a:gd name="T13" fmla="*/ 18 h 54"/>
                <a:gd name="T14" fmla="*/ 21 w 32"/>
                <a:gd name="T15" fmla="*/ 15 h 54"/>
                <a:gd name="T16" fmla="*/ 19 w 32"/>
                <a:gd name="T17" fmla="*/ 17 h 54"/>
                <a:gd name="T18" fmla="*/ 18 w 32"/>
                <a:gd name="T19" fmla="*/ 18 h 54"/>
                <a:gd name="T20" fmla="*/ 17 w 32"/>
                <a:gd name="T21" fmla="*/ 21 h 54"/>
                <a:gd name="T22" fmla="*/ 16 w 32"/>
                <a:gd name="T23" fmla="*/ 24 h 54"/>
                <a:gd name="T24" fmla="*/ 15 w 32"/>
                <a:gd name="T25" fmla="*/ 22 h 54"/>
                <a:gd name="T26" fmla="*/ 12 w 32"/>
                <a:gd name="T27" fmla="*/ 16 h 54"/>
                <a:gd name="T28" fmla="*/ 11 w 32"/>
                <a:gd name="T29" fmla="*/ 11 h 54"/>
                <a:gd name="T30" fmla="*/ 10 w 32"/>
                <a:gd name="T31" fmla="*/ 6 h 54"/>
                <a:gd name="T32" fmla="*/ 11 w 32"/>
                <a:gd name="T33" fmla="*/ 16 h 54"/>
                <a:gd name="T34" fmla="*/ 10 w 32"/>
                <a:gd name="T35" fmla="*/ 16 h 54"/>
                <a:gd name="T36" fmla="*/ 5 w 32"/>
                <a:gd name="T37" fmla="*/ 6 h 54"/>
                <a:gd name="T38" fmla="*/ 7 w 32"/>
                <a:gd name="T39" fmla="*/ 13 h 54"/>
                <a:gd name="T40" fmla="*/ 11 w 32"/>
                <a:gd name="T41" fmla="*/ 20 h 54"/>
                <a:gd name="T42" fmla="*/ 20 w 32"/>
                <a:gd name="T43" fmla="*/ 32 h 54"/>
                <a:gd name="T44" fmla="*/ 23 w 32"/>
                <a:gd name="T45" fmla="*/ 38 h 54"/>
                <a:gd name="T46" fmla="*/ 24 w 32"/>
                <a:gd name="T47" fmla="*/ 45 h 54"/>
                <a:gd name="T48" fmla="*/ 20 w 32"/>
                <a:gd name="T49" fmla="*/ 39 h 54"/>
                <a:gd name="T50" fmla="*/ 14 w 32"/>
                <a:gd name="T51" fmla="*/ 33 h 54"/>
                <a:gd name="T52" fmla="*/ 6 w 32"/>
                <a:gd name="T53" fmla="*/ 26 h 54"/>
                <a:gd name="T54" fmla="*/ 0 w 32"/>
                <a:gd name="T55" fmla="*/ 17 h 54"/>
                <a:gd name="T56" fmla="*/ 10 w 32"/>
                <a:gd name="T57" fmla="*/ 30 h 54"/>
                <a:gd name="T58" fmla="*/ 18 w 32"/>
                <a:gd name="T59" fmla="*/ 37 h 54"/>
                <a:gd name="T60" fmla="*/ 21 w 32"/>
                <a:gd name="T61" fmla="*/ 42 h 54"/>
                <a:gd name="T62" fmla="*/ 25 w 32"/>
                <a:gd name="T63" fmla="*/ 48 h 54"/>
                <a:gd name="T64" fmla="*/ 25 w 32"/>
                <a:gd name="T65" fmla="*/ 49 h 54"/>
                <a:gd name="T66" fmla="*/ 17 w 32"/>
                <a:gd name="T67" fmla="*/ 46 h 54"/>
                <a:gd name="T68" fmla="*/ 6 w 32"/>
                <a:gd name="T69" fmla="*/ 42 h 54"/>
                <a:gd name="T70" fmla="*/ 1 w 32"/>
                <a:gd name="T71" fmla="*/ 36 h 54"/>
                <a:gd name="T72" fmla="*/ 9 w 32"/>
                <a:gd name="T73" fmla="*/ 44 h 54"/>
                <a:gd name="T74" fmla="*/ 12 w 32"/>
                <a:gd name="T75" fmla="*/ 45 h 54"/>
                <a:gd name="T76" fmla="*/ 20 w 32"/>
                <a:gd name="T77" fmla="*/ 48 h 54"/>
                <a:gd name="T78" fmla="*/ 26 w 32"/>
                <a:gd name="T79" fmla="*/ 51 h 54"/>
                <a:gd name="T80" fmla="*/ 28 w 32"/>
                <a:gd name="T81" fmla="*/ 53 h 54"/>
                <a:gd name="T82" fmla="*/ 27 w 32"/>
                <a:gd name="T83" fmla="*/ 49 h 54"/>
                <a:gd name="T84" fmla="*/ 27 w 32"/>
                <a:gd name="T85" fmla="*/ 46 h 54"/>
                <a:gd name="T86" fmla="*/ 28 w 32"/>
                <a:gd name="T87" fmla="*/ 44 h 54"/>
                <a:gd name="T88" fmla="*/ 29 w 32"/>
                <a:gd name="T89" fmla="*/ 43 h 54"/>
                <a:gd name="T90" fmla="*/ 31 w 32"/>
                <a:gd name="T91" fmla="*/ 38 h 54"/>
                <a:gd name="T92" fmla="*/ 32 w 32"/>
                <a:gd name="T93" fmla="*/ 34 h 54"/>
                <a:gd name="T94" fmla="*/ 30 w 32"/>
                <a:gd name="T95" fmla="*/ 38 h 54"/>
                <a:gd name="T96" fmla="*/ 28 w 32"/>
                <a:gd name="T97" fmla="*/ 43 h 54"/>
                <a:gd name="T98" fmla="*/ 27 w 32"/>
                <a:gd name="T99" fmla="*/ 43 h 54"/>
                <a:gd name="T100" fmla="*/ 26 w 32"/>
                <a:gd name="T101" fmla="*/ 45 h 54"/>
                <a:gd name="T102" fmla="*/ 25 w 32"/>
                <a:gd name="T103" fmla="*/ 38 h 54"/>
                <a:gd name="T104" fmla="*/ 25 w 32"/>
                <a:gd name="T105" fmla="*/ 31 h 54"/>
                <a:gd name="T106" fmla="*/ 25 w 32"/>
                <a:gd name="T107" fmla="*/ 26 h 54"/>
                <a:gd name="T108" fmla="*/ 27 w 32"/>
                <a:gd name="T109" fmla="*/ 20 h 54"/>
                <a:gd name="T110" fmla="*/ 24 w 32"/>
                <a:gd name="T111" fmla="*/ 29 h 54"/>
                <a:gd name="T112" fmla="*/ 16 w 32"/>
                <a:gd name="T113" fmla="*/ 24 h 54"/>
                <a:gd name="T114" fmla="*/ 16 w 32"/>
                <a:gd name="T11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 h="54">
                  <a:moveTo>
                    <a:pt x="24" y="29"/>
                  </a:moveTo>
                  <a:cubicBezTo>
                    <a:pt x="24" y="29"/>
                    <a:pt x="24" y="30"/>
                    <a:pt x="24" y="31"/>
                  </a:cubicBezTo>
                  <a:cubicBezTo>
                    <a:pt x="24" y="32"/>
                    <a:pt x="24" y="32"/>
                    <a:pt x="24" y="32"/>
                  </a:cubicBezTo>
                  <a:cubicBezTo>
                    <a:pt x="24" y="34"/>
                    <a:pt x="24" y="35"/>
                    <a:pt x="24" y="37"/>
                  </a:cubicBezTo>
                  <a:cubicBezTo>
                    <a:pt x="24" y="36"/>
                    <a:pt x="24" y="35"/>
                    <a:pt x="23" y="34"/>
                  </a:cubicBezTo>
                  <a:cubicBezTo>
                    <a:pt x="23" y="33"/>
                    <a:pt x="22" y="32"/>
                    <a:pt x="21" y="31"/>
                  </a:cubicBezTo>
                  <a:cubicBezTo>
                    <a:pt x="21" y="30"/>
                    <a:pt x="20" y="29"/>
                    <a:pt x="19" y="28"/>
                  </a:cubicBezTo>
                  <a:cubicBezTo>
                    <a:pt x="19" y="28"/>
                    <a:pt x="19" y="28"/>
                    <a:pt x="19" y="27"/>
                  </a:cubicBezTo>
                  <a:cubicBezTo>
                    <a:pt x="18" y="27"/>
                    <a:pt x="18" y="26"/>
                    <a:pt x="18" y="25"/>
                  </a:cubicBezTo>
                  <a:cubicBezTo>
                    <a:pt x="17" y="25"/>
                    <a:pt x="17" y="24"/>
                    <a:pt x="17" y="23"/>
                  </a:cubicBezTo>
                  <a:cubicBezTo>
                    <a:pt x="17" y="23"/>
                    <a:pt x="17" y="22"/>
                    <a:pt x="18" y="21"/>
                  </a:cubicBezTo>
                  <a:cubicBezTo>
                    <a:pt x="18" y="21"/>
                    <a:pt x="18" y="20"/>
                    <a:pt x="19" y="19"/>
                  </a:cubicBezTo>
                  <a:cubicBezTo>
                    <a:pt x="19" y="19"/>
                    <a:pt x="19" y="19"/>
                    <a:pt x="19" y="19"/>
                  </a:cubicBezTo>
                  <a:cubicBezTo>
                    <a:pt x="19" y="18"/>
                    <a:pt x="19" y="18"/>
                    <a:pt x="19" y="18"/>
                  </a:cubicBezTo>
                  <a:cubicBezTo>
                    <a:pt x="19" y="18"/>
                    <a:pt x="19" y="18"/>
                    <a:pt x="20" y="17"/>
                  </a:cubicBezTo>
                  <a:cubicBezTo>
                    <a:pt x="20" y="17"/>
                    <a:pt x="21" y="16"/>
                    <a:pt x="21" y="15"/>
                  </a:cubicBezTo>
                  <a:cubicBezTo>
                    <a:pt x="22" y="15"/>
                    <a:pt x="22" y="14"/>
                    <a:pt x="23" y="14"/>
                  </a:cubicBezTo>
                  <a:cubicBezTo>
                    <a:pt x="21" y="15"/>
                    <a:pt x="20" y="16"/>
                    <a:pt x="19" y="17"/>
                  </a:cubicBezTo>
                  <a:cubicBezTo>
                    <a:pt x="19" y="17"/>
                    <a:pt x="19" y="17"/>
                    <a:pt x="19" y="18"/>
                  </a:cubicBezTo>
                  <a:cubicBezTo>
                    <a:pt x="18" y="18"/>
                    <a:pt x="18" y="18"/>
                    <a:pt x="18" y="18"/>
                  </a:cubicBezTo>
                  <a:cubicBezTo>
                    <a:pt x="18" y="19"/>
                    <a:pt x="18" y="19"/>
                    <a:pt x="18" y="19"/>
                  </a:cubicBezTo>
                  <a:cubicBezTo>
                    <a:pt x="18" y="20"/>
                    <a:pt x="17" y="20"/>
                    <a:pt x="17" y="21"/>
                  </a:cubicBezTo>
                  <a:cubicBezTo>
                    <a:pt x="16" y="22"/>
                    <a:pt x="16" y="23"/>
                    <a:pt x="16" y="23"/>
                  </a:cubicBezTo>
                  <a:cubicBezTo>
                    <a:pt x="16" y="24"/>
                    <a:pt x="16" y="24"/>
                    <a:pt x="16" y="24"/>
                  </a:cubicBezTo>
                  <a:cubicBezTo>
                    <a:pt x="16" y="24"/>
                    <a:pt x="16" y="23"/>
                    <a:pt x="16" y="23"/>
                  </a:cubicBezTo>
                  <a:cubicBezTo>
                    <a:pt x="15" y="23"/>
                    <a:pt x="15" y="23"/>
                    <a:pt x="15" y="22"/>
                  </a:cubicBezTo>
                  <a:cubicBezTo>
                    <a:pt x="14" y="22"/>
                    <a:pt x="14" y="21"/>
                    <a:pt x="14" y="20"/>
                  </a:cubicBezTo>
                  <a:cubicBezTo>
                    <a:pt x="13" y="19"/>
                    <a:pt x="12" y="17"/>
                    <a:pt x="12" y="16"/>
                  </a:cubicBezTo>
                  <a:cubicBezTo>
                    <a:pt x="12" y="15"/>
                    <a:pt x="11" y="14"/>
                    <a:pt x="11" y="13"/>
                  </a:cubicBezTo>
                  <a:cubicBezTo>
                    <a:pt x="11" y="13"/>
                    <a:pt x="11" y="12"/>
                    <a:pt x="11" y="11"/>
                  </a:cubicBezTo>
                  <a:cubicBezTo>
                    <a:pt x="11" y="10"/>
                    <a:pt x="10" y="10"/>
                    <a:pt x="10" y="9"/>
                  </a:cubicBezTo>
                  <a:cubicBezTo>
                    <a:pt x="10" y="8"/>
                    <a:pt x="10" y="7"/>
                    <a:pt x="10" y="6"/>
                  </a:cubicBezTo>
                  <a:cubicBezTo>
                    <a:pt x="10" y="8"/>
                    <a:pt x="10" y="10"/>
                    <a:pt x="10" y="11"/>
                  </a:cubicBezTo>
                  <a:cubicBezTo>
                    <a:pt x="10" y="13"/>
                    <a:pt x="11" y="14"/>
                    <a:pt x="11" y="16"/>
                  </a:cubicBezTo>
                  <a:cubicBezTo>
                    <a:pt x="11" y="17"/>
                    <a:pt x="12" y="18"/>
                    <a:pt x="12" y="19"/>
                  </a:cubicBezTo>
                  <a:cubicBezTo>
                    <a:pt x="11" y="18"/>
                    <a:pt x="11" y="17"/>
                    <a:pt x="10" y="16"/>
                  </a:cubicBezTo>
                  <a:cubicBezTo>
                    <a:pt x="9" y="15"/>
                    <a:pt x="9" y="14"/>
                    <a:pt x="8" y="13"/>
                  </a:cubicBezTo>
                  <a:cubicBezTo>
                    <a:pt x="7" y="11"/>
                    <a:pt x="6" y="9"/>
                    <a:pt x="5" y="6"/>
                  </a:cubicBezTo>
                  <a:cubicBezTo>
                    <a:pt x="4" y="4"/>
                    <a:pt x="3" y="2"/>
                    <a:pt x="2" y="0"/>
                  </a:cubicBezTo>
                  <a:cubicBezTo>
                    <a:pt x="3" y="4"/>
                    <a:pt x="5" y="9"/>
                    <a:pt x="7" y="13"/>
                  </a:cubicBezTo>
                  <a:cubicBezTo>
                    <a:pt x="8" y="15"/>
                    <a:pt x="8" y="16"/>
                    <a:pt x="9" y="17"/>
                  </a:cubicBezTo>
                  <a:cubicBezTo>
                    <a:pt x="10" y="18"/>
                    <a:pt x="11" y="19"/>
                    <a:pt x="11" y="20"/>
                  </a:cubicBezTo>
                  <a:cubicBezTo>
                    <a:pt x="13" y="22"/>
                    <a:pt x="14" y="24"/>
                    <a:pt x="16" y="26"/>
                  </a:cubicBezTo>
                  <a:cubicBezTo>
                    <a:pt x="17" y="28"/>
                    <a:pt x="19" y="30"/>
                    <a:pt x="20" y="32"/>
                  </a:cubicBezTo>
                  <a:cubicBezTo>
                    <a:pt x="21" y="33"/>
                    <a:pt x="21" y="34"/>
                    <a:pt x="22" y="35"/>
                  </a:cubicBezTo>
                  <a:cubicBezTo>
                    <a:pt x="22" y="36"/>
                    <a:pt x="23" y="37"/>
                    <a:pt x="23" y="38"/>
                  </a:cubicBezTo>
                  <a:cubicBezTo>
                    <a:pt x="23" y="40"/>
                    <a:pt x="24" y="41"/>
                    <a:pt x="24" y="42"/>
                  </a:cubicBezTo>
                  <a:cubicBezTo>
                    <a:pt x="24" y="43"/>
                    <a:pt x="24" y="44"/>
                    <a:pt x="24" y="45"/>
                  </a:cubicBezTo>
                  <a:cubicBezTo>
                    <a:pt x="23" y="43"/>
                    <a:pt x="23" y="42"/>
                    <a:pt x="22" y="41"/>
                  </a:cubicBezTo>
                  <a:cubicBezTo>
                    <a:pt x="21" y="40"/>
                    <a:pt x="21" y="39"/>
                    <a:pt x="20" y="39"/>
                  </a:cubicBezTo>
                  <a:cubicBezTo>
                    <a:pt x="20" y="38"/>
                    <a:pt x="19" y="37"/>
                    <a:pt x="18" y="37"/>
                  </a:cubicBezTo>
                  <a:cubicBezTo>
                    <a:pt x="17" y="35"/>
                    <a:pt x="16" y="34"/>
                    <a:pt x="14" y="33"/>
                  </a:cubicBezTo>
                  <a:cubicBezTo>
                    <a:pt x="13" y="32"/>
                    <a:pt x="11" y="31"/>
                    <a:pt x="10" y="30"/>
                  </a:cubicBezTo>
                  <a:cubicBezTo>
                    <a:pt x="9" y="29"/>
                    <a:pt x="7" y="27"/>
                    <a:pt x="6" y="26"/>
                  </a:cubicBezTo>
                  <a:cubicBezTo>
                    <a:pt x="5" y="25"/>
                    <a:pt x="4" y="23"/>
                    <a:pt x="3" y="22"/>
                  </a:cubicBezTo>
                  <a:cubicBezTo>
                    <a:pt x="2" y="20"/>
                    <a:pt x="1" y="19"/>
                    <a:pt x="0" y="17"/>
                  </a:cubicBezTo>
                  <a:cubicBezTo>
                    <a:pt x="2" y="21"/>
                    <a:pt x="4" y="24"/>
                    <a:pt x="6" y="27"/>
                  </a:cubicBezTo>
                  <a:cubicBezTo>
                    <a:pt x="7" y="28"/>
                    <a:pt x="8" y="29"/>
                    <a:pt x="10" y="30"/>
                  </a:cubicBezTo>
                  <a:cubicBezTo>
                    <a:pt x="11" y="32"/>
                    <a:pt x="12" y="33"/>
                    <a:pt x="14" y="34"/>
                  </a:cubicBezTo>
                  <a:cubicBezTo>
                    <a:pt x="15" y="35"/>
                    <a:pt x="17" y="36"/>
                    <a:pt x="18" y="37"/>
                  </a:cubicBezTo>
                  <a:cubicBezTo>
                    <a:pt x="18" y="38"/>
                    <a:pt x="19" y="39"/>
                    <a:pt x="19" y="39"/>
                  </a:cubicBezTo>
                  <a:cubicBezTo>
                    <a:pt x="20" y="40"/>
                    <a:pt x="20" y="41"/>
                    <a:pt x="21" y="42"/>
                  </a:cubicBezTo>
                  <a:cubicBezTo>
                    <a:pt x="22" y="43"/>
                    <a:pt x="23" y="45"/>
                    <a:pt x="24" y="46"/>
                  </a:cubicBezTo>
                  <a:cubicBezTo>
                    <a:pt x="24" y="47"/>
                    <a:pt x="24" y="48"/>
                    <a:pt x="25" y="48"/>
                  </a:cubicBezTo>
                  <a:cubicBezTo>
                    <a:pt x="25" y="49"/>
                    <a:pt x="25" y="49"/>
                    <a:pt x="25" y="49"/>
                  </a:cubicBezTo>
                  <a:cubicBezTo>
                    <a:pt x="25" y="49"/>
                    <a:pt x="25" y="49"/>
                    <a:pt x="25" y="49"/>
                  </a:cubicBezTo>
                  <a:cubicBezTo>
                    <a:pt x="24" y="49"/>
                    <a:pt x="22" y="48"/>
                    <a:pt x="20" y="47"/>
                  </a:cubicBezTo>
                  <a:cubicBezTo>
                    <a:pt x="19" y="47"/>
                    <a:pt x="18" y="46"/>
                    <a:pt x="17" y="46"/>
                  </a:cubicBezTo>
                  <a:cubicBezTo>
                    <a:pt x="16" y="45"/>
                    <a:pt x="14" y="45"/>
                    <a:pt x="13" y="45"/>
                  </a:cubicBezTo>
                  <a:cubicBezTo>
                    <a:pt x="11" y="44"/>
                    <a:pt x="8" y="43"/>
                    <a:pt x="6" y="42"/>
                  </a:cubicBezTo>
                  <a:cubicBezTo>
                    <a:pt x="5" y="41"/>
                    <a:pt x="4" y="40"/>
                    <a:pt x="3" y="39"/>
                  </a:cubicBezTo>
                  <a:cubicBezTo>
                    <a:pt x="3" y="38"/>
                    <a:pt x="2" y="37"/>
                    <a:pt x="1" y="36"/>
                  </a:cubicBezTo>
                  <a:cubicBezTo>
                    <a:pt x="2" y="38"/>
                    <a:pt x="4" y="40"/>
                    <a:pt x="6" y="42"/>
                  </a:cubicBezTo>
                  <a:cubicBezTo>
                    <a:pt x="7" y="43"/>
                    <a:pt x="8" y="44"/>
                    <a:pt x="9" y="44"/>
                  </a:cubicBezTo>
                  <a:cubicBezTo>
                    <a:pt x="10" y="44"/>
                    <a:pt x="10" y="45"/>
                    <a:pt x="11" y="45"/>
                  </a:cubicBezTo>
                  <a:cubicBezTo>
                    <a:pt x="11" y="45"/>
                    <a:pt x="12" y="45"/>
                    <a:pt x="12" y="45"/>
                  </a:cubicBezTo>
                  <a:cubicBezTo>
                    <a:pt x="12" y="45"/>
                    <a:pt x="13" y="45"/>
                    <a:pt x="13" y="46"/>
                  </a:cubicBezTo>
                  <a:cubicBezTo>
                    <a:pt x="15" y="46"/>
                    <a:pt x="18" y="47"/>
                    <a:pt x="20" y="48"/>
                  </a:cubicBezTo>
                  <a:cubicBezTo>
                    <a:pt x="21" y="49"/>
                    <a:pt x="22" y="49"/>
                    <a:pt x="23" y="50"/>
                  </a:cubicBezTo>
                  <a:cubicBezTo>
                    <a:pt x="24" y="50"/>
                    <a:pt x="25" y="51"/>
                    <a:pt x="26" y="51"/>
                  </a:cubicBezTo>
                  <a:cubicBezTo>
                    <a:pt x="26" y="52"/>
                    <a:pt x="26" y="52"/>
                    <a:pt x="26" y="53"/>
                  </a:cubicBezTo>
                  <a:cubicBezTo>
                    <a:pt x="27" y="53"/>
                    <a:pt x="27" y="54"/>
                    <a:pt x="28" y="53"/>
                  </a:cubicBezTo>
                  <a:cubicBezTo>
                    <a:pt x="28" y="53"/>
                    <a:pt x="28" y="53"/>
                    <a:pt x="28" y="52"/>
                  </a:cubicBezTo>
                  <a:cubicBezTo>
                    <a:pt x="28" y="51"/>
                    <a:pt x="27" y="50"/>
                    <a:pt x="27" y="49"/>
                  </a:cubicBezTo>
                  <a:cubicBezTo>
                    <a:pt x="27" y="48"/>
                    <a:pt x="26" y="47"/>
                    <a:pt x="26" y="47"/>
                  </a:cubicBezTo>
                  <a:cubicBezTo>
                    <a:pt x="26" y="46"/>
                    <a:pt x="26" y="46"/>
                    <a:pt x="27" y="46"/>
                  </a:cubicBezTo>
                  <a:cubicBezTo>
                    <a:pt x="27" y="46"/>
                    <a:pt x="27" y="45"/>
                    <a:pt x="28" y="45"/>
                  </a:cubicBezTo>
                  <a:cubicBezTo>
                    <a:pt x="28" y="44"/>
                    <a:pt x="28" y="44"/>
                    <a:pt x="28" y="44"/>
                  </a:cubicBezTo>
                  <a:cubicBezTo>
                    <a:pt x="28" y="44"/>
                    <a:pt x="28" y="44"/>
                    <a:pt x="28" y="44"/>
                  </a:cubicBezTo>
                  <a:cubicBezTo>
                    <a:pt x="29" y="43"/>
                    <a:pt x="29" y="43"/>
                    <a:pt x="29" y="43"/>
                  </a:cubicBezTo>
                  <a:cubicBezTo>
                    <a:pt x="29" y="43"/>
                    <a:pt x="29" y="42"/>
                    <a:pt x="30" y="42"/>
                  </a:cubicBezTo>
                  <a:cubicBezTo>
                    <a:pt x="30" y="40"/>
                    <a:pt x="31" y="39"/>
                    <a:pt x="31" y="38"/>
                  </a:cubicBezTo>
                  <a:cubicBezTo>
                    <a:pt x="31" y="37"/>
                    <a:pt x="31" y="37"/>
                    <a:pt x="32" y="36"/>
                  </a:cubicBezTo>
                  <a:cubicBezTo>
                    <a:pt x="32" y="36"/>
                    <a:pt x="32" y="35"/>
                    <a:pt x="32" y="34"/>
                  </a:cubicBezTo>
                  <a:cubicBezTo>
                    <a:pt x="32" y="35"/>
                    <a:pt x="32" y="36"/>
                    <a:pt x="31" y="36"/>
                  </a:cubicBezTo>
                  <a:cubicBezTo>
                    <a:pt x="31" y="37"/>
                    <a:pt x="31" y="37"/>
                    <a:pt x="30" y="38"/>
                  </a:cubicBezTo>
                  <a:cubicBezTo>
                    <a:pt x="30" y="39"/>
                    <a:pt x="29" y="40"/>
                    <a:pt x="29" y="41"/>
                  </a:cubicBezTo>
                  <a:cubicBezTo>
                    <a:pt x="29" y="42"/>
                    <a:pt x="28" y="42"/>
                    <a:pt x="28" y="43"/>
                  </a:cubicBezTo>
                  <a:cubicBezTo>
                    <a:pt x="28" y="43"/>
                    <a:pt x="28" y="43"/>
                    <a:pt x="28" y="43"/>
                  </a:cubicBezTo>
                  <a:cubicBezTo>
                    <a:pt x="27" y="43"/>
                    <a:pt x="27" y="43"/>
                    <a:pt x="27" y="43"/>
                  </a:cubicBezTo>
                  <a:cubicBezTo>
                    <a:pt x="27" y="43"/>
                    <a:pt x="27" y="44"/>
                    <a:pt x="27" y="44"/>
                  </a:cubicBezTo>
                  <a:cubicBezTo>
                    <a:pt x="26" y="44"/>
                    <a:pt x="26" y="45"/>
                    <a:pt x="26" y="45"/>
                  </a:cubicBezTo>
                  <a:cubicBezTo>
                    <a:pt x="26" y="44"/>
                    <a:pt x="26" y="44"/>
                    <a:pt x="26" y="43"/>
                  </a:cubicBezTo>
                  <a:cubicBezTo>
                    <a:pt x="25" y="38"/>
                    <a:pt x="25" y="38"/>
                    <a:pt x="25" y="38"/>
                  </a:cubicBezTo>
                  <a:cubicBezTo>
                    <a:pt x="25" y="36"/>
                    <a:pt x="25" y="34"/>
                    <a:pt x="25" y="32"/>
                  </a:cubicBezTo>
                  <a:cubicBezTo>
                    <a:pt x="25" y="31"/>
                    <a:pt x="25" y="31"/>
                    <a:pt x="25" y="31"/>
                  </a:cubicBezTo>
                  <a:cubicBezTo>
                    <a:pt x="25" y="30"/>
                    <a:pt x="25" y="30"/>
                    <a:pt x="25" y="29"/>
                  </a:cubicBezTo>
                  <a:cubicBezTo>
                    <a:pt x="25" y="28"/>
                    <a:pt x="25" y="27"/>
                    <a:pt x="25" y="26"/>
                  </a:cubicBezTo>
                  <a:cubicBezTo>
                    <a:pt x="26" y="25"/>
                    <a:pt x="26" y="24"/>
                    <a:pt x="26" y="23"/>
                  </a:cubicBezTo>
                  <a:cubicBezTo>
                    <a:pt x="27" y="22"/>
                    <a:pt x="27" y="21"/>
                    <a:pt x="27" y="20"/>
                  </a:cubicBezTo>
                  <a:cubicBezTo>
                    <a:pt x="26" y="22"/>
                    <a:pt x="25" y="24"/>
                    <a:pt x="25" y="26"/>
                  </a:cubicBezTo>
                  <a:cubicBezTo>
                    <a:pt x="25" y="27"/>
                    <a:pt x="25" y="28"/>
                    <a:pt x="24" y="29"/>
                  </a:cubicBezTo>
                  <a:close/>
                  <a:moveTo>
                    <a:pt x="16" y="24"/>
                  </a:moveTo>
                  <a:cubicBezTo>
                    <a:pt x="16" y="24"/>
                    <a:pt x="16" y="24"/>
                    <a:pt x="16" y="24"/>
                  </a:cubicBezTo>
                  <a:cubicBezTo>
                    <a:pt x="16" y="24"/>
                    <a:pt x="16" y="24"/>
                    <a:pt x="16" y="24"/>
                  </a:cubicBezTo>
                  <a:cubicBezTo>
                    <a:pt x="16" y="24"/>
                    <a:pt x="16" y="24"/>
                    <a:pt x="16" y="2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272"/>
            <p:cNvSpPr>
              <a:spLocks/>
            </p:cNvSpPr>
            <p:nvPr/>
          </p:nvSpPr>
          <p:spPr bwMode="auto">
            <a:xfrm>
              <a:off x="4502106" y="3894159"/>
              <a:ext cx="217489" cy="203201"/>
            </a:xfrm>
            <a:custGeom>
              <a:avLst/>
              <a:gdLst>
                <a:gd name="T0" fmla="*/ 7 w 58"/>
                <a:gd name="T1" fmla="*/ 22 h 54"/>
                <a:gd name="T2" fmla="*/ 10 w 58"/>
                <a:gd name="T3" fmla="*/ 25 h 54"/>
                <a:gd name="T4" fmla="*/ 21 w 58"/>
                <a:gd name="T5" fmla="*/ 33 h 54"/>
                <a:gd name="T6" fmla="*/ 41 w 58"/>
                <a:gd name="T7" fmla="*/ 41 h 54"/>
                <a:gd name="T8" fmla="*/ 51 w 58"/>
                <a:gd name="T9" fmla="*/ 49 h 54"/>
                <a:gd name="T10" fmla="*/ 58 w 58"/>
                <a:gd name="T11" fmla="*/ 54 h 54"/>
                <a:gd name="T12" fmla="*/ 50 w 58"/>
                <a:gd name="T13" fmla="*/ 43 h 54"/>
                <a:gd name="T14" fmla="*/ 21 w 58"/>
                <a:gd name="T15" fmla="*/ 20 h 54"/>
                <a:gd name="T16" fmla="*/ 9 w 58"/>
                <a:gd name="T17" fmla="*/ 9 h 54"/>
                <a:gd name="T18" fmla="*/ 0 w 58"/>
                <a:gd name="T19" fmla="*/ 0 h 54"/>
                <a:gd name="T20" fmla="*/ 0 w 58"/>
                <a:gd name="T21" fmla="*/ 0 h 54"/>
                <a:gd name="T22" fmla="*/ 7 w 58"/>
                <a:gd name="T23" fmla="*/ 2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4">
                  <a:moveTo>
                    <a:pt x="7" y="22"/>
                  </a:moveTo>
                  <a:cubicBezTo>
                    <a:pt x="7" y="23"/>
                    <a:pt x="8" y="24"/>
                    <a:pt x="10" y="25"/>
                  </a:cubicBezTo>
                  <a:cubicBezTo>
                    <a:pt x="13" y="28"/>
                    <a:pt x="17" y="31"/>
                    <a:pt x="21" y="33"/>
                  </a:cubicBezTo>
                  <a:cubicBezTo>
                    <a:pt x="28" y="36"/>
                    <a:pt x="35" y="38"/>
                    <a:pt x="41" y="41"/>
                  </a:cubicBezTo>
                  <a:cubicBezTo>
                    <a:pt x="45" y="43"/>
                    <a:pt x="48" y="45"/>
                    <a:pt x="51" y="49"/>
                  </a:cubicBezTo>
                  <a:cubicBezTo>
                    <a:pt x="53" y="50"/>
                    <a:pt x="55" y="53"/>
                    <a:pt x="58" y="54"/>
                  </a:cubicBezTo>
                  <a:cubicBezTo>
                    <a:pt x="54" y="50"/>
                    <a:pt x="51" y="45"/>
                    <a:pt x="50" y="43"/>
                  </a:cubicBezTo>
                  <a:cubicBezTo>
                    <a:pt x="43" y="33"/>
                    <a:pt x="31" y="27"/>
                    <a:pt x="21" y="20"/>
                  </a:cubicBezTo>
                  <a:cubicBezTo>
                    <a:pt x="17" y="17"/>
                    <a:pt x="13" y="13"/>
                    <a:pt x="9" y="9"/>
                  </a:cubicBezTo>
                  <a:cubicBezTo>
                    <a:pt x="6" y="6"/>
                    <a:pt x="3" y="3"/>
                    <a:pt x="0" y="0"/>
                  </a:cubicBezTo>
                  <a:cubicBezTo>
                    <a:pt x="0" y="0"/>
                    <a:pt x="0" y="0"/>
                    <a:pt x="0" y="0"/>
                  </a:cubicBezTo>
                  <a:cubicBezTo>
                    <a:pt x="3" y="7"/>
                    <a:pt x="5" y="15"/>
                    <a:pt x="7" y="2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90" name="Picture 2273"/>
            <p:cNvPicPr>
              <a:picLocks noChangeAspect="1" noChangeArrowheads="1"/>
            </p:cNvPicPr>
            <p:nvPr/>
          </p:nvPicPr>
          <p:blipFill>
            <a:blip r:embed="rId86" cstate="screen">
              <a:extLst>
                <a:ext uri="{28A0092B-C50C-407E-A947-70E740481C1C}">
                  <a14:useLocalDpi xmlns:a14="http://schemas.microsoft.com/office/drawing/2010/main"/>
                </a:ext>
              </a:extLst>
            </a:blip>
            <a:srcRect/>
            <a:stretch>
              <a:fillRect/>
            </a:stretch>
          </p:blipFill>
          <p:spPr bwMode="auto">
            <a:xfrm>
              <a:off x="4511631" y="3965597"/>
              <a:ext cx="225426" cy="147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1" name="Picture 2274"/>
            <p:cNvPicPr>
              <a:picLocks noChangeAspect="1" noChangeArrowheads="1"/>
            </p:cNvPicPr>
            <p:nvPr/>
          </p:nvPicPr>
          <p:blipFill>
            <a:blip r:embed="rId87" cstate="screen">
              <a:extLst>
                <a:ext uri="{28A0092B-C50C-407E-A947-70E740481C1C}">
                  <a14:useLocalDpi xmlns:a14="http://schemas.microsoft.com/office/drawing/2010/main"/>
                </a:ext>
              </a:extLst>
            </a:blip>
            <a:srcRect/>
            <a:stretch>
              <a:fillRect/>
            </a:stretch>
          </p:blipFill>
          <p:spPr bwMode="auto">
            <a:xfrm>
              <a:off x="4486231" y="3871933"/>
              <a:ext cx="280989" cy="249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2" name="Freeform 2275"/>
            <p:cNvSpPr>
              <a:spLocks/>
            </p:cNvSpPr>
            <p:nvPr/>
          </p:nvSpPr>
          <p:spPr bwMode="auto">
            <a:xfrm>
              <a:off x="4557669" y="3910034"/>
              <a:ext cx="82550" cy="96838"/>
            </a:xfrm>
            <a:custGeom>
              <a:avLst/>
              <a:gdLst>
                <a:gd name="T0" fmla="*/ 9 w 22"/>
                <a:gd name="T1" fmla="*/ 16 h 26"/>
                <a:gd name="T2" fmla="*/ 22 w 22"/>
                <a:gd name="T3" fmla="*/ 26 h 26"/>
                <a:gd name="T4" fmla="*/ 17 w 22"/>
                <a:gd name="T5" fmla="*/ 20 h 26"/>
                <a:gd name="T6" fmla="*/ 18 w 22"/>
                <a:gd name="T7" fmla="*/ 10 h 26"/>
                <a:gd name="T8" fmla="*/ 20 w 22"/>
                <a:gd name="T9" fmla="*/ 3 h 26"/>
                <a:gd name="T10" fmla="*/ 0 w 22"/>
                <a:gd name="T11" fmla="*/ 0 h 26"/>
                <a:gd name="T12" fmla="*/ 9 w 22"/>
                <a:gd name="T13" fmla="*/ 16 h 26"/>
              </a:gdLst>
              <a:ahLst/>
              <a:cxnLst>
                <a:cxn ang="0">
                  <a:pos x="T0" y="T1"/>
                </a:cxn>
                <a:cxn ang="0">
                  <a:pos x="T2" y="T3"/>
                </a:cxn>
                <a:cxn ang="0">
                  <a:pos x="T4" y="T5"/>
                </a:cxn>
                <a:cxn ang="0">
                  <a:pos x="T6" y="T7"/>
                </a:cxn>
                <a:cxn ang="0">
                  <a:pos x="T8" y="T9"/>
                </a:cxn>
                <a:cxn ang="0">
                  <a:pos x="T10" y="T11"/>
                </a:cxn>
                <a:cxn ang="0">
                  <a:pos x="T12" y="T13"/>
                </a:cxn>
              </a:cxnLst>
              <a:rect l="0" t="0" r="r" b="b"/>
              <a:pathLst>
                <a:path w="22" h="26">
                  <a:moveTo>
                    <a:pt x="9" y="16"/>
                  </a:moveTo>
                  <a:cubicBezTo>
                    <a:pt x="13" y="20"/>
                    <a:pt x="18" y="23"/>
                    <a:pt x="22" y="26"/>
                  </a:cubicBezTo>
                  <a:cubicBezTo>
                    <a:pt x="20" y="24"/>
                    <a:pt x="18" y="22"/>
                    <a:pt x="17" y="20"/>
                  </a:cubicBezTo>
                  <a:cubicBezTo>
                    <a:pt x="15" y="16"/>
                    <a:pt x="16" y="13"/>
                    <a:pt x="18" y="10"/>
                  </a:cubicBezTo>
                  <a:cubicBezTo>
                    <a:pt x="18" y="8"/>
                    <a:pt x="20" y="5"/>
                    <a:pt x="20" y="3"/>
                  </a:cubicBezTo>
                  <a:cubicBezTo>
                    <a:pt x="13" y="1"/>
                    <a:pt x="7" y="1"/>
                    <a:pt x="0" y="0"/>
                  </a:cubicBezTo>
                  <a:cubicBezTo>
                    <a:pt x="1" y="6"/>
                    <a:pt x="6" y="12"/>
                    <a:pt x="9"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2276"/>
            <p:cNvSpPr>
              <a:spLocks/>
            </p:cNvSpPr>
            <p:nvPr/>
          </p:nvSpPr>
          <p:spPr bwMode="auto">
            <a:xfrm>
              <a:off x="4557669" y="4064022"/>
              <a:ext cx="255589" cy="134938"/>
            </a:xfrm>
            <a:custGeom>
              <a:avLst/>
              <a:gdLst>
                <a:gd name="T0" fmla="*/ 43 w 68"/>
                <a:gd name="T1" fmla="*/ 9 h 36"/>
                <a:gd name="T2" fmla="*/ 33 w 68"/>
                <a:gd name="T3" fmla="*/ 8 h 36"/>
                <a:gd name="T4" fmla="*/ 22 w 68"/>
                <a:gd name="T5" fmla="*/ 8 h 36"/>
                <a:gd name="T6" fmla="*/ 1 w 68"/>
                <a:gd name="T7" fmla="*/ 1 h 36"/>
                <a:gd name="T8" fmla="*/ 0 w 68"/>
                <a:gd name="T9" fmla="*/ 0 h 36"/>
                <a:gd name="T10" fmla="*/ 21 w 68"/>
                <a:gd name="T11" fmla="*/ 15 h 36"/>
                <a:gd name="T12" fmla="*/ 45 w 68"/>
                <a:gd name="T13" fmla="*/ 12 h 36"/>
                <a:gd name="T14" fmla="*/ 54 w 68"/>
                <a:gd name="T15" fmla="*/ 23 h 36"/>
                <a:gd name="T16" fmla="*/ 60 w 68"/>
                <a:gd name="T17" fmla="*/ 31 h 36"/>
                <a:gd name="T18" fmla="*/ 67 w 68"/>
                <a:gd name="T19" fmla="*/ 36 h 36"/>
                <a:gd name="T20" fmla="*/ 68 w 68"/>
                <a:gd name="T21" fmla="*/ 33 h 36"/>
                <a:gd name="T22" fmla="*/ 61 w 68"/>
                <a:gd name="T23" fmla="*/ 30 h 36"/>
                <a:gd name="T24" fmla="*/ 55 w 68"/>
                <a:gd name="T25" fmla="*/ 22 h 36"/>
                <a:gd name="T26" fmla="*/ 45 w 68"/>
                <a:gd name="T27" fmla="*/ 11 h 36"/>
                <a:gd name="T28" fmla="*/ 43 w 68"/>
                <a:gd name="T29"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36">
                  <a:moveTo>
                    <a:pt x="43" y="9"/>
                  </a:moveTo>
                  <a:cubicBezTo>
                    <a:pt x="40" y="8"/>
                    <a:pt x="35" y="8"/>
                    <a:pt x="33" y="8"/>
                  </a:cubicBezTo>
                  <a:cubicBezTo>
                    <a:pt x="29" y="7"/>
                    <a:pt x="26" y="8"/>
                    <a:pt x="22" y="8"/>
                  </a:cubicBezTo>
                  <a:cubicBezTo>
                    <a:pt x="14" y="8"/>
                    <a:pt x="7" y="6"/>
                    <a:pt x="1" y="1"/>
                  </a:cubicBezTo>
                  <a:cubicBezTo>
                    <a:pt x="1" y="1"/>
                    <a:pt x="1" y="0"/>
                    <a:pt x="0" y="0"/>
                  </a:cubicBezTo>
                  <a:cubicBezTo>
                    <a:pt x="6" y="7"/>
                    <a:pt x="13" y="13"/>
                    <a:pt x="21" y="15"/>
                  </a:cubicBezTo>
                  <a:cubicBezTo>
                    <a:pt x="26" y="17"/>
                    <a:pt x="38" y="18"/>
                    <a:pt x="45" y="12"/>
                  </a:cubicBezTo>
                  <a:cubicBezTo>
                    <a:pt x="50" y="14"/>
                    <a:pt x="51" y="19"/>
                    <a:pt x="54" y="23"/>
                  </a:cubicBezTo>
                  <a:cubicBezTo>
                    <a:pt x="56" y="26"/>
                    <a:pt x="57" y="29"/>
                    <a:pt x="60" y="31"/>
                  </a:cubicBezTo>
                  <a:cubicBezTo>
                    <a:pt x="62" y="33"/>
                    <a:pt x="65" y="34"/>
                    <a:pt x="67" y="36"/>
                  </a:cubicBezTo>
                  <a:cubicBezTo>
                    <a:pt x="67" y="35"/>
                    <a:pt x="67" y="34"/>
                    <a:pt x="68" y="33"/>
                  </a:cubicBezTo>
                  <a:cubicBezTo>
                    <a:pt x="66" y="32"/>
                    <a:pt x="63" y="32"/>
                    <a:pt x="61" y="30"/>
                  </a:cubicBezTo>
                  <a:cubicBezTo>
                    <a:pt x="59" y="28"/>
                    <a:pt x="56" y="24"/>
                    <a:pt x="55" y="22"/>
                  </a:cubicBezTo>
                  <a:cubicBezTo>
                    <a:pt x="52" y="18"/>
                    <a:pt x="49" y="13"/>
                    <a:pt x="45" y="11"/>
                  </a:cubicBezTo>
                  <a:cubicBezTo>
                    <a:pt x="44" y="10"/>
                    <a:pt x="43" y="9"/>
                    <a:pt x="43"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2277"/>
            <p:cNvSpPr>
              <a:spLocks noEditPoints="1"/>
            </p:cNvSpPr>
            <p:nvPr/>
          </p:nvSpPr>
          <p:spPr bwMode="auto">
            <a:xfrm>
              <a:off x="4510044" y="3902096"/>
              <a:ext cx="217489" cy="203201"/>
            </a:xfrm>
            <a:custGeom>
              <a:avLst/>
              <a:gdLst>
                <a:gd name="T0" fmla="*/ 43 w 58"/>
                <a:gd name="T1" fmla="*/ 27 h 54"/>
                <a:gd name="T2" fmla="*/ 46 w 58"/>
                <a:gd name="T3" fmla="*/ 35 h 54"/>
                <a:gd name="T4" fmla="*/ 39 w 58"/>
                <a:gd name="T5" fmla="*/ 29 h 54"/>
                <a:gd name="T6" fmla="*/ 34 w 58"/>
                <a:gd name="T7" fmla="*/ 26 h 54"/>
                <a:gd name="T8" fmla="*/ 31 w 58"/>
                <a:gd name="T9" fmla="*/ 22 h 54"/>
                <a:gd name="T10" fmla="*/ 30 w 58"/>
                <a:gd name="T11" fmla="*/ 16 h 54"/>
                <a:gd name="T12" fmla="*/ 30 w 58"/>
                <a:gd name="T13" fmla="*/ 15 h 54"/>
                <a:gd name="T14" fmla="*/ 31 w 58"/>
                <a:gd name="T15" fmla="*/ 10 h 54"/>
                <a:gd name="T16" fmla="*/ 30 w 58"/>
                <a:gd name="T17" fmla="*/ 13 h 54"/>
                <a:gd name="T18" fmla="*/ 29 w 58"/>
                <a:gd name="T19" fmla="*/ 15 h 54"/>
                <a:gd name="T20" fmla="*/ 29 w 58"/>
                <a:gd name="T21" fmla="*/ 19 h 54"/>
                <a:gd name="T22" fmla="*/ 30 w 58"/>
                <a:gd name="T23" fmla="*/ 23 h 54"/>
                <a:gd name="T24" fmla="*/ 27 w 58"/>
                <a:gd name="T25" fmla="*/ 21 h 54"/>
                <a:gd name="T26" fmla="*/ 20 w 58"/>
                <a:gd name="T27" fmla="*/ 15 h 54"/>
                <a:gd name="T28" fmla="*/ 17 w 58"/>
                <a:gd name="T29" fmla="*/ 10 h 54"/>
                <a:gd name="T30" fmla="*/ 14 w 58"/>
                <a:gd name="T31" fmla="*/ 4 h 54"/>
                <a:gd name="T32" fmla="*/ 19 w 58"/>
                <a:gd name="T33" fmla="*/ 16 h 54"/>
                <a:gd name="T34" fmla="*/ 18 w 58"/>
                <a:gd name="T35" fmla="*/ 16 h 54"/>
                <a:gd name="T36" fmla="*/ 7 w 58"/>
                <a:gd name="T37" fmla="*/ 7 h 54"/>
                <a:gd name="T38" fmla="*/ 13 w 58"/>
                <a:gd name="T39" fmla="*/ 14 h 54"/>
                <a:gd name="T40" fmla="*/ 21 w 58"/>
                <a:gd name="T41" fmla="*/ 20 h 54"/>
                <a:gd name="T42" fmla="*/ 38 w 58"/>
                <a:gd name="T43" fmla="*/ 31 h 54"/>
                <a:gd name="T44" fmla="*/ 45 w 58"/>
                <a:gd name="T45" fmla="*/ 38 h 54"/>
                <a:gd name="T46" fmla="*/ 49 w 58"/>
                <a:gd name="T47" fmla="*/ 45 h 54"/>
                <a:gd name="T48" fmla="*/ 41 w 58"/>
                <a:gd name="T49" fmla="*/ 39 h 54"/>
                <a:gd name="T50" fmla="*/ 32 w 58"/>
                <a:gd name="T51" fmla="*/ 35 h 54"/>
                <a:gd name="T52" fmla="*/ 18 w 58"/>
                <a:gd name="T53" fmla="*/ 30 h 54"/>
                <a:gd name="T54" fmla="*/ 7 w 58"/>
                <a:gd name="T55" fmla="*/ 22 h 54"/>
                <a:gd name="T56" fmla="*/ 24 w 58"/>
                <a:gd name="T57" fmla="*/ 34 h 54"/>
                <a:gd name="T58" fmla="*/ 38 w 58"/>
                <a:gd name="T59" fmla="*/ 39 h 54"/>
                <a:gd name="T60" fmla="*/ 44 w 58"/>
                <a:gd name="T61" fmla="*/ 43 h 54"/>
                <a:gd name="T62" fmla="*/ 52 w 58"/>
                <a:gd name="T63" fmla="*/ 49 h 54"/>
                <a:gd name="T64" fmla="*/ 53 w 58"/>
                <a:gd name="T65" fmla="*/ 50 h 54"/>
                <a:gd name="T66" fmla="*/ 41 w 58"/>
                <a:gd name="T67" fmla="*/ 50 h 54"/>
                <a:gd name="T68" fmla="*/ 26 w 58"/>
                <a:gd name="T69" fmla="*/ 49 h 54"/>
                <a:gd name="T70" fmla="*/ 16 w 58"/>
                <a:gd name="T71" fmla="*/ 46 h 54"/>
                <a:gd name="T72" fmla="*/ 30 w 58"/>
                <a:gd name="T73" fmla="*/ 51 h 54"/>
                <a:gd name="T74" fmla="*/ 34 w 58"/>
                <a:gd name="T75" fmla="*/ 51 h 54"/>
                <a:gd name="T76" fmla="*/ 46 w 58"/>
                <a:gd name="T77" fmla="*/ 51 h 54"/>
                <a:gd name="T78" fmla="*/ 54 w 58"/>
                <a:gd name="T79" fmla="*/ 52 h 54"/>
                <a:gd name="T80" fmla="*/ 58 w 58"/>
                <a:gd name="T81" fmla="*/ 54 h 54"/>
                <a:gd name="T82" fmla="*/ 54 w 58"/>
                <a:gd name="T83" fmla="*/ 49 h 54"/>
                <a:gd name="T84" fmla="*/ 53 w 58"/>
                <a:gd name="T85" fmla="*/ 46 h 54"/>
                <a:gd name="T86" fmla="*/ 54 w 58"/>
                <a:gd name="T87" fmla="*/ 42 h 54"/>
                <a:gd name="T88" fmla="*/ 54 w 58"/>
                <a:gd name="T89" fmla="*/ 41 h 54"/>
                <a:gd name="T90" fmla="*/ 54 w 58"/>
                <a:gd name="T91" fmla="*/ 33 h 54"/>
                <a:gd name="T92" fmla="*/ 54 w 58"/>
                <a:gd name="T93" fmla="*/ 28 h 54"/>
                <a:gd name="T94" fmla="*/ 54 w 58"/>
                <a:gd name="T95" fmla="*/ 33 h 54"/>
                <a:gd name="T96" fmla="*/ 53 w 58"/>
                <a:gd name="T97" fmla="*/ 40 h 54"/>
                <a:gd name="T98" fmla="*/ 52 w 58"/>
                <a:gd name="T99" fmla="*/ 42 h 54"/>
                <a:gd name="T100" fmla="*/ 51 w 58"/>
                <a:gd name="T101" fmla="*/ 44 h 54"/>
                <a:gd name="T102" fmla="*/ 48 w 58"/>
                <a:gd name="T103" fmla="*/ 36 h 54"/>
                <a:gd name="T104" fmla="*/ 44 w 58"/>
                <a:gd name="T105" fmla="*/ 27 h 54"/>
                <a:gd name="T106" fmla="*/ 42 w 58"/>
                <a:gd name="T107" fmla="*/ 21 h 54"/>
                <a:gd name="T108" fmla="*/ 42 w 58"/>
                <a:gd name="T109" fmla="*/ 13 h 54"/>
                <a:gd name="T110" fmla="*/ 42 w 58"/>
                <a:gd name="T111" fmla="*/ 25 h 54"/>
                <a:gd name="T112" fmla="*/ 29 w 58"/>
                <a:gd name="T113" fmla="*/ 23 h 54"/>
                <a:gd name="T114" fmla="*/ 30 w 58"/>
                <a:gd name="T115"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54">
                  <a:moveTo>
                    <a:pt x="42" y="25"/>
                  </a:moveTo>
                  <a:cubicBezTo>
                    <a:pt x="42" y="26"/>
                    <a:pt x="42" y="27"/>
                    <a:pt x="43" y="27"/>
                  </a:cubicBezTo>
                  <a:cubicBezTo>
                    <a:pt x="43" y="29"/>
                    <a:pt x="43" y="29"/>
                    <a:pt x="43" y="29"/>
                  </a:cubicBezTo>
                  <a:cubicBezTo>
                    <a:pt x="44" y="31"/>
                    <a:pt x="45" y="33"/>
                    <a:pt x="46" y="35"/>
                  </a:cubicBezTo>
                  <a:cubicBezTo>
                    <a:pt x="45" y="34"/>
                    <a:pt x="44" y="33"/>
                    <a:pt x="43" y="32"/>
                  </a:cubicBezTo>
                  <a:cubicBezTo>
                    <a:pt x="42" y="31"/>
                    <a:pt x="40" y="30"/>
                    <a:pt x="39" y="29"/>
                  </a:cubicBezTo>
                  <a:cubicBezTo>
                    <a:pt x="38" y="28"/>
                    <a:pt x="36" y="27"/>
                    <a:pt x="35" y="26"/>
                  </a:cubicBezTo>
                  <a:cubicBezTo>
                    <a:pt x="35" y="26"/>
                    <a:pt x="34" y="26"/>
                    <a:pt x="34" y="26"/>
                  </a:cubicBezTo>
                  <a:cubicBezTo>
                    <a:pt x="34" y="26"/>
                    <a:pt x="33" y="25"/>
                    <a:pt x="32" y="24"/>
                  </a:cubicBezTo>
                  <a:cubicBezTo>
                    <a:pt x="31" y="24"/>
                    <a:pt x="31" y="23"/>
                    <a:pt x="31" y="22"/>
                  </a:cubicBezTo>
                  <a:cubicBezTo>
                    <a:pt x="30" y="21"/>
                    <a:pt x="30" y="20"/>
                    <a:pt x="30" y="19"/>
                  </a:cubicBezTo>
                  <a:cubicBezTo>
                    <a:pt x="30" y="18"/>
                    <a:pt x="30" y="17"/>
                    <a:pt x="30" y="16"/>
                  </a:cubicBezTo>
                  <a:cubicBezTo>
                    <a:pt x="30" y="15"/>
                    <a:pt x="30" y="15"/>
                    <a:pt x="30" y="15"/>
                  </a:cubicBezTo>
                  <a:cubicBezTo>
                    <a:pt x="30" y="15"/>
                    <a:pt x="30" y="15"/>
                    <a:pt x="30" y="15"/>
                  </a:cubicBezTo>
                  <a:cubicBezTo>
                    <a:pt x="30" y="14"/>
                    <a:pt x="30" y="14"/>
                    <a:pt x="31" y="13"/>
                  </a:cubicBezTo>
                  <a:cubicBezTo>
                    <a:pt x="31" y="12"/>
                    <a:pt x="31" y="11"/>
                    <a:pt x="31" y="10"/>
                  </a:cubicBezTo>
                  <a:cubicBezTo>
                    <a:pt x="32" y="9"/>
                    <a:pt x="32" y="8"/>
                    <a:pt x="33" y="7"/>
                  </a:cubicBezTo>
                  <a:cubicBezTo>
                    <a:pt x="31" y="9"/>
                    <a:pt x="31" y="11"/>
                    <a:pt x="30" y="13"/>
                  </a:cubicBezTo>
                  <a:cubicBezTo>
                    <a:pt x="30" y="13"/>
                    <a:pt x="30" y="14"/>
                    <a:pt x="29" y="14"/>
                  </a:cubicBezTo>
                  <a:cubicBezTo>
                    <a:pt x="29" y="15"/>
                    <a:pt x="29" y="15"/>
                    <a:pt x="29" y="15"/>
                  </a:cubicBezTo>
                  <a:cubicBezTo>
                    <a:pt x="29" y="16"/>
                    <a:pt x="29" y="16"/>
                    <a:pt x="29" y="16"/>
                  </a:cubicBezTo>
                  <a:cubicBezTo>
                    <a:pt x="29" y="17"/>
                    <a:pt x="29" y="18"/>
                    <a:pt x="29" y="19"/>
                  </a:cubicBezTo>
                  <a:cubicBezTo>
                    <a:pt x="29" y="20"/>
                    <a:pt x="29" y="21"/>
                    <a:pt x="29" y="22"/>
                  </a:cubicBezTo>
                  <a:cubicBezTo>
                    <a:pt x="29" y="23"/>
                    <a:pt x="29" y="23"/>
                    <a:pt x="30" y="23"/>
                  </a:cubicBezTo>
                  <a:cubicBezTo>
                    <a:pt x="29" y="23"/>
                    <a:pt x="29" y="23"/>
                    <a:pt x="28" y="22"/>
                  </a:cubicBezTo>
                  <a:cubicBezTo>
                    <a:pt x="28" y="22"/>
                    <a:pt x="27" y="22"/>
                    <a:pt x="27" y="21"/>
                  </a:cubicBezTo>
                  <a:cubicBezTo>
                    <a:pt x="26" y="21"/>
                    <a:pt x="25" y="20"/>
                    <a:pt x="25" y="20"/>
                  </a:cubicBezTo>
                  <a:cubicBezTo>
                    <a:pt x="23" y="18"/>
                    <a:pt x="21" y="17"/>
                    <a:pt x="20" y="15"/>
                  </a:cubicBezTo>
                  <a:cubicBezTo>
                    <a:pt x="20" y="14"/>
                    <a:pt x="19" y="13"/>
                    <a:pt x="18" y="12"/>
                  </a:cubicBezTo>
                  <a:cubicBezTo>
                    <a:pt x="18" y="12"/>
                    <a:pt x="17" y="11"/>
                    <a:pt x="17" y="10"/>
                  </a:cubicBezTo>
                  <a:cubicBezTo>
                    <a:pt x="16" y="9"/>
                    <a:pt x="16" y="8"/>
                    <a:pt x="15" y="7"/>
                  </a:cubicBezTo>
                  <a:cubicBezTo>
                    <a:pt x="15" y="6"/>
                    <a:pt x="14" y="5"/>
                    <a:pt x="14" y="4"/>
                  </a:cubicBezTo>
                  <a:cubicBezTo>
                    <a:pt x="14" y="6"/>
                    <a:pt x="15" y="8"/>
                    <a:pt x="16" y="10"/>
                  </a:cubicBezTo>
                  <a:cubicBezTo>
                    <a:pt x="17" y="12"/>
                    <a:pt x="18" y="14"/>
                    <a:pt x="19" y="16"/>
                  </a:cubicBezTo>
                  <a:cubicBezTo>
                    <a:pt x="20" y="17"/>
                    <a:pt x="21" y="18"/>
                    <a:pt x="22" y="19"/>
                  </a:cubicBezTo>
                  <a:cubicBezTo>
                    <a:pt x="20" y="18"/>
                    <a:pt x="19" y="17"/>
                    <a:pt x="18" y="16"/>
                  </a:cubicBezTo>
                  <a:cubicBezTo>
                    <a:pt x="17" y="15"/>
                    <a:pt x="15" y="14"/>
                    <a:pt x="14" y="13"/>
                  </a:cubicBezTo>
                  <a:cubicBezTo>
                    <a:pt x="12" y="11"/>
                    <a:pt x="9" y="9"/>
                    <a:pt x="7" y="7"/>
                  </a:cubicBezTo>
                  <a:cubicBezTo>
                    <a:pt x="4" y="5"/>
                    <a:pt x="2" y="2"/>
                    <a:pt x="0" y="0"/>
                  </a:cubicBezTo>
                  <a:cubicBezTo>
                    <a:pt x="4" y="5"/>
                    <a:pt x="9" y="10"/>
                    <a:pt x="13" y="14"/>
                  </a:cubicBezTo>
                  <a:cubicBezTo>
                    <a:pt x="15" y="15"/>
                    <a:pt x="16" y="16"/>
                    <a:pt x="17" y="17"/>
                  </a:cubicBezTo>
                  <a:cubicBezTo>
                    <a:pt x="19" y="18"/>
                    <a:pt x="20" y="19"/>
                    <a:pt x="21" y="20"/>
                  </a:cubicBezTo>
                  <a:cubicBezTo>
                    <a:pt x="24" y="22"/>
                    <a:pt x="27" y="24"/>
                    <a:pt x="30" y="26"/>
                  </a:cubicBezTo>
                  <a:cubicBezTo>
                    <a:pt x="33" y="27"/>
                    <a:pt x="35" y="29"/>
                    <a:pt x="38" y="31"/>
                  </a:cubicBezTo>
                  <a:cubicBezTo>
                    <a:pt x="39" y="32"/>
                    <a:pt x="40" y="33"/>
                    <a:pt x="42" y="34"/>
                  </a:cubicBezTo>
                  <a:cubicBezTo>
                    <a:pt x="43" y="35"/>
                    <a:pt x="44" y="36"/>
                    <a:pt x="45" y="38"/>
                  </a:cubicBezTo>
                  <a:cubicBezTo>
                    <a:pt x="46" y="39"/>
                    <a:pt x="46" y="40"/>
                    <a:pt x="47" y="42"/>
                  </a:cubicBezTo>
                  <a:cubicBezTo>
                    <a:pt x="48" y="43"/>
                    <a:pt x="48" y="44"/>
                    <a:pt x="49" y="45"/>
                  </a:cubicBezTo>
                  <a:cubicBezTo>
                    <a:pt x="47" y="44"/>
                    <a:pt x="46" y="43"/>
                    <a:pt x="44" y="41"/>
                  </a:cubicBezTo>
                  <a:cubicBezTo>
                    <a:pt x="43" y="41"/>
                    <a:pt x="42" y="40"/>
                    <a:pt x="41" y="39"/>
                  </a:cubicBezTo>
                  <a:cubicBezTo>
                    <a:pt x="40" y="39"/>
                    <a:pt x="39" y="38"/>
                    <a:pt x="38" y="38"/>
                  </a:cubicBezTo>
                  <a:cubicBezTo>
                    <a:pt x="36" y="37"/>
                    <a:pt x="34" y="36"/>
                    <a:pt x="32" y="35"/>
                  </a:cubicBezTo>
                  <a:cubicBezTo>
                    <a:pt x="29" y="35"/>
                    <a:pt x="27" y="34"/>
                    <a:pt x="25" y="33"/>
                  </a:cubicBezTo>
                  <a:cubicBezTo>
                    <a:pt x="23" y="32"/>
                    <a:pt x="20" y="32"/>
                    <a:pt x="18" y="30"/>
                  </a:cubicBezTo>
                  <a:cubicBezTo>
                    <a:pt x="16" y="29"/>
                    <a:pt x="14" y="28"/>
                    <a:pt x="12" y="27"/>
                  </a:cubicBezTo>
                  <a:cubicBezTo>
                    <a:pt x="10" y="25"/>
                    <a:pt x="8" y="24"/>
                    <a:pt x="7" y="22"/>
                  </a:cubicBezTo>
                  <a:cubicBezTo>
                    <a:pt x="10" y="26"/>
                    <a:pt x="14" y="29"/>
                    <a:pt x="18" y="31"/>
                  </a:cubicBezTo>
                  <a:cubicBezTo>
                    <a:pt x="20" y="32"/>
                    <a:pt x="22" y="33"/>
                    <a:pt x="24" y="34"/>
                  </a:cubicBezTo>
                  <a:cubicBezTo>
                    <a:pt x="27" y="35"/>
                    <a:pt x="29" y="36"/>
                    <a:pt x="31" y="36"/>
                  </a:cubicBezTo>
                  <a:cubicBezTo>
                    <a:pt x="33" y="37"/>
                    <a:pt x="36" y="38"/>
                    <a:pt x="38" y="39"/>
                  </a:cubicBezTo>
                  <a:cubicBezTo>
                    <a:pt x="39" y="39"/>
                    <a:pt x="40" y="40"/>
                    <a:pt x="41" y="41"/>
                  </a:cubicBezTo>
                  <a:cubicBezTo>
                    <a:pt x="42" y="41"/>
                    <a:pt x="43" y="42"/>
                    <a:pt x="44" y="43"/>
                  </a:cubicBezTo>
                  <a:cubicBezTo>
                    <a:pt x="45" y="44"/>
                    <a:pt x="47" y="46"/>
                    <a:pt x="49" y="47"/>
                  </a:cubicBezTo>
                  <a:cubicBezTo>
                    <a:pt x="50" y="48"/>
                    <a:pt x="51" y="48"/>
                    <a:pt x="52" y="49"/>
                  </a:cubicBezTo>
                  <a:cubicBezTo>
                    <a:pt x="52" y="50"/>
                    <a:pt x="52" y="50"/>
                    <a:pt x="52" y="50"/>
                  </a:cubicBezTo>
                  <a:cubicBezTo>
                    <a:pt x="52" y="50"/>
                    <a:pt x="53" y="50"/>
                    <a:pt x="53" y="50"/>
                  </a:cubicBezTo>
                  <a:cubicBezTo>
                    <a:pt x="50" y="50"/>
                    <a:pt x="48" y="50"/>
                    <a:pt x="46" y="50"/>
                  </a:cubicBezTo>
                  <a:cubicBezTo>
                    <a:pt x="44" y="50"/>
                    <a:pt x="42" y="50"/>
                    <a:pt x="41" y="50"/>
                  </a:cubicBezTo>
                  <a:cubicBezTo>
                    <a:pt x="39" y="50"/>
                    <a:pt x="37" y="50"/>
                    <a:pt x="35" y="50"/>
                  </a:cubicBezTo>
                  <a:cubicBezTo>
                    <a:pt x="32" y="51"/>
                    <a:pt x="29" y="50"/>
                    <a:pt x="26" y="49"/>
                  </a:cubicBezTo>
                  <a:cubicBezTo>
                    <a:pt x="24" y="49"/>
                    <a:pt x="22" y="48"/>
                    <a:pt x="21" y="48"/>
                  </a:cubicBezTo>
                  <a:cubicBezTo>
                    <a:pt x="19" y="47"/>
                    <a:pt x="18" y="46"/>
                    <a:pt x="16" y="46"/>
                  </a:cubicBezTo>
                  <a:cubicBezTo>
                    <a:pt x="19" y="48"/>
                    <a:pt x="22" y="49"/>
                    <a:pt x="25" y="50"/>
                  </a:cubicBezTo>
                  <a:cubicBezTo>
                    <a:pt x="27" y="51"/>
                    <a:pt x="29" y="51"/>
                    <a:pt x="30" y="51"/>
                  </a:cubicBezTo>
                  <a:cubicBezTo>
                    <a:pt x="31" y="51"/>
                    <a:pt x="32" y="51"/>
                    <a:pt x="33" y="51"/>
                  </a:cubicBezTo>
                  <a:cubicBezTo>
                    <a:pt x="33" y="51"/>
                    <a:pt x="34" y="51"/>
                    <a:pt x="34" y="51"/>
                  </a:cubicBezTo>
                  <a:cubicBezTo>
                    <a:pt x="35" y="51"/>
                    <a:pt x="35" y="51"/>
                    <a:pt x="36" y="51"/>
                  </a:cubicBezTo>
                  <a:cubicBezTo>
                    <a:pt x="39" y="51"/>
                    <a:pt x="42" y="51"/>
                    <a:pt x="46" y="51"/>
                  </a:cubicBezTo>
                  <a:cubicBezTo>
                    <a:pt x="47" y="51"/>
                    <a:pt x="49" y="51"/>
                    <a:pt x="51" y="52"/>
                  </a:cubicBezTo>
                  <a:cubicBezTo>
                    <a:pt x="52" y="52"/>
                    <a:pt x="53" y="52"/>
                    <a:pt x="54" y="52"/>
                  </a:cubicBezTo>
                  <a:cubicBezTo>
                    <a:pt x="55" y="53"/>
                    <a:pt x="55" y="53"/>
                    <a:pt x="56" y="54"/>
                  </a:cubicBezTo>
                  <a:cubicBezTo>
                    <a:pt x="56" y="54"/>
                    <a:pt x="57" y="54"/>
                    <a:pt x="58" y="54"/>
                  </a:cubicBezTo>
                  <a:cubicBezTo>
                    <a:pt x="58" y="53"/>
                    <a:pt x="58" y="53"/>
                    <a:pt x="58" y="52"/>
                  </a:cubicBezTo>
                  <a:cubicBezTo>
                    <a:pt x="56" y="51"/>
                    <a:pt x="55" y="50"/>
                    <a:pt x="54" y="49"/>
                  </a:cubicBezTo>
                  <a:cubicBezTo>
                    <a:pt x="54" y="48"/>
                    <a:pt x="53" y="47"/>
                    <a:pt x="53" y="46"/>
                  </a:cubicBezTo>
                  <a:cubicBezTo>
                    <a:pt x="53" y="46"/>
                    <a:pt x="53" y="46"/>
                    <a:pt x="53" y="46"/>
                  </a:cubicBezTo>
                  <a:cubicBezTo>
                    <a:pt x="53" y="45"/>
                    <a:pt x="53" y="44"/>
                    <a:pt x="53" y="43"/>
                  </a:cubicBezTo>
                  <a:cubicBezTo>
                    <a:pt x="53" y="43"/>
                    <a:pt x="54" y="42"/>
                    <a:pt x="54" y="42"/>
                  </a:cubicBezTo>
                  <a:cubicBezTo>
                    <a:pt x="54" y="41"/>
                    <a:pt x="54" y="41"/>
                    <a:pt x="54" y="41"/>
                  </a:cubicBezTo>
                  <a:cubicBezTo>
                    <a:pt x="54" y="41"/>
                    <a:pt x="54" y="41"/>
                    <a:pt x="54" y="41"/>
                  </a:cubicBezTo>
                  <a:cubicBezTo>
                    <a:pt x="54" y="40"/>
                    <a:pt x="54" y="39"/>
                    <a:pt x="54" y="38"/>
                  </a:cubicBezTo>
                  <a:cubicBezTo>
                    <a:pt x="55" y="37"/>
                    <a:pt x="55" y="35"/>
                    <a:pt x="54" y="33"/>
                  </a:cubicBezTo>
                  <a:cubicBezTo>
                    <a:pt x="54" y="32"/>
                    <a:pt x="54" y="32"/>
                    <a:pt x="54" y="31"/>
                  </a:cubicBezTo>
                  <a:cubicBezTo>
                    <a:pt x="54" y="30"/>
                    <a:pt x="54" y="29"/>
                    <a:pt x="54" y="28"/>
                  </a:cubicBezTo>
                  <a:cubicBezTo>
                    <a:pt x="54" y="29"/>
                    <a:pt x="54" y="30"/>
                    <a:pt x="54" y="31"/>
                  </a:cubicBezTo>
                  <a:cubicBezTo>
                    <a:pt x="54" y="32"/>
                    <a:pt x="54" y="33"/>
                    <a:pt x="54" y="33"/>
                  </a:cubicBezTo>
                  <a:cubicBezTo>
                    <a:pt x="54" y="35"/>
                    <a:pt x="53" y="37"/>
                    <a:pt x="53" y="38"/>
                  </a:cubicBezTo>
                  <a:cubicBezTo>
                    <a:pt x="53" y="39"/>
                    <a:pt x="53" y="40"/>
                    <a:pt x="53" y="40"/>
                  </a:cubicBezTo>
                  <a:cubicBezTo>
                    <a:pt x="53" y="41"/>
                    <a:pt x="53" y="41"/>
                    <a:pt x="53" y="41"/>
                  </a:cubicBezTo>
                  <a:cubicBezTo>
                    <a:pt x="52" y="42"/>
                    <a:pt x="52" y="42"/>
                    <a:pt x="52" y="42"/>
                  </a:cubicBezTo>
                  <a:cubicBezTo>
                    <a:pt x="52" y="42"/>
                    <a:pt x="52" y="42"/>
                    <a:pt x="52" y="43"/>
                  </a:cubicBezTo>
                  <a:cubicBezTo>
                    <a:pt x="52" y="43"/>
                    <a:pt x="52" y="44"/>
                    <a:pt x="51" y="44"/>
                  </a:cubicBezTo>
                  <a:cubicBezTo>
                    <a:pt x="51" y="44"/>
                    <a:pt x="51" y="43"/>
                    <a:pt x="50" y="42"/>
                  </a:cubicBezTo>
                  <a:cubicBezTo>
                    <a:pt x="48" y="36"/>
                    <a:pt x="48" y="36"/>
                    <a:pt x="48" y="36"/>
                  </a:cubicBezTo>
                  <a:cubicBezTo>
                    <a:pt x="46" y="34"/>
                    <a:pt x="45" y="31"/>
                    <a:pt x="44" y="29"/>
                  </a:cubicBezTo>
                  <a:cubicBezTo>
                    <a:pt x="44" y="27"/>
                    <a:pt x="44" y="27"/>
                    <a:pt x="44" y="27"/>
                  </a:cubicBezTo>
                  <a:cubicBezTo>
                    <a:pt x="43" y="26"/>
                    <a:pt x="43" y="26"/>
                    <a:pt x="43" y="25"/>
                  </a:cubicBezTo>
                  <a:cubicBezTo>
                    <a:pt x="43" y="24"/>
                    <a:pt x="42" y="23"/>
                    <a:pt x="42" y="21"/>
                  </a:cubicBezTo>
                  <a:cubicBezTo>
                    <a:pt x="42" y="20"/>
                    <a:pt x="42" y="19"/>
                    <a:pt x="41" y="17"/>
                  </a:cubicBezTo>
                  <a:cubicBezTo>
                    <a:pt x="41" y="16"/>
                    <a:pt x="41" y="15"/>
                    <a:pt x="42" y="13"/>
                  </a:cubicBezTo>
                  <a:cubicBezTo>
                    <a:pt x="41" y="16"/>
                    <a:pt x="41" y="19"/>
                    <a:pt x="41" y="21"/>
                  </a:cubicBezTo>
                  <a:cubicBezTo>
                    <a:pt x="41" y="23"/>
                    <a:pt x="42" y="24"/>
                    <a:pt x="42" y="25"/>
                  </a:cubicBezTo>
                  <a:close/>
                  <a:moveTo>
                    <a:pt x="30" y="23"/>
                  </a:moveTo>
                  <a:cubicBezTo>
                    <a:pt x="30" y="23"/>
                    <a:pt x="30" y="23"/>
                    <a:pt x="29" y="23"/>
                  </a:cubicBezTo>
                  <a:cubicBezTo>
                    <a:pt x="30" y="23"/>
                    <a:pt x="30" y="23"/>
                    <a:pt x="30" y="23"/>
                  </a:cubicBezTo>
                  <a:cubicBezTo>
                    <a:pt x="30" y="23"/>
                    <a:pt x="30" y="23"/>
                    <a:pt x="30"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2278"/>
            <p:cNvSpPr>
              <a:spLocks/>
            </p:cNvSpPr>
            <p:nvPr/>
          </p:nvSpPr>
          <p:spPr bwMode="auto">
            <a:xfrm>
              <a:off x="4521156" y="4338662"/>
              <a:ext cx="231776" cy="187326"/>
            </a:xfrm>
            <a:custGeom>
              <a:avLst/>
              <a:gdLst>
                <a:gd name="T0" fmla="*/ 24 w 62"/>
                <a:gd name="T1" fmla="*/ 46 h 50"/>
                <a:gd name="T2" fmla="*/ 27 w 62"/>
                <a:gd name="T3" fmla="*/ 43 h 50"/>
                <a:gd name="T4" fmla="*/ 36 w 62"/>
                <a:gd name="T5" fmla="*/ 33 h 50"/>
                <a:gd name="T6" fmla="*/ 47 w 62"/>
                <a:gd name="T7" fmla="*/ 14 h 50"/>
                <a:gd name="T8" fmla="*/ 56 w 62"/>
                <a:gd name="T9" fmla="*/ 5 h 50"/>
                <a:gd name="T10" fmla="*/ 62 w 62"/>
                <a:gd name="T11" fmla="*/ 0 h 50"/>
                <a:gd name="T12" fmla="*/ 50 w 62"/>
                <a:gd name="T13" fmla="*/ 6 h 50"/>
                <a:gd name="T14" fmla="*/ 24 w 62"/>
                <a:gd name="T15" fmla="*/ 31 h 50"/>
                <a:gd name="T16" fmla="*/ 11 w 62"/>
                <a:gd name="T17" fmla="*/ 41 h 50"/>
                <a:gd name="T18" fmla="*/ 0 w 62"/>
                <a:gd name="T19" fmla="*/ 49 h 50"/>
                <a:gd name="T20" fmla="*/ 0 w 62"/>
                <a:gd name="T21" fmla="*/ 50 h 50"/>
                <a:gd name="T22" fmla="*/ 24 w 62"/>
                <a:gd name="T2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50">
                  <a:moveTo>
                    <a:pt x="24" y="46"/>
                  </a:moveTo>
                  <a:cubicBezTo>
                    <a:pt x="25" y="45"/>
                    <a:pt x="26" y="44"/>
                    <a:pt x="27" y="43"/>
                  </a:cubicBezTo>
                  <a:cubicBezTo>
                    <a:pt x="31" y="40"/>
                    <a:pt x="33" y="36"/>
                    <a:pt x="36" y="33"/>
                  </a:cubicBezTo>
                  <a:cubicBezTo>
                    <a:pt x="41" y="27"/>
                    <a:pt x="43" y="20"/>
                    <a:pt x="47" y="14"/>
                  </a:cubicBezTo>
                  <a:cubicBezTo>
                    <a:pt x="49" y="10"/>
                    <a:pt x="52" y="8"/>
                    <a:pt x="56" y="5"/>
                  </a:cubicBezTo>
                  <a:cubicBezTo>
                    <a:pt x="58" y="4"/>
                    <a:pt x="60" y="2"/>
                    <a:pt x="62" y="0"/>
                  </a:cubicBezTo>
                  <a:cubicBezTo>
                    <a:pt x="58" y="3"/>
                    <a:pt x="53" y="5"/>
                    <a:pt x="50" y="6"/>
                  </a:cubicBezTo>
                  <a:cubicBezTo>
                    <a:pt x="39" y="12"/>
                    <a:pt x="32" y="22"/>
                    <a:pt x="24" y="31"/>
                  </a:cubicBezTo>
                  <a:cubicBezTo>
                    <a:pt x="20" y="35"/>
                    <a:pt x="15" y="38"/>
                    <a:pt x="11" y="41"/>
                  </a:cubicBezTo>
                  <a:cubicBezTo>
                    <a:pt x="8" y="44"/>
                    <a:pt x="4" y="47"/>
                    <a:pt x="0" y="49"/>
                  </a:cubicBezTo>
                  <a:cubicBezTo>
                    <a:pt x="0" y="49"/>
                    <a:pt x="0" y="50"/>
                    <a:pt x="0" y="50"/>
                  </a:cubicBezTo>
                  <a:cubicBezTo>
                    <a:pt x="8" y="47"/>
                    <a:pt x="16" y="46"/>
                    <a:pt x="24" y="4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96" name="Picture 2279"/>
            <p:cNvPicPr>
              <a:picLocks noChangeAspect="1" noChangeArrowheads="1"/>
            </p:cNvPicPr>
            <p:nvPr/>
          </p:nvPicPr>
          <p:blipFill>
            <a:blip r:embed="rId88" cstate="screen">
              <a:extLst>
                <a:ext uri="{28A0092B-C50C-407E-A947-70E740481C1C}">
                  <a14:useLocalDpi xmlns:a14="http://schemas.microsoft.com/office/drawing/2010/main"/>
                </a:ext>
              </a:extLst>
            </a:blip>
            <a:srcRect/>
            <a:stretch>
              <a:fillRect/>
            </a:stretch>
          </p:blipFill>
          <p:spPr bwMode="auto">
            <a:xfrm>
              <a:off x="4595769" y="4322787"/>
              <a:ext cx="168276" cy="20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7" name="Freeform 2281"/>
            <p:cNvSpPr>
              <a:spLocks/>
            </p:cNvSpPr>
            <p:nvPr/>
          </p:nvSpPr>
          <p:spPr bwMode="auto">
            <a:xfrm>
              <a:off x="4546556" y="4397400"/>
              <a:ext cx="109538" cy="71438"/>
            </a:xfrm>
            <a:custGeom>
              <a:avLst/>
              <a:gdLst>
                <a:gd name="T0" fmla="*/ 17 w 29"/>
                <a:gd name="T1" fmla="*/ 12 h 19"/>
                <a:gd name="T2" fmla="*/ 29 w 29"/>
                <a:gd name="T3" fmla="*/ 1 h 19"/>
                <a:gd name="T4" fmla="*/ 22 w 29"/>
                <a:gd name="T5" fmla="*/ 5 h 19"/>
                <a:gd name="T6" fmla="*/ 12 w 29"/>
                <a:gd name="T7" fmla="*/ 3 h 19"/>
                <a:gd name="T8" fmla="*/ 6 w 29"/>
                <a:gd name="T9" fmla="*/ 0 h 19"/>
                <a:gd name="T10" fmla="*/ 0 w 29"/>
                <a:gd name="T11" fmla="*/ 19 h 19"/>
                <a:gd name="T12" fmla="*/ 17 w 29"/>
                <a:gd name="T13" fmla="*/ 12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17" y="12"/>
                  </a:moveTo>
                  <a:cubicBezTo>
                    <a:pt x="22" y="9"/>
                    <a:pt x="25" y="5"/>
                    <a:pt x="29" y="1"/>
                  </a:cubicBezTo>
                  <a:cubicBezTo>
                    <a:pt x="27" y="2"/>
                    <a:pt x="24" y="4"/>
                    <a:pt x="22" y="5"/>
                  </a:cubicBezTo>
                  <a:cubicBezTo>
                    <a:pt x="18" y="6"/>
                    <a:pt x="15" y="4"/>
                    <a:pt x="12" y="3"/>
                  </a:cubicBezTo>
                  <a:cubicBezTo>
                    <a:pt x="10" y="2"/>
                    <a:pt x="8" y="0"/>
                    <a:pt x="6" y="0"/>
                  </a:cubicBezTo>
                  <a:cubicBezTo>
                    <a:pt x="3" y="6"/>
                    <a:pt x="2" y="12"/>
                    <a:pt x="0" y="19"/>
                  </a:cubicBezTo>
                  <a:cubicBezTo>
                    <a:pt x="6" y="19"/>
                    <a:pt x="12" y="14"/>
                    <a:pt x="17"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2283"/>
            <p:cNvSpPr>
              <a:spLocks/>
            </p:cNvSpPr>
            <p:nvPr/>
          </p:nvSpPr>
          <p:spPr bwMode="auto">
            <a:xfrm>
              <a:off x="4700545" y="4254524"/>
              <a:ext cx="165101" cy="233364"/>
            </a:xfrm>
            <a:custGeom>
              <a:avLst/>
              <a:gdLst>
                <a:gd name="T0" fmla="*/ 14 w 44"/>
                <a:gd name="T1" fmla="*/ 22 h 62"/>
                <a:gd name="T2" fmla="*/ 11 w 44"/>
                <a:gd name="T3" fmla="*/ 31 h 62"/>
                <a:gd name="T4" fmla="*/ 10 w 44"/>
                <a:gd name="T5" fmla="*/ 42 h 62"/>
                <a:gd name="T6" fmla="*/ 0 w 44"/>
                <a:gd name="T7" fmla="*/ 62 h 62"/>
                <a:gd name="T8" fmla="*/ 0 w 44"/>
                <a:gd name="T9" fmla="*/ 62 h 62"/>
                <a:gd name="T10" fmla="*/ 18 w 44"/>
                <a:gd name="T11" fmla="*/ 44 h 62"/>
                <a:gd name="T12" fmla="*/ 18 w 44"/>
                <a:gd name="T13" fmla="*/ 20 h 62"/>
                <a:gd name="T14" fmla="*/ 29 w 44"/>
                <a:gd name="T15" fmla="*/ 12 h 62"/>
                <a:gd name="T16" fmla="*/ 38 w 44"/>
                <a:gd name="T17" fmla="*/ 8 h 62"/>
                <a:gd name="T18" fmla="*/ 44 w 44"/>
                <a:gd name="T19" fmla="*/ 1 h 62"/>
                <a:gd name="T20" fmla="*/ 42 w 44"/>
                <a:gd name="T21" fmla="*/ 0 h 62"/>
                <a:gd name="T22" fmla="*/ 38 w 44"/>
                <a:gd name="T23" fmla="*/ 7 h 62"/>
                <a:gd name="T24" fmla="*/ 28 w 44"/>
                <a:gd name="T25" fmla="*/ 12 h 62"/>
                <a:gd name="T26" fmla="*/ 17 w 44"/>
                <a:gd name="T27" fmla="*/ 19 h 62"/>
                <a:gd name="T28" fmla="*/ 14 w 44"/>
                <a:gd name="T29"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62">
                  <a:moveTo>
                    <a:pt x="14" y="22"/>
                  </a:moveTo>
                  <a:cubicBezTo>
                    <a:pt x="13" y="24"/>
                    <a:pt x="12" y="29"/>
                    <a:pt x="11" y="31"/>
                  </a:cubicBezTo>
                  <a:cubicBezTo>
                    <a:pt x="10" y="35"/>
                    <a:pt x="11" y="38"/>
                    <a:pt x="10" y="42"/>
                  </a:cubicBezTo>
                  <a:cubicBezTo>
                    <a:pt x="9" y="50"/>
                    <a:pt x="6" y="57"/>
                    <a:pt x="0" y="62"/>
                  </a:cubicBezTo>
                  <a:cubicBezTo>
                    <a:pt x="0" y="62"/>
                    <a:pt x="0" y="62"/>
                    <a:pt x="0" y="62"/>
                  </a:cubicBezTo>
                  <a:cubicBezTo>
                    <a:pt x="7" y="58"/>
                    <a:pt x="14" y="52"/>
                    <a:pt x="18" y="44"/>
                  </a:cubicBezTo>
                  <a:cubicBezTo>
                    <a:pt x="20" y="39"/>
                    <a:pt x="23" y="28"/>
                    <a:pt x="18" y="20"/>
                  </a:cubicBezTo>
                  <a:cubicBezTo>
                    <a:pt x="20" y="15"/>
                    <a:pt x="25" y="14"/>
                    <a:pt x="29" y="12"/>
                  </a:cubicBezTo>
                  <a:cubicBezTo>
                    <a:pt x="33" y="11"/>
                    <a:pt x="36" y="10"/>
                    <a:pt x="38" y="8"/>
                  </a:cubicBezTo>
                  <a:cubicBezTo>
                    <a:pt x="41" y="6"/>
                    <a:pt x="42" y="4"/>
                    <a:pt x="44" y="1"/>
                  </a:cubicBezTo>
                  <a:cubicBezTo>
                    <a:pt x="43" y="1"/>
                    <a:pt x="42" y="1"/>
                    <a:pt x="42" y="0"/>
                  </a:cubicBezTo>
                  <a:cubicBezTo>
                    <a:pt x="41" y="2"/>
                    <a:pt x="40" y="5"/>
                    <a:pt x="38" y="7"/>
                  </a:cubicBezTo>
                  <a:cubicBezTo>
                    <a:pt x="35" y="9"/>
                    <a:pt x="31" y="10"/>
                    <a:pt x="28" y="12"/>
                  </a:cubicBezTo>
                  <a:cubicBezTo>
                    <a:pt x="24" y="14"/>
                    <a:pt x="19" y="16"/>
                    <a:pt x="17" y="19"/>
                  </a:cubicBezTo>
                  <a:cubicBezTo>
                    <a:pt x="16" y="20"/>
                    <a:pt x="15" y="21"/>
                    <a:pt x="14" y="2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2284"/>
            <p:cNvSpPr>
              <a:spLocks noEditPoints="1"/>
            </p:cNvSpPr>
            <p:nvPr/>
          </p:nvSpPr>
          <p:spPr bwMode="auto">
            <a:xfrm>
              <a:off x="4532269" y="4325962"/>
              <a:ext cx="231776" cy="188914"/>
            </a:xfrm>
            <a:custGeom>
              <a:avLst/>
              <a:gdLst>
                <a:gd name="T0" fmla="*/ 33 w 62"/>
                <a:gd name="T1" fmla="*/ 12 h 50"/>
                <a:gd name="T2" fmla="*/ 41 w 62"/>
                <a:gd name="T3" fmla="*/ 10 h 50"/>
                <a:gd name="T4" fmla="*/ 34 w 62"/>
                <a:gd name="T5" fmla="*/ 16 h 50"/>
                <a:gd name="T6" fmla="*/ 31 w 62"/>
                <a:gd name="T7" fmla="*/ 20 h 50"/>
                <a:gd name="T8" fmla="*/ 26 w 62"/>
                <a:gd name="T9" fmla="*/ 23 h 50"/>
                <a:gd name="T10" fmla="*/ 20 w 62"/>
                <a:gd name="T11" fmla="*/ 23 h 50"/>
                <a:gd name="T12" fmla="*/ 19 w 62"/>
                <a:gd name="T13" fmla="*/ 23 h 50"/>
                <a:gd name="T14" fmla="*/ 14 w 62"/>
                <a:gd name="T15" fmla="*/ 21 h 50"/>
                <a:gd name="T16" fmla="*/ 17 w 62"/>
                <a:gd name="T17" fmla="*/ 23 h 50"/>
                <a:gd name="T18" fmla="*/ 19 w 62"/>
                <a:gd name="T19" fmla="*/ 24 h 50"/>
                <a:gd name="T20" fmla="*/ 23 w 62"/>
                <a:gd name="T21" fmla="*/ 25 h 50"/>
                <a:gd name="T22" fmla="*/ 27 w 62"/>
                <a:gd name="T23" fmla="*/ 25 h 50"/>
                <a:gd name="T24" fmla="*/ 25 w 62"/>
                <a:gd name="T25" fmla="*/ 27 h 50"/>
                <a:gd name="T26" fmla="*/ 18 w 62"/>
                <a:gd name="T27" fmla="*/ 33 h 50"/>
                <a:gd name="T28" fmla="*/ 12 w 62"/>
                <a:gd name="T29" fmla="*/ 35 h 50"/>
                <a:gd name="T30" fmla="*/ 6 w 62"/>
                <a:gd name="T31" fmla="*/ 37 h 50"/>
                <a:gd name="T32" fmla="*/ 18 w 62"/>
                <a:gd name="T33" fmla="*/ 34 h 50"/>
                <a:gd name="T34" fmla="*/ 19 w 62"/>
                <a:gd name="T35" fmla="*/ 35 h 50"/>
                <a:gd name="T36" fmla="*/ 8 w 62"/>
                <a:gd name="T37" fmla="*/ 45 h 50"/>
                <a:gd name="T38" fmla="*/ 16 w 62"/>
                <a:gd name="T39" fmla="*/ 39 h 50"/>
                <a:gd name="T40" fmla="*/ 23 w 62"/>
                <a:gd name="T41" fmla="*/ 32 h 50"/>
                <a:gd name="T42" fmla="*/ 36 w 62"/>
                <a:gd name="T43" fmla="*/ 17 h 50"/>
                <a:gd name="T44" fmla="*/ 43 w 62"/>
                <a:gd name="T45" fmla="*/ 12 h 50"/>
                <a:gd name="T46" fmla="*/ 51 w 62"/>
                <a:gd name="T47" fmla="*/ 8 h 50"/>
                <a:gd name="T48" fmla="*/ 45 w 62"/>
                <a:gd name="T49" fmla="*/ 15 h 50"/>
                <a:gd name="T50" fmla="*/ 39 w 62"/>
                <a:gd name="T51" fmla="*/ 24 h 50"/>
                <a:gd name="T52" fmla="*/ 33 w 62"/>
                <a:gd name="T53" fmla="*/ 37 h 50"/>
                <a:gd name="T54" fmla="*/ 23 w 62"/>
                <a:gd name="T55" fmla="*/ 47 h 50"/>
                <a:gd name="T56" fmla="*/ 37 w 62"/>
                <a:gd name="T57" fmla="*/ 31 h 50"/>
                <a:gd name="T58" fmla="*/ 44 w 62"/>
                <a:gd name="T59" fmla="*/ 19 h 50"/>
                <a:gd name="T60" fmla="*/ 48 w 62"/>
                <a:gd name="T61" fmla="*/ 13 h 50"/>
                <a:gd name="T62" fmla="*/ 56 w 62"/>
                <a:gd name="T63" fmla="*/ 6 h 50"/>
                <a:gd name="T64" fmla="*/ 57 w 62"/>
                <a:gd name="T65" fmla="*/ 6 h 50"/>
                <a:gd name="T66" fmla="*/ 55 w 62"/>
                <a:gd name="T67" fmla="*/ 17 h 50"/>
                <a:gd name="T68" fmla="*/ 52 w 62"/>
                <a:gd name="T69" fmla="*/ 32 h 50"/>
                <a:gd name="T70" fmla="*/ 47 w 62"/>
                <a:gd name="T71" fmla="*/ 41 h 50"/>
                <a:gd name="T72" fmla="*/ 55 w 62"/>
                <a:gd name="T73" fmla="*/ 28 h 50"/>
                <a:gd name="T74" fmla="*/ 56 w 62"/>
                <a:gd name="T75" fmla="*/ 24 h 50"/>
                <a:gd name="T76" fmla="*/ 57 w 62"/>
                <a:gd name="T77" fmla="*/ 13 h 50"/>
                <a:gd name="T78" fmla="*/ 59 w 62"/>
                <a:gd name="T79" fmla="*/ 4 h 50"/>
                <a:gd name="T80" fmla="*/ 61 w 62"/>
                <a:gd name="T81" fmla="*/ 1 h 50"/>
                <a:gd name="T82" fmla="*/ 56 w 62"/>
                <a:gd name="T83" fmla="*/ 4 h 50"/>
                <a:gd name="T84" fmla="*/ 52 w 62"/>
                <a:gd name="T85" fmla="*/ 5 h 50"/>
                <a:gd name="T86" fmla="*/ 49 w 62"/>
                <a:gd name="T87" fmla="*/ 3 h 50"/>
                <a:gd name="T88" fmla="*/ 48 w 62"/>
                <a:gd name="T89" fmla="*/ 3 h 50"/>
                <a:gd name="T90" fmla="*/ 41 w 62"/>
                <a:gd name="T91" fmla="*/ 1 h 50"/>
                <a:gd name="T92" fmla="*/ 36 w 62"/>
                <a:gd name="T93" fmla="*/ 1 h 50"/>
                <a:gd name="T94" fmla="*/ 40 w 62"/>
                <a:gd name="T95" fmla="*/ 2 h 50"/>
                <a:gd name="T96" fmla="*/ 47 w 62"/>
                <a:gd name="T97" fmla="*/ 4 h 50"/>
                <a:gd name="T98" fmla="*/ 48 w 62"/>
                <a:gd name="T99" fmla="*/ 5 h 50"/>
                <a:gd name="T100" fmla="*/ 51 w 62"/>
                <a:gd name="T101" fmla="*/ 6 h 50"/>
                <a:gd name="T102" fmla="*/ 42 w 62"/>
                <a:gd name="T103" fmla="*/ 9 h 50"/>
                <a:gd name="T104" fmla="*/ 33 w 62"/>
                <a:gd name="T105" fmla="*/ 11 h 50"/>
                <a:gd name="T106" fmla="*/ 27 w 62"/>
                <a:gd name="T107" fmla="*/ 12 h 50"/>
                <a:gd name="T108" fmla="*/ 19 w 62"/>
                <a:gd name="T109" fmla="*/ 11 h 50"/>
                <a:gd name="T110" fmla="*/ 31 w 62"/>
                <a:gd name="T111" fmla="*/ 12 h 50"/>
                <a:gd name="T112" fmla="*/ 27 w 62"/>
                <a:gd name="T113" fmla="*/ 25 h 50"/>
                <a:gd name="T114" fmla="*/ 27 w 62"/>
                <a:gd name="T115"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50">
                  <a:moveTo>
                    <a:pt x="31" y="12"/>
                  </a:moveTo>
                  <a:cubicBezTo>
                    <a:pt x="32" y="12"/>
                    <a:pt x="32" y="12"/>
                    <a:pt x="33" y="12"/>
                  </a:cubicBezTo>
                  <a:cubicBezTo>
                    <a:pt x="35" y="12"/>
                    <a:pt x="35" y="12"/>
                    <a:pt x="35" y="12"/>
                  </a:cubicBezTo>
                  <a:cubicBezTo>
                    <a:pt x="37" y="11"/>
                    <a:pt x="39" y="11"/>
                    <a:pt x="41" y="10"/>
                  </a:cubicBezTo>
                  <a:cubicBezTo>
                    <a:pt x="40" y="11"/>
                    <a:pt x="39" y="12"/>
                    <a:pt x="38" y="12"/>
                  </a:cubicBezTo>
                  <a:cubicBezTo>
                    <a:pt x="37" y="14"/>
                    <a:pt x="36" y="15"/>
                    <a:pt x="34" y="16"/>
                  </a:cubicBezTo>
                  <a:cubicBezTo>
                    <a:pt x="33" y="17"/>
                    <a:pt x="32" y="19"/>
                    <a:pt x="31" y="20"/>
                  </a:cubicBezTo>
                  <a:cubicBezTo>
                    <a:pt x="31" y="20"/>
                    <a:pt x="31" y="20"/>
                    <a:pt x="31" y="20"/>
                  </a:cubicBezTo>
                  <a:cubicBezTo>
                    <a:pt x="30" y="21"/>
                    <a:pt x="29" y="22"/>
                    <a:pt x="28" y="22"/>
                  </a:cubicBezTo>
                  <a:cubicBezTo>
                    <a:pt x="28" y="23"/>
                    <a:pt x="27" y="23"/>
                    <a:pt x="26" y="23"/>
                  </a:cubicBezTo>
                  <a:cubicBezTo>
                    <a:pt x="25" y="24"/>
                    <a:pt x="24" y="24"/>
                    <a:pt x="23" y="23"/>
                  </a:cubicBezTo>
                  <a:cubicBezTo>
                    <a:pt x="22" y="23"/>
                    <a:pt x="21" y="23"/>
                    <a:pt x="20" y="23"/>
                  </a:cubicBezTo>
                  <a:cubicBezTo>
                    <a:pt x="19" y="23"/>
                    <a:pt x="19" y="23"/>
                    <a:pt x="19" y="23"/>
                  </a:cubicBezTo>
                  <a:cubicBezTo>
                    <a:pt x="19" y="23"/>
                    <a:pt x="19" y="23"/>
                    <a:pt x="19" y="23"/>
                  </a:cubicBezTo>
                  <a:cubicBezTo>
                    <a:pt x="18" y="22"/>
                    <a:pt x="18" y="22"/>
                    <a:pt x="17" y="22"/>
                  </a:cubicBezTo>
                  <a:cubicBezTo>
                    <a:pt x="16" y="22"/>
                    <a:pt x="15" y="21"/>
                    <a:pt x="14" y="21"/>
                  </a:cubicBezTo>
                  <a:cubicBezTo>
                    <a:pt x="13" y="20"/>
                    <a:pt x="13" y="20"/>
                    <a:pt x="12" y="19"/>
                  </a:cubicBezTo>
                  <a:cubicBezTo>
                    <a:pt x="13" y="21"/>
                    <a:pt x="15" y="22"/>
                    <a:pt x="17" y="23"/>
                  </a:cubicBezTo>
                  <a:cubicBezTo>
                    <a:pt x="17" y="23"/>
                    <a:pt x="18" y="23"/>
                    <a:pt x="18" y="23"/>
                  </a:cubicBezTo>
                  <a:cubicBezTo>
                    <a:pt x="19" y="23"/>
                    <a:pt x="19" y="24"/>
                    <a:pt x="19" y="24"/>
                  </a:cubicBezTo>
                  <a:cubicBezTo>
                    <a:pt x="20" y="24"/>
                    <a:pt x="20" y="24"/>
                    <a:pt x="20" y="24"/>
                  </a:cubicBezTo>
                  <a:cubicBezTo>
                    <a:pt x="21" y="24"/>
                    <a:pt x="22" y="24"/>
                    <a:pt x="23" y="25"/>
                  </a:cubicBezTo>
                  <a:cubicBezTo>
                    <a:pt x="24" y="25"/>
                    <a:pt x="25" y="25"/>
                    <a:pt x="26" y="25"/>
                  </a:cubicBezTo>
                  <a:cubicBezTo>
                    <a:pt x="26" y="25"/>
                    <a:pt x="27" y="25"/>
                    <a:pt x="27" y="25"/>
                  </a:cubicBezTo>
                  <a:cubicBezTo>
                    <a:pt x="27" y="25"/>
                    <a:pt x="26" y="25"/>
                    <a:pt x="26" y="26"/>
                  </a:cubicBezTo>
                  <a:cubicBezTo>
                    <a:pt x="26" y="26"/>
                    <a:pt x="25" y="26"/>
                    <a:pt x="25" y="27"/>
                  </a:cubicBezTo>
                  <a:cubicBezTo>
                    <a:pt x="24" y="28"/>
                    <a:pt x="23" y="28"/>
                    <a:pt x="23" y="29"/>
                  </a:cubicBezTo>
                  <a:cubicBezTo>
                    <a:pt x="21" y="30"/>
                    <a:pt x="19" y="32"/>
                    <a:pt x="18" y="33"/>
                  </a:cubicBezTo>
                  <a:cubicBezTo>
                    <a:pt x="17" y="33"/>
                    <a:pt x="16" y="34"/>
                    <a:pt x="15" y="34"/>
                  </a:cubicBezTo>
                  <a:cubicBezTo>
                    <a:pt x="14" y="35"/>
                    <a:pt x="13" y="35"/>
                    <a:pt x="12" y="35"/>
                  </a:cubicBezTo>
                  <a:cubicBezTo>
                    <a:pt x="11" y="36"/>
                    <a:pt x="10" y="36"/>
                    <a:pt x="9" y="37"/>
                  </a:cubicBezTo>
                  <a:cubicBezTo>
                    <a:pt x="8" y="37"/>
                    <a:pt x="7" y="37"/>
                    <a:pt x="6" y="37"/>
                  </a:cubicBezTo>
                  <a:cubicBezTo>
                    <a:pt x="8" y="37"/>
                    <a:pt x="10" y="37"/>
                    <a:pt x="12" y="36"/>
                  </a:cubicBezTo>
                  <a:cubicBezTo>
                    <a:pt x="14" y="36"/>
                    <a:pt x="16" y="35"/>
                    <a:pt x="18" y="34"/>
                  </a:cubicBezTo>
                  <a:cubicBezTo>
                    <a:pt x="19" y="33"/>
                    <a:pt x="21" y="32"/>
                    <a:pt x="22" y="32"/>
                  </a:cubicBezTo>
                  <a:cubicBezTo>
                    <a:pt x="21" y="33"/>
                    <a:pt x="20" y="34"/>
                    <a:pt x="19" y="35"/>
                  </a:cubicBezTo>
                  <a:cubicBezTo>
                    <a:pt x="18" y="36"/>
                    <a:pt x="16" y="37"/>
                    <a:pt x="15" y="38"/>
                  </a:cubicBezTo>
                  <a:cubicBezTo>
                    <a:pt x="13" y="41"/>
                    <a:pt x="10" y="43"/>
                    <a:pt x="8" y="45"/>
                  </a:cubicBezTo>
                  <a:cubicBezTo>
                    <a:pt x="5" y="47"/>
                    <a:pt x="2" y="49"/>
                    <a:pt x="0" y="50"/>
                  </a:cubicBezTo>
                  <a:cubicBezTo>
                    <a:pt x="5" y="47"/>
                    <a:pt x="11" y="43"/>
                    <a:pt x="16" y="39"/>
                  </a:cubicBezTo>
                  <a:cubicBezTo>
                    <a:pt x="17" y="38"/>
                    <a:pt x="18" y="37"/>
                    <a:pt x="20" y="36"/>
                  </a:cubicBezTo>
                  <a:cubicBezTo>
                    <a:pt x="21" y="35"/>
                    <a:pt x="22" y="33"/>
                    <a:pt x="23" y="32"/>
                  </a:cubicBezTo>
                  <a:cubicBezTo>
                    <a:pt x="25" y="30"/>
                    <a:pt x="27" y="27"/>
                    <a:pt x="29" y="25"/>
                  </a:cubicBezTo>
                  <a:cubicBezTo>
                    <a:pt x="32" y="22"/>
                    <a:pt x="34" y="20"/>
                    <a:pt x="36" y="17"/>
                  </a:cubicBezTo>
                  <a:cubicBezTo>
                    <a:pt x="37" y="16"/>
                    <a:pt x="38" y="15"/>
                    <a:pt x="39" y="14"/>
                  </a:cubicBezTo>
                  <a:cubicBezTo>
                    <a:pt x="41" y="13"/>
                    <a:pt x="42" y="12"/>
                    <a:pt x="43" y="12"/>
                  </a:cubicBezTo>
                  <a:cubicBezTo>
                    <a:pt x="45" y="11"/>
                    <a:pt x="46" y="10"/>
                    <a:pt x="48" y="10"/>
                  </a:cubicBezTo>
                  <a:cubicBezTo>
                    <a:pt x="49" y="9"/>
                    <a:pt x="50" y="9"/>
                    <a:pt x="51" y="8"/>
                  </a:cubicBezTo>
                  <a:cubicBezTo>
                    <a:pt x="50" y="10"/>
                    <a:pt x="49" y="11"/>
                    <a:pt x="47" y="12"/>
                  </a:cubicBezTo>
                  <a:cubicBezTo>
                    <a:pt x="46" y="13"/>
                    <a:pt x="46" y="14"/>
                    <a:pt x="45" y="15"/>
                  </a:cubicBezTo>
                  <a:cubicBezTo>
                    <a:pt x="44" y="16"/>
                    <a:pt x="43" y="17"/>
                    <a:pt x="43" y="18"/>
                  </a:cubicBezTo>
                  <a:cubicBezTo>
                    <a:pt x="41" y="20"/>
                    <a:pt x="40" y="22"/>
                    <a:pt x="39" y="24"/>
                  </a:cubicBezTo>
                  <a:cubicBezTo>
                    <a:pt x="38" y="26"/>
                    <a:pt x="37" y="29"/>
                    <a:pt x="36" y="31"/>
                  </a:cubicBezTo>
                  <a:cubicBezTo>
                    <a:pt x="35" y="33"/>
                    <a:pt x="34" y="35"/>
                    <a:pt x="33" y="37"/>
                  </a:cubicBezTo>
                  <a:cubicBezTo>
                    <a:pt x="31" y="39"/>
                    <a:pt x="30" y="40"/>
                    <a:pt x="28" y="42"/>
                  </a:cubicBezTo>
                  <a:cubicBezTo>
                    <a:pt x="27" y="44"/>
                    <a:pt x="25" y="46"/>
                    <a:pt x="23" y="47"/>
                  </a:cubicBezTo>
                  <a:cubicBezTo>
                    <a:pt x="27" y="44"/>
                    <a:pt x="30" y="41"/>
                    <a:pt x="33" y="37"/>
                  </a:cubicBezTo>
                  <a:cubicBezTo>
                    <a:pt x="35" y="35"/>
                    <a:pt x="36" y="33"/>
                    <a:pt x="37" y="31"/>
                  </a:cubicBezTo>
                  <a:cubicBezTo>
                    <a:pt x="38" y="29"/>
                    <a:pt x="39" y="27"/>
                    <a:pt x="40" y="25"/>
                  </a:cubicBezTo>
                  <a:cubicBezTo>
                    <a:pt x="41" y="23"/>
                    <a:pt x="42" y="21"/>
                    <a:pt x="44" y="19"/>
                  </a:cubicBezTo>
                  <a:cubicBezTo>
                    <a:pt x="44" y="18"/>
                    <a:pt x="45" y="17"/>
                    <a:pt x="46" y="16"/>
                  </a:cubicBezTo>
                  <a:cubicBezTo>
                    <a:pt x="47" y="15"/>
                    <a:pt x="47" y="14"/>
                    <a:pt x="48" y="13"/>
                  </a:cubicBezTo>
                  <a:cubicBezTo>
                    <a:pt x="50" y="12"/>
                    <a:pt x="52" y="10"/>
                    <a:pt x="53" y="9"/>
                  </a:cubicBezTo>
                  <a:cubicBezTo>
                    <a:pt x="54" y="8"/>
                    <a:pt x="55" y="7"/>
                    <a:pt x="56" y="6"/>
                  </a:cubicBezTo>
                  <a:cubicBezTo>
                    <a:pt x="56" y="6"/>
                    <a:pt x="57" y="6"/>
                    <a:pt x="57" y="6"/>
                  </a:cubicBezTo>
                  <a:cubicBezTo>
                    <a:pt x="57" y="6"/>
                    <a:pt x="57" y="6"/>
                    <a:pt x="57" y="6"/>
                  </a:cubicBezTo>
                  <a:cubicBezTo>
                    <a:pt x="56" y="8"/>
                    <a:pt x="56" y="10"/>
                    <a:pt x="56" y="12"/>
                  </a:cubicBezTo>
                  <a:cubicBezTo>
                    <a:pt x="55" y="14"/>
                    <a:pt x="55" y="16"/>
                    <a:pt x="55" y="17"/>
                  </a:cubicBezTo>
                  <a:cubicBezTo>
                    <a:pt x="55" y="19"/>
                    <a:pt x="55" y="21"/>
                    <a:pt x="55" y="22"/>
                  </a:cubicBezTo>
                  <a:cubicBezTo>
                    <a:pt x="55" y="26"/>
                    <a:pt x="54" y="29"/>
                    <a:pt x="52" y="32"/>
                  </a:cubicBezTo>
                  <a:cubicBezTo>
                    <a:pt x="52" y="34"/>
                    <a:pt x="51" y="35"/>
                    <a:pt x="50" y="37"/>
                  </a:cubicBezTo>
                  <a:cubicBezTo>
                    <a:pt x="49" y="38"/>
                    <a:pt x="48" y="39"/>
                    <a:pt x="47" y="41"/>
                  </a:cubicBezTo>
                  <a:cubicBezTo>
                    <a:pt x="50" y="38"/>
                    <a:pt x="52" y="35"/>
                    <a:pt x="53" y="32"/>
                  </a:cubicBezTo>
                  <a:cubicBezTo>
                    <a:pt x="54" y="31"/>
                    <a:pt x="54" y="29"/>
                    <a:pt x="55" y="28"/>
                  </a:cubicBezTo>
                  <a:cubicBezTo>
                    <a:pt x="55" y="27"/>
                    <a:pt x="55" y="26"/>
                    <a:pt x="55" y="25"/>
                  </a:cubicBezTo>
                  <a:cubicBezTo>
                    <a:pt x="56" y="25"/>
                    <a:pt x="56" y="24"/>
                    <a:pt x="56" y="24"/>
                  </a:cubicBezTo>
                  <a:cubicBezTo>
                    <a:pt x="56" y="23"/>
                    <a:pt x="56" y="23"/>
                    <a:pt x="56" y="23"/>
                  </a:cubicBezTo>
                  <a:cubicBezTo>
                    <a:pt x="56" y="19"/>
                    <a:pt x="56" y="16"/>
                    <a:pt x="57" y="13"/>
                  </a:cubicBezTo>
                  <a:cubicBezTo>
                    <a:pt x="57" y="11"/>
                    <a:pt x="58" y="9"/>
                    <a:pt x="58" y="8"/>
                  </a:cubicBezTo>
                  <a:cubicBezTo>
                    <a:pt x="59" y="7"/>
                    <a:pt x="59" y="5"/>
                    <a:pt x="59" y="4"/>
                  </a:cubicBezTo>
                  <a:cubicBezTo>
                    <a:pt x="60" y="4"/>
                    <a:pt x="61" y="3"/>
                    <a:pt x="61" y="3"/>
                  </a:cubicBezTo>
                  <a:cubicBezTo>
                    <a:pt x="62" y="2"/>
                    <a:pt x="62" y="2"/>
                    <a:pt x="61" y="1"/>
                  </a:cubicBezTo>
                  <a:cubicBezTo>
                    <a:pt x="61" y="0"/>
                    <a:pt x="60" y="0"/>
                    <a:pt x="60" y="1"/>
                  </a:cubicBezTo>
                  <a:cubicBezTo>
                    <a:pt x="58" y="2"/>
                    <a:pt x="57" y="3"/>
                    <a:pt x="56" y="4"/>
                  </a:cubicBezTo>
                  <a:cubicBezTo>
                    <a:pt x="55" y="4"/>
                    <a:pt x="54" y="5"/>
                    <a:pt x="53" y="5"/>
                  </a:cubicBezTo>
                  <a:cubicBezTo>
                    <a:pt x="53" y="5"/>
                    <a:pt x="53" y="5"/>
                    <a:pt x="52" y="5"/>
                  </a:cubicBezTo>
                  <a:cubicBezTo>
                    <a:pt x="52" y="4"/>
                    <a:pt x="51" y="4"/>
                    <a:pt x="50" y="4"/>
                  </a:cubicBezTo>
                  <a:cubicBezTo>
                    <a:pt x="50" y="4"/>
                    <a:pt x="49" y="3"/>
                    <a:pt x="49" y="3"/>
                  </a:cubicBezTo>
                  <a:cubicBezTo>
                    <a:pt x="49" y="3"/>
                    <a:pt x="49" y="3"/>
                    <a:pt x="49" y="3"/>
                  </a:cubicBezTo>
                  <a:cubicBezTo>
                    <a:pt x="48" y="3"/>
                    <a:pt x="48" y="3"/>
                    <a:pt x="48" y="3"/>
                  </a:cubicBezTo>
                  <a:cubicBezTo>
                    <a:pt x="47" y="2"/>
                    <a:pt x="46" y="2"/>
                    <a:pt x="46" y="2"/>
                  </a:cubicBezTo>
                  <a:cubicBezTo>
                    <a:pt x="44" y="2"/>
                    <a:pt x="42" y="1"/>
                    <a:pt x="41" y="1"/>
                  </a:cubicBezTo>
                  <a:cubicBezTo>
                    <a:pt x="40" y="1"/>
                    <a:pt x="39" y="1"/>
                    <a:pt x="38" y="1"/>
                  </a:cubicBezTo>
                  <a:cubicBezTo>
                    <a:pt x="37" y="1"/>
                    <a:pt x="36" y="1"/>
                    <a:pt x="36" y="1"/>
                  </a:cubicBezTo>
                  <a:cubicBezTo>
                    <a:pt x="36" y="1"/>
                    <a:pt x="37" y="1"/>
                    <a:pt x="38" y="2"/>
                  </a:cubicBezTo>
                  <a:cubicBezTo>
                    <a:pt x="39" y="2"/>
                    <a:pt x="40" y="2"/>
                    <a:pt x="40" y="2"/>
                  </a:cubicBezTo>
                  <a:cubicBezTo>
                    <a:pt x="42" y="2"/>
                    <a:pt x="44" y="3"/>
                    <a:pt x="45" y="3"/>
                  </a:cubicBezTo>
                  <a:cubicBezTo>
                    <a:pt x="46" y="3"/>
                    <a:pt x="47" y="4"/>
                    <a:pt x="47" y="4"/>
                  </a:cubicBezTo>
                  <a:cubicBezTo>
                    <a:pt x="48" y="4"/>
                    <a:pt x="48" y="4"/>
                    <a:pt x="48" y="4"/>
                  </a:cubicBezTo>
                  <a:cubicBezTo>
                    <a:pt x="48" y="5"/>
                    <a:pt x="48" y="5"/>
                    <a:pt x="48" y="5"/>
                  </a:cubicBezTo>
                  <a:cubicBezTo>
                    <a:pt x="49" y="5"/>
                    <a:pt x="49" y="5"/>
                    <a:pt x="50" y="5"/>
                  </a:cubicBezTo>
                  <a:cubicBezTo>
                    <a:pt x="50" y="5"/>
                    <a:pt x="50" y="6"/>
                    <a:pt x="51" y="6"/>
                  </a:cubicBezTo>
                  <a:cubicBezTo>
                    <a:pt x="50" y="6"/>
                    <a:pt x="50" y="6"/>
                    <a:pt x="49" y="7"/>
                  </a:cubicBezTo>
                  <a:cubicBezTo>
                    <a:pt x="42" y="9"/>
                    <a:pt x="42" y="9"/>
                    <a:pt x="42" y="9"/>
                  </a:cubicBezTo>
                  <a:cubicBezTo>
                    <a:pt x="40" y="9"/>
                    <a:pt x="37" y="10"/>
                    <a:pt x="35" y="11"/>
                  </a:cubicBezTo>
                  <a:cubicBezTo>
                    <a:pt x="33" y="11"/>
                    <a:pt x="33" y="11"/>
                    <a:pt x="33" y="11"/>
                  </a:cubicBezTo>
                  <a:cubicBezTo>
                    <a:pt x="32" y="11"/>
                    <a:pt x="31" y="11"/>
                    <a:pt x="31" y="12"/>
                  </a:cubicBezTo>
                  <a:cubicBezTo>
                    <a:pt x="30" y="12"/>
                    <a:pt x="28" y="12"/>
                    <a:pt x="27" y="12"/>
                  </a:cubicBezTo>
                  <a:cubicBezTo>
                    <a:pt x="26" y="12"/>
                    <a:pt x="24" y="12"/>
                    <a:pt x="23" y="12"/>
                  </a:cubicBezTo>
                  <a:cubicBezTo>
                    <a:pt x="22" y="12"/>
                    <a:pt x="20" y="12"/>
                    <a:pt x="19" y="11"/>
                  </a:cubicBezTo>
                  <a:cubicBezTo>
                    <a:pt x="22" y="12"/>
                    <a:pt x="24" y="13"/>
                    <a:pt x="27" y="13"/>
                  </a:cubicBezTo>
                  <a:cubicBezTo>
                    <a:pt x="28" y="13"/>
                    <a:pt x="30" y="13"/>
                    <a:pt x="31" y="12"/>
                  </a:cubicBezTo>
                  <a:close/>
                  <a:moveTo>
                    <a:pt x="27" y="24"/>
                  </a:moveTo>
                  <a:cubicBezTo>
                    <a:pt x="27" y="25"/>
                    <a:pt x="27" y="25"/>
                    <a:pt x="27" y="25"/>
                  </a:cubicBezTo>
                  <a:cubicBezTo>
                    <a:pt x="27" y="25"/>
                    <a:pt x="27" y="25"/>
                    <a:pt x="27" y="25"/>
                  </a:cubicBezTo>
                  <a:cubicBezTo>
                    <a:pt x="27" y="25"/>
                    <a:pt x="27" y="24"/>
                    <a:pt x="27" y="2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2285"/>
            <p:cNvSpPr>
              <a:spLocks/>
            </p:cNvSpPr>
            <p:nvPr/>
          </p:nvSpPr>
          <p:spPr bwMode="auto">
            <a:xfrm>
              <a:off x="4317955" y="5813460"/>
              <a:ext cx="192089" cy="120651"/>
            </a:xfrm>
            <a:custGeom>
              <a:avLst/>
              <a:gdLst>
                <a:gd name="T0" fmla="*/ 18 w 51"/>
                <a:gd name="T1" fmla="*/ 31 h 32"/>
                <a:gd name="T2" fmla="*/ 21 w 51"/>
                <a:gd name="T3" fmla="*/ 29 h 32"/>
                <a:gd name="T4" fmla="*/ 29 w 51"/>
                <a:gd name="T5" fmla="*/ 22 h 32"/>
                <a:gd name="T6" fmla="*/ 38 w 51"/>
                <a:gd name="T7" fmla="*/ 9 h 32"/>
                <a:gd name="T8" fmla="*/ 46 w 51"/>
                <a:gd name="T9" fmla="*/ 3 h 32"/>
                <a:gd name="T10" fmla="*/ 51 w 51"/>
                <a:gd name="T11" fmla="*/ 0 h 32"/>
                <a:gd name="T12" fmla="*/ 42 w 51"/>
                <a:gd name="T13" fmla="*/ 3 h 32"/>
                <a:gd name="T14" fmla="*/ 19 w 51"/>
                <a:gd name="T15" fmla="*/ 20 h 32"/>
                <a:gd name="T16" fmla="*/ 9 w 51"/>
                <a:gd name="T17" fmla="*/ 27 h 32"/>
                <a:gd name="T18" fmla="*/ 0 w 51"/>
                <a:gd name="T19" fmla="*/ 32 h 32"/>
                <a:gd name="T20" fmla="*/ 0 w 51"/>
                <a:gd name="T21" fmla="*/ 32 h 32"/>
                <a:gd name="T22" fmla="*/ 18 w 51"/>
                <a:gd name="T23"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18" y="31"/>
                  </a:moveTo>
                  <a:cubicBezTo>
                    <a:pt x="19" y="31"/>
                    <a:pt x="20" y="30"/>
                    <a:pt x="21" y="29"/>
                  </a:cubicBezTo>
                  <a:cubicBezTo>
                    <a:pt x="24" y="27"/>
                    <a:pt x="26" y="25"/>
                    <a:pt x="29" y="22"/>
                  </a:cubicBezTo>
                  <a:cubicBezTo>
                    <a:pt x="32" y="18"/>
                    <a:pt x="35" y="13"/>
                    <a:pt x="38" y="9"/>
                  </a:cubicBezTo>
                  <a:cubicBezTo>
                    <a:pt x="40" y="6"/>
                    <a:pt x="43" y="5"/>
                    <a:pt x="46" y="3"/>
                  </a:cubicBezTo>
                  <a:cubicBezTo>
                    <a:pt x="48" y="2"/>
                    <a:pt x="49" y="1"/>
                    <a:pt x="51" y="0"/>
                  </a:cubicBezTo>
                  <a:cubicBezTo>
                    <a:pt x="47" y="1"/>
                    <a:pt x="43" y="3"/>
                    <a:pt x="42" y="3"/>
                  </a:cubicBezTo>
                  <a:cubicBezTo>
                    <a:pt x="32" y="7"/>
                    <a:pt x="27" y="14"/>
                    <a:pt x="19" y="20"/>
                  </a:cubicBezTo>
                  <a:cubicBezTo>
                    <a:pt x="16" y="22"/>
                    <a:pt x="12" y="24"/>
                    <a:pt x="9" y="27"/>
                  </a:cubicBezTo>
                  <a:cubicBezTo>
                    <a:pt x="6" y="28"/>
                    <a:pt x="3" y="30"/>
                    <a:pt x="0" y="32"/>
                  </a:cubicBezTo>
                  <a:cubicBezTo>
                    <a:pt x="0" y="32"/>
                    <a:pt x="0" y="32"/>
                    <a:pt x="0" y="32"/>
                  </a:cubicBezTo>
                  <a:cubicBezTo>
                    <a:pt x="6" y="30"/>
                    <a:pt x="12" y="31"/>
                    <a:pt x="18"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01" name="Picture 2286"/>
            <p:cNvPicPr>
              <a:picLocks noChangeAspect="1" noChangeArrowheads="1"/>
            </p:cNvPicPr>
            <p:nvPr/>
          </p:nvPicPr>
          <p:blipFill>
            <a:blip r:embed="rId89" cstate="screen">
              <a:extLst>
                <a:ext uri="{28A0092B-C50C-407E-A947-70E740481C1C}">
                  <a14:useLocalDpi xmlns:a14="http://schemas.microsoft.com/office/drawing/2010/main"/>
                </a:ext>
              </a:extLst>
            </a:blip>
            <a:srcRect/>
            <a:stretch>
              <a:fillRect/>
            </a:stretch>
          </p:blipFill>
          <p:spPr bwMode="auto">
            <a:xfrm>
              <a:off x="4371930" y="5799172"/>
              <a:ext cx="146051" cy="147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2" name="Picture 2287"/>
            <p:cNvPicPr>
              <a:picLocks noChangeAspect="1" noChangeArrowheads="1"/>
            </p:cNvPicPr>
            <p:nvPr/>
          </p:nvPicPr>
          <p:blipFill>
            <a:blip r:embed="rId90" cstate="screen">
              <a:extLst>
                <a:ext uri="{28A0092B-C50C-407E-A947-70E740481C1C}">
                  <a14:useLocalDpi xmlns:a14="http://schemas.microsoft.com/office/drawing/2010/main"/>
                </a:ext>
              </a:extLst>
            </a:blip>
            <a:srcRect/>
            <a:stretch>
              <a:fillRect/>
            </a:stretch>
          </p:blipFill>
          <p:spPr bwMode="auto">
            <a:xfrm>
              <a:off x="4303667" y="5767422"/>
              <a:ext cx="225426"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3" name="Freeform 2288"/>
            <p:cNvSpPr>
              <a:spLocks/>
            </p:cNvSpPr>
            <p:nvPr/>
          </p:nvSpPr>
          <p:spPr bwMode="auto">
            <a:xfrm>
              <a:off x="4340180" y="5843622"/>
              <a:ext cx="90488" cy="53975"/>
            </a:xfrm>
            <a:custGeom>
              <a:avLst/>
              <a:gdLst>
                <a:gd name="T0" fmla="*/ 14 w 24"/>
                <a:gd name="T1" fmla="*/ 10 h 14"/>
                <a:gd name="T2" fmla="*/ 24 w 24"/>
                <a:gd name="T3" fmla="*/ 2 h 14"/>
                <a:gd name="T4" fmla="*/ 18 w 24"/>
                <a:gd name="T5" fmla="*/ 5 h 14"/>
                <a:gd name="T6" fmla="*/ 11 w 24"/>
                <a:gd name="T7" fmla="*/ 2 h 14"/>
                <a:gd name="T8" fmla="*/ 6 w 24"/>
                <a:gd name="T9" fmla="*/ 0 h 14"/>
                <a:gd name="T10" fmla="*/ 0 w 24"/>
                <a:gd name="T11" fmla="*/ 13 h 14"/>
                <a:gd name="T12" fmla="*/ 14 w 24"/>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4" y="10"/>
                  </a:moveTo>
                  <a:cubicBezTo>
                    <a:pt x="18" y="8"/>
                    <a:pt x="20" y="5"/>
                    <a:pt x="24" y="2"/>
                  </a:cubicBezTo>
                  <a:cubicBezTo>
                    <a:pt x="22" y="3"/>
                    <a:pt x="20" y="4"/>
                    <a:pt x="18" y="5"/>
                  </a:cubicBezTo>
                  <a:cubicBezTo>
                    <a:pt x="15" y="5"/>
                    <a:pt x="13" y="4"/>
                    <a:pt x="11" y="2"/>
                  </a:cubicBezTo>
                  <a:cubicBezTo>
                    <a:pt x="9" y="1"/>
                    <a:pt x="8" y="0"/>
                    <a:pt x="6" y="0"/>
                  </a:cubicBezTo>
                  <a:cubicBezTo>
                    <a:pt x="4" y="4"/>
                    <a:pt x="2" y="9"/>
                    <a:pt x="0" y="13"/>
                  </a:cubicBezTo>
                  <a:cubicBezTo>
                    <a:pt x="5" y="14"/>
                    <a:pt x="10" y="11"/>
                    <a:pt x="14"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2289"/>
            <p:cNvSpPr>
              <a:spLocks/>
            </p:cNvSpPr>
            <p:nvPr/>
          </p:nvSpPr>
          <p:spPr bwMode="auto">
            <a:xfrm>
              <a:off x="4457656" y="5757897"/>
              <a:ext cx="141288" cy="165101"/>
            </a:xfrm>
            <a:custGeom>
              <a:avLst/>
              <a:gdLst>
                <a:gd name="T0" fmla="*/ 14 w 38"/>
                <a:gd name="T1" fmla="*/ 15 h 44"/>
                <a:gd name="T2" fmla="*/ 11 w 38"/>
                <a:gd name="T3" fmla="*/ 21 h 44"/>
                <a:gd name="T4" fmla="*/ 9 w 38"/>
                <a:gd name="T5" fmla="*/ 29 h 44"/>
                <a:gd name="T6" fmla="*/ 0 w 38"/>
                <a:gd name="T7" fmla="*/ 44 h 44"/>
                <a:gd name="T8" fmla="*/ 0 w 38"/>
                <a:gd name="T9" fmla="*/ 44 h 44"/>
                <a:gd name="T10" fmla="*/ 15 w 38"/>
                <a:gd name="T11" fmla="*/ 32 h 44"/>
                <a:gd name="T12" fmla="*/ 17 w 38"/>
                <a:gd name="T13" fmla="*/ 14 h 44"/>
                <a:gd name="T14" fmla="*/ 26 w 38"/>
                <a:gd name="T15" fmla="*/ 9 h 44"/>
                <a:gd name="T16" fmla="*/ 33 w 38"/>
                <a:gd name="T17" fmla="*/ 6 h 44"/>
                <a:gd name="T18" fmla="*/ 38 w 38"/>
                <a:gd name="T19" fmla="*/ 2 h 44"/>
                <a:gd name="T20" fmla="*/ 36 w 38"/>
                <a:gd name="T21" fmla="*/ 0 h 44"/>
                <a:gd name="T22" fmla="*/ 33 w 38"/>
                <a:gd name="T23" fmla="*/ 5 h 44"/>
                <a:gd name="T24" fmla="*/ 25 w 38"/>
                <a:gd name="T25" fmla="*/ 8 h 44"/>
                <a:gd name="T26" fmla="*/ 16 w 38"/>
                <a:gd name="T27" fmla="*/ 13 h 44"/>
                <a:gd name="T28" fmla="*/ 14 w 38"/>
                <a:gd name="T29"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4">
                  <a:moveTo>
                    <a:pt x="14" y="15"/>
                  </a:moveTo>
                  <a:cubicBezTo>
                    <a:pt x="13" y="16"/>
                    <a:pt x="12" y="20"/>
                    <a:pt x="11" y="21"/>
                  </a:cubicBezTo>
                  <a:cubicBezTo>
                    <a:pt x="10" y="24"/>
                    <a:pt x="10" y="27"/>
                    <a:pt x="9" y="29"/>
                  </a:cubicBezTo>
                  <a:cubicBezTo>
                    <a:pt x="7" y="35"/>
                    <a:pt x="5" y="40"/>
                    <a:pt x="0" y="44"/>
                  </a:cubicBezTo>
                  <a:cubicBezTo>
                    <a:pt x="0" y="44"/>
                    <a:pt x="0" y="44"/>
                    <a:pt x="0" y="44"/>
                  </a:cubicBezTo>
                  <a:cubicBezTo>
                    <a:pt x="6" y="41"/>
                    <a:pt x="11" y="37"/>
                    <a:pt x="15" y="32"/>
                  </a:cubicBezTo>
                  <a:cubicBezTo>
                    <a:pt x="17" y="28"/>
                    <a:pt x="20" y="20"/>
                    <a:pt x="17" y="14"/>
                  </a:cubicBezTo>
                  <a:cubicBezTo>
                    <a:pt x="19" y="10"/>
                    <a:pt x="23" y="10"/>
                    <a:pt x="26" y="9"/>
                  </a:cubicBezTo>
                  <a:cubicBezTo>
                    <a:pt x="29" y="8"/>
                    <a:pt x="31" y="7"/>
                    <a:pt x="33" y="6"/>
                  </a:cubicBezTo>
                  <a:cubicBezTo>
                    <a:pt x="35" y="5"/>
                    <a:pt x="37" y="3"/>
                    <a:pt x="38" y="2"/>
                  </a:cubicBezTo>
                  <a:cubicBezTo>
                    <a:pt x="37" y="2"/>
                    <a:pt x="37" y="1"/>
                    <a:pt x="36" y="0"/>
                  </a:cubicBezTo>
                  <a:cubicBezTo>
                    <a:pt x="35" y="2"/>
                    <a:pt x="35" y="4"/>
                    <a:pt x="33" y="5"/>
                  </a:cubicBezTo>
                  <a:cubicBezTo>
                    <a:pt x="31" y="6"/>
                    <a:pt x="28" y="7"/>
                    <a:pt x="25" y="8"/>
                  </a:cubicBezTo>
                  <a:cubicBezTo>
                    <a:pt x="22" y="9"/>
                    <a:pt x="18" y="10"/>
                    <a:pt x="16" y="13"/>
                  </a:cubicBezTo>
                  <a:cubicBezTo>
                    <a:pt x="15" y="14"/>
                    <a:pt x="14" y="14"/>
                    <a:pt x="14"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2290"/>
            <p:cNvSpPr>
              <a:spLocks noEditPoints="1"/>
            </p:cNvSpPr>
            <p:nvPr/>
          </p:nvSpPr>
          <p:spPr bwMode="auto">
            <a:xfrm>
              <a:off x="4325893" y="5799172"/>
              <a:ext cx="190501" cy="127001"/>
            </a:xfrm>
            <a:custGeom>
              <a:avLst/>
              <a:gdLst>
                <a:gd name="T0" fmla="*/ 28 w 51"/>
                <a:gd name="T1" fmla="*/ 8 h 34"/>
                <a:gd name="T2" fmla="*/ 35 w 51"/>
                <a:gd name="T3" fmla="*/ 8 h 34"/>
                <a:gd name="T4" fmla="*/ 29 w 51"/>
                <a:gd name="T5" fmla="*/ 11 h 34"/>
                <a:gd name="T6" fmla="*/ 26 w 51"/>
                <a:gd name="T7" fmla="*/ 14 h 34"/>
                <a:gd name="T8" fmla="*/ 22 w 51"/>
                <a:gd name="T9" fmla="*/ 16 h 34"/>
                <a:gd name="T10" fmla="*/ 18 w 51"/>
                <a:gd name="T11" fmla="*/ 15 h 34"/>
                <a:gd name="T12" fmla="*/ 17 w 51"/>
                <a:gd name="T13" fmla="*/ 15 h 34"/>
                <a:gd name="T14" fmla="*/ 14 w 51"/>
                <a:gd name="T15" fmla="*/ 13 h 34"/>
                <a:gd name="T16" fmla="*/ 15 w 51"/>
                <a:gd name="T17" fmla="*/ 15 h 34"/>
                <a:gd name="T18" fmla="*/ 17 w 51"/>
                <a:gd name="T19" fmla="*/ 16 h 34"/>
                <a:gd name="T20" fmla="*/ 20 w 51"/>
                <a:gd name="T21" fmla="*/ 17 h 34"/>
                <a:gd name="T22" fmla="*/ 23 w 51"/>
                <a:gd name="T23" fmla="*/ 17 h 34"/>
                <a:gd name="T24" fmla="*/ 21 w 51"/>
                <a:gd name="T25" fmla="*/ 19 h 34"/>
                <a:gd name="T26" fmla="*/ 15 w 51"/>
                <a:gd name="T27" fmla="*/ 23 h 34"/>
                <a:gd name="T28" fmla="*/ 11 w 51"/>
                <a:gd name="T29" fmla="*/ 24 h 34"/>
                <a:gd name="T30" fmla="*/ 6 w 51"/>
                <a:gd name="T31" fmla="*/ 25 h 34"/>
                <a:gd name="T32" fmla="*/ 16 w 51"/>
                <a:gd name="T33" fmla="*/ 23 h 34"/>
                <a:gd name="T34" fmla="*/ 16 w 51"/>
                <a:gd name="T35" fmla="*/ 24 h 34"/>
                <a:gd name="T36" fmla="*/ 7 w 51"/>
                <a:gd name="T37" fmla="*/ 31 h 34"/>
                <a:gd name="T38" fmla="*/ 13 w 51"/>
                <a:gd name="T39" fmla="*/ 27 h 34"/>
                <a:gd name="T40" fmla="*/ 19 w 51"/>
                <a:gd name="T41" fmla="*/ 23 h 34"/>
                <a:gd name="T42" fmla="*/ 30 w 51"/>
                <a:gd name="T43" fmla="*/ 13 h 34"/>
                <a:gd name="T44" fmla="*/ 36 w 51"/>
                <a:gd name="T45" fmla="*/ 9 h 34"/>
                <a:gd name="T46" fmla="*/ 42 w 51"/>
                <a:gd name="T47" fmla="*/ 7 h 34"/>
                <a:gd name="T48" fmla="*/ 37 w 51"/>
                <a:gd name="T49" fmla="*/ 12 h 34"/>
                <a:gd name="T50" fmla="*/ 32 w 51"/>
                <a:gd name="T51" fmla="*/ 18 h 34"/>
                <a:gd name="T52" fmla="*/ 26 w 51"/>
                <a:gd name="T53" fmla="*/ 27 h 34"/>
                <a:gd name="T54" fmla="*/ 18 w 51"/>
                <a:gd name="T55" fmla="*/ 34 h 34"/>
                <a:gd name="T56" fmla="*/ 30 w 51"/>
                <a:gd name="T57" fmla="*/ 23 h 34"/>
                <a:gd name="T58" fmla="*/ 36 w 51"/>
                <a:gd name="T59" fmla="*/ 14 h 34"/>
                <a:gd name="T60" fmla="*/ 40 w 51"/>
                <a:gd name="T61" fmla="*/ 11 h 34"/>
                <a:gd name="T62" fmla="*/ 46 w 51"/>
                <a:gd name="T63" fmla="*/ 6 h 34"/>
                <a:gd name="T64" fmla="*/ 47 w 51"/>
                <a:gd name="T65" fmla="*/ 6 h 34"/>
                <a:gd name="T66" fmla="*/ 44 w 51"/>
                <a:gd name="T67" fmla="*/ 14 h 34"/>
                <a:gd name="T68" fmla="*/ 41 w 51"/>
                <a:gd name="T69" fmla="*/ 25 h 34"/>
                <a:gd name="T70" fmla="*/ 37 w 51"/>
                <a:gd name="T71" fmla="*/ 31 h 34"/>
                <a:gd name="T72" fmla="*/ 44 w 51"/>
                <a:gd name="T73" fmla="*/ 22 h 34"/>
                <a:gd name="T74" fmla="*/ 44 w 51"/>
                <a:gd name="T75" fmla="*/ 19 h 34"/>
                <a:gd name="T76" fmla="*/ 46 w 51"/>
                <a:gd name="T77" fmla="*/ 11 h 34"/>
                <a:gd name="T78" fmla="*/ 49 w 51"/>
                <a:gd name="T79" fmla="*/ 5 h 34"/>
                <a:gd name="T80" fmla="*/ 51 w 51"/>
                <a:gd name="T81" fmla="*/ 2 h 34"/>
                <a:gd name="T82" fmla="*/ 46 w 51"/>
                <a:gd name="T83" fmla="*/ 4 h 34"/>
                <a:gd name="T84" fmla="*/ 44 w 51"/>
                <a:gd name="T85" fmla="*/ 4 h 34"/>
                <a:gd name="T86" fmla="*/ 41 w 51"/>
                <a:gd name="T87" fmla="*/ 3 h 34"/>
                <a:gd name="T88" fmla="*/ 40 w 51"/>
                <a:gd name="T89" fmla="*/ 3 h 34"/>
                <a:gd name="T90" fmla="*/ 35 w 51"/>
                <a:gd name="T91" fmla="*/ 1 h 34"/>
                <a:gd name="T92" fmla="*/ 31 w 51"/>
                <a:gd name="T93" fmla="*/ 0 h 34"/>
                <a:gd name="T94" fmla="*/ 35 w 51"/>
                <a:gd name="T95" fmla="*/ 1 h 34"/>
                <a:gd name="T96" fmla="*/ 40 w 51"/>
                <a:gd name="T97" fmla="*/ 4 h 34"/>
                <a:gd name="T98" fmla="*/ 41 w 51"/>
                <a:gd name="T99" fmla="*/ 4 h 34"/>
                <a:gd name="T100" fmla="*/ 42 w 51"/>
                <a:gd name="T101" fmla="*/ 5 h 34"/>
                <a:gd name="T102" fmla="*/ 36 w 51"/>
                <a:gd name="T103" fmla="*/ 6 h 34"/>
                <a:gd name="T104" fmla="*/ 28 w 51"/>
                <a:gd name="T105" fmla="*/ 8 h 34"/>
                <a:gd name="T106" fmla="*/ 24 w 51"/>
                <a:gd name="T107" fmla="*/ 8 h 34"/>
                <a:gd name="T108" fmla="*/ 18 w 51"/>
                <a:gd name="T109" fmla="*/ 7 h 34"/>
                <a:gd name="T110" fmla="*/ 27 w 51"/>
                <a:gd name="T111" fmla="*/ 9 h 34"/>
                <a:gd name="T112" fmla="*/ 23 w 51"/>
                <a:gd name="T113" fmla="*/ 17 h 34"/>
                <a:gd name="T114" fmla="*/ 23 w 51"/>
                <a:gd name="T115"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34">
                  <a:moveTo>
                    <a:pt x="27" y="9"/>
                  </a:moveTo>
                  <a:cubicBezTo>
                    <a:pt x="27" y="8"/>
                    <a:pt x="28" y="8"/>
                    <a:pt x="28" y="8"/>
                  </a:cubicBezTo>
                  <a:cubicBezTo>
                    <a:pt x="30" y="8"/>
                    <a:pt x="30" y="8"/>
                    <a:pt x="30" y="8"/>
                  </a:cubicBezTo>
                  <a:cubicBezTo>
                    <a:pt x="31" y="8"/>
                    <a:pt x="33" y="8"/>
                    <a:pt x="35" y="8"/>
                  </a:cubicBezTo>
                  <a:cubicBezTo>
                    <a:pt x="34" y="8"/>
                    <a:pt x="33" y="9"/>
                    <a:pt x="32" y="9"/>
                  </a:cubicBezTo>
                  <a:cubicBezTo>
                    <a:pt x="31" y="10"/>
                    <a:pt x="30" y="11"/>
                    <a:pt x="29" y="11"/>
                  </a:cubicBezTo>
                  <a:cubicBezTo>
                    <a:pt x="28" y="12"/>
                    <a:pt x="27" y="13"/>
                    <a:pt x="26" y="14"/>
                  </a:cubicBezTo>
                  <a:cubicBezTo>
                    <a:pt x="26" y="14"/>
                    <a:pt x="26" y="14"/>
                    <a:pt x="26" y="14"/>
                  </a:cubicBezTo>
                  <a:cubicBezTo>
                    <a:pt x="25" y="15"/>
                    <a:pt x="25" y="15"/>
                    <a:pt x="24" y="16"/>
                  </a:cubicBezTo>
                  <a:cubicBezTo>
                    <a:pt x="24" y="16"/>
                    <a:pt x="23" y="16"/>
                    <a:pt x="22" y="16"/>
                  </a:cubicBezTo>
                  <a:cubicBezTo>
                    <a:pt x="21" y="16"/>
                    <a:pt x="21" y="16"/>
                    <a:pt x="20" y="16"/>
                  </a:cubicBezTo>
                  <a:cubicBezTo>
                    <a:pt x="19" y="16"/>
                    <a:pt x="19" y="16"/>
                    <a:pt x="18" y="15"/>
                  </a:cubicBezTo>
                  <a:cubicBezTo>
                    <a:pt x="17" y="15"/>
                    <a:pt x="17" y="15"/>
                    <a:pt x="17" y="15"/>
                  </a:cubicBezTo>
                  <a:cubicBezTo>
                    <a:pt x="17" y="15"/>
                    <a:pt x="17" y="15"/>
                    <a:pt x="17" y="15"/>
                  </a:cubicBezTo>
                  <a:cubicBezTo>
                    <a:pt x="16" y="15"/>
                    <a:pt x="16" y="15"/>
                    <a:pt x="16" y="15"/>
                  </a:cubicBezTo>
                  <a:cubicBezTo>
                    <a:pt x="15" y="14"/>
                    <a:pt x="14" y="14"/>
                    <a:pt x="14" y="13"/>
                  </a:cubicBezTo>
                  <a:cubicBezTo>
                    <a:pt x="13" y="13"/>
                    <a:pt x="12" y="13"/>
                    <a:pt x="12" y="12"/>
                  </a:cubicBezTo>
                  <a:cubicBezTo>
                    <a:pt x="13" y="13"/>
                    <a:pt x="14" y="14"/>
                    <a:pt x="15" y="15"/>
                  </a:cubicBezTo>
                  <a:cubicBezTo>
                    <a:pt x="16" y="15"/>
                    <a:pt x="16" y="15"/>
                    <a:pt x="16" y="16"/>
                  </a:cubicBezTo>
                  <a:cubicBezTo>
                    <a:pt x="17" y="16"/>
                    <a:pt x="17" y="16"/>
                    <a:pt x="17" y="16"/>
                  </a:cubicBezTo>
                  <a:cubicBezTo>
                    <a:pt x="18" y="16"/>
                    <a:pt x="18" y="16"/>
                    <a:pt x="18" y="16"/>
                  </a:cubicBezTo>
                  <a:cubicBezTo>
                    <a:pt x="18" y="16"/>
                    <a:pt x="19" y="17"/>
                    <a:pt x="20" y="17"/>
                  </a:cubicBezTo>
                  <a:cubicBezTo>
                    <a:pt x="21" y="17"/>
                    <a:pt x="21" y="17"/>
                    <a:pt x="22" y="17"/>
                  </a:cubicBezTo>
                  <a:cubicBezTo>
                    <a:pt x="22" y="17"/>
                    <a:pt x="23" y="17"/>
                    <a:pt x="23" y="17"/>
                  </a:cubicBezTo>
                  <a:cubicBezTo>
                    <a:pt x="23" y="18"/>
                    <a:pt x="22" y="18"/>
                    <a:pt x="22" y="18"/>
                  </a:cubicBezTo>
                  <a:cubicBezTo>
                    <a:pt x="22" y="18"/>
                    <a:pt x="21" y="19"/>
                    <a:pt x="21" y="19"/>
                  </a:cubicBezTo>
                  <a:cubicBezTo>
                    <a:pt x="21" y="19"/>
                    <a:pt x="20" y="20"/>
                    <a:pt x="19" y="20"/>
                  </a:cubicBezTo>
                  <a:cubicBezTo>
                    <a:pt x="18" y="21"/>
                    <a:pt x="17" y="22"/>
                    <a:pt x="15" y="23"/>
                  </a:cubicBezTo>
                  <a:cubicBezTo>
                    <a:pt x="14" y="23"/>
                    <a:pt x="14" y="23"/>
                    <a:pt x="13" y="23"/>
                  </a:cubicBezTo>
                  <a:cubicBezTo>
                    <a:pt x="12" y="24"/>
                    <a:pt x="11" y="24"/>
                    <a:pt x="11" y="24"/>
                  </a:cubicBezTo>
                  <a:cubicBezTo>
                    <a:pt x="10" y="24"/>
                    <a:pt x="9" y="25"/>
                    <a:pt x="8" y="25"/>
                  </a:cubicBezTo>
                  <a:cubicBezTo>
                    <a:pt x="8" y="25"/>
                    <a:pt x="7" y="25"/>
                    <a:pt x="6" y="25"/>
                  </a:cubicBezTo>
                  <a:cubicBezTo>
                    <a:pt x="8" y="25"/>
                    <a:pt x="9" y="25"/>
                    <a:pt x="11" y="25"/>
                  </a:cubicBezTo>
                  <a:cubicBezTo>
                    <a:pt x="12" y="24"/>
                    <a:pt x="14" y="24"/>
                    <a:pt x="16" y="23"/>
                  </a:cubicBezTo>
                  <a:cubicBezTo>
                    <a:pt x="16" y="23"/>
                    <a:pt x="17" y="23"/>
                    <a:pt x="18" y="22"/>
                  </a:cubicBezTo>
                  <a:cubicBezTo>
                    <a:pt x="17" y="23"/>
                    <a:pt x="17" y="24"/>
                    <a:pt x="16" y="24"/>
                  </a:cubicBezTo>
                  <a:cubicBezTo>
                    <a:pt x="15" y="25"/>
                    <a:pt x="14" y="26"/>
                    <a:pt x="13" y="27"/>
                  </a:cubicBezTo>
                  <a:cubicBezTo>
                    <a:pt x="11" y="28"/>
                    <a:pt x="9" y="30"/>
                    <a:pt x="7" y="31"/>
                  </a:cubicBezTo>
                  <a:cubicBezTo>
                    <a:pt x="5" y="32"/>
                    <a:pt x="2" y="33"/>
                    <a:pt x="0" y="34"/>
                  </a:cubicBezTo>
                  <a:cubicBezTo>
                    <a:pt x="5" y="32"/>
                    <a:pt x="9" y="30"/>
                    <a:pt x="13" y="27"/>
                  </a:cubicBezTo>
                  <a:cubicBezTo>
                    <a:pt x="14" y="27"/>
                    <a:pt x="15" y="26"/>
                    <a:pt x="16" y="25"/>
                  </a:cubicBezTo>
                  <a:cubicBezTo>
                    <a:pt x="17" y="24"/>
                    <a:pt x="18" y="24"/>
                    <a:pt x="19" y="23"/>
                  </a:cubicBezTo>
                  <a:cubicBezTo>
                    <a:pt x="21" y="21"/>
                    <a:pt x="23" y="19"/>
                    <a:pt x="25" y="18"/>
                  </a:cubicBezTo>
                  <a:cubicBezTo>
                    <a:pt x="26" y="16"/>
                    <a:pt x="28" y="14"/>
                    <a:pt x="30" y="13"/>
                  </a:cubicBezTo>
                  <a:cubicBezTo>
                    <a:pt x="31" y="12"/>
                    <a:pt x="32" y="11"/>
                    <a:pt x="33" y="11"/>
                  </a:cubicBezTo>
                  <a:cubicBezTo>
                    <a:pt x="34" y="10"/>
                    <a:pt x="35" y="9"/>
                    <a:pt x="36" y="9"/>
                  </a:cubicBezTo>
                  <a:cubicBezTo>
                    <a:pt x="37" y="8"/>
                    <a:pt x="39" y="8"/>
                    <a:pt x="40" y="8"/>
                  </a:cubicBezTo>
                  <a:cubicBezTo>
                    <a:pt x="41" y="8"/>
                    <a:pt x="42" y="7"/>
                    <a:pt x="42" y="7"/>
                  </a:cubicBezTo>
                  <a:cubicBezTo>
                    <a:pt x="41" y="8"/>
                    <a:pt x="40" y="9"/>
                    <a:pt x="39" y="10"/>
                  </a:cubicBezTo>
                  <a:cubicBezTo>
                    <a:pt x="38" y="10"/>
                    <a:pt x="38" y="11"/>
                    <a:pt x="37" y="12"/>
                  </a:cubicBezTo>
                  <a:cubicBezTo>
                    <a:pt x="36" y="12"/>
                    <a:pt x="36" y="13"/>
                    <a:pt x="35" y="14"/>
                  </a:cubicBezTo>
                  <a:cubicBezTo>
                    <a:pt x="34" y="15"/>
                    <a:pt x="33" y="17"/>
                    <a:pt x="32" y="18"/>
                  </a:cubicBezTo>
                  <a:cubicBezTo>
                    <a:pt x="31" y="20"/>
                    <a:pt x="30" y="21"/>
                    <a:pt x="29" y="23"/>
                  </a:cubicBezTo>
                  <a:cubicBezTo>
                    <a:pt x="28" y="24"/>
                    <a:pt x="27" y="26"/>
                    <a:pt x="26" y="27"/>
                  </a:cubicBezTo>
                  <a:cubicBezTo>
                    <a:pt x="25" y="28"/>
                    <a:pt x="24" y="29"/>
                    <a:pt x="22" y="31"/>
                  </a:cubicBezTo>
                  <a:cubicBezTo>
                    <a:pt x="21" y="32"/>
                    <a:pt x="20" y="33"/>
                    <a:pt x="18" y="34"/>
                  </a:cubicBezTo>
                  <a:cubicBezTo>
                    <a:pt x="21" y="32"/>
                    <a:pt x="24" y="30"/>
                    <a:pt x="27" y="27"/>
                  </a:cubicBezTo>
                  <a:cubicBezTo>
                    <a:pt x="28" y="26"/>
                    <a:pt x="29" y="25"/>
                    <a:pt x="30" y="23"/>
                  </a:cubicBezTo>
                  <a:cubicBezTo>
                    <a:pt x="31" y="22"/>
                    <a:pt x="32" y="20"/>
                    <a:pt x="33" y="19"/>
                  </a:cubicBezTo>
                  <a:cubicBezTo>
                    <a:pt x="34" y="17"/>
                    <a:pt x="35" y="16"/>
                    <a:pt x="36" y="14"/>
                  </a:cubicBezTo>
                  <a:cubicBezTo>
                    <a:pt x="36" y="14"/>
                    <a:pt x="37" y="13"/>
                    <a:pt x="38" y="12"/>
                  </a:cubicBezTo>
                  <a:cubicBezTo>
                    <a:pt x="38" y="12"/>
                    <a:pt x="39" y="11"/>
                    <a:pt x="40" y="11"/>
                  </a:cubicBezTo>
                  <a:cubicBezTo>
                    <a:pt x="41" y="10"/>
                    <a:pt x="43" y="9"/>
                    <a:pt x="44" y="7"/>
                  </a:cubicBezTo>
                  <a:cubicBezTo>
                    <a:pt x="45" y="7"/>
                    <a:pt x="45" y="6"/>
                    <a:pt x="46" y="6"/>
                  </a:cubicBezTo>
                  <a:cubicBezTo>
                    <a:pt x="46" y="6"/>
                    <a:pt x="47" y="6"/>
                    <a:pt x="47" y="6"/>
                  </a:cubicBezTo>
                  <a:cubicBezTo>
                    <a:pt x="47" y="6"/>
                    <a:pt x="47" y="6"/>
                    <a:pt x="47" y="6"/>
                  </a:cubicBezTo>
                  <a:cubicBezTo>
                    <a:pt x="46" y="7"/>
                    <a:pt x="46" y="9"/>
                    <a:pt x="45" y="10"/>
                  </a:cubicBezTo>
                  <a:cubicBezTo>
                    <a:pt x="45" y="12"/>
                    <a:pt x="45" y="13"/>
                    <a:pt x="44" y="14"/>
                  </a:cubicBezTo>
                  <a:cubicBezTo>
                    <a:pt x="44" y="15"/>
                    <a:pt x="44" y="17"/>
                    <a:pt x="44" y="18"/>
                  </a:cubicBezTo>
                  <a:cubicBezTo>
                    <a:pt x="44" y="21"/>
                    <a:pt x="43" y="23"/>
                    <a:pt x="41" y="25"/>
                  </a:cubicBezTo>
                  <a:cubicBezTo>
                    <a:pt x="41" y="26"/>
                    <a:pt x="40" y="27"/>
                    <a:pt x="39" y="28"/>
                  </a:cubicBezTo>
                  <a:cubicBezTo>
                    <a:pt x="39" y="29"/>
                    <a:pt x="38" y="30"/>
                    <a:pt x="37" y="31"/>
                  </a:cubicBezTo>
                  <a:cubicBezTo>
                    <a:pt x="39" y="29"/>
                    <a:pt x="40" y="27"/>
                    <a:pt x="42" y="25"/>
                  </a:cubicBezTo>
                  <a:cubicBezTo>
                    <a:pt x="43" y="24"/>
                    <a:pt x="43" y="23"/>
                    <a:pt x="44" y="22"/>
                  </a:cubicBezTo>
                  <a:cubicBezTo>
                    <a:pt x="44" y="21"/>
                    <a:pt x="44" y="21"/>
                    <a:pt x="44" y="20"/>
                  </a:cubicBezTo>
                  <a:cubicBezTo>
                    <a:pt x="44" y="20"/>
                    <a:pt x="44" y="19"/>
                    <a:pt x="44" y="19"/>
                  </a:cubicBezTo>
                  <a:cubicBezTo>
                    <a:pt x="45" y="19"/>
                    <a:pt x="45" y="18"/>
                    <a:pt x="45" y="18"/>
                  </a:cubicBezTo>
                  <a:cubicBezTo>
                    <a:pt x="45" y="16"/>
                    <a:pt x="46" y="13"/>
                    <a:pt x="46" y="11"/>
                  </a:cubicBezTo>
                  <a:cubicBezTo>
                    <a:pt x="47" y="10"/>
                    <a:pt x="47" y="8"/>
                    <a:pt x="48" y="7"/>
                  </a:cubicBezTo>
                  <a:cubicBezTo>
                    <a:pt x="48" y="6"/>
                    <a:pt x="48" y="6"/>
                    <a:pt x="49" y="5"/>
                  </a:cubicBezTo>
                  <a:cubicBezTo>
                    <a:pt x="49" y="4"/>
                    <a:pt x="50" y="4"/>
                    <a:pt x="50" y="4"/>
                  </a:cubicBezTo>
                  <a:cubicBezTo>
                    <a:pt x="51" y="3"/>
                    <a:pt x="51" y="3"/>
                    <a:pt x="51" y="2"/>
                  </a:cubicBezTo>
                  <a:cubicBezTo>
                    <a:pt x="50" y="2"/>
                    <a:pt x="50" y="2"/>
                    <a:pt x="49" y="2"/>
                  </a:cubicBezTo>
                  <a:cubicBezTo>
                    <a:pt x="48" y="3"/>
                    <a:pt x="47" y="3"/>
                    <a:pt x="46" y="4"/>
                  </a:cubicBezTo>
                  <a:cubicBezTo>
                    <a:pt x="46" y="4"/>
                    <a:pt x="45" y="4"/>
                    <a:pt x="44" y="5"/>
                  </a:cubicBezTo>
                  <a:cubicBezTo>
                    <a:pt x="44" y="5"/>
                    <a:pt x="44" y="5"/>
                    <a:pt x="44" y="4"/>
                  </a:cubicBezTo>
                  <a:cubicBezTo>
                    <a:pt x="43" y="4"/>
                    <a:pt x="43" y="4"/>
                    <a:pt x="42" y="4"/>
                  </a:cubicBezTo>
                  <a:cubicBezTo>
                    <a:pt x="42" y="3"/>
                    <a:pt x="42" y="3"/>
                    <a:pt x="41" y="3"/>
                  </a:cubicBezTo>
                  <a:cubicBezTo>
                    <a:pt x="41" y="3"/>
                    <a:pt x="41" y="3"/>
                    <a:pt x="41" y="3"/>
                  </a:cubicBezTo>
                  <a:cubicBezTo>
                    <a:pt x="41" y="3"/>
                    <a:pt x="41" y="3"/>
                    <a:pt x="40" y="3"/>
                  </a:cubicBezTo>
                  <a:cubicBezTo>
                    <a:pt x="40" y="2"/>
                    <a:pt x="39" y="2"/>
                    <a:pt x="39" y="2"/>
                  </a:cubicBezTo>
                  <a:cubicBezTo>
                    <a:pt x="37" y="1"/>
                    <a:pt x="36" y="1"/>
                    <a:pt x="35" y="1"/>
                  </a:cubicBezTo>
                  <a:cubicBezTo>
                    <a:pt x="34" y="1"/>
                    <a:pt x="34" y="1"/>
                    <a:pt x="33" y="1"/>
                  </a:cubicBezTo>
                  <a:cubicBezTo>
                    <a:pt x="33" y="1"/>
                    <a:pt x="32" y="0"/>
                    <a:pt x="31" y="0"/>
                  </a:cubicBezTo>
                  <a:cubicBezTo>
                    <a:pt x="32" y="1"/>
                    <a:pt x="33" y="1"/>
                    <a:pt x="33" y="1"/>
                  </a:cubicBezTo>
                  <a:cubicBezTo>
                    <a:pt x="34" y="1"/>
                    <a:pt x="34" y="1"/>
                    <a:pt x="35" y="1"/>
                  </a:cubicBezTo>
                  <a:cubicBezTo>
                    <a:pt x="36" y="2"/>
                    <a:pt x="37" y="2"/>
                    <a:pt x="38" y="3"/>
                  </a:cubicBezTo>
                  <a:cubicBezTo>
                    <a:pt x="39" y="3"/>
                    <a:pt x="39" y="3"/>
                    <a:pt x="40" y="4"/>
                  </a:cubicBezTo>
                  <a:cubicBezTo>
                    <a:pt x="40" y="4"/>
                    <a:pt x="40" y="4"/>
                    <a:pt x="40" y="4"/>
                  </a:cubicBezTo>
                  <a:cubicBezTo>
                    <a:pt x="41" y="4"/>
                    <a:pt x="41" y="4"/>
                    <a:pt x="41" y="4"/>
                  </a:cubicBezTo>
                  <a:cubicBezTo>
                    <a:pt x="41" y="4"/>
                    <a:pt x="41" y="4"/>
                    <a:pt x="41" y="5"/>
                  </a:cubicBezTo>
                  <a:cubicBezTo>
                    <a:pt x="42" y="5"/>
                    <a:pt x="42" y="5"/>
                    <a:pt x="42" y="5"/>
                  </a:cubicBezTo>
                  <a:cubicBezTo>
                    <a:pt x="42" y="5"/>
                    <a:pt x="41" y="5"/>
                    <a:pt x="41" y="6"/>
                  </a:cubicBezTo>
                  <a:cubicBezTo>
                    <a:pt x="36" y="6"/>
                    <a:pt x="36" y="6"/>
                    <a:pt x="36" y="6"/>
                  </a:cubicBezTo>
                  <a:cubicBezTo>
                    <a:pt x="34" y="7"/>
                    <a:pt x="32" y="7"/>
                    <a:pt x="30" y="7"/>
                  </a:cubicBezTo>
                  <a:cubicBezTo>
                    <a:pt x="28" y="8"/>
                    <a:pt x="28" y="8"/>
                    <a:pt x="28" y="8"/>
                  </a:cubicBezTo>
                  <a:cubicBezTo>
                    <a:pt x="28" y="8"/>
                    <a:pt x="27" y="8"/>
                    <a:pt x="27" y="8"/>
                  </a:cubicBezTo>
                  <a:cubicBezTo>
                    <a:pt x="26" y="8"/>
                    <a:pt x="25" y="8"/>
                    <a:pt x="24" y="8"/>
                  </a:cubicBezTo>
                  <a:cubicBezTo>
                    <a:pt x="23" y="8"/>
                    <a:pt x="22" y="8"/>
                    <a:pt x="21" y="7"/>
                  </a:cubicBezTo>
                  <a:cubicBezTo>
                    <a:pt x="20" y="7"/>
                    <a:pt x="19" y="7"/>
                    <a:pt x="18" y="7"/>
                  </a:cubicBezTo>
                  <a:cubicBezTo>
                    <a:pt x="20" y="8"/>
                    <a:pt x="22" y="8"/>
                    <a:pt x="24" y="8"/>
                  </a:cubicBezTo>
                  <a:cubicBezTo>
                    <a:pt x="25" y="8"/>
                    <a:pt x="26" y="9"/>
                    <a:pt x="27" y="9"/>
                  </a:cubicBezTo>
                  <a:close/>
                  <a:moveTo>
                    <a:pt x="23" y="17"/>
                  </a:moveTo>
                  <a:cubicBezTo>
                    <a:pt x="23" y="17"/>
                    <a:pt x="23" y="17"/>
                    <a:pt x="23" y="17"/>
                  </a:cubicBezTo>
                  <a:cubicBezTo>
                    <a:pt x="23" y="17"/>
                    <a:pt x="23" y="17"/>
                    <a:pt x="23" y="17"/>
                  </a:cubicBezTo>
                  <a:cubicBezTo>
                    <a:pt x="23" y="17"/>
                    <a:pt x="23" y="17"/>
                    <a:pt x="23" y="1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2291"/>
            <p:cNvSpPr>
              <a:spLocks/>
            </p:cNvSpPr>
            <p:nvPr/>
          </p:nvSpPr>
          <p:spPr bwMode="auto">
            <a:xfrm>
              <a:off x="4232229" y="5224493"/>
              <a:ext cx="138113" cy="104776"/>
            </a:xfrm>
            <a:custGeom>
              <a:avLst/>
              <a:gdLst>
                <a:gd name="T0" fmla="*/ 6 w 37"/>
                <a:gd name="T1" fmla="*/ 13 h 28"/>
                <a:gd name="T2" fmla="*/ 7 w 37"/>
                <a:gd name="T3" fmla="*/ 14 h 28"/>
                <a:gd name="T4" fmla="*/ 15 w 37"/>
                <a:gd name="T5" fmla="*/ 18 h 28"/>
                <a:gd name="T6" fmla="*/ 27 w 37"/>
                <a:gd name="T7" fmla="*/ 22 h 28"/>
                <a:gd name="T8" fmla="*/ 33 w 37"/>
                <a:gd name="T9" fmla="*/ 26 h 28"/>
                <a:gd name="T10" fmla="*/ 37 w 37"/>
                <a:gd name="T11" fmla="*/ 28 h 28"/>
                <a:gd name="T12" fmla="*/ 32 w 37"/>
                <a:gd name="T13" fmla="*/ 23 h 28"/>
                <a:gd name="T14" fmla="*/ 14 w 37"/>
                <a:gd name="T15" fmla="*/ 11 h 28"/>
                <a:gd name="T16" fmla="*/ 6 w 37"/>
                <a:gd name="T17" fmla="*/ 5 h 28"/>
                <a:gd name="T18" fmla="*/ 0 w 37"/>
                <a:gd name="T19" fmla="*/ 0 h 28"/>
                <a:gd name="T20" fmla="*/ 0 w 37"/>
                <a:gd name="T21" fmla="*/ 0 h 28"/>
                <a:gd name="T22" fmla="*/ 6 w 37"/>
                <a:gd name="T2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8">
                  <a:moveTo>
                    <a:pt x="6" y="13"/>
                  </a:moveTo>
                  <a:cubicBezTo>
                    <a:pt x="6" y="13"/>
                    <a:pt x="7" y="14"/>
                    <a:pt x="7" y="14"/>
                  </a:cubicBezTo>
                  <a:cubicBezTo>
                    <a:pt x="10" y="16"/>
                    <a:pt x="12" y="17"/>
                    <a:pt x="15" y="18"/>
                  </a:cubicBezTo>
                  <a:cubicBezTo>
                    <a:pt x="19" y="20"/>
                    <a:pt x="23" y="20"/>
                    <a:pt x="27" y="22"/>
                  </a:cubicBezTo>
                  <a:cubicBezTo>
                    <a:pt x="29" y="23"/>
                    <a:pt x="31" y="24"/>
                    <a:pt x="33" y="26"/>
                  </a:cubicBezTo>
                  <a:cubicBezTo>
                    <a:pt x="34" y="27"/>
                    <a:pt x="36" y="28"/>
                    <a:pt x="37" y="28"/>
                  </a:cubicBezTo>
                  <a:cubicBezTo>
                    <a:pt x="35" y="27"/>
                    <a:pt x="33" y="24"/>
                    <a:pt x="32" y="23"/>
                  </a:cubicBezTo>
                  <a:cubicBezTo>
                    <a:pt x="27" y="17"/>
                    <a:pt x="20" y="14"/>
                    <a:pt x="14" y="11"/>
                  </a:cubicBezTo>
                  <a:cubicBezTo>
                    <a:pt x="11" y="9"/>
                    <a:pt x="9" y="7"/>
                    <a:pt x="6" y="5"/>
                  </a:cubicBezTo>
                  <a:cubicBezTo>
                    <a:pt x="4" y="3"/>
                    <a:pt x="2" y="1"/>
                    <a:pt x="0" y="0"/>
                  </a:cubicBezTo>
                  <a:cubicBezTo>
                    <a:pt x="0" y="0"/>
                    <a:pt x="0" y="0"/>
                    <a:pt x="0" y="0"/>
                  </a:cubicBezTo>
                  <a:cubicBezTo>
                    <a:pt x="3" y="4"/>
                    <a:pt x="4" y="8"/>
                    <a:pt x="6"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07" name="Picture 2292"/>
            <p:cNvPicPr>
              <a:picLocks noChangeAspect="1" noChangeArrowheads="1"/>
            </p:cNvPicPr>
            <p:nvPr/>
          </p:nvPicPr>
          <p:blipFill>
            <a:blip r:embed="rId91" cstate="screen">
              <a:extLst>
                <a:ext uri="{28A0092B-C50C-407E-A947-70E740481C1C}">
                  <a14:useLocalDpi xmlns:a14="http://schemas.microsoft.com/office/drawing/2010/main"/>
                </a:ext>
              </a:extLst>
            </a:blip>
            <a:srcRect/>
            <a:stretch>
              <a:fillRect/>
            </a:stretch>
          </p:blipFill>
          <p:spPr bwMode="auto">
            <a:xfrm>
              <a:off x="4236992" y="5259418"/>
              <a:ext cx="146051"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8" name="Picture 2293"/>
            <p:cNvPicPr>
              <a:picLocks noChangeAspect="1" noChangeArrowheads="1"/>
            </p:cNvPicPr>
            <p:nvPr/>
          </p:nvPicPr>
          <p:blipFill>
            <a:blip r:embed="rId92" cstate="screen">
              <a:extLst>
                <a:ext uri="{28A0092B-C50C-407E-A947-70E740481C1C}">
                  <a14:useLocalDpi xmlns:a14="http://schemas.microsoft.com/office/drawing/2010/main"/>
                </a:ext>
              </a:extLst>
            </a:blip>
            <a:srcRect/>
            <a:stretch>
              <a:fillRect/>
            </a:stretch>
          </p:blipFill>
          <p:spPr bwMode="auto">
            <a:xfrm>
              <a:off x="4217942" y="5205443"/>
              <a:ext cx="190501"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9" name="Freeform 2294"/>
            <p:cNvSpPr>
              <a:spLocks/>
            </p:cNvSpPr>
            <p:nvPr/>
          </p:nvSpPr>
          <p:spPr bwMode="auto">
            <a:xfrm>
              <a:off x="4268742" y="5232431"/>
              <a:ext cx="52388" cy="52388"/>
            </a:xfrm>
            <a:custGeom>
              <a:avLst/>
              <a:gdLst>
                <a:gd name="T0" fmla="*/ 6 w 14"/>
                <a:gd name="T1" fmla="*/ 8 h 14"/>
                <a:gd name="T2" fmla="*/ 14 w 14"/>
                <a:gd name="T3" fmla="*/ 14 h 14"/>
                <a:gd name="T4" fmla="*/ 10 w 14"/>
                <a:gd name="T5" fmla="*/ 10 h 14"/>
                <a:gd name="T6" fmla="*/ 10 w 14"/>
                <a:gd name="T7" fmla="*/ 4 h 14"/>
                <a:gd name="T8" fmla="*/ 11 w 14"/>
                <a:gd name="T9" fmla="*/ 0 h 14"/>
                <a:gd name="T10" fmla="*/ 0 w 14"/>
                <a:gd name="T11" fmla="*/ 0 h 14"/>
                <a:gd name="T12" fmla="*/ 6 w 1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6" y="8"/>
                  </a:moveTo>
                  <a:cubicBezTo>
                    <a:pt x="8" y="11"/>
                    <a:pt x="11" y="12"/>
                    <a:pt x="14" y="14"/>
                  </a:cubicBezTo>
                  <a:cubicBezTo>
                    <a:pt x="13" y="13"/>
                    <a:pt x="11" y="11"/>
                    <a:pt x="10" y="10"/>
                  </a:cubicBezTo>
                  <a:cubicBezTo>
                    <a:pt x="9" y="8"/>
                    <a:pt x="10" y="6"/>
                    <a:pt x="10" y="4"/>
                  </a:cubicBezTo>
                  <a:cubicBezTo>
                    <a:pt x="11" y="3"/>
                    <a:pt x="11" y="2"/>
                    <a:pt x="11" y="0"/>
                  </a:cubicBezTo>
                  <a:cubicBezTo>
                    <a:pt x="8" y="0"/>
                    <a:pt x="4" y="0"/>
                    <a:pt x="0" y="0"/>
                  </a:cubicBezTo>
                  <a:cubicBezTo>
                    <a:pt x="0" y="3"/>
                    <a:pt x="4" y="6"/>
                    <a:pt x="6"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2295"/>
            <p:cNvSpPr>
              <a:spLocks/>
            </p:cNvSpPr>
            <p:nvPr/>
          </p:nvSpPr>
          <p:spPr bwMode="auto">
            <a:xfrm>
              <a:off x="4276680" y="5322919"/>
              <a:ext cx="157163" cy="63500"/>
            </a:xfrm>
            <a:custGeom>
              <a:avLst/>
              <a:gdLst>
                <a:gd name="T0" fmla="*/ 25 w 42"/>
                <a:gd name="T1" fmla="*/ 2 h 17"/>
                <a:gd name="T2" fmla="*/ 19 w 42"/>
                <a:gd name="T3" fmla="*/ 2 h 17"/>
                <a:gd name="T4" fmla="*/ 13 w 42"/>
                <a:gd name="T5" fmla="*/ 3 h 17"/>
                <a:gd name="T6" fmla="*/ 0 w 42"/>
                <a:gd name="T7" fmla="*/ 0 h 17"/>
                <a:gd name="T8" fmla="*/ 0 w 42"/>
                <a:gd name="T9" fmla="*/ 0 h 17"/>
                <a:gd name="T10" fmla="*/ 13 w 42"/>
                <a:gd name="T11" fmla="*/ 8 h 17"/>
                <a:gd name="T12" fmla="*/ 27 w 42"/>
                <a:gd name="T13" fmla="*/ 5 h 17"/>
                <a:gd name="T14" fmla="*/ 33 w 42"/>
                <a:gd name="T15" fmla="*/ 10 h 17"/>
                <a:gd name="T16" fmla="*/ 37 w 42"/>
                <a:gd name="T17" fmla="*/ 15 h 17"/>
                <a:gd name="T18" fmla="*/ 41 w 42"/>
                <a:gd name="T19" fmla="*/ 17 h 17"/>
                <a:gd name="T20" fmla="*/ 42 w 42"/>
                <a:gd name="T21" fmla="*/ 16 h 17"/>
                <a:gd name="T22" fmla="*/ 37 w 42"/>
                <a:gd name="T23" fmla="*/ 14 h 17"/>
                <a:gd name="T24" fmla="*/ 33 w 42"/>
                <a:gd name="T25" fmla="*/ 10 h 17"/>
                <a:gd name="T26" fmla="*/ 27 w 42"/>
                <a:gd name="T27" fmla="*/ 4 h 17"/>
                <a:gd name="T28" fmla="*/ 25 w 42"/>
                <a:gd name="T2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17">
                  <a:moveTo>
                    <a:pt x="25" y="2"/>
                  </a:moveTo>
                  <a:cubicBezTo>
                    <a:pt x="24" y="2"/>
                    <a:pt x="21" y="3"/>
                    <a:pt x="19" y="2"/>
                  </a:cubicBezTo>
                  <a:cubicBezTo>
                    <a:pt x="17" y="2"/>
                    <a:pt x="15" y="3"/>
                    <a:pt x="13" y="3"/>
                  </a:cubicBezTo>
                  <a:cubicBezTo>
                    <a:pt x="8" y="3"/>
                    <a:pt x="4" y="3"/>
                    <a:pt x="0" y="0"/>
                  </a:cubicBezTo>
                  <a:cubicBezTo>
                    <a:pt x="0" y="0"/>
                    <a:pt x="0" y="0"/>
                    <a:pt x="0" y="0"/>
                  </a:cubicBezTo>
                  <a:cubicBezTo>
                    <a:pt x="3" y="4"/>
                    <a:pt x="8" y="6"/>
                    <a:pt x="13" y="8"/>
                  </a:cubicBezTo>
                  <a:cubicBezTo>
                    <a:pt x="16" y="8"/>
                    <a:pt x="23" y="8"/>
                    <a:pt x="27" y="5"/>
                  </a:cubicBezTo>
                  <a:cubicBezTo>
                    <a:pt x="30" y="5"/>
                    <a:pt x="31" y="8"/>
                    <a:pt x="33" y="10"/>
                  </a:cubicBezTo>
                  <a:cubicBezTo>
                    <a:pt x="34" y="12"/>
                    <a:pt x="35" y="14"/>
                    <a:pt x="37" y="15"/>
                  </a:cubicBezTo>
                  <a:cubicBezTo>
                    <a:pt x="38" y="16"/>
                    <a:pt x="39" y="17"/>
                    <a:pt x="41" y="17"/>
                  </a:cubicBezTo>
                  <a:cubicBezTo>
                    <a:pt x="41" y="17"/>
                    <a:pt x="41" y="16"/>
                    <a:pt x="42" y="16"/>
                  </a:cubicBezTo>
                  <a:cubicBezTo>
                    <a:pt x="40" y="15"/>
                    <a:pt x="38" y="15"/>
                    <a:pt x="37" y="14"/>
                  </a:cubicBezTo>
                  <a:cubicBezTo>
                    <a:pt x="36" y="13"/>
                    <a:pt x="34" y="11"/>
                    <a:pt x="33" y="10"/>
                  </a:cubicBezTo>
                  <a:cubicBezTo>
                    <a:pt x="31" y="7"/>
                    <a:pt x="29" y="4"/>
                    <a:pt x="27" y="4"/>
                  </a:cubicBezTo>
                  <a:cubicBezTo>
                    <a:pt x="26" y="3"/>
                    <a:pt x="26" y="3"/>
                    <a:pt x="25" y="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2296"/>
            <p:cNvSpPr>
              <a:spLocks noEditPoints="1"/>
            </p:cNvSpPr>
            <p:nvPr/>
          </p:nvSpPr>
          <p:spPr bwMode="auto">
            <a:xfrm>
              <a:off x="4238580" y="5227668"/>
              <a:ext cx="139701" cy="109538"/>
            </a:xfrm>
            <a:custGeom>
              <a:avLst/>
              <a:gdLst>
                <a:gd name="T0" fmla="*/ 26 w 37"/>
                <a:gd name="T1" fmla="*/ 14 h 29"/>
                <a:gd name="T2" fmla="*/ 28 w 37"/>
                <a:gd name="T3" fmla="*/ 18 h 29"/>
                <a:gd name="T4" fmla="*/ 24 w 37"/>
                <a:gd name="T5" fmla="*/ 15 h 29"/>
                <a:gd name="T6" fmla="*/ 21 w 37"/>
                <a:gd name="T7" fmla="*/ 14 h 29"/>
                <a:gd name="T8" fmla="*/ 19 w 37"/>
                <a:gd name="T9" fmla="*/ 11 h 29"/>
                <a:gd name="T10" fmla="*/ 18 w 37"/>
                <a:gd name="T11" fmla="*/ 8 h 29"/>
                <a:gd name="T12" fmla="*/ 18 w 37"/>
                <a:gd name="T13" fmla="*/ 7 h 29"/>
                <a:gd name="T14" fmla="*/ 19 w 37"/>
                <a:gd name="T15" fmla="*/ 4 h 29"/>
                <a:gd name="T16" fmla="*/ 18 w 37"/>
                <a:gd name="T17" fmla="*/ 6 h 29"/>
                <a:gd name="T18" fmla="*/ 18 w 37"/>
                <a:gd name="T19" fmla="*/ 7 h 29"/>
                <a:gd name="T20" fmla="*/ 18 w 37"/>
                <a:gd name="T21" fmla="*/ 10 h 29"/>
                <a:gd name="T22" fmla="*/ 18 w 37"/>
                <a:gd name="T23" fmla="*/ 12 h 29"/>
                <a:gd name="T24" fmla="*/ 17 w 37"/>
                <a:gd name="T25" fmla="*/ 11 h 29"/>
                <a:gd name="T26" fmla="*/ 12 w 37"/>
                <a:gd name="T27" fmla="*/ 8 h 29"/>
                <a:gd name="T28" fmla="*/ 10 w 37"/>
                <a:gd name="T29" fmla="*/ 5 h 29"/>
                <a:gd name="T30" fmla="*/ 8 w 37"/>
                <a:gd name="T31" fmla="*/ 2 h 29"/>
                <a:gd name="T32" fmla="*/ 12 w 37"/>
                <a:gd name="T33" fmla="*/ 8 h 29"/>
                <a:gd name="T34" fmla="*/ 11 w 37"/>
                <a:gd name="T35" fmla="*/ 9 h 29"/>
                <a:gd name="T36" fmla="*/ 4 w 37"/>
                <a:gd name="T37" fmla="*/ 4 h 29"/>
                <a:gd name="T38" fmla="*/ 8 w 37"/>
                <a:gd name="T39" fmla="*/ 8 h 29"/>
                <a:gd name="T40" fmla="*/ 13 w 37"/>
                <a:gd name="T41" fmla="*/ 11 h 29"/>
                <a:gd name="T42" fmla="*/ 24 w 37"/>
                <a:gd name="T43" fmla="*/ 16 h 29"/>
                <a:gd name="T44" fmla="*/ 28 w 37"/>
                <a:gd name="T45" fmla="*/ 20 h 29"/>
                <a:gd name="T46" fmla="*/ 31 w 37"/>
                <a:gd name="T47" fmla="*/ 24 h 29"/>
                <a:gd name="T48" fmla="*/ 26 w 37"/>
                <a:gd name="T49" fmla="*/ 21 h 29"/>
                <a:gd name="T50" fmla="*/ 20 w 37"/>
                <a:gd name="T51" fmla="*/ 19 h 29"/>
                <a:gd name="T52" fmla="*/ 12 w 37"/>
                <a:gd name="T53" fmla="*/ 17 h 29"/>
                <a:gd name="T54" fmla="*/ 5 w 37"/>
                <a:gd name="T55" fmla="*/ 13 h 29"/>
                <a:gd name="T56" fmla="*/ 16 w 37"/>
                <a:gd name="T57" fmla="*/ 19 h 29"/>
                <a:gd name="T58" fmla="*/ 24 w 37"/>
                <a:gd name="T59" fmla="*/ 21 h 29"/>
                <a:gd name="T60" fmla="*/ 28 w 37"/>
                <a:gd name="T61" fmla="*/ 23 h 29"/>
                <a:gd name="T62" fmla="*/ 33 w 37"/>
                <a:gd name="T63" fmla="*/ 26 h 29"/>
                <a:gd name="T64" fmla="*/ 33 w 37"/>
                <a:gd name="T65" fmla="*/ 27 h 29"/>
                <a:gd name="T66" fmla="*/ 26 w 37"/>
                <a:gd name="T67" fmla="*/ 27 h 29"/>
                <a:gd name="T68" fmla="*/ 17 w 37"/>
                <a:gd name="T69" fmla="*/ 28 h 29"/>
                <a:gd name="T70" fmla="*/ 12 w 37"/>
                <a:gd name="T71" fmla="*/ 26 h 29"/>
                <a:gd name="T72" fmla="*/ 20 w 37"/>
                <a:gd name="T73" fmla="*/ 29 h 29"/>
                <a:gd name="T74" fmla="*/ 23 w 37"/>
                <a:gd name="T75" fmla="*/ 28 h 29"/>
                <a:gd name="T76" fmla="*/ 29 w 37"/>
                <a:gd name="T77" fmla="*/ 28 h 29"/>
                <a:gd name="T78" fmla="*/ 34 w 37"/>
                <a:gd name="T79" fmla="*/ 28 h 29"/>
                <a:gd name="T80" fmla="*/ 37 w 37"/>
                <a:gd name="T81" fmla="*/ 29 h 29"/>
                <a:gd name="T82" fmla="*/ 34 w 37"/>
                <a:gd name="T83" fmla="*/ 26 h 29"/>
                <a:gd name="T84" fmla="*/ 33 w 37"/>
                <a:gd name="T85" fmla="*/ 24 h 29"/>
                <a:gd name="T86" fmla="*/ 34 w 37"/>
                <a:gd name="T87" fmla="*/ 22 h 29"/>
                <a:gd name="T88" fmla="*/ 34 w 37"/>
                <a:gd name="T89" fmla="*/ 21 h 29"/>
                <a:gd name="T90" fmla="*/ 34 w 37"/>
                <a:gd name="T91" fmla="*/ 17 h 29"/>
                <a:gd name="T92" fmla="*/ 33 w 37"/>
                <a:gd name="T93" fmla="*/ 14 h 29"/>
                <a:gd name="T94" fmla="*/ 33 w 37"/>
                <a:gd name="T95" fmla="*/ 17 h 29"/>
                <a:gd name="T96" fmla="*/ 33 w 37"/>
                <a:gd name="T97" fmla="*/ 21 h 29"/>
                <a:gd name="T98" fmla="*/ 33 w 37"/>
                <a:gd name="T99" fmla="*/ 22 h 29"/>
                <a:gd name="T100" fmla="*/ 32 w 37"/>
                <a:gd name="T101" fmla="*/ 23 h 29"/>
                <a:gd name="T102" fmla="*/ 30 w 37"/>
                <a:gd name="T103" fmla="*/ 19 h 29"/>
                <a:gd name="T104" fmla="*/ 27 w 37"/>
                <a:gd name="T105" fmla="*/ 14 h 29"/>
                <a:gd name="T106" fmla="*/ 26 w 37"/>
                <a:gd name="T107" fmla="*/ 10 h 29"/>
                <a:gd name="T108" fmla="*/ 25 w 37"/>
                <a:gd name="T109" fmla="*/ 6 h 29"/>
                <a:gd name="T110" fmla="*/ 26 w 37"/>
                <a:gd name="T111" fmla="*/ 13 h 29"/>
                <a:gd name="T112" fmla="*/ 18 w 37"/>
                <a:gd name="T113" fmla="*/ 12 h 29"/>
                <a:gd name="T114" fmla="*/ 18 w 37"/>
                <a:gd name="T115"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9">
                  <a:moveTo>
                    <a:pt x="26" y="13"/>
                  </a:moveTo>
                  <a:cubicBezTo>
                    <a:pt x="26" y="13"/>
                    <a:pt x="26" y="13"/>
                    <a:pt x="26" y="14"/>
                  </a:cubicBezTo>
                  <a:cubicBezTo>
                    <a:pt x="27" y="15"/>
                    <a:pt x="27" y="15"/>
                    <a:pt x="27" y="15"/>
                  </a:cubicBezTo>
                  <a:cubicBezTo>
                    <a:pt x="27" y="16"/>
                    <a:pt x="28" y="17"/>
                    <a:pt x="28" y="18"/>
                  </a:cubicBezTo>
                  <a:cubicBezTo>
                    <a:pt x="28" y="18"/>
                    <a:pt x="27" y="17"/>
                    <a:pt x="27" y="17"/>
                  </a:cubicBezTo>
                  <a:cubicBezTo>
                    <a:pt x="26" y="16"/>
                    <a:pt x="25" y="16"/>
                    <a:pt x="24" y="15"/>
                  </a:cubicBezTo>
                  <a:cubicBezTo>
                    <a:pt x="23" y="15"/>
                    <a:pt x="22" y="14"/>
                    <a:pt x="22" y="14"/>
                  </a:cubicBezTo>
                  <a:cubicBezTo>
                    <a:pt x="21" y="14"/>
                    <a:pt x="21" y="14"/>
                    <a:pt x="21" y="14"/>
                  </a:cubicBezTo>
                  <a:cubicBezTo>
                    <a:pt x="21" y="13"/>
                    <a:pt x="20" y="13"/>
                    <a:pt x="20" y="13"/>
                  </a:cubicBezTo>
                  <a:cubicBezTo>
                    <a:pt x="19" y="12"/>
                    <a:pt x="19" y="12"/>
                    <a:pt x="19" y="11"/>
                  </a:cubicBezTo>
                  <a:cubicBezTo>
                    <a:pt x="19" y="11"/>
                    <a:pt x="19" y="10"/>
                    <a:pt x="18" y="10"/>
                  </a:cubicBezTo>
                  <a:cubicBezTo>
                    <a:pt x="18" y="9"/>
                    <a:pt x="18" y="8"/>
                    <a:pt x="18" y="8"/>
                  </a:cubicBezTo>
                  <a:cubicBezTo>
                    <a:pt x="18" y="7"/>
                    <a:pt x="18" y="7"/>
                    <a:pt x="18" y="7"/>
                  </a:cubicBezTo>
                  <a:cubicBezTo>
                    <a:pt x="18" y="7"/>
                    <a:pt x="18" y="7"/>
                    <a:pt x="18" y="7"/>
                  </a:cubicBezTo>
                  <a:cubicBezTo>
                    <a:pt x="18" y="7"/>
                    <a:pt x="18" y="6"/>
                    <a:pt x="18" y="6"/>
                  </a:cubicBezTo>
                  <a:cubicBezTo>
                    <a:pt x="19" y="5"/>
                    <a:pt x="19" y="5"/>
                    <a:pt x="19" y="4"/>
                  </a:cubicBezTo>
                  <a:cubicBezTo>
                    <a:pt x="19" y="4"/>
                    <a:pt x="19" y="3"/>
                    <a:pt x="19" y="3"/>
                  </a:cubicBezTo>
                  <a:cubicBezTo>
                    <a:pt x="19" y="4"/>
                    <a:pt x="18" y="5"/>
                    <a:pt x="18" y="6"/>
                  </a:cubicBezTo>
                  <a:cubicBezTo>
                    <a:pt x="18" y="6"/>
                    <a:pt x="18" y="7"/>
                    <a:pt x="18" y="7"/>
                  </a:cubicBezTo>
                  <a:cubicBezTo>
                    <a:pt x="18" y="7"/>
                    <a:pt x="18" y="7"/>
                    <a:pt x="18" y="7"/>
                  </a:cubicBezTo>
                  <a:cubicBezTo>
                    <a:pt x="18" y="8"/>
                    <a:pt x="18" y="8"/>
                    <a:pt x="18" y="8"/>
                  </a:cubicBezTo>
                  <a:cubicBezTo>
                    <a:pt x="18" y="8"/>
                    <a:pt x="18" y="9"/>
                    <a:pt x="18" y="10"/>
                  </a:cubicBezTo>
                  <a:cubicBezTo>
                    <a:pt x="18" y="10"/>
                    <a:pt x="18" y="11"/>
                    <a:pt x="18" y="12"/>
                  </a:cubicBezTo>
                  <a:cubicBezTo>
                    <a:pt x="18" y="12"/>
                    <a:pt x="18" y="12"/>
                    <a:pt x="18" y="12"/>
                  </a:cubicBezTo>
                  <a:cubicBezTo>
                    <a:pt x="18" y="12"/>
                    <a:pt x="18" y="12"/>
                    <a:pt x="18" y="12"/>
                  </a:cubicBezTo>
                  <a:cubicBezTo>
                    <a:pt x="17" y="12"/>
                    <a:pt x="17" y="11"/>
                    <a:pt x="17" y="11"/>
                  </a:cubicBezTo>
                  <a:cubicBezTo>
                    <a:pt x="16" y="11"/>
                    <a:pt x="16" y="11"/>
                    <a:pt x="15" y="10"/>
                  </a:cubicBezTo>
                  <a:cubicBezTo>
                    <a:pt x="14" y="9"/>
                    <a:pt x="13" y="9"/>
                    <a:pt x="12" y="8"/>
                  </a:cubicBezTo>
                  <a:cubicBezTo>
                    <a:pt x="12" y="7"/>
                    <a:pt x="12" y="7"/>
                    <a:pt x="11" y="6"/>
                  </a:cubicBezTo>
                  <a:cubicBezTo>
                    <a:pt x="11" y="6"/>
                    <a:pt x="10" y="5"/>
                    <a:pt x="10" y="5"/>
                  </a:cubicBezTo>
                  <a:cubicBezTo>
                    <a:pt x="10" y="4"/>
                    <a:pt x="9" y="4"/>
                    <a:pt x="9" y="3"/>
                  </a:cubicBezTo>
                  <a:cubicBezTo>
                    <a:pt x="9" y="3"/>
                    <a:pt x="8" y="2"/>
                    <a:pt x="8" y="2"/>
                  </a:cubicBezTo>
                  <a:cubicBezTo>
                    <a:pt x="9" y="3"/>
                    <a:pt x="9" y="4"/>
                    <a:pt x="10" y="5"/>
                  </a:cubicBezTo>
                  <a:cubicBezTo>
                    <a:pt x="10" y="6"/>
                    <a:pt x="11" y="7"/>
                    <a:pt x="12" y="8"/>
                  </a:cubicBezTo>
                  <a:cubicBezTo>
                    <a:pt x="12" y="9"/>
                    <a:pt x="13" y="9"/>
                    <a:pt x="14" y="10"/>
                  </a:cubicBezTo>
                  <a:cubicBezTo>
                    <a:pt x="13" y="10"/>
                    <a:pt x="12" y="9"/>
                    <a:pt x="11" y="9"/>
                  </a:cubicBezTo>
                  <a:cubicBezTo>
                    <a:pt x="10" y="8"/>
                    <a:pt x="10" y="8"/>
                    <a:pt x="9" y="7"/>
                  </a:cubicBezTo>
                  <a:cubicBezTo>
                    <a:pt x="7" y="6"/>
                    <a:pt x="6" y="5"/>
                    <a:pt x="4" y="4"/>
                  </a:cubicBezTo>
                  <a:cubicBezTo>
                    <a:pt x="3" y="2"/>
                    <a:pt x="1" y="1"/>
                    <a:pt x="0" y="0"/>
                  </a:cubicBezTo>
                  <a:cubicBezTo>
                    <a:pt x="2" y="3"/>
                    <a:pt x="5" y="5"/>
                    <a:pt x="8" y="8"/>
                  </a:cubicBezTo>
                  <a:cubicBezTo>
                    <a:pt x="9" y="8"/>
                    <a:pt x="10" y="9"/>
                    <a:pt x="11" y="9"/>
                  </a:cubicBezTo>
                  <a:cubicBezTo>
                    <a:pt x="12" y="10"/>
                    <a:pt x="13" y="10"/>
                    <a:pt x="13" y="11"/>
                  </a:cubicBezTo>
                  <a:cubicBezTo>
                    <a:pt x="15" y="12"/>
                    <a:pt x="17" y="13"/>
                    <a:pt x="19" y="13"/>
                  </a:cubicBezTo>
                  <a:cubicBezTo>
                    <a:pt x="20" y="14"/>
                    <a:pt x="22" y="15"/>
                    <a:pt x="24" y="16"/>
                  </a:cubicBezTo>
                  <a:cubicBezTo>
                    <a:pt x="24" y="17"/>
                    <a:pt x="25" y="17"/>
                    <a:pt x="26" y="18"/>
                  </a:cubicBezTo>
                  <a:cubicBezTo>
                    <a:pt x="27" y="18"/>
                    <a:pt x="27" y="19"/>
                    <a:pt x="28" y="20"/>
                  </a:cubicBezTo>
                  <a:cubicBezTo>
                    <a:pt x="29" y="21"/>
                    <a:pt x="29" y="21"/>
                    <a:pt x="30" y="22"/>
                  </a:cubicBezTo>
                  <a:cubicBezTo>
                    <a:pt x="30" y="23"/>
                    <a:pt x="31" y="23"/>
                    <a:pt x="31" y="24"/>
                  </a:cubicBezTo>
                  <a:cubicBezTo>
                    <a:pt x="30" y="23"/>
                    <a:pt x="29" y="23"/>
                    <a:pt x="28" y="22"/>
                  </a:cubicBezTo>
                  <a:cubicBezTo>
                    <a:pt x="27" y="22"/>
                    <a:pt x="27" y="21"/>
                    <a:pt x="26" y="21"/>
                  </a:cubicBezTo>
                  <a:cubicBezTo>
                    <a:pt x="26" y="21"/>
                    <a:pt x="25" y="20"/>
                    <a:pt x="24" y="20"/>
                  </a:cubicBezTo>
                  <a:cubicBezTo>
                    <a:pt x="23" y="20"/>
                    <a:pt x="22" y="19"/>
                    <a:pt x="20" y="19"/>
                  </a:cubicBezTo>
                  <a:cubicBezTo>
                    <a:pt x="19" y="19"/>
                    <a:pt x="17" y="19"/>
                    <a:pt x="16" y="18"/>
                  </a:cubicBezTo>
                  <a:cubicBezTo>
                    <a:pt x="15" y="18"/>
                    <a:pt x="13" y="17"/>
                    <a:pt x="12" y="17"/>
                  </a:cubicBezTo>
                  <a:cubicBezTo>
                    <a:pt x="11" y="16"/>
                    <a:pt x="10" y="16"/>
                    <a:pt x="8" y="15"/>
                  </a:cubicBezTo>
                  <a:cubicBezTo>
                    <a:pt x="7" y="14"/>
                    <a:pt x="6" y="14"/>
                    <a:pt x="5" y="13"/>
                  </a:cubicBezTo>
                  <a:cubicBezTo>
                    <a:pt x="7" y="15"/>
                    <a:pt x="9" y="16"/>
                    <a:pt x="12" y="17"/>
                  </a:cubicBezTo>
                  <a:cubicBezTo>
                    <a:pt x="13" y="18"/>
                    <a:pt x="15" y="18"/>
                    <a:pt x="16" y="19"/>
                  </a:cubicBezTo>
                  <a:cubicBezTo>
                    <a:pt x="17" y="19"/>
                    <a:pt x="19" y="19"/>
                    <a:pt x="20" y="20"/>
                  </a:cubicBezTo>
                  <a:cubicBezTo>
                    <a:pt x="21" y="20"/>
                    <a:pt x="23" y="20"/>
                    <a:pt x="24" y="21"/>
                  </a:cubicBezTo>
                  <a:cubicBezTo>
                    <a:pt x="25" y="21"/>
                    <a:pt x="25" y="21"/>
                    <a:pt x="26" y="22"/>
                  </a:cubicBezTo>
                  <a:cubicBezTo>
                    <a:pt x="26" y="22"/>
                    <a:pt x="27" y="22"/>
                    <a:pt x="28" y="23"/>
                  </a:cubicBezTo>
                  <a:cubicBezTo>
                    <a:pt x="29" y="24"/>
                    <a:pt x="30" y="24"/>
                    <a:pt x="31" y="25"/>
                  </a:cubicBezTo>
                  <a:cubicBezTo>
                    <a:pt x="32" y="26"/>
                    <a:pt x="32" y="26"/>
                    <a:pt x="33" y="26"/>
                  </a:cubicBezTo>
                  <a:cubicBezTo>
                    <a:pt x="33" y="26"/>
                    <a:pt x="33" y="27"/>
                    <a:pt x="33" y="27"/>
                  </a:cubicBezTo>
                  <a:cubicBezTo>
                    <a:pt x="33" y="27"/>
                    <a:pt x="33" y="27"/>
                    <a:pt x="33" y="27"/>
                  </a:cubicBezTo>
                  <a:cubicBezTo>
                    <a:pt x="32" y="27"/>
                    <a:pt x="31" y="27"/>
                    <a:pt x="29" y="27"/>
                  </a:cubicBezTo>
                  <a:cubicBezTo>
                    <a:pt x="28" y="27"/>
                    <a:pt x="27" y="27"/>
                    <a:pt x="26" y="27"/>
                  </a:cubicBezTo>
                  <a:cubicBezTo>
                    <a:pt x="25" y="27"/>
                    <a:pt x="24" y="27"/>
                    <a:pt x="23" y="28"/>
                  </a:cubicBezTo>
                  <a:cubicBezTo>
                    <a:pt x="21" y="28"/>
                    <a:pt x="19" y="28"/>
                    <a:pt x="17" y="28"/>
                  </a:cubicBezTo>
                  <a:cubicBezTo>
                    <a:pt x="16" y="28"/>
                    <a:pt x="16" y="27"/>
                    <a:pt x="15" y="27"/>
                  </a:cubicBezTo>
                  <a:cubicBezTo>
                    <a:pt x="14" y="27"/>
                    <a:pt x="13" y="26"/>
                    <a:pt x="12" y="26"/>
                  </a:cubicBezTo>
                  <a:cubicBezTo>
                    <a:pt x="14" y="27"/>
                    <a:pt x="15" y="28"/>
                    <a:pt x="17" y="28"/>
                  </a:cubicBezTo>
                  <a:cubicBezTo>
                    <a:pt x="18" y="28"/>
                    <a:pt x="19" y="29"/>
                    <a:pt x="20" y="29"/>
                  </a:cubicBezTo>
                  <a:cubicBezTo>
                    <a:pt x="21" y="29"/>
                    <a:pt x="21" y="29"/>
                    <a:pt x="22" y="29"/>
                  </a:cubicBezTo>
                  <a:cubicBezTo>
                    <a:pt x="22" y="29"/>
                    <a:pt x="22" y="29"/>
                    <a:pt x="23" y="28"/>
                  </a:cubicBezTo>
                  <a:cubicBezTo>
                    <a:pt x="23" y="28"/>
                    <a:pt x="23" y="28"/>
                    <a:pt x="23" y="28"/>
                  </a:cubicBezTo>
                  <a:cubicBezTo>
                    <a:pt x="25" y="28"/>
                    <a:pt x="27" y="28"/>
                    <a:pt x="29" y="28"/>
                  </a:cubicBezTo>
                  <a:cubicBezTo>
                    <a:pt x="30" y="28"/>
                    <a:pt x="31" y="28"/>
                    <a:pt x="32" y="28"/>
                  </a:cubicBezTo>
                  <a:cubicBezTo>
                    <a:pt x="33" y="28"/>
                    <a:pt x="34" y="28"/>
                    <a:pt x="34" y="28"/>
                  </a:cubicBezTo>
                  <a:cubicBezTo>
                    <a:pt x="35" y="28"/>
                    <a:pt x="35" y="29"/>
                    <a:pt x="36" y="29"/>
                  </a:cubicBezTo>
                  <a:cubicBezTo>
                    <a:pt x="36" y="29"/>
                    <a:pt x="36" y="29"/>
                    <a:pt x="37" y="29"/>
                  </a:cubicBezTo>
                  <a:cubicBezTo>
                    <a:pt x="37" y="28"/>
                    <a:pt x="37" y="28"/>
                    <a:pt x="36" y="28"/>
                  </a:cubicBezTo>
                  <a:cubicBezTo>
                    <a:pt x="36" y="27"/>
                    <a:pt x="35" y="26"/>
                    <a:pt x="34" y="26"/>
                  </a:cubicBezTo>
                  <a:cubicBezTo>
                    <a:pt x="34" y="25"/>
                    <a:pt x="34" y="25"/>
                    <a:pt x="33" y="25"/>
                  </a:cubicBezTo>
                  <a:cubicBezTo>
                    <a:pt x="33" y="24"/>
                    <a:pt x="33" y="24"/>
                    <a:pt x="33" y="24"/>
                  </a:cubicBezTo>
                  <a:cubicBezTo>
                    <a:pt x="33" y="24"/>
                    <a:pt x="33" y="23"/>
                    <a:pt x="33" y="23"/>
                  </a:cubicBezTo>
                  <a:cubicBezTo>
                    <a:pt x="34" y="22"/>
                    <a:pt x="34" y="22"/>
                    <a:pt x="34" y="22"/>
                  </a:cubicBezTo>
                  <a:cubicBezTo>
                    <a:pt x="34" y="22"/>
                    <a:pt x="34" y="22"/>
                    <a:pt x="34" y="22"/>
                  </a:cubicBezTo>
                  <a:cubicBezTo>
                    <a:pt x="34" y="21"/>
                    <a:pt x="34" y="21"/>
                    <a:pt x="34" y="21"/>
                  </a:cubicBezTo>
                  <a:cubicBezTo>
                    <a:pt x="34" y="21"/>
                    <a:pt x="34" y="20"/>
                    <a:pt x="34" y="20"/>
                  </a:cubicBezTo>
                  <a:cubicBezTo>
                    <a:pt x="34" y="19"/>
                    <a:pt x="34" y="18"/>
                    <a:pt x="34" y="17"/>
                  </a:cubicBezTo>
                  <a:cubicBezTo>
                    <a:pt x="34" y="16"/>
                    <a:pt x="33" y="16"/>
                    <a:pt x="33" y="15"/>
                  </a:cubicBezTo>
                  <a:cubicBezTo>
                    <a:pt x="33" y="15"/>
                    <a:pt x="33" y="14"/>
                    <a:pt x="33" y="14"/>
                  </a:cubicBezTo>
                  <a:cubicBezTo>
                    <a:pt x="33" y="14"/>
                    <a:pt x="33" y="15"/>
                    <a:pt x="33" y="15"/>
                  </a:cubicBezTo>
                  <a:cubicBezTo>
                    <a:pt x="33" y="16"/>
                    <a:pt x="33" y="16"/>
                    <a:pt x="33" y="17"/>
                  </a:cubicBezTo>
                  <a:cubicBezTo>
                    <a:pt x="33" y="18"/>
                    <a:pt x="33" y="19"/>
                    <a:pt x="33" y="20"/>
                  </a:cubicBezTo>
                  <a:cubicBezTo>
                    <a:pt x="33" y="20"/>
                    <a:pt x="33" y="21"/>
                    <a:pt x="33" y="21"/>
                  </a:cubicBezTo>
                  <a:cubicBezTo>
                    <a:pt x="33" y="21"/>
                    <a:pt x="33" y="21"/>
                    <a:pt x="33" y="21"/>
                  </a:cubicBezTo>
                  <a:cubicBezTo>
                    <a:pt x="33" y="22"/>
                    <a:pt x="33" y="22"/>
                    <a:pt x="33" y="22"/>
                  </a:cubicBezTo>
                  <a:cubicBezTo>
                    <a:pt x="33" y="22"/>
                    <a:pt x="33" y="22"/>
                    <a:pt x="33" y="22"/>
                  </a:cubicBezTo>
                  <a:cubicBezTo>
                    <a:pt x="32" y="23"/>
                    <a:pt x="32" y="23"/>
                    <a:pt x="32" y="23"/>
                  </a:cubicBezTo>
                  <a:cubicBezTo>
                    <a:pt x="32" y="23"/>
                    <a:pt x="32" y="23"/>
                    <a:pt x="32" y="22"/>
                  </a:cubicBezTo>
                  <a:cubicBezTo>
                    <a:pt x="30" y="19"/>
                    <a:pt x="30" y="19"/>
                    <a:pt x="30" y="19"/>
                  </a:cubicBezTo>
                  <a:cubicBezTo>
                    <a:pt x="29" y="17"/>
                    <a:pt x="28" y="16"/>
                    <a:pt x="27" y="15"/>
                  </a:cubicBezTo>
                  <a:cubicBezTo>
                    <a:pt x="27" y="14"/>
                    <a:pt x="27" y="14"/>
                    <a:pt x="27" y="14"/>
                  </a:cubicBezTo>
                  <a:cubicBezTo>
                    <a:pt x="27" y="13"/>
                    <a:pt x="27" y="13"/>
                    <a:pt x="26" y="12"/>
                  </a:cubicBezTo>
                  <a:cubicBezTo>
                    <a:pt x="26" y="12"/>
                    <a:pt x="26" y="11"/>
                    <a:pt x="26" y="10"/>
                  </a:cubicBezTo>
                  <a:cubicBezTo>
                    <a:pt x="25" y="10"/>
                    <a:pt x="25" y="9"/>
                    <a:pt x="25" y="8"/>
                  </a:cubicBezTo>
                  <a:cubicBezTo>
                    <a:pt x="25" y="7"/>
                    <a:pt x="25" y="6"/>
                    <a:pt x="25" y="6"/>
                  </a:cubicBezTo>
                  <a:cubicBezTo>
                    <a:pt x="25" y="7"/>
                    <a:pt x="25" y="9"/>
                    <a:pt x="25" y="10"/>
                  </a:cubicBezTo>
                  <a:cubicBezTo>
                    <a:pt x="25" y="11"/>
                    <a:pt x="26" y="12"/>
                    <a:pt x="26" y="13"/>
                  </a:cubicBezTo>
                  <a:close/>
                  <a:moveTo>
                    <a:pt x="18" y="12"/>
                  </a:moveTo>
                  <a:cubicBezTo>
                    <a:pt x="18" y="12"/>
                    <a:pt x="18" y="12"/>
                    <a:pt x="18" y="12"/>
                  </a:cubicBezTo>
                  <a:cubicBezTo>
                    <a:pt x="18" y="12"/>
                    <a:pt x="18" y="12"/>
                    <a:pt x="18" y="12"/>
                  </a:cubicBezTo>
                  <a:cubicBezTo>
                    <a:pt x="18" y="12"/>
                    <a:pt x="18" y="12"/>
                    <a:pt x="18" y="1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2297"/>
            <p:cNvSpPr>
              <a:spLocks/>
            </p:cNvSpPr>
            <p:nvPr/>
          </p:nvSpPr>
          <p:spPr bwMode="auto">
            <a:xfrm>
              <a:off x="4002041" y="5172105"/>
              <a:ext cx="139701" cy="107951"/>
            </a:xfrm>
            <a:custGeom>
              <a:avLst/>
              <a:gdLst>
                <a:gd name="T0" fmla="*/ 5 w 37"/>
                <a:gd name="T1" fmla="*/ 14 h 29"/>
                <a:gd name="T2" fmla="*/ 7 w 37"/>
                <a:gd name="T3" fmla="*/ 15 h 29"/>
                <a:gd name="T4" fmla="*/ 15 w 37"/>
                <a:gd name="T5" fmla="*/ 19 h 29"/>
                <a:gd name="T6" fmla="*/ 27 w 37"/>
                <a:gd name="T7" fmla="*/ 23 h 29"/>
                <a:gd name="T8" fmla="*/ 33 w 37"/>
                <a:gd name="T9" fmla="*/ 27 h 29"/>
                <a:gd name="T10" fmla="*/ 37 w 37"/>
                <a:gd name="T11" fmla="*/ 29 h 29"/>
                <a:gd name="T12" fmla="*/ 32 w 37"/>
                <a:gd name="T13" fmla="*/ 24 h 29"/>
                <a:gd name="T14" fmla="*/ 14 w 37"/>
                <a:gd name="T15" fmla="*/ 12 h 29"/>
                <a:gd name="T16" fmla="*/ 6 w 37"/>
                <a:gd name="T17" fmla="*/ 6 h 29"/>
                <a:gd name="T18" fmla="*/ 0 w 37"/>
                <a:gd name="T19" fmla="*/ 1 h 29"/>
                <a:gd name="T20" fmla="*/ 0 w 37"/>
                <a:gd name="T21" fmla="*/ 0 h 29"/>
                <a:gd name="T22" fmla="*/ 5 w 37"/>
                <a:gd name="T2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9">
                  <a:moveTo>
                    <a:pt x="5" y="14"/>
                  </a:moveTo>
                  <a:cubicBezTo>
                    <a:pt x="6" y="14"/>
                    <a:pt x="7" y="15"/>
                    <a:pt x="7" y="15"/>
                  </a:cubicBezTo>
                  <a:cubicBezTo>
                    <a:pt x="10" y="17"/>
                    <a:pt x="12" y="18"/>
                    <a:pt x="15" y="19"/>
                  </a:cubicBezTo>
                  <a:cubicBezTo>
                    <a:pt x="18" y="21"/>
                    <a:pt x="23" y="21"/>
                    <a:pt x="27" y="23"/>
                  </a:cubicBezTo>
                  <a:cubicBezTo>
                    <a:pt x="29" y="24"/>
                    <a:pt x="31" y="25"/>
                    <a:pt x="33" y="27"/>
                  </a:cubicBezTo>
                  <a:cubicBezTo>
                    <a:pt x="34" y="28"/>
                    <a:pt x="36" y="29"/>
                    <a:pt x="37" y="29"/>
                  </a:cubicBezTo>
                  <a:cubicBezTo>
                    <a:pt x="35" y="27"/>
                    <a:pt x="33" y="25"/>
                    <a:pt x="32" y="24"/>
                  </a:cubicBezTo>
                  <a:cubicBezTo>
                    <a:pt x="27" y="18"/>
                    <a:pt x="20" y="15"/>
                    <a:pt x="14" y="12"/>
                  </a:cubicBezTo>
                  <a:cubicBezTo>
                    <a:pt x="11" y="10"/>
                    <a:pt x="9" y="8"/>
                    <a:pt x="6" y="6"/>
                  </a:cubicBezTo>
                  <a:cubicBezTo>
                    <a:pt x="4" y="4"/>
                    <a:pt x="2" y="2"/>
                    <a:pt x="0" y="1"/>
                  </a:cubicBezTo>
                  <a:cubicBezTo>
                    <a:pt x="0" y="1"/>
                    <a:pt x="0" y="1"/>
                    <a:pt x="0" y="0"/>
                  </a:cubicBezTo>
                  <a:cubicBezTo>
                    <a:pt x="3" y="5"/>
                    <a:pt x="4" y="9"/>
                    <a:pt x="5"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13" name="Picture 2298"/>
            <p:cNvPicPr>
              <a:picLocks noChangeAspect="1" noChangeArrowheads="1"/>
            </p:cNvPicPr>
            <p:nvPr/>
          </p:nvPicPr>
          <p:blipFill>
            <a:blip r:embed="rId93" cstate="screen">
              <a:extLst>
                <a:ext uri="{28A0092B-C50C-407E-A947-70E740481C1C}">
                  <a14:useLocalDpi xmlns:a14="http://schemas.microsoft.com/office/drawing/2010/main"/>
                </a:ext>
              </a:extLst>
            </a:blip>
            <a:srcRect/>
            <a:stretch>
              <a:fillRect/>
            </a:stretch>
          </p:blipFill>
          <p:spPr bwMode="auto">
            <a:xfrm>
              <a:off x="4006803" y="5210205"/>
              <a:ext cx="147638"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4" name="Picture 2299"/>
            <p:cNvPicPr>
              <a:picLocks noChangeAspect="1" noChangeArrowheads="1"/>
            </p:cNvPicPr>
            <p:nvPr/>
          </p:nvPicPr>
          <p:blipFill>
            <a:blip r:embed="rId94" cstate="screen">
              <a:extLst>
                <a:ext uri="{28A0092B-C50C-407E-A947-70E740481C1C}">
                  <a14:useLocalDpi xmlns:a14="http://schemas.microsoft.com/office/drawing/2010/main"/>
                </a:ext>
              </a:extLst>
            </a:blip>
            <a:srcRect/>
            <a:stretch>
              <a:fillRect/>
            </a:stretch>
          </p:blipFill>
          <p:spPr bwMode="auto">
            <a:xfrm>
              <a:off x="3987753" y="5156230"/>
              <a:ext cx="192089"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5" name="Freeform 2300"/>
            <p:cNvSpPr>
              <a:spLocks/>
            </p:cNvSpPr>
            <p:nvPr/>
          </p:nvSpPr>
          <p:spPr bwMode="auto">
            <a:xfrm>
              <a:off x="4040141" y="5180043"/>
              <a:ext cx="52388" cy="55563"/>
            </a:xfrm>
            <a:custGeom>
              <a:avLst/>
              <a:gdLst>
                <a:gd name="T0" fmla="*/ 6 w 14"/>
                <a:gd name="T1" fmla="*/ 9 h 15"/>
                <a:gd name="T2" fmla="*/ 14 w 14"/>
                <a:gd name="T3" fmla="*/ 15 h 15"/>
                <a:gd name="T4" fmla="*/ 10 w 14"/>
                <a:gd name="T5" fmla="*/ 11 h 15"/>
                <a:gd name="T6" fmla="*/ 10 w 14"/>
                <a:gd name="T7" fmla="*/ 5 h 15"/>
                <a:gd name="T8" fmla="*/ 11 w 14"/>
                <a:gd name="T9" fmla="*/ 1 h 15"/>
                <a:gd name="T10" fmla="*/ 0 w 14"/>
                <a:gd name="T11" fmla="*/ 0 h 15"/>
                <a:gd name="T12" fmla="*/ 6 w 14"/>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6" y="9"/>
                  </a:moveTo>
                  <a:cubicBezTo>
                    <a:pt x="8" y="12"/>
                    <a:pt x="11" y="13"/>
                    <a:pt x="14" y="15"/>
                  </a:cubicBezTo>
                  <a:cubicBezTo>
                    <a:pt x="13" y="14"/>
                    <a:pt x="11" y="12"/>
                    <a:pt x="10" y="11"/>
                  </a:cubicBezTo>
                  <a:cubicBezTo>
                    <a:pt x="9" y="9"/>
                    <a:pt x="10" y="7"/>
                    <a:pt x="10" y="5"/>
                  </a:cubicBezTo>
                  <a:cubicBezTo>
                    <a:pt x="11" y="4"/>
                    <a:pt x="11" y="3"/>
                    <a:pt x="11" y="1"/>
                  </a:cubicBezTo>
                  <a:cubicBezTo>
                    <a:pt x="7" y="1"/>
                    <a:pt x="3" y="1"/>
                    <a:pt x="0" y="0"/>
                  </a:cubicBezTo>
                  <a:cubicBezTo>
                    <a:pt x="0" y="4"/>
                    <a:pt x="4" y="7"/>
                    <a:pt x="6"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2301"/>
            <p:cNvSpPr>
              <a:spLocks/>
            </p:cNvSpPr>
            <p:nvPr/>
          </p:nvSpPr>
          <p:spPr bwMode="auto">
            <a:xfrm>
              <a:off x="4048078" y="5273706"/>
              <a:ext cx="153988" cy="63500"/>
            </a:xfrm>
            <a:custGeom>
              <a:avLst/>
              <a:gdLst>
                <a:gd name="T0" fmla="*/ 25 w 41"/>
                <a:gd name="T1" fmla="*/ 2 h 17"/>
                <a:gd name="T2" fmla="*/ 19 w 41"/>
                <a:gd name="T3" fmla="*/ 2 h 17"/>
                <a:gd name="T4" fmla="*/ 13 w 41"/>
                <a:gd name="T5" fmla="*/ 3 h 17"/>
                <a:gd name="T6" fmla="*/ 0 w 41"/>
                <a:gd name="T7" fmla="*/ 0 h 17"/>
                <a:gd name="T8" fmla="*/ 0 w 41"/>
                <a:gd name="T9" fmla="*/ 0 h 17"/>
                <a:gd name="T10" fmla="*/ 13 w 41"/>
                <a:gd name="T11" fmla="*/ 8 h 17"/>
                <a:gd name="T12" fmla="*/ 26 w 41"/>
                <a:gd name="T13" fmla="*/ 4 h 17"/>
                <a:gd name="T14" fmla="*/ 33 w 41"/>
                <a:gd name="T15" fmla="*/ 10 h 17"/>
                <a:gd name="T16" fmla="*/ 36 w 41"/>
                <a:gd name="T17" fmla="*/ 15 h 17"/>
                <a:gd name="T18" fmla="*/ 41 w 41"/>
                <a:gd name="T19" fmla="*/ 17 h 17"/>
                <a:gd name="T20" fmla="*/ 41 w 41"/>
                <a:gd name="T21" fmla="*/ 16 h 17"/>
                <a:gd name="T22" fmla="*/ 37 w 41"/>
                <a:gd name="T23" fmla="*/ 14 h 17"/>
                <a:gd name="T24" fmla="*/ 33 w 41"/>
                <a:gd name="T25" fmla="*/ 9 h 17"/>
                <a:gd name="T26" fmla="*/ 27 w 41"/>
                <a:gd name="T27" fmla="*/ 4 h 17"/>
                <a:gd name="T28" fmla="*/ 25 w 41"/>
                <a:gd name="T2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7">
                  <a:moveTo>
                    <a:pt x="25" y="2"/>
                  </a:moveTo>
                  <a:cubicBezTo>
                    <a:pt x="23" y="2"/>
                    <a:pt x="21" y="2"/>
                    <a:pt x="19" y="2"/>
                  </a:cubicBezTo>
                  <a:cubicBezTo>
                    <a:pt x="17" y="2"/>
                    <a:pt x="15" y="3"/>
                    <a:pt x="13" y="3"/>
                  </a:cubicBezTo>
                  <a:cubicBezTo>
                    <a:pt x="8" y="3"/>
                    <a:pt x="4" y="3"/>
                    <a:pt x="0" y="0"/>
                  </a:cubicBezTo>
                  <a:cubicBezTo>
                    <a:pt x="0" y="0"/>
                    <a:pt x="0" y="0"/>
                    <a:pt x="0" y="0"/>
                  </a:cubicBezTo>
                  <a:cubicBezTo>
                    <a:pt x="3" y="4"/>
                    <a:pt x="8" y="6"/>
                    <a:pt x="13" y="8"/>
                  </a:cubicBezTo>
                  <a:cubicBezTo>
                    <a:pt x="16" y="8"/>
                    <a:pt x="23" y="8"/>
                    <a:pt x="26" y="4"/>
                  </a:cubicBezTo>
                  <a:cubicBezTo>
                    <a:pt x="30" y="5"/>
                    <a:pt x="31" y="8"/>
                    <a:pt x="33" y="10"/>
                  </a:cubicBezTo>
                  <a:cubicBezTo>
                    <a:pt x="34" y="12"/>
                    <a:pt x="35" y="13"/>
                    <a:pt x="36" y="15"/>
                  </a:cubicBezTo>
                  <a:cubicBezTo>
                    <a:pt x="38" y="16"/>
                    <a:pt x="39" y="16"/>
                    <a:pt x="41" y="17"/>
                  </a:cubicBezTo>
                  <a:cubicBezTo>
                    <a:pt x="41" y="17"/>
                    <a:pt x="41" y="16"/>
                    <a:pt x="41" y="16"/>
                  </a:cubicBezTo>
                  <a:cubicBezTo>
                    <a:pt x="40" y="15"/>
                    <a:pt x="38" y="15"/>
                    <a:pt x="37" y="14"/>
                  </a:cubicBezTo>
                  <a:cubicBezTo>
                    <a:pt x="35" y="13"/>
                    <a:pt x="34" y="11"/>
                    <a:pt x="33" y="9"/>
                  </a:cubicBezTo>
                  <a:cubicBezTo>
                    <a:pt x="31" y="7"/>
                    <a:pt x="29" y="4"/>
                    <a:pt x="27" y="4"/>
                  </a:cubicBezTo>
                  <a:cubicBezTo>
                    <a:pt x="26" y="3"/>
                    <a:pt x="26" y="3"/>
                    <a:pt x="25" y="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2302"/>
            <p:cNvSpPr>
              <a:spLocks noEditPoints="1"/>
            </p:cNvSpPr>
            <p:nvPr/>
          </p:nvSpPr>
          <p:spPr bwMode="auto">
            <a:xfrm>
              <a:off x="4009978" y="5180043"/>
              <a:ext cx="139701" cy="107951"/>
            </a:xfrm>
            <a:custGeom>
              <a:avLst/>
              <a:gdLst>
                <a:gd name="T0" fmla="*/ 26 w 37"/>
                <a:gd name="T1" fmla="*/ 14 h 29"/>
                <a:gd name="T2" fmla="*/ 28 w 37"/>
                <a:gd name="T3" fmla="*/ 18 h 29"/>
                <a:gd name="T4" fmla="*/ 24 w 37"/>
                <a:gd name="T5" fmla="*/ 15 h 29"/>
                <a:gd name="T6" fmla="*/ 21 w 37"/>
                <a:gd name="T7" fmla="*/ 13 h 29"/>
                <a:gd name="T8" fmla="*/ 19 w 37"/>
                <a:gd name="T9" fmla="*/ 11 h 29"/>
                <a:gd name="T10" fmla="*/ 18 w 37"/>
                <a:gd name="T11" fmla="*/ 8 h 29"/>
                <a:gd name="T12" fmla="*/ 18 w 37"/>
                <a:gd name="T13" fmla="*/ 7 h 29"/>
                <a:gd name="T14" fmla="*/ 19 w 37"/>
                <a:gd name="T15" fmla="*/ 4 h 29"/>
                <a:gd name="T16" fmla="*/ 18 w 37"/>
                <a:gd name="T17" fmla="*/ 6 h 29"/>
                <a:gd name="T18" fmla="*/ 18 w 37"/>
                <a:gd name="T19" fmla="*/ 7 h 29"/>
                <a:gd name="T20" fmla="*/ 18 w 37"/>
                <a:gd name="T21" fmla="*/ 10 h 29"/>
                <a:gd name="T22" fmla="*/ 18 w 37"/>
                <a:gd name="T23" fmla="*/ 12 h 29"/>
                <a:gd name="T24" fmla="*/ 17 w 37"/>
                <a:gd name="T25" fmla="*/ 11 h 29"/>
                <a:gd name="T26" fmla="*/ 12 w 37"/>
                <a:gd name="T27" fmla="*/ 8 h 29"/>
                <a:gd name="T28" fmla="*/ 10 w 37"/>
                <a:gd name="T29" fmla="*/ 5 h 29"/>
                <a:gd name="T30" fmla="*/ 8 w 37"/>
                <a:gd name="T31" fmla="*/ 1 h 29"/>
                <a:gd name="T32" fmla="*/ 12 w 37"/>
                <a:gd name="T33" fmla="*/ 8 h 29"/>
                <a:gd name="T34" fmla="*/ 11 w 37"/>
                <a:gd name="T35" fmla="*/ 9 h 29"/>
                <a:gd name="T36" fmla="*/ 4 w 37"/>
                <a:gd name="T37" fmla="*/ 4 h 29"/>
                <a:gd name="T38" fmla="*/ 8 w 37"/>
                <a:gd name="T39" fmla="*/ 8 h 29"/>
                <a:gd name="T40" fmla="*/ 13 w 37"/>
                <a:gd name="T41" fmla="*/ 11 h 29"/>
                <a:gd name="T42" fmla="*/ 23 w 37"/>
                <a:gd name="T43" fmla="*/ 16 h 29"/>
                <a:gd name="T44" fmla="*/ 28 w 37"/>
                <a:gd name="T45" fmla="*/ 20 h 29"/>
                <a:gd name="T46" fmla="*/ 31 w 37"/>
                <a:gd name="T47" fmla="*/ 24 h 29"/>
                <a:gd name="T48" fmla="*/ 26 w 37"/>
                <a:gd name="T49" fmla="*/ 21 h 29"/>
                <a:gd name="T50" fmla="*/ 20 w 37"/>
                <a:gd name="T51" fmla="*/ 19 h 29"/>
                <a:gd name="T52" fmla="*/ 12 w 37"/>
                <a:gd name="T53" fmla="*/ 17 h 29"/>
                <a:gd name="T54" fmla="*/ 5 w 37"/>
                <a:gd name="T55" fmla="*/ 13 h 29"/>
                <a:gd name="T56" fmla="*/ 16 w 37"/>
                <a:gd name="T57" fmla="*/ 19 h 29"/>
                <a:gd name="T58" fmla="*/ 24 w 37"/>
                <a:gd name="T59" fmla="*/ 21 h 29"/>
                <a:gd name="T60" fmla="*/ 27 w 37"/>
                <a:gd name="T61" fmla="*/ 23 h 29"/>
                <a:gd name="T62" fmla="*/ 33 w 37"/>
                <a:gd name="T63" fmla="*/ 26 h 29"/>
                <a:gd name="T64" fmla="*/ 33 w 37"/>
                <a:gd name="T65" fmla="*/ 27 h 29"/>
                <a:gd name="T66" fmla="*/ 26 w 37"/>
                <a:gd name="T67" fmla="*/ 27 h 29"/>
                <a:gd name="T68" fmla="*/ 17 w 37"/>
                <a:gd name="T69" fmla="*/ 28 h 29"/>
                <a:gd name="T70" fmla="*/ 12 w 37"/>
                <a:gd name="T71" fmla="*/ 26 h 29"/>
                <a:gd name="T72" fmla="*/ 20 w 37"/>
                <a:gd name="T73" fmla="*/ 29 h 29"/>
                <a:gd name="T74" fmla="*/ 22 w 37"/>
                <a:gd name="T75" fmla="*/ 28 h 29"/>
                <a:gd name="T76" fmla="*/ 29 w 37"/>
                <a:gd name="T77" fmla="*/ 28 h 29"/>
                <a:gd name="T78" fmla="*/ 34 w 37"/>
                <a:gd name="T79" fmla="*/ 28 h 29"/>
                <a:gd name="T80" fmla="*/ 36 w 37"/>
                <a:gd name="T81" fmla="*/ 29 h 29"/>
                <a:gd name="T82" fmla="*/ 34 w 37"/>
                <a:gd name="T83" fmla="*/ 26 h 29"/>
                <a:gd name="T84" fmla="*/ 33 w 37"/>
                <a:gd name="T85" fmla="*/ 24 h 29"/>
                <a:gd name="T86" fmla="*/ 33 w 37"/>
                <a:gd name="T87" fmla="*/ 22 h 29"/>
                <a:gd name="T88" fmla="*/ 34 w 37"/>
                <a:gd name="T89" fmla="*/ 21 h 29"/>
                <a:gd name="T90" fmla="*/ 33 w 37"/>
                <a:gd name="T91" fmla="*/ 17 h 29"/>
                <a:gd name="T92" fmla="*/ 33 w 37"/>
                <a:gd name="T93" fmla="*/ 14 h 29"/>
                <a:gd name="T94" fmla="*/ 33 w 37"/>
                <a:gd name="T95" fmla="*/ 17 h 29"/>
                <a:gd name="T96" fmla="*/ 33 w 37"/>
                <a:gd name="T97" fmla="*/ 21 h 29"/>
                <a:gd name="T98" fmla="*/ 33 w 37"/>
                <a:gd name="T99" fmla="*/ 22 h 29"/>
                <a:gd name="T100" fmla="*/ 32 w 37"/>
                <a:gd name="T101" fmla="*/ 23 h 29"/>
                <a:gd name="T102" fmla="*/ 29 w 37"/>
                <a:gd name="T103" fmla="*/ 19 h 29"/>
                <a:gd name="T104" fmla="*/ 27 w 37"/>
                <a:gd name="T105" fmla="*/ 13 h 29"/>
                <a:gd name="T106" fmla="*/ 25 w 37"/>
                <a:gd name="T107" fmla="*/ 10 h 29"/>
                <a:gd name="T108" fmla="*/ 25 w 37"/>
                <a:gd name="T109" fmla="*/ 6 h 29"/>
                <a:gd name="T110" fmla="*/ 26 w 37"/>
                <a:gd name="T111" fmla="*/ 13 h 29"/>
                <a:gd name="T112" fmla="*/ 18 w 37"/>
                <a:gd name="T113" fmla="*/ 12 h 29"/>
                <a:gd name="T114" fmla="*/ 18 w 37"/>
                <a:gd name="T115"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9">
                  <a:moveTo>
                    <a:pt x="26" y="13"/>
                  </a:moveTo>
                  <a:cubicBezTo>
                    <a:pt x="26" y="13"/>
                    <a:pt x="26" y="13"/>
                    <a:pt x="26" y="14"/>
                  </a:cubicBezTo>
                  <a:cubicBezTo>
                    <a:pt x="27" y="15"/>
                    <a:pt x="27" y="15"/>
                    <a:pt x="27" y="15"/>
                  </a:cubicBezTo>
                  <a:cubicBezTo>
                    <a:pt x="27" y="16"/>
                    <a:pt x="28" y="17"/>
                    <a:pt x="28" y="18"/>
                  </a:cubicBezTo>
                  <a:cubicBezTo>
                    <a:pt x="28" y="18"/>
                    <a:pt x="27" y="17"/>
                    <a:pt x="27" y="17"/>
                  </a:cubicBezTo>
                  <a:cubicBezTo>
                    <a:pt x="26" y="16"/>
                    <a:pt x="25" y="16"/>
                    <a:pt x="24" y="15"/>
                  </a:cubicBezTo>
                  <a:cubicBezTo>
                    <a:pt x="23" y="15"/>
                    <a:pt x="22" y="14"/>
                    <a:pt x="21" y="14"/>
                  </a:cubicBezTo>
                  <a:cubicBezTo>
                    <a:pt x="21" y="14"/>
                    <a:pt x="21" y="14"/>
                    <a:pt x="21" y="13"/>
                  </a:cubicBezTo>
                  <a:cubicBezTo>
                    <a:pt x="21" y="13"/>
                    <a:pt x="20" y="13"/>
                    <a:pt x="20" y="12"/>
                  </a:cubicBezTo>
                  <a:cubicBezTo>
                    <a:pt x="19" y="12"/>
                    <a:pt x="19" y="12"/>
                    <a:pt x="19" y="11"/>
                  </a:cubicBezTo>
                  <a:cubicBezTo>
                    <a:pt x="18" y="11"/>
                    <a:pt x="18" y="10"/>
                    <a:pt x="18" y="10"/>
                  </a:cubicBezTo>
                  <a:cubicBezTo>
                    <a:pt x="18" y="9"/>
                    <a:pt x="18" y="8"/>
                    <a:pt x="18" y="8"/>
                  </a:cubicBezTo>
                  <a:cubicBezTo>
                    <a:pt x="18" y="7"/>
                    <a:pt x="18" y="7"/>
                    <a:pt x="18" y="7"/>
                  </a:cubicBezTo>
                  <a:cubicBezTo>
                    <a:pt x="18" y="7"/>
                    <a:pt x="18" y="7"/>
                    <a:pt x="18" y="7"/>
                  </a:cubicBezTo>
                  <a:cubicBezTo>
                    <a:pt x="18" y="7"/>
                    <a:pt x="18" y="6"/>
                    <a:pt x="18" y="6"/>
                  </a:cubicBezTo>
                  <a:cubicBezTo>
                    <a:pt x="18" y="5"/>
                    <a:pt x="18" y="5"/>
                    <a:pt x="19" y="4"/>
                  </a:cubicBezTo>
                  <a:cubicBezTo>
                    <a:pt x="19" y="4"/>
                    <a:pt x="19" y="3"/>
                    <a:pt x="19" y="2"/>
                  </a:cubicBezTo>
                  <a:cubicBezTo>
                    <a:pt x="19" y="4"/>
                    <a:pt x="18" y="5"/>
                    <a:pt x="18" y="6"/>
                  </a:cubicBezTo>
                  <a:cubicBezTo>
                    <a:pt x="18" y="6"/>
                    <a:pt x="18" y="6"/>
                    <a:pt x="18" y="7"/>
                  </a:cubicBezTo>
                  <a:cubicBezTo>
                    <a:pt x="18" y="7"/>
                    <a:pt x="18" y="7"/>
                    <a:pt x="18" y="7"/>
                  </a:cubicBezTo>
                  <a:cubicBezTo>
                    <a:pt x="18" y="8"/>
                    <a:pt x="18" y="8"/>
                    <a:pt x="18" y="8"/>
                  </a:cubicBezTo>
                  <a:cubicBezTo>
                    <a:pt x="18" y="8"/>
                    <a:pt x="18" y="9"/>
                    <a:pt x="18" y="10"/>
                  </a:cubicBezTo>
                  <a:cubicBezTo>
                    <a:pt x="18" y="10"/>
                    <a:pt x="18" y="11"/>
                    <a:pt x="18" y="12"/>
                  </a:cubicBezTo>
                  <a:cubicBezTo>
                    <a:pt x="18" y="12"/>
                    <a:pt x="18" y="12"/>
                    <a:pt x="18" y="12"/>
                  </a:cubicBezTo>
                  <a:cubicBezTo>
                    <a:pt x="18" y="12"/>
                    <a:pt x="18" y="12"/>
                    <a:pt x="17" y="12"/>
                  </a:cubicBezTo>
                  <a:cubicBezTo>
                    <a:pt x="17" y="11"/>
                    <a:pt x="17" y="11"/>
                    <a:pt x="17" y="11"/>
                  </a:cubicBezTo>
                  <a:cubicBezTo>
                    <a:pt x="16" y="11"/>
                    <a:pt x="16" y="10"/>
                    <a:pt x="15" y="10"/>
                  </a:cubicBezTo>
                  <a:cubicBezTo>
                    <a:pt x="14" y="9"/>
                    <a:pt x="13" y="9"/>
                    <a:pt x="12" y="8"/>
                  </a:cubicBezTo>
                  <a:cubicBezTo>
                    <a:pt x="12" y="7"/>
                    <a:pt x="11" y="7"/>
                    <a:pt x="11" y="6"/>
                  </a:cubicBezTo>
                  <a:cubicBezTo>
                    <a:pt x="11" y="6"/>
                    <a:pt x="10" y="5"/>
                    <a:pt x="10" y="5"/>
                  </a:cubicBezTo>
                  <a:cubicBezTo>
                    <a:pt x="10" y="4"/>
                    <a:pt x="9" y="4"/>
                    <a:pt x="9" y="3"/>
                  </a:cubicBezTo>
                  <a:cubicBezTo>
                    <a:pt x="9" y="3"/>
                    <a:pt x="8" y="2"/>
                    <a:pt x="8" y="1"/>
                  </a:cubicBezTo>
                  <a:cubicBezTo>
                    <a:pt x="8" y="3"/>
                    <a:pt x="9" y="4"/>
                    <a:pt x="10" y="5"/>
                  </a:cubicBezTo>
                  <a:cubicBezTo>
                    <a:pt x="10" y="6"/>
                    <a:pt x="11" y="7"/>
                    <a:pt x="12" y="8"/>
                  </a:cubicBezTo>
                  <a:cubicBezTo>
                    <a:pt x="12" y="9"/>
                    <a:pt x="13" y="9"/>
                    <a:pt x="13" y="10"/>
                  </a:cubicBezTo>
                  <a:cubicBezTo>
                    <a:pt x="13" y="9"/>
                    <a:pt x="12" y="9"/>
                    <a:pt x="11" y="9"/>
                  </a:cubicBezTo>
                  <a:cubicBezTo>
                    <a:pt x="10" y="8"/>
                    <a:pt x="9" y="8"/>
                    <a:pt x="9" y="7"/>
                  </a:cubicBezTo>
                  <a:cubicBezTo>
                    <a:pt x="7" y="6"/>
                    <a:pt x="5" y="5"/>
                    <a:pt x="4" y="4"/>
                  </a:cubicBezTo>
                  <a:cubicBezTo>
                    <a:pt x="2" y="2"/>
                    <a:pt x="1" y="1"/>
                    <a:pt x="0" y="0"/>
                  </a:cubicBezTo>
                  <a:cubicBezTo>
                    <a:pt x="2" y="3"/>
                    <a:pt x="5" y="5"/>
                    <a:pt x="8" y="8"/>
                  </a:cubicBezTo>
                  <a:cubicBezTo>
                    <a:pt x="9" y="8"/>
                    <a:pt x="10" y="9"/>
                    <a:pt x="11" y="9"/>
                  </a:cubicBezTo>
                  <a:cubicBezTo>
                    <a:pt x="12" y="10"/>
                    <a:pt x="12" y="10"/>
                    <a:pt x="13" y="11"/>
                  </a:cubicBezTo>
                  <a:cubicBezTo>
                    <a:pt x="15" y="12"/>
                    <a:pt x="17" y="12"/>
                    <a:pt x="18" y="13"/>
                  </a:cubicBezTo>
                  <a:cubicBezTo>
                    <a:pt x="20" y="14"/>
                    <a:pt x="22" y="15"/>
                    <a:pt x="23" y="16"/>
                  </a:cubicBezTo>
                  <a:cubicBezTo>
                    <a:pt x="24" y="17"/>
                    <a:pt x="25" y="17"/>
                    <a:pt x="26" y="18"/>
                  </a:cubicBezTo>
                  <a:cubicBezTo>
                    <a:pt x="27" y="18"/>
                    <a:pt x="27" y="19"/>
                    <a:pt x="28" y="20"/>
                  </a:cubicBezTo>
                  <a:cubicBezTo>
                    <a:pt x="28" y="20"/>
                    <a:pt x="29" y="21"/>
                    <a:pt x="30" y="22"/>
                  </a:cubicBezTo>
                  <a:cubicBezTo>
                    <a:pt x="30" y="23"/>
                    <a:pt x="30" y="23"/>
                    <a:pt x="31" y="24"/>
                  </a:cubicBezTo>
                  <a:cubicBezTo>
                    <a:pt x="30" y="23"/>
                    <a:pt x="29" y="23"/>
                    <a:pt x="28" y="22"/>
                  </a:cubicBezTo>
                  <a:cubicBezTo>
                    <a:pt x="27" y="22"/>
                    <a:pt x="27" y="21"/>
                    <a:pt x="26" y="21"/>
                  </a:cubicBezTo>
                  <a:cubicBezTo>
                    <a:pt x="25" y="21"/>
                    <a:pt x="25" y="20"/>
                    <a:pt x="24" y="20"/>
                  </a:cubicBezTo>
                  <a:cubicBezTo>
                    <a:pt x="23" y="20"/>
                    <a:pt x="21" y="19"/>
                    <a:pt x="20" y="19"/>
                  </a:cubicBezTo>
                  <a:cubicBezTo>
                    <a:pt x="19" y="19"/>
                    <a:pt x="17" y="18"/>
                    <a:pt x="16" y="18"/>
                  </a:cubicBezTo>
                  <a:cubicBezTo>
                    <a:pt x="15" y="18"/>
                    <a:pt x="13" y="17"/>
                    <a:pt x="12" y="17"/>
                  </a:cubicBezTo>
                  <a:cubicBezTo>
                    <a:pt x="11" y="16"/>
                    <a:pt x="9" y="16"/>
                    <a:pt x="8" y="15"/>
                  </a:cubicBezTo>
                  <a:cubicBezTo>
                    <a:pt x="7" y="14"/>
                    <a:pt x="6" y="14"/>
                    <a:pt x="5" y="13"/>
                  </a:cubicBezTo>
                  <a:cubicBezTo>
                    <a:pt x="7" y="15"/>
                    <a:pt x="9" y="16"/>
                    <a:pt x="12" y="17"/>
                  </a:cubicBezTo>
                  <a:cubicBezTo>
                    <a:pt x="13" y="18"/>
                    <a:pt x="14" y="18"/>
                    <a:pt x="16" y="19"/>
                  </a:cubicBezTo>
                  <a:cubicBezTo>
                    <a:pt x="17" y="19"/>
                    <a:pt x="18" y="19"/>
                    <a:pt x="20" y="20"/>
                  </a:cubicBezTo>
                  <a:cubicBezTo>
                    <a:pt x="21" y="20"/>
                    <a:pt x="23" y="20"/>
                    <a:pt x="24" y="21"/>
                  </a:cubicBezTo>
                  <a:cubicBezTo>
                    <a:pt x="24" y="21"/>
                    <a:pt x="25" y="21"/>
                    <a:pt x="26" y="22"/>
                  </a:cubicBezTo>
                  <a:cubicBezTo>
                    <a:pt x="26" y="22"/>
                    <a:pt x="27" y="22"/>
                    <a:pt x="27" y="23"/>
                  </a:cubicBezTo>
                  <a:cubicBezTo>
                    <a:pt x="29" y="23"/>
                    <a:pt x="30" y="24"/>
                    <a:pt x="31" y="25"/>
                  </a:cubicBezTo>
                  <a:cubicBezTo>
                    <a:pt x="31" y="25"/>
                    <a:pt x="32" y="26"/>
                    <a:pt x="33" y="26"/>
                  </a:cubicBezTo>
                  <a:cubicBezTo>
                    <a:pt x="33" y="26"/>
                    <a:pt x="33" y="27"/>
                    <a:pt x="33" y="27"/>
                  </a:cubicBezTo>
                  <a:cubicBezTo>
                    <a:pt x="33" y="27"/>
                    <a:pt x="33" y="27"/>
                    <a:pt x="33" y="27"/>
                  </a:cubicBezTo>
                  <a:cubicBezTo>
                    <a:pt x="32" y="27"/>
                    <a:pt x="30" y="27"/>
                    <a:pt x="29" y="27"/>
                  </a:cubicBezTo>
                  <a:cubicBezTo>
                    <a:pt x="28" y="27"/>
                    <a:pt x="27" y="27"/>
                    <a:pt x="26" y="27"/>
                  </a:cubicBezTo>
                  <a:cubicBezTo>
                    <a:pt x="25" y="27"/>
                    <a:pt x="24" y="27"/>
                    <a:pt x="23" y="28"/>
                  </a:cubicBezTo>
                  <a:cubicBezTo>
                    <a:pt x="21" y="28"/>
                    <a:pt x="19" y="28"/>
                    <a:pt x="17" y="28"/>
                  </a:cubicBezTo>
                  <a:cubicBezTo>
                    <a:pt x="16" y="27"/>
                    <a:pt x="15" y="27"/>
                    <a:pt x="14" y="27"/>
                  </a:cubicBezTo>
                  <a:cubicBezTo>
                    <a:pt x="13" y="27"/>
                    <a:pt x="12" y="26"/>
                    <a:pt x="12" y="26"/>
                  </a:cubicBezTo>
                  <a:cubicBezTo>
                    <a:pt x="13" y="27"/>
                    <a:pt x="15" y="28"/>
                    <a:pt x="17" y="28"/>
                  </a:cubicBezTo>
                  <a:cubicBezTo>
                    <a:pt x="18" y="28"/>
                    <a:pt x="19" y="28"/>
                    <a:pt x="20" y="29"/>
                  </a:cubicBezTo>
                  <a:cubicBezTo>
                    <a:pt x="21" y="29"/>
                    <a:pt x="21" y="29"/>
                    <a:pt x="22" y="28"/>
                  </a:cubicBezTo>
                  <a:cubicBezTo>
                    <a:pt x="22" y="28"/>
                    <a:pt x="22" y="28"/>
                    <a:pt x="22" y="28"/>
                  </a:cubicBezTo>
                  <a:cubicBezTo>
                    <a:pt x="23" y="28"/>
                    <a:pt x="23" y="28"/>
                    <a:pt x="23" y="28"/>
                  </a:cubicBezTo>
                  <a:cubicBezTo>
                    <a:pt x="25" y="28"/>
                    <a:pt x="27" y="28"/>
                    <a:pt x="29" y="28"/>
                  </a:cubicBezTo>
                  <a:cubicBezTo>
                    <a:pt x="30" y="28"/>
                    <a:pt x="31" y="28"/>
                    <a:pt x="32" y="28"/>
                  </a:cubicBezTo>
                  <a:cubicBezTo>
                    <a:pt x="33" y="28"/>
                    <a:pt x="33" y="28"/>
                    <a:pt x="34" y="28"/>
                  </a:cubicBezTo>
                  <a:cubicBezTo>
                    <a:pt x="35" y="28"/>
                    <a:pt x="35" y="28"/>
                    <a:pt x="35" y="29"/>
                  </a:cubicBezTo>
                  <a:cubicBezTo>
                    <a:pt x="36" y="29"/>
                    <a:pt x="36" y="29"/>
                    <a:pt x="36" y="29"/>
                  </a:cubicBezTo>
                  <a:cubicBezTo>
                    <a:pt x="37" y="28"/>
                    <a:pt x="37" y="28"/>
                    <a:pt x="36" y="28"/>
                  </a:cubicBezTo>
                  <a:cubicBezTo>
                    <a:pt x="36" y="27"/>
                    <a:pt x="35" y="26"/>
                    <a:pt x="34" y="26"/>
                  </a:cubicBezTo>
                  <a:cubicBezTo>
                    <a:pt x="34" y="25"/>
                    <a:pt x="33" y="25"/>
                    <a:pt x="33" y="24"/>
                  </a:cubicBezTo>
                  <a:cubicBezTo>
                    <a:pt x="33" y="24"/>
                    <a:pt x="33" y="24"/>
                    <a:pt x="33" y="24"/>
                  </a:cubicBezTo>
                  <a:cubicBezTo>
                    <a:pt x="33" y="24"/>
                    <a:pt x="33" y="23"/>
                    <a:pt x="33" y="23"/>
                  </a:cubicBezTo>
                  <a:cubicBezTo>
                    <a:pt x="33" y="22"/>
                    <a:pt x="33" y="22"/>
                    <a:pt x="33" y="22"/>
                  </a:cubicBezTo>
                  <a:cubicBezTo>
                    <a:pt x="34" y="22"/>
                    <a:pt x="34" y="22"/>
                    <a:pt x="34" y="22"/>
                  </a:cubicBezTo>
                  <a:cubicBezTo>
                    <a:pt x="34" y="21"/>
                    <a:pt x="34" y="21"/>
                    <a:pt x="34" y="21"/>
                  </a:cubicBezTo>
                  <a:cubicBezTo>
                    <a:pt x="34" y="21"/>
                    <a:pt x="34" y="20"/>
                    <a:pt x="34" y="20"/>
                  </a:cubicBezTo>
                  <a:cubicBezTo>
                    <a:pt x="34" y="19"/>
                    <a:pt x="34" y="18"/>
                    <a:pt x="33" y="17"/>
                  </a:cubicBezTo>
                  <a:cubicBezTo>
                    <a:pt x="33" y="16"/>
                    <a:pt x="33" y="16"/>
                    <a:pt x="33" y="15"/>
                  </a:cubicBezTo>
                  <a:cubicBezTo>
                    <a:pt x="33" y="15"/>
                    <a:pt x="33" y="14"/>
                    <a:pt x="33" y="14"/>
                  </a:cubicBezTo>
                  <a:cubicBezTo>
                    <a:pt x="33" y="14"/>
                    <a:pt x="33" y="15"/>
                    <a:pt x="33" y="15"/>
                  </a:cubicBezTo>
                  <a:cubicBezTo>
                    <a:pt x="33" y="16"/>
                    <a:pt x="33" y="16"/>
                    <a:pt x="33" y="17"/>
                  </a:cubicBezTo>
                  <a:cubicBezTo>
                    <a:pt x="33" y="18"/>
                    <a:pt x="33" y="19"/>
                    <a:pt x="33" y="20"/>
                  </a:cubicBezTo>
                  <a:cubicBezTo>
                    <a:pt x="33" y="20"/>
                    <a:pt x="33" y="21"/>
                    <a:pt x="33" y="21"/>
                  </a:cubicBezTo>
                  <a:cubicBezTo>
                    <a:pt x="33" y="21"/>
                    <a:pt x="33" y="21"/>
                    <a:pt x="33" y="21"/>
                  </a:cubicBezTo>
                  <a:cubicBezTo>
                    <a:pt x="33" y="22"/>
                    <a:pt x="33" y="22"/>
                    <a:pt x="33" y="22"/>
                  </a:cubicBezTo>
                  <a:cubicBezTo>
                    <a:pt x="32" y="22"/>
                    <a:pt x="32" y="22"/>
                    <a:pt x="32" y="22"/>
                  </a:cubicBezTo>
                  <a:cubicBezTo>
                    <a:pt x="32" y="23"/>
                    <a:pt x="32" y="23"/>
                    <a:pt x="32" y="23"/>
                  </a:cubicBezTo>
                  <a:cubicBezTo>
                    <a:pt x="32" y="23"/>
                    <a:pt x="32" y="23"/>
                    <a:pt x="31" y="22"/>
                  </a:cubicBezTo>
                  <a:cubicBezTo>
                    <a:pt x="29" y="19"/>
                    <a:pt x="29" y="19"/>
                    <a:pt x="29" y="19"/>
                  </a:cubicBezTo>
                  <a:cubicBezTo>
                    <a:pt x="29" y="17"/>
                    <a:pt x="28" y="16"/>
                    <a:pt x="27" y="14"/>
                  </a:cubicBezTo>
                  <a:cubicBezTo>
                    <a:pt x="27" y="13"/>
                    <a:pt x="27" y="13"/>
                    <a:pt x="27" y="13"/>
                  </a:cubicBezTo>
                  <a:cubicBezTo>
                    <a:pt x="27" y="13"/>
                    <a:pt x="26" y="13"/>
                    <a:pt x="26" y="12"/>
                  </a:cubicBezTo>
                  <a:cubicBezTo>
                    <a:pt x="26" y="12"/>
                    <a:pt x="26" y="11"/>
                    <a:pt x="25" y="10"/>
                  </a:cubicBezTo>
                  <a:cubicBezTo>
                    <a:pt x="25" y="9"/>
                    <a:pt x="25" y="9"/>
                    <a:pt x="25" y="8"/>
                  </a:cubicBezTo>
                  <a:cubicBezTo>
                    <a:pt x="25" y="7"/>
                    <a:pt x="25" y="6"/>
                    <a:pt x="25" y="6"/>
                  </a:cubicBezTo>
                  <a:cubicBezTo>
                    <a:pt x="25" y="7"/>
                    <a:pt x="25" y="9"/>
                    <a:pt x="25" y="10"/>
                  </a:cubicBezTo>
                  <a:cubicBezTo>
                    <a:pt x="25" y="11"/>
                    <a:pt x="25" y="12"/>
                    <a:pt x="26" y="13"/>
                  </a:cubicBezTo>
                  <a:close/>
                  <a:moveTo>
                    <a:pt x="18" y="12"/>
                  </a:moveTo>
                  <a:cubicBezTo>
                    <a:pt x="18" y="12"/>
                    <a:pt x="18" y="12"/>
                    <a:pt x="18" y="12"/>
                  </a:cubicBezTo>
                  <a:cubicBezTo>
                    <a:pt x="18" y="12"/>
                    <a:pt x="18" y="12"/>
                    <a:pt x="18" y="12"/>
                  </a:cubicBezTo>
                  <a:cubicBezTo>
                    <a:pt x="18" y="12"/>
                    <a:pt x="18" y="12"/>
                    <a:pt x="18" y="1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2303"/>
            <p:cNvSpPr>
              <a:spLocks/>
            </p:cNvSpPr>
            <p:nvPr/>
          </p:nvSpPr>
          <p:spPr bwMode="auto">
            <a:xfrm>
              <a:off x="4073479" y="5630896"/>
              <a:ext cx="169864" cy="58738"/>
            </a:xfrm>
            <a:custGeom>
              <a:avLst/>
              <a:gdLst>
                <a:gd name="T0" fmla="*/ 10 w 45"/>
                <a:gd name="T1" fmla="*/ 11 h 16"/>
                <a:gd name="T2" fmla="*/ 12 w 45"/>
                <a:gd name="T3" fmla="*/ 12 h 16"/>
                <a:gd name="T4" fmla="*/ 20 w 45"/>
                <a:gd name="T5" fmla="*/ 13 h 16"/>
                <a:gd name="T6" fmla="*/ 33 w 45"/>
                <a:gd name="T7" fmla="*/ 13 h 16"/>
                <a:gd name="T8" fmla="*/ 40 w 45"/>
                <a:gd name="T9" fmla="*/ 15 h 16"/>
                <a:gd name="T10" fmla="*/ 45 w 45"/>
                <a:gd name="T11" fmla="*/ 16 h 16"/>
                <a:gd name="T12" fmla="*/ 38 w 45"/>
                <a:gd name="T13" fmla="*/ 12 h 16"/>
                <a:gd name="T14" fmla="*/ 17 w 45"/>
                <a:gd name="T15" fmla="*/ 6 h 16"/>
                <a:gd name="T16" fmla="*/ 8 w 45"/>
                <a:gd name="T17" fmla="*/ 3 h 16"/>
                <a:gd name="T18" fmla="*/ 0 w 45"/>
                <a:gd name="T19" fmla="*/ 0 h 16"/>
                <a:gd name="T20" fmla="*/ 0 w 45"/>
                <a:gd name="T21" fmla="*/ 0 h 16"/>
                <a:gd name="T22" fmla="*/ 10 w 45"/>
                <a:gd name="T2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16">
                  <a:moveTo>
                    <a:pt x="10" y="11"/>
                  </a:moveTo>
                  <a:cubicBezTo>
                    <a:pt x="10" y="12"/>
                    <a:pt x="11" y="12"/>
                    <a:pt x="12" y="12"/>
                  </a:cubicBezTo>
                  <a:cubicBezTo>
                    <a:pt x="15" y="13"/>
                    <a:pt x="17" y="13"/>
                    <a:pt x="20" y="13"/>
                  </a:cubicBezTo>
                  <a:cubicBezTo>
                    <a:pt x="24" y="14"/>
                    <a:pt x="29" y="13"/>
                    <a:pt x="33" y="13"/>
                  </a:cubicBezTo>
                  <a:cubicBezTo>
                    <a:pt x="35" y="13"/>
                    <a:pt x="38" y="13"/>
                    <a:pt x="40" y="15"/>
                  </a:cubicBezTo>
                  <a:cubicBezTo>
                    <a:pt x="42" y="15"/>
                    <a:pt x="43" y="16"/>
                    <a:pt x="45" y="16"/>
                  </a:cubicBezTo>
                  <a:cubicBezTo>
                    <a:pt x="42" y="15"/>
                    <a:pt x="39" y="13"/>
                    <a:pt x="38" y="12"/>
                  </a:cubicBezTo>
                  <a:cubicBezTo>
                    <a:pt x="32" y="8"/>
                    <a:pt x="24" y="8"/>
                    <a:pt x="17" y="6"/>
                  </a:cubicBezTo>
                  <a:cubicBezTo>
                    <a:pt x="14" y="6"/>
                    <a:pt x="11" y="4"/>
                    <a:pt x="8" y="3"/>
                  </a:cubicBezTo>
                  <a:cubicBezTo>
                    <a:pt x="6" y="3"/>
                    <a:pt x="3" y="1"/>
                    <a:pt x="0" y="0"/>
                  </a:cubicBezTo>
                  <a:cubicBezTo>
                    <a:pt x="0" y="0"/>
                    <a:pt x="0" y="0"/>
                    <a:pt x="0" y="0"/>
                  </a:cubicBezTo>
                  <a:cubicBezTo>
                    <a:pt x="4" y="3"/>
                    <a:pt x="7" y="7"/>
                    <a:pt x="10"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19" name="Picture 2305"/>
            <p:cNvPicPr>
              <a:picLocks noChangeAspect="1" noChangeArrowheads="1"/>
            </p:cNvPicPr>
            <p:nvPr/>
          </p:nvPicPr>
          <p:blipFill>
            <a:blip r:embed="rId95" cstate="screen">
              <a:extLst>
                <a:ext uri="{28A0092B-C50C-407E-A947-70E740481C1C}">
                  <a14:useLocalDpi xmlns:a14="http://schemas.microsoft.com/office/drawing/2010/main"/>
                </a:ext>
              </a:extLst>
            </a:blip>
            <a:srcRect/>
            <a:stretch>
              <a:fillRect/>
            </a:stretch>
          </p:blipFill>
          <p:spPr bwMode="auto">
            <a:xfrm>
              <a:off x="4060778" y="5594383"/>
              <a:ext cx="214314"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0" name="Freeform 2306"/>
            <p:cNvSpPr>
              <a:spLocks/>
            </p:cNvSpPr>
            <p:nvPr/>
          </p:nvSpPr>
          <p:spPr bwMode="auto">
            <a:xfrm>
              <a:off x="4111579" y="5615021"/>
              <a:ext cx="66675" cy="44450"/>
            </a:xfrm>
            <a:custGeom>
              <a:avLst/>
              <a:gdLst>
                <a:gd name="T0" fmla="*/ 9 w 18"/>
                <a:gd name="T1" fmla="*/ 10 h 12"/>
                <a:gd name="T2" fmla="*/ 18 w 18"/>
                <a:gd name="T3" fmla="*/ 12 h 12"/>
                <a:gd name="T4" fmla="*/ 14 w 18"/>
                <a:gd name="T5" fmla="*/ 10 h 12"/>
                <a:gd name="T6" fmla="*/ 12 w 18"/>
                <a:gd name="T7" fmla="*/ 4 h 12"/>
                <a:gd name="T8" fmla="*/ 11 w 18"/>
                <a:gd name="T9" fmla="*/ 0 h 12"/>
                <a:gd name="T10" fmla="*/ 0 w 18"/>
                <a:gd name="T11" fmla="*/ 3 h 12"/>
                <a:gd name="T12" fmla="*/ 9 w 18"/>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8" h="12">
                  <a:moveTo>
                    <a:pt x="9" y="10"/>
                  </a:moveTo>
                  <a:cubicBezTo>
                    <a:pt x="12" y="11"/>
                    <a:pt x="15" y="11"/>
                    <a:pt x="18" y="12"/>
                  </a:cubicBezTo>
                  <a:cubicBezTo>
                    <a:pt x="17" y="11"/>
                    <a:pt x="15" y="11"/>
                    <a:pt x="14" y="10"/>
                  </a:cubicBezTo>
                  <a:cubicBezTo>
                    <a:pt x="12" y="8"/>
                    <a:pt x="12" y="6"/>
                    <a:pt x="12" y="4"/>
                  </a:cubicBezTo>
                  <a:cubicBezTo>
                    <a:pt x="12" y="3"/>
                    <a:pt x="12" y="1"/>
                    <a:pt x="11" y="0"/>
                  </a:cubicBezTo>
                  <a:cubicBezTo>
                    <a:pt x="7" y="1"/>
                    <a:pt x="4" y="2"/>
                    <a:pt x="0" y="3"/>
                  </a:cubicBezTo>
                  <a:cubicBezTo>
                    <a:pt x="2" y="6"/>
                    <a:pt x="6" y="8"/>
                    <a:pt x="9"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2307"/>
            <p:cNvSpPr>
              <a:spLocks/>
            </p:cNvSpPr>
            <p:nvPr/>
          </p:nvSpPr>
          <p:spPr bwMode="auto">
            <a:xfrm>
              <a:off x="4149679" y="5689634"/>
              <a:ext cx="168276" cy="34925"/>
            </a:xfrm>
            <a:custGeom>
              <a:avLst/>
              <a:gdLst>
                <a:gd name="T0" fmla="*/ 25 w 45"/>
                <a:gd name="T1" fmla="*/ 0 h 9"/>
                <a:gd name="T2" fmla="*/ 19 w 45"/>
                <a:gd name="T3" fmla="*/ 1 h 9"/>
                <a:gd name="T4" fmla="*/ 13 w 45"/>
                <a:gd name="T5" fmla="*/ 4 h 9"/>
                <a:gd name="T6" fmla="*/ 0 w 45"/>
                <a:gd name="T7" fmla="*/ 5 h 9"/>
                <a:gd name="T8" fmla="*/ 0 w 45"/>
                <a:gd name="T9" fmla="*/ 5 h 9"/>
                <a:gd name="T10" fmla="*/ 15 w 45"/>
                <a:gd name="T11" fmla="*/ 9 h 9"/>
                <a:gd name="T12" fmla="*/ 27 w 45"/>
                <a:gd name="T13" fmla="*/ 1 h 9"/>
                <a:gd name="T14" fmla="*/ 34 w 45"/>
                <a:gd name="T15" fmla="*/ 5 h 9"/>
                <a:gd name="T16" fmla="*/ 40 w 45"/>
                <a:gd name="T17" fmla="*/ 8 h 9"/>
                <a:gd name="T18" fmla="*/ 44 w 45"/>
                <a:gd name="T19" fmla="*/ 9 h 9"/>
                <a:gd name="T20" fmla="*/ 45 w 45"/>
                <a:gd name="T21" fmla="*/ 7 h 9"/>
                <a:gd name="T22" fmla="*/ 40 w 45"/>
                <a:gd name="T23" fmla="*/ 7 h 9"/>
                <a:gd name="T24" fmla="*/ 34 w 45"/>
                <a:gd name="T25" fmla="*/ 4 h 9"/>
                <a:gd name="T26" fmla="*/ 27 w 45"/>
                <a:gd name="T27" fmla="*/ 0 h 9"/>
                <a:gd name="T28" fmla="*/ 25 w 45"/>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9">
                  <a:moveTo>
                    <a:pt x="25" y="0"/>
                  </a:moveTo>
                  <a:cubicBezTo>
                    <a:pt x="23" y="0"/>
                    <a:pt x="21" y="1"/>
                    <a:pt x="19" y="1"/>
                  </a:cubicBezTo>
                  <a:cubicBezTo>
                    <a:pt x="17" y="2"/>
                    <a:pt x="16" y="3"/>
                    <a:pt x="13" y="4"/>
                  </a:cubicBezTo>
                  <a:cubicBezTo>
                    <a:pt x="9" y="6"/>
                    <a:pt x="5" y="7"/>
                    <a:pt x="0" y="5"/>
                  </a:cubicBezTo>
                  <a:cubicBezTo>
                    <a:pt x="0" y="5"/>
                    <a:pt x="0" y="5"/>
                    <a:pt x="0" y="5"/>
                  </a:cubicBezTo>
                  <a:cubicBezTo>
                    <a:pt x="4" y="8"/>
                    <a:pt x="10" y="9"/>
                    <a:pt x="15" y="9"/>
                  </a:cubicBezTo>
                  <a:cubicBezTo>
                    <a:pt x="18" y="8"/>
                    <a:pt x="25" y="6"/>
                    <a:pt x="27" y="1"/>
                  </a:cubicBezTo>
                  <a:cubicBezTo>
                    <a:pt x="30" y="1"/>
                    <a:pt x="32" y="3"/>
                    <a:pt x="34" y="5"/>
                  </a:cubicBezTo>
                  <a:cubicBezTo>
                    <a:pt x="36" y="6"/>
                    <a:pt x="38" y="7"/>
                    <a:pt x="40" y="8"/>
                  </a:cubicBezTo>
                  <a:cubicBezTo>
                    <a:pt x="41" y="8"/>
                    <a:pt x="43" y="8"/>
                    <a:pt x="44" y="9"/>
                  </a:cubicBezTo>
                  <a:cubicBezTo>
                    <a:pt x="44" y="8"/>
                    <a:pt x="44" y="7"/>
                    <a:pt x="45" y="7"/>
                  </a:cubicBezTo>
                  <a:cubicBezTo>
                    <a:pt x="43" y="7"/>
                    <a:pt x="41" y="8"/>
                    <a:pt x="40" y="7"/>
                  </a:cubicBezTo>
                  <a:cubicBezTo>
                    <a:pt x="38" y="6"/>
                    <a:pt x="36" y="5"/>
                    <a:pt x="34" y="4"/>
                  </a:cubicBezTo>
                  <a:cubicBezTo>
                    <a:pt x="32" y="2"/>
                    <a:pt x="29" y="0"/>
                    <a:pt x="27" y="0"/>
                  </a:cubicBezTo>
                  <a:cubicBezTo>
                    <a:pt x="26" y="0"/>
                    <a:pt x="25" y="0"/>
                    <a:pt x="25"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2308"/>
            <p:cNvSpPr>
              <a:spLocks noEditPoints="1"/>
            </p:cNvSpPr>
            <p:nvPr/>
          </p:nvSpPr>
          <p:spPr bwMode="auto">
            <a:xfrm>
              <a:off x="4081416" y="5618196"/>
              <a:ext cx="168276" cy="95251"/>
            </a:xfrm>
            <a:custGeom>
              <a:avLst/>
              <a:gdLst>
                <a:gd name="T0" fmla="*/ 30 w 45"/>
                <a:gd name="T1" fmla="*/ 9 h 25"/>
                <a:gd name="T2" fmla="*/ 33 w 45"/>
                <a:gd name="T3" fmla="*/ 12 h 25"/>
                <a:gd name="T4" fmla="*/ 28 w 45"/>
                <a:gd name="T5" fmla="*/ 11 h 25"/>
                <a:gd name="T6" fmla="*/ 25 w 45"/>
                <a:gd name="T7" fmla="*/ 10 h 25"/>
                <a:gd name="T8" fmla="*/ 22 w 45"/>
                <a:gd name="T9" fmla="*/ 9 h 25"/>
                <a:gd name="T10" fmla="*/ 20 w 45"/>
                <a:gd name="T11" fmla="*/ 6 h 25"/>
                <a:gd name="T12" fmla="*/ 20 w 45"/>
                <a:gd name="T13" fmla="*/ 5 h 25"/>
                <a:gd name="T14" fmla="*/ 20 w 45"/>
                <a:gd name="T15" fmla="*/ 2 h 25"/>
                <a:gd name="T16" fmla="*/ 20 w 45"/>
                <a:gd name="T17" fmla="*/ 4 h 25"/>
                <a:gd name="T18" fmla="*/ 20 w 45"/>
                <a:gd name="T19" fmla="*/ 5 h 25"/>
                <a:gd name="T20" fmla="*/ 20 w 45"/>
                <a:gd name="T21" fmla="*/ 8 h 25"/>
                <a:gd name="T22" fmla="*/ 22 w 45"/>
                <a:gd name="T23" fmla="*/ 10 h 25"/>
                <a:gd name="T24" fmla="*/ 20 w 45"/>
                <a:gd name="T25" fmla="*/ 9 h 25"/>
                <a:gd name="T26" fmla="*/ 15 w 45"/>
                <a:gd name="T27" fmla="*/ 7 h 25"/>
                <a:gd name="T28" fmla="*/ 12 w 45"/>
                <a:gd name="T29" fmla="*/ 6 h 25"/>
                <a:gd name="T30" fmla="*/ 9 w 45"/>
                <a:gd name="T31" fmla="*/ 3 h 25"/>
                <a:gd name="T32" fmla="*/ 14 w 45"/>
                <a:gd name="T33" fmla="*/ 8 h 25"/>
                <a:gd name="T34" fmla="*/ 14 w 45"/>
                <a:gd name="T35" fmla="*/ 9 h 25"/>
                <a:gd name="T36" fmla="*/ 6 w 45"/>
                <a:gd name="T37" fmla="*/ 6 h 25"/>
                <a:gd name="T38" fmla="*/ 11 w 45"/>
                <a:gd name="T39" fmla="*/ 9 h 25"/>
                <a:gd name="T40" fmla="*/ 17 w 45"/>
                <a:gd name="T41" fmla="*/ 10 h 25"/>
                <a:gd name="T42" fmla="*/ 28 w 45"/>
                <a:gd name="T43" fmla="*/ 12 h 25"/>
                <a:gd name="T44" fmla="*/ 33 w 45"/>
                <a:gd name="T45" fmla="*/ 14 h 25"/>
                <a:gd name="T46" fmla="*/ 37 w 45"/>
                <a:gd name="T47" fmla="*/ 17 h 25"/>
                <a:gd name="T48" fmla="*/ 32 w 45"/>
                <a:gd name="T49" fmla="*/ 16 h 25"/>
                <a:gd name="T50" fmla="*/ 26 w 45"/>
                <a:gd name="T51" fmla="*/ 16 h 25"/>
                <a:gd name="T52" fmla="*/ 17 w 45"/>
                <a:gd name="T53" fmla="*/ 16 h 25"/>
                <a:gd name="T54" fmla="*/ 9 w 45"/>
                <a:gd name="T55" fmla="*/ 15 h 25"/>
                <a:gd name="T56" fmla="*/ 22 w 45"/>
                <a:gd name="T57" fmla="*/ 17 h 25"/>
                <a:gd name="T58" fmla="*/ 30 w 45"/>
                <a:gd name="T59" fmla="*/ 16 h 25"/>
                <a:gd name="T60" fmla="*/ 34 w 45"/>
                <a:gd name="T61" fmla="*/ 17 h 25"/>
                <a:gd name="T62" fmla="*/ 40 w 45"/>
                <a:gd name="T63" fmla="*/ 18 h 25"/>
                <a:gd name="T64" fmla="*/ 41 w 45"/>
                <a:gd name="T65" fmla="*/ 19 h 25"/>
                <a:gd name="T66" fmla="*/ 34 w 45"/>
                <a:gd name="T67" fmla="*/ 21 h 25"/>
                <a:gd name="T68" fmla="*/ 26 w 45"/>
                <a:gd name="T69" fmla="*/ 25 h 25"/>
                <a:gd name="T70" fmla="*/ 20 w 45"/>
                <a:gd name="T71" fmla="*/ 25 h 25"/>
                <a:gd name="T72" fmla="*/ 29 w 45"/>
                <a:gd name="T73" fmla="*/ 25 h 25"/>
                <a:gd name="T74" fmla="*/ 31 w 45"/>
                <a:gd name="T75" fmla="*/ 24 h 25"/>
                <a:gd name="T76" fmla="*/ 37 w 45"/>
                <a:gd name="T77" fmla="*/ 21 h 25"/>
                <a:gd name="T78" fmla="*/ 42 w 45"/>
                <a:gd name="T79" fmla="*/ 19 h 25"/>
                <a:gd name="T80" fmla="*/ 44 w 45"/>
                <a:gd name="T81" fmla="*/ 20 h 25"/>
                <a:gd name="T82" fmla="*/ 41 w 45"/>
                <a:gd name="T83" fmla="*/ 17 h 25"/>
                <a:gd name="T84" fmla="*/ 40 w 45"/>
                <a:gd name="T85" fmla="*/ 16 h 25"/>
                <a:gd name="T86" fmla="*/ 39 w 45"/>
                <a:gd name="T87" fmla="*/ 14 h 25"/>
                <a:gd name="T88" fmla="*/ 39 w 45"/>
                <a:gd name="T89" fmla="*/ 13 h 25"/>
                <a:gd name="T90" fmla="*/ 38 w 45"/>
                <a:gd name="T91" fmla="*/ 9 h 25"/>
                <a:gd name="T92" fmla="*/ 36 w 45"/>
                <a:gd name="T93" fmla="*/ 7 h 25"/>
                <a:gd name="T94" fmla="*/ 37 w 45"/>
                <a:gd name="T95" fmla="*/ 9 h 25"/>
                <a:gd name="T96" fmla="*/ 39 w 45"/>
                <a:gd name="T97" fmla="*/ 13 h 25"/>
                <a:gd name="T98" fmla="*/ 39 w 45"/>
                <a:gd name="T99" fmla="*/ 14 h 25"/>
                <a:gd name="T100" fmla="*/ 39 w 45"/>
                <a:gd name="T101" fmla="*/ 16 h 25"/>
                <a:gd name="T102" fmla="*/ 35 w 45"/>
                <a:gd name="T103" fmla="*/ 12 h 25"/>
                <a:gd name="T104" fmla="*/ 30 w 45"/>
                <a:gd name="T105" fmla="*/ 8 h 25"/>
                <a:gd name="T106" fmla="*/ 28 w 45"/>
                <a:gd name="T107" fmla="*/ 6 h 25"/>
                <a:gd name="T108" fmla="*/ 26 w 45"/>
                <a:gd name="T109" fmla="*/ 1 h 25"/>
                <a:gd name="T110" fmla="*/ 29 w 45"/>
                <a:gd name="T111" fmla="*/ 8 h 25"/>
                <a:gd name="T112" fmla="*/ 22 w 45"/>
                <a:gd name="T113" fmla="*/ 10 h 25"/>
                <a:gd name="T114" fmla="*/ 22 w 45"/>
                <a:gd name="T11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 h="25">
                  <a:moveTo>
                    <a:pt x="29" y="8"/>
                  </a:moveTo>
                  <a:cubicBezTo>
                    <a:pt x="29" y="8"/>
                    <a:pt x="30" y="8"/>
                    <a:pt x="30" y="9"/>
                  </a:cubicBezTo>
                  <a:cubicBezTo>
                    <a:pt x="31" y="10"/>
                    <a:pt x="31" y="10"/>
                    <a:pt x="31" y="10"/>
                  </a:cubicBezTo>
                  <a:cubicBezTo>
                    <a:pt x="32" y="10"/>
                    <a:pt x="32" y="11"/>
                    <a:pt x="33" y="12"/>
                  </a:cubicBezTo>
                  <a:cubicBezTo>
                    <a:pt x="33" y="12"/>
                    <a:pt x="32" y="12"/>
                    <a:pt x="31" y="11"/>
                  </a:cubicBezTo>
                  <a:cubicBezTo>
                    <a:pt x="30" y="11"/>
                    <a:pt x="29" y="11"/>
                    <a:pt x="28" y="11"/>
                  </a:cubicBezTo>
                  <a:cubicBezTo>
                    <a:pt x="27" y="10"/>
                    <a:pt x="26" y="10"/>
                    <a:pt x="25" y="10"/>
                  </a:cubicBezTo>
                  <a:cubicBezTo>
                    <a:pt x="25" y="10"/>
                    <a:pt x="25" y="10"/>
                    <a:pt x="25" y="10"/>
                  </a:cubicBezTo>
                  <a:cubicBezTo>
                    <a:pt x="25" y="10"/>
                    <a:pt x="24" y="10"/>
                    <a:pt x="23" y="10"/>
                  </a:cubicBezTo>
                  <a:cubicBezTo>
                    <a:pt x="23" y="9"/>
                    <a:pt x="22" y="9"/>
                    <a:pt x="22" y="9"/>
                  </a:cubicBezTo>
                  <a:cubicBezTo>
                    <a:pt x="22" y="8"/>
                    <a:pt x="21" y="8"/>
                    <a:pt x="21" y="7"/>
                  </a:cubicBezTo>
                  <a:cubicBezTo>
                    <a:pt x="21" y="7"/>
                    <a:pt x="21" y="6"/>
                    <a:pt x="20" y="6"/>
                  </a:cubicBezTo>
                  <a:cubicBezTo>
                    <a:pt x="20" y="5"/>
                    <a:pt x="20" y="5"/>
                    <a:pt x="20" y="5"/>
                  </a:cubicBezTo>
                  <a:cubicBezTo>
                    <a:pt x="20" y="5"/>
                    <a:pt x="20" y="5"/>
                    <a:pt x="20" y="5"/>
                  </a:cubicBezTo>
                  <a:cubicBezTo>
                    <a:pt x="20" y="5"/>
                    <a:pt x="20" y="4"/>
                    <a:pt x="20" y="4"/>
                  </a:cubicBezTo>
                  <a:cubicBezTo>
                    <a:pt x="20" y="3"/>
                    <a:pt x="20" y="3"/>
                    <a:pt x="20" y="2"/>
                  </a:cubicBezTo>
                  <a:cubicBezTo>
                    <a:pt x="20" y="2"/>
                    <a:pt x="20" y="1"/>
                    <a:pt x="20" y="0"/>
                  </a:cubicBezTo>
                  <a:cubicBezTo>
                    <a:pt x="19" y="2"/>
                    <a:pt x="19" y="3"/>
                    <a:pt x="20" y="4"/>
                  </a:cubicBezTo>
                  <a:cubicBezTo>
                    <a:pt x="20" y="4"/>
                    <a:pt x="20" y="5"/>
                    <a:pt x="20" y="5"/>
                  </a:cubicBezTo>
                  <a:cubicBezTo>
                    <a:pt x="20" y="5"/>
                    <a:pt x="20" y="5"/>
                    <a:pt x="20" y="5"/>
                  </a:cubicBezTo>
                  <a:cubicBezTo>
                    <a:pt x="20" y="6"/>
                    <a:pt x="20" y="6"/>
                    <a:pt x="20" y="6"/>
                  </a:cubicBezTo>
                  <a:cubicBezTo>
                    <a:pt x="20" y="6"/>
                    <a:pt x="20" y="7"/>
                    <a:pt x="20" y="8"/>
                  </a:cubicBezTo>
                  <a:cubicBezTo>
                    <a:pt x="21" y="8"/>
                    <a:pt x="21" y="9"/>
                    <a:pt x="21" y="9"/>
                  </a:cubicBezTo>
                  <a:cubicBezTo>
                    <a:pt x="22" y="9"/>
                    <a:pt x="22" y="10"/>
                    <a:pt x="22" y="10"/>
                  </a:cubicBezTo>
                  <a:cubicBezTo>
                    <a:pt x="22" y="10"/>
                    <a:pt x="21" y="10"/>
                    <a:pt x="21" y="10"/>
                  </a:cubicBezTo>
                  <a:cubicBezTo>
                    <a:pt x="21" y="9"/>
                    <a:pt x="20" y="9"/>
                    <a:pt x="20" y="9"/>
                  </a:cubicBezTo>
                  <a:cubicBezTo>
                    <a:pt x="19" y="9"/>
                    <a:pt x="19" y="9"/>
                    <a:pt x="18" y="9"/>
                  </a:cubicBezTo>
                  <a:cubicBezTo>
                    <a:pt x="17" y="8"/>
                    <a:pt x="16" y="8"/>
                    <a:pt x="15" y="7"/>
                  </a:cubicBezTo>
                  <a:cubicBezTo>
                    <a:pt x="14" y="7"/>
                    <a:pt x="14" y="7"/>
                    <a:pt x="13" y="7"/>
                  </a:cubicBezTo>
                  <a:cubicBezTo>
                    <a:pt x="13" y="6"/>
                    <a:pt x="12" y="6"/>
                    <a:pt x="12" y="6"/>
                  </a:cubicBezTo>
                  <a:cubicBezTo>
                    <a:pt x="11" y="5"/>
                    <a:pt x="11" y="5"/>
                    <a:pt x="10" y="4"/>
                  </a:cubicBezTo>
                  <a:cubicBezTo>
                    <a:pt x="10" y="4"/>
                    <a:pt x="9" y="4"/>
                    <a:pt x="9" y="3"/>
                  </a:cubicBezTo>
                  <a:cubicBezTo>
                    <a:pt x="10" y="4"/>
                    <a:pt x="10" y="5"/>
                    <a:pt x="11" y="6"/>
                  </a:cubicBezTo>
                  <a:cubicBezTo>
                    <a:pt x="12" y="7"/>
                    <a:pt x="13" y="7"/>
                    <a:pt x="14" y="8"/>
                  </a:cubicBezTo>
                  <a:cubicBezTo>
                    <a:pt x="15" y="8"/>
                    <a:pt x="16" y="9"/>
                    <a:pt x="17" y="9"/>
                  </a:cubicBezTo>
                  <a:cubicBezTo>
                    <a:pt x="16" y="9"/>
                    <a:pt x="15" y="9"/>
                    <a:pt x="14" y="9"/>
                  </a:cubicBezTo>
                  <a:cubicBezTo>
                    <a:pt x="13" y="9"/>
                    <a:pt x="12" y="8"/>
                    <a:pt x="11" y="8"/>
                  </a:cubicBezTo>
                  <a:cubicBezTo>
                    <a:pt x="9" y="8"/>
                    <a:pt x="7" y="7"/>
                    <a:pt x="6" y="6"/>
                  </a:cubicBezTo>
                  <a:cubicBezTo>
                    <a:pt x="4" y="6"/>
                    <a:pt x="2" y="5"/>
                    <a:pt x="0" y="4"/>
                  </a:cubicBezTo>
                  <a:cubicBezTo>
                    <a:pt x="4" y="6"/>
                    <a:pt x="7" y="7"/>
                    <a:pt x="11" y="9"/>
                  </a:cubicBezTo>
                  <a:cubicBezTo>
                    <a:pt x="12" y="9"/>
                    <a:pt x="13" y="9"/>
                    <a:pt x="14" y="9"/>
                  </a:cubicBezTo>
                  <a:cubicBezTo>
                    <a:pt x="15" y="10"/>
                    <a:pt x="16" y="10"/>
                    <a:pt x="17" y="10"/>
                  </a:cubicBezTo>
                  <a:cubicBezTo>
                    <a:pt x="19" y="10"/>
                    <a:pt x="21" y="11"/>
                    <a:pt x="22" y="11"/>
                  </a:cubicBezTo>
                  <a:cubicBezTo>
                    <a:pt x="24" y="11"/>
                    <a:pt x="26" y="11"/>
                    <a:pt x="28" y="12"/>
                  </a:cubicBezTo>
                  <a:cubicBezTo>
                    <a:pt x="29" y="12"/>
                    <a:pt x="30" y="12"/>
                    <a:pt x="31" y="13"/>
                  </a:cubicBezTo>
                  <a:cubicBezTo>
                    <a:pt x="32" y="13"/>
                    <a:pt x="33" y="13"/>
                    <a:pt x="33" y="14"/>
                  </a:cubicBezTo>
                  <a:cubicBezTo>
                    <a:pt x="34" y="14"/>
                    <a:pt x="35" y="15"/>
                    <a:pt x="36" y="15"/>
                  </a:cubicBezTo>
                  <a:cubicBezTo>
                    <a:pt x="36" y="16"/>
                    <a:pt x="37" y="16"/>
                    <a:pt x="37" y="17"/>
                  </a:cubicBezTo>
                  <a:cubicBezTo>
                    <a:pt x="36" y="16"/>
                    <a:pt x="35" y="16"/>
                    <a:pt x="34" y="16"/>
                  </a:cubicBezTo>
                  <a:cubicBezTo>
                    <a:pt x="34" y="16"/>
                    <a:pt x="33" y="16"/>
                    <a:pt x="32" y="16"/>
                  </a:cubicBezTo>
                  <a:cubicBezTo>
                    <a:pt x="31" y="15"/>
                    <a:pt x="31" y="15"/>
                    <a:pt x="30" y="15"/>
                  </a:cubicBezTo>
                  <a:cubicBezTo>
                    <a:pt x="29" y="15"/>
                    <a:pt x="27" y="16"/>
                    <a:pt x="26" y="16"/>
                  </a:cubicBezTo>
                  <a:cubicBezTo>
                    <a:pt x="24" y="16"/>
                    <a:pt x="23" y="16"/>
                    <a:pt x="22" y="16"/>
                  </a:cubicBezTo>
                  <a:cubicBezTo>
                    <a:pt x="20" y="16"/>
                    <a:pt x="19" y="16"/>
                    <a:pt x="17" y="16"/>
                  </a:cubicBezTo>
                  <a:cubicBezTo>
                    <a:pt x="16" y="16"/>
                    <a:pt x="15" y="16"/>
                    <a:pt x="13" y="16"/>
                  </a:cubicBezTo>
                  <a:cubicBezTo>
                    <a:pt x="12" y="16"/>
                    <a:pt x="11" y="15"/>
                    <a:pt x="9" y="15"/>
                  </a:cubicBezTo>
                  <a:cubicBezTo>
                    <a:pt x="12" y="16"/>
                    <a:pt x="15" y="16"/>
                    <a:pt x="17" y="17"/>
                  </a:cubicBezTo>
                  <a:cubicBezTo>
                    <a:pt x="19" y="17"/>
                    <a:pt x="20" y="17"/>
                    <a:pt x="22" y="17"/>
                  </a:cubicBezTo>
                  <a:cubicBezTo>
                    <a:pt x="23" y="17"/>
                    <a:pt x="24" y="17"/>
                    <a:pt x="26" y="16"/>
                  </a:cubicBezTo>
                  <a:cubicBezTo>
                    <a:pt x="27" y="16"/>
                    <a:pt x="29" y="16"/>
                    <a:pt x="30" y="16"/>
                  </a:cubicBezTo>
                  <a:cubicBezTo>
                    <a:pt x="31" y="16"/>
                    <a:pt x="31" y="16"/>
                    <a:pt x="32" y="16"/>
                  </a:cubicBezTo>
                  <a:cubicBezTo>
                    <a:pt x="33" y="17"/>
                    <a:pt x="33" y="17"/>
                    <a:pt x="34" y="17"/>
                  </a:cubicBezTo>
                  <a:cubicBezTo>
                    <a:pt x="35" y="17"/>
                    <a:pt x="37" y="17"/>
                    <a:pt x="38" y="18"/>
                  </a:cubicBezTo>
                  <a:cubicBezTo>
                    <a:pt x="39" y="18"/>
                    <a:pt x="39" y="18"/>
                    <a:pt x="40" y="18"/>
                  </a:cubicBezTo>
                  <a:cubicBezTo>
                    <a:pt x="40" y="19"/>
                    <a:pt x="40" y="19"/>
                    <a:pt x="41" y="19"/>
                  </a:cubicBezTo>
                  <a:cubicBezTo>
                    <a:pt x="41" y="19"/>
                    <a:pt x="41" y="19"/>
                    <a:pt x="41" y="19"/>
                  </a:cubicBezTo>
                  <a:cubicBezTo>
                    <a:pt x="39" y="19"/>
                    <a:pt x="38" y="20"/>
                    <a:pt x="37" y="20"/>
                  </a:cubicBezTo>
                  <a:cubicBezTo>
                    <a:pt x="36" y="21"/>
                    <a:pt x="35" y="21"/>
                    <a:pt x="34" y="21"/>
                  </a:cubicBezTo>
                  <a:cubicBezTo>
                    <a:pt x="33" y="22"/>
                    <a:pt x="32" y="22"/>
                    <a:pt x="31" y="23"/>
                  </a:cubicBezTo>
                  <a:cubicBezTo>
                    <a:pt x="30" y="24"/>
                    <a:pt x="28" y="24"/>
                    <a:pt x="26" y="25"/>
                  </a:cubicBezTo>
                  <a:cubicBezTo>
                    <a:pt x="25" y="25"/>
                    <a:pt x="24" y="25"/>
                    <a:pt x="23" y="25"/>
                  </a:cubicBezTo>
                  <a:cubicBezTo>
                    <a:pt x="22" y="25"/>
                    <a:pt x="21" y="25"/>
                    <a:pt x="20" y="25"/>
                  </a:cubicBezTo>
                  <a:cubicBezTo>
                    <a:pt x="22" y="25"/>
                    <a:pt x="24" y="25"/>
                    <a:pt x="26" y="25"/>
                  </a:cubicBezTo>
                  <a:cubicBezTo>
                    <a:pt x="27" y="25"/>
                    <a:pt x="28" y="25"/>
                    <a:pt x="29" y="25"/>
                  </a:cubicBezTo>
                  <a:cubicBezTo>
                    <a:pt x="30" y="24"/>
                    <a:pt x="30" y="24"/>
                    <a:pt x="30" y="24"/>
                  </a:cubicBezTo>
                  <a:cubicBezTo>
                    <a:pt x="31" y="24"/>
                    <a:pt x="31" y="24"/>
                    <a:pt x="31" y="24"/>
                  </a:cubicBezTo>
                  <a:cubicBezTo>
                    <a:pt x="31" y="24"/>
                    <a:pt x="32" y="24"/>
                    <a:pt x="32" y="23"/>
                  </a:cubicBezTo>
                  <a:cubicBezTo>
                    <a:pt x="34" y="22"/>
                    <a:pt x="35" y="22"/>
                    <a:pt x="37" y="21"/>
                  </a:cubicBezTo>
                  <a:cubicBezTo>
                    <a:pt x="38" y="21"/>
                    <a:pt x="39" y="20"/>
                    <a:pt x="40" y="20"/>
                  </a:cubicBezTo>
                  <a:cubicBezTo>
                    <a:pt x="41" y="20"/>
                    <a:pt x="41" y="20"/>
                    <a:pt x="42" y="19"/>
                  </a:cubicBezTo>
                  <a:cubicBezTo>
                    <a:pt x="43" y="20"/>
                    <a:pt x="43" y="20"/>
                    <a:pt x="43" y="20"/>
                  </a:cubicBezTo>
                  <a:cubicBezTo>
                    <a:pt x="44" y="20"/>
                    <a:pt x="44" y="20"/>
                    <a:pt x="44" y="20"/>
                  </a:cubicBezTo>
                  <a:cubicBezTo>
                    <a:pt x="45" y="19"/>
                    <a:pt x="44" y="19"/>
                    <a:pt x="44" y="19"/>
                  </a:cubicBezTo>
                  <a:cubicBezTo>
                    <a:pt x="43" y="18"/>
                    <a:pt x="42" y="18"/>
                    <a:pt x="41" y="17"/>
                  </a:cubicBezTo>
                  <a:cubicBezTo>
                    <a:pt x="41" y="17"/>
                    <a:pt x="40" y="17"/>
                    <a:pt x="40" y="17"/>
                  </a:cubicBezTo>
                  <a:cubicBezTo>
                    <a:pt x="40" y="16"/>
                    <a:pt x="40" y="16"/>
                    <a:pt x="40" y="16"/>
                  </a:cubicBezTo>
                  <a:cubicBezTo>
                    <a:pt x="40" y="16"/>
                    <a:pt x="40" y="15"/>
                    <a:pt x="40" y="15"/>
                  </a:cubicBezTo>
                  <a:cubicBezTo>
                    <a:pt x="39" y="15"/>
                    <a:pt x="39" y="14"/>
                    <a:pt x="39" y="14"/>
                  </a:cubicBezTo>
                  <a:cubicBezTo>
                    <a:pt x="39" y="14"/>
                    <a:pt x="39" y="14"/>
                    <a:pt x="39" y="14"/>
                  </a:cubicBezTo>
                  <a:cubicBezTo>
                    <a:pt x="39" y="14"/>
                    <a:pt x="39" y="13"/>
                    <a:pt x="39" y="13"/>
                  </a:cubicBezTo>
                  <a:cubicBezTo>
                    <a:pt x="39" y="13"/>
                    <a:pt x="39" y="12"/>
                    <a:pt x="39" y="12"/>
                  </a:cubicBezTo>
                  <a:cubicBezTo>
                    <a:pt x="39" y="11"/>
                    <a:pt x="38" y="10"/>
                    <a:pt x="38" y="9"/>
                  </a:cubicBezTo>
                  <a:cubicBezTo>
                    <a:pt x="37" y="9"/>
                    <a:pt x="37" y="8"/>
                    <a:pt x="37" y="8"/>
                  </a:cubicBezTo>
                  <a:cubicBezTo>
                    <a:pt x="37" y="7"/>
                    <a:pt x="37" y="7"/>
                    <a:pt x="36" y="7"/>
                  </a:cubicBezTo>
                  <a:cubicBezTo>
                    <a:pt x="36" y="7"/>
                    <a:pt x="37" y="8"/>
                    <a:pt x="37" y="8"/>
                  </a:cubicBezTo>
                  <a:cubicBezTo>
                    <a:pt x="37" y="8"/>
                    <a:pt x="37" y="9"/>
                    <a:pt x="37" y="9"/>
                  </a:cubicBezTo>
                  <a:cubicBezTo>
                    <a:pt x="38" y="10"/>
                    <a:pt x="38" y="11"/>
                    <a:pt x="38" y="12"/>
                  </a:cubicBezTo>
                  <a:cubicBezTo>
                    <a:pt x="38" y="13"/>
                    <a:pt x="38" y="13"/>
                    <a:pt x="39" y="13"/>
                  </a:cubicBezTo>
                  <a:cubicBezTo>
                    <a:pt x="39" y="14"/>
                    <a:pt x="39" y="14"/>
                    <a:pt x="39" y="14"/>
                  </a:cubicBezTo>
                  <a:cubicBezTo>
                    <a:pt x="39" y="14"/>
                    <a:pt x="39" y="14"/>
                    <a:pt x="39" y="14"/>
                  </a:cubicBezTo>
                  <a:cubicBezTo>
                    <a:pt x="39" y="14"/>
                    <a:pt x="39" y="15"/>
                    <a:pt x="39" y="15"/>
                  </a:cubicBezTo>
                  <a:cubicBezTo>
                    <a:pt x="39" y="15"/>
                    <a:pt x="39" y="15"/>
                    <a:pt x="39" y="16"/>
                  </a:cubicBezTo>
                  <a:cubicBezTo>
                    <a:pt x="38" y="16"/>
                    <a:pt x="38" y="15"/>
                    <a:pt x="38" y="15"/>
                  </a:cubicBezTo>
                  <a:cubicBezTo>
                    <a:pt x="35" y="12"/>
                    <a:pt x="35" y="12"/>
                    <a:pt x="35" y="12"/>
                  </a:cubicBezTo>
                  <a:cubicBezTo>
                    <a:pt x="33" y="11"/>
                    <a:pt x="32" y="10"/>
                    <a:pt x="31" y="9"/>
                  </a:cubicBezTo>
                  <a:cubicBezTo>
                    <a:pt x="30" y="8"/>
                    <a:pt x="30" y="8"/>
                    <a:pt x="30" y="8"/>
                  </a:cubicBezTo>
                  <a:cubicBezTo>
                    <a:pt x="30" y="8"/>
                    <a:pt x="30" y="8"/>
                    <a:pt x="30" y="7"/>
                  </a:cubicBezTo>
                  <a:cubicBezTo>
                    <a:pt x="29" y="7"/>
                    <a:pt x="29" y="6"/>
                    <a:pt x="28" y="6"/>
                  </a:cubicBezTo>
                  <a:cubicBezTo>
                    <a:pt x="28" y="5"/>
                    <a:pt x="27" y="4"/>
                    <a:pt x="27" y="4"/>
                  </a:cubicBezTo>
                  <a:cubicBezTo>
                    <a:pt x="27" y="3"/>
                    <a:pt x="26" y="2"/>
                    <a:pt x="26" y="1"/>
                  </a:cubicBezTo>
                  <a:cubicBezTo>
                    <a:pt x="26" y="3"/>
                    <a:pt x="27" y="4"/>
                    <a:pt x="28" y="6"/>
                  </a:cubicBezTo>
                  <a:cubicBezTo>
                    <a:pt x="28" y="7"/>
                    <a:pt x="29" y="7"/>
                    <a:pt x="29" y="8"/>
                  </a:cubicBezTo>
                  <a:close/>
                  <a:moveTo>
                    <a:pt x="22" y="10"/>
                  </a:moveTo>
                  <a:cubicBezTo>
                    <a:pt x="22" y="10"/>
                    <a:pt x="22" y="10"/>
                    <a:pt x="22" y="10"/>
                  </a:cubicBezTo>
                  <a:cubicBezTo>
                    <a:pt x="22" y="10"/>
                    <a:pt x="22" y="10"/>
                    <a:pt x="22" y="10"/>
                  </a:cubicBezTo>
                  <a:cubicBezTo>
                    <a:pt x="22" y="10"/>
                    <a:pt x="22" y="10"/>
                    <a:pt x="22" y="1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2309"/>
            <p:cNvSpPr>
              <a:spLocks/>
            </p:cNvSpPr>
            <p:nvPr/>
          </p:nvSpPr>
          <p:spPr bwMode="auto">
            <a:xfrm>
              <a:off x="4975184" y="3725883"/>
              <a:ext cx="173039" cy="44450"/>
            </a:xfrm>
            <a:custGeom>
              <a:avLst/>
              <a:gdLst>
                <a:gd name="T0" fmla="*/ 11 w 46"/>
                <a:gd name="T1" fmla="*/ 10 h 12"/>
                <a:gd name="T2" fmla="*/ 13 w 46"/>
                <a:gd name="T3" fmla="*/ 11 h 12"/>
                <a:gd name="T4" fmla="*/ 21 w 46"/>
                <a:gd name="T5" fmla="*/ 11 h 12"/>
                <a:gd name="T6" fmla="*/ 34 w 46"/>
                <a:gd name="T7" fmla="*/ 10 h 12"/>
                <a:gd name="T8" fmla="*/ 41 w 46"/>
                <a:gd name="T9" fmla="*/ 11 h 12"/>
                <a:gd name="T10" fmla="*/ 46 w 46"/>
                <a:gd name="T11" fmla="*/ 11 h 12"/>
                <a:gd name="T12" fmla="*/ 39 w 46"/>
                <a:gd name="T13" fmla="*/ 8 h 12"/>
                <a:gd name="T14" fmla="*/ 18 w 46"/>
                <a:gd name="T15" fmla="*/ 4 h 12"/>
                <a:gd name="T16" fmla="*/ 8 w 46"/>
                <a:gd name="T17" fmla="*/ 2 h 12"/>
                <a:gd name="T18" fmla="*/ 0 w 46"/>
                <a:gd name="T19" fmla="*/ 0 h 12"/>
                <a:gd name="T20" fmla="*/ 0 w 46"/>
                <a:gd name="T21" fmla="*/ 0 h 12"/>
                <a:gd name="T22" fmla="*/ 11 w 46"/>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12">
                  <a:moveTo>
                    <a:pt x="11" y="10"/>
                  </a:moveTo>
                  <a:cubicBezTo>
                    <a:pt x="11" y="10"/>
                    <a:pt x="12" y="10"/>
                    <a:pt x="13" y="11"/>
                  </a:cubicBezTo>
                  <a:cubicBezTo>
                    <a:pt x="16" y="11"/>
                    <a:pt x="18" y="11"/>
                    <a:pt x="21" y="11"/>
                  </a:cubicBezTo>
                  <a:cubicBezTo>
                    <a:pt x="25" y="11"/>
                    <a:pt x="29" y="10"/>
                    <a:pt x="34" y="10"/>
                  </a:cubicBezTo>
                  <a:cubicBezTo>
                    <a:pt x="36" y="9"/>
                    <a:pt x="39" y="10"/>
                    <a:pt x="41" y="11"/>
                  </a:cubicBezTo>
                  <a:cubicBezTo>
                    <a:pt x="43" y="11"/>
                    <a:pt x="44" y="12"/>
                    <a:pt x="46" y="11"/>
                  </a:cubicBezTo>
                  <a:cubicBezTo>
                    <a:pt x="43" y="11"/>
                    <a:pt x="40" y="9"/>
                    <a:pt x="39" y="8"/>
                  </a:cubicBezTo>
                  <a:cubicBezTo>
                    <a:pt x="32" y="5"/>
                    <a:pt x="25" y="5"/>
                    <a:pt x="18" y="4"/>
                  </a:cubicBezTo>
                  <a:cubicBezTo>
                    <a:pt x="14" y="4"/>
                    <a:pt x="11" y="3"/>
                    <a:pt x="8" y="2"/>
                  </a:cubicBezTo>
                  <a:cubicBezTo>
                    <a:pt x="6" y="2"/>
                    <a:pt x="3" y="1"/>
                    <a:pt x="0" y="0"/>
                  </a:cubicBezTo>
                  <a:cubicBezTo>
                    <a:pt x="0" y="0"/>
                    <a:pt x="0" y="0"/>
                    <a:pt x="0" y="0"/>
                  </a:cubicBezTo>
                  <a:cubicBezTo>
                    <a:pt x="4" y="3"/>
                    <a:pt x="7" y="6"/>
                    <a:pt x="1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24" name="Picture 2310"/>
            <p:cNvPicPr>
              <a:picLocks noChangeAspect="1" noChangeArrowheads="1"/>
            </p:cNvPicPr>
            <p:nvPr/>
          </p:nvPicPr>
          <p:blipFill>
            <a:blip r:embed="rId96" cstate="screen">
              <a:extLst>
                <a:ext uri="{28A0092B-C50C-407E-A947-70E740481C1C}">
                  <a14:useLocalDpi xmlns:a14="http://schemas.microsoft.com/office/drawing/2010/main"/>
                </a:ext>
              </a:extLst>
            </a:blip>
            <a:srcRect/>
            <a:stretch>
              <a:fillRect/>
            </a:stretch>
          </p:blipFill>
          <p:spPr bwMode="auto">
            <a:xfrm>
              <a:off x="4998997" y="3749695"/>
              <a:ext cx="158751"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5" name="Picture 2311"/>
            <p:cNvPicPr>
              <a:picLocks noChangeAspect="1" noChangeArrowheads="1"/>
            </p:cNvPicPr>
            <p:nvPr/>
          </p:nvPicPr>
          <p:blipFill>
            <a:blip r:embed="rId97" cstate="screen">
              <a:extLst>
                <a:ext uri="{28A0092B-C50C-407E-A947-70E740481C1C}">
                  <a14:useLocalDpi xmlns:a14="http://schemas.microsoft.com/office/drawing/2010/main"/>
                </a:ext>
              </a:extLst>
            </a:blip>
            <a:srcRect/>
            <a:stretch>
              <a:fillRect/>
            </a:stretch>
          </p:blipFill>
          <p:spPr bwMode="auto">
            <a:xfrm>
              <a:off x="4960896" y="3684607"/>
              <a:ext cx="214314" cy="10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6" name="Freeform 2312"/>
            <p:cNvSpPr>
              <a:spLocks/>
            </p:cNvSpPr>
            <p:nvPr/>
          </p:nvSpPr>
          <p:spPr bwMode="auto">
            <a:xfrm>
              <a:off x="5013284" y="3703657"/>
              <a:ext cx="71438" cy="41275"/>
            </a:xfrm>
            <a:custGeom>
              <a:avLst/>
              <a:gdLst>
                <a:gd name="T0" fmla="*/ 9 w 19"/>
                <a:gd name="T1" fmla="*/ 10 h 11"/>
                <a:gd name="T2" fmla="*/ 19 w 19"/>
                <a:gd name="T3" fmla="*/ 11 h 11"/>
                <a:gd name="T4" fmla="*/ 14 w 19"/>
                <a:gd name="T5" fmla="*/ 9 h 11"/>
                <a:gd name="T6" fmla="*/ 11 w 19"/>
                <a:gd name="T7" fmla="*/ 4 h 11"/>
                <a:gd name="T8" fmla="*/ 11 w 19"/>
                <a:gd name="T9" fmla="*/ 0 h 11"/>
                <a:gd name="T10" fmla="*/ 0 w 19"/>
                <a:gd name="T11" fmla="*/ 4 h 11"/>
                <a:gd name="T12" fmla="*/ 9 w 19"/>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19" h="11">
                  <a:moveTo>
                    <a:pt x="9" y="10"/>
                  </a:moveTo>
                  <a:cubicBezTo>
                    <a:pt x="12" y="11"/>
                    <a:pt x="15" y="11"/>
                    <a:pt x="19" y="11"/>
                  </a:cubicBezTo>
                  <a:cubicBezTo>
                    <a:pt x="17" y="11"/>
                    <a:pt x="15" y="10"/>
                    <a:pt x="14" y="9"/>
                  </a:cubicBezTo>
                  <a:cubicBezTo>
                    <a:pt x="12" y="8"/>
                    <a:pt x="12" y="6"/>
                    <a:pt x="11" y="4"/>
                  </a:cubicBezTo>
                  <a:cubicBezTo>
                    <a:pt x="11" y="3"/>
                    <a:pt x="11" y="1"/>
                    <a:pt x="11" y="0"/>
                  </a:cubicBezTo>
                  <a:cubicBezTo>
                    <a:pt x="7" y="1"/>
                    <a:pt x="3" y="3"/>
                    <a:pt x="0" y="4"/>
                  </a:cubicBezTo>
                  <a:cubicBezTo>
                    <a:pt x="2" y="7"/>
                    <a:pt x="6" y="8"/>
                    <a:pt x="9"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2313"/>
            <p:cNvSpPr>
              <a:spLocks/>
            </p:cNvSpPr>
            <p:nvPr/>
          </p:nvSpPr>
          <p:spPr bwMode="auto">
            <a:xfrm>
              <a:off x="5057734" y="3767158"/>
              <a:ext cx="165101" cy="41275"/>
            </a:xfrm>
            <a:custGeom>
              <a:avLst/>
              <a:gdLst>
                <a:gd name="T0" fmla="*/ 24 w 44"/>
                <a:gd name="T1" fmla="*/ 0 h 11"/>
                <a:gd name="T2" fmla="*/ 19 w 44"/>
                <a:gd name="T3" fmla="*/ 3 h 11"/>
                <a:gd name="T4" fmla="*/ 13 w 44"/>
                <a:gd name="T5" fmla="*/ 6 h 11"/>
                <a:gd name="T6" fmla="*/ 0 w 44"/>
                <a:gd name="T7" fmla="*/ 8 h 11"/>
                <a:gd name="T8" fmla="*/ 0 w 44"/>
                <a:gd name="T9" fmla="*/ 8 h 11"/>
                <a:gd name="T10" fmla="*/ 15 w 44"/>
                <a:gd name="T11" fmla="*/ 10 h 11"/>
                <a:gd name="T12" fmla="*/ 26 w 44"/>
                <a:gd name="T13" fmla="*/ 2 h 11"/>
                <a:gd name="T14" fmla="*/ 34 w 44"/>
                <a:gd name="T15" fmla="*/ 4 h 11"/>
                <a:gd name="T16" fmla="*/ 39 w 44"/>
                <a:gd name="T17" fmla="*/ 7 h 11"/>
                <a:gd name="T18" fmla="*/ 44 w 44"/>
                <a:gd name="T19" fmla="*/ 7 h 11"/>
                <a:gd name="T20" fmla="*/ 44 w 44"/>
                <a:gd name="T21" fmla="*/ 6 h 11"/>
                <a:gd name="T22" fmla="*/ 39 w 44"/>
                <a:gd name="T23" fmla="*/ 6 h 11"/>
                <a:gd name="T24" fmla="*/ 34 w 44"/>
                <a:gd name="T25" fmla="*/ 4 h 11"/>
                <a:gd name="T26" fmla="*/ 26 w 44"/>
                <a:gd name="T27" fmla="*/ 1 h 11"/>
                <a:gd name="T28" fmla="*/ 24 w 4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1">
                  <a:moveTo>
                    <a:pt x="24" y="0"/>
                  </a:moveTo>
                  <a:cubicBezTo>
                    <a:pt x="22" y="1"/>
                    <a:pt x="20" y="2"/>
                    <a:pt x="19" y="3"/>
                  </a:cubicBezTo>
                  <a:cubicBezTo>
                    <a:pt x="16" y="3"/>
                    <a:pt x="15" y="5"/>
                    <a:pt x="13" y="6"/>
                  </a:cubicBezTo>
                  <a:cubicBezTo>
                    <a:pt x="9" y="8"/>
                    <a:pt x="5" y="9"/>
                    <a:pt x="0" y="8"/>
                  </a:cubicBezTo>
                  <a:cubicBezTo>
                    <a:pt x="0" y="8"/>
                    <a:pt x="0" y="8"/>
                    <a:pt x="0" y="8"/>
                  </a:cubicBezTo>
                  <a:cubicBezTo>
                    <a:pt x="4" y="10"/>
                    <a:pt x="10" y="11"/>
                    <a:pt x="15" y="10"/>
                  </a:cubicBezTo>
                  <a:cubicBezTo>
                    <a:pt x="18" y="10"/>
                    <a:pt x="24" y="7"/>
                    <a:pt x="26" y="2"/>
                  </a:cubicBezTo>
                  <a:cubicBezTo>
                    <a:pt x="29" y="1"/>
                    <a:pt x="31" y="3"/>
                    <a:pt x="34" y="4"/>
                  </a:cubicBezTo>
                  <a:cubicBezTo>
                    <a:pt x="36" y="5"/>
                    <a:pt x="37" y="7"/>
                    <a:pt x="39" y="7"/>
                  </a:cubicBezTo>
                  <a:cubicBezTo>
                    <a:pt x="41" y="7"/>
                    <a:pt x="43" y="7"/>
                    <a:pt x="44" y="7"/>
                  </a:cubicBezTo>
                  <a:cubicBezTo>
                    <a:pt x="44" y="7"/>
                    <a:pt x="44" y="6"/>
                    <a:pt x="44" y="6"/>
                  </a:cubicBezTo>
                  <a:cubicBezTo>
                    <a:pt x="43" y="6"/>
                    <a:pt x="41" y="7"/>
                    <a:pt x="39" y="6"/>
                  </a:cubicBezTo>
                  <a:cubicBezTo>
                    <a:pt x="38" y="6"/>
                    <a:pt x="36" y="5"/>
                    <a:pt x="34" y="4"/>
                  </a:cubicBezTo>
                  <a:cubicBezTo>
                    <a:pt x="31" y="2"/>
                    <a:pt x="28" y="1"/>
                    <a:pt x="26" y="1"/>
                  </a:cubicBezTo>
                  <a:cubicBezTo>
                    <a:pt x="25" y="1"/>
                    <a:pt x="25" y="1"/>
                    <a:pt x="24"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2314"/>
            <p:cNvSpPr>
              <a:spLocks noEditPoints="1"/>
            </p:cNvSpPr>
            <p:nvPr/>
          </p:nvSpPr>
          <p:spPr bwMode="auto">
            <a:xfrm>
              <a:off x="4983121" y="3706832"/>
              <a:ext cx="171451" cy="93663"/>
            </a:xfrm>
            <a:custGeom>
              <a:avLst/>
              <a:gdLst>
                <a:gd name="T0" fmla="*/ 30 w 46"/>
                <a:gd name="T1" fmla="*/ 8 h 25"/>
                <a:gd name="T2" fmla="*/ 34 w 46"/>
                <a:gd name="T3" fmla="*/ 11 h 25"/>
                <a:gd name="T4" fmla="*/ 29 w 46"/>
                <a:gd name="T5" fmla="*/ 10 h 25"/>
                <a:gd name="T6" fmla="*/ 26 w 46"/>
                <a:gd name="T7" fmla="*/ 9 h 25"/>
                <a:gd name="T8" fmla="*/ 22 w 46"/>
                <a:gd name="T9" fmla="*/ 8 h 25"/>
                <a:gd name="T10" fmla="*/ 20 w 46"/>
                <a:gd name="T11" fmla="*/ 5 h 25"/>
                <a:gd name="T12" fmla="*/ 20 w 46"/>
                <a:gd name="T13" fmla="*/ 4 h 25"/>
                <a:gd name="T14" fmla="*/ 19 w 46"/>
                <a:gd name="T15" fmla="*/ 2 h 25"/>
                <a:gd name="T16" fmla="*/ 19 w 46"/>
                <a:gd name="T17" fmla="*/ 4 h 25"/>
                <a:gd name="T18" fmla="*/ 20 w 46"/>
                <a:gd name="T19" fmla="*/ 5 h 25"/>
                <a:gd name="T20" fmla="*/ 21 w 46"/>
                <a:gd name="T21" fmla="*/ 7 h 25"/>
                <a:gd name="T22" fmla="*/ 22 w 46"/>
                <a:gd name="T23" fmla="*/ 9 h 25"/>
                <a:gd name="T24" fmla="*/ 20 w 46"/>
                <a:gd name="T25" fmla="*/ 9 h 25"/>
                <a:gd name="T26" fmla="*/ 15 w 46"/>
                <a:gd name="T27" fmla="*/ 8 h 25"/>
                <a:gd name="T28" fmla="*/ 12 w 46"/>
                <a:gd name="T29" fmla="*/ 6 h 25"/>
                <a:gd name="T30" fmla="*/ 9 w 46"/>
                <a:gd name="T31" fmla="*/ 4 h 25"/>
                <a:gd name="T32" fmla="*/ 15 w 46"/>
                <a:gd name="T33" fmla="*/ 8 h 25"/>
                <a:gd name="T34" fmla="*/ 14 w 46"/>
                <a:gd name="T35" fmla="*/ 9 h 25"/>
                <a:gd name="T36" fmla="*/ 6 w 46"/>
                <a:gd name="T37" fmla="*/ 7 h 25"/>
                <a:gd name="T38" fmla="*/ 11 w 46"/>
                <a:gd name="T39" fmla="*/ 9 h 25"/>
                <a:gd name="T40" fmla="*/ 17 w 46"/>
                <a:gd name="T41" fmla="*/ 10 h 25"/>
                <a:gd name="T42" fmla="*/ 29 w 46"/>
                <a:gd name="T43" fmla="*/ 11 h 25"/>
                <a:gd name="T44" fmla="*/ 34 w 46"/>
                <a:gd name="T45" fmla="*/ 12 h 25"/>
                <a:gd name="T46" fmla="*/ 38 w 46"/>
                <a:gd name="T47" fmla="*/ 15 h 25"/>
                <a:gd name="T48" fmla="*/ 33 w 46"/>
                <a:gd name="T49" fmla="*/ 14 h 25"/>
                <a:gd name="T50" fmla="*/ 27 w 46"/>
                <a:gd name="T51" fmla="*/ 15 h 25"/>
                <a:gd name="T52" fmla="*/ 18 w 46"/>
                <a:gd name="T53" fmla="*/ 16 h 25"/>
                <a:gd name="T54" fmla="*/ 10 w 46"/>
                <a:gd name="T55" fmla="*/ 15 h 25"/>
                <a:gd name="T56" fmla="*/ 23 w 46"/>
                <a:gd name="T57" fmla="*/ 16 h 25"/>
                <a:gd name="T58" fmla="*/ 31 w 46"/>
                <a:gd name="T59" fmla="*/ 15 h 25"/>
                <a:gd name="T60" fmla="*/ 35 w 46"/>
                <a:gd name="T61" fmla="*/ 15 h 25"/>
                <a:gd name="T62" fmla="*/ 41 w 46"/>
                <a:gd name="T63" fmla="*/ 16 h 25"/>
                <a:gd name="T64" fmla="*/ 42 w 46"/>
                <a:gd name="T65" fmla="*/ 17 h 25"/>
                <a:gd name="T66" fmla="*/ 35 w 46"/>
                <a:gd name="T67" fmla="*/ 20 h 25"/>
                <a:gd name="T68" fmla="*/ 28 w 46"/>
                <a:gd name="T69" fmla="*/ 24 h 25"/>
                <a:gd name="T70" fmla="*/ 22 w 46"/>
                <a:gd name="T71" fmla="*/ 25 h 25"/>
                <a:gd name="T72" fmla="*/ 31 w 46"/>
                <a:gd name="T73" fmla="*/ 23 h 25"/>
                <a:gd name="T74" fmla="*/ 33 w 46"/>
                <a:gd name="T75" fmla="*/ 22 h 25"/>
                <a:gd name="T76" fmla="*/ 39 w 46"/>
                <a:gd name="T77" fmla="*/ 19 h 25"/>
                <a:gd name="T78" fmla="*/ 43 w 46"/>
                <a:gd name="T79" fmla="*/ 17 h 25"/>
                <a:gd name="T80" fmla="*/ 46 w 46"/>
                <a:gd name="T81" fmla="*/ 17 h 25"/>
                <a:gd name="T82" fmla="*/ 42 w 46"/>
                <a:gd name="T83" fmla="*/ 15 h 25"/>
                <a:gd name="T84" fmla="*/ 41 w 46"/>
                <a:gd name="T85" fmla="*/ 14 h 25"/>
                <a:gd name="T86" fmla="*/ 40 w 46"/>
                <a:gd name="T87" fmla="*/ 12 h 25"/>
                <a:gd name="T88" fmla="*/ 40 w 46"/>
                <a:gd name="T89" fmla="*/ 11 h 25"/>
                <a:gd name="T90" fmla="*/ 38 w 46"/>
                <a:gd name="T91" fmla="*/ 7 h 25"/>
                <a:gd name="T92" fmla="*/ 36 w 46"/>
                <a:gd name="T93" fmla="*/ 5 h 25"/>
                <a:gd name="T94" fmla="*/ 38 w 46"/>
                <a:gd name="T95" fmla="*/ 8 h 25"/>
                <a:gd name="T96" fmla="*/ 39 w 46"/>
                <a:gd name="T97" fmla="*/ 11 h 25"/>
                <a:gd name="T98" fmla="*/ 39 w 46"/>
                <a:gd name="T99" fmla="*/ 12 h 25"/>
                <a:gd name="T100" fmla="*/ 40 w 46"/>
                <a:gd name="T101" fmla="*/ 14 h 25"/>
                <a:gd name="T102" fmla="*/ 35 w 46"/>
                <a:gd name="T103" fmla="*/ 11 h 25"/>
                <a:gd name="T104" fmla="*/ 31 w 46"/>
                <a:gd name="T105" fmla="*/ 7 h 25"/>
                <a:gd name="T106" fmla="*/ 28 w 46"/>
                <a:gd name="T107" fmla="*/ 5 h 25"/>
                <a:gd name="T108" fmla="*/ 26 w 46"/>
                <a:gd name="T109" fmla="*/ 1 h 25"/>
                <a:gd name="T110" fmla="*/ 29 w 46"/>
                <a:gd name="T111" fmla="*/ 7 h 25"/>
                <a:gd name="T112" fmla="*/ 22 w 46"/>
                <a:gd name="T113" fmla="*/ 9 h 25"/>
                <a:gd name="T114" fmla="*/ 22 w 46"/>
                <a:gd name="T115"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25">
                  <a:moveTo>
                    <a:pt x="29" y="7"/>
                  </a:moveTo>
                  <a:cubicBezTo>
                    <a:pt x="30" y="7"/>
                    <a:pt x="30" y="7"/>
                    <a:pt x="30" y="8"/>
                  </a:cubicBezTo>
                  <a:cubicBezTo>
                    <a:pt x="31" y="8"/>
                    <a:pt x="31" y="8"/>
                    <a:pt x="31" y="8"/>
                  </a:cubicBezTo>
                  <a:cubicBezTo>
                    <a:pt x="32" y="9"/>
                    <a:pt x="33" y="10"/>
                    <a:pt x="34" y="11"/>
                  </a:cubicBezTo>
                  <a:cubicBezTo>
                    <a:pt x="33" y="11"/>
                    <a:pt x="33" y="10"/>
                    <a:pt x="32" y="10"/>
                  </a:cubicBezTo>
                  <a:cubicBezTo>
                    <a:pt x="31" y="10"/>
                    <a:pt x="30" y="10"/>
                    <a:pt x="29" y="10"/>
                  </a:cubicBezTo>
                  <a:cubicBezTo>
                    <a:pt x="28" y="9"/>
                    <a:pt x="27" y="9"/>
                    <a:pt x="26" y="9"/>
                  </a:cubicBezTo>
                  <a:cubicBezTo>
                    <a:pt x="26" y="9"/>
                    <a:pt x="26" y="9"/>
                    <a:pt x="26" y="9"/>
                  </a:cubicBezTo>
                  <a:cubicBezTo>
                    <a:pt x="25" y="9"/>
                    <a:pt x="24" y="9"/>
                    <a:pt x="24" y="9"/>
                  </a:cubicBezTo>
                  <a:cubicBezTo>
                    <a:pt x="23" y="9"/>
                    <a:pt x="23" y="9"/>
                    <a:pt x="22" y="8"/>
                  </a:cubicBezTo>
                  <a:cubicBezTo>
                    <a:pt x="22" y="8"/>
                    <a:pt x="22" y="7"/>
                    <a:pt x="21" y="7"/>
                  </a:cubicBezTo>
                  <a:cubicBezTo>
                    <a:pt x="21" y="6"/>
                    <a:pt x="21" y="6"/>
                    <a:pt x="20" y="5"/>
                  </a:cubicBezTo>
                  <a:cubicBezTo>
                    <a:pt x="20" y="5"/>
                    <a:pt x="20" y="5"/>
                    <a:pt x="20" y="5"/>
                  </a:cubicBezTo>
                  <a:cubicBezTo>
                    <a:pt x="20" y="5"/>
                    <a:pt x="20" y="5"/>
                    <a:pt x="20" y="4"/>
                  </a:cubicBezTo>
                  <a:cubicBezTo>
                    <a:pt x="20" y="4"/>
                    <a:pt x="20" y="4"/>
                    <a:pt x="20" y="4"/>
                  </a:cubicBezTo>
                  <a:cubicBezTo>
                    <a:pt x="20" y="3"/>
                    <a:pt x="20" y="2"/>
                    <a:pt x="19" y="2"/>
                  </a:cubicBezTo>
                  <a:cubicBezTo>
                    <a:pt x="19" y="1"/>
                    <a:pt x="19" y="1"/>
                    <a:pt x="19" y="0"/>
                  </a:cubicBezTo>
                  <a:cubicBezTo>
                    <a:pt x="19" y="1"/>
                    <a:pt x="19" y="3"/>
                    <a:pt x="19" y="4"/>
                  </a:cubicBezTo>
                  <a:cubicBezTo>
                    <a:pt x="19" y="4"/>
                    <a:pt x="20" y="4"/>
                    <a:pt x="20" y="5"/>
                  </a:cubicBezTo>
                  <a:cubicBezTo>
                    <a:pt x="20" y="5"/>
                    <a:pt x="20" y="5"/>
                    <a:pt x="20" y="5"/>
                  </a:cubicBezTo>
                  <a:cubicBezTo>
                    <a:pt x="20" y="6"/>
                    <a:pt x="20" y="6"/>
                    <a:pt x="20" y="6"/>
                  </a:cubicBezTo>
                  <a:cubicBezTo>
                    <a:pt x="20" y="6"/>
                    <a:pt x="20" y="7"/>
                    <a:pt x="21" y="7"/>
                  </a:cubicBezTo>
                  <a:cubicBezTo>
                    <a:pt x="21" y="8"/>
                    <a:pt x="21" y="8"/>
                    <a:pt x="22" y="9"/>
                  </a:cubicBezTo>
                  <a:cubicBezTo>
                    <a:pt x="22" y="9"/>
                    <a:pt x="22" y="9"/>
                    <a:pt x="22" y="9"/>
                  </a:cubicBezTo>
                  <a:cubicBezTo>
                    <a:pt x="22" y="9"/>
                    <a:pt x="22" y="9"/>
                    <a:pt x="21" y="9"/>
                  </a:cubicBezTo>
                  <a:cubicBezTo>
                    <a:pt x="21" y="9"/>
                    <a:pt x="21" y="9"/>
                    <a:pt x="20" y="9"/>
                  </a:cubicBezTo>
                  <a:cubicBezTo>
                    <a:pt x="20" y="9"/>
                    <a:pt x="19" y="9"/>
                    <a:pt x="19" y="9"/>
                  </a:cubicBezTo>
                  <a:cubicBezTo>
                    <a:pt x="17" y="8"/>
                    <a:pt x="16" y="8"/>
                    <a:pt x="15" y="8"/>
                  </a:cubicBezTo>
                  <a:cubicBezTo>
                    <a:pt x="14" y="7"/>
                    <a:pt x="14" y="7"/>
                    <a:pt x="13" y="7"/>
                  </a:cubicBezTo>
                  <a:cubicBezTo>
                    <a:pt x="13" y="7"/>
                    <a:pt x="12" y="6"/>
                    <a:pt x="12" y="6"/>
                  </a:cubicBezTo>
                  <a:cubicBezTo>
                    <a:pt x="11" y="6"/>
                    <a:pt x="11" y="5"/>
                    <a:pt x="10" y="5"/>
                  </a:cubicBezTo>
                  <a:cubicBezTo>
                    <a:pt x="10" y="5"/>
                    <a:pt x="9" y="4"/>
                    <a:pt x="9" y="4"/>
                  </a:cubicBezTo>
                  <a:cubicBezTo>
                    <a:pt x="9" y="5"/>
                    <a:pt x="10" y="6"/>
                    <a:pt x="11" y="6"/>
                  </a:cubicBezTo>
                  <a:cubicBezTo>
                    <a:pt x="12" y="7"/>
                    <a:pt x="14" y="8"/>
                    <a:pt x="15" y="8"/>
                  </a:cubicBezTo>
                  <a:cubicBezTo>
                    <a:pt x="15" y="9"/>
                    <a:pt x="16" y="9"/>
                    <a:pt x="17" y="9"/>
                  </a:cubicBezTo>
                  <a:cubicBezTo>
                    <a:pt x="16" y="9"/>
                    <a:pt x="15" y="9"/>
                    <a:pt x="14" y="9"/>
                  </a:cubicBezTo>
                  <a:cubicBezTo>
                    <a:pt x="13" y="9"/>
                    <a:pt x="12" y="9"/>
                    <a:pt x="11" y="9"/>
                  </a:cubicBezTo>
                  <a:cubicBezTo>
                    <a:pt x="10" y="8"/>
                    <a:pt x="8" y="8"/>
                    <a:pt x="6" y="7"/>
                  </a:cubicBezTo>
                  <a:cubicBezTo>
                    <a:pt x="4" y="7"/>
                    <a:pt x="2" y="6"/>
                    <a:pt x="0" y="6"/>
                  </a:cubicBezTo>
                  <a:cubicBezTo>
                    <a:pt x="4" y="7"/>
                    <a:pt x="8" y="8"/>
                    <a:pt x="11" y="9"/>
                  </a:cubicBezTo>
                  <a:cubicBezTo>
                    <a:pt x="12" y="9"/>
                    <a:pt x="13" y="10"/>
                    <a:pt x="14" y="10"/>
                  </a:cubicBezTo>
                  <a:cubicBezTo>
                    <a:pt x="15" y="10"/>
                    <a:pt x="16" y="10"/>
                    <a:pt x="17" y="10"/>
                  </a:cubicBezTo>
                  <a:cubicBezTo>
                    <a:pt x="19" y="10"/>
                    <a:pt x="21" y="10"/>
                    <a:pt x="23" y="10"/>
                  </a:cubicBezTo>
                  <a:cubicBezTo>
                    <a:pt x="25" y="10"/>
                    <a:pt x="27" y="11"/>
                    <a:pt x="29" y="11"/>
                  </a:cubicBezTo>
                  <a:cubicBezTo>
                    <a:pt x="30" y="11"/>
                    <a:pt x="31" y="11"/>
                    <a:pt x="32" y="11"/>
                  </a:cubicBezTo>
                  <a:cubicBezTo>
                    <a:pt x="32" y="12"/>
                    <a:pt x="33" y="12"/>
                    <a:pt x="34" y="12"/>
                  </a:cubicBezTo>
                  <a:cubicBezTo>
                    <a:pt x="35" y="13"/>
                    <a:pt x="36" y="13"/>
                    <a:pt x="37" y="14"/>
                  </a:cubicBezTo>
                  <a:cubicBezTo>
                    <a:pt x="37" y="14"/>
                    <a:pt x="38" y="14"/>
                    <a:pt x="38" y="15"/>
                  </a:cubicBezTo>
                  <a:cubicBezTo>
                    <a:pt x="37" y="15"/>
                    <a:pt x="36" y="14"/>
                    <a:pt x="35" y="14"/>
                  </a:cubicBezTo>
                  <a:cubicBezTo>
                    <a:pt x="34" y="14"/>
                    <a:pt x="34" y="14"/>
                    <a:pt x="33" y="14"/>
                  </a:cubicBezTo>
                  <a:cubicBezTo>
                    <a:pt x="32" y="14"/>
                    <a:pt x="32" y="14"/>
                    <a:pt x="31" y="14"/>
                  </a:cubicBezTo>
                  <a:cubicBezTo>
                    <a:pt x="29" y="14"/>
                    <a:pt x="28" y="15"/>
                    <a:pt x="27" y="15"/>
                  </a:cubicBezTo>
                  <a:cubicBezTo>
                    <a:pt x="25" y="15"/>
                    <a:pt x="24" y="15"/>
                    <a:pt x="23" y="16"/>
                  </a:cubicBezTo>
                  <a:cubicBezTo>
                    <a:pt x="21" y="16"/>
                    <a:pt x="20" y="16"/>
                    <a:pt x="18" y="16"/>
                  </a:cubicBezTo>
                  <a:cubicBezTo>
                    <a:pt x="17" y="16"/>
                    <a:pt x="16" y="16"/>
                    <a:pt x="14" y="16"/>
                  </a:cubicBezTo>
                  <a:cubicBezTo>
                    <a:pt x="13" y="16"/>
                    <a:pt x="12" y="16"/>
                    <a:pt x="10" y="15"/>
                  </a:cubicBezTo>
                  <a:cubicBezTo>
                    <a:pt x="13" y="16"/>
                    <a:pt x="16" y="17"/>
                    <a:pt x="18" y="17"/>
                  </a:cubicBezTo>
                  <a:cubicBezTo>
                    <a:pt x="20" y="17"/>
                    <a:pt x="21" y="17"/>
                    <a:pt x="23" y="16"/>
                  </a:cubicBezTo>
                  <a:cubicBezTo>
                    <a:pt x="24" y="16"/>
                    <a:pt x="25" y="16"/>
                    <a:pt x="27" y="16"/>
                  </a:cubicBezTo>
                  <a:cubicBezTo>
                    <a:pt x="28" y="15"/>
                    <a:pt x="30" y="15"/>
                    <a:pt x="31" y="15"/>
                  </a:cubicBezTo>
                  <a:cubicBezTo>
                    <a:pt x="32" y="15"/>
                    <a:pt x="32" y="15"/>
                    <a:pt x="33" y="15"/>
                  </a:cubicBezTo>
                  <a:cubicBezTo>
                    <a:pt x="34" y="15"/>
                    <a:pt x="34" y="15"/>
                    <a:pt x="35" y="15"/>
                  </a:cubicBezTo>
                  <a:cubicBezTo>
                    <a:pt x="36" y="15"/>
                    <a:pt x="38" y="16"/>
                    <a:pt x="39" y="16"/>
                  </a:cubicBezTo>
                  <a:cubicBezTo>
                    <a:pt x="40" y="16"/>
                    <a:pt x="40" y="16"/>
                    <a:pt x="41" y="16"/>
                  </a:cubicBezTo>
                  <a:cubicBezTo>
                    <a:pt x="41" y="16"/>
                    <a:pt x="42" y="17"/>
                    <a:pt x="42" y="17"/>
                  </a:cubicBezTo>
                  <a:cubicBezTo>
                    <a:pt x="42" y="17"/>
                    <a:pt x="42" y="17"/>
                    <a:pt x="42" y="17"/>
                  </a:cubicBezTo>
                  <a:cubicBezTo>
                    <a:pt x="41" y="17"/>
                    <a:pt x="39" y="18"/>
                    <a:pt x="38" y="18"/>
                  </a:cubicBezTo>
                  <a:cubicBezTo>
                    <a:pt x="37" y="19"/>
                    <a:pt x="36" y="19"/>
                    <a:pt x="35" y="20"/>
                  </a:cubicBezTo>
                  <a:cubicBezTo>
                    <a:pt x="35" y="20"/>
                    <a:pt x="34" y="21"/>
                    <a:pt x="33" y="21"/>
                  </a:cubicBezTo>
                  <a:cubicBezTo>
                    <a:pt x="31" y="23"/>
                    <a:pt x="30" y="23"/>
                    <a:pt x="28" y="24"/>
                  </a:cubicBezTo>
                  <a:cubicBezTo>
                    <a:pt x="27" y="24"/>
                    <a:pt x="26" y="24"/>
                    <a:pt x="25" y="24"/>
                  </a:cubicBezTo>
                  <a:cubicBezTo>
                    <a:pt x="24" y="25"/>
                    <a:pt x="23" y="25"/>
                    <a:pt x="22" y="25"/>
                  </a:cubicBezTo>
                  <a:cubicBezTo>
                    <a:pt x="24" y="25"/>
                    <a:pt x="26" y="25"/>
                    <a:pt x="28" y="24"/>
                  </a:cubicBezTo>
                  <a:cubicBezTo>
                    <a:pt x="29" y="24"/>
                    <a:pt x="30" y="24"/>
                    <a:pt x="31" y="23"/>
                  </a:cubicBezTo>
                  <a:cubicBezTo>
                    <a:pt x="31" y="23"/>
                    <a:pt x="32" y="23"/>
                    <a:pt x="32" y="23"/>
                  </a:cubicBezTo>
                  <a:cubicBezTo>
                    <a:pt x="32" y="23"/>
                    <a:pt x="33" y="23"/>
                    <a:pt x="33" y="22"/>
                  </a:cubicBezTo>
                  <a:cubicBezTo>
                    <a:pt x="33" y="22"/>
                    <a:pt x="33" y="22"/>
                    <a:pt x="33" y="22"/>
                  </a:cubicBezTo>
                  <a:cubicBezTo>
                    <a:pt x="35" y="21"/>
                    <a:pt x="37" y="20"/>
                    <a:pt x="39" y="19"/>
                  </a:cubicBezTo>
                  <a:cubicBezTo>
                    <a:pt x="39" y="19"/>
                    <a:pt x="40" y="18"/>
                    <a:pt x="41" y="18"/>
                  </a:cubicBezTo>
                  <a:cubicBezTo>
                    <a:pt x="42" y="18"/>
                    <a:pt x="43" y="17"/>
                    <a:pt x="43" y="17"/>
                  </a:cubicBezTo>
                  <a:cubicBezTo>
                    <a:pt x="44" y="17"/>
                    <a:pt x="44" y="17"/>
                    <a:pt x="45" y="18"/>
                  </a:cubicBezTo>
                  <a:cubicBezTo>
                    <a:pt x="45" y="18"/>
                    <a:pt x="45" y="17"/>
                    <a:pt x="46" y="17"/>
                  </a:cubicBezTo>
                  <a:cubicBezTo>
                    <a:pt x="46" y="17"/>
                    <a:pt x="45" y="16"/>
                    <a:pt x="45" y="16"/>
                  </a:cubicBezTo>
                  <a:cubicBezTo>
                    <a:pt x="44" y="16"/>
                    <a:pt x="43" y="16"/>
                    <a:pt x="42" y="15"/>
                  </a:cubicBezTo>
                  <a:cubicBezTo>
                    <a:pt x="42" y="15"/>
                    <a:pt x="41" y="15"/>
                    <a:pt x="41" y="15"/>
                  </a:cubicBezTo>
                  <a:cubicBezTo>
                    <a:pt x="41" y="14"/>
                    <a:pt x="41" y="14"/>
                    <a:pt x="41" y="14"/>
                  </a:cubicBezTo>
                  <a:cubicBezTo>
                    <a:pt x="41" y="14"/>
                    <a:pt x="40" y="13"/>
                    <a:pt x="40" y="13"/>
                  </a:cubicBezTo>
                  <a:cubicBezTo>
                    <a:pt x="40" y="12"/>
                    <a:pt x="40" y="12"/>
                    <a:pt x="40" y="12"/>
                  </a:cubicBezTo>
                  <a:cubicBezTo>
                    <a:pt x="40" y="12"/>
                    <a:pt x="40" y="12"/>
                    <a:pt x="40" y="12"/>
                  </a:cubicBezTo>
                  <a:cubicBezTo>
                    <a:pt x="40" y="12"/>
                    <a:pt x="40" y="11"/>
                    <a:pt x="40" y="11"/>
                  </a:cubicBezTo>
                  <a:cubicBezTo>
                    <a:pt x="40" y="11"/>
                    <a:pt x="40" y="10"/>
                    <a:pt x="39" y="10"/>
                  </a:cubicBezTo>
                  <a:cubicBezTo>
                    <a:pt x="39" y="9"/>
                    <a:pt x="39" y="8"/>
                    <a:pt x="38" y="7"/>
                  </a:cubicBezTo>
                  <a:cubicBezTo>
                    <a:pt x="38" y="7"/>
                    <a:pt x="37" y="6"/>
                    <a:pt x="37" y="6"/>
                  </a:cubicBezTo>
                  <a:cubicBezTo>
                    <a:pt x="37" y="6"/>
                    <a:pt x="37" y="5"/>
                    <a:pt x="36" y="5"/>
                  </a:cubicBezTo>
                  <a:cubicBezTo>
                    <a:pt x="37" y="5"/>
                    <a:pt x="37" y="6"/>
                    <a:pt x="37" y="6"/>
                  </a:cubicBezTo>
                  <a:cubicBezTo>
                    <a:pt x="37" y="7"/>
                    <a:pt x="37" y="7"/>
                    <a:pt x="38" y="8"/>
                  </a:cubicBezTo>
                  <a:cubicBezTo>
                    <a:pt x="38" y="8"/>
                    <a:pt x="38" y="9"/>
                    <a:pt x="39" y="10"/>
                  </a:cubicBezTo>
                  <a:cubicBezTo>
                    <a:pt x="39" y="11"/>
                    <a:pt x="39" y="11"/>
                    <a:pt x="39" y="11"/>
                  </a:cubicBezTo>
                  <a:cubicBezTo>
                    <a:pt x="39" y="12"/>
                    <a:pt x="39" y="12"/>
                    <a:pt x="39" y="12"/>
                  </a:cubicBezTo>
                  <a:cubicBezTo>
                    <a:pt x="39" y="12"/>
                    <a:pt x="39" y="12"/>
                    <a:pt x="39" y="12"/>
                  </a:cubicBezTo>
                  <a:cubicBezTo>
                    <a:pt x="39" y="12"/>
                    <a:pt x="39" y="13"/>
                    <a:pt x="39" y="13"/>
                  </a:cubicBezTo>
                  <a:cubicBezTo>
                    <a:pt x="39" y="13"/>
                    <a:pt x="39" y="14"/>
                    <a:pt x="40" y="14"/>
                  </a:cubicBezTo>
                  <a:cubicBezTo>
                    <a:pt x="39" y="14"/>
                    <a:pt x="39" y="13"/>
                    <a:pt x="39" y="13"/>
                  </a:cubicBezTo>
                  <a:cubicBezTo>
                    <a:pt x="35" y="11"/>
                    <a:pt x="35" y="11"/>
                    <a:pt x="35" y="11"/>
                  </a:cubicBezTo>
                  <a:cubicBezTo>
                    <a:pt x="34" y="10"/>
                    <a:pt x="33" y="9"/>
                    <a:pt x="31" y="8"/>
                  </a:cubicBezTo>
                  <a:cubicBezTo>
                    <a:pt x="31" y="7"/>
                    <a:pt x="31" y="7"/>
                    <a:pt x="31" y="7"/>
                  </a:cubicBezTo>
                  <a:cubicBezTo>
                    <a:pt x="30" y="7"/>
                    <a:pt x="30" y="7"/>
                    <a:pt x="30" y="6"/>
                  </a:cubicBezTo>
                  <a:cubicBezTo>
                    <a:pt x="29" y="6"/>
                    <a:pt x="29" y="5"/>
                    <a:pt x="28" y="5"/>
                  </a:cubicBezTo>
                  <a:cubicBezTo>
                    <a:pt x="28" y="4"/>
                    <a:pt x="27" y="3"/>
                    <a:pt x="27" y="3"/>
                  </a:cubicBezTo>
                  <a:cubicBezTo>
                    <a:pt x="26" y="2"/>
                    <a:pt x="26" y="1"/>
                    <a:pt x="26" y="1"/>
                  </a:cubicBezTo>
                  <a:cubicBezTo>
                    <a:pt x="26" y="2"/>
                    <a:pt x="27" y="4"/>
                    <a:pt x="28" y="5"/>
                  </a:cubicBezTo>
                  <a:cubicBezTo>
                    <a:pt x="28" y="6"/>
                    <a:pt x="29" y="6"/>
                    <a:pt x="29" y="7"/>
                  </a:cubicBezTo>
                  <a:close/>
                  <a:moveTo>
                    <a:pt x="22" y="9"/>
                  </a:moveTo>
                  <a:cubicBezTo>
                    <a:pt x="22" y="9"/>
                    <a:pt x="22" y="9"/>
                    <a:pt x="22" y="9"/>
                  </a:cubicBezTo>
                  <a:cubicBezTo>
                    <a:pt x="22" y="9"/>
                    <a:pt x="22" y="9"/>
                    <a:pt x="22" y="9"/>
                  </a:cubicBezTo>
                  <a:cubicBezTo>
                    <a:pt x="22" y="9"/>
                    <a:pt x="22" y="9"/>
                    <a:pt x="22" y="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2315"/>
            <p:cNvSpPr>
              <a:spLocks/>
            </p:cNvSpPr>
            <p:nvPr/>
          </p:nvSpPr>
          <p:spPr bwMode="auto">
            <a:xfrm>
              <a:off x="6943696" y="4130698"/>
              <a:ext cx="134938" cy="49213"/>
            </a:xfrm>
            <a:custGeom>
              <a:avLst/>
              <a:gdLst>
                <a:gd name="T0" fmla="*/ 11 w 36"/>
                <a:gd name="T1" fmla="*/ 13 h 13"/>
                <a:gd name="T2" fmla="*/ 12 w 36"/>
                <a:gd name="T3" fmla="*/ 12 h 13"/>
                <a:gd name="T4" fmla="*/ 18 w 36"/>
                <a:gd name="T5" fmla="*/ 10 h 13"/>
                <a:gd name="T6" fmla="*/ 26 w 36"/>
                <a:gd name="T7" fmla="*/ 4 h 13"/>
                <a:gd name="T8" fmla="*/ 32 w 36"/>
                <a:gd name="T9" fmla="*/ 2 h 13"/>
                <a:gd name="T10" fmla="*/ 36 w 36"/>
                <a:gd name="T11" fmla="*/ 0 h 13"/>
                <a:gd name="T12" fmla="*/ 30 w 36"/>
                <a:gd name="T13" fmla="*/ 1 h 13"/>
                <a:gd name="T14" fmla="*/ 13 w 36"/>
                <a:gd name="T15" fmla="*/ 6 h 13"/>
                <a:gd name="T16" fmla="*/ 6 w 36"/>
                <a:gd name="T17" fmla="*/ 9 h 13"/>
                <a:gd name="T18" fmla="*/ 0 w 36"/>
                <a:gd name="T19" fmla="*/ 10 h 13"/>
                <a:gd name="T20" fmla="*/ 0 w 36"/>
                <a:gd name="T21" fmla="*/ 10 h 13"/>
                <a:gd name="T22" fmla="*/ 11 w 36"/>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3">
                  <a:moveTo>
                    <a:pt x="11" y="13"/>
                  </a:moveTo>
                  <a:cubicBezTo>
                    <a:pt x="11" y="13"/>
                    <a:pt x="12" y="13"/>
                    <a:pt x="12" y="12"/>
                  </a:cubicBezTo>
                  <a:cubicBezTo>
                    <a:pt x="15" y="12"/>
                    <a:pt x="16" y="11"/>
                    <a:pt x="18" y="10"/>
                  </a:cubicBezTo>
                  <a:cubicBezTo>
                    <a:pt x="21" y="8"/>
                    <a:pt x="24" y="6"/>
                    <a:pt x="26" y="4"/>
                  </a:cubicBezTo>
                  <a:cubicBezTo>
                    <a:pt x="28" y="3"/>
                    <a:pt x="30" y="2"/>
                    <a:pt x="32" y="2"/>
                  </a:cubicBezTo>
                  <a:cubicBezTo>
                    <a:pt x="33" y="2"/>
                    <a:pt x="35" y="1"/>
                    <a:pt x="36" y="0"/>
                  </a:cubicBezTo>
                  <a:cubicBezTo>
                    <a:pt x="33" y="1"/>
                    <a:pt x="31" y="1"/>
                    <a:pt x="30" y="1"/>
                  </a:cubicBezTo>
                  <a:cubicBezTo>
                    <a:pt x="24" y="1"/>
                    <a:pt x="19" y="4"/>
                    <a:pt x="13" y="6"/>
                  </a:cubicBezTo>
                  <a:cubicBezTo>
                    <a:pt x="11" y="7"/>
                    <a:pt x="8" y="8"/>
                    <a:pt x="6" y="9"/>
                  </a:cubicBezTo>
                  <a:cubicBezTo>
                    <a:pt x="4" y="9"/>
                    <a:pt x="2" y="9"/>
                    <a:pt x="0" y="10"/>
                  </a:cubicBezTo>
                  <a:cubicBezTo>
                    <a:pt x="0" y="10"/>
                    <a:pt x="0" y="10"/>
                    <a:pt x="0" y="10"/>
                  </a:cubicBezTo>
                  <a:cubicBezTo>
                    <a:pt x="4" y="10"/>
                    <a:pt x="7" y="12"/>
                    <a:pt x="11"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30" name="Picture 2316"/>
            <p:cNvPicPr>
              <a:picLocks noChangeAspect="1" noChangeArrowheads="1"/>
            </p:cNvPicPr>
            <p:nvPr/>
          </p:nvPicPr>
          <p:blipFill>
            <a:blip r:embed="rId98" cstate="screen">
              <a:extLst>
                <a:ext uri="{28A0092B-C50C-407E-A947-70E740481C1C}">
                  <a14:useLocalDpi xmlns:a14="http://schemas.microsoft.com/office/drawing/2010/main"/>
                </a:ext>
              </a:extLst>
            </a:blip>
            <a:srcRect/>
            <a:stretch>
              <a:fillRect/>
            </a:stretch>
          </p:blipFill>
          <p:spPr bwMode="auto">
            <a:xfrm>
              <a:off x="6967508" y="4113235"/>
              <a:ext cx="123826"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1" name="Picture 2317"/>
            <p:cNvPicPr>
              <a:picLocks noChangeAspect="1" noChangeArrowheads="1"/>
            </p:cNvPicPr>
            <p:nvPr/>
          </p:nvPicPr>
          <p:blipFill>
            <a:blip r:embed="rId99" cstate="screen">
              <a:extLst>
                <a:ext uri="{28A0092B-C50C-407E-A947-70E740481C1C}">
                  <a14:useLocalDpi xmlns:a14="http://schemas.microsoft.com/office/drawing/2010/main"/>
                </a:ext>
              </a:extLst>
            </a:blip>
            <a:srcRect/>
            <a:stretch>
              <a:fillRect/>
            </a:stretch>
          </p:blipFill>
          <p:spPr bwMode="auto">
            <a:xfrm>
              <a:off x="6927821" y="4083073"/>
              <a:ext cx="168276" cy="10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2" name="Freeform 2318"/>
            <p:cNvSpPr>
              <a:spLocks/>
            </p:cNvSpPr>
            <p:nvPr/>
          </p:nvSpPr>
          <p:spPr bwMode="auto">
            <a:xfrm>
              <a:off x="6965921" y="4124348"/>
              <a:ext cx="55563" cy="30163"/>
            </a:xfrm>
            <a:custGeom>
              <a:avLst/>
              <a:gdLst>
                <a:gd name="T0" fmla="*/ 8 w 15"/>
                <a:gd name="T1" fmla="*/ 7 h 8"/>
                <a:gd name="T2" fmla="*/ 15 w 15"/>
                <a:gd name="T3" fmla="*/ 5 h 8"/>
                <a:gd name="T4" fmla="*/ 11 w 15"/>
                <a:gd name="T5" fmla="*/ 5 h 8"/>
                <a:gd name="T6" fmla="*/ 8 w 15"/>
                <a:gd name="T7" fmla="*/ 2 h 8"/>
                <a:gd name="T8" fmla="*/ 6 w 15"/>
                <a:gd name="T9" fmla="*/ 0 h 8"/>
                <a:gd name="T10" fmla="*/ 0 w 15"/>
                <a:gd name="T11" fmla="*/ 7 h 8"/>
                <a:gd name="T12" fmla="*/ 8 w 1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8" y="7"/>
                  </a:moveTo>
                  <a:cubicBezTo>
                    <a:pt x="11" y="7"/>
                    <a:pt x="13" y="6"/>
                    <a:pt x="15" y="5"/>
                  </a:cubicBezTo>
                  <a:cubicBezTo>
                    <a:pt x="14" y="5"/>
                    <a:pt x="13" y="5"/>
                    <a:pt x="11" y="5"/>
                  </a:cubicBezTo>
                  <a:cubicBezTo>
                    <a:pt x="10" y="5"/>
                    <a:pt x="8" y="4"/>
                    <a:pt x="8" y="2"/>
                  </a:cubicBezTo>
                  <a:cubicBezTo>
                    <a:pt x="7" y="2"/>
                    <a:pt x="6" y="1"/>
                    <a:pt x="6" y="0"/>
                  </a:cubicBezTo>
                  <a:cubicBezTo>
                    <a:pt x="3" y="2"/>
                    <a:pt x="1" y="5"/>
                    <a:pt x="0" y="7"/>
                  </a:cubicBezTo>
                  <a:cubicBezTo>
                    <a:pt x="2" y="8"/>
                    <a:pt x="6" y="8"/>
                    <a:pt x="8"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2319"/>
            <p:cNvSpPr>
              <a:spLocks/>
            </p:cNvSpPr>
            <p:nvPr/>
          </p:nvSpPr>
          <p:spPr bwMode="auto">
            <a:xfrm>
              <a:off x="7026246" y="4116410"/>
              <a:ext cx="112713" cy="71438"/>
            </a:xfrm>
            <a:custGeom>
              <a:avLst/>
              <a:gdLst>
                <a:gd name="T0" fmla="*/ 14 w 30"/>
                <a:gd name="T1" fmla="*/ 4 h 19"/>
                <a:gd name="T2" fmla="*/ 11 w 30"/>
                <a:gd name="T3" fmla="*/ 8 h 19"/>
                <a:gd name="T4" fmla="*/ 8 w 30"/>
                <a:gd name="T5" fmla="*/ 12 h 19"/>
                <a:gd name="T6" fmla="*/ 0 w 30"/>
                <a:gd name="T7" fmla="*/ 19 h 19"/>
                <a:gd name="T8" fmla="*/ 0 w 30"/>
                <a:gd name="T9" fmla="*/ 19 h 19"/>
                <a:gd name="T10" fmla="*/ 11 w 30"/>
                <a:gd name="T11" fmla="*/ 15 h 19"/>
                <a:gd name="T12" fmla="*/ 16 w 30"/>
                <a:gd name="T13" fmla="*/ 5 h 19"/>
                <a:gd name="T14" fmla="*/ 22 w 30"/>
                <a:gd name="T15" fmla="*/ 3 h 19"/>
                <a:gd name="T16" fmla="*/ 27 w 30"/>
                <a:gd name="T17" fmla="*/ 3 h 19"/>
                <a:gd name="T18" fmla="*/ 30 w 30"/>
                <a:gd name="T19" fmla="*/ 2 h 19"/>
                <a:gd name="T20" fmla="*/ 30 w 30"/>
                <a:gd name="T21" fmla="*/ 0 h 19"/>
                <a:gd name="T22" fmla="*/ 27 w 30"/>
                <a:gd name="T23" fmla="*/ 3 h 19"/>
                <a:gd name="T24" fmla="*/ 22 w 30"/>
                <a:gd name="T25" fmla="*/ 3 h 19"/>
                <a:gd name="T26" fmla="*/ 15 w 30"/>
                <a:gd name="T27" fmla="*/ 4 h 19"/>
                <a:gd name="T28" fmla="*/ 14 w 30"/>
                <a:gd name="T2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9">
                  <a:moveTo>
                    <a:pt x="14" y="4"/>
                  </a:moveTo>
                  <a:cubicBezTo>
                    <a:pt x="13" y="6"/>
                    <a:pt x="12" y="7"/>
                    <a:pt x="11" y="8"/>
                  </a:cubicBezTo>
                  <a:cubicBezTo>
                    <a:pt x="9" y="9"/>
                    <a:pt x="9" y="11"/>
                    <a:pt x="8" y="12"/>
                  </a:cubicBezTo>
                  <a:cubicBezTo>
                    <a:pt x="6" y="16"/>
                    <a:pt x="4" y="18"/>
                    <a:pt x="0" y="19"/>
                  </a:cubicBezTo>
                  <a:cubicBezTo>
                    <a:pt x="0" y="19"/>
                    <a:pt x="0" y="19"/>
                    <a:pt x="0" y="19"/>
                  </a:cubicBezTo>
                  <a:cubicBezTo>
                    <a:pt x="4" y="19"/>
                    <a:pt x="8" y="17"/>
                    <a:pt x="11" y="15"/>
                  </a:cubicBezTo>
                  <a:cubicBezTo>
                    <a:pt x="13" y="13"/>
                    <a:pt x="16" y="9"/>
                    <a:pt x="16" y="5"/>
                  </a:cubicBezTo>
                  <a:cubicBezTo>
                    <a:pt x="18" y="3"/>
                    <a:pt x="20" y="3"/>
                    <a:pt x="22" y="3"/>
                  </a:cubicBezTo>
                  <a:cubicBezTo>
                    <a:pt x="24" y="3"/>
                    <a:pt x="25" y="4"/>
                    <a:pt x="27" y="3"/>
                  </a:cubicBezTo>
                  <a:cubicBezTo>
                    <a:pt x="28" y="3"/>
                    <a:pt x="29" y="2"/>
                    <a:pt x="30" y="2"/>
                  </a:cubicBezTo>
                  <a:cubicBezTo>
                    <a:pt x="30" y="1"/>
                    <a:pt x="30" y="1"/>
                    <a:pt x="30" y="0"/>
                  </a:cubicBezTo>
                  <a:cubicBezTo>
                    <a:pt x="29" y="1"/>
                    <a:pt x="28" y="2"/>
                    <a:pt x="27" y="3"/>
                  </a:cubicBezTo>
                  <a:cubicBezTo>
                    <a:pt x="25" y="3"/>
                    <a:pt x="23" y="3"/>
                    <a:pt x="22" y="3"/>
                  </a:cubicBezTo>
                  <a:cubicBezTo>
                    <a:pt x="20" y="3"/>
                    <a:pt x="17" y="3"/>
                    <a:pt x="15" y="4"/>
                  </a:cubicBezTo>
                  <a:cubicBezTo>
                    <a:pt x="15" y="4"/>
                    <a:pt x="14" y="4"/>
                    <a:pt x="14"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2320"/>
            <p:cNvSpPr>
              <a:spLocks noEditPoints="1"/>
            </p:cNvSpPr>
            <p:nvPr/>
          </p:nvSpPr>
          <p:spPr bwMode="auto">
            <a:xfrm>
              <a:off x="6946871" y="4113235"/>
              <a:ext cx="134938" cy="74613"/>
            </a:xfrm>
            <a:custGeom>
              <a:avLst/>
              <a:gdLst>
                <a:gd name="T0" fmla="*/ 22 w 36"/>
                <a:gd name="T1" fmla="*/ 5 h 20"/>
                <a:gd name="T2" fmla="*/ 26 w 36"/>
                <a:gd name="T3" fmla="*/ 5 h 20"/>
                <a:gd name="T4" fmla="*/ 22 w 36"/>
                <a:gd name="T5" fmla="*/ 6 h 20"/>
                <a:gd name="T6" fmla="*/ 19 w 36"/>
                <a:gd name="T7" fmla="*/ 8 h 20"/>
                <a:gd name="T8" fmla="*/ 17 w 36"/>
                <a:gd name="T9" fmla="*/ 8 h 20"/>
                <a:gd name="T10" fmla="*/ 14 w 36"/>
                <a:gd name="T11" fmla="*/ 7 h 20"/>
                <a:gd name="T12" fmla="*/ 14 w 36"/>
                <a:gd name="T13" fmla="*/ 6 h 20"/>
                <a:gd name="T14" fmla="*/ 12 w 36"/>
                <a:gd name="T15" fmla="*/ 5 h 20"/>
                <a:gd name="T16" fmla="*/ 13 w 36"/>
                <a:gd name="T17" fmla="*/ 6 h 20"/>
                <a:gd name="T18" fmla="*/ 14 w 36"/>
                <a:gd name="T19" fmla="*/ 7 h 20"/>
                <a:gd name="T20" fmla="*/ 15 w 36"/>
                <a:gd name="T21" fmla="*/ 8 h 20"/>
                <a:gd name="T22" fmla="*/ 17 w 36"/>
                <a:gd name="T23" fmla="*/ 9 h 20"/>
                <a:gd name="T24" fmla="*/ 16 w 36"/>
                <a:gd name="T25" fmla="*/ 9 h 20"/>
                <a:gd name="T26" fmla="*/ 11 w 36"/>
                <a:gd name="T27" fmla="*/ 10 h 20"/>
                <a:gd name="T28" fmla="*/ 8 w 36"/>
                <a:gd name="T29" fmla="*/ 11 h 20"/>
                <a:gd name="T30" fmla="*/ 5 w 36"/>
                <a:gd name="T31" fmla="*/ 10 h 20"/>
                <a:gd name="T32" fmla="*/ 11 w 36"/>
                <a:gd name="T33" fmla="*/ 11 h 20"/>
                <a:gd name="T34" fmla="*/ 11 w 36"/>
                <a:gd name="T35" fmla="*/ 12 h 20"/>
                <a:gd name="T36" fmla="*/ 5 w 36"/>
                <a:gd name="T37" fmla="*/ 14 h 20"/>
                <a:gd name="T38" fmla="*/ 9 w 36"/>
                <a:gd name="T39" fmla="*/ 13 h 20"/>
                <a:gd name="T40" fmla="*/ 14 w 36"/>
                <a:gd name="T41" fmla="*/ 11 h 20"/>
                <a:gd name="T42" fmla="*/ 22 w 36"/>
                <a:gd name="T43" fmla="*/ 7 h 20"/>
                <a:gd name="T44" fmla="*/ 26 w 36"/>
                <a:gd name="T45" fmla="*/ 6 h 20"/>
                <a:gd name="T46" fmla="*/ 30 w 36"/>
                <a:gd name="T47" fmla="*/ 6 h 20"/>
                <a:gd name="T48" fmla="*/ 26 w 36"/>
                <a:gd name="T49" fmla="*/ 8 h 20"/>
                <a:gd name="T50" fmla="*/ 22 w 36"/>
                <a:gd name="T51" fmla="*/ 11 h 20"/>
                <a:gd name="T52" fmla="*/ 17 w 36"/>
                <a:gd name="T53" fmla="*/ 15 h 20"/>
                <a:gd name="T54" fmla="*/ 11 w 36"/>
                <a:gd name="T55" fmla="*/ 18 h 20"/>
                <a:gd name="T56" fmla="*/ 20 w 36"/>
                <a:gd name="T57" fmla="*/ 13 h 20"/>
                <a:gd name="T58" fmla="*/ 25 w 36"/>
                <a:gd name="T59" fmla="*/ 9 h 20"/>
                <a:gd name="T60" fmla="*/ 28 w 36"/>
                <a:gd name="T61" fmla="*/ 8 h 20"/>
                <a:gd name="T62" fmla="*/ 33 w 36"/>
                <a:gd name="T63" fmla="*/ 6 h 20"/>
                <a:gd name="T64" fmla="*/ 33 w 36"/>
                <a:gd name="T65" fmla="*/ 6 h 20"/>
                <a:gd name="T66" fmla="*/ 30 w 36"/>
                <a:gd name="T67" fmla="*/ 11 h 20"/>
                <a:gd name="T68" fmla="*/ 26 w 36"/>
                <a:gd name="T69" fmla="*/ 17 h 20"/>
                <a:gd name="T70" fmla="*/ 22 w 36"/>
                <a:gd name="T71" fmla="*/ 20 h 20"/>
                <a:gd name="T72" fmla="*/ 28 w 36"/>
                <a:gd name="T73" fmla="*/ 15 h 20"/>
                <a:gd name="T74" fmla="*/ 29 w 36"/>
                <a:gd name="T75" fmla="*/ 14 h 20"/>
                <a:gd name="T76" fmla="*/ 32 w 36"/>
                <a:gd name="T77" fmla="*/ 9 h 20"/>
                <a:gd name="T78" fmla="*/ 34 w 36"/>
                <a:gd name="T79" fmla="*/ 6 h 20"/>
                <a:gd name="T80" fmla="*/ 36 w 36"/>
                <a:gd name="T81" fmla="*/ 5 h 20"/>
                <a:gd name="T82" fmla="*/ 33 w 36"/>
                <a:gd name="T83" fmla="*/ 5 h 20"/>
                <a:gd name="T84" fmla="*/ 31 w 36"/>
                <a:gd name="T85" fmla="*/ 5 h 20"/>
                <a:gd name="T86" fmla="*/ 30 w 36"/>
                <a:gd name="T87" fmla="*/ 4 h 20"/>
                <a:gd name="T88" fmla="*/ 30 w 36"/>
                <a:gd name="T89" fmla="*/ 3 h 20"/>
                <a:gd name="T90" fmla="*/ 27 w 36"/>
                <a:gd name="T91" fmla="*/ 1 h 20"/>
                <a:gd name="T92" fmla="*/ 25 w 36"/>
                <a:gd name="T93" fmla="*/ 0 h 20"/>
                <a:gd name="T94" fmla="*/ 27 w 36"/>
                <a:gd name="T95" fmla="*/ 2 h 20"/>
                <a:gd name="T96" fmla="*/ 29 w 36"/>
                <a:gd name="T97" fmla="*/ 4 h 20"/>
                <a:gd name="T98" fmla="*/ 30 w 36"/>
                <a:gd name="T99" fmla="*/ 4 h 20"/>
                <a:gd name="T100" fmla="*/ 31 w 36"/>
                <a:gd name="T101" fmla="*/ 5 h 20"/>
                <a:gd name="T102" fmla="*/ 26 w 36"/>
                <a:gd name="T103" fmla="*/ 5 h 20"/>
                <a:gd name="T104" fmla="*/ 22 w 36"/>
                <a:gd name="T105" fmla="*/ 4 h 20"/>
                <a:gd name="T106" fmla="*/ 19 w 36"/>
                <a:gd name="T107" fmla="*/ 3 h 20"/>
                <a:gd name="T108" fmla="*/ 16 w 36"/>
                <a:gd name="T109" fmla="*/ 2 h 20"/>
                <a:gd name="T110" fmla="*/ 21 w 36"/>
                <a:gd name="T111" fmla="*/ 4 h 20"/>
                <a:gd name="T112" fmla="*/ 17 w 36"/>
                <a:gd name="T113" fmla="*/ 9 h 20"/>
                <a:gd name="T114" fmla="*/ 17 w 36"/>
                <a:gd name="T115"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20">
                  <a:moveTo>
                    <a:pt x="21" y="4"/>
                  </a:moveTo>
                  <a:cubicBezTo>
                    <a:pt x="21" y="4"/>
                    <a:pt x="21" y="5"/>
                    <a:pt x="22" y="5"/>
                  </a:cubicBezTo>
                  <a:cubicBezTo>
                    <a:pt x="23" y="5"/>
                    <a:pt x="23" y="5"/>
                    <a:pt x="23" y="5"/>
                  </a:cubicBezTo>
                  <a:cubicBezTo>
                    <a:pt x="24" y="5"/>
                    <a:pt x="25" y="5"/>
                    <a:pt x="26" y="5"/>
                  </a:cubicBezTo>
                  <a:cubicBezTo>
                    <a:pt x="25" y="5"/>
                    <a:pt x="24" y="6"/>
                    <a:pt x="24" y="6"/>
                  </a:cubicBezTo>
                  <a:cubicBezTo>
                    <a:pt x="23" y="6"/>
                    <a:pt x="22" y="6"/>
                    <a:pt x="22" y="6"/>
                  </a:cubicBezTo>
                  <a:cubicBezTo>
                    <a:pt x="21" y="7"/>
                    <a:pt x="20" y="7"/>
                    <a:pt x="19" y="8"/>
                  </a:cubicBezTo>
                  <a:cubicBezTo>
                    <a:pt x="19" y="8"/>
                    <a:pt x="19" y="8"/>
                    <a:pt x="19" y="8"/>
                  </a:cubicBezTo>
                  <a:cubicBezTo>
                    <a:pt x="19" y="8"/>
                    <a:pt x="18" y="8"/>
                    <a:pt x="18" y="8"/>
                  </a:cubicBezTo>
                  <a:cubicBezTo>
                    <a:pt x="17" y="8"/>
                    <a:pt x="17" y="8"/>
                    <a:pt x="17" y="8"/>
                  </a:cubicBezTo>
                  <a:cubicBezTo>
                    <a:pt x="16" y="8"/>
                    <a:pt x="16" y="8"/>
                    <a:pt x="15" y="8"/>
                  </a:cubicBezTo>
                  <a:cubicBezTo>
                    <a:pt x="15" y="7"/>
                    <a:pt x="15" y="7"/>
                    <a:pt x="14" y="7"/>
                  </a:cubicBezTo>
                  <a:cubicBezTo>
                    <a:pt x="14" y="7"/>
                    <a:pt x="14" y="7"/>
                    <a:pt x="14" y="7"/>
                  </a:cubicBezTo>
                  <a:cubicBezTo>
                    <a:pt x="14" y="6"/>
                    <a:pt x="14" y="6"/>
                    <a:pt x="14" y="6"/>
                  </a:cubicBezTo>
                  <a:cubicBezTo>
                    <a:pt x="13" y="6"/>
                    <a:pt x="13" y="6"/>
                    <a:pt x="13" y="6"/>
                  </a:cubicBezTo>
                  <a:cubicBezTo>
                    <a:pt x="13" y="5"/>
                    <a:pt x="12" y="5"/>
                    <a:pt x="12" y="5"/>
                  </a:cubicBezTo>
                  <a:cubicBezTo>
                    <a:pt x="12" y="4"/>
                    <a:pt x="12" y="4"/>
                    <a:pt x="11" y="4"/>
                  </a:cubicBezTo>
                  <a:cubicBezTo>
                    <a:pt x="12" y="4"/>
                    <a:pt x="12" y="5"/>
                    <a:pt x="13" y="6"/>
                  </a:cubicBezTo>
                  <a:cubicBezTo>
                    <a:pt x="13" y="6"/>
                    <a:pt x="13" y="6"/>
                    <a:pt x="13" y="7"/>
                  </a:cubicBezTo>
                  <a:cubicBezTo>
                    <a:pt x="13" y="7"/>
                    <a:pt x="14" y="7"/>
                    <a:pt x="14" y="7"/>
                  </a:cubicBezTo>
                  <a:cubicBezTo>
                    <a:pt x="14" y="7"/>
                    <a:pt x="14" y="7"/>
                    <a:pt x="14" y="7"/>
                  </a:cubicBezTo>
                  <a:cubicBezTo>
                    <a:pt x="14" y="7"/>
                    <a:pt x="15" y="8"/>
                    <a:pt x="15" y="8"/>
                  </a:cubicBezTo>
                  <a:cubicBezTo>
                    <a:pt x="15" y="8"/>
                    <a:pt x="16" y="9"/>
                    <a:pt x="16" y="9"/>
                  </a:cubicBezTo>
                  <a:cubicBezTo>
                    <a:pt x="17" y="9"/>
                    <a:pt x="17" y="9"/>
                    <a:pt x="17" y="9"/>
                  </a:cubicBezTo>
                  <a:cubicBezTo>
                    <a:pt x="17" y="9"/>
                    <a:pt x="16" y="9"/>
                    <a:pt x="16" y="9"/>
                  </a:cubicBezTo>
                  <a:cubicBezTo>
                    <a:pt x="16" y="9"/>
                    <a:pt x="16" y="9"/>
                    <a:pt x="16" y="9"/>
                  </a:cubicBezTo>
                  <a:cubicBezTo>
                    <a:pt x="15" y="10"/>
                    <a:pt x="15" y="10"/>
                    <a:pt x="14" y="10"/>
                  </a:cubicBezTo>
                  <a:cubicBezTo>
                    <a:pt x="13" y="10"/>
                    <a:pt x="12" y="10"/>
                    <a:pt x="11" y="10"/>
                  </a:cubicBezTo>
                  <a:cubicBezTo>
                    <a:pt x="11" y="10"/>
                    <a:pt x="10" y="11"/>
                    <a:pt x="10" y="11"/>
                  </a:cubicBezTo>
                  <a:cubicBezTo>
                    <a:pt x="9" y="11"/>
                    <a:pt x="9" y="11"/>
                    <a:pt x="8" y="11"/>
                  </a:cubicBezTo>
                  <a:cubicBezTo>
                    <a:pt x="8" y="11"/>
                    <a:pt x="7" y="10"/>
                    <a:pt x="7" y="10"/>
                  </a:cubicBezTo>
                  <a:cubicBezTo>
                    <a:pt x="6" y="10"/>
                    <a:pt x="6" y="10"/>
                    <a:pt x="5" y="10"/>
                  </a:cubicBezTo>
                  <a:cubicBezTo>
                    <a:pt x="6" y="11"/>
                    <a:pt x="7" y="11"/>
                    <a:pt x="8" y="11"/>
                  </a:cubicBezTo>
                  <a:cubicBezTo>
                    <a:pt x="9" y="11"/>
                    <a:pt x="10" y="11"/>
                    <a:pt x="11" y="11"/>
                  </a:cubicBezTo>
                  <a:cubicBezTo>
                    <a:pt x="12" y="11"/>
                    <a:pt x="13" y="11"/>
                    <a:pt x="13" y="11"/>
                  </a:cubicBezTo>
                  <a:cubicBezTo>
                    <a:pt x="13" y="11"/>
                    <a:pt x="12" y="11"/>
                    <a:pt x="11" y="12"/>
                  </a:cubicBezTo>
                  <a:cubicBezTo>
                    <a:pt x="11" y="12"/>
                    <a:pt x="10" y="12"/>
                    <a:pt x="9" y="12"/>
                  </a:cubicBezTo>
                  <a:cubicBezTo>
                    <a:pt x="8" y="13"/>
                    <a:pt x="6" y="13"/>
                    <a:pt x="5" y="14"/>
                  </a:cubicBezTo>
                  <a:cubicBezTo>
                    <a:pt x="3" y="14"/>
                    <a:pt x="2" y="14"/>
                    <a:pt x="0" y="15"/>
                  </a:cubicBezTo>
                  <a:cubicBezTo>
                    <a:pt x="3" y="14"/>
                    <a:pt x="6" y="14"/>
                    <a:pt x="9" y="13"/>
                  </a:cubicBezTo>
                  <a:cubicBezTo>
                    <a:pt x="10" y="13"/>
                    <a:pt x="11" y="12"/>
                    <a:pt x="12" y="12"/>
                  </a:cubicBezTo>
                  <a:cubicBezTo>
                    <a:pt x="12" y="12"/>
                    <a:pt x="13" y="12"/>
                    <a:pt x="14" y="11"/>
                  </a:cubicBezTo>
                  <a:cubicBezTo>
                    <a:pt x="15" y="11"/>
                    <a:pt x="16" y="10"/>
                    <a:pt x="18" y="9"/>
                  </a:cubicBezTo>
                  <a:cubicBezTo>
                    <a:pt x="19" y="9"/>
                    <a:pt x="21" y="8"/>
                    <a:pt x="22" y="7"/>
                  </a:cubicBezTo>
                  <a:cubicBezTo>
                    <a:pt x="23" y="7"/>
                    <a:pt x="23" y="7"/>
                    <a:pt x="24" y="7"/>
                  </a:cubicBezTo>
                  <a:cubicBezTo>
                    <a:pt x="25" y="7"/>
                    <a:pt x="26" y="6"/>
                    <a:pt x="26" y="6"/>
                  </a:cubicBezTo>
                  <a:cubicBezTo>
                    <a:pt x="27" y="6"/>
                    <a:pt x="28" y="6"/>
                    <a:pt x="29" y="6"/>
                  </a:cubicBezTo>
                  <a:cubicBezTo>
                    <a:pt x="29" y="6"/>
                    <a:pt x="30" y="6"/>
                    <a:pt x="30" y="6"/>
                  </a:cubicBezTo>
                  <a:cubicBezTo>
                    <a:pt x="29" y="7"/>
                    <a:pt x="29" y="7"/>
                    <a:pt x="28" y="7"/>
                  </a:cubicBezTo>
                  <a:cubicBezTo>
                    <a:pt x="27" y="8"/>
                    <a:pt x="27" y="8"/>
                    <a:pt x="26" y="8"/>
                  </a:cubicBezTo>
                  <a:cubicBezTo>
                    <a:pt x="26" y="8"/>
                    <a:pt x="25" y="9"/>
                    <a:pt x="25" y="9"/>
                  </a:cubicBezTo>
                  <a:cubicBezTo>
                    <a:pt x="24" y="9"/>
                    <a:pt x="23" y="10"/>
                    <a:pt x="22" y="11"/>
                  </a:cubicBezTo>
                  <a:cubicBezTo>
                    <a:pt x="21" y="12"/>
                    <a:pt x="20" y="12"/>
                    <a:pt x="20" y="13"/>
                  </a:cubicBezTo>
                  <a:cubicBezTo>
                    <a:pt x="19" y="14"/>
                    <a:pt x="18" y="14"/>
                    <a:pt x="17" y="15"/>
                  </a:cubicBezTo>
                  <a:cubicBezTo>
                    <a:pt x="16" y="16"/>
                    <a:pt x="15" y="16"/>
                    <a:pt x="14" y="17"/>
                  </a:cubicBezTo>
                  <a:cubicBezTo>
                    <a:pt x="13" y="17"/>
                    <a:pt x="12" y="17"/>
                    <a:pt x="11" y="18"/>
                  </a:cubicBezTo>
                  <a:cubicBezTo>
                    <a:pt x="13" y="17"/>
                    <a:pt x="15" y="16"/>
                    <a:pt x="17" y="15"/>
                  </a:cubicBezTo>
                  <a:cubicBezTo>
                    <a:pt x="18" y="15"/>
                    <a:pt x="19" y="14"/>
                    <a:pt x="20" y="13"/>
                  </a:cubicBezTo>
                  <a:cubicBezTo>
                    <a:pt x="21" y="13"/>
                    <a:pt x="22" y="12"/>
                    <a:pt x="22" y="11"/>
                  </a:cubicBezTo>
                  <a:cubicBezTo>
                    <a:pt x="23" y="11"/>
                    <a:pt x="24" y="10"/>
                    <a:pt x="25" y="9"/>
                  </a:cubicBezTo>
                  <a:cubicBezTo>
                    <a:pt x="26" y="9"/>
                    <a:pt x="26" y="9"/>
                    <a:pt x="27" y="9"/>
                  </a:cubicBezTo>
                  <a:cubicBezTo>
                    <a:pt x="27" y="8"/>
                    <a:pt x="28" y="8"/>
                    <a:pt x="28" y="8"/>
                  </a:cubicBezTo>
                  <a:cubicBezTo>
                    <a:pt x="29" y="8"/>
                    <a:pt x="30" y="7"/>
                    <a:pt x="31" y="7"/>
                  </a:cubicBezTo>
                  <a:cubicBezTo>
                    <a:pt x="32" y="7"/>
                    <a:pt x="32" y="7"/>
                    <a:pt x="33" y="6"/>
                  </a:cubicBezTo>
                  <a:cubicBezTo>
                    <a:pt x="33" y="6"/>
                    <a:pt x="33" y="6"/>
                    <a:pt x="33" y="6"/>
                  </a:cubicBezTo>
                  <a:cubicBezTo>
                    <a:pt x="33" y="6"/>
                    <a:pt x="33" y="6"/>
                    <a:pt x="33" y="6"/>
                  </a:cubicBezTo>
                  <a:cubicBezTo>
                    <a:pt x="33" y="7"/>
                    <a:pt x="32" y="8"/>
                    <a:pt x="31" y="9"/>
                  </a:cubicBezTo>
                  <a:cubicBezTo>
                    <a:pt x="31" y="10"/>
                    <a:pt x="30" y="10"/>
                    <a:pt x="30" y="11"/>
                  </a:cubicBezTo>
                  <a:cubicBezTo>
                    <a:pt x="30" y="12"/>
                    <a:pt x="29" y="12"/>
                    <a:pt x="29" y="13"/>
                  </a:cubicBezTo>
                  <a:cubicBezTo>
                    <a:pt x="28" y="15"/>
                    <a:pt x="27" y="16"/>
                    <a:pt x="26" y="17"/>
                  </a:cubicBezTo>
                  <a:cubicBezTo>
                    <a:pt x="26" y="17"/>
                    <a:pt x="25" y="18"/>
                    <a:pt x="24" y="18"/>
                  </a:cubicBezTo>
                  <a:cubicBezTo>
                    <a:pt x="24" y="19"/>
                    <a:pt x="23" y="19"/>
                    <a:pt x="22" y="20"/>
                  </a:cubicBezTo>
                  <a:cubicBezTo>
                    <a:pt x="24" y="19"/>
                    <a:pt x="25" y="18"/>
                    <a:pt x="26" y="17"/>
                  </a:cubicBezTo>
                  <a:cubicBezTo>
                    <a:pt x="27" y="17"/>
                    <a:pt x="28" y="16"/>
                    <a:pt x="28" y="15"/>
                  </a:cubicBezTo>
                  <a:cubicBezTo>
                    <a:pt x="28" y="15"/>
                    <a:pt x="29" y="15"/>
                    <a:pt x="29" y="14"/>
                  </a:cubicBezTo>
                  <a:cubicBezTo>
                    <a:pt x="29" y="14"/>
                    <a:pt x="29" y="14"/>
                    <a:pt x="29" y="14"/>
                  </a:cubicBezTo>
                  <a:cubicBezTo>
                    <a:pt x="29" y="14"/>
                    <a:pt x="29" y="14"/>
                    <a:pt x="29" y="13"/>
                  </a:cubicBezTo>
                  <a:cubicBezTo>
                    <a:pt x="30" y="12"/>
                    <a:pt x="31" y="11"/>
                    <a:pt x="32" y="9"/>
                  </a:cubicBezTo>
                  <a:cubicBezTo>
                    <a:pt x="32" y="9"/>
                    <a:pt x="33" y="8"/>
                    <a:pt x="33" y="8"/>
                  </a:cubicBezTo>
                  <a:cubicBezTo>
                    <a:pt x="34" y="7"/>
                    <a:pt x="34" y="7"/>
                    <a:pt x="34" y="6"/>
                  </a:cubicBezTo>
                  <a:cubicBezTo>
                    <a:pt x="35" y="6"/>
                    <a:pt x="35" y="6"/>
                    <a:pt x="36" y="6"/>
                  </a:cubicBezTo>
                  <a:cubicBezTo>
                    <a:pt x="36" y="6"/>
                    <a:pt x="36" y="6"/>
                    <a:pt x="36" y="5"/>
                  </a:cubicBezTo>
                  <a:cubicBezTo>
                    <a:pt x="36" y="5"/>
                    <a:pt x="36" y="5"/>
                    <a:pt x="35" y="5"/>
                  </a:cubicBezTo>
                  <a:cubicBezTo>
                    <a:pt x="35" y="5"/>
                    <a:pt x="34" y="5"/>
                    <a:pt x="33" y="5"/>
                  </a:cubicBezTo>
                  <a:cubicBezTo>
                    <a:pt x="33" y="5"/>
                    <a:pt x="32" y="5"/>
                    <a:pt x="32" y="5"/>
                  </a:cubicBezTo>
                  <a:cubicBezTo>
                    <a:pt x="32" y="5"/>
                    <a:pt x="32" y="5"/>
                    <a:pt x="31" y="5"/>
                  </a:cubicBezTo>
                  <a:cubicBezTo>
                    <a:pt x="31" y="5"/>
                    <a:pt x="31" y="5"/>
                    <a:pt x="31" y="4"/>
                  </a:cubicBezTo>
                  <a:cubicBezTo>
                    <a:pt x="31" y="4"/>
                    <a:pt x="30" y="4"/>
                    <a:pt x="30" y="4"/>
                  </a:cubicBezTo>
                  <a:cubicBezTo>
                    <a:pt x="30" y="4"/>
                    <a:pt x="30" y="4"/>
                    <a:pt x="30" y="4"/>
                  </a:cubicBezTo>
                  <a:cubicBezTo>
                    <a:pt x="30" y="4"/>
                    <a:pt x="30" y="3"/>
                    <a:pt x="30" y="3"/>
                  </a:cubicBezTo>
                  <a:cubicBezTo>
                    <a:pt x="30" y="3"/>
                    <a:pt x="29" y="3"/>
                    <a:pt x="29" y="3"/>
                  </a:cubicBezTo>
                  <a:cubicBezTo>
                    <a:pt x="28" y="2"/>
                    <a:pt x="28" y="2"/>
                    <a:pt x="27" y="1"/>
                  </a:cubicBezTo>
                  <a:cubicBezTo>
                    <a:pt x="27" y="1"/>
                    <a:pt x="26" y="1"/>
                    <a:pt x="26" y="1"/>
                  </a:cubicBezTo>
                  <a:cubicBezTo>
                    <a:pt x="26" y="1"/>
                    <a:pt x="25" y="1"/>
                    <a:pt x="25" y="0"/>
                  </a:cubicBezTo>
                  <a:cubicBezTo>
                    <a:pt x="25" y="1"/>
                    <a:pt x="26" y="1"/>
                    <a:pt x="26" y="1"/>
                  </a:cubicBezTo>
                  <a:cubicBezTo>
                    <a:pt x="26" y="1"/>
                    <a:pt x="27" y="1"/>
                    <a:pt x="27" y="2"/>
                  </a:cubicBezTo>
                  <a:cubicBezTo>
                    <a:pt x="27" y="2"/>
                    <a:pt x="28" y="3"/>
                    <a:pt x="29" y="3"/>
                  </a:cubicBezTo>
                  <a:cubicBezTo>
                    <a:pt x="29" y="3"/>
                    <a:pt x="29" y="4"/>
                    <a:pt x="29" y="4"/>
                  </a:cubicBezTo>
                  <a:cubicBezTo>
                    <a:pt x="30" y="4"/>
                    <a:pt x="30" y="4"/>
                    <a:pt x="30" y="4"/>
                  </a:cubicBezTo>
                  <a:cubicBezTo>
                    <a:pt x="30" y="4"/>
                    <a:pt x="30" y="4"/>
                    <a:pt x="30" y="4"/>
                  </a:cubicBezTo>
                  <a:cubicBezTo>
                    <a:pt x="30" y="4"/>
                    <a:pt x="30" y="5"/>
                    <a:pt x="30" y="5"/>
                  </a:cubicBezTo>
                  <a:cubicBezTo>
                    <a:pt x="30" y="5"/>
                    <a:pt x="30" y="5"/>
                    <a:pt x="31" y="5"/>
                  </a:cubicBezTo>
                  <a:cubicBezTo>
                    <a:pt x="30" y="5"/>
                    <a:pt x="30" y="5"/>
                    <a:pt x="30" y="5"/>
                  </a:cubicBezTo>
                  <a:cubicBezTo>
                    <a:pt x="26" y="5"/>
                    <a:pt x="26" y="5"/>
                    <a:pt x="26" y="5"/>
                  </a:cubicBezTo>
                  <a:cubicBezTo>
                    <a:pt x="25" y="5"/>
                    <a:pt x="24" y="4"/>
                    <a:pt x="23" y="4"/>
                  </a:cubicBezTo>
                  <a:cubicBezTo>
                    <a:pt x="22" y="4"/>
                    <a:pt x="22" y="4"/>
                    <a:pt x="22" y="4"/>
                  </a:cubicBezTo>
                  <a:cubicBezTo>
                    <a:pt x="22" y="4"/>
                    <a:pt x="21" y="4"/>
                    <a:pt x="21" y="4"/>
                  </a:cubicBezTo>
                  <a:cubicBezTo>
                    <a:pt x="20" y="4"/>
                    <a:pt x="20" y="4"/>
                    <a:pt x="19" y="3"/>
                  </a:cubicBezTo>
                  <a:cubicBezTo>
                    <a:pt x="19" y="3"/>
                    <a:pt x="18" y="3"/>
                    <a:pt x="18" y="3"/>
                  </a:cubicBezTo>
                  <a:cubicBezTo>
                    <a:pt x="17" y="2"/>
                    <a:pt x="16" y="2"/>
                    <a:pt x="16" y="2"/>
                  </a:cubicBezTo>
                  <a:cubicBezTo>
                    <a:pt x="17" y="2"/>
                    <a:pt x="18" y="3"/>
                    <a:pt x="19" y="4"/>
                  </a:cubicBezTo>
                  <a:cubicBezTo>
                    <a:pt x="20" y="4"/>
                    <a:pt x="20" y="4"/>
                    <a:pt x="21" y="4"/>
                  </a:cubicBezTo>
                  <a:close/>
                  <a:moveTo>
                    <a:pt x="17" y="9"/>
                  </a:moveTo>
                  <a:cubicBezTo>
                    <a:pt x="17" y="9"/>
                    <a:pt x="17" y="9"/>
                    <a:pt x="17" y="9"/>
                  </a:cubicBezTo>
                  <a:cubicBezTo>
                    <a:pt x="17" y="9"/>
                    <a:pt x="17" y="9"/>
                    <a:pt x="17" y="9"/>
                  </a:cubicBezTo>
                  <a:cubicBezTo>
                    <a:pt x="17" y="9"/>
                    <a:pt x="17" y="9"/>
                    <a:pt x="17" y="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2321"/>
            <p:cNvSpPr>
              <a:spLocks/>
            </p:cNvSpPr>
            <p:nvPr/>
          </p:nvSpPr>
          <p:spPr bwMode="auto">
            <a:xfrm>
              <a:off x="7994627" y="4248174"/>
              <a:ext cx="38100" cy="138113"/>
            </a:xfrm>
            <a:custGeom>
              <a:avLst/>
              <a:gdLst>
                <a:gd name="T0" fmla="*/ 10 w 10"/>
                <a:gd name="T1" fmla="*/ 27 h 37"/>
                <a:gd name="T2" fmla="*/ 9 w 10"/>
                <a:gd name="T3" fmla="*/ 25 h 37"/>
                <a:gd name="T4" fmla="*/ 8 w 10"/>
                <a:gd name="T5" fmla="*/ 19 h 37"/>
                <a:gd name="T6" fmla="*/ 3 w 10"/>
                <a:gd name="T7" fmla="*/ 10 h 37"/>
                <a:gd name="T8" fmla="*/ 2 w 10"/>
                <a:gd name="T9" fmla="*/ 4 h 37"/>
                <a:gd name="T10" fmla="*/ 1 w 10"/>
                <a:gd name="T11" fmla="*/ 0 h 37"/>
                <a:gd name="T12" fmla="*/ 1 w 10"/>
                <a:gd name="T13" fmla="*/ 6 h 37"/>
                <a:gd name="T14" fmla="*/ 4 w 10"/>
                <a:gd name="T15" fmla="*/ 23 h 37"/>
                <a:gd name="T16" fmla="*/ 5 w 10"/>
                <a:gd name="T17" fmla="*/ 31 h 37"/>
                <a:gd name="T18" fmla="*/ 5 w 10"/>
                <a:gd name="T19" fmla="*/ 37 h 37"/>
                <a:gd name="T20" fmla="*/ 5 w 10"/>
                <a:gd name="T21" fmla="*/ 37 h 37"/>
                <a:gd name="T22" fmla="*/ 10 w 10"/>
                <a:gd name="T23"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7">
                  <a:moveTo>
                    <a:pt x="10" y="27"/>
                  </a:moveTo>
                  <a:cubicBezTo>
                    <a:pt x="10" y="26"/>
                    <a:pt x="10" y="26"/>
                    <a:pt x="9" y="25"/>
                  </a:cubicBezTo>
                  <a:cubicBezTo>
                    <a:pt x="9" y="23"/>
                    <a:pt x="8" y="21"/>
                    <a:pt x="8" y="19"/>
                  </a:cubicBezTo>
                  <a:cubicBezTo>
                    <a:pt x="6" y="16"/>
                    <a:pt x="4" y="13"/>
                    <a:pt x="3" y="10"/>
                  </a:cubicBezTo>
                  <a:cubicBezTo>
                    <a:pt x="2" y="8"/>
                    <a:pt x="2" y="6"/>
                    <a:pt x="2" y="4"/>
                  </a:cubicBezTo>
                  <a:cubicBezTo>
                    <a:pt x="2" y="3"/>
                    <a:pt x="2" y="1"/>
                    <a:pt x="1" y="0"/>
                  </a:cubicBezTo>
                  <a:cubicBezTo>
                    <a:pt x="1" y="3"/>
                    <a:pt x="1" y="5"/>
                    <a:pt x="1" y="6"/>
                  </a:cubicBezTo>
                  <a:cubicBezTo>
                    <a:pt x="0" y="12"/>
                    <a:pt x="2" y="18"/>
                    <a:pt x="4" y="23"/>
                  </a:cubicBezTo>
                  <a:cubicBezTo>
                    <a:pt x="4" y="26"/>
                    <a:pt x="4" y="28"/>
                    <a:pt x="5" y="31"/>
                  </a:cubicBezTo>
                  <a:cubicBezTo>
                    <a:pt x="5" y="33"/>
                    <a:pt x="5" y="35"/>
                    <a:pt x="5" y="37"/>
                  </a:cubicBezTo>
                  <a:cubicBezTo>
                    <a:pt x="5" y="37"/>
                    <a:pt x="5" y="37"/>
                    <a:pt x="5" y="37"/>
                  </a:cubicBezTo>
                  <a:cubicBezTo>
                    <a:pt x="6" y="34"/>
                    <a:pt x="8" y="30"/>
                    <a:pt x="10"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36" name="Picture 2322"/>
            <p:cNvPicPr>
              <a:picLocks noChangeAspect="1" noChangeArrowheads="1"/>
            </p:cNvPicPr>
            <p:nvPr/>
          </p:nvPicPr>
          <p:blipFill>
            <a:blip r:embed="rId100" cstate="screen">
              <a:extLst>
                <a:ext uri="{28A0092B-C50C-407E-A947-70E740481C1C}">
                  <a14:useLocalDpi xmlns:a14="http://schemas.microsoft.com/office/drawing/2010/main"/>
                </a:ext>
              </a:extLst>
            </a:blip>
            <a:srcRect/>
            <a:stretch>
              <a:fillRect/>
            </a:stretch>
          </p:blipFill>
          <p:spPr bwMode="auto">
            <a:xfrm>
              <a:off x="7983515" y="4229124"/>
              <a:ext cx="79375"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7" name="Picture 2323"/>
            <p:cNvPicPr>
              <a:picLocks noChangeAspect="1" noChangeArrowheads="1"/>
            </p:cNvPicPr>
            <p:nvPr/>
          </p:nvPicPr>
          <p:blipFill>
            <a:blip r:embed="rId101" cstate="screen">
              <a:extLst>
                <a:ext uri="{28A0092B-C50C-407E-A947-70E740481C1C}">
                  <a14:useLocalDpi xmlns:a14="http://schemas.microsoft.com/office/drawing/2010/main"/>
                </a:ext>
              </a:extLst>
            </a:blip>
            <a:srcRect/>
            <a:stretch>
              <a:fillRect/>
            </a:stretch>
          </p:blipFill>
          <p:spPr bwMode="auto">
            <a:xfrm>
              <a:off x="7942239" y="4222774"/>
              <a:ext cx="90488" cy="179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8" name="Freeform 2324"/>
            <p:cNvSpPr>
              <a:spLocks/>
            </p:cNvSpPr>
            <p:nvPr/>
          </p:nvSpPr>
          <p:spPr bwMode="auto">
            <a:xfrm>
              <a:off x="7975577" y="4303737"/>
              <a:ext cx="30163" cy="60325"/>
            </a:xfrm>
            <a:custGeom>
              <a:avLst/>
              <a:gdLst>
                <a:gd name="T0" fmla="*/ 8 w 8"/>
                <a:gd name="T1" fmla="*/ 8 h 16"/>
                <a:gd name="T2" fmla="*/ 6 w 8"/>
                <a:gd name="T3" fmla="*/ 0 h 16"/>
                <a:gd name="T4" fmla="*/ 6 w 8"/>
                <a:gd name="T5" fmla="*/ 4 h 16"/>
                <a:gd name="T6" fmla="*/ 3 w 8"/>
                <a:gd name="T7" fmla="*/ 7 h 16"/>
                <a:gd name="T8" fmla="*/ 0 w 8"/>
                <a:gd name="T9" fmla="*/ 9 h 16"/>
                <a:gd name="T10" fmla="*/ 6 w 8"/>
                <a:gd name="T11" fmla="*/ 16 h 16"/>
                <a:gd name="T12" fmla="*/ 8 w 8"/>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8" y="8"/>
                  </a:moveTo>
                  <a:cubicBezTo>
                    <a:pt x="8" y="5"/>
                    <a:pt x="7" y="2"/>
                    <a:pt x="6" y="0"/>
                  </a:cubicBezTo>
                  <a:cubicBezTo>
                    <a:pt x="6" y="1"/>
                    <a:pt x="6" y="3"/>
                    <a:pt x="6" y="4"/>
                  </a:cubicBezTo>
                  <a:cubicBezTo>
                    <a:pt x="6" y="6"/>
                    <a:pt x="4" y="6"/>
                    <a:pt x="3" y="7"/>
                  </a:cubicBezTo>
                  <a:cubicBezTo>
                    <a:pt x="2" y="8"/>
                    <a:pt x="1" y="8"/>
                    <a:pt x="0" y="9"/>
                  </a:cubicBezTo>
                  <a:cubicBezTo>
                    <a:pt x="2" y="11"/>
                    <a:pt x="4" y="14"/>
                    <a:pt x="6" y="16"/>
                  </a:cubicBezTo>
                  <a:cubicBezTo>
                    <a:pt x="7" y="14"/>
                    <a:pt x="7" y="10"/>
                    <a:pt x="8"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2325"/>
            <p:cNvSpPr>
              <a:spLocks/>
            </p:cNvSpPr>
            <p:nvPr/>
          </p:nvSpPr>
          <p:spPr bwMode="auto">
            <a:xfrm>
              <a:off x="7994627" y="4184673"/>
              <a:ext cx="52388" cy="123826"/>
            </a:xfrm>
            <a:custGeom>
              <a:avLst/>
              <a:gdLst>
                <a:gd name="T0" fmla="*/ 1 w 14"/>
                <a:gd name="T1" fmla="*/ 17 h 33"/>
                <a:gd name="T2" fmla="*/ 4 w 14"/>
                <a:gd name="T3" fmla="*/ 21 h 33"/>
                <a:gd name="T4" fmla="*/ 8 w 14"/>
                <a:gd name="T5" fmla="*/ 24 h 33"/>
                <a:gd name="T6" fmla="*/ 13 w 14"/>
                <a:gd name="T7" fmla="*/ 33 h 33"/>
                <a:gd name="T8" fmla="*/ 14 w 14"/>
                <a:gd name="T9" fmla="*/ 33 h 33"/>
                <a:gd name="T10" fmla="*/ 11 w 14"/>
                <a:gd name="T11" fmla="*/ 22 h 33"/>
                <a:gd name="T12" fmla="*/ 2 w 14"/>
                <a:gd name="T13" fmla="*/ 16 h 33"/>
                <a:gd name="T14" fmla="*/ 1 w 14"/>
                <a:gd name="T15" fmla="*/ 9 h 33"/>
                <a:gd name="T16" fmla="*/ 2 w 14"/>
                <a:gd name="T17" fmla="*/ 4 h 33"/>
                <a:gd name="T18" fmla="*/ 1 w 14"/>
                <a:gd name="T19" fmla="*/ 0 h 33"/>
                <a:gd name="T20" fmla="*/ 0 w 14"/>
                <a:gd name="T21" fmla="*/ 1 h 33"/>
                <a:gd name="T22" fmla="*/ 1 w 14"/>
                <a:gd name="T23" fmla="*/ 4 h 33"/>
                <a:gd name="T24" fmla="*/ 1 w 14"/>
                <a:gd name="T25" fmla="*/ 9 h 33"/>
                <a:gd name="T26" fmla="*/ 1 w 14"/>
                <a:gd name="T27" fmla="*/ 16 h 33"/>
                <a:gd name="T28" fmla="*/ 1 w 14"/>
                <a:gd name="T2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3">
                  <a:moveTo>
                    <a:pt x="1" y="17"/>
                  </a:moveTo>
                  <a:cubicBezTo>
                    <a:pt x="2" y="18"/>
                    <a:pt x="4" y="20"/>
                    <a:pt x="4" y="21"/>
                  </a:cubicBezTo>
                  <a:cubicBezTo>
                    <a:pt x="5" y="22"/>
                    <a:pt x="7" y="23"/>
                    <a:pt x="8" y="24"/>
                  </a:cubicBezTo>
                  <a:cubicBezTo>
                    <a:pt x="11" y="27"/>
                    <a:pt x="13" y="29"/>
                    <a:pt x="13" y="33"/>
                  </a:cubicBezTo>
                  <a:cubicBezTo>
                    <a:pt x="13" y="33"/>
                    <a:pt x="13" y="33"/>
                    <a:pt x="14" y="33"/>
                  </a:cubicBezTo>
                  <a:cubicBezTo>
                    <a:pt x="14" y="29"/>
                    <a:pt x="13" y="25"/>
                    <a:pt x="11" y="22"/>
                  </a:cubicBezTo>
                  <a:cubicBezTo>
                    <a:pt x="10" y="19"/>
                    <a:pt x="6" y="15"/>
                    <a:pt x="2" y="16"/>
                  </a:cubicBezTo>
                  <a:cubicBezTo>
                    <a:pt x="0" y="13"/>
                    <a:pt x="1" y="11"/>
                    <a:pt x="1" y="9"/>
                  </a:cubicBezTo>
                  <a:cubicBezTo>
                    <a:pt x="2" y="7"/>
                    <a:pt x="2" y="6"/>
                    <a:pt x="2" y="4"/>
                  </a:cubicBezTo>
                  <a:cubicBezTo>
                    <a:pt x="2" y="3"/>
                    <a:pt x="1" y="2"/>
                    <a:pt x="1" y="0"/>
                  </a:cubicBezTo>
                  <a:cubicBezTo>
                    <a:pt x="0" y="1"/>
                    <a:pt x="0" y="1"/>
                    <a:pt x="0" y="1"/>
                  </a:cubicBezTo>
                  <a:cubicBezTo>
                    <a:pt x="0" y="2"/>
                    <a:pt x="1" y="3"/>
                    <a:pt x="1" y="4"/>
                  </a:cubicBezTo>
                  <a:cubicBezTo>
                    <a:pt x="1" y="6"/>
                    <a:pt x="1" y="8"/>
                    <a:pt x="1" y="9"/>
                  </a:cubicBezTo>
                  <a:cubicBezTo>
                    <a:pt x="1" y="11"/>
                    <a:pt x="0" y="14"/>
                    <a:pt x="1" y="16"/>
                  </a:cubicBezTo>
                  <a:cubicBezTo>
                    <a:pt x="1" y="16"/>
                    <a:pt x="1" y="17"/>
                    <a:pt x="1"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2326"/>
            <p:cNvSpPr>
              <a:spLocks noEditPoints="1"/>
            </p:cNvSpPr>
            <p:nvPr/>
          </p:nvSpPr>
          <p:spPr bwMode="auto">
            <a:xfrm>
              <a:off x="7972402" y="4243411"/>
              <a:ext cx="71438" cy="139701"/>
            </a:xfrm>
            <a:custGeom>
              <a:avLst/>
              <a:gdLst>
                <a:gd name="T0" fmla="*/ 4 w 19"/>
                <a:gd name="T1" fmla="*/ 14 h 37"/>
                <a:gd name="T2" fmla="*/ 6 w 19"/>
                <a:gd name="T3" fmla="*/ 10 h 37"/>
                <a:gd name="T4" fmla="*/ 6 w 19"/>
                <a:gd name="T5" fmla="*/ 14 h 37"/>
                <a:gd name="T6" fmla="*/ 7 w 19"/>
                <a:gd name="T7" fmla="*/ 17 h 37"/>
                <a:gd name="T8" fmla="*/ 7 w 19"/>
                <a:gd name="T9" fmla="*/ 20 h 37"/>
                <a:gd name="T10" fmla="*/ 5 w 19"/>
                <a:gd name="T11" fmla="*/ 22 h 37"/>
                <a:gd name="T12" fmla="*/ 5 w 19"/>
                <a:gd name="T13" fmla="*/ 22 h 37"/>
                <a:gd name="T14" fmla="*/ 3 w 19"/>
                <a:gd name="T15" fmla="*/ 23 h 37"/>
                <a:gd name="T16" fmla="*/ 4 w 19"/>
                <a:gd name="T17" fmla="*/ 23 h 37"/>
                <a:gd name="T18" fmla="*/ 5 w 19"/>
                <a:gd name="T19" fmla="*/ 22 h 37"/>
                <a:gd name="T20" fmla="*/ 7 w 19"/>
                <a:gd name="T21" fmla="*/ 21 h 37"/>
                <a:gd name="T22" fmla="*/ 8 w 19"/>
                <a:gd name="T23" fmla="*/ 19 h 37"/>
                <a:gd name="T24" fmla="*/ 8 w 19"/>
                <a:gd name="T25" fmla="*/ 21 h 37"/>
                <a:gd name="T26" fmla="*/ 8 w 19"/>
                <a:gd name="T27" fmla="*/ 25 h 37"/>
                <a:gd name="T28" fmla="*/ 8 w 19"/>
                <a:gd name="T29" fmla="*/ 28 h 37"/>
                <a:gd name="T30" fmla="*/ 7 w 19"/>
                <a:gd name="T31" fmla="*/ 31 h 37"/>
                <a:gd name="T32" fmla="*/ 9 w 19"/>
                <a:gd name="T33" fmla="*/ 25 h 37"/>
                <a:gd name="T34" fmla="*/ 10 w 19"/>
                <a:gd name="T35" fmla="*/ 25 h 37"/>
                <a:gd name="T36" fmla="*/ 11 w 19"/>
                <a:gd name="T37" fmla="*/ 32 h 37"/>
                <a:gd name="T38" fmla="*/ 11 w 19"/>
                <a:gd name="T39" fmla="*/ 28 h 37"/>
                <a:gd name="T40" fmla="*/ 10 w 19"/>
                <a:gd name="T41" fmla="*/ 23 h 37"/>
                <a:gd name="T42" fmla="*/ 7 w 19"/>
                <a:gd name="T43" fmla="*/ 14 h 37"/>
                <a:gd name="T44" fmla="*/ 7 w 19"/>
                <a:gd name="T45" fmla="*/ 10 h 37"/>
                <a:gd name="T46" fmla="*/ 7 w 19"/>
                <a:gd name="T47" fmla="*/ 6 h 37"/>
                <a:gd name="T48" fmla="*/ 8 w 19"/>
                <a:gd name="T49" fmla="*/ 10 h 37"/>
                <a:gd name="T50" fmla="*/ 11 w 19"/>
                <a:gd name="T51" fmla="*/ 15 h 37"/>
                <a:gd name="T52" fmla="*/ 14 w 19"/>
                <a:gd name="T53" fmla="*/ 20 h 37"/>
                <a:gd name="T54" fmla="*/ 15 w 19"/>
                <a:gd name="T55" fmla="*/ 27 h 37"/>
                <a:gd name="T56" fmla="*/ 13 w 19"/>
                <a:gd name="T57" fmla="*/ 17 h 37"/>
                <a:gd name="T58" fmla="*/ 10 w 19"/>
                <a:gd name="T59" fmla="*/ 11 h 37"/>
                <a:gd name="T60" fmla="*/ 9 w 19"/>
                <a:gd name="T61" fmla="*/ 8 h 37"/>
                <a:gd name="T62" fmla="*/ 8 w 19"/>
                <a:gd name="T63" fmla="*/ 3 h 37"/>
                <a:gd name="T64" fmla="*/ 8 w 19"/>
                <a:gd name="T65" fmla="*/ 3 h 37"/>
                <a:gd name="T66" fmla="*/ 12 w 19"/>
                <a:gd name="T67" fmla="*/ 7 h 37"/>
                <a:gd name="T68" fmla="*/ 17 w 19"/>
                <a:gd name="T69" fmla="*/ 11 h 37"/>
                <a:gd name="T70" fmla="*/ 19 w 19"/>
                <a:gd name="T71" fmla="*/ 16 h 37"/>
                <a:gd name="T72" fmla="*/ 16 w 19"/>
                <a:gd name="T73" fmla="*/ 9 h 37"/>
                <a:gd name="T74" fmla="*/ 15 w 19"/>
                <a:gd name="T75" fmla="*/ 8 h 37"/>
                <a:gd name="T76" fmla="*/ 11 w 19"/>
                <a:gd name="T77" fmla="*/ 5 h 37"/>
                <a:gd name="T78" fmla="*/ 8 w 19"/>
                <a:gd name="T79" fmla="*/ 2 h 37"/>
                <a:gd name="T80" fmla="*/ 7 w 19"/>
                <a:gd name="T81" fmla="*/ 0 h 37"/>
                <a:gd name="T82" fmla="*/ 7 w 19"/>
                <a:gd name="T83" fmla="*/ 3 h 37"/>
                <a:gd name="T84" fmla="*/ 6 w 19"/>
                <a:gd name="T85" fmla="*/ 4 h 37"/>
                <a:gd name="T86" fmla="*/ 5 w 19"/>
                <a:gd name="T87" fmla="*/ 5 h 37"/>
                <a:gd name="T88" fmla="*/ 4 w 19"/>
                <a:gd name="T89" fmla="*/ 6 h 37"/>
                <a:gd name="T90" fmla="*/ 2 w 19"/>
                <a:gd name="T91" fmla="*/ 8 h 37"/>
                <a:gd name="T92" fmla="*/ 1 w 19"/>
                <a:gd name="T93" fmla="*/ 10 h 37"/>
                <a:gd name="T94" fmla="*/ 2 w 19"/>
                <a:gd name="T95" fmla="*/ 8 h 37"/>
                <a:gd name="T96" fmla="*/ 5 w 19"/>
                <a:gd name="T97" fmla="*/ 6 h 37"/>
                <a:gd name="T98" fmla="*/ 5 w 19"/>
                <a:gd name="T99" fmla="*/ 6 h 37"/>
                <a:gd name="T100" fmla="*/ 6 w 19"/>
                <a:gd name="T101" fmla="*/ 5 h 37"/>
                <a:gd name="T102" fmla="*/ 5 w 19"/>
                <a:gd name="T103" fmla="*/ 9 h 37"/>
                <a:gd name="T104" fmla="*/ 4 w 19"/>
                <a:gd name="T105" fmla="*/ 14 h 37"/>
                <a:gd name="T106" fmla="*/ 3 w 19"/>
                <a:gd name="T107" fmla="*/ 16 h 37"/>
                <a:gd name="T108" fmla="*/ 0 w 19"/>
                <a:gd name="T109" fmla="*/ 19 h 37"/>
                <a:gd name="T110" fmla="*/ 4 w 19"/>
                <a:gd name="T111" fmla="*/ 15 h 37"/>
                <a:gd name="T112" fmla="*/ 8 w 19"/>
                <a:gd name="T113" fmla="*/ 19 h 37"/>
                <a:gd name="T114" fmla="*/ 8 w 19"/>
                <a:gd name="T11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37">
                  <a:moveTo>
                    <a:pt x="4" y="15"/>
                  </a:moveTo>
                  <a:cubicBezTo>
                    <a:pt x="4" y="15"/>
                    <a:pt x="4" y="14"/>
                    <a:pt x="4" y="14"/>
                  </a:cubicBezTo>
                  <a:cubicBezTo>
                    <a:pt x="5" y="13"/>
                    <a:pt x="5" y="13"/>
                    <a:pt x="5" y="13"/>
                  </a:cubicBezTo>
                  <a:cubicBezTo>
                    <a:pt x="5" y="12"/>
                    <a:pt x="5" y="11"/>
                    <a:pt x="6" y="10"/>
                  </a:cubicBezTo>
                  <a:cubicBezTo>
                    <a:pt x="6" y="11"/>
                    <a:pt x="6" y="11"/>
                    <a:pt x="6" y="12"/>
                  </a:cubicBezTo>
                  <a:cubicBezTo>
                    <a:pt x="6" y="13"/>
                    <a:pt x="6" y="14"/>
                    <a:pt x="6" y="14"/>
                  </a:cubicBezTo>
                  <a:cubicBezTo>
                    <a:pt x="6" y="15"/>
                    <a:pt x="7" y="16"/>
                    <a:pt x="7" y="17"/>
                  </a:cubicBezTo>
                  <a:cubicBezTo>
                    <a:pt x="7" y="17"/>
                    <a:pt x="7" y="17"/>
                    <a:pt x="7" y="17"/>
                  </a:cubicBezTo>
                  <a:cubicBezTo>
                    <a:pt x="7" y="17"/>
                    <a:pt x="7" y="18"/>
                    <a:pt x="7" y="18"/>
                  </a:cubicBezTo>
                  <a:cubicBezTo>
                    <a:pt x="7" y="19"/>
                    <a:pt x="7" y="19"/>
                    <a:pt x="7" y="20"/>
                  </a:cubicBezTo>
                  <a:cubicBezTo>
                    <a:pt x="7" y="20"/>
                    <a:pt x="6" y="20"/>
                    <a:pt x="6" y="21"/>
                  </a:cubicBezTo>
                  <a:cubicBezTo>
                    <a:pt x="6" y="21"/>
                    <a:pt x="6" y="21"/>
                    <a:pt x="5" y="22"/>
                  </a:cubicBezTo>
                  <a:cubicBezTo>
                    <a:pt x="5" y="22"/>
                    <a:pt x="5" y="22"/>
                    <a:pt x="5" y="22"/>
                  </a:cubicBezTo>
                  <a:cubicBezTo>
                    <a:pt x="5" y="22"/>
                    <a:pt x="5" y="22"/>
                    <a:pt x="5" y="22"/>
                  </a:cubicBezTo>
                  <a:cubicBezTo>
                    <a:pt x="5" y="22"/>
                    <a:pt x="4" y="23"/>
                    <a:pt x="4" y="23"/>
                  </a:cubicBezTo>
                  <a:cubicBezTo>
                    <a:pt x="4" y="23"/>
                    <a:pt x="3" y="23"/>
                    <a:pt x="3" y="23"/>
                  </a:cubicBezTo>
                  <a:cubicBezTo>
                    <a:pt x="3" y="24"/>
                    <a:pt x="2" y="24"/>
                    <a:pt x="2" y="24"/>
                  </a:cubicBezTo>
                  <a:cubicBezTo>
                    <a:pt x="3" y="24"/>
                    <a:pt x="3" y="23"/>
                    <a:pt x="4" y="23"/>
                  </a:cubicBezTo>
                  <a:cubicBezTo>
                    <a:pt x="5" y="23"/>
                    <a:pt x="5" y="23"/>
                    <a:pt x="5" y="23"/>
                  </a:cubicBezTo>
                  <a:cubicBezTo>
                    <a:pt x="5" y="23"/>
                    <a:pt x="5" y="22"/>
                    <a:pt x="5" y="22"/>
                  </a:cubicBezTo>
                  <a:cubicBezTo>
                    <a:pt x="6" y="22"/>
                    <a:pt x="6" y="22"/>
                    <a:pt x="6" y="22"/>
                  </a:cubicBezTo>
                  <a:cubicBezTo>
                    <a:pt x="6" y="22"/>
                    <a:pt x="6" y="21"/>
                    <a:pt x="7" y="21"/>
                  </a:cubicBezTo>
                  <a:cubicBezTo>
                    <a:pt x="7" y="21"/>
                    <a:pt x="7" y="20"/>
                    <a:pt x="7" y="20"/>
                  </a:cubicBezTo>
                  <a:cubicBezTo>
                    <a:pt x="8" y="20"/>
                    <a:pt x="8" y="20"/>
                    <a:pt x="8" y="19"/>
                  </a:cubicBezTo>
                  <a:cubicBezTo>
                    <a:pt x="8" y="20"/>
                    <a:pt x="8" y="20"/>
                    <a:pt x="8" y="20"/>
                  </a:cubicBezTo>
                  <a:cubicBezTo>
                    <a:pt x="8" y="20"/>
                    <a:pt x="8" y="21"/>
                    <a:pt x="8" y="21"/>
                  </a:cubicBezTo>
                  <a:cubicBezTo>
                    <a:pt x="8" y="21"/>
                    <a:pt x="8" y="22"/>
                    <a:pt x="8" y="22"/>
                  </a:cubicBezTo>
                  <a:cubicBezTo>
                    <a:pt x="8" y="23"/>
                    <a:pt x="8" y="24"/>
                    <a:pt x="8" y="25"/>
                  </a:cubicBezTo>
                  <a:cubicBezTo>
                    <a:pt x="8" y="26"/>
                    <a:pt x="8" y="26"/>
                    <a:pt x="8" y="27"/>
                  </a:cubicBezTo>
                  <a:cubicBezTo>
                    <a:pt x="8" y="27"/>
                    <a:pt x="8" y="28"/>
                    <a:pt x="8" y="28"/>
                  </a:cubicBezTo>
                  <a:cubicBezTo>
                    <a:pt x="8" y="29"/>
                    <a:pt x="8" y="29"/>
                    <a:pt x="8" y="30"/>
                  </a:cubicBezTo>
                  <a:cubicBezTo>
                    <a:pt x="8" y="30"/>
                    <a:pt x="7" y="31"/>
                    <a:pt x="7" y="31"/>
                  </a:cubicBezTo>
                  <a:cubicBezTo>
                    <a:pt x="8" y="30"/>
                    <a:pt x="8" y="29"/>
                    <a:pt x="8" y="28"/>
                  </a:cubicBezTo>
                  <a:cubicBezTo>
                    <a:pt x="9" y="27"/>
                    <a:pt x="9" y="26"/>
                    <a:pt x="9" y="25"/>
                  </a:cubicBezTo>
                  <a:cubicBezTo>
                    <a:pt x="9" y="25"/>
                    <a:pt x="9" y="24"/>
                    <a:pt x="9" y="23"/>
                  </a:cubicBezTo>
                  <a:cubicBezTo>
                    <a:pt x="9" y="24"/>
                    <a:pt x="9" y="25"/>
                    <a:pt x="10" y="25"/>
                  </a:cubicBezTo>
                  <a:cubicBezTo>
                    <a:pt x="10" y="26"/>
                    <a:pt x="10" y="27"/>
                    <a:pt x="10" y="28"/>
                  </a:cubicBezTo>
                  <a:cubicBezTo>
                    <a:pt x="10" y="29"/>
                    <a:pt x="11" y="31"/>
                    <a:pt x="11" y="32"/>
                  </a:cubicBezTo>
                  <a:cubicBezTo>
                    <a:pt x="11" y="34"/>
                    <a:pt x="11" y="35"/>
                    <a:pt x="11" y="37"/>
                  </a:cubicBezTo>
                  <a:cubicBezTo>
                    <a:pt x="11" y="34"/>
                    <a:pt x="11" y="31"/>
                    <a:pt x="11" y="28"/>
                  </a:cubicBezTo>
                  <a:cubicBezTo>
                    <a:pt x="10" y="27"/>
                    <a:pt x="10" y="26"/>
                    <a:pt x="10" y="25"/>
                  </a:cubicBezTo>
                  <a:cubicBezTo>
                    <a:pt x="10" y="24"/>
                    <a:pt x="10" y="24"/>
                    <a:pt x="10" y="23"/>
                  </a:cubicBezTo>
                  <a:cubicBezTo>
                    <a:pt x="9" y="21"/>
                    <a:pt x="9" y="20"/>
                    <a:pt x="8" y="19"/>
                  </a:cubicBezTo>
                  <a:cubicBezTo>
                    <a:pt x="8" y="17"/>
                    <a:pt x="7" y="16"/>
                    <a:pt x="7" y="14"/>
                  </a:cubicBezTo>
                  <a:cubicBezTo>
                    <a:pt x="7" y="13"/>
                    <a:pt x="7" y="13"/>
                    <a:pt x="7" y="12"/>
                  </a:cubicBezTo>
                  <a:cubicBezTo>
                    <a:pt x="7" y="11"/>
                    <a:pt x="7" y="10"/>
                    <a:pt x="7" y="10"/>
                  </a:cubicBezTo>
                  <a:cubicBezTo>
                    <a:pt x="7" y="9"/>
                    <a:pt x="7" y="8"/>
                    <a:pt x="7" y="8"/>
                  </a:cubicBezTo>
                  <a:cubicBezTo>
                    <a:pt x="7" y="7"/>
                    <a:pt x="7" y="6"/>
                    <a:pt x="7" y="6"/>
                  </a:cubicBezTo>
                  <a:cubicBezTo>
                    <a:pt x="8" y="7"/>
                    <a:pt x="8" y="8"/>
                    <a:pt x="8" y="8"/>
                  </a:cubicBezTo>
                  <a:cubicBezTo>
                    <a:pt x="8" y="9"/>
                    <a:pt x="8" y="10"/>
                    <a:pt x="8" y="10"/>
                  </a:cubicBezTo>
                  <a:cubicBezTo>
                    <a:pt x="9" y="11"/>
                    <a:pt x="9" y="11"/>
                    <a:pt x="9" y="12"/>
                  </a:cubicBezTo>
                  <a:cubicBezTo>
                    <a:pt x="9" y="13"/>
                    <a:pt x="10" y="14"/>
                    <a:pt x="11" y="15"/>
                  </a:cubicBezTo>
                  <a:cubicBezTo>
                    <a:pt x="11" y="16"/>
                    <a:pt x="12" y="16"/>
                    <a:pt x="12" y="17"/>
                  </a:cubicBezTo>
                  <a:cubicBezTo>
                    <a:pt x="13" y="18"/>
                    <a:pt x="13" y="19"/>
                    <a:pt x="14" y="20"/>
                  </a:cubicBezTo>
                  <a:cubicBezTo>
                    <a:pt x="14" y="21"/>
                    <a:pt x="15" y="22"/>
                    <a:pt x="15" y="23"/>
                  </a:cubicBezTo>
                  <a:cubicBezTo>
                    <a:pt x="15" y="25"/>
                    <a:pt x="15" y="26"/>
                    <a:pt x="15" y="27"/>
                  </a:cubicBezTo>
                  <a:cubicBezTo>
                    <a:pt x="15" y="25"/>
                    <a:pt x="15" y="22"/>
                    <a:pt x="14" y="20"/>
                  </a:cubicBezTo>
                  <a:cubicBezTo>
                    <a:pt x="14" y="19"/>
                    <a:pt x="13" y="18"/>
                    <a:pt x="13" y="17"/>
                  </a:cubicBezTo>
                  <a:cubicBezTo>
                    <a:pt x="12" y="16"/>
                    <a:pt x="12" y="15"/>
                    <a:pt x="11" y="14"/>
                  </a:cubicBezTo>
                  <a:cubicBezTo>
                    <a:pt x="11" y="13"/>
                    <a:pt x="10" y="12"/>
                    <a:pt x="10" y="11"/>
                  </a:cubicBezTo>
                  <a:cubicBezTo>
                    <a:pt x="9" y="11"/>
                    <a:pt x="9" y="10"/>
                    <a:pt x="9" y="10"/>
                  </a:cubicBezTo>
                  <a:cubicBezTo>
                    <a:pt x="9" y="9"/>
                    <a:pt x="9" y="9"/>
                    <a:pt x="9" y="8"/>
                  </a:cubicBezTo>
                  <a:cubicBezTo>
                    <a:pt x="8" y="7"/>
                    <a:pt x="8" y="6"/>
                    <a:pt x="8" y="5"/>
                  </a:cubicBezTo>
                  <a:cubicBezTo>
                    <a:pt x="8" y="5"/>
                    <a:pt x="8" y="4"/>
                    <a:pt x="8" y="3"/>
                  </a:cubicBezTo>
                  <a:cubicBezTo>
                    <a:pt x="8" y="3"/>
                    <a:pt x="8" y="3"/>
                    <a:pt x="8" y="3"/>
                  </a:cubicBezTo>
                  <a:cubicBezTo>
                    <a:pt x="8" y="3"/>
                    <a:pt x="8" y="3"/>
                    <a:pt x="8" y="3"/>
                  </a:cubicBezTo>
                  <a:cubicBezTo>
                    <a:pt x="9" y="4"/>
                    <a:pt x="9" y="4"/>
                    <a:pt x="10" y="5"/>
                  </a:cubicBezTo>
                  <a:cubicBezTo>
                    <a:pt x="11" y="6"/>
                    <a:pt x="11" y="6"/>
                    <a:pt x="12" y="7"/>
                  </a:cubicBezTo>
                  <a:cubicBezTo>
                    <a:pt x="12" y="7"/>
                    <a:pt x="13" y="8"/>
                    <a:pt x="14" y="8"/>
                  </a:cubicBezTo>
                  <a:cubicBezTo>
                    <a:pt x="15" y="9"/>
                    <a:pt x="16" y="10"/>
                    <a:pt x="17" y="11"/>
                  </a:cubicBezTo>
                  <a:cubicBezTo>
                    <a:pt x="17" y="12"/>
                    <a:pt x="18" y="13"/>
                    <a:pt x="18" y="13"/>
                  </a:cubicBezTo>
                  <a:cubicBezTo>
                    <a:pt x="19" y="14"/>
                    <a:pt x="19" y="15"/>
                    <a:pt x="19" y="16"/>
                  </a:cubicBezTo>
                  <a:cubicBezTo>
                    <a:pt x="19" y="14"/>
                    <a:pt x="18" y="13"/>
                    <a:pt x="17" y="11"/>
                  </a:cubicBezTo>
                  <a:cubicBezTo>
                    <a:pt x="17" y="10"/>
                    <a:pt x="16" y="10"/>
                    <a:pt x="16" y="9"/>
                  </a:cubicBezTo>
                  <a:cubicBezTo>
                    <a:pt x="16" y="9"/>
                    <a:pt x="15" y="9"/>
                    <a:pt x="15" y="8"/>
                  </a:cubicBezTo>
                  <a:cubicBezTo>
                    <a:pt x="15" y="8"/>
                    <a:pt x="15" y="8"/>
                    <a:pt x="15" y="8"/>
                  </a:cubicBezTo>
                  <a:cubicBezTo>
                    <a:pt x="14" y="8"/>
                    <a:pt x="14" y="8"/>
                    <a:pt x="14" y="8"/>
                  </a:cubicBezTo>
                  <a:cubicBezTo>
                    <a:pt x="13" y="7"/>
                    <a:pt x="12" y="6"/>
                    <a:pt x="11" y="5"/>
                  </a:cubicBezTo>
                  <a:cubicBezTo>
                    <a:pt x="10" y="4"/>
                    <a:pt x="9" y="4"/>
                    <a:pt x="9" y="3"/>
                  </a:cubicBezTo>
                  <a:cubicBezTo>
                    <a:pt x="9" y="3"/>
                    <a:pt x="8" y="2"/>
                    <a:pt x="8" y="2"/>
                  </a:cubicBezTo>
                  <a:cubicBezTo>
                    <a:pt x="8" y="1"/>
                    <a:pt x="8" y="1"/>
                    <a:pt x="8" y="0"/>
                  </a:cubicBezTo>
                  <a:cubicBezTo>
                    <a:pt x="8" y="0"/>
                    <a:pt x="7" y="0"/>
                    <a:pt x="7" y="0"/>
                  </a:cubicBezTo>
                  <a:cubicBezTo>
                    <a:pt x="7" y="0"/>
                    <a:pt x="7" y="0"/>
                    <a:pt x="7" y="1"/>
                  </a:cubicBezTo>
                  <a:cubicBezTo>
                    <a:pt x="7" y="1"/>
                    <a:pt x="7" y="2"/>
                    <a:pt x="7" y="3"/>
                  </a:cubicBezTo>
                  <a:cubicBezTo>
                    <a:pt x="7" y="3"/>
                    <a:pt x="7" y="4"/>
                    <a:pt x="7" y="4"/>
                  </a:cubicBezTo>
                  <a:cubicBezTo>
                    <a:pt x="6" y="4"/>
                    <a:pt x="6" y="4"/>
                    <a:pt x="6" y="4"/>
                  </a:cubicBezTo>
                  <a:cubicBezTo>
                    <a:pt x="6" y="5"/>
                    <a:pt x="6" y="5"/>
                    <a:pt x="5" y="5"/>
                  </a:cubicBezTo>
                  <a:cubicBezTo>
                    <a:pt x="5" y="5"/>
                    <a:pt x="5" y="5"/>
                    <a:pt x="5" y="5"/>
                  </a:cubicBezTo>
                  <a:cubicBezTo>
                    <a:pt x="5" y="5"/>
                    <a:pt x="5" y="5"/>
                    <a:pt x="5" y="5"/>
                  </a:cubicBezTo>
                  <a:cubicBezTo>
                    <a:pt x="5" y="6"/>
                    <a:pt x="4" y="6"/>
                    <a:pt x="4" y="6"/>
                  </a:cubicBezTo>
                  <a:cubicBezTo>
                    <a:pt x="4" y="6"/>
                    <a:pt x="4" y="6"/>
                    <a:pt x="3" y="6"/>
                  </a:cubicBezTo>
                  <a:cubicBezTo>
                    <a:pt x="3" y="7"/>
                    <a:pt x="2" y="8"/>
                    <a:pt x="2" y="8"/>
                  </a:cubicBezTo>
                  <a:cubicBezTo>
                    <a:pt x="2" y="9"/>
                    <a:pt x="1" y="9"/>
                    <a:pt x="1" y="9"/>
                  </a:cubicBezTo>
                  <a:cubicBezTo>
                    <a:pt x="1" y="9"/>
                    <a:pt x="1" y="10"/>
                    <a:pt x="1" y="10"/>
                  </a:cubicBezTo>
                  <a:cubicBezTo>
                    <a:pt x="1" y="10"/>
                    <a:pt x="1" y="10"/>
                    <a:pt x="1" y="9"/>
                  </a:cubicBezTo>
                  <a:cubicBezTo>
                    <a:pt x="2" y="9"/>
                    <a:pt x="2" y="9"/>
                    <a:pt x="2" y="8"/>
                  </a:cubicBezTo>
                  <a:cubicBezTo>
                    <a:pt x="3" y="8"/>
                    <a:pt x="3" y="7"/>
                    <a:pt x="4" y="7"/>
                  </a:cubicBezTo>
                  <a:cubicBezTo>
                    <a:pt x="4" y="7"/>
                    <a:pt x="4" y="6"/>
                    <a:pt x="5" y="6"/>
                  </a:cubicBezTo>
                  <a:cubicBezTo>
                    <a:pt x="5" y="6"/>
                    <a:pt x="5" y="6"/>
                    <a:pt x="5" y="6"/>
                  </a:cubicBezTo>
                  <a:cubicBezTo>
                    <a:pt x="5" y="6"/>
                    <a:pt x="5" y="6"/>
                    <a:pt x="5" y="6"/>
                  </a:cubicBezTo>
                  <a:cubicBezTo>
                    <a:pt x="5" y="6"/>
                    <a:pt x="6" y="6"/>
                    <a:pt x="6" y="6"/>
                  </a:cubicBezTo>
                  <a:cubicBezTo>
                    <a:pt x="6" y="6"/>
                    <a:pt x="6" y="5"/>
                    <a:pt x="6" y="5"/>
                  </a:cubicBezTo>
                  <a:cubicBezTo>
                    <a:pt x="6" y="6"/>
                    <a:pt x="6" y="6"/>
                    <a:pt x="6" y="6"/>
                  </a:cubicBezTo>
                  <a:cubicBezTo>
                    <a:pt x="5" y="9"/>
                    <a:pt x="5" y="9"/>
                    <a:pt x="5" y="9"/>
                  </a:cubicBezTo>
                  <a:cubicBezTo>
                    <a:pt x="5" y="11"/>
                    <a:pt x="4" y="12"/>
                    <a:pt x="4" y="13"/>
                  </a:cubicBezTo>
                  <a:cubicBezTo>
                    <a:pt x="4" y="14"/>
                    <a:pt x="4" y="14"/>
                    <a:pt x="4" y="14"/>
                  </a:cubicBezTo>
                  <a:cubicBezTo>
                    <a:pt x="4" y="14"/>
                    <a:pt x="4" y="14"/>
                    <a:pt x="3" y="15"/>
                  </a:cubicBezTo>
                  <a:cubicBezTo>
                    <a:pt x="3" y="15"/>
                    <a:pt x="3" y="16"/>
                    <a:pt x="3" y="16"/>
                  </a:cubicBezTo>
                  <a:cubicBezTo>
                    <a:pt x="2" y="17"/>
                    <a:pt x="2" y="17"/>
                    <a:pt x="2" y="18"/>
                  </a:cubicBezTo>
                  <a:cubicBezTo>
                    <a:pt x="1" y="18"/>
                    <a:pt x="1" y="19"/>
                    <a:pt x="0" y="19"/>
                  </a:cubicBezTo>
                  <a:cubicBezTo>
                    <a:pt x="1" y="18"/>
                    <a:pt x="2" y="18"/>
                    <a:pt x="3" y="16"/>
                  </a:cubicBezTo>
                  <a:cubicBezTo>
                    <a:pt x="3" y="16"/>
                    <a:pt x="4" y="15"/>
                    <a:pt x="4" y="15"/>
                  </a:cubicBezTo>
                  <a:close/>
                  <a:moveTo>
                    <a:pt x="8" y="19"/>
                  </a:moveTo>
                  <a:cubicBezTo>
                    <a:pt x="8" y="19"/>
                    <a:pt x="8" y="19"/>
                    <a:pt x="8" y="19"/>
                  </a:cubicBezTo>
                  <a:cubicBezTo>
                    <a:pt x="8" y="19"/>
                    <a:pt x="8" y="19"/>
                    <a:pt x="8" y="19"/>
                  </a:cubicBezTo>
                  <a:cubicBezTo>
                    <a:pt x="8" y="19"/>
                    <a:pt x="8" y="19"/>
                    <a:pt x="8" y="1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2327"/>
            <p:cNvSpPr>
              <a:spLocks/>
            </p:cNvSpPr>
            <p:nvPr/>
          </p:nvSpPr>
          <p:spPr bwMode="auto">
            <a:xfrm>
              <a:off x="6270592" y="4033860"/>
              <a:ext cx="30163" cy="138113"/>
            </a:xfrm>
            <a:custGeom>
              <a:avLst/>
              <a:gdLst>
                <a:gd name="T0" fmla="*/ 0 w 8"/>
                <a:gd name="T1" fmla="*/ 10 h 37"/>
                <a:gd name="T2" fmla="*/ 0 w 8"/>
                <a:gd name="T3" fmla="*/ 12 h 37"/>
                <a:gd name="T4" fmla="*/ 1 w 8"/>
                <a:gd name="T5" fmla="*/ 19 h 37"/>
                <a:gd name="T6" fmla="*/ 5 w 8"/>
                <a:gd name="T7" fmla="*/ 28 h 37"/>
                <a:gd name="T8" fmla="*/ 6 w 8"/>
                <a:gd name="T9" fmla="*/ 34 h 37"/>
                <a:gd name="T10" fmla="*/ 7 w 8"/>
                <a:gd name="T11" fmla="*/ 37 h 37"/>
                <a:gd name="T12" fmla="*/ 7 w 8"/>
                <a:gd name="T13" fmla="*/ 31 h 37"/>
                <a:gd name="T14" fmla="*/ 6 w 8"/>
                <a:gd name="T15" fmla="*/ 14 h 37"/>
                <a:gd name="T16" fmla="*/ 5 w 8"/>
                <a:gd name="T17" fmla="*/ 7 h 37"/>
                <a:gd name="T18" fmla="*/ 5 w 8"/>
                <a:gd name="T19" fmla="*/ 0 h 37"/>
                <a:gd name="T20" fmla="*/ 5 w 8"/>
                <a:gd name="T21" fmla="*/ 0 h 37"/>
                <a:gd name="T22" fmla="*/ 0 w 8"/>
                <a:gd name="T23"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7">
                  <a:moveTo>
                    <a:pt x="0" y="10"/>
                  </a:moveTo>
                  <a:cubicBezTo>
                    <a:pt x="0" y="11"/>
                    <a:pt x="0" y="11"/>
                    <a:pt x="0" y="12"/>
                  </a:cubicBezTo>
                  <a:cubicBezTo>
                    <a:pt x="0" y="14"/>
                    <a:pt x="1" y="16"/>
                    <a:pt x="1" y="19"/>
                  </a:cubicBezTo>
                  <a:cubicBezTo>
                    <a:pt x="2" y="22"/>
                    <a:pt x="4" y="25"/>
                    <a:pt x="5" y="28"/>
                  </a:cubicBezTo>
                  <a:cubicBezTo>
                    <a:pt x="6" y="30"/>
                    <a:pt x="6" y="32"/>
                    <a:pt x="6" y="34"/>
                  </a:cubicBezTo>
                  <a:cubicBezTo>
                    <a:pt x="6" y="35"/>
                    <a:pt x="6" y="36"/>
                    <a:pt x="7" y="37"/>
                  </a:cubicBezTo>
                  <a:cubicBezTo>
                    <a:pt x="7" y="35"/>
                    <a:pt x="7" y="32"/>
                    <a:pt x="7" y="31"/>
                  </a:cubicBezTo>
                  <a:cubicBezTo>
                    <a:pt x="8" y="25"/>
                    <a:pt x="6" y="20"/>
                    <a:pt x="6" y="14"/>
                  </a:cubicBezTo>
                  <a:cubicBezTo>
                    <a:pt x="5" y="12"/>
                    <a:pt x="5" y="9"/>
                    <a:pt x="5" y="7"/>
                  </a:cubicBezTo>
                  <a:cubicBezTo>
                    <a:pt x="5" y="5"/>
                    <a:pt x="5" y="2"/>
                    <a:pt x="5" y="0"/>
                  </a:cubicBezTo>
                  <a:cubicBezTo>
                    <a:pt x="5" y="0"/>
                    <a:pt x="5" y="0"/>
                    <a:pt x="5" y="0"/>
                  </a:cubicBezTo>
                  <a:cubicBezTo>
                    <a:pt x="4" y="4"/>
                    <a:pt x="2" y="7"/>
                    <a:pt x="0"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42" name="Picture 2328"/>
            <p:cNvPicPr>
              <a:picLocks noChangeAspect="1" noChangeArrowheads="1"/>
            </p:cNvPicPr>
            <p:nvPr/>
          </p:nvPicPr>
          <p:blipFill>
            <a:blip r:embed="rId102" cstate="screen">
              <a:extLst>
                <a:ext uri="{28A0092B-C50C-407E-A947-70E740481C1C}">
                  <a14:useLocalDpi xmlns:a14="http://schemas.microsoft.com/office/drawing/2010/main"/>
                </a:ext>
              </a:extLst>
            </a:blip>
            <a:srcRect/>
            <a:stretch>
              <a:fillRect/>
            </a:stretch>
          </p:blipFill>
          <p:spPr bwMode="auto">
            <a:xfrm>
              <a:off x="6237254" y="4052910"/>
              <a:ext cx="68263" cy="13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3" name="Picture 2329"/>
            <p:cNvPicPr>
              <a:picLocks noChangeAspect="1" noChangeArrowheads="1"/>
            </p:cNvPicPr>
            <p:nvPr/>
          </p:nvPicPr>
          <p:blipFill>
            <a:blip r:embed="rId103" cstate="screen">
              <a:extLst>
                <a:ext uri="{28A0092B-C50C-407E-A947-70E740481C1C}">
                  <a14:useLocalDpi xmlns:a14="http://schemas.microsoft.com/office/drawing/2010/main"/>
                </a:ext>
              </a:extLst>
            </a:blip>
            <a:srcRect/>
            <a:stretch>
              <a:fillRect/>
            </a:stretch>
          </p:blipFill>
          <p:spPr bwMode="auto">
            <a:xfrm>
              <a:off x="6273767" y="4014810"/>
              <a:ext cx="79375"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4" name="Freeform 2330"/>
            <p:cNvSpPr>
              <a:spLocks/>
            </p:cNvSpPr>
            <p:nvPr/>
          </p:nvSpPr>
          <p:spPr bwMode="auto">
            <a:xfrm>
              <a:off x="6292817" y="4059260"/>
              <a:ext cx="30163" cy="60325"/>
            </a:xfrm>
            <a:custGeom>
              <a:avLst/>
              <a:gdLst>
                <a:gd name="T0" fmla="*/ 1 w 8"/>
                <a:gd name="T1" fmla="*/ 8 h 16"/>
                <a:gd name="T2" fmla="*/ 1 w 8"/>
                <a:gd name="T3" fmla="*/ 16 h 16"/>
                <a:gd name="T4" fmla="*/ 2 w 8"/>
                <a:gd name="T5" fmla="*/ 12 h 16"/>
                <a:gd name="T6" fmla="*/ 5 w 8"/>
                <a:gd name="T7" fmla="*/ 9 h 16"/>
                <a:gd name="T8" fmla="*/ 8 w 8"/>
                <a:gd name="T9" fmla="*/ 7 h 16"/>
                <a:gd name="T10" fmla="*/ 3 w 8"/>
                <a:gd name="T11" fmla="*/ 0 h 16"/>
                <a:gd name="T12" fmla="*/ 1 w 8"/>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1" y="8"/>
                  </a:moveTo>
                  <a:cubicBezTo>
                    <a:pt x="0" y="11"/>
                    <a:pt x="1" y="13"/>
                    <a:pt x="1" y="16"/>
                  </a:cubicBezTo>
                  <a:cubicBezTo>
                    <a:pt x="1" y="15"/>
                    <a:pt x="1" y="13"/>
                    <a:pt x="2" y="12"/>
                  </a:cubicBezTo>
                  <a:cubicBezTo>
                    <a:pt x="2" y="10"/>
                    <a:pt x="4" y="10"/>
                    <a:pt x="5" y="9"/>
                  </a:cubicBezTo>
                  <a:cubicBezTo>
                    <a:pt x="6" y="8"/>
                    <a:pt x="7" y="8"/>
                    <a:pt x="8" y="7"/>
                  </a:cubicBezTo>
                  <a:cubicBezTo>
                    <a:pt x="7" y="5"/>
                    <a:pt x="5" y="2"/>
                    <a:pt x="3" y="0"/>
                  </a:cubicBezTo>
                  <a:cubicBezTo>
                    <a:pt x="1" y="2"/>
                    <a:pt x="1" y="6"/>
                    <a:pt x="1"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331"/>
            <p:cNvSpPr>
              <a:spLocks/>
            </p:cNvSpPr>
            <p:nvPr/>
          </p:nvSpPr>
          <p:spPr bwMode="auto">
            <a:xfrm>
              <a:off x="6251542" y="4113235"/>
              <a:ext cx="46038" cy="123826"/>
            </a:xfrm>
            <a:custGeom>
              <a:avLst/>
              <a:gdLst>
                <a:gd name="T0" fmla="*/ 12 w 12"/>
                <a:gd name="T1" fmla="*/ 16 h 33"/>
                <a:gd name="T2" fmla="*/ 9 w 12"/>
                <a:gd name="T3" fmla="*/ 13 h 33"/>
                <a:gd name="T4" fmla="*/ 5 w 12"/>
                <a:gd name="T5" fmla="*/ 9 h 33"/>
                <a:gd name="T6" fmla="*/ 0 w 12"/>
                <a:gd name="T7" fmla="*/ 0 h 33"/>
                <a:gd name="T8" fmla="*/ 0 w 12"/>
                <a:gd name="T9" fmla="*/ 0 h 33"/>
                <a:gd name="T10" fmla="*/ 2 w 12"/>
                <a:gd name="T11" fmla="*/ 12 h 33"/>
                <a:gd name="T12" fmla="*/ 11 w 12"/>
                <a:gd name="T13" fmla="*/ 18 h 33"/>
                <a:gd name="T14" fmla="*/ 11 w 12"/>
                <a:gd name="T15" fmla="*/ 25 h 33"/>
                <a:gd name="T16" fmla="*/ 10 w 12"/>
                <a:gd name="T17" fmla="*/ 30 h 33"/>
                <a:gd name="T18" fmla="*/ 11 w 12"/>
                <a:gd name="T19" fmla="*/ 33 h 33"/>
                <a:gd name="T20" fmla="*/ 12 w 12"/>
                <a:gd name="T21" fmla="*/ 33 h 33"/>
                <a:gd name="T22" fmla="*/ 11 w 12"/>
                <a:gd name="T23" fmla="*/ 30 h 33"/>
                <a:gd name="T24" fmla="*/ 11 w 12"/>
                <a:gd name="T25" fmla="*/ 25 h 33"/>
                <a:gd name="T26" fmla="*/ 12 w 12"/>
                <a:gd name="T27" fmla="*/ 18 h 33"/>
                <a:gd name="T28" fmla="*/ 12 w 12"/>
                <a:gd name="T2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33">
                  <a:moveTo>
                    <a:pt x="12" y="16"/>
                  </a:moveTo>
                  <a:cubicBezTo>
                    <a:pt x="11" y="15"/>
                    <a:pt x="9" y="14"/>
                    <a:pt x="9" y="13"/>
                  </a:cubicBezTo>
                  <a:cubicBezTo>
                    <a:pt x="8" y="11"/>
                    <a:pt x="6" y="11"/>
                    <a:pt x="5" y="9"/>
                  </a:cubicBezTo>
                  <a:cubicBezTo>
                    <a:pt x="2" y="7"/>
                    <a:pt x="1" y="4"/>
                    <a:pt x="0" y="0"/>
                  </a:cubicBezTo>
                  <a:cubicBezTo>
                    <a:pt x="0" y="0"/>
                    <a:pt x="0" y="0"/>
                    <a:pt x="0" y="0"/>
                  </a:cubicBezTo>
                  <a:cubicBezTo>
                    <a:pt x="0" y="4"/>
                    <a:pt x="0" y="8"/>
                    <a:pt x="2" y="12"/>
                  </a:cubicBezTo>
                  <a:cubicBezTo>
                    <a:pt x="3" y="14"/>
                    <a:pt x="7" y="18"/>
                    <a:pt x="11" y="18"/>
                  </a:cubicBezTo>
                  <a:cubicBezTo>
                    <a:pt x="12" y="21"/>
                    <a:pt x="11" y="23"/>
                    <a:pt x="11" y="25"/>
                  </a:cubicBezTo>
                  <a:cubicBezTo>
                    <a:pt x="10" y="26"/>
                    <a:pt x="10" y="28"/>
                    <a:pt x="10" y="30"/>
                  </a:cubicBezTo>
                  <a:cubicBezTo>
                    <a:pt x="10" y="31"/>
                    <a:pt x="10" y="32"/>
                    <a:pt x="11" y="33"/>
                  </a:cubicBezTo>
                  <a:cubicBezTo>
                    <a:pt x="11" y="33"/>
                    <a:pt x="12" y="33"/>
                    <a:pt x="12" y="33"/>
                  </a:cubicBezTo>
                  <a:cubicBezTo>
                    <a:pt x="11" y="32"/>
                    <a:pt x="11" y="31"/>
                    <a:pt x="11" y="30"/>
                  </a:cubicBezTo>
                  <a:cubicBezTo>
                    <a:pt x="11" y="28"/>
                    <a:pt x="11" y="26"/>
                    <a:pt x="11" y="25"/>
                  </a:cubicBezTo>
                  <a:cubicBezTo>
                    <a:pt x="12" y="22"/>
                    <a:pt x="12" y="20"/>
                    <a:pt x="12" y="18"/>
                  </a:cubicBezTo>
                  <a:cubicBezTo>
                    <a:pt x="12" y="18"/>
                    <a:pt x="12" y="17"/>
                    <a:pt x="12"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332"/>
            <p:cNvSpPr>
              <a:spLocks noEditPoints="1"/>
            </p:cNvSpPr>
            <p:nvPr/>
          </p:nvSpPr>
          <p:spPr bwMode="auto">
            <a:xfrm>
              <a:off x="6256304" y="4041797"/>
              <a:ext cx="66675" cy="138113"/>
            </a:xfrm>
            <a:custGeom>
              <a:avLst/>
              <a:gdLst>
                <a:gd name="T0" fmla="*/ 14 w 18"/>
                <a:gd name="T1" fmla="*/ 23 h 37"/>
                <a:gd name="T2" fmla="*/ 13 w 18"/>
                <a:gd name="T3" fmla="*/ 27 h 37"/>
                <a:gd name="T4" fmla="*/ 12 w 18"/>
                <a:gd name="T5" fmla="*/ 23 h 37"/>
                <a:gd name="T6" fmla="*/ 12 w 18"/>
                <a:gd name="T7" fmla="*/ 20 h 37"/>
                <a:gd name="T8" fmla="*/ 12 w 18"/>
                <a:gd name="T9" fmla="*/ 17 h 37"/>
                <a:gd name="T10" fmla="*/ 14 w 18"/>
                <a:gd name="T11" fmla="*/ 15 h 37"/>
                <a:gd name="T12" fmla="*/ 14 w 18"/>
                <a:gd name="T13" fmla="*/ 15 h 37"/>
                <a:gd name="T14" fmla="*/ 16 w 18"/>
                <a:gd name="T15" fmla="*/ 14 h 37"/>
                <a:gd name="T16" fmla="*/ 15 w 18"/>
                <a:gd name="T17" fmla="*/ 14 h 37"/>
                <a:gd name="T18" fmla="*/ 14 w 18"/>
                <a:gd name="T19" fmla="*/ 15 h 37"/>
                <a:gd name="T20" fmla="*/ 12 w 18"/>
                <a:gd name="T21" fmla="*/ 16 h 37"/>
                <a:gd name="T22" fmla="*/ 11 w 18"/>
                <a:gd name="T23" fmla="*/ 17 h 37"/>
                <a:gd name="T24" fmla="*/ 11 w 18"/>
                <a:gd name="T25" fmla="*/ 16 h 37"/>
                <a:gd name="T26" fmla="*/ 11 w 18"/>
                <a:gd name="T27" fmla="*/ 12 h 37"/>
                <a:gd name="T28" fmla="*/ 11 w 18"/>
                <a:gd name="T29" fmla="*/ 9 h 37"/>
                <a:gd name="T30" fmla="*/ 12 w 18"/>
                <a:gd name="T31" fmla="*/ 6 h 37"/>
                <a:gd name="T32" fmla="*/ 10 w 18"/>
                <a:gd name="T33" fmla="*/ 11 h 37"/>
                <a:gd name="T34" fmla="*/ 10 w 18"/>
                <a:gd name="T35" fmla="*/ 11 h 37"/>
                <a:gd name="T36" fmla="*/ 9 w 18"/>
                <a:gd name="T37" fmla="*/ 4 h 37"/>
                <a:gd name="T38" fmla="*/ 9 w 18"/>
                <a:gd name="T39" fmla="*/ 9 h 37"/>
                <a:gd name="T40" fmla="*/ 9 w 18"/>
                <a:gd name="T41" fmla="*/ 14 h 37"/>
                <a:gd name="T42" fmla="*/ 11 w 18"/>
                <a:gd name="T43" fmla="*/ 23 h 37"/>
                <a:gd name="T44" fmla="*/ 12 w 18"/>
                <a:gd name="T45" fmla="*/ 27 h 37"/>
                <a:gd name="T46" fmla="*/ 11 w 18"/>
                <a:gd name="T47" fmla="*/ 31 h 37"/>
                <a:gd name="T48" fmla="*/ 10 w 18"/>
                <a:gd name="T49" fmla="*/ 27 h 37"/>
                <a:gd name="T50" fmla="*/ 8 w 18"/>
                <a:gd name="T51" fmla="*/ 22 h 37"/>
                <a:gd name="T52" fmla="*/ 5 w 18"/>
                <a:gd name="T53" fmla="*/ 16 h 37"/>
                <a:gd name="T54" fmla="*/ 4 w 18"/>
                <a:gd name="T55" fmla="*/ 10 h 37"/>
                <a:gd name="T56" fmla="*/ 6 w 18"/>
                <a:gd name="T57" fmla="*/ 19 h 37"/>
                <a:gd name="T58" fmla="*/ 9 w 18"/>
                <a:gd name="T59" fmla="*/ 25 h 37"/>
                <a:gd name="T60" fmla="*/ 9 w 18"/>
                <a:gd name="T61" fmla="*/ 28 h 37"/>
                <a:gd name="T62" fmla="*/ 10 w 18"/>
                <a:gd name="T63" fmla="*/ 33 h 37"/>
                <a:gd name="T64" fmla="*/ 10 w 18"/>
                <a:gd name="T65" fmla="*/ 34 h 37"/>
                <a:gd name="T66" fmla="*/ 6 w 18"/>
                <a:gd name="T67" fmla="*/ 30 h 37"/>
                <a:gd name="T68" fmla="*/ 1 w 18"/>
                <a:gd name="T69" fmla="*/ 25 h 37"/>
                <a:gd name="T70" fmla="*/ 0 w 18"/>
                <a:gd name="T71" fmla="*/ 20 h 37"/>
                <a:gd name="T72" fmla="*/ 2 w 18"/>
                <a:gd name="T73" fmla="*/ 27 h 37"/>
                <a:gd name="T74" fmla="*/ 4 w 18"/>
                <a:gd name="T75" fmla="*/ 28 h 37"/>
                <a:gd name="T76" fmla="*/ 7 w 18"/>
                <a:gd name="T77" fmla="*/ 32 h 37"/>
                <a:gd name="T78" fmla="*/ 10 w 18"/>
                <a:gd name="T79" fmla="*/ 35 h 37"/>
                <a:gd name="T80" fmla="*/ 10 w 18"/>
                <a:gd name="T81" fmla="*/ 37 h 37"/>
                <a:gd name="T82" fmla="*/ 11 w 18"/>
                <a:gd name="T83" fmla="*/ 34 h 37"/>
                <a:gd name="T84" fmla="*/ 12 w 18"/>
                <a:gd name="T85" fmla="*/ 32 h 37"/>
                <a:gd name="T86" fmla="*/ 13 w 18"/>
                <a:gd name="T87" fmla="*/ 32 h 37"/>
                <a:gd name="T88" fmla="*/ 14 w 18"/>
                <a:gd name="T89" fmla="*/ 31 h 37"/>
                <a:gd name="T90" fmla="*/ 16 w 18"/>
                <a:gd name="T91" fmla="*/ 29 h 37"/>
                <a:gd name="T92" fmla="*/ 18 w 18"/>
                <a:gd name="T93" fmla="*/ 27 h 37"/>
                <a:gd name="T94" fmla="*/ 16 w 18"/>
                <a:gd name="T95" fmla="*/ 29 h 37"/>
                <a:gd name="T96" fmla="*/ 13 w 18"/>
                <a:gd name="T97" fmla="*/ 31 h 37"/>
                <a:gd name="T98" fmla="*/ 13 w 18"/>
                <a:gd name="T99" fmla="*/ 31 h 37"/>
                <a:gd name="T100" fmla="*/ 12 w 18"/>
                <a:gd name="T101" fmla="*/ 32 h 37"/>
                <a:gd name="T102" fmla="*/ 13 w 18"/>
                <a:gd name="T103" fmla="*/ 28 h 37"/>
                <a:gd name="T104" fmla="*/ 15 w 18"/>
                <a:gd name="T105" fmla="*/ 23 h 37"/>
                <a:gd name="T106" fmla="*/ 16 w 18"/>
                <a:gd name="T107" fmla="*/ 21 h 37"/>
                <a:gd name="T108" fmla="*/ 18 w 18"/>
                <a:gd name="T109" fmla="*/ 18 h 37"/>
                <a:gd name="T110" fmla="*/ 15 w 18"/>
                <a:gd name="T111" fmla="*/ 22 h 37"/>
                <a:gd name="T112" fmla="*/ 11 w 18"/>
                <a:gd name="T113" fmla="*/ 17 h 37"/>
                <a:gd name="T114" fmla="*/ 11 w 18"/>
                <a:gd name="T115"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 h="37">
                  <a:moveTo>
                    <a:pt x="15" y="22"/>
                  </a:moveTo>
                  <a:cubicBezTo>
                    <a:pt x="15" y="22"/>
                    <a:pt x="14" y="23"/>
                    <a:pt x="14" y="23"/>
                  </a:cubicBezTo>
                  <a:cubicBezTo>
                    <a:pt x="14" y="24"/>
                    <a:pt x="14" y="24"/>
                    <a:pt x="14" y="24"/>
                  </a:cubicBezTo>
                  <a:cubicBezTo>
                    <a:pt x="13" y="25"/>
                    <a:pt x="13" y="26"/>
                    <a:pt x="13" y="27"/>
                  </a:cubicBezTo>
                  <a:cubicBezTo>
                    <a:pt x="13" y="26"/>
                    <a:pt x="13" y="25"/>
                    <a:pt x="13" y="25"/>
                  </a:cubicBezTo>
                  <a:cubicBezTo>
                    <a:pt x="13" y="24"/>
                    <a:pt x="13" y="23"/>
                    <a:pt x="12" y="23"/>
                  </a:cubicBezTo>
                  <a:cubicBezTo>
                    <a:pt x="12" y="22"/>
                    <a:pt x="12" y="21"/>
                    <a:pt x="12" y="20"/>
                  </a:cubicBezTo>
                  <a:cubicBezTo>
                    <a:pt x="12" y="20"/>
                    <a:pt x="12" y="20"/>
                    <a:pt x="12" y="20"/>
                  </a:cubicBezTo>
                  <a:cubicBezTo>
                    <a:pt x="12" y="19"/>
                    <a:pt x="12" y="19"/>
                    <a:pt x="12" y="18"/>
                  </a:cubicBezTo>
                  <a:cubicBezTo>
                    <a:pt x="12" y="18"/>
                    <a:pt x="12" y="18"/>
                    <a:pt x="12" y="17"/>
                  </a:cubicBezTo>
                  <a:cubicBezTo>
                    <a:pt x="12" y="17"/>
                    <a:pt x="12" y="16"/>
                    <a:pt x="13" y="16"/>
                  </a:cubicBezTo>
                  <a:cubicBezTo>
                    <a:pt x="13" y="16"/>
                    <a:pt x="13" y="15"/>
                    <a:pt x="14" y="15"/>
                  </a:cubicBezTo>
                  <a:cubicBezTo>
                    <a:pt x="14" y="15"/>
                    <a:pt x="14" y="15"/>
                    <a:pt x="14" y="15"/>
                  </a:cubicBezTo>
                  <a:cubicBezTo>
                    <a:pt x="14" y="15"/>
                    <a:pt x="14" y="15"/>
                    <a:pt x="14" y="15"/>
                  </a:cubicBezTo>
                  <a:cubicBezTo>
                    <a:pt x="15" y="15"/>
                    <a:pt x="15" y="14"/>
                    <a:pt x="15" y="14"/>
                  </a:cubicBezTo>
                  <a:cubicBezTo>
                    <a:pt x="15" y="14"/>
                    <a:pt x="16" y="14"/>
                    <a:pt x="16" y="14"/>
                  </a:cubicBezTo>
                  <a:cubicBezTo>
                    <a:pt x="17" y="13"/>
                    <a:pt x="17" y="13"/>
                    <a:pt x="17" y="13"/>
                  </a:cubicBezTo>
                  <a:cubicBezTo>
                    <a:pt x="17" y="13"/>
                    <a:pt x="16" y="14"/>
                    <a:pt x="15" y="14"/>
                  </a:cubicBezTo>
                  <a:cubicBezTo>
                    <a:pt x="15" y="14"/>
                    <a:pt x="14" y="14"/>
                    <a:pt x="14" y="14"/>
                  </a:cubicBezTo>
                  <a:cubicBezTo>
                    <a:pt x="14" y="14"/>
                    <a:pt x="14" y="15"/>
                    <a:pt x="14" y="15"/>
                  </a:cubicBezTo>
                  <a:cubicBezTo>
                    <a:pt x="14" y="15"/>
                    <a:pt x="14" y="15"/>
                    <a:pt x="14" y="15"/>
                  </a:cubicBezTo>
                  <a:cubicBezTo>
                    <a:pt x="13" y="15"/>
                    <a:pt x="13" y="15"/>
                    <a:pt x="12" y="16"/>
                  </a:cubicBezTo>
                  <a:cubicBezTo>
                    <a:pt x="12" y="16"/>
                    <a:pt x="12" y="16"/>
                    <a:pt x="11" y="17"/>
                  </a:cubicBezTo>
                  <a:cubicBezTo>
                    <a:pt x="11" y="17"/>
                    <a:pt x="11" y="17"/>
                    <a:pt x="11" y="17"/>
                  </a:cubicBezTo>
                  <a:cubicBezTo>
                    <a:pt x="11" y="17"/>
                    <a:pt x="11" y="17"/>
                    <a:pt x="11" y="17"/>
                  </a:cubicBezTo>
                  <a:cubicBezTo>
                    <a:pt x="11" y="16"/>
                    <a:pt x="11" y="16"/>
                    <a:pt x="11" y="16"/>
                  </a:cubicBezTo>
                  <a:cubicBezTo>
                    <a:pt x="11" y="15"/>
                    <a:pt x="11" y="15"/>
                    <a:pt x="11" y="14"/>
                  </a:cubicBezTo>
                  <a:cubicBezTo>
                    <a:pt x="11" y="13"/>
                    <a:pt x="11" y="13"/>
                    <a:pt x="11" y="12"/>
                  </a:cubicBezTo>
                  <a:cubicBezTo>
                    <a:pt x="11" y="11"/>
                    <a:pt x="11" y="11"/>
                    <a:pt x="11" y="10"/>
                  </a:cubicBezTo>
                  <a:cubicBezTo>
                    <a:pt x="11" y="10"/>
                    <a:pt x="11" y="9"/>
                    <a:pt x="11" y="9"/>
                  </a:cubicBezTo>
                  <a:cubicBezTo>
                    <a:pt x="11" y="8"/>
                    <a:pt x="12" y="8"/>
                    <a:pt x="12" y="7"/>
                  </a:cubicBezTo>
                  <a:cubicBezTo>
                    <a:pt x="12" y="7"/>
                    <a:pt x="12" y="6"/>
                    <a:pt x="12" y="6"/>
                  </a:cubicBezTo>
                  <a:cubicBezTo>
                    <a:pt x="12" y="7"/>
                    <a:pt x="11" y="8"/>
                    <a:pt x="11" y="9"/>
                  </a:cubicBezTo>
                  <a:cubicBezTo>
                    <a:pt x="11" y="9"/>
                    <a:pt x="10" y="10"/>
                    <a:pt x="10" y="11"/>
                  </a:cubicBezTo>
                  <a:cubicBezTo>
                    <a:pt x="10" y="12"/>
                    <a:pt x="10" y="13"/>
                    <a:pt x="10" y="13"/>
                  </a:cubicBezTo>
                  <a:cubicBezTo>
                    <a:pt x="10" y="13"/>
                    <a:pt x="10" y="12"/>
                    <a:pt x="10" y="11"/>
                  </a:cubicBezTo>
                  <a:cubicBezTo>
                    <a:pt x="10" y="11"/>
                    <a:pt x="9" y="10"/>
                    <a:pt x="9" y="9"/>
                  </a:cubicBezTo>
                  <a:cubicBezTo>
                    <a:pt x="9" y="8"/>
                    <a:pt x="9" y="6"/>
                    <a:pt x="9" y="4"/>
                  </a:cubicBezTo>
                  <a:cubicBezTo>
                    <a:pt x="9" y="3"/>
                    <a:pt x="9" y="1"/>
                    <a:pt x="9" y="0"/>
                  </a:cubicBezTo>
                  <a:cubicBezTo>
                    <a:pt x="9" y="3"/>
                    <a:pt x="9" y="6"/>
                    <a:pt x="9" y="9"/>
                  </a:cubicBezTo>
                  <a:cubicBezTo>
                    <a:pt x="9" y="10"/>
                    <a:pt x="9" y="11"/>
                    <a:pt x="9" y="11"/>
                  </a:cubicBezTo>
                  <a:cubicBezTo>
                    <a:pt x="9" y="12"/>
                    <a:pt x="9" y="13"/>
                    <a:pt x="9" y="14"/>
                  </a:cubicBezTo>
                  <a:cubicBezTo>
                    <a:pt x="10" y="15"/>
                    <a:pt x="10" y="17"/>
                    <a:pt x="11" y="18"/>
                  </a:cubicBezTo>
                  <a:cubicBezTo>
                    <a:pt x="11" y="20"/>
                    <a:pt x="11" y="21"/>
                    <a:pt x="11" y="23"/>
                  </a:cubicBezTo>
                  <a:cubicBezTo>
                    <a:pt x="12" y="23"/>
                    <a:pt x="12" y="24"/>
                    <a:pt x="12" y="25"/>
                  </a:cubicBezTo>
                  <a:cubicBezTo>
                    <a:pt x="12" y="26"/>
                    <a:pt x="12" y="26"/>
                    <a:pt x="12" y="27"/>
                  </a:cubicBezTo>
                  <a:cubicBezTo>
                    <a:pt x="11" y="28"/>
                    <a:pt x="11" y="29"/>
                    <a:pt x="11" y="29"/>
                  </a:cubicBezTo>
                  <a:cubicBezTo>
                    <a:pt x="11" y="30"/>
                    <a:pt x="11" y="30"/>
                    <a:pt x="11" y="31"/>
                  </a:cubicBezTo>
                  <a:cubicBezTo>
                    <a:pt x="10" y="30"/>
                    <a:pt x="10" y="29"/>
                    <a:pt x="10" y="28"/>
                  </a:cubicBezTo>
                  <a:cubicBezTo>
                    <a:pt x="10" y="28"/>
                    <a:pt x="10" y="27"/>
                    <a:pt x="10" y="27"/>
                  </a:cubicBezTo>
                  <a:cubicBezTo>
                    <a:pt x="10" y="26"/>
                    <a:pt x="10" y="26"/>
                    <a:pt x="9" y="25"/>
                  </a:cubicBezTo>
                  <a:cubicBezTo>
                    <a:pt x="9" y="24"/>
                    <a:pt x="8" y="23"/>
                    <a:pt x="8" y="22"/>
                  </a:cubicBezTo>
                  <a:cubicBezTo>
                    <a:pt x="7" y="21"/>
                    <a:pt x="7" y="20"/>
                    <a:pt x="6" y="19"/>
                  </a:cubicBezTo>
                  <a:cubicBezTo>
                    <a:pt x="6" y="18"/>
                    <a:pt x="5" y="17"/>
                    <a:pt x="5" y="16"/>
                  </a:cubicBezTo>
                  <a:cubicBezTo>
                    <a:pt x="5" y="15"/>
                    <a:pt x="4" y="14"/>
                    <a:pt x="4" y="13"/>
                  </a:cubicBezTo>
                  <a:cubicBezTo>
                    <a:pt x="4" y="12"/>
                    <a:pt x="4" y="11"/>
                    <a:pt x="4" y="10"/>
                  </a:cubicBezTo>
                  <a:cubicBezTo>
                    <a:pt x="4" y="12"/>
                    <a:pt x="4" y="14"/>
                    <a:pt x="5" y="16"/>
                  </a:cubicBezTo>
                  <a:cubicBezTo>
                    <a:pt x="5" y="17"/>
                    <a:pt x="5" y="18"/>
                    <a:pt x="6" y="19"/>
                  </a:cubicBezTo>
                  <a:cubicBezTo>
                    <a:pt x="6" y="20"/>
                    <a:pt x="7" y="21"/>
                    <a:pt x="7" y="22"/>
                  </a:cubicBezTo>
                  <a:cubicBezTo>
                    <a:pt x="8" y="23"/>
                    <a:pt x="8" y="24"/>
                    <a:pt x="9" y="25"/>
                  </a:cubicBezTo>
                  <a:cubicBezTo>
                    <a:pt x="9" y="26"/>
                    <a:pt x="9" y="26"/>
                    <a:pt x="9" y="27"/>
                  </a:cubicBezTo>
                  <a:cubicBezTo>
                    <a:pt x="9" y="27"/>
                    <a:pt x="9" y="28"/>
                    <a:pt x="9" y="28"/>
                  </a:cubicBezTo>
                  <a:cubicBezTo>
                    <a:pt x="10" y="30"/>
                    <a:pt x="10" y="31"/>
                    <a:pt x="10" y="32"/>
                  </a:cubicBezTo>
                  <a:cubicBezTo>
                    <a:pt x="10" y="32"/>
                    <a:pt x="10" y="33"/>
                    <a:pt x="10" y="33"/>
                  </a:cubicBezTo>
                  <a:cubicBezTo>
                    <a:pt x="10" y="33"/>
                    <a:pt x="10" y="34"/>
                    <a:pt x="10" y="34"/>
                  </a:cubicBezTo>
                  <a:cubicBezTo>
                    <a:pt x="10" y="34"/>
                    <a:pt x="10" y="34"/>
                    <a:pt x="10" y="34"/>
                  </a:cubicBezTo>
                  <a:cubicBezTo>
                    <a:pt x="9" y="33"/>
                    <a:pt x="9" y="32"/>
                    <a:pt x="8" y="31"/>
                  </a:cubicBezTo>
                  <a:cubicBezTo>
                    <a:pt x="7" y="31"/>
                    <a:pt x="7" y="30"/>
                    <a:pt x="6" y="30"/>
                  </a:cubicBezTo>
                  <a:cubicBezTo>
                    <a:pt x="6" y="29"/>
                    <a:pt x="5" y="29"/>
                    <a:pt x="4" y="28"/>
                  </a:cubicBezTo>
                  <a:cubicBezTo>
                    <a:pt x="3" y="27"/>
                    <a:pt x="2" y="26"/>
                    <a:pt x="1" y="25"/>
                  </a:cubicBezTo>
                  <a:cubicBezTo>
                    <a:pt x="1" y="24"/>
                    <a:pt x="1" y="23"/>
                    <a:pt x="0" y="23"/>
                  </a:cubicBezTo>
                  <a:cubicBezTo>
                    <a:pt x="0" y="22"/>
                    <a:pt x="0" y="21"/>
                    <a:pt x="0" y="20"/>
                  </a:cubicBezTo>
                  <a:cubicBezTo>
                    <a:pt x="0" y="22"/>
                    <a:pt x="0" y="24"/>
                    <a:pt x="1" y="25"/>
                  </a:cubicBezTo>
                  <a:cubicBezTo>
                    <a:pt x="1" y="26"/>
                    <a:pt x="2" y="26"/>
                    <a:pt x="2" y="27"/>
                  </a:cubicBezTo>
                  <a:cubicBezTo>
                    <a:pt x="3" y="27"/>
                    <a:pt x="3" y="28"/>
                    <a:pt x="3" y="28"/>
                  </a:cubicBezTo>
                  <a:cubicBezTo>
                    <a:pt x="3" y="28"/>
                    <a:pt x="3" y="28"/>
                    <a:pt x="4" y="28"/>
                  </a:cubicBezTo>
                  <a:cubicBezTo>
                    <a:pt x="4" y="28"/>
                    <a:pt x="4" y="29"/>
                    <a:pt x="4" y="29"/>
                  </a:cubicBezTo>
                  <a:cubicBezTo>
                    <a:pt x="5" y="30"/>
                    <a:pt x="6" y="31"/>
                    <a:pt x="7" y="32"/>
                  </a:cubicBezTo>
                  <a:cubicBezTo>
                    <a:pt x="8" y="33"/>
                    <a:pt x="8" y="33"/>
                    <a:pt x="9" y="34"/>
                  </a:cubicBezTo>
                  <a:cubicBezTo>
                    <a:pt x="9" y="34"/>
                    <a:pt x="10" y="35"/>
                    <a:pt x="10" y="35"/>
                  </a:cubicBezTo>
                  <a:cubicBezTo>
                    <a:pt x="10" y="35"/>
                    <a:pt x="10" y="36"/>
                    <a:pt x="10" y="36"/>
                  </a:cubicBezTo>
                  <a:cubicBezTo>
                    <a:pt x="10" y="37"/>
                    <a:pt x="10" y="37"/>
                    <a:pt x="10" y="37"/>
                  </a:cubicBezTo>
                  <a:cubicBezTo>
                    <a:pt x="11" y="37"/>
                    <a:pt x="11" y="37"/>
                    <a:pt x="11" y="36"/>
                  </a:cubicBezTo>
                  <a:cubicBezTo>
                    <a:pt x="11" y="35"/>
                    <a:pt x="11" y="35"/>
                    <a:pt x="11" y="34"/>
                  </a:cubicBezTo>
                  <a:cubicBezTo>
                    <a:pt x="11" y="34"/>
                    <a:pt x="11" y="33"/>
                    <a:pt x="11" y="33"/>
                  </a:cubicBezTo>
                  <a:cubicBezTo>
                    <a:pt x="11" y="33"/>
                    <a:pt x="12" y="32"/>
                    <a:pt x="12" y="32"/>
                  </a:cubicBezTo>
                  <a:cubicBezTo>
                    <a:pt x="12" y="32"/>
                    <a:pt x="12" y="32"/>
                    <a:pt x="13" y="32"/>
                  </a:cubicBezTo>
                  <a:cubicBezTo>
                    <a:pt x="13" y="32"/>
                    <a:pt x="13" y="32"/>
                    <a:pt x="13" y="32"/>
                  </a:cubicBezTo>
                  <a:cubicBezTo>
                    <a:pt x="13" y="31"/>
                    <a:pt x="13" y="31"/>
                    <a:pt x="13" y="31"/>
                  </a:cubicBezTo>
                  <a:cubicBezTo>
                    <a:pt x="13" y="31"/>
                    <a:pt x="14" y="31"/>
                    <a:pt x="14" y="31"/>
                  </a:cubicBezTo>
                  <a:cubicBezTo>
                    <a:pt x="14" y="31"/>
                    <a:pt x="14" y="31"/>
                    <a:pt x="15" y="31"/>
                  </a:cubicBezTo>
                  <a:cubicBezTo>
                    <a:pt x="15" y="30"/>
                    <a:pt x="16" y="29"/>
                    <a:pt x="16" y="29"/>
                  </a:cubicBezTo>
                  <a:cubicBezTo>
                    <a:pt x="16" y="29"/>
                    <a:pt x="17" y="28"/>
                    <a:pt x="17" y="28"/>
                  </a:cubicBezTo>
                  <a:cubicBezTo>
                    <a:pt x="17" y="28"/>
                    <a:pt x="17" y="27"/>
                    <a:pt x="18" y="27"/>
                  </a:cubicBezTo>
                  <a:cubicBezTo>
                    <a:pt x="17" y="27"/>
                    <a:pt x="17" y="28"/>
                    <a:pt x="17" y="28"/>
                  </a:cubicBezTo>
                  <a:cubicBezTo>
                    <a:pt x="17" y="28"/>
                    <a:pt x="16" y="28"/>
                    <a:pt x="16" y="29"/>
                  </a:cubicBezTo>
                  <a:cubicBezTo>
                    <a:pt x="15" y="29"/>
                    <a:pt x="15" y="30"/>
                    <a:pt x="14" y="30"/>
                  </a:cubicBezTo>
                  <a:cubicBezTo>
                    <a:pt x="14" y="30"/>
                    <a:pt x="14" y="31"/>
                    <a:pt x="13" y="31"/>
                  </a:cubicBezTo>
                  <a:cubicBezTo>
                    <a:pt x="13" y="31"/>
                    <a:pt x="13" y="31"/>
                    <a:pt x="13" y="31"/>
                  </a:cubicBezTo>
                  <a:cubicBezTo>
                    <a:pt x="13" y="31"/>
                    <a:pt x="13" y="31"/>
                    <a:pt x="13" y="31"/>
                  </a:cubicBezTo>
                  <a:cubicBezTo>
                    <a:pt x="13" y="31"/>
                    <a:pt x="12" y="31"/>
                    <a:pt x="12" y="31"/>
                  </a:cubicBezTo>
                  <a:cubicBezTo>
                    <a:pt x="12" y="31"/>
                    <a:pt x="12" y="31"/>
                    <a:pt x="12" y="32"/>
                  </a:cubicBezTo>
                  <a:cubicBezTo>
                    <a:pt x="12" y="31"/>
                    <a:pt x="12" y="31"/>
                    <a:pt x="12" y="31"/>
                  </a:cubicBezTo>
                  <a:cubicBezTo>
                    <a:pt x="13" y="28"/>
                    <a:pt x="13" y="28"/>
                    <a:pt x="13" y="28"/>
                  </a:cubicBezTo>
                  <a:cubicBezTo>
                    <a:pt x="13" y="26"/>
                    <a:pt x="14" y="25"/>
                    <a:pt x="14" y="24"/>
                  </a:cubicBezTo>
                  <a:cubicBezTo>
                    <a:pt x="15" y="23"/>
                    <a:pt x="15" y="23"/>
                    <a:pt x="15" y="23"/>
                  </a:cubicBezTo>
                  <a:cubicBezTo>
                    <a:pt x="15" y="23"/>
                    <a:pt x="15" y="23"/>
                    <a:pt x="15" y="22"/>
                  </a:cubicBezTo>
                  <a:cubicBezTo>
                    <a:pt x="15" y="22"/>
                    <a:pt x="16" y="21"/>
                    <a:pt x="16" y="21"/>
                  </a:cubicBezTo>
                  <a:cubicBezTo>
                    <a:pt x="16" y="20"/>
                    <a:pt x="17" y="20"/>
                    <a:pt x="17" y="19"/>
                  </a:cubicBezTo>
                  <a:cubicBezTo>
                    <a:pt x="18" y="19"/>
                    <a:pt x="18" y="18"/>
                    <a:pt x="18" y="18"/>
                  </a:cubicBezTo>
                  <a:cubicBezTo>
                    <a:pt x="17" y="19"/>
                    <a:pt x="17" y="20"/>
                    <a:pt x="16" y="21"/>
                  </a:cubicBezTo>
                  <a:cubicBezTo>
                    <a:pt x="15" y="21"/>
                    <a:pt x="15" y="22"/>
                    <a:pt x="15" y="22"/>
                  </a:cubicBezTo>
                  <a:close/>
                  <a:moveTo>
                    <a:pt x="11" y="17"/>
                  </a:moveTo>
                  <a:cubicBezTo>
                    <a:pt x="11" y="17"/>
                    <a:pt x="11" y="17"/>
                    <a:pt x="11" y="17"/>
                  </a:cubicBezTo>
                  <a:cubicBezTo>
                    <a:pt x="11" y="17"/>
                    <a:pt x="11" y="17"/>
                    <a:pt x="11" y="17"/>
                  </a:cubicBezTo>
                  <a:cubicBezTo>
                    <a:pt x="11" y="17"/>
                    <a:pt x="11" y="17"/>
                    <a:pt x="11" y="1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333"/>
            <p:cNvSpPr>
              <a:spLocks/>
            </p:cNvSpPr>
            <p:nvPr/>
          </p:nvSpPr>
          <p:spPr bwMode="auto">
            <a:xfrm>
              <a:off x="4029028" y="3805258"/>
              <a:ext cx="450853" cy="254002"/>
            </a:xfrm>
            <a:custGeom>
              <a:avLst/>
              <a:gdLst>
                <a:gd name="T0" fmla="*/ 48 w 120"/>
                <a:gd name="T1" fmla="*/ 10 h 68"/>
                <a:gd name="T2" fmla="*/ 37 w 120"/>
                <a:gd name="T3" fmla="*/ 6 h 68"/>
                <a:gd name="T4" fmla="*/ 19 w 120"/>
                <a:gd name="T5" fmla="*/ 1 h 68"/>
                <a:gd name="T6" fmla="*/ 8 w 120"/>
                <a:gd name="T7" fmla="*/ 0 h 68"/>
                <a:gd name="T8" fmla="*/ 0 w 120"/>
                <a:gd name="T9" fmla="*/ 0 h 68"/>
                <a:gd name="T10" fmla="*/ 7 w 120"/>
                <a:gd name="T11" fmla="*/ 14 h 68"/>
                <a:gd name="T12" fmla="*/ 11 w 120"/>
                <a:gd name="T13" fmla="*/ 31 h 68"/>
                <a:gd name="T14" fmla="*/ 18 w 120"/>
                <a:gd name="T15" fmla="*/ 46 h 68"/>
                <a:gd name="T16" fmla="*/ 34 w 120"/>
                <a:gd name="T17" fmla="*/ 60 h 68"/>
                <a:gd name="T18" fmla="*/ 58 w 120"/>
                <a:gd name="T19" fmla="*/ 68 h 68"/>
                <a:gd name="T20" fmla="*/ 75 w 120"/>
                <a:gd name="T21" fmla="*/ 65 h 68"/>
                <a:gd name="T22" fmla="*/ 85 w 120"/>
                <a:gd name="T23" fmla="*/ 58 h 68"/>
                <a:gd name="T24" fmla="*/ 91 w 120"/>
                <a:gd name="T25" fmla="*/ 49 h 68"/>
                <a:gd name="T26" fmla="*/ 91 w 120"/>
                <a:gd name="T27" fmla="*/ 31 h 68"/>
                <a:gd name="T28" fmla="*/ 104 w 120"/>
                <a:gd name="T29" fmla="*/ 31 h 68"/>
                <a:gd name="T30" fmla="*/ 119 w 120"/>
                <a:gd name="T31" fmla="*/ 40 h 68"/>
                <a:gd name="T32" fmla="*/ 120 w 120"/>
                <a:gd name="T33" fmla="*/ 39 h 68"/>
                <a:gd name="T34" fmla="*/ 120 w 120"/>
                <a:gd name="T35" fmla="*/ 39 h 68"/>
                <a:gd name="T36" fmla="*/ 116 w 120"/>
                <a:gd name="T37" fmla="*/ 34 h 68"/>
                <a:gd name="T38" fmla="*/ 112 w 120"/>
                <a:gd name="T39" fmla="*/ 32 h 68"/>
                <a:gd name="T40" fmla="*/ 108 w 120"/>
                <a:gd name="T41" fmla="*/ 31 h 68"/>
                <a:gd name="T42" fmla="*/ 90 w 120"/>
                <a:gd name="T43" fmla="*/ 30 h 68"/>
                <a:gd name="T44" fmla="*/ 81 w 120"/>
                <a:gd name="T45" fmla="*/ 21 h 68"/>
                <a:gd name="T46" fmla="*/ 65 w 120"/>
                <a:gd name="T47" fmla="*/ 16 h 68"/>
                <a:gd name="T48" fmla="*/ 61 w 120"/>
                <a:gd name="T49" fmla="*/ 15 h 68"/>
                <a:gd name="T50" fmla="*/ 61 w 120"/>
                <a:gd name="T51" fmla="*/ 15 h 68"/>
                <a:gd name="T52" fmla="*/ 63 w 120"/>
                <a:gd name="T53" fmla="*/ 16 h 68"/>
                <a:gd name="T54" fmla="*/ 63 w 120"/>
                <a:gd name="T55" fmla="*/ 16 h 68"/>
                <a:gd name="T56" fmla="*/ 63 w 120"/>
                <a:gd name="T57" fmla="*/ 16 h 68"/>
                <a:gd name="T58" fmla="*/ 62 w 120"/>
                <a:gd name="T59" fmla="*/ 15 h 68"/>
                <a:gd name="T60" fmla="*/ 62 w 120"/>
                <a:gd name="T61" fmla="*/ 15 h 68"/>
                <a:gd name="T62" fmla="*/ 48 w 120"/>
                <a:gd name="T63" fmla="*/ 1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68">
                  <a:moveTo>
                    <a:pt x="48" y="10"/>
                  </a:moveTo>
                  <a:cubicBezTo>
                    <a:pt x="37" y="6"/>
                    <a:pt x="37" y="6"/>
                    <a:pt x="37" y="6"/>
                  </a:cubicBezTo>
                  <a:cubicBezTo>
                    <a:pt x="31" y="3"/>
                    <a:pt x="25" y="2"/>
                    <a:pt x="19" y="1"/>
                  </a:cubicBezTo>
                  <a:cubicBezTo>
                    <a:pt x="17" y="1"/>
                    <a:pt x="12" y="0"/>
                    <a:pt x="8" y="0"/>
                  </a:cubicBezTo>
                  <a:cubicBezTo>
                    <a:pt x="3" y="0"/>
                    <a:pt x="0" y="0"/>
                    <a:pt x="0" y="0"/>
                  </a:cubicBezTo>
                  <a:cubicBezTo>
                    <a:pt x="4" y="3"/>
                    <a:pt x="6" y="8"/>
                    <a:pt x="7" y="14"/>
                  </a:cubicBezTo>
                  <a:cubicBezTo>
                    <a:pt x="8" y="19"/>
                    <a:pt x="9" y="25"/>
                    <a:pt x="11" y="31"/>
                  </a:cubicBezTo>
                  <a:cubicBezTo>
                    <a:pt x="12" y="36"/>
                    <a:pt x="15" y="40"/>
                    <a:pt x="18" y="46"/>
                  </a:cubicBezTo>
                  <a:cubicBezTo>
                    <a:pt x="22" y="51"/>
                    <a:pt x="27" y="56"/>
                    <a:pt x="34" y="60"/>
                  </a:cubicBezTo>
                  <a:cubicBezTo>
                    <a:pt x="37" y="63"/>
                    <a:pt x="56" y="68"/>
                    <a:pt x="58" y="68"/>
                  </a:cubicBezTo>
                  <a:cubicBezTo>
                    <a:pt x="62" y="68"/>
                    <a:pt x="73" y="65"/>
                    <a:pt x="75" y="65"/>
                  </a:cubicBezTo>
                  <a:cubicBezTo>
                    <a:pt x="79" y="63"/>
                    <a:pt x="82" y="60"/>
                    <a:pt x="85" y="58"/>
                  </a:cubicBezTo>
                  <a:cubicBezTo>
                    <a:pt x="88" y="55"/>
                    <a:pt x="89" y="52"/>
                    <a:pt x="91" y="49"/>
                  </a:cubicBezTo>
                  <a:cubicBezTo>
                    <a:pt x="93" y="43"/>
                    <a:pt x="93" y="37"/>
                    <a:pt x="91" y="31"/>
                  </a:cubicBezTo>
                  <a:cubicBezTo>
                    <a:pt x="95" y="30"/>
                    <a:pt x="99" y="30"/>
                    <a:pt x="104" y="31"/>
                  </a:cubicBezTo>
                  <a:cubicBezTo>
                    <a:pt x="110" y="32"/>
                    <a:pt x="117" y="34"/>
                    <a:pt x="119" y="40"/>
                  </a:cubicBezTo>
                  <a:cubicBezTo>
                    <a:pt x="120" y="39"/>
                    <a:pt x="120" y="39"/>
                    <a:pt x="120" y="39"/>
                  </a:cubicBezTo>
                  <a:cubicBezTo>
                    <a:pt x="120" y="39"/>
                    <a:pt x="120" y="39"/>
                    <a:pt x="120" y="39"/>
                  </a:cubicBezTo>
                  <a:cubicBezTo>
                    <a:pt x="120" y="38"/>
                    <a:pt x="119" y="36"/>
                    <a:pt x="116" y="34"/>
                  </a:cubicBezTo>
                  <a:cubicBezTo>
                    <a:pt x="115" y="33"/>
                    <a:pt x="114" y="33"/>
                    <a:pt x="112" y="32"/>
                  </a:cubicBezTo>
                  <a:cubicBezTo>
                    <a:pt x="111" y="31"/>
                    <a:pt x="109" y="31"/>
                    <a:pt x="108" y="31"/>
                  </a:cubicBezTo>
                  <a:cubicBezTo>
                    <a:pt x="101" y="29"/>
                    <a:pt x="95" y="29"/>
                    <a:pt x="90" y="30"/>
                  </a:cubicBezTo>
                  <a:cubicBezTo>
                    <a:pt x="88" y="26"/>
                    <a:pt x="85" y="23"/>
                    <a:pt x="81" y="21"/>
                  </a:cubicBezTo>
                  <a:cubicBezTo>
                    <a:pt x="76" y="18"/>
                    <a:pt x="71" y="17"/>
                    <a:pt x="65" y="16"/>
                  </a:cubicBezTo>
                  <a:cubicBezTo>
                    <a:pt x="64" y="16"/>
                    <a:pt x="62" y="16"/>
                    <a:pt x="61" y="15"/>
                  </a:cubicBezTo>
                  <a:cubicBezTo>
                    <a:pt x="61" y="15"/>
                    <a:pt x="61" y="15"/>
                    <a:pt x="61" y="15"/>
                  </a:cubicBezTo>
                  <a:cubicBezTo>
                    <a:pt x="63" y="16"/>
                    <a:pt x="63" y="16"/>
                    <a:pt x="63" y="16"/>
                  </a:cubicBezTo>
                  <a:cubicBezTo>
                    <a:pt x="63" y="16"/>
                    <a:pt x="63" y="16"/>
                    <a:pt x="63" y="16"/>
                  </a:cubicBezTo>
                  <a:cubicBezTo>
                    <a:pt x="63" y="16"/>
                    <a:pt x="63" y="16"/>
                    <a:pt x="63" y="16"/>
                  </a:cubicBezTo>
                  <a:cubicBezTo>
                    <a:pt x="62" y="15"/>
                    <a:pt x="62" y="15"/>
                    <a:pt x="62" y="15"/>
                  </a:cubicBezTo>
                  <a:cubicBezTo>
                    <a:pt x="62" y="15"/>
                    <a:pt x="62" y="15"/>
                    <a:pt x="62" y="15"/>
                  </a:cubicBezTo>
                  <a:cubicBezTo>
                    <a:pt x="62" y="15"/>
                    <a:pt x="51" y="11"/>
                    <a:pt x="48" y="10"/>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334"/>
            <p:cNvSpPr>
              <a:spLocks/>
            </p:cNvSpPr>
            <p:nvPr/>
          </p:nvSpPr>
          <p:spPr bwMode="auto">
            <a:xfrm>
              <a:off x="4444956" y="5930935"/>
              <a:ext cx="331789" cy="327027"/>
            </a:xfrm>
            <a:custGeom>
              <a:avLst/>
              <a:gdLst>
                <a:gd name="T0" fmla="*/ 18 w 88"/>
                <a:gd name="T1" fmla="*/ 19 h 87"/>
                <a:gd name="T2" fmla="*/ 2 w 88"/>
                <a:gd name="T3" fmla="*/ 46 h 87"/>
                <a:gd name="T4" fmla="*/ 2 w 88"/>
                <a:gd name="T5" fmla="*/ 67 h 87"/>
                <a:gd name="T6" fmla="*/ 3 w 88"/>
                <a:gd name="T7" fmla="*/ 79 h 87"/>
                <a:gd name="T8" fmla="*/ 5 w 88"/>
                <a:gd name="T9" fmla="*/ 87 h 87"/>
                <a:gd name="T10" fmla="*/ 18 w 88"/>
                <a:gd name="T11" fmla="*/ 77 h 87"/>
                <a:gd name="T12" fmla="*/ 33 w 88"/>
                <a:gd name="T13" fmla="*/ 72 h 87"/>
                <a:gd name="T14" fmla="*/ 55 w 88"/>
                <a:gd name="T15" fmla="*/ 65 h 87"/>
                <a:gd name="T16" fmla="*/ 75 w 88"/>
                <a:gd name="T17" fmla="*/ 53 h 87"/>
                <a:gd name="T18" fmla="*/ 87 w 88"/>
                <a:gd name="T19" fmla="*/ 33 h 87"/>
                <a:gd name="T20" fmla="*/ 83 w 88"/>
                <a:gd name="T21" fmla="*/ 13 h 87"/>
                <a:gd name="T22" fmla="*/ 52 w 88"/>
                <a:gd name="T23" fmla="*/ 3 h 87"/>
                <a:gd name="T24" fmla="*/ 34 w 88"/>
                <a:gd name="T25" fmla="*/ 9 h 87"/>
                <a:gd name="T26" fmla="*/ 18 w 88"/>
                <a:gd name="T27" fmla="*/ 1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87">
                  <a:moveTo>
                    <a:pt x="18" y="19"/>
                  </a:moveTo>
                  <a:cubicBezTo>
                    <a:pt x="8" y="28"/>
                    <a:pt x="4" y="37"/>
                    <a:pt x="2" y="46"/>
                  </a:cubicBezTo>
                  <a:cubicBezTo>
                    <a:pt x="0" y="53"/>
                    <a:pt x="0" y="60"/>
                    <a:pt x="2" y="67"/>
                  </a:cubicBezTo>
                  <a:cubicBezTo>
                    <a:pt x="2" y="69"/>
                    <a:pt x="3" y="74"/>
                    <a:pt x="3" y="79"/>
                  </a:cubicBezTo>
                  <a:cubicBezTo>
                    <a:pt x="4" y="83"/>
                    <a:pt x="5" y="87"/>
                    <a:pt x="5" y="87"/>
                  </a:cubicBezTo>
                  <a:cubicBezTo>
                    <a:pt x="8" y="82"/>
                    <a:pt x="13" y="79"/>
                    <a:pt x="18" y="77"/>
                  </a:cubicBezTo>
                  <a:cubicBezTo>
                    <a:pt x="23" y="75"/>
                    <a:pt x="28" y="74"/>
                    <a:pt x="33" y="72"/>
                  </a:cubicBezTo>
                  <a:cubicBezTo>
                    <a:pt x="40" y="70"/>
                    <a:pt x="47" y="68"/>
                    <a:pt x="55" y="65"/>
                  </a:cubicBezTo>
                  <a:cubicBezTo>
                    <a:pt x="62" y="61"/>
                    <a:pt x="69" y="58"/>
                    <a:pt x="75" y="53"/>
                  </a:cubicBezTo>
                  <a:cubicBezTo>
                    <a:pt x="82" y="47"/>
                    <a:pt x="86" y="40"/>
                    <a:pt x="87" y="33"/>
                  </a:cubicBezTo>
                  <a:cubicBezTo>
                    <a:pt x="88" y="26"/>
                    <a:pt x="87" y="19"/>
                    <a:pt x="83" y="13"/>
                  </a:cubicBezTo>
                  <a:cubicBezTo>
                    <a:pt x="78" y="6"/>
                    <a:pt x="66" y="0"/>
                    <a:pt x="52" y="3"/>
                  </a:cubicBezTo>
                  <a:cubicBezTo>
                    <a:pt x="46" y="4"/>
                    <a:pt x="40" y="6"/>
                    <a:pt x="34" y="9"/>
                  </a:cubicBezTo>
                  <a:cubicBezTo>
                    <a:pt x="28" y="12"/>
                    <a:pt x="22" y="16"/>
                    <a:pt x="18" y="19"/>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335"/>
            <p:cNvSpPr>
              <a:spLocks/>
            </p:cNvSpPr>
            <p:nvPr/>
          </p:nvSpPr>
          <p:spPr bwMode="auto">
            <a:xfrm>
              <a:off x="4760870" y="6873917"/>
              <a:ext cx="211139" cy="371478"/>
            </a:xfrm>
            <a:custGeom>
              <a:avLst/>
              <a:gdLst>
                <a:gd name="T0" fmla="*/ 2 w 56"/>
                <a:gd name="T1" fmla="*/ 62 h 99"/>
                <a:gd name="T2" fmla="*/ 15 w 56"/>
                <a:gd name="T3" fmla="*/ 79 h 99"/>
                <a:gd name="T4" fmla="*/ 29 w 56"/>
                <a:gd name="T5" fmla="*/ 88 h 99"/>
                <a:gd name="T6" fmla="*/ 37 w 56"/>
                <a:gd name="T7" fmla="*/ 94 h 99"/>
                <a:gd name="T8" fmla="*/ 43 w 56"/>
                <a:gd name="T9" fmla="*/ 99 h 99"/>
                <a:gd name="T10" fmla="*/ 46 w 56"/>
                <a:gd name="T11" fmla="*/ 85 h 99"/>
                <a:gd name="T12" fmla="*/ 52 w 56"/>
                <a:gd name="T13" fmla="*/ 72 h 99"/>
                <a:gd name="T14" fmla="*/ 56 w 56"/>
                <a:gd name="T15" fmla="*/ 54 h 99"/>
                <a:gd name="T16" fmla="*/ 54 w 56"/>
                <a:gd name="T17" fmla="*/ 38 h 99"/>
                <a:gd name="T18" fmla="*/ 42 w 56"/>
                <a:gd name="T19" fmla="*/ 25 h 99"/>
                <a:gd name="T20" fmla="*/ 24 w 56"/>
                <a:gd name="T21" fmla="*/ 19 h 99"/>
                <a:gd name="T22" fmla="*/ 28 w 56"/>
                <a:gd name="T23" fmla="*/ 10 h 99"/>
                <a:gd name="T24" fmla="*/ 39 w 56"/>
                <a:gd name="T25" fmla="*/ 2 h 99"/>
                <a:gd name="T26" fmla="*/ 39 w 56"/>
                <a:gd name="T27" fmla="*/ 0 h 99"/>
                <a:gd name="T28" fmla="*/ 29 w 56"/>
                <a:gd name="T29" fmla="*/ 7 h 99"/>
                <a:gd name="T30" fmla="*/ 23 w 56"/>
                <a:gd name="T31" fmla="*/ 19 h 99"/>
                <a:gd name="T32" fmla="*/ 11 w 56"/>
                <a:gd name="T33" fmla="*/ 24 h 99"/>
                <a:gd name="T34" fmla="*/ 3 w 56"/>
                <a:gd name="T35" fmla="*/ 36 h 99"/>
                <a:gd name="T36" fmla="*/ 2 w 56"/>
                <a:gd name="T37" fmla="*/ 6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99">
                  <a:moveTo>
                    <a:pt x="2" y="62"/>
                  </a:moveTo>
                  <a:cubicBezTo>
                    <a:pt x="5" y="70"/>
                    <a:pt x="10" y="75"/>
                    <a:pt x="15" y="79"/>
                  </a:cubicBezTo>
                  <a:cubicBezTo>
                    <a:pt x="19" y="83"/>
                    <a:pt x="24" y="86"/>
                    <a:pt x="29" y="88"/>
                  </a:cubicBezTo>
                  <a:cubicBezTo>
                    <a:pt x="31" y="89"/>
                    <a:pt x="34" y="92"/>
                    <a:pt x="37" y="94"/>
                  </a:cubicBezTo>
                  <a:cubicBezTo>
                    <a:pt x="40" y="96"/>
                    <a:pt x="43" y="99"/>
                    <a:pt x="43" y="99"/>
                  </a:cubicBezTo>
                  <a:cubicBezTo>
                    <a:pt x="43" y="94"/>
                    <a:pt x="44" y="89"/>
                    <a:pt x="46" y="85"/>
                  </a:cubicBezTo>
                  <a:cubicBezTo>
                    <a:pt x="48" y="80"/>
                    <a:pt x="50" y="76"/>
                    <a:pt x="52" y="72"/>
                  </a:cubicBezTo>
                  <a:cubicBezTo>
                    <a:pt x="54" y="66"/>
                    <a:pt x="55" y="60"/>
                    <a:pt x="56" y="54"/>
                  </a:cubicBezTo>
                  <a:cubicBezTo>
                    <a:pt x="56" y="48"/>
                    <a:pt x="56" y="43"/>
                    <a:pt x="54" y="38"/>
                  </a:cubicBezTo>
                  <a:cubicBezTo>
                    <a:pt x="52" y="33"/>
                    <a:pt x="47" y="29"/>
                    <a:pt x="42" y="25"/>
                  </a:cubicBezTo>
                  <a:cubicBezTo>
                    <a:pt x="37" y="22"/>
                    <a:pt x="31" y="19"/>
                    <a:pt x="24" y="19"/>
                  </a:cubicBezTo>
                  <a:cubicBezTo>
                    <a:pt x="25" y="16"/>
                    <a:pt x="26" y="13"/>
                    <a:pt x="28" y="10"/>
                  </a:cubicBezTo>
                  <a:cubicBezTo>
                    <a:pt x="31" y="6"/>
                    <a:pt x="35" y="3"/>
                    <a:pt x="39" y="2"/>
                  </a:cubicBezTo>
                  <a:cubicBezTo>
                    <a:pt x="39" y="1"/>
                    <a:pt x="39" y="1"/>
                    <a:pt x="39" y="0"/>
                  </a:cubicBezTo>
                  <a:cubicBezTo>
                    <a:pt x="36" y="1"/>
                    <a:pt x="32" y="3"/>
                    <a:pt x="29" y="7"/>
                  </a:cubicBezTo>
                  <a:cubicBezTo>
                    <a:pt x="26" y="11"/>
                    <a:pt x="24" y="16"/>
                    <a:pt x="23" y="19"/>
                  </a:cubicBezTo>
                  <a:cubicBezTo>
                    <a:pt x="19" y="19"/>
                    <a:pt x="15" y="21"/>
                    <a:pt x="11" y="24"/>
                  </a:cubicBezTo>
                  <a:cubicBezTo>
                    <a:pt x="7" y="26"/>
                    <a:pt x="4" y="31"/>
                    <a:pt x="3" y="36"/>
                  </a:cubicBezTo>
                  <a:cubicBezTo>
                    <a:pt x="0" y="44"/>
                    <a:pt x="1" y="55"/>
                    <a:pt x="2" y="6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336"/>
            <p:cNvSpPr>
              <a:spLocks/>
            </p:cNvSpPr>
            <p:nvPr/>
          </p:nvSpPr>
          <p:spPr bwMode="auto">
            <a:xfrm>
              <a:off x="4727532" y="7159669"/>
              <a:ext cx="131763" cy="292102"/>
            </a:xfrm>
            <a:custGeom>
              <a:avLst/>
              <a:gdLst>
                <a:gd name="T0" fmla="*/ 1 w 35"/>
                <a:gd name="T1" fmla="*/ 45 h 78"/>
                <a:gd name="T2" fmla="*/ 7 w 35"/>
                <a:gd name="T3" fmla="*/ 58 h 78"/>
                <a:gd name="T4" fmla="*/ 14 w 35"/>
                <a:gd name="T5" fmla="*/ 67 h 78"/>
                <a:gd name="T6" fmla="*/ 18 w 35"/>
                <a:gd name="T7" fmla="*/ 73 h 78"/>
                <a:gd name="T8" fmla="*/ 21 w 35"/>
                <a:gd name="T9" fmla="*/ 78 h 78"/>
                <a:gd name="T10" fmla="*/ 25 w 35"/>
                <a:gd name="T11" fmla="*/ 66 h 78"/>
                <a:gd name="T12" fmla="*/ 30 w 35"/>
                <a:gd name="T13" fmla="*/ 57 h 78"/>
                <a:gd name="T14" fmla="*/ 35 w 35"/>
                <a:gd name="T15" fmla="*/ 42 h 78"/>
                <a:gd name="T16" fmla="*/ 35 w 35"/>
                <a:gd name="T17" fmla="*/ 29 h 78"/>
                <a:gd name="T18" fmla="*/ 29 w 35"/>
                <a:gd name="T19" fmla="*/ 19 h 78"/>
                <a:gd name="T20" fmla="*/ 18 w 35"/>
                <a:gd name="T21" fmla="*/ 14 h 78"/>
                <a:gd name="T22" fmla="*/ 22 w 35"/>
                <a:gd name="T23" fmla="*/ 7 h 78"/>
                <a:gd name="T24" fmla="*/ 30 w 35"/>
                <a:gd name="T25" fmla="*/ 1 h 78"/>
                <a:gd name="T26" fmla="*/ 30 w 35"/>
                <a:gd name="T27" fmla="*/ 0 h 78"/>
                <a:gd name="T28" fmla="*/ 23 w 35"/>
                <a:gd name="T29" fmla="*/ 5 h 78"/>
                <a:gd name="T30" fmla="*/ 17 w 35"/>
                <a:gd name="T31" fmla="*/ 14 h 78"/>
                <a:gd name="T32" fmla="*/ 9 w 35"/>
                <a:gd name="T33" fmla="*/ 16 h 78"/>
                <a:gd name="T34" fmla="*/ 3 w 35"/>
                <a:gd name="T35" fmla="*/ 26 h 78"/>
                <a:gd name="T36" fmla="*/ 1 w 35"/>
                <a:gd name="T37" fmla="*/ 4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78">
                  <a:moveTo>
                    <a:pt x="1" y="45"/>
                  </a:moveTo>
                  <a:cubicBezTo>
                    <a:pt x="1" y="51"/>
                    <a:pt x="4" y="55"/>
                    <a:pt x="7" y="58"/>
                  </a:cubicBezTo>
                  <a:cubicBezTo>
                    <a:pt x="9" y="62"/>
                    <a:pt x="11" y="64"/>
                    <a:pt x="14" y="67"/>
                  </a:cubicBezTo>
                  <a:cubicBezTo>
                    <a:pt x="15" y="68"/>
                    <a:pt x="17" y="70"/>
                    <a:pt x="18" y="73"/>
                  </a:cubicBezTo>
                  <a:cubicBezTo>
                    <a:pt x="20" y="75"/>
                    <a:pt x="21" y="78"/>
                    <a:pt x="21" y="78"/>
                  </a:cubicBezTo>
                  <a:cubicBezTo>
                    <a:pt x="22" y="73"/>
                    <a:pt x="23" y="70"/>
                    <a:pt x="25" y="66"/>
                  </a:cubicBezTo>
                  <a:cubicBezTo>
                    <a:pt x="27" y="63"/>
                    <a:pt x="29" y="60"/>
                    <a:pt x="30" y="57"/>
                  </a:cubicBezTo>
                  <a:cubicBezTo>
                    <a:pt x="32" y="52"/>
                    <a:pt x="34" y="47"/>
                    <a:pt x="35" y="42"/>
                  </a:cubicBezTo>
                  <a:cubicBezTo>
                    <a:pt x="35" y="38"/>
                    <a:pt x="35" y="33"/>
                    <a:pt x="35" y="29"/>
                  </a:cubicBezTo>
                  <a:cubicBezTo>
                    <a:pt x="34" y="25"/>
                    <a:pt x="32" y="22"/>
                    <a:pt x="29" y="19"/>
                  </a:cubicBezTo>
                  <a:cubicBezTo>
                    <a:pt x="26" y="16"/>
                    <a:pt x="22" y="14"/>
                    <a:pt x="18" y="14"/>
                  </a:cubicBezTo>
                  <a:cubicBezTo>
                    <a:pt x="19" y="11"/>
                    <a:pt x="20" y="9"/>
                    <a:pt x="22" y="7"/>
                  </a:cubicBezTo>
                  <a:cubicBezTo>
                    <a:pt x="24" y="4"/>
                    <a:pt x="27" y="2"/>
                    <a:pt x="30" y="1"/>
                  </a:cubicBezTo>
                  <a:cubicBezTo>
                    <a:pt x="30" y="1"/>
                    <a:pt x="30" y="0"/>
                    <a:pt x="30" y="0"/>
                  </a:cubicBezTo>
                  <a:cubicBezTo>
                    <a:pt x="29" y="0"/>
                    <a:pt x="25" y="2"/>
                    <a:pt x="23" y="5"/>
                  </a:cubicBezTo>
                  <a:cubicBezTo>
                    <a:pt x="20" y="7"/>
                    <a:pt x="18" y="11"/>
                    <a:pt x="17" y="14"/>
                  </a:cubicBezTo>
                  <a:cubicBezTo>
                    <a:pt x="15" y="13"/>
                    <a:pt x="12" y="14"/>
                    <a:pt x="9" y="16"/>
                  </a:cubicBezTo>
                  <a:cubicBezTo>
                    <a:pt x="7" y="18"/>
                    <a:pt x="4" y="22"/>
                    <a:pt x="3" y="26"/>
                  </a:cubicBezTo>
                  <a:cubicBezTo>
                    <a:pt x="1" y="31"/>
                    <a:pt x="0" y="40"/>
                    <a:pt x="1" y="45"/>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337"/>
            <p:cNvSpPr>
              <a:spLocks/>
            </p:cNvSpPr>
            <p:nvPr/>
          </p:nvSpPr>
          <p:spPr bwMode="auto">
            <a:xfrm>
              <a:off x="7694588" y="2227272"/>
              <a:ext cx="157163" cy="242889"/>
            </a:xfrm>
            <a:custGeom>
              <a:avLst/>
              <a:gdLst>
                <a:gd name="T0" fmla="*/ 40 w 42"/>
                <a:gd name="T1" fmla="*/ 42 h 65"/>
                <a:gd name="T2" fmla="*/ 37 w 42"/>
                <a:gd name="T3" fmla="*/ 21 h 65"/>
                <a:gd name="T4" fmla="*/ 28 w 42"/>
                <a:gd name="T5" fmla="*/ 5 h 65"/>
                <a:gd name="T6" fmla="*/ 26 w 42"/>
                <a:gd name="T7" fmla="*/ 0 h 65"/>
                <a:gd name="T8" fmla="*/ 14 w 42"/>
                <a:gd name="T9" fmla="*/ 13 h 65"/>
                <a:gd name="T10" fmla="*/ 0 w 42"/>
                <a:gd name="T11" fmla="*/ 36 h 65"/>
                <a:gd name="T12" fmla="*/ 5 w 42"/>
                <a:gd name="T13" fmla="*/ 49 h 65"/>
                <a:gd name="T14" fmla="*/ 17 w 42"/>
                <a:gd name="T15" fmla="*/ 56 h 65"/>
                <a:gd name="T16" fmla="*/ 14 w 42"/>
                <a:gd name="T17" fmla="*/ 64 h 65"/>
                <a:gd name="T18" fmla="*/ 15 w 42"/>
                <a:gd name="T19" fmla="*/ 65 h 65"/>
                <a:gd name="T20" fmla="*/ 18 w 42"/>
                <a:gd name="T21" fmla="*/ 56 h 65"/>
                <a:gd name="T22" fmla="*/ 21 w 42"/>
                <a:gd name="T23" fmla="*/ 56 h 65"/>
                <a:gd name="T24" fmla="*/ 40 w 42"/>
                <a:gd name="T25"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65">
                  <a:moveTo>
                    <a:pt x="40" y="42"/>
                  </a:moveTo>
                  <a:cubicBezTo>
                    <a:pt x="42" y="35"/>
                    <a:pt x="40" y="27"/>
                    <a:pt x="37" y="21"/>
                  </a:cubicBezTo>
                  <a:cubicBezTo>
                    <a:pt x="34" y="16"/>
                    <a:pt x="29" y="10"/>
                    <a:pt x="28" y="5"/>
                  </a:cubicBezTo>
                  <a:cubicBezTo>
                    <a:pt x="28" y="3"/>
                    <a:pt x="27" y="2"/>
                    <a:pt x="26" y="0"/>
                  </a:cubicBezTo>
                  <a:cubicBezTo>
                    <a:pt x="26" y="4"/>
                    <a:pt x="18" y="10"/>
                    <a:pt x="14" y="13"/>
                  </a:cubicBezTo>
                  <a:cubicBezTo>
                    <a:pt x="7" y="19"/>
                    <a:pt x="0" y="25"/>
                    <a:pt x="0" y="36"/>
                  </a:cubicBezTo>
                  <a:cubicBezTo>
                    <a:pt x="0" y="41"/>
                    <a:pt x="2" y="46"/>
                    <a:pt x="5" y="49"/>
                  </a:cubicBezTo>
                  <a:cubicBezTo>
                    <a:pt x="8" y="53"/>
                    <a:pt x="12" y="55"/>
                    <a:pt x="17" y="56"/>
                  </a:cubicBezTo>
                  <a:cubicBezTo>
                    <a:pt x="17" y="59"/>
                    <a:pt x="15" y="62"/>
                    <a:pt x="14" y="64"/>
                  </a:cubicBezTo>
                  <a:cubicBezTo>
                    <a:pt x="15" y="65"/>
                    <a:pt x="15" y="65"/>
                    <a:pt x="15" y="65"/>
                  </a:cubicBezTo>
                  <a:cubicBezTo>
                    <a:pt x="16" y="63"/>
                    <a:pt x="17" y="60"/>
                    <a:pt x="18" y="56"/>
                  </a:cubicBezTo>
                  <a:cubicBezTo>
                    <a:pt x="19" y="56"/>
                    <a:pt x="20" y="56"/>
                    <a:pt x="21" y="56"/>
                  </a:cubicBezTo>
                  <a:cubicBezTo>
                    <a:pt x="30" y="56"/>
                    <a:pt x="38" y="50"/>
                    <a:pt x="40" y="4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338"/>
            <p:cNvSpPr>
              <a:spLocks/>
            </p:cNvSpPr>
            <p:nvPr/>
          </p:nvSpPr>
          <p:spPr bwMode="auto">
            <a:xfrm>
              <a:off x="8204178" y="2114559"/>
              <a:ext cx="173039" cy="258764"/>
            </a:xfrm>
            <a:custGeom>
              <a:avLst/>
              <a:gdLst>
                <a:gd name="T0" fmla="*/ 44 w 46"/>
                <a:gd name="T1" fmla="*/ 40 h 69"/>
                <a:gd name="T2" fmla="*/ 37 w 46"/>
                <a:gd name="T3" fmla="*/ 15 h 69"/>
                <a:gd name="T4" fmla="*/ 22 w 46"/>
                <a:gd name="T5" fmla="*/ 3 h 69"/>
                <a:gd name="T6" fmla="*/ 17 w 46"/>
                <a:gd name="T7" fmla="*/ 0 h 69"/>
                <a:gd name="T8" fmla="*/ 16 w 46"/>
                <a:gd name="T9" fmla="*/ 7 h 69"/>
                <a:gd name="T10" fmla="*/ 10 w 46"/>
                <a:gd name="T11" fmla="*/ 14 h 69"/>
                <a:gd name="T12" fmla="*/ 1 w 46"/>
                <a:gd name="T13" fmla="*/ 37 h 69"/>
                <a:gd name="T14" fmla="*/ 6 w 46"/>
                <a:gd name="T15" fmla="*/ 50 h 69"/>
                <a:gd name="T16" fmla="*/ 19 w 46"/>
                <a:gd name="T17" fmla="*/ 58 h 69"/>
                <a:gd name="T18" fmla="*/ 16 w 46"/>
                <a:gd name="T19" fmla="*/ 64 h 69"/>
                <a:gd name="T20" fmla="*/ 14 w 46"/>
                <a:gd name="T21" fmla="*/ 66 h 69"/>
                <a:gd name="T22" fmla="*/ 11 w 46"/>
                <a:gd name="T23" fmla="*/ 67 h 69"/>
                <a:gd name="T24" fmla="*/ 11 w 46"/>
                <a:gd name="T25" fmla="*/ 69 h 69"/>
                <a:gd name="T26" fmla="*/ 16 w 46"/>
                <a:gd name="T27" fmla="*/ 65 h 69"/>
                <a:gd name="T28" fmla="*/ 20 w 46"/>
                <a:gd name="T29" fmla="*/ 59 h 69"/>
                <a:gd name="T30" fmla="*/ 24 w 46"/>
                <a:gd name="T31" fmla="*/ 59 h 69"/>
                <a:gd name="T32" fmla="*/ 37 w 46"/>
                <a:gd name="T33" fmla="*/ 54 h 69"/>
                <a:gd name="T34" fmla="*/ 44 w 46"/>
                <a:gd name="T35"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9">
                  <a:moveTo>
                    <a:pt x="44" y="40"/>
                  </a:moveTo>
                  <a:cubicBezTo>
                    <a:pt x="46" y="30"/>
                    <a:pt x="42" y="21"/>
                    <a:pt x="37" y="15"/>
                  </a:cubicBezTo>
                  <a:cubicBezTo>
                    <a:pt x="32" y="11"/>
                    <a:pt x="25" y="7"/>
                    <a:pt x="22" y="3"/>
                  </a:cubicBezTo>
                  <a:cubicBezTo>
                    <a:pt x="20" y="2"/>
                    <a:pt x="19" y="1"/>
                    <a:pt x="17" y="0"/>
                  </a:cubicBezTo>
                  <a:cubicBezTo>
                    <a:pt x="18" y="1"/>
                    <a:pt x="18" y="4"/>
                    <a:pt x="16" y="7"/>
                  </a:cubicBezTo>
                  <a:cubicBezTo>
                    <a:pt x="14" y="10"/>
                    <a:pt x="12" y="13"/>
                    <a:pt x="10" y="14"/>
                  </a:cubicBezTo>
                  <a:cubicBezTo>
                    <a:pt x="5" y="21"/>
                    <a:pt x="0" y="27"/>
                    <a:pt x="1" y="37"/>
                  </a:cubicBezTo>
                  <a:cubicBezTo>
                    <a:pt x="1" y="42"/>
                    <a:pt x="3" y="46"/>
                    <a:pt x="6" y="50"/>
                  </a:cubicBezTo>
                  <a:cubicBezTo>
                    <a:pt x="10" y="54"/>
                    <a:pt x="14" y="57"/>
                    <a:pt x="19" y="58"/>
                  </a:cubicBezTo>
                  <a:cubicBezTo>
                    <a:pt x="18" y="60"/>
                    <a:pt x="17" y="62"/>
                    <a:pt x="16" y="64"/>
                  </a:cubicBezTo>
                  <a:cubicBezTo>
                    <a:pt x="15" y="64"/>
                    <a:pt x="14" y="65"/>
                    <a:pt x="14" y="66"/>
                  </a:cubicBezTo>
                  <a:cubicBezTo>
                    <a:pt x="13" y="67"/>
                    <a:pt x="12" y="67"/>
                    <a:pt x="11" y="67"/>
                  </a:cubicBezTo>
                  <a:cubicBezTo>
                    <a:pt x="11" y="68"/>
                    <a:pt x="11" y="68"/>
                    <a:pt x="11" y="69"/>
                  </a:cubicBezTo>
                  <a:cubicBezTo>
                    <a:pt x="13" y="69"/>
                    <a:pt x="15" y="67"/>
                    <a:pt x="16" y="65"/>
                  </a:cubicBezTo>
                  <a:cubicBezTo>
                    <a:pt x="18" y="63"/>
                    <a:pt x="19" y="61"/>
                    <a:pt x="20" y="59"/>
                  </a:cubicBezTo>
                  <a:cubicBezTo>
                    <a:pt x="21" y="59"/>
                    <a:pt x="22" y="59"/>
                    <a:pt x="24" y="59"/>
                  </a:cubicBezTo>
                  <a:cubicBezTo>
                    <a:pt x="28" y="60"/>
                    <a:pt x="33" y="57"/>
                    <a:pt x="37" y="54"/>
                  </a:cubicBezTo>
                  <a:cubicBezTo>
                    <a:pt x="41" y="50"/>
                    <a:pt x="44" y="45"/>
                    <a:pt x="44" y="4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2339"/>
            <p:cNvSpPr>
              <a:spLocks/>
            </p:cNvSpPr>
            <p:nvPr/>
          </p:nvSpPr>
          <p:spPr bwMode="auto">
            <a:xfrm>
              <a:off x="8050190" y="2200284"/>
              <a:ext cx="131763" cy="187326"/>
            </a:xfrm>
            <a:custGeom>
              <a:avLst/>
              <a:gdLst>
                <a:gd name="T0" fmla="*/ 34 w 35"/>
                <a:gd name="T1" fmla="*/ 26 h 50"/>
                <a:gd name="T2" fmla="*/ 25 w 35"/>
                <a:gd name="T3" fmla="*/ 9 h 50"/>
                <a:gd name="T4" fmla="*/ 12 w 35"/>
                <a:gd name="T5" fmla="*/ 2 h 50"/>
                <a:gd name="T6" fmla="*/ 8 w 35"/>
                <a:gd name="T7" fmla="*/ 0 h 50"/>
                <a:gd name="T8" fmla="*/ 8 w 35"/>
                <a:gd name="T9" fmla="*/ 6 h 50"/>
                <a:gd name="T10" fmla="*/ 5 w 35"/>
                <a:gd name="T11" fmla="*/ 12 h 50"/>
                <a:gd name="T12" fmla="*/ 1 w 35"/>
                <a:gd name="T13" fmla="*/ 21 h 50"/>
                <a:gd name="T14" fmla="*/ 1 w 35"/>
                <a:gd name="T15" fmla="*/ 33 h 50"/>
                <a:gd name="T16" fmla="*/ 10 w 35"/>
                <a:gd name="T17" fmla="*/ 42 h 50"/>
                <a:gd name="T18" fmla="*/ 21 w 35"/>
                <a:gd name="T19" fmla="*/ 43 h 50"/>
                <a:gd name="T20" fmla="*/ 22 w 35"/>
                <a:gd name="T21" fmla="*/ 50 h 50"/>
                <a:gd name="T22" fmla="*/ 23 w 35"/>
                <a:gd name="T23" fmla="*/ 50 h 50"/>
                <a:gd name="T24" fmla="*/ 22 w 35"/>
                <a:gd name="T25" fmla="*/ 43 h 50"/>
                <a:gd name="T26" fmla="*/ 24 w 35"/>
                <a:gd name="T27" fmla="*/ 42 h 50"/>
                <a:gd name="T28" fmla="*/ 32 w 35"/>
                <a:gd name="T29" fmla="*/ 36 h 50"/>
                <a:gd name="T30" fmla="*/ 34 w 35"/>
                <a:gd name="T31"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50">
                  <a:moveTo>
                    <a:pt x="34" y="26"/>
                  </a:moveTo>
                  <a:cubicBezTo>
                    <a:pt x="34" y="19"/>
                    <a:pt x="30" y="13"/>
                    <a:pt x="25" y="9"/>
                  </a:cubicBezTo>
                  <a:cubicBezTo>
                    <a:pt x="21" y="7"/>
                    <a:pt x="15" y="5"/>
                    <a:pt x="12" y="2"/>
                  </a:cubicBezTo>
                  <a:cubicBezTo>
                    <a:pt x="11" y="1"/>
                    <a:pt x="9" y="1"/>
                    <a:pt x="8" y="0"/>
                  </a:cubicBezTo>
                  <a:cubicBezTo>
                    <a:pt x="9" y="1"/>
                    <a:pt x="9" y="4"/>
                    <a:pt x="8" y="6"/>
                  </a:cubicBezTo>
                  <a:cubicBezTo>
                    <a:pt x="7" y="8"/>
                    <a:pt x="6" y="11"/>
                    <a:pt x="5" y="12"/>
                  </a:cubicBezTo>
                  <a:cubicBezTo>
                    <a:pt x="3" y="15"/>
                    <a:pt x="2" y="18"/>
                    <a:pt x="1" y="21"/>
                  </a:cubicBezTo>
                  <a:cubicBezTo>
                    <a:pt x="0" y="25"/>
                    <a:pt x="0" y="29"/>
                    <a:pt x="1" y="33"/>
                  </a:cubicBezTo>
                  <a:cubicBezTo>
                    <a:pt x="3" y="37"/>
                    <a:pt x="6" y="41"/>
                    <a:pt x="10" y="42"/>
                  </a:cubicBezTo>
                  <a:cubicBezTo>
                    <a:pt x="13" y="44"/>
                    <a:pt x="17" y="44"/>
                    <a:pt x="21" y="43"/>
                  </a:cubicBezTo>
                  <a:cubicBezTo>
                    <a:pt x="22" y="45"/>
                    <a:pt x="22" y="48"/>
                    <a:pt x="22" y="50"/>
                  </a:cubicBezTo>
                  <a:cubicBezTo>
                    <a:pt x="23" y="50"/>
                    <a:pt x="23" y="50"/>
                    <a:pt x="23" y="50"/>
                  </a:cubicBezTo>
                  <a:cubicBezTo>
                    <a:pt x="23" y="48"/>
                    <a:pt x="23" y="46"/>
                    <a:pt x="22" y="43"/>
                  </a:cubicBezTo>
                  <a:cubicBezTo>
                    <a:pt x="23" y="42"/>
                    <a:pt x="24" y="42"/>
                    <a:pt x="24" y="42"/>
                  </a:cubicBezTo>
                  <a:cubicBezTo>
                    <a:pt x="28" y="40"/>
                    <a:pt x="30" y="38"/>
                    <a:pt x="32" y="36"/>
                  </a:cubicBezTo>
                  <a:cubicBezTo>
                    <a:pt x="34" y="33"/>
                    <a:pt x="35" y="30"/>
                    <a:pt x="34" y="26"/>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2340"/>
            <p:cNvSpPr>
              <a:spLocks/>
            </p:cNvSpPr>
            <p:nvPr/>
          </p:nvSpPr>
          <p:spPr bwMode="auto">
            <a:xfrm>
              <a:off x="8343879" y="2324110"/>
              <a:ext cx="66675" cy="74613"/>
            </a:xfrm>
            <a:custGeom>
              <a:avLst/>
              <a:gdLst>
                <a:gd name="T0" fmla="*/ 17 w 18"/>
                <a:gd name="T1" fmla="*/ 15 h 20"/>
                <a:gd name="T2" fmla="*/ 18 w 18"/>
                <a:gd name="T3" fmla="*/ 9 h 20"/>
                <a:gd name="T4" fmla="*/ 16 w 18"/>
                <a:gd name="T5" fmla="*/ 4 h 20"/>
                <a:gd name="T6" fmla="*/ 15 w 18"/>
                <a:gd name="T7" fmla="*/ 0 h 20"/>
                <a:gd name="T8" fmla="*/ 9 w 18"/>
                <a:gd name="T9" fmla="*/ 3 h 20"/>
                <a:gd name="T10" fmla="*/ 2 w 18"/>
                <a:gd name="T11" fmla="*/ 8 h 20"/>
                <a:gd name="T12" fmla="*/ 5 w 18"/>
                <a:gd name="T13" fmla="*/ 18 h 20"/>
                <a:gd name="T14" fmla="*/ 3 w 18"/>
                <a:gd name="T15" fmla="*/ 19 h 20"/>
                <a:gd name="T16" fmla="*/ 0 w 18"/>
                <a:gd name="T17" fmla="*/ 19 h 20"/>
                <a:gd name="T18" fmla="*/ 0 w 18"/>
                <a:gd name="T19" fmla="*/ 20 h 20"/>
                <a:gd name="T20" fmla="*/ 6 w 18"/>
                <a:gd name="T21" fmla="*/ 18 h 20"/>
                <a:gd name="T22" fmla="*/ 12 w 18"/>
                <a:gd name="T23" fmla="*/ 19 h 20"/>
                <a:gd name="T24" fmla="*/ 17 w 18"/>
                <a:gd name="T2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0">
                  <a:moveTo>
                    <a:pt x="17" y="15"/>
                  </a:moveTo>
                  <a:cubicBezTo>
                    <a:pt x="18" y="13"/>
                    <a:pt x="18" y="11"/>
                    <a:pt x="18" y="9"/>
                  </a:cubicBezTo>
                  <a:cubicBezTo>
                    <a:pt x="18" y="7"/>
                    <a:pt x="17" y="6"/>
                    <a:pt x="16" y="4"/>
                  </a:cubicBezTo>
                  <a:cubicBezTo>
                    <a:pt x="16" y="3"/>
                    <a:pt x="15" y="0"/>
                    <a:pt x="15" y="0"/>
                  </a:cubicBezTo>
                  <a:cubicBezTo>
                    <a:pt x="14" y="2"/>
                    <a:pt x="11" y="2"/>
                    <a:pt x="9" y="3"/>
                  </a:cubicBezTo>
                  <a:cubicBezTo>
                    <a:pt x="6" y="4"/>
                    <a:pt x="3" y="6"/>
                    <a:pt x="2" y="8"/>
                  </a:cubicBezTo>
                  <a:cubicBezTo>
                    <a:pt x="1" y="11"/>
                    <a:pt x="3" y="15"/>
                    <a:pt x="5" y="18"/>
                  </a:cubicBezTo>
                  <a:cubicBezTo>
                    <a:pt x="5" y="18"/>
                    <a:pt x="4" y="19"/>
                    <a:pt x="3" y="19"/>
                  </a:cubicBezTo>
                  <a:cubicBezTo>
                    <a:pt x="2" y="19"/>
                    <a:pt x="1" y="20"/>
                    <a:pt x="0" y="19"/>
                  </a:cubicBezTo>
                  <a:cubicBezTo>
                    <a:pt x="0" y="20"/>
                    <a:pt x="0" y="20"/>
                    <a:pt x="0" y="20"/>
                  </a:cubicBezTo>
                  <a:cubicBezTo>
                    <a:pt x="1" y="20"/>
                    <a:pt x="4" y="19"/>
                    <a:pt x="6" y="18"/>
                  </a:cubicBezTo>
                  <a:cubicBezTo>
                    <a:pt x="7" y="20"/>
                    <a:pt x="10" y="20"/>
                    <a:pt x="12" y="19"/>
                  </a:cubicBezTo>
                  <a:cubicBezTo>
                    <a:pt x="14" y="18"/>
                    <a:pt x="16" y="16"/>
                    <a:pt x="17"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2341"/>
            <p:cNvSpPr>
              <a:spLocks/>
            </p:cNvSpPr>
            <p:nvPr/>
          </p:nvSpPr>
          <p:spPr bwMode="auto">
            <a:xfrm>
              <a:off x="8054952" y="2263785"/>
              <a:ext cx="41275" cy="117476"/>
            </a:xfrm>
            <a:custGeom>
              <a:avLst/>
              <a:gdLst>
                <a:gd name="T0" fmla="*/ 9 w 11"/>
                <a:gd name="T1" fmla="*/ 31 h 31"/>
                <a:gd name="T2" fmla="*/ 8 w 11"/>
                <a:gd name="T3" fmla="*/ 14 h 31"/>
                <a:gd name="T4" fmla="*/ 4 w 11"/>
                <a:gd name="T5" fmla="*/ 6 h 31"/>
                <a:gd name="T6" fmla="*/ 0 w 11"/>
                <a:gd name="T7" fmla="*/ 0 h 31"/>
                <a:gd name="T8" fmla="*/ 9 w 11"/>
                <a:gd name="T9" fmla="*/ 6 h 31"/>
                <a:gd name="T10" fmla="*/ 11 w 11"/>
                <a:gd name="T11" fmla="*/ 17 h 31"/>
                <a:gd name="T12" fmla="*/ 9 w 11"/>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1" h="31">
                  <a:moveTo>
                    <a:pt x="9" y="31"/>
                  </a:moveTo>
                  <a:cubicBezTo>
                    <a:pt x="9" y="25"/>
                    <a:pt x="9" y="20"/>
                    <a:pt x="8" y="14"/>
                  </a:cubicBezTo>
                  <a:cubicBezTo>
                    <a:pt x="7" y="11"/>
                    <a:pt x="5" y="9"/>
                    <a:pt x="4" y="6"/>
                  </a:cubicBezTo>
                  <a:cubicBezTo>
                    <a:pt x="2" y="5"/>
                    <a:pt x="1" y="2"/>
                    <a:pt x="0" y="0"/>
                  </a:cubicBezTo>
                  <a:cubicBezTo>
                    <a:pt x="3" y="2"/>
                    <a:pt x="6" y="4"/>
                    <a:pt x="9" y="6"/>
                  </a:cubicBezTo>
                  <a:cubicBezTo>
                    <a:pt x="11" y="10"/>
                    <a:pt x="11" y="15"/>
                    <a:pt x="11" y="17"/>
                  </a:cubicBezTo>
                  <a:cubicBezTo>
                    <a:pt x="11" y="22"/>
                    <a:pt x="10" y="26"/>
                    <a:pt x="9"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56" name="Picture 2342"/>
            <p:cNvPicPr>
              <a:picLocks noChangeAspect="1" noChangeArrowheads="1"/>
            </p:cNvPicPr>
            <p:nvPr/>
          </p:nvPicPr>
          <p:blipFill>
            <a:blip r:embed="rId104" cstate="screen">
              <a:extLst>
                <a:ext uri="{28A0092B-C50C-407E-A947-70E740481C1C}">
                  <a14:useLocalDpi xmlns:a14="http://schemas.microsoft.com/office/drawing/2010/main"/>
                </a:ext>
              </a:extLst>
            </a:blip>
            <a:srcRect/>
            <a:stretch>
              <a:fillRect/>
            </a:stretch>
          </p:blipFill>
          <p:spPr bwMode="auto">
            <a:xfrm>
              <a:off x="7972402" y="2233622"/>
              <a:ext cx="201614" cy="292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7" name="Picture 2343"/>
            <p:cNvPicPr>
              <a:picLocks noChangeAspect="1" noChangeArrowheads="1"/>
            </p:cNvPicPr>
            <p:nvPr/>
          </p:nvPicPr>
          <p:blipFill>
            <a:blip r:embed="rId105" cstate="screen">
              <a:extLst>
                <a:ext uri="{28A0092B-C50C-407E-A947-70E740481C1C}">
                  <a14:useLocalDpi xmlns:a14="http://schemas.microsoft.com/office/drawing/2010/main"/>
                </a:ext>
              </a:extLst>
            </a:blip>
            <a:srcRect/>
            <a:stretch>
              <a:fillRect/>
            </a:stretch>
          </p:blipFill>
          <p:spPr bwMode="auto">
            <a:xfrm>
              <a:off x="7978752" y="2386023"/>
              <a:ext cx="146051"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8" name="Freeform 2344"/>
            <p:cNvSpPr>
              <a:spLocks/>
            </p:cNvSpPr>
            <p:nvPr/>
          </p:nvSpPr>
          <p:spPr bwMode="auto">
            <a:xfrm>
              <a:off x="7991452" y="2301885"/>
              <a:ext cx="100013" cy="104776"/>
            </a:xfrm>
            <a:custGeom>
              <a:avLst/>
              <a:gdLst>
                <a:gd name="T0" fmla="*/ 13 w 27"/>
                <a:gd name="T1" fmla="*/ 18 h 28"/>
                <a:gd name="T2" fmla="*/ 22 w 27"/>
                <a:gd name="T3" fmla="*/ 23 h 28"/>
                <a:gd name="T4" fmla="*/ 27 w 27"/>
                <a:gd name="T5" fmla="*/ 28 h 28"/>
                <a:gd name="T6" fmla="*/ 18 w 27"/>
                <a:gd name="T7" fmla="*/ 23 h 28"/>
                <a:gd name="T8" fmla="*/ 7 w 27"/>
                <a:gd name="T9" fmla="*/ 20 h 28"/>
                <a:gd name="T10" fmla="*/ 1 w 27"/>
                <a:gd name="T11" fmla="*/ 13 h 28"/>
                <a:gd name="T12" fmla="*/ 0 w 27"/>
                <a:gd name="T13" fmla="*/ 11 h 28"/>
                <a:gd name="T14" fmla="*/ 4 w 27"/>
                <a:gd name="T15" fmla="*/ 0 h 28"/>
                <a:gd name="T16" fmla="*/ 4 w 27"/>
                <a:gd name="T17" fmla="*/ 6 h 28"/>
                <a:gd name="T18" fmla="*/ 13 w 27"/>
                <a:gd name="T1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18"/>
                  </a:moveTo>
                  <a:cubicBezTo>
                    <a:pt x="16" y="19"/>
                    <a:pt x="20" y="22"/>
                    <a:pt x="22" y="23"/>
                  </a:cubicBezTo>
                  <a:cubicBezTo>
                    <a:pt x="24" y="24"/>
                    <a:pt x="27" y="28"/>
                    <a:pt x="27" y="28"/>
                  </a:cubicBezTo>
                  <a:cubicBezTo>
                    <a:pt x="24" y="26"/>
                    <a:pt x="21" y="24"/>
                    <a:pt x="18" y="23"/>
                  </a:cubicBezTo>
                  <a:cubicBezTo>
                    <a:pt x="14" y="22"/>
                    <a:pt x="10" y="22"/>
                    <a:pt x="7" y="20"/>
                  </a:cubicBezTo>
                  <a:cubicBezTo>
                    <a:pt x="4" y="19"/>
                    <a:pt x="2" y="16"/>
                    <a:pt x="1" y="13"/>
                  </a:cubicBezTo>
                  <a:cubicBezTo>
                    <a:pt x="0" y="12"/>
                    <a:pt x="0" y="12"/>
                    <a:pt x="0" y="11"/>
                  </a:cubicBezTo>
                  <a:cubicBezTo>
                    <a:pt x="1" y="7"/>
                    <a:pt x="3" y="4"/>
                    <a:pt x="4" y="0"/>
                  </a:cubicBezTo>
                  <a:cubicBezTo>
                    <a:pt x="4" y="2"/>
                    <a:pt x="4" y="4"/>
                    <a:pt x="4" y="6"/>
                  </a:cubicBezTo>
                  <a:cubicBezTo>
                    <a:pt x="6" y="13"/>
                    <a:pt x="10" y="17"/>
                    <a:pt x="13"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2345"/>
            <p:cNvSpPr>
              <a:spLocks/>
            </p:cNvSpPr>
            <p:nvPr/>
          </p:nvSpPr>
          <p:spPr bwMode="auto">
            <a:xfrm>
              <a:off x="8016852" y="2257435"/>
              <a:ext cx="104776" cy="201614"/>
            </a:xfrm>
            <a:custGeom>
              <a:avLst/>
              <a:gdLst>
                <a:gd name="T0" fmla="*/ 5 w 28"/>
                <a:gd name="T1" fmla="*/ 29 h 54"/>
                <a:gd name="T2" fmla="*/ 14 w 28"/>
                <a:gd name="T3" fmla="*/ 34 h 54"/>
                <a:gd name="T4" fmla="*/ 17 w 28"/>
                <a:gd name="T5" fmla="*/ 35 h 54"/>
                <a:gd name="T6" fmla="*/ 18 w 28"/>
                <a:gd name="T7" fmla="*/ 35 h 54"/>
                <a:gd name="T8" fmla="*/ 18 w 28"/>
                <a:gd name="T9" fmla="*/ 34 h 54"/>
                <a:gd name="T10" fmla="*/ 15 w 28"/>
                <a:gd name="T11" fmla="*/ 31 h 54"/>
                <a:gd name="T12" fmla="*/ 11 w 28"/>
                <a:gd name="T13" fmla="*/ 26 h 54"/>
                <a:gd name="T14" fmla="*/ 8 w 28"/>
                <a:gd name="T15" fmla="*/ 22 h 54"/>
                <a:gd name="T16" fmla="*/ 4 w 28"/>
                <a:gd name="T17" fmla="*/ 16 h 54"/>
                <a:gd name="T18" fmla="*/ 3 w 28"/>
                <a:gd name="T19" fmla="*/ 12 h 54"/>
                <a:gd name="T20" fmla="*/ 7 w 28"/>
                <a:gd name="T21" fmla="*/ 19 h 54"/>
                <a:gd name="T22" fmla="*/ 9 w 28"/>
                <a:gd name="T23" fmla="*/ 23 h 54"/>
                <a:gd name="T24" fmla="*/ 7 w 28"/>
                <a:gd name="T25" fmla="*/ 15 h 54"/>
                <a:gd name="T26" fmla="*/ 5 w 28"/>
                <a:gd name="T27" fmla="*/ 4 h 54"/>
                <a:gd name="T28" fmla="*/ 6 w 28"/>
                <a:gd name="T29" fmla="*/ 2 h 54"/>
                <a:gd name="T30" fmla="*/ 7 w 28"/>
                <a:gd name="T31" fmla="*/ 7 h 54"/>
                <a:gd name="T32" fmla="*/ 14 w 28"/>
                <a:gd name="T33" fmla="*/ 27 h 54"/>
                <a:gd name="T34" fmla="*/ 17 w 28"/>
                <a:gd name="T35" fmla="*/ 32 h 54"/>
                <a:gd name="T36" fmla="*/ 19 w 28"/>
                <a:gd name="T37" fmla="*/ 33 h 54"/>
                <a:gd name="T38" fmla="*/ 18 w 28"/>
                <a:gd name="T39" fmla="*/ 31 h 54"/>
                <a:gd name="T40" fmla="*/ 18 w 28"/>
                <a:gd name="T41" fmla="*/ 21 h 54"/>
                <a:gd name="T42" fmla="*/ 17 w 28"/>
                <a:gd name="T43" fmla="*/ 17 h 54"/>
                <a:gd name="T44" fmla="*/ 14 w 28"/>
                <a:gd name="T45" fmla="*/ 10 h 54"/>
                <a:gd name="T46" fmla="*/ 14 w 28"/>
                <a:gd name="T47" fmla="*/ 10 h 54"/>
                <a:gd name="T48" fmla="*/ 18 w 28"/>
                <a:gd name="T49" fmla="*/ 17 h 54"/>
                <a:gd name="T50" fmla="*/ 19 w 28"/>
                <a:gd name="T51" fmla="*/ 21 h 54"/>
                <a:gd name="T52" fmla="*/ 19 w 28"/>
                <a:gd name="T53" fmla="*/ 33 h 54"/>
                <a:gd name="T54" fmla="*/ 20 w 28"/>
                <a:gd name="T55" fmla="*/ 36 h 54"/>
                <a:gd name="T56" fmla="*/ 24 w 28"/>
                <a:gd name="T57" fmla="*/ 43 h 54"/>
                <a:gd name="T58" fmla="*/ 25 w 28"/>
                <a:gd name="T59" fmla="*/ 41 h 54"/>
                <a:gd name="T60" fmla="*/ 27 w 28"/>
                <a:gd name="T61" fmla="*/ 36 h 54"/>
                <a:gd name="T62" fmla="*/ 28 w 28"/>
                <a:gd name="T63" fmla="*/ 26 h 54"/>
                <a:gd name="T64" fmla="*/ 27 w 28"/>
                <a:gd name="T65" fmla="*/ 20 h 54"/>
                <a:gd name="T66" fmla="*/ 28 w 28"/>
                <a:gd name="T67" fmla="*/ 26 h 54"/>
                <a:gd name="T68" fmla="*/ 27 w 28"/>
                <a:gd name="T69" fmla="*/ 36 h 54"/>
                <a:gd name="T70" fmla="*/ 26 w 28"/>
                <a:gd name="T71" fmla="*/ 40 h 54"/>
                <a:gd name="T72" fmla="*/ 25 w 28"/>
                <a:gd name="T73" fmla="*/ 42 h 54"/>
                <a:gd name="T74" fmla="*/ 25 w 28"/>
                <a:gd name="T75" fmla="*/ 46 h 54"/>
                <a:gd name="T76" fmla="*/ 26 w 28"/>
                <a:gd name="T77" fmla="*/ 49 h 54"/>
                <a:gd name="T78" fmla="*/ 26 w 28"/>
                <a:gd name="T79" fmla="*/ 50 h 54"/>
                <a:gd name="T80" fmla="*/ 26 w 28"/>
                <a:gd name="T81" fmla="*/ 52 h 54"/>
                <a:gd name="T82" fmla="*/ 24 w 28"/>
                <a:gd name="T83" fmla="*/ 48 h 54"/>
                <a:gd name="T84" fmla="*/ 24 w 28"/>
                <a:gd name="T85" fmla="*/ 47 h 54"/>
                <a:gd name="T86" fmla="*/ 23 w 28"/>
                <a:gd name="T87" fmla="*/ 45 h 54"/>
                <a:gd name="T88" fmla="*/ 17 w 28"/>
                <a:gd name="T89" fmla="*/ 40 h 54"/>
                <a:gd name="T90" fmla="*/ 14 w 28"/>
                <a:gd name="T91" fmla="*/ 39 h 54"/>
                <a:gd name="T92" fmla="*/ 4 w 28"/>
                <a:gd name="T93" fmla="*/ 38 h 54"/>
                <a:gd name="T94" fmla="*/ 10 w 28"/>
                <a:gd name="T95" fmla="*/ 38 h 54"/>
                <a:gd name="T96" fmla="*/ 15 w 28"/>
                <a:gd name="T97" fmla="*/ 39 h 54"/>
                <a:gd name="T98" fmla="*/ 20 w 28"/>
                <a:gd name="T99" fmla="*/ 42 h 54"/>
                <a:gd name="T100" fmla="*/ 23 w 28"/>
                <a:gd name="T101" fmla="*/ 45 h 54"/>
                <a:gd name="T102" fmla="*/ 21 w 28"/>
                <a:gd name="T103" fmla="*/ 40 h 54"/>
                <a:gd name="T104" fmla="*/ 20 w 28"/>
                <a:gd name="T105" fmla="*/ 38 h 54"/>
                <a:gd name="T106" fmla="*/ 17 w 28"/>
                <a:gd name="T107" fmla="*/ 36 h 54"/>
                <a:gd name="T108" fmla="*/ 16 w 28"/>
                <a:gd name="T109" fmla="*/ 35 h 54"/>
                <a:gd name="T110" fmla="*/ 11 w 28"/>
                <a:gd name="T111" fmla="*/ 33 h 54"/>
                <a:gd name="T112" fmla="*/ 1 w 28"/>
                <a:gd name="T113" fmla="*/ 27 h 54"/>
                <a:gd name="T114" fmla="*/ 2 w 28"/>
                <a:gd name="T11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54">
                  <a:moveTo>
                    <a:pt x="2" y="26"/>
                  </a:moveTo>
                  <a:cubicBezTo>
                    <a:pt x="3" y="27"/>
                    <a:pt x="4" y="28"/>
                    <a:pt x="5" y="29"/>
                  </a:cubicBezTo>
                  <a:cubicBezTo>
                    <a:pt x="7" y="30"/>
                    <a:pt x="9" y="31"/>
                    <a:pt x="11" y="32"/>
                  </a:cubicBezTo>
                  <a:cubicBezTo>
                    <a:pt x="12" y="33"/>
                    <a:pt x="13" y="33"/>
                    <a:pt x="14" y="34"/>
                  </a:cubicBezTo>
                  <a:cubicBezTo>
                    <a:pt x="15" y="34"/>
                    <a:pt x="15" y="34"/>
                    <a:pt x="16" y="35"/>
                  </a:cubicBezTo>
                  <a:cubicBezTo>
                    <a:pt x="17" y="35"/>
                    <a:pt x="17" y="35"/>
                    <a:pt x="17" y="35"/>
                  </a:cubicBezTo>
                  <a:cubicBezTo>
                    <a:pt x="17" y="35"/>
                    <a:pt x="17" y="35"/>
                    <a:pt x="17" y="35"/>
                  </a:cubicBezTo>
                  <a:cubicBezTo>
                    <a:pt x="18" y="35"/>
                    <a:pt x="18" y="35"/>
                    <a:pt x="18" y="35"/>
                  </a:cubicBezTo>
                  <a:cubicBezTo>
                    <a:pt x="18" y="36"/>
                    <a:pt x="19" y="36"/>
                    <a:pt x="19" y="36"/>
                  </a:cubicBezTo>
                  <a:cubicBezTo>
                    <a:pt x="19" y="36"/>
                    <a:pt x="18" y="35"/>
                    <a:pt x="18" y="34"/>
                  </a:cubicBezTo>
                  <a:cubicBezTo>
                    <a:pt x="17" y="34"/>
                    <a:pt x="17" y="33"/>
                    <a:pt x="16" y="33"/>
                  </a:cubicBezTo>
                  <a:cubicBezTo>
                    <a:pt x="16" y="32"/>
                    <a:pt x="16" y="32"/>
                    <a:pt x="15" y="31"/>
                  </a:cubicBezTo>
                  <a:cubicBezTo>
                    <a:pt x="14" y="30"/>
                    <a:pt x="14" y="29"/>
                    <a:pt x="13" y="28"/>
                  </a:cubicBezTo>
                  <a:cubicBezTo>
                    <a:pt x="12" y="27"/>
                    <a:pt x="12" y="27"/>
                    <a:pt x="11" y="26"/>
                  </a:cubicBezTo>
                  <a:cubicBezTo>
                    <a:pt x="11" y="25"/>
                    <a:pt x="10" y="24"/>
                    <a:pt x="9" y="23"/>
                  </a:cubicBezTo>
                  <a:cubicBezTo>
                    <a:pt x="8" y="23"/>
                    <a:pt x="8" y="22"/>
                    <a:pt x="8" y="22"/>
                  </a:cubicBezTo>
                  <a:cubicBezTo>
                    <a:pt x="7" y="21"/>
                    <a:pt x="7" y="20"/>
                    <a:pt x="6" y="20"/>
                  </a:cubicBezTo>
                  <a:cubicBezTo>
                    <a:pt x="6" y="19"/>
                    <a:pt x="5" y="18"/>
                    <a:pt x="4" y="16"/>
                  </a:cubicBezTo>
                  <a:cubicBezTo>
                    <a:pt x="4" y="16"/>
                    <a:pt x="4" y="15"/>
                    <a:pt x="3" y="14"/>
                  </a:cubicBezTo>
                  <a:cubicBezTo>
                    <a:pt x="3" y="14"/>
                    <a:pt x="3" y="13"/>
                    <a:pt x="3" y="12"/>
                  </a:cubicBezTo>
                  <a:cubicBezTo>
                    <a:pt x="3" y="14"/>
                    <a:pt x="4" y="15"/>
                    <a:pt x="4" y="16"/>
                  </a:cubicBezTo>
                  <a:cubicBezTo>
                    <a:pt x="5" y="17"/>
                    <a:pt x="6" y="18"/>
                    <a:pt x="7" y="19"/>
                  </a:cubicBezTo>
                  <a:cubicBezTo>
                    <a:pt x="7" y="20"/>
                    <a:pt x="8" y="21"/>
                    <a:pt x="8" y="21"/>
                  </a:cubicBezTo>
                  <a:cubicBezTo>
                    <a:pt x="9" y="22"/>
                    <a:pt x="9" y="22"/>
                    <a:pt x="9" y="23"/>
                  </a:cubicBezTo>
                  <a:cubicBezTo>
                    <a:pt x="10" y="23"/>
                    <a:pt x="10" y="23"/>
                    <a:pt x="10" y="23"/>
                  </a:cubicBezTo>
                  <a:cubicBezTo>
                    <a:pt x="9" y="21"/>
                    <a:pt x="8" y="18"/>
                    <a:pt x="7" y="15"/>
                  </a:cubicBezTo>
                  <a:cubicBezTo>
                    <a:pt x="6" y="12"/>
                    <a:pt x="6" y="10"/>
                    <a:pt x="5" y="7"/>
                  </a:cubicBezTo>
                  <a:cubicBezTo>
                    <a:pt x="5" y="6"/>
                    <a:pt x="5" y="5"/>
                    <a:pt x="5" y="4"/>
                  </a:cubicBezTo>
                  <a:cubicBezTo>
                    <a:pt x="5" y="2"/>
                    <a:pt x="5" y="1"/>
                    <a:pt x="6" y="0"/>
                  </a:cubicBezTo>
                  <a:cubicBezTo>
                    <a:pt x="6" y="1"/>
                    <a:pt x="6" y="1"/>
                    <a:pt x="6" y="2"/>
                  </a:cubicBezTo>
                  <a:cubicBezTo>
                    <a:pt x="6" y="2"/>
                    <a:pt x="6" y="3"/>
                    <a:pt x="6" y="4"/>
                  </a:cubicBezTo>
                  <a:cubicBezTo>
                    <a:pt x="6" y="5"/>
                    <a:pt x="6" y="6"/>
                    <a:pt x="7" y="7"/>
                  </a:cubicBezTo>
                  <a:cubicBezTo>
                    <a:pt x="7" y="10"/>
                    <a:pt x="7" y="12"/>
                    <a:pt x="8" y="14"/>
                  </a:cubicBezTo>
                  <a:cubicBezTo>
                    <a:pt x="9" y="19"/>
                    <a:pt x="11" y="23"/>
                    <a:pt x="14" y="27"/>
                  </a:cubicBezTo>
                  <a:cubicBezTo>
                    <a:pt x="15" y="28"/>
                    <a:pt x="15" y="29"/>
                    <a:pt x="16" y="30"/>
                  </a:cubicBezTo>
                  <a:cubicBezTo>
                    <a:pt x="17" y="31"/>
                    <a:pt x="17" y="31"/>
                    <a:pt x="17" y="32"/>
                  </a:cubicBezTo>
                  <a:cubicBezTo>
                    <a:pt x="18" y="32"/>
                    <a:pt x="18" y="33"/>
                    <a:pt x="19" y="33"/>
                  </a:cubicBezTo>
                  <a:cubicBezTo>
                    <a:pt x="19" y="33"/>
                    <a:pt x="19" y="33"/>
                    <a:pt x="19" y="33"/>
                  </a:cubicBezTo>
                  <a:cubicBezTo>
                    <a:pt x="19" y="33"/>
                    <a:pt x="19" y="33"/>
                    <a:pt x="19" y="33"/>
                  </a:cubicBezTo>
                  <a:cubicBezTo>
                    <a:pt x="18" y="32"/>
                    <a:pt x="18" y="32"/>
                    <a:pt x="18" y="31"/>
                  </a:cubicBezTo>
                  <a:cubicBezTo>
                    <a:pt x="18" y="30"/>
                    <a:pt x="18" y="30"/>
                    <a:pt x="18" y="29"/>
                  </a:cubicBezTo>
                  <a:cubicBezTo>
                    <a:pt x="18" y="26"/>
                    <a:pt x="19" y="24"/>
                    <a:pt x="18" y="21"/>
                  </a:cubicBezTo>
                  <a:cubicBezTo>
                    <a:pt x="18" y="20"/>
                    <a:pt x="18" y="20"/>
                    <a:pt x="18" y="19"/>
                  </a:cubicBezTo>
                  <a:cubicBezTo>
                    <a:pt x="18" y="18"/>
                    <a:pt x="18" y="18"/>
                    <a:pt x="17" y="17"/>
                  </a:cubicBezTo>
                  <a:cubicBezTo>
                    <a:pt x="17" y="16"/>
                    <a:pt x="17" y="15"/>
                    <a:pt x="16" y="13"/>
                  </a:cubicBezTo>
                  <a:cubicBezTo>
                    <a:pt x="16" y="12"/>
                    <a:pt x="15" y="11"/>
                    <a:pt x="14" y="10"/>
                  </a:cubicBezTo>
                  <a:cubicBezTo>
                    <a:pt x="14" y="9"/>
                    <a:pt x="13" y="7"/>
                    <a:pt x="12" y="6"/>
                  </a:cubicBezTo>
                  <a:cubicBezTo>
                    <a:pt x="13" y="7"/>
                    <a:pt x="14" y="8"/>
                    <a:pt x="14" y="10"/>
                  </a:cubicBezTo>
                  <a:cubicBezTo>
                    <a:pt x="15" y="11"/>
                    <a:pt x="16" y="12"/>
                    <a:pt x="16" y="13"/>
                  </a:cubicBezTo>
                  <a:cubicBezTo>
                    <a:pt x="17" y="14"/>
                    <a:pt x="18" y="16"/>
                    <a:pt x="18" y="17"/>
                  </a:cubicBezTo>
                  <a:cubicBezTo>
                    <a:pt x="18" y="18"/>
                    <a:pt x="18" y="18"/>
                    <a:pt x="19" y="19"/>
                  </a:cubicBezTo>
                  <a:cubicBezTo>
                    <a:pt x="19" y="20"/>
                    <a:pt x="19" y="20"/>
                    <a:pt x="19" y="21"/>
                  </a:cubicBezTo>
                  <a:cubicBezTo>
                    <a:pt x="19" y="24"/>
                    <a:pt x="19" y="26"/>
                    <a:pt x="19" y="29"/>
                  </a:cubicBezTo>
                  <a:cubicBezTo>
                    <a:pt x="19" y="30"/>
                    <a:pt x="19" y="32"/>
                    <a:pt x="19" y="33"/>
                  </a:cubicBezTo>
                  <a:cubicBezTo>
                    <a:pt x="20" y="34"/>
                    <a:pt x="20" y="34"/>
                    <a:pt x="20" y="35"/>
                  </a:cubicBezTo>
                  <a:cubicBezTo>
                    <a:pt x="20" y="35"/>
                    <a:pt x="20" y="35"/>
                    <a:pt x="20" y="36"/>
                  </a:cubicBezTo>
                  <a:cubicBezTo>
                    <a:pt x="21" y="37"/>
                    <a:pt x="22" y="38"/>
                    <a:pt x="23" y="39"/>
                  </a:cubicBezTo>
                  <a:cubicBezTo>
                    <a:pt x="23" y="41"/>
                    <a:pt x="24" y="42"/>
                    <a:pt x="24" y="43"/>
                  </a:cubicBezTo>
                  <a:cubicBezTo>
                    <a:pt x="24" y="42"/>
                    <a:pt x="24" y="42"/>
                    <a:pt x="24" y="42"/>
                  </a:cubicBezTo>
                  <a:cubicBezTo>
                    <a:pt x="24" y="42"/>
                    <a:pt x="25" y="41"/>
                    <a:pt x="25" y="41"/>
                  </a:cubicBezTo>
                  <a:cubicBezTo>
                    <a:pt x="25" y="40"/>
                    <a:pt x="25" y="40"/>
                    <a:pt x="26" y="39"/>
                  </a:cubicBezTo>
                  <a:cubicBezTo>
                    <a:pt x="26" y="38"/>
                    <a:pt x="26" y="37"/>
                    <a:pt x="27" y="36"/>
                  </a:cubicBezTo>
                  <a:cubicBezTo>
                    <a:pt x="27" y="35"/>
                    <a:pt x="27" y="34"/>
                    <a:pt x="27" y="33"/>
                  </a:cubicBezTo>
                  <a:cubicBezTo>
                    <a:pt x="28" y="31"/>
                    <a:pt x="28" y="29"/>
                    <a:pt x="28" y="26"/>
                  </a:cubicBezTo>
                  <a:cubicBezTo>
                    <a:pt x="28" y="25"/>
                    <a:pt x="28" y="24"/>
                    <a:pt x="27" y="23"/>
                  </a:cubicBezTo>
                  <a:cubicBezTo>
                    <a:pt x="27" y="22"/>
                    <a:pt x="27" y="21"/>
                    <a:pt x="27" y="20"/>
                  </a:cubicBezTo>
                  <a:cubicBezTo>
                    <a:pt x="27" y="21"/>
                    <a:pt x="27" y="22"/>
                    <a:pt x="28" y="23"/>
                  </a:cubicBezTo>
                  <a:cubicBezTo>
                    <a:pt x="28" y="24"/>
                    <a:pt x="28" y="25"/>
                    <a:pt x="28" y="26"/>
                  </a:cubicBezTo>
                  <a:cubicBezTo>
                    <a:pt x="28" y="29"/>
                    <a:pt x="28" y="31"/>
                    <a:pt x="28" y="33"/>
                  </a:cubicBezTo>
                  <a:cubicBezTo>
                    <a:pt x="28" y="34"/>
                    <a:pt x="28" y="35"/>
                    <a:pt x="27" y="36"/>
                  </a:cubicBezTo>
                  <a:cubicBezTo>
                    <a:pt x="27" y="37"/>
                    <a:pt x="27" y="38"/>
                    <a:pt x="26" y="39"/>
                  </a:cubicBezTo>
                  <a:cubicBezTo>
                    <a:pt x="26" y="40"/>
                    <a:pt x="26" y="40"/>
                    <a:pt x="26" y="40"/>
                  </a:cubicBezTo>
                  <a:cubicBezTo>
                    <a:pt x="26" y="41"/>
                    <a:pt x="26" y="41"/>
                    <a:pt x="26" y="41"/>
                  </a:cubicBezTo>
                  <a:cubicBezTo>
                    <a:pt x="25" y="41"/>
                    <a:pt x="25" y="42"/>
                    <a:pt x="25" y="42"/>
                  </a:cubicBezTo>
                  <a:cubicBezTo>
                    <a:pt x="25" y="43"/>
                    <a:pt x="25" y="43"/>
                    <a:pt x="24" y="44"/>
                  </a:cubicBezTo>
                  <a:cubicBezTo>
                    <a:pt x="25" y="45"/>
                    <a:pt x="25" y="46"/>
                    <a:pt x="25" y="46"/>
                  </a:cubicBezTo>
                  <a:cubicBezTo>
                    <a:pt x="25" y="47"/>
                    <a:pt x="26" y="48"/>
                    <a:pt x="26" y="49"/>
                  </a:cubicBezTo>
                  <a:cubicBezTo>
                    <a:pt x="26" y="49"/>
                    <a:pt x="26" y="49"/>
                    <a:pt x="26" y="49"/>
                  </a:cubicBezTo>
                  <a:cubicBezTo>
                    <a:pt x="26" y="49"/>
                    <a:pt x="26" y="49"/>
                    <a:pt x="26" y="49"/>
                  </a:cubicBezTo>
                  <a:cubicBezTo>
                    <a:pt x="26" y="50"/>
                    <a:pt x="26" y="50"/>
                    <a:pt x="26" y="50"/>
                  </a:cubicBezTo>
                  <a:cubicBezTo>
                    <a:pt x="26" y="51"/>
                    <a:pt x="26" y="53"/>
                    <a:pt x="26" y="54"/>
                  </a:cubicBezTo>
                  <a:cubicBezTo>
                    <a:pt x="26" y="53"/>
                    <a:pt x="26" y="53"/>
                    <a:pt x="26" y="52"/>
                  </a:cubicBezTo>
                  <a:cubicBezTo>
                    <a:pt x="25" y="51"/>
                    <a:pt x="25" y="51"/>
                    <a:pt x="25" y="50"/>
                  </a:cubicBezTo>
                  <a:cubicBezTo>
                    <a:pt x="25" y="49"/>
                    <a:pt x="25" y="49"/>
                    <a:pt x="24" y="48"/>
                  </a:cubicBezTo>
                  <a:cubicBezTo>
                    <a:pt x="24" y="48"/>
                    <a:pt x="24" y="47"/>
                    <a:pt x="24" y="47"/>
                  </a:cubicBezTo>
                  <a:cubicBezTo>
                    <a:pt x="24" y="47"/>
                    <a:pt x="24" y="47"/>
                    <a:pt x="24" y="47"/>
                  </a:cubicBezTo>
                  <a:cubicBezTo>
                    <a:pt x="24" y="47"/>
                    <a:pt x="23" y="46"/>
                    <a:pt x="23" y="46"/>
                  </a:cubicBezTo>
                  <a:cubicBezTo>
                    <a:pt x="23" y="46"/>
                    <a:pt x="23" y="46"/>
                    <a:pt x="23" y="45"/>
                  </a:cubicBezTo>
                  <a:cubicBezTo>
                    <a:pt x="22" y="45"/>
                    <a:pt x="22" y="45"/>
                    <a:pt x="22" y="44"/>
                  </a:cubicBezTo>
                  <a:cubicBezTo>
                    <a:pt x="20" y="43"/>
                    <a:pt x="18" y="41"/>
                    <a:pt x="17" y="40"/>
                  </a:cubicBezTo>
                  <a:cubicBezTo>
                    <a:pt x="16" y="40"/>
                    <a:pt x="16" y="40"/>
                    <a:pt x="15" y="39"/>
                  </a:cubicBezTo>
                  <a:cubicBezTo>
                    <a:pt x="15" y="39"/>
                    <a:pt x="14" y="39"/>
                    <a:pt x="14" y="39"/>
                  </a:cubicBezTo>
                  <a:cubicBezTo>
                    <a:pt x="13" y="38"/>
                    <a:pt x="12" y="38"/>
                    <a:pt x="10" y="38"/>
                  </a:cubicBezTo>
                  <a:cubicBezTo>
                    <a:pt x="8" y="38"/>
                    <a:pt x="6" y="38"/>
                    <a:pt x="4" y="38"/>
                  </a:cubicBezTo>
                  <a:cubicBezTo>
                    <a:pt x="5" y="38"/>
                    <a:pt x="6" y="38"/>
                    <a:pt x="7" y="38"/>
                  </a:cubicBezTo>
                  <a:cubicBezTo>
                    <a:pt x="8" y="38"/>
                    <a:pt x="9" y="38"/>
                    <a:pt x="10" y="38"/>
                  </a:cubicBezTo>
                  <a:cubicBezTo>
                    <a:pt x="12" y="38"/>
                    <a:pt x="13" y="38"/>
                    <a:pt x="14" y="38"/>
                  </a:cubicBezTo>
                  <a:cubicBezTo>
                    <a:pt x="14" y="38"/>
                    <a:pt x="15" y="39"/>
                    <a:pt x="15" y="39"/>
                  </a:cubicBezTo>
                  <a:cubicBezTo>
                    <a:pt x="16" y="39"/>
                    <a:pt x="16" y="39"/>
                    <a:pt x="17" y="40"/>
                  </a:cubicBezTo>
                  <a:cubicBezTo>
                    <a:pt x="18" y="40"/>
                    <a:pt x="19" y="41"/>
                    <a:pt x="20" y="42"/>
                  </a:cubicBezTo>
                  <a:cubicBezTo>
                    <a:pt x="21" y="42"/>
                    <a:pt x="21" y="43"/>
                    <a:pt x="22" y="44"/>
                  </a:cubicBezTo>
                  <a:cubicBezTo>
                    <a:pt x="23" y="44"/>
                    <a:pt x="23" y="44"/>
                    <a:pt x="23" y="45"/>
                  </a:cubicBezTo>
                  <a:cubicBezTo>
                    <a:pt x="23" y="45"/>
                    <a:pt x="23" y="45"/>
                    <a:pt x="23" y="45"/>
                  </a:cubicBezTo>
                  <a:cubicBezTo>
                    <a:pt x="23" y="43"/>
                    <a:pt x="22" y="42"/>
                    <a:pt x="21" y="40"/>
                  </a:cubicBezTo>
                  <a:cubicBezTo>
                    <a:pt x="21" y="40"/>
                    <a:pt x="21" y="39"/>
                    <a:pt x="21" y="39"/>
                  </a:cubicBezTo>
                  <a:cubicBezTo>
                    <a:pt x="21" y="39"/>
                    <a:pt x="20" y="38"/>
                    <a:pt x="20" y="38"/>
                  </a:cubicBezTo>
                  <a:cubicBezTo>
                    <a:pt x="19" y="37"/>
                    <a:pt x="18" y="37"/>
                    <a:pt x="17" y="36"/>
                  </a:cubicBezTo>
                  <a:cubicBezTo>
                    <a:pt x="17" y="36"/>
                    <a:pt x="17" y="36"/>
                    <a:pt x="17" y="36"/>
                  </a:cubicBezTo>
                  <a:cubicBezTo>
                    <a:pt x="17" y="36"/>
                    <a:pt x="17" y="36"/>
                    <a:pt x="16" y="36"/>
                  </a:cubicBezTo>
                  <a:cubicBezTo>
                    <a:pt x="16" y="35"/>
                    <a:pt x="16" y="35"/>
                    <a:pt x="16" y="35"/>
                  </a:cubicBezTo>
                  <a:cubicBezTo>
                    <a:pt x="15" y="35"/>
                    <a:pt x="15" y="35"/>
                    <a:pt x="14" y="35"/>
                  </a:cubicBezTo>
                  <a:cubicBezTo>
                    <a:pt x="13" y="34"/>
                    <a:pt x="12" y="34"/>
                    <a:pt x="11" y="33"/>
                  </a:cubicBezTo>
                  <a:cubicBezTo>
                    <a:pt x="8" y="32"/>
                    <a:pt x="6" y="31"/>
                    <a:pt x="4" y="29"/>
                  </a:cubicBezTo>
                  <a:cubicBezTo>
                    <a:pt x="3" y="29"/>
                    <a:pt x="2" y="28"/>
                    <a:pt x="1" y="27"/>
                  </a:cubicBezTo>
                  <a:cubicBezTo>
                    <a:pt x="1" y="26"/>
                    <a:pt x="0" y="25"/>
                    <a:pt x="0" y="24"/>
                  </a:cubicBezTo>
                  <a:cubicBezTo>
                    <a:pt x="0" y="25"/>
                    <a:pt x="1" y="26"/>
                    <a:pt x="2" y="2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2346"/>
            <p:cNvSpPr>
              <a:spLocks/>
            </p:cNvSpPr>
            <p:nvPr/>
          </p:nvSpPr>
          <p:spPr bwMode="auto">
            <a:xfrm>
              <a:off x="7931127" y="2459049"/>
              <a:ext cx="85726" cy="23813"/>
            </a:xfrm>
            <a:custGeom>
              <a:avLst/>
              <a:gdLst>
                <a:gd name="T0" fmla="*/ 23 w 23"/>
                <a:gd name="T1" fmla="*/ 6 h 6"/>
                <a:gd name="T2" fmla="*/ 12 w 23"/>
                <a:gd name="T3" fmla="*/ 3 h 6"/>
                <a:gd name="T4" fmla="*/ 6 w 23"/>
                <a:gd name="T5" fmla="*/ 4 h 6"/>
                <a:gd name="T6" fmla="*/ 0 w 23"/>
                <a:gd name="T7" fmla="*/ 4 h 6"/>
                <a:gd name="T8" fmla="*/ 7 w 23"/>
                <a:gd name="T9" fmla="*/ 0 h 6"/>
                <a:gd name="T10" fmla="*/ 15 w 23"/>
                <a:gd name="T11" fmla="*/ 2 h 6"/>
                <a:gd name="T12" fmla="*/ 23 w 2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3" h="6">
                  <a:moveTo>
                    <a:pt x="23" y="6"/>
                  </a:moveTo>
                  <a:cubicBezTo>
                    <a:pt x="19" y="5"/>
                    <a:pt x="16" y="3"/>
                    <a:pt x="12" y="3"/>
                  </a:cubicBezTo>
                  <a:cubicBezTo>
                    <a:pt x="10" y="3"/>
                    <a:pt x="8" y="3"/>
                    <a:pt x="6" y="4"/>
                  </a:cubicBezTo>
                  <a:cubicBezTo>
                    <a:pt x="4" y="4"/>
                    <a:pt x="2" y="5"/>
                    <a:pt x="0" y="4"/>
                  </a:cubicBezTo>
                  <a:cubicBezTo>
                    <a:pt x="3" y="3"/>
                    <a:pt x="5" y="1"/>
                    <a:pt x="7" y="0"/>
                  </a:cubicBezTo>
                  <a:cubicBezTo>
                    <a:pt x="10" y="0"/>
                    <a:pt x="13" y="1"/>
                    <a:pt x="15" y="2"/>
                  </a:cubicBezTo>
                  <a:cubicBezTo>
                    <a:pt x="18" y="3"/>
                    <a:pt x="20" y="5"/>
                    <a:pt x="23"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61" name="Picture 2347"/>
            <p:cNvPicPr>
              <a:picLocks noChangeAspect="1" noChangeArrowheads="1"/>
            </p:cNvPicPr>
            <p:nvPr/>
          </p:nvPicPr>
          <p:blipFill>
            <a:blip r:embed="rId106" cstate="screen">
              <a:extLst>
                <a:ext uri="{28A0092B-C50C-407E-A947-70E740481C1C}">
                  <a14:useLocalDpi xmlns:a14="http://schemas.microsoft.com/office/drawing/2010/main"/>
                </a:ext>
              </a:extLst>
            </a:blip>
            <a:srcRect/>
            <a:stretch>
              <a:fillRect/>
            </a:stretch>
          </p:blipFill>
          <p:spPr bwMode="auto">
            <a:xfrm>
              <a:off x="7899377" y="2419361"/>
              <a:ext cx="225426"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2" name="Picture 2348"/>
            <p:cNvPicPr>
              <a:picLocks noChangeAspect="1" noChangeArrowheads="1"/>
            </p:cNvPicPr>
            <p:nvPr/>
          </p:nvPicPr>
          <p:blipFill>
            <a:blip r:embed="rId107" cstate="screen">
              <a:extLst>
                <a:ext uri="{28A0092B-C50C-407E-A947-70E740481C1C}">
                  <a14:useLocalDpi xmlns:a14="http://schemas.microsoft.com/office/drawing/2010/main"/>
                </a:ext>
              </a:extLst>
            </a:blip>
            <a:srcRect/>
            <a:stretch>
              <a:fillRect/>
            </a:stretch>
          </p:blipFill>
          <p:spPr bwMode="auto">
            <a:xfrm>
              <a:off x="7991452" y="2463811"/>
              <a:ext cx="88901"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3" name="Freeform 2349"/>
            <p:cNvSpPr>
              <a:spLocks/>
            </p:cNvSpPr>
            <p:nvPr/>
          </p:nvSpPr>
          <p:spPr bwMode="auto">
            <a:xfrm>
              <a:off x="7945414" y="2489211"/>
              <a:ext cx="90488" cy="49213"/>
            </a:xfrm>
            <a:custGeom>
              <a:avLst/>
              <a:gdLst>
                <a:gd name="T0" fmla="*/ 14 w 24"/>
                <a:gd name="T1" fmla="*/ 6 h 13"/>
                <a:gd name="T2" fmla="*/ 20 w 24"/>
                <a:gd name="T3" fmla="*/ 1 h 13"/>
                <a:gd name="T4" fmla="*/ 24 w 24"/>
                <a:gd name="T5" fmla="*/ 0 h 13"/>
                <a:gd name="T6" fmla="*/ 18 w 24"/>
                <a:gd name="T7" fmla="*/ 4 h 13"/>
                <a:gd name="T8" fmla="*/ 14 w 24"/>
                <a:gd name="T9" fmla="*/ 11 h 13"/>
                <a:gd name="T10" fmla="*/ 7 w 24"/>
                <a:gd name="T11" fmla="*/ 13 h 13"/>
                <a:gd name="T12" fmla="*/ 6 w 24"/>
                <a:gd name="T13" fmla="*/ 13 h 13"/>
                <a:gd name="T14" fmla="*/ 0 w 24"/>
                <a:gd name="T15" fmla="*/ 7 h 13"/>
                <a:gd name="T16" fmla="*/ 4 w 24"/>
                <a:gd name="T17" fmla="*/ 9 h 13"/>
                <a:gd name="T18" fmla="*/ 14 w 24"/>
                <a:gd name="T1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3">
                  <a:moveTo>
                    <a:pt x="14" y="6"/>
                  </a:moveTo>
                  <a:cubicBezTo>
                    <a:pt x="15" y="5"/>
                    <a:pt x="18" y="2"/>
                    <a:pt x="20" y="1"/>
                  </a:cubicBezTo>
                  <a:cubicBezTo>
                    <a:pt x="21" y="1"/>
                    <a:pt x="24" y="0"/>
                    <a:pt x="24" y="0"/>
                  </a:cubicBezTo>
                  <a:cubicBezTo>
                    <a:pt x="22" y="1"/>
                    <a:pt x="20" y="3"/>
                    <a:pt x="18" y="4"/>
                  </a:cubicBezTo>
                  <a:cubicBezTo>
                    <a:pt x="17" y="6"/>
                    <a:pt x="16" y="9"/>
                    <a:pt x="14" y="11"/>
                  </a:cubicBezTo>
                  <a:cubicBezTo>
                    <a:pt x="12" y="13"/>
                    <a:pt x="10" y="13"/>
                    <a:pt x="7" y="13"/>
                  </a:cubicBezTo>
                  <a:cubicBezTo>
                    <a:pt x="7" y="13"/>
                    <a:pt x="6" y="13"/>
                    <a:pt x="6" y="13"/>
                  </a:cubicBezTo>
                  <a:cubicBezTo>
                    <a:pt x="4" y="11"/>
                    <a:pt x="2" y="9"/>
                    <a:pt x="0" y="7"/>
                  </a:cubicBezTo>
                  <a:cubicBezTo>
                    <a:pt x="1" y="8"/>
                    <a:pt x="2" y="8"/>
                    <a:pt x="4" y="9"/>
                  </a:cubicBezTo>
                  <a:cubicBezTo>
                    <a:pt x="9" y="9"/>
                    <a:pt x="12" y="8"/>
                    <a:pt x="14"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2350"/>
            <p:cNvSpPr>
              <a:spLocks/>
            </p:cNvSpPr>
            <p:nvPr/>
          </p:nvSpPr>
          <p:spPr bwMode="auto">
            <a:xfrm>
              <a:off x="7923189" y="2452699"/>
              <a:ext cx="150813" cy="74613"/>
            </a:xfrm>
            <a:custGeom>
              <a:avLst/>
              <a:gdLst>
                <a:gd name="T0" fmla="*/ 19 w 40"/>
                <a:gd name="T1" fmla="*/ 17 h 20"/>
                <a:gd name="T2" fmla="*/ 24 w 40"/>
                <a:gd name="T3" fmla="*/ 12 h 20"/>
                <a:gd name="T4" fmla="*/ 26 w 40"/>
                <a:gd name="T5" fmla="*/ 10 h 20"/>
                <a:gd name="T6" fmla="*/ 26 w 40"/>
                <a:gd name="T7" fmla="*/ 10 h 20"/>
                <a:gd name="T8" fmla="*/ 25 w 40"/>
                <a:gd name="T9" fmla="*/ 10 h 20"/>
                <a:gd name="T10" fmla="*/ 23 w 40"/>
                <a:gd name="T11" fmla="*/ 10 h 20"/>
                <a:gd name="T12" fmla="*/ 18 w 40"/>
                <a:gd name="T13" fmla="*/ 11 h 20"/>
                <a:gd name="T14" fmla="*/ 15 w 40"/>
                <a:gd name="T15" fmla="*/ 13 h 20"/>
                <a:gd name="T16" fmla="*/ 10 w 40"/>
                <a:gd name="T17" fmla="*/ 14 h 20"/>
                <a:gd name="T18" fmla="*/ 8 w 40"/>
                <a:gd name="T19" fmla="*/ 13 h 20"/>
                <a:gd name="T20" fmla="*/ 13 w 40"/>
                <a:gd name="T21" fmla="*/ 13 h 20"/>
                <a:gd name="T22" fmla="*/ 16 w 40"/>
                <a:gd name="T23" fmla="*/ 12 h 20"/>
                <a:gd name="T24" fmla="*/ 10 w 40"/>
                <a:gd name="T25" fmla="*/ 12 h 20"/>
                <a:gd name="T26" fmla="*/ 3 w 40"/>
                <a:gd name="T27" fmla="*/ 10 h 20"/>
                <a:gd name="T28" fmla="*/ 1 w 40"/>
                <a:gd name="T29" fmla="*/ 9 h 20"/>
                <a:gd name="T30" fmla="*/ 5 w 40"/>
                <a:gd name="T31" fmla="*/ 10 h 20"/>
                <a:gd name="T32" fmla="*/ 20 w 40"/>
                <a:gd name="T33" fmla="*/ 10 h 20"/>
                <a:gd name="T34" fmla="*/ 24 w 40"/>
                <a:gd name="T35" fmla="*/ 9 h 20"/>
                <a:gd name="T36" fmla="*/ 25 w 40"/>
                <a:gd name="T37" fmla="*/ 9 h 20"/>
                <a:gd name="T38" fmla="*/ 24 w 40"/>
                <a:gd name="T39" fmla="*/ 8 h 20"/>
                <a:gd name="T40" fmla="*/ 17 w 40"/>
                <a:gd name="T41" fmla="*/ 6 h 20"/>
                <a:gd name="T42" fmla="*/ 14 w 40"/>
                <a:gd name="T43" fmla="*/ 5 h 20"/>
                <a:gd name="T44" fmla="*/ 9 w 40"/>
                <a:gd name="T45" fmla="*/ 6 h 20"/>
                <a:gd name="T46" fmla="*/ 9 w 40"/>
                <a:gd name="T47" fmla="*/ 5 h 20"/>
                <a:gd name="T48" fmla="*/ 14 w 40"/>
                <a:gd name="T49" fmla="*/ 5 h 20"/>
                <a:gd name="T50" fmla="*/ 17 w 40"/>
                <a:gd name="T51" fmla="*/ 5 h 20"/>
                <a:gd name="T52" fmla="*/ 25 w 40"/>
                <a:gd name="T53" fmla="*/ 8 h 20"/>
                <a:gd name="T54" fmla="*/ 27 w 40"/>
                <a:gd name="T55" fmla="*/ 8 h 20"/>
                <a:gd name="T56" fmla="*/ 33 w 40"/>
                <a:gd name="T57" fmla="*/ 8 h 20"/>
                <a:gd name="T58" fmla="*/ 32 w 40"/>
                <a:gd name="T59" fmla="*/ 6 h 20"/>
                <a:gd name="T60" fmla="*/ 29 w 40"/>
                <a:gd name="T61" fmla="*/ 4 h 20"/>
                <a:gd name="T62" fmla="*/ 23 w 40"/>
                <a:gd name="T63" fmla="*/ 1 h 20"/>
                <a:gd name="T64" fmla="*/ 19 w 40"/>
                <a:gd name="T65" fmla="*/ 0 h 20"/>
                <a:gd name="T66" fmla="*/ 23 w 40"/>
                <a:gd name="T67" fmla="*/ 1 h 20"/>
                <a:gd name="T68" fmla="*/ 29 w 40"/>
                <a:gd name="T69" fmla="*/ 4 h 20"/>
                <a:gd name="T70" fmla="*/ 32 w 40"/>
                <a:gd name="T71" fmla="*/ 6 h 20"/>
                <a:gd name="T72" fmla="*/ 33 w 40"/>
                <a:gd name="T73" fmla="*/ 7 h 20"/>
                <a:gd name="T74" fmla="*/ 35 w 40"/>
                <a:gd name="T75" fmla="*/ 8 h 20"/>
                <a:gd name="T76" fmla="*/ 38 w 40"/>
                <a:gd name="T77" fmla="*/ 8 h 20"/>
                <a:gd name="T78" fmla="*/ 38 w 40"/>
                <a:gd name="T79" fmla="*/ 8 h 20"/>
                <a:gd name="T80" fmla="*/ 39 w 40"/>
                <a:gd name="T81" fmla="*/ 9 h 20"/>
                <a:gd name="T82" fmla="*/ 36 w 40"/>
                <a:gd name="T83" fmla="*/ 9 h 20"/>
                <a:gd name="T84" fmla="*/ 35 w 40"/>
                <a:gd name="T85" fmla="*/ 9 h 20"/>
                <a:gd name="T86" fmla="*/ 34 w 40"/>
                <a:gd name="T87" fmla="*/ 9 h 20"/>
                <a:gd name="T88" fmla="*/ 29 w 40"/>
                <a:gd name="T89" fmla="*/ 12 h 20"/>
                <a:gd name="T90" fmla="*/ 28 w 40"/>
                <a:gd name="T91" fmla="*/ 13 h 20"/>
                <a:gd name="T92" fmla="*/ 25 w 40"/>
                <a:gd name="T93" fmla="*/ 20 h 20"/>
                <a:gd name="T94" fmla="*/ 26 w 40"/>
                <a:gd name="T95" fmla="*/ 15 h 20"/>
                <a:gd name="T96" fmla="*/ 28 w 40"/>
                <a:gd name="T97" fmla="*/ 12 h 20"/>
                <a:gd name="T98" fmla="*/ 31 w 40"/>
                <a:gd name="T99" fmla="*/ 10 h 20"/>
                <a:gd name="T100" fmla="*/ 34 w 40"/>
                <a:gd name="T101" fmla="*/ 9 h 20"/>
                <a:gd name="T102" fmla="*/ 30 w 40"/>
                <a:gd name="T103" fmla="*/ 9 h 20"/>
                <a:gd name="T104" fmla="*/ 29 w 40"/>
                <a:gd name="T105" fmla="*/ 9 h 20"/>
                <a:gd name="T106" fmla="*/ 27 w 40"/>
                <a:gd name="T107" fmla="*/ 11 h 20"/>
                <a:gd name="T108" fmla="*/ 26 w 40"/>
                <a:gd name="T109" fmla="*/ 11 h 20"/>
                <a:gd name="T110" fmla="*/ 23 w 40"/>
                <a:gd name="T111" fmla="*/ 14 h 20"/>
                <a:gd name="T112" fmla="*/ 17 w 40"/>
                <a:gd name="T113" fmla="*/ 18 h 20"/>
                <a:gd name="T114" fmla="*/ 17 w 40"/>
                <a:gd name="T115"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0">
                  <a:moveTo>
                    <a:pt x="17" y="18"/>
                  </a:moveTo>
                  <a:cubicBezTo>
                    <a:pt x="17" y="17"/>
                    <a:pt x="18" y="17"/>
                    <a:pt x="19" y="17"/>
                  </a:cubicBezTo>
                  <a:cubicBezTo>
                    <a:pt x="20" y="16"/>
                    <a:pt x="21" y="15"/>
                    <a:pt x="23" y="13"/>
                  </a:cubicBezTo>
                  <a:cubicBezTo>
                    <a:pt x="23" y="13"/>
                    <a:pt x="24" y="12"/>
                    <a:pt x="24" y="12"/>
                  </a:cubicBezTo>
                  <a:cubicBezTo>
                    <a:pt x="25" y="11"/>
                    <a:pt x="25" y="11"/>
                    <a:pt x="25" y="11"/>
                  </a:cubicBezTo>
                  <a:cubicBezTo>
                    <a:pt x="26" y="10"/>
                    <a:pt x="26" y="10"/>
                    <a:pt x="26" y="10"/>
                  </a:cubicBezTo>
                  <a:cubicBezTo>
                    <a:pt x="26" y="10"/>
                    <a:pt x="26" y="10"/>
                    <a:pt x="26" y="10"/>
                  </a:cubicBezTo>
                  <a:cubicBezTo>
                    <a:pt x="26" y="10"/>
                    <a:pt x="26" y="10"/>
                    <a:pt x="26" y="10"/>
                  </a:cubicBezTo>
                  <a:cubicBezTo>
                    <a:pt x="27" y="10"/>
                    <a:pt x="27" y="9"/>
                    <a:pt x="27" y="9"/>
                  </a:cubicBezTo>
                  <a:cubicBezTo>
                    <a:pt x="27" y="9"/>
                    <a:pt x="26" y="9"/>
                    <a:pt x="25" y="10"/>
                  </a:cubicBezTo>
                  <a:cubicBezTo>
                    <a:pt x="25" y="10"/>
                    <a:pt x="25" y="10"/>
                    <a:pt x="24" y="10"/>
                  </a:cubicBezTo>
                  <a:cubicBezTo>
                    <a:pt x="24" y="10"/>
                    <a:pt x="23" y="10"/>
                    <a:pt x="23" y="10"/>
                  </a:cubicBezTo>
                  <a:cubicBezTo>
                    <a:pt x="22" y="11"/>
                    <a:pt x="21" y="11"/>
                    <a:pt x="20" y="11"/>
                  </a:cubicBezTo>
                  <a:cubicBezTo>
                    <a:pt x="20" y="11"/>
                    <a:pt x="19" y="11"/>
                    <a:pt x="18" y="11"/>
                  </a:cubicBezTo>
                  <a:cubicBezTo>
                    <a:pt x="18" y="12"/>
                    <a:pt x="17" y="12"/>
                    <a:pt x="16" y="12"/>
                  </a:cubicBezTo>
                  <a:cubicBezTo>
                    <a:pt x="16" y="13"/>
                    <a:pt x="15" y="13"/>
                    <a:pt x="15" y="13"/>
                  </a:cubicBezTo>
                  <a:cubicBezTo>
                    <a:pt x="14" y="13"/>
                    <a:pt x="14" y="13"/>
                    <a:pt x="13" y="13"/>
                  </a:cubicBezTo>
                  <a:cubicBezTo>
                    <a:pt x="12" y="14"/>
                    <a:pt x="11" y="14"/>
                    <a:pt x="10" y="14"/>
                  </a:cubicBezTo>
                  <a:cubicBezTo>
                    <a:pt x="10" y="14"/>
                    <a:pt x="9" y="14"/>
                    <a:pt x="9" y="14"/>
                  </a:cubicBezTo>
                  <a:cubicBezTo>
                    <a:pt x="8" y="14"/>
                    <a:pt x="8" y="14"/>
                    <a:pt x="8" y="13"/>
                  </a:cubicBezTo>
                  <a:cubicBezTo>
                    <a:pt x="8" y="14"/>
                    <a:pt x="9" y="14"/>
                    <a:pt x="10" y="14"/>
                  </a:cubicBezTo>
                  <a:cubicBezTo>
                    <a:pt x="11" y="13"/>
                    <a:pt x="12" y="13"/>
                    <a:pt x="13" y="13"/>
                  </a:cubicBezTo>
                  <a:cubicBezTo>
                    <a:pt x="14" y="13"/>
                    <a:pt x="14" y="13"/>
                    <a:pt x="15" y="12"/>
                  </a:cubicBezTo>
                  <a:cubicBezTo>
                    <a:pt x="15" y="12"/>
                    <a:pt x="16" y="12"/>
                    <a:pt x="16" y="12"/>
                  </a:cubicBezTo>
                  <a:cubicBezTo>
                    <a:pt x="16" y="12"/>
                    <a:pt x="16" y="12"/>
                    <a:pt x="17" y="12"/>
                  </a:cubicBezTo>
                  <a:cubicBezTo>
                    <a:pt x="14" y="12"/>
                    <a:pt x="12" y="12"/>
                    <a:pt x="10" y="12"/>
                  </a:cubicBezTo>
                  <a:cubicBezTo>
                    <a:pt x="8" y="11"/>
                    <a:pt x="7" y="11"/>
                    <a:pt x="5" y="11"/>
                  </a:cubicBezTo>
                  <a:cubicBezTo>
                    <a:pt x="4" y="11"/>
                    <a:pt x="3" y="10"/>
                    <a:pt x="3" y="10"/>
                  </a:cubicBezTo>
                  <a:cubicBezTo>
                    <a:pt x="2" y="10"/>
                    <a:pt x="1" y="9"/>
                    <a:pt x="0" y="9"/>
                  </a:cubicBezTo>
                  <a:cubicBezTo>
                    <a:pt x="1" y="9"/>
                    <a:pt x="1" y="9"/>
                    <a:pt x="1" y="9"/>
                  </a:cubicBezTo>
                  <a:cubicBezTo>
                    <a:pt x="2" y="9"/>
                    <a:pt x="2" y="9"/>
                    <a:pt x="3" y="9"/>
                  </a:cubicBezTo>
                  <a:cubicBezTo>
                    <a:pt x="4" y="10"/>
                    <a:pt x="4" y="10"/>
                    <a:pt x="5" y="10"/>
                  </a:cubicBezTo>
                  <a:cubicBezTo>
                    <a:pt x="7" y="10"/>
                    <a:pt x="9" y="11"/>
                    <a:pt x="10" y="11"/>
                  </a:cubicBezTo>
                  <a:cubicBezTo>
                    <a:pt x="14" y="11"/>
                    <a:pt x="17" y="11"/>
                    <a:pt x="20" y="10"/>
                  </a:cubicBezTo>
                  <a:cubicBezTo>
                    <a:pt x="21" y="10"/>
                    <a:pt x="22" y="10"/>
                    <a:pt x="23" y="10"/>
                  </a:cubicBezTo>
                  <a:cubicBezTo>
                    <a:pt x="23" y="9"/>
                    <a:pt x="24" y="9"/>
                    <a:pt x="24" y="9"/>
                  </a:cubicBezTo>
                  <a:cubicBezTo>
                    <a:pt x="24" y="9"/>
                    <a:pt x="25" y="9"/>
                    <a:pt x="25" y="9"/>
                  </a:cubicBezTo>
                  <a:cubicBezTo>
                    <a:pt x="25" y="9"/>
                    <a:pt x="25" y="9"/>
                    <a:pt x="25" y="9"/>
                  </a:cubicBezTo>
                  <a:cubicBezTo>
                    <a:pt x="25" y="9"/>
                    <a:pt x="25" y="9"/>
                    <a:pt x="25" y="9"/>
                  </a:cubicBezTo>
                  <a:cubicBezTo>
                    <a:pt x="25" y="9"/>
                    <a:pt x="24" y="9"/>
                    <a:pt x="24" y="8"/>
                  </a:cubicBezTo>
                  <a:cubicBezTo>
                    <a:pt x="23" y="8"/>
                    <a:pt x="23" y="8"/>
                    <a:pt x="22" y="8"/>
                  </a:cubicBezTo>
                  <a:cubicBezTo>
                    <a:pt x="21" y="7"/>
                    <a:pt x="19" y="6"/>
                    <a:pt x="17" y="6"/>
                  </a:cubicBezTo>
                  <a:cubicBezTo>
                    <a:pt x="17" y="6"/>
                    <a:pt x="16" y="6"/>
                    <a:pt x="16" y="5"/>
                  </a:cubicBezTo>
                  <a:cubicBezTo>
                    <a:pt x="15" y="5"/>
                    <a:pt x="15" y="5"/>
                    <a:pt x="14" y="5"/>
                  </a:cubicBezTo>
                  <a:cubicBezTo>
                    <a:pt x="13" y="5"/>
                    <a:pt x="13" y="5"/>
                    <a:pt x="12" y="5"/>
                  </a:cubicBezTo>
                  <a:cubicBezTo>
                    <a:pt x="11" y="5"/>
                    <a:pt x="10" y="5"/>
                    <a:pt x="9" y="6"/>
                  </a:cubicBezTo>
                  <a:cubicBezTo>
                    <a:pt x="8" y="6"/>
                    <a:pt x="7" y="6"/>
                    <a:pt x="6" y="6"/>
                  </a:cubicBezTo>
                  <a:cubicBezTo>
                    <a:pt x="7" y="6"/>
                    <a:pt x="8" y="6"/>
                    <a:pt x="9" y="5"/>
                  </a:cubicBezTo>
                  <a:cubicBezTo>
                    <a:pt x="10" y="5"/>
                    <a:pt x="11" y="5"/>
                    <a:pt x="12" y="5"/>
                  </a:cubicBezTo>
                  <a:cubicBezTo>
                    <a:pt x="13" y="5"/>
                    <a:pt x="13" y="5"/>
                    <a:pt x="14" y="5"/>
                  </a:cubicBezTo>
                  <a:cubicBezTo>
                    <a:pt x="15" y="5"/>
                    <a:pt x="15" y="5"/>
                    <a:pt x="16" y="5"/>
                  </a:cubicBezTo>
                  <a:cubicBezTo>
                    <a:pt x="16" y="5"/>
                    <a:pt x="17" y="5"/>
                    <a:pt x="17" y="5"/>
                  </a:cubicBezTo>
                  <a:cubicBezTo>
                    <a:pt x="19" y="6"/>
                    <a:pt x="21" y="7"/>
                    <a:pt x="23" y="7"/>
                  </a:cubicBezTo>
                  <a:cubicBezTo>
                    <a:pt x="23" y="8"/>
                    <a:pt x="24" y="8"/>
                    <a:pt x="25" y="8"/>
                  </a:cubicBezTo>
                  <a:cubicBezTo>
                    <a:pt x="26" y="8"/>
                    <a:pt x="26" y="8"/>
                    <a:pt x="27" y="8"/>
                  </a:cubicBezTo>
                  <a:cubicBezTo>
                    <a:pt x="27" y="8"/>
                    <a:pt x="27" y="8"/>
                    <a:pt x="27" y="8"/>
                  </a:cubicBezTo>
                  <a:cubicBezTo>
                    <a:pt x="28" y="8"/>
                    <a:pt x="29" y="8"/>
                    <a:pt x="30" y="8"/>
                  </a:cubicBezTo>
                  <a:cubicBezTo>
                    <a:pt x="31" y="8"/>
                    <a:pt x="32" y="8"/>
                    <a:pt x="33" y="8"/>
                  </a:cubicBezTo>
                  <a:cubicBezTo>
                    <a:pt x="33" y="8"/>
                    <a:pt x="33" y="7"/>
                    <a:pt x="32" y="7"/>
                  </a:cubicBezTo>
                  <a:cubicBezTo>
                    <a:pt x="32" y="7"/>
                    <a:pt x="32" y="7"/>
                    <a:pt x="32" y="6"/>
                  </a:cubicBezTo>
                  <a:cubicBezTo>
                    <a:pt x="31" y="6"/>
                    <a:pt x="31" y="6"/>
                    <a:pt x="31" y="6"/>
                  </a:cubicBezTo>
                  <a:cubicBezTo>
                    <a:pt x="30" y="5"/>
                    <a:pt x="30" y="5"/>
                    <a:pt x="29" y="4"/>
                  </a:cubicBezTo>
                  <a:cubicBezTo>
                    <a:pt x="29" y="4"/>
                    <a:pt x="28" y="3"/>
                    <a:pt x="27" y="3"/>
                  </a:cubicBezTo>
                  <a:cubicBezTo>
                    <a:pt x="26" y="2"/>
                    <a:pt x="25" y="1"/>
                    <a:pt x="23" y="1"/>
                  </a:cubicBezTo>
                  <a:cubicBezTo>
                    <a:pt x="22" y="1"/>
                    <a:pt x="22" y="1"/>
                    <a:pt x="21" y="0"/>
                  </a:cubicBezTo>
                  <a:cubicBezTo>
                    <a:pt x="20" y="0"/>
                    <a:pt x="19" y="0"/>
                    <a:pt x="19" y="0"/>
                  </a:cubicBezTo>
                  <a:cubicBezTo>
                    <a:pt x="19" y="0"/>
                    <a:pt x="20" y="0"/>
                    <a:pt x="21" y="0"/>
                  </a:cubicBezTo>
                  <a:cubicBezTo>
                    <a:pt x="22" y="0"/>
                    <a:pt x="22" y="1"/>
                    <a:pt x="23" y="1"/>
                  </a:cubicBezTo>
                  <a:cubicBezTo>
                    <a:pt x="25" y="1"/>
                    <a:pt x="26" y="2"/>
                    <a:pt x="27" y="2"/>
                  </a:cubicBezTo>
                  <a:cubicBezTo>
                    <a:pt x="28" y="3"/>
                    <a:pt x="29" y="3"/>
                    <a:pt x="29" y="4"/>
                  </a:cubicBezTo>
                  <a:cubicBezTo>
                    <a:pt x="30" y="4"/>
                    <a:pt x="31" y="5"/>
                    <a:pt x="31" y="5"/>
                  </a:cubicBezTo>
                  <a:cubicBezTo>
                    <a:pt x="31" y="5"/>
                    <a:pt x="32" y="6"/>
                    <a:pt x="32" y="6"/>
                  </a:cubicBezTo>
                  <a:cubicBezTo>
                    <a:pt x="32" y="6"/>
                    <a:pt x="32" y="6"/>
                    <a:pt x="32" y="6"/>
                  </a:cubicBezTo>
                  <a:cubicBezTo>
                    <a:pt x="32" y="6"/>
                    <a:pt x="33" y="7"/>
                    <a:pt x="33" y="7"/>
                  </a:cubicBezTo>
                  <a:cubicBezTo>
                    <a:pt x="33" y="7"/>
                    <a:pt x="33" y="7"/>
                    <a:pt x="34" y="8"/>
                  </a:cubicBezTo>
                  <a:cubicBezTo>
                    <a:pt x="34" y="8"/>
                    <a:pt x="35" y="8"/>
                    <a:pt x="35" y="8"/>
                  </a:cubicBezTo>
                  <a:cubicBezTo>
                    <a:pt x="36" y="8"/>
                    <a:pt x="37" y="8"/>
                    <a:pt x="37" y="8"/>
                  </a:cubicBezTo>
                  <a:cubicBezTo>
                    <a:pt x="37" y="8"/>
                    <a:pt x="37" y="8"/>
                    <a:pt x="38" y="8"/>
                  </a:cubicBezTo>
                  <a:cubicBezTo>
                    <a:pt x="38" y="8"/>
                    <a:pt x="38" y="8"/>
                    <a:pt x="38" y="8"/>
                  </a:cubicBezTo>
                  <a:cubicBezTo>
                    <a:pt x="38" y="8"/>
                    <a:pt x="38" y="8"/>
                    <a:pt x="38" y="8"/>
                  </a:cubicBezTo>
                  <a:cubicBezTo>
                    <a:pt x="39" y="9"/>
                    <a:pt x="40" y="9"/>
                    <a:pt x="40" y="9"/>
                  </a:cubicBezTo>
                  <a:cubicBezTo>
                    <a:pt x="40" y="9"/>
                    <a:pt x="40" y="9"/>
                    <a:pt x="39" y="9"/>
                  </a:cubicBezTo>
                  <a:cubicBezTo>
                    <a:pt x="39" y="9"/>
                    <a:pt x="38" y="9"/>
                    <a:pt x="38" y="9"/>
                  </a:cubicBezTo>
                  <a:cubicBezTo>
                    <a:pt x="37" y="9"/>
                    <a:pt x="37" y="9"/>
                    <a:pt x="36" y="9"/>
                  </a:cubicBezTo>
                  <a:cubicBezTo>
                    <a:pt x="36" y="9"/>
                    <a:pt x="36" y="9"/>
                    <a:pt x="36" y="9"/>
                  </a:cubicBezTo>
                  <a:cubicBezTo>
                    <a:pt x="36" y="9"/>
                    <a:pt x="35" y="9"/>
                    <a:pt x="35" y="9"/>
                  </a:cubicBezTo>
                  <a:cubicBezTo>
                    <a:pt x="35" y="9"/>
                    <a:pt x="35" y="9"/>
                    <a:pt x="35" y="9"/>
                  </a:cubicBezTo>
                  <a:cubicBezTo>
                    <a:pt x="35" y="9"/>
                    <a:pt x="34" y="9"/>
                    <a:pt x="34" y="9"/>
                  </a:cubicBezTo>
                  <a:cubicBezTo>
                    <a:pt x="34" y="9"/>
                    <a:pt x="33" y="9"/>
                    <a:pt x="33" y="10"/>
                  </a:cubicBezTo>
                  <a:cubicBezTo>
                    <a:pt x="32" y="10"/>
                    <a:pt x="30" y="11"/>
                    <a:pt x="29" y="12"/>
                  </a:cubicBezTo>
                  <a:cubicBezTo>
                    <a:pt x="29" y="12"/>
                    <a:pt x="29" y="12"/>
                    <a:pt x="28" y="13"/>
                  </a:cubicBezTo>
                  <a:cubicBezTo>
                    <a:pt x="28" y="13"/>
                    <a:pt x="28" y="13"/>
                    <a:pt x="28" y="13"/>
                  </a:cubicBezTo>
                  <a:cubicBezTo>
                    <a:pt x="27" y="14"/>
                    <a:pt x="27" y="15"/>
                    <a:pt x="26" y="15"/>
                  </a:cubicBezTo>
                  <a:cubicBezTo>
                    <a:pt x="26" y="17"/>
                    <a:pt x="25" y="18"/>
                    <a:pt x="25" y="20"/>
                  </a:cubicBezTo>
                  <a:cubicBezTo>
                    <a:pt x="25" y="19"/>
                    <a:pt x="25" y="18"/>
                    <a:pt x="25" y="17"/>
                  </a:cubicBezTo>
                  <a:cubicBezTo>
                    <a:pt x="25" y="17"/>
                    <a:pt x="26" y="16"/>
                    <a:pt x="26" y="15"/>
                  </a:cubicBezTo>
                  <a:cubicBezTo>
                    <a:pt x="26" y="14"/>
                    <a:pt x="27" y="14"/>
                    <a:pt x="27" y="13"/>
                  </a:cubicBezTo>
                  <a:cubicBezTo>
                    <a:pt x="27" y="13"/>
                    <a:pt x="28" y="13"/>
                    <a:pt x="28" y="12"/>
                  </a:cubicBezTo>
                  <a:cubicBezTo>
                    <a:pt x="28" y="12"/>
                    <a:pt x="29" y="12"/>
                    <a:pt x="29" y="12"/>
                  </a:cubicBezTo>
                  <a:cubicBezTo>
                    <a:pt x="30" y="11"/>
                    <a:pt x="30" y="11"/>
                    <a:pt x="31" y="10"/>
                  </a:cubicBezTo>
                  <a:cubicBezTo>
                    <a:pt x="32" y="10"/>
                    <a:pt x="32" y="9"/>
                    <a:pt x="33" y="9"/>
                  </a:cubicBezTo>
                  <a:cubicBezTo>
                    <a:pt x="33" y="9"/>
                    <a:pt x="34" y="9"/>
                    <a:pt x="34" y="9"/>
                  </a:cubicBezTo>
                  <a:cubicBezTo>
                    <a:pt x="34" y="9"/>
                    <a:pt x="34" y="9"/>
                    <a:pt x="34" y="9"/>
                  </a:cubicBezTo>
                  <a:cubicBezTo>
                    <a:pt x="33" y="9"/>
                    <a:pt x="32" y="9"/>
                    <a:pt x="30" y="9"/>
                  </a:cubicBezTo>
                  <a:cubicBezTo>
                    <a:pt x="30" y="9"/>
                    <a:pt x="30" y="9"/>
                    <a:pt x="30" y="9"/>
                  </a:cubicBezTo>
                  <a:cubicBezTo>
                    <a:pt x="29" y="9"/>
                    <a:pt x="29" y="9"/>
                    <a:pt x="29" y="9"/>
                  </a:cubicBezTo>
                  <a:cubicBezTo>
                    <a:pt x="28" y="9"/>
                    <a:pt x="27" y="10"/>
                    <a:pt x="27" y="10"/>
                  </a:cubicBezTo>
                  <a:cubicBezTo>
                    <a:pt x="27" y="11"/>
                    <a:pt x="27" y="11"/>
                    <a:pt x="27" y="11"/>
                  </a:cubicBezTo>
                  <a:cubicBezTo>
                    <a:pt x="26" y="11"/>
                    <a:pt x="26" y="11"/>
                    <a:pt x="26" y="11"/>
                  </a:cubicBezTo>
                  <a:cubicBezTo>
                    <a:pt x="26" y="11"/>
                    <a:pt x="26" y="11"/>
                    <a:pt x="26" y="11"/>
                  </a:cubicBezTo>
                  <a:cubicBezTo>
                    <a:pt x="25" y="12"/>
                    <a:pt x="25" y="12"/>
                    <a:pt x="25" y="12"/>
                  </a:cubicBezTo>
                  <a:cubicBezTo>
                    <a:pt x="24" y="13"/>
                    <a:pt x="24" y="13"/>
                    <a:pt x="23" y="14"/>
                  </a:cubicBezTo>
                  <a:cubicBezTo>
                    <a:pt x="22" y="15"/>
                    <a:pt x="21" y="16"/>
                    <a:pt x="19" y="17"/>
                  </a:cubicBezTo>
                  <a:cubicBezTo>
                    <a:pt x="18" y="18"/>
                    <a:pt x="18" y="18"/>
                    <a:pt x="17" y="18"/>
                  </a:cubicBezTo>
                  <a:cubicBezTo>
                    <a:pt x="16" y="19"/>
                    <a:pt x="15" y="19"/>
                    <a:pt x="14" y="19"/>
                  </a:cubicBezTo>
                  <a:cubicBezTo>
                    <a:pt x="15" y="18"/>
                    <a:pt x="16" y="18"/>
                    <a:pt x="17" y="1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2351"/>
            <p:cNvSpPr>
              <a:spLocks/>
            </p:cNvSpPr>
            <p:nvPr/>
          </p:nvSpPr>
          <p:spPr bwMode="auto">
            <a:xfrm>
              <a:off x="8280379" y="2433649"/>
              <a:ext cx="142876" cy="55563"/>
            </a:xfrm>
            <a:custGeom>
              <a:avLst/>
              <a:gdLst>
                <a:gd name="T0" fmla="*/ 0 w 38"/>
                <a:gd name="T1" fmla="*/ 14 h 15"/>
                <a:gd name="T2" fmla="*/ 20 w 38"/>
                <a:gd name="T3" fmla="*/ 10 h 15"/>
                <a:gd name="T4" fmla="*/ 29 w 38"/>
                <a:gd name="T5" fmla="*/ 5 h 15"/>
                <a:gd name="T6" fmla="*/ 38 w 38"/>
                <a:gd name="T7" fmla="*/ 0 h 15"/>
                <a:gd name="T8" fmla="*/ 30 w 38"/>
                <a:gd name="T9" fmla="*/ 12 h 15"/>
                <a:gd name="T10" fmla="*/ 17 w 38"/>
                <a:gd name="T11" fmla="*/ 15 h 15"/>
                <a:gd name="T12" fmla="*/ 0 w 38"/>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38" h="15">
                  <a:moveTo>
                    <a:pt x="0" y="14"/>
                  </a:moveTo>
                  <a:cubicBezTo>
                    <a:pt x="6" y="13"/>
                    <a:pt x="14" y="13"/>
                    <a:pt x="20" y="10"/>
                  </a:cubicBezTo>
                  <a:cubicBezTo>
                    <a:pt x="24" y="9"/>
                    <a:pt x="27" y="7"/>
                    <a:pt x="29" y="5"/>
                  </a:cubicBezTo>
                  <a:cubicBezTo>
                    <a:pt x="32" y="3"/>
                    <a:pt x="35" y="1"/>
                    <a:pt x="38" y="0"/>
                  </a:cubicBezTo>
                  <a:cubicBezTo>
                    <a:pt x="35" y="4"/>
                    <a:pt x="33" y="8"/>
                    <a:pt x="30" y="12"/>
                  </a:cubicBezTo>
                  <a:cubicBezTo>
                    <a:pt x="26" y="14"/>
                    <a:pt x="20" y="15"/>
                    <a:pt x="17" y="15"/>
                  </a:cubicBezTo>
                  <a:cubicBezTo>
                    <a:pt x="11" y="15"/>
                    <a:pt x="5" y="14"/>
                    <a:pt x="0"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66" name="Picture 2352"/>
            <p:cNvPicPr>
              <a:picLocks noChangeAspect="1" noChangeArrowheads="1"/>
            </p:cNvPicPr>
            <p:nvPr/>
          </p:nvPicPr>
          <p:blipFill>
            <a:blip r:embed="rId108" cstate="screen">
              <a:extLst>
                <a:ext uri="{28A0092B-C50C-407E-A947-70E740481C1C}">
                  <a14:useLocalDpi xmlns:a14="http://schemas.microsoft.com/office/drawing/2010/main"/>
                </a:ext>
              </a:extLst>
            </a:blip>
            <a:srcRect/>
            <a:stretch>
              <a:fillRect/>
            </a:stretch>
          </p:blipFill>
          <p:spPr bwMode="auto">
            <a:xfrm>
              <a:off x="8102578" y="2339985"/>
              <a:ext cx="349252" cy="247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7" name="Picture 2353"/>
            <p:cNvPicPr>
              <a:picLocks noChangeAspect="1" noChangeArrowheads="1"/>
            </p:cNvPicPr>
            <p:nvPr/>
          </p:nvPicPr>
          <p:blipFill>
            <a:blip r:embed="rId109" cstate="screen">
              <a:extLst>
                <a:ext uri="{28A0092B-C50C-407E-A947-70E740481C1C}">
                  <a14:useLocalDpi xmlns:a14="http://schemas.microsoft.com/office/drawing/2010/main"/>
                </a:ext>
              </a:extLst>
            </a:blip>
            <a:srcRect/>
            <a:stretch>
              <a:fillRect/>
            </a:stretch>
          </p:blipFill>
          <p:spPr bwMode="auto">
            <a:xfrm>
              <a:off x="8161316" y="2349510"/>
              <a:ext cx="101601" cy="179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 name="Freeform 2354"/>
            <p:cNvSpPr>
              <a:spLocks/>
            </p:cNvSpPr>
            <p:nvPr/>
          </p:nvSpPr>
          <p:spPr bwMode="auto">
            <a:xfrm>
              <a:off x="8245454" y="2362211"/>
              <a:ext cx="123826" cy="127001"/>
            </a:xfrm>
            <a:custGeom>
              <a:avLst/>
              <a:gdLst>
                <a:gd name="T0" fmla="*/ 11 w 33"/>
                <a:gd name="T1" fmla="*/ 16 h 34"/>
                <a:gd name="T2" fmla="*/ 6 w 33"/>
                <a:gd name="T3" fmla="*/ 28 h 34"/>
                <a:gd name="T4" fmla="*/ 0 w 33"/>
                <a:gd name="T5" fmla="*/ 34 h 34"/>
                <a:gd name="T6" fmla="*/ 5 w 33"/>
                <a:gd name="T7" fmla="*/ 22 h 34"/>
                <a:gd name="T8" fmla="*/ 8 w 33"/>
                <a:gd name="T9" fmla="*/ 9 h 34"/>
                <a:gd name="T10" fmla="*/ 17 w 33"/>
                <a:gd name="T11" fmla="*/ 0 h 34"/>
                <a:gd name="T12" fmla="*/ 19 w 33"/>
                <a:gd name="T13" fmla="*/ 0 h 34"/>
                <a:gd name="T14" fmla="*/ 33 w 33"/>
                <a:gd name="T15" fmla="*/ 4 h 34"/>
                <a:gd name="T16" fmla="*/ 26 w 33"/>
                <a:gd name="T17" fmla="*/ 4 h 34"/>
                <a:gd name="T18" fmla="*/ 11 w 33"/>
                <a:gd name="T19"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4">
                  <a:moveTo>
                    <a:pt x="11" y="16"/>
                  </a:moveTo>
                  <a:cubicBezTo>
                    <a:pt x="10" y="19"/>
                    <a:pt x="7" y="25"/>
                    <a:pt x="6" y="28"/>
                  </a:cubicBezTo>
                  <a:cubicBezTo>
                    <a:pt x="4" y="30"/>
                    <a:pt x="0" y="34"/>
                    <a:pt x="0" y="34"/>
                  </a:cubicBezTo>
                  <a:cubicBezTo>
                    <a:pt x="3" y="30"/>
                    <a:pt x="4" y="26"/>
                    <a:pt x="5" y="22"/>
                  </a:cubicBezTo>
                  <a:cubicBezTo>
                    <a:pt x="6" y="18"/>
                    <a:pt x="6" y="13"/>
                    <a:pt x="8" y="9"/>
                  </a:cubicBezTo>
                  <a:cubicBezTo>
                    <a:pt x="9" y="4"/>
                    <a:pt x="13" y="2"/>
                    <a:pt x="17" y="0"/>
                  </a:cubicBezTo>
                  <a:cubicBezTo>
                    <a:pt x="17" y="0"/>
                    <a:pt x="18" y="0"/>
                    <a:pt x="19" y="0"/>
                  </a:cubicBezTo>
                  <a:cubicBezTo>
                    <a:pt x="23" y="1"/>
                    <a:pt x="28" y="2"/>
                    <a:pt x="33" y="4"/>
                  </a:cubicBezTo>
                  <a:cubicBezTo>
                    <a:pt x="30" y="4"/>
                    <a:pt x="28" y="4"/>
                    <a:pt x="26" y="4"/>
                  </a:cubicBezTo>
                  <a:cubicBezTo>
                    <a:pt x="17" y="7"/>
                    <a:pt x="12" y="12"/>
                    <a:pt x="11"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2355"/>
            <p:cNvSpPr>
              <a:spLocks/>
            </p:cNvSpPr>
            <p:nvPr/>
          </p:nvSpPr>
          <p:spPr bwMode="auto">
            <a:xfrm>
              <a:off x="8181953" y="2392373"/>
              <a:ext cx="244476" cy="134938"/>
            </a:xfrm>
            <a:custGeom>
              <a:avLst/>
              <a:gdLst>
                <a:gd name="T0" fmla="*/ 30 w 65"/>
                <a:gd name="T1" fmla="*/ 6 h 36"/>
                <a:gd name="T2" fmla="*/ 24 w 65"/>
                <a:gd name="T3" fmla="*/ 19 h 36"/>
                <a:gd name="T4" fmla="*/ 23 w 65"/>
                <a:gd name="T5" fmla="*/ 22 h 36"/>
                <a:gd name="T6" fmla="*/ 22 w 65"/>
                <a:gd name="T7" fmla="*/ 23 h 36"/>
                <a:gd name="T8" fmla="*/ 24 w 65"/>
                <a:gd name="T9" fmla="*/ 23 h 36"/>
                <a:gd name="T10" fmla="*/ 27 w 65"/>
                <a:gd name="T11" fmla="*/ 19 h 36"/>
                <a:gd name="T12" fmla="*/ 34 w 65"/>
                <a:gd name="T13" fmla="*/ 14 h 36"/>
                <a:gd name="T14" fmla="*/ 39 w 65"/>
                <a:gd name="T15" fmla="*/ 9 h 36"/>
                <a:gd name="T16" fmla="*/ 45 w 65"/>
                <a:gd name="T17" fmla="*/ 4 h 36"/>
                <a:gd name="T18" fmla="*/ 50 w 65"/>
                <a:gd name="T19" fmla="*/ 3 h 36"/>
                <a:gd name="T20" fmla="*/ 41 w 65"/>
                <a:gd name="T21" fmla="*/ 8 h 36"/>
                <a:gd name="T22" fmla="*/ 37 w 65"/>
                <a:gd name="T23" fmla="*/ 12 h 36"/>
                <a:gd name="T24" fmla="*/ 47 w 65"/>
                <a:gd name="T25" fmla="*/ 8 h 36"/>
                <a:gd name="T26" fmla="*/ 61 w 65"/>
                <a:gd name="T27" fmla="*/ 5 h 36"/>
                <a:gd name="T28" fmla="*/ 63 w 65"/>
                <a:gd name="T29" fmla="*/ 5 h 36"/>
                <a:gd name="T30" fmla="*/ 56 w 65"/>
                <a:gd name="T31" fmla="*/ 7 h 36"/>
                <a:gd name="T32" fmla="*/ 32 w 65"/>
                <a:gd name="T33" fmla="*/ 18 h 36"/>
                <a:gd name="T34" fmla="*/ 27 w 65"/>
                <a:gd name="T35" fmla="*/ 22 h 36"/>
                <a:gd name="T36" fmla="*/ 25 w 65"/>
                <a:gd name="T37" fmla="*/ 24 h 36"/>
                <a:gd name="T38" fmla="*/ 28 w 65"/>
                <a:gd name="T39" fmla="*/ 23 h 36"/>
                <a:gd name="T40" fmla="*/ 40 w 65"/>
                <a:gd name="T41" fmla="*/ 23 h 36"/>
                <a:gd name="T42" fmla="*/ 45 w 65"/>
                <a:gd name="T43" fmla="*/ 21 h 36"/>
                <a:gd name="T44" fmla="*/ 54 w 65"/>
                <a:gd name="T45" fmla="*/ 17 h 36"/>
                <a:gd name="T46" fmla="*/ 54 w 65"/>
                <a:gd name="T47" fmla="*/ 17 h 36"/>
                <a:gd name="T48" fmla="*/ 45 w 65"/>
                <a:gd name="T49" fmla="*/ 22 h 36"/>
                <a:gd name="T50" fmla="*/ 40 w 65"/>
                <a:gd name="T51" fmla="*/ 23 h 36"/>
                <a:gd name="T52" fmla="*/ 26 w 65"/>
                <a:gd name="T53" fmla="*/ 25 h 36"/>
                <a:gd name="T54" fmla="*/ 22 w 65"/>
                <a:gd name="T55" fmla="*/ 26 h 36"/>
                <a:gd name="T56" fmla="*/ 14 w 65"/>
                <a:gd name="T57" fmla="*/ 31 h 36"/>
                <a:gd name="T58" fmla="*/ 17 w 65"/>
                <a:gd name="T59" fmla="*/ 32 h 36"/>
                <a:gd name="T60" fmla="*/ 22 w 65"/>
                <a:gd name="T61" fmla="*/ 34 h 36"/>
                <a:gd name="T62" fmla="*/ 34 w 65"/>
                <a:gd name="T63" fmla="*/ 35 h 36"/>
                <a:gd name="T64" fmla="*/ 42 w 65"/>
                <a:gd name="T65" fmla="*/ 33 h 36"/>
                <a:gd name="T66" fmla="*/ 35 w 65"/>
                <a:gd name="T67" fmla="*/ 35 h 36"/>
                <a:gd name="T68" fmla="*/ 22 w 65"/>
                <a:gd name="T69" fmla="*/ 35 h 36"/>
                <a:gd name="T70" fmla="*/ 17 w 65"/>
                <a:gd name="T71" fmla="*/ 34 h 36"/>
                <a:gd name="T72" fmla="*/ 14 w 65"/>
                <a:gd name="T73" fmla="*/ 33 h 36"/>
                <a:gd name="T74" fmla="*/ 9 w 65"/>
                <a:gd name="T75" fmla="*/ 33 h 36"/>
                <a:gd name="T76" fmla="*/ 6 w 65"/>
                <a:gd name="T77" fmla="*/ 34 h 36"/>
                <a:gd name="T78" fmla="*/ 5 w 65"/>
                <a:gd name="T79" fmla="*/ 34 h 36"/>
                <a:gd name="T80" fmla="*/ 2 w 65"/>
                <a:gd name="T81" fmla="*/ 34 h 36"/>
                <a:gd name="T82" fmla="*/ 8 w 65"/>
                <a:gd name="T83" fmla="*/ 32 h 36"/>
                <a:gd name="T84" fmla="*/ 9 w 65"/>
                <a:gd name="T85" fmla="*/ 31 h 36"/>
                <a:gd name="T86" fmla="*/ 10 w 65"/>
                <a:gd name="T87" fmla="*/ 30 h 36"/>
                <a:gd name="T88" fmla="*/ 16 w 65"/>
                <a:gd name="T89" fmla="*/ 22 h 36"/>
                <a:gd name="T90" fmla="*/ 18 w 65"/>
                <a:gd name="T91" fmla="*/ 18 h 36"/>
                <a:gd name="T92" fmla="*/ 18 w 65"/>
                <a:gd name="T93" fmla="*/ 6 h 36"/>
                <a:gd name="T94" fmla="*/ 19 w 65"/>
                <a:gd name="T95" fmla="*/ 14 h 36"/>
                <a:gd name="T96" fmla="*/ 18 w 65"/>
                <a:gd name="T97" fmla="*/ 20 h 36"/>
                <a:gd name="T98" fmla="*/ 15 w 65"/>
                <a:gd name="T99" fmla="*/ 26 h 36"/>
                <a:gd name="T100" fmla="*/ 11 w 65"/>
                <a:gd name="T101" fmla="*/ 31 h 36"/>
                <a:gd name="T102" fmla="*/ 17 w 65"/>
                <a:gd name="T103" fmla="*/ 28 h 36"/>
                <a:gd name="T104" fmla="*/ 19 w 65"/>
                <a:gd name="T105" fmla="*/ 26 h 36"/>
                <a:gd name="T106" fmla="*/ 22 w 65"/>
                <a:gd name="T107" fmla="*/ 22 h 36"/>
                <a:gd name="T108" fmla="*/ 22 w 65"/>
                <a:gd name="T109" fmla="*/ 20 h 36"/>
                <a:gd name="T110" fmla="*/ 25 w 65"/>
                <a:gd name="T111" fmla="*/ 14 h 36"/>
                <a:gd name="T112" fmla="*/ 31 w 65"/>
                <a:gd name="T113" fmla="*/ 2 h 36"/>
                <a:gd name="T114" fmla="*/ 32 w 65"/>
                <a:gd name="T11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 h="36">
                  <a:moveTo>
                    <a:pt x="32" y="3"/>
                  </a:moveTo>
                  <a:cubicBezTo>
                    <a:pt x="31" y="4"/>
                    <a:pt x="30" y="5"/>
                    <a:pt x="30" y="6"/>
                  </a:cubicBezTo>
                  <a:cubicBezTo>
                    <a:pt x="28" y="9"/>
                    <a:pt x="27" y="12"/>
                    <a:pt x="26" y="14"/>
                  </a:cubicBezTo>
                  <a:cubicBezTo>
                    <a:pt x="25" y="16"/>
                    <a:pt x="25" y="17"/>
                    <a:pt x="24" y="19"/>
                  </a:cubicBezTo>
                  <a:cubicBezTo>
                    <a:pt x="24" y="19"/>
                    <a:pt x="24" y="20"/>
                    <a:pt x="23" y="21"/>
                  </a:cubicBezTo>
                  <a:cubicBezTo>
                    <a:pt x="23" y="22"/>
                    <a:pt x="23" y="22"/>
                    <a:pt x="23" y="22"/>
                  </a:cubicBezTo>
                  <a:cubicBezTo>
                    <a:pt x="23" y="22"/>
                    <a:pt x="23" y="22"/>
                    <a:pt x="23" y="22"/>
                  </a:cubicBezTo>
                  <a:cubicBezTo>
                    <a:pt x="22" y="23"/>
                    <a:pt x="22" y="23"/>
                    <a:pt x="22" y="23"/>
                  </a:cubicBezTo>
                  <a:cubicBezTo>
                    <a:pt x="22" y="24"/>
                    <a:pt x="22" y="24"/>
                    <a:pt x="21" y="25"/>
                  </a:cubicBezTo>
                  <a:cubicBezTo>
                    <a:pt x="22" y="24"/>
                    <a:pt x="23" y="23"/>
                    <a:pt x="24" y="23"/>
                  </a:cubicBezTo>
                  <a:cubicBezTo>
                    <a:pt x="25" y="22"/>
                    <a:pt x="25" y="22"/>
                    <a:pt x="26" y="21"/>
                  </a:cubicBezTo>
                  <a:cubicBezTo>
                    <a:pt x="26" y="20"/>
                    <a:pt x="27" y="20"/>
                    <a:pt x="27" y="19"/>
                  </a:cubicBezTo>
                  <a:cubicBezTo>
                    <a:pt x="29" y="18"/>
                    <a:pt x="30" y="17"/>
                    <a:pt x="31" y="16"/>
                  </a:cubicBezTo>
                  <a:cubicBezTo>
                    <a:pt x="32" y="16"/>
                    <a:pt x="33" y="15"/>
                    <a:pt x="34" y="14"/>
                  </a:cubicBezTo>
                  <a:cubicBezTo>
                    <a:pt x="35" y="13"/>
                    <a:pt x="36" y="12"/>
                    <a:pt x="37" y="11"/>
                  </a:cubicBezTo>
                  <a:cubicBezTo>
                    <a:pt x="37" y="10"/>
                    <a:pt x="38" y="10"/>
                    <a:pt x="39" y="9"/>
                  </a:cubicBezTo>
                  <a:cubicBezTo>
                    <a:pt x="39" y="9"/>
                    <a:pt x="40" y="8"/>
                    <a:pt x="41" y="8"/>
                  </a:cubicBezTo>
                  <a:cubicBezTo>
                    <a:pt x="42" y="6"/>
                    <a:pt x="43" y="5"/>
                    <a:pt x="45" y="4"/>
                  </a:cubicBezTo>
                  <a:cubicBezTo>
                    <a:pt x="46" y="4"/>
                    <a:pt x="47" y="4"/>
                    <a:pt x="47" y="3"/>
                  </a:cubicBezTo>
                  <a:cubicBezTo>
                    <a:pt x="48" y="3"/>
                    <a:pt x="49" y="3"/>
                    <a:pt x="50" y="3"/>
                  </a:cubicBezTo>
                  <a:cubicBezTo>
                    <a:pt x="48" y="3"/>
                    <a:pt x="47" y="4"/>
                    <a:pt x="45" y="5"/>
                  </a:cubicBezTo>
                  <a:cubicBezTo>
                    <a:pt x="44" y="6"/>
                    <a:pt x="43" y="7"/>
                    <a:pt x="41" y="8"/>
                  </a:cubicBezTo>
                  <a:cubicBezTo>
                    <a:pt x="41" y="9"/>
                    <a:pt x="40" y="9"/>
                    <a:pt x="39" y="10"/>
                  </a:cubicBezTo>
                  <a:cubicBezTo>
                    <a:pt x="39" y="10"/>
                    <a:pt x="38" y="11"/>
                    <a:pt x="37" y="12"/>
                  </a:cubicBezTo>
                  <a:cubicBezTo>
                    <a:pt x="37" y="12"/>
                    <a:pt x="37" y="12"/>
                    <a:pt x="37" y="13"/>
                  </a:cubicBezTo>
                  <a:cubicBezTo>
                    <a:pt x="40" y="11"/>
                    <a:pt x="44" y="9"/>
                    <a:pt x="47" y="8"/>
                  </a:cubicBezTo>
                  <a:cubicBezTo>
                    <a:pt x="50" y="7"/>
                    <a:pt x="53" y="6"/>
                    <a:pt x="56" y="5"/>
                  </a:cubicBezTo>
                  <a:cubicBezTo>
                    <a:pt x="58" y="5"/>
                    <a:pt x="59" y="5"/>
                    <a:pt x="61" y="5"/>
                  </a:cubicBezTo>
                  <a:cubicBezTo>
                    <a:pt x="62" y="5"/>
                    <a:pt x="64" y="5"/>
                    <a:pt x="65" y="5"/>
                  </a:cubicBezTo>
                  <a:cubicBezTo>
                    <a:pt x="64" y="5"/>
                    <a:pt x="64" y="5"/>
                    <a:pt x="63" y="5"/>
                  </a:cubicBezTo>
                  <a:cubicBezTo>
                    <a:pt x="62" y="5"/>
                    <a:pt x="61" y="6"/>
                    <a:pt x="61" y="6"/>
                  </a:cubicBezTo>
                  <a:cubicBezTo>
                    <a:pt x="59" y="6"/>
                    <a:pt x="58" y="6"/>
                    <a:pt x="56" y="7"/>
                  </a:cubicBezTo>
                  <a:cubicBezTo>
                    <a:pt x="53" y="8"/>
                    <a:pt x="51" y="8"/>
                    <a:pt x="48" y="9"/>
                  </a:cubicBezTo>
                  <a:cubicBezTo>
                    <a:pt x="42" y="11"/>
                    <a:pt x="37" y="14"/>
                    <a:pt x="32" y="18"/>
                  </a:cubicBezTo>
                  <a:cubicBezTo>
                    <a:pt x="31" y="19"/>
                    <a:pt x="30" y="20"/>
                    <a:pt x="28" y="21"/>
                  </a:cubicBezTo>
                  <a:cubicBezTo>
                    <a:pt x="28" y="21"/>
                    <a:pt x="27" y="22"/>
                    <a:pt x="27" y="22"/>
                  </a:cubicBezTo>
                  <a:cubicBezTo>
                    <a:pt x="26" y="23"/>
                    <a:pt x="26" y="23"/>
                    <a:pt x="25" y="24"/>
                  </a:cubicBezTo>
                  <a:cubicBezTo>
                    <a:pt x="25" y="24"/>
                    <a:pt x="25" y="24"/>
                    <a:pt x="25" y="24"/>
                  </a:cubicBezTo>
                  <a:cubicBezTo>
                    <a:pt x="25" y="24"/>
                    <a:pt x="25" y="24"/>
                    <a:pt x="25" y="24"/>
                  </a:cubicBezTo>
                  <a:cubicBezTo>
                    <a:pt x="26" y="24"/>
                    <a:pt x="27" y="23"/>
                    <a:pt x="28" y="23"/>
                  </a:cubicBezTo>
                  <a:cubicBezTo>
                    <a:pt x="29" y="23"/>
                    <a:pt x="29" y="23"/>
                    <a:pt x="30" y="23"/>
                  </a:cubicBezTo>
                  <a:cubicBezTo>
                    <a:pt x="34" y="23"/>
                    <a:pt x="37" y="23"/>
                    <a:pt x="40" y="23"/>
                  </a:cubicBezTo>
                  <a:cubicBezTo>
                    <a:pt x="41" y="22"/>
                    <a:pt x="42" y="22"/>
                    <a:pt x="43" y="22"/>
                  </a:cubicBezTo>
                  <a:cubicBezTo>
                    <a:pt x="43" y="22"/>
                    <a:pt x="44" y="21"/>
                    <a:pt x="45" y="21"/>
                  </a:cubicBezTo>
                  <a:cubicBezTo>
                    <a:pt x="47" y="21"/>
                    <a:pt x="48" y="20"/>
                    <a:pt x="50" y="19"/>
                  </a:cubicBezTo>
                  <a:cubicBezTo>
                    <a:pt x="51" y="18"/>
                    <a:pt x="52" y="17"/>
                    <a:pt x="54" y="17"/>
                  </a:cubicBezTo>
                  <a:cubicBezTo>
                    <a:pt x="55" y="16"/>
                    <a:pt x="57" y="15"/>
                    <a:pt x="58" y="14"/>
                  </a:cubicBezTo>
                  <a:cubicBezTo>
                    <a:pt x="57" y="15"/>
                    <a:pt x="55" y="16"/>
                    <a:pt x="54" y="17"/>
                  </a:cubicBezTo>
                  <a:cubicBezTo>
                    <a:pt x="53" y="18"/>
                    <a:pt x="51" y="19"/>
                    <a:pt x="50" y="19"/>
                  </a:cubicBezTo>
                  <a:cubicBezTo>
                    <a:pt x="48" y="20"/>
                    <a:pt x="47" y="21"/>
                    <a:pt x="45" y="22"/>
                  </a:cubicBezTo>
                  <a:cubicBezTo>
                    <a:pt x="45" y="22"/>
                    <a:pt x="44" y="22"/>
                    <a:pt x="43" y="23"/>
                  </a:cubicBezTo>
                  <a:cubicBezTo>
                    <a:pt x="42" y="23"/>
                    <a:pt x="41" y="23"/>
                    <a:pt x="40" y="23"/>
                  </a:cubicBezTo>
                  <a:cubicBezTo>
                    <a:pt x="37" y="24"/>
                    <a:pt x="34" y="24"/>
                    <a:pt x="30" y="24"/>
                  </a:cubicBezTo>
                  <a:cubicBezTo>
                    <a:pt x="29" y="24"/>
                    <a:pt x="27" y="24"/>
                    <a:pt x="26" y="25"/>
                  </a:cubicBezTo>
                  <a:cubicBezTo>
                    <a:pt x="25" y="25"/>
                    <a:pt x="24" y="25"/>
                    <a:pt x="23" y="26"/>
                  </a:cubicBezTo>
                  <a:cubicBezTo>
                    <a:pt x="23" y="26"/>
                    <a:pt x="23" y="26"/>
                    <a:pt x="22" y="26"/>
                  </a:cubicBezTo>
                  <a:cubicBezTo>
                    <a:pt x="21" y="27"/>
                    <a:pt x="19" y="28"/>
                    <a:pt x="18" y="29"/>
                  </a:cubicBezTo>
                  <a:cubicBezTo>
                    <a:pt x="17" y="30"/>
                    <a:pt x="15" y="31"/>
                    <a:pt x="14" y="31"/>
                  </a:cubicBezTo>
                  <a:cubicBezTo>
                    <a:pt x="14" y="31"/>
                    <a:pt x="14" y="31"/>
                    <a:pt x="15" y="32"/>
                  </a:cubicBezTo>
                  <a:cubicBezTo>
                    <a:pt x="15" y="32"/>
                    <a:pt x="16" y="32"/>
                    <a:pt x="17" y="32"/>
                  </a:cubicBezTo>
                  <a:cubicBezTo>
                    <a:pt x="17" y="33"/>
                    <a:pt x="18" y="33"/>
                    <a:pt x="18" y="33"/>
                  </a:cubicBezTo>
                  <a:cubicBezTo>
                    <a:pt x="20" y="34"/>
                    <a:pt x="21" y="34"/>
                    <a:pt x="22" y="34"/>
                  </a:cubicBezTo>
                  <a:cubicBezTo>
                    <a:pt x="24" y="35"/>
                    <a:pt x="25" y="35"/>
                    <a:pt x="26" y="35"/>
                  </a:cubicBezTo>
                  <a:cubicBezTo>
                    <a:pt x="29" y="35"/>
                    <a:pt x="32" y="35"/>
                    <a:pt x="34" y="35"/>
                  </a:cubicBezTo>
                  <a:cubicBezTo>
                    <a:pt x="36" y="35"/>
                    <a:pt x="37" y="34"/>
                    <a:pt x="38" y="34"/>
                  </a:cubicBezTo>
                  <a:cubicBezTo>
                    <a:pt x="40" y="34"/>
                    <a:pt x="41" y="33"/>
                    <a:pt x="42" y="33"/>
                  </a:cubicBezTo>
                  <a:cubicBezTo>
                    <a:pt x="41" y="33"/>
                    <a:pt x="40" y="34"/>
                    <a:pt x="39" y="34"/>
                  </a:cubicBezTo>
                  <a:cubicBezTo>
                    <a:pt x="37" y="35"/>
                    <a:pt x="36" y="35"/>
                    <a:pt x="35" y="35"/>
                  </a:cubicBezTo>
                  <a:cubicBezTo>
                    <a:pt x="32" y="36"/>
                    <a:pt x="29" y="36"/>
                    <a:pt x="26" y="36"/>
                  </a:cubicBezTo>
                  <a:cubicBezTo>
                    <a:pt x="25" y="36"/>
                    <a:pt x="23" y="35"/>
                    <a:pt x="22" y="35"/>
                  </a:cubicBezTo>
                  <a:cubicBezTo>
                    <a:pt x="21" y="35"/>
                    <a:pt x="19" y="35"/>
                    <a:pt x="18" y="34"/>
                  </a:cubicBezTo>
                  <a:cubicBezTo>
                    <a:pt x="18" y="34"/>
                    <a:pt x="17" y="34"/>
                    <a:pt x="17" y="34"/>
                  </a:cubicBezTo>
                  <a:cubicBezTo>
                    <a:pt x="17" y="34"/>
                    <a:pt x="16" y="33"/>
                    <a:pt x="16" y="33"/>
                  </a:cubicBezTo>
                  <a:cubicBezTo>
                    <a:pt x="16" y="33"/>
                    <a:pt x="15" y="33"/>
                    <a:pt x="14" y="33"/>
                  </a:cubicBezTo>
                  <a:cubicBezTo>
                    <a:pt x="14" y="32"/>
                    <a:pt x="13" y="32"/>
                    <a:pt x="12" y="32"/>
                  </a:cubicBezTo>
                  <a:cubicBezTo>
                    <a:pt x="11" y="32"/>
                    <a:pt x="10" y="33"/>
                    <a:pt x="9" y="33"/>
                  </a:cubicBezTo>
                  <a:cubicBezTo>
                    <a:pt x="8" y="33"/>
                    <a:pt x="7" y="34"/>
                    <a:pt x="6" y="34"/>
                  </a:cubicBezTo>
                  <a:cubicBezTo>
                    <a:pt x="6" y="34"/>
                    <a:pt x="6" y="34"/>
                    <a:pt x="6" y="34"/>
                  </a:cubicBezTo>
                  <a:cubicBezTo>
                    <a:pt x="6" y="34"/>
                    <a:pt x="6" y="34"/>
                    <a:pt x="6" y="34"/>
                  </a:cubicBezTo>
                  <a:cubicBezTo>
                    <a:pt x="5" y="34"/>
                    <a:pt x="5" y="34"/>
                    <a:pt x="5" y="34"/>
                  </a:cubicBezTo>
                  <a:cubicBezTo>
                    <a:pt x="3" y="34"/>
                    <a:pt x="2" y="35"/>
                    <a:pt x="0" y="35"/>
                  </a:cubicBezTo>
                  <a:cubicBezTo>
                    <a:pt x="1" y="35"/>
                    <a:pt x="2" y="34"/>
                    <a:pt x="2" y="34"/>
                  </a:cubicBezTo>
                  <a:cubicBezTo>
                    <a:pt x="3" y="34"/>
                    <a:pt x="4" y="34"/>
                    <a:pt x="5" y="33"/>
                  </a:cubicBezTo>
                  <a:cubicBezTo>
                    <a:pt x="6" y="33"/>
                    <a:pt x="7" y="33"/>
                    <a:pt x="8" y="32"/>
                  </a:cubicBezTo>
                  <a:cubicBezTo>
                    <a:pt x="8" y="32"/>
                    <a:pt x="8" y="32"/>
                    <a:pt x="8" y="32"/>
                  </a:cubicBezTo>
                  <a:cubicBezTo>
                    <a:pt x="8" y="32"/>
                    <a:pt x="9" y="32"/>
                    <a:pt x="9" y="31"/>
                  </a:cubicBezTo>
                  <a:cubicBezTo>
                    <a:pt x="9" y="31"/>
                    <a:pt x="9" y="31"/>
                    <a:pt x="10" y="31"/>
                  </a:cubicBezTo>
                  <a:cubicBezTo>
                    <a:pt x="10" y="31"/>
                    <a:pt x="10" y="30"/>
                    <a:pt x="10" y="30"/>
                  </a:cubicBezTo>
                  <a:cubicBezTo>
                    <a:pt x="11" y="30"/>
                    <a:pt x="11" y="29"/>
                    <a:pt x="12" y="29"/>
                  </a:cubicBezTo>
                  <a:cubicBezTo>
                    <a:pt x="14" y="27"/>
                    <a:pt x="15" y="24"/>
                    <a:pt x="16" y="22"/>
                  </a:cubicBezTo>
                  <a:cubicBezTo>
                    <a:pt x="17" y="21"/>
                    <a:pt x="17" y="21"/>
                    <a:pt x="17" y="20"/>
                  </a:cubicBezTo>
                  <a:cubicBezTo>
                    <a:pt x="18" y="19"/>
                    <a:pt x="18" y="19"/>
                    <a:pt x="18" y="18"/>
                  </a:cubicBezTo>
                  <a:cubicBezTo>
                    <a:pt x="18" y="17"/>
                    <a:pt x="18" y="16"/>
                    <a:pt x="19" y="14"/>
                  </a:cubicBezTo>
                  <a:cubicBezTo>
                    <a:pt x="19" y="11"/>
                    <a:pt x="18" y="9"/>
                    <a:pt x="18" y="6"/>
                  </a:cubicBezTo>
                  <a:cubicBezTo>
                    <a:pt x="18" y="7"/>
                    <a:pt x="18" y="9"/>
                    <a:pt x="18" y="10"/>
                  </a:cubicBezTo>
                  <a:cubicBezTo>
                    <a:pt x="19" y="11"/>
                    <a:pt x="19" y="13"/>
                    <a:pt x="19" y="14"/>
                  </a:cubicBezTo>
                  <a:cubicBezTo>
                    <a:pt x="19" y="16"/>
                    <a:pt x="19" y="17"/>
                    <a:pt x="19" y="18"/>
                  </a:cubicBezTo>
                  <a:cubicBezTo>
                    <a:pt x="18" y="19"/>
                    <a:pt x="18" y="20"/>
                    <a:pt x="18" y="20"/>
                  </a:cubicBezTo>
                  <a:cubicBezTo>
                    <a:pt x="18" y="21"/>
                    <a:pt x="17" y="22"/>
                    <a:pt x="17" y="22"/>
                  </a:cubicBezTo>
                  <a:cubicBezTo>
                    <a:pt x="16" y="23"/>
                    <a:pt x="16" y="25"/>
                    <a:pt x="15" y="26"/>
                  </a:cubicBezTo>
                  <a:cubicBezTo>
                    <a:pt x="14" y="27"/>
                    <a:pt x="13" y="28"/>
                    <a:pt x="13" y="29"/>
                  </a:cubicBezTo>
                  <a:cubicBezTo>
                    <a:pt x="12" y="30"/>
                    <a:pt x="12" y="30"/>
                    <a:pt x="11" y="31"/>
                  </a:cubicBezTo>
                  <a:cubicBezTo>
                    <a:pt x="11" y="31"/>
                    <a:pt x="11" y="31"/>
                    <a:pt x="11" y="31"/>
                  </a:cubicBezTo>
                  <a:cubicBezTo>
                    <a:pt x="13" y="30"/>
                    <a:pt x="15" y="29"/>
                    <a:pt x="17" y="28"/>
                  </a:cubicBezTo>
                  <a:cubicBezTo>
                    <a:pt x="17" y="28"/>
                    <a:pt x="18" y="27"/>
                    <a:pt x="18" y="27"/>
                  </a:cubicBezTo>
                  <a:cubicBezTo>
                    <a:pt x="19" y="27"/>
                    <a:pt x="19" y="26"/>
                    <a:pt x="19" y="26"/>
                  </a:cubicBezTo>
                  <a:cubicBezTo>
                    <a:pt x="20" y="25"/>
                    <a:pt x="21" y="24"/>
                    <a:pt x="21" y="22"/>
                  </a:cubicBezTo>
                  <a:cubicBezTo>
                    <a:pt x="22" y="22"/>
                    <a:pt x="22" y="22"/>
                    <a:pt x="22" y="22"/>
                  </a:cubicBezTo>
                  <a:cubicBezTo>
                    <a:pt x="22" y="22"/>
                    <a:pt x="22" y="22"/>
                    <a:pt x="22" y="21"/>
                  </a:cubicBezTo>
                  <a:cubicBezTo>
                    <a:pt x="22" y="20"/>
                    <a:pt x="22" y="20"/>
                    <a:pt x="22" y="20"/>
                  </a:cubicBezTo>
                  <a:cubicBezTo>
                    <a:pt x="23" y="20"/>
                    <a:pt x="23" y="19"/>
                    <a:pt x="23" y="18"/>
                  </a:cubicBezTo>
                  <a:cubicBezTo>
                    <a:pt x="24" y="17"/>
                    <a:pt x="24" y="15"/>
                    <a:pt x="25" y="14"/>
                  </a:cubicBezTo>
                  <a:cubicBezTo>
                    <a:pt x="26" y="11"/>
                    <a:pt x="27" y="8"/>
                    <a:pt x="29" y="6"/>
                  </a:cubicBezTo>
                  <a:cubicBezTo>
                    <a:pt x="29" y="5"/>
                    <a:pt x="30" y="3"/>
                    <a:pt x="31" y="2"/>
                  </a:cubicBezTo>
                  <a:cubicBezTo>
                    <a:pt x="33" y="1"/>
                    <a:pt x="34" y="0"/>
                    <a:pt x="35" y="0"/>
                  </a:cubicBezTo>
                  <a:cubicBezTo>
                    <a:pt x="34" y="1"/>
                    <a:pt x="33" y="2"/>
                    <a:pt x="32" y="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2356"/>
            <p:cNvSpPr>
              <a:spLocks/>
            </p:cNvSpPr>
            <p:nvPr/>
          </p:nvSpPr>
          <p:spPr bwMode="auto">
            <a:xfrm>
              <a:off x="8107340" y="2433649"/>
              <a:ext cx="30163" cy="41275"/>
            </a:xfrm>
            <a:custGeom>
              <a:avLst/>
              <a:gdLst>
                <a:gd name="T0" fmla="*/ 7 w 8"/>
                <a:gd name="T1" fmla="*/ 2 h 11"/>
                <a:gd name="T2" fmla="*/ 5 w 8"/>
                <a:gd name="T3" fmla="*/ 1 h 11"/>
                <a:gd name="T4" fmla="*/ 2 w 8"/>
                <a:gd name="T5" fmla="*/ 1 h 11"/>
                <a:gd name="T6" fmla="*/ 0 w 8"/>
                <a:gd name="T7" fmla="*/ 0 h 11"/>
                <a:gd name="T8" fmla="*/ 0 w 8"/>
                <a:gd name="T9" fmla="*/ 3 h 11"/>
                <a:gd name="T10" fmla="*/ 1 w 8"/>
                <a:gd name="T11" fmla="*/ 8 h 11"/>
                <a:gd name="T12" fmla="*/ 6 w 8"/>
                <a:gd name="T13" fmla="*/ 8 h 11"/>
                <a:gd name="T14" fmla="*/ 6 w 8"/>
                <a:gd name="T15" fmla="*/ 9 h 11"/>
                <a:gd name="T16" fmla="*/ 6 w 8"/>
                <a:gd name="T17" fmla="*/ 10 h 11"/>
                <a:gd name="T18" fmla="*/ 6 w 8"/>
                <a:gd name="T19" fmla="*/ 10 h 11"/>
                <a:gd name="T20" fmla="*/ 6 w 8"/>
                <a:gd name="T21" fmla="*/ 10 h 11"/>
                <a:gd name="T22" fmla="*/ 6 w 8"/>
                <a:gd name="T23" fmla="*/ 10 h 11"/>
                <a:gd name="T24" fmla="*/ 6 w 8"/>
                <a:gd name="T25" fmla="*/ 10 h 11"/>
                <a:gd name="T26" fmla="*/ 6 w 8"/>
                <a:gd name="T27" fmla="*/ 11 h 11"/>
                <a:gd name="T28" fmla="*/ 6 w 8"/>
                <a:gd name="T29" fmla="*/ 10 h 11"/>
                <a:gd name="T30" fmla="*/ 6 w 8"/>
                <a:gd name="T31" fmla="*/ 10 h 11"/>
                <a:gd name="T32" fmla="*/ 6 w 8"/>
                <a:gd name="T33" fmla="*/ 10 h 11"/>
                <a:gd name="T34" fmla="*/ 6 w 8"/>
                <a:gd name="T35" fmla="*/ 10 h 11"/>
                <a:gd name="T36" fmla="*/ 6 w 8"/>
                <a:gd name="T37" fmla="*/ 10 h 11"/>
                <a:gd name="T38" fmla="*/ 6 w 8"/>
                <a:gd name="T39" fmla="*/ 10 h 11"/>
                <a:gd name="T40" fmla="*/ 6 w 8"/>
                <a:gd name="T41" fmla="*/ 11 h 11"/>
                <a:gd name="T42" fmla="*/ 7 w 8"/>
                <a:gd name="T43" fmla="*/ 10 h 11"/>
                <a:gd name="T44" fmla="*/ 7 w 8"/>
                <a:gd name="T45" fmla="*/ 10 h 11"/>
                <a:gd name="T46" fmla="*/ 7 w 8"/>
                <a:gd name="T47" fmla="*/ 10 h 11"/>
                <a:gd name="T48" fmla="*/ 7 w 8"/>
                <a:gd name="T49" fmla="*/ 10 h 11"/>
                <a:gd name="T50" fmla="*/ 7 w 8"/>
                <a:gd name="T51" fmla="*/ 10 h 11"/>
                <a:gd name="T52" fmla="*/ 7 w 8"/>
                <a:gd name="T53" fmla="*/ 10 h 11"/>
                <a:gd name="T54" fmla="*/ 7 w 8"/>
                <a:gd name="T55" fmla="*/ 10 h 11"/>
                <a:gd name="T56" fmla="*/ 7 w 8"/>
                <a:gd name="T57" fmla="*/ 10 h 11"/>
                <a:gd name="T58" fmla="*/ 7 w 8"/>
                <a:gd name="T59" fmla="*/ 9 h 11"/>
                <a:gd name="T60" fmla="*/ 6 w 8"/>
                <a:gd name="T61" fmla="*/ 8 h 11"/>
                <a:gd name="T62" fmla="*/ 8 w 8"/>
                <a:gd name="T63" fmla="*/ 5 h 11"/>
                <a:gd name="T64" fmla="*/ 7 w 8"/>
                <a:gd name="T6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11">
                  <a:moveTo>
                    <a:pt x="7" y="2"/>
                  </a:moveTo>
                  <a:cubicBezTo>
                    <a:pt x="6" y="2"/>
                    <a:pt x="5" y="1"/>
                    <a:pt x="5" y="1"/>
                  </a:cubicBezTo>
                  <a:cubicBezTo>
                    <a:pt x="4" y="1"/>
                    <a:pt x="3" y="1"/>
                    <a:pt x="2" y="1"/>
                  </a:cubicBezTo>
                  <a:cubicBezTo>
                    <a:pt x="2" y="1"/>
                    <a:pt x="0" y="0"/>
                    <a:pt x="0" y="0"/>
                  </a:cubicBezTo>
                  <a:cubicBezTo>
                    <a:pt x="1" y="1"/>
                    <a:pt x="0" y="2"/>
                    <a:pt x="0" y="3"/>
                  </a:cubicBezTo>
                  <a:cubicBezTo>
                    <a:pt x="0" y="5"/>
                    <a:pt x="0" y="7"/>
                    <a:pt x="1" y="8"/>
                  </a:cubicBezTo>
                  <a:cubicBezTo>
                    <a:pt x="3" y="9"/>
                    <a:pt x="5" y="9"/>
                    <a:pt x="6" y="8"/>
                  </a:cubicBezTo>
                  <a:cubicBezTo>
                    <a:pt x="6" y="8"/>
                    <a:pt x="6" y="8"/>
                    <a:pt x="6" y="9"/>
                  </a:cubicBezTo>
                  <a:cubicBezTo>
                    <a:pt x="7" y="9"/>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1"/>
                    <a:pt x="6" y="11"/>
                    <a:pt x="6" y="11"/>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1"/>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8"/>
                    <a:pt x="6" y="8"/>
                    <a:pt x="6" y="8"/>
                  </a:cubicBezTo>
                  <a:cubicBezTo>
                    <a:pt x="7" y="7"/>
                    <a:pt x="8" y="6"/>
                    <a:pt x="8" y="5"/>
                  </a:cubicBezTo>
                  <a:cubicBezTo>
                    <a:pt x="8" y="4"/>
                    <a:pt x="7" y="3"/>
                    <a:pt x="7"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2357"/>
            <p:cNvSpPr>
              <a:spLocks/>
            </p:cNvSpPr>
            <p:nvPr/>
          </p:nvSpPr>
          <p:spPr bwMode="auto">
            <a:xfrm>
              <a:off x="11063283" y="3000390"/>
              <a:ext cx="187326" cy="255589"/>
            </a:xfrm>
            <a:custGeom>
              <a:avLst/>
              <a:gdLst>
                <a:gd name="T0" fmla="*/ 4 w 50"/>
                <a:gd name="T1" fmla="*/ 43 h 68"/>
                <a:gd name="T2" fmla="*/ 25 w 50"/>
                <a:gd name="T3" fmla="*/ 56 h 68"/>
                <a:gd name="T4" fmla="*/ 44 w 50"/>
                <a:gd name="T5" fmla="*/ 64 h 68"/>
                <a:gd name="T6" fmla="*/ 49 w 50"/>
                <a:gd name="T7" fmla="*/ 68 h 68"/>
                <a:gd name="T8" fmla="*/ 49 w 50"/>
                <a:gd name="T9" fmla="*/ 56 h 68"/>
                <a:gd name="T10" fmla="*/ 50 w 50"/>
                <a:gd name="T11" fmla="*/ 43 h 68"/>
                <a:gd name="T12" fmla="*/ 40 w 50"/>
                <a:gd name="T13" fmla="*/ 12 h 68"/>
                <a:gd name="T14" fmla="*/ 24 w 50"/>
                <a:gd name="T15" fmla="*/ 6 h 68"/>
                <a:gd name="T16" fmla="*/ 9 w 50"/>
                <a:gd name="T17" fmla="*/ 12 h 68"/>
                <a:gd name="T18" fmla="*/ 5 w 50"/>
                <a:gd name="T19" fmla="*/ 0 h 68"/>
                <a:gd name="T20" fmla="*/ 4 w 50"/>
                <a:gd name="T21" fmla="*/ 0 h 68"/>
                <a:gd name="T22" fmla="*/ 8 w 50"/>
                <a:gd name="T23" fmla="*/ 12 h 68"/>
                <a:gd name="T24" fmla="*/ 5 w 50"/>
                <a:gd name="T25" fmla="*/ 15 h 68"/>
                <a:gd name="T26" fmla="*/ 0 w 50"/>
                <a:gd name="T27" fmla="*/ 29 h 68"/>
                <a:gd name="T28" fmla="*/ 4 w 50"/>
                <a:gd name="T29" fmla="*/ 4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68">
                  <a:moveTo>
                    <a:pt x="4" y="43"/>
                  </a:moveTo>
                  <a:cubicBezTo>
                    <a:pt x="9" y="50"/>
                    <a:pt x="16" y="53"/>
                    <a:pt x="25" y="56"/>
                  </a:cubicBezTo>
                  <a:cubicBezTo>
                    <a:pt x="30" y="57"/>
                    <a:pt x="40" y="59"/>
                    <a:pt x="44" y="64"/>
                  </a:cubicBezTo>
                  <a:cubicBezTo>
                    <a:pt x="46" y="65"/>
                    <a:pt x="48" y="67"/>
                    <a:pt x="49" y="68"/>
                  </a:cubicBezTo>
                  <a:cubicBezTo>
                    <a:pt x="48" y="66"/>
                    <a:pt x="48" y="61"/>
                    <a:pt x="49" y="56"/>
                  </a:cubicBezTo>
                  <a:cubicBezTo>
                    <a:pt x="49" y="51"/>
                    <a:pt x="50" y="47"/>
                    <a:pt x="50" y="43"/>
                  </a:cubicBezTo>
                  <a:cubicBezTo>
                    <a:pt x="50" y="31"/>
                    <a:pt x="49" y="20"/>
                    <a:pt x="40" y="12"/>
                  </a:cubicBezTo>
                  <a:cubicBezTo>
                    <a:pt x="35" y="8"/>
                    <a:pt x="30" y="6"/>
                    <a:pt x="24" y="6"/>
                  </a:cubicBezTo>
                  <a:cubicBezTo>
                    <a:pt x="19" y="6"/>
                    <a:pt x="14" y="8"/>
                    <a:pt x="9" y="12"/>
                  </a:cubicBezTo>
                  <a:cubicBezTo>
                    <a:pt x="7" y="8"/>
                    <a:pt x="6" y="4"/>
                    <a:pt x="5" y="0"/>
                  </a:cubicBezTo>
                  <a:cubicBezTo>
                    <a:pt x="5" y="0"/>
                    <a:pt x="4" y="0"/>
                    <a:pt x="4" y="0"/>
                  </a:cubicBezTo>
                  <a:cubicBezTo>
                    <a:pt x="4" y="3"/>
                    <a:pt x="6" y="8"/>
                    <a:pt x="8" y="12"/>
                  </a:cubicBezTo>
                  <a:cubicBezTo>
                    <a:pt x="7" y="13"/>
                    <a:pt x="6" y="14"/>
                    <a:pt x="5" y="15"/>
                  </a:cubicBezTo>
                  <a:cubicBezTo>
                    <a:pt x="2" y="19"/>
                    <a:pt x="0" y="24"/>
                    <a:pt x="0" y="29"/>
                  </a:cubicBezTo>
                  <a:cubicBezTo>
                    <a:pt x="0" y="34"/>
                    <a:pt x="1" y="39"/>
                    <a:pt x="4" y="43"/>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2358"/>
            <p:cNvSpPr>
              <a:spLocks/>
            </p:cNvSpPr>
            <p:nvPr/>
          </p:nvSpPr>
          <p:spPr bwMode="auto">
            <a:xfrm>
              <a:off x="11074396" y="3206766"/>
              <a:ext cx="160338" cy="252414"/>
            </a:xfrm>
            <a:custGeom>
              <a:avLst/>
              <a:gdLst>
                <a:gd name="T0" fmla="*/ 2 w 43"/>
                <a:gd name="T1" fmla="*/ 38 h 67"/>
                <a:gd name="T2" fmla="*/ 17 w 43"/>
                <a:gd name="T3" fmla="*/ 54 h 67"/>
                <a:gd name="T4" fmla="*/ 34 w 43"/>
                <a:gd name="T5" fmla="*/ 63 h 67"/>
                <a:gd name="T6" fmla="*/ 38 w 43"/>
                <a:gd name="T7" fmla="*/ 67 h 67"/>
                <a:gd name="T8" fmla="*/ 41 w 43"/>
                <a:gd name="T9" fmla="*/ 47 h 67"/>
                <a:gd name="T10" fmla="*/ 43 w 43"/>
                <a:gd name="T11" fmla="*/ 34 h 67"/>
                <a:gd name="T12" fmla="*/ 40 w 43"/>
                <a:gd name="T13" fmla="*/ 23 h 67"/>
                <a:gd name="T14" fmla="*/ 30 w 43"/>
                <a:gd name="T15" fmla="*/ 14 h 67"/>
                <a:gd name="T16" fmla="*/ 16 w 43"/>
                <a:gd name="T17" fmla="*/ 11 h 67"/>
                <a:gd name="T18" fmla="*/ 20 w 43"/>
                <a:gd name="T19" fmla="*/ 0 h 67"/>
                <a:gd name="T20" fmla="*/ 18 w 43"/>
                <a:gd name="T21" fmla="*/ 0 h 67"/>
                <a:gd name="T22" fmla="*/ 16 w 43"/>
                <a:gd name="T23" fmla="*/ 11 h 67"/>
                <a:gd name="T24" fmla="*/ 12 w 43"/>
                <a:gd name="T25" fmla="*/ 12 h 67"/>
                <a:gd name="T26" fmla="*/ 2 w 43"/>
                <a:gd name="T27" fmla="*/ 23 h 67"/>
                <a:gd name="T28" fmla="*/ 2 w 43"/>
                <a:gd name="T29" fmla="*/ 3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67">
                  <a:moveTo>
                    <a:pt x="2" y="38"/>
                  </a:moveTo>
                  <a:cubicBezTo>
                    <a:pt x="4" y="46"/>
                    <a:pt x="10" y="51"/>
                    <a:pt x="17" y="54"/>
                  </a:cubicBezTo>
                  <a:cubicBezTo>
                    <a:pt x="22" y="57"/>
                    <a:pt x="30" y="59"/>
                    <a:pt x="34" y="63"/>
                  </a:cubicBezTo>
                  <a:cubicBezTo>
                    <a:pt x="35" y="64"/>
                    <a:pt x="37" y="65"/>
                    <a:pt x="38" y="67"/>
                  </a:cubicBezTo>
                  <a:cubicBezTo>
                    <a:pt x="36" y="62"/>
                    <a:pt x="39" y="52"/>
                    <a:pt x="41" y="47"/>
                  </a:cubicBezTo>
                  <a:cubicBezTo>
                    <a:pt x="42" y="43"/>
                    <a:pt x="43" y="38"/>
                    <a:pt x="43" y="34"/>
                  </a:cubicBezTo>
                  <a:cubicBezTo>
                    <a:pt x="43" y="30"/>
                    <a:pt x="42" y="26"/>
                    <a:pt x="40" y="23"/>
                  </a:cubicBezTo>
                  <a:cubicBezTo>
                    <a:pt x="37" y="19"/>
                    <a:pt x="34" y="16"/>
                    <a:pt x="30" y="14"/>
                  </a:cubicBezTo>
                  <a:cubicBezTo>
                    <a:pt x="26" y="12"/>
                    <a:pt x="21" y="11"/>
                    <a:pt x="16" y="11"/>
                  </a:cubicBezTo>
                  <a:cubicBezTo>
                    <a:pt x="16" y="7"/>
                    <a:pt x="17" y="4"/>
                    <a:pt x="20" y="0"/>
                  </a:cubicBezTo>
                  <a:cubicBezTo>
                    <a:pt x="19" y="0"/>
                    <a:pt x="19" y="0"/>
                    <a:pt x="18" y="0"/>
                  </a:cubicBezTo>
                  <a:cubicBezTo>
                    <a:pt x="17" y="2"/>
                    <a:pt x="15" y="7"/>
                    <a:pt x="16" y="11"/>
                  </a:cubicBezTo>
                  <a:cubicBezTo>
                    <a:pt x="14" y="11"/>
                    <a:pt x="13" y="12"/>
                    <a:pt x="12" y="12"/>
                  </a:cubicBezTo>
                  <a:cubicBezTo>
                    <a:pt x="8" y="14"/>
                    <a:pt x="4" y="18"/>
                    <a:pt x="2" y="23"/>
                  </a:cubicBezTo>
                  <a:cubicBezTo>
                    <a:pt x="1" y="27"/>
                    <a:pt x="0" y="33"/>
                    <a:pt x="2" y="3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2359"/>
            <p:cNvSpPr>
              <a:spLocks/>
            </p:cNvSpPr>
            <p:nvPr/>
          </p:nvSpPr>
          <p:spPr bwMode="auto">
            <a:xfrm>
              <a:off x="10772769" y="2974990"/>
              <a:ext cx="282577" cy="442916"/>
            </a:xfrm>
            <a:custGeom>
              <a:avLst/>
              <a:gdLst>
                <a:gd name="T0" fmla="*/ 1 w 75"/>
                <a:gd name="T1" fmla="*/ 67 h 118"/>
                <a:gd name="T2" fmla="*/ 28 w 75"/>
                <a:gd name="T3" fmla="*/ 98 h 118"/>
                <a:gd name="T4" fmla="*/ 58 w 75"/>
                <a:gd name="T5" fmla="*/ 113 h 118"/>
                <a:gd name="T6" fmla="*/ 66 w 75"/>
                <a:gd name="T7" fmla="*/ 118 h 118"/>
                <a:gd name="T8" fmla="*/ 66 w 75"/>
                <a:gd name="T9" fmla="*/ 103 h 118"/>
                <a:gd name="T10" fmla="*/ 71 w 75"/>
                <a:gd name="T11" fmla="*/ 86 h 118"/>
                <a:gd name="T12" fmla="*/ 75 w 75"/>
                <a:gd name="T13" fmla="*/ 63 h 118"/>
                <a:gd name="T14" fmla="*/ 75 w 75"/>
                <a:gd name="T15" fmla="*/ 57 h 118"/>
                <a:gd name="T16" fmla="*/ 75 w 75"/>
                <a:gd name="T17" fmla="*/ 55 h 118"/>
                <a:gd name="T18" fmla="*/ 75 w 75"/>
                <a:gd name="T19" fmla="*/ 53 h 118"/>
                <a:gd name="T20" fmla="*/ 75 w 75"/>
                <a:gd name="T21" fmla="*/ 52 h 118"/>
                <a:gd name="T22" fmla="*/ 72 w 75"/>
                <a:gd name="T23" fmla="*/ 43 h 118"/>
                <a:gd name="T24" fmla="*/ 69 w 75"/>
                <a:gd name="T25" fmla="*/ 37 h 118"/>
                <a:gd name="T26" fmla="*/ 59 w 75"/>
                <a:gd name="T27" fmla="*/ 28 h 118"/>
                <a:gd name="T28" fmla="*/ 48 w 75"/>
                <a:gd name="T29" fmla="*/ 23 h 118"/>
                <a:gd name="T30" fmla="*/ 23 w 75"/>
                <a:gd name="T31" fmla="*/ 23 h 118"/>
                <a:gd name="T32" fmla="*/ 23 w 75"/>
                <a:gd name="T33" fmla="*/ 12 h 118"/>
                <a:gd name="T34" fmla="*/ 27 w 75"/>
                <a:gd name="T35" fmla="*/ 2 h 118"/>
                <a:gd name="T36" fmla="*/ 25 w 75"/>
                <a:gd name="T37" fmla="*/ 0 h 118"/>
                <a:gd name="T38" fmla="*/ 21 w 75"/>
                <a:gd name="T39" fmla="*/ 10 h 118"/>
                <a:gd name="T40" fmla="*/ 21 w 75"/>
                <a:gd name="T41" fmla="*/ 16 h 118"/>
                <a:gd name="T42" fmla="*/ 21 w 75"/>
                <a:gd name="T43" fmla="*/ 23 h 118"/>
                <a:gd name="T44" fmla="*/ 16 w 75"/>
                <a:gd name="T45" fmla="*/ 26 h 118"/>
                <a:gd name="T46" fmla="*/ 2 w 75"/>
                <a:gd name="T47" fmla="*/ 46 h 118"/>
                <a:gd name="T48" fmla="*/ 0 w 75"/>
                <a:gd name="T49" fmla="*/ 57 h 118"/>
                <a:gd name="T50" fmla="*/ 0 w 75"/>
                <a:gd name="T51" fmla="*/ 58 h 118"/>
                <a:gd name="T52" fmla="*/ 0 w 75"/>
                <a:gd name="T53" fmla="*/ 58 h 118"/>
                <a:gd name="T54" fmla="*/ 0 w 75"/>
                <a:gd name="T55" fmla="*/ 59 h 118"/>
                <a:gd name="T56" fmla="*/ 0 w 75"/>
                <a:gd name="T57" fmla="*/ 61 h 118"/>
                <a:gd name="T58" fmla="*/ 1 w 75"/>
                <a:gd name="T59" fmla="*/ 6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118">
                  <a:moveTo>
                    <a:pt x="1" y="67"/>
                  </a:moveTo>
                  <a:cubicBezTo>
                    <a:pt x="5" y="82"/>
                    <a:pt x="16" y="92"/>
                    <a:pt x="28" y="98"/>
                  </a:cubicBezTo>
                  <a:cubicBezTo>
                    <a:pt x="37" y="103"/>
                    <a:pt x="51" y="106"/>
                    <a:pt x="58" y="113"/>
                  </a:cubicBezTo>
                  <a:cubicBezTo>
                    <a:pt x="66" y="118"/>
                    <a:pt x="66" y="118"/>
                    <a:pt x="66" y="118"/>
                  </a:cubicBezTo>
                  <a:cubicBezTo>
                    <a:pt x="64" y="115"/>
                    <a:pt x="64" y="109"/>
                    <a:pt x="66" y="103"/>
                  </a:cubicBezTo>
                  <a:cubicBezTo>
                    <a:pt x="67" y="96"/>
                    <a:pt x="69" y="90"/>
                    <a:pt x="71" y="86"/>
                  </a:cubicBezTo>
                  <a:cubicBezTo>
                    <a:pt x="73" y="78"/>
                    <a:pt x="75" y="71"/>
                    <a:pt x="75" y="63"/>
                  </a:cubicBezTo>
                  <a:cubicBezTo>
                    <a:pt x="75" y="61"/>
                    <a:pt x="75" y="59"/>
                    <a:pt x="75" y="57"/>
                  </a:cubicBezTo>
                  <a:cubicBezTo>
                    <a:pt x="75" y="57"/>
                    <a:pt x="75" y="56"/>
                    <a:pt x="75" y="55"/>
                  </a:cubicBezTo>
                  <a:cubicBezTo>
                    <a:pt x="75" y="53"/>
                    <a:pt x="75" y="53"/>
                    <a:pt x="75" y="53"/>
                  </a:cubicBezTo>
                  <a:cubicBezTo>
                    <a:pt x="75" y="53"/>
                    <a:pt x="75" y="53"/>
                    <a:pt x="75" y="52"/>
                  </a:cubicBezTo>
                  <a:cubicBezTo>
                    <a:pt x="74" y="48"/>
                    <a:pt x="73" y="46"/>
                    <a:pt x="72" y="43"/>
                  </a:cubicBezTo>
                  <a:cubicBezTo>
                    <a:pt x="71" y="41"/>
                    <a:pt x="70" y="39"/>
                    <a:pt x="69" y="37"/>
                  </a:cubicBezTo>
                  <a:cubicBezTo>
                    <a:pt x="66" y="33"/>
                    <a:pt x="63" y="30"/>
                    <a:pt x="59" y="28"/>
                  </a:cubicBezTo>
                  <a:cubicBezTo>
                    <a:pt x="56" y="26"/>
                    <a:pt x="52" y="24"/>
                    <a:pt x="48" y="23"/>
                  </a:cubicBezTo>
                  <a:cubicBezTo>
                    <a:pt x="40" y="21"/>
                    <a:pt x="32" y="20"/>
                    <a:pt x="23" y="23"/>
                  </a:cubicBezTo>
                  <a:cubicBezTo>
                    <a:pt x="22" y="19"/>
                    <a:pt x="22" y="15"/>
                    <a:pt x="23" y="12"/>
                  </a:cubicBezTo>
                  <a:cubicBezTo>
                    <a:pt x="23" y="8"/>
                    <a:pt x="25" y="4"/>
                    <a:pt x="27" y="2"/>
                  </a:cubicBezTo>
                  <a:cubicBezTo>
                    <a:pt x="27" y="1"/>
                    <a:pt x="26" y="1"/>
                    <a:pt x="25" y="0"/>
                  </a:cubicBezTo>
                  <a:cubicBezTo>
                    <a:pt x="23" y="2"/>
                    <a:pt x="22" y="6"/>
                    <a:pt x="21" y="10"/>
                  </a:cubicBezTo>
                  <a:cubicBezTo>
                    <a:pt x="21" y="12"/>
                    <a:pt x="21" y="14"/>
                    <a:pt x="21" y="16"/>
                  </a:cubicBezTo>
                  <a:cubicBezTo>
                    <a:pt x="21" y="19"/>
                    <a:pt x="21" y="21"/>
                    <a:pt x="21" y="23"/>
                  </a:cubicBezTo>
                  <a:cubicBezTo>
                    <a:pt x="19" y="24"/>
                    <a:pt x="17" y="25"/>
                    <a:pt x="16" y="26"/>
                  </a:cubicBezTo>
                  <a:cubicBezTo>
                    <a:pt x="8" y="30"/>
                    <a:pt x="4" y="38"/>
                    <a:pt x="2" y="46"/>
                  </a:cubicBezTo>
                  <a:cubicBezTo>
                    <a:pt x="0" y="50"/>
                    <a:pt x="0" y="54"/>
                    <a:pt x="0" y="57"/>
                  </a:cubicBezTo>
                  <a:cubicBezTo>
                    <a:pt x="0" y="58"/>
                    <a:pt x="0" y="58"/>
                    <a:pt x="0" y="58"/>
                  </a:cubicBezTo>
                  <a:cubicBezTo>
                    <a:pt x="0" y="58"/>
                    <a:pt x="0" y="58"/>
                    <a:pt x="0" y="58"/>
                  </a:cubicBezTo>
                  <a:cubicBezTo>
                    <a:pt x="0" y="59"/>
                    <a:pt x="0" y="59"/>
                    <a:pt x="0" y="59"/>
                  </a:cubicBezTo>
                  <a:cubicBezTo>
                    <a:pt x="0" y="61"/>
                    <a:pt x="0" y="61"/>
                    <a:pt x="0" y="61"/>
                  </a:cubicBezTo>
                  <a:cubicBezTo>
                    <a:pt x="0" y="63"/>
                    <a:pt x="1" y="65"/>
                    <a:pt x="1" y="6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2360"/>
            <p:cNvSpPr>
              <a:spLocks/>
            </p:cNvSpPr>
            <p:nvPr/>
          </p:nvSpPr>
          <p:spPr bwMode="auto">
            <a:xfrm>
              <a:off x="8731232" y="2554299"/>
              <a:ext cx="63500" cy="88901"/>
            </a:xfrm>
            <a:custGeom>
              <a:avLst/>
              <a:gdLst>
                <a:gd name="T0" fmla="*/ 1 w 17"/>
                <a:gd name="T1" fmla="*/ 18 h 24"/>
                <a:gd name="T2" fmla="*/ 6 w 17"/>
                <a:gd name="T3" fmla="*/ 21 h 24"/>
                <a:gd name="T4" fmla="*/ 11 w 17"/>
                <a:gd name="T5" fmla="*/ 22 h 24"/>
                <a:gd name="T6" fmla="*/ 15 w 17"/>
                <a:gd name="T7" fmla="*/ 24 h 24"/>
                <a:gd name="T8" fmla="*/ 16 w 17"/>
                <a:gd name="T9" fmla="*/ 17 h 24"/>
                <a:gd name="T10" fmla="*/ 14 w 17"/>
                <a:gd name="T11" fmla="*/ 8 h 24"/>
                <a:gd name="T12" fmla="*/ 4 w 17"/>
                <a:gd name="T13" fmla="*/ 6 h 24"/>
                <a:gd name="T14" fmla="*/ 4 w 17"/>
                <a:gd name="T15" fmla="*/ 3 h 24"/>
                <a:gd name="T16" fmla="*/ 5 w 17"/>
                <a:gd name="T17" fmla="*/ 0 h 24"/>
                <a:gd name="T18" fmla="*/ 5 w 17"/>
                <a:gd name="T19" fmla="*/ 0 h 24"/>
                <a:gd name="T20" fmla="*/ 4 w 17"/>
                <a:gd name="T21" fmla="*/ 6 h 24"/>
                <a:gd name="T22" fmla="*/ 0 w 17"/>
                <a:gd name="T23" fmla="*/ 12 h 24"/>
                <a:gd name="T24" fmla="*/ 1 w 17"/>
                <a:gd name="T25"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4">
                  <a:moveTo>
                    <a:pt x="1" y="18"/>
                  </a:moveTo>
                  <a:cubicBezTo>
                    <a:pt x="3" y="20"/>
                    <a:pt x="4" y="20"/>
                    <a:pt x="6" y="21"/>
                  </a:cubicBezTo>
                  <a:cubicBezTo>
                    <a:pt x="7" y="22"/>
                    <a:pt x="9" y="22"/>
                    <a:pt x="11" y="22"/>
                  </a:cubicBezTo>
                  <a:cubicBezTo>
                    <a:pt x="12" y="22"/>
                    <a:pt x="15" y="24"/>
                    <a:pt x="15" y="24"/>
                  </a:cubicBezTo>
                  <a:cubicBezTo>
                    <a:pt x="14" y="21"/>
                    <a:pt x="16" y="19"/>
                    <a:pt x="16" y="17"/>
                  </a:cubicBezTo>
                  <a:cubicBezTo>
                    <a:pt x="17" y="14"/>
                    <a:pt x="16" y="10"/>
                    <a:pt x="14" y="8"/>
                  </a:cubicBezTo>
                  <a:cubicBezTo>
                    <a:pt x="12" y="5"/>
                    <a:pt x="8" y="5"/>
                    <a:pt x="4" y="6"/>
                  </a:cubicBezTo>
                  <a:cubicBezTo>
                    <a:pt x="4" y="5"/>
                    <a:pt x="4" y="4"/>
                    <a:pt x="4" y="3"/>
                  </a:cubicBezTo>
                  <a:cubicBezTo>
                    <a:pt x="4" y="2"/>
                    <a:pt x="5" y="1"/>
                    <a:pt x="5" y="0"/>
                  </a:cubicBezTo>
                  <a:cubicBezTo>
                    <a:pt x="5" y="0"/>
                    <a:pt x="5" y="0"/>
                    <a:pt x="5" y="0"/>
                  </a:cubicBezTo>
                  <a:cubicBezTo>
                    <a:pt x="4" y="1"/>
                    <a:pt x="3" y="4"/>
                    <a:pt x="4" y="6"/>
                  </a:cubicBezTo>
                  <a:cubicBezTo>
                    <a:pt x="2" y="7"/>
                    <a:pt x="0" y="9"/>
                    <a:pt x="0" y="12"/>
                  </a:cubicBezTo>
                  <a:cubicBezTo>
                    <a:pt x="0" y="13"/>
                    <a:pt x="0" y="16"/>
                    <a:pt x="1" y="1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2361"/>
            <p:cNvSpPr>
              <a:spLocks/>
            </p:cNvSpPr>
            <p:nvPr/>
          </p:nvSpPr>
          <p:spPr bwMode="auto">
            <a:xfrm>
              <a:off x="11468098" y="2921014"/>
              <a:ext cx="30163" cy="109538"/>
            </a:xfrm>
            <a:custGeom>
              <a:avLst/>
              <a:gdLst>
                <a:gd name="T0" fmla="*/ 8 w 8"/>
                <a:gd name="T1" fmla="*/ 0 h 29"/>
                <a:gd name="T2" fmla="*/ 4 w 8"/>
                <a:gd name="T3" fmla="*/ 14 h 29"/>
                <a:gd name="T4" fmla="*/ 4 w 8"/>
                <a:gd name="T5" fmla="*/ 22 h 29"/>
                <a:gd name="T6" fmla="*/ 5 w 8"/>
                <a:gd name="T7" fmla="*/ 29 h 29"/>
                <a:gd name="T8" fmla="*/ 0 w 8"/>
                <a:gd name="T9" fmla="*/ 20 h 29"/>
                <a:gd name="T10" fmla="*/ 2 w 8"/>
                <a:gd name="T11" fmla="*/ 10 h 29"/>
                <a:gd name="T12" fmla="*/ 8 w 8"/>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8" h="29">
                  <a:moveTo>
                    <a:pt x="8" y="0"/>
                  </a:moveTo>
                  <a:cubicBezTo>
                    <a:pt x="7" y="4"/>
                    <a:pt x="4" y="9"/>
                    <a:pt x="4" y="14"/>
                  </a:cubicBezTo>
                  <a:cubicBezTo>
                    <a:pt x="4" y="17"/>
                    <a:pt x="4" y="19"/>
                    <a:pt x="4" y="22"/>
                  </a:cubicBezTo>
                  <a:cubicBezTo>
                    <a:pt x="5" y="24"/>
                    <a:pt x="6" y="26"/>
                    <a:pt x="5" y="29"/>
                  </a:cubicBezTo>
                  <a:cubicBezTo>
                    <a:pt x="3" y="26"/>
                    <a:pt x="1" y="23"/>
                    <a:pt x="0" y="20"/>
                  </a:cubicBezTo>
                  <a:cubicBezTo>
                    <a:pt x="0" y="17"/>
                    <a:pt x="1" y="12"/>
                    <a:pt x="2" y="10"/>
                  </a:cubicBezTo>
                  <a:cubicBezTo>
                    <a:pt x="4" y="7"/>
                    <a:pt x="6" y="3"/>
                    <a:pt x="8"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76" name="Picture 2362"/>
            <p:cNvPicPr>
              <a:picLocks noChangeAspect="1" noChangeArrowheads="1"/>
            </p:cNvPicPr>
            <p:nvPr/>
          </p:nvPicPr>
          <p:blipFill>
            <a:blip r:embed="rId110" cstate="screen">
              <a:extLst>
                <a:ext uri="{28A0092B-C50C-407E-A947-70E740481C1C}">
                  <a14:useLocalDpi xmlns:a14="http://schemas.microsoft.com/office/drawing/2010/main"/>
                </a:ext>
              </a:extLst>
            </a:blip>
            <a:srcRect/>
            <a:stretch>
              <a:fillRect/>
            </a:stretch>
          </p:blipFill>
          <p:spPr bwMode="auto">
            <a:xfrm>
              <a:off x="11420473" y="2795601"/>
              <a:ext cx="180976" cy="269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7" name="Picture 2363"/>
            <p:cNvPicPr>
              <a:picLocks noChangeAspect="1" noChangeArrowheads="1"/>
            </p:cNvPicPr>
            <p:nvPr/>
          </p:nvPicPr>
          <p:blipFill>
            <a:blip r:embed="rId111" cstate="screen">
              <a:extLst>
                <a:ext uri="{28A0092B-C50C-407E-A947-70E740481C1C}">
                  <a14:useLocalDpi xmlns:a14="http://schemas.microsoft.com/office/drawing/2010/main"/>
                </a:ext>
              </a:extLst>
            </a:blip>
            <a:srcRect/>
            <a:stretch>
              <a:fillRect/>
            </a:stretch>
          </p:blipFill>
          <p:spPr bwMode="auto">
            <a:xfrm>
              <a:off x="11485561" y="2851164"/>
              <a:ext cx="112713"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 name="Freeform 2364"/>
            <p:cNvSpPr>
              <a:spLocks/>
            </p:cNvSpPr>
            <p:nvPr/>
          </p:nvSpPr>
          <p:spPr bwMode="auto">
            <a:xfrm>
              <a:off x="11506198" y="2898789"/>
              <a:ext cx="63500" cy="112713"/>
            </a:xfrm>
            <a:custGeom>
              <a:avLst/>
              <a:gdLst>
                <a:gd name="T0" fmla="*/ 8 w 17"/>
                <a:gd name="T1" fmla="*/ 12 h 30"/>
                <a:gd name="T2" fmla="*/ 2 w 17"/>
                <a:gd name="T3" fmla="*/ 5 h 30"/>
                <a:gd name="T4" fmla="*/ 0 w 17"/>
                <a:gd name="T5" fmla="*/ 0 h 30"/>
                <a:gd name="T6" fmla="*/ 6 w 17"/>
                <a:gd name="T7" fmla="*/ 7 h 30"/>
                <a:gd name="T8" fmla="*/ 14 w 17"/>
                <a:gd name="T9" fmla="*/ 13 h 30"/>
                <a:gd name="T10" fmla="*/ 16 w 17"/>
                <a:gd name="T11" fmla="*/ 21 h 30"/>
                <a:gd name="T12" fmla="*/ 16 w 17"/>
                <a:gd name="T13" fmla="*/ 23 h 30"/>
                <a:gd name="T14" fmla="*/ 9 w 17"/>
                <a:gd name="T15" fmla="*/ 30 h 30"/>
                <a:gd name="T16" fmla="*/ 11 w 17"/>
                <a:gd name="T17" fmla="*/ 26 h 30"/>
                <a:gd name="T18" fmla="*/ 8 w 17"/>
                <a:gd name="T1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0">
                  <a:moveTo>
                    <a:pt x="8" y="12"/>
                  </a:moveTo>
                  <a:cubicBezTo>
                    <a:pt x="6" y="11"/>
                    <a:pt x="3" y="7"/>
                    <a:pt x="2" y="5"/>
                  </a:cubicBezTo>
                  <a:cubicBezTo>
                    <a:pt x="1" y="4"/>
                    <a:pt x="0" y="0"/>
                    <a:pt x="0" y="0"/>
                  </a:cubicBezTo>
                  <a:cubicBezTo>
                    <a:pt x="1" y="2"/>
                    <a:pt x="4" y="5"/>
                    <a:pt x="6" y="7"/>
                  </a:cubicBezTo>
                  <a:cubicBezTo>
                    <a:pt x="8" y="9"/>
                    <a:pt x="11" y="10"/>
                    <a:pt x="14" y="13"/>
                  </a:cubicBezTo>
                  <a:cubicBezTo>
                    <a:pt x="16" y="15"/>
                    <a:pt x="17" y="18"/>
                    <a:pt x="16" y="21"/>
                  </a:cubicBezTo>
                  <a:cubicBezTo>
                    <a:pt x="16" y="22"/>
                    <a:pt x="16" y="22"/>
                    <a:pt x="16" y="23"/>
                  </a:cubicBezTo>
                  <a:cubicBezTo>
                    <a:pt x="14" y="25"/>
                    <a:pt x="12" y="28"/>
                    <a:pt x="9" y="30"/>
                  </a:cubicBezTo>
                  <a:cubicBezTo>
                    <a:pt x="10" y="29"/>
                    <a:pt x="11" y="27"/>
                    <a:pt x="11" y="26"/>
                  </a:cubicBezTo>
                  <a:cubicBezTo>
                    <a:pt x="12" y="19"/>
                    <a:pt x="10" y="14"/>
                    <a:pt x="8"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2365"/>
            <p:cNvSpPr>
              <a:spLocks/>
            </p:cNvSpPr>
            <p:nvPr/>
          </p:nvSpPr>
          <p:spPr bwMode="auto">
            <a:xfrm>
              <a:off x="11456985" y="2846401"/>
              <a:ext cx="96838" cy="192089"/>
            </a:xfrm>
            <a:custGeom>
              <a:avLst/>
              <a:gdLst>
                <a:gd name="T0" fmla="*/ 22 w 26"/>
                <a:gd name="T1" fmla="*/ 28 h 51"/>
                <a:gd name="T2" fmla="*/ 15 w 26"/>
                <a:gd name="T3" fmla="*/ 21 h 51"/>
                <a:gd name="T4" fmla="*/ 14 w 26"/>
                <a:gd name="T5" fmla="*/ 19 h 51"/>
                <a:gd name="T6" fmla="*/ 13 w 26"/>
                <a:gd name="T7" fmla="*/ 18 h 51"/>
                <a:gd name="T8" fmla="*/ 13 w 26"/>
                <a:gd name="T9" fmla="*/ 19 h 51"/>
                <a:gd name="T10" fmla="*/ 14 w 26"/>
                <a:gd name="T11" fmla="*/ 22 h 51"/>
                <a:gd name="T12" fmla="*/ 15 w 26"/>
                <a:gd name="T13" fmla="*/ 28 h 51"/>
                <a:gd name="T14" fmla="*/ 17 w 26"/>
                <a:gd name="T15" fmla="*/ 33 h 51"/>
                <a:gd name="T16" fmla="*/ 18 w 26"/>
                <a:gd name="T17" fmla="*/ 39 h 51"/>
                <a:gd name="T18" fmla="*/ 17 w 26"/>
                <a:gd name="T19" fmla="*/ 42 h 51"/>
                <a:gd name="T20" fmla="*/ 17 w 26"/>
                <a:gd name="T21" fmla="*/ 35 h 51"/>
                <a:gd name="T22" fmla="*/ 16 w 26"/>
                <a:gd name="T23" fmla="*/ 31 h 51"/>
                <a:gd name="T24" fmla="*/ 15 w 26"/>
                <a:gd name="T25" fmla="*/ 39 h 51"/>
                <a:gd name="T26" fmla="*/ 13 w 26"/>
                <a:gd name="T27" fmla="*/ 49 h 51"/>
                <a:gd name="T28" fmla="*/ 12 w 26"/>
                <a:gd name="T29" fmla="*/ 50 h 51"/>
                <a:gd name="T30" fmla="*/ 13 w 26"/>
                <a:gd name="T31" fmla="*/ 45 h 51"/>
                <a:gd name="T32" fmla="*/ 14 w 26"/>
                <a:gd name="T33" fmla="*/ 26 h 51"/>
                <a:gd name="T34" fmla="*/ 12 w 26"/>
                <a:gd name="T35" fmla="*/ 21 h 51"/>
                <a:gd name="T36" fmla="*/ 12 w 26"/>
                <a:gd name="T37" fmla="*/ 19 h 51"/>
                <a:gd name="T38" fmla="*/ 11 w 26"/>
                <a:gd name="T39" fmla="*/ 22 h 51"/>
                <a:gd name="T40" fmla="*/ 8 w 26"/>
                <a:gd name="T41" fmla="*/ 30 h 51"/>
                <a:gd name="T42" fmla="*/ 7 w 26"/>
                <a:gd name="T43" fmla="*/ 33 h 51"/>
                <a:gd name="T44" fmla="*/ 7 w 26"/>
                <a:gd name="T45" fmla="*/ 40 h 51"/>
                <a:gd name="T46" fmla="*/ 7 w 26"/>
                <a:gd name="T47" fmla="*/ 40 h 51"/>
                <a:gd name="T48" fmla="*/ 7 w 26"/>
                <a:gd name="T49" fmla="*/ 33 h 51"/>
                <a:gd name="T50" fmla="*/ 7 w 26"/>
                <a:gd name="T51" fmla="*/ 30 h 51"/>
                <a:gd name="T52" fmla="*/ 11 w 26"/>
                <a:gd name="T53" fmla="*/ 20 h 51"/>
                <a:gd name="T54" fmla="*/ 11 w 26"/>
                <a:gd name="T55" fmla="*/ 17 h 51"/>
                <a:gd name="T56" fmla="*/ 10 w 26"/>
                <a:gd name="T57" fmla="*/ 10 h 51"/>
                <a:gd name="T58" fmla="*/ 9 w 26"/>
                <a:gd name="T59" fmla="*/ 11 h 51"/>
                <a:gd name="T60" fmla="*/ 6 w 26"/>
                <a:gd name="T61" fmla="*/ 14 h 51"/>
                <a:gd name="T62" fmla="*/ 2 w 26"/>
                <a:gd name="T63" fmla="*/ 22 h 51"/>
                <a:gd name="T64" fmla="*/ 0 w 26"/>
                <a:gd name="T65" fmla="*/ 28 h 51"/>
                <a:gd name="T66" fmla="*/ 2 w 26"/>
                <a:gd name="T67" fmla="*/ 22 h 51"/>
                <a:gd name="T68" fmla="*/ 5 w 26"/>
                <a:gd name="T69" fmla="*/ 14 h 51"/>
                <a:gd name="T70" fmla="*/ 8 w 26"/>
                <a:gd name="T71" fmla="*/ 11 h 51"/>
                <a:gd name="T72" fmla="*/ 10 w 26"/>
                <a:gd name="T73" fmla="*/ 10 h 51"/>
                <a:gd name="T74" fmla="*/ 11 w 26"/>
                <a:gd name="T75" fmla="*/ 6 h 51"/>
                <a:gd name="T76" fmla="*/ 11 w 26"/>
                <a:gd name="T77" fmla="*/ 4 h 51"/>
                <a:gd name="T78" fmla="*/ 11 w 26"/>
                <a:gd name="T79" fmla="*/ 3 h 51"/>
                <a:gd name="T80" fmla="*/ 12 w 26"/>
                <a:gd name="T81" fmla="*/ 2 h 51"/>
                <a:gd name="T82" fmla="*/ 12 w 26"/>
                <a:gd name="T83" fmla="*/ 6 h 51"/>
                <a:gd name="T84" fmla="*/ 12 w 26"/>
                <a:gd name="T85" fmla="*/ 7 h 51"/>
                <a:gd name="T86" fmla="*/ 12 w 26"/>
                <a:gd name="T87" fmla="*/ 8 h 51"/>
                <a:gd name="T88" fmla="*/ 16 w 26"/>
                <a:gd name="T89" fmla="*/ 15 h 51"/>
                <a:gd name="T90" fmla="*/ 18 w 26"/>
                <a:gd name="T91" fmla="*/ 17 h 51"/>
                <a:gd name="T92" fmla="*/ 26 w 26"/>
                <a:gd name="T93" fmla="*/ 20 h 51"/>
                <a:gd name="T94" fmla="*/ 20 w 26"/>
                <a:gd name="T95" fmla="*/ 19 h 51"/>
                <a:gd name="T96" fmla="*/ 16 w 26"/>
                <a:gd name="T97" fmla="*/ 16 h 51"/>
                <a:gd name="T98" fmla="*/ 14 w 26"/>
                <a:gd name="T99" fmla="*/ 12 h 51"/>
                <a:gd name="T100" fmla="*/ 12 w 26"/>
                <a:gd name="T101" fmla="*/ 8 h 51"/>
                <a:gd name="T102" fmla="*/ 12 w 26"/>
                <a:gd name="T103" fmla="*/ 13 h 51"/>
                <a:gd name="T104" fmla="*/ 12 w 26"/>
                <a:gd name="T105" fmla="*/ 15 h 51"/>
                <a:gd name="T106" fmla="*/ 14 w 26"/>
                <a:gd name="T107" fmla="*/ 18 h 51"/>
                <a:gd name="T108" fmla="*/ 15 w 26"/>
                <a:gd name="T109" fmla="*/ 19 h 51"/>
                <a:gd name="T110" fmla="*/ 18 w 26"/>
                <a:gd name="T111" fmla="*/ 22 h 51"/>
                <a:gd name="T112" fmla="*/ 24 w 26"/>
                <a:gd name="T113" fmla="*/ 31 h 51"/>
                <a:gd name="T114" fmla="*/ 23 w 26"/>
                <a:gd name="T115" fmla="*/ 3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51">
                  <a:moveTo>
                    <a:pt x="23" y="31"/>
                  </a:moveTo>
                  <a:cubicBezTo>
                    <a:pt x="23" y="30"/>
                    <a:pt x="22" y="29"/>
                    <a:pt x="22" y="28"/>
                  </a:cubicBezTo>
                  <a:cubicBezTo>
                    <a:pt x="20" y="26"/>
                    <a:pt x="19" y="25"/>
                    <a:pt x="18" y="23"/>
                  </a:cubicBezTo>
                  <a:cubicBezTo>
                    <a:pt x="17" y="22"/>
                    <a:pt x="16" y="21"/>
                    <a:pt x="15" y="21"/>
                  </a:cubicBezTo>
                  <a:cubicBezTo>
                    <a:pt x="15" y="20"/>
                    <a:pt x="15" y="20"/>
                    <a:pt x="14" y="19"/>
                  </a:cubicBezTo>
                  <a:cubicBezTo>
                    <a:pt x="14" y="19"/>
                    <a:pt x="14" y="19"/>
                    <a:pt x="14" y="19"/>
                  </a:cubicBezTo>
                  <a:cubicBezTo>
                    <a:pt x="14" y="19"/>
                    <a:pt x="14" y="19"/>
                    <a:pt x="14" y="19"/>
                  </a:cubicBezTo>
                  <a:cubicBezTo>
                    <a:pt x="13" y="18"/>
                    <a:pt x="13" y="18"/>
                    <a:pt x="13" y="18"/>
                  </a:cubicBezTo>
                  <a:cubicBezTo>
                    <a:pt x="13" y="18"/>
                    <a:pt x="13" y="17"/>
                    <a:pt x="12" y="17"/>
                  </a:cubicBezTo>
                  <a:cubicBezTo>
                    <a:pt x="12" y="18"/>
                    <a:pt x="13" y="18"/>
                    <a:pt x="13" y="19"/>
                  </a:cubicBezTo>
                  <a:cubicBezTo>
                    <a:pt x="13" y="20"/>
                    <a:pt x="13" y="20"/>
                    <a:pt x="13" y="21"/>
                  </a:cubicBezTo>
                  <a:cubicBezTo>
                    <a:pt x="14" y="21"/>
                    <a:pt x="14" y="22"/>
                    <a:pt x="14" y="22"/>
                  </a:cubicBezTo>
                  <a:cubicBezTo>
                    <a:pt x="14" y="24"/>
                    <a:pt x="14" y="25"/>
                    <a:pt x="15" y="26"/>
                  </a:cubicBezTo>
                  <a:cubicBezTo>
                    <a:pt x="15" y="27"/>
                    <a:pt x="15" y="27"/>
                    <a:pt x="15" y="28"/>
                  </a:cubicBezTo>
                  <a:cubicBezTo>
                    <a:pt x="16" y="29"/>
                    <a:pt x="16" y="30"/>
                    <a:pt x="16" y="31"/>
                  </a:cubicBezTo>
                  <a:cubicBezTo>
                    <a:pt x="17" y="32"/>
                    <a:pt x="17" y="32"/>
                    <a:pt x="17" y="33"/>
                  </a:cubicBezTo>
                  <a:cubicBezTo>
                    <a:pt x="17" y="34"/>
                    <a:pt x="17" y="34"/>
                    <a:pt x="17" y="35"/>
                  </a:cubicBezTo>
                  <a:cubicBezTo>
                    <a:pt x="18" y="36"/>
                    <a:pt x="18" y="37"/>
                    <a:pt x="18" y="39"/>
                  </a:cubicBezTo>
                  <a:cubicBezTo>
                    <a:pt x="18" y="39"/>
                    <a:pt x="18" y="40"/>
                    <a:pt x="18" y="40"/>
                  </a:cubicBezTo>
                  <a:cubicBezTo>
                    <a:pt x="18" y="41"/>
                    <a:pt x="17" y="42"/>
                    <a:pt x="17" y="42"/>
                  </a:cubicBezTo>
                  <a:cubicBezTo>
                    <a:pt x="18" y="41"/>
                    <a:pt x="18" y="40"/>
                    <a:pt x="18" y="39"/>
                  </a:cubicBezTo>
                  <a:cubicBezTo>
                    <a:pt x="17" y="37"/>
                    <a:pt x="17" y="36"/>
                    <a:pt x="17" y="35"/>
                  </a:cubicBezTo>
                  <a:cubicBezTo>
                    <a:pt x="17" y="34"/>
                    <a:pt x="16" y="34"/>
                    <a:pt x="16" y="33"/>
                  </a:cubicBezTo>
                  <a:cubicBezTo>
                    <a:pt x="16" y="33"/>
                    <a:pt x="16" y="32"/>
                    <a:pt x="16" y="31"/>
                  </a:cubicBezTo>
                  <a:cubicBezTo>
                    <a:pt x="16" y="31"/>
                    <a:pt x="15" y="31"/>
                    <a:pt x="15" y="31"/>
                  </a:cubicBezTo>
                  <a:cubicBezTo>
                    <a:pt x="16" y="33"/>
                    <a:pt x="15" y="36"/>
                    <a:pt x="15" y="39"/>
                  </a:cubicBezTo>
                  <a:cubicBezTo>
                    <a:pt x="15" y="41"/>
                    <a:pt x="14" y="43"/>
                    <a:pt x="14" y="45"/>
                  </a:cubicBezTo>
                  <a:cubicBezTo>
                    <a:pt x="14" y="46"/>
                    <a:pt x="13" y="48"/>
                    <a:pt x="13" y="49"/>
                  </a:cubicBezTo>
                  <a:cubicBezTo>
                    <a:pt x="12" y="50"/>
                    <a:pt x="12" y="51"/>
                    <a:pt x="11" y="51"/>
                  </a:cubicBezTo>
                  <a:cubicBezTo>
                    <a:pt x="11" y="51"/>
                    <a:pt x="12" y="50"/>
                    <a:pt x="12" y="50"/>
                  </a:cubicBezTo>
                  <a:cubicBezTo>
                    <a:pt x="12" y="49"/>
                    <a:pt x="12" y="49"/>
                    <a:pt x="12" y="48"/>
                  </a:cubicBezTo>
                  <a:cubicBezTo>
                    <a:pt x="12" y="47"/>
                    <a:pt x="13" y="46"/>
                    <a:pt x="13" y="45"/>
                  </a:cubicBezTo>
                  <a:cubicBezTo>
                    <a:pt x="13" y="43"/>
                    <a:pt x="14" y="41"/>
                    <a:pt x="14" y="39"/>
                  </a:cubicBezTo>
                  <a:cubicBezTo>
                    <a:pt x="14" y="35"/>
                    <a:pt x="14" y="30"/>
                    <a:pt x="14" y="26"/>
                  </a:cubicBezTo>
                  <a:cubicBezTo>
                    <a:pt x="13" y="25"/>
                    <a:pt x="13" y="24"/>
                    <a:pt x="13" y="23"/>
                  </a:cubicBezTo>
                  <a:cubicBezTo>
                    <a:pt x="13" y="22"/>
                    <a:pt x="12" y="22"/>
                    <a:pt x="12" y="21"/>
                  </a:cubicBezTo>
                  <a:cubicBezTo>
                    <a:pt x="12" y="21"/>
                    <a:pt x="12" y="20"/>
                    <a:pt x="12" y="20"/>
                  </a:cubicBezTo>
                  <a:cubicBezTo>
                    <a:pt x="12" y="20"/>
                    <a:pt x="12" y="20"/>
                    <a:pt x="12" y="19"/>
                  </a:cubicBezTo>
                  <a:cubicBezTo>
                    <a:pt x="12" y="20"/>
                    <a:pt x="12" y="20"/>
                    <a:pt x="12" y="20"/>
                  </a:cubicBezTo>
                  <a:cubicBezTo>
                    <a:pt x="12" y="20"/>
                    <a:pt x="11" y="21"/>
                    <a:pt x="11" y="22"/>
                  </a:cubicBezTo>
                  <a:cubicBezTo>
                    <a:pt x="11" y="22"/>
                    <a:pt x="11" y="23"/>
                    <a:pt x="11" y="23"/>
                  </a:cubicBezTo>
                  <a:cubicBezTo>
                    <a:pt x="10" y="25"/>
                    <a:pt x="9" y="28"/>
                    <a:pt x="8" y="30"/>
                  </a:cubicBezTo>
                  <a:cubicBezTo>
                    <a:pt x="8" y="30"/>
                    <a:pt x="7" y="31"/>
                    <a:pt x="7" y="32"/>
                  </a:cubicBezTo>
                  <a:cubicBezTo>
                    <a:pt x="7" y="32"/>
                    <a:pt x="7" y="33"/>
                    <a:pt x="7" y="33"/>
                  </a:cubicBezTo>
                  <a:cubicBezTo>
                    <a:pt x="7" y="34"/>
                    <a:pt x="7" y="36"/>
                    <a:pt x="7" y="37"/>
                  </a:cubicBezTo>
                  <a:cubicBezTo>
                    <a:pt x="7" y="38"/>
                    <a:pt x="7" y="39"/>
                    <a:pt x="7" y="40"/>
                  </a:cubicBezTo>
                  <a:cubicBezTo>
                    <a:pt x="8" y="42"/>
                    <a:pt x="8" y="43"/>
                    <a:pt x="8" y="44"/>
                  </a:cubicBezTo>
                  <a:cubicBezTo>
                    <a:pt x="8" y="43"/>
                    <a:pt x="7" y="42"/>
                    <a:pt x="7" y="40"/>
                  </a:cubicBezTo>
                  <a:cubicBezTo>
                    <a:pt x="7" y="39"/>
                    <a:pt x="7" y="38"/>
                    <a:pt x="7" y="37"/>
                  </a:cubicBezTo>
                  <a:cubicBezTo>
                    <a:pt x="7" y="36"/>
                    <a:pt x="7" y="34"/>
                    <a:pt x="7" y="33"/>
                  </a:cubicBezTo>
                  <a:cubicBezTo>
                    <a:pt x="7" y="33"/>
                    <a:pt x="7" y="32"/>
                    <a:pt x="7" y="31"/>
                  </a:cubicBezTo>
                  <a:cubicBezTo>
                    <a:pt x="7" y="31"/>
                    <a:pt x="7" y="30"/>
                    <a:pt x="7" y="30"/>
                  </a:cubicBezTo>
                  <a:cubicBezTo>
                    <a:pt x="8" y="27"/>
                    <a:pt x="9" y="25"/>
                    <a:pt x="10" y="23"/>
                  </a:cubicBezTo>
                  <a:cubicBezTo>
                    <a:pt x="10" y="22"/>
                    <a:pt x="11" y="21"/>
                    <a:pt x="11" y="20"/>
                  </a:cubicBezTo>
                  <a:cubicBezTo>
                    <a:pt x="11" y="19"/>
                    <a:pt x="11" y="18"/>
                    <a:pt x="11" y="18"/>
                  </a:cubicBezTo>
                  <a:cubicBezTo>
                    <a:pt x="11" y="18"/>
                    <a:pt x="11" y="17"/>
                    <a:pt x="11" y="17"/>
                  </a:cubicBezTo>
                  <a:cubicBezTo>
                    <a:pt x="11" y="16"/>
                    <a:pt x="11" y="14"/>
                    <a:pt x="11" y="13"/>
                  </a:cubicBezTo>
                  <a:cubicBezTo>
                    <a:pt x="10" y="12"/>
                    <a:pt x="10" y="11"/>
                    <a:pt x="10" y="10"/>
                  </a:cubicBezTo>
                  <a:cubicBezTo>
                    <a:pt x="10" y="10"/>
                    <a:pt x="10" y="10"/>
                    <a:pt x="10" y="10"/>
                  </a:cubicBezTo>
                  <a:cubicBezTo>
                    <a:pt x="10" y="11"/>
                    <a:pt x="9" y="11"/>
                    <a:pt x="9" y="11"/>
                  </a:cubicBezTo>
                  <a:cubicBezTo>
                    <a:pt x="9" y="12"/>
                    <a:pt x="8" y="12"/>
                    <a:pt x="8" y="12"/>
                  </a:cubicBezTo>
                  <a:cubicBezTo>
                    <a:pt x="7" y="13"/>
                    <a:pt x="7" y="14"/>
                    <a:pt x="6" y="14"/>
                  </a:cubicBezTo>
                  <a:cubicBezTo>
                    <a:pt x="5" y="15"/>
                    <a:pt x="5" y="16"/>
                    <a:pt x="4" y="17"/>
                  </a:cubicBezTo>
                  <a:cubicBezTo>
                    <a:pt x="3" y="18"/>
                    <a:pt x="2" y="20"/>
                    <a:pt x="2" y="22"/>
                  </a:cubicBezTo>
                  <a:cubicBezTo>
                    <a:pt x="2" y="23"/>
                    <a:pt x="1" y="24"/>
                    <a:pt x="1" y="25"/>
                  </a:cubicBezTo>
                  <a:cubicBezTo>
                    <a:pt x="1" y="26"/>
                    <a:pt x="1" y="27"/>
                    <a:pt x="0" y="28"/>
                  </a:cubicBezTo>
                  <a:cubicBezTo>
                    <a:pt x="1" y="27"/>
                    <a:pt x="1" y="26"/>
                    <a:pt x="1" y="25"/>
                  </a:cubicBezTo>
                  <a:cubicBezTo>
                    <a:pt x="1" y="24"/>
                    <a:pt x="1" y="23"/>
                    <a:pt x="2" y="22"/>
                  </a:cubicBezTo>
                  <a:cubicBezTo>
                    <a:pt x="2" y="20"/>
                    <a:pt x="3" y="18"/>
                    <a:pt x="4" y="17"/>
                  </a:cubicBezTo>
                  <a:cubicBezTo>
                    <a:pt x="4" y="16"/>
                    <a:pt x="5" y="15"/>
                    <a:pt x="5" y="14"/>
                  </a:cubicBezTo>
                  <a:cubicBezTo>
                    <a:pt x="6" y="13"/>
                    <a:pt x="7" y="12"/>
                    <a:pt x="7" y="12"/>
                  </a:cubicBezTo>
                  <a:cubicBezTo>
                    <a:pt x="8" y="12"/>
                    <a:pt x="8" y="11"/>
                    <a:pt x="8" y="11"/>
                  </a:cubicBezTo>
                  <a:cubicBezTo>
                    <a:pt x="8" y="11"/>
                    <a:pt x="8" y="11"/>
                    <a:pt x="9" y="11"/>
                  </a:cubicBezTo>
                  <a:cubicBezTo>
                    <a:pt x="9" y="11"/>
                    <a:pt x="9" y="10"/>
                    <a:pt x="10" y="10"/>
                  </a:cubicBezTo>
                  <a:cubicBezTo>
                    <a:pt x="10" y="10"/>
                    <a:pt x="10" y="9"/>
                    <a:pt x="11" y="9"/>
                  </a:cubicBezTo>
                  <a:cubicBezTo>
                    <a:pt x="11" y="8"/>
                    <a:pt x="11" y="7"/>
                    <a:pt x="11" y="6"/>
                  </a:cubicBezTo>
                  <a:cubicBezTo>
                    <a:pt x="11" y="6"/>
                    <a:pt x="11" y="5"/>
                    <a:pt x="11" y="4"/>
                  </a:cubicBezTo>
                  <a:cubicBezTo>
                    <a:pt x="11" y="4"/>
                    <a:pt x="11" y="4"/>
                    <a:pt x="11" y="4"/>
                  </a:cubicBezTo>
                  <a:cubicBezTo>
                    <a:pt x="11" y="4"/>
                    <a:pt x="11" y="4"/>
                    <a:pt x="11" y="4"/>
                  </a:cubicBezTo>
                  <a:cubicBezTo>
                    <a:pt x="11" y="4"/>
                    <a:pt x="11" y="3"/>
                    <a:pt x="11" y="3"/>
                  </a:cubicBezTo>
                  <a:cubicBezTo>
                    <a:pt x="12" y="2"/>
                    <a:pt x="12" y="1"/>
                    <a:pt x="13" y="0"/>
                  </a:cubicBezTo>
                  <a:cubicBezTo>
                    <a:pt x="12" y="1"/>
                    <a:pt x="12" y="1"/>
                    <a:pt x="12" y="2"/>
                  </a:cubicBezTo>
                  <a:cubicBezTo>
                    <a:pt x="12" y="2"/>
                    <a:pt x="12" y="3"/>
                    <a:pt x="12" y="3"/>
                  </a:cubicBezTo>
                  <a:cubicBezTo>
                    <a:pt x="12" y="4"/>
                    <a:pt x="12" y="5"/>
                    <a:pt x="12" y="6"/>
                  </a:cubicBezTo>
                  <a:cubicBezTo>
                    <a:pt x="12" y="6"/>
                    <a:pt x="12" y="6"/>
                    <a:pt x="12" y="6"/>
                  </a:cubicBezTo>
                  <a:cubicBezTo>
                    <a:pt x="12" y="6"/>
                    <a:pt x="12" y="7"/>
                    <a:pt x="12" y="7"/>
                  </a:cubicBezTo>
                  <a:cubicBezTo>
                    <a:pt x="12" y="7"/>
                    <a:pt x="12" y="7"/>
                    <a:pt x="12" y="7"/>
                  </a:cubicBezTo>
                  <a:cubicBezTo>
                    <a:pt x="12" y="8"/>
                    <a:pt x="12" y="8"/>
                    <a:pt x="12" y="8"/>
                  </a:cubicBezTo>
                  <a:cubicBezTo>
                    <a:pt x="13" y="9"/>
                    <a:pt x="13" y="9"/>
                    <a:pt x="13" y="9"/>
                  </a:cubicBezTo>
                  <a:cubicBezTo>
                    <a:pt x="14" y="11"/>
                    <a:pt x="15" y="13"/>
                    <a:pt x="16" y="15"/>
                  </a:cubicBezTo>
                  <a:cubicBezTo>
                    <a:pt x="16" y="15"/>
                    <a:pt x="16" y="15"/>
                    <a:pt x="17" y="16"/>
                  </a:cubicBezTo>
                  <a:cubicBezTo>
                    <a:pt x="17" y="16"/>
                    <a:pt x="17" y="16"/>
                    <a:pt x="18" y="17"/>
                  </a:cubicBezTo>
                  <a:cubicBezTo>
                    <a:pt x="18" y="17"/>
                    <a:pt x="19" y="18"/>
                    <a:pt x="20" y="18"/>
                  </a:cubicBezTo>
                  <a:cubicBezTo>
                    <a:pt x="22" y="19"/>
                    <a:pt x="24" y="20"/>
                    <a:pt x="26" y="20"/>
                  </a:cubicBezTo>
                  <a:cubicBezTo>
                    <a:pt x="25" y="20"/>
                    <a:pt x="24" y="20"/>
                    <a:pt x="23" y="20"/>
                  </a:cubicBezTo>
                  <a:cubicBezTo>
                    <a:pt x="22" y="19"/>
                    <a:pt x="21" y="19"/>
                    <a:pt x="20" y="19"/>
                  </a:cubicBezTo>
                  <a:cubicBezTo>
                    <a:pt x="19" y="18"/>
                    <a:pt x="18" y="18"/>
                    <a:pt x="17" y="17"/>
                  </a:cubicBezTo>
                  <a:cubicBezTo>
                    <a:pt x="17" y="17"/>
                    <a:pt x="17" y="16"/>
                    <a:pt x="16" y="16"/>
                  </a:cubicBezTo>
                  <a:cubicBezTo>
                    <a:pt x="16" y="16"/>
                    <a:pt x="16" y="15"/>
                    <a:pt x="15" y="15"/>
                  </a:cubicBezTo>
                  <a:cubicBezTo>
                    <a:pt x="15" y="14"/>
                    <a:pt x="14" y="13"/>
                    <a:pt x="14" y="12"/>
                  </a:cubicBezTo>
                  <a:cubicBezTo>
                    <a:pt x="13" y="12"/>
                    <a:pt x="13" y="11"/>
                    <a:pt x="12" y="10"/>
                  </a:cubicBezTo>
                  <a:cubicBezTo>
                    <a:pt x="12" y="9"/>
                    <a:pt x="12" y="9"/>
                    <a:pt x="12" y="8"/>
                  </a:cubicBezTo>
                  <a:cubicBezTo>
                    <a:pt x="12" y="8"/>
                    <a:pt x="12" y="8"/>
                    <a:pt x="12" y="8"/>
                  </a:cubicBezTo>
                  <a:cubicBezTo>
                    <a:pt x="12" y="10"/>
                    <a:pt x="12" y="11"/>
                    <a:pt x="12" y="13"/>
                  </a:cubicBezTo>
                  <a:cubicBezTo>
                    <a:pt x="12" y="13"/>
                    <a:pt x="12" y="14"/>
                    <a:pt x="12" y="14"/>
                  </a:cubicBezTo>
                  <a:cubicBezTo>
                    <a:pt x="12" y="14"/>
                    <a:pt x="12" y="15"/>
                    <a:pt x="12" y="15"/>
                  </a:cubicBezTo>
                  <a:cubicBezTo>
                    <a:pt x="13" y="16"/>
                    <a:pt x="13" y="17"/>
                    <a:pt x="14" y="18"/>
                  </a:cubicBezTo>
                  <a:cubicBezTo>
                    <a:pt x="14" y="18"/>
                    <a:pt x="14" y="18"/>
                    <a:pt x="14" y="18"/>
                  </a:cubicBezTo>
                  <a:cubicBezTo>
                    <a:pt x="14" y="18"/>
                    <a:pt x="14" y="18"/>
                    <a:pt x="14" y="18"/>
                  </a:cubicBezTo>
                  <a:cubicBezTo>
                    <a:pt x="15" y="19"/>
                    <a:pt x="15" y="19"/>
                    <a:pt x="15" y="19"/>
                  </a:cubicBezTo>
                  <a:cubicBezTo>
                    <a:pt x="15" y="19"/>
                    <a:pt x="16" y="20"/>
                    <a:pt x="16" y="20"/>
                  </a:cubicBezTo>
                  <a:cubicBezTo>
                    <a:pt x="17" y="21"/>
                    <a:pt x="17" y="22"/>
                    <a:pt x="18" y="22"/>
                  </a:cubicBezTo>
                  <a:cubicBezTo>
                    <a:pt x="20" y="24"/>
                    <a:pt x="21" y="26"/>
                    <a:pt x="22" y="28"/>
                  </a:cubicBezTo>
                  <a:cubicBezTo>
                    <a:pt x="23" y="29"/>
                    <a:pt x="23" y="30"/>
                    <a:pt x="24" y="31"/>
                  </a:cubicBezTo>
                  <a:cubicBezTo>
                    <a:pt x="24" y="32"/>
                    <a:pt x="24" y="33"/>
                    <a:pt x="24" y="34"/>
                  </a:cubicBezTo>
                  <a:cubicBezTo>
                    <a:pt x="24" y="33"/>
                    <a:pt x="23" y="32"/>
                    <a:pt x="23" y="3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2366"/>
            <p:cNvSpPr>
              <a:spLocks/>
            </p:cNvSpPr>
            <p:nvPr/>
          </p:nvSpPr>
          <p:spPr bwMode="auto">
            <a:xfrm>
              <a:off x="10266353" y="1193802"/>
              <a:ext cx="222251" cy="79376"/>
            </a:xfrm>
            <a:custGeom>
              <a:avLst/>
              <a:gdLst>
                <a:gd name="T0" fmla="*/ 59 w 59"/>
                <a:gd name="T1" fmla="*/ 0 h 21"/>
                <a:gd name="T2" fmla="*/ 30 w 59"/>
                <a:gd name="T3" fmla="*/ 12 h 21"/>
                <a:gd name="T4" fmla="*/ 14 w 59"/>
                <a:gd name="T5" fmla="*/ 13 h 21"/>
                <a:gd name="T6" fmla="*/ 0 w 59"/>
                <a:gd name="T7" fmla="*/ 15 h 21"/>
                <a:gd name="T8" fmla="*/ 19 w 59"/>
                <a:gd name="T9" fmla="*/ 21 h 21"/>
                <a:gd name="T10" fmla="*/ 38 w 59"/>
                <a:gd name="T11" fmla="*/ 14 h 21"/>
                <a:gd name="T12" fmla="*/ 59 w 59"/>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59" h="21">
                  <a:moveTo>
                    <a:pt x="59" y="0"/>
                  </a:moveTo>
                  <a:cubicBezTo>
                    <a:pt x="49" y="3"/>
                    <a:pt x="41" y="9"/>
                    <a:pt x="30" y="12"/>
                  </a:cubicBezTo>
                  <a:cubicBezTo>
                    <a:pt x="25" y="13"/>
                    <a:pt x="20" y="13"/>
                    <a:pt x="14" y="13"/>
                  </a:cubicBezTo>
                  <a:cubicBezTo>
                    <a:pt x="10" y="13"/>
                    <a:pt x="5" y="13"/>
                    <a:pt x="0" y="15"/>
                  </a:cubicBezTo>
                  <a:cubicBezTo>
                    <a:pt x="6" y="17"/>
                    <a:pt x="13" y="19"/>
                    <a:pt x="19" y="21"/>
                  </a:cubicBezTo>
                  <a:cubicBezTo>
                    <a:pt x="26" y="20"/>
                    <a:pt x="34" y="16"/>
                    <a:pt x="38" y="14"/>
                  </a:cubicBezTo>
                  <a:cubicBezTo>
                    <a:pt x="46" y="10"/>
                    <a:pt x="52" y="4"/>
                    <a:pt x="59"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2369"/>
            <p:cNvSpPr>
              <a:spLocks/>
            </p:cNvSpPr>
            <p:nvPr/>
          </p:nvSpPr>
          <p:spPr bwMode="auto">
            <a:xfrm>
              <a:off x="10288578" y="1084264"/>
              <a:ext cx="241301" cy="87313"/>
            </a:xfrm>
            <a:custGeom>
              <a:avLst/>
              <a:gdLst>
                <a:gd name="T0" fmla="*/ 38 w 64"/>
                <a:gd name="T1" fmla="*/ 13 h 23"/>
                <a:gd name="T2" fmla="*/ 53 w 64"/>
                <a:gd name="T3" fmla="*/ 21 h 23"/>
                <a:gd name="T4" fmla="*/ 64 w 64"/>
                <a:gd name="T5" fmla="*/ 23 h 23"/>
                <a:gd name="T6" fmla="*/ 49 w 64"/>
                <a:gd name="T7" fmla="*/ 15 h 23"/>
                <a:gd name="T8" fmla="*/ 35 w 64"/>
                <a:gd name="T9" fmla="*/ 3 h 23"/>
                <a:gd name="T10" fmla="*/ 18 w 64"/>
                <a:gd name="T11" fmla="*/ 1 h 23"/>
                <a:gd name="T12" fmla="*/ 15 w 64"/>
                <a:gd name="T13" fmla="*/ 2 h 23"/>
                <a:gd name="T14" fmla="*/ 0 w 64"/>
                <a:gd name="T15" fmla="*/ 17 h 23"/>
                <a:gd name="T16" fmla="*/ 9 w 64"/>
                <a:gd name="T17" fmla="*/ 13 h 23"/>
                <a:gd name="T18" fmla="*/ 38 w 64"/>
                <a:gd name="T19"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23">
                  <a:moveTo>
                    <a:pt x="38" y="13"/>
                  </a:moveTo>
                  <a:cubicBezTo>
                    <a:pt x="41" y="15"/>
                    <a:pt x="49" y="20"/>
                    <a:pt x="53" y="21"/>
                  </a:cubicBezTo>
                  <a:cubicBezTo>
                    <a:pt x="56" y="22"/>
                    <a:pt x="64" y="23"/>
                    <a:pt x="64" y="23"/>
                  </a:cubicBezTo>
                  <a:cubicBezTo>
                    <a:pt x="59" y="21"/>
                    <a:pt x="54" y="18"/>
                    <a:pt x="49" y="15"/>
                  </a:cubicBezTo>
                  <a:cubicBezTo>
                    <a:pt x="44" y="11"/>
                    <a:pt x="40" y="7"/>
                    <a:pt x="35" y="3"/>
                  </a:cubicBezTo>
                  <a:cubicBezTo>
                    <a:pt x="30" y="0"/>
                    <a:pt x="24" y="0"/>
                    <a:pt x="18" y="1"/>
                  </a:cubicBezTo>
                  <a:cubicBezTo>
                    <a:pt x="17" y="2"/>
                    <a:pt x="16" y="2"/>
                    <a:pt x="15" y="2"/>
                  </a:cubicBezTo>
                  <a:cubicBezTo>
                    <a:pt x="9" y="7"/>
                    <a:pt x="5" y="12"/>
                    <a:pt x="0" y="17"/>
                  </a:cubicBezTo>
                  <a:cubicBezTo>
                    <a:pt x="3" y="16"/>
                    <a:pt x="6" y="14"/>
                    <a:pt x="9" y="13"/>
                  </a:cubicBezTo>
                  <a:cubicBezTo>
                    <a:pt x="22" y="8"/>
                    <a:pt x="33" y="10"/>
                    <a:pt x="38"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2370"/>
            <p:cNvSpPr>
              <a:spLocks/>
            </p:cNvSpPr>
            <p:nvPr/>
          </p:nvSpPr>
          <p:spPr bwMode="auto">
            <a:xfrm>
              <a:off x="10244128" y="1095377"/>
              <a:ext cx="393702" cy="177801"/>
            </a:xfrm>
            <a:custGeom>
              <a:avLst/>
              <a:gdLst>
                <a:gd name="T0" fmla="*/ 46 w 105"/>
                <a:gd name="T1" fmla="*/ 10 h 47"/>
                <a:gd name="T2" fmla="*/ 62 w 105"/>
                <a:gd name="T3" fmla="*/ 18 h 47"/>
                <a:gd name="T4" fmla="*/ 66 w 105"/>
                <a:gd name="T5" fmla="*/ 20 h 47"/>
                <a:gd name="T6" fmla="*/ 67 w 105"/>
                <a:gd name="T7" fmla="*/ 21 h 47"/>
                <a:gd name="T8" fmla="*/ 65 w 105"/>
                <a:gd name="T9" fmla="*/ 22 h 47"/>
                <a:gd name="T10" fmla="*/ 59 w 105"/>
                <a:gd name="T11" fmla="*/ 21 h 47"/>
                <a:gd name="T12" fmla="*/ 46 w 105"/>
                <a:gd name="T13" fmla="*/ 21 h 47"/>
                <a:gd name="T14" fmla="*/ 36 w 105"/>
                <a:gd name="T15" fmla="*/ 20 h 47"/>
                <a:gd name="T16" fmla="*/ 25 w 105"/>
                <a:gd name="T17" fmla="*/ 20 h 47"/>
                <a:gd name="T18" fmla="*/ 17 w 105"/>
                <a:gd name="T19" fmla="*/ 22 h 47"/>
                <a:gd name="T20" fmla="*/ 32 w 105"/>
                <a:gd name="T21" fmla="*/ 20 h 47"/>
                <a:gd name="T22" fmla="*/ 40 w 105"/>
                <a:gd name="T23" fmla="*/ 21 h 47"/>
                <a:gd name="T24" fmla="*/ 25 w 105"/>
                <a:gd name="T25" fmla="*/ 25 h 47"/>
                <a:gd name="T26" fmla="*/ 5 w 105"/>
                <a:gd name="T27" fmla="*/ 32 h 47"/>
                <a:gd name="T28" fmla="*/ 3 w 105"/>
                <a:gd name="T29" fmla="*/ 34 h 47"/>
                <a:gd name="T30" fmla="*/ 12 w 105"/>
                <a:gd name="T31" fmla="*/ 31 h 47"/>
                <a:gd name="T32" fmla="*/ 52 w 105"/>
                <a:gd name="T33" fmla="*/ 23 h 47"/>
                <a:gd name="T34" fmla="*/ 61 w 105"/>
                <a:gd name="T35" fmla="*/ 24 h 47"/>
                <a:gd name="T36" fmla="*/ 65 w 105"/>
                <a:gd name="T37" fmla="*/ 24 h 47"/>
                <a:gd name="T38" fmla="*/ 61 w 105"/>
                <a:gd name="T39" fmla="*/ 26 h 47"/>
                <a:gd name="T40" fmla="*/ 45 w 105"/>
                <a:gd name="T41" fmla="*/ 34 h 47"/>
                <a:gd name="T42" fmla="*/ 38 w 105"/>
                <a:gd name="T43" fmla="*/ 37 h 47"/>
                <a:gd name="T44" fmla="*/ 23 w 105"/>
                <a:gd name="T45" fmla="*/ 39 h 47"/>
                <a:gd name="T46" fmla="*/ 23 w 105"/>
                <a:gd name="T47" fmla="*/ 39 h 47"/>
                <a:gd name="T48" fmla="*/ 38 w 105"/>
                <a:gd name="T49" fmla="*/ 37 h 47"/>
                <a:gd name="T50" fmla="*/ 45 w 105"/>
                <a:gd name="T51" fmla="*/ 35 h 47"/>
                <a:gd name="T52" fmla="*/ 65 w 105"/>
                <a:gd name="T53" fmla="*/ 25 h 47"/>
                <a:gd name="T54" fmla="*/ 70 w 105"/>
                <a:gd name="T55" fmla="*/ 24 h 47"/>
                <a:gd name="T56" fmla="*/ 85 w 105"/>
                <a:gd name="T57" fmla="*/ 23 h 47"/>
                <a:gd name="T58" fmla="*/ 82 w 105"/>
                <a:gd name="T59" fmla="*/ 26 h 47"/>
                <a:gd name="T60" fmla="*/ 76 w 105"/>
                <a:gd name="T61" fmla="*/ 32 h 47"/>
                <a:gd name="T62" fmla="*/ 62 w 105"/>
                <a:gd name="T63" fmla="*/ 42 h 47"/>
                <a:gd name="T64" fmla="*/ 50 w 105"/>
                <a:gd name="T65" fmla="*/ 47 h 47"/>
                <a:gd name="T66" fmla="*/ 62 w 105"/>
                <a:gd name="T67" fmla="*/ 43 h 47"/>
                <a:gd name="T68" fmla="*/ 77 w 105"/>
                <a:gd name="T69" fmla="*/ 33 h 47"/>
                <a:gd name="T70" fmla="*/ 83 w 105"/>
                <a:gd name="T71" fmla="*/ 28 h 47"/>
                <a:gd name="T72" fmla="*/ 85 w 105"/>
                <a:gd name="T73" fmla="*/ 24 h 47"/>
                <a:gd name="T74" fmla="*/ 92 w 105"/>
                <a:gd name="T75" fmla="*/ 21 h 47"/>
                <a:gd name="T76" fmla="*/ 97 w 105"/>
                <a:gd name="T77" fmla="*/ 19 h 47"/>
                <a:gd name="T78" fmla="*/ 98 w 105"/>
                <a:gd name="T79" fmla="*/ 19 h 47"/>
                <a:gd name="T80" fmla="*/ 101 w 105"/>
                <a:gd name="T81" fmla="*/ 17 h 47"/>
                <a:gd name="T82" fmla="*/ 93 w 105"/>
                <a:gd name="T83" fmla="*/ 19 h 47"/>
                <a:gd name="T84" fmla="*/ 91 w 105"/>
                <a:gd name="T85" fmla="*/ 19 h 47"/>
                <a:gd name="T86" fmla="*/ 88 w 105"/>
                <a:gd name="T87" fmla="*/ 19 h 47"/>
                <a:gd name="T88" fmla="*/ 74 w 105"/>
                <a:gd name="T89" fmla="*/ 15 h 47"/>
                <a:gd name="T90" fmla="*/ 69 w 105"/>
                <a:gd name="T91" fmla="*/ 13 h 47"/>
                <a:gd name="T92" fmla="*/ 60 w 105"/>
                <a:gd name="T93" fmla="*/ 0 h 47"/>
                <a:gd name="T94" fmla="*/ 65 w 105"/>
                <a:gd name="T95" fmla="*/ 9 h 47"/>
                <a:gd name="T96" fmla="*/ 71 w 105"/>
                <a:gd name="T97" fmla="*/ 15 h 47"/>
                <a:gd name="T98" fmla="*/ 79 w 105"/>
                <a:gd name="T99" fmla="*/ 18 h 47"/>
                <a:gd name="T100" fmla="*/ 88 w 105"/>
                <a:gd name="T101" fmla="*/ 20 h 47"/>
                <a:gd name="T102" fmla="*/ 78 w 105"/>
                <a:gd name="T103" fmla="*/ 22 h 47"/>
                <a:gd name="T104" fmla="*/ 74 w 105"/>
                <a:gd name="T105" fmla="*/ 22 h 47"/>
                <a:gd name="T106" fmla="*/ 68 w 105"/>
                <a:gd name="T107" fmla="*/ 19 h 47"/>
                <a:gd name="T108" fmla="*/ 66 w 105"/>
                <a:gd name="T109" fmla="*/ 18 h 47"/>
                <a:gd name="T110" fmla="*/ 58 w 105"/>
                <a:gd name="T111" fmla="*/ 14 h 47"/>
                <a:gd name="T112" fmla="*/ 40 w 105"/>
                <a:gd name="T113" fmla="*/ 7 h 47"/>
                <a:gd name="T114" fmla="*/ 40 w 105"/>
                <a:gd name="T11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47">
                  <a:moveTo>
                    <a:pt x="40" y="8"/>
                  </a:moveTo>
                  <a:cubicBezTo>
                    <a:pt x="42" y="8"/>
                    <a:pt x="44" y="9"/>
                    <a:pt x="46" y="10"/>
                  </a:cubicBezTo>
                  <a:cubicBezTo>
                    <a:pt x="50" y="11"/>
                    <a:pt x="53" y="13"/>
                    <a:pt x="57" y="15"/>
                  </a:cubicBezTo>
                  <a:cubicBezTo>
                    <a:pt x="59" y="16"/>
                    <a:pt x="60" y="17"/>
                    <a:pt x="62" y="18"/>
                  </a:cubicBezTo>
                  <a:cubicBezTo>
                    <a:pt x="63" y="18"/>
                    <a:pt x="64" y="19"/>
                    <a:pt x="65" y="19"/>
                  </a:cubicBezTo>
                  <a:cubicBezTo>
                    <a:pt x="66" y="20"/>
                    <a:pt x="66" y="20"/>
                    <a:pt x="66" y="20"/>
                  </a:cubicBezTo>
                  <a:cubicBezTo>
                    <a:pt x="66" y="20"/>
                    <a:pt x="67" y="20"/>
                    <a:pt x="67" y="21"/>
                  </a:cubicBezTo>
                  <a:cubicBezTo>
                    <a:pt x="67" y="21"/>
                    <a:pt x="67" y="21"/>
                    <a:pt x="67" y="21"/>
                  </a:cubicBezTo>
                  <a:cubicBezTo>
                    <a:pt x="68" y="21"/>
                    <a:pt x="69" y="22"/>
                    <a:pt x="71" y="22"/>
                  </a:cubicBezTo>
                  <a:cubicBezTo>
                    <a:pt x="69" y="22"/>
                    <a:pt x="67" y="22"/>
                    <a:pt x="65" y="22"/>
                  </a:cubicBezTo>
                  <a:cubicBezTo>
                    <a:pt x="64" y="22"/>
                    <a:pt x="63" y="22"/>
                    <a:pt x="62" y="22"/>
                  </a:cubicBezTo>
                  <a:cubicBezTo>
                    <a:pt x="61" y="21"/>
                    <a:pt x="60" y="21"/>
                    <a:pt x="59" y="21"/>
                  </a:cubicBezTo>
                  <a:cubicBezTo>
                    <a:pt x="56" y="21"/>
                    <a:pt x="54" y="21"/>
                    <a:pt x="52" y="21"/>
                  </a:cubicBezTo>
                  <a:cubicBezTo>
                    <a:pt x="50" y="21"/>
                    <a:pt x="48" y="21"/>
                    <a:pt x="46" y="21"/>
                  </a:cubicBezTo>
                  <a:cubicBezTo>
                    <a:pt x="44" y="21"/>
                    <a:pt x="42" y="20"/>
                    <a:pt x="40" y="20"/>
                  </a:cubicBezTo>
                  <a:cubicBezTo>
                    <a:pt x="39" y="20"/>
                    <a:pt x="38" y="20"/>
                    <a:pt x="36" y="20"/>
                  </a:cubicBezTo>
                  <a:cubicBezTo>
                    <a:pt x="35" y="19"/>
                    <a:pt x="34" y="19"/>
                    <a:pt x="33" y="19"/>
                  </a:cubicBezTo>
                  <a:cubicBezTo>
                    <a:pt x="30" y="19"/>
                    <a:pt x="27" y="19"/>
                    <a:pt x="25" y="20"/>
                  </a:cubicBezTo>
                  <a:cubicBezTo>
                    <a:pt x="23" y="20"/>
                    <a:pt x="22" y="20"/>
                    <a:pt x="21" y="20"/>
                  </a:cubicBezTo>
                  <a:cubicBezTo>
                    <a:pt x="20" y="21"/>
                    <a:pt x="18" y="22"/>
                    <a:pt x="17" y="22"/>
                  </a:cubicBezTo>
                  <a:cubicBezTo>
                    <a:pt x="20" y="21"/>
                    <a:pt x="22" y="20"/>
                    <a:pt x="25" y="20"/>
                  </a:cubicBezTo>
                  <a:cubicBezTo>
                    <a:pt x="27" y="20"/>
                    <a:pt x="30" y="20"/>
                    <a:pt x="32" y="20"/>
                  </a:cubicBezTo>
                  <a:cubicBezTo>
                    <a:pt x="34" y="20"/>
                    <a:pt x="35" y="21"/>
                    <a:pt x="36" y="21"/>
                  </a:cubicBezTo>
                  <a:cubicBezTo>
                    <a:pt x="37" y="21"/>
                    <a:pt x="39" y="21"/>
                    <a:pt x="40" y="21"/>
                  </a:cubicBezTo>
                  <a:cubicBezTo>
                    <a:pt x="40" y="21"/>
                    <a:pt x="41" y="21"/>
                    <a:pt x="42" y="21"/>
                  </a:cubicBezTo>
                  <a:cubicBezTo>
                    <a:pt x="36" y="22"/>
                    <a:pt x="30" y="23"/>
                    <a:pt x="25" y="25"/>
                  </a:cubicBezTo>
                  <a:cubicBezTo>
                    <a:pt x="20" y="26"/>
                    <a:pt x="16" y="27"/>
                    <a:pt x="12" y="29"/>
                  </a:cubicBezTo>
                  <a:cubicBezTo>
                    <a:pt x="9" y="30"/>
                    <a:pt x="7" y="31"/>
                    <a:pt x="5" y="32"/>
                  </a:cubicBezTo>
                  <a:cubicBezTo>
                    <a:pt x="3" y="33"/>
                    <a:pt x="1" y="34"/>
                    <a:pt x="0" y="36"/>
                  </a:cubicBezTo>
                  <a:cubicBezTo>
                    <a:pt x="1" y="35"/>
                    <a:pt x="2" y="35"/>
                    <a:pt x="3" y="34"/>
                  </a:cubicBezTo>
                  <a:cubicBezTo>
                    <a:pt x="4" y="34"/>
                    <a:pt x="5" y="34"/>
                    <a:pt x="6" y="33"/>
                  </a:cubicBezTo>
                  <a:cubicBezTo>
                    <a:pt x="8" y="32"/>
                    <a:pt x="10" y="32"/>
                    <a:pt x="12" y="31"/>
                  </a:cubicBezTo>
                  <a:cubicBezTo>
                    <a:pt x="16" y="29"/>
                    <a:pt x="21" y="28"/>
                    <a:pt x="25" y="27"/>
                  </a:cubicBezTo>
                  <a:cubicBezTo>
                    <a:pt x="34" y="24"/>
                    <a:pt x="43" y="23"/>
                    <a:pt x="52" y="23"/>
                  </a:cubicBezTo>
                  <a:cubicBezTo>
                    <a:pt x="54" y="23"/>
                    <a:pt x="56" y="23"/>
                    <a:pt x="58" y="23"/>
                  </a:cubicBezTo>
                  <a:cubicBezTo>
                    <a:pt x="59" y="23"/>
                    <a:pt x="60" y="23"/>
                    <a:pt x="61" y="24"/>
                  </a:cubicBezTo>
                  <a:cubicBezTo>
                    <a:pt x="62" y="24"/>
                    <a:pt x="64" y="24"/>
                    <a:pt x="65" y="24"/>
                  </a:cubicBezTo>
                  <a:cubicBezTo>
                    <a:pt x="65" y="24"/>
                    <a:pt x="65" y="24"/>
                    <a:pt x="65" y="24"/>
                  </a:cubicBezTo>
                  <a:cubicBezTo>
                    <a:pt x="65" y="24"/>
                    <a:pt x="65" y="24"/>
                    <a:pt x="65" y="24"/>
                  </a:cubicBezTo>
                  <a:cubicBezTo>
                    <a:pt x="63" y="25"/>
                    <a:pt x="62" y="25"/>
                    <a:pt x="61" y="26"/>
                  </a:cubicBezTo>
                  <a:cubicBezTo>
                    <a:pt x="60" y="26"/>
                    <a:pt x="59" y="27"/>
                    <a:pt x="58" y="27"/>
                  </a:cubicBezTo>
                  <a:cubicBezTo>
                    <a:pt x="53" y="30"/>
                    <a:pt x="49" y="32"/>
                    <a:pt x="45" y="34"/>
                  </a:cubicBezTo>
                  <a:cubicBezTo>
                    <a:pt x="44" y="35"/>
                    <a:pt x="42" y="35"/>
                    <a:pt x="41" y="36"/>
                  </a:cubicBezTo>
                  <a:cubicBezTo>
                    <a:pt x="40" y="36"/>
                    <a:pt x="39" y="36"/>
                    <a:pt x="38" y="37"/>
                  </a:cubicBezTo>
                  <a:cubicBezTo>
                    <a:pt x="35" y="37"/>
                    <a:pt x="33" y="38"/>
                    <a:pt x="30" y="38"/>
                  </a:cubicBezTo>
                  <a:cubicBezTo>
                    <a:pt x="28" y="38"/>
                    <a:pt x="25" y="39"/>
                    <a:pt x="23" y="39"/>
                  </a:cubicBezTo>
                  <a:cubicBezTo>
                    <a:pt x="20" y="39"/>
                    <a:pt x="18" y="39"/>
                    <a:pt x="16" y="39"/>
                  </a:cubicBezTo>
                  <a:cubicBezTo>
                    <a:pt x="18" y="39"/>
                    <a:pt x="20" y="39"/>
                    <a:pt x="23" y="39"/>
                  </a:cubicBezTo>
                  <a:cubicBezTo>
                    <a:pt x="25" y="39"/>
                    <a:pt x="28" y="39"/>
                    <a:pt x="30" y="39"/>
                  </a:cubicBezTo>
                  <a:cubicBezTo>
                    <a:pt x="33" y="38"/>
                    <a:pt x="35" y="38"/>
                    <a:pt x="38" y="37"/>
                  </a:cubicBezTo>
                  <a:cubicBezTo>
                    <a:pt x="39" y="37"/>
                    <a:pt x="40" y="37"/>
                    <a:pt x="41" y="37"/>
                  </a:cubicBezTo>
                  <a:cubicBezTo>
                    <a:pt x="43" y="36"/>
                    <a:pt x="44" y="36"/>
                    <a:pt x="45" y="35"/>
                  </a:cubicBezTo>
                  <a:cubicBezTo>
                    <a:pt x="50" y="33"/>
                    <a:pt x="54" y="31"/>
                    <a:pt x="58" y="28"/>
                  </a:cubicBezTo>
                  <a:cubicBezTo>
                    <a:pt x="60" y="27"/>
                    <a:pt x="63" y="26"/>
                    <a:pt x="65" y="25"/>
                  </a:cubicBezTo>
                  <a:cubicBezTo>
                    <a:pt x="66" y="25"/>
                    <a:pt x="67" y="25"/>
                    <a:pt x="69" y="25"/>
                  </a:cubicBezTo>
                  <a:cubicBezTo>
                    <a:pt x="69" y="24"/>
                    <a:pt x="70" y="24"/>
                    <a:pt x="70" y="24"/>
                  </a:cubicBezTo>
                  <a:cubicBezTo>
                    <a:pt x="73" y="24"/>
                    <a:pt x="76" y="24"/>
                    <a:pt x="78" y="24"/>
                  </a:cubicBezTo>
                  <a:cubicBezTo>
                    <a:pt x="80" y="24"/>
                    <a:pt x="83" y="23"/>
                    <a:pt x="85" y="23"/>
                  </a:cubicBezTo>
                  <a:cubicBezTo>
                    <a:pt x="84" y="23"/>
                    <a:pt x="84" y="23"/>
                    <a:pt x="84" y="24"/>
                  </a:cubicBezTo>
                  <a:cubicBezTo>
                    <a:pt x="83" y="24"/>
                    <a:pt x="83" y="25"/>
                    <a:pt x="82" y="26"/>
                  </a:cubicBezTo>
                  <a:cubicBezTo>
                    <a:pt x="82" y="27"/>
                    <a:pt x="81" y="28"/>
                    <a:pt x="80" y="28"/>
                  </a:cubicBezTo>
                  <a:cubicBezTo>
                    <a:pt x="79" y="30"/>
                    <a:pt x="78" y="31"/>
                    <a:pt x="76" y="32"/>
                  </a:cubicBezTo>
                  <a:cubicBezTo>
                    <a:pt x="75" y="34"/>
                    <a:pt x="73" y="35"/>
                    <a:pt x="72" y="36"/>
                  </a:cubicBezTo>
                  <a:cubicBezTo>
                    <a:pt x="69" y="39"/>
                    <a:pt x="65" y="41"/>
                    <a:pt x="62" y="42"/>
                  </a:cubicBezTo>
                  <a:cubicBezTo>
                    <a:pt x="60" y="43"/>
                    <a:pt x="58" y="44"/>
                    <a:pt x="56" y="45"/>
                  </a:cubicBezTo>
                  <a:cubicBezTo>
                    <a:pt x="54" y="45"/>
                    <a:pt x="52" y="46"/>
                    <a:pt x="50" y="47"/>
                  </a:cubicBezTo>
                  <a:cubicBezTo>
                    <a:pt x="52" y="46"/>
                    <a:pt x="54" y="46"/>
                    <a:pt x="56" y="45"/>
                  </a:cubicBezTo>
                  <a:cubicBezTo>
                    <a:pt x="58" y="44"/>
                    <a:pt x="60" y="44"/>
                    <a:pt x="62" y="43"/>
                  </a:cubicBezTo>
                  <a:cubicBezTo>
                    <a:pt x="66" y="41"/>
                    <a:pt x="69" y="39"/>
                    <a:pt x="73" y="37"/>
                  </a:cubicBezTo>
                  <a:cubicBezTo>
                    <a:pt x="74" y="36"/>
                    <a:pt x="76" y="35"/>
                    <a:pt x="77" y="33"/>
                  </a:cubicBezTo>
                  <a:cubicBezTo>
                    <a:pt x="79" y="32"/>
                    <a:pt x="80" y="30"/>
                    <a:pt x="82" y="29"/>
                  </a:cubicBezTo>
                  <a:cubicBezTo>
                    <a:pt x="82" y="29"/>
                    <a:pt x="82" y="28"/>
                    <a:pt x="83" y="28"/>
                  </a:cubicBezTo>
                  <a:cubicBezTo>
                    <a:pt x="83" y="27"/>
                    <a:pt x="83" y="27"/>
                    <a:pt x="83" y="27"/>
                  </a:cubicBezTo>
                  <a:cubicBezTo>
                    <a:pt x="84" y="26"/>
                    <a:pt x="85" y="25"/>
                    <a:pt x="85" y="24"/>
                  </a:cubicBezTo>
                  <a:cubicBezTo>
                    <a:pt x="86" y="24"/>
                    <a:pt x="87" y="23"/>
                    <a:pt x="87" y="22"/>
                  </a:cubicBezTo>
                  <a:cubicBezTo>
                    <a:pt x="89" y="22"/>
                    <a:pt x="90" y="22"/>
                    <a:pt x="92" y="21"/>
                  </a:cubicBezTo>
                  <a:cubicBezTo>
                    <a:pt x="93" y="21"/>
                    <a:pt x="95" y="20"/>
                    <a:pt x="96" y="20"/>
                  </a:cubicBezTo>
                  <a:cubicBezTo>
                    <a:pt x="97" y="20"/>
                    <a:pt x="97" y="20"/>
                    <a:pt x="97" y="19"/>
                  </a:cubicBezTo>
                  <a:cubicBezTo>
                    <a:pt x="97" y="19"/>
                    <a:pt x="97" y="19"/>
                    <a:pt x="97" y="19"/>
                  </a:cubicBezTo>
                  <a:cubicBezTo>
                    <a:pt x="98" y="19"/>
                    <a:pt x="98" y="19"/>
                    <a:pt x="98" y="19"/>
                  </a:cubicBezTo>
                  <a:cubicBezTo>
                    <a:pt x="101" y="18"/>
                    <a:pt x="103" y="17"/>
                    <a:pt x="105" y="16"/>
                  </a:cubicBezTo>
                  <a:cubicBezTo>
                    <a:pt x="103" y="16"/>
                    <a:pt x="102" y="17"/>
                    <a:pt x="101" y="17"/>
                  </a:cubicBezTo>
                  <a:cubicBezTo>
                    <a:pt x="100" y="17"/>
                    <a:pt x="99" y="18"/>
                    <a:pt x="98" y="18"/>
                  </a:cubicBezTo>
                  <a:cubicBezTo>
                    <a:pt x="96" y="18"/>
                    <a:pt x="95" y="19"/>
                    <a:pt x="93" y="19"/>
                  </a:cubicBezTo>
                  <a:cubicBezTo>
                    <a:pt x="93" y="19"/>
                    <a:pt x="93" y="19"/>
                    <a:pt x="92" y="19"/>
                  </a:cubicBezTo>
                  <a:cubicBezTo>
                    <a:pt x="92" y="19"/>
                    <a:pt x="92" y="19"/>
                    <a:pt x="91" y="19"/>
                  </a:cubicBezTo>
                  <a:cubicBezTo>
                    <a:pt x="91" y="19"/>
                    <a:pt x="90" y="19"/>
                    <a:pt x="90" y="19"/>
                  </a:cubicBezTo>
                  <a:cubicBezTo>
                    <a:pt x="89" y="19"/>
                    <a:pt x="89" y="19"/>
                    <a:pt x="88" y="19"/>
                  </a:cubicBezTo>
                  <a:cubicBezTo>
                    <a:pt x="87" y="19"/>
                    <a:pt x="86" y="19"/>
                    <a:pt x="85" y="18"/>
                  </a:cubicBezTo>
                  <a:cubicBezTo>
                    <a:pt x="81" y="18"/>
                    <a:pt x="78" y="17"/>
                    <a:pt x="74" y="15"/>
                  </a:cubicBezTo>
                  <a:cubicBezTo>
                    <a:pt x="73" y="15"/>
                    <a:pt x="73" y="14"/>
                    <a:pt x="72" y="14"/>
                  </a:cubicBezTo>
                  <a:cubicBezTo>
                    <a:pt x="71" y="14"/>
                    <a:pt x="70" y="13"/>
                    <a:pt x="69" y="13"/>
                  </a:cubicBezTo>
                  <a:cubicBezTo>
                    <a:pt x="68" y="12"/>
                    <a:pt x="67" y="10"/>
                    <a:pt x="66" y="9"/>
                  </a:cubicBezTo>
                  <a:cubicBezTo>
                    <a:pt x="63" y="6"/>
                    <a:pt x="62" y="3"/>
                    <a:pt x="60" y="0"/>
                  </a:cubicBezTo>
                  <a:cubicBezTo>
                    <a:pt x="61" y="2"/>
                    <a:pt x="62" y="3"/>
                    <a:pt x="62" y="5"/>
                  </a:cubicBezTo>
                  <a:cubicBezTo>
                    <a:pt x="63" y="6"/>
                    <a:pt x="64" y="8"/>
                    <a:pt x="65" y="9"/>
                  </a:cubicBezTo>
                  <a:cubicBezTo>
                    <a:pt x="66" y="11"/>
                    <a:pt x="67" y="12"/>
                    <a:pt x="69" y="13"/>
                  </a:cubicBezTo>
                  <a:cubicBezTo>
                    <a:pt x="70" y="14"/>
                    <a:pt x="70" y="14"/>
                    <a:pt x="71" y="15"/>
                  </a:cubicBezTo>
                  <a:cubicBezTo>
                    <a:pt x="72" y="15"/>
                    <a:pt x="73" y="16"/>
                    <a:pt x="74" y="16"/>
                  </a:cubicBezTo>
                  <a:cubicBezTo>
                    <a:pt x="76" y="17"/>
                    <a:pt x="77" y="18"/>
                    <a:pt x="79" y="18"/>
                  </a:cubicBezTo>
                  <a:cubicBezTo>
                    <a:pt x="81" y="19"/>
                    <a:pt x="83" y="19"/>
                    <a:pt x="85" y="20"/>
                  </a:cubicBezTo>
                  <a:cubicBezTo>
                    <a:pt x="86" y="20"/>
                    <a:pt x="87" y="20"/>
                    <a:pt x="88" y="20"/>
                  </a:cubicBezTo>
                  <a:cubicBezTo>
                    <a:pt x="88" y="20"/>
                    <a:pt x="88" y="20"/>
                    <a:pt x="88" y="20"/>
                  </a:cubicBezTo>
                  <a:cubicBezTo>
                    <a:pt x="85" y="21"/>
                    <a:pt x="82" y="21"/>
                    <a:pt x="78" y="22"/>
                  </a:cubicBezTo>
                  <a:cubicBezTo>
                    <a:pt x="78" y="22"/>
                    <a:pt x="77" y="22"/>
                    <a:pt x="76" y="22"/>
                  </a:cubicBezTo>
                  <a:cubicBezTo>
                    <a:pt x="75" y="22"/>
                    <a:pt x="75" y="22"/>
                    <a:pt x="74" y="22"/>
                  </a:cubicBezTo>
                  <a:cubicBezTo>
                    <a:pt x="72" y="21"/>
                    <a:pt x="70" y="21"/>
                    <a:pt x="68" y="20"/>
                  </a:cubicBezTo>
                  <a:cubicBezTo>
                    <a:pt x="68" y="19"/>
                    <a:pt x="68" y="19"/>
                    <a:pt x="68" y="19"/>
                  </a:cubicBezTo>
                  <a:cubicBezTo>
                    <a:pt x="67" y="19"/>
                    <a:pt x="67" y="19"/>
                    <a:pt x="67" y="19"/>
                  </a:cubicBezTo>
                  <a:cubicBezTo>
                    <a:pt x="66" y="18"/>
                    <a:pt x="66" y="18"/>
                    <a:pt x="66" y="18"/>
                  </a:cubicBezTo>
                  <a:cubicBezTo>
                    <a:pt x="65" y="18"/>
                    <a:pt x="64" y="17"/>
                    <a:pt x="63" y="17"/>
                  </a:cubicBezTo>
                  <a:cubicBezTo>
                    <a:pt x="61" y="16"/>
                    <a:pt x="59" y="15"/>
                    <a:pt x="58" y="14"/>
                  </a:cubicBezTo>
                  <a:cubicBezTo>
                    <a:pt x="54" y="12"/>
                    <a:pt x="50" y="10"/>
                    <a:pt x="46" y="8"/>
                  </a:cubicBezTo>
                  <a:cubicBezTo>
                    <a:pt x="44" y="8"/>
                    <a:pt x="42" y="7"/>
                    <a:pt x="40" y="7"/>
                  </a:cubicBezTo>
                  <a:cubicBezTo>
                    <a:pt x="38" y="7"/>
                    <a:pt x="35" y="7"/>
                    <a:pt x="33" y="7"/>
                  </a:cubicBezTo>
                  <a:cubicBezTo>
                    <a:pt x="35" y="7"/>
                    <a:pt x="38" y="8"/>
                    <a:pt x="40"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2371"/>
            <p:cNvSpPr>
              <a:spLocks/>
            </p:cNvSpPr>
            <p:nvPr/>
          </p:nvSpPr>
          <p:spPr bwMode="auto">
            <a:xfrm>
              <a:off x="11050583" y="3275029"/>
              <a:ext cx="109538" cy="330202"/>
            </a:xfrm>
            <a:custGeom>
              <a:avLst/>
              <a:gdLst>
                <a:gd name="T0" fmla="*/ 29 w 29"/>
                <a:gd name="T1" fmla="*/ 62 h 88"/>
                <a:gd name="T2" fmla="*/ 28 w 29"/>
                <a:gd name="T3" fmla="*/ 57 h 88"/>
                <a:gd name="T4" fmla="*/ 21 w 29"/>
                <a:gd name="T5" fmla="*/ 43 h 88"/>
                <a:gd name="T6" fmla="*/ 8 w 29"/>
                <a:gd name="T7" fmla="*/ 23 h 88"/>
                <a:gd name="T8" fmla="*/ 3 w 29"/>
                <a:gd name="T9" fmla="*/ 9 h 88"/>
                <a:gd name="T10" fmla="*/ 0 w 29"/>
                <a:gd name="T11" fmla="*/ 0 h 88"/>
                <a:gd name="T12" fmla="*/ 1 w 29"/>
                <a:gd name="T13" fmla="*/ 15 h 88"/>
                <a:gd name="T14" fmla="*/ 13 w 29"/>
                <a:gd name="T15" fmla="*/ 55 h 88"/>
                <a:gd name="T16" fmla="*/ 18 w 29"/>
                <a:gd name="T17" fmla="*/ 73 h 88"/>
                <a:gd name="T18" fmla="*/ 21 w 29"/>
                <a:gd name="T19" fmla="*/ 88 h 88"/>
                <a:gd name="T20" fmla="*/ 21 w 29"/>
                <a:gd name="T21" fmla="*/ 88 h 88"/>
                <a:gd name="T22" fmla="*/ 29 w 29"/>
                <a:gd name="T23" fmla="*/ 6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88">
                  <a:moveTo>
                    <a:pt x="29" y="62"/>
                  </a:moveTo>
                  <a:cubicBezTo>
                    <a:pt x="28" y="60"/>
                    <a:pt x="28" y="59"/>
                    <a:pt x="28" y="57"/>
                  </a:cubicBezTo>
                  <a:cubicBezTo>
                    <a:pt x="26" y="52"/>
                    <a:pt x="24" y="48"/>
                    <a:pt x="21" y="43"/>
                  </a:cubicBezTo>
                  <a:cubicBezTo>
                    <a:pt x="18" y="35"/>
                    <a:pt x="12" y="30"/>
                    <a:pt x="8" y="23"/>
                  </a:cubicBezTo>
                  <a:cubicBezTo>
                    <a:pt x="5" y="18"/>
                    <a:pt x="4" y="14"/>
                    <a:pt x="3" y="9"/>
                  </a:cubicBezTo>
                  <a:cubicBezTo>
                    <a:pt x="2" y="6"/>
                    <a:pt x="1" y="3"/>
                    <a:pt x="0" y="0"/>
                  </a:cubicBezTo>
                  <a:cubicBezTo>
                    <a:pt x="1" y="6"/>
                    <a:pt x="1" y="12"/>
                    <a:pt x="1" y="15"/>
                  </a:cubicBezTo>
                  <a:cubicBezTo>
                    <a:pt x="1" y="29"/>
                    <a:pt x="8" y="41"/>
                    <a:pt x="13" y="55"/>
                  </a:cubicBezTo>
                  <a:cubicBezTo>
                    <a:pt x="15" y="61"/>
                    <a:pt x="16" y="67"/>
                    <a:pt x="18" y="73"/>
                  </a:cubicBezTo>
                  <a:cubicBezTo>
                    <a:pt x="19" y="78"/>
                    <a:pt x="20" y="83"/>
                    <a:pt x="21" y="88"/>
                  </a:cubicBezTo>
                  <a:cubicBezTo>
                    <a:pt x="21" y="88"/>
                    <a:pt x="21" y="88"/>
                    <a:pt x="21" y="88"/>
                  </a:cubicBezTo>
                  <a:cubicBezTo>
                    <a:pt x="22" y="79"/>
                    <a:pt x="25" y="70"/>
                    <a:pt x="29" y="6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84" name="Picture 2372"/>
            <p:cNvPicPr>
              <a:picLocks noChangeAspect="1" noChangeArrowheads="1"/>
            </p:cNvPicPr>
            <p:nvPr/>
          </p:nvPicPr>
          <p:blipFill>
            <a:blip r:embed="rId112" cstate="screen">
              <a:extLst>
                <a:ext uri="{28A0092B-C50C-407E-A947-70E740481C1C}">
                  <a14:useLocalDpi xmlns:a14="http://schemas.microsoft.com/office/drawing/2010/main"/>
                </a:ext>
              </a:extLst>
            </a:blip>
            <a:srcRect/>
            <a:stretch>
              <a:fillRect/>
            </a:stretch>
          </p:blipFill>
          <p:spPr bwMode="auto">
            <a:xfrm>
              <a:off x="11036295" y="3263917"/>
              <a:ext cx="157163" cy="258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5" name="Freeform 2374"/>
            <p:cNvSpPr>
              <a:spLocks/>
            </p:cNvSpPr>
            <p:nvPr/>
          </p:nvSpPr>
          <p:spPr bwMode="auto">
            <a:xfrm>
              <a:off x="11025183" y="3406793"/>
              <a:ext cx="71438" cy="146051"/>
            </a:xfrm>
            <a:custGeom>
              <a:avLst/>
              <a:gdLst>
                <a:gd name="T0" fmla="*/ 17 w 19"/>
                <a:gd name="T1" fmla="*/ 18 h 39"/>
                <a:gd name="T2" fmla="*/ 12 w 19"/>
                <a:gd name="T3" fmla="*/ 0 h 39"/>
                <a:gd name="T4" fmla="*/ 13 w 19"/>
                <a:gd name="T5" fmla="*/ 10 h 39"/>
                <a:gd name="T6" fmla="*/ 6 w 19"/>
                <a:gd name="T7" fmla="*/ 19 h 39"/>
                <a:gd name="T8" fmla="*/ 0 w 19"/>
                <a:gd name="T9" fmla="*/ 23 h 39"/>
                <a:gd name="T10" fmla="*/ 16 w 19"/>
                <a:gd name="T11" fmla="*/ 39 h 39"/>
                <a:gd name="T12" fmla="*/ 17 w 19"/>
                <a:gd name="T13" fmla="*/ 18 h 39"/>
              </a:gdLst>
              <a:ahLst/>
              <a:cxnLst>
                <a:cxn ang="0">
                  <a:pos x="T0" y="T1"/>
                </a:cxn>
                <a:cxn ang="0">
                  <a:pos x="T2" y="T3"/>
                </a:cxn>
                <a:cxn ang="0">
                  <a:pos x="T4" y="T5"/>
                </a:cxn>
                <a:cxn ang="0">
                  <a:pos x="T6" y="T7"/>
                </a:cxn>
                <a:cxn ang="0">
                  <a:pos x="T8" y="T9"/>
                </a:cxn>
                <a:cxn ang="0">
                  <a:pos x="T10" y="T11"/>
                </a:cxn>
                <a:cxn ang="0">
                  <a:pos x="T12" y="T13"/>
                </a:cxn>
              </a:cxnLst>
              <a:rect l="0" t="0" r="r" b="b"/>
              <a:pathLst>
                <a:path w="19" h="39">
                  <a:moveTo>
                    <a:pt x="17" y="18"/>
                  </a:moveTo>
                  <a:cubicBezTo>
                    <a:pt x="17" y="12"/>
                    <a:pt x="14" y="6"/>
                    <a:pt x="12" y="0"/>
                  </a:cubicBezTo>
                  <a:cubicBezTo>
                    <a:pt x="12" y="3"/>
                    <a:pt x="13" y="7"/>
                    <a:pt x="13" y="10"/>
                  </a:cubicBezTo>
                  <a:cubicBezTo>
                    <a:pt x="12" y="14"/>
                    <a:pt x="9" y="17"/>
                    <a:pt x="6" y="19"/>
                  </a:cubicBezTo>
                  <a:cubicBezTo>
                    <a:pt x="4" y="20"/>
                    <a:pt x="1" y="21"/>
                    <a:pt x="0" y="23"/>
                  </a:cubicBezTo>
                  <a:cubicBezTo>
                    <a:pt x="4" y="29"/>
                    <a:pt x="10" y="34"/>
                    <a:pt x="16" y="39"/>
                  </a:cubicBezTo>
                  <a:cubicBezTo>
                    <a:pt x="19" y="33"/>
                    <a:pt x="18" y="24"/>
                    <a:pt x="17"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2375"/>
            <p:cNvSpPr>
              <a:spLocks/>
            </p:cNvSpPr>
            <p:nvPr/>
          </p:nvSpPr>
          <p:spPr bwMode="auto">
            <a:xfrm>
              <a:off x="11017245" y="3121041"/>
              <a:ext cx="165101" cy="285752"/>
            </a:xfrm>
            <a:custGeom>
              <a:avLst/>
              <a:gdLst>
                <a:gd name="T0" fmla="*/ 9 w 44"/>
                <a:gd name="T1" fmla="*/ 41 h 76"/>
                <a:gd name="T2" fmla="*/ 17 w 44"/>
                <a:gd name="T3" fmla="*/ 48 h 76"/>
                <a:gd name="T4" fmla="*/ 28 w 44"/>
                <a:gd name="T5" fmla="*/ 55 h 76"/>
                <a:gd name="T6" fmla="*/ 44 w 44"/>
                <a:gd name="T7" fmla="*/ 75 h 76"/>
                <a:gd name="T8" fmla="*/ 44 w 44"/>
                <a:gd name="T9" fmla="*/ 76 h 76"/>
                <a:gd name="T10" fmla="*/ 34 w 44"/>
                <a:gd name="T11" fmla="*/ 48 h 76"/>
                <a:gd name="T12" fmla="*/ 9 w 44"/>
                <a:gd name="T13" fmla="*/ 37 h 76"/>
                <a:gd name="T14" fmla="*/ 7 w 44"/>
                <a:gd name="T15" fmla="*/ 21 h 76"/>
                <a:gd name="T16" fmla="*/ 7 w 44"/>
                <a:gd name="T17" fmla="*/ 9 h 76"/>
                <a:gd name="T18" fmla="*/ 3 w 44"/>
                <a:gd name="T19" fmla="*/ 0 h 76"/>
                <a:gd name="T20" fmla="*/ 0 w 44"/>
                <a:gd name="T21" fmla="*/ 2 h 76"/>
                <a:gd name="T22" fmla="*/ 5 w 44"/>
                <a:gd name="T23" fmla="*/ 9 h 76"/>
                <a:gd name="T24" fmla="*/ 6 w 44"/>
                <a:gd name="T25" fmla="*/ 21 h 76"/>
                <a:gd name="T26" fmla="*/ 8 w 44"/>
                <a:gd name="T27" fmla="*/ 37 h 76"/>
                <a:gd name="T28" fmla="*/ 9 w 44"/>
                <a:gd name="T29"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76">
                  <a:moveTo>
                    <a:pt x="9" y="41"/>
                  </a:moveTo>
                  <a:cubicBezTo>
                    <a:pt x="11" y="43"/>
                    <a:pt x="15" y="46"/>
                    <a:pt x="17" y="48"/>
                  </a:cubicBezTo>
                  <a:cubicBezTo>
                    <a:pt x="20" y="52"/>
                    <a:pt x="24" y="52"/>
                    <a:pt x="28" y="55"/>
                  </a:cubicBezTo>
                  <a:cubicBezTo>
                    <a:pt x="35" y="60"/>
                    <a:pt x="41" y="66"/>
                    <a:pt x="44" y="75"/>
                  </a:cubicBezTo>
                  <a:cubicBezTo>
                    <a:pt x="44" y="75"/>
                    <a:pt x="44" y="76"/>
                    <a:pt x="44" y="76"/>
                  </a:cubicBezTo>
                  <a:cubicBezTo>
                    <a:pt x="43" y="66"/>
                    <a:pt x="39" y="56"/>
                    <a:pt x="34" y="48"/>
                  </a:cubicBezTo>
                  <a:cubicBezTo>
                    <a:pt x="30" y="44"/>
                    <a:pt x="19" y="35"/>
                    <a:pt x="9" y="37"/>
                  </a:cubicBezTo>
                  <a:cubicBezTo>
                    <a:pt x="5" y="31"/>
                    <a:pt x="7" y="26"/>
                    <a:pt x="7" y="21"/>
                  </a:cubicBezTo>
                  <a:cubicBezTo>
                    <a:pt x="7" y="17"/>
                    <a:pt x="8" y="13"/>
                    <a:pt x="7" y="9"/>
                  </a:cubicBezTo>
                  <a:cubicBezTo>
                    <a:pt x="6" y="6"/>
                    <a:pt x="4" y="3"/>
                    <a:pt x="3" y="0"/>
                  </a:cubicBezTo>
                  <a:cubicBezTo>
                    <a:pt x="2" y="1"/>
                    <a:pt x="1" y="2"/>
                    <a:pt x="0" y="2"/>
                  </a:cubicBezTo>
                  <a:cubicBezTo>
                    <a:pt x="2" y="4"/>
                    <a:pt x="5" y="6"/>
                    <a:pt x="5" y="9"/>
                  </a:cubicBezTo>
                  <a:cubicBezTo>
                    <a:pt x="6" y="13"/>
                    <a:pt x="6" y="17"/>
                    <a:pt x="6" y="21"/>
                  </a:cubicBezTo>
                  <a:cubicBezTo>
                    <a:pt x="6" y="27"/>
                    <a:pt x="5" y="33"/>
                    <a:pt x="8" y="37"/>
                  </a:cubicBezTo>
                  <a:cubicBezTo>
                    <a:pt x="8" y="38"/>
                    <a:pt x="9" y="40"/>
                    <a:pt x="9" y="4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2376"/>
            <p:cNvSpPr>
              <a:spLocks noEditPoints="1"/>
            </p:cNvSpPr>
            <p:nvPr/>
          </p:nvSpPr>
          <p:spPr bwMode="auto">
            <a:xfrm>
              <a:off x="11002958" y="3263917"/>
              <a:ext cx="173039" cy="327027"/>
            </a:xfrm>
            <a:custGeom>
              <a:avLst/>
              <a:gdLst>
                <a:gd name="T0" fmla="*/ 10 w 46"/>
                <a:gd name="T1" fmla="*/ 34 h 87"/>
                <a:gd name="T2" fmla="*/ 12 w 46"/>
                <a:gd name="T3" fmla="*/ 25 h 87"/>
                <a:gd name="T4" fmla="*/ 15 w 46"/>
                <a:gd name="T5" fmla="*/ 35 h 87"/>
                <a:gd name="T6" fmla="*/ 17 w 46"/>
                <a:gd name="T7" fmla="*/ 41 h 87"/>
                <a:gd name="T8" fmla="*/ 18 w 46"/>
                <a:gd name="T9" fmla="*/ 47 h 87"/>
                <a:gd name="T10" fmla="*/ 15 w 46"/>
                <a:gd name="T11" fmla="*/ 53 h 87"/>
                <a:gd name="T12" fmla="*/ 14 w 46"/>
                <a:gd name="T13" fmla="*/ 54 h 87"/>
                <a:gd name="T14" fmla="*/ 10 w 46"/>
                <a:gd name="T15" fmla="*/ 58 h 87"/>
                <a:gd name="T16" fmla="*/ 13 w 46"/>
                <a:gd name="T17" fmla="*/ 56 h 87"/>
                <a:gd name="T18" fmla="*/ 15 w 46"/>
                <a:gd name="T19" fmla="*/ 54 h 87"/>
                <a:gd name="T20" fmla="*/ 18 w 46"/>
                <a:gd name="T21" fmla="*/ 51 h 87"/>
                <a:gd name="T22" fmla="*/ 20 w 46"/>
                <a:gd name="T23" fmla="*/ 47 h 87"/>
                <a:gd name="T24" fmla="*/ 21 w 46"/>
                <a:gd name="T25" fmla="*/ 50 h 87"/>
                <a:gd name="T26" fmla="*/ 24 w 46"/>
                <a:gd name="T27" fmla="*/ 60 h 87"/>
                <a:gd name="T28" fmla="*/ 24 w 46"/>
                <a:gd name="T29" fmla="*/ 67 h 87"/>
                <a:gd name="T30" fmla="*/ 23 w 46"/>
                <a:gd name="T31" fmla="*/ 75 h 87"/>
                <a:gd name="T32" fmla="*/ 25 w 46"/>
                <a:gd name="T33" fmla="*/ 60 h 87"/>
                <a:gd name="T34" fmla="*/ 26 w 46"/>
                <a:gd name="T35" fmla="*/ 60 h 87"/>
                <a:gd name="T36" fmla="*/ 31 w 46"/>
                <a:gd name="T37" fmla="*/ 76 h 87"/>
                <a:gd name="T38" fmla="*/ 29 w 46"/>
                <a:gd name="T39" fmla="*/ 65 h 87"/>
                <a:gd name="T40" fmla="*/ 26 w 46"/>
                <a:gd name="T41" fmla="*/ 54 h 87"/>
                <a:gd name="T42" fmla="*/ 17 w 46"/>
                <a:gd name="T43" fmla="*/ 34 h 87"/>
                <a:gd name="T44" fmla="*/ 15 w 46"/>
                <a:gd name="T45" fmla="*/ 23 h 87"/>
                <a:gd name="T46" fmla="*/ 15 w 46"/>
                <a:gd name="T47" fmla="*/ 14 h 87"/>
                <a:gd name="T48" fmla="*/ 19 w 46"/>
                <a:gd name="T49" fmla="*/ 24 h 87"/>
                <a:gd name="T50" fmla="*/ 25 w 46"/>
                <a:gd name="T51" fmla="*/ 34 h 87"/>
                <a:gd name="T52" fmla="*/ 35 w 46"/>
                <a:gd name="T53" fmla="*/ 47 h 87"/>
                <a:gd name="T54" fmla="*/ 41 w 46"/>
                <a:gd name="T55" fmla="*/ 62 h 87"/>
                <a:gd name="T56" fmla="*/ 31 w 46"/>
                <a:gd name="T57" fmla="*/ 39 h 87"/>
                <a:gd name="T58" fmla="*/ 22 w 46"/>
                <a:gd name="T59" fmla="*/ 27 h 87"/>
                <a:gd name="T60" fmla="*/ 19 w 46"/>
                <a:gd name="T61" fmla="*/ 19 h 87"/>
                <a:gd name="T62" fmla="*/ 15 w 46"/>
                <a:gd name="T63" fmla="*/ 8 h 87"/>
                <a:gd name="T64" fmla="*/ 15 w 46"/>
                <a:gd name="T65" fmla="*/ 6 h 87"/>
                <a:gd name="T66" fmla="*/ 26 w 46"/>
                <a:gd name="T67" fmla="*/ 15 h 87"/>
                <a:gd name="T68" fmla="*/ 40 w 46"/>
                <a:gd name="T69" fmla="*/ 24 h 87"/>
                <a:gd name="T70" fmla="*/ 46 w 46"/>
                <a:gd name="T71" fmla="*/ 34 h 87"/>
                <a:gd name="T72" fmla="*/ 37 w 46"/>
                <a:gd name="T73" fmla="*/ 19 h 87"/>
                <a:gd name="T74" fmla="*/ 33 w 46"/>
                <a:gd name="T75" fmla="*/ 17 h 87"/>
                <a:gd name="T76" fmla="*/ 22 w 46"/>
                <a:gd name="T77" fmla="*/ 10 h 87"/>
                <a:gd name="T78" fmla="*/ 15 w 46"/>
                <a:gd name="T79" fmla="*/ 4 h 87"/>
                <a:gd name="T80" fmla="*/ 13 w 46"/>
                <a:gd name="T81" fmla="*/ 0 h 87"/>
                <a:gd name="T82" fmla="*/ 12 w 46"/>
                <a:gd name="T83" fmla="*/ 7 h 87"/>
                <a:gd name="T84" fmla="*/ 12 w 46"/>
                <a:gd name="T85" fmla="*/ 11 h 87"/>
                <a:gd name="T86" fmla="*/ 9 w 46"/>
                <a:gd name="T87" fmla="*/ 13 h 87"/>
                <a:gd name="T88" fmla="*/ 8 w 46"/>
                <a:gd name="T89" fmla="*/ 14 h 87"/>
                <a:gd name="T90" fmla="*/ 3 w 46"/>
                <a:gd name="T91" fmla="*/ 21 h 87"/>
                <a:gd name="T92" fmla="*/ 0 w 46"/>
                <a:gd name="T93" fmla="*/ 26 h 87"/>
                <a:gd name="T94" fmla="*/ 3 w 46"/>
                <a:gd name="T95" fmla="*/ 22 h 87"/>
                <a:gd name="T96" fmla="*/ 9 w 46"/>
                <a:gd name="T97" fmla="*/ 16 h 87"/>
                <a:gd name="T98" fmla="*/ 10 w 46"/>
                <a:gd name="T99" fmla="*/ 15 h 87"/>
                <a:gd name="T100" fmla="*/ 12 w 46"/>
                <a:gd name="T101" fmla="*/ 13 h 87"/>
                <a:gd name="T102" fmla="*/ 11 w 46"/>
                <a:gd name="T103" fmla="*/ 23 h 87"/>
                <a:gd name="T104" fmla="*/ 9 w 46"/>
                <a:gd name="T105" fmla="*/ 34 h 87"/>
                <a:gd name="T106" fmla="*/ 7 w 46"/>
                <a:gd name="T107" fmla="*/ 41 h 87"/>
                <a:gd name="T108" fmla="*/ 2 w 46"/>
                <a:gd name="T109" fmla="*/ 48 h 87"/>
                <a:gd name="T110" fmla="*/ 9 w 46"/>
                <a:gd name="T111" fmla="*/ 37 h 87"/>
                <a:gd name="T112" fmla="*/ 20 w 46"/>
                <a:gd name="T113" fmla="*/ 46 h 87"/>
                <a:gd name="T114" fmla="*/ 20 w 46"/>
                <a:gd name="T115" fmla="*/ 4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87">
                  <a:moveTo>
                    <a:pt x="9" y="37"/>
                  </a:moveTo>
                  <a:cubicBezTo>
                    <a:pt x="10" y="36"/>
                    <a:pt x="10" y="35"/>
                    <a:pt x="10" y="34"/>
                  </a:cubicBezTo>
                  <a:cubicBezTo>
                    <a:pt x="11" y="32"/>
                    <a:pt x="11" y="32"/>
                    <a:pt x="11" y="32"/>
                  </a:cubicBezTo>
                  <a:cubicBezTo>
                    <a:pt x="11" y="30"/>
                    <a:pt x="12" y="28"/>
                    <a:pt x="12" y="25"/>
                  </a:cubicBezTo>
                  <a:cubicBezTo>
                    <a:pt x="12" y="27"/>
                    <a:pt x="13" y="28"/>
                    <a:pt x="13" y="29"/>
                  </a:cubicBezTo>
                  <a:cubicBezTo>
                    <a:pt x="13" y="31"/>
                    <a:pt x="14" y="33"/>
                    <a:pt x="15" y="35"/>
                  </a:cubicBezTo>
                  <a:cubicBezTo>
                    <a:pt x="15" y="37"/>
                    <a:pt x="16" y="38"/>
                    <a:pt x="17" y="40"/>
                  </a:cubicBezTo>
                  <a:cubicBezTo>
                    <a:pt x="17" y="40"/>
                    <a:pt x="17" y="41"/>
                    <a:pt x="17" y="41"/>
                  </a:cubicBezTo>
                  <a:cubicBezTo>
                    <a:pt x="17" y="42"/>
                    <a:pt x="18" y="43"/>
                    <a:pt x="18" y="44"/>
                  </a:cubicBezTo>
                  <a:cubicBezTo>
                    <a:pt x="18" y="45"/>
                    <a:pt x="18" y="46"/>
                    <a:pt x="18" y="47"/>
                  </a:cubicBezTo>
                  <a:cubicBezTo>
                    <a:pt x="18" y="48"/>
                    <a:pt x="17" y="49"/>
                    <a:pt x="17" y="50"/>
                  </a:cubicBezTo>
                  <a:cubicBezTo>
                    <a:pt x="16" y="51"/>
                    <a:pt x="16" y="52"/>
                    <a:pt x="15" y="53"/>
                  </a:cubicBezTo>
                  <a:cubicBezTo>
                    <a:pt x="14" y="54"/>
                    <a:pt x="14" y="54"/>
                    <a:pt x="14" y="54"/>
                  </a:cubicBezTo>
                  <a:cubicBezTo>
                    <a:pt x="14" y="54"/>
                    <a:pt x="14" y="54"/>
                    <a:pt x="14" y="54"/>
                  </a:cubicBezTo>
                  <a:cubicBezTo>
                    <a:pt x="13" y="55"/>
                    <a:pt x="13" y="55"/>
                    <a:pt x="13" y="56"/>
                  </a:cubicBezTo>
                  <a:cubicBezTo>
                    <a:pt x="12" y="56"/>
                    <a:pt x="11" y="57"/>
                    <a:pt x="10" y="58"/>
                  </a:cubicBezTo>
                  <a:cubicBezTo>
                    <a:pt x="9" y="58"/>
                    <a:pt x="8" y="59"/>
                    <a:pt x="7" y="60"/>
                  </a:cubicBezTo>
                  <a:cubicBezTo>
                    <a:pt x="9" y="59"/>
                    <a:pt x="11" y="58"/>
                    <a:pt x="13" y="56"/>
                  </a:cubicBezTo>
                  <a:cubicBezTo>
                    <a:pt x="14" y="56"/>
                    <a:pt x="14" y="55"/>
                    <a:pt x="14" y="55"/>
                  </a:cubicBezTo>
                  <a:cubicBezTo>
                    <a:pt x="15" y="55"/>
                    <a:pt x="15" y="54"/>
                    <a:pt x="15" y="54"/>
                  </a:cubicBezTo>
                  <a:cubicBezTo>
                    <a:pt x="16" y="54"/>
                    <a:pt x="16" y="54"/>
                    <a:pt x="16" y="54"/>
                  </a:cubicBezTo>
                  <a:cubicBezTo>
                    <a:pt x="16" y="53"/>
                    <a:pt x="17" y="52"/>
                    <a:pt x="18" y="51"/>
                  </a:cubicBezTo>
                  <a:cubicBezTo>
                    <a:pt x="19" y="50"/>
                    <a:pt x="19" y="49"/>
                    <a:pt x="20" y="48"/>
                  </a:cubicBezTo>
                  <a:cubicBezTo>
                    <a:pt x="20" y="47"/>
                    <a:pt x="20" y="47"/>
                    <a:pt x="20" y="47"/>
                  </a:cubicBezTo>
                  <a:cubicBezTo>
                    <a:pt x="20" y="47"/>
                    <a:pt x="20" y="48"/>
                    <a:pt x="21" y="48"/>
                  </a:cubicBezTo>
                  <a:cubicBezTo>
                    <a:pt x="21" y="49"/>
                    <a:pt x="21" y="49"/>
                    <a:pt x="21" y="50"/>
                  </a:cubicBezTo>
                  <a:cubicBezTo>
                    <a:pt x="22" y="51"/>
                    <a:pt x="22" y="52"/>
                    <a:pt x="22" y="53"/>
                  </a:cubicBezTo>
                  <a:cubicBezTo>
                    <a:pt x="23" y="55"/>
                    <a:pt x="23" y="58"/>
                    <a:pt x="24" y="60"/>
                  </a:cubicBezTo>
                  <a:cubicBezTo>
                    <a:pt x="24" y="61"/>
                    <a:pt x="24" y="63"/>
                    <a:pt x="24" y="64"/>
                  </a:cubicBezTo>
                  <a:cubicBezTo>
                    <a:pt x="24" y="65"/>
                    <a:pt x="24" y="66"/>
                    <a:pt x="24" y="67"/>
                  </a:cubicBezTo>
                  <a:cubicBezTo>
                    <a:pt x="24" y="69"/>
                    <a:pt x="23" y="70"/>
                    <a:pt x="23" y="71"/>
                  </a:cubicBezTo>
                  <a:cubicBezTo>
                    <a:pt x="23" y="72"/>
                    <a:pt x="23" y="73"/>
                    <a:pt x="23" y="75"/>
                  </a:cubicBezTo>
                  <a:cubicBezTo>
                    <a:pt x="24" y="72"/>
                    <a:pt x="24" y="70"/>
                    <a:pt x="24" y="68"/>
                  </a:cubicBezTo>
                  <a:cubicBezTo>
                    <a:pt x="25" y="65"/>
                    <a:pt x="25" y="63"/>
                    <a:pt x="25" y="60"/>
                  </a:cubicBezTo>
                  <a:cubicBezTo>
                    <a:pt x="25" y="59"/>
                    <a:pt x="25" y="57"/>
                    <a:pt x="24" y="56"/>
                  </a:cubicBezTo>
                  <a:cubicBezTo>
                    <a:pt x="25" y="57"/>
                    <a:pt x="26" y="59"/>
                    <a:pt x="26" y="60"/>
                  </a:cubicBezTo>
                  <a:cubicBezTo>
                    <a:pt x="27" y="62"/>
                    <a:pt x="28" y="64"/>
                    <a:pt x="28" y="66"/>
                  </a:cubicBezTo>
                  <a:cubicBezTo>
                    <a:pt x="29" y="69"/>
                    <a:pt x="30" y="73"/>
                    <a:pt x="31" y="76"/>
                  </a:cubicBezTo>
                  <a:cubicBezTo>
                    <a:pt x="32" y="80"/>
                    <a:pt x="32" y="84"/>
                    <a:pt x="33" y="87"/>
                  </a:cubicBezTo>
                  <a:cubicBezTo>
                    <a:pt x="32" y="80"/>
                    <a:pt x="31" y="72"/>
                    <a:pt x="29" y="65"/>
                  </a:cubicBezTo>
                  <a:cubicBezTo>
                    <a:pt x="29" y="63"/>
                    <a:pt x="28" y="62"/>
                    <a:pt x="28" y="60"/>
                  </a:cubicBezTo>
                  <a:cubicBezTo>
                    <a:pt x="27" y="58"/>
                    <a:pt x="26" y="56"/>
                    <a:pt x="26" y="54"/>
                  </a:cubicBezTo>
                  <a:cubicBezTo>
                    <a:pt x="24" y="51"/>
                    <a:pt x="23" y="48"/>
                    <a:pt x="21" y="44"/>
                  </a:cubicBezTo>
                  <a:cubicBezTo>
                    <a:pt x="20" y="41"/>
                    <a:pt x="18" y="37"/>
                    <a:pt x="17" y="34"/>
                  </a:cubicBezTo>
                  <a:cubicBezTo>
                    <a:pt x="16" y="32"/>
                    <a:pt x="16" y="30"/>
                    <a:pt x="15" y="29"/>
                  </a:cubicBezTo>
                  <a:cubicBezTo>
                    <a:pt x="15" y="27"/>
                    <a:pt x="15" y="25"/>
                    <a:pt x="15" y="23"/>
                  </a:cubicBezTo>
                  <a:cubicBezTo>
                    <a:pt x="14" y="22"/>
                    <a:pt x="15" y="20"/>
                    <a:pt x="15" y="18"/>
                  </a:cubicBezTo>
                  <a:cubicBezTo>
                    <a:pt x="15" y="17"/>
                    <a:pt x="15" y="15"/>
                    <a:pt x="15" y="14"/>
                  </a:cubicBezTo>
                  <a:cubicBezTo>
                    <a:pt x="16" y="16"/>
                    <a:pt x="16" y="18"/>
                    <a:pt x="17" y="20"/>
                  </a:cubicBezTo>
                  <a:cubicBezTo>
                    <a:pt x="18" y="21"/>
                    <a:pt x="18" y="22"/>
                    <a:pt x="19" y="24"/>
                  </a:cubicBezTo>
                  <a:cubicBezTo>
                    <a:pt x="19" y="25"/>
                    <a:pt x="20" y="26"/>
                    <a:pt x="21" y="27"/>
                  </a:cubicBezTo>
                  <a:cubicBezTo>
                    <a:pt x="22" y="30"/>
                    <a:pt x="24" y="32"/>
                    <a:pt x="25" y="34"/>
                  </a:cubicBezTo>
                  <a:cubicBezTo>
                    <a:pt x="27" y="36"/>
                    <a:pt x="29" y="38"/>
                    <a:pt x="31" y="40"/>
                  </a:cubicBezTo>
                  <a:cubicBezTo>
                    <a:pt x="32" y="42"/>
                    <a:pt x="34" y="44"/>
                    <a:pt x="35" y="47"/>
                  </a:cubicBezTo>
                  <a:cubicBezTo>
                    <a:pt x="36" y="49"/>
                    <a:pt x="37" y="52"/>
                    <a:pt x="38" y="54"/>
                  </a:cubicBezTo>
                  <a:cubicBezTo>
                    <a:pt x="39" y="57"/>
                    <a:pt x="40" y="59"/>
                    <a:pt x="41" y="62"/>
                  </a:cubicBezTo>
                  <a:cubicBezTo>
                    <a:pt x="40" y="56"/>
                    <a:pt x="38" y="51"/>
                    <a:pt x="36" y="46"/>
                  </a:cubicBezTo>
                  <a:cubicBezTo>
                    <a:pt x="34" y="44"/>
                    <a:pt x="33" y="42"/>
                    <a:pt x="31" y="39"/>
                  </a:cubicBezTo>
                  <a:cubicBezTo>
                    <a:pt x="30" y="37"/>
                    <a:pt x="28" y="35"/>
                    <a:pt x="27" y="33"/>
                  </a:cubicBezTo>
                  <a:cubicBezTo>
                    <a:pt x="25" y="31"/>
                    <a:pt x="23" y="29"/>
                    <a:pt x="22" y="27"/>
                  </a:cubicBezTo>
                  <a:cubicBezTo>
                    <a:pt x="21" y="25"/>
                    <a:pt x="21" y="24"/>
                    <a:pt x="20" y="23"/>
                  </a:cubicBezTo>
                  <a:cubicBezTo>
                    <a:pt x="20" y="22"/>
                    <a:pt x="19" y="21"/>
                    <a:pt x="19" y="19"/>
                  </a:cubicBezTo>
                  <a:cubicBezTo>
                    <a:pt x="18" y="17"/>
                    <a:pt x="17" y="14"/>
                    <a:pt x="16" y="12"/>
                  </a:cubicBezTo>
                  <a:cubicBezTo>
                    <a:pt x="16" y="10"/>
                    <a:pt x="16" y="9"/>
                    <a:pt x="15" y="8"/>
                  </a:cubicBezTo>
                  <a:cubicBezTo>
                    <a:pt x="15" y="7"/>
                    <a:pt x="15" y="7"/>
                    <a:pt x="15" y="7"/>
                  </a:cubicBezTo>
                  <a:cubicBezTo>
                    <a:pt x="15" y="6"/>
                    <a:pt x="15" y="6"/>
                    <a:pt x="15" y="6"/>
                  </a:cubicBezTo>
                  <a:cubicBezTo>
                    <a:pt x="17" y="8"/>
                    <a:pt x="19" y="10"/>
                    <a:pt x="21" y="11"/>
                  </a:cubicBezTo>
                  <a:cubicBezTo>
                    <a:pt x="23" y="12"/>
                    <a:pt x="24" y="14"/>
                    <a:pt x="26" y="15"/>
                  </a:cubicBezTo>
                  <a:cubicBezTo>
                    <a:pt x="28" y="16"/>
                    <a:pt x="29" y="17"/>
                    <a:pt x="31" y="17"/>
                  </a:cubicBezTo>
                  <a:cubicBezTo>
                    <a:pt x="34" y="19"/>
                    <a:pt x="37" y="21"/>
                    <a:pt x="40" y="24"/>
                  </a:cubicBezTo>
                  <a:cubicBezTo>
                    <a:pt x="41" y="26"/>
                    <a:pt x="42" y="27"/>
                    <a:pt x="43" y="29"/>
                  </a:cubicBezTo>
                  <a:cubicBezTo>
                    <a:pt x="44" y="30"/>
                    <a:pt x="45" y="32"/>
                    <a:pt x="46" y="34"/>
                  </a:cubicBezTo>
                  <a:cubicBezTo>
                    <a:pt x="45" y="30"/>
                    <a:pt x="43" y="27"/>
                    <a:pt x="40" y="24"/>
                  </a:cubicBezTo>
                  <a:cubicBezTo>
                    <a:pt x="39" y="22"/>
                    <a:pt x="38" y="21"/>
                    <a:pt x="37" y="19"/>
                  </a:cubicBezTo>
                  <a:cubicBezTo>
                    <a:pt x="36" y="19"/>
                    <a:pt x="35" y="18"/>
                    <a:pt x="34" y="18"/>
                  </a:cubicBezTo>
                  <a:cubicBezTo>
                    <a:pt x="34" y="17"/>
                    <a:pt x="33" y="17"/>
                    <a:pt x="33" y="17"/>
                  </a:cubicBezTo>
                  <a:cubicBezTo>
                    <a:pt x="33" y="17"/>
                    <a:pt x="32" y="16"/>
                    <a:pt x="32" y="16"/>
                  </a:cubicBezTo>
                  <a:cubicBezTo>
                    <a:pt x="28" y="14"/>
                    <a:pt x="25" y="12"/>
                    <a:pt x="22" y="10"/>
                  </a:cubicBezTo>
                  <a:cubicBezTo>
                    <a:pt x="21" y="9"/>
                    <a:pt x="19" y="8"/>
                    <a:pt x="18" y="6"/>
                  </a:cubicBezTo>
                  <a:cubicBezTo>
                    <a:pt x="17" y="5"/>
                    <a:pt x="16" y="5"/>
                    <a:pt x="15" y="4"/>
                  </a:cubicBezTo>
                  <a:cubicBezTo>
                    <a:pt x="15" y="3"/>
                    <a:pt x="14" y="2"/>
                    <a:pt x="14" y="1"/>
                  </a:cubicBezTo>
                  <a:cubicBezTo>
                    <a:pt x="14" y="0"/>
                    <a:pt x="13" y="0"/>
                    <a:pt x="13" y="0"/>
                  </a:cubicBezTo>
                  <a:cubicBezTo>
                    <a:pt x="12" y="0"/>
                    <a:pt x="11" y="1"/>
                    <a:pt x="11" y="1"/>
                  </a:cubicBezTo>
                  <a:cubicBezTo>
                    <a:pt x="12" y="3"/>
                    <a:pt x="12" y="5"/>
                    <a:pt x="12" y="7"/>
                  </a:cubicBezTo>
                  <a:cubicBezTo>
                    <a:pt x="12" y="8"/>
                    <a:pt x="12" y="9"/>
                    <a:pt x="12" y="10"/>
                  </a:cubicBezTo>
                  <a:cubicBezTo>
                    <a:pt x="12" y="10"/>
                    <a:pt x="12" y="11"/>
                    <a:pt x="12" y="11"/>
                  </a:cubicBezTo>
                  <a:cubicBezTo>
                    <a:pt x="11" y="11"/>
                    <a:pt x="11" y="12"/>
                    <a:pt x="10" y="13"/>
                  </a:cubicBezTo>
                  <a:cubicBezTo>
                    <a:pt x="10" y="13"/>
                    <a:pt x="9" y="13"/>
                    <a:pt x="9" y="13"/>
                  </a:cubicBezTo>
                  <a:cubicBezTo>
                    <a:pt x="8" y="14"/>
                    <a:pt x="8" y="14"/>
                    <a:pt x="8" y="14"/>
                  </a:cubicBezTo>
                  <a:cubicBezTo>
                    <a:pt x="8" y="14"/>
                    <a:pt x="8" y="14"/>
                    <a:pt x="8" y="14"/>
                  </a:cubicBezTo>
                  <a:cubicBezTo>
                    <a:pt x="7" y="15"/>
                    <a:pt x="6" y="16"/>
                    <a:pt x="6" y="17"/>
                  </a:cubicBezTo>
                  <a:cubicBezTo>
                    <a:pt x="5" y="18"/>
                    <a:pt x="4" y="20"/>
                    <a:pt x="3" y="21"/>
                  </a:cubicBezTo>
                  <a:cubicBezTo>
                    <a:pt x="2" y="22"/>
                    <a:pt x="2" y="23"/>
                    <a:pt x="1" y="24"/>
                  </a:cubicBezTo>
                  <a:cubicBezTo>
                    <a:pt x="1" y="25"/>
                    <a:pt x="1" y="25"/>
                    <a:pt x="0" y="26"/>
                  </a:cubicBezTo>
                  <a:cubicBezTo>
                    <a:pt x="1" y="25"/>
                    <a:pt x="1" y="25"/>
                    <a:pt x="2" y="24"/>
                  </a:cubicBezTo>
                  <a:cubicBezTo>
                    <a:pt x="2" y="23"/>
                    <a:pt x="3" y="22"/>
                    <a:pt x="3" y="22"/>
                  </a:cubicBezTo>
                  <a:cubicBezTo>
                    <a:pt x="5" y="20"/>
                    <a:pt x="6" y="19"/>
                    <a:pt x="7" y="17"/>
                  </a:cubicBezTo>
                  <a:cubicBezTo>
                    <a:pt x="8" y="17"/>
                    <a:pt x="8" y="16"/>
                    <a:pt x="9" y="16"/>
                  </a:cubicBezTo>
                  <a:cubicBezTo>
                    <a:pt x="9" y="15"/>
                    <a:pt x="9" y="15"/>
                    <a:pt x="9" y="15"/>
                  </a:cubicBezTo>
                  <a:cubicBezTo>
                    <a:pt x="10" y="15"/>
                    <a:pt x="10" y="15"/>
                    <a:pt x="10" y="15"/>
                  </a:cubicBezTo>
                  <a:cubicBezTo>
                    <a:pt x="10" y="15"/>
                    <a:pt x="11" y="14"/>
                    <a:pt x="11" y="14"/>
                  </a:cubicBezTo>
                  <a:cubicBezTo>
                    <a:pt x="11" y="14"/>
                    <a:pt x="12" y="13"/>
                    <a:pt x="12" y="13"/>
                  </a:cubicBezTo>
                  <a:cubicBezTo>
                    <a:pt x="12" y="14"/>
                    <a:pt x="12" y="14"/>
                    <a:pt x="12" y="15"/>
                  </a:cubicBezTo>
                  <a:cubicBezTo>
                    <a:pt x="11" y="23"/>
                    <a:pt x="11" y="23"/>
                    <a:pt x="11" y="23"/>
                  </a:cubicBezTo>
                  <a:cubicBezTo>
                    <a:pt x="10" y="26"/>
                    <a:pt x="10" y="29"/>
                    <a:pt x="9" y="32"/>
                  </a:cubicBezTo>
                  <a:cubicBezTo>
                    <a:pt x="9" y="34"/>
                    <a:pt x="9" y="34"/>
                    <a:pt x="9" y="34"/>
                  </a:cubicBezTo>
                  <a:cubicBezTo>
                    <a:pt x="9" y="35"/>
                    <a:pt x="9" y="36"/>
                    <a:pt x="8" y="36"/>
                  </a:cubicBezTo>
                  <a:cubicBezTo>
                    <a:pt x="8" y="38"/>
                    <a:pt x="7" y="39"/>
                    <a:pt x="7" y="41"/>
                  </a:cubicBezTo>
                  <a:cubicBezTo>
                    <a:pt x="6" y="42"/>
                    <a:pt x="6" y="43"/>
                    <a:pt x="5" y="44"/>
                  </a:cubicBezTo>
                  <a:cubicBezTo>
                    <a:pt x="4" y="46"/>
                    <a:pt x="3" y="47"/>
                    <a:pt x="2" y="48"/>
                  </a:cubicBezTo>
                  <a:cubicBezTo>
                    <a:pt x="5" y="46"/>
                    <a:pt x="6" y="44"/>
                    <a:pt x="8" y="41"/>
                  </a:cubicBezTo>
                  <a:cubicBezTo>
                    <a:pt x="8" y="39"/>
                    <a:pt x="9" y="38"/>
                    <a:pt x="9" y="37"/>
                  </a:cubicBezTo>
                  <a:close/>
                  <a:moveTo>
                    <a:pt x="20" y="46"/>
                  </a:moveTo>
                  <a:cubicBezTo>
                    <a:pt x="20" y="46"/>
                    <a:pt x="20" y="46"/>
                    <a:pt x="20" y="46"/>
                  </a:cubicBezTo>
                  <a:cubicBezTo>
                    <a:pt x="20" y="47"/>
                    <a:pt x="20" y="47"/>
                    <a:pt x="20" y="47"/>
                  </a:cubicBezTo>
                  <a:cubicBezTo>
                    <a:pt x="20" y="46"/>
                    <a:pt x="20" y="46"/>
                    <a:pt x="20" y="4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2377"/>
            <p:cNvSpPr>
              <a:spLocks/>
            </p:cNvSpPr>
            <p:nvPr/>
          </p:nvSpPr>
          <p:spPr bwMode="auto">
            <a:xfrm>
              <a:off x="8418492" y="1974858"/>
              <a:ext cx="200026" cy="150814"/>
            </a:xfrm>
            <a:custGeom>
              <a:avLst/>
              <a:gdLst>
                <a:gd name="T0" fmla="*/ 22 w 53"/>
                <a:gd name="T1" fmla="*/ 4 h 40"/>
                <a:gd name="T2" fmla="*/ 11 w 53"/>
                <a:gd name="T3" fmla="*/ 19 h 40"/>
                <a:gd name="T4" fmla="*/ 4 w 53"/>
                <a:gd name="T5" fmla="*/ 33 h 40"/>
                <a:gd name="T6" fmla="*/ 0 w 53"/>
                <a:gd name="T7" fmla="*/ 36 h 40"/>
                <a:gd name="T8" fmla="*/ 9 w 53"/>
                <a:gd name="T9" fmla="*/ 37 h 40"/>
                <a:gd name="T10" fmla="*/ 19 w 53"/>
                <a:gd name="T11" fmla="*/ 39 h 40"/>
                <a:gd name="T12" fmla="*/ 43 w 53"/>
                <a:gd name="T13" fmla="*/ 33 h 40"/>
                <a:gd name="T14" fmla="*/ 49 w 53"/>
                <a:gd name="T15" fmla="*/ 21 h 40"/>
                <a:gd name="T16" fmla="*/ 45 w 53"/>
                <a:gd name="T17" fmla="*/ 9 h 40"/>
                <a:gd name="T18" fmla="*/ 53 w 53"/>
                <a:gd name="T19" fmla="*/ 7 h 40"/>
                <a:gd name="T20" fmla="*/ 53 w 53"/>
                <a:gd name="T21" fmla="*/ 5 h 40"/>
                <a:gd name="T22" fmla="*/ 45 w 53"/>
                <a:gd name="T23" fmla="*/ 9 h 40"/>
                <a:gd name="T24" fmla="*/ 43 w 53"/>
                <a:gd name="T25" fmla="*/ 6 h 40"/>
                <a:gd name="T26" fmla="*/ 22 w 53"/>
                <a:gd name="T2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40">
                  <a:moveTo>
                    <a:pt x="22" y="4"/>
                  </a:moveTo>
                  <a:cubicBezTo>
                    <a:pt x="17" y="7"/>
                    <a:pt x="14" y="13"/>
                    <a:pt x="11" y="19"/>
                  </a:cubicBezTo>
                  <a:cubicBezTo>
                    <a:pt x="10" y="23"/>
                    <a:pt x="8" y="30"/>
                    <a:pt x="4" y="33"/>
                  </a:cubicBezTo>
                  <a:cubicBezTo>
                    <a:pt x="3" y="34"/>
                    <a:pt x="1" y="35"/>
                    <a:pt x="0" y="36"/>
                  </a:cubicBezTo>
                  <a:cubicBezTo>
                    <a:pt x="2" y="36"/>
                    <a:pt x="6" y="36"/>
                    <a:pt x="9" y="37"/>
                  </a:cubicBezTo>
                  <a:cubicBezTo>
                    <a:pt x="13" y="38"/>
                    <a:pt x="17" y="38"/>
                    <a:pt x="19" y="39"/>
                  </a:cubicBezTo>
                  <a:cubicBezTo>
                    <a:pt x="28" y="40"/>
                    <a:pt x="37" y="39"/>
                    <a:pt x="43" y="33"/>
                  </a:cubicBezTo>
                  <a:cubicBezTo>
                    <a:pt x="47" y="29"/>
                    <a:pt x="48" y="25"/>
                    <a:pt x="49" y="21"/>
                  </a:cubicBezTo>
                  <a:cubicBezTo>
                    <a:pt x="49" y="17"/>
                    <a:pt x="48" y="13"/>
                    <a:pt x="45" y="9"/>
                  </a:cubicBezTo>
                  <a:cubicBezTo>
                    <a:pt x="47" y="8"/>
                    <a:pt x="50" y="7"/>
                    <a:pt x="53" y="7"/>
                  </a:cubicBezTo>
                  <a:cubicBezTo>
                    <a:pt x="53" y="5"/>
                    <a:pt x="53" y="5"/>
                    <a:pt x="53" y="5"/>
                  </a:cubicBezTo>
                  <a:cubicBezTo>
                    <a:pt x="51" y="6"/>
                    <a:pt x="48" y="7"/>
                    <a:pt x="45" y="9"/>
                  </a:cubicBezTo>
                  <a:cubicBezTo>
                    <a:pt x="44" y="8"/>
                    <a:pt x="43" y="7"/>
                    <a:pt x="43" y="6"/>
                  </a:cubicBezTo>
                  <a:cubicBezTo>
                    <a:pt x="37" y="1"/>
                    <a:pt x="28" y="0"/>
                    <a:pt x="22" y="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2378"/>
            <p:cNvSpPr>
              <a:spLocks/>
            </p:cNvSpPr>
            <p:nvPr/>
          </p:nvSpPr>
          <p:spPr bwMode="auto">
            <a:xfrm>
              <a:off x="8801082" y="1727206"/>
              <a:ext cx="376240" cy="247652"/>
            </a:xfrm>
            <a:custGeom>
              <a:avLst/>
              <a:gdLst>
                <a:gd name="T0" fmla="*/ 47 w 100"/>
                <a:gd name="T1" fmla="*/ 3 h 66"/>
                <a:gd name="T2" fmla="*/ 26 w 100"/>
                <a:gd name="T3" fmla="*/ 25 h 66"/>
                <a:gd name="T4" fmla="*/ 20 w 100"/>
                <a:gd name="T5" fmla="*/ 37 h 66"/>
                <a:gd name="T6" fmla="*/ 8 w 100"/>
                <a:gd name="T7" fmla="*/ 45 h 66"/>
                <a:gd name="T8" fmla="*/ 4 w 100"/>
                <a:gd name="T9" fmla="*/ 46 h 66"/>
                <a:gd name="T10" fmla="*/ 2 w 100"/>
                <a:gd name="T11" fmla="*/ 47 h 66"/>
                <a:gd name="T12" fmla="*/ 1 w 100"/>
                <a:gd name="T13" fmla="*/ 47 h 66"/>
                <a:gd name="T14" fmla="*/ 0 w 100"/>
                <a:gd name="T15" fmla="*/ 47 h 66"/>
                <a:gd name="T16" fmla="*/ 0 w 100"/>
                <a:gd name="T17" fmla="*/ 46 h 66"/>
                <a:gd name="T18" fmla="*/ 1 w 100"/>
                <a:gd name="T19" fmla="*/ 48 h 66"/>
                <a:gd name="T20" fmla="*/ 3 w 100"/>
                <a:gd name="T21" fmla="*/ 49 h 66"/>
                <a:gd name="T22" fmla="*/ 7 w 100"/>
                <a:gd name="T23" fmla="*/ 51 h 66"/>
                <a:gd name="T24" fmla="*/ 17 w 100"/>
                <a:gd name="T25" fmla="*/ 55 h 66"/>
                <a:gd name="T26" fmla="*/ 34 w 100"/>
                <a:gd name="T27" fmla="*/ 61 h 66"/>
                <a:gd name="T28" fmla="*/ 77 w 100"/>
                <a:gd name="T29" fmla="*/ 57 h 66"/>
                <a:gd name="T30" fmla="*/ 89 w 100"/>
                <a:gd name="T31" fmla="*/ 38 h 66"/>
                <a:gd name="T32" fmla="*/ 85 w 100"/>
                <a:gd name="T33" fmla="*/ 17 h 66"/>
                <a:gd name="T34" fmla="*/ 100 w 100"/>
                <a:gd name="T35" fmla="*/ 14 h 66"/>
                <a:gd name="T36" fmla="*/ 99 w 100"/>
                <a:gd name="T37" fmla="*/ 12 h 66"/>
                <a:gd name="T38" fmla="*/ 84 w 100"/>
                <a:gd name="T39" fmla="*/ 16 h 66"/>
                <a:gd name="T40" fmla="*/ 81 w 100"/>
                <a:gd name="T41" fmla="*/ 12 h 66"/>
                <a:gd name="T42" fmla="*/ 65 w 100"/>
                <a:gd name="T43" fmla="*/ 2 h 66"/>
                <a:gd name="T44" fmla="*/ 47 w 100"/>
                <a:gd name="T45"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 h="66">
                  <a:moveTo>
                    <a:pt x="47" y="3"/>
                  </a:moveTo>
                  <a:cubicBezTo>
                    <a:pt x="38" y="7"/>
                    <a:pt x="31" y="16"/>
                    <a:pt x="26" y="25"/>
                  </a:cubicBezTo>
                  <a:cubicBezTo>
                    <a:pt x="24" y="29"/>
                    <a:pt x="22" y="33"/>
                    <a:pt x="20" y="37"/>
                  </a:cubicBezTo>
                  <a:cubicBezTo>
                    <a:pt x="17" y="41"/>
                    <a:pt x="13" y="45"/>
                    <a:pt x="8" y="45"/>
                  </a:cubicBezTo>
                  <a:cubicBezTo>
                    <a:pt x="6" y="46"/>
                    <a:pt x="5" y="46"/>
                    <a:pt x="4" y="46"/>
                  </a:cubicBezTo>
                  <a:cubicBezTo>
                    <a:pt x="3" y="47"/>
                    <a:pt x="2" y="47"/>
                    <a:pt x="2" y="47"/>
                  </a:cubicBezTo>
                  <a:cubicBezTo>
                    <a:pt x="1" y="47"/>
                    <a:pt x="1" y="47"/>
                    <a:pt x="1" y="47"/>
                  </a:cubicBezTo>
                  <a:cubicBezTo>
                    <a:pt x="1" y="47"/>
                    <a:pt x="0" y="47"/>
                    <a:pt x="0" y="47"/>
                  </a:cubicBezTo>
                  <a:cubicBezTo>
                    <a:pt x="0" y="46"/>
                    <a:pt x="0" y="46"/>
                    <a:pt x="0" y="46"/>
                  </a:cubicBezTo>
                  <a:cubicBezTo>
                    <a:pt x="0" y="47"/>
                    <a:pt x="1" y="47"/>
                    <a:pt x="1" y="48"/>
                  </a:cubicBezTo>
                  <a:cubicBezTo>
                    <a:pt x="3" y="49"/>
                    <a:pt x="3" y="49"/>
                    <a:pt x="3" y="49"/>
                  </a:cubicBezTo>
                  <a:cubicBezTo>
                    <a:pt x="4" y="49"/>
                    <a:pt x="5" y="50"/>
                    <a:pt x="7" y="51"/>
                  </a:cubicBezTo>
                  <a:cubicBezTo>
                    <a:pt x="10" y="52"/>
                    <a:pt x="13" y="54"/>
                    <a:pt x="17" y="55"/>
                  </a:cubicBezTo>
                  <a:cubicBezTo>
                    <a:pt x="24" y="58"/>
                    <a:pt x="30" y="60"/>
                    <a:pt x="34" y="61"/>
                  </a:cubicBezTo>
                  <a:cubicBezTo>
                    <a:pt x="50" y="65"/>
                    <a:pt x="65" y="66"/>
                    <a:pt x="77" y="57"/>
                  </a:cubicBezTo>
                  <a:cubicBezTo>
                    <a:pt x="84" y="52"/>
                    <a:pt x="88" y="45"/>
                    <a:pt x="89" y="38"/>
                  </a:cubicBezTo>
                  <a:cubicBezTo>
                    <a:pt x="90" y="31"/>
                    <a:pt x="88" y="24"/>
                    <a:pt x="85" y="17"/>
                  </a:cubicBezTo>
                  <a:cubicBezTo>
                    <a:pt x="89" y="15"/>
                    <a:pt x="94" y="14"/>
                    <a:pt x="100" y="14"/>
                  </a:cubicBezTo>
                  <a:cubicBezTo>
                    <a:pt x="99" y="14"/>
                    <a:pt x="99" y="13"/>
                    <a:pt x="99" y="12"/>
                  </a:cubicBezTo>
                  <a:cubicBezTo>
                    <a:pt x="96" y="12"/>
                    <a:pt x="90" y="14"/>
                    <a:pt x="84" y="16"/>
                  </a:cubicBezTo>
                  <a:cubicBezTo>
                    <a:pt x="83" y="15"/>
                    <a:pt x="82" y="13"/>
                    <a:pt x="81" y="12"/>
                  </a:cubicBezTo>
                  <a:cubicBezTo>
                    <a:pt x="77" y="6"/>
                    <a:pt x="71" y="3"/>
                    <a:pt x="65" y="2"/>
                  </a:cubicBezTo>
                  <a:cubicBezTo>
                    <a:pt x="59" y="0"/>
                    <a:pt x="53" y="1"/>
                    <a:pt x="47" y="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2379"/>
            <p:cNvSpPr>
              <a:spLocks/>
            </p:cNvSpPr>
            <p:nvPr/>
          </p:nvSpPr>
          <p:spPr bwMode="auto">
            <a:xfrm>
              <a:off x="8756632" y="1900245"/>
              <a:ext cx="274639" cy="176214"/>
            </a:xfrm>
            <a:custGeom>
              <a:avLst/>
              <a:gdLst>
                <a:gd name="T0" fmla="*/ 39 w 73"/>
                <a:gd name="T1" fmla="*/ 0 h 47"/>
                <a:gd name="T2" fmla="*/ 21 w 73"/>
                <a:gd name="T3" fmla="*/ 12 h 47"/>
                <a:gd name="T4" fmla="*/ 6 w 73"/>
                <a:gd name="T5" fmla="*/ 25 h 47"/>
                <a:gd name="T6" fmla="*/ 0 w 73"/>
                <a:gd name="T7" fmla="*/ 27 h 47"/>
                <a:gd name="T8" fmla="*/ 10 w 73"/>
                <a:gd name="T9" fmla="*/ 32 h 47"/>
                <a:gd name="T10" fmla="*/ 21 w 73"/>
                <a:gd name="T11" fmla="*/ 39 h 47"/>
                <a:gd name="T12" fmla="*/ 51 w 73"/>
                <a:gd name="T13" fmla="*/ 42 h 47"/>
                <a:gd name="T14" fmla="*/ 62 w 73"/>
                <a:gd name="T15" fmla="*/ 31 h 47"/>
                <a:gd name="T16" fmla="*/ 63 w 73"/>
                <a:gd name="T17" fmla="*/ 16 h 47"/>
                <a:gd name="T18" fmla="*/ 73 w 73"/>
                <a:gd name="T19" fmla="*/ 16 h 47"/>
                <a:gd name="T20" fmla="*/ 73 w 73"/>
                <a:gd name="T21" fmla="*/ 15 h 47"/>
                <a:gd name="T22" fmla="*/ 62 w 73"/>
                <a:gd name="T23" fmla="*/ 15 h 47"/>
                <a:gd name="T24" fmla="*/ 61 w 73"/>
                <a:gd name="T25" fmla="*/ 12 h 47"/>
                <a:gd name="T26" fmla="*/ 52 w 73"/>
                <a:gd name="T27" fmla="*/ 2 h 47"/>
                <a:gd name="T28" fmla="*/ 39 w 73"/>
                <a:gd name="T2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47">
                  <a:moveTo>
                    <a:pt x="39" y="0"/>
                  </a:moveTo>
                  <a:cubicBezTo>
                    <a:pt x="31" y="2"/>
                    <a:pt x="26" y="7"/>
                    <a:pt x="21" y="12"/>
                  </a:cubicBezTo>
                  <a:cubicBezTo>
                    <a:pt x="17" y="17"/>
                    <a:pt x="12" y="24"/>
                    <a:pt x="6" y="25"/>
                  </a:cubicBezTo>
                  <a:cubicBezTo>
                    <a:pt x="4" y="26"/>
                    <a:pt x="2" y="26"/>
                    <a:pt x="0" y="27"/>
                  </a:cubicBezTo>
                  <a:cubicBezTo>
                    <a:pt x="3" y="27"/>
                    <a:pt x="7" y="30"/>
                    <a:pt x="10" y="32"/>
                  </a:cubicBezTo>
                  <a:cubicBezTo>
                    <a:pt x="14" y="35"/>
                    <a:pt x="18" y="37"/>
                    <a:pt x="21" y="39"/>
                  </a:cubicBezTo>
                  <a:cubicBezTo>
                    <a:pt x="31" y="44"/>
                    <a:pt x="42" y="47"/>
                    <a:pt x="51" y="42"/>
                  </a:cubicBezTo>
                  <a:cubicBezTo>
                    <a:pt x="57" y="39"/>
                    <a:pt x="60" y="36"/>
                    <a:pt x="62" y="31"/>
                  </a:cubicBezTo>
                  <a:cubicBezTo>
                    <a:pt x="64" y="26"/>
                    <a:pt x="64" y="21"/>
                    <a:pt x="63" y="16"/>
                  </a:cubicBezTo>
                  <a:cubicBezTo>
                    <a:pt x="66" y="15"/>
                    <a:pt x="70" y="15"/>
                    <a:pt x="73" y="16"/>
                  </a:cubicBezTo>
                  <a:cubicBezTo>
                    <a:pt x="73" y="15"/>
                    <a:pt x="73" y="15"/>
                    <a:pt x="73" y="15"/>
                  </a:cubicBezTo>
                  <a:cubicBezTo>
                    <a:pt x="71" y="14"/>
                    <a:pt x="67" y="14"/>
                    <a:pt x="62" y="15"/>
                  </a:cubicBezTo>
                  <a:cubicBezTo>
                    <a:pt x="62" y="14"/>
                    <a:pt x="62" y="13"/>
                    <a:pt x="61" y="12"/>
                  </a:cubicBezTo>
                  <a:cubicBezTo>
                    <a:pt x="59" y="7"/>
                    <a:pt x="56" y="4"/>
                    <a:pt x="52" y="2"/>
                  </a:cubicBezTo>
                  <a:cubicBezTo>
                    <a:pt x="47" y="0"/>
                    <a:pt x="43" y="0"/>
                    <a:pt x="39" y="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2380"/>
            <p:cNvSpPr>
              <a:spLocks/>
            </p:cNvSpPr>
            <p:nvPr/>
          </p:nvSpPr>
          <p:spPr bwMode="auto">
            <a:xfrm>
              <a:off x="8701069" y="2120909"/>
              <a:ext cx="201614" cy="320677"/>
            </a:xfrm>
            <a:custGeom>
              <a:avLst/>
              <a:gdLst>
                <a:gd name="T0" fmla="*/ 3 w 54"/>
                <a:gd name="T1" fmla="*/ 28 h 85"/>
                <a:gd name="T2" fmla="*/ 7 w 54"/>
                <a:gd name="T3" fmla="*/ 57 h 85"/>
                <a:gd name="T4" fmla="*/ 19 w 54"/>
                <a:gd name="T5" fmla="*/ 78 h 85"/>
                <a:gd name="T6" fmla="*/ 21 w 54"/>
                <a:gd name="T7" fmla="*/ 85 h 85"/>
                <a:gd name="T8" fmla="*/ 37 w 54"/>
                <a:gd name="T9" fmla="*/ 67 h 85"/>
                <a:gd name="T10" fmla="*/ 49 w 54"/>
                <a:gd name="T11" fmla="*/ 55 h 85"/>
                <a:gd name="T12" fmla="*/ 54 w 54"/>
                <a:gd name="T13" fmla="*/ 41 h 85"/>
                <a:gd name="T14" fmla="*/ 50 w 54"/>
                <a:gd name="T15" fmla="*/ 24 h 85"/>
                <a:gd name="T16" fmla="*/ 37 w 54"/>
                <a:gd name="T17" fmla="*/ 11 h 85"/>
                <a:gd name="T18" fmla="*/ 46 w 54"/>
                <a:gd name="T19" fmla="*/ 2 h 85"/>
                <a:gd name="T20" fmla="*/ 45 w 54"/>
                <a:gd name="T21" fmla="*/ 0 h 85"/>
                <a:gd name="T22" fmla="*/ 36 w 54"/>
                <a:gd name="T23" fmla="*/ 11 h 85"/>
                <a:gd name="T24" fmla="*/ 32 w 54"/>
                <a:gd name="T25" fmla="*/ 10 h 85"/>
                <a:gd name="T26" fmla="*/ 14 w 54"/>
                <a:gd name="T27" fmla="*/ 13 h 85"/>
                <a:gd name="T28" fmla="*/ 3 w 54"/>
                <a:gd name="T29" fmla="*/ 2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85">
                  <a:moveTo>
                    <a:pt x="3" y="28"/>
                  </a:moveTo>
                  <a:cubicBezTo>
                    <a:pt x="0" y="39"/>
                    <a:pt x="2" y="49"/>
                    <a:pt x="7" y="57"/>
                  </a:cubicBezTo>
                  <a:cubicBezTo>
                    <a:pt x="10" y="63"/>
                    <a:pt x="18" y="71"/>
                    <a:pt x="19" y="78"/>
                  </a:cubicBezTo>
                  <a:cubicBezTo>
                    <a:pt x="21" y="85"/>
                    <a:pt x="21" y="85"/>
                    <a:pt x="21" y="85"/>
                  </a:cubicBezTo>
                  <a:cubicBezTo>
                    <a:pt x="21" y="79"/>
                    <a:pt x="33" y="71"/>
                    <a:pt x="37" y="67"/>
                  </a:cubicBezTo>
                  <a:cubicBezTo>
                    <a:pt x="41" y="63"/>
                    <a:pt x="46" y="59"/>
                    <a:pt x="49" y="55"/>
                  </a:cubicBezTo>
                  <a:cubicBezTo>
                    <a:pt x="52" y="51"/>
                    <a:pt x="54" y="47"/>
                    <a:pt x="54" y="41"/>
                  </a:cubicBezTo>
                  <a:cubicBezTo>
                    <a:pt x="54" y="35"/>
                    <a:pt x="53" y="29"/>
                    <a:pt x="50" y="24"/>
                  </a:cubicBezTo>
                  <a:cubicBezTo>
                    <a:pt x="47" y="19"/>
                    <a:pt x="43" y="14"/>
                    <a:pt x="37" y="11"/>
                  </a:cubicBezTo>
                  <a:cubicBezTo>
                    <a:pt x="39" y="7"/>
                    <a:pt x="42" y="4"/>
                    <a:pt x="46" y="2"/>
                  </a:cubicBezTo>
                  <a:cubicBezTo>
                    <a:pt x="45" y="0"/>
                    <a:pt x="45" y="0"/>
                    <a:pt x="45" y="0"/>
                  </a:cubicBezTo>
                  <a:cubicBezTo>
                    <a:pt x="42" y="2"/>
                    <a:pt x="39" y="6"/>
                    <a:pt x="36" y="11"/>
                  </a:cubicBezTo>
                  <a:cubicBezTo>
                    <a:pt x="35" y="10"/>
                    <a:pt x="33" y="10"/>
                    <a:pt x="32" y="10"/>
                  </a:cubicBezTo>
                  <a:cubicBezTo>
                    <a:pt x="26" y="8"/>
                    <a:pt x="20" y="9"/>
                    <a:pt x="14" y="13"/>
                  </a:cubicBezTo>
                  <a:cubicBezTo>
                    <a:pt x="9" y="17"/>
                    <a:pt x="5" y="22"/>
                    <a:pt x="3" y="2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2381"/>
            <p:cNvSpPr>
              <a:spLocks/>
            </p:cNvSpPr>
            <p:nvPr/>
          </p:nvSpPr>
          <p:spPr bwMode="auto">
            <a:xfrm>
              <a:off x="8888395" y="2170122"/>
              <a:ext cx="96838" cy="153989"/>
            </a:xfrm>
            <a:custGeom>
              <a:avLst/>
              <a:gdLst>
                <a:gd name="T0" fmla="*/ 0 w 26"/>
                <a:gd name="T1" fmla="*/ 19 h 41"/>
                <a:gd name="T2" fmla="*/ 6 w 26"/>
                <a:gd name="T3" fmla="*/ 31 h 41"/>
                <a:gd name="T4" fmla="*/ 14 w 26"/>
                <a:gd name="T5" fmla="*/ 38 h 41"/>
                <a:gd name="T6" fmla="*/ 16 w 26"/>
                <a:gd name="T7" fmla="*/ 41 h 41"/>
                <a:gd name="T8" fmla="*/ 21 w 26"/>
                <a:gd name="T9" fmla="*/ 30 h 41"/>
                <a:gd name="T10" fmla="*/ 24 w 26"/>
                <a:gd name="T11" fmla="*/ 17 h 41"/>
                <a:gd name="T12" fmla="*/ 20 w 26"/>
                <a:gd name="T13" fmla="*/ 10 h 41"/>
                <a:gd name="T14" fmla="*/ 13 w 26"/>
                <a:gd name="T15" fmla="*/ 6 h 41"/>
                <a:gd name="T16" fmla="*/ 17 w 26"/>
                <a:gd name="T17" fmla="*/ 0 h 41"/>
                <a:gd name="T18" fmla="*/ 17 w 26"/>
                <a:gd name="T19" fmla="*/ 0 h 41"/>
                <a:gd name="T20" fmla="*/ 14 w 26"/>
                <a:gd name="T21" fmla="*/ 2 h 41"/>
                <a:gd name="T22" fmla="*/ 12 w 26"/>
                <a:gd name="T23" fmla="*/ 6 h 41"/>
                <a:gd name="T24" fmla="*/ 10 w 26"/>
                <a:gd name="T25" fmla="*/ 5 h 41"/>
                <a:gd name="T26" fmla="*/ 3 w 26"/>
                <a:gd name="T27" fmla="*/ 10 h 41"/>
                <a:gd name="T28" fmla="*/ 0 w 26"/>
                <a:gd name="T29"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41">
                  <a:moveTo>
                    <a:pt x="0" y="19"/>
                  </a:moveTo>
                  <a:cubicBezTo>
                    <a:pt x="0" y="24"/>
                    <a:pt x="3" y="28"/>
                    <a:pt x="6" y="31"/>
                  </a:cubicBezTo>
                  <a:cubicBezTo>
                    <a:pt x="9" y="33"/>
                    <a:pt x="13" y="35"/>
                    <a:pt x="14" y="38"/>
                  </a:cubicBezTo>
                  <a:cubicBezTo>
                    <a:pt x="15" y="39"/>
                    <a:pt x="16" y="40"/>
                    <a:pt x="16" y="41"/>
                  </a:cubicBezTo>
                  <a:cubicBezTo>
                    <a:pt x="16" y="38"/>
                    <a:pt x="19" y="33"/>
                    <a:pt x="21" y="30"/>
                  </a:cubicBezTo>
                  <a:cubicBezTo>
                    <a:pt x="23" y="25"/>
                    <a:pt x="26" y="21"/>
                    <a:pt x="24" y="17"/>
                  </a:cubicBezTo>
                  <a:cubicBezTo>
                    <a:pt x="23" y="14"/>
                    <a:pt x="22" y="12"/>
                    <a:pt x="20" y="10"/>
                  </a:cubicBezTo>
                  <a:cubicBezTo>
                    <a:pt x="18" y="8"/>
                    <a:pt x="16" y="6"/>
                    <a:pt x="13" y="6"/>
                  </a:cubicBezTo>
                  <a:cubicBezTo>
                    <a:pt x="14" y="3"/>
                    <a:pt x="15" y="1"/>
                    <a:pt x="17" y="0"/>
                  </a:cubicBezTo>
                  <a:cubicBezTo>
                    <a:pt x="17" y="0"/>
                    <a:pt x="17" y="0"/>
                    <a:pt x="17" y="0"/>
                  </a:cubicBezTo>
                  <a:cubicBezTo>
                    <a:pt x="16" y="0"/>
                    <a:pt x="15" y="1"/>
                    <a:pt x="14" y="2"/>
                  </a:cubicBezTo>
                  <a:cubicBezTo>
                    <a:pt x="14" y="3"/>
                    <a:pt x="13" y="4"/>
                    <a:pt x="12" y="6"/>
                  </a:cubicBezTo>
                  <a:cubicBezTo>
                    <a:pt x="12" y="5"/>
                    <a:pt x="11" y="5"/>
                    <a:pt x="10" y="5"/>
                  </a:cubicBezTo>
                  <a:cubicBezTo>
                    <a:pt x="7" y="5"/>
                    <a:pt x="5" y="7"/>
                    <a:pt x="3" y="10"/>
                  </a:cubicBezTo>
                  <a:cubicBezTo>
                    <a:pt x="1" y="12"/>
                    <a:pt x="0" y="16"/>
                    <a:pt x="0" y="1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2382"/>
            <p:cNvSpPr>
              <a:spLocks/>
            </p:cNvSpPr>
            <p:nvPr/>
          </p:nvSpPr>
          <p:spPr bwMode="auto">
            <a:xfrm>
              <a:off x="9053496" y="2151072"/>
              <a:ext cx="82550" cy="109538"/>
            </a:xfrm>
            <a:custGeom>
              <a:avLst/>
              <a:gdLst>
                <a:gd name="T0" fmla="*/ 1 w 22"/>
                <a:gd name="T1" fmla="*/ 14 h 29"/>
                <a:gd name="T2" fmla="*/ 6 w 22"/>
                <a:gd name="T3" fmla="*/ 24 h 29"/>
                <a:gd name="T4" fmla="*/ 14 w 22"/>
                <a:gd name="T5" fmla="*/ 28 h 29"/>
                <a:gd name="T6" fmla="*/ 16 w 22"/>
                <a:gd name="T7" fmla="*/ 29 h 29"/>
                <a:gd name="T8" fmla="*/ 16 w 22"/>
                <a:gd name="T9" fmla="*/ 26 h 29"/>
                <a:gd name="T10" fmla="*/ 18 w 22"/>
                <a:gd name="T11" fmla="*/ 22 h 29"/>
                <a:gd name="T12" fmla="*/ 20 w 22"/>
                <a:gd name="T13" fmla="*/ 9 h 29"/>
                <a:gd name="T14" fmla="*/ 14 w 22"/>
                <a:gd name="T15" fmla="*/ 4 h 29"/>
                <a:gd name="T16" fmla="*/ 7 w 22"/>
                <a:gd name="T17" fmla="*/ 4 h 29"/>
                <a:gd name="T18" fmla="*/ 7 w 22"/>
                <a:gd name="T19" fmla="*/ 0 h 29"/>
                <a:gd name="T20" fmla="*/ 6 w 22"/>
                <a:gd name="T21" fmla="*/ 1 h 29"/>
                <a:gd name="T22" fmla="*/ 6 w 22"/>
                <a:gd name="T23" fmla="*/ 2 h 29"/>
                <a:gd name="T24" fmla="*/ 7 w 22"/>
                <a:gd name="T25" fmla="*/ 4 h 29"/>
                <a:gd name="T26" fmla="*/ 6 w 22"/>
                <a:gd name="T27" fmla="*/ 5 h 29"/>
                <a:gd name="T28" fmla="*/ 1 w 22"/>
                <a:gd name="T29" fmla="*/ 9 h 29"/>
                <a:gd name="T30" fmla="*/ 1 w 22"/>
                <a:gd name="T31"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9">
                  <a:moveTo>
                    <a:pt x="1" y="14"/>
                  </a:moveTo>
                  <a:cubicBezTo>
                    <a:pt x="1" y="18"/>
                    <a:pt x="3" y="22"/>
                    <a:pt x="6" y="24"/>
                  </a:cubicBezTo>
                  <a:cubicBezTo>
                    <a:pt x="9" y="25"/>
                    <a:pt x="12" y="27"/>
                    <a:pt x="14" y="28"/>
                  </a:cubicBezTo>
                  <a:cubicBezTo>
                    <a:pt x="15" y="29"/>
                    <a:pt x="15" y="29"/>
                    <a:pt x="16" y="29"/>
                  </a:cubicBezTo>
                  <a:cubicBezTo>
                    <a:pt x="16" y="29"/>
                    <a:pt x="16" y="27"/>
                    <a:pt x="16" y="26"/>
                  </a:cubicBezTo>
                  <a:cubicBezTo>
                    <a:pt x="17" y="25"/>
                    <a:pt x="18" y="23"/>
                    <a:pt x="18" y="22"/>
                  </a:cubicBezTo>
                  <a:cubicBezTo>
                    <a:pt x="20" y="18"/>
                    <a:pt x="22" y="14"/>
                    <a:pt x="20" y="9"/>
                  </a:cubicBezTo>
                  <a:cubicBezTo>
                    <a:pt x="18" y="6"/>
                    <a:pt x="16" y="4"/>
                    <a:pt x="14" y="4"/>
                  </a:cubicBezTo>
                  <a:cubicBezTo>
                    <a:pt x="12" y="3"/>
                    <a:pt x="10" y="3"/>
                    <a:pt x="7" y="4"/>
                  </a:cubicBezTo>
                  <a:cubicBezTo>
                    <a:pt x="7" y="3"/>
                    <a:pt x="7" y="2"/>
                    <a:pt x="7" y="0"/>
                  </a:cubicBezTo>
                  <a:cubicBezTo>
                    <a:pt x="6" y="1"/>
                    <a:pt x="6" y="1"/>
                    <a:pt x="6" y="1"/>
                  </a:cubicBezTo>
                  <a:cubicBezTo>
                    <a:pt x="6" y="1"/>
                    <a:pt x="6" y="2"/>
                    <a:pt x="6" y="2"/>
                  </a:cubicBezTo>
                  <a:cubicBezTo>
                    <a:pt x="7" y="4"/>
                    <a:pt x="7" y="4"/>
                    <a:pt x="7" y="4"/>
                  </a:cubicBezTo>
                  <a:cubicBezTo>
                    <a:pt x="7" y="4"/>
                    <a:pt x="6" y="5"/>
                    <a:pt x="6" y="5"/>
                  </a:cubicBezTo>
                  <a:cubicBezTo>
                    <a:pt x="4" y="6"/>
                    <a:pt x="2" y="7"/>
                    <a:pt x="1" y="9"/>
                  </a:cubicBezTo>
                  <a:cubicBezTo>
                    <a:pt x="1" y="10"/>
                    <a:pt x="0" y="12"/>
                    <a:pt x="1" y="1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2383"/>
            <p:cNvSpPr>
              <a:spLocks/>
            </p:cNvSpPr>
            <p:nvPr/>
          </p:nvSpPr>
          <p:spPr bwMode="auto">
            <a:xfrm>
              <a:off x="9375760" y="1806582"/>
              <a:ext cx="169864" cy="171451"/>
            </a:xfrm>
            <a:custGeom>
              <a:avLst/>
              <a:gdLst>
                <a:gd name="T0" fmla="*/ 7 w 45"/>
                <a:gd name="T1" fmla="*/ 7 h 46"/>
                <a:gd name="T2" fmla="*/ 0 w 45"/>
                <a:gd name="T3" fmla="*/ 26 h 46"/>
                <a:gd name="T4" fmla="*/ 2 w 45"/>
                <a:gd name="T5" fmla="*/ 42 h 46"/>
                <a:gd name="T6" fmla="*/ 3 w 45"/>
                <a:gd name="T7" fmla="*/ 46 h 46"/>
                <a:gd name="T8" fmla="*/ 8 w 45"/>
                <a:gd name="T9" fmla="*/ 42 h 46"/>
                <a:gd name="T10" fmla="*/ 16 w 45"/>
                <a:gd name="T11" fmla="*/ 41 h 46"/>
                <a:gd name="T12" fmla="*/ 35 w 45"/>
                <a:gd name="T13" fmla="*/ 30 h 46"/>
                <a:gd name="T14" fmla="*/ 37 w 45"/>
                <a:gd name="T15" fmla="*/ 17 h 46"/>
                <a:gd name="T16" fmla="*/ 31 w 45"/>
                <a:gd name="T17" fmla="*/ 6 h 46"/>
                <a:gd name="T18" fmla="*/ 35 w 45"/>
                <a:gd name="T19" fmla="*/ 4 h 46"/>
                <a:gd name="T20" fmla="*/ 36 w 45"/>
                <a:gd name="T21" fmla="*/ 3 h 46"/>
                <a:gd name="T22" fmla="*/ 37 w 45"/>
                <a:gd name="T23" fmla="*/ 3 h 46"/>
                <a:gd name="T24" fmla="*/ 38 w 45"/>
                <a:gd name="T25" fmla="*/ 3 h 46"/>
                <a:gd name="T26" fmla="*/ 38 w 45"/>
                <a:gd name="T27" fmla="*/ 3 h 46"/>
                <a:gd name="T28" fmla="*/ 39 w 45"/>
                <a:gd name="T29" fmla="*/ 2 h 46"/>
                <a:gd name="T30" fmla="*/ 40 w 45"/>
                <a:gd name="T31" fmla="*/ 3 h 46"/>
                <a:gd name="T32" fmla="*/ 40 w 45"/>
                <a:gd name="T33" fmla="*/ 3 h 46"/>
                <a:gd name="T34" fmla="*/ 41 w 45"/>
                <a:gd name="T35" fmla="*/ 3 h 46"/>
                <a:gd name="T36" fmla="*/ 43 w 45"/>
                <a:gd name="T37" fmla="*/ 5 h 46"/>
                <a:gd name="T38" fmla="*/ 44 w 45"/>
                <a:gd name="T39" fmla="*/ 7 h 46"/>
                <a:gd name="T40" fmla="*/ 44 w 45"/>
                <a:gd name="T41" fmla="*/ 8 h 46"/>
                <a:gd name="T42" fmla="*/ 44 w 45"/>
                <a:gd name="T43" fmla="*/ 9 h 46"/>
                <a:gd name="T44" fmla="*/ 44 w 45"/>
                <a:gd name="T45" fmla="*/ 10 h 46"/>
                <a:gd name="T46" fmla="*/ 43 w 45"/>
                <a:gd name="T47" fmla="*/ 10 h 46"/>
                <a:gd name="T48" fmla="*/ 43 w 45"/>
                <a:gd name="T49" fmla="*/ 11 h 46"/>
                <a:gd name="T50" fmla="*/ 43 w 45"/>
                <a:gd name="T51" fmla="*/ 11 h 46"/>
                <a:gd name="T52" fmla="*/ 42 w 45"/>
                <a:gd name="T53" fmla="*/ 11 h 46"/>
                <a:gd name="T54" fmla="*/ 42 w 45"/>
                <a:gd name="T55" fmla="*/ 12 h 46"/>
                <a:gd name="T56" fmla="*/ 41 w 45"/>
                <a:gd name="T57" fmla="*/ 12 h 46"/>
                <a:gd name="T58" fmla="*/ 40 w 45"/>
                <a:gd name="T59" fmla="*/ 13 h 46"/>
                <a:gd name="T60" fmla="*/ 41 w 45"/>
                <a:gd name="T61" fmla="*/ 14 h 46"/>
                <a:gd name="T62" fmla="*/ 43 w 45"/>
                <a:gd name="T63" fmla="*/ 13 h 46"/>
                <a:gd name="T64" fmla="*/ 43 w 45"/>
                <a:gd name="T65" fmla="*/ 12 h 46"/>
                <a:gd name="T66" fmla="*/ 44 w 45"/>
                <a:gd name="T67" fmla="*/ 12 h 46"/>
                <a:gd name="T68" fmla="*/ 44 w 45"/>
                <a:gd name="T69" fmla="*/ 11 h 46"/>
                <a:gd name="T70" fmla="*/ 44 w 45"/>
                <a:gd name="T71" fmla="*/ 11 h 46"/>
                <a:gd name="T72" fmla="*/ 44 w 45"/>
                <a:gd name="T73" fmla="*/ 11 h 46"/>
                <a:gd name="T74" fmla="*/ 45 w 45"/>
                <a:gd name="T75" fmla="*/ 10 h 46"/>
                <a:gd name="T76" fmla="*/ 45 w 45"/>
                <a:gd name="T77" fmla="*/ 9 h 46"/>
                <a:gd name="T78" fmla="*/ 45 w 45"/>
                <a:gd name="T79" fmla="*/ 9 h 46"/>
                <a:gd name="T80" fmla="*/ 45 w 45"/>
                <a:gd name="T81" fmla="*/ 9 h 46"/>
                <a:gd name="T82" fmla="*/ 45 w 45"/>
                <a:gd name="T83" fmla="*/ 8 h 46"/>
                <a:gd name="T84" fmla="*/ 45 w 45"/>
                <a:gd name="T85" fmla="*/ 7 h 46"/>
                <a:gd name="T86" fmla="*/ 44 w 45"/>
                <a:gd name="T87" fmla="*/ 4 h 46"/>
                <a:gd name="T88" fmla="*/ 42 w 45"/>
                <a:gd name="T89" fmla="*/ 2 h 46"/>
                <a:gd name="T90" fmla="*/ 41 w 45"/>
                <a:gd name="T91" fmla="*/ 2 h 46"/>
                <a:gd name="T92" fmla="*/ 41 w 45"/>
                <a:gd name="T93" fmla="*/ 2 h 46"/>
                <a:gd name="T94" fmla="*/ 40 w 45"/>
                <a:gd name="T95" fmla="*/ 2 h 46"/>
                <a:gd name="T96" fmla="*/ 40 w 45"/>
                <a:gd name="T97" fmla="*/ 1 h 46"/>
                <a:gd name="T98" fmla="*/ 39 w 45"/>
                <a:gd name="T99" fmla="*/ 1 h 46"/>
                <a:gd name="T100" fmla="*/ 39 w 45"/>
                <a:gd name="T101" fmla="*/ 1 h 46"/>
                <a:gd name="T102" fmla="*/ 38 w 45"/>
                <a:gd name="T103" fmla="*/ 1 h 46"/>
                <a:gd name="T104" fmla="*/ 38 w 45"/>
                <a:gd name="T105" fmla="*/ 1 h 46"/>
                <a:gd name="T106" fmla="*/ 37 w 45"/>
                <a:gd name="T107" fmla="*/ 2 h 46"/>
                <a:gd name="T108" fmla="*/ 37 w 45"/>
                <a:gd name="T109" fmla="*/ 2 h 46"/>
                <a:gd name="T110" fmla="*/ 35 w 45"/>
                <a:gd name="T111" fmla="*/ 3 h 46"/>
                <a:gd name="T112" fmla="*/ 31 w 45"/>
                <a:gd name="T113" fmla="*/ 6 h 46"/>
                <a:gd name="T114" fmla="*/ 28 w 45"/>
                <a:gd name="T115" fmla="*/ 4 h 46"/>
                <a:gd name="T116" fmla="*/ 7 w 45"/>
                <a:gd name="T117"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 h="46">
                  <a:moveTo>
                    <a:pt x="7" y="7"/>
                  </a:moveTo>
                  <a:cubicBezTo>
                    <a:pt x="2" y="12"/>
                    <a:pt x="0" y="19"/>
                    <a:pt x="0" y="26"/>
                  </a:cubicBezTo>
                  <a:cubicBezTo>
                    <a:pt x="1" y="31"/>
                    <a:pt x="3" y="37"/>
                    <a:pt x="2" y="42"/>
                  </a:cubicBezTo>
                  <a:cubicBezTo>
                    <a:pt x="2" y="43"/>
                    <a:pt x="3" y="45"/>
                    <a:pt x="3" y="46"/>
                  </a:cubicBezTo>
                  <a:cubicBezTo>
                    <a:pt x="3" y="44"/>
                    <a:pt x="5" y="43"/>
                    <a:pt x="8" y="42"/>
                  </a:cubicBezTo>
                  <a:cubicBezTo>
                    <a:pt x="11" y="42"/>
                    <a:pt x="14" y="41"/>
                    <a:pt x="16" y="41"/>
                  </a:cubicBezTo>
                  <a:cubicBezTo>
                    <a:pt x="23" y="39"/>
                    <a:pt x="31" y="37"/>
                    <a:pt x="35" y="30"/>
                  </a:cubicBezTo>
                  <a:cubicBezTo>
                    <a:pt x="37" y="25"/>
                    <a:pt x="38" y="21"/>
                    <a:pt x="37" y="17"/>
                  </a:cubicBezTo>
                  <a:cubicBezTo>
                    <a:pt x="36" y="13"/>
                    <a:pt x="34" y="10"/>
                    <a:pt x="31" y="6"/>
                  </a:cubicBezTo>
                  <a:cubicBezTo>
                    <a:pt x="32" y="5"/>
                    <a:pt x="33" y="5"/>
                    <a:pt x="35" y="4"/>
                  </a:cubicBezTo>
                  <a:cubicBezTo>
                    <a:pt x="35" y="4"/>
                    <a:pt x="35" y="3"/>
                    <a:pt x="36" y="3"/>
                  </a:cubicBezTo>
                  <a:cubicBezTo>
                    <a:pt x="37" y="3"/>
                    <a:pt x="37" y="3"/>
                    <a:pt x="37" y="3"/>
                  </a:cubicBezTo>
                  <a:cubicBezTo>
                    <a:pt x="37" y="3"/>
                    <a:pt x="37" y="3"/>
                    <a:pt x="38" y="3"/>
                  </a:cubicBezTo>
                  <a:cubicBezTo>
                    <a:pt x="38" y="3"/>
                    <a:pt x="38" y="3"/>
                    <a:pt x="38" y="3"/>
                  </a:cubicBezTo>
                  <a:cubicBezTo>
                    <a:pt x="38" y="3"/>
                    <a:pt x="38" y="3"/>
                    <a:pt x="39" y="2"/>
                  </a:cubicBezTo>
                  <a:cubicBezTo>
                    <a:pt x="39" y="2"/>
                    <a:pt x="39" y="2"/>
                    <a:pt x="40" y="3"/>
                  </a:cubicBezTo>
                  <a:cubicBezTo>
                    <a:pt x="40" y="3"/>
                    <a:pt x="40" y="3"/>
                    <a:pt x="40" y="3"/>
                  </a:cubicBezTo>
                  <a:cubicBezTo>
                    <a:pt x="40" y="3"/>
                    <a:pt x="40" y="3"/>
                    <a:pt x="41" y="3"/>
                  </a:cubicBezTo>
                  <a:cubicBezTo>
                    <a:pt x="42" y="3"/>
                    <a:pt x="43" y="4"/>
                    <a:pt x="43" y="5"/>
                  </a:cubicBezTo>
                  <a:cubicBezTo>
                    <a:pt x="44" y="5"/>
                    <a:pt x="44" y="6"/>
                    <a:pt x="44" y="7"/>
                  </a:cubicBezTo>
                  <a:cubicBezTo>
                    <a:pt x="44" y="8"/>
                    <a:pt x="44" y="8"/>
                    <a:pt x="44" y="8"/>
                  </a:cubicBezTo>
                  <a:cubicBezTo>
                    <a:pt x="44" y="9"/>
                    <a:pt x="44" y="9"/>
                    <a:pt x="44" y="9"/>
                  </a:cubicBezTo>
                  <a:cubicBezTo>
                    <a:pt x="44" y="9"/>
                    <a:pt x="44" y="9"/>
                    <a:pt x="44" y="10"/>
                  </a:cubicBezTo>
                  <a:cubicBezTo>
                    <a:pt x="43" y="10"/>
                    <a:pt x="43" y="10"/>
                    <a:pt x="43" y="10"/>
                  </a:cubicBezTo>
                  <a:cubicBezTo>
                    <a:pt x="43" y="10"/>
                    <a:pt x="43" y="11"/>
                    <a:pt x="43" y="11"/>
                  </a:cubicBezTo>
                  <a:cubicBezTo>
                    <a:pt x="43" y="11"/>
                    <a:pt x="43" y="11"/>
                    <a:pt x="43" y="11"/>
                  </a:cubicBezTo>
                  <a:cubicBezTo>
                    <a:pt x="42" y="11"/>
                    <a:pt x="42" y="11"/>
                    <a:pt x="42" y="11"/>
                  </a:cubicBezTo>
                  <a:cubicBezTo>
                    <a:pt x="42" y="12"/>
                    <a:pt x="42" y="12"/>
                    <a:pt x="42" y="12"/>
                  </a:cubicBezTo>
                  <a:cubicBezTo>
                    <a:pt x="42" y="12"/>
                    <a:pt x="41" y="12"/>
                    <a:pt x="41" y="12"/>
                  </a:cubicBezTo>
                  <a:cubicBezTo>
                    <a:pt x="41" y="12"/>
                    <a:pt x="41" y="13"/>
                    <a:pt x="40" y="13"/>
                  </a:cubicBezTo>
                  <a:cubicBezTo>
                    <a:pt x="41" y="14"/>
                    <a:pt x="41" y="14"/>
                    <a:pt x="41" y="14"/>
                  </a:cubicBezTo>
                  <a:cubicBezTo>
                    <a:pt x="41" y="14"/>
                    <a:pt x="42" y="13"/>
                    <a:pt x="43" y="13"/>
                  </a:cubicBezTo>
                  <a:cubicBezTo>
                    <a:pt x="43" y="13"/>
                    <a:pt x="43" y="12"/>
                    <a:pt x="43"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5" y="10"/>
                    <a:pt x="45" y="10"/>
                  </a:cubicBezTo>
                  <a:cubicBezTo>
                    <a:pt x="45" y="10"/>
                    <a:pt x="45" y="10"/>
                    <a:pt x="45" y="9"/>
                  </a:cubicBezTo>
                  <a:cubicBezTo>
                    <a:pt x="45" y="9"/>
                    <a:pt x="45" y="9"/>
                    <a:pt x="45" y="9"/>
                  </a:cubicBezTo>
                  <a:cubicBezTo>
                    <a:pt x="45" y="9"/>
                    <a:pt x="45" y="9"/>
                    <a:pt x="45" y="9"/>
                  </a:cubicBezTo>
                  <a:cubicBezTo>
                    <a:pt x="45" y="8"/>
                    <a:pt x="45" y="8"/>
                    <a:pt x="45" y="8"/>
                  </a:cubicBezTo>
                  <a:cubicBezTo>
                    <a:pt x="45" y="8"/>
                    <a:pt x="45" y="8"/>
                    <a:pt x="45" y="7"/>
                  </a:cubicBezTo>
                  <a:cubicBezTo>
                    <a:pt x="45" y="6"/>
                    <a:pt x="45" y="5"/>
                    <a:pt x="44" y="4"/>
                  </a:cubicBezTo>
                  <a:cubicBezTo>
                    <a:pt x="44" y="3"/>
                    <a:pt x="43" y="2"/>
                    <a:pt x="42" y="2"/>
                  </a:cubicBezTo>
                  <a:cubicBezTo>
                    <a:pt x="41" y="2"/>
                    <a:pt x="41" y="2"/>
                    <a:pt x="41" y="2"/>
                  </a:cubicBezTo>
                  <a:cubicBezTo>
                    <a:pt x="41" y="2"/>
                    <a:pt x="41" y="2"/>
                    <a:pt x="41" y="2"/>
                  </a:cubicBezTo>
                  <a:cubicBezTo>
                    <a:pt x="40" y="2"/>
                    <a:pt x="40" y="2"/>
                    <a:pt x="40" y="2"/>
                  </a:cubicBezTo>
                  <a:cubicBezTo>
                    <a:pt x="40" y="1"/>
                    <a:pt x="40" y="1"/>
                    <a:pt x="40" y="1"/>
                  </a:cubicBezTo>
                  <a:cubicBezTo>
                    <a:pt x="40" y="1"/>
                    <a:pt x="39" y="1"/>
                    <a:pt x="39" y="1"/>
                  </a:cubicBezTo>
                  <a:cubicBezTo>
                    <a:pt x="39" y="1"/>
                    <a:pt x="39" y="1"/>
                    <a:pt x="39" y="1"/>
                  </a:cubicBezTo>
                  <a:cubicBezTo>
                    <a:pt x="38" y="1"/>
                    <a:pt x="38" y="1"/>
                    <a:pt x="38" y="1"/>
                  </a:cubicBezTo>
                  <a:cubicBezTo>
                    <a:pt x="38" y="1"/>
                    <a:pt x="38" y="1"/>
                    <a:pt x="38" y="1"/>
                  </a:cubicBezTo>
                  <a:cubicBezTo>
                    <a:pt x="37" y="2"/>
                    <a:pt x="37" y="2"/>
                    <a:pt x="37" y="2"/>
                  </a:cubicBezTo>
                  <a:cubicBezTo>
                    <a:pt x="37" y="2"/>
                    <a:pt x="37" y="2"/>
                    <a:pt x="37" y="2"/>
                  </a:cubicBezTo>
                  <a:cubicBezTo>
                    <a:pt x="36" y="2"/>
                    <a:pt x="35" y="2"/>
                    <a:pt x="35" y="3"/>
                  </a:cubicBezTo>
                  <a:cubicBezTo>
                    <a:pt x="33" y="4"/>
                    <a:pt x="32" y="5"/>
                    <a:pt x="31" y="6"/>
                  </a:cubicBezTo>
                  <a:cubicBezTo>
                    <a:pt x="30" y="5"/>
                    <a:pt x="29" y="5"/>
                    <a:pt x="28" y="4"/>
                  </a:cubicBezTo>
                  <a:cubicBezTo>
                    <a:pt x="22" y="0"/>
                    <a:pt x="12" y="1"/>
                    <a:pt x="7" y="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2384"/>
            <p:cNvSpPr>
              <a:spLocks/>
            </p:cNvSpPr>
            <p:nvPr/>
          </p:nvSpPr>
          <p:spPr bwMode="auto">
            <a:xfrm>
              <a:off x="9421798" y="1873257"/>
              <a:ext cx="161926" cy="225427"/>
            </a:xfrm>
            <a:custGeom>
              <a:avLst/>
              <a:gdLst>
                <a:gd name="T0" fmla="*/ 4 w 43"/>
                <a:gd name="T1" fmla="*/ 15 h 60"/>
                <a:gd name="T2" fmla="*/ 2 w 43"/>
                <a:gd name="T3" fmla="*/ 39 h 60"/>
                <a:gd name="T4" fmla="*/ 9 w 43"/>
                <a:gd name="T5" fmla="*/ 56 h 60"/>
                <a:gd name="T6" fmla="*/ 12 w 43"/>
                <a:gd name="T7" fmla="*/ 60 h 60"/>
                <a:gd name="T8" fmla="*/ 16 w 43"/>
                <a:gd name="T9" fmla="*/ 55 h 60"/>
                <a:gd name="T10" fmla="*/ 24 w 43"/>
                <a:gd name="T11" fmla="*/ 50 h 60"/>
                <a:gd name="T12" fmla="*/ 41 w 43"/>
                <a:gd name="T13" fmla="*/ 33 h 60"/>
                <a:gd name="T14" fmla="*/ 41 w 43"/>
                <a:gd name="T15" fmla="*/ 19 h 60"/>
                <a:gd name="T16" fmla="*/ 32 w 43"/>
                <a:gd name="T17" fmla="*/ 8 h 60"/>
                <a:gd name="T18" fmla="*/ 40 w 43"/>
                <a:gd name="T19" fmla="*/ 1 h 60"/>
                <a:gd name="T20" fmla="*/ 39 w 43"/>
                <a:gd name="T21" fmla="*/ 0 h 60"/>
                <a:gd name="T22" fmla="*/ 31 w 43"/>
                <a:gd name="T23" fmla="*/ 8 h 60"/>
                <a:gd name="T24" fmla="*/ 28 w 43"/>
                <a:gd name="T25" fmla="*/ 6 h 60"/>
                <a:gd name="T26" fmla="*/ 4 w 43"/>
                <a:gd name="T27"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60">
                  <a:moveTo>
                    <a:pt x="4" y="15"/>
                  </a:moveTo>
                  <a:cubicBezTo>
                    <a:pt x="0" y="23"/>
                    <a:pt x="0" y="31"/>
                    <a:pt x="2" y="39"/>
                  </a:cubicBezTo>
                  <a:cubicBezTo>
                    <a:pt x="4" y="44"/>
                    <a:pt x="9" y="51"/>
                    <a:pt x="9" y="56"/>
                  </a:cubicBezTo>
                  <a:cubicBezTo>
                    <a:pt x="10" y="57"/>
                    <a:pt x="11" y="59"/>
                    <a:pt x="12" y="60"/>
                  </a:cubicBezTo>
                  <a:cubicBezTo>
                    <a:pt x="12" y="58"/>
                    <a:pt x="14" y="56"/>
                    <a:pt x="16" y="55"/>
                  </a:cubicBezTo>
                  <a:cubicBezTo>
                    <a:pt x="19" y="53"/>
                    <a:pt x="22" y="51"/>
                    <a:pt x="24" y="50"/>
                  </a:cubicBezTo>
                  <a:cubicBezTo>
                    <a:pt x="32" y="46"/>
                    <a:pt x="39" y="42"/>
                    <a:pt x="41" y="33"/>
                  </a:cubicBezTo>
                  <a:cubicBezTo>
                    <a:pt x="43" y="28"/>
                    <a:pt x="43" y="23"/>
                    <a:pt x="41" y="19"/>
                  </a:cubicBezTo>
                  <a:cubicBezTo>
                    <a:pt x="39" y="15"/>
                    <a:pt x="36" y="11"/>
                    <a:pt x="32" y="8"/>
                  </a:cubicBezTo>
                  <a:cubicBezTo>
                    <a:pt x="34" y="5"/>
                    <a:pt x="37" y="3"/>
                    <a:pt x="40" y="1"/>
                  </a:cubicBezTo>
                  <a:cubicBezTo>
                    <a:pt x="39" y="0"/>
                    <a:pt x="39" y="0"/>
                    <a:pt x="39" y="0"/>
                  </a:cubicBezTo>
                  <a:cubicBezTo>
                    <a:pt x="37" y="1"/>
                    <a:pt x="34" y="4"/>
                    <a:pt x="31" y="8"/>
                  </a:cubicBezTo>
                  <a:cubicBezTo>
                    <a:pt x="30" y="7"/>
                    <a:pt x="29" y="6"/>
                    <a:pt x="28" y="6"/>
                  </a:cubicBezTo>
                  <a:cubicBezTo>
                    <a:pt x="20" y="2"/>
                    <a:pt x="9" y="7"/>
                    <a:pt x="4" y="15"/>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2385"/>
            <p:cNvSpPr>
              <a:spLocks/>
            </p:cNvSpPr>
            <p:nvPr/>
          </p:nvSpPr>
          <p:spPr bwMode="auto">
            <a:xfrm>
              <a:off x="9872651" y="1644656"/>
              <a:ext cx="130176" cy="198439"/>
            </a:xfrm>
            <a:custGeom>
              <a:avLst/>
              <a:gdLst>
                <a:gd name="T0" fmla="*/ 32 w 35"/>
                <a:gd name="T1" fmla="*/ 37 h 53"/>
                <a:gd name="T2" fmla="*/ 31 w 35"/>
                <a:gd name="T3" fmla="*/ 19 h 53"/>
                <a:gd name="T4" fmla="*/ 26 w 35"/>
                <a:gd name="T5" fmla="*/ 4 h 53"/>
                <a:gd name="T6" fmla="*/ 26 w 35"/>
                <a:gd name="T7" fmla="*/ 0 h 53"/>
                <a:gd name="T8" fmla="*/ 20 w 35"/>
                <a:gd name="T9" fmla="*/ 6 h 53"/>
                <a:gd name="T10" fmla="*/ 13 w 35"/>
                <a:gd name="T11" fmla="*/ 10 h 53"/>
                <a:gd name="T12" fmla="*/ 4 w 35"/>
                <a:gd name="T13" fmla="*/ 18 h 53"/>
                <a:gd name="T14" fmla="*/ 0 w 35"/>
                <a:gd name="T15" fmla="*/ 26 h 53"/>
                <a:gd name="T16" fmla="*/ 2 w 35"/>
                <a:gd name="T17" fmla="*/ 37 h 53"/>
                <a:gd name="T18" fmla="*/ 9 w 35"/>
                <a:gd name="T19" fmla="*/ 46 h 53"/>
                <a:gd name="T20" fmla="*/ 2 w 35"/>
                <a:gd name="T21" fmla="*/ 52 h 53"/>
                <a:gd name="T22" fmla="*/ 2 w 35"/>
                <a:gd name="T23" fmla="*/ 53 h 53"/>
                <a:gd name="T24" fmla="*/ 10 w 35"/>
                <a:gd name="T25" fmla="*/ 47 h 53"/>
                <a:gd name="T26" fmla="*/ 13 w 35"/>
                <a:gd name="T27" fmla="*/ 48 h 53"/>
                <a:gd name="T28" fmla="*/ 24 w 35"/>
                <a:gd name="T29" fmla="*/ 46 h 53"/>
                <a:gd name="T30" fmla="*/ 32 w 35"/>
                <a:gd name="T31"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53">
                  <a:moveTo>
                    <a:pt x="32" y="37"/>
                  </a:moveTo>
                  <a:cubicBezTo>
                    <a:pt x="35" y="31"/>
                    <a:pt x="33" y="25"/>
                    <a:pt x="31" y="19"/>
                  </a:cubicBezTo>
                  <a:cubicBezTo>
                    <a:pt x="29" y="15"/>
                    <a:pt x="26" y="9"/>
                    <a:pt x="26" y="4"/>
                  </a:cubicBezTo>
                  <a:cubicBezTo>
                    <a:pt x="26" y="3"/>
                    <a:pt x="26" y="1"/>
                    <a:pt x="26" y="0"/>
                  </a:cubicBezTo>
                  <a:cubicBezTo>
                    <a:pt x="25" y="2"/>
                    <a:pt x="23" y="4"/>
                    <a:pt x="20" y="6"/>
                  </a:cubicBezTo>
                  <a:cubicBezTo>
                    <a:pt x="17" y="7"/>
                    <a:pt x="14" y="9"/>
                    <a:pt x="13" y="10"/>
                  </a:cubicBezTo>
                  <a:cubicBezTo>
                    <a:pt x="9" y="13"/>
                    <a:pt x="6" y="15"/>
                    <a:pt x="4" y="18"/>
                  </a:cubicBezTo>
                  <a:cubicBezTo>
                    <a:pt x="2" y="20"/>
                    <a:pt x="0" y="23"/>
                    <a:pt x="0" y="26"/>
                  </a:cubicBezTo>
                  <a:cubicBezTo>
                    <a:pt x="0" y="30"/>
                    <a:pt x="0" y="34"/>
                    <a:pt x="2" y="37"/>
                  </a:cubicBezTo>
                  <a:cubicBezTo>
                    <a:pt x="3" y="41"/>
                    <a:pt x="6" y="44"/>
                    <a:pt x="9" y="46"/>
                  </a:cubicBezTo>
                  <a:cubicBezTo>
                    <a:pt x="7" y="49"/>
                    <a:pt x="5" y="51"/>
                    <a:pt x="2" y="52"/>
                  </a:cubicBezTo>
                  <a:cubicBezTo>
                    <a:pt x="2" y="53"/>
                    <a:pt x="2" y="53"/>
                    <a:pt x="2" y="53"/>
                  </a:cubicBezTo>
                  <a:cubicBezTo>
                    <a:pt x="4" y="52"/>
                    <a:pt x="8" y="50"/>
                    <a:pt x="10" y="47"/>
                  </a:cubicBezTo>
                  <a:cubicBezTo>
                    <a:pt x="11" y="47"/>
                    <a:pt x="12" y="48"/>
                    <a:pt x="13" y="48"/>
                  </a:cubicBezTo>
                  <a:cubicBezTo>
                    <a:pt x="16" y="49"/>
                    <a:pt x="20" y="49"/>
                    <a:pt x="24" y="46"/>
                  </a:cubicBezTo>
                  <a:cubicBezTo>
                    <a:pt x="28" y="44"/>
                    <a:pt x="31" y="41"/>
                    <a:pt x="32" y="3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2386"/>
            <p:cNvSpPr>
              <a:spLocks/>
            </p:cNvSpPr>
            <p:nvPr/>
          </p:nvSpPr>
          <p:spPr bwMode="auto">
            <a:xfrm>
              <a:off x="10128240" y="2208222"/>
              <a:ext cx="138113" cy="153989"/>
            </a:xfrm>
            <a:custGeom>
              <a:avLst/>
              <a:gdLst>
                <a:gd name="T0" fmla="*/ 5 w 37"/>
                <a:gd name="T1" fmla="*/ 31 h 41"/>
                <a:gd name="T2" fmla="*/ 20 w 37"/>
                <a:gd name="T3" fmla="*/ 37 h 41"/>
                <a:gd name="T4" fmla="*/ 33 w 37"/>
                <a:gd name="T5" fmla="*/ 39 h 41"/>
                <a:gd name="T6" fmla="*/ 37 w 37"/>
                <a:gd name="T7" fmla="*/ 41 h 41"/>
                <a:gd name="T8" fmla="*/ 34 w 37"/>
                <a:gd name="T9" fmla="*/ 33 h 41"/>
                <a:gd name="T10" fmla="*/ 33 w 37"/>
                <a:gd name="T11" fmla="*/ 25 h 41"/>
                <a:gd name="T12" fmla="*/ 25 w 37"/>
                <a:gd name="T13" fmla="*/ 10 h 41"/>
                <a:gd name="T14" fmla="*/ 21 w 37"/>
                <a:gd name="T15" fmla="*/ 9 h 41"/>
                <a:gd name="T16" fmla="*/ 17 w 37"/>
                <a:gd name="T17" fmla="*/ 8 h 41"/>
                <a:gd name="T18" fmla="*/ 7 w 37"/>
                <a:gd name="T19" fmla="*/ 8 h 41"/>
                <a:gd name="T20" fmla="*/ 10 w 37"/>
                <a:gd name="T21" fmla="*/ 0 h 41"/>
                <a:gd name="T22" fmla="*/ 9 w 37"/>
                <a:gd name="T23" fmla="*/ 0 h 41"/>
                <a:gd name="T24" fmla="*/ 6 w 37"/>
                <a:gd name="T25" fmla="*/ 8 h 41"/>
                <a:gd name="T26" fmla="*/ 4 w 37"/>
                <a:gd name="T27" fmla="*/ 9 h 41"/>
                <a:gd name="T28" fmla="*/ 1 w 37"/>
                <a:gd name="T29" fmla="*/ 14 h 41"/>
                <a:gd name="T30" fmla="*/ 0 w 37"/>
                <a:gd name="T31" fmla="*/ 20 h 41"/>
                <a:gd name="T32" fmla="*/ 5 w 37"/>
                <a:gd name="T33"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1">
                  <a:moveTo>
                    <a:pt x="5" y="31"/>
                  </a:moveTo>
                  <a:cubicBezTo>
                    <a:pt x="9" y="36"/>
                    <a:pt x="15" y="37"/>
                    <a:pt x="20" y="37"/>
                  </a:cubicBezTo>
                  <a:cubicBezTo>
                    <a:pt x="23" y="37"/>
                    <a:pt x="29" y="36"/>
                    <a:pt x="33" y="39"/>
                  </a:cubicBezTo>
                  <a:cubicBezTo>
                    <a:pt x="34" y="39"/>
                    <a:pt x="35" y="40"/>
                    <a:pt x="37" y="41"/>
                  </a:cubicBezTo>
                  <a:cubicBezTo>
                    <a:pt x="35" y="39"/>
                    <a:pt x="35" y="36"/>
                    <a:pt x="34" y="33"/>
                  </a:cubicBezTo>
                  <a:cubicBezTo>
                    <a:pt x="34" y="30"/>
                    <a:pt x="33" y="27"/>
                    <a:pt x="33" y="25"/>
                  </a:cubicBezTo>
                  <a:cubicBezTo>
                    <a:pt x="31" y="18"/>
                    <a:pt x="29" y="12"/>
                    <a:pt x="25" y="10"/>
                  </a:cubicBezTo>
                  <a:cubicBezTo>
                    <a:pt x="24" y="10"/>
                    <a:pt x="23" y="9"/>
                    <a:pt x="21" y="9"/>
                  </a:cubicBezTo>
                  <a:cubicBezTo>
                    <a:pt x="20" y="9"/>
                    <a:pt x="18" y="9"/>
                    <a:pt x="17" y="8"/>
                  </a:cubicBezTo>
                  <a:cubicBezTo>
                    <a:pt x="14" y="8"/>
                    <a:pt x="11" y="7"/>
                    <a:pt x="7" y="8"/>
                  </a:cubicBezTo>
                  <a:cubicBezTo>
                    <a:pt x="7" y="5"/>
                    <a:pt x="8" y="2"/>
                    <a:pt x="10" y="0"/>
                  </a:cubicBezTo>
                  <a:cubicBezTo>
                    <a:pt x="9" y="0"/>
                    <a:pt x="9" y="0"/>
                    <a:pt x="9" y="0"/>
                  </a:cubicBezTo>
                  <a:cubicBezTo>
                    <a:pt x="8" y="1"/>
                    <a:pt x="6" y="5"/>
                    <a:pt x="6" y="8"/>
                  </a:cubicBezTo>
                  <a:cubicBezTo>
                    <a:pt x="6" y="9"/>
                    <a:pt x="5" y="9"/>
                    <a:pt x="4" y="9"/>
                  </a:cubicBezTo>
                  <a:cubicBezTo>
                    <a:pt x="3" y="10"/>
                    <a:pt x="1" y="12"/>
                    <a:pt x="1" y="14"/>
                  </a:cubicBezTo>
                  <a:cubicBezTo>
                    <a:pt x="0" y="16"/>
                    <a:pt x="0" y="18"/>
                    <a:pt x="0" y="20"/>
                  </a:cubicBezTo>
                  <a:cubicBezTo>
                    <a:pt x="1" y="25"/>
                    <a:pt x="3" y="29"/>
                    <a:pt x="5" y="3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2387"/>
            <p:cNvSpPr>
              <a:spLocks/>
            </p:cNvSpPr>
            <p:nvPr/>
          </p:nvSpPr>
          <p:spPr bwMode="auto">
            <a:xfrm>
              <a:off x="9748825" y="1993908"/>
              <a:ext cx="390527" cy="300040"/>
            </a:xfrm>
            <a:custGeom>
              <a:avLst/>
              <a:gdLst>
                <a:gd name="T0" fmla="*/ 23 w 104"/>
                <a:gd name="T1" fmla="*/ 68 h 80"/>
                <a:gd name="T2" fmla="*/ 60 w 104"/>
                <a:gd name="T3" fmla="*/ 79 h 80"/>
                <a:gd name="T4" fmla="*/ 94 w 104"/>
                <a:gd name="T5" fmla="*/ 80 h 80"/>
                <a:gd name="T6" fmla="*/ 104 w 104"/>
                <a:gd name="T7" fmla="*/ 80 h 80"/>
                <a:gd name="T8" fmla="*/ 93 w 104"/>
                <a:gd name="T9" fmla="*/ 49 h 80"/>
                <a:gd name="T10" fmla="*/ 84 w 104"/>
                <a:gd name="T11" fmla="*/ 23 h 80"/>
                <a:gd name="T12" fmla="*/ 75 w 104"/>
                <a:gd name="T13" fmla="*/ 11 h 80"/>
                <a:gd name="T14" fmla="*/ 62 w 104"/>
                <a:gd name="T15" fmla="*/ 3 h 80"/>
                <a:gd name="T16" fmla="*/ 47 w 104"/>
                <a:gd name="T17" fmla="*/ 1 h 80"/>
                <a:gd name="T18" fmla="*/ 35 w 104"/>
                <a:gd name="T19" fmla="*/ 3 h 80"/>
                <a:gd name="T20" fmla="*/ 15 w 104"/>
                <a:gd name="T21" fmla="*/ 21 h 80"/>
                <a:gd name="T22" fmla="*/ 3 w 104"/>
                <a:gd name="T23" fmla="*/ 6 h 80"/>
                <a:gd name="T24" fmla="*/ 0 w 104"/>
                <a:gd name="T25" fmla="*/ 7 h 80"/>
                <a:gd name="T26" fmla="*/ 15 w 104"/>
                <a:gd name="T27" fmla="*/ 22 h 80"/>
                <a:gd name="T28" fmla="*/ 12 w 104"/>
                <a:gd name="T29" fmla="*/ 28 h 80"/>
                <a:gd name="T30" fmla="*/ 12 w 104"/>
                <a:gd name="T31" fmla="*/ 52 h 80"/>
                <a:gd name="T32" fmla="*/ 16 w 104"/>
                <a:gd name="T33" fmla="*/ 61 h 80"/>
                <a:gd name="T34" fmla="*/ 23 w 104"/>
                <a:gd name="T35"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80">
                  <a:moveTo>
                    <a:pt x="23" y="68"/>
                  </a:moveTo>
                  <a:cubicBezTo>
                    <a:pt x="33" y="75"/>
                    <a:pt x="46" y="79"/>
                    <a:pt x="60" y="79"/>
                  </a:cubicBezTo>
                  <a:cubicBezTo>
                    <a:pt x="70" y="79"/>
                    <a:pt x="85" y="76"/>
                    <a:pt x="94" y="80"/>
                  </a:cubicBezTo>
                  <a:cubicBezTo>
                    <a:pt x="97" y="80"/>
                    <a:pt x="101" y="80"/>
                    <a:pt x="104" y="80"/>
                  </a:cubicBezTo>
                  <a:cubicBezTo>
                    <a:pt x="97" y="77"/>
                    <a:pt x="95" y="57"/>
                    <a:pt x="93" y="49"/>
                  </a:cubicBezTo>
                  <a:cubicBezTo>
                    <a:pt x="92" y="40"/>
                    <a:pt x="89" y="31"/>
                    <a:pt x="84" y="23"/>
                  </a:cubicBezTo>
                  <a:cubicBezTo>
                    <a:pt x="82" y="19"/>
                    <a:pt x="78" y="15"/>
                    <a:pt x="75" y="11"/>
                  </a:cubicBezTo>
                  <a:cubicBezTo>
                    <a:pt x="71" y="8"/>
                    <a:pt x="66" y="5"/>
                    <a:pt x="62" y="3"/>
                  </a:cubicBezTo>
                  <a:cubicBezTo>
                    <a:pt x="56" y="1"/>
                    <a:pt x="52" y="0"/>
                    <a:pt x="47" y="1"/>
                  </a:cubicBezTo>
                  <a:cubicBezTo>
                    <a:pt x="43" y="1"/>
                    <a:pt x="39" y="2"/>
                    <a:pt x="35" y="3"/>
                  </a:cubicBezTo>
                  <a:cubicBezTo>
                    <a:pt x="27" y="7"/>
                    <a:pt x="20" y="13"/>
                    <a:pt x="15" y="21"/>
                  </a:cubicBezTo>
                  <a:cubicBezTo>
                    <a:pt x="10" y="17"/>
                    <a:pt x="6" y="12"/>
                    <a:pt x="3" y="6"/>
                  </a:cubicBezTo>
                  <a:cubicBezTo>
                    <a:pt x="2" y="6"/>
                    <a:pt x="1" y="7"/>
                    <a:pt x="0" y="7"/>
                  </a:cubicBezTo>
                  <a:cubicBezTo>
                    <a:pt x="2" y="11"/>
                    <a:pt x="8" y="18"/>
                    <a:pt x="15" y="22"/>
                  </a:cubicBezTo>
                  <a:cubicBezTo>
                    <a:pt x="14" y="24"/>
                    <a:pt x="13" y="26"/>
                    <a:pt x="12" y="28"/>
                  </a:cubicBezTo>
                  <a:cubicBezTo>
                    <a:pt x="9" y="36"/>
                    <a:pt x="10" y="45"/>
                    <a:pt x="12" y="52"/>
                  </a:cubicBezTo>
                  <a:cubicBezTo>
                    <a:pt x="13" y="55"/>
                    <a:pt x="15" y="58"/>
                    <a:pt x="16" y="61"/>
                  </a:cubicBezTo>
                  <a:cubicBezTo>
                    <a:pt x="18" y="64"/>
                    <a:pt x="20" y="66"/>
                    <a:pt x="23" y="6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2388"/>
            <p:cNvSpPr>
              <a:spLocks/>
            </p:cNvSpPr>
            <p:nvPr/>
          </p:nvSpPr>
          <p:spPr bwMode="auto">
            <a:xfrm>
              <a:off x="10044102" y="2527312"/>
              <a:ext cx="136526" cy="168276"/>
            </a:xfrm>
            <a:custGeom>
              <a:avLst/>
              <a:gdLst>
                <a:gd name="T0" fmla="*/ 4 w 36"/>
                <a:gd name="T1" fmla="*/ 28 h 45"/>
                <a:gd name="T2" fmla="*/ 17 w 36"/>
                <a:gd name="T3" fmla="*/ 37 h 45"/>
                <a:gd name="T4" fmla="*/ 31 w 36"/>
                <a:gd name="T5" fmla="*/ 43 h 45"/>
                <a:gd name="T6" fmla="*/ 34 w 36"/>
                <a:gd name="T7" fmla="*/ 45 h 45"/>
                <a:gd name="T8" fmla="*/ 35 w 36"/>
                <a:gd name="T9" fmla="*/ 29 h 45"/>
                <a:gd name="T10" fmla="*/ 29 w 36"/>
                <a:gd name="T11" fmla="*/ 7 h 45"/>
                <a:gd name="T12" fmla="*/ 8 w 36"/>
                <a:gd name="T13" fmla="*/ 7 h 45"/>
                <a:gd name="T14" fmla="*/ 4 w 36"/>
                <a:gd name="T15" fmla="*/ 0 h 45"/>
                <a:gd name="T16" fmla="*/ 3 w 36"/>
                <a:gd name="T17" fmla="*/ 1 h 45"/>
                <a:gd name="T18" fmla="*/ 7 w 36"/>
                <a:gd name="T19" fmla="*/ 7 h 45"/>
                <a:gd name="T20" fmla="*/ 5 w 36"/>
                <a:gd name="T21" fmla="*/ 9 h 45"/>
                <a:gd name="T22" fmla="*/ 4 w 36"/>
                <a:gd name="T23"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5">
                  <a:moveTo>
                    <a:pt x="4" y="28"/>
                  </a:moveTo>
                  <a:cubicBezTo>
                    <a:pt x="7" y="32"/>
                    <a:pt x="12" y="35"/>
                    <a:pt x="17" y="37"/>
                  </a:cubicBezTo>
                  <a:cubicBezTo>
                    <a:pt x="21" y="39"/>
                    <a:pt x="28" y="39"/>
                    <a:pt x="31" y="43"/>
                  </a:cubicBezTo>
                  <a:cubicBezTo>
                    <a:pt x="34" y="45"/>
                    <a:pt x="34" y="45"/>
                    <a:pt x="34" y="45"/>
                  </a:cubicBezTo>
                  <a:cubicBezTo>
                    <a:pt x="32" y="42"/>
                    <a:pt x="35" y="34"/>
                    <a:pt x="35" y="29"/>
                  </a:cubicBezTo>
                  <a:cubicBezTo>
                    <a:pt x="36" y="22"/>
                    <a:pt x="35" y="13"/>
                    <a:pt x="29" y="7"/>
                  </a:cubicBezTo>
                  <a:cubicBezTo>
                    <a:pt x="22" y="1"/>
                    <a:pt x="14" y="2"/>
                    <a:pt x="8" y="7"/>
                  </a:cubicBezTo>
                  <a:cubicBezTo>
                    <a:pt x="6" y="5"/>
                    <a:pt x="5" y="3"/>
                    <a:pt x="4" y="0"/>
                  </a:cubicBezTo>
                  <a:cubicBezTo>
                    <a:pt x="3" y="1"/>
                    <a:pt x="3" y="1"/>
                    <a:pt x="3" y="1"/>
                  </a:cubicBezTo>
                  <a:cubicBezTo>
                    <a:pt x="4" y="2"/>
                    <a:pt x="5" y="5"/>
                    <a:pt x="7" y="7"/>
                  </a:cubicBezTo>
                  <a:cubicBezTo>
                    <a:pt x="6" y="8"/>
                    <a:pt x="6" y="9"/>
                    <a:pt x="5" y="9"/>
                  </a:cubicBezTo>
                  <a:cubicBezTo>
                    <a:pt x="0" y="15"/>
                    <a:pt x="0" y="22"/>
                    <a:pt x="4" y="2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2389"/>
            <p:cNvSpPr>
              <a:spLocks/>
            </p:cNvSpPr>
            <p:nvPr/>
          </p:nvSpPr>
          <p:spPr bwMode="auto">
            <a:xfrm>
              <a:off x="10063152" y="2647963"/>
              <a:ext cx="87313" cy="130176"/>
            </a:xfrm>
            <a:custGeom>
              <a:avLst/>
              <a:gdLst>
                <a:gd name="T0" fmla="*/ 1 w 23"/>
                <a:gd name="T1" fmla="*/ 19 h 35"/>
                <a:gd name="T2" fmla="*/ 8 w 23"/>
                <a:gd name="T3" fmla="*/ 27 h 35"/>
                <a:gd name="T4" fmla="*/ 16 w 23"/>
                <a:gd name="T5" fmla="*/ 33 h 35"/>
                <a:gd name="T6" fmla="*/ 18 w 23"/>
                <a:gd name="T7" fmla="*/ 35 h 35"/>
                <a:gd name="T8" fmla="*/ 21 w 23"/>
                <a:gd name="T9" fmla="*/ 25 h 35"/>
                <a:gd name="T10" fmla="*/ 21 w 23"/>
                <a:gd name="T11" fmla="*/ 11 h 35"/>
                <a:gd name="T12" fmla="*/ 8 w 23"/>
                <a:gd name="T13" fmla="*/ 6 h 35"/>
                <a:gd name="T14" fmla="*/ 7 w 23"/>
                <a:gd name="T15" fmla="*/ 4 h 35"/>
                <a:gd name="T16" fmla="*/ 7 w 23"/>
                <a:gd name="T17" fmla="*/ 3 h 35"/>
                <a:gd name="T18" fmla="*/ 7 w 23"/>
                <a:gd name="T19" fmla="*/ 3 h 35"/>
                <a:gd name="T20" fmla="*/ 8 w 23"/>
                <a:gd name="T21" fmla="*/ 2 h 35"/>
                <a:gd name="T22" fmla="*/ 8 w 23"/>
                <a:gd name="T23" fmla="*/ 2 h 35"/>
                <a:gd name="T24" fmla="*/ 8 w 23"/>
                <a:gd name="T25" fmla="*/ 1 h 35"/>
                <a:gd name="T26" fmla="*/ 10 w 23"/>
                <a:gd name="T27" fmla="*/ 0 h 35"/>
                <a:gd name="T28" fmla="*/ 12 w 23"/>
                <a:gd name="T29" fmla="*/ 1 h 35"/>
                <a:gd name="T30" fmla="*/ 12 w 23"/>
                <a:gd name="T31" fmla="*/ 1 h 35"/>
                <a:gd name="T32" fmla="*/ 13 w 23"/>
                <a:gd name="T33" fmla="*/ 1 h 35"/>
                <a:gd name="T34" fmla="*/ 13 w 23"/>
                <a:gd name="T35" fmla="*/ 2 h 35"/>
                <a:gd name="T36" fmla="*/ 13 w 23"/>
                <a:gd name="T37" fmla="*/ 2 h 35"/>
                <a:gd name="T38" fmla="*/ 13 w 23"/>
                <a:gd name="T39" fmla="*/ 2 h 35"/>
                <a:gd name="T40" fmla="*/ 13 w 23"/>
                <a:gd name="T41" fmla="*/ 2 h 35"/>
                <a:gd name="T42" fmla="*/ 13 w 23"/>
                <a:gd name="T43" fmla="*/ 3 h 35"/>
                <a:gd name="T44" fmla="*/ 13 w 23"/>
                <a:gd name="T45" fmla="*/ 3 h 35"/>
                <a:gd name="T46" fmla="*/ 13 w 23"/>
                <a:gd name="T47" fmla="*/ 3 h 35"/>
                <a:gd name="T48" fmla="*/ 14 w 23"/>
                <a:gd name="T49" fmla="*/ 4 h 35"/>
                <a:gd name="T50" fmla="*/ 14 w 23"/>
                <a:gd name="T51" fmla="*/ 5 h 35"/>
                <a:gd name="T52" fmla="*/ 14 w 23"/>
                <a:gd name="T53" fmla="*/ 5 h 35"/>
                <a:gd name="T54" fmla="*/ 14 w 23"/>
                <a:gd name="T55" fmla="*/ 4 h 35"/>
                <a:gd name="T56" fmla="*/ 14 w 23"/>
                <a:gd name="T57" fmla="*/ 3 h 35"/>
                <a:gd name="T58" fmla="*/ 14 w 23"/>
                <a:gd name="T59" fmla="*/ 3 h 35"/>
                <a:gd name="T60" fmla="*/ 14 w 23"/>
                <a:gd name="T61" fmla="*/ 3 h 35"/>
                <a:gd name="T62" fmla="*/ 14 w 23"/>
                <a:gd name="T63" fmla="*/ 2 h 35"/>
                <a:gd name="T64" fmla="*/ 14 w 23"/>
                <a:gd name="T65" fmla="*/ 2 h 35"/>
                <a:gd name="T66" fmla="*/ 14 w 23"/>
                <a:gd name="T67" fmla="*/ 2 h 35"/>
                <a:gd name="T68" fmla="*/ 14 w 23"/>
                <a:gd name="T69" fmla="*/ 2 h 35"/>
                <a:gd name="T70" fmla="*/ 13 w 23"/>
                <a:gd name="T71" fmla="*/ 1 h 35"/>
                <a:gd name="T72" fmla="*/ 13 w 23"/>
                <a:gd name="T73" fmla="*/ 1 h 35"/>
                <a:gd name="T74" fmla="*/ 13 w 23"/>
                <a:gd name="T75" fmla="*/ 1 h 35"/>
                <a:gd name="T76" fmla="*/ 13 w 23"/>
                <a:gd name="T77" fmla="*/ 1 h 35"/>
                <a:gd name="T78" fmla="*/ 13 w 23"/>
                <a:gd name="T79" fmla="*/ 1 h 35"/>
                <a:gd name="T80" fmla="*/ 11 w 23"/>
                <a:gd name="T81" fmla="*/ 0 h 35"/>
                <a:gd name="T82" fmla="*/ 8 w 23"/>
                <a:gd name="T83" fmla="*/ 1 h 35"/>
                <a:gd name="T84" fmla="*/ 7 w 23"/>
                <a:gd name="T85" fmla="*/ 2 h 35"/>
                <a:gd name="T86" fmla="*/ 7 w 23"/>
                <a:gd name="T87" fmla="*/ 2 h 35"/>
                <a:gd name="T88" fmla="*/ 7 w 23"/>
                <a:gd name="T89" fmla="*/ 3 h 35"/>
                <a:gd name="T90" fmla="*/ 7 w 23"/>
                <a:gd name="T91" fmla="*/ 3 h 35"/>
                <a:gd name="T92" fmla="*/ 7 w 23"/>
                <a:gd name="T93" fmla="*/ 3 h 35"/>
                <a:gd name="T94" fmla="*/ 7 w 23"/>
                <a:gd name="T95" fmla="*/ 4 h 35"/>
                <a:gd name="T96" fmla="*/ 7 w 23"/>
                <a:gd name="T97" fmla="*/ 4 h 35"/>
                <a:gd name="T98" fmla="*/ 7 w 23"/>
                <a:gd name="T99" fmla="*/ 5 h 35"/>
                <a:gd name="T100" fmla="*/ 7 w 23"/>
                <a:gd name="T101" fmla="*/ 7 h 35"/>
                <a:gd name="T102" fmla="*/ 6 w 23"/>
                <a:gd name="T103" fmla="*/ 7 h 35"/>
                <a:gd name="T104" fmla="*/ 1 w 23"/>
                <a:gd name="T105"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 h="35">
                  <a:moveTo>
                    <a:pt x="1" y="19"/>
                  </a:moveTo>
                  <a:cubicBezTo>
                    <a:pt x="2" y="23"/>
                    <a:pt x="5" y="25"/>
                    <a:pt x="8" y="27"/>
                  </a:cubicBezTo>
                  <a:cubicBezTo>
                    <a:pt x="11" y="29"/>
                    <a:pt x="15" y="30"/>
                    <a:pt x="16" y="33"/>
                  </a:cubicBezTo>
                  <a:cubicBezTo>
                    <a:pt x="17" y="33"/>
                    <a:pt x="17" y="34"/>
                    <a:pt x="18" y="35"/>
                  </a:cubicBezTo>
                  <a:cubicBezTo>
                    <a:pt x="17" y="32"/>
                    <a:pt x="20" y="27"/>
                    <a:pt x="21" y="25"/>
                  </a:cubicBezTo>
                  <a:cubicBezTo>
                    <a:pt x="22" y="20"/>
                    <a:pt x="23" y="16"/>
                    <a:pt x="21" y="11"/>
                  </a:cubicBezTo>
                  <a:cubicBezTo>
                    <a:pt x="18" y="6"/>
                    <a:pt x="13" y="5"/>
                    <a:pt x="8" y="6"/>
                  </a:cubicBezTo>
                  <a:cubicBezTo>
                    <a:pt x="8" y="6"/>
                    <a:pt x="7" y="5"/>
                    <a:pt x="7" y="4"/>
                  </a:cubicBezTo>
                  <a:cubicBezTo>
                    <a:pt x="7" y="3"/>
                    <a:pt x="7" y="3"/>
                    <a:pt x="7" y="3"/>
                  </a:cubicBezTo>
                  <a:cubicBezTo>
                    <a:pt x="7" y="3"/>
                    <a:pt x="7" y="3"/>
                    <a:pt x="7" y="3"/>
                  </a:cubicBezTo>
                  <a:cubicBezTo>
                    <a:pt x="7" y="3"/>
                    <a:pt x="8" y="3"/>
                    <a:pt x="8" y="2"/>
                  </a:cubicBezTo>
                  <a:cubicBezTo>
                    <a:pt x="8" y="2"/>
                    <a:pt x="8" y="2"/>
                    <a:pt x="8" y="2"/>
                  </a:cubicBezTo>
                  <a:cubicBezTo>
                    <a:pt x="8" y="2"/>
                    <a:pt x="8" y="2"/>
                    <a:pt x="8" y="1"/>
                  </a:cubicBezTo>
                  <a:cubicBezTo>
                    <a:pt x="9" y="1"/>
                    <a:pt x="9" y="1"/>
                    <a:pt x="10" y="0"/>
                  </a:cubicBezTo>
                  <a:cubicBezTo>
                    <a:pt x="11" y="0"/>
                    <a:pt x="11" y="1"/>
                    <a:pt x="12" y="1"/>
                  </a:cubicBezTo>
                  <a:cubicBezTo>
                    <a:pt x="12" y="1"/>
                    <a:pt x="12" y="1"/>
                    <a:pt x="12" y="1"/>
                  </a:cubicBezTo>
                  <a:cubicBezTo>
                    <a:pt x="13" y="1"/>
                    <a:pt x="13" y="1"/>
                    <a:pt x="13" y="1"/>
                  </a:cubicBezTo>
                  <a:cubicBezTo>
                    <a:pt x="13" y="1"/>
                    <a:pt x="13" y="1"/>
                    <a:pt x="13"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4" y="3"/>
                    <a:pt x="14" y="4"/>
                    <a:pt x="14" y="4"/>
                  </a:cubicBezTo>
                  <a:cubicBezTo>
                    <a:pt x="14" y="4"/>
                    <a:pt x="14" y="5"/>
                    <a:pt x="14" y="5"/>
                  </a:cubicBezTo>
                  <a:cubicBezTo>
                    <a:pt x="14" y="5"/>
                    <a:pt x="14" y="5"/>
                    <a:pt x="14" y="5"/>
                  </a:cubicBezTo>
                  <a:cubicBezTo>
                    <a:pt x="14" y="5"/>
                    <a:pt x="14" y="4"/>
                    <a:pt x="14" y="4"/>
                  </a:cubicBezTo>
                  <a:cubicBezTo>
                    <a:pt x="14" y="4"/>
                    <a:pt x="14" y="4"/>
                    <a:pt x="14" y="3"/>
                  </a:cubicBezTo>
                  <a:cubicBezTo>
                    <a:pt x="14" y="3"/>
                    <a:pt x="14" y="3"/>
                    <a:pt x="14" y="3"/>
                  </a:cubicBezTo>
                  <a:cubicBezTo>
                    <a:pt x="14" y="3"/>
                    <a:pt x="14" y="3"/>
                    <a:pt x="14" y="3"/>
                  </a:cubicBezTo>
                  <a:cubicBezTo>
                    <a:pt x="14" y="3"/>
                    <a:pt x="14" y="3"/>
                    <a:pt x="14" y="2"/>
                  </a:cubicBezTo>
                  <a:cubicBezTo>
                    <a:pt x="14" y="2"/>
                    <a:pt x="14" y="2"/>
                    <a:pt x="14" y="2"/>
                  </a:cubicBezTo>
                  <a:cubicBezTo>
                    <a:pt x="14" y="2"/>
                    <a:pt x="14" y="2"/>
                    <a:pt x="14" y="2"/>
                  </a:cubicBezTo>
                  <a:cubicBezTo>
                    <a:pt x="14" y="2"/>
                    <a:pt x="14" y="2"/>
                    <a:pt x="14" y="2"/>
                  </a:cubicBezTo>
                  <a:cubicBezTo>
                    <a:pt x="14" y="2"/>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0"/>
                    <a:pt x="12" y="0"/>
                    <a:pt x="11" y="0"/>
                  </a:cubicBezTo>
                  <a:cubicBezTo>
                    <a:pt x="10" y="0"/>
                    <a:pt x="9" y="0"/>
                    <a:pt x="8" y="1"/>
                  </a:cubicBezTo>
                  <a:cubicBezTo>
                    <a:pt x="7" y="1"/>
                    <a:pt x="7" y="2"/>
                    <a:pt x="7" y="2"/>
                  </a:cubicBezTo>
                  <a:cubicBezTo>
                    <a:pt x="7" y="2"/>
                    <a:pt x="7" y="2"/>
                    <a:pt x="7" y="2"/>
                  </a:cubicBezTo>
                  <a:cubicBezTo>
                    <a:pt x="7" y="2"/>
                    <a:pt x="7" y="3"/>
                    <a:pt x="7" y="3"/>
                  </a:cubicBezTo>
                  <a:cubicBezTo>
                    <a:pt x="7" y="3"/>
                    <a:pt x="7" y="3"/>
                    <a:pt x="7" y="3"/>
                  </a:cubicBezTo>
                  <a:cubicBezTo>
                    <a:pt x="7" y="3"/>
                    <a:pt x="7" y="3"/>
                    <a:pt x="7" y="3"/>
                  </a:cubicBezTo>
                  <a:cubicBezTo>
                    <a:pt x="7" y="4"/>
                    <a:pt x="7" y="4"/>
                    <a:pt x="7" y="4"/>
                  </a:cubicBezTo>
                  <a:cubicBezTo>
                    <a:pt x="7" y="4"/>
                    <a:pt x="7" y="4"/>
                    <a:pt x="7" y="4"/>
                  </a:cubicBezTo>
                  <a:cubicBezTo>
                    <a:pt x="7" y="5"/>
                    <a:pt x="7" y="5"/>
                    <a:pt x="7" y="5"/>
                  </a:cubicBezTo>
                  <a:cubicBezTo>
                    <a:pt x="7" y="6"/>
                    <a:pt x="7" y="6"/>
                    <a:pt x="7" y="7"/>
                  </a:cubicBezTo>
                  <a:cubicBezTo>
                    <a:pt x="7" y="7"/>
                    <a:pt x="6" y="7"/>
                    <a:pt x="6" y="7"/>
                  </a:cubicBezTo>
                  <a:cubicBezTo>
                    <a:pt x="2" y="9"/>
                    <a:pt x="0" y="15"/>
                    <a:pt x="1" y="1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2390"/>
            <p:cNvSpPr>
              <a:spLocks/>
            </p:cNvSpPr>
            <p:nvPr/>
          </p:nvSpPr>
          <p:spPr bwMode="auto">
            <a:xfrm>
              <a:off x="9867888" y="2505087"/>
              <a:ext cx="158751" cy="244477"/>
            </a:xfrm>
            <a:custGeom>
              <a:avLst/>
              <a:gdLst>
                <a:gd name="T0" fmla="*/ 1 w 42"/>
                <a:gd name="T1" fmla="*/ 34 h 65"/>
                <a:gd name="T2" fmla="*/ 13 w 42"/>
                <a:gd name="T3" fmla="*/ 51 h 65"/>
                <a:gd name="T4" fmla="*/ 28 w 42"/>
                <a:gd name="T5" fmla="*/ 61 h 65"/>
                <a:gd name="T6" fmla="*/ 32 w 42"/>
                <a:gd name="T7" fmla="*/ 65 h 65"/>
                <a:gd name="T8" fmla="*/ 36 w 42"/>
                <a:gd name="T9" fmla="*/ 47 h 65"/>
                <a:gd name="T10" fmla="*/ 38 w 42"/>
                <a:gd name="T11" fmla="*/ 24 h 65"/>
                <a:gd name="T12" fmla="*/ 30 w 42"/>
                <a:gd name="T13" fmla="*/ 15 h 65"/>
                <a:gd name="T14" fmla="*/ 17 w 42"/>
                <a:gd name="T15" fmla="*/ 11 h 65"/>
                <a:gd name="T16" fmla="*/ 21 w 42"/>
                <a:gd name="T17" fmla="*/ 1 h 65"/>
                <a:gd name="T18" fmla="*/ 20 w 42"/>
                <a:gd name="T19" fmla="*/ 0 h 65"/>
                <a:gd name="T20" fmla="*/ 17 w 42"/>
                <a:gd name="T21" fmla="*/ 4 h 65"/>
                <a:gd name="T22" fmla="*/ 16 w 42"/>
                <a:gd name="T23" fmla="*/ 11 h 65"/>
                <a:gd name="T24" fmla="*/ 13 w 42"/>
                <a:gd name="T25" fmla="*/ 11 h 65"/>
                <a:gd name="T26" fmla="*/ 3 w 42"/>
                <a:gd name="T27" fmla="*/ 20 h 65"/>
                <a:gd name="T28" fmla="*/ 1 w 42"/>
                <a:gd name="T29" fmla="*/ 3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65">
                  <a:moveTo>
                    <a:pt x="1" y="34"/>
                  </a:moveTo>
                  <a:cubicBezTo>
                    <a:pt x="2" y="42"/>
                    <a:pt x="7" y="47"/>
                    <a:pt x="13" y="51"/>
                  </a:cubicBezTo>
                  <a:cubicBezTo>
                    <a:pt x="17" y="54"/>
                    <a:pt x="25" y="57"/>
                    <a:pt x="28" y="61"/>
                  </a:cubicBezTo>
                  <a:cubicBezTo>
                    <a:pt x="29" y="62"/>
                    <a:pt x="30" y="63"/>
                    <a:pt x="32" y="65"/>
                  </a:cubicBezTo>
                  <a:cubicBezTo>
                    <a:pt x="30" y="61"/>
                    <a:pt x="34" y="51"/>
                    <a:pt x="36" y="47"/>
                  </a:cubicBezTo>
                  <a:cubicBezTo>
                    <a:pt x="39" y="39"/>
                    <a:pt x="42" y="31"/>
                    <a:pt x="38" y="24"/>
                  </a:cubicBezTo>
                  <a:cubicBezTo>
                    <a:pt x="36" y="20"/>
                    <a:pt x="33" y="17"/>
                    <a:pt x="30" y="15"/>
                  </a:cubicBezTo>
                  <a:cubicBezTo>
                    <a:pt x="26" y="12"/>
                    <a:pt x="22" y="11"/>
                    <a:pt x="17" y="11"/>
                  </a:cubicBezTo>
                  <a:cubicBezTo>
                    <a:pt x="17" y="7"/>
                    <a:pt x="18" y="4"/>
                    <a:pt x="21" y="1"/>
                  </a:cubicBezTo>
                  <a:cubicBezTo>
                    <a:pt x="21" y="0"/>
                    <a:pt x="20" y="0"/>
                    <a:pt x="20" y="0"/>
                  </a:cubicBezTo>
                  <a:cubicBezTo>
                    <a:pt x="19" y="1"/>
                    <a:pt x="18" y="2"/>
                    <a:pt x="17" y="4"/>
                  </a:cubicBezTo>
                  <a:cubicBezTo>
                    <a:pt x="17" y="6"/>
                    <a:pt x="16" y="9"/>
                    <a:pt x="16" y="11"/>
                  </a:cubicBezTo>
                  <a:cubicBezTo>
                    <a:pt x="15" y="11"/>
                    <a:pt x="14" y="11"/>
                    <a:pt x="13" y="11"/>
                  </a:cubicBezTo>
                  <a:cubicBezTo>
                    <a:pt x="9" y="12"/>
                    <a:pt x="5" y="16"/>
                    <a:pt x="3" y="20"/>
                  </a:cubicBezTo>
                  <a:cubicBezTo>
                    <a:pt x="1" y="24"/>
                    <a:pt x="0" y="29"/>
                    <a:pt x="1" y="3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2391"/>
            <p:cNvSpPr>
              <a:spLocks/>
            </p:cNvSpPr>
            <p:nvPr/>
          </p:nvSpPr>
          <p:spPr bwMode="auto">
            <a:xfrm>
              <a:off x="9683737" y="2613037"/>
              <a:ext cx="236539" cy="376240"/>
            </a:xfrm>
            <a:custGeom>
              <a:avLst/>
              <a:gdLst>
                <a:gd name="T0" fmla="*/ 2 w 63"/>
                <a:gd name="T1" fmla="*/ 38 h 100"/>
                <a:gd name="T2" fmla="*/ 11 w 63"/>
                <a:gd name="T3" fmla="*/ 71 h 100"/>
                <a:gd name="T4" fmla="*/ 27 w 63"/>
                <a:gd name="T5" fmla="*/ 93 h 100"/>
                <a:gd name="T6" fmla="*/ 31 w 63"/>
                <a:gd name="T7" fmla="*/ 100 h 100"/>
                <a:gd name="T8" fmla="*/ 47 w 63"/>
                <a:gd name="T9" fmla="*/ 77 h 100"/>
                <a:gd name="T10" fmla="*/ 58 w 63"/>
                <a:gd name="T11" fmla="*/ 62 h 100"/>
                <a:gd name="T12" fmla="*/ 62 w 63"/>
                <a:gd name="T13" fmla="*/ 45 h 100"/>
                <a:gd name="T14" fmla="*/ 56 w 63"/>
                <a:gd name="T15" fmla="*/ 27 h 100"/>
                <a:gd name="T16" fmla="*/ 39 w 63"/>
                <a:gd name="T17" fmla="*/ 14 h 100"/>
                <a:gd name="T18" fmla="*/ 50 w 63"/>
                <a:gd name="T19" fmla="*/ 2 h 100"/>
                <a:gd name="T20" fmla="*/ 48 w 63"/>
                <a:gd name="T21" fmla="*/ 0 h 100"/>
                <a:gd name="T22" fmla="*/ 38 w 63"/>
                <a:gd name="T23" fmla="*/ 13 h 100"/>
                <a:gd name="T24" fmla="*/ 33 w 63"/>
                <a:gd name="T25" fmla="*/ 12 h 100"/>
                <a:gd name="T26" fmla="*/ 13 w 63"/>
                <a:gd name="T27" fmla="*/ 19 h 100"/>
                <a:gd name="T28" fmla="*/ 2 w 63"/>
                <a:gd name="T29" fmla="*/ 3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00">
                  <a:moveTo>
                    <a:pt x="2" y="38"/>
                  </a:moveTo>
                  <a:cubicBezTo>
                    <a:pt x="0" y="51"/>
                    <a:pt x="4" y="62"/>
                    <a:pt x="11" y="71"/>
                  </a:cubicBezTo>
                  <a:cubicBezTo>
                    <a:pt x="16" y="77"/>
                    <a:pt x="25" y="85"/>
                    <a:pt x="27" y="93"/>
                  </a:cubicBezTo>
                  <a:cubicBezTo>
                    <a:pt x="28" y="95"/>
                    <a:pt x="30" y="98"/>
                    <a:pt x="31" y="100"/>
                  </a:cubicBezTo>
                  <a:cubicBezTo>
                    <a:pt x="30" y="93"/>
                    <a:pt x="42" y="82"/>
                    <a:pt x="47" y="77"/>
                  </a:cubicBezTo>
                  <a:cubicBezTo>
                    <a:pt x="51" y="72"/>
                    <a:pt x="55" y="67"/>
                    <a:pt x="58" y="62"/>
                  </a:cubicBezTo>
                  <a:cubicBezTo>
                    <a:pt x="61" y="57"/>
                    <a:pt x="63" y="52"/>
                    <a:pt x="62" y="45"/>
                  </a:cubicBezTo>
                  <a:cubicBezTo>
                    <a:pt x="62" y="39"/>
                    <a:pt x="59" y="32"/>
                    <a:pt x="56" y="27"/>
                  </a:cubicBezTo>
                  <a:cubicBezTo>
                    <a:pt x="52" y="21"/>
                    <a:pt x="46" y="16"/>
                    <a:pt x="39" y="14"/>
                  </a:cubicBezTo>
                  <a:cubicBezTo>
                    <a:pt x="41" y="9"/>
                    <a:pt x="45" y="5"/>
                    <a:pt x="50" y="2"/>
                  </a:cubicBezTo>
                  <a:cubicBezTo>
                    <a:pt x="49" y="1"/>
                    <a:pt x="49" y="1"/>
                    <a:pt x="48" y="0"/>
                  </a:cubicBezTo>
                  <a:cubicBezTo>
                    <a:pt x="45" y="2"/>
                    <a:pt x="41" y="7"/>
                    <a:pt x="38" y="13"/>
                  </a:cubicBezTo>
                  <a:cubicBezTo>
                    <a:pt x="36" y="13"/>
                    <a:pt x="35" y="12"/>
                    <a:pt x="33" y="12"/>
                  </a:cubicBezTo>
                  <a:cubicBezTo>
                    <a:pt x="26" y="11"/>
                    <a:pt x="19" y="14"/>
                    <a:pt x="13" y="19"/>
                  </a:cubicBezTo>
                  <a:cubicBezTo>
                    <a:pt x="8" y="24"/>
                    <a:pt x="4" y="31"/>
                    <a:pt x="2" y="3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2392"/>
            <p:cNvSpPr>
              <a:spLocks/>
            </p:cNvSpPr>
            <p:nvPr/>
          </p:nvSpPr>
          <p:spPr bwMode="auto">
            <a:xfrm>
              <a:off x="10296516" y="2827351"/>
              <a:ext cx="109538" cy="134938"/>
            </a:xfrm>
            <a:custGeom>
              <a:avLst/>
              <a:gdLst>
                <a:gd name="T0" fmla="*/ 3 w 29"/>
                <a:gd name="T1" fmla="*/ 20 h 36"/>
                <a:gd name="T2" fmla="*/ 13 w 29"/>
                <a:gd name="T3" fmla="*/ 30 h 36"/>
                <a:gd name="T4" fmla="*/ 24 w 29"/>
                <a:gd name="T5" fmla="*/ 35 h 36"/>
                <a:gd name="T6" fmla="*/ 27 w 29"/>
                <a:gd name="T7" fmla="*/ 36 h 36"/>
                <a:gd name="T8" fmla="*/ 28 w 29"/>
                <a:gd name="T9" fmla="*/ 25 h 36"/>
                <a:gd name="T10" fmla="*/ 29 w 29"/>
                <a:gd name="T11" fmla="*/ 16 h 36"/>
                <a:gd name="T12" fmla="*/ 25 w 29"/>
                <a:gd name="T13" fmla="*/ 7 h 36"/>
                <a:gd name="T14" fmla="*/ 16 w 29"/>
                <a:gd name="T15" fmla="*/ 2 h 36"/>
                <a:gd name="T16" fmla="*/ 8 w 29"/>
                <a:gd name="T17" fmla="*/ 5 h 36"/>
                <a:gd name="T18" fmla="*/ 5 w 29"/>
                <a:gd name="T19" fmla="*/ 0 h 36"/>
                <a:gd name="T20" fmla="*/ 4 w 29"/>
                <a:gd name="T21" fmla="*/ 1 h 36"/>
                <a:gd name="T22" fmla="*/ 7 w 29"/>
                <a:gd name="T23" fmla="*/ 5 h 36"/>
                <a:gd name="T24" fmla="*/ 6 w 29"/>
                <a:gd name="T25" fmla="*/ 7 h 36"/>
                <a:gd name="T26" fmla="*/ 3 w 29"/>
                <a:gd name="T2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36">
                  <a:moveTo>
                    <a:pt x="3" y="20"/>
                  </a:moveTo>
                  <a:cubicBezTo>
                    <a:pt x="4" y="25"/>
                    <a:pt x="8" y="28"/>
                    <a:pt x="13" y="30"/>
                  </a:cubicBezTo>
                  <a:cubicBezTo>
                    <a:pt x="16" y="32"/>
                    <a:pt x="21" y="33"/>
                    <a:pt x="24" y="35"/>
                  </a:cubicBezTo>
                  <a:cubicBezTo>
                    <a:pt x="25" y="36"/>
                    <a:pt x="26" y="36"/>
                    <a:pt x="27" y="36"/>
                  </a:cubicBezTo>
                  <a:cubicBezTo>
                    <a:pt x="25" y="34"/>
                    <a:pt x="27" y="28"/>
                    <a:pt x="28" y="25"/>
                  </a:cubicBezTo>
                  <a:cubicBezTo>
                    <a:pt x="29" y="22"/>
                    <a:pt x="29" y="19"/>
                    <a:pt x="29" y="16"/>
                  </a:cubicBezTo>
                  <a:cubicBezTo>
                    <a:pt x="29" y="13"/>
                    <a:pt x="28" y="10"/>
                    <a:pt x="25" y="7"/>
                  </a:cubicBezTo>
                  <a:cubicBezTo>
                    <a:pt x="23" y="3"/>
                    <a:pt x="19" y="2"/>
                    <a:pt x="16" y="2"/>
                  </a:cubicBezTo>
                  <a:cubicBezTo>
                    <a:pt x="13" y="1"/>
                    <a:pt x="10" y="3"/>
                    <a:pt x="8" y="5"/>
                  </a:cubicBezTo>
                  <a:cubicBezTo>
                    <a:pt x="7" y="3"/>
                    <a:pt x="6" y="2"/>
                    <a:pt x="5" y="0"/>
                  </a:cubicBezTo>
                  <a:cubicBezTo>
                    <a:pt x="4" y="1"/>
                    <a:pt x="4" y="1"/>
                    <a:pt x="4" y="1"/>
                  </a:cubicBezTo>
                  <a:cubicBezTo>
                    <a:pt x="5" y="2"/>
                    <a:pt x="6" y="3"/>
                    <a:pt x="7" y="5"/>
                  </a:cubicBezTo>
                  <a:cubicBezTo>
                    <a:pt x="7" y="6"/>
                    <a:pt x="6" y="6"/>
                    <a:pt x="6" y="7"/>
                  </a:cubicBezTo>
                  <a:cubicBezTo>
                    <a:pt x="2" y="11"/>
                    <a:pt x="0" y="16"/>
                    <a:pt x="3" y="2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2393"/>
            <p:cNvSpPr>
              <a:spLocks/>
            </p:cNvSpPr>
            <p:nvPr/>
          </p:nvSpPr>
          <p:spPr bwMode="auto">
            <a:xfrm>
              <a:off x="10371129" y="2906727"/>
              <a:ext cx="134938" cy="127001"/>
            </a:xfrm>
            <a:custGeom>
              <a:avLst/>
              <a:gdLst>
                <a:gd name="T0" fmla="*/ 5 w 36"/>
                <a:gd name="T1" fmla="*/ 27 h 34"/>
                <a:gd name="T2" fmla="*/ 20 w 36"/>
                <a:gd name="T3" fmla="*/ 33 h 34"/>
                <a:gd name="T4" fmla="*/ 32 w 36"/>
                <a:gd name="T5" fmla="*/ 34 h 34"/>
                <a:gd name="T6" fmla="*/ 36 w 36"/>
                <a:gd name="T7" fmla="*/ 34 h 34"/>
                <a:gd name="T8" fmla="*/ 32 w 36"/>
                <a:gd name="T9" fmla="*/ 22 h 34"/>
                <a:gd name="T10" fmla="*/ 25 w 36"/>
                <a:gd name="T11" fmla="*/ 7 h 34"/>
                <a:gd name="T12" fmla="*/ 16 w 36"/>
                <a:gd name="T13" fmla="*/ 4 h 34"/>
                <a:gd name="T14" fmla="*/ 7 w 36"/>
                <a:gd name="T15" fmla="*/ 7 h 34"/>
                <a:gd name="T16" fmla="*/ 5 w 36"/>
                <a:gd name="T17" fmla="*/ 0 h 34"/>
                <a:gd name="T18" fmla="*/ 4 w 36"/>
                <a:gd name="T19" fmla="*/ 0 h 34"/>
                <a:gd name="T20" fmla="*/ 6 w 36"/>
                <a:gd name="T21" fmla="*/ 8 h 34"/>
                <a:gd name="T22" fmla="*/ 4 w 36"/>
                <a:gd name="T23" fmla="*/ 9 h 34"/>
                <a:gd name="T24" fmla="*/ 5 w 36"/>
                <a:gd name="T25"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4">
                  <a:moveTo>
                    <a:pt x="5" y="27"/>
                  </a:moveTo>
                  <a:cubicBezTo>
                    <a:pt x="9" y="31"/>
                    <a:pt x="14" y="33"/>
                    <a:pt x="20" y="33"/>
                  </a:cubicBezTo>
                  <a:cubicBezTo>
                    <a:pt x="23" y="33"/>
                    <a:pt x="29" y="32"/>
                    <a:pt x="32" y="34"/>
                  </a:cubicBezTo>
                  <a:cubicBezTo>
                    <a:pt x="36" y="34"/>
                    <a:pt x="36" y="34"/>
                    <a:pt x="36" y="34"/>
                  </a:cubicBezTo>
                  <a:cubicBezTo>
                    <a:pt x="33" y="33"/>
                    <a:pt x="33" y="25"/>
                    <a:pt x="32" y="22"/>
                  </a:cubicBezTo>
                  <a:cubicBezTo>
                    <a:pt x="31" y="16"/>
                    <a:pt x="30" y="10"/>
                    <a:pt x="25" y="7"/>
                  </a:cubicBezTo>
                  <a:cubicBezTo>
                    <a:pt x="22" y="5"/>
                    <a:pt x="19" y="4"/>
                    <a:pt x="16" y="4"/>
                  </a:cubicBezTo>
                  <a:cubicBezTo>
                    <a:pt x="13" y="4"/>
                    <a:pt x="9" y="5"/>
                    <a:pt x="7" y="7"/>
                  </a:cubicBezTo>
                  <a:cubicBezTo>
                    <a:pt x="5" y="5"/>
                    <a:pt x="5" y="3"/>
                    <a:pt x="5" y="0"/>
                  </a:cubicBezTo>
                  <a:cubicBezTo>
                    <a:pt x="4" y="0"/>
                    <a:pt x="4" y="0"/>
                    <a:pt x="4" y="0"/>
                  </a:cubicBezTo>
                  <a:cubicBezTo>
                    <a:pt x="4" y="2"/>
                    <a:pt x="5" y="5"/>
                    <a:pt x="6" y="8"/>
                  </a:cubicBezTo>
                  <a:cubicBezTo>
                    <a:pt x="6" y="8"/>
                    <a:pt x="5" y="9"/>
                    <a:pt x="4" y="9"/>
                  </a:cubicBezTo>
                  <a:cubicBezTo>
                    <a:pt x="0" y="14"/>
                    <a:pt x="1" y="22"/>
                    <a:pt x="5" y="2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2394"/>
            <p:cNvSpPr>
              <a:spLocks/>
            </p:cNvSpPr>
            <p:nvPr/>
          </p:nvSpPr>
          <p:spPr bwMode="auto">
            <a:xfrm>
              <a:off x="10367954" y="2813064"/>
              <a:ext cx="341315" cy="220664"/>
            </a:xfrm>
            <a:custGeom>
              <a:avLst/>
              <a:gdLst>
                <a:gd name="T0" fmla="*/ 30 w 91"/>
                <a:gd name="T1" fmla="*/ 56 h 59"/>
                <a:gd name="T2" fmla="*/ 59 w 91"/>
                <a:gd name="T3" fmla="*/ 53 h 59"/>
                <a:gd name="T4" fmla="*/ 83 w 91"/>
                <a:gd name="T5" fmla="*/ 47 h 59"/>
                <a:gd name="T6" fmla="*/ 91 w 91"/>
                <a:gd name="T7" fmla="*/ 47 h 59"/>
                <a:gd name="T8" fmla="*/ 82 w 91"/>
                <a:gd name="T9" fmla="*/ 36 h 59"/>
                <a:gd name="T10" fmla="*/ 74 w 91"/>
                <a:gd name="T11" fmla="*/ 23 h 59"/>
                <a:gd name="T12" fmla="*/ 60 w 91"/>
                <a:gd name="T13" fmla="*/ 8 h 59"/>
                <a:gd name="T14" fmla="*/ 43 w 91"/>
                <a:gd name="T15" fmla="*/ 1 h 59"/>
                <a:gd name="T16" fmla="*/ 25 w 91"/>
                <a:gd name="T17" fmla="*/ 5 h 59"/>
                <a:gd name="T18" fmla="*/ 12 w 91"/>
                <a:gd name="T19" fmla="*/ 20 h 59"/>
                <a:gd name="T20" fmla="*/ 1 w 91"/>
                <a:gd name="T21" fmla="*/ 10 h 59"/>
                <a:gd name="T22" fmla="*/ 0 w 91"/>
                <a:gd name="T23" fmla="*/ 11 h 59"/>
                <a:gd name="T24" fmla="*/ 12 w 91"/>
                <a:gd name="T25" fmla="*/ 21 h 59"/>
                <a:gd name="T26" fmla="*/ 10 w 91"/>
                <a:gd name="T27" fmla="*/ 26 h 59"/>
                <a:gd name="T28" fmla="*/ 15 w 91"/>
                <a:gd name="T29" fmla="*/ 44 h 59"/>
                <a:gd name="T30" fmla="*/ 30 w 91"/>
                <a:gd name="T31" fmla="*/ 5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9">
                  <a:moveTo>
                    <a:pt x="30" y="56"/>
                  </a:moveTo>
                  <a:cubicBezTo>
                    <a:pt x="40" y="59"/>
                    <a:pt x="49" y="57"/>
                    <a:pt x="59" y="53"/>
                  </a:cubicBezTo>
                  <a:cubicBezTo>
                    <a:pt x="65" y="51"/>
                    <a:pt x="75" y="45"/>
                    <a:pt x="83" y="47"/>
                  </a:cubicBezTo>
                  <a:cubicBezTo>
                    <a:pt x="86" y="47"/>
                    <a:pt x="89" y="47"/>
                    <a:pt x="91" y="47"/>
                  </a:cubicBezTo>
                  <a:cubicBezTo>
                    <a:pt x="88" y="46"/>
                    <a:pt x="85" y="41"/>
                    <a:pt x="82" y="36"/>
                  </a:cubicBezTo>
                  <a:cubicBezTo>
                    <a:pt x="79" y="31"/>
                    <a:pt x="76" y="26"/>
                    <a:pt x="74" y="23"/>
                  </a:cubicBezTo>
                  <a:cubicBezTo>
                    <a:pt x="70" y="17"/>
                    <a:pt x="65" y="12"/>
                    <a:pt x="60" y="8"/>
                  </a:cubicBezTo>
                  <a:cubicBezTo>
                    <a:pt x="55" y="4"/>
                    <a:pt x="50" y="1"/>
                    <a:pt x="43" y="1"/>
                  </a:cubicBezTo>
                  <a:cubicBezTo>
                    <a:pt x="36" y="0"/>
                    <a:pt x="30" y="2"/>
                    <a:pt x="25" y="5"/>
                  </a:cubicBezTo>
                  <a:cubicBezTo>
                    <a:pt x="19" y="9"/>
                    <a:pt x="15" y="14"/>
                    <a:pt x="12" y="20"/>
                  </a:cubicBezTo>
                  <a:cubicBezTo>
                    <a:pt x="8" y="18"/>
                    <a:pt x="4" y="14"/>
                    <a:pt x="1" y="10"/>
                  </a:cubicBezTo>
                  <a:cubicBezTo>
                    <a:pt x="1" y="10"/>
                    <a:pt x="0" y="11"/>
                    <a:pt x="0" y="11"/>
                  </a:cubicBezTo>
                  <a:cubicBezTo>
                    <a:pt x="1" y="14"/>
                    <a:pt x="6" y="19"/>
                    <a:pt x="12" y="21"/>
                  </a:cubicBezTo>
                  <a:cubicBezTo>
                    <a:pt x="11" y="23"/>
                    <a:pt x="11" y="24"/>
                    <a:pt x="10" y="26"/>
                  </a:cubicBezTo>
                  <a:cubicBezTo>
                    <a:pt x="9" y="32"/>
                    <a:pt x="11" y="39"/>
                    <a:pt x="15" y="44"/>
                  </a:cubicBezTo>
                  <a:cubicBezTo>
                    <a:pt x="19" y="50"/>
                    <a:pt x="24" y="54"/>
                    <a:pt x="30" y="5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2395"/>
            <p:cNvSpPr>
              <a:spLocks/>
            </p:cNvSpPr>
            <p:nvPr/>
          </p:nvSpPr>
          <p:spPr bwMode="auto">
            <a:xfrm>
              <a:off x="10315566" y="2725751"/>
              <a:ext cx="146051" cy="90488"/>
            </a:xfrm>
            <a:custGeom>
              <a:avLst/>
              <a:gdLst>
                <a:gd name="T0" fmla="*/ 17 w 39"/>
                <a:gd name="T1" fmla="*/ 24 h 24"/>
                <a:gd name="T2" fmla="*/ 28 w 39"/>
                <a:gd name="T3" fmla="*/ 19 h 24"/>
                <a:gd name="T4" fmla="*/ 36 w 39"/>
                <a:gd name="T5" fmla="*/ 13 h 24"/>
                <a:gd name="T6" fmla="*/ 39 w 39"/>
                <a:gd name="T7" fmla="*/ 12 h 24"/>
                <a:gd name="T8" fmla="*/ 34 w 39"/>
                <a:gd name="T9" fmla="*/ 9 h 24"/>
                <a:gd name="T10" fmla="*/ 29 w 39"/>
                <a:gd name="T11" fmla="*/ 5 h 24"/>
                <a:gd name="T12" fmla="*/ 14 w 39"/>
                <a:gd name="T13" fmla="*/ 1 h 24"/>
                <a:gd name="T14" fmla="*/ 8 w 39"/>
                <a:gd name="T15" fmla="*/ 6 h 24"/>
                <a:gd name="T16" fmla="*/ 6 w 39"/>
                <a:gd name="T17" fmla="*/ 13 h 24"/>
                <a:gd name="T18" fmla="*/ 0 w 39"/>
                <a:gd name="T19" fmla="*/ 11 h 24"/>
                <a:gd name="T20" fmla="*/ 0 w 39"/>
                <a:gd name="T21" fmla="*/ 12 h 24"/>
                <a:gd name="T22" fmla="*/ 6 w 39"/>
                <a:gd name="T23" fmla="*/ 14 h 24"/>
                <a:gd name="T24" fmla="*/ 6 w 39"/>
                <a:gd name="T25" fmla="*/ 16 h 24"/>
                <a:gd name="T26" fmla="*/ 17 w 39"/>
                <a:gd name="T2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4">
                  <a:moveTo>
                    <a:pt x="17" y="24"/>
                  </a:moveTo>
                  <a:cubicBezTo>
                    <a:pt x="21" y="24"/>
                    <a:pt x="25" y="22"/>
                    <a:pt x="28" y="19"/>
                  </a:cubicBezTo>
                  <a:cubicBezTo>
                    <a:pt x="30" y="17"/>
                    <a:pt x="33" y="14"/>
                    <a:pt x="36" y="13"/>
                  </a:cubicBezTo>
                  <a:cubicBezTo>
                    <a:pt x="37" y="13"/>
                    <a:pt x="38" y="12"/>
                    <a:pt x="39" y="12"/>
                  </a:cubicBezTo>
                  <a:cubicBezTo>
                    <a:pt x="38" y="12"/>
                    <a:pt x="36" y="11"/>
                    <a:pt x="34" y="9"/>
                  </a:cubicBezTo>
                  <a:cubicBezTo>
                    <a:pt x="32" y="8"/>
                    <a:pt x="30" y="6"/>
                    <a:pt x="29" y="5"/>
                  </a:cubicBezTo>
                  <a:cubicBezTo>
                    <a:pt x="25" y="2"/>
                    <a:pt x="19" y="0"/>
                    <a:pt x="14" y="1"/>
                  </a:cubicBezTo>
                  <a:cubicBezTo>
                    <a:pt x="12" y="2"/>
                    <a:pt x="10" y="4"/>
                    <a:pt x="8" y="6"/>
                  </a:cubicBezTo>
                  <a:cubicBezTo>
                    <a:pt x="7" y="8"/>
                    <a:pt x="6" y="10"/>
                    <a:pt x="6" y="13"/>
                  </a:cubicBezTo>
                  <a:cubicBezTo>
                    <a:pt x="4" y="13"/>
                    <a:pt x="2" y="12"/>
                    <a:pt x="0" y="11"/>
                  </a:cubicBezTo>
                  <a:cubicBezTo>
                    <a:pt x="0" y="12"/>
                    <a:pt x="0" y="12"/>
                    <a:pt x="0" y="12"/>
                  </a:cubicBezTo>
                  <a:cubicBezTo>
                    <a:pt x="1" y="13"/>
                    <a:pt x="3" y="13"/>
                    <a:pt x="6" y="14"/>
                  </a:cubicBezTo>
                  <a:cubicBezTo>
                    <a:pt x="6" y="14"/>
                    <a:pt x="6" y="15"/>
                    <a:pt x="6" y="16"/>
                  </a:cubicBezTo>
                  <a:cubicBezTo>
                    <a:pt x="7" y="21"/>
                    <a:pt x="12" y="24"/>
                    <a:pt x="17" y="2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2396"/>
            <p:cNvSpPr>
              <a:spLocks/>
            </p:cNvSpPr>
            <p:nvPr/>
          </p:nvSpPr>
          <p:spPr bwMode="auto">
            <a:xfrm>
              <a:off x="10307628" y="2673363"/>
              <a:ext cx="101601" cy="63500"/>
            </a:xfrm>
            <a:custGeom>
              <a:avLst/>
              <a:gdLst>
                <a:gd name="T0" fmla="*/ 11 w 27"/>
                <a:gd name="T1" fmla="*/ 17 h 17"/>
                <a:gd name="T2" fmla="*/ 18 w 27"/>
                <a:gd name="T3" fmla="*/ 13 h 17"/>
                <a:gd name="T4" fmla="*/ 25 w 27"/>
                <a:gd name="T5" fmla="*/ 9 h 17"/>
                <a:gd name="T6" fmla="*/ 27 w 27"/>
                <a:gd name="T7" fmla="*/ 8 h 17"/>
                <a:gd name="T8" fmla="*/ 20 w 27"/>
                <a:gd name="T9" fmla="*/ 3 h 17"/>
                <a:gd name="T10" fmla="*/ 14 w 27"/>
                <a:gd name="T11" fmla="*/ 0 h 17"/>
                <a:gd name="T12" fmla="*/ 7 w 27"/>
                <a:gd name="T13" fmla="*/ 0 h 17"/>
                <a:gd name="T14" fmla="*/ 2 w 27"/>
                <a:gd name="T15" fmla="*/ 5 h 17"/>
                <a:gd name="T16" fmla="*/ 3 w 27"/>
                <a:gd name="T17" fmla="*/ 11 h 17"/>
                <a:gd name="T18" fmla="*/ 0 w 27"/>
                <a:gd name="T19" fmla="*/ 12 h 17"/>
                <a:gd name="T20" fmla="*/ 0 w 27"/>
                <a:gd name="T21" fmla="*/ 12 h 17"/>
                <a:gd name="T22" fmla="*/ 3 w 27"/>
                <a:gd name="T23" fmla="*/ 11 h 17"/>
                <a:gd name="T24" fmla="*/ 4 w 27"/>
                <a:gd name="T25" fmla="*/ 13 h 17"/>
                <a:gd name="T26" fmla="*/ 11 w 27"/>
                <a:gd name="T2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7">
                  <a:moveTo>
                    <a:pt x="11" y="17"/>
                  </a:moveTo>
                  <a:cubicBezTo>
                    <a:pt x="13" y="16"/>
                    <a:pt x="16" y="15"/>
                    <a:pt x="18" y="13"/>
                  </a:cubicBezTo>
                  <a:cubicBezTo>
                    <a:pt x="20" y="12"/>
                    <a:pt x="22" y="9"/>
                    <a:pt x="25" y="9"/>
                  </a:cubicBezTo>
                  <a:cubicBezTo>
                    <a:pt x="25" y="9"/>
                    <a:pt x="26" y="9"/>
                    <a:pt x="27" y="8"/>
                  </a:cubicBezTo>
                  <a:cubicBezTo>
                    <a:pt x="25" y="8"/>
                    <a:pt x="22" y="5"/>
                    <a:pt x="20" y="3"/>
                  </a:cubicBezTo>
                  <a:cubicBezTo>
                    <a:pt x="18" y="2"/>
                    <a:pt x="16" y="1"/>
                    <a:pt x="14" y="0"/>
                  </a:cubicBezTo>
                  <a:cubicBezTo>
                    <a:pt x="12" y="0"/>
                    <a:pt x="9" y="0"/>
                    <a:pt x="7" y="0"/>
                  </a:cubicBezTo>
                  <a:cubicBezTo>
                    <a:pt x="4" y="2"/>
                    <a:pt x="3" y="3"/>
                    <a:pt x="2" y="5"/>
                  </a:cubicBezTo>
                  <a:cubicBezTo>
                    <a:pt x="2" y="7"/>
                    <a:pt x="2" y="9"/>
                    <a:pt x="3" y="11"/>
                  </a:cubicBezTo>
                  <a:cubicBezTo>
                    <a:pt x="2" y="11"/>
                    <a:pt x="1" y="12"/>
                    <a:pt x="0" y="12"/>
                  </a:cubicBezTo>
                  <a:cubicBezTo>
                    <a:pt x="0" y="12"/>
                    <a:pt x="0" y="12"/>
                    <a:pt x="0" y="12"/>
                  </a:cubicBezTo>
                  <a:cubicBezTo>
                    <a:pt x="1" y="12"/>
                    <a:pt x="2" y="12"/>
                    <a:pt x="3" y="11"/>
                  </a:cubicBezTo>
                  <a:cubicBezTo>
                    <a:pt x="4" y="12"/>
                    <a:pt x="4" y="12"/>
                    <a:pt x="4" y="13"/>
                  </a:cubicBezTo>
                  <a:cubicBezTo>
                    <a:pt x="6" y="16"/>
                    <a:pt x="8" y="17"/>
                    <a:pt x="11" y="1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2397"/>
            <p:cNvSpPr>
              <a:spLocks/>
            </p:cNvSpPr>
            <p:nvPr/>
          </p:nvSpPr>
          <p:spPr bwMode="auto">
            <a:xfrm>
              <a:off x="10109190" y="1862145"/>
              <a:ext cx="273052" cy="365128"/>
            </a:xfrm>
            <a:custGeom>
              <a:avLst/>
              <a:gdLst>
                <a:gd name="T0" fmla="*/ 63 w 73"/>
                <a:gd name="T1" fmla="*/ 78 h 97"/>
                <a:gd name="T2" fmla="*/ 72 w 73"/>
                <a:gd name="T3" fmla="*/ 41 h 97"/>
                <a:gd name="T4" fmla="*/ 69 w 73"/>
                <a:gd name="T5" fmla="*/ 9 h 97"/>
                <a:gd name="T6" fmla="*/ 69 w 73"/>
                <a:gd name="T7" fmla="*/ 0 h 97"/>
                <a:gd name="T8" fmla="*/ 40 w 73"/>
                <a:gd name="T9" fmla="*/ 13 h 97"/>
                <a:gd name="T10" fmla="*/ 4 w 73"/>
                <a:gd name="T11" fmla="*/ 40 h 97"/>
                <a:gd name="T12" fmla="*/ 2 w 73"/>
                <a:gd name="T13" fmla="*/ 64 h 97"/>
                <a:gd name="T14" fmla="*/ 16 w 73"/>
                <a:gd name="T15" fmla="*/ 84 h 97"/>
                <a:gd name="T16" fmla="*/ 1 w 73"/>
                <a:gd name="T17" fmla="*/ 94 h 97"/>
                <a:gd name="T18" fmla="*/ 2 w 73"/>
                <a:gd name="T19" fmla="*/ 97 h 97"/>
                <a:gd name="T20" fmla="*/ 17 w 73"/>
                <a:gd name="T21" fmla="*/ 85 h 97"/>
                <a:gd name="T22" fmla="*/ 22 w 73"/>
                <a:gd name="T23" fmla="*/ 88 h 97"/>
                <a:gd name="T24" fmla="*/ 63 w 73"/>
                <a:gd name="T25"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97">
                  <a:moveTo>
                    <a:pt x="63" y="78"/>
                  </a:moveTo>
                  <a:cubicBezTo>
                    <a:pt x="71" y="67"/>
                    <a:pt x="73" y="54"/>
                    <a:pt x="72" y="41"/>
                  </a:cubicBezTo>
                  <a:cubicBezTo>
                    <a:pt x="71" y="32"/>
                    <a:pt x="66" y="18"/>
                    <a:pt x="69" y="9"/>
                  </a:cubicBezTo>
                  <a:cubicBezTo>
                    <a:pt x="69" y="6"/>
                    <a:pt x="69" y="3"/>
                    <a:pt x="69" y="0"/>
                  </a:cubicBezTo>
                  <a:cubicBezTo>
                    <a:pt x="66" y="7"/>
                    <a:pt x="48" y="11"/>
                    <a:pt x="40" y="13"/>
                  </a:cubicBezTo>
                  <a:cubicBezTo>
                    <a:pt x="25" y="18"/>
                    <a:pt x="10" y="24"/>
                    <a:pt x="4" y="40"/>
                  </a:cubicBezTo>
                  <a:cubicBezTo>
                    <a:pt x="0" y="48"/>
                    <a:pt x="0" y="57"/>
                    <a:pt x="2" y="64"/>
                  </a:cubicBezTo>
                  <a:cubicBezTo>
                    <a:pt x="4" y="72"/>
                    <a:pt x="9" y="79"/>
                    <a:pt x="16" y="84"/>
                  </a:cubicBezTo>
                  <a:cubicBezTo>
                    <a:pt x="12" y="89"/>
                    <a:pt x="7" y="92"/>
                    <a:pt x="1" y="94"/>
                  </a:cubicBezTo>
                  <a:cubicBezTo>
                    <a:pt x="2" y="95"/>
                    <a:pt x="2" y="96"/>
                    <a:pt x="2" y="97"/>
                  </a:cubicBezTo>
                  <a:cubicBezTo>
                    <a:pt x="6" y="95"/>
                    <a:pt x="12" y="91"/>
                    <a:pt x="17" y="85"/>
                  </a:cubicBezTo>
                  <a:cubicBezTo>
                    <a:pt x="18" y="86"/>
                    <a:pt x="20" y="87"/>
                    <a:pt x="22" y="88"/>
                  </a:cubicBezTo>
                  <a:cubicBezTo>
                    <a:pt x="36" y="96"/>
                    <a:pt x="54" y="90"/>
                    <a:pt x="63" y="78"/>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2398"/>
            <p:cNvSpPr>
              <a:spLocks/>
            </p:cNvSpPr>
            <p:nvPr/>
          </p:nvSpPr>
          <p:spPr bwMode="auto">
            <a:xfrm>
              <a:off x="10115540" y="1622430"/>
              <a:ext cx="282577" cy="401640"/>
            </a:xfrm>
            <a:custGeom>
              <a:avLst/>
              <a:gdLst>
                <a:gd name="T0" fmla="*/ 69 w 75"/>
                <a:gd name="T1" fmla="*/ 78 h 107"/>
                <a:gd name="T2" fmla="*/ 72 w 75"/>
                <a:gd name="T3" fmla="*/ 40 h 107"/>
                <a:gd name="T4" fmla="*/ 64 w 75"/>
                <a:gd name="T5" fmla="*/ 9 h 107"/>
                <a:gd name="T6" fmla="*/ 63 w 75"/>
                <a:gd name="T7" fmla="*/ 0 h 107"/>
                <a:gd name="T8" fmla="*/ 36 w 75"/>
                <a:gd name="T9" fmla="*/ 18 h 107"/>
                <a:gd name="T10" fmla="*/ 4 w 75"/>
                <a:gd name="T11" fmla="*/ 51 h 107"/>
                <a:gd name="T12" fmla="*/ 25 w 75"/>
                <a:gd name="T13" fmla="*/ 92 h 107"/>
                <a:gd name="T14" fmla="*/ 13 w 75"/>
                <a:gd name="T15" fmla="*/ 105 h 107"/>
                <a:gd name="T16" fmla="*/ 15 w 75"/>
                <a:gd name="T17" fmla="*/ 107 h 107"/>
                <a:gd name="T18" fmla="*/ 26 w 75"/>
                <a:gd name="T19" fmla="*/ 93 h 107"/>
                <a:gd name="T20" fmla="*/ 31 w 75"/>
                <a:gd name="T21" fmla="*/ 95 h 107"/>
                <a:gd name="T22" fmla="*/ 69 w 75"/>
                <a:gd name="T23" fmla="*/ 7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107">
                  <a:moveTo>
                    <a:pt x="69" y="78"/>
                  </a:moveTo>
                  <a:cubicBezTo>
                    <a:pt x="75" y="66"/>
                    <a:pt x="75" y="53"/>
                    <a:pt x="72" y="40"/>
                  </a:cubicBezTo>
                  <a:cubicBezTo>
                    <a:pt x="69" y="31"/>
                    <a:pt x="62" y="19"/>
                    <a:pt x="64" y="9"/>
                  </a:cubicBezTo>
                  <a:cubicBezTo>
                    <a:pt x="63" y="0"/>
                    <a:pt x="63" y="0"/>
                    <a:pt x="63" y="0"/>
                  </a:cubicBezTo>
                  <a:cubicBezTo>
                    <a:pt x="61" y="8"/>
                    <a:pt x="43" y="14"/>
                    <a:pt x="36" y="18"/>
                  </a:cubicBezTo>
                  <a:cubicBezTo>
                    <a:pt x="21" y="25"/>
                    <a:pt x="8" y="34"/>
                    <a:pt x="4" y="51"/>
                  </a:cubicBezTo>
                  <a:cubicBezTo>
                    <a:pt x="0" y="70"/>
                    <a:pt x="9" y="85"/>
                    <a:pt x="25" y="92"/>
                  </a:cubicBezTo>
                  <a:cubicBezTo>
                    <a:pt x="22" y="98"/>
                    <a:pt x="18" y="102"/>
                    <a:pt x="13" y="105"/>
                  </a:cubicBezTo>
                  <a:cubicBezTo>
                    <a:pt x="15" y="107"/>
                    <a:pt x="15" y="107"/>
                    <a:pt x="15" y="107"/>
                  </a:cubicBezTo>
                  <a:cubicBezTo>
                    <a:pt x="18" y="105"/>
                    <a:pt x="22" y="99"/>
                    <a:pt x="26" y="93"/>
                  </a:cubicBezTo>
                  <a:cubicBezTo>
                    <a:pt x="27" y="94"/>
                    <a:pt x="29" y="95"/>
                    <a:pt x="31" y="95"/>
                  </a:cubicBezTo>
                  <a:cubicBezTo>
                    <a:pt x="46" y="100"/>
                    <a:pt x="62" y="91"/>
                    <a:pt x="69" y="7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2399"/>
            <p:cNvSpPr>
              <a:spLocks/>
            </p:cNvSpPr>
            <p:nvPr/>
          </p:nvSpPr>
          <p:spPr bwMode="auto">
            <a:xfrm>
              <a:off x="9848838" y="1765306"/>
              <a:ext cx="263527" cy="288927"/>
            </a:xfrm>
            <a:custGeom>
              <a:avLst/>
              <a:gdLst>
                <a:gd name="T0" fmla="*/ 70 w 70"/>
                <a:gd name="T1" fmla="*/ 55 h 77"/>
                <a:gd name="T2" fmla="*/ 58 w 70"/>
                <a:gd name="T3" fmla="*/ 29 h 77"/>
                <a:gd name="T4" fmla="*/ 41 w 70"/>
                <a:gd name="T5" fmla="*/ 6 h 77"/>
                <a:gd name="T6" fmla="*/ 37 w 70"/>
                <a:gd name="T7" fmla="*/ 0 h 77"/>
                <a:gd name="T8" fmla="*/ 30 w 70"/>
                <a:gd name="T9" fmla="*/ 7 h 77"/>
                <a:gd name="T10" fmla="*/ 19 w 70"/>
                <a:gd name="T11" fmla="*/ 13 h 77"/>
                <a:gd name="T12" fmla="*/ 3 w 70"/>
                <a:gd name="T13" fmla="*/ 38 h 77"/>
                <a:gd name="T14" fmla="*/ 37 w 70"/>
                <a:gd name="T15" fmla="*/ 66 h 77"/>
                <a:gd name="T16" fmla="*/ 32 w 70"/>
                <a:gd name="T17" fmla="*/ 76 h 77"/>
                <a:gd name="T18" fmla="*/ 35 w 70"/>
                <a:gd name="T19" fmla="*/ 77 h 77"/>
                <a:gd name="T20" fmla="*/ 38 w 70"/>
                <a:gd name="T21" fmla="*/ 66 h 77"/>
                <a:gd name="T22" fmla="*/ 44 w 70"/>
                <a:gd name="T23" fmla="*/ 68 h 77"/>
                <a:gd name="T24" fmla="*/ 62 w 70"/>
                <a:gd name="T25" fmla="*/ 65 h 77"/>
                <a:gd name="T26" fmla="*/ 70 w 70"/>
                <a:gd name="T27" fmla="*/ 5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77">
                  <a:moveTo>
                    <a:pt x="70" y="55"/>
                  </a:moveTo>
                  <a:cubicBezTo>
                    <a:pt x="70" y="47"/>
                    <a:pt x="65" y="38"/>
                    <a:pt x="58" y="29"/>
                  </a:cubicBezTo>
                  <a:cubicBezTo>
                    <a:pt x="53" y="23"/>
                    <a:pt x="43" y="14"/>
                    <a:pt x="41" y="6"/>
                  </a:cubicBezTo>
                  <a:cubicBezTo>
                    <a:pt x="40" y="4"/>
                    <a:pt x="39" y="2"/>
                    <a:pt x="37" y="0"/>
                  </a:cubicBezTo>
                  <a:cubicBezTo>
                    <a:pt x="38" y="2"/>
                    <a:pt x="34" y="5"/>
                    <a:pt x="30" y="7"/>
                  </a:cubicBezTo>
                  <a:cubicBezTo>
                    <a:pt x="27" y="9"/>
                    <a:pt x="22" y="11"/>
                    <a:pt x="19" y="13"/>
                  </a:cubicBezTo>
                  <a:cubicBezTo>
                    <a:pt x="9" y="19"/>
                    <a:pt x="0" y="26"/>
                    <a:pt x="3" y="38"/>
                  </a:cubicBezTo>
                  <a:cubicBezTo>
                    <a:pt x="6" y="52"/>
                    <a:pt x="20" y="62"/>
                    <a:pt x="37" y="66"/>
                  </a:cubicBezTo>
                  <a:cubicBezTo>
                    <a:pt x="36" y="70"/>
                    <a:pt x="35" y="73"/>
                    <a:pt x="32" y="76"/>
                  </a:cubicBezTo>
                  <a:cubicBezTo>
                    <a:pt x="35" y="77"/>
                    <a:pt x="35" y="77"/>
                    <a:pt x="35" y="77"/>
                  </a:cubicBezTo>
                  <a:cubicBezTo>
                    <a:pt x="36" y="75"/>
                    <a:pt x="38" y="71"/>
                    <a:pt x="38" y="66"/>
                  </a:cubicBezTo>
                  <a:cubicBezTo>
                    <a:pt x="40" y="67"/>
                    <a:pt x="42" y="67"/>
                    <a:pt x="44" y="68"/>
                  </a:cubicBezTo>
                  <a:cubicBezTo>
                    <a:pt x="51" y="69"/>
                    <a:pt x="57" y="68"/>
                    <a:pt x="62" y="65"/>
                  </a:cubicBezTo>
                  <a:cubicBezTo>
                    <a:pt x="66" y="63"/>
                    <a:pt x="69" y="59"/>
                    <a:pt x="70" y="55"/>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2400"/>
            <p:cNvSpPr>
              <a:spLocks/>
            </p:cNvSpPr>
            <p:nvPr/>
          </p:nvSpPr>
          <p:spPr bwMode="auto">
            <a:xfrm>
              <a:off x="9086834" y="2403486"/>
              <a:ext cx="93663" cy="82551"/>
            </a:xfrm>
            <a:custGeom>
              <a:avLst/>
              <a:gdLst>
                <a:gd name="T0" fmla="*/ 7 w 25"/>
                <a:gd name="T1" fmla="*/ 20 h 22"/>
                <a:gd name="T2" fmla="*/ 13 w 25"/>
                <a:gd name="T3" fmla="*/ 21 h 22"/>
                <a:gd name="T4" fmla="*/ 18 w 25"/>
                <a:gd name="T5" fmla="*/ 21 h 22"/>
                <a:gd name="T6" fmla="*/ 22 w 25"/>
                <a:gd name="T7" fmla="*/ 21 h 22"/>
                <a:gd name="T8" fmla="*/ 25 w 25"/>
                <a:gd name="T9" fmla="*/ 22 h 22"/>
                <a:gd name="T10" fmla="*/ 23 w 25"/>
                <a:gd name="T11" fmla="*/ 12 h 22"/>
                <a:gd name="T12" fmla="*/ 15 w 25"/>
                <a:gd name="T13" fmla="*/ 1 h 22"/>
                <a:gd name="T14" fmla="*/ 3 w 25"/>
                <a:gd name="T15" fmla="*/ 6 h 22"/>
                <a:gd name="T16" fmla="*/ 1 w 25"/>
                <a:gd name="T17" fmla="*/ 4 h 22"/>
                <a:gd name="T18" fmla="*/ 0 w 25"/>
                <a:gd name="T19" fmla="*/ 0 h 22"/>
                <a:gd name="T20" fmla="*/ 0 w 25"/>
                <a:gd name="T21" fmla="*/ 0 h 22"/>
                <a:gd name="T22" fmla="*/ 3 w 25"/>
                <a:gd name="T23" fmla="*/ 7 h 22"/>
                <a:gd name="T24" fmla="*/ 2 w 25"/>
                <a:gd name="T25" fmla="*/ 15 h 22"/>
                <a:gd name="T26" fmla="*/ 7 w 25"/>
                <a:gd name="T2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2">
                  <a:moveTo>
                    <a:pt x="7" y="20"/>
                  </a:moveTo>
                  <a:cubicBezTo>
                    <a:pt x="9" y="21"/>
                    <a:pt x="11" y="21"/>
                    <a:pt x="13" y="21"/>
                  </a:cubicBezTo>
                  <a:cubicBezTo>
                    <a:pt x="15" y="21"/>
                    <a:pt x="17" y="21"/>
                    <a:pt x="18" y="21"/>
                  </a:cubicBezTo>
                  <a:cubicBezTo>
                    <a:pt x="19" y="21"/>
                    <a:pt x="21" y="21"/>
                    <a:pt x="22" y="21"/>
                  </a:cubicBezTo>
                  <a:cubicBezTo>
                    <a:pt x="23" y="21"/>
                    <a:pt x="25" y="22"/>
                    <a:pt x="25" y="22"/>
                  </a:cubicBezTo>
                  <a:cubicBezTo>
                    <a:pt x="23" y="19"/>
                    <a:pt x="24" y="15"/>
                    <a:pt x="23" y="12"/>
                  </a:cubicBezTo>
                  <a:cubicBezTo>
                    <a:pt x="22" y="7"/>
                    <a:pt x="18" y="3"/>
                    <a:pt x="15" y="1"/>
                  </a:cubicBezTo>
                  <a:cubicBezTo>
                    <a:pt x="10" y="0"/>
                    <a:pt x="6" y="3"/>
                    <a:pt x="3" y="6"/>
                  </a:cubicBezTo>
                  <a:cubicBezTo>
                    <a:pt x="2" y="6"/>
                    <a:pt x="2" y="5"/>
                    <a:pt x="1" y="4"/>
                  </a:cubicBezTo>
                  <a:cubicBezTo>
                    <a:pt x="0" y="3"/>
                    <a:pt x="0" y="2"/>
                    <a:pt x="0" y="0"/>
                  </a:cubicBezTo>
                  <a:cubicBezTo>
                    <a:pt x="0" y="0"/>
                    <a:pt x="0" y="0"/>
                    <a:pt x="0" y="0"/>
                  </a:cubicBezTo>
                  <a:cubicBezTo>
                    <a:pt x="0" y="2"/>
                    <a:pt x="1" y="5"/>
                    <a:pt x="3" y="7"/>
                  </a:cubicBezTo>
                  <a:cubicBezTo>
                    <a:pt x="1" y="9"/>
                    <a:pt x="1" y="12"/>
                    <a:pt x="2" y="15"/>
                  </a:cubicBezTo>
                  <a:cubicBezTo>
                    <a:pt x="3" y="17"/>
                    <a:pt x="5" y="19"/>
                    <a:pt x="7"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2401"/>
            <p:cNvSpPr>
              <a:spLocks/>
            </p:cNvSpPr>
            <p:nvPr/>
          </p:nvSpPr>
          <p:spPr bwMode="auto">
            <a:xfrm>
              <a:off x="10398117" y="2024071"/>
              <a:ext cx="79375" cy="66675"/>
            </a:xfrm>
            <a:custGeom>
              <a:avLst/>
              <a:gdLst>
                <a:gd name="T0" fmla="*/ 15 w 21"/>
                <a:gd name="T1" fmla="*/ 16 h 18"/>
                <a:gd name="T2" fmla="*/ 18 w 21"/>
                <a:gd name="T3" fmla="*/ 9 h 18"/>
                <a:gd name="T4" fmla="*/ 20 w 21"/>
                <a:gd name="T5" fmla="*/ 2 h 18"/>
                <a:gd name="T6" fmla="*/ 21 w 21"/>
                <a:gd name="T7" fmla="*/ 0 h 18"/>
                <a:gd name="T8" fmla="*/ 13 w 21"/>
                <a:gd name="T9" fmla="*/ 0 h 18"/>
                <a:gd name="T10" fmla="*/ 3 w 21"/>
                <a:gd name="T11" fmla="*/ 4 h 18"/>
                <a:gd name="T12" fmla="*/ 4 w 21"/>
                <a:gd name="T13" fmla="*/ 15 h 18"/>
                <a:gd name="T14" fmla="*/ 0 w 21"/>
                <a:gd name="T15" fmla="*/ 16 h 18"/>
                <a:gd name="T16" fmla="*/ 1 w 21"/>
                <a:gd name="T17" fmla="*/ 17 h 18"/>
                <a:gd name="T18" fmla="*/ 4 w 21"/>
                <a:gd name="T19" fmla="*/ 15 h 18"/>
                <a:gd name="T20" fmla="*/ 5 w 21"/>
                <a:gd name="T21" fmla="*/ 16 h 18"/>
                <a:gd name="T22" fmla="*/ 15 w 21"/>
                <a:gd name="T2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8">
                  <a:moveTo>
                    <a:pt x="15" y="16"/>
                  </a:moveTo>
                  <a:cubicBezTo>
                    <a:pt x="17" y="14"/>
                    <a:pt x="18" y="11"/>
                    <a:pt x="18" y="9"/>
                  </a:cubicBezTo>
                  <a:cubicBezTo>
                    <a:pt x="19" y="7"/>
                    <a:pt x="19" y="3"/>
                    <a:pt x="20" y="2"/>
                  </a:cubicBezTo>
                  <a:cubicBezTo>
                    <a:pt x="21" y="1"/>
                    <a:pt x="21" y="0"/>
                    <a:pt x="21" y="0"/>
                  </a:cubicBezTo>
                  <a:cubicBezTo>
                    <a:pt x="20" y="1"/>
                    <a:pt x="16" y="0"/>
                    <a:pt x="13" y="0"/>
                  </a:cubicBezTo>
                  <a:cubicBezTo>
                    <a:pt x="9" y="0"/>
                    <a:pt x="6" y="1"/>
                    <a:pt x="3" y="4"/>
                  </a:cubicBezTo>
                  <a:cubicBezTo>
                    <a:pt x="1" y="8"/>
                    <a:pt x="1" y="12"/>
                    <a:pt x="4" y="15"/>
                  </a:cubicBezTo>
                  <a:cubicBezTo>
                    <a:pt x="3" y="16"/>
                    <a:pt x="2" y="16"/>
                    <a:pt x="0" y="16"/>
                  </a:cubicBezTo>
                  <a:cubicBezTo>
                    <a:pt x="1" y="17"/>
                    <a:pt x="1" y="17"/>
                    <a:pt x="1" y="17"/>
                  </a:cubicBezTo>
                  <a:cubicBezTo>
                    <a:pt x="1" y="17"/>
                    <a:pt x="3" y="16"/>
                    <a:pt x="4" y="15"/>
                  </a:cubicBezTo>
                  <a:cubicBezTo>
                    <a:pt x="5" y="15"/>
                    <a:pt x="5" y="16"/>
                    <a:pt x="5" y="16"/>
                  </a:cubicBezTo>
                  <a:cubicBezTo>
                    <a:pt x="8" y="18"/>
                    <a:pt x="12" y="18"/>
                    <a:pt x="15" y="16"/>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2402"/>
            <p:cNvSpPr>
              <a:spLocks/>
            </p:cNvSpPr>
            <p:nvPr/>
          </p:nvSpPr>
          <p:spPr bwMode="auto">
            <a:xfrm>
              <a:off x="10161578" y="2087571"/>
              <a:ext cx="107951" cy="101601"/>
            </a:xfrm>
            <a:custGeom>
              <a:avLst/>
              <a:gdLst>
                <a:gd name="T0" fmla="*/ 6 w 29"/>
                <a:gd name="T1" fmla="*/ 21 h 27"/>
                <a:gd name="T2" fmla="*/ 16 w 29"/>
                <a:gd name="T3" fmla="*/ 25 h 27"/>
                <a:gd name="T4" fmla="*/ 27 w 29"/>
                <a:gd name="T5" fmla="*/ 26 h 27"/>
                <a:gd name="T6" fmla="*/ 29 w 29"/>
                <a:gd name="T7" fmla="*/ 27 h 27"/>
                <a:gd name="T8" fmla="*/ 27 w 29"/>
                <a:gd name="T9" fmla="*/ 17 h 27"/>
                <a:gd name="T10" fmla="*/ 25 w 29"/>
                <a:gd name="T11" fmla="*/ 8 h 27"/>
                <a:gd name="T12" fmla="*/ 18 w 29"/>
                <a:gd name="T13" fmla="*/ 2 h 27"/>
                <a:gd name="T14" fmla="*/ 8 w 29"/>
                <a:gd name="T15" fmla="*/ 2 h 27"/>
                <a:gd name="T16" fmla="*/ 4 w 29"/>
                <a:gd name="T17" fmla="*/ 9 h 27"/>
                <a:gd name="T18" fmla="*/ 0 w 29"/>
                <a:gd name="T19" fmla="*/ 7 h 27"/>
                <a:gd name="T20" fmla="*/ 0 w 29"/>
                <a:gd name="T21" fmla="*/ 8 h 27"/>
                <a:gd name="T22" fmla="*/ 4 w 29"/>
                <a:gd name="T23" fmla="*/ 9 h 27"/>
                <a:gd name="T24" fmla="*/ 3 w 29"/>
                <a:gd name="T25" fmla="*/ 11 h 27"/>
                <a:gd name="T26" fmla="*/ 3 w 29"/>
                <a:gd name="T27" fmla="*/ 17 h 27"/>
                <a:gd name="T28" fmla="*/ 6 w 29"/>
                <a:gd name="T29"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7">
                  <a:moveTo>
                    <a:pt x="6" y="21"/>
                  </a:moveTo>
                  <a:cubicBezTo>
                    <a:pt x="8" y="23"/>
                    <a:pt x="12" y="25"/>
                    <a:pt x="16" y="25"/>
                  </a:cubicBezTo>
                  <a:cubicBezTo>
                    <a:pt x="19" y="25"/>
                    <a:pt x="24" y="25"/>
                    <a:pt x="27" y="26"/>
                  </a:cubicBezTo>
                  <a:cubicBezTo>
                    <a:pt x="27" y="26"/>
                    <a:pt x="28" y="27"/>
                    <a:pt x="29" y="27"/>
                  </a:cubicBezTo>
                  <a:cubicBezTo>
                    <a:pt x="27" y="26"/>
                    <a:pt x="28" y="19"/>
                    <a:pt x="27" y="17"/>
                  </a:cubicBezTo>
                  <a:cubicBezTo>
                    <a:pt x="27" y="14"/>
                    <a:pt x="26" y="11"/>
                    <a:pt x="25" y="8"/>
                  </a:cubicBezTo>
                  <a:cubicBezTo>
                    <a:pt x="23" y="6"/>
                    <a:pt x="21" y="3"/>
                    <a:pt x="18" y="2"/>
                  </a:cubicBezTo>
                  <a:cubicBezTo>
                    <a:pt x="14" y="0"/>
                    <a:pt x="10" y="0"/>
                    <a:pt x="8" y="2"/>
                  </a:cubicBezTo>
                  <a:cubicBezTo>
                    <a:pt x="6" y="3"/>
                    <a:pt x="5" y="6"/>
                    <a:pt x="4" y="9"/>
                  </a:cubicBezTo>
                  <a:cubicBezTo>
                    <a:pt x="3" y="8"/>
                    <a:pt x="1" y="8"/>
                    <a:pt x="0" y="7"/>
                  </a:cubicBezTo>
                  <a:cubicBezTo>
                    <a:pt x="0" y="8"/>
                    <a:pt x="0" y="8"/>
                    <a:pt x="0" y="8"/>
                  </a:cubicBezTo>
                  <a:cubicBezTo>
                    <a:pt x="1" y="8"/>
                    <a:pt x="2" y="9"/>
                    <a:pt x="4" y="9"/>
                  </a:cubicBezTo>
                  <a:cubicBezTo>
                    <a:pt x="3" y="11"/>
                    <a:pt x="3" y="11"/>
                    <a:pt x="3" y="11"/>
                  </a:cubicBezTo>
                  <a:cubicBezTo>
                    <a:pt x="3" y="13"/>
                    <a:pt x="3" y="15"/>
                    <a:pt x="3" y="17"/>
                  </a:cubicBezTo>
                  <a:cubicBezTo>
                    <a:pt x="3" y="18"/>
                    <a:pt x="4" y="20"/>
                    <a:pt x="6" y="2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2403"/>
            <p:cNvSpPr>
              <a:spLocks/>
            </p:cNvSpPr>
            <p:nvPr/>
          </p:nvSpPr>
          <p:spPr bwMode="auto">
            <a:xfrm>
              <a:off x="10488605" y="2370148"/>
              <a:ext cx="130176" cy="168276"/>
            </a:xfrm>
            <a:custGeom>
              <a:avLst/>
              <a:gdLst>
                <a:gd name="T0" fmla="*/ 3 w 35"/>
                <a:gd name="T1" fmla="*/ 27 h 45"/>
                <a:gd name="T2" fmla="*/ 15 w 35"/>
                <a:gd name="T3" fmla="*/ 38 h 45"/>
                <a:gd name="T4" fmla="*/ 28 w 35"/>
                <a:gd name="T5" fmla="*/ 44 h 45"/>
                <a:gd name="T6" fmla="*/ 32 w 35"/>
                <a:gd name="T7" fmla="*/ 45 h 45"/>
                <a:gd name="T8" fmla="*/ 33 w 35"/>
                <a:gd name="T9" fmla="*/ 32 h 45"/>
                <a:gd name="T10" fmla="*/ 30 w 35"/>
                <a:gd name="T11" fmla="*/ 12 h 45"/>
                <a:gd name="T12" fmla="*/ 10 w 35"/>
                <a:gd name="T13" fmla="*/ 7 h 45"/>
                <a:gd name="T14" fmla="*/ 9 w 35"/>
                <a:gd name="T15" fmla="*/ 0 h 45"/>
                <a:gd name="T16" fmla="*/ 8 w 35"/>
                <a:gd name="T17" fmla="*/ 0 h 45"/>
                <a:gd name="T18" fmla="*/ 10 w 35"/>
                <a:gd name="T19" fmla="*/ 8 h 45"/>
                <a:gd name="T20" fmla="*/ 8 w 35"/>
                <a:gd name="T21" fmla="*/ 9 h 45"/>
                <a:gd name="T22" fmla="*/ 3 w 35"/>
                <a:gd name="T23"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5">
                  <a:moveTo>
                    <a:pt x="3" y="27"/>
                  </a:moveTo>
                  <a:cubicBezTo>
                    <a:pt x="5" y="32"/>
                    <a:pt x="10" y="36"/>
                    <a:pt x="15" y="38"/>
                  </a:cubicBezTo>
                  <a:cubicBezTo>
                    <a:pt x="19" y="40"/>
                    <a:pt x="25" y="41"/>
                    <a:pt x="28" y="44"/>
                  </a:cubicBezTo>
                  <a:cubicBezTo>
                    <a:pt x="32" y="45"/>
                    <a:pt x="32" y="45"/>
                    <a:pt x="32" y="45"/>
                  </a:cubicBezTo>
                  <a:cubicBezTo>
                    <a:pt x="29" y="43"/>
                    <a:pt x="32" y="35"/>
                    <a:pt x="33" y="32"/>
                  </a:cubicBezTo>
                  <a:cubicBezTo>
                    <a:pt x="34" y="25"/>
                    <a:pt x="35" y="18"/>
                    <a:pt x="30" y="12"/>
                  </a:cubicBezTo>
                  <a:cubicBezTo>
                    <a:pt x="25" y="5"/>
                    <a:pt x="17" y="4"/>
                    <a:pt x="10" y="7"/>
                  </a:cubicBezTo>
                  <a:cubicBezTo>
                    <a:pt x="9" y="5"/>
                    <a:pt x="9" y="3"/>
                    <a:pt x="9" y="0"/>
                  </a:cubicBezTo>
                  <a:cubicBezTo>
                    <a:pt x="8" y="0"/>
                    <a:pt x="8" y="0"/>
                    <a:pt x="8" y="0"/>
                  </a:cubicBezTo>
                  <a:cubicBezTo>
                    <a:pt x="8" y="2"/>
                    <a:pt x="9" y="5"/>
                    <a:pt x="10" y="8"/>
                  </a:cubicBezTo>
                  <a:cubicBezTo>
                    <a:pt x="9" y="8"/>
                    <a:pt x="8" y="8"/>
                    <a:pt x="8" y="9"/>
                  </a:cubicBezTo>
                  <a:cubicBezTo>
                    <a:pt x="2" y="13"/>
                    <a:pt x="0" y="21"/>
                    <a:pt x="3" y="2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2404"/>
            <p:cNvSpPr>
              <a:spLocks/>
            </p:cNvSpPr>
            <p:nvPr/>
          </p:nvSpPr>
          <p:spPr bwMode="auto">
            <a:xfrm>
              <a:off x="10607668" y="2571762"/>
              <a:ext cx="165101" cy="255589"/>
            </a:xfrm>
            <a:custGeom>
              <a:avLst/>
              <a:gdLst>
                <a:gd name="T0" fmla="*/ 0 w 44"/>
                <a:gd name="T1" fmla="*/ 30 h 68"/>
                <a:gd name="T2" fmla="*/ 10 w 44"/>
                <a:gd name="T3" fmla="*/ 51 h 68"/>
                <a:gd name="T4" fmla="*/ 24 w 44"/>
                <a:gd name="T5" fmla="*/ 64 h 68"/>
                <a:gd name="T6" fmla="*/ 28 w 44"/>
                <a:gd name="T7" fmla="*/ 68 h 68"/>
                <a:gd name="T8" fmla="*/ 30 w 44"/>
                <a:gd name="T9" fmla="*/ 60 h 68"/>
                <a:gd name="T10" fmla="*/ 35 w 44"/>
                <a:gd name="T11" fmla="*/ 52 h 68"/>
                <a:gd name="T12" fmla="*/ 42 w 44"/>
                <a:gd name="T13" fmla="*/ 27 h 68"/>
                <a:gd name="T14" fmla="*/ 20 w 44"/>
                <a:gd name="T15" fmla="*/ 10 h 68"/>
                <a:gd name="T16" fmla="*/ 23 w 44"/>
                <a:gd name="T17" fmla="*/ 0 h 68"/>
                <a:gd name="T18" fmla="*/ 22 w 44"/>
                <a:gd name="T19" fmla="*/ 0 h 68"/>
                <a:gd name="T20" fmla="*/ 20 w 44"/>
                <a:gd name="T21" fmla="*/ 10 h 68"/>
                <a:gd name="T22" fmla="*/ 16 w 44"/>
                <a:gd name="T23" fmla="*/ 10 h 68"/>
                <a:gd name="T24" fmla="*/ 0 w 44"/>
                <a:gd name="T25"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8">
                  <a:moveTo>
                    <a:pt x="0" y="30"/>
                  </a:moveTo>
                  <a:cubicBezTo>
                    <a:pt x="0" y="38"/>
                    <a:pt x="4" y="46"/>
                    <a:pt x="10" y="51"/>
                  </a:cubicBezTo>
                  <a:cubicBezTo>
                    <a:pt x="14" y="55"/>
                    <a:pt x="21" y="59"/>
                    <a:pt x="24" y="64"/>
                  </a:cubicBezTo>
                  <a:cubicBezTo>
                    <a:pt x="25" y="65"/>
                    <a:pt x="26" y="67"/>
                    <a:pt x="28" y="68"/>
                  </a:cubicBezTo>
                  <a:cubicBezTo>
                    <a:pt x="27" y="66"/>
                    <a:pt x="28" y="63"/>
                    <a:pt x="30" y="60"/>
                  </a:cubicBezTo>
                  <a:cubicBezTo>
                    <a:pt x="31" y="57"/>
                    <a:pt x="34" y="54"/>
                    <a:pt x="35" y="52"/>
                  </a:cubicBezTo>
                  <a:cubicBezTo>
                    <a:pt x="40" y="44"/>
                    <a:pt x="44" y="36"/>
                    <a:pt x="42" y="27"/>
                  </a:cubicBezTo>
                  <a:cubicBezTo>
                    <a:pt x="39" y="16"/>
                    <a:pt x="31" y="10"/>
                    <a:pt x="20" y="10"/>
                  </a:cubicBezTo>
                  <a:cubicBezTo>
                    <a:pt x="21" y="6"/>
                    <a:pt x="22" y="3"/>
                    <a:pt x="23" y="0"/>
                  </a:cubicBezTo>
                  <a:cubicBezTo>
                    <a:pt x="22" y="0"/>
                    <a:pt x="22" y="0"/>
                    <a:pt x="22" y="0"/>
                  </a:cubicBezTo>
                  <a:cubicBezTo>
                    <a:pt x="21" y="1"/>
                    <a:pt x="20" y="6"/>
                    <a:pt x="20" y="10"/>
                  </a:cubicBezTo>
                  <a:cubicBezTo>
                    <a:pt x="18" y="10"/>
                    <a:pt x="17" y="10"/>
                    <a:pt x="16" y="10"/>
                  </a:cubicBezTo>
                  <a:cubicBezTo>
                    <a:pt x="7" y="12"/>
                    <a:pt x="1" y="21"/>
                    <a:pt x="0" y="3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2405"/>
            <p:cNvSpPr>
              <a:spLocks/>
            </p:cNvSpPr>
            <p:nvPr/>
          </p:nvSpPr>
          <p:spPr bwMode="auto">
            <a:xfrm>
              <a:off x="10698156" y="2741626"/>
              <a:ext cx="195264" cy="292102"/>
            </a:xfrm>
            <a:custGeom>
              <a:avLst/>
              <a:gdLst>
                <a:gd name="T0" fmla="*/ 1 w 52"/>
                <a:gd name="T1" fmla="*/ 36 h 78"/>
                <a:gd name="T2" fmla="*/ 13 w 52"/>
                <a:gd name="T3" fmla="*/ 60 h 78"/>
                <a:gd name="T4" fmla="*/ 29 w 52"/>
                <a:gd name="T5" fmla="*/ 74 h 78"/>
                <a:gd name="T6" fmla="*/ 33 w 52"/>
                <a:gd name="T7" fmla="*/ 78 h 78"/>
                <a:gd name="T8" fmla="*/ 36 w 52"/>
                <a:gd name="T9" fmla="*/ 69 h 78"/>
                <a:gd name="T10" fmla="*/ 41 w 52"/>
                <a:gd name="T11" fmla="*/ 59 h 78"/>
                <a:gd name="T12" fmla="*/ 48 w 52"/>
                <a:gd name="T13" fmla="*/ 30 h 78"/>
                <a:gd name="T14" fmla="*/ 22 w 52"/>
                <a:gd name="T15" fmla="*/ 12 h 78"/>
                <a:gd name="T16" fmla="*/ 25 w 52"/>
                <a:gd name="T17" fmla="*/ 0 h 78"/>
                <a:gd name="T18" fmla="*/ 23 w 52"/>
                <a:gd name="T19" fmla="*/ 0 h 78"/>
                <a:gd name="T20" fmla="*/ 21 w 52"/>
                <a:gd name="T21" fmla="*/ 12 h 78"/>
                <a:gd name="T22" fmla="*/ 17 w 52"/>
                <a:gd name="T23" fmla="*/ 12 h 78"/>
                <a:gd name="T24" fmla="*/ 1 w 52"/>
                <a:gd name="T25" fmla="*/ 3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78">
                  <a:moveTo>
                    <a:pt x="1" y="36"/>
                  </a:moveTo>
                  <a:cubicBezTo>
                    <a:pt x="1" y="45"/>
                    <a:pt x="6" y="54"/>
                    <a:pt x="13" y="60"/>
                  </a:cubicBezTo>
                  <a:cubicBezTo>
                    <a:pt x="17" y="64"/>
                    <a:pt x="26" y="68"/>
                    <a:pt x="29" y="74"/>
                  </a:cubicBezTo>
                  <a:cubicBezTo>
                    <a:pt x="30" y="75"/>
                    <a:pt x="32" y="77"/>
                    <a:pt x="33" y="78"/>
                  </a:cubicBezTo>
                  <a:cubicBezTo>
                    <a:pt x="32" y="76"/>
                    <a:pt x="34" y="72"/>
                    <a:pt x="36" y="69"/>
                  </a:cubicBezTo>
                  <a:cubicBezTo>
                    <a:pt x="37" y="65"/>
                    <a:pt x="40" y="61"/>
                    <a:pt x="41" y="59"/>
                  </a:cubicBezTo>
                  <a:cubicBezTo>
                    <a:pt x="47" y="50"/>
                    <a:pt x="52" y="41"/>
                    <a:pt x="48" y="30"/>
                  </a:cubicBezTo>
                  <a:cubicBezTo>
                    <a:pt x="45" y="17"/>
                    <a:pt x="34" y="11"/>
                    <a:pt x="22" y="12"/>
                  </a:cubicBezTo>
                  <a:cubicBezTo>
                    <a:pt x="22" y="7"/>
                    <a:pt x="23" y="4"/>
                    <a:pt x="25" y="0"/>
                  </a:cubicBezTo>
                  <a:cubicBezTo>
                    <a:pt x="23" y="0"/>
                    <a:pt x="23" y="0"/>
                    <a:pt x="23" y="0"/>
                  </a:cubicBezTo>
                  <a:cubicBezTo>
                    <a:pt x="22" y="2"/>
                    <a:pt x="21" y="7"/>
                    <a:pt x="21" y="12"/>
                  </a:cubicBezTo>
                  <a:cubicBezTo>
                    <a:pt x="20" y="12"/>
                    <a:pt x="19" y="12"/>
                    <a:pt x="17" y="12"/>
                  </a:cubicBezTo>
                  <a:cubicBezTo>
                    <a:pt x="7" y="14"/>
                    <a:pt x="0" y="25"/>
                    <a:pt x="1" y="3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2406"/>
            <p:cNvSpPr>
              <a:spLocks/>
            </p:cNvSpPr>
            <p:nvPr/>
          </p:nvSpPr>
          <p:spPr bwMode="auto">
            <a:xfrm>
              <a:off x="10814044" y="2890852"/>
              <a:ext cx="131763" cy="207964"/>
            </a:xfrm>
            <a:custGeom>
              <a:avLst/>
              <a:gdLst>
                <a:gd name="T0" fmla="*/ 0 w 35"/>
                <a:gd name="T1" fmla="*/ 27 h 55"/>
                <a:gd name="T2" fmla="*/ 10 w 35"/>
                <a:gd name="T3" fmla="*/ 43 h 55"/>
                <a:gd name="T4" fmla="*/ 22 w 35"/>
                <a:gd name="T5" fmla="*/ 52 h 55"/>
                <a:gd name="T6" fmla="*/ 26 w 35"/>
                <a:gd name="T7" fmla="*/ 55 h 55"/>
                <a:gd name="T8" fmla="*/ 30 w 35"/>
                <a:gd name="T9" fmla="*/ 41 h 55"/>
                <a:gd name="T10" fmla="*/ 33 w 35"/>
                <a:gd name="T11" fmla="*/ 21 h 55"/>
                <a:gd name="T12" fmla="*/ 26 w 35"/>
                <a:gd name="T13" fmla="*/ 13 h 55"/>
                <a:gd name="T14" fmla="*/ 15 w 35"/>
                <a:gd name="T15" fmla="*/ 9 h 55"/>
                <a:gd name="T16" fmla="*/ 19 w 35"/>
                <a:gd name="T17" fmla="*/ 1 h 55"/>
                <a:gd name="T18" fmla="*/ 18 w 35"/>
                <a:gd name="T19" fmla="*/ 0 h 55"/>
                <a:gd name="T20" fmla="*/ 15 w 35"/>
                <a:gd name="T21" fmla="*/ 9 h 55"/>
                <a:gd name="T22" fmla="*/ 12 w 35"/>
                <a:gd name="T23" fmla="*/ 9 h 55"/>
                <a:gd name="T24" fmla="*/ 3 w 35"/>
                <a:gd name="T25" fmla="*/ 16 h 55"/>
                <a:gd name="T26" fmla="*/ 0 w 35"/>
                <a:gd name="T2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55">
                  <a:moveTo>
                    <a:pt x="0" y="27"/>
                  </a:moveTo>
                  <a:cubicBezTo>
                    <a:pt x="1" y="34"/>
                    <a:pt x="5" y="40"/>
                    <a:pt x="10" y="43"/>
                  </a:cubicBezTo>
                  <a:cubicBezTo>
                    <a:pt x="14" y="46"/>
                    <a:pt x="20" y="48"/>
                    <a:pt x="22" y="52"/>
                  </a:cubicBezTo>
                  <a:cubicBezTo>
                    <a:pt x="26" y="55"/>
                    <a:pt x="26" y="55"/>
                    <a:pt x="26" y="55"/>
                  </a:cubicBezTo>
                  <a:cubicBezTo>
                    <a:pt x="24" y="52"/>
                    <a:pt x="28" y="44"/>
                    <a:pt x="30" y="41"/>
                  </a:cubicBezTo>
                  <a:cubicBezTo>
                    <a:pt x="33" y="34"/>
                    <a:pt x="35" y="28"/>
                    <a:pt x="33" y="21"/>
                  </a:cubicBezTo>
                  <a:cubicBezTo>
                    <a:pt x="31" y="18"/>
                    <a:pt x="29" y="15"/>
                    <a:pt x="26" y="13"/>
                  </a:cubicBezTo>
                  <a:cubicBezTo>
                    <a:pt x="23" y="11"/>
                    <a:pt x="19" y="9"/>
                    <a:pt x="15" y="9"/>
                  </a:cubicBezTo>
                  <a:cubicBezTo>
                    <a:pt x="16" y="6"/>
                    <a:pt x="17" y="3"/>
                    <a:pt x="19" y="1"/>
                  </a:cubicBezTo>
                  <a:cubicBezTo>
                    <a:pt x="18" y="0"/>
                    <a:pt x="18" y="0"/>
                    <a:pt x="18" y="0"/>
                  </a:cubicBezTo>
                  <a:cubicBezTo>
                    <a:pt x="16" y="2"/>
                    <a:pt x="15" y="5"/>
                    <a:pt x="15" y="9"/>
                  </a:cubicBezTo>
                  <a:cubicBezTo>
                    <a:pt x="14" y="9"/>
                    <a:pt x="13" y="9"/>
                    <a:pt x="12" y="9"/>
                  </a:cubicBezTo>
                  <a:cubicBezTo>
                    <a:pt x="8" y="10"/>
                    <a:pt x="5" y="12"/>
                    <a:pt x="3" y="16"/>
                  </a:cubicBezTo>
                  <a:cubicBezTo>
                    <a:pt x="1" y="19"/>
                    <a:pt x="0" y="23"/>
                    <a:pt x="0" y="2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2407"/>
            <p:cNvSpPr>
              <a:spLocks/>
            </p:cNvSpPr>
            <p:nvPr/>
          </p:nvSpPr>
          <p:spPr bwMode="auto">
            <a:xfrm>
              <a:off x="10909295" y="2884502"/>
              <a:ext cx="112713" cy="138113"/>
            </a:xfrm>
            <a:custGeom>
              <a:avLst/>
              <a:gdLst>
                <a:gd name="T0" fmla="*/ 5 w 30"/>
                <a:gd name="T1" fmla="*/ 23 h 37"/>
                <a:gd name="T2" fmla="*/ 15 w 30"/>
                <a:gd name="T3" fmla="*/ 28 h 37"/>
                <a:gd name="T4" fmla="*/ 21 w 30"/>
                <a:gd name="T5" fmla="*/ 30 h 37"/>
                <a:gd name="T6" fmla="*/ 25 w 30"/>
                <a:gd name="T7" fmla="*/ 34 h 37"/>
                <a:gd name="T8" fmla="*/ 28 w 30"/>
                <a:gd name="T9" fmla="*/ 37 h 37"/>
                <a:gd name="T10" fmla="*/ 29 w 30"/>
                <a:gd name="T11" fmla="*/ 30 h 37"/>
                <a:gd name="T12" fmla="*/ 30 w 30"/>
                <a:gd name="T13" fmla="*/ 22 h 37"/>
                <a:gd name="T14" fmla="*/ 28 w 30"/>
                <a:gd name="T15" fmla="*/ 10 h 37"/>
                <a:gd name="T16" fmla="*/ 21 w 30"/>
                <a:gd name="T17" fmla="*/ 2 h 37"/>
                <a:gd name="T18" fmla="*/ 12 w 30"/>
                <a:gd name="T19" fmla="*/ 1 h 37"/>
                <a:gd name="T20" fmla="*/ 4 w 30"/>
                <a:gd name="T21" fmla="*/ 6 h 37"/>
                <a:gd name="T22" fmla="*/ 1 w 30"/>
                <a:gd name="T23" fmla="*/ 0 h 37"/>
                <a:gd name="T24" fmla="*/ 0 w 30"/>
                <a:gd name="T25" fmla="*/ 1 h 37"/>
                <a:gd name="T26" fmla="*/ 4 w 30"/>
                <a:gd name="T27" fmla="*/ 6 h 37"/>
                <a:gd name="T28" fmla="*/ 3 w 30"/>
                <a:gd name="T29" fmla="*/ 8 h 37"/>
                <a:gd name="T30" fmla="*/ 1 w 30"/>
                <a:gd name="T31" fmla="*/ 16 h 37"/>
                <a:gd name="T32" fmla="*/ 5 w 30"/>
                <a:gd name="T33"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7">
                  <a:moveTo>
                    <a:pt x="5" y="23"/>
                  </a:moveTo>
                  <a:cubicBezTo>
                    <a:pt x="7" y="25"/>
                    <a:pt x="11" y="26"/>
                    <a:pt x="15" y="28"/>
                  </a:cubicBezTo>
                  <a:cubicBezTo>
                    <a:pt x="17" y="28"/>
                    <a:pt x="19" y="29"/>
                    <a:pt x="21" y="30"/>
                  </a:cubicBezTo>
                  <a:cubicBezTo>
                    <a:pt x="23" y="31"/>
                    <a:pt x="25" y="32"/>
                    <a:pt x="25" y="34"/>
                  </a:cubicBezTo>
                  <a:cubicBezTo>
                    <a:pt x="26" y="35"/>
                    <a:pt x="27" y="36"/>
                    <a:pt x="28" y="37"/>
                  </a:cubicBezTo>
                  <a:cubicBezTo>
                    <a:pt x="27" y="35"/>
                    <a:pt x="28" y="33"/>
                    <a:pt x="29" y="30"/>
                  </a:cubicBezTo>
                  <a:cubicBezTo>
                    <a:pt x="30" y="27"/>
                    <a:pt x="30" y="24"/>
                    <a:pt x="30" y="22"/>
                  </a:cubicBezTo>
                  <a:cubicBezTo>
                    <a:pt x="30" y="18"/>
                    <a:pt x="30" y="13"/>
                    <a:pt x="28" y="10"/>
                  </a:cubicBezTo>
                  <a:cubicBezTo>
                    <a:pt x="27" y="7"/>
                    <a:pt x="24" y="4"/>
                    <a:pt x="21" y="2"/>
                  </a:cubicBezTo>
                  <a:cubicBezTo>
                    <a:pt x="18" y="0"/>
                    <a:pt x="15" y="0"/>
                    <a:pt x="12" y="1"/>
                  </a:cubicBezTo>
                  <a:cubicBezTo>
                    <a:pt x="9" y="1"/>
                    <a:pt x="7" y="3"/>
                    <a:pt x="4" y="6"/>
                  </a:cubicBezTo>
                  <a:cubicBezTo>
                    <a:pt x="3" y="4"/>
                    <a:pt x="2" y="2"/>
                    <a:pt x="1" y="0"/>
                  </a:cubicBezTo>
                  <a:cubicBezTo>
                    <a:pt x="0" y="1"/>
                    <a:pt x="0" y="1"/>
                    <a:pt x="0" y="1"/>
                  </a:cubicBezTo>
                  <a:cubicBezTo>
                    <a:pt x="0" y="2"/>
                    <a:pt x="2" y="4"/>
                    <a:pt x="4" y="6"/>
                  </a:cubicBezTo>
                  <a:cubicBezTo>
                    <a:pt x="4" y="7"/>
                    <a:pt x="3" y="7"/>
                    <a:pt x="3" y="8"/>
                  </a:cubicBezTo>
                  <a:cubicBezTo>
                    <a:pt x="1" y="11"/>
                    <a:pt x="1" y="14"/>
                    <a:pt x="1" y="16"/>
                  </a:cubicBezTo>
                  <a:cubicBezTo>
                    <a:pt x="2" y="19"/>
                    <a:pt x="3" y="21"/>
                    <a:pt x="5" y="2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2408"/>
            <p:cNvSpPr>
              <a:spLocks/>
            </p:cNvSpPr>
            <p:nvPr/>
          </p:nvSpPr>
          <p:spPr bwMode="auto">
            <a:xfrm>
              <a:off x="10912470" y="2752738"/>
              <a:ext cx="179389" cy="123826"/>
            </a:xfrm>
            <a:custGeom>
              <a:avLst/>
              <a:gdLst>
                <a:gd name="T0" fmla="*/ 13 w 48"/>
                <a:gd name="T1" fmla="*/ 30 h 33"/>
                <a:gd name="T2" fmla="*/ 31 w 48"/>
                <a:gd name="T3" fmla="*/ 30 h 33"/>
                <a:gd name="T4" fmla="*/ 44 w 48"/>
                <a:gd name="T5" fmla="*/ 24 h 33"/>
                <a:gd name="T6" fmla="*/ 48 w 48"/>
                <a:gd name="T7" fmla="*/ 23 h 33"/>
                <a:gd name="T8" fmla="*/ 38 w 48"/>
                <a:gd name="T9" fmla="*/ 12 h 33"/>
                <a:gd name="T10" fmla="*/ 24 w 48"/>
                <a:gd name="T11" fmla="*/ 0 h 33"/>
                <a:gd name="T12" fmla="*/ 14 w 48"/>
                <a:gd name="T13" fmla="*/ 2 h 33"/>
                <a:gd name="T14" fmla="*/ 5 w 48"/>
                <a:gd name="T15" fmla="*/ 8 h 33"/>
                <a:gd name="T16" fmla="*/ 1 w 48"/>
                <a:gd name="T17" fmla="*/ 0 h 33"/>
                <a:gd name="T18" fmla="*/ 0 w 48"/>
                <a:gd name="T19" fmla="*/ 0 h 33"/>
                <a:gd name="T20" fmla="*/ 1 w 48"/>
                <a:gd name="T21" fmla="*/ 4 h 33"/>
                <a:gd name="T22" fmla="*/ 5 w 48"/>
                <a:gd name="T23" fmla="*/ 9 h 33"/>
                <a:gd name="T24" fmla="*/ 3 w 48"/>
                <a:gd name="T25" fmla="*/ 11 h 33"/>
                <a:gd name="T26" fmla="*/ 5 w 48"/>
                <a:gd name="T27" fmla="*/ 22 h 33"/>
                <a:gd name="T28" fmla="*/ 13 w 48"/>
                <a:gd name="T29"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33">
                  <a:moveTo>
                    <a:pt x="13" y="30"/>
                  </a:moveTo>
                  <a:cubicBezTo>
                    <a:pt x="19" y="33"/>
                    <a:pt x="25" y="32"/>
                    <a:pt x="31" y="30"/>
                  </a:cubicBezTo>
                  <a:cubicBezTo>
                    <a:pt x="34" y="28"/>
                    <a:pt x="39" y="24"/>
                    <a:pt x="44" y="24"/>
                  </a:cubicBezTo>
                  <a:cubicBezTo>
                    <a:pt x="45" y="24"/>
                    <a:pt x="47" y="24"/>
                    <a:pt x="48" y="23"/>
                  </a:cubicBezTo>
                  <a:cubicBezTo>
                    <a:pt x="44" y="23"/>
                    <a:pt x="40" y="16"/>
                    <a:pt x="38" y="12"/>
                  </a:cubicBezTo>
                  <a:cubicBezTo>
                    <a:pt x="34" y="7"/>
                    <a:pt x="30" y="1"/>
                    <a:pt x="24" y="0"/>
                  </a:cubicBezTo>
                  <a:cubicBezTo>
                    <a:pt x="20" y="0"/>
                    <a:pt x="17" y="0"/>
                    <a:pt x="14" y="2"/>
                  </a:cubicBezTo>
                  <a:cubicBezTo>
                    <a:pt x="11" y="3"/>
                    <a:pt x="7" y="5"/>
                    <a:pt x="5" y="8"/>
                  </a:cubicBezTo>
                  <a:cubicBezTo>
                    <a:pt x="3" y="6"/>
                    <a:pt x="1" y="3"/>
                    <a:pt x="1" y="0"/>
                  </a:cubicBezTo>
                  <a:cubicBezTo>
                    <a:pt x="0" y="0"/>
                    <a:pt x="0" y="0"/>
                    <a:pt x="0" y="0"/>
                  </a:cubicBezTo>
                  <a:cubicBezTo>
                    <a:pt x="0" y="1"/>
                    <a:pt x="0" y="3"/>
                    <a:pt x="1" y="4"/>
                  </a:cubicBezTo>
                  <a:cubicBezTo>
                    <a:pt x="2" y="6"/>
                    <a:pt x="3" y="7"/>
                    <a:pt x="5" y="9"/>
                  </a:cubicBezTo>
                  <a:cubicBezTo>
                    <a:pt x="4" y="9"/>
                    <a:pt x="4" y="10"/>
                    <a:pt x="3" y="11"/>
                  </a:cubicBezTo>
                  <a:cubicBezTo>
                    <a:pt x="2" y="15"/>
                    <a:pt x="3" y="19"/>
                    <a:pt x="5" y="22"/>
                  </a:cubicBezTo>
                  <a:cubicBezTo>
                    <a:pt x="6" y="26"/>
                    <a:pt x="9" y="29"/>
                    <a:pt x="13" y="3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2409"/>
            <p:cNvSpPr>
              <a:spLocks/>
            </p:cNvSpPr>
            <p:nvPr/>
          </p:nvSpPr>
          <p:spPr bwMode="auto">
            <a:xfrm>
              <a:off x="10841032" y="2632087"/>
              <a:ext cx="195264" cy="120651"/>
            </a:xfrm>
            <a:custGeom>
              <a:avLst/>
              <a:gdLst>
                <a:gd name="T0" fmla="*/ 21 w 52"/>
                <a:gd name="T1" fmla="*/ 32 h 32"/>
                <a:gd name="T2" fmla="*/ 36 w 52"/>
                <a:gd name="T3" fmla="*/ 27 h 32"/>
                <a:gd name="T4" fmla="*/ 48 w 52"/>
                <a:gd name="T5" fmla="*/ 21 h 32"/>
                <a:gd name="T6" fmla="*/ 52 w 52"/>
                <a:gd name="T7" fmla="*/ 20 h 32"/>
                <a:gd name="T8" fmla="*/ 46 w 52"/>
                <a:gd name="T9" fmla="*/ 16 h 32"/>
                <a:gd name="T10" fmla="*/ 40 w 52"/>
                <a:gd name="T11" fmla="*/ 10 h 32"/>
                <a:gd name="T12" fmla="*/ 20 w 52"/>
                <a:gd name="T13" fmla="*/ 2 h 32"/>
                <a:gd name="T14" fmla="*/ 8 w 52"/>
                <a:gd name="T15" fmla="*/ 17 h 32"/>
                <a:gd name="T16" fmla="*/ 1 w 52"/>
                <a:gd name="T17" fmla="*/ 15 h 32"/>
                <a:gd name="T18" fmla="*/ 0 w 52"/>
                <a:gd name="T19" fmla="*/ 16 h 32"/>
                <a:gd name="T20" fmla="*/ 8 w 52"/>
                <a:gd name="T21" fmla="*/ 18 h 32"/>
                <a:gd name="T22" fmla="*/ 8 w 52"/>
                <a:gd name="T23" fmla="*/ 21 h 32"/>
                <a:gd name="T24" fmla="*/ 21 w 52"/>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32">
                  <a:moveTo>
                    <a:pt x="21" y="32"/>
                  </a:moveTo>
                  <a:cubicBezTo>
                    <a:pt x="26" y="32"/>
                    <a:pt x="31" y="30"/>
                    <a:pt x="36" y="27"/>
                  </a:cubicBezTo>
                  <a:cubicBezTo>
                    <a:pt x="39" y="25"/>
                    <a:pt x="43" y="21"/>
                    <a:pt x="48" y="21"/>
                  </a:cubicBezTo>
                  <a:cubicBezTo>
                    <a:pt x="49" y="21"/>
                    <a:pt x="50" y="20"/>
                    <a:pt x="52" y="20"/>
                  </a:cubicBezTo>
                  <a:cubicBezTo>
                    <a:pt x="50" y="20"/>
                    <a:pt x="48" y="18"/>
                    <a:pt x="46" y="16"/>
                  </a:cubicBezTo>
                  <a:cubicBezTo>
                    <a:pt x="44" y="13"/>
                    <a:pt x="42" y="11"/>
                    <a:pt x="40" y="10"/>
                  </a:cubicBezTo>
                  <a:cubicBezTo>
                    <a:pt x="34" y="4"/>
                    <a:pt x="28" y="0"/>
                    <a:pt x="20" y="2"/>
                  </a:cubicBezTo>
                  <a:cubicBezTo>
                    <a:pt x="12" y="3"/>
                    <a:pt x="8" y="10"/>
                    <a:pt x="8" y="17"/>
                  </a:cubicBezTo>
                  <a:cubicBezTo>
                    <a:pt x="5" y="17"/>
                    <a:pt x="3" y="17"/>
                    <a:pt x="1" y="15"/>
                  </a:cubicBezTo>
                  <a:cubicBezTo>
                    <a:pt x="0" y="16"/>
                    <a:pt x="0" y="16"/>
                    <a:pt x="0" y="16"/>
                  </a:cubicBezTo>
                  <a:cubicBezTo>
                    <a:pt x="2" y="17"/>
                    <a:pt x="5" y="18"/>
                    <a:pt x="8" y="18"/>
                  </a:cubicBezTo>
                  <a:cubicBezTo>
                    <a:pt x="8" y="19"/>
                    <a:pt x="8" y="20"/>
                    <a:pt x="8" y="21"/>
                  </a:cubicBezTo>
                  <a:cubicBezTo>
                    <a:pt x="9" y="27"/>
                    <a:pt x="15" y="32"/>
                    <a:pt x="21" y="3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2410"/>
            <p:cNvSpPr>
              <a:spLocks/>
            </p:cNvSpPr>
            <p:nvPr/>
          </p:nvSpPr>
          <p:spPr bwMode="auto">
            <a:xfrm>
              <a:off x="10709268" y="2238385"/>
              <a:ext cx="390527" cy="239714"/>
            </a:xfrm>
            <a:custGeom>
              <a:avLst/>
              <a:gdLst>
                <a:gd name="T0" fmla="*/ 46 w 104"/>
                <a:gd name="T1" fmla="*/ 64 h 64"/>
                <a:gd name="T2" fmla="*/ 78 w 104"/>
                <a:gd name="T3" fmla="*/ 49 h 64"/>
                <a:gd name="T4" fmla="*/ 97 w 104"/>
                <a:gd name="T5" fmla="*/ 29 h 64"/>
                <a:gd name="T6" fmla="*/ 104 w 104"/>
                <a:gd name="T7" fmla="*/ 24 h 64"/>
                <a:gd name="T8" fmla="*/ 76 w 104"/>
                <a:gd name="T9" fmla="*/ 12 h 64"/>
                <a:gd name="T10" fmla="*/ 59 w 104"/>
                <a:gd name="T11" fmla="*/ 3 h 64"/>
                <a:gd name="T12" fmla="*/ 43 w 104"/>
                <a:gd name="T13" fmla="*/ 2 h 64"/>
                <a:gd name="T14" fmla="*/ 27 w 104"/>
                <a:gd name="T15" fmla="*/ 12 h 64"/>
                <a:gd name="T16" fmla="*/ 14 w 104"/>
                <a:gd name="T17" fmla="*/ 29 h 64"/>
                <a:gd name="T18" fmla="*/ 2 w 104"/>
                <a:gd name="T19" fmla="*/ 15 h 64"/>
                <a:gd name="T20" fmla="*/ 0 w 104"/>
                <a:gd name="T21" fmla="*/ 16 h 64"/>
                <a:gd name="T22" fmla="*/ 5 w 104"/>
                <a:gd name="T23" fmla="*/ 23 h 64"/>
                <a:gd name="T24" fmla="*/ 14 w 104"/>
                <a:gd name="T25" fmla="*/ 30 h 64"/>
                <a:gd name="T26" fmla="*/ 13 w 104"/>
                <a:gd name="T27" fmla="*/ 35 h 64"/>
                <a:gd name="T28" fmla="*/ 23 w 104"/>
                <a:gd name="T29" fmla="*/ 56 h 64"/>
                <a:gd name="T30" fmla="*/ 46 w 104"/>
                <a:gd name="T3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64">
                  <a:moveTo>
                    <a:pt x="46" y="64"/>
                  </a:moveTo>
                  <a:cubicBezTo>
                    <a:pt x="60" y="64"/>
                    <a:pt x="70" y="58"/>
                    <a:pt x="78" y="49"/>
                  </a:cubicBezTo>
                  <a:cubicBezTo>
                    <a:pt x="83" y="43"/>
                    <a:pt x="89" y="32"/>
                    <a:pt x="97" y="29"/>
                  </a:cubicBezTo>
                  <a:cubicBezTo>
                    <a:pt x="99" y="27"/>
                    <a:pt x="101" y="25"/>
                    <a:pt x="104" y="24"/>
                  </a:cubicBezTo>
                  <a:cubicBezTo>
                    <a:pt x="96" y="25"/>
                    <a:pt x="83" y="15"/>
                    <a:pt x="76" y="12"/>
                  </a:cubicBezTo>
                  <a:cubicBezTo>
                    <a:pt x="71" y="8"/>
                    <a:pt x="65" y="5"/>
                    <a:pt x="59" y="3"/>
                  </a:cubicBezTo>
                  <a:cubicBezTo>
                    <a:pt x="54" y="1"/>
                    <a:pt x="49" y="0"/>
                    <a:pt x="43" y="2"/>
                  </a:cubicBezTo>
                  <a:cubicBezTo>
                    <a:pt x="37" y="4"/>
                    <a:pt x="32" y="7"/>
                    <a:pt x="27" y="12"/>
                  </a:cubicBezTo>
                  <a:cubicBezTo>
                    <a:pt x="22" y="16"/>
                    <a:pt x="17" y="21"/>
                    <a:pt x="14" y="29"/>
                  </a:cubicBezTo>
                  <a:cubicBezTo>
                    <a:pt x="9" y="26"/>
                    <a:pt x="4" y="21"/>
                    <a:pt x="2" y="15"/>
                  </a:cubicBezTo>
                  <a:cubicBezTo>
                    <a:pt x="1" y="16"/>
                    <a:pt x="0" y="16"/>
                    <a:pt x="0" y="16"/>
                  </a:cubicBezTo>
                  <a:cubicBezTo>
                    <a:pt x="1" y="18"/>
                    <a:pt x="2" y="21"/>
                    <a:pt x="5" y="23"/>
                  </a:cubicBezTo>
                  <a:cubicBezTo>
                    <a:pt x="7" y="26"/>
                    <a:pt x="10" y="28"/>
                    <a:pt x="14" y="30"/>
                  </a:cubicBezTo>
                  <a:cubicBezTo>
                    <a:pt x="13" y="32"/>
                    <a:pt x="13" y="33"/>
                    <a:pt x="13" y="35"/>
                  </a:cubicBezTo>
                  <a:cubicBezTo>
                    <a:pt x="12" y="43"/>
                    <a:pt x="17" y="50"/>
                    <a:pt x="23" y="56"/>
                  </a:cubicBezTo>
                  <a:cubicBezTo>
                    <a:pt x="30" y="61"/>
                    <a:pt x="38" y="64"/>
                    <a:pt x="46" y="6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2411"/>
            <p:cNvSpPr>
              <a:spLocks/>
            </p:cNvSpPr>
            <p:nvPr/>
          </p:nvSpPr>
          <p:spPr bwMode="auto">
            <a:xfrm>
              <a:off x="10909295" y="2197109"/>
              <a:ext cx="171451" cy="123826"/>
            </a:xfrm>
            <a:custGeom>
              <a:avLst/>
              <a:gdLst>
                <a:gd name="T0" fmla="*/ 30 w 46"/>
                <a:gd name="T1" fmla="*/ 31 h 33"/>
                <a:gd name="T2" fmla="*/ 40 w 46"/>
                <a:gd name="T3" fmla="*/ 18 h 33"/>
                <a:gd name="T4" fmla="*/ 44 w 46"/>
                <a:gd name="T5" fmla="*/ 4 h 33"/>
                <a:gd name="T6" fmla="*/ 46 w 46"/>
                <a:gd name="T7" fmla="*/ 1 h 33"/>
                <a:gd name="T8" fmla="*/ 32 w 46"/>
                <a:gd name="T9" fmla="*/ 1 h 33"/>
                <a:gd name="T10" fmla="*/ 16 w 46"/>
                <a:gd name="T11" fmla="*/ 4 h 33"/>
                <a:gd name="T12" fmla="*/ 11 w 46"/>
                <a:gd name="T13" fmla="*/ 11 h 33"/>
                <a:gd name="T14" fmla="*/ 8 w 46"/>
                <a:gd name="T15" fmla="*/ 22 h 33"/>
                <a:gd name="T16" fmla="*/ 1 w 46"/>
                <a:gd name="T17" fmla="*/ 17 h 33"/>
                <a:gd name="T18" fmla="*/ 0 w 46"/>
                <a:gd name="T19" fmla="*/ 18 h 33"/>
                <a:gd name="T20" fmla="*/ 3 w 46"/>
                <a:gd name="T21" fmla="*/ 21 h 33"/>
                <a:gd name="T22" fmla="*/ 8 w 46"/>
                <a:gd name="T23" fmla="*/ 22 h 33"/>
                <a:gd name="T24" fmla="*/ 9 w 46"/>
                <a:gd name="T25" fmla="*/ 25 h 33"/>
                <a:gd name="T26" fmla="*/ 18 w 46"/>
                <a:gd name="T27" fmla="*/ 32 h 33"/>
                <a:gd name="T28" fmla="*/ 30 w 46"/>
                <a:gd name="T2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33">
                  <a:moveTo>
                    <a:pt x="30" y="31"/>
                  </a:moveTo>
                  <a:cubicBezTo>
                    <a:pt x="36" y="28"/>
                    <a:pt x="39" y="23"/>
                    <a:pt x="40" y="18"/>
                  </a:cubicBezTo>
                  <a:cubicBezTo>
                    <a:pt x="42" y="14"/>
                    <a:pt x="42" y="8"/>
                    <a:pt x="44" y="4"/>
                  </a:cubicBezTo>
                  <a:cubicBezTo>
                    <a:pt x="45" y="3"/>
                    <a:pt x="45" y="2"/>
                    <a:pt x="46" y="1"/>
                  </a:cubicBezTo>
                  <a:cubicBezTo>
                    <a:pt x="43" y="3"/>
                    <a:pt x="36" y="2"/>
                    <a:pt x="32" y="1"/>
                  </a:cubicBezTo>
                  <a:cubicBezTo>
                    <a:pt x="26" y="1"/>
                    <a:pt x="20" y="0"/>
                    <a:pt x="16" y="4"/>
                  </a:cubicBezTo>
                  <a:cubicBezTo>
                    <a:pt x="13" y="6"/>
                    <a:pt x="12" y="9"/>
                    <a:pt x="11" y="11"/>
                  </a:cubicBezTo>
                  <a:cubicBezTo>
                    <a:pt x="10" y="14"/>
                    <a:pt x="8" y="18"/>
                    <a:pt x="8" y="22"/>
                  </a:cubicBezTo>
                  <a:cubicBezTo>
                    <a:pt x="5" y="21"/>
                    <a:pt x="2" y="20"/>
                    <a:pt x="1" y="17"/>
                  </a:cubicBezTo>
                  <a:cubicBezTo>
                    <a:pt x="0" y="18"/>
                    <a:pt x="0" y="18"/>
                    <a:pt x="0" y="18"/>
                  </a:cubicBezTo>
                  <a:cubicBezTo>
                    <a:pt x="0" y="19"/>
                    <a:pt x="2" y="20"/>
                    <a:pt x="3" y="21"/>
                  </a:cubicBezTo>
                  <a:cubicBezTo>
                    <a:pt x="5" y="22"/>
                    <a:pt x="7" y="22"/>
                    <a:pt x="8" y="22"/>
                  </a:cubicBezTo>
                  <a:cubicBezTo>
                    <a:pt x="9" y="23"/>
                    <a:pt x="9" y="24"/>
                    <a:pt x="9" y="25"/>
                  </a:cubicBezTo>
                  <a:cubicBezTo>
                    <a:pt x="10" y="28"/>
                    <a:pt x="14" y="31"/>
                    <a:pt x="18" y="32"/>
                  </a:cubicBezTo>
                  <a:cubicBezTo>
                    <a:pt x="22" y="33"/>
                    <a:pt x="26" y="32"/>
                    <a:pt x="30" y="31"/>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2412"/>
            <p:cNvSpPr>
              <a:spLocks/>
            </p:cNvSpPr>
            <p:nvPr/>
          </p:nvSpPr>
          <p:spPr bwMode="auto">
            <a:xfrm>
              <a:off x="10937870" y="2032008"/>
              <a:ext cx="120651" cy="142876"/>
            </a:xfrm>
            <a:custGeom>
              <a:avLst/>
              <a:gdLst>
                <a:gd name="T0" fmla="*/ 26 w 32"/>
                <a:gd name="T1" fmla="*/ 32 h 38"/>
                <a:gd name="T2" fmla="*/ 32 w 32"/>
                <a:gd name="T3" fmla="*/ 17 h 38"/>
                <a:gd name="T4" fmla="*/ 32 w 32"/>
                <a:gd name="T5" fmla="*/ 4 h 38"/>
                <a:gd name="T6" fmla="*/ 31 w 32"/>
                <a:gd name="T7" fmla="*/ 0 h 38"/>
                <a:gd name="T8" fmla="*/ 27 w 32"/>
                <a:gd name="T9" fmla="*/ 3 h 38"/>
                <a:gd name="T10" fmla="*/ 20 w 32"/>
                <a:gd name="T11" fmla="*/ 4 h 38"/>
                <a:gd name="T12" fmla="*/ 3 w 32"/>
                <a:gd name="T13" fmla="*/ 14 h 38"/>
                <a:gd name="T14" fmla="*/ 1 w 32"/>
                <a:gd name="T15" fmla="*/ 25 h 38"/>
                <a:gd name="T16" fmla="*/ 7 w 32"/>
                <a:gd name="T17" fmla="*/ 33 h 38"/>
                <a:gd name="T18" fmla="*/ 3 w 32"/>
                <a:gd name="T19" fmla="*/ 38 h 38"/>
                <a:gd name="T20" fmla="*/ 4 w 32"/>
                <a:gd name="T21" fmla="*/ 38 h 38"/>
                <a:gd name="T22" fmla="*/ 8 w 32"/>
                <a:gd name="T23" fmla="*/ 33 h 38"/>
                <a:gd name="T24" fmla="*/ 10 w 32"/>
                <a:gd name="T25" fmla="*/ 35 h 38"/>
                <a:gd name="T26" fmla="*/ 26 w 32"/>
                <a:gd name="T27"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8">
                  <a:moveTo>
                    <a:pt x="26" y="32"/>
                  </a:moveTo>
                  <a:cubicBezTo>
                    <a:pt x="30" y="28"/>
                    <a:pt x="32" y="23"/>
                    <a:pt x="32" y="17"/>
                  </a:cubicBezTo>
                  <a:cubicBezTo>
                    <a:pt x="32" y="13"/>
                    <a:pt x="31" y="7"/>
                    <a:pt x="32" y="4"/>
                  </a:cubicBezTo>
                  <a:cubicBezTo>
                    <a:pt x="32" y="2"/>
                    <a:pt x="32" y="1"/>
                    <a:pt x="31" y="0"/>
                  </a:cubicBezTo>
                  <a:cubicBezTo>
                    <a:pt x="31" y="1"/>
                    <a:pt x="29" y="2"/>
                    <a:pt x="27" y="3"/>
                  </a:cubicBezTo>
                  <a:cubicBezTo>
                    <a:pt x="24" y="3"/>
                    <a:pt x="22" y="4"/>
                    <a:pt x="20" y="4"/>
                  </a:cubicBezTo>
                  <a:cubicBezTo>
                    <a:pt x="14" y="5"/>
                    <a:pt x="7" y="7"/>
                    <a:pt x="3" y="14"/>
                  </a:cubicBezTo>
                  <a:cubicBezTo>
                    <a:pt x="1" y="17"/>
                    <a:pt x="0" y="21"/>
                    <a:pt x="1" y="25"/>
                  </a:cubicBezTo>
                  <a:cubicBezTo>
                    <a:pt x="2" y="28"/>
                    <a:pt x="4" y="31"/>
                    <a:pt x="7" y="33"/>
                  </a:cubicBezTo>
                  <a:cubicBezTo>
                    <a:pt x="6" y="35"/>
                    <a:pt x="5" y="36"/>
                    <a:pt x="3" y="38"/>
                  </a:cubicBezTo>
                  <a:cubicBezTo>
                    <a:pt x="4" y="38"/>
                    <a:pt x="4" y="38"/>
                    <a:pt x="4" y="38"/>
                  </a:cubicBezTo>
                  <a:cubicBezTo>
                    <a:pt x="5" y="37"/>
                    <a:pt x="6" y="35"/>
                    <a:pt x="8" y="33"/>
                  </a:cubicBezTo>
                  <a:cubicBezTo>
                    <a:pt x="9" y="34"/>
                    <a:pt x="9" y="34"/>
                    <a:pt x="10" y="35"/>
                  </a:cubicBezTo>
                  <a:cubicBezTo>
                    <a:pt x="16" y="38"/>
                    <a:pt x="22" y="37"/>
                    <a:pt x="26" y="3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2413"/>
            <p:cNvSpPr>
              <a:spLocks/>
            </p:cNvSpPr>
            <p:nvPr/>
          </p:nvSpPr>
          <p:spPr bwMode="auto">
            <a:xfrm>
              <a:off x="10536230" y="1554167"/>
              <a:ext cx="271464" cy="323852"/>
            </a:xfrm>
            <a:custGeom>
              <a:avLst/>
              <a:gdLst>
                <a:gd name="T0" fmla="*/ 57 w 72"/>
                <a:gd name="T1" fmla="*/ 71 h 86"/>
                <a:gd name="T2" fmla="*/ 60 w 72"/>
                <a:gd name="T3" fmla="*/ 67 h 86"/>
                <a:gd name="T4" fmla="*/ 62 w 72"/>
                <a:gd name="T5" fmla="*/ 65 h 86"/>
                <a:gd name="T6" fmla="*/ 63 w 72"/>
                <a:gd name="T7" fmla="*/ 63 h 86"/>
                <a:gd name="T8" fmla="*/ 66 w 72"/>
                <a:gd name="T9" fmla="*/ 54 h 86"/>
                <a:gd name="T10" fmla="*/ 66 w 72"/>
                <a:gd name="T11" fmla="*/ 37 h 86"/>
                <a:gd name="T12" fmla="*/ 64 w 72"/>
                <a:gd name="T13" fmla="*/ 23 h 86"/>
                <a:gd name="T14" fmla="*/ 67 w 72"/>
                <a:gd name="T15" fmla="*/ 9 h 86"/>
                <a:gd name="T16" fmla="*/ 72 w 72"/>
                <a:gd name="T17" fmla="*/ 0 h 86"/>
                <a:gd name="T18" fmla="*/ 64 w 72"/>
                <a:gd name="T19" fmla="*/ 4 h 86"/>
                <a:gd name="T20" fmla="*/ 54 w 72"/>
                <a:gd name="T21" fmla="*/ 7 h 86"/>
                <a:gd name="T22" fmla="*/ 38 w 72"/>
                <a:gd name="T23" fmla="*/ 13 h 86"/>
                <a:gd name="T24" fmla="*/ 20 w 72"/>
                <a:gd name="T25" fmla="*/ 20 h 86"/>
                <a:gd name="T26" fmla="*/ 12 w 72"/>
                <a:gd name="T27" fmla="*/ 26 h 86"/>
                <a:gd name="T28" fmla="*/ 5 w 72"/>
                <a:gd name="T29" fmla="*/ 35 h 86"/>
                <a:gd name="T30" fmla="*/ 2 w 72"/>
                <a:gd name="T31" fmla="*/ 60 h 86"/>
                <a:gd name="T32" fmla="*/ 18 w 72"/>
                <a:gd name="T33" fmla="*/ 75 h 86"/>
                <a:gd name="T34" fmla="*/ 15 w 72"/>
                <a:gd name="T35" fmla="*/ 80 h 86"/>
                <a:gd name="T36" fmla="*/ 13 w 72"/>
                <a:gd name="T37" fmla="*/ 85 h 86"/>
                <a:gd name="T38" fmla="*/ 15 w 72"/>
                <a:gd name="T39" fmla="*/ 86 h 86"/>
                <a:gd name="T40" fmla="*/ 16 w 72"/>
                <a:gd name="T41" fmla="*/ 82 h 86"/>
                <a:gd name="T42" fmla="*/ 17 w 72"/>
                <a:gd name="T43" fmla="*/ 79 h 86"/>
                <a:gd name="T44" fmla="*/ 19 w 72"/>
                <a:gd name="T45" fmla="*/ 75 h 86"/>
                <a:gd name="T46" fmla="*/ 24 w 72"/>
                <a:gd name="T47" fmla="*/ 78 h 86"/>
                <a:gd name="T48" fmla="*/ 41 w 72"/>
                <a:gd name="T49" fmla="*/ 81 h 86"/>
                <a:gd name="T50" fmla="*/ 57 w 72"/>
                <a:gd name="T51" fmla="*/ 7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86">
                  <a:moveTo>
                    <a:pt x="57" y="71"/>
                  </a:moveTo>
                  <a:cubicBezTo>
                    <a:pt x="58" y="70"/>
                    <a:pt x="59" y="69"/>
                    <a:pt x="60" y="67"/>
                  </a:cubicBezTo>
                  <a:cubicBezTo>
                    <a:pt x="61" y="67"/>
                    <a:pt x="61" y="66"/>
                    <a:pt x="62" y="65"/>
                  </a:cubicBezTo>
                  <a:cubicBezTo>
                    <a:pt x="62" y="64"/>
                    <a:pt x="63" y="63"/>
                    <a:pt x="63" y="63"/>
                  </a:cubicBezTo>
                  <a:cubicBezTo>
                    <a:pt x="65" y="60"/>
                    <a:pt x="66" y="57"/>
                    <a:pt x="66" y="54"/>
                  </a:cubicBezTo>
                  <a:cubicBezTo>
                    <a:pt x="67" y="48"/>
                    <a:pt x="67" y="43"/>
                    <a:pt x="66" y="37"/>
                  </a:cubicBezTo>
                  <a:cubicBezTo>
                    <a:pt x="65" y="33"/>
                    <a:pt x="64" y="28"/>
                    <a:pt x="64" y="23"/>
                  </a:cubicBezTo>
                  <a:cubicBezTo>
                    <a:pt x="63" y="18"/>
                    <a:pt x="64" y="13"/>
                    <a:pt x="67" y="9"/>
                  </a:cubicBezTo>
                  <a:cubicBezTo>
                    <a:pt x="68" y="6"/>
                    <a:pt x="70" y="3"/>
                    <a:pt x="72" y="0"/>
                  </a:cubicBezTo>
                  <a:cubicBezTo>
                    <a:pt x="70" y="2"/>
                    <a:pt x="67" y="3"/>
                    <a:pt x="64" y="4"/>
                  </a:cubicBezTo>
                  <a:cubicBezTo>
                    <a:pt x="61" y="5"/>
                    <a:pt x="57" y="6"/>
                    <a:pt x="54" y="7"/>
                  </a:cubicBezTo>
                  <a:cubicBezTo>
                    <a:pt x="48" y="9"/>
                    <a:pt x="41" y="11"/>
                    <a:pt x="38" y="13"/>
                  </a:cubicBezTo>
                  <a:cubicBezTo>
                    <a:pt x="30" y="15"/>
                    <a:pt x="24" y="18"/>
                    <a:pt x="20" y="20"/>
                  </a:cubicBezTo>
                  <a:cubicBezTo>
                    <a:pt x="18" y="21"/>
                    <a:pt x="15" y="23"/>
                    <a:pt x="12" y="26"/>
                  </a:cubicBezTo>
                  <a:cubicBezTo>
                    <a:pt x="10" y="28"/>
                    <a:pt x="7" y="31"/>
                    <a:pt x="5" y="35"/>
                  </a:cubicBezTo>
                  <a:cubicBezTo>
                    <a:pt x="1" y="44"/>
                    <a:pt x="0" y="53"/>
                    <a:pt x="2" y="60"/>
                  </a:cubicBezTo>
                  <a:cubicBezTo>
                    <a:pt x="5" y="67"/>
                    <a:pt x="11" y="71"/>
                    <a:pt x="18" y="75"/>
                  </a:cubicBezTo>
                  <a:cubicBezTo>
                    <a:pt x="17" y="77"/>
                    <a:pt x="16" y="79"/>
                    <a:pt x="15" y="80"/>
                  </a:cubicBezTo>
                  <a:cubicBezTo>
                    <a:pt x="14" y="82"/>
                    <a:pt x="13" y="83"/>
                    <a:pt x="13" y="85"/>
                  </a:cubicBezTo>
                  <a:cubicBezTo>
                    <a:pt x="15" y="86"/>
                    <a:pt x="15" y="86"/>
                    <a:pt x="15" y="86"/>
                  </a:cubicBezTo>
                  <a:cubicBezTo>
                    <a:pt x="15" y="85"/>
                    <a:pt x="16" y="83"/>
                    <a:pt x="16" y="82"/>
                  </a:cubicBezTo>
                  <a:cubicBezTo>
                    <a:pt x="17" y="79"/>
                    <a:pt x="17" y="79"/>
                    <a:pt x="17" y="79"/>
                  </a:cubicBezTo>
                  <a:cubicBezTo>
                    <a:pt x="19" y="75"/>
                    <a:pt x="19" y="75"/>
                    <a:pt x="19" y="75"/>
                  </a:cubicBezTo>
                  <a:cubicBezTo>
                    <a:pt x="21" y="76"/>
                    <a:pt x="22" y="77"/>
                    <a:pt x="24" y="78"/>
                  </a:cubicBezTo>
                  <a:cubicBezTo>
                    <a:pt x="30" y="81"/>
                    <a:pt x="36" y="82"/>
                    <a:pt x="41" y="81"/>
                  </a:cubicBezTo>
                  <a:cubicBezTo>
                    <a:pt x="47" y="80"/>
                    <a:pt x="52" y="77"/>
                    <a:pt x="57" y="7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2414"/>
            <p:cNvSpPr>
              <a:spLocks/>
            </p:cNvSpPr>
            <p:nvPr/>
          </p:nvSpPr>
          <p:spPr bwMode="auto">
            <a:xfrm>
              <a:off x="10687043" y="1730381"/>
              <a:ext cx="180976" cy="161926"/>
            </a:xfrm>
            <a:custGeom>
              <a:avLst/>
              <a:gdLst>
                <a:gd name="T0" fmla="*/ 33 w 48"/>
                <a:gd name="T1" fmla="*/ 38 h 43"/>
                <a:gd name="T2" fmla="*/ 42 w 48"/>
                <a:gd name="T3" fmla="*/ 21 h 43"/>
                <a:gd name="T4" fmla="*/ 46 w 48"/>
                <a:gd name="T5" fmla="*/ 5 h 43"/>
                <a:gd name="T6" fmla="*/ 48 w 48"/>
                <a:gd name="T7" fmla="*/ 0 h 43"/>
                <a:gd name="T8" fmla="*/ 40 w 48"/>
                <a:gd name="T9" fmla="*/ 2 h 43"/>
                <a:gd name="T10" fmla="*/ 30 w 48"/>
                <a:gd name="T11" fmla="*/ 2 h 43"/>
                <a:gd name="T12" fmla="*/ 8 w 48"/>
                <a:gd name="T13" fmla="*/ 10 h 43"/>
                <a:gd name="T14" fmla="*/ 4 w 48"/>
                <a:gd name="T15" fmla="*/ 23 h 43"/>
                <a:gd name="T16" fmla="*/ 8 w 48"/>
                <a:gd name="T17" fmla="*/ 35 h 43"/>
                <a:gd name="T18" fmla="*/ 0 w 48"/>
                <a:gd name="T19" fmla="*/ 38 h 43"/>
                <a:gd name="T20" fmla="*/ 0 w 48"/>
                <a:gd name="T21" fmla="*/ 39 h 43"/>
                <a:gd name="T22" fmla="*/ 9 w 48"/>
                <a:gd name="T23" fmla="*/ 35 h 43"/>
                <a:gd name="T24" fmla="*/ 11 w 48"/>
                <a:gd name="T25" fmla="*/ 37 h 43"/>
                <a:gd name="T26" fmla="*/ 33 w 48"/>
                <a:gd name="T2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33" y="38"/>
                  </a:moveTo>
                  <a:cubicBezTo>
                    <a:pt x="38" y="33"/>
                    <a:pt x="41" y="27"/>
                    <a:pt x="42" y="21"/>
                  </a:cubicBezTo>
                  <a:cubicBezTo>
                    <a:pt x="43" y="16"/>
                    <a:pt x="43" y="9"/>
                    <a:pt x="46" y="5"/>
                  </a:cubicBezTo>
                  <a:cubicBezTo>
                    <a:pt x="47" y="3"/>
                    <a:pt x="47" y="2"/>
                    <a:pt x="48" y="0"/>
                  </a:cubicBezTo>
                  <a:cubicBezTo>
                    <a:pt x="47" y="2"/>
                    <a:pt x="43" y="2"/>
                    <a:pt x="40" y="2"/>
                  </a:cubicBezTo>
                  <a:cubicBezTo>
                    <a:pt x="36" y="2"/>
                    <a:pt x="33" y="2"/>
                    <a:pt x="30" y="2"/>
                  </a:cubicBezTo>
                  <a:cubicBezTo>
                    <a:pt x="22" y="2"/>
                    <a:pt x="13" y="4"/>
                    <a:pt x="8" y="10"/>
                  </a:cubicBezTo>
                  <a:cubicBezTo>
                    <a:pt x="5" y="14"/>
                    <a:pt x="4" y="19"/>
                    <a:pt x="4" y="23"/>
                  </a:cubicBezTo>
                  <a:cubicBezTo>
                    <a:pt x="4" y="27"/>
                    <a:pt x="5" y="31"/>
                    <a:pt x="8" y="35"/>
                  </a:cubicBezTo>
                  <a:cubicBezTo>
                    <a:pt x="6" y="36"/>
                    <a:pt x="3" y="37"/>
                    <a:pt x="0" y="38"/>
                  </a:cubicBezTo>
                  <a:cubicBezTo>
                    <a:pt x="0" y="39"/>
                    <a:pt x="0" y="39"/>
                    <a:pt x="0" y="39"/>
                  </a:cubicBezTo>
                  <a:cubicBezTo>
                    <a:pt x="2" y="39"/>
                    <a:pt x="6" y="37"/>
                    <a:pt x="9" y="35"/>
                  </a:cubicBezTo>
                  <a:cubicBezTo>
                    <a:pt x="9" y="36"/>
                    <a:pt x="10" y="37"/>
                    <a:pt x="11" y="37"/>
                  </a:cubicBezTo>
                  <a:cubicBezTo>
                    <a:pt x="17" y="43"/>
                    <a:pt x="27" y="42"/>
                    <a:pt x="33" y="38"/>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2415"/>
            <p:cNvSpPr>
              <a:spLocks/>
            </p:cNvSpPr>
            <p:nvPr/>
          </p:nvSpPr>
          <p:spPr bwMode="auto">
            <a:xfrm>
              <a:off x="10612430" y="1847857"/>
              <a:ext cx="142876" cy="88901"/>
            </a:xfrm>
            <a:custGeom>
              <a:avLst/>
              <a:gdLst>
                <a:gd name="T0" fmla="*/ 16 w 38"/>
                <a:gd name="T1" fmla="*/ 23 h 24"/>
                <a:gd name="T2" fmla="*/ 28 w 38"/>
                <a:gd name="T3" fmla="*/ 19 h 24"/>
                <a:gd name="T4" fmla="*/ 35 w 38"/>
                <a:gd name="T5" fmla="*/ 12 h 24"/>
                <a:gd name="T6" fmla="*/ 38 w 38"/>
                <a:gd name="T7" fmla="*/ 10 h 24"/>
                <a:gd name="T8" fmla="*/ 29 w 38"/>
                <a:gd name="T9" fmla="*/ 5 h 24"/>
                <a:gd name="T10" fmla="*/ 16 w 38"/>
                <a:gd name="T11" fmla="*/ 1 h 24"/>
                <a:gd name="T12" fmla="*/ 9 w 38"/>
                <a:gd name="T13" fmla="*/ 4 h 24"/>
                <a:gd name="T14" fmla="*/ 6 w 38"/>
                <a:gd name="T15" fmla="*/ 11 h 24"/>
                <a:gd name="T16" fmla="*/ 1 w 38"/>
                <a:gd name="T17" fmla="*/ 8 h 24"/>
                <a:gd name="T18" fmla="*/ 0 w 38"/>
                <a:gd name="T19" fmla="*/ 8 h 24"/>
                <a:gd name="T20" fmla="*/ 6 w 38"/>
                <a:gd name="T21" fmla="*/ 12 h 24"/>
                <a:gd name="T22" fmla="*/ 6 w 38"/>
                <a:gd name="T23" fmla="*/ 14 h 24"/>
                <a:gd name="T24" fmla="*/ 9 w 38"/>
                <a:gd name="T25" fmla="*/ 20 h 24"/>
                <a:gd name="T26" fmla="*/ 16 w 38"/>
                <a:gd name="T2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24">
                  <a:moveTo>
                    <a:pt x="16" y="23"/>
                  </a:moveTo>
                  <a:cubicBezTo>
                    <a:pt x="21" y="24"/>
                    <a:pt x="25" y="22"/>
                    <a:pt x="28" y="19"/>
                  </a:cubicBezTo>
                  <a:cubicBezTo>
                    <a:pt x="30" y="17"/>
                    <a:pt x="32" y="13"/>
                    <a:pt x="35" y="12"/>
                  </a:cubicBezTo>
                  <a:cubicBezTo>
                    <a:pt x="36" y="12"/>
                    <a:pt x="37" y="11"/>
                    <a:pt x="38" y="10"/>
                  </a:cubicBezTo>
                  <a:cubicBezTo>
                    <a:pt x="35" y="11"/>
                    <a:pt x="31" y="7"/>
                    <a:pt x="29" y="5"/>
                  </a:cubicBezTo>
                  <a:cubicBezTo>
                    <a:pt x="25" y="2"/>
                    <a:pt x="20" y="0"/>
                    <a:pt x="16" y="1"/>
                  </a:cubicBezTo>
                  <a:cubicBezTo>
                    <a:pt x="13" y="1"/>
                    <a:pt x="11" y="3"/>
                    <a:pt x="9" y="4"/>
                  </a:cubicBezTo>
                  <a:cubicBezTo>
                    <a:pt x="8" y="6"/>
                    <a:pt x="6" y="8"/>
                    <a:pt x="6" y="11"/>
                  </a:cubicBezTo>
                  <a:cubicBezTo>
                    <a:pt x="4" y="11"/>
                    <a:pt x="2" y="9"/>
                    <a:pt x="1" y="8"/>
                  </a:cubicBezTo>
                  <a:cubicBezTo>
                    <a:pt x="0" y="8"/>
                    <a:pt x="0" y="8"/>
                    <a:pt x="0" y="8"/>
                  </a:cubicBezTo>
                  <a:cubicBezTo>
                    <a:pt x="1" y="9"/>
                    <a:pt x="3" y="11"/>
                    <a:pt x="6" y="12"/>
                  </a:cubicBezTo>
                  <a:cubicBezTo>
                    <a:pt x="6" y="12"/>
                    <a:pt x="6" y="13"/>
                    <a:pt x="6" y="14"/>
                  </a:cubicBezTo>
                  <a:cubicBezTo>
                    <a:pt x="6" y="16"/>
                    <a:pt x="7" y="19"/>
                    <a:pt x="9" y="20"/>
                  </a:cubicBezTo>
                  <a:cubicBezTo>
                    <a:pt x="11" y="22"/>
                    <a:pt x="14" y="23"/>
                    <a:pt x="16" y="2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2416"/>
            <p:cNvSpPr>
              <a:spLocks/>
            </p:cNvSpPr>
            <p:nvPr/>
          </p:nvSpPr>
          <p:spPr bwMode="auto">
            <a:xfrm>
              <a:off x="10525117" y="1752606"/>
              <a:ext cx="90488" cy="131763"/>
            </a:xfrm>
            <a:custGeom>
              <a:avLst/>
              <a:gdLst>
                <a:gd name="T0" fmla="*/ 23 w 24"/>
                <a:gd name="T1" fmla="*/ 24 h 35"/>
                <a:gd name="T2" fmla="*/ 22 w 24"/>
                <a:gd name="T3" fmla="*/ 12 h 35"/>
                <a:gd name="T4" fmla="*/ 19 w 24"/>
                <a:gd name="T5" fmla="*/ 3 h 35"/>
                <a:gd name="T6" fmla="*/ 17 w 24"/>
                <a:gd name="T7" fmla="*/ 0 h 35"/>
                <a:gd name="T8" fmla="*/ 10 w 24"/>
                <a:gd name="T9" fmla="*/ 6 h 35"/>
                <a:gd name="T10" fmla="*/ 4 w 24"/>
                <a:gd name="T11" fmla="*/ 11 h 35"/>
                <a:gd name="T12" fmla="*/ 1 w 24"/>
                <a:gd name="T13" fmla="*/ 19 h 35"/>
                <a:gd name="T14" fmla="*/ 3 w 24"/>
                <a:gd name="T15" fmla="*/ 28 h 35"/>
                <a:gd name="T16" fmla="*/ 11 w 24"/>
                <a:gd name="T17" fmla="*/ 30 h 35"/>
                <a:gd name="T18" fmla="*/ 10 w 24"/>
                <a:gd name="T19" fmla="*/ 35 h 35"/>
                <a:gd name="T20" fmla="*/ 11 w 24"/>
                <a:gd name="T21" fmla="*/ 35 h 35"/>
                <a:gd name="T22" fmla="*/ 11 w 24"/>
                <a:gd name="T23" fmla="*/ 30 h 35"/>
                <a:gd name="T24" fmla="*/ 13 w 24"/>
                <a:gd name="T25" fmla="*/ 30 h 35"/>
                <a:gd name="T26" fmla="*/ 23 w 24"/>
                <a:gd name="T27"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5">
                  <a:moveTo>
                    <a:pt x="23" y="24"/>
                  </a:moveTo>
                  <a:cubicBezTo>
                    <a:pt x="24" y="21"/>
                    <a:pt x="24" y="16"/>
                    <a:pt x="22" y="12"/>
                  </a:cubicBezTo>
                  <a:cubicBezTo>
                    <a:pt x="21" y="9"/>
                    <a:pt x="19" y="6"/>
                    <a:pt x="19" y="3"/>
                  </a:cubicBezTo>
                  <a:cubicBezTo>
                    <a:pt x="18" y="2"/>
                    <a:pt x="18" y="1"/>
                    <a:pt x="17" y="0"/>
                  </a:cubicBezTo>
                  <a:cubicBezTo>
                    <a:pt x="18" y="2"/>
                    <a:pt x="12" y="5"/>
                    <a:pt x="10" y="6"/>
                  </a:cubicBezTo>
                  <a:cubicBezTo>
                    <a:pt x="8" y="7"/>
                    <a:pt x="6" y="9"/>
                    <a:pt x="4" y="11"/>
                  </a:cubicBezTo>
                  <a:cubicBezTo>
                    <a:pt x="2" y="13"/>
                    <a:pt x="1" y="16"/>
                    <a:pt x="1" y="19"/>
                  </a:cubicBezTo>
                  <a:cubicBezTo>
                    <a:pt x="0" y="23"/>
                    <a:pt x="1" y="26"/>
                    <a:pt x="3" y="28"/>
                  </a:cubicBezTo>
                  <a:cubicBezTo>
                    <a:pt x="5" y="30"/>
                    <a:pt x="8" y="30"/>
                    <a:pt x="11" y="30"/>
                  </a:cubicBezTo>
                  <a:cubicBezTo>
                    <a:pt x="11" y="32"/>
                    <a:pt x="10" y="33"/>
                    <a:pt x="10" y="35"/>
                  </a:cubicBezTo>
                  <a:cubicBezTo>
                    <a:pt x="11" y="35"/>
                    <a:pt x="11" y="35"/>
                    <a:pt x="11" y="35"/>
                  </a:cubicBezTo>
                  <a:cubicBezTo>
                    <a:pt x="11" y="34"/>
                    <a:pt x="11" y="32"/>
                    <a:pt x="11" y="30"/>
                  </a:cubicBezTo>
                  <a:cubicBezTo>
                    <a:pt x="12" y="30"/>
                    <a:pt x="12" y="30"/>
                    <a:pt x="13" y="30"/>
                  </a:cubicBezTo>
                  <a:cubicBezTo>
                    <a:pt x="18" y="30"/>
                    <a:pt x="21" y="28"/>
                    <a:pt x="23" y="24"/>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2417"/>
            <p:cNvSpPr>
              <a:spLocks/>
            </p:cNvSpPr>
            <p:nvPr/>
          </p:nvSpPr>
          <p:spPr bwMode="auto">
            <a:xfrm>
              <a:off x="10450504" y="1779594"/>
              <a:ext cx="74613" cy="112713"/>
            </a:xfrm>
            <a:custGeom>
              <a:avLst/>
              <a:gdLst>
                <a:gd name="T0" fmla="*/ 19 w 20"/>
                <a:gd name="T1" fmla="*/ 19 h 30"/>
                <a:gd name="T2" fmla="*/ 18 w 20"/>
                <a:gd name="T3" fmla="*/ 10 h 30"/>
                <a:gd name="T4" fmla="*/ 17 w 20"/>
                <a:gd name="T5" fmla="*/ 6 h 30"/>
                <a:gd name="T6" fmla="*/ 18 w 20"/>
                <a:gd name="T7" fmla="*/ 2 h 30"/>
                <a:gd name="T8" fmla="*/ 20 w 20"/>
                <a:gd name="T9" fmla="*/ 0 h 30"/>
                <a:gd name="T10" fmla="*/ 14 w 20"/>
                <a:gd name="T11" fmla="*/ 2 h 30"/>
                <a:gd name="T12" fmla="*/ 8 w 20"/>
                <a:gd name="T13" fmla="*/ 4 h 30"/>
                <a:gd name="T14" fmla="*/ 1 w 20"/>
                <a:gd name="T15" fmla="*/ 16 h 30"/>
                <a:gd name="T16" fmla="*/ 9 w 20"/>
                <a:gd name="T17" fmla="*/ 25 h 30"/>
                <a:gd name="T18" fmla="*/ 7 w 20"/>
                <a:gd name="T19" fmla="*/ 29 h 30"/>
                <a:gd name="T20" fmla="*/ 8 w 20"/>
                <a:gd name="T21" fmla="*/ 30 h 30"/>
                <a:gd name="T22" fmla="*/ 9 w 20"/>
                <a:gd name="T23" fmla="*/ 25 h 30"/>
                <a:gd name="T24" fmla="*/ 11 w 20"/>
                <a:gd name="T25" fmla="*/ 25 h 30"/>
                <a:gd name="T26" fmla="*/ 19 w 20"/>
                <a:gd name="T27"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30">
                  <a:moveTo>
                    <a:pt x="19" y="19"/>
                  </a:moveTo>
                  <a:cubicBezTo>
                    <a:pt x="19" y="16"/>
                    <a:pt x="19" y="13"/>
                    <a:pt x="18" y="10"/>
                  </a:cubicBezTo>
                  <a:cubicBezTo>
                    <a:pt x="17" y="9"/>
                    <a:pt x="17" y="8"/>
                    <a:pt x="17" y="6"/>
                  </a:cubicBezTo>
                  <a:cubicBezTo>
                    <a:pt x="17" y="5"/>
                    <a:pt x="17" y="3"/>
                    <a:pt x="18" y="2"/>
                  </a:cubicBezTo>
                  <a:cubicBezTo>
                    <a:pt x="18" y="1"/>
                    <a:pt x="19" y="1"/>
                    <a:pt x="20" y="0"/>
                  </a:cubicBezTo>
                  <a:cubicBezTo>
                    <a:pt x="18" y="1"/>
                    <a:pt x="16" y="1"/>
                    <a:pt x="14" y="2"/>
                  </a:cubicBezTo>
                  <a:cubicBezTo>
                    <a:pt x="12" y="2"/>
                    <a:pt x="10" y="3"/>
                    <a:pt x="8" y="4"/>
                  </a:cubicBezTo>
                  <a:cubicBezTo>
                    <a:pt x="4" y="7"/>
                    <a:pt x="0" y="11"/>
                    <a:pt x="1" y="16"/>
                  </a:cubicBezTo>
                  <a:cubicBezTo>
                    <a:pt x="1" y="22"/>
                    <a:pt x="4" y="25"/>
                    <a:pt x="9" y="25"/>
                  </a:cubicBezTo>
                  <a:cubicBezTo>
                    <a:pt x="9" y="27"/>
                    <a:pt x="8" y="28"/>
                    <a:pt x="7" y="29"/>
                  </a:cubicBezTo>
                  <a:cubicBezTo>
                    <a:pt x="8" y="30"/>
                    <a:pt x="8" y="30"/>
                    <a:pt x="8" y="30"/>
                  </a:cubicBezTo>
                  <a:cubicBezTo>
                    <a:pt x="8" y="29"/>
                    <a:pt x="9" y="27"/>
                    <a:pt x="9" y="25"/>
                  </a:cubicBezTo>
                  <a:cubicBezTo>
                    <a:pt x="10" y="25"/>
                    <a:pt x="10" y="25"/>
                    <a:pt x="11" y="25"/>
                  </a:cubicBezTo>
                  <a:cubicBezTo>
                    <a:pt x="15" y="25"/>
                    <a:pt x="18" y="22"/>
                    <a:pt x="19" y="1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2418"/>
            <p:cNvSpPr>
              <a:spLocks/>
            </p:cNvSpPr>
            <p:nvPr/>
          </p:nvSpPr>
          <p:spPr bwMode="auto">
            <a:xfrm>
              <a:off x="10667993" y="1936758"/>
              <a:ext cx="311152" cy="225427"/>
            </a:xfrm>
            <a:custGeom>
              <a:avLst/>
              <a:gdLst>
                <a:gd name="T0" fmla="*/ 21 w 83"/>
                <a:gd name="T1" fmla="*/ 54 h 60"/>
                <a:gd name="T2" fmla="*/ 50 w 83"/>
                <a:gd name="T3" fmla="*/ 58 h 60"/>
                <a:gd name="T4" fmla="*/ 75 w 83"/>
                <a:gd name="T5" fmla="*/ 57 h 60"/>
                <a:gd name="T6" fmla="*/ 83 w 83"/>
                <a:gd name="T7" fmla="*/ 59 h 60"/>
                <a:gd name="T8" fmla="*/ 76 w 83"/>
                <a:gd name="T9" fmla="*/ 47 h 60"/>
                <a:gd name="T10" fmla="*/ 71 w 83"/>
                <a:gd name="T11" fmla="*/ 32 h 60"/>
                <a:gd name="T12" fmla="*/ 61 w 83"/>
                <a:gd name="T13" fmla="*/ 14 h 60"/>
                <a:gd name="T14" fmla="*/ 44 w 83"/>
                <a:gd name="T15" fmla="*/ 2 h 60"/>
                <a:gd name="T16" fmla="*/ 22 w 83"/>
                <a:gd name="T17" fmla="*/ 5 h 60"/>
                <a:gd name="T18" fmla="*/ 11 w 83"/>
                <a:gd name="T19" fmla="*/ 21 h 60"/>
                <a:gd name="T20" fmla="*/ 1 w 83"/>
                <a:gd name="T21" fmla="*/ 16 h 60"/>
                <a:gd name="T22" fmla="*/ 0 w 83"/>
                <a:gd name="T23" fmla="*/ 17 h 60"/>
                <a:gd name="T24" fmla="*/ 11 w 83"/>
                <a:gd name="T25" fmla="*/ 22 h 60"/>
                <a:gd name="T26" fmla="*/ 10 w 83"/>
                <a:gd name="T27" fmla="*/ 26 h 60"/>
                <a:gd name="T28" fmla="*/ 11 w 83"/>
                <a:gd name="T29" fmla="*/ 43 h 60"/>
                <a:gd name="T30" fmla="*/ 21 w 83"/>
                <a:gd name="T31"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60">
                  <a:moveTo>
                    <a:pt x="21" y="54"/>
                  </a:moveTo>
                  <a:cubicBezTo>
                    <a:pt x="30" y="59"/>
                    <a:pt x="40" y="60"/>
                    <a:pt x="50" y="58"/>
                  </a:cubicBezTo>
                  <a:cubicBezTo>
                    <a:pt x="57" y="57"/>
                    <a:pt x="68" y="54"/>
                    <a:pt x="75" y="57"/>
                  </a:cubicBezTo>
                  <a:cubicBezTo>
                    <a:pt x="78" y="58"/>
                    <a:pt x="80" y="58"/>
                    <a:pt x="83" y="59"/>
                  </a:cubicBezTo>
                  <a:cubicBezTo>
                    <a:pt x="80" y="57"/>
                    <a:pt x="78" y="52"/>
                    <a:pt x="76" y="47"/>
                  </a:cubicBezTo>
                  <a:cubicBezTo>
                    <a:pt x="74" y="41"/>
                    <a:pt x="73" y="36"/>
                    <a:pt x="71" y="32"/>
                  </a:cubicBezTo>
                  <a:cubicBezTo>
                    <a:pt x="69" y="26"/>
                    <a:pt x="66" y="19"/>
                    <a:pt x="61" y="14"/>
                  </a:cubicBezTo>
                  <a:cubicBezTo>
                    <a:pt x="57" y="9"/>
                    <a:pt x="51" y="4"/>
                    <a:pt x="44" y="2"/>
                  </a:cubicBezTo>
                  <a:cubicBezTo>
                    <a:pt x="35" y="0"/>
                    <a:pt x="28" y="1"/>
                    <a:pt x="22" y="5"/>
                  </a:cubicBezTo>
                  <a:cubicBezTo>
                    <a:pt x="17" y="8"/>
                    <a:pt x="13" y="14"/>
                    <a:pt x="11" y="21"/>
                  </a:cubicBezTo>
                  <a:cubicBezTo>
                    <a:pt x="7" y="19"/>
                    <a:pt x="4" y="17"/>
                    <a:pt x="1" y="16"/>
                  </a:cubicBezTo>
                  <a:cubicBezTo>
                    <a:pt x="0" y="17"/>
                    <a:pt x="0" y="17"/>
                    <a:pt x="0" y="17"/>
                  </a:cubicBezTo>
                  <a:cubicBezTo>
                    <a:pt x="2" y="19"/>
                    <a:pt x="6" y="20"/>
                    <a:pt x="11" y="22"/>
                  </a:cubicBezTo>
                  <a:cubicBezTo>
                    <a:pt x="11" y="23"/>
                    <a:pt x="10" y="25"/>
                    <a:pt x="10" y="26"/>
                  </a:cubicBezTo>
                  <a:cubicBezTo>
                    <a:pt x="9" y="32"/>
                    <a:pt x="9" y="38"/>
                    <a:pt x="11" y="43"/>
                  </a:cubicBezTo>
                  <a:cubicBezTo>
                    <a:pt x="13" y="48"/>
                    <a:pt x="17" y="52"/>
                    <a:pt x="21" y="5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2419"/>
            <p:cNvSpPr>
              <a:spLocks/>
            </p:cNvSpPr>
            <p:nvPr/>
          </p:nvSpPr>
          <p:spPr bwMode="auto">
            <a:xfrm>
              <a:off x="10950570" y="1914532"/>
              <a:ext cx="141288" cy="98426"/>
            </a:xfrm>
            <a:custGeom>
              <a:avLst/>
              <a:gdLst>
                <a:gd name="T0" fmla="*/ 14 w 38"/>
                <a:gd name="T1" fmla="*/ 25 h 26"/>
                <a:gd name="T2" fmla="*/ 28 w 38"/>
                <a:gd name="T3" fmla="*/ 22 h 26"/>
                <a:gd name="T4" fmla="*/ 36 w 38"/>
                <a:gd name="T5" fmla="*/ 15 h 26"/>
                <a:gd name="T6" fmla="*/ 38 w 38"/>
                <a:gd name="T7" fmla="*/ 13 h 26"/>
                <a:gd name="T8" fmla="*/ 35 w 38"/>
                <a:gd name="T9" fmla="*/ 11 h 26"/>
                <a:gd name="T10" fmla="*/ 31 w 38"/>
                <a:gd name="T11" fmla="*/ 7 h 26"/>
                <a:gd name="T12" fmla="*/ 18 w 38"/>
                <a:gd name="T13" fmla="*/ 0 h 26"/>
                <a:gd name="T14" fmla="*/ 5 w 38"/>
                <a:gd name="T15" fmla="*/ 11 h 26"/>
                <a:gd name="T16" fmla="*/ 0 w 38"/>
                <a:gd name="T17" fmla="*/ 8 h 26"/>
                <a:gd name="T18" fmla="*/ 0 w 38"/>
                <a:gd name="T19" fmla="*/ 9 h 26"/>
                <a:gd name="T20" fmla="*/ 5 w 38"/>
                <a:gd name="T21" fmla="*/ 11 h 26"/>
                <a:gd name="T22" fmla="*/ 5 w 38"/>
                <a:gd name="T23" fmla="*/ 13 h 26"/>
                <a:gd name="T24" fmla="*/ 14 w 38"/>
                <a:gd name="T25"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6">
                  <a:moveTo>
                    <a:pt x="14" y="25"/>
                  </a:moveTo>
                  <a:cubicBezTo>
                    <a:pt x="19" y="26"/>
                    <a:pt x="24" y="25"/>
                    <a:pt x="28" y="22"/>
                  </a:cubicBezTo>
                  <a:cubicBezTo>
                    <a:pt x="31" y="20"/>
                    <a:pt x="34" y="16"/>
                    <a:pt x="36" y="15"/>
                  </a:cubicBezTo>
                  <a:cubicBezTo>
                    <a:pt x="37" y="14"/>
                    <a:pt x="38" y="13"/>
                    <a:pt x="38" y="13"/>
                  </a:cubicBezTo>
                  <a:cubicBezTo>
                    <a:pt x="37" y="13"/>
                    <a:pt x="36" y="12"/>
                    <a:pt x="35" y="11"/>
                  </a:cubicBezTo>
                  <a:cubicBezTo>
                    <a:pt x="33" y="10"/>
                    <a:pt x="32" y="8"/>
                    <a:pt x="31" y="7"/>
                  </a:cubicBezTo>
                  <a:cubicBezTo>
                    <a:pt x="27" y="4"/>
                    <a:pt x="24" y="0"/>
                    <a:pt x="18" y="0"/>
                  </a:cubicBezTo>
                  <a:cubicBezTo>
                    <a:pt x="11" y="0"/>
                    <a:pt x="6" y="4"/>
                    <a:pt x="5" y="11"/>
                  </a:cubicBezTo>
                  <a:cubicBezTo>
                    <a:pt x="3" y="10"/>
                    <a:pt x="2" y="9"/>
                    <a:pt x="0" y="8"/>
                  </a:cubicBezTo>
                  <a:cubicBezTo>
                    <a:pt x="0" y="9"/>
                    <a:pt x="0" y="9"/>
                    <a:pt x="0" y="9"/>
                  </a:cubicBezTo>
                  <a:cubicBezTo>
                    <a:pt x="1" y="10"/>
                    <a:pt x="3" y="10"/>
                    <a:pt x="5" y="11"/>
                  </a:cubicBezTo>
                  <a:cubicBezTo>
                    <a:pt x="5" y="12"/>
                    <a:pt x="5" y="12"/>
                    <a:pt x="5" y="13"/>
                  </a:cubicBezTo>
                  <a:cubicBezTo>
                    <a:pt x="5" y="19"/>
                    <a:pt x="9" y="23"/>
                    <a:pt x="14" y="25"/>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2420"/>
            <p:cNvSpPr>
              <a:spLocks/>
            </p:cNvSpPr>
            <p:nvPr/>
          </p:nvSpPr>
          <p:spPr bwMode="auto">
            <a:xfrm>
              <a:off x="10409229" y="2139959"/>
              <a:ext cx="131763" cy="82551"/>
            </a:xfrm>
            <a:custGeom>
              <a:avLst/>
              <a:gdLst>
                <a:gd name="T0" fmla="*/ 17 w 35"/>
                <a:gd name="T1" fmla="*/ 21 h 22"/>
                <a:gd name="T2" fmla="*/ 26 w 35"/>
                <a:gd name="T3" fmla="*/ 15 h 22"/>
                <a:gd name="T4" fmla="*/ 33 w 35"/>
                <a:gd name="T5" fmla="*/ 9 h 22"/>
                <a:gd name="T6" fmla="*/ 35 w 35"/>
                <a:gd name="T7" fmla="*/ 7 h 22"/>
                <a:gd name="T8" fmla="*/ 25 w 35"/>
                <a:gd name="T9" fmla="*/ 3 h 22"/>
                <a:gd name="T10" fmla="*/ 13 w 35"/>
                <a:gd name="T11" fmla="*/ 1 h 22"/>
                <a:gd name="T12" fmla="*/ 8 w 35"/>
                <a:gd name="T13" fmla="*/ 6 h 22"/>
                <a:gd name="T14" fmla="*/ 6 w 35"/>
                <a:gd name="T15" fmla="*/ 12 h 22"/>
                <a:gd name="T16" fmla="*/ 0 w 35"/>
                <a:gd name="T17" fmla="*/ 10 h 22"/>
                <a:gd name="T18" fmla="*/ 0 w 35"/>
                <a:gd name="T19" fmla="*/ 11 h 22"/>
                <a:gd name="T20" fmla="*/ 6 w 35"/>
                <a:gd name="T21" fmla="*/ 13 h 22"/>
                <a:gd name="T22" fmla="*/ 6 w 35"/>
                <a:gd name="T23" fmla="*/ 15 h 22"/>
                <a:gd name="T24" fmla="*/ 10 w 35"/>
                <a:gd name="T25" fmla="*/ 20 h 22"/>
                <a:gd name="T26" fmla="*/ 17 w 35"/>
                <a:gd name="T2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17" y="21"/>
                  </a:moveTo>
                  <a:cubicBezTo>
                    <a:pt x="21" y="21"/>
                    <a:pt x="24" y="18"/>
                    <a:pt x="26" y="15"/>
                  </a:cubicBezTo>
                  <a:cubicBezTo>
                    <a:pt x="28" y="13"/>
                    <a:pt x="30" y="10"/>
                    <a:pt x="33" y="9"/>
                  </a:cubicBezTo>
                  <a:cubicBezTo>
                    <a:pt x="33" y="8"/>
                    <a:pt x="34" y="7"/>
                    <a:pt x="35" y="7"/>
                  </a:cubicBezTo>
                  <a:cubicBezTo>
                    <a:pt x="32" y="7"/>
                    <a:pt x="28" y="4"/>
                    <a:pt x="25" y="3"/>
                  </a:cubicBezTo>
                  <a:cubicBezTo>
                    <a:pt x="21" y="1"/>
                    <a:pt x="17" y="0"/>
                    <a:pt x="13" y="1"/>
                  </a:cubicBezTo>
                  <a:cubicBezTo>
                    <a:pt x="11" y="2"/>
                    <a:pt x="9" y="4"/>
                    <a:pt x="8" y="6"/>
                  </a:cubicBezTo>
                  <a:cubicBezTo>
                    <a:pt x="6" y="8"/>
                    <a:pt x="6" y="10"/>
                    <a:pt x="6" y="12"/>
                  </a:cubicBezTo>
                  <a:cubicBezTo>
                    <a:pt x="4" y="12"/>
                    <a:pt x="2" y="11"/>
                    <a:pt x="0" y="10"/>
                  </a:cubicBezTo>
                  <a:cubicBezTo>
                    <a:pt x="0" y="11"/>
                    <a:pt x="0" y="11"/>
                    <a:pt x="0" y="11"/>
                  </a:cubicBezTo>
                  <a:cubicBezTo>
                    <a:pt x="1" y="12"/>
                    <a:pt x="3" y="13"/>
                    <a:pt x="6" y="13"/>
                  </a:cubicBezTo>
                  <a:cubicBezTo>
                    <a:pt x="6" y="13"/>
                    <a:pt x="6" y="14"/>
                    <a:pt x="6" y="15"/>
                  </a:cubicBezTo>
                  <a:cubicBezTo>
                    <a:pt x="6" y="17"/>
                    <a:pt x="8" y="19"/>
                    <a:pt x="10" y="20"/>
                  </a:cubicBezTo>
                  <a:cubicBezTo>
                    <a:pt x="12" y="21"/>
                    <a:pt x="15" y="22"/>
                    <a:pt x="17" y="2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2421"/>
            <p:cNvSpPr>
              <a:spLocks/>
            </p:cNvSpPr>
            <p:nvPr/>
          </p:nvSpPr>
          <p:spPr bwMode="auto">
            <a:xfrm>
              <a:off x="10450504" y="2128846"/>
              <a:ext cx="131763" cy="123826"/>
            </a:xfrm>
            <a:custGeom>
              <a:avLst/>
              <a:gdLst>
                <a:gd name="T0" fmla="*/ 26 w 35"/>
                <a:gd name="T1" fmla="*/ 31 h 33"/>
                <a:gd name="T2" fmla="*/ 32 w 35"/>
                <a:gd name="T3" fmla="*/ 17 h 33"/>
                <a:gd name="T4" fmla="*/ 34 w 35"/>
                <a:gd name="T5" fmla="*/ 4 h 33"/>
                <a:gd name="T6" fmla="*/ 35 w 35"/>
                <a:gd name="T7" fmla="*/ 0 h 33"/>
                <a:gd name="T8" fmla="*/ 22 w 35"/>
                <a:gd name="T9" fmla="*/ 0 h 33"/>
                <a:gd name="T10" fmla="*/ 14 w 35"/>
                <a:gd name="T11" fmla="*/ 1 h 33"/>
                <a:gd name="T12" fmla="*/ 8 w 35"/>
                <a:gd name="T13" fmla="*/ 4 h 33"/>
                <a:gd name="T14" fmla="*/ 6 w 35"/>
                <a:gd name="T15" fmla="*/ 13 h 33"/>
                <a:gd name="T16" fmla="*/ 7 w 35"/>
                <a:gd name="T17" fmla="*/ 25 h 33"/>
                <a:gd name="T18" fmla="*/ 1 w 35"/>
                <a:gd name="T19" fmla="*/ 25 h 33"/>
                <a:gd name="T20" fmla="*/ 0 w 35"/>
                <a:gd name="T21" fmla="*/ 26 h 33"/>
                <a:gd name="T22" fmla="*/ 8 w 35"/>
                <a:gd name="T23" fmla="*/ 25 h 33"/>
                <a:gd name="T24" fmla="*/ 9 w 35"/>
                <a:gd name="T25" fmla="*/ 27 h 33"/>
                <a:gd name="T26" fmla="*/ 17 w 35"/>
                <a:gd name="T27" fmla="*/ 33 h 33"/>
                <a:gd name="T28" fmla="*/ 26 w 35"/>
                <a:gd name="T2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3">
                  <a:moveTo>
                    <a:pt x="26" y="31"/>
                  </a:moveTo>
                  <a:cubicBezTo>
                    <a:pt x="30" y="27"/>
                    <a:pt x="32" y="22"/>
                    <a:pt x="32" y="17"/>
                  </a:cubicBezTo>
                  <a:cubicBezTo>
                    <a:pt x="32" y="13"/>
                    <a:pt x="32" y="7"/>
                    <a:pt x="34" y="4"/>
                  </a:cubicBezTo>
                  <a:cubicBezTo>
                    <a:pt x="34" y="2"/>
                    <a:pt x="35" y="1"/>
                    <a:pt x="35" y="0"/>
                  </a:cubicBezTo>
                  <a:cubicBezTo>
                    <a:pt x="33" y="2"/>
                    <a:pt x="26" y="0"/>
                    <a:pt x="22" y="0"/>
                  </a:cubicBezTo>
                  <a:cubicBezTo>
                    <a:pt x="19" y="0"/>
                    <a:pt x="16" y="0"/>
                    <a:pt x="14" y="1"/>
                  </a:cubicBezTo>
                  <a:cubicBezTo>
                    <a:pt x="12" y="1"/>
                    <a:pt x="10" y="2"/>
                    <a:pt x="8" y="4"/>
                  </a:cubicBezTo>
                  <a:cubicBezTo>
                    <a:pt x="7" y="7"/>
                    <a:pt x="6" y="10"/>
                    <a:pt x="6" y="13"/>
                  </a:cubicBezTo>
                  <a:cubicBezTo>
                    <a:pt x="6" y="17"/>
                    <a:pt x="6" y="21"/>
                    <a:pt x="7" y="25"/>
                  </a:cubicBezTo>
                  <a:cubicBezTo>
                    <a:pt x="5" y="25"/>
                    <a:pt x="3" y="25"/>
                    <a:pt x="1" y="25"/>
                  </a:cubicBezTo>
                  <a:cubicBezTo>
                    <a:pt x="0" y="26"/>
                    <a:pt x="0" y="26"/>
                    <a:pt x="0" y="26"/>
                  </a:cubicBezTo>
                  <a:cubicBezTo>
                    <a:pt x="2" y="26"/>
                    <a:pt x="5" y="26"/>
                    <a:pt x="8" y="25"/>
                  </a:cubicBezTo>
                  <a:cubicBezTo>
                    <a:pt x="8" y="26"/>
                    <a:pt x="8" y="27"/>
                    <a:pt x="9" y="27"/>
                  </a:cubicBezTo>
                  <a:cubicBezTo>
                    <a:pt x="11" y="30"/>
                    <a:pt x="14" y="32"/>
                    <a:pt x="17" y="33"/>
                  </a:cubicBezTo>
                  <a:cubicBezTo>
                    <a:pt x="21" y="33"/>
                    <a:pt x="24" y="32"/>
                    <a:pt x="26" y="3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2422"/>
            <p:cNvSpPr>
              <a:spLocks/>
            </p:cNvSpPr>
            <p:nvPr/>
          </p:nvSpPr>
          <p:spPr bwMode="auto">
            <a:xfrm>
              <a:off x="9485299" y="1971683"/>
              <a:ext cx="176214" cy="280989"/>
            </a:xfrm>
            <a:custGeom>
              <a:avLst/>
              <a:gdLst>
                <a:gd name="T0" fmla="*/ 2 w 47"/>
                <a:gd name="T1" fmla="*/ 28 h 75"/>
                <a:gd name="T2" fmla="*/ 8 w 47"/>
                <a:gd name="T3" fmla="*/ 52 h 75"/>
                <a:gd name="T4" fmla="*/ 19 w 47"/>
                <a:gd name="T5" fmla="*/ 69 h 75"/>
                <a:gd name="T6" fmla="*/ 21 w 47"/>
                <a:gd name="T7" fmla="*/ 75 h 75"/>
                <a:gd name="T8" fmla="*/ 34 w 47"/>
                <a:gd name="T9" fmla="*/ 58 h 75"/>
                <a:gd name="T10" fmla="*/ 43 w 47"/>
                <a:gd name="T11" fmla="*/ 46 h 75"/>
                <a:gd name="T12" fmla="*/ 46 w 47"/>
                <a:gd name="T13" fmla="*/ 34 h 75"/>
                <a:gd name="T14" fmla="*/ 41 w 47"/>
                <a:gd name="T15" fmla="*/ 20 h 75"/>
                <a:gd name="T16" fmla="*/ 29 w 47"/>
                <a:gd name="T17" fmla="*/ 10 h 75"/>
                <a:gd name="T18" fmla="*/ 37 w 47"/>
                <a:gd name="T19" fmla="*/ 2 h 75"/>
                <a:gd name="T20" fmla="*/ 36 w 47"/>
                <a:gd name="T21" fmla="*/ 0 h 75"/>
                <a:gd name="T22" fmla="*/ 28 w 47"/>
                <a:gd name="T23" fmla="*/ 10 h 75"/>
                <a:gd name="T24" fmla="*/ 24 w 47"/>
                <a:gd name="T25" fmla="*/ 9 h 75"/>
                <a:gd name="T26" fmla="*/ 10 w 47"/>
                <a:gd name="T27" fmla="*/ 14 h 75"/>
                <a:gd name="T28" fmla="*/ 2 w 47"/>
                <a:gd name="T29"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75">
                  <a:moveTo>
                    <a:pt x="2" y="28"/>
                  </a:moveTo>
                  <a:cubicBezTo>
                    <a:pt x="0" y="37"/>
                    <a:pt x="3" y="45"/>
                    <a:pt x="8" y="52"/>
                  </a:cubicBezTo>
                  <a:cubicBezTo>
                    <a:pt x="11" y="57"/>
                    <a:pt x="18" y="63"/>
                    <a:pt x="19" y="69"/>
                  </a:cubicBezTo>
                  <a:cubicBezTo>
                    <a:pt x="19" y="71"/>
                    <a:pt x="20" y="73"/>
                    <a:pt x="21" y="75"/>
                  </a:cubicBezTo>
                  <a:cubicBezTo>
                    <a:pt x="21" y="70"/>
                    <a:pt x="30" y="62"/>
                    <a:pt x="34" y="58"/>
                  </a:cubicBezTo>
                  <a:cubicBezTo>
                    <a:pt x="37" y="54"/>
                    <a:pt x="41" y="50"/>
                    <a:pt x="43" y="46"/>
                  </a:cubicBezTo>
                  <a:cubicBezTo>
                    <a:pt x="45" y="43"/>
                    <a:pt x="47" y="39"/>
                    <a:pt x="46" y="34"/>
                  </a:cubicBezTo>
                  <a:cubicBezTo>
                    <a:pt x="46" y="29"/>
                    <a:pt x="44" y="24"/>
                    <a:pt x="41" y="20"/>
                  </a:cubicBezTo>
                  <a:cubicBezTo>
                    <a:pt x="38" y="16"/>
                    <a:pt x="34" y="12"/>
                    <a:pt x="29" y="10"/>
                  </a:cubicBezTo>
                  <a:cubicBezTo>
                    <a:pt x="31" y="7"/>
                    <a:pt x="34" y="4"/>
                    <a:pt x="37" y="2"/>
                  </a:cubicBezTo>
                  <a:cubicBezTo>
                    <a:pt x="36" y="0"/>
                    <a:pt x="36" y="0"/>
                    <a:pt x="36" y="0"/>
                  </a:cubicBezTo>
                  <a:cubicBezTo>
                    <a:pt x="34" y="2"/>
                    <a:pt x="30" y="6"/>
                    <a:pt x="28" y="10"/>
                  </a:cubicBezTo>
                  <a:cubicBezTo>
                    <a:pt x="27" y="10"/>
                    <a:pt x="26" y="9"/>
                    <a:pt x="24" y="9"/>
                  </a:cubicBezTo>
                  <a:cubicBezTo>
                    <a:pt x="19" y="8"/>
                    <a:pt x="14" y="10"/>
                    <a:pt x="10" y="14"/>
                  </a:cubicBezTo>
                  <a:cubicBezTo>
                    <a:pt x="6" y="18"/>
                    <a:pt x="3" y="23"/>
                    <a:pt x="2" y="2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2423"/>
            <p:cNvSpPr>
              <a:spLocks/>
            </p:cNvSpPr>
            <p:nvPr/>
          </p:nvSpPr>
          <p:spPr bwMode="auto">
            <a:xfrm>
              <a:off x="10983908" y="3109928"/>
              <a:ext cx="120651" cy="153989"/>
            </a:xfrm>
            <a:custGeom>
              <a:avLst/>
              <a:gdLst>
                <a:gd name="T0" fmla="*/ 3 w 32"/>
                <a:gd name="T1" fmla="*/ 26 h 41"/>
                <a:gd name="T2" fmla="*/ 16 w 32"/>
                <a:gd name="T3" fmla="*/ 34 h 41"/>
                <a:gd name="T4" fmla="*/ 28 w 32"/>
                <a:gd name="T5" fmla="*/ 39 h 41"/>
                <a:gd name="T6" fmla="*/ 31 w 32"/>
                <a:gd name="T7" fmla="*/ 41 h 41"/>
                <a:gd name="T8" fmla="*/ 31 w 32"/>
                <a:gd name="T9" fmla="*/ 27 h 41"/>
                <a:gd name="T10" fmla="*/ 26 w 32"/>
                <a:gd name="T11" fmla="*/ 8 h 41"/>
                <a:gd name="T12" fmla="*/ 7 w 32"/>
                <a:gd name="T13" fmla="*/ 7 h 41"/>
                <a:gd name="T14" fmla="*/ 5 w 32"/>
                <a:gd name="T15" fmla="*/ 0 h 41"/>
                <a:gd name="T16" fmla="*/ 4 w 32"/>
                <a:gd name="T17" fmla="*/ 0 h 41"/>
                <a:gd name="T18" fmla="*/ 7 w 32"/>
                <a:gd name="T19" fmla="*/ 7 h 41"/>
                <a:gd name="T20" fmla="*/ 5 w 32"/>
                <a:gd name="T21" fmla="*/ 8 h 41"/>
                <a:gd name="T22" fmla="*/ 3 w 32"/>
                <a:gd name="T23" fmla="*/ 2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1">
                  <a:moveTo>
                    <a:pt x="3" y="26"/>
                  </a:moveTo>
                  <a:cubicBezTo>
                    <a:pt x="6" y="30"/>
                    <a:pt x="11" y="33"/>
                    <a:pt x="16" y="34"/>
                  </a:cubicBezTo>
                  <a:cubicBezTo>
                    <a:pt x="19" y="35"/>
                    <a:pt x="25" y="36"/>
                    <a:pt x="28" y="39"/>
                  </a:cubicBezTo>
                  <a:cubicBezTo>
                    <a:pt x="29" y="40"/>
                    <a:pt x="30" y="40"/>
                    <a:pt x="31" y="41"/>
                  </a:cubicBezTo>
                  <a:cubicBezTo>
                    <a:pt x="29" y="38"/>
                    <a:pt x="31" y="30"/>
                    <a:pt x="31" y="27"/>
                  </a:cubicBezTo>
                  <a:cubicBezTo>
                    <a:pt x="32" y="20"/>
                    <a:pt x="31" y="13"/>
                    <a:pt x="26" y="8"/>
                  </a:cubicBezTo>
                  <a:cubicBezTo>
                    <a:pt x="21" y="3"/>
                    <a:pt x="13" y="3"/>
                    <a:pt x="7" y="7"/>
                  </a:cubicBezTo>
                  <a:cubicBezTo>
                    <a:pt x="6" y="4"/>
                    <a:pt x="5" y="2"/>
                    <a:pt x="5" y="0"/>
                  </a:cubicBezTo>
                  <a:cubicBezTo>
                    <a:pt x="4" y="0"/>
                    <a:pt x="4" y="0"/>
                    <a:pt x="4" y="0"/>
                  </a:cubicBezTo>
                  <a:cubicBezTo>
                    <a:pt x="4" y="2"/>
                    <a:pt x="5" y="4"/>
                    <a:pt x="7" y="7"/>
                  </a:cubicBezTo>
                  <a:cubicBezTo>
                    <a:pt x="6" y="7"/>
                    <a:pt x="6" y="8"/>
                    <a:pt x="5" y="8"/>
                  </a:cubicBezTo>
                  <a:cubicBezTo>
                    <a:pt x="0" y="13"/>
                    <a:pt x="0" y="21"/>
                    <a:pt x="3" y="2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2424"/>
            <p:cNvSpPr>
              <a:spLocks/>
            </p:cNvSpPr>
            <p:nvPr/>
          </p:nvSpPr>
          <p:spPr bwMode="auto">
            <a:xfrm>
              <a:off x="10607668" y="2312998"/>
              <a:ext cx="90488" cy="123826"/>
            </a:xfrm>
            <a:custGeom>
              <a:avLst/>
              <a:gdLst>
                <a:gd name="T0" fmla="*/ 7 w 24"/>
                <a:gd name="T1" fmla="*/ 29 h 33"/>
                <a:gd name="T2" fmla="*/ 17 w 24"/>
                <a:gd name="T3" fmla="*/ 29 h 33"/>
                <a:gd name="T4" fmla="*/ 23 w 24"/>
                <a:gd name="T5" fmla="*/ 20 h 33"/>
                <a:gd name="T6" fmla="*/ 24 w 24"/>
                <a:gd name="T7" fmla="*/ 17 h 33"/>
                <a:gd name="T8" fmla="*/ 20 w 24"/>
                <a:gd name="T9" fmla="*/ 8 h 33"/>
                <a:gd name="T10" fmla="*/ 15 w 24"/>
                <a:gd name="T11" fmla="*/ 0 h 33"/>
                <a:gd name="T12" fmla="*/ 3 w 24"/>
                <a:gd name="T13" fmla="*/ 7 h 33"/>
                <a:gd name="T14" fmla="*/ 1 w 24"/>
                <a:gd name="T15" fmla="*/ 1 h 33"/>
                <a:gd name="T16" fmla="*/ 0 w 24"/>
                <a:gd name="T17" fmla="*/ 1 h 33"/>
                <a:gd name="T18" fmla="*/ 3 w 24"/>
                <a:gd name="T19" fmla="*/ 7 h 33"/>
                <a:gd name="T20" fmla="*/ 2 w 24"/>
                <a:gd name="T21" fmla="*/ 9 h 33"/>
                <a:gd name="T22" fmla="*/ 2 w 24"/>
                <a:gd name="T23" fmla="*/ 20 h 33"/>
                <a:gd name="T24" fmla="*/ 7 w 24"/>
                <a:gd name="T25"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3">
                  <a:moveTo>
                    <a:pt x="7" y="29"/>
                  </a:moveTo>
                  <a:cubicBezTo>
                    <a:pt x="11" y="33"/>
                    <a:pt x="15" y="32"/>
                    <a:pt x="17" y="29"/>
                  </a:cubicBezTo>
                  <a:cubicBezTo>
                    <a:pt x="19" y="27"/>
                    <a:pt x="21" y="21"/>
                    <a:pt x="23" y="20"/>
                  </a:cubicBezTo>
                  <a:cubicBezTo>
                    <a:pt x="23" y="19"/>
                    <a:pt x="23" y="18"/>
                    <a:pt x="24" y="17"/>
                  </a:cubicBezTo>
                  <a:cubicBezTo>
                    <a:pt x="22" y="18"/>
                    <a:pt x="20" y="11"/>
                    <a:pt x="20" y="8"/>
                  </a:cubicBezTo>
                  <a:cubicBezTo>
                    <a:pt x="18" y="3"/>
                    <a:pt x="18" y="0"/>
                    <a:pt x="15" y="0"/>
                  </a:cubicBezTo>
                  <a:cubicBezTo>
                    <a:pt x="12" y="0"/>
                    <a:pt x="7" y="1"/>
                    <a:pt x="3" y="7"/>
                  </a:cubicBezTo>
                  <a:cubicBezTo>
                    <a:pt x="2" y="5"/>
                    <a:pt x="1" y="3"/>
                    <a:pt x="1" y="1"/>
                  </a:cubicBezTo>
                  <a:cubicBezTo>
                    <a:pt x="0" y="1"/>
                    <a:pt x="0" y="1"/>
                    <a:pt x="0" y="1"/>
                  </a:cubicBezTo>
                  <a:cubicBezTo>
                    <a:pt x="0" y="2"/>
                    <a:pt x="1" y="5"/>
                    <a:pt x="3" y="7"/>
                  </a:cubicBezTo>
                  <a:cubicBezTo>
                    <a:pt x="3" y="8"/>
                    <a:pt x="2" y="9"/>
                    <a:pt x="2" y="9"/>
                  </a:cubicBezTo>
                  <a:cubicBezTo>
                    <a:pt x="1" y="12"/>
                    <a:pt x="1" y="16"/>
                    <a:pt x="2" y="20"/>
                  </a:cubicBezTo>
                  <a:cubicBezTo>
                    <a:pt x="3" y="23"/>
                    <a:pt x="5" y="27"/>
                    <a:pt x="7" y="2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2426"/>
            <p:cNvSpPr>
              <a:spLocks/>
            </p:cNvSpPr>
            <p:nvPr/>
          </p:nvSpPr>
          <p:spPr bwMode="auto">
            <a:xfrm>
              <a:off x="11066458" y="3079766"/>
              <a:ext cx="187326" cy="93663"/>
            </a:xfrm>
            <a:custGeom>
              <a:avLst/>
              <a:gdLst>
                <a:gd name="T0" fmla="*/ 41 w 50"/>
                <a:gd name="T1" fmla="*/ 11 h 25"/>
                <a:gd name="T2" fmla="*/ 38 w 50"/>
                <a:gd name="T3" fmla="*/ 9 h 25"/>
                <a:gd name="T4" fmla="*/ 29 w 50"/>
                <a:gd name="T5" fmla="*/ 7 h 25"/>
                <a:gd name="T6" fmla="*/ 14 w 50"/>
                <a:gd name="T7" fmla="*/ 5 h 25"/>
                <a:gd name="T8" fmla="*/ 5 w 50"/>
                <a:gd name="T9" fmla="*/ 2 h 25"/>
                <a:gd name="T10" fmla="*/ 0 w 50"/>
                <a:gd name="T11" fmla="*/ 0 h 25"/>
                <a:gd name="T12" fmla="*/ 7 w 50"/>
                <a:gd name="T13" fmla="*/ 5 h 25"/>
                <a:gd name="T14" fmla="*/ 31 w 50"/>
                <a:gd name="T15" fmla="*/ 15 h 25"/>
                <a:gd name="T16" fmla="*/ 42 w 50"/>
                <a:gd name="T17" fmla="*/ 20 h 25"/>
                <a:gd name="T18" fmla="*/ 50 w 50"/>
                <a:gd name="T19" fmla="*/ 25 h 25"/>
                <a:gd name="T20" fmla="*/ 50 w 50"/>
                <a:gd name="T21" fmla="*/ 25 h 25"/>
                <a:gd name="T22" fmla="*/ 41 w 50"/>
                <a:gd name="T2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25">
                  <a:moveTo>
                    <a:pt x="41" y="11"/>
                  </a:moveTo>
                  <a:cubicBezTo>
                    <a:pt x="40" y="10"/>
                    <a:pt x="39" y="10"/>
                    <a:pt x="38" y="9"/>
                  </a:cubicBezTo>
                  <a:cubicBezTo>
                    <a:pt x="35" y="8"/>
                    <a:pt x="32" y="7"/>
                    <a:pt x="29" y="7"/>
                  </a:cubicBezTo>
                  <a:cubicBezTo>
                    <a:pt x="24" y="5"/>
                    <a:pt x="19" y="6"/>
                    <a:pt x="14" y="5"/>
                  </a:cubicBezTo>
                  <a:cubicBezTo>
                    <a:pt x="10" y="5"/>
                    <a:pt x="8" y="4"/>
                    <a:pt x="5" y="2"/>
                  </a:cubicBezTo>
                  <a:cubicBezTo>
                    <a:pt x="4" y="1"/>
                    <a:pt x="2" y="0"/>
                    <a:pt x="0" y="0"/>
                  </a:cubicBezTo>
                  <a:cubicBezTo>
                    <a:pt x="3" y="2"/>
                    <a:pt x="6" y="4"/>
                    <a:pt x="7" y="5"/>
                  </a:cubicBezTo>
                  <a:cubicBezTo>
                    <a:pt x="14" y="11"/>
                    <a:pt x="23" y="12"/>
                    <a:pt x="31" y="15"/>
                  </a:cubicBezTo>
                  <a:cubicBezTo>
                    <a:pt x="35" y="17"/>
                    <a:pt x="38" y="19"/>
                    <a:pt x="42" y="20"/>
                  </a:cubicBezTo>
                  <a:cubicBezTo>
                    <a:pt x="45" y="22"/>
                    <a:pt x="48" y="24"/>
                    <a:pt x="50" y="25"/>
                  </a:cubicBezTo>
                  <a:cubicBezTo>
                    <a:pt x="50" y="25"/>
                    <a:pt x="50" y="25"/>
                    <a:pt x="50" y="25"/>
                  </a:cubicBezTo>
                  <a:cubicBezTo>
                    <a:pt x="46" y="21"/>
                    <a:pt x="44" y="16"/>
                    <a:pt x="41"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37" name="Picture 2427"/>
            <p:cNvPicPr>
              <a:picLocks noChangeAspect="1" noChangeArrowheads="1"/>
            </p:cNvPicPr>
            <p:nvPr/>
          </p:nvPicPr>
          <p:blipFill>
            <a:blip r:embed="rId113" cstate="screen">
              <a:extLst>
                <a:ext uri="{28A0092B-C50C-407E-A947-70E740481C1C}">
                  <a14:useLocalDpi xmlns:a14="http://schemas.microsoft.com/office/drawing/2010/main"/>
                </a:ext>
              </a:extLst>
            </a:blip>
            <a:srcRect/>
            <a:stretch>
              <a:fillRect/>
            </a:stretch>
          </p:blipFill>
          <p:spPr bwMode="auto">
            <a:xfrm>
              <a:off x="11050583" y="3044840"/>
              <a:ext cx="180976"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8" name="Picture 2428"/>
            <p:cNvPicPr>
              <a:picLocks noChangeAspect="1" noChangeArrowheads="1"/>
            </p:cNvPicPr>
            <p:nvPr/>
          </p:nvPicPr>
          <p:blipFill>
            <a:blip r:embed="rId114" cstate="screen">
              <a:extLst>
                <a:ext uri="{28A0092B-C50C-407E-A947-70E740481C1C}">
                  <a14:useLocalDpi xmlns:a14="http://schemas.microsoft.com/office/drawing/2010/main"/>
                </a:ext>
              </a:extLst>
            </a:blip>
            <a:srcRect/>
            <a:stretch>
              <a:fillRect/>
            </a:stretch>
          </p:blipFill>
          <p:spPr bwMode="auto">
            <a:xfrm>
              <a:off x="11031533" y="3059128"/>
              <a:ext cx="236539" cy="13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 name="Freeform 2429"/>
            <p:cNvSpPr>
              <a:spLocks/>
            </p:cNvSpPr>
            <p:nvPr/>
          </p:nvSpPr>
          <p:spPr bwMode="auto">
            <a:xfrm>
              <a:off x="11137896" y="3124216"/>
              <a:ext cx="74613" cy="57150"/>
            </a:xfrm>
            <a:custGeom>
              <a:avLst/>
              <a:gdLst>
                <a:gd name="T0" fmla="*/ 10 w 20"/>
                <a:gd name="T1" fmla="*/ 4 h 15"/>
                <a:gd name="T2" fmla="*/ 0 w 20"/>
                <a:gd name="T3" fmla="*/ 0 h 15"/>
                <a:gd name="T4" fmla="*/ 5 w 20"/>
                <a:gd name="T5" fmla="*/ 3 h 15"/>
                <a:gd name="T6" fmla="*/ 6 w 20"/>
                <a:gd name="T7" fmla="*/ 10 h 15"/>
                <a:gd name="T8" fmla="*/ 6 w 20"/>
                <a:gd name="T9" fmla="*/ 15 h 15"/>
                <a:gd name="T10" fmla="*/ 20 w 20"/>
                <a:gd name="T11" fmla="*/ 13 h 15"/>
                <a:gd name="T12" fmla="*/ 10 w 20"/>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10" y="4"/>
                  </a:moveTo>
                  <a:cubicBezTo>
                    <a:pt x="7" y="2"/>
                    <a:pt x="3" y="1"/>
                    <a:pt x="0" y="0"/>
                  </a:cubicBezTo>
                  <a:cubicBezTo>
                    <a:pt x="1" y="1"/>
                    <a:pt x="3" y="2"/>
                    <a:pt x="5" y="3"/>
                  </a:cubicBezTo>
                  <a:cubicBezTo>
                    <a:pt x="6" y="5"/>
                    <a:pt x="6" y="8"/>
                    <a:pt x="6" y="10"/>
                  </a:cubicBezTo>
                  <a:cubicBezTo>
                    <a:pt x="6" y="11"/>
                    <a:pt x="6" y="13"/>
                    <a:pt x="6" y="15"/>
                  </a:cubicBezTo>
                  <a:cubicBezTo>
                    <a:pt x="11" y="15"/>
                    <a:pt x="15" y="14"/>
                    <a:pt x="20" y="13"/>
                  </a:cubicBezTo>
                  <a:cubicBezTo>
                    <a:pt x="18" y="9"/>
                    <a:pt x="13" y="6"/>
                    <a:pt x="10"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2430"/>
            <p:cNvSpPr>
              <a:spLocks/>
            </p:cNvSpPr>
            <p:nvPr/>
          </p:nvSpPr>
          <p:spPr bwMode="auto">
            <a:xfrm>
              <a:off x="10979145" y="3027378"/>
              <a:ext cx="200026" cy="52388"/>
            </a:xfrm>
            <a:custGeom>
              <a:avLst/>
              <a:gdLst>
                <a:gd name="T0" fmla="*/ 23 w 53"/>
                <a:gd name="T1" fmla="*/ 14 h 14"/>
                <a:gd name="T2" fmla="*/ 30 w 53"/>
                <a:gd name="T3" fmla="*/ 13 h 14"/>
                <a:gd name="T4" fmla="*/ 37 w 53"/>
                <a:gd name="T5" fmla="*/ 10 h 14"/>
                <a:gd name="T6" fmla="*/ 53 w 53"/>
                <a:gd name="T7" fmla="*/ 11 h 14"/>
                <a:gd name="T8" fmla="*/ 53 w 53"/>
                <a:gd name="T9" fmla="*/ 11 h 14"/>
                <a:gd name="T10" fmla="*/ 36 w 53"/>
                <a:gd name="T11" fmla="*/ 5 h 14"/>
                <a:gd name="T12" fmla="*/ 21 w 53"/>
                <a:gd name="T13" fmla="*/ 12 h 14"/>
                <a:gd name="T14" fmla="*/ 12 w 53"/>
                <a:gd name="T15" fmla="*/ 6 h 14"/>
                <a:gd name="T16" fmla="*/ 6 w 53"/>
                <a:gd name="T17" fmla="*/ 2 h 14"/>
                <a:gd name="T18" fmla="*/ 1 w 53"/>
                <a:gd name="T19" fmla="*/ 0 h 14"/>
                <a:gd name="T20" fmla="*/ 0 w 53"/>
                <a:gd name="T21" fmla="*/ 2 h 14"/>
                <a:gd name="T22" fmla="*/ 6 w 53"/>
                <a:gd name="T23" fmla="*/ 3 h 14"/>
                <a:gd name="T24" fmla="*/ 12 w 53"/>
                <a:gd name="T25" fmla="*/ 7 h 14"/>
                <a:gd name="T26" fmla="*/ 21 w 53"/>
                <a:gd name="T27" fmla="*/ 13 h 14"/>
                <a:gd name="T28" fmla="*/ 23 w 53"/>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14">
                  <a:moveTo>
                    <a:pt x="23" y="14"/>
                  </a:moveTo>
                  <a:cubicBezTo>
                    <a:pt x="25" y="13"/>
                    <a:pt x="28" y="13"/>
                    <a:pt x="30" y="13"/>
                  </a:cubicBezTo>
                  <a:cubicBezTo>
                    <a:pt x="32" y="12"/>
                    <a:pt x="34" y="11"/>
                    <a:pt x="37" y="10"/>
                  </a:cubicBezTo>
                  <a:cubicBezTo>
                    <a:pt x="43" y="9"/>
                    <a:pt x="48" y="8"/>
                    <a:pt x="53" y="11"/>
                  </a:cubicBezTo>
                  <a:cubicBezTo>
                    <a:pt x="53" y="11"/>
                    <a:pt x="53" y="11"/>
                    <a:pt x="53" y="11"/>
                  </a:cubicBezTo>
                  <a:cubicBezTo>
                    <a:pt x="48" y="7"/>
                    <a:pt x="42" y="5"/>
                    <a:pt x="36" y="5"/>
                  </a:cubicBezTo>
                  <a:cubicBezTo>
                    <a:pt x="32" y="4"/>
                    <a:pt x="24" y="6"/>
                    <a:pt x="21" y="12"/>
                  </a:cubicBezTo>
                  <a:cubicBezTo>
                    <a:pt x="17" y="12"/>
                    <a:pt x="15" y="9"/>
                    <a:pt x="12" y="6"/>
                  </a:cubicBezTo>
                  <a:cubicBezTo>
                    <a:pt x="10" y="5"/>
                    <a:pt x="9" y="3"/>
                    <a:pt x="6" y="2"/>
                  </a:cubicBezTo>
                  <a:cubicBezTo>
                    <a:pt x="5" y="1"/>
                    <a:pt x="3" y="1"/>
                    <a:pt x="1" y="0"/>
                  </a:cubicBezTo>
                  <a:cubicBezTo>
                    <a:pt x="1" y="1"/>
                    <a:pt x="1" y="2"/>
                    <a:pt x="0" y="2"/>
                  </a:cubicBezTo>
                  <a:cubicBezTo>
                    <a:pt x="2" y="2"/>
                    <a:pt x="4" y="2"/>
                    <a:pt x="6" y="3"/>
                  </a:cubicBezTo>
                  <a:cubicBezTo>
                    <a:pt x="8" y="4"/>
                    <a:pt x="10" y="6"/>
                    <a:pt x="12" y="7"/>
                  </a:cubicBezTo>
                  <a:cubicBezTo>
                    <a:pt x="15" y="10"/>
                    <a:pt x="18" y="12"/>
                    <a:pt x="21" y="13"/>
                  </a:cubicBezTo>
                  <a:cubicBezTo>
                    <a:pt x="21" y="13"/>
                    <a:pt x="22" y="13"/>
                    <a:pt x="23"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2431"/>
            <p:cNvSpPr>
              <a:spLocks noEditPoints="1"/>
            </p:cNvSpPr>
            <p:nvPr/>
          </p:nvSpPr>
          <p:spPr bwMode="auto">
            <a:xfrm>
              <a:off x="11058521" y="3060715"/>
              <a:ext cx="187326" cy="112713"/>
            </a:xfrm>
            <a:custGeom>
              <a:avLst/>
              <a:gdLst>
                <a:gd name="T0" fmla="*/ 16 w 50"/>
                <a:gd name="T1" fmla="*/ 19 h 30"/>
                <a:gd name="T2" fmla="*/ 12 w 50"/>
                <a:gd name="T3" fmla="*/ 14 h 30"/>
                <a:gd name="T4" fmla="*/ 18 w 50"/>
                <a:gd name="T5" fmla="*/ 17 h 30"/>
                <a:gd name="T6" fmla="*/ 22 w 50"/>
                <a:gd name="T7" fmla="*/ 18 h 30"/>
                <a:gd name="T8" fmla="*/ 25 w 50"/>
                <a:gd name="T9" fmla="*/ 20 h 30"/>
                <a:gd name="T10" fmla="*/ 27 w 50"/>
                <a:gd name="T11" fmla="*/ 24 h 30"/>
                <a:gd name="T12" fmla="*/ 27 w 50"/>
                <a:gd name="T13" fmla="*/ 25 h 30"/>
                <a:gd name="T14" fmla="*/ 27 w 50"/>
                <a:gd name="T15" fmla="*/ 28 h 30"/>
                <a:gd name="T16" fmla="*/ 27 w 50"/>
                <a:gd name="T17" fmla="*/ 26 h 30"/>
                <a:gd name="T18" fmla="*/ 27 w 50"/>
                <a:gd name="T19" fmla="*/ 24 h 30"/>
                <a:gd name="T20" fmla="*/ 27 w 50"/>
                <a:gd name="T21" fmla="*/ 22 h 30"/>
                <a:gd name="T22" fmla="*/ 25 w 50"/>
                <a:gd name="T23" fmla="*/ 19 h 30"/>
                <a:gd name="T24" fmla="*/ 28 w 50"/>
                <a:gd name="T25" fmla="*/ 20 h 30"/>
                <a:gd name="T26" fmla="*/ 34 w 50"/>
                <a:gd name="T27" fmla="*/ 23 h 30"/>
                <a:gd name="T28" fmla="*/ 37 w 50"/>
                <a:gd name="T29" fmla="*/ 25 h 30"/>
                <a:gd name="T30" fmla="*/ 40 w 50"/>
                <a:gd name="T31" fmla="*/ 29 h 30"/>
                <a:gd name="T32" fmla="*/ 34 w 50"/>
                <a:gd name="T33" fmla="*/ 22 h 30"/>
                <a:gd name="T34" fmla="*/ 35 w 50"/>
                <a:gd name="T35" fmla="*/ 21 h 30"/>
                <a:gd name="T36" fmla="*/ 44 w 50"/>
                <a:gd name="T37" fmla="*/ 25 h 30"/>
                <a:gd name="T38" fmla="*/ 38 w 50"/>
                <a:gd name="T39" fmla="*/ 22 h 30"/>
                <a:gd name="T40" fmla="*/ 32 w 50"/>
                <a:gd name="T41" fmla="*/ 19 h 30"/>
                <a:gd name="T42" fmla="*/ 18 w 50"/>
                <a:gd name="T43" fmla="*/ 15 h 30"/>
                <a:gd name="T44" fmla="*/ 12 w 50"/>
                <a:gd name="T45" fmla="*/ 12 h 30"/>
                <a:gd name="T46" fmla="*/ 8 w 50"/>
                <a:gd name="T47" fmla="*/ 8 h 30"/>
                <a:gd name="T48" fmla="*/ 14 w 50"/>
                <a:gd name="T49" fmla="*/ 10 h 30"/>
                <a:gd name="T50" fmla="*/ 22 w 50"/>
                <a:gd name="T51" fmla="*/ 11 h 30"/>
                <a:gd name="T52" fmla="*/ 32 w 50"/>
                <a:gd name="T53" fmla="*/ 12 h 30"/>
                <a:gd name="T54" fmla="*/ 41 w 50"/>
                <a:gd name="T55" fmla="*/ 15 h 30"/>
                <a:gd name="T56" fmla="*/ 27 w 50"/>
                <a:gd name="T57" fmla="*/ 10 h 30"/>
                <a:gd name="T58" fmla="*/ 17 w 50"/>
                <a:gd name="T59" fmla="*/ 10 h 30"/>
                <a:gd name="T60" fmla="*/ 12 w 50"/>
                <a:gd name="T61" fmla="*/ 8 h 30"/>
                <a:gd name="T62" fmla="*/ 5 w 50"/>
                <a:gd name="T63" fmla="*/ 6 h 30"/>
                <a:gd name="T64" fmla="*/ 4 w 50"/>
                <a:gd name="T65" fmla="*/ 5 h 30"/>
                <a:gd name="T66" fmla="*/ 13 w 50"/>
                <a:gd name="T67" fmla="*/ 3 h 30"/>
                <a:gd name="T68" fmla="*/ 23 w 50"/>
                <a:gd name="T69" fmla="*/ 0 h 30"/>
                <a:gd name="T70" fmla="*/ 30 w 50"/>
                <a:gd name="T71" fmla="*/ 1 h 30"/>
                <a:gd name="T72" fmla="*/ 19 w 50"/>
                <a:gd name="T73" fmla="*/ 0 h 30"/>
                <a:gd name="T74" fmla="*/ 16 w 50"/>
                <a:gd name="T75" fmla="*/ 1 h 30"/>
                <a:gd name="T76" fmla="*/ 9 w 50"/>
                <a:gd name="T77" fmla="*/ 3 h 30"/>
                <a:gd name="T78" fmla="*/ 3 w 50"/>
                <a:gd name="T79" fmla="*/ 4 h 30"/>
                <a:gd name="T80" fmla="*/ 0 w 50"/>
                <a:gd name="T81" fmla="*/ 4 h 30"/>
                <a:gd name="T82" fmla="*/ 3 w 50"/>
                <a:gd name="T83" fmla="*/ 7 h 30"/>
                <a:gd name="T84" fmla="*/ 5 w 50"/>
                <a:gd name="T85" fmla="*/ 8 h 30"/>
                <a:gd name="T86" fmla="*/ 5 w 50"/>
                <a:gd name="T87" fmla="*/ 11 h 30"/>
                <a:gd name="T88" fmla="*/ 5 w 50"/>
                <a:gd name="T89" fmla="*/ 12 h 30"/>
                <a:gd name="T90" fmla="*/ 6 w 50"/>
                <a:gd name="T91" fmla="*/ 17 h 30"/>
                <a:gd name="T92" fmla="*/ 8 w 50"/>
                <a:gd name="T93" fmla="*/ 20 h 30"/>
                <a:gd name="T94" fmla="*/ 7 w 50"/>
                <a:gd name="T95" fmla="*/ 17 h 30"/>
                <a:gd name="T96" fmla="*/ 6 w 50"/>
                <a:gd name="T97" fmla="*/ 12 h 30"/>
                <a:gd name="T98" fmla="*/ 6 w 50"/>
                <a:gd name="T99" fmla="*/ 11 h 30"/>
                <a:gd name="T100" fmla="*/ 6 w 50"/>
                <a:gd name="T101" fmla="*/ 9 h 30"/>
                <a:gd name="T102" fmla="*/ 11 w 50"/>
                <a:gd name="T103" fmla="*/ 14 h 30"/>
                <a:gd name="T104" fmla="*/ 15 w 50"/>
                <a:gd name="T105" fmla="*/ 19 h 30"/>
                <a:gd name="T106" fmla="*/ 17 w 50"/>
                <a:gd name="T107" fmla="*/ 23 h 30"/>
                <a:gd name="T108" fmla="*/ 19 w 50"/>
                <a:gd name="T109" fmla="*/ 28 h 30"/>
                <a:gd name="T110" fmla="*/ 17 w 50"/>
                <a:gd name="T111" fmla="*/ 20 h 30"/>
                <a:gd name="T112" fmla="*/ 25 w 50"/>
                <a:gd name="T113" fmla="*/ 19 h 30"/>
                <a:gd name="T114" fmla="*/ 25 w 50"/>
                <a:gd name="T115"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 h="30">
                  <a:moveTo>
                    <a:pt x="17" y="20"/>
                  </a:moveTo>
                  <a:cubicBezTo>
                    <a:pt x="16" y="20"/>
                    <a:pt x="16" y="19"/>
                    <a:pt x="16" y="19"/>
                  </a:cubicBezTo>
                  <a:cubicBezTo>
                    <a:pt x="15" y="18"/>
                    <a:pt x="15" y="18"/>
                    <a:pt x="15" y="18"/>
                  </a:cubicBezTo>
                  <a:cubicBezTo>
                    <a:pt x="14" y="16"/>
                    <a:pt x="13" y="15"/>
                    <a:pt x="12" y="14"/>
                  </a:cubicBezTo>
                  <a:cubicBezTo>
                    <a:pt x="13" y="14"/>
                    <a:pt x="14" y="15"/>
                    <a:pt x="14" y="15"/>
                  </a:cubicBezTo>
                  <a:cubicBezTo>
                    <a:pt x="15" y="16"/>
                    <a:pt x="17" y="16"/>
                    <a:pt x="18" y="17"/>
                  </a:cubicBezTo>
                  <a:cubicBezTo>
                    <a:pt x="19" y="17"/>
                    <a:pt x="20" y="17"/>
                    <a:pt x="21" y="18"/>
                  </a:cubicBezTo>
                  <a:cubicBezTo>
                    <a:pt x="21" y="18"/>
                    <a:pt x="21" y="18"/>
                    <a:pt x="22" y="18"/>
                  </a:cubicBezTo>
                  <a:cubicBezTo>
                    <a:pt x="22" y="18"/>
                    <a:pt x="23" y="18"/>
                    <a:pt x="24" y="19"/>
                  </a:cubicBezTo>
                  <a:cubicBezTo>
                    <a:pt x="24" y="19"/>
                    <a:pt x="25" y="19"/>
                    <a:pt x="25" y="20"/>
                  </a:cubicBezTo>
                  <a:cubicBezTo>
                    <a:pt x="25" y="20"/>
                    <a:pt x="26" y="21"/>
                    <a:pt x="26" y="22"/>
                  </a:cubicBezTo>
                  <a:cubicBezTo>
                    <a:pt x="26" y="22"/>
                    <a:pt x="26" y="23"/>
                    <a:pt x="27" y="24"/>
                  </a:cubicBezTo>
                  <a:cubicBezTo>
                    <a:pt x="27" y="24"/>
                    <a:pt x="27" y="24"/>
                    <a:pt x="27" y="24"/>
                  </a:cubicBezTo>
                  <a:cubicBezTo>
                    <a:pt x="27" y="25"/>
                    <a:pt x="27" y="25"/>
                    <a:pt x="27" y="25"/>
                  </a:cubicBezTo>
                  <a:cubicBezTo>
                    <a:pt x="27" y="25"/>
                    <a:pt x="27" y="26"/>
                    <a:pt x="27" y="26"/>
                  </a:cubicBezTo>
                  <a:cubicBezTo>
                    <a:pt x="27" y="27"/>
                    <a:pt x="27" y="28"/>
                    <a:pt x="27" y="28"/>
                  </a:cubicBezTo>
                  <a:cubicBezTo>
                    <a:pt x="27" y="29"/>
                    <a:pt x="27" y="30"/>
                    <a:pt x="27" y="30"/>
                  </a:cubicBezTo>
                  <a:cubicBezTo>
                    <a:pt x="27" y="29"/>
                    <a:pt x="27" y="28"/>
                    <a:pt x="27" y="26"/>
                  </a:cubicBezTo>
                  <a:cubicBezTo>
                    <a:pt x="27" y="26"/>
                    <a:pt x="27" y="25"/>
                    <a:pt x="27" y="25"/>
                  </a:cubicBezTo>
                  <a:cubicBezTo>
                    <a:pt x="27" y="25"/>
                    <a:pt x="27" y="25"/>
                    <a:pt x="27" y="24"/>
                  </a:cubicBezTo>
                  <a:cubicBezTo>
                    <a:pt x="27" y="24"/>
                    <a:pt x="27" y="24"/>
                    <a:pt x="27" y="24"/>
                  </a:cubicBezTo>
                  <a:cubicBezTo>
                    <a:pt x="27" y="23"/>
                    <a:pt x="27" y="22"/>
                    <a:pt x="27" y="22"/>
                  </a:cubicBezTo>
                  <a:cubicBezTo>
                    <a:pt x="27" y="21"/>
                    <a:pt x="26" y="20"/>
                    <a:pt x="26" y="19"/>
                  </a:cubicBezTo>
                  <a:cubicBezTo>
                    <a:pt x="26" y="19"/>
                    <a:pt x="26" y="19"/>
                    <a:pt x="25" y="19"/>
                  </a:cubicBezTo>
                  <a:cubicBezTo>
                    <a:pt x="26" y="19"/>
                    <a:pt x="26" y="19"/>
                    <a:pt x="26" y="19"/>
                  </a:cubicBezTo>
                  <a:cubicBezTo>
                    <a:pt x="27" y="19"/>
                    <a:pt x="27" y="19"/>
                    <a:pt x="28" y="20"/>
                  </a:cubicBezTo>
                  <a:cubicBezTo>
                    <a:pt x="28" y="20"/>
                    <a:pt x="29" y="20"/>
                    <a:pt x="30" y="20"/>
                  </a:cubicBezTo>
                  <a:cubicBezTo>
                    <a:pt x="31" y="21"/>
                    <a:pt x="32" y="22"/>
                    <a:pt x="34" y="23"/>
                  </a:cubicBezTo>
                  <a:cubicBezTo>
                    <a:pt x="34" y="23"/>
                    <a:pt x="35" y="23"/>
                    <a:pt x="35" y="24"/>
                  </a:cubicBezTo>
                  <a:cubicBezTo>
                    <a:pt x="36" y="24"/>
                    <a:pt x="36" y="25"/>
                    <a:pt x="37" y="25"/>
                  </a:cubicBezTo>
                  <a:cubicBezTo>
                    <a:pt x="38" y="26"/>
                    <a:pt x="38" y="27"/>
                    <a:pt x="39" y="27"/>
                  </a:cubicBezTo>
                  <a:cubicBezTo>
                    <a:pt x="39" y="28"/>
                    <a:pt x="40" y="28"/>
                    <a:pt x="40" y="29"/>
                  </a:cubicBezTo>
                  <a:cubicBezTo>
                    <a:pt x="39" y="27"/>
                    <a:pt x="38" y="26"/>
                    <a:pt x="37" y="25"/>
                  </a:cubicBezTo>
                  <a:cubicBezTo>
                    <a:pt x="36" y="24"/>
                    <a:pt x="35" y="23"/>
                    <a:pt x="34" y="22"/>
                  </a:cubicBezTo>
                  <a:cubicBezTo>
                    <a:pt x="33" y="21"/>
                    <a:pt x="32" y="21"/>
                    <a:pt x="32" y="20"/>
                  </a:cubicBezTo>
                  <a:cubicBezTo>
                    <a:pt x="33" y="21"/>
                    <a:pt x="34" y="21"/>
                    <a:pt x="35" y="21"/>
                  </a:cubicBezTo>
                  <a:cubicBezTo>
                    <a:pt x="36" y="22"/>
                    <a:pt x="37" y="22"/>
                    <a:pt x="38" y="22"/>
                  </a:cubicBezTo>
                  <a:cubicBezTo>
                    <a:pt x="40" y="23"/>
                    <a:pt x="42" y="24"/>
                    <a:pt x="44" y="25"/>
                  </a:cubicBezTo>
                  <a:cubicBezTo>
                    <a:pt x="46" y="26"/>
                    <a:pt x="48" y="28"/>
                    <a:pt x="50" y="29"/>
                  </a:cubicBezTo>
                  <a:cubicBezTo>
                    <a:pt x="47" y="26"/>
                    <a:pt x="42" y="24"/>
                    <a:pt x="38" y="22"/>
                  </a:cubicBezTo>
                  <a:cubicBezTo>
                    <a:pt x="37" y="21"/>
                    <a:pt x="36" y="21"/>
                    <a:pt x="35" y="20"/>
                  </a:cubicBezTo>
                  <a:cubicBezTo>
                    <a:pt x="34" y="20"/>
                    <a:pt x="33" y="20"/>
                    <a:pt x="32" y="19"/>
                  </a:cubicBezTo>
                  <a:cubicBezTo>
                    <a:pt x="29" y="19"/>
                    <a:pt x="27" y="18"/>
                    <a:pt x="25" y="17"/>
                  </a:cubicBezTo>
                  <a:cubicBezTo>
                    <a:pt x="23" y="17"/>
                    <a:pt x="20" y="16"/>
                    <a:pt x="18" y="15"/>
                  </a:cubicBezTo>
                  <a:cubicBezTo>
                    <a:pt x="17" y="15"/>
                    <a:pt x="16" y="14"/>
                    <a:pt x="15" y="14"/>
                  </a:cubicBezTo>
                  <a:cubicBezTo>
                    <a:pt x="14" y="13"/>
                    <a:pt x="13" y="13"/>
                    <a:pt x="12" y="12"/>
                  </a:cubicBezTo>
                  <a:cubicBezTo>
                    <a:pt x="11" y="11"/>
                    <a:pt x="10" y="11"/>
                    <a:pt x="10" y="10"/>
                  </a:cubicBezTo>
                  <a:cubicBezTo>
                    <a:pt x="9" y="9"/>
                    <a:pt x="8" y="9"/>
                    <a:pt x="8" y="8"/>
                  </a:cubicBezTo>
                  <a:cubicBezTo>
                    <a:pt x="9" y="9"/>
                    <a:pt x="10" y="9"/>
                    <a:pt x="12" y="9"/>
                  </a:cubicBezTo>
                  <a:cubicBezTo>
                    <a:pt x="12" y="10"/>
                    <a:pt x="13" y="10"/>
                    <a:pt x="14" y="10"/>
                  </a:cubicBezTo>
                  <a:cubicBezTo>
                    <a:pt x="15" y="10"/>
                    <a:pt x="16" y="11"/>
                    <a:pt x="17" y="11"/>
                  </a:cubicBezTo>
                  <a:cubicBezTo>
                    <a:pt x="18" y="11"/>
                    <a:pt x="20" y="11"/>
                    <a:pt x="22" y="11"/>
                  </a:cubicBezTo>
                  <a:cubicBezTo>
                    <a:pt x="23" y="11"/>
                    <a:pt x="25" y="11"/>
                    <a:pt x="27" y="11"/>
                  </a:cubicBezTo>
                  <a:cubicBezTo>
                    <a:pt x="28" y="11"/>
                    <a:pt x="30" y="11"/>
                    <a:pt x="32" y="12"/>
                  </a:cubicBezTo>
                  <a:cubicBezTo>
                    <a:pt x="33" y="12"/>
                    <a:pt x="35" y="12"/>
                    <a:pt x="36" y="13"/>
                  </a:cubicBezTo>
                  <a:cubicBezTo>
                    <a:pt x="38" y="13"/>
                    <a:pt x="40" y="14"/>
                    <a:pt x="41" y="15"/>
                  </a:cubicBezTo>
                  <a:cubicBezTo>
                    <a:pt x="38" y="13"/>
                    <a:pt x="35" y="12"/>
                    <a:pt x="32" y="11"/>
                  </a:cubicBezTo>
                  <a:cubicBezTo>
                    <a:pt x="30" y="11"/>
                    <a:pt x="28" y="11"/>
                    <a:pt x="27" y="10"/>
                  </a:cubicBezTo>
                  <a:cubicBezTo>
                    <a:pt x="25" y="10"/>
                    <a:pt x="23" y="10"/>
                    <a:pt x="22" y="10"/>
                  </a:cubicBezTo>
                  <a:cubicBezTo>
                    <a:pt x="20" y="10"/>
                    <a:pt x="18" y="10"/>
                    <a:pt x="17" y="10"/>
                  </a:cubicBezTo>
                  <a:cubicBezTo>
                    <a:pt x="16" y="10"/>
                    <a:pt x="15" y="9"/>
                    <a:pt x="14" y="9"/>
                  </a:cubicBezTo>
                  <a:cubicBezTo>
                    <a:pt x="14" y="9"/>
                    <a:pt x="13" y="9"/>
                    <a:pt x="12" y="8"/>
                  </a:cubicBezTo>
                  <a:cubicBezTo>
                    <a:pt x="10" y="8"/>
                    <a:pt x="9" y="7"/>
                    <a:pt x="7" y="7"/>
                  </a:cubicBezTo>
                  <a:cubicBezTo>
                    <a:pt x="7" y="6"/>
                    <a:pt x="6" y="6"/>
                    <a:pt x="5" y="6"/>
                  </a:cubicBezTo>
                  <a:cubicBezTo>
                    <a:pt x="5" y="5"/>
                    <a:pt x="5" y="5"/>
                    <a:pt x="4" y="5"/>
                  </a:cubicBezTo>
                  <a:cubicBezTo>
                    <a:pt x="4" y="5"/>
                    <a:pt x="4" y="5"/>
                    <a:pt x="4" y="5"/>
                  </a:cubicBezTo>
                  <a:cubicBezTo>
                    <a:pt x="6" y="5"/>
                    <a:pt x="7" y="4"/>
                    <a:pt x="9" y="4"/>
                  </a:cubicBezTo>
                  <a:cubicBezTo>
                    <a:pt x="10" y="4"/>
                    <a:pt x="11" y="3"/>
                    <a:pt x="13" y="3"/>
                  </a:cubicBezTo>
                  <a:cubicBezTo>
                    <a:pt x="14" y="3"/>
                    <a:pt x="15" y="2"/>
                    <a:pt x="16" y="2"/>
                  </a:cubicBezTo>
                  <a:cubicBezTo>
                    <a:pt x="18" y="1"/>
                    <a:pt x="20" y="0"/>
                    <a:pt x="23" y="0"/>
                  </a:cubicBezTo>
                  <a:cubicBezTo>
                    <a:pt x="24" y="0"/>
                    <a:pt x="25" y="0"/>
                    <a:pt x="26" y="0"/>
                  </a:cubicBezTo>
                  <a:cubicBezTo>
                    <a:pt x="27" y="0"/>
                    <a:pt x="29" y="1"/>
                    <a:pt x="30" y="1"/>
                  </a:cubicBezTo>
                  <a:cubicBezTo>
                    <a:pt x="27" y="0"/>
                    <a:pt x="25" y="0"/>
                    <a:pt x="23" y="0"/>
                  </a:cubicBezTo>
                  <a:cubicBezTo>
                    <a:pt x="21" y="0"/>
                    <a:pt x="20" y="0"/>
                    <a:pt x="19" y="0"/>
                  </a:cubicBezTo>
                  <a:cubicBezTo>
                    <a:pt x="18" y="0"/>
                    <a:pt x="18" y="0"/>
                    <a:pt x="17" y="0"/>
                  </a:cubicBezTo>
                  <a:cubicBezTo>
                    <a:pt x="17" y="0"/>
                    <a:pt x="17" y="0"/>
                    <a:pt x="16" y="1"/>
                  </a:cubicBezTo>
                  <a:cubicBezTo>
                    <a:pt x="16" y="1"/>
                    <a:pt x="16" y="1"/>
                    <a:pt x="16" y="1"/>
                  </a:cubicBezTo>
                  <a:cubicBezTo>
                    <a:pt x="13" y="2"/>
                    <a:pt x="11" y="2"/>
                    <a:pt x="9" y="3"/>
                  </a:cubicBezTo>
                  <a:cubicBezTo>
                    <a:pt x="8" y="3"/>
                    <a:pt x="6" y="3"/>
                    <a:pt x="5" y="4"/>
                  </a:cubicBezTo>
                  <a:cubicBezTo>
                    <a:pt x="4" y="4"/>
                    <a:pt x="4" y="4"/>
                    <a:pt x="3" y="4"/>
                  </a:cubicBezTo>
                  <a:cubicBezTo>
                    <a:pt x="2" y="4"/>
                    <a:pt x="2" y="3"/>
                    <a:pt x="1" y="3"/>
                  </a:cubicBezTo>
                  <a:cubicBezTo>
                    <a:pt x="1" y="3"/>
                    <a:pt x="0" y="3"/>
                    <a:pt x="0" y="4"/>
                  </a:cubicBezTo>
                  <a:cubicBezTo>
                    <a:pt x="0" y="4"/>
                    <a:pt x="0" y="5"/>
                    <a:pt x="0" y="5"/>
                  </a:cubicBezTo>
                  <a:cubicBezTo>
                    <a:pt x="1" y="5"/>
                    <a:pt x="2" y="6"/>
                    <a:pt x="3" y="7"/>
                  </a:cubicBezTo>
                  <a:cubicBezTo>
                    <a:pt x="4" y="7"/>
                    <a:pt x="4" y="7"/>
                    <a:pt x="5" y="8"/>
                  </a:cubicBezTo>
                  <a:cubicBezTo>
                    <a:pt x="5" y="8"/>
                    <a:pt x="5" y="8"/>
                    <a:pt x="5" y="8"/>
                  </a:cubicBezTo>
                  <a:cubicBezTo>
                    <a:pt x="5" y="9"/>
                    <a:pt x="5" y="9"/>
                    <a:pt x="5" y="10"/>
                  </a:cubicBezTo>
                  <a:cubicBezTo>
                    <a:pt x="5" y="10"/>
                    <a:pt x="5" y="11"/>
                    <a:pt x="5" y="11"/>
                  </a:cubicBezTo>
                  <a:cubicBezTo>
                    <a:pt x="5" y="11"/>
                    <a:pt x="5" y="11"/>
                    <a:pt x="5" y="11"/>
                  </a:cubicBezTo>
                  <a:cubicBezTo>
                    <a:pt x="5" y="12"/>
                    <a:pt x="5" y="12"/>
                    <a:pt x="5" y="12"/>
                  </a:cubicBezTo>
                  <a:cubicBezTo>
                    <a:pt x="5" y="12"/>
                    <a:pt x="5" y="13"/>
                    <a:pt x="5" y="14"/>
                  </a:cubicBezTo>
                  <a:cubicBezTo>
                    <a:pt x="6" y="15"/>
                    <a:pt x="6" y="16"/>
                    <a:pt x="6" y="17"/>
                  </a:cubicBezTo>
                  <a:cubicBezTo>
                    <a:pt x="7" y="18"/>
                    <a:pt x="7" y="18"/>
                    <a:pt x="7" y="19"/>
                  </a:cubicBezTo>
                  <a:cubicBezTo>
                    <a:pt x="7" y="19"/>
                    <a:pt x="8" y="20"/>
                    <a:pt x="8" y="20"/>
                  </a:cubicBezTo>
                  <a:cubicBezTo>
                    <a:pt x="8" y="20"/>
                    <a:pt x="8" y="19"/>
                    <a:pt x="7" y="19"/>
                  </a:cubicBezTo>
                  <a:cubicBezTo>
                    <a:pt x="7" y="18"/>
                    <a:pt x="7" y="17"/>
                    <a:pt x="7" y="17"/>
                  </a:cubicBezTo>
                  <a:cubicBezTo>
                    <a:pt x="7" y="16"/>
                    <a:pt x="6" y="15"/>
                    <a:pt x="6" y="13"/>
                  </a:cubicBezTo>
                  <a:cubicBezTo>
                    <a:pt x="6" y="13"/>
                    <a:pt x="6" y="12"/>
                    <a:pt x="6" y="12"/>
                  </a:cubicBezTo>
                  <a:cubicBezTo>
                    <a:pt x="6" y="12"/>
                    <a:pt x="6" y="12"/>
                    <a:pt x="6" y="11"/>
                  </a:cubicBezTo>
                  <a:cubicBezTo>
                    <a:pt x="6" y="11"/>
                    <a:pt x="6" y="11"/>
                    <a:pt x="6" y="11"/>
                  </a:cubicBezTo>
                  <a:cubicBezTo>
                    <a:pt x="6" y="11"/>
                    <a:pt x="6" y="10"/>
                    <a:pt x="6" y="10"/>
                  </a:cubicBezTo>
                  <a:cubicBezTo>
                    <a:pt x="6" y="10"/>
                    <a:pt x="6" y="9"/>
                    <a:pt x="6" y="9"/>
                  </a:cubicBezTo>
                  <a:cubicBezTo>
                    <a:pt x="7" y="9"/>
                    <a:pt x="7" y="10"/>
                    <a:pt x="7" y="10"/>
                  </a:cubicBezTo>
                  <a:cubicBezTo>
                    <a:pt x="11" y="14"/>
                    <a:pt x="11" y="14"/>
                    <a:pt x="11" y="14"/>
                  </a:cubicBezTo>
                  <a:cubicBezTo>
                    <a:pt x="12" y="15"/>
                    <a:pt x="13" y="17"/>
                    <a:pt x="14" y="18"/>
                  </a:cubicBezTo>
                  <a:cubicBezTo>
                    <a:pt x="15" y="19"/>
                    <a:pt x="15" y="19"/>
                    <a:pt x="15" y="19"/>
                  </a:cubicBezTo>
                  <a:cubicBezTo>
                    <a:pt x="15" y="20"/>
                    <a:pt x="16" y="20"/>
                    <a:pt x="16" y="20"/>
                  </a:cubicBezTo>
                  <a:cubicBezTo>
                    <a:pt x="16" y="21"/>
                    <a:pt x="17" y="22"/>
                    <a:pt x="17" y="23"/>
                  </a:cubicBezTo>
                  <a:cubicBezTo>
                    <a:pt x="18" y="24"/>
                    <a:pt x="18" y="24"/>
                    <a:pt x="19" y="25"/>
                  </a:cubicBezTo>
                  <a:cubicBezTo>
                    <a:pt x="19" y="26"/>
                    <a:pt x="19" y="27"/>
                    <a:pt x="19" y="28"/>
                  </a:cubicBezTo>
                  <a:cubicBezTo>
                    <a:pt x="19" y="26"/>
                    <a:pt x="19" y="24"/>
                    <a:pt x="18" y="23"/>
                  </a:cubicBezTo>
                  <a:cubicBezTo>
                    <a:pt x="17" y="22"/>
                    <a:pt x="17" y="21"/>
                    <a:pt x="17" y="20"/>
                  </a:cubicBezTo>
                  <a:close/>
                  <a:moveTo>
                    <a:pt x="25" y="19"/>
                  </a:moveTo>
                  <a:cubicBezTo>
                    <a:pt x="25" y="19"/>
                    <a:pt x="25" y="19"/>
                    <a:pt x="25" y="19"/>
                  </a:cubicBezTo>
                  <a:cubicBezTo>
                    <a:pt x="25" y="19"/>
                    <a:pt x="25" y="19"/>
                    <a:pt x="25" y="19"/>
                  </a:cubicBezTo>
                  <a:cubicBezTo>
                    <a:pt x="25" y="19"/>
                    <a:pt x="25" y="19"/>
                    <a:pt x="25" y="1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2432"/>
            <p:cNvSpPr>
              <a:spLocks/>
            </p:cNvSpPr>
            <p:nvPr/>
          </p:nvSpPr>
          <p:spPr bwMode="auto">
            <a:xfrm>
              <a:off x="9974251" y="2816239"/>
              <a:ext cx="134938" cy="104776"/>
            </a:xfrm>
            <a:custGeom>
              <a:avLst/>
              <a:gdLst>
                <a:gd name="T0" fmla="*/ 0 w 36"/>
                <a:gd name="T1" fmla="*/ 0 h 28"/>
                <a:gd name="T2" fmla="*/ 16 w 36"/>
                <a:gd name="T3" fmla="*/ 17 h 28"/>
                <a:gd name="T4" fmla="*/ 27 w 36"/>
                <a:gd name="T5" fmla="*/ 23 h 28"/>
                <a:gd name="T6" fmla="*/ 36 w 36"/>
                <a:gd name="T7" fmla="*/ 28 h 28"/>
                <a:gd name="T8" fmla="*/ 21 w 36"/>
                <a:gd name="T9" fmla="*/ 28 h 28"/>
                <a:gd name="T10" fmla="*/ 10 w 36"/>
                <a:gd name="T11" fmla="*/ 17 h 28"/>
                <a:gd name="T12" fmla="*/ 0 w 36"/>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6" h="28">
                  <a:moveTo>
                    <a:pt x="0" y="0"/>
                  </a:moveTo>
                  <a:cubicBezTo>
                    <a:pt x="6" y="6"/>
                    <a:pt x="10" y="13"/>
                    <a:pt x="16" y="17"/>
                  </a:cubicBezTo>
                  <a:cubicBezTo>
                    <a:pt x="19" y="20"/>
                    <a:pt x="23" y="22"/>
                    <a:pt x="27" y="23"/>
                  </a:cubicBezTo>
                  <a:cubicBezTo>
                    <a:pt x="30" y="24"/>
                    <a:pt x="34" y="25"/>
                    <a:pt x="36" y="28"/>
                  </a:cubicBezTo>
                  <a:cubicBezTo>
                    <a:pt x="31" y="28"/>
                    <a:pt x="26" y="28"/>
                    <a:pt x="21" y="28"/>
                  </a:cubicBezTo>
                  <a:cubicBezTo>
                    <a:pt x="16" y="25"/>
                    <a:pt x="12" y="20"/>
                    <a:pt x="10" y="17"/>
                  </a:cubicBezTo>
                  <a:cubicBezTo>
                    <a:pt x="6" y="12"/>
                    <a:pt x="4" y="6"/>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43" name="Picture 2434"/>
            <p:cNvPicPr>
              <a:picLocks noChangeAspect="1" noChangeArrowheads="1"/>
            </p:cNvPicPr>
            <p:nvPr/>
          </p:nvPicPr>
          <p:blipFill>
            <a:blip r:embed="rId115" cstate="screen">
              <a:extLst>
                <a:ext uri="{28A0092B-C50C-407E-A947-70E740481C1C}">
                  <a14:useLocalDpi xmlns:a14="http://schemas.microsoft.com/office/drawing/2010/main"/>
                </a:ext>
              </a:extLst>
            </a:blip>
            <a:srcRect/>
            <a:stretch>
              <a:fillRect/>
            </a:stretch>
          </p:blipFill>
          <p:spPr bwMode="auto">
            <a:xfrm>
              <a:off x="9890113" y="2671775"/>
              <a:ext cx="190501"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4" name="Freeform 2435"/>
            <p:cNvSpPr>
              <a:spLocks/>
            </p:cNvSpPr>
            <p:nvPr/>
          </p:nvSpPr>
          <p:spPr bwMode="auto">
            <a:xfrm>
              <a:off x="9955201" y="2752738"/>
              <a:ext cx="176214" cy="85726"/>
            </a:xfrm>
            <a:custGeom>
              <a:avLst/>
              <a:gdLst>
                <a:gd name="T0" fmla="*/ 22 w 47"/>
                <a:gd name="T1" fmla="*/ 9 h 23"/>
                <a:gd name="T2" fmla="*/ 8 w 47"/>
                <a:gd name="T3" fmla="*/ 11 h 23"/>
                <a:gd name="T4" fmla="*/ 0 w 47"/>
                <a:gd name="T5" fmla="*/ 9 h 23"/>
                <a:gd name="T6" fmla="*/ 13 w 47"/>
                <a:gd name="T7" fmla="*/ 7 h 23"/>
                <a:gd name="T8" fmla="*/ 28 w 47"/>
                <a:gd name="T9" fmla="*/ 2 h 23"/>
                <a:gd name="T10" fmla="*/ 41 w 47"/>
                <a:gd name="T11" fmla="*/ 5 h 23"/>
                <a:gd name="T12" fmla="*/ 43 w 47"/>
                <a:gd name="T13" fmla="*/ 7 h 23"/>
                <a:gd name="T14" fmla="*/ 47 w 47"/>
                <a:gd name="T15" fmla="*/ 23 h 23"/>
                <a:gd name="T16" fmla="*/ 43 w 47"/>
                <a:gd name="T17" fmla="*/ 16 h 23"/>
                <a:gd name="T18" fmla="*/ 22 w 47"/>
                <a:gd name="T19"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23">
                  <a:moveTo>
                    <a:pt x="22" y="9"/>
                  </a:moveTo>
                  <a:cubicBezTo>
                    <a:pt x="19" y="10"/>
                    <a:pt x="12" y="11"/>
                    <a:pt x="8" y="11"/>
                  </a:cubicBezTo>
                  <a:cubicBezTo>
                    <a:pt x="6" y="11"/>
                    <a:pt x="0" y="9"/>
                    <a:pt x="0" y="9"/>
                  </a:cubicBezTo>
                  <a:cubicBezTo>
                    <a:pt x="4" y="10"/>
                    <a:pt x="9" y="9"/>
                    <a:pt x="13" y="7"/>
                  </a:cubicBezTo>
                  <a:cubicBezTo>
                    <a:pt x="18" y="6"/>
                    <a:pt x="23" y="3"/>
                    <a:pt x="28" y="2"/>
                  </a:cubicBezTo>
                  <a:cubicBezTo>
                    <a:pt x="33" y="0"/>
                    <a:pt x="37" y="2"/>
                    <a:pt x="41" y="5"/>
                  </a:cubicBezTo>
                  <a:cubicBezTo>
                    <a:pt x="42" y="6"/>
                    <a:pt x="42" y="6"/>
                    <a:pt x="43" y="7"/>
                  </a:cubicBezTo>
                  <a:cubicBezTo>
                    <a:pt x="45" y="12"/>
                    <a:pt x="46" y="17"/>
                    <a:pt x="47" y="23"/>
                  </a:cubicBezTo>
                  <a:cubicBezTo>
                    <a:pt x="46" y="21"/>
                    <a:pt x="45" y="18"/>
                    <a:pt x="43" y="16"/>
                  </a:cubicBezTo>
                  <a:cubicBezTo>
                    <a:pt x="35" y="9"/>
                    <a:pt x="27" y="8"/>
                    <a:pt x="22"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2436"/>
            <p:cNvSpPr>
              <a:spLocks/>
            </p:cNvSpPr>
            <p:nvPr/>
          </p:nvSpPr>
          <p:spPr bwMode="auto">
            <a:xfrm>
              <a:off x="9883763" y="2744801"/>
              <a:ext cx="250827" cy="169864"/>
            </a:xfrm>
            <a:custGeom>
              <a:avLst/>
              <a:gdLst>
                <a:gd name="T0" fmla="*/ 44 w 67"/>
                <a:gd name="T1" fmla="*/ 12 h 45"/>
                <a:gd name="T2" fmla="*/ 29 w 67"/>
                <a:gd name="T3" fmla="*/ 14 h 45"/>
                <a:gd name="T4" fmla="*/ 26 w 67"/>
                <a:gd name="T5" fmla="*/ 15 h 45"/>
                <a:gd name="T6" fmla="*/ 24 w 67"/>
                <a:gd name="T7" fmla="*/ 15 h 45"/>
                <a:gd name="T8" fmla="*/ 26 w 67"/>
                <a:gd name="T9" fmla="*/ 16 h 45"/>
                <a:gd name="T10" fmla="*/ 31 w 67"/>
                <a:gd name="T11" fmla="*/ 17 h 45"/>
                <a:gd name="T12" fmla="*/ 39 w 67"/>
                <a:gd name="T13" fmla="*/ 21 h 45"/>
                <a:gd name="T14" fmla="*/ 47 w 67"/>
                <a:gd name="T15" fmla="*/ 22 h 45"/>
                <a:gd name="T16" fmla="*/ 55 w 67"/>
                <a:gd name="T17" fmla="*/ 25 h 45"/>
                <a:gd name="T18" fmla="*/ 59 w 67"/>
                <a:gd name="T19" fmla="*/ 29 h 45"/>
                <a:gd name="T20" fmla="*/ 50 w 67"/>
                <a:gd name="T21" fmla="*/ 24 h 45"/>
                <a:gd name="T22" fmla="*/ 44 w 67"/>
                <a:gd name="T23" fmla="*/ 22 h 45"/>
                <a:gd name="T24" fmla="*/ 53 w 67"/>
                <a:gd name="T25" fmla="*/ 29 h 45"/>
                <a:gd name="T26" fmla="*/ 64 w 67"/>
                <a:gd name="T27" fmla="*/ 40 h 45"/>
                <a:gd name="T28" fmla="*/ 65 w 67"/>
                <a:gd name="T29" fmla="*/ 43 h 45"/>
                <a:gd name="T30" fmla="*/ 60 w 67"/>
                <a:gd name="T31" fmla="*/ 38 h 45"/>
                <a:gd name="T32" fmla="*/ 35 w 67"/>
                <a:gd name="T33" fmla="*/ 21 h 45"/>
                <a:gd name="T34" fmla="*/ 28 w 67"/>
                <a:gd name="T35" fmla="*/ 18 h 45"/>
                <a:gd name="T36" fmla="*/ 25 w 67"/>
                <a:gd name="T37" fmla="*/ 18 h 45"/>
                <a:gd name="T38" fmla="*/ 27 w 67"/>
                <a:gd name="T39" fmla="*/ 20 h 45"/>
                <a:gd name="T40" fmla="*/ 35 w 67"/>
                <a:gd name="T41" fmla="*/ 32 h 45"/>
                <a:gd name="T42" fmla="*/ 40 w 67"/>
                <a:gd name="T43" fmla="*/ 35 h 45"/>
                <a:gd name="T44" fmla="*/ 49 w 67"/>
                <a:gd name="T45" fmla="*/ 41 h 45"/>
                <a:gd name="T46" fmla="*/ 49 w 67"/>
                <a:gd name="T47" fmla="*/ 41 h 45"/>
                <a:gd name="T48" fmla="*/ 39 w 67"/>
                <a:gd name="T49" fmla="*/ 36 h 45"/>
                <a:gd name="T50" fmla="*/ 35 w 67"/>
                <a:gd name="T51" fmla="*/ 32 h 45"/>
                <a:gd name="T52" fmla="*/ 24 w 67"/>
                <a:gd name="T53" fmla="*/ 19 h 45"/>
                <a:gd name="T54" fmla="*/ 21 w 67"/>
                <a:gd name="T55" fmla="*/ 17 h 45"/>
                <a:gd name="T56" fmla="*/ 11 w 67"/>
                <a:gd name="T57" fmla="*/ 12 h 45"/>
                <a:gd name="T58" fmla="*/ 12 w 67"/>
                <a:gd name="T59" fmla="*/ 15 h 45"/>
                <a:gd name="T60" fmla="*/ 14 w 67"/>
                <a:gd name="T61" fmla="*/ 21 h 45"/>
                <a:gd name="T62" fmla="*/ 20 w 67"/>
                <a:gd name="T63" fmla="*/ 33 h 45"/>
                <a:gd name="T64" fmla="*/ 27 w 67"/>
                <a:gd name="T65" fmla="*/ 40 h 45"/>
                <a:gd name="T66" fmla="*/ 20 w 67"/>
                <a:gd name="T67" fmla="*/ 34 h 45"/>
                <a:gd name="T68" fmla="*/ 13 w 67"/>
                <a:gd name="T69" fmla="*/ 22 h 45"/>
                <a:gd name="T70" fmla="*/ 11 w 67"/>
                <a:gd name="T71" fmla="*/ 16 h 45"/>
                <a:gd name="T72" fmla="*/ 10 w 67"/>
                <a:gd name="T73" fmla="*/ 13 h 45"/>
                <a:gd name="T74" fmla="*/ 7 w 67"/>
                <a:gd name="T75" fmla="*/ 8 h 45"/>
                <a:gd name="T76" fmla="*/ 4 w 67"/>
                <a:gd name="T77" fmla="*/ 6 h 45"/>
                <a:gd name="T78" fmla="*/ 3 w 67"/>
                <a:gd name="T79" fmla="*/ 5 h 45"/>
                <a:gd name="T80" fmla="*/ 2 w 67"/>
                <a:gd name="T81" fmla="*/ 2 h 45"/>
                <a:gd name="T82" fmla="*/ 7 w 67"/>
                <a:gd name="T83" fmla="*/ 6 h 45"/>
                <a:gd name="T84" fmla="*/ 8 w 67"/>
                <a:gd name="T85" fmla="*/ 7 h 45"/>
                <a:gd name="T86" fmla="*/ 10 w 67"/>
                <a:gd name="T87" fmla="*/ 8 h 45"/>
                <a:gd name="T88" fmla="*/ 22 w 67"/>
                <a:gd name="T89" fmla="*/ 8 h 45"/>
                <a:gd name="T90" fmla="*/ 26 w 67"/>
                <a:gd name="T91" fmla="*/ 8 h 45"/>
                <a:gd name="T92" fmla="*/ 38 w 67"/>
                <a:gd name="T93" fmla="*/ 0 h 45"/>
                <a:gd name="T94" fmla="*/ 31 w 67"/>
                <a:gd name="T95" fmla="*/ 6 h 45"/>
                <a:gd name="T96" fmla="*/ 24 w 67"/>
                <a:gd name="T97" fmla="*/ 9 h 45"/>
                <a:gd name="T98" fmla="*/ 17 w 67"/>
                <a:gd name="T99" fmla="*/ 9 h 45"/>
                <a:gd name="T100" fmla="*/ 10 w 67"/>
                <a:gd name="T101" fmla="*/ 9 h 45"/>
                <a:gd name="T102" fmla="*/ 16 w 67"/>
                <a:gd name="T103" fmla="*/ 13 h 45"/>
                <a:gd name="T104" fmla="*/ 19 w 67"/>
                <a:gd name="T105" fmla="*/ 13 h 45"/>
                <a:gd name="T106" fmla="*/ 25 w 67"/>
                <a:gd name="T107" fmla="*/ 13 h 45"/>
                <a:gd name="T108" fmla="*/ 27 w 67"/>
                <a:gd name="T109" fmla="*/ 13 h 45"/>
                <a:gd name="T110" fmla="*/ 34 w 67"/>
                <a:gd name="T111" fmla="*/ 12 h 45"/>
                <a:gd name="T112" fmla="*/ 49 w 67"/>
                <a:gd name="T113" fmla="*/ 11 h 45"/>
                <a:gd name="T114" fmla="*/ 49 w 67"/>
                <a:gd name="T11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45">
                  <a:moveTo>
                    <a:pt x="49" y="12"/>
                  </a:moveTo>
                  <a:cubicBezTo>
                    <a:pt x="48" y="12"/>
                    <a:pt x="46" y="12"/>
                    <a:pt x="44" y="12"/>
                  </a:cubicBezTo>
                  <a:cubicBezTo>
                    <a:pt x="41" y="12"/>
                    <a:pt x="38" y="12"/>
                    <a:pt x="34" y="13"/>
                  </a:cubicBezTo>
                  <a:cubicBezTo>
                    <a:pt x="33" y="13"/>
                    <a:pt x="31" y="13"/>
                    <a:pt x="29" y="14"/>
                  </a:cubicBezTo>
                  <a:cubicBezTo>
                    <a:pt x="29" y="14"/>
                    <a:pt x="28" y="14"/>
                    <a:pt x="27" y="14"/>
                  </a:cubicBezTo>
                  <a:cubicBezTo>
                    <a:pt x="26" y="15"/>
                    <a:pt x="26" y="15"/>
                    <a:pt x="26" y="15"/>
                  </a:cubicBezTo>
                  <a:cubicBezTo>
                    <a:pt x="26" y="15"/>
                    <a:pt x="25" y="15"/>
                    <a:pt x="25" y="15"/>
                  </a:cubicBezTo>
                  <a:cubicBezTo>
                    <a:pt x="24" y="15"/>
                    <a:pt x="24" y="15"/>
                    <a:pt x="24" y="15"/>
                  </a:cubicBezTo>
                  <a:cubicBezTo>
                    <a:pt x="24" y="15"/>
                    <a:pt x="23" y="15"/>
                    <a:pt x="22" y="15"/>
                  </a:cubicBezTo>
                  <a:cubicBezTo>
                    <a:pt x="23" y="15"/>
                    <a:pt x="24" y="16"/>
                    <a:pt x="26" y="16"/>
                  </a:cubicBezTo>
                  <a:cubicBezTo>
                    <a:pt x="26" y="16"/>
                    <a:pt x="27" y="17"/>
                    <a:pt x="28" y="17"/>
                  </a:cubicBezTo>
                  <a:cubicBezTo>
                    <a:pt x="29" y="17"/>
                    <a:pt x="30" y="17"/>
                    <a:pt x="31" y="17"/>
                  </a:cubicBezTo>
                  <a:cubicBezTo>
                    <a:pt x="32" y="18"/>
                    <a:pt x="34" y="18"/>
                    <a:pt x="36" y="19"/>
                  </a:cubicBezTo>
                  <a:cubicBezTo>
                    <a:pt x="37" y="20"/>
                    <a:pt x="38" y="20"/>
                    <a:pt x="39" y="21"/>
                  </a:cubicBezTo>
                  <a:cubicBezTo>
                    <a:pt x="41" y="21"/>
                    <a:pt x="43" y="21"/>
                    <a:pt x="44" y="21"/>
                  </a:cubicBezTo>
                  <a:cubicBezTo>
                    <a:pt x="45" y="22"/>
                    <a:pt x="46" y="22"/>
                    <a:pt x="47" y="22"/>
                  </a:cubicBezTo>
                  <a:cubicBezTo>
                    <a:pt x="48" y="22"/>
                    <a:pt x="49" y="23"/>
                    <a:pt x="50" y="23"/>
                  </a:cubicBezTo>
                  <a:cubicBezTo>
                    <a:pt x="52" y="24"/>
                    <a:pt x="54" y="24"/>
                    <a:pt x="55" y="25"/>
                  </a:cubicBezTo>
                  <a:cubicBezTo>
                    <a:pt x="56" y="26"/>
                    <a:pt x="57" y="26"/>
                    <a:pt x="58" y="27"/>
                  </a:cubicBezTo>
                  <a:cubicBezTo>
                    <a:pt x="58" y="28"/>
                    <a:pt x="59" y="29"/>
                    <a:pt x="59" y="29"/>
                  </a:cubicBezTo>
                  <a:cubicBezTo>
                    <a:pt x="58" y="28"/>
                    <a:pt x="57" y="27"/>
                    <a:pt x="55" y="26"/>
                  </a:cubicBezTo>
                  <a:cubicBezTo>
                    <a:pt x="53" y="25"/>
                    <a:pt x="51" y="24"/>
                    <a:pt x="50" y="24"/>
                  </a:cubicBezTo>
                  <a:cubicBezTo>
                    <a:pt x="49" y="24"/>
                    <a:pt x="48" y="23"/>
                    <a:pt x="47" y="23"/>
                  </a:cubicBezTo>
                  <a:cubicBezTo>
                    <a:pt x="46" y="23"/>
                    <a:pt x="45" y="23"/>
                    <a:pt x="44" y="22"/>
                  </a:cubicBezTo>
                  <a:cubicBezTo>
                    <a:pt x="44" y="22"/>
                    <a:pt x="43" y="22"/>
                    <a:pt x="43" y="22"/>
                  </a:cubicBezTo>
                  <a:cubicBezTo>
                    <a:pt x="46" y="24"/>
                    <a:pt x="50" y="27"/>
                    <a:pt x="53" y="29"/>
                  </a:cubicBezTo>
                  <a:cubicBezTo>
                    <a:pt x="56" y="31"/>
                    <a:pt x="59" y="34"/>
                    <a:pt x="61" y="36"/>
                  </a:cubicBezTo>
                  <a:cubicBezTo>
                    <a:pt x="62" y="38"/>
                    <a:pt x="63" y="39"/>
                    <a:pt x="64" y="40"/>
                  </a:cubicBezTo>
                  <a:cubicBezTo>
                    <a:pt x="65" y="42"/>
                    <a:pt x="66" y="43"/>
                    <a:pt x="67" y="45"/>
                  </a:cubicBezTo>
                  <a:cubicBezTo>
                    <a:pt x="66" y="44"/>
                    <a:pt x="66" y="44"/>
                    <a:pt x="65" y="43"/>
                  </a:cubicBezTo>
                  <a:cubicBezTo>
                    <a:pt x="65" y="42"/>
                    <a:pt x="64" y="42"/>
                    <a:pt x="64" y="41"/>
                  </a:cubicBezTo>
                  <a:cubicBezTo>
                    <a:pt x="62" y="40"/>
                    <a:pt x="61" y="39"/>
                    <a:pt x="60" y="38"/>
                  </a:cubicBezTo>
                  <a:cubicBezTo>
                    <a:pt x="58" y="35"/>
                    <a:pt x="55" y="33"/>
                    <a:pt x="52" y="31"/>
                  </a:cubicBezTo>
                  <a:cubicBezTo>
                    <a:pt x="47" y="27"/>
                    <a:pt x="41" y="23"/>
                    <a:pt x="35" y="21"/>
                  </a:cubicBezTo>
                  <a:cubicBezTo>
                    <a:pt x="33" y="20"/>
                    <a:pt x="32" y="20"/>
                    <a:pt x="30" y="19"/>
                  </a:cubicBezTo>
                  <a:cubicBezTo>
                    <a:pt x="29" y="19"/>
                    <a:pt x="29" y="19"/>
                    <a:pt x="28" y="18"/>
                  </a:cubicBezTo>
                  <a:cubicBezTo>
                    <a:pt x="27" y="18"/>
                    <a:pt x="26" y="18"/>
                    <a:pt x="25" y="18"/>
                  </a:cubicBezTo>
                  <a:cubicBezTo>
                    <a:pt x="25" y="18"/>
                    <a:pt x="25" y="18"/>
                    <a:pt x="25" y="18"/>
                  </a:cubicBezTo>
                  <a:cubicBezTo>
                    <a:pt x="25" y="18"/>
                    <a:pt x="25" y="18"/>
                    <a:pt x="25" y="18"/>
                  </a:cubicBezTo>
                  <a:cubicBezTo>
                    <a:pt x="26" y="19"/>
                    <a:pt x="27" y="19"/>
                    <a:pt x="27" y="20"/>
                  </a:cubicBezTo>
                  <a:cubicBezTo>
                    <a:pt x="28" y="21"/>
                    <a:pt x="28" y="22"/>
                    <a:pt x="29" y="22"/>
                  </a:cubicBezTo>
                  <a:cubicBezTo>
                    <a:pt x="31" y="25"/>
                    <a:pt x="33" y="29"/>
                    <a:pt x="35" y="32"/>
                  </a:cubicBezTo>
                  <a:cubicBezTo>
                    <a:pt x="36" y="32"/>
                    <a:pt x="37" y="33"/>
                    <a:pt x="37" y="34"/>
                  </a:cubicBezTo>
                  <a:cubicBezTo>
                    <a:pt x="38" y="34"/>
                    <a:pt x="39" y="35"/>
                    <a:pt x="40" y="35"/>
                  </a:cubicBezTo>
                  <a:cubicBezTo>
                    <a:pt x="41" y="36"/>
                    <a:pt x="43" y="37"/>
                    <a:pt x="44" y="38"/>
                  </a:cubicBezTo>
                  <a:cubicBezTo>
                    <a:pt x="46" y="39"/>
                    <a:pt x="48" y="40"/>
                    <a:pt x="49" y="41"/>
                  </a:cubicBezTo>
                  <a:cubicBezTo>
                    <a:pt x="51" y="42"/>
                    <a:pt x="53" y="43"/>
                    <a:pt x="54" y="43"/>
                  </a:cubicBezTo>
                  <a:cubicBezTo>
                    <a:pt x="53" y="43"/>
                    <a:pt x="51" y="42"/>
                    <a:pt x="49" y="41"/>
                  </a:cubicBezTo>
                  <a:cubicBezTo>
                    <a:pt x="47" y="41"/>
                    <a:pt x="46" y="40"/>
                    <a:pt x="44" y="39"/>
                  </a:cubicBezTo>
                  <a:cubicBezTo>
                    <a:pt x="42" y="38"/>
                    <a:pt x="41" y="37"/>
                    <a:pt x="39" y="36"/>
                  </a:cubicBezTo>
                  <a:cubicBezTo>
                    <a:pt x="38" y="35"/>
                    <a:pt x="38" y="35"/>
                    <a:pt x="37" y="34"/>
                  </a:cubicBezTo>
                  <a:cubicBezTo>
                    <a:pt x="36" y="34"/>
                    <a:pt x="35" y="33"/>
                    <a:pt x="35" y="32"/>
                  </a:cubicBezTo>
                  <a:cubicBezTo>
                    <a:pt x="32" y="29"/>
                    <a:pt x="30" y="26"/>
                    <a:pt x="28" y="23"/>
                  </a:cubicBezTo>
                  <a:cubicBezTo>
                    <a:pt x="27" y="22"/>
                    <a:pt x="26" y="20"/>
                    <a:pt x="24" y="19"/>
                  </a:cubicBezTo>
                  <a:cubicBezTo>
                    <a:pt x="24" y="18"/>
                    <a:pt x="23" y="18"/>
                    <a:pt x="22" y="17"/>
                  </a:cubicBezTo>
                  <a:cubicBezTo>
                    <a:pt x="22" y="17"/>
                    <a:pt x="22" y="17"/>
                    <a:pt x="21" y="17"/>
                  </a:cubicBezTo>
                  <a:cubicBezTo>
                    <a:pt x="19" y="16"/>
                    <a:pt x="17" y="15"/>
                    <a:pt x="16" y="14"/>
                  </a:cubicBezTo>
                  <a:cubicBezTo>
                    <a:pt x="14" y="13"/>
                    <a:pt x="13" y="13"/>
                    <a:pt x="11" y="12"/>
                  </a:cubicBezTo>
                  <a:cubicBezTo>
                    <a:pt x="11" y="12"/>
                    <a:pt x="12" y="12"/>
                    <a:pt x="12" y="12"/>
                  </a:cubicBezTo>
                  <a:cubicBezTo>
                    <a:pt x="12" y="13"/>
                    <a:pt x="12" y="14"/>
                    <a:pt x="12" y="15"/>
                  </a:cubicBezTo>
                  <a:cubicBezTo>
                    <a:pt x="12" y="16"/>
                    <a:pt x="12" y="16"/>
                    <a:pt x="12" y="17"/>
                  </a:cubicBezTo>
                  <a:cubicBezTo>
                    <a:pt x="13" y="19"/>
                    <a:pt x="13" y="20"/>
                    <a:pt x="14" y="21"/>
                  </a:cubicBezTo>
                  <a:cubicBezTo>
                    <a:pt x="14" y="23"/>
                    <a:pt x="15" y="24"/>
                    <a:pt x="15" y="26"/>
                  </a:cubicBezTo>
                  <a:cubicBezTo>
                    <a:pt x="17" y="28"/>
                    <a:pt x="18" y="31"/>
                    <a:pt x="20" y="33"/>
                  </a:cubicBezTo>
                  <a:cubicBezTo>
                    <a:pt x="21" y="34"/>
                    <a:pt x="22" y="36"/>
                    <a:pt x="23" y="37"/>
                  </a:cubicBezTo>
                  <a:cubicBezTo>
                    <a:pt x="25" y="38"/>
                    <a:pt x="26" y="39"/>
                    <a:pt x="27" y="40"/>
                  </a:cubicBezTo>
                  <a:cubicBezTo>
                    <a:pt x="26" y="39"/>
                    <a:pt x="24" y="38"/>
                    <a:pt x="23" y="37"/>
                  </a:cubicBezTo>
                  <a:cubicBezTo>
                    <a:pt x="22" y="36"/>
                    <a:pt x="21" y="35"/>
                    <a:pt x="20" y="34"/>
                  </a:cubicBezTo>
                  <a:cubicBezTo>
                    <a:pt x="18" y="31"/>
                    <a:pt x="16" y="29"/>
                    <a:pt x="15" y="26"/>
                  </a:cubicBezTo>
                  <a:cubicBezTo>
                    <a:pt x="14" y="25"/>
                    <a:pt x="13" y="23"/>
                    <a:pt x="13" y="22"/>
                  </a:cubicBezTo>
                  <a:cubicBezTo>
                    <a:pt x="12" y="20"/>
                    <a:pt x="12" y="19"/>
                    <a:pt x="11" y="17"/>
                  </a:cubicBezTo>
                  <a:cubicBezTo>
                    <a:pt x="11" y="17"/>
                    <a:pt x="11" y="16"/>
                    <a:pt x="11" y="16"/>
                  </a:cubicBezTo>
                  <a:cubicBezTo>
                    <a:pt x="11" y="16"/>
                    <a:pt x="11" y="15"/>
                    <a:pt x="11" y="15"/>
                  </a:cubicBezTo>
                  <a:cubicBezTo>
                    <a:pt x="11" y="14"/>
                    <a:pt x="11" y="13"/>
                    <a:pt x="10" y="13"/>
                  </a:cubicBezTo>
                  <a:cubicBezTo>
                    <a:pt x="10" y="12"/>
                    <a:pt x="10" y="11"/>
                    <a:pt x="10" y="11"/>
                  </a:cubicBezTo>
                  <a:cubicBezTo>
                    <a:pt x="9" y="10"/>
                    <a:pt x="8" y="9"/>
                    <a:pt x="7" y="8"/>
                  </a:cubicBezTo>
                  <a:cubicBezTo>
                    <a:pt x="6" y="8"/>
                    <a:pt x="5" y="7"/>
                    <a:pt x="4" y="6"/>
                  </a:cubicBezTo>
                  <a:cubicBezTo>
                    <a:pt x="4" y="6"/>
                    <a:pt x="4" y="6"/>
                    <a:pt x="4" y="6"/>
                  </a:cubicBezTo>
                  <a:cubicBezTo>
                    <a:pt x="4" y="5"/>
                    <a:pt x="4" y="5"/>
                    <a:pt x="4" y="5"/>
                  </a:cubicBezTo>
                  <a:cubicBezTo>
                    <a:pt x="4" y="5"/>
                    <a:pt x="3" y="5"/>
                    <a:pt x="3" y="5"/>
                  </a:cubicBezTo>
                  <a:cubicBezTo>
                    <a:pt x="2" y="3"/>
                    <a:pt x="1" y="2"/>
                    <a:pt x="0" y="1"/>
                  </a:cubicBezTo>
                  <a:cubicBezTo>
                    <a:pt x="1" y="1"/>
                    <a:pt x="1" y="2"/>
                    <a:pt x="2" y="2"/>
                  </a:cubicBezTo>
                  <a:cubicBezTo>
                    <a:pt x="3" y="3"/>
                    <a:pt x="3" y="4"/>
                    <a:pt x="4" y="4"/>
                  </a:cubicBezTo>
                  <a:cubicBezTo>
                    <a:pt x="5" y="5"/>
                    <a:pt x="6" y="6"/>
                    <a:pt x="7" y="6"/>
                  </a:cubicBezTo>
                  <a:cubicBezTo>
                    <a:pt x="7" y="6"/>
                    <a:pt x="7" y="6"/>
                    <a:pt x="7" y="7"/>
                  </a:cubicBezTo>
                  <a:cubicBezTo>
                    <a:pt x="8" y="7"/>
                    <a:pt x="8" y="7"/>
                    <a:pt x="8" y="7"/>
                  </a:cubicBezTo>
                  <a:cubicBezTo>
                    <a:pt x="9" y="7"/>
                    <a:pt x="9" y="7"/>
                    <a:pt x="9" y="7"/>
                  </a:cubicBezTo>
                  <a:cubicBezTo>
                    <a:pt x="10" y="7"/>
                    <a:pt x="10" y="7"/>
                    <a:pt x="10" y="8"/>
                  </a:cubicBezTo>
                  <a:cubicBezTo>
                    <a:pt x="11" y="8"/>
                    <a:pt x="12" y="8"/>
                    <a:pt x="13" y="8"/>
                  </a:cubicBezTo>
                  <a:cubicBezTo>
                    <a:pt x="16" y="8"/>
                    <a:pt x="19" y="9"/>
                    <a:pt x="22" y="8"/>
                  </a:cubicBezTo>
                  <a:cubicBezTo>
                    <a:pt x="22" y="8"/>
                    <a:pt x="23" y="8"/>
                    <a:pt x="24" y="8"/>
                  </a:cubicBezTo>
                  <a:cubicBezTo>
                    <a:pt x="25" y="8"/>
                    <a:pt x="25" y="8"/>
                    <a:pt x="26" y="8"/>
                  </a:cubicBezTo>
                  <a:cubicBezTo>
                    <a:pt x="28" y="7"/>
                    <a:pt x="29" y="7"/>
                    <a:pt x="30" y="6"/>
                  </a:cubicBezTo>
                  <a:cubicBezTo>
                    <a:pt x="33" y="4"/>
                    <a:pt x="35" y="2"/>
                    <a:pt x="38" y="0"/>
                  </a:cubicBezTo>
                  <a:cubicBezTo>
                    <a:pt x="36" y="1"/>
                    <a:pt x="35" y="2"/>
                    <a:pt x="34" y="3"/>
                  </a:cubicBezTo>
                  <a:cubicBezTo>
                    <a:pt x="33" y="4"/>
                    <a:pt x="32" y="5"/>
                    <a:pt x="31" y="6"/>
                  </a:cubicBezTo>
                  <a:cubicBezTo>
                    <a:pt x="29" y="7"/>
                    <a:pt x="28" y="8"/>
                    <a:pt x="26" y="8"/>
                  </a:cubicBezTo>
                  <a:cubicBezTo>
                    <a:pt x="26" y="9"/>
                    <a:pt x="25" y="9"/>
                    <a:pt x="24" y="9"/>
                  </a:cubicBezTo>
                  <a:cubicBezTo>
                    <a:pt x="23" y="9"/>
                    <a:pt x="23" y="9"/>
                    <a:pt x="22" y="9"/>
                  </a:cubicBezTo>
                  <a:cubicBezTo>
                    <a:pt x="20" y="9"/>
                    <a:pt x="19" y="9"/>
                    <a:pt x="17" y="9"/>
                  </a:cubicBezTo>
                  <a:cubicBezTo>
                    <a:pt x="16" y="9"/>
                    <a:pt x="14" y="9"/>
                    <a:pt x="12" y="9"/>
                  </a:cubicBezTo>
                  <a:cubicBezTo>
                    <a:pt x="12" y="9"/>
                    <a:pt x="11" y="9"/>
                    <a:pt x="10" y="9"/>
                  </a:cubicBezTo>
                  <a:cubicBezTo>
                    <a:pt x="10" y="9"/>
                    <a:pt x="10" y="9"/>
                    <a:pt x="10" y="9"/>
                  </a:cubicBezTo>
                  <a:cubicBezTo>
                    <a:pt x="12" y="10"/>
                    <a:pt x="14" y="11"/>
                    <a:pt x="16" y="13"/>
                  </a:cubicBezTo>
                  <a:cubicBezTo>
                    <a:pt x="17" y="13"/>
                    <a:pt x="17" y="13"/>
                    <a:pt x="18" y="13"/>
                  </a:cubicBezTo>
                  <a:cubicBezTo>
                    <a:pt x="18" y="13"/>
                    <a:pt x="19" y="13"/>
                    <a:pt x="19" y="13"/>
                  </a:cubicBezTo>
                  <a:cubicBezTo>
                    <a:pt x="21" y="14"/>
                    <a:pt x="23" y="14"/>
                    <a:pt x="24" y="14"/>
                  </a:cubicBezTo>
                  <a:cubicBezTo>
                    <a:pt x="25" y="13"/>
                    <a:pt x="25" y="13"/>
                    <a:pt x="25" y="13"/>
                  </a:cubicBezTo>
                  <a:cubicBezTo>
                    <a:pt x="25" y="13"/>
                    <a:pt x="25" y="13"/>
                    <a:pt x="26" y="13"/>
                  </a:cubicBezTo>
                  <a:cubicBezTo>
                    <a:pt x="27" y="13"/>
                    <a:pt x="27" y="13"/>
                    <a:pt x="27" y="13"/>
                  </a:cubicBezTo>
                  <a:cubicBezTo>
                    <a:pt x="28" y="13"/>
                    <a:pt x="28" y="13"/>
                    <a:pt x="29" y="13"/>
                  </a:cubicBezTo>
                  <a:cubicBezTo>
                    <a:pt x="31" y="12"/>
                    <a:pt x="33" y="12"/>
                    <a:pt x="34" y="12"/>
                  </a:cubicBezTo>
                  <a:cubicBezTo>
                    <a:pt x="37" y="11"/>
                    <a:pt x="41" y="11"/>
                    <a:pt x="44" y="10"/>
                  </a:cubicBezTo>
                  <a:cubicBezTo>
                    <a:pt x="46" y="11"/>
                    <a:pt x="48" y="11"/>
                    <a:pt x="49" y="11"/>
                  </a:cubicBezTo>
                  <a:cubicBezTo>
                    <a:pt x="51" y="11"/>
                    <a:pt x="53" y="12"/>
                    <a:pt x="54" y="13"/>
                  </a:cubicBezTo>
                  <a:cubicBezTo>
                    <a:pt x="52" y="13"/>
                    <a:pt x="51" y="12"/>
                    <a:pt x="49" y="1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2437"/>
            <p:cNvSpPr>
              <a:spLocks/>
            </p:cNvSpPr>
            <p:nvPr/>
          </p:nvSpPr>
          <p:spPr bwMode="auto">
            <a:xfrm>
              <a:off x="11133133" y="1997083"/>
              <a:ext cx="95251" cy="57150"/>
            </a:xfrm>
            <a:custGeom>
              <a:avLst/>
              <a:gdLst>
                <a:gd name="T0" fmla="*/ 0 w 25"/>
                <a:gd name="T1" fmla="*/ 0 h 15"/>
                <a:gd name="T2" fmla="*/ 12 w 25"/>
                <a:gd name="T3" fmla="*/ 9 h 15"/>
                <a:gd name="T4" fmla="*/ 19 w 25"/>
                <a:gd name="T5" fmla="*/ 12 h 15"/>
                <a:gd name="T6" fmla="*/ 25 w 25"/>
                <a:gd name="T7" fmla="*/ 14 h 15"/>
                <a:gd name="T8" fmla="*/ 16 w 25"/>
                <a:gd name="T9" fmla="*/ 15 h 15"/>
                <a:gd name="T10" fmla="*/ 8 w 25"/>
                <a:gd name="T11" fmla="*/ 10 h 15"/>
                <a:gd name="T12" fmla="*/ 0 w 25"/>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5" h="15">
                  <a:moveTo>
                    <a:pt x="0" y="0"/>
                  </a:moveTo>
                  <a:cubicBezTo>
                    <a:pt x="4" y="3"/>
                    <a:pt x="7" y="7"/>
                    <a:pt x="12" y="9"/>
                  </a:cubicBezTo>
                  <a:cubicBezTo>
                    <a:pt x="14" y="10"/>
                    <a:pt x="16" y="11"/>
                    <a:pt x="19" y="12"/>
                  </a:cubicBezTo>
                  <a:cubicBezTo>
                    <a:pt x="21" y="12"/>
                    <a:pt x="24" y="12"/>
                    <a:pt x="25" y="14"/>
                  </a:cubicBezTo>
                  <a:cubicBezTo>
                    <a:pt x="22" y="14"/>
                    <a:pt x="19" y="15"/>
                    <a:pt x="16" y="15"/>
                  </a:cubicBezTo>
                  <a:cubicBezTo>
                    <a:pt x="12" y="14"/>
                    <a:pt x="9" y="11"/>
                    <a:pt x="8" y="10"/>
                  </a:cubicBezTo>
                  <a:cubicBezTo>
                    <a:pt x="5" y="7"/>
                    <a:pt x="3" y="3"/>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2440"/>
            <p:cNvSpPr>
              <a:spLocks/>
            </p:cNvSpPr>
            <p:nvPr/>
          </p:nvSpPr>
          <p:spPr bwMode="auto">
            <a:xfrm>
              <a:off x="11115671" y="1949458"/>
              <a:ext cx="119063" cy="44450"/>
            </a:xfrm>
            <a:custGeom>
              <a:avLst/>
              <a:gdLst>
                <a:gd name="T0" fmla="*/ 15 w 32"/>
                <a:gd name="T1" fmla="*/ 6 h 12"/>
                <a:gd name="T2" fmla="*/ 6 w 32"/>
                <a:gd name="T3" fmla="*/ 9 h 12"/>
                <a:gd name="T4" fmla="*/ 0 w 32"/>
                <a:gd name="T5" fmla="*/ 9 h 12"/>
                <a:gd name="T6" fmla="*/ 9 w 32"/>
                <a:gd name="T7" fmla="*/ 6 h 12"/>
                <a:gd name="T8" fmla="*/ 17 w 32"/>
                <a:gd name="T9" fmla="*/ 1 h 12"/>
                <a:gd name="T10" fmla="*/ 26 w 32"/>
                <a:gd name="T11" fmla="*/ 2 h 12"/>
                <a:gd name="T12" fmla="*/ 27 w 32"/>
                <a:gd name="T13" fmla="*/ 2 h 12"/>
                <a:gd name="T14" fmla="*/ 32 w 32"/>
                <a:gd name="T15" fmla="*/ 12 h 12"/>
                <a:gd name="T16" fmla="*/ 28 w 32"/>
                <a:gd name="T17" fmla="*/ 9 h 12"/>
                <a:gd name="T18" fmla="*/ 15 w 32"/>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2">
                  <a:moveTo>
                    <a:pt x="15" y="6"/>
                  </a:moveTo>
                  <a:cubicBezTo>
                    <a:pt x="13" y="7"/>
                    <a:pt x="8" y="8"/>
                    <a:pt x="6" y="9"/>
                  </a:cubicBezTo>
                  <a:cubicBezTo>
                    <a:pt x="4" y="9"/>
                    <a:pt x="0" y="9"/>
                    <a:pt x="0" y="9"/>
                  </a:cubicBezTo>
                  <a:cubicBezTo>
                    <a:pt x="3" y="8"/>
                    <a:pt x="6" y="7"/>
                    <a:pt x="9" y="6"/>
                  </a:cubicBezTo>
                  <a:cubicBezTo>
                    <a:pt x="12" y="4"/>
                    <a:pt x="14" y="2"/>
                    <a:pt x="17" y="1"/>
                  </a:cubicBezTo>
                  <a:cubicBezTo>
                    <a:pt x="20" y="0"/>
                    <a:pt x="23" y="0"/>
                    <a:pt x="26" y="2"/>
                  </a:cubicBezTo>
                  <a:cubicBezTo>
                    <a:pt x="27" y="2"/>
                    <a:pt x="27" y="2"/>
                    <a:pt x="27" y="2"/>
                  </a:cubicBezTo>
                  <a:cubicBezTo>
                    <a:pt x="29" y="5"/>
                    <a:pt x="30" y="9"/>
                    <a:pt x="32" y="12"/>
                  </a:cubicBezTo>
                  <a:cubicBezTo>
                    <a:pt x="31" y="11"/>
                    <a:pt x="30" y="9"/>
                    <a:pt x="28" y="9"/>
                  </a:cubicBezTo>
                  <a:cubicBezTo>
                    <a:pt x="23" y="5"/>
                    <a:pt x="17" y="5"/>
                    <a:pt x="15"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2441"/>
            <p:cNvSpPr>
              <a:spLocks/>
            </p:cNvSpPr>
            <p:nvPr/>
          </p:nvSpPr>
          <p:spPr bwMode="auto">
            <a:xfrm>
              <a:off x="11069633" y="1949458"/>
              <a:ext cx="173039" cy="96838"/>
            </a:xfrm>
            <a:custGeom>
              <a:avLst/>
              <a:gdLst>
                <a:gd name="T0" fmla="*/ 29 w 46"/>
                <a:gd name="T1" fmla="*/ 6 h 26"/>
                <a:gd name="T2" fmla="*/ 19 w 46"/>
                <a:gd name="T3" fmla="*/ 9 h 26"/>
                <a:gd name="T4" fmla="*/ 17 w 46"/>
                <a:gd name="T5" fmla="*/ 10 h 26"/>
                <a:gd name="T6" fmla="*/ 16 w 46"/>
                <a:gd name="T7" fmla="*/ 10 h 26"/>
                <a:gd name="T8" fmla="*/ 17 w 46"/>
                <a:gd name="T9" fmla="*/ 11 h 26"/>
                <a:gd name="T10" fmla="*/ 21 w 46"/>
                <a:gd name="T11" fmla="*/ 11 h 26"/>
                <a:gd name="T12" fmla="*/ 26 w 46"/>
                <a:gd name="T13" fmla="*/ 12 h 26"/>
                <a:gd name="T14" fmla="*/ 31 w 46"/>
                <a:gd name="T15" fmla="*/ 12 h 26"/>
                <a:gd name="T16" fmla="*/ 37 w 46"/>
                <a:gd name="T17" fmla="*/ 14 h 26"/>
                <a:gd name="T18" fmla="*/ 40 w 46"/>
                <a:gd name="T19" fmla="*/ 16 h 26"/>
                <a:gd name="T20" fmla="*/ 33 w 46"/>
                <a:gd name="T21" fmla="*/ 13 h 26"/>
                <a:gd name="T22" fmla="*/ 30 w 46"/>
                <a:gd name="T23" fmla="*/ 13 h 26"/>
                <a:gd name="T24" fmla="*/ 36 w 46"/>
                <a:gd name="T25" fmla="*/ 16 h 26"/>
                <a:gd name="T26" fmla="*/ 44 w 46"/>
                <a:gd name="T27" fmla="*/ 22 h 26"/>
                <a:gd name="T28" fmla="*/ 45 w 46"/>
                <a:gd name="T29" fmla="*/ 24 h 26"/>
                <a:gd name="T30" fmla="*/ 41 w 46"/>
                <a:gd name="T31" fmla="*/ 21 h 26"/>
                <a:gd name="T32" fmla="*/ 24 w 46"/>
                <a:gd name="T33" fmla="*/ 13 h 26"/>
                <a:gd name="T34" fmla="*/ 19 w 46"/>
                <a:gd name="T35" fmla="*/ 12 h 26"/>
                <a:gd name="T36" fmla="*/ 17 w 46"/>
                <a:gd name="T37" fmla="*/ 12 h 26"/>
                <a:gd name="T38" fmla="*/ 19 w 46"/>
                <a:gd name="T39" fmla="*/ 13 h 26"/>
                <a:gd name="T40" fmla="*/ 25 w 46"/>
                <a:gd name="T41" fmla="*/ 20 h 26"/>
                <a:gd name="T42" fmla="*/ 28 w 46"/>
                <a:gd name="T43" fmla="*/ 22 h 26"/>
                <a:gd name="T44" fmla="*/ 35 w 46"/>
                <a:gd name="T45" fmla="*/ 24 h 26"/>
                <a:gd name="T46" fmla="*/ 35 w 46"/>
                <a:gd name="T47" fmla="*/ 24 h 26"/>
                <a:gd name="T48" fmla="*/ 28 w 46"/>
                <a:gd name="T49" fmla="*/ 22 h 26"/>
                <a:gd name="T50" fmla="*/ 25 w 46"/>
                <a:gd name="T51" fmla="*/ 20 h 26"/>
                <a:gd name="T52" fmla="*/ 17 w 46"/>
                <a:gd name="T53" fmla="*/ 13 h 26"/>
                <a:gd name="T54" fmla="*/ 15 w 46"/>
                <a:gd name="T55" fmla="*/ 12 h 26"/>
                <a:gd name="T56" fmla="*/ 8 w 46"/>
                <a:gd name="T57" fmla="*/ 10 h 26"/>
                <a:gd name="T58" fmla="*/ 9 w 46"/>
                <a:gd name="T59" fmla="*/ 11 h 26"/>
                <a:gd name="T60" fmla="*/ 10 w 46"/>
                <a:gd name="T61" fmla="*/ 15 h 26"/>
                <a:gd name="T62" fmla="*/ 16 w 46"/>
                <a:gd name="T63" fmla="*/ 22 h 26"/>
                <a:gd name="T64" fmla="*/ 21 w 46"/>
                <a:gd name="T65" fmla="*/ 26 h 26"/>
                <a:gd name="T66" fmla="*/ 16 w 46"/>
                <a:gd name="T67" fmla="*/ 23 h 26"/>
                <a:gd name="T68" fmla="*/ 10 w 46"/>
                <a:gd name="T69" fmla="*/ 16 h 26"/>
                <a:gd name="T70" fmla="*/ 8 w 46"/>
                <a:gd name="T71" fmla="*/ 12 h 26"/>
                <a:gd name="T72" fmla="*/ 7 w 46"/>
                <a:gd name="T73" fmla="*/ 10 h 26"/>
                <a:gd name="T74" fmla="*/ 5 w 46"/>
                <a:gd name="T75" fmla="*/ 8 h 26"/>
                <a:gd name="T76" fmla="*/ 2 w 46"/>
                <a:gd name="T77" fmla="*/ 6 h 26"/>
                <a:gd name="T78" fmla="*/ 2 w 46"/>
                <a:gd name="T79" fmla="*/ 6 h 26"/>
                <a:gd name="T80" fmla="*/ 1 w 46"/>
                <a:gd name="T81" fmla="*/ 5 h 26"/>
                <a:gd name="T82" fmla="*/ 4 w 46"/>
                <a:gd name="T83" fmla="*/ 7 h 26"/>
                <a:gd name="T84" fmla="*/ 5 w 46"/>
                <a:gd name="T85" fmla="*/ 7 h 26"/>
                <a:gd name="T86" fmla="*/ 7 w 46"/>
                <a:gd name="T87" fmla="*/ 7 h 26"/>
                <a:gd name="T88" fmla="*/ 14 w 46"/>
                <a:gd name="T89" fmla="*/ 6 h 26"/>
                <a:gd name="T90" fmla="*/ 17 w 46"/>
                <a:gd name="T91" fmla="*/ 6 h 26"/>
                <a:gd name="T92" fmla="*/ 23 w 46"/>
                <a:gd name="T93" fmla="*/ 0 h 26"/>
                <a:gd name="T94" fmla="*/ 19 w 46"/>
                <a:gd name="T95" fmla="*/ 4 h 26"/>
                <a:gd name="T96" fmla="*/ 16 w 46"/>
                <a:gd name="T97" fmla="*/ 6 h 26"/>
                <a:gd name="T98" fmla="*/ 11 w 46"/>
                <a:gd name="T99" fmla="*/ 8 h 26"/>
                <a:gd name="T100" fmla="*/ 7 w 46"/>
                <a:gd name="T101" fmla="*/ 8 h 26"/>
                <a:gd name="T102" fmla="*/ 11 w 46"/>
                <a:gd name="T103" fmla="*/ 10 h 26"/>
                <a:gd name="T104" fmla="*/ 13 w 46"/>
                <a:gd name="T105" fmla="*/ 10 h 26"/>
                <a:gd name="T106" fmla="*/ 17 w 46"/>
                <a:gd name="T107" fmla="*/ 9 h 26"/>
                <a:gd name="T108" fmla="*/ 18 w 46"/>
                <a:gd name="T109" fmla="*/ 9 h 26"/>
                <a:gd name="T110" fmla="*/ 22 w 46"/>
                <a:gd name="T111" fmla="*/ 7 h 26"/>
                <a:gd name="T112" fmla="*/ 32 w 46"/>
                <a:gd name="T113" fmla="*/ 5 h 26"/>
                <a:gd name="T114" fmla="*/ 32 w 46"/>
                <a:gd name="T11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26">
                  <a:moveTo>
                    <a:pt x="32" y="6"/>
                  </a:moveTo>
                  <a:cubicBezTo>
                    <a:pt x="31" y="6"/>
                    <a:pt x="30" y="6"/>
                    <a:pt x="29" y="6"/>
                  </a:cubicBezTo>
                  <a:cubicBezTo>
                    <a:pt x="27" y="7"/>
                    <a:pt x="24" y="7"/>
                    <a:pt x="22" y="8"/>
                  </a:cubicBezTo>
                  <a:cubicBezTo>
                    <a:pt x="21" y="8"/>
                    <a:pt x="20" y="9"/>
                    <a:pt x="19" y="9"/>
                  </a:cubicBezTo>
                  <a:cubicBezTo>
                    <a:pt x="19" y="9"/>
                    <a:pt x="18" y="9"/>
                    <a:pt x="18" y="10"/>
                  </a:cubicBezTo>
                  <a:cubicBezTo>
                    <a:pt x="17" y="10"/>
                    <a:pt x="17" y="10"/>
                    <a:pt x="17" y="10"/>
                  </a:cubicBezTo>
                  <a:cubicBezTo>
                    <a:pt x="17" y="10"/>
                    <a:pt x="17" y="10"/>
                    <a:pt x="17" y="10"/>
                  </a:cubicBezTo>
                  <a:cubicBezTo>
                    <a:pt x="16" y="10"/>
                    <a:pt x="16" y="10"/>
                    <a:pt x="16" y="10"/>
                  </a:cubicBezTo>
                  <a:cubicBezTo>
                    <a:pt x="16" y="10"/>
                    <a:pt x="15" y="10"/>
                    <a:pt x="15" y="11"/>
                  </a:cubicBezTo>
                  <a:cubicBezTo>
                    <a:pt x="16" y="11"/>
                    <a:pt x="16" y="11"/>
                    <a:pt x="17" y="11"/>
                  </a:cubicBezTo>
                  <a:cubicBezTo>
                    <a:pt x="18" y="11"/>
                    <a:pt x="18" y="11"/>
                    <a:pt x="19" y="11"/>
                  </a:cubicBezTo>
                  <a:cubicBezTo>
                    <a:pt x="20" y="11"/>
                    <a:pt x="20" y="11"/>
                    <a:pt x="21" y="11"/>
                  </a:cubicBezTo>
                  <a:cubicBezTo>
                    <a:pt x="22" y="11"/>
                    <a:pt x="23" y="11"/>
                    <a:pt x="24" y="12"/>
                  </a:cubicBezTo>
                  <a:cubicBezTo>
                    <a:pt x="25" y="12"/>
                    <a:pt x="26" y="12"/>
                    <a:pt x="26" y="12"/>
                  </a:cubicBezTo>
                  <a:cubicBezTo>
                    <a:pt x="27" y="12"/>
                    <a:pt x="28" y="12"/>
                    <a:pt x="30" y="12"/>
                  </a:cubicBezTo>
                  <a:cubicBezTo>
                    <a:pt x="30" y="12"/>
                    <a:pt x="31" y="12"/>
                    <a:pt x="31" y="12"/>
                  </a:cubicBezTo>
                  <a:cubicBezTo>
                    <a:pt x="32" y="12"/>
                    <a:pt x="33" y="13"/>
                    <a:pt x="33" y="13"/>
                  </a:cubicBezTo>
                  <a:cubicBezTo>
                    <a:pt x="35" y="13"/>
                    <a:pt x="36" y="13"/>
                    <a:pt x="37" y="14"/>
                  </a:cubicBezTo>
                  <a:cubicBezTo>
                    <a:pt x="38" y="14"/>
                    <a:pt x="38" y="14"/>
                    <a:pt x="39" y="14"/>
                  </a:cubicBezTo>
                  <a:cubicBezTo>
                    <a:pt x="39" y="15"/>
                    <a:pt x="40" y="15"/>
                    <a:pt x="40" y="16"/>
                  </a:cubicBezTo>
                  <a:cubicBezTo>
                    <a:pt x="39" y="15"/>
                    <a:pt x="38" y="14"/>
                    <a:pt x="37" y="14"/>
                  </a:cubicBezTo>
                  <a:cubicBezTo>
                    <a:pt x="36" y="14"/>
                    <a:pt x="34" y="13"/>
                    <a:pt x="33" y="13"/>
                  </a:cubicBezTo>
                  <a:cubicBezTo>
                    <a:pt x="33" y="13"/>
                    <a:pt x="32" y="13"/>
                    <a:pt x="31" y="13"/>
                  </a:cubicBezTo>
                  <a:cubicBezTo>
                    <a:pt x="31" y="13"/>
                    <a:pt x="30" y="13"/>
                    <a:pt x="30" y="13"/>
                  </a:cubicBezTo>
                  <a:cubicBezTo>
                    <a:pt x="29" y="13"/>
                    <a:pt x="29" y="13"/>
                    <a:pt x="29" y="13"/>
                  </a:cubicBezTo>
                  <a:cubicBezTo>
                    <a:pt x="31" y="14"/>
                    <a:pt x="34" y="15"/>
                    <a:pt x="36" y="16"/>
                  </a:cubicBezTo>
                  <a:cubicBezTo>
                    <a:pt x="38" y="17"/>
                    <a:pt x="40" y="19"/>
                    <a:pt x="42" y="20"/>
                  </a:cubicBezTo>
                  <a:cubicBezTo>
                    <a:pt x="43" y="21"/>
                    <a:pt x="43" y="21"/>
                    <a:pt x="44" y="22"/>
                  </a:cubicBezTo>
                  <a:cubicBezTo>
                    <a:pt x="45" y="23"/>
                    <a:pt x="46" y="24"/>
                    <a:pt x="46" y="25"/>
                  </a:cubicBezTo>
                  <a:cubicBezTo>
                    <a:pt x="46" y="24"/>
                    <a:pt x="45" y="24"/>
                    <a:pt x="45" y="24"/>
                  </a:cubicBezTo>
                  <a:cubicBezTo>
                    <a:pt x="45" y="23"/>
                    <a:pt x="44" y="23"/>
                    <a:pt x="44" y="23"/>
                  </a:cubicBezTo>
                  <a:cubicBezTo>
                    <a:pt x="43" y="22"/>
                    <a:pt x="42" y="21"/>
                    <a:pt x="41" y="21"/>
                  </a:cubicBezTo>
                  <a:cubicBezTo>
                    <a:pt x="39" y="20"/>
                    <a:pt x="38" y="18"/>
                    <a:pt x="36" y="17"/>
                  </a:cubicBezTo>
                  <a:cubicBezTo>
                    <a:pt x="32" y="15"/>
                    <a:pt x="28" y="14"/>
                    <a:pt x="24" y="13"/>
                  </a:cubicBezTo>
                  <a:cubicBezTo>
                    <a:pt x="23" y="13"/>
                    <a:pt x="22" y="12"/>
                    <a:pt x="20" y="12"/>
                  </a:cubicBezTo>
                  <a:cubicBezTo>
                    <a:pt x="20" y="12"/>
                    <a:pt x="19" y="12"/>
                    <a:pt x="19" y="12"/>
                  </a:cubicBezTo>
                  <a:cubicBezTo>
                    <a:pt x="18" y="12"/>
                    <a:pt x="18" y="12"/>
                    <a:pt x="17" y="12"/>
                  </a:cubicBezTo>
                  <a:cubicBezTo>
                    <a:pt x="17" y="12"/>
                    <a:pt x="17" y="12"/>
                    <a:pt x="17" y="12"/>
                  </a:cubicBezTo>
                  <a:cubicBezTo>
                    <a:pt x="17" y="12"/>
                    <a:pt x="17" y="12"/>
                    <a:pt x="17" y="12"/>
                  </a:cubicBezTo>
                  <a:cubicBezTo>
                    <a:pt x="18" y="12"/>
                    <a:pt x="18" y="13"/>
                    <a:pt x="19" y="13"/>
                  </a:cubicBezTo>
                  <a:cubicBezTo>
                    <a:pt x="19" y="14"/>
                    <a:pt x="20" y="14"/>
                    <a:pt x="20" y="15"/>
                  </a:cubicBezTo>
                  <a:cubicBezTo>
                    <a:pt x="22" y="16"/>
                    <a:pt x="23" y="18"/>
                    <a:pt x="25" y="20"/>
                  </a:cubicBezTo>
                  <a:cubicBezTo>
                    <a:pt x="26" y="20"/>
                    <a:pt x="26" y="20"/>
                    <a:pt x="27" y="21"/>
                  </a:cubicBezTo>
                  <a:cubicBezTo>
                    <a:pt x="27" y="21"/>
                    <a:pt x="28" y="21"/>
                    <a:pt x="28" y="22"/>
                  </a:cubicBezTo>
                  <a:cubicBezTo>
                    <a:pt x="29" y="22"/>
                    <a:pt x="30" y="23"/>
                    <a:pt x="31" y="23"/>
                  </a:cubicBezTo>
                  <a:cubicBezTo>
                    <a:pt x="32" y="23"/>
                    <a:pt x="34" y="24"/>
                    <a:pt x="35" y="24"/>
                  </a:cubicBezTo>
                  <a:cubicBezTo>
                    <a:pt x="36" y="24"/>
                    <a:pt x="37" y="25"/>
                    <a:pt x="38" y="25"/>
                  </a:cubicBezTo>
                  <a:cubicBezTo>
                    <a:pt x="37" y="25"/>
                    <a:pt x="36" y="25"/>
                    <a:pt x="35" y="24"/>
                  </a:cubicBezTo>
                  <a:cubicBezTo>
                    <a:pt x="34" y="24"/>
                    <a:pt x="32" y="24"/>
                    <a:pt x="31" y="23"/>
                  </a:cubicBezTo>
                  <a:cubicBezTo>
                    <a:pt x="30" y="23"/>
                    <a:pt x="29" y="22"/>
                    <a:pt x="28" y="22"/>
                  </a:cubicBezTo>
                  <a:cubicBezTo>
                    <a:pt x="27" y="22"/>
                    <a:pt x="27" y="21"/>
                    <a:pt x="26" y="21"/>
                  </a:cubicBezTo>
                  <a:cubicBezTo>
                    <a:pt x="26" y="21"/>
                    <a:pt x="25" y="20"/>
                    <a:pt x="25" y="20"/>
                  </a:cubicBezTo>
                  <a:cubicBezTo>
                    <a:pt x="23" y="19"/>
                    <a:pt x="21" y="17"/>
                    <a:pt x="20" y="15"/>
                  </a:cubicBezTo>
                  <a:cubicBezTo>
                    <a:pt x="19" y="14"/>
                    <a:pt x="18" y="13"/>
                    <a:pt x="17" y="13"/>
                  </a:cubicBezTo>
                  <a:cubicBezTo>
                    <a:pt x="16" y="12"/>
                    <a:pt x="16" y="12"/>
                    <a:pt x="15" y="12"/>
                  </a:cubicBezTo>
                  <a:cubicBezTo>
                    <a:pt x="15" y="12"/>
                    <a:pt x="15" y="12"/>
                    <a:pt x="15" y="12"/>
                  </a:cubicBezTo>
                  <a:cubicBezTo>
                    <a:pt x="13" y="11"/>
                    <a:pt x="12" y="11"/>
                    <a:pt x="11" y="11"/>
                  </a:cubicBezTo>
                  <a:cubicBezTo>
                    <a:pt x="10" y="10"/>
                    <a:pt x="9" y="10"/>
                    <a:pt x="8" y="10"/>
                  </a:cubicBezTo>
                  <a:cubicBezTo>
                    <a:pt x="8" y="10"/>
                    <a:pt x="8" y="10"/>
                    <a:pt x="8" y="10"/>
                  </a:cubicBezTo>
                  <a:cubicBezTo>
                    <a:pt x="8" y="11"/>
                    <a:pt x="8" y="11"/>
                    <a:pt x="9" y="11"/>
                  </a:cubicBezTo>
                  <a:cubicBezTo>
                    <a:pt x="9" y="12"/>
                    <a:pt x="9" y="12"/>
                    <a:pt x="9" y="13"/>
                  </a:cubicBezTo>
                  <a:cubicBezTo>
                    <a:pt x="9" y="14"/>
                    <a:pt x="10" y="15"/>
                    <a:pt x="10" y="15"/>
                  </a:cubicBezTo>
                  <a:cubicBezTo>
                    <a:pt x="11" y="16"/>
                    <a:pt x="11" y="17"/>
                    <a:pt x="12" y="18"/>
                  </a:cubicBezTo>
                  <a:cubicBezTo>
                    <a:pt x="13" y="20"/>
                    <a:pt x="14" y="21"/>
                    <a:pt x="16" y="22"/>
                  </a:cubicBezTo>
                  <a:cubicBezTo>
                    <a:pt x="17" y="23"/>
                    <a:pt x="17" y="24"/>
                    <a:pt x="18" y="24"/>
                  </a:cubicBezTo>
                  <a:cubicBezTo>
                    <a:pt x="19" y="25"/>
                    <a:pt x="20" y="25"/>
                    <a:pt x="21" y="26"/>
                  </a:cubicBezTo>
                  <a:cubicBezTo>
                    <a:pt x="20" y="25"/>
                    <a:pt x="19" y="25"/>
                    <a:pt x="18" y="24"/>
                  </a:cubicBezTo>
                  <a:cubicBezTo>
                    <a:pt x="17" y="24"/>
                    <a:pt x="16" y="23"/>
                    <a:pt x="16" y="23"/>
                  </a:cubicBezTo>
                  <a:cubicBezTo>
                    <a:pt x="14" y="21"/>
                    <a:pt x="13" y="20"/>
                    <a:pt x="11" y="18"/>
                  </a:cubicBezTo>
                  <a:cubicBezTo>
                    <a:pt x="11" y="17"/>
                    <a:pt x="10" y="17"/>
                    <a:pt x="10" y="16"/>
                  </a:cubicBezTo>
                  <a:cubicBezTo>
                    <a:pt x="9" y="15"/>
                    <a:pt x="9" y="14"/>
                    <a:pt x="8" y="13"/>
                  </a:cubicBezTo>
                  <a:cubicBezTo>
                    <a:pt x="8" y="13"/>
                    <a:pt x="8" y="13"/>
                    <a:pt x="8" y="12"/>
                  </a:cubicBezTo>
                  <a:cubicBezTo>
                    <a:pt x="8" y="12"/>
                    <a:pt x="8" y="12"/>
                    <a:pt x="8" y="12"/>
                  </a:cubicBezTo>
                  <a:cubicBezTo>
                    <a:pt x="8" y="11"/>
                    <a:pt x="8" y="11"/>
                    <a:pt x="7" y="10"/>
                  </a:cubicBezTo>
                  <a:cubicBezTo>
                    <a:pt x="7" y="10"/>
                    <a:pt x="7" y="9"/>
                    <a:pt x="7" y="9"/>
                  </a:cubicBezTo>
                  <a:cubicBezTo>
                    <a:pt x="6" y="9"/>
                    <a:pt x="5" y="8"/>
                    <a:pt x="5" y="8"/>
                  </a:cubicBezTo>
                  <a:cubicBezTo>
                    <a:pt x="4" y="8"/>
                    <a:pt x="3" y="7"/>
                    <a:pt x="3" y="7"/>
                  </a:cubicBezTo>
                  <a:cubicBezTo>
                    <a:pt x="3" y="7"/>
                    <a:pt x="3" y="7"/>
                    <a:pt x="2" y="6"/>
                  </a:cubicBezTo>
                  <a:cubicBezTo>
                    <a:pt x="2" y="6"/>
                    <a:pt x="2" y="6"/>
                    <a:pt x="2" y="6"/>
                  </a:cubicBezTo>
                  <a:cubicBezTo>
                    <a:pt x="2" y="6"/>
                    <a:pt x="2" y="6"/>
                    <a:pt x="2" y="6"/>
                  </a:cubicBezTo>
                  <a:cubicBezTo>
                    <a:pt x="1" y="5"/>
                    <a:pt x="0" y="5"/>
                    <a:pt x="0" y="4"/>
                  </a:cubicBezTo>
                  <a:cubicBezTo>
                    <a:pt x="0" y="4"/>
                    <a:pt x="0" y="4"/>
                    <a:pt x="1" y="5"/>
                  </a:cubicBezTo>
                  <a:cubicBezTo>
                    <a:pt x="1" y="5"/>
                    <a:pt x="2" y="5"/>
                    <a:pt x="2" y="6"/>
                  </a:cubicBezTo>
                  <a:cubicBezTo>
                    <a:pt x="3" y="6"/>
                    <a:pt x="4" y="6"/>
                    <a:pt x="4" y="7"/>
                  </a:cubicBezTo>
                  <a:cubicBezTo>
                    <a:pt x="5" y="7"/>
                    <a:pt x="5" y="7"/>
                    <a:pt x="5" y="7"/>
                  </a:cubicBezTo>
                  <a:cubicBezTo>
                    <a:pt x="5" y="7"/>
                    <a:pt x="5" y="7"/>
                    <a:pt x="5" y="7"/>
                  </a:cubicBezTo>
                  <a:cubicBezTo>
                    <a:pt x="6" y="7"/>
                    <a:pt x="6" y="7"/>
                    <a:pt x="6" y="7"/>
                  </a:cubicBezTo>
                  <a:cubicBezTo>
                    <a:pt x="6" y="7"/>
                    <a:pt x="7" y="7"/>
                    <a:pt x="7" y="7"/>
                  </a:cubicBezTo>
                  <a:cubicBezTo>
                    <a:pt x="7" y="7"/>
                    <a:pt x="8" y="7"/>
                    <a:pt x="8" y="7"/>
                  </a:cubicBezTo>
                  <a:cubicBezTo>
                    <a:pt x="10" y="7"/>
                    <a:pt x="12" y="7"/>
                    <a:pt x="14" y="6"/>
                  </a:cubicBezTo>
                  <a:cubicBezTo>
                    <a:pt x="14" y="6"/>
                    <a:pt x="15" y="6"/>
                    <a:pt x="15" y="6"/>
                  </a:cubicBezTo>
                  <a:cubicBezTo>
                    <a:pt x="16" y="6"/>
                    <a:pt x="16" y="6"/>
                    <a:pt x="17" y="6"/>
                  </a:cubicBezTo>
                  <a:cubicBezTo>
                    <a:pt x="18" y="5"/>
                    <a:pt x="18" y="5"/>
                    <a:pt x="19" y="4"/>
                  </a:cubicBezTo>
                  <a:cubicBezTo>
                    <a:pt x="21" y="3"/>
                    <a:pt x="22" y="1"/>
                    <a:pt x="23" y="0"/>
                  </a:cubicBezTo>
                  <a:cubicBezTo>
                    <a:pt x="23" y="0"/>
                    <a:pt x="22" y="1"/>
                    <a:pt x="21" y="2"/>
                  </a:cubicBezTo>
                  <a:cubicBezTo>
                    <a:pt x="21" y="3"/>
                    <a:pt x="20" y="3"/>
                    <a:pt x="19" y="4"/>
                  </a:cubicBezTo>
                  <a:cubicBezTo>
                    <a:pt x="19" y="5"/>
                    <a:pt x="18" y="5"/>
                    <a:pt x="17" y="6"/>
                  </a:cubicBezTo>
                  <a:cubicBezTo>
                    <a:pt x="17" y="6"/>
                    <a:pt x="16" y="6"/>
                    <a:pt x="16" y="6"/>
                  </a:cubicBezTo>
                  <a:cubicBezTo>
                    <a:pt x="15" y="7"/>
                    <a:pt x="15" y="7"/>
                    <a:pt x="14" y="7"/>
                  </a:cubicBezTo>
                  <a:cubicBezTo>
                    <a:pt x="13" y="7"/>
                    <a:pt x="12" y="7"/>
                    <a:pt x="11" y="8"/>
                  </a:cubicBezTo>
                  <a:cubicBezTo>
                    <a:pt x="10" y="8"/>
                    <a:pt x="9" y="8"/>
                    <a:pt x="8" y="8"/>
                  </a:cubicBezTo>
                  <a:cubicBezTo>
                    <a:pt x="8" y="8"/>
                    <a:pt x="7" y="8"/>
                    <a:pt x="7" y="8"/>
                  </a:cubicBezTo>
                  <a:cubicBezTo>
                    <a:pt x="7" y="8"/>
                    <a:pt x="7" y="8"/>
                    <a:pt x="7" y="8"/>
                  </a:cubicBezTo>
                  <a:cubicBezTo>
                    <a:pt x="8" y="9"/>
                    <a:pt x="10" y="9"/>
                    <a:pt x="11" y="10"/>
                  </a:cubicBezTo>
                  <a:cubicBezTo>
                    <a:pt x="11" y="10"/>
                    <a:pt x="12" y="10"/>
                    <a:pt x="12" y="10"/>
                  </a:cubicBezTo>
                  <a:cubicBezTo>
                    <a:pt x="12" y="10"/>
                    <a:pt x="13" y="10"/>
                    <a:pt x="13" y="10"/>
                  </a:cubicBezTo>
                  <a:cubicBezTo>
                    <a:pt x="14" y="10"/>
                    <a:pt x="15" y="10"/>
                    <a:pt x="16" y="9"/>
                  </a:cubicBezTo>
                  <a:cubicBezTo>
                    <a:pt x="17" y="9"/>
                    <a:pt x="17" y="9"/>
                    <a:pt x="17" y="9"/>
                  </a:cubicBezTo>
                  <a:cubicBezTo>
                    <a:pt x="17" y="9"/>
                    <a:pt x="17" y="9"/>
                    <a:pt x="17" y="9"/>
                  </a:cubicBezTo>
                  <a:cubicBezTo>
                    <a:pt x="18" y="9"/>
                    <a:pt x="18" y="9"/>
                    <a:pt x="18" y="9"/>
                  </a:cubicBezTo>
                  <a:cubicBezTo>
                    <a:pt x="18" y="9"/>
                    <a:pt x="19" y="9"/>
                    <a:pt x="19" y="8"/>
                  </a:cubicBezTo>
                  <a:cubicBezTo>
                    <a:pt x="20" y="8"/>
                    <a:pt x="21" y="8"/>
                    <a:pt x="22" y="7"/>
                  </a:cubicBezTo>
                  <a:cubicBezTo>
                    <a:pt x="24" y="6"/>
                    <a:pt x="26" y="6"/>
                    <a:pt x="28" y="5"/>
                  </a:cubicBezTo>
                  <a:cubicBezTo>
                    <a:pt x="30" y="5"/>
                    <a:pt x="31" y="5"/>
                    <a:pt x="32" y="5"/>
                  </a:cubicBezTo>
                  <a:cubicBezTo>
                    <a:pt x="33" y="5"/>
                    <a:pt x="34" y="6"/>
                    <a:pt x="35" y="6"/>
                  </a:cubicBezTo>
                  <a:cubicBezTo>
                    <a:pt x="34" y="6"/>
                    <a:pt x="33" y="6"/>
                    <a:pt x="32" y="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2442"/>
            <p:cNvSpPr>
              <a:spLocks/>
            </p:cNvSpPr>
            <p:nvPr/>
          </p:nvSpPr>
          <p:spPr bwMode="auto">
            <a:xfrm>
              <a:off x="10772769" y="2700350"/>
              <a:ext cx="49213" cy="168276"/>
            </a:xfrm>
            <a:custGeom>
              <a:avLst/>
              <a:gdLst>
                <a:gd name="T0" fmla="*/ 13 w 13"/>
                <a:gd name="T1" fmla="*/ 0 h 45"/>
                <a:gd name="T2" fmla="*/ 6 w 13"/>
                <a:gd name="T3" fmla="*/ 22 h 45"/>
                <a:gd name="T4" fmla="*/ 7 w 13"/>
                <a:gd name="T5" fmla="*/ 34 h 45"/>
                <a:gd name="T6" fmla="*/ 7 w 13"/>
                <a:gd name="T7" fmla="*/ 45 h 45"/>
                <a:gd name="T8" fmla="*/ 0 w 13"/>
                <a:gd name="T9" fmla="*/ 31 h 45"/>
                <a:gd name="T10" fmla="*/ 3 w 13"/>
                <a:gd name="T11" fmla="*/ 16 h 45"/>
                <a:gd name="T12" fmla="*/ 13 w 13"/>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13" h="45">
                  <a:moveTo>
                    <a:pt x="13" y="0"/>
                  </a:moveTo>
                  <a:cubicBezTo>
                    <a:pt x="11" y="7"/>
                    <a:pt x="7" y="14"/>
                    <a:pt x="6" y="22"/>
                  </a:cubicBezTo>
                  <a:cubicBezTo>
                    <a:pt x="6" y="26"/>
                    <a:pt x="6" y="30"/>
                    <a:pt x="7" y="34"/>
                  </a:cubicBezTo>
                  <a:cubicBezTo>
                    <a:pt x="7" y="38"/>
                    <a:pt x="8" y="42"/>
                    <a:pt x="7" y="45"/>
                  </a:cubicBezTo>
                  <a:cubicBezTo>
                    <a:pt x="5" y="40"/>
                    <a:pt x="2" y="36"/>
                    <a:pt x="0" y="31"/>
                  </a:cubicBezTo>
                  <a:cubicBezTo>
                    <a:pt x="0" y="26"/>
                    <a:pt x="2" y="19"/>
                    <a:pt x="3" y="16"/>
                  </a:cubicBezTo>
                  <a:cubicBezTo>
                    <a:pt x="6" y="10"/>
                    <a:pt x="10" y="5"/>
                    <a:pt x="13"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2445"/>
            <p:cNvSpPr>
              <a:spLocks/>
            </p:cNvSpPr>
            <p:nvPr/>
          </p:nvSpPr>
          <p:spPr bwMode="auto">
            <a:xfrm>
              <a:off x="10837857" y="2667013"/>
              <a:ext cx="93663" cy="179389"/>
            </a:xfrm>
            <a:custGeom>
              <a:avLst/>
              <a:gdLst>
                <a:gd name="T0" fmla="*/ 11 w 25"/>
                <a:gd name="T1" fmla="*/ 20 h 48"/>
                <a:gd name="T2" fmla="*/ 3 w 25"/>
                <a:gd name="T3" fmla="*/ 9 h 48"/>
                <a:gd name="T4" fmla="*/ 0 w 25"/>
                <a:gd name="T5" fmla="*/ 0 h 48"/>
                <a:gd name="T6" fmla="*/ 9 w 25"/>
                <a:gd name="T7" fmla="*/ 11 h 48"/>
                <a:gd name="T8" fmla="*/ 21 w 25"/>
                <a:gd name="T9" fmla="*/ 21 h 48"/>
                <a:gd name="T10" fmla="*/ 24 w 25"/>
                <a:gd name="T11" fmla="*/ 34 h 48"/>
                <a:gd name="T12" fmla="*/ 24 w 25"/>
                <a:gd name="T13" fmla="*/ 36 h 48"/>
                <a:gd name="T14" fmla="*/ 12 w 25"/>
                <a:gd name="T15" fmla="*/ 48 h 48"/>
                <a:gd name="T16" fmla="*/ 16 w 25"/>
                <a:gd name="T17" fmla="*/ 41 h 48"/>
                <a:gd name="T18" fmla="*/ 11 w 25"/>
                <a:gd name="T19"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8">
                  <a:moveTo>
                    <a:pt x="11" y="20"/>
                  </a:moveTo>
                  <a:cubicBezTo>
                    <a:pt x="9" y="17"/>
                    <a:pt x="5" y="12"/>
                    <a:pt x="3" y="9"/>
                  </a:cubicBezTo>
                  <a:cubicBezTo>
                    <a:pt x="1" y="6"/>
                    <a:pt x="0" y="0"/>
                    <a:pt x="0" y="0"/>
                  </a:cubicBezTo>
                  <a:cubicBezTo>
                    <a:pt x="2" y="4"/>
                    <a:pt x="5" y="8"/>
                    <a:pt x="9" y="11"/>
                  </a:cubicBezTo>
                  <a:cubicBezTo>
                    <a:pt x="13" y="14"/>
                    <a:pt x="17" y="17"/>
                    <a:pt x="21" y="21"/>
                  </a:cubicBezTo>
                  <a:cubicBezTo>
                    <a:pt x="24" y="24"/>
                    <a:pt x="25" y="29"/>
                    <a:pt x="24" y="34"/>
                  </a:cubicBezTo>
                  <a:cubicBezTo>
                    <a:pt x="24" y="35"/>
                    <a:pt x="24" y="36"/>
                    <a:pt x="24" y="36"/>
                  </a:cubicBezTo>
                  <a:cubicBezTo>
                    <a:pt x="20" y="41"/>
                    <a:pt x="16" y="44"/>
                    <a:pt x="12" y="48"/>
                  </a:cubicBezTo>
                  <a:cubicBezTo>
                    <a:pt x="13" y="46"/>
                    <a:pt x="15" y="43"/>
                    <a:pt x="16" y="41"/>
                  </a:cubicBezTo>
                  <a:cubicBezTo>
                    <a:pt x="18" y="31"/>
                    <a:pt x="15" y="23"/>
                    <a:pt x="11" y="2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2446"/>
            <p:cNvSpPr>
              <a:spLocks/>
            </p:cNvSpPr>
            <p:nvPr/>
          </p:nvSpPr>
          <p:spPr bwMode="auto">
            <a:xfrm>
              <a:off x="10758481" y="2582875"/>
              <a:ext cx="150813" cy="304802"/>
            </a:xfrm>
            <a:custGeom>
              <a:avLst/>
              <a:gdLst>
                <a:gd name="T0" fmla="*/ 34 w 40"/>
                <a:gd name="T1" fmla="*/ 45 h 81"/>
                <a:gd name="T2" fmla="*/ 24 w 40"/>
                <a:gd name="T3" fmla="*/ 33 h 81"/>
                <a:gd name="T4" fmla="*/ 22 w 40"/>
                <a:gd name="T5" fmla="*/ 30 h 81"/>
                <a:gd name="T6" fmla="*/ 21 w 40"/>
                <a:gd name="T7" fmla="*/ 29 h 81"/>
                <a:gd name="T8" fmla="*/ 20 w 40"/>
                <a:gd name="T9" fmla="*/ 30 h 81"/>
                <a:gd name="T10" fmla="*/ 22 w 40"/>
                <a:gd name="T11" fmla="*/ 35 h 81"/>
                <a:gd name="T12" fmla="*/ 23 w 40"/>
                <a:gd name="T13" fmla="*/ 45 h 81"/>
                <a:gd name="T14" fmla="*/ 26 w 40"/>
                <a:gd name="T15" fmla="*/ 52 h 81"/>
                <a:gd name="T16" fmla="*/ 27 w 40"/>
                <a:gd name="T17" fmla="*/ 61 h 81"/>
                <a:gd name="T18" fmla="*/ 26 w 40"/>
                <a:gd name="T19" fmla="*/ 67 h 81"/>
                <a:gd name="T20" fmla="*/ 26 w 40"/>
                <a:gd name="T21" fmla="*/ 55 h 81"/>
                <a:gd name="T22" fmla="*/ 24 w 40"/>
                <a:gd name="T23" fmla="*/ 50 h 81"/>
                <a:gd name="T24" fmla="*/ 23 w 40"/>
                <a:gd name="T25" fmla="*/ 61 h 81"/>
                <a:gd name="T26" fmla="*/ 19 w 40"/>
                <a:gd name="T27" fmla="*/ 76 h 81"/>
                <a:gd name="T28" fmla="*/ 17 w 40"/>
                <a:gd name="T29" fmla="*/ 78 h 81"/>
                <a:gd name="T30" fmla="*/ 19 w 40"/>
                <a:gd name="T31" fmla="*/ 71 h 81"/>
                <a:gd name="T32" fmla="*/ 21 w 40"/>
                <a:gd name="T33" fmla="*/ 41 h 81"/>
                <a:gd name="T34" fmla="*/ 19 w 40"/>
                <a:gd name="T35" fmla="*/ 33 h 81"/>
                <a:gd name="T36" fmla="*/ 19 w 40"/>
                <a:gd name="T37" fmla="*/ 31 h 81"/>
                <a:gd name="T38" fmla="*/ 18 w 40"/>
                <a:gd name="T39" fmla="*/ 34 h 81"/>
                <a:gd name="T40" fmla="*/ 12 w 40"/>
                <a:gd name="T41" fmla="*/ 47 h 81"/>
                <a:gd name="T42" fmla="*/ 11 w 40"/>
                <a:gd name="T43" fmla="*/ 52 h 81"/>
                <a:gd name="T44" fmla="*/ 11 w 40"/>
                <a:gd name="T45" fmla="*/ 63 h 81"/>
                <a:gd name="T46" fmla="*/ 10 w 40"/>
                <a:gd name="T47" fmla="*/ 63 h 81"/>
                <a:gd name="T48" fmla="*/ 10 w 40"/>
                <a:gd name="T49" fmla="*/ 52 h 81"/>
                <a:gd name="T50" fmla="*/ 11 w 40"/>
                <a:gd name="T51" fmla="*/ 46 h 81"/>
                <a:gd name="T52" fmla="*/ 17 w 40"/>
                <a:gd name="T53" fmla="*/ 31 h 81"/>
                <a:gd name="T54" fmla="*/ 18 w 40"/>
                <a:gd name="T55" fmla="*/ 27 h 81"/>
                <a:gd name="T56" fmla="*/ 17 w 40"/>
                <a:gd name="T57" fmla="*/ 16 h 81"/>
                <a:gd name="T58" fmla="*/ 15 w 40"/>
                <a:gd name="T59" fmla="*/ 18 h 81"/>
                <a:gd name="T60" fmla="*/ 10 w 40"/>
                <a:gd name="T61" fmla="*/ 23 h 81"/>
                <a:gd name="T62" fmla="*/ 3 w 40"/>
                <a:gd name="T63" fmla="*/ 34 h 81"/>
                <a:gd name="T64" fmla="*/ 0 w 40"/>
                <a:gd name="T65" fmla="*/ 43 h 81"/>
                <a:gd name="T66" fmla="*/ 2 w 40"/>
                <a:gd name="T67" fmla="*/ 34 h 81"/>
                <a:gd name="T68" fmla="*/ 9 w 40"/>
                <a:gd name="T69" fmla="*/ 22 h 81"/>
                <a:gd name="T70" fmla="*/ 13 w 40"/>
                <a:gd name="T71" fmla="*/ 18 h 81"/>
                <a:gd name="T72" fmla="*/ 16 w 40"/>
                <a:gd name="T73" fmla="*/ 16 h 81"/>
                <a:gd name="T74" fmla="*/ 18 w 40"/>
                <a:gd name="T75" fmla="*/ 10 h 81"/>
                <a:gd name="T76" fmla="*/ 19 w 40"/>
                <a:gd name="T77" fmla="*/ 6 h 81"/>
                <a:gd name="T78" fmla="*/ 19 w 40"/>
                <a:gd name="T79" fmla="*/ 5 h 81"/>
                <a:gd name="T80" fmla="*/ 20 w 40"/>
                <a:gd name="T81" fmla="*/ 3 h 81"/>
                <a:gd name="T82" fmla="*/ 19 w 40"/>
                <a:gd name="T83" fmla="*/ 9 h 81"/>
                <a:gd name="T84" fmla="*/ 20 w 40"/>
                <a:gd name="T85" fmla="*/ 11 h 81"/>
                <a:gd name="T86" fmla="*/ 20 w 40"/>
                <a:gd name="T87" fmla="*/ 13 h 81"/>
                <a:gd name="T88" fmla="*/ 25 w 40"/>
                <a:gd name="T89" fmla="*/ 23 h 81"/>
                <a:gd name="T90" fmla="*/ 28 w 40"/>
                <a:gd name="T91" fmla="*/ 27 h 81"/>
                <a:gd name="T92" fmla="*/ 40 w 40"/>
                <a:gd name="T93" fmla="*/ 33 h 81"/>
                <a:gd name="T94" fmla="*/ 31 w 40"/>
                <a:gd name="T95" fmla="*/ 30 h 81"/>
                <a:gd name="T96" fmla="*/ 26 w 40"/>
                <a:gd name="T97" fmla="*/ 26 h 81"/>
                <a:gd name="T98" fmla="*/ 22 w 40"/>
                <a:gd name="T99" fmla="*/ 20 h 81"/>
                <a:gd name="T100" fmla="*/ 19 w 40"/>
                <a:gd name="T101" fmla="*/ 13 h 81"/>
                <a:gd name="T102" fmla="*/ 19 w 40"/>
                <a:gd name="T103" fmla="*/ 21 h 81"/>
                <a:gd name="T104" fmla="*/ 20 w 40"/>
                <a:gd name="T105" fmla="*/ 24 h 81"/>
                <a:gd name="T106" fmla="*/ 22 w 40"/>
                <a:gd name="T107" fmla="*/ 28 h 81"/>
                <a:gd name="T108" fmla="*/ 23 w 40"/>
                <a:gd name="T109" fmla="*/ 30 h 81"/>
                <a:gd name="T110" fmla="*/ 28 w 40"/>
                <a:gd name="T111" fmla="*/ 36 h 81"/>
                <a:gd name="T112" fmla="*/ 37 w 40"/>
                <a:gd name="T113" fmla="*/ 49 h 81"/>
                <a:gd name="T114" fmla="*/ 36 w 40"/>
                <a:gd name="T115" fmla="*/ 4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81">
                  <a:moveTo>
                    <a:pt x="36" y="49"/>
                  </a:moveTo>
                  <a:cubicBezTo>
                    <a:pt x="35" y="47"/>
                    <a:pt x="34" y="46"/>
                    <a:pt x="34" y="45"/>
                  </a:cubicBezTo>
                  <a:cubicBezTo>
                    <a:pt x="32" y="42"/>
                    <a:pt x="30" y="39"/>
                    <a:pt x="28" y="36"/>
                  </a:cubicBezTo>
                  <a:cubicBezTo>
                    <a:pt x="26" y="35"/>
                    <a:pt x="25" y="34"/>
                    <a:pt x="24" y="33"/>
                  </a:cubicBezTo>
                  <a:cubicBezTo>
                    <a:pt x="24" y="32"/>
                    <a:pt x="23" y="31"/>
                    <a:pt x="23" y="31"/>
                  </a:cubicBezTo>
                  <a:cubicBezTo>
                    <a:pt x="22" y="30"/>
                    <a:pt x="22" y="30"/>
                    <a:pt x="22" y="30"/>
                  </a:cubicBezTo>
                  <a:cubicBezTo>
                    <a:pt x="22" y="30"/>
                    <a:pt x="21" y="29"/>
                    <a:pt x="21" y="29"/>
                  </a:cubicBezTo>
                  <a:cubicBezTo>
                    <a:pt x="21" y="29"/>
                    <a:pt x="21" y="29"/>
                    <a:pt x="21" y="29"/>
                  </a:cubicBezTo>
                  <a:cubicBezTo>
                    <a:pt x="20" y="28"/>
                    <a:pt x="20" y="27"/>
                    <a:pt x="19" y="26"/>
                  </a:cubicBezTo>
                  <a:cubicBezTo>
                    <a:pt x="20" y="28"/>
                    <a:pt x="20" y="29"/>
                    <a:pt x="20" y="30"/>
                  </a:cubicBezTo>
                  <a:cubicBezTo>
                    <a:pt x="21" y="31"/>
                    <a:pt x="21" y="32"/>
                    <a:pt x="21" y="33"/>
                  </a:cubicBezTo>
                  <a:cubicBezTo>
                    <a:pt x="21" y="34"/>
                    <a:pt x="22" y="35"/>
                    <a:pt x="22" y="35"/>
                  </a:cubicBezTo>
                  <a:cubicBezTo>
                    <a:pt x="22" y="37"/>
                    <a:pt x="23" y="39"/>
                    <a:pt x="23" y="41"/>
                  </a:cubicBezTo>
                  <a:cubicBezTo>
                    <a:pt x="23" y="42"/>
                    <a:pt x="23" y="43"/>
                    <a:pt x="23" y="45"/>
                  </a:cubicBezTo>
                  <a:cubicBezTo>
                    <a:pt x="24" y="46"/>
                    <a:pt x="25" y="48"/>
                    <a:pt x="25" y="49"/>
                  </a:cubicBezTo>
                  <a:cubicBezTo>
                    <a:pt x="25" y="50"/>
                    <a:pt x="26" y="51"/>
                    <a:pt x="26" y="52"/>
                  </a:cubicBezTo>
                  <a:cubicBezTo>
                    <a:pt x="26" y="53"/>
                    <a:pt x="26" y="54"/>
                    <a:pt x="27" y="55"/>
                  </a:cubicBezTo>
                  <a:cubicBezTo>
                    <a:pt x="27" y="57"/>
                    <a:pt x="27" y="59"/>
                    <a:pt x="27" y="61"/>
                  </a:cubicBezTo>
                  <a:cubicBezTo>
                    <a:pt x="27" y="62"/>
                    <a:pt x="27" y="63"/>
                    <a:pt x="27" y="64"/>
                  </a:cubicBezTo>
                  <a:cubicBezTo>
                    <a:pt x="27" y="65"/>
                    <a:pt x="26" y="66"/>
                    <a:pt x="26" y="67"/>
                  </a:cubicBezTo>
                  <a:cubicBezTo>
                    <a:pt x="27" y="65"/>
                    <a:pt x="27" y="63"/>
                    <a:pt x="27" y="61"/>
                  </a:cubicBezTo>
                  <a:cubicBezTo>
                    <a:pt x="27" y="59"/>
                    <a:pt x="26" y="57"/>
                    <a:pt x="26" y="55"/>
                  </a:cubicBezTo>
                  <a:cubicBezTo>
                    <a:pt x="25" y="54"/>
                    <a:pt x="25" y="53"/>
                    <a:pt x="25" y="52"/>
                  </a:cubicBezTo>
                  <a:cubicBezTo>
                    <a:pt x="25" y="51"/>
                    <a:pt x="24" y="51"/>
                    <a:pt x="24" y="50"/>
                  </a:cubicBezTo>
                  <a:cubicBezTo>
                    <a:pt x="24" y="49"/>
                    <a:pt x="24" y="49"/>
                    <a:pt x="24" y="48"/>
                  </a:cubicBezTo>
                  <a:cubicBezTo>
                    <a:pt x="24" y="53"/>
                    <a:pt x="24" y="57"/>
                    <a:pt x="23" y="61"/>
                  </a:cubicBezTo>
                  <a:cubicBezTo>
                    <a:pt x="22" y="65"/>
                    <a:pt x="22" y="68"/>
                    <a:pt x="21" y="71"/>
                  </a:cubicBezTo>
                  <a:cubicBezTo>
                    <a:pt x="20" y="73"/>
                    <a:pt x="19" y="75"/>
                    <a:pt x="19" y="76"/>
                  </a:cubicBezTo>
                  <a:cubicBezTo>
                    <a:pt x="18" y="78"/>
                    <a:pt x="17" y="79"/>
                    <a:pt x="16" y="81"/>
                  </a:cubicBezTo>
                  <a:cubicBezTo>
                    <a:pt x="17" y="80"/>
                    <a:pt x="17" y="79"/>
                    <a:pt x="17" y="78"/>
                  </a:cubicBezTo>
                  <a:cubicBezTo>
                    <a:pt x="17" y="77"/>
                    <a:pt x="18" y="77"/>
                    <a:pt x="18" y="76"/>
                  </a:cubicBezTo>
                  <a:cubicBezTo>
                    <a:pt x="18" y="74"/>
                    <a:pt x="19" y="73"/>
                    <a:pt x="19" y="71"/>
                  </a:cubicBezTo>
                  <a:cubicBezTo>
                    <a:pt x="20" y="68"/>
                    <a:pt x="21" y="64"/>
                    <a:pt x="21" y="61"/>
                  </a:cubicBezTo>
                  <a:cubicBezTo>
                    <a:pt x="22" y="54"/>
                    <a:pt x="22" y="47"/>
                    <a:pt x="21" y="41"/>
                  </a:cubicBezTo>
                  <a:cubicBezTo>
                    <a:pt x="21" y="39"/>
                    <a:pt x="20" y="38"/>
                    <a:pt x="20" y="36"/>
                  </a:cubicBezTo>
                  <a:cubicBezTo>
                    <a:pt x="20" y="35"/>
                    <a:pt x="20" y="34"/>
                    <a:pt x="19" y="33"/>
                  </a:cubicBezTo>
                  <a:cubicBezTo>
                    <a:pt x="19" y="33"/>
                    <a:pt x="19" y="32"/>
                    <a:pt x="19" y="31"/>
                  </a:cubicBezTo>
                  <a:cubicBezTo>
                    <a:pt x="19" y="31"/>
                    <a:pt x="19" y="31"/>
                    <a:pt x="19" y="31"/>
                  </a:cubicBezTo>
                  <a:cubicBezTo>
                    <a:pt x="18" y="31"/>
                    <a:pt x="18" y="31"/>
                    <a:pt x="18" y="31"/>
                  </a:cubicBezTo>
                  <a:cubicBezTo>
                    <a:pt x="18" y="32"/>
                    <a:pt x="18" y="33"/>
                    <a:pt x="18" y="34"/>
                  </a:cubicBezTo>
                  <a:cubicBezTo>
                    <a:pt x="17" y="35"/>
                    <a:pt x="17" y="36"/>
                    <a:pt x="17" y="36"/>
                  </a:cubicBezTo>
                  <a:cubicBezTo>
                    <a:pt x="15" y="40"/>
                    <a:pt x="13" y="43"/>
                    <a:pt x="12" y="47"/>
                  </a:cubicBezTo>
                  <a:cubicBezTo>
                    <a:pt x="12" y="48"/>
                    <a:pt x="11" y="48"/>
                    <a:pt x="11" y="49"/>
                  </a:cubicBezTo>
                  <a:cubicBezTo>
                    <a:pt x="11" y="50"/>
                    <a:pt x="11" y="51"/>
                    <a:pt x="11" y="52"/>
                  </a:cubicBezTo>
                  <a:cubicBezTo>
                    <a:pt x="11" y="54"/>
                    <a:pt x="11" y="56"/>
                    <a:pt x="10" y="58"/>
                  </a:cubicBezTo>
                  <a:cubicBezTo>
                    <a:pt x="10" y="60"/>
                    <a:pt x="11" y="61"/>
                    <a:pt x="11" y="63"/>
                  </a:cubicBezTo>
                  <a:cubicBezTo>
                    <a:pt x="11" y="65"/>
                    <a:pt x="11" y="67"/>
                    <a:pt x="11" y="69"/>
                  </a:cubicBezTo>
                  <a:cubicBezTo>
                    <a:pt x="11" y="67"/>
                    <a:pt x="11" y="65"/>
                    <a:pt x="10" y="63"/>
                  </a:cubicBezTo>
                  <a:cubicBezTo>
                    <a:pt x="10" y="61"/>
                    <a:pt x="10" y="60"/>
                    <a:pt x="10" y="58"/>
                  </a:cubicBezTo>
                  <a:cubicBezTo>
                    <a:pt x="10" y="56"/>
                    <a:pt x="10" y="54"/>
                    <a:pt x="10" y="52"/>
                  </a:cubicBezTo>
                  <a:cubicBezTo>
                    <a:pt x="10" y="51"/>
                    <a:pt x="10" y="50"/>
                    <a:pt x="10" y="49"/>
                  </a:cubicBezTo>
                  <a:cubicBezTo>
                    <a:pt x="11" y="48"/>
                    <a:pt x="11" y="47"/>
                    <a:pt x="11" y="46"/>
                  </a:cubicBezTo>
                  <a:cubicBezTo>
                    <a:pt x="12" y="43"/>
                    <a:pt x="14" y="39"/>
                    <a:pt x="16" y="36"/>
                  </a:cubicBezTo>
                  <a:cubicBezTo>
                    <a:pt x="16" y="34"/>
                    <a:pt x="17" y="33"/>
                    <a:pt x="17" y="31"/>
                  </a:cubicBezTo>
                  <a:cubicBezTo>
                    <a:pt x="17" y="30"/>
                    <a:pt x="18" y="29"/>
                    <a:pt x="18" y="28"/>
                  </a:cubicBezTo>
                  <a:cubicBezTo>
                    <a:pt x="18" y="28"/>
                    <a:pt x="18" y="27"/>
                    <a:pt x="18" y="27"/>
                  </a:cubicBezTo>
                  <a:cubicBezTo>
                    <a:pt x="17" y="25"/>
                    <a:pt x="17" y="23"/>
                    <a:pt x="17" y="21"/>
                  </a:cubicBezTo>
                  <a:cubicBezTo>
                    <a:pt x="17" y="19"/>
                    <a:pt x="17" y="17"/>
                    <a:pt x="17" y="16"/>
                  </a:cubicBezTo>
                  <a:cubicBezTo>
                    <a:pt x="17" y="16"/>
                    <a:pt x="17" y="16"/>
                    <a:pt x="16" y="16"/>
                  </a:cubicBezTo>
                  <a:cubicBezTo>
                    <a:pt x="16" y="17"/>
                    <a:pt x="15" y="17"/>
                    <a:pt x="15" y="18"/>
                  </a:cubicBezTo>
                  <a:cubicBezTo>
                    <a:pt x="14" y="18"/>
                    <a:pt x="13" y="19"/>
                    <a:pt x="13" y="19"/>
                  </a:cubicBezTo>
                  <a:cubicBezTo>
                    <a:pt x="12" y="20"/>
                    <a:pt x="11" y="21"/>
                    <a:pt x="10" y="23"/>
                  </a:cubicBezTo>
                  <a:cubicBezTo>
                    <a:pt x="9" y="24"/>
                    <a:pt x="8" y="25"/>
                    <a:pt x="7" y="26"/>
                  </a:cubicBezTo>
                  <a:cubicBezTo>
                    <a:pt x="5" y="29"/>
                    <a:pt x="4" y="31"/>
                    <a:pt x="3" y="34"/>
                  </a:cubicBezTo>
                  <a:cubicBezTo>
                    <a:pt x="2" y="36"/>
                    <a:pt x="2" y="37"/>
                    <a:pt x="2" y="39"/>
                  </a:cubicBezTo>
                  <a:cubicBezTo>
                    <a:pt x="1" y="40"/>
                    <a:pt x="1" y="42"/>
                    <a:pt x="0" y="43"/>
                  </a:cubicBezTo>
                  <a:cubicBezTo>
                    <a:pt x="1" y="42"/>
                    <a:pt x="1" y="40"/>
                    <a:pt x="1" y="39"/>
                  </a:cubicBezTo>
                  <a:cubicBezTo>
                    <a:pt x="2" y="37"/>
                    <a:pt x="2" y="36"/>
                    <a:pt x="2" y="34"/>
                  </a:cubicBezTo>
                  <a:cubicBezTo>
                    <a:pt x="3" y="31"/>
                    <a:pt x="5" y="28"/>
                    <a:pt x="6" y="26"/>
                  </a:cubicBezTo>
                  <a:cubicBezTo>
                    <a:pt x="7" y="24"/>
                    <a:pt x="8" y="23"/>
                    <a:pt x="9" y="22"/>
                  </a:cubicBezTo>
                  <a:cubicBezTo>
                    <a:pt x="10" y="21"/>
                    <a:pt x="11" y="19"/>
                    <a:pt x="12" y="18"/>
                  </a:cubicBezTo>
                  <a:cubicBezTo>
                    <a:pt x="12" y="18"/>
                    <a:pt x="13" y="18"/>
                    <a:pt x="13" y="18"/>
                  </a:cubicBezTo>
                  <a:cubicBezTo>
                    <a:pt x="13" y="17"/>
                    <a:pt x="14" y="17"/>
                    <a:pt x="14" y="17"/>
                  </a:cubicBezTo>
                  <a:cubicBezTo>
                    <a:pt x="15" y="16"/>
                    <a:pt x="15" y="16"/>
                    <a:pt x="16" y="16"/>
                  </a:cubicBezTo>
                  <a:cubicBezTo>
                    <a:pt x="16" y="15"/>
                    <a:pt x="17" y="14"/>
                    <a:pt x="17" y="14"/>
                  </a:cubicBezTo>
                  <a:cubicBezTo>
                    <a:pt x="17" y="13"/>
                    <a:pt x="17" y="11"/>
                    <a:pt x="18" y="10"/>
                  </a:cubicBezTo>
                  <a:cubicBezTo>
                    <a:pt x="18" y="9"/>
                    <a:pt x="18" y="8"/>
                    <a:pt x="18" y="7"/>
                  </a:cubicBezTo>
                  <a:cubicBezTo>
                    <a:pt x="18" y="7"/>
                    <a:pt x="18" y="6"/>
                    <a:pt x="19" y="6"/>
                  </a:cubicBezTo>
                  <a:cubicBezTo>
                    <a:pt x="19" y="6"/>
                    <a:pt x="19" y="6"/>
                    <a:pt x="19" y="6"/>
                  </a:cubicBezTo>
                  <a:cubicBezTo>
                    <a:pt x="19" y="6"/>
                    <a:pt x="19" y="6"/>
                    <a:pt x="19" y="5"/>
                  </a:cubicBezTo>
                  <a:cubicBezTo>
                    <a:pt x="19" y="4"/>
                    <a:pt x="20" y="2"/>
                    <a:pt x="21" y="0"/>
                  </a:cubicBezTo>
                  <a:cubicBezTo>
                    <a:pt x="21" y="1"/>
                    <a:pt x="20" y="2"/>
                    <a:pt x="20" y="3"/>
                  </a:cubicBezTo>
                  <a:cubicBezTo>
                    <a:pt x="20" y="4"/>
                    <a:pt x="20" y="5"/>
                    <a:pt x="20" y="5"/>
                  </a:cubicBezTo>
                  <a:cubicBezTo>
                    <a:pt x="20" y="7"/>
                    <a:pt x="20" y="8"/>
                    <a:pt x="19" y="9"/>
                  </a:cubicBezTo>
                  <a:cubicBezTo>
                    <a:pt x="19" y="9"/>
                    <a:pt x="19" y="10"/>
                    <a:pt x="19" y="10"/>
                  </a:cubicBezTo>
                  <a:cubicBezTo>
                    <a:pt x="19" y="10"/>
                    <a:pt x="19" y="10"/>
                    <a:pt x="20" y="11"/>
                  </a:cubicBezTo>
                  <a:cubicBezTo>
                    <a:pt x="20" y="11"/>
                    <a:pt x="20" y="11"/>
                    <a:pt x="20" y="12"/>
                  </a:cubicBezTo>
                  <a:cubicBezTo>
                    <a:pt x="20" y="12"/>
                    <a:pt x="20" y="13"/>
                    <a:pt x="20" y="13"/>
                  </a:cubicBezTo>
                  <a:cubicBezTo>
                    <a:pt x="20" y="14"/>
                    <a:pt x="21" y="14"/>
                    <a:pt x="21" y="15"/>
                  </a:cubicBezTo>
                  <a:cubicBezTo>
                    <a:pt x="22" y="18"/>
                    <a:pt x="23" y="21"/>
                    <a:pt x="25" y="23"/>
                  </a:cubicBezTo>
                  <a:cubicBezTo>
                    <a:pt x="25" y="24"/>
                    <a:pt x="26" y="24"/>
                    <a:pt x="26" y="25"/>
                  </a:cubicBezTo>
                  <a:cubicBezTo>
                    <a:pt x="27" y="26"/>
                    <a:pt x="27" y="26"/>
                    <a:pt x="28" y="27"/>
                  </a:cubicBezTo>
                  <a:cubicBezTo>
                    <a:pt x="29" y="28"/>
                    <a:pt x="30" y="29"/>
                    <a:pt x="32" y="29"/>
                  </a:cubicBezTo>
                  <a:cubicBezTo>
                    <a:pt x="34" y="31"/>
                    <a:pt x="37" y="32"/>
                    <a:pt x="40" y="33"/>
                  </a:cubicBezTo>
                  <a:cubicBezTo>
                    <a:pt x="39" y="32"/>
                    <a:pt x="37" y="32"/>
                    <a:pt x="36" y="32"/>
                  </a:cubicBezTo>
                  <a:cubicBezTo>
                    <a:pt x="34" y="31"/>
                    <a:pt x="33" y="31"/>
                    <a:pt x="31" y="30"/>
                  </a:cubicBezTo>
                  <a:cubicBezTo>
                    <a:pt x="30" y="29"/>
                    <a:pt x="29" y="28"/>
                    <a:pt x="27" y="27"/>
                  </a:cubicBezTo>
                  <a:cubicBezTo>
                    <a:pt x="27" y="27"/>
                    <a:pt x="26" y="26"/>
                    <a:pt x="26" y="26"/>
                  </a:cubicBezTo>
                  <a:cubicBezTo>
                    <a:pt x="25" y="25"/>
                    <a:pt x="25" y="24"/>
                    <a:pt x="24" y="24"/>
                  </a:cubicBezTo>
                  <a:cubicBezTo>
                    <a:pt x="23" y="22"/>
                    <a:pt x="23" y="21"/>
                    <a:pt x="22" y="20"/>
                  </a:cubicBezTo>
                  <a:cubicBezTo>
                    <a:pt x="21" y="18"/>
                    <a:pt x="20" y="17"/>
                    <a:pt x="20" y="15"/>
                  </a:cubicBezTo>
                  <a:cubicBezTo>
                    <a:pt x="20" y="15"/>
                    <a:pt x="19" y="14"/>
                    <a:pt x="19" y="13"/>
                  </a:cubicBezTo>
                  <a:cubicBezTo>
                    <a:pt x="19" y="13"/>
                    <a:pt x="19" y="13"/>
                    <a:pt x="19" y="13"/>
                  </a:cubicBezTo>
                  <a:cubicBezTo>
                    <a:pt x="19" y="16"/>
                    <a:pt x="19" y="18"/>
                    <a:pt x="19" y="21"/>
                  </a:cubicBezTo>
                  <a:cubicBezTo>
                    <a:pt x="19" y="21"/>
                    <a:pt x="19" y="22"/>
                    <a:pt x="19" y="22"/>
                  </a:cubicBezTo>
                  <a:cubicBezTo>
                    <a:pt x="19" y="23"/>
                    <a:pt x="19" y="23"/>
                    <a:pt x="20" y="24"/>
                  </a:cubicBezTo>
                  <a:cubicBezTo>
                    <a:pt x="20" y="25"/>
                    <a:pt x="21" y="27"/>
                    <a:pt x="22" y="28"/>
                  </a:cubicBezTo>
                  <a:cubicBezTo>
                    <a:pt x="22" y="28"/>
                    <a:pt x="22" y="28"/>
                    <a:pt x="22" y="28"/>
                  </a:cubicBezTo>
                  <a:cubicBezTo>
                    <a:pt x="22" y="29"/>
                    <a:pt x="23" y="29"/>
                    <a:pt x="23" y="29"/>
                  </a:cubicBezTo>
                  <a:cubicBezTo>
                    <a:pt x="23" y="30"/>
                    <a:pt x="23" y="30"/>
                    <a:pt x="23" y="30"/>
                  </a:cubicBezTo>
                  <a:cubicBezTo>
                    <a:pt x="24" y="31"/>
                    <a:pt x="25" y="31"/>
                    <a:pt x="25" y="32"/>
                  </a:cubicBezTo>
                  <a:cubicBezTo>
                    <a:pt x="26" y="33"/>
                    <a:pt x="27" y="34"/>
                    <a:pt x="28" y="36"/>
                  </a:cubicBezTo>
                  <a:cubicBezTo>
                    <a:pt x="31" y="38"/>
                    <a:pt x="33" y="41"/>
                    <a:pt x="35" y="44"/>
                  </a:cubicBezTo>
                  <a:cubicBezTo>
                    <a:pt x="35" y="45"/>
                    <a:pt x="36" y="47"/>
                    <a:pt x="37" y="49"/>
                  </a:cubicBezTo>
                  <a:cubicBezTo>
                    <a:pt x="37" y="50"/>
                    <a:pt x="37" y="52"/>
                    <a:pt x="37" y="54"/>
                  </a:cubicBezTo>
                  <a:cubicBezTo>
                    <a:pt x="37" y="52"/>
                    <a:pt x="36" y="51"/>
                    <a:pt x="36" y="4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2447"/>
            <p:cNvSpPr>
              <a:spLocks/>
            </p:cNvSpPr>
            <p:nvPr/>
          </p:nvSpPr>
          <p:spPr bwMode="auto">
            <a:xfrm>
              <a:off x="10304453" y="1622430"/>
              <a:ext cx="165101" cy="153989"/>
            </a:xfrm>
            <a:custGeom>
              <a:avLst/>
              <a:gdLst>
                <a:gd name="T0" fmla="*/ 0 w 44"/>
                <a:gd name="T1" fmla="*/ 41 h 41"/>
                <a:gd name="T2" fmla="*/ 26 w 44"/>
                <a:gd name="T3" fmla="*/ 24 h 41"/>
                <a:gd name="T4" fmla="*/ 36 w 44"/>
                <a:gd name="T5" fmla="*/ 11 h 41"/>
                <a:gd name="T6" fmla="*/ 44 w 44"/>
                <a:gd name="T7" fmla="*/ 0 h 41"/>
                <a:gd name="T8" fmla="*/ 40 w 44"/>
                <a:gd name="T9" fmla="*/ 21 h 41"/>
                <a:gd name="T10" fmla="*/ 24 w 44"/>
                <a:gd name="T11" fmla="*/ 33 h 41"/>
                <a:gd name="T12" fmla="*/ 0 w 44"/>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44" h="41">
                  <a:moveTo>
                    <a:pt x="0" y="41"/>
                  </a:moveTo>
                  <a:cubicBezTo>
                    <a:pt x="8" y="35"/>
                    <a:pt x="18" y="32"/>
                    <a:pt x="26" y="24"/>
                  </a:cubicBezTo>
                  <a:cubicBezTo>
                    <a:pt x="30" y="21"/>
                    <a:pt x="33" y="16"/>
                    <a:pt x="36" y="11"/>
                  </a:cubicBezTo>
                  <a:cubicBezTo>
                    <a:pt x="38" y="8"/>
                    <a:pt x="40" y="3"/>
                    <a:pt x="44" y="0"/>
                  </a:cubicBezTo>
                  <a:cubicBezTo>
                    <a:pt x="43" y="7"/>
                    <a:pt x="42" y="14"/>
                    <a:pt x="40" y="21"/>
                  </a:cubicBezTo>
                  <a:cubicBezTo>
                    <a:pt x="36" y="26"/>
                    <a:pt x="28" y="31"/>
                    <a:pt x="24" y="33"/>
                  </a:cubicBezTo>
                  <a:cubicBezTo>
                    <a:pt x="16" y="36"/>
                    <a:pt x="8" y="38"/>
                    <a:pt x="0" y="4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2450"/>
            <p:cNvSpPr>
              <a:spLocks/>
            </p:cNvSpPr>
            <p:nvPr/>
          </p:nvSpPr>
          <p:spPr bwMode="auto">
            <a:xfrm>
              <a:off x="10244128" y="1573218"/>
              <a:ext cx="120651" cy="225427"/>
            </a:xfrm>
            <a:custGeom>
              <a:avLst/>
              <a:gdLst>
                <a:gd name="T0" fmla="*/ 9 w 32"/>
                <a:gd name="T1" fmla="*/ 30 h 60"/>
                <a:gd name="T2" fmla="*/ 9 w 32"/>
                <a:gd name="T3" fmla="*/ 49 h 60"/>
                <a:gd name="T4" fmla="*/ 4 w 32"/>
                <a:gd name="T5" fmla="*/ 60 h 60"/>
                <a:gd name="T6" fmla="*/ 5 w 32"/>
                <a:gd name="T7" fmla="*/ 41 h 60"/>
                <a:gd name="T8" fmla="*/ 1 w 32"/>
                <a:gd name="T9" fmla="*/ 21 h 60"/>
                <a:gd name="T10" fmla="*/ 8 w 32"/>
                <a:gd name="T11" fmla="*/ 4 h 60"/>
                <a:gd name="T12" fmla="*/ 11 w 32"/>
                <a:gd name="T13" fmla="*/ 2 h 60"/>
                <a:gd name="T14" fmla="*/ 32 w 32"/>
                <a:gd name="T15" fmla="*/ 0 h 60"/>
                <a:gd name="T16" fmla="*/ 23 w 32"/>
                <a:gd name="T17" fmla="*/ 5 h 60"/>
                <a:gd name="T18" fmla="*/ 9 w 32"/>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60">
                  <a:moveTo>
                    <a:pt x="9" y="30"/>
                  </a:moveTo>
                  <a:cubicBezTo>
                    <a:pt x="9" y="35"/>
                    <a:pt x="9" y="44"/>
                    <a:pt x="9" y="49"/>
                  </a:cubicBezTo>
                  <a:cubicBezTo>
                    <a:pt x="8" y="53"/>
                    <a:pt x="4" y="60"/>
                    <a:pt x="4" y="60"/>
                  </a:cubicBezTo>
                  <a:cubicBezTo>
                    <a:pt x="6" y="54"/>
                    <a:pt x="5" y="47"/>
                    <a:pt x="5" y="41"/>
                  </a:cubicBezTo>
                  <a:cubicBezTo>
                    <a:pt x="4" y="34"/>
                    <a:pt x="1" y="28"/>
                    <a:pt x="1" y="21"/>
                  </a:cubicBezTo>
                  <a:cubicBezTo>
                    <a:pt x="0" y="14"/>
                    <a:pt x="4" y="8"/>
                    <a:pt x="8" y="4"/>
                  </a:cubicBezTo>
                  <a:cubicBezTo>
                    <a:pt x="9" y="3"/>
                    <a:pt x="10" y="3"/>
                    <a:pt x="11" y="2"/>
                  </a:cubicBezTo>
                  <a:cubicBezTo>
                    <a:pt x="18" y="1"/>
                    <a:pt x="25" y="0"/>
                    <a:pt x="32" y="0"/>
                  </a:cubicBezTo>
                  <a:cubicBezTo>
                    <a:pt x="29" y="2"/>
                    <a:pt x="26" y="3"/>
                    <a:pt x="23" y="5"/>
                  </a:cubicBezTo>
                  <a:cubicBezTo>
                    <a:pt x="12" y="13"/>
                    <a:pt x="9" y="23"/>
                    <a:pt x="9" y="3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2451"/>
            <p:cNvSpPr>
              <a:spLocks/>
            </p:cNvSpPr>
            <p:nvPr/>
          </p:nvSpPr>
          <p:spPr bwMode="auto">
            <a:xfrm>
              <a:off x="10191740" y="1587505"/>
              <a:ext cx="273052" cy="293690"/>
            </a:xfrm>
            <a:custGeom>
              <a:avLst/>
              <a:gdLst>
                <a:gd name="T0" fmla="*/ 25 w 73"/>
                <a:gd name="T1" fmla="*/ 22 h 78"/>
                <a:gd name="T2" fmla="*/ 24 w 73"/>
                <a:gd name="T3" fmla="*/ 42 h 78"/>
                <a:gd name="T4" fmla="*/ 24 w 73"/>
                <a:gd name="T5" fmla="*/ 47 h 78"/>
                <a:gd name="T6" fmla="*/ 24 w 73"/>
                <a:gd name="T7" fmla="*/ 49 h 78"/>
                <a:gd name="T8" fmla="*/ 26 w 73"/>
                <a:gd name="T9" fmla="*/ 48 h 78"/>
                <a:gd name="T10" fmla="*/ 29 w 73"/>
                <a:gd name="T11" fmla="*/ 41 h 78"/>
                <a:gd name="T12" fmla="*/ 35 w 73"/>
                <a:gd name="T13" fmla="*/ 31 h 78"/>
                <a:gd name="T14" fmla="*/ 39 w 73"/>
                <a:gd name="T15" fmla="*/ 21 h 78"/>
                <a:gd name="T16" fmla="*/ 45 w 73"/>
                <a:gd name="T17" fmla="*/ 11 h 78"/>
                <a:gd name="T18" fmla="*/ 51 w 73"/>
                <a:gd name="T19" fmla="*/ 6 h 78"/>
                <a:gd name="T20" fmla="*/ 42 w 73"/>
                <a:gd name="T21" fmla="*/ 18 h 78"/>
                <a:gd name="T22" fmla="*/ 39 w 73"/>
                <a:gd name="T23" fmla="*/ 25 h 78"/>
                <a:gd name="T24" fmla="*/ 50 w 73"/>
                <a:gd name="T25" fmla="*/ 14 h 78"/>
                <a:gd name="T26" fmla="*/ 67 w 73"/>
                <a:gd name="T27" fmla="*/ 3 h 78"/>
                <a:gd name="T28" fmla="*/ 70 w 73"/>
                <a:gd name="T29" fmla="*/ 2 h 78"/>
                <a:gd name="T30" fmla="*/ 62 w 73"/>
                <a:gd name="T31" fmla="*/ 8 h 78"/>
                <a:gd name="T32" fmla="*/ 34 w 73"/>
                <a:gd name="T33" fmla="*/ 37 h 78"/>
                <a:gd name="T34" fmla="*/ 30 w 73"/>
                <a:gd name="T35" fmla="*/ 46 h 78"/>
                <a:gd name="T36" fmla="*/ 28 w 73"/>
                <a:gd name="T37" fmla="*/ 49 h 78"/>
                <a:gd name="T38" fmla="*/ 32 w 73"/>
                <a:gd name="T39" fmla="*/ 47 h 78"/>
                <a:gd name="T40" fmla="*/ 49 w 73"/>
                <a:gd name="T41" fmla="*/ 39 h 78"/>
                <a:gd name="T42" fmla="*/ 54 w 73"/>
                <a:gd name="T43" fmla="*/ 34 h 78"/>
                <a:gd name="T44" fmla="*/ 64 w 73"/>
                <a:gd name="T45" fmla="*/ 23 h 78"/>
                <a:gd name="T46" fmla="*/ 64 w 73"/>
                <a:gd name="T47" fmla="*/ 23 h 78"/>
                <a:gd name="T48" fmla="*/ 55 w 73"/>
                <a:gd name="T49" fmla="*/ 35 h 78"/>
                <a:gd name="T50" fmla="*/ 49 w 73"/>
                <a:gd name="T51" fmla="*/ 40 h 78"/>
                <a:gd name="T52" fmla="*/ 29 w 73"/>
                <a:gd name="T53" fmla="*/ 50 h 78"/>
                <a:gd name="T54" fmla="*/ 26 w 73"/>
                <a:gd name="T55" fmla="*/ 54 h 78"/>
                <a:gd name="T56" fmla="*/ 17 w 73"/>
                <a:gd name="T57" fmla="*/ 66 h 78"/>
                <a:gd name="T58" fmla="*/ 21 w 73"/>
                <a:gd name="T59" fmla="*/ 65 h 78"/>
                <a:gd name="T60" fmla="*/ 30 w 73"/>
                <a:gd name="T61" fmla="*/ 65 h 78"/>
                <a:gd name="T62" fmla="*/ 47 w 73"/>
                <a:gd name="T63" fmla="*/ 59 h 78"/>
                <a:gd name="T64" fmla="*/ 57 w 73"/>
                <a:gd name="T65" fmla="*/ 52 h 78"/>
                <a:gd name="T66" fmla="*/ 48 w 73"/>
                <a:gd name="T67" fmla="*/ 59 h 78"/>
                <a:gd name="T68" fmla="*/ 30 w 73"/>
                <a:gd name="T69" fmla="*/ 66 h 78"/>
                <a:gd name="T70" fmla="*/ 23 w 73"/>
                <a:gd name="T71" fmla="*/ 67 h 78"/>
                <a:gd name="T72" fmla="*/ 18 w 73"/>
                <a:gd name="T73" fmla="*/ 67 h 78"/>
                <a:gd name="T74" fmla="*/ 12 w 73"/>
                <a:gd name="T75" fmla="*/ 71 h 78"/>
                <a:gd name="T76" fmla="*/ 7 w 73"/>
                <a:gd name="T77" fmla="*/ 74 h 78"/>
                <a:gd name="T78" fmla="*/ 6 w 73"/>
                <a:gd name="T79" fmla="*/ 75 h 78"/>
                <a:gd name="T80" fmla="*/ 3 w 73"/>
                <a:gd name="T81" fmla="*/ 76 h 78"/>
                <a:gd name="T82" fmla="*/ 9 w 73"/>
                <a:gd name="T83" fmla="*/ 70 h 78"/>
                <a:gd name="T84" fmla="*/ 10 w 73"/>
                <a:gd name="T85" fmla="*/ 68 h 78"/>
                <a:gd name="T86" fmla="*/ 11 w 73"/>
                <a:gd name="T87" fmla="*/ 66 h 78"/>
                <a:gd name="T88" fmla="*/ 15 w 73"/>
                <a:gd name="T89" fmla="*/ 51 h 78"/>
                <a:gd name="T90" fmla="*/ 15 w 73"/>
                <a:gd name="T91" fmla="*/ 45 h 78"/>
                <a:gd name="T92" fmla="*/ 8 w 73"/>
                <a:gd name="T93" fmla="*/ 28 h 78"/>
                <a:gd name="T94" fmla="*/ 14 w 73"/>
                <a:gd name="T95" fmla="*/ 39 h 78"/>
                <a:gd name="T96" fmla="*/ 16 w 73"/>
                <a:gd name="T97" fmla="*/ 48 h 78"/>
                <a:gd name="T98" fmla="*/ 15 w 73"/>
                <a:gd name="T99" fmla="*/ 57 h 78"/>
                <a:gd name="T100" fmla="*/ 13 w 73"/>
                <a:gd name="T101" fmla="*/ 66 h 78"/>
                <a:gd name="T102" fmla="*/ 19 w 73"/>
                <a:gd name="T103" fmla="*/ 59 h 78"/>
                <a:gd name="T104" fmla="*/ 21 w 73"/>
                <a:gd name="T105" fmla="*/ 55 h 78"/>
                <a:gd name="T106" fmla="*/ 22 w 73"/>
                <a:gd name="T107" fmla="*/ 48 h 78"/>
                <a:gd name="T108" fmla="*/ 22 w 73"/>
                <a:gd name="T109" fmla="*/ 46 h 78"/>
                <a:gd name="T110" fmla="*/ 22 w 73"/>
                <a:gd name="T111" fmla="*/ 35 h 78"/>
                <a:gd name="T112" fmla="*/ 25 w 73"/>
                <a:gd name="T113" fmla="*/ 15 h 78"/>
                <a:gd name="T114" fmla="*/ 26 w 73"/>
                <a:gd name="T115" fmla="*/ 1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8">
                  <a:moveTo>
                    <a:pt x="26" y="16"/>
                  </a:moveTo>
                  <a:cubicBezTo>
                    <a:pt x="25" y="18"/>
                    <a:pt x="25" y="20"/>
                    <a:pt x="25" y="22"/>
                  </a:cubicBezTo>
                  <a:cubicBezTo>
                    <a:pt x="24" y="26"/>
                    <a:pt x="24" y="31"/>
                    <a:pt x="24" y="35"/>
                  </a:cubicBezTo>
                  <a:cubicBezTo>
                    <a:pt x="24" y="38"/>
                    <a:pt x="24" y="40"/>
                    <a:pt x="24" y="42"/>
                  </a:cubicBezTo>
                  <a:cubicBezTo>
                    <a:pt x="24" y="43"/>
                    <a:pt x="24" y="44"/>
                    <a:pt x="24" y="46"/>
                  </a:cubicBezTo>
                  <a:cubicBezTo>
                    <a:pt x="24" y="47"/>
                    <a:pt x="24" y="47"/>
                    <a:pt x="24" y="47"/>
                  </a:cubicBezTo>
                  <a:cubicBezTo>
                    <a:pt x="24" y="48"/>
                    <a:pt x="24" y="48"/>
                    <a:pt x="24" y="48"/>
                  </a:cubicBezTo>
                  <a:cubicBezTo>
                    <a:pt x="24" y="49"/>
                    <a:pt x="24" y="49"/>
                    <a:pt x="24" y="49"/>
                  </a:cubicBezTo>
                  <a:cubicBezTo>
                    <a:pt x="24" y="50"/>
                    <a:pt x="24" y="51"/>
                    <a:pt x="24" y="53"/>
                  </a:cubicBezTo>
                  <a:cubicBezTo>
                    <a:pt x="25" y="51"/>
                    <a:pt x="25" y="49"/>
                    <a:pt x="26" y="48"/>
                  </a:cubicBezTo>
                  <a:cubicBezTo>
                    <a:pt x="27" y="47"/>
                    <a:pt x="27" y="46"/>
                    <a:pt x="27" y="45"/>
                  </a:cubicBezTo>
                  <a:cubicBezTo>
                    <a:pt x="28" y="44"/>
                    <a:pt x="28" y="42"/>
                    <a:pt x="29" y="41"/>
                  </a:cubicBezTo>
                  <a:cubicBezTo>
                    <a:pt x="30" y="39"/>
                    <a:pt x="31" y="37"/>
                    <a:pt x="32" y="35"/>
                  </a:cubicBezTo>
                  <a:cubicBezTo>
                    <a:pt x="33" y="34"/>
                    <a:pt x="34" y="32"/>
                    <a:pt x="35" y="31"/>
                  </a:cubicBezTo>
                  <a:cubicBezTo>
                    <a:pt x="36" y="29"/>
                    <a:pt x="36" y="26"/>
                    <a:pt x="37" y="24"/>
                  </a:cubicBezTo>
                  <a:cubicBezTo>
                    <a:pt x="38" y="23"/>
                    <a:pt x="38" y="22"/>
                    <a:pt x="39" y="21"/>
                  </a:cubicBezTo>
                  <a:cubicBezTo>
                    <a:pt x="39" y="20"/>
                    <a:pt x="40" y="18"/>
                    <a:pt x="41" y="17"/>
                  </a:cubicBezTo>
                  <a:cubicBezTo>
                    <a:pt x="42" y="15"/>
                    <a:pt x="43" y="13"/>
                    <a:pt x="45" y="11"/>
                  </a:cubicBezTo>
                  <a:cubicBezTo>
                    <a:pt x="46" y="10"/>
                    <a:pt x="47" y="9"/>
                    <a:pt x="48" y="8"/>
                  </a:cubicBezTo>
                  <a:cubicBezTo>
                    <a:pt x="49" y="7"/>
                    <a:pt x="50" y="7"/>
                    <a:pt x="51" y="6"/>
                  </a:cubicBezTo>
                  <a:cubicBezTo>
                    <a:pt x="49" y="7"/>
                    <a:pt x="47" y="9"/>
                    <a:pt x="45" y="11"/>
                  </a:cubicBezTo>
                  <a:cubicBezTo>
                    <a:pt x="44" y="13"/>
                    <a:pt x="43" y="16"/>
                    <a:pt x="42" y="18"/>
                  </a:cubicBezTo>
                  <a:cubicBezTo>
                    <a:pt x="41" y="19"/>
                    <a:pt x="41" y="20"/>
                    <a:pt x="40" y="21"/>
                  </a:cubicBezTo>
                  <a:cubicBezTo>
                    <a:pt x="39" y="23"/>
                    <a:pt x="39" y="24"/>
                    <a:pt x="39" y="25"/>
                  </a:cubicBezTo>
                  <a:cubicBezTo>
                    <a:pt x="38" y="26"/>
                    <a:pt x="38" y="26"/>
                    <a:pt x="38" y="27"/>
                  </a:cubicBezTo>
                  <a:cubicBezTo>
                    <a:pt x="41" y="22"/>
                    <a:pt x="45" y="18"/>
                    <a:pt x="50" y="14"/>
                  </a:cubicBezTo>
                  <a:cubicBezTo>
                    <a:pt x="53" y="11"/>
                    <a:pt x="57" y="8"/>
                    <a:pt x="61" y="6"/>
                  </a:cubicBezTo>
                  <a:cubicBezTo>
                    <a:pt x="63" y="5"/>
                    <a:pt x="65" y="3"/>
                    <a:pt x="67" y="3"/>
                  </a:cubicBezTo>
                  <a:cubicBezTo>
                    <a:pt x="69" y="2"/>
                    <a:pt x="71" y="1"/>
                    <a:pt x="73" y="0"/>
                  </a:cubicBezTo>
                  <a:cubicBezTo>
                    <a:pt x="72" y="1"/>
                    <a:pt x="71" y="1"/>
                    <a:pt x="70" y="2"/>
                  </a:cubicBezTo>
                  <a:cubicBezTo>
                    <a:pt x="69" y="2"/>
                    <a:pt x="68" y="3"/>
                    <a:pt x="67" y="4"/>
                  </a:cubicBezTo>
                  <a:cubicBezTo>
                    <a:pt x="66" y="5"/>
                    <a:pt x="64" y="6"/>
                    <a:pt x="62" y="8"/>
                  </a:cubicBezTo>
                  <a:cubicBezTo>
                    <a:pt x="58" y="10"/>
                    <a:pt x="55" y="13"/>
                    <a:pt x="51" y="16"/>
                  </a:cubicBezTo>
                  <a:cubicBezTo>
                    <a:pt x="45" y="22"/>
                    <a:pt x="39" y="29"/>
                    <a:pt x="34" y="37"/>
                  </a:cubicBezTo>
                  <a:cubicBezTo>
                    <a:pt x="33" y="38"/>
                    <a:pt x="32" y="40"/>
                    <a:pt x="31" y="42"/>
                  </a:cubicBezTo>
                  <a:cubicBezTo>
                    <a:pt x="31" y="43"/>
                    <a:pt x="30" y="45"/>
                    <a:pt x="30" y="46"/>
                  </a:cubicBezTo>
                  <a:cubicBezTo>
                    <a:pt x="29" y="47"/>
                    <a:pt x="29" y="48"/>
                    <a:pt x="28" y="49"/>
                  </a:cubicBezTo>
                  <a:cubicBezTo>
                    <a:pt x="28" y="49"/>
                    <a:pt x="28" y="49"/>
                    <a:pt x="28" y="49"/>
                  </a:cubicBezTo>
                  <a:cubicBezTo>
                    <a:pt x="28" y="49"/>
                    <a:pt x="28" y="49"/>
                    <a:pt x="29" y="49"/>
                  </a:cubicBezTo>
                  <a:cubicBezTo>
                    <a:pt x="30" y="48"/>
                    <a:pt x="31" y="47"/>
                    <a:pt x="32" y="47"/>
                  </a:cubicBezTo>
                  <a:cubicBezTo>
                    <a:pt x="33" y="46"/>
                    <a:pt x="34" y="45"/>
                    <a:pt x="35" y="45"/>
                  </a:cubicBezTo>
                  <a:cubicBezTo>
                    <a:pt x="40" y="43"/>
                    <a:pt x="44" y="41"/>
                    <a:pt x="49" y="39"/>
                  </a:cubicBezTo>
                  <a:cubicBezTo>
                    <a:pt x="50" y="38"/>
                    <a:pt x="51" y="37"/>
                    <a:pt x="52" y="36"/>
                  </a:cubicBezTo>
                  <a:cubicBezTo>
                    <a:pt x="53" y="36"/>
                    <a:pt x="53" y="35"/>
                    <a:pt x="54" y="34"/>
                  </a:cubicBezTo>
                  <a:cubicBezTo>
                    <a:pt x="56" y="32"/>
                    <a:pt x="58" y="30"/>
                    <a:pt x="59" y="28"/>
                  </a:cubicBezTo>
                  <a:cubicBezTo>
                    <a:pt x="61" y="27"/>
                    <a:pt x="63" y="25"/>
                    <a:pt x="64" y="23"/>
                  </a:cubicBezTo>
                  <a:cubicBezTo>
                    <a:pt x="65" y="21"/>
                    <a:pt x="67" y="18"/>
                    <a:pt x="68" y="16"/>
                  </a:cubicBezTo>
                  <a:cubicBezTo>
                    <a:pt x="67" y="18"/>
                    <a:pt x="66" y="21"/>
                    <a:pt x="64" y="23"/>
                  </a:cubicBezTo>
                  <a:cubicBezTo>
                    <a:pt x="63" y="25"/>
                    <a:pt x="62" y="27"/>
                    <a:pt x="60" y="29"/>
                  </a:cubicBezTo>
                  <a:cubicBezTo>
                    <a:pt x="58" y="31"/>
                    <a:pt x="57" y="33"/>
                    <a:pt x="55" y="35"/>
                  </a:cubicBezTo>
                  <a:cubicBezTo>
                    <a:pt x="54" y="36"/>
                    <a:pt x="53" y="36"/>
                    <a:pt x="52" y="37"/>
                  </a:cubicBezTo>
                  <a:cubicBezTo>
                    <a:pt x="51" y="38"/>
                    <a:pt x="50" y="39"/>
                    <a:pt x="49" y="40"/>
                  </a:cubicBezTo>
                  <a:cubicBezTo>
                    <a:pt x="45" y="42"/>
                    <a:pt x="40" y="44"/>
                    <a:pt x="36" y="46"/>
                  </a:cubicBezTo>
                  <a:cubicBezTo>
                    <a:pt x="34" y="47"/>
                    <a:pt x="31" y="49"/>
                    <a:pt x="29" y="50"/>
                  </a:cubicBezTo>
                  <a:cubicBezTo>
                    <a:pt x="29" y="51"/>
                    <a:pt x="28" y="52"/>
                    <a:pt x="27" y="52"/>
                  </a:cubicBezTo>
                  <a:cubicBezTo>
                    <a:pt x="26" y="53"/>
                    <a:pt x="26" y="53"/>
                    <a:pt x="26" y="54"/>
                  </a:cubicBezTo>
                  <a:cubicBezTo>
                    <a:pt x="24" y="56"/>
                    <a:pt x="23" y="58"/>
                    <a:pt x="21" y="61"/>
                  </a:cubicBezTo>
                  <a:cubicBezTo>
                    <a:pt x="20" y="62"/>
                    <a:pt x="18" y="64"/>
                    <a:pt x="17" y="66"/>
                  </a:cubicBezTo>
                  <a:cubicBezTo>
                    <a:pt x="17" y="66"/>
                    <a:pt x="18" y="65"/>
                    <a:pt x="18" y="65"/>
                  </a:cubicBezTo>
                  <a:cubicBezTo>
                    <a:pt x="19" y="65"/>
                    <a:pt x="20" y="65"/>
                    <a:pt x="21" y="65"/>
                  </a:cubicBezTo>
                  <a:cubicBezTo>
                    <a:pt x="22" y="66"/>
                    <a:pt x="23" y="66"/>
                    <a:pt x="24" y="66"/>
                  </a:cubicBezTo>
                  <a:cubicBezTo>
                    <a:pt x="26" y="66"/>
                    <a:pt x="28" y="65"/>
                    <a:pt x="30" y="65"/>
                  </a:cubicBezTo>
                  <a:cubicBezTo>
                    <a:pt x="32" y="65"/>
                    <a:pt x="34" y="64"/>
                    <a:pt x="36" y="64"/>
                  </a:cubicBezTo>
                  <a:cubicBezTo>
                    <a:pt x="40" y="62"/>
                    <a:pt x="44" y="61"/>
                    <a:pt x="47" y="59"/>
                  </a:cubicBezTo>
                  <a:cubicBezTo>
                    <a:pt x="49" y="58"/>
                    <a:pt x="51" y="57"/>
                    <a:pt x="52" y="56"/>
                  </a:cubicBezTo>
                  <a:cubicBezTo>
                    <a:pt x="54" y="54"/>
                    <a:pt x="56" y="53"/>
                    <a:pt x="57" y="52"/>
                  </a:cubicBezTo>
                  <a:cubicBezTo>
                    <a:pt x="56" y="53"/>
                    <a:pt x="54" y="55"/>
                    <a:pt x="53" y="56"/>
                  </a:cubicBezTo>
                  <a:cubicBezTo>
                    <a:pt x="51" y="57"/>
                    <a:pt x="49" y="58"/>
                    <a:pt x="48" y="59"/>
                  </a:cubicBezTo>
                  <a:cubicBezTo>
                    <a:pt x="44" y="62"/>
                    <a:pt x="40" y="63"/>
                    <a:pt x="36" y="65"/>
                  </a:cubicBezTo>
                  <a:cubicBezTo>
                    <a:pt x="35" y="65"/>
                    <a:pt x="33" y="66"/>
                    <a:pt x="30" y="66"/>
                  </a:cubicBezTo>
                  <a:cubicBezTo>
                    <a:pt x="28" y="67"/>
                    <a:pt x="26" y="67"/>
                    <a:pt x="24" y="67"/>
                  </a:cubicBezTo>
                  <a:cubicBezTo>
                    <a:pt x="24" y="67"/>
                    <a:pt x="23" y="67"/>
                    <a:pt x="23" y="67"/>
                  </a:cubicBezTo>
                  <a:cubicBezTo>
                    <a:pt x="22" y="67"/>
                    <a:pt x="22" y="67"/>
                    <a:pt x="21" y="67"/>
                  </a:cubicBezTo>
                  <a:cubicBezTo>
                    <a:pt x="20" y="67"/>
                    <a:pt x="19" y="67"/>
                    <a:pt x="18" y="67"/>
                  </a:cubicBezTo>
                  <a:cubicBezTo>
                    <a:pt x="17" y="67"/>
                    <a:pt x="16" y="67"/>
                    <a:pt x="15" y="68"/>
                  </a:cubicBezTo>
                  <a:cubicBezTo>
                    <a:pt x="14" y="69"/>
                    <a:pt x="13" y="70"/>
                    <a:pt x="12" y="71"/>
                  </a:cubicBezTo>
                  <a:cubicBezTo>
                    <a:pt x="11" y="72"/>
                    <a:pt x="9" y="73"/>
                    <a:pt x="8" y="73"/>
                  </a:cubicBezTo>
                  <a:cubicBezTo>
                    <a:pt x="8" y="74"/>
                    <a:pt x="7" y="74"/>
                    <a:pt x="7" y="74"/>
                  </a:cubicBezTo>
                  <a:cubicBezTo>
                    <a:pt x="7" y="74"/>
                    <a:pt x="7" y="74"/>
                    <a:pt x="7" y="74"/>
                  </a:cubicBezTo>
                  <a:cubicBezTo>
                    <a:pt x="7" y="74"/>
                    <a:pt x="6" y="74"/>
                    <a:pt x="6" y="75"/>
                  </a:cubicBezTo>
                  <a:cubicBezTo>
                    <a:pt x="4" y="76"/>
                    <a:pt x="2" y="77"/>
                    <a:pt x="0" y="78"/>
                  </a:cubicBezTo>
                  <a:cubicBezTo>
                    <a:pt x="1" y="77"/>
                    <a:pt x="2" y="77"/>
                    <a:pt x="3" y="76"/>
                  </a:cubicBezTo>
                  <a:cubicBezTo>
                    <a:pt x="4" y="75"/>
                    <a:pt x="4" y="74"/>
                    <a:pt x="5" y="74"/>
                  </a:cubicBezTo>
                  <a:cubicBezTo>
                    <a:pt x="7" y="73"/>
                    <a:pt x="8" y="71"/>
                    <a:pt x="9" y="70"/>
                  </a:cubicBezTo>
                  <a:cubicBezTo>
                    <a:pt x="9" y="70"/>
                    <a:pt x="9" y="70"/>
                    <a:pt x="9" y="70"/>
                  </a:cubicBezTo>
                  <a:cubicBezTo>
                    <a:pt x="10" y="69"/>
                    <a:pt x="10" y="69"/>
                    <a:pt x="10" y="68"/>
                  </a:cubicBezTo>
                  <a:cubicBezTo>
                    <a:pt x="10" y="68"/>
                    <a:pt x="11" y="68"/>
                    <a:pt x="11" y="67"/>
                  </a:cubicBezTo>
                  <a:cubicBezTo>
                    <a:pt x="11" y="67"/>
                    <a:pt x="11" y="66"/>
                    <a:pt x="11" y="66"/>
                  </a:cubicBezTo>
                  <a:cubicBezTo>
                    <a:pt x="12" y="65"/>
                    <a:pt x="12" y="64"/>
                    <a:pt x="13" y="63"/>
                  </a:cubicBezTo>
                  <a:cubicBezTo>
                    <a:pt x="14" y="59"/>
                    <a:pt x="15" y="55"/>
                    <a:pt x="15" y="51"/>
                  </a:cubicBezTo>
                  <a:cubicBezTo>
                    <a:pt x="15" y="50"/>
                    <a:pt x="15" y="49"/>
                    <a:pt x="15" y="48"/>
                  </a:cubicBezTo>
                  <a:cubicBezTo>
                    <a:pt x="15" y="47"/>
                    <a:pt x="15" y="46"/>
                    <a:pt x="15" y="45"/>
                  </a:cubicBezTo>
                  <a:cubicBezTo>
                    <a:pt x="15" y="43"/>
                    <a:pt x="14" y="41"/>
                    <a:pt x="14" y="39"/>
                  </a:cubicBezTo>
                  <a:cubicBezTo>
                    <a:pt x="12" y="35"/>
                    <a:pt x="10" y="32"/>
                    <a:pt x="8" y="28"/>
                  </a:cubicBezTo>
                  <a:cubicBezTo>
                    <a:pt x="9" y="30"/>
                    <a:pt x="10" y="32"/>
                    <a:pt x="11" y="33"/>
                  </a:cubicBezTo>
                  <a:cubicBezTo>
                    <a:pt x="12" y="35"/>
                    <a:pt x="13" y="37"/>
                    <a:pt x="14" y="39"/>
                  </a:cubicBezTo>
                  <a:cubicBezTo>
                    <a:pt x="15" y="41"/>
                    <a:pt x="16" y="43"/>
                    <a:pt x="16" y="45"/>
                  </a:cubicBezTo>
                  <a:cubicBezTo>
                    <a:pt x="16" y="46"/>
                    <a:pt x="16" y="47"/>
                    <a:pt x="16" y="48"/>
                  </a:cubicBezTo>
                  <a:cubicBezTo>
                    <a:pt x="16" y="49"/>
                    <a:pt x="16" y="50"/>
                    <a:pt x="16" y="51"/>
                  </a:cubicBezTo>
                  <a:cubicBezTo>
                    <a:pt x="16" y="53"/>
                    <a:pt x="16" y="55"/>
                    <a:pt x="15" y="57"/>
                  </a:cubicBezTo>
                  <a:cubicBezTo>
                    <a:pt x="15" y="59"/>
                    <a:pt x="15" y="61"/>
                    <a:pt x="14" y="63"/>
                  </a:cubicBezTo>
                  <a:cubicBezTo>
                    <a:pt x="14" y="64"/>
                    <a:pt x="13" y="65"/>
                    <a:pt x="13" y="66"/>
                  </a:cubicBezTo>
                  <a:cubicBezTo>
                    <a:pt x="13" y="66"/>
                    <a:pt x="13" y="67"/>
                    <a:pt x="13" y="67"/>
                  </a:cubicBezTo>
                  <a:cubicBezTo>
                    <a:pt x="15" y="64"/>
                    <a:pt x="17" y="62"/>
                    <a:pt x="19" y="59"/>
                  </a:cubicBezTo>
                  <a:cubicBezTo>
                    <a:pt x="20" y="59"/>
                    <a:pt x="20" y="58"/>
                    <a:pt x="21" y="57"/>
                  </a:cubicBezTo>
                  <a:cubicBezTo>
                    <a:pt x="21" y="57"/>
                    <a:pt x="21" y="56"/>
                    <a:pt x="21" y="55"/>
                  </a:cubicBezTo>
                  <a:cubicBezTo>
                    <a:pt x="22" y="53"/>
                    <a:pt x="22" y="51"/>
                    <a:pt x="22" y="49"/>
                  </a:cubicBezTo>
                  <a:cubicBezTo>
                    <a:pt x="22" y="48"/>
                    <a:pt x="22" y="48"/>
                    <a:pt x="22" y="48"/>
                  </a:cubicBezTo>
                  <a:cubicBezTo>
                    <a:pt x="22" y="48"/>
                    <a:pt x="22" y="48"/>
                    <a:pt x="22" y="47"/>
                  </a:cubicBezTo>
                  <a:cubicBezTo>
                    <a:pt x="22" y="46"/>
                    <a:pt x="22" y="46"/>
                    <a:pt x="22" y="46"/>
                  </a:cubicBezTo>
                  <a:cubicBezTo>
                    <a:pt x="22" y="44"/>
                    <a:pt x="22" y="43"/>
                    <a:pt x="22" y="42"/>
                  </a:cubicBezTo>
                  <a:cubicBezTo>
                    <a:pt x="22" y="40"/>
                    <a:pt x="22" y="38"/>
                    <a:pt x="22" y="35"/>
                  </a:cubicBezTo>
                  <a:cubicBezTo>
                    <a:pt x="22" y="31"/>
                    <a:pt x="22" y="26"/>
                    <a:pt x="23" y="22"/>
                  </a:cubicBezTo>
                  <a:cubicBezTo>
                    <a:pt x="23" y="19"/>
                    <a:pt x="24" y="17"/>
                    <a:pt x="25" y="15"/>
                  </a:cubicBezTo>
                  <a:cubicBezTo>
                    <a:pt x="26" y="13"/>
                    <a:pt x="27" y="11"/>
                    <a:pt x="29" y="9"/>
                  </a:cubicBezTo>
                  <a:cubicBezTo>
                    <a:pt x="28" y="11"/>
                    <a:pt x="27" y="13"/>
                    <a:pt x="26" y="1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2452"/>
            <p:cNvSpPr>
              <a:spLocks/>
            </p:cNvSpPr>
            <p:nvPr/>
          </p:nvSpPr>
          <p:spPr bwMode="auto">
            <a:xfrm>
              <a:off x="10296516" y="2365386"/>
              <a:ext cx="214314" cy="79376"/>
            </a:xfrm>
            <a:custGeom>
              <a:avLst/>
              <a:gdLst>
                <a:gd name="T0" fmla="*/ 0 w 57"/>
                <a:gd name="T1" fmla="*/ 18 h 21"/>
                <a:gd name="T2" fmla="*/ 31 w 57"/>
                <a:gd name="T3" fmla="*/ 14 h 21"/>
                <a:gd name="T4" fmla="*/ 45 w 57"/>
                <a:gd name="T5" fmla="*/ 7 h 21"/>
                <a:gd name="T6" fmla="*/ 57 w 57"/>
                <a:gd name="T7" fmla="*/ 0 h 21"/>
                <a:gd name="T8" fmla="*/ 46 w 57"/>
                <a:gd name="T9" fmla="*/ 17 h 21"/>
                <a:gd name="T10" fmla="*/ 25 w 57"/>
                <a:gd name="T11" fmla="*/ 21 h 21"/>
                <a:gd name="T12" fmla="*/ 0 w 57"/>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57" h="21">
                  <a:moveTo>
                    <a:pt x="0" y="18"/>
                  </a:moveTo>
                  <a:cubicBezTo>
                    <a:pt x="10" y="17"/>
                    <a:pt x="21" y="18"/>
                    <a:pt x="31" y="14"/>
                  </a:cubicBezTo>
                  <a:cubicBezTo>
                    <a:pt x="36" y="13"/>
                    <a:pt x="41" y="10"/>
                    <a:pt x="45" y="7"/>
                  </a:cubicBezTo>
                  <a:cubicBezTo>
                    <a:pt x="49" y="4"/>
                    <a:pt x="53" y="1"/>
                    <a:pt x="57" y="0"/>
                  </a:cubicBezTo>
                  <a:cubicBezTo>
                    <a:pt x="54" y="6"/>
                    <a:pt x="50" y="12"/>
                    <a:pt x="46" y="17"/>
                  </a:cubicBezTo>
                  <a:cubicBezTo>
                    <a:pt x="39" y="20"/>
                    <a:pt x="30" y="21"/>
                    <a:pt x="25" y="21"/>
                  </a:cubicBezTo>
                  <a:cubicBezTo>
                    <a:pt x="17" y="21"/>
                    <a:pt x="9" y="19"/>
                    <a:pt x="0"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2455"/>
            <p:cNvSpPr>
              <a:spLocks/>
            </p:cNvSpPr>
            <p:nvPr/>
          </p:nvSpPr>
          <p:spPr bwMode="auto">
            <a:xfrm>
              <a:off x="10247303" y="2249497"/>
              <a:ext cx="187326" cy="187326"/>
            </a:xfrm>
            <a:custGeom>
              <a:avLst/>
              <a:gdLst>
                <a:gd name="T0" fmla="*/ 17 w 50"/>
                <a:gd name="T1" fmla="*/ 25 h 50"/>
                <a:gd name="T2" fmla="*/ 9 w 50"/>
                <a:gd name="T3" fmla="*/ 42 h 50"/>
                <a:gd name="T4" fmla="*/ 0 w 50"/>
                <a:gd name="T5" fmla="*/ 50 h 50"/>
                <a:gd name="T6" fmla="*/ 8 w 50"/>
                <a:gd name="T7" fmla="*/ 33 h 50"/>
                <a:gd name="T8" fmla="*/ 13 w 50"/>
                <a:gd name="T9" fmla="*/ 13 h 50"/>
                <a:gd name="T10" fmla="*/ 27 w 50"/>
                <a:gd name="T11" fmla="*/ 1 h 50"/>
                <a:gd name="T12" fmla="*/ 30 w 50"/>
                <a:gd name="T13" fmla="*/ 0 h 50"/>
                <a:gd name="T14" fmla="*/ 50 w 50"/>
                <a:gd name="T15" fmla="*/ 8 h 50"/>
                <a:gd name="T16" fmla="*/ 40 w 50"/>
                <a:gd name="T17" fmla="*/ 8 h 50"/>
                <a:gd name="T18" fmla="*/ 17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17" y="25"/>
                  </a:moveTo>
                  <a:cubicBezTo>
                    <a:pt x="15" y="29"/>
                    <a:pt x="12" y="38"/>
                    <a:pt x="9" y="42"/>
                  </a:cubicBezTo>
                  <a:cubicBezTo>
                    <a:pt x="7" y="45"/>
                    <a:pt x="0" y="50"/>
                    <a:pt x="0" y="50"/>
                  </a:cubicBezTo>
                  <a:cubicBezTo>
                    <a:pt x="4" y="45"/>
                    <a:pt x="6" y="39"/>
                    <a:pt x="8" y="33"/>
                  </a:cubicBezTo>
                  <a:cubicBezTo>
                    <a:pt x="10" y="26"/>
                    <a:pt x="11" y="20"/>
                    <a:pt x="13" y="13"/>
                  </a:cubicBezTo>
                  <a:cubicBezTo>
                    <a:pt x="15" y="7"/>
                    <a:pt x="21" y="3"/>
                    <a:pt x="27" y="1"/>
                  </a:cubicBezTo>
                  <a:cubicBezTo>
                    <a:pt x="28" y="1"/>
                    <a:pt x="29" y="0"/>
                    <a:pt x="30" y="0"/>
                  </a:cubicBezTo>
                  <a:cubicBezTo>
                    <a:pt x="37" y="2"/>
                    <a:pt x="44" y="5"/>
                    <a:pt x="50" y="8"/>
                  </a:cubicBezTo>
                  <a:cubicBezTo>
                    <a:pt x="47" y="8"/>
                    <a:pt x="44" y="7"/>
                    <a:pt x="40" y="8"/>
                  </a:cubicBezTo>
                  <a:cubicBezTo>
                    <a:pt x="27" y="11"/>
                    <a:pt x="20" y="19"/>
                    <a:pt x="17"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2456"/>
            <p:cNvSpPr>
              <a:spLocks/>
            </p:cNvSpPr>
            <p:nvPr/>
          </p:nvSpPr>
          <p:spPr bwMode="auto">
            <a:xfrm>
              <a:off x="10153640" y="2293948"/>
              <a:ext cx="368302" cy="203201"/>
            </a:xfrm>
            <a:custGeom>
              <a:avLst/>
              <a:gdLst>
                <a:gd name="T0" fmla="*/ 45 w 98"/>
                <a:gd name="T1" fmla="*/ 10 h 54"/>
                <a:gd name="T2" fmla="*/ 36 w 98"/>
                <a:gd name="T3" fmla="*/ 28 h 54"/>
                <a:gd name="T4" fmla="*/ 34 w 98"/>
                <a:gd name="T5" fmla="*/ 33 h 54"/>
                <a:gd name="T6" fmla="*/ 33 w 98"/>
                <a:gd name="T7" fmla="*/ 34 h 54"/>
                <a:gd name="T8" fmla="*/ 36 w 98"/>
                <a:gd name="T9" fmla="*/ 34 h 54"/>
                <a:gd name="T10" fmla="*/ 41 w 98"/>
                <a:gd name="T11" fmla="*/ 29 h 54"/>
                <a:gd name="T12" fmla="*/ 51 w 98"/>
                <a:gd name="T13" fmla="*/ 22 h 54"/>
                <a:gd name="T14" fmla="*/ 58 w 98"/>
                <a:gd name="T15" fmla="*/ 15 h 54"/>
                <a:gd name="T16" fmla="*/ 68 w 98"/>
                <a:gd name="T17" fmla="*/ 8 h 54"/>
                <a:gd name="T18" fmla="*/ 76 w 98"/>
                <a:gd name="T19" fmla="*/ 7 h 54"/>
                <a:gd name="T20" fmla="*/ 62 w 98"/>
                <a:gd name="T21" fmla="*/ 13 h 54"/>
                <a:gd name="T22" fmla="*/ 56 w 98"/>
                <a:gd name="T23" fmla="*/ 18 h 54"/>
                <a:gd name="T24" fmla="*/ 71 w 98"/>
                <a:gd name="T25" fmla="*/ 13 h 54"/>
                <a:gd name="T26" fmla="*/ 91 w 98"/>
                <a:gd name="T27" fmla="*/ 10 h 54"/>
                <a:gd name="T28" fmla="*/ 95 w 98"/>
                <a:gd name="T29" fmla="*/ 11 h 54"/>
                <a:gd name="T30" fmla="*/ 85 w 98"/>
                <a:gd name="T31" fmla="*/ 12 h 54"/>
                <a:gd name="T32" fmla="*/ 48 w 98"/>
                <a:gd name="T33" fmla="*/ 27 h 54"/>
                <a:gd name="T34" fmla="*/ 40 w 98"/>
                <a:gd name="T35" fmla="*/ 33 h 54"/>
                <a:gd name="T36" fmla="*/ 37 w 98"/>
                <a:gd name="T37" fmla="*/ 36 h 54"/>
                <a:gd name="T38" fmla="*/ 41 w 98"/>
                <a:gd name="T39" fmla="*/ 35 h 54"/>
                <a:gd name="T40" fmla="*/ 60 w 98"/>
                <a:gd name="T41" fmla="*/ 35 h 54"/>
                <a:gd name="T42" fmla="*/ 67 w 98"/>
                <a:gd name="T43" fmla="*/ 33 h 54"/>
                <a:gd name="T44" fmla="*/ 81 w 98"/>
                <a:gd name="T45" fmla="*/ 27 h 54"/>
                <a:gd name="T46" fmla="*/ 81 w 98"/>
                <a:gd name="T47" fmla="*/ 27 h 54"/>
                <a:gd name="T48" fmla="*/ 67 w 98"/>
                <a:gd name="T49" fmla="*/ 34 h 54"/>
                <a:gd name="T50" fmla="*/ 60 w 98"/>
                <a:gd name="T51" fmla="*/ 36 h 54"/>
                <a:gd name="T52" fmla="*/ 38 w 98"/>
                <a:gd name="T53" fmla="*/ 37 h 54"/>
                <a:gd name="T54" fmla="*/ 33 w 98"/>
                <a:gd name="T55" fmla="*/ 39 h 54"/>
                <a:gd name="T56" fmla="*/ 20 w 98"/>
                <a:gd name="T57" fmla="*/ 46 h 54"/>
                <a:gd name="T58" fmla="*/ 24 w 98"/>
                <a:gd name="T59" fmla="*/ 48 h 54"/>
                <a:gd name="T60" fmla="*/ 32 w 98"/>
                <a:gd name="T61" fmla="*/ 51 h 54"/>
                <a:gd name="T62" fmla="*/ 50 w 98"/>
                <a:gd name="T63" fmla="*/ 53 h 54"/>
                <a:gd name="T64" fmla="*/ 63 w 98"/>
                <a:gd name="T65" fmla="*/ 51 h 54"/>
                <a:gd name="T66" fmla="*/ 51 w 98"/>
                <a:gd name="T67" fmla="*/ 53 h 54"/>
                <a:gd name="T68" fmla="*/ 32 w 98"/>
                <a:gd name="T69" fmla="*/ 53 h 54"/>
                <a:gd name="T70" fmla="*/ 25 w 98"/>
                <a:gd name="T71" fmla="*/ 50 h 54"/>
                <a:gd name="T72" fmla="*/ 21 w 98"/>
                <a:gd name="T73" fmla="*/ 48 h 54"/>
                <a:gd name="T74" fmla="*/ 13 w 98"/>
                <a:gd name="T75" fmla="*/ 49 h 54"/>
                <a:gd name="T76" fmla="*/ 8 w 98"/>
                <a:gd name="T77" fmla="*/ 50 h 54"/>
                <a:gd name="T78" fmla="*/ 6 w 98"/>
                <a:gd name="T79" fmla="*/ 50 h 54"/>
                <a:gd name="T80" fmla="*/ 3 w 98"/>
                <a:gd name="T81" fmla="*/ 50 h 54"/>
                <a:gd name="T82" fmla="*/ 11 w 98"/>
                <a:gd name="T83" fmla="*/ 47 h 54"/>
                <a:gd name="T84" fmla="*/ 13 w 98"/>
                <a:gd name="T85" fmla="*/ 46 h 54"/>
                <a:gd name="T86" fmla="*/ 15 w 98"/>
                <a:gd name="T87" fmla="*/ 44 h 54"/>
                <a:gd name="T88" fmla="*/ 24 w 98"/>
                <a:gd name="T89" fmla="*/ 32 h 54"/>
                <a:gd name="T90" fmla="*/ 27 w 98"/>
                <a:gd name="T91" fmla="*/ 27 h 54"/>
                <a:gd name="T92" fmla="*/ 27 w 98"/>
                <a:gd name="T93" fmla="*/ 9 h 54"/>
                <a:gd name="T94" fmla="*/ 29 w 98"/>
                <a:gd name="T95" fmla="*/ 21 h 54"/>
                <a:gd name="T96" fmla="*/ 27 w 98"/>
                <a:gd name="T97" fmla="*/ 30 h 54"/>
                <a:gd name="T98" fmla="*/ 22 w 98"/>
                <a:gd name="T99" fmla="*/ 38 h 54"/>
                <a:gd name="T100" fmla="*/ 16 w 98"/>
                <a:gd name="T101" fmla="*/ 45 h 54"/>
                <a:gd name="T102" fmla="*/ 25 w 98"/>
                <a:gd name="T103" fmla="*/ 41 h 54"/>
                <a:gd name="T104" fmla="*/ 28 w 98"/>
                <a:gd name="T105" fmla="*/ 39 h 54"/>
                <a:gd name="T106" fmla="*/ 32 w 98"/>
                <a:gd name="T107" fmla="*/ 33 h 54"/>
                <a:gd name="T108" fmla="*/ 33 w 98"/>
                <a:gd name="T109" fmla="*/ 30 h 54"/>
                <a:gd name="T110" fmla="*/ 37 w 98"/>
                <a:gd name="T111" fmla="*/ 21 h 54"/>
                <a:gd name="T112" fmla="*/ 48 w 98"/>
                <a:gd name="T113" fmla="*/ 4 h 54"/>
                <a:gd name="T114" fmla="*/ 49 w 98"/>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54">
                  <a:moveTo>
                    <a:pt x="49" y="5"/>
                  </a:moveTo>
                  <a:cubicBezTo>
                    <a:pt x="48" y="6"/>
                    <a:pt x="46" y="8"/>
                    <a:pt x="45" y="10"/>
                  </a:cubicBezTo>
                  <a:cubicBezTo>
                    <a:pt x="42" y="14"/>
                    <a:pt x="41" y="18"/>
                    <a:pt x="39" y="22"/>
                  </a:cubicBezTo>
                  <a:cubicBezTo>
                    <a:pt x="38" y="24"/>
                    <a:pt x="37" y="26"/>
                    <a:pt x="36" y="28"/>
                  </a:cubicBezTo>
                  <a:cubicBezTo>
                    <a:pt x="36" y="29"/>
                    <a:pt x="35" y="30"/>
                    <a:pt x="35" y="31"/>
                  </a:cubicBezTo>
                  <a:cubicBezTo>
                    <a:pt x="34" y="33"/>
                    <a:pt x="34" y="33"/>
                    <a:pt x="34" y="33"/>
                  </a:cubicBezTo>
                  <a:cubicBezTo>
                    <a:pt x="34" y="33"/>
                    <a:pt x="34" y="33"/>
                    <a:pt x="34" y="33"/>
                  </a:cubicBezTo>
                  <a:cubicBezTo>
                    <a:pt x="33" y="34"/>
                    <a:pt x="33" y="34"/>
                    <a:pt x="33" y="34"/>
                  </a:cubicBezTo>
                  <a:cubicBezTo>
                    <a:pt x="33" y="35"/>
                    <a:pt x="32" y="36"/>
                    <a:pt x="31" y="37"/>
                  </a:cubicBezTo>
                  <a:cubicBezTo>
                    <a:pt x="33" y="36"/>
                    <a:pt x="34" y="35"/>
                    <a:pt x="36" y="34"/>
                  </a:cubicBezTo>
                  <a:cubicBezTo>
                    <a:pt x="37" y="33"/>
                    <a:pt x="37" y="32"/>
                    <a:pt x="38" y="32"/>
                  </a:cubicBezTo>
                  <a:cubicBezTo>
                    <a:pt x="39" y="31"/>
                    <a:pt x="40" y="30"/>
                    <a:pt x="41" y="29"/>
                  </a:cubicBezTo>
                  <a:cubicBezTo>
                    <a:pt x="43" y="28"/>
                    <a:pt x="44" y="26"/>
                    <a:pt x="46" y="25"/>
                  </a:cubicBezTo>
                  <a:cubicBezTo>
                    <a:pt x="48" y="24"/>
                    <a:pt x="49" y="23"/>
                    <a:pt x="51" y="22"/>
                  </a:cubicBezTo>
                  <a:cubicBezTo>
                    <a:pt x="52" y="20"/>
                    <a:pt x="54" y="19"/>
                    <a:pt x="55" y="17"/>
                  </a:cubicBezTo>
                  <a:cubicBezTo>
                    <a:pt x="56" y="16"/>
                    <a:pt x="57" y="16"/>
                    <a:pt x="58" y="15"/>
                  </a:cubicBezTo>
                  <a:cubicBezTo>
                    <a:pt x="59" y="14"/>
                    <a:pt x="60" y="13"/>
                    <a:pt x="62" y="12"/>
                  </a:cubicBezTo>
                  <a:cubicBezTo>
                    <a:pt x="64" y="11"/>
                    <a:pt x="66" y="9"/>
                    <a:pt x="68" y="8"/>
                  </a:cubicBezTo>
                  <a:cubicBezTo>
                    <a:pt x="69" y="7"/>
                    <a:pt x="71" y="7"/>
                    <a:pt x="72" y="7"/>
                  </a:cubicBezTo>
                  <a:cubicBezTo>
                    <a:pt x="73" y="6"/>
                    <a:pt x="74" y="6"/>
                    <a:pt x="76" y="7"/>
                  </a:cubicBezTo>
                  <a:cubicBezTo>
                    <a:pt x="73" y="6"/>
                    <a:pt x="71" y="7"/>
                    <a:pt x="68" y="9"/>
                  </a:cubicBezTo>
                  <a:cubicBezTo>
                    <a:pt x="66" y="10"/>
                    <a:pt x="64" y="12"/>
                    <a:pt x="62" y="13"/>
                  </a:cubicBezTo>
                  <a:cubicBezTo>
                    <a:pt x="61" y="14"/>
                    <a:pt x="60" y="15"/>
                    <a:pt x="59" y="16"/>
                  </a:cubicBezTo>
                  <a:cubicBezTo>
                    <a:pt x="58" y="17"/>
                    <a:pt x="57" y="17"/>
                    <a:pt x="56" y="18"/>
                  </a:cubicBezTo>
                  <a:cubicBezTo>
                    <a:pt x="56" y="19"/>
                    <a:pt x="56" y="19"/>
                    <a:pt x="55" y="20"/>
                  </a:cubicBezTo>
                  <a:cubicBezTo>
                    <a:pt x="60" y="17"/>
                    <a:pt x="66" y="15"/>
                    <a:pt x="71" y="13"/>
                  </a:cubicBezTo>
                  <a:cubicBezTo>
                    <a:pt x="76" y="12"/>
                    <a:pt x="80" y="11"/>
                    <a:pt x="85" y="10"/>
                  </a:cubicBezTo>
                  <a:cubicBezTo>
                    <a:pt x="87" y="10"/>
                    <a:pt x="89" y="10"/>
                    <a:pt x="91" y="10"/>
                  </a:cubicBezTo>
                  <a:cubicBezTo>
                    <a:pt x="94" y="10"/>
                    <a:pt x="96" y="10"/>
                    <a:pt x="98" y="10"/>
                  </a:cubicBezTo>
                  <a:cubicBezTo>
                    <a:pt x="97" y="10"/>
                    <a:pt x="96" y="10"/>
                    <a:pt x="95" y="11"/>
                  </a:cubicBezTo>
                  <a:cubicBezTo>
                    <a:pt x="94" y="11"/>
                    <a:pt x="93" y="11"/>
                    <a:pt x="92" y="11"/>
                  </a:cubicBezTo>
                  <a:cubicBezTo>
                    <a:pt x="89" y="11"/>
                    <a:pt x="87" y="12"/>
                    <a:pt x="85" y="12"/>
                  </a:cubicBezTo>
                  <a:cubicBezTo>
                    <a:pt x="81" y="13"/>
                    <a:pt x="76" y="14"/>
                    <a:pt x="72" y="15"/>
                  </a:cubicBezTo>
                  <a:cubicBezTo>
                    <a:pt x="63" y="18"/>
                    <a:pt x="55" y="22"/>
                    <a:pt x="48" y="27"/>
                  </a:cubicBezTo>
                  <a:cubicBezTo>
                    <a:pt x="46" y="28"/>
                    <a:pt x="44" y="30"/>
                    <a:pt x="42" y="31"/>
                  </a:cubicBezTo>
                  <a:cubicBezTo>
                    <a:pt x="42" y="32"/>
                    <a:pt x="41" y="33"/>
                    <a:pt x="40" y="33"/>
                  </a:cubicBezTo>
                  <a:cubicBezTo>
                    <a:pt x="39" y="34"/>
                    <a:pt x="38" y="35"/>
                    <a:pt x="37" y="36"/>
                  </a:cubicBezTo>
                  <a:cubicBezTo>
                    <a:pt x="37" y="36"/>
                    <a:pt x="37" y="36"/>
                    <a:pt x="37" y="36"/>
                  </a:cubicBezTo>
                  <a:cubicBezTo>
                    <a:pt x="37" y="36"/>
                    <a:pt x="37" y="36"/>
                    <a:pt x="38" y="36"/>
                  </a:cubicBezTo>
                  <a:cubicBezTo>
                    <a:pt x="39" y="35"/>
                    <a:pt x="40" y="35"/>
                    <a:pt x="41" y="35"/>
                  </a:cubicBezTo>
                  <a:cubicBezTo>
                    <a:pt x="43" y="35"/>
                    <a:pt x="44" y="35"/>
                    <a:pt x="45" y="35"/>
                  </a:cubicBezTo>
                  <a:cubicBezTo>
                    <a:pt x="50" y="35"/>
                    <a:pt x="55" y="35"/>
                    <a:pt x="60" y="35"/>
                  </a:cubicBezTo>
                  <a:cubicBezTo>
                    <a:pt x="61" y="35"/>
                    <a:pt x="62" y="35"/>
                    <a:pt x="64" y="34"/>
                  </a:cubicBezTo>
                  <a:cubicBezTo>
                    <a:pt x="65" y="34"/>
                    <a:pt x="66" y="34"/>
                    <a:pt x="67" y="33"/>
                  </a:cubicBezTo>
                  <a:cubicBezTo>
                    <a:pt x="70" y="32"/>
                    <a:pt x="72" y="31"/>
                    <a:pt x="74" y="30"/>
                  </a:cubicBezTo>
                  <a:cubicBezTo>
                    <a:pt x="76" y="29"/>
                    <a:pt x="79" y="28"/>
                    <a:pt x="81" y="27"/>
                  </a:cubicBezTo>
                  <a:cubicBezTo>
                    <a:pt x="83" y="26"/>
                    <a:pt x="85" y="24"/>
                    <a:pt x="87" y="23"/>
                  </a:cubicBezTo>
                  <a:cubicBezTo>
                    <a:pt x="85" y="24"/>
                    <a:pt x="83" y="26"/>
                    <a:pt x="81" y="27"/>
                  </a:cubicBezTo>
                  <a:cubicBezTo>
                    <a:pt x="79" y="29"/>
                    <a:pt x="77" y="30"/>
                    <a:pt x="74" y="31"/>
                  </a:cubicBezTo>
                  <a:cubicBezTo>
                    <a:pt x="72" y="32"/>
                    <a:pt x="70" y="33"/>
                    <a:pt x="67" y="34"/>
                  </a:cubicBezTo>
                  <a:cubicBezTo>
                    <a:pt x="66" y="34"/>
                    <a:pt x="65" y="35"/>
                    <a:pt x="64" y="35"/>
                  </a:cubicBezTo>
                  <a:cubicBezTo>
                    <a:pt x="63" y="36"/>
                    <a:pt x="61" y="36"/>
                    <a:pt x="60" y="36"/>
                  </a:cubicBezTo>
                  <a:cubicBezTo>
                    <a:pt x="55" y="37"/>
                    <a:pt x="50" y="36"/>
                    <a:pt x="45" y="36"/>
                  </a:cubicBezTo>
                  <a:cubicBezTo>
                    <a:pt x="43" y="36"/>
                    <a:pt x="40" y="37"/>
                    <a:pt x="38" y="37"/>
                  </a:cubicBezTo>
                  <a:cubicBezTo>
                    <a:pt x="37" y="38"/>
                    <a:pt x="36" y="38"/>
                    <a:pt x="34" y="38"/>
                  </a:cubicBezTo>
                  <a:cubicBezTo>
                    <a:pt x="34" y="39"/>
                    <a:pt x="33" y="39"/>
                    <a:pt x="33" y="39"/>
                  </a:cubicBezTo>
                  <a:cubicBezTo>
                    <a:pt x="31" y="41"/>
                    <a:pt x="28" y="42"/>
                    <a:pt x="26" y="43"/>
                  </a:cubicBezTo>
                  <a:cubicBezTo>
                    <a:pt x="24" y="44"/>
                    <a:pt x="22" y="45"/>
                    <a:pt x="20" y="46"/>
                  </a:cubicBezTo>
                  <a:cubicBezTo>
                    <a:pt x="20" y="46"/>
                    <a:pt x="21" y="46"/>
                    <a:pt x="21" y="47"/>
                  </a:cubicBezTo>
                  <a:cubicBezTo>
                    <a:pt x="22" y="47"/>
                    <a:pt x="23" y="47"/>
                    <a:pt x="24" y="48"/>
                  </a:cubicBezTo>
                  <a:cubicBezTo>
                    <a:pt x="25" y="48"/>
                    <a:pt x="26" y="49"/>
                    <a:pt x="27" y="49"/>
                  </a:cubicBezTo>
                  <a:cubicBezTo>
                    <a:pt x="29" y="50"/>
                    <a:pt x="30" y="51"/>
                    <a:pt x="32" y="51"/>
                  </a:cubicBezTo>
                  <a:cubicBezTo>
                    <a:pt x="34" y="52"/>
                    <a:pt x="36" y="52"/>
                    <a:pt x="38" y="52"/>
                  </a:cubicBezTo>
                  <a:cubicBezTo>
                    <a:pt x="42" y="53"/>
                    <a:pt x="46" y="53"/>
                    <a:pt x="50" y="53"/>
                  </a:cubicBezTo>
                  <a:cubicBezTo>
                    <a:pt x="52" y="53"/>
                    <a:pt x="55" y="52"/>
                    <a:pt x="57" y="52"/>
                  </a:cubicBezTo>
                  <a:cubicBezTo>
                    <a:pt x="59" y="52"/>
                    <a:pt x="61" y="51"/>
                    <a:pt x="63" y="51"/>
                  </a:cubicBezTo>
                  <a:cubicBezTo>
                    <a:pt x="61" y="51"/>
                    <a:pt x="59" y="52"/>
                    <a:pt x="57" y="52"/>
                  </a:cubicBezTo>
                  <a:cubicBezTo>
                    <a:pt x="55" y="53"/>
                    <a:pt x="53" y="53"/>
                    <a:pt x="51" y="53"/>
                  </a:cubicBezTo>
                  <a:cubicBezTo>
                    <a:pt x="46" y="54"/>
                    <a:pt x="42" y="54"/>
                    <a:pt x="38" y="54"/>
                  </a:cubicBezTo>
                  <a:cubicBezTo>
                    <a:pt x="36" y="53"/>
                    <a:pt x="34" y="53"/>
                    <a:pt x="32" y="53"/>
                  </a:cubicBezTo>
                  <a:cubicBezTo>
                    <a:pt x="30" y="52"/>
                    <a:pt x="28" y="51"/>
                    <a:pt x="26" y="51"/>
                  </a:cubicBezTo>
                  <a:cubicBezTo>
                    <a:pt x="26" y="50"/>
                    <a:pt x="25" y="50"/>
                    <a:pt x="25" y="50"/>
                  </a:cubicBezTo>
                  <a:cubicBezTo>
                    <a:pt x="24" y="50"/>
                    <a:pt x="24" y="50"/>
                    <a:pt x="23" y="49"/>
                  </a:cubicBezTo>
                  <a:cubicBezTo>
                    <a:pt x="22" y="49"/>
                    <a:pt x="21" y="48"/>
                    <a:pt x="21" y="48"/>
                  </a:cubicBezTo>
                  <a:cubicBezTo>
                    <a:pt x="20" y="48"/>
                    <a:pt x="19" y="47"/>
                    <a:pt x="18" y="47"/>
                  </a:cubicBezTo>
                  <a:cubicBezTo>
                    <a:pt x="16" y="48"/>
                    <a:pt x="15" y="48"/>
                    <a:pt x="13" y="49"/>
                  </a:cubicBezTo>
                  <a:cubicBezTo>
                    <a:pt x="12" y="49"/>
                    <a:pt x="10" y="49"/>
                    <a:pt x="9" y="50"/>
                  </a:cubicBezTo>
                  <a:cubicBezTo>
                    <a:pt x="8" y="50"/>
                    <a:pt x="8" y="50"/>
                    <a:pt x="8" y="50"/>
                  </a:cubicBezTo>
                  <a:cubicBezTo>
                    <a:pt x="8" y="50"/>
                    <a:pt x="8" y="50"/>
                    <a:pt x="8" y="50"/>
                  </a:cubicBezTo>
                  <a:cubicBezTo>
                    <a:pt x="7" y="50"/>
                    <a:pt x="7" y="50"/>
                    <a:pt x="6" y="50"/>
                  </a:cubicBezTo>
                  <a:cubicBezTo>
                    <a:pt x="4" y="50"/>
                    <a:pt x="2" y="50"/>
                    <a:pt x="0" y="50"/>
                  </a:cubicBezTo>
                  <a:cubicBezTo>
                    <a:pt x="1" y="50"/>
                    <a:pt x="2" y="50"/>
                    <a:pt x="3" y="50"/>
                  </a:cubicBezTo>
                  <a:cubicBezTo>
                    <a:pt x="4" y="49"/>
                    <a:pt x="5" y="49"/>
                    <a:pt x="6" y="49"/>
                  </a:cubicBezTo>
                  <a:cubicBezTo>
                    <a:pt x="8" y="48"/>
                    <a:pt x="9" y="48"/>
                    <a:pt x="11" y="47"/>
                  </a:cubicBezTo>
                  <a:cubicBezTo>
                    <a:pt x="11" y="47"/>
                    <a:pt x="11" y="47"/>
                    <a:pt x="11" y="47"/>
                  </a:cubicBezTo>
                  <a:cubicBezTo>
                    <a:pt x="12" y="47"/>
                    <a:pt x="12" y="46"/>
                    <a:pt x="13" y="46"/>
                  </a:cubicBezTo>
                  <a:cubicBezTo>
                    <a:pt x="13" y="46"/>
                    <a:pt x="13" y="45"/>
                    <a:pt x="14" y="45"/>
                  </a:cubicBezTo>
                  <a:cubicBezTo>
                    <a:pt x="14" y="45"/>
                    <a:pt x="15" y="44"/>
                    <a:pt x="15" y="44"/>
                  </a:cubicBezTo>
                  <a:cubicBezTo>
                    <a:pt x="16" y="43"/>
                    <a:pt x="16" y="43"/>
                    <a:pt x="17" y="42"/>
                  </a:cubicBezTo>
                  <a:cubicBezTo>
                    <a:pt x="20" y="39"/>
                    <a:pt x="22" y="36"/>
                    <a:pt x="24" y="32"/>
                  </a:cubicBezTo>
                  <a:cubicBezTo>
                    <a:pt x="25" y="31"/>
                    <a:pt x="25" y="30"/>
                    <a:pt x="26" y="30"/>
                  </a:cubicBezTo>
                  <a:cubicBezTo>
                    <a:pt x="26" y="29"/>
                    <a:pt x="27" y="28"/>
                    <a:pt x="27" y="27"/>
                  </a:cubicBezTo>
                  <a:cubicBezTo>
                    <a:pt x="27" y="25"/>
                    <a:pt x="28" y="23"/>
                    <a:pt x="28" y="21"/>
                  </a:cubicBezTo>
                  <a:cubicBezTo>
                    <a:pt x="28" y="17"/>
                    <a:pt x="28" y="13"/>
                    <a:pt x="27" y="9"/>
                  </a:cubicBezTo>
                  <a:cubicBezTo>
                    <a:pt x="28" y="11"/>
                    <a:pt x="28" y="13"/>
                    <a:pt x="28" y="15"/>
                  </a:cubicBezTo>
                  <a:cubicBezTo>
                    <a:pt x="28" y="17"/>
                    <a:pt x="29" y="19"/>
                    <a:pt x="29" y="21"/>
                  </a:cubicBezTo>
                  <a:cubicBezTo>
                    <a:pt x="29" y="23"/>
                    <a:pt x="28" y="25"/>
                    <a:pt x="28" y="27"/>
                  </a:cubicBezTo>
                  <a:cubicBezTo>
                    <a:pt x="27" y="28"/>
                    <a:pt x="27" y="29"/>
                    <a:pt x="27" y="30"/>
                  </a:cubicBezTo>
                  <a:cubicBezTo>
                    <a:pt x="26" y="31"/>
                    <a:pt x="26" y="32"/>
                    <a:pt x="25" y="33"/>
                  </a:cubicBezTo>
                  <a:cubicBezTo>
                    <a:pt x="24" y="35"/>
                    <a:pt x="23" y="36"/>
                    <a:pt x="22" y="38"/>
                  </a:cubicBezTo>
                  <a:cubicBezTo>
                    <a:pt x="21" y="40"/>
                    <a:pt x="20" y="41"/>
                    <a:pt x="18" y="43"/>
                  </a:cubicBezTo>
                  <a:cubicBezTo>
                    <a:pt x="17" y="44"/>
                    <a:pt x="17" y="45"/>
                    <a:pt x="16" y="45"/>
                  </a:cubicBezTo>
                  <a:cubicBezTo>
                    <a:pt x="16" y="45"/>
                    <a:pt x="16" y="45"/>
                    <a:pt x="16" y="45"/>
                  </a:cubicBezTo>
                  <a:cubicBezTo>
                    <a:pt x="19" y="44"/>
                    <a:pt x="22" y="43"/>
                    <a:pt x="25" y="41"/>
                  </a:cubicBezTo>
                  <a:cubicBezTo>
                    <a:pt x="25" y="41"/>
                    <a:pt x="26" y="41"/>
                    <a:pt x="27" y="40"/>
                  </a:cubicBezTo>
                  <a:cubicBezTo>
                    <a:pt x="27" y="40"/>
                    <a:pt x="28" y="39"/>
                    <a:pt x="28" y="39"/>
                  </a:cubicBezTo>
                  <a:cubicBezTo>
                    <a:pt x="30" y="37"/>
                    <a:pt x="31" y="35"/>
                    <a:pt x="32" y="33"/>
                  </a:cubicBezTo>
                  <a:cubicBezTo>
                    <a:pt x="32" y="33"/>
                    <a:pt x="32" y="33"/>
                    <a:pt x="32" y="33"/>
                  </a:cubicBezTo>
                  <a:cubicBezTo>
                    <a:pt x="32" y="32"/>
                    <a:pt x="32" y="32"/>
                    <a:pt x="33" y="32"/>
                  </a:cubicBezTo>
                  <a:cubicBezTo>
                    <a:pt x="33" y="30"/>
                    <a:pt x="33" y="30"/>
                    <a:pt x="33" y="30"/>
                  </a:cubicBezTo>
                  <a:cubicBezTo>
                    <a:pt x="34" y="29"/>
                    <a:pt x="34" y="28"/>
                    <a:pt x="35" y="27"/>
                  </a:cubicBezTo>
                  <a:cubicBezTo>
                    <a:pt x="36" y="25"/>
                    <a:pt x="36" y="23"/>
                    <a:pt x="37" y="21"/>
                  </a:cubicBezTo>
                  <a:cubicBezTo>
                    <a:pt x="39" y="17"/>
                    <a:pt x="41" y="13"/>
                    <a:pt x="44" y="9"/>
                  </a:cubicBezTo>
                  <a:cubicBezTo>
                    <a:pt x="45" y="7"/>
                    <a:pt x="46" y="5"/>
                    <a:pt x="48" y="4"/>
                  </a:cubicBezTo>
                  <a:cubicBezTo>
                    <a:pt x="50" y="2"/>
                    <a:pt x="52" y="1"/>
                    <a:pt x="54" y="0"/>
                  </a:cubicBezTo>
                  <a:cubicBezTo>
                    <a:pt x="52" y="2"/>
                    <a:pt x="51" y="3"/>
                    <a:pt x="49" y="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2457"/>
            <p:cNvSpPr>
              <a:spLocks/>
            </p:cNvSpPr>
            <p:nvPr/>
          </p:nvSpPr>
          <p:spPr bwMode="auto">
            <a:xfrm>
              <a:off x="10142527" y="2470161"/>
              <a:ext cx="288927" cy="177801"/>
            </a:xfrm>
            <a:custGeom>
              <a:avLst/>
              <a:gdLst>
                <a:gd name="T0" fmla="*/ 64 w 77"/>
                <a:gd name="T1" fmla="*/ 23 h 47"/>
                <a:gd name="T2" fmla="*/ 60 w 77"/>
                <a:gd name="T3" fmla="*/ 20 h 47"/>
                <a:gd name="T4" fmla="*/ 45 w 77"/>
                <a:gd name="T5" fmla="*/ 15 h 47"/>
                <a:gd name="T6" fmla="*/ 22 w 77"/>
                <a:gd name="T7" fmla="*/ 11 h 47"/>
                <a:gd name="T8" fmla="*/ 8 w 77"/>
                <a:gd name="T9" fmla="*/ 4 h 47"/>
                <a:gd name="T10" fmla="*/ 0 w 77"/>
                <a:gd name="T11" fmla="*/ 0 h 47"/>
                <a:gd name="T12" fmla="*/ 12 w 77"/>
                <a:gd name="T13" fmla="*/ 10 h 47"/>
                <a:gd name="T14" fmla="*/ 48 w 77"/>
                <a:gd name="T15" fmla="*/ 29 h 47"/>
                <a:gd name="T16" fmla="*/ 64 w 77"/>
                <a:gd name="T17" fmla="*/ 38 h 47"/>
                <a:gd name="T18" fmla="*/ 77 w 77"/>
                <a:gd name="T19" fmla="*/ 47 h 47"/>
                <a:gd name="T20" fmla="*/ 77 w 77"/>
                <a:gd name="T21" fmla="*/ 47 h 47"/>
                <a:gd name="T22" fmla="*/ 64 w 77"/>
                <a:gd name="T23"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47">
                  <a:moveTo>
                    <a:pt x="64" y="23"/>
                  </a:moveTo>
                  <a:cubicBezTo>
                    <a:pt x="63" y="22"/>
                    <a:pt x="62" y="21"/>
                    <a:pt x="60" y="20"/>
                  </a:cubicBezTo>
                  <a:cubicBezTo>
                    <a:pt x="55" y="18"/>
                    <a:pt x="51" y="16"/>
                    <a:pt x="45" y="15"/>
                  </a:cubicBezTo>
                  <a:cubicBezTo>
                    <a:pt x="38" y="12"/>
                    <a:pt x="30" y="12"/>
                    <a:pt x="22" y="11"/>
                  </a:cubicBezTo>
                  <a:cubicBezTo>
                    <a:pt x="17" y="9"/>
                    <a:pt x="13" y="7"/>
                    <a:pt x="8" y="4"/>
                  </a:cubicBezTo>
                  <a:cubicBezTo>
                    <a:pt x="6" y="3"/>
                    <a:pt x="3" y="1"/>
                    <a:pt x="0" y="0"/>
                  </a:cubicBezTo>
                  <a:cubicBezTo>
                    <a:pt x="5" y="3"/>
                    <a:pt x="9" y="8"/>
                    <a:pt x="12" y="10"/>
                  </a:cubicBezTo>
                  <a:cubicBezTo>
                    <a:pt x="22" y="20"/>
                    <a:pt x="36" y="23"/>
                    <a:pt x="48" y="29"/>
                  </a:cubicBezTo>
                  <a:cubicBezTo>
                    <a:pt x="54" y="32"/>
                    <a:pt x="59" y="35"/>
                    <a:pt x="64" y="38"/>
                  </a:cubicBezTo>
                  <a:cubicBezTo>
                    <a:pt x="69" y="41"/>
                    <a:pt x="73" y="44"/>
                    <a:pt x="77" y="47"/>
                  </a:cubicBezTo>
                  <a:cubicBezTo>
                    <a:pt x="77" y="47"/>
                    <a:pt x="77" y="47"/>
                    <a:pt x="77" y="47"/>
                  </a:cubicBezTo>
                  <a:cubicBezTo>
                    <a:pt x="72" y="40"/>
                    <a:pt x="68" y="31"/>
                    <a:pt x="64"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59" name="Picture 2458"/>
            <p:cNvPicPr>
              <a:picLocks noChangeAspect="1" noChangeArrowheads="1"/>
            </p:cNvPicPr>
            <p:nvPr/>
          </p:nvPicPr>
          <p:blipFill>
            <a:blip r:embed="rId116" cstate="screen">
              <a:extLst>
                <a:ext uri="{28A0092B-C50C-407E-A947-70E740481C1C}">
                  <a14:useLocalDpi xmlns:a14="http://schemas.microsoft.com/office/drawing/2010/main"/>
                </a:ext>
              </a:extLst>
            </a:blip>
            <a:srcRect/>
            <a:stretch>
              <a:fillRect/>
            </a:stretch>
          </p:blipFill>
          <p:spPr bwMode="auto">
            <a:xfrm>
              <a:off x="10129827" y="2436824"/>
              <a:ext cx="269877"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 name="Freeform 2460"/>
            <p:cNvSpPr>
              <a:spLocks/>
            </p:cNvSpPr>
            <p:nvPr/>
          </p:nvSpPr>
          <p:spPr bwMode="auto">
            <a:xfrm>
              <a:off x="10252066" y="2549537"/>
              <a:ext cx="112713" cy="98426"/>
            </a:xfrm>
            <a:custGeom>
              <a:avLst/>
              <a:gdLst>
                <a:gd name="T0" fmla="*/ 16 w 30"/>
                <a:gd name="T1" fmla="*/ 9 h 26"/>
                <a:gd name="T2" fmla="*/ 0 w 30"/>
                <a:gd name="T3" fmla="*/ 0 h 26"/>
                <a:gd name="T4" fmla="*/ 7 w 30"/>
                <a:gd name="T5" fmla="*/ 6 h 26"/>
                <a:gd name="T6" fmla="*/ 9 w 30"/>
                <a:gd name="T7" fmla="*/ 18 h 26"/>
                <a:gd name="T8" fmla="*/ 8 w 30"/>
                <a:gd name="T9" fmla="*/ 25 h 26"/>
                <a:gd name="T10" fmla="*/ 30 w 30"/>
                <a:gd name="T11" fmla="*/ 24 h 26"/>
                <a:gd name="T12" fmla="*/ 16 w 30"/>
                <a:gd name="T13" fmla="*/ 9 h 26"/>
              </a:gdLst>
              <a:ahLst/>
              <a:cxnLst>
                <a:cxn ang="0">
                  <a:pos x="T0" y="T1"/>
                </a:cxn>
                <a:cxn ang="0">
                  <a:pos x="T2" y="T3"/>
                </a:cxn>
                <a:cxn ang="0">
                  <a:pos x="T4" y="T5"/>
                </a:cxn>
                <a:cxn ang="0">
                  <a:pos x="T6" y="T7"/>
                </a:cxn>
                <a:cxn ang="0">
                  <a:pos x="T8" y="T9"/>
                </a:cxn>
                <a:cxn ang="0">
                  <a:pos x="T10" y="T11"/>
                </a:cxn>
                <a:cxn ang="0">
                  <a:pos x="T12" y="T13"/>
                </a:cxn>
              </a:cxnLst>
              <a:rect l="0" t="0" r="r" b="b"/>
              <a:pathLst>
                <a:path w="30" h="26">
                  <a:moveTo>
                    <a:pt x="16" y="9"/>
                  </a:moveTo>
                  <a:cubicBezTo>
                    <a:pt x="11" y="5"/>
                    <a:pt x="5" y="3"/>
                    <a:pt x="0" y="0"/>
                  </a:cubicBezTo>
                  <a:cubicBezTo>
                    <a:pt x="2" y="2"/>
                    <a:pt x="5" y="4"/>
                    <a:pt x="7" y="6"/>
                  </a:cubicBezTo>
                  <a:cubicBezTo>
                    <a:pt x="10" y="10"/>
                    <a:pt x="9" y="14"/>
                    <a:pt x="9" y="18"/>
                  </a:cubicBezTo>
                  <a:cubicBezTo>
                    <a:pt x="8" y="20"/>
                    <a:pt x="7" y="23"/>
                    <a:pt x="8" y="25"/>
                  </a:cubicBezTo>
                  <a:cubicBezTo>
                    <a:pt x="15" y="26"/>
                    <a:pt x="22" y="25"/>
                    <a:pt x="30" y="24"/>
                  </a:cubicBezTo>
                  <a:cubicBezTo>
                    <a:pt x="28" y="18"/>
                    <a:pt x="21" y="13"/>
                    <a:pt x="16"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2461"/>
            <p:cNvSpPr>
              <a:spLocks/>
            </p:cNvSpPr>
            <p:nvPr/>
          </p:nvSpPr>
          <p:spPr bwMode="auto">
            <a:xfrm>
              <a:off x="10015527" y="2381261"/>
              <a:ext cx="311152" cy="88901"/>
            </a:xfrm>
            <a:custGeom>
              <a:avLst/>
              <a:gdLst>
                <a:gd name="T0" fmla="*/ 34 w 83"/>
                <a:gd name="T1" fmla="*/ 24 h 24"/>
                <a:gd name="T2" fmla="*/ 45 w 83"/>
                <a:gd name="T3" fmla="*/ 23 h 24"/>
                <a:gd name="T4" fmla="*/ 57 w 83"/>
                <a:gd name="T5" fmla="*/ 20 h 24"/>
                <a:gd name="T6" fmla="*/ 83 w 83"/>
                <a:gd name="T7" fmla="*/ 23 h 24"/>
                <a:gd name="T8" fmla="*/ 83 w 83"/>
                <a:gd name="T9" fmla="*/ 23 h 24"/>
                <a:gd name="T10" fmla="*/ 57 w 83"/>
                <a:gd name="T11" fmla="*/ 11 h 24"/>
                <a:gd name="T12" fmla="*/ 31 w 83"/>
                <a:gd name="T13" fmla="*/ 21 h 24"/>
                <a:gd name="T14" fmla="*/ 18 w 83"/>
                <a:gd name="T15" fmla="*/ 11 h 24"/>
                <a:gd name="T16" fmla="*/ 10 w 83"/>
                <a:gd name="T17" fmla="*/ 3 h 24"/>
                <a:gd name="T18" fmla="*/ 1 w 83"/>
                <a:gd name="T19" fmla="*/ 0 h 24"/>
                <a:gd name="T20" fmla="*/ 0 w 83"/>
                <a:gd name="T21" fmla="*/ 3 h 24"/>
                <a:gd name="T22" fmla="*/ 9 w 83"/>
                <a:gd name="T23" fmla="*/ 5 h 24"/>
                <a:gd name="T24" fmla="*/ 18 w 83"/>
                <a:gd name="T25" fmla="*/ 12 h 24"/>
                <a:gd name="T26" fmla="*/ 31 w 83"/>
                <a:gd name="T27" fmla="*/ 22 h 24"/>
                <a:gd name="T28" fmla="*/ 34 w 83"/>
                <a:gd name="T2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24">
                  <a:moveTo>
                    <a:pt x="34" y="24"/>
                  </a:moveTo>
                  <a:cubicBezTo>
                    <a:pt x="38" y="24"/>
                    <a:pt x="42" y="23"/>
                    <a:pt x="45" y="23"/>
                  </a:cubicBezTo>
                  <a:cubicBezTo>
                    <a:pt x="50" y="23"/>
                    <a:pt x="53" y="21"/>
                    <a:pt x="57" y="20"/>
                  </a:cubicBezTo>
                  <a:cubicBezTo>
                    <a:pt x="66" y="19"/>
                    <a:pt x="74" y="19"/>
                    <a:pt x="83" y="23"/>
                  </a:cubicBezTo>
                  <a:cubicBezTo>
                    <a:pt x="83" y="23"/>
                    <a:pt x="83" y="23"/>
                    <a:pt x="83" y="23"/>
                  </a:cubicBezTo>
                  <a:cubicBezTo>
                    <a:pt x="76" y="17"/>
                    <a:pt x="66" y="13"/>
                    <a:pt x="57" y="11"/>
                  </a:cubicBezTo>
                  <a:cubicBezTo>
                    <a:pt x="51" y="11"/>
                    <a:pt x="37" y="12"/>
                    <a:pt x="31" y="21"/>
                  </a:cubicBezTo>
                  <a:cubicBezTo>
                    <a:pt x="25" y="20"/>
                    <a:pt x="22" y="15"/>
                    <a:pt x="18" y="11"/>
                  </a:cubicBezTo>
                  <a:cubicBezTo>
                    <a:pt x="16" y="8"/>
                    <a:pt x="13" y="5"/>
                    <a:pt x="10" y="3"/>
                  </a:cubicBezTo>
                  <a:cubicBezTo>
                    <a:pt x="7" y="2"/>
                    <a:pt x="4" y="1"/>
                    <a:pt x="1" y="0"/>
                  </a:cubicBezTo>
                  <a:cubicBezTo>
                    <a:pt x="1" y="1"/>
                    <a:pt x="1" y="2"/>
                    <a:pt x="0" y="3"/>
                  </a:cubicBezTo>
                  <a:cubicBezTo>
                    <a:pt x="3" y="3"/>
                    <a:pt x="7" y="3"/>
                    <a:pt x="9" y="5"/>
                  </a:cubicBezTo>
                  <a:cubicBezTo>
                    <a:pt x="12" y="7"/>
                    <a:pt x="15" y="10"/>
                    <a:pt x="18" y="12"/>
                  </a:cubicBezTo>
                  <a:cubicBezTo>
                    <a:pt x="22" y="16"/>
                    <a:pt x="26" y="21"/>
                    <a:pt x="31" y="22"/>
                  </a:cubicBezTo>
                  <a:cubicBezTo>
                    <a:pt x="32" y="23"/>
                    <a:pt x="33" y="23"/>
                    <a:pt x="34" y="2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2462"/>
            <p:cNvSpPr>
              <a:spLocks noEditPoints="1"/>
            </p:cNvSpPr>
            <p:nvPr/>
          </p:nvSpPr>
          <p:spPr bwMode="auto">
            <a:xfrm>
              <a:off x="10131415" y="2447936"/>
              <a:ext cx="288927" cy="192089"/>
            </a:xfrm>
            <a:custGeom>
              <a:avLst/>
              <a:gdLst>
                <a:gd name="T0" fmla="*/ 24 w 77"/>
                <a:gd name="T1" fmla="*/ 30 h 51"/>
                <a:gd name="T2" fmla="*/ 18 w 77"/>
                <a:gd name="T3" fmla="*/ 22 h 51"/>
                <a:gd name="T4" fmla="*/ 27 w 77"/>
                <a:gd name="T5" fmla="*/ 27 h 51"/>
                <a:gd name="T6" fmla="*/ 33 w 77"/>
                <a:gd name="T7" fmla="*/ 29 h 51"/>
                <a:gd name="T8" fmla="*/ 38 w 77"/>
                <a:gd name="T9" fmla="*/ 33 h 51"/>
                <a:gd name="T10" fmla="*/ 40 w 77"/>
                <a:gd name="T11" fmla="*/ 40 h 51"/>
                <a:gd name="T12" fmla="*/ 40 w 77"/>
                <a:gd name="T13" fmla="*/ 41 h 51"/>
                <a:gd name="T14" fmla="*/ 40 w 77"/>
                <a:gd name="T15" fmla="*/ 47 h 51"/>
                <a:gd name="T16" fmla="*/ 41 w 77"/>
                <a:gd name="T17" fmla="*/ 43 h 51"/>
                <a:gd name="T18" fmla="*/ 41 w 77"/>
                <a:gd name="T19" fmla="*/ 41 h 51"/>
                <a:gd name="T20" fmla="*/ 41 w 77"/>
                <a:gd name="T21" fmla="*/ 36 h 51"/>
                <a:gd name="T22" fmla="*/ 39 w 77"/>
                <a:gd name="T23" fmla="*/ 32 h 51"/>
                <a:gd name="T24" fmla="*/ 42 w 77"/>
                <a:gd name="T25" fmla="*/ 33 h 51"/>
                <a:gd name="T26" fmla="*/ 51 w 77"/>
                <a:gd name="T27" fmla="*/ 39 h 51"/>
                <a:gd name="T28" fmla="*/ 56 w 77"/>
                <a:gd name="T29" fmla="*/ 44 h 51"/>
                <a:gd name="T30" fmla="*/ 61 w 77"/>
                <a:gd name="T31" fmla="*/ 49 h 51"/>
                <a:gd name="T32" fmla="*/ 52 w 77"/>
                <a:gd name="T33" fmla="*/ 38 h 51"/>
                <a:gd name="T34" fmla="*/ 53 w 77"/>
                <a:gd name="T35" fmla="*/ 37 h 51"/>
                <a:gd name="T36" fmla="*/ 68 w 77"/>
                <a:gd name="T37" fmla="*/ 44 h 51"/>
                <a:gd name="T38" fmla="*/ 59 w 77"/>
                <a:gd name="T39" fmla="*/ 38 h 51"/>
                <a:gd name="T40" fmla="*/ 49 w 77"/>
                <a:gd name="T41" fmla="*/ 33 h 51"/>
                <a:gd name="T42" fmla="*/ 28 w 77"/>
                <a:gd name="T43" fmla="*/ 25 h 51"/>
                <a:gd name="T44" fmla="*/ 19 w 77"/>
                <a:gd name="T45" fmla="*/ 19 h 51"/>
                <a:gd name="T46" fmla="*/ 12 w 77"/>
                <a:gd name="T47" fmla="*/ 12 h 51"/>
                <a:gd name="T48" fmla="*/ 22 w 77"/>
                <a:gd name="T49" fmla="*/ 16 h 51"/>
                <a:gd name="T50" fmla="*/ 34 w 77"/>
                <a:gd name="T51" fmla="*/ 19 h 51"/>
                <a:gd name="T52" fmla="*/ 50 w 77"/>
                <a:gd name="T53" fmla="*/ 21 h 51"/>
                <a:gd name="T54" fmla="*/ 64 w 77"/>
                <a:gd name="T55" fmla="*/ 27 h 51"/>
                <a:gd name="T56" fmla="*/ 42 w 77"/>
                <a:gd name="T57" fmla="*/ 18 h 51"/>
                <a:gd name="T58" fmla="*/ 26 w 77"/>
                <a:gd name="T59" fmla="*/ 16 h 51"/>
                <a:gd name="T60" fmla="*/ 19 w 77"/>
                <a:gd name="T61" fmla="*/ 13 h 51"/>
                <a:gd name="T62" fmla="*/ 8 w 77"/>
                <a:gd name="T63" fmla="*/ 8 h 51"/>
                <a:gd name="T64" fmla="*/ 7 w 77"/>
                <a:gd name="T65" fmla="*/ 7 h 51"/>
                <a:gd name="T66" fmla="*/ 21 w 77"/>
                <a:gd name="T67" fmla="*/ 5 h 51"/>
                <a:gd name="T68" fmla="*/ 37 w 77"/>
                <a:gd name="T69" fmla="*/ 2 h 51"/>
                <a:gd name="T70" fmla="*/ 48 w 77"/>
                <a:gd name="T71" fmla="*/ 4 h 51"/>
                <a:gd name="T72" fmla="*/ 31 w 77"/>
                <a:gd name="T73" fmla="*/ 1 h 51"/>
                <a:gd name="T74" fmla="*/ 27 w 77"/>
                <a:gd name="T75" fmla="*/ 1 h 51"/>
                <a:gd name="T76" fmla="*/ 15 w 77"/>
                <a:gd name="T77" fmla="*/ 4 h 51"/>
                <a:gd name="T78" fmla="*/ 5 w 77"/>
                <a:gd name="T79" fmla="*/ 5 h 51"/>
                <a:gd name="T80" fmla="*/ 1 w 77"/>
                <a:gd name="T81" fmla="*/ 4 h 51"/>
                <a:gd name="T82" fmla="*/ 5 w 77"/>
                <a:gd name="T83" fmla="*/ 9 h 51"/>
                <a:gd name="T84" fmla="*/ 8 w 77"/>
                <a:gd name="T85" fmla="*/ 12 h 51"/>
                <a:gd name="T86" fmla="*/ 8 w 77"/>
                <a:gd name="T87" fmla="*/ 16 h 51"/>
                <a:gd name="T88" fmla="*/ 8 w 77"/>
                <a:gd name="T89" fmla="*/ 18 h 51"/>
                <a:gd name="T90" fmla="*/ 9 w 77"/>
                <a:gd name="T91" fmla="*/ 26 h 51"/>
                <a:gd name="T92" fmla="*/ 11 w 77"/>
                <a:gd name="T93" fmla="*/ 32 h 51"/>
                <a:gd name="T94" fmla="*/ 10 w 77"/>
                <a:gd name="T95" fmla="*/ 26 h 51"/>
                <a:gd name="T96" fmla="*/ 9 w 77"/>
                <a:gd name="T97" fmla="*/ 18 h 51"/>
                <a:gd name="T98" fmla="*/ 9 w 77"/>
                <a:gd name="T99" fmla="*/ 17 h 51"/>
                <a:gd name="T100" fmla="*/ 10 w 77"/>
                <a:gd name="T101" fmla="*/ 13 h 51"/>
                <a:gd name="T102" fmla="*/ 16 w 77"/>
                <a:gd name="T103" fmla="*/ 22 h 51"/>
                <a:gd name="T104" fmla="*/ 23 w 77"/>
                <a:gd name="T105" fmla="*/ 31 h 51"/>
                <a:gd name="T106" fmla="*/ 26 w 77"/>
                <a:gd name="T107" fmla="*/ 37 h 51"/>
                <a:gd name="T108" fmla="*/ 28 w 77"/>
                <a:gd name="T109" fmla="*/ 45 h 51"/>
                <a:gd name="T110" fmla="*/ 25 w 77"/>
                <a:gd name="T111" fmla="*/ 32 h 51"/>
                <a:gd name="T112" fmla="*/ 39 w 77"/>
                <a:gd name="T113" fmla="*/ 31 h 51"/>
                <a:gd name="T114" fmla="*/ 39 w 77"/>
                <a:gd name="T115" fmla="*/ 3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51">
                  <a:moveTo>
                    <a:pt x="25" y="32"/>
                  </a:moveTo>
                  <a:cubicBezTo>
                    <a:pt x="24" y="32"/>
                    <a:pt x="24" y="31"/>
                    <a:pt x="24" y="30"/>
                  </a:cubicBezTo>
                  <a:cubicBezTo>
                    <a:pt x="22" y="28"/>
                    <a:pt x="22" y="28"/>
                    <a:pt x="22" y="28"/>
                  </a:cubicBezTo>
                  <a:cubicBezTo>
                    <a:pt x="21" y="26"/>
                    <a:pt x="20" y="24"/>
                    <a:pt x="18" y="22"/>
                  </a:cubicBezTo>
                  <a:cubicBezTo>
                    <a:pt x="20" y="23"/>
                    <a:pt x="21" y="24"/>
                    <a:pt x="22" y="24"/>
                  </a:cubicBezTo>
                  <a:cubicBezTo>
                    <a:pt x="24" y="25"/>
                    <a:pt x="25" y="26"/>
                    <a:pt x="27" y="27"/>
                  </a:cubicBezTo>
                  <a:cubicBezTo>
                    <a:pt x="29" y="28"/>
                    <a:pt x="31" y="29"/>
                    <a:pt x="33" y="29"/>
                  </a:cubicBezTo>
                  <a:cubicBezTo>
                    <a:pt x="33" y="29"/>
                    <a:pt x="33" y="29"/>
                    <a:pt x="33" y="29"/>
                  </a:cubicBezTo>
                  <a:cubicBezTo>
                    <a:pt x="34" y="30"/>
                    <a:pt x="35" y="31"/>
                    <a:pt x="36" y="31"/>
                  </a:cubicBezTo>
                  <a:cubicBezTo>
                    <a:pt x="37" y="32"/>
                    <a:pt x="38" y="32"/>
                    <a:pt x="38" y="33"/>
                  </a:cubicBezTo>
                  <a:cubicBezTo>
                    <a:pt x="39" y="34"/>
                    <a:pt x="39" y="35"/>
                    <a:pt x="39" y="36"/>
                  </a:cubicBezTo>
                  <a:cubicBezTo>
                    <a:pt x="40" y="37"/>
                    <a:pt x="40" y="39"/>
                    <a:pt x="40" y="40"/>
                  </a:cubicBezTo>
                  <a:cubicBezTo>
                    <a:pt x="40" y="41"/>
                    <a:pt x="40" y="41"/>
                    <a:pt x="40" y="41"/>
                  </a:cubicBezTo>
                  <a:cubicBezTo>
                    <a:pt x="40" y="41"/>
                    <a:pt x="40" y="41"/>
                    <a:pt x="40" y="41"/>
                  </a:cubicBezTo>
                  <a:cubicBezTo>
                    <a:pt x="40" y="42"/>
                    <a:pt x="40" y="43"/>
                    <a:pt x="40" y="43"/>
                  </a:cubicBezTo>
                  <a:cubicBezTo>
                    <a:pt x="40" y="44"/>
                    <a:pt x="40" y="46"/>
                    <a:pt x="40" y="47"/>
                  </a:cubicBezTo>
                  <a:cubicBezTo>
                    <a:pt x="40" y="48"/>
                    <a:pt x="40" y="49"/>
                    <a:pt x="39" y="50"/>
                  </a:cubicBezTo>
                  <a:cubicBezTo>
                    <a:pt x="40" y="48"/>
                    <a:pt x="41" y="46"/>
                    <a:pt x="41" y="43"/>
                  </a:cubicBezTo>
                  <a:cubicBezTo>
                    <a:pt x="41" y="43"/>
                    <a:pt x="41" y="42"/>
                    <a:pt x="41" y="41"/>
                  </a:cubicBezTo>
                  <a:cubicBezTo>
                    <a:pt x="41" y="41"/>
                    <a:pt x="41" y="41"/>
                    <a:pt x="41" y="41"/>
                  </a:cubicBezTo>
                  <a:cubicBezTo>
                    <a:pt x="41" y="40"/>
                    <a:pt x="41" y="40"/>
                    <a:pt x="41" y="40"/>
                  </a:cubicBezTo>
                  <a:cubicBezTo>
                    <a:pt x="41" y="38"/>
                    <a:pt x="41" y="37"/>
                    <a:pt x="41" y="36"/>
                  </a:cubicBezTo>
                  <a:cubicBezTo>
                    <a:pt x="41" y="35"/>
                    <a:pt x="40" y="34"/>
                    <a:pt x="40" y="32"/>
                  </a:cubicBezTo>
                  <a:cubicBezTo>
                    <a:pt x="39" y="32"/>
                    <a:pt x="39" y="32"/>
                    <a:pt x="39" y="32"/>
                  </a:cubicBezTo>
                  <a:cubicBezTo>
                    <a:pt x="39" y="32"/>
                    <a:pt x="40" y="32"/>
                    <a:pt x="41" y="32"/>
                  </a:cubicBezTo>
                  <a:cubicBezTo>
                    <a:pt x="41" y="32"/>
                    <a:pt x="42" y="33"/>
                    <a:pt x="42" y="33"/>
                  </a:cubicBezTo>
                  <a:cubicBezTo>
                    <a:pt x="43" y="33"/>
                    <a:pt x="44" y="34"/>
                    <a:pt x="45" y="35"/>
                  </a:cubicBezTo>
                  <a:cubicBezTo>
                    <a:pt x="47" y="36"/>
                    <a:pt x="49" y="37"/>
                    <a:pt x="51" y="39"/>
                  </a:cubicBezTo>
                  <a:cubicBezTo>
                    <a:pt x="52" y="39"/>
                    <a:pt x="53" y="40"/>
                    <a:pt x="54" y="41"/>
                  </a:cubicBezTo>
                  <a:cubicBezTo>
                    <a:pt x="55" y="42"/>
                    <a:pt x="56" y="43"/>
                    <a:pt x="56" y="44"/>
                  </a:cubicBezTo>
                  <a:cubicBezTo>
                    <a:pt x="57" y="44"/>
                    <a:pt x="58" y="45"/>
                    <a:pt x="59" y="46"/>
                  </a:cubicBezTo>
                  <a:cubicBezTo>
                    <a:pt x="60" y="47"/>
                    <a:pt x="60" y="48"/>
                    <a:pt x="61" y="49"/>
                  </a:cubicBezTo>
                  <a:cubicBezTo>
                    <a:pt x="60" y="47"/>
                    <a:pt x="59" y="45"/>
                    <a:pt x="57" y="43"/>
                  </a:cubicBezTo>
                  <a:cubicBezTo>
                    <a:pt x="56" y="41"/>
                    <a:pt x="54" y="39"/>
                    <a:pt x="52" y="38"/>
                  </a:cubicBezTo>
                  <a:cubicBezTo>
                    <a:pt x="51" y="37"/>
                    <a:pt x="50" y="36"/>
                    <a:pt x="49" y="35"/>
                  </a:cubicBezTo>
                  <a:cubicBezTo>
                    <a:pt x="50" y="35"/>
                    <a:pt x="52" y="36"/>
                    <a:pt x="53" y="37"/>
                  </a:cubicBezTo>
                  <a:cubicBezTo>
                    <a:pt x="55" y="37"/>
                    <a:pt x="57" y="38"/>
                    <a:pt x="58" y="39"/>
                  </a:cubicBezTo>
                  <a:cubicBezTo>
                    <a:pt x="62" y="41"/>
                    <a:pt x="65" y="42"/>
                    <a:pt x="68" y="44"/>
                  </a:cubicBezTo>
                  <a:cubicBezTo>
                    <a:pt x="71" y="46"/>
                    <a:pt x="74" y="49"/>
                    <a:pt x="77" y="51"/>
                  </a:cubicBezTo>
                  <a:cubicBezTo>
                    <a:pt x="71" y="46"/>
                    <a:pt x="65" y="42"/>
                    <a:pt x="59" y="38"/>
                  </a:cubicBezTo>
                  <a:cubicBezTo>
                    <a:pt x="57" y="37"/>
                    <a:pt x="56" y="36"/>
                    <a:pt x="54" y="35"/>
                  </a:cubicBezTo>
                  <a:cubicBezTo>
                    <a:pt x="52" y="34"/>
                    <a:pt x="50" y="34"/>
                    <a:pt x="49" y="33"/>
                  </a:cubicBezTo>
                  <a:cubicBezTo>
                    <a:pt x="45" y="32"/>
                    <a:pt x="42" y="30"/>
                    <a:pt x="38" y="29"/>
                  </a:cubicBezTo>
                  <a:cubicBezTo>
                    <a:pt x="35" y="28"/>
                    <a:pt x="31" y="27"/>
                    <a:pt x="28" y="25"/>
                  </a:cubicBezTo>
                  <a:cubicBezTo>
                    <a:pt x="26" y="24"/>
                    <a:pt x="25" y="23"/>
                    <a:pt x="23" y="22"/>
                  </a:cubicBezTo>
                  <a:cubicBezTo>
                    <a:pt x="22" y="21"/>
                    <a:pt x="20" y="20"/>
                    <a:pt x="19" y="19"/>
                  </a:cubicBezTo>
                  <a:cubicBezTo>
                    <a:pt x="17" y="18"/>
                    <a:pt x="16" y="17"/>
                    <a:pt x="15" y="15"/>
                  </a:cubicBezTo>
                  <a:cubicBezTo>
                    <a:pt x="14" y="14"/>
                    <a:pt x="13" y="13"/>
                    <a:pt x="12" y="12"/>
                  </a:cubicBezTo>
                  <a:cubicBezTo>
                    <a:pt x="14" y="13"/>
                    <a:pt x="16" y="14"/>
                    <a:pt x="18" y="15"/>
                  </a:cubicBezTo>
                  <a:cubicBezTo>
                    <a:pt x="19" y="15"/>
                    <a:pt x="21" y="16"/>
                    <a:pt x="22" y="16"/>
                  </a:cubicBezTo>
                  <a:cubicBezTo>
                    <a:pt x="23" y="17"/>
                    <a:pt x="24" y="17"/>
                    <a:pt x="26" y="18"/>
                  </a:cubicBezTo>
                  <a:cubicBezTo>
                    <a:pt x="29" y="18"/>
                    <a:pt x="31" y="19"/>
                    <a:pt x="34" y="19"/>
                  </a:cubicBezTo>
                  <a:cubicBezTo>
                    <a:pt x="37" y="19"/>
                    <a:pt x="39" y="19"/>
                    <a:pt x="42" y="19"/>
                  </a:cubicBezTo>
                  <a:cubicBezTo>
                    <a:pt x="45" y="20"/>
                    <a:pt x="47" y="20"/>
                    <a:pt x="50" y="21"/>
                  </a:cubicBezTo>
                  <a:cubicBezTo>
                    <a:pt x="52" y="22"/>
                    <a:pt x="55" y="22"/>
                    <a:pt x="57" y="24"/>
                  </a:cubicBezTo>
                  <a:cubicBezTo>
                    <a:pt x="60" y="25"/>
                    <a:pt x="62" y="26"/>
                    <a:pt x="64" y="27"/>
                  </a:cubicBezTo>
                  <a:cubicBezTo>
                    <a:pt x="60" y="24"/>
                    <a:pt x="55" y="22"/>
                    <a:pt x="50" y="20"/>
                  </a:cubicBezTo>
                  <a:cubicBezTo>
                    <a:pt x="47" y="19"/>
                    <a:pt x="45" y="19"/>
                    <a:pt x="42" y="18"/>
                  </a:cubicBezTo>
                  <a:cubicBezTo>
                    <a:pt x="39" y="18"/>
                    <a:pt x="37" y="18"/>
                    <a:pt x="34" y="17"/>
                  </a:cubicBezTo>
                  <a:cubicBezTo>
                    <a:pt x="31" y="17"/>
                    <a:pt x="29" y="17"/>
                    <a:pt x="26" y="16"/>
                  </a:cubicBezTo>
                  <a:cubicBezTo>
                    <a:pt x="25" y="16"/>
                    <a:pt x="24" y="15"/>
                    <a:pt x="23" y="15"/>
                  </a:cubicBezTo>
                  <a:cubicBezTo>
                    <a:pt x="21" y="14"/>
                    <a:pt x="20" y="14"/>
                    <a:pt x="19" y="13"/>
                  </a:cubicBezTo>
                  <a:cubicBezTo>
                    <a:pt x="16" y="12"/>
                    <a:pt x="14" y="11"/>
                    <a:pt x="12" y="10"/>
                  </a:cubicBezTo>
                  <a:cubicBezTo>
                    <a:pt x="11" y="9"/>
                    <a:pt x="9" y="9"/>
                    <a:pt x="8" y="8"/>
                  </a:cubicBezTo>
                  <a:cubicBezTo>
                    <a:pt x="8" y="8"/>
                    <a:pt x="8" y="7"/>
                    <a:pt x="7" y="7"/>
                  </a:cubicBezTo>
                  <a:cubicBezTo>
                    <a:pt x="7" y="7"/>
                    <a:pt x="7" y="7"/>
                    <a:pt x="7" y="7"/>
                  </a:cubicBezTo>
                  <a:cubicBezTo>
                    <a:pt x="10" y="7"/>
                    <a:pt x="12" y="6"/>
                    <a:pt x="15" y="6"/>
                  </a:cubicBezTo>
                  <a:cubicBezTo>
                    <a:pt x="17" y="6"/>
                    <a:pt x="19" y="5"/>
                    <a:pt x="21" y="5"/>
                  </a:cubicBezTo>
                  <a:cubicBezTo>
                    <a:pt x="22" y="4"/>
                    <a:pt x="24" y="4"/>
                    <a:pt x="26" y="3"/>
                  </a:cubicBezTo>
                  <a:cubicBezTo>
                    <a:pt x="29" y="2"/>
                    <a:pt x="33" y="1"/>
                    <a:pt x="37" y="2"/>
                  </a:cubicBezTo>
                  <a:cubicBezTo>
                    <a:pt x="39" y="2"/>
                    <a:pt x="41" y="2"/>
                    <a:pt x="43" y="2"/>
                  </a:cubicBezTo>
                  <a:cubicBezTo>
                    <a:pt x="44" y="3"/>
                    <a:pt x="46" y="3"/>
                    <a:pt x="48" y="4"/>
                  </a:cubicBezTo>
                  <a:cubicBezTo>
                    <a:pt x="45" y="2"/>
                    <a:pt x="41" y="1"/>
                    <a:pt x="37" y="1"/>
                  </a:cubicBezTo>
                  <a:cubicBezTo>
                    <a:pt x="35" y="1"/>
                    <a:pt x="33" y="0"/>
                    <a:pt x="31" y="1"/>
                  </a:cubicBezTo>
                  <a:cubicBezTo>
                    <a:pt x="30" y="1"/>
                    <a:pt x="29" y="1"/>
                    <a:pt x="28" y="1"/>
                  </a:cubicBezTo>
                  <a:cubicBezTo>
                    <a:pt x="28" y="1"/>
                    <a:pt x="27" y="1"/>
                    <a:pt x="27" y="1"/>
                  </a:cubicBezTo>
                  <a:cubicBezTo>
                    <a:pt x="27" y="2"/>
                    <a:pt x="26" y="2"/>
                    <a:pt x="26" y="2"/>
                  </a:cubicBezTo>
                  <a:cubicBezTo>
                    <a:pt x="22" y="3"/>
                    <a:pt x="18" y="4"/>
                    <a:pt x="15" y="4"/>
                  </a:cubicBezTo>
                  <a:cubicBezTo>
                    <a:pt x="13" y="4"/>
                    <a:pt x="11" y="5"/>
                    <a:pt x="9" y="5"/>
                  </a:cubicBezTo>
                  <a:cubicBezTo>
                    <a:pt x="8" y="5"/>
                    <a:pt x="6" y="5"/>
                    <a:pt x="5" y="5"/>
                  </a:cubicBezTo>
                  <a:cubicBezTo>
                    <a:pt x="4" y="5"/>
                    <a:pt x="3" y="4"/>
                    <a:pt x="3" y="4"/>
                  </a:cubicBezTo>
                  <a:cubicBezTo>
                    <a:pt x="2" y="3"/>
                    <a:pt x="1" y="3"/>
                    <a:pt x="1" y="4"/>
                  </a:cubicBezTo>
                  <a:cubicBezTo>
                    <a:pt x="0" y="5"/>
                    <a:pt x="0" y="6"/>
                    <a:pt x="1" y="6"/>
                  </a:cubicBezTo>
                  <a:cubicBezTo>
                    <a:pt x="3" y="7"/>
                    <a:pt x="4" y="8"/>
                    <a:pt x="5" y="9"/>
                  </a:cubicBezTo>
                  <a:cubicBezTo>
                    <a:pt x="6" y="10"/>
                    <a:pt x="7" y="11"/>
                    <a:pt x="8" y="11"/>
                  </a:cubicBezTo>
                  <a:cubicBezTo>
                    <a:pt x="8" y="12"/>
                    <a:pt x="8" y="12"/>
                    <a:pt x="8" y="12"/>
                  </a:cubicBezTo>
                  <a:cubicBezTo>
                    <a:pt x="8" y="13"/>
                    <a:pt x="8" y="14"/>
                    <a:pt x="8" y="15"/>
                  </a:cubicBezTo>
                  <a:cubicBezTo>
                    <a:pt x="8" y="15"/>
                    <a:pt x="8" y="16"/>
                    <a:pt x="8" y="16"/>
                  </a:cubicBezTo>
                  <a:cubicBezTo>
                    <a:pt x="8" y="17"/>
                    <a:pt x="8" y="17"/>
                    <a:pt x="8" y="17"/>
                  </a:cubicBezTo>
                  <a:cubicBezTo>
                    <a:pt x="8" y="17"/>
                    <a:pt x="8" y="18"/>
                    <a:pt x="8" y="18"/>
                  </a:cubicBezTo>
                  <a:cubicBezTo>
                    <a:pt x="8" y="19"/>
                    <a:pt x="8" y="20"/>
                    <a:pt x="8" y="21"/>
                  </a:cubicBezTo>
                  <a:cubicBezTo>
                    <a:pt x="8" y="23"/>
                    <a:pt x="9" y="24"/>
                    <a:pt x="9" y="26"/>
                  </a:cubicBezTo>
                  <a:cubicBezTo>
                    <a:pt x="9" y="27"/>
                    <a:pt x="10" y="28"/>
                    <a:pt x="10" y="29"/>
                  </a:cubicBezTo>
                  <a:cubicBezTo>
                    <a:pt x="10" y="30"/>
                    <a:pt x="10" y="31"/>
                    <a:pt x="11" y="32"/>
                  </a:cubicBezTo>
                  <a:cubicBezTo>
                    <a:pt x="11" y="31"/>
                    <a:pt x="10" y="30"/>
                    <a:pt x="10" y="29"/>
                  </a:cubicBezTo>
                  <a:cubicBezTo>
                    <a:pt x="10" y="28"/>
                    <a:pt x="10" y="27"/>
                    <a:pt x="10" y="26"/>
                  </a:cubicBezTo>
                  <a:cubicBezTo>
                    <a:pt x="10" y="24"/>
                    <a:pt x="9" y="22"/>
                    <a:pt x="9" y="21"/>
                  </a:cubicBezTo>
                  <a:cubicBezTo>
                    <a:pt x="9" y="20"/>
                    <a:pt x="9" y="19"/>
                    <a:pt x="9" y="18"/>
                  </a:cubicBezTo>
                  <a:cubicBezTo>
                    <a:pt x="9" y="18"/>
                    <a:pt x="9" y="17"/>
                    <a:pt x="9" y="17"/>
                  </a:cubicBezTo>
                  <a:cubicBezTo>
                    <a:pt x="9" y="17"/>
                    <a:pt x="9" y="17"/>
                    <a:pt x="9" y="17"/>
                  </a:cubicBezTo>
                  <a:cubicBezTo>
                    <a:pt x="10" y="16"/>
                    <a:pt x="10" y="16"/>
                    <a:pt x="10" y="15"/>
                  </a:cubicBezTo>
                  <a:cubicBezTo>
                    <a:pt x="10" y="15"/>
                    <a:pt x="10" y="14"/>
                    <a:pt x="10" y="13"/>
                  </a:cubicBezTo>
                  <a:cubicBezTo>
                    <a:pt x="10" y="14"/>
                    <a:pt x="11" y="14"/>
                    <a:pt x="11" y="15"/>
                  </a:cubicBezTo>
                  <a:cubicBezTo>
                    <a:pt x="16" y="22"/>
                    <a:pt x="16" y="22"/>
                    <a:pt x="16" y="22"/>
                  </a:cubicBezTo>
                  <a:cubicBezTo>
                    <a:pt x="18" y="24"/>
                    <a:pt x="20" y="27"/>
                    <a:pt x="21" y="29"/>
                  </a:cubicBezTo>
                  <a:cubicBezTo>
                    <a:pt x="23" y="31"/>
                    <a:pt x="23" y="31"/>
                    <a:pt x="23" y="31"/>
                  </a:cubicBezTo>
                  <a:cubicBezTo>
                    <a:pt x="23" y="31"/>
                    <a:pt x="23" y="32"/>
                    <a:pt x="24" y="33"/>
                  </a:cubicBezTo>
                  <a:cubicBezTo>
                    <a:pt x="24" y="34"/>
                    <a:pt x="25" y="35"/>
                    <a:pt x="26" y="37"/>
                  </a:cubicBezTo>
                  <a:cubicBezTo>
                    <a:pt x="26" y="38"/>
                    <a:pt x="27" y="39"/>
                    <a:pt x="27" y="41"/>
                  </a:cubicBezTo>
                  <a:cubicBezTo>
                    <a:pt x="28" y="42"/>
                    <a:pt x="28" y="44"/>
                    <a:pt x="28" y="45"/>
                  </a:cubicBezTo>
                  <a:cubicBezTo>
                    <a:pt x="28" y="42"/>
                    <a:pt x="27" y="39"/>
                    <a:pt x="26" y="36"/>
                  </a:cubicBezTo>
                  <a:cubicBezTo>
                    <a:pt x="26" y="35"/>
                    <a:pt x="25" y="34"/>
                    <a:pt x="25" y="32"/>
                  </a:cubicBezTo>
                  <a:close/>
                  <a:moveTo>
                    <a:pt x="39" y="31"/>
                  </a:moveTo>
                  <a:cubicBezTo>
                    <a:pt x="39" y="31"/>
                    <a:pt x="39" y="31"/>
                    <a:pt x="39" y="31"/>
                  </a:cubicBezTo>
                  <a:cubicBezTo>
                    <a:pt x="39" y="32"/>
                    <a:pt x="39" y="32"/>
                    <a:pt x="39" y="32"/>
                  </a:cubicBezTo>
                  <a:cubicBezTo>
                    <a:pt x="39" y="32"/>
                    <a:pt x="39" y="31"/>
                    <a:pt x="39" y="3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2463"/>
            <p:cNvSpPr>
              <a:spLocks/>
            </p:cNvSpPr>
            <p:nvPr/>
          </p:nvSpPr>
          <p:spPr bwMode="auto">
            <a:xfrm>
              <a:off x="8685194" y="1516067"/>
              <a:ext cx="225426" cy="120651"/>
            </a:xfrm>
            <a:custGeom>
              <a:avLst/>
              <a:gdLst>
                <a:gd name="T0" fmla="*/ 60 w 60"/>
                <a:gd name="T1" fmla="*/ 0 h 32"/>
                <a:gd name="T2" fmla="*/ 27 w 60"/>
                <a:gd name="T3" fmla="*/ 11 h 32"/>
                <a:gd name="T4" fmla="*/ 13 w 60"/>
                <a:gd name="T5" fmla="*/ 22 h 32"/>
                <a:gd name="T6" fmla="*/ 0 w 60"/>
                <a:gd name="T7" fmla="*/ 32 h 32"/>
                <a:gd name="T8" fmla="*/ 10 w 60"/>
                <a:gd name="T9" fmla="*/ 11 h 32"/>
                <a:gd name="T10" fmla="*/ 31 w 60"/>
                <a:gd name="T11" fmla="*/ 3 h 32"/>
                <a:gd name="T12" fmla="*/ 60 w 60"/>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60" h="32">
                  <a:moveTo>
                    <a:pt x="60" y="0"/>
                  </a:moveTo>
                  <a:cubicBezTo>
                    <a:pt x="49" y="4"/>
                    <a:pt x="37" y="5"/>
                    <a:pt x="27" y="11"/>
                  </a:cubicBezTo>
                  <a:cubicBezTo>
                    <a:pt x="21" y="14"/>
                    <a:pt x="17" y="18"/>
                    <a:pt x="13" y="22"/>
                  </a:cubicBezTo>
                  <a:cubicBezTo>
                    <a:pt x="9" y="26"/>
                    <a:pt x="5" y="30"/>
                    <a:pt x="0" y="32"/>
                  </a:cubicBezTo>
                  <a:cubicBezTo>
                    <a:pt x="3" y="25"/>
                    <a:pt x="6" y="18"/>
                    <a:pt x="10" y="11"/>
                  </a:cubicBezTo>
                  <a:cubicBezTo>
                    <a:pt x="16" y="6"/>
                    <a:pt x="27" y="4"/>
                    <a:pt x="31" y="3"/>
                  </a:cubicBezTo>
                  <a:cubicBezTo>
                    <a:pt x="41" y="1"/>
                    <a:pt x="50" y="1"/>
                    <a:pt x="6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64" name="Picture 2465"/>
            <p:cNvPicPr>
              <a:picLocks noChangeAspect="1" noChangeArrowheads="1"/>
            </p:cNvPicPr>
            <p:nvPr/>
          </p:nvPicPr>
          <p:blipFill>
            <a:blip r:embed="rId117" cstate="screen">
              <a:extLst>
                <a:ext uri="{28A0092B-C50C-407E-A947-70E740481C1C}">
                  <a14:useLocalDpi xmlns:a14="http://schemas.microsoft.com/office/drawing/2010/main"/>
                </a:ext>
              </a:extLst>
            </a:blip>
            <a:srcRect/>
            <a:stretch>
              <a:fillRect/>
            </a:stretch>
          </p:blipFill>
          <p:spPr bwMode="auto">
            <a:xfrm>
              <a:off x="8945545" y="1443042"/>
              <a:ext cx="157163" cy="280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5" name="Freeform 2466"/>
            <p:cNvSpPr>
              <a:spLocks/>
            </p:cNvSpPr>
            <p:nvPr/>
          </p:nvSpPr>
          <p:spPr bwMode="auto">
            <a:xfrm>
              <a:off x="8786794" y="1509717"/>
              <a:ext cx="176214" cy="225427"/>
            </a:xfrm>
            <a:custGeom>
              <a:avLst/>
              <a:gdLst>
                <a:gd name="T0" fmla="*/ 33 w 47"/>
                <a:gd name="T1" fmla="*/ 31 h 60"/>
                <a:gd name="T2" fmla="*/ 39 w 47"/>
                <a:gd name="T3" fmla="*/ 10 h 60"/>
                <a:gd name="T4" fmla="*/ 47 w 47"/>
                <a:gd name="T5" fmla="*/ 0 h 60"/>
                <a:gd name="T6" fmla="*/ 42 w 47"/>
                <a:gd name="T7" fmla="*/ 20 h 60"/>
                <a:gd name="T8" fmla="*/ 40 w 47"/>
                <a:gd name="T9" fmla="*/ 43 h 60"/>
                <a:gd name="T10" fmla="*/ 27 w 47"/>
                <a:gd name="T11" fmla="*/ 59 h 60"/>
                <a:gd name="T12" fmla="*/ 24 w 47"/>
                <a:gd name="T13" fmla="*/ 60 h 60"/>
                <a:gd name="T14" fmla="*/ 0 w 47"/>
                <a:gd name="T15" fmla="*/ 56 h 60"/>
                <a:gd name="T16" fmla="*/ 11 w 47"/>
                <a:gd name="T17" fmla="*/ 54 h 60"/>
                <a:gd name="T18" fmla="*/ 33 w 47"/>
                <a:gd name="T19"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0">
                  <a:moveTo>
                    <a:pt x="33" y="31"/>
                  </a:moveTo>
                  <a:cubicBezTo>
                    <a:pt x="35" y="25"/>
                    <a:pt x="37" y="15"/>
                    <a:pt x="39" y="10"/>
                  </a:cubicBezTo>
                  <a:cubicBezTo>
                    <a:pt x="41" y="6"/>
                    <a:pt x="47" y="0"/>
                    <a:pt x="47" y="0"/>
                  </a:cubicBezTo>
                  <a:cubicBezTo>
                    <a:pt x="44" y="5"/>
                    <a:pt x="42" y="12"/>
                    <a:pt x="42" y="20"/>
                  </a:cubicBezTo>
                  <a:cubicBezTo>
                    <a:pt x="41" y="27"/>
                    <a:pt x="41" y="35"/>
                    <a:pt x="40" y="43"/>
                  </a:cubicBezTo>
                  <a:cubicBezTo>
                    <a:pt x="39" y="50"/>
                    <a:pt x="33" y="55"/>
                    <a:pt x="27" y="59"/>
                  </a:cubicBezTo>
                  <a:cubicBezTo>
                    <a:pt x="26" y="59"/>
                    <a:pt x="25" y="60"/>
                    <a:pt x="24" y="60"/>
                  </a:cubicBezTo>
                  <a:cubicBezTo>
                    <a:pt x="16" y="60"/>
                    <a:pt x="8" y="58"/>
                    <a:pt x="0" y="56"/>
                  </a:cubicBezTo>
                  <a:cubicBezTo>
                    <a:pt x="3" y="55"/>
                    <a:pt x="7" y="55"/>
                    <a:pt x="11" y="54"/>
                  </a:cubicBezTo>
                  <a:cubicBezTo>
                    <a:pt x="25" y="48"/>
                    <a:pt x="32" y="38"/>
                    <a:pt x="33"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2467"/>
            <p:cNvSpPr>
              <a:spLocks/>
            </p:cNvSpPr>
            <p:nvPr/>
          </p:nvSpPr>
          <p:spPr bwMode="auto">
            <a:xfrm>
              <a:off x="8682019" y="1438279"/>
              <a:ext cx="379415" cy="247652"/>
            </a:xfrm>
            <a:custGeom>
              <a:avLst/>
              <a:gdLst>
                <a:gd name="T0" fmla="*/ 59 w 101"/>
                <a:gd name="T1" fmla="*/ 53 h 66"/>
                <a:gd name="T2" fmla="*/ 65 w 101"/>
                <a:gd name="T3" fmla="*/ 32 h 66"/>
                <a:gd name="T4" fmla="*/ 66 w 101"/>
                <a:gd name="T5" fmla="*/ 26 h 66"/>
                <a:gd name="T6" fmla="*/ 67 w 101"/>
                <a:gd name="T7" fmla="*/ 24 h 66"/>
                <a:gd name="T8" fmla="*/ 64 w 101"/>
                <a:gd name="T9" fmla="*/ 25 h 66"/>
                <a:gd name="T10" fmla="*/ 59 w 101"/>
                <a:gd name="T11" fmla="*/ 31 h 66"/>
                <a:gd name="T12" fmla="*/ 50 w 101"/>
                <a:gd name="T13" fmla="*/ 41 h 66"/>
                <a:gd name="T14" fmla="*/ 43 w 101"/>
                <a:gd name="T15" fmla="*/ 50 h 66"/>
                <a:gd name="T16" fmla="*/ 33 w 101"/>
                <a:gd name="T17" fmla="*/ 60 h 66"/>
                <a:gd name="T18" fmla="*/ 25 w 101"/>
                <a:gd name="T19" fmla="*/ 63 h 66"/>
                <a:gd name="T20" fmla="*/ 39 w 101"/>
                <a:gd name="T21" fmla="*/ 53 h 66"/>
                <a:gd name="T22" fmla="*/ 44 w 101"/>
                <a:gd name="T23" fmla="*/ 46 h 66"/>
                <a:gd name="T24" fmla="*/ 29 w 101"/>
                <a:gd name="T25" fmla="*/ 55 h 66"/>
                <a:gd name="T26" fmla="*/ 7 w 101"/>
                <a:gd name="T27" fmla="*/ 62 h 66"/>
                <a:gd name="T28" fmla="*/ 3 w 101"/>
                <a:gd name="T29" fmla="*/ 62 h 66"/>
                <a:gd name="T30" fmla="*/ 14 w 101"/>
                <a:gd name="T31" fmla="*/ 58 h 66"/>
                <a:gd name="T32" fmla="*/ 52 w 101"/>
                <a:gd name="T33" fmla="*/ 35 h 66"/>
                <a:gd name="T34" fmla="*/ 60 w 101"/>
                <a:gd name="T35" fmla="*/ 26 h 66"/>
                <a:gd name="T36" fmla="*/ 62 w 101"/>
                <a:gd name="T37" fmla="*/ 23 h 66"/>
                <a:gd name="T38" fmla="*/ 58 w 101"/>
                <a:gd name="T39" fmla="*/ 25 h 66"/>
                <a:gd name="T40" fmla="*/ 37 w 101"/>
                <a:gd name="T41" fmla="*/ 29 h 66"/>
                <a:gd name="T42" fmla="*/ 30 w 101"/>
                <a:gd name="T43" fmla="*/ 32 h 66"/>
                <a:gd name="T44" fmla="*/ 16 w 101"/>
                <a:gd name="T45" fmla="*/ 41 h 66"/>
                <a:gd name="T46" fmla="*/ 16 w 101"/>
                <a:gd name="T47" fmla="*/ 41 h 66"/>
                <a:gd name="T48" fmla="*/ 29 w 101"/>
                <a:gd name="T49" fmla="*/ 31 h 66"/>
                <a:gd name="T50" fmla="*/ 37 w 101"/>
                <a:gd name="T51" fmla="*/ 27 h 66"/>
                <a:gd name="T52" fmla="*/ 61 w 101"/>
                <a:gd name="T53" fmla="*/ 22 h 66"/>
                <a:gd name="T54" fmla="*/ 66 w 101"/>
                <a:gd name="T55" fmla="*/ 19 h 66"/>
                <a:gd name="T56" fmla="*/ 79 w 101"/>
                <a:gd name="T57" fmla="*/ 8 h 66"/>
                <a:gd name="T58" fmla="*/ 75 w 101"/>
                <a:gd name="T59" fmla="*/ 7 h 66"/>
                <a:gd name="T60" fmla="*/ 65 w 101"/>
                <a:gd name="T61" fmla="*/ 5 h 66"/>
                <a:gd name="T62" fmla="*/ 44 w 101"/>
                <a:gd name="T63" fmla="*/ 7 h 66"/>
                <a:gd name="T64" fmla="*/ 31 w 101"/>
                <a:gd name="T65" fmla="*/ 11 h 66"/>
                <a:gd name="T66" fmla="*/ 44 w 101"/>
                <a:gd name="T67" fmla="*/ 6 h 66"/>
                <a:gd name="T68" fmla="*/ 65 w 101"/>
                <a:gd name="T69" fmla="*/ 4 h 66"/>
                <a:gd name="T70" fmla="*/ 74 w 101"/>
                <a:gd name="T71" fmla="*/ 5 h 66"/>
                <a:gd name="T72" fmla="*/ 78 w 101"/>
                <a:gd name="T73" fmla="*/ 6 h 66"/>
                <a:gd name="T74" fmla="*/ 86 w 101"/>
                <a:gd name="T75" fmla="*/ 4 h 66"/>
                <a:gd name="T76" fmla="*/ 92 w 101"/>
                <a:gd name="T77" fmla="*/ 2 h 66"/>
                <a:gd name="T78" fmla="*/ 94 w 101"/>
                <a:gd name="T79" fmla="*/ 1 h 66"/>
                <a:gd name="T80" fmla="*/ 98 w 101"/>
                <a:gd name="T81" fmla="*/ 1 h 66"/>
                <a:gd name="T82" fmla="*/ 89 w 101"/>
                <a:gd name="T83" fmla="*/ 6 h 66"/>
                <a:gd name="T84" fmla="*/ 88 w 101"/>
                <a:gd name="T85" fmla="*/ 7 h 66"/>
                <a:gd name="T86" fmla="*/ 85 w 101"/>
                <a:gd name="T87" fmla="*/ 10 h 66"/>
                <a:gd name="T88" fmla="*/ 77 w 101"/>
                <a:gd name="T89" fmla="*/ 25 h 66"/>
                <a:gd name="T90" fmla="*/ 75 w 101"/>
                <a:gd name="T91" fmla="*/ 31 h 66"/>
                <a:gd name="T92" fmla="*/ 78 w 101"/>
                <a:gd name="T93" fmla="*/ 51 h 66"/>
                <a:gd name="T94" fmla="*/ 75 w 101"/>
                <a:gd name="T95" fmla="*/ 38 h 66"/>
                <a:gd name="T96" fmla="*/ 75 w 101"/>
                <a:gd name="T97" fmla="*/ 27 h 66"/>
                <a:gd name="T98" fmla="*/ 79 w 101"/>
                <a:gd name="T99" fmla="*/ 18 h 66"/>
                <a:gd name="T100" fmla="*/ 84 w 101"/>
                <a:gd name="T101" fmla="*/ 9 h 66"/>
                <a:gd name="T102" fmla="*/ 75 w 101"/>
                <a:gd name="T103" fmla="*/ 15 h 66"/>
                <a:gd name="T104" fmla="*/ 72 w 101"/>
                <a:gd name="T105" fmla="*/ 18 h 66"/>
                <a:gd name="T106" fmla="*/ 68 w 101"/>
                <a:gd name="T107" fmla="*/ 26 h 66"/>
                <a:gd name="T108" fmla="*/ 68 w 101"/>
                <a:gd name="T109" fmla="*/ 28 h 66"/>
                <a:gd name="T110" fmla="*/ 65 w 101"/>
                <a:gd name="T111" fmla="*/ 39 h 66"/>
                <a:gd name="T112" fmla="*/ 56 w 101"/>
                <a:gd name="T113" fmla="*/ 61 h 66"/>
                <a:gd name="T114" fmla="*/ 55 w 101"/>
                <a:gd name="T115" fmla="*/ 6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 h="66">
                  <a:moveTo>
                    <a:pt x="55" y="60"/>
                  </a:moveTo>
                  <a:cubicBezTo>
                    <a:pt x="56" y="58"/>
                    <a:pt x="58" y="56"/>
                    <a:pt x="59" y="53"/>
                  </a:cubicBezTo>
                  <a:cubicBezTo>
                    <a:pt x="61" y="49"/>
                    <a:pt x="62" y="44"/>
                    <a:pt x="63" y="39"/>
                  </a:cubicBezTo>
                  <a:cubicBezTo>
                    <a:pt x="64" y="37"/>
                    <a:pt x="64" y="34"/>
                    <a:pt x="65" y="32"/>
                  </a:cubicBezTo>
                  <a:cubicBezTo>
                    <a:pt x="65" y="30"/>
                    <a:pt x="66" y="29"/>
                    <a:pt x="66" y="28"/>
                  </a:cubicBezTo>
                  <a:cubicBezTo>
                    <a:pt x="66" y="26"/>
                    <a:pt x="66" y="26"/>
                    <a:pt x="66" y="26"/>
                  </a:cubicBezTo>
                  <a:cubicBezTo>
                    <a:pt x="67" y="26"/>
                    <a:pt x="67" y="25"/>
                    <a:pt x="67" y="25"/>
                  </a:cubicBezTo>
                  <a:cubicBezTo>
                    <a:pt x="67" y="24"/>
                    <a:pt x="67" y="24"/>
                    <a:pt x="67" y="24"/>
                  </a:cubicBezTo>
                  <a:cubicBezTo>
                    <a:pt x="67" y="23"/>
                    <a:pt x="68" y="22"/>
                    <a:pt x="68" y="20"/>
                  </a:cubicBezTo>
                  <a:cubicBezTo>
                    <a:pt x="67" y="22"/>
                    <a:pt x="66" y="23"/>
                    <a:pt x="64" y="25"/>
                  </a:cubicBezTo>
                  <a:cubicBezTo>
                    <a:pt x="63" y="26"/>
                    <a:pt x="63" y="27"/>
                    <a:pt x="62" y="28"/>
                  </a:cubicBezTo>
                  <a:cubicBezTo>
                    <a:pt x="61" y="29"/>
                    <a:pt x="60" y="30"/>
                    <a:pt x="59" y="31"/>
                  </a:cubicBezTo>
                  <a:cubicBezTo>
                    <a:pt x="58" y="33"/>
                    <a:pt x="56" y="35"/>
                    <a:pt x="54" y="37"/>
                  </a:cubicBezTo>
                  <a:cubicBezTo>
                    <a:pt x="53" y="38"/>
                    <a:pt x="51" y="40"/>
                    <a:pt x="50" y="41"/>
                  </a:cubicBezTo>
                  <a:cubicBezTo>
                    <a:pt x="48" y="43"/>
                    <a:pt x="47" y="45"/>
                    <a:pt x="46" y="47"/>
                  </a:cubicBezTo>
                  <a:cubicBezTo>
                    <a:pt x="45" y="48"/>
                    <a:pt x="44" y="49"/>
                    <a:pt x="43" y="50"/>
                  </a:cubicBezTo>
                  <a:cubicBezTo>
                    <a:pt x="42" y="52"/>
                    <a:pt x="41" y="53"/>
                    <a:pt x="40" y="54"/>
                  </a:cubicBezTo>
                  <a:cubicBezTo>
                    <a:pt x="38" y="56"/>
                    <a:pt x="36" y="58"/>
                    <a:pt x="33" y="60"/>
                  </a:cubicBezTo>
                  <a:cubicBezTo>
                    <a:pt x="32" y="61"/>
                    <a:pt x="31" y="61"/>
                    <a:pt x="30" y="62"/>
                  </a:cubicBezTo>
                  <a:cubicBezTo>
                    <a:pt x="28" y="62"/>
                    <a:pt x="27" y="63"/>
                    <a:pt x="25" y="63"/>
                  </a:cubicBezTo>
                  <a:cubicBezTo>
                    <a:pt x="28" y="62"/>
                    <a:pt x="31" y="61"/>
                    <a:pt x="33" y="59"/>
                  </a:cubicBezTo>
                  <a:cubicBezTo>
                    <a:pt x="35" y="57"/>
                    <a:pt x="37" y="55"/>
                    <a:pt x="39" y="53"/>
                  </a:cubicBezTo>
                  <a:cubicBezTo>
                    <a:pt x="40" y="52"/>
                    <a:pt x="41" y="51"/>
                    <a:pt x="42" y="50"/>
                  </a:cubicBezTo>
                  <a:cubicBezTo>
                    <a:pt x="43" y="48"/>
                    <a:pt x="43" y="47"/>
                    <a:pt x="44" y="46"/>
                  </a:cubicBezTo>
                  <a:cubicBezTo>
                    <a:pt x="45" y="45"/>
                    <a:pt x="45" y="45"/>
                    <a:pt x="46" y="44"/>
                  </a:cubicBezTo>
                  <a:cubicBezTo>
                    <a:pt x="40" y="48"/>
                    <a:pt x="35" y="52"/>
                    <a:pt x="29" y="55"/>
                  </a:cubicBezTo>
                  <a:cubicBezTo>
                    <a:pt x="24" y="57"/>
                    <a:pt x="20" y="59"/>
                    <a:pt x="15" y="61"/>
                  </a:cubicBezTo>
                  <a:cubicBezTo>
                    <a:pt x="12" y="61"/>
                    <a:pt x="10" y="62"/>
                    <a:pt x="7" y="62"/>
                  </a:cubicBezTo>
                  <a:cubicBezTo>
                    <a:pt x="5" y="63"/>
                    <a:pt x="2" y="63"/>
                    <a:pt x="0" y="63"/>
                  </a:cubicBezTo>
                  <a:cubicBezTo>
                    <a:pt x="1" y="63"/>
                    <a:pt x="2" y="63"/>
                    <a:pt x="3" y="62"/>
                  </a:cubicBezTo>
                  <a:cubicBezTo>
                    <a:pt x="5" y="62"/>
                    <a:pt x="6" y="61"/>
                    <a:pt x="7" y="61"/>
                  </a:cubicBezTo>
                  <a:cubicBezTo>
                    <a:pt x="9" y="60"/>
                    <a:pt x="12" y="59"/>
                    <a:pt x="14" y="58"/>
                  </a:cubicBezTo>
                  <a:cubicBezTo>
                    <a:pt x="19" y="56"/>
                    <a:pt x="23" y="55"/>
                    <a:pt x="28" y="52"/>
                  </a:cubicBezTo>
                  <a:cubicBezTo>
                    <a:pt x="37" y="48"/>
                    <a:pt x="45" y="42"/>
                    <a:pt x="52" y="35"/>
                  </a:cubicBezTo>
                  <a:cubicBezTo>
                    <a:pt x="54" y="33"/>
                    <a:pt x="56" y="31"/>
                    <a:pt x="57" y="29"/>
                  </a:cubicBezTo>
                  <a:cubicBezTo>
                    <a:pt x="58" y="28"/>
                    <a:pt x="59" y="27"/>
                    <a:pt x="60" y="26"/>
                  </a:cubicBezTo>
                  <a:cubicBezTo>
                    <a:pt x="61" y="25"/>
                    <a:pt x="61" y="24"/>
                    <a:pt x="62" y="23"/>
                  </a:cubicBezTo>
                  <a:cubicBezTo>
                    <a:pt x="62" y="23"/>
                    <a:pt x="62" y="23"/>
                    <a:pt x="62" y="23"/>
                  </a:cubicBezTo>
                  <a:cubicBezTo>
                    <a:pt x="62" y="23"/>
                    <a:pt x="62" y="23"/>
                    <a:pt x="62" y="23"/>
                  </a:cubicBezTo>
                  <a:cubicBezTo>
                    <a:pt x="61" y="24"/>
                    <a:pt x="59" y="24"/>
                    <a:pt x="58" y="25"/>
                  </a:cubicBezTo>
                  <a:cubicBezTo>
                    <a:pt x="57" y="25"/>
                    <a:pt x="55" y="25"/>
                    <a:pt x="54" y="26"/>
                  </a:cubicBezTo>
                  <a:cubicBezTo>
                    <a:pt x="48" y="27"/>
                    <a:pt x="43" y="27"/>
                    <a:pt x="37" y="29"/>
                  </a:cubicBezTo>
                  <a:cubicBezTo>
                    <a:pt x="36" y="29"/>
                    <a:pt x="35" y="29"/>
                    <a:pt x="33" y="30"/>
                  </a:cubicBezTo>
                  <a:cubicBezTo>
                    <a:pt x="32" y="30"/>
                    <a:pt x="31" y="31"/>
                    <a:pt x="30" y="32"/>
                  </a:cubicBezTo>
                  <a:cubicBezTo>
                    <a:pt x="27" y="33"/>
                    <a:pt x="25" y="35"/>
                    <a:pt x="23" y="36"/>
                  </a:cubicBezTo>
                  <a:cubicBezTo>
                    <a:pt x="20" y="38"/>
                    <a:pt x="18" y="40"/>
                    <a:pt x="16" y="41"/>
                  </a:cubicBezTo>
                  <a:cubicBezTo>
                    <a:pt x="14" y="43"/>
                    <a:pt x="12" y="45"/>
                    <a:pt x="10" y="47"/>
                  </a:cubicBezTo>
                  <a:cubicBezTo>
                    <a:pt x="12" y="45"/>
                    <a:pt x="14" y="43"/>
                    <a:pt x="16" y="41"/>
                  </a:cubicBezTo>
                  <a:cubicBezTo>
                    <a:pt x="18" y="39"/>
                    <a:pt x="20" y="37"/>
                    <a:pt x="22" y="36"/>
                  </a:cubicBezTo>
                  <a:cubicBezTo>
                    <a:pt x="24" y="34"/>
                    <a:pt x="27" y="32"/>
                    <a:pt x="29" y="31"/>
                  </a:cubicBezTo>
                  <a:cubicBezTo>
                    <a:pt x="30" y="30"/>
                    <a:pt x="32" y="29"/>
                    <a:pt x="33" y="29"/>
                  </a:cubicBezTo>
                  <a:cubicBezTo>
                    <a:pt x="34" y="28"/>
                    <a:pt x="36" y="28"/>
                    <a:pt x="37" y="27"/>
                  </a:cubicBezTo>
                  <a:cubicBezTo>
                    <a:pt x="42" y="26"/>
                    <a:pt x="48" y="25"/>
                    <a:pt x="53" y="24"/>
                  </a:cubicBezTo>
                  <a:cubicBezTo>
                    <a:pt x="56" y="23"/>
                    <a:pt x="59" y="23"/>
                    <a:pt x="61" y="22"/>
                  </a:cubicBezTo>
                  <a:cubicBezTo>
                    <a:pt x="63" y="21"/>
                    <a:pt x="64" y="20"/>
                    <a:pt x="65" y="20"/>
                  </a:cubicBezTo>
                  <a:cubicBezTo>
                    <a:pt x="65" y="19"/>
                    <a:pt x="66" y="19"/>
                    <a:pt x="66" y="19"/>
                  </a:cubicBezTo>
                  <a:cubicBezTo>
                    <a:pt x="69" y="16"/>
                    <a:pt x="71" y="14"/>
                    <a:pt x="73" y="12"/>
                  </a:cubicBezTo>
                  <a:cubicBezTo>
                    <a:pt x="75" y="11"/>
                    <a:pt x="77" y="10"/>
                    <a:pt x="79" y="8"/>
                  </a:cubicBezTo>
                  <a:cubicBezTo>
                    <a:pt x="79" y="8"/>
                    <a:pt x="78" y="8"/>
                    <a:pt x="78" y="8"/>
                  </a:cubicBezTo>
                  <a:cubicBezTo>
                    <a:pt x="77" y="8"/>
                    <a:pt x="76" y="8"/>
                    <a:pt x="75" y="7"/>
                  </a:cubicBezTo>
                  <a:cubicBezTo>
                    <a:pt x="74" y="7"/>
                    <a:pt x="72" y="6"/>
                    <a:pt x="71" y="6"/>
                  </a:cubicBezTo>
                  <a:cubicBezTo>
                    <a:pt x="69" y="6"/>
                    <a:pt x="67" y="5"/>
                    <a:pt x="65" y="5"/>
                  </a:cubicBezTo>
                  <a:cubicBezTo>
                    <a:pt x="62" y="5"/>
                    <a:pt x="60" y="5"/>
                    <a:pt x="58" y="5"/>
                  </a:cubicBezTo>
                  <a:cubicBezTo>
                    <a:pt x="53" y="5"/>
                    <a:pt x="49" y="6"/>
                    <a:pt x="44" y="7"/>
                  </a:cubicBezTo>
                  <a:cubicBezTo>
                    <a:pt x="42" y="7"/>
                    <a:pt x="40" y="8"/>
                    <a:pt x="38" y="9"/>
                  </a:cubicBezTo>
                  <a:cubicBezTo>
                    <a:pt x="36" y="10"/>
                    <a:pt x="34" y="11"/>
                    <a:pt x="31" y="11"/>
                  </a:cubicBezTo>
                  <a:cubicBezTo>
                    <a:pt x="34" y="10"/>
                    <a:pt x="36" y="9"/>
                    <a:pt x="38" y="9"/>
                  </a:cubicBezTo>
                  <a:cubicBezTo>
                    <a:pt x="40" y="8"/>
                    <a:pt x="42" y="7"/>
                    <a:pt x="44" y="6"/>
                  </a:cubicBezTo>
                  <a:cubicBezTo>
                    <a:pt x="49" y="5"/>
                    <a:pt x="53" y="4"/>
                    <a:pt x="58" y="4"/>
                  </a:cubicBezTo>
                  <a:cubicBezTo>
                    <a:pt x="60" y="3"/>
                    <a:pt x="63" y="3"/>
                    <a:pt x="65" y="4"/>
                  </a:cubicBezTo>
                  <a:cubicBezTo>
                    <a:pt x="67" y="4"/>
                    <a:pt x="69" y="4"/>
                    <a:pt x="72" y="5"/>
                  </a:cubicBezTo>
                  <a:cubicBezTo>
                    <a:pt x="72" y="5"/>
                    <a:pt x="73" y="5"/>
                    <a:pt x="74" y="5"/>
                  </a:cubicBezTo>
                  <a:cubicBezTo>
                    <a:pt x="74" y="5"/>
                    <a:pt x="75" y="5"/>
                    <a:pt x="75" y="6"/>
                  </a:cubicBezTo>
                  <a:cubicBezTo>
                    <a:pt x="76" y="6"/>
                    <a:pt x="77" y="6"/>
                    <a:pt x="78" y="6"/>
                  </a:cubicBezTo>
                  <a:cubicBezTo>
                    <a:pt x="80" y="7"/>
                    <a:pt x="81" y="7"/>
                    <a:pt x="82" y="7"/>
                  </a:cubicBezTo>
                  <a:cubicBezTo>
                    <a:pt x="83" y="6"/>
                    <a:pt x="85" y="5"/>
                    <a:pt x="86" y="4"/>
                  </a:cubicBezTo>
                  <a:cubicBezTo>
                    <a:pt x="88" y="3"/>
                    <a:pt x="90" y="3"/>
                    <a:pt x="91" y="2"/>
                  </a:cubicBezTo>
                  <a:cubicBezTo>
                    <a:pt x="92" y="2"/>
                    <a:pt x="92" y="2"/>
                    <a:pt x="92" y="2"/>
                  </a:cubicBezTo>
                  <a:cubicBezTo>
                    <a:pt x="92" y="2"/>
                    <a:pt x="92" y="2"/>
                    <a:pt x="92" y="2"/>
                  </a:cubicBezTo>
                  <a:cubicBezTo>
                    <a:pt x="93" y="2"/>
                    <a:pt x="93" y="2"/>
                    <a:pt x="94" y="1"/>
                  </a:cubicBezTo>
                  <a:cubicBezTo>
                    <a:pt x="96" y="1"/>
                    <a:pt x="99" y="0"/>
                    <a:pt x="101" y="0"/>
                  </a:cubicBezTo>
                  <a:cubicBezTo>
                    <a:pt x="100" y="0"/>
                    <a:pt x="99" y="1"/>
                    <a:pt x="98" y="1"/>
                  </a:cubicBezTo>
                  <a:cubicBezTo>
                    <a:pt x="97" y="2"/>
                    <a:pt x="95" y="2"/>
                    <a:pt x="94" y="3"/>
                  </a:cubicBezTo>
                  <a:cubicBezTo>
                    <a:pt x="93" y="4"/>
                    <a:pt x="91" y="5"/>
                    <a:pt x="89" y="6"/>
                  </a:cubicBezTo>
                  <a:cubicBezTo>
                    <a:pt x="89" y="6"/>
                    <a:pt x="89" y="6"/>
                    <a:pt x="89" y="6"/>
                  </a:cubicBezTo>
                  <a:cubicBezTo>
                    <a:pt x="88" y="6"/>
                    <a:pt x="88" y="7"/>
                    <a:pt x="88" y="7"/>
                  </a:cubicBezTo>
                  <a:cubicBezTo>
                    <a:pt x="87" y="7"/>
                    <a:pt x="87" y="8"/>
                    <a:pt x="87" y="8"/>
                  </a:cubicBezTo>
                  <a:cubicBezTo>
                    <a:pt x="86" y="9"/>
                    <a:pt x="86" y="9"/>
                    <a:pt x="85" y="10"/>
                  </a:cubicBezTo>
                  <a:cubicBezTo>
                    <a:pt x="85" y="11"/>
                    <a:pt x="84" y="11"/>
                    <a:pt x="83" y="12"/>
                  </a:cubicBezTo>
                  <a:cubicBezTo>
                    <a:pt x="81" y="16"/>
                    <a:pt x="79" y="20"/>
                    <a:pt x="77" y="25"/>
                  </a:cubicBezTo>
                  <a:cubicBezTo>
                    <a:pt x="77" y="26"/>
                    <a:pt x="77" y="27"/>
                    <a:pt x="76" y="28"/>
                  </a:cubicBezTo>
                  <a:cubicBezTo>
                    <a:pt x="76" y="29"/>
                    <a:pt x="76" y="30"/>
                    <a:pt x="75" y="31"/>
                  </a:cubicBezTo>
                  <a:cubicBezTo>
                    <a:pt x="75" y="33"/>
                    <a:pt x="75" y="36"/>
                    <a:pt x="75" y="38"/>
                  </a:cubicBezTo>
                  <a:cubicBezTo>
                    <a:pt x="76" y="42"/>
                    <a:pt x="77" y="47"/>
                    <a:pt x="78" y="51"/>
                  </a:cubicBezTo>
                  <a:cubicBezTo>
                    <a:pt x="78" y="49"/>
                    <a:pt x="77" y="47"/>
                    <a:pt x="76" y="45"/>
                  </a:cubicBezTo>
                  <a:cubicBezTo>
                    <a:pt x="76" y="43"/>
                    <a:pt x="75" y="40"/>
                    <a:pt x="75" y="38"/>
                  </a:cubicBezTo>
                  <a:cubicBezTo>
                    <a:pt x="74" y="36"/>
                    <a:pt x="74" y="33"/>
                    <a:pt x="74" y="31"/>
                  </a:cubicBezTo>
                  <a:cubicBezTo>
                    <a:pt x="75" y="30"/>
                    <a:pt x="75" y="29"/>
                    <a:pt x="75" y="27"/>
                  </a:cubicBezTo>
                  <a:cubicBezTo>
                    <a:pt x="75" y="26"/>
                    <a:pt x="76" y="25"/>
                    <a:pt x="76" y="24"/>
                  </a:cubicBezTo>
                  <a:cubicBezTo>
                    <a:pt x="77" y="22"/>
                    <a:pt x="78" y="20"/>
                    <a:pt x="79" y="18"/>
                  </a:cubicBezTo>
                  <a:cubicBezTo>
                    <a:pt x="80" y="16"/>
                    <a:pt x="81" y="13"/>
                    <a:pt x="82" y="11"/>
                  </a:cubicBezTo>
                  <a:cubicBezTo>
                    <a:pt x="83" y="10"/>
                    <a:pt x="83" y="10"/>
                    <a:pt x="84" y="9"/>
                  </a:cubicBezTo>
                  <a:cubicBezTo>
                    <a:pt x="84" y="9"/>
                    <a:pt x="84" y="8"/>
                    <a:pt x="84" y="8"/>
                  </a:cubicBezTo>
                  <a:cubicBezTo>
                    <a:pt x="81" y="10"/>
                    <a:pt x="78" y="12"/>
                    <a:pt x="75" y="15"/>
                  </a:cubicBezTo>
                  <a:cubicBezTo>
                    <a:pt x="74" y="15"/>
                    <a:pt x="74" y="16"/>
                    <a:pt x="73" y="16"/>
                  </a:cubicBezTo>
                  <a:cubicBezTo>
                    <a:pt x="73" y="17"/>
                    <a:pt x="72" y="17"/>
                    <a:pt x="72" y="18"/>
                  </a:cubicBezTo>
                  <a:cubicBezTo>
                    <a:pt x="70" y="20"/>
                    <a:pt x="69" y="22"/>
                    <a:pt x="69" y="25"/>
                  </a:cubicBezTo>
                  <a:cubicBezTo>
                    <a:pt x="68" y="26"/>
                    <a:pt x="68" y="26"/>
                    <a:pt x="68" y="26"/>
                  </a:cubicBezTo>
                  <a:cubicBezTo>
                    <a:pt x="68" y="26"/>
                    <a:pt x="68" y="26"/>
                    <a:pt x="68" y="27"/>
                  </a:cubicBezTo>
                  <a:cubicBezTo>
                    <a:pt x="68" y="28"/>
                    <a:pt x="68" y="28"/>
                    <a:pt x="68" y="28"/>
                  </a:cubicBezTo>
                  <a:cubicBezTo>
                    <a:pt x="67" y="30"/>
                    <a:pt x="67" y="31"/>
                    <a:pt x="67" y="32"/>
                  </a:cubicBezTo>
                  <a:cubicBezTo>
                    <a:pt x="66" y="35"/>
                    <a:pt x="66" y="37"/>
                    <a:pt x="65" y="39"/>
                  </a:cubicBezTo>
                  <a:cubicBezTo>
                    <a:pt x="64" y="44"/>
                    <a:pt x="62" y="49"/>
                    <a:pt x="60" y="54"/>
                  </a:cubicBezTo>
                  <a:cubicBezTo>
                    <a:pt x="59" y="56"/>
                    <a:pt x="58" y="59"/>
                    <a:pt x="56" y="61"/>
                  </a:cubicBezTo>
                  <a:cubicBezTo>
                    <a:pt x="55" y="63"/>
                    <a:pt x="53" y="64"/>
                    <a:pt x="50" y="66"/>
                  </a:cubicBezTo>
                  <a:cubicBezTo>
                    <a:pt x="52" y="64"/>
                    <a:pt x="54" y="62"/>
                    <a:pt x="55" y="6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2468"/>
            <p:cNvSpPr>
              <a:spLocks/>
            </p:cNvSpPr>
            <p:nvPr/>
          </p:nvSpPr>
          <p:spPr bwMode="auto">
            <a:xfrm>
              <a:off x="9286860" y="1730381"/>
              <a:ext cx="44450" cy="158751"/>
            </a:xfrm>
            <a:custGeom>
              <a:avLst/>
              <a:gdLst>
                <a:gd name="T0" fmla="*/ 6 w 12"/>
                <a:gd name="T1" fmla="*/ 0 h 42"/>
                <a:gd name="T2" fmla="*/ 5 w 12"/>
                <a:gd name="T3" fmla="*/ 22 h 42"/>
                <a:gd name="T4" fmla="*/ 9 w 12"/>
                <a:gd name="T5" fmla="*/ 32 h 42"/>
                <a:gd name="T6" fmla="*/ 12 w 12"/>
                <a:gd name="T7" fmla="*/ 42 h 42"/>
                <a:gd name="T8" fmla="*/ 2 w 12"/>
                <a:gd name="T9" fmla="*/ 31 h 42"/>
                <a:gd name="T10" fmla="*/ 2 w 12"/>
                <a:gd name="T11" fmla="*/ 17 h 42"/>
                <a:gd name="T12" fmla="*/ 6 w 1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12" h="42">
                  <a:moveTo>
                    <a:pt x="6" y="0"/>
                  </a:moveTo>
                  <a:cubicBezTo>
                    <a:pt x="6" y="7"/>
                    <a:pt x="4" y="15"/>
                    <a:pt x="5" y="22"/>
                  </a:cubicBezTo>
                  <a:cubicBezTo>
                    <a:pt x="6" y="25"/>
                    <a:pt x="7" y="29"/>
                    <a:pt x="9" y="32"/>
                  </a:cubicBezTo>
                  <a:cubicBezTo>
                    <a:pt x="10" y="35"/>
                    <a:pt x="12" y="38"/>
                    <a:pt x="12" y="42"/>
                  </a:cubicBezTo>
                  <a:cubicBezTo>
                    <a:pt x="8" y="38"/>
                    <a:pt x="5" y="35"/>
                    <a:pt x="2" y="31"/>
                  </a:cubicBezTo>
                  <a:cubicBezTo>
                    <a:pt x="0" y="27"/>
                    <a:pt x="1" y="20"/>
                    <a:pt x="2" y="17"/>
                  </a:cubicBezTo>
                  <a:cubicBezTo>
                    <a:pt x="2" y="11"/>
                    <a:pt x="5" y="6"/>
                    <a:pt x="6"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2471"/>
            <p:cNvSpPr>
              <a:spLocks/>
            </p:cNvSpPr>
            <p:nvPr/>
          </p:nvSpPr>
          <p:spPr bwMode="auto">
            <a:xfrm>
              <a:off x="9312260" y="1700218"/>
              <a:ext cx="112713" cy="147639"/>
            </a:xfrm>
            <a:custGeom>
              <a:avLst/>
              <a:gdLst>
                <a:gd name="T0" fmla="*/ 15 w 30"/>
                <a:gd name="T1" fmla="*/ 14 h 39"/>
                <a:gd name="T2" fmla="*/ 5 w 30"/>
                <a:gd name="T3" fmla="*/ 7 h 39"/>
                <a:gd name="T4" fmla="*/ 0 w 30"/>
                <a:gd name="T5" fmla="*/ 0 h 39"/>
                <a:gd name="T6" fmla="*/ 11 w 30"/>
                <a:gd name="T7" fmla="*/ 7 h 39"/>
                <a:gd name="T8" fmla="*/ 23 w 30"/>
                <a:gd name="T9" fmla="*/ 13 h 39"/>
                <a:gd name="T10" fmla="*/ 30 w 30"/>
                <a:gd name="T11" fmla="*/ 24 h 39"/>
                <a:gd name="T12" fmla="*/ 30 w 30"/>
                <a:gd name="T13" fmla="*/ 26 h 39"/>
                <a:gd name="T14" fmla="*/ 23 w 30"/>
                <a:gd name="T15" fmla="*/ 39 h 39"/>
                <a:gd name="T16" fmla="*/ 24 w 30"/>
                <a:gd name="T17" fmla="*/ 32 h 39"/>
                <a:gd name="T18" fmla="*/ 15 w 30"/>
                <a:gd name="T19"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9">
                  <a:moveTo>
                    <a:pt x="15" y="14"/>
                  </a:moveTo>
                  <a:cubicBezTo>
                    <a:pt x="12" y="12"/>
                    <a:pt x="7" y="9"/>
                    <a:pt x="5" y="7"/>
                  </a:cubicBezTo>
                  <a:cubicBezTo>
                    <a:pt x="3" y="5"/>
                    <a:pt x="0" y="0"/>
                    <a:pt x="0" y="0"/>
                  </a:cubicBezTo>
                  <a:cubicBezTo>
                    <a:pt x="3" y="3"/>
                    <a:pt x="7" y="5"/>
                    <a:pt x="11" y="7"/>
                  </a:cubicBezTo>
                  <a:cubicBezTo>
                    <a:pt x="15" y="9"/>
                    <a:pt x="19" y="11"/>
                    <a:pt x="23" y="13"/>
                  </a:cubicBezTo>
                  <a:cubicBezTo>
                    <a:pt x="27" y="15"/>
                    <a:pt x="29" y="20"/>
                    <a:pt x="30" y="24"/>
                  </a:cubicBezTo>
                  <a:cubicBezTo>
                    <a:pt x="30" y="25"/>
                    <a:pt x="30" y="25"/>
                    <a:pt x="30" y="26"/>
                  </a:cubicBezTo>
                  <a:cubicBezTo>
                    <a:pt x="28" y="31"/>
                    <a:pt x="25" y="35"/>
                    <a:pt x="23" y="39"/>
                  </a:cubicBezTo>
                  <a:cubicBezTo>
                    <a:pt x="23" y="37"/>
                    <a:pt x="24" y="34"/>
                    <a:pt x="24" y="32"/>
                  </a:cubicBezTo>
                  <a:cubicBezTo>
                    <a:pt x="23" y="23"/>
                    <a:pt x="19" y="17"/>
                    <a:pt x="15"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2472"/>
            <p:cNvSpPr>
              <a:spLocks/>
            </p:cNvSpPr>
            <p:nvPr/>
          </p:nvSpPr>
          <p:spPr bwMode="auto">
            <a:xfrm>
              <a:off x="9263047" y="1628780"/>
              <a:ext cx="131763" cy="271464"/>
            </a:xfrm>
            <a:custGeom>
              <a:avLst/>
              <a:gdLst>
                <a:gd name="T0" fmla="*/ 30 w 35"/>
                <a:gd name="T1" fmla="*/ 36 h 72"/>
                <a:gd name="T2" fmla="*/ 19 w 35"/>
                <a:gd name="T3" fmla="*/ 27 h 72"/>
                <a:gd name="T4" fmla="*/ 16 w 35"/>
                <a:gd name="T5" fmla="*/ 25 h 72"/>
                <a:gd name="T6" fmla="*/ 15 w 35"/>
                <a:gd name="T7" fmla="*/ 25 h 72"/>
                <a:gd name="T8" fmla="*/ 15 w 35"/>
                <a:gd name="T9" fmla="*/ 26 h 72"/>
                <a:gd name="T10" fmla="*/ 17 w 35"/>
                <a:gd name="T11" fmla="*/ 30 h 72"/>
                <a:gd name="T12" fmla="*/ 21 w 35"/>
                <a:gd name="T13" fmla="*/ 38 h 72"/>
                <a:gd name="T14" fmla="*/ 25 w 35"/>
                <a:gd name="T15" fmla="*/ 44 h 72"/>
                <a:gd name="T16" fmla="*/ 28 w 35"/>
                <a:gd name="T17" fmla="*/ 51 h 72"/>
                <a:gd name="T18" fmla="*/ 28 w 35"/>
                <a:gd name="T19" fmla="*/ 57 h 72"/>
                <a:gd name="T20" fmla="*/ 25 w 35"/>
                <a:gd name="T21" fmla="*/ 47 h 72"/>
                <a:gd name="T22" fmla="*/ 23 w 35"/>
                <a:gd name="T23" fmla="*/ 42 h 72"/>
                <a:gd name="T24" fmla="*/ 24 w 35"/>
                <a:gd name="T25" fmla="*/ 53 h 72"/>
                <a:gd name="T26" fmla="*/ 24 w 35"/>
                <a:gd name="T27" fmla="*/ 67 h 72"/>
                <a:gd name="T28" fmla="*/ 23 w 35"/>
                <a:gd name="T29" fmla="*/ 69 h 72"/>
                <a:gd name="T30" fmla="*/ 23 w 35"/>
                <a:gd name="T31" fmla="*/ 62 h 72"/>
                <a:gd name="T32" fmla="*/ 18 w 35"/>
                <a:gd name="T33" fmla="*/ 35 h 72"/>
                <a:gd name="T34" fmla="*/ 15 w 35"/>
                <a:gd name="T35" fmla="*/ 29 h 72"/>
                <a:gd name="T36" fmla="*/ 13 w 35"/>
                <a:gd name="T37" fmla="*/ 27 h 72"/>
                <a:gd name="T38" fmla="*/ 13 w 35"/>
                <a:gd name="T39" fmla="*/ 30 h 72"/>
                <a:gd name="T40" fmla="*/ 11 w 35"/>
                <a:gd name="T41" fmla="*/ 43 h 72"/>
                <a:gd name="T42" fmla="*/ 12 w 35"/>
                <a:gd name="T43" fmla="*/ 48 h 72"/>
                <a:gd name="T44" fmla="*/ 14 w 35"/>
                <a:gd name="T45" fmla="*/ 58 h 72"/>
                <a:gd name="T46" fmla="*/ 14 w 35"/>
                <a:gd name="T47" fmla="*/ 58 h 72"/>
                <a:gd name="T48" fmla="*/ 11 w 35"/>
                <a:gd name="T49" fmla="*/ 48 h 72"/>
                <a:gd name="T50" fmla="*/ 10 w 35"/>
                <a:gd name="T51" fmla="*/ 43 h 72"/>
                <a:gd name="T52" fmla="*/ 12 w 35"/>
                <a:gd name="T53" fmla="*/ 27 h 72"/>
                <a:gd name="T54" fmla="*/ 12 w 35"/>
                <a:gd name="T55" fmla="*/ 24 h 72"/>
                <a:gd name="T56" fmla="*/ 8 w 35"/>
                <a:gd name="T57" fmla="*/ 14 h 72"/>
                <a:gd name="T58" fmla="*/ 7 w 35"/>
                <a:gd name="T59" fmla="*/ 17 h 72"/>
                <a:gd name="T60" fmla="*/ 4 w 35"/>
                <a:gd name="T61" fmla="*/ 22 h 72"/>
                <a:gd name="T62" fmla="*/ 1 w 35"/>
                <a:gd name="T63" fmla="*/ 34 h 72"/>
                <a:gd name="T64" fmla="*/ 0 w 35"/>
                <a:gd name="T65" fmla="*/ 42 h 72"/>
                <a:gd name="T66" fmla="*/ 0 w 35"/>
                <a:gd name="T67" fmla="*/ 34 h 72"/>
                <a:gd name="T68" fmla="*/ 3 w 35"/>
                <a:gd name="T69" fmla="*/ 21 h 72"/>
                <a:gd name="T70" fmla="*/ 5 w 35"/>
                <a:gd name="T71" fmla="*/ 17 h 72"/>
                <a:gd name="T72" fmla="*/ 7 w 35"/>
                <a:gd name="T73" fmla="*/ 14 h 72"/>
                <a:gd name="T74" fmla="*/ 8 w 35"/>
                <a:gd name="T75" fmla="*/ 9 h 72"/>
                <a:gd name="T76" fmla="*/ 8 w 35"/>
                <a:gd name="T77" fmla="*/ 5 h 72"/>
                <a:gd name="T78" fmla="*/ 8 w 35"/>
                <a:gd name="T79" fmla="*/ 4 h 72"/>
                <a:gd name="T80" fmla="*/ 8 w 35"/>
                <a:gd name="T81" fmla="*/ 2 h 72"/>
                <a:gd name="T82" fmla="*/ 9 w 35"/>
                <a:gd name="T83" fmla="*/ 8 h 72"/>
                <a:gd name="T84" fmla="*/ 10 w 35"/>
                <a:gd name="T85" fmla="*/ 9 h 72"/>
                <a:gd name="T86" fmla="*/ 11 w 35"/>
                <a:gd name="T87" fmla="*/ 11 h 72"/>
                <a:gd name="T88" fmla="*/ 17 w 35"/>
                <a:gd name="T89" fmla="*/ 19 h 72"/>
                <a:gd name="T90" fmla="*/ 21 w 35"/>
                <a:gd name="T91" fmla="*/ 21 h 72"/>
                <a:gd name="T92" fmla="*/ 33 w 35"/>
                <a:gd name="T93" fmla="*/ 24 h 72"/>
                <a:gd name="T94" fmla="*/ 24 w 35"/>
                <a:gd name="T95" fmla="*/ 23 h 72"/>
                <a:gd name="T96" fmla="*/ 19 w 35"/>
                <a:gd name="T97" fmla="*/ 21 h 72"/>
                <a:gd name="T98" fmla="*/ 14 w 35"/>
                <a:gd name="T99" fmla="*/ 16 h 72"/>
                <a:gd name="T100" fmla="*/ 10 w 35"/>
                <a:gd name="T101" fmla="*/ 11 h 72"/>
                <a:gd name="T102" fmla="*/ 11 w 35"/>
                <a:gd name="T103" fmla="*/ 18 h 72"/>
                <a:gd name="T104" fmla="*/ 13 w 35"/>
                <a:gd name="T105" fmla="*/ 21 h 72"/>
                <a:gd name="T106" fmla="*/ 16 w 35"/>
                <a:gd name="T107" fmla="*/ 24 h 72"/>
                <a:gd name="T108" fmla="*/ 17 w 35"/>
                <a:gd name="T109" fmla="*/ 25 h 72"/>
                <a:gd name="T110" fmla="*/ 23 w 35"/>
                <a:gd name="T111" fmla="*/ 29 h 72"/>
                <a:gd name="T112" fmla="*/ 34 w 35"/>
                <a:gd name="T113" fmla="*/ 38 h 72"/>
                <a:gd name="T114" fmla="*/ 33 w 35"/>
                <a:gd name="T115"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 h="72">
                  <a:moveTo>
                    <a:pt x="33" y="39"/>
                  </a:moveTo>
                  <a:cubicBezTo>
                    <a:pt x="32" y="38"/>
                    <a:pt x="31" y="37"/>
                    <a:pt x="30" y="36"/>
                  </a:cubicBezTo>
                  <a:cubicBezTo>
                    <a:pt x="28" y="33"/>
                    <a:pt x="25" y="32"/>
                    <a:pt x="23" y="30"/>
                  </a:cubicBezTo>
                  <a:cubicBezTo>
                    <a:pt x="21" y="29"/>
                    <a:pt x="20" y="28"/>
                    <a:pt x="19" y="27"/>
                  </a:cubicBezTo>
                  <a:cubicBezTo>
                    <a:pt x="18" y="27"/>
                    <a:pt x="18" y="26"/>
                    <a:pt x="17" y="26"/>
                  </a:cubicBezTo>
                  <a:cubicBezTo>
                    <a:pt x="16" y="25"/>
                    <a:pt x="16" y="25"/>
                    <a:pt x="16" y="25"/>
                  </a:cubicBezTo>
                  <a:cubicBezTo>
                    <a:pt x="16" y="25"/>
                    <a:pt x="16" y="25"/>
                    <a:pt x="15" y="25"/>
                  </a:cubicBezTo>
                  <a:cubicBezTo>
                    <a:pt x="15" y="25"/>
                    <a:pt x="15" y="25"/>
                    <a:pt x="15" y="25"/>
                  </a:cubicBezTo>
                  <a:cubicBezTo>
                    <a:pt x="14" y="24"/>
                    <a:pt x="14" y="24"/>
                    <a:pt x="13" y="23"/>
                  </a:cubicBezTo>
                  <a:cubicBezTo>
                    <a:pt x="14" y="24"/>
                    <a:pt x="14" y="25"/>
                    <a:pt x="15" y="26"/>
                  </a:cubicBezTo>
                  <a:cubicBezTo>
                    <a:pt x="15" y="27"/>
                    <a:pt x="16" y="28"/>
                    <a:pt x="16" y="28"/>
                  </a:cubicBezTo>
                  <a:cubicBezTo>
                    <a:pt x="16" y="29"/>
                    <a:pt x="17" y="30"/>
                    <a:pt x="17" y="30"/>
                  </a:cubicBezTo>
                  <a:cubicBezTo>
                    <a:pt x="18" y="32"/>
                    <a:pt x="19" y="33"/>
                    <a:pt x="19" y="35"/>
                  </a:cubicBezTo>
                  <a:cubicBezTo>
                    <a:pt x="20" y="36"/>
                    <a:pt x="20" y="37"/>
                    <a:pt x="21" y="38"/>
                  </a:cubicBezTo>
                  <a:cubicBezTo>
                    <a:pt x="22" y="39"/>
                    <a:pt x="23" y="40"/>
                    <a:pt x="24" y="42"/>
                  </a:cubicBezTo>
                  <a:cubicBezTo>
                    <a:pt x="24" y="42"/>
                    <a:pt x="24" y="43"/>
                    <a:pt x="25" y="44"/>
                  </a:cubicBezTo>
                  <a:cubicBezTo>
                    <a:pt x="25" y="45"/>
                    <a:pt x="26" y="46"/>
                    <a:pt x="26" y="46"/>
                  </a:cubicBezTo>
                  <a:cubicBezTo>
                    <a:pt x="27" y="48"/>
                    <a:pt x="28" y="50"/>
                    <a:pt x="28" y="51"/>
                  </a:cubicBezTo>
                  <a:cubicBezTo>
                    <a:pt x="28" y="52"/>
                    <a:pt x="29" y="53"/>
                    <a:pt x="29" y="54"/>
                  </a:cubicBezTo>
                  <a:cubicBezTo>
                    <a:pt x="29" y="55"/>
                    <a:pt x="29" y="56"/>
                    <a:pt x="28" y="57"/>
                  </a:cubicBezTo>
                  <a:cubicBezTo>
                    <a:pt x="29" y="55"/>
                    <a:pt x="28" y="53"/>
                    <a:pt x="28" y="52"/>
                  </a:cubicBezTo>
                  <a:cubicBezTo>
                    <a:pt x="27" y="50"/>
                    <a:pt x="26" y="48"/>
                    <a:pt x="25" y="47"/>
                  </a:cubicBezTo>
                  <a:cubicBezTo>
                    <a:pt x="25" y="46"/>
                    <a:pt x="25" y="45"/>
                    <a:pt x="24" y="44"/>
                  </a:cubicBezTo>
                  <a:cubicBezTo>
                    <a:pt x="24" y="44"/>
                    <a:pt x="23" y="43"/>
                    <a:pt x="23" y="42"/>
                  </a:cubicBezTo>
                  <a:cubicBezTo>
                    <a:pt x="22" y="42"/>
                    <a:pt x="22" y="42"/>
                    <a:pt x="22" y="41"/>
                  </a:cubicBezTo>
                  <a:cubicBezTo>
                    <a:pt x="23" y="45"/>
                    <a:pt x="24" y="49"/>
                    <a:pt x="24" y="53"/>
                  </a:cubicBezTo>
                  <a:cubicBezTo>
                    <a:pt x="25" y="56"/>
                    <a:pt x="25" y="59"/>
                    <a:pt x="25" y="62"/>
                  </a:cubicBezTo>
                  <a:cubicBezTo>
                    <a:pt x="25" y="64"/>
                    <a:pt x="25" y="65"/>
                    <a:pt x="24" y="67"/>
                  </a:cubicBezTo>
                  <a:cubicBezTo>
                    <a:pt x="24" y="68"/>
                    <a:pt x="24" y="70"/>
                    <a:pt x="23" y="72"/>
                  </a:cubicBezTo>
                  <a:cubicBezTo>
                    <a:pt x="23" y="71"/>
                    <a:pt x="23" y="70"/>
                    <a:pt x="23" y="69"/>
                  </a:cubicBezTo>
                  <a:cubicBezTo>
                    <a:pt x="23" y="68"/>
                    <a:pt x="23" y="68"/>
                    <a:pt x="23" y="67"/>
                  </a:cubicBezTo>
                  <a:cubicBezTo>
                    <a:pt x="23" y="65"/>
                    <a:pt x="23" y="64"/>
                    <a:pt x="23" y="62"/>
                  </a:cubicBezTo>
                  <a:cubicBezTo>
                    <a:pt x="23" y="59"/>
                    <a:pt x="23" y="56"/>
                    <a:pt x="23" y="53"/>
                  </a:cubicBezTo>
                  <a:cubicBezTo>
                    <a:pt x="22" y="47"/>
                    <a:pt x="20" y="41"/>
                    <a:pt x="18" y="35"/>
                  </a:cubicBezTo>
                  <a:cubicBezTo>
                    <a:pt x="17" y="34"/>
                    <a:pt x="17" y="32"/>
                    <a:pt x="16" y="31"/>
                  </a:cubicBezTo>
                  <a:cubicBezTo>
                    <a:pt x="16" y="30"/>
                    <a:pt x="15" y="30"/>
                    <a:pt x="15" y="29"/>
                  </a:cubicBezTo>
                  <a:cubicBezTo>
                    <a:pt x="14" y="29"/>
                    <a:pt x="14" y="28"/>
                    <a:pt x="13" y="27"/>
                  </a:cubicBezTo>
                  <a:cubicBezTo>
                    <a:pt x="13" y="27"/>
                    <a:pt x="13" y="27"/>
                    <a:pt x="13" y="27"/>
                  </a:cubicBezTo>
                  <a:cubicBezTo>
                    <a:pt x="13" y="27"/>
                    <a:pt x="13" y="27"/>
                    <a:pt x="13" y="27"/>
                  </a:cubicBezTo>
                  <a:cubicBezTo>
                    <a:pt x="13" y="28"/>
                    <a:pt x="13" y="29"/>
                    <a:pt x="13" y="30"/>
                  </a:cubicBezTo>
                  <a:cubicBezTo>
                    <a:pt x="13" y="31"/>
                    <a:pt x="13" y="32"/>
                    <a:pt x="13" y="32"/>
                  </a:cubicBezTo>
                  <a:cubicBezTo>
                    <a:pt x="13" y="36"/>
                    <a:pt x="12" y="39"/>
                    <a:pt x="11" y="43"/>
                  </a:cubicBezTo>
                  <a:cubicBezTo>
                    <a:pt x="11" y="43"/>
                    <a:pt x="11" y="44"/>
                    <a:pt x="11" y="45"/>
                  </a:cubicBezTo>
                  <a:cubicBezTo>
                    <a:pt x="11" y="46"/>
                    <a:pt x="11" y="47"/>
                    <a:pt x="12" y="48"/>
                  </a:cubicBezTo>
                  <a:cubicBezTo>
                    <a:pt x="12" y="49"/>
                    <a:pt x="12" y="51"/>
                    <a:pt x="13" y="53"/>
                  </a:cubicBezTo>
                  <a:cubicBezTo>
                    <a:pt x="13" y="54"/>
                    <a:pt x="14" y="56"/>
                    <a:pt x="14" y="58"/>
                  </a:cubicBezTo>
                  <a:cubicBezTo>
                    <a:pt x="15" y="59"/>
                    <a:pt x="15" y="61"/>
                    <a:pt x="16" y="62"/>
                  </a:cubicBezTo>
                  <a:cubicBezTo>
                    <a:pt x="15" y="61"/>
                    <a:pt x="15" y="59"/>
                    <a:pt x="14" y="58"/>
                  </a:cubicBezTo>
                  <a:cubicBezTo>
                    <a:pt x="13" y="56"/>
                    <a:pt x="13" y="54"/>
                    <a:pt x="12" y="53"/>
                  </a:cubicBezTo>
                  <a:cubicBezTo>
                    <a:pt x="12" y="51"/>
                    <a:pt x="11" y="49"/>
                    <a:pt x="11" y="48"/>
                  </a:cubicBezTo>
                  <a:cubicBezTo>
                    <a:pt x="11" y="47"/>
                    <a:pt x="11" y="46"/>
                    <a:pt x="11" y="45"/>
                  </a:cubicBezTo>
                  <a:cubicBezTo>
                    <a:pt x="10" y="44"/>
                    <a:pt x="10" y="43"/>
                    <a:pt x="10" y="43"/>
                  </a:cubicBezTo>
                  <a:cubicBezTo>
                    <a:pt x="11" y="39"/>
                    <a:pt x="12" y="36"/>
                    <a:pt x="12" y="32"/>
                  </a:cubicBezTo>
                  <a:cubicBezTo>
                    <a:pt x="12" y="31"/>
                    <a:pt x="12" y="29"/>
                    <a:pt x="12" y="27"/>
                  </a:cubicBezTo>
                  <a:cubicBezTo>
                    <a:pt x="12" y="26"/>
                    <a:pt x="12" y="26"/>
                    <a:pt x="12" y="25"/>
                  </a:cubicBezTo>
                  <a:cubicBezTo>
                    <a:pt x="12" y="24"/>
                    <a:pt x="12" y="24"/>
                    <a:pt x="12" y="24"/>
                  </a:cubicBezTo>
                  <a:cubicBezTo>
                    <a:pt x="11" y="22"/>
                    <a:pt x="10" y="20"/>
                    <a:pt x="10" y="18"/>
                  </a:cubicBezTo>
                  <a:cubicBezTo>
                    <a:pt x="9" y="17"/>
                    <a:pt x="9" y="16"/>
                    <a:pt x="8" y="14"/>
                  </a:cubicBezTo>
                  <a:cubicBezTo>
                    <a:pt x="8" y="14"/>
                    <a:pt x="8" y="15"/>
                    <a:pt x="8" y="15"/>
                  </a:cubicBezTo>
                  <a:cubicBezTo>
                    <a:pt x="8" y="15"/>
                    <a:pt x="7" y="16"/>
                    <a:pt x="7" y="17"/>
                  </a:cubicBezTo>
                  <a:cubicBezTo>
                    <a:pt x="6" y="17"/>
                    <a:pt x="6" y="18"/>
                    <a:pt x="6" y="18"/>
                  </a:cubicBezTo>
                  <a:cubicBezTo>
                    <a:pt x="5" y="19"/>
                    <a:pt x="4" y="21"/>
                    <a:pt x="4" y="22"/>
                  </a:cubicBezTo>
                  <a:cubicBezTo>
                    <a:pt x="3" y="23"/>
                    <a:pt x="3" y="24"/>
                    <a:pt x="2" y="26"/>
                  </a:cubicBezTo>
                  <a:cubicBezTo>
                    <a:pt x="1" y="28"/>
                    <a:pt x="1" y="31"/>
                    <a:pt x="1" y="34"/>
                  </a:cubicBezTo>
                  <a:cubicBezTo>
                    <a:pt x="0" y="35"/>
                    <a:pt x="0" y="37"/>
                    <a:pt x="0" y="38"/>
                  </a:cubicBezTo>
                  <a:cubicBezTo>
                    <a:pt x="0" y="39"/>
                    <a:pt x="0" y="41"/>
                    <a:pt x="0" y="42"/>
                  </a:cubicBezTo>
                  <a:cubicBezTo>
                    <a:pt x="0" y="41"/>
                    <a:pt x="0" y="39"/>
                    <a:pt x="0" y="38"/>
                  </a:cubicBezTo>
                  <a:cubicBezTo>
                    <a:pt x="0" y="37"/>
                    <a:pt x="0" y="35"/>
                    <a:pt x="0" y="34"/>
                  </a:cubicBezTo>
                  <a:cubicBezTo>
                    <a:pt x="0" y="31"/>
                    <a:pt x="1" y="28"/>
                    <a:pt x="1" y="25"/>
                  </a:cubicBezTo>
                  <a:cubicBezTo>
                    <a:pt x="2" y="24"/>
                    <a:pt x="2" y="23"/>
                    <a:pt x="3" y="21"/>
                  </a:cubicBezTo>
                  <a:cubicBezTo>
                    <a:pt x="3" y="20"/>
                    <a:pt x="4" y="19"/>
                    <a:pt x="5" y="18"/>
                  </a:cubicBezTo>
                  <a:cubicBezTo>
                    <a:pt x="5" y="17"/>
                    <a:pt x="5" y="17"/>
                    <a:pt x="5" y="17"/>
                  </a:cubicBezTo>
                  <a:cubicBezTo>
                    <a:pt x="6" y="16"/>
                    <a:pt x="6" y="16"/>
                    <a:pt x="6" y="16"/>
                  </a:cubicBezTo>
                  <a:cubicBezTo>
                    <a:pt x="6" y="15"/>
                    <a:pt x="7" y="15"/>
                    <a:pt x="7" y="14"/>
                  </a:cubicBezTo>
                  <a:cubicBezTo>
                    <a:pt x="8" y="14"/>
                    <a:pt x="8" y="13"/>
                    <a:pt x="8" y="12"/>
                  </a:cubicBezTo>
                  <a:cubicBezTo>
                    <a:pt x="8" y="11"/>
                    <a:pt x="8" y="10"/>
                    <a:pt x="8" y="9"/>
                  </a:cubicBezTo>
                  <a:cubicBezTo>
                    <a:pt x="8" y="8"/>
                    <a:pt x="8" y="7"/>
                    <a:pt x="8" y="6"/>
                  </a:cubicBezTo>
                  <a:cubicBezTo>
                    <a:pt x="8" y="6"/>
                    <a:pt x="8" y="6"/>
                    <a:pt x="8" y="5"/>
                  </a:cubicBezTo>
                  <a:cubicBezTo>
                    <a:pt x="8" y="5"/>
                    <a:pt x="8" y="5"/>
                    <a:pt x="8" y="5"/>
                  </a:cubicBezTo>
                  <a:cubicBezTo>
                    <a:pt x="8" y="5"/>
                    <a:pt x="8" y="5"/>
                    <a:pt x="8" y="4"/>
                  </a:cubicBezTo>
                  <a:cubicBezTo>
                    <a:pt x="8" y="3"/>
                    <a:pt x="8" y="1"/>
                    <a:pt x="8" y="0"/>
                  </a:cubicBezTo>
                  <a:cubicBezTo>
                    <a:pt x="8" y="1"/>
                    <a:pt x="8" y="1"/>
                    <a:pt x="8" y="2"/>
                  </a:cubicBezTo>
                  <a:cubicBezTo>
                    <a:pt x="8" y="3"/>
                    <a:pt x="8" y="4"/>
                    <a:pt x="9" y="4"/>
                  </a:cubicBezTo>
                  <a:cubicBezTo>
                    <a:pt x="9" y="6"/>
                    <a:pt x="9" y="7"/>
                    <a:pt x="9" y="8"/>
                  </a:cubicBezTo>
                  <a:cubicBezTo>
                    <a:pt x="9" y="8"/>
                    <a:pt x="9" y="8"/>
                    <a:pt x="9" y="8"/>
                  </a:cubicBezTo>
                  <a:cubicBezTo>
                    <a:pt x="9" y="9"/>
                    <a:pt x="9" y="9"/>
                    <a:pt x="10" y="9"/>
                  </a:cubicBezTo>
                  <a:cubicBezTo>
                    <a:pt x="10" y="9"/>
                    <a:pt x="10" y="10"/>
                    <a:pt x="10" y="10"/>
                  </a:cubicBezTo>
                  <a:cubicBezTo>
                    <a:pt x="10" y="10"/>
                    <a:pt x="10" y="11"/>
                    <a:pt x="11" y="11"/>
                  </a:cubicBezTo>
                  <a:cubicBezTo>
                    <a:pt x="11" y="12"/>
                    <a:pt x="11" y="12"/>
                    <a:pt x="12" y="13"/>
                  </a:cubicBezTo>
                  <a:cubicBezTo>
                    <a:pt x="13" y="15"/>
                    <a:pt x="15" y="17"/>
                    <a:pt x="17" y="19"/>
                  </a:cubicBezTo>
                  <a:cubicBezTo>
                    <a:pt x="18" y="19"/>
                    <a:pt x="18" y="20"/>
                    <a:pt x="19" y="20"/>
                  </a:cubicBezTo>
                  <a:cubicBezTo>
                    <a:pt x="19" y="20"/>
                    <a:pt x="20" y="21"/>
                    <a:pt x="21" y="21"/>
                  </a:cubicBezTo>
                  <a:cubicBezTo>
                    <a:pt x="22" y="22"/>
                    <a:pt x="23" y="22"/>
                    <a:pt x="24" y="23"/>
                  </a:cubicBezTo>
                  <a:cubicBezTo>
                    <a:pt x="27" y="23"/>
                    <a:pt x="30" y="23"/>
                    <a:pt x="33" y="24"/>
                  </a:cubicBezTo>
                  <a:cubicBezTo>
                    <a:pt x="31" y="24"/>
                    <a:pt x="30" y="24"/>
                    <a:pt x="29" y="24"/>
                  </a:cubicBezTo>
                  <a:cubicBezTo>
                    <a:pt x="27" y="24"/>
                    <a:pt x="26" y="23"/>
                    <a:pt x="24" y="23"/>
                  </a:cubicBezTo>
                  <a:cubicBezTo>
                    <a:pt x="23" y="23"/>
                    <a:pt x="22" y="22"/>
                    <a:pt x="20" y="22"/>
                  </a:cubicBezTo>
                  <a:cubicBezTo>
                    <a:pt x="20" y="21"/>
                    <a:pt x="19" y="21"/>
                    <a:pt x="19" y="21"/>
                  </a:cubicBezTo>
                  <a:cubicBezTo>
                    <a:pt x="18" y="20"/>
                    <a:pt x="17" y="20"/>
                    <a:pt x="17" y="19"/>
                  </a:cubicBezTo>
                  <a:cubicBezTo>
                    <a:pt x="16" y="18"/>
                    <a:pt x="15" y="17"/>
                    <a:pt x="14" y="16"/>
                  </a:cubicBezTo>
                  <a:cubicBezTo>
                    <a:pt x="13" y="15"/>
                    <a:pt x="12" y="14"/>
                    <a:pt x="11" y="13"/>
                  </a:cubicBezTo>
                  <a:cubicBezTo>
                    <a:pt x="10" y="13"/>
                    <a:pt x="10" y="12"/>
                    <a:pt x="10" y="11"/>
                  </a:cubicBezTo>
                  <a:cubicBezTo>
                    <a:pt x="10" y="11"/>
                    <a:pt x="10" y="11"/>
                    <a:pt x="10" y="11"/>
                  </a:cubicBezTo>
                  <a:cubicBezTo>
                    <a:pt x="10" y="14"/>
                    <a:pt x="10" y="16"/>
                    <a:pt x="11" y="18"/>
                  </a:cubicBezTo>
                  <a:cubicBezTo>
                    <a:pt x="11" y="18"/>
                    <a:pt x="11" y="19"/>
                    <a:pt x="12" y="19"/>
                  </a:cubicBezTo>
                  <a:cubicBezTo>
                    <a:pt x="12" y="20"/>
                    <a:pt x="12" y="20"/>
                    <a:pt x="13" y="21"/>
                  </a:cubicBezTo>
                  <a:cubicBezTo>
                    <a:pt x="13" y="22"/>
                    <a:pt x="14" y="23"/>
                    <a:pt x="16" y="24"/>
                  </a:cubicBezTo>
                  <a:cubicBezTo>
                    <a:pt x="16" y="24"/>
                    <a:pt x="16" y="24"/>
                    <a:pt x="16" y="24"/>
                  </a:cubicBezTo>
                  <a:cubicBezTo>
                    <a:pt x="16" y="24"/>
                    <a:pt x="16" y="24"/>
                    <a:pt x="17" y="24"/>
                  </a:cubicBezTo>
                  <a:cubicBezTo>
                    <a:pt x="17" y="25"/>
                    <a:pt x="17" y="25"/>
                    <a:pt x="17" y="25"/>
                  </a:cubicBezTo>
                  <a:cubicBezTo>
                    <a:pt x="18" y="26"/>
                    <a:pt x="19" y="26"/>
                    <a:pt x="19" y="26"/>
                  </a:cubicBezTo>
                  <a:cubicBezTo>
                    <a:pt x="21" y="27"/>
                    <a:pt x="22" y="28"/>
                    <a:pt x="23" y="29"/>
                  </a:cubicBezTo>
                  <a:cubicBezTo>
                    <a:pt x="26" y="31"/>
                    <a:pt x="28" y="33"/>
                    <a:pt x="31" y="35"/>
                  </a:cubicBezTo>
                  <a:cubicBezTo>
                    <a:pt x="32" y="36"/>
                    <a:pt x="33" y="37"/>
                    <a:pt x="34" y="38"/>
                  </a:cubicBezTo>
                  <a:cubicBezTo>
                    <a:pt x="34" y="40"/>
                    <a:pt x="35" y="41"/>
                    <a:pt x="35" y="43"/>
                  </a:cubicBezTo>
                  <a:cubicBezTo>
                    <a:pt x="34" y="41"/>
                    <a:pt x="34" y="40"/>
                    <a:pt x="33" y="3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2473"/>
            <p:cNvSpPr>
              <a:spLocks/>
            </p:cNvSpPr>
            <p:nvPr/>
          </p:nvSpPr>
          <p:spPr bwMode="auto">
            <a:xfrm>
              <a:off x="8921733" y="2287598"/>
              <a:ext cx="63500" cy="160339"/>
            </a:xfrm>
            <a:custGeom>
              <a:avLst/>
              <a:gdLst>
                <a:gd name="T0" fmla="*/ 1 w 17"/>
                <a:gd name="T1" fmla="*/ 0 h 43"/>
                <a:gd name="T2" fmla="*/ 6 w 17"/>
                <a:gd name="T3" fmla="*/ 23 h 43"/>
                <a:gd name="T4" fmla="*/ 12 w 17"/>
                <a:gd name="T5" fmla="*/ 34 h 43"/>
                <a:gd name="T6" fmla="*/ 17 w 17"/>
                <a:gd name="T7" fmla="*/ 43 h 43"/>
                <a:gd name="T8" fmla="*/ 4 w 17"/>
                <a:gd name="T9" fmla="*/ 35 h 43"/>
                <a:gd name="T10" fmla="*/ 0 w 17"/>
                <a:gd name="T11" fmla="*/ 20 h 43"/>
                <a:gd name="T12" fmla="*/ 1 w 17"/>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7" h="43">
                  <a:moveTo>
                    <a:pt x="1" y="0"/>
                  </a:moveTo>
                  <a:cubicBezTo>
                    <a:pt x="3" y="8"/>
                    <a:pt x="3" y="16"/>
                    <a:pt x="6" y="23"/>
                  </a:cubicBezTo>
                  <a:cubicBezTo>
                    <a:pt x="7" y="27"/>
                    <a:pt x="9" y="31"/>
                    <a:pt x="12" y="34"/>
                  </a:cubicBezTo>
                  <a:cubicBezTo>
                    <a:pt x="14" y="37"/>
                    <a:pt x="16" y="40"/>
                    <a:pt x="17" y="43"/>
                  </a:cubicBezTo>
                  <a:cubicBezTo>
                    <a:pt x="13" y="40"/>
                    <a:pt x="8" y="38"/>
                    <a:pt x="4" y="35"/>
                  </a:cubicBezTo>
                  <a:cubicBezTo>
                    <a:pt x="2" y="30"/>
                    <a:pt x="1" y="23"/>
                    <a:pt x="0" y="20"/>
                  </a:cubicBezTo>
                  <a:cubicBezTo>
                    <a:pt x="0" y="13"/>
                    <a:pt x="1" y="7"/>
                    <a:pt x="1"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71" name="Picture 2475"/>
            <p:cNvPicPr>
              <a:picLocks noChangeAspect="1" noChangeArrowheads="1"/>
            </p:cNvPicPr>
            <p:nvPr/>
          </p:nvPicPr>
          <p:blipFill>
            <a:blip r:embed="rId118" cstate="screen">
              <a:extLst>
                <a:ext uri="{28A0092B-C50C-407E-A947-70E740481C1C}">
                  <a14:useLocalDpi xmlns:a14="http://schemas.microsoft.com/office/drawing/2010/main"/>
                </a:ext>
              </a:extLst>
            </a:blip>
            <a:srcRect/>
            <a:stretch>
              <a:fillRect/>
            </a:stretch>
          </p:blipFill>
          <p:spPr bwMode="auto">
            <a:xfrm>
              <a:off x="8880457" y="2160597"/>
              <a:ext cx="192089"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2" name="Freeform 2476"/>
            <p:cNvSpPr>
              <a:spLocks/>
            </p:cNvSpPr>
            <p:nvPr/>
          </p:nvSpPr>
          <p:spPr bwMode="auto">
            <a:xfrm>
              <a:off x="8926495" y="2252672"/>
              <a:ext cx="141288" cy="139701"/>
            </a:xfrm>
            <a:custGeom>
              <a:avLst/>
              <a:gdLst>
                <a:gd name="T0" fmla="*/ 19 w 38"/>
                <a:gd name="T1" fmla="*/ 12 h 37"/>
                <a:gd name="T2" fmla="*/ 6 w 38"/>
                <a:gd name="T3" fmla="*/ 6 h 37"/>
                <a:gd name="T4" fmla="*/ 0 w 38"/>
                <a:gd name="T5" fmla="*/ 0 h 37"/>
                <a:gd name="T6" fmla="*/ 12 w 38"/>
                <a:gd name="T7" fmla="*/ 5 h 37"/>
                <a:gd name="T8" fmla="*/ 28 w 38"/>
                <a:gd name="T9" fmla="*/ 9 h 37"/>
                <a:gd name="T10" fmla="*/ 37 w 38"/>
                <a:gd name="T11" fmla="*/ 19 h 37"/>
                <a:gd name="T12" fmla="*/ 38 w 38"/>
                <a:gd name="T13" fmla="*/ 21 h 37"/>
                <a:gd name="T14" fmla="*/ 33 w 38"/>
                <a:gd name="T15" fmla="*/ 37 h 37"/>
                <a:gd name="T16" fmla="*/ 32 w 38"/>
                <a:gd name="T17" fmla="*/ 29 h 37"/>
                <a:gd name="T18" fmla="*/ 19 w 38"/>
                <a:gd name="T19"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7">
                  <a:moveTo>
                    <a:pt x="19" y="12"/>
                  </a:moveTo>
                  <a:cubicBezTo>
                    <a:pt x="16" y="10"/>
                    <a:pt x="9" y="8"/>
                    <a:pt x="6" y="6"/>
                  </a:cubicBezTo>
                  <a:cubicBezTo>
                    <a:pt x="4" y="5"/>
                    <a:pt x="0" y="0"/>
                    <a:pt x="0" y="0"/>
                  </a:cubicBezTo>
                  <a:cubicBezTo>
                    <a:pt x="3" y="3"/>
                    <a:pt x="8" y="4"/>
                    <a:pt x="12" y="5"/>
                  </a:cubicBezTo>
                  <a:cubicBezTo>
                    <a:pt x="18" y="7"/>
                    <a:pt x="23" y="7"/>
                    <a:pt x="28" y="9"/>
                  </a:cubicBezTo>
                  <a:cubicBezTo>
                    <a:pt x="32" y="10"/>
                    <a:pt x="35" y="14"/>
                    <a:pt x="37" y="19"/>
                  </a:cubicBezTo>
                  <a:cubicBezTo>
                    <a:pt x="37" y="19"/>
                    <a:pt x="38" y="20"/>
                    <a:pt x="38" y="21"/>
                  </a:cubicBezTo>
                  <a:cubicBezTo>
                    <a:pt x="37" y="26"/>
                    <a:pt x="35" y="31"/>
                    <a:pt x="33" y="37"/>
                  </a:cubicBezTo>
                  <a:cubicBezTo>
                    <a:pt x="33" y="34"/>
                    <a:pt x="33" y="31"/>
                    <a:pt x="32" y="29"/>
                  </a:cubicBezTo>
                  <a:cubicBezTo>
                    <a:pt x="30" y="19"/>
                    <a:pt x="23" y="14"/>
                    <a:pt x="19"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2477"/>
            <p:cNvSpPr>
              <a:spLocks/>
            </p:cNvSpPr>
            <p:nvPr/>
          </p:nvSpPr>
          <p:spPr bwMode="auto">
            <a:xfrm>
              <a:off x="9628174" y="2155834"/>
              <a:ext cx="142876" cy="236539"/>
            </a:xfrm>
            <a:custGeom>
              <a:avLst/>
              <a:gdLst>
                <a:gd name="T0" fmla="*/ 0 w 38"/>
                <a:gd name="T1" fmla="*/ 30 h 63"/>
                <a:gd name="T2" fmla="*/ 10 w 38"/>
                <a:gd name="T3" fmla="*/ 49 h 63"/>
                <a:gd name="T4" fmla="*/ 23 w 38"/>
                <a:gd name="T5" fmla="*/ 59 h 63"/>
                <a:gd name="T6" fmla="*/ 27 w 38"/>
                <a:gd name="T7" fmla="*/ 63 h 63"/>
                <a:gd name="T8" fmla="*/ 33 w 38"/>
                <a:gd name="T9" fmla="*/ 47 h 63"/>
                <a:gd name="T10" fmla="*/ 37 w 38"/>
                <a:gd name="T11" fmla="*/ 36 h 63"/>
                <a:gd name="T12" fmla="*/ 37 w 38"/>
                <a:gd name="T13" fmla="*/ 26 h 63"/>
                <a:gd name="T14" fmla="*/ 30 w 38"/>
                <a:gd name="T15" fmla="*/ 16 h 63"/>
                <a:gd name="T16" fmla="*/ 19 w 38"/>
                <a:gd name="T17" fmla="*/ 10 h 63"/>
                <a:gd name="T18" fmla="*/ 24 w 38"/>
                <a:gd name="T19" fmla="*/ 1 h 63"/>
                <a:gd name="T20" fmla="*/ 23 w 38"/>
                <a:gd name="T21" fmla="*/ 0 h 63"/>
                <a:gd name="T22" fmla="*/ 18 w 38"/>
                <a:gd name="T23" fmla="*/ 10 h 63"/>
                <a:gd name="T24" fmla="*/ 15 w 38"/>
                <a:gd name="T25" fmla="*/ 10 h 63"/>
                <a:gd name="T26" fmla="*/ 4 w 38"/>
                <a:gd name="T27" fmla="*/ 17 h 63"/>
                <a:gd name="T28" fmla="*/ 0 w 38"/>
                <a:gd name="T29" fmla="*/ 3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63">
                  <a:moveTo>
                    <a:pt x="0" y="30"/>
                  </a:moveTo>
                  <a:cubicBezTo>
                    <a:pt x="0" y="38"/>
                    <a:pt x="5" y="44"/>
                    <a:pt x="10" y="49"/>
                  </a:cubicBezTo>
                  <a:cubicBezTo>
                    <a:pt x="14" y="52"/>
                    <a:pt x="21" y="55"/>
                    <a:pt x="23" y="59"/>
                  </a:cubicBezTo>
                  <a:cubicBezTo>
                    <a:pt x="25" y="61"/>
                    <a:pt x="26" y="62"/>
                    <a:pt x="27" y="63"/>
                  </a:cubicBezTo>
                  <a:cubicBezTo>
                    <a:pt x="25" y="59"/>
                    <a:pt x="31" y="50"/>
                    <a:pt x="33" y="47"/>
                  </a:cubicBezTo>
                  <a:cubicBezTo>
                    <a:pt x="35" y="43"/>
                    <a:pt x="36" y="39"/>
                    <a:pt x="37" y="36"/>
                  </a:cubicBezTo>
                  <a:cubicBezTo>
                    <a:pt x="38" y="32"/>
                    <a:pt x="38" y="29"/>
                    <a:pt x="37" y="26"/>
                  </a:cubicBezTo>
                  <a:cubicBezTo>
                    <a:pt x="36" y="22"/>
                    <a:pt x="33" y="18"/>
                    <a:pt x="30" y="16"/>
                  </a:cubicBezTo>
                  <a:cubicBezTo>
                    <a:pt x="27" y="13"/>
                    <a:pt x="23" y="10"/>
                    <a:pt x="19" y="10"/>
                  </a:cubicBezTo>
                  <a:cubicBezTo>
                    <a:pt x="19" y="6"/>
                    <a:pt x="21" y="3"/>
                    <a:pt x="24" y="1"/>
                  </a:cubicBezTo>
                  <a:cubicBezTo>
                    <a:pt x="23" y="0"/>
                    <a:pt x="23" y="0"/>
                    <a:pt x="23" y="0"/>
                  </a:cubicBezTo>
                  <a:cubicBezTo>
                    <a:pt x="21" y="2"/>
                    <a:pt x="19" y="6"/>
                    <a:pt x="18" y="10"/>
                  </a:cubicBezTo>
                  <a:cubicBezTo>
                    <a:pt x="17" y="10"/>
                    <a:pt x="16" y="10"/>
                    <a:pt x="15" y="10"/>
                  </a:cubicBezTo>
                  <a:cubicBezTo>
                    <a:pt x="10" y="10"/>
                    <a:pt x="6" y="13"/>
                    <a:pt x="4" y="17"/>
                  </a:cubicBezTo>
                  <a:cubicBezTo>
                    <a:pt x="1" y="21"/>
                    <a:pt x="0" y="26"/>
                    <a:pt x="0" y="30"/>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2478"/>
            <p:cNvSpPr>
              <a:spLocks/>
            </p:cNvSpPr>
            <p:nvPr/>
          </p:nvSpPr>
          <p:spPr bwMode="auto">
            <a:xfrm>
              <a:off x="8877282" y="2162184"/>
              <a:ext cx="149226" cy="282577"/>
            </a:xfrm>
            <a:custGeom>
              <a:avLst/>
              <a:gdLst>
                <a:gd name="T0" fmla="*/ 33 w 40"/>
                <a:gd name="T1" fmla="*/ 35 h 75"/>
                <a:gd name="T2" fmla="*/ 20 w 40"/>
                <a:gd name="T3" fmla="*/ 28 h 75"/>
                <a:gd name="T4" fmla="*/ 16 w 40"/>
                <a:gd name="T5" fmla="*/ 27 h 75"/>
                <a:gd name="T6" fmla="*/ 15 w 40"/>
                <a:gd name="T7" fmla="*/ 26 h 75"/>
                <a:gd name="T8" fmla="*/ 15 w 40"/>
                <a:gd name="T9" fmla="*/ 28 h 75"/>
                <a:gd name="T10" fmla="*/ 19 w 40"/>
                <a:gd name="T11" fmla="*/ 32 h 75"/>
                <a:gd name="T12" fmla="*/ 24 w 40"/>
                <a:gd name="T13" fmla="*/ 40 h 75"/>
                <a:gd name="T14" fmla="*/ 29 w 40"/>
                <a:gd name="T15" fmla="*/ 45 h 75"/>
                <a:gd name="T16" fmla="*/ 34 w 40"/>
                <a:gd name="T17" fmla="*/ 53 h 75"/>
                <a:gd name="T18" fmla="*/ 35 w 40"/>
                <a:gd name="T19" fmla="*/ 58 h 75"/>
                <a:gd name="T20" fmla="*/ 30 w 40"/>
                <a:gd name="T21" fmla="*/ 48 h 75"/>
                <a:gd name="T22" fmla="*/ 27 w 40"/>
                <a:gd name="T23" fmla="*/ 44 h 75"/>
                <a:gd name="T24" fmla="*/ 30 w 40"/>
                <a:gd name="T25" fmla="*/ 55 h 75"/>
                <a:gd name="T26" fmla="*/ 33 w 40"/>
                <a:gd name="T27" fmla="*/ 70 h 75"/>
                <a:gd name="T28" fmla="*/ 32 w 40"/>
                <a:gd name="T29" fmla="*/ 73 h 75"/>
                <a:gd name="T30" fmla="*/ 31 w 40"/>
                <a:gd name="T31" fmla="*/ 65 h 75"/>
                <a:gd name="T32" fmla="*/ 20 w 40"/>
                <a:gd name="T33" fmla="*/ 37 h 75"/>
                <a:gd name="T34" fmla="*/ 16 w 40"/>
                <a:gd name="T35" fmla="*/ 31 h 75"/>
                <a:gd name="T36" fmla="*/ 14 w 40"/>
                <a:gd name="T37" fmla="*/ 29 h 75"/>
                <a:gd name="T38" fmla="*/ 14 w 40"/>
                <a:gd name="T39" fmla="*/ 32 h 75"/>
                <a:gd name="T40" fmla="*/ 14 w 40"/>
                <a:gd name="T41" fmla="*/ 46 h 75"/>
                <a:gd name="T42" fmla="*/ 16 w 40"/>
                <a:gd name="T43" fmla="*/ 52 h 75"/>
                <a:gd name="T44" fmla="*/ 20 w 40"/>
                <a:gd name="T45" fmla="*/ 62 h 75"/>
                <a:gd name="T46" fmla="*/ 20 w 40"/>
                <a:gd name="T47" fmla="*/ 62 h 75"/>
                <a:gd name="T48" fmla="*/ 15 w 40"/>
                <a:gd name="T49" fmla="*/ 52 h 75"/>
                <a:gd name="T50" fmla="*/ 13 w 40"/>
                <a:gd name="T51" fmla="*/ 46 h 75"/>
                <a:gd name="T52" fmla="*/ 13 w 40"/>
                <a:gd name="T53" fmla="*/ 29 h 75"/>
                <a:gd name="T54" fmla="*/ 11 w 40"/>
                <a:gd name="T55" fmla="*/ 26 h 75"/>
                <a:gd name="T56" fmla="*/ 6 w 40"/>
                <a:gd name="T57" fmla="*/ 16 h 75"/>
                <a:gd name="T58" fmla="*/ 5 w 40"/>
                <a:gd name="T59" fmla="*/ 19 h 75"/>
                <a:gd name="T60" fmla="*/ 2 w 40"/>
                <a:gd name="T61" fmla="*/ 25 h 75"/>
                <a:gd name="T62" fmla="*/ 1 w 40"/>
                <a:gd name="T63" fmla="*/ 39 h 75"/>
                <a:gd name="T64" fmla="*/ 2 w 40"/>
                <a:gd name="T65" fmla="*/ 48 h 75"/>
                <a:gd name="T66" fmla="*/ 1 w 40"/>
                <a:gd name="T67" fmla="*/ 39 h 75"/>
                <a:gd name="T68" fmla="*/ 1 w 40"/>
                <a:gd name="T69" fmla="*/ 25 h 75"/>
                <a:gd name="T70" fmla="*/ 3 w 40"/>
                <a:gd name="T71" fmla="*/ 19 h 75"/>
                <a:gd name="T72" fmla="*/ 5 w 40"/>
                <a:gd name="T73" fmla="*/ 16 h 75"/>
                <a:gd name="T74" fmla="*/ 4 w 40"/>
                <a:gd name="T75" fmla="*/ 11 h 75"/>
                <a:gd name="T76" fmla="*/ 3 w 40"/>
                <a:gd name="T77" fmla="*/ 7 h 75"/>
                <a:gd name="T78" fmla="*/ 3 w 40"/>
                <a:gd name="T79" fmla="*/ 6 h 75"/>
                <a:gd name="T80" fmla="*/ 4 w 40"/>
                <a:gd name="T81" fmla="*/ 3 h 75"/>
                <a:gd name="T82" fmla="*/ 5 w 40"/>
                <a:gd name="T83" fmla="*/ 9 h 75"/>
                <a:gd name="T84" fmla="*/ 6 w 40"/>
                <a:gd name="T85" fmla="*/ 10 h 75"/>
                <a:gd name="T86" fmla="*/ 8 w 40"/>
                <a:gd name="T87" fmla="*/ 12 h 75"/>
                <a:gd name="T88" fmla="*/ 16 w 40"/>
                <a:gd name="T89" fmla="*/ 19 h 75"/>
                <a:gd name="T90" fmla="*/ 20 w 40"/>
                <a:gd name="T91" fmla="*/ 21 h 75"/>
                <a:gd name="T92" fmla="*/ 34 w 40"/>
                <a:gd name="T93" fmla="*/ 22 h 75"/>
                <a:gd name="T94" fmla="*/ 25 w 40"/>
                <a:gd name="T95" fmla="*/ 23 h 75"/>
                <a:gd name="T96" fmla="*/ 18 w 40"/>
                <a:gd name="T97" fmla="*/ 21 h 75"/>
                <a:gd name="T98" fmla="*/ 12 w 40"/>
                <a:gd name="T99" fmla="*/ 17 h 75"/>
                <a:gd name="T100" fmla="*/ 7 w 40"/>
                <a:gd name="T101" fmla="*/ 13 h 75"/>
                <a:gd name="T102" fmla="*/ 10 w 40"/>
                <a:gd name="T103" fmla="*/ 20 h 75"/>
                <a:gd name="T104" fmla="*/ 12 w 40"/>
                <a:gd name="T105" fmla="*/ 22 h 75"/>
                <a:gd name="T106" fmla="*/ 16 w 40"/>
                <a:gd name="T107" fmla="*/ 25 h 75"/>
                <a:gd name="T108" fmla="*/ 18 w 40"/>
                <a:gd name="T109" fmla="*/ 26 h 75"/>
                <a:gd name="T110" fmla="*/ 25 w 40"/>
                <a:gd name="T111" fmla="*/ 29 h 75"/>
                <a:gd name="T112" fmla="*/ 38 w 40"/>
                <a:gd name="T113" fmla="*/ 38 h 75"/>
                <a:gd name="T114" fmla="*/ 37 w 40"/>
                <a:gd name="T115"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75">
                  <a:moveTo>
                    <a:pt x="37" y="38"/>
                  </a:moveTo>
                  <a:cubicBezTo>
                    <a:pt x="36" y="37"/>
                    <a:pt x="34" y="36"/>
                    <a:pt x="33" y="35"/>
                  </a:cubicBezTo>
                  <a:cubicBezTo>
                    <a:pt x="30" y="33"/>
                    <a:pt x="27" y="32"/>
                    <a:pt x="24" y="30"/>
                  </a:cubicBezTo>
                  <a:cubicBezTo>
                    <a:pt x="23" y="30"/>
                    <a:pt x="21" y="29"/>
                    <a:pt x="20" y="28"/>
                  </a:cubicBezTo>
                  <a:cubicBezTo>
                    <a:pt x="19" y="28"/>
                    <a:pt x="18" y="28"/>
                    <a:pt x="17" y="27"/>
                  </a:cubicBezTo>
                  <a:cubicBezTo>
                    <a:pt x="16" y="27"/>
                    <a:pt x="16" y="27"/>
                    <a:pt x="16" y="27"/>
                  </a:cubicBezTo>
                  <a:cubicBezTo>
                    <a:pt x="16" y="27"/>
                    <a:pt x="16" y="26"/>
                    <a:pt x="16" y="26"/>
                  </a:cubicBezTo>
                  <a:cubicBezTo>
                    <a:pt x="15" y="26"/>
                    <a:pt x="15" y="26"/>
                    <a:pt x="15" y="26"/>
                  </a:cubicBezTo>
                  <a:cubicBezTo>
                    <a:pt x="14" y="26"/>
                    <a:pt x="13" y="25"/>
                    <a:pt x="13" y="25"/>
                  </a:cubicBezTo>
                  <a:cubicBezTo>
                    <a:pt x="13" y="26"/>
                    <a:pt x="14" y="27"/>
                    <a:pt x="15" y="28"/>
                  </a:cubicBezTo>
                  <a:cubicBezTo>
                    <a:pt x="16" y="29"/>
                    <a:pt x="16" y="29"/>
                    <a:pt x="17" y="30"/>
                  </a:cubicBezTo>
                  <a:cubicBezTo>
                    <a:pt x="17" y="31"/>
                    <a:pt x="18" y="31"/>
                    <a:pt x="19" y="32"/>
                  </a:cubicBezTo>
                  <a:cubicBezTo>
                    <a:pt x="20" y="33"/>
                    <a:pt x="21" y="35"/>
                    <a:pt x="22" y="36"/>
                  </a:cubicBezTo>
                  <a:cubicBezTo>
                    <a:pt x="22" y="37"/>
                    <a:pt x="23" y="38"/>
                    <a:pt x="24" y="40"/>
                  </a:cubicBezTo>
                  <a:cubicBezTo>
                    <a:pt x="25" y="41"/>
                    <a:pt x="26" y="42"/>
                    <a:pt x="27" y="43"/>
                  </a:cubicBezTo>
                  <a:cubicBezTo>
                    <a:pt x="28" y="44"/>
                    <a:pt x="29" y="44"/>
                    <a:pt x="29" y="45"/>
                  </a:cubicBezTo>
                  <a:cubicBezTo>
                    <a:pt x="30" y="46"/>
                    <a:pt x="30" y="47"/>
                    <a:pt x="31" y="48"/>
                  </a:cubicBezTo>
                  <a:cubicBezTo>
                    <a:pt x="32" y="49"/>
                    <a:pt x="33" y="51"/>
                    <a:pt x="34" y="53"/>
                  </a:cubicBezTo>
                  <a:cubicBezTo>
                    <a:pt x="35" y="54"/>
                    <a:pt x="35" y="54"/>
                    <a:pt x="35" y="55"/>
                  </a:cubicBezTo>
                  <a:cubicBezTo>
                    <a:pt x="35" y="56"/>
                    <a:pt x="35" y="57"/>
                    <a:pt x="35" y="58"/>
                  </a:cubicBezTo>
                  <a:cubicBezTo>
                    <a:pt x="35" y="56"/>
                    <a:pt x="35" y="55"/>
                    <a:pt x="34" y="53"/>
                  </a:cubicBezTo>
                  <a:cubicBezTo>
                    <a:pt x="33" y="51"/>
                    <a:pt x="32" y="50"/>
                    <a:pt x="30" y="48"/>
                  </a:cubicBezTo>
                  <a:cubicBezTo>
                    <a:pt x="30" y="47"/>
                    <a:pt x="29" y="47"/>
                    <a:pt x="29" y="46"/>
                  </a:cubicBezTo>
                  <a:cubicBezTo>
                    <a:pt x="28" y="45"/>
                    <a:pt x="27" y="44"/>
                    <a:pt x="27" y="44"/>
                  </a:cubicBezTo>
                  <a:cubicBezTo>
                    <a:pt x="26" y="43"/>
                    <a:pt x="26" y="43"/>
                    <a:pt x="26" y="43"/>
                  </a:cubicBezTo>
                  <a:cubicBezTo>
                    <a:pt x="27" y="47"/>
                    <a:pt x="29" y="51"/>
                    <a:pt x="30" y="55"/>
                  </a:cubicBezTo>
                  <a:cubicBezTo>
                    <a:pt x="31" y="58"/>
                    <a:pt x="32" y="62"/>
                    <a:pt x="33" y="65"/>
                  </a:cubicBezTo>
                  <a:cubicBezTo>
                    <a:pt x="33" y="67"/>
                    <a:pt x="33" y="68"/>
                    <a:pt x="33" y="70"/>
                  </a:cubicBezTo>
                  <a:cubicBezTo>
                    <a:pt x="33" y="72"/>
                    <a:pt x="33" y="74"/>
                    <a:pt x="32" y="75"/>
                  </a:cubicBezTo>
                  <a:cubicBezTo>
                    <a:pt x="32" y="75"/>
                    <a:pt x="32" y="74"/>
                    <a:pt x="32" y="73"/>
                  </a:cubicBezTo>
                  <a:cubicBezTo>
                    <a:pt x="32" y="72"/>
                    <a:pt x="32" y="71"/>
                    <a:pt x="32" y="70"/>
                  </a:cubicBezTo>
                  <a:cubicBezTo>
                    <a:pt x="31" y="69"/>
                    <a:pt x="31" y="67"/>
                    <a:pt x="31" y="65"/>
                  </a:cubicBezTo>
                  <a:cubicBezTo>
                    <a:pt x="30" y="62"/>
                    <a:pt x="30" y="59"/>
                    <a:pt x="29" y="55"/>
                  </a:cubicBezTo>
                  <a:cubicBezTo>
                    <a:pt x="27" y="49"/>
                    <a:pt x="24" y="43"/>
                    <a:pt x="20" y="37"/>
                  </a:cubicBezTo>
                  <a:cubicBezTo>
                    <a:pt x="19" y="36"/>
                    <a:pt x="18" y="34"/>
                    <a:pt x="17" y="33"/>
                  </a:cubicBezTo>
                  <a:cubicBezTo>
                    <a:pt x="17" y="32"/>
                    <a:pt x="16" y="32"/>
                    <a:pt x="16" y="31"/>
                  </a:cubicBezTo>
                  <a:cubicBezTo>
                    <a:pt x="15" y="30"/>
                    <a:pt x="14" y="30"/>
                    <a:pt x="14" y="29"/>
                  </a:cubicBezTo>
                  <a:cubicBezTo>
                    <a:pt x="14" y="29"/>
                    <a:pt x="14" y="29"/>
                    <a:pt x="14" y="29"/>
                  </a:cubicBezTo>
                  <a:cubicBezTo>
                    <a:pt x="14" y="29"/>
                    <a:pt x="14" y="29"/>
                    <a:pt x="14" y="29"/>
                  </a:cubicBezTo>
                  <a:cubicBezTo>
                    <a:pt x="14" y="30"/>
                    <a:pt x="14" y="31"/>
                    <a:pt x="14" y="32"/>
                  </a:cubicBezTo>
                  <a:cubicBezTo>
                    <a:pt x="14" y="33"/>
                    <a:pt x="14" y="34"/>
                    <a:pt x="14" y="35"/>
                  </a:cubicBezTo>
                  <a:cubicBezTo>
                    <a:pt x="14" y="39"/>
                    <a:pt x="14" y="43"/>
                    <a:pt x="14" y="46"/>
                  </a:cubicBezTo>
                  <a:cubicBezTo>
                    <a:pt x="14" y="47"/>
                    <a:pt x="14" y="48"/>
                    <a:pt x="15" y="49"/>
                  </a:cubicBezTo>
                  <a:cubicBezTo>
                    <a:pt x="15" y="50"/>
                    <a:pt x="15" y="51"/>
                    <a:pt x="16" y="52"/>
                  </a:cubicBezTo>
                  <a:cubicBezTo>
                    <a:pt x="16" y="53"/>
                    <a:pt x="17" y="55"/>
                    <a:pt x="18" y="57"/>
                  </a:cubicBezTo>
                  <a:cubicBezTo>
                    <a:pt x="18" y="59"/>
                    <a:pt x="19" y="60"/>
                    <a:pt x="20" y="62"/>
                  </a:cubicBezTo>
                  <a:cubicBezTo>
                    <a:pt x="21" y="63"/>
                    <a:pt x="22" y="65"/>
                    <a:pt x="23" y="67"/>
                  </a:cubicBezTo>
                  <a:cubicBezTo>
                    <a:pt x="22" y="65"/>
                    <a:pt x="21" y="64"/>
                    <a:pt x="20" y="62"/>
                  </a:cubicBezTo>
                  <a:cubicBezTo>
                    <a:pt x="19" y="60"/>
                    <a:pt x="18" y="59"/>
                    <a:pt x="17" y="57"/>
                  </a:cubicBezTo>
                  <a:cubicBezTo>
                    <a:pt x="16" y="55"/>
                    <a:pt x="16" y="54"/>
                    <a:pt x="15" y="52"/>
                  </a:cubicBezTo>
                  <a:cubicBezTo>
                    <a:pt x="15" y="51"/>
                    <a:pt x="14" y="50"/>
                    <a:pt x="14" y="49"/>
                  </a:cubicBezTo>
                  <a:cubicBezTo>
                    <a:pt x="14" y="48"/>
                    <a:pt x="14" y="47"/>
                    <a:pt x="13" y="46"/>
                  </a:cubicBezTo>
                  <a:cubicBezTo>
                    <a:pt x="13" y="42"/>
                    <a:pt x="13" y="39"/>
                    <a:pt x="13" y="35"/>
                  </a:cubicBezTo>
                  <a:cubicBezTo>
                    <a:pt x="13" y="33"/>
                    <a:pt x="13" y="31"/>
                    <a:pt x="13" y="29"/>
                  </a:cubicBezTo>
                  <a:cubicBezTo>
                    <a:pt x="12" y="29"/>
                    <a:pt x="12" y="28"/>
                    <a:pt x="12" y="27"/>
                  </a:cubicBezTo>
                  <a:cubicBezTo>
                    <a:pt x="12" y="26"/>
                    <a:pt x="11" y="26"/>
                    <a:pt x="11" y="26"/>
                  </a:cubicBezTo>
                  <a:cubicBezTo>
                    <a:pt x="10" y="24"/>
                    <a:pt x="9" y="22"/>
                    <a:pt x="8" y="20"/>
                  </a:cubicBezTo>
                  <a:cubicBezTo>
                    <a:pt x="7" y="19"/>
                    <a:pt x="7" y="17"/>
                    <a:pt x="6" y="16"/>
                  </a:cubicBezTo>
                  <a:cubicBezTo>
                    <a:pt x="6" y="16"/>
                    <a:pt x="6" y="16"/>
                    <a:pt x="6" y="17"/>
                  </a:cubicBezTo>
                  <a:cubicBezTo>
                    <a:pt x="6" y="17"/>
                    <a:pt x="5" y="18"/>
                    <a:pt x="5" y="19"/>
                  </a:cubicBezTo>
                  <a:cubicBezTo>
                    <a:pt x="4" y="20"/>
                    <a:pt x="4" y="20"/>
                    <a:pt x="4" y="21"/>
                  </a:cubicBezTo>
                  <a:cubicBezTo>
                    <a:pt x="3" y="22"/>
                    <a:pt x="3" y="24"/>
                    <a:pt x="2" y="25"/>
                  </a:cubicBezTo>
                  <a:cubicBezTo>
                    <a:pt x="2" y="27"/>
                    <a:pt x="2" y="28"/>
                    <a:pt x="1" y="30"/>
                  </a:cubicBezTo>
                  <a:cubicBezTo>
                    <a:pt x="1" y="33"/>
                    <a:pt x="1" y="36"/>
                    <a:pt x="1" y="39"/>
                  </a:cubicBezTo>
                  <a:cubicBezTo>
                    <a:pt x="1" y="40"/>
                    <a:pt x="1" y="42"/>
                    <a:pt x="2" y="43"/>
                  </a:cubicBezTo>
                  <a:cubicBezTo>
                    <a:pt x="2" y="45"/>
                    <a:pt x="2" y="46"/>
                    <a:pt x="2" y="48"/>
                  </a:cubicBezTo>
                  <a:cubicBezTo>
                    <a:pt x="2" y="46"/>
                    <a:pt x="2" y="45"/>
                    <a:pt x="1" y="43"/>
                  </a:cubicBezTo>
                  <a:cubicBezTo>
                    <a:pt x="1" y="42"/>
                    <a:pt x="1" y="40"/>
                    <a:pt x="1" y="39"/>
                  </a:cubicBezTo>
                  <a:cubicBezTo>
                    <a:pt x="0" y="36"/>
                    <a:pt x="0" y="33"/>
                    <a:pt x="0" y="29"/>
                  </a:cubicBezTo>
                  <a:cubicBezTo>
                    <a:pt x="1" y="28"/>
                    <a:pt x="1" y="26"/>
                    <a:pt x="1" y="25"/>
                  </a:cubicBezTo>
                  <a:cubicBezTo>
                    <a:pt x="2" y="23"/>
                    <a:pt x="2" y="22"/>
                    <a:pt x="3" y="20"/>
                  </a:cubicBezTo>
                  <a:cubicBezTo>
                    <a:pt x="3" y="20"/>
                    <a:pt x="3" y="20"/>
                    <a:pt x="3" y="19"/>
                  </a:cubicBezTo>
                  <a:cubicBezTo>
                    <a:pt x="3" y="19"/>
                    <a:pt x="4" y="19"/>
                    <a:pt x="4" y="18"/>
                  </a:cubicBezTo>
                  <a:cubicBezTo>
                    <a:pt x="4" y="18"/>
                    <a:pt x="4" y="17"/>
                    <a:pt x="5" y="16"/>
                  </a:cubicBezTo>
                  <a:cubicBezTo>
                    <a:pt x="5" y="16"/>
                    <a:pt x="5" y="15"/>
                    <a:pt x="5" y="14"/>
                  </a:cubicBezTo>
                  <a:cubicBezTo>
                    <a:pt x="5" y="13"/>
                    <a:pt x="5" y="12"/>
                    <a:pt x="4" y="11"/>
                  </a:cubicBezTo>
                  <a:cubicBezTo>
                    <a:pt x="4" y="10"/>
                    <a:pt x="4" y="8"/>
                    <a:pt x="4" y="7"/>
                  </a:cubicBezTo>
                  <a:cubicBezTo>
                    <a:pt x="4" y="7"/>
                    <a:pt x="3" y="7"/>
                    <a:pt x="3" y="7"/>
                  </a:cubicBezTo>
                  <a:cubicBezTo>
                    <a:pt x="3" y="7"/>
                    <a:pt x="3" y="7"/>
                    <a:pt x="3" y="7"/>
                  </a:cubicBezTo>
                  <a:cubicBezTo>
                    <a:pt x="3" y="6"/>
                    <a:pt x="3" y="6"/>
                    <a:pt x="3" y="6"/>
                  </a:cubicBezTo>
                  <a:cubicBezTo>
                    <a:pt x="3" y="4"/>
                    <a:pt x="3" y="2"/>
                    <a:pt x="3" y="0"/>
                  </a:cubicBezTo>
                  <a:cubicBezTo>
                    <a:pt x="3" y="1"/>
                    <a:pt x="3" y="2"/>
                    <a:pt x="4" y="3"/>
                  </a:cubicBezTo>
                  <a:cubicBezTo>
                    <a:pt x="4" y="4"/>
                    <a:pt x="4" y="5"/>
                    <a:pt x="4" y="5"/>
                  </a:cubicBezTo>
                  <a:cubicBezTo>
                    <a:pt x="5" y="7"/>
                    <a:pt x="5" y="8"/>
                    <a:pt x="5" y="9"/>
                  </a:cubicBezTo>
                  <a:cubicBezTo>
                    <a:pt x="6" y="9"/>
                    <a:pt x="6" y="9"/>
                    <a:pt x="6" y="9"/>
                  </a:cubicBezTo>
                  <a:cubicBezTo>
                    <a:pt x="6" y="10"/>
                    <a:pt x="6" y="10"/>
                    <a:pt x="6" y="10"/>
                  </a:cubicBezTo>
                  <a:cubicBezTo>
                    <a:pt x="6" y="11"/>
                    <a:pt x="7" y="11"/>
                    <a:pt x="7" y="11"/>
                  </a:cubicBezTo>
                  <a:cubicBezTo>
                    <a:pt x="7" y="12"/>
                    <a:pt x="7" y="12"/>
                    <a:pt x="8" y="12"/>
                  </a:cubicBezTo>
                  <a:cubicBezTo>
                    <a:pt x="8" y="13"/>
                    <a:pt x="9" y="13"/>
                    <a:pt x="9" y="14"/>
                  </a:cubicBezTo>
                  <a:cubicBezTo>
                    <a:pt x="11" y="16"/>
                    <a:pt x="14" y="18"/>
                    <a:pt x="16" y="19"/>
                  </a:cubicBezTo>
                  <a:cubicBezTo>
                    <a:pt x="17" y="20"/>
                    <a:pt x="18" y="20"/>
                    <a:pt x="18" y="20"/>
                  </a:cubicBezTo>
                  <a:cubicBezTo>
                    <a:pt x="19" y="21"/>
                    <a:pt x="20" y="21"/>
                    <a:pt x="20" y="21"/>
                  </a:cubicBezTo>
                  <a:cubicBezTo>
                    <a:pt x="22" y="22"/>
                    <a:pt x="23" y="22"/>
                    <a:pt x="25" y="22"/>
                  </a:cubicBezTo>
                  <a:cubicBezTo>
                    <a:pt x="28" y="22"/>
                    <a:pt x="31" y="22"/>
                    <a:pt x="34" y="22"/>
                  </a:cubicBezTo>
                  <a:cubicBezTo>
                    <a:pt x="33" y="22"/>
                    <a:pt x="31" y="22"/>
                    <a:pt x="30" y="22"/>
                  </a:cubicBezTo>
                  <a:cubicBezTo>
                    <a:pt x="28" y="23"/>
                    <a:pt x="26" y="23"/>
                    <a:pt x="25" y="23"/>
                  </a:cubicBezTo>
                  <a:cubicBezTo>
                    <a:pt x="23" y="23"/>
                    <a:pt x="22" y="22"/>
                    <a:pt x="20" y="22"/>
                  </a:cubicBezTo>
                  <a:cubicBezTo>
                    <a:pt x="20" y="22"/>
                    <a:pt x="19" y="21"/>
                    <a:pt x="18" y="21"/>
                  </a:cubicBezTo>
                  <a:cubicBezTo>
                    <a:pt x="17" y="21"/>
                    <a:pt x="17" y="20"/>
                    <a:pt x="16" y="20"/>
                  </a:cubicBezTo>
                  <a:cubicBezTo>
                    <a:pt x="15" y="19"/>
                    <a:pt x="13" y="18"/>
                    <a:pt x="12" y="17"/>
                  </a:cubicBezTo>
                  <a:cubicBezTo>
                    <a:pt x="11" y="17"/>
                    <a:pt x="10" y="16"/>
                    <a:pt x="8" y="15"/>
                  </a:cubicBezTo>
                  <a:cubicBezTo>
                    <a:pt x="8" y="14"/>
                    <a:pt x="7" y="13"/>
                    <a:pt x="7" y="13"/>
                  </a:cubicBezTo>
                  <a:cubicBezTo>
                    <a:pt x="7" y="13"/>
                    <a:pt x="7" y="13"/>
                    <a:pt x="7" y="13"/>
                  </a:cubicBezTo>
                  <a:cubicBezTo>
                    <a:pt x="8" y="15"/>
                    <a:pt x="9" y="17"/>
                    <a:pt x="10" y="20"/>
                  </a:cubicBezTo>
                  <a:cubicBezTo>
                    <a:pt x="10" y="20"/>
                    <a:pt x="10" y="21"/>
                    <a:pt x="10" y="21"/>
                  </a:cubicBezTo>
                  <a:cubicBezTo>
                    <a:pt x="11" y="21"/>
                    <a:pt x="11" y="22"/>
                    <a:pt x="12" y="22"/>
                  </a:cubicBezTo>
                  <a:cubicBezTo>
                    <a:pt x="13" y="23"/>
                    <a:pt x="14" y="24"/>
                    <a:pt x="16" y="25"/>
                  </a:cubicBezTo>
                  <a:cubicBezTo>
                    <a:pt x="16" y="25"/>
                    <a:pt x="16" y="25"/>
                    <a:pt x="16" y="25"/>
                  </a:cubicBezTo>
                  <a:cubicBezTo>
                    <a:pt x="16" y="25"/>
                    <a:pt x="16" y="25"/>
                    <a:pt x="17" y="26"/>
                  </a:cubicBezTo>
                  <a:cubicBezTo>
                    <a:pt x="18" y="26"/>
                    <a:pt x="18" y="26"/>
                    <a:pt x="18" y="26"/>
                  </a:cubicBezTo>
                  <a:cubicBezTo>
                    <a:pt x="19" y="26"/>
                    <a:pt x="19" y="27"/>
                    <a:pt x="20" y="27"/>
                  </a:cubicBezTo>
                  <a:cubicBezTo>
                    <a:pt x="22" y="28"/>
                    <a:pt x="23" y="29"/>
                    <a:pt x="25" y="29"/>
                  </a:cubicBezTo>
                  <a:cubicBezTo>
                    <a:pt x="28" y="31"/>
                    <a:pt x="31" y="32"/>
                    <a:pt x="34" y="34"/>
                  </a:cubicBezTo>
                  <a:cubicBezTo>
                    <a:pt x="35" y="35"/>
                    <a:pt x="36" y="36"/>
                    <a:pt x="38" y="38"/>
                  </a:cubicBezTo>
                  <a:cubicBezTo>
                    <a:pt x="39" y="39"/>
                    <a:pt x="40" y="41"/>
                    <a:pt x="40" y="42"/>
                  </a:cubicBezTo>
                  <a:cubicBezTo>
                    <a:pt x="39" y="41"/>
                    <a:pt x="38" y="39"/>
                    <a:pt x="37" y="3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2479"/>
            <p:cNvSpPr>
              <a:spLocks/>
            </p:cNvSpPr>
            <p:nvPr/>
          </p:nvSpPr>
          <p:spPr bwMode="auto">
            <a:xfrm>
              <a:off x="9647225" y="2474924"/>
              <a:ext cx="107951" cy="165101"/>
            </a:xfrm>
            <a:custGeom>
              <a:avLst/>
              <a:gdLst>
                <a:gd name="T0" fmla="*/ 1 w 29"/>
                <a:gd name="T1" fmla="*/ 16 h 44"/>
                <a:gd name="T2" fmla="*/ 4 w 29"/>
                <a:gd name="T3" fmla="*/ 30 h 44"/>
                <a:gd name="T4" fmla="*/ 10 w 29"/>
                <a:gd name="T5" fmla="*/ 41 h 44"/>
                <a:gd name="T6" fmla="*/ 12 w 29"/>
                <a:gd name="T7" fmla="*/ 44 h 44"/>
                <a:gd name="T8" fmla="*/ 20 w 29"/>
                <a:gd name="T9" fmla="*/ 35 h 44"/>
                <a:gd name="T10" fmla="*/ 28 w 29"/>
                <a:gd name="T11" fmla="*/ 19 h 44"/>
                <a:gd name="T12" fmla="*/ 16 w 29"/>
                <a:gd name="T13" fmla="*/ 6 h 44"/>
                <a:gd name="T14" fmla="*/ 19 w 29"/>
                <a:gd name="T15" fmla="*/ 0 h 44"/>
                <a:gd name="T16" fmla="*/ 18 w 29"/>
                <a:gd name="T17" fmla="*/ 0 h 44"/>
                <a:gd name="T18" fmla="*/ 16 w 29"/>
                <a:gd name="T19" fmla="*/ 6 h 44"/>
                <a:gd name="T20" fmla="*/ 13 w 29"/>
                <a:gd name="T21" fmla="*/ 6 h 44"/>
                <a:gd name="T22" fmla="*/ 1 w 29"/>
                <a:gd name="T23"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4">
                  <a:moveTo>
                    <a:pt x="1" y="16"/>
                  </a:moveTo>
                  <a:cubicBezTo>
                    <a:pt x="0" y="21"/>
                    <a:pt x="2" y="26"/>
                    <a:pt x="4" y="30"/>
                  </a:cubicBezTo>
                  <a:cubicBezTo>
                    <a:pt x="6" y="33"/>
                    <a:pt x="10" y="37"/>
                    <a:pt x="10" y="41"/>
                  </a:cubicBezTo>
                  <a:cubicBezTo>
                    <a:pt x="12" y="44"/>
                    <a:pt x="12" y="44"/>
                    <a:pt x="12" y="44"/>
                  </a:cubicBezTo>
                  <a:cubicBezTo>
                    <a:pt x="12" y="41"/>
                    <a:pt x="18" y="37"/>
                    <a:pt x="20" y="35"/>
                  </a:cubicBezTo>
                  <a:cubicBezTo>
                    <a:pt x="25" y="30"/>
                    <a:pt x="29" y="26"/>
                    <a:pt x="28" y="19"/>
                  </a:cubicBezTo>
                  <a:cubicBezTo>
                    <a:pt x="28" y="12"/>
                    <a:pt x="23" y="7"/>
                    <a:pt x="16" y="6"/>
                  </a:cubicBezTo>
                  <a:cubicBezTo>
                    <a:pt x="17" y="4"/>
                    <a:pt x="18" y="2"/>
                    <a:pt x="19" y="0"/>
                  </a:cubicBezTo>
                  <a:cubicBezTo>
                    <a:pt x="18" y="0"/>
                    <a:pt x="18" y="0"/>
                    <a:pt x="18" y="0"/>
                  </a:cubicBezTo>
                  <a:cubicBezTo>
                    <a:pt x="18" y="1"/>
                    <a:pt x="16" y="3"/>
                    <a:pt x="16" y="6"/>
                  </a:cubicBezTo>
                  <a:cubicBezTo>
                    <a:pt x="15" y="6"/>
                    <a:pt x="14" y="6"/>
                    <a:pt x="13" y="6"/>
                  </a:cubicBezTo>
                  <a:cubicBezTo>
                    <a:pt x="8" y="6"/>
                    <a:pt x="2" y="11"/>
                    <a:pt x="1" y="16"/>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2480"/>
            <p:cNvSpPr>
              <a:spLocks/>
            </p:cNvSpPr>
            <p:nvPr/>
          </p:nvSpPr>
          <p:spPr bwMode="auto">
            <a:xfrm>
              <a:off x="9369410" y="2189172"/>
              <a:ext cx="284164" cy="442916"/>
            </a:xfrm>
            <a:custGeom>
              <a:avLst/>
              <a:gdLst>
                <a:gd name="T0" fmla="*/ 4 w 76"/>
                <a:gd name="T1" fmla="*/ 39 h 118"/>
                <a:gd name="T2" fmla="*/ 5 w 76"/>
                <a:gd name="T3" fmla="*/ 76 h 118"/>
                <a:gd name="T4" fmla="*/ 13 w 76"/>
                <a:gd name="T5" fmla="*/ 109 h 118"/>
                <a:gd name="T6" fmla="*/ 15 w 76"/>
                <a:gd name="T7" fmla="*/ 118 h 118"/>
                <a:gd name="T8" fmla="*/ 43 w 76"/>
                <a:gd name="T9" fmla="*/ 100 h 118"/>
                <a:gd name="T10" fmla="*/ 64 w 76"/>
                <a:gd name="T11" fmla="*/ 83 h 118"/>
                <a:gd name="T12" fmla="*/ 72 w 76"/>
                <a:gd name="T13" fmla="*/ 70 h 118"/>
                <a:gd name="T14" fmla="*/ 75 w 76"/>
                <a:gd name="T15" fmla="*/ 56 h 118"/>
                <a:gd name="T16" fmla="*/ 73 w 76"/>
                <a:gd name="T17" fmla="*/ 43 h 118"/>
                <a:gd name="T18" fmla="*/ 67 w 76"/>
                <a:gd name="T19" fmla="*/ 33 h 118"/>
                <a:gd name="T20" fmla="*/ 46 w 76"/>
                <a:gd name="T21" fmla="*/ 17 h 118"/>
                <a:gd name="T22" fmla="*/ 61 w 76"/>
                <a:gd name="T23" fmla="*/ 2 h 118"/>
                <a:gd name="T24" fmla="*/ 60 w 76"/>
                <a:gd name="T25" fmla="*/ 0 h 118"/>
                <a:gd name="T26" fmla="*/ 52 w 76"/>
                <a:gd name="T27" fmla="*/ 6 h 118"/>
                <a:gd name="T28" fmla="*/ 45 w 76"/>
                <a:gd name="T29" fmla="*/ 17 h 118"/>
                <a:gd name="T30" fmla="*/ 38 w 76"/>
                <a:gd name="T31" fmla="*/ 15 h 118"/>
                <a:gd name="T32" fmla="*/ 15 w 76"/>
                <a:gd name="T33" fmla="*/ 24 h 118"/>
                <a:gd name="T34" fmla="*/ 8 w 76"/>
                <a:gd name="T35" fmla="*/ 32 h 118"/>
                <a:gd name="T36" fmla="*/ 4 w 76"/>
                <a:gd name="T37" fmla="*/ 3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118">
                  <a:moveTo>
                    <a:pt x="4" y="39"/>
                  </a:moveTo>
                  <a:cubicBezTo>
                    <a:pt x="0" y="50"/>
                    <a:pt x="1" y="63"/>
                    <a:pt x="5" y="76"/>
                  </a:cubicBezTo>
                  <a:cubicBezTo>
                    <a:pt x="7" y="86"/>
                    <a:pt x="14" y="99"/>
                    <a:pt x="13" y="109"/>
                  </a:cubicBezTo>
                  <a:cubicBezTo>
                    <a:pt x="14" y="112"/>
                    <a:pt x="14" y="115"/>
                    <a:pt x="15" y="118"/>
                  </a:cubicBezTo>
                  <a:cubicBezTo>
                    <a:pt x="16" y="110"/>
                    <a:pt x="34" y="104"/>
                    <a:pt x="43" y="100"/>
                  </a:cubicBezTo>
                  <a:cubicBezTo>
                    <a:pt x="50" y="95"/>
                    <a:pt x="58" y="90"/>
                    <a:pt x="64" y="83"/>
                  </a:cubicBezTo>
                  <a:cubicBezTo>
                    <a:pt x="67" y="79"/>
                    <a:pt x="70" y="75"/>
                    <a:pt x="72" y="70"/>
                  </a:cubicBezTo>
                  <a:cubicBezTo>
                    <a:pt x="74" y="65"/>
                    <a:pt x="75" y="60"/>
                    <a:pt x="75" y="56"/>
                  </a:cubicBezTo>
                  <a:cubicBezTo>
                    <a:pt x="76" y="50"/>
                    <a:pt x="74" y="46"/>
                    <a:pt x="73" y="43"/>
                  </a:cubicBezTo>
                  <a:cubicBezTo>
                    <a:pt x="71" y="39"/>
                    <a:pt x="69" y="36"/>
                    <a:pt x="67" y="33"/>
                  </a:cubicBezTo>
                  <a:cubicBezTo>
                    <a:pt x="62" y="26"/>
                    <a:pt x="55" y="20"/>
                    <a:pt x="46" y="17"/>
                  </a:cubicBezTo>
                  <a:cubicBezTo>
                    <a:pt x="49" y="11"/>
                    <a:pt x="55" y="5"/>
                    <a:pt x="61" y="2"/>
                  </a:cubicBezTo>
                  <a:cubicBezTo>
                    <a:pt x="61" y="2"/>
                    <a:pt x="61" y="1"/>
                    <a:pt x="60" y="0"/>
                  </a:cubicBezTo>
                  <a:cubicBezTo>
                    <a:pt x="58" y="1"/>
                    <a:pt x="55" y="3"/>
                    <a:pt x="52" y="6"/>
                  </a:cubicBezTo>
                  <a:cubicBezTo>
                    <a:pt x="49" y="9"/>
                    <a:pt x="47" y="13"/>
                    <a:pt x="45" y="17"/>
                  </a:cubicBezTo>
                  <a:cubicBezTo>
                    <a:pt x="43" y="16"/>
                    <a:pt x="41" y="16"/>
                    <a:pt x="38" y="15"/>
                  </a:cubicBezTo>
                  <a:cubicBezTo>
                    <a:pt x="30" y="14"/>
                    <a:pt x="21" y="19"/>
                    <a:pt x="15" y="24"/>
                  </a:cubicBezTo>
                  <a:cubicBezTo>
                    <a:pt x="12" y="27"/>
                    <a:pt x="10" y="29"/>
                    <a:pt x="8" y="32"/>
                  </a:cubicBezTo>
                  <a:cubicBezTo>
                    <a:pt x="6" y="34"/>
                    <a:pt x="5" y="36"/>
                    <a:pt x="4" y="3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2481"/>
            <p:cNvSpPr>
              <a:spLocks/>
            </p:cNvSpPr>
            <p:nvPr/>
          </p:nvSpPr>
          <p:spPr bwMode="auto">
            <a:xfrm>
              <a:off x="9290035" y="2049471"/>
              <a:ext cx="123826" cy="150814"/>
            </a:xfrm>
            <a:custGeom>
              <a:avLst/>
              <a:gdLst>
                <a:gd name="T0" fmla="*/ 5 w 33"/>
                <a:gd name="T1" fmla="*/ 7 h 40"/>
                <a:gd name="T2" fmla="*/ 1 w 33"/>
                <a:gd name="T3" fmla="*/ 23 h 40"/>
                <a:gd name="T4" fmla="*/ 2 w 33"/>
                <a:gd name="T5" fmla="*/ 36 h 40"/>
                <a:gd name="T6" fmla="*/ 2 w 33"/>
                <a:gd name="T7" fmla="*/ 40 h 40"/>
                <a:gd name="T8" fmla="*/ 14 w 33"/>
                <a:gd name="T9" fmla="*/ 35 h 40"/>
                <a:gd name="T10" fmla="*/ 29 w 33"/>
                <a:gd name="T11" fmla="*/ 24 h 40"/>
                <a:gd name="T12" fmla="*/ 25 w 33"/>
                <a:gd name="T13" fmla="*/ 5 h 40"/>
                <a:gd name="T14" fmla="*/ 32 w 33"/>
                <a:gd name="T15" fmla="*/ 1 h 40"/>
                <a:gd name="T16" fmla="*/ 31 w 33"/>
                <a:gd name="T17" fmla="*/ 0 h 40"/>
                <a:gd name="T18" fmla="*/ 25 w 33"/>
                <a:gd name="T19" fmla="*/ 5 h 40"/>
                <a:gd name="T20" fmla="*/ 23 w 33"/>
                <a:gd name="T21" fmla="*/ 3 h 40"/>
                <a:gd name="T22" fmla="*/ 5 w 33"/>
                <a:gd name="T23"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40">
                  <a:moveTo>
                    <a:pt x="5" y="7"/>
                  </a:moveTo>
                  <a:cubicBezTo>
                    <a:pt x="1" y="12"/>
                    <a:pt x="0" y="17"/>
                    <a:pt x="1" y="23"/>
                  </a:cubicBezTo>
                  <a:cubicBezTo>
                    <a:pt x="1" y="27"/>
                    <a:pt x="3" y="32"/>
                    <a:pt x="2" y="36"/>
                  </a:cubicBezTo>
                  <a:cubicBezTo>
                    <a:pt x="2" y="40"/>
                    <a:pt x="2" y="40"/>
                    <a:pt x="2" y="40"/>
                  </a:cubicBezTo>
                  <a:cubicBezTo>
                    <a:pt x="3" y="37"/>
                    <a:pt x="11" y="36"/>
                    <a:pt x="14" y="35"/>
                  </a:cubicBezTo>
                  <a:cubicBezTo>
                    <a:pt x="20" y="33"/>
                    <a:pt x="27" y="31"/>
                    <a:pt x="29" y="24"/>
                  </a:cubicBezTo>
                  <a:cubicBezTo>
                    <a:pt x="33" y="17"/>
                    <a:pt x="31" y="10"/>
                    <a:pt x="25" y="5"/>
                  </a:cubicBezTo>
                  <a:cubicBezTo>
                    <a:pt x="27" y="3"/>
                    <a:pt x="29" y="2"/>
                    <a:pt x="32" y="1"/>
                  </a:cubicBezTo>
                  <a:cubicBezTo>
                    <a:pt x="31" y="0"/>
                    <a:pt x="31" y="0"/>
                    <a:pt x="31" y="0"/>
                  </a:cubicBezTo>
                  <a:cubicBezTo>
                    <a:pt x="30" y="1"/>
                    <a:pt x="27" y="3"/>
                    <a:pt x="25" y="5"/>
                  </a:cubicBezTo>
                  <a:cubicBezTo>
                    <a:pt x="24" y="4"/>
                    <a:pt x="24" y="4"/>
                    <a:pt x="23" y="3"/>
                  </a:cubicBezTo>
                  <a:cubicBezTo>
                    <a:pt x="17" y="0"/>
                    <a:pt x="9" y="2"/>
                    <a:pt x="5" y="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2482"/>
            <p:cNvSpPr>
              <a:spLocks/>
            </p:cNvSpPr>
            <p:nvPr/>
          </p:nvSpPr>
          <p:spPr bwMode="auto">
            <a:xfrm>
              <a:off x="9383698" y="2162184"/>
              <a:ext cx="79375" cy="112713"/>
            </a:xfrm>
            <a:custGeom>
              <a:avLst/>
              <a:gdLst>
                <a:gd name="T0" fmla="*/ 2 w 21"/>
                <a:gd name="T1" fmla="*/ 8 h 30"/>
                <a:gd name="T2" fmla="*/ 2 w 21"/>
                <a:gd name="T3" fmla="*/ 19 h 30"/>
                <a:gd name="T4" fmla="*/ 5 w 21"/>
                <a:gd name="T5" fmla="*/ 28 h 30"/>
                <a:gd name="T6" fmla="*/ 6 w 21"/>
                <a:gd name="T7" fmla="*/ 30 h 30"/>
                <a:gd name="T8" fmla="*/ 13 w 21"/>
                <a:gd name="T9" fmla="*/ 24 h 30"/>
                <a:gd name="T10" fmla="*/ 21 w 21"/>
                <a:gd name="T11" fmla="*/ 16 h 30"/>
                <a:gd name="T12" fmla="*/ 20 w 21"/>
                <a:gd name="T13" fmla="*/ 9 h 30"/>
                <a:gd name="T14" fmla="*/ 16 w 21"/>
                <a:gd name="T15" fmla="*/ 3 h 30"/>
                <a:gd name="T16" fmla="*/ 21 w 21"/>
                <a:gd name="T17" fmla="*/ 1 h 30"/>
                <a:gd name="T18" fmla="*/ 21 w 21"/>
                <a:gd name="T19" fmla="*/ 0 h 30"/>
                <a:gd name="T20" fmla="*/ 16 w 21"/>
                <a:gd name="T21" fmla="*/ 3 h 30"/>
                <a:gd name="T22" fmla="*/ 15 w 21"/>
                <a:gd name="T23" fmla="*/ 2 h 30"/>
                <a:gd name="T24" fmla="*/ 8 w 21"/>
                <a:gd name="T25" fmla="*/ 2 h 30"/>
                <a:gd name="T26" fmla="*/ 2 w 21"/>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0">
                  <a:moveTo>
                    <a:pt x="2" y="8"/>
                  </a:moveTo>
                  <a:cubicBezTo>
                    <a:pt x="0" y="12"/>
                    <a:pt x="1" y="16"/>
                    <a:pt x="2" y="19"/>
                  </a:cubicBezTo>
                  <a:cubicBezTo>
                    <a:pt x="3" y="22"/>
                    <a:pt x="5" y="25"/>
                    <a:pt x="5" y="28"/>
                  </a:cubicBezTo>
                  <a:cubicBezTo>
                    <a:pt x="5" y="29"/>
                    <a:pt x="6" y="29"/>
                    <a:pt x="6" y="30"/>
                  </a:cubicBezTo>
                  <a:cubicBezTo>
                    <a:pt x="6" y="28"/>
                    <a:pt x="11" y="26"/>
                    <a:pt x="13" y="24"/>
                  </a:cubicBezTo>
                  <a:cubicBezTo>
                    <a:pt x="17" y="22"/>
                    <a:pt x="20" y="20"/>
                    <a:pt x="21" y="16"/>
                  </a:cubicBezTo>
                  <a:cubicBezTo>
                    <a:pt x="21" y="14"/>
                    <a:pt x="21" y="12"/>
                    <a:pt x="20" y="9"/>
                  </a:cubicBezTo>
                  <a:cubicBezTo>
                    <a:pt x="20" y="7"/>
                    <a:pt x="18" y="5"/>
                    <a:pt x="16" y="3"/>
                  </a:cubicBezTo>
                  <a:cubicBezTo>
                    <a:pt x="18" y="2"/>
                    <a:pt x="20" y="1"/>
                    <a:pt x="21" y="1"/>
                  </a:cubicBezTo>
                  <a:cubicBezTo>
                    <a:pt x="21" y="0"/>
                    <a:pt x="21" y="0"/>
                    <a:pt x="21" y="0"/>
                  </a:cubicBezTo>
                  <a:cubicBezTo>
                    <a:pt x="20" y="0"/>
                    <a:pt x="18" y="1"/>
                    <a:pt x="16" y="3"/>
                  </a:cubicBezTo>
                  <a:cubicBezTo>
                    <a:pt x="16" y="3"/>
                    <a:pt x="15" y="2"/>
                    <a:pt x="15" y="2"/>
                  </a:cubicBezTo>
                  <a:cubicBezTo>
                    <a:pt x="13" y="1"/>
                    <a:pt x="10" y="1"/>
                    <a:pt x="8" y="2"/>
                  </a:cubicBezTo>
                  <a:cubicBezTo>
                    <a:pt x="5" y="3"/>
                    <a:pt x="3" y="5"/>
                    <a:pt x="2" y="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2484"/>
            <p:cNvSpPr>
              <a:spLocks/>
            </p:cNvSpPr>
            <p:nvPr/>
          </p:nvSpPr>
          <p:spPr bwMode="auto">
            <a:xfrm>
              <a:off x="9559863" y="1441450"/>
              <a:ext cx="219075" cy="319088"/>
            </a:xfrm>
            <a:custGeom>
              <a:avLst/>
              <a:gdLst>
                <a:gd name="T0" fmla="*/ 53 w 58"/>
                <a:gd name="T1" fmla="*/ 60 h 85"/>
                <a:gd name="T2" fmla="*/ 53 w 58"/>
                <a:gd name="T3" fmla="*/ 30 h 85"/>
                <a:gd name="T4" fmla="*/ 44 w 58"/>
                <a:gd name="T5" fmla="*/ 7 h 85"/>
                <a:gd name="T6" fmla="*/ 42 w 58"/>
                <a:gd name="T7" fmla="*/ 0 h 85"/>
                <a:gd name="T8" fmla="*/ 24 w 58"/>
                <a:gd name="T9" fmla="*/ 16 h 85"/>
                <a:gd name="T10" fmla="*/ 2 w 58"/>
                <a:gd name="T11" fmla="*/ 42 h 85"/>
                <a:gd name="T12" fmla="*/ 19 w 58"/>
                <a:gd name="T13" fmla="*/ 74 h 85"/>
                <a:gd name="T14" fmla="*/ 11 w 58"/>
                <a:gd name="T15" fmla="*/ 84 h 85"/>
                <a:gd name="T16" fmla="*/ 12 w 58"/>
                <a:gd name="T17" fmla="*/ 85 h 85"/>
                <a:gd name="T18" fmla="*/ 20 w 58"/>
                <a:gd name="T19" fmla="*/ 74 h 85"/>
                <a:gd name="T20" fmla="*/ 25 w 58"/>
                <a:gd name="T21" fmla="*/ 76 h 85"/>
                <a:gd name="T22" fmla="*/ 53 w 58"/>
                <a:gd name="T23" fmla="*/ 6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85">
                  <a:moveTo>
                    <a:pt x="53" y="60"/>
                  </a:moveTo>
                  <a:cubicBezTo>
                    <a:pt x="58" y="50"/>
                    <a:pt x="57" y="39"/>
                    <a:pt x="53" y="30"/>
                  </a:cubicBezTo>
                  <a:cubicBezTo>
                    <a:pt x="51" y="23"/>
                    <a:pt x="44" y="14"/>
                    <a:pt x="44" y="7"/>
                  </a:cubicBezTo>
                  <a:cubicBezTo>
                    <a:pt x="42" y="0"/>
                    <a:pt x="42" y="0"/>
                    <a:pt x="42" y="0"/>
                  </a:cubicBezTo>
                  <a:cubicBezTo>
                    <a:pt x="42" y="6"/>
                    <a:pt x="29" y="13"/>
                    <a:pt x="24" y="16"/>
                  </a:cubicBezTo>
                  <a:cubicBezTo>
                    <a:pt x="14" y="22"/>
                    <a:pt x="4" y="29"/>
                    <a:pt x="2" y="42"/>
                  </a:cubicBezTo>
                  <a:cubicBezTo>
                    <a:pt x="0" y="56"/>
                    <a:pt x="7" y="68"/>
                    <a:pt x="19" y="74"/>
                  </a:cubicBezTo>
                  <a:cubicBezTo>
                    <a:pt x="17" y="78"/>
                    <a:pt x="14" y="81"/>
                    <a:pt x="11" y="84"/>
                  </a:cubicBezTo>
                  <a:cubicBezTo>
                    <a:pt x="12" y="85"/>
                    <a:pt x="12" y="85"/>
                    <a:pt x="12" y="85"/>
                  </a:cubicBezTo>
                  <a:cubicBezTo>
                    <a:pt x="14" y="83"/>
                    <a:pt x="18" y="79"/>
                    <a:pt x="20" y="74"/>
                  </a:cubicBezTo>
                  <a:cubicBezTo>
                    <a:pt x="21" y="75"/>
                    <a:pt x="23" y="75"/>
                    <a:pt x="25" y="76"/>
                  </a:cubicBezTo>
                  <a:cubicBezTo>
                    <a:pt x="36" y="79"/>
                    <a:pt x="49" y="71"/>
                    <a:pt x="53" y="6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2485"/>
            <p:cNvSpPr>
              <a:spLocks/>
            </p:cNvSpPr>
            <p:nvPr/>
          </p:nvSpPr>
          <p:spPr bwMode="auto">
            <a:xfrm>
              <a:off x="9713851" y="1554162"/>
              <a:ext cx="150813" cy="203200"/>
            </a:xfrm>
            <a:custGeom>
              <a:avLst/>
              <a:gdLst>
                <a:gd name="T0" fmla="*/ 36 w 40"/>
                <a:gd name="T1" fmla="*/ 41 h 54"/>
                <a:gd name="T2" fmla="*/ 40 w 40"/>
                <a:gd name="T3" fmla="*/ 22 h 54"/>
                <a:gd name="T4" fmla="*/ 40 w 40"/>
                <a:gd name="T5" fmla="*/ 5 h 54"/>
                <a:gd name="T6" fmla="*/ 40 w 40"/>
                <a:gd name="T7" fmla="*/ 0 h 54"/>
                <a:gd name="T8" fmla="*/ 24 w 40"/>
                <a:gd name="T9" fmla="*/ 6 h 54"/>
                <a:gd name="T10" fmla="*/ 11 w 40"/>
                <a:gd name="T11" fmla="*/ 12 h 54"/>
                <a:gd name="T12" fmla="*/ 2 w 40"/>
                <a:gd name="T13" fmla="*/ 24 h 54"/>
                <a:gd name="T14" fmla="*/ 3 w 40"/>
                <a:gd name="T15" fmla="*/ 39 h 54"/>
                <a:gd name="T16" fmla="*/ 14 w 40"/>
                <a:gd name="T17" fmla="*/ 46 h 54"/>
                <a:gd name="T18" fmla="*/ 10 w 40"/>
                <a:gd name="T19" fmla="*/ 53 h 54"/>
                <a:gd name="T20" fmla="*/ 12 w 40"/>
                <a:gd name="T21" fmla="*/ 54 h 54"/>
                <a:gd name="T22" fmla="*/ 14 w 40"/>
                <a:gd name="T23" fmla="*/ 46 h 54"/>
                <a:gd name="T24" fmla="*/ 17 w 40"/>
                <a:gd name="T25" fmla="*/ 47 h 54"/>
                <a:gd name="T26" fmla="*/ 36 w 40"/>
                <a:gd name="T27"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54">
                  <a:moveTo>
                    <a:pt x="36" y="41"/>
                  </a:moveTo>
                  <a:cubicBezTo>
                    <a:pt x="39" y="36"/>
                    <a:pt x="40" y="29"/>
                    <a:pt x="40" y="22"/>
                  </a:cubicBezTo>
                  <a:cubicBezTo>
                    <a:pt x="40" y="18"/>
                    <a:pt x="38" y="10"/>
                    <a:pt x="40" y="5"/>
                  </a:cubicBezTo>
                  <a:cubicBezTo>
                    <a:pt x="40" y="0"/>
                    <a:pt x="40" y="0"/>
                    <a:pt x="40" y="0"/>
                  </a:cubicBezTo>
                  <a:cubicBezTo>
                    <a:pt x="38" y="4"/>
                    <a:pt x="28" y="5"/>
                    <a:pt x="24" y="6"/>
                  </a:cubicBezTo>
                  <a:cubicBezTo>
                    <a:pt x="19" y="8"/>
                    <a:pt x="15" y="9"/>
                    <a:pt x="11" y="12"/>
                  </a:cubicBezTo>
                  <a:cubicBezTo>
                    <a:pt x="7" y="15"/>
                    <a:pt x="4" y="18"/>
                    <a:pt x="2" y="24"/>
                  </a:cubicBezTo>
                  <a:cubicBezTo>
                    <a:pt x="0" y="29"/>
                    <a:pt x="0" y="35"/>
                    <a:pt x="3" y="39"/>
                  </a:cubicBezTo>
                  <a:cubicBezTo>
                    <a:pt x="5" y="42"/>
                    <a:pt x="9" y="45"/>
                    <a:pt x="14" y="46"/>
                  </a:cubicBezTo>
                  <a:cubicBezTo>
                    <a:pt x="13" y="49"/>
                    <a:pt x="12" y="51"/>
                    <a:pt x="10" y="53"/>
                  </a:cubicBezTo>
                  <a:cubicBezTo>
                    <a:pt x="12" y="54"/>
                    <a:pt x="12" y="54"/>
                    <a:pt x="12" y="54"/>
                  </a:cubicBezTo>
                  <a:cubicBezTo>
                    <a:pt x="12" y="52"/>
                    <a:pt x="13" y="50"/>
                    <a:pt x="14" y="46"/>
                  </a:cubicBezTo>
                  <a:cubicBezTo>
                    <a:pt x="15" y="47"/>
                    <a:pt x="16" y="47"/>
                    <a:pt x="17" y="47"/>
                  </a:cubicBezTo>
                  <a:cubicBezTo>
                    <a:pt x="25" y="49"/>
                    <a:pt x="32" y="47"/>
                    <a:pt x="36" y="4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2486"/>
            <p:cNvSpPr>
              <a:spLocks/>
            </p:cNvSpPr>
            <p:nvPr/>
          </p:nvSpPr>
          <p:spPr bwMode="auto">
            <a:xfrm>
              <a:off x="10021826" y="1501775"/>
              <a:ext cx="158750" cy="180975"/>
            </a:xfrm>
            <a:custGeom>
              <a:avLst/>
              <a:gdLst>
                <a:gd name="T0" fmla="*/ 34 w 42"/>
                <a:gd name="T1" fmla="*/ 39 h 48"/>
                <a:gd name="T2" fmla="*/ 41 w 42"/>
                <a:gd name="T3" fmla="*/ 21 h 48"/>
                <a:gd name="T4" fmla="*/ 41 w 42"/>
                <a:gd name="T5" fmla="*/ 4 h 48"/>
                <a:gd name="T6" fmla="*/ 42 w 42"/>
                <a:gd name="T7" fmla="*/ 0 h 48"/>
                <a:gd name="T8" fmla="*/ 26 w 42"/>
                <a:gd name="T9" fmla="*/ 5 h 48"/>
                <a:gd name="T10" fmla="*/ 5 w 42"/>
                <a:gd name="T11" fmla="*/ 18 h 48"/>
                <a:gd name="T12" fmla="*/ 11 w 42"/>
                <a:gd name="T13" fmla="*/ 41 h 48"/>
                <a:gd name="T14" fmla="*/ 4 w 42"/>
                <a:gd name="T15" fmla="*/ 47 h 48"/>
                <a:gd name="T16" fmla="*/ 5 w 42"/>
                <a:gd name="T17" fmla="*/ 48 h 48"/>
                <a:gd name="T18" fmla="*/ 11 w 42"/>
                <a:gd name="T19" fmla="*/ 42 h 48"/>
                <a:gd name="T20" fmla="*/ 14 w 42"/>
                <a:gd name="T21" fmla="*/ 43 h 48"/>
                <a:gd name="T22" fmla="*/ 34 w 42"/>
                <a:gd name="T23"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8">
                  <a:moveTo>
                    <a:pt x="34" y="39"/>
                  </a:moveTo>
                  <a:cubicBezTo>
                    <a:pt x="39" y="34"/>
                    <a:pt x="40" y="28"/>
                    <a:pt x="41" y="21"/>
                  </a:cubicBezTo>
                  <a:cubicBezTo>
                    <a:pt x="41" y="16"/>
                    <a:pt x="39" y="9"/>
                    <a:pt x="41" y="4"/>
                  </a:cubicBezTo>
                  <a:cubicBezTo>
                    <a:pt x="42" y="0"/>
                    <a:pt x="42" y="0"/>
                    <a:pt x="42" y="0"/>
                  </a:cubicBezTo>
                  <a:cubicBezTo>
                    <a:pt x="40" y="3"/>
                    <a:pt x="30" y="4"/>
                    <a:pt x="26" y="5"/>
                  </a:cubicBezTo>
                  <a:cubicBezTo>
                    <a:pt x="17" y="6"/>
                    <a:pt x="9" y="10"/>
                    <a:pt x="5" y="18"/>
                  </a:cubicBezTo>
                  <a:cubicBezTo>
                    <a:pt x="0" y="27"/>
                    <a:pt x="3" y="36"/>
                    <a:pt x="11" y="41"/>
                  </a:cubicBezTo>
                  <a:cubicBezTo>
                    <a:pt x="9" y="44"/>
                    <a:pt x="7" y="45"/>
                    <a:pt x="4" y="47"/>
                  </a:cubicBezTo>
                  <a:cubicBezTo>
                    <a:pt x="5" y="48"/>
                    <a:pt x="5" y="48"/>
                    <a:pt x="5" y="48"/>
                  </a:cubicBezTo>
                  <a:cubicBezTo>
                    <a:pt x="7" y="47"/>
                    <a:pt x="9" y="45"/>
                    <a:pt x="11" y="42"/>
                  </a:cubicBezTo>
                  <a:cubicBezTo>
                    <a:pt x="12" y="42"/>
                    <a:pt x="13" y="43"/>
                    <a:pt x="14" y="43"/>
                  </a:cubicBezTo>
                  <a:cubicBezTo>
                    <a:pt x="21" y="47"/>
                    <a:pt x="30" y="45"/>
                    <a:pt x="34" y="3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2487"/>
            <p:cNvSpPr>
              <a:spLocks/>
            </p:cNvSpPr>
            <p:nvPr/>
          </p:nvSpPr>
          <p:spPr bwMode="auto">
            <a:xfrm>
              <a:off x="11014013" y="2884487"/>
              <a:ext cx="209550" cy="134938"/>
            </a:xfrm>
            <a:custGeom>
              <a:avLst/>
              <a:gdLst>
                <a:gd name="T0" fmla="*/ 19 w 56"/>
                <a:gd name="T1" fmla="*/ 34 h 36"/>
                <a:gd name="T2" fmla="*/ 36 w 56"/>
                <a:gd name="T3" fmla="*/ 31 h 36"/>
                <a:gd name="T4" fmla="*/ 43 w 56"/>
                <a:gd name="T5" fmla="*/ 28 h 36"/>
                <a:gd name="T6" fmla="*/ 51 w 56"/>
                <a:gd name="T7" fmla="*/ 29 h 36"/>
                <a:gd name="T8" fmla="*/ 56 w 56"/>
                <a:gd name="T9" fmla="*/ 32 h 36"/>
                <a:gd name="T10" fmla="*/ 51 w 56"/>
                <a:gd name="T11" fmla="*/ 21 h 36"/>
                <a:gd name="T12" fmla="*/ 45 w 56"/>
                <a:gd name="T13" fmla="*/ 12 h 36"/>
                <a:gd name="T14" fmla="*/ 35 w 56"/>
                <a:gd name="T15" fmla="*/ 3 h 36"/>
                <a:gd name="T16" fmla="*/ 26 w 56"/>
                <a:gd name="T17" fmla="*/ 0 h 36"/>
                <a:gd name="T18" fmla="*/ 21 w 56"/>
                <a:gd name="T19" fmla="*/ 1 h 36"/>
                <a:gd name="T20" fmla="*/ 16 w 56"/>
                <a:gd name="T21" fmla="*/ 3 h 36"/>
                <a:gd name="T22" fmla="*/ 6 w 56"/>
                <a:gd name="T23" fmla="*/ 11 h 36"/>
                <a:gd name="T24" fmla="*/ 2 w 56"/>
                <a:gd name="T25" fmla="*/ 1 h 36"/>
                <a:gd name="T26" fmla="*/ 0 w 56"/>
                <a:gd name="T27" fmla="*/ 1 h 36"/>
                <a:gd name="T28" fmla="*/ 2 w 56"/>
                <a:gd name="T29" fmla="*/ 6 h 36"/>
                <a:gd name="T30" fmla="*/ 6 w 56"/>
                <a:gd name="T31" fmla="*/ 11 h 36"/>
                <a:gd name="T32" fmla="*/ 4 w 56"/>
                <a:gd name="T33" fmla="*/ 14 h 36"/>
                <a:gd name="T34" fmla="*/ 8 w 56"/>
                <a:gd name="T35" fmla="*/ 27 h 36"/>
                <a:gd name="T36" fmla="*/ 19 w 56"/>
                <a:gd name="T37"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36">
                  <a:moveTo>
                    <a:pt x="19" y="34"/>
                  </a:moveTo>
                  <a:cubicBezTo>
                    <a:pt x="26" y="36"/>
                    <a:pt x="31" y="34"/>
                    <a:pt x="36" y="31"/>
                  </a:cubicBezTo>
                  <a:cubicBezTo>
                    <a:pt x="38" y="30"/>
                    <a:pt x="40" y="29"/>
                    <a:pt x="43" y="28"/>
                  </a:cubicBezTo>
                  <a:cubicBezTo>
                    <a:pt x="46" y="27"/>
                    <a:pt x="49" y="27"/>
                    <a:pt x="51" y="29"/>
                  </a:cubicBezTo>
                  <a:cubicBezTo>
                    <a:pt x="53" y="30"/>
                    <a:pt x="54" y="30"/>
                    <a:pt x="56" y="32"/>
                  </a:cubicBezTo>
                  <a:cubicBezTo>
                    <a:pt x="54" y="29"/>
                    <a:pt x="53" y="25"/>
                    <a:pt x="51" y="21"/>
                  </a:cubicBezTo>
                  <a:cubicBezTo>
                    <a:pt x="49" y="17"/>
                    <a:pt x="46" y="14"/>
                    <a:pt x="45" y="12"/>
                  </a:cubicBezTo>
                  <a:cubicBezTo>
                    <a:pt x="41" y="8"/>
                    <a:pt x="38" y="5"/>
                    <a:pt x="35" y="3"/>
                  </a:cubicBezTo>
                  <a:cubicBezTo>
                    <a:pt x="31" y="1"/>
                    <a:pt x="29" y="0"/>
                    <a:pt x="26" y="0"/>
                  </a:cubicBezTo>
                  <a:cubicBezTo>
                    <a:pt x="24" y="0"/>
                    <a:pt x="22" y="1"/>
                    <a:pt x="21" y="1"/>
                  </a:cubicBezTo>
                  <a:cubicBezTo>
                    <a:pt x="19" y="2"/>
                    <a:pt x="17" y="2"/>
                    <a:pt x="16" y="3"/>
                  </a:cubicBezTo>
                  <a:cubicBezTo>
                    <a:pt x="12" y="5"/>
                    <a:pt x="9" y="7"/>
                    <a:pt x="6" y="11"/>
                  </a:cubicBezTo>
                  <a:cubicBezTo>
                    <a:pt x="3" y="8"/>
                    <a:pt x="2" y="5"/>
                    <a:pt x="2" y="1"/>
                  </a:cubicBezTo>
                  <a:cubicBezTo>
                    <a:pt x="0" y="1"/>
                    <a:pt x="0" y="1"/>
                    <a:pt x="0" y="1"/>
                  </a:cubicBezTo>
                  <a:cubicBezTo>
                    <a:pt x="0" y="2"/>
                    <a:pt x="1" y="4"/>
                    <a:pt x="2" y="6"/>
                  </a:cubicBezTo>
                  <a:cubicBezTo>
                    <a:pt x="3" y="8"/>
                    <a:pt x="4" y="10"/>
                    <a:pt x="6" y="11"/>
                  </a:cubicBezTo>
                  <a:cubicBezTo>
                    <a:pt x="5" y="12"/>
                    <a:pt x="5" y="13"/>
                    <a:pt x="4" y="14"/>
                  </a:cubicBezTo>
                  <a:cubicBezTo>
                    <a:pt x="3" y="18"/>
                    <a:pt x="5" y="23"/>
                    <a:pt x="8" y="27"/>
                  </a:cubicBezTo>
                  <a:cubicBezTo>
                    <a:pt x="11" y="31"/>
                    <a:pt x="15" y="33"/>
                    <a:pt x="19" y="3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2488"/>
            <p:cNvSpPr>
              <a:spLocks/>
            </p:cNvSpPr>
            <p:nvPr/>
          </p:nvSpPr>
          <p:spPr bwMode="auto">
            <a:xfrm>
              <a:off x="10945751" y="3154362"/>
              <a:ext cx="109538" cy="153988"/>
            </a:xfrm>
            <a:custGeom>
              <a:avLst/>
              <a:gdLst>
                <a:gd name="T0" fmla="*/ 3 w 29"/>
                <a:gd name="T1" fmla="*/ 23 h 41"/>
                <a:gd name="T2" fmla="*/ 12 w 29"/>
                <a:gd name="T3" fmla="*/ 32 h 41"/>
                <a:gd name="T4" fmla="*/ 22 w 29"/>
                <a:gd name="T5" fmla="*/ 38 h 41"/>
                <a:gd name="T6" fmla="*/ 25 w 29"/>
                <a:gd name="T7" fmla="*/ 41 h 41"/>
                <a:gd name="T8" fmla="*/ 25 w 29"/>
                <a:gd name="T9" fmla="*/ 34 h 41"/>
                <a:gd name="T10" fmla="*/ 27 w 29"/>
                <a:gd name="T11" fmla="*/ 28 h 41"/>
                <a:gd name="T12" fmla="*/ 25 w 29"/>
                <a:gd name="T13" fmla="*/ 10 h 41"/>
                <a:gd name="T14" fmla="*/ 17 w 29"/>
                <a:gd name="T15" fmla="*/ 5 h 41"/>
                <a:gd name="T16" fmla="*/ 8 w 29"/>
                <a:gd name="T17" fmla="*/ 6 h 41"/>
                <a:gd name="T18" fmla="*/ 7 w 29"/>
                <a:gd name="T19" fmla="*/ 0 h 41"/>
                <a:gd name="T20" fmla="*/ 6 w 29"/>
                <a:gd name="T21" fmla="*/ 0 h 41"/>
                <a:gd name="T22" fmla="*/ 8 w 29"/>
                <a:gd name="T23" fmla="*/ 6 h 41"/>
                <a:gd name="T24" fmla="*/ 6 w 29"/>
                <a:gd name="T25" fmla="*/ 8 h 41"/>
                <a:gd name="T26" fmla="*/ 3 w 29"/>
                <a:gd name="T2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1">
                  <a:moveTo>
                    <a:pt x="3" y="23"/>
                  </a:moveTo>
                  <a:cubicBezTo>
                    <a:pt x="5" y="27"/>
                    <a:pt x="8" y="29"/>
                    <a:pt x="12" y="32"/>
                  </a:cubicBezTo>
                  <a:cubicBezTo>
                    <a:pt x="15" y="33"/>
                    <a:pt x="20" y="35"/>
                    <a:pt x="22" y="38"/>
                  </a:cubicBezTo>
                  <a:cubicBezTo>
                    <a:pt x="23" y="39"/>
                    <a:pt x="24" y="40"/>
                    <a:pt x="25" y="41"/>
                  </a:cubicBezTo>
                  <a:cubicBezTo>
                    <a:pt x="24" y="39"/>
                    <a:pt x="25" y="37"/>
                    <a:pt x="25" y="34"/>
                  </a:cubicBezTo>
                  <a:cubicBezTo>
                    <a:pt x="26" y="32"/>
                    <a:pt x="27" y="29"/>
                    <a:pt x="27" y="28"/>
                  </a:cubicBezTo>
                  <a:cubicBezTo>
                    <a:pt x="29" y="21"/>
                    <a:pt x="29" y="14"/>
                    <a:pt x="25" y="10"/>
                  </a:cubicBezTo>
                  <a:cubicBezTo>
                    <a:pt x="23" y="7"/>
                    <a:pt x="20" y="5"/>
                    <a:pt x="17" y="5"/>
                  </a:cubicBezTo>
                  <a:cubicBezTo>
                    <a:pt x="14" y="4"/>
                    <a:pt x="11" y="5"/>
                    <a:pt x="8" y="6"/>
                  </a:cubicBezTo>
                  <a:cubicBezTo>
                    <a:pt x="8" y="4"/>
                    <a:pt x="7" y="2"/>
                    <a:pt x="7" y="0"/>
                  </a:cubicBezTo>
                  <a:cubicBezTo>
                    <a:pt x="6" y="0"/>
                    <a:pt x="6" y="0"/>
                    <a:pt x="6" y="0"/>
                  </a:cubicBezTo>
                  <a:cubicBezTo>
                    <a:pt x="6" y="1"/>
                    <a:pt x="7" y="4"/>
                    <a:pt x="8" y="6"/>
                  </a:cubicBezTo>
                  <a:cubicBezTo>
                    <a:pt x="7" y="7"/>
                    <a:pt x="7" y="7"/>
                    <a:pt x="6" y="8"/>
                  </a:cubicBezTo>
                  <a:cubicBezTo>
                    <a:pt x="1" y="11"/>
                    <a:pt x="0" y="18"/>
                    <a:pt x="3" y="23"/>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2489"/>
            <p:cNvSpPr>
              <a:spLocks/>
            </p:cNvSpPr>
            <p:nvPr/>
          </p:nvSpPr>
          <p:spPr bwMode="auto">
            <a:xfrm>
              <a:off x="11193401" y="2695575"/>
              <a:ext cx="93663" cy="120650"/>
            </a:xfrm>
            <a:custGeom>
              <a:avLst/>
              <a:gdLst>
                <a:gd name="T0" fmla="*/ 2 w 25"/>
                <a:gd name="T1" fmla="*/ 20 h 32"/>
                <a:gd name="T2" fmla="*/ 12 w 25"/>
                <a:gd name="T3" fmla="*/ 27 h 32"/>
                <a:gd name="T4" fmla="*/ 22 w 25"/>
                <a:gd name="T5" fmla="*/ 31 h 32"/>
                <a:gd name="T6" fmla="*/ 24 w 25"/>
                <a:gd name="T7" fmla="*/ 32 h 32"/>
                <a:gd name="T8" fmla="*/ 24 w 25"/>
                <a:gd name="T9" fmla="*/ 21 h 32"/>
                <a:gd name="T10" fmla="*/ 21 w 25"/>
                <a:gd name="T11" fmla="*/ 8 h 32"/>
                <a:gd name="T12" fmla="*/ 7 w 25"/>
                <a:gd name="T13" fmla="*/ 5 h 32"/>
                <a:gd name="T14" fmla="*/ 6 w 25"/>
                <a:gd name="T15" fmla="*/ 0 h 32"/>
                <a:gd name="T16" fmla="*/ 5 w 25"/>
                <a:gd name="T17" fmla="*/ 0 h 32"/>
                <a:gd name="T18" fmla="*/ 6 w 25"/>
                <a:gd name="T19" fmla="*/ 5 h 32"/>
                <a:gd name="T20" fmla="*/ 5 w 25"/>
                <a:gd name="T21" fmla="*/ 6 h 32"/>
                <a:gd name="T22" fmla="*/ 2 w 25"/>
                <a:gd name="T23"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32">
                  <a:moveTo>
                    <a:pt x="2" y="20"/>
                  </a:moveTo>
                  <a:cubicBezTo>
                    <a:pt x="5" y="24"/>
                    <a:pt x="8" y="26"/>
                    <a:pt x="12" y="27"/>
                  </a:cubicBezTo>
                  <a:cubicBezTo>
                    <a:pt x="15" y="28"/>
                    <a:pt x="19" y="29"/>
                    <a:pt x="22" y="31"/>
                  </a:cubicBezTo>
                  <a:cubicBezTo>
                    <a:pt x="24" y="32"/>
                    <a:pt x="24" y="32"/>
                    <a:pt x="24" y="32"/>
                  </a:cubicBezTo>
                  <a:cubicBezTo>
                    <a:pt x="23" y="30"/>
                    <a:pt x="24" y="24"/>
                    <a:pt x="24" y="21"/>
                  </a:cubicBezTo>
                  <a:cubicBezTo>
                    <a:pt x="25" y="16"/>
                    <a:pt x="25" y="11"/>
                    <a:pt x="21" y="8"/>
                  </a:cubicBezTo>
                  <a:cubicBezTo>
                    <a:pt x="17" y="3"/>
                    <a:pt x="12" y="3"/>
                    <a:pt x="7" y="5"/>
                  </a:cubicBezTo>
                  <a:cubicBezTo>
                    <a:pt x="6" y="3"/>
                    <a:pt x="6" y="2"/>
                    <a:pt x="6" y="0"/>
                  </a:cubicBezTo>
                  <a:cubicBezTo>
                    <a:pt x="5" y="0"/>
                    <a:pt x="5" y="0"/>
                    <a:pt x="5" y="0"/>
                  </a:cubicBezTo>
                  <a:cubicBezTo>
                    <a:pt x="5" y="1"/>
                    <a:pt x="5" y="3"/>
                    <a:pt x="6" y="5"/>
                  </a:cubicBezTo>
                  <a:cubicBezTo>
                    <a:pt x="6" y="6"/>
                    <a:pt x="5" y="6"/>
                    <a:pt x="5" y="6"/>
                  </a:cubicBezTo>
                  <a:cubicBezTo>
                    <a:pt x="1" y="9"/>
                    <a:pt x="0" y="16"/>
                    <a:pt x="2" y="2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2490"/>
            <p:cNvSpPr>
              <a:spLocks/>
            </p:cNvSpPr>
            <p:nvPr/>
          </p:nvSpPr>
          <p:spPr bwMode="auto">
            <a:xfrm>
              <a:off x="11341038" y="2744787"/>
              <a:ext cx="115888" cy="131763"/>
            </a:xfrm>
            <a:custGeom>
              <a:avLst/>
              <a:gdLst>
                <a:gd name="T0" fmla="*/ 3 w 31"/>
                <a:gd name="T1" fmla="*/ 24 h 35"/>
                <a:gd name="T2" fmla="*/ 16 w 31"/>
                <a:gd name="T3" fmla="*/ 33 h 35"/>
                <a:gd name="T4" fmla="*/ 28 w 31"/>
                <a:gd name="T5" fmla="*/ 34 h 35"/>
                <a:gd name="T6" fmla="*/ 31 w 31"/>
                <a:gd name="T7" fmla="*/ 35 h 35"/>
                <a:gd name="T8" fmla="*/ 29 w 31"/>
                <a:gd name="T9" fmla="*/ 30 h 35"/>
                <a:gd name="T10" fmla="*/ 29 w 31"/>
                <a:gd name="T11" fmla="*/ 24 h 35"/>
                <a:gd name="T12" fmla="*/ 26 w 31"/>
                <a:gd name="T13" fmla="*/ 9 h 35"/>
                <a:gd name="T14" fmla="*/ 8 w 31"/>
                <a:gd name="T15" fmla="*/ 6 h 35"/>
                <a:gd name="T16" fmla="*/ 7 w 31"/>
                <a:gd name="T17" fmla="*/ 0 h 35"/>
                <a:gd name="T18" fmla="*/ 6 w 31"/>
                <a:gd name="T19" fmla="*/ 0 h 35"/>
                <a:gd name="T20" fmla="*/ 8 w 31"/>
                <a:gd name="T21" fmla="*/ 6 h 35"/>
                <a:gd name="T22" fmla="*/ 6 w 31"/>
                <a:gd name="T23" fmla="*/ 8 h 35"/>
                <a:gd name="T24" fmla="*/ 3 w 31"/>
                <a:gd name="T25"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5">
                  <a:moveTo>
                    <a:pt x="3" y="24"/>
                  </a:moveTo>
                  <a:cubicBezTo>
                    <a:pt x="6" y="29"/>
                    <a:pt x="11" y="32"/>
                    <a:pt x="16" y="33"/>
                  </a:cubicBezTo>
                  <a:cubicBezTo>
                    <a:pt x="19" y="33"/>
                    <a:pt x="25" y="33"/>
                    <a:pt x="28" y="34"/>
                  </a:cubicBezTo>
                  <a:cubicBezTo>
                    <a:pt x="29" y="34"/>
                    <a:pt x="30" y="35"/>
                    <a:pt x="31" y="35"/>
                  </a:cubicBezTo>
                  <a:cubicBezTo>
                    <a:pt x="30" y="34"/>
                    <a:pt x="29" y="32"/>
                    <a:pt x="29" y="30"/>
                  </a:cubicBezTo>
                  <a:cubicBezTo>
                    <a:pt x="29" y="28"/>
                    <a:pt x="29" y="26"/>
                    <a:pt x="29" y="24"/>
                  </a:cubicBezTo>
                  <a:cubicBezTo>
                    <a:pt x="29" y="19"/>
                    <a:pt x="30" y="14"/>
                    <a:pt x="26" y="9"/>
                  </a:cubicBezTo>
                  <a:cubicBezTo>
                    <a:pt x="21" y="4"/>
                    <a:pt x="14" y="3"/>
                    <a:pt x="8" y="6"/>
                  </a:cubicBezTo>
                  <a:cubicBezTo>
                    <a:pt x="7" y="4"/>
                    <a:pt x="7" y="2"/>
                    <a:pt x="7" y="0"/>
                  </a:cubicBezTo>
                  <a:cubicBezTo>
                    <a:pt x="6" y="0"/>
                    <a:pt x="6" y="0"/>
                    <a:pt x="6" y="0"/>
                  </a:cubicBezTo>
                  <a:cubicBezTo>
                    <a:pt x="6" y="1"/>
                    <a:pt x="7" y="4"/>
                    <a:pt x="8" y="6"/>
                  </a:cubicBezTo>
                  <a:cubicBezTo>
                    <a:pt x="7" y="7"/>
                    <a:pt x="7" y="7"/>
                    <a:pt x="6" y="8"/>
                  </a:cubicBezTo>
                  <a:cubicBezTo>
                    <a:pt x="1" y="11"/>
                    <a:pt x="0" y="18"/>
                    <a:pt x="3" y="2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2491"/>
            <p:cNvSpPr>
              <a:spLocks/>
            </p:cNvSpPr>
            <p:nvPr/>
          </p:nvSpPr>
          <p:spPr bwMode="auto">
            <a:xfrm>
              <a:off x="11341038" y="2428875"/>
              <a:ext cx="352425" cy="285750"/>
            </a:xfrm>
            <a:custGeom>
              <a:avLst/>
              <a:gdLst>
                <a:gd name="T0" fmla="*/ 59 w 94"/>
                <a:gd name="T1" fmla="*/ 72 h 76"/>
                <a:gd name="T2" fmla="*/ 74 w 94"/>
                <a:gd name="T3" fmla="*/ 61 h 76"/>
                <a:gd name="T4" fmla="*/ 85 w 94"/>
                <a:gd name="T5" fmla="*/ 43 h 76"/>
                <a:gd name="T6" fmla="*/ 94 w 94"/>
                <a:gd name="T7" fmla="*/ 12 h 76"/>
                <a:gd name="T8" fmla="*/ 94 w 94"/>
                <a:gd name="T9" fmla="*/ 4 h 76"/>
                <a:gd name="T10" fmla="*/ 83 w 94"/>
                <a:gd name="T11" fmla="*/ 6 h 76"/>
                <a:gd name="T12" fmla="*/ 68 w 94"/>
                <a:gd name="T13" fmla="*/ 3 h 76"/>
                <a:gd name="T14" fmla="*/ 45 w 94"/>
                <a:gd name="T15" fmla="*/ 1 h 76"/>
                <a:gd name="T16" fmla="*/ 32 w 94"/>
                <a:gd name="T17" fmla="*/ 4 h 76"/>
                <a:gd name="T18" fmla="*/ 28 w 94"/>
                <a:gd name="T19" fmla="*/ 5 h 76"/>
                <a:gd name="T20" fmla="*/ 26 w 94"/>
                <a:gd name="T21" fmla="*/ 7 h 76"/>
                <a:gd name="T22" fmla="*/ 21 w 94"/>
                <a:gd name="T23" fmla="*/ 11 h 76"/>
                <a:gd name="T24" fmla="*/ 8 w 94"/>
                <a:gd name="T25" fmla="*/ 34 h 76"/>
                <a:gd name="T26" fmla="*/ 15 w 94"/>
                <a:gd name="T27" fmla="*/ 58 h 76"/>
                <a:gd name="T28" fmla="*/ 0 w 94"/>
                <a:gd name="T29" fmla="*/ 64 h 76"/>
                <a:gd name="T30" fmla="*/ 1 w 94"/>
                <a:gd name="T31" fmla="*/ 66 h 76"/>
                <a:gd name="T32" fmla="*/ 16 w 94"/>
                <a:gd name="T33" fmla="*/ 59 h 76"/>
                <a:gd name="T34" fmla="*/ 19 w 94"/>
                <a:gd name="T35" fmla="*/ 64 h 76"/>
                <a:gd name="T36" fmla="*/ 38 w 94"/>
                <a:gd name="T37" fmla="*/ 75 h 76"/>
                <a:gd name="T38" fmla="*/ 50 w 94"/>
                <a:gd name="T39" fmla="*/ 75 h 76"/>
                <a:gd name="T40" fmla="*/ 59 w 94"/>
                <a:gd name="T41"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76">
                  <a:moveTo>
                    <a:pt x="59" y="72"/>
                  </a:moveTo>
                  <a:cubicBezTo>
                    <a:pt x="64" y="70"/>
                    <a:pt x="70" y="66"/>
                    <a:pt x="74" y="61"/>
                  </a:cubicBezTo>
                  <a:cubicBezTo>
                    <a:pt x="79" y="56"/>
                    <a:pt x="82" y="50"/>
                    <a:pt x="85" y="43"/>
                  </a:cubicBezTo>
                  <a:cubicBezTo>
                    <a:pt x="88" y="34"/>
                    <a:pt x="90" y="20"/>
                    <a:pt x="94" y="12"/>
                  </a:cubicBezTo>
                  <a:cubicBezTo>
                    <a:pt x="94" y="9"/>
                    <a:pt x="94" y="6"/>
                    <a:pt x="94" y="4"/>
                  </a:cubicBezTo>
                  <a:cubicBezTo>
                    <a:pt x="93" y="6"/>
                    <a:pt x="89" y="7"/>
                    <a:pt x="83" y="6"/>
                  </a:cubicBezTo>
                  <a:cubicBezTo>
                    <a:pt x="78" y="6"/>
                    <a:pt x="72" y="4"/>
                    <a:pt x="68" y="3"/>
                  </a:cubicBezTo>
                  <a:cubicBezTo>
                    <a:pt x="61" y="1"/>
                    <a:pt x="53" y="0"/>
                    <a:pt x="45" y="1"/>
                  </a:cubicBezTo>
                  <a:cubicBezTo>
                    <a:pt x="41" y="1"/>
                    <a:pt x="36" y="2"/>
                    <a:pt x="32" y="4"/>
                  </a:cubicBezTo>
                  <a:cubicBezTo>
                    <a:pt x="31" y="4"/>
                    <a:pt x="29" y="5"/>
                    <a:pt x="28" y="5"/>
                  </a:cubicBezTo>
                  <a:cubicBezTo>
                    <a:pt x="28" y="6"/>
                    <a:pt x="27" y="6"/>
                    <a:pt x="26" y="7"/>
                  </a:cubicBezTo>
                  <a:cubicBezTo>
                    <a:pt x="24" y="8"/>
                    <a:pt x="23" y="9"/>
                    <a:pt x="21" y="11"/>
                  </a:cubicBezTo>
                  <a:cubicBezTo>
                    <a:pt x="14" y="17"/>
                    <a:pt x="9" y="26"/>
                    <a:pt x="8" y="34"/>
                  </a:cubicBezTo>
                  <a:cubicBezTo>
                    <a:pt x="7" y="42"/>
                    <a:pt x="10" y="50"/>
                    <a:pt x="15" y="58"/>
                  </a:cubicBezTo>
                  <a:cubicBezTo>
                    <a:pt x="10" y="61"/>
                    <a:pt x="5" y="63"/>
                    <a:pt x="0" y="64"/>
                  </a:cubicBezTo>
                  <a:cubicBezTo>
                    <a:pt x="1" y="66"/>
                    <a:pt x="1" y="66"/>
                    <a:pt x="1" y="66"/>
                  </a:cubicBezTo>
                  <a:cubicBezTo>
                    <a:pt x="4" y="66"/>
                    <a:pt x="10" y="63"/>
                    <a:pt x="16" y="59"/>
                  </a:cubicBezTo>
                  <a:cubicBezTo>
                    <a:pt x="17" y="61"/>
                    <a:pt x="18" y="62"/>
                    <a:pt x="19" y="64"/>
                  </a:cubicBezTo>
                  <a:cubicBezTo>
                    <a:pt x="24" y="70"/>
                    <a:pt x="31" y="74"/>
                    <a:pt x="38" y="75"/>
                  </a:cubicBezTo>
                  <a:cubicBezTo>
                    <a:pt x="42" y="76"/>
                    <a:pt x="46" y="76"/>
                    <a:pt x="50" y="75"/>
                  </a:cubicBezTo>
                  <a:cubicBezTo>
                    <a:pt x="53" y="75"/>
                    <a:pt x="56" y="74"/>
                    <a:pt x="59" y="7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2492"/>
            <p:cNvSpPr>
              <a:spLocks/>
            </p:cNvSpPr>
            <p:nvPr/>
          </p:nvSpPr>
          <p:spPr bwMode="auto">
            <a:xfrm>
              <a:off x="11536301" y="2678112"/>
              <a:ext cx="168275" cy="115888"/>
            </a:xfrm>
            <a:custGeom>
              <a:avLst/>
              <a:gdLst>
                <a:gd name="T0" fmla="*/ 21 w 45"/>
                <a:gd name="T1" fmla="*/ 30 h 31"/>
                <a:gd name="T2" fmla="*/ 33 w 45"/>
                <a:gd name="T3" fmla="*/ 22 h 31"/>
                <a:gd name="T4" fmla="*/ 42 w 45"/>
                <a:gd name="T5" fmla="*/ 13 h 31"/>
                <a:gd name="T6" fmla="*/ 45 w 45"/>
                <a:gd name="T7" fmla="*/ 11 h 31"/>
                <a:gd name="T8" fmla="*/ 33 w 45"/>
                <a:gd name="T9" fmla="*/ 6 h 31"/>
                <a:gd name="T10" fmla="*/ 14 w 45"/>
                <a:gd name="T11" fmla="*/ 3 h 31"/>
                <a:gd name="T12" fmla="*/ 7 w 45"/>
                <a:gd name="T13" fmla="*/ 20 h 31"/>
                <a:gd name="T14" fmla="*/ 0 w 45"/>
                <a:gd name="T15" fmla="*/ 20 h 31"/>
                <a:gd name="T16" fmla="*/ 0 w 45"/>
                <a:gd name="T17" fmla="*/ 21 h 31"/>
                <a:gd name="T18" fmla="*/ 7 w 45"/>
                <a:gd name="T19" fmla="*/ 20 h 31"/>
                <a:gd name="T20" fmla="*/ 8 w 45"/>
                <a:gd name="T21" fmla="*/ 23 h 31"/>
                <a:gd name="T22" fmla="*/ 21 w 45"/>
                <a:gd name="T2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31">
                  <a:moveTo>
                    <a:pt x="21" y="30"/>
                  </a:moveTo>
                  <a:cubicBezTo>
                    <a:pt x="26" y="29"/>
                    <a:pt x="30" y="26"/>
                    <a:pt x="33" y="22"/>
                  </a:cubicBezTo>
                  <a:cubicBezTo>
                    <a:pt x="36" y="20"/>
                    <a:pt x="39" y="15"/>
                    <a:pt x="42" y="13"/>
                  </a:cubicBezTo>
                  <a:cubicBezTo>
                    <a:pt x="45" y="11"/>
                    <a:pt x="45" y="11"/>
                    <a:pt x="45" y="11"/>
                  </a:cubicBezTo>
                  <a:cubicBezTo>
                    <a:pt x="42" y="12"/>
                    <a:pt x="36" y="7"/>
                    <a:pt x="33" y="6"/>
                  </a:cubicBezTo>
                  <a:cubicBezTo>
                    <a:pt x="27" y="2"/>
                    <a:pt x="21" y="0"/>
                    <a:pt x="14" y="3"/>
                  </a:cubicBezTo>
                  <a:cubicBezTo>
                    <a:pt x="7" y="6"/>
                    <a:pt x="5" y="13"/>
                    <a:pt x="7" y="20"/>
                  </a:cubicBezTo>
                  <a:cubicBezTo>
                    <a:pt x="5" y="20"/>
                    <a:pt x="3" y="20"/>
                    <a:pt x="0" y="20"/>
                  </a:cubicBezTo>
                  <a:cubicBezTo>
                    <a:pt x="0" y="21"/>
                    <a:pt x="0" y="21"/>
                    <a:pt x="0" y="21"/>
                  </a:cubicBezTo>
                  <a:cubicBezTo>
                    <a:pt x="2" y="21"/>
                    <a:pt x="4" y="21"/>
                    <a:pt x="7" y="20"/>
                  </a:cubicBezTo>
                  <a:cubicBezTo>
                    <a:pt x="7" y="21"/>
                    <a:pt x="7" y="22"/>
                    <a:pt x="8" y="23"/>
                  </a:cubicBezTo>
                  <a:cubicBezTo>
                    <a:pt x="10" y="28"/>
                    <a:pt x="16" y="31"/>
                    <a:pt x="21" y="3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2493"/>
            <p:cNvSpPr>
              <a:spLocks/>
            </p:cNvSpPr>
            <p:nvPr/>
          </p:nvSpPr>
          <p:spPr bwMode="auto">
            <a:xfrm>
              <a:off x="11622026" y="2797175"/>
              <a:ext cx="68263" cy="46038"/>
            </a:xfrm>
            <a:custGeom>
              <a:avLst/>
              <a:gdLst>
                <a:gd name="T0" fmla="*/ 6 w 18"/>
                <a:gd name="T1" fmla="*/ 11 h 12"/>
                <a:gd name="T2" fmla="*/ 12 w 18"/>
                <a:gd name="T3" fmla="*/ 11 h 12"/>
                <a:gd name="T4" fmla="*/ 17 w 18"/>
                <a:gd name="T5" fmla="*/ 10 h 12"/>
                <a:gd name="T6" fmla="*/ 18 w 18"/>
                <a:gd name="T7" fmla="*/ 10 h 12"/>
                <a:gd name="T8" fmla="*/ 16 w 18"/>
                <a:gd name="T9" fmla="*/ 8 h 12"/>
                <a:gd name="T10" fmla="*/ 15 w 18"/>
                <a:gd name="T11" fmla="*/ 5 h 12"/>
                <a:gd name="T12" fmla="*/ 8 w 18"/>
                <a:gd name="T13" fmla="*/ 0 h 12"/>
                <a:gd name="T14" fmla="*/ 5 w 18"/>
                <a:gd name="T15" fmla="*/ 1 h 12"/>
                <a:gd name="T16" fmla="*/ 2 w 18"/>
                <a:gd name="T17" fmla="*/ 4 h 12"/>
                <a:gd name="T18" fmla="*/ 0 w 18"/>
                <a:gd name="T19" fmla="*/ 3 h 12"/>
                <a:gd name="T20" fmla="*/ 0 w 18"/>
                <a:gd name="T21" fmla="*/ 3 h 12"/>
                <a:gd name="T22" fmla="*/ 2 w 18"/>
                <a:gd name="T23" fmla="*/ 5 h 12"/>
                <a:gd name="T24" fmla="*/ 2 w 18"/>
                <a:gd name="T25" fmla="*/ 6 h 12"/>
                <a:gd name="T26" fmla="*/ 6 w 18"/>
                <a:gd name="T2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2">
                  <a:moveTo>
                    <a:pt x="6" y="11"/>
                  </a:moveTo>
                  <a:cubicBezTo>
                    <a:pt x="8" y="12"/>
                    <a:pt x="10" y="11"/>
                    <a:pt x="12" y="11"/>
                  </a:cubicBezTo>
                  <a:cubicBezTo>
                    <a:pt x="13" y="10"/>
                    <a:pt x="15" y="9"/>
                    <a:pt x="17" y="10"/>
                  </a:cubicBezTo>
                  <a:cubicBezTo>
                    <a:pt x="17" y="10"/>
                    <a:pt x="18" y="10"/>
                    <a:pt x="18" y="10"/>
                  </a:cubicBezTo>
                  <a:cubicBezTo>
                    <a:pt x="17" y="10"/>
                    <a:pt x="17" y="9"/>
                    <a:pt x="16" y="8"/>
                  </a:cubicBezTo>
                  <a:cubicBezTo>
                    <a:pt x="16" y="7"/>
                    <a:pt x="15" y="5"/>
                    <a:pt x="15" y="5"/>
                  </a:cubicBezTo>
                  <a:cubicBezTo>
                    <a:pt x="13" y="2"/>
                    <a:pt x="11" y="0"/>
                    <a:pt x="8" y="0"/>
                  </a:cubicBezTo>
                  <a:cubicBezTo>
                    <a:pt x="7" y="0"/>
                    <a:pt x="6" y="1"/>
                    <a:pt x="5" y="1"/>
                  </a:cubicBezTo>
                  <a:cubicBezTo>
                    <a:pt x="4" y="2"/>
                    <a:pt x="3" y="3"/>
                    <a:pt x="2" y="4"/>
                  </a:cubicBezTo>
                  <a:cubicBezTo>
                    <a:pt x="1" y="4"/>
                    <a:pt x="1" y="3"/>
                    <a:pt x="0" y="3"/>
                  </a:cubicBezTo>
                  <a:cubicBezTo>
                    <a:pt x="0" y="3"/>
                    <a:pt x="0" y="3"/>
                    <a:pt x="0" y="3"/>
                  </a:cubicBezTo>
                  <a:cubicBezTo>
                    <a:pt x="0" y="3"/>
                    <a:pt x="1" y="4"/>
                    <a:pt x="2" y="5"/>
                  </a:cubicBezTo>
                  <a:cubicBezTo>
                    <a:pt x="2" y="5"/>
                    <a:pt x="2" y="5"/>
                    <a:pt x="2" y="6"/>
                  </a:cubicBezTo>
                  <a:cubicBezTo>
                    <a:pt x="2" y="8"/>
                    <a:pt x="4" y="11"/>
                    <a:pt x="6" y="1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2494"/>
            <p:cNvSpPr>
              <a:spLocks/>
            </p:cNvSpPr>
            <p:nvPr/>
          </p:nvSpPr>
          <p:spPr bwMode="auto">
            <a:xfrm>
              <a:off x="11591863" y="2906712"/>
              <a:ext cx="49213" cy="60325"/>
            </a:xfrm>
            <a:custGeom>
              <a:avLst/>
              <a:gdLst>
                <a:gd name="T0" fmla="*/ 1 w 13"/>
                <a:gd name="T1" fmla="*/ 10 h 16"/>
                <a:gd name="T2" fmla="*/ 6 w 13"/>
                <a:gd name="T3" fmla="*/ 14 h 16"/>
                <a:gd name="T4" fmla="*/ 10 w 13"/>
                <a:gd name="T5" fmla="*/ 16 h 16"/>
                <a:gd name="T6" fmla="*/ 12 w 13"/>
                <a:gd name="T7" fmla="*/ 16 h 16"/>
                <a:gd name="T8" fmla="*/ 12 w 13"/>
                <a:gd name="T9" fmla="*/ 12 h 16"/>
                <a:gd name="T10" fmla="*/ 11 w 13"/>
                <a:gd name="T11" fmla="*/ 6 h 16"/>
                <a:gd name="T12" fmla="*/ 4 w 13"/>
                <a:gd name="T13" fmla="*/ 3 h 16"/>
                <a:gd name="T14" fmla="*/ 5 w 13"/>
                <a:gd name="T15" fmla="*/ 0 h 16"/>
                <a:gd name="T16" fmla="*/ 4 w 13"/>
                <a:gd name="T17" fmla="*/ 0 h 16"/>
                <a:gd name="T18" fmla="*/ 4 w 13"/>
                <a:gd name="T19" fmla="*/ 3 h 16"/>
                <a:gd name="T20" fmla="*/ 3 w 13"/>
                <a:gd name="T21" fmla="*/ 3 h 16"/>
                <a:gd name="T22" fmla="*/ 1 w 13"/>
                <a:gd name="T2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6">
                  <a:moveTo>
                    <a:pt x="1" y="10"/>
                  </a:moveTo>
                  <a:cubicBezTo>
                    <a:pt x="2" y="12"/>
                    <a:pt x="4" y="14"/>
                    <a:pt x="6" y="14"/>
                  </a:cubicBezTo>
                  <a:cubicBezTo>
                    <a:pt x="7" y="15"/>
                    <a:pt x="9" y="15"/>
                    <a:pt x="10" y="16"/>
                  </a:cubicBezTo>
                  <a:cubicBezTo>
                    <a:pt x="12" y="16"/>
                    <a:pt x="12" y="16"/>
                    <a:pt x="12" y="16"/>
                  </a:cubicBezTo>
                  <a:cubicBezTo>
                    <a:pt x="11" y="16"/>
                    <a:pt x="11" y="13"/>
                    <a:pt x="12" y="12"/>
                  </a:cubicBezTo>
                  <a:cubicBezTo>
                    <a:pt x="12" y="10"/>
                    <a:pt x="13" y="7"/>
                    <a:pt x="11" y="6"/>
                  </a:cubicBezTo>
                  <a:cubicBezTo>
                    <a:pt x="10" y="3"/>
                    <a:pt x="7" y="2"/>
                    <a:pt x="4" y="3"/>
                  </a:cubicBezTo>
                  <a:cubicBezTo>
                    <a:pt x="4" y="2"/>
                    <a:pt x="4" y="1"/>
                    <a:pt x="5" y="0"/>
                  </a:cubicBezTo>
                  <a:cubicBezTo>
                    <a:pt x="4" y="0"/>
                    <a:pt x="4" y="0"/>
                    <a:pt x="4" y="0"/>
                  </a:cubicBezTo>
                  <a:cubicBezTo>
                    <a:pt x="4" y="1"/>
                    <a:pt x="4" y="2"/>
                    <a:pt x="4" y="3"/>
                  </a:cubicBezTo>
                  <a:cubicBezTo>
                    <a:pt x="4" y="3"/>
                    <a:pt x="4" y="3"/>
                    <a:pt x="3" y="3"/>
                  </a:cubicBezTo>
                  <a:cubicBezTo>
                    <a:pt x="1" y="4"/>
                    <a:pt x="0" y="8"/>
                    <a:pt x="1" y="1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2495"/>
            <p:cNvSpPr>
              <a:spLocks/>
            </p:cNvSpPr>
            <p:nvPr/>
          </p:nvSpPr>
          <p:spPr bwMode="auto">
            <a:xfrm>
              <a:off x="10867963" y="1854200"/>
              <a:ext cx="58738" cy="41275"/>
            </a:xfrm>
            <a:custGeom>
              <a:avLst/>
              <a:gdLst>
                <a:gd name="T0" fmla="*/ 10 w 16"/>
                <a:gd name="T1" fmla="*/ 11 h 11"/>
                <a:gd name="T2" fmla="*/ 14 w 16"/>
                <a:gd name="T3" fmla="*/ 6 h 11"/>
                <a:gd name="T4" fmla="*/ 15 w 16"/>
                <a:gd name="T5" fmla="*/ 1 h 11"/>
                <a:gd name="T6" fmla="*/ 16 w 16"/>
                <a:gd name="T7" fmla="*/ 0 h 11"/>
                <a:gd name="T8" fmla="*/ 11 w 16"/>
                <a:gd name="T9" fmla="*/ 0 h 11"/>
                <a:gd name="T10" fmla="*/ 5 w 16"/>
                <a:gd name="T11" fmla="*/ 1 h 11"/>
                <a:gd name="T12" fmla="*/ 3 w 16"/>
                <a:gd name="T13" fmla="*/ 4 h 11"/>
                <a:gd name="T14" fmla="*/ 2 w 16"/>
                <a:gd name="T15" fmla="*/ 7 h 11"/>
                <a:gd name="T16" fmla="*/ 0 w 16"/>
                <a:gd name="T17" fmla="*/ 5 h 11"/>
                <a:gd name="T18" fmla="*/ 0 w 16"/>
                <a:gd name="T19" fmla="*/ 5 h 11"/>
                <a:gd name="T20" fmla="*/ 2 w 16"/>
                <a:gd name="T21" fmla="*/ 7 h 11"/>
                <a:gd name="T22" fmla="*/ 2 w 16"/>
                <a:gd name="T23" fmla="*/ 8 h 11"/>
                <a:gd name="T24" fmla="*/ 6 w 16"/>
                <a:gd name="T25" fmla="*/ 11 h 11"/>
                <a:gd name="T26" fmla="*/ 10 w 16"/>
                <a:gd name="T2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1">
                  <a:moveTo>
                    <a:pt x="10" y="11"/>
                  </a:moveTo>
                  <a:cubicBezTo>
                    <a:pt x="12" y="10"/>
                    <a:pt x="14" y="8"/>
                    <a:pt x="14" y="6"/>
                  </a:cubicBezTo>
                  <a:cubicBezTo>
                    <a:pt x="15" y="5"/>
                    <a:pt x="15" y="2"/>
                    <a:pt x="15" y="1"/>
                  </a:cubicBezTo>
                  <a:cubicBezTo>
                    <a:pt x="16" y="0"/>
                    <a:pt x="16" y="0"/>
                    <a:pt x="16" y="0"/>
                  </a:cubicBezTo>
                  <a:cubicBezTo>
                    <a:pt x="15" y="1"/>
                    <a:pt x="12" y="0"/>
                    <a:pt x="11" y="0"/>
                  </a:cubicBezTo>
                  <a:cubicBezTo>
                    <a:pt x="9" y="0"/>
                    <a:pt x="7" y="0"/>
                    <a:pt x="5" y="1"/>
                  </a:cubicBezTo>
                  <a:cubicBezTo>
                    <a:pt x="4" y="2"/>
                    <a:pt x="4" y="2"/>
                    <a:pt x="3" y="4"/>
                  </a:cubicBezTo>
                  <a:cubicBezTo>
                    <a:pt x="3" y="5"/>
                    <a:pt x="2" y="6"/>
                    <a:pt x="2" y="7"/>
                  </a:cubicBezTo>
                  <a:cubicBezTo>
                    <a:pt x="1" y="7"/>
                    <a:pt x="0" y="6"/>
                    <a:pt x="0" y="5"/>
                  </a:cubicBezTo>
                  <a:cubicBezTo>
                    <a:pt x="0" y="5"/>
                    <a:pt x="0" y="5"/>
                    <a:pt x="0" y="5"/>
                  </a:cubicBezTo>
                  <a:cubicBezTo>
                    <a:pt x="0" y="6"/>
                    <a:pt x="1" y="7"/>
                    <a:pt x="2" y="7"/>
                  </a:cubicBezTo>
                  <a:cubicBezTo>
                    <a:pt x="2" y="8"/>
                    <a:pt x="2" y="8"/>
                    <a:pt x="2" y="8"/>
                  </a:cubicBezTo>
                  <a:cubicBezTo>
                    <a:pt x="3" y="10"/>
                    <a:pt x="4" y="11"/>
                    <a:pt x="6" y="11"/>
                  </a:cubicBezTo>
                  <a:cubicBezTo>
                    <a:pt x="7" y="11"/>
                    <a:pt x="9" y="11"/>
                    <a:pt x="10" y="1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2496"/>
            <p:cNvSpPr>
              <a:spLocks/>
            </p:cNvSpPr>
            <p:nvPr/>
          </p:nvSpPr>
          <p:spPr bwMode="auto">
            <a:xfrm>
              <a:off x="11063226" y="1697037"/>
              <a:ext cx="141288" cy="228600"/>
            </a:xfrm>
            <a:custGeom>
              <a:avLst/>
              <a:gdLst>
                <a:gd name="T0" fmla="*/ 37 w 38"/>
                <a:gd name="T1" fmla="*/ 40 h 61"/>
                <a:gd name="T2" fmla="*/ 33 w 38"/>
                <a:gd name="T3" fmla="*/ 20 h 61"/>
                <a:gd name="T4" fmla="*/ 26 w 38"/>
                <a:gd name="T5" fmla="*/ 5 h 61"/>
                <a:gd name="T6" fmla="*/ 24 w 38"/>
                <a:gd name="T7" fmla="*/ 0 h 61"/>
                <a:gd name="T8" fmla="*/ 12 w 38"/>
                <a:gd name="T9" fmla="*/ 13 h 61"/>
                <a:gd name="T10" fmla="*/ 4 w 38"/>
                <a:gd name="T11" fmla="*/ 22 h 61"/>
                <a:gd name="T12" fmla="*/ 0 w 38"/>
                <a:gd name="T13" fmla="*/ 33 h 61"/>
                <a:gd name="T14" fmla="*/ 4 w 38"/>
                <a:gd name="T15" fmla="*/ 45 h 61"/>
                <a:gd name="T16" fmla="*/ 14 w 38"/>
                <a:gd name="T17" fmla="*/ 53 h 61"/>
                <a:gd name="T18" fmla="*/ 7 w 38"/>
                <a:gd name="T19" fmla="*/ 60 h 61"/>
                <a:gd name="T20" fmla="*/ 8 w 38"/>
                <a:gd name="T21" fmla="*/ 61 h 61"/>
                <a:gd name="T22" fmla="*/ 14 w 38"/>
                <a:gd name="T23" fmla="*/ 53 h 61"/>
                <a:gd name="T24" fmla="*/ 17 w 38"/>
                <a:gd name="T25" fmla="*/ 54 h 61"/>
                <a:gd name="T26" fmla="*/ 29 w 38"/>
                <a:gd name="T27" fmla="*/ 51 h 61"/>
                <a:gd name="T28" fmla="*/ 37 w 38"/>
                <a:gd name="T29"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61">
                  <a:moveTo>
                    <a:pt x="37" y="40"/>
                  </a:moveTo>
                  <a:cubicBezTo>
                    <a:pt x="38" y="33"/>
                    <a:pt x="37" y="26"/>
                    <a:pt x="33" y="20"/>
                  </a:cubicBezTo>
                  <a:cubicBezTo>
                    <a:pt x="31" y="16"/>
                    <a:pt x="26" y="10"/>
                    <a:pt x="26" y="5"/>
                  </a:cubicBezTo>
                  <a:cubicBezTo>
                    <a:pt x="25" y="3"/>
                    <a:pt x="25" y="2"/>
                    <a:pt x="24" y="0"/>
                  </a:cubicBezTo>
                  <a:cubicBezTo>
                    <a:pt x="24" y="5"/>
                    <a:pt x="15" y="10"/>
                    <a:pt x="12" y="13"/>
                  </a:cubicBezTo>
                  <a:cubicBezTo>
                    <a:pt x="9" y="16"/>
                    <a:pt x="6" y="19"/>
                    <a:pt x="4" y="22"/>
                  </a:cubicBezTo>
                  <a:cubicBezTo>
                    <a:pt x="1" y="25"/>
                    <a:pt x="0" y="29"/>
                    <a:pt x="0" y="33"/>
                  </a:cubicBezTo>
                  <a:cubicBezTo>
                    <a:pt x="0" y="37"/>
                    <a:pt x="1" y="41"/>
                    <a:pt x="4" y="45"/>
                  </a:cubicBezTo>
                  <a:cubicBezTo>
                    <a:pt x="6" y="48"/>
                    <a:pt x="9" y="51"/>
                    <a:pt x="14" y="53"/>
                  </a:cubicBezTo>
                  <a:cubicBezTo>
                    <a:pt x="12" y="56"/>
                    <a:pt x="10" y="59"/>
                    <a:pt x="7" y="60"/>
                  </a:cubicBezTo>
                  <a:cubicBezTo>
                    <a:pt x="8" y="61"/>
                    <a:pt x="8" y="61"/>
                    <a:pt x="8" y="61"/>
                  </a:cubicBezTo>
                  <a:cubicBezTo>
                    <a:pt x="10" y="60"/>
                    <a:pt x="13" y="57"/>
                    <a:pt x="14" y="53"/>
                  </a:cubicBezTo>
                  <a:cubicBezTo>
                    <a:pt x="15" y="54"/>
                    <a:pt x="16" y="54"/>
                    <a:pt x="17" y="54"/>
                  </a:cubicBezTo>
                  <a:cubicBezTo>
                    <a:pt x="21" y="55"/>
                    <a:pt x="26" y="54"/>
                    <a:pt x="29" y="51"/>
                  </a:cubicBezTo>
                  <a:cubicBezTo>
                    <a:pt x="33" y="48"/>
                    <a:pt x="35" y="44"/>
                    <a:pt x="37" y="4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2497"/>
            <p:cNvSpPr>
              <a:spLocks/>
            </p:cNvSpPr>
            <p:nvPr/>
          </p:nvSpPr>
          <p:spPr bwMode="auto">
            <a:xfrm>
              <a:off x="11204513" y="1771650"/>
              <a:ext cx="166688" cy="136525"/>
            </a:xfrm>
            <a:custGeom>
              <a:avLst/>
              <a:gdLst>
                <a:gd name="T0" fmla="*/ 24 w 44"/>
                <a:gd name="T1" fmla="*/ 34 h 36"/>
                <a:gd name="T2" fmla="*/ 33 w 44"/>
                <a:gd name="T3" fmla="*/ 23 h 36"/>
                <a:gd name="T4" fmla="*/ 40 w 44"/>
                <a:gd name="T5" fmla="*/ 12 h 36"/>
                <a:gd name="T6" fmla="*/ 44 w 44"/>
                <a:gd name="T7" fmla="*/ 10 h 36"/>
                <a:gd name="T8" fmla="*/ 36 w 44"/>
                <a:gd name="T9" fmla="*/ 7 h 36"/>
                <a:gd name="T10" fmla="*/ 28 w 44"/>
                <a:gd name="T11" fmla="*/ 4 h 36"/>
                <a:gd name="T12" fmla="*/ 8 w 44"/>
                <a:gd name="T13" fmla="*/ 5 h 36"/>
                <a:gd name="T14" fmla="*/ 6 w 44"/>
                <a:gd name="T15" fmla="*/ 27 h 36"/>
                <a:gd name="T16" fmla="*/ 0 w 44"/>
                <a:gd name="T17" fmla="*/ 29 h 36"/>
                <a:gd name="T18" fmla="*/ 1 w 44"/>
                <a:gd name="T19" fmla="*/ 30 h 36"/>
                <a:gd name="T20" fmla="*/ 7 w 44"/>
                <a:gd name="T21" fmla="*/ 27 h 36"/>
                <a:gd name="T22" fmla="*/ 8 w 44"/>
                <a:gd name="T23" fmla="*/ 29 h 36"/>
                <a:gd name="T24" fmla="*/ 24 w 44"/>
                <a:gd name="T25"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6">
                  <a:moveTo>
                    <a:pt x="24" y="34"/>
                  </a:moveTo>
                  <a:cubicBezTo>
                    <a:pt x="28" y="32"/>
                    <a:pt x="30" y="28"/>
                    <a:pt x="33" y="23"/>
                  </a:cubicBezTo>
                  <a:cubicBezTo>
                    <a:pt x="34" y="19"/>
                    <a:pt x="36" y="13"/>
                    <a:pt x="40" y="12"/>
                  </a:cubicBezTo>
                  <a:cubicBezTo>
                    <a:pt x="42" y="11"/>
                    <a:pt x="43" y="11"/>
                    <a:pt x="44" y="10"/>
                  </a:cubicBezTo>
                  <a:cubicBezTo>
                    <a:pt x="42" y="10"/>
                    <a:pt x="39" y="8"/>
                    <a:pt x="36" y="7"/>
                  </a:cubicBezTo>
                  <a:cubicBezTo>
                    <a:pt x="33" y="6"/>
                    <a:pt x="30" y="4"/>
                    <a:pt x="28" y="4"/>
                  </a:cubicBezTo>
                  <a:cubicBezTo>
                    <a:pt x="21" y="1"/>
                    <a:pt x="13" y="0"/>
                    <a:pt x="8" y="5"/>
                  </a:cubicBezTo>
                  <a:cubicBezTo>
                    <a:pt x="1" y="11"/>
                    <a:pt x="2" y="20"/>
                    <a:pt x="6" y="27"/>
                  </a:cubicBezTo>
                  <a:cubicBezTo>
                    <a:pt x="5" y="28"/>
                    <a:pt x="2" y="28"/>
                    <a:pt x="0" y="29"/>
                  </a:cubicBezTo>
                  <a:cubicBezTo>
                    <a:pt x="1" y="30"/>
                    <a:pt x="1" y="30"/>
                    <a:pt x="1" y="30"/>
                  </a:cubicBezTo>
                  <a:cubicBezTo>
                    <a:pt x="2" y="30"/>
                    <a:pt x="4" y="29"/>
                    <a:pt x="7" y="27"/>
                  </a:cubicBezTo>
                  <a:cubicBezTo>
                    <a:pt x="7" y="28"/>
                    <a:pt x="8" y="29"/>
                    <a:pt x="8" y="29"/>
                  </a:cubicBezTo>
                  <a:cubicBezTo>
                    <a:pt x="13" y="35"/>
                    <a:pt x="19" y="36"/>
                    <a:pt x="24" y="3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2498"/>
            <p:cNvSpPr>
              <a:spLocks/>
            </p:cNvSpPr>
            <p:nvPr/>
          </p:nvSpPr>
          <p:spPr bwMode="auto">
            <a:xfrm>
              <a:off x="7840601" y="1997075"/>
              <a:ext cx="412750" cy="266700"/>
            </a:xfrm>
            <a:custGeom>
              <a:avLst/>
              <a:gdLst>
                <a:gd name="T0" fmla="*/ 61 w 110"/>
                <a:gd name="T1" fmla="*/ 1 h 71"/>
                <a:gd name="T2" fmla="*/ 34 w 110"/>
                <a:gd name="T3" fmla="*/ 17 h 71"/>
                <a:gd name="T4" fmla="*/ 23 w 110"/>
                <a:gd name="T5" fmla="*/ 27 h 71"/>
                <a:gd name="T6" fmla="*/ 10 w 110"/>
                <a:gd name="T7" fmla="*/ 34 h 71"/>
                <a:gd name="T8" fmla="*/ 0 w 110"/>
                <a:gd name="T9" fmla="*/ 36 h 71"/>
                <a:gd name="T10" fmla="*/ 15 w 110"/>
                <a:gd name="T11" fmla="*/ 45 h 71"/>
                <a:gd name="T12" fmla="*/ 30 w 110"/>
                <a:gd name="T13" fmla="*/ 56 h 71"/>
                <a:gd name="T14" fmla="*/ 77 w 110"/>
                <a:gd name="T15" fmla="*/ 65 h 71"/>
                <a:gd name="T16" fmla="*/ 94 w 110"/>
                <a:gd name="T17" fmla="*/ 48 h 71"/>
                <a:gd name="T18" fmla="*/ 95 w 110"/>
                <a:gd name="T19" fmla="*/ 26 h 71"/>
                <a:gd name="T20" fmla="*/ 110 w 110"/>
                <a:gd name="T21" fmla="*/ 25 h 71"/>
                <a:gd name="T22" fmla="*/ 110 w 110"/>
                <a:gd name="T23" fmla="*/ 23 h 71"/>
                <a:gd name="T24" fmla="*/ 94 w 110"/>
                <a:gd name="T25" fmla="*/ 25 h 71"/>
                <a:gd name="T26" fmla="*/ 92 w 110"/>
                <a:gd name="T27" fmla="*/ 19 h 71"/>
                <a:gd name="T28" fmla="*/ 79 w 110"/>
                <a:gd name="T29" fmla="*/ 5 h 71"/>
                <a:gd name="T30" fmla="*/ 61 w 110"/>
                <a:gd name="T31"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 h="71">
                  <a:moveTo>
                    <a:pt x="61" y="1"/>
                  </a:moveTo>
                  <a:cubicBezTo>
                    <a:pt x="51" y="3"/>
                    <a:pt x="42" y="9"/>
                    <a:pt x="34" y="17"/>
                  </a:cubicBezTo>
                  <a:cubicBezTo>
                    <a:pt x="31" y="20"/>
                    <a:pt x="27" y="24"/>
                    <a:pt x="23" y="27"/>
                  </a:cubicBezTo>
                  <a:cubicBezTo>
                    <a:pt x="19" y="31"/>
                    <a:pt x="14" y="33"/>
                    <a:pt x="10" y="34"/>
                  </a:cubicBezTo>
                  <a:cubicBezTo>
                    <a:pt x="7" y="34"/>
                    <a:pt x="4" y="35"/>
                    <a:pt x="0" y="36"/>
                  </a:cubicBezTo>
                  <a:cubicBezTo>
                    <a:pt x="5" y="37"/>
                    <a:pt x="10" y="41"/>
                    <a:pt x="15" y="45"/>
                  </a:cubicBezTo>
                  <a:cubicBezTo>
                    <a:pt x="21" y="49"/>
                    <a:pt x="26" y="54"/>
                    <a:pt x="30" y="56"/>
                  </a:cubicBezTo>
                  <a:cubicBezTo>
                    <a:pt x="45" y="65"/>
                    <a:pt x="61" y="71"/>
                    <a:pt x="77" y="65"/>
                  </a:cubicBezTo>
                  <a:cubicBezTo>
                    <a:pt x="86" y="61"/>
                    <a:pt x="91" y="55"/>
                    <a:pt x="94" y="48"/>
                  </a:cubicBezTo>
                  <a:cubicBezTo>
                    <a:pt x="97" y="41"/>
                    <a:pt x="97" y="33"/>
                    <a:pt x="95" y="26"/>
                  </a:cubicBezTo>
                  <a:cubicBezTo>
                    <a:pt x="100" y="24"/>
                    <a:pt x="105" y="24"/>
                    <a:pt x="110" y="25"/>
                  </a:cubicBezTo>
                  <a:cubicBezTo>
                    <a:pt x="110" y="23"/>
                    <a:pt x="110" y="23"/>
                    <a:pt x="110" y="23"/>
                  </a:cubicBezTo>
                  <a:cubicBezTo>
                    <a:pt x="107" y="22"/>
                    <a:pt x="100" y="23"/>
                    <a:pt x="94" y="25"/>
                  </a:cubicBezTo>
                  <a:cubicBezTo>
                    <a:pt x="94" y="23"/>
                    <a:pt x="93" y="21"/>
                    <a:pt x="92" y="19"/>
                  </a:cubicBezTo>
                  <a:cubicBezTo>
                    <a:pt x="90" y="13"/>
                    <a:pt x="85" y="8"/>
                    <a:pt x="79" y="5"/>
                  </a:cubicBezTo>
                  <a:cubicBezTo>
                    <a:pt x="73" y="2"/>
                    <a:pt x="67" y="0"/>
                    <a:pt x="61" y="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2499"/>
            <p:cNvSpPr>
              <a:spLocks/>
            </p:cNvSpPr>
            <p:nvPr/>
          </p:nvSpPr>
          <p:spPr bwMode="auto">
            <a:xfrm>
              <a:off x="7972363" y="2103437"/>
              <a:ext cx="277813" cy="261938"/>
            </a:xfrm>
            <a:custGeom>
              <a:avLst/>
              <a:gdLst>
                <a:gd name="T0" fmla="*/ 8 w 74"/>
                <a:gd name="T1" fmla="*/ 14 h 70"/>
                <a:gd name="T2" fmla="*/ 1 w 74"/>
                <a:gd name="T3" fmla="*/ 34 h 70"/>
                <a:gd name="T4" fmla="*/ 1 w 74"/>
                <a:gd name="T5" fmla="*/ 51 h 70"/>
                <a:gd name="T6" fmla="*/ 1 w 74"/>
                <a:gd name="T7" fmla="*/ 70 h 70"/>
                <a:gd name="T8" fmla="*/ 27 w 74"/>
                <a:gd name="T9" fmla="*/ 65 h 70"/>
                <a:gd name="T10" fmla="*/ 44 w 74"/>
                <a:gd name="T11" fmla="*/ 61 h 70"/>
                <a:gd name="T12" fmla="*/ 57 w 74"/>
                <a:gd name="T13" fmla="*/ 51 h 70"/>
                <a:gd name="T14" fmla="*/ 60 w 74"/>
                <a:gd name="T15" fmla="*/ 32 h 70"/>
                <a:gd name="T16" fmla="*/ 53 w 74"/>
                <a:gd name="T17" fmla="*/ 13 h 70"/>
                <a:gd name="T18" fmla="*/ 62 w 74"/>
                <a:gd name="T19" fmla="*/ 10 h 70"/>
                <a:gd name="T20" fmla="*/ 74 w 74"/>
                <a:gd name="T21" fmla="*/ 11 h 70"/>
                <a:gd name="T22" fmla="*/ 74 w 74"/>
                <a:gd name="T23" fmla="*/ 10 h 70"/>
                <a:gd name="T24" fmla="*/ 64 w 74"/>
                <a:gd name="T25" fmla="*/ 9 h 70"/>
                <a:gd name="T26" fmla="*/ 53 w 74"/>
                <a:gd name="T27" fmla="*/ 12 h 70"/>
                <a:gd name="T28" fmla="*/ 29 w 74"/>
                <a:gd name="T29" fmla="*/ 2 h 70"/>
                <a:gd name="T30" fmla="*/ 8 w 74"/>
                <a:gd name="T31" fmla="*/ 1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70">
                  <a:moveTo>
                    <a:pt x="8" y="14"/>
                  </a:moveTo>
                  <a:cubicBezTo>
                    <a:pt x="3" y="20"/>
                    <a:pt x="2" y="27"/>
                    <a:pt x="1" y="34"/>
                  </a:cubicBezTo>
                  <a:cubicBezTo>
                    <a:pt x="0" y="40"/>
                    <a:pt x="0" y="45"/>
                    <a:pt x="1" y="51"/>
                  </a:cubicBezTo>
                  <a:cubicBezTo>
                    <a:pt x="2" y="56"/>
                    <a:pt x="1" y="70"/>
                    <a:pt x="1" y="70"/>
                  </a:cubicBezTo>
                  <a:cubicBezTo>
                    <a:pt x="8" y="64"/>
                    <a:pt x="19" y="66"/>
                    <a:pt x="27" y="65"/>
                  </a:cubicBezTo>
                  <a:cubicBezTo>
                    <a:pt x="32" y="65"/>
                    <a:pt x="38" y="63"/>
                    <a:pt x="44" y="61"/>
                  </a:cubicBezTo>
                  <a:cubicBezTo>
                    <a:pt x="49" y="59"/>
                    <a:pt x="53" y="55"/>
                    <a:pt x="57" y="51"/>
                  </a:cubicBezTo>
                  <a:cubicBezTo>
                    <a:pt x="60" y="46"/>
                    <a:pt x="61" y="39"/>
                    <a:pt x="60" y="32"/>
                  </a:cubicBezTo>
                  <a:cubicBezTo>
                    <a:pt x="60" y="26"/>
                    <a:pt x="57" y="19"/>
                    <a:pt x="53" y="13"/>
                  </a:cubicBezTo>
                  <a:cubicBezTo>
                    <a:pt x="56" y="11"/>
                    <a:pt x="59" y="10"/>
                    <a:pt x="62" y="10"/>
                  </a:cubicBezTo>
                  <a:cubicBezTo>
                    <a:pt x="66" y="9"/>
                    <a:pt x="70" y="10"/>
                    <a:pt x="74" y="11"/>
                  </a:cubicBezTo>
                  <a:cubicBezTo>
                    <a:pt x="74" y="10"/>
                    <a:pt x="74" y="10"/>
                    <a:pt x="74" y="10"/>
                  </a:cubicBezTo>
                  <a:cubicBezTo>
                    <a:pt x="72" y="9"/>
                    <a:pt x="68" y="9"/>
                    <a:pt x="64" y="9"/>
                  </a:cubicBezTo>
                  <a:cubicBezTo>
                    <a:pt x="60" y="9"/>
                    <a:pt x="55" y="10"/>
                    <a:pt x="53" y="12"/>
                  </a:cubicBezTo>
                  <a:cubicBezTo>
                    <a:pt x="47" y="5"/>
                    <a:pt x="38" y="0"/>
                    <a:pt x="29" y="2"/>
                  </a:cubicBezTo>
                  <a:cubicBezTo>
                    <a:pt x="22" y="4"/>
                    <a:pt x="13" y="9"/>
                    <a:pt x="8" y="1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2500"/>
            <p:cNvSpPr>
              <a:spLocks/>
            </p:cNvSpPr>
            <p:nvPr/>
          </p:nvSpPr>
          <p:spPr bwMode="auto">
            <a:xfrm>
              <a:off x="8215251" y="2489200"/>
              <a:ext cx="252413" cy="360363"/>
            </a:xfrm>
            <a:custGeom>
              <a:avLst/>
              <a:gdLst>
                <a:gd name="T0" fmla="*/ 6 w 67"/>
                <a:gd name="T1" fmla="*/ 25 h 96"/>
                <a:gd name="T2" fmla="*/ 4 w 67"/>
                <a:gd name="T3" fmla="*/ 61 h 96"/>
                <a:gd name="T4" fmla="*/ 14 w 67"/>
                <a:gd name="T5" fmla="*/ 88 h 96"/>
                <a:gd name="T6" fmla="*/ 16 w 67"/>
                <a:gd name="T7" fmla="*/ 96 h 96"/>
                <a:gd name="T8" fmla="*/ 25 w 67"/>
                <a:gd name="T9" fmla="*/ 86 h 96"/>
                <a:gd name="T10" fmla="*/ 38 w 67"/>
                <a:gd name="T11" fmla="*/ 79 h 96"/>
                <a:gd name="T12" fmla="*/ 55 w 67"/>
                <a:gd name="T13" fmla="*/ 67 h 96"/>
                <a:gd name="T14" fmla="*/ 65 w 67"/>
                <a:gd name="T15" fmla="*/ 51 h 96"/>
                <a:gd name="T16" fmla="*/ 63 w 67"/>
                <a:gd name="T17" fmla="*/ 29 h 96"/>
                <a:gd name="T18" fmla="*/ 49 w 67"/>
                <a:gd name="T19" fmla="*/ 12 h 96"/>
                <a:gd name="T20" fmla="*/ 60 w 67"/>
                <a:gd name="T21" fmla="*/ 2 h 96"/>
                <a:gd name="T22" fmla="*/ 59 w 67"/>
                <a:gd name="T23" fmla="*/ 0 h 96"/>
                <a:gd name="T24" fmla="*/ 48 w 67"/>
                <a:gd name="T25" fmla="*/ 12 h 96"/>
                <a:gd name="T26" fmla="*/ 43 w 67"/>
                <a:gd name="T27" fmla="*/ 9 h 96"/>
                <a:gd name="T28" fmla="*/ 22 w 67"/>
                <a:gd name="T29" fmla="*/ 10 h 96"/>
                <a:gd name="T30" fmla="*/ 6 w 67"/>
                <a:gd name="T31" fmla="*/ 2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96">
                  <a:moveTo>
                    <a:pt x="6" y="25"/>
                  </a:moveTo>
                  <a:cubicBezTo>
                    <a:pt x="0" y="37"/>
                    <a:pt x="0" y="50"/>
                    <a:pt x="4" y="61"/>
                  </a:cubicBezTo>
                  <a:cubicBezTo>
                    <a:pt x="7" y="69"/>
                    <a:pt x="14" y="80"/>
                    <a:pt x="14" y="88"/>
                  </a:cubicBezTo>
                  <a:cubicBezTo>
                    <a:pt x="16" y="96"/>
                    <a:pt x="16" y="96"/>
                    <a:pt x="16" y="96"/>
                  </a:cubicBezTo>
                  <a:cubicBezTo>
                    <a:pt x="17" y="93"/>
                    <a:pt x="21" y="89"/>
                    <a:pt x="25" y="86"/>
                  </a:cubicBezTo>
                  <a:cubicBezTo>
                    <a:pt x="30" y="83"/>
                    <a:pt x="35" y="80"/>
                    <a:pt x="38" y="79"/>
                  </a:cubicBezTo>
                  <a:cubicBezTo>
                    <a:pt x="44" y="75"/>
                    <a:pt x="50" y="72"/>
                    <a:pt x="55" y="67"/>
                  </a:cubicBezTo>
                  <a:cubicBezTo>
                    <a:pt x="59" y="63"/>
                    <a:pt x="63" y="58"/>
                    <a:pt x="65" y="51"/>
                  </a:cubicBezTo>
                  <a:cubicBezTo>
                    <a:pt x="67" y="43"/>
                    <a:pt x="66" y="36"/>
                    <a:pt x="63" y="29"/>
                  </a:cubicBezTo>
                  <a:cubicBezTo>
                    <a:pt x="61" y="22"/>
                    <a:pt x="56" y="17"/>
                    <a:pt x="49" y="12"/>
                  </a:cubicBezTo>
                  <a:cubicBezTo>
                    <a:pt x="52" y="8"/>
                    <a:pt x="56" y="5"/>
                    <a:pt x="60" y="2"/>
                  </a:cubicBezTo>
                  <a:cubicBezTo>
                    <a:pt x="59" y="0"/>
                    <a:pt x="59" y="0"/>
                    <a:pt x="59" y="0"/>
                  </a:cubicBezTo>
                  <a:cubicBezTo>
                    <a:pt x="56" y="2"/>
                    <a:pt x="51" y="6"/>
                    <a:pt x="48" y="12"/>
                  </a:cubicBezTo>
                  <a:cubicBezTo>
                    <a:pt x="46" y="11"/>
                    <a:pt x="44" y="10"/>
                    <a:pt x="43" y="9"/>
                  </a:cubicBezTo>
                  <a:cubicBezTo>
                    <a:pt x="36" y="7"/>
                    <a:pt x="29" y="7"/>
                    <a:pt x="22" y="10"/>
                  </a:cubicBezTo>
                  <a:cubicBezTo>
                    <a:pt x="16" y="13"/>
                    <a:pt x="10" y="19"/>
                    <a:pt x="6" y="25"/>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2501"/>
            <p:cNvSpPr>
              <a:spLocks/>
            </p:cNvSpPr>
            <p:nvPr/>
          </p:nvSpPr>
          <p:spPr bwMode="auto">
            <a:xfrm>
              <a:off x="8558151" y="2601912"/>
              <a:ext cx="184150" cy="288925"/>
            </a:xfrm>
            <a:custGeom>
              <a:avLst/>
              <a:gdLst>
                <a:gd name="T0" fmla="*/ 1 w 49"/>
                <a:gd name="T1" fmla="*/ 29 h 77"/>
                <a:gd name="T2" fmla="*/ 9 w 49"/>
                <a:gd name="T3" fmla="*/ 55 h 77"/>
                <a:gd name="T4" fmla="*/ 23 w 49"/>
                <a:gd name="T5" fmla="*/ 72 h 77"/>
                <a:gd name="T6" fmla="*/ 26 w 49"/>
                <a:gd name="T7" fmla="*/ 77 h 77"/>
                <a:gd name="T8" fmla="*/ 37 w 49"/>
                <a:gd name="T9" fmla="*/ 59 h 77"/>
                <a:gd name="T10" fmla="*/ 46 w 49"/>
                <a:gd name="T11" fmla="*/ 47 h 77"/>
                <a:gd name="T12" fmla="*/ 48 w 49"/>
                <a:gd name="T13" fmla="*/ 35 h 77"/>
                <a:gd name="T14" fmla="*/ 43 w 49"/>
                <a:gd name="T15" fmla="*/ 21 h 77"/>
                <a:gd name="T16" fmla="*/ 31 w 49"/>
                <a:gd name="T17" fmla="*/ 10 h 77"/>
                <a:gd name="T18" fmla="*/ 35 w 49"/>
                <a:gd name="T19" fmla="*/ 5 h 77"/>
                <a:gd name="T20" fmla="*/ 42 w 49"/>
                <a:gd name="T21" fmla="*/ 1 h 77"/>
                <a:gd name="T22" fmla="*/ 41 w 49"/>
                <a:gd name="T23" fmla="*/ 0 h 77"/>
                <a:gd name="T24" fmla="*/ 35 w 49"/>
                <a:gd name="T25" fmla="*/ 3 h 77"/>
                <a:gd name="T26" fmla="*/ 30 w 49"/>
                <a:gd name="T27" fmla="*/ 9 h 77"/>
                <a:gd name="T28" fmla="*/ 26 w 49"/>
                <a:gd name="T29" fmla="*/ 8 h 77"/>
                <a:gd name="T30" fmla="*/ 10 w 49"/>
                <a:gd name="T31" fmla="*/ 14 h 77"/>
                <a:gd name="T32" fmla="*/ 1 w 49"/>
                <a:gd name="T33" fmla="*/ 2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77">
                  <a:moveTo>
                    <a:pt x="1" y="29"/>
                  </a:moveTo>
                  <a:cubicBezTo>
                    <a:pt x="0" y="40"/>
                    <a:pt x="4" y="49"/>
                    <a:pt x="9" y="55"/>
                  </a:cubicBezTo>
                  <a:cubicBezTo>
                    <a:pt x="13" y="60"/>
                    <a:pt x="21" y="66"/>
                    <a:pt x="23" y="72"/>
                  </a:cubicBezTo>
                  <a:cubicBezTo>
                    <a:pt x="26" y="77"/>
                    <a:pt x="26" y="77"/>
                    <a:pt x="26" y="77"/>
                  </a:cubicBezTo>
                  <a:cubicBezTo>
                    <a:pt x="25" y="72"/>
                    <a:pt x="34" y="63"/>
                    <a:pt x="37" y="59"/>
                  </a:cubicBezTo>
                  <a:cubicBezTo>
                    <a:pt x="41" y="55"/>
                    <a:pt x="44" y="51"/>
                    <a:pt x="46" y="47"/>
                  </a:cubicBezTo>
                  <a:cubicBezTo>
                    <a:pt x="48" y="43"/>
                    <a:pt x="49" y="39"/>
                    <a:pt x="48" y="35"/>
                  </a:cubicBezTo>
                  <a:cubicBezTo>
                    <a:pt x="48" y="30"/>
                    <a:pt x="46" y="25"/>
                    <a:pt x="43" y="21"/>
                  </a:cubicBezTo>
                  <a:cubicBezTo>
                    <a:pt x="40" y="17"/>
                    <a:pt x="36" y="12"/>
                    <a:pt x="31" y="10"/>
                  </a:cubicBezTo>
                  <a:cubicBezTo>
                    <a:pt x="32" y="8"/>
                    <a:pt x="34" y="6"/>
                    <a:pt x="35" y="5"/>
                  </a:cubicBezTo>
                  <a:cubicBezTo>
                    <a:pt x="37" y="3"/>
                    <a:pt x="39" y="2"/>
                    <a:pt x="42" y="1"/>
                  </a:cubicBezTo>
                  <a:cubicBezTo>
                    <a:pt x="41" y="1"/>
                    <a:pt x="41" y="0"/>
                    <a:pt x="41" y="0"/>
                  </a:cubicBezTo>
                  <a:cubicBezTo>
                    <a:pt x="40" y="0"/>
                    <a:pt x="37" y="1"/>
                    <a:pt x="35" y="3"/>
                  </a:cubicBezTo>
                  <a:cubicBezTo>
                    <a:pt x="33" y="5"/>
                    <a:pt x="32" y="7"/>
                    <a:pt x="30" y="9"/>
                  </a:cubicBezTo>
                  <a:cubicBezTo>
                    <a:pt x="29" y="9"/>
                    <a:pt x="28" y="8"/>
                    <a:pt x="26" y="8"/>
                  </a:cubicBezTo>
                  <a:cubicBezTo>
                    <a:pt x="21" y="7"/>
                    <a:pt x="15" y="9"/>
                    <a:pt x="10" y="14"/>
                  </a:cubicBezTo>
                  <a:cubicBezTo>
                    <a:pt x="6" y="18"/>
                    <a:pt x="2" y="24"/>
                    <a:pt x="1" y="2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2502"/>
            <p:cNvSpPr>
              <a:spLocks/>
            </p:cNvSpPr>
            <p:nvPr/>
          </p:nvSpPr>
          <p:spPr bwMode="auto">
            <a:xfrm>
              <a:off x="8651813" y="2692400"/>
              <a:ext cx="184150" cy="236538"/>
            </a:xfrm>
            <a:custGeom>
              <a:avLst/>
              <a:gdLst>
                <a:gd name="T0" fmla="*/ 4 w 49"/>
                <a:gd name="T1" fmla="*/ 45 h 63"/>
                <a:gd name="T2" fmla="*/ 17 w 49"/>
                <a:gd name="T3" fmla="*/ 55 h 63"/>
                <a:gd name="T4" fmla="*/ 31 w 49"/>
                <a:gd name="T5" fmla="*/ 59 h 63"/>
                <a:gd name="T6" fmla="*/ 39 w 49"/>
                <a:gd name="T7" fmla="*/ 61 h 63"/>
                <a:gd name="T8" fmla="*/ 45 w 49"/>
                <a:gd name="T9" fmla="*/ 63 h 63"/>
                <a:gd name="T10" fmla="*/ 45 w 49"/>
                <a:gd name="T11" fmla="*/ 53 h 63"/>
                <a:gd name="T12" fmla="*/ 47 w 49"/>
                <a:gd name="T13" fmla="*/ 43 h 63"/>
                <a:gd name="T14" fmla="*/ 42 w 49"/>
                <a:gd name="T15" fmla="*/ 15 h 63"/>
                <a:gd name="T16" fmla="*/ 28 w 49"/>
                <a:gd name="T17" fmla="*/ 8 h 63"/>
                <a:gd name="T18" fmla="*/ 12 w 49"/>
                <a:gd name="T19" fmla="*/ 11 h 63"/>
                <a:gd name="T20" fmla="*/ 11 w 49"/>
                <a:gd name="T21" fmla="*/ 5 h 63"/>
                <a:gd name="T22" fmla="*/ 11 w 49"/>
                <a:gd name="T23" fmla="*/ 3 h 63"/>
                <a:gd name="T24" fmla="*/ 11 w 49"/>
                <a:gd name="T25" fmla="*/ 3 h 63"/>
                <a:gd name="T26" fmla="*/ 11 w 49"/>
                <a:gd name="T27" fmla="*/ 3 h 63"/>
                <a:gd name="T28" fmla="*/ 11 w 49"/>
                <a:gd name="T29" fmla="*/ 3 h 63"/>
                <a:gd name="T30" fmla="*/ 11 w 49"/>
                <a:gd name="T31" fmla="*/ 3 h 63"/>
                <a:gd name="T32" fmla="*/ 11 w 49"/>
                <a:gd name="T33" fmla="*/ 2 h 63"/>
                <a:gd name="T34" fmla="*/ 13 w 49"/>
                <a:gd name="T35" fmla="*/ 2 h 63"/>
                <a:gd name="T36" fmla="*/ 14 w 49"/>
                <a:gd name="T37" fmla="*/ 1 h 63"/>
                <a:gd name="T38" fmla="*/ 15 w 49"/>
                <a:gd name="T39" fmla="*/ 1 h 63"/>
                <a:gd name="T40" fmla="*/ 15 w 49"/>
                <a:gd name="T41" fmla="*/ 0 h 63"/>
                <a:gd name="T42" fmla="*/ 15 w 49"/>
                <a:gd name="T43" fmla="*/ 0 h 63"/>
                <a:gd name="T44" fmla="*/ 17 w 49"/>
                <a:gd name="T45" fmla="*/ 0 h 63"/>
                <a:gd name="T46" fmla="*/ 19 w 49"/>
                <a:gd name="T47" fmla="*/ 1 h 63"/>
                <a:gd name="T48" fmla="*/ 20 w 49"/>
                <a:gd name="T49" fmla="*/ 1 h 63"/>
                <a:gd name="T50" fmla="*/ 20 w 49"/>
                <a:gd name="T51" fmla="*/ 1 h 63"/>
                <a:gd name="T52" fmla="*/ 20 w 49"/>
                <a:gd name="T53" fmla="*/ 1 h 63"/>
                <a:gd name="T54" fmla="*/ 19 w 49"/>
                <a:gd name="T55" fmla="*/ 2 h 63"/>
                <a:gd name="T56" fmla="*/ 17 w 49"/>
                <a:gd name="T57" fmla="*/ 4 h 63"/>
                <a:gd name="T58" fmla="*/ 19 w 49"/>
                <a:gd name="T59" fmla="*/ 5 h 63"/>
                <a:gd name="T60" fmla="*/ 20 w 49"/>
                <a:gd name="T61" fmla="*/ 2 h 63"/>
                <a:gd name="T62" fmla="*/ 20 w 49"/>
                <a:gd name="T63" fmla="*/ 1 h 63"/>
                <a:gd name="T64" fmla="*/ 21 w 49"/>
                <a:gd name="T65" fmla="*/ 1 h 63"/>
                <a:gd name="T66" fmla="*/ 21 w 49"/>
                <a:gd name="T67" fmla="*/ 1 h 63"/>
                <a:gd name="T68" fmla="*/ 21 w 49"/>
                <a:gd name="T69" fmla="*/ 1 h 63"/>
                <a:gd name="T70" fmla="*/ 20 w 49"/>
                <a:gd name="T71" fmla="*/ 1 h 63"/>
                <a:gd name="T72" fmla="*/ 19 w 49"/>
                <a:gd name="T73" fmla="*/ 1 h 63"/>
                <a:gd name="T74" fmla="*/ 16 w 49"/>
                <a:gd name="T75" fmla="*/ 0 h 63"/>
                <a:gd name="T76" fmla="*/ 15 w 49"/>
                <a:gd name="T77" fmla="*/ 0 h 63"/>
                <a:gd name="T78" fmla="*/ 12 w 49"/>
                <a:gd name="T79" fmla="*/ 2 h 63"/>
                <a:gd name="T80" fmla="*/ 11 w 49"/>
                <a:gd name="T81" fmla="*/ 3 h 63"/>
                <a:gd name="T82" fmla="*/ 10 w 49"/>
                <a:gd name="T83" fmla="*/ 3 h 63"/>
                <a:gd name="T84" fmla="*/ 10 w 49"/>
                <a:gd name="T85" fmla="*/ 3 h 63"/>
                <a:gd name="T86" fmla="*/ 10 w 49"/>
                <a:gd name="T87" fmla="*/ 3 h 63"/>
                <a:gd name="T88" fmla="*/ 10 w 49"/>
                <a:gd name="T89" fmla="*/ 4 h 63"/>
                <a:gd name="T90" fmla="*/ 11 w 49"/>
                <a:gd name="T91" fmla="*/ 12 h 63"/>
                <a:gd name="T92" fmla="*/ 0 w 49"/>
                <a:gd name="T93" fmla="*/ 28 h 63"/>
                <a:gd name="T94" fmla="*/ 4 w 49"/>
                <a:gd name="T95"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 h="63">
                  <a:moveTo>
                    <a:pt x="4" y="45"/>
                  </a:moveTo>
                  <a:cubicBezTo>
                    <a:pt x="7" y="50"/>
                    <a:pt x="12" y="53"/>
                    <a:pt x="17" y="55"/>
                  </a:cubicBezTo>
                  <a:cubicBezTo>
                    <a:pt x="22" y="57"/>
                    <a:pt x="26" y="58"/>
                    <a:pt x="31" y="59"/>
                  </a:cubicBezTo>
                  <a:cubicBezTo>
                    <a:pt x="32" y="59"/>
                    <a:pt x="36" y="60"/>
                    <a:pt x="39" y="61"/>
                  </a:cubicBezTo>
                  <a:cubicBezTo>
                    <a:pt x="42" y="62"/>
                    <a:pt x="45" y="63"/>
                    <a:pt x="45" y="63"/>
                  </a:cubicBezTo>
                  <a:cubicBezTo>
                    <a:pt x="43" y="60"/>
                    <a:pt x="44" y="56"/>
                    <a:pt x="45" y="53"/>
                  </a:cubicBezTo>
                  <a:cubicBezTo>
                    <a:pt x="45" y="49"/>
                    <a:pt x="47" y="46"/>
                    <a:pt x="47" y="43"/>
                  </a:cubicBezTo>
                  <a:cubicBezTo>
                    <a:pt x="49" y="34"/>
                    <a:pt x="48" y="22"/>
                    <a:pt x="42" y="15"/>
                  </a:cubicBezTo>
                  <a:cubicBezTo>
                    <a:pt x="38" y="11"/>
                    <a:pt x="33" y="9"/>
                    <a:pt x="28" y="8"/>
                  </a:cubicBezTo>
                  <a:cubicBezTo>
                    <a:pt x="23" y="8"/>
                    <a:pt x="17" y="9"/>
                    <a:pt x="12" y="11"/>
                  </a:cubicBezTo>
                  <a:cubicBezTo>
                    <a:pt x="11" y="9"/>
                    <a:pt x="11" y="7"/>
                    <a:pt x="11" y="5"/>
                  </a:cubicBezTo>
                  <a:cubicBezTo>
                    <a:pt x="11" y="4"/>
                    <a:pt x="11" y="4"/>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2" y="2"/>
                    <a:pt x="12" y="2"/>
                    <a:pt x="13" y="2"/>
                  </a:cubicBezTo>
                  <a:cubicBezTo>
                    <a:pt x="13" y="2"/>
                    <a:pt x="14" y="1"/>
                    <a:pt x="14" y="1"/>
                  </a:cubicBezTo>
                  <a:cubicBezTo>
                    <a:pt x="14" y="1"/>
                    <a:pt x="14" y="1"/>
                    <a:pt x="15" y="1"/>
                  </a:cubicBezTo>
                  <a:cubicBezTo>
                    <a:pt x="15" y="0"/>
                    <a:pt x="15" y="0"/>
                    <a:pt x="15" y="0"/>
                  </a:cubicBezTo>
                  <a:cubicBezTo>
                    <a:pt x="15" y="0"/>
                    <a:pt x="15" y="0"/>
                    <a:pt x="15" y="0"/>
                  </a:cubicBezTo>
                  <a:cubicBezTo>
                    <a:pt x="15" y="0"/>
                    <a:pt x="16" y="0"/>
                    <a:pt x="17" y="0"/>
                  </a:cubicBezTo>
                  <a:cubicBezTo>
                    <a:pt x="17" y="1"/>
                    <a:pt x="18" y="1"/>
                    <a:pt x="19" y="1"/>
                  </a:cubicBezTo>
                  <a:cubicBezTo>
                    <a:pt x="20" y="1"/>
                    <a:pt x="20" y="1"/>
                    <a:pt x="20" y="1"/>
                  </a:cubicBezTo>
                  <a:cubicBezTo>
                    <a:pt x="20" y="1"/>
                    <a:pt x="20" y="1"/>
                    <a:pt x="20" y="1"/>
                  </a:cubicBezTo>
                  <a:cubicBezTo>
                    <a:pt x="20" y="1"/>
                    <a:pt x="20" y="1"/>
                    <a:pt x="20" y="1"/>
                  </a:cubicBezTo>
                  <a:cubicBezTo>
                    <a:pt x="19" y="1"/>
                    <a:pt x="19" y="2"/>
                    <a:pt x="19" y="2"/>
                  </a:cubicBezTo>
                  <a:cubicBezTo>
                    <a:pt x="18" y="3"/>
                    <a:pt x="18" y="4"/>
                    <a:pt x="17" y="4"/>
                  </a:cubicBezTo>
                  <a:cubicBezTo>
                    <a:pt x="19" y="5"/>
                    <a:pt x="19" y="5"/>
                    <a:pt x="19" y="5"/>
                  </a:cubicBezTo>
                  <a:cubicBezTo>
                    <a:pt x="19" y="4"/>
                    <a:pt x="19" y="3"/>
                    <a:pt x="20" y="2"/>
                  </a:cubicBezTo>
                  <a:cubicBezTo>
                    <a:pt x="20" y="2"/>
                    <a:pt x="20" y="2"/>
                    <a:pt x="20" y="1"/>
                  </a:cubicBezTo>
                  <a:cubicBezTo>
                    <a:pt x="20" y="1"/>
                    <a:pt x="20" y="1"/>
                    <a:pt x="21" y="1"/>
                  </a:cubicBezTo>
                  <a:cubicBezTo>
                    <a:pt x="21" y="1"/>
                    <a:pt x="21" y="1"/>
                    <a:pt x="21" y="1"/>
                  </a:cubicBezTo>
                  <a:cubicBezTo>
                    <a:pt x="21" y="1"/>
                    <a:pt x="21" y="1"/>
                    <a:pt x="21" y="1"/>
                  </a:cubicBezTo>
                  <a:cubicBezTo>
                    <a:pt x="21" y="1"/>
                    <a:pt x="21" y="1"/>
                    <a:pt x="20" y="1"/>
                  </a:cubicBezTo>
                  <a:cubicBezTo>
                    <a:pt x="19" y="1"/>
                    <a:pt x="19" y="1"/>
                    <a:pt x="19" y="1"/>
                  </a:cubicBezTo>
                  <a:cubicBezTo>
                    <a:pt x="18" y="1"/>
                    <a:pt x="17" y="1"/>
                    <a:pt x="16" y="0"/>
                  </a:cubicBezTo>
                  <a:cubicBezTo>
                    <a:pt x="16" y="0"/>
                    <a:pt x="15" y="0"/>
                    <a:pt x="15" y="0"/>
                  </a:cubicBezTo>
                  <a:cubicBezTo>
                    <a:pt x="15" y="0"/>
                    <a:pt x="14" y="1"/>
                    <a:pt x="12" y="2"/>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4"/>
                  </a:cubicBezTo>
                  <a:cubicBezTo>
                    <a:pt x="10" y="6"/>
                    <a:pt x="10" y="10"/>
                    <a:pt x="11" y="12"/>
                  </a:cubicBezTo>
                  <a:cubicBezTo>
                    <a:pt x="5" y="15"/>
                    <a:pt x="0" y="21"/>
                    <a:pt x="0" y="28"/>
                  </a:cubicBezTo>
                  <a:cubicBezTo>
                    <a:pt x="0" y="33"/>
                    <a:pt x="2" y="40"/>
                    <a:pt x="4" y="4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2503"/>
            <p:cNvSpPr>
              <a:spLocks/>
            </p:cNvSpPr>
            <p:nvPr/>
          </p:nvSpPr>
          <p:spPr bwMode="auto">
            <a:xfrm>
              <a:off x="8801038" y="2511425"/>
              <a:ext cx="271463" cy="241300"/>
            </a:xfrm>
            <a:custGeom>
              <a:avLst/>
              <a:gdLst>
                <a:gd name="T0" fmla="*/ 8 w 72"/>
                <a:gd name="T1" fmla="*/ 56 h 64"/>
                <a:gd name="T2" fmla="*/ 26 w 72"/>
                <a:gd name="T3" fmla="*/ 62 h 64"/>
                <a:gd name="T4" fmla="*/ 46 w 72"/>
                <a:gd name="T5" fmla="*/ 63 h 64"/>
                <a:gd name="T6" fmla="*/ 65 w 72"/>
                <a:gd name="T7" fmla="*/ 64 h 64"/>
                <a:gd name="T8" fmla="*/ 70 w 72"/>
                <a:gd name="T9" fmla="*/ 40 h 64"/>
                <a:gd name="T10" fmla="*/ 61 w 72"/>
                <a:gd name="T11" fmla="*/ 12 h 64"/>
                <a:gd name="T12" fmla="*/ 18 w 72"/>
                <a:gd name="T13" fmla="*/ 18 h 64"/>
                <a:gd name="T14" fmla="*/ 16 w 72"/>
                <a:gd name="T15" fmla="*/ 11 h 64"/>
                <a:gd name="T16" fmla="*/ 18 w 72"/>
                <a:gd name="T17" fmla="*/ 0 h 64"/>
                <a:gd name="T18" fmla="*/ 17 w 72"/>
                <a:gd name="T19" fmla="*/ 0 h 64"/>
                <a:gd name="T20" fmla="*/ 17 w 72"/>
                <a:gd name="T21" fmla="*/ 18 h 64"/>
                <a:gd name="T22" fmla="*/ 1 w 72"/>
                <a:gd name="T23" fmla="*/ 39 h 64"/>
                <a:gd name="T24" fmla="*/ 8 w 72"/>
                <a:gd name="T25"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4">
                  <a:moveTo>
                    <a:pt x="8" y="56"/>
                  </a:moveTo>
                  <a:cubicBezTo>
                    <a:pt x="12" y="60"/>
                    <a:pt x="19" y="61"/>
                    <a:pt x="26" y="62"/>
                  </a:cubicBezTo>
                  <a:cubicBezTo>
                    <a:pt x="32" y="63"/>
                    <a:pt x="39" y="63"/>
                    <a:pt x="46" y="63"/>
                  </a:cubicBezTo>
                  <a:cubicBezTo>
                    <a:pt x="51" y="62"/>
                    <a:pt x="65" y="64"/>
                    <a:pt x="65" y="64"/>
                  </a:cubicBezTo>
                  <a:cubicBezTo>
                    <a:pt x="62" y="57"/>
                    <a:pt x="68" y="48"/>
                    <a:pt x="70" y="40"/>
                  </a:cubicBezTo>
                  <a:cubicBezTo>
                    <a:pt x="72" y="30"/>
                    <a:pt x="70" y="18"/>
                    <a:pt x="61" y="12"/>
                  </a:cubicBezTo>
                  <a:cubicBezTo>
                    <a:pt x="51" y="6"/>
                    <a:pt x="32" y="9"/>
                    <a:pt x="18" y="18"/>
                  </a:cubicBezTo>
                  <a:cubicBezTo>
                    <a:pt x="17" y="16"/>
                    <a:pt x="16" y="13"/>
                    <a:pt x="16" y="11"/>
                  </a:cubicBezTo>
                  <a:cubicBezTo>
                    <a:pt x="16" y="7"/>
                    <a:pt x="17" y="4"/>
                    <a:pt x="18" y="0"/>
                  </a:cubicBezTo>
                  <a:cubicBezTo>
                    <a:pt x="17" y="0"/>
                    <a:pt x="17" y="0"/>
                    <a:pt x="17" y="0"/>
                  </a:cubicBezTo>
                  <a:cubicBezTo>
                    <a:pt x="15" y="4"/>
                    <a:pt x="14" y="14"/>
                    <a:pt x="17" y="18"/>
                  </a:cubicBezTo>
                  <a:cubicBezTo>
                    <a:pt x="7" y="24"/>
                    <a:pt x="1" y="31"/>
                    <a:pt x="1" y="39"/>
                  </a:cubicBezTo>
                  <a:cubicBezTo>
                    <a:pt x="0" y="45"/>
                    <a:pt x="4" y="52"/>
                    <a:pt x="8" y="5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2504"/>
            <p:cNvSpPr>
              <a:spLocks/>
            </p:cNvSpPr>
            <p:nvPr/>
          </p:nvSpPr>
          <p:spPr bwMode="auto">
            <a:xfrm>
              <a:off x="11187051" y="1831975"/>
              <a:ext cx="434975" cy="293688"/>
            </a:xfrm>
            <a:custGeom>
              <a:avLst/>
              <a:gdLst>
                <a:gd name="T0" fmla="*/ 39 w 116"/>
                <a:gd name="T1" fmla="*/ 76 h 78"/>
                <a:gd name="T2" fmla="*/ 73 w 116"/>
                <a:gd name="T3" fmla="*/ 70 h 78"/>
                <a:gd name="T4" fmla="*/ 89 w 116"/>
                <a:gd name="T5" fmla="*/ 63 h 78"/>
                <a:gd name="T6" fmla="*/ 106 w 116"/>
                <a:gd name="T7" fmla="*/ 62 h 78"/>
                <a:gd name="T8" fmla="*/ 116 w 116"/>
                <a:gd name="T9" fmla="*/ 63 h 78"/>
                <a:gd name="T10" fmla="*/ 105 w 116"/>
                <a:gd name="T11" fmla="*/ 47 h 78"/>
                <a:gd name="T12" fmla="*/ 95 w 116"/>
                <a:gd name="T13" fmla="*/ 29 h 78"/>
                <a:gd name="T14" fmla="*/ 51 w 116"/>
                <a:gd name="T15" fmla="*/ 1 h 78"/>
                <a:gd name="T16" fmla="*/ 26 w 116"/>
                <a:gd name="T17" fmla="*/ 11 h 78"/>
                <a:gd name="T18" fmla="*/ 16 w 116"/>
                <a:gd name="T19" fmla="*/ 36 h 78"/>
                <a:gd name="T20" fmla="*/ 1 w 116"/>
                <a:gd name="T21" fmla="*/ 30 h 78"/>
                <a:gd name="T22" fmla="*/ 0 w 116"/>
                <a:gd name="T23" fmla="*/ 32 h 78"/>
                <a:gd name="T24" fmla="*/ 16 w 116"/>
                <a:gd name="T25" fmla="*/ 37 h 78"/>
                <a:gd name="T26" fmla="*/ 15 w 116"/>
                <a:gd name="T27" fmla="*/ 44 h 78"/>
                <a:gd name="T28" fmla="*/ 22 w 116"/>
                <a:gd name="T29" fmla="*/ 65 h 78"/>
                <a:gd name="T30" fmla="*/ 39 w 116"/>
                <a:gd name="T31" fmla="*/ 7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6" h="78">
                  <a:moveTo>
                    <a:pt x="39" y="76"/>
                  </a:moveTo>
                  <a:cubicBezTo>
                    <a:pt x="50" y="78"/>
                    <a:pt x="61" y="75"/>
                    <a:pt x="73" y="70"/>
                  </a:cubicBezTo>
                  <a:cubicBezTo>
                    <a:pt x="78" y="68"/>
                    <a:pt x="83" y="65"/>
                    <a:pt x="89" y="63"/>
                  </a:cubicBezTo>
                  <a:cubicBezTo>
                    <a:pt x="94" y="61"/>
                    <a:pt x="100" y="60"/>
                    <a:pt x="106" y="62"/>
                  </a:cubicBezTo>
                  <a:cubicBezTo>
                    <a:pt x="109" y="62"/>
                    <a:pt x="113" y="62"/>
                    <a:pt x="116" y="63"/>
                  </a:cubicBezTo>
                  <a:cubicBezTo>
                    <a:pt x="112" y="60"/>
                    <a:pt x="109" y="54"/>
                    <a:pt x="105" y="47"/>
                  </a:cubicBezTo>
                  <a:cubicBezTo>
                    <a:pt x="101" y="40"/>
                    <a:pt x="97" y="33"/>
                    <a:pt x="95" y="29"/>
                  </a:cubicBezTo>
                  <a:cubicBezTo>
                    <a:pt x="84" y="13"/>
                    <a:pt x="70" y="0"/>
                    <a:pt x="51" y="1"/>
                  </a:cubicBezTo>
                  <a:cubicBezTo>
                    <a:pt x="41" y="1"/>
                    <a:pt x="32" y="5"/>
                    <a:pt x="26" y="11"/>
                  </a:cubicBezTo>
                  <a:cubicBezTo>
                    <a:pt x="21" y="18"/>
                    <a:pt x="17" y="26"/>
                    <a:pt x="16" y="36"/>
                  </a:cubicBezTo>
                  <a:cubicBezTo>
                    <a:pt x="10" y="35"/>
                    <a:pt x="5" y="33"/>
                    <a:pt x="1" y="30"/>
                  </a:cubicBezTo>
                  <a:cubicBezTo>
                    <a:pt x="0" y="32"/>
                    <a:pt x="0" y="32"/>
                    <a:pt x="0" y="32"/>
                  </a:cubicBezTo>
                  <a:cubicBezTo>
                    <a:pt x="3" y="34"/>
                    <a:pt x="9" y="36"/>
                    <a:pt x="16" y="37"/>
                  </a:cubicBezTo>
                  <a:cubicBezTo>
                    <a:pt x="16" y="39"/>
                    <a:pt x="15" y="41"/>
                    <a:pt x="15" y="44"/>
                  </a:cubicBezTo>
                  <a:cubicBezTo>
                    <a:pt x="15" y="52"/>
                    <a:pt x="18" y="59"/>
                    <a:pt x="22" y="65"/>
                  </a:cubicBezTo>
                  <a:cubicBezTo>
                    <a:pt x="27" y="70"/>
                    <a:pt x="32" y="74"/>
                    <a:pt x="39" y="7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2505"/>
            <p:cNvSpPr>
              <a:spLocks/>
            </p:cNvSpPr>
            <p:nvPr/>
          </p:nvSpPr>
          <p:spPr bwMode="auto">
            <a:xfrm>
              <a:off x="11198163" y="1738312"/>
              <a:ext cx="363538" cy="269875"/>
            </a:xfrm>
            <a:custGeom>
              <a:avLst/>
              <a:gdLst>
                <a:gd name="T0" fmla="*/ 68 w 97"/>
                <a:gd name="T1" fmla="*/ 67 h 72"/>
                <a:gd name="T2" fmla="*/ 84 w 97"/>
                <a:gd name="T3" fmla="*/ 49 h 72"/>
                <a:gd name="T4" fmla="*/ 90 w 97"/>
                <a:gd name="T5" fmla="*/ 30 h 72"/>
                <a:gd name="T6" fmla="*/ 97 w 97"/>
                <a:gd name="T7" fmla="*/ 10 h 72"/>
                <a:gd name="T8" fmla="*/ 70 w 97"/>
                <a:gd name="T9" fmla="*/ 3 h 72"/>
                <a:gd name="T10" fmla="*/ 51 w 97"/>
                <a:gd name="T11" fmla="*/ 0 h 72"/>
                <a:gd name="T12" fmla="*/ 34 w 97"/>
                <a:gd name="T13" fmla="*/ 5 h 72"/>
                <a:gd name="T14" fmla="*/ 23 w 97"/>
                <a:gd name="T15" fmla="*/ 23 h 72"/>
                <a:gd name="T16" fmla="*/ 22 w 97"/>
                <a:gd name="T17" fmla="*/ 47 h 72"/>
                <a:gd name="T18" fmla="*/ 12 w 97"/>
                <a:gd name="T19" fmla="*/ 47 h 72"/>
                <a:gd name="T20" fmla="*/ 1 w 97"/>
                <a:gd name="T21" fmla="*/ 40 h 72"/>
                <a:gd name="T22" fmla="*/ 0 w 97"/>
                <a:gd name="T23" fmla="*/ 42 h 72"/>
                <a:gd name="T24" fmla="*/ 10 w 97"/>
                <a:gd name="T25" fmla="*/ 47 h 72"/>
                <a:gd name="T26" fmla="*/ 22 w 97"/>
                <a:gd name="T27" fmla="*/ 49 h 72"/>
                <a:gd name="T28" fmla="*/ 43 w 97"/>
                <a:gd name="T29" fmla="*/ 70 h 72"/>
                <a:gd name="T30" fmla="*/ 68 w 97"/>
                <a:gd name="T31" fmla="*/ 6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72">
                  <a:moveTo>
                    <a:pt x="68" y="67"/>
                  </a:moveTo>
                  <a:cubicBezTo>
                    <a:pt x="76" y="63"/>
                    <a:pt x="80" y="56"/>
                    <a:pt x="84" y="49"/>
                  </a:cubicBezTo>
                  <a:cubicBezTo>
                    <a:pt x="87" y="43"/>
                    <a:pt x="89" y="37"/>
                    <a:pt x="90" y="30"/>
                  </a:cubicBezTo>
                  <a:cubicBezTo>
                    <a:pt x="91" y="25"/>
                    <a:pt x="97" y="10"/>
                    <a:pt x="97" y="10"/>
                  </a:cubicBezTo>
                  <a:cubicBezTo>
                    <a:pt x="88" y="13"/>
                    <a:pt x="78" y="6"/>
                    <a:pt x="70" y="3"/>
                  </a:cubicBezTo>
                  <a:cubicBezTo>
                    <a:pt x="64" y="1"/>
                    <a:pt x="57" y="0"/>
                    <a:pt x="51" y="0"/>
                  </a:cubicBezTo>
                  <a:cubicBezTo>
                    <a:pt x="45" y="0"/>
                    <a:pt x="39" y="2"/>
                    <a:pt x="34" y="5"/>
                  </a:cubicBezTo>
                  <a:cubicBezTo>
                    <a:pt x="29" y="9"/>
                    <a:pt x="25" y="16"/>
                    <a:pt x="23" y="23"/>
                  </a:cubicBezTo>
                  <a:cubicBezTo>
                    <a:pt x="21" y="31"/>
                    <a:pt x="20" y="40"/>
                    <a:pt x="22" y="47"/>
                  </a:cubicBezTo>
                  <a:cubicBezTo>
                    <a:pt x="19" y="48"/>
                    <a:pt x="15" y="48"/>
                    <a:pt x="12" y="47"/>
                  </a:cubicBezTo>
                  <a:cubicBezTo>
                    <a:pt x="8" y="46"/>
                    <a:pt x="4" y="43"/>
                    <a:pt x="1" y="40"/>
                  </a:cubicBezTo>
                  <a:cubicBezTo>
                    <a:pt x="0" y="42"/>
                    <a:pt x="0" y="42"/>
                    <a:pt x="0" y="42"/>
                  </a:cubicBezTo>
                  <a:cubicBezTo>
                    <a:pt x="2" y="43"/>
                    <a:pt x="5" y="45"/>
                    <a:pt x="10" y="47"/>
                  </a:cubicBezTo>
                  <a:cubicBezTo>
                    <a:pt x="14" y="48"/>
                    <a:pt x="19" y="49"/>
                    <a:pt x="22" y="49"/>
                  </a:cubicBezTo>
                  <a:cubicBezTo>
                    <a:pt x="25" y="59"/>
                    <a:pt x="32" y="68"/>
                    <a:pt x="43" y="70"/>
                  </a:cubicBezTo>
                  <a:cubicBezTo>
                    <a:pt x="50" y="72"/>
                    <a:pt x="61" y="70"/>
                    <a:pt x="68" y="6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2506"/>
            <p:cNvSpPr>
              <a:spLocks/>
            </p:cNvSpPr>
            <p:nvPr/>
          </p:nvSpPr>
          <p:spPr bwMode="auto">
            <a:xfrm>
              <a:off x="11250551" y="1193800"/>
              <a:ext cx="307975" cy="327025"/>
            </a:xfrm>
            <a:custGeom>
              <a:avLst/>
              <a:gdLst>
                <a:gd name="T0" fmla="*/ 65 w 82"/>
                <a:gd name="T1" fmla="*/ 78 h 87"/>
                <a:gd name="T2" fmla="*/ 81 w 82"/>
                <a:gd name="T3" fmla="*/ 42 h 87"/>
                <a:gd name="T4" fmla="*/ 81 w 82"/>
                <a:gd name="T5" fmla="*/ 9 h 87"/>
                <a:gd name="T6" fmla="*/ 82 w 82"/>
                <a:gd name="T7" fmla="*/ 0 h 87"/>
                <a:gd name="T8" fmla="*/ 69 w 82"/>
                <a:gd name="T9" fmla="*/ 6 h 87"/>
                <a:gd name="T10" fmla="*/ 53 w 82"/>
                <a:gd name="T11" fmla="*/ 7 h 87"/>
                <a:gd name="T12" fmla="*/ 31 w 82"/>
                <a:gd name="T13" fmla="*/ 11 h 87"/>
                <a:gd name="T14" fmla="*/ 15 w 82"/>
                <a:gd name="T15" fmla="*/ 23 h 87"/>
                <a:gd name="T16" fmla="*/ 8 w 82"/>
                <a:gd name="T17" fmla="*/ 47 h 87"/>
                <a:gd name="T18" fmla="*/ 16 w 82"/>
                <a:gd name="T19" fmla="*/ 72 h 87"/>
                <a:gd name="T20" fmla="*/ 0 w 82"/>
                <a:gd name="T21" fmla="*/ 77 h 87"/>
                <a:gd name="T22" fmla="*/ 1 w 82"/>
                <a:gd name="T23" fmla="*/ 80 h 87"/>
                <a:gd name="T24" fmla="*/ 17 w 82"/>
                <a:gd name="T25" fmla="*/ 73 h 87"/>
                <a:gd name="T26" fmla="*/ 21 w 82"/>
                <a:gd name="T27" fmla="*/ 78 h 87"/>
                <a:gd name="T28" fmla="*/ 43 w 82"/>
                <a:gd name="T29" fmla="*/ 87 h 87"/>
                <a:gd name="T30" fmla="*/ 65 w 82"/>
                <a:gd name="T31" fmla="*/ 7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87">
                  <a:moveTo>
                    <a:pt x="65" y="78"/>
                  </a:moveTo>
                  <a:cubicBezTo>
                    <a:pt x="76" y="69"/>
                    <a:pt x="81" y="56"/>
                    <a:pt x="81" y="42"/>
                  </a:cubicBezTo>
                  <a:cubicBezTo>
                    <a:pt x="81" y="32"/>
                    <a:pt x="78" y="18"/>
                    <a:pt x="81" y="9"/>
                  </a:cubicBezTo>
                  <a:cubicBezTo>
                    <a:pt x="82" y="0"/>
                    <a:pt x="82" y="0"/>
                    <a:pt x="82" y="0"/>
                  </a:cubicBezTo>
                  <a:cubicBezTo>
                    <a:pt x="80" y="3"/>
                    <a:pt x="75" y="5"/>
                    <a:pt x="69" y="6"/>
                  </a:cubicBezTo>
                  <a:cubicBezTo>
                    <a:pt x="63" y="7"/>
                    <a:pt x="57" y="7"/>
                    <a:pt x="53" y="7"/>
                  </a:cubicBezTo>
                  <a:cubicBezTo>
                    <a:pt x="45" y="8"/>
                    <a:pt x="38" y="9"/>
                    <a:pt x="31" y="11"/>
                  </a:cubicBezTo>
                  <a:cubicBezTo>
                    <a:pt x="25" y="13"/>
                    <a:pt x="19" y="17"/>
                    <a:pt x="15" y="23"/>
                  </a:cubicBezTo>
                  <a:cubicBezTo>
                    <a:pt x="10" y="31"/>
                    <a:pt x="8" y="39"/>
                    <a:pt x="8" y="47"/>
                  </a:cubicBezTo>
                  <a:cubicBezTo>
                    <a:pt x="8" y="55"/>
                    <a:pt x="11" y="64"/>
                    <a:pt x="16" y="72"/>
                  </a:cubicBezTo>
                  <a:cubicBezTo>
                    <a:pt x="11" y="75"/>
                    <a:pt x="6" y="77"/>
                    <a:pt x="0" y="77"/>
                  </a:cubicBezTo>
                  <a:cubicBezTo>
                    <a:pt x="1" y="80"/>
                    <a:pt x="1" y="80"/>
                    <a:pt x="1" y="80"/>
                  </a:cubicBezTo>
                  <a:cubicBezTo>
                    <a:pt x="5" y="80"/>
                    <a:pt x="11" y="77"/>
                    <a:pt x="17" y="73"/>
                  </a:cubicBezTo>
                  <a:cubicBezTo>
                    <a:pt x="18" y="74"/>
                    <a:pt x="20" y="76"/>
                    <a:pt x="21" y="78"/>
                  </a:cubicBezTo>
                  <a:cubicBezTo>
                    <a:pt x="27" y="84"/>
                    <a:pt x="35" y="87"/>
                    <a:pt x="43" y="87"/>
                  </a:cubicBezTo>
                  <a:cubicBezTo>
                    <a:pt x="51" y="87"/>
                    <a:pt x="59" y="84"/>
                    <a:pt x="65" y="7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2507"/>
            <p:cNvSpPr>
              <a:spLocks/>
            </p:cNvSpPr>
            <p:nvPr/>
          </p:nvSpPr>
          <p:spPr bwMode="auto">
            <a:xfrm>
              <a:off x="10987026" y="1284287"/>
              <a:ext cx="169863" cy="214313"/>
            </a:xfrm>
            <a:custGeom>
              <a:avLst/>
              <a:gdLst>
                <a:gd name="T0" fmla="*/ 41 w 45"/>
                <a:gd name="T1" fmla="*/ 46 h 57"/>
                <a:gd name="T2" fmla="*/ 42 w 45"/>
                <a:gd name="T3" fmla="*/ 23 h 57"/>
                <a:gd name="T4" fmla="*/ 36 w 45"/>
                <a:gd name="T5" fmla="*/ 5 h 57"/>
                <a:gd name="T6" fmla="*/ 35 w 45"/>
                <a:gd name="T7" fmla="*/ 0 h 57"/>
                <a:gd name="T8" fmla="*/ 20 w 45"/>
                <a:gd name="T9" fmla="*/ 10 h 57"/>
                <a:gd name="T10" fmla="*/ 10 w 45"/>
                <a:gd name="T11" fmla="*/ 16 h 57"/>
                <a:gd name="T12" fmla="*/ 4 w 45"/>
                <a:gd name="T13" fmla="*/ 25 h 57"/>
                <a:gd name="T14" fmla="*/ 5 w 45"/>
                <a:gd name="T15" fmla="*/ 38 h 57"/>
                <a:gd name="T16" fmla="*/ 11 w 45"/>
                <a:gd name="T17" fmla="*/ 51 h 57"/>
                <a:gd name="T18" fmla="*/ 0 w 45"/>
                <a:gd name="T19" fmla="*/ 54 h 57"/>
                <a:gd name="T20" fmla="*/ 0 w 45"/>
                <a:gd name="T21" fmla="*/ 56 h 57"/>
                <a:gd name="T22" fmla="*/ 5 w 45"/>
                <a:gd name="T23" fmla="*/ 55 h 57"/>
                <a:gd name="T24" fmla="*/ 11 w 45"/>
                <a:gd name="T25" fmla="*/ 52 h 57"/>
                <a:gd name="T26" fmla="*/ 14 w 45"/>
                <a:gd name="T27" fmla="*/ 54 h 57"/>
                <a:gd name="T28" fmla="*/ 29 w 45"/>
                <a:gd name="T29" fmla="*/ 56 h 57"/>
                <a:gd name="T30" fmla="*/ 41 w 45"/>
                <a:gd name="T31"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7">
                  <a:moveTo>
                    <a:pt x="41" y="46"/>
                  </a:moveTo>
                  <a:cubicBezTo>
                    <a:pt x="45" y="38"/>
                    <a:pt x="45" y="30"/>
                    <a:pt x="42" y="23"/>
                  </a:cubicBezTo>
                  <a:cubicBezTo>
                    <a:pt x="41" y="18"/>
                    <a:pt x="36" y="11"/>
                    <a:pt x="36" y="5"/>
                  </a:cubicBezTo>
                  <a:cubicBezTo>
                    <a:pt x="35" y="0"/>
                    <a:pt x="35" y="0"/>
                    <a:pt x="35" y="0"/>
                  </a:cubicBezTo>
                  <a:cubicBezTo>
                    <a:pt x="34" y="4"/>
                    <a:pt x="24" y="8"/>
                    <a:pt x="20" y="10"/>
                  </a:cubicBezTo>
                  <a:cubicBezTo>
                    <a:pt x="16" y="12"/>
                    <a:pt x="13" y="14"/>
                    <a:pt x="10" y="16"/>
                  </a:cubicBezTo>
                  <a:cubicBezTo>
                    <a:pt x="7" y="18"/>
                    <a:pt x="5" y="21"/>
                    <a:pt x="4" y="25"/>
                  </a:cubicBezTo>
                  <a:cubicBezTo>
                    <a:pt x="3" y="29"/>
                    <a:pt x="4" y="33"/>
                    <a:pt x="5" y="38"/>
                  </a:cubicBezTo>
                  <a:cubicBezTo>
                    <a:pt x="6" y="42"/>
                    <a:pt x="7" y="47"/>
                    <a:pt x="11" y="51"/>
                  </a:cubicBezTo>
                  <a:cubicBezTo>
                    <a:pt x="8" y="54"/>
                    <a:pt x="4" y="55"/>
                    <a:pt x="0" y="54"/>
                  </a:cubicBezTo>
                  <a:cubicBezTo>
                    <a:pt x="0" y="55"/>
                    <a:pt x="0" y="55"/>
                    <a:pt x="0" y="56"/>
                  </a:cubicBezTo>
                  <a:cubicBezTo>
                    <a:pt x="1" y="56"/>
                    <a:pt x="3" y="56"/>
                    <a:pt x="5" y="55"/>
                  </a:cubicBezTo>
                  <a:cubicBezTo>
                    <a:pt x="7" y="54"/>
                    <a:pt x="9" y="53"/>
                    <a:pt x="11" y="52"/>
                  </a:cubicBezTo>
                  <a:cubicBezTo>
                    <a:pt x="12" y="53"/>
                    <a:pt x="13" y="53"/>
                    <a:pt x="14" y="54"/>
                  </a:cubicBezTo>
                  <a:cubicBezTo>
                    <a:pt x="18" y="57"/>
                    <a:pt x="24" y="57"/>
                    <a:pt x="29" y="56"/>
                  </a:cubicBezTo>
                  <a:cubicBezTo>
                    <a:pt x="34" y="54"/>
                    <a:pt x="38" y="50"/>
                    <a:pt x="41" y="46"/>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2508"/>
            <p:cNvSpPr>
              <a:spLocks/>
            </p:cNvSpPr>
            <p:nvPr/>
          </p:nvSpPr>
          <p:spPr bwMode="auto">
            <a:xfrm>
              <a:off x="10783826" y="1358900"/>
              <a:ext cx="192088" cy="280988"/>
            </a:xfrm>
            <a:custGeom>
              <a:avLst/>
              <a:gdLst>
                <a:gd name="T0" fmla="*/ 50 w 51"/>
                <a:gd name="T1" fmla="*/ 31 h 75"/>
                <a:gd name="T2" fmla="*/ 41 w 51"/>
                <a:gd name="T3" fmla="*/ 17 h 75"/>
                <a:gd name="T4" fmla="*/ 29 w 51"/>
                <a:gd name="T5" fmla="*/ 9 h 75"/>
                <a:gd name="T6" fmla="*/ 16 w 51"/>
                <a:gd name="T7" fmla="*/ 0 h 75"/>
                <a:gd name="T8" fmla="*/ 6 w 51"/>
                <a:gd name="T9" fmla="*/ 18 h 75"/>
                <a:gd name="T10" fmla="*/ 1 w 51"/>
                <a:gd name="T11" fmla="*/ 31 h 75"/>
                <a:gd name="T12" fmla="*/ 0 w 51"/>
                <a:gd name="T13" fmla="*/ 37 h 75"/>
                <a:gd name="T14" fmla="*/ 0 w 51"/>
                <a:gd name="T15" fmla="*/ 39 h 75"/>
                <a:gd name="T16" fmla="*/ 0 w 51"/>
                <a:gd name="T17" fmla="*/ 39 h 75"/>
                <a:gd name="T18" fmla="*/ 0 w 51"/>
                <a:gd name="T19" fmla="*/ 40 h 75"/>
                <a:gd name="T20" fmla="*/ 0 w 51"/>
                <a:gd name="T21" fmla="*/ 41 h 75"/>
                <a:gd name="T22" fmla="*/ 1 w 51"/>
                <a:gd name="T23" fmla="*/ 45 h 75"/>
                <a:gd name="T24" fmla="*/ 12 w 51"/>
                <a:gd name="T25" fmla="*/ 56 h 75"/>
                <a:gd name="T26" fmla="*/ 29 w 51"/>
                <a:gd name="T27" fmla="*/ 60 h 75"/>
                <a:gd name="T28" fmla="*/ 27 w 51"/>
                <a:gd name="T29" fmla="*/ 67 h 75"/>
                <a:gd name="T30" fmla="*/ 20 w 51"/>
                <a:gd name="T31" fmla="*/ 74 h 75"/>
                <a:gd name="T32" fmla="*/ 20 w 51"/>
                <a:gd name="T33" fmla="*/ 75 h 75"/>
                <a:gd name="T34" fmla="*/ 23 w 51"/>
                <a:gd name="T35" fmla="*/ 73 h 75"/>
                <a:gd name="T36" fmla="*/ 27 w 51"/>
                <a:gd name="T37" fmla="*/ 69 h 75"/>
                <a:gd name="T38" fmla="*/ 30 w 51"/>
                <a:gd name="T39" fmla="*/ 60 h 75"/>
                <a:gd name="T40" fmla="*/ 41 w 51"/>
                <a:gd name="T41" fmla="*/ 57 h 75"/>
                <a:gd name="T42" fmla="*/ 48 w 51"/>
                <a:gd name="T43" fmla="*/ 49 h 75"/>
                <a:gd name="T44" fmla="*/ 49 w 51"/>
                <a:gd name="T45" fmla="*/ 48 h 75"/>
                <a:gd name="T46" fmla="*/ 49 w 51"/>
                <a:gd name="T47" fmla="*/ 48 h 75"/>
                <a:gd name="T48" fmla="*/ 49 w 51"/>
                <a:gd name="T49" fmla="*/ 48 h 75"/>
                <a:gd name="T50" fmla="*/ 49 w 51"/>
                <a:gd name="T51" fmla="*/ 47 h 75"/>
                <a:gd name="T52" fmla="*/ 49 w 51"/>
                <a:gd name="T53" fmla="*/ 46 h 75"/>
                <a:gd name="T54" fmla="*/ 50 w 51"/>
                <a:gd name="T55" fmla="*/ 41 h 75"/>
                <a:gd name="T56" fmla="*/ 50 w 51"/>
                <a:gd name="T57" fmla="*/ 3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75">
                  <a:moveTo>
                    <a:pt x="50" y="31"/>
                  </a:moveTo>
                  <a:cubicBezTo>
                    <a:pt x="49" y="25"/>
                    <a:pt x="45" y="21"/>
                    <a:pt x="41" y="17"/>
                  </a:cubicBezTo>
                  <a:cubicBezTo>
                    <a:pt x="37" y="14"/>
                    <a:pt x="33" y="11"/>
                    <a:pt x="29" y="9"/>
                  </a:cubicBezTo>
                  <a:cubicBezTo>
                    <a:pt x="25" y="7"/>
                    <a:pt x="16" y="0"/>
                    <a:pt x="16" y="0"/>
                  </a:cubicBezTo>
                  <a:cubicBezTo>
                    <a:pt x="17" y="7"/>
                    <a:pt x="10" y="13"/>
                    <a:pt x="6" y="18"/>
                  </a:cubicBezTo>
                  <a:cubicBezTo>
                    <a:pt x="4" y="22"/>
                    <a:pt x="2" y="26"/>
                    <a:pt x="1" y="31"/>
                  </a:cubicBezTo>
                  <a:cubicBezTo>
                    <a:pt x="0" y="33"/>
                    <a:pt x="0" y="35"/>
                    <a:pt x="0" y="37"/>
                  </a:cubicBezTo>
                  <a:cubicBezTo>
                    <a:pt x="0" y="38"/>
                    <a:pt x="0" y="38"/>
                    <a:pt x="0" y="39"/>
                  </a:cubicBezTo>
                  <a:cubicBezTo>
                    <a:pt x="0" y="39"/>
                    <a:pt x="0" y="39"/>
                    <a:pt x="0" y="39"/>
                  </a:cubicBezTo>
                  <a:cubicBezTo>
                    <a:pt x="0" y="39"/>
                    <a:pt x="0" y="39"/>
                    <a:pt x="0" y="40"/>
                  </a:cubicBezTo>
                  <a:cubicBezTo>
                    <a:pt x="0" y="40"/>
                    <a:pt x="0" y="40"/>
                    <a:pt x="0" y="41"/>
                  </a:cubicBezTo>
                  <a:cubicBezTo>
                    <a:pt x="0" y="42"/>
                    <a:pt x="1" y="43"/>
                    <a:pt x="1" y="45"/>
                  </a:cubicBezTo>
                  <a:cubicBezTo>
                    <a:pt x="3" y="50"/>
                    <a:pt x="7" y="53"/>
                    <a:pt x="12" y="56"/>
                  </a:cubicBezTo>
                  <a:cubicBezTo>
                    <a:pt x="17" y="58"/>
                    <a:pt x="23" y="60"/>
                    <a:pt x="29" y="60"/>
                  </a:cubicBezTo>
                  <a:cubicBezTo>
                    <a:pt x="29" y="62"/>
                    <a:pt x="28" y="65"/>
                    <a:pt x="27" y="67"/>
                  </a:cubicBezTo>
                  <a:cubicBezTo>
                    <a:pt x="25" y="70"/>
                    <a:pt x="23" y="73"/>
                    <a:pt x="20" y="74"/>
                  </a:cubicBezTo>
                  <a:cubicBezTo>
                    <a:pt x="20" y="74"/>
                    <a:pt x="20" y="75"/>
                    <a:pt x="20" y="75"/>
                  </a:cubicBezTo>
                  <a:cubicBezTo>
                    <a:pt x="21" y="75"/>
                    <a:pt x="22" y="74"/>
                    <a:pt x="23" y="73"/>
                  </a:cubicBezTo>
                  <a:cubicBezTo>
                    <a:pt x="25" y="72"/>
                    <a:pt x="26" y="70"/>
                    <a:pt x="27" y="69"/>
                  </a:cubicBezTo>
                  <a:cubicBezTo>
                    <a:pt x="29" y="66"/>
                    <a:pt x="30" y="62"/>
                    <a:pt x="30" y="60"/>
                  </a:cubicBezTo>
                  <a:cubicBezTo>
                    <a:pt x="34" y="60"/>
                    <a:pt x="38" y="59"/>
                    <a:pt x="41" y="57"/>
                  </a:cubicBezTo>
                  <a:cubicBezTo>
                    <a:pt x="44" y="55"/>
                    <a:pt x="47" y="52"/>
                    <a:pt x="48" y="49"/>
                  </a:cubicBezTo>
                  <a:cubicBezTo>
                    <a:pt x="48" y="49"/>
                    <a:pt x="49" y="49"/>
                    <a:pt x="49" y="48"/>
                  </a:cubicBezTo>
                  <a:cubicBezTo>
                    <a:pt x="49" y="48"/>
                    <a:pt x="49" y="48"/>
                    <a:pt x="49" y="48"/>
                  </a:cubicBezTo>
                  <a:cubicBezTo>
                    <a:pt x="49" y="48"/>
                    <a:pt x="49" y="48"/>
                    <a:pt x="49" y="48"/>
                  </a:cubicBezTo>
                  <a:cubicBezTo>
                    <a:pt x="49" y="47"/>
                    <a:pt x="49" y="47"/>
                    <a:pt x="49" y="47"/>
                  </a:cubicBezTo>
                  <a:cubicBezTo>
                    <a:pt x="49" y="46"/>
                    <a:pt x="49" y="46"/>
                    <a:pt x="49" y="46"/>
                  </a:cubicBezTo>
                  <a:cubicBezTo>
                    <a:pt x="50" y="44"/>
                    <a:pt x="50" y="43"/>
                    <a:pt x="50" y="41"/>
                  </a:cubicBezTo>
                  <a:cubicBezTo>
                    <a:pt x="51" y="38"/>
                    <a:pt x="51" y="34"/>
                    <a:pt x="50"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2509"/>
            <p:cNvSpPr>
              <a:spLocks/>
            </p:cNvSpPr>
            <p:nvPr/>
          </p:nvSpPr>
          <p:spPr bwMode="auto">
            <a:xfrm>
              <a:off x="10829863" y="1009650"/>
              <a:ext cx="228600" cy="327025"/>
            </a:xfrm>
            <a:custGeom>
              <a:avLst/>
              <a:gdLst>
                <a:gd name="T0" fmla="*/ 61 w 61"/>
                <a:gd name="T1" fmla="*/ 51 h 87"/>
                <a:gd name="T2" fmla="*/ 53 w 61"/>
                <a:gd name="T3" fmla="*/ 31 h 87"/>
                <a:gd name="T4" fmla="*/ 41 w 61"/>
                <a:gd name="T5" fmla="*/ 16 h 87"/>
                <a:gd name="T6" fmla="*/ 29 w 61"/>
                <a:gd name="T7" fmla="*/ 0 h 87"/>
                <a:gd name="T8" fmla="*/ 13 w 61"/>
                <a:gd name="T9" fmla="*/ 15 h 87"/>
                <a:gd name="T10" fmla="*/ 2 w 61"/>
                <a:gd name="T11" fmla="*/ 44 h 87"/>
                <a:gd name="T12" fmla="*/ 33 w 61"/>
                <a:gd name="T13" fmla="*/ 73 h 87"/>
                <a:gd name="T14" fmla="*/ 30 w 61"/>
                <a:gd name="T15" fmla="*/ 79 h 87"/>
                <a:gd name="T16" fmla="*/ 23 w 61"/>
                <a:gd name="T17" fmla="*/ 85 h 87"/>
                <a:gd name="T18" fmla="*/ 24 w 61"/>
                <a:gd name="T19" fmla="*/ 87 h 87"/>
                <a:gd name="T20" fmla="*/ 34 w 61"/>
                <a:gd name="T21" fmla="*/ 73 h 87"/>
                <a:gd name="T22" fmla="*/ 56 w 61"/>
                <a:gd name="T23" fmla="*/ 69 h 87"/>
                <a:gd name="T24" fmla="*/ 61 w 61"/>
                <a:gd name="T25" fmla="*/ 5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87">
                  <a:moveTo>
                    <a:pt x="61" y="51"/>
                  </a:moveTo>
                  <a:cubicBezTo>
                    <a:pt x="61" y="44"/>
                    <a:pt x="57" y="38"/>
                    <a:pt x="53" y="31"/>
                  </a:cubicBezTo>
                  <a:cubicBezTo>
                    <a:pt x="49" y="26"/>
                    <a:pt x="45" y="21"/>
                    <a:pt x="41" y="16"/>
                  </a:cubicBezTo>
                  <a:cubicBezTo>
                    <a:pt x="37" y="13"/>
                    <a:pt x="29" y="0"/>
                    <a:pt x="29" y="0"/>
                  </a:cubicBezTo>
                  <a:cubicBezTo>
                    <a:pt x="27" y="8"/>
                    <a:pt x="18" y="10"/>
                    <a:pt x="13" y="15"/>
                  </a:cubicBezTo>
                  <a:cubicBezTo>
                    <a:pt x="6" y="21"/>
                    <a:pt x="0" y="32"/>
                    <a:pt x="2" y="44"/>
                  </a:cubicBezTo>
                  <a:cubicBezTo>
                    <a:pt x="5" y="56"/>
                    <a:pt x="19" y="68"/>
                    <a:pt x="33" y="73"/>
                  </a:cubicBezTo>
                  <a:cubicBezTo>
                    <a:pt x="32" y="75"/>
                    <a:pt x="32" y="78"/>
                    <a:pt x="30" y="79"/>
                  </a:cubicBezTo>
                  <a:cubicBezTo>
                    <a:pt x="28" y="82"/>
                    <a:pt x="26" y="84"/>
                    <a:pt x="23" y="85"/>
                  </a:cubicBezTo>
                  <a:cubicBezTo>
                    <a:pt x="24" y="87"/>
                    <a:pt x="24" y="87"/>
                    <a:pt x="24" y="87"/>
                  </a:cubicBezTo>
                  <a:cubicBezTo>
                    <a:pt x="27" y="86"/>
                    <a:pt x="33" y="78"/>
                    <a:pt x="34" y="73"/>
                  </a:cubicBezTo>
                  <a:cubicBezTo>
                    <a:pt x="43" y="76"/>
                    <a:pt x="51" y="75"/>
                    <a:pt x="56" y="69"/>
                  </a:cubicBezTo>
                  <a:cubicBezTo>
                    <a:pt x="59" y="65"/>
                    <a:pt x="61" y="57"/>
                    <a:pt x="61" y="51"/>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2510"/>
            <p:cNvSpPr>
              <a:spLocks/>
            </p:cNvSpPr>
            <p:nvPr/>
          </p:nvSpPr>
          <p:spPr bwMode="auto">
            <a:xfrm>
              <a:off x="10596501" y="1562100"/>
              <a:ext cx="93663" cy="120650"/>
            </a:xfrm>
            <a:custGeom>
              <a:avLst/>
              <a:gdLst>
                <a:gd name="T0" fmla="*/ 22 w 25"/>
                <a:gd name="T1" fmla="*/ 9 h 32"/>
                <a:gd name="T2" fmla="*/ 16 w 25"/>
                <a:gd name="T3" fmla="*/ 5 h 32"/>
                <a:gd name="T4" fmla="*/ 10 w 25"/>
                <a:gd name="T5" fmla="*/ 3 h 32"/>
                <a:gd name="T6" fmla="*/ 6 w 25"/>
                <a:gd name="T7" fmla="*/ 1 h 32"/>
                <a:gd name="T8" fmla="*/ 4 w 25"/>
                <a:gd name="T9" fmla="*/ 0 h 32"/>
                <a:gd name="T10" fmla="*/ 1 w 25"/>
                <a:gd name="T11" fmla="*/ 11 h 32"/>
                <a:gd name="T12" fmla="*/ 5 w 25"/>
                <a:gd name="T13" fmla="*/ 25 h 32"/>
                <a:gd name="T14" fmla="*/ 12 w 25"/>
                <a:gd name="T15" fmla="*/ 27 h 32"/>
                <a:gd name="T16" fmla="*/ 20 w 25"/>
                <a:gd name="T17" fmla="*/ 24 h 32"/>
                <a:gd name="T18" fmla="*/ 20 w 25"/>
                <a:gd name="T19" fmla="*/ 27 h 32"/>
                <a:gd name="T20" fmla="*/ 20 w 25"/>
                <a:gd name="T21" fmla="*/ 32 h 32"/>
                <a:gd name="T22" fmla="*/ 20 w 25"/>
                <a:gd name="T23" fmla="*/ 32 h 32"/>
                <a:gd name="T24" fmla="*/ 20 w 25"/>
                <a:gd name="T25" fmla="*/ 24 h 32"/>
                <a:gd name="T26" fmla="*/ 25 w 25"/>
                <a:gd name="T27" fmla="*/ 15 h 32"/>
                <a:gd name="T28" fmla="*/ 22 w 25"/>
                <a:gd name="T2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32">
                  <a:moveTo>
                    <a:pt x="22" y="9"/>
                  </a:moveTo>
                  <a:cubicBezTo>
                    <a:pt x="20" y="7"/>
                    <a:pt x="18" y="6"/>
                    <a:pt x="16" y="5"/>
                  </a:cubicBezTo>
                  <a:cubicBezTo>
                    <a:pt x="14" y="5"/>
                    <a:pt x="12" y="4"/>
                    <a:pt x="10" y="3"/>
                  </a:cubicBezTo>
                  <a:cubicBezTo>
                    <a:pt x="9" y="3"/>
                    <a:pt x="7" y="2"/>
                    <a:pt x="6" y="1"/>
                  </a:cubicBezTo>
                  <a:cubicBezTo>
                    <a:pt x="5" y="1"/>
                    <a:pt x="4" y="0"/>
                    <a:pt x="4" y="0"/>
                  </a:cubicBezTo>
                  <a:cubicBezTo>
                    <a:pt x="4" y="3"/>
                    <a:pt x="1" y="7"/>
                    <a:pt x="1" y="11"/>
                  </a:cubicBezTo>
                  <a:cubicBezTo>
                    <a:pt x="0" y="16"/>
                    <a:pt x="2" y="22"/>
                    <a:pt x="5" y="25"/>
                  </a:cubicBezTo>
                  <a:cubicBezTo>
                    <a:pt x="7" y="26"/>
                    <a:pt x="9" y="27"/>
                    <a:pt x="12" y="27"/>
                  </a:cubicBezTo>
                  <a:cubicBezTo>
                    <a:pt x="15" y="26"/>
                    <a:pt x="17" y="25"/>
                    <a:pt x="20" y="24"/>
                  </a:cubicBezTo>
                  <a:cubicBezTo>
                    <a:pt x="20" y="25"/>
                    <a:pt x="20" y="26"/>
                    <a:pt x="20" y="27"/>
                  </a:cubicBezTo>
                  <a:cubicBezTo>
                    <a:pt x="21" y="29"/>
                    <a:pt x="20" y="30"/>
                    <a:pt x="20" y="32"/>
                  </a:cubicBezTo>
                  <a:cubicBezTo>
                    <a:pt x="20" y="32"/>
                    <a:pt x="20" y="32"/>
                    <a:pt x="20" y="32"/>
                  </a:cubicBezTo>
                  <a:cubicBezTo>
                    <a:pt x="21" y="30"/>
                    <a:pt x="21" y="26"/>
                    <a:pt x="20" y="24"/>
                  </a:cubicBezTo>
                  <a:cubicBezTo>
                    <a:pt x="23" y="22"/>
                    <a:pt x="25" y="19"/>
                    <a:pt x="25" y="15"/>
                  </a:cubicBezTo>
                  <a:cubicBezTo>
                    <a:pt x="24" y="13"/>
                    <a:pt x="23" y="10"/>
                    <a:pt x="22" y="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2511"/>
            <p:cNvSpPr>
              <a:spLocks/>
            </p:cNvSpPr>
            <p:nvPr/>
          </p:nvSpPr>
          <p:spPr bwMode="auto">
            <a:xfrm>
              <a:off x="8066026" y="908050"/>
              <a:ext cx="203200" cy="192088"/>
            </a:xfrm>
            <a:custGeom>
              <a:avLst/>
              <a:gdLst>
                <a:gd name="T0" fmla="*/ 22 w 54"/>
                <a:gd name="T1" fmla="*/ 45 h 51"/>
                <a:gd name="T2" fmla="*/ 24 w 54"/>
                <a:gd name="T3" fmla="*/ 43 h 51"/>
                <a:gd name="T4" fmla="*/ 32 w 54"/>
                <a:gd name="T5" fmla="*/ 32 h 51"/>
                <a:gd name="T6" fmla="*/ 41 w 54"/>
                <a:gd name="T7" fmla="*/ 14 h 51"/>
                <a:gd name="T8" fmla="*/ 49 w 54"/>
                <a:gd name="T9" fmla="*/ 5 h 51"/>
                <a:gd name="T10" fmla="*/ 54 w 54"/>
                <a:gd name="T11" fmla="*/ 0 h 51"/>
                <a:gd name="T12" fmla="*/ 44 w 54"/>
                <a:gd name="T13" fmla="*/ 6 h 51"/>
                <a:gd name="T14" fmla="*/ 20 w 54"/>
                <a:gd name="T15" fmla="*/ 31 h 51"/>
                <a:gd name="T16" fmla="*/ 9 w 54"/>
                <a:gd name="T17" fmla="*/ 42 h 51"/>
                <a:gd name="T18" fmla="*/ 0 w 54"/>
                <a:gd name="T19" fmla="*/ 50 h 51"/>
                <a:gd name="T20" fmla="*/ 0 w 54"/>
                <a:gd name="T21" fmla="*/ 51 h 51"/>
                <a:gd name="T22" fmla="*/ 22 w 54"/>
                <a:gd name="T23"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1">
                  <a:moveTo>
                    <a:pt x="22" y="45"/>
                  </a:moveTo>
                  <a:cubicBezTo>
                    <a:pt x="23" y="45"/>
                    <a:pt x="23" y="44"/>
                    <a:pt x="24" y="43"/>
                  </a:cubicBezTo>
                  <a:cubicBezTo>
                    <a:pt x="28" y="40"/>
                    <a:pt x="30" y="36"/>
                    <a:pt x="32" y="32"/>
                  </a:cubicBezTo>
                  <a:cubicBezTo>
                    <a:pt x="36" y="27"/>
                    <a:pt x="38" y="20"/>
                    <a:pt x="41" y="14"/>
                  </a:cubicBezTo>
                  <a:cubicBezTo>
                    <a:pt x="43" y="11"/>
                    <a:pt x="46" y="8"/>
                    <a:pt x="49" y="5"/>
                  </a:cubicBezTo>
                  <a:cubicBezTo>
                    <a:pt x="51" y="4"/>
                    <a:pt x="53" y="2"/>
                    <a:pt x="54" y="0"/>
                  </a:cubicBezTo>
                  <a:cubicBezTo>
                    <a:pt x="51" y="3"/>
                    <a:pt x="46" y="5"/>
                    <a:pt x="44" y="6"/>
                  </a:cubicBezTo>
                  <a:cubicBezTo>
                    <a:pt x="34" y="12"/>
                    <a:pt x="28" y="23"/>
                    <a:pt x="20" y="31"/>
                  </a:cubicBezTo>
                  <a:cubicBezTo>
                    <a:pt x="17" y="35"/>
                    <a:pt x="13" y="39"/>
                    <a:pt x="9" y="42"/>
                  </a:cubicBezTo>
                  <a:cubicBezTo>
                    <a:pt x="6" y="45"/>
                    <a:pt x="3" y="48"/>
                    <a:pt x="0" y="50"/>
                  </a:cubicBezTo>
                  <a:cubicBezTo>
                    <a:pt x="0" y="50"/>
                    <a:pt x="0" y="50"/>
                    <a:pt x="0" y="51"/>
                  </a:cubicBezTo>
                  <a:cubicBezTo>
                    <a:pt x="7" y="47"/>
                    <a:pt x="14" y="47"/>
                    <a:pt x="22" y="4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907" name="Picture 2512"/>
            <p:cNvPicPr>
              <a:picLocks noChangeAspect="1" noChangeArrowheads="1"/>
            </p:cNvPicPr>
            <p:nvPr/>
          </p:nvPicPr>
          <p:blipFill>
            <a:blip r:embed="rId119" cstate="screen">
              <a:extLst>
                <a:ext uri="{28A0092B-C50C-407E-A947-70E740481C1C}">
                  <a14:useLocalDpi xmlns:a14="http://schemas.microsoft.com/office/drawing/2010/main"/>
                </a:ext>
              </a:extLst>
            </a:blip>
            <a:srcRect/>
            <a:stretch>
              <a:fillRect/>
            </a:stretch>
          </p:blipFill>
          <p:spPr bwMode="auto">
            <a:xfrm>
              <a:off x="8131113" y="890587"/>
              <a:ext cx="158750" cy="20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8" name="Picture 2513"/>
            <p:cNvPicPr>
              <a:picLocks noChangeAspect="1" noChangeArrowheads="1"/>
            </p:cNvPicPr>
            <p:nvPr/>
          </p:nvPicPr>
          <p:blipFill>
            <a:blip r:embed="rId120" cstate="screen">
              <a:extLst>
                <a:ext uri="{28A0092B-C50C-407E-A947-70E740481C1C}">
                  <a14:useLocalDpi xmlns:a14="http://schemas.microsoft.com/office/drawing/2010/main"/>
                </a:ext>
              </a:extLst>
            </a:blip>
            <a:srcRect/>
            <a:stretch>
              <a:fillRect/>
            </a:stretch>
          </p:blipFill>
          <p:spPr bwMode="auto">
            <a:xfrm>
              <a:off x="8048563" y="854075"/>
              <a:ext cx="249238"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9" name="Freeform 2514"/>
            <p:cNvSpPr>
              <a:spLocks/>
            </p:cNvSpPr>
            <p:nvPr/>
          </p:nvSpPr>
          <p:spPr bwMode="auto">
            <a:xfrm>
              <a:off x="8085076" y="971550"/>
              <a:ext cx="96838" cy="71438"/>
            </a:xfrm>
            <a:custGeom>
              <a:avLst/>
              <a:gdLst>
                <a:gd name="T0" fmla="*/ 15 w 26"/>
                <a:gd name="T1" fmla="*/ 12 h 19"/>
                <a:gd name="T2" fmla="*/ 26 w 26"/>
                <a:gd name="T3" fmla="*/ 0 h 19"/>
                <a:gd name="T4" fmla="*/ 19 w 26"/>
                <a:gd name="T5" fmla="*/ 5 h 19"/>
                <a:gd name="T6" fmla="*/ 10 w 26"/>
                <a:gd name="T7" fmla="*/ 4 h 19"/>
                <a:gd name="T8" fmla="*/ 4 w 26"/>
                <a:gd name="T9" fmla="*/ 1 h 19"/>
                <a:gd name="T10" fmla="*/ 0 w 26"/>
                <a:gd name="T11" fmla="*/ 19 h 19"/>
                <a:gd name="T12" fmla="*/ 15 w 26"/>
                <a:gd name="T13" fmla="*/ 12 h 19"/>
              </a:gdLst>
              <a:ahLst/>
              <a:cxnLst>
                <a:cxn ang="0">
                  <a:pos x="T0" y="T1"/>
                </a:cxn>
                <a:cxn ang="0">
                  <a:pos x="T2" y="T3"/>
                </a:cxn>
                <a:cxn ang="0">
                  <a:pos x="T4" y="T5"/>
                </a:cxn>
                <a:cxn ang="0">
                  <a:pos x="T6" y="T7"/>
                </a:cxn>
                <a:cxn ang="0">
                  <a:pos x="T8" y="T9"/>
                </a:cxn>
                <a:cxn ang="0">
                  <a:pos x="T10" y="T11"/>
                </a:cxn>
                <a:cxn ang="0">
                  <a:pos x="T12" y="T13"/>
                </a:cxn>
              </a:cxnLst>
              <a:rect l="0" t="0" r="r" b="b"/>
              <a:pathLst>
                <a:path w="26" h="19">
                  <a:moveTo>
                    <a:pt x="15" y="12"/>
                  </a:moveTo>
                  <a:cubicBezTo>
                    <a:pt x="20" y="9"/>
                    <a:pt x="23" y="4"/>
                    <a:pt x="26" y="0"/>
                  </a:cubicBezTo>
                  <a:cubicBezTo>
                    <a:pt x="24" y="2"/>
                    <a:pt x="22" y="4"/>
                    <a:pt x="19" y="5"/>
                  </a:cubicBezTo>
                  <a:cubicBezTo>
                    <a:pt x="16" y="6"/>
                    <a:pt x="13" y="5"/>
                    <a:pt x="10" y="4"/>
                  </a:cubicBezTo>
                  <a:cubicBezTo>
                    <a:pt x="8" y="3"/>
                    <a:pt x="6" y="1"/>
                    <a:pt x="4" y="1"/>
                  </a:cubicBezTo>
                  <a:cubicBezTo>
                    <a:pt x="2" y="7"/>
                    <a:pt x="1" y="13"/>
                    <a:pt x="0" y="19"/>
                  </a:cubicBezTo>
                  <a:cubicBezTo>
                    <a:pt x="5" y="19"/>
                    <a:pt x="11" y="14"/>
                    <a:pt x="15"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2516"/>
            <p:cNvSpPr>
              <a:spLocks noEditPoints="1"/>
            </p:cNvSpPr>
            <p:nvPr/>
          </p:nvSpPr>
          <p:spPr bwMode="auto">
            <a:xfrm>
              <a:off x="8073963" y="896937"/>
              <a:ext cx="206375" cy="192088"/>
            </a:xfrm>
            <a:custGeom>
              <a:avLst/>
              <a:gdLst>
                <a:gd name="T0" fmla="*/ 28 w 55"/>
                <a:gd name="T1" fmla="*/ 13 h 51"/>
                <a:gd name="T2" fmla="*/ 36 w 55"/>
                <a:gd name="T3" fmla="*/ 11 h 51"/>
                <a:gd name="T4" fmla="*/ 30 w 55"/>
                <a:gd name="T5" fmla="*/ 17 h 51"/>
                <a:gd name="T6" fmla="*/ 27 w 55"/>
                <a:gd name="T7" fmla="*/ 21 h 51"/>
                <a:gd name="T8" fmla="*/ 23 w 55"/>
                <a:gd name="T9" fmla="*/ 24 h 51"/>
                <a:gd name="T10" fmla="*/ 17 w 55"/>
                <a:gd name="T11" fmla="*/ 24 h 51"/>
                <a:gd name="T12" fmla="*/ 16 w 55"/>
                <a:gd name="T13" fmla="*/ 24 h 51"/>
                <a:gd name="T14" fmla="*/ 12 w 55"/>
                <a:gd name="T15" fmla="*/ 23 h 51"/>
                <a:gd name="T16" fmla="*/ 14 w 55"/>
                <a:gd name="T17" fmla="*/ 24 h 51"/>
                <a:gd name="T18" fmla="*/ 16 w 55"/>
                <a:gd name="T19" fmla="*/ 25 h 51"/>
                <a:gd name="T20" fmla="*/ 20 w 55"/>
                <a:gd name="T21" fmla="*/ 26 h 51"/>
                <a:gd name="T22" fmla="*/ 24 w 55"/>
                <a:gd name="T23" fmla="*/ 25 h 51"/>
                <a:gd name="T24" fmla="*/ 22 w 55"/>
                <a:gd name="T25" fmla="*/ 28 h 51"/>
                <a:gd name="T26" fmla="*/ 15 w 55"/>
                <a:gd name="T27" fmla="*/ 33 h 51"/>
                <a:gd name="T28" fmla="*/ 10 w 55"/>
                <a:gd name="T29" fmla="*/ 36 h 51"/>
                <a:gd name="T30" fmla="*/ 5 w 55"/>
                <a:gd name="T31" fmla="*/ 39 h 51"/>
                <a:gd name="T32" fmla="*/ 16 w 55"/>
                <a:gd name="T33" fmla="*/ 34 h 51"/>
                <a:gd name="T34" fmla="*/ 17 w 55"/>
                <a:gd name="T35" fmla="*/ 36 h 51"/>
                <a:gd name="T36" fmla="*/ 7 w 55"/>
                <a:gd name="T37" fmla="*/ 45 h 51"/>
                <a:gd name="T38" fmla="*/ 14 w 55"/>
                <a:gd name="T39" fmla="*/ 40 h 51"/>
                <a:gd name="T40" fmla="*/ 20 w 55"/>
                <a:gd name="T41" fmla="*/ 33 h 51"/>
                <a:gd name="T42" fmla="*/ 32 w 55"/>
                <a:gd name="T43" fmla="*/ 18 h 51"/>
                <a:gd name="T44" fmla="*/ 38 w 55"/>
                <a:gd name="T45" fmla="*/ 12 h 51"/>
                <a:gd name="T46" fmla="*/ 45 w 55"/>
                <a:gd name="T47" fmla="*/ 9 h 51"/>
                <a:gd name="T48" fmla="*/ 40 w 55"/>
                <a:gd name="T49" fmla="*/ 15 h 51"/>
                <a:gd name="T50" fmla="*/ 35 w 55"/>
                <a:gd name="T51" fmla="*/ 24 h 51"/>
                <a:gd name="T52" fmla="*/ 30 w 55"/>
                <a:gd name="T53" fmla="*/ 36 h 51"/>
                <a:gd name="T54" fmla="*/ 21 w 55"/>
                <a:gd name="T55" fmla="*/ 47 h 51"/>
                <a:gd name="T56" fmla="*/ 34 w 55"/>
                <a:gd name="T57" fmla="*/ 31 h 51"/>
                <a:gd name="T58" fmla="*/ 39 w 55"/>
                <a:gd name="T59" fmla="*/ 19 h 51"/>
                <a:gd name="T60" fmla="*/ 43 w 55"/>
                <a:gd name="T61" fmla="*/ 13 h 51"/>
                <a:gd name="T62" fmla="*/ 50 w 55"/>
                <a:gd name="T63" fmla="*/ 6 h 51"/>
                <a:gd name="T64" fmla="*/ 51 w 55"/>
                <a:gd name="T65" fmla="*/ 5 h 51"/>
                <a:gd name="T66" fmla="*/ 49 w 55"/>
                <a:gd name="T67" fmla="*/ 17 h 51"/>
                <a:gd name="T68" fmla="*/ 48 w 55"/>
                <a:gd name="T69" fmla="*/ 31 h 51"/>
                <a:gd name="T70" fmla="*/ 44 w 55"/>
                <a:gd name="T71" fmla="*/ 39 h 51"/>
                <a:gd name="T72" fmla="*/ 50 w 55"/>
                <a:gd name="T73" fmla="*/ 26 h 51"/>
                <a:gd name="T74" fmla="*/ 51 w 55"/>
                <a:gd name="T75" fmla="*/ 23 h 51"/>
                <a:gd name="T76" fmla="*/ 51 w 55"/>
                <a:gd name="T77" fmla="*/ 12 h 51"/>
                <a:gd name="T78" fmla="*/ 53 w 55"/>
                <a:gd name="T79" fmla="*/ 4 h 51"/>
                <a:gd name="T80" fmla="*/ 55 w 55"/>
                <a:gd name="T81" fmla="*/ 1 h 51"/>
                <a:gd name="T82" fmla="*/ 49 w 55"/>
                <a:gd name="T83" fmla="*/ 4 h 51"/>
                <a:gd name="T84" fmla="*/ 46 w 55"/>
                <a:gd name="T85" fmla="*/ 5 h 51"/>
                <a:gd name="T86" fmla="*/ 43 w 55"/>
                <a:gd name="T87" fmla="*/ 4 h 51"/>
                <a:gd name="T88" fmla="*/ 42 w 55"/>
                <a:gd name="T89" fmla="*/ 3 h 51"/>
                <a:gd name="T90" fmla="*/ 35 w 55"/>
                <a:gd name="T91" fmla="*/ 3 h 51"/>
                <a:gd name="T92" fmla="*/ 30 w 55"/>
                <a:gd name="T93" fmla="*/ 3 h 51"/>
                <a:gd name="T94" fmla="*/ 35 w 55"/>
                <a:gd name="T95" fmla="*/ 3 h 51"/>
                <a:gd name="T96" fmla="*/ 42 w 55"/>
                <a:gd name="T97" fmla="*/ 5 h 51"/>
                <a:gd name="T98" fmla="*/ 43 w 55"/>
                <a:gd name="T99" fmla="*/ 5 h 51"/>
                <a:gd name="T100" fmla="*/ 45 w 55"/>
                <a:gd name="T101" fmla="*/ 6 h 51"/>
                <a:gd name="T102" fmla="*/ 37 w 55"/>
                <a:gd name="T103" fmla="*/ 9 h 51"/>
                <a:gd name="T104" fmla="*/ 28 w 55"/>
                <a:gd name="T105" fmla="*/ 12 h 51"/>
                <a:gd name="T106" fmla="*/ 23 w 55"/>
                <a:gd name="T107" fmla="*/ 13 h 51"/>
                <a:gd name="T108" fmla="*/ 15 w 55"/>
                <a:gd name="T109" fmla="*/ 13 h 51"/>
                <a:gd name="T110" fmla="*/ 27 w 55"/>
                <a:gd name="T111" fmla="*/ 14 h 51"/>
                <a:gd name="T112" fmla="*/ 24 w 55"/>
                <a:gd name="T113" fmla="*/ 25 h 51"/>
                <a:gd name="T114" fmla="*/ 24 w 55"/>
                <a:gd name="T115"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51">
                  <a:moveTo>
                    <a:pt x="27" y="14"/>
                  </a:moveTo>
                  <a:cubicBezTo>
                    <a:pt x="27" y="14"/>
                    <a:pt x="28" y="13"/>
                    <a:pt x="28" y="13"/>
                  </a:cubicBezTo>
                  <a:cubicBezTo>
                    <a:pt x="30" y="13"/>
                    <a:pt x="30" y="13"/>
                    <a:pt x="30" y="13"/>
                  </a:cubicBezTo>
                  <a:cubicBezTo>
                    <a:pt x="32" y="12"/>
                    <a:pt x="34" y="12"/>
                    <a:pt x="36" y="11"/>
                  </a:cubicBezTo>
                  <a:cubicBezTo>
                    <a:pt x="35" y="12"/>
                    <a:pt x="34" y="12"/>
                    <a:pt x="33" y="13"/>
                  </a:cubicBezTo>
                  <a:cubicBezTo>
                    <a:pt x="32" y="14"/>
                    <a:pt x="31" y="15"/>
                    <a:pt x="30" y="17"/>
                  </a:cubicBezTo>
                  <a:cubicBezTo>
                    <a:pt x="29" y="18"/>
                    <a:pt x="28" y="19"/>
                    <a:pt x="27" y="21"/>
                  </a:cubicBezTo>
                  <a:cubicBezTo>
                    <a:pt x="27" y="21"/>
                    <a:pt x="27" y="21"/>
                    <a:pt x="27" y="21"/>
                  </a:cubicBezTo>
                  <a:cubicBezTo>
                    <a:pt x="26" y="22"/>
                    <a:pt x="26" y="22"/>
                    <a:pt x="25" y="23"/>
                  </a:cubicBezTo>
                  <a:cubicBezTo>
                    <a:pt x="24" y="24"/>
                    <a:pt x="23" y="24"/>
                    <a:pt x="23" y="24"/>
                  </a:cubicBezTo>
                  <a:cubicBezTo>
                    <a:pt x="22" y="24"/>
                    <a:pt x="21" y="25"/>
                    <a:pt x="20" y="24"/>
                  </a:cubicBezTo>
                  <a:cubicBezTo>
                    <a:pt x="19" y="24"/>
                    <a:pt x="18" y="24"/>
                    <a:pt x="17" y="24"/>
                  </a:cubicBezTo>
                  <a:cubicBezTo>
                    <a:pt x="16" y="24"/>
                    <a:pt x="16" y="24"/>
                    <a:pt x="16" y="24"/>
                  </a:cubicBezTo>
                  <a:cubicBezTo>
                    <a:pt x="16" y="24"/>
                    <a:pt x="16" y="24"/>
                    <a:pt x="16" y="24"/>
                  </a:cubicBezTo>
                  <a:cubicBezTo>
                    <a:pt x="15" y="24"/>
                    <a:pt x="15" y="24"/>
                    <a:pt x="14" y="24"/>
                  </a:cubicBezTo>
                  <a:cubicBezTo>
                    <a:pt x="13" y="23"/>
                    <a:pt x="13" y="23"/>
                    <a:pt x="12" y="23"/>
                  </a:cubicBezTo>
                  <a:cubicBezTo>
                    <a:pt x="11" y="22"/>
                    <a:pt x="10" y="22"/>
                    <a:pt x="9" y="21"/>
                  </a:cubicBezTo>
                  <a:cubicBezTo>
                    <a:pt x="11" y="22"/>
                    <a:pt x="12" y="23"/>
                    <a:pt x="14" y="24"/>
                  </a:cubicBezTo>
                  <a:cubicBezTo>
                    <a:pt x="15" y="24"/>
                    <a:pt x="15" y="25"/>
                    <a:pt x="16" y="25"/>
                  </a:cubicBezTo>
                  <a:cubicBezTo>
                    <a:pt x="16" y="25"/>
                    <a:pt x="16" y="25"/>
                    <a:pt x="16" y="25"/>
                  </a:cubicBezTo>
                  <a:cubicBezTo>
                    <a:pt x="17" y="25"/>
                    <a:pt x="17" y="25"/>
                    <a:pt x="17" y="25"/>
                  </a:cubicBezTo>
                  <a:cubicBezTo>
                    <a:pt x="18" y="25"/>
                    <a:pt x="19" y="26"/>
                    <a:pt x="20" y="26"/>
                  </a:cubicBezTo>
                  <a:cubicBezTo>
                    <a:pt x="21" y="26"/>
                    <a:pt x="22" y="26"/>
                    <a:pt x="23" y="26"/>
                  </a:cubicBezTo>
                  <a:cubicBezTo>
                    <a:pt x="23" y="25"/>
                    <a:pt x="24" y="25"/>
                    <a:pt x="24" y="25"/>
                  </a:cubicBezTo>
                  <a:cubicBezTo>
                    <a:pt x="24" y="26"/>
                    <a:pt x="23" y="26"/>
                    <a:pt x="23" y="26"/>
                  </a:cubicBezTo>
                  <a:cubicBezTo>
                    <a:pt x="23" y="27"/>
                    <a:pt x="22" y="27"/>
                    <a:pt x="22" y="28"/>
                  </a:cubicBezTo>
                  <a:cubicBezTo>
                    <a:pt x="21" y="28"/>
                    <a:pt x="21" y="29"/>
                    <a:pt x="20" y="30"/>
                  </a:cubicBezTo>
                  <a:cubicBezTo>
                    <a:pt x="19" y="31"/>
                    <a:pt x="17" y="32"/>
                    <a:pt x="15" y="33"/>
                  </a:cubicBezTo>
                  <a:cubicBezTo>
                    <a:pt x="15" y="34"/>
                    <a:pt x="14" y="35"/>
                    <a:pt x="13" y="35"/>
                  </a:cubicBezTo>
                  <a:cubicBezTo>
                    <a:pt x="12" y="36"/>
                    <a:pt x="11" y="36"/>
                    <a:pt x="10" y="36"/>
                  </a:cubicBezTo>
                  <a:cubicBezTo>
                    <a:pt x="9" y="37"/>
                    <a:pt x="9" y="37"/>
                    <a:pt x="8" y="38"/>
                  </a:cubicBezTo>
                  <a:cubicBezTo>
                    <a:pt x="7" y="38"/>
                    <a:pt x="6" y="38"/>
                    <a:pt x="5" y="39"/>
                  </a:cubicBezTo>
                  <a:cubicBezTo>
                    <a:pt x="7" y="38"/>
                    <a:pt x="9" y="38"/>
                    <a:pt x="11" y="37"/>
                  </a:cubicBezTo>
                  <a:cubicBezTo>
                    <a:pt x="12" y="36"/>
                    <a:pt x="14" y="35"/>
                    <a:pt x="16" y="34"/>
                  </a:cubicBezTo>
                  <a:cubicBezTo>
                    <a:pt x="17" y="34"/>
                    <a:pt x="18" y="33"/>
                    <a:pt x="19" y="32"/>
                  </a:cubicBezTo>
                  <a:cubicBezTo>
                    <a:pt x="18" y="33"/>
                    <a:pt x="18" y="35"/>
                    <a:pt x="17" y="36"/>
                  </a:cubicBezTo>
                  <a:cubicBezTo>
                    <a:pt x="16" y="37"/>
                    <a:pt x="15" y="38"/>
                    <a:pt x="14" y="39"/>
                  </a:cubicBezTo>
                  <a:cubicBezTo>
                    <a:pt x="12" y="41"/>
                    <a:pt x="9" y="43"/>
                    <a:pt x="7" y="45"/>
                  </a:cubicBezTo>
                  <a:cubicBezTo>
                    <a:pt x="5" y="48"/>
                    <a:pt x="2" y="49"/>
                    <a:pt x="0" y="51"/>
                  </a:cubicBezTo>
                  <a:cubicBezTo>
                    <a:pt x="5" y="48"/>
                    <a:pt x="10" y="44"/>
                    <a:pt x="14" y="40"/>
                  </a:cubicBezTo>
                  <a:cubicBezTo>
                    <a:pt x="15" y="39"/>
                    <a:pt x="17" y="38"/>
                    <a:pt x="18" y="36"/>
                  </a:cubicBezTo>
                  <a:cubicBezTo>
                    <a:pt x="19" y="35"/>
                    <a:pt x="20" y="34"/>
                    <a:pt x="20" y="33"/>
                  </a:cubicBezTo>
                  <a:cubicBezTo>
                    <a:pt x="22" y="30"/>
                    <a:pt x="24" y="28"/>
                    <a:pt x="26" y="25"/>
                  </a:cubicBezTo>
                  <a:cubicBezTo>
                    <a:pt x="28" y="23"/>
                    <a:pt x="30" y="20"/>
                    <a:pt x="32" y="18"/>
                  </a:cubicBezTo>
                  <a:cubicBezTo>
                    <a:pt x="33" y="17"/>
                    <a:pt x="34" y="16"/>
                    <a:pt x="35" y="15"/>
                  </a:cubicBezTo>
                  <a:cubicBezTo>
                    <a:pt x="36" y="14"/>
                    <a:pt x="37" y="13"/>
                    <a:pt x="38" y="12"/>
                  </a:cubicBezTo>
                  <a:cubicBezTo>
                    <a:pt x="40" y="11"/>
                    <a:pt x="41" y="11"/>
                    <a:pt x="42" y="10"/>
                  </a:cubicBezTo>
                  <a:cubicBezTo>
                    <a:pt x="43" y="9"/>
                    <a:pt x="44" y="9"/>
                    <a:pt x="45" y="9"/>
                  </a:cubicBezTo>
                  <a:cubicBezTo>
                    <a:pt x="44" y="10"/>
                    <a:pt x="43" y="11"/>
                    <a:pt x="42" y="13"/>
                  </a:cubicBezTo>
                  <a:cubicBezTo>
                    <a:pt x="41" y="13"/>
                    <a:pt x="41" y="14"/>
                    <a:pt x="40" y="15"/>
                  </a:cubicBezTo>
                  <a:cubicBezTo>
                    <a:pt x="39" y="16"/>
                    <a:pt x="38" y="17"/>
                    <a:pt x="38" y="18"/>
                  </a:cubicBezTo>
                  <a:cubicBezTo>
                    <a:pt x="37" y="20"/>
                    <a:pt x="36" y="22"/>
                    <a:pt x="35" y="24"/>
                  </a:cubicBezTo>
                  <a:cubicBezTo>
                    <a:pt x="34" y="26"/>
                    <a:pt x="34" y="28"/>
                    <a:pt x="33" y="30"/>
                  </a:cubicBezTo>
                  <a:cubicBezTo>
                    <a:pt x="32" y="32"/>
                    <a:pt x="31" y="34"/>
                    <a:pt x="30" y="36"/>
                  </a:cubicBezTo>
                  <a:cubicBezTo>
                    <a:pt x="29" y="38"/>
                    <a:pt x="27" y="40"/>
                    <a:pt x="26" y="42"/>
                  </a:cubicBezTo>
                  <a:cubicBezTo>
                    <a:pt x="25" y="43"/>
                    <a:pt x="23" y="45"/>
                    <a:pt x="21" y="47"/>
                  </a:cubicBezTo>
                  <a:cubicBezTo>
                    <a:pt x="25" y="44"/>
                    <a:pt x="28" y="40"/>
                    <a:pt x="30" y="37"/>
                  </a:cubicBezTo>
                  <a:cubicBezTo>
                    <a:pt x="32" y="35"/>
                    <a:pt x="33" y="33"/>
                    <a:pt x="34" y="31"/>
                  </a:cubicBezTo>
                  <a:cubicBezTo>
                    <a:pt x="35" y="29"/>
                    <a:pt x="35" y="27"/>
                    <a:pt x="36" y="25"/>
                  </a:cubicBezTo>
                  <a:cubicBezTo>
                    <a:pt x="37" y="23"/>
                    <a:pt x="38" y="20"/>
                    <a:pt x="39" y="19"/>
                  </a:cubicBezTo>
                  <a:cubicBezTo>
                    <a:pt x="40" y="18"/>
                    <a:pt x="40" y="17"/>
                    <a:pt x="41" y="16"/>
                  </a:cubicBezTo>
                  <a:cubicBezTo>
                    <a:pt x="42" y="15"/>
                    <a:pt x="42" y="14"/>
                    <a:pt x="43" y="13"/>
                  </a:cubicBezTo>
                  <a:cubicBezTo>
                    <a:pt x="44" y="12"/>
                    <a:pt x="46" y="10"/>
                    <a:pt x="47" y="9"/>
                  </a:cubicBezTo>
                  <a:cubicBezTo>
                    <a:pt x="48" y="8"/>
                    <a:pt x="49" y="7"/>
                    <a:pt x="50" y="6"/>
                  </a:cubicBezTo>
                  <a:cubicBezTo>
                    <a:pt x="50" y="6"/>
                    <a:pt x="50" y="6"/>
                    <a:pt x="51" y="6"/>
                  </a:cubicBezTo>
                  <a:cubicBezTo>
                    <a:pt x="51" y="6"/>
                    <a:pt x="51" y="5"/>
                    <a:pt x="51" y="5"/>
                  </a:cubicBezTo>
                  <a:cubicBezTo>
                    <a:pt x="50" y="8"/>
                    <a:pt x="50" y="10"/>
                    <a:pt x="50" y="12"/>
                  </a:cubicBezTo>
                  <a:cubicBezTo>
                    <a:pt x="50" y="14"/>
                    <a:pt x="49" y="15"/>
                    <a:pt x="49" y="17"/>
                  </a:cubicBezTo>
                  <a:cubicBezTo>
                    <a:pt x="49" y="18"/>
                    <a:pt x="49" y="20"/>
                    <a:pt x="49" y="22"/>
                  </a:cubicBezTo>
                  <a:cubicBezTo>
                    <a:pt x="50" y="25"/>
                    <a:pt x="49" y="28"/>
                    <a:pt x="48" y="31"/>
                  </a:cubicBezTo>
                  <a:cubicBezTo>
                    <a:pt x="48" y="32"/>
                    <a:pt x="47" y="34"/>
                    <a:pt x="46" y="35"/>
                  </a:cubicBezTo>
                  <a:cubicBezTo>
                    <a:pt x="46" y="36"/>
                    <a:pt x="45" y="38"/>
                    <a:pt x="44" y="39"/>
                  </a:cubicBezTo>
                  <a:cubicBezTo>
                    <a:pt x="46" y="37"/>
                    <a:pt x="48" y="34"/>
                    <a:pt x="49" y="31"/>
                  </a:cubicBezTo>
                  <a:cubicBezTo>
                    <a:pt x="49" y="29"/>
                    <a:pt x="50" y="28"/>
                    <a:pt x="50" y="26"/>
                  </a:cubicBezTo>
                  <a:cubicBezTo>
                    <a:pt x="50" y="26"/>
                    <a:pt x="50" y="25"/>
                    <a:pt x="51" y="24"/>
                  </a:cubicBezTo>
                  <a:cubicBezTo>
                    <a:pt x="51" y="23"/>
                    <a:pt x="51" y="23"/>
                    <a:pt x="51" y="23"/>
                  </a:cubicBezTo>
                  <a:cubicBezTo>
                    <a:pt x="51" y="22"/>
                    <a:pt x="51" y="22"/>
                    <a:pt x="51" y="21"/>
                  </a:cubicBezTo>
                  <a:cubicBezTo>
                    <a:pt x="50" y="18"/>
                    <a:pt x="51" y="15"/>
                    <a:pt x="51" y="12"/>
                  </a:cubicBezTo>
                  <a:cubicBezTo>
                    <a:pt x="51" y="11"/>
                    <a:pt x="52" y="9"/>
                    <a:pt x="52" y="7"/>
                  </a:cubicBezTo>
                  <a:cubicBezTo>
                    <a:pt x="52" y="6"/>
                    <a:pt x="52" y="5"/>
                    <a:pt x="53" y="4"/>
                  </a:cubicBezTo>
                  <a:cubicBezTo>
                    <a:pt x="53" y="4"/>
                    <a:pt x="54" y="3"/>
                    <a:pt x="54" y="3"/>
                  </a:cubicBezTo>
                  <a:cubicBezTo>
                    <a:pt x="55" y="2"/>
                    <a:pt x="55" y="1"/>
                    <a:pt x="55" y="1"/>
                  </a:cubicBezTo>
                  <a:cubicBezTo>
                    <a:pt x="54" y="0"/>
                    <a:pt x="53" y="0"/>
                    <a:pt x="53" y="1"/>
                  </a:cubicBezTo>
                  <a:cubicBezTo>
                    <a:pt x="52" y="2"/>
                    <a:pt x="51" y="3"/>
                    <a:pt x="49" y="4"/>
                  </a:cubicBezTo>
                  <a:cubicBezTo>
                    <a:pt x="49" y="4"/>
                    <a:pt x="48" y="5"/>
                    <a:pt x="47" y="5"/>
                  </a:cubicBezTo>
                  <a:cubicBezTo>
                    <a:pt x="47" y="5"/>
                    <a:pt x="47" y="5"/>
                    <a:pt x="46" y="5"/>
                  </a:cubicBezTo>
                  <a:cubicBezTo>
                    <a:pt x="46" y="5"/>
                    <a:pt x="45" y="4"/>
                    <a:pt x="44" y="4"/>
                  </a:cubicBezTo>
                  <a:cubicBezTo>
                    <a:pt x="44" y="4"/>
                    <a:pt x="43" y="4"/>
                    <a:pt x="43" y="4"/>
                  </a:cubicBezTo>
                  <a:cubicBezTo>
                    <a:pt x="43" y="4"/>
                    <a:pt x="43" y="4"/>
                    <a:pt x="43" y="4"/>
                  </a:cubicBezTo>
                  <a:cubicBezTo>
                    <a:pt x="42" y="3"/>
                    <a:pt x="42" y="3"/>
                    <a:pt x="42" y="3"/>
                  </a:cubicBezTo>
                  <a:cubicBezTo>
                    <a:pt x="41" y="3"/>
                    <a:pt x="40" y="3"/>
                    <a:pt x="40" y="3"/>
                  </a:cubicBezTo>
                  <a:cubicBezTo>
                    <a:pt x="38" y="3"/>
                    <a:pt x="37" y="3"/>
                    <a:pt x="35" y="3"/>
                  </a:cubicBezTo>
                  <a:cubicBezTo>
                    <a:pt x="34" y="3"/>
                    <a:pt x="33" y="3"/>
                    <a:pt x="33" y="3"/>
                  </a:cubicBezTo>
                  <a:cubicBezTo>
                    <a:pt x="32" y="3"/>
                    <a:pt x="31" y="3"/>
                    <a:pt x="30" y="3"/>
                  </a:cubicBezTo>
                  <a:cubicBezTo>
                    <a:pt x="31" y="3"/>
                    <a:pt x="32" y="3"/>
                    <a:pt x="33" y="3"/>
                  </a:cubicBezTo>
                  <a:cubicBezTo>
                    <a:pt x="33" y="3"/>
                    <a:pt x="34" y="3"/>
                    <a:pt x="35" y="3"/>
                  </a:cubicBezTo>
                  <a:cubicBezTo>
                    <a:pt x="36" y="3"/>
                    <a:pt x="38" y="4"/>
                    <a:pt x="39" y="4"/>
                  </a:cubicBezTo>
                  <a:cubicBezTo>
                    <a:pt x="40" y="4"/>
                    <a:pt x="41" y="4"/>
                    <a:pt x="42" y="5"/>
                  </a:cubicBezTo>
                  <a:cubicBezTo>
                    <a:pt x="42" y="5"/>
                    <a:pt x="42" y="5"/>
                    <a:pt x="42" y="5"/>
                  </a:cubicBezTo>
                  <a:cubicBezTo>
                    <a:pt x="43" y="5"/>
                    <a:pt x="43" y="5"/>
                    <a:pt x="43" y="5"/>
                  </a:cubicBezTo>
                  <a:cubicBezTo>
                    <a:pt x="43" y="5"/>
                    <a:pt x="43" y="5"/>
                    <a:pt x="44" y="6"/>
                  </a:cubicBezTo>
                  <a:cubicBezTo>
                    <a:pt x="44" y="6"/>
                    <a:pt x="45" y="6"/>
                    <a:pt x="45" y="6"/>
                  </a:cubicBezTo>
                  <a:cubicBezTo>
                    <a:pt x="44" y="6"/>
                    <a:pt x="44" y="7"/>
                    <a:pt x="43" y="7"/>
                  </a:cubicBezTo>
                  <a:cubicBezTo>
                    <a:pt x="37" y="9"/>
                    <a:pt x="37" y="9"/>
                    <a:pt x="37" y="9"/>
                  </a:cubicBezTo>
                  <a:cubicBezTo>
                    <a:pt x="35" y="10"/>
                    <a:pt x="32" y="11"/>
                    <a:pt x="30" y="12"/>
                  </a:cubicBezTo>
                  <a:cubicBezTo>
                    <a:pt x="28" y="12"/>
                    <a:pt x="28" y="12"/>
                    <a:pt x="28" y="12"/>
                  </a:cubicBezTo>
                  <a:cubicBezTo>
                    <a:pt x="28" y="12"/>
                    <a:pt x="27" y="13"/>
                    <a:pt x="26" y="13"/>
                  </a:cubicBezTo>
                  <a:cubicBezTo>
                    <a:pt x="25" y="13"/>
                    <a:pt x="24" y="13"/>
                    <a:pt x="23" y="13"/>
                  </a:cubicBezTo>
                  <a:cubicBezTo>
                    <a:pt x="22" y="14"/>
                    <a:pt x="20" y="14"/>
                    <a:pt x="19" y="14"/>
                  </a:cubicBezTo>
                  <a:cubicBezTo>
                    <a:pt x="18" y="14"/>
                    <a:pt x="17" y="13"/>
                    <a:pt x="15" y="13"/>
                  </a:cubicBezTo>
                  <a:cubicBezTo>
                    <a:pt x="18" y="14"/>
                    <a:pt x="20" y="14"/>
                    <a:pt x="23" y="14"/>
                  </a:cubicBezTo>
                  <a:cubicBezTo>
                    <a:pt x="24" y="14"/>
                    <a:pt x="25" y="14"/>
                    <a:pt x="27" y="14"/>
                  </a:cubicBezTo>
                  <a:close/>
                  <a:moveTo>
                    <a:pt x="24" y="25"/>
                  </a:moveTo>
                  <a:cubicBezTo>
                    <a:pt x="24" y="25"/>
                    <a:pt x="24" y="25"/>
                    <a:pt x="24" y="25"/>
                  </a:cubicBezTo>
                  <a:cubicBezTo>
                    <a:pt x="24" y="25"/>
                    <a:pt x="24" y="25"/>
                    <a:pt x="24" y="25"/>
                  </a:cubicBezTo>
                  <a:cubicBezTo>
                    <a:pt x="24" y="25"/>
                    <a:pt x="24" y="25"/>
                    <a:pt x="24" y="2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2529"/>
            <p:cNvSpPr>
              <a:spLocks/>
            </p:cNvSpPr>
            <p:nvPr/>
          </p:nvSpPr>
          <p:spPr bwMode="auto">
            <a:xfrm>
              <a:off x="8621651" y="536575"/>
              <a:ext cx="244475" cy="261938"/>
            </a:xfrm>
            <a:custGeom>
              <a:avLst/>
              <a:gdLst>
                <a:gd name="T0" fmla="*/ 60 w 65"/>
                <a:gd name="T1" fmla="*/ 37 h 70"/>
                <a:gd name="T2" fmla="*/ 56 w 65"/>
                <a:gd name="T3" fmla="*/ 34 h 70"/>
                <a:gd name="T4" fmla="*/ 43 w 65"/>
                <a:gd name="T5" fmla="*/ 25 h 70"/>
                <a:gd name="T6" fmla="*/ 19 w 65"/>
                <a:gd name="T7" fmla="*/ 16 h 70"/>
                <a:gd name="T8" fmla="*/ 7 w 65"/>
                <a:gd name="T9" fmla="*/ 7 h 70"/>
                <a:gd name="T10" fmla="*/ 0 w 65"/>
                <a:gd name="T11" fmla="*/ 0 h 70"/>
                <a:gd name="T12" fmla="*/ 9 w 65"/>
                <a:gd name="T13" fmla="*/ 14 h 70"/>
                <a:gd name="T14" fmla="*/ 41 w 65"/>
                <a:gd name="T15" fmla="*/ 44 h 70"/>
                <a:gd name="T16" fmla="*/ 55 w 65"/>
                <a:gd name="T17" fmla="*/ 58 h 70"/>
                <a:gd name="T18" fmla="*/ 65 w 65"/>
                <a:gd name="T19" fmla="*/ 70 h 70"/>
                <a:gd name="T20" fmla="*/ 65 w 65"/>
                <a:gd name="T21" fmla="*/ 70 h 70"/>
                <a:gd name="T22" fmla="*/ 60 w 65"/>
                <a:gd name="T2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70">
                  <a:moveTo>
                    <a:pt x="60" y="37"/>
                  </a:moveTo>
                  <a:cubicBezTo>
                    <a:pt x="59" y="36"/>
                    <a:pt x="58" y="35"/>
                    <a:pt x="56" y="34"/>
                  </a:cubicBezTo>
                  <a:cubicBezTo>
                    <a:pt x="52" y="30"/>
                    <a:pt x="48" y="27"/>
                    <a:pt x="43" y="25"/>
                  </a:cubicBezTo>
                  <a:cubicBezTo>
                    <a:pt x="35" y="20"/>
                    <a:pt x="27" y="20"/>
                    <a:pt x="19" y="16"/>
                  </a:cubicBezTo>
                  <a:cubicBezTo>
                    <a:pt x="14" y="14"/>
                    <a:pt x="11" y="11"/>
                    <a:pt x="7" y="7"/>
                  </a:cubicBezTo>
                  <a:cubicBezTo>
                    <a:pt x="6" y="4"/>
                    <a:pt x="3" y="2"/>
                    <a:pt x="0" y="0"/>
                  </a:cubicBezTo>
                  <a:cubicBezTo>
                    <a:pt x="4" y="5"/>
                    <a:pt x="7" y="12"/>
                    <a:pt x="9" y="14"/>
                  </a:cubicBezTo>
                  <a:cubicBezTo>
                    <a:pt x="16" y="29"/>
                    <a:pt x="29" y="34"/>
                    <a:pt x="41" y="44"/>
                  </a:cubicBezTo>
                  <a:cubicBezTo>
                    <a:pt x="46" y="48"/>
                    <a:pt x="50" y="53"/>
                    <a:pt x="55" y="58"/>
                  </a:cubicBezTo>
                  <a:cubicBezTo>
                    <a:pt x="58" y="61"/>
                    <a:pt x="61" y="66"/>
                    <a:pt x="65" y="70"/>
                  </a:cubicBezTo>
                  <a:cubicBezTo>
                    <a:pt x="65" y="70"/>
                    <a:pt x="65" y="70"/>
                    <a:pt x="65" y="70"/>
                  </a:cubicBezTo>
                  <a:cubicBezTo>
                    <a:pt x="62" y="60"/>
                    <a:pt x="61" y="49"/>
                    <a:pt x="60" y="3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912" name="Picture 2530"/>
            <p:cNvPicPr>
              <a:picLocks noChangeAspect="1" noChangeArrowheads="1"/>
            </p:cNvPicPr>
            <p:nvPr/>
          </p:nvPicPr>
          <p:blipFill>
            <a:blip r:embed="rId121" cstate="screen">
              <a:extLst>
                <a:ext uri="{28A0092B-C50C-407E-A947-70E740481C1C}">
                  <a14:useLocalDpi xmlns:a14="http://schemas.microsoft.com/office/drawing/2010/main"/>
                </a:ext>
              </a:extLst>
            </a:blip>
            <a:srcRect/>
            <a:stretch>
              <a:fillRect/>
            </a:stretch>
          </p:blipFill>
          <p:spPr bwMode="auto">
            <a:xfrm>
              <a:off x="8607363" y="511175"/>
              <a:ext cx="24765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3" name="Freeform 2534"/>
            <p:cNvSpPr>
              <a:spLocks noEditPoints="1"/>
            </p:cNvSpPr>
            <p:nvPr/>
          </p:nvSpPr>
          <p:spPr bwMode="auto">
            <a:xfrm>
              <a:off x="8610538" y="520700"/>
              <a:ext cx="244475" cy="266700"/>
            </a:xfrm>
            <a:custGeom>
              <a:avLst/>
              <a:gdLst>
                <a:gd name="T0" fmla="*/ 16 w 65"/>
                <a:gd name="T1" fmla="*/ 38 h 71"/>
                <a:gd name="T2" fmla="*/ 14 w 65"/>
                <a:gd name="T3" fmla="*/ 27 h 71"/>
                <a:gd name="T4" fmla="*/ 21 w 65"/>
                <a:gd name="T5" fmla="*/ 34 h 71"/>
                <a:gd name="T6" fmla="*/ 26 w 65"/>
                <a:gd name="T7" fmla="*/ 38 h 71"/>
                <a:gd name="T8" fmla="*/ 30 w 65"/>
                <a:gd name="T9" fmla="*/ 44 h 71"/>
                <a:gd name="T10" fmla="*/ 30 w 65"/>
                <a:gd name="T11" fmla="*/ 52 h 71"/>
                <a:gd name="T12" fmla="*/ 30 w 65"/>
                <a:gd name="T13" fmla="*/ 55 h 71"/>
                <a:gd name="T14" fmla="*/ 28 w 65"/>
                <a:gd name="T15" fmla="*/ 61 h 71"/>
                <a:gd name="T16" fmla="*/ 30 w 65"/>
                <a:gd name="T17" fmla="*/ 57 h 71"/>
                <a:gd name="T18" fmla="*/ 31 w 65"/>
                <a:gd name="T19" fmla="*/ 53 h 71"/>
                <a:gd name="T20" fmla="*/ 32 w 65"/>
                <a:gd name="T21" fmla="*/ 48 h 71"/>
                <a:gd name="T22" fmla="*/ 32 w 65"/>
                <a:gd name="T23" fmla="*/ 42 h 71"/>
                <a:gd name="T24" fmla="*/ 35 w 65"/>
                <a:gd name="T25" fmla="*/ 44 h 71"/>
                <a:gd name="T26" fmla="*/ 42 w 65"/>
                <a:gd name="T27" fmla="*/ 52 h 71"/>
                <a:gd name="T28" fmla="*/ 46 w 65"/>
                <a:gd name="T29" fmla="*/ 59 h 71"/>
                <a:gd name="T30" fmla="*/ 49 w 65"/>
                <a:gd name="T31" fmla="*/ 67 h 71"/>
                <a:gd name="T32" fmla="*/ 44 w 65"/>
                <a:gd name="T33" fmla="*/ 51 h 71"/>
                <a:gd name="T34" fmla="*/ 45 w 65"/>
                <a:gd name="T35" fmla="*/ 50 h 71"/>
                <a:gd name="T36" fmla="*/ 58 w 65"/>
                <a:gd name="T37" fmla="*/ 62 h 71"/>
                <a:gd name="T38" fmla="*/ 51 w 65"/>
                <a:gd name="T39" fmla="*/ 52 h 71"/>
                <a:gd name="T40" fmla="*/ 42 w 65"/>
                <a:gd name="T41" fmla="*/ 45 h 71"/>
                <a:gd name="T42" fmla="*/ 23 w 65"/>
                <a:gd name="T43" fmla="*/ 32 h 71"/>
                <a:gd name="T44" fmla="*/ 15 w 65"/>
                <a:gd name="T45" fmla="*/ 23 h 71"/>
                <a:gd name="T46" fmla="*/ 11 w 65"/>
                <a:gd name="T47" fmla="*/ 13 h 71"/>
                <a:gd name="T48" fmla="*/ 19 w 65"/>
                <a:gd name="T49" fmla="*/ 20 h 71"/>
                <a:gd name="T50" fmla="*/ 31 w 65"/>
                <a:gd name="T51" fmla="*/ 24 h 71"/>
                <a:gd name="T52" fmla="*/ 47 w 65"/>
                <a:gd name="T53" fmla="*/ 29 h 71"/>
                <a:gd name="T54" fmla="*/ 60 w 65"/>
                <a:gd name="T55" fmla="*/ 39 h 71"/>
                <a:gd name="T56" fmla="*/ 40 w 65"/>
                <a:gd name="T57" fmla="*/ 25 h 71"/>
                <a:gd name="T58" fmla="*/ 24 w 65"/>
                <a:gd name="T59" fmla="*/ 20 h 71"/>
                <a:gd name="T60" fmla="*/ 17 w 65"/>
                <a:gd name="T61" fmla="*/ 15 h 71"/>
                <a:gd name="T62" fmla="*/ 8 w 65"/>
                <a:gd name="T63" fmla="*/ 7 h 71"/>
                <a:gd name="T64" fmla="*/ 7 w 65"/>
                <a:gd name="T65" fmla="*/ 6 h 71"/>
                <a:gd name="T66" fmla="*/ 22 w 65"/>
                <a:gd name="T67" fmla="*/ 5 h 71"/>
                <a:gd name="T68" fmla="*/ 41 w 65"/>
                <a:gd name="T69" fmla="*/ 2 h 71"/>
                <a:gd name="T70" fmla="*/ 52 w 65"/>
                <a:gd name="T71" fmla="*/ 7 h 71"/>
                <a:gd name="T72" fmla="*/ 35 w 65"/>
                <a:gd name="T73" fmla="*/ 1 h 71"/>
                <a:gd name="T74" fmla="*/ 30 w 65"/>
                <a:gd name="T75" fmla="*/ 1 h 71"/>
                <a:gd name="T76" fmla="*/ 16 w 65"/>
                <a:gd name="T77" fmla="*/ 3 h 71"/>
                <a:gd name="T78" fmla="*/ 5 w 65"/>
                <a:gd name="T79" fmla="*/ 3 h 71"/>
                <a:gd name="T80" fmla="*/ 1 w 65"/>
                <a:gd name="T81" fmla="*/ 1 h 71"/>
                <a:gd name="T82" fmla="*/ 4 w 65"/>
                <a:gd name="T83" fmla="*/ 9 h 71"/>
                <a:gd name="T84" fmla="*/ 6 w 65"/>
                <a:gd name="T85" fmla="*/ 13 h 71"/>
                <a:gd name="T86" fmla="*/ 4 w 65"/>
                <a:gd name="T87" fmla="*/ 18 h 71"/>
                <a:gd name="T88" fmla="*/ 4 w 65"/>
                <a:gd name="T89" fmla="*/ 20 h 71"/>
                <a:gd name="T90" fmla="*/ 2 w 65"/>
                <a:gd name="T91" fmla="*/ 31 h 71"/>
                <a:gd name="T92" fmla="*/ 2 w 65"/>
                <a:gd name="T93" fmla="*/ 38 h 71"/>
                <a:gd name="T94" fmla="*/ 3 w 65"/>
                <a:gd name="T95" fmla="*/ 31 h 71"/>
                <a:gd name="T96" fmla="*/ 5 w 65"/>
                <a:gd name="T97" fmla="*/ 20 h 71"/>
                <a:gd name="T98" fmla="*/ 6 w 65"/>
                <a:gd name="T99" fmla="*/ 19 h 71"/>
                <a:gd name="T100" fmla="*/ 8 w 65"/>
                <a:gd name="T101" fmla="*/ 14 h 71"/>
                <a:gd name="T102" fmla="*/ 11 w 65"/>
                <a:gd name="T103" fmla="*/ 26 h 71"/>
                <a:gd name="T104" fmla="*/ 15 w 65"/>
                <a:gd name="T105" fmla="*/ 39 h 71"/>
                <a:gd name="T106" fmla="*/ 16 w 65"/>
                <a:gd name="T107" fmla="*/ 47 h 71"/>
                <a:gd name="T108" fmla="*/ 15 w 65"/>
                <a:gd name="T109" fmla="*/ 58 h 71"/>
                <a:gd name="T110" fmla="*/ 17 w 65"/>
                <a:gd name="T111" fmla="*/ 41 h 71"/>
                <a:gd name="T112" fmla="*/ 32 w 65"/>
                <a:gd name="T113" fmla="*/ 41 h 71"/>
                <a:gd name="T114" fmla="*/ 32 w 65"/>
                <a:gd name="T115"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 h="71">
                  <a:moveTo>
                    <a:pt x="17" y="41"/>
                  </a:moveTo>
                  <a:cubicBezTo>
                    <a:pt x="16" y="40"/>
                    <a:pt x="16" y="39"/>
                    <a:pt x="16" y="38"/>
                  </a:cubicBezTo>
                  <a:cubicBezTo>
                    <a:pt x="15" y="35"/>
                    <a:pt x="15" y="35"/>
                    <a:pt x="15" y="35"/>
                  </a:cubicBezTo>
                  <a:cubicBezTo>
                    <a:pt x="15" y="33"/>
                    <a:pt x="14" y="30"/>
                    <a:pt x="14" y="27"/>
                  </a:cubicBezTo>
                  <a:cubicBezTo>
                    <a:pt x="14" y="28"/>
                    <a:pt x="15" y="29"/>
                    <a:pt x="16" y="30"/>
                  </a:cubicBezTo>
                  <a:cubicBezTo>
                    <a:pt x="18" y="32"/>
                    <a:pt x="19" y="33"/>
                    <a:pt x="21" y="34"/>
                  </a:cubicBezTo>
                  <a:cubicBezTo>
                    <a:pt x="22" y="36"/>
                    <a:pt x="24" y="37"/>
                    <a:pt x="26" y="38"/>
                  </a:cubicBezTo>
                  <a:cubicBezTo>
                    <a:pt x="26" y="38"/>
                    <a:pt x="26" y="38"/>
                    <a:pt x="26" y="38"/>
                  </a:cubicBezTo>
                  <a:cubicBezTo>
                    <a:pt x="27" y="39"/>
                    <a:pt x="28" y="40"/>
                    <a:pt x="29" y="41"/>
                  </a:cubicBezTo>
                  <a:cubicBezTo>
                    <a:pt x="30" y="42"/>
                    <a:pt x="30" y="43"/>
                    <a:pt x="30" y="44"/>
                  </a:cubicBezTo>
                  <a:cubicBezTo>
                    <a:pt x="31" y="45"/>
                    <a:pt x="31" y="46"/>
                    <a:pt x="31" y="48"/>
                  </a:cubicBezTo>
                  <a:cubicBezTo>
                    <a:pt x="31" y="49"/>
                    <a:pt x="30" y="51"/>
                    <a:pt x="30" y="52"/>
                  </a:cubicBezTo>
                  <a:cubicBezTo>
                    <a:pt x="30" y="53"/>
                    <a:pt x="30" y="53"/>
                    <a:pt x="30" y="53"/>
                  </a:cubicBezTo>
                  <a:cubicBezTo>
                    <a:pt x="30" y="54"/>
                    <a:pt x="30" y="54"/>
                    <a:pt x="30" y="55"/>
                  </a:cubicBezTo>
                  <a:cubicBezTo>
                    <a:pt x="30" y="55"/>
                    <a:pt x="29" y="56"/>
                    <a:pt x="29" y="57"/>
                  </a:cubicBezTo>
                  <a:cubicBezTo>
                    <a:pt x="29" y="58"/>
                    <a:pt x="28" y="60"/>
                    <a:pt x="28" y="61"/>
                  </a:cubicBezTo>
                  <a:cubicBezTo>
                    <a:pt x="27" y="63"/>
                    <a:pt x="26" y="64"/>
                    <a:pt x="26" y="66"/>
                  </a:cubicBezTo>
                  <a:cubicBezTo>
                    <a:pt x="27" y="63"/>
                    <a:pt x="29" y="60"/>
                    <a:pt x="30" y="57"/>
                  </a:cubicBezTo>
                  <a:cubicBezTo>
                    <a:pt x="30" y="56"/>
                    <a:pt x="30" y="55"/>
                    <a:pt x="31" y="55"/>
                  </a:cubicBezTo>
                  <a:cubicBezTo>
                    <a:pt x="31" y="54"/>
                    <a:pt x="31" y="54"/>
                    <a:pt x="31" y="53"/>
                  </a:cubicBezTo>
                  <a:cubicBezTo>
                    <a:pt x="31" y="52"/>
                    <a:pt x="31" y="52"/>
                    <a:pt x="31" y="52"/>
                  </a:cubicBezTo>
                  <a:cubicBezTo>
                    <a:pt x="32" y="51"/>
                    <a:pt x="32" y="49"/>
                    <a:pt x="32" y="48"/>
                  </a:cubicBezTo>
                  <a:cubicBezTo>
                    <a:pt x="32" y="46"/>
                    <a:pt x="32" y="44"/>
                    <a:pt x="32" y="43"/>
                  </a:cubicBezTo>
                  <a:cubicBezTo>
                    <a:pt x="32" y="42"/>
                    <a:pt x="32" y="42"/>
                    <a:pt x="32" y="42"/>
                  </a:cubicBezTo>
                  <a:cubicBezTo>
                    <a:pt x="32" y="42"/>
                    <a:pt x="33" y="42"/>
                    <a:pt x="33" y="43"/>
                  </a:cubicBezTo>
                  <a:cubicBezTo>
                    <a:pt x="34" y="43"/>
                    <a:pt x="34" y="43"/>
                    <a:pt x="35" y="44"/>
                  </a:cubicBezTo>
                  <a:cubicBezTo>
                    <a:pt x="36" y="45"/>
                    <a:pt x="37" y="45"/>
                    <a:pt x="38" y="46"/>
                  </a:cubicBezTo>
                  <a:cubicBezTo>
                    <a:pt x="39" y="48"/>
                    <a:pt x="41" y="50"/>
                    <a:pt x="42" y="52"/>
                  </a:cubicBezTo>
                  <a:cubicBezTo>
                    <a:pt x="43" y="53"/>
                    <a:pt x="44" y="54"/>
                    <a:pt x="44" y="56"/>
                  </a:cubicBezTo>
                  <a:cubicBezTo>
                    <a:pt x="45" y="57"/>
                    <a:pt x="46" y="58"/>
                    <a:pt x="46" y="59"/>
                  </a:cubicBezTo>
                  <a:cubicBezTo>
                    <a:pt x="47" y="61"/>
                    <a:pt x="47" y="62"/>
                    <a:pt x="48" y="63"/>
                  </a:cubicBezTo>
                  <a:cubicBezTo>
                    <a:pt x="48" y="64"/>
                    <a:pt x="48" y="66"/>
                    <a:pt x="49" y="67"/>
                  </a:cubicBezTo>
                  <a:cubicBezTo>
                    <a:pt x="48" y="64"/>
                    <a:pt x="48" y="61"/>
                    <a:pt x="47" y="59"/>
                  </a:cubicBezTo>
                  <a:cubicBezTo>
                    <a:pt x="46" y="56"/>
                    <a:pt x="45" y="53"/>
                    <a:pt x="44" y="51"/>
                  </a:cubicBezTo>
                  <a:cubicBezTo>
                    <a:pt x="43" y="49"/>
                    <a:pt x="42" y="48"/>
                    <a:pt x="41" y="47"/>
                  </a:cubicBezTo>
                  <a:cubicBezTo>
                    <a:pt x="42" y="48"/>
                    <a:pt x="44" y="49"/>
                    <a:pt x="45" y="50"/>
                  </a:cubicBezTo>
                  <a:cubicBezTo>
                    <a:pt x="47" y="51"/>
                    <a:pt x="48" y="52"/>
                    <a:pt x="50" y="53"/>
                  </a:cubicBezTo>
                  <a:cubicBezTo>
                    <a:pt x="53" y="56"/>
                    <a:pt x="55" y="59"/>
                    <a:pt x="58" y="62"/>
                  </a:cubicBezTo>
                  <a:cubicBezTo>
                    <a:pt x="61" y="65"/>
                    <a:pt x="63" y="68"/>
                    <a:pt x="65" y="71"/>
                  </a:cubicBezTo>
                  <a:cubicBezTo>
                    <a:pt x="61" y="64"/>
                    <a:pt x="56" y="58"/>
                    <a:pt x="51" y="52"/>
                  </a:cubicBezTo>
                  <a:cubicBezTo>
                    <a:pt x="49" y="51"/>
                    <a:pt x="48" y="49"/>
                    <a:pt x="46" y="48"/>
                  </a:cubicBezTo>
                  <a:cubicBezTo>
                    <a:pt x="45" y="47"/>
                    <a:pt x="43" y="46"/>
                    <a:pt x="42" y="45"/>
                  </a:cubicBezTo>
                  <a:cubicBezTo>
                    <a:pt x="38" y="42"/>
                    <a:pt x="35" y="40"/>
                    <a:pt x="32" y="38"/>
                  </a:cubicBezTo>
                  <a:cubicBezTo>
                    <a:pt x="29" y="36"/>
                    <a:pt x="25" y="34"/>
                    <a:pt x="23" y="32"/>
                  </a:cubicBezTo>
                  <a:cubicBezTo>
                    <a:pt x="21" y="31"/>
                    <a:pt x="20" y="29"/>
                    <a:pt x="18" y="28"/>
                  </a:cubicBezTo>
                  <a:cubicBezTo>
                    <a:pt x="17" y="26"/>
                    <a:pt x="16" y="25"/>
                    <a:pt x="15" y="23"/>
                  </a:cubicBezTo>
                  <a:cubicBezTo>
                    <a:pt x="14" y="21"/>
                    <a:pt x="13" y="20"/>
                    <a:pt x="12" y="18"/>
                  </a:cubicBezTo>
                  <a:cubicBezTo>
                    <a:pt x="12" y="16"/>
                    <a:pt x="11" y="15"/>
                    <a:pt x="11" y="13"/>
                  </a:cubicBezTo>
                  <a:cubicBezTo>
                    <a:pt x="12" y="15"/>
                    <a:pt x="14" y="16"/>
                    <a:pt x="16" y="17"/>
                  </a:cubicBezTo>
                  <a:cubicBezTo>
                    <a:pt x="17" y="18"/>
                    <a:pt x="18" y="19"/>
                    <a:pt x="19" y="20"/>
                  </a:cubicBezTo>
                  <a:cubicBezTo>
                    <a:pt x="20" y="21"/>
                    <a:pt x="22" y="21"/>
                    <a:pt x="23" y="22"/>
                  </a:cubicBezTo>
                  <a:cubicBezTo>
                    <a:pt x="26" y="23"/>
                    <a:pt x="28" y="24"/>
                    <a:pt x="31" y="24"/>
                  </a:cubicBezTo>
                  <a:cubicBezTo>
                    <a:pt x="34" y="25"/>
                    <a:pt x="37" y="25"/>
                    <a:pt x="39" y="26"/>
                  </a:cubicBezTo>
                  <a:cubicBezTo>
                    <a:pt x="42" y="27"/>
                    <a:pt x="45" y="28"/>
                    <a:pt x="47" y="29"/>
                  </a:cubicBezTo>
                  <a:cubicBezTo>
                    <a:pt x="50" y="30"/>
                    <a:pt x="52" y="32"/>
                    <a:pt x="54" y="33"/>
                  </a:cubicBezTo>
                  <a:cubicBezTo>
                    <a:pt x="56" y="35"/>
                    <a:pt x="58" y="37"/>
                    <a:pt x="60" y="39"/>
                  </a:cubicBezTo>
                  <a:cubicBezTo>
                    <a:pt x="57" y="34"/>
                    <a:pt x="52" y="31"/>
                    <a:pt x="48" y="28"/>
                  </a:cubicBezTo>
                  <a:cubicBezTo>
                    <a:pt x="45" y="27"/>
                    <a:pt x="43" y="26"/>
                    <a:pt x="40" y="25"/>
                  </a:cubicBezTo>
                  <a:cubicBezTo>
                    <a:pt x="37" y="24"/>
                    <a:pt x="34" y="23"/>
                    <a:pt x="32" y="23"/>
                  </a:cubicBezTo>
                  <a:cubicBezTo>
                    <a:pt x="29" y="22"/>
                    <a:pt x="26" y="21"/>
                    <a:pt x="24" y="20"/>
                  </a:cubicBezTo>
                  <a:cubicBezTo>
                    <a:pt x="23" y="20"/>
                    <a:pt x="22" y="19"/>
                    <a:pt x="20" y="18"/>
                  </a:cubicBezTo>
                  <a:cubicBezTo>
                    <a:pt x="19" y="17"/>
                    <a:pt x="18" y="16"/>
                    <a:pt x="17" y="15"/>
                  </a:cubicBezTo>
                  <a:cubicBezTo>
                    <a:pt x="15" y="14"/>
                    <a:pt x="13" y="12"/>
                    <a:pt x="11" y="10"/>
                  </a:cubicBezTo>
                  <a:cubicBezTo>
                    <a:pt x="10" y="9"/>
                    <a:pt x="9" y="8"/>
                    <a:pt x="8" y="7"/>
                  </a:cubicBezTo>
                  <a:cubicBezTo>
                    <a:pt x="8" y="7"/>
                    <a:pt x="7" y="6"/>
                    <a:pt x="7" y="6"/>
                  </a:cubicBezTo>
                  <a:cubicBezTo>
                    <a:pt x="7" y="6"/>
                    <a:pt x="7" y="6"/>
                    <a:pt x="7" y="6"/>
                  </a:cubicBezTo>
                  <a:cubicBezTo>
                    <a:pt x="10" y="6"/>
                    <a:pt x="13" y="6"/>
                    <a:pt x="16" y="5"/>
                  </a:cubicBezTo>
                  <a:cubicBezTo>
                    <a:pt x="18" y="5"/>
                    <a:pt x="20" y="5"/>
                    <a:pt x="22" y="5"/>
                  </a:cubicBezTo>
                  <a:cubicBezTo>
                    <a:pt x="24" y="4"/>
                    <a:pt x="26" y="4"/>
                    <a:pt x="28" y="3"/>
                  </a:cubicBezTo>
                  <a:cubicBezTo>
                    <a:pt x="33" y="2"/>
                    <a:pt x="37" y="2"/>
                    <a:pt x="41" y="2"/>
                  </a:cubicBezTo>
                  <a:cubicBezTo>
                    <a:pt x="42" y="3"/>
                    <a:pt x="44" y="3"/>
                    <a:pt x="46" y="4"/>
                  </a:cubicBezTo>
                  <a:cubicBezTo>
                    <a:pt x="48" y="5"/>
                    <a:pt x="50" y="5"/>
                    <a:pt x="52" y="7"/>
                  </a:cubicBezTo>
                  <a:cubicBezTo>
                    <a:pt x="48" y="4"/>
                    <a:pt x="45" y="2"/>
                    <a:pt x="41" y="1"/>
                  </a:cubicBezTo>
                  <a:cubicBezTo>
                    <a:pt x="39" y="1"/>
                    <a:pt x="37" y="1"/>
                    <a:pt x="35" y="1"/>
                  </a:cubicBezTo>
                  <a:cubicBezTo>
                    <a:pt x="34" y="1"/>
                    <a:pt x="33" y="1"/>
                    <a:pt x="32" y="1"/>
                  </a:cubicBezTo>
                  <a:cubicBezTo>
                    <a:pt x="31" y="1"/>
                    <a:pt x="31" y="1"/>
                    <a:pt x="30" y="1"/>
                  </a:cubicBezTo>
                  <a:cubicBezTo>
                    <a:pt x="29" y="1"/>
                    <a:pt x="29" y="1"/>
                    <a:pt x="28" y="1"/>
                  </a:cubicBezTo>
                  <a:cubicBezTo>
                    <a:pt x="24" y="2"/>
                    <a:pt x="20" y="3"/>
                    <a:pt x="16" y="3"/>
                  </a:cubicBezTo>
                  <a:cubicBezTo>
                    <a:pt x="14" y="3"/>
                    <a:pt x="12" y="3"/>
                    <a:pt x="10" y="3"/>
                  </a:cubicBezTo>
                  <a:cubicBezTo>
                    <a:pt x="8" y="3"/>
                    <a:pt x="7" y="3"/>
                    <a:pt x="5" y="3"/>
                  </a:cubicBezTo>
                  <a:cubicBezTo>
                    <a:pt x="5" y="2"/>
                    <a:pt x="4" y="2"/>
                    <a:pt x="3" y="1"/>
                  </a:cubicBezTo>
                  <a:cubicBezTo>
                    <a:pt x="3" y="0"/>
                    <a:pt x="2" y="1"/>
                    <a:pt x="1" y="1"/>
                  </a:cubicBezTo>
                  <a:cubicBezTo>
                    <a:pt x="0" y="2"/>
                    <a:pt x="0" y="3"/>
                    <a:pt x="1" y="4"/>
                  </a:cubicBezTo>
                  <a:cubicBezTo>
                    <a:pt x="2" y="5"/>
                    <a:pt x="3" y="7"/>
                    <a:pt x="4" y="9"/>
                  </a:cubicBezTo>
                  <a:cubicBezTo>
                    <a:pt x="5" y="10"/>
                    <a:pt x="6" y="11"/>
                    <a:pt x="6" y="12"/>
                  </a:cubicBezTo>
                  <a:cubicBezTo>
                    <a:pt x="6" y="12"/>
                    <a:pt x="6" y="12"/>
                    <a:pt x="6" y="13"/>
                  </a:cubicBezTo>
                  <a:cubicBezTo>
                    <a:pt x="6" y="14"/>
                    <a:pt x="5" y="15"/>
                    <a:pt x="5" y="16"/>
                  </a:cubicBezTo>
                  <a:cubicBezTo>
                    <a:pt x="5" y="17"/>
                    <a:pt x="4" y="17"/>
                    <a:pt x="4" y="18"/>
                  </a:cubicBezTo>
                  <a:cubicBezTo>
                    <a:pt x="4" y="19"/>
                    <a:pt x="4" y="19"/>
                    <a:pt x="4" y="19"/>
                  </a:cubicBezTo>
                  <a:cubicBezTo>
                    <a:pt x="4" y="19"/>
                    <a:pt x="4" y="20"/>
                    <a:pt x="4" y="20"/>
                  </a:cubicBezTo>
                  <a:cubicBezTo>
                    <a:pt x="3" y="21"/>
                    <a:pt x="3" y="23"/>
                    <a:pt x="3" y="24"/>
                  </a:cubicBezTo>
                  <a:cubicBezTo>
                    <a:pt x="2" y="26"/>
                    <a:pt x="2" y="29"/>
                    <a:pt x="2" y="31"/>
                  </a:cubicBezTo>
                  <a:cubicBezTo>
                    <a:pt x="2" y="32"/>
                    <a:pt x="2" y="33"/>
                    <a:pt x="2" y="35"/>
                  </a:cubicBezTo>
                  <a:cubicBezTo>
                    <a:pt x="2" y="36"/>
                    <a:pt x="2" y="37"/>
                    <a:pt x="2" y="38"/>
                  </a:cubicBezTo>
                  <a:cubicBezTo>
                    <a:pt x="2" y="37"/>
                    <a:pt x="2" y="36"/>
                    <a:pt x="3" y="35"/>
                  </a:cubicBezTo>
                  <a:cubicBezTo>
                    <a:pt x="3" y="33"/>
                    <a:pt x="3" y="32"/>
                    <a:pt x="3" y="31"/>
                  </a:cubicBezTo>
                  <a:cubicBezTo>
                    <a:pt x="3" y="29"/>
                    <a:pt x="4" y="26"/>
                    <a:pt x="4" y="24"/>
                  </a:cubicBezTo>
                  <a:cubicBezTo>
                    <a:pt x="5" y="23"/>
                    <a:pt x="5" y="21"/>
                    <a:pt x="5" y="20"/>
                  </a:cubicBezTo>
                  <a:cubicBezTo>
                    <a:pt x="5" y="20"/>
                    <a:pt x="6" y="20"/>
                    <a:pt x="6" y="19"/>
                  </a:cubicBezTo>
                  <a:cubicBezTo>
                    <a:pt x="6" y="19"/>
                    <a:pt x="6" y="19"/>
                    <a:pt x="6" y="19"/>
                  </a:cubicBezTo>
                  <a:cubicBezTo>
                    <a:pt x="6" y="18"/>
                    <a:pt x="6" y="17"/>
                    <a:pt x="7" y="17"/>
                  </a:cubicBezTo>
                  <a:cubicBezTo>
                    <a:pt x="7" y="16"/>
                    <a:pt x="7" y="15"/>
                    <a:pt x="8" y="14"/>
                  </a:cubicBezTo>
                  <a:cubicBezTo>
                    <a:pt x="8" y="15"/>
                    <a:pt x="8" y="16"/>
                    <a:pt x="9" y="17"/>
                  </a:cubicBezTo>
                  <a:cubicBezTo>
                    <a:pt x="11" y="26"/>
                    <a:pt x="11" y="26"/>
                    <a:pt x="11" y="26"/>
                  </a:cubicBezTo>
                  <a:cubicBezTo>
                    <a:pt x="12" y="29"/>
                    <a:pt x="13" y="33"/>
                    <a:pt x="14" y="36"/>
                  </a:cubicBezTo>
                  <a:cubicBezTo>
                    <a:pt x="15" y="39"/>
                    <a:pt x="15" y="39"/>
                    <a:pt x="15" y="39"/>
                  </a:cubicBezTo>
                  <a:cubicBezTo>
                    <a:pt x="15" y="40"/>
                    <a:pt x="15" y="40"/>
                    <a:pt x="15" y="41"/>
                  </a:cubicBezTo>
                  <a:cubicBezTo>
                    <a:pt x="16" y="43"/>
                    <a:pt x="16" y="45"/>
                    <a:pt x="16" y="47"/>
                  </a:cubicBezTo>
                  <a:cubicBezTo>
                    <a:pt x="16" y="48"/>
                    <a:pt x="16" y="50"/>
                    <a:pt x="16" y="52"/>
                  </a:cubicBezTo>
                  <a:cubicBezTo>
                    <a:pt x="16" y="54"/>
                    <a:pt x="16" y="56"/>
                    <a:pt x="15" y="58"/>
                  </a:cubicBezTo>
                  <a:cubicBezTo>
                    <a:pt x="16" y="54"/>
                    <a:pt x="17" y="50"/>
                    <a:pt x="17" y="46"/>
                  </a:cubicBezTo>
                  <a:cubicBezTo>
                    <a:pt x="17" y="44"/>
                    <a:pt x="17" y="43"/>
                    <a:pt x="17" y="41"/>
                  </a:cubicBezTo>
                  <a:close/>
                  <a:moveTo>
                    <a:pt x="32" y="41"/>
                  </a:moveTo>
                  <a:cubicBezTo>
                    <a:pt x="32" y="41"/>
                    <a:pt x="32" y="41"/>
                    <a:pt x="32" y="41"/>
                  </a:cubicBezTo>
                  <a:cubicBezTo>
                    <a:pt x="32" y="42"/>
                    <a:pt x="32" y="42"/>
                    <a:pt x="32" y="42"/>
                  </a:cubicBezTo>
                  <a:cubicBezTo>
                    <a:pt x="32" y="42"/>
                    <a:pt x="32" y="41"/>
                    <a:pt x="32" y="4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 name="组合 4"/>
          <p:cNvGrpSpPr/>
          <p:nvPr/>
        </p:nvGrpSpPr>
        <p:grpSpPr>
          <a:xfrm>
            <a:off x="6714957" y="4204687"/>
            <a:ext cx="1696196" cy="549626"/>
            <a:chOff x="6714957" y="4185023"/>
            <a:chExt cx="1696196" cy="549626"/>
          </a:xfrm>
        </p:grpSpPr>
        <p:sp>
          <p:nvSpPr>
            <p:cNvPr id="916" name="KSO_Shape"/>
            <p:cNvSpPr>
              <a:spLocks/>
            </p:cNvSpPr>
            <p:nvPr/>
          </p:nvSpPr>
          <p:spPr bwMode="auto">
            <a:xfrm flipH="1">
              <a:off x="7944886" y="4185023"/>
              <a:ext cx="466267" cy="549626"/>
            </a:xfrm>
            <a:custGeom>
              <a:avLst/>
              <a:gdLst>
                <a:gd name="T0" fmla="*/ 894085 w 4268"/>
                <a:gd name="T1" fmla="*/ 1679836 h 5034"/>
                <a:gd name="T2" fmla="*/ 695736 w 4268"/>
                <a:gd name="T3" fmla="*/ 1585986 h 5034"/>
                <a:gd name="T4" fmla="*/ 499280 w 4268"/>
                <a:gd name="T5" fmla="*/ 1455429 h 5034"/>
                <a:gd name="T6" fmla="*/ 311151 w 4268"/>
                <a:gd name="T7" fmla="*/ 1274163 h 5034"/>
                <a:gd name="T8" fmla="*/ 154818 w 4268"/>
                <a:gd name="T9" fmla="*/ 1035375 h 5034"/>
                <a:gd name="T10" fmla="*/ 85169 w 4268"/>
                <a:gd name="T11" fmla="*/ 858272 h 5034"/>
                <a:gd name="T12" fmla="*/ 47316 w 4268"/>
                <a:gd name="T13" fmla="*/ 693656 h 5034"/>
                <a:gd name="T14" fmla="*/ 27633 w 4268"/>
                <a:gd name="T15" fmla="*/ 597914 h 5034"/>
                <a:gd name="T16" fmla="*/ 757 w 4268"/>
                <a:gd name="T17" fmla="*/ 830647 h 5034"/>
                <a:gd name="T18" fmla="*/ 11356 w 4268"/>
                <a:gd name="T19" fmla="*/ 1056567 h 5034"/>
                <a:gd name="T20" fmla="*/ 50723 w 4268"/>
                <a:gd name="T21" fmla="*/ 1251079 h 5034"/>
                <a:gd name="T22" fmla="*/ 127564 w 4268"/>
                <a:gd name="T23" fmla="*/ 1457700 h 5034"/>
                <a:gd name="T24" fmla="*/ 227117 w 4268"/>
                <a:gd name="T25" fmla="*/ 1628749 h 5034"/>
                <a:gd name="T26" fmla="*/ 332348 w 4268"/>
                <a:gd name="T27" fmla="*/ 1749467 h 5034"/>
                <a:gd name="T28" fmla="*/ 444771 w 4268"/>
                <a:gd name="T29" fmla="*/ 1832342 h 5034"/>
                <a:gd name="T30" fmla="*/ 560980 w 4268"/>
                <a:gd name="T31" fmla="*/ 1881538 h 5034"/>
                <a:gd name="T32" fmla="*/ 676431 w 4268"/>
                <a:gd name="T33" fmla="*/ 1903108 h 5034"/>
                <a:gd name="T34" fmla="*/ 843362 w 4268"/>
                <a:gd name="T35" fmla="*/ 1892512 h 5034"/>
                <a:gd name="T36" fmla="*/ 1038683 w 4268"/>
                <a:gd name="T37" fmla="*/ 1858832 h 5034"/>
                <a:gd name="T38" fmla="*/ 1322201 w 4268"/>
                <a:gd name="T39" fmla="*/ 1838775 h 5034"/>
                <a:gd name="T40" fmla="*/ 1516008 w 4268"/>
                <a:gd name="T41" fmla="*/ 1785039 h 5034"/>
                <a:gd name="T42" fmla="*/ 1579979 w 4268"/>
                <a:gd name="T43" fmla="*/ 1750602 h 5034"/>
                <a:gd name="T44" fmla="*/ 1398664 w 4268"/>
                <a:gd name="T45" fmla="*/ 1771037 h 5034"/>
                <a:gd name="T46" fmla="*/ 1156406 w 4268"/>
                <a:gd name="T47" fmla="*/ 1752872 h 5034"/>
                <a:gd name="T48" fmla="*/ 157089 w 4268"/>
                <a:gd name="T49" fmla="*/ 73036 h 5034"/>
                <a:gd name="T50" fmla="*/ 126807 w 4268"/>
                <a:gd name="T51" fmla="*/ 278522 h 5034"/>
                <a:gd name="T52" fmla="*/ 120751 w 4268"/>
                <a:gd name="T53" fmla="*/ 466979 h 5034"/>
                <a:gd name="T54" fmla="*/ 135135 w 4268"/>
                <a:gd name="T55" fmla="*/ 637271 h 5034"/>
                <a:gd name="T56" fmla="*/ 171474 w 4268"/>
                <a:gd name="T57" fmla="*/ 576344 h 5034"/>
                <a:gd name="T58" fmla="*/ 238473 w 4268"/>
                <a:gd name="T59" fmla="*/ 459788 h 5034"/>
                <a:gd name="T60" fmla="*/ 209705 w 4268"/>
                <a:gd name="T61" fmla="*/ 571803 h 5034"/>
                <a:gd name="T62" fmla="*/ 193428 w 4268"/>
                <a:gd name="T63" fmla="*/ 742095 h 5034"/>
                <a:gd name="T64" fmla="*/ 209326 w 4268"/>
                <a:gd name="T65" fmla="*/ 910495 h 5034"/>
                <a:gd name="T66" fmla="*/ 282761 w 4268"/>
                <a:gd name="T67" fmla="*/ 1059973 h 5034"/>
                <a:gd name="T68" fmla="*/ 341812 w 4268"/>
                <a:gd name="T69" fmla="*/ 1099330 h 5034"/>
                <a:gd name="T70" fmla="*/ 369066 w 4268"/>
                <a:gd name="T71" fmla="*/ 912765 h 5034"/>
                <a:gd name="T72" fmla="*/ 420924 w 4268"/>
                <a:gd name="T73" fmla="*/ 767449 h 5034"/>
                <a:gd name="T74" fmla="*/ 430009 w 4268"/>
                <a:gd name="T75" fmla="*/ 818537 h 5034"/>
                <a:gd name="T76" fmla="*/ 428116 w 4268"/>
                <a:gd name="T77" fmla="*/ 1022887 h 5034"/>
                <a:gd name="T78" fmla="*/ 465212 w 4268"/>
                <a:gd name="T79" fmla="*/ 1249565 h 5034"/>
                <a:gd name="T80" fmla="*/ 610567 w 4268"/>
                <a:gd name="T81" fmla="*/ 1416073 h 5034"/>
                <a:gd name="T82" fmla="*/ 668103 w 4268"/>
                <a:gd name="T83" fmla="*/ 1328278 h 5034"/>
                <a:gd name="T84" fmla="*/ 670753 w 4268"/>
                <a:gd name="T85" fmla="*/ 1121657 h 5034"/>
                <a:gd name="T86" fmla="*/ 705578 w 4268"/>
                <a:gd name="T87" fmla="*/ 961961 h 5034"/>
                <a:gd name="T88" fmla="*/ 719205 w 4268"/>
                <a:gd name="T89" fmla="*/ 1091004 h 5034"/>
                <a:gd name="T90" fmla="*/ 760464 w 4268"/>
                <a:gd name="T91" fmla="*/ 1298760 h 5034"/>
                <a:gd name="T92" fmla="*/ 840713 w 4268"/>
                <a:gd name="T93" fmla="*/ 1521654 h 5034"/>
                <a:gd name="T94" fmla="*/ 1029977 w 4268"/>
                <a:gd name="T95" fmla="*/ 1631776 h 5034"/>
                <a:gd name="T96" fmla="*/ 1163976 w 4268"/>
                <a:gd name="T97" fmla="*/ 1661672 h 5034"/>
                <a:gd name="T98" fmla="*/ 1198044 w 4268"/>
                <a:gd name="T99" fmla="*/ 1469052 h 5034"/>
                <a:gd name="T100" fmla="*/ 1196151 w 4268"/>
                <a:gd name="T101" fmla="*/ 1309735 h 5034"/>
                <a:gd name="T102" fmla="*/ 1159434 w 4268"/>
                <a:gd name="T103" fmla="*/ 1126198 h 5034"/>
                <a:gd name="T104" fmla="*/ 1071237 w 4268"/>
                <a:gd name="T105" fmla="*/ 931308 h 5034"/>
                <a:gd name="T106" fmla="*/ 914147 w 4268"/>
                <a:gd name="T107" fmla="*/ 737932 h 5034"/>
                <a:gd name="T108" fmla="*/ 674917 w 4268"/>
                <a:gd name="T109" fmla="*/ 549097 h 5034"/>
                <a:gd name="T110" fmla="*/ 403890 w 4268"/>
                <a:gd name="T111" fmla="*/ 298579 h 5034"/>
                <a:gd name="T112" fmla="*/ 239987 w 4268"/>
                <a:gd name="T113" fmla="*/ 101797 h 50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268" h="5034">
                  <a:moveTo>
                    <a:pt x="2846" y="4597"/>
                  </a:moveTo>
                  <a:lnTo>
                    <a:pt x="2846" y="4597"/>
                  </a:lnTo>
                  <a:lnTo>
                    <a:pt x="2803" y="4585"/>
                  </a:lnTo>
                  <a:lnTo>
                    <a:pt x="2749" y="4571"/>
                  </a:lnTo>
                  <a:lnTo>
                    <a:pt x="2687" y="4553"/>
                  </a:lnTo>
                  <a:lnTo>
                    <a:pt x="2617" y="4531"/>
                  </a:lnTo>
                  <a:lnTo>
                    <a:pt x="2538" y="4504"/>
                  </a:lnTo>
                  <a:lnTo>
                    <a:pt x="2454" y="4474"/>
                  </a:lnTo>
                  <a:lnTo>
                    <a:pt x="2362" y="4439"/>
                  </a:lnTo>
                  <a:lnTo>
                    <a:pt x="2265" y="4399"/>
                  </a:lnTo>
                  <a:lnTo>
                    <a:pt x="2215" y="4378"/>
                  </a:lnTo>
                  <a:lnTo>
                    <a:pt x="2164" y="4355"/>
                  </a:lnTo>
                  <a:lnTo>
                    <a:pt x="2112" y="4331"/>
                  </a:lnTo>
                  <a:lnTo>
                    <a:pt x="2059" y="4305"/>
                  </a:lnTo>
                  <a:lnTo>
                    <a:pt x="2004" y="4279"/>
                  </a:lnTo>
                  <a:lnTo>
                    <a:pt x="1950" y="4251"/>
                  </a:lnTo>
                  <a:lnTo>
                    <a:pt x="1894" y="4222"/>
                  </a:lnTo>
                  <a:lnTo>
                    <a:pt x="1838" y="4191"/>
                  </a:lnTo>
                  <a:lnTo>
                    <a:pt x="1781" y="4158"/>
                  </a:lnTo>
                  <a:lnTo>
                    <a:pt x="1724" y="4125"/>
                  </a:lnTo>
                  <a:lnTo>
                    <a:pt x="1666" y="4089"/>
                  </a:lnTo>
                  <a:lnTo>
                    <a:pt x="1608" y="4052"/>
                  </a:lnTo>
                  <a:lnTo>
                    <a:pt x="1550" y="4014"/>
                  </a:lnTo>
                  <a:lnTo>
                    <a:pt x="1492" y="3974"/>
                  </a:lnTo>
                  <a:lnTo>
                    <a:pt x="1434" y="3933"/>
                  </a:lnTo>
                  <a:lnTo>
                    <a:pt x="1376" y="3891"/>
                  </a:lnTo>
                  <a:lnTo>
                    <a:pt x="1319" y="3846"/>
                  </a:lnTo>
                  <a:lnTo>
                    <a:pt x="1261" y="3800"/>
                  </a:lnTo>
                  <a:lnTo>
                    <a:pt x="1204" y="3752"/>
                  </a:lnTo>
                  <a:lnTo>
                    <a:pt x="1147" y="3702"/>
                  </a:lnTo>
                  <a:lnTo>
                    <a:pt x="1092" y="3651"/>
                  </a:lnTo>
                  <a:lnTo>
                    <a:pt x="1036" y="3598"/>
                  </a:lnTo>
                  <a:lnTo>
                    <a:pt x="981" y="3543"/>
                  </a:lnTo>
                  <a:lnTo>
                    <a:pt x="927" y="3487"/>
                  </a:lnTo>
                  <a:lnTo>
                    <a:pt x="874" y="3428"/>
                  </a:lnTo>
                  <a:lnTo>
                    <a:pt x="822" y="3367"/>
                  </a:lnTo>
                  <a:lnTo>
                    <a:pt x="770" y="3305"/>
                  </a:lnTo>
                  <a:lnTo>
                    <a:pt x="720" y="3241"/>
                  </a:lnTo>
                  <a:lnTo>
                    <a:pt x="671" y="3174"/>
                  </a:lnTo>
                  <a:lnTo>
                    <a:pt x="624" y="3106"/>
                  </a:lnTo>
                  <a:lnTo>
                    <a:pt x="577" y="3037"/>
                  </a:lnTo>
                  <a:lnTo>
                    <a:pt x="533" y="2965"/>
                  </a:lnTo>
                  <a:lnTo>
                    <a:pt x="489" y="2891"/>
                  </a:lnTo>
                  <a:lnTo>
                    <a:pt x="448" y="2814"/>
                  </a:lnTo>
                  <a:lnTo>
                    <a:pt x="409" y="2736"/>
                  </a:lnTo>
                  <a:lnTo>
                    <a:pt x="371" y="2656"/>
                  </a:lnTo>
                  <a:lnTo>
                    <a:pt x="334" y="2573"/>
                  </a:lnTo>
                  <a:lnTo>
                    <a:pt x="318" y="2531"/>
                  </a:lnTo>
                  <a:lnTo>
                    <a:pt x="301" y="2489"/>
                  </a:lnTo>
                  <a:lnTo>
                    <a:pt x="284" y="2445"/>
                  </a:lnTo>
                  <a:lnTo>
                    <a:pt x="268" y="2402"/>
                  </a:lnTo>
                  <a:lnTo>
                    <a:pt x="253" y="2357"/>
                  </a:lnTo>
                  <a:lnTo>
                    <a:pt x="238" y="2312"/>
                  </a:lnTo>
                  <a:lnTo>
                    <a:pt x="225" y="2268"/>
                  </a:lnTo>
                  <a:lnTo>
                    <a:pt x="212" y="2221"/>
                  </a:lnTo>
                  <a:lnTo>
                    <a:pt x="198" y="2175"/>
                  </a:lnTo>
                  <a:lnTo>
                    <a:pt x="186" y="2127"/>
                  </a:lnTo>
                  <a:lnTo>
                    <a:pt x="174" y="2080"/>
                  </a:lnTo>
                  <a:lnTo>
                    <a:pt x="163" y="2031"/>
                  </a:lnTo>
                  <a:lnTo>
                    <a:pt x="152" y="1983"/>
                  </a:lnTo>
                  <a:lnTo>
                    <a:pt x="142" y="1933"/>
                  </a:lnTo>
                  <a:lnTo>
                    <a:pt x="134" y="1884"/>
                  </a:lnTo>
                  <a:lnTo>
                    <a:pt x="125" y="1833"/>
                  </a:lnTo>
                  <a:lnTo>
                    <a:pt x="117" y="1781"/>
                  </a:lnTo>
                  <a:lnTo>
                    <a:pt x="110" y="1730"/>
                  </a:lnTo>
                  <a:lnTo>
                    <a:pt x="103" y="1678"/>
                  </a:lnTo>
                  <a:lnTo>
                    <a:pt x="98" y="1624"/>
                  </a:lnTo>
                  <a:lnTo>
                    <a:pt x="92" y="1571"/>
                  </a:lnTo>
                  <a:lnTo>
                    <a:pt x="88" y="1517"/>
                  </a:lnTo>
                  <a:lnTo>
                    <a:pt x="84" y="1533"/>
                  </a:lnTo>
                  <a:lnTo>
                    <a:pt x="73" y="1580"/>
                  </a:lnTo>
                  <a:lnTo>
                    <a:pt x="59" y="1654"/>
                  </a:lnTo>
                  <a:lnTo>
                    <a:pt x="50" y="1702"/>
                  </a:lnTo>
                  <a:lnTo>
                    <a:pt x="41" y="1756"/>
                  </a:lnTo>
                  <a:lnTo>
                    <a:pt x="33" y="1816"/>
                  </a:lnTo>
                  <a:lnTo>
                    <a:pt x="24" y="1881"/>
                  </a:lnTo>
                  <a:lnTo>
                    <a:pt x="18" y="1952"/>
                  </a:lnTo>
                  <a:lnTo>
                    <a:pt x="11" y="2028"/>
                  </a:lnTo>
                  <a:lnTo>
                    <a:pt x="5" y="2109"/>
                  </a:lnTo>
                  <a:lnTo>
                    <a:pt x="2" y="2195"/>
                  </a:lnTo>
                  <a:lnTo>
                    <a:pt x="0" y="2286"/>
                  </a:lnTo>
                  <a:lnTo>
                    <a:pt x="1" y="2379"/>
                  </a:lnTo>
                  <a:lnTo>
                    <a:pt x="3" y="2477"/>
                  </a:lnTo>
                  <a:lnTo>
                    <a:pt x="6" y="2528"/>
                  </a:lnTo>
                  <a:lnTo>
                    <a:pt x="9" y="2579"/>
                  </a:lnTo>
                  <a:lnTo>
                    <a:pt x="13" y="2631"/>
                  </a:lnTo>
                  <a:lnTo>
                    <a:pt x="18" y="2684"/>
                  </a:lnTo>
                  <a:lnTo>
                    <a:pt x="23" y="2737"/>
                  </a:lnTo>
                  <a:lnTo>
                    <a:pt x="30" y="2792"/>
                  </a:lnTo>
                  <a:lnTo>
                    <a:pt x="38" y="2847"/>
                  </a:lnTo>
                  <a:lnTo>
                    <a:pt x="45" y="2902"/>
                  </a:lnTo>
                  <a:lnTo>
                    <a:pt x="54" y="2958"/>
                  </a:lnTo>
                  <a:lnTo>
                    <a:pt x="65" y="3015"/>
                  </a:lnTo>
                  <a:lnTo>
                    <a:pt x="77" y="3072"/>
                  </a:lnTo>
                  <a:lnTo>
                    <a:pt x="89" y="3130"/>
                  </a:lnTo>
                  <a:lnTo>
                    <a:pt x="102" y="3189"/>
                  </a:lnTo>
                  <a:lnTo>
                    <a:pt x="117" y="3247"/>
                  </a:lnTo>
                  <a:lnTo>
                    <a:pt x="134" y="3306"/>
                  </a:lnTo>
                  <a:lnTo>
                    <a:pt x="150" y="3366"/>
                  </a:lnTo>
                  <a:lnTo>
                    <a:pt x="169" y="3425"/>
                  </a:lnTo>
                  <a:lnTo>
                    <a:pt x="188" y="3486"/>
                  </a:lnTo>
                  <a:lnTo>
                    <a:pt x="209" y="3546"/>
                  </a:lnTo>
                  <a:lnTo>
                    <a:pt x="232" y="3607"/>
                  </a:lnTo>
                  <a:lnTo>
                    <a:pt x="256" y="3667"/>
                  </a:lnTo>
                  <a:lnTo>
                    <a:pt x="282" y="3729"/>
                  </a:lnTo>
                  <a:lnTo>
                    <a:pt x="309" y="3790"/>
                  </a:lnTo>
                  <a:lnTo>
                    <a:pt x="337" y="3852"/>
                  </a:lnTo>
                  <a:lnTo>
                    <a:pt x="367" y="3913"/>
                  </a:lnTo>
                  <a:lnTo>
                    <a:pt x="399" y="3974"/>
                  </a:lnTo>
                  <a:lnTo>
                    <a:pt x="431" y="4036"/>
                  </a:lnTo>
                  <a:lnTo>
                    <a:pt x="467" y="4097"/>
                  </a:lnTo>
                  <a:lnTo>
                    <a:pt x="504" y="4158"/>
                  </a:lnTo>
                  <a:lnTo>
                    <a:pt x="542" y="4218"/>
                  </a:lnTo>
                  <a:lnTo>
                    <a:pt x="571" y="4262"/>
                  </a:lnTo>
                  <a:lnTo>
                    <a:pt x="600" y="4304"/>
                  </a:lnTo>
                  <a:lnTo>
                    <a:pt x="629" y="4346"/>
                  </a:lnTo>
                  <a:lnTo>
                    <a:pt x="659" y="4385"/>
                  </a:lnTo>
                  <a:lnTo>
                    <a:pt x="689" y="4423"/>
                  </a:lnTo>
                  <a:lnTo>
                    <a:pt x="720" y="4459"/>
                  </a:lnTo>
                  <a:lnTo>
                    <a:pt x="750" y="4495"/>
                  </a:lnTo>
                  <a:lnTo>
                    <a:pt x="782" y="4529"/>
                  </a:lnTo>
                  <a:lnTo>
                    <a:pt x="814" y="4562"/>
                  </a:lnTo>
                  <a:lnTo>
                    <a:pt x="845" y="4593"/>
                  </a:lnTo>
                  <a:lnTo>
                    <a:pt x="878" y="4623"/>
                  </a:lnTo>
                  <a:lnTo>
                    <a:pt x="910" y="4652"/>
                  </a:lnTo>
                  <a:lnTo>
                    <a:pt x="942" y="4680"/>
                  </a:lnTo>
                  <a:lnTo>
                    <a:pt x="976" y="4707"/>
                  </a:lnTo>
                  <a:lnTo>
                    <a:pt x="1008" y="4732"/>
                  </a:lnTo>
                  <a:lnTo>
                    <a:pt x="1042" y="4756"/>
                  </a:lnTo>
                  <a:lnTo>
                    <a:pt x="1075" y="4779"/>
                  </a:lnTo>
                  <a:lnTo>
                    <a:pt x="1108" y="4801"/>
                  </a:lnTo>
                  <a:lnTo>
                    <a:pt x="1142" y="4822"/>
                  </a:lnTo>
                  <a:lnTo>
                    <a:pt x="1175" y="4842"/>
                  </a:lnTo>
                  <a:lnTo>
                    <a:pt x="1210" y="4860"/>
                  </a:lnTo>
                  <a:lnTo>
                    <a:pt x="1243" y="4878"/>
                  </a:lnTo>
                  <a:lnTo>
                    <a:pt x="1277" y="4894"/>
                  </a:lnTo>
                  <a:lnTo>
                    <a:pt x="1311" y="4910"/>
                  </a:lnTo>
                  <a:lnTo>
                    <a:pt x="1346" y="4924"/>
                  </a:lnTo>
                  <a:lnTo>
                    <a:pt x="1380" y="4938"/>
                  </a:lnTo>
                  <a:lnTo>
                    <a:pt x="1414" y="4950"/>
                  </a:lnTo>
                  <a:lnTo>
                    <a:pt x="1449" y="4961"/>
                  </a:lnTo>
                  <a:lnTo>
                    <a:pt x="1482" y="4972"/>
                  </a:lnTo>
                  <a:lnTo>
                    <a:pt x="1517" y="4981"/>
                  </a:lnTo>
                  <a:lnTo>
                    <a:pt x="1550" y="4990"/>
                  </a:lnTo>
                  <a:lnTo>
                    <a:pt x="1585" y="4998"/>
                  </a:lnTo>
                  <a:lnTo>
                    <a:pt x="1618" y="5006"/>
                  </a:lnTo>
                  <a:lnTo>
                    <a:pt x="1653" y="5011"/>
                  </a:lnTo>
                  <a:lnTo>
                    <a:pt x="1686" y="5017"/>
                  </a:lnTo>
                  <a:lnTo>
                    <a:pt x="1720" y="5022"/>
                  </a:lnTo>
                  <a:lnTo>
                    <a:pt x="1753" y="5026"/>
                  </a:lnTo>
                  <a:lnTo>
                    <a:pt x="1787" y="5029"/>
                  </a:lnTo>
                  <a:lnTo>
                    <a:pt x="1820" y="5032"/>
                  </a:lnTo>
                  <a:lnTo>
                    <a:pt x="1852" y="5033"/>
                  </a:lnTo>
                  <a:lnTo>
                    <a:pt x="1886" y="5034"/>
                  </a:lnTo>
                  <a:lnTo>
                    <a:pt x="1918" y="5034"/>
                  </a:lnTo>
                  <a:lnTo>
                    <a:pt x="1983" y="5033"/>
                  </a:lnTo>
                  <a:lnTo>
                    <a:pt x="2047" y="5028"/>
                  </a:lnTo>
                  <a:lnTo>
                    <a:pt x="2108" y="5022"/>
                  </a:lnTo>
                  <a:lnTo>
                    <a:pt x="2169" y="5013"/>
                  </a:lnTo>
                  <a:lnTo>
                    <a:pt x="2228" y="5001"/>
                  </a:lnTo>
                  <a:lnTo>
                    <a:pt x="2286" y="4989"/>
                  </a:lnTo>
                  <a:lnTo>
                    <a:pt x="2343" y="4975"/>
                  </a:lnTo>
                  <a:lnTo>
                    <a:pt x="2397" y="4958"/>
                  </a:lnTo>
                  <a:lnTo>
                    <a:pt x="2449" y="4940"/>
                  </a:lnTo>
                  <a:lnTo>
                    <a:pt x="2501" y="4921"/>
                  </a:lnTo>
                  <a:lnTo>
                    <a:pt x="2549" y="4901"/>
                  </a:lnTo>
                  <a:lnTo>
                    <a:pt x="2648" y="4908"/>
                  </a:lnTo>
                  <a:lnTo>
                    <a:pt x="2744" y="4912"/>
                  </a:lnTo>
                  <a:lnTo>
                    <a:pt x="2839" y="4914"/>
                  </a:lnTo>
                  <a:lnTo>
                    <a:pt x="2930" y="4914"/>
                  </a:lnTo>
                  <a:lnTo>
                    <a:pt x="3018" y="4911"/>
                  </a:lnTo>
                  <a:lnTo>
                    <a:pt x="3104" y="4907"/>
                  </a:lnTo>
                  <a:lnTo>
                    <a:pt x="3188" y="4900"/>
                  </a:lnTo>
                  <a:lnTo>
                    <a:pt x="3268" y="4892"/>
                  </a:lnTo>
                  <a:lnTo>
                    <a:pt x="3346" y="4882"/>
                  </a:lnTo>
                  <a:lnTo>
                    <a:pt x="3421" y="4871"/>
                  </a:lnTo>
                  <a:lnTo>
                    <a:pt x="3493" y="4859"/>
                  </a:lnTo>
                  <a:lnTo>
                    <a:pt x="3563" y="4845"/>
                  </a:lnTo>
                  <a:lnTo>
                    <a:pt x="3628" y="4831"/>
                  </a:lnTo>
                  <a:lnTo>
                    <a:pt x="3692" y="4815"/>
                  </a:lnTo>
                  <a:lnTo>
                    <a:pt x="3752" y="4800"/>
                  </a:lnTo>
                  <a:lnTo>
                    <a:pt x="3809" y="4784"/>
                  </a:lnTo>
                  <a:lnTo>
                    <a:pt x="3864" y="4767"/>
                  </a:lnTo>
                  <a:lnTo>
                    <a:pt x="3914" y="4750"/>
                  </a:lnTo>
                  <a:lnTo>
                    <a:pt x="3962" y="4734"/>
                  </a:lnTo>
                  <a:lnTo>
                    <a:pt x="4005" y="4717"/>
                  </a:lnTo>
                  <a:lnTo>
                    <a:pt x="4047" y="4701"/>
                  </a:lnTo>
                  <a:lnTo>
                    <a:pt x="4085" y="4686"/>
                  </a:lnTo>
                  <a:lnTo>
                    <a:pt x="4149" y="4658"/>
                  </a:lnTo>
                  <a:lnTo>
                    <a:pt x="4201" y="4633"/>
                  </a:lnTo>
                  <a:lnTo>
                    <a:pt x="4237" y="4613"/>
                  </a:lnTo>
                  <a:lnTo>
                    <a:pt x="4268" y="4597"/>
                  </a:lnTo>
                  <a:lnTo>
                    <a:pt x="4222" y="4612"/>
                  </a:lnTo>
                  <a:lnTo>
                    <a:pt x="4174" y="4626"/>
                  </a:lnTo>
                  <a:lnTo>
                    <a:pt x="4125" y="4638"/>
                  </a:lnTo>
                  <a:lnTo>
                    <a:pt x="4073" y="4648"/>
                  </a:lnTo>
                  <a:lnTo>
                    <a:pt x="4022" y="4657"/>
                  </a:lnTo>
                  <a:lnTo>
                    <a:pt x="3969" y="4663"/>
                  </a:lnTo>
                  <a:lnTo>
                    <a:pt x="3915" y="4670"/>
                  </a:lnTo>
                  <a:lnTo>
                    <a:pt x="3860" y="4675"/>
                  </a:lnTo>
                  <a:lnTo>
                    <a:pt x="3806" y="4677"/>
                  </a:lnTo>
                  <a:lnTo>
                    <a:pt x="3751" y="4679"/>
                  </a:lnTo>
                  <a:lnTo>
                    <a:pt x="3695" y="4680"/>
                  </a:lnTo>
                  <a:lnTo>
                    <a:pt x="3641" y="4680"/>
                  </a:lnTo>
                  <a:lnTo>
                    <a:pt x="3586" y="4679"/>
                  </a:lnTo>
                  <a:lnTo>
                    <a:pt x="3531" y="4678"/>
                  </a:lnTo>
                  <a:lnTo>
                    <a:pt x="3478" y="4676"/>
                  </a:lnTo>
                  <a:lnTo>
                    <a:pt x="3425" y="4672"/>
                  </a:lnTo>
                  <a:lnTo>
                    <a:pt x="3323" y="4663"/>
                  </a:lnTo>
                  <a:lnTo>
                    <a:pt x="3226" y="4655"/>
                  </a:lnTo>
                  <a:lnTo>
                    <a:pt x="3136" y="4643"/>
                  </a:lnTo>
                  <a:lnTo>
                    <a:pt x="3055" y="4632"/>
                  </a:lnTo>
                  <a:lnTo>
                    <a:pt x="2985" y="4621"/>
                  </a:lnTo>
                  <a:lnTo>
                    <a:pt x="2924" y="4611"/>
                  </a:lnTo>
                  <a:lnTo>
                    <a:pt x="2846" y="4597"/>
                  </a:lnTo>
                  <a:close/>
                  <a:moveTo>
                    <a:pt x="456" y="0"/>
                  </a:moveTo>
                  <a:lnTo>
                    <a:pt x="456" y="0"/>
                  </a:lnTo>
                  <a:lnTo>
                    <a:pt x="441" y="65"/>
                  </a:lnTo>
                  <a:lnTo>
                    <a:pt x="428" y="130"/>
                  </a:lnTo>
                  <a:lnTo>
                    <a:pt x="415" y="193"/>
                  </a:lnTo>
                  <a:lnTo>
                    <a:pt x="402" y="256"/>
                  </a:lnTo>
                  <a:lnTo>
                    <a:pt x="391" y="318"/>
                  </a:lnTo>
                  <a:lnTo>
                    <a:pt x="381" y="379"/>
                  </a:lnTo>
                  <a:lnTo>
                    <a:pt x="371" y="441"/>
                  </a:lnTo>
                  <a:lnTo>
                    <a:pt x="362" y="501"/>
                  </a:lnTo>
                  <a:lnTo>
                    <a:pt x="354" y="561"/>
                  </a:lnTo>
                  <a:lnTo>
                    <a:pt x="348" y="620"/>
                  </a:lnTo>
                  <a:lnTo>
                    <a:pt x="341" y="678"/>
                  </a:lnTo>
                  <a:lnTo>
                    <a:pt x="335" y="736"/>
                  </a:lnTo>
                  <a:lnTo>
                    <a:pt x="331" y="794"/>
                  </a:lnTo>
                  <a:lnTo>
                    <a:pt x="326" y="851"/>
                  </a:lnTo>
                  <a:lnTo>
                    <a:pt x="323" y="907"/>
                  </a:lnTo>
                  <a:lnTo>
                    <a:pt x="321" y="963"/>
                  </a:lnTo>
                  <a:lnTo>
                    <a:pt x="319" y="1019"/>
                  </a:lnTo>
                  <a:lnTo>
                    <a:pt x="318" y="1073"/>
                  </a:lnTo>
                  <a:lnTo>
                    <a:pt x="318" y="1127"/>
                  </a:lnTo>
                  <a:lnTo>
                    <a:pt x="318" y="1180"/>
                  </a:lnTo>
                  <a:lnTo>
                    <a:pt x="319" y="1234"/>
                  </a:lnTo>
                  <a:lnTo>
                    <a:pt x="320" y="1286"/>
                  </a:lnTo>
                  <a:lnTo>
                    <a:pt x="322" y="1338"/>
                  </a:lnTo>
                  <a:lnTo>
                    <a:pt x="325" y="1389"/>
                  </a:lnTo>
                  <a:lnTo>
                    <a:pt x="329" y="1439"/>
                  </a:lnTo>
                  <a:lnTo>
                    <a:pt x="333" y="1489"/>
                  </a:lnTo>
                  <a:lnTo>
                    <a:pt x="339" y="1539"/>
                  </a:lnTo>
                  <a:lnTo>
                    <a:pt x="344" y="1588"/>
                  </a:lnTo>
                  <a:lnTo>
                    <a:pt x="350" y="1636"/>
                  </a:lnTo>
                  <a:lnTo>
                    <a:pt x="357" y="1684"/>
                  </a:lnTo>
                  <a:lnTo>
                    <a:pt x="364" y="1732"/>
                  </a:lnTo>
                  <a:lnTo>
                    <a:pt x="372" y="1779"/>
                  </a:lnTo>
                  <a:lnTo>
                    <a:pt x="381" y="1742"/>
                  </a:lnTo>
                  <a:lnTo>
                    <a:pt x="390" y="1708"/>
                  </a:lnTo>
                  <a:lnTo>
                    <a:pt x="400" y="1673"/>
                  </a:lnTo>
                  <a:lnTo>
                    <a:pt x="410" y="1641"/>
                  </a:lnTo>
                  <a:lnTo>
                    <a:pt x="431" y="1580"/>
                  </a:lnTo>
                  <a:lnTo>
                    <a:pt x="453" y="1523"/>
                  </a:lnTo>
                  <a:lnTo>
                    <a:pt x="475" y="1471"/>
                  </a:lnTo>
                  <a:lnTo>
                    <a:pt x="497" y="1425"/>
                  </a:lnTo>
                  <a:lnTo>
                    <a:pt x="519" y="1382"/>
                  </a:lnTo>
                  <a:lnTo>
                    <a:pt x="540" y="1344"/>
                  </a:lnTo>
                  <a:lnTo>
                    <a:pt x="560" y="1312"/>
                  </a:lnTo>
                  <a:lnTo>
                    <a:pt x="579" y="1283"/>
                  </a:lnTo>
                  <a:lnTo>
                    <a:pt x="595" y="1259"/>
                  </a:lnTo>
                  <a:lnTo>
                    <a:pt x="610" y="1240"/>
                  </a:lnTo>
                  <a:lnTo>
                    <a:pt x="630" y="1215"/>
                  </a:lnTo>
                  <a:lnTo>
                    <a:pt x="638" y="1206"/>
                  </a:lnTo>
                  <a:lnTo>
                    <a:pt x="622" y="1249"/>
                  </a:lnTo>
                  <a:lnTo>
                    <a:pt x="608" y="1293"/>
                  </a:lnTo>
                  <a:lnTo>
                    <a:pt x="595" y="1338"/>
                  </a:lnTo>
                  <a:lnTo>
                    <a:pt x="583" y="1381"/>
                  </a:lnTo>
                  <a:lnTo>
                    <a:pt x="572" y="1425"/>
                  </a:lnTo>
                  <a:lnTo>
                    <a:pt x="562" y="1468"/>
                  </a:lnTo>
                  <a:lnTo>
                    <a:pt x="554" y="1511"/>
                  </a:lnTo>
                  <a:lnTo>
                    <a:pt x="546" y="1555"/>
                  </a:lnTo>
                  <a:lnTo>
                    <a:pt x="538" y="1598"/>
                  </a:lnTo>
                  <a:lnTo>
                    <a:pt x="533" y="1641"/>
                  </a:lnTo>
                  <a:lnTo>
                    <a:pt x="527" y="1683"/>
                  </a:lnTo>
                  <a:lnTo>
                    <a:pt x="523" y="1725"/>
                  </a:lnTo>
                  <a:lnTo>
                    <a:pt x="519" y="1766"/>
                  </a:lnTo>
                  <a:lnTo>
                    <a:pt x="516" y="1807"/>
                  </a:lnTo>
                  <a:lnTo>
                    <a:pt x="513" y="1885"/>
                  </a:lnTo>
                  <a:lnTo>
                    <a:pt x="511" y="1961"/>
                  </a:lnTo>
                  <a:lnTo>
                    <a:pt x="511" y="2033"/>
                  </a:lnTo>
                  <a:lnTo>
                    <a:pt x="513" y="2102"/>
                  </a:lnTo>
                  <a:lnTo>
                    <a:pt x="516" y="2164"/>
                  </a:lnTo>
                  <a:lnTo>
                    <a:pt x="521" y="2222"/>
                  </a:lnTo>
                  <a:lnTo>
                    <a:pt x="525" y="2274"/>
                  </a:lnTo>
                  <a:lnTo>
                    <a:pt x="530" y="2320"/>
                  </a:lnTo>
                  <a:lnTo>
                    <a:pt x="535" y="2359"/>
                  </a:lnTo>
                  <a:lnTo>
                    <a:pt x="553" y="2406"/>
                  </a:lnTo>
                  <a:lnTo>
                    <a:pt x="572" y="2453"/>
                  </a:lnTo>
                  <a:lnTo>
                    <a:pt x="592" y="2499"/>
                  </a:lnTo>
                  <a:lnTo>
                    <a:pt x="613" y="2543"/>
                  </a:lnTo>
                  <a:lnTo>
                    <a:pt x="633" y="2588"/>
                  </a:lnTo>
                  <a:lnTo>
                    <a:pt x="656" y="2631"/>
                  </a:lnTo>
                  <a:lnTo>
                    <a:pt x="678" y="2675"/>
                  </a:lnTo>
                  <a:lnTo>
                    <a:pt x="700" y="2717"/>
                  </a:lnTo>
                  <a:lnTo>
                    <a:pt x="724" y="2760"/>
                  </a:lnTo>
                  <a:lnTo>
                    <a:pt x="747" y="2801"/>
                  </a:lnTo>
                  <a:lnTo>
                    <a:pt x="772" y="2841"/>
                  </a:lnTo>
                  <a:lnTo>
                    <a:pt x="796" y="2881"/>
                  </a:lnTo>
                  <a:lnTo>
                    <a:pt x="822" y="2920"/>
                  </a:lnTo>
                  <a:lnTo>
                    <a:pt x="847" y="2959"/>
                  </a:lnTo>
                  <a:lnTo>
                    <a:pt x="873" y="2997"/>
                  </a:lnTo>
                  <a:lnTo>
                    <a:pt x="900" y="3034"/>
                  </a:lnTo>
                  <a:lnTo>
                    <a:pt x="901" y="2968"/>
                  </a:lnTo>
                  <a:lnTo>
                    <a:pt x="903" y="2905"/>
                  </a:lnTo>
                  <a:lnTo>
                    <a:pt x="907" y="2842"/>
                  </a:lnTo>
                  <a:lnTo>
                    <a:pt x="912" y="2782"/>
                  </a:lnTo>
                  <a:lnTo>
                    <a:pt x="918" y="2723"/>
                  </a:lnTo>
                  <a:lnTo>
                    <a:pt x="926" y="2666"/>
                  </a:lnTo>
                  <a:lnTo>
                    <a:pt x="933" y="2611"/>
                  </a:lnTo>
                  <a:lnTo>
                    <a:pt x="942" y="2559"/>
                  </a:lnTo>
                  <a:lnTo>
                    <a:pt x="953" y="2508"/>
                  </a:lnTo>
                  <a:lnTo>
                    <a:pt x="963" y="2458"/>
                  </a:lnTo>
                  <a:lnTo>
                    <a:pt x="975" y="2412"/>
                  </a:lnTo>
                  <a:lnTo>
                    <a:pt x="987" y="2366"/>
                  </a:lnTo>
                  <a:lnTo>
                    <a:pt x="999" y="2323"/>
                  </a:lnTo>
                  <a:lnTo>
                    <a:pt x="1011" y="2282"/>
                  </a:lnTo>
                  <a:lnTo>
                    <a:pt x="1025" y="2243"/>
                  </a:lnTo>
                  <a:lnTo>
                    <a:pt x="1038" y="2206"/>
                  </a:lnTo>
                  <a:lnTo>
                    <a:pt x="1050" y="2171"/>
                  </a:lnTo>
                  <a:lnTo>
                    <a:pt x="1064" y="2138"/>
                  </a:lnTo>
                  <a:lnTo>
                    <a:pt x="1088" y="2079"/>
                  </a:lnTo>
                  <a:lnTo>
                    <a:pt x="1112" y="2028"/>
                  </a:lnTo>
                  <a:lnTo>
                    <a:pt x="1133" y="1987"/>
                  </a:lnTo>
                  <a:lnTo>
                    <a:pt x="1151" y="1954"/>
                  </a:lnTo>
                  <a:lnTo>
                    <a:pt x="1164" y="1930"/>
                  </a:lnTo>
                  <a:lnTo>
                    <a:pt x="1175" y="1911"/>
                  </a:lnTo>
                  <a:lnTo>
                    <a:pt x="1163" y="1974"/>
                  </a:lnTo>
                  <a:lnTo>
                    <a:pt x="1152" y="2037"/>
                  </a:lnTo>
                  <a:lnTo>
                    <a:pt x="1143" y="2099"/>
                  </a:lnTo>
                  <a:lnTo>
                    <a:pt x="1136" y="2163"/>
                  </a:lnTo>
                  <a:lnTo>
                    <a:pt x="1130" y="2225"/>
                  </a:lnTo>
                  <a:lnTo>
                    <a:pt x="1126" y="2287"/>
                  </a:lnTo>
                  <a:lnTo>
                    <a:pt x="1123" y="2348"/>
                  </a:lnTo>
                  <a:lnTo>
                    <a:pt x="1122" y="2409"/>
                  </a:lnTo>
                  <a:lnTo>
                    <a:pt x="1121" y="2470"/>
                  </a:lnTo>
                  <a:lnTo>
                    <a:pt x="1122" y="2530"/>
                  </a:lnTo>
                  <a:lnTo>
                    <a:pt x="1124" y="2588"/>
                  </a:lnTo>
                  <a:lnTo>
                    <a:pt x="1127" y="2646"/>
                  </a:lnTo>
                  <a:lnTo>
                    <a:pt x="1131" y="2703"/>
                  </a:lnTo>
                  <a:lnTo>
                    <a:pt x="1136" y="2758"/>
                  </a:lnTo>
                  <a:lnTo>
                    <a:pt x="1142" y="2813"/>
                  </a:lnTo>
                  <a:lnTo>
                    <a:pt x="1147" y="2866"/>
                  </a:lnTo>
                  <a:lnTo>
                    <a:pt x="1154" y="2917"/>
                  </a:lnTo>
                  <a:lnTo>
                    <a:pt x="1162" y="2967"/>
                  </a:lnTo>
                  <a:lnTo>
                    <a:pt x="1178" y="3063"/>
                  </a:lnTo>
                  <a:lnTo>
                    <a:pt x="1194" y="3151"/>
                  </a:lnTo>
                  <a:lnTo>
                    <a:pt x="1211" y="3230"/>
                  </a:lnTo>
                  <a:lnTo>
                    <a:pt x="1229" y="3302"/>
                  </a:lnTo>
                  <a:lnTo>
                    <a:pt x="1245" y="3364"/>
                  </a:lnTo>
                  <a:lnTo>
                    <a:pt x="1259" y="3415"/>
                  </a:lnTo>
                  <a:lnTo>
                    <a:pt x="1270" y="3456"/>
                  </a:lnTo>
                  <a:lnTo>
                    <a:pt x="1338" y="3518"/>
                  </a:lnTo>
                  <a:lnTo>
                    <a:pt x="1406" y="3578"/>
                  </a:lnTo>
                  <a:lnTo>
                    <a:pt x="1474" y="3635"/>
                  </a:lnTo>
                  <a:lnTo>
                    <a:pt x="1543" y="3690"/>
                  </a:lnTo>
                  <a:lnTo>
                    <a:pt x="1613" y="3742"/>
                  </a:lnTo>
                  <a:lnTo>
                    <a:pt x="1683" y="3792"/>
                  </a:lnTo>
                  <a:lnTo>
                    <a:pt x="1752" y="3839"/>
                  </a:lnTo>
                  <a:lnTo>
                    <a:pt x="1822" y="3885"/>
                  </a:lnTo>
                  <a:lnTo>
                    <a:pt x="1807" y="3807"/>
                  </a:lnTo>
                  <a:lnTo>
                    <a:pt x="1793" y="3730"/>
                  </a:lnTo>
                  <a:lnTo>
                    <a:pt x="1782" y="3655"/>
                  </a:lnTo>
                  <a:lnTo>
                    <a:pt x="1773" y="3582"/>
                  </a:lnTo>
                  <a:lnTo>
                    <a:pt x="1765" y="3510"/>
                  </a:lnTo>
                  <a:lnTo>
                    <a:pt x="1761" y="3441"/>
                  </a:lnTo>
                  <a:lnTo>
                    <a:pt x="1758" y="3374"/>
                  </a:lnTo>
                  <a:lnTo>
                    <a:pt x="1755" y="3309"/>
                  </a:lnTo>
                  <a:lnTo>
                    <a:pt x="1755" y="3246"/>
                  </a:lnTo>
                  <a:lnTo>
                    <a:pt x="1757" y="3186"/>
                  </a:lnTo>
                  <a:lnTo>
                    <a:pt x="1759" y="3127"/>
                  </a:lnTo>
                  <a:lnTo>
                    <a:pt x="1762" y="3070"/>
                  </a:lnTo>
                  <a:lnTo>
                    <a:pt x="1767" y="3016"/>
                  </a:lnTo>
                  <a:lnTo>
                    <a:pt x="1772" y="2964"/>
                  </a:lnTo>
                  <a:lnTo>
                    <a:pt x="1779" y="2915"/>
                  </a:lnTo>
                  <a:lnTo>
                    <a:pt x="1786" y="2868"/>
                  </a:lnTo>
                  <a:lnTo>
                    <a:pt x="1793" y="2823"/>
                  </a:lnTo>
                  <a:lnTo>
                    <a:pt x="1801" y="2781"/>
                  </a:lnTo>
                  <a:lnTo>
                    <a:pt x="1809" y="2742"/>
                  </a:lnTo>
                  <a:lnTo>
                    <a:pt x="1818" y="2705"/>
                  </a:lnTo>
                  <a:lnTo>
                    <a:pt x="1835" y="2639"/>
                  </a:lnTo>
                  <a:lnTo>
                    <a:pt x="1850" y="2584"/>
                  </a:lnTo>
                  <a:lnTo>
                    <a:pt x="1864" y="2542"/>
                  </a:lnTo>
                  <a:lnTo>
                    <a:pt x="1875" y="2511"/>
                  </a:lnTo>
                  <a:lnTo>
                    <a:pt x="1885" y="2485"/>
                  </a:lnTo>
                  <a:lnTo>
                    <a:pt x="1884" y="2552"/>
                  </a:lnTo>
                  <a:lnTo>
                    <a:pt x="1884" y="2620"/>
                  </a:lnTo>
                  <a:lnTo>
                    <a:pt x="1886" y="2686"/>
                  </a:lnTo>
                  <a:lnTo>
                    <a:pt x="1889" y="2753"/>
                  </a:lnTo>
                  <a:lnTo>
                    <a:pt x="1894" y="2819"/>
                  </a:lnTo>
                  <a:lnTo>
                    <a:pt x="1900" y="2883"/>
                  </a:lnTo>
                  <a:lnTo>
                    <a:pt x="1908" y="2948"/>
                  </a:lnTo>
                  <a:lnTo>
                    <a:pt x="1917" y="3012"/>
                  </a:lnTo>
                  <a:lnTo>
                    <a:pt x="1928" y="3075"/>
                  </a:lnTo>
                  <a:lnTo>
                    <a:pt x="1939" y="3137"/>
                  </a:lnTo>
                  <a:lnTo>
                    <a:pt x="1952" y="3198"/>
                  </a:lnTo>
                  <a:lnTo>
                    <a:pt x="1965" y="3258"/>
                  </a:lnTo>
                  <a:lnTo>
                    <a:pt x="1979" y="3317"/>
                  </a:lnTo>
                  <a:lnTo>
                    <a:pt x="1993" y="3375"/>
                  </a:lnTo>
                  <a:lnTo>
                    <a:pt x="2009" y="3432"/>
                  </a:lnTo>
                  <a:lnTo>
                    <a:pt x="2024" y="3487"/>
                  </a:lnTo>
                  <a:lnTo>
                    <a:pt x="2041" y="3541"/>
                  </a:lnTo>
                  <a:lnTo>
                    <a:pt x="2057" y="3594"/>
                  </a:lnTo>
                  <a:lnTo>
                    <a:pt x="2073" y="3644"/>
                  </a:lnTo>
                  <a:lnTo>
                    <a:pt x="2091" y="3694"/>
                  </a:lnTo>
                  <a:lnTo>
                    <a:pt x="2125" y="3787"/>
                  </a:lnTo>
                  <a:lnTo>
                    <a:pt x="2158" y="3873"/>
                  </a:lnTo>
                  <a:lnTo>
                    <a:pt x="2190" y="3951"/>
                  </a:lnTo>
                  <a:lnTo>
                    <a:pt x="2221" y="4021"/>
                  </a:lnTo>
                  <a:lnTo>
                    <a:pt x="2248" y="4081"/>
                  </a:lnTo>
                  <a:lnTo>
                    <a:pt x="2272" y="4131"/>
                  </a:lnTo>
                  <a:lnTo>
                    <a:pt x="2354" y="4169"/>
                  </a:lnTo>
                  <a:lnTo>
                    <a:pt x="2435" y="4204"/>
                  </a:lnTo>
                  <a:lnTo>
                    <a:pt x="2512" y="4235"/>
                  </a:lnTo>
                  <a:lnTo>
                    <a:pt x="2586" y="4264"/>
                  </a:lnTo>
                  <a:lnTo>
                    <a:pt x="2656" y="4290"/>
                  </a:lnTo>
                  <a:lnTo>
                    <a:pt x="2721" y="4312"/>
                  </a:lnTo>
                  <a:lnTo>
                    <a:pt x="2783" y="4332"/>
                  </a:lnTo>
                  <a:lnTo>
                    <a:pt x="2839" y="4350"/>
                  </a:lnTo>
                  <a:lnTo>
                    <a:pt x="2890" y="4365"/>
                  </a:lnTo>
                  <a:lnTo>
                    <a:pt x="2936" y="4378"/>
                  </a:lnTo>
                  <a:lnTo>
                    <a:pt x="3008" y="4397"/>
                  </a:lnTo>
                  <a:lnTo>
                    <a:pt x="3054" y="4407"/>
                  </a:lnTo>
                  <a:lnTo>
                    <a:pt x="3069" y="4410"/>
                  </a:lnTo>
                  <a:lnTo>
                    <a:pt x="3075" y="4391"/>
                  </a:lnTo>
                  <a:lnTo>
                    <a:pt x="3091" y="4339"/>
                  </a:lnTo>
                  <a:lnTo>
                    <a:pt x="3101" y="4300"/>
                  </a:lnTo>
                  <a:lnTo>
                    <a:pt x="3112" y="4253"/>
                  </a:lnTo>
                  <a:lnTo>
                    <a:pt x="3123" y="4200"/>
                  </a:lnTo>
                  <a:lnTo>
                    <a:pt x="3134" y="4139"/>
                  </a:lnTo>
                  <a:lnTo>
                    <a:pt x="3144" y="4073"/>
                  </a:lnTo>
                  <a:lnTo>
                    <a:pt x="3154" y="4001"/>
                  </a:lnTo>
                  <a:lnTo>
                    <a:pt x="3162" y="3923"/>
                  </a:lnTo>
                  <a:lnTo>
                    <a:pt x="3165" y="3882"/>
                  </a:lnTo>
                  <a:lnTo>
                    <a:pt x="3168" y="3839"/>
                  </a:lnTo>
                  <a:lnTo>
                    <a:pt x="3170" y="3796"/>
                  </a:lnTo>
                  <a:lnTo>
                    <a:pt x="3171" y="3751"/>
                  </a:lnTo>
                  <a:lnTo>
                    <a:pt x="3171" y="3705"/>
                  </a:lnTo>
                  <a:lnTo>
                    <a:pt x="3171" y="3659"/>
                  </a:lnTo>
                  <a:lnTo>
                    <a:pt x="3170" y="3611"/>
                  </a:lnTo>
                  <a:lnTo>
                    <a:pt x="3168" y="3562"/>
                  </a:lnTo>
                  <a:lnTo>
                    <a:pt x="3164" y="3512"/>
                  </a:lnTo>
                  <a:lnTo>
                    <a:pt x="3160" y="3461"/>
                  </a:lnTo>
                  <a:lnTo>
                    <a:pt x="3154" y="3410"/>
                  </a:lnTo>
                  <a:lnTo>
                    <a:pt x="3148" y="3359"/>
                  </a:lnTo>
                  <a:lnTo>
                    <a:pt x="3140" y="3305"/>
                  </a:lnTo>
                  <a:lnTo>
                    <a:pt x="3131" y="3251"/>
                  </a:lnTo>
                  <a:lnTo>
                    <a:pt x="3121" y="3198"/>
                  </a:lnTo>
                  <a:lnTo>
                    <a:pt x="3109" y="3143"/>
                  </a:lnTo>
                  <a:lnTo>
                    <a:pt x="3095" y="3087"/>
                  </a:lnTo>
                  <a:lnTo>
                    <a:pt x="3080" y="3032"/>
                  </a:lnTo>
                  <a:lnTo>
                    <a:pt x="3063" y="2976"/>
                  </a:lnTo>
                  <a:lnTo>
                    <a:pt x="3045" y="2919"/>
                  </a:lnTo>
                  <a:lnTo>
                    <a:pt x="3025" y="2863"/>
                  </a:lnTo>
                  <a:lnTo>
                    <a:pt x="3003" y="2805"/>
                  </a:lnTo>
                  <a:lnTo>
                    <a:pt x="2979" y="2748"/>
                  </a:lnTo>
                  <a:lnTo>
                    <a:pt x="2953" y="2692"/>
                  </a:lnTo>
                  <a:lnTo>
                    <a:pt x="2926" y="2634"/>
                  </a:lnTo>
                  <a:lnTo>
                    <a:pt x="2895" y="2576"/>
                  </a:lnTo>
                  <a:lnTo>
                    <a:pt x="2864" y="2519"/>
                  </a:lnTo>
                  <a:lnTo>
                    <a:pt x="2830" y="2461"/>
                  </a:lnTo>
                  <a:lnTo>
                    <a:pt x="2793" y="2403"/>
                  </a:lnTo>
                  <a:lnTo>
                    <a:pt x="2755" y="2346"/>
                  </a:lnTo>
                  <a:lnTo>
                    <a:pt x="2714" y="2288"/>
                  </a:lnTo>
                  <a:lnTo>
                    <a:pt x="2670" y="2231"/>
                  </a:lnTo>
                  <a:lnTo>
                    <a:pt x="2624" y="2174"/>
                  </a:lnTo>
                  <a:lnTo>
                    <a:pt x="2576" y="2117"/>
                  </a:lnTo>
                  <a:lnTo>
                    <a:pt x="2525" y="2061"/>
                  </a:lnTo>
                  <a:lnTo>
                    <a:pt x="2472" y="2006"/>
                  </a:lnTo>
                  <a:lnTo>
                    <a:pt x="2415" y="1950"/>
                  </a:lnTo>
                  <a:lnTo>
                    <a:pt x="2356" y="1895"/>
                  </a:lnTo>
                  <a:lnTo>
                    <a:pt x="2293" y="1842"/>
                  </a:lnTo>
                  <a:lnTo>
                    <a:pt x="2228" y="1788"/>
                  </a:lnTo>
                  <a:lnTo>
                    <a:pt x="2160" y="1735"/>
                  </a:lnTo>
                  <a:lnTo>
                    <a:pt x="2089" y="1682"/>
                  </a:lnTo>
                  <a:lnTo>
                    <a:pt x="1983" y="1605"/>
                  </a:lnTo>
                  <a:lnTo>
                    <a:pt x="1881" y="1528"/>
                  </a:lnTo>
                  <a:lnTo>
                    <a:pt x="1783" y="1451"/>
                  </a:lnTo>
                  <a:lnTo>
                    <a:pt x="1688" y="1374"/>
                  </a:lnTo>
                  <a:lnTo>
                    <a:pt x="1598" y="1297"/>
                  </a:lnTo>
                  <a:lnTo>
                    <a:pt x="1511" y="1222"/>
                  </a:lnTo>
                  <a:lnTo>
                    <a:pt x="1429" y="1147"/>
                  </a:lnTo>
                  <a:lnTo>
                    <a:pt x="1349" y="1073"/>
                  </a:lnTo>
                  <a:lnTo>
                    <a:pt x="1274" y="1000"/>
                  </a:lnTo>
                  <a:lnTo>
                    <a:pt x="1201" y="928"/>
                  </a:lnTo>
                  <a:lnTo>
                    <a:pt x="1132" y="858"/>
                  </a:lnTo>
                  <a:lnTo>
                    <a:pt x="1067" y="789"/>
                  </a:lnTo>
                  <a:lnTo>
                    <a:pt x="1006" y="722"/>
                  </a:lnTo>
                  <a:lnTo>
                    <a:pt x="948" y="657"/>
                  </a:lnTo>
                  <a:lnTo>
                    <a:pt x="893" y="594"/>
                  </a:lnTo>
                  <a:lnTo>
                    <a:pt x="842" y="533"/>
                  </a:lnTo>
                  <a:lnTo>
                    <a:pt x="794" y="475"/>
                  </a:lnTo>
                  <a:lnTo>
                    <a:pt x="749" y="420"/>
                  </a:lnTo>
                  <a:lnTo>
                    <a:pt x="708" y="366"/>
                  </a:lnTo>
                  <a:lnTo>
                    <a:pt x="670" y="316"/>
                  </a:lnTo>
                  <a:lnTo>
                    <a:pt x="634" y="269"/>
                  </a:lnTo>
                  <a:lnTo>
                    <a:pt x="603" y="225"/>
                  </a:lnTo>
                  <a:lnTo>
                    <a:pt x="550" y="147"/>
                  </a:lnTo>
                  <a:lnTo>
                    <a:pt x="508" y="85"/>
                  </a:lnTo>
                  <a:lnTo>
                    <a:pt x="479" y="39"/>
                  </a:lnTo>
                  <a:lnTo>
                    <a:pt x="456" y="0"/>
                  </a:lnTo>
                  <a:close/>
                </a:path>
              </a:pathLst>
            </a:custGeom>
            <a:solidFill>
              <a:srgbClr val="599327"/>
            </a:solidFill>
            <a:ln>
              <a:noFill/>
            </a:ln>
          </p:spPr>
          <p:txBody>
            <a:bodyPr anchor="ctr">
              <a:scene3d>
                <a:camera prst="orthographicFront"/>
                <a:lightRig rig="threePt" dir="t"/>
              </a:scene3d>
              <a:sp3d>
                <a:contourClr>
                  <a:srgbClr val="FFFFFF"/>
                </a:contourClr>
              </a:sp3d>
            </a:bodyPr>
            <a:lstStyle/>
            <a:p>
              <a:pPr algn="ctr">
                <a:defRPr/>
              </a:pPr>
              <a:endParaRPr lang="zh-CN" altLang="en-US">
                <a:solidFill>
                  <a:srgbClr val="FFFFFF"/>
                </a:solidFill>
              </a:endParaRPr>
            </a:p>
          </p:txBody>
        </p:sp>
        <p:sp>
          <p:nvSpPr>
            <p:cNvPr id="922" name="矩形 921"/>
            <p:cNvSpPr/>
            <p:nvPr/>
          </p:nvSpPr>
          <p:spPr>
            <a:xfrm>
              <a:off x="6714957" y="4334539"/>
              <a:ext cx="1277818" cy="400110"/>
            </a:xfrm>
            <a:prstGeom prst="rect">
              <a:avLst/>
            </a:prstGeom>
          </p:spPr>
          <p:txBody>
            <a:bodyPr wrap="square">
              <a:spAutoFit/>
            </a:bodyPr>
            <a:lstStyle/>
            <a:p>
              <a:pPr algn="r" fontAlgn="base">
                <a:spcBef>
                  <a:spcPct val="0"/>
                </a:spcBef>
                <a:spcAft>
                  <a:spcPct val="0"/>
                </a:spcAft>
                <a:buFont typeface="Arial" pitchFamily="34" charset="0"/>
              </a:pPr>
              <a:r>
                <a:rPr lang="zh-CN" altLang="en-US" sz="2000" dirty="0">
                  <a:solidFill>
                    <a:srgbClr val="4E8625"/>
                  </a:solidFill>
                  <a:latin typeface="方正正纤黑简体" panose="02000000000000000000" pitchFamily="2" charset="-122"/>
                  <a:ea typeface="方正正纤黑简体" panose="02000000000000000000" pitchFamily="2" charset="-122"/>
                  <a:cs typeface="Times New Roman" pitchFamily="18" charset="0"/>
                </a:rPr>
                <a:t>学生现状</a:t>
              </a:r>
            </a:p>
          </p:txBody>
        </p:sp>
      </p:grpSp>
      <p:grpSp>
        <p:nvGrpSpPr>
          <p:cNvPr id="11" name="组合 10"/>
          <p:cNvGrpSpPr/>
          <p:nvPr/>
        </p:nvGrpSpPr>
        <p:grpSpPr>
          <a:xfrm>
            <a:off x="3269292" y="4316291"/>
            <a:ext cx="5141861" cy="2176748"/>
            <a:chOff x="3269292" y="4316291"/>
            <a:chExt cx="5141861" cy="2176748"/>
          </a:xfrm>
        </p:grpSpPr>
        <p:sp>
          <p:nvSpPr>
            <p:cNvPr id="929" name="任意多边形 928"/>
            <p:cNvSpPr/>
            <p:nvPr/>
          </p:nvSpPr>
          <p:spPr>
            <a:xfrm>
              <a:off x="3318453" y="4316291"/>
              <a:ext cx="5092700" cy="2080036"/>
            </a:xfrm>
            <a:custGeom>
              <a:avLst/>
              <a:gdLst>
                <a:gd name="connsiteX0" fmla="*/ 65621 w 5092700"/>
                <a:gd name="connsiteY0" fmla="*/ 0 h 850900"/>
                <a:gd name="connsiteX1" fmla="*/ 3354387 w 5092700"/>
                <a:gd name="connsiteY1" fmla="*/ 0 h 850900"/>
                <a:gd name="connsiteX2" fmla="*/ 3354387 w 5092700"/>
                <a:gd name="connsiteY2" fmla="*/ 239200 h 850900"/>
                <a:gd name="connsiteX3" fmla="*/ 5092700 w 5092700"/>
                <a:gd name="connsiteY3" fmla="*/ 239200 h 850900"/>
                <a:gd name="connsiteX4" fmla="*/ 5092700 w 5092700"/>
                <a:gd name="connsiteY4" fmla="*/ 785279 h 850900"/>
                <a:gd name="connsiteX5" fmla="*/ 5027079 w 5092700"/>
                <a:gd name="connsiteY5" fmla="*/ 850900 h 850900"/>
                <a:gd name="connsiteX6" fmla="*/ 65621 w 5092700"/>
                <a:gd name="connsiteY6" fmla="*/ 850900 h 850900"/>
                <a:gd name="connsiteX7" fmla="*/ 0 w 5092700"/>
                <a:gd name="connsiteY7" fmla="*/ 785279 h 850900"/>
                <a:gd name="connsiteX8" fmla="*/ 0 w 5092700"/>
                <a:gd name="connsiteY8" fmla="*/ 65621 h 850900"/>
                <a:gd name="connsiteX9" fmla="*/ 65621 w 5092700"/>
                <a:gd name="connsiteY9" fmla="*/ 0 h 8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92700" h="850900">
                  <a:moveTo>
                    <a:pt x="65621" y="0"/>
                  </a:moveTo>
                  <a:lnTo>
                    <a:pt x="3354387" y="0"/>
                  </a:lnTo>
                  <a:lnTo>
                    <a:pt x="3354387" y="239200"/>
                  </a:lnTo>
                  <a:lnTo>
                    <a:pt x="5092700" y="239200"/>
                  </a:lnTo>
                  <a:lnTo>
                    <a:pt x="5092700" y="785279"/>
                  </a:lnTo>
                  <a:cubicBezTo>
                    <a:pt x="5092700" y="821520"/>
                    <a:pt x="5063320" y="850900"/>
                    <a:pt x="5027079" y="850900"/>
                  </a:cubicBezTo>
                  <a:lnTo>
                    <a:pt x="65621" y="850900"/>
                  </a:lnTo>
                  <a:cubicBezTo>
                    <a:pt x="29380" y="850900"/>
                    <a:pt x="0" y="821520"/>
                    <a:pt x="0" y="785279"/>
                  </a:cubicBezTo>
                  <a:lnTo>
                    <a:pt x="0" y="65621"/>
                  </a:lnTo>
                  <a:cubicBezTo>
                    <a:pt x="0" y="29380"/>
                    <a:pt x="29380" y="0"/>
                    <a:pt x="65621" y="0"/>
                  </a:cubicBezTo>
                  <a:close/>
                </a:path>
              </a:pathLst>
            </a:custGeom>
            <a:noFill/>
            <a:ln w="22225">
              <a:solidFill>
                <a:srgbClr val="5993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3" name="矩形 922"/>
            <p:cNvSpPr/>
            <p:nvPr/>
          </p:nvSpPr>
          <p:spPr>
            <a:xfrm>
              <a:off x="3269292" y="4352773"/>
              <a:ext cx="5092700" cy="2140266"/>
            </a:xfrm>
            <a:prstGeom prst="rect">
              <a:avLst/>
            </a:prstGeom>
          </p:spPr>
          <p:txBody>
            <a:bodyPr wrap="square">
              <a:spAutoFit/>
            </a:bodyPr>
            <a:lstStyle/>
            <a:p>
              <a:pPr>
                <a:lnSpc>
                  <a:spcPct val="120000"/>
                </a:lnSpc>
              </a:pPr>
              <a:r>
                <a:rPr lang="zh-CN" altLang="zh-CN" sz="1600" dirty="0">
                  <a:effectLst/>
                  <a:ea typeface="等线" panose="02010600030101010101" pitchFamily="2" charset="-122"/>
                  <a:cs typeface="Times New Roman" panose="02020603050405020304" pitchFamily="18" charset="0"/>
                </a:rPr>
                <a:t>而我们在“教师提问—学生回答”的对</a:t>
              </a:r>
              <a:endParaRPr lang="en-US" altLang="zh-CN" sz="1600" dirty="0">
                <a:effectLst/>
                <a:ea typeface="等线" panose="02010600030101010101" pitchFamily="2" charset="-122"/>
                <a:cs typeface="Times New Roman" panose="02020603050405020304" pitchFamily="18" charset="0"/>
              </a:endParaRPr>
            </a:p>
            <a:p>
              <a:pPr>
                <a:lnSpc>
                  <a:spcPct val="120000"/>
                </a:lnSpc>
              </a:pPr>
              <a:r>
                <a:rPr lang="zh-CN" altLang="zh-CN" sz="1600" dirty="0">
                  <a:effectLst/>
                  <a:ea typeface="等线" panose="02010600030101010101" pitchFamily="2" charset="-122"/>
                  <a:cs typeface="Times New Roman" panose="02020603050405020304" pitchFamily="18" charset="0"/>
                </a:rPr>
                <a:t>话互动中，经常会发现一些学生对大</a:t>
              </a:r>
              <a:endParaRPr lang="en-US" altLang="zh-CN" sz="1600" dirty="0">
                <a:effectLst/>
                <a:ea typeface="等线" panose="02010600030101010101" pitchFamily="2" charset="-122"/>
                <a:cs typeface="Times New Roman" panose="02020603050405020304" pitchFamily="18" charset="0"/>
              </a:endParaRPr>
            </a:p>
            <a:p>
              <a:pPr>
                <a:lnSpc>
                  <a:spcPct val="120000"/>
                </a:lnSpc>
              </a:pPr>
              <a:r>
                <a:rPr lang="zh-CN" altLang="zh-CN" sz="1600" dirty="0">
                  <a:effectLst/>
                  <a:ea typeface="等线" panose="02010600030101010101" pitchFamily="2" charset="-122"/>
                  <a:cs typeface="Times New Roman" panose="02020603050405020304" pitchFamily="18" charset="0"/>
                </a:rPr>
                <a:t>多数问题都会有自己的观点和看法，但却没有意识或者能力拿出有力的证据说服自己、说服他人，不懂得合理地解释论证自己的观点，就觉得“反正我这么想的，至于为什么，我也不知道，</a:t>
              </a:r>
              <a:r>
                <a:rPr lang="zh-CN" altLang="en-US" sz="1600" dirty="0">
                  <a:effectLst/>
                  <a:ea typeface="等线" panose="02010600030101010101" pitchFamily="2" charset="-122"/>
                  <a:cs typeface="Times New Roman" panose="02020603050405020304" pitchFamily="18" charset="0"/>
                </a:rPr>
                <a:t>或者</a:t>
              </a:r>
              <a:r>
                <a:rPr lang="zh-CN" altLang="zh-CN" sz="1600" dirty="0">
                  <a:effectLst/>
                  <a:ea typeface="等线" panose="02010600030101010101" pitchFamily="2" charset="-122"/>
                  <a:cs typeface="Times New Roman" panose="02020603050405020304" pitchFamily="18" charset="0"/>
                </a:rPr>
                <a:t>没想过，或者我也讲不清楚”。</a:t>
              </a:r>
              <a:endParaRPr lang="zh-CN" altLang="en-US" sz="1100" dirty="0">
                <a:solidFill>
                  <a:schemeClr val="bg2">
                    <a:lumMod val="25000"/>
                  </a:schemeClr>
                </a:solidFill>
                <a:latin typeface="方正正纤黑简体" panose="02000000000000000000" pitchFamily="2" charset="-122"/>
                <a:ea typeface="方正正纤黑简体" panose="02000000000000000000" pitchFamily="2" charset="-122"/>
              </a:endParaRPr>
            </a:p>
          </p:txBody>
        </p:sp>
      </p:grpSp>
      <p:grpSp>
        <p:nvGrpSpPr>
          <p:cNvPr id="9" name="组合 8"/>
          <p:cNvGrpSpPr/>
          <p:nvPr/>
        </p:nvGrpSpPr>
        <p:grpSpPr>
          <a:xfrm>
            <a:off x="3318453" y="2957229"/>
            <a:ext cx="5137289" cy="922994"/>
            <a:chOff x="3318453" y="2957229"/>
            <a:chExt cx="5137289" cy="922994"/>
          </a:xfrm>
        </p:grpSpPr>
        <p:sp>
          <p:nvSpPr>
            <p:cNvPr id="921" name="矩形 920"/>
            <p:cNvSpPr/>
            <p:nvPr/>
          </p:nvSpPr>
          <p:spPr>
            <a:xfrm>
              <a:off x="3323304" y="3217285"/>
              <a:ext cx="5132438" cy="662938"/>
            </a:xfrm>
            <a:prstGeom prst="rect">
              <a:avLst/>
            </a:prstGeom>
          </p:spPr>
          <p:txBody>
            <a:bodyPr wrap="square">
              <a:spAutoFit/>
            </a:bodyPr>
            <a:lstStyle/>
            <a:p>
              <a:pPr>
                <a:lnSpc>
                  <a:spcPct val="120000"/>
                </a:lnSpc>
              </a:pPr>
              <a:r>
                <a:rPr lang="zh-CN" altLang="zh-CN" sz="1600" dirty="0">
                  <a:effectLst/>
                  <a:ea typeface="等线" panose="02010600030101010101" pitchFamily="2" charset="-122"/>
                  <a:cs typeface="Times New Roman" panose="02020603050405020304" pitchFamily="18" charset="0"/>
                </a:rPr>
                <a:t>审辩式思维要求学生能够凭证据讲话、合乎逻辑地论证观点</a:t>
              </a:r>
              <a:endParaRPr lang="zh-CN" altLang="en-US" sz="1100" dirty="0">
                <a:solidFill>
                  <a:schemeClr val="bg2">
                    <a:lumMod val="25000"/>
                  </a:schemeClr>
                </a:solidFill>
                <a:latin typeface="方正正纤黑简体" panose="02000000000000000000" pitchFamily="2" charset="-122"/>
                <a:ea typeface="方正正纤黑简体" panose="02000000000000000000" pitchFamily="2" charset="-122"/>
              </a:endParaRPr>
            </a:p>
          </p:txBody>
        </p:sp>
        <p:sp>
          <p:nvSpPr>
            <p:cNvPr id="934" name="任意多边形 933"/>
            <p:cNvSpPr/>
            <p:nvPr/>
          </p:nvSpPr>
          <p:spPr>
            <a:xfrm flipH="1">
              <a:off x="3318453" y="2957229"/>
              <a:ext cx="5092700" cy="850900"/>
            </a:xfrm>
            <a:custGeom>
              <a:avLst/>
              <a:gdLst>
                <a:gd name="connsiteX0" fmla="*/ 65621 w 5092700"/>
                <a:gd name="connsiteY0" fmla="*/ 0 h 850900"/>
                <a:gd name="connsiteX1" fmla="*/ 3354387 w 5092700"/>
                <a:gd name="connsiteY1" fmla="*/ 0 h 850900"/>
                <a:gd name="connsiteX2" fmla="*/ 3354387 w 5092700"/>
                <a:gd name="connsiteY2" fmla="*/ 239200 h 850900"/>
                <a:gd name="connsiteX3" fmla="*/ 5092700 w 5092700"/>
                <a:gd name="connsiteY3" fmla="*/ 239200 h 850900"/>
                <a:gd name="connsiteX4" fmla="*/ 5092700 w 5092700"/>
                <a:gd name="connsiteY4" fmla="*/ 785279 h 850900"/>
                <a:gd name="connsiteX5" fmla="*/ 5027079 w 5092700"/>
                <a:gd name="connsiteY5" fmla="*/ 850900 h 850900"/>
                <a:gd name="connsiteX6" fmla="*/ 65621 w 5092700"/>
                <a:gd name="connsiteY6" fmla="*/ 850900 h 850900"/>
                <a:gd name="connsiteX7" fmla="*/ 0 w 5092700"/>
                <a:gd name="connsiteY7" fmla="*/ 785279 h 850900"/>
                <a:gd name="connsiteX8" fmla="*/ 0 w 5092700"/>
                <a:gd name="connsiteY8" fmla="*/ 65621 h 850900"/>
                <a:gd name="connsiteX9" fmla="*/ 65621 w 5092700"/>
                <a:gd name="connsiteY9" fmla="*/ 0 h 8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92700" h="850900">
                  <a:moveTo>
                    <a:pt x="65621" y="0"/>
                  </a:moveTo>
                  <a:lnTo>
                    <a:pt x="3354387" y="0"/>
                  </a:lnTo>
                  <a:lnTo>
                    <a:pt x="3354387" y="239200"/>
                  </a:lnTo>
                  <a:lnTo>
                    <a:pt x="5092700" y="239200"/>
                  </a:lnTo>
                  <a:lnTo>
                    <a:pt x="5092700" y="785279"/>
                  </a:lnTo>
                  <a:cubicBezTo>
                    <a:pt x="5092700" y="821520"/>
                    <a:pt x="5063320" y="850900"/>
                    <a:pt x="5027079" y="850900"/>
                  </a:cubicBezTo>
                  <a:lnTo>
                    <a:pt x="65621" y="850900"/>
                  </a:lnTo>
                  <a:cubicBezTo>
                    <a:pt x="29380" y="850900"/>
                    <a:pt x="0" y="821520"/>
                    <a:pt x="0" y="785279"/>
                  </a:cubicBezTo>
                  <a:lnTo>
                    <a:pt x="0" y="65621"/>
                  </a:lnTo>
                  <a:cubicBezTo>
                    <a:pt x="0" y="29380"/>
                    <a:pt x="29380" y="0"/>
                    <a:pt x="65621" y="0"/>
                  </a:cubicBezTo>
                  <a:close/>
                </a:path>
              </a:pathLst>
            </a:custGeom>
            <a:noFill/>
            <a:ln w="222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组合 3"/>
          <p:cNvGrpSpPr/>
          <p:nvPr/>
        </p:nvGrpSpPr>
        <p:grpSpPr>
          <a:xfrm>
            <a:off x="3267491" y="2460154"/>
            <a:ext cx="1624542" cy="707886"/>
            <a:chOff x="3267491" y="2460154"/>
            <a:chExt cx="1624542" cy="707886"/>
          </a:xfrm>
        </p:grpSpPr>
        <p:sp>
          <p:nvSpPr>
            <p:cNvPr id="919" name="矩形 918"/>
            <p:cNvSpPr/>
            <p:nvPr/>
          </p:nvSpPr>
          <p:spPr>
            <a:xfrm>
              <a:off x="3667639" y="2460154"/>
              <a:ext cx="1224394" cy="707886"/>
            </a:xfrm>
            <a:prstGeom prst="rect">
              <a:avLst/>
            </a:prstGeom>
          </p:spPr>
          <p:txBody>
            <a:bodyPr wrap="square">
              <a:spAutoFit/>
            </a:bodyPr>
            <a:lstStyle/>
            <a:p>
              <a:pPr algn="just" fontAlgn="base">
                <a:spcBef>
                  <a:spcPct val="0"/>
                </a:spcBef>
                <a:spcAft>
                  <a:spcPct val="0"/>
                </a:spcAft>
                <a:buFont typeface="Arial" pitchFamily="34" charset="0"/>
              </a:pPr>
              <a:r>
                <a:rPr lang="zh-CN" altLang="en-US" sz="2000" dirty="0">
                  <a:solidFill>
                    <a:schemeClr val="bg1">
                      <a:lumMod val="50000"/>
                    </a:schemeClr>
                  </a:solidFill>
                  <a:latin typeface="方正正纤黑简体" panose="02000000000000000000" pitchFamily="2" charset="-122"/>
                  <a:ea typeface="方正正纤黑简体" panose="02000000000000000000" pitchFamily="2" charset="-122"/>
                  <a:cs typeface="Times New Roman" pitchFamily="18" charset="0"/>
                </a:rPr>
                <a:t>审辩式思维的要求</a:t>
              </a:r>
            </a:p>
          </p:txBody>
        </p:sp>
        <p:sp>
          <p:nvSpPr>
            <p:cNvPr id="935" name="KSO_Shape"/>
            <p:cNvSpPr>
              <a:spLocks/>
            </p:cNvSpPr>
            <p:nvPr/>
          </p:nvSpPr>
          <p:spPr bwMode="auto">
            <a:xfrm>
              <a:off x="3267491" y="2571806"/>
              <a:ext cx="466267" cy="549626"/>
            </a:xfrm>
            <a:custGeom>
              <a:avLst/>
              <a:gdLst>
                <a:gd name="T0" fmla="*/ 894085 w 4268"/>
                <a:gd name="T1" fmla="*/ 1679836 h 5034"/>
                <a:gd name="T2" fmla="*/ 695736 w 4268"/>
                <a:gd name="T3" fmla="*/ 1585986 h 5034"/>
                <a:gd name="T4" fmla="*/ 499280 w 4268"/>
                <a:gd name="T5" fmla="*/ 1455429 h 5034"/>
                <a:gd name="T6" fmla="*/ 311151 w 4268"/>
                <a:gd name="T7" fmla="*/ 1274163 h 5034"/>
                <a:gd name="T8" fmla="*/ 154818 w 4268"/>
                <a:gd name="T9" fmla="*/ 1035375 h 5034"/>
                <a:gd name="T10" fmla="*/ 85169 w 4268"/>
                <a:gd name="T11" fmla="*/ 858272 h 5034"/>
                <a:gd name="T12" fmla="*/ 47316 w 4268"/>
                <a:gd name="T13" fmla="*/ 693656 h 5034"/>
                <a:gd name="T14" fmla="*/ 27633 w 4268"/>
                <a:gd name="T15" fmla="*/ 597914 h 5034"/>
                <a:gd name="T16" fmla="*/ 757 w 4268"/>
                <a:gd name="T17" fmla="*/ 830647 h 5034"/>
                <a:gd name="T18" fmla="*/ 11356 w 4268"/>
                <a:gd name="T19" fmla="*/ 1056567 h 5034"/>
                <a:gd name="T20" fmla="*/ 50723 w 4268"/>
                <a:gd name="T21" fmla="*/ 1251079 h 5034"/>
                <a:gd name="T22" fmla="*/ 127564 w 4268"/>
                <a:gd name="T23" fmla="*/ 1457700 h 5034"/>
                <a:gd name="T24" fmla="*/ 227117 w 4268"/>
                <a:gd name="T25" fmla="*/ 1628749 h 5034"/>
                <a:gd name="T26" fmla="*/ 332348 w 4268"/>
                <a:gd name="T27" fmla="*/ 1749467 h 5034"/>
                <a:gd name="T28" fmla="*/ 444771 w 4268"/>
                <a:gd name="T29" fmla="*/ 1832342 h 5034"/>
                <a:gd name="T30" fmla="*/ 560980 w 4268"/>
                <a:gd name="T31" fmla="*/ 1881538 h 5034"/>
                <a:gd name="T32" fmla="*/ 676431 w 4268"/>
                <a:gd name="T33" fmla="*/ 1903108 h 5034"/>
                <a:gd name="T34" fmla="*/ 843362 w 4268"/>
                <a:gd name="T35" fmla="*/ 1892512 h 5034"/>
                <a:gd name="T36" fmla="*/ 1038683 w 4268"/>
                <a:gd name="T37" fmla="*/ 1858832 h 5034"/>
                <a:gd name="T38" fmla="*/ 1322201 w 4268"/>
                <a:gd name="T39" fmla="*/ 1838775 h 5034"/>
                <a:gd name="T40" fmla="*/ 1516008 w 4268"/>
                <a:gd name="T41" fmla="*/ 1785039 h 5034"/>
                <a:gd name="T42" fmla="*/ 1579979 w 4268"/>
                <a:gd name="T43" fmla="*/ 1750602 h 5034"/>
                <a:gd name="T44" fmla="*/ 1398664 w 4268"/>
                <a:gd name="T45" fmla="*/ 1771037 h 5034"/>
                <a:gd name="T46" fmla="*/ 1156406 w 4268"/>
                <a:gd name="T47" fmla="*/ 1752872 h 5034"/>
                <a:gd name="T48" fmla="*/ 157089 w 4268"/>
                <a:gd name="T49" fmla="*/ 73036 h 5034"/>
                <a:gd name="T50" fmla="*/ 126807 w 4268"/>
                <a:gd name="T51" fmla="*/ 278522 h 5034"/>
                <a:gd name="T52" fmla="*/ 120751 w 4268"/>
                <a:gd name="T53" fmla="*/ 466979 h 5034"/>
                <a:gd name="T54" fmla="*/ 135135 w 4268"/>
                <a:gd name="T55" fmla="*/ 637271 h 5034"/>
                <a:gd name="T56" fmla="*/ 171474 w 4268"/>
                <a:gd name="T57" fmla="*/ 576344 h 5034"/>
                <a:gd name="T58" fmla="*/ 238473 w 4268"/>
                <a:gd name="T59" fmla="*/ 459788 h 5034"/>
                <a:gd name="T60" fmla="*/ 209705 w 4268"/>
                <a:gd name="T61" fmla="*/ 571803 h 5034"/>
                <a:gd name="T62" fmla="*/ 193428 w 4268"/>
                <a:gd name="T63" fmla="*/ 742095 h 5034"/>
                <a:gd name="T64" fmla="*/ 209326 w 4268"/>
                <a:gd name="T65" fmla="*/ 910495 h 5034"/>
                <a:gd name="T66" fmla="*/ 282761 w 4268"/>
                <a:gd name="T67" fmla="*/ 1059973 h 5034"/>
                <a:gd name="T68" fmla="*/ 341812 w 4268"/>
                <a:gd name="T69" fmla="*/ 1099330 h 5034"/>
                <a:gd name="T70" fmla="*/ 369066 w 4268"/>
                <a:gd name="T71" fmla="*/ 912765 h 5034"/>
                <a:gd name="T72" fmla="*/ 420924 w 4268"/>
                <a:gd name="T73" fmla="*/ 767449 h 5034"/>
                <a:gd name="T74" fmla="*/ 430009 w 4268"/>
                <a:gd name="T75" fmla="*/ 818537 h 5034"/>
                <a:gd name="T76" fmla="*/ 428116 w 4268"/>
                <a:gd name="T77" fmla="*/ 1022887 h 5034"/>
                <a:gd name="T78" fmla="*/ 465212 w 4268"/>
                <a:gd name="T79" fmla="*/ 1249565 h 5034"/>
                <a:gd name="T80" fmla="*/ 610567 w 4268"/>
                <a:gd name="T81" fmla="*/ 1416073 h 5034"/>
                <a:gd name="T82" fmla="*/ 668103 w 4268"/>
                <a:gd name="T83" fmla="*/ 1328278 h 5034"/>
                <a:gd name="T84" fmla="*/ 670753 w 4268"/>
                <a:gd name="T85" fmla="*/ 1121657 h 5034"/>
                <a:gd name="T86" fmla="*/ 705578 w 4268"/>
                <a:gd name="T87" fmla="*/ 961961 h 5034"/>
                <a:gd name="T88" fmla="*/ 719205 w 4268"/>
                <a:gd name="T89" fmla="*/ 1091004 h 5034"/>
                <a:gd name="T90" fmla="*/ 760464 w 4268"/>
                <a:gd name="T91" fmla="*/ 1298760 h 5034"/>
                <a:gd name="T92" fmla="*/ 840713 w 4268"/>
                <a:gd name="T93" fmla="*/ 1521654 h 5034"/>
                <a:gd name="T94" fmla="*/ 1029977 w 4268"/>
                <a:gd name="T95" fmla="*/ 1631776 h 5034"/>
                <a:gd name="T96" fmla="*/ 1163976 w 4268"/>
                <a:gd name="T97" fmla="*/ 1661672 h 5034"/>
                <a:gd name="T98" fmla="*/ 1198044 w 4268"/>
                <a:gd name="T99" fmla="*/ 1469052 h 5034"/>
                <a:gd name="T100" fmla="*/ 1196151 w 4268"/>
                <a:gd name="T101" fmla="*/ 1309735 h 5034"/>
                <a:gd name="T102" fmla="*/ 1159434 w 4268"/>
                <a:gd name="T103" fmla="*/ 1126198 h 5034"/>
                <a:gd name="T104" fmla="*/ 1071237 w 4268"/>
                <a:gd name="T105" fmla="*/ 931308 h 5034"/>
                <a:gd name="T106" fmla="*/ 914147 w 4268"/>
                <a:gd name="T107" fmla="*/ 737932 h 5034"/>
                <a:gd name="T108" fmla="*/ 674917 w 4268"/>
                <a:gd name="T109" fmla="*/ 549097 h 5034"/>
                <a:gd name="T110" fmla="*/ 403890 w 4268"/>
                <a:gd name="T111" fmla="*/ 298579 h 5034"/>
                <a:gd name="T112" fmla="*/ 239987 w 4268"/>
                <a:gd name="T113" fmla="*/ 101797 h 50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268" h="5034">
                  <a:moveTo>
                    <a:pt x="2846" y="4597"/>
                  </a:moveTo>
                  <a:lnTo>
                    <a:pt x="2846" y="4597"/>
                  </a:lnTo>
                  <a:lnTo>
                    <a:pt x="2803" y="4585"/>
                  </a:lnTo>
                  <a:lnTo>
                    <a:pt x="2749" y="4571"/>
                  </a:lnTo>
                  <a:lnTo>
                    <a:pt x="2687" y="4553"/>
                  </a:lnTo>
                  <a:lnTo>
                    <a:pt x="2617" y="4531"/>
                  </a:lnTo>
                  <a:lnTo>
                    <a:pt x="2538" y="4504"/>
                  </a:lnTo>
                  <a:lnTo>
                    <a:pt x="2454" y="4474"/>
                  </a:lnTo>
                  <a:lnTo>
                    <a:pt x="2362" y="4439"/>
                  </a:lnTo>
                  <a:lnTo>
                    <a:pt x="2265" y="4399"/>
                  </a:lnTo>
                  <a:lnTo>
                    <a:pt x="2215" y="4378"/>
                  </a:lnTo>
                  <a:lnTo>
                    <a:pt x="2164" y="4355"/>
                  </a:lnTo>
                  <a:lnTo>
                    <a:pt x="2112" y="4331"/>
                  </a:lnTo>
                  <a:lnTo>
                    <a:pt x="2059" y="4305"/>
                  </a:lnTo>
                  <a:lnTo>
                    <a:pt x="2004" y="4279"/>
                  </a:lnTo>
                  <a:lnTo>
                    <a:pt x="1950" y="4251"/>
                  </a:lnTo>
                  <a:lnTo>
                    <a:pt x="1894" y="4222"/>
                  </a:lnTo>
                  <a:lnTo>
                    <a:pt x="1838" y="4191"/>
                  </a:lnTo>
                  <a:lnTo>
                    <a:pt x="1781" y="4158"/>
                  </a:lnTo>
                  <a:lnTo>
                    <a:pt x="1724" y="4125"/>
                  </a:lnTo>
                  <a:lnTo>
                    <a:pt x="1666" y="4089"/>
                  </a:lnTo>
                  <a:lnTo>
                    <a:pt x="1608" y="4052"/>
                  </a:lnTo>
                  <a:lnTo>
                    <a:pt x="1550" y="4014"/>
                  </a:lnTo>
                  <a:lnTo>
                    <a:pt x="1492" y="3974"/>
                  </a:lnTo>
                  <a:lnTo>
                    <a:pt x="1434" y="3933"/>
                  </a:lnTo>
                  <a:lnTo>
                    <a:pt x="1376" y="3891"/>
                  </a:lnTo>
                  <a:lnTo>
                    <a:pt x="1319" y="3846"/>
                  </a:lnTo>
                  <a:lnTo>
                    <a:pt x="1261" y="3800"/>
                  </a:lnTo>
                  <a:lnTo>
                    <a:pt x="1204" y="3752"/>
                  </a:lnTo>
                  <a:lnTo>
                    <a:pt x="1147" y="3702"/>
                  </a:lnTo>
                  <a:lnTo>
                    <a:pt x="1092" y="3651"/>
                  </a:lnTo>
                  <a:lnTo>
                    <a:pt x="1036" y="3598"/>
                  </a:lnTo>
                  <a:lnTo>
                    <a:pt x="981" y="3543"/>
                  </a:lnTo>
                  <a:lnTo>
                    <a:pt x="927" y="3487"/>
                  </a:lnTo>
                  <a:lnTo>
                    <a:pt x="874" y="3428"/>
                  </a:lnTo>
                  <a:lnTo>
                    <a:pt x="822" y="3367"/>
                  </a:lnTo>
                  <a:lnTo>
                    <a:pt x="770" y="3305"/>
                  </a:lnTo>
                  <a:lnTo>
                    <a:pt x="720" y="3241"/>
                  </a:lnTo>
                  <a:lnTo>
                    <a:pt x="671" y="3174"/>
                  </a:lnTo>
                  <a:lnTo>
                    <a:pt x="624" y="3106"/>
                  </a:lnTo>
                  <a:lnTo>
                    <a:pt x="577" y="3037"/>
                  </a:lnTo>
                  <a:lnTo>
                    <a:pt x="533" y="2965"/>
                  </a:lnTo>
                  <a:lnTo>
                    <a:pt x="489" y="2891"/>
                  </a:lnTo>
                  <a:lnTo>
                    <a:pt x="448" y="2814"/>
                  </a:lnTo>
                  <a:lnTo>
                    <a:pt x="409" y="2736"/>
                  </a:lnTo>
                  <a:lnTo>
                    <a:pt x="371" y="2656"/>
                  </a:lnTo>
                  <a:lnTo>
                    <a:pt x="334" y="2573"/>
                  </a:lnTo>
                  <a:lnTo>
                    <a:pt x="318" y="2531"/>
                  </a:lnTo>
                  <a:lnTo>
                    <a:pt x="301" y="2489"/>
                  </a:lnTo>
                  <a:lnTo>
                    <a:pt x="284" y="2445"/>
                  </a:lnTo>
                  <a:lnTo>
                    <a:pt x="268" y="2402"/>
                  </a:lnTo>
                  <a:lnTo>
                    <a:pt x="253" y="2357"/>
                  </a:lnTo>
                  <a:lnTo>
                    <a:pt x="238" y="2312"/>
                  </a:lnTo>
                  <a:lnTo>
                    <a:pt x="225" y="2268"/>
                  </a:lnTo>
                  <a:lnTo>
                    <a:pt x="212" y="2221"/>
                  </a:lnTo>
                  <a:lnTo>
                    <a:pt x="198" y="2175"/>
                  </a:lnTo>
                  <a:lnTo>
                    <a:pt x="186" y="2127"/>
                  </a:lnTo>
                  <a:lnTo>
                    <a:pt x="174" y="2080"/>
                  </a:lnTo>
                  <a:lnTo>
                    <a:pt x="163" y="2031"/>
                  </a:lnTo>
                  <a:lnTo>
                    <a:pt x="152" y="1983"/>
                  </a:lnTo>
                  <a:lnTo>
                    <a:pt x="142" y="1933"/>
                  </a:lnTo>
                  <a:lnTo>
                    <a:pt x="134" y="1884"/>
                  </a:lnTo>
                  <a:lnTo>
                    <a:pt x="125" y="1833"/>
                  </a:lnTo>
                  <a:lnTo>
                    <a:pt x="117" y="1781"/>
                  </a:lnTo>
                  <a:lnTo>
                    <a:pt x="110" y="1730"/>
                  </a:lnTo>
                  <a:lnTo>
                    <a:pt x="103" y="1678"/>
                  </a:lnTo>
                  <a:lnTo>
                    <a:pt x="98" y="1624"/>
                  </a:lnTo>
                  <a:lnTo>
                    <a:pt x="92" y="1571"/>
                  </a:lnTo>
                  <a:lnTo>
                    <a:pt x="88" y="1517"/>
                  </a:lnTo>
                  <a:lnTo>
                    <a:pt x="84" y="1533"/>
                  </a:lnTo>
                  <a:lnTo>
                    <a:pt x="73" y="1580"/>
                  </a:lnTo>
                  <a:lnTo>
                    <a:pt x="59" y="1654"/>
                  </a:lnTo>
                  <a:lnTo>
                    <a:pt x="50" y="1702"/>
                  </a:lnTo>
                  <a:lnTo>
                    <a:pt x="41" y="1756"/>
                  </a:lnTo>
                  <a:lnTo>
                    <a:pt x="33" y="1816"/>
                  </a:lnTo>
                  <a:lnTo>
                    <a:pt x="24" y="1881"/>
                  </a:lnTo>
                  <a:lnTo>
                    <a:pt x="18" y="1952"/>
                  </a:lnTo>
                  <a:lnTo>
                    <a:pt x="11" y="2028"/>
                  </a:lnTo>
                  <a:lnTo>
                    <a:pt x="5" y="2109"/>
                  </a:lnTo>
                  <a:lnTo>
                    <a:pt x="2" y="2195"/>
                  </a:lnTo>
                  <a:lnTo>
                    <a:pt x="0" y="2286"/>
                  </a:lnTo>
                  <a:lnTo>
                    <a:pt x="1" y="2379"/>
                  </a:lnTo>
                  <a:lnTo>
                    <a:pt x="3" y="2477"/>
                  </a:lnTo>
                  <a:lnTo>
                    <a:pt x="6" y="2528"/>
                  </a:lnTo>
                  <a:lnTo>
                    <a:pt x="9" y="2579"/>
                  </a:lnTo>
                  <a:lnTo>
                    <a:pt x="13" y="2631"/>
                  </a:lnTo>
                  <a:lnTo>
                    <a:pt x="18" y="2684"/>
                  </a:lnTo>
                  <a:lnTo>
                    <a:pt x="23" y="2737"/>
                  </a:lnTo>
                  <a:lnTo>
                    <a:pt x="30" y="2792"/>
                  </a:lnTo>
                  <a:lnTo>
                    <a:pt x="38" y="2847"/>
                  </a:lnTo>
                  <a:lnTo>
                    <a:pt x="45" y="2902"/>
                  </a:lnTo>
                  <a:lnTo>
                    <a:pt x="54" y="2958"/>
                  </a:lnTo>
                  <a:lnTo>
                    <a:pt x="65" y="3015"/>
                  </a:lnTo>
                  <a:lnTo>
                    <a:pt x="77" y="3072"/>
                  </a:lnTo>
                  <a:lnTo>
                    <a:pt x="89" y="3130"/>
                  </a:lnTo>
                  <a:lnTo>
                    <a:pt x="102" y="3189"/>
                  </a:lnTo>
                  <a:lnTo>
                    <a:pt x="117" y="3247"/>
                  </a:lnTo>
                  <a:lnTo>
                    <a:pt x="134" y="3306"/>
                  </a:lnTo>
                  <a:lnTo>
                    <a:pt x="150" y="3366"/>
                  </a:lnTo>
                  <a:lnTo>
                    <a:pt x="169" y="3425"/>
                  </a:lnTo>
                  <a:lnTo>
                    <a:pt x="188" y="3486"/>
                  </a:lnTo>
                  <a:lnTo>
                    <a:pt x="209" y="3546"/>
                  </a:lnTo>
                  <a:lnTo>
                    <a:pt x="232" y="3607"/>
                  </a:lnTo>
                  <a:lnTo>
                    <a:pt x="256" y="3667"/>
                  </a:lnTo>
                  <a:lnTo>
                    <a:pt x="282" y="3729"/>
                  </a:lnTo>
                  <a:lnTo>
                    <a:pt x="309" y="3790"/>
                  </a:lnTo>
                  <a:lnTo>
                    <a:pt x="337" y="3852"/>
                  </a:lnTo>
                  <a:lnTo>
                    <a:pt x="367" y="3913"/>
                  </a:lnTo>
                  <a:lnTo>
                    <a:pt x="399" y="3974"/>
                  </a:lnTo>
                  <a:lnTo>
                    <a:pt x="431" y="4036"/>
                  </a:lnTo>
                  <a:lnTo>
                    <a:pt x="467" y="4097"/>
                  </a:lnTo>
                  <a:lnTo>
                    <a:pt x="504" y="4158"/>
                  </a:lnTo>
                  <a:lnTo>
                    <a:pt x="542" y="4218"/>
                  </a:lnTo>
                  <a:lnTo>
                    <a:pt x="571" y="4262"/>
                  </a:lnTo>
                  <a:lnTo>
                    <a:pt x="600" y="4304"/>
                  </a:lnTo>
                  <a:lnTo>
                    <a:pt x="629" y="4346"/>
                  </a:lnTo>
                  <a:lnTo>
                    <a:pt x="659" y="4385"/>
                  </a:lnTo>
                  <a:lnTo>
                    <a:pt x="689" y="4423"/>
                  </a:lnTo>
                  <a:lnTo>
                    <a:pt x="720" y="4459"/>
                  </a:lnTo>
                  <a:lnTo>
                    <a:pt x="750" y="4495"/>
                  </a:lnTo>
                  <a:lnTo>
                    <a:pt x="782" y="4529"/>
                  </a:lnTo>
                  <a:lnTo>
                    <a:pt x="814" y="4562"/>
                  </a:lnTo>
                  <a:lnTo>
                    <a:pt x="845" y="4593"/>
                  </a:lnTo>
                  <a:lnTo>
                    <a:pt x="878" y="4623"/>
                  </a:lnTo>
                  <a:lnTo>
                    <a:pt x="910" y="4652"/>
                  </a:lnTo>
                  <a:lnTo>
                    <a:pt x="942" y="4680"/>
                  </a:lnTo>
                  <a:lnTo>
                    <a:pt x="976" y="4707"/>
                  </a:lnTo>
                  <a:lnTo>
                    <a:pt x="1008" y="4732"/>
                  </a:lnTo>
                  <a:lnTo>
                    <a:pt x="1042" y="4756"/>
                  </a:lnTo>
                  <a:lnTo>
                    <a:pt x="1075" y="4779"/>
                  </a:lnTo>
                  <a:lnTo>
                    <a:pt x="1108" y="4801"/>
                  </a:lnTo>
                  <a:lnTo>
                    <a:pt x="1142" y="4822"/>
                  </a:lnTo>
                  <a:lnTo>
                    <a:pt x="1175" y="4842"/>
                  </a:lnTo>
                  <a:lnTo>
                    <a:pt x="1210" y="4860"/>
                  </a:lnTo>
                  <a:lnTo>
                    <a:pt x="1243" y="4878"/>
                  </a:lnTo>
                  <a:lnTo>
                    <a:pt x="1277" y="4894"/>
                  </a:lnTo>
                  <a:lnTo>
                    <a:pt x="1311" y="4910"/>
                  </a:lnTo>
                  <a:lnTo>
                    <a:pt x="1346" y="4924"/>
                  </a:lnTo>
                  <a:lnTo>
                    <a:pt x="1380" y="4938"/>
                  </a:lnTo>
                  <a:lnTo>
                    <a:pt x="1414" y="4950"/>
                  </a:lnTo>
                  <a:lnTo>
                    <a:pt x="1449" y="4961"/>
                  </a:lnTo>
                  <a:lnTo>
                    <a:pt x="1482" y="4972"/>
                  </a:lnTo>
                  <a:lnTo>
                    <a:pt x="1517" y="4981"/>
                  </a:lnTo>
                  <a:lnTo>
                    <a:pt x="1550" y="4990"/>
                  </a:lnTo>
                  <a:lnTo>
                    <a:pt x="1585" y="4998"/>
                  </a:lnTo>
                  <a:lnTo>
                    <a:pt x="1618" y="5006"/>
                  </a:lnTo>
                  <a:lnTo>
                    <a:pt x="1653" y="5011"/>
                  </a:lnTo>
                  <a:lnTo>
                    <a:pt x="1686" y="5017"/>
                  </a:lnTo>
                  <a:lnTo>
                    <a:pt x="1720" y="5022"/>
                  </a:lnTo>
                  <a:lnTo>
                    <a:pt x="1753" y="5026"/>
                  </a:lnTo>
                  <a:lnTo>
                    <a:pt x="1787" y="5029"/>
                  </a:lnTo>
                  <a:lnTo>
                    <a:pt x="1820" y="5032"/>
                  </a:lnTo>
                  <a:lnTo>
                    <a:pt x="1852" y="5033"/>
                  </a:lnTo>
                  <a:lnTo>
                    <a:pt x="1886" y="5034"/>
                  </a:lnTo>
                  <a:lnTo>
                    <a:pt x="1918" y="5034"/>
                  </a:lnTo>
                  <a:lnTo>
                    <a:pt x="1983" y="5033"/>
                  </a:lnTo>
                  <a:lnTo>
                    <a:pt x="2047" y="5028"/>
                  </a:lnTo>
                  <a:lnTo>
                    <a:pt x="2108" y="5022"/>
                  </a:lnTo>
                  <a:lnTo>
                    <a:pt x="2169" y="5013"/>
                  </a:lnTo>
                  <a:lnTo>
                    <a:pt x="2228" y="5001"/>
                  </a:lnTo>
                  <a:lnTo>
                    <a:pt x="2286" y="4989"/>
                  </a:lnTo>
                  <a:lnTo>
                    <a:pt x="2343" y="4975"/>
                  </a:lnTo>
                  <a:lnTo>
                    <a:pt x="2397" y="4958"/>
                  </a:lnTo>
                  <a:lnTo>
                    <a:pt x="2449" y="4940"/>
                  </a:lnTo>
                  <a:lnTo>
                    <a:pt x="2501" y="4921"/>
                  </a:lnTo>
                  <a:lnTo>
                    <a:pt x="2549" y="4901"/>
                  </a:lnTo>
                  <a:lnTo>
                    <a:pt x="2648" y="4908"/>
                  </a:lnTo>
                  <a:lnTo>
                    <a:pt x="2744" y="4912"/>
                  </a:lnTo>
                  <a:lnTo>
                    <a:pt x="2839" y="4914"/>
                  </a:lnTo>
                  <a:lnTo>
                    <a:pt x="2930" y="4914"/>
                  </a:lnTo>
                  <a:lnTo>
                    <a:pt x="3018" y="4911"/>
                  </a:lnTo>
                  <a:lnTo>
                    <a:pt x="3104" y="4907"/>
                  </a:lnTo>
                  <a:lnTo>
                    <a:pt x="3188" y="4900"/>
                  </a:lnTo>
                  <a:lnTo>
                    <a:pt x="3268" y="4892"/>
                  </a:lnTo>
                  <a:lnTo>
                    <a:pt x="3346" y="4882"/>
                  </a:lnTo>
                  <a:lnTo>
                    <a:pt x="3421" y="4871"/>
                  </a:lnTo>
                  <a:lnTo>
                    <a:pt x="3493" y="4859"/>
                  </a:lnTo>
                  <a:lnTo>
                    <a:pt x="3563" y="4845"/>
                  </a:lnTo>
                  <a:lnTo>
                    <a:pt x="3628" y="4831"/>
                  </a:lnTo>
                  <a:lnTo>
                    <a:pt x="3692" y="4815"/>
                  </a:lnTo>
                  <a:lnTo>
                    <a:pt x="3752" y="4800"/>
                  </a:lnTo>
                  <a:lnTo>
                    <a:pt x="3809" y="4784"/>
                  </a:lnTo>
                  <a:lnTo>
                    <a:pt x="3864" y="4767"/>
                  </a:lnTo>
                  <a:lnTo>
                    <a:pt x="3914" y="4750"/>
                  </a:lnTo>
                  <a:lnTo>
                    <a:pt x="3962" y="4734"/>
                  </a:lnTo>
                  <a:lnTo>
                    <a:pt x="4005" y="4717"/>
                  </a:lnTo>
                  <a:lnTo>
                    <a:pt x="4047" y="4701"/>
                  </a:lnTo>
                  <a:lnTo>
                    <a:pt x="4085" y="4686"/>
                  </a:lnTo>
                  <a:lnTo>
                    <a:pt x="4149" y="4658"/>
                  </a:lnTo>
                  <a:lnTo>
                    <a:pt x="4201" y="4633"/>
                  </a:lnTo>
                  <a:lnTo>
                    <a:pt x="4237" y="4613"/>
                  </a:lnTo>
                  <a:lnTo>
                    <a:pt x="4268" y="4597"/>
                  </a:lnTo>
                  <a:lnTo>
                    <a:pt x="4222" y="4612"/>
                  </a:lnTo>
                  <a:lnTo>
                    <a:pt x="4174" y="4626"/>
                  </a:lnTo>
                  <a:lnTo>
                    <a:pt x="4125" y="4638"/>
                  </a:lnTo>
                  <a:lnTo>
                    <a:pt x="4073" y="4648"/>
                  </a:lnTo>
                  <a:lnTo>
                    <a:pt x="4022" y="4657"/>
                  </a:lnTo>
                  <a:lnTo>
                    <a:pt x="3969" y="4663"/>
                  </a:lnTo>
                  <a:lnTo>
                    <a:pt x="3915" y="4670"/>
                  </a:lnTo>
                  <a:lnTo>
                    <a:pt x="3860" y="4675"/>
                  </a:lnTo>
                  <a:lnTo>
                    <a:pt x="3806" y="4677"/>
                  </a:lnTo>
                  <a:lnTo>
                    <a:pt x="3751" y="4679"/>
                  </a:lnTo>
                  <a:lnTo>
                    <a:pt x="3695" y="4680"/>
                  </a:lnTo>
                  <a:lnTo>
                    <a:pt x="3641" y="4680"/>
                  </a:lnTo>
                  <a:lnTo>
                    <a:pt x="3586" y="4679"/>
                  </a:lnTo>
                  <a:lnTo>
                    <a:pt x="3531" y="4678"/>
                  </a:lnTo>
                  <a:lnTo>
                    <a:pt x="3478" y="4676"/>
                  </a:lnTo>
                  <a:lnTo>
                    <a:pt x="3425" y="4672"/>
                  </a:lnTo>
                  <a:lnTo>
                    <a:pt x="3323" y="4663"/>
                  </a:lnTo>
                  <a:lnTo>
                    <a:pt x="3226" y="4655"/>
                  </a:lnTo>
                  <a:lnTo>
                    <a:pt x="3136" y="4643"/>
                  </a:lnTo>
                  <a:lnTo>
                    <a:pt x="3055" y="4632"/>
                  </a:lnTo>
                  <a:lnTo>
                    <a:pt x="2985" y="4621"/>
                  </a:lnTo>
                  <a:lnTo>
                    <a:pt x="2924" y="4611"/>
                  </a:lnTo>
                  <a:lnTo>
                    <a:pt x="2846" y="4597"/>
                  </a:lnTo>
                  <a:close/>
                  <a:moveTo>
                    <a:pt x="456" y="0"/>
                  </a:moveTo>
                  <a:lnTo>
                    <a:pt x="456" y="0"/>
                  </a:lnTo>
                  <a:lnTo>
                    <a:pt x="441" y="65"/>
                  </a:lnTo>
                  <a:lnTo>
                    <a:pt x="428" y="130"/>
                  </a:lnTo>
                  <a:lnTo>
                    <a:pt x="415" y="193"/>
                  </a:lnTo>
                  <a:lnTo>
                    <a:pt x="402" y="256"/>
                  </a:lnTo>
                  <a:lnTo>
                    <a:pt x="391" y="318"/>
                  </a:lnTo>
                  <a:lnTo>
                    <a:pt x="381" y="379"/>
                  </a:lnTo>
                  <a:lnTo>
                    <a:pt x="371" y="441"/>
                  </a:lnTo>
                  <a:lnTo>
                    <a:pt x="362" y="501"/>
                  </a:lnTo>
                  <a:lnTo>
                    <a:pt x="354" y="561"/>
                  </a:lnTo>
                  <a:lnTo>
                    <a:pt x="348" y="620"/>
                  </a:lnTo>
                  <a:lnTo>
                    <a:pt x="341" y="678"/>
                  </a:lnTo>
                  <a:lnTo>
                    <a:pt x="335" y="736"/>
                  </a:lnTo>
                  <a:lnTo>
                    <a:pt x="331" y="794"/>
                  </a:lnTo>
                  <a:lnTo>
                    <a:pt x="326" y="851"/>
                  </a:lnTo>
                  <a:lnTo>
                    <a:pt x="323" y="907"/>
                  </a:lnTo>
                  <a:lnTo>
                    <a:pt x="321" y="963"/>
                  </a:lnTo>
                  <a:lnTo>
                    <a:pt x="319" y="1019"/>
                  </a:lnTo>
                  <a:lnTo>
                    <a:pt x="318" y="1073"/>
                  </a:lnTo>
                  <a:lnTo>
                    <a:pt x="318" y="1127"/>
                  </a:lnTo>
                  <a:lnTo>
                    <a:pt x="318" y="1180"/>
                  </a:lnTo>
                  <a:lnTo>
                    <a:pt x="319" y="1234"/>
                  </a:lnTo>
                  <a:lnTo>
                    <a:pt x="320" y="1286"/>
                  </a:lnTo>
                  <a:lnTo>
                    <a:pt x="322" y="1338"/>
                  </a:lnTo>
                  <a:lnTo>
                    <a:pt x="325" y="1389"/>
                  </a:lnTo>
                  <a:lnTo>
                    <a:pt x="329" y="1439"/>
                  </a:lnTo>
                  <a:lnTo>
                    <a:pt x="333" y="1489"/>
                  </a:lnTo>
                  <a:lnTo>
                    <a:pt x="339" y="1539"/>
                  </a:lnTo>
                  <a:lnTo>
                    <a:pt x="344" y="1588"/>
                  </a:lnTo>
                  <a:lnTo>
                    <a:pt x="350" y="1636"/>
                  </a:lnTo>
                  <a:lnTo>
                    <a:pt x="357" y="1684"/>
                  </a:lnTo>
                  <a:lnTo>
                    <a:pt x="364" y="1732"/>
                  </a:lnTo>
                  <a:lnTo>
                    <a:pt x="372" y="1779"/>
                  </a:lnTo>
                  <a:lnTo>
                    <a:pt x="381" y="1742"/>
                  </a:lnTo>
                  <a:lnTo>
                    <a:pt x="390" y="1708"/>
                  </a:lnTo>
                  <a:lnTo>
                    <a:pt x="400" y="1673"/>
                  </a:lnTo>
                  <a:lnTo>
                    <a:pt x="410" y="1641"/>
                  </a:lnTo>
                  <a:lnTo>
                    <a:pt x="431" y="1580"/>
                  </a:lnTo>
                  <a:lnTo>
                    <a:pt x="453" y="1523"/>
                  </a:lnTo>
                  <a:lnTo>
                    <a:pt x="475" y="1471"/>
                  </a:lnTo>
                  <a:lnTo>
                    <a:pt x="497" y="1425"/>
                  </a:lnTo>
                  <a:lnTo>
                    <a:pt x="519" y="1382"/>
                  </a:lnTo>
                  <a:lnTo>
                    <a:pt x="540" y="1344"/>
                  </a:lnTo>
                  <a:lnTo>
                    <a:pt x="560" y="1312"/>
                  </a:lnTo>
                  <a:lnTo>
                    <a:pt x="579" y="1283"/>
                  </a:lnTo>
                  <a:lnTo>
                    <a:pt x="595" y="1259"/>
                  </a:lnTo>
                  <a:lnTo>
                    <a:pt x="610" y="1240"/>
                  </a:lnTo>
                  <a:lnTo>
                    <a:pt x="630" y="1215"/>
                  </a:lnTo>
                  <a:lnTo>
                    <a:pt x="638" y="1206"/>
                  </a:lnTo>
                  <a:lnTo>
                    <a:pt x="622" y="1249"/>
                  </a:lnTo>
                  <a:lnTo>
                    <a:pt x="608" y="1293"/>
                  </a:lnTo>
                  <a:lnTo>
                    <a:pt x="595" y="1338"/>
                  </a:lnTo>
                  <a:lnTo>
                    <a:pt x="583" y="1381"/>
                  </a:lnTo>
                  <a:lnTo>
                    <a:pt x="572" y="1425"/>
                  </a:lnTo>
                  <a:lnTo>
                    <a:pt x="562" y="1468"/>
                  </a:lnTo>
                  <a:lnTo>
                    <a:pt x="554" y="1511"/>
                  </a:lnTo>
                  <a:lnTo>
                    <a:pt x="546" y="1555"/>
                  </a:lnTo>
                  <a:lnTo>
                    <a:pt x="538" y="1598"/>
                  </a:lnTo>
                  <a:lnTo>
                    <a:pt x="533" y="1641"/>
                  </a:lnTo>
                  <a:lnTo>
                    <a:pt x="527" y="1683"/>
                  </a:lnTo>
                  <a:lnTo>
                    <a:pt x="523" y="1725"/>
                  </a:lnTo>
                  <a:lnTo>
                    <a:pt x="519" y="1766"/>
                  </a:lnTo>
                  <a:lnTo>
                    <a:pt x="516" y="1807"/>
                  </a:lnTo>
                  <a:lnTo>
                    <a:pt x="513" y="1885"/>
                  </a:lnTo>
                  <a:lnTo>
                    <a:pt x="511" y="1961"/>
                  </a:lnTo>
                  <a:lnTo>
                    <a:pt x="511" y="2033"/>
                  </a:lnTo>
                  <a:lnTo>
                    <a:pt x="513" y="2102"/>
                  </a:lnTo>
                  <a:lnTo>
                    <a:pt x="516" y="2164"/>
                  </a:lnTo>
                  <a:lnTo>
                    <a:pt x="521" y="2222"/>
                  </a:lnTo>
                  <a:lnTo>
                    <a:pt x="525" y="2274"/>
                  </a:lnTo>
                  <a:lnTo>
                    <a:pt x="530" y="2320"/>
                  </a:lnTo>
                  <a:lnTo>
                    <a:pt x="535" y="2359"/>
                  </a:lnTo>
                  <a:lnTo>
                    <a:pt x="553" y="2406"/>
                  </a:lnTo>
                  <a:lnTo>
                    <a:pt x="572" y="2453"/>
                  </a:lnTo>
                  <a:lnTo>
                    <a:pt x="592" y="2499"/>
                  </a:lnTo>
                  <a:lnTo>
                    <a:pt x="613" y="2543"/>
                  </a:lnTo>
                  <a:lnTo>
                    <a:pt x="633" y="2588"/>
                  </a:lnTo>
                  <a:lnTo>
                    <a:pt x="656" y="2631"/>
                  </a:lnTo>
                  <a:lnTo>
                    <a:pt x="678" y="2675"/>
                  </a:lnTo>
                  <a:lnTo>
                    <a:pt x="700" y="2717"/>
                  </a:lnTo>
                  <a:lnTo>
                    <a:pt x="724" y="2760"/>
                  </a:lnTo>
                  <a:lnTo>
                    <a:pt x="747" y="2801"/>
                  </a:lnTo>
                  <a:lnTo>
                    <a:pt x="772" y="2841"/>
                  </a:lnTo>
                  <a:lnTo>
                    <a:pt x="796" y="2881"/>
                  </a:lnTo>
                  <a:lnTo>
                    <a:pt x="822" y="2920"/>
                  </a:lnTo>
                  <a:lnTo>
                    <a:pt x="847" y="2959"/>
                  </a:lnTo>
                  <a:lnTo>
                    <a:pt x="873" y="2997"/>
                  </a:lnTo>
                  <a:lnTo>
                    <a:pt x="900" y="3034"/>
                  </a:lnTo>
                  <a:lnTo>
                    <a:pt x="901" y="2968"/>
                  </a:lnTo>
                  <a:lnTo>
                    <a:pt x="903" y="2905"/>
                  </a:lnTo>
                  <a:lnTo>
                    <a:pt x="907" y="2842"/>
                  </a:lnTo>
                  <a:lnTo>
                    <a:pt x="912" y="2782"/>
                  </a:lnTo>
                  <a:lnTo>
                    <a:pt x="918" y="2723"/>
                  </a:lnTo>
                  <a:lnTo>
                    <a:pt x="926" y="2666"/>
                  </a:lnTo>
                  <a:lnTo>
                    <a:pt x="933" y="2611"/>
                  </a:lnTo>
                  <a:lnTo>
                    <a:pt x="942" y="2559"/>
                  </a:lnTo>
                  <a:lnTo>
                    <a:pt x="953" y="2508"/>
                  </a:lnTo>
                  <a:lnTo>
                    <a:pt x="963" y="2458"/>
                  </a:lnTo>
                  <a:lnTo>
                    <a:pt x="975" y="2412"/>
                  </a:lnTo>
                  <a:lnTo>
                    <a:pt x="987" y="2366"/>
                  </a:lnTo>
                  <a:lnTo>
                    <a:pt x="999" y="2323"/>
                  </a:lnTo>
                  <a:lnTo>
                    <a:pt x="1011" y="2282"/>
                  </a:lnTo>
                  <a:lnTo>
                    <a:pt x="1025" y="2243"/>
                  </a:lnTo>
                  <a:lnTo>
                    <a:pt x="1038" y="2206"/>
                  </a:lnTo>
                  <a:lnTo>
                    <a:pt x="1050" y="2171"/>
                  </a:lnTo>
                  <a:lnTo>
                    <a:pt x="1064" y="2138"/>
                  </a:lnTo>
                  <a:lnTo>
                    <a:pt x="1088" y="2079"/>
                  </a:lnTo>
                  <a:lnTo>
                    <a:pt x="1112" y="2028"/>
                  </a:lnTo>
                  <a:lnTo>
                    <a:pt x="1133" y="1987"/>
                  </a:lnTo>
                  <a:lnTo>
                    <a:pt x="1151" y="1954"/>
                  </a:lnTo>
                  <a:lnTo>
                    <a:pt x="1164" y="1930"/>
                  </a:lnTo>
                  <a:lnTo>
                    <a:pt x="1175" y="1911"/>
                  </a:lnTo>
                  <a:lnTo>
                    <a:pt x="1163" y="1974"/>
                  </a:lnTo>
                  <a:lnTo>
                    <a:pt x="1152" y="2037"/>
                  </a:lnTo>
                  <a:lnTo>
                    <a:pt x="1143" y="2099"/>
                  </a:lnTo>
                  <a:lnTo>
                    <a:pt x="1136" y="2163"/>
                  </a:lnTo>
                  <a:lnTo>
                    <a:pt x="1130" y="2225"/>
                  </a:lnTo>
                  <a:lnTo>
                    <a:pt x="1126" y="2287"/>
                  </a:lnTo>
                  <a:lnTo>
                    <a:pt x="1123" y="2348"/>
                  </a:lnTo>
                  <a:lnTo>
                    <a:pt x="1122" y="2409"/>
                  </a:lnTo>
                  <a:lnTo>
                    <a:pt x="1121" y="2470"/>
                  </a:lnTo>
                  <a:lnTo>
                    <a:pt x="1122" y="2530"/>
                  </a:lnTo>
                  <a:lnTo>
                    <a:pt x="1124" y="2588"/>
                  </a:lnTo>
                  <a:lnTo>
                    <a:pt x="1127" y="2646"/>
                  </a:lnTo>
                  <a:lnTo>
                    <a:pt x="1131" y="2703"/>
                  </a:lnTo>
                  <a:lnTo>
                    <a:pt x="1136" y="2758"/>
                  </a:lnTo>
                  <a:lnTo>
                    <a:pt x="1142" y="2813"/>
                  </a:lnTo>
                  <a:lnTo>
                    <a:pt x="1147" y="2866"/>
                  </a:lnTo>
                  <a:lnTo>
                    <a:pt x="1154" y="2917"/>
                  </a:lnTo>
                  <a:lnTo>
                    <a:pt x="1162" y="2967"/>
                  </a:lnTo>
                  <a:lnTo>
                    <a:pt x="1178" y="3063"/>
                  </a:lnTo>
                  <a:lnTo>
                    <a:pt x="1194" y="3151"/>
                  </a:lnTo>
                  <a:lnTo>
                    <a:pt x="1211" y="3230"/>
                  </a:lnTo>
                  <a:lnTo>
                    <a:pt x="1229" y="3302"/>
                  </a:lnTo>
                  <a:lnTo>
                    <a:pt x="1245" y="3364"/>
                  </a:lnTo>
                  <a:lnTo>
                    <a:pt x="1259" y="3415"/>
                  </a:lnTo>
                  <a:lnTo>
                    <a:pt x="1270" y="3456"/>
                  </a:lnTo>
                  <a:lnTo>
                    <a:pt x="1338" y="3518"/>
                  </a:lnTo>
                  <a:lnTo>
                    <a:pt x="1406" y="3578"/>
                  </a:lnTo>
                  <a:lnTo>
                    <a:pt x="1474" y="3635"/>
                  </a:lnTo>
                  <a:lnTo>
                    <a:pt x="1543" y="3690"/>
                  </a:lnTo>
                  <a:lnTo>
                    <a:pt x="1613" y="3742"/>
                  </a:lnTo>
                  <a:lnTo>
                    <a:pt x="1683" y="3792"/>
                  </a:lnTo>
                  <a:lnTo>
                    <a:pt x="1752" y="3839"/>
                  </a:lnTo>
                  <a:lnTo>
                    <a:pt x="1822" y="3885"/>
                  </a:lnTo>
                  <a:lnTo>
                    <a:pt x="1807" y="3807"/>
                  </a:lnTo>
                  <a:lnTo>
                    <a:pt x="1793" y="3730"/>
                  </a:lnTo>
                  <a:lnTo>
                    <a:pt x="1782" y="3655"/>
                  </a:lnTo>
                  <a:lnTo>
                    <a:pt x="1773" y="3582"/>
                  </a:lnTo>
                  <a:lnTo>
                    <a:pt x="1765" y="3510"/>
                  </a:lnTo>
                  <a:lnTo>
                    <a:pt x="1761" y="3441"/>
                  </a:lnTo>
                  <a:lnTo>
                    <a:pt x="1758" y="3374"/>
                  </a:lnTo>
                  <a:lnTo>
                    <a:pt x="1755" y="3309"/>
                  </a:lnTo>
                  <a:lnTo>
                    <a:pt x="1755" y="3246"/>
                  </a:lnTo>
                  <a:lnTo>
                    <a:pt x="1757" y="3186"/>
                  </a:lnTo>
                  <a:lnTo>
                    <a:pt x="1759" y="3127"/>
                  </a:lnTo>
                  <a:lnTo>
                    <a:pt x="1762" y="3070"/>
                  </a:lnTo>
                  <a:lnTo>
                    <a:pt x="1767" y="3016"/>
                  </a:lnTo>
                  <a:lnTo>
                    <a:pt x="1772" y="2964"/>
                  </a:lnTo>
                  <a:lnTo>
                    <a:pt x="1779" y="2915"/>
                  </a:lnTo>
                  <a:lnTo>
                    <a:pt x="1786" y="2868"/>
                  </a:lnTo>
                  <a:lnTo>
                    <a:pt x="1793" y="2823"/>
                  </a:lnTo>
                  <a:lnTo>
                    <a:pt x="1801" y="2781"/>
                  </a:lnTo>
                  <a:lnTo>
                    <a:pt x="1809" y="2742"/>
                  </a:lnTo>
                  <a:lnTo>
                    <a:pt x="1818" y="2705"/>
                  </a:lnTo>
                  <a:lnTo>
                    <a:pt x="1835" y="2639"/>
                  </a:lnTo>
                  <a:lnTo>
                    <a:pt x="1850" y="2584"/>
                  </a:lnTo>
                  <a:lnTo>
                    <a:pt x="1864" y="2542"/>
                  </a:lnTo>
                  <a:lnTo>
                    <a:pt x="1875" y="2511"/>
                  </a:lnTo>
                  <a:lnTo>
                    <a:pt x="1885" y="2485"/>
                  </a:lnTo>
                  <a:lnTo>
                    <a:pt x="1884" y="2552"/>
                  </a:lnTo>
                  <a:lnTo>
                    <a:pt x="1884" y="2620"/>
                  </a:lnTo>
                  <a:lnTo>
                    <a:pt x="1886" y="2686"/>
                  </a:lnTo>
                  <a:lnTo>
                    <a:pt x="1889" y="2753"/>
                  </a:lnTo>
                  <a:lnTo>
                    <a:pt x="1894" y="2819"/>
                  </a:lnTo>
                  <a:lnTo>
                    <a:pt x="1900" y="2883"/>
                  </a:lnTo>
                  <a:lnTo>
                    <a:pt x="1908" y="2948"/>
                  </a:lnTo>
                  <a:lnTo>
                    <a:pt x="1917" y="3012"/>
                  </a:lnTo>
                  <a:lnTo>
                    <a:pt x="1928" y="3075"/>
                  </a:lnTo>
                  <a:lnTo>
                    <a:pt x="1939" y="3137"/>
                  </a:lnTo>
                  <a:lnTo>
                    <a:pt x="1952" y="3198"/>
                  </a:lnTo>
                  <a:lnTo>
                    <a:pt x="1965" y="3258"/>
                  </a:lnTo>
                  <a:lnTo>
                    <a:pt x="1979" y="3317"/>
                  </a:lnTo>
                  <a:lnTo>
                    <a:pt x="1993" y="3375"/>
                  </a:lnTo>
                  <a:lnTo>
                    <a:pt x="2009" y="3432"/>
                  </a:lnTo>
                  <a:lnTo>
                    <a:pt x="2024" y="3487"/>
                  </a:lnTo>
                  <a:lnTo>
                    <a:pt x="2041" y="3541"/>
                  </a:lnTo>
                  <a:lnTo>
                    <a:pt x="2057" y="3594"/>
                  </a:lnTo>
                  <a:lnTo>
                    <a:pt x="2073" y="3644"/>
                  </a:lnTo>
                  <a:lnTo>
                    <a:pt x="2091" y="3694"/>
                  </a:lnTo>
                  <a:lnTo>
                    <a:pt x="2125" y="3787"/>
                  </a:lnTo>
                  <a:lnTo>
                    <a:pt x="2158" y="3873"/>
                  </a:lnTo>
                  <a:lnTo>
                    <a:pt x="2190" y="3951"/>
                  </a:lnTo>
                  <a:lnTo>
                    <a:pt x="2221" y="4021"/>
                  </a:lnTo>
                  <a:lnTo>
                    <a:pt x="2248" y="4081"/>
                  </a:lnTo>
                  <a:lnTo>
                    <a:pt x="2272" y="4131"/>
                  </a:lnTo>
                  <a:lnTo>
                    <a:pt x="2354" y="4169"/>
                  </a:lnTo>
                  <a:lnTo>
                    <a:pt x="2435" y="4204"/>
                  </a:lnTo>
                  <a:lnTo>
                    <a:pt x="2512" y="4235"/>
                  </a:lnTo>
                  <a:lnTo>
                    <a:pt x="2586" y="4264"/>
                  </a:lnTo>
                  <a:lnTo>
                    <a:pt x="2656" y="4290"/>
                  </a:lnTo>
                  <a:lnTo>
                    <a:pt x="2721" y="4312"/>
                  </a:lnTo>
                  <a:lnTo>
                    <a:pt x="2783" y="4332"/>
                  </a:lnTo>
                  <a:lnTo>
                    <a:pt x="2839" y="4350"/>
                  </a:lnTo>
                  <a:lnTo>
                    <a:pt x="2890" y="4365"/>
                  </a:lnTo>
                  <a:lnTo>
                    <a:pt x="2936" y="4378"/>
                  </a:lnTo>
                  <a:lnTo>
                    <a:pt x="3008" y="4397"/>
                  </a:lnTo>
                  <a:lnTo>
                    <a:pt x="3054" y="4407"/>
                  </a:lnTo>
                  <a:lnTo>
                    <a:pt x="3069" y="4410"/>
                  </a:lnTo>
                  <a:lnTo>
                    <a:pt x="3075" y="4391"/>
                  </a:lnTo>
                  <a:lnTo>
                    <a:pt x="3091" y="4339"/>
                  </a:lnTo>
                  <a:lnTo>
                    <a:pt x="3101" y="4300"/>
                  </a:lnTo>
                  <a:lnTo>
                    <a:pt x="3112" y="4253"/>
                  </a:lnTo>
                  <a:lnTo>
                    <a:pt x="3123" y="4200"/>
                  </a:lnTo>
                  <a:lnTo>
                    <a:pt x="3134" y="4139"/>
                  </a:lnTo>
                  <a:lnTo>
                    <a:pt x="3144" y="4073"/>
                  </a:lnTo>
                  <a:lnTo>
                    <a:pt x="3154" y="4001"/>
                  </a:lnTo>
                  <a:lnTo>
                    <a:pt x="3162" y="3923"/>
                  </a:lnTo>
                  <a:lnTo>
                    <a:pt x="3165" y="3882"/>
                  </a:lnTo>
                  <a:lnTo>
                    <a:pt x="3168" y="3839"/>
                  </a:lnTo>
                  <a:lnTo>
                    <a:pt x="3170" y="3796"/>
                  </a:lnTo>
                  <a:lnTo>
                    <a:pt x="3171" y="3751"/>
                  </a:lnTo>
                  <a:lnTo>
                    <a:pt x="3171" y="3705"/>
                  </a:lnTo>
                  <a:lnTo>
                    <a:pt x="3171" y="3659"/>
                  </a:lnTo>
                  <a:lnTo>
                    <a:pt x="3170" y="3611"/>
                  </a:lnTo>
                  <a:lnTo>
                    <a:pt x="3168" y="3562"/>
                  </a:lnTo>
                  <a:lnTo>
                    <a:pt x="3164" y="3512"/>
                  </a:lnTo>
                  <a:lnTo>
                    <a:pt x="3160" y="3461"/>
                  </a:lnTo>
                  <a:lnTo>
                    <a:pt x="3154" y="3410"/>
                  </a:lnTo>
                  <a:lnTo>
                    <a:pt x="3148" y="3359"/>
                  </a:lnTo>
                  <a:lnTo>
                    <a:pt x="3140" y="3305"/>
                  </a:lnTo>
                  <a:lnTo>
                    <a:pt x="3131" y="3251"/>
                  </a:lnTo>
                  <a:lnTo>
                    <a:pt x="3121" y="3198"/>
                  </a:lnTo>
                  <a:lnTo>
                    <a:pt x="3109" y="3143"/>
                  </a:lnTo>
                  <a:lnTo>
                    <a:pt x="3095" y="3087"/>
                  </a:lnTo>
                  <a:lnTo>
                    <a:pt x="3080" y="3032"/>
                  </a:lnTo>
                  <a:lnTo>
                    <a:pt x="3063" y="2976"/>
                  </a:lnTo>
                  <a:lnTo>
                    <a:pt x="3045" y="2919"/>
                  </a:lnTo>
                  <a:lnTo>
                    <a:pt x="3025" y="2863"/>
                  </a:lnTo>
                  <a:lnTo>
                    <a:pt x="3003" y="2805"/>
                  </a:lnTo>
                  <a:lnTo>
                    <a:pt x="2979" y="2748"/>
                  </a:lnTo>
                  <a:lnTo>
                    <a:pt x="2953" y="2692"/>
                  </a:lnTo>
                  <a:lnTo>
                    <a:pt x="2926" y="2634"/>
                  </a:lnTo>
                  <a:lnTo>
                    <a:pt x="2895" y="2576"/>
                  </a:lnTo>
                  <a:lnTo>
                    <a:pt x="2864" y="2519"/>
                  </a:lnTo>
                  <a:lnTo>
                    <a:pt x="2830" y="2461"/>
                  </a:lnTo>
                  <a:lnTo>
                    <a:pt x="2793" y="2403"/>
                  </a:lnTo>
                  <a:lnTo>
                    <a:pt x="2755" y="2346"/>
                  </a:lnTo>
                  <a:lnTo>
                    <a:pt x="2714" y="2288"/>
                  </a:lnTo>
                  <a:lnTo>
                    <a:pt x="2670" y="2231"/>
                  </a:lnTo>
                  <a:lnTo>
                    <a:pt x="2624" y="2174"/>
                  </a:lnTo>
                  <a:lnTo>
                    <a:pt x="2576" y="2117"/>
                  </a:lnTo>
                  <a:lnTo>
                    <a:pt x="2525" y="2061"/>
                  </a:lnTo>
                  <a:lnTo>
                    <a:pt x="2472" y="2006"/>
                  </a:lnTo>
                  <a:lnTo>
                    <a:pt x="2415" y="1950"/>
                  </a:lnTo>
                  <a:lnTo>
                    <a:pt x="2356" y="1895"/>
                  </a:lnTo>
                  <a:lnTo>
                    <a:pt x="2293" y="1842"/>
                  </a:lnTo>
                  <a:lnTo>
                    <a:pt x="2228" y="1788"/>
                  </a:lnTo>
                  <a:lnTo>
                    <a:pt x="2160" y="1735"/>
                  </a:lnTo>
                  <a:lnTo>
                    <a:pt x="2089" y="1682"/>
                  </a:lnTo>
                  <a:lnTo>
                    <a:pt x="1983" y="1605"/>
                  </a:lnTo>
                  <a:lnTo>
                    <a:pt x="1881" y="1528"/>
                  </a:lnTo>
                  <a:lnTo>
                    <a:pt x="1783" y="1451"/>
                  </a:lnTo>
                  <a:lnTo>
                    <a:pt x="1688" y="1374"/>
                  </a:lnTo>
                  <a:lnTo>
                    <a:pt x="1598" y="1297"/>
                  </a:lnTo>
                  <a:lnTo>
                    <a:pt x="1511" y="1222"/>
                  </a:lnTo>
                  <a:lnTo>
                    <a:pt x="1429" y="1147"/>
                  </a:lnTo>
                  <a:lnTo>
                    <a:pt x="1349" y="1073"/>
                  </a:lnTo>
                  <a:lnTo>
                    <a:pt x="1274" y="1000"/>
                  </a:lnTo>
                  <a:lnTo>
                    <a:pt x="1201" y="928"/>
                  </a:lnTo>
                  <a:lnTo>
                    <a:pt x="1132" y="858"/>
                  </a:lnTo>
                  <a:lnTo>
                    <a:pt x="1067" y="789"/>
                  </a:lnTo>
                  <a:lnTo>
                    <a:pt x="1006" y="722"/>
                  </a:lnTo>
                  <a:lnTo>
                    <a:pt x="948" y="657"/>
                  </a:lnTo>
                  <a:lnTo>
                    <a:pt x="893" y="594"/>
                  </a:lnTo>
                  <a:lnTo>
                    <a:pt x="842" y="533"/>
                  </a:lnTo>
                  <a:lnTo>
                    <a:pt x="794" y="475"/>
                  </a:lnTo>
                  <a:lnTo>
                    <a:pt x="749" y="420"/>
                  </a:lnTo>
                  <a:lnTo>
                    <a:pt x="708" y="366"/>
                  </a:lnTo>
                  <a:lnTo>
                    <a:pt x="670" y="316"/>
                  </a:lnTo>
                  <a:lnTo>
                    <a:pt x="634" y="269"/>
                  </a:lnTo>
                  <a:lnTo>
                    <a:pt x="603" y="225"/>
                  </a:lnTo>
                  <a:lnTo>
                    <a:pt x="550" y="147"/>
                  </a:lnTo>
                  <a:lnTo>
                    <a:pt x="508" y="85"/>
                  </a:lnTo>
                  <a:lnTo>
                    <a:pt x="479" y="39"/>
                  </a:lnTo>
                  <a:lnTo>
                    <a:pt x="456" y="0"/>
                  </a:lnTo>
                  <a:close/>
                </a:path>
              </a:pathLst>
            </a:custGeom>
            <a:solidFill>
              <a:schemeClr val="bg1">
                <a:lumMod val="50000"/>
              </a:schemeClr>
            </a:solidFill>
            <a:ln>
              <a:noFill/>
            </a:ln>
          </p:spPr>
          <p:txBody>
            <a:bodyPr anchor="ctr">
              <a:scene3d>
                <a:camera prst="orthographicFront"/>
                <a:lightRig rig="threePt" dir="t"/>
              </a:scene3d>
              <a:sp3d>
                <a:contourClr>
                  <a:srgbClr val="FFFFFF"/>
                </a:contourClr>
              </a:sp3d>
            </a:bodyPr>
            <a:lstStyle/>
            <a:p>
              <a:pPr algn="ctr">
                <a:defRPr/>
              </a:pPr>
              <a:endParaRPr lang="zh-CN" altLang="en-US">
                <a:solidFill>
                  <a:schemeClr val="bg1">
                    <a:lumMod val="50000"/>
                  </a:schemeClr>
                </a:solidFill>
              </a:endParaRPr>
            </a:p>
          </p:txBody>
        </p:sp>
      </p:grpSp>
      <p:sp>
        <p:nvSpPr>
          <p:cNvPr id="947" name="Freeform 2559"/>
          <p:cNvSpPr>
            <a:spLocks noEditPoints="1"/>
          </p:cNvSpPr>
          <p:nvPr/>
        </p:nvSpPr>
        <p:spPr bwMode="auto">
          <a:xfrm>
            <a:off x="-6410" y="1986672"/>
            <a:ext cx="3043775" cy="1654850"/>
          </a:xfrm>
          <a:custGeom>
            <a:avLst/>
            <a:gdLst>
              <a:gd name="T0" fmla="*/ 1380 w 1432"/>
              <a:gd name="T1" fmla="*/ 212 h 778"/>
              <a:gd name="T2" fmla="*/ 1238 w 1432"/>
              <a:gd name="T3" fmla="*/ 242 h 778"/>
              <a:gd name="T4" fmla="*/ 1170 w 1432"/>
              <a:gd name="T5" fmla="*/ 280 h 778"/>
              <a:gd name="T6" fmla="*/ 1177 w 1432"/>
              <a:gd name="T7" fmla="*/ 253 h 778"/>
              <a:gd name="T8" fmla="*/ 1087 w 1432"/>
              <a:gd name="T9" fmla="*/ 313 h 778"/>
              <a:gd name="T10" fmla="*/ 834 w 1432"/>
              <a:gd name="T11" fmla="*/ 335 h 778"/>
              <a:gd name="T12" fmla="*/ 937 w 1432"/>
              <a:gd name="T13" fmla="*/ 275 h 778"/>
              <a:gd name="T14" fmla="*/ 939 w 1432"/>
              <a:gd name="T15" fmla="*/ 161 h 778"/>
              <a:gd name="T16" fmla="*/ 838 w 1432"/>
              <a:gd name="T17" fmla="*/ 152 h 778"/>
              <a:gd name="T18" fmla="*/ 813 w 1432"/>
              <a:gd name="T19" fmla="*/ 101 h 778"/>
              <a:gd name="T20" fmla="*/ 915 w 1432"/>
              <a:gd name="T21" fmla="*/ 116 h 778"/>
              <a:gd name="T22" fmla="*/ 1046 w 1432"/>
              <a:gd name="T23" fmla="*/ 121 h 778"/>
              <a:gd name="T24" fmla="*/ 1110 w 1432"/>
              <a:gd name="T25" fmla="*/ 113 h 778"/>
              <a:gd name="T26" fmla="*/ 1060 w 1432"/>
              <a:gd name="T27" fmla="*/ 47 h 778"/>
              <a:gd name="T28" fmla="*/ 973 w 1432"/>
              <a:gd name="T29" fmla="*/ 72 h 778"/>
              <a:gd name="T30" fmla="*/ 864 w 1432"/>
              <a:gd name="T31" fmla="*/ 50 h 778"/>
              <a:gd name="T32" fmla="*/ 797 w 1432"/>
              <a:gd name="T33" fmla="*/ 36 h 778"/>
              <a:gd name="T34" fmla="*/ 784 w 1432"/>
              <a:gd name="T35" fmla="*/ 64 h 778"/>
              <a:gd name="T36" fmla="*/ 735 w 1432"/>
              <a:gd name="T37" fmla="*/ 85 h 778"/>
              <a:gd name="T38" fmla="*/ 664 w 1432"/>
              <a:gd name="T39" fmla="*/ 132 h 778"/>
              <a:gd name="T40" fmla="*/ 636 w 1432"/>
              <a:gd name="T41" fmla="*/ 69 h 778"/>
              <a:gd name="T42" fmla="*/ 583 w 1432"/>
              <a:gd name="T43" fmla="*/ 117 h 778"/>
              <a:gd name="T44" fmla="*/ 486 w 1432"/>
              <a:gd name="T45" fmla="*/ 320 h 778"/>
              <a:gd name="T46" fmla="*/ 260 w 1432"/>
              <a:gd name="T47" fmla="*/ 442 h 778"/>
              <a:gd name="T48" fmla="*/ 353 w 1432"/>
              <a:gd name="T49" fmla="*/ 375 h 778"/>
              <a:gd name="T50" fmla="*/ 471 w 1432"/>
              <a:gd name="T51" fmla="*/ 292 h 778"/>
              <a:gd name="T52" fmla="*/ 422 w 1432"/>
              <a:gd name="T53" fmla="*/ 275 h 778"/>
              <a:gd name="T54" fmla="*/ 399 w 1432"/>
              <a:gd name="T55" fmla="*/ 207 h 778"/>
              <a:gd name="T56" fmla="*/ 425 w 1432"/>
              <a:gd name="T57" fmla="*/ 119 h 778"/>
              <a:gd name="T58" fmla="*/ 331 w 1432"/>
              <a:gd name="T59" fmla="*/ 249 h 778"/>
              <a:gd name="T60" fmla="*/ 235 w 1432"/>
              <a:gd name="T61" fmla="*/ 417 h 778"/>
              <a:gd name="T62" fmla="*/ 269 w 1432"/>
              <a:gd name="T63" fmla="*/ 338 h 778"/>
              <a:gd name="T64" fmla="*/ 224 w 1432"/>
              <a:gd name="T65" fmla="*/ 422 h 778"/>
              <a:gd name="T66" fmla="*/ 96 w 1432"/>
              <a:gd name="T67" fmla="*/ 511 h 778"/>
              <a:gd name="T68" fmla="*/ 121 w 1432"/>
              <a:gd name="T69" fmla="*/ 449 h 778"/>
              <a:gd name="T70" fmla="*/ 187 w 1432"/>
              <a:gd name="T71" fmla="*/ 529 h 778"/>
              <a:gd name="T72" fmla="*/ 218 w 1432"/>
              <a:gd name="T73" fmla="*/ 519 h 778"/>
              <a:gd name="T74" fmla="*/ 356 w 1432"/>
              <a:gd name="T75" fmla="*/ 562 h 778"/>
              <a:gd name="T76" fmla="*/ 371 w 1432"/>
              <a:gd name="T77" fmla="*/ 537 h 778"/>
              <a:gd name="T78" fmla="*/ 422 w 1432"/>
              <a:gd name="T79" fmla="*/ 549 h 778"/>
              <a:gd name="T80" fmla="*/ 407 w 1432"/>
              <a:gd name="T81" fmla="*/ 501 h 778"/>
              <a:gd name="T82" fmla="*/ 430 w 1432"/>
              <a:gd name="T83" fmla="*/ 432 h 778"/>
              <a:gd name="T84" fmla="*/ 698 w 1432"/>
              <a:gd name="T85" fmla="*/ 436 h 778"/>
              <a:gd name="T86" fmla="*/ 904 w 1432"/>
              <a:gd name="T87" fmla="*/ 398 h 778"/>
              <a:gd name="T88" fmla="*/ 883 w 1432"/>
              <a:gd name="T89" fmla="*/ 348 h 778"/>
              <a:gd name="T90" fmla="*/ 1104 w 1432"/>
              <a:gd name="T91" fmla="*/ 384 h 778"/>
              <a:gd name="T92" fmla="*/ 1242 w 1432"/>
              <a:gd name="T93" fmla="*/ 383 h 778"/>
              <a:gd name="T94" fmla="*/ 1124 w 1432"/>
              <a:gd name="T95" fmla="*/ 320 h 778"/>
              <a:gd name="T96" fmla="*/ 1321 w 1432"/>
              <a:gd name="T97" fmla="*/ 285 h 778"/>
              <a:gd name="T98" fmla="*/ 1430 w 1432"/>
              <a:gd name="T99" fmla="*/ 240 h 778"/>
              <a:gd name="T100" fmla="*/ 840 w 1432"/>
              <a:gd name="T101" fmla="*/ 156 h 778"/>
              <a:gd name="T102" fmla="*/ 842 w 1432"/>
              <a:gd name="T103" fmla="*/ 214 h 778"/>
              <a:gd name="T104" fmla="*/ 858 w 1432"/>
              <a:gd name="T105" fmla="*/ 150 h 778"/>
              <a:gd name="T106" fmla="*/ 766 w 1432"/>
              <a:gd name="T107" fmla="*/ 358 h 778"/>
              <a:gd name="T108" fmla="*/ 747 w 1432"/>
              <a:gd name="T109" fmla="*/ 340 h 778"/>
              <a:gd name="T110" fmla="*/ 557 w 1432"/>
              <a:gd name="T111" fmla="*/ 404 h 778"/>
              <a:gd name="T112" fmla="*/ 540 w 1432"/>
              <a:gd name="T113" fmla="*/ 398 h 778"/>
              <a:gd name="T114" fmla="*/ 365 w 1432"/>
              <a:gd name="T115" fmla="*/ 447 h 778"/>
              <a:gd name="T116" fmla="*/ 656 w 1432"/>
              <a:gd name="T117" fmla="*/ 250 h 778"/>
              <a:gd name="T118" fmla="*/ 779 w 1432"/>
              <a:gd name="T119" fmla="*/ 166 h 778"/>
              <a:gd name="T120" fmla="*/ 789 w 1432"/>
              <a:gd name="T121" fmla="*/ 239 h 778"/>
              <a:gd name="T122" fmla="*/ 760 w 1432"/>
              <a:gd name="T123" fmla="*/ 378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2" h="778">
                <a:moveTo>
                  <a:pt x="1430" y="240"/>
                </a:moveTo>
                <a:cubicBezTo>
                  <a:pt x="1403" y="235"/>
                  <a:pt x="1373" y="229"/>
                  <a:pt x="1344" y="229"/>
                </a:cubicBezTo>
                <a:cubicBezTo>
                  <a:pt x="1347" y="228"/>
                  <a:pt x="1349" y="227"/>
                  <a:pt x="1352" y="226"/>
                </a:cubicBezTo>
                <a:cubicBezTo>
                  <a:pt x="1362" y="222"/>
                  <a:pt x="1373" y="218"/>
                  <a:pt x="1383" y="214"/>
                </a:cubicBezTo>
                <a:cubicBezTo>
                  <a:pt x="1383" y="214"/>
                  <a:pt x="1383" y="214"/>
                  <a:pt x="1383" y="214"/>
                </a:cubicBezTo>
                <a:cubicBezTo>
                  <a:pt x="1393" y="212"/>
                  <a:pt x="1403" y="211"/>
                  <a:pt x="1413" y="216"/>
                </a:cubicBezTo>
                <a:cubicBezTo>
                  <a:pt x="1414" y="216"/>
                  <a:pt x="1415" y="215"/>
                  <a:pt x="1414" y="214"/>
                </a:cubicBezTo>
                <a:cubicBezTo>
                  <a:pt x="1404" y="209"/>
                  <a:pt x="1393" y="211"/>
                  <a:pt x="1383" y="212"/>
                </a:cubicBezTo>
                <a:cubicBezTo>
                  <a:pt x="1382" y="212"/>
                  <a:pt x="1382" y="212"/>
                  <a:pt x="1382" y="212"/>
                </a:cubicBezTo>
                <a:cubicBezTo>
                  <a:pt x="1382" y="212"/>
                  <a:pt x="1381" y="212"/>
                  <a:pt x="1381" y="212"/>
                </a:cubicBezTo>
                <a:cubicBezTo>
                  <a:pt x="1380" y="212"/>
                  <a:pt x="1380" y="212"/>
                  <a:pt x="1380" y="212"/>
                </a:cubicBezTo>
                <a:cubicBezTo>
                  <a:pt x="1372" y="214"/>
                  <a:pt x="1365" y="217"/>
                  <a:pt x="1358" y="219"/>
                </a:cubicBezTo>
                <a:cubicBezTo>
                  <a:pt x="1358" y="219"/>
                  <a:pt x="1358" y="219"/>
                  <a:pt x="1358" y="219"/>
                </a:cubicBezTo>
                <a:cubicBezTo>
                  <a:pt x="1356" y="220"/>
                  <a:pt x="1354" y="220"/>
                  <a:pt x="1353" y="221"/>
                </a:cubicBezTo>
                <a:cubicBezTo>
                  <a:pt x="1353" y="221"/>
                  <a:pt x="1353" y="221"/>
                  <a:pt x="1353" y="221"/>
                </a:cubicBezTo>
                <a:cubicBezTo>
                  <a:pt x="1351" y="222"/>
                  <a:pt x="1349" y="223"/>
                  <a:pt x="1346" y="223"/>
                </a:cubicBezTo>
                <a:cubicBezTo>
                  <a:pt x="1340" y="225"/>
                  <a:pt x="1334" y="227"/>
                  <a:pt x="1328" y="228"/>
                </a:cubicBezTo>
                <a:cubicBezTo>
                  <a:pt x="1326" y="229"/>
                  <a:pt x="1323" y="229"/>
                  <a:pt x="1321" y="229"/>
                </a:cubicBezTo>
                <a:cubicBezTo>
                  <a:pt x="1301" y="230"/>
                  <a:pt x="1283" y="236"/>
                  <a:pt x="1264" y="243"/>
                </a:cubicBezTo>
                <a:cubicBezTo>
                  <a:pt x="1255" y="246"/>
                  <a:pt x="1245" y="250"/>
                  <a:pt x="1236" y="255"/>
                </a:cubicBezTo>
                <a:cubicBezTo>
                  <a:pt x="1232" y="257"/>
                  <a:pt x="1227" y="259"/>
                  <a:pt x="1221" y="261"/>
                </a:cubicBezTo>
                <a:cubicBezTo>
                  <a:pt x="1228" y="254"/>
                  <a:pt x="1232" y="249"/>
                  <a:pt x="1238" y="242"/>
                </a:cubicBezTo>
                <a:cubicBezTo>
                  <a:pt x="1246" y="234"/>
                  <a:pt x="1256" y="227"/>
                  <a:pt x="1264" y="219"/>
                </a:cubicBezTo>
                <a:cubicBezTo>
                  <a:pt x="1270" y="212"/>
                  <a:pt x="1275" y="205"/>
                  <a:pt x="1278" y="196"/>
                </a:cubicBezTo>
                <a:cubicBezTo>
                  <a:pt x="1281" y="187"/>
                  <a:pt x="1284" y="172"/>
                  <a:pt x="1295" y="169"/>
                </a:cubicBezTo>
                <a:cubicBezTo>
                  <a:pt x="1297" y="168"/>
                  <a:pt x="1296" y="166"/>
                  <a:pt x="1294" y="166"/>
                </a:cubicBezTo>
                <a:cubicBezTo>
                  <a:pt x="1277" y="171"/>
                  <a:pt x="1278" y="195"/>
                  <a:pt x="1269" y="207"/>
                </a:cubicBezTo>
                <a:cubicBezTo>
                  <a:pt x="1261" y="218"/>
                  <a:pt x="1250" y="226"/>
                  <a:pt x="1240" y="235"/>
                </a:cubicBezTo>
                <a:cubicBezTo>
                  <a:pt x="1237" y="238"/>
                  <a:pt x="1234" y="241"/>
                  <a:pt x="1231" y="244"/>
                </a:cubicBezTo>
                <a:cubicBezTo>
                  <a:pt x="1230" y="244"/>
                  <a:pt x="1230" y="244"/>
                  <a:pt x="1230" y="245"/>
                </a:cubicBezTo>
                <a:cubicBezTo>
                  <a:pt x="1223" y="251"/>
                  <a:pt x="1218" y="259"/>
                  <a:pt x="1210" y="263"/>
                </a:cubicBezTo>
                <a:cubicBezTo>
                  <a:pt x="1201" y="267"/>
                  <a:pt x="1191" y="270"/>
                  <a:pt x="1182" y="274"/>
                </a:cubicBezTo>
                <a:cubicBezTo>
                  <a:pt x="1178" y="276"/>
                  <a:pt x="1174" y="278"/>
                  <a:pt x="1170" y="280"/>
                </a:cubicBezTo>
                <a:cubicBezTo>
                  <a:pt x="1172" y="278"/>
                  <a:pt x="1173" y="276"/>
                  <a:pt x="1174" y="273"/>
                </a:cubicBezTo>
                <a:cubicBezTo>
                  <a:pt x="1180" y="263"/>
                  <a:pt x="1185" y="252"/>
                  <a:pt x="1192" y="243"/>
                </a:cubicBezTo>
                <a:cubicBezTo>
                  <a:pt x="1199" y="235"/>
                  <a:pt x="1206" y="227"/>
                  <a:pt x="1212" y="219"/>
                </a:cubicBezTo>
                <a:cubicBezTo>
                  <a:pt x="1212" y="219"/>
                  <a:pt x="1215" y="216"/>
                  <a:pt x="1215" y="214"/>
                </a:cubicBezTo>
                <a:cubicBezTo>
                  <a:pt x="1213" y="208"/>
                  <a:pt x="1213" y="201"/>
                  <a:pt x="1213" y="194"/>
                </a:cubicBezTo>
                <a:cubicBezTo>
                  <a:pt x="1215" y="185"/>
                  <a:pt x="1216" y="176"/>
                  <a:pt x="1215" y="167"/>
                </a:cubicBezTo>
                <a:cubicBezTo>
                  <a:pt x="1215" y="166"/>
                  <a:pt x="1214" y="166"/>
                  <a:pt x="1214" y="167"/>
                </a:cubicBezTo>
                <a:cubicBezTo>
                  <a:pt x="1215" y="180"/>
                  <a:pt x="1211" y="192"/>
                  <a:pt x="1211" y="204"/>
                </a:cubicBezTo>
                <a:cubicBezTo>
                  <a:pt x="1211" y="208"/>
                  <a:pt x="1213" y="213"/>
                  <a:pt x="1209" y="217"/>
                </a:cubicBezTo>
                <a:cubicBezTo>
                  <a:pt x="1207" y="219"/>
                  <a:pt x="1205" y="222"/>
                  <a:pt x="1202" y="225"/>
                </a:cubicBezTo>
                <a:cubicBezTo>
                  <a:pt x="1194" y="234"/>
                  <a:pt x="1184" y="243"/>
                  <a:pt x="1177" y="253"/>
                </a:cubicBezTo>
                <a:cubicBezTo>
                  <a:pt x="1177" y="246"/>
                  <a:pt x="1175" y="240"/>
                  <a:pt x="1174" y="233"/>
                </a:cubicBezTo>
                <a:cubicBezTo>
                  <a:pt x="1173" y="230"/>
                  <a:pt x="1170" y="231"/>
                  <a:pt x="1170" y="233"/>
                </a:cubicBezTo>
                <a:cubicBezTo>
                  <a:pt x="1171" y="242"/>
                  <a:pt x="1175" y="251"/>
                  <a:pt x="1173" y="260"/>
                </a:cubicBezTo>
                <a:cubicBezTo>
                  <a:pt x="1167" y="272"/>
                  <a:pt x="1160" y="282"/>
                  <a:pt x="1151" y="291"/>
                </a:cubicBezTo>
                <a:cubicBezTo>
                  <a:pt x="1149" y="293"/>
                  <a:pt x="1148" y="294"/>
                  <a:pt x="1146" y="296"/>
                </a:cubicBezTo>
                <a:cubicBezTo>
                  <a:pt x="1135" y="306"/>
                  <a:pt x="1122" y="313"/>
                  <a:pt x="1107" y="317"/>
                </a:cubicBezTo>
                <a:cubicBezTo>
                  <a:pt x="1104" y="318"/>
                  <a:pt x="1104" y="318"/>
                  <a:pt x="1104" y="318"/>
                </a:cubicBezTo>
                <a:cubicBezTo>
                  <a:pt x="1099" y="318"/>
                  <a:pt x="1094" y="318"/>
                  <a:pt x="1089" y="318"/>
                </a:cubicBezTo>
                <a:cubicBezTo>
                  <a:pt x="1090" y="316"/>
                  <a:pt x="1091" y="314"/>
                  <a:pt x="1092" y="312"/>
                </a:cubicBezTo>
                <a:cubicBezTo>
                  <a:pt x="1094" y="307"/>
                  <a:pt x="1106" y="285"/>
                  <a:pt x="1103" y="289"/>
                </a:cubicBezTo>
                <a:cubicBezTo>
                  <a:pt x="1099" y="294"/>
                  <a:pt x="1088" y="312"/>
                  <a:pt x="1087" y="313"/>
                </a:cubicBezTo>
                <a:cubicBezTo>
                  <a:pt x="1085" y="315"/>
                  <a:pt x="1083" y="317"/>
                  <a:pt x="1078" y="318"/>
                </a:cubicBezTo>
                <a:cubicBezTo>
                  <a:pt x="1073" y="318"/>
                  <a:pt x="1067" y="318"/>
                  <a:pt x="1062" y="318"/>
                </a:cubicBezTo>
                <a:cubicBezTo>
                  <a:pt x="1050" y="317"/>
                  <a:pt x="1038" y="317"/>
                  <a:pt x="1025" y="317"/>
                </a:cubicBezTo>
                <a:cubicBezTo>
                  <a:pt x="1045" y="306"/>
                  <a:pt x="1061" y="288"/>
                  <a:pt x="1074" y="270"/>
                </a:cubicBezTo>
                <a:cubicBezTo>
                  <a:pt x="1077" y="267"/>
                  <a:pt x="1095" y="238"/>
                  <a:pt x="1092" y="242"/>
                </a:cubicBezTo>
                <a:cubicBezTo>
                  <a:pt x="1077" y="263"/>
                  <a:pt x="1036" y="310"/>
                  <a:pt x="1010" y="316"/>
                </a:cubicBezTo>
                <a:cubicBezTo>
                  <a:pt x="998" y="319"/>
                  <a:pt x="977" y="317"/>
                  <a:pt x="963" y="317"/>
                </a:cubicBezTo>
                <a:cubicBezTo>
                  <a:pt x="937" y="315"/>
                  <a:pt x="911" y="324"/>
                  <a:pt x="888" y="337"/>
                </a:cubicBezTo>
                <a:cubicBezTo>
                  <a:pt x="882" y="340"/>
                  <a:pt x="876" y="343"/>
                  <a:pt x="870" y="346"/>
                </a:cubicBezTo>
                <a:cubicBezTo>
                  <a:pt x="867" y="345"/>
                  <a:pt x="863" y="344"/>
                  <a:pt x="859" y="343"/>
                </a:cubicBezTo>
                <a:cubicBezTo>
                  <a:pt x="851" y="339"/>
                  <a:pt x="843" y="336"/>
                  <a:pt x="834" y="335"/>
                </a:cubicBezTo>
                <a:cubicBezTo>
                  <a:pt x="821" y="333"/>
                  <a:pt x="812" y="340"/>
                  <a:pt x="803" y="348"/>
                </a:cubicBezTo>
                <a:cubicBezTo>
                  <a:pt x="793" y="358"/>
                  <a:pt x="783" y="367"/>
                  <a:pt x="769" y="366"/>
                </a:cubicBezTo>
                <a:cubicBezTo>
                  <a:pt x="778" y="353"/>
                  <a:pt x="786" y="339"/>
                  <a:pt x="794" y="325"/>
                </a:cubicBezTo>
                <a:cubicBezTo>
                  <a:pt x="800" y="316"/>
                  <a:pt x="805" y="307"/>
                  <a:pt x="809" y="298"/>
                </a:cubicBezTo>
                <a:cubicBezTo>
                  <a:pt x="814" y="289"/>
                  <a:pt x="819" y="280"/>
                  <a:pt x="827" y="274"/>
                </a:cubicBezTo>
                <a:cubicBezTo>
                  <a:pt x="827" y="274"/>
                  <a:pt x="827" y="274"/>
                  <a:pt x="827" y="273"/>
                </a:cubicBezTo>
                <a:cubicBezTo>
                  <a:pt x="833" y="272"/>
                  <a:pt x="851" y="271"/>
                  <a:pt x="856" y="271"/>
                </a:cubicBezTo>
                <a:cubicBezTo>
                  <a:pt x="863" y="271"/>
                  <a:pt x="871" y="272"/>
                  <a:pt x="878" y="271"/>
                </a:cubicBezTo>
                <a:cubicBezTo>
                  <a:pt x="890" y="270"/>
                  <a:pt x="900" y="267"/>
                  <a:pt x="912" y="271"/>
                </a:cubicBezTo>
                <a:cubicBezTo>
                  <a:pt x="920" y="273"/>
                  <a:pt x="929" y="276"/>
                  <a:pt x="937" y="277"/>
                </a:cubicBezTo>
                <a:cubicBezTo>
                  <a:pt x="939" y="277"/>
                  <a:pt x="939" y="275"/>
                  <a:pt x="937" y="275"/>
                </a:cubicBezTo>
                <a:cubicBezTo>
                  <a:pt x="928" y="273"/>
                  <a:pt x="920" y="268"/>
                  <a:pt x="910" y="266"/>
                </a:cubicBezTo>
                <a:cubicBezTo>
                  <a:pt x="902" y="264"/>
                  <a:pt x="894" y="263"/>
                  <a:pt x="885" y="264"/>
                </a:cubicBezTo>
                <a:cubicBezTo>
                  <a:pt x="874" y="265"/>
                  <a:pt x="864" y="264"/>
                  <a:pt x="853" y="263"/>
                </a:cubicBezTo>
                <a:cubicBezTo>
                  <a:pt x="849" y="263"/>
                  <a:pt x="845" y="263"/>
                  <a:pt x="842" y="264"/>
                </a:cubicBezTo>
                <a:cubicBezTo>
                  <a:pt x="856" y="254"/>
                  <a:pt x="870" y="246"/>
                  <a:pt x="885" y="237"/>
                </a:cubicBezTo>
                <a:cubicBezTo>
                  <a:pt x="902" y="226"/>
                  <a:pt x="919" y="216"/>
                  <a:pt x="926" y="196"/>
                </a:cubicBezTo>
                <a:cubicBezTo>
                  <a:pt x="930" y="186"/>
                  <a:pt x="931" y="175"/>
                  <a:pt x="934" y="164"/>
                </a:cubicBezTo>
                <a:cubicBezTo>
                  <a:pt x="938" y="165"/>
                  <a:pt x="942" y="165"/>
                  <a:pt x="946" y="166"/>
                </a:cubicBezTo>
                <a:cubicBezTo>
                  <a:pt x="964" y="168"/>
                  <a:pt x="981" y="165"/>
                  <a:pt x="999" y="163"/>
                </a:cubicBezTo>
                <a:cubicBezTo>
                  <a:pt x="1000" y="163"/>
                  <a:pt x="999" y="162"/>
                  <a:pt x="999" y="162"/>
                </a:cubicBezTo>
                <a:cubicBezTo>
                  <a:pt x="979" y="164"/>
                  <a:pt x="959" y="165"/>
                  <a:pt x="939" y="161"/>
                </a:cubicBezTo>
                <a:cubicBezTo>
                  <a:pt x="937" y="161"/>
                  <a:pt x="936" y="161"/>
                  <a:pt x="935" y="161"/>
                </a:cubicBezTo>
                <a:cubicBezTo>
                  <a:pt x="936" y="156"/>
                  <a:pt x="938" y="152"/>
                  <a:pt x="940" y="148"/>
                </a:cubicBezTo>
                <a:cubicBezTo>
                  <a:pt x="940" y="147"/>
                  <a:pt x="939" y="146"/>
                  <a:pt x="938" y="147"/>
                </a:cubicBezTo>
                <a:cubicBezTo>
                  <a:pt x="936" y="151"/>
                  <a:pt x="934" y="156"/>
                  <a:pt x="933" y="160"/>
                </a:cubicBezTo>
                <a:cubicBezTo>
                  <a:pt x="916" y="157"/>
                  <a:pt x="900" y="153"/>
                  <a:pt x="884" y="150"/>
                </a:cubicBezTo>
                <a:cubicBezTo>
                  <a:pt x="876" y="148"/>
                  <a:pt x="867" y="145"/>
                  <a:pt x="858" y="147"/>
                </a:cubicBezTo>
                <a:cubicBezTo>
                  <a:pt x="858" y="147"/>
                  <a:pt x="858" y="147"/>
                  <a:pt x="858" y="147"/>
                </a:cubicBezTo>
                <a:cubicBezTo>
                  <a:pt x="858" y="145"/>
                  <a:pt x="858" y="144"/>
                  <a:pt x="858" y="143"/>
                </a:cubicBezTo>
                <a:cubicBezTo>
                  <a:pt x="857" y="141"/>
                  <a:pt x="862" y="117"/>
                  <a:pt x="862" y="114"/>
                </a:cubicBezTo>
                <a:cubicBezTo>
                  <a:pt x="862" y="117"/>
                  <a:pt x="854" y="146"/>
                  <a:pt x="854" y="147"/>
                </a:cubicBezTo>
                <a:cubicBezTo>
                  <a:pt x="848" y="149"/>
                  <a:pt x="844" y="150"/>
                  <a:pt x="838" y="152"/>
                </a:cubicBezTo>
                <a:cubicBezTo>
                  <a:pt x="831" y="153"/>
                  <a:pt x="824" y="153"/>
                  <a:pt x="818" y="155"/>
                </a:cubicBezTo>
                <a:cubicBezTo>
                  <a:pt x="811" y="157"/>
                  <a:pt x="809" y="162"/>
                  <a:pt x="803" y="164"/>
                </a:cubicBezTo>
                <a:cubicBezTo>
                  <a:pt x="786" y="160"/>
                  <a:pt x="769" y="156"/>
                  <a:pt x="752" y="152"/>
                </a:cubicBezTo>
                <a:cubicBezTo>
                  <a:pt x="743" y="149"/>
                  <a:pt x="733" y="146"/>
                  <a:pt x="723" y="145"/>
                </a:cubicBezTo>
                <a:cubicBezTo>
                  <a:pt x="720" y="145"/>
                  <a:pt x="718" y="145"/>
                  <a:pt x="715" y="145"/>
                </a:cubicBezTo>
                <a:cubicBezTo>
                  <a:pt x="717" y="145"/>
                  <a:pt x="718" y="144"/>
                  <a:pt x="719" y="144"/>
                </a:cubicBezTo>
                <a:cubicBezTo>
                  <a:pt x="726" y="142"/>
                  <a:pt x="733" y="140"/>
                  <a:pt x="739" y="136"/>
                </a:cubicBezTo>
                <a:cubicBezTo>
                  <a:pt x="749" y="129"/>
                  <a:pt x="755" y="120"/>
                  <a:pt x="763" y="112"/>
                </a:cubicBezTo>
                <a:cubicBezTo>
                  <a:pt x="764" y="110"/>
                  <a:pt x="766" y="109"/>
                  <a:pt x="767" y="108"/>
                </a:cubicBezTo>
                <a:cubicBezTo>
                  <a:pt x="772" y="106"/>
                  <a:pt x="777" y="104"/>
                  <a:pt x="782" y="103"/>
                </a:cubicBezTo>
                <a:cubicBezTo>
                  <a:pt x="792" y="100"/>
                  <a:pt x="802" y="101"/>
                  <a:pt x="813" y="101"/>
                </a:cubicBezTo>
                <a:cubicBezTo>
                  <a:pt x="815" y="102"/>
                  <a:pt x="815" y="98"/>
                  <a:pt x="813" y="98"/>
                </a:cubicBezTo>
                <a:cubicBezTo>
                  <a:pt x="804" y="97"/>
                  <a:pt x="793" y="96"/>
                  <a:pt x="784" y="98"/>
                </a:cubicBezTo>
                <a:cubicBezTo>
                  <a:pt x="782" y="98"/>
                  <a:pt x="781" y="98"/>
                  <a:pt x="780" y="99"/>
                </a:cubicBezTo>
                <a:cubicBezTo>
                  <a:pt x="784" y="96"/>
                  <a:pt x="789" y="93"/>
                  <a:pt x="793" y="90"/>
                </a:cubicBezTo>
                <a:cubicBezTo>
                  <a:pt x="802" y="84"/>
                  <a:pt x="812" y="72"/>
                  <a:pt x="822" y="69"/>
                </a:cubicBezTo>
                <a:cubicBezTo>
                  <a:pt x="832" y="67"/>
                  <a:pt x="841" y="69"/>
                  <a:pt x="850" y="73"/>
                </a:cubicBezTo>
                <a:cubicBezTo>
                  <a:pt x="856" y="80"/>
                  <a:pt x="867" y="85"/>
                  <a:pt x="875" y="89"/>
                </a:cubicBezTo>
                <a:cubicBezTo>
                  <a:pt x="883" y="93"/>
                  <a:pt x="895" y="97"/>
                  <a:pt x="902" y="104"/>
                </a:cubicBezTo>
                <a:cubicBezTo>
                  <a:pt x="910" y="114"/>
                  <a:pt x="920" y="127"/>
                  <a:pt x="934" y="129"/>
                </a:cubicBezTo>
                <a:cubicBezTo>
                  <a:pt x="934" y="129"/>
                  <a:pt x="934" y="129"/>
                  <a:pt x="934" y="129"/>
                </a:cubicBezTo>
                <a:cubicBezTo>
                  <a:pt x="926" y="127"/>
                  <a:pt x="921" y="122"/>
                  <a:pt x="915" y="116"/>
                </a:cubicBezTo>
                <a:cubicBezTo>
                  <a:pt x="913" y="114"/>
                  <a:pt x="911" y="112"/>
                  <a:pt x="909" y="110"/>
                </a:cubicBezTo>
                <a:cubicBezTo>
                  <a:pt x="906" y="107"/>
                  <a:pt x="904" y="104"/>
                  <a:pt x="903" y="100"/>
                </a:cubicBezTo>
                <a:cubicBezTo>
                  <a:pt x="903" y="100"/>
                  <a:pt x="902" y="99"/>
                  <a:pt x="902" y="99"/>
                </a:cubicBezTo>
                <a:cubicBezTo>
                  <a:pt x="891" y="93"/>
                  <a:pt x="877" y="87"/>
                  <a:pt x="866" y="79"/>
                </a:cubicBezTo>
                <a:cubicBezTo>
                  <a:pt x="874" y="83"/>
                  <a:pt x="882" y="86"/>
                  <a:pt x="890" y="88"/>
                </a:cubicBezTo>
                <a:cubicBezTo>
                  <a:pt x="894" y="89"/>
                  <a:pt x="899" y="90"/>
                  <a:pt x="903" y="90"/>
                </a:cubicBezTo>
                <a:cubicBezTo>
                  <a:pt x="914" y="93"/>
                  <a:pt x="926" y="94"/>
                  <a:pt x="939" y="93"/>
                </a:cubicBezTo>
                <a:cubicBezTo>
                  <a:pt x="949" y="95"/>
                  <a:pt x="959" y="96"/>
                  <a:pt x="969" y="100"/>
                </a:cubicBezTo>
                <a:cubicBezTo>
                  <a:pt x="977" y="104"/>
                  <a:pt x="986" y="110"/>
                  <a:pt x="995" y="113"/>
                </a:cubicBezTo>
                <a:cubicBezTo>
                  <a:pt x="1002" y="116"/>
                  <a:pt x="1009" y="117"/>
                  <a:pt x="1016" y="118"/>
                </a:cubicBezTo>
                <a:cubicBezTo>
                  <a:pt x="1026" y="119"/>
                  <a:pt x="1036" y="121"/>
                  <a:pt x="1046" y="121"/>
                </a:cubicBezTo>
                <a:cubicBezTo>
                  <a:pt x="1052" y="121"/>
                  <a:pt x="1058" y="120"/>
                  <a:pt x="1065" y="119"/>
                </a:cubicBezTo>
                <a:cubicBezTo>
                  <a:pt x="1076" y="122"/>
                  <a:pt x="1088" y="126"/>
                  <a:pt x="1099" y="131"/>
                </a:cubicBezTo>
                <a:cubicBezTo>
                  <a:pt x="1108" y="135"/>
                  <a:pt x="1118" y="142"/>
                  <a:pt x="1128" y="143"/>
                </a:cubicBezTo>
                <a:cubicBezTo>
                  <a:pt x="1129" y="143"/>
                  <a:pt x="1129" y="141"/>
                  <a:pt x="1128" y="141"/>
                </a:cubicBezTo>
                <a:cubicBezTo>
                  <a:pt x="1116" y="140"/>
                  <a:pt x="1105" y="130"/>
                  <a:pt x="1094" y="125"/>
                </a:cubicBezTo>
                <a:cubicBezTo>
                  <a:pt x="1088" y="123"/>
                  <a:pt x="1083" y="121"/>
                  <a:pt x="1077" y="119"/>
                </a:cubicBezTo>
                <a:cubicBezTo>
                  <a:pt x="1087" y="118"/>
                  <a:pt x="1096" y="119"/>
                  <a:pt x="1106" y="118"/>
                </a:cubicBezTo>
                <a:cubicBezTo>
                  <a:pt x="1114" y="118"/>
                  <a:pt x="1124" y="116"/>
                  <a:pt x="1132" y="117"/>
                </a:cubicBezTo>
                <a:cubicBezTo>
                  <a:pt x="1135" y="118"/>
                  <a:pt x="1138" y="118"/>
                  <a:pt x="1141" y="118"/>
                </a:cubicBezTo>
                <a:cubicBezTo>
                  <a:pt x="1143" y="118"/>
                  <a:pt x="1143" y="115"/>
                  <a:pt x="1141" y="115"/>
                </a:cubicBezTo>
                <a:cubicBezTo>
                  <a:pt x="1131" y="116"/>
                  <a:pt x="1120" y="113"/>
                  <a:pt x="1110" y="113"/>
                </a:cubicBezTo>
                <a:cubicBezTo>
                  <a:pt x="1098" y="113"/>
                  <a:pt x="1085" y="113"/>
                  <a:pt x="1073" y="113"/>
                </a:cubicBezTo>
                <a:cubicBezTo>
                  <a:pt x="1061" y="113"/>
                  <a:pt x="1042" y="115"/>
                  <a:pt x="1038" y="114"/>
                </a:cubicBezTo>
                <a:cubicBezTo>
                  <a:pt x="1047" y="113"/>
                  <a:pt x="1074" y="110"/>
                  <a:pt x="1075" y="110"/>
                </a:cubicBezTo>
                <a:cubicBezTo>
                  <a:pt x="1100" y="103"/>
                  <a:pt x="1124" y="92"/>
                  <a:pt x="1145" y="76"/>
                </a:cubicBezTo>
                <a:cubicBezTo>
                  <a:pt x="1147" y="75"/>
                  <a:pt x="1146" y="73"/>
                  <a:pt x="1144" y="74"/>
                </a:cubicBezTo>
                <a:cubicBezTo>
                  <a:pt x="1120" y="88"/>
                  <a:pt x="1094" y="99"/>
                  <a:pt x="1067" y="104"/>
                </a:cubicBezTo>
                <a:cubicBezTo>
                  <a:pt x="1047" y="109"/>
                  <a:pt x="1020" y="114"/>
                  <a:pt x="1000" y="107"/>
                </a:cubicBezTo>
                <a:cubicBezTo>
                  <a:pt x="987" y="101"/>
                  <a:pt x="976" y="93"/>
                  <a:pt x="963" y="88"/>
                </a:cubicBezTo>
                <a:cubicBezTo>
                  <a:pt x="964" y="88"/>
                  <a:pt x="965" y="88"/>
                  <a:pt x="965" y="88"/>
                </a:cubicBezTo>
                <a:cubicBezTo>
                  <a:pt x="981" y="81"/>
                  <a:pt x="997" y="74"/>
                  <a:pt x="1013" y="68"/>
                </a:cubicBezTo>
                <a:cubicBezTo>
                  <a:pt x="1029" y="62"/>
                  <a:pt x="1045" y="55"/>
                  <a:pt x="1060" y="47"/>
                </a:cubicBezTo>
                <a:cubicBezTo>
                  <a:pt x="1069" y="41"/>
                  <a:pt x="1080" y="35"/>
                  <a:pt x="1084" y="24"/>
                </a:cubicBezTo>
                <a:cubicBezTo>
                  <a:pt x="1085" y="21"/>
                  <a:pt x="1081" y="20"/>
                  <a:pt x="1080" y="23"/>
                </a:cubicBezTo>
                <a:cubicBezTo>
                  <a:pt x="1075" y="34"/>
                  <a:pt x="1061" y="41"/>
                  <a:pt x="1050" y="46"/>
                </a:cubicBezTo>
                <a:cubicBezTo>
                  <a:pt x="1041" y="50"/>
                  <a:pt x="1032" y="53"/>
                  <a:pt x="1022" y="57"/>
                </a:cubicBezTo>
                <a:cubicBezTo>
                  <a:pt x="1027" y="51"/>
                  <a:pt x="1030" y="45"/>
                  <a:pt x="1036" y="40"/>
                </a:cubicBezTo>
                <a:cubicBezTo>
                  <a:pt x="1045" y="32"/>
                  <a:pt x="1054" y="25"/>
                  <a:pt x="1063" y="16"/>
                </a:cubicBezTo>
                <a:cubicBezTo>
                  <a:pt x="1064" y="16"/>
                  <a:pt x="1063" y="15"/>
                  <a:pt x="1062" y="15"/>
                </a:cubicBezTo>
                <a:cubicBezTo>
                  <a:pt x="1051" y="25"/>
                  <a:pt x="1039" y="32"/>
                  <a:pt x="1028" y="42"/>
                </a:cubicBezTo>
                <a:cubicBezTo>
                  <a:pt x="1021" y="48"/>
                  <a:pt x="1015" y="55"/>
                  <a:pt x="1009" y="61"/>
                </a:cubicBezTo>
                <a:cubicBezTo>
                  <a:pt x="1008" y="62"/>
                  <a:pt x="1006" y="62"/>
                  <a:pt x="1005" y="63"/>
                </a:cubicBezTo>
                <a:cubicBezTo>
                  <a:pt x="994" y="66"/>
                  <a:pt x="983" y="68"/>
                  <a:pt x="973" y="72"/>
                </a:cubicBezTo>
                <a:cubicBezTo>
                  <a:pt x="967" y="75"/>
                  <a:pt x="961" y="77"/>
                  <a:pt x="955" y="78"/>
                </a:cubicBezTo>
                <a:cubicBezTo>
                  <a:pt x="944" y="81"/>
                  <a:pt x="919" y="84"/>
                  <a:pt x="901" y="80"/>
                </a:cubicBezTo>
                <a:cubicBezTo>
                  <a:pt x="897" y="80"/>
                  <a:pt x="894" y="79"/>
                  <a:pt x="891" y="78"/>
                </a:cubicBezTo>
                <a:cubicBezTo>
                  <a:pt x="876" y="73"/>
                  <a:pt x="862" y="65"/>
                  <a:pt x="847" y="61"/>
                </a:cubicBezTo>
                <a:cubicBezTo>
                  <a:pt x="869" y="55"/>
                  <a:pt x="891" y="48"/>
                  <a:pt x="914" y="53"/>
                </a:cubicBezTo>
                <a:cubicBezTo>
                  <a:pt x="915" y="54"/>
                  <a:pt x="916" y="51"/>
                  <a:pt x="914" y="51"/>
                </a:cubicBezTo>
                <a:cubicBezTo>
                  <a:pt x="903" y="47"/>
                  <a:pt x="890" y="47"/>
                  <a:pt x="877" y="48"/>
                </a:cubicBezTo>
                <a:cubicBezTo>
                  <a:pt x="880" y="47"/>
                  <a:pt x="883" y="45"/>
                  <a:pt x="885" y="43"/>
                </a:cubicBezTo>
                <a:cubicBezTo>
                  <a:pt x="895" y="37"/>
                  <a:pt x="902" y="28"/>
                  <a:pt x="914" y="27"/>
                </a:cubicBezTo>
                <a:cubicBezTo>
                  <a:pt x="915" y="27"/>
                  <a:pt x="914" y="26"/>
                  <a:pt x="914" y="26"/>
                </a:cubicBezTo>
                <a:cubicBezTo>
                  <a:pt x="895" y="27"/>
                  <a:pt x="881" y="43"/>
                  <a:pt x="864" y="50"/>
                </a:cubicBezTo>
                <a:cubicBezTo>
                  <a:pt x="845" y="53"/>
                  <a:pt x="828" y="58"/>
                  <a:pt x="821" y="60"/>
                </a:cubicBezTo>
                <a:cubicBezTo>
                  <a:pt x="812" y="63"/>
                  <a:pt x="805" y="69"/>
                  <a:pt x="796" y="75"/>
                </a:cubicBezTo>
                <a:cubicBezTo>
                  <a:pt x="794" y="77"/>
                  <a:pt x="792" y="79"/>
                  <a:pt x="790" y="81"/>
                </a:cubicBezTo>
                <a:cubicBezTo>
                  <a:pt x="791" y="77"/>
                  <a:pt x="790" y="73"/>
                  <a:pt x="790" y="68"/>
                </a:cubicBezTo>
                <a:cubicBezTo>
                  <a:pt x="790" y="58"/>
                  <a:pt x="795" y="49"/>
                  <a:pt x="799" y="41"/>
                </a:cubicBezTo>
                <a:cubicBezTo>
                  <a:pt x="804" y="33"/>
                  <a:pt x="809" y="25"/>
                  <a:pt x="813" y="16"/>
                </a:cubicBezTo>
                <a:cubicBezTo>
                  <a:pt x="817" y="10"/>
                  <a:pt x="821" y="4"/>
                  <a:pt x="828" y="0"/>
                </a:cubicBezTo>
                <a:cubicBezTo>
                  <a:pt x="828" y="0"/>
                  <a:pt x="828" y="0"/>
                  <a:pt x="827" y="0"/>
                </a:cubicBezTo>
                <a:cubicBezTo>
                  <a:pt x="822" y="3"/>
                  <a:pt x="815" y="7"/>
                  <a:pt x="812" y="12"/>
                </a:cubicBezTo>
                <a:cubicBezTo>
                  <a:pt x="808" y="19"/>
                  <a:pt x="803" y="27"/>
                  <a:pt x="799" y="34"/>
                </a:cubicBezTo>
                <a:cubicBezTo>
                  <a:pt x="799" y="35"/>
                  <a:pt x="798" y="36"/>
                  <a:pt x="797" y="36"/>
                </a:cubicBezTo>
                <a:cubicBezTo>
                  <a:pt x="797" y="37"/>
                  <a:pt x="796" y="38"/>
                  <a:pt x="796" y="39"/>
                </a:cubicBezTo>
                <a:cubicBezTo>
                  <a:pt x="796" y="40"/>
                  <a:pt x="795" y="40"/>
                  <a:pt x="795" y="41"/>
                </a:cubicBezTo>
                <a:cubicBezTo>
                  <a:pt x="795" y="41"/>
                  <a:pt x="794" y="42"/>
                  <a:pt x="794" y="42"/>
                </a:cubicBezTo>
                <a:cubicBezTo>
                  <a:pt x="794" y="42"/>
                  <a:pt x="794" y="42"/>
                  <a:pt x="794" y="43"/>
                </a:cubicBezTo>
                <a:cubicBezTo>
                  <a:pt x="791" y="47"/>
                  <a:pt x="788" y="52"/>
                  <a:pt x="786" y="56"/>
                </a:cubicBezTo>
                <a:cubicBezTo>
                  <a:pt x="786" y="56"/>
                  <a:pt x="786" y="56"/>
                  <a:pt x="786" y="56"/>
                </a:cubicBezTo>
                <a:cubicBezTo>
                  <a:pt x="786" y="57"/>
                  <a:pt x="786" y="57"/>
                  <a:pt x="786" y="57"/>
                </a:cubicBezTo>
                <a:cubicBezTo>
                  <a:pt x="786" y="58"/>
                  <a:pt x="785" y="59"/>
                  <a:pt x="785" y="60"/>
                </a:cubicBezTo>
                <a:cubicBezTo>
                  <a:pt x="785" y="61"/>
                  <a:pt x="785" y="61"/>
                  <a:pt x="784" y="62"/>
                </a:cubicBezTo>
                <a:cubicBezTo>
                  <a:pt x="784" y="62"/>
                  <a:pt x="784" y="62"/>
                  <a:pt x="784" y="62"/>
                </a:cubicBezTo>
                <a:cubicBezTo>
                  <a:pt x="784" y="63"/>
                  <a:pt x="784" y="63"/>
                  <a:pt x="784" y="64"/>
                </a:cubicBezTo>
                <a:cubicBezTo>
                  <a:pt x="783" y="69"/>
                  <a:pt x="786" y="76"/>
                  <a:pt x="785" y="84"/>
                </a:cubicBezTo>
                <a:cubicBezTo>
                  <a:pt x="773" y="93"/>
                  <a:pt x="759" y="103"/>
                  <a:pt x="751" y="110"/>
                </a:cubicBezTo>
                <a:cubicBezTo>
                  <a:pt x="740" y="123"/>
                  <a:pt x="729" y="131"/>
                  <a:pt x="713" y="135"/>
                </a:cubicBezTo>
                <a:cubicBezTo>
                  <a:pt x="700" y="138"/>
                  <a:pt x="688" y="142"/>
                  <a:pt x="675" y="147"/>
                </a:cubicBezTo>
                <a:cubicBezTo>
                  <a:pt x="661" y="152"/>
                  <a:pt x="647" y="159"/>
                  <a:pt x="633" y="161"/>
                </a:cubicBezTo>
                <a:cubicBezTo>
                  <a:pt x="628" y="162"/>
                  <a:pt x="623" y="163"/>
                  <a:pt x="618" y="164"/>
                </a:cubicBezTo>
                <a:cubicBezTo>
                  <a:pt x="626" y="155"/>
                  <a:pt x="636" y="146"/>
                  <a:pt x="647" y="141"/>
                </a:cubicBezTo>
                <a:cubicBezTo>
                  <a:pt x="655" y="137"/>
                  <a:pt x="664" y="139"/>
                  <a:pt x="672" y="136"/>
                </a:cubicBezTo>
                <a:cubicBezTo>
                  <a:pt x="677" y="135"/>
                  <a:pt x="680" y="132"/>
                  <a:pt x="684" y="129"/>
                </a:cubicBezTo>
                <a:cubicBezTo>
                  <a:pt x="695" y="117"/>
                  <a:pt x="708" y="107"/>
                  <a:pt x="720" y="96"/>
                </a:cubicBezTo>
                <a:cubicBezTo>
                  <a:pt x="725" y="91"/>
                  <a:pt x="729" y="88"/>
                  <a:pt x="735" y="85"/>
                </a:cubicBezTo>
                <a:cubicBezTo>
                  <a:pt x="739" y="83"/>
                  <a:pt x="742" y="82"/>
                  <a:pt x="745" y="79"/>
                </a:cubicBezTo>
                <a:cubicBezTo>
                  <a:pt x="746" y="78"/>
                  <a:pt x="745" y="78"/>
                  <a:pt x="745" y="78"/>
                </a:cubicBezTo>
                <a:cubicBezTo>
                  <a:pt x="740" y="83"/>
                  <a:pt x="735" y="82"/>
                  <a:pt x="729" y="84"/>
                </a:cubicBezTo>
                <a:cubicBezTo>
                  <a:pt x="725" y="86"/>
                  <a:pt x="721" y="89"/>
                  <a:pt x="717" y="93"/>
                </a:cubicBezTo>
                <a:cubicBezTo>
                  <a:pt x="706" y="104"/>
                  <a:pt x="694" y="112"/>
                  <a:pt x="682" y="123"/>
                </a:cubicBezTo>
                <a:cubicBezTo>
                  <a:pt x="683" y="122"/>
                  <a:pt x="683" y="122"/>
                  <a:pt x="683" y="122"/>
                </a:cubicBezTo>
                <a:cubicBezTo>
                  <a:pt x="687" y="113"/>
                  <a:pt x="689" y="104"/>
                  <a:pt x="693" y="96"/>
                </a:cubicBezTo>
                <a:cubicBezTo>
                  <a:pt x="694" y="95"/>
                  <a:pt x="692" y="95"/>
                  <a:pt x="692" y="96"/>
                </a:cubicBezTo>
                <a:cubicBezTo>
                  <a:pt x="688" y="102"/>
                  <a:pt x="686" y="108"/>
                  <a:pt x="682" y="115"/>
                </a:cubicBezTo>
                <a:cubicBezTo>
                  <a:pt x="678" y="123"/>
                  <a:pt x="670" y="126"/>
                  <a:pt x="664" y="132"/>
                </a:cubicBezTo>
                <a:cubicBezTo>
                  <a:pt x="664" y="132"/>
                  <a:pt x="664" y="132"/>
                  <a:pt x="664" y="132"/>
                </a:cubicBezTo>
                <a:cubicBezTo>
                  <a:pt x="662" y="132"/>
                  <a:pt x="659" y="132"/>
                  <a:pt x="657" y="132"/>
                </a:cubicBezTo>
                <a:cubicBezTo>
                  <a:pt x="651" y="132"/>
                  <a:pt x="646" y="134"/>
                  <a:pt x="641" y="137"/>
                </a:cubicBezTo>
                <a:cubicBezTo>
                  <a:pt x="627" y="145"/>
                  <a:pt x="617" y="156"/>
                  <a:pt x="605" y="166"/>
                </a:cubicBezTo>
                <a:cubicBezTo>
                  <a:pt x="605" y="166"/>
                  <a:pt x="605" y="166"/>
                  <a:pt x="605" y="166"/>
                </a:cubicBezTo>
                <a:cubicBezTo>
                  <a:pt x="594" y="169"/>
                  <a:pt x="584" y="172"/>
                  <a:pt x="576" y="179"/>
                </a:cubicBezTo>
                <a:cubicBezTo>
                  <a:pt x="577" y="175"/>
                  <a:pt x="579" y="171"/>
                  <a:pt x="580" y="167"/>
                </a:cubicBezTo>
                <a:cubicBezTo>
                  <a:pt x="593" y="154"/>
                  <a:pt x="606" y="141"/>
                  <a:pt x="616" y="126"/>
                </a:cubicBezTo>
                <a:cubicBezTo>
                  <a:pt x="619" y="121"/>
                  <a:pt x="623" y="114"/>
                  <a:pt x="620" y="109"/>
                </a:cubicBezTo>
                <a:cubicBezTo>
                  <a:pt x="618" y="105"/>
                  <a:pt x="619" y="103"/>
                  <a:pt x="622" y="97"/>
                </a:cubicBezTo>
                <a:cubicBezTo>
                  <a:pt x="626" y="88"/>
                  <a:pt x="632" y="79"/>
                  <a:pt x="637" y="70"/>
                </a:cubicBezTo>
                <a:cubicBezTo>
                  <a:pt x="638" y="69"/>
                  <a:pt x="636" y="68"/>
                  <a:pt x="636" y="69"/>
                </a:cubicBezTo>
                <a:cubicBezTo>
                  <a:pt x="628" y="81"/>
                  <a:pt x="621" y="93"/>
                  <a:pt x="615" y="106"/>
                </a:cubicBezTo>
                <a:cubicBezTo>
                  <a:pt x="615" y="107"/>
                  <a:pt x="615" y="107"/>
                  <a:pt x="616" y="108"/>
                </a:cubicBezTo>
                <a:cubicBezTo>
                  <a:pt x="625" y="115"/>
                  <a:pt x="600" y="139"/>
                  <a:pt x="583" y="156"/>
                </a:cubicBezTo>
                <a:cubicBezTo>
                  <a:pt x="587" y="143"/>
                  <a:pt x="591" y="130"/>
                  <a:pt x="596" y="118"/>
                </a:cubicBezTo>
                <a:cubicBezTo>
                  <a:pt x="603" y="103"/>
                  <a:pt x="611" y="88"/>
                  <a:pt x="615" y="72"/>
                </a:cubicBezTo>
                <a:cubicBezTo>
                  <a:pt x="618" y="56"/>
                  <a:pt x="615" y="41"/>
                  <a:pt x="610" y="26"/>
                </a:cubicBezTo>
                <a:cubicBezTo>
                  <a:pt x="610" y="25"/>
                  <a:pt x="608" y="25"/>
                  <a:pt x="608" y="26"/>
                </a:cubicBezTo>
                <a:cubicBezTo>
                  <a:pt x="613" y="43"/>
                  <a:pt x="616" y="61"/>
                  <a:pt x="610" y="77"/>
                </a:cubicBezTo>
                <a:cubicBezTo>
                  <a:pt x="605" y="91"/>
                  <a:pt x="596" y="104"/>
                  <a:pt x="589" y="117"/>
                </a:cubicBezTo>
                <a:cubicBezTo>
                  <a:pt x="588" y="121"/>
                  <a:pt x="586" y="125"/>
                  <a:pt x="585" y="128"/>
                </a:cubicBezTo>
                <a:cubicBezTo>
                  <a:pt x="584" y="125"/>
                  <a:pt x="584" y="121"/>
                  <a:pt x="583" y="117"/>
                </a:cubicBezTo>
                <a:cubicBezTo>
                  <a:pt x="578" y="102"/>
                  <a:pt x="568" y="85"/>
                  <a:pt x="574" y="69"/>
                </a:cubicBezTo>
                <a:cubicBezTo>
                  <a:pt x="574" y="69"/>
                  <a:pt x="574" y="69"/>
                  <a:pt x="574" y="69"/>
                </a:cubicBezTo>
                <a:cubicBezTo>
                  <a:pt x="569" y="79"/>
                  <a:pt x="570" y="88"/>
                  <a:pt x="574" y="98"/>
                </a:cubicBezTo>
                <a:cubicBezTo>
                  <a:pt x="577" y="107"/>
                  <a:pt x="581" y="116"/>
                  <a:pt x="582" y="125"/>
                </a:cubicBezTo>
                <a:cubicBezTo>
                  <a:pt x="583" y="129"/>
                  <a:pt x="582" y="133"/>
                  <a:pt x="581" y="136"/>
                </a:cubicBezTo>
                <a:cubicBezTo>
                  <a:pt x="575" y="151"/>
                  <a:pt x="570" y="166"/>
                  <a:pt x="563" y="181"/>
                </a:cubicBezTo>
                <a:cubicBezTo>
                  <a:pt x="559" y="191"/>
                  <a:pt x="555" y="201"/>
                  <a:pt x="551" y="210"/>
                </a:cubicBezTo>
                <a:cubicBezTo>
                  <a:pt x="547" y="218"/>
                  <a:pt x="541" y="226"/>
                  <a:pt x="538" y="234"/>
                </a:cubicBezTo>
                <a:cubicBezTo>
                  <a:pt x="535" y="239"/>
                  <a:pt x="531" y="244"/>
                  <a:pt x="528" y="249"/>
                </a:cubicBezTo>
                <a:cubicBezTo>
                  <a:pt x="520" y="262"/>
                  <a:pt x="511" y="274"/>
                  <a:pt x="504" y="286"/>
                </a:cubicBezTo>
                <a:cubicBezTo>
                  <a:pt x="498" y="297"/>
                  <a:pt x="493" y="310"/>
                  <a:pt x="486" y="320"/>
                </a:cubicBezTo>
                <a:cubicBezTo>
                  <a:pt x="479" y="332"/>
                  <a:pt x="470" y="339"/>
                  <a:pt x="457" y="344"/>
                </a:cubicBezTo>
                <a:cubicBezTo>
                  <a:pt x="450" y="346"/>
                  <a:pt x="443" y="349"/>
                  <a:pt x="437" y="354"/>
                </a:cubicBezTo>
                <a:cubicBezTo>
                  <a:pt x="420" y="369"/>
                  <a:pt x="415" y="393"/>
                  <a:pt x="398" y="409"/>
                </a:cubicBezTo>
                <a:cubicBezTo>
                  <a:pt x="387" y="418"/>
                  <a:pt x="374" y="425"/>
                  <a:pt x="362" y="433"/>
                </a:cubicBezTo>
                <a:cubicBezTo>
                  <a:pt x="348" y="442"/>
                  <a:pt x="335" y="451"/>
                  <a:pt x="322" y="460"/>
                </a:cubicBezTo>
                <a:cubicBezTo>
                  <a:pt x="315" y="464"/>
                  <a:pt x="308" y="468"/>
                  <a:pt x="301" y="472"/>
                </a:cubicBezTo>
                <a:cubicBezTo>
                  <a:pt x="287" y="477"/>
                  <a:pt x="273" y="483"/>
                  <a:pt x="259" y="489"/>
                </a:cubicBezTo>
                <a:cubicBezTo>
                  <a:pt x="249" y="492"/>
                  <a:pt x="238" y="495"/>
                  <a:pt x="228" y="498"/>
                </a:cubicBezTo>
                <a:cubicBezTo>
                  <a:pt x="227" y="498"/>
                  <a:pt x="225" y="498"/>
                  <a:pt x="224" y="499"/>
                </a:cubicBezTo>
                <a:cubicBezTo>
                  <a:pt x="227" y="486"/>
                  <a:pt x="229" y="473"/>
                  <a:pt x="235" y="463"/>
                </a:cubicBezTo>
                <a:cubicBezTo>
                  <a:pt x="241" y="453"/>
                  <a:pt x="250" y="447"/>
                  <a:pt x="260" y="442"/>
                </a:cubicBezTo>
                <a:cubicBezTo>
                  <a:pt x="272" y="436"/>
                  <a:pt x="283" y="430"/>
                  <a:pt x="292" y="420"/>
                </a:cubicBezTo>
                <a:cubicBezTo>
                  <a:pt x="298" y="414"/>
                  <a:pt x="302" y="408"/>
                  <a:pt x="307" y="401"/>
                </a:cubicBezTo>
                <a:cubicBezTo>
                  <a:pt x="308" y="401"/>
                  <a:pt x="309" y="400"/>
                  <a:pt x="310" y="400"/>
                </a:cubicBezTo>
                <a:cubicBezTo>
                  <a:pt x="320" y="394"/>
                  <a:pt x="331" y="394"/>
                  <a:pt x="342" y="391"/>
                </a:cubicBezTo>
                <a:cubicBezTo>
                  <a:pt x="351" y="387"/>
                  <a:pt x="360" y="383"/>
                  <a:pt x="368" y="378"/>
                </a:cubicBezTo>
                <a:cubicBezTo>
                  <a:pt x="380" y="378"/>
                  <a:pt x="391" y="378"/>
                  <a:pt x="403" y="381"/>
                </a:cubicBezTo>
                <a:cubicBezTo>
                  <a:pt x="404" y="382"/>
                  <a:pt x="405" y="379"/>
                  <a:pt x="403" y="378"/>
                </a:cubicBezTo>
                <a:cubicBezTo>
                  <a:pt x="394" y="375"/>
                  <a:pt x="385" y="375"/>
                  <a:pt x="375" y="374"/>
                </a:cubicBezTo>
                <a:cubicBezTo>
                  <a:pt x="384" y="370"/>
                  <a:pt x="392" y="365"/>
                  <a:pt x="401" y="361"/>
                </a:cubicBezTo>
                <a:cubicBezTo>
                  <a:pt x="407" y="358"/>
                  <a:pt x="403" y="350"/>
                  <a:pt x="397" y="353"/>
                </a:cubicBezTo>
                <a:cubicBezTo>
                  <a:pt x="383" y="359"/>
                  <a:pt x="353" y="374"/>
                  <a:pt x="353" y="375"/>
                </a:cubicBezTo>
                <a:cubicBezTo>
                  <a:pt x="343" y="379"/>
                  <a:pt x="333" y="381"/>
                  <a:pt x="323" y="383"/>
                </a:cubicBezTo>
                <a:cubicBezTo>
                  <a:pt x="322" y="383"/>
                  <a:pt x="321" y="383"/>
                  <a:pt x="320" y="383"/>
                </a:cubicBezTo>
                <a:cubicBezTo>
                  <a:pt x="329" y="373"/>
                  <a:pt x="340" y="367"/>
                  <a:pt x="353" y="359"/>
                </a:cubicBezTo>
                <a:cubicBezTo>
                  <a:pt x="364" y="353"/>
                  <a:pt x="373" y="344"/>
                  <a:pt x="383" y="336"/>
                </a:cubicBezTo>
                <a:cubicBezTo>
                  <a:pt x="398" y="324"/>
                  <a:pt x="414" y="313"/>
                  <a:pt x="430" y="302"/>
                </a:cubicBezTo>
                <a:cubicBezTo>
                  <a:pt x="431" y="302"/>
                  <a:pt x="432" y="301"/>
                  <a:pt x="433" y="300"/>
                </a:cubicBezTo>
                <a:cubicBezTo>
                  <a:pt x="440" y="299"/>
                  <a:pt x="448" y="301"/>
                  <a:pt x="455" y="299"/>
                </a:cubicBezTo>
                <a:cubicBezTo>
                  <a:pt x="462" y="298"/>
                  <a:pt x="470" y="295"/>
                  <a:pt x="477" y="292"/>
                </a:cubicBezTo>
                <a:cubicBezTo>
                  <a:pt x="489" y="285"/>
                  <a:pt x="497" y="276"/>
                  <a:pt x="503" y="264"/>
                </a:cubicBezTo>
                <a:cubicBezTo>
                  <a:pt x="504" y="264"/>
                  <a:pt x="503" y="263"/>
                  <a:pt x="503" y="264"/>
                </a:cubicBezTo>
                <a:cubicBezTo>
                  <a:pt x="495" y="276"/>
                  <a:pt x="485" y="286"/>
                  <a:pt x="471" y="292"/>
                </a:cubicBezTo>
                <a:cubicBezTo>
                  <a:pt x="464" y="294"/>
                  <a:pt x="457" y="297"/>
                  <a:pt x="449" y="296"/>
                </a:cubicBezTo>
                <a:cubicBezTo>
                  <a:pt x="446" y="296"/>
                  <a:pt x="444" y="296"/>
                  <a:pt x="441" y="295"/>
                </a:cubicBezTo>
                <a:cubicBezTo>
                  <a:pt x="450" y="290"/>
                  <a:pt x="459" y="285"/>
                  <a:pt x="464" y="277"/>
                </a:cubicBezTo>
                <a:cubicBezTo>
                  <a:pt x="479" y="253"/>
                  <a:pt x="484" y="226"/>
                  <a:pt x="489" y="198"/>
                </a:cubicBezTo>
                <a:cubicBezTo>
                  <a:pt x="489" y="198"/>
                  <a:pt x="489" y="198"/>
                  <a:pt x="488" y="198"/>
                </a:cubicBezTo>
                <a:cubicBezTo>
                  <a:pt x="481" y="225"/>
                  <a:pt x="475" y="255"/>
                  <a:pt x="457" y="277"/>
                </a:cubicBezTo>
                <a:cubicBezTo>
                  <a:pt x="452" y="284"/>
                  <a:pt x="440" y="288"/>
                  <a:pt x="433" y="292"/>
                </a:cubicBezTo>
                <a:cubicBezTo>
                  <a:pt x="426" y="297"/>
                  <a:pt x="420" y="301"/>
                  <a:pt x="413" y="305"/>
                </a:cubicBezTo>
                <a:cubicBezTo>
                  <a:pt x="411" y="306"/>
                  <a:pt x="410" y="307"/>
                  <a:pt x="408" y="308"/>
                </a:cubicBezTo>
                <a:cubicBezTo>
                  <a:pt x="409" y="305"/>
                  <a:pt x="410" y="302"/>
                  <a:pt x="411" y="299"/>
                </a:cubicBezTo>
                <a:cubicBezTo>
                  <a:pt x="414" y="290"/>
                  <a:pt x="419" y="283"/>
                  <a:pt x="422" y="275"/>
                </a:cubicBezTo>
                <a:cubicBezTo>
                  <a:pt x="427" y="265"/>
                  <a:pt x="428" y="254"/>
                  <a:pt x="427" y="243"/>
                </a:cubicBezTo>
                <a:cubicBezTo>
                  <a:pt x="427" y="241"/>
                  <a:pt x="425" y="242"/>
                  <a:pt x="425" y="243"/>
                </a:cubicBezTo>
                <a:cubicBezTo>
                  <a:pt x="426" y="259"/>
                  <a:pt x="422" y="273"/>
                  <a:pt x="412" y="286"/>
                </a:cubicBezTo>
                <a:cubicBezTo>
                  <a:pt x="406" y="295"/>
                  <a:pt x="405" y="307"/>
                  <a:pt x="396" y="314"/>
                </a:cubicBezTo>
                <a:cubicBezTo>
                  <a:pt x="387" y="322"/>
                  <a:pt x="376" y="326"/>
                  <a:pt x="367" y="332"/>
                </a:cubicBezTo>
                <a:cubicBezTo>
                  <a:pt x="363" y="334"/>
                  <a:pt x="358" y="337"/>
                  <a:pt x="356" y="341"/>
                </a:cubicBezTo>
                <a:cubicBezTo>
                  <a:pt x="347" y="346"/>
                  <a:pt x="337" y="350"/>
                  <a:pt x="329" y="355"/>
                </a:cubicBezTo>
                <a:cubicBezTo>
                  <a:pt x="330" y="347"/>
                  <a:pt x="331" y="338"/>
                  <a:pt x="331" y="329"/>
                </a:cubicBezTo>
                <a:cubicBezTo>
                  <a:pt x="332" y="316"/>
                  <a:pt x="339" y="282"/>
                  <a:pt x="346" y="268"/>
                </a:cubicBezTo>
                <a:cubicBezTo>
                  <a:pt x="353" y="254"/>
                  <a:pt x="361" y="240"/>
                  <a:pt x="370" y="228"/>
                </a:cubicBezTo>
                <a:cubicBezTo>
                  <a:pt x="379" y="217"/>
                  <a:pt x="386" y="210"/>
                  <a:pt x="399" y="207"/>
                </a:cubicBezTo>
                <a:cubicBezTo>
                  <a:pt x="411" y="204"/>
                  <a:pt x="420" y="200"/>
                  <a:pt x="423" y="188"/>
                </a:cubicBezTo>
                <a:cubicBezTo>
                  <a:pt x="423" y="187"/>
                  <a:pt x="423" y="187"/>
                  <a:pt x="423" y="188"/>
                </a:cubicBezTo>
                <a:cubicBezTo>
                  <a:pt x="418" y="208"/>
                  <a:pt x="393" y="202"/>
                  <a:pt x="380" y="213"/>
                </a:cubicBezTo>
                <a:cubicBezTo>
                  <a:pt x="369" y="221"/>
                  <a:pt x="362" y="234"/>
                  <a:pt x="355" y="245"/>
                </a:cubicBezTo>
                <a:cubicBezTo>
                  <a:pt x="347" y="258"/>
                  <a:pt x="339" y="271"/>
                  <a:pt x="333" y="286"/>
                </a:cubicBezTo>
                <a:cubicBezTo>
                  <a:pt x="331" y="289"/>
                  <a:pt x="330" y="292"/>
                  <a:pt x="329" y="295"/>
                </a:cubicBezTo>
                <a:cubicBezTo>
                  <a:pt x="329" y="291"/>
                  <a:pt x="329" y="287"/>
                  <a:pt x="329" y="283"/>
                </a:cubicBezTo>
                <a:cubicBezTo>
                  <a:pt x="332" y="254"/>
                  <a:pt x="344" y="227"/>
                  <a:pt x="359" y="202"/>
                </a:cubicBezTo>
                <a:cubicBezTo>
                  <a:pt x="366" y="191"/>
                  <a:pt x="373" y="180"/>
                  <a:pt x="380" y="169"/>
                </a:cubicBezTo>
                <a:cubicBezTo>
                  <a:pt x="384" y="164"/>
                  <a:pt x="391" y="166"/>
                  <a:pt x="397" y="163"/>
                </a:cubicBezTo>
                <a:cubicBezTo>
                  <a:pt x="412" y="154"/>
                  <a:pt x="415" y="132"/>
                  <a:pt x="425" y="119"/>
                </a:cubicBezTo>
                <a:cubicBezTo>
                  <a:pt x="426" y="118"/>
                  <a:pt x="425" y="117"/>
                  <a:pt x="424" y="118"/>
                </a:cubicBezTo>
                <a:cubicBezTo>
                  <a:pt x="415" y="131"/>
                  <a:pt x="404" y="170"/>
                  <a:pt x="382" y="162"/>
                </a:cubicBezTo>
                <a:cubicBezTo>
                  <a:pt x="381" y="162"/>
                  <a:pt x="381" y="162"/>
                  <a:pt x="380" y="163"/>
                </a:cubicBezTo>
                <a:cubicBezTo>
                  <a:pt x="364" y="184"/>
                  <a:pt x="348" y="208"/>
                  <a:pt x="337" y="233"/>
                </a:cubicBezTo>
                <a:cubicBezTo>
                  <a:pt x="339" y="219"/>
                  <a:pt x="340" y="206"/>
                  <a:pt x="342" y="193"/>
                </a:cubicBezTo>
                <a:cubicBezTo>
                  <a:pt x="343" y="184"/>
                  <a:pt x="344" y="175"/>
                  <a:pt x="345" y="167"/>
                </a:cubicBezTo>
                <a:cubicBezTo>
                  <a:pt x="346" y="162"/>
                  <a:pt x="351" y="160"/>
                  <a:pt x="352" y="155"/>
                </a:cubicBezTo>
                <a:cubicBezTo>
                  <a:pt x="353" y="151"/>
                  <a:pt x="353" y="147"/>
                  <a:pt x="352" y="144"/>
                </a:cubicBezTo>
                <a:cubicBezTo>
                  <a:pt x="353" y="150"/>
                  <a:pt x="352" y="156"/>
                  <a:pt x="347" y="160"/>
                </a:cubicBezTo>
                <a:cubicBezTo>
                  <a:pt x="340" y="165"/>
                  <a:pt x="340" y="179"/>
                  <a:pt x="339" y="186"/>
                </a:cubicBezTo>
                <a:cubicBezTo>
                  <a:pt x="336" y="207"/>
                  <a:pt x="336" y="228"/>
                  <a:pt x="331" y="249"/>
                </a:cubicBezTo>
                <a:cubicBezTo>
                  <a:pt x="329" y="252"/>
                  <a:pt x="328" y="255"/>
                  <a:pt x="327" y="258"/>
                </a:cubicBezTo>
                <a:cubicBezTo>
                  <a:pt x="326" y="261"/>
                  <a:pt x="326" y="261"/>
                  <a:pt x="323" y="275"/>
                </a:cubicBezTo>
                <a:cubicBezTo>
                  <a:pt x="322" y="286"/>
                  <a:pt x="322" y="296"/>
                  <a:pt x="323" y="307"/>
                </a:cubicBezTo>
                <a:cubicBezTo>
                  <a:pt x="324" y="314"/>
                  <a:pt x="324" y="320"/>
                  <a:pt x="323" y="327"/>
                </a:cubicBezTo>
                <a:cubicBezTo>
                  <a:pt x="322" y="327"/>
                  <a:pt x="321" y="351"/>
                  <a:pt x="319" y="360"/>
                </a:cubicBezTo>
                <a:cubicBezTo>
                  <a:pt x="312" y="362"/>
                  <a:pt x="309" y="368"/>
                  <a:pt x="304" y="375"/>
                </a:cubicBezTo>
                <a:cubicBezTo>
                  <a:pt x="303" y="376"/>
                  <a:pt x="302" y="378"/>
                  <a:pt x="301" y="379"/>
                </a:cubicBezTo>
                <a:cubicBezTo>
                  <a:pt x="294" y="388"/>
                  <a:pt x="288" y="398"/>
                  <a:pt x="279" y="405"/>
                </a:cubicBezTo>
                <a:cubicBezTo>
                  <a:pt x="270" y="413"/>
                  <a:pt x="260" y="418"/>
                  <a:pt x="249" y="423"/>
                </a:cubicBezTo>
                <a:cubicBezTo>
                  <a:pt x="242" y="427"/>
                  <a:pt x="235" y="430"/>
                  <a:pt x="229" y="435"/>
                </a:cubicBezTo>
                <a:cubicBezTo>
                  <a:pt x="230" y="429"/>
                  <a:pt x="232" y="423"/>
                  <a:pt x="235" y="417"/>
                </a:cubicBezTo>
                <a:cubicBezTo>
                  <a:pt x="237" y="413"/>
                  <a:pt x="239" y="409"/>
                  <a:pt x="241" y="405"/>
                </a:cubicBezTo>
                <a:cubicBezTo>
                  <a:pt x="249" y="402"/>
                  <a:pt x="256" y="400"/>
                  <a:pt x="261" y="393"/>
                </a:cubicBezTo>
                <a:cubicBezTo>
                  <a:pt x="270" y="382"/>
                  <a:pt x="276" y="371"/>
                  <a:pt x="278" y="358"/>
                </a:cubicBezTo>
                <a:cubicBezTo>
                  <a:pt x="279" y="356"/>
                  <a:pt x="277" y="356"/>
                  <a:pt x="277" y="357"/>
                </a:cubicBezTo>
                <a:cubicBezTo>
                  <a:pt x="274" y="369"/>
                  <a:pt x="268" y="379"/>
                  <a:pt x="261" y="388"/>
                </a:cubicBezTo>
                <a:cubicBezTo>
                  <a:pt x="256" y="394"/>
                  <a:pt x="250" y="397"/>
                  <a:pt x="244" y="400"/>
                </a:cubicBezTo>
                <a:cubicBezTo>
                  <a:pt x="246" y="397"/>
                  <a:pt x="248" y="394"/>
                  <a:pt x="250" y="391"/>
                </a:cubicBezTo>
                <a:cubicBezTo>
                  <a:pt x="251" y="389"/>
                  <a:pt x="273" y="334"/>
                  <a:pt x="280" y="316"/>
                </a:cubicBezTo>
                <a:cubicBezTo>
                  <a:pt x="280" y="316"/>
                  <a:pt x="280" y="316"/>
                  <a:pt x="280" y="316"/>
                </a:cubicBezTo>
                <a:cubicBezTo>
                  <a:pt x="277" y="321"/>
                  <a:pt x="273" y="329"/>
                  <a:pt x="269" y="338"/>
                </a:cubicBezTo>
                <a:cubicBezTo>
                  <a:pt x="269" y="338"/>
                  <a:pt x="269" y="338"/>
                  <a:pt x="269" y="338"/>
                </a:cubicBezTo>
                <a:cubicBezTo>
                  <a:pt x="268" y="340"/>
                  <a:pt x="267" y="342"/>
                  <a:pt x="266" y="344"/>
                </a:cubicBezTo>
                <a:cubicBezTo>
                  <a:pt x="265" y="345"/>
                  <a:pt x="265" y="346"/>
                  <a:pt x="265" y="347"/>
                </a:cubicBezTo>
                <a:cubicBezTo>
                  <a:pt x="265" y="347"/>
                  <a:pt x="265" y="347"/>
                  <a:pt x="265" y="347"/>
                </a:cubicBezTo>
                <a:cubicBezTo>
                  <a:pt x="253" y="371"/>
                  <a:pt x="239" y="400"/>
                  <a:pt x="237" y="403"/>
                </a:cubicBezTo>
                <a:cubicBezTo>
                  <a:pt x="236" y="403"/>
                  <a:pt x="235" y="404"/>
                  <a:pt x="234" y="404"/>
                </a:cubicBezTo>
                <a:cubicBezTo>
                  <a:pt x="233" y="395"/>
                  <a:pt x="230" y="385"/>
                  <a:pt x="230" y="380"/>
                </a:cubicBezTo>
                <a:cubicBezTo>
                  <a:pt x="226" y="360"/>
                  <a:pt x="232" y="341"/>
                  <a:pt x="234" y="321"/>
                </a:cubicBezTo>
                <a:cubicBezTo>
                  <a:pt x="234" y="320"/>
                  <a:pt x="232" y="320"/>
                  <a:pt x="232" y="321"/>
                </a:cubicBezTo>
                <a:cubicBezTo>
                  <a:pt x="230" y="340"/>
                  <a:pt x="224" y="358"/>
                  <a:pt x="226" y="378"/>
                </a:cubicBezTo>
                <a:cubicBezTo>
                  <a:pt x="228" y="386"/>
                  <a:pt x="229" y="395"/>
                  <a:pt x="229" y="403"/>
                </a:cubicBezTo>
                <a:cubicBezTo>
                  <a:pt x="229" y="410"/>
                  <a:pt x="225" y="415"/>
                  <a:pt x="224" y="422"/>
                </a:cubicBezTo>
                <a:cubicBezTo>
                  <a:pt x="224" y="422"/>
                  <a:pt x="222" y="436"/>
                  <a:pt x="222" y="442"/>
                </a:cubicBezTo>
                <a:cubicBezTo>
                  <a:pt x="222" y="442"/>
                  <a:pt x="221" y="443"/>
                  <a:pt x="220" y="444"/>
                </a:cubicBezTo>
                <a:cubicBezTo>
                  <a:pt x="212" y="454"/>
                  <a:pt x="209" y="466"/>
                  <a:pt x="206" y="478"/>
                </a:cubicBezTo>
                <a:cubicBezTo>
                  <a:pt x="203" y="487"/>
                  <a:pt x="201" y="496"/>
                  <a:pt x="198" y="505"/>
                </a:cubicBezTo>
                <a:cubicBezTo>
                  <a:pt x="198" y="505"/>
                  <a:pt x="198" y="505"/>
                  <a:pt x="198" y="506"/>
                </a:cubicBezTo>
                <a:cubicBezTo>
                  <a:pt x="192" y="507"/>
                  <a:pt x="187" y="511"/>
                  <a:pt x="182" y="513"/>
                </a:cubicBezTo>
                <a:cubicBezTo>
                  <a:pt x="174" y="514"/>
                  <a:pt x="165" y="514"/>
                  <a:pt x="157" y="512"/>
                </a:cubicBezTo>
                <a:cubicBezTo>
                  <a:pt x="154" y="511"/>
                  <a:pt x="150" y="512"/>
                  <a:pt x="148" y="514"/>
                </a:cubicBezTo>
                <a:cubicBezTo>
                  <a:pt x="131" y="531"/>
                  <a:pt x="110" y="524"/>
                  <a:pt x="90" y="521"/>
                </a:cubicBezTo>
                <a:cubicBezTo>
                  <a:pt x="92" y="519"/>
                  <a:pt x="94" y="517"/>
                  <a:pt x="96" y="515"/>
                </a:cubicBezTo>
                <a:cubicBezTo>
                  <a:pt x="97" y="514"/>
                  <a:pt x="98" y="512"/>
                  <a:pt x="96" y="511"/>
                </a:cubicBezTo>
                <a:cubicBezTo>
                  <a:pt x="89" y="504"/>
                  <a:pt x="93" y="499"/>
                  <a:pt x="99" y="493"/>
                </a:cubicBezTo>
                <a:cubicBezTo>
                  <a:pt x="101" y="490"/>
                  <a:pt x="104" y="486"/>
                  <a:pt x="106" y="482"/>
                </a:cubicBezTo>
                <a:cubicBezTo>
                  <a:pt x="111" y="472"/>
                  <a:pt x="115" y="458"/>
                  <a:pt x="125" y="450"/>
                </a:cubicBezTo>
                <a:cubicBezTo>
                  <a:pt x="126" y="449"/>
                  <a:pt x="126" y="448"/>
                  <a:pt x="125" y="448"/>
                </a:cubicBezTo>
                <a:cubicBezTo>
                  <a:pt x="115" y="440"/>
                  <a:pt x="112" y="431"/>
                  <a:pt x="121" y="421"/>
                </a:cubicBezTo>
                <a:cubicBezTo>
                  <a:pt x="125" y="416"/>
                  <a:pt x="130" y="412"/>
                  <a:pt x="134" y="407"/>
                </a:cubicBezTo>
                <a:cubicBezTo>
                  <a:pt x="147" y="393"/>
                  <a:pt x="150" y="373"/>
                  <a:pt x="156" y="356"/>
                </a:cubicBezTo>
                <a:cubicBezTo>
                  <a:pt x="156" y="356"/>
                  <a:pt x="156" y="356"/>
                  <a:pt x="156" y="356"/>
                </a:cubicBezTo>
                <a:cubicBezTo>
                  <a:pt x="151" y="368"/>
                  <a:pt x="148" y="380"/>
                  <a:pt x="142" y="392"/>
                </a:cubicBezTo>
                <a:cubicBezTo>
                  <a:pt x="137" y="402"/>
                  <a:pt x="129" y="409"/>
                  <a:pt x="120" y="418"/>
                </a:cubicBezTo>
                <a:cubicBezTo>
                  <a:pt x="109" y="429"/>
                  <a:pt x="110" y="439"/>
                  <a:pt x="121" y="449"/>
                </a:cubicBezTo>
                <a:cubicBezTo>
                  <a:pt x="109" y="460"/>
                  <a:pt x="107" y="479"/>
                  <a:pt x="95" y="490"/>
                </a:cubicBezTo>
                <a:cubicBezTo>
                  <a:pt x="87" y="498"/>
                  <a:pt x="83" y="504"/>
                  <a:pt x="91" y="513"/>
                </a:cubicBezTo>
                <a:cubicBezTo>
                  <a:pt x="86" y="516"/>
                  <a:pt x="80" y="517"/>
                  <a:pt x="75" y="520"/>
                </a:cubicBezTo>
                <a:cubicBezTo>
                  <a:pt x="69" y="520"/>
                  <a:pt x="6" y="519"/>
                  <a:pt x="0" y="519"/>
                </a:cubicBezTo>
                <a:cubicBezTo>
                  <a:pt x="1" y="554"/>
                  <a:pt x="1" y="554"/>
                  <a:pt x="1" y="554"/>
                </a:cubicBezTo>
                <a:cubicBezTo>
                  <a:pt x="8" y="554"/>
                  <a:pt x="77" y="554"/>
                  <a:pt x="85" y="554"/>
                </a:cubicBezTo>
                <a:cubicBezTo>
                  <a:pt x="101" y="553"/>
                  <a:pt x="121" y="555"/>
                  <a:pt x="135" y="546"/>
                </a:cubicBezTo>
                <a:cubicBezTo>
                  <a:pt x="137" y="544"/>
                  <a:pt x="139" y="543"/>
                  <a:pt x="141" y="541"/>
                </a:cubicBezTo>
                <a:cubicBezTo>
                  <a:pt x="154" y="538"/>
                  <a:pt x="167" y="535"/>
                  <a:pt x="180" y="531"/>
                </a:cubicBezTo>
                <a:cubicBezTo>
                  <a:pt x="182" y="531"/>
                  <a:pt x="183" y="530"/>
                  <a:pt x="185" y="530"/>
                </a:cubicBezTo>
                <a:cubicBezTo>
                  <a:pt x="185" y="529"/>
                  <a:pt x="186" y="529"/>
                  <a:pt x="187" y="529"/>
                </a:cubicBezTo>
                <a:cubicBezTo>
                  <a:pt x="186" y="529"/>
                  <a:pt x="186" y="530"/>
                  <a:pt x="186" y="530"/>
                </a:cubicBezTo>
                <a:cubicBezTo>
                  <a:pt x="178" y="543"/>
                  <a:pt x="169" y="556"/>
                  <a:pt x="162" y="569"/>
                </a:cubicBezTo>
                <a:cubicBezTo>
                  <a:pt x="153" y="582"/>
                  <a:pt x="144" y="596"/>
                  <a:pt x="137" y="610"/>
                </a:cubicBezTo>
                <a:cubicBezTo>
                  <a:pt x="132" y="621"/>
                  <a:pt x="125" y="630"/>
                  <a:pt x="116" y="637"/>
                </a:cubicBezTo>
                <a:cubicBezTo>
                  <a:pt x="107" y="643"/>
                  <a:pt x="98" y="649"/>
                  <a:pt x="89" y="654"/>
                </a:cubicBezTo>
                <a:cubicBezTo>
                  <a:pt x="83" y="657"/>
                  <a:pt x="5" y="724"/>
                  <a:pt x="1" y="728"/>
                </a:cubicBezTo>
                <a:cubicBezTo>
                  <a:pt x="1" y="778"/>
                  <a:pt x="1" y="778"/>
                  <a:pt x="1" y="778"/>
                </a:cubicBezTo>
                <a:cubicBezTo>
                  <a:pt x="11" y="769"/>
                  <a:pt x="97" y="678"/>
                  <a:pt x="109" y="670"/>
                </a:cubicBezTo>
                <a:cubicBezTo>
                  <a:pt x="118" y="665"/>
                  <a:pt x="127" y="660"/>
                  <a:pt x="135" y="653"/>
                </a:cubicBezTo>
                <a:cubicBezTo>
                  <a:pt x="155" y="635"/>
                  <a:pt x="166" y="608"/>
                  <a:pt x="180" y="585"/>
                </a:cubicBezTo>
                <a:cubicBezTo>
                  <a:pt x="193" y="563"/>
                  <a:pt x="208" y="543"/>
                  <a:pt x="218" y="519"/>
                </a:cubicBezTo>
                <a:cubicBezTo>
                  <a:pt x="219" y="519"/>
                  <a:pt x="220" y="518"/>
                  <a:pt x="221" y="518"/>
                </a:cubicBezTo>
                <a:cubicBezTo>
                  <a:pt x="232" y="514"/>
                  <a:pt x="243" y="511"/>
                  <a:pt x="255" y="510"/>
                </a:cubicBezTo>
                <a:cubicBezTo>
                  <a:pt x="259" y="509"/>
                  <a:pt x="264" y="509"/>
                  <a:pt x="269" y="509"/>
                </a:cubicBezTo>
                <a:cubicBezTo>
                  <a:pt x="269" y="509"/>
                  <a:pt x="269" y="510"/>
                  <a:pt x="270" y="510"/>
                </a:cubicBezTo>
                <a:cubicBezTo>
                  <a:pt x="274" y="511"/>
                  <a:pt x="279" y="513"/>
                  <a:pt x="283" y="516"/>
                </a:cubicBezTo>
                <a:cubicBezTo>
                  <a:pt x="290" y="519"/>
                  <a:pt x="296" y="523"/>
                  <a:pt x="302" y="527"/>
                </a:cubicBezTo>
                <a:cubicBezTo>
                  <a:pt x="309" y="531"/>
                  <a:pt x="316" y="535"/>
                  <a:pt x="323" y="539"/>
                </a:cubicBezTo>
                <a:cubicBezTo>
                  <a:pt x="327" y="541"/>
                  <a:pt x="332" y="546"/>
                  <a:pt x="336" y="546"/>
                </a:cubicBezTo>
                <a:cubicBezTo>
                  <a:pt x="336" y="546"/>
                  <a:pt x="335" y="547"/>
                  <a:pt x="336" y="547"/>
                </a:cubicBezTo>
                <a:cubicBezTo>
                  <a:pt x="342" y="552"/>
                  <a:pt x="349" y="557"/>
                  <a:pt x="356" y="562"/>
                </a:cubicBezTo>
                <a:cubicBezTo>
                  <a:pt x="356" y="562"/>
                  <a:pt x="356" y="562"/>
                  <a:pt x="356" y="562"/>
                </a:cubicBezTo>
                <a:cubicBezTo>
                  <a:pt x="354" y="560"/>
                  <a:pt x="339" y="547"/>
                  <a:pt x="338" y="547"/>
                </a:cubicBezTo>
                <a:cubicBezTo>
                  <a:pt x="338" y="547"/>
                  <a:pt x="338" y="546"/>
                  <a:pt x="338" y="546"/>
                </a:cubicBezTo>
                <a:cubicBezTo>
                  <a:pt x="335" y="543"/>
                  <a:pt x="330" y="541"/>
                  <a:pt x="327" y="539"/>
                </a:cubicBezTo>
                <a:cubicBezTo>
                  <a:pt x="319" y="534"/>
                  <a:pt x="312" y="529"/>
                  <a:pt x="304" y="524"/>
                </a:cubicBezTo>
                <a:cubicBezTo>
                  <a:pt x="297" y="520"/>
                  <a:pt x="290" y="515"/>
                  <a:pt x="283" y="511"/>
                </a:cubicBezTo>
                <a:cubicBezTo>
                  <a:pt x="286" y="511"/>
                  <a:pt x="289" y="512"/>
                  <a:pt x="293" y="512"/>
                </a:cubicBezTo>
                <a:cubicBezTo>
                  <a:pt x="302" y="514"/>
                  <a:pt x="312" y="515"/>
                  <a:pt x="321" y="516"/>
                </a:cubicBezTo>
                <a:cubicBezTo>
                  <a:pt x="322" y="516"/>
                  <a:pt x="322" y="516"/>
                  <a:pt x="322" y="517"/>
                </a:cubicBezTo>
                <a:cubicBezTo>
                  <a:pt x="328" y="519"/>
                  <a:pt x="334" y="517"/>
                  <a:pt x="340" y="520"/>
                </a:cubicBezTo>
                <a:cubicBezTo>
                  <a:pt x="345" y="523"/>
                  <a:pt x="350" y="526"/>
                  <a:pt x="355" y="529"/>
                </a:cubicBezTo>
                <a:cubicBezTo>
                  <a:pt x="360" y="532"/>
                  <a:pt x="365" y="535"/>
                  <a:pt x="371" y="537"/>
                </a:cubicBezTo>
                <a:cubicBezTo>
                  <a:pt x="377" y="539"/>
                  <a:pt x="382" y="543"/>
                  <a:pt x="388" y="545"/>
                </a:cubicBezTo>
                <a:cubicBezTo>
                  <a:pt x="392" y="547"/>
                  <a:pt x="397" y="547"/>
                  <a:pt x="401" y="549"/>
                </a:cubicBezTo>
                <a:cubicBezTo>
                  <a:pt x="406" y="552"/>
                  <a:pt x="410" y="555"/>
                  <a:pt x="414" y="559"/>
                </a:cubicBezTo>
                <a:cubicBezTo>
                  <a:pt x="420" y="565"/>
                  <a:pt x="426" y="572"/>
                  <a:pt x="434" y="575"/>
                </a:cubicBezTo>
                <a:cubicBezTo>
                  <a:pt x="434" y="575"/>
                  <a:pt x="434" y="575"/>
                  <a:pt x="434" y="575"/>
                </a:cubicBezTo>
                <a:cubicBezTo>
                  <a:pt x="426" y="568"/>
                  <a:pt x="419" y="561"/>
                  <a:pt x="411" y="554"/>
                </a:cubicBezTo>
                <a:cubicBezTo>
                  <a:pt x="403" y="546"/>
                  <a:pt x="394" y="543"/>
                  <a:pt x="385" y="537"/>
                </a:cubicBezTo>
                <a:cubicBezTo>
                  <a:pt x="379" y="533"/>
                  <a:pt x="373" y="532"/>
                  <a:pt x="367" y="529"/>
                </a:cubicBezTo>
                <a:cubicBezTo>
                  <a:pt x="363" y="526"/>
                  <a:pt x="359" y="524"/>
                  <a:pt x="355" y="522"/>
                </a:cubicBezTo>
                <a:cubicBezTo>
                  <a:pt x="358" y="522"/>
                  <a:pt x="361" y="523"/>
                  <a:pt x="364" y="524"/>
                </a:cubicBezTo>
                <a:cubicBezTo>
                  <a:pt x="384" y="531"/>
                  <a:pt x="402" y="542"/>
                  <a:pt x="422" y="549"/>
                </a:cubicBezTo>
                <a:cubicBezTo>
                  <a:pt x="425" y="550"/>
                  <a:pt x="408" y="540"/>
                  <a:pt x="405" y="539"/>
                </a:cubicBezTo>
                <a:cubicBezTo>
                  <a:pt x="385" y="530"/>
                  <a:pt x="382" y="526"/>
                  <a:pt x="361" y="519"/>
                </a:cubicBezTo>
                <a:cubicBezTo>
                  <a:pt x="357" y="517"/>
                  <a:pt x="355" y="513"/>
                  <a:pt x="350" y="511"/>
                </a:cubicBezTo>
                <a:cubicBezTo>
                  <a:pt x="375" y="509"/>
                  <a:pt x="400" y="510"/>
                  <a:pt x="425" y="517"/>
                </a:cubicBezTo>
                <a:cubicBezTo>
                  <a:pt x="428" y="518"/>
                  <a:pt x="492" y="532"/>
                  <a:pt x="494" y="532"/>
                </a:cubicBezTo>
                <a:cubicBezTo>
                  <a:pt x="494" y="532"/>
                  <a:pt x="494" y="532"/>
                  <a:pt x="494" y="532"/>
                </a:cubicBezTo>
                <a:cubicBezTo>
                  <a:pt x="487" y="530"/>
                  <a:pt x="412" y="507"/>
                  <a:pt x="405" y="506"/>
                </a:cubicBezTo>
                <a:cubicBezTo>
                  <a:pt x="408" y="505"/>
                  <a:pt x="411" y="505"/>
                  <a:pt x="413" y="504"/>
                </a:cubicBezTo>
                <a:cubicBezTo>
                  <a:pt x="421" y="503"/>
                  <a:pt x="428" y="501"/>
                  <a:pt x="433" y="495"/>
                </a:cubicBezTo>
                <a:cubicBezTo>
                  <a:pt x="433" y="495"/>
                  <a:pt x="433" y="494"/>
                  <a:pt x="433" y="495"/>
                </a:cubicBezTo>
                <a:cubicBezTo>
                  <a:pt x="425" y="500"/>
                  <a:pt x="416" y="499"/>
                  <a:pt x="407" y="501"/>
                </a:cubicBezTo>
                <a:cubicBezTo>
                  <a:pt x="402" y="502"/>
                  <a:pt x="397" y="503"/>
                  <a:pt x="392" y="504"/>
                </a:cubicBezTo>
                <a:cubicBezTo>
                  <a:pt x="369" y="501"/>
                  <a:pt x="344" y="501"/>
                  <a:pt x="322" y="504"/>
                </a:cubicBezTo>
                <a:cubicBezTo>
                  <a:pt x="312" y="502"/>
                  <a:pt x="302" y="500"/>
                  <a:pt x="292" y="498"/>
                </a:cubicBezTo>
                <a:cubicBezTo>
                  <a:pt x="290" y="497"/>
                  <a:pt x="287" y="497"/>
                  <a:pt x="285" y="496"/>
                </a:cubicBezTo>
                <a:cubicBezTo>
                  <a:pt x="300" y="491"/>
                  <a:pt x="315" y="485"/>
                  <a:pt x="330" y="479"/>
                </a:cubicBezTo>
                <a:cubicBezTo>
                  <a:pt x="338" y="475"/>
                  <a:pt x="346" y="472"/>
                  <a:pt x="354" y="469"/>
                </a:cubicBezTo>
                <a:cubicBezTo>
                  <a:pt x="360" y="466"/>
                  <a:pt x="366" y="463"/>
                  <a:pt x="373" y="461"/>
                </a:cubicBezTo>
                <a:cubicBezTo>
                  <a:pt x="385" y="456"/>
                  <a:pt x="398" y="451"/>
                  <a:pt x="409" y="444"/>
                </a:cubicBezTo>
                <a:cubicBezTo>
                  <a:pt x="409" y="444"/>
                  <a:pt x="409" y="443"/>
                  <a:pt x="410" y="443"/>
                </a:cubicBezTo>
                <a:cubicBezTo>
                  <a:pt x="414" y="441"/>
                  <a:pt x="417" y="439"/>
                  <a:pt x="421" y="437"/>
                </a:cubicBezTo>
                <a:cubicBezTo>
                  <a:pt x="424" y="436"/>
                  <a:pt x="427" y="434"/>
                  <a:pt x="430" y="432"/>
                </a:cubicBezTo>
                <a:cubicBezTo>
                  <a:pt x="437" y="429"/>
                  <a:pt x="444" y="427"/>
                  <a:pt x="453" y="426"/>
                </a:cubicBezTo>
                <a:cubicBezTo>
                  <a:pt x="457" y="425"/>
                  <a:pt x="460" y="425"/>
                  <a:pt x="464" y="425"/>
                </a:cubicBezTo>
                <a:cubicBezTo>
                  <a:pt x="466" y="426"/>
                  <a:pt x="468" y="426"/>
                  <a:pt x="469" y="426"/>
                </a:cubicBezTo>
                <a:cubicBezTo>
                  <a:pt x="477" y="428"/>
                  <a:pt x="485" y="429"/>
                  <a:pt x="493" y="429"/>
                </a:cubicBezTo>
                <a:cubicBezTo>
                  <a:pt x="509" y="429"/>
                  <a:pt x="525" y="429"/>
                  <a:pt x="540" y="430"/>
                </a:cubicBezTo>
                <a:cubicBezTo>
                  <a:pt x="558" y="432"/>
                  <a:pt x="575" y="433"/>
                  <a:pt x="593" y="433"/>
                </a:cubicBezTo>
                <a:cubicBezTo>
                  <a:pt x="602" y="433"/>
                  <a:pt x="611" y="433"/>
                  <a:pt x="620" y="433"/>
                </a:cubicBezTo>
                <a:cubicBezTo>
                  <a:pt x="621" y="433"/>
                  <a:pt x="623" y="433"/>
                  <a:pt x="624" y="433"/>
                </a:cubicBezTo>
                <a:cubicBezTo>
                  <a:pt x="627" y="433"/>
                  <a:pt x="631" y="433"/>
                  <a:pt x="634" y="433"/>
                </a:cubicBezTo>
                <a:cubicBezTo>
                  <a:pt x="637" y="434"/>
                  <a:pt x="640" y="434"/>
                  <a:pt x="643" y="434"/>
                </a:cubicBezTo>
                <a:cubicBezTo>
                  <a:pt x="661" y="436"/>
                  <a:pt x="680" y="437"/>
                  <a:pt x="698" y="436"/>
                </a:cubicBezTo>
                <a:cubicBezTo>
                  <a:pt x="731" y="436"/>
                  <a:pt x="768" y="431"/>
                  <a:pt x="798" y="415"/>
                </a:cubicBezTo>
                <a:cubicBezTo>
                  <a:pt x="809" y="417"/>
                  <a:pt x="821" y="414"/>
                  <a:pt x="833" y="415"/>
                </a:cubicBezTo>
                <a:cubicBezTo>
                  <a:pt x="844" y="417"/>
                  <a:pt x="854" y="419"/>
                  <a:pt x="866" y="419"/>
                </a:cubicBezTo>
                <a:cubicBezTo>
                  <a:pt x="867" y="419"/>
                  <a:pt x="867" y="417"/>
                  <a:pt x="866" y="417"/>
                </a:cubicBezTo>
                <a:cubicBezTo>
                  <a:pt x="853" y="414"/>
                  <a:pt x="840" y="411"/>
                  <a:pt x="828" y="406"/>
                </a:cubicBezTo>
                <a:cubicBezTo>
                  <a:pt x="824" y="405"/>
                  <a:pt x="820" y="404"/>
                  <a:pt x="815" y="403"/>
                </a:cubicBezTo>
                <a:cubicBezTo>
                  <a:pt x="819" y="400"/>
                  <a:pt x="822" y="396"/>
                  <a:pt x="826" y="393"/>
                </a:cubicBezTo>
                <a:cubicBezTo>
                  <a:pt x="851" y="398"/>
                  <a:pt x="877" y="400"/>
                  <a:pt x="903" y="402"/>
                </a:cubicBezTo>
                <a:cubicBezTo>
                  <a:pt x="924" y="403"/>
                  <a:pt x="947" y="400"/>
                  <a:pt x="965" y="411"/>
                </a:cubicBezTo>
                <a:cubicBezTo>
                  <a:pt x="966" y="411"/>
                  <a:pt x="967" y="410"/>
                  <a:pt x="966" y="409"/>
                </a:cubicBezTo>
                <a:cubicBezTo>
                  <a:pt x="947" y="398"/>
                  <a:pt x="925" y="399"/>
                  <a:pt x="904" y="398"/>
                </a:cubicBezTo>
                <a:cubicBezTo>
                  <a:pt x="879" y="395"/>
                  <a:pt x="854" y="393"/>
                  <a:pt x="830" y="388"/>
                </a:cubicBezTo>
                <a:cubicBezTo>
                  <a:pt x="830" y="388"/>
                  <a:pt x="831" y="387"/>
                  <a:pt x="831" y="386"/>
                </a:cubicBezTo>
                <a:cubicBezTo>
                  <a:pt x="833" y="384"/>
                  <a:pt x="835" y="382"/>
                  <a:pt x="837" y="380"/>
                </a:cubicBezTo>
                <a:cubicBezTo>
                  <a:pt x="850" y="370"/>
                  <a:pt x="862" y="361"/>
                  <a:pt x="876" y="352"/>
                </a:cubicBezTo>
                <a:cubicBezTo>
                  <a:pt x="877" y="352"/>
                  <a:pt x="878" y="352"/>
                  <a:pt x="879" y="352"/>
                </a:cubicBezTo>
                <a:cubicBezTo>
                  <a:pt x="888" y="352"/>
                  <a:pt x="896" y="351"/>
                  <a:pt x="904" y="349"/>
                </a:cubicBezTo>
                <a:cubicBezTo>
                  <a:pt x="914" y="348"/>
                  <a:pt x="921" y="352"/>
                  <a:pt x="928" y="358"/>
                </a:cubicBezTo>
                <a:cubicBezTo>
                  <a:pt x="929" y="359"/>
                  <a:pt x="931" y="357"/>
                  <a:pt x="930" y="356"/>
                </a:cubicBezTo>
                <a:cubicBezTo>
                  <a:pt x="924" y="352"/>
                  <a:pt x="918" y="347"/>
                  <a:pt x="911" y="346"/>
                </a:cubicBezTo>
                <a:cubicBezTo>
                  <a:pt x="904" y="346"/>
                  <a:pt x="898" y="348"/>
                  <a:pt x="891" y="348"/>
                </a:cubicBezTo>
                <a:cubicBezTo>
                  <a:pt x="888" y="348"/>
                  <a:pt x="886" y="348"/>
                  <a:pt x="883" y="348"/>
                </a:cubicBezTo>
                <a:cubicBezTo>
                  <a:pt x="889" y="345"/>
                  <a:pt x="894" y="342"/>
                  <a:pt x="901" y="339"/>
                </a:cubicBezTo>
                <a:cubicBezTo>
                  <a:pt x="906" y="337"/>
                  <a:pt x="912" y="335"/>
                  <a:pt x="918" y="333"/>
                </a:cubicBezTo>
                <a:cubicBezTo>
                  <a:pt x="931" y="330"/>
                  <a:pt x="946" y="332"/>
                  <a:pt x="959" y="333"/>
                </a:cubicBezTo>
                <a:cubicBezTo>
                  <a:pt x="971" y="335"/>
                  <a:pt x="982" y="337"/>
                  <a:pt x="993" y="340"/>
                </a:cubicBezTo>
                <a:cubicBezTo>
                  <a:pt x="993" y="341"/>
                  <a:pt x="1002" y="345"/>
                  <a:pt x="1003" y="346"/>
                </a:cubicBezTo>
                <a:cubicBezTo>
                  <a:pt x="1021" y="357"/>
                  <a:pt x="1028" y="362"/>
                  <a:pt x="1055" y="399"/>
                </a:cubicBezTo>
                <a:cubicBezTo>
                  <a:pt x="1055" y="399"/>
                  <a:pt x="1055" y="399"/>
                  <a:pt x="1055" y="399"/>
                </a:cubicBezTo>
                <a:cubicBezTo>
                  <a:pt x="1054" y="398"/>
                  <a:pt x="1043" y="380"/>
                  <a:pt x="1041" y="378"/>
                </a:cubicBezTo>
                <a:cubicBezTo>
                  <a:pt x="1033" y="366"/>
                  <a:pt x="1027" y="358"/>
                  <a:pt x="1017" y="349"/>
                </a:cubicBezTo>
                <a:cubicBezTo>
                  <a:pt x="1033" y="356"/>
                  <a:pt x="1049" y="365"/>
                  <a:pt x="1065" y="372"/>
                </a:cubicBezTo>
                <a:cubicBezTo>
                  <a:pt x="1078" y="378"/>
                  <a:pt x="1091" y="381"/>
                  <a:pt x="1104" y="384"/>
                </a:cubicBezTo>
                <a:cubicBezTo>
                  <a:pt x="1110" y="385"/>
                  <a:pt x="1120" y="389"/>
                  <a:pt x="1123" y="391"/>
                </a:cubicBezTo>
                <a:cubicBezTo>
                  <a:pt x="1130" y="394"/>
                  <a:pt x="1137" y="398"/>
                  <a:pt x="1144" y="401"/>
                </a:cubicBezTo>
                <a:cubicBezTo>
                  <a:pt x="1169" y="412"/>
                  <a:pt x="1196" y="418"/>
                  <a:pt x="1224" y="418"/>
                </a:cubicBezTo>
                <a:cubicBezTo>
                  <a:pt x="1225" y="418"/>
                  <a:pt x="1225" y="417"/>
                  <a:pt x="1224" y="417"/>
                </a:cubicBezTo>
                <a:cubicBezTo>
                  <a:pt x="1211" y="415"/>
                  <a:pt x="1197" y="414"/>
                  <a:pt x="1183" y="411"/>
                </a:cubicBezTo>
                <a:cubicBezTo>
                  <a:pt x="1166" y="408"/>
                  <a:pt x="1152" y="400"/>
                  <a:pt x="1137" y="391"/>
                </a:cubicBezTo>
                <a:cubicBezTo>
                  <a:pt x="1135" y="390"/>
                  <a:pt x="1134" y="389"/>
                  <a:pt x="1132" y="389"/>
                </a:cubicBezTo>
                <a:cubicBezTo>
                  <a:pt x="1141" y="387"/>
                  <a:pt x="1149" y="390"/>
                  <a:pt x="1159" y="391"/>
                </a:cubicBezTo>
                <a:cubicBezTo>
                  <a:pt x="1169" y="393"/>
                  <a:pt x="1179" y="394"/>
                  <a:pt x="1189" y="393"/>
                </a:cubicBezTo>
                <a:cubicBezTo>
                  <a:pt x="1207" y="391"/>
                  <a:pt x="1225" y="389"/>
                  <a:pt x="1242" y="384"/>
                </a:cubicBezTo>
                <a:cubicBezTo>
                  <a:pt x="1242" y="383"/>
                  <a:pt x="1242" y="383"/>
                  <a:pt x="1242" y="383"/>
                </a:cubicBezTo>
                <a:cubicBezTo>
                  <a:pt x="1219" y="389"/>
                  <a:pt x="1193" y="391"/>
                  <a:pt x="1169" y="388"/>
                </a:cubicBezTo>
                <a:cubicBezTo>
                  <a:pt x="1152" y="386"/>
                  <a:pt x="1143" y="382"/>
                  <a:pt x="1123" y="383"/>
                </a:cubicBezTo>
                <a:cubicBezTo>
                  <a:pt x="1115" y="380"/>
                  <a:pt x="1108" y="377"/>
                  <a:pt x="1099" y="375"/>
                </a:cubicBezTo>
                <a:cubicBezTo>
                  <a:pt x="1084" y="372"/>
                  <a:pt x="1071" y="367"/>
                  <a:pt x="1057" y="360"/>
                </a:cubicBezTo>
                <a:cubicBezTo>
                  <a:pt x="1033" y="349"/>
                  <a:pt x="1009" y="334"/>
                  <a:pt x="983" y="327"/>
                </a:cubicBezTo>
                <a:cubicBezTo>
                  <a:pt x="981" y="327"/>
                  <a:pt x="979" y="326"/>
                  <a:pt x="977" y="326"/>
                </a:cubicBezTo>
                <a:cubicBezTo>
                  <a:pt x="982" y="326"/>
                  <a:pt x="986" y="326"/>
                  <a:pt x="990" y="326"/>
                </a:cubicBezTo>
                <a:cubicBezTo>
                  <a:pt x="1007" y="325"/>
                  <a:pt x="1023" y="324"/>
                  <a:pt x="1039" y="324"/>
                </a:cubicBezTo>
                <a:cubicBezTo>
                  <a:pt x="1052" y="324"/>
                  <a:pt x="1064" y="324"/>
                  <a:pt x="1077" y="325"/>
                </a:cubicBezTo>
                <a:cubicBezTo>
                  <a:pt x="1078" y="325"/>
                  <a:pt x="1083" y="325"/>
                  <a:pt x="1083" y="325"/>
                </a:cubicBezTo>
                <a:cubicBezTo>
                  <a:pt x="1097" y="325"/>
                  <a:pt x="1111" y="324"/>
                  <a:pt x="1124" y="320"/>
                </a:cubicBezTo>
                <a:cubicBezTo>
                  <a:pt x="1134" y="317"/>
                  <a:pt x="1140" y="310"/>
                  <a:pt x="1149" y="305"/>
                </a:cubicBezTo>
                <a:cubicBezTo>
                  <a:pt x="1154" y="301"/>
                  <a:pt x="1160" y="298"/>
                  <a:pt x="1166" y="295"/>
                </a:cubicBezTo>
                <a:cubicBezTo>
                  <a:pt x="1177" y="299"/>
                  <a:pt x="1188" y="302"/>
                  <a:pt x="1200" y="300"/>
                </a:cubicBezTo>
                <a:cubicBezTo>
                  <a:pt x="1217" y="297"/>
                  <a:pt x="1233" y="289"/>
                  <a:pt x="1249" y="282"/>
                </a:cubicBezTo>
                <a:cubicBezTo>
                  <a:pt x="1257" y="279"/>
                  <a:pt x="1266" y="275"/>
                  <a:pt x="1275" y="274"/>
                </a:cubicBezTo>
                <a:cubicBezTo>
                  <a:pt x="1280" y="273"/>
                  <a:pt x="1288" y="271"/>
                  <a:pt x="1293" y="273"/>
                </a:cubicBezTo>
                <a:cubicBezTo>
                  <a:pt x="1297" y="275"/>
                  <a:pt x="1300" y="278"/>
                  <a:pt x="1304" y="281"/>
                </a:cubicBezTo>
                <a:cubicBezTo>
                  <a:pt x="1310" y="286"/>
                  <a:pt x="1321" y="286"/>
                  <a:pt x="1328" y="288"/>
                </a:cubicBezTo>
                <a:cubicBezTo>
                  <a:pt x="1337" y="290"/>
                  <a:pt x="1345" y="292"/>
                  <a:pt x="1354" y="293"/>
                </a:cubicBezTo>
                <a:cubicBezTo>
                  <a:pt x="1354" y="293"/>
                  <a:pt x="1354" y="293"/>
                  <a:pt x="1354" y="293"/>
                </a:cubicBezTo>
                <a:cubicBezTo>
                  <a:pt x="1343" y="291"/>
                  <a:pt x="1332" y="288"/>
                  <a:pt x="1321" y="285"/>
                </a:cubicBezTo>
                <a:cubicBezTo>
                  <a:pt x="1317" y="284"/>
                  <a:pt x="1308" y="283"/>
                  <a:pt x="1305" y="280"/>
                </a:cubicBezTo>
                <a:cubicBezTo>
                  <a:pt x="1303" y="278"/>
                  <a:pt x="1301" y="276"/>
                  <a:pt x="1299" y="274"/>
                </a:cubicBezTo>
                <a:cubicBezTo>
                  <a:pt x="1289" y="267"/>
                  <a:pt x="1277" y="269"/>
                  <a:pt x="1266" y="273"/>
                </a:cubicBezTo>
                <a:cubicBezTo>
                  <a:pt x="1246" y="278"/>
                  <a:pt x="1227" y="288"/>
                  <a:pt x="1207" y="293"/>
                </a:cubicBezTo>
                <a:cubicBezTo>
                  <a:pt x="1195" y="296"/>
                  <a:pt x="1184" y="294"/>
                  <a:pt x="1173" y="291"/>
                </a:cubicBezTo>
                <a:cubicBezTo>
                  <a:pt x="1178" y="289"/>
                  <a:pt x="1188" y="280"/>
                  <a:pt x="1202" y="274"/>
                </a:cubicBezTo>
                <a:cubicBezTo>
                  <a:pt x="1208" y="271"/>
                  <a:pt x="1215" y="268"/>
                  <a:pt x="1216" y="268"/>
                </a:cubicBezTo>
                <a:cubicBezTo>
                  <a:pt x="1249" y="256"/>
                  <a:pt x="1282" y="239"/>
                  <a:pt x="1317" y="235"/>
                </a:cubicBezTo>
                <a:cubicBezTo>
                  <a:pt x="1317" y="236"/>
                  <a:pt x="1323" y="235"/>
                  <a:pt x="1325" y="235"/>
                </a:cubicBezTo>
                <a:cubicBezTo>
                  <a:pt x="1361" y="233"/>
                  <a:pt x="1395" y="243"/>
                  <a:pt x="1430" y="243"/>
                </a:cubicBezTo>
                <a:cubicBezTo>
                  <a:pt x="1432" y="243"/>
                  <a:pt x="1432" y="240"/>
                  <a:pt x="1430" y="240"/>
                </a:cubicBezTo>
                <a:close/>
                <a:moveTo>
                  <a:pt x="848" y="176"/>
                </a:moveTo>
                <a:cubicBezTo>
                  <a:pt x="847" y="180"/>
                  <a:pt x="847" y="183"/>
                  <a:pt x="847" y="186"/>
                </a:cubicBezTo>
                <a:cubicBezTo>
                  <a:pt x="847" y="187"/>
                  <a:pt x="846" y="189"/>
                  <a:pt x="846" y="190"/>
                </a:cubicBezTo>
                <a:cubicBezTo>
                  <a:pt x="829" y="186"/>
                  <a:pt x="812" y="177"/>
                  <a:pt x="795" y="169"/>
                </a:cubicBezTo>
                <a:cubicBezTo>
                  <a:pt x="813" y="173"/>
                  <a:pt x="830" y="175"/>
                  <a:pt x="848" y="176"/>
                </a:cubicBezTo>
                <a:close/>
                <a:moveTo>
                  <a:pt x="853" y="152"/>
                </a:moveTo>
                <a:cubicBezTo>
                  <a:pt x="852" y="158"/>
                  <a:pt x="851" y="163"/>
                  <a:pt x="850" y="169"/>
                </a:cubicBezTo>
                <a:cubicBezTo>
                  <a:pt x="849" y="170"/>
                  <a:pt x="849" y="170"/>
                  <a:pt x="849" y="171"/>
                </a:cubicBezTo>
                <a:cubicBezTo>
                  <a:pt x="836" y="170"/>
                  <a:pt x="824" y="168"/>
                  <a:pt x="811" y="166"/>
                </a:cubicBezTo>
                <a:cubicBezTo>
                  <a:pt x="813" y="164"/>
                  <a:pt x="815" y="163"/>
                  <a:pt x="817" y="161"/>
                </a:cubicBezTo>
                <a:cubicBezTo>
                  <a:pt x="824" y="158"/>
                  <a:pt x="833" y="158"/>
                  <a:pt x="840" y="156"/>
                </a:cubicBezTo>
                <a:cubicBezTo>
                  <a:pt x="844" y="155"/>
                  <a:pt x="849" y="153"/>
                  <a:pt x="853" y="152"/>
                </a:cubicBezTo>
                <a:close/>
                <a:moveTo>
                  <a:pt x="815" y="275"/>
                </a:moveTo>
                <a:cubicBezTo>
                  <a:pt x="817" y="268"/>
                  <a:pt x="818" y="260"/>
                  <a:pt x="820" y="253"/>
                </a:cubicBezTo>
                <a:cubicBezTo>
                  <a:pt x="820" y="252"/>
                  <a:pt x="820" y="250"/>
                  <a:pt x="821" y="249"/>
                </a:cubicBezTo>
                <a:cubicBezTo>
                  <a:pt x="829" y="245"/>
                  <a:pt x="837" y="237"/>
                  <a:pt x="843" y="231"/>
                </a:cubicBezTo>
                <a:cubicBezTo>
                  <a:pt x="851" y="224"/>
                  <a:pt x="859" y="216"/>
                  <a:pt x="866" y="208"/>
                </a:cubicBezTo>
                <a:cubicBezTo>
                  <a:pt x="868" y="206"/>
                  <a:pt x="865" y="204"/>
                  <a:pt x="863" y="206"/>
                </a:cubicBezTo>
                <a:cubicBezTo>
                  <a:pt x="855" y="214"/>
                  <a:pt x="847" y="223"/>
                  <a:pt x="838" y="230"/>
                </a:cubicBezTo>
                <a:cubicBezTo>
                  <a:pt x="834" y="233"/>
                  <a:pt x="828" y="236"/>
                  <a:pt x="824" y="240"/>
                </a:cubicBezTo>
                <a:cubicBezTo>
                  <a:pt x="825" y="237"/>
                  <a:pt x="826" y="234"/>
                  <a:pt x="827" y="232"/>
                </a:cubicBezTo>
                <a:cubicBezTo>
                  <a:pt x="831" y="224"/>
                  <a:pt x="838" y="221"/>
                  <a:pt x="842" y="214"/>
                </a:cubicBezTo>
                <a:cubicBezTo>
                  <a:pt x="846" y="210"/>
                  <a:pt x="848" y="205"/>
                  <a:pt x="849" y="200"/>
                </a:cubicBezTo>
                <a:cubicBezTo>
                  <a:pt x="849" y="198"/>
                  <a:pt x="849" y="195"/>
                  <a:pt x="849" y="193"/>
                </a:cubicBezTo>
                <a:cubicBezTo>
                  <a:pt x="862" y="196"/>
                  <a:pt x="874" y="196"/>
                  <a:pt x="886" y="193"/>
                </a:cubicBezTo>
                <a:cubicBezTo>
                  <a:pt x="887" y="193"/>
                  <a:pt x="887" y="191"/>
                  <a:pt x="886" y="192"/>
                </a:cubicBezTo>
                <a:cubicBezTo>
                  <a:pt x="873" y="194"/>
                  <a:pt x="861" y="194"/>
                  <a:pt x="850" y="191"/>
                </a:cubicBezTo>
                <a:cubicBezTo>
                  <a:pt x="850" y="188"/>
                  <a:pt x="850" y="186"/>
                  <a:pt x="850" y="183"/>
                </a:cubicBezTo>
                <a:cubicBezTo>
                  <a:pt x="851" y="181"/>
                  <a:pt x="851" y="179"/>
                  <a:pt x="852" y="176"/>
                </a:cubicBezTo>
                <a:cubicBezTo>
                  <a:pt x="864" y="177"/>
                  <a:pt x="877" y="176"/>
                  <a:pt x="890" y="175"/>
                </a:cubicBezTo>
                <a:cubicBezTo>
                  <a:pt x="892" y="174"/>
                  <a:pt x="892" y="171"/>
                  <a:pt x="890" y="171"/>
                </a:cubicBezTo>
                <a:cubicBezTo>
                  <a:pt x="877" y="172"/>
                  <a:pt x="865" y="172"/>
                  <a:pt x="853" y="171"/>
                </a:cubicBezTo>
                <a:cubicBezTo>
                  <a:pt x="855" y="164"/>
                  <a:pt x="857" y="157"/>
                  <a:pt x="858" y="150"/>
                </a:cubicBezTo>
                <a:cubicBezTo>
                  <a:pt x="861" y="150"/>
                  <a:pt x="865" y="149"/>
                  <a:pt x="869" y="150"/>
                </a:cubicBezTo>
                <a:cubicBezTo>
                  <a:pt x="877" y="151"/>
                  <a:pt x="886" y="153"/>
                  <a:pt x="895" y="155"/>
                </a:cubicBezTo>
                <a:cubicBezTo>
                  <a:pt x="907" y="158"/>
                  <a:pt x="919" y="161"/>
                  <a:pt x="932" y="164"/>
                </a:cubicBezTo>
                <a:cubicBezTo>
                  <a:pt x="929" y="174"/>
                  <a:pt x="927" y="185"/>
                  <a:pt x="923" y="195"/>
                </a:cubicBezTo>
                <a:cubicBezTo>
                  <a:pt x="914" y="214"/>
                  <a:pt x="892" y="224"/>
                  <a:pt x="875" y="234"/>
                </a:cubicBezTo>
                <a:cubicBezTo>
                  <a:pt x="855" y="246"/>
                  <a:pt x="834" y="257"/>
                  <a:pt x="818" y="273"/>
                </a:cubicBezTo>
                <a:cubicBezTo>
                  <a:pt x="817" y="274"/>
                  <a:pt x="816" y="274"/>
                  <a:pt x="815" y="275"/>
                </a:cubicBezTo>
                <a:close/>
                <a:moveTo>
                  <a:pt x="789" y="239"/>
                </a:moveTo>
                <a:cubicBezTo>
                  <a:pt x="789" y="238"/>
                  <a:pt x="788" y="238"/>
                  <a:pt x="788" y="239"/>
                </a:cubicBezTo>
                <a:cubicBezTo>
                  <a:pt x="786" y="258"/>
                  <a:pt x="773" y="273"/>
                  <a:pt x="774" y="293"/>
                </a:cubicBezTo>
                <a:cubicBezTo>
                  <a:pt x="775" y="312"/>
                  <a:pt x="776" y="345"/>
                  <a:pt x="766" y="358"/>
                </a:cubicBezTo>
                <a:cubicBezTo>
                  <a:pt x="763" y="363"/>
                  <a:pt x="759" y="368"/>
                  <a:pt x="755" y="373"/>
                </a:cubicBezTo>
                <a:cubicBezTo>
                  <a:pt x="743" y="385"/>
                  <a:pt x="728" y="393"/>
                  <a:pt x="712" y="400"/>
                </a:cubicBezTo>
                <a:cubicBezTo>
                  <a:pt x="709" y="401"/>
                  <a:pt x="705" y="403"/>
                  <a:pt x="701" y="405"/>
                </a:cubicBezTo>
                <a:cubicBezTo>
                  <a:pt x="706" y="399"/>
                  <a:pt x="711" y="393"/>
                  <a:pt x="715" y="389"/>
                </a:cubicBezTo>
                <a:cubicBezTo>
                  <a:pt x="718" y="387"/>
                  <a:pt x="718" y="383"/>
                  <a:pt x="719" y="380"/>
                </a:cubicBezTo>
                <a:cubicBezTo>
                  <a:pt x="721" y="376"/>
                  <a:pt x="723" y="373"/>
                  <a:pt x="725" y="369"/>
                </a:cubicBezTo>
                <a:cubicBezTo>
                  <a:pt x="728" y="364"/>
                  <a:pt x="734" y="351"/>
                  <a:pt x="740" y="348"/>
                </a:cubicBezTo>
                <a:cubicBezTo>
                  <a:pt x="758" y="340"/>
                  <a:pt x="752" y="312"/>
                  <a:pt x="750" y="296"/>
                </a:cubicBezTo>
                <a:cubicBezTo>
                  <a:pt x="750" y="296"/>
                  <a:pt x="750" y="296"/>
                  <a:pt x="750" y="296"/>
                </a:cubicBezTo>
                <a:cubicBezTo>
                  <a:pt x="751" y="305"/>
                  <a:pt x="752" y="314"/>
                  <a:pt x="751" y="323"/>
                </a:cubicBezTo>
                <a:cubicBezTo>
                  <a:pt x="751" y="329"/>
                  <a:pt x="751" y="335"/>
                  <a:pt x="747" y="340"/>
                </a:cubicBezTo>
                <a:cubicBezTo>
                  <a:pt x="735" y="354"/>
                  <a:pt x="739" y="341"/>
                  <a:pt x="736" y="345"/>
                </a:cubicBezTo>
                <a:cubicBezTo>
                  <a:pt x="733" y="347"/>
                  <a:pt x="731" y="350"/>
                  <a:pt x="729" y="353"/>
                </a:cubicBezTo>
                <a:cubicBezTo>
                  <a:pt x="722" y="364"/>
                  <a:pt x="716" y="378"/>
                  <a:pt x="706" y="386"/>
                </a:cubicBezTo>
                <a:cubicBezTo>
                  <a:pt x="700" y="391"/>
                  <a:pt x="694" y="398"/>
                  <a:pt x="688" y="403"/>
                </a:cubicBezTo>
                <a:cubicBezTo>
                  <a:pt x="685" y="407"/>
                  <a:pt x="681" y="410"/>
                  <a:pt x="678" y="414"/>
                </a:cubicBezTo>
                <a:cubicBezTo>
                  <a:pt x="672" y="416"/>
                  <a:pt x="665" y="418"/>
                  <a:pt x="659" y="420"/>
                </a:cubicBezTo>
                <a:cubicBezTo>
                  <a:pt x="652" y="422"/>
                  <a:pt x="644" y="424"/>
                  <a:pt x="636" y="425"/>
                </a:cubicBezTo>
                <a:cubicBezTo>
                  <a:pt x="630" y="424"/>
                  <a:pt x="624" y="424"/>
                  <a:pt x="618" y="424"/>
                </a:cubicBezTo>
                <a:cubicBezTo>
                  <a:pt x="603" y="424"/>
                  <a:pt x="589" y="423"/>
                  <a:pt x="574" y="423"/>
                </a:cubicBezTo>
                <a:cubicBezTo>
                  <a:pt x="562" y="422"/>
                  <a:pt x="550" y="419"/>
                  <a:pt x="537" y="417"/>
                </a:cubicBezTo>
                <a:cubicBezTo>
                  <a:pt x="545" y="414"/>
                  <a:pt x="551" y="409"/>
                  <a:pt x="557" y="404"/>
                </a:cubicBezTo>
                <a:cubicBezTo>
                  <a:pt x="558" y="403"/>
                  <a:pt x="558" y="403"/>
                  <a:pt x="558" y="403"/>
                </a:cubicBezTo>
                <a:cubicBezTo>
                  <a:pt x="558" y="403"/>
                  <a:pt x="559" y="403"/>
                  <a:pt x="559" y="403"/>
                </a:cubicBezTo>
                <a:cubicBezTo>
                  <a:pt x="574" y="391"/>
                  <a:pt x="594" y="391"/>
                  <a:pt x="611" y="385"/>
                </a:cubicBezTo>
                <a:cubicBezTo>
                  <a:pt x="614" y="383"/>
                  <a:pt x="612" y="378"/>
                  <a:pt x="609" y="380"/>
                </a:cubicBezTo>
                <a:cubicBezTo>
                  <a:pt x="598" y="383"/>
                  <a:pt x="586" y="384"/>
                  <a:pt x="576" y="386"/>
                </a:cubicBezTo>
                <a:cubicBezTo>
                  <a:pt x="576" y="386"/>
                  <a:pt x="577" y="385"/>
                  <a:pt x="577" y="385"/>
                </a:cubicBezTo>
                <a:cubicBezTo>
                  <a:pt x="582" y="379"/>
                  <a:pt x="587" y="359"/>
                  <a:pt x="593" y="347"/>
                </a:cubicBezTo>
                <a:cubicBezTo>
                  <a:pt x="593" y="345"/>
                  <a:pt x="612" y="297"/>
                  <a:pt x="611" y="299"/>
                </a:cubicBezTo>
                <a:cubicBezTo>
                  <a:pt x="607" y="306"/>
                  <a:pt x="568" y="373"/>
                  <a:pt x="562" y="378"/>
                </a:cubicBezTo>
                <a:cubicBezTo>
                  <a:pt x="556" y="382"/>
                  <a:pt x="551" y="387"/>
                  <a:pt x="546" y="392"/>
                </a:cubicBezTo>
                <a:cubicBezTo>
                  <a:pt x="544" y="394"/>
                  <a:pt x="542" y="396"/>
                  <a:pt x="540" y="398"/>
                </a:cubicBezTo>
                <a:cubicBezTo>
                  <a:pt x="541" y="394"/>
                  <a:pt x="542" y="391"/>
                  <a:pt x="543" y="387"/>
                </a:cubicBezTo>
                <a:cubicBezTo>
                  <a:pt x="546" y="374"/>
                  <a:pt x="547" y="360"/>
                  <a:pt x="549" y="346"/>
                </a:cubicBezTo>
                <a:cubicBezTo>
                  <a:pt x="549" y="345"/>
                  <a:pt x="549" y="345"/>
                  <a:pt x="549" y="346"/>
                </a:cubicBezTo>
                <a:cubicBezTo>
                  <a:pt x="545" y="358"/>
                  <a:pt x="544" y="370"/>
                  <a:pt x="540" y="382"/>
                </a:cubicBezTo>
                <a:cubicBezTo>
                  <a:pt x="537" y="394"/>
                  <a:pt x="530" y="401"/>
                  <a:pt x="523" y="409"/>
                </a:cubicBezTo>
                <a:cubicBezTo>
                  <a:pt x="516" y="411"/>
                  <a:pt x="508" y="413"/>
                  <a:pt x="501" y="415"/>
                </a:cubicBezTo>
                <a:cubicBezTo>
                  <a:pt x="499" y="415"/>
                  <a:pt x="498" y="416"/>
                  <a:pt x="497" y="417"/>
                </a:cubicBezTo>
                <a:cubicBezTo>
                  <a:pt x="489" y="417"/>
                  <a:pt x="481" y="417"/>
                  <a:pt x="473" y="416"/>
                </a:cubicBezTo>
                <a:cubicBezTo>
                  <a:pt x="464" y="415"/>
                  <a:pt x="448" y="411"/>
                  <a:pt x="440" y="417"/>
                </a:cubicBezTo>
                <a:cubicBezTo>
                  <a:pt x="428" y="417"/>
                  <a:pt x="415" y="425"/>
                  <a:pt x="405" y="430"/>
                </a:cubicBezTo>
                <a:cubicBezTo>
                  <a:pt x="392" y="436"/>
                  <a:pt x="378" y="442"/>
                  <a:pt x="365" y="447"/>
                </a:cubicBezTo>
                <a:cubicBezTo>
                  <a:pt x="369" y="444"/>
                  <a:pt x="373" y="441"/>
                  <a:pt x="377" y="439"/>
                </a:cubicBezTo>
                <a:cubicBezTo>
                  <a:pt x="397" y="426"/>
                  <a:pt x="412" y="414"/>
                  <a:pt x="424" y="394"/>
                </a:cubicBezTo>
                <a:cubicBezTo>
                  <a:pt x="433" y="379"/>
                  <a:pt x="440" y="362"/>
                  <a:pt x="458" y="355"/>
                </a:cubicBezTo>
                <a:cubicBezTo>
                  <a:pt x="473" y="349"/>
                  <a:pt x="486" y="342"/>
                  <a:pt x="495" y="327"/>
                </a:cubicBezTo>
                <a:cubicBezTo>
                  <a:pt x="504" y="312"/>
                  <a:pt x="510" y="297"/>
                  <a:pt x="519" y="282"/>
                </a:cubicBezTo>
                <a:cubicBezTo>
                  <a:pt x="555" y="252"/>
                  <a:pt x="615" y="266"/>
                  <a:pt x="658" y="256"/>
                </a:cubicBezTo>
                <a:cubicBezTo>
                  <a:pt x="658" y="256"/>
                  <a:pt x="659" y="255"/>
                  <a:pt x="659" y="254"/>
                </a:cubicBezTo>
                <a:cubicBezTo>
                  <a:pt x="657" y="226"/>
                  <a:pt x="697" y="225"/>
                  <a:pt x="717" y="219"/>
                </a:cubicBezTo>
                <a:cubicBezTo>
                  <a:pt x="717" y="219"/>
                  <a:pt x="717" y="219"/>
                  <a:pt x="716" y="219"/>
                </a:cubicBezTo>
                <a:cubicBezTo>
                  <a:pt x="699" y="223"/>
                  <a:pt x="679" y="223"/>
                  <a:pt x="664" y="234"/>
                </a:cubicBezTo>
                <a:cubicBezTo>
                  <a:pt x="659" y="238"/>
                  <a:pt x="656" y="244"/>
                  <a:pt x="656" y="250"/>
                </a:cubicBezTo>
                <a:cubicBezTo>
                  <a:pt x="656" y="257"/>
                  <a:pt x="632" y="256"/>
                  <a:pt x="627" y="256"/>
                </a:cubicBezTo>
                <a:cubicBezTo>
                  <a:pt x="594" y="258"/>
                  <a:pt x="555" y="255"/>
                  <a:pt x="526" y="270"/>
                </a:cubicBezTo>
                <a:cubicBezTo>
                  <a:pt x="537" y="253"/>
                  <a:pt x="550" y="237"/>
                  <a:pt x="560" y="219"/>
                </a:cubicBezTo>
                <a:cubicBezTo>
                  <a:pt x="571" y="200"/>
                  <a:pt x="581" y="183"/>
                  <a:pt x="603" y="177"/>
                </a:cubicBezTo>
                <a:cubicBezTo>
                  <a:pt x="615" y="174"/>
                  <a:pt x="628" y="173"/>
                  <a:pt x="640" y="170"/>
                </a:cubicBezTo>
                <a:cubicBezTo>
                  <a:pt x="645" y="169"/>
                  <a:pt x="651" y="167"/>
                  <a:pt x="656" y="165"/>
                </a:cubicBezTo>
                <a:cubicBezTo>
                  <a:pt x="668" y="163"/>
                  <a:pt x="687" y="157"/>
                  <a:pt x="694" y="156"/>
                </a:cubicBezTo>
                <a:cubicBezTo>
                  <a:pt x="704" y="153"/>
                  <a:pt x="713" y="155"/>
                  <a:pt x="724" y="156"/>
                </a:cubicBezTo>
                <a:cubicBezTo>
                  <a:pt x="734" y="157"/>
                  <a:pt x="744" y="159"/>
                  <a:pt x="754" y="161"/>
                </a:cubicBezTo>
                <a:cubicBezTo>
                  <a:pt x="762" y="163"/>
                  <a:pt x="770" y="164"/>
                  <a:pt x="778" y="166"/>
                </a:cubicBezTo>
                <a:cubicBezTo>
                  <a:pt x="778" y="166"/>
                  <a:pt x="779" y="166"/>
                  <a:pt x="779" y="166"/>
                </a:cubicBezTo>
                <a:cubicBezTo>
                  <a:pt x="785" y="168"/>
                  <a:pt x="790" y="172"/>
                  <a:pt x="796" y="174"/>
                </a:cubicBezTo>
                <a:cubicBezTo>
                  <a:pt x="806" y="178"/>
                  <a:pt x="816" y="182"/>
                  <a:pt x="826" y="186"/>
                </a:cubicBezTo>
                <a:cubicBezTo>
                  <a:pt x="832" y="188"/>
                  <a:pt x="839" y="191"/>
                  <a:pt x="846" y="192"/>
                </a:cubicBezTo>
                <a:cubicBezTo>
                  <a:pt x="845" y="204"/>
                  <a:pt x="841" y="211"/>
                  <a:pt x="831" y="220"/>
                </a:cubicBezTo>
                <a:cubicBezTo>
                  <a:pt x="821" y="229"/>
                  <a:pt x="816" y="242"/>
                  <a:pt x="813" y="254"/>
                </a:cubicBezTo>
                <a:cubicBezTo>
                  <a:pt x="809" y="268"/>
                  <a:pt x="804" y="280"/>
                  <a:pt x="799" y="293"/>
                </a:cubicBezTo>
                <a:cubicBezTo>
                  <a:pt x="798" y="295"/>
                  <a:pt x="796" y="308"/>
                  <a:pt x="793" y="313"/>
                </a:cubicBezTo>
                <a:cubicBezTo>
                  <a:pt x="788" y="321"/>
                  <a:pt x="784" y="330"/>
                  <a:pt x="779" y="338"/>
                </a:cubicBezTo>
                <a:cubicBezTo>
                  <a:pt x="781" y="326"/>
                  <a:pt x="779" y="312"/>
                  <a:pt x="777" y="300"/>
                </a:cubicBezTo>
                <a:cubicBezTo>
                  <a:pt x="776" y="289"/>
                  <a:pt x="776" y="279"/>
                  <a:pt x="780" y="268"/>
                </a:cubicBezTo>
                <a:cubicBezTo>
                  <a:pt x="784" y="258"/>
                  <a:pt x="788" y="249"/>
                  <a:pt x="789" y="239"/>
                </a:cubicBezTo>
                <a:close/>
                <a:moveTo>
                  <a:pt x="864" y="350"/>
                </a:moveTo>
                <a:cubicBezTo>
                  <a:pt x="864" y="350"/>
                  <a:pt x="864" y="350"/>
                  <a:pt x="864" y="350"/>
                </a:cubicBezTo>
                <a:cubicBezTo>
                  <a:pt x="854" y="356"/>
                  <a:pt x="845" y="364"/>
                  <a:pt x="835" y="370"/>
                </a:cubicBezTo>
                <a:cubicBezTo>
                  <a:pt x="826" y="376"/>
                  <a:pt x="820" y="386"/>
                  <a:pt x="811" y="392"/>
                </a:cubicBezTo>
                <a:cubicBezTo>
                  <a:pt x="802" y="398"/>
                  <a:pt x="793" y="403"/>
                  <a:pt x="784" y="409"/>
                </a:cubicBezTo>
                <a:cubicBezTo>
                  <a:pt x="769" y="419"/>
                  <a:pt x="761" y="422"/>
                  <a:pt x="741" y="424"/>
                </a:cubicBezTo>
                <a:cubicBezTo>
                  <a:pt x="731" y="426"/>
                  <a:pt x="722" y="426"/>
                  <a:pt x="712" y="427"/>
                </a:cubicBezTo>
                <a:cubicBezTo>
                  <a:pt x="699" y="427"/>
                  <a:pt x="686" y="426"/>
                  <a:pt x="674" y="426"/>
                </a:cubicBezTo>
                <a:cubicBezTo>
                  <a:pt x="674" y="426"/>
                  <a:pt x="673" y="426"/>
                  <a:pt x="673" y="426"/>
                </a:cubicBezTo>
                <a:cubicBezTo>
                  <a:pt x="687" y="421"/>
                  <a:pt x="700" y="416"/>
                  <a:pt x="713" y="410"/>
                </a:cubicBezTo>
                <a:cubicBezTo>
                  <a:pt x="730" y="402"/>
                  <a:pt x="748" y="393"/>
                  <a:pt x="760" y="378"/>
                </a:cubicBezTo>
                <a:cubicBezTo>
                  <a:pt x="761" y="377"/>
                  <a:pt x="765" y="374"/>
                  <a:pt x="766" y="371"/>
                </a:cubicBezTo>
                <a:cubicBezTo>
                  <a:pt x="778" y="373"/>
                  <a:pt x="789" y="369"/>
                  <a:pt x="798" y="361"/>
                </a:cubicBezTo>
                <a:cubicBezTo>
                  <a:pt x="807" y="353"/>
                  <a:pt x="816" y="339"/>
                  <a:pt x="829" y="340"/>
                </a:cubicBezTo>
                <a:cubicBezTo>
                  <a:pt x="842" y="340"/>
                  <a:pt x="853" y="346"/>
                  <a:pt x="864" y="350"/>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 name="组合 2"/>
          <p:cNvGrpSpPr/>
          <p:nvPr/>
        </p:nvGrpSpPr>
        <p:grpSpPr>
          <a:xfrm>
            <a:off x="-12699" y="1803399"/>
            <a:ext cx="2998855" cy="2125611"/>
            <a:chOff x="-12699" y="1803399"/>
            <a:chExt cx="2998855" cy="2125611"/>
          </a:xfrm>
        </p:grpSpPr>
        <p:sp>
          <p:nvSpPr>
            <p:cNvPr id="938" name="Freeform 2550"/>
            <p:cNvSpPr>
              <a:spLocks/>
            </p:cNvSpPr>
            <p:nvPr/>
          </p:nvSpPr>
          <p:spPr bwMode="auto">
            <a:xfrm>
              <a:off x="2131779" y="1984876"/>
              <a:ext cx="54803" cy="53006"/>
            </a:xfrm>
            <a:custGeom>
              <a:avLst/>
              <a:gdLst>
                <a:gd name="T0" fmla="*/ 1 w 26"/>
                <a:gd name="T1" fmla="*/ 20 h 25"/>
                <a:gd name="T2" fmla="*/ 2 w 26"/>
                <a:gd name="T3" fmla="*/ 18 h 25"/>
                <a:gd name="T4" fmla="*/ 3 w 26"/>
                <a:gd name="T5" fmla="*/ 15 h 25"/>
                <a:gd name="T6" fmla="*/ 10 w 26"/>
                <a:gd name="T7" fmla="*/ 5 h 25"/>
                <a:gd name="T8" fmla="*/ 16 w 26"/>
                <a:gd name="T9" fmla="*/ 5 h 25"/>
                <a:gd name="T10" fmla="*/ 22 w 26"/>
                <a:gd name="T11" fmla="*/ 8 h 25"/>
                <a:gd name="T12" fmla="*/ 24 w 26"/>
                <a:gd name="T13" fmla="*/ 6 h 25"/>
                <a:gd name="T14" fmla="*/ 24 w 26"/>
                <a:gd name="T15" fmla="*/ 6 h 25"/>
                <a:gd name="T16" fmla="*/ 24 w 26"/>
                <a:gd name="T17" fmla="*/ 5 h 25"/>
                <a:gd name="T18" fmla="*/ 24 w 26"/>
                <a:gd name="T19" fmla="*/ 5 h 25"/>
                <a:gd name="T20" fmla="*/ 25 w 26"/>
                <a:gd name="T21" fmla="*/ 4 h 25"/>
                <a:gd name="T22" fmla="*/ 25 w 26"/>
                <a:gd name="T23" fmla="*/ 4 h 25"/>
                <a:gd name="T24" fmla="*/ 25 w 26"/>
                <a:gd name="T25" fmla="*/ 3 h 25"/>
                <a:gd name="T26" fmla="*/ 25 w 26"/>
                <a:gd name="T27" fmla="*/ 3 h 25"/>
                <a:gd name="T28" fmla="*/ 24 w 26"/>
                <a:gd name="T29" fmla="*/ 3 h 25"/>
                <a:gd name="T30" fmla="*/ 24 w 26"/>
                <a:gd name="T31" fmla="*/ 2 h 25"/>
                <a:gd name="T32" fmla="*/ 23 w 26"/>
                <a:gd name="T33" fmla="*/ 1 h 25"/>
                <a:gd name="T34" fmla="*/ 22 w 26"/>
                <a:gd name="T35" fmla="*/ 1 h 25"/>
                <a:gd name="T36" fmla="*/ 21 w 26"/>
                <a:gd name="T37" fmla="*/ 1 h 25"/>
                <a:gd name="T38" fmla="*/ 21 w 26"/>
                <a:gd name="T39" fmla="*/ 1 h 25"/>
                <a:gd name="T40" fmla="*/ 20 w 26"/>
                <a:gd name="T41" fmla="*/ 1 h 25"/>
                <a:gd name="T42" fmla="*/ 20 w 26"/>
                <a:gd name="T43" fmla="*/ 2 h 25"/>
                <a:gd name="T44" fmla="*/ 19 w 26"/>
                <a:gd name="T45" fmla="*/ 2 h 25"/>
                <a:gd name="T46" fmla="*/ 19 w 26"/>
                <a:gd name="T47" fmla="*/ 2 h 25"/>
                <a:gd name="T48" fmla="*/ 19 w 26"/>
                <a:gd name="T49" fmla="*/ 1 h 25"/>
                <a:gd name="T50" fmla="*/ 19 w 26"/>
                <a:gd name="T51" fmla="*/ 1 h 25"/>
                <a:gd name="T52" fmla="*/ 20 w 26"/>
                <a:gd name="T53" fmla="*/ 1 h 25"/>
                <a:gd name="T54" fmla="*/ 20 w 26"/>
                <a:gd name="T55" fmla="*/ 1 h 25"/>
                <a:gd name="T56" fmla="*/ 20 w 26"/>
                <a:gd name="T57" fmla="*/ 0 h 25"/>
                <a:gd name="T58" fmla="*/ 21 w 26"/>
                <a:gd name="T59" fmla="*/ 0 h 25"/>
                <a:gd name="T60" fmla="*/ 22 w 26"/>
                <a:gd name="T61" fmla="*/ 0 h 25"/>
                <a:gd name="T62" fmla="*/ 23 w 26"/>
                <a:gd name="T63" fmla="*/ 0 h 25"/>
                <a:gd name="T64" fmla="*/ 24 w 26"/>
                <a:gd name="T65" fmla="*/ 1 h 25"/>
                <a:gd name="T66" fmla="*/ 24 w 26"/>
                <a:gd name="T67" fmla="*/ 1 h 25"/>
                <a:gd name="T68" fmla="*/ 25 w 26"/>
                <a:gd name="T69" fmla="*/ 2 h 25"/>
                <a:gd name="T70" fmla="*/ 25 w 26"/>
                <a:gd name="T71" fmla="*/ 2 h 25"/>
                <a:gd name="T72" fmla="*/ 25 w 26"/>
                <a:gd name="T73" fmla="*/ 3 h 25"/>
                <a:gd name="T74" fmla="*/ 25 w 26"/>
                <a:gd name="T75" fmla="*/ 3 h 25"/>
                <a:gd name="T76" fmla="*/ 25 w 26"/>
                <a:gd name="T77" fmla="*/ 4 h 25"/>
                <a:gd name="T78" fmla="*/ 25 w 26"/>
                <a:gd name="T79" fmla="*/ 5 h 25"/>
                <a:gd name="T80" fmla="*/ 25 w 26"/>
                <a:gd name="T81" fmla="*/ 5 h 25"/>
                <a:gd name="T82" fmla="*/ 24 w 26"/>
                <a:gd name="T83" fmla="*/ 6 h 25"/>
                <a:gd name="T84" fmla="*/ 22 w 26"/>
                <a:gd name="T85" fmla="*/ 8 h 25"/>
                <a:gd name="T86" fmla="*/ 23 w 26"/>
                <a:gd name="T87" fmla="*/ 10 h 25"/>
                <a:gd name="T88" fmla="*/ 21 w 26"/>
                <a:gd name="T89" fmla="*/ 22 h 25"/>
                <a:gd name="T90" fmla="*/ 10 w 26"/>
                <a:gd name="T91" fmla="*/ 24 h 25"/>
                <a:gd name="T92" fmla="*/ 2 w 26"/>
                <a:gd name="T93" fmla="*/ 21 h 25"/>
                <a:gd name="T94" fmla="*/ 0 w 26"/>
                <a:gd name="T95" fmla="*/ 20 h 25"/>
                <a:gd name="T96" fmla="*/ 1 w 26"/>
                <a:gd name="T97"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25">
                  <a:moveTo>
                    <a:pt x="1" y="20"/>
                  </a:moveTo>
                  <a:cubicBezTo>
                    <a:pt x="1" y="19"/>
                    <a:pt x="1" y="19"/>
                    <a:pt x="2" y="18"/>
                  </a:cubicBezTo>
                  <a:cubicBezTo>
                    <a:pt x="2" y="17"/>
                    <a:pt x="3" y="16"/>
                    <a:pt x="3" y="15"/>
                  </a:cubicBezTo>
                  <a:cubicBezTo>
                    <a:pt x="4" y="11"/>
                    <a:pt x="6" y="7"/>
                    <a:pt x="10" y="5"/>
                  </a:cubicBezTo>
                  <a:cubicBezTo>
                    <a:pt x="12" y="4"/>
                    <a:pt x="14" y="4"/>
                    <a:pt x="16" y="5"/>
                  </a:cubicBezTo>
                  <a:cubicBezTo>
                    <a:pt x="19" y="5"/>
                    <a:pt x="21" y="6"/>
                    <a:pt x="22" y="8"/>
                  </a:cubicBezTo>
                  <a:cubicBezTo>
                    <a:pt x="23" y="8"/>
                    <a:pt x="23" y="7"/>
                    <a:pt x="24" y="6"/>
                  </a:cubicBezTo>
                  <a:cubicBezTo>
                    <a:pt x="24" y="6"/>
                    <a:pt x="24" y="6"/>
                    <a:pt x="24" y="6"/>
                  </a:cubicBezTo>
                  <a:cubicBezTo>
                    <a:pt x="24" y="5"/>
                    <a:pt x="24" y="5"/>
                    <a:pt x="24" y="5"/>
                  </a:cubicBezTo>
                  <a:cubicBezTo>
                    <a:pt x="24" y="5"/>
                    <a:pt x="24" y="5"/>
                    <a:pt x="24" y="5"/>
                  </a:cubicBezTo>
                  <a:cubicBezTo>
                    <a:pt x="25" y="4"/>
                    <a:pt x="25" y="4"/>
                    <a:pt x="25" y="4"/>
                  </a:cubicBezTo>
                  <a:cubicBezTo>
                    <a:pt x="25" y="4"/>
                    <a:pt x="25" y="4"/>
                    <a:pt x="25" y="4"/>
                  </a:cubicBezTo>
                  <a:cubicBezTo>
                    <a:pt x="25" y="4"/>
                    <a:pt x="25" y="3"/>
                    <a:pt x="25" y="3"/>
                  </a:cubicBezTo>
                  <a:cubicBezTo>
                    <a:pt x="25" y="3"/>
                    <a:pt x="25" y="3"/>
                    <a:pt x="25" y="3"/>
                  </a:cubicBezTo>
                  <a:cubicBezTo>
                    <a:pt x="25" y="3"/>
                    <a:pt x="24" y="3"/>
                    <a:pt x="24" y="3"/>
                  </a:cubicBezTo>
                  <a:cubicBezTo>
                    <a:pt x="24" y="2"/>
                    <a:pt x="24" y="2"/>
                    <a:pt x="24" y="2"/>
                  </a:cubicBezTo>
                  <a:cubicBezTo>
                    <a:pt x="24" y="2"/>
                    <a:pt x="24" y="1"/>
                    <a:pt x="23" y="1"/>
                  </a:cubicBezTo>
                  <a:cubicBezTo>
                    <a:pt x="22" y="1"/>
                    <a:pt x="22" y="1"/>
                    <a:pt x="22" y="1"/>
                  </a:cubicBezTo>
                  <a:cubicBezTo>
                    <a:pt x="22" y="1"/>
                    <a:pt x="22" y="1"/>
                    <a:pt x="21" y="1"/>
                  </a:cubicBezTo>
                  <a:cubicBezTo>
                    <a:pt x="21" y="1"/>
                    <a:pt x="21" y="1"/>
                    <a:pt x="21" y="1"/>
                  </a:cubicBezTo>
                  <a:cubicBezTo>
                    <a:pt x="21" y="1"/>
                    <a:pt x="21" y="1"/>
                    <a:pt x="20" y="1"/>
                  </a:cubicBezTo>
                  <a:cubicBezTo>
                    <a:pt x="20" y="1"/>
                    <a:pt x="20" y="2"/>
                    <a:pt x="20" y="2"/>
                  </a:cubicBezTo>
                  <a:cubicBezTo>
                    <a:pt x="20" y="2"/>
                    <a:pt x="19" y="2"/>
                    <a:pt x="19" y="2"/>
                  </a:cubicBezTo>
                  <a:cubicBezTo>
                    <a:pt x="19" y="2"/>
                    <a:pt x="19" y="2"/>
                    <a:pt x="19" y="2"/>
                  </a:cubicBezTo>
                  <a:cubicBezTo>
                    <a:pt x="19" y="2"/>
                    <a:pt x="19" y="2"/>
                    <a:pt x="19" y="1"/>
                  </a:cubicBezTo>
                  <a:cubicBezTo>
                    <a:pt x="19" y="1"/>
                    <a:pt x="19" y="1"/>
                    <a:pt x="19" y="1"/>
                  </a:cubicBezTo>
                  <a:cubicBezTo>
                    <a:pt x="19" y="1"/>
                    <a:pt x="20" y="1"/>
                    <a:pt x="20" y="1"/>
                  </a:cubicBezTo>
                  <a:cubicBezTo>
                    <a:pt x="20" y="1"/>
                    <a:pt x="20" y="1"/>
                    <a:pt x="20" y="1"/>
                  </a:cubicBezTo>
                  <a:cubicBezTo>
                    <a:pt x="20" y="0"/>
                    <a:pt x="20" y="0"/>
                    <a:pt x="20" y="0"/>
                  </a:cubicBezTo>
                  <a:cubicBezTo>
                    <a:pt x="21" y="0"/>
                    <a:pt x="21" y="0"/>
                    <a:pt x="21" y="0"/>
                  </a:cubicBezTo>
                  <a:cubicBezTo>
                    <a:pt x="21" y="0"/>
                    <a:pt x="22" y="0"/>
                    <a:pt x="22" y="0"/>
                  </a:cubicBezTo>
                  <a:cubicBezTo>
                    <a:pt x="22" y="0"/>
                    <a:pt x="23" y="0"/>
                    <a:pt x="23" y="0"/>
                  </a:cubicBezTo>
                  <a:cubicBezTo>
                    <a:pt x="23" y="0"/>
                    <a:pt x="23" y="0"/>
                    <a:pt x="24" y="1"/>
                  </a:cubicBezTo>
                  <a:cubicBezTo>
                    <a:pt x="24" y="1"/>
                    <a:pt x="24" y="1"/>
                    <a:pt x="24" y="1"/>
                  </a:cubicBezTo>
                  <a:cubicBezTo>
                    <a:pt x="25" y="1"/>
                    <a:pt x="25" y="1"/>
                    <a:pt x="25" y="2"/>
                  </a:cubicBezTo>
                  <a:cubicBezTo>
                    <a:pt x="25" y="2"/>
                    <a:pt x="25" y="2"/>
                    <a:pt x="25" y="2"/>
                  </a:cubicBezTo>
                  <a:cubicBezTo>
                    <a:pt x="25" y="2"/>
                    <a:pt x="25" y="3"/>
                    <a:pt x="25" y="3"/>
                  </a:cubicBezTo>
                  <a:cubicBezTo>
                    <a:pt x="25" y="3"/>
                    <a:pt x="25" y="3"/>
                    <a:pt x="25" y="3"/>
                  </a:cubicBezTo>
                  <a:cubicBezTo>
                    <a:pt x="25" y="3"/>
                    <a:pt x="25" y="4"/>
                    <a:pt x="25" y="4"/>
                  </a:cubicBezTo>
                  <a:cubicBezTo>
                    <a:pt x="25" y="4"/>
                    <a:pt x="25" y="4"/>
                    <a:pt x="25" y="5"/>
                  </a:cubicBezTo>
                  <a:cubicBezTo>
                    <a:pt x="25" y="5"/>
                    <a:pt x="25" y="5"/>
                    <a:pt x="25" y="5"/>
                  </a:cubicBezTo>
                  <a:cubicBezTo>
                    <a:pt x="25" y="6"/>
                    <a:pt x="25" y="6"/>
                    <a:pt x="24" y="6"/>
                  </a:cubicBezTo>
                  <a:cubicBezTo>
                    <a:pt x="24" y="7"/>
                    <a:pt x="23" y="8"/>
                    <a:pt x="22" y="8"/>
                  </a:cubicBezTo>
                  <a:cubicBezTo>
                    <a:pt x="23" y="9"/>
                    <a:pt x="23" y="9"/>
                    <a:pt x="23" y="10"/>
                  </a:cubicBezTo>
                  <a:cubicBezTo>
                    <a:pt x="26" y="14"/>
                    <a:pt x="24" y="19"/>
                    <a:pt x="21" y="22"/>
                  </a:cubicBezTo>
                  <a:cubicBezTo>
                    <a:pt x="17" y="24"/>
                    <a:pt x="13" y="25"/>
                    <a:pt x="10" y="24"/>
                  </a:cubicBezTo>
                  <a:cubicBezTo>
                    <a:pt x="7" y="24"/>
                    <a:pt x="3" y="22"/>
                    <a:pt x="2" y="21"/>
                  </a:cubicBezTo>
                  <a:cubicBezTo>
                    <a:pt x="1" y="21"/>
                    <a:pt x="0" y="20"/>
                    <a:pt x="0" y="20"/>
                  </a:cubicBezTo>
                  <a:cubicBezTo>
                    <a:pt x="0" y="20"/>
                    <a:pt x="1" y="20"/>
                    <a:pt x="1"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2551"/>
            <p:cNvSpPr>
              <a:spLocks noEditPoints="1"/>
            </p:cNvSpPr>
            <p:nvPr/>
          </p:nvSpPr>
          <p:spPr bwMode="auto">
            <a:xfrm>
              <a:off x="2035650" y="1863592"/>
              <a:ext cx="166204" cy="144642"/>
            </a:xfrm>
            <a:custGeom>
              <a:avLst/>
              <a:gdLst>
                <a:gd name="T0" fmla="*/ 78 w 78"/>
                <a:gd name="T1" fmla="*/ 36 h 68"/>
                <a:gd name="T2" fmla="*/ 78 w 78"/>
                <a:gd name="T3" fmla="*/ 34 h 68"/>
                <a:gd name="T4" fmla="*/ 69 w 78"/>
                <a:gd name="T5" fmla="*/ 36 h 68"/>
                <a:gd name="T6" fmla="*/ 67 w 78"/>
                <a:gd name="T7" fmla="*/ 25 h 68"/>
                <a:gd name="T8" fmla="*/ 64 w 78"/>
                <a:gd name="T9" fmla="*/ 19 h 68"/>
                <a:gd name="T10" fmla="*/ 66 w 78"/>
                <a:gd name="T11" fmla="*/ 20 h 68"/>
                <a:gd name="T12" fmla="*/ 70 w 78"/>
                <a:gd name="T13" fmla="*/ 20 h 68"/>
                <a:gd name="T14" fmla="*/ 70 w 78"/>
                <a:gd name="T15" fmla="*/ 20 h 68"/>
                <a:gd name="T16" fmla="*/ 66 w 78"/>
                <a:gd name="T17" fmla="*/ 19 h 68"/>
                <a:gd name="T18" fmla="*/ 63 w 78"/>
                <a:gd name="T19" fmla="*/ 18 h 68"/>
                <a:gd name="T20" fmla="*/ 63 w 78"/>
                <a:gd name="T21" fmla="*/ 18 h 68"/>
                <a:gd name="T22" fmla="*/ 65 w 78"/>
                <a:gd name="T23" fmla="*/ 11 h 68"/>
                <a:gd name="T24" fmla="*/ 62 w 78"/>
                <a:gd name="T25" fmla="*/ 3 h 68"/>
                <a:gd name="T26" fmla="*/ 55 w 78"/>
                <a:gd name="T27" fmla="*/ 0 h 68"/>
                <a:gd name="T28" fmla="*/ 47 w 78"/>
                <a:gd name="T29" fmla="*/ 1 h 68"/>
                <a:gd name="T30" fmla="*/ 37 w 78"/>
                <a:gd name="T31" fmla="*/ 3 h 68"/>
                <a:gd name="T32" fmla="*/ 40 w 78"/>
                <a:gd name="T33" fmla="*/ 10 h 68"/>
                <a:gd name="T34" fmla="*/ 41 w 78"/>
                <a:gd name="T35" fmla="*/ 15 h 68"/>
                <a:gd name="T36" fmla="*/ 39 w 78"/>
                <a:gd name="T37" fmla="*/ 15 h 68"/>
                <a:gd name="T38" fmla="*/ 31 w 78"/>
                <a:gd name="T39" fmla="*/ 18 h 68"/>
                <a:gd name="T40" fmla="*/ 22 w 78"/>
                <a:gd name="T41" fmla="*/ 19 h 68"/>
                <a:gd name="T42" fmla="*/ 26 w 78"/>
                <a:gd name="T43" fmla="*/ 22 h 68"/>
                <a:gd name="T44" fmla="*/ 31 w 78"/>
                <a:gd name="T45" fmla="*/ 29 h 68"/>
                <a:gd name="T46" fmla="*/ 22 w 78"/>
                <a:gd name="T47" fmla="*/ 28 h 68"/>
                <a:gd name="T48" fmla="*/ 12 w 78"/>
                <a:gd name="T49" fmla="*/ 31 h 68"/>
                <a:gd name="T50" fmla="*/ 7 w 78"/>
                <a:gd name="T51" fmla="*/ 35 h 68"/>
                <a:gd name="T52" fmla="*/ 0 w 78"/>
                <a:gd name="T53" fmla="*/ 37 h 68"/>
                <a:gd name="T54" fmla="*/ 2 w 78"/>
                <a:gd name="T55" fmla="*/ 40 h 68"/>
                <a:gd name="T56" fmla="*/ 5 w 78"/>
                <a:gd name="T57" fmla="*/ 46 h 68"/>
                <a:gd name="T58" fmla="*/ 10 w 78"/>
                <a:gd name="T59" fmla="*/ 54 h 68"/>
                <a:gd name="T60" fmla="*/ 14 w 78"/>
                <a:gd name="T61" fmla="*/ 57 h 68"/>
                <a:gd name="T62" fmla="*/ 13 w 78"/>
                <a:gd name="T63" fmla="*/ 58 h 68"/>
                <a:gd name="T64" fmla="*/ 10 w 78"/>
                <a:gd name="T65" fmla="*/ 61 h 68"/>
                <a:gd name="T66" fmla="*/ 13 w 78"/>
                <a:gd name="T67" fmla="*/ 62 h 68"/>
                <a:gd name="T68" fmla="*/ 16 w 78"/>
                <a:gd name="T69" fmla="*/ 64 h 68"/>
                <a:gd name="T70" fmla="*/ 21 w 78"/>
                <a:gd name="T71" fmla="*/ 66 h 68"/>
                <a:gd name="T72" fmla="*/ 28 w 78"/>
                <a:gd name="T73" fmla="*/ 67 h 68"/>
                <a:gd name="T74" fmla="*/ 33 w 78"/>
                <a:gd name="T75" fmla="*/ 64 h 68"/>
                <a:gd name="T76" fmla="*/ 35 w 78"/>
                <a:gd name="T77" fmla="*/ 57 h 68"/>
                <a:gd name="T78" fmla="*/ 36 w 78"/>
                <a:gd name="T79" fmla="*/ 56 h 68"/>
                <a:gd name="T80" fmla="*/ 38 w 78"/>
                <a:gd name="T81" fmla="*/ 55 h 68"/>
                <a:gd name="T82" fmla="*/ 40 w 78"/>
                <a:gd name="T83" fmla="*/ 54 h 68"/>
                <a:gd name="T84" fmla="*/ 40 w 78"/>
                <a:gd name="T85" fmla="*/ 54 h 68"/>
                <a:gd name="T86" fmla="*/ 37 w 78"/>
                <a:gd name="T87" fmla="*/ 55 h 68"/>
                <a:gd name="T88" fmla="*/ 36 w 78"/>
                <a:gd name="T89" fmla="*/ 56 h 68"/>
                <a:gd name="T90" fmla="*/ 36 w 78"/>
                <a:gd name="T91" fmla="*/ 56 h 68"/>
                <a:gd name="T92" fmla="*/ 39 w 78"/>
                <a:gd name="T93" fmla="*/ 49 h 68"/>
                <a:gd name="T94" fmla="*/ 45 w 78"/>
                <a:gd name="T95" fmla="*/ 49 h 68"/>
                <a:gd name="T96" fmla="*/ 48 w 78"/>
                <a:gd name="T97" fmla="*/ 48 h 68"/>
                <a:gd name="T98" fmla="*/ 59 w 78"/>
                <a:gd name="T99" fmla="*/ 47 h 68"/>
                <a:gd name="T100" fmla="*/ 68 w 78"/>
                <a:gd name="T101" fmla="*/ 40 h 68"/>
                <a:gd name="T102" fmla="*/ 69 w 78"/>
                <a:gd name="T103" fmla="*/ 37 h 68"/>
                <a:gd name="T104" fmla="*/ 78 w 78"/>
                <a:gd name="T105" fmla="*/ 36 h 68"/>
                <a:gd name="T106" fmla="*/ 47 w 78"/>
                <a:gd name="T107" fmla="*/ 47 h 68"/>
                <a:gd name="T108" fmla="*/ 47 w 78"/>
                <a:gd name="T109" fmla="*/ 48 h 68"/>
                <a:gd name="T110" fmla="*/ 44 w 78"/>
                <a:gd name="T111" fmla="*/ 49 h 68"/>
                <a:gd name="T112" fmla="*/ 39 w 78"/>
                <a:gd name="T113" fmla="*/ 49 h 68"/>
                <a:gd name="T114" fmla="*/ 40 w 78"/>
                <a:gd name="T115" fmla="*/ 43 h 68"/>
                <a:gd name="T116" fmla="*/ 47 w 78"/>
                <a:gd name="T117"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68">
                  <a:moveTo>
                    <a:pt x="78" y="36"/>
                  </a:moveTo>
                  <a:cubicBezTo>
                    <a:pt x="78" y="35"/>
                    <a:pt x="78" y="35"/>
                    <a:pt x="78" y="34"/>
                  </a:cubicBezTo>
                  <a:cubicBezTo>
                    <a:pt x="75" y="36"/>
                    <a:pt x="72" y="37"/>
                    <a:pt x="69" y="36"/>
                  </a:cubicBezTo>
                  <a:cubicBezTo>
                    <a:pt x="70" y="32"/>
                    <a:pt x="69" y="28"/>
                    <a:pt x="67" y="25"/>
                  </a:cubicBezTo>
                  <a:cubicBezTo>
                    <a:pt x="66" y="23"/>
                    <a:pt x="65" y="21"/>
                    <a:pt x="64" y="19"/>
                  </a:cubicBezTo>
                  <a:cubicBezTo>
                    <a:pt x="64" y="19"/>
                    <a:pt x="65" y="20"/>
                    <a:pt x="66" y="20"/>
                  </a:cubicBezTo>
                  <a:cubicBezTo>
                    <a:pt x="68" y="20"/>
                    <a:pt x="69" y="20"/>
                    <a:pt x="70" y="20"/>
                  </a:cubicBezTo>
                  <a:cubicBezTo>
                    <a:pt x="70" y="20"/>
                    <a:pt x="70" y="20"/>
                    <a:pt x="70" y="20"/>
                  </a:cubicBezTo>
                  <a:cubicBezTo>
                    <a:pt x="68" y="20"/>
                    <a:pt x="67" y="20"/>
                    <a:pt x="66" y="19"/>
                  </a:cubicBezTo>
                  <a:cubicBezTo>
                    <a:pt x="65" y="19"/>
                    <a:pt x="64" y="19"/>
                    <a:pt x="63" y="18"/>
                  </a:cubicBezTo>
                  <a:cubicBezTo>
                    <a:pt x="63" y="18"/>
                    <a:pt x="63" y="18"/>
                    <a:pt x="63" y="18"/>
                  </a:cubicBezTo>
                  <a:cubicBezTo>
                    <a:pt x="64" y="16"/>
                    <a:pt x="65" y="13"/>
                    <a:pt x="65" y="11"/>
                  </a:cubicBezTo>
                  <a:cubicBezTo>
                    <a:pt x="65" y="8"/>
                    <a:pt x="64" y="5"/>
                    <a:pt x="62" y="3"/>
                  </a:cubicBezTo>
                  <a:cubicBezTo>
                    <a:pt x="60" y="2"/>
                    <a:pt x="57" y="1"/>
                    <a:pt x="55" y="0"/>
                  </a:cubicBezTo>
                  <a:cubicBezTo>
                    <a:pt x="52" y="0"/>
                    <a:pt x="49" y="0"/>
                    <a:pt x="47" y="1"/>
                  </a:cubicBezTo>
                  <a:cubicBezTo>
                    <a:pt x="44" y="2"/>
                    <a:pt x="40" y="4"/>
                    <a:pt x="37" y="3"/>
                  </a:cubicBezTo>
                  <a:cubicBezTo>
                    <a:pt x="37" y="3"/>
                    <a:pt x="39" y="8"/>
                    <a:pt x="40" y="10"/>
                  </a:cubicBezTo>
                  <a:cubicBezTo>
                    <a:pt x="40" y="11"/>
                    <a:pt x="41" y="13"/>
                    <a:pt x="41" y="15"/>
                  </a:cubicBezTo>
                  <a:cubicBezTo>
                    <a:pt x="41" y="15"/>
                    <a:pt x="40" y="15"/>
                    <a:pt x="39" y="15"/>
                  </a:cubicBezTo>
                  <a:cubicBezTo>
                    <a:pt x="37" y="16"/>
                    <a:pt x="34" y="17"/>
                    <a:pt x="31" y="18"/>
                  </a:cubicBezTo>
                  <a:cubicBezTo>
                    <a:pt x="27" y="19"/>
                    <a:pt x="24" y="19"/>
                    <a:pt x="22" y="19"/>
                  </a:cubicBezTo>
                  <a:cubicBezTo>
                    <a:pt x="23" y="20"/>
                    <a:pt x="25" y="21"/>
                    <a:pt x="26" y="22"/>
                  </a:cubicBezTo>
                  <a:cubicBezTo>
                    <a:pt x="28" y="23"/>
                    <a:pt x="30" y="26"/>
                    <a:pt x="31" y="29"/>
                  </a:cubicBezTo>
                  <a:cubicBezTo>
                    <a:pt x="28" y="28"/>
                    <a:pt x="25" y="28"/>
                    <a:pt x="22" y="28"/>
                  </a:cubicBezTo>
                  <a:cubicBezTo>
                    <a:pt x="18" y="29"/>
                    <a:pt x="15" y="30"/>
                    <a:pt x="12" y="31"/>
                  </a:cubicBezTo>
                  <a:cubicBezTo>
                    <a:pt x="11" y="33"/>
                    <a:pt x="9" y="34"/>
                    <a:pt x="7" y="35"/>
                  </a:cubicBezTo>
                  <a:cubicBezTo>
                    <a:pt x="5" y="36"/>
                    <a:pt x="3" y="37"/>
                    <a:pt x="0" y="37"/>
                  </a:cubicBezTo>
                  <a:cubicBezTo>
                    <a:pt x="0" y="37"/>
                    <a:pt x="1" y="39"/>
                    <a:pt x="2" y="40"/>
                  </a:cubicBezTo>
                  <a:cubicBezTo>
                    <a:pt x="3" y="42"/>
                    <a:pt x="5" y="44"/>
                    <a:pt x="5" y="46"/>
                  </a:cubicBezTo>
                  <a:cubicBezTo>
                    <a:pt x="6" y="49"/>
                    <a:pt x="8" y="51"/>
                    <a:pt x="10" y="54"/>
                  </a:cubicBezTo>
                  <a:cubicBezTo>
                    <a:pt x="11" y="55"/>
                    <a:pt x="12" y="56"/>
                    <a:pt x="14" y="57"/>
                  </a:cubicBezTo>
                  <a:cubicBezTo>
                    <a:pt x="14" y="57"/>
                    <a:pt x="13" y="58"/>
                    <a:pt x="13" y="58"/>
                  </a:cubicBezTo>
                  <a:cubicBezTo>
                    <a:pt x="12" y="59"/>
                    <a:pt x="12" y="61"/>
                    <a:pt x="10" y="61"/>
                  </a:cubicBezTo>
                  <a:cubicBezTo>
                    <a:pt x="10" y="61"/>
                    <a:pt x="11" y="62"/>
                    <a:pt x="13" y="62"/>
                  </a:cubicBezTo>
                  <a:cubicBezTo>
                    <a:pt x="14" y="63"/>
                    <a:pt x="15" y="63"/>
                    <a:pt x="16" y="64"/>
                  </a:cubicBezTo>
                  <a:cubicBezTo>
                    <a:pt x="17" y="65"/>
                    <a:pt x="19" y="66"/>
                    <a:pt x="21" y="66"/>
                  </a:cubicBezTo>
                  <a:cubicBezTo>
                    <a:pt x="23" y="67"/>
                    <a:pt x="25" y="68"/>
                    <a:pt x="28" y="67"/>
                  </a:cubicBezTo>
                  <a:cubicBezTo>
                    <a:pt x="30" y="66"/>
                    <a:pt x="32" y="65"/>
                    <a:pt x="33" y="64"/>
                  </a:cubicBezTo>
                  <a:cubicBezTo>
                    <a:pt x="35" y="62"/>
                    <a:pt x="35" y="60"/>
                    <a:pt x="35" y="57"/>
                  </a:cubicBezTo>
                  <a:cubicBezTo>
                    <a:pt x="35" y="57"/>
                    <a:pt x="36" y="57"/>
                    <a:pt x="36" y="56"/>
                  </a:cubicBezTo>
                  <a:cubicBezTo>
                    <a:pt x="37" y="56"/>
                    <a:pt x="37" y="56"/>
                    <a:pt x="38" y="55"/>
                  </a:cubicBezTo>
                  <a:cubicBezTo>
                    <a:pt x="39" y="55"/>
                    <a:pt x="40" y="55"/>
                    <a:pt x="40" y="54"/>
                  </a:cubicBezTo>
                  <a:cubicBezTo>
                    <a:pt x="40" y="54"/>
                    <a:pt x="40" y="54"/>
                    <a:pt x="40" y="54"/>
                  </a:cubicBezTo>
                  <a:cubicBezTo>
                    <a:pt x="39" y="54"/>
                    <a:pt x="38" y="55"/>
                    <a:pt x="37" y="55"/>
                  </a:cubicBezTo>
                  <a:cubicBezTo>
                    <a:pt x="37" y="56"/>
                    <a:pt x="37" y="56"/>
                    <a:pt x="36" y="56"/>
                  </a:cubicBezTo>
                  <a:cubicBezTo>
                    <a:pt x="36" y="56"/>
                    <a:pt x="36" y="56"/>
                    <a:pt x="36" y="56"/>
                  </a:cubicBezTo>
                  <a:cubicBezTo>
                    <a:pt x="38" y="54"/>
                    <a:pt x="39" y="52"/>
                    <a:pt x="39" y="49"/>
                  </a:cubicBezTo>
                  <a:cubicBezTo>
                    <a:pt x="41" y="49"/>
                    <a:pt x="43" y="49"/>
                    <a:pt x="45" y="49"/>
                  </a:cubicBezTo>
                  <a:cubicBezTo>
                    <a:pt x="46" y="48"/>
                    <a:pt x="47" y="48"/>
                    <a:pt x="48" y="48"/>
                  </a:cubicBezTo>
                  <a:cubicBezTo>
                    <a:pt x="52" y="49"/>
                    <a:pt x="56" y="49"/>
                    <a:pt x="59" y="47"/>
                  </a:cubicBezTo>
                  <a:cubicBezTo>
                    <a:pt x="63" y="46"/>
                    <a:pt x="66" y="43"/>
                    <a:pt x="68" y="40"/>
                  </a:cubicBezTo>
                  <a:cubicBezTo>
                    <a:pt x="68" y="39"/>
                    <a:pt x="69" y="38"/>
                    <a:pt x="69" y="37"/>
                  </a:cubicBezTo>
                  <a:cubicBezTo>
                    <a:pt x="73" y="37"/>
                    <a:pt x="77" y="37"/>
                    <a:pt x="78" y="36"/>
                  </a:cubicBezTo>
                  <a:close/>
                  <a:moveTo>
                    <a:pt x="47" y="47"/>
                  </a:moveTo>
                  <a:cubicBezTo>
                    <a:pt x="47" y="47"/>
                    <a:pt x="47" y="48"/>
                    <a:pt x="47" y="48"/>
                  </a:cubicBezTo>
                  <a:cubicBezTo>
                    <a:pt x="46" y="48"/>
                    <a:pt x="45" y="48"/>
                    <a:pt x="44" y="49"/>
                  </a:cubicBezTo>
                  <a:cubicBezTo>
                    <a:pt x="42" y="49"/>
                    <a:pt x="41" y="49"/>
                    <a:pt x="39" y="49"/>
                  </a:cubicBezTo>
                  <a:cubicBezTo>
                    <a:pt x="40" y="47"/>
                    <a:pt x="40" y="45"/>
                    <a:pt x="40" y="43"/>
                  </a:cubicBezTo>
                  <a:cubicBezTo>
                    <a:pt x="42" y="45"/>
                    <a:pt x="44" y="46"/>
                    <a:pt x="47" y="4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2552"/>
            <p:cNvSpPr>
              <a:spLocks/>
            </p:cNvSpPr>
            <p:nvPr/>
          </p:nvSpPr>
          <p:spPr bwMode="auto">
            <a:xfrm>
              <a:off x="2199159" y="1803399"/>
              <a:ext cx="284793" cy="245263"/>
            </a:xfrm>
            <a:custGeom>
              <a:avLst/>
              <a:gdLst>
                <a:gd name="T0" fmla="*/ 133 w 134"/>
                <a:gd name="T1" fmla="*/ 51 h 115"/>
                <a:gd name="T2" fmla="*/ 119 w 134"/>
                <a:gd name="T3" fmla="*/ 67 h 115"/>
                <a:gd name="T4" fmla="*/ 107 w 134"/>
                <a:gd name="T5" fmla="*/ 76 h 115"/>
                <a:gd name="T6" fmla="*/ 105 w 134"/>
                <a:gd name="T7" fmla="*/ 87 h 115"/>
                <a:gd name="T8" fmla="*/ 99 w 134"/>
                <a:gd name="T9" fmla="*/ 75 h 115"/>
                <a:gd name="T10" fmla="*/ 85 w 134"/>
                <a:gd name="T11" fmla="*/ 74 h 115"/>
                <a:gd name="T12" fmla="*/ 72 w 134"/>
                <a:gd name="T13" fmla="*/ 83 h 115"/>
                <a:gd name="T14" fmla="*/ 91 w 134"/>
                <a:gd name="T15" fmla="*/ 91 h 115"/>
                <a:gd name="T16" fmla="*/ 97 w 134"/>
                <a:gd name="T17" fmla="*/ 85 h 115"/>
                <a:gd name="T18" fmla="*/ 93 w 134"/>
                <a:gd name="T19" fmla="*/ 94 h 115"/>
                <a:gd name="T20" fmla="*/ 85 w 134"/>
                <a:gd name="T21" fmla="*/ 112 h 115"/>
                <a:gd name="T22" fmla="*/ 54 w 134"/>
                <a:gd name="T23" fmla="*/ 112 h 115"/>
                <a:gd name="T24" fmla="*/ 54 w 134"/>
                <a:gd name="T25" fmla="*/ 106 h 115"/>
                <a:gd name="T26" fmla="*/ 64 w 134"/>
                <a:gd name="T27" fmla="*/ 89 h 115"/>
                <a:gd name="T28" fmla="*/ 71 w 134"/>
                <a:gd name="T29" fmla="*/ 79 h 115"/>
                <a:gd name="T30" fmla="*/ 51 w 134"/>
                <a:gd name="T31" fmla="*/ 87 h 115"/>
                <a:gd name="T32" fmla="*/ 48 w 134"/>
                <a:gd name="T33" fmla="*/ 82 h 115"/>
                <a:gd name="T34" fmla="*/ 47 w 134"/>
                <a:gd name="T35" fmla="*/ 72 h 115"/>
                <a:gd name="T36" fmla="*/ 16 w 134"/>
                <a:gd name="T37" fmla="*/ 64 h 115"/>
                <a:gd name="T38" fmla="*/ 17 w 134"/>
                <a:gd name="T39" fmla="*/ 56 h 115"/>
                <a:gd name="T40" fmla="*/ 24 w 134"/>
                <a:gd name="T41" fmla="*/ 44 h 115"/>
                <a:gd name="T42" fmla="*/ 17 w 134"/>
                <a:gd name="T43" fmla="*/ 34 h 115"/>
                <a:gd name="T44" fmla="*/ 5 w 134"/>
                <a:gd name="T45" fmla="*/ 28 h 115"/>
                <a:gd name="T46" fmla="*/ 2 w 134"/>
                <a:gd name="T47" fmla="*/ 0 h 115"/>
                <a:gd name="T48" fmla="*/ 28 w 134"/>
                <a:gd name="T49" fmla="*/ 1 h 115"/>
                <a:gd name="T50" fmla="*/ 37 w 134"/>
                <a:gd name="T51" fmla="*/ 17 h 115"/>
                <a:gd name="T52" fmla="*/ 45 w 134"/>
                <a:gd name="T53" fmla="*/ 28 h 115"/>
                <a:gd name="T54" fmla="*/ 62 w 134"/>
                <a:gd name="T55" fmla="*/ 32 h 115"/>
                <a:gd name="T56" fmla="*/ 81 w 134"/>
                <a:gd name="T57" fmla="*/ 36 h 115"/>
                <a:gd name="T58" fmla="*/ 78 w 134"/>
                <a:gd name="T59" fmla="*/ 41 h 115"/>
                <a:gd name="T60" fmla="*/ 73 w 134"/>
                <a:gd name="T61" fmla="*/ 48 h 115"/>
                <a:gd name="T62" fmla="*/ 90 w 134"/>
                <a:gd name="T63" fmla="*/ 48 h 115"/>
                <a:gd name="T64" fmla="*/ 91 w 134"/>
                <a:gd name="T65" fmla="*/ 44 h 115"/>
                <a:gd name="T66" fmla="*/ 91 w 134"/>
                <a:gd name="T67" fmla="*/ 42 h 115"/>
                <a:gd name="T68" fmla="*/ 98 w 134"/>
                <a:gd name="T69" fmla="*/ 28 h 115"/>
                <a:gd name="T70" fmla="*/ 119 w 134"/>
                <a:gd name="T71" fmla="*/ 26 h 115"/>
                <a:gd name="T72" fmla="*/ 123 w 134"/>
                <a:gd name="T73" fmla="*/ 18 h 115"/>
                <a:gd name="T74" fmla="*/ 123 w 134"/>
                <a:gd name="T75" fmla="*/ 28 h 115"/>
                <a:gd name="T76" fmla="*/ 134 w 134"/>
                <a:gd name="T77" fmla="*/ 4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115">
                  <a:moveTo>
                    <a:pt x="134" y="47"/>
                  </a:moveTo>
                  <a:cubicBezTo>
                    <a:pt x="133" y="48"/>
                    <a:pt x="133" y="49"/>
                    <a:pt x="133" y="51"/>
                  </a:cubicBezTo>
                  <a:cubicBezTo>
                    <a:pt x="132" y="55"/>
                    <a:pt x="129" y="58"/>
                    <a:pt x="127" y="60"/>
                  </a:cubicBezTo>
                  <a:cubicBezTo>
                    <a:pt x="125" y="63"/>
                    <a:pt x="122" y="65"/>
                    <a:pt x="119" y="67"/>
                  </a:cubicBezTo>
                  <a:cubicBezTo>
                    <a:pt x="116" y="68"/>
                    <a:pt x="113" y="70"/>
                    <a:pt x="111" y="72"/>
                  </a:cubicBezTo>
                  <a:cubicBezTo>
                    <a:pt x="109" y="73"/>
                    <a:pt x="108" y="74"/>
                    <a:pt x="107" y="76"/>
                  </a:cubicBezTo>
                  <a:cubicBezTo>
                    <a:pt x="106" y="77"/>
                    <a:pt x="106" y="79"/>
                    <a:pt x="106" y="80"/>
                  </a:cubicBezTo>
                  <a:cubicBezTo>
                    <a:pt x="105" y="82"/>
                    <a:pt x="105" y="84"/>
                    <a:pt x="105" y="87"/>
                  </a:cubicBezTo>
                  <a:cubicBezTo>
                    <a:pt x="104" y="85"/>
                    <a:pt x="103" y="83"/>
                    <a:pt x="102" y="81"/>
                  </a:cubicBezTo>
                  <a:cubicBezTo>
                    <a:pt x="101" y="79"/>
                    <a:pt x="100" y="77"/>
                    <a:pt x="99" y="75"/>
                  </a:cubicBezTo>
                  <a:cubicBezTo>
                    <a:pt x="97" y="72"/>
                    <a:pt x="96" y="69"/>
                    <a:pt x="95" y="66"/>
                  </a:cubicBezTo>
                  <a:cubicBezTo>
                    <a:pt x="93" y="70"/>
                    <a:pt x="89" y="72"/>
                    <a:pt x="85" y="74"/>
                  </a:cubicBezTo>
                  <a:cubicBezTo>
                    <a:pt x="82" y="76"/>
                    <a:pt x="76" y="78"/>
                    <a:pt x="74" y="81"/>
                  </a:cubicBezTo>
                  <a:cubicBezTo>
                    <a:pt x="74" y="82"/>
                    <a:pt x="73" y="83"/>
                    <a:pt x="72" y="83"/>
                  </a:cubicBezTo>
                  <a:cubicBezTo>
                    <a:pt x="76" y="82"/>
                    <a:pt x="79" y="83"/>
                    <a:pt x="83" y="84"/>
                  </a:cubicBezTo>
                  <a:cubicBezTo>
                    <a:pt x="86" y="85"/>
                    <a:pt x="89" y="88"/>
                    <a:pt x="91" y="91"/>
                  </a:cubicBezTo>
                  <a:cubicBezTo>
                    <a:pt x="93" y="89"/>
                    <a:pt x="95" y="87"/>
                    <a:pt x="96" y="84"/>
                  </a:cubicBezTo>
                  <a:cubicBezTo>
                    <a:pt x="96" y="85"/>
                    <a:pt x="97" y="85"/>
                    <a:pt x="97" y="85"/>
                  </a:cubicBezTo>
                  <a:cubicBezTo>
                    <a:pt x="96" y="87"/>
                    <a:pt x="94" y="89"/>
                    <a:pt x="91" y="91"/>
                  </a:cubicBezTo>
                  <a:cubicBezTo>
                    <a:pt x="92" y="92"/>
                    <a:pt x="92" y="93"/>
                    <a:pt x="93" y="94"/>
                  </a:cubicBezTo>
                  <a:cubicBezTo>
                    <a:pt x="94" y="97"/>
                    <a:pt x="94" y="101"/>
                    <a:pt x="92" y="104"/>
                  </a:cubicBezTo>
                  <a:cubicBezTo>
                    <a:pt x="91" y="108"/>
                    <a:pt x="88" y="111"/>
                    <a:pt x="85" y="112"/>
                  </a:cubicBezTo>
                  <a:cubicBezTo>
                    <a:pt x="80" y="115"/>
                    <a:pt x="74" y="115"/>
                    <a:pt x="69" y="114"/>
                  </a:cubicBezTo>
                  <a:cubicBezTo>
                    <a:pt x="65" y="113"/>
                    <a:pt x="59" y="110"/>
                    <a:pt x="54" y="112"/>
                  </a:cubicBezTo>
                  <a:cubicBezTo>
                    <a:pt x="53" y="112"/>
                    <a:pt x="51" y="112"/>
                    <a:pt x="50" y="112"/>
                  </a:cubicBezTo>
                  <a:cubicBezTo>
                    <a:pt x="52" y="111"/>
                    <a:pt x="53" y="109"/>
                    <a:pt x="54" y="106"/>
                  </a:cubicBezTo>
                  <a:cubicBezTo>
                    <a:pt x="55" y="103"/>
                    <a:pt x="57" y="100"/>
                    <a:pt x="58" y="98"/>
                  </a:cubicBezTo>
                  <a:cubicBezTo>
                    <a:pt x="59" y="95"/>
                    <a:pt x="61" y="91"/>
                    <a:pt x="64" y="89"/>
                  </a:cubicBezTo>
                  <a:cubicBezTo>
                    <a:pt x="66" y="86"/>
                    <a:pt x="68" y="84"/>
                    <a:pt x="72" y="83"/>
                  </a:cubicBezTo>
                  <a:cubicBezTo>
                    <a:pt x="72" y="82"/>
                    <a:pt x="72" y="80"/>
                    <a:pt x="71" y="79"/>
                  </a:cubicBezTo>
                  <a:cubicBezTo>
                    <a:pt x="69" y="80"/>
                    <a:pt x="66" y="81"/>
                    <a:pt x="63" y="82"/>
                  </a:cubicBezTo>
                  <a:cubicBezTo>
                    <a:pt x="60" y="83"/>
                    <a:pt x="53" y="84"/>
                    <a:pt x="51" y="87"/>
                  </a:cubicBezTo>
                  <a:cubicBezTo>
                    <a:pt x="49" y="88"/>
                    <a:pt x="48" y="89"/>
                    <a:pt x="47" y="90"/>
                  </a:cubicBezTo>
                  <a:cubicBezTo>
                    <a:pt x="48" y="88"/>
                    <a:pt x="48" y="85"/>
                    <a:pt x="48" y="82"/>
                  </a:cubicBezTo>
                  <a:cubicBezTo>
                    <a:pt x="47" y="79"/>
                    <a:pt x="47" y="76"/>
                    <a:pt x="47" y="74"/>
                  </a:cubicBezTo>
                  <a:cubicBezTo>
                    <a:pt x="47" y="73"/>
                    <a:pt x="47" y="73"/>
                    <a:pt x="47" y="72"/>
                  </a:cubicBezTo>
                  <a:cubicBezTo>
                    <a:pt x="43" y="71"/>
                    <a:pt x="39" y="71"/>
                    <a:pt x="36" y="69"/>
                  </a:cubicBezTo>
                  <a:cubicBezTo>
                    <a:pt x="30" y="68"/>
                    <a:pt x="22" y="63"/>
                    <a:pt x="16" y="64"/>
                  </a:cubicBezTo>
                  <a:cubicBezTo>
                    <a:pt x="11" y="63"/>
                    <a:pt x="11" y="63"/>
                    <a:pt x="11" y="63"/>
                  </a:cubicBezTo>
                  <a:cubicBezTo>
                    <a:pt x="13" y="63"/>
                    <a:pt x="15" y="60"/>
                    <a:pt x="17" y="56"/>
                  </a:cubicBezTo>
                  <a:cubicBezTo>
                    <a:pt x="19" y="53"/>
                    <a:pt x="21" y="49"/>
                    <a:pt x="22" y="46"/>
                  </a:cubicBezTo>
                  <a:cubicBezTo>
                    <a:pt x="23" y="45"/>
                    <a:pt x="23" y="45"/>
                    <a:pt x="24" y="44"/>
                  </a:cubicBezTo>
                  <a:cubicBezTo>
                    <a:pt x="23" y="43"/>
                    <a:pt x="23" y="43"/>
                    <a:pt x="22" y="43"/>
                  </a:cubicBezTo>
                  <a:cubicBezTo>
                    <a:pt x="20" y="40"/>
                    <a:pt x="18" y="37"/>
                    <a:pt x="17" y="34"/>
                  </a:cubicBezTo>
                  <a:cubicBezTo>
                    <a:pt x="15" y="34"/>
                    <a:pt x="13" y="34"/>
                    <a:pt x="12" y="33"/>
                  </a:cubicBezTo>
                  <a:cubicBezTo>
                    <a:pt x="9" y="32"/>
                    <a:pt x="6" y="30"/>
                    <a:pt x="5" y="28"/>
                  </a:cubicBezTo>
                  <a:cubicBezTo>
                    <a:pt x="1" y="23"/>
                    <a:pt x="0" y="16"/>
                    <a:pt x="1" y="10"/>
                  </a:cubicBezTo>
                  <a:cubicBezTo>
                    <a:pt x="1" y="7"/>
                    <a:pt x="2" y="4"/>
                    <a:pt x="2" y="0"/>
                  </a:cubicBezTo>
                  <a:cubicBezTo>
                    <a:pt x="27" y="0"/>
                    <a:pt x="27" y="0"/>
                    <a:pt x="27" y="0"/>
                  </a:cubicBezTo>
                  <a:cubicBezTo>
                    <a:pt x="27" y="1"/>
                    <a:pt x="28" y="1"/>
                    <a:pt x="28" y="1"/>
                  </a:cubicBezTo>
                  <a:cubicBezTo>
                    <a:pt x="32" y="4"/>
                    <a:pt x="34" y="7"/>
                    <a:pt x="36" y="12"/>
                  </a:cubicBezTo>
                  <a:cubicBezTo>
                    <a:pt x="37" y="14"/>
                    <a:pt x="37" y="16"/>
                    <a:pt x="37" y="17"/>
                  </a:cubicBezTo>
                  <a:cubicBezTo>
                    <a:pt x="39" y="18"/>
                    <a:pt x="41" y="20"/>
                    <a:pt x="43" y="22"/>
                  </a:cubicBezTo>
                  <a:cubicBezTo>
                    <a:pt x="44" y="24"/>
                    <a:pt x="45" y="26"/>
                    <a:pt x="45" y="28"/>
                  </a:cubicBezTo>
                  <a:cubicBezTo>
                    <a:pt x="46" y="27"/>
                    <a:pt x="47" y="27"/>
                    <a:pt x="48" y="27"/>
                  </a:cubicBezTo>
                  <a:cubicBezTo>
                    <a:pt x="54" y="27"/>
                    <a:pt x="58" y="29"/>
                    <a:pt x="62" y="32"/>
                  </a:cubicBezTo>
                  <a:cubicBezTo>
                    <a:pt x="66" y="34"/>
                    <a:pt x="70" y="38"/>
                    <a:pt x="72" y="44"/>
                  </a:cubicBezTo>
                  <a:cubicBezTo>
                    <a:pt x="76" y="42"/>
                    <a:pt x="79" y="39"/>
                    <a:pt x="81" y="36"/>
                  </a:cubicBezTo>
                  <a:cubicBezTo>
                    <a:pt x="81" y="36"/>
                    <a:pt x="82" y="36"/>
                    <a:pt x="82" y="37"/>
                  </a:cubicBezTo>
                  <a:cubicBezTo>
                    <a:pt x="81" y="38"/>
                    <a:pt x="80" y="39"/>
                    <a:pt x="78" y="41"/>
                  </a:cubicBezTo>
                  <a:cubicBezTo>
                    <a:pt x="77" y="42"/>
                    <a:pt x="74" y="44"/>
                    <a:pt x="72" y="45"/>
                  </a:cubicBezTo>
                  <a:cubicBezTo>
                    <a:pt x="73" y="46"/>
                    <a:pt x="73" y="47"/>
                    <a:pt x="73" y="48"/>
                  </a:cubicBezTo>
                  <a:cubicBezTo>
                    <a:pt x="73" y="48"/>
                    <a:pt x="73" y="49"/>
                    <a:pt x="73" y="49"/>
                  </a:cubicBezTo>
                  <a:cubicBezTo>
                    <a:pt x="79" y="44"/>
                    <a:pt x="85" y="44"/>
                    <a:pt x="90" y="48"/>
                  </a:cubicBezTo>
                  <a:cubicBezTo>
                    <a:pt x="91" y="48"/>
                    <a:pt x="91" y="48"/>
                    <a:pt x="91" y="47"/>
                  </a:cubicBezTo>
                  <a:cubicBezTo>
                    <a:pt x="91" y="46"/>
                    <a:pt x="91" y="45"/>
                    <a:pt x="91" y="44"/>
                  </a:cubicBezTo>
                  <a:cubicBezTo>
                    <a:pt x="91" y="44"/>
                    <a:pt x="91" y="44"/>
                    <a:pt x="91" y="43"/>
                  </a:cubicBezTo>
                  <a:cubicBezTo>
                    <a:pt x="91" y="43"/>
                    <a:pt x="91" y="43"/>
                    <a:pt x="91" y="42"/>
                  </a:cubicBezTo>
                  <a:cubicBezTo>
                    <a:pt x="91" y="40"/>
                    <a:pt x="92" y="38"/>
                    <a:pt x="93" y="35"/>
                  </a:cubicBezTo>
                  <a:cubicBezTo>
                    <a:pt x="95" y="33"/>
                    <a:pt x="96" y="30"/>
                    <a:pt x="98" y="28"/>
                  </a:cubicBezTo>
                  <a:cubicBezTo>
                    <a:pt x="100" y="27"/>
                    <a:pt x="103" y="25"/>
                    <a:pt x="105" y="24"/>
                  </a:cubicBezTo>
                  <a:cubicBezTo>
                    <a:pt x="110" y="23"/>
                    <a:pt x="115" y="24"/>
                    <a:pt x="119" y="26"/>
                  </a:cubicBezTo>
                  <a:cubicBezTo>
                    <a:pt x="121" y="23"/>
                    <a:pt x="121" y="20"/>
                    <a:pt x="122" y="17"/>
                  </a:cubicBezTo>
                  <a:cubicBezTo>
                    <a:pt x="123" y="18"/>
                    <a:pt x="123" y="18"/>
                    <a:pt x="123" y="18"/>
                  </a:cubicBezTo>
                  <a:cubicBezTo>
                    <a:pt x="123" y="20"/>
                    <a:pt x="121" y="23"/>
                    <a:pt x="120" y="26"/>
                  </a:cubicBezTo>
                  <a:cubicBezTo>
                    <a:pt x="121" y="27"/>
                    <a:pt x="122" y="27"/>
                    <a:pt x="123" y="28"/>
                  </a:cubicBezTo>
                  <a:cubicBezTo>
                    <a:pt x="127" y="30"/>
                    <a:pt x="130" y="32"/>
                    <a:pt x="132" y="36"/>
                  </a:cubicBezTo>
                  <a:cubicBezTo>
                    <a:pt x="133" y="38"/>
                    <a:pt x="134" y="40"/>
                    <a:pt x="134" y="43"/>
                  </a:cubicBezTo>
                  <a:cubicBezTo>
                    <a:pt x="134" y="44"/>
                    <a:pt x="134" y="45"/>
                    <a:pt x="134" y="4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2553"/>
            <p:cNvSpPr>
              <a:spLocks/>
            </p:cNvSpPr>
            <p:nvPr/>
          </p:nvSpPr>
          <p:spPr bwMode="auto">
            <a:xfrm>
              <a:off x="2452507" y="1824961"/>
              <a:ext cx="191359" cy="240771"/>
            </a:xfrm>
            <a:custGeom>
              <a:avLst/>
              <a:gdLst>
                <a:gd name="T0" fmla="*/ 68 w 90"/>
                <a:gd name="T1" fmla="*/ 63 h 113"/>
                <a:gd name="T2" fmla="*/ 65 w 90"/>
                <a:gd name="T3" fmla="*/ 66 h 113"/>
                <a:gd name="T4" fmla="*/ 66 w 90"/>
                <a:gd name="T5" fmla="*/ 67 h 113"/>
                <a:gd name="T6" fmla="*/ 68 w 90"/>
                <a:gd name="T7" fmla="*/ 70 h 113"/>
                <a:gd name="T8" fmla="*/ 70 w 90"/>
                <a:gd name="T9" fmla="*/ 69 h 113"/>
                <a:gd name="T10" fmla="*/ 78 w 90"/>
                <a:gd name="T11" fmla="*/ 68 h 113"/>
                <a:gd name="T12" fmla="*/ 85 w 90"/>
                <a:gd name="T13" fmla="*/ 73 h 113"/>
                <a:gd name="T14" fmla="*/ 89 w 90"/>
                <a:gd name="T15" fmla="*/ 87 h 113"/>
                <a:gd name="T16" fmla="*/ 90 w 90"/>
                <a:gd name="T17" fmla="*/ 99 h 113"/>
                <a:gd name="T18" fmla="*/ 90 w 90"/>
                <a:gd name="T19" fmla="*/ 103 h 113"/>
                <a:gd name="T20" fmla="*/ 78 w 90"/>
                <a:gd name="T21" fmla="*/ 99 h 113"/>
                <a:gd name="T22" fmla="*/ 61 w 90"/>
                <a:gd name="T23" fmla="*/ 88 h 113"/>
                <a:gd name="T24" fmla="*/ 60 w 90"/>
                <a:gd name="T25" fmla="*/ 77 h 113"/>
                <a:gd name="T26" fmla="*/ 67 w 90"/>
                <a:gd name="T27" fmla="*/ 71 h 113"/>
                <a:gd name="T28" fmla="*/ 66 w 90"/>
                <a:gd name="T29" fmla="*/ 68 h 113"/>
                <a:gd name="T30" fmla="*/ 65 w 90"/>
                <a:gd name="T31" fmla="*/ 67 h 113"/>
                <a:gd name="T32" fmla="*/ 56 w 90"/>
                <a:gd name="T33" fmla="*/ 73 h 113"/>
                <a:gd name="T34" fmla="*/ 49 w 90"/>
                <a:gd name="T35" fmla="*/ 77 h 113"/>
                <a:gd name="T36" fmla="*/ 51 w 90"/>
                <a:gd name="T37" fmla="*/ 78 h 113"/>
                <a:gd name="T38" fmla="*/ 53 w 90"/>
                <a:gd name="T39" fmla="*/ 85 h 113"/>
                <a:gd name="T40" fmla="*/ 49 w 90"/>
                <a:gd name="T41" fmla="*/ 98 h 113"/>
                <a:gd name="T42" fmla="*/ 43 w 90"/>
                <a:gd name="T43" fmla="*/ 110 h 113"/>
                <a:gd name="T44" fmla="*/ 42 w 90"/>
                <a:gd name="T45" fmla="*/ 113 h 113"/>
                <a:gd name="T46" fmla="*/ 38 w 90"/>
                <a:gd name="T47" fmla="*/ 108 h 113"/>
                <a:gd name="T48" fmla="*/ 33 w 90"/>
                <a:gd name="T49" fmla="*/ 103 h 113"/>
                <a:gd name="T50" fmla="*/ 26 w 90"/>
                <a:gd name="T51" fmla="*/ 94 h 113"/>
                <a:gd name="T52" fmla="*/ 26 w 90"/>
                <a:gd name="T53" fmla="*/ 93 h 113"/>
                <a:gd name="T54" fmla="*/ 19 w 90"/>
                <a:gd name="T55" fmla="*/ 97 h 113"/>
                <a:gd name="T56" fmla="*/ 14 w 90"/>
                <a:gd name="T57" fmla="*/ 100 h 113"/>
                <a:gd name="T58" fmla="*/ 10 w 90"/>
                <a:gd name="T59" fmla="*/ 106 h 113"/>
                <a:gd name="T60" fmla="*/ 8 w 90"/>
                <a:gd name="T61" fmla="*/ 110 h 113"/>
                <a:gd name="T62" fmla="*/ 5 w 90"/>
                <a:gd name="T63" fmla="*/ 102 h 113"/>
                <a:gd name="T64" fmla="*/ 2 w 90"/>
                <a:gd name="T65" fmla="*/ 94 h 113"/>
                <a:gd name="T66" fmla="*/ 1 w 90"/>
                <a:gd name="T67" fmla="*/ 82 h 113"/>
                <a:gd name="T68" fmla="*/ 6 w 90"/>
                <a:gd name="T69" fmla="*/ 71 h 113"/>
                <a:gd name="T70" fmla="*/ 16 w 90"/>
                <a:gd name="T71" fmla="*/ 67 h 113"/>
                <a:gd name="T72" fmla="*/ 25 w 90"/>
                <a:gd name="T73" fmla="*/ 71 h 113"/>
                <a:gd name="T74" fmla="*/ 23 w 90"/>
                <a:gd name="T75" fmla="*/ 67 h 113"/>
                <a:gd name="T76" fmla="*/ 18 w 90"/>
                <a:gd name="T77" fmla="*/ 50 h 113"/>
                <a:gd name="T78" fmla="*/ 20 w 90"/>
                <a:gd name="T79" fmla="*/ 35 h 113"/>
                <a:gd name="T80" fmla="*/ 25 w 90"/>
                <a:gd name="T81" fmla="*/ 28 h 113"/>
                <a:gd name="T82" fmla="*/ 31 w 90"/>
                <a:gd name="T83" fmla="*/ 21 h 113"/>
                <a:gd name="T84" fmla="*/ 49 w 90"/>
                <a:gd name="T85" fmla="*/ 14 h 113"/>
                <a:gd name="T86" fmla="*/ 43 w 90"/>
                <a:gd name="T87" fmla="*/ 1 h 113"/>
                <a:gd name="T88" fmla="*/ 44 w 90"/>
                <a:gd name="T89" fmla="*/ 0 h 113"/>
                <a:gd name="T90" fmla="*/ 48 w 90"/>
                <a:gd name="T91" fmla="*/ 5 h 113"/>
                <a:gd name="T92" fmla="*/ 50 w 90"/>
                <a:gd name="T93" fmla="*/ 14 h 113"/>
                <a:gd name="T94" fmla="*/ 55 w 90"/>
                <a:gd name="T95" fmla="*/ 14 h 113"/>
                <a:gd name="T96" fmla="*/ 64 w 90"/>
                <a:gd name="T97" fmla="*/ 18 h 113"/>
                <a:gd name="T98" fmla="*/ 71 w 90"/>
                <a:gd name="T99" fmla="*/ 26 h 113"/>
                <a:gd name="T100" fmla="*/ 75 w 90"/>
                <a:gd name="T101" fmla="*/ 47 h 113"/>
                <a:gd name="T102" fmla="*/ 68 w 90"/>
                <a:gd name="T103" fmla="*/ 6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113">
                  <a:moveTo>
                    <a:pt x="68" y="63"/>
                  </a:moveTo>
                  <a:cubicBezTo>
                    <a:pt x="67" y="64"/>
                    <a:pt x="66" y="65"/>
                    <a:pt x="65" y="66"/>
                  </a:cubicBezTo>
                  <a:cubicBezTo>
                    <a:pt x="66" y="66"/>
                    <a:pt x="66" y="67"/>
                    <a:pt x="66" y="67"/>
                  </a:cubicBezTo>
                  <a:cubicBezTo>
                    <a:pt x="68" y="70"/>
                    <a:pt x="68" y="70"/>
                    <a:pt x="68" y="70"/>
                  </a:cubicBezTo>
                  <a:cubicBezTo>
                    <a:pt x="68" y="70"/>
                    <a:pt x="69" y="70"/>
                    <a:pt x="70" y="69"/>
                  </a:cubicBezTo>
                  <a:cubicBezTo>
                    <a:pt x="73" y="68"/>
                    <a:pt x="75" y="68"/>
                    <a:pt x="78" y="68"/>
                  </a:cubicBezTo>
                  <a:cubicBezTo>
                    <a:pt x="80" y="69"/>
                    <a:pt x="83" y="70"/>
                    <a:pt x="85" y="73"/>
                  </a:cubicBezTo>
                  <a:cubicBezTo>
                    <a:pt x="88" y="76"/>
                    <a:pt x="89" y="81"/>
                    <a:pt x="89" y="87"/>
                  </a:cubicBezTo>
                  <a:cubicBezTo>
                    <a:pt x="89" y="90"/>
                    <a:pt x="88" y="96"/>
                    <a:pt x="90" y="99"/>
                  </a:cubicBezTo>
                  <a:cubicBezTo>
                    <a:pt x="90" y="103"/>
                    <a:pt x="90" y="103"/>
                    <a:pt x="90" y="103"/>
                  </a:cubicBezTo>
                  <a:cubicBezTo>
                    <a:pt x="89" y="101"/>
                    <a:pt x="81" y="100"/>
                    <a:pt x="78" y="99"/>
                  </a:cubicBezTo>
                  <a:cubicBezTo>
                    <a:pt x="71" y="98"/>
                    <a:pt x="64" y="95"/>
                    <a:pt x="61" y="88"/>
                  </a:cubicBezTo>
                  <a:cubicBezTo>
                    <a:pt x="59" y="84"/>
                    <a:pt x="59" y="80"/>
                    <a:pt x="60" y="77"/>
                  </a:cubicBezTo>
                  <a:cubicBezTo>
                    <a:pt x="61" y="74"/>
                    <a:pt x="64" y="72"/>
                    <a:pt x="67" y="71"/>
                  </a:cubicBezTo>
                  <a:cubicBezTo>
                    <a:pt x="67" y="70"/>
                    <a:pt x="66" y="69"/>
                    <a:pt x="66" y="68"/>
                  </a:cubicBezTo>
                  <a:cubicBezTo>
                    <a:pt x="65" y="68"/>
                    <a:pt x="65" y="67"/>
                    <a:pt x="65" y="67"/>
                  </a:cubicBezTo>
                  <a:cubicBezTo>
                    <a:pt x="62" y="69"/>
                    <a:pt x="59" y="71"/>
                    <a:pt x="56" y="73"/>
                  </a:cubicBezTo>
                  <a:cubicBezTo>
                    <a:pt x="54" y="74"/>
                    <a:pt x="52" y="76"/>
                    <a:pt x="49" y="77"/>
                  </a:cubicBezTo>
                  <a:cubicBezTo>
                    <a:pt x="50" y="77"/>
                    <a:pt x="50" y="78"/>
                    <a:pt x="51" y="78"/>
                  </a:cubicBezTo>
                  <a:cubicBezTo>
                    <a:pt x="52" y="80"/>
                    <a:pt x="53" y="82"/>
                    <a:pt x="53" y="85"/>
                  </a:cubicBezTo>
                  <a:cubicBezTo>
                    <a:pt x="54" y="89"/>
                    <a:pt x="52" y="94"/>
                    <a:pt x="49" y="98"/>
                  </a:cubicBezTo>
                  <a:cubicBezTo>
                    <a:pt x="47" y="101"/>
                    <a:pt x="44" y="106"/>
                    <a:pt x="43" y="110"/>
                  </a:cubicBezTo>
                  <a:cubicBezTo>
                    <a:pt x="42" y="113"/>
                    <a:pt x="42" y="113"/>
                    <a:pt x="42" y="113"/>
                  </a:cubicBezTo>
                  <a:cubicBezTo>
                    <a:pt x="42" y="112"/>
                    <a:pt x="40" y="110"/>
                    <a:pt x="38" y="108"/>
                  </a:cubicBezTo>
                  <a:cubicBezTo>
                    <a:pt x="36" y="106"/>
                    <a:pt x="34" y="104"/>
                    <a:pt x="33" y="103"/>
                  </a:cubicBezTo>
                  <a:cubicBezTo>
                    <a:pt x="30" y="101"/>
                    <a:pt x="28" y="98"/>
                    <a:pt x="26" y="94"/>
                  </a:cubicBezTo>
                  <a:cubicBezTo>
                    <a:pt x="26" y="94"/>
                    <a:pt x="26" y="93"/>
                    <a:pt x="26" y="93"/>
                  </a:cubicBezTo>
                  <a:cubicBezTo>
                    <a:pt x="24" y="94"/>
                    <a:pt x="22" y="96"/>
                    <a:pt x="19" y="97"/>
                  </a:cubicBezTo>
                  <a:cubicBezTo>
                    <a:pt x="18" y="98"/>
                    <a:pt x="16" y="99"/>
                    <a:pt x="14" y="100"/>
                  </a:cubicBezTo>
                  <a:cubicBezTo>
                    <a:pt x="12" y="102"/>
                    <a:pt x="10" y="104"/>
                    <a:pt x="10" y="106"/>
                  </a:cubicBezTo>
                  <a:cubicBezTo>
                    <a:pt x="9" y="107"/>
                    <a:pt x="9" y="109"/>
                    <a:pt x="8" y="110"/>
                  </a:cubicBezTo>
                  <a:cubicBezTo>
                    <a:pt x="8" y="108"/>
                    <a:pt x="7" y="105"/>
                    <a:pt x="5" y="102"/>
                  </a:cubicBezTo>
                  <a:cubicBezTo>
                    <a:pt x="4" y="99"/>
                    <a:pt x="3" y="96"/>
                    <a:pt x="2" y="94"/>
                  </a:cubicBezTo>
                  <a:cubicBezTo>
                    <a:pt x="1" y="90"/>
                    <a:pt x="0" y="86"/>
                    <a:pt x="1" y="82"/>
                  </a:cubicBezTo>
                  <a:cubicBezTo>
                    <a:pt x="1" y="78"/>
                    <a:pt x="3" y="74"/>
                    <a:pt x="6" y="71"/>
                  </a:cubicBezTo>
                  <a:cubicBezTo>
                    <a:pt x="9" y="68"/>
                    <a:pt x="13" y="66"/>
                    <a:pt x="16" y="67"/>
                  </a:cubicBezTo>
                  <a:cubicBezTo>
                    <a:pt x="19" y="67"/>
                    <a:pt x="22" y="68"/>
                    <a:pt x="25" y="71"/>
                  </a:cubicBezTo>
                  <a:cubicBezTo>
                    <a:pt x="24" y="69"/>
                    <a:pt x="24" y="68"/>
                    <a:pt x="23" y="67"/>
                  </a:cubicBezTo>
                  <a:cubicBezTo>
                    <a:pt x="21" y="61"/>
                    <a:pt x="19" y="55"/>
                    <a:pt x="18" y="50"/>
                  </a:cubicBezTo>
                  <a:cubicBezTo>
                    <a:pt x="17" y="45"/>
                    <a:pt x="18" y="40"/>
                    <a:pt x="20" y="35"/>
                  </a:cubicBezTo>
                  <a:cubicBezTo>
                    <a:pt x="21" y="33"/>
                    <a:pt x="23" y="30"/>
                    <a:pt x="25" y="28"/>
                  </a:cubicBezTo>
                  <a:cubicBezTo>
                    <a:pt x="26" y="26"/>
                    <a:pt x="29" y="23"/>
                    <a:pt x="31" y="21"/>
                  </a:cubicBezTo>
                  <a:cubicBezTo>
                    <a:pt x="36" y="18"/>
                    <a:pt x="42" y="15"/>
                    <a:pt x="49" y="14"/>
                  </a:cubicBezTo>
                  <a:cubicBezTo>
                    <a:pt x="48" y="9"/>
                    <a:pt x="46" y="4"/>
                    <a:pt x="43" y="1"/>
                  </a:cubicBezTo>
                  <a:cubicBezTo>
                    <a:pt x="43" y="0"/>
                    <a:pt x="44" y="0"/>
                    <a:pt x="44" y="0"/>
                  </a:cubicBezTo>
                  <a:cubicBezTo>
                    <a:pt x="46" y="1"/>
                    <a:pt x="47" y="3"/>
                    <a:pt x="48" y="5"/>
                  </a:cubicBezTo>
                  <a:cubicBezTo>
                    <a:pt x="49" y="8"/>
                    <a:pt x="50" y="11"/>
                    <a:pt x="50" y="14"/>
                  </a:cubicBezTo>
                  <a:cubicBezTo>
                    <a:pt x="52" y="14"/>
                    <a:pt x="53" y="14"/>
                    <a:pt x="55" y="14"/>
                  </a:cubicBezTo>
                  <a:cubicBezTo>
                    <a:pt x="58" y="15"/>
                    <a:pt x="61" y="16"/>
                    <a:pt x="64" y="18"/>
                  </a:cubicBezTo>
                  <a:cubicBezTo>
                    <a:pt x="67" y="20"/>
                    <a:pt x="69" y="23"/>
                    <a:pt x="71" y="26"/>
                  </a:cubicBezTo>
                  <a:cubicBezTo>
                    <a:pt x="74" y="32"/>
                    <a:pt x="76" y="40"/>
                    <a:pt x="75" y="47"/>
                  </a:cubicBezTo>
                  <a:cubicBezTo>
                    <a:pt x="74" y="54"/>
                    <a:pt x="71" y="59"/>
                    <a:pt x="68" y="6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2554"/>
            <p:cNvSpPr>
              <a:spLocks/>
            </p:cNvSpPr>
            <p:nvPr/>
          </p:nvSpPr>
          <p:spPr bwMode="auto">
            <a:xfrm>
              <a:off x="2594454" y="1803399"/>
              <a:ext cx="80856" cy="79059"/>
            </a:xfrm>
            <a:custGeom>
              <a:avLst/>
              <a:gdLst>
                <a:gd name="T0" fmla="*/ 38 w 38"/>
                <a:gd name="T1" fmla="*/ 37 h 37"/>
                <a:gd name="T2" fmla="*/ 28 w 38"/>
                <a:gd name="T3" fmla="*/ 36 h 37"/>
                <a:gd name="T4" fmla="*/ 19 w 38"/>
                <a:gd name="T5" fmla="*/ 36 h 37"/>
                <a:gd name="T6" fmla="*/ 8 w 38"/>
                <a:gd name="T7" fmla="*/ 30 h 37"/>
                <a:gd name="T8" fmla="*/ 1 w 38"/>
                <a:gd name="T9" fmla="*/ 22 h 37"/>
                <a:gd name="T10" fmla="*/ 2 w 38"/>
                <a:gd name="T11" fmla="*/ 11 h 37"/>
                <a:gd name="T12" fmla="*/ 9 w 38"/>
                <a:gd name="T13" fmla="*/ 3 h 37"/>
                <a:gd name="T14" fmla="*/ 7 w 38"/>
                <a:gd name="T15" fmla="*/ 0 h 37"/>
                <a:gd name="T16" fmla="*/ 8 w 38"/>
                <a:gd name="T17" fmla="*/ 0 h 37"/>
                <a:gd name="T18" fmla="*/ 10 w 38"/>
                <a:gd name="T19" fmla="*/ 2 h 37"/>
                <a:gd name="T20" fmla="*/ 14 w 38"/>
                <a:gd name="T21" fmla="*/ 0 h 37"/>
                <a:gd name="T22" fmla="*/ 22 w 38"/>
                <a:gd name="T23" fmla="*/ 0 h 37"/>
                <a:gd name="T24" fmla="*/ 24 w 38"/>
                <a:gd name="T25" fmla="*/ 1 h 37"/>
                <a:gd name="T26" fmla="*/ 28 w 38"/>
                <a:gd name="T27" fmla="*/ 5 h 37"/>
                <a:gd name="T28" fmla="*/ 32 w 38"/>
                <a:gd name="T29" fmla="*/ 9 h 37"/>
                <a:gd name="T30" fmla="*/ 33 w 38"/>
                <a:gd name="T31" fmla="*/ 18 h 37"/>
                <a:gd name="T32" fmla="*/ 34 w 38"/>
                <a:gd name="T33" fmla="*/ 27 h 37"/>
                <a:gd name="T34" fmla="*/ 36 w 38"/>
                <a:gd name="T35" fmla="*/ 33 h 37"/>
                <a:gd name="T36" fmla="*/ 38 w 38"/>
                <a:gd name="T3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7">
                  <a:moveTo>
                    <a:pt x="38" y="37"/>
                  </a:moveTo>
                  <a:cubicBezTo>
                    <a:pt x="35" y="36"/>
                    <a:pt x="32" y="36"/>
                    <a:pt x="28" y="36"/>
                  </a:cubicBezTo>
                  <a:cubicBezTo>
                    <a:pt x="25" y="36"/>
                    <a:pt x="22" y="36"/>
                    <a:pt x="19" y="36"/>
                  </a:cubicBezTo>
                  <a:cubicBezTo>
                    <a:pt x="15" y="35"/>
                    <a:pt x="11" y="32"/>
                    <a:pt x="8" y="30"/>
                  </a:cubicBezTo>
                  <a:cubicBezTo>
                    <a:pt x="5" y="28"/>
                    <a:pt x="2" y="25"/>
                    <a:pt x="1" y="22"/>
                  </a:cubicBezTo>
                  <a:cubicBezTo>
                    <a:pt x="0" y="18"/>
                    <a:pt x="1" y="15"/>
                    <a:pt x="2" y="11"/>
                  </a:cubicBezTo>
                  <a:cubicBezTo>
                    <a:pt x="4" y="8"/>
                    <a:pt x="6" y="5"/>
                    <a:pt x="9" y="3"/>
                  </a:cubicBezTo>
                  <a:cubicBezTo>
                    <a:pt x="9" y="2"/>
                    <a:pt x="8" y="1"/>
                    <a:pt x="7" y="0"/>
                  </a:cubicBezTo>
                  <a:cubicBezTo>
                    <a:pt x="8" y="0"/>
                    <a:pt x="8" y="0"/>
                    <a:pt x="8" y="0"/>
                  </a:cubicBezTo>
                  <a:cubicBezTo>
                    <a:pt x="9" y="1"/>
                    <a:pt x="9" y="2"/>
                    <a:pt x="10" y="2"/>
                  </a:cubicBezTo>
                  <a:cubicBezTo>
                    <a:pt x="11" y="1"/>
                    <a:pt x="12" y="1"/>
                    <a:pt x="14" y="0"/>
                  </a:cubicBezTo>
                  <a:cubicBezTo>
                    <a:pt x="22" y="0"/>
                    <a:pt x="22" y="0"/>
                    <a:pt x="22" y="0"/>
                  </a:cubicBezTo>
                  <a:cubicBezTo>
                    <a:pt x="23" y="1"/>
                    <a:pt x="23" y="1"/>
                    <a:pt x="24" y="1"/>
                  </a:cubicBezTo>
                  <a:cubicBezTo>
                    <a:pt x="26" y="2"/>
                    <a:pt x="27" y="3"/>
                    <a:pt x="28" y="5"/>
                  </a:cubicBezTo>
                  <a:cubicBezTo>
                    <a:pt x="30" y="6"/>
                    <a:pt x="31" y="7"/>
                    <a:pt x="32" y="9"/>
                  </a:cubicBezTo>
                  <a:cubicBezTo>
                    <a:pt x="33" y="11"/>
                    <a:pt x="33" y="15"/>
                    <a:pt x="33" y="18"/>
                  </a:cubicBezTo>
                  <a:cubicBezTo>
                    <a:pt x="33" y="21"/>
                    <a:pt x="33" y="24"/>
                    <a:pt x="34" y="27"/>
                  </a:cubicBezTo>
                  <a:cubicBezTo>
                    <a:pt x="34" y="28"/>
                    <a:pt x="34" y="31"/>
                    <a:pt x="36" y="33"/>
                  </a:cubicBezTo>
                  <a:cubicBezTo>
                    <a:pt x="37" y="35"/>
                    <a:pt x="38" y="37"/>
                    <a:pt x="38" y="3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2555"/>
            <p:cNvSpPr>
              <a:spLocks/>
            </p:cNvSpPr>
            <p:nvPr/>
          </p:nvSpPr>
          <p:spPr bwMode="auto">
            <a:xfrm>
              <a:off x="2665428" y="1933667"/>
              <a:ext cx="76364" cy="68278"/>
            </a:xfrm>
            <a:custGeom>
              <a:avLst/>
              <a:gdLst>
                <a:gd name="T0" fmla="*/ 3 w 36"/>
                <a:gd name="T1" fmla="*/ 24 h 32"/>
                <a:gd name="T2" fmla="*/ 2 w 36"/>
                <a:gd name="T3" fmla="*/ 11 h 32"/>
                <a:gd name="T4" fmla="*/ 15 w 36"/>
                <a:gd name="T5" fmla="*/ 5 h 32"/>
                <a:gd name="T6" fmla="*/ 15 w 36"/>
                <a:gd name="T7" fmla="*/ 0 h 32"/>
                <a:gd name="T8" fmla="*/ 15 w 36"/>
                <a:gd name="T9" fmla="*/ 0 h 32"/>
                <a:gd name="T10" fmla="*/ 15 w 36"/>
                <a:gd name="T11" fmla="*/ 5 h 32"/>
                <a:gd name="T12" fmla="*/ 17 w 36"/>
                <a:gd name="T13" fmla="*/ 6 h 32"/>
                <a:gd name="T14" fmla="*/ 22 w 36"/>
                <a:gd name="T15" fmla="*/ 13 h 32"/>
                <a:gd name="T16" fmla="*/ 27 w 36"/>
                <a:gd name="T17" fmla="*/ 9 h 32"/>
                <a:gd name="T18" fmla="*/ 26 w 36"/>
                <a:gd name="T19" fmla="*/ 6 h 32"/>
                <a:gd name="T20" fmla="*/ 26 w 36"/>
                <a:gd name="T21" fmla="*/ 6 h 32"/>
                <a:gd name="T22" fmla="*/ 28 w 36"/>
                <a:gd name="T23" fmla="*/ 9 h 32"/>
                <a:gd name="T24" fmla="*/ 29 w 36"/>
                <a:gd name="T25" fmla="*/ 8 h 32"/>
                <a:gd name="T26" fmla="*/ 35 w 36"/>
                <a:gd name="T27" fmla="*/ 13 h 32"/>
                <a:gd name="T28" fmla="*/ 35 w 36"/>
                <a:gd name="T29" fmla="*/ 20 h 32"/>
                <a:gd name="T30" fmla="*/ 33 w 36"/>
                <a:gd name="T31" fmla="*/ 26 h 32"/>
                <a:gd name="T32" fmla="*/ 32 w 36"/>
                <a:gd name="T33" fmla="*/ 28 h 32"/>
                <a:gd name="T34" fmla="*/ 27 w 36"/>
                <a:gd name="T35" fmla="*/ 24 h 32"/>
                <a:gd name="T36" fmla="*/ 22 w 36"/>
                <a:gd name="T37" fmla="*/ 17 h 32"/>
                <a:gd name="T38" fmla="*/ 16 w 36"/>
                <a:gd name="T39" fmla="*/ 26 h 32"/>
                <a:gd name="T40" fmla="*/ 8 w 36"/>
                <a:gd name="T41" fmla="*/ 31 h 32"/>
                <a:gd name="T42" fmla="*/ 5 w 36"/>
                <a:gd name="T43" fmla="*/ 32 h 32"/>
                <a:gd name="T44" fmla="*/ 5 w 36"/>
                <a:gd name="T45" fmla="*/ 28 h 32"/>
                <a:gd name="T46" fmla="*/ 3 w 36"/>
                <a:gd name="T4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32">
                  <a:moveTo>
                    <a:pt x="3" y="24"/>
                  </a:moveTo>
                  <a:cubicBezTo>
                    <a:pt x="2" y="20"/>
                    <a:pt x="0" y="15"/>
                    <a:pt x="2" y="11"/>
                  </a:cubicBezTo>
                  <a:cubicBezTo>
                    <a:pt x="5" y="6"/>
                    <a:pt x="10" y="4"/>
                    <a:pt x="15" y="5"/>
                  </a:cubicBezTo>
                  <a:cubicBezTo>
                    <a:pt x="15" y="4"/>
                    <a:pt x="15" y="2"/>
                    <a:pt x="15" y="0"/>
                  </a:cubicBezTo>
                  <a:cubicBezTo>
                    <a:pt x="15" y="0"/>
                    <a:pt x="15" y="0"/>
                    <a:pt x="15" y="0"/>
                  </a:cubicBezTo>
                  <a:cubicBezTo>
                    <a:pt x="16" y="1"/>
                    <a:pt x="15" y="3"/>
                    <a:pt x="15" y="5"/>
                  </a:cubicBezTo>
                  <a:cubicBezTo>
                    <a:pt x="16" y="6"/>
                    <a:pt x="16" y="6"/>
                    <a:pt x="17" y="6"/>
                  </a:cubicBezTo>
                  <a:cubicBezTo>
                    <a:pt x="20" y="7"/>
                    <a:pt x="22" y="10"/>
                    <a:pt x="22" y="13"/>
                  </a:cubicBezTo>
                  <a:cubicBezTo>
                    <a:pt x="23" y="11"/>
                    <a:pt x="25" y="9"/>
                    <a:pt x="27" y="9"/>
                  </a:cubicBezTo>
                  <a:cubicBezTo>
                    <a:pt x="27" y="8"/>
                    <a:pt x="27" y="7"/>
                    <a:pt x="26" y="6"/>
                  </a:cubicBezTo>
                  <a:cubicBezTo>
                    <a:pt x="26" y="6"/>
                    <a:pt x="26" y="6"/>
                    <a:pt x="26" y="6"/>
                  </a:cubicBezTo>
                  <a:cubicBezTo>
                    <a:pt x="27" y="6"/>
                    <a:pt x="27" y="7"/>
                    <a:pt x="28" y="9"/>
                  </a:cubicBezTo>
                  <a:cubicBezTo>
                    <a:pt x="28" y="9"/>
                    <a:pt x="28" y="9"/>
                    <a:pt x="29" y="8"/>
                  </a:cubicBezTo>
                  <a:cubicBezTo>
                    <a:pt x="32" y="8"/>
                    <a:pt x="35" y="10"/>
                    <a:pt x="35" y="13"/>
                  </a:cubicBezTo>
                  <a:cubicBezTo>
                    <a:pt x="36" y="15"/>
                    <a:pt x="36" y="18"/>
                    <a:pt x="35" y="20"/>
                  </a:cubicBezTo>
                  <a:cubicBezTo>
                    <a:pt x="34" y="22"/>
                    <a:pt x="33" y="24"/>
                    <a:pt x="33" y="26"/>
                  </a:cubicBezTo>
                  <a:cubicBezTo>
                    <a:pt x="32" y="28"/>
                    <a:pt x="32" y="28"/>
                    <a:pt x="32" y="28"/>
                  </a:cubicBezTo>
                  <a:cubicBezTo>
                    <a:pt x="32" y="26"/>
                    <a:pt x="29" y="25"/>
                    <a:pt x="27" y="24"/>
                  </a:cubicBezTo>
                  <a:cubicBezTo>
                    <a:pt x="25" y="22"/>
                    <a:pt x="23" y="20"/>
                    <a:pt x="22" y="17"/>
                  </a:cubicBezTo>
                  <a:cubicBezTo>
                    <a:pt x="21" y="21"/>
                    <a:pt x="19" y="24"/>
                    <a:pt x="16" y="26"/>
                  </a:cubicBezTo>
                  <a:cubicBezTo>
                    <a:pt x="13" y="27"/>
                    <a:pt x="9" y="29"/>
                    <a:pt x="8" y="31"/>
                  </a:cubicBezTo>
                  <a:cubicBezTo>
                    <a:pt x="7" y="31"/>
                    <a:pt x="6" y="32"/>
                    <a:pt x="5" y="32"/>
                  </a:cubicBezTo>
                  <a:cubicBezTo>
                    <a:pt x="6" y="31"/>
                    <a:pt x="6" y="30"/>
                    <a:pt x="5" y="28"/>
                  </a:cubicBezTo>
                  <a:cubicBezTo>
                    <a:pt x="5" y="26"/>
                    <a:pt x="4" y="25"/>
                    <a:pt x="3" y="2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2556"/>
            <p:cNvSpPr>
              <a:spLocks/>
            </p:cNvSpPr>
            <p:nvPr/>
          </p:nvSpPr>
          <p:spPr bwMode="auto">
            <a:xfrm>
              <a:off x="2690583" y="1869880"/>
              <a:ext cx="85348" cy="53006"/>
            </a:xfrm>
            <a:custGeom>
              <a:avLst/>
              <a:gdLst>
                <a:gd name="T0" fmla="*/ 7 w 40"/>
                <a:gd name="T1" fmla="*/ 5 h 25"/>
                <a:gd name="T2" fmla="*/ 13 w 40"/>
                <a:gd name="T3" fmla="*/ 1 h 25"/>
                <a:gd name="T4" fmla="*/ 20 w 40"/>
                <a:gd name="T5" fmla="*/ 1 h 25"/>
                <a:gd name="T6" fmla="*/ 29 w 40"/>
                <a:gd name="T7" fmla="*/ 8 h 25"/>
                <a:gd name="T8" fmla="*/ 32 w 40"/>
                <a:gd name="T9" fmla="*/ 13 h 25"/>
                <a:gd name="T10" fmla="*/ 36 w 40"/>
                <a:gd name="T11" fmla="*/ 16 h 25"/>
                <a:gd name="T12" fmla="*/ 40 w 40"/>
                <a:gd name="T13" fmla="*/ 17 h 25"/>
                <a:gd name="T14" fmla="*/ 37 w 40"/>
                <a:gd name="T15" fmla="*/ 18 h 25"/>
                <a:gd name="T16" fmla="*/ 33 w 40"/>
                <a:gd name="T17" fmla="*/ 20 h 25"/>
                <a:gd name="T18" fmla="*/ 27 w 40"/>
                <a:gd name="T19" fmla="*/ 22 h 25"/>
                <a:gd name="T20" fmla="*/ 11 w 40"/>
                <a:gd name="T21" fmla="*/ 22 h 25"/>
                <a:gd name="T22" fmla="*/ 6 w 40"/>
                <a:gd name="T23" fmla="*/ 16 h 25"/>
                <a:gd name="T24" fmla="*/ 6 w 40"/>
                <a:gd name="T25" fmla="*/ 8 h 25"/>
                <a:gd name="T26" fmla="*/ 0 w 40"/>
                <a:gd name="T27" fmla="*/ 7 h 25"/>
                <a:gd name="T28" fmla="*/ 0 w 40"/>
                <a:gd name="T29" fmla="*/ 7 h 25"/>
                <a:gd name="T30" fmla="*/ 6 w 40"/>
                <a:gd name="T31" fmla="*/ 7 h 25"/>
                <a:gd name="T32" fmla="*/ 7 w 40"/>
                <a:gd name="T33"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7" y="5"/>
                  </a:moveTo>
                  <a:cubicBezTo>
                    <a:pt x="9" y="3"/>
                    <a:pt x="11" y="2"/>
                    <a:pt x="13" y="1"/>
                  </a:cubicBezTo>
                  <a:cubicBezTo>
                    <a:pt x="15" y="0"/>
                    <a:pt x="18" y="0"/>
                    <a:pt x="20" y="1"/>
                  </a:cubicBezTo>
                  <a:cubicBezTo>
                    <a:pt x="24" y="2"/>
                    <a:pt x="27" y="5"/>
                    <a:pt x="29" y="8"/>
                  </a:cubicBezTo>
                  <a:cubicBezTo>
                    <a:pt x="30" y="10"/>
                    <a:pt x="31" y="11"/>
                    <a:pt x="32" y="13"/>
                  </a:cubicBezTo>
                  <a:cubicBezTo>
                    <a:pt x="33" y="14"/>
                    <a:pt x="35" y="16"/>
                    <a:pt x="36" y="16"/>
                  </a:cubicBezTo>
                  <a:cubicBezTo>
                    <a:pt x="38" y="17"/>
                    <a:pt x="39" y="17"/>
                    <a:pt x="40" y="17"/>
                  </a:cubicBezTo>
                  <a:cubicBezTo>
                    <a:pt x="39" y="17"/>
                    <a:pt x="38" y="18"/>
                    <a:pt x="37" y="18"/>
                  </a:cubicBezTo>
                  <a:cubicBezTo>
                    <a:pt x="36" y="19"/>
                    <a:pt x="34" y="19"/>
                    <a:pt x="33" y="20"/>
                  </a:cubicBezTo>
                  <a:cubicBezTo>
                    <a:pt x="31" y="21"/>
                    <a:pt x="29" y="22"/>
                    <a:pt x="27" y="22"/>
                  </a:cubicBezTo>
                  <a:cubicBezTo>
                    <a:pt x="22" y="24"/>
                    <a:pt x="16" y="25"/>
                    <a:pt x="11" y="22"/>
                  </a:cubicBezTo>
                  <a:cubicBezTo>
                    <a:pt x="8" y="20"/>
                    <a:pt x="7" y="18"/>
                    <a:pt x="6" y="16"/>
                  </a:cubicBezTo>
                  <a:cubicBezTo>
                    <a:pt x="5" y="13"/>
                    <a:pt x="5" y="10"/>
                    <a:pt x="6" y="8"/>
                  </a:cubicBezTo>
                  <a:cubicBezTo>
                    <a:pt x="4" y="7"/>
                    <a:pt x="2" y="7"/>
                    <a:pt x="0" y="7"/>
                  </a:cubicBezTo>
                  <a:cubicBezTo>
                    <a:pt x="0" y="7"/>
                    <a:pt x="0" y="7"/>
                    <a:pt x="0" y="7"/>
                  </a:cubicBezTo>
                  <a:cubicBezTo>
                    <a:pt x="2" y="6"/>
                    <a:pt x="4" y="6"/>
                    <a:pt x="6" y="7"/>
                  </a:cubicBezTo>
                  <a:cubicBezTo>
                    <a:pt x="7" y="7"/>
                    <a:pt x="7" y="6"/>
                    <a:pt x="7" y="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2557"/>
            <p:cNvSpPr>
              <a:spLocks/>
            </p:cNvSpPr>
            <p:nvPr/>
          </p:nvSpPr>
          <p:spPr bwMode="auto">
            <a:xfrm>
              <a:off x="2675310" y="1820469"/>
              <a:ext cx="77262" cy="46717"/>
            </a:xfrm>
            <a:custGeom>
              <a:avLst/>
              <a:gdLst>
                <a:gd name="T0" fmla="*/ 14 w 36"/>
                <a:gd name="T1" fmla="*/ 0 h 22"/>
                <a:gd name="T2" fmla="*/ 21 w 36"/>
                <a:gd name="T3" fmla="*/ 1 h 22"/>
                <a:gd name="T4" fmla="*/ 25 w 36"/>
                <a:gd name="T5" fmla="*/ 5 h 22"/>
                <a:gd name="T6" fmla="*/ 29 w 36"/>
                <a:gd name="T7" fmla="*/ 9 h 22"/>
                <a:gd name="T8" fmla="*/ 33 w 36"/>
                <a:gd name="T9" fmla="*/ 11 h 22"/>
                <a:gd name="T10" fmla="*/ 36 w 36"/>
                <a:gd name="T11" fmla="*/ 11 h 22"/>
                <a:gd name="T12" fmla="*/ 33 w 36"/>
                <a:gd name="T13" fmla="*/ 14 h 22"/>
                <a:gd name="T14" fmla="*/ 31 w 36"/>
                <a:gd name="T15" fmla="*/ 16 h 22"/>
                <a:gd name="T16" fmla="*/ 26 w 36"/>
                <a:gd name="T17" fmla="*/ 20 h 22"/>
                <a:gd name="T18" fmla="*/ 18 w 36"/>
                <a:gd name="T19" fmla="*/ 22 h 22"/>
                <a:gd name="T20" fmla="*/ 11 w 36"/>
                <a:gd name="T21" fmla="*/ 20 h 22"/>
                <a:gd name="T22" fmla="*/ 7 w 36"/>
                <a:gd name="T23" fmla="*/ 14 h 22"/>
                <a:gd name="T24" fmla="*/ 8 w 36"/>
                <a:gd name="T25" fmla="*/ 7 h 22"/>
                <a:gd name="T26" fmla="*/ 4 w 36"/>
                <a:gd name="T27" fmla="*/ 7 h 22"/>
                <a:gd name="T28" fmla="*/ 0 w 36"/>
                <a:gd name="T29" fmla="*/ 8 h 22"/>
                <a:gd name="T30" fmla="*/ 0 w 36"/>
                <a:gd name="T31" fmla="*/ 8 h 22"/>
                <a:gd name="T32" fmla="*/ 4 w 36"/>
                <a:gd name="T33" fmla="*/ 7 h 22"/>
                <a:gd name="T34" fmla="*/ 8 w 36"/>
                <a:gd name="T35" fmla="*/ 7 h 22"/>
                <a:gd name="T36" fmla="*/ 14 w 36"/>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22">
                  <a:moveTo>
                    <a:pt x="14" y="0"/>
                  </a:moveTo>
                  <a:cubicBezTo>
                    <a:pt x="16" y="0"/>
                    <a:pt x="19" y="0"/>
                    <a:pt x="21" y="1"/>
                  </a:cubicBezTo>
                  <a:cubicBezTo>
                    <a:pt x="23" y="2"/>
                    <a:pt x="24" y="3"/>
                    <a:pt x="25" y="5"/>
                  </a:cubicBezTo>
                  <a:cubicBezTo>
                    <a:pt x="27" y="6"/>
                    <a:pt x="28" y="8"/>
                    <a:pt x="29" y="9"/>
                  </a:cubicBezTo>
                  <a:cubicBezTo>
                    <a:pt x="30" y="10"/>
                    <a:pt x="32" y="11"/>
                    <a:pt x="33" y="11"/>
                  </a:cubicBezTo>
                  <a:cubicBezTo>
                    <a:pt x="35" y="11"/>
                    <a:pt x="36" y="11"/>
                    <a:pt x="36" y="11"/>
                  </a:cubicBezTo>
                  <a:cubicBezTo>
                    <a:pt x="35" y="12"/>
                    <a:pt x="34" y="13"/>
                    <a:pt x="33" y="14"/>
                  </a:cubicBezTo>
                  <a:cubicBezTo>
                    <a:pt x="33" y="14"/>
                    <a:pt x="32" y="15"/>
                    <a:pt x="31" y="16"/>
                  </a:cubicBezTo>
                  <a:cubicBezTo>
                    <a:pt x="29" y="17"/>
                    <a:pt x="27" y="19"/>
                    <a:pt x="26" y="20"/>
                  </a:cubicBezTo>
                  <a:cubicBezTo>
                    <a:pt x="23" y="21"/>
                    <a:pt x="20" y="22"/>
                    <a:pt x="18" y="22"/>
                  </a:cubicBezTo>
                  <a:cubicBezTo>
                    <a:pt x="15" y="22"/>
                    <a:pt x="13" y="21"/>
                    <a:pt x="11" y="20"/>
                  </a:cubicBezTo>
                  <a:cubicBezTo>
                    <a:pt x="9" y="19"/>
                    <a:pt x="8" y="17"/>
                    <a:pt x="7" y="14"/>
                  </a:cubicBezTo>
                  <a:cubicBezTo>
                    <a:pt x="7" y="12"/>
                    <a:pt x="7" y="9"/>
                    <a:pt x="8" y="7"/>
                  </a:cubicBezTo>
                  <a:cubicBezTo>
                    <a:pt x="7" y="7"/>
                    <a:pt x="5" y="7"/>
                    <a:pt x="4" y="7"/>
                  </a:cubicBezTo>
                  <a:cubicBezTo>
                    <a:pt x="3" y="7"/>
                    <a:pt x="2" y="8"/>
                    <a:pt x="0" y="8"/>
                  </a:cubicBezTo>
                  <a:cubicBezTo>
                    <a:pt x="0" y="8"/>
                    <a:pt x="0" y="8"/>
                    <a:pt x="0" y="8"/>
                  </a:cubicBezTo>
                  <a:cubicBezTo>
                    <a:pt x="1" y="7"/>
                    <a:pt x="2" y="7"/>
                    <a:pt x="4" y="7"/>
                  </a:cubicBezTo>
                  <a:cubicBezTo>
                    <a:pt x="5" y="6"/>
                    <a:pt x="7" y="6"/>
                    <a:pt x="8" y="7"/>
                  </a:cubicBezTo>
                  <a:cubicBezTo>
                    <a:pt x="9" y="3"/>
                    <a:pt x="11" y="1"/>
                    <a:pt x="14"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2558"/>
            <p:cNvSpPr>
              <a:spLocks/>
            </p:cNvSpPr>
            <p:nvPr/>
          </p:nvSpPr>
          <p:spPr bwMode="auto">
            <a:xfrm>
              <a:off x="2692380" y="1803399"/>
              <a:ext cx="34139" cy="10781"/>
            </a:xfrm>
            <a:custGeom>
              <a:avLst/>
              <a:gdLst>
                <a:gd name="T0" fmla="*/ 16 w 16"/>
                <a:gd name="T1" fmla="*/ 0 h 5"/>
                <a:gd name="T2" fmla="*/ 15 w 16"/>
                <a:gd name="T3" fmla="*/ 1 h 5"/>
                <a:gd name="T4" fmla="*/ 4 w 16"/>
                <a:gd name="T5" fmla="*/ 4 h 5"/>
                <a:gd name="T6" fmla="*/ 0 w 16"/>
                <a:gd name="T7" fmla="*/ 0 h 5"/>
                <a:gd name="T8" fmla="*/ 16 w 16"/>
                <a:gd name="T9" fmla="*/ 0 h 5"/>
              </a:gdLst>
              <a:ahLst/>
              <a:cxnLst>
                <a:cxn ang="0">
                  <a:pos x="T0" y="T1"/>
                </a:cxn>
                <a:cxn ang="0">
                  <a:pos x="T2" y="T3"/>
                </a:cxn>
                <a:cxn ang="0">
                  <a:pos x="T4" y="T5"/>
                </a:cxn>
                <a:cxn ang="0">
                  <a:pos x="T6" y="T7"/>
                </a:cxn>
                <a:cxn ang="0">
                  <a:pos x="T8" y="T9"/>
                </a:cxn>
              </a:cxnLst>
              <a:rect l="0" t="0" r="r" b="b"/>
              <a:pathLst>
                <a:path w="16" h="5">
                  <a:moveTo>
                    <a:pt x="16" y="0"/>
                  </a:moveTo>
                  <a:cubicBezTo>
                    <a:pt x="15" y="1"/>
                    <a:pt x="15" y="1"/>
                    <a:pt x="15" y="1"/>
                  </a:cubicBezTo>
                  <a:cubicBezTo>
                    <a:pt x="12" y="3"/>
                    <a:pt x="7" y="5"/>
                    <a:pt x="4" y="4"/>
                  </a:cubicBezTo>
                  <a:cubicBezTo>
                    <a:pt x="2" y="3"/>
                    <a:pt x="1" y="2"/>
                    <a:pt x="0" y="0"/>
                  </a:cubicBezTo>
                  <a:lnTo>
                    <a:pt x="16"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2560"/>
            <p:cNvSpPr>
              <a:spLocks/>
            </p:cNvSpPr>
            <p:nvPr/>
          </p:nvSpPr>
          <p:spPr bwMode="auto">
            <a:xfrm>
              <a:off x="2214432" y="2437668"/>
              <a:ext cx="53006" cy="38631"/>
            </a:xfrm>
            <a:custGeom>
              <a:avLst/>
              <a:gdLst>
                <a:gd name="T0" fmla="*/ 1 w 25"/>
                <a:gd name="T1" fmla="*/ 9 h 18"/>
                <a:gd name="T2" fmla="*/ 2 w 25"/>
                <a:gd name="T3" fmla="*/ 10 h 18"/>
                <a:gd name="T4" fmla="*/ 4 w 25"/>
                <a:gd name="T5" fmla="*/ 13 h 18"/>
                <a:gd name="T6" fmla="*/ 12 w 25"/>
                <a:gd name="T7" fmla="*/ 18 h 18"/>
                <a:gd name="T8" fmla="*/ 18 w 25"/>
                <a:gd name="T9" fmla="*/ 16 h 18"/>
                <a:gd name="T10" fmla="*/ 21 w 25"/>
                <a:gd name="T11" fmla="*/ 12 h 18"/>
                <a:gd name="T12" fmla="*/ 23 w 25"/>
                <a:gd name="T13" fmla="*/ 13 h 18"/>
                <a:gd name="T14" fmla="*/ 23 w 25"/>
                <a:gd name="T15" fmla="*/ 13 h 18"/>
                <a:gd name="T16" fmla="*/ 24 w 25"/>
                <a:gd name="T17" fmla="*/ 14 h 18"/>
                <a:gd name="T18" fmla="*/ 24 w 25"/>
                <a:gd name="T19" fmla="*/ 14 h 18"/>
                <a:gd name="T20" fmla="*/ 24 w 25"/>
                <a:gd name="T21" fmla="*/ 14 h 18"/>
                <a:gd name="T22" fmla="*/ 24 w 25"/>
                <a:gd name="T23" fmla="*/ 14 h 18"/>
                <a:gd name="T24" fmla="*/ 25 w 25"/>
                <a:gd name="T25" fmla="*/ 15 h 18"/>
                <a:gd name="T26" fmla="*/ 25 w 25"/>
                <a:gd name="T27" fmla="*/ 15 h 18"/>
                <a:gd name="T28" fmla="*/ 25 w 25"/>
                <a:gd name="T29" fmla="*/ 16 h 18"/>
                <a:gd name="T30" fmla="*/ 25 w 25"/>
                <a:gd name="T31" fmla="*/ 16 h 18"/>
                <a:gd name="T32" fmla="*/ 24 w 25"/>
                <a:gd name="T33" fmla="*/ 17 h 18"/>
                <a:gd name="T34" fmla="*/ 23 w 25"/>
                <a:gd name="T35" fmla="*/ 18 h 18"/>
                <a:gd name="T36" fmla="*/ 23 w 25"/>
                <a:gd name="T37" fmla="*/ 18 h 18"/>
                <a:gd name="T38" fmla="*/ 23 w 25"/>
                <a:gd name="T39" fmla="*/ 18 h 18"/>
                <a:gd name="T40" fmla="*/ 22 w 25"/>
                <a:gd name="T41" fmla="*/ 18 h 18"/>
                <a:gd name="T42" fmla="*/ 21 w 25"/>
                <a:gd name="T43" fmla="*/ 18 h 18"/>
                <a:gd name="T44" fmla="*/ 21 w 25"/>
                <a:gd name="T45" fmla="*/ 17 h 18"/>
                <a:gd name="T46" fmla="*/ 20 w 25"/>
                <a:gd name="T47" fmla="*/ 18 h 18"/>
                <a:gd name="T48" fmla="*/ 21 w 25"/>
                <a:gd name="T49" fmla="*/ 18 h 18"/>
                <a:gd name="T50" fmla="*/ 21 w 25"/>
                <a:gd name="T51" fmla="*/ 18 h 18"/>
                <a:gd name="T52" fmla="*/ 22 w 25"/>
                <a:gd name="T53" fmla="*/ 18 h 18"/>
                <a:gd name="T54" fmla="*/ 22 w 25"/>
                <a:gd name="T55" fmla="*/ 18 h 18"/>
                <a:gd name="T56" fmla="*/ 22 w 25"/>
                <a:gd name="T57" fmla="*/ 18 h 18"/>
                <a:gd name="T58" fmla="*/ 23 w 25"/>
                <a:gd name="T59" fmla="*/ 18 h 18"/>
                <a:gd name="T60" fmla="*/ 24 w 25"/>
                <a:gd name="T61" fmla="*/ 18 h 18"/>
                <a:gd name="T62" fmla="*/ 24 w 25"/>
                <a:gd name="T63" fmla="*/ 18 h 18"/>
                <a:gd name="T64" fmla="*/ 25 w 25"/>
                <a:gd name="T65" fmla="*/ 17 h 18"/>
                <a:gd name="T66" fmla="*/ 25 w 25"/>
                <a:gd name="T67" fmla="*/ 17 h 18"/>
                <a:gd name="T68" fmla="*/ 25 w 25"/>
                <a:gd name="T69" fmla="*/ 16 h 18"/>
                <a:gd name="T70" fmla="*/ 25 w 25"/>
                <a:gd name="T71" fmla="*/ 16 h 18"/>
                <a:gd name="T72" fmla="*/ 25 w 25"/>
                <a:gd name="T73" fmla="*/ 15 h 18"/>
                <a:gd name="T74" fmla="*/ 25 w 25"/>
                <a:gd name="T75" fmla="*/ 15 h 18"/>
                <a:gd name="T76" fmla="*/ 25 w 25"/>
                <a:gd name="T77" fmla="*/ 14 h 18"/>
                <a:gd name="T78" fmla="*/ 25 w 25"/>
                <a:gd name="T79" fmla="*/ 14 h 18"/>
                <a:gd name="T80" fmla="*/ 24 w 25"/>
                <a:gd name="T81" fmla="*/ 13 h 18"/>
                <a:gd name="T82" fmla="*/ 23 w 25"/>
                <a:gd name="T83" fmla="*/ 13 h 18"/>
                <a:gd name="T84" fmla="*/ 21 w 25"/>
                <a:gd name="T85" fmla="*/ 11 h 18"/>
                <a:gd name="T86" fmla="*/ 22 w 25"/>
                <a:gd name="T87" fmla="*/ 10 h 18"/>
                <a:gd name="T88" fmla="*/ 16 w 25"/>
                <a:gd name="T89" fmla="*/ 2 h 18"/>
                <a:gd name="T90" fmla="*/ 6 w 25"/>
                <a:gd name="T91" fmla="*/ 3 h 18"/>
                <a:gd name="T92" fmla="*/ 1 w 25"/>
                <a:gd name="T93" fmla="*/ 8 h 18"/>
                <a:gd name="T94" fmla="*/ 0 w 25"/>
                <a:gd name="T95" fmla="*/ 9 h 18"/>
                <a:gd name="T96" fmla="*/ 1 w 25"/>
                <a:gd name="T9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8">
                  <a:moveTo>
                    <a:pt x="1" y="9"/>
                  </a:moveTo>
                  <a:cubicBezTo>
                    <a:pt x="1" y="9"/>
                    <a:pt x="1" y="10"/>
                    <a:pt x="2" y="10"/>
                  </a:cubicBezTo>
                  <a:cubicBezTo>
                    <a:pt x="3" y="11"/>
                    <a:pt x="3" y="12"/>
                    <a:pt x="4" y="13"/>
                  </a:cubicBezTo>
                  <a:cubicBezTo>
                    <a:pt x="6" y="15"/>
                    <a:pt x="8" y="18"/>
                    <a:pt x="12" y="18"/>
                  </a:cubicBezTo>
                  <a:cubicBezTo>
                    <a:pt x="14" y="18"/>
                    <a:pt x="16" y="17"/>
                    <a:pt x="18" y="16"/>
                  </a:cubicBezTo>
                  <a:cubicBezTo>
                    <a:pt x="19" y="15"/>
                    <a:pt x="20" y="14"/>
                    <a:pt x="21" y="12"/>
                  </a:cubicBezTo>
                  <a:cubicBezTo>
                    <a:pt x="22" y="12"/>
                    <a:pt x="22" y="12"/>
                    <a:pt x="23" y="13"/>
                  </a:cubicBezTo>
                  <a:cubicBezTo>
                    <a:pt x="23" y="13"/>
                    <a:pt x="23" y="13"/>
                    <a:pt x="23" y="13"/>
                  </a:cubicBezTo>
                  <a:cubicBezTo>
                    <a:pt x="24" y="14"/>
                    <a:pt x="24" y="14"/>
                    <a:pt x="24" y="14"/>
                  </a:cubicBezTo>
                  <a:cubicBezTo>
                    <a:pt x="24" y="14"/>
                    <a:pt x="24" y="14"/>
                    <a:pt x="24" y="14"/>
                  </a:cubicBezTo>
                  <a:cubicBezTo>
                    <a:pt x="24" y="14"/>
                    <a:pt x="24" y="14"/>
                    <a:pt x="24" y="14"/>
                  </a:cubicBezTo>
                  <a:cubicBezTo>
                    <a:pt x="24" y="14"/>
                    <a:pt x="24" y="14"/>
                    <a:pt x="24" y="14"/>
                  </a:cubicBezTo>
                  <a:cubicBezTo>
                    <a:pt x="24" y="15"/>
                    <a:pt x="25" y="15"/>
                    <a:pt x="25" y="15"/>
                  </a:cubicBezTo>
                  <a:cubicBezTo>
                    <a:pt x="25" y="15"/>
                    <a:pt x="25" y="15"/>
                    <a:pt x="25" y="15"/>
                  </a:cubicBezTo>
                  <a:cubicBezTo>
                    <a:pt x="25" y="15"/>
                    <a:pt x="25" y="15"/>
                    <a:pt x="25" y="16"/>
                  </a:cubicBezTo>
                  <a:cubicBezTo>
                    <a:pt x="25" y="16"/>
                    <a:pt x="25" y="16"/>
                    <a:pt x="25" y="16"/>
                  </a:cubicBezTo>
                  <a:cubicBezTo>
                    <a:pt x="25" y="16"/>
                    <a:pt x="24" y="17"/>
                    <a:pt x="24" y="17"/>
                  </a:cubicBezTo>
                  <a:cubicBezTo>
                    <a:pt x="24" y="18"/>
                    <a:pt x="23" y="18"/>
                    <a:pt x="23" y="18"/>
                  </a:cubicBezTo>
                  <a:cubicBezTo>
                    <a:pt x="23" y="18"/>
                    <a:pt x="23" y="18"/>
                    <a:pt x="23" y="18"/>
                  </a:cubicBezTo>
                  <a:cubicBezTo>
                    <a:pt x="23" y="18"/>
                    <a:pt x="23" y="18"/>
                    <a:pt x="23" y="18"/>
                  </a:cubicBezTo>
                  <a:cubicBezTo>
                    <a:pt x="22" y="18"/>
                    <a:pt x="22" y="18"/>
                    <a:pt x="22" y="18"/>
                  </a:cubicBezTo>
                  <a:cubicBezTo>
                    <a:pt x="21" y="18"/>
                    <a:pt x="21" y="18"/>
                    <a:pt x="21" y="18"/>
                  </a:cubicBezTo>
                  <a:cubicBezTo>
                    <a:pt x="21" y="17"/>
                    <a:pt x="21" y="17"/>
                    <a:pt x="21" y="17"/>
                  </a:cubicBezTo>
                  <a:cubicBezTo>
                    <a:pt x="20" y="18"/>
                    <a:pt x="20" y="18"/>
                    <a:pt x="20" y="18"/>
                  </a:cubicBezTo>
                  <a:cubicBezTo>
                    <a:pt x="20" y="18"/>
                    <a:pt x="21" y="18"/>
                    <a:pt x="21" y="18"/>
                  </a:cubicBezTo>
                  <a:cubicBezTo>
                    <a:pt x="21" y="18"/>
                    <a:pt x="21" y="18"/>
                    <a:pt x="21" y="18"/>
                  </a:cubicBezTo>
                  <a:cubicBezTo>
                    <a:pt x="21" y="18"/>
                    <a:pt x="21" y="18"/>
                    <a:pt x="22" y="18"/>
                  </a:cubicBezTo>
                  <a:cubicBezTo>
                    <a:pt x="22" y="18"/>
                    <a:pt x="22" y="18"/>
                    <a:pt x="22" y="18"/>
                  </a:cubicBezTo>
                  <a:cubicBezTo>
                    <a:pt x="22" y="18"/>
                    <a:pt x="22" y="18"/>
                    <a:pt x="22" y="18"/>
                  </a:cubicBezTo>
                  <a:cubicBezTo>
                    <a:pt x="22" y="18"/>
                    <a:pt x="23" y="18"/>
                    <a:pt x="23" y="18"/>
                  </a:cubicBezTo>
                  <a:cubicBezTo>
                    <a:pt x="23" y="18"/>
                    <a:pt x="23" y="18"/>
                    <a:pt x="24" y="18"/>
                  </a:cubicBezTo>
                  <a:cubicBezTo>
                    <a:pt x="24" y="18"/>
                    <a:pt x="24" y="18"/>
                    <a:pt x="24" y="18"/>
                  </a:cubicBezTo>
                  <a:cubicBezTo>
                    <a:pt x="24" y="18"/>
                    <a:pt x="24" y="18"/>
                    <a:pt x="25" y="17"/>
                  </a:cubicBezTo>
                  <a:cubicBezTo>
                    <a:pt x="25" y="17"/>
                    <a:pt x="25" y="17"/>
                    <a:pt x="25" y="17"/>
                  </a:cubicBezTo>
                  <a:cubicBezTo>
                    <a:pt x="25" y="16"/>
                    <a:pt x="25" y="16"/>
                    <a:pt x="25" y="16"/>
                  </a:cubicBezTo>
                  <a:cubicBezTo>
                    <a:pt x="25" y="16"/>
                    <a:pt x="25" y="16"/>
                    <a:pt x="25" y="16"/>
                  </a:cubicBezTo>
                  <a:cubicBezTo>
                    <a:pt x="25" y="15"/>
                    <a:pt x="25" y="15"/>
                    <a:pt x="25" y="15"/>
                  </a:cubicBezTo>
                  <a:cubicBezTo>
                    <a:pt x="25" y="15"/>
                    <a:pt x="25" y="15"/>
                    <a:pt x="25" y="15"/>
                  </a:cubicBezTo>
                  <a:cubicBezTo>
                    <a:pt x="25" y="15"/>
                    <a:pt x="25" y="14"/>
                    <a:pt x="25" y="14"/>
                  </a:cubicBezTo>
                  <a:cubicBezTo>
                    <a:pt x="25" y="14"/>
                    <a:pt x="25" y="14"/>
                    <a:pt x="25" y="14"/>
                  </a:cubicBezTo>
                  <a:cubicBezTo>
                    <a:pt x="24" y="13"/>
                    <a:pt x="24" y="13"/>
                    <a:pt x="24" y="13"/>
                  </a:cubicBezTo>
                  <a:cubicBezTo>
                    <a:pt x="24" y="13"/>
                    <a:pt x="24" y="13"/>
                    <a:pt x="23" y="13"/>
                  </a:cubicBezTo>
                  <a:cubicBezTo>
                    <a:pt x="23" y="12"/>
                    <a:pt x="22" y="12"/>
                    <a:pt x="21" y="11"/>
                  </a:cubicBezTo>
                  <a:cubicBezTo>
                    <a:pt x="21" y="11"/>
                    <a:pt x="21" y="11"/>
                    <a:pt x="22" y="10"/>
                  </a:cubicBezTo>
                  <a:cubicBezTo>
                    <a:pt x="22" y="6"/>
                    <a:pt x="19" y="3"/>
                    <a:pt x="16" y="2"/>
                  </a:cubicBezTo>
                  <a:cubicBezTo>
                    <a:pt x="12" y="0"/>
                    <a:pt x="9" y="1"/>
                    <a:pt x="6" y="3"/>
                  </a:cubicBezTo>
                  <a:cubicBezTo>
                    <a:pt x="4" y="4"/>
                    <a:pt x="2" y="7"/>
                    <a:pt x="1" y="8"/>
                  </a:cubicBezTo>
                  <a:cubicBezTo>
                    <a:pt x="0" y="8"/>
                    <a:pt x="0" y="9"/>
                    <a:pt x="0" y="9"/>
                  </a:cubicBezTo>
                  <a:cubicBezTo>
                    <a:pt x="0" y="9"/>
                    <a:pt x="0" y="9"/>
                    <a:pt x="1" y="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2561"/>
            <p:cNvSpPr>
              <a:spLocks noEditPoints="1"/>
            </p:cNvSpPr>
            <p:nvPr/>
          </p:nvSpPr>
          <p:spPr bwMode="auto">
            <a:xfrm>
              <a:off x="2165918" y="2484385"/>
              <a:ext cx="131166" cy="102417"/>
            </a:xfrm>
            <a:custGeom>
              <a:avLst/>
              <a:gdLst>
                <a:gd name="T0" fmla="*/ 54 w 62"/>
                <a:gd name="T1" fmla="*/ 12 h 48"/>
                <a:gd name="T2" fmla="*/ 52 w 62"/>
                <a:gd name="T3" fmla="*/ 10 h 48"/>
                <a:gd name="T4" fmla="*/ 43 w 62"/>
                <a:gd name="T5" fmla="*/ 6 h 48"/>
                <a:gd name="T6" fmla="*/ 35 w 62"/>
                <a:gd name="T7" fmla="*/ 9 h 48"/>
                <a:gd name="T8" fmla="*/ 32 w 62"/>
                <a:gd name="T9" fmla="*/ 10 h 48"/>
                <a:gd name="T10" fmla="*/ 27 w 62"/>
                <a:gd name="T11" fmla="*/ 11 h 48"/>
                <a:gd name="T12" fmla="*/ 23 w 62"/>
                <a:gd name="T13" fmla="*/ 7 h 48"/>
                <a:gd name="T14" fmla="*/ 23 w 62"/>
                <a:gd name="T15" fmla="*/ 7 h 48"/>
                <a:gd name="T16" fmla="*/ 23 w 62"/>
                <a:gd name="T17" fmla="*/ 7 h 48"/>
                <a:gd name="T18" fmla="*/ 26 w 62"/>
                <a:gd name="T19" fmla="*/ 7 h 48"/>
                <a:gd name="T20" fmla="*/ 26 w 62"/>
                <a:gd name="T21" fmla="*/ 7 h 48"/>
                <a:gd name="T22" fmla="*/ 24 w 62"/>
                <a:gd name="T23" fmla="*/ 6 h 48"/>
                <a:gd name="T24" fmla="*/ 22 w 62"/>
                <a:gd name="T25" fmla="*/ 6 h 48"/>
                <a:gd name="T26" fmla="*/ 21 w 62"/>
                <a:gd name="T27" fmla="*/ 6 h 48"/>
                <a:gd name="T28" fmla="*/ 18 w 62"/>
                <a:gd name="T29" fmla="*/ 1 h 48"/>
                <a:gd name="T30" fmla="*/ 12 w 62"/>
                <a:gd name="T31" fmla="*/ 0 h 48"/>
                <a:gd name="T32" fmla="*/ 7 w 62"/>
                <a:gd name="T33" fmla="*/ 3 h 48"/>
                <a:gd name="T34" fmla="*/ 4 w 62"/>
                <a:gd name="T35" fmla="*/ 7 h 48"/>
                <a:gd name="T36" fmla="*/ 2 w 62"/>
                <a:gd name="T37" fmla="*/ 9 h 48"/>
                <a:gd name="T38" fmla="*/ 0 w 62"/>
                <a:gd name="T39" fmla="*/ 10 h 48"/>
                <a:gd name="T40" fmla="*/ 3 w 62"/>
                <a:gd name="T41" fmla="*/ 12 h 48"/>
                <a:gd name="T42" fmla="*/ 4 w 62"/>
                <a:gd name="T43" fmla="*/ 13 h 48"/>
                <a:gd name="T44" fmla="*/ 3 w 62"/>
                <a:gd name="T45" fmla="*/ 16 h 48"/>
                <a:gd name="T46" fmla="*/ 1 w 62"/>
                <a:gd name="T47" fmla="*/ 24 h 48"/>
                <a:gd name="T48" fmla="*/ 0 w 62"/>
                <a:gd name="T49" fmla="*/ 29 h 48"/>
                <a:gd name="T50" fmla="*/ 0 w 62"/>
                <a:gd name="T51" fmla="*/ 33 h 48"/>
                <a:gd name="T52" fmla="*/ 5 w 62"/>
                <a:gd name="T53" fmla="*/ 32 h 48"/>
                <a:gd name="T54" fmla="*/ 11 w 62"/>
                <a:gd name="T55" fmla="*/ 33 h 48"/>
                <a:gd name="T56" fmla="*/ 19 w 62"/>
                <a:gd name="T57" fmla="*/ 33 h 48"/>
                <a:gd name="T58" fmla="*/ 27 w 62"/>
                <a:gd name="T59" fmla="*/ 29 h 48"/>
                <a:gd name="T60" fmla="*/ 24 w 62"/>
                <a:gd name="T61" fmla="*/ 37 h 48"/>
                <a:gd name="T62" fmla="*/ 23 w 62"/>
                <a:gd name="T63" fmla="*/ 40 h 48"/>
                <a:gd name="T64" fmla="*/ 30 w 62"/>
                <a:gd name="T65" fmla="*/ 38 h 48"/>
                <a:gd name="T66" fmla="*/ 37 w 62"/>
                <a:gd name="T67" fmla="*/ 38 h 48"/>
                <a:gd name="T68" fmla="*/ 39 w 62"/>
                <a:gd name="T69" fmla="*/ 38 h 48"/>
                <a:gd name="T70" fmla="*/ 39 w 62"/>
                <a:gd name="T71" fmla="*/ 42 h 48"/>
                <a:gd name="T72" fmla="*/ 39 w 62"/>
                <a:gd name="T73" fmla="*/ 48 h 48"/>
                <a:gd name="T74" fmla="*/ 48 w 62"/>
                <a:gd name="T75" fmla="*/ 47 h 48"/>
                <a:gd name="T76" fmla="*/ 54 w 62"/>
                <a:gd name="T77" fmla="*/ 45 h 48"/>
                <a:gd name="T78" fmla="*/ 59 w 62"/>
                <a:gd name="T79" fmla="*/ 40 h 48"/>
                <a:gd name="T80" fmla="*/ 59 w 62"/>
                <a:gd name="T81" fmla="*/ 34 h 48"/>
                <a:gd name="T82" fmla="*/ 55 w 62"/>
                <a:gd name="T83" fmla="*/ 28 h 48"/>
                <a:gd name="T84" fmla="*/ 55 w 62"/>
                <a:gd name="T85" fmla="*/ 28 h 48"/>
                <a:gd name="T86" fmla="*/ 57 w 62"/>
                <a:gd name="T87" fmla="*/ 27 h 48"/>
                <a:gd name="T88" fmla="*/ 60 w 62"/>
                <a:gd name="T89" fmla="*/ 25 h 48"/>
                <a:gd name="T90" fmla="*/ 60 w 62"/>
                <a:gd name="T91" fmla="*/ 24 h 48"/>
                <a:gd name="T92" fmla="*/ 57 w 62"/>
                <a:gd name="T93" fmla="*/ 26 h 48"/>
                <a:gd name="T94" fmla="*/ 55 w 62"/>
                <a:gd name="T95" fmla="*/ 27 h 48"/>
                <a:gd name="T96" fmla="*/ 57 w 62"/>
                <a:gd name="T97" fmla="*/ 22 h 48"/>
                <a:gd name="T98" fmla="*/ 54 w 62"/>
                <a:gd name="T99" fmla="*/ 12 h 48"/>
                <a:gd name="T100" fmla="*/ 62 w 62"/>
                <a:gd name="T101" fmla="*/ 11 h 48"/>
                <a:gd name="T102" fmla="*/ 62 w 62"/>
                <a:gd name="T103" fmla="*/ 10 h 48"/>
                <a:gd name="T104" fmla="*/ 54 w 62"/>
                <a:gd name="T105" fmla="*/ 12 h 48"/>
                <a:gd name="T106" fmla="*/ 29 w 62"/>
                <a:gd name="T107" fmla="*/ 15 h 48"/>
                <a:gd name="T108" fmla="*/ 27 w 62"/>
                <a:gd name="T109" fmla="*/ 11 h 48"/>
                <a:gd name="T110" fmla="*/ 31 w 62"/>
                <a:gd name="T111" fmla="*/ 10 h 48"/>
                <a:gd name="T112" fmla="*/ 34 w 62"/>
                <a:gd name="T113" fmla="*/ 10 h 48"/>
                <a:gd name="T114" fmla="*/ 34 w 62"/>
                <a:gd name="T115" fmla="*/ 10 h 48"/>
                <a:gd name="T116" fmla="*/ 29 w 62"/>
                <a:gd name="T117" fmla="*/ 1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 h="48">
                  <a:moveTo>
                    <a:pt x="54" y="12"/>
                  </a:moveTo>
                  <a:cubicBezTo>
                    <a:pt x="54" y="11"/>
                    <a:pt x="53" y="10"/>
                    <a:pt x="52" y="10"/>
                  </a:cubicBezTo>
                  <a:cubicBezTo>
                    <a:pt x="50" y="7"/>
                    <a:pt x="47" y="6"/>
                    <a:pt x="43" y="6"/>
                  </a:cubicBezTo>
                  <a:cubicBezTo>
                    <a:pt x="40" y="6"/>
                    <a:pt x="37" y="8"/>
                    <a:pt x="35" y="9"/>
                  </a:cubicBezTo>
                  <a:cubicBezTo>
                    <a:pt x="34" y="9"/>
                    <a:pt x="33" y="9"/>
                    <a:pt x="32" y="10"/>
                  </a:cubicBezTo>
                  <a:cubicBezTo>
                    <a:pt x="30" y="10"/>
                    <a:pt x="28" y="10"/>
                    <a:pt x="27" y="11"/>
                  </a:cubicBezTo>
                  <a:cubicBezTo>
                    <a:pt x="26" y="9"/>
                    <a:pt x="24" y="8"/>
                    <a:pt x="23" y="7"/>
                  </a:cubicBezTo>
                  <a:cubicBezTo>
                    <a:pt x="23" y="7"/>
                    <a:pt x="23" y="7"/>
                    <a:pt x="23" y="7"/>
                  </a:cubicBezTo>
                  <a:cubicBezTo>
                    <a:pt x="23" y="7"/>
                    <a:pt x="23" y="7"/>
                    <a:pt x="23" y="7"/>
                  </a:cubicBezTo>
                  <a:cubicBezTo>
                    <a:pt x="24" y="7"/>
                    <a:pt x="25" y="7"/>
                    <a:pt x="26" y="7"/>
                  </a:cubicBezTo>
                  <a:cubicBezTo>
                    <a:pt x="26" y="7"/>
                    <a:pt x="26" y="7"/>
                    <a:pt x="26" y="7"/>
                  </a:cubicBezTo>
                  <a:cubicBezTo>
                    <a:pt x="26" y="7"/>
                    <a:pt x="25" y="7"/>
                    <a:pt x="24" y="6"/>
                  </a:cubicBezTo>
                  <a:cubicBezTo>
                    <a:pt x="23" y="6"/>
                    <a:pt x="23" y="6"/>
                    <a:pt x="22" y="6"/>
                  </a:cubicBezTo>
                  <a:cubicBezTo>
                    <a:pt x="22" y="6"/>
                    <a:pt x="21" y="6"/>
                    <a:pt x="21" y="6"/>
                  </a:cubicBezTo>
                  <a:cubicBezTo>
                    <a:pt x="20" y="4"/>
                    <a:pt x="19" y="2"/>
                    <a:pt x="18" y="1"/>
                  </a:cubicBezTo>
                  <a:cubicBezTo>
                    <a:pt x="16" y="0"/>
                    <a:pt x="14" y="0"/>
                    <a:pt x="12" y="0"/>
                  </a:cubicBezTo>
                  <a:cubicBezTo>
                    <a:pt x="10" y="1"/>
                    <a:pt x="9" y="2"/>
                    <a:pt x="7" y="3"/>
                  </a:cubicBezTo>
                  <a:cubicBezTo>
                    <a:pt x="6" y="4"/>
                    <a:pt x="5" y="5"/>
                    <a:pt x="4" y="7"/>
                  </a:cubicBezTo>
                  <a:cubicBezTo>
                    <a:pt x="3" y="7"/>
                    <a:pt x="3" y="8"/>
                    <a:pt x="2" y="9"/>
                  </a:cubicBezTo>
                  <a:cubicBezTo>
                    <a:pt x="1" y="10"/>
                    <a:pt x="0" y="10"/>
                    <a:pt x="0" y="10"/>
                  </a:cubicBezTo>
                  <a:cubicBezTo>
                    <a:pt x="2" y="10"/>
                    <a:pt x="3" y="11"/>
                    <a:pt x="3" y="12"/>
                  </a:cubicBezTo>
                  <a:cubicBezTo>
                    <a:pt x="4" y="12"/>
                    <a:pt x="4" y="12"/>
                    <a:pt x="4" y="13"/>
                  </a:cubicBezTo>
                  <a:cubicBezTo>
                    <a:pt x="4" y="14"/>
                    <a:pt x="3" y="15"/>
                    <a:pt x="3" y="16"/>
                  </a:cubicBezTo>
                  <a:cubicBezTo>
                    <a:pt x="1" y="19"/>
                    <a:pt x="1" y="22"/>
                    <a:pt x="1" y="24"/>
                  </a:cubicBezTo>
                  <a:cubicBezTo>
                    <a:pt x="1" y="25"/>
                    <a:pt x="1" y="27"/>
                    <a:pt x="0" y="29"/>
                  </a:cubicBezTo>
                  <a:cubicBezTo>
                    <a:pt x="0" y="31"/>
                    <a:pt x="0" y="33"/>
                    <a:pt x="0" y="33"/>
                  </a:cubicBezTo>
                  <a:cubicBezTo>
                    <a:pt x="1" y="32"/>
                    <a:pt x="3" y="32"/>
                    <a:pt x="5" y="32"/>
                  </a:cubicBezTo>
                  <a:cubicBezTo>
                    <a:pt x="7" y="32"/>
                    <a:pt x="9" y="33"/>
                    <a:pt x="11" y="33"/>
                  </a:cubicBezTo>
                  <a:cubicBezTo>
                    <a:pt x="14" y="34"/>
                    <a:pt x="16" y="34"/>
                    <a:pt x="19" y="33"/>
                  </a:cubicBezTo>
                  <a:cubicBezTo>
                    <a:pt x="22" y="32"/>
                    <a:pt x="25" y="31"/>
                    <a:pt x="27" y="29"/>
                  </a:cubicBezTo>
                  <a:cubicBezTo>
                    <a:pt x="26" y="32"/>
                    <a:pt x="26" y="35"/>
                    <a:pt x="24" y="37"/>
                  </a:cubicBezTo>
                  <a:cubicBezTo>
                    <a:pt x="24" y="38"/>
                    <a:pt x="23" y="39"/>
                    <a:pt x="23" y="40"/>
                  </a:cubicBezTo>
                  <a:cubicBezTo>
                    <a:pt x="24" y="39"/>
                    <a:pt x="27" y="39"/>
                    <a:pt x="30" y="38"/>
                  </a:cubicBezTo>
                  <a:cubicBezTo>
                    <a:pt x="32" y="38"/>
                    <a:pt x="35" y="38"/>
                    <a:pt x="37" y="38"/>
                  </a:cubicBezTo>
                  <a:cubicBezTo>
                    <a:pt x="38" y="38"/>
                    <a:pt x="39" y="38"/>
                    <a:pt x="39" y="38"/>
                  </a:cubicBezTo>
                  <a:cubicBezTo>
                    <a:pt x="39" y="39"/>
                    <a:pt x="39" y="41"/>
                    <a:pt x="39" y="42"/>
                  </a:cubicBezTo>
                  <a:cubicBezTo>
                    <a:pt x="39" y="44"/>
                    <a:pt x="39" y="48"/>
                    <a:pt x="39" y="48"/>
                  </a:cubicBezTo>
                  <a:cubicBezTo>
                    <a:pt x="41" y="46"/>
                    <a:pt x="45" y="47"/>
                    <a:pt x="48" y="47"/>
                  </a:cubicBezTo>
                  <a:cubicBezTo>
                    <a:pt x="50" y="47"/>
                    <a:pt x="52" y="46"/>
                    <a:pt x="54" y="45"/>
                  </a:cubicBezTo>
                  <a:cubicBezTo>
                    <a:pt x="56" y="44"/>
                    <a:pt x="58" y="42"/>
                    <a:pt x="59" y="40"/>
                  </a:cubicBezTo>
                  <a:cubicBezTo>
                    <a:pt x="60" y="38"/>
                    <a:pt x="60" y="36"/>
                    <a:pt x="59" y="34"/>
                  </a:cubicBezTo>
                  <a:cubicBezTo>
                    <a:pt x="58" y="31"/>
                    <a:pt x="57" y="30"/>
                    <a:pt x="55" y="28"/>
                  </a:cubicBezTo>
                  <a:cubicBezTo>
                    <a:pt x="55" y="28"/>
                    <a:pt x="55" y="28"/>
                    <a:pt x="55" y="28"/>
                  </a:cubicBezTo>
                  <a:cubicBezTo>
                    <a:pt x="56" y="27"/>
                    <a:pt x="56" y="27"/>
                    <a:pt x="57" y="27"/>
                  </a:cubicBezTo>
                  <a:cubicBezTo>
                    <a:pt x="58" y="26"/>
                    <a:pt x="59" y="25"/>
                    <a:pt x="60" y="25"/>
                  </a:cubicBezTo>
                  <a:cubicBezTo>
                    <a:pt x="60" y="24"/>
                    <a:pt x="60" y="24"/>
                    <a:pt x="60" y="24"/>
                  </a:cubicBezTo>
                  <a:cubicBezTo>
                    <a:pt x="59" y="25"/>
                    <a:pt x="58" y="25"/>
                    <a:pt x="57" y="26"/>
                  </a:cubicBezTo>
                  <a:cubicBezTo>
                    <a:pt x="57" y="26"/>
                    <a:pt x="56" y="27"/>
                    <a:pt x="55" y="27"/>
                  </a:cubicBezTo>
                  <a:cubicBezTo>
                    <a:pt x="56" y="26"/>
                    <a:pt x="56" y="24"/>
                    <a:pt x="57" y="22"/>
                  </a:cubicBezTo>
                  <a:cubicBezTo>
                    <a:pt x="57" y="19"/>
                    <a:pt x="56" y="15"/>
                    <a:pt x="54" y="12"/>
                  </a:cubicBezTo>
                  <a:cubicBezTo>
                    <a:pt x="57" y="11"/>
                    <a:pt x="59" y="10"/>
                    <a:pt x="62" y="11"/>
                  </a:cubicBezTo>
                  <a:cubicBezTo>
                    <a:pt x="62" y="11"/>
                    <a:pt x="62" y="10"/>
                    <a:pt x="62" y="10"/>
                  </a:cubicBezTo>
                  <a:cubicBezTo>
                    <a:pt x="60" y="9"/>
                    <a:pt x="57" y="10"/>
                    <a:pt x="54" y="12"/>
                  </a:cubicBezTo>
                  <a:close/>
                  <a:moveTo>
                    <a:pt x="29" y="15"/>
                  </a:moveTo>
                  <a:cubicBezTo>
                    <a:pt x="29" y="14"/>
                    <a:pt x="28" y="13"/>
                    <a:pt x="27" y="11"/>
                  </a:cubicBezTo>
                  <a:cubicBezTo>
                    <a:pt x="28" y="11"/>
                    <a:pt x="30" y="10"/>
                    <a:pt x="31" y="10"/>
                  </a:cubicBezTo>
                  <a:cubicBezTo>
                    <a:pt x="32" y="10"/>
                    <a:pt x="33" y="10"/>
                    <a:pt x="34" y="10"/>
                  </a:cubicBezTo>
                  <a:cubicBezTo>
                    <a:pt x="34" y="10"/>
                    <a:pt x="34" y="10"/>
                    <a:pt x="34" y="10"/>
                  </a:cubicBezTo>
                  <a:cubicBezTo>
                    <a:pt x="32" y="12"/>
                    <a:pt x="30" y="13"/>
                    <a:pt x="29"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2562"/>
            <p:cNvSpPr>
              <a:spLocks/>
            </p:cNvSpPr>
            <p:nvPr/>
          </p:nvSpPr>
          <p:spPr bwMode="auto">
            <a:xfrm>
              <a:off x="2312357" y="2367593"/>
              <a:ext cx="222803" cy="263231"/>
            </a:xfrm>
            <a:custGeom>
              <a:avLst/>
              <a:gdLst>
                <a:gd name="T0" fmla="*/ 101 w 105"/>
                <a:gd name="T1" fmla="*/ 35 h 124"/>
                <a:gd name="T2" fmla="*/ 85 w 105"/>
                <a:gd name="T3" fmla="*/ 26 h 124"/>
                <a:gd name="T4" fmla="*/ 73 w 105"/>
                <a:gd name="T5" fmla="*/ 23 h 124"/>
                <a:gd name="T6" fmla="*/ 68 w 105"/>
                <a:gd name="T7" fmla="*/ 15 h 124"/>
                <a:gd name="T8" fmla="*/ 66 w 105"/>
                <a:gd name="T9" fmla="*/ 26 h 124"/>
                <a:gd name="T10" fmla="*/ 56 w 105"/>
                <a:gd name="T11" fmla="*/ 30 h 124"/>
                <a:gd name="T12" fmla="*/ 43 w 105"/>
                <a:gd name="T13" fmla="*/ 27 h 124"/>
                <a:gd name="T14" fmla="*/ 56 w 105"/>
                <a:gd name="T15" fmla="*/ 15 h 124"/>
                <a:gd name="T16" fmla="*/ 62 w 105"/>
                <a:gd name="T17" fmla="*/ 18 h 124"/>
                <a:gd name="T18" fmla="*/ 56 w 105"/>
                <a:gd name="T19" fmla="*/ 13 h 124"/>
                <a:gd name="T20" fmla="*/ 44 w 105"/>
                <a:gd name="T21" fmla="*/ 1 h 124"/>
                <a:gd name="T22" fmla="*/ 20 w 105"/>
                <a:gd name="T23" fmla="*/ 10 h 124"/>
                <a:gd name="T24" fmla="*/ 22 w 105"/>
                <a:gd name="T25" fmla="*/ 15 h 124"/>
                <a:gd name="T26" fmla="*/ 35 w 105"/>
                <a:gd name="T27" fmla="*/ 26 h 124"/>
                <a:gd name="T28" fmla="*/ 44 w 105"/>
                <a:gd name="T29" fmla="*/ 31 h 124"/>
                <a:gd name="T30" fmla="*/ 25 w 105"/>
                <a:gd name="T31" fmla="*/ 31 h 124"/>
                <a:gd name="T32" fmla="*/ 24 w 105"/>
                <a:gd name="T33" fmla="*/ 36 h 124"/>
                <a:gd name="T34" fmla="*/ 26 w 105"/>
                <a:gd name="T35" fmla="*/ 44 h 124"/>
                <a:gd name="T36" fmla="*/ 5 w 105"/>
                <a:gd name="T37" fmla="*/ 60 h 124"/>
                <a:gd name="T38" fmla="*/ 8 w 105"/>
                <a:gd name="T39" fmla="*/ 66 h 124"/>
                <a:gd name="T40" fmla="*/ 17 w 105"/>
                <a:gd name="T41" fmla="*/ 74 h 124"/>
                <a:gd name="T42" fmla="*/ 14 w 105"/>
                <a:gd name="T43" fmla="*/ 83 h 124"/>
                <a:gd name="T44" fmla="*/ 7 w 105"/>
                <a:gd name="T45" fmla="*/ 92 h 124"/>
                <a:gd name="T46" fmla="*/ 14 w 105"/>
                <a:gd name="T47" fmla="*/ 120 h 124"/>
                <a:gd name="T48" fmla="*/ 20 w 105"/>
                <a:gd name="T49" fmla="*/ 118 h 124"/>
                <a:gd name="T50" fmla="*/ 33 w 105"/>
                <a:gd name="T51" fmla="*/ 106 h 124"/>
                <a:gd name="T52" fmla="*/ 36 w 105"/>
                <a:gd name="T53" fmla="*/ 90 h 124"/>
                <a:gd name="T54" fmla="*/ 39 w 105"/>
                <a:gd name="T55" fmla="*/ 80 h 124"/>
                <a:gd name="T56" fmla="*/ 51 w 105"/>
                <a:gd name="T57" fmla="*/ 71 h 124"/>
                <a:gd name="T58" fmla="*/ 64 w 105"/>
                <a:gd name="T59" fmla="*/ 62 h 124"/>
                <a:gd name="T60" fmla="*/ 61 w 105"/>
                <a:gd name="T61" fmla="*/ 59 h 124"/>
                <a:gd name="T62" fmla="*/ 55 w 105"/>
                <a:gd name="T63" fmla="*/ 55 h 124"/>
                <a:gd name="T64" fmla="*/ 68 w 105"/>
                <a:gd name="T65" fmla="*/ 50 h 124"/>
                <a:gd name="T66" fmla="*/ 70 w 105"/>
                <a:gd name="T67" fmla="*/ 52 h 124"/>
                <a:gd name="T68" fmla="*/ 71 w 105"/>
                <a:gd name="T69" fmla="*/ 54 h 124"/>
                <a:gd name="T70" fmla="*/ 81 w 105"/>
                <a:gd name="T71" fmla="*/ 63 h 124"/>
                <a:gd name="T72" fmla="*/ 98 w 105"/>
                <a:gd name="T73" fmla="*/ 58 h 124"/>
                <a:gd name="T74" fmla="*/ 103 w 105"/>
                <a:gd name="T75" fmla="*/ 64 h 124"/>
                <a:gd name="T76" fmla="*/ 101 w 105"/>
                <a:gd name="T77" fmla="*/ 56 h 124"/>
                <a:gd name="T78" fmla="*/ 104 w 105"/>
                <a:gd name="T79" fmla="*/ 4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124">
                  <a:moveTo>
                    <a:pt x="103" y="38"/>
                  </a:moveTo>
                  <a:cubicBezTo>
                    <a:pt x="102" y="36"/>
                    <a:pt x="102" y="35"/>
                    <a:pt x="101" y="35"/>
                  </a:cubicBezTo>
                  <a:cubicBezTo>
                    <a:pt x="99" y="32"/>
                    <a:pt x="96" y="30"/>
                    <a:pt x="94" y="29"/>
                  </a:cubicBezTo>
                  <a:cubicBezTo>
                    <a:pt x="91" y="28"/>
                    <a:pt x="88" y="27"/>
                    <a:pt x="85" y="26"/>
                  </a:cubicBezTo>
                  <a:cubicBezTo>
                    <a:pt x="83" y="26"/>
                    <a:pt x="80" y="26"/>
                    <a:pt x="77" y="25"/>
                  </a:cubicBezTo>
                  <a:cubicBezTo>
                    <a:pt x="76" y="24"/>
                    <a:pt x="74" y="24"/>
                    <a:pt x="73" y="23"/>
                  </a:cubicBezTo>
                  <a:cubicBezTo>
                    <a:pt x="72" y="22"/>
                    <a:pt x="71" y="21"/>
                    <a:pt x="70" y="19"/>
                  </a:cubicBezTo>
                  <a:cubicBezTo>
                    <a:pt x="69" y="18"/>
                    <a:pt x="68" y="16"/>
                    <a:pt x="68" y="15"/>
                  </a:cubicBezTo>
                  <a:cubicBezTo>
                    <a:pt x="68" y="16"/>
                    <a:pt x="67" y="18"/>
                    <a:pt x="67" y="20"/>
                  </a:cubicBezTo>
                  <a:cubicBezTo>
                    <a:pt x="67" y="22"/>
                    <a:pt x="67" y="24"/>
                    <a:pt x="66" y="26"/>
                  </a:cubicBezTo>
                  <a:cubicBezTo>
                    <a:pt x="66" y="29"/>
                    <a:pt x="66" y="32"/>
                    <a:pt x="66" y="34"/>
                  </a:cubicBezTo>
                  <a:cubicBezTo>
                    <a:pt x="63" y="32"/>
                    <a:pt x="60" y="31"/>
                    <a:pt x="56" y="30"/>
                  </a:cubicBezTo>
                  <a:cubicBezTo>
                    <a:pt x="53" y="30"/>
                    <a:pt x="48" y="30"/>
                    <a:pt x="45" y="28"/>
                  </a:cubicBezTo>
                  <a:cubicBezTo>
                    <a:pt x="45" y="28"/>
                    <a:pt x="44" y="28"/>
                    <a:pt x="43" y="27"/>
                  </a:cubicBezTo>
                  <a:cubicBezTo>
                    <a:pt x="46" y="27"/>
                    <a:pt x="49" y="26"/>
                    <a:pt x="51" y="24"/>
                  </a:cubicBezTo>
                  <a:cubicBezTo>
                    <a:pt x="53" y="22"/>
                    <a:pt x="55" y="19"/>
                    <a:pt x="56" y="15"/>
                  </a:cubicBezTo>
                  <a:cubicBezTo>
                    <a:pt x="58" y="16"/>
                    <a:pt x="60" y="17"/>
                    <a:pt x="62" y="19"/>
                  </a:cubicBezTo>
                  <a:cubicBezTo>
                    <a:pt x="62" y="19"/>
                    <a:pt x="62" y="19"/>
                    <a:pt x="62" y="18"/>
                  </a:cubicBezTo>
                  <a:cubicBezTo>
                    <a:pt x="61" y="17"/>
                    <a:pt x="59" y="16"/>
                    <a:pt x="56" y="15"/>
                  </a:cubicBezTo>
                  <a:cubicBezTo>
                    <a:pt x="56" y="14"/>
                    <a:pt x="56" y="13"/>
                    <a:pt x="56" y="13"/>
                  </a:cubicBezTo>
                  <a:cubicBezTo>
                    <a:pt x="56" y="10"/>
                    <a:pt x="55" y="7"/>
                    <a:pt x="52" y="5"/>
                  </a:cubicBezTo>
                  <a:cubicBezTo>
                    <a:pt x="50" y="2"/>
                    <a:pt x="47" y="1"/>
                    <a:pt x="44" y="1"/>
                  </a:cubicBezTo>
                  <a:cubicBezTo>
                    <a:pt x="39" y="0"/>
                    <a:pt x="35" y="2"/>
                    <a:pt x="31" y="5"/>
                  </a:cubicBezTo>
                  <a:cubicBezTo>
                    <a:pt x="28" y="6"/>
                    <a:pt x="24" y="10"/>
                    <a:pt x="20" y="10"/>
                  </a:cubicBezTo>
                  <a:cubicBezTo>
                    <a:pt x="19" y="11"/>
                    <a:pt x="18" y="11"/>
                    <a:pt x="16" y="11"/>
                  </a:cubicBezTo>
                  <a:cubicBezTo>
                    <a:pt x="18" y="11"/>
                    <a:pt x="20" y="13"/>
                    <a:pt x="22" y="15"/>
                  </a:cubicBezTo>
                  <a:cubicBezTo>
                    <a:pt x="24" y="17"/>
                    <a:pt x="26" y="19"/>
                    <a:pt x="27" y="20"/>
                  </a:cubicBezTo>
                  <a:cubicBezTo>
                    <a:pt x="29" y="22"/>
                    <a:pt x="32" y="24"/>
                    <a:pt x="35" y="26"/>
                  </a:cubicBezTo>
                  <a:cubicBezTo>
                    <a:pt x="37" y="27"/>
                    <a:pt x="40" y="28"/>
                    <a:pt x="43" y="27"/>
                  </a:cubicBezTo>
                  <a:cubicBezTo>
                    <a:pt x="43" y="28"/>
                    <a:pt x="44" y="30"/>
                    <a:pt x="44" y="31"/>
                  </a:cubicBezTo>
                  <a:cubicBezTo>
                    <a:pt x="41" y="31"/>
                    <a:pt x="39" y="31"/>
                    <a:pt x="36" y="31"/>
                  </a:cubicBezTo>
                  <a:cubicBezTo>
                    <a:pt x="33" y="31"/>
                    <a:pt x="28" y="33"/>
                    <a:pt x="25" y="31"/>
                  </a:cubicBezTo>
                  <a:cubicBezTo>
                    <a:pt x="23" y="30"/>
                    <a:pt x="22" y="30"/>
                    <a:pt x="21" y="30"/>
                  </a:cubicBezTo>
                  <a:cubicBezTo>
                    <a:pt x="22" y="31"/>
                    <a:pt x="23" y="33"/>
                    <a:pt x="24" y="36"/>
                  </a:cubicBezTo>
                  <a:cubicBezTo>
                    <a:pt x="24" y="38"/>
                    <a:pt x="25" y="41"/>
                    <a:pt x="26" y="42"/>
                  </a:cubicBezTo>
                  <a:cubicBezTo>
                    <a:pt x="26" y="43"/>
                    <a:pt x="26" y="44"/>
                    <a:pt x="26" y="44"/>
                  </a:cubicBezTo>
                  <a:cubicBezTo>
                    <a:pt x="24" y="46"/>
                    <a:pt x="21" y="48"/>
                    <a:pt x="18" y="50"/>
                  </a:cubicBezTo>
                  <a:cubicBezTo>
                    <a:pt x="15" y="53"/>
                    <a:pt x="10" y="59"/>
                    <a:pt x="5" y="60"/>
                  </a:cubicBezTo>
                  <a:cubicBezTo>
                    <a:pt x="0" y="62"/>
                    <a:pt x="0" y="62"/>
                    <a:pt x="0" y="62"/>
                  </a:cubicBezTo>
                  <a:cubicBezTo>
                    <a:pt x="2" y="62"/>
                    <a:pt x="5" y="64"/>
                    <a:pt x="8" y="66"/>
                  </a:cubicBezTo>
                  <a:cubicBezTo>
                    <a:pt x="10" y="68"/>
                    <a:pt x="13" y="71"/>
                    <a:pt x="15" y="72"/>
                  </a:cubicBezTo>
                  <a:cubicBezTo>
                    <a:pt x="16" y="73"/>
                    <a:pt x="16" y="73"/>
                    <a:pt x="17" y="74"/>
                  </a:cubicBezTo>
                  <a:cubicBezTo>
                    <a:pt x="17" y="74"/>
                    <a:pt x="16" y="74"/>
                    <a:pt x="16" y="75"/>
                  </a:cubicBezTo>
                  <a:cubicBezTo>
                    <a:pt x="15" y="78"/>
                    <a:pt x="14" y="80"/>
                    <a:pt x="14" y="83"/>
                  </a:cubicBezTo>
                  <a:cubicBezTo>
                    <a:pt x="13" y="84"/>
                    <a:pt x="12" y="85"/>
                    <a:pt x="11" y="85"/>
                  </a:cubicBezTo>
                  <a:cubicBezTo>
                    <a:pt x="9" y="87"/>
                    <a:pt x="7" y="90"/>
                    <a:pt x="7" y="92"/>
                  </a:cubicBezTo>
                  <a:cubicBezTo>
                    <a:pt x="6" y="97"/>
                    <a:pt x="7" y="102"/>
                    <a:pt x="9" y="107"/>
                  </a:cubicBezTo>
                  <a:cubicBezTo>
                    <a:pt x="11" y="111"/>
                    <a:pt x="15" y="116"/>
                    <a:pt x="14" y="120"/>
                  </a:cubicBezTo>
                  <a:cubicBezTo>
                    <a:pt x="15" y="121"/>
                    <a:pt x="15" y="122"/>
                    <a:pt x="15" y="124"/>
                  </a:cubicBezTo>
                  <a:cubicBezTo>
                    <a:pt x="16" y="122"/>
                    <a:pt x="17" y="120"/>
                    <a:pt x="20" y="118"/>
                  </a:cubicBezTo>
                  <a:cubicBezTo>
                    <a:pt x="22" y="117"/>
                    <a:pt x="24" y="115"/>
                    <a:pt x="26" y="114"/>
                  </a:cubicBezTo>
                  <a:cubicBezTo>
                    <a:pt x="29" y="112"/>
                    <a:pt x="31" y="109"/>
                    <a:pt x="33" y="106"/>
                  </a:cubicBezTo>
                  <a:cubicBezTo>
                    <a:pt x="35" y="103"/>
                    <a:pt x="37" y="99"/>
                    <a:pt x="36" y="95"/>
                  </a:cubicBezTo>
                  <a:cubicBezTo>
                    <a:pt x="36" y="93"/>
                    <a:pt x="36" y="92"/>
                    <a:pt x="36" y="90"/>
                  </a:cubicBezTo>
                  <a:cubicBezTo>
                    <a:pt x="37" y="89"/>
                    <a:pt x="38" y="87"/>
                    <a:pt x="39" y="85"/>
                  </a:cubicBezTo>
                  <a:cubicBezTo>
                    <a:pt x="39" y="83"/>
                    <a:pt x="39" y="81"/>
                    <a:pt x="39" y="80"/>
                  </a:cubicBezTo>
                  <a:cubicBezTo>
                    <a:pt x="40" y="80"/>
                    <a:pt x="40" y="79"/>
                    <a:pt x="41" y="79"/>
                  </a:cubicBezTo>
                  <a:cubicBezTo>
                    <a:pt x="46" y="78"/>
                    <a:pt x="49" y="75"/>
                    <a:pt x="51" y="71"/>
                  </a:cubicBezTo>
                  <a:cubicBezTo>
                    <a:pt x="53" y="68"/>
                    <a:pt x="55" y="64"/>
                    <a:pt x="55" y="59"/>
                  </a:cubicBezTo>
                  <a:cubicBezTo>
                    <a:pt x="58" y="59"/>
                    <a:pt x="62" y="60"/>
                    <a:pt x="64" y="62"/>
                  </a:cubicBezTo>
                  <a:cubicBezTo>
                    <a:pt x="65" y="62"/>
                    <a:pt x="65" y="62"/>
                    <a:pt x="65" y="61"/>
                  </a:cubicBezTo>
                  <a:cubicBezTo>
                    <a:pt x="64" y="60"/>
                    <a:pt x="63" y="60"/>
                    <a:pt x="61" y="59"/>
                  </a:cubicBezTo>
                  <a:cubicBezTo>
                    <a:pt x="59" y="59"/>
                    <a:pt x="57" y="58"/>
                    <a:pt x="55" y="58"/>
                  </a:cubicBezTo>
                  <a:cubicBezTo>
                    <a:pt x="55" y="57"/>
                    <a:pt x="55" y="56"/>
                    <a:pt x="55" y="55"/>
                  </a:cubicBezTo>
                  <a:cubicBezTo>
                    <a:pt x="54" y="55"/>
                    <a:pt x="54" y="55"/>
                    <a:pt x="54" y="54"/>
                  </a:cubicBezTo>
                  <a:cubicBezTo>
                    <a:pt x="60" y="57"/>
                    <a:pt x="65" y="54"/>
                    <a:pt x="68" y="50"/>
                  </a:cubicBezTo>
                  <a:cubicBezTo>
                    <a:pt x="68" y="50"/>
                    <a:pt x="69" y="50"/>
                    <a:pt x="69" y="50"/>
                  </a:cubicBezTo>
                  <a:cubicBezTo>
                    <a:pt x="69" y="51"/>
                    <a:pt x="69" y="52"/>
                    <a:pt x="70" y="52"/>
                  </a:cubicBezTo>
                  <a:cubicBezTo>
                    <a:pt x="70" y="53"/>
                    <a:pt x="70" y="53"/>
                    <a:pt x="70" y="53"/>
                  </a:cubicBezTo>
                  <a:cubicBezTo>
                    <a:pt x="70" y="54"/>
                    <a:pt x="70" y="54"/>
                    <a:pt x="71" y="54"/>
                  </a:cubicBezTo>
                  <a:cubicBezTo>
                    <a:pt x="72" y="56"/>
                    <a:pt x="73" y="57"/>
                    <a:pt x="74" y="59"/>
                  </a:cubicBezTo>
                  <a:cubicBezTo>
                    <a:pt x="76" y="60"/>
                    <a:pt x="79" y="62"/>
                    <a:pt x="81" y="63"/>
                  </a:cubicBezTo>
                  <a:cubicBezTo>
                    <a:pt x="83" y="64"/>
                    <a:pt x="85" y="64"/>
                    <a:pt x="87" y="64"/>
                  </a:cubicBezTo>
                  <a:cubicBezTo>
                    <a:pt x="91" y="64"/>
                    <a:pt x="95" y="61"/>
                    <a:pt x="98" y="58"/>
                  </a:cubicBezTo>
                  <a:cubicBezTo>
                    <a:pt x="100" y="60"/>
                    <a:pt x="101" y="62"/>
                    <a:pt x="102" y="64"/>
                  </a:cubicBezTo>
                  <a:cubicBezTo>
                    <a:pt x="103" y="64"/>
                    <a:pt x="103" y="64"/>
                    <a:pt x="103" y="64"/>
                  </a:cubicBezTo>
                  <a:cubicBezTo>
                    <a:pt x="103" y="62"/>
                    <a:pt x="101" y="60"/>
                    <a:pt x="99" y="58"/>
                  </a:cubicBezTo>
                  <a:cubicBezTo>
                    <a:pt x="99" y="57"/>
                    <a:pt x="100" y="57"/>
                    <a:pt x="101" y="56"/>
                  </a:cubicBezTo>
                  <a:cubicBezTo>
                    <a:pt x="103" y="53"/>
                    <a:pt x="105" y="50"/>
                    <a:pt x="105" y="46"/>
                  </a:cubicBezTo>
                  <a:cubicBezTo>
                    <a:pt x="105" y="45"/>
                    <a:pt x="105" y="43"/>
                    <a:pt x="104" y="41"/>
                  </a:cubicBezTo>
                  <a:cubicBezTo>
                    <a:pt x="104" y="40"/>
                    <a:pt x="104" y="39"/>
                    <a:pt x="103" y="3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2563"/>
            <p:cNvSpPr>
              <a:spLocks/>
            </p:cNvSpPr>
            <p:nvPr/>
          </p:nvSpPr>
          <p:spPr bwMode="auto">
            <a:xfrm>
              <a:off x="2471374" y="2286737"/>
              <a:ext cx="163509" cy="203937"/>
            </a:xfrm>
            <a:custGeom>
              <a:avLst/>
              <a:gdLst>
                <a:gd name="T0" fmla="*/ 62 w 77"/>
                <a:gd name="T1" fmla="*/ 38 h 96"/>
                <a:gd name="T2" fmla="*/ 59 w 77"/>
                <a:gd name="T3" fmla="*/ 37 h 96"/>
                <a:gd name="T4" fmla="*/ 59 w 77"/>
                <a:gd name="T5" fmla="*/ 35 h 96"/>
                <a:gd name="T6" fmla="*/ 60 w 77"/>
                <a:gd name="T7" fmla="*/ 33 h 96"/>
                <a:gd name="T8" fmla="*/ 62 w 77"/>
                <a:gd name="T9" fmla="*/ 33 h 96"/>
                <a:gd name="T10" fmla="*/ 68 w 77"/>
                <a:gd name="T11" fmla="*/ 31 h 96"/>
                <a:gd name="T12" fmla="*/ 72 w 77"/>
                <a:gd name="T13" fmla="*/ 26 h 96"/>
                <a:gd name="T14" fmla="*/ 72 w 77"/>
                <a:gd name="T15" fmla="*/ 13 h 96"/>
                <a:gd name="T16" fmla="*/ 68 w 77"/>
                <a:gd name="T17" fmla="*/ 3 h 96"/>
                <a:gd name="T18" fmla="*/ 67 w 77"/>
                <a:gd name="T19" fmla="*/ 0 h 96"/>
                <a:gd name="T20" fmla="*/ 59 w 77"/>
                <a:gd name="T21" fmla="*/ 7 h 96"/>
                <a:gd name="T22" fmla="*/ 49 w 77"/>
                <a:gd name="T23" fmla="*/ 20 h 96"/>
                <a:gd name="T24" fmla="*/ 51 w 77"/>
                <a:gd name="T25" fmla="*/ 29 h 96"/>
                <a:gd name="T26" fmla="*/ 59 w 77"/>
                <a:gd name="T27" fmla="*/ 33 h 96"/>
                <a:gd name="T28" fmla="*/ 59 w 77"/>
                <a:gd name="T29" fmla="*/ 35 h 96"/>
                <a:gd name="T30" fmla="*/ 58 w 77"/>
                <a:gd name="T31" fmla="*/ 36 h 96"/>
                <a:gd name="T32" fmla="*/ 50 w 77"/>
                <a:gd name="T33" fmla="*/ 34 h 96"/>
                <a:gd name="T34" fmla="*/ 43 w 77"/>
                <a:gd name="T35" fmla="*/ 33 h 96"/>
                <a:gd name="T36" fmla="*/ 44 w 77"/>
                <a:gd name="T37" fmla="*/ 32 h 96"/>
                <a:gd name="T38" fmla="*/ 44 w 77"/>
                <a:gd name="T39" fmla="*/ 26 h 96"/>
                <a:gd name="T40" fmla="*/ 36 w 77"/>
                <a:gd name="T41" fmla="*/ 16 h 96"/>
                <a:gd name="T42" fmla="*/ 28 w 77"/>
                <a:gd name="T43" fmla="*/ 9 h 96"/>
                <a:gd name="T44" fmla="*/ 26 w 77"/>
                <a:gd name="T45" fmla="*/ 6 h 96"/>
                <a:gd name="T46" fmla="*/ 25 w 77"/>
                <a:gd name="T47" fmla="*/ 12 h 96"/>
                <a:gd name="T48" fmla="*/ 22 w 77"/>
                <a:gd name="T49" fmla="*/ 17 h 96"/>
                <a:gd name="T50" fmla="*/ 19 w 77"/>
                <a:gd name="T51" fmla="*/ 26 h 96"/>
                <a:gd name="T52" fmla="*/ 19 w 77"/>
                <a:gd name="T53" fmla="*/ 28 h 96"/>
                <a:gd name="T54" fmla="*/ 13 w 77"/>
                <a:gd name="T55" fmla="*/ 26 h 96"/>
                <a:gd name="T56" fmla="*/ 8 w 77"/>
                <a:gd name="T57" fmla="*/ 25 h 96"/>
                <a:gd name="T58" fmla="*/ 3 w 77"/>
                <a:gd name="T59" fmla="*/ 22 h 96"/>
                <a:gd name="T60" fmla="*/ 0 w 77"/>
                <a:gd name="T61" fmla="*/ 19 h 96"/>
                <a:gd name="T62" fmla="*/ 0 w 77"/>
                <a:gd name="T63" fmla="*/ 26 h 96"/>
                <a:gd name="T64" fmla="*/ 0 w 77"/>
                <a:gd name="T65" fmla="*/ 34 h 96"/>
                <a:gd name="T66" fmla="*/ 3 w 77"/>
                <a:gd name="T67" fmla="*/ 44 h 96"/>
                <a:gd name="T68" fmla="*/ 10 w 77"/>
                <a:gd name="T69" fmla="*/ 51 h 96"/>
                <a:gd name="T70" fmla="*/ 20 w 77"/>
                <a:gd name="T71" fmla="*/ 51 h 96"/>
                <a:gd name="T72" fmla="*/ 26 w 77"/>
                <a:gd name="T73" fmla="*/ 45 h 96"/>
                <a:gd name="T74" fmla="*/ 26 w 77"/>
                <a:gd name="T75" fmla="*/ 49 h 96"/>
                <a:gd name="T76" fmla="*/ 27 w 77"/>
                <a:gd name="T77" fmla="*/ 64 h 96"/>
                <a:gd name="T78" fmla="*/ 32 w 77"/>
                <a:gd name="T79" fmla="*/ 75 h 96"/>
                <a:gd name="T80" fmla="*/ 39 w 77"/>
                <a:gd name="T81" fmla="*/ 79 h 96"/>
                <a:gd name="T82" fmla="*/ 46 w 77"/>
                <a:gd name="T83" fmla="*/ 83 h 96"/>
                <a:gd name="T84" fmla="*/ 62 w 77"/>
                <a:gd name="T85" fmla="*/ 83 h 96"/>
                <a:gd name="T86" fmla="*/ 61 w 77"/>
                <a:gd name="T87" fmla="*/ 95 h 96"/>
                <a:gd name="T88" fmla="*/ 63 w 77"/>
                <a:gd name="T89" fmla="*/ 96 h 96"/>
                <a:gd name="T90" fmla="*/ 64 w 77"/>
                <a:gd name="T91" fmla="*/ 90 h 96"/>
                <a:gd name="T92" fmla="*/ 63 w 77"/>
                <a:gd name="T93" fmla="*/ 83 h 96"/>
                <a:gd name="T94" fmla="*/ 67 w 77"/>
                <a:gd name="T95" fmla="*/ 81 h 96"/>
                <a:gd name="T96" fmla="*/ 73 w 77"/>
                <a:gd name="T97" fmla="*/ 75 h 96"/>
                <a:gd name="T98" fmla="*/ 76 w 77"/>
                <a:gd name="T99" fmla="*/ 67 h 96"/>
                <a:gd name="T100" fmla="*/ 72 w 77"/>
                <a:gd name="T101" fmla="*/ 49 h 96"/>
                <a:gd name="T102" fmla="*/ 62 w 77"/>
                <a:gd name="T103" fmla="*/ 3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 h="96">
                  <a:moveTo>
                    <a:pt x="62" y="38"/>
                  </a:moveTo>
                  <a:cubicBezTo>
                    <a:pt x="61" y="38"/>
                    <a:pt x="60" y="37"/>
                    <a:pt x="59" y="37"/>
                  </a:cubicBezTo>
                  <a:cubicBezTo>
                    <a:pt x="59" y="36"/>
                    <a:pt x="59" y="36"/>
                    <a:pt x="59" y="35"/>
                  </a:cubicBezTo>
                  <a:cubicBezTo>
                    <a:pt x="60" y="33"/>
                    <a:pt x="60" y="33"/>
                    <a:pt x="60" y="33"/>
                  </a:cubicBezTo>
                  <a:cubicBezTo>
                    <a:pt x="60" y="33"/>
                    <a:pt x="61" y="33"/>
                    <a:pt x="62" y="33"/>
                  </a:cubicBezTo>
                  <a:cubicBezTo>
                    <a:pt x="64" y="33"/>
                    <a:pt x="66" y="32"/>
                    <a:pt x="68" y="31"/>
                  </a:cubicBezTo>
                  <a:cubicBezTo>
                    <a:pt x="70" y="30"/>
                    <a:pt x="72" y="28"/>
                    <a:pt x="72" y="26"/>
                  </a:cubicBezTo>
                  <a:cubicBezTo>
                    <a:pt x="74" y="22"/>
                    <a:pt x="73" y="17"/>
                    <a:pt x="72" y="13"/>
                  </a:cubicBezTo>
                  <a:cubicBezTo>
                    <a:pt x="70" y="10"/>
                    <a:pt x="68" y="6"/>
                    <a:pt x="68" y="3"/>
                  </a:cubicBezTo>
                  <a:cubicBezTo>
                    <a:pt x="67" y="0"/>
                    <a:pt x="67" y="0"/>
                    <a:pt x="67" y="0"/>
                  </a:cubicBezTo>
                  <a:cubicBezTo>
                    <a:pt x="67" y="2"/>
                    <a:pt x="61" y="5"/>
                    <a:pt x="59" y="7"/>
                  </a:cubicBezTo>
                  <a:cubicBezTo>
                    <a:pt x="54" y="10"/>
                    <a:pt x="49" y="14"/>
                    <a:pt x="49" y="20"/>
                  </a:cubicBezTo>
                  <a:cubicBezTo>
                    <a:pt x="48" y="24"/>
                    <a:pt x="49" y="27"/>
                    <a:pt x="51" y="29"/>
                  </a:cubicBezTo>
                  <a:cubicBezTo>
                    <a:pt x="53" y="31"/>
                    <a:pt x="56" y="32"/>
                    <a:pt x="59" y="33"/>
                  </a:cubicBezTo>
                  <a:cubicBezTo>
                    <a:pt x="59" y="34"/>
                    <a:pt x="59" y="34"/>
                    <a:pt x="59" y="35"/>
                  </a:cubicBezTo>
                  <a:cubicBezTo>
                    <a:pt x="59" y="36"/>
                    <a:pt x="58" y="36"/>
                    <a:pt x="58" y="36"/>
                  </a:cubicBezTo>
                  <a:cubicBezTo>
                    <a:pt x="56" y="35"/>
                    <a:pt x="53" y="34"/>
                    <a:pt x="50" y="34"/>
                  </a:cubicBezTo>
                  <a:cubicBezTo>
                    <a:pt x="48" y="34"/>
                    <a:pt x="46" y="33"/>
                    <a:pt x="43" y="33"/>
                  </a:cubicBezTo>
                  <a:cubicBezTo>
                    <a:pt x="43" y="33"/>
                    <a:pt x="44" y="32"/>
                    <a:pt x="44" y="32"/>
                  </a:cubicBezTo>
                  <a:cubicBezTo>
                    <a:pt x="44" y="30"/>
                    <a:pt x="44" y="28"/>
                    <a:pt x="44" y="26"/>
                  </a:cubicBezTo>
                  <a:cubicBezTo>
                    <a:pt x="43" y="22"/>
                    <a:pt x="40" y="19"/>
                    <a:pt x="36" y="16"/>
                  </a:cubicBezTo>
                  <a:cubicBezTo>
                    <a:pt x="34" y="14"/>
                    <a:pt x="30" y="12"/>
                    <a:pt x="28" y="9"/>
                  </a:cubicBezTo>
                  <a:cubicBezTo>
                    <a:pt x="26" y="6"/>
                    <a:pt x="26" y="6"/>
                    <a:pt x="26" y="6"/>
                  </a:cubicBezTo>
                  <a:cubicBezTo>
                    <a:pt x="27" y="8"/>
                    <a:pt x="26" y="10"/>
                    <a:pt x="25" y="12"/>
                  </a:cubicBezTo>
                  <a:cubicBezTo>
                    <a:pt x="24" y="14"/>
                    <a:pt x="23" y="16"/>
                    <a:pt x="22" y="17"/>
                  </a:cubicBezTo>
                  <a:cubicBezTo>
                    <a:pt x="21" y="20"/>
                    <a:pt x="20" y="23"/>
                    <a:pt x="19" y="26"/>
                  </a:cubicBezTo>
                  <a:cubicBezTo>
                    <a:pt x="19" y="27"/>
                    <a:pt x="19" y="27"/>
                    <a:pt x="19" y="28"/>
                  </a:cubicBezTo>
                  <a:cubicBezTo>
                    <a:pt x="17" y="27"/>
                    <a:pt x="15" y="27"/>
                    <a:pt x="13" y="26"/>
                  </a:cubicBezTo>
                  <a:cubicBezTo>
                    <a:pt x="12" y="26"/>
                    <a:pt x="10" y="26"/>
                    <a:pt x="8" y="25"/>
                  </a:cubicBezTo>
                  <a:cubicBezTo>
                    <a:pt x="6" y="25"/>
                    <a:pt x="4" y="24"/>
                    <a:pt x="3" y="22"/>
                  </a:cubicBezTo>
                  <a:cubicBezTo>
                    <a:pt x="2" y="21"/>
                    <a:pt x="1" y="20"/>
                    <a:pt x="0" y="19"/>
                  </a:cubicBezTo>
                  <a:cubicBezTo>
                    <a:pt x="1" y="21"/>
                    <a:pt x="1" y="24"/>
                    <a:pt x="0" y="26"/>
                  </a:cubicBezTo>
                  <a:cubicBezTo>
                    <a:pt x="0" y="29"/>
                    <a:pt x="0" y="32"/>
                    <a:pt x="0" y="34"/>
                  </a:cubicBezTo>
                  <a:cubicBezTo>
                    <a:pt x="1" y="37"/>
                    <a:pt x="1" y="41"/>
                    <a:pt x="3" y="44"/>
                  </a:cubicBezTo>
                  <a:cubicBezTo>
                    <a:pt x="5" y="47"/>
                    <a:pt x="7" y="50"/>
                    <a:pt x="10" y="51"/>
                  </a:cubicBezTo>
                  <a:cubicBezTo>
                    <a:pt x="14" y="53"/>
                    <a:pt x="17" y="53"/>
                    <a:pt x="20" y="51"/>
                  </a:cubicBezTo>
                  <a:cubicBezTo>
                    <a:pt x="22" y="50"/>
                    <a:pt x="24" y="48"/>
                    <a:pt x="26" y="45"/>
                  </a:cubicBezTo>
                  <a:cubicBezTo>
                    <a:pt x="26" y="47"/>
                    <a:pt x="26" y="48"/>
                    <a:pt x="26" y="49"/>
                  </a:cubicBezTo>
                  <a:cubicBezTo>
                    <a:pt x="26" y="55"/>
                    <a:pt x="26" y="60"/>
                    <a:pt x="27" y="64"/>
                  </a:cubicBezTo>
                  <a:cubicBezTo>
                    <a:pt x="28" y="68"/>
                    <a:pt x="29" y="72"/>
                    <a:pt x="32" y="75"/>
                  </a:cubicBezTo>
                  <a:cubicBezTo>
                    <a:pt x="34" y="77"/>
                    <a:pt x="36" y="78"/>
                    <a:pt x="39" y="79"/>
                  </a:cubicBezTo>
                  <a:cubicBezTo>
                    <a:pt x="41" y="81"/>
                    <a:pt x="43" y="82"/>
                    <a:pt x="46" y="83"/>
                  </a:cubicBezTo>
                  <a:cubicBezTo>
                    <a:pt x="51" y="84"/>
                    <a:pt x="56" y="85"/>
                    <a:pt x="62" y="83"/>
                  </a:cubicBezTo>
                  <a:cubicBezTo>
                    <a:pt x="63" y="87"/>
                    <a:pt x="63" y="91"/>
                    <a:pt x="61" y="95"/>
                  </a:cubicBezTo>
                  <a:cubicBezTo>
                    <a:pt x="62" y="95"/>
                    <a:pt x="62" y="96"/>
                    <a:pt x="63" y="96"/>
                  </a:cubicBezTo>
                  <a:cubicBezTo>
                    <a:pt x="63" y="94"/>
                    <a:pt x="64" y="92"/>
                    <a:pt x="64" y="90"/>
                  </a:cubicBezTo>
                  <a:cubicBezTo>
                    <a:pt x="64" y="88"/>
                    <a:pt x="64" y="85"/>
                    <a:pt x="63" y="83"/>
                  </a:cubicBezTo>
                  <a:cubicBezTo>
                    <a:pt x="64" y="82"/>
                    <a:pt x="66" y="82"/>
                    <a:pt x="67" y="81"/>
                  </a:cubicBezTo>
                  <a:cubicBezTo>
                    <a:pt x="69" y="79"/>
                    <a:pt x="71" y="78"/>
                    <a:pt x="73" y="75"/>
                  </a:cubicBezTo>
                  <a:cubicBezTo>
                    <a:pt x="74" y="73"/>
                    <a:pt x="75" y="70"/>
                    <a:pt x="76" y="67"/>
                  </a:cubicBezTo>
                  <a:cubicBezTo>
                    <a:pt x="77" y="61"/>
                    <a:pt x="75" y="54"/>
                    <a:pt x="72" y="49"/>
                  </a:cubicBezTo>
                  <a:cubicBezTo>
                    <a:pt x="70" y="44"/>
                    <a:pt x="66" y="41"/>
                    <a:pt x="62" y="3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2564"/>
            <p:cNvSpPr>
              <a:spLocks/>
            </p:cNvSpPr>
            <p:nvPr/>
          </p:nvSpPr>
          <p:spPr bwMode="auto">
            <a:xfrm>
              <a:off x="2637577" y="2405326"/>
              <a:ext cx="59294" cy="91637"/>
            </a:xfrm>
            <a:custGeom>
              <a:avLst/>
              <a:gdLst>
                <a:gd name="T0" fmla="*/ 24 w 28"/>
                <a:gd name="T1" fmla="*/ 9 h 43"/>
                <a:gd name="T2" fmla="*/ 24 w 28"/>
                <a:gd name="T3" fmla="*/ 3 h 43"/>
                <a:gd name="T4" fmla="*/ 25 w 28"/>
                <a:gd name="T5" fmla="*/ 0 h 43"/>
                <a:gd name="T6" fmla="*/ 17 w 28"/>
                <a:gd name="T7" fmla="*/ 3 h 43"/>
                <a:gd name="T8" fmla="*/ 10 w 28"/>
                <a:gd name="T9" fmla="*/ 7 h 43"/>
                <a:gd name="T10" fmla="*/ 3 w 28"/>
                <a:gd name="T11" fmla="*/ 14 h 43"/>
                <a:gd name="T12" fmla="*/ 0 w 28"/>
                <a:gd name="T13" fmla="*/ 23 h 43"/>
                <a:gd name="T14" fmla="*/ 4 w 28"/>
                <a:gd name="T15" fmla="*/ 31 h 43"/>
                <a:gd name="T16" fmla="*/ 12 w 28"/>
                <a:gd name="T17" fmla="*/ 35 h 43"/>
                <a:gd name="T18" fmla="*/ 10 w 28"/>
                <a:gd name="T19" fmla="*/ 39 h 43"/>
                <a:gd name="T20" fmla="*/ 5 w 28"/>
                <a:gd name="T21" fmla="*/ 42 h 43"/>
                <a:gd name="T22" fmla="*/ 5 w 28"/>
                <a:gd name="T23" fmla="*/ 43 h 43"/>
                <a:gd name="T24" fmla="*/ 10 w 28"/>
                <a:gd name="T25" fmla="*/ 40 h 43"/>
                <a:gd name="T26" fmla="*/ 13 w 28"/>
                <a:gd name="T27" fmla="*/ 36 h 43"/>
                <a:gd name="T28" fmla="*/ 19 w 28"/>
                <a:gd name="T29" fmla="*/ 35 h 43"/>
                <a:gd name="T30" fmla="*/ 24 w 28"/>
                <a:gd name="T31" fmla="*/ 32 h 43"/>
                <a:gd name="T32" fmla="*/ 27 w 28"/>
                <a:gd name="T33" fmla="*/ 28 h 43"/>
                <a:gd name="T34" fmla="*/ 28 w 28"/>
                <a:gd name="T35" fmla="*/ 24 h 43"/>
                <a:gd name="T36" fmla="*/ 26 w 28"/>
                <a:gd name="T37" fmla="*/ 16 h 43"/>
                <a:gd name="T38" fmla="*/ 24 w 28"/>
                <a:gd name="T3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43">
                  <a:moveTo>
                    <a:pt x="24" y="9"/>
                  </a:moveTo>
                  <a:cubicBezTo>
                    <a:pt x="24" y="8"/>
                    <a:pt x="24" y="5"/>
                    <a:pt x="24" y="3"/>
                  </a:cubicBezTo>
                  <a:cubicBezTo>
                    <a:pt x="24" y="1"/>
                    <a:pt x="25" y="0"/>
                    <a:pt x="25" y="0"/>
                  </a:cubicBezTo>
                  <a:cubicBezTo>
                    <a:pt x="22" y="1"/>
                    <a:pt x="20" y="2"/>
                    <a:pt x="17" y="3"/>
                  </a:cubicBezTo>
                  <a:cubicBezTo>
                    <a:pt x="14" y="4"/>
                    <a:pt x="12" y="5"/>
                    <a:pt x="10" y="7"/>
                  </a:cubicBezTo>
                  <a:cubicBezTo>
                    <a:pt x="7" y="9"/>
                    <a:pt x="4" y="11"/>
                    <a:pt x="3" y="14"/>
                  </a:cubicBezTo>
                  <a:cubicBezTo>
                    <a:pt x="1" y="17"/>
                    <a:pt x="0" y="20"/>
                    <a:pt x="0" y="23"/>
                  </a:cubicBezTo>
                  <a:cubicBezTo>
                    <a:pt x="0" y="26"/>
                    <a:pt x="2" y="28"/>
                    <a:pt x="4" y="31"/>
                  </a:cubicBezTo>
                  <a:cubicBezTo>
                    <a:pt x="6" y="33"/>
                    <a:pt x="9" y="35"/>
                    <a:pt x="12" y="35"/>
                  </a:cubicBezTo>
                  <a:cubicBezTo>
                    <a:pt x="12" y="37"/>
                    <a:pt x="11" y="38"/>
                    <a:pt x="10" y="39"/>
                  </a:cubicBezTo>
                  <a:cubicBezTo>
                    <a:pt x="9" y="41"/>
                    <a:pt x="7" y="42"/>
                    <a:pt x="5" y="42"/>
                  </a:cubicBezTo>
                  <a:cubicBezTo>
                    <a:pt x="5" y="42"/>
                    <a:pt x="5" y="42"/>
                    <a:pt x="5" y="43"/>
                  </a:cubicBezTo>
                  <a:cubicBezTo>
                    <a:pt x="6" y="43"/>
                    <a:pt x="8" y="42"/>
                    <a:pt x="10" y="40"/>
                  </a:cubicBezTo>
                  <a:cubicBezTo>
                    <a:pt x="11" y="39"/>
                    <a:pt x="12" y="37"/>
                    <a:pt x="13" y="36"/>
                  </a:cubicBezTo>
                  <a:cubicBezTo>
                    <a:pt x="15" y="36"/>
                    <a:pt x="17" y="36"/>
                    <a:pt x="19" y="35"/>
                  </a:cubicBezTo>
                  <a:cubicBezTo>
                    <a:pt x="21" y="35"/>
                    <a:pt x="23" y="34"/>
                    <a:pt x="24" y="32"/>
                  </a:cubicBezTo>
                  <a:cubicBezTo>
                    <a:pt x="25" y="31"/>
                    <a:pt x="26" y="29"/>
                    <a:pt x="27" y="28"/>
                  </a:cubicBezTo>
                  <a:cubicBezTo>
                    <a:pt x="27" y="27"/>
                    <a:pt x="28" y="25"/>
                    <a:pt x="28" y="24"/>
                  </a:cubicBezTo>
                  <a:cubicBezTo>
                    <a:pt x="28" y="21"/>
                    <a:pt x="27" y="19"/>
                    <a:pt x="26" y="16"/>
                  </a:cubicBezTo>
                  <a:cubicBezTo>
                    <a:pt x="26" y="14"/>
                    <a:pt x="25" y="11"/>
                    <a:pt x="24" y="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2565"/>
            <p:cNvSpPr>
              <a:spLocks/>
            </p:cNvSpPr>
            <p:nvPr/>
          </p:nvSpPr>
          <p:spPr bwMode="auto">
            <a:xfrm>
              <a:off x="2654647" y="2299315"/>
              <a:ext cx="61091" cy="57498"/>
            </a:xfrm>
            <a:custGeom>
              <a:avLst/>
              <a:gdLst>
                <a:gd name="T0" fmla="*/ 1 w 29"/>
                <a:gd name="T1" fmla="*/ 12 h 27"/>
                <a:gd name="T2" fmla="*/ 4 w 29"/>
                <a:gd name="T3" fmla="*/ 23 h 27"/>
                <a:gd name="T4" fmla="*/ 15 w 29"/>
                <a:gd name="T5" fmla="*/ 23 h 27"/>
                <a:gd name="T6" fmla="*/ 17 w 29"/>
                <a:gd name="T7" fmla="*/ 27 h 27"/>
                <a:gd name="T8" fmla="*/ 17 w 29"/>
                <a:gd name="T9" fmla="*/ 27 h 27"/>
                <a:gd name="T10" fmla="*/ 15 w 29"/>
                <a:gd name="T11" fmla="*/ 23 h 27"/>
                <a:gd name="T12" fmla="*/ 16 w 29"/>
                <a:gd name="T13" fmla="*/ 22 h 27"/>
                <a:gd name="T14" fmla="*/ 19 w 29"/>
                <a:gd name="T15" fmla="*/ 15 h 27"/>
                <a:gd name="T16" fmla="*/ 24 w 29"/>
                <a:gd name="T17" fmla="*/ 17 h 27"/>
                <a:gd name="T18" fmla="*/ 24 w 29"/>
                <a:gd name="T19" fmla="*/ 19 h 27"/>
                <a:gd name="T20" fmla="*/ 24 w 29"/>
                <a:gd name="T21" fmla="*/ 19 h 27"/>
                <a:gd name="T22" fmla="*/ 24 w 29"/>
                <a:gd name="T23" fmla="*/ 17 h 27"/>
                <a:gd name="T24" fmla="*/ 25 w 29"/>
                <a:gd name="T25" fmla="*/ 16 h 27"/>
                <a:gd name="T26" fmla="*/ 29 w 29"/>
                <a:gd name="T27" fmla="*/ 11 h 27"/>
                <a:gd name="T28" fmla="*/ 27 w 29"/>
                <a:gd name="T29" fmla="*/ 5 h 27"/>
                <a:gd name="T30" fmla="*/ 23 w 29"/>
                <a:gd name="T31" fmla="*/ 1 h 27"/>
                <a:gd name="T32" fmla="*/ 22 w 29"/>
                <a:gd name="T33" fmla="*/ 0 h 27"/>
                <a:gd name="T34" fmla="*/ 19 w 29"/>
                <a:gd name="T35" fmla="*/ 5 h 27"/>
                <a:gd name="T36" fmla="*/ 17 w 29"/>
                <a:gd name="T37" fmla="*/ 12 h 27"/>
                <a:gd name="T38" fmla="*/ 9 w 29"/>
                <a:gd name="T39" fmla="*/ 7 h 27"/>
                <a:gd name="T40" fmla="*/ 2 w 29"/>
                <a:gd name="T41" fmla="*/ 5 h 27"/>
                <a:gd name="T42" fmla="*/ 0 w 29"/>
                <a:gd name="T43" fmla="*/ 5 h 27"/>
                <a:gd name="T44" fmla="*/ 1 w 29"/>
                <a:gd name="T45" fmla="*/ 8 h 27"/>
                <a:gd name="T46" fmla="*/ 1 w 29"/>
                <a:gd name="T47"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1" y="12"/>
                  </a:moveTo>
                  <a:cubicBezTo>
                    <a:pt x="0" y="16"/>
                    <a:pt x="1" y="20"/>
                    <a:pt x="4" y="23"/>
                  </a:cubicBezTo>
                  <a:cubicBezTo>
                    <a:pt x="7" y="26"/>
                    <a:pt x="12" y="26"/>
                    <a:pt x="15" y="23"/>
                  </a:cubicBezTo>
                  <a:cubicBezTo>
                    <a:pt x="16" y="24"/>
                    <a:pt x="16" y="26"/>
                    <a:pt x="17" y="27"/>
                  </a:cubicBezTo>
                  <a:cubicBezTo>
                    <a:pt x="17" y="27"/>
                    <a:pt x="17" y="27"/>
                    <a:pt x="17" y="27"/>
                  </a:cubicBezTo>
                  <a:cubicBezTo>
                    <a:pt x="17" y="26"/>
                    <a:pt x="16" y="25"/>
                    <a:pt x="15" y="23"/>
                  </a:cubicBezTo>
                  <a:cubicBezTo>
                    <a:pt x="16" y="23"/>
                    <a:pt x="16" y="22"/>
                    <a:pt x="16" y="22"/>
                  </a:cubicBezTo>
                  <a:cubicBezTo>
                    <a:pt x="18" y="20"/>
                    <a:pt x="19" y="17"/>
                    <a:pt x="19" y="15"/>
                  </a:cubicBezTo>
                  <a:cubicBezTo>
                    <a:pt x="20" y="16"/>
                    <a:pt x="22" y="17"/>
                    <a:pt x="24" y="17"/>
                  </a:cubicBezTo>
                  <a:cubicBezTo>
                    <a:pt x="24" y="18"/>
                    <a:pt x="24" y="19"/>
                    <a:pt x="24" y="19"/>
                  </a:cubicBezTo>
                  <a:cubicBezTo>
                    <a:pt x="24" y="19"/>
                    <a:pt x="24" y="19"/>
                    <a:pt x="24" y="19"/>
                  </a:cubicBezTo>
                  <a:cubicBezTo>
                    <a:pt x="24" y="19"/>
                    <a:pt x="24" y="18"/>
                    <a:pt x="24" y="17"/>
                  </a:cubicBezTo>
                  <a:cubicBezTo>
                    <a:pt x="25" y="17"/>
                    <a:pt x="25" y="17"/>
                    <a:pt x="25" y="16"/>
                  </a:cubicBezTo>
                  <a:cubicBezTo>
                    <a:pt x="28" y="16"/>
                    <a:pt x="29" y="13"/>
                    <a:pt x="29" y="11"/>
                  </a:cubicBezTo>
                  <a:cubicBezTo>
                    <a:pt x="29" y="9"/>
                    <a:pt x="28" y="7"/>
                    <a:pt x="27" y="5"/>
                  </a:cubicBezTo>
                  <a:cubicBezTo>
                    <a:pt x="25" y="4"/>
                    <a:pt x="24" y="3"/>
                    <a:pt x="23" y="1"/>
                  </a:cubicBezTo>
                  <a:cubicBezTo>
                    <a:pt x="22" y="0"/>
                    <a:pt x="22" y="0"/>
                    <a:pt x="22" y="0"/>
                  </a:cubicBezTo>
                  <a:cubicBezTo>
                    <a:pt x="22" y="1"/>
                    <a:pt x="20" y="4"/>
                    <a:pt x="19" y="5"/>
                  </a:cubicBezTo>
                  <a:cubicBezTo>
                    <a:pt x="18" y="7"/>
                    <a:pt x="17" y="9"/>
                    <a:pt x="17" y="12"/>
                  </a:cubicBezTo>
                  <a:cubicBezTo>
                    <a:pt x="15" y="9"/>
                    <a:pt x="13" y="7"/>
                    <a:pt x="9" y="7"/>
                  </a:cubicBezTo>
                  <a:cubicBezTo>
                    <a:pt x="7" y="6"/>
                    <a:pt x="4" y="6"/>
                    <a:pt x="2" y="5"/>
                  </a:cubicBezTo>
                  <a:cubicBezTo>
                    <a:pt x="1" y="5"/>
                    <a:pt x="0" y="5"/>
                    <a:pt x="0" y="5"/>
                  </a:cubicBezTo>
                  <a:cubicBezTo>
                    <a:pt x="0" y="5"/>
                    <a:pt x="1" y="7"/>
                    <a:pt x="1" y="8"/>
                  </a:cubicBezTo>
                  <a:cubicBezTo>
                    <a:pt x="1" y="10"/>
                    <a:pt x="1" y="11"/>
                    <a:pt x="1"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2566"/>
            <p:cNvSpPr>
              <a:spLocks/>
            </p:cNvSpPr>
            <p:nvPr/>
          </p:nvSpPr>
          <p:spPr bwMode="auto">
            <a:xfrm>
              <a:off x="2701364" y="2355016"/>
              <a:ext cx="59294" cy="44022"/>
            </a:xfrm>
            <a:custGeom>
              <a:avLst/>
              <a:gdLst>
                <a:gd name="T0" fmla="*/ 6 w 28"/>
                <a:gd name="T1" fmla="*/ 20 h 21"/>
                <a:gd name="T2" fmla="*/ 12 w 28"/>
                <a:gd name="T3" fmla="*/ 21 h 21"/>
                <a:gd name="T4" fmla="*/ 18 w 28"/>
                <a:gd name="T5" fmla="*/ 19 h 21"/>
                <a:gd name="T6" fmla="*/ 22 w 28"/>
                <a:gd name="T7" fmla="*/ 10 h 21"/>
                <a:gd name="T8" fmla="*/ 23 w 28"/>
                <a:gd name="T9" fmla="*/ 6 h 21"/>
                <a:gd name="T10" fmla="*/ 26 w 28"/>
                <a:gd name="T11" fmla="*/ 2 h 21"/>
                <a:gd name="T12" fmla="*/ 28 w 28"/>
                <a:gd name="T13" fmla="*/ 0 h 21"/>
                <a:gd name="T14" fmla="*/ 25 w 28"/>
                <a:gd name="T15" fmla="*/ 0 h 21"/>
                <a:gd name="T16" fmla="*/ 22 w 28"/>
                <a:gd name="T17" fmla="*/ 0 h 21"/>
                <a:gd name="T18" fmla="*/ 16 w 28"/>
                <a:gd name="T19" fmla="*/ 0 h 21"/>
                <a:gd name="T20" fmla="*/ 4 w 28"/>
                <a:gd name="T21" fmla="*/ 5 h 21"/>
                <a:gd name="T22" fmla="*/ 2 w 28"/>
                <a:gd name="T23" fmla="*/ 12 h 21"/>
                <a:gd name="T24" fmla="*/ 4 w 28"/>
                <a:gd name="T25" fmla="*/ 18 h 21"/>
                <a:gd name="T26" fmla="*/ 0 w 28"/>
                <a:gd name="T27" fmla="*/ 20 h 21"/>
                <a:gd name="T28" fmla="*/ 0 w 28"/>
                <a:gd name="T29" fmla="*/ 21 h 21"/>
                <a:gd name="T30" fmla="*/ 5 w 28"/>
                <a:gd name="T31" fmla="*/ 18 h 21"/>
                <a:gd name="T32" fmla="*/ 6 w 28"/>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1">
                  <a:moveTo>
                    <a:pt x="6" y="20"/>
                  </a:moveTo>
                  <a:cubicBezTo>
                    <a:pt x="8" y="21"/>
                    <a:pt x="10" y="21"/>
                    <a:pt x="12" y="21"/>
                  </a:cubicBezTo>
                  <a:cubicBezTo>
                    <a:pt x="14" y="21"/>
                    <a:pt x="16" y="21"/>
                    <a:pt x="18" y="19"/>
                  </a:cubicBezTo>
                  <a:cubicBezTo>
                    <a:pt x="20" y="17"/>
                    <a:pt x="22" y="14"/>
                    <a:pt x="22" y="10"/>
                  </a:cubicBezTo>
                  <a:cubicBezTo>
                    <a:pt x="23" y="9"/>
                    <a:pt x="23" y="8"/>
                    <a:pt x="23" y="6"/>
                  </a:cubicBezTo>
                  <a:cubicBezTo>
                    <a:pt x="24" y="4"/>
                    <a:pt x="24" y="3"/>
                    <a:pt x="26" y="2"/>
                  </a:cubicBezTo>
                  <a:cubicBezTo>
                    <a:pt x="26" y="1"/>
                    <a:pt x="27" y="1"/>
                    <a:pt x="28" y="0"/>
                  </a:cubicBezTo>
                  <a:cubicBezTo>
                    <a:pt x="27" y="0"/>
                    <a:pt x="26" y="0"/>
                    <a:pt x="25" y="0"/>
                  </a:cubicBezTo>
                  <a:cubicBezTo>
                    <a:pt x="24" y="0"/>
                    <a:pt x="23" y="0"/>
                    <a:pt x="22" y="0"/>
                  </a:cubicBezTo>
                  <a:cubicBezTo>
                    <a:pt x="20" y="0"/>
                    <a:pt x="18" y="0"/>
                    <a:pt x="16" y="0"/>
                  </a:cubicBezTo>
                  <a:cubicBezTo>
                    <a:pt x="11" y="0"/>
                    <a:pt x="7" y="1"/>
                    <a:pt x="4" y="5"/>
                  </a:cubicBezTo>
                  <a:cubicBezTo>
                    <a:pt x="2" y="7"/>
                    <a:pt x="1" y="10"/>
                    <a:pt x="2" y="12"/>
                  </a:cubicBezTo>
                  <a:cubicBezTo>
                    <a:pt x="2" y="14"/>
                    <a:pt x="3" y="16"/>
                    <a:pt x="4" y="18"/>
                  </a:cubicBezTo>
                  <a:cubicBezTo>
                    <a:pt x="3" y="19"/>
                    <a:pt x="2" y="20"/>
                    <a:pt x="0" y="20"/>
                  </a:cubicBezTo>
                  <a:cubicBezTo>
                    <a:pt x="0" y="20"/>
                    <a:pt x="0" y="21"/>
                    <a:pt x="0" y="21"/>
                  </a:cubicBezTo>
                  <a:cubicBezTo>
                    <a:pt x="1" y="21"/>
                    <a:pt x="3" y="20"/>
                    <a:pt x="5" y="18"/>
                  </a:cubicBezTo>
                  <a:cubicBezTo>
                    <a:pt x="5" y="19"/>
                    <a:pt x="6" y="19"/>
                    <a:pt x="6"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2567"/>
            <p:cNvSpPr>
              <a:spLocks/>
            </p:cNvSpPr>
            <p:nvPr/>
          </p:nvSpPr>
          <p:spPr bwMode="auto">
            <a:xfrm>
              <a:off x="2703161" y="2403529"/>
              <a:ext cx="57498" cy="40428"/>
            </a:xfrm>
            <a:custGeom>
              <a:avLst/>
              <a:gdLst>
                <a:gd name="T0" fmla="*/ 13 w 27"/>
                <a:gd name="T1" fmla="*/ 19 h 19"/>
                <a:gd name="T2" fmla="*/ 18 w 27"/>
                <a:gd name="T3" fmla="*/ 16 h 19"/>
                <a:gd name="T4" fmla="*/ 21 w 27"/>
                <a:gd name="T5" fmla="*/ 12 h 19"/>
                <a:gd name="T6" fmla="*/ 23 w 27"/>
                <a:gd name="T7" fmla="*/ 7 h 19"/>
                <a:gd name="T8" fmla="*/ 25 w 27"/>
                <a:gd name="T9" fmla="*/ 5 h 19"/>
                <a:gd name="T10" fmla="*/ 27 w 27"/>
                <a:gd name="T11" fmla="*/ 3 h 19"/>
                <a:gd name="T12" fmla="*/ 25 w 27"/>
                <a:gd name="T13" fmla="*/ 2 h 19"/>
                <a:gd name="T14" fmla="*/ 22 w 27"/>
                <a:gd name="T15" fmla="*/ 1 h 19"/>
                <a:gd name="T16" fmla="*/ 17 w 27"/>
                <a:gd name="T17" fmla="*/ 0 h 19"/>
                <a:gd name="T18" fmla="*/ 10 w 27"/>
                <a:gd name="T19" fmla="*/ 1 h 19"/>
                <a:gd name="T20" fmla="*/ 5 w 27"/>
                <a:gd name="T21" fmla="*/ 4 h 19"/>
                <a:gd name="T22" fmla="*/ 4 w 27"/>
                <a:gd name="T23" fmla="*/ 10 h 19"/>
                <a:gd name="T24" fmla="*/ 6 w 27"/>
                <a:gd name="T25" fmla="*/ 16 h 19"/>
                <a:gd name="T26" fmla="*/ 4 w 27"/>
                <a:gd name="T27" fmla="*/ 17 h 19"/>
                <a:gd name="T28" fmla="*/ 0 w 27"/>
                <a:gd name="T29" fmla="*/ 17 h 19"/>
                <a:gd name="T30" fmla="*/ 0 w 27"/>
                <a:gd name="T31" fmla="*/ 17 h 19"/>
                <a:gd name="T32" fmla="*/ 3 w 27"/>
                <a:gd name="T33" fmla="*/ 17 h 19"/>
                <a:gd name="T34" fmla="*/ 6 w 27"/>
                <a:gd name="T35" fmla="*/ 16 h 19"/>
                <a:gd name="T36" fmla="*/ 13 w 27"/>
                <a:gd name="T3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19">
                  <a:moveTo>
                    <a:pt x="13" y="19"/>
                  </a:moveTo>
                  <a:cubicBezTo>
                    <a:pt x="15" y="18"/>
                    <a:pt x="17" y="17"/>
                    <a:pt x="18" y="16"/>
                  </a:cubicBezTo>
                  <a:cubicBezTo>
                    <a:pt x="20" y="15"/>
                    <a:pt x="20" y="13"/>
                    <a:pt x="21" y="12"/>
                  </a:cubicBezTo>
                  <a:cubicBezTo>
                    <a:pt x="21" y="10"/>
                    <a:pt x="22" y="9"/>
                    <a:pt x="23" y="7"/>
                  </a:cubicBezTo>
                  <a:cubicBezTo>
                    <a:pt x="23" y="6"/>
                    <a:pt x="24" y="5"/>
                    <a:pt x="25" y="5"/>
                  </a:cubicBezTo>
                  <a:cubicBezTo>
                    <a:pt x="26" y="4"/>
                    <a:pt x="27" y="3"/>
                    <a:pt x="27" y="3"/>
                  </a:cubicBezTo>
                  <a:cubicBezTo>
                    <a:pt x="26" y="3"/>
                    <a:pt x="26" y="3"/>
                    <a:pt x="25" y="2"/>
                  </a:cubicBezTo>
                  <a:cubicBezTo>
                    <a:pt x="24" y="2"/>
                    <a:pt x="23" y="2"/>
                    <a:pt x="22" y="1"/>
                  </a:cubicBezTo>
                  <a:cubicBezTo>
                    <a:pt x="20" y="1"/>
                    <a:pt x="18" y="0"/>
                    <a:pt x="17" y="0"/>
                  </a:cubicBezTo>
                  <a:cubicBezTo>
                    <a:pt x="14" y="0"/>
                    <a:pt x="12" y="0"/>
                    <a:pt x="10" y="1"/>
                  </a:cubicBezTo>
                  <a:cubicBezTo>
                    <a:pt x="8" y="2"/>
                    <a:pt x="6" y="3"/>
                    <a:pt x="5" y="4"/>
                  </a:cubicBezTo>
                  <a:cubicBezTo>
                    <a:pt x="4" y="6"/>
                    <a:pt x="3" y="8"/>
                    <a:pt x="4" y="10"/>
                  </a:cubicBezTo>
                  <a:cubicBezTo>
                    <a:pt x="4" y="12"/>
                    <a:pt x="5" y="14"/>
                    <a:pt x="6" y="16"/>
                  </a:cubicBezTo>
                  <a:cubicBezTo>
                    <a:pt x="5" y="16"/>
                    <a:pt x="5" y="17"/>
                    <a:pt x="4" y="17"/>
                  </a:cubicBezTo>
                  <a:cubicBezTo>
                    <a:pt x="3" y="17"/>
                    <a:pt x="1" y="17"/>
                    <a:pt x="0" y="17"/>
                  </a:cubicBezTo>
                  <a:cubicBezTo>
                    <a:pt x="0" y="17"/>
                    <a:pt x="0" y="17"/>
                    <a:pt x="0" y="17"/>
                  </a:cubicBezTo>
                  <a:cubicBezTo>
                    <a:pt x="1" y="17"/>
                    <a:pt x="2" y="17"/>
                    <a:pt x="3" y="17"/>
                  </a:cubicBezTo>
                  <a:cubicBezTo>
                    <a:pt x="4" y="17"/>
                    <a:pt x="6" y="16"/>
                    <a:pt x="6" y="16"/>
                  </a:cubicBezTo>
                  <a:cubicBezTo>
                    <a:pt x="8" y="18"/>
                    <a:pt x="11" y="19"/>
                    <a:pt x="13"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2568"/>
            <p:cNvSpPr>
              <a:spLocks/>
            </p:cNvSpPr>
            <p:nvPr/>
          </p:nvSpPr>
          <p:spPr bwMode="auto">
            <a:xfrm>
              <a:off x="2718433" y="2448449"/>
              <a:ext cx="48514" cy="76364"/>
            </a:xfrm>
            <a:custGeom>
              <a:avLst/>
              <a:gdLst>
                <a:gd name="T0" fmla="*/ 22 w 23"/>
                <a:gd name="T1" fmla="*/ 20 h 36"/>
                <a:gd name="T2" fmla="*/ 20 w 23"/>
                <a:gd name="T3" fmla="*/ 15 h 36"/>
                <a:gd name="T4" fmla="*/ 20 w 23"/>
                <a:gd name="T5" fmla="*/ 12 h 36"/>
                <a:gd name="T6" fmla="*/ 21 w 23"/>
                <a:gd name="T7" fmla="*/ 9 h 36"/>
                <a:gd name="T8" fmla="*/ 19 w 23"/>
                <a:gd name="T9" fmla="*/ 10 h 36"/>
                <a:gd name="T10" fmla="*/ 20 w 23"/>
                <a:gd name="T11" fmla="*/ 7 h 36"/>
                <a:gd name="T12" fmla="*/ 22 w 23"/>
                <a:gd name="T13" fmla="*/ 3 h 36"/>
                <a:gd name="T14" fmla="*/ 15 w 23"/>
                <a:gd name="T15" fmla="*/ 1 h 36"/>
                <a:gd name="T16" fmla="*/ 6 w 23"/>
                <a:gd name="T17" fmla="*/ 2 h 36"/>
                <a:gd name="T18" fmla="*/ 5 w 23"/>
                <a:gd name="T19" fmla="*/ 12 h 36"/>
                <a:gd name="T20" fmla="*/ 3 w 23"/>
                <a:gd name="T21" fmla="*/ 12 h 36"/>
                <a:gd name="T22" fmla="*/ 0 w 23"/>
                <a:gd name="T23" fmla="*/ 12 h 36"/>
                <a:gd name="T24" fmla="*/ 0 w 23"/>
                <a:gd name="T25" fmla="*/ 12 h 36"/>
                <a:gd name="T26" fmla="*/ 5 w 23"/>
                <a:gd name="T27" fmla="*/ 12 h 36"/>
                <a:gd name="T28" fmla="*/ 8 w 23"/>
                <a:gd name="T29" fmla="*/ 15 h 36"/>
                <a:gd name="T30" fmla="*/ 4 w 23"/>
                <a:gd name="T31" fmla="*/ 23 h 36"/>
                <a:gd name="T32" fmla="*/ 6 w 23"/>
                <a:gd name="T33" fmla="*/ 29 h 36"/>
                <a:gd name="T34" fmla="*/ 11 w 23"/>
                <a:gd name="T35" fmla="*/ 32 h 36"/>
                <a:gd name="T36" fmla="*/ 10 w 23"/>
                <a:gd name="T37" fmla="*/ 34 h 36"/>
                <a:gd name="T38" fmla="*/ 9 w 23"/>
                <a:gd name="T39" fmla="*/ 35 h 36"/>
                <a:gd name="T40" fmla="*/ 8 w 23"/>
                <a:gd name="T41" fmla="*/ 36 h 36"/>
                <a:gd name="T42" fmla="*/ 9 w 23"/>
                <a:gd name="T43" fmla="*/ 36 h 36"/>
                <a:gd name="T44" fmla="*/ 10 w 23"/>
                <a:gd name="T45" fmla="*/ 34 h 36"/>
                <a:gd name="T46" fmla="*/ 12 w 23"/>
                <a:gd name="T47" fmla="*/ 32 h 36"/>
                <a:gd name="T48" fmla="*/ 19 w 23"/>
                <a:gd name="T49" fmla="*/ 31 h 36"/>
                <a:gd name="T50" fmla="*/ 22 w 23"/>
                <a:gd name="T51" fmla="*/ 26 h 36"/>
                <a:gd name="T52" fmla="*/ 22 w 23"/>
                <a:gd name="T53"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36">
                  <a:moveTo>
                    <a:pt x="22" y="20"/>
                  </a:moveTo>
                  <a:cubicBezTo>
                    <a:pt x="21" y="18"/>
                    <a:pt x="21" y="17"/>
                    <a:pt x="20" y="15"/>
                  </a:cubicBezTo>
                  <a:cubicBezTo>
                    <a:pt x="20" y="15"/>
                    <a:pt x="20" y="13"/>
                    <a:pt x="20" y="12"/>
                  </a:cubicBezTo>
                  <a:cubicBezTo>
                    <a:pt x="20" y="10"/>
                    <a:pt x="21" y="9"/>
                    <a:pt x="21" y="9"/>
                  </a:cubicBezTo>
                  <a:cubicBezTo>
                    <a:pt x="20" y="10"/>
                    <a:pt x="19" y="10"/>
                    <a:pt x="19" y="10"/>
                  </a:cubicBezTo>
                  <a:cubicBezTo>
                    <a:pt x="19" y="9"/>
                    <a:pt x="20" y="8"/>
                    <a:pt x="20" y="7"/>
                  </a:cubicBezTo>
                  <a:cubicBezTo>
                    <a:pt x="20" y="6"/>
                    <a:pt x="22" y="3"/>
                    <a:pt x="22" y="3"/>
                  </a:cubicBezTo>
                  <a:cubicBezTo>
                    <a:pt x="20" y="3"/>
                    <a:pt x="17" y="2"/>
                    <a:pt x="15" y="1"/>
                  </a:cubicBezTo>
                  <a:cubicBezTo>
                    <a:pt x="12" y="0"/>
                    <a:pt x="8" y="0"/>
                    <a:pt x="6" y="2"/>
                  </a:cubicBezTo>
                  <a:cubicBezTo>
                    <a:pt x="3" y="4"/>
                    <a:pt x="3" y="9"/>
                    <a:pt x="5" y="12"/>
                  </a:cubicBezTo>
                  <a:cubicBezTo>
                    <a:pt x="4" y="12"/>
                    <a:pt x="3" y="12"/>
                    <a:pt x="3" y="12"/>
                  </a:cubicBezTo>
                  <a:cubicBezTo>
                    <a:pt x="2" y="12"/>
                    <a:pt x="1" y="12"/>
                    <a:pt x="0" y="12"/>
                  </a:cubicBezTo>
                  <a:cubicBezTo>
                    <a:pt x="0" y="12"/>
                    <a:pt x="0" y="12"/>
                    <a:pt x="0" y="12"/>
                  </a:cubicBezTo>
                  <a:cubicBezTo>
                    <a:pt x="1" y="13"/>
                    <a:pt x="3" y="13"/>
                    <a:pt x="5" y="12"/>
                  </a:cubicBezTo>
                  <a:cubicBezTo>
                    <a:pt x="6" y="14"/>
                    <a:pt x="7" y="15"/>
                    <a:pt x="8" y="15"/>
                  </a:cubicBezTo>
                  <a:cubicBezTo>
                    <a:pt x="6" y="17"/>
                    <a:pt x="4" y="20"/>
                    <a:pt x="4" y="23"/>
                  </a:cubicBezTo>
                  <a:cubicBezTo>
                    <a:pt x="4" y="25"/>
                    <a:pt x="4" y="27"/>
                    <a:pt x="6" y="29"/>
                  </a:cubicBezTo>
                  <a:cubicBezTo>
                    <a:pt x="7" y="30"/>
                    <a:pt x="9" y="31"/>
                    <a:pt x="11" y="32"/>
                  </a:cubicBezTo>
                  <a:cubicBezTo>
                    <a:pt x="11" y="32"/>
                    <a:pt x="11" y="33"/>
                    <a:pt x="10" y="34"/>
                  </a:cubicBezTo>
                  <a:cubicBezTo>
                    <a:pt x="10" y="34"/>
                    <a:pt x="10" y="34"/>
                    <a:pt x="9" y="35"/>
                  </a:cubicBezTo>
                  <a:cubicBezTo>
                    <a:pt x="9" y="35"/>
                    <a:pt x="9" y="36"/>
                    <a:pt x="8" y="36"/>
                  </a:cubicBezTo>
                  <a:cubicBezTo>
                    <a:pt x="9" y="36"/>
                    <a:pt x="9" y="36"/>
                    <a:pt x="9" y="36"/>
                  </a:cubicBezTo>
                  <a:cubicBezTo>
                    <a:pt x="9" y="36"/>
                    <a:pt x="10" y="35"/>
                    <a:pt x="10" y="34"/>
                  </a:cubicBezTo>
                  <a:cubicBezTo>
                    <a:pt x="11" y="33"/>
                    <a:pt x="11" y="32"/>
                    <a:pt x="12" y="32"/>
                  </a:cubicBezTo>
                  <a:cubicBezTo>
                    <a:pt x="14" y="32"/>
                    <a:pt x="17" y="32"/>
                    <a:pt x="19" y="31"/>
                  </a:cubicBezTo>
                  <a:cubicBezTo>
                    <a:pt x="20" y="30"/>
                    <a:pt x="21" y="27"/>
                    <a:pt x="22" y="26"/>
                  </a:cubicBezTo>
                  <a:cubicBezTo>
                    <a:pt x="23" y="24"/>
                    <a:pt x="22" y="22"/>
                    <a:pt x="22"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2569"/>
            <p:cNvSpPr>
              <a:spLocks/>
            </p:cNvSpPr>
            <p:nvPr/>
          </p:nvSpPr>
          <p:spPr bwMode="auto">
            <a:xfrm>
              <a:off x="2199159" y="2078309"/>
              <a:ext cx="72771" cy="51209"/>
            </a:xfrm>
            <a:custGeom>
              <a:avLst/>
              <a:gdLst>
                <a:gd name="T0" fmla="*/ 33 w 34"/>
                <a:gd name="T1" fmla="*/ 11 h 24"/>
                <a:gd name="T2" fmla="*/ 32 w 34"/>
                <a:gd name="T3" fmla="*/ 12 h 24"/>
                <a:gd name="T4" fmla="*/ 29 w 34"/>
                <a:gd name="T5" fmla="*/ 16 h 24"/>
                <a:gd name="T6" fmla="*/ 18 w 34"/>
                <a:gd name="T7" fmla="*/ 23 h 24"/>
                <a:gd name="T8" fmla="*/ 11 w 34"/>
                <a:gd name="T9" fmla="*/ 21 h 24"/>
                <a:gd name="T10" fmla="*/ 6 w 34"/>
                <a:gd name="T11" fmla="*/ 15 h 24"/>
                <a:gd name="T12" fmla="*/ 3 w 34"/>
                <a:gd name="T13" fmla="*/ 16 h 24"/>
                <a:gd name="T14" fmla="*/ 3 w 34"/>
                <a:gd name="T15" fmla="*/ 17 h 24"/>
                <a:gd name="T16" fmla="*/ 2 w 34"/>
                <a:gd name="T17" fmla="*/ 17 h 24"/>
                <a:gd name="T18" fmla="*/ 2 w 34"/>
                <a:gd name="T19" fmla="*/ 18 h 24"/>
                <a:gd name="T20" fmla="*/ 2 w 34"/>
                <a:gd name="T21" fmla="*/ 18 h 24"/>
                <a:gd name="T22" fmla="*/ 1 w 34"/>
                <a:gd name="T23" fmla="*/ 18 h 24"/>
                <a:gd name="T24" fmla="*/ 1 w 34"/>
                <a:gd name="T25" fmla="*/ 19 h 24"/>
                <a:gd name="T26" fmla="*/ 1 w 34"/>
                <a:gd name="T27" fmla="*/ 19 h 24"/>
                <a:gd name="T28" fmla="*/ 1 w 34"/>
                <a:gd name="T29" fmla="*/ 20 h 24"/>
                <a:gd name="T30" fmla="*/ 1 w 34"/>
                <a:gd name="T31" fmla="*/ 20 h 24"/>
                <a:gd name="T32" fmla="*/ 2 w 34"/>
                <a:gd name="T33" fmla="*/ 22 h 24"/>
                <a:gd name="T34" fmla="*/ 3 w 34"/>
                <a:gd name="T35" fmla="*/ 23 h 24"/>
                <a:gd name="T36" fmla="*/ 4 w 34"/>
                <a:gd name="T37" fmla="*/ 23 h 24"/>
                <a:gd name="T38" fmla="*/ 4 w 34"/>
                <a:gd name="T39" fmla="*/ 23 h 24"/>
                <a:gd name="T40" fmla="*/ 5 w 34"/>
                <a:gd name="T41" fmla="*/ 23 h 24"/>
                <a:gd name="T42" fmla="*/ 6 w 34"/>
                <a:gd name="T43" fmla="*/ 22 h 24"/>
                <a:gd name="T44" fmla="*/ 7 w 34"/>
                <a:gd name="T45" fmla="*/ 22 h 24"/>
                <a:gd name="T46" fmla="*/ 7 w 34"/>
                <a:gd name="T47" fmla="*/ 23 h 24"/>
                <a:gd name="T48" fmla="*/ 6 w 34"/>
                <a:gd name="T49" fmla="*/ 23 h 24"/>
                <a:gd name="T50" fmla="*/ 6 w 34"/>
                <a:gd name="T51" fmla="*/ 23 h 24"/>
                <a:gd name="T52" fmla="*/ 5 w 34"/>
                <a:gd name="T53" fmla="*/ 24 h 24"/>
                <a:gd name="T54" fmla="*/ 5 w 34"/>
                <a:gd name="T55" fmla="*/ 24 h 24"/>
                <a:gd name="T56" fmla="*/ 4 w 34"/>
                <a:gd name="T57" fmla="*/ 24 h 24"/>
                <a:gd name="T58" fmla="*/ 4 w 34"/>
                <a:gd name="T59" fmla="*/ 24 h 24"/>
                <a:gd name="T60" fmla="*/ 3 w 34"/>
                <a:gd name="T61" fmla="*/ 23 h 24"/>
                <a:gd name="T62" fmla="*/ 2 w 34"/>
                <a:gd name="T63" fmla="*/ 23 h 24"/>
                <a:gd name="T64" fmla="*/ 1 w 34"/>
                <a:gd name="T65" fmla="*/ 22 h 24"/>
                <a:gd name="T66" fmla="*/ 1 w 34"/>
                <a:gd name="T67" fmla="*/ 21 h 24"/>
                <a:gd name="T68" fmla="*/ 0 w 34"/>
                <a:gd name="T69" fmla="*/ 20 h 24"/>
                <a:gd name="T70" fmla="*/ 0 w 34"/>
                <a:gd name="T71" fmla="*/ 20 h 24"/>
                <a:gd name="T72" fmla="*/ 0 w 34"/>
                <a:gd name="T73" fmla="*/ 19 h 24"/>
                <a:gd name="T74" fmla="*/ 0 w 34"/>
                <a:gd name="T75" fmla="*/ 19 h 24"/>
                <a:gd name="T76" fmla="*/ 1 w 34"/>
                <a:gd name="T77" fmla="*/ 18 h 24"/>
                <a:gd name="T78" fmla="*/ 1 w 34"/>
                <a:gd name="T79" fmla="*/ 17 h 24"/>
                <a:gd name="T80" fmla="*/ 2 w 34"/>
                <a:gd name="T81" fmla="*/ 17 h 24"/>
                <a:gd name="T82" fmla="*/ 3 w 34"/>
                <a:gd name="T83" fmla="*/ 16 h 24"/>
                <a:gd name="T84" fmla="*/ 6 w 34"/>
                <a:gd name="T85" fmla="*/ 14 h 24"/>
                <a:gd name="T86" fmla="*/ 5 w 34"/>
                <a:gd name="T87" fmla="*/ 12 h 24"/>
                <a:gd name="T88" fmla="*/ 13 w 34"/>
                <a:gd name="T89" fmla="*/ 1 h 24"/>
                <a:gd name="T90" fmla="*/ 26 w 34"/>
                <a:gd name="T91" fmla="*/ 3 h 24"/>
                <a:gd name="T92" fmla="*/ 33 w 34"/>
                <a:gd name="T93" fmla="*/ 9 h 24"/>
                <a:gd name="T94" fmla="*/ 34 w 34"/>
                <a:gd name="T95" fmla="*/ 11 h 24"/>
                <a:gd name="T96" fmla="*/ 33 w 34"/>
                <a:gd name="T9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 h="24">
                  <a:moveTo>
                    <a:pt x="33" y="11"/>
                  </a:moveTo>
                  <a:cubicBezTo>
                    <a:pt x="33" y="11"/>
                    <a:pt x="32" y="12"/>
                    <a:pt x="32" y="12"/>
                  </a:cubicBezTo>
                  <a:cubicBezTo>
                    <a:pt x="31" y="13"/>
                    <a:pt x="30" y="15"/>
                    <a:pt x="29" y="16"/>
                  </a:cubicBezTo>
                  <a:cubicBezTo>
                    <a:pt x="26" y="19"/>
                    <a:pt x="23" y="22"/>
                    <a:pt x="18" y="23"/>
                  </a:cubicBezTo>
                  <a:cubicBezTo>
                    <a:pt x="15" y="23"/>
                    <a:pt x="13" y="22"/>
                    <a:pt x="11" y="21"/>
                  </a:cubicBezTo>
                  <a:cubicBezTo>
                    <a:pt x="8" y="19"/>
                    <a:pt x="7" y="17"/>
                    <a:pt x="6" y="15"/>
                  </a:cubicBezTo>
                  <a:cubicBezTo>
                    <a:pt x="5" y="15"/>
                    <a:pt x="4" y="16"/>
                    <a:pt x="3" y="16"/>
                  </a:cubicBezTo>
                  <a:cubicBezTo>
                    <a:pt x="3" y="16"/>
                    <a:pt x="3" y="16"/>
                    <a:pt x="3" y="17"/>
                  </a:cubicBezTo>
                  <a:cubicBezTo>
                    <a:pt x="2" y="17"/>
                    <a:pt x="2" y="17"/>
                    <a:pt x="2" y="17"/>
                  </a:cubicBezTo>
                  <a:cubicBezTo>
                    <a:pt x="2" y="17"/>
                    <a:pt x="2" y="17"/>
                    <a:pt x="2" y="18"/>
                  </a:cubicBezTo>
                  <a:cubicBezTo>
                    <a:pt x="2" y="18"/>
                    <a:pt x="2" y="18"/>
                    <a:pt x="2" y="18"/>
                  </a:cubicBezTo>
                  <a:cubicBezTo>
                    <a:pt x="2" y="18"/>
                    <a:pt x="2" y="18"/>
                    <a:pt x="1" y="18"/>
                  </a:cubicBezTo>
                  <a:cubicBezTo>
                    <a:pt x="1" y="18"/>
                    <a:pt x="1" y="19"/>
                    <a:pt x="1" y="19"/>
                  </a:cubicBezTo>
                  <a:cubicBezTo>
                    <a:pt x="1" y="19"/>
                    <a:pt x="1" y="19"/>
                    <a:pt x="1" y="19"/>
                  </a:cubicBezTo>
                  <a:cubicBezTo>
                    <a:pt x="1" y="19"/>
                    <a:pt x="1" y="20"/>
                    <a:pt x="1" y="20"/>
                  </a:cubicBezTo>
                  <a:cubicBezTo>
                    <a:pt x="1" y="20"/>
                    <a:pt x="1" y="20"/>
                    <a:pt x="1" y="20"/>
                  </a:cubicBezTo>
                  <a:cubicBezTo>
                    <a:pt x="1" y="21"/>
                    <a:pt x="2" y="21"/>
                    <a:pt x="2" y="22"/>
                  </a:cubicBezTo>
                  <a:cubicBezTo>
                    <a:pt x="3" y="22"/>
                    <a:pt x="3" y="22"/>
                    <a:pt x="3" y="23"/>
                  </a:cubicBezTo>
                  <a:cubicBezTo>
                    <a:pt x="3" y="23"/>
                    <a:pt x="3" y="23"/>
                    <a:pt x="4" y="23"/>
                  </a:cubicBezTo>
                  <a:cubicBezTo>
                    <a:pt x="4" y="23"/>
                    <a:pt x="4" y="23"/>
                    <a:pt x="4" y="23"/>
                  </a:cubicBezTo>
                  <a:cubicBezTo>
                    <a:pt x="5" y="23"/>
                    <a:pt x="5" y="23"/>
                    <a:pt x="5" y="23"/>
                  </a:cubicBezTo>
                  <a:cubicBezTo>
                    <a:pt x="5" y="23"/>
                    <a:pt x="6" y="23"/>
                    <a:pt x="6" y="22"/>
                  </a:cubicBezTo>
                  <a:cubicBezTo>
                    <a:pt x="6" y="22"/>
                    <a:pt x="6" y="22"/>
                    <a:pt x="7" y="22"/>
                  </a:cubicBezTo>
                  <a:cubicBezTo>
                    <a:pt x="7" y="23"/>
                    <a:pt x="7" y="23"/>
                    <a:pt x="7" y="23"/>
                  </a:cubicBezTo>
                  <a:cubicBezTo>
                    <a:pt x="7" y="23"/>
                    <a:pt x="7" y="23"/>
                    <a:pt x="6" y="23"/>
                  </a:cubicBezTo>
                  <a:cubicBezTo>
                    <a:pt x="6" y="23"/>
                    <a:pt x="6" y="23"/>
                    <a:pt x="6" y="23"/>
                  </a:cubicBezTo>
                  <a:cubicBezTo>
                    <a:pt x="6" y="23"/>
                    <a:pt x="6" y="23"/>
                    <a:pt x="5" y="24"/>
                  </a:cubicBezTo>
                  <a:cubicBezTo>
                    <a:pt x="5" y="24"/>
                    <a:pt x="5" y="24"/>
                    <a:pt x="5" y="24"/>
                  </a:cubicBezTo>
                  <a:cubicBezTo>
                    <a:pt x="5" y="24"/>
                    <a:pt x="5" y="24"/>
                    <a:pt x="4" y="24"/>
                  </a:cubicBezTo>
                  <a:cubicBezTo>
                    <a:pt x="4" y="24"/>
                    <a:pt x="4" y="24"/>
                    <a:pt x="4" y="24"/>
                  </a:cubicBezTo>
                  <a:cubicBezTo>
                    <a:pt x="3" y="24"/>
                    <a:pt x="3" y="23"/>
                    <a:pt x="3" y="23"/>
                  </a:cubicBezTo>
                  <a:cubicBezTo>
                    <a:pt x="2" y="23"/>
                    <a:pt x="2" y="23"/>
                    <a:pt x="2" y="23"/>
                  </a:cubicBezTo>
                  <a:cubicBezTo>
                    <a:pt x="2" y="23"/>
                    <a:pt x="1" y="22"/>
                    <a:pt x="1" y="22"/>
                  </a:cubicBezTo>
                  <a:cubicBezTo>
                    <a:pt x="1" y="22"/>
                    <a:pt x="1" y="22"/>
                    <a:pt x="1" y="21"/>
                  </a:cubicBezTo>
                  <a:cubicBezTo>
                    <a:pt x="1" y="21"/>
                    <a:pt x="1" y="21"/>
                    <a:pt x="0" y="20"/>
                  </a:cubicBezTo>
                  <a:cubicBezTo>
                    <a:pt x="0" y="20"/>
                    <a:pt x="0" y="20"/>
                    <a:pt x="0" y="20"/>
                  </a:cubicBezTo>
                  <a:cubicBezTo>
                    <a:pt x="0" y="20"/>
                    <a:pt x="0" y="19"/>
                    <a:pt x="0" y="19"/>
                  </a:cubicBezTo>
                  <a:cubicBezTo>
                    <a:pt x="0" y="19"/>
                    <a:pt x="0" y="19"/>
                    <a:pt x="0" y="19"/>
                  </a:cubicBezTo>
                  <a:cubicBezTo>
                    <a:pt x="1" y="19"/>
                    <a:pt x="1" y="18"/>
                    <a:pt x="1" y="18"/>
                  </a:cubicBezTo>
                  <a:cubicBezTo>
                    <a:pt x="1" y="18"/>
                    <a:pt x="1" y="17"/>
                    <a:pt x="1" y="17"/>
                  </a:cubicBezTo>
                  <a:cubicBezTo>
                    <a:pt x="2" y="17"/>
                    <a:pt x="2" y="17"/>
                    <a:pt x="2" y="17"/>
                  </a:cubicBezTo>
                  <a:cubicBezTo>
                    <a:pt x="2" y="16"/>
                    <a:pt x="2" y="16"/>
                    <a:pt x="3" y="16"/>
                  </a:cubicBezTo>
                  <a:cubicBezTo>
                    <a:pt x="4" y="15"/>
                    <a:pt x="5" y="15"/>
                    <a:pt x="6" y="14"/>
                  </a:cubicBezTo>
                  <a:cubicBezTo>
                    <a:pt x="6" y="14"/>
                    <a:pt x="5" y="13"/>
                    <a:pt x="5" y="12"/>
                  </a:cubicBezTo>
                  <a:cubicBezTo>
                    <a:pt x="4" y="8"/>
                    <a:pt x="8" y="3"/>
                    <a:pt x="13" y="1"/>
                  </a:cubicBezTo>
                  <a:cubicBezTo>
                    <a:pt x="17" y="0"/>
                    <a:pt x="22" y="0"/>
                    <a:pt x="26" y="3"/>
                  </a:cubicBezTo>
                  <a:cubicBezTo>
                    <a:pt x="28" y="4"/>
                    <a:pt x="31" y="8"/>
                    <a:pt x="33" y="9"/>
                  </a:cubicBezTo>
                  <a:cubicBezTo>
                    <a:pt x="34" y="10"/>
                    <a:pt x="34" y="11"/>
                    <a:pt x="34" y="11"/>
                  </a:cubicBezTo>
                  <a:cubicBezTo>
                    <a:pt x="34" y="11"/>
                    <a:pt x="34" y="11"/>
                    <a:pt x="33"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2570"/>
            <p:cNvSpPr>
              <a:spLocks noEditPoints="1"/>
            </p:cNvSpPr>
            <p:nvPr/>
          </p:nvSpPr>
          <p:spPr bwMode="auto">
            <a:xfrm>
              <a:off x="2161426" y="2139400"/>
              <a:ext cx="176086" cy="136557"/>
            </a:xfrm>
            <a:custGeom>
              <a:avLst/>
              <a:gdLst>
                <a:gd name="T0" fmla="*/ 0 w 83"/>
                <a:gd name="T1" fmla="*/ 12 h 64"/>
                <a:gd name="T2" fmla="*/ 0 w 83"/>
                <a:gd name="T3" fmla="*/ 14 h 64"/>
                <a:gd name="T4" fmla="*/ 10 w 83"/>
                <a:gd name="T5" fmla="*/ 15 h 64"/>
                <a:gd name="T6" fmla="*/ 7 w 83"/>
                <a:gd name="T7" fmla="*/ 28 h 64"/>
                <a:gd name="T8" fmla="*/ 9 w 83"/>
                <a:gd name="T9" fmla="*/ 36 h 64"/>
                <a:gd name="T10" fmla="*/ 6 w 83"/>
                <a:gd name="T11" fmla="*/ 34 h 64"/>
                <a:gd name="T12" fmla="*/ 3 w 83"/>
                <a:gd name="T13" fmla="*/ 32 h 64"/>
                <a:gd name="T14" fmla="*/ 2 w 83"/>
                <a:gd name="T15" fmla="*/ 33 h 64"/>
                <a:gd name="T16" fmla="*/ 7 w 83"/>
                <a:gd name="T17" fmla="*/ 35 h 64"/>
                <a:gd name="T18" fmla="*/ 9 w 83"/>
                <a:gd name="T19" fmla="*/ 37 h 64"/>
                <a:gd name="T20" fmla="*/ 9 w 83"/>
                <a:gd name="T21" fmla="*/ 37 h 64"/>
                <a:gd name="T22" fmla="*/ 3 w 83"/>
                <a:gd name="T23" fmla="*/ 44 h 64"/>
                <a:gd name="T24" fmla="*/ 4 w 83"/>
                <a:gd name="T25" fmla="*/ 53 h 64"/>
                <a:gd name="T26" fmla="*/ 11 w 83"/>
                <a:gd name="T27" fmla="*/ 60 h 64"/>
                <a:gd name="T28" fmla="*/ 19 w 83"/>
                <a:gd name="T29" fmla="*/ 62 h 64"/>
                <a:gd name="T30" fmla="*/ 30 w 83"/>
                <a:gd name="T31" fmla="*/ 64 h 64"/>
                <a:gd name="T32" fmla="*/ 30 w 83"/>
                <a:gd name="T33" fmla="*/ 56 h 64"/>
                <a:gd name="T34" fmla="*/ 30 w 83"/>
                <a:gd name="T35" fmla="*/ 50 h 64"/>
                <a:gd name="T36" fmla="*/ 33 w 83"/>
                <a:gd name="T37" fmla="*/ 50 h 64"/>
                <a:gd name="T38" fmla="*/ 43 w 83"/>
                <a:gd name="T39" fmla="*/ 51 h 64"/>
                <a:gd name="T40" fmla="*/ 53 w 83"/>
                <a:gd name="T41" fmla="*/ 53 h 64"/>
                <a:gd name="T42" fmla="*/ 50 w 83"/>
                <a:gd name="T43" fmla="*/ 48 h 64"/>
                <a:gd name="T44" fmla="*/ 47 w 83"/>
                <a:gd name="T45" fmla="*/ 39 h 64"/>
                <a:gd name="T46" fmla="*/ 57 w 83"/>
                <a:gd name="T47" fmla="*/ 43 h 64"/>
                <a:gd name="T48" fmla="*/ 68 w 83"/>
                <a:gd name="T49" fmla="*/ 44 h 64"/>
                <a:gd name="T50" fmla="*/ 76 w 83"/>
                <a:gd name="T51" fmla="*/ 42 h 64"/>
                <a:gd name="T52" fmla="*/ 83 w 83"/>
                <a:gd name="T53" fmla="*/ 43 h 64"/>
                <a:gd name="T54" fmla="*/ 82 w 83"/>
                <a:gd name="T55" fmla="*/ 38 h 64"/>
                <a:gd name="T56" fmla="*/ 81 w 83"/>
                <a:gd name="T57" fmla="*/ 32 h 64"/>
                <a:gd name="T58" fmla="*/ 79 w 83"/>
                <a:gd name="T59" fmla="*/ 21 h 64"/>
                <a:gd name="T60" fmla="*/ 77 w 83"/>
                <a:gd name="T61" fmla="*/ 16 h 64"/>
                <a:gd name="T62" fmla="*/ 78 w 83"/>
                <a:gd name="T63" fmla="*/ 15 h 64"/>
                <a:gd name="T64" fmla="*/ 82 w 83"/>
                <a:gd name="T65" fmla="*/ 13 h 64"/>
                <a:gd name="T66" fmla="*/ 80 w 83"/>
                <a:gd name="T67" fmla="*/ 11 h 64"/>
                <a:gd name="T68" fmla="*/ 78 w 83"/>
                <a:gd name="T69" fmla="*/ 8 h 64"/>
                <a:gd name="T70" fmla="*/ 73 w 83"/>
                <a:gd name="T71" fmla="*/ 3 h 64"/>
                <a:gd name="T72" fmla="*/ 66 w 83"/>
                <a:gd name="T73" fmla="*/ 0 h 64"/>
                <a:gd name="T74" fmla="*/ 59 w 83"/>
                <a:gd name="T75" fmla="*/ 1 h 64"/>
                <a:gd name="T76" fmla="*/ 55 w 83"/>
                <a:gd name="T77" fmla="*/ 7 h 64"/>
                <a:gd name="T78" fmla="*/ 53 w 83"/>
                <a:gd name="T79" fmla="*/ 8 h 64"/>
                <a:gd name="T80" fmla="*/ 51 w 83"/>
                <a:gd name="T81" fmla="*/ 8 h 64"/>
                <a:gd name="T82" fmla="*/ 48 w 83"/>
                <a:gd name="T83" fmla="*/ 8 h 64"/>
                <a:gd name="T84" fmla="*/ 48 w 83"/>
                <a:gd name="T85" fmla="*/ 9 h 64"/>
                <a:gd name="T86" fmla="*/ 52 w 83"/>
                <a:gd name="T87" fmla="*/ 8 h 64"/>
                <a:gd name="T88" fmla="*/ 53 w 83"/>
                <a:gd name="T89" fmla="*/ 8 h 64"/>
                <a:gd name="T90" fmla="*/ 52 w 83"/>
                <a:gd name="T91" fmla="*/ 8 h 64"/>
                <a:gd name="T92" fmla="*/ 47 w 83"/>
                <a:gd name="T93" fmla="*/ 14 h 64"/>
                <a:gd name="T94" fmla="*/ 41 w 83"/>
                <a:gd name="T95" fmla="*/ 12 h 64"/>
                <a:gd name="T96" fmla="*/ 37 w 83"/>
                <a:gd name="T97" fmla="*/ 12 h 64"/>
                <a:gd name="T98" fmla="*/ 25 w 83"/>
                <a:gd name="T99" fmla="*/ 8 h 64"/>
                <a:gd name="T100" fmla="*/ 13 w 83"/>
                <a:gd name="T101" fmla="*/ 12 h 64"/>
                <a:gd name="T102" fmla="*/ 11 w 83"/>
                <a:gd name="T103" fmla="*/ 15 h 64"/>
                <a:gd name="T104" fmla="*/ 0 w 83"/>
                <a:gd name="T105" fmla="*/ 12 h 64"/>
                <a:gd name="T106" fmla="*/ 38 w 83"/>
                <a:gd name="T107" fmla="*/ 13 h 64"/>
                <a:gd name="T108" fmla="*/ 38 w 83"/>
                <a:gd name="T109" fmla="*/ 12 h 64"/>
                <a:gd name="T110" fmla="*/ 42 w 83"/>
                <a:gd name="T111" fmla="*/ 13 h 64"/>
                <a:gd name="T112" fmla="*/ 46 w 83"/>
                <a:gd name="T113" fmla="*/ 15 h 64"/>
                <a:gd name="T114" fmla="*/ 44 w 83"/>
                <a:gd name="T115" fmla="*/ 20 h 64"/>
                <a:gd name="T116" fmla="*/ 38 w 83"/>
                <a:gd name="T117" fmla="*/ 1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 h="64">
                  <a:moveTo>
                    <a:pt x="0" y="12"/>
                  </a:moveTo>
                  <a:cubicBezTo>
                    <a:pt x="0" y="13"/>
                    <a:pt x="0" y="13"/>
                    <a:pt x="0" y="14"/>
                  </a:cubicBezTo>
                  <a:cubicBezTo>
                    <a:pt x="3" y="13"/>
                    <a:pt x="7" y="14"/>
                    <a:pt x="10" y="15"/>
                  </a:cubicBezTo>
                  <a:cubicBezTo>
                    <a:pt x="8" y="20"/>
                    <a:pt x="7" y="24"/>
                    <a:pt x="7" y="28"/>
                  </a:cubicBezTo>
                  <a:cubicBezTo>
                    <a:pt x="7" y="31"/>
                    <a:pt x="8" y="33"/>
                    <a:pt x="9" y="36"/>
                  </a:cubicBezTo>
                  <a:cubicBezTo>
                    <a:pt x="8" y="35"/>
                    <a:pt x="7" y="35"/>
                    <a:pt x="6" y="34"/>
                  </a:cubicBezTo>
                  <a:cubicBezTo>
                    <a:pt x="5" y="33"/>
                    <a:pt x="4" y="32"/>
                    <a:pt x="3" y="32"/>
                  </a:cubicBezTo>
                  <a:cubicBezTo>
                    <a:pt x="2" y="33"/>
                    <a:pt x="2" y="33"/>
                    <a:pt x="2" y="33"/>
                  </a:cubicBezTo>
                  <a:cubicBezTo>
                    <a:pt x="4" y="33"/>
                    <a:pt x="5" y="34"/>
                    <a:pt x="7" y="35"/>
                  </a:cubicBezTo>
                  <a:cubicBezTo>
                    <a:pt x="8" y="35"/>
                    <a:pt x="8" y="36"/>
                    <a:pt x="9" y="37"/>
                  </a:cubicBezTo>
                  <a:cubicBezTo>
                    <a:pt x="9" y="37"/>
                    <a:pt x="9" y="37"/>
                    <a:pt x="9" y="37"/>
                  </a:cubicBezTo>
                  <a:cubicBezTo>
                    <a:pt x="7" y="39"/>
                    <a:pt x="5" y="41"/>
                    <a:pt x="3" y="44"/>
                  </a:cubicBezTo>
                  <a:cubicBezTo>
                    <a:pt x="2" y="47"/>
                    <a:pt x="2" y="50"/>
                    <a:pt x="4" y="53"/>
                  </a:cubicBezTo>
                  <a:cubicBezTo>
                    <a:pt x="5" y="56"/>
                    <a:pt x="8" y="58"/>
                    <a:pt x="11" y="60"/>
                  </a:cubicBezTo>
                  <a:cubicBezTo>
                    <a:pt x="13" y="61"/>
                    <a:pt x="16" y="62"/>
                    <a:pt x="19" y="62"/>
                  </a:cubicBezTo>
                  <a:cubicBezTo>
                    <a:pt x="23" y="63"/>
                    <a:pt x="27" y="61"/>
                    <a:pt x="30" y="64"/>
                  </a:cubicBezTo>
                  <a:cubicBezTo>
                    <a:pt x="30" y="64"/>
                    <a:pt x="30" y="58"/>
                    <a:pt x="30" y="56"/>
                  </a:cubicBezTo>
                  <a:cubicBezTo>
                    <a:pt x="30" y="54"/>
                    <a:pt x="31" y="52"/>
                    <a:pt x="30" y="50"/>
                  </a:cubicBezTo>
                  <a:cubicBezTo>
                    <a:pt x="31" y="50"/>
                    <a:pt x="32" y="50"/>
                    <a:pt x="33" y="50"/>
                  </a:cubicBezTo>
                  <a:cubicBezTo>
                    <a:pt x="35" y="50"/>
                    <a:pt x="39" y="50"/>
                    <a:pt x="43" y="51"/>
                  </a:cubicBezTo>
                  <a:cubicBezTo>
                    <a:pt x="47" y="51"/>
                    <a:pt x="51" y="52"/>
                    <a:pt x="53" y="53"/>
                  </a:cubicBezTo>
                  <a:cubicBezTo>
                    <a:pt x="52" y="52"/>
                    <a:pt x="51" y="50"/>
                    <a:pt x="50" y="48"/>
                  </a:cubicBezTo>
                  <a:cubicBezTo>
                    <a:pt x="48" y="46"/>
                    <a:pt x="47" y="42"/>
                    <a:pt x="47" y="39"/>
                  </a:cubicBezTo>
                  <a:cubicBezTo>
                    <a:pt x="50" y="41"/>
                    <a:pt x="54" y="43"/>
                    <a:pt x="57" y="43"/>
                  </a:cubicBezTo>
                  <a:cubicBezTo>
                    <a:pt x="61" y="44"/>
                    <a:pt x="65" y="44"/>
                    <a:pt x="68" y="44"/>
                  </a:cubicBezTo>
                  <a:cubicBezTo>
                    <a:pt x="70" y="43"/>
                    <a:pt x="73" y="43"/>
                    <a:pt x="76" y="42"/>
                  </a:cubicBezTo>
                  <a:cubicBezTo>
                    <a:pt x="78" y="42"/>
                    <a:pt x="81" y="42"/>
                    <a:pt x="83" y="43"/>
                  </a:cubicBezTo>
                  <a:cubicBezTo>
                    <a:pt x="83" y="43"/>
                    <a:pt x="83" y="41"/>
                    <a:pt x="82" y="38"/>
                  </a:cubicBezTo>
                  <a:cubicBezTo>
                    <a:pt x="82" y="36"/>
                    <a:pt x="82" y="33"/>
                    <a:pt x="81" y="32"/>
                  </a:cubicBezTo>
                  <a:cubicBezTo>
                    <a:pt x="81" y="28"/>
                    <a:pt x="81" y="25"/>
                    <a:pt x="79" y="21"/>
                  </a:cubicBezTo>
                  <a:cubicBezTo>
                    <a:pt x="79" y="19"/>
                    <a:pt x="78" y="18"/>
                    <a:pt x="77" y="16"/>
                  </a:cubicBezTo>
                  <a:cubicBezTo>
                    <a:pt x="77" y="16"/>
                    <a:pt x="78" y="16"/>
                    <a:pt x="78" y="15"/>
                  </a:cubicBezTo>
                  <a:cubicBezTo>
                    <a:pt x="79" y="14"/>
                    <a:pt x="81" y="13"/>
                    <a:pt x="82" y="13"/>
                  </a:cubicBezTo>
                  <a:cubicBezTo>
                    <a:pt x="82" y="13"/>
                    <a:pt x="81" y="12"/>
                    <a:pt x="80" y="11"/>
                  </a:cubicBezTo>
                  <a:cubicBezTo>
                    <a:pt x="79" y="10"/>
                    <a:pt x="78" y="9"/>
                    <a:pt x="78" y="8"/>
                  </a:cubicBezTo>
                  <a:cubicBezTo>
                    <a:pt x="76" y="6"/>
                    <a:pt x="75" y="5"/>
                    <a:pt x="73" y="3"/>
                  </a:cubicBezTo>
                  <a:cubicBezTo>
                    <a:pt x="71" y="2"/>
                    <a:pt x="69" y="0"/>
                    <a:pt x="66" y="0"/>
                  </a:cubicBezTo>
                  <a:cubicBezTo>
                    <a:pt x="64" y="0"/>
                    <a:pt x="61" y="0"/>
                    <a:pt x="59" y="1"/>
                  </a:cubicBezTo>
                  <a:cubicBezTo>
                    <a:pt x="57" y="2"/>
                    <a:pt x="56" y="4"/>
                    <a:pt x="55" y="7"/>
                  </a:cubicBezTo>
                  <a:cubicBezTo>
                    <a:pt x="54" y="7"/>
                    <a:pt x="54" y="8"/>
                    <a:pt x="53" y="8"/>
                  </a:cubicBezTo>
                  <a:cubicBezTo>
                    <a:pt x="52" y="8"/>
                    <a:pt x="52" y="8"/>
                    <a:pt x="51" y="8"/>
                  </a:cubicBezTo>
                  <a:cubicBezTo>
                    <a:pt x="50" y="8"/>
                    <a:pt x="48" y="8"/>
                    <a:pt x="48" y="8"/>
                  </a:cubicBezTo>
                  <a:cubicBezTo>
                    <a:pt x="48" y="9"/>
                    <a:pt x="48" y="9"/>
                    <a:pt x="48" y="9"/>
                  </a:cubicBezTo>
                  <a:cubicBezTo>
                    <a:pt x="49" y="9"/>
                    <a:pt x="50" y="8"/>
                    <a:pt x="52" y="8"/>
                  </a:cubicBezTo>
                  <a:cubicBezTo>
                    <a:pt x="52" y="8"/>
                    <a:pt x="52" y="8"/>
                    <a:pt x="53" y="8"/>
                  </a:cubicBezTo>
                  <a:cubicBezTo>
                    <a:pt x="53" y="8"/>
                    <a:pt x="53" y="8"/>
                    <a:pt x="52" y="8"/>
                  </a:cubicBezTo>
                  <a:cubicBezTo>
                    <a:pt x="50" y="10"/>
                    <a:pt x="48" y="12"/>
                    <a:pt x="47" y="14"/>
                  </a:cubicBezTo>
                  <a:cubicBezTo>
                    <a:pt x="45" y="13"/>
                    <a:pt x="43" y="13"/>
                    <a:pt x="41" y="12"/>
                  </a:cubicBezTo>
                  <a:cubicBezTo>
                    <a:pt x="39" y="12"/>
                    <a:pt x="38" y="12"/>
                    <a:pt x="37" y="12"/>
                  </a:cubicBezTo>
                  <a:cubicBezTo>
                    <a:pt x="33" y="9"/>
                    <a:pt x="29" y="8"/>
                    <a:pt x="25" y="8"/>
                  </a:cubicBezTo>
                  <a:cubicBezTo>
                    <a:pt x="20" y="7"/>
                    <a:pt x="16" y="9"/>
                    <a:pt x="13" y="12"/>
                  </a:cubicBezTo>
                  <a:cubicBezTo>
                    <a:pt x="12" y="13"/>
                    <a:pt x="11" y="14"/>
                    <a:pt x="11" y="15"/>
                  </a:cubicBezTo>
                  <a:cubicBezTo>
                    <a:pt x="7" y="13"/>
                    <a:pt x="2" y="12"/>
                    <a:pt x="0" y="12"/>
                  </a:cubicBezTo>
                  <a:close/>
                  <a:moveTo>
                    <a:pt x="38" y="13"/>
                  </a:moveTo>
                  <a:cubicBezTo>
                    <a:pt x="38" y="13"/>
                    <a:pt x="38" y="13"/>
                    <a:pt x="38" y="12"/>
                  </a:cubicBezTo>
                  <a:cubicBezTo>
                    <a:pt x="39" y="12"/>
                    <a:pt x="40" y="13"/>
                    <a:pt x="42" y="13"/>
                  </a:cubicBezTo>
                  <a:cubicBezTo>
                    <a:pt x="43" y="13"/>
                    <a:pt x="45" y="14"/>
                    <a:pt x="46" y="15"/>
                  </a:cubicBezTo>
                  <a:cubicBezTo>
                    <a:pt x="45" y="16"/>
                    <a:pt x="44" y="18"/>
                    <a:pt x="44" y="20"/>
                  </a:cubicBezTo>
                  <a:cubicBezTo>
                    <a:pt x="42" y="17"/>
                    <a:pt x="40" y="15"/>
                    <a:pt x="38" y="1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2571"/>
            <p:cNvSpPr>
              <a:spLocks/>
            </p:cNvSpPr>
            <p:nvPr/>
          </p:nvSpPr>
          <p:spPr bwMode="auto">
            <a:xfrm>
              <a:off x="1842495" y="1982181"/>
              <a:ext cx="297370" cy="351274"/>
            </a:xfrm>
            <a:custGeom>
              <a:avLst/>
              <a:gdLst>
                <a:gd name="T0" fmla="*/ 5 w 140"/>
                <a:gd name="T1" fmla="*/ 46 h 165"/>
                <a:gd name="T2" fmla="*/ 27 w 140"/>
                <a:gd name="T3" fmla="*/ 35 h 165"/>
                <a:gd name="T4" fmla="*/ 43 w 140"/>
                <a:gd name="T5" fmla="*/ 30 h 165"/>
                <a:gd name="T6" fmla="*/ 50 w 140"/>
                <a:gd name="T7" fmla="*/ 20 h 165"/>
                <a:gd name="T8" fmla="*/ 52 w 140"/>
                <a:gd name="T9" fmla="*/ 35 h 165"/>
                <a:gd name="T10" fmla="*/ 66 w 140"/>
                <a:gd name="T11" fmla="*/ 41 h 165"/>
                <a:gd name="T12" fmla="*/ 83 w 140"/>
                <a:gd name="T13" fmla="*/ 36 h 165"/>
                <a:gd name="T14" fmla="*/ 66 w 140"/>
                <a:gd name="T15" fmla="*/ 21 h 165"/>
                <a:gd name="T16" fmla="*/ 57 w 140"/>
                <a:gd name="T17" fmla="*/ 24 h 165"/>
                <a:gd name="T18" fmla="*/ 66 w 140"/>
                <a:gd name="T19" fmla="*/ 17 h 165"/>
                <a:gd name="T20" fmla="*/ 81 w 140"/>
                <a:gd name="T21" fmla="*/ 1 h 165"/>
                <a:gd name="T22" fmla="*/ 114 w 140"/>
                <a:gd name="T23" fmla="*/ 13 h 165"/>
                <a:gd name="T24" fmla="*/ 111 w 140"/>
                <a:gd name="T25" fmla="*/ 20 h 165"/>
                <a:gd name="T26" fmla="*/ 94 w 140"/>
                <a:gd name="T27" fmla="*/ 34 h 165"/>
                <a:gd name="T28" fmla="*/ 82 w 140"/>
                <a:gd name="T29" fmla="*/ 42 h 165"/>
                <a:gd name="T30" fmla="*/ 108 w 140"/>
                <a:gd name="T31" fmla="*/ 41 h 165"/>
                <a:gd name="T32" fmla="*/ 109 w 140"/>
                <a:gd name="T33" fmla="*/ 48 h 165"/>
                <a:gd name="T34" fmla="*/ 105 w 140"/>
                <a:gd name="T35" fmla="*/ 59 h 165"/>
                <a:gd name="T36" fmla="*/ 134 w 140"/>
                <a:gd name="T37" fmla="*/ 80 h 165"/>
                <a:gd name="T38" fmla="*/ 130 w 140"/>
                <a:gd name="T39" fmla="*/ 88 h 165"/>
                <a:gd name="T40" fmla="*/ 118 w 140"/>
                <a:gd name="T41" fmla="*/ 98 h 165"/>
                <a:gd name="T42" fmla="*/ 122 w 140"/>
                <a:gd name="T43" fmla="*/ 111 h 165"/>
                <a:gd name="T44" fmla="*/ 132 w 140"/>
                <a:gd name="T45" fmla="*/ 123 h 165"/>
                <a:gd name="T46" fmla="*/ 121 w 140"/>
                <a:gd name="T47" fmla="*/ 160 h 165"/>
                <a:gd name="T48" fmla="*/ 114 w 140"/>
                <a:gd name="T49" fmla="*/ 158 h 165"/>
                <a:gd name="T50" fmla="*/ 96 w 140"/>
                <a:gd name="T51" fmla="*/ 141 h 165"/>
                <a:gd name="T52" fmla="*/ 93 w 140"/>
                <a:gd name="T53" fmla="*/ 121 h 165"/>
                <a:gd name="T54" fmla="*/ 88 w 140"/>
                <a:gd name="T55" fmla="*/ 106 h 165"/>
                <a:gd name="T56" fmla="*/ 72 w 140"/>
                <a:gd name="T57" fmla="*/ 95 h 165"/>
                <a:gd name="T58" fmla="*/ 54 w 140"/>
                <a:gd name="T59" fmla="*/ 83 h 165"/>
                <a:gd name="T60" fmla="*/ 59 w 140"/>
                <a:gd name="T61" fmla="*/ 79 h 165"/>
                <a:gd name="T62" fmla="*/ 68 w 140"/>
                <a:gd name="T63" fmla="*/ 73 h 165"/>
                <a:gd name="T64" fmla="*/ 49 w 140"/>
                <a:gd name="T65" fmla="*/ 66 h 165"/>
                <a:gd name="T66" fmla="*/ 48 w 140"/>
                <a:gd name="T67" fmla="*/ 70 h 165"/>
                <a:gd name="T68" fmla="*/ 46 w 140"/>
                <a:gd name="T69" fmla="*/ 72 h 165"/>
                <a:gd name="T70" fmla="*/ 33 w 140"/>
                <a:gd name="T71" fmla="*/ 84 h 165"/>
                <a:gd name="T72" fmla="*/ 9 w 140"/>
                <a:gd name="T73" fmla="*/ 78 h 165"/>
                <a:gd name="T74" fmla="*/ 3 w 140"/>
                <a:gd name="T75" fmla="*/ 85 h 165"/>
                <a:gd name="T76" fmla="*/ 6 w 140"/>
                <a:gd name="T77" fmla="*/ 74 h 165"/>
                <a:gd name="T78" fmla="*/ 1 w 140"/>
                <a:gd name="T79" fmla="*/ 5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0" h="165">
                  <a:moveTo>
                    <a:pt x="3" y="50"/>
                  </a:moveTo>
                  <a:cubicBezTo>
                    <a:pt x="4" y="49"/>
                    <a:pt x="5" y="47"/>
                    <a:pt x="5" y="46"/>
                  </a:cubicBezTo>
                  <a:cubicBezTo>
                    <a:pt x="9" y="42"/>
                    <a:pt x="12" y="40"/>
                    <a:pt x="16" y="38"/>
                  </a:cubicBezTo>
                  <a:cubicBezTo>
                    <a:pt x="19" y="37"/>
                    <a:pt x="23" y="36"/>
                    <a:pt x="27" y="35"/>
                  </a:cubicBezTo>
                  <a:cubicBezTo>
                    <a:pt x="30" y="35"/>
                    <a:pt x="34" y="34"/>
                    <a:pt x="38" y="33"/>
                  </a:cubicBezTo>
                  <a:cubicBezTo>
                    <a:pt x="39" y="32"/>
                    <a:pt x="41" y="31"/>
                    <a:pt x="43" y="30"/>
                  </a:cubicBezTo>
                  <a:cubicBezTo>
                    <a:pt x="44" y="29"/>
                    <a:pt x="46" y="28"/>
                    <a:pt x="46" y="26"/>
                  </a:cubicBezTo>
                  <a:cubicBezTo>
                    <a:pt x="48" y="24"/>
                    <a:pt x="49" y="22"/>
                    <a:pt x="50" y="20"/>
                  </a:cubicBezTo>
                  <a:cubicBezTo>
                    <a:pt x="50" y="21"/>
                    <a:pt x="50" y="24"/>
                    <a:pt x="51" y="26"/>
                  </a:cubicBezTo>
                  <a:cubicBezTo>
                    <a:pt x="51" y="29"/>
                    <a:pt x="51" y="32"/>
                    <a:pt x="52" y="35"/>
                  </a:cubicBezTo>
                  <a:cubicBezTo>
                    <a:pt x="52" y="38"/>
                    <a:pt x="52" y="42"/>
                    <a:pt x="52" y="45"/>
                  </a:cubicBezTo>
                  <a:cubicBezTo>
                    <a:pt x="56" y="42"/>
                    <a:pt x="61" y="41"/>
                    <a:pt x="66" y="41"/>
                  </a:cubicBezTo>
                  <a:cubicBezTo>
                    <a:pt x="70" y="40"/>
                    <a:pt x="76" y="41"/>
                    <a:pt x="80" y="38"/>
                  </a:cubicBezTo>
                  <a:cubicBezTo>
                    <a:pt x="81" y="37"/>
                    <a:pt x="82" y="37"/>
                    <a:pt x="83" y="36"/>
                  </a:cubicBezTo>
                  <a:cubicBezTo>
                    <a:pt x="79" y="36"/>
                    <a:pt x="75" y="34"/>
                    <a:pt x="72" y="31"/>
                  </a:cubicBezTo>
                  <a:cubicBezTo>
                    <a:pt x="69" y="29"/>
                    <a:pt x="67" y="25"/>
                    <a:pt x="66" y="21"/>
                  </a:cubicBezTo>
                  <a:cubicBezTo>
                    <a:pt x="63" y="21"/>
                    <a:pt x="60" y="23"/>
                    <a:pt x="58" y="25"/>
                  </a:cubicBezTo>
                  <a:cubicBezTo>
                    <a:pt x="58" y="25"/>
                    <a:pt x="58" y="25"/>
                    <a:pt x="57" y="24"/>
                  </a:cubicBezTo>
                  <a:cubicBezTo>
                    <a:pt x="59" y="23"/>
                    <a:pt x="62" y="21"/>
                    <a:pt x="66" y="20"/>
                  </a:cubicBezTo>
                  <a:cubicBezTo>
                    <a:pt x="66" y="19"/>
                    <a:pt x="66" y="18"/>
                    <a:pt x="66" y="17"/>
                  </a:cubicBezTo>
                  <a:cubicBezTo>
                    <a:pt x="66" y="13"/>
                    <a:pt x="68" y="9"/>
                    <a:pt x="71" y="6"/>
                  </a:cubicBezTo>
                  <a:cubicBezTo>
                    <a:pt x="74" y="3"/>
                    <a:pt x="78" y="1"/>
                    <a:pt x="81" y="1"/>
                  </a:cubicBezTo>
                  <a:cubicBezTo>
                    <a:pt x="88" y="0"/>
                    <a:pt x="94" y="2"/>
                    <a:pt x="99" y="6"/>
                  </a:cubicBezTo>
                  <a:cubicBezTo>
                    <a:pt x="103" y="8"/>
                    <a:pt x="108" y="13"/>
                    <a:pt x="114" y="13"/>
                  </a:cubicBezTo>
                  <a:cubicBezTo>
                    <a:pt x="115" y="14"/>
                    <a:pt x="117" y="14"/>
                    <a:pt x="119" y="15"/>
                  </a:cubicBezTo>
                  <a:cubicBezTo>
                    <a:pt x="116" y="15"/>
                    <a:pt x="114" y="17"/>
                    <a:pt x="111" y="20"/>
                  </a:cubicBezTo>
                  <a:cubicBezTo>
                    <a:pt x="109" y="22"/>
                    <a:pt x="106" y="25"/>
                    <a:pt x="105" y="27"/>
                  </a:cubicBezTo>
                  <a:cubicBezTo>
                    <a:pt x="101" y="30"/>
                    <a:pt x="98" y="33"/>
                    <a:pt x="94" y="34"/>
                  </a:cubicBezTo>
                  <a:cubicBezTo>
                    <a:pt x="91" y="36"/>
                    <a:pt x="87" y="37"/>
                    <a:pt x="84" y="36"/>
                  </a:cubicBezTo>
                  <a:cubicBezTo>
                    <a:pt x="83" y="38"/>
                    <a:pt x="82" y="40"/>
                    <a:pt x="82" y="42"/>
                  </a:cubicBezTo>
                  <a:cubicBezTo>
                    <a:pt x="85" y="41"/>
                    <a:pt x="89" y="41"/>
                    <a:pt x="92" y="41"/>
                  </a:cubicBezTo>
                  <a:cubicBezTo>
                    <a:pt x="96" y="42"/>
                    <a:pt x="103" y="44"/>
                    <a:pt x="108" y="41"/>
                  </a:cubicBezTo>
                  <a:cubicBezTo>
                    <a:pt x="109" y="41"/>
                    <a:pt x="111" y="40"/>
                    <a:pt x="112" y="40"/>
                  </a:cubicBezTo>
                  <a:cubicBezTo>
                    <a:pt x="111" y="41"/>
                    <a:pt x="110" y="44"/>
                    <a:pt x="109" y="48"/>
                  </a:cubicBezTo>
                  <a:cubicBezTo>
                    <a:pt x="108" y="51"/>
                    <a:pt x="107" y="54"/>
                    <a:pt x="106" y="57"/>
                  </a:cubicBezTo>
                  <a:cubicBezTo>
                    <a:pt x="106" y="58"/>
                    <a:pt x="106" y="58"/>
                    <a:pt x="105" y="59"/>
                  </a:cubicBezTo>
                  <a:cubicBezTo>
                    <a:pt x="109" y="61"/>
                    <a:pt x="113" y="63"/>
                    <a:pt x="116" y="66"/>
                  </a:cubicBezTo>
                  <a:cubicBezTo>
                    <a:pt x="121" y="70"/>
                    <a:pt x="128" y="78"/>
                    <a:pt x="134" y="80"/>
                  </a:cubicBezTo>
                  <a:cubicBezTo>
                    <a:pt x="140" y="83"/>
                    <a:pt x="140" y="83"/>
                    <a:pt x="140" y="83"/>
                  </a:cubicBezTo>
                  <a:cubicBezTo>
                    <a:pt x="137" y="83"/>
                    <a:pt x="134" y="85"/>
                    <a:pt x="130" y="88"/>
                  </a:cubicBezTo>
                  <a:cubicBezTo>
                    <a:pt x="127" y="91"/>
                    <a:pt x="123" y="94"/>
                    <a:pt x="120" y="96"/>
                  </a:cubicBezTo>
                  <a:cubicBezTo>
                    <a:pt x="120" y="97"/>
                    <a:pt x="119" y="97"/>
                    <a:pt x="118" y="98"/>
                  </a:cubicBezTo>
                  <a:cubicBezTo>
                    <a:pt x="118" y="99"/>
                    <a:pt x="119" y="99"/>
                    <a:pt x="119" y="100"/>
                  </a:cubicBezTo>
                  <a:cubicBezTo>
                    <a:pt x="121" y="103"/>
                    <a:pt x="122" y="107"/>
                    <a:pt x="122" y="111"/>
                  </a:cubicBezTo>
                  <a:cubicBezTo>
                    <a:pt x="123" y="112"/>
                    <a:pt x="125" y="113"/>
                    <a:pt x="126" y="114"/>
                  </a:cubicBezTo>
                  <a:cubicBezTo>
                    <a:pt x="129" y="116"/>
                    <a:pt x="131" y="120"/>
                    <a:pt x="132" y="123"/>
                  </a:cubicBezTo>
                  <a:cubicBezTo>
                    <a:pt x="133" y="130"/>
                    <a:pt x="131" y="137"/>
                    <a:pt x="128" y="143"/>
                  </a:cubicBezTo>
                  <a:cubicBezTo>
                    <a:pt x="126" y="148"/>
                    <a:pt x="121" y="154"/>
                    <a:pt x="121" y="160"/>
                  </a:cubicBezTo>
                  <a:cubicBezTo>
                    <a:pt x="121" y="162"/>
                    <a:pt x="121" y="163"/>
                    <a:pt x="120" y="165"/>
                  </a:cubicBezTo>
                  <a:cubicBezTo>
                    <a:pt x="120" y="163"/>
                    <a:pt x="117" y="160"/>
                    <a:pt x="114" y="158"/>
                  </a:cubicBezTo>
                  <a:cubicBezTo>
                    <a:pt x="111" y="156"/>
                    <a:pt x="108" y="154"/>
                    <a:pt x="106" y="152"/>
                  </a:cubicBezTo>
                  <a:cubicBezTo>
                    <a:pt x="102" y="149"/>
                    <a:pt x="99" y="146"/>
                    <a:pt x="96" y="141"/>
                  </a:cubicBezTo>
                  <a:cubicBezTo>
                    <a:pt x="93" y="137"/>
                    <a:pt x="92" y="132"/>
                    <a:pt x="92" y="127"/>
                  </a:cubicBezTo>
                  <a:cubicBezTo>
                    <a:pt x="92" y="125"/>
                    <a:pt x="92" y="123"/>
                    <a:pt x="93" y="121"/>
                  </a:cubicBezTo>
                  <a:cubicBezTo>
                    <a:pt x="91" y="119"/>
                    <a:pt x="90" y="116"/>
                    <a:pt x="89" y="113"/>
                  </a:cubicBezTo>
                  <a:cubicBezTo>
                    <a:pt x="88" y="111"/>
                    <a:pt x="88" y="108"/>
                    <a:pt x="88" y="106"/>
                  </a:cubicBezTo>
                  <a:cubicBezTo>
                    <a:pt x="88" y="106"/>
                    <a:pt x="87" y="106"/>
                    <a:pt x="86" y="106"/>
                  </a:cubicBezTo>
                  <a:cubicBezTo>
                    <a:pt x="80" y="104"/>
                    <a:pt x="76" y="100"/>
                    <a:pt x="72" y="95"/>
                  </a:cubicBezTo>
                  <a:cubicBezTo>
                    <a:pt x="69" y="90"/>
                    <a:pt x="67" y="85"/>
                    <a:pt x="67" y="78"/>
                  </a:cubicBezTo>
                  <a:cubicBezTo>
                    <a:pt x="63" y="79"/>
                    <a:pt x="58" y="80"/>
                    <a:pt x="54" y="83"/>
                  </a:cubicBezTo>
                  <a:cubicBezTo>
                    <a:pt x="54" y="83"/>
                    <a:pt x="54" y="82"/>
                    <a:pt x="53" y="82"/>
                  </a:cubicBezTo>
                  <a:cubicBezTo>
                    <a:pt x="55" y="81"/>
                    <a:pt x="57" y="80"/>
                    <a:pt x="59" y="79"/>
                  </a:cubicBezTo>
                  <a:cubicBezTo>
                    <a:pt x="62" y="78"/>
                    <a:pt x="64" y="78"/>
                    <a:pt x="67" y="77"/>
                  </a:cubicBezTo>
                  <a:cubicBezTo>
                    <a:pt x="67" y="76"/>
                    <a:pt x="67" y="74"/>
                    <a:pt x="68" y="73"/>
                  </a:cubicBezTo>
                  <a:cubicBezTo>
                    <a:pt x="68" y="73"/>
                    <a:pt x="68" y="73"/>
                    <a:pt x="68" y="73"/>
                  </a:cubicBezTo>
                  <a:cubicBezTo>
                    <a:pt x="60" y="76"/>
                    <a:pt x="54" y="72"/>
                    <a:pt x="49" y="66"/>
                  </a:cubicBezTo>
                  <a:cubicBezTo>
                    <a:pt x="49" y="67"/>
                    <a:pt x="49" y="67"/>
                    <a:pt x="49" y="67"/>
                  </a:cubicBezTo>
                  <a:cubicBezTo>
                    <a:pt x="48" y="68"/>
                    <a:pt x="48" y="69"/>
                    <a:pt x="48" y="70"/>
                  </a:cubicBezTo>
                  <a:cubicBezTo>
                    <a:pt x="47" y="70"/>
                    <a:pt x="47" y="71"/>
                    <a:pt x="47" y="71"/>
                  </a:cubicBezTo>
                  <a:cubicBezTo>
                    <a:pt x="47" y="72"/>
                    <a:pt x="46" y="72"/>
                    <a:pt x="46" y="72"/>
                  </a:cubicBezTo>
                  <a:cubicBezTo>
                    <a:pt x="45" y="74"/>
                    <a:pt x="43" y="76"/>
                    <a:pt x="41" y="78"/>
                  </a:cubicBezTo>
                  <a:cubicBezTo>
                    <a:pt x="38" y="81"/>
                    <a:pt x="36" y="83"/>
                    <a:pt x="33" y="84"/>
                  </a:cubicBezTo>
                  <a:cubicBezTo>
                    <a:pt x="30" y="85"/>
                    <a:pt x="27" y="85"/>
                    <a:pt x="24" y="85"/>
                  </a:cubicBezTo>
                  <a:cubicBezTo>
                    <a:pt x="19" y="85"/>
                    <a:pt x="14" y="82"/>
                    <a:pt x="9" y="78"/>
                  </a:cubicBezTo>
                  <a:cubicBezTo>
                    <a:pt x="7" y="81"/>
                    <a:pt x="5" y="83"/>
                    <a:pt x="4" y="86"/>
                  </a:cubicBezTo>
                  <a:cubicBezTo>
                    <a:pt x="3" y="85"/>
                    <a:pt x="3" y="85"/>
                    <a:pt x="3" y="85"/>
                  </a:cubicBezTo>
                  <a:cubicBezTo>
                    <a:pt x="3" y="83"/>
                    <a:pt x="6" y="80"/>
                    <a:pt x="9" y="77"/>
                  </a:cubicBezTo>
                  <a:cubicBezTo>
                    <a:pt x="8" y="76"/>
                    <a:pt x="7" y="75"/>
                    <a:pt x="6" y="74"/>
                  </a:cubicBezTo>
                  <a:cubicBezTo>
                    <a:pt x="3" y="71"/>
                    <a:pt x="1" y="66"/>
                    <a:pt x="0" y="62"/>
                  </a:cubicBezTo>
                  <a:cubicBezTo>
                    <a:pt x="0" y="59"/>
                    <a:pt x="0" y="57"/>
                    <a:pt x="1" y="54"/>
                  </a:cubicBezTo>
                  <a:cubicBezTo>
                    <a:pt x="2" y="53"/>
                    <a:pt x="2" y="52"/>
                    <a:pt x="3" y="5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2572"/>
            <p:cNvSpPr>
              <a:spLocks/>
            </p:cNvSpPr>
            <p:nvPr/>
          </p:nvSpPr>
          <p:spPr bwMode="auto">
            <a:xfrm>
              <a:off x="1710430" y="1874373"/>
              <a:ext cx="217412" cy="272215"/>
            </a:xfrm>
            <a:custGeom>
              <a:avLst/>
              <a:gdLst>
                <a:gd name="T0" fmla="*/ 19 w 102"/>
                <a:gd name="T1" fmla="*/ 51 h 128"/>
                <a:gd name="T2" fmla="*/ 23 w 102"/>
                <a:gd name="T3" fmla="*/ 49 h 128"/>
                <a:gd name="T4" fmla="*/ 23 w 102"/>
                <a:gd name="T5" fmla="*/ 47 h 128"/>
                <a:gd name="T6" fmla="*/ 23 w 102"/>
                <a:gd name="T7" fmla="*/ 44 h 128"/>
                <a:gd name="T8" fmla="*/ 20 w 102"/>
                <a:gd name="T9" fmla="*/ 44 h 128"/>
                <a:gd name="T10" fmla="*/ 11 w 102"/>
                <a:gd name="T11" fmla="*/ 41 h 128"/>
                <a:gd name="T12" fmla="*/ 6 w 102"/>
                <a:gd name="T13" fmla="*/ 34 h 128"/>
                <a:gd name="T14" fmla="*/ 7 w 102"/>
                <a:gd name="T15" fmla="*/ 18 h 128"/>
                <a:gd name="T16" fmla="*/ 11 w 102"/>
                <a:gd name="T17" fmla="*/ 4 h 128"/>
                <a:gd name="T18" fmla="*/ 12 w 102"/>
                <a:gd name="T19" fmla="*/ 0 h 128"/>
                <a:gd name="T20" fmla="*/ 24 w 102"/>
                <a:gd name="T21" fmla="*/ 9 h 128"/>
                <a:gd name="T22" fmla="*/ 37 w 102"/>
                <a:gd name="T23" fmla="*/ 27 h 128"/>
                <a:gd name="T24" fmla="*/ 34 w 102"/>
                <a:gd name="T25" fmla="*/ 39 h 128"/>
                <a:gd name="T26" fmla="*/ 23 w 102"/>
                <a:gd name="T27" fmla="*/ 44 h 128"/>
                <a:gd name="T28" fmla="*/ 24 w 102"/>
                <a:gd name="T29" fmla="*/ 47 h 128"/>
                <a:gd name="T30" fmla="*/ 24 w 102"/>
                <a:gd name="T31" fmla="*/ 49 h 128"/>
                <a:gd name="T32" fmla="*/ 36 w 102"/>
                <a:gd name="T33" fmla="*/ 45 h 128"/>
                <a:gd name="T34" fmla="*/ 45 w 102"/>
                <a:gd name="T35" fmla="*/ 44 h 128"/>
                <a:gd name="T36" fmla="*/ 44 w 102"/>
                <a:gd name="T37" fmla="*/ 43 h 128"/>
                <a:gd name="T38" fmla="*/ 44 w 102"/>
                <a:gd name="T39" fmla="*/ 34 h 128"/>
                <a:gd name="T40" fmla="*/ 54 w 102"/>
                <a:gd name="T41" fmla="*/ 22 h 128"/>
                <a:gd name="T42" fmla="*/ 65 w 102"/>
                <a:gd name="T43" fmla="*/ 12 h 128"/>
                <a:gd name="T44" fmla="*/ 67 w 102"/>
                <a:gd name="T45" fmla="*/ 9 h 128"/>
                <a:gd name="T46" fmla="*/ 69 w 102"/>
                <a:gd name="T47" fmla="*/ 16 h 128"/>
                <a:gd name="T48" fmla="*/ 73 w 102"/>
                <a:gd name="T49" fmla="*/ 23 h 128"/>
                <a:gd name="T50" fmla="*/ 76 w 102"/>
                <a:gd name="T51" fmla="*/ 35 h 128"/>
                <a:gd name="T52" fmla="*/ 76 w 102"/>
                <a:gd name="T53" fmla="*/ 37 h 128"/>
                <a:gd name="T54" fmla="*/ 85 w 102"/>
                <a:gd name="T55" fmla="*/ 35 h 128"/>
                <a:gd name="T56" fmla="*/ 92 w 102"/>
                <a:gd name="T57" fmla="*/ 34 h 128"/>
                <a:gd name="T58" fmla="*/ 99 w 102"/>
                <a:gd name="T59" fmla="*/ 30 h 128"/>
                <a:gd name="T60" fmla="*/ 102 w 102"/>
                <a:gd name="T61" fmla="*/ 26 h 128"/>
                <a:gd name="T62" fmla="*/ 102 w 102"/>
                <a:gd name="T63" fmla="*/ 35 h 128"/>
                <a:gd name="T64" fmla="*/ 102 w 102"/>
                <a:gd name="T65" fmla="*/ 45 h 128"/>
                <a:gd name="T66" fmla="*/ 98 w 102"/>
                <a:gd name="T67" fmla="*/ 59 h 128"/>
                <a:gd name="T68" fmla="*/ 89 w 102"/>
                <a:gd name="T69" fmla="*/ 68 h 128"/>
                <a:gd name="T70" fmla="*/ 76 w 102"/>
                <a:gd name="T71" fmla="*/ 69 h 128"/>
                <a:gd name="T72" fmla="*/ 68 w 102"/>
                <a:gd name="T73" fmla="*/ 61 h 128"/>
                <a:gd name="T74" fmla="*/ 68 w 102"/>
                <a:gd name="T75" fmla="*/ 66 h 128"/>
                <a:gd name="T76" fmla="*/ 67 w 102"/>
                <a:gd name="T77" fmla="*/ 86 h 128"/>
                <a:gd name="T78" fmla="*/ 59 w 102"/>
                <a:gd name="T79" fmla="*/ 100 h 128"/>
                <a:gd name="T80" fmla="*/ 51 w 102"/>
                <a:gd name="T81" fmla="*/ 106 h 128"/>
                <a:gd name="T82" fmla="*/ 41 w 102"/>
                <a:gd name="T83" fmla="*/ 110 h 128"/>
                <a:gd name="T84" fmla="*/ 19 w 102"/>
                <a:gd name="T85" fmla="*/ 111 h 128"/>
                <a:gd name="T86" fmla="*/ 20 w 102"/>
                <a:gd name="T87" fmla="*/ 127 h 128"/>
                <a:gd name="T88" fmla="*/ 18 w 102"/>
                <a:gd name="T89" fmla="*/ 128 h 128"/>
                <a:gd name="T90" fmla="*/ 17 w 102"/>
                <a:gd name="T91" fmla="*/ 120 h 128"/>
                <a:gd name="T92" fmla="*/ 18 w 102"/>
                <a:gd name="T93" fmla="*/ 110 h 128"/>
                <a:gd name="T94" fmla="*/ 13 w 102"/>
                <a:gd name="T95" fmla="*/ 108 h 128"/>
                <a:gd name="T96" fmla="*/ 5 w 102"/>
                <a:gd name="T97" fmla="*/ 100 h 128"/>
                <a:gd name="T98" fmla="*/ 1 w 102"/>
                <a:gd name="T99" fmla="*/ 89 h 128"/>
                <a:gd name="T100" fmla="*/ 6 w 102"/>
                <a:gd name="T101" fmla="*/ 65 h 128"/>
                <a:gd name="T102" fmla="*/ 19 w 102"/>
                <a:gd name="T103" fmla="*/ 5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 h="128">
                  <a:moveTo>
                    <a:pt x="19" y="51"/>
                  </a:moveTo>
                  <a:cubicBezTo>
                    <a:pt x="21" y="51"/>
                    <a:pt x="22" y="50"/>
                    <a:pt x="23" y="49"/>
                  </a:cubicBezTo>
                  <a:cubicBezTo>
                    <a:pt x="23" y="49"/>
                    <a:pt x="23" y="48"/>
                    <a:pt x="23" y="47"/>
                  </a:cubicBezTo>
                  <a:cubicBezTo>
                    <a:pt x="23" y="44"/>
                    <a:pt x="23" y="44"/>
                    <a:pt x="23" y="44"/>
                  </a:cubicBezTo>
                  <a:cubicBezTo>
                    <a:pt x="22" y="44"/>
                    <a:pt x="21" y="44"/>
                    <a:pt x="20" y="44"/>
                  </a:cubicBezTo>
                  <a:cubicBezTo>
                    <a:pt x="16" y="44"/>
                    <a:pt x="13" y="43"/>
                    <a:pt x="11" y="41"/>
                  </a:cubicBezTo>
                  <a:cubicBezTo>
                    <a:pt x="9" y="40"/>
                    <a:pt x="7" y="37"/>
                    <a:pt x="6" y="34"/>
                  </a:cubicBezTo>
                  <a:cubicBezTo>
                    <a:pt x="4" y="29"/>
                    <a:pt x="5" y="23"/>
                    <a:pt x="7" y="18"/>
                  </a:cubicBezTo>
                  <a:cubicBezTo>
                    <a:pt x="8" y="14"/>
                    <a:pt x="12" y="8"/>
                    <a:pt x="11" y="4"/>
                  </a:cubicBezTo>
                  <a:cubicBezTo>
                    <a:pt x="12" y="0"/>
                    <a:pt x="12" y="0"/>
                    <a:pt x="12" y="0"/>
                  </a:cubicBezTo>
                  <a:cubicBezTo>
                    <a:pt x="13" y="3"/>
                    <a:pt x="21" y="7"/>
                    <a:pt x="24" y="9"/>
                  </a:cubicBezTo>
                  <a:cubicBezTo>
                    <a:pt x="30" y="13"/>
                    <a:pt x="37" y="18"/>
                    <a:pt x="37" y="27"/>
                  </a:cubicBezTo>
                  <a:cubicBezTo>
                    <a:pt x="38" y="32"/>
                    <a:pt x="36" y="37"/>
                    <a:pt x="34" y="39"/>
                  </a:cubicBezTo>
                  <a:cubicBezTo>
                    <a:pt x="31" y="42"/>
                    <a:pt x="27" y="43"/>
                    <a:pt x="23" y="44"/>
                  </a:cubicBezTo>
                  <a:cubicBezTo>
                    <a:pt x="23" y="45"/>
                    <a:pt x="24" y="46"/>
                    <a:pt x="24" y="47"/>
                  </a:cubicBezTo>
                  <a:cubicBezTo>
                    <a:pt x="24" y="48"/>
                    <a:pt x="24" y="48"/>
                    <a:pt x="24" y="49"/>
                  </a:cubicBezTo>
                  <a:cubicBezTo>
                    <a:pt x="28" y="47"/>
                    <a:pt x="32" y="46"/>
                    <a:pt x="36" y="45"/>
                  </a:cubicBezTo>
                  <a:cubicBezTo>
                    <a:pt x="38" y="45"/>
                    <a:pt x="41" y="45"/>
                    <a:pt x="45" y="44"/>
                  </a:cubicBezTo>
                  <a:cubicBezTo>
                    <a:pt x="44" y="44"/>
                    <a:pt x="44" y="43"/>
                    <a:pt x="44" y="43"/>
                  </a:cubicBezTo>
                  <a:cubicBezTo>
                    <a:pt x="43" y="40"/>
                    <a:pt x="43" y="37"/>
                    <a:pt x="44" y="34"/>
                  </a:cubicBezTo>
                  <a:cubicBezTo>
                    <a:pt x="45" y="30"/>
                    <a:pt x="49" y="25"/>
                    <a:pt x="54" y="22"/>
                  </a:cubicBezTo>
                  <a:cubicBezTo>
                    <a:pt x="57" y="19"/>
                    <a:pt x="63" y="16"/>
                    <a:pt x="65" y="12"/>
                  </a:cubicBezTo>
                  <a:cubicBezTo>
                    <a:pt x="67" y="9"/>
                    <a:pt x="67" y="9"/>
                    <a:pt x="67" y="9"/>
                  </a:cubicBezTo>
                  <a:cubicBezTo>
                    <a:pt x="67" y="10"/>
                    <a:pt x="68" y="13"/>
                    <a:pt x="69" y="16"/>
                  </a:cubicBezTo>
                  <a:cubicBezTo>
                    <a:pt x="71" y="18"/>
                    <a:pt x="72" y="21"/>
                    <a:pt x="73" y="23"/>
                  </a:cubicBezTo>
                  <a:cubicBezTo>
                    <a:pt x="75" y="27"/>
                    <a:pt x="76" y="31"/>
                    <a:pt x="76" y="35"/>
                  </a:cubicBezTo>
                  <a:cubicBezTo>
                    <a:pt x="76" y="36"/>
                    <a:pt x="76" y="37"/>
                    <a:pt x="76" y="37"/>
                  </a:cubicBezTo>
                  <a:cubicBezTo>
                    <a:pt x="79" y="36"/>
                    <a:pt x="82" y="36"/>
                    <a:pt x="85" y="35"/>
                  </a:cubicBezTo>
                  <a:cubicBezTo>
                    <a:pt x="87" y="35"/>
                    <a:pt x="89" y="35"/>
                    <a:pt x="92" y="34"/>
                  </a:cubicBezTo>
                  <a:cubicBezTo>
                    <a:pt x="95" y="33"/>
                    <a:pt x="97" y="32"/>
                    <a:pt x="99" y="30"/>
                  </a:cubicBezTo>
                  <a:cubicBezTo>
                    <a:pt x="100" y="28"/>
                    <a:pt x="101" y="27"/>
                    <a:pt x="102" y="26"/>
                  </a:cubicBezTo>
                  <a:cubicBezTo>
                    <a:pt x="101" y="28"/>
                    <a:pt x="102" y="32"/>
                    <a:pt x="102" y="35"/>
                  </a:cubicBezTo>
                  <a:cubicBezTo>
                    <a:pt x="102" y="39"/>
                    <a:pt x="102" y="43"/>
                    <a:pt x="102" y="45"/>
                  </a:cubicBezTo>
                  <a:cubicBezTo>
                    <a:pt x="102" y="50"/>
                    <a:pt x="100" y="55"/>
                    <a:pt x="98" y="59"/>
                  </a:cubicBezTo>
                  <a:cubicBezTo>
                    <a:pt x="96" y="63"/>
                    <a:pt x="93" y="66"/>
                    <a:pt x="89" y="68"/>
                  </a:cubicBezTo>
                  <a:cubicBezTo>
                    <a:pt x="84" y="71"/>
                    <a:pt x="79" y="70"/>
                    <a:pt x="76" y="69"/>
                  </a:cubicBezTo>
                  <a:cubicBezTo>
                    <a:pt x="72" y="67"/>
                    <a:pt x="70" y="64"/>
                    <a:pt x="68" y="61"/>
                  </a:cubicBezTo>
                  <a:cubicBezTo>
                    <a:pt x="68" y="63"/>
                    <a:pt x="68" y="64"/>
                    <a:pt x="68" y="66"/>
                  </a:cubicBezTo>
                  <a:cubicBezTo>
                    <a:pt x="68" y="73"/>
                    <a:pt x="68" y="80"/>
                    <a:pt x="67" y="86"/>
                  </a:cubicBezTo>
                  <a:cubicBezTo>
                    <a:pt x="65" y="91"/>
                    <a:pt x="63" y="96"/>
                    <a:pt x="59" y="100"/>
                  </a:cubicBezTo>
                  <a:cubicBezTo>
                    <a:pt x="56" y="103"/>
                    <a:pt x="54" y="105"/>
                    <a:pt x="51" y="106"/>
                  </a:cubicBezTo>
                  <a:cubicBezTo>
                    <a:pt x="48" y="108"/>
                    <a:pt x="45" y="109"/>
                    <a:pt x="41" y="110"/>
                  </a:cubicBezTo>
                  <a:cubicBezTo>
                    <a:pt x="35" y="112"/>
                    <a:pt x="27" y="113"/>
                    <a:pt x="19" y="111"/>
                  </a:cubicBezTo>
                  <a:cubicBezTo>
                    <a:pt x="18" y="116"/>
                    <a:pt x="19" y="122"/>
                    <a:pt x="20" y="127"/>
                  </a:cubicBezTo>
                  <a:cubicBezTo>
                    <a:pt x="20" y="128"/>
                    <a:pt x="19" y="128"/>
                    <a:pt x="18" y="128"/>
                  </a:cubicBezTo>
                  <a:cubicBezTo>
                    <a:pt x="18" y="126"/>
                    <a:pt x="17" y="124"/>
                    <a:pt x="17" y="120"/>
                  </a:cubicBezTo>
                  <a:cubicBezTo>
                    <a:pt x="17" y="117"/>
                    <a:pt x="17" y="114"/>
                    <a:pt x="18" y="110"/>
                  </a:cubicBezTo>
                  <a:cubicBezTo>
                    <a:pt x="16" y="110"/>
                    <a:pt x="15" y="109"/>
                    <a:pt x="13" y="108"/>
                  </a:cubicBezTo>
                  <a:cubicBezTo>
                    <a:pt x="10" y="106"/>
                    <a:pt x="7" y="104"/>
                    <a:pt x="5" y="100"/>
                  </a:cubicBezTo>
                  <a:cubicBezTo>
                    <a:pt x="3" y="97"/>
                    <a:pt x="2" y="93"/>
                    <a:pt x="1" y="89"/>
                  </a:cubicBezTo>
                  <a:cubicBezTo>
                    <a:pt x="0" y="81"/>
                    <a:pt x="2" y="72"/>
                    <a:pt x="6" y="65"/>
                  </a:cubicBezTo>
                  <a:cubicBezTo>
                    <a:pt x="9" y="59"/>
                    <a:pt x="14" y="54"/>
                    <a:pt x="19" y="5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2573"/>
            <p:cNvSpPr>
              <a:spLocks/>
            </p:cNvSpPr>
            <p:nvPr/>
          </p:nvSpPr>
          <p:spPr bwMode="auto">
            <a:xfrm>
              <a:off x="1625980" y="2033389"/>
              <a:ext cx="80856" cy="121284"/>
            </a:xfrm>
            <a:custGeom>
              <a:avLst/>
              <a:gdLst>
                <a:gd name="T0" fmla="*/ 6 w 38"/>
                <a:gd name="T1" fmla="*/ 11 h 57"/>
                <a:gd name="T2" fmla="*/ 6 w 38"/>
                <a:gd name="T3" fmla="*/ 5 h 57"/>
                <a:gd name="T4" fmla="*/ 5 w 38"/>
                <a:gd name="T5" fmla="*/ 0 h 57"/>
                <a:gd name="T6" fmla="*/ 15 w 38"/>
                <a:gd name="T7" fmla="*/ 4 h 57"/>
                <a:gd name="T8" fmla="*/ 25 w 38"/>
                <a:gd name="T9" fmla="*/ 9 h 57"/>
                <a:gd name="T10" fmla="*/ 35 w 38"/>
                <a:gd name="T11" fmla="*/ 19 h 57"/>
                <a:gd name="T12" fmla="*/ 38 w 38"/>
                <a:gd name="T13" fmla="*/ 30 h 57"/>
                <a:gd name="T14" fmla="*/ 33 w 38"/>
                <a:gd name="T15" fmla="*/ 41 h 57"/>
                <a:gd name="T16" fmla="*/ 21 w 38"/>
                <a:gd name="T17" fmla="*/ 47 h 57"/>
                <a:gd name="T18" fmla="*/ 25 w 38"/>
                <a:gd name="T19" fmla="*/ 52 h 57"/>
                <a:gd name="T20" fmla="*/ 31 w 38"/>
                <a:gd name="T21" fmla="*/ 56 h 57"/>
                <a:gd name="T22" fmla="*/ 31 w 38"/>
                <a:gd name="T23" fmla="*/ 57 h 57"/>
                <a:gd name="T24" fmla="*/ 25 w 38"/>
                <a:gd name="T25" fmla="*/ 54 h 57"/>
                <a:gd name="T26" fmla="*/ 21 w 38"/>
                <a:gd name="T27" fmla="*/ 47 h 57"/>
                <a:gd name="T28" fmla="*/ 13 w 38"/>
                <a:gd name="T29" fmla="*/ 47 h 57"/>
                <a:gd name="T30" fmla="*/ 6 w 38"/>
                <a:gd name="T31" fmla="*/ 43 h 57"/>
                <a:gd name="T32" fmla="*/ 2 w 38"/>
                <a:gd name="T33" fmla="*/ 37 h 57"/>
                <a:gd name="T34" fmla="*/ 1 w 38"/>
                <a:gd name="T35" fmla="*/ 32 h 57"/>
                <a:gd name="T36" fmla="*/ 3 w 38"/>
                <a:gd name="T37" fmla="*/ 21 h 57"/>
                <a:gd name="T38" fmla="*/ 6 w 38"/>
                <a:gd name="T39" fmla="*/ 1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57">
                  <a:moveTo>
                    <a:pt x="6" y="11"/>
                  </a:moveTo>
                  <a:cubicBezTo>
                    <a:pt x="6" y="10"/>
                    <a:pt x="7" y="7"/>
                    <a:pt x="6" y="5"/>
                  </a:cubicBezTo>
                  <a:cubicBezTo>
                    <a:pt x="6" y="2"/>
                    <a:pt x="5" y="0"/>
                    <a:pt x="5" y="0"/>
                  </a:cubicBezTo>
                  <a:cubicBezTo>
                    <a:pt x="8" y="1"/>
                    <a:pt x="12" y="2"/>
                    <a:pt x="15" y="4"/>
                  </a:cubicBezTo>
                  <a:cubicBezTo>
                    <a:pt x="19" y="5"/>
                    <a:pt x="22" y="7"/>
                    <a:pt x="25" y="9"/>
                  </a:cubicBezTo>
                  <a:cubicBezTo>
                    <a:pt x="29" y="11"/>
                    <a:pt x="32" y="15"/>
                    <a:pt x="35" y="19"/>
                  </a:cubicBezTo>
                  <a:cubicBezTo>
                    <a:pt x="37" y="23"/>
                    <a:pt x="38" y="27"/>
                    <a:pt x="38" y="30"/>
                  </a:cubicBezTo>
                  <a:cubicBezTo>
                    <a:pt x="38" y="34"/>
                    <a:pt x="36" y="38"/>
                    <a:pt x="33" y="41"/>
                  </a:cubicBezTo>
                  <a:cubicBezTo>
                    <a:pt x="30" y="44"/>
                    <a:pt x="26" y="46"/>
                    <a:pt x="21" y="47"/>
                  </a:cubicBezTo>
                  <a:cubicBezTo>
                    <a:pt x="22" y="49"/>
                    <a:pt x="23" y="51"/>
                    <a:pt x="25" y="52"/>
                  </a:cubicBezTo>
                  <a:cubicBezTo>
                    <a:pt x="26" y="54"/>
                    <a:pt x="29" y="55"/>
                    <a:pt x="31" y="56"/>
                  </a:cubicBezTo>
                  <a:cubicBezTo>
                    <a:pt x="31" y="56"/>
                    <a:pt x="31" y="57"/>
                    <a:pt x="31" y="57"/>
                  </a:cubicBezTo>
                  <a:cubicBezTo>
                    <a:pt x="30" y="57"/>
                    <a:pt x="27" y="55"/>
                    <a:pt x="25" y="54"/>
                  </a:cubicBezTo>
                  <a:cubicBezTo>
                    <a:pt x="23" y="52"/>
                    <a:pt x="22" y="49"/>
                    <a:pt x="21" y="47"/>
                  </a:cubicBezTo>
                  <a:cubicBezTo>
                    <a:pt x="18" y="48"/>
                    <a:pt x="15" y="48"/>
                    <a:pt x="13" y="47"/>
                  </a:cubicBezTo>
                  <a:cubicBezTo>
                    <a:pt x="10" y="47"/>
                    <a:pt x="7" y="45"/>
                    <a:pt x="6" y="43"/>
                  </a:cubicBezTo>
                  <a:cubicBezTo>
                    <a:pt x="4" y="41"/>
                    <a:pt x="3" y="39"/>
                    <a:pt x="2" y="37"/>
                  </a:cubicBezTo>
                  <a:cubicBezTo>
                    <a:pt x="1" y="35"/>
                    <a:pt x="1" y="33"/>
                    <a:pt x="1" y="32"/>
                  </a:cubicBezTo>
                  <a:cubicBezTo>
                    <a:pt x="0" y="28"/>
                    <a:pt x="2" y="25"/>
                    <a:pt x="3" y="21"/>
                  </a:cubicBezTo>
                  <a:cubicBezTo>
                    <a:pt x="4" y="18"/>
                    <a:pt x="5" y="15"/>
                    <a:pt x="6"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2574"/>
            <p:cNvSpPr>
              <a:spLocks/>
            </p:cNvSpPr>
            <p:nvPr/>
          </p:nvSpPr>
          <p:spPr bwMode="auto">
            <a:xfrm>
              <a:off x="1599927" y="1890544"/>
              <a:ext cx="85348" cy="77262"/>
            </a:xfrm>
            <a:custGeom>
              <a:avLst/>
              <a:gdLst>
                <a:gd name="T0" fmla="*/ 39 w 40"/>
                <a:gd name="T1" fmla="*/ 16 h 36"/>
                <a:gd name="T2" fmla="*/ 34 w 40"/>
                <a:gd name="T3" fmla="*/ 30 h 36"/>
                <a:gd name="T4" fmla="*/ 19 w 40"/>
                <a:gd name="T5" fmla="*/ 31 h 36"/>
                <a:gd name="T6" fmla="*/ 17 w 40"/>
                <a:gd name="T7" fmla="*/ 36 h 36"/>
                <a:gd name="T8" fmla="*/ 16 w 40"/>
                <a:gd name="T9" fmla="*/ 36 h 36"/>
                <a:gd name="T10" fmla="*/ 19 w 40"/>
                <a:gd name="T11" fmla="*/ 31 h 36"/>
                <a:gd name="T12" fmla="*/ 17 w 40"/>
                <a:gd name="T13" fmla="*/ 30 h 36"/>
                <a:gd name="T14" fmla="*/ 15 w 40"/>
                <a:gd name="T15" fmla="*/ 20 h 36"/>
                <a:gd name="T16" fmla="*/ 7 w 40"/>
                <a:gd name="T17" fmla="*/ 22 h 36"/>
                <a:gd name="T18" fmla="*/ 8 w 40"/>
                <a:gd name="T19" fmla="*/ 26 h 36"/>
                <a:gd name="T20" fmla="*/ 7 w 40"/>
                <a:gd name="T21" fmla="*/ 26 h 36"/>
                <a:gd name="T22" fmla="*/ 7 w 40"/>
                <a:gd name="T23" fmla="*/ 22 h 36"/>
                <a:gd name="T24" fmla="*/ 6 w 40"/>
                <a:gd name="T25" fmla="*/ 22 h 36"/>
                <a:gd name="T26" fmla="*/ 0 w 40"/>
                <a:gd name="T27" fmla="*/ 15 h 36"/>
                <a:gd name="T28" fmla="*/ 4 w 40"/>
                <a:gd name="T29" fmla="*/ 7 h 36"/>
                <a:gd name="T30" fmla="*/ 9 w 40"/>
                <a:gd name="T31" fmla="*/ 2 h 36"/>
                <a:gd name="T32" fmla="*/ 10 w 40"/>
                <a:gd name="T33" fmla="*/ 0 h 36"/>
                <a:gd name="T34" fmla="*/ 13 w 40"/>
                <a:gd name="T35" fmla="*/ 6 h 36"/>
                <a:gd name="T36" fmla="*/ 16 w 40"/>
                <a:gd name="T37" fmla="*/ 16 h 36"/>
                <a:gd name="T38" fmla="*/ 27 w 40"/>
                <a:gd name="T39" fmla="*/ 9 h 36"/>
                <a:gd name="T40" fmla="*/ 37 w 40"/>
                <a:gd name="T41" fmla="*/ 7 h 36"/>
                <a:gd name="T42" fmla="*/ 40 w 40"/>
                <a:gd name="T43" fmla="*/ 7 h 36"/>
                <a:gd name="T44" fmla="*/ 38 w 40"/>
                <a:gd name="T45" fmla="*/ 11 h 36"/>
                <a:gd name="T46" fmla="*/ 39 w 40"/>
                <a:gd name="T47"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36">
                  <a:moveTo>
                    <a:pt x="39" y="16"/>
                  </a:moveTo>
                  <a:cubicBezTo>
                    <a:pt x="39" y="21"/>
                    <a:pt x="39" y="26"/>
                    <a:pt x="34" y="30"/>
                  </a:cubicBezTo>
                  <a:cubicBezTo>
                    <a:pt x="30" y="35"/>
                    <a:pt x="24" y="35"/>
                    <a:pt x="19" y="31"/>
                  </a:cubicBezTo>
                  <a:cubicBezTo>
                    <a:pt x="18" y="33"/>
                    <a:pt x="18" y="34"/>
                    <a:pt x="17" y="36"/>
                  </a:cubicBezTo>
                  <a:cubicBezTo>
                    <a:pt x="16" y="36"/>
                    <a:pt x="16" y="36"/>
                    <a:pt x="16" y="36"/>
                  </a:cubicBezTo>
                  <a:cubicBezTo>
                    <a:pt x="17" y="35"/>
                    <a:pt x="18" y="33"/>
                    <a:pt x="19" y="31"/>
                  </a:cubicBezTo>
                  <a:cubicBezTo>
                    <a:pt x="18" y="31"/>
                    <a:pt x="18" y="30"/>
                    <a:pt x="17" y="30"/>
                  </a:cubicBezTo>
                  <a:cubicBezTo>
                    <a:pt x="15" y="27"/>
                    <a:pt x="14" y="23"/>
                    <a:pt x="15" y="20"/>
                  </a:cubicBezTo>
                  <a:cubicBezTo>
                    <a:pt x="13" y="22"/>
                    <a:pt x="10" y="23"/>
                    <a:pt x="7" y="22"/>
                  </a:cubicBezTo>
                  <a:cubicBezTo>
                    <a:pt x="7" y="24"/>
                    <a:pt x="7" y="25"/>
                    <a:pt x="8" y="26"/>
                  </a:cubicBezTo>
                  <a:cubicBezTo>
                    <a:pt x="7" y="26"/>
                    <a:pt x="7" y="26"/>
                    <a:pt x="7" y="26"/>
                  </a:cubicBezTo>
                  <a:cubicBezTo>
                    <a:pt x="7" y="25"/>
                    <a:pt x="7" y="24"/>
                    <a:pt x="7" y="22"/>
                  </a:cubicBezTo>
                  <a:cubicBezTo>
                    <a:pt x="6" y="22"/>
                    <a:pt x="6" y="22"/>
                    <a:pt x="6" y="22"/>
                  </a:cubicBezTo>
                  <a:cubicBezTo>
                    <a:pt x="2" y="21"/>
                    <a:pt x="0" y="18"/>
                    <a:pt x="0" y="15"/>
                  </a:cubicBezTo>
                  <a:cubicBezTo>
                    <a:pt x="0" y="12"/>
                    <a:pt x="2" y="9"/>
                    <a:pt x="4" y="7"/>
                  </a:cubicBezTo>
                  <a:cubicBezTo>
                    <a:pt x="5" y="6"/>
                    <a:pt x="8" y="4"/>
                    <a:pt x="9" y="2"/>
                  </a:cubicBezTo>
                  <a:cubicBezTo>
                    <a:pt x="10" y="0"/>
                    <a:pt x="10" y="0"/>
                    <a:pt x="10" y="0"/>
                  </a:cubicBezTo>
                  <a:cubicBezTo>
                    <a:pt x="9" y="2"/>
                    <a:pt x="12" y="5"/>
                    <a:pt x="13" y="6"/>
                  </a:cubicBezTo>
                  <a:cubicBezTo>
                    <a:pt x="15" y="9"/>
                    <a:pt x="17" y="12"/>
                    <a:pt x="16" y="16"/>
                  </a:cubicBezTo>
                  <a:cubicBezTo>
                    <a:pt x="19" y="12"/>
                    <a:pt x="23" y="10"/>
                    <a:pt x="27" y="9"/>
                  </a:cubicBezTo>
                  <a:cubicBezTo>
                    <a:pt x="30" y="8"/>
                    <a:pt x="34" y="9"/>
                    <a:pt x="37" y="7"/>
                  </a:cubicBezTo>
                  <a:cubicBezTo>
                    <a:pt x="38" y="7"/>
                    <a:pt x="39" y="7"/>
                    <a:pt x="40" y="7"/>
                  </a:cubicBezTo>
                  <a:cubicBezTo>
                    <a:pt x="39" y="7"/>
                    <a:pt x="39" y="9"/>
                    <a:pt x="38" y="11"/>
                  </a:cubicBezTo>
                  <a:cubicBezTo>
                    <a:pt x="38" y="13"/>
                    <a:pt x="39" y="15"/>
                    <a:pt x="39"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2575"/>
            <p:cNvSpPr>
              <a:spLocks/>
            </p:cNvSpPr>
            <p:nvPr/>
          </p:nvSpPr>
          <p:spPr bwMode="auto">
            <a:xfrm>
              <a:off x="1540633" y="1965111"/>
              <a:ext cx="80856" cy="61990"/>
            </a:xfrm>
            <a:custGeom>
              <a:avLst/>
              <a:gdLst>
                <a:gd name="T0" fmla="*/ 30 w 38"/>
                <a:gd name="T1" fmla="*/ 26 h 29"/>
                <a:gd name="T2" fmla="*/ 22 w 38"/>
                <a:gd name="T3" fmla="*/ 28 h 29"/>
                <a:gd name="T4" fmla="*/ 14 w 38"/>
                <a:gd name="T5" fmla="*/ 26 h 29"/>
                <a:gd name="T6" fmla="*/ 8 w 38"/>
                <a:gd name="T7" fmla="*/ 14 h 29"/>
                <a:gd name="T8" fmla="*/ 7 w 38"/>
                <a:gd name="T9" fmla="*/ 8 h 29"/>
                <a:gd name="T10" fmla="*/ 3 w 38"/>
                <a:gd name="T11" fmla="*/ 3 h 29"/>
                <a:gd name="T12" fmla="*/ 0 w 38"/>
                <a:gd name="T13" fmla="*/ 0 h 29"/>
                <a:gd name="T14" fmla="*/ 4 w 38"/>
                <a:gd name="T15" fmla="*/ 0 h 29"/>
                <a:gd name="T16" fmla="*/ 8 w 38"/>
                <a:gd name="T17" fmla="*/ 0 h 29"/>
                <a:gd name="T18" fmla="*/ 16 w 38"/>
                <a:gd name="T19" fmla="*/ 0 h 29"/>
                <a:gd name="T20" fmla="*/ 33 w 38"/>
                <a:gd name="T21" fmla="*/ 7 h 29"/>
                <a:gd name="T22" fmla="*/ 36 w 38"/>
                <a:gd name="T23" fmla="*/ 16 h 29"/>
                <a:gd name="T24" fmla="*/ 32 w 38"/>
                <a:gd name="T25" fmla="*/ 24 h 29"/>
                <a:gd name="T26" fmla="*/ 38 w 38"/>
                <a:gd name="T27" fmla="*/ 27 h 29"/>
                <a:gd name="T28" fmla="*/ 38 w 38"/>
                <a:gd name="T29" fmla="*/ 28 h 29"/>
                <a:gd name="T30" fmla="*/ 32 w 38"/>
                <a:gd name="T31" fmla="*/ 24 h 29"/>
                <a:gd name="T32" fmla="*/ 30 w 38"/>
                <a:gd name="T33"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29">
                  <a:moveTo>
                    <a:pt x="30" y="26"/>
                  </a:moveTo>
                  <a:cubicBezTo>
                    <a:pt x="28" y="28"/>
                    <a:pt x="25" y="29"/>
                    <a:pt x="22" y="28"/>
                  </a:cubicBezTo>
                  <a:cubicBezTo>
                    <a:pt x="19" y="28"/>
                    <a:pt x="17" y="27"/>
                    <a:pt x="14" y="26"/>
                  </a:cubicBezTo>
                  <a:cubicBezTo>
                    <a:pt x="11" y="23"/>
                    <a:pt x="9" y="18"/>
                    <a:pt x="8" y="14"/>
                  </a:cubicBezTo>
                  <a:cubicBezTo>
                    <a:pt x="8" y="12"/>
                    <a:pt x="8" y="10"/>
                    <a:pt x="7" y="8"/>
                  </a:cubicBezTo>
                  <a:cubicBezTo>
                    <a:pt x="6" y="6"/>
                    <a:pt x="5" y="4"/>
                    <a:pt x="3" y="3"/>
                  </a:cubicBezTo>
                  <a:cubicBezTo>
                    <a:pt x="3" y="2"/>
                    <a:pt x="2" y="1"/>
                    <a:pt x="0" y="0"/>
                  </a:cubicBezTo>
                  <a:cubicBezTo>
                    <a:pt x="1" y="0"/>
                    <a:pt x="3" y="0"/>
                    <a:pt x="4" y="0"/>
                  </a:cubicBezTo>
                  <a:cubicBezTo>
                    <a:pt x="5" y="0"/>
                    <a:pt x="7" y="0"/>
                    <a:pt x="8" y="0"/>
                  </a:cubicBezTo>
                  <a:cubicBezTo>
                    <a:pt x="11" y="0"/>
                    <a:pt x="14" y="0"/>
                    <a:pt x="16" y="0"/>
                  </a:cubicBezTo>
                  <a:cubicBezTo>
                    <a:pt x="23" y="0"/>
                    <a:pt x="29" y="1"/>
                    <a:pt x="33" y="7"/>
                  </a:cubicBezTo>
                  <a:cubicBezTo>
                    <a:pt x="35" y="10"/>
                    <a:pt x="36" y="13"/>
                    <a:pt x="36" y="16"/>
                  </a:cubicBezTo>
                  <a:cubicBezTo>
                    <a:pt x="35" y="19"/>
                    <a:pt x="34" y="22"/>
                    <a:pt x="32" y="24"/>
                  </a:cubicBezTo>
                  <a:cubicBezTo>
                    <a:pt x="34" y="25"/>
                    <a:pt x="36" y="26"/>
                    <a:pt x="38" y="27"/>
                  </a:cubicBezTo>
                  <a:cubicBezTo>
                    <a:pt x="38" y="27"/>
                    <a:pt x="38" y="27"/>
                    <a:pt x="38" y="28"/>
                  </a:cubicBezTo>
                  <a:cubicBezTo>
                    <a:pt x="36" y="27"/>
                    <a:pt x="34" y="26"/>
                    <a:pt x="32" y="24"/>
                  </a:cubicBezTo>
                  <a:cubicBezTo>
                    <a:pt x="31" y="25"/>
                    <a:pt x="31" y="25"/>
                    <a:pt x="30" y="2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2576"/>
            <p:cNvSpPr>
              <a:spLocks/>
            </p:cNvSpPr>
            <p:nvPr/>
          </p:nvSpPr>
          <p:spPr bwMode="auto">
            <a:xfrm>
              <a:off x="1540633" y="2028897"/>
              <a:ext cx="79059" cy="55701"/>
            </a:xfrm>
            <a:custGeom>
              <a:avLst/>
              <a:gdLst>
                <a:gd name="T0" fmla="*/ 19 w 37"/>
                <a:gd name="T1" fmla="*/ 26 h 26"/>
                <a:gd name="T2" fmla="*/ 12 w 37"/>
                <a:gd name="T3" fmla="*/ 22 h 26"/>
                <a:gd name="T4" fmla="*/ 9 w 37"/>
                <a:gd name="T5" fmla="*/ 16 h 26"/>
                <a:gd name="T6" fmla="*/ 6 w 37"/>
                <a:gd name="T7" fmla="*/ 10 h 26"/>
                <a:gd name="T8" fmla="*/ 3 w 37"/>
                <a:gd name="T9" fmla="*/ 7 h 26"/>
                <a:gd name="T10" fmla="*/ 0 w 37"/>
                <a:gd name="T11" fmla="*/ 5 h 26"/>
                <a:gd name="T12" fmla="*/ 4 w 37"/>
                <a:gd name="T13" fmla="*/ 4 h 26"/>
                <a:gd name="T14" fmla="*/ 7 w 37"/>
                <a:gd name="T15" fmla="*/ 2 h 26"/>
                <a:gd name="T16" fmla="*/ 14 w 37"/>
                <a:gd name="T17" fmla="*/ 1 h 26"/>
                <a:gd name="T18" fmla="*/ 23 w 37"/>
                <a:gd name="T19" fmla="*/ 2 h 26"/>
                <a:gd name="T20" fmla="*/ 30 w 37"/>
                <a:gd name="T21" fmla="*/ 6 h 26"/>
                <a:gd name="T22" fmla="*/ 32 w 37"/>
                <a:gd name="T23" fmla="*/ 14 h 26"/>
                <a:gd name="T24" fmla="*/ 28 w 37"/>
                <a:gd name="T25" fmla="*/ 21 h 26"/>
                <a:gd name="T26" fmla="*/ 32 w 37"/>
                <a:gd name="T27" fmla="*/ 23 h 26"/>
                <a:gd name="T28" fmla="*/ 37 w 37"/>
                <a:gd name="T29" fmla="*/ 23 h 26"/>
                <a:gd name="T30" fmla="*/ 37 w 37"/>
                <a:gd name="T31" fmla="*/ 23 h 26"/>
                <a:gd name="T32" fmla="*/ 32 w 37"/>
                <a:gd name="T33" fmla="*/ 23 h 26"/>
                <a:gd name="T34" fmla="*/ 28 w 37"/>
                <a:gd name="T35" fmla="*/ 22 h 26"/>
                <a:gd name="T36" fmla="*/ 19 w 37"/>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26">
                  <a:moveTo>
                    <a:pt x="19" y="26"/>
                  </a:moveTo>
                  <a:cubicBezTo>
                    <a:pt x="16" y="25"/>
                    <a:pt x="13" y="24"/>
                    <a:pt x="12" y="22"/>
                  </a:cubicBezTo>
                  <a:cubicBezTo>
                    <a:pt x="10" y="21"/>
                    <a:pt x="10" y="18"/>
                    <a:pt x="9" y="16"/>
                  </a:cubicBezTo>
                  <a:cubicBezTo>
                    <a:pt x="8" y="14"/>
                    <a:pt x="7" y="12"/>
                    <a:pt x="6" y="10"/>
                  </a:cubicBezTo>
                  <a:cubicBezTo>
                    <a:pt x="6" y="9"/>
                    <a:pt x="5" y="8"/>
                    <a:pt x="3" y="7"/>
                  </a:cubicBezTo>
                  <a:cubicBezTo>
                    <a:pt x="2" y="6"/>
                    <a:pt x="0" y="5"/>
                    <a:pt x="0" y="5"/>
                  </a:cubicBezTo>
                  <a:cubicBezTo>
                    <a:pt x="1" y="5"/>
                    <a:pt x="2" y="4"/>
                    <a:pt x="4" y="4"/>
                  </a:cubicBezTo>
                  <a:cubicBezTo>
                    <a:pt x="5" y="3"/>
                    <a:pt x="6" y="3"/>
                    <a:pt x="7" y="2"/>
                  </a:cubicBezTo>
                  <a:cubicBezTo>
                    <a:pt x="10" y="1"/>
                    <a:pt x="12" y="1"/>
                    <a:pt x="14" y="1"/>
                  </a:cubicBezTo>
                  <a:cubicBezTo>
                    <a:pt x="17" y="0"/>
                    <a:pt x="21" y="1"/>
                    <a:pt x="23" y="2"/>
                  </a:cubicBezTo>
                  <a:cubicBezTo>
                    <a:pt x="26" y="3"/>
                    <a:pt x="29" y="4"/>
                    <a:pt x="30" y="6"/>
                  </a:cubicBezTo>
                  <a:cubicBezTo>
                    <a:pt x="32" y="8"/>
                    <a:pt x="32" y="11"/>
                    <a:pt x="32" y="14"/>
                  </a:cubicBezTo>
                  <a:cubicBezTo>
                    <a:pt x="31" y="17"/>
                    <a:pt x="30" y="19"/>
                    <a:pt x="28" y="21"/>
                  </a:cubicBezTo>
                  <a:cubicBezTo>
                    <a:pt x="29" y="22"/>
                    <a:pt x="30" y="23"/>
                    <a:pt x="32" y="23"/>
                  </a:cubicBezTo>
                  <a:cubicBezTo>
                    <a:pt x="33" y="23"/>
                    <a:pt x="35" y="23"/>
                    <a:pt x="37" y="23"/>
                  </a:cubicBezTo>
                  <a:cubicBezTo>
                    <a:pt x="37" y="23"/>
                    <a:pt x="37" y="23"/>
                    <a:pt x="37" y="23"/>
                  </a:cubicBezTo>
                  <a:cubicBezTo>
                    <a:pt x="36" y="24"/>
                    <a:pt x="34" y="24"/>
                    <a:pt x="32" y="23"/>
                  </a:cubicBezTo>
                  <a:cubicBezTo>
                    <a:pt x="31" y="23"/>
                    <a:pt x="29" y="23"/>
                    <a:pt x="28" y="22"/>
                  </a:cubicBezTo>
                  <a:cubicBezTo>
                    <a:pt x="26" y="25"/>
                    <a:pt x="22" y="26"/>
                    <a:pt x="19" y="2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2577"/>
            <p:cNvSpPr>
              <a:spLocks/>
            </p:cNvSpPr>
            <p:nvPr/>
          </p:nvSpPr>
          <p:spPr bwMode="auto">
            <a:xfrm>
              <a:off x="1534344" y="2090887"/>
              <a:ext cx="65583" cy="102417"/>
            </a:xfrm>
            <a:custGeom>
              <a:avLst/>
              <a:gdLst>
                <a:gd name="T0" fmla="*/ 1 w 31"/>
                <a:gd name="T1" fmla="*/ 27 h 48"/>
                <a:gd name="T2" fmla="*/ 3 w 31"/>
                <a:gd name="T3" fmla="*/ 20 h 48"/>
                <a:gd name="T4" fmla="*/ 3 w 31"/>
                <a:gd name="T5" fmla="*/ 15 h 48"/>
                <a:gd name="T6" fmla="*/ 2 w 31"/>
                <a:gd name="T7" fmla="*/ 12 h 48"/>
                <a:gd name="T8" fmla="*/ 5 w 31"/>
                <a:gd name="T9" fmla="*/ 14 h 48"/>
                <a:gd name="T10" fmla="*/ 3 w 31"/>
                <a:gd name="T11" fmla="*/ 9 h 48"/>
                <a:gd name="T12" fmla="*/ 1 w 31"/>
                <a:gd name="T13" fmla="*/ 3 h 48"/>
                <a:gd name="T14" fmla="*/ 10 w 31"/>
                <a:gd name="T15" fmla="*/ 1 h 48"/>
                <a:gd name="T16" fmla="*/ 22 w 31"/>
                <a:gd name="T17" fmla="*/ 3 h 48"/>
                <a:gd name="T18" fmla="*/ 24 w 31"/>
                <a:gd name="T19" fmla="*/ 16 h 48"/>
                <a:gd name="T20" fmla="*/ 27 w 31"/>
                <a:gd name="T21" fmla="*/ 16 h 48"/>
                <a:gd name="T22" fmla="*/ 31 w 31"/>
                <a:gd name="T23" fmla="*/ 16 h 48"/>
                <a:gd name="T24" fmla="*/ 31 w 31"/>
                <a:gd name="T25" fmla="*/ 16 h 48"/>
                <a:gd name="T26" fmla="*/ 24 w 31"/>
                <a:gd name="T27" fmla="*/ 16 h 48"/>
                <a:gd name="T28" fmla="*/ 19 w 31"/>
                <a:gd name="T29" fmla="*/ 20 h 48"/>
                <a:gd name="T30" fmla="*/ 25 w 31"/>
                <a:gd name="T31" fmla="*/ 30 h 48"/>
                <a:gd name="T32" fmla="*/ 22 w 31"/>
                <a:gd name="T33" fmla="*/ 38 h 48"/>
                <a:gd name="T34" fmla="*/ 15 w 31"/>
                <a:gd name="T35" fmla="*/ 42 h 48"/>
                <a:gd name="T36" fmla="*/ 16 w 31"/>
                <a:gd name="T37" fmla="*/ 45 h 48"/>
                <a:gd name="T38" fmla="*/ 18 w 31"/>
                <a:gd name="T39" fmla="*/ 46 h 48"/>
                <a:gd name="T40" fmla="*/ 19 w 31"/>
                <a:gd name="T41" fmla="*/ 48 h 48"/>
                <a:gd name="T42" fmla="*/ 18 w 31"/>
                <a:gd name="T43" fmla="*/ 48 h 48"/>
                <a:gd name="T44" fmla="*/ 17 w 31"/>
                <a:gd name="T45" fmla="*/ 45 h 48"/>
                <a:gd name="T46" fmla="*/ 15 w 31"/>
                <a:gd name="T47" fmla="*/ 42 h 48"/>
                <a:gd name="T48" fmla="*/ 5 w 31"/>
                <a:gd name="T49" fmla="*/ 41 h 48"/>
                <a:gd name="T50" fmla="*/ 1 w 31"/>
                <a:gd name="T51" fmla="*/ 34 h 48"/>
                <a:gd name="T52" fmla="*/ 1 w 31"/>
                <a:gd name="T53"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48">
                  <a:moveTo>
                    <a:pt x="1" y="27"/>
                  </a:moveTo>
                  <a:cubicBezTo>
                    <a:pt x="2" y="24"/>
                    <a:pt x="2" y="22"/>
                    <a:pt x="3" y="20"/>
                  </a:cubicBezTo>
                  <a:cubicBezTo>
                    <a:pt x="3" y="19"/>
                    <a:pt x="4" y="17"/>
                    <a:pt x="3" y="15"/>
                  </a:cubicBezTo>
                  <a:cubicBezTo>
                    <a:pt x="3" y="14"/>
                    <a:pt x="2" y="12"/>
                    <a:pt x="2" y="12"/>
                  </a:cubicBezTo>
                  <a:cubicBezTo>
                    <a:pt x="3" y="13"/>
                    <a:pt x="4" y="13"/>
                    <a:pt x="5" y="14"/>
                  </a:cubicBezTo>
                  <a:cubicBezTo>
                    <a:pt x="4" y="12"/>
                    <a:pt x="4" y="10"/>
                    <a:pt x="3" y="9"/>
                  </a:cubicBezTo>
                  <a:cubicBezTo>
                    <a:pt x="3" y="7"/>
                    <a:pt x="1" y="3"/>
                    <a:pt x="1" y="3"/>
                  </a:cubicBezTo>
                  <a:cubicBezTo>
                    <a:pt x="4" y="4"/>
                    <a:pt x="7" y="2"/>
                    <a:pt x="10" y="1"/>
                  </a:cubicBezTo>
                  <a:cubicBezTo>
                    <a:pt x="14" y="0"/>
                    <a:pt x="19" y="0"/>
                    <a:pt x="22" y="3"/>
                  </a:cubicBezTo>
                  <a:cubicBezTo>
                    <a:pt x="26" y="6"/>
                    <a:pt x="26" y="11"/>
                    <a:pt x="24" y="16"/>
                  </a:cubicBezTo>
                  <a:cubicBezTo>
                    <a:pt x="25" y="16"/>
                    <a:pt x="26" y="16"/>
                    <a:pt x="27" y="16"/>
                  </a:cubicBezTo>
                  <a:cubicBezTo>
                    <a:pt x="28" y="16"/>
                    <a:pt x="29" y="16"/>
                    <a:pt x="31" y="16"/>
                  </a:cubicBezTo>
                  <a:cubicBezTo>
                    <a:pt x="31" y="16"/>
                    <a:pt x="31" y="16"/>
                    <a:pt x="31" y="16"/>
                  </a:cubicBezTo>
                  <a:cubicBezTo>
                    <a:pt x="29" y="17"/>
                    <a:pt x="26" y="17"/>
                    <a:pt x="24" y="16"/>
                  </a:cubicBezTo>
                  <a:cubicBezTo>
                    <a:pt x="23" y="18"/>
                    <a:pt x="21" y="20"/>
                    <a:pt x="19" y="20"/>
                  </a:cubicBezTo>
                  <a:cubicBezTo>
                    <a:pt x="22" y="23"/>
                    <a:pt x="24" y="26"/>
                    <a:pt x="25" y="30"/>
                  </a:cubicBezTo>
                  <a:cubicBezTo>
                    <a:pt x="25" y="33"/>
                    <a:pt x="24" y="36"/>
                    <a:pt x="22" y="38"/>
                  </a:cubicBezTo>
                  <a:cubicBezTo>
                    <a:pt x="20" y="40"/>
                    <a:pt x="18" y="41"/>
                    <a:pt x="15" y="42"/>
                  </a:cubicBezTo>
                  <a:cubicBezTo>
                    <a:pt x="15" y="43"/>
                    <a:pt x="16" y="44"/>
                    <a:pt x="16" y="45"/>
                  </a:cubicBezTo>
                  <a:cubicBezTo>
                    <a:pt x="17" y="45"/>
                    <a:pt x="17" y="46"/>
                    <a:pt x="18" y="46"/>
                  </a:cubicBezTo>
                  <a:cubicBezTo>
                    <a:pt x="18" y="47"/>
                    <a:pt x="19" y="47"/>
                    <a:pt x="19" y="48"/>
                  </a:cubicBezTo>
                  <a:cubicBezTo>
                    <a:pt x="18" y="48"/>
                    <a:pt x="18" y="48"/>
                    <a:pt x="18" y="48"/>
                  </a:cubicBezTo>
                  <a:cubicBezTo>
                    <a:pt x="18" y="47"/>
                    <a:pt x="17" y="46"/>
                    <a:pt x="17" y="45"/>
                  </a:cubicBezTo>
                  <a:cubicBezTo>
                    <a:pt x="16" y="44"/>
                    <a:pt x="15" y="43"/>
                    <a:pt x="15" y="42"/>
                  </a:cubicBezTo>
                  <a:cubicBezTo>
                    <a:pt x="11" y="43"/>
                    <a:pt x="8" y="43"/>
                    <a:pt x="5" y="41"/>
                  </a:cubicBezTo>
                  <a:cubicBezTo>
                    <a:pt x="3" y="39"/>
                    <a:pt x="2" y="36"/>
                    <a:pt x="1" y="34"/>
                  </a:cubicBezTo>
                  <a:cubicBezTo>
                    <a:pt x="0" y="32"/>
                    <a:pt x="1" y="29"/>
                    <a:pt x="1"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2578"/>
            <p:cNvSpPr>
              <a:spLocks/>
            </p:cNvSpPr>
            <p:nvPr/>
          </p:nvSpPr>
          <p:spPr bwMode="auto">
            <a:xfrm>
              <a:off x="1332204" y="2523017"/>
              <a:ext cx="87145" cy="121284"/>
            </a:xfrm>
            <a:custGeom>
              <a:avLst/>
              <a:gdLst>
                <a:gd name="T0" fmla="*/ 37 w 41"/>
                <a:gd name="T1" fmla="*/ 11 h 57"/>
                <a:gd name="T2" fmla="*/ 30 w 41"/>
                <a:gd name="T3" fmla="*/ 4 h 57"/>
                <a:gd name="T4" fmla="*/ 23 w 41"/>
                <a:gd name="T5" fmla="*/ 1 h 57"/>
                <a:gd name="T6" fmla="*/ 10 w 41"/>
                <a:gd name="T7" fmla="*/ 2 h 57"/>
                <a:gd name="T8" fmla="*/ 3 w 41"/>
                <a:gd name="T9" fmla="*/ 5 h 57"/>
                <a:gd name="T10" fmla="*/ 0 w 41"/>
                <a:gd name="T11" fmla="*/ 7 h 57"/>
                <a:gd name="T12" fmla="*/ 2 w 41"/>
                <a:gd name="T13" fmla="*/ 12 h 57"/>
                <a:gd name="T14" fmla="*/ 1 w 41"/>
                <a:gd name="T15" fmla="*/ 18 h 57"/>
                <a:gd name="T16" fmla="*/ 0 w 41"/>
                <a:gd name="T17" fmla="*/ 25 h 57"/>
                <a:gd name="T18" fmla="*/ 2 w 41"/>
                <a:gd name="T19" fmla="*/ 33 h 57"/>
                <a:gd name="T20" fmla="*/ 12 w 41"/>
                <a:gd name="T21" fmla="*/ 41 h 57"/>
                <a:gd name="T22" fmla="*/ 26 w 41"/>
                <a:gd name="T23" fmla="*/ 43 h 57"/>
                <a:gd name="T24" fmla="*/ 25 w 41"/>
                <a:gd name="T25" fmla="*/ 49 h 57"/>
                <a:gd name="T26" fmla="*/ 20 w 41"/>
                <a:gd name="T27" fmla="*/ 56 h 57"/>
                <a:gd name="T28" fmla="*/ 21 w 41"/>
                <a:gd name="T29" fmla="*/ 57 h 57"/>
                <a:gd name="T30" fmla="*/ 25 w 41"/>
                <a:gd name="T31" fmla="*/ 51 h 57"/>
                <a:gd name="T32" fmla="*/ 27 w 41"/>
                <a:gd name="T33" fmla="*/ 43 h 57"/>
                <a:gd name="T34" fmla="*/ 40 w 41"/>
                <a:gd name="T35" fmla="*/ 31 h 57"/>
                <a:gd name="T36" fmla="*/ 40 w 41"/>
                <a:gd name="T37" fmla="*/ 21 h 57"/>
                <a:gd name="T38" fmla="*/ 37 w 41"/>
                <a:gd name="T39" fmla="*/ 1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57">
                  <a:moveTo>
                    <a:pt x="37" y="11"/>
                  </a:moveTo>
                  <a:cubicBezTo>
                    <a:pt x="35" y="8"/>
                    <a:pt x="33" y="6"/>
                    <a:pt x="30" y="4"/>
                  </a:cubicBezTo>
                  <a:cubicBezTo>
                    <a:pt x="28" y="2"/>
                    <a:pt x="25" y="1"/>
                    <a:pt x="23" y="1"/>
                  </a:cubicBezTo>
                  <a:cubicBezTo>
                    <a:pt x="18" y="0"/>
                    <a:pt x="14" y="0"/>
                    <a:pt x="10" y="2"/>
                  </a:cubicBezTo>
                  <a:cubicBezTo>
                    <a:pt x="9" y="2"/>
                    <a:pt x="6" y="3"/>
                    <a:pt x="3" y="5"/>
                  </a:cubicBezTo>
                  <a:cubicBezTo>
                    <a:pt x="1" y="6"/>
                    <a:pt x="0" y="7"/>
                    <a:pt x="0" y="7"/>
                  </a:cubicBezTo>
                  <a:cubicBezTo>
                    <a:pt x="1" y="8"/>
                    <a:pt x="2" y="10"/>
                    <a:pt x="2" y="12"/>
                  </a:cubicBezTo>
                  <a:cubicBezTo>
                    <a:pt x="2" y="14"/>
                    <a:pt x="1" y="16"/>
                    <a:pt x="1" y="18"/>
                  </a:cubicBezTo>
                  <a:cubicBezTo>
                    <a:pt x="0" y="20"/>
                    <a:pt x="0" y="23"/>
                    <a:pt x="0" y="25"/>
                  </a:cubicBezTo>
                  <a:cubicBezTo>
                    <a:pt x="0" y="28"/>
                    <a:pt x="1" y="31"/>
                    <a:pt x="2" y="33"/>
                  </a:cubicBezTo>
                  <a:cubicBezTo>
                    <a:pt x="4" y="37"/>
                    <a:pt x="8" y="39"/>
                    <a:pt x="12" y="41"/>
                  </a:cubicBezTo>
                  <a:cubicBezTo>
                    <a:pt x="16" y="43"/>
                    <a:pt x="21" y="44"/>
                    <a:pt x="26" y="43"/>
                  </a:cubicBezTo>
                  <a:cubicBezTo>
                    <a:pt x="26" y="45"/>
                    <a:pt x="26" y="47"/>
                    <a:pt x="25" y="49"/>
                  </a:cubicBezTo>
                  <a:cubicBezTo>
                    <a:pt x="24" y="52"/>
                    <a:pt x="22" y="54"/>
                    <a:pt x="20" y="56"/>
                  </a:cubicBezTo>
                  <a:cubicBezTo>
                    <a:pt x="21" y="57"/>
                    <a:pt x="21" y="57"/>
                    <a:pt x="21" y="57"/>
                  </a:cubicBezTo>
                  <a:cubicBezTo>
                    <a:pt x="22" y="56"/>
                    <a:pt x="23" y="53"/>
                    <a:pt x="25" y="51"/>
                  </a:cubicBezTo>
                  <a:cubicBezTo>
                    <a:pt x="26" y="48"/>
                    <a:pt x="27" y="45"/>
                    <a:pt x="27" y="43"/>
                  </a:cubicBezTo>
                  <a:cubicBezTo>
                    <a:pt x="33" y="42"/>
                    <a:pt x="38" y="38"/>
                    <a:pt x="40" y="31"/>
                  </a:cubicBezTo>
                  <a:cubicBezTo>
                    <a:pt x="41" y="28"/>
                    <a:pt x="41" y="25"/>
                    <a:pt x="40" y="21"/>
                  </a:cubicBezTo>
                  <a:cubicBezTo>
                    <a:pt x="40" y="18"/>
                    <a:pt x="38" y="14"/>
                    <a:pt x="37"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2579"/>
            <p:cNvSpPr>
              <a:spLocks/>
            </p:cNvSpPr>
            <p:nvPr/>
          </p:nvSpPr>
          <p:spPr bwMode="auto">
            <a:xfrm>
              <a:off x="1423841" y="2418802"/>
              <a:ext cx="80856" cy="107808"/>
            </a:xfrm>
            <a:custGeom>
              <a:avLst/>
              <a:gdLst>
                <a:gd name="T0" fmla="*/ 38 w 38"/>
                <a:gd name="T1" fmla="*/ 23 h 51"/>
                <a:gd name="T2" fmla="*/ 33 w 38"/>
                <a:gd name="T3" fmla="*/ 9 h 51"/>
                <a:gd name="T4" fmla="*/ 24 w 38"/>
                <a:gd name="T5" fmla="*/ 2 h 51"/>
                <a:gd name="T6" fmla="*/ 17 w 38"/>
                <a:gd name="T7" fmla="*/ 0 h 51"/>
                <a:gd name="T8" fmla="*/ 13 w 38"/>
                <a:gd name="T9" fmla="*/ 0 h 51"/>
                <a:gd name="T10" fmla="*/ 12 w 38"/>
                <a:gd name="T11" fmla="*/ 4 h 51"/>
                <a:gd name="T12" fmla="*/ 7 w 38"/>
                <a:gd name="T13" fmla="*/ 9 h 51"/>
                <a:gd name="T14" fmla="*/ 2 w 38"/>
                <a:gd name="T15" fmla="*/ 16 h 51"/>
                <a:gd name="T16" fmla="*/ 0 w 38"/>
                <a:gd name="T17" fmla="*/ 25 h 51"/>
                <a:gd name="T18" fmla="*/ 16 w 38"/>
                <a:gd name="T19" fmla="*/ 42 h 51"/>
                <a:gd name="T20" fmla="*/ 13 w 38"/>
                <a:gd name="T21" fmla="*/ 47 h 51"/>
                <a:gd name="T22" fmla="*/ 10 w 38"/>
                <a:gd name="T23" fmla="*/ 49 h 51"/>
                <a:gd name="T24" fmla="*/ 7 w 38"/>
                <a:gd name="T25" fmla="*/ 51 h 51"/>
                <a:gd name="T26" fmla="*/ 8 w 38"/>
                <a:gd name="T27" fmla="*/ 51 h 51"/>
                <a:gd name="T28" fmla="*/ 8 w 38"/>
                <a:gd name="T29" fmla="*/ 51 h 51"/>
                <a:gd name="T30" fmla="*/ 8 w 38"/>
                <a:gd name="T31" fmla="*/ 51 h 51"/>
                <a:gd name="T32" fmla="*/ 8 w 38"/>
                <a:gd name="T33" fmla="*/ 51 h 51"/>
                <a:gd name="T34" fmla="*/ 9 w 38"/>
                <a:gd name="T35" fmla="*/ 51 h 51"/>
                <a:gd name="T36" fmla="*/ 10 w 38"/>
                <a:gd name="T37" fmla="*/ 50 h 51"/>
                <a:gd name="T38" fmla="*/ 12 w 38"/>
                <a:gd name="T39" fmla="*/ 48 h 51"/>
                <a:gd name="T40" fmla="*/ 17 w 38"/>
                <a:gd name="T41" fmla="*/ 42 h 51"/>
                <a:gd name="T42" fmla="*/ 32 w 38"/>
                <a:gd name="T43" fmla="*/ 38 h 51"/>
                <a:gd name="T44" fmla="*/ 38 w 38"/>
                <a:gd name="T45"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1">
                  <a:moveTo>
                    <a:pt x="38" y="23"/>
                  </a:moveTo>
                  <a:cubicBezTo>
                    <a:pt x="38" y="17"/>
                    <a:pt x="36" y="13"/>
                    <a:pt x="33" y="9"/>
                  </a:cubicBezTo>
                  <a:cubicBezTo>
                    <a:pt x="30" y="6"/>
                    <a:pt x="27" y="4"/>
                    <a:pt x="24" y="2"/>
                  </a:cubicBezTo>
                  <a:cubicBezTo>
                    <a:pt x="22" y="2"/>
                    <a:pt x="20" y="1"/>
                    <a:pt x="17" y="0"/>
                  </a:cubicBezTo>
                  <a:cubicBezTo>
                    <a:pt x="15" y="0"/>
                    <a:pt x="13" y="0"/>
                    <a:pt x="13" y="0"/>
                  </a:cubicBezTo>
                  <a:cubicBezTo>
                    <a:pt x="14" y="1"/>
                    <a:pt x="13" y="3"/>
                    <a:pt x="12" y="4"/>
                  </a:cubicBezTo>
                  <a:cubicBezTo>
                    <a:pt x="11" y="6"/>
                    <a:pt x="9" y="7"/>
                    <a:pt x="7" y="9"/>
                  </a:cubicBezTo>
                  <a:cubicBezTo>
                    <a:pt x="6" y="11"/>
                    <a:pt x="4" y="13"/>
                    <a:pt x="2" y="16"/>
                  </a:cubicBezTo>
                  <a:cubicBezTo>
                    <a:pt x="1" y="18"/>
                    <a:pt x="0" y="21"/>
                    <a:pt x="0" y="25"/>
                  </a:cubicBezTo>
                  <a:cubicBezTo>
                    <a:pt x="1" y="32"/>
                    <a:pt x="8" y="40"/>
                    <a:pt x="16" y="42"/>
                  </a:cubicBezTo>
                  <a:cubicBezTo>
                    <a:pt x="15" y="44"/>
                    <a:pt x="14" y="45"/>
                    <a:pt x="13" y="47"/>
                  </a:cubicBezTo>
                  <a:cubicBezTo>
                    <a:pt x="12" y="48"/>
                    <a:pt x="11" y="48"/>
                    <a:pt x="10" y="49"/>
                  </a:cubicBezTo>
                  <a:cubicBezTo>
                    <a:pt x="9" y="50"/>
                    <a:pt x="8" y="50"/>
                    <a:pt x="7" y="51"/>
                  </a:cubicBezTo>
                  <a:cubicBezTo>
                    <a:pt x="7" y="51"/>
                    <a:pt x="7" y="51"/>
                    <a:pt x="8" y="51"/>
                  </a:cubicBezTo>
                  <a:cubicBezTo>
                    <a:pt x="8" y="51"/>
                    <a:pt x="8" y="51"/>
                    <a:pt x="8" y="51"/>
                  </a:cubicBezTo>
                  <a:cubicBezTo>
                    <a:pt x="8" y="51"/>
                    <a:pt x="8" y="51"/>
                    <a:pt x="8" y="51"/>
                  </a:cubicBezTo>
                  <a:cubicBezTo>
                    <a:pt x="8" y="51"/>
                    <a:pt x="8" y="51"/>
                    <a:pt x="8" y="51"/>
                  </a:cubicBezTo>
                  <a:cubicBezTo>
                    <a:pt x="8" y="51"/>
                    <a:pt x="9" y="51"/>
                    <a:pt x="9" y="51"/>
                  </a:cubicBezTo>
                  <a:cubicBezTo>
                    <a:pt x="9" y="51"/>
                    <a:pt x="9" y="50"/>
                    <a:pt x="10" y="50"/>
                  </a:cubicBezTo>
                  <a:cubicBezTo>
                    <a:pt x="11" y="50"/>
                    <a:pt x="12" y="49"/>
                    <a:pt x="12" y="48"/>
                  </a:cubicBezTo>
                  <a:cubicBezTo>
                    <a:pt x="14" y="46"/>
                    <a:pt x="16" y="44"/>
                    <a:pt x="17" y="42"/>
                  </a:cubicBezTo>
                  <a:cubicBezTo>
                    <a:pt x="22" y="44"/>
                    <a:pt x="28" y="43"/>
                    <a:pt x="32" y="38"/>
                  </a:cubicBezTo>
                  <a:cubicBezTo>
                    <a:pt x="35" y="35"/>
                    <a:pt x="38" y="28"/>
                    <a:pt x="38" y="2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2580"/>
            <p:cNvSpPr>
              <a:spLocks/>
            </p:cNvSpPr>
            <p:nvPr/>
          </p:nvSpPr>
          <p:spPr bwMode="auto">
            <a:xfrm>
              <a:off x="1414857" y="2520321"/>
              <a:ext cx="61990" cy="46717"/>
            </a:xfrm>
            <a:custGeom>
              <a:avLst/>
              <a:gdLst>
                <a:gd name="T0" fmla="*/ 19 w 29"/>
                <a:gd name="T1" fmla="*/ 20 h 22"/>
                <a:gd name="T2" fmla="*/ 22 w 29"/>
                <a:gd name="T3" fmla="*/ 15 h 22"/>
                <a:gd name="T4" fmla="*/ 24 w 29"/>
                <a:gd name="T5" fmla="*/ 9 h 22"/>
                <a:gd name="T6" fmla="*/ 27 w 29"/>
                <a:gd name="T7" fmla="*/ 6 h 22"/>
                <a:gd name="T8" fmla="*/ 29 w 29"/>
                <a:gd name="T9" fmla="*/ 4 h 22"/>
                <a:gd name="T10" fmla="*/ 23 w 29"/>
                <a:gd name="T11" fmla="*/ 3 h 22"/>
                <a:gd name="T12" fmla="*/ 18 w 29"/>
                <a:gd name="T13" fmla="*/ 1 h 22"/>
                <a:gd name="T14" fmla="*/ 4 w 29"/>
                <a:gd name="T15" fmla="*/ 5 h 22"/>
                <a:gd name="T16" fmla="*/ 2 w 29"/>
                <a:gd name="T17" fmla="*/ 12 h 22"/>
                <a:gd name="T18" fmla="*/ 5 w 29"/>
                <a:gd name="T19" fmla="*/ 18 h 22"/>
                <a:gd name="T20" fmla="*/ 3 w 29"/>
                <a:gd name="T21" fmla="*/ 19 h 22"/>
                <a:gd name="T22" fmla="*/ 0 w 29"/>
                <a:gd name="T23" fmla="*/ 20 h 22"/>
                <a:gd name="T24" fmla="*/ 0 w 29"/>
                <a:gd name="T25" fmla="*/ 20 h 22"/>
                <a:gd name="T26" fmla="*/ 3 w 29"/>
                <a:gd name="T27" fmla="*/ 20 h 22"/>
                <a:gd name="T28" fmla="*/ 6 w 29"/>
                <a:gd name="T29" fmla="*/ 18 h 22"/>
                <a:gd name="T30" fmla="*/ 13 w 29"/>
                <a:gd name="T31" fmla="*/ 22 h 22"/>
                <a:gd name="T32" fmla="*/ 19 w 29"/>
                <a:gd name="T3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22">
                  <a:moveTo>
                    <a:pt x="19" y="20"/>
                  </a:moveTo>
                  <a:cubicBezTo>
                    <a:pt x="20" y="19"/>
                    <a:pt x="21" y="17"/>
                    <a:pt x="22" y="15"/>
                  </a:cubicBezTo>
                  <a:cubicBezTo>
                    <a:pt x="23" y="13"/>
                    <a:pt x="24" y="11"/>
                    <a:pt x="24" y="9"/>
                  </a:cubicBezTo>
                  <a:cubicBezTo>
                    <a:pt x="25" y="9"/>
                    <a:pt x="26" y="7"/>
                    <a:pt x="27" y="6"/>
                  </a:cubicBezTo>
                  <a:cubicBezTo>
                    <a:pt x="27" y="5"/>
                    <a:pt x="29" y="4"/>
                    <a:pt x="29" y="4"/>
                  </a:cubicBezTo>
                  <a:cubicBezTo>
                    <a:pt x="26" y="4"/>
                    <a:pt x="25" y="4"/>
                    <a:pt x="23" y="3"/>
                  </a:cubicBezTo>
                  <a:cubicBezTo>
                    <a:pt x="21" y="2"/>
                    <a:pt x="20" y="2"/>
                    <a:pt x="18" y="1"/>
                  </a:cubicBezTo>
                  <a:cubicBezTo>
                    <a:pt x="14" y="0"/>
                    <a:pt x="8" y="1"/>
                    <a:pt x="4" y="5"/>
                  </a:cubicBezTo>
                  <a:cubicBezTo>
                    <a:pt x="3" y="7"/>
                    <a:pt x="2" y="9"/>
                    <a:pt x="2" y="12"/>
                  </a:cubicBezTo>
                  <a:cubicBezTo>
                    <a:pt x="3" y="14"/>
                    <a:pt x="4" y="16"/>
                    <a:pt x="5" y="18"/>
                  </a:cubicBezTo>
                  <a:cubicBezTo>
                    <a:pt x="5" y="18"/>
                    <a:pt x="4" y="19"/>
                    <a:pt x="3" y="19"/>
                  </a:cubicBezTo>
                  <a:cubicBezTo>
                    <a:pt x="2" y="20"/>
                    <a:pt x="1" y="20"/>
                    <a:pt x="0" y="20"/>
                  </a:cubicBezTo>
                  <a:cubicBezTo>
                    <a:pt x="0" y="20"/>
                    <a:pt x="0" y="20"/>
                    <a:pt x="0" y="20"/>
                  </a:cubicBezTo>
                  <a:cubicBezTo>
                    <a:pt x="0" y="20"/>
                    <a:pt x="1" y="20"/>
                    <a:pt x="3" y="20"/>
                  </a:cubicBezTo>
                  <a:cubicBezTo>
                    <a:pt x="4" y="19"/>
                    <a:pt x="5" y="19"/>
                    <a:pt x="6" y="18"/>
                  </a:cubicBezTo>
                  <a:cubicBezTo>
                    <a:pt x="8" y="20"/>
                    <a:pt x="10" y="22"/>
                    <a:pt x="13" y="22"/>
                  </a:cubicBezTo>
                  <a:cubicBezTo>
                    <a:pt x="15" y="22"/>
                    <a:pt x="17" y="21"/>
                    <a:pt x="19"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2581"/>
            <p:cNvSpPr>
              <a:spLocks/>
            </p:cNvSpPr>
            <p:nvPr/>
          </p:nvSpPr>
          <p:spPr bwMode="auto">
            <a:xfrm>
              <a:off x="1190257" y="2616450"/>
              <a:ext cx="53006" cy="57498"/>
            </a:xfrm>
            <a:custGeom>
              <a:avLst/>
              <a:gdLst>
                <a:gd name="T0" fmla="*/ 19 w 25"/>
                <a:gd name="T1" fmla="*/ 4 h 27"/>
                <a:gd name="T2" fmla="*/ 12 w 25"/>
                <a:gd name="T3" fmla="*/ 3 h 27"/>
                <a:gd name="T4" fmla="*/ 6 w 25"/>
                <a:gd name="T5" fmla="*/ 3 h 27"/>
                <a:gd name="T6" fmla="*/ 2 w 25"/>
                <a:gd name="T7" fmla="*/ 2 h 27"/>
                <a:gd name="T8" fmla="*/ 0 w 25"/>
                <a:gd name="T9" fmla="*/ 0 h 27"/>
                <a:gd name="T10" fmla="*/ 1 w 25"/>
                <a:gd name="T11" fmla="*/ 7 h 27"/>
                <a:gd name="T12" fmla="*/ 1 w 25"/>
                <a:gd name="T13" fmla="*/ 12 h 27"/>
                <a:gd name="T14" fmla="*/ 9 w 25"/>
                <a:gd name="T15" fmla="*/ 23 h 27"/>
                <a:gd name="T16" fmla="*/ 15 w 25"/>
                <a:gd name="T17" fmla="*/ 23 h 27"/>
                <a:gd name="T18" fmla="*/ 22 w 25"/>
                <a:gd name="T19" fmla="*/ 20 h 27"/>
                <a:gd name="T20" fmla="*/ 23 w 25"/>
                <a:gd name="T21" fmla="*/ 21 h 27"/>
                <a:gd name="T22" fmla="*/ 23 w 25"/>
                <a:gd name="T23" fmla="*/ 22 h 27"/>
                <a:gd name="T24" fmla="*/ 23 w 25"/>
                <a:gd name="T25" fmla="*/ 24 h 27"/>
                <a:gd name="T26" fmla="*/ 23 w 25"/>
                <a:gd name="T27" fmla="*/ 26 h 27"/>
                <a:gd name="T28" fmla="*/ 21 w 25"/>
                <a:gd name="T29" fmla="*/ 27 h 27"/>
                <a:gd name="T30" fmla="*/ 20 w 25"/>
                <a:gd name="T31" fmla="*/ 27 h 27"/>
                <a:gd name="T32" fmla="*/ 18 w 25"/>
                <a:gd name="T33" fmla="*/ 26 h 27"/>
                <a:gd name="T34" fmla="*/ 17 w 25"/>
                <a:gd name="T35" fmla="*/ 25 h 27"/>
                <a:gd name="T36" fmla="*/ 16 w 25"/>
                <a:gd name="T37" fmla="*/ 25 h 27"/>
                <a:gd name="T38" fmla="*/ 17 w 25"/>
                <a:gd name="T39" fmla="*/ 26 h 27"/>
                <a:gd name="T40" fmla="*/ 18 w 25"/>
                <a:gd name="T41" fmla="*/ 27 h 27"/>
                <a:gd name="T42" fmla="*/ 20 w 25"/>
                <a:gd name="T43" fmla="*/ 27 h 27"/>
                <a:gd name="T44" fmla="*/ 23 w 25"/>
                <a:gd name="T45" fmla="*/ 26 h 27"/>
                <a:gd name="T46" fmla="*/ 24 w 25"/>
                <a:gd name="T47" fmla="*/ 25 h 27"/>
                <a:gd name="T48" fmla="*/ 24 w 25"/>
                <a:gd name="T49" fmla="*/ 24 h 27"/>
                <a:gd name="T50" fmla="*/ 23 w 25"/>
                <a:gd name="T51" fmla="*/ 21 h 27"/>
                <a:gd name="T52" fmla="*/ 22 w 25"/>
                <a:gd name="T53" fmla="*/ 19 h 27"/>
                <a:gd name="T54" fmla="*/ 24 w 25"/>
                <a:gd name="T55" fmla="*/ 10 h 27"/>
                <a:gd name="T56" fmla="*/ 19 w 25"/>
                <a:gd name="T5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 h="27">
                  <a:moveTo>
                    <a:pt x="19" y="4"/>
                  </a:moveTo>
                  <a:cubicBezTo>
                    <a:pt x="17" y="3"/>
                    <a:pt x="15" y="3"/>
                    <a:pt x="12" y="3"/>
                  </a:cubicBezTo>
                  <a:cubicBezTo>
                    <a:pt x="10" y="3"/>
                    <a:pt x="8" y="3"/>
                    <a:pt x="6" y="3"/>
                  </a:cubicBezTo>
                  <a:cubicBezTo>
                    <a:pt x="5" y="3"/>
                    <a:pt x="4" y="2"/>
                    <a:pt x="2" y="2"/>
                  </a:cubicBezTo>
                  <a:cubicBezTo>
                    <a:pt x="1" y="1"/>
                    <a:pt x="0" y="0"/>
                    <a:pt x="0" y="0"/>
                  </a:cubicBezTo>
                  <a:cubicBezTo>
                    <a:pt x="0" y="3"/>
                    <a:pt x="1" y="5"/>
                    <a:pt x="1" y="7"/>
                  </a:cubicBezTo>
                  <a:cubicBezTo>
                    <a:pt x="1" y="9"/>
                    <a:pt x="1" y="10"/>
                    <a:pt x="1" y="12"/>
                  </a:cubicBezTo>
                  <a:cubicBezTo>
                    <a:pt x="2" y="17"/>
                    <a:pt x="5" y="22"/>
                    <a:pt x="9" y="23"/>
                  </a:cubicBezTo>
                  <a:cubicBezTo>
                    <a:pt x="11" y="24"/>
                    <a:pt x="13" y="24"/>
                    <a:pt x="15" y="23"/>
                  </a:cubicBezTo>
                  <a:cubicBezTo>
                    <a:pt x="18" y="23"/>
                    <a:pt x="20" y="21"/>
                    <a:pt x="22" y="20"/>
                  </a:cubicBezTo>
                  <a:cubicBezTo>
                    <a:pt x="22" y="20"/>
                    <a:pt x="22" y="21"/>
                    <a:pt x="23" y="21"/>
                  </a:cubicBezTo>
                  <a:cubicBezTo>
                    <a:pt x="23" y="21"/>
                    <a:pt x="23" y="22"/>
                    <a:pt x="23" y="22"/>
                  </a:cubicBezTo>
                  <a:cubicBezTo>
                    <a:pt x="23" y="23"/>
                    <a:pt x="23" y="23"/>
                    <a:pt x="23" y="24"/>
                  </a:cubicBezTo>
                  <a:cubicBezTo>
                    <a:pt x="23" y="25"/>
                    <a:pt x="23" y="25"/>
                    <a:pt x="23" y="26"/>
                  </a:cubicBezTo>
                  <a:cubicBezTo>
                    <a:pt x="22" y="26"/>
                    <a:pt x="22" y="27"/>
                    <a:pt x="21" y="27"/>
                  </a:cubicBezTo>
                  <a:cubicBezTo>
                    <a:pt x="21" y="27"/>
                    <a:pt x="20" y="27"/>
                    <a:pt x="20" y="27"/>
                  </a:cubicBezTo>
                  <a:cubicBezTo>
                    <a:pt x="19" y="27"/>
                    <a:pt x="19" y="27"/>
                    <a:pt x="18" y="26"/>
                  </a:cubicBezTo>
                  <a:cubicBezTo>
                    <a:pt x="18" y="26"/>
                    <a:pt x="17" y="25"/>
                    <a:pt x="17" y="25"/>
                  </a:cubicBezTo>
                  <a:cubicBezTo>
                    <a:pt x="16" y="25"/>
                    <a:pt x="16" y="25"/>
                    <a:pt x="16" y="25"/>
                  </a:cubicBezTo>
                  <a:cubicBezTo>
                    <a:pt x="16" y="25"/>
                    <a:pt x="17" y="26"/>
                    <a:pt x="17" y="26"/>
                  </a:cubicBezTo>
                  <a:cubicBezTo>
                    <a:pt x="18" y="27"/>
                    <a:pt x="18" y="27"/>
                    <a:pt x="18" y="27"/>
                  </a:cubicBezTo>
                  <a:cubicBezTo>
                    <a:pt x="19" y="27"/>
                    <a:pt x="19" y="27"/>
                    <a:pt x="20" y="27"/>
                  </a:cubicBezTo>
                  <a:cubicBezTo>
                    <a:pt x="21" y="27"/>
                    <a:pt x="22" y="27"/>
                    <a:pt x="23" y="26"/>
                  </a:cubicBezTo>
                  <a:cubicBezTo>
                    <a:pt x="23" y="26"/>
                    <a:pt x="23" y="25"/>
                    <a:pt x="24" y="25"/>
                  </a:cubicBezTo>
                  <a:cubicBezTo>
                    <a:pt x="24" y="24"/>
                    <a:pt x="24" y="24"/>
                    <a:pt x="24" y="24"/>
                  </a:cubicBezTo>
                  <a:cubicBezTo>
                    <a:pt x="24" y="22"/>
                    <a:pt x="23" y="22"/>
                    <a:pt x="23" y="21"/>
                  </a:cubicBezTo>
                  <a:cubicBezTo>
                    <a:pt x="23" y="20"/>
                    <a:pt x="22" y="20"/>
                    <a:pt x="22" y="19"/>
                  </a:cubicBezTo>
                  <a:cubicBezTo>
                    <a:pt x="24" y="17"/>
                    <a:pt x="25" y="13"/>
                    <a:pt x="24" y="10"/>
                  </a:cubicBezTo>
                  <a:cubicBezTo>
                    <a:pt x="23" y="8"/>
                    <a:pt x="21" y="6"/>
                    <a:pt x="19" y="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2582"/>
            <p:cNvSpPr>
              <a:spLocks/>
            </p:cNvSpPr>
            <p:nvPr/>
          </p:nvSpPr>
          <p:spPr bwMode="auto">
            <a:xfrm>
              <a:off x="1185765" y="2686525"/>
              <a:ext cx="21562" cy="23358"/>
            </a:xfrm>
            <a:custGeom>
              <a:avLst/>
              <a:gdLst>
                <a:gd name="T0" fmla="*/ 8 w 10"/>
                <a:gd name="T1" fmla="*/ 1 h 11"/>
                <a:gd name="T2" fmla="*/ 6 w 10"/>
                <a:gd name="T3" fmla="*/ 0 h 11"/>
                <a:gd name="T4" fmla="*/ 3 w 10"/>
                <a:gd name="T5" fmla="*/ 0 h 11"/>
                <a:gd name="T6" fmla="*/ 0 w 10"/>
                <a:gd name="T7" fmla="*/ 0 h 11"/>
                <a:gd name="T8" fmla="*/ 1 w 10"/>
                <a:gd name="T9" fmla="*/ 4 h 11"/>
                <a:gd name="T10" fmla="*/ 3 w 10"/>
                <a:gd name="T11" fmla="*/ 8 h 11"/>
                <a:gd name="T12" fmla="*/ 6 w 10"/>
                <a:gd name="T13" fmla="*/ 8 h 11"/>
                <a:gd name="T14" fmla="*/ 8 w 10"/>
                <a:gd name="T15" fmla="*/ 8 h 11"/>
                <a:gd name="T16" fmla="*/ 9 w 10"/>
                <a:gd name="T17" fmla="*/ 9 h 11"/>
                <a:gd name="T18" fmla="*/ 8 w 10"/>
                <a:gd name="T19" fmla="*/ 11 h 11"/>
                <a:gd name="T20" fmla="*/ 8 w 10"/>
                <a:gd name="T21" fmla="*/ 11 h 11"/>
                <a:gd name="T22" fmla="*/ 9 w 10"/>
                <a:gd name="T23" fmla="*/ 8 h 11"/>
                <a:gd name="T24" fmla="*/ 10 w 10"/>
                <a:gd name="T25" fmla="*/ 4 h 11"/>
                <a:gd name="T26" fmla="*/ 8 w 10"/>
                <a:gd name="T2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8" y="1"/>
                  </a:moveTo>
                  <a:cubicBezTo>
                    <a:pt x="7" y="0"/>
                    <a:pt x="7" y="0"/>
                    <a:pt x="6" y="0"/>
                  </a:cubicBezTo>
                  <a:cubicBezTo>
                    <a:pt x="5" y="0"/>
                    <a:pt x="4" y="0"/>
                    <a:pt x="3" y="0"/>
                  </a:cubicBezTo>
                  <a:cubicBezTo>
                    <a:pt x="2" y="0"/>
                    <a:pt x="0" y="0"/>
                    <a:pt x="0" y="0"/>
                  </a:cubicBezTo>
                  <a:cubicBezTo>
                    <a:pt x="1" y="1"/>
                    <a:pt x="1" y="3"/>
                    <a:pt x="1" y="4"/>
                  </a:cubicBezTo>
                  <a:cubicBezTo>
                    <a:pt x="1" y="5"/>
                    <a:pt x="2" y="7"/>
                    <a:pt x="3" y="8"/>
                  </a:cubicBezTo>
                  <a:cubicBezTo>
                    <a:pt x="4" y="8"/>
                    <a:pt x="5" y="8"/>
                    <a:pt x="6" y="8"/>
                  </a:cubicBezTo>
                  <a:cubicBezTo>
                    <a:pt x="6" y="8"/>
                    <a:pt x="8" y="8"/>
                    <a:pt x="8" y="8"/>
                  </a:cubicBezTo>
                  <a:cubicBezTo>
                    <a:pt x="9" y="8"/>
                    <a:pt x="9" y="9"/>
                    <a:pt x="9" y="9"/>
                  </a:cubicBezTo>
                  <a:cubicBezTo>
                    <a:pt x="9" y="10"/>
                    <a:pt x="8" y="10"/>
                    <a:pt x="8" y="11"/>
                  </a:cubicBezTo>
                  <a:cubicBezTo>
                    <a:pt x="8" y="11"/>
                    <a:pt x="8" y="11"/>
                    <a:pt x="8" y="11"/>
                  </a:cubicBezTo>
                  <a:cubicBezTo>
                    <a:pt x="9" y="10"/>
                    <a:pt x="9" y="9"/>
                    <a:pt x="9" y="8"/>
                  </a:cubicBezTo>
                  <a:cubicBezTo>
                    <a:pt x="10" y="7"/>
                    <a:pt x="10" y="6"/>
                    <a:pt x="10" y="4"/>
                  </a:cubicBezTo>
                  <a:cubicBezTo>
                    <a:pt x="10" y="3"/>
                    <a:pt x="9" y="2"/>
                    <a:pt x="8" y="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2583"/>
            <p:cNvSpPr>
              <a:spLocks/>
            </p:cNvSpPr>
            <p:nvPr/>
          </p:nvSpPr>
          <p:spPr bwMode="auto">
            <a:xfrm>
              <a:off x="1255840" y="2439465"/>
              <a:ext cx="80856" cy="89840"/>
            </a:xfrm>
            <a:custGeom>
              <a:avLst/>
              <a:gdLst>
                <a:gd name="T0" fmla="*/ 31 w 38"/>
                <a:gd name="T1" fmla="*/ 6 h 42"/>
                <a:gd name="T2" fmla="*/ 20 w 38"/>
                <a:gd name="T3" fmla="*/ 1 h 42"/>
                <a:gd name="T4" fmla="*/ 10 w 38"/>
                <a:gd name="T5" fmla="*/ 1 h 42"/>
                <a:gd name="T6" fmla="*/ 4 w 38"/>
                <a:gd name="T7" fmla="*/ 1 h 42"/>
                <a:gd name="T8" fmla="*/ 0 w 38"/>
                <a:gd name="T9" fmla="*/ 1 h 42"/>
                <a:gd name="T10" fmla="*/ 2 w 38"/>
                <a:gd name="T11" fmla="*/ 7 h 42"/>
                <a:gd name="T12" fmla="*/ 1 w 38"/>
                <a:gd name="T13" fmla="*/ 15 h 42"/>
                <a:gd name="T14" fmla="*/ 9 w 38"/>
                <a:gd name="T15" fmla="*/ 33 h 42"/>
                <a:gd name="T16" fmla="*/ 31 w 38"/>
                <a:gd name="T17" fmla="*/ 31 h 42"/>
                <a:gd name="T18" fmla="*/ 32 w 38"/>
                <a:gd name="T19" fmla="*/ 35 h 42"/>
                <a:gd name="T20" fmla="*/ 33 w 38"/>
                <a:gd name="T21" fmla="*/ 39 h 42"/>
                <a:gd name="T22" fmla="*/ 32 w 38"/>
                <a:gd name="T23" fmla="*/ 40 h 42"/>
                <a:gd name="T24" fmla="*/ 32 w 38"/>
                <a:gd name="T25" fmla="*/ 40 h 42"/>
                <a:gd name="T26" fmla="*/ 32 w 38"/>
                <a:gd name="T27" fmla="*/ 40 h 42"/>
                <a:gd name="T28" fmla="*/ 32 w 38"/>
                <a:gd name="T29" fmla="*/ 40 h 42"/>
                <a:gd name="T30" fmla="*/ 32 w 38"/>
                <a:gd name="T31" fmla="*/ 41 h 42"/>
                <a:gd name="T32" fmla="*/ 31 w 38"/>
                <a:gd name="T33" fmla="*/ 41 h 42"/>
                <a:gd name="T34" fmla="*/ 30 w 38"/>
                <a:gd name="T35" fmla="*/ 41 h 42"/>
                <a:gd name="T36" fmla="*/ 30 w 38"/>
                <a:gd name="T37" fmla="*/ 42 h 42"/>
                <a:gd name="T38" fmla="*/ 30 w 38"/>
                <a:gd name="T39" fmla="*/ 42 h 42"/>
                <a:gd name="T40" fmla="*/ 28 w 38"/>
                <a:gd name="T41" fmla="*/ 42 h 42"/>
                <a:gd name="T42" fmla="*/ 28 w 38"/>
                <a:gd name="T43" fmla="*/ 42 h 42"/>
                <a:gd name="T44" fmla="*/ 28 w 38"/>
                <a:gd name="T45" fmla="*/ 42 h 42"/>
                <a:gd name="T46" fmla="*/ 28 w 38"/>
                <a:gd name="T47" fmla="*/ 42 h 42"/>
                <a:gd name="T48" fmla="*/ 28 w 38"/>
                <a:gd name="T49" fmla="*/ 42 h 42"/>
                <a:gd name="T50" fmla="*/ 28 w 38"/>
                <a:gd name="T51" fmla="*/ 42 h 42"/>
                <a:gd name="T52" fmla="*/ 29 w 38"/>
                <a:gd name="T53" fmla="*/ 41 h 42"/>
                <a:gd name="T54" fmla="*/ 28 w 38"/>
                <a:gd name="T55" fmla="*/ 41 h 42"/>
                <a:gd name="T56" fmla="*/ 27 w 38"/>
                <a:gd name="T57" fmla="*/ 42 h 42"/>
                <a:gd name="T58" fmla="*/ 27 w 38"/>
                <a:gd name="T59" fmla="*/ 42 h 42"/>
                <a:gd name="T60" fmla="*/ 27 w 38"/>
                <a:gd name="T61" fmla="*/ 42 h 42"/>
                <a:gd name="T62" fmla="*/ 27 w 38"/>
                <a:gd name="T63" fmla="*/ 42 h 42"/>
                <a:gd name="T64" fmla="*/ 28 w 38"/>
                <a:gd name="T65" fmla="*/ 42 h 42"/>
                <a:gd name="T66" fmla="*/ 29 w 38"/>
                <a:gd name="T67" fmla="*/ 42 h 42"/>
                <a:gd name="T68" fmla="*/ 30 w 38"/>
                <a:gd name="T69" fmla="*/ 42 h 42"/>
                <a:gd name="T70" fmla="*/ 30 w 38"/>
                <a:gd name="T71" fmla="*/ 42 h 42"/>
                <a:gd name="T72" fmla="*/ 30 w 38"/>
                <a:gd name="T73" fmla="*/ 41 h 42"/>
                <a:gd name="T74" fmla="*/ 31 w 38"/>
                <a:gd name="T75" fmla="*/ 41 h 42"/>
                <a:gd name="T76" fmla="*/ 32 w 38"/>
                <a:gd name="T77" fmla="*/ 41 h 42"/>
                <a:gd name="T78" fmla="*/ 33 w 38"/>
                <a:gd name="T79" fmla="*/ 40 h 42"/>
                <a:gd name="T80" fmla="*/ 33 w 38"/>
                <a:gd name="T81" fmla="*/ 40 h 42"/>
                <a:gd name="T82" fmla="*/ 33 w 38"/>
                <a:gd name="T83" fmla="*/ 40 h 42"/>
                <a:gd name="T84" fmla="*/ 33 w 38"/>
                <a:gd name="T85" fmla="*/ 37 h 42"/>
                <a:gd name="T86" fmla="*/ 31 w 38"/>
                <a:gd name="T87" fmla="*/ 30 h 42"/>
                <a:gd name="T88" fmla="*/ 37 w 38"/>
                <a:gd name="T89" fmla="*/ 17 h 42"/>
                <a:gd name="T90" fmla="*/ 31 w 38"/>
                <a:gd name="T91"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42">
                  <a:moveTo>
                    <a:pt x="31" y="6"/>
                  </a:moveTo>
                  <a:cubicBezTo>
                    <a:pt x="28" y="3"/>
                    <a:pt x="24" y="2"/>
                    <a:pt x="20" y="1"/>
                  </a:cubicBezTo>
                  <a:cubicBezTo>
                    <a:pt x="17" y="0"/>
                    <a:pt x="13" y="0"/>
                    <a:pt x="10" y="1"/>
                  </a:cubicBezTo>
                  <a:cubicBezTo>
                    <a:pt x="9" y="1"/>
                    <a:pt x="6" y="1"/>
                    <a:pt x="4" y="1"/>
                  </a:cubicBezTo>
                  <a:cubicBezTo>
                    <a:pt x="2" y="1"/>
                    <a:pt x="0" y="1"/>
                    <a:pt x="0" y="1"/>
                  </a:cubicBezTo>
                  <a:cubicBezTo>
                    <a:pt x="1" y="2"/>
                    <a:pt x="2" y="5"/>
                    <a:pt x="2" y="7"/>
                  </a:cubicBezTo>
                  <a:cubicBezTo>
                    <a:pt x="2" y="10"/>
                    <a:pt x="1" y="12"/>
                    <a:pt x="1" y="15"/>
                  </a:cubicBezTo>
                  <a:cubicBezTo>
                    <a:pt x="2" y="21"/>
                    <a:pt x="4" y="29"/>
                    <a:pt x="9" y="33"/>
                  </a:cubicBezTo>
                  <a:cubicBezTo>
                    <a:pt x="15" y="37"/>
                    <a:pt x="24" y="36"/>
                    <a:pt x="31" y="31"/>
                  </a:cubicBezTo>
                  <a:cubicBezTo>
                    <a:pt x="31" y="32"/>
                    <a:pt x="32" y="34"/>
                    <a:pt x="32" y="35"/>
                  </a:cubicBezTo>
                  <a:cubicBezTo>
                    <a:pt x="33" y="36"/>
                    <a:pt x="33" y="38"/>
                    <a:pt x="33" y="39"/>
                  </a:cubicBezTo>
                  <a:cubicBezTo>
                    <a:pt x="33" y="39"/>
                    <a:pt x="33" y="40"/>
                    <a:pt x="32" y="40"/>
                  </a:cubicBezTo>
                  <a:cubicBezTo>
                    <a:pt x="32" y="40"/>
                    <a:pt x="32" y="40"/>
                    <a:pt x="32" y="40"/>
                  </a:cubicBezTo>
                  <a:cubicBezTo>
                    <a:pt x="32" y="40"/>
                    <a:pt x="32" y="40"/>
                    <a:pt x="32" y="40"/>
                  </a:cubicBezTo>
                  <a:cubicBezTo>
                    <a:pt x="32" y="40"/>
                    <a:pt x="32" y="40"/>
                    <a:pt x="32" y="40"/>
                  </a:cubicBezTo>
                  <a:cubicBezTo>
                    <a:pt x="32" y="41"/>
                    <a:pt x="32" y="41"/>
                    <a:pt x="32" y="41"/>
                  </a:cubicBezTo>
                  <a:cubicBezTo>
                    <a:pt x="31" y="41"/>
                    <a:pt x="31" y="41"/>
                    <a:pt x="31" y="41"/>
                  </a:cubicBezTo>
                  <a:cubicBezTo>
                    <a:pt x="31" y="41"/>
                    <a:pt x="30" y="41"/>
                    <a:pt x="30" y="41"/>
                  </a:cubicBezTo>
                  <a:cubicBezTo>
                    <a:pt x="30" y="41"/>
                    <a:pt x="30" y="42"/>
                    <a:pt x="30" y="42"/>
                  </a:cubicBezTo>
                  <a:cubicBezTo>
                    <a:pt x="30" y="42"/>
                    <a:pt x="30" y="42"/>
                    <a:pt x="30" y="42"/>
                  </a:cubicBezTo>
                  <a:cubicBezTo>
                    <a:pt x="30" y="42"/>
                    <a:pt x="29"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9" y="41"/>
                    <a:pt x="29" y="41"/>
                    <a:pt x="29" y="41"/>
                  </a:cubicBezTo>
                  <a:cubicBezTo>
                    <a:pt x="28" y="41"/>
                    <a:pt x="28" y="41"/>
                    <a:pt x="28" y="41"/>
                  </a:cubicBezTo>
                  <a:cubicBezTo>
                    <a:pt x="28" y="41"/>
                    <a:pt x="28" y="41"/>
                    <a:pt x="27" y="42"/>
                  </a:cubicBezTo>
                  <a:cubicBezTo>
                    <a:pt x="27" y="42"/>
                    <a:pt x="27" y="42"/>
                    <a:pt x="27" y="42"/>
                  </a:cubicBezTo>
                  <a:cubicBezTo>
                    <a:pt x="27" y="42"/>
                    <a:pt x="27" y="42"/>
                    <a:pt x="27" y="42"/>
                  </a:cubicBezTo>
                  <a:cubicBezTo>
                    <a:pt x="27" y="42"/>
                    <a:pt x="27" y="42"/>
                    <a:pt x="27" y="42"/>
                  </a:cubicBezTo>
                  <a:cubicBezTo>
                    <a:pt x="28" y="42"/>
                    <a:pt x="28" y="42"/>
                    <a:pt x="28" y="42"/>
                  </a:cubicBezTo>
                  <a:cubicBezTo>
                    <a:pt x="29" y="42"/>
                    <a:pt x="29" y="42"/>
                    <a:pt x="29" y="42"/>
                  </a:cubicBezTo>
                  <a:cubicBezTo>
                    <a:pt x="30" y="42"/>
                    <a:pt x="30" y="42"/>
                    <a:pt x="30" y="42"/>
                  </a:cubicBezTo>
                  <a:cubicBezTo>
                    <a:pt x="30" y="42"/>
                    <a:pt x="30" y="42"/>
                    <a:pt x="30" y="42"/>
                  </a:cubicBezTo>
                  <a:cubicBezTo>
                    <a:pt x="30" y="42"/>
                    <a:pt x="30" y="41"/>
                    <a:pt x="30" y="41"/>
                  </a:cubicBezTo>
                  <a:cubicBezTo>
                    <a:pt x="31" y="41"/>
                    <a:pt x="31" y="41"/>
                    <a:pt x="31" y="41"/>
                  </a:cubicBezTo>
                  <a:cubicBezTo>
                    <a:pt x="31" y="41"/>
                    <a:pt x="32" y="41"/>
                    <a:pt x="32" y="41"/>
                  </a:cubicBezTo>
                  <a:cubicBezTo>
                    <a:pt x="33" y="40"/>
                    <a:pt x="33" y="40"/>
                    <a:pt x="33" y="40"/>
                  </a:cubicBezTo>
                  <a:cubicBezTo>
                    <a:pt x="33" y="40"/>
                    <a:pt x="33" y="40"/>
                    <a:pt x="33" y="40"/>
                  </a:cubicBezTo>
                  <a:cubicBezTo>
                    <a:pt x="33" y="40"/>
                    <a:pt x="33" y="40"/>
                    <a:pt x="33" y="40"/>
                  </a:cubicBezTo>
                  <a:cubicBezTo>
                    <a:pt x="33" y="39"/>
                    <a:pt x="33" y="38"/>
                    <a:pt x="33" y="37"/>
                  </a:cubicBezTo>
                  <a:cubicBezTo>
                    <a:pt x="33" y="34"/>
                    <a:pt x="32" y="32"/>
                    <a:pt x="31" y="30"/>
                  </a:cubicBezTo>
                  <a:cubicBezTo>
                    <a:pt x="35" y="27"/>
                    <a:pt x="38" y="23"/>
                    <a:pt x="37" y="17"/>
                  </a:cubicBezTo>
                  <a:cubicBezTo>
                    <a:pt x="36" y="13"/>
                    <a:pt x="33" y="9"/>
                    <a:pt x="31" y="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2584"/>
            <p:cNvSpPr>
              <a:spLocks/>
            </p:cNvSpPr>
            <p:nvPr/>
          </p:nvSpPr>
          <p:spPr bwMode="auto">
            <a:xfrm>
              <a:off x="1162407" y="2490674"/>
              <a:ext cx="91637" cy="61990"/>
            </a:xfrm>
            <a:custGeom>
              <a:avLst/>
              <a:gdLst>
                <a:gd name="T0" fmla="*/ 25 w 43"/>
                <a:gd name="T1" fmla="*/ 0 h 29"/>
                <a:gd name="T2" fmla="*/ 16 w 43"/>
                <a:gd name="T3" fmla="*/ 1 h 29"/>
                <a:gd name="T4" fmla="*/ 9 w 43"/>
                <a:gd name="T5" fmla="*/ 3 h 29"/>
                <a:gd name="T6" fmla="*/ 3 w 43"/>
                <a:gd name="T7" fmla="*/ 3 h 29"/>
                <a:gd name="T8" fmla="*/ 0 w 43"/>
                <a:gd name="T9" fmla="*/ 1 h 29"/>
                <a:gd name="T10" fmla="*/ 2 w 43"/>
                <a:gd name="T11" fmla="*/ 10 h 29"/>
                <a:gd name="T12" fmla="*/ 5 w 43"/>
                <a:gd name="T13" fmla="*/ 18 h 29"/>
                <a:gd name="T14" fmla="*/ 13 w 43"/>
                <a:gd name="T15" fmla="*/ 26 h 29"/>
                <a:gd name="T16" fmla="*/ 22 w 43"/>
                <a:gd name="T17" fmla="*/ 29 h 29"/>
                <a:gd name="T18" fmla="*/ 35 w 43"/>
                <a:gd name="T19" fmla="*/ 16 h 29"/>
                <a:gd name="T20" fmla="*/ 38 w 43"/>
                <a:gd name="T21" fmla="*/ 18 h 29"/>
                <a:gd name="T22" fmla="*/ 41 w 43"/>
                <a:gd name="T23" fmla="*/ 20 h 29"/>
                <a:gd name="T24" fmla="*/ 42 w 43"/>
                <a:gd name="T25" fmla="*/ 21 h 29"/>
                <a:gd name="T26" fmla="*/ 42 w 43"/>
                <a:gd name="T27" fmla="*/ 22 h 29"/>
                <a:gd name="T28" fmla="*/ 42 w 43"/>
                <a:gd name="T29" fmla="*/ 22 h 29"/>
                <a:gd name="T30" fmla="*/ 42 w 43"/>
                <a:gd name="T31" fmla="*/ 22 h 29"/>
                <a:gd name="T32" fmla="*/ 42 w 43"/>
                <a:gd name="T33" fmla="*/ 22 h 29"/>
                <a:gd name="T34" fmla="*/ 42 w 43"/>
                <a:gd name="T35" fmla="*/ 21 h 29"/>
                <a:gd name="T36" fmla="*/ 42 w 43"/>
                <a:gd name="T37" fmla="*/ 21 h 29"/>
                <a:gd name="T38" fmla="*/ 43 w 43"/>
                <a:gd name="T39" fmla="*/ 21 h 29"/>
                <a:gd name="T40" fmla="*/ 42 w 43"/>
                <a:gd name="T41" fmla="*/ 20 h 29"/>
                <a:gd name="T42" fmla="*/ 40 w 43"/>
                <a:gd name="T43" fmla="*/ 18 h 29"/>
                <a:gd name="T44" fmla="*/ 35 w 43"/>
                <a:gd name="T45" fmla="*/ 16 h 29"/>
                <a:gd name="T46" fmla="*/ 32 w 43"/>
                <a:gd name="T47" fmla="*/ 4 h 29"/>
                <a:gd name="T48" fmla="*/ 25 w 43"/>
                <a:gd name="T4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29">
                  <a:moveTo>
                    <a:pt x="25" y="0"/>
                  </a:moveTo>
                  <a:cubicBezTo>
                    <a:pt x="22" y="0"/>
                    <a:pt x="19" y="1"/>
                    <a:pt x="16" y="1"/>
                  </a:cubicBezTo>
                  <a:cubicBezTo>
                    <a:pt x="14" y="2"/>
                    <a:pt x="11" y="3"/>
                    <a:pt x="9" y="3"/>
                  </a:cubicBezTo>
                  <a:cubicBezTo>
                    <a:pt x="8" y="4"/>
                    <a:pt x="5" y="4"/>
                    <a:pt x="3" y="3"/>
                  </a:cubicBezTo>
                  <a:cubicBezTo>
                    <a:pt x="1" y="2"/>
                    <a:pt x="0" y="1"/>
                    <a:pt x="0" y="1"/>
                  </a:cubicBezTo>
                  <a:cubicBezTo>
                    <a:pt x="1" y="4"/>
                    <a:pt x="2" y="7"/>
                    <a:pt x="2" y="10"/>
                  </a:cubicBezTo>
                  <a:cubicBezTo>
                    <a:pt x="3" y="13"/>
                    <a:pt x="4" y="15"/>
                    <a:pt x="5" y="18"/>
                  </a:cubicBezTo>
                  <a:cubicBezTo>
                    <a:pt x="7" y="21"/>
                    <a:pt x="10" y="24"/>
                    <a:pt x="13" y="26"/>
                  </a:cubicBezTo>
                  <a:cubicBezTo>
                    <a:pt x="16" y="28"/>
                    <a:pt x="19" y="29"/>
                    <a:pt x="22" y="29"/>
                  </a:cubicBezTo>
                  <a:cubicBezTo>
                    <a:pt x="29" y="29"/>
                    <a:pt x="34" y="23"/>
                    <a:pt x="35" y="16"/>
                  </a:cubicBezTo>
                  <a:cubicBezTo>
                    <a:pt x="36" y="17"/>
                    <a:pt x="37" y="17"/>
                    <a:pt x="38" y="18"/>
                  </a:cubicBezTo>
                  <a:cubicBezTo>
                    <a:pt x="39" y="19"/>
                    <a:pt x="40" y="19"/>
                    <a:pt x="41" y="20"/>
                  </a:cubicBezTo>
                  <a:cubicBezTo>
                    <a:pt x="41" y="20"/>
                    <a:pt x="41" y="21"/>
                    <a:pt x="42" y="21"/>
                  </a:cubicBezTo>
                  <a:cubicBezTo>
                    <a:pt x="42" y="21"/>
                    <a:pt x="42" y="21"/>
                    <a:pt x="42" y="22"/>
                  </a:cubicBezTo>
                  <a:cubicBezTo>
                    <a:pt x="42" y="22"/>
                    <a:pt x="42" y="22"/>
                    <a:pt x="42" y="22"/>
                  </a:cubicBezTo>
                  <a:cubicBezTo>
                    <a:pt x="42" y="22"/>
                    <a:pt x="42" y="22"/>
                    <a:pt x="42" y="22"/>
                  </a:cubicBezTo>
                  <a:cubicBezTo>
                    <a:pt x="42" y="22"/>
                    <a:pt x="42" y="22"/>
                    <a:pt x="42" y="22"/>
                  </a:cubicBezTo>
                  <a:cubicBezTo>
                    <a:pt x="42" y="22"/>
                    <a:pt x="42" y="22"/>
                    <a:pt x="42" y="21"/>
                  </a:cubicBezTo>
                  <a:cubicBezTo>
                    <a:pt x="42" y="21"/>
                    <a:pt x="42" y="21"/>
                    <a:pt x="42" y="21"/>
                  </a:cubicBezTo>
                  <a:cubicBezTo>
                    <a:pt x="42" y="21"/>
                    <a:pt x="43" y="21"/>
                    <a:pt x="43" y="21"/>
                  </a:cubicBezTo>
                  <a:cubicBezTo>
                    <a:pt x="42" y="21"/>
                    <a:pt x="42" y="21"/>
                    <a:pt x="42" y="20"/>
                  </a:cubicBezTo>
                  <a:cubicBezTo>
                    <a:pt x="41" y="20"/>
                    <a:pt x="40" y="19"/>
                    <a:pt x="40" y="18"/>
                  </a:cubicBezTo>
                  <a:cubicBezTo>
                    <a:pt x="38" y="17"/>
                    <a:pt x="36" y="16"/>
                    <a:pt x="35" y="16"/>
                  </a:cubicBezTo>
                  <a:cubicBezTo>
                    <a:pt x="36" y="11"/>
                    <a:pt x="35" y="7"/>
                    <a:pt x="32" y="4"/>
                  </a:cubicBezTo>
                  <a:cubicBezTo>
                    <a:pt x="30" y="2"/>
                    <a:pt x="27" y="1"/>
                    <a:pt x="25"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2585"/>
            <p:cNvSpPr>
              <a:spLocks/>
            </p:cNvSpPr>
            <p:nvPr/>
          </p:nvSpPr>
          <p:spPr bwMode="auto">
            <a:xfrm>
              <a:off x="1289979" y="2314588"/>
              <a:ext cx="99723" cy="159017"/>
            </a:xfrm>
            <a:custGeom>
              <a:avLst/>
              <a:gdLst>
                <a:gd name="T0" fmla="*/ 47 w 47"/>
                <a:gd name="T1" fmla="*/ 38 h 75"/>
                <a:gd name="T2" fmla="*/ 42 w 47"/>
                <a:gd name="T3" fmla="*/ 25 h 75"/>
                <a:gd name="T4" fmla="*/ 36 w 47"/>
                <a:gd name="T5" fmla="*/ 13 h 75"/>
                <a:gd name="T6" fmla="*/ 33 w 47"/>
                <a:gd name="T7" fmla="*/ 6 h 75"/>
                <a:gd name="T8" fmla="*/ 31 w 47"/>
                <a:gd name="T9" fmla="*/ 0 h 75"/>
                <a:gd name="T10" fmla="*/ 23 w 47"/>
                <a:gd name="T11" fmla="*/ 7 h 75"/>
                <a:gd name="T12" fmla="*/ 13 w 47"/>
                <a:gd name="T13" fmla="*/ 14 h 75"/>
                <a:gd name="T14" fmla="*/ 3 w 47"/>
                <a:gd name="T15" fmla="*/ 29 h 75"/>
                <a:gd name="T16" fmla="*/ 2 w 47"/>
                <a:gd name="T17" fmla="*/ 47 h 75"/>
                <a:gd name="T18" fmla="*/ 3 w 47"/>
                <a:gd name="T19" fmla="*/ 51 h 75"/>
                <a:gd name="T20" fmla="*/ 5 w 47"/>
                <a:gd name="T21" fmla="*/ 52 h 75"/>
                <a:gd name="T22" fmla="*/ 5 w 47"/>
                <a:gd name="T23" fmla="*/ 53 h 75"/>
                <a:gd name="T24" fmla="*/ 5 w 47"/>
                <a:gd name="T25" fmla="*/ 53 h 75"/>
                <a:gd name="T26" fmla="*/ 5 w 47"/>
                <a:gd name="T27" fmla="*/ 53 h 75"/>
                <a:gd name="T28" fmla="*/ 6 w 47"/>
                <a:gd name="T29" fmla="*/ 54 h 75"/>
                <a:gd name="T30" fmla="*/ 9 w 47"/>
                <a:gd name="T31" fmla="*/ 57 h 75"/>
                <a:gd name="T32" fmla="*/ 13 w 47"/>
                <a:gd name="T33" fmla="*/ 58 h 75"/>
                <a:gd name="T34" fmla="*/ 28 w 47"/>
                <a:gd name="T35" fmla="*/ 60 h 75"/>
                <a:gd name="T36" fmla="*/ 27 w 47"/>
                <a:gd name="T37" fmla="*/ 67 h 75"/>
                <a:gd name="T38" fmla="*/ 19 w 47"/>
                <a:gd name="T39" fmla="*/ 74 h 75"/>
                <a:gd name="T40" fmla="*/ 20 w 47"/>
                <a:gd name="T41" fmla="*/ 75 h 75"/>
                <a:gd name="T42" fmla="*/ 20 w 47"/>
                <a:gd name="T43" fmla="*/ 75 h 75"/>
                <a:gd name="T44" fmla="*/ 21 w 47"/>
                <a:gd name="T45" fmla="*/ 75 h 75"/>
                <a:gd name="T46" fmla="*/ 23 w 47"/>
                <a:gd name="T47" fmla="*/ 74 h 75"/>
                <a:gd name="T48" fmla="*/ 27 w 47"/>
                <a:gd name="T49" fmla="*/ 70 h 75"/>
                <a:gd name="T50" fmla="*/ 29 w 47"/>
                <a:gd name="T51" fmla="*/ 64 h 75"/>
                <a:gd name="T52" fmla="*/ 29 w 47"/>
                <a:gd name="T53" fmla="*/ 59 h 75"/>
                <a:gd name="T54" fmla="*/ 34 w 47"/>
                <a:gd name="T55" fmla="*/ 58 h 75"/>
                <a:gd name="T56" fmla="*/ 39 w 47"/>
                <a:gd name="T57" fmla="*/ 55 h 75"/>
                <a:gd name="T58" fmla="*/ 40 w 47"/>
                <a:gd name="T59" fmla="*/ 55 h 75"/>
                <a:gd name="T60" fmla="*/ 40 w 47"/>
                <a:gd name="T61" fmla="*/ 55 h 75"/>
                <a:gd name="T62" fmla="*/ 40 w 47"/>
                <a:gd name="T63" fmla="*/ 55 h 75"/>
                <a:gd name="T64" fmla="*/ 42 w 47"/>
                <a:gd name="T65" fmla="*/ 53 h 75"/>
                <a:gd name="T66" fmla="*/ 45 w 47"/>
                <a:gd name="T67" fmla="*/ 50 h 75"/>
                <a:gd name="T68" fmla="*/ 47 w 47"/>
                <a:gd name="T69" fmla="*/ 44 h 75"/>
                <a:gd name="T70" fmla="*/ 47 w 47"/>
                <a:gd name="T71"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75">
                  <a:moveTo>
                    <a:pt x="47" y="38"/>
                  </a:moveTo>
                  <a:cubicBezTo>
                    <a:pt x="47" y="34"/>
                    <a:pt x="44" y="30"/>
                    <a:pt x="42" y="25"/>
                  </a:cubicBezTo>
                  <a:cubicBezTo>
                    <a:pt x="41" y="21"/>
                    <a:pt x="38" y="17"/>
                    <a:pt x="36" y="13"/>
                  </a:cubicBezTo>
                  <a:cubicBezTo>
                    <a:pt x="35" y="12"/>
                    <a:pt x="34" y="9"/>
                    <a:pt x="33" y="6"/>
                  </a:cubicBezTo>
                  <a:cubicBezTo>
                    <a:pt x="32" y="3"/>
                    <a:pt x="31" y="0"/>
                    <a:pt x="31" y="0"/>
                  </a:cubicBezTo>
                  <a:cubicBezTo>
                    <a:pt x="29" y="3"/>
                    <a:pt x="26" y="5"/>
                    <a:pt x="23" y="7"/>
                  </a:cubicBezTo>
                  <a:cubicBezTo>
                    <a:pt x="19" y="9"/>
                    <a:pt x="15" y="11"/>
                    <a:pt x="13" y="14"/>
                  </a:cubicBezTo>
                  <a:cubicBezTo>
                    <a:pt x="9" y="18"/>
                    <a:pt x="5" y="23"/>
                    <a:pt x="3" y="29"/>
                  </a:cubicBezTo>
                  <a:cubicBezTo>
                    <a:pt x="1" y="35"/>
                    <a:pt x="0" y="42"/>
                    <a:pt x="2" y="47"/>
                  </a:cubicBezTo>
                  <a:cubicBezTo>
                    <a:pt x="2" y="48"/>
                    <a:pt x="3" y="50"/>
                    <a:pt x="3" y="51"/>
                  </a:cubicBezTo>
                  <a:cubicBezTo>
                    <a:pt x="4" y="51"/>
                    <a:pt x="4" y="52"/>
                    <a:pt x="5" y="52"/>
                  </a:cubicBezTo>
                  <a:cubicBezTo>
                    <a:pt x="5" y="53"/>
                    <a:pt x="5" y="53"/>
                    <a:pt x="5" y="53"/>
                  </a:cubicBezTo>
                  <a:cubicBezTo>
                    <a:pt x="5" y="53"/>
                    <a:pt x="5" y="53"/>
                    <a:pt x="5" y="53"/>
                  </a:cubicBezTo>
                  <a:cubicBezTo>
                    <a:pt x="5" y="53"/>
                    <a:pt x="5" y="53"/>
                    <a:pt x="5" y="53"/>
                  </a:cubicBezTo>
                  <a:cubicBezTo>
                    <a:pt x="5" y="54"/>
                    <a:pt x="6" y="54"/>
                    <a:pt x="6" y="54"/>
                  </a:cubicBezTo>
                  <a:cubicBezTo>
                    <a:pt x="7" y="55"/>
                    <a:pt x="8" y="56"/>
                    <a:pt x="9" y="57"/>
                  </a:cubicBezTo>
                  <a:cubicBezTo>
                    <a:pt x="10" y="57"/>
                    <a:pt x="11" y="58"/>
                    <a:pt x="13" y="58"/>
                  </a:cubicBezTo>
                  <a:cubicBezTo>
                    <a:pt x="18" y="60"/>
                    <a:pt x="23" y="61"/>
                    <a:pt x="28" y="60"/>
                  </a:cubicBezTo>
                  <a:cubicBezTo>
                    <a:pt x="29" y="62"/>
                    <a:pt x="28" y="65"/>
                    <a:pt x="27" y="67"/>
                  </a:cubicBezTo>
                  <a:cubicBezTo>
                    <a:pt x="26" y="71"/>
                    <a:pt x="23" y="73"/>
                    <a:pt x="19" y="74"/>
                  </a:cubicBezTo>
                  <a:cubicBezTo>
                    <a:pt x="19" y="74"/>
                    <a:pt x="19" y="74"/>
                    <a:pt x="20" y="75"/>
                  </a:cubicBezTo>
                  <a:cubicBezTo>
                    <a:pt x="20" y="75"/>
                    <a:pt x="20" y="75"/>
                    <a:pt x="20" y="75"/>
                  </a:cubicBezTo>
                  <a:cubicBezTo>
                    <a:pt x="20" y="75"/>
                    <a:pt x="21" y="75"/>
                    <a:pt x="21" y="75"/>
                  </a:cubicBezTo>
                  <a:cubicBezTo>
                    <a:pt x="22" y="74"/>
                    <a:pt x="23" y="74"/>
                    <a:pt x="23" y="74"/>
                  </a:cubicBezTo>
                  <a:cubicBezTo>
                    <a:pt x="25" y="73"/>
                    <a:pt x="26" y="71"/>
                    <a:pt x="27" y="70"/>
                  </a:cubicBezTo>
                  <a:cubicBezTo>
                    <a:pt x="28" y="68"/>
                    <a:pt x="29" y="66"/>
                    <a:pt x="29" y="64"/>
                  </a:cubicBezTo>
                  <a:cubicBezTo>
                    <a:pt x="29" y="62"/>
                    <a:pt x="29" y="61"/>
                    <a:pt x="29" y="59"/>
                  </a:cubicBezTo>
                  <a:cubicBezTo>
                    <a:pt x="31" y="59"/>
                    <a:pt x="33" y="58"/>
                    <a:pt x="34" y="58"/>
                  </a:cubicBezTo>
                  <a:cubicBezTo>
                    <a:pt x="36" y="57"/>
                    <a:pt x="37" y="56"/>
                    <a:pt x="39" y="55"/>
                  </a:cubicBezTo>
                  <a:cubicBezTo>
                    <a:pt x="39" y="55"/>
                    <a:pt x="39" y="55"/>
                    <a:pt x="40" y="55"/>
                  </a:cubicBezTo>
                  <a:cubicBezTo>
                    <a:pt x="40" y="55"/>
                    <a:pt x="40" y="55"/>
                    <a:pt x="40" y="55"/>
                  </a:cubicBezTo>
                  <a:cubicBezTo>
                    <a:pt x="40" y="55"/>
                    <a:pt x="40" y="55"/>
                    <a:pt x="40" y="55"/>
                  </a:cubicBezTo>
                  <a:cubicBezTo>
                    <a:pt x="41" y="54"/>
                    <a:pt x="42" y="54"/>
                    <a:pt x="42" y="53"/>
                  </a:cubicBezTo>
                  <a:cubicBezTo>
                    <a:pt x="43" y="52"/>
                    <a:pt x="44" y="51"/>
                    <a:pt x="45" y="50"/>
                  </a:cubicBezTo>
                  <a:cubicBezTo>
                    <a:pt x="46" y="48"/>
                    <a:pt x="46" y="46"/>
                    <a:pt x="47" y="44"/>
                  </a:cubicBezTo>
                  <a:cubicBezTo>
                    <a:pt x="47" y="42"/>
                    <a:pt x="47" y="40"/>
                    <a:pt x="47" y="3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2586"/>
            <p:cNvSpPr>
              <a:spLocks/>
            </p:cNvSpPr>
            <p:nvPr/>
          </p:nvSpPr>
          <p:spPr bwMode="auto">
            <a:xfrm>
              <a:off x="1419349" y="2231037"/>
              <a:ext cx="82653" cy="76364"/>
            </a:xfrm>
            <a:custGeom>
              <a:avLst/>
              <a:gdLst>
                <a:gd name="T0" fmla="*/ 31 w 39"/>
                <a:gd name="T1" fmla="*/ 27 h 36"/>
                <a:gd name="T2" fmla="*/ 34 w 39"/>
                <a:gd name="T3" fmla="*/ 19 h 36"/>
                <a:gd name="T4" fmla="*/ 36 w 39"/>
                <a:gd name="T5" fmla="*/ 10 h 36"/>
                <a:gd name="T6" fmla="*/ 37 w 39"/>
                <a:gd name="T7" fmla="*/ 4 h 36"/>
                <a:gd name="T8" fmla="*/ 39 w 39"/>
                <a:gd name="T9" fmla="*/ 0 h 36"/>
                <a:gd name="T10" fmla="*/ 31 w 39"/>
                <a:gd name="T11" fmla="*/ 1 h 36"/>
                <a:gd name="T12" fmla="*/ 23 w 39"/>
                <a:gd name="T13" fmla="*/ 0 h 36"/>
                <a:gd name="T14" fmla="*/ 11 w 39"/>
                <a:gd name="T15" fmla="*/ 4 h 36"/>
                <a:gd name="T16" fmla="*/ 3 w 39"/>
                <a:gd name="T17" fmla="*/ 12 h 36"/>
                <a:gd name="T18" fmla="*/ 2 w 39"/>
                <a:gd name="T19" fmla="*/ 15 h 36"/>
                <a:gd name="T20" fmla="*/ 2 w 39"/>
                <a:gd name="T21" fmla="*/ 17 h 36"/>
                <a:gd name="T22" fmla="*/ 2 w 39"/>
                <a:gd name="T23" fmla="*/ 17 h 36"/>
                <a:gd name="T24" fmla="*/ 2 w 39"/>
                <a:gd name="T25" fmla="*/ 17 h 36"/>
                <a:gd name="T26" fmla="*/ 2 w 39"/>
                <a:gd name="T27" fmla="*/ 17 h 36"/>
                <a:gd name="T28" fmla="*/ 2 w 39"/>
                <a:gd name="T29" fmla="*/ 18 h 36"/>
                <a:gd name="T30" fmla="*/ 2 w 39"/>
                <a:gd name="T31" fmla="*/ 21 h 36"/>
                <a:gd name="T32" fmla="*/ 4 w 39"/>
                <a:gd name="T33" fmla="*/ 23 h 36"/>
                <a:gd name="T34" fmla="*/ 11 w 39"/>
                <a:gd name="T35" fmla="*/ 31 h 36"/>
                <a:gd name="T36" fmla="*/ 7 w 39"/>
                <a:gd name="T37" fmla="*/ 34 h 36"/>
                <a:gd name="T38" fmla="*/ 0 w 39"/>
                <a:gd name="T39" fmla="*/ 34 h 36"/>
                <a:gd name="T40" fmla="*/ 0 w 39"/>
                <a:gd name="T41" fmla="*/ 35 h 36"/>
                <a:gd name="T42" fmla="*/ 0 w 39"/>
                <a:gd name="T43" fmla="*/ 35 h 36"/>
                <a:gd name="T44" fmla="*/ 1 w 39"/>
                <a:gd name="T45" fmla="*/ 36 h 36"/>
                <a:gd name="T46" fmla="*/ 3 w 39"/>
                <a:gd name="T47" fmla="*/ 36 h 36"/>
                <a:gd name="T48" fmla="*/ 6 w 39"/>
                <a:gd name="T49" fmla="*/ 35 h 36"/>
                <a:gd name="T50" fmla="*/ 10 w 39"/>
                <a:gd name="T51" fmla="*/ 33 h 36"/>
                <a:gd name="T52" fmla="*/ 12 w 39"/>
                <a:gd name="T53" fmla="*/ 31 h 36"/>
                <a:gd name="T54" fmla="*/ 15 w 39"/>
                <a:gd name="T55" fmla="*/ 32 h 36"/>
                <a:gd name="T56" fmla="*/ 19 w 39"/>
                <a:gd name="T57" fmla="*/ 33 h 36"/>
                <a:gd name="T58" fmla="*/ 19 w 39"/>
                <a:gd name="T59" fmla="*/ 33 h 36"/>
                <a:gd name="T60" fmla="*/ 20 w 39"/>
                <a:gd name="T61" fmla="*/ 33 h 36"/>
                <a:gd name="T62" fmla="*/ 20 w 39"/>
                <a:gd name="T63" fmla="*/ 33 h 36"/>
                <a:gd name="T64" fmla="*/ 21 w 39"/>
                <a:gd name="T65" fmla="*/ 33 h 36"/>
                <a:gd name="T66" fmla="*/ 24 w 39"/>
                <a:gd name="T67" fmla="*/ 33 h 36"/>
                <a:gd name="T68" fmla="*/ 28 w 39"/>
                <a:gd name="T69" fmla="*/ 30 h 36"/>
                <a:gd name="T70" fmla="*/ 31 w 39"/>
                <a:gd name="T71"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36">
                  <a:moveTo>
                    <a:pt x="31" y="27"/>
                  </a:moveTo>
                  <a:cubicBezTo>
                    <a:pt x="33" y="25"/>
                    <a:pt x="33" y="22"/>
                    <a:pt x="34" y="19"/>
                  </a:cubicBezTo>
                  <a:cubicBezTo>
                    <a:pt x="35" y="16"/>
                    <a:pt x="35" y="13"/>
                    <a:pt x="36" y="10"/>
                  </a:cubicBezTo>
                  <a:cubicBezTo>
                    <a:pt x="36" y="9"/>
                    <a:pt x="36" y="6"/>
                    <a:pt x="37" y="4"/>
                  </a:cubicBezTo>
                  <a:cubicBezTo>
                    <a:pt x="38" y="2"/>
                    <a:pt x="39" y="0"/>
                    <a:pt x="39" y="0"/>
                  </a:cubicBezTo>
                  <a:cubicBezTo>
                    <a:pt x="36" y="1"/>
                    <a:pt x="34" y="1"/>
                    <a:pt x="31" y="1"/>
                  </a:cubicBezTo>
                  <a:cubicBezTo>
                    <a:pt x="28" y="0"/>
                    <a:pt x="26" y="0"/>
                    <a:pt x="23" y="0"/>
                  </a:cubicBezTo>
                  <a:cubicBezTo>
                    <a:pt x="19" y="0"/>
                    <a:pt x="15" y="1"/>
                    <a:pt x="11" y="4"/>
                  </a:cubicBezTo>
                  <a:cubicBezTo>
                    <a:pt x="7" y="6"/>
                    <a:pt x="4" y="9"/>
                    <a:pt x="3" y="12"/>
                  </a:cubicBezTo>
                  <a:cubicBezTo>
                    <a:pt x="2" y="13"/>
                    <a:pt x="2" y="14"/>
                    <a:pt x="2" y="15"/>
                  </a:cubicBezTo>
                  <a:cubicBezTo>
                    <a:pt x="2" y="16"/>
                    <a:pt x="2" y="16"/>
                    <a:pt x="2" y="17"/>
                  </a:cubicBezTo>
                  <a:cubicBezTo>
                    <a:pt x="2" y="17"/>
                    <a:pt x="2" y="17"/>
                    <a:pt x="2" y="17"/>
                  </a:cubicBezTo>
                  <a:cubicBezTo>
                    <a:pt x="2" y="17"/>
                    <a:pt x="2" y="17"/>
                    <a:pt x="2" y="17"/>
                  </a:cubicBezTo>
                  <a:cubicBezTo>
                    <a:pt x="2" y="17"/>
                    <a:pt x="2" y="17"/>
                    <a:pt x="2" y="17"/>
                  </a:cubicBezTo>
                  <a:cubicBezTo>
                    <a:pt x="2" y="18"/>
                    <a:pt x="2" y="18"/>
                    <a:pt x="2" y="18"/>
                  </a:cubicBezTo>
                  <a:cubicBezTo>
                    <a:pt x="2" y="19"/>
                    <a:pt x="2" y="20"/>
                    <a:pt x="2" y="21"/>
                  </a:cubicBezTo>
                  <a:cubicBezTo>
                    <a:pt x="3" y="22"/>
                    <a:pt x="3" y="23"/>
                    <a:pt x="4" y="23"/>
                  </a:cubicBezTo>
                  <a:cubicBezTo>
                    <a:pt x="5" y="26"/>
                    <a:pt x="8" y="29"/>
                    <a:pt x="11" y="31"/>
                  </a:cubicBezTo>
                  <a:cubicBezTo>
                    <a:pt x="10" y="32"/>
                    <a:pt x="9" y="34"/>
                    <a:pt x="7" y="34"/>
                  </a:cubicBezTo>
                  <a:cubicBezTo>
                    <a:pt x="5" y="36"/>
                    <a:pt x="2" y="36"/>
                    <a:pt x="0" y="34"/>
                  </a:cubicBezTo>
                  <a:cubicBezTo>
                    <a:pt x="0" y="35"/>
                    <a:pt x="0" y="35"/>
                    <a:pt x="0" y="35"/>
                  </a:cubicBezTo>
                  <a:cubicBezTo>
                    <a:pt x="0" y="35"/>
                    <a:pt x="0" y="35"/>
                    <a:pt x="0" y="35"/>
                  </a:cubicBezTo>
                  <a:cubicBezTo>
                    <a:pt x="0" y="35"/>
                    <a:pt x="1" y="36"/>
                    <a:pt x="1" y="36"/>
                  </a:cubicBezTo>
                  <a:cubicBezTo>
                    <a:pt x="2" y="36"/>
                    <a:pt x="2" y="36"/>
                    <a:pt x="3" y="36"/>
                  </a:cubicBezTo>
                  <a:cubicBezTo>
                    <a:pt x="4" y="36"/>
                    <a:pt x="5" y="36"/>
                    <a:pt x="6" y="35"/>
                  </a:cubicBezTo>
                  <a:cubicBezTo>
                    <a:pt x="7" y="35"/>
                    <a:pt x="9" y="34"/>
                    <a:pt x="10" y="33"/>
                  </a:cubicBezTo>
                  <a:cubicBezTo>
                    <a:pt x="11" y="33"/>
                    <a:pt x="11" y="32"/>
                    <a:pt x="12" y="31"/>
                  </a:cubicBezTo>
                  <a:cubicBezTo>
                    <a:pt x="13" y="32"/>
                    <a:pt x="14" y="32"/>
                    <a:pt x="15" y="32"/>
                  </a:cubicBezTo>
                  <a:cubicBezTo>
                    <a:pt x="16" y="33"/>
                    <a:pt x="18" y="33"/>
                    <a:pt x="19" y="33"/>
                  </a:cubicBezTo>
                  <a:cubicBezTo>
                    <a:pt x="19" y="33"/>
                    <a:pt x="19" y="33"/>
                    <a:pt x="19" y="33"/>
                  </a:cubicBezTo>
                  <a:cubicBezTo>
                    <a:pt x="19" y="33"/>
                    <a:pt x="19" y="33"/>
                    <a:pt x="20" y="33"/>
                  </a:cubicBezTo>
                  <a:cubicBezTo>
                    <a:pt x="20" y="33"/>
                    <a:pt x="20" y="33"/>
                    <a:pt x="20" y="33"/>
                  </a:cubicBezTo>
                  <a:cubicBezTo>
                    <a:pt x="20" y="33"/>
                    <a:pt x="21" y="33"/>
                    <a:pt x="21" y="33"/>
                  </a:cubicBezTo>
                  <a:cubicBezTo>
                    <a:pt x="22" y="33"/>
                    <a:pt x="23" y="33"/>
                    <a:pt x="24" y="33"/>
                  </a:cubicBezTo>
                  <a:cubicBezTo>
                    <a:pt x="26" y="32"/>
                    <a:pt x="27" y="31"/>
                    <a:pt x="28" y="30"/>
                  </a:cubicBezTo>
                  <a:cubicBezTo>
                    <a:pt x="29" y="30"/>
                    <a:pt x="30" y="28"/>
                    <a:pt x="31"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2587"/>
            <p:cNvSpPr>
              <a:spLocks/>
            </p:cNvSpPr>
            <p:nvPr/>
          </p:nvSpPr>
          <p:spPr bwMode="auto">
            <a:xfrm>
              <a:off x="1510985" y="2195101"/>
              <a:ext cx="46717" cy="44920"/>
            </a:xfrm>
            <a:custGeom>
              <a:avLst/>
              <a:gdLst>
                <a:gd name="T0" fmla="*/ 17 w 22"/>
                <a:gd name="T1" fmla="*/ 16 h 21"/>
                <a:gd name="T2" fmla="*/ 19 w 22"/>
                <a:gd name="T3" fmla="*/ 11 h 21"/>
                <a:gd name="T4" fmla="*/ 20 w 22"/>
                <a:gd name="T5" fmla="*/ 6 h 21"/>
                <a:gd name="T6" fmla="*/ 21 w 22"/>
                <a:gd name="T7" fmla="*/ 3 h 21"/>
                <a:gd name="T8" fmla="*/ 22 w 22"/>
                <a:gd name="T9" fmla="*/ 0 h 21"/>
                <a:gd name="T10" fmla="*/ 18 w 22"/>
                <a:gd name="T11" fmla="*/ 1 h 21"/>
                <a:gd name="T12" fmla="*/ 13 w 22"/>
                <a:gd name="T13" fmla="*/ 0 h 21"/>
                <a:gd name="T14" fmla="*/ 6 w 22"/>
                <a:gd name="T15" fmla="*/ 2 h 21"/>
                <a:gd name="T16" fmla="*/ 1 w 22"/>
                <a:gd name="T17" fmla="*/ 7 h 21"/>
                <a:gd name="T18" fmla="*/ 1 w 22"/>
                <a:gd name="T19" fmla="*/ 9 h 21"/>
                <a:gd name="T20" fmla="*/ 1 w 22"/>
                <a:gd name="T21" fmla="*/ 10 h 21"/>
                <a:gd name="T22" fmla="*/ 1 w 22"/>
                <a:gd name="T23" fmla="*/ 10 h 21"/>
                <a:gd name="T24" fmla="*/ 1 w 22"/>
                <a:gd name="T25" fmla="*/ 10 h 21"/>
                <a:gd name="T26" fmla="*/ 1 w 22"/>
                <a:gd name="T27" fmla="*/ 10 h 21"/>
                <a:gd name="T28" fmla="*/ 1 w 22"/>
                <a:gd name="T29" fmla="*/ 11 h 21"/>
                <a:gd name="T30" fmla="*/ 1 w 22"/>
                <a:gd name="T31" fmla="*/ 12 h 21"/>
                <a:gd name="T32" fmla="*/ 2 w 22"/>
                <a:gd name="T33" fmla="*/ 14 h 21"/>
                <a:gd name="T34" fmla="*/ 6 w 22"/>
                <a:gd name="T35" fmla="*/ 18 h 21"/>
                <a:gd name="T36" fmla="*/ 4 w 22"/>
                <a:gd name="T37" fmla="*/ 20 h 21"/>
                <a:gd name="T38" fmla="*/ 0 w 22"/>
                <a:gd name="T39" fmla="*/ 20 h 21"/>
                <a:gd name="T40" fmla="*/ 0 w 22"/>
                <a:gd name="T41" fmla="*/ 20 h 21"/>
                <a:gd name="T42" fmla="*/ 0 w 22"/>
                <a:gd name="T43" fmla="*/ 21 h 21"/>
                <a:gd name="T44" fmla="*/ 0 w 22"/>
                <a:gd name="T45" fmla="*/ 21 h 21"/>
                <a:gd name="T46" fmla="*/ 1 w 22"/>
                <a:gd name="T47" fmla="*/ 21 h 21"/>
                <a:gd name="T48" fmla="*/ 3 w 22"/>
                <a:gd name="T49" fmla="*/ 21 h 21"/>
                <a:gd name="T50" fmla="*/ 5 w 22"/>
                <a:gd name="T51" fmla="*/ 20 h 21"/>
                <a:gd name="T52" fmla="*/ 6 w 22"/>
                <a:gd name="T53" fmla="*/ 18 h 21"/>
                <a:gd name="T54" fmla="*/ 8 w 22"/>
                <a:gd name="T55" fmla="*/ 19 h 21"/>
                <a:gd name="T56" fmla="*/ 10 w 22"/>
                <a:gd name="T57" fmla="*/ 19 h 21"/>
                <a:gd name="T58" fmla="*/ 11 w 22"/>
                <a:gd name="T59" fmla="*/ 19 h 21"/>
                <a:gd name="T60" fmla="*/ 11 w 22"/>
                <a:gd name="T61" fmla="*/ 20 h 21"/>
                <a:gd name="T62" fmla="*/ 11 w 22"/>
                <a:gd name="T63" fmla="*/ 20 h 21"/>
                <a:gd name="T64" fmla="*/ 12 w 22"/>
                <a:gd name="T65" fmla="*/ 20 h 21"/>
                <a:gd name="T66" fmla="*/ 14 w 22"/>
                <a:gd name="T67" fmla="*/ 19 h 21"/>
                <a:gd name="T68" fmla="*/ 16 w 22"/>
                <a:gd name="T69" fmla="*/ 18 h 21"/>
                <a:gd name="T70" fmla="*/ 17 w 22"/>
                <a:gd name="T71"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1">
                  <a:moveTo>
                    <a:pt x="17" y="16"/>
                  </a:moveTo>
                  <a:cubicBezTo>
                    <a:pt x="18" y="15"/>
                    <a:pt x="19" y="13"/>
                    <a:pt x="19" y="11"/>
                  </a:cubicBezTo>
                  <a:cubicBezTo>
                    <a:pt x="20" y="9"/>
                    <a:pt x="20" y="8"/>
                    <a:pt x="20" y="6"/>
                  </a:cubicBezTo>
                  <a:cubicBezTo>
                    <a:pt x="20" y="5"/>
                    <a:pt x="21" y="4"/>
                    <a:pt x="21" y="3"/>
                  </a:cubicBezTo>
                  <a:cubicBezTo>
                    <a:pt x="22" y="1"/>
                    <a:pt x="22" y="0"/>
                    <a:pt x="22" y="0"/>
                  </a:cubicBezTo>
                  <a:cubicBezTo>
                    <a:pt x="21" y="1"/>
                    <a:pt x="19" y="1"/>
                    <a:pt x="18" y="1"/>
                  </a:cubicBezTo>
                  <a:cubicBezTo>
                    <a:pt x="16" y="0"/>
                    <a:pt x="14" y="0"/>
                    <a:pt x="13" y="0"/>
                  </a:cubicBezTo>
                  <a:cubicBezTo>
                    <a:pt x="11" y="0"/>
                    <a:pt x="8" y="1"/>
                    <a:pt x="6" y="2"/>
                  </a:cubicBezTo>
                  <a:cubicBezTo>
                    <a:pt x="4" y="4"/>
                    <a:pt x="2" y="5"/>
                    <a:pt x="1" y="7"/>
                  </a:cubicBezTo>
                  <a:cubicBezTo>
                    <a:pt x="1" y="8"/>
                    <a:pt x="1" y="8"/>
                    <a:pt x="1" y="9"/>
                  </a:cubicBezTo>
                  <a:cubicBezTo>
                    <a:pt x="1" y="9"/>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2"/>
                    <a:pt x="1" y="12"/>
                  </a:cubicBezTo>
                  <a:cubicBezTo>
                    <a:pt x="1" y="13"/>
                    <a:pt x="1" y="13"/>
                    <a:pt x="2" y="14"/>
                  </a:cubicBezTo>
                  <a:cubicBezTo>
                    <a:pt x="3" y="15"/>
                    <a:pt x="4" y="17"/>
                    <a:pt x="6" y="18"/>
                  </a:cubicBezTo>
                  <a:cubicBezTo>
                    <a:pt x="6" y="19"/>
                    <a:pt x="5" y="20"/>
                    <a:pt x="4" y="20"/>
                  </a:cubicBezTo>
                  <a:cubicBezTo>
                    <a:pt x="3" y="21"/>
                    <a:pt x="1" y="21"/>
                    <a:pt x="0" y="20"/>
                  </a:cubicBezTo>
                  <a:cubicBezTo>
                    <a:pt x="0" y="20"/>
                    <a:pt x="0" y="20"/>
                    <a:pt x="0" y="20"/>
                  </a:cubicBezTo>
                  <a:cubicBezTo>
                    <a:pt x="0" y="20"/>
                    <a:pt x="0" y="20"/>
                    <a:pt x="0" y="21"/>
                  </a:cubicBezTo>
                  <a:cubicBezTo>
                    <a:pt x="0" y="21"/>
                    <a:pt x="0" y="21"/>
                    <a:pt x="0" y="21"/>
                  </a:cubicBezTo>
                  <a:cubicBezTo>
                    <a:pt x="0" y="21"/>
                    <a:pt x="1" y="21"/>
                    <a:pt x="1" y="21"/>
                  </a:cubicBezTo>
                  <a:cubicBezTo>
                    <a:pt x="2" y="21"/>
                    <a:pt x="2" y="21"/>
                    <a:pt x="3" y="21"/>
                  </a:cubicBezTo>
                  <a:cubicBezTo>
                    <a:pt x="4" y="20"/>
                    <a:pt x="5" y="20"/>
                    <a:pt x="5" y="20"/>
                  </a:cubicBezTo>
                  <a:cubicBezTo>
                    <a:pt x="6" y="19"/>
                    <a:pt x="6" y="19"/>
                    <a:pt x="6" y="18"/>
                  </a:cubicBezTo>
                  <a:cubicBezTo>
                    <a:pt x="7" y="19"/>
                    <a:pt x="8" y="19"/>
                    <a:pt x="8" y="19"/>
                  </a:cubicBezTo>
                  <a:cubicBezTo>
                    <a:pt x="9" y="19"/>
                    <a:pt x="10" y="19"/>
                    <a:pt x="10" y="19"/>
                  </a:cubicBezTo>
                  <a:cubicBezTo>
                    <a:pt x="10" y="19"/>
                    <a:pt x="11" y="19"/>
                    <a:pt x="11" y="19"/>
                  </a:cubicBezTo>
                  <a:cubicBezTo>
                    <a:pt x="11" y="19"/>
                    <a:pt x="11" y="19"/>
                    <a:pt x="11" y="20"/>
                  </a:cubicBezTo>
                  <a:cubicBezTo>
                    <a:pt x="11" y="20"/>
                    <a:pt x="11" y="20"/>
                    <a:pt x="11" y="20"/>
                  </a:cubicBezTo>
                  <a:cubicBezTo>
                    <a:pt x="11" y="20"/>
                    <a:pt x="12" y="20"/>
                    <a:pt x="12" y="20"/>
                  </a:cubicBezTo>
                  <a:cubicBezTo>
                    <a:pt x="13" y="19"/>
                    <a:pt x="13" y="19"/>
                    <a:pt x="14" y="19"/>
                  </a:cubicBezTo>
                  <a:cubicBezTo>
                    <a:pt x="14" y="19"/>
                    <a:pt x="15" y="18"/>
                    <a:pt x="16" y="18"/>
                  </a:cubicBezTo>
                  <a:cubicBezTo>
                    <a:pt x="16" y="17"/>
                    <a:pt x="17" y="17"/>
                    <a:pt x="17"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2588"/>
            <p:cNvSpPr>
              <a:spLocks/>
            </p:cNvSpPr>
            <p:nvPr/>
          </p:nvSpPr>
          <p:spPr bwMode="auto">
            <a:xfrm>
              <a:off x="1394193" y="2372086"/>
              <a:ext cx="46717" cy="44022"/>
            </a:xfrm>
            <a:custGeom>
              <a:avLst/>
              <a:gdLst>
                <a:gd name="T0" fmla="*/ 18 w 22"/>
                <a:gd name="T1" fmla="*/ 16 h 21"/>
                <a:gd name="T2" fmla="*/ 20 w 22"/>
                <a:gd name="T3" fmla="*/ 11 h 21"/>
                <a:gd name="T4" fmla="*/ 21 w 22"/>
                <a:gd name="T5" fmla="*/ 6 h 21"/>
                <a:gd name="T6" fmla="*/ 22 w 22"/>
                <a:gd name="T7" fmla="*/ 2 h 21"/>
                <a:gd name="T8" fmla="*/ 22 w 22"/>
                <a:gd name="T9" fmla="*/ 0 h 21"/>
                <a:gd name="T10" fmla="*/ 18 w 22"/>
                <a:gd name="T11" fmla="*/ 0 h 21"/>
                <a:gd name="T12" fmla="*/ 13 w 22"/>
                <a:gd name="T13" fmla="*/ 0 h 21"/>
                <a:gd name="T14" fmla="*/ 6 w 22"/>
                <a:gd name="T15" fmla="*/ 2 h 21"/>
                <a:gd name="T16" fmla="*/ 2 w 22"/>
                <a:gd name="T17" fmla="*/ 7 h 21"/>
                <a:gd name="T18" fmla="*/ 1 w 22"/>
                <a:gd name="T19" fmla="*/ 9 h 21"/>
                <a:gd name="T20" fmla="*/ 1 w 22"/>
                <a:gd name="T21" fmla="*/ 10 h 21"/>
                <a:gd name="T22" fmla="*/ 1 w 22"/>
                <a:gd name="T23" fmla="*/ 10 h 21"/>
                <a:gd name="T24" fmla="*/ 1 w 22"/>
                <a:gd name="T25" fmla="*/ 10 h 21"/>
                <a:gd name="T26" fmla="*/ 1 w 22"/>
                <a:gd name="T27" fmla="*/ 10 h 21"/>
                <a:gd name="T28" fmla="*/ 1 w 22"/>
                <a:gd name="T29" fmla="*/ 11 h 21"/>
                <a:gd name="T30" fmla="*/ 1 w 22"/>
                <a:gd name="T31" fmla="*/ 12 h 21"/>
                <a:gd name="T32" fmla="*/ 2 w 22"/>
                <a:gd name="T33" fmla="*/ 13 h 21"/>
                <a:gd name="T34" fmla="*/ 7 w 22"/>
                <a:gd name="T35" fmla="*/ 18 h 21"/>
                <a:gd name="T36" fmla="*/ 4 w 22"/>
                <a:gd name="T37" fmla="*/ 20 h 21"/>
                <a:gd name="T38" fmla="*/ 0 w 22"/>
                <a:gd name="T39" fmla="*/ 20 h 21"/>
                <a:gd name="T40" fmla="*/ 0 w 22"/>
                <a:gd name="T41" fmla="*/ 20 h 21"/>
                <a:gd name="T42" fmla="*/ 0 w 22"/>
                <a:gd name="T43" fmla="*/ 20 h 21"/>
                <a:gd name="T44" fmla="*/ 1 w 22"/>
                <a:gd name="T45" fmla="*/ 21 h 21"/>
                <a:gd name="T46" fmla="*/ 1 w 22"/>
                <a:gd name="T47" fmla="*/ 21 h 21"/>
                <a:gd name="T48" fmla="*/ 4 w 22"/>
                <a:gd name="T49" fmla="*/ 21 h 21"/>
                <a:gd name="T50" fmla="*/ 6 w 22"/>
                <a:gd name="T51" fmla="*/ 19 h 21"/>
                <a:gd name="T52" fmla="*/ 7 w 22"/>
                <a:gd name="T53" fmla="*/ 18 h 21"/>
                <a:gd name="T54" fmla="*/ 9 w 22"/>
                <a:gd name="T55" fmla="*/ 19 h 21"/>
                <a:gd name="T56" fmla="*/ 11 w 22"/>
                <a:gd name="T57" fmla="*/ 19 h 21"/>
                <a:gd name="T58" fmla="*/ 11 w 22"/>
                <a:gd name="T59" fmla="*/ 19 h 21"/>
                <a:gd name="T60" fmla="*/ 11 w 22"/>
                <a:gd name="T61" fmla="*/ 19 h 21"/>
                <a:gd name="T62" fmla="*/ 11 w 22"/>
                <a:gd name="T63" fmla="*/ 19 h 21"/>
                <a:gd name="T64" fmla="*/ 12 w 22"/>
                <a:gd name="T65" fmla="*/ 19 h 21"/>
                <a:gd name="T66" fmla="*/ 14 w 22"/>
                <a:gd name="T67" fmla="*/ 19 h 21"/>
                <a:gd name="T68" fmla="*/ 16 w 22"/>
                <a:gd name="T69" fmla="*/ 18 h 21"/>
                <a:gd name="T70" fmla="*/ 18 w 22"/>
                <a:gd name="T71"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1">
                  <a:moveTo>
                    <a:pt x="18" y="16"/>
                  </a:moveTo>
                  <a:cubicBezTo>
                    <a:pt x="19" y="15"/>
                    <a:pt x="19" y="13"/>
                    <a:pt x="20" y="11"/>
                  </a:cubicBezTo>
                  <a:cubicBezTo>
                    <a:pt x="20" y="9"/>
                    <a:pt x="20" y="7"/>
                    <a:pt x="21" y="6"/>
                  </a:cubicBezTo>
                  <a:cubicBezTo>
                    <a:pt x="21" y="5"/>
                    <a:pt x="21" y="4"/>
                    <a:pt x="22" y="2"/>
                  </a:cubicBezTo>
                  <a:cubicBezTo>
                    <a:pt x="22" y="1"/>
                    <a:pt x="22" y="0"/>
                    <a:pt x="22" y="0"/>
                  </a:cubicBezTo>
                  <a:cubicBezTo>
                    <a:pt x="21" y="1"/>
                    <a:pt x="20" y="1"/>
                    <a:pt x="18" y="0"/>
                  </a:cubicBezTo>
                  <a:cubicBezTo>
                    <a:pt x="16" y="0"/>
                    <a:pt x="15" y="0"/>
                    <a:pt x="13" y="0"/>
                  </a:cubicBezTo>
                  <a:cubicBezTo>
                    <a:pt x="11" y="0"/>
                    <a:pt x="8" y="1"/>
                    <a:pt x="6" y="2"/>
                  </a:cubicBezTo>
                  <a:cubicBezTo>
                    <a:pt x="4" y="3"/>
                    <a:pt x="2" y="5"/>
                    <a:pt x="2" y="7"/>
                  </a:cubicBezTo>
                  <a:cubicBezTo>
                    <a:pt x="1" y="8"/>
                    <a:pt x="1" y="8"/>
                    <a:pt x="1" y="9"/>
                  </a:cubicBezTo>
                  <a:cubicBezTo>
                    <a:pt x="1" y="9"/>
                    <a:pt x="1" y="9"/>
                    <a:pt x="1" y="10"/>
                  </a:cubicBezTo>
                  <a:cubicBezTo>
                    <a:pt x="1" y="10"/>
                    <a:pt x="1" y="10"/>
                    <a:pt x="1" y="10"/>
                  </a:cubicBezTo>
                  <a:cubicBezTo>
                    <a:pt x="1" y="10"/>
                    <a:pt x="1" y="10"/>
                    <a:pt x="1" y="10"/>
                  </a:cubicBezTo>
                  <a:cubicBezTo>
                    <a:pt x="1" y="10"/>
                    <a:pt x="1" y="10"/>
                    <a:pt x="1" y="10"/>
                  </a:cubicBezTo>
                  <a:cubicBezTo>
                    <a:pt x="1" y="10"/>
                    <a:pt x="1" y="10"/>
                    <a:pt x="1" y="11"/>
                  </a:cubicBezTo>
                  <a:cubicBezTo>
                    <a:pt x="1" y="11"/>
                    <a:pt x="1" y="12"/>
                    <a:pt x="1" y="12"/>
                  </a:cubicBezTo>
                  <a:cubicBezTo>
                    <a:pt x="1" y="13"/>
                    <a:pt x="2" y="13"/>
                    <a:pt x="2" y="13"/>
                  </a:cubicBezTo>
                  <a:cubicBezTo>
                    <a:pt x="3" y="15"/>
                    <a:pt x="5" y="17"/>
                    <a:pt x="7" y="18"/>
                  </a:cubicBezTo>
                  <a:cubicBezTo>
                    <a:pt x="6" y="19"/>
                    <a:pt x="5" y="19"/>
                    <a:pt x="4" y="20"/>
                  </a:cubicBezTo>
                  <a:cubicBezTo>
                    <a:pt x="3" y="21"/>
                    <a:pt x="1" y="21"/>
                    <a:pt x="0" y="20"/>
                  </a:cubicBezTo>
                  <a:cubicBezTo>
                    <a:pt x="0" y="20"/>
                    <a:pt x="0" y="20"/>
                    <a:pt x="0" y="20"/>
                  </a:cubicBezTo>
                  <a:cubicBezTo>
                    <a:pt x="0" y="20"/>
                    <a:pt x="0" y="20"/>
                    <a:pt x="0" y="20"/>
                  </a:cubicBezTo>
                  <a:cubicBezTo>
                    <a:pt x="0" y="20"/>
                    <a:pt x="0" y="21"/>
                    <a:pt x="1" y="21"/>
                  </a:cubicBezTo>
                  <a:cubicBezTo>
                    <a:pt x="1" y="21"/>
                    <a:pt x="1" y="21"/>
                    <a:pt x="1" y="21"/>
                  </a:cubicBezTo>
                  <a:cubicBezTo>
                    <a:pt x="2" y="21"/>
                    <a:pt x="3" y="21"/>
                    <a:pt x="4" y="21"/>
                  </a:cubicBezTo>
                  <a:cubicBezTo>
                    <a:pt x="4" y="20"/>
                    <a:pt x="5" y="20"/>
                    <a:pt x="6" y="19"/>
                  </a:cubicBezTo>
                  <a:cubicBezTo>
                    <a:pt x="6" y="19"/>
                    <a:pt x="7" y="18"/>
                    <a:pt x="7" y="18"/>
                  </a:cubicBezTo>
                  <a:cubicBezTo>
                    <a:pt x="7" y="18"/>
                    <a:pt x="8" y="19"/>
                    <a:pt x="9" y="19"/>
                  </a:cubicBezTo>
                  <a:cubicBezTo>
                    <a:pt x="9" y="19"/>
                    <a:pt x="10" y="19"/>
                    <a:pt x="11" y="19"/>
                  </a:cubicBezTo>
                  <a:cubicBezTo>
                    <a:pt x="11" y="19"/>
                    <a:pt x="11" y="19"/>
                    <a:pt x="11" y="19"/>
                  </a:cubicBezTo>
                  <a:cubicBezTo>
                    <a:pt x="11" y="19"/>
                    <a:pt x="11" y="19"/>
                    <a:pt x="11" y="19"/>
                  </a:cubicBezTo>
                  <a:cubicBezTo>
                    <a:pt x="11" y="19"/>
                    <a:pt x="11" y="19"/>
                    <a:pt x="11" y="19"/>
                  </a:cubicBezTo>
                  <a:cubicBezTo>
                    <a:pt x="12" y="19"/>
                    <a:pt x="12" y="19"/>
                    <a:pt x="12" y="19"/>
                  </a:cubicBezTo>
                  <a:cubicBezTo>
                    <a:pt x="13" y="19"/>
                    <a:pt x="13" y="19"/>
                    <a:pt x="14" y="19"/>
                  </a:cubicBezTo>
                  <a:cubicBezTo>
                    <a:pt x="15" y="19"/>
                    <a:pt x="15" y="18"/>
                    <a:pt x="16" y="18"/>
                  </a:cubicBezTo>
                  <a:cubicBezTo>
                    <a:pt x="17" y="17"/>
                    <a:pt x="17" y="16"/>
                    <a:pt x="18"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2589"/>
            <p:cNvSpPr>
              <a:spLocks/>
            </p:cNvSpPr>
            <p:nvPr/>
          </p:nvSpPr>
          <p:spPr bwMode="auto">
            <a:xfrm>
              <a:off x="1089637" y="2433177"/>
              <a:ext cx="142846" cy="91637"/>
            </a:xfrm>
            <a:custGeom>
              <a:avLst/>
              <a:gdLst>
                <a:gd name="T0" fmla="*/ 33 w 67"/>
                <a:gd name="T1" fmla="*/ 0 h 43"/>
                <a:gd name="T2" fmla="*/ 29 w 67"/>
                <a:gd name="T3" fmla="*/ 2 h 43"/>
                <a:gd name="T4" fmla="*/ 24 w 67"/>
                <a:gd name="T5" fmla="*/ 5 h 43"/>
                <a:gd name="T6" fmla="*/ 13 w 67"/>
                <a:gd name="T7" fmla="*/ 7 h 43"/>
                <a:gd name="T8" fmla="*/ 5 w 67"/>
                <a:gd name="T9" fmla="*/ 5 h 43"/>
                <a:gd name="T10" fmla="*/ 0 w 67"/>
                <a:gd name="T11" fmla="*/ 2 h 43"/>
                <a:gd name="T12" fmla="*/ 2 w 67"/>
                <a:gd name="T13" fmla="*/ 16 h 43"/>
                <a:gd name="T14" fmla="*/ 8 w 67"/>
                <a:gd name="T15" fmla="*/ 29 h 43"/>
                <a:gd name="T16" fmla="*/ 24 w 67"/>
                <a:gd name="T17" fmla="*/ 41 h 43"/>
                <a:gd name="T18" fmla="*/ 39 w 67"/>
                <a:gd name="T19" fmla="*/ 42 h 43"/>
                <a:gd name="T20" fmla="*/ 49 w 67"/>
                <a:gd name="T21" fmla="*/ 33 h 43"/>
                <a:gd name="T22" fmla="*/ 53 w 67"/>
                <a:gd name="T23" fmla="*/ 19 h 43"/>
                <a:gd name="T24" fmla="*/ 60 w 67"/>
                <a:gd name="T25" fmla="*/ 21 h 43"/>
                <a:gd name="T26" fmla="*/ 66 w 67"/>
                <a:gd name="T27" fmla="*/ 28 h 43"/>
                <a:gd name="T28" fmla="*/ 67 w 67"/>
                <a:gd name="T29" fmla="*/ 27 h 43"/>
                <a:gd name="T30" fmla="*/ 62 w 67"/>
                <a:gd name="T31" fmla="*/ 22 h 43"/>
                <a:gd name="T32" fmla="*/ 53 w 67"/>
                <a:gd name="T33" fmla="*/ 18 h 43"/>
                <a:gd name="T34" fmla="*/ 51 w 67"/>
                <a:gd name="T35" fmla="*/ 9 h 43"/>
                <a:gd name="T36" fmla="*/ 44 w 67"/>
                <a:gd name="T37" fmla="*/ 3 h 43"/>
                <a:gd name="T38" fmla="*/ 38 w 67"/>
                <a:gd name="T39" fmla="*/ 0 h 43"/>
                <a:gd name="T40" fmla="*/ 33 w 67"/>
                <a:gd name="T4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43">
                  <a:moveTo>
                    <a:pt x="33" y="0"/>
                  </a:moveTo>
                  <a:cubicBezTo>
                    <a:pt x="32" y="0"/>
                    <a:pt x="30" y="1"/>
                    <a:pt x="29" y="2"/>
                  </a:cubicBezTo>
                  <a:cubicBezTo>
                    <a:pt x="28" y="3"/>
                    <a:pt x="26" y="4"/>
                    <a:pt x="24" y="5"/>
                  </a:cubicBezTo>
                  <a:cubicBezTo>
                    <a:pt x="21" y="6"/>
                    <a:pt x="17" y="7"/>
                    <a:pt x="13" y="7"/>
                  </a:cubicBezTo>
                  <a:cubicBezTo>
                    <a:pt x="11" y="7"/>
                    <a:pt x="8" y="7"/>
                    <a:pt x="5" y="5"/>
                  </a:cubicBezTo>
                  <a:cubicBezTo>
                    <a:pt x="2" y="4"/>
                    <a:pt x="0" y="2"/>
                    <a:pt x="0" y="2"/>
                  </a:cubicBezTo>
                  <a:cubicBezTo>
                    <a:pt x="1" y="6"/>
                    <a:pt x="1" y="11"/>
                    <a:pt x="2" y="16"/>
                  </a:cubicBezTo>
                  <a:cubicBezTo>
                    <a:pt x="3" y="20"/>
                    <a:pt x="5" y="25"/>
                    <a:pt x="8" y="29"/>
                  </a:cubicBezTo>
                  <a:cubicBezTo>
                    <a:pt x="13" y="35"/>
                    <a:pt x="19" y="39"/>
                    <a:pt x="24" y="41"/>
                  </a:cubicBezTo>
                  <a:cubicBezTo>
                    <a:pt x="30" y="43"/>
                    <a:pt x="35" y="43"/>
                    <a:pt x="39" y="42"/>
                  </a:cubicBezTo>
                  <a:cubicBezTo>
                    <a:pt x="44" y="41"/>
                    <a:pt x="47" y="37"/>
                    <a:pt x="49" y="33"/>
                  </a:cubicBezTo>
                  <a:cubicBezTo>
                    <a:pt x="52" y="29"/>
                    <a:pt x="53" y="24"/>
                    <a:pt x="53" y="19"/>
                  </a:cubicBezTo>
                  <a:cubicBezTo>
                    <a:pt x="56" y="19"/>
                    <a:pt x="58" y="20"/>
                    <a:pt x="60" y="21"/>
                  </a:cubicBezTo>
                  <a:cubicBezTo>
                    <a:pt x="62" y="23"/>
                    <a:pt x="65" y="25"/>
                    <a:pt x="66" y="28"/>
                  </a:cubicBezTo>
                  <a:cubicBezTo>
                    <a:pt x="66" y="28"/>
                    <a:pt x="67" y="27"/>
                    <a:pt x="67" y="27"/>
                  </a:cubicBezTo>
                  <a:cubicBezTo>
                    <a:pt x="66" y="26"/>
                    <a:pt x="64" y="23"/>
                    <a:pt x="62" y="22"/>
                  </a:cubicBezTo>
                  <a:cubicBezTo>
                    <a:pt x="59" y="20"/>
                    <a:pt x="56" y="18"/>
                    <a:pt x="53" y="18"/>
                  </a:cubicBezTo>
                  <a:cubicBezTo>
                    <a:pt x="53" y="15"/>
                    <a:pt x="53" y="12"/>
                    <a:pt x="51" y="9"/>
                  </a:cubicBezTo>
                  <a:cubicBezTo>
                    <a:pt x="49" y="6"/>
                    <a:pt x="47" y="4"/>
                    <a:pt x="44" y="3"/>
                  </a:cubicBezTo>
                  <a:cubicBezTo>
                    <a:pt x="42" y="2"/>
                    <a:pt x="40" y="1"/>
                    <a:pt x="38" y="0"/>
                  </a:cubicBezTo>
                  <a:cubicBezTo>
                    <a:pt x="36" y="0"/>
                    <a:pt x="34" y="0"/>
                    <a:pt x="33"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2590"/>
            <p:cNvSpPr>
              <a:spLocks/>
            </p:cNvSpPr>
            <p:nvPr/>
          </p:nvSpPr>
          <p:spPr bwMode="auto">
            <a:xfrm>
              <a:off x="552394" y="3179746"/>
              <a:ext cx="112300" cy="99723"/>
            </a:xfrm>
            <a:custGeom>
              <a:avLst/>
              <a:gdLst>
                <a:gd name="T0" fmla="*/ 48 w 53"/>
                <a:gd name="T1" fmla="*/ 36 h 47"/>
                <a:gd name="T2" fmla="*/ 52 w 53"/>
                <a:gd name="T3" fmla="*/ 27 h 47"/>
                <a:gd name="T4" fmla="*/ 53 w 53"/>
                <a:gd name="T5" fmla="*/ 19 h 47"/>
                <a:gd name="T6" fmla="*/ 47 w 53"/>
                <a:gd name="T7" fmla="*/ 8 h 47"/>
                <a:gd name="T8" fmla="*/ 42 w 53"/>
                <a:gd name="T9" fmla="*/ 2 h 47"/>
                <a:gd name="T10" fmla="*/ 38 w 53"/>
                <a:gd name="T11" fmla="*/ 0 h 47"/>
                <a:gd name="T12" fmla="*/ 35 w 53"/>
                <a:gd name="T13" fmla="*/ 4 h 47"/>
                <a:gd name="T14" fmla="*/ 29 w 53"/>
                <a:gd name="T15" fmla="*/ 5 h 47"/>
                <a:gd name="T16" fmla="*/ 22 w 53"/>
                <a:gd name="T17" fmla="*/ 6 h 47"/>
                <a:gd name="T18" fmla="*/ 15 w 53"/>
                <a:gd name="T19" fmla="*/ 12 h 47"/>
                <a:gd name="T20" fmla="*/ 11 w 53"/>
                <a:gd name="T21" fmla="*/ 24 h 47"/>
                <a:gd name="T22" fmla="*/ 14 w 53"/>
                <a:gd name="T23" fmla="*/ 37 h 47"/>
                <a:gd name="T24" fmla="*/ 8 w 53"/>
                <a:gd name="T25" fmla="*/ 39 h 47"/>
                <a:gd name="T26" fmla="*/ 0 w 53"/>
                <a:gd name="T27" fmla="*/ 36 h 47"/>
                <a:gd name="T28" fmla="*/ 0 w 53"/>
                <a:gd name="T29" fmla="*/ 38 h 47"/>
                <a:gd name="T30" fmla="*/ 7 w 53"/>
                <a:gd name="T31" fmla="*/ 39 h 47"/>
                <a:gd name="T32" fmla="*/ 15 w 53"/>
                <a:gd name="T33" fmla="*/ 38 h 47"/>
                <a:gd name="T34" fmla="*/ 31 w 53"/>
                <a:gd name="T35" fmla="*/ 46 h 47"/>
                <a:gd name="T36" fmla="*/ 40 w 53"/>
                <a:gd name="T37" fmla="*/ 43 h 47"/>
                <a:gd name="T38" fmla="*/ 48 w 53"/>
                <a:gd name="T39"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47">
                  <a:moveTo>
                    <a:pt x="48" y="36"/>
                  </a:moveTo>
                  <a:cubicBezTo>
                    <a:pt x="50" y="33"/>
                    <a:pt x="52" y="30"/>
                    <a:pt x="52" y="27"/>
                  </a:cubicBezTo>
                  <a:cubicBezTo>
                    <a:pt x="53" y="24"/>
                    <a:pt x="53" y="22"/>
                    <a:pt x="53" y="19"/>
                  </a:cubicBezTo>
                  <a:cubicBezTo>
                    <a:pt x="52" y="14"/>
                    <a:pt x="50" y="11"/>
                    <a:pt x="47" y="8"/>
                  </a:cubicBezTo>
                  <a:cubicBezTo>
                    <a:pt x="46" y="6"/>
                    <a:pt x="44" y="4"/>
                    <a:pt x="42" y="2"/>
                  </a:cubicBezTo>
                  <a:cubicBezTo>
                    <a:pt x="40" y="1"/>
                    <a:pt x="38" y="0"/>
                    <a:pt x="38" y="0"/>
                  </a:cubicBezTo>
                  <a:cubicBezTo>
                    <a:pt x="38" y="2"/>
                    <a:pt x="37" y="3"/>
                    <a:pt x="35" y="4"/>
                  </a:cubicBezTo>
                  <a:cubicBezTo>
                    <a:pt x="33" y="5"/>
                    <a:pt x="30" y="5"/>
                    <a:pt x="29" y="5"/>
                  </a:cubicBezTo>
                  <a:cubicBezTo>
                    <a:pt x="26" y="5"/>
                    <a:pt x="24" y="5"/>
                    <a:pt x="22" y="6"/>
                  </a:cubicBezTo>
                  <a:cubicBezTo>
                    <a:pt x="19" y="8"/>
                    <a:pt x="17" y="9"/>
                    <a:pt x="15" y="12"/>
                  </a:cubicBezTo>
                  <a:cubicBezTo>
                    <a:pt x="13" y="15"/>
                    <a:pt x="11" y="19"/>
                    <a:pt x="11" y="24"/>
                  </a:cubicBezTo>
                  <a:cubicBezTo>
                    <a:pt x="11" y="28"/>
                    <a:pt x="12" y="33"/>
                    <a:pt x="14" y="37"/>
                  </a:cubicBezTo>
                  <a:cubicBezTo>
                    <a:pt x="12" y="38"/>
                    <a:pt x="10" y="39"/>
                    <a:pt x="8" y="39"/>
                  </a:cubicBezTo>
                  <a:cubicBezTo>
                    <a:pt x="5" y="39"/>
                    <a:pt x="3" y="38"/>
                    <a:pt x="0" y="36"/>
                  </a:cubicBezTo>
                  <a:cubicBezTo>
                    <a:pt x="0" y="38"/>
                    <a:pt x="0" y="38"/>
                    <a:pt x="0" y="38"/>
                  </a:cubicBezTo>
                  <a:cubicBezTo>
                    <a:pt x="1" y="38"/>
                    <a:pt x="4" y="39"/>
                    <a:pt x="7" y="39"/>
                  </a:cubicBezTo>
                  <a:cubicBezTo>
                    <a:pt x="10" y="39"/>
                    <a:pt x="13" y="39"/>
                    <a:pt x="15" y="38"/>
                  </a:cubicBezTo>
                  <a:cubicBezTo>
                    <a:pt x="18" y="43"/>
                    <a:pt x="23" y="47"/>
                    <a:pt x="31" y="46"/>
                  </a:cubicBezTo>
                  <a:cubicBezTo>
                    <a:pt x="34" y="46"/>
                    <a:pt x="37" y="44"/>
                    <a:pt x="40" y="43"/>
                  </a:cubicBezTo>
                  <a:cubicBezTo>
                    <a:pt x="43" y="41"/>
                    <a:pt x="46" y="38"/>
                    <a:pt x="48" y="3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2591"/>
            <p:cNvSpPr>
              <a:spLocks/>
            </p:cNvSpPr>
            <p:nvPr/>
          </p:nvSpPr>
          <p:spPr bwMode="auto">
            <a:xfrm>
              <a:off x="684458" y="3237243"/>
              <a:ext cx="107808" cy="80856"/>
            </a:xfrm>
            <a:custGeom>
              <a:avLst/>
              <a:gdLst>
                <a:gd name="T0" fmla="*/ 37 w 51"/>
                <a:gd name="T1" fmla="*/ 36 h 38"/>
                <a:gd name="T2" fmla="*/ 48 w 51"/>
                <a:gd name="T3" fmla="*/ 26 h 38"/>
                <a:gd name="T4" fmla="*/ 51 w 51"/>
                <a:gd name="T5" fmla="*/ 15 h 38"/>
                <a:gd name="T6" fmla="*/ 51 w 51"/>
                <a:gd name="T7" fmla="*/ 9 h 38"/>
                <a:gd name="T8" fmla="*/ 49 w 51"/>
                <a:gd name="T9" fmla="*/ 5 h 38"/>
                <a:gd name="T10" fmla="*/ 45 w 51"/>
                <a:gd name="T11" fmla="*/ 5 h 38"/>
                <a:gd name="T12" fmla="*/ 39 w 51"/>
                <a:gd name="T13" fmla="*/ 3 h 38"/>
                <a:gd name="T14" fmla="*/ 31 w 51"/>
                <a:gd name="T15" fmla="*/ 1 h 38"/>
                <a:gd name="T16" fmla="*/ 21 w 51"/>
                <a:gd name="T17" fmla="*/ 2 h 38"/>
                <a:gd name="T18" fmla="*/ 11 w 51"/>
                <a:gd name="T19" fmla="*/ 23 h 38"/>
                <a:gd name="T20" fmla="*/ 6 w 51"/>
                <a:gd name="T21" fmla="*/ 22 h 38"/>
                <a:gd name="T22" fmla="*/ 3 w 51"/>
                <a:gd name="T23" fmla="*/ 20 h 38"/>
                <a:gd name="T24" fmla="*/ 0 w 51"/>
                <a:gd name="T25" fmla="*/ 18 h 38"/>
                <a:gd name="T26" fmla="*/ 0 w 51"/>
                <a:gd name="T27" fmla="*/ 18 h 38"/>
                <a:gd name="T28" fmla="*/ 0 w 51"/>
                <a:gd name="T29" fmla="*/ 19 h 38"/>
                <a:gd name="T30" fmla="*/ 0 w 51"/>
                <a:gd name="T31" fmla="*/ 19 h 38"/>
                <a:gd name="T32" fmla="*/ 0 w 51"/>
                <a:gd name="T33" fmla="*/ 19 h 38"/>
                <a:gd name="T34" fmla="*/ 0 w 51"/>
                <a:gd name="T35" fmla="*/ 19 h 38"/>
                <a:gd name="T36" fmla="*/ 1 w 51"/>
                <a:gd name="T37" fmla="*/ 20 h 38"/>
                <a:gd name="T38" fmla="*/ 4 w 51"/>
                <a:gd name="T39" fmla="*/ 22 h 38"/>
                <a:gd name="T40" fmla="*/ 11 w 51"/>
                <a:gd name="T41" fmla="*/ 24 h 38"/>
                <a:gd name="T42" fmla="*/ 21 w 51"/>
                <a:gd name="T43" fmla="*/ 37 h 38"/>
                <a:gd name="T44" fmla="*/ 37 w 51"/>
                <a:gd name="T4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38">
                  <a:moveTo>
                    <a:pt x="37" y="36"/>
                  </a:moveTo>
                  <a:cubicBezTo>
                    <a:pt x="43" y="35"/>
                    <a:pt x="46" y="31"/>
                    <a:pt x="48" y="26"/>
                  </a:cubicBezTo>
                  <a:cubicBezTo>
                    <a:pt x="50" y="23"/>
                    <a:pt x="51" y="19"/>
                    <a:pt x="51" y="15"/>
                  </a:cubicBezTo>
                  <a:cubicBezTo>
                    <a:pt x="51" y="14"/>
                    <a:pt x="51" y="11"/>
                    <a:pt x="51" y="9"/>
                  </a:cubicBezTo>
                  <a:cubicBezTo>
                    <a:pt x="50" y="7"/>
                    <a:pt x="49" y="5"/>
                    <a:pt x="49" y="5"/>
                  </a:cubicBezTo>
                  <a:cubicBezTo>
                    <a:pt x="49" y="6"/>
                    <a:pt x="47" y="6"/>
                    <a:pt x="45" y="5"/>
                  </a:cubicBezTo>
                  <a:cubicBezTo>
                    <a:pt x="43" y="5"/>
                    <a:pt x="41" y="3"/>
                    <a:pt x="39" y="3"/>
                  </a:cubicBezTo>
                  <a:cubicBezTo>
                    <a:pt x="37" y="2"/>
                    <a:pt x="34" y="1"/>
                    <a:pt x="31" y="1"/>
                  </a:cubicBezTo>
                  <a:cubicBezTo>
                    <a:pt x="28" y="0"/>
                    <a:pt x="24" y="1"/>
                    <a:pt x="21" y="2"/>
                  </a:cubicBezTo>
                  <a:cubicBezTo>
                    <a:pt x="15" y="5"/>
                    <a:pt x="10" y="14"/>
                    <a:pt x="11" y="23"/>
                  </a:cubicBezTo>
                  <a:cubicBezTo>
                    <a:pt x="9" y="23"/>
                    <a:pt x="7" y="23"/>
                    <a:pt x="6" y="22"/>
                  </a:cubicBezTo>
                  <a:cubicBezTo>
                    <a:pt x="5" y="21"/>
                    <a:pt x="3" y="21"/>
                    <a:pt x="3" y="20"/>
                  </a:cubicBezTo>
                  <a:cubicBezTo>
                    <a:pt x="2" y="19"/>
                    <a:pt x="1" y="19"/>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1" y="20"/>
                    <a:pt x="1" y="20"/>
                    <a:pt x="1" y="20"/>
                  </a:cubicBezTo>
                  <a:cubicBezTo>
                    <a:pt x="2" y="21"/>
                    <a:pt x="3" y="21"/>
                    <a:pt x="4" y="22"/>
                  </a:cubicBezTo>
                  <a:cubicBezTo>
                    <a:pt x="6" y="23"/>
                    <a:pt x="9" y="24"/>
                    <a:pt x="11" y="24"/>
                  </a:cubicBezTo>
                  <a:cubicBezTo>
                    <a:pt x="12" y="29"/>
                    <a:pt x="15" y="35"/>
                    <a:pt x="21" y="37"/>
                  </a:cubicBezTo>
                  <a:cubicBezTo>
                    <a:pt x="25" y="38"/>
                    <a:pt x="32" y="38"/>
                    <a:pt x="37" y="3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2592"/>
            <p:cNvSpPr>
              <a:spLocks/>
            </p:cNvSpPr>
            <p:nvPr/>
          </p:nvSpPr>
          <p:spPr bwMode="auto">
            <a:xfrm>
              <a:off x="639538" y="3260601"/>
              <a:ext cx="54803" cy="51209"/>
            </a:xfrm>
            <a:custGeom>
              <a:avLst/>
              <a:gdLst>
                <a:gd name="T0" fmla="*/ 8 w 26"/>
                <a:gd name="T1" fmla="*/ 20 h 24"/>
                <a:gd name="T2" fmla="*/ 14 w 26"/>
                <a:gd name="T3" fmla="*/ 21 h 24"/>
                <a:gd name="T4" fmla="*/ 20 w 26"/>
                <a:gd name="T5" fmla="*/ 22 h 24"/>
                <a:gd name="T6" fmla="*/ 23 w 26"/>
                <a:gd name="T7" fmla="*/ 22 h 24"/>
                <a:gd name="T8" fmla="*/ 26 w 26"/>
                <a:gd name="T9" fmla="*/ 24 h 24"/>
                <a:gd name="T10" fmla="*/ 25 w 26"/>
                <a:gd name="T11" fmla="*/ 18 h 24"/>
                <a:gd name="T12" fmla="*/ 25 w 26"/>
                <a:gd name="T13" fmla="*/ 13 h 24"/>
                <a:gd name="T14" fmla="*/ 16 w 26"/>
                <a:gd name="T15" fmla="*/ 1 h 24"/>
                <a:gd name="T16" fmla="*/ 9 w 26"/>
                <a:gd name="T17" fmla="*/ 2 h 24"/>
                <a:gd name="T18" fmla="*/ 5 w 26"/>
                <a:gd name="T19" fmla="*/ 7 h 24"/>
                <a:gd name="T20" fmla="*/ 3 w 26"/>
                <a:gd name="T21" fmla="*/ 5 h 24"/>
                <a:gd name="T22" fmla="*/ 1 w 26"/>
                <a:gd name="T23" fmla="*/ 2 h 24"/>
                <a:gd name="T24" fmla="*/ 0 w 26"/>
                <a:gd name="T25" fmla="*/ 3 h 24"/>
                <a:gd name="T26" fmla="*/ 2 w 26"/>
                <a:gd name="T27" fmla="*/ 5 h 24"/>
                <a:gd name="T28" fmla="*/ 4 w 26"/>
                <a:gd name="T29" fmla="*/ 7 h 24"/>
                <a:gd name="T30" fmla="*/ 4 w 26"/>
                <a:gd name="T31" fmla="*/ 15 h 24"/>
                <a:gd name="T32" fmla="*/ 8 w 26"/>
                <a:gd name="T3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8" y="20"/>
                  </a:moveTo>
                  <a:cubicBezTo>
                    <a:pt x="9" y="21"/>
                    <a:pt x="11" y="21"/>
                    <a:pt x="14" y="21"/>
                  </a:cubicBezTo>
                  <a:cubicBezTo>
                    <a:pt x="16" y="22"/>
                    <a:pt x="17" y="22"/>
                    <a:pt x="20" y="22"/>
                  </a:cubicBezTo>
                  <a:cubicBezTo>
                    <a:pt x="20" y="22"/>
                    <a:pt x="22" y="22"/>
                    <a:pt x="23" y="22"/>
                  </a:cubicBezTo>
                  <a:cubicBezTo>
                    <a:pt x="25" y="23"/>
                    <a:pt x="26" y="24"/>
                    <a:pt x="26" y="24"/>
                  </a:cubicBezTo>
                  <a:cubicBezTo>
                    <a:pt x="25" y="22"/>
                    <a:pt x="25" y="20"/>
                    <a:pt x="25" y="18"/>
                  </a:cubicBezTo>
                  <a:cubicBezTo>
                    <a:pt x="25" y="16"/>
                    <a:pt x="25" y="14"/>
                    <a:pt x="25" y="13"/>
                  </a:cubicBezTo>
                  <a:cubicBezTo>
                    <a:pt x="24" y="8"/>
                    <a:pt x="21" y="3"/>
                    <a:pt x="16" y="1"/>
                  </a:cubicBezTo>
                  <a:cubicBezTo>
                    <a:pt x="14" y="0"/>
                    <a:pt x="11" y="1"/>
                    <a:pt x="9" y="2"/>
                  </a:cubicBezTo>
                  <a:cubicBezTo>
                    <a:pt x="7" y="3"/>
                    <a:pt x="6" y="5"/>
                    <a:pt x="5" y="7"/>
                  </a:cubicBezTo>
                  <a:cubicBezTo>
                    <a:pt x="4" y="7"/>
                    <a:pt x="3" y="6"/>
                    <a:pt x="3" y="5"/>
                  </a:cubicBezTo>
                  <a:cubicBezTo>
                    <a:pt x="2" y="5"/>
                    <a:pt x="1" y="3"/>
                    <a:pt x="1" y="2"/>
                  </a:cubicBezTo>
                  <a:cubicBezTo>
                    <a:pt x="0" y="3"/>
                    <a:pt x="0" y="3"/>
                    <a:pt x="0" y="3"/>
                  </a:cubicBezTo>
                  <a:cubicBezTo>
                    <a:pt x="0" y="3"/>
                    <a:pt x="1" y="4"/>
                    <a:pt x="2" y="5"/>
                  </a:cubicBezTo>
                  <a:cubicBezTo>
                    <a:pt x="3" y="6"/>
                    <a:pt x="4" y="7"/>
                    <a:pt x="4" y="7"/>
                  </a:cubicBezTo>
                  <a:cubicBezTo>
                    <a:pt x="3" y="10"/>
                    <a:pt x="3" y="13"/>
                    <a:pt x="4" y="15"/>
                  </a:cubicBezTo>
                  <a:cubicBezTo>
                    <a:pt x="4" y="17"/>
                    <a:pt x="6" y="19"/>
                    <a:pt x="8"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2593"/>
            <p:cNvSpPr>
              <a:spLocks/>
            </p:cNvSpPr>
            <p:nvPr/>
          </p:nvSpPr>
          <p:spPr bwMode="auto">
            <a:xfrm>
              <a:off x="469741" y="3075531"/>
              <a:ext cx="46717" cy="66481"/>
            </a:xfrm>
            <a:custGeom>
              <a:avLst/>
              <a:gdLst>
                <a:gd name="T0" fmla="*/ 21 w 22"/>
                <a:gd name="T1" fmla="*/ 20 h 31"/>
                <a:gd name="T2" fmla="*/ 21 w 22"/>
                <a:gd name="T3" fmla="*/ 13 h 31"/>
                <a:gd name="T4" fmla="*/ 18 w 22"/>
                <a:gd name="T5" fmla="*/ 7 h 31"/>
                <a:gd name="T6" fmla="*/ 18 w 22"/>
                <a:gd name="T7" fmla="*/ 3 h 31"/>
                <a:gd name="T8" fmla="*/ 18 w 22"/>
                <a:gd name="T9" fmla="*/ 0 h 31"/>
                <a:gd name="T10" fmla="*/ 13 w 22"/>
                <a:gd name="T11" fmla="*/ 3 h 31"/>
                <a:gd name="T12" fmla="*/ 8 w 22"/>
                <a:gd name="T13" fmla="*/ 6 h 31"/>
                <a:gd name="T14" fmla="*/ 0 w 22"/>
                <a:gd name="T15" fmla="*/ 17 h 31"/>
                <a:gd name="T16" fmla="*/ 2 w 22"/>
                <a:gd name="T17" fmla="*/ 23 h 31"/>
                <a:gd name="T18" fmla="*/ 8 w 22"/>
                <a:gd name="T19" fmla="*/ 28 h 31"/>
                <a:gd name="T20" fmla="*/ 7 w 22"/>
                <a:gd name="T21" fmla="*/ 29 h 31"/>
                <a:gd name="T22" fmla="*/ 6 w 22"/>
                <a:gd name="T23" fmla="*/ 30 h 31"/>
                <a:gd name="T24" fmla="*/ 4 w 22"/>
                <a:gd name="T25" fmla="*/ 31 h 31"/>
                <a:gd name="T26" fmla="*/ 3 w 22"/>
                <a:gd name="T27" fmla="*/ 31 h 31"/>
                <a:gd name="T28" fmla="*/ 1 w 22"/>
                <a:gd name="T29" fmla="*/ 30 h 31"/>
                <a:gd name="T30" fmla="*/ 1 w 22"/>
                <a:gd name="T31" fmla="*/ 29 h 31"/>
                <a:gd name="T32" fmla="*/ 1 w 22"/>
                <a:gd name="T33" fmla="*/ 27 h 31"/>
                <a:gd name="T34" fmla="*/ 2 w 22"/>
                <a:gd name="T35" fmla="*/ 25 h 31"/>
                <a:gd name="T36" fmla="*/ 1 w 22"/>
                <a:gd name="T37" fmla="*/ 25 h 31"/>
                <a:gd name="T38" fmla="*/ 0 w 22"/>
                <a:gd name="T39" fmla="*/ 26 h 31"/>
                <a:gd name="T40" fmla="*/ 0 w 22"/>
                <a:gd name="T41" fmla="*/ 27 h 31"/>
                <a:gd name="T42" fmla="*/ 0 w 22"/>
                <a:gd name="T43" fmla="*/ 29 h 31"/>
                <a:gd name="T44" fmla="*/ 2 w 22"/>
                <a:gd name="T45" fmla="*/ 31 h 31"/>
                <a:gd name="T46" fmla="*/ 4 w 22"/>
                <a:gd name="T47" fmla="*/ 31 h 31"/>
                <a:gd name="T48" fmla="*/ 5 w 22"/>
                <a:gd name="T49" fmla="*/ 31 h 31"/>
                <a:gd name="T50" fmla="*/ 7 w 22"/>
                <a:gd name="T51" fmla="*/ 30 h 31"/>
                <a:gd name="T52" fmla="*/ 9 w 22"/>
                <a:gd name="T53" fmla="*/ 28 h 31"/>
                <a:gd name="T54" fmla="*/ 18 w 22"/>
                <a:gd name="T55" fmla="*/ 26 h 31"/>
                <a:gd name="T56" fmla="*/ 21 w 22"/>
                <a:gd name="T57"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1">
                  <a:moveTo>
                    <a:pt x="21" y="20"/>
                  </a:moveTo>
                  <a:cubicBezTo>
                    <a:pt x="22" y="17"/>
                    <a:pt x="21" y="15"/>
                    <a:pt x="21" y="13"/>
                  </a:cubicBezTo>
                  <a:cubicBezTo>
                    <a:pt x="20" y="11"/>
                    <a:pt x="19" y="9"/>
                    <a:pt x="18" y="7"/>
                  </a:cubicBezTo>
                  <a:cubicBezTo>
                    <a:pt x="18" y="6"/>
                    <a:pt x="18" y="5"/>
                    <a:pt x="18" y="3"/>
                  </a:cubicBezTo>
                  <a:cubicBezTo>
                    <a:pt x="18" y="2"/>
                    <a:pt x="18" y="0"/>
                    <a:pt x="18" y="0"/>
                  </a:cubicBezTo>
                  <a:cubicBezTo>
                    <a:pt x="16" y="2"/>
                    <a:pt x="15" y="3"/>
                    <a:pt x="13" y="3"/>
                  </a:cubicBezTo>
                  <a:cubicBezTo>
                    <a:pt x="11" y="4"/>
                    <a:pt x="9" y="5"/>
                    <a:pt x="8" y="6"/>
                  </a:cubicBezTo>
                  <a:cubicBezTo>
                    <a:pt x="4" y="8"/>
                    <a:pt x="0" y="13"/>
                    <a:pt x="0" y="17"/>
                  </a:cubicBezTo>
                  <a:cubicBezTo>
                    <a:pt x="0" y="19"/>
                    <a:pt x="1" y="21"/>
                    <a:pt x="2" y="23"/>
                  </a:cubicBezTo>
                  <a:cubicBezTo>
                    <a:pt x="4" y="25"/>
                    <a:pt x="6" y="27"/>
                    <a:pt x="8" y="28"/>
                  </a:cubicBezTo>
                  <a:cubicBezTo>
                    <a:pt x="8" y="28"/>
                    <a:pt x="8" y="29"/>
                    <a:pt x="7" y="29"/>
                  </a:cubicBezTo>
                  <a:cubicBezTo>
                    <a:pt x="7" y="29"/>
                    <a:pt x="7" y="30"/>
                    <a:pt x="6" y="30"/>
                  </a:cubicBezTo>
                  <a:cubicBezTo>
                    <a:pt x="6" y="30"/>
                    <a:pt x="6" y="31"/>
                    <a:pt x="4" y="31"/>
                  </a:cubicBezTo>
                  <a:cubicBezTo>
                    <a:pt x="4" y="31"/>
                    <a:pt x="3" y="31"/>
                    <a:pt x="3" y="31"/>
                  </a:cubicBezTo>
                  <a:cubicBezTo>
                    <a:pt x="2" y="31"/>
                    <a:pt x="2" y="30"/>
                    <a:pt x="1" y="30"/>
                  </a:cubicBezTo>
                  <a:cubicBezTo>
                    <a:pt x="1" y="29"/>
                    <a:pt x="1" y="29"/>
                    <a:pt x="1" y="29"/>
                  </a:cubicBezTo>
                  <a:cubicBezTo>
                    <a:pt x="0" y="28"/>
                    <a:pt x="1" y="27"/>
                    <a:pt x="1" y="27"/>
                  </a:cubicBezTo>
                  <a:cubicBezTo>
                    <a:pt x="1" y="26"/>
                    <a:pt x="1" y="26"/>
                    <a:pt x="2" y="25"/>
                  </a:cubicBezTo>
                  <a:cubicBezTo>
                    <a:pt x="1" y="25"/>
                    <a:pt x="1" y="25"/>
                    <a:pt x="1" y="25"/>
                  </a:cubicBezTo>
                  <a:cubicBezTo>
                    <a:pt x="1" y="25"/>
                    <a:pt x="1" y="25"/>
                    <a:pt x="0" y="26"/>
                  </a:cubicBezTo>
                  <a:cubicBezTo>
                    <a:pt x="0" y="26"/>
                    <a:pt x="0" y="27"/>
                    <a:pt x="0" y="27"/>
                  </a:cubicBezTo>
                  <a:cubicBezTo>
                    <a:pt x="0" y="28"/>
                    <a:pt x="0" y="28"/>
                    <a:pt x="0" y="29"/>
                  </a:cubicBezTo>
                  <a:cubicBezTo>
                    <a:pt x="1" y="30"/>
                    <a:pt x="1" y="30"/>
                    <a:pt x="2" y="31"/>
                  </a:cubicBezTo>
                  <a:cubicBezTo>
                    <a:pt x="3" y="31"/>
                    <a:pt x="4" y="31"/>
                    <a:pt x="4" y="31"/>
                  </a:cubicBezTo>
                  <a:cubicBezTo>
                    <a:pt x="5" y="31"/>
                    <a:pt x="5" y="31"/>
                    <a:pt x="5" y="31"/>
                  </a:cubicBezTo>
                  <a:cubicBezTo>
                    <a:pt x="6" y="30"/>
                    <a:pt x="7" y="30"/>
                    <a:pt x="7" y="30"/>
                  </a:cubicBezTo>
                  <a:cubicBezTo>
                    <a:pt x="8" y="29"/>
                    <a:pt x="8" y="28"/>
                    <a:pt x="9" y="28"/>
                  </a:cubicBezTo>
                  <a:cubicBezTo>
                    <a:pt x="12" y="29"/>
                    <a:pt x="15" y="28"/>
                    <a:pt x="18" y="26"/>
                  </a:cubicBezTo>
                  <a:cubicBezTo>
                    <a:pt x="19" y="24"/>
                    <a:pt x="21" y="22"/>
                    <a:pt x="21"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2594"/>
            <p:cNvSpPr>
              <a:spLocks/>
            </p:cNvSpPr>
            <p:nvPr/>
          </p:nvSpPr>
          <p:spPr bwMode="auto">
            <a:xfrm>
              <a:off x="426618" y="3098890"/>
              <a:ext cx="21562" cy="23358"/>
            </a:xfrm>
            <a:custGeom>
              <a:avLst/>
              <a:gdLst>
                <a:gd name="T0" fmla="*/ 9 w 10"/>
                <a:gd name="T1" fmla="*/ 8 h 11"/>
                <a:gd name="T2" fmla="*/ 9 w 10"/>
                <a:gd name="T3" fmla="*/ 5 h 11"/>
                <a:gd name="T4" fmla="*/ 8 w 10"/>
                <a:gd name="T5" fmla="*/ 2 h 11"/>
                <a:gd name="T6" fmla="*/ 7 w 10"/>
                <a:gd name="T7" fmla="*/ 0 h 11"/>
                <a:gd name="T8" fmla="*/ 4 w 10"/>
                <a:gd name="T9" fmla="*/ 2 h 11"/>
                <a:gd name="T10" fmla="*/ 1 w 10"/>
                <a:gd name="T11" fmla="*/ 5 h 11"/>
                <a:gd name="T12" fmla="*/ 1 w 10"/>
                <a:gd name="T13" fmla="*/ 8 h 11"/>
                <a:gd name="T14" fmla="*/ 3 w 10"/>
                <a:gd name="T15" fmla="*/ 10 h 11"/>
                <a:gd name="T16" fmla="*/ 2 w 10"/>
                <a:gd name="T17" fmla="*/ 11 h 11"/>
                <a:gd name="T18" fmla="*/ 0 w 10"/>
                <a:gd name="T19" fmla="*/ 11 h 11"/>
                <a:gd name="T20" fmla="*/ 0 w 10"/>
                <a:gd name="T21" fmla="*/ 11 h 11"/>
                <a:gd name="T22" fmla="*/ 3 w 10"/>
                <a:gd name="T23" fmla="*/ 10 h 11"/>
                <a:gd name="T24" fmla="*/ 7 w 10"/>
                <a:gd name="T25" fmla="*/ 10 h 11"/>
                <a:gd name="T26" fmla="*/ 9 w 10"/>
                <a:gd name="T2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9" y="8"/>
                  </a:moveTo>
                  <a:cubicBezTo>
                    <a:pt x="10" y="7"/>
                    <a:pt x="9" y="6"/>
                    <a:pt x="9" y="5"/>
                  </a:cubicBezTo>
                  <a:cubicBezTo>
                    <a:pt x="9" y="4"/>
                    <a:pt x="9" y="3"/>
                    <a:pt x="8" y="2"/>
                  </a:cubicBezTo>
                  <a:cubicBezTo>
                    <a:pt x="8" y="2"/>
                    <a:pt x="7" y="0"/>
                    <a:pt x="7" y="0"/>
                  </a:cubicBezTo>
                  <a:cubicBezTo>
                    <a:pt x="6" y="1"/>
                    <a:pt x="5" y="1"/>
                    <a:pt x="4" y="2"/>
                  </a:cubicBezTo>
                  <a:cubicBezTo>
                    <a:pt x="3" y="3"/>
                    <a:pt x="1" y="4"/>
                    <a:pt x="1" y="5"/>
                  </a:cubicBezTo>
                  <a:cubicBezTo>
                    <a:pt x="1" y="6"/>
                    <a:pt x="1" y="7"/>
                    <a:pt x="1" y="8"/>
                  </a:cubicBezTo>
                  <a:cubicBezTo>
                    <a:pt x="2" y="9"/>
                    <a:pt x="2" y="10"/>
                    <a:pt x="3" y="10"/>
                  </a:cubicBezTo>
                  <a:cubicBezTo>
                    <a:pt x="3" y="10"/>
                    <a:pt x="2" y="11"/>
                    <a:pt x="2" y="11"/>
                  </a:cubicBezTo>
                  <a:cubicBezTo>
                    <a:pt x="1" y="11"/>
                    <a:pt x="1" y="11"/>
                    <a:pt x="0" y="11"/>
                  </a:cubicBezTo>
                  <a:cubicBezTo>
                    <a:pt x="0" y="11"/>
                    <a:pt x="0" y="11"/>
                    <a:pt x="0" y="11"/>
                  </a:cubicBezTo>
                  <a:cubicBezTo>
                    <a:pt x="1" y="11"/>
                    <a:pt x="2" y="11"/>
                    <a:pt x="3" y="10"/>
                  </a:cubicBezTo>
                  <a:cubicBezTo>
                    <a:pt x="4" y="11"/>
                    <a:pt x="6" y="11"/>
                    <a:pt x="7" y="10"/>
                  </a:cubicBezTo>
                  <a:cubicBezTo>
                    <a:pt x="8" y="10"/>
                    <a:pt x="9" y="9"/>
                    <a:pt x="9" y="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2595"/>
            <p:cNvSpPr>
              <a:spLocks/>
            </p:cNvSpPr>
            <p:nvPr/>
          </p:nvSpPr>
          <p:spPr bwMode="auto">
            <a:xfrm>
              <a:off x="635047" y="3073735"/>
              <a:ext cx="79059" cy="95230"/>
            </a:xfrm>
            <a:custGeom>
              <a:avLst/>
              <a:gdLst>
                <a:gd name="T0" fmla="*/ 35 w 37"/>
                <a:gd name="T1" fmla="*/ 31 h 45"/>
                <a:gd name="T2" fmla="*/ 36 w 37"/>
                <a:gd name="T3" fmla="*/ 19 h 45"/>
                <a:gd name="T4" fmla="*/ 32 w 37"/>
                <a:gd name="T5" fmla="*/ 9 h 45"/>
                <a:gd name="T6" fmla="*/ 30 w 37"/>
                <a:gd name="T7" fmla="*/ 4 h 45"/>
                <a:gd name="T8" fmla="*/ 28 w 37"/>
                <a:gd name="T9" fmla="*/ 0 h 45"/>
                <a:gd name="T10" fmla="*/ 23 w 37"/>
                <a:gd name="T11" fmla="*/ 4 h 45"/>
                <a:gd name="T12" fmla="*/ 16 w 37"/>
                <a:gd name="T13" fmla="*/ 6 h 45"/>
                <a:gd name="T14" fmla="*/ 2 w 37"/>
                <a:gd name="T15" fmla="*/ 20 h 45"/>
                <a:gd name="T16" fmla="*/ 12 w 37"/>
                <a:gd name="T17" fmla="*/ 39 h 45"/>
                <a:gd name="T18" fmla="*/ 8 w 37"/>
                <a:gd name="T19" fmla="*/ 43 h 45"/>
                <a:gd name="T20" fmla="*/ 5 w 37"/>
                <a:gd name="T21" fmla="*/ 44 h 45"/>
                <a:gd name="T22" fmla="*/ 4 w 37"/>
                <a:gd name="T23" fmla="*/ 45 h 45"/>
                <a:gd name="T24" fmla="*/ 4 w 37"/>
                <a:gd name="T25" fmla="*/ 45 h 45"/>
                <a:gd name="T26" fmla="*/ 3 w 37"/>
                <a:gd name="T27" fmla="*/ 45 h 45"/>
                <a:gd name="T28" fmla="*/ 3 w 37"/>
                <a:gd name="T29" fmla="*/ 44 h 45"/>
                <a:gd name="T30" fmla="*/ 3 w 37"/>
                <a:gd name="T31" fmla="*/ 44 h 45"/>
                <a:gd name="T32" fmla="*/ 2 w 37"/>
                <a:gd name="T33" fmla="*/ 43 h 45"/>
                <a:gd name="T34" fmla="*/ 2 w 37"/>
                <a:gd name="T35" fmla="*/ 43 h 45"/>
                <a:gd name="T36" fmla="*/ 2 w 37"/>
                <a:gd name="T37" fmla="*/ 43 h 45"/>
                <a:gd name="T38" fmla="*/ 2 w 37"/>
                <a:gd name="T39" fmla="*/ 43 h 45"/>
                <a:gd name="T40" fmla="*/ 0 w 37"/>
                <a:gd name="T41" fmla="*/ 42 h 45"/>
                <a:gd name="T42" fmla="*/ 0 w 37"/>
                <a:gd name="T43" fmla="*/ 41 h 45"/>
                <a:gd name="T44" fmla="*/ 0 w 37"/>
                <a:gd name="T45" fmla="*/ 41 h 45"/>
                <a:gd name="T46" fmla="*/ 0 w 37"/>
                <a:gd name="T47" fmla="*/ 41 h 45"/>
                <a:gd name="T48" fmla="*/ 0 w 37"/>
                <a:gd name="T49" fmla="*/ 42 h 45"/>
                <a:gd name="T50" fmla="*/ 1 w 37"/>
                <a:gd name="T51" fmla="*/ 41 h 45"/>
                <a:gd name="T52" fmla="*/ 2 w 37"/>
                <a:gd name="T53" fmla="*/ 41 h 45"/>
                <a:gd name="T54" fmla="*/ 1 w 37"/>
                <a:gd name="T55" fmla="*/ 40 h 45"/>
                <a:gd name="T56" fmla="*/ 0 w 37"/>
                <a:gd name="T57" fmla="*/ 41 h 45"/>
                <a:gd name="T58" fmla="*/ 0 w 37"/>
                <a:gd name="T59" fmla="*/ 41 h 45"/>
                <a:gd name="T60" fmla="*/ 0 w 37"/>
                <a:gd name="T61" fmla="*/ 41 h 45"/>
                <a:gd name="T62" fmla="*/ 0 w 37"/>
                <a:gd name="T63" fmla="*/ 41 h 45"/>
                <a:gd name="T64" fmla="*/ 0 w 37"/>
                <a:gd name="T65" fmla="*/ 42 h 45"/>
                <a:gd name="T66" fmla="*/ 1 w 37"/>
                <a:gd name="T67" fmla="*/ 43 h 45"/>
                <a:gd name="T68" fmla="*/ 2 w 37"/>
                <a:gd name="T69" fmla="*/ 43 h 45"/>
                <a:gd name="T70" fmla="*/ 2 w 37"/>
                <a:gd name="T71" fmla="*/ 43 h 45"/>
                <a:gd name="T72" fmla="*/ 2 w 37"/>
                <a:gd name="T73" fmla="*/ 43 h 45"/>
                <a:gd name="T74" fmla="*/ 2 w 37"/>
                <a:gd name="T75" fmla="*/ 44 h 45"/>
                <a:gd name="T76" fmla="*/ 3 w 37"/>
                <a:gd name="T77" fmla="*/ 44 h 45"/>
                <a:gd name="T78" fmla="*/ 4 w 37"/>
                <a:gd name="T79" fmla="*/ 45 h 45"/>
                <a:gd name="T80" fmla="*/ 4 w 37"/>
                <a:gd name="T81" fmla="*/ 45 h 45"/>
                <a:gd name="T82" fmla="*/ 4 w 37"/>
                <a:gd name="T83" fmla="*/ 45 h 45"/>
                <a:gd name="T84" fmla="*/ 7 w 37"/>
                <a:gd name="T85" fmla="*/ 44 h 45"/>
                <a:gd name="T86" fmla="*/ 12 w 37"/>
                <a:gd name="T87" fmla="*/ 40 h 45"/>
                <a:gd name="T88" fmla="*/ 27 w 37"/>
                <a:gd name="T89" fmla="*/ 40 h 45"/>
                <a:gd name="T90" fmla="*/ 35 w 37"/>
                <a:gd name="T91"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 h="45">
                  <a:moveTo>
                    <a:pt x="35" y="31"/>
                  </a:moveTo>
                  <a:cubicBezTo>
                    <a:pt x="37" y="27"/>
                    <a:pt x="36" y="23"/>
                    <a:pt x="36" y="19"/>
                  </a:cubicBezTo>
                  <a:cubicBezTo>
                    <a:pt x="35" y="15"/>
                    <a:pt x="34" y="12"/>
                    <a:pt x="32" y="9"/>
                  </a:cubicBezTo>
                  <a:cubicBezTo>
                    <a:pt x="32" y="8"/>
                    <a:pt x="31" y="6"/>
                    <a:pt x="30" y="4"/>
                  </a:cubicBezTo>
                  <a:cubicBezTo>
                    <a:pt x="29" y="2"/>
                    <a:pt x="28" y="0"/>
                    <a:pt x="28" y="0"/>
                  </a:cubicBezTo>
                  <a:cubicBezTo>
                    <a:pt x="27" y="2"/>
                    <a:pt x="25" y="3"/>
                    <a:pt x="23" y="4"/>
                  </a:cubicBezTo>
                  <a:cubicBezTo>
                    <a:pt x="21" y="5"/>
                    <a:pt x="18" y="5"/>
                    <a:pt x="16" y="6"/>
                  </a:cubicBezTo>
                  <a:cubicBezTo>
                    <a:pt x="10" y="9"/>
                    <a:pt x="4" y="14"/>
                    <a:pt x="2" y="20"/>
                  </a:cubicBezTo>
                  <a:cubicBezTo>
                    <a:pt x="0" y="27"/>
                    <a:pt x="5" y="35"/>
                    <a:pt x="12" y="39"/>
                  </a:cubicBezTo>
                  <a:cubicBezTo>
                    <a:pt x="11" y="41"/>
                    <a:pt x="9" y="42"/>
                    <a:pt x="8" y="43"/>
                  </a:cubicBezTo>
                  <a:cubicBezTo>
                    <a:pt x="7" y="43"/>
                    <a:pt x="6" y="44"/>
                    <a:pt x="5" y="44"/>
                  </a:cubicBezTo>
                  <a:cubicBezTo>
                    <a:pt x="5" y="44"/>
                    <a:pt x="4" y="45"/>
                    <a:pt x="4" y="45"/>
                  </a:cubicBezTo>
                  <a:cubicBezTo>
                    <a:pt x="4" y="45"/>
                    <a:pt x="4" y="45"/>
                    <a:pt x="4" y="45"/>
                  </a:cubicBezTo>
                  <a:cubicBezTo>
                    <a:pt x="3" y="45"/>
                    <a:pt x="3" y="45"/>
                    <a:pt x="3" y="45"/>
                  </a:cubicBezTo>
                  <a:cubicBezTo>
                    <a:pt x="3" y="44"/>
                    <a:pt x="3" y="44"/>
                    <a:pt x="3" y="44"/>
                  </a:cubicBezTo>
                  <a:cubicBezTo>
                    <a:pt x="3" y="44"/>
                    <a:pt x="3" y="44"/>
                    <a:pt x="3" y="44"/>
                  </a:cubicBezTo>
                  <a:cubicBezTo>
                    <a:pt x="2" y="43"/>
                    <a:pt x="2" y="43"/>
                    <a:pt x="2" y="43"/>
                  </a:cubicBezTo>
                  <a:cubicBezTo>
                    <a:pt x="2" y="43"/>
                    <a:pt x="2" y="43"/>
                    <a:pt x="2" y="43"/>
                  </a:cubicBezTo>
                  <a:cubicBezTo>
                    <a:pt x="2" y="43"/>
                    <a:pt x="2" y="43"/>
                    <a:pt x="2" y="43"/>
                  </a:cubicBezTo>
                  <a:cubicBezTo>
                    <a:pt x="2" y="43"/>
                    <a:pt x="2" y="43"/>
                    <a:pt x="2" y="43"/>
                  </a:cubicBezTo>
                  <a:cubicBezTo>
                    <a:pt x="1" y="43"/>
                    <a:pt x="1" y="42"/>
                    <a:pt x="0" y="42"/>
                  </a:cubicBezTo>
                  <a:cubicBezTo>
                    <a:pt x="0" y="41"/>
                    <a:pt x="0" y="41"/>
                    <a:pt x="0" y="41"/>
                  </a:cubicBezTo>
                  <a:cubicBezTo>
                    <a:pt x="0" y="41"/>
                    <a:pt x="0" y="41"/>
                    <a:pt x="0" y="41"/>
                  </a:cubicBezTo>
                  <a:cubicBezTo>
                    <a:pt x="0" y="41"/>
                    <a:pt x="0" y="41"/>
                    <a:pt x="0" y="41"/>
                  </a:cubicBezTo>
                  <a:cubicBezTo>
                    <a:pt x="0" y="42"/>
                    <a:pt x="0" y="42"/>
                    <a:pt x="0" y="42"/>
                  </a:cubicBezTo>
                  <a:cubicBezTo>
                    <a:pt x="0" y="42"/>
                    <a:pt x="1" y="42"/>
                    <a:pt x="1" y="41"/>
                  </a:cubicBezTo>
                  <a:cubicBezTo>
                    <a:pt x="2" y="41"/>
                    <a:pt x="2" y="41"/>
                    <a:pt x="2" y="41"/>
                  </a:cubicBezTo>
                  <a:cubicBezTo>
                    <a:pt x="1" y="40"/>
                    <a:pt x="1" y="40"/>
                    <a:pt x="1" y="40"/>
                  </a:cubicBezTo>
                  <a:cubicBezTo>
                    <a:pt x="1" y="41"/>
                    <a:pt x="1" y="41"/>
                    <a:pt x="0" y="41"/>
                  </a:cubicBezTo>
                  <a:cubicBezTo>
                    <a:pt x="0" y="41"/>
                    <a:pt x="0" y="41"/>
                    <a:pt x="0" y="41"/>
                  </a:cubicBezTo>
                  <a:cubicBezTo>
                    <a:pt x="0" y="41"/>
                    <a:pt x="0" y="41"/>
                    <a:pt x="0" y="41"/>
                  </a:cubicBezTo>
                  <a:cubicBezTo>
                    <a:pt x="0" y="41"/>
                    <a:pt x="0" y="41"/>
                    <a:pt x="0" y="41"/>
                  </a:cubicBezTo>
                  <a:cubicBezTo>
                    <a:pt x="0" y="42"/>
                    <a:pt x="0" y="42"/>
                    <a:pt x="0" y="42"/>
                  </a:cubicBezTo>
                  <a:cubicBezTo>
                    <a:pt x="1" y="42"/>
                    <a:pt x="1" y="42"/>
                    <a:pt x="1" y="43"/>
                  </a:cubicBezTo>
                  <a:cubicBezTo>
                    <a:pt x="1" y="43"/>
                    <a:pt x="1" y="43"/>
                    <a:pt x="2" y="43"/>
                  </a:cubicBezTo>
                  <a:cubicBezTo>
                    <a:pt x="2" y="43"/>
                    <a:pt x="2" y="43"/>
                    <a:pt x="2" y="43"/>
                  </a:cubicBezTo>
                  <a:cubicBezTo>
                    <a:pt x="2" y="43"/>
                    <a:pt x="2" y="43"/>
                    <a:pt x="2" y="43"/>
                  </a:cubicBezTo>
                  <a:cubicBezTo>
                    <a:pt x="2" y="43"/>
                    <a:pt x="2" y="44"/>
                    <a:pt x="2" y="44"/>
                  </a:cubicBezTo>
                  <a:cubicBezTo>
                    <a:pt x="3" y="44"/>
                    <a:pt x="3" y="44"/>
                    <a:pt x="3" y="44"/>
                  </a:cubicBezTo>
                  <a:cubicBezTo>
                    <a:pt x="4" y="45"/>
                    <a:pt x="4" y="45"/>
                    <a:pt x="4" y="45"/>
                  </a:cubicBezTo>
                  <a:cubicBezTo>
                    <a:pt x="4" y="45"/>
                    <a:pt x="4" y="45"/>
                    <a:pt x="4" y="45"/>
                  </a:cubicBezTo>
                  <a:cubicBezTo>
                    <a:pt x="4" y="45"/>
                    <a:pt x="4" y="45"/>
                    <a:pt x="4" y="45"/>
                  </a:cubicBezTo>
                  <a:cubicBezTo>
                    <a:pt x="5" y="45"/>
                    <a:pt x="6" y="44"/>
                    <a:pt x="7" y="44"/>
                  </a:cubicBezTo>
                  <a:cubicBezTo>
                    <a:pt x="9" y="43"/>
                    <a:pt x="11" y="41"/>
                    <a:pt x="12" y="40"/>
                  </a:cubicBezTo>
                  <a:cubicBezTo>
                    <a:pt x="17" y="42"/>
                    <a:pt x="22" y="43"/>
                    <a:pt x="27" y="40"/>
                  </a:cubicBezTo>
                  <a:cubicBezTo>
                    <a:pt x="30" y="38"/>
                    <a:pt x="33" y="34"/>
                    <a:pt x="35" y="3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2596"/>
            <p:cNvSpPr>
              <a:spLocks/>
            </p:cNvSpPr>
            <p:nvPr/>
          </p:nvSpPr>
          <p:spPr bwMode="auto">
            <a:xfrm>
              <a:off x="573956" y="3005456"/>
              <a:ext cx="61091" cy="99723"/>
            </a:xfrm>
            <a:custGeom>
              <a:avLst/>
              <a:gdLst>
                <a:gd name="T0" fmla="*/ 28 w 29"/>
                <a:gd name="T1" fmla="*/ 23 h 47"/>
                <a:gd name="T2" fmla="*/ 24 w 29"/>
                <a:gd name="T3" fmla="*/ 15 h 47"/>
                <a:gd name="T4" fmla="*/ 20 w 29"/>
                <a:gd name="T5" fmla="*/ 9 h 47"/>
                <a:gd name="T6" fmla="*/ 18 w 29"/>
                <a:gd name="T7" fmla="*/ 4 h 47"/>
                <a:gd name="T8" fmla="*/ 18 w 29"/>
                <a:gd name="T9" fmla="*/ 0 h 47"/>
                <a:gd name="T10" fmla="*/ 11 w 29"/>
                <a:gd name="T11" fmla="*/ 5 h 47"/>
                <a:gd name="T12" fmla="*/ 5 w 29"/>
                <a:gd name="T13" fmla="*/ 11 h 47"/>
                <a:gd name="T14" fmla="*/ 1 w 29"/>
                <a:gd name="T15" fmla="*/ 21 h 47"/>
                <a:gd name="T16" fmla="*/ 1 w 29"/>
                <a:gd name="T17" fmla="*/ 31 h 47"/>
                <a:gd name="T18" fmla="*/ 17 w 29"/>
                <a:gd name="T19" fmla="*/ 38 h 47"/>
                <a:gd name="T20" fmla="*/ 17 w 29"/>
                <a:gd name="T21" fmla="*/ 42 h 47"/>
                <a:gd name="T22" fmla="*/ 16 w 29"/>
                <a:gd name="T23" fmla="*/ 45 h 47"/>
                <a:gd name="T24" fmla="*/ 15 w 29"/>
                <a:gd name="T25" fmla="*/ 46 h 47"/>
                <a:gd name="T26" fmla="*/ 15 w 29"/>
                <a:gd name="T27" fmla="*/ 47 h 47"/>
                <a:gd name="T28" fmla="*/ 15 w 29"/>
                <a:gd name="T29" fmla="*/ 47 h 47"/>
                <a:gd name="T30" fmla="*/ 14 w 29"/>
                <a:gd name="T31" fmla="*/ 47 h 47"/>
                <a:gd name="T32" fmla="*/ 15 w 29"/>
                <a:gd name="T33" fmla="*/ 46 h 47"/>
                <a:gd name="T34" fmla="*/ 15 w 29"/>
                <a:gd name="T35" fmla="*/ 47 h 47"/>
                <a:gd name="T36" fmla="*/ 15 w 29"/>
                <a:gd name="T37" fmla="*/ 47 h 47"/>
                <a:gd name="T38" fmla="*/ 16 w 29"/>
                <a:gd name="T39" fmla="*/ 47 h 47"/>
                <a:gd name="T40" fmla="*/ 16 w 29"/>
                <a:gd name="T41" fmla="*/ 46 h 47"/>
                <a:gd name="T42" fmla="*/ 17 w 29"/>
                <a:gd name="T43" fmla="*/ 43 h 47"/>
                <a:gd name="T44" fmla="*/ 18 w 29"/>
                <a:gd name="T45" fmla="*/ 38 h 47"/>
                <a:gd name="T46" fmla="*/ 27 w 29"/>
                <a:gd name="T47" fmla="*/ 31 h 47"/>
                <a:gd name="T48" fmla="*/ 28 w 29"/>
                <a:gd name="T4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47">
                  <a:moveTo>
                    <a:pt x="28" y="23"/>
                  </a:moveTo>
                  <a:cubicBezTo>
                    <a:pt x="28" y="20"/>
                    <a:pt x="26" y="18"/>
                    <a:pt x="24" y="15"/>
                  </a:cubicBezTo>
                  <a:cubicBezTo>
                    <a:pt x="23" y="13"/>
                    <a:pt x="21" y="11"/>
                    <a:pt x="20" y="9"/>
                  </a:cubicBezTo>
                  <a:cubicBezTo>
                    <a:pt x="19" y="8"/>
                    <a:pt x="18" y="6"/>
                    <a:pt x="18" y="4"/>
                  </a:cubicBezTo>
                  <a:cubicBezTo>
                    <a:pt x="18" y="2"/>
                    <a:pt x="18" y="0"/>
                    <a:pt x="18" y="0"/>
                  </a:cubicBezTo>
                  <a:cubicBezTo>
                    <a:pt x="16" y="2"/>
                    <a:pt x="14" y="4"/>
                    <a:pt x="11" y="5"/>
                  </a:cubicBezTo>
                  <a:cubicBezTo>
                    <a:pt x="9" y="7"/>
                    <a:pt x="7" y="9"/>
                    <a:pt x="5" y="11"/>
                  </a:cubicBezTo>
                  <a:cubicBezTo>
                    <a:pt x="3" y="14"/>
                    <a:pt x="1" y="17"/>
                    <a:pt x="1" y="21"/>
                  </a:cubicBezTo>
                  <a:cubicBezTo>
                    <a:pt x="0" y="24"/>
                    <a:pt x="0" y="28"/>
                    <a:pt x="1" y="31"/>
                  </a:cubicBezTo>
                  <a:cubicBezTo>
                    <a:pt x="3" y="37"/>
                    <a:pt x="11" y="39"/>
                    <a:pt x="17" y="38"/>
                  </a:cubicBezTo>
                  <a:cubicBezTo>
                    <a:pt x="18" y="39"/>
                    <a:pt x="17" y="41"/>
                    <a:pt x="17" y="42"/>
                  </a:cubicBezTo>
                  <a:cubicBezTo>
                    <a:pt x="17" y="43"/>
                    <a:pt x="16" y="44"/>
                    <a:pt x="16" y="45"/>
                  </a:cubicBezTo>
                  <a:cubicBezTo>
                    <a:pt x="16" y="45"/>
                    <a:pt x="16" y="46"/>
                    <a:pt x="15" y="46"/>
                  </a:cubicBezTo>
                  <a:cubicBezTo>
                    <a:pt x="15" y="46"/>
                    <a:pt x="15" y="46"/>
                    <a:pt x="15" y="47"/>
                  </a:cubicBezTo>
                  <a:cubicBezTo>
                    <a:pt x="15" y="47"/>
                    <a:pt x="15" y="47"/>
                    <a:pt x="15" y="47"/>
                  </a:cubicBezTo>
                  <a:cubicBezTo>
                    <a:pt x="14" y="47"/>
                    <a:pt x="14" y="47"/>
                    <a:pt x="14" y="47"/>
                  </a:cubicBezTo>
                  <a:cubicBezTo>
                    <a:pt x="14" y="47"/>
                    <a:pt x="15" y="46"/>
                    <a:pt x="15" y="46"/>
                  </a:cubicBezTo>
                  <a:cubicBezTo>
                    <a:pt x="15" y="46"/>
                    <a:pt x="15" y="47"/>
                    <a:pt x="15" y="47"/>
                  </a:cubicBezTo>
                  <a:cubicBezTo>
                    <a:pt x="15" y="47"/>
                    <a:pt x="15" y="47"/>
                    <a:pt x="15" y="47"/>
                  </a:cubicBezTo>
                  <a:cubicBezTo>
                    <a:pt x="15" y="47"/>
                    <a:pt x="15" y="47"/>
                    <a:pt x="16" y="47"/>
                  </a:cubicBezTo>
                  <a:cubicBezTo>
                    <a:pt x="16" y="47"/>
                    <a:pt x="16" y="46"/>
                    <a:pt x="16" y="46"/>
                  </a:cubicBezTo>
                  <a:cubicBezTo>
                    <a:pt x="17" y="45"/>
                    <a:pt x="17" y="44"/>
                    <a:pt x="17" y="43"/>
                  </a:cubicBezTo>
                  <a:cubicBezTo>
                    <a:pt x="18" y="41"/>
                    <a:pt x="18" y="39"/>
                    <a:pt x="18" y="38"/>
                  </a:cubicBezTo>
                  <a:cubicBezTo>
                    <a:pt x="22" y="37"/>
                    <a:pt x="26" y="35"/>
                    <a:pt x="27" y="31"/>
                  </a:cubicBezTo>
                  <a:cubicBezTo>
                    <a:pt x="28" y="29"/>
                    <a:pt x="29" y="25"/>
                    <a:pt x="28" y="2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2597"/>
            <p:cNvSpPr>
              <a:spLocks/>
            </p:cNvSpPr>
            <p:nvPr/>
          </p:nvSpPr>
          <p:spPr bwMode="auto">
            <a:xfrm>
              <a:off x="692544" y="3086312"/>
              <a:ext cx="157220" cy="99723"/>
            </a:xfrm>
            <a:custGeom>
              <a:avLst/>
              <a:gdLst>
                <a:gd name="T0" fmla="*/ 45 w 74"/>
                <a:gd name="T1" fmla="*/ 45 h 47"/>
                <a:gd name="T2" fmla="*/ 55 w 74"/>
                <a:gd name="T3" fmla="*/ 36 h 47"/>
                <a:gd name="T4" fmla="*/ 64 w 74"/>
                <a:gd name="T5" fmla="*/ 25 h 47"/>
                <a:gd name="T6" fmla="*/ 70 w 74"/>
                <a:gd name="T7" fmla="*/ 20 h 47"/>
                <a:gd name="T8" fmla="*/ 74 w 74"/>
                <a:gd name="T9" fmla="*/ 16 h 47"/>
                <a:gd name="T10" fmla="*/ 64 w 74"/>
                <a:gd name="T11" fmla="*/ 11 h 47"/>
                <a:gd name="T12" fmla="*/ 54 w 74"/>
                <a:gd name="T13" fmla="*/ 4 h 47"/>
                <a:gd name="T14" fmla="*/ 37 w 74"/>
                <a:gd name="T15" fmla="*/ 0 h 47"/>
                <a:gd name="T16" fmla="*/ 20 w 74"/>
                <a:gd name="T17" fmla="*/ 6 h 47"/>
                <a:gd name="T18" fmla="*/ 17 w 74"/>
                <a:gd name="T19" fmla="*/ 9 h 47"/>
                <a:gd name="T20" fmla="*/ 16 w 74"/>
                <a:gd name="T21" fmla="*/ 11 h 47"/>
                <a:gd name="T22" fmla="*/ 16 w 74"/>
                <a:gd name="T23" fmla="*/ 11 h 47"/>
                <a:gd name="T24" fmla="*/ 16 w 74"/>
                <a:gd name="T25" fmla="*/ 11 h 47"/>
                <a:gd name="T26" fmla="*/ 15 w 74"/>
                <a:gd name="T27" fmla="*/ 11 h 47"/>
                <a:gd name="T28" fmla="*/ 15 w 74"/>
                <a:gd name="T29" fmla="*/ 12 h 47"/>
                <a:gd name="T30" fmla="*/ 13 w 74"/>
                <a:gd name="T31" fmla="*/ 16 h 47"/>
                <a:gd name="T32" fmla="*/ 13 w 74"/>
                <a:gd name="T33" fmla="*/ 20 h 47"/>
                <a:gd name="T34" fmla="*/ 18 w 74"/>
                <a:gd name="T35" fmla="*/ 35 h 47"/>
                <a:gd name="T36" fmla="*/ 10 w 74"/>
                <a:gd name="T37" fmla="*/ 37 h 47"/>
                <a:gd name="T38" fmla="*/ 1 w 74"/>
                <a:gd name="T39" fmla="*/ 32 h 47"/>
                <a:gd name="T40" fmla="*/ 1 w 74"/>
                <a:gd name="T41" fmla="*/ 33 h 47"/>
                <a:gd name="T42" fmla="*/ 0 w 74"/>
                <a:gd name="T43" fmla="*/ 33 h 47"/>
                <a:gd name="T44" fmla="*/ 1 w 74"/>
                <a:gd name="T45" fmla="*/ 34 h 47"/>
                <a:gd name="T46" fmla="*/ 3 w 74"/>
                <a:gd name="T47" fmla="*/ 36 h 47"/>
                <a:gd name="T48" fmla="*/ 8 w 74"/>
                <a:gd name="T49" fmla="*/ 38 h 47"/>
                <a:gd name="T50" fmla="*/ 14 w 74"/>
                <a:gd name="T51" fmla="*/ 37 h 47"/>
                <a:gd name="T52" fmla="*/ 18 w 74"/>
                <a:gd name="T53" fmla="*/ 36 h 47"/>
                <a:gd name="T54" fmla="*/ 22 w 74"/>
                <a:gd name="T55" fmla="*/ 40 h 47"/>
                <a:gd name="T56" fmla="*/ 25 w 74"/>
                <a:gd name="T57" fmla="*/ 43 h 47"/>
                <a:gd name="T58" fmla="*/ 26 w 74"/>
                <a:gd name="T59" fmla="*/ 44 h 47"/>
                <a:gd name="T60" fmla="*/ 26 w 74"/>
                <a:gd name="T61" fmla="*/ 44 h 47"/>
                <a:gd name="T62" fmla="*/ 27 w 74"/>
                <a:gd name="T63" fmla="*/ 45 h 47"/>
                <a:gd name="T64" fmla="*/ 29 w 74"/>
                <a:gd name="T65" fmla="*/ 46 h 47"/>
                <a:gd name="T66" fmla="*/ 33 w 74"/>
                <a:gd name="T67" fmla="*/ 47 h 47"/>
                <a:gd name="T68" fmla="*/ 39 w 74"/>
                <a:gd name="T69" fmla="*/ 47 h 47"/>
                <a:gd name="T70" fmla="*/ 45 w 74"/>
                <a:gd name="T71"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47">
                  <a:moveTo>
                    <a:pt x="45" y="45"/>
                  </a:moveTo>
                  <a:cubicBezTo>
                    <a:pt x="49" y="43"/>
                    <a:pt x="52" y="39"/>
                    <a:pt x="55" y="36"/>
                  </a:cubicBezTo>
                  <a:cubicBezTo>
                    <a:pt x="58" y="33"/>
                    <a:pt x="61" y="29"/>
                    <a:pt x="64" y="25"/>
                  </a:cubicBezTo>
                  <a:cubicBezTo>
                    <a:pt x="65" y="24"/>
                    <a:pt x="67" y="22"/>
                    <a:pt x="70" y="20"/>
                  </a:cubicBezTo>
                  <a:cubicBezTo>
                    <a:pt x="72" y="18"/>
                    <a:pt x="74" y="16"/>
                    <a:pt x="74" y="16"/>
                  </a:cubicBezTo>
                  <a:cubicBezTo>
                    <a:pt x="71" y="15"/>
                    <a:pt x="68" y="13"/>
                    <a:pt x="64" y="11"/>
                  </a:cubicBezTo>
                  <a:cubicBezTo>
                    <a:pt x="61" y="8"/>
                    <a:pt x="58" y="6"/>
                    <a:pt x="54" y="4"/>
                  </a:cubicBezTo>
                  <a:cubicBezTo>
                    <a:pt x="49" y="2"/>
                    <a:pt x="43" y="0"/>
                    <a:pt x="37" y="0"/>
                  </a:cubicBezTo>
                  <a:cubicBezTo>
                    <a:pt x="30" y="1"/>
                    <a:pt x="24" y="2"/>
                    <a:pt x="20" y="6"/>
                  </a:cubicBezTo>
                  <a:cubicBezTo>
                    <a:pt x="19" y="7"/>
                    <a:pt x="18" y="8"/>
                    <a:pt x="17" y="9"/>
                  </a:cubicBezTo>
                  <a:cubicBezTo>
                    <a:pt x="17" y="9"/>
                    <a:pt x="16" y="10"/>
                    <a:pt x="16" y="11"/>
                  </a:cubicBezTo>
                  <a:cubicBezTo>
                    <a:pt x="16" y="11"/>
                    <a:pt x="16" y="11"/>
                    <a:pt x="16" y="11"/>
                  </a:cubicBezTo>
                  <a:cubicBezTo>
                    <a:pt x="16" y="11"/>
                    <a:pt x="16" y="11"/>
                    <a:pt x="16" y="11"/>
                  </a:cubicBezTo>
                  <a:cubicBezTo>
                    <a:pt x="15" y="11"/>
                    <a:pt x="15" y="11"/>
                    <a:pt x="15" y="11"/>
                  </a:cubicBezTo>
                  <a:cubicBezTo>
                    <a:pt x="15" y="12"/>
                    <a:pt x="15" y="12"/>
                    <a:pt x="15" y="12"/>
                  </a:cubicBezTo>
                  <a:cubicBezTo>
                    <a:pt x="14" y="14"/>
                    <a:pt x="14" y="15"/>
                    <a:pt x="13" y="16"/>
                  </a:cubicBezTo>
                  <a:cubicBezTo>
                    <a:pt x="13" y="18"/>
                    <a:pt x="13" y="19"/>
                    <a:pt x="13" y="20"/>
                  </a:cubicBezTo>
                  <a:cubicBezTo>
                    <a:pt x="13" y="25"/>
                    <a:pt x="15" y="31"/>
                    <a:pt x="18" y="35"/>
                  </a:cubicBezTo>
                  <a:cubicBezTo>
                    <a:pt x="16" y="36"/>
                    <a:pt x="13" y="37"/>
                    <a:pt x="10" y="37"/>
                  </a:cubicBezTo>
                  <a:cubicBezTo>
                    <a:pt x="7" y="37"/>
                    <a:pt x="3" y="35"/>
                    <a:pt x="1" y="32"/>
                  </a:cubicBezTo>
                  <a:cubicBezTo>
                    <a:pt x="1" y="32"/>
                    <a:pt x="1" y="32"/>
                    <a:pt x="1" y="33"/>
                  </a:cubicBezTo>
                  <a:cubicBezTo>
                    <a:pt x="1" y="33"/>
                    <a:pt x="0" y="33"/>
                    <a:pt x="0" y="33"/>
                  </a:cubicBezTo>
                  <a:cubicBezTo>
                    <a:pt x="1" y="33"/>
                    <a:pt x="1" y="34"/>
                    <a:pt x="1" y="34"/>
                  </a:cubicBezTo>
                  <a:cubicBezTo>
                    <a:pt x="2" y="35"/>
                    <a:pt x="2" y="35"/>
                    <a:pt x="3" y="36"/>
                  </a:cubicBezTo>
                  <a:cubicBezTo>
                    <a:pt x="4" y="37"/>
                    <a:pt x="6" y="37"/>
                    <a:pt x="8" y="38"/>
                  </a:cubicBezTo>
                  <a:cubicBezTo>
                    <a:pt x="10" y="38"/>
                    <a:pt x="12" y="38"/>
                    <a:pt x="14" y="37"/>
                  </a:cubicBezTo>
                  <a:cubicBezTo>
                    <a:pt x="16" y="37"/>
                    <a:pt x="17" y="37"/>
                    <a:pt x="18" y="36"/>
                  </a:cubicBezTo>
                  <a:cubicBezTo>
                    <a:pt x="19" y="38"/>
                    <a:pt x="21" y="39"/>
                    <a:pt x="22" y="40"/>
                  </a:cubicBezTo>
                  <a:cubicBezTo>
                    <a:pt x="23" y="41"/>
                    <a:pt x="24" y="42"/>
                    <a:pt x="25" y="43"/>
                  </a:cubicBezTo>
                  <a:cubicBezTo>
                    <a:pt x="26" y="43"/>
                    <a:pt x="26" y="44"/>
                    <a:pt x="26" y="44"/>
                  </a:cubicBezTo>
                  <a:cubicBezTo>
                    <a:pt x="26" y="44"/>
                    <a:pt x="26" y="44"/>
                    <a:pt x="26" y="44"/>
                  </a:cubicBezTo>
                  <a:cubicBezTo>
                    <a:pt x="27" y="44"/>
                    <a:pt x="27" y="45"/>
                    <a:pt x="27" y="45"/>
                  </a:cubicBezTo>
                  <a:cubicBezTo>
                    <a:pt x="28" y="45"/>
                    <a:pt x="28" y="45"/>
                    <a:pt x="29" y="46"/>
                  </a:cubicBezTo>
                  <a:cubicBezTo>
                    <a:pt x="30" y="46"/>
                    <a:pt x="32" y="47"/>
                    <a:pt x="33" y="47"/>
                  </a:cubicBezTo>
                  <a:cubicBezTo>
                    <a:pt x="35" y="47"/>
                    <a:pt x="37" y="47"/>
                    <a:pt x="39" y="47"/>
                  </a:cubicBezTo>
                  <a:cubicBezTo>
                    <a:pt x="41" y="46"/>
                    <a:pt x="43" y="46"/>
                    <a:pt x="45" y="4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2598"/>
            <p:cNvSpPr>
              <a:spLocks/>
            </p:cNvSpPr>
            <p:nvPr/>
          </p:nvSpPr>
          <p:spPr bwMode="auto">
            <a:xfrm>
              <a:off x="882106" y="3165371"/>
              <a:ext cx="97027" cy="67380"/>
            </a:xfrm>
            <a:custGeom>
              <a:avLst/>
              <a:gdLst>
                <a:gd name="T0" fmla="*/ 18 w 46"/>
                <a:gd name="T1" fmla="*/ 31 h 32"/>
                <a:gd name="T2" fmla="*/ 28 w 46"/>
                <a:gd name="T3" fmla="*/ 31 h 32"/>
                <a:gd name="T4" fmla="*/ 37 w 46"/>
                <a:gd name="T5" fmla="*/ 29 h 32"/>
                <a:gd name="T6" fmla="*/ 42 w 46"/>
                <a:gd name="T7" fmla="*/ 29 h 32"/>
                <a:gd name="T8" fmla="*/ 46 w 46"/>
                <a:gd name="T9" fmla="*/ 29 h 32"/>
                <a:gd name="T10" fmla="*/ 43 w 46"/>
                <a:gd name="T11" fmla="*/ 22 h 32"/>
                <a:gd name="T12" fmla="*/ 41 w 46"/>
                <a:gd name="T13" fmla="*/ 14 h 32"/>
                <a:gd name="T14" fmla="*/ 33 w 46"/>
                <a:gd name="T15" fmla="*/ 4 h 32"/>
                <a:gd name="T16" fmla="*/ 22 w 46"/>
                <a:gd name="T17" fmla="*/ 0 h 32"/>
                <a:gd name="T18" fmla="*/ 19 w 46"/>
                <a:gd name="T19" fmla="*/ 0 h 32"/>
                <a:gd name="T20" fmla="*/ 18 w 46"/>
                <a:gd name="T21" fmla="*/ 0 h 32"/>
                <a:gd name="T22" fmla="*/ 18 w 46"/>
                <a:gd name="T23" fmla="*/ 0 h 32"/>
                <a:gd name="T24" fmla="*/ 17 w 46"/>
                <a:gd name="T25" fmla="*/ 1 h 32"/>
                <a:gd name="T26" fmla="*/ 17 w 46"/>
                <a:gd name="T27" fmla="*/ 1 h 32"/>
                <a:gd name="T28" fmla="*/ 16 w 46"/>
                <a:gd name="T29" fmla="*/ 1 h 32"/>
                <a:gd name="T30" fmla="*/ 14 w 46"/>
                <a:gd name="T31" fmla="*/ 2 h 32"/>
                <a:gd name="T32" fmla="*/ 12 w 46"/>
                <a:gd name="T33" fmla="*/ 4 h 32"/>
                <a:gd name="T34" fmla="*/ 8 w 46"/>
                <a:gd name="T35" fmla="*/ 14 h 32"/>
                <a:gd name="T36" fmla="*/ 3 w 46"/>
                <a:gd name="T37" fmla="*/ 12 h 32"/>
                <a:gd name="T38" fmla="*/ 1 w 46"/>
                <a:gd name="T39" fmla="*/ 5 h 32"/>
                <a:gd name="T40" fmla="*/ 0 w 46"/>
                <a:gd name="T41" fmla="*/ 5 h 32"/>
                <a:gd name="T42" fmla="*/ 0 w 46"/>
                <a:gd name="T43" fmla="*/ 5 h 32"/>
                <a:gd name="T44" fmla="*/ 0 w 46"/>
                <a:gd name="T45" fmla="*/ 7 h 32"/>
                <a:gd name="T46" fmla="*/ 0 w 46"/>
                <a:gd name="T47" fmla="*/ 8 h 32"/>
                <a:gd name="T48" fmla="*/ 2 w 46"/>
                <a:gd name="T49" fmla="*/ 11 h 32"/>
                <a:gd name="T50" fmla="*/ 5 w 46"/>
                <a:gd name="T51" fmla="*/ 14 h 32"/>
                <a:gd name="T52" fmla="*/ 8 w 46"/>
                <a:gd name="T53" fmla="*/ 15 h 32"/>
                <a:gd name="T54" fmla="*/ 8 w 46"/>
                <a:gd name="T55" fmla="*/ 19 h 32"/>
                <a:gd name="T56" fmla="*/ 9 w 46"/>
                <a:gd name="T57" fmla="*/ 22 h 32"/>
                <a:gd name="T58" fmla="*/ 9 w 46"/>
                <a:gd name="T59" fmla="*/ 23 h 32"/>
                <a:gd name="T60" fmla="*/ 9 w 46"/>
                <a:gd name="T61" fmla="*/ 23 h 32"/>
                <a:gd name="T62" fmla="*/ 9 w 46"/>
                <a:gd name="T63" fmla="*/ 23 h 32"/>
                <a:gd name="T64" fmla="*/ 9 w 46"/>
                <a:gd name="T65" fmla="*/ 25 h 32"/>
                <a:gd name="T66" fmla="*/ 11 w 46"/>
                <a:gd name="T67" fmla="*/ 27 h 32"/>
                <a:gd name="T68" fmla="*/ 14 w 46"/>
                <a:gd name="T69" fmla="*/ 30 h 32"/>
                <a:gd name="T70" fmla="*/ 18 w 46"/>
                <a:gd name="T71"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 h="32">
                  <a:moveTo>
                    <a:pt x="18" y="31"/>
                  </a:moveTo>
                  <a:cubicBezTo>
                    <a:pt x="21" y="32"/>
                    <a:pt x="24" y="31"/>
                    <a:pt x="28" y="31"/>
                  </a:cubicBezTo>
                  <a:cubicBezTo>
                    <a:pt x="31" y="31"/>
                    <a:pt x="33" y="30"/>
                    <a:pt x="37" y="29"/>
                  </a:cubicBezTo>
                  <a:cubicBezTo>
                    <a:pt x="38" y="29"/>
                    <a:pt x="40" y="29"/>
                    <a:pt x="42" y="29"/>
                  </a:cubicBezTo>
                  <a:cubicBezTo>
                    <a:pt x="44" y="29"/>
                    <a:pt x="46" y="29"/>
                    <a:pt x="46" y="29"/>
                  </a:cubicBezTo>
                  <a:cubicBezTo>
                    <a:pt x="45" y="27"/>
                    <a:pt x="44" y="24"/>
                    <a:pt x="43" y="22"/>
                  </a:cubicBezTo>
                  <a:cubicBezTo>
                    <a:pt x="43" y="19"/>
                    <a:pt x="42" y="16"/>
                    <a:pt x="41" y="14"/>
                  </a:cubicBezTo>
                  <a:cubicBezTo>
                    <a:pt x="39" y="10"/>
                    <a:pt x="37" y="7"/>
                    <a:pt x="33" y="4"/>
                  </a:cubicBezTo>
                  <a:cubicBezTo>
                    <a:pt x="30" y="1"/>
                    <a:pt x="26" y="0"/>
                    <a:pt x="22" y="0"/>
                  </a:cubicBezTo>
                  <a:cubicBezTo>
                    <a:pt x="21" y="0"/>
                    <a:pt x="20" y="0"/>
                    <a:pt x="19" y="0"/>
                  </a:cubicBezTo>
                  <a:cubicBezTo>
                    <a:pt x="19" y="0"/>
                    <a:pt x="18" y="0"/>
                    <a:pt x="18" y="0"/>
                  </a:cubicBezTo>
                  <a:cubicBezTo>
                    <a:pt x="18" y="0"/>
                    <a:pt x="18" y="0"/>
                    <a:pt x="18" y="0"/>
                  </a:cubicBezTo>
                  <a:cubicBezTo>
                    <a:pt x="18" y="0"/>
                    <a:pt x="17" y="0"/>
                    <a:pt x="17" y="1"/>
                  </a:cubicBezTo>
                  <a:cubicBezTo>
                    <a:pt x="17" y="1"/>
                    <a:pt x="17" y="1"/>
                    <a:pt x="17" y="1"/>
                  </a:cubicBezTo>
                  <a:cubicBezTo>
                    <a:pt x="17" y="1"/>
                    <a:pt x="17" y="1"/>
                    <a:pt x="16" y="1"/>
                  </a:cubicBezTo>
                  <a:cubicBezTo>
                    <a:pt x="15" y="1"/>
                    <a:pt x="15" y="2"/>
                    <a:pt x="14" y="2"/>
                  </a:cubicBezTo>
                  <a:cubicBezTo>
                    <a:pt x="13" y="3"/>
                    <a:pt x="13" y="4"/>
                    <a:pt x="12" y="4"/>
                  </a:cubicBezTo>
                  <a:cubicBezTo>
                    <a:pt x="10" y="7"/>
                    <a:pt x="8" y="11"/>
                    <a:pt x="8" y="14"/>
                  </a:cubicBezTo>
                  <a:cubicBezTo>
                    <a:pt x="6" y="14"/>
                    <a:pt x="5" y="13"/>
                    <a:pt x="3" y="12"/>
                  </a:cubicBezTo>
                  <a:cubicBezTo>
                    <a:pt x="1" y="10"/>
                    <a:pt x="0" y="8"/>
                    <a:pt x="1" y="5"/>
                  </a:cubicBezTo>
                  <a:cubicBezTo>
                    <a:pt x="0" y="5"/>
                    <a:pt x="0" y="5"/>
                    <a:pt x="0" y="5"/>
                  </a:cubicBezTo>
                  <a:cubicBezTo>
                    <a:pt x="0" y="5"/>
                    <a:pt x="0" y="5"/>
                    <a:pt x="0" y="5"/>
                  </a:cubicBezTo>
                  <a:cubicBezTo>
                    <a:pt x="0" y="6"/>
                    <a:pt x="0" y="6"/>
                    <a:pt x="0" y="7"/>
                  </a:cubicBezTo>
                  <a:cubicBezTo>
                    <a:pt x="0" y="7"/>
                    <a:pt x="0" y="8"/>
                    <a:pt x="0" y="8"/>
                  </a:cubicBezTo>
                  <a:cubicBezTo>
                    <a:pt x="0" y="9"/>
                    <a:pt x="1" y="10"/>
                    <a:pt x="2" y="11"/>
                  </a:cubicBezTo>
                  <a:cubicBezTo>
                    <a:pt x="3" y="12"/>
                    <a:pt x="4" y="13"/>
                    <a:pt x="5" y="14"/>
                  </a:cubicBezTo>
                  <a:cubicBezTo>
                    <a:pt x="6" y="14"/>
                    <a:pt x="7" y="15"/>
                    <a:pt x="8" y="15"/>
                  </a:cubicBezTo>
                  <a:cubicBezTo>
                    <a:pt x="8" y="16"/>
                    <a:pt x="8" y="17"/>
                    <a:pt x="8" y="19"/>
                  </a:cubicBezTo>
                  <a:cubicBezTo>
                    <a:pt x="8" y="20"/>
                    <a:pt x="8" y="21"/>
                    <a:pt x="9" y="22"/>
                  </a:cubicBezTo>
                  <a:cubicBezTo>
                    <a:pt x="9" y="22"/>
                    <a:pt x="9" y="22"/>
                    <a:pt x="9" y="23"/>
                  </a:cubicBezTo>
                  <a:cubicBezTo>
                    <a:pt x="9" y="23"/>
                    <a:pt x="9" y="23"/>
                    <a:pt x="9" y="23"/>
                  </a:cubicBezTo>
                  <a:cubicBezTo>
                    <a:pt x="9" y="23"/>
                    <a:pt x="9" y="23"/>
                    <a:pt x="9" y="23"/>
                  </a:cubicBezTo>
                  <a:cubicBezTo>
                    <a:pt x="9" y="24"/>
                    <a:pt x="9" y="24"/>
                    <a:pt x="9" y="25"/>
                  </a:cubicBezTo>
                  <a:cubicBezTo>
                    <a:pt x="10" y="26"/>
                    <a:pt x="10" y="26"/>
                    <a:pt x="11" y="27"/>
                  </a:cubicBezTo>
                  <a:cubicBezTo>
                    <a:pt x="12" y="28"/>
                    <a:pt x="13" y="29"/>
                    <a:pt x="14" y="30"/>
                  </a:cubicBezTo>
                  <a:cubicBezTo>
                    <a:pt x="16" y="30"/>
                    <a:pt x="17" y="31"/>
                    <a:pt x="18" y="3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2599"/>
            <p:cNvSpPr>
              <a:spLocks/>
            </p:cNvSpPr>
            <p:nvPr/>
          </p:nvSpPr>
          <p:spPr bwMode="auto">
            <a:xfrm>
              <a:off x="977336" y="3229158"/>
              <a:ext cx="57498" cy="40428"/>
            </a:xfrm>
            <a:custGeom>
              <a:avLst/>
              <a:gdLst>
                <a:gd name="T0" fmla="*/ 10 w 27"/>
                <a:gd name="T1" fmla="*/ 18 h 19"/>
                <a:gd name="T2" fmla="*/ 16 w 27"/>
                <a:gd name="T3" fmla="*/ 18 h 19"/>
                <a:gd name="T4" fmla="*/ 21 w 27"/>
                <a:gd name="T5" fmla="*/ 17 h 19"/>
                <a:gd name="T6" fmla="*/ 24 w 27"/>
                <a:gd name="T7" fmla="*/ 17 h 19"/>
                <a:gd name="T8" fmla="*/ 27 w 27"/>
                <a:gd name="T9" fmla="*/ 17 h 19"/>
                <a:gd name="T10" fmla="*/ 25 w 27"/>
                <a:gd name="T11" fmla="*/ 13 h 19"/>
                <a:gd name="T12" fmla="*/ 24 w 27"/>
                <a:gd name="T13" fmla="*/ 8 h 19"/>
                <a:gd name="T14" fmla="*/ 19 w 27"/>
                <a:gd name="T15" fmla="*/ 3 h 19"/>
                <a:gd name="T16" fmla="*/ 13 w 27"/>
                <a:gd name="T17" fmla="*/ 0 h 19"/>
                <a:gd name="T18" fmla="*/ 11 w 27"/>
                <a:gd name="T19" fmla="*/ 0 h 19"/>
                <a:gd name="T20" fmla="*/ 10 w 27"/>
                <a:gd name="T21" fmla="*/ 1 h 19"/>
                <a:gd name="T22" fmla="*/ 10 w 27"/>
                <a:gd name="T23" fmla="*/ 1 h 19"/>
                <a:gd name="T24" fmla="*/ 10 w 27"/>
                <a:gd name="T25" fmla="*/ 1 h 19"/>
                <a:gd name="T26" fmla="*/ 10 w 27"/>
                <a:gd name="T27" fmla="*/ 1 h 19"/>
                <a:gd name="T28" fmla="*/ 9 w 27"/>
                <a:gd name="T29" fmla="*/ 1 h 19"/>
                <a:gd name="T30" fmla="*/ 8 w 27"/>
                <a:gd name="T31" fmla="*/ 2 h 19"/>
                <a:gd name="T32" fmla="*/ 7 w 27"/>
                <a:gd name="T33" fmla="*/ 3 h 19"/>
                <a:gd name="T34" fmla="*/ 5 w 27"/>
                <a:gd name="T35" fmla="*/ 9 h 19"/>
                <a:gd name="T36" fmla="*/ 2 w 27"/>
                <a:gd name="T37" fmla="*/ 7 h 19"/>
                <a:gd name="T38" fmla="*/ 0 w 27"/>
                <a:gd name="T39" fmla="*/ 3 h 19"/>
                <a:gd name="T40" fmla="*/ 0 w 27"/>
                <a:gd name="T41" fmla="*/ 3 h 19"/>
                <a:gd name="T42" fmla="*/ 0 w 27"/>
                <a:gd name="T43" fmla="*/ 3 h 19"/>
                <a:gd name="T44" fmla="*/ 0 w 27"/>
                <a:gd name="T45" fmla="*/ 4 h 19"/>
                <a:gd name="T46" fmla="*/ 0 w 27"/>
                <a:gd name="T47" fmla="*/ 5 h 19"/>
                <a:gd name="T48" fmla="*/ 1 w 27"/>
                <a:gd name="T49" fmla="*/ 7 h 19"/>
                <a:gd name="T50" fmla="*/ 3 w 27"/>
                <a:gd name="T51" fmla="*/ 8 h 19"/>
                <a:gd name="T52" fmla="*/ 5 w 27"/>
                <a:gd name="T53" fmla="*/ 9 h 19"/>
                <a:gd name="T54" fmla="*/ 5 w 27"/>
                <a:gd name="T55" fmla="*/ 11 h 19"/>
                <a:gd name="T56" fmla="*/ 5 w 27"/>
                <a:gd name="T57" fmla="*/ 13 h 19"/>
                <a:gd name="T58" fmla="*/ 5 w 27"/>
                <a:gd name="T59" fmla="*/ 13 h 19"/>
                <a:gd name="T60" fmla="*/ 5 w 27"/>
                <a:gd name="T61" fmla="*/ 14 h 19"/>
                <a:gd name="T62" fmla="*/ 5 w 27"/>
                <a:gd name="T63" fmla="*/ 14 h 19"/>
                <a:gd name="T64" fmla="*/ 5 w 27"/>
                <a:gd name="T65" fmla="*/ 15 h 19"/>
                <a:gd name="T66" fmla="*/ 6 w 27"/>
                <a:gd name="T67" fmla="*/ 16 h 19"/>
                <a:gd name="T68" fmla="*/ 8 w 27"/>
                <a:gd name="T69" fmla="*/ 17 h 19"/>
                <a:gd name="T70" fmla="*/ 10 w 27"/>
                <a:gd name="T7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19">
                  <a:moveTo>
                    <a:pt x="10" y="18"/>
                  </a:moveTo>
                  <a:cubicBezTo>
                    <a:pt x="12" y="19"/>
                    <a:pt x="14" y="18"/>
                    <a:pt x="16" y="18"/>
                  </a:cubicBezTo>
                  <a:cubicBezTo>
                    <a:pt x="18" y="18"/>
                    <a:pt x="19" y="18"/>
                    <a:pt x="21" y="17"/>
                  </a:cubicBezTo>
                  <a:cubicBezTo>
                    <a:pt x="22" y="17"/>
                    <a:pt x="23" y="17"/>
                    <a:pt x="24" y="17"/>
                  </a:cubicBezTo>
                  <a:cubicBezTo>
                    <a:pt x="26" y="17"/>
                    <a:pt x="27" y="17"/>
                    <a:pt x="27" y="17"/>
                  </a:cubicBezTo>
                  <a:cubicBezTo>
                    <a:pt x="26" y="16"/>
                    <a:pt x="25" y="14"/>
                    <a:pt x="25" y="13"/>
                  </a:cubicBezTo>
                  <a:cubicBezTo>
                    <a:pt x="25" y="11"/>
                    <a:pt x="24" y="10"/>
                    <a:pt x="24" y="8"/>
                  </a:cubicBezTo>
                  <a:cubicBezTo>
                    <a:pt x="23" y="6"/>
                    <a:pt x="21" y="4"/>
                    <a:pt x="19" y="3"/>
                  </a:cubicBezTo>
                  <a:cubicBezTo>
                    <a:pt x="17" y="1"/>
                    <a:pt x="15" y="0"/>
                    <a:pt x="13" y="0"/>
                  </a:cubicBezTo>
                  <a:cubicBezTo>
                    <a:pt x="12" y="0"/>
                    <a:pt x="12" y="0"/>
                    <a:pt x="11" y="0"/>
                  </a:cubicBezTo>
                  <a:cubicBezTo>
                    <a:pt x="11" y="0"/>
                    <a:pt x="10" y="0"/>
                    <a:pt x="10" y="1"/>
                  </a:cubicBezTo>
                  <a:cubicBezTo>
                    <a:pt x="10" y="1"/>
                    <a:pt x="10" y="1"/>
                    <a:pt x="10" y="1"/>
                  </a:cubicBezTo>
                  <a:cubicBezTo>
                    <a:pt x="10" y="1"/>
                    <a:pt x="10" y="1"/>
                    <a:pt x="10" y="1"/>
                  </a:cubicBezTo>
                  <a:cubicBezTo>
                    <a:pt x="10" y="1"/>
                    <a:pt x="10" y="1"/>
                    <a:pt x="10" y="1"/>
                  </a:cubicBezTo>
                  <a:cubicBezTo>
                    <a:pt x="10" y="1"/>
                    <a:pt x="9" y="1"/>
                    <a:pt x="9" y="1"/>
                  </a:cubicBezTo>
                  <a:cubicBezTo>
                    <a:pt x="9" y="1"/>
                    <a:pt x="8" y="1"/>
                    <a:pt x="8" y="2"/>
                  </a:cubicBezTo>
                  <a:cubicBezTo>
                    <a:pt x="8" y="2"/>
                    <a:pt x="7" y="2"/>
                    <a:pt x="7" y="3"/>
                  </a:cubicBezTo>
                  <a:cubicBezTo>
                    <a:pt x="6" y="4"/>
                    <a:pt x="5" y="7"/>
                    <a:pt x="5" y="9"/>
                  </a:cubicBezTo>
                  <a:cubicBezTo>
                    <a:pt x="4" y="8"/>
                    <a:pt x="3" y="8"/>
                    <a:pt x="2" y="7"/>
                  </a:cubicBezTo>
                  <a:cubicBezTo>
                    <a:pt x="1" y="6"/>
                    <a:pt x="0" y="5"/>
                    <a:pt x="0" y="3"/>
                  </a:cubicBezTo>
                  <a:cubicBezTo>
                    <a:pt x="0" y="3"/>
                    <a:pt x="0" y="3"/>
                    <a:pt x="0" y="3"/>
                  </a:cubicBezTo>
                  <a:cubicBezTo>
                    <a:pt x="0" y="3"/>
                    <a:pt x="0" y="3"/>
                    <a:pt x="0" y="3"/>
                  </a:cubicBezTo>
                  <a:cubicBezTo>
                    <a:pt x="0" y="4"/>
                    <a:pt x="0" y="4"/>
                    <a:pt x="0" y="4"/>
                  </a:cubicBezTo>
                  <a:cubicBezTo>
                    <a:pt x="0" y="4"/>
                    <a:pt x="0" y="5"/>
                    <a:pt x="0" y="5"/>
                  </a:cubicBezTo>
                  <a:cubicBezTo>
                    <a:pt x="0" y="6"/>
                    <a:pt x="0" y="6"/>
                    <a:pt x="1" y="7"/>
                  </a:cubicBezTo>
                  <a:cubicBezTo>
                    <a:pt x="1" y="7"/>
                    <a:pt x="2" y="8"/>
                    <a:pt x="3" y="8"/>
                  </a:cubicBezTo>
                  <a:cubicBezTo>
                    <a:pt x="3" y="9"/>
                    <a:pt x="4" y="9"/>
                    <a:pt x="5" y="9"/>
                  </a:cubicBezTo>
                  <a:cubicBezTo>
                    <a:pt x="4" y="10"/>
                    <a:pt x="4" y="10"/>
                    <a:pt x="5" y="11"/>
                  </a:cubicBezTo>
                  <a:cubicBezTo>
                    <a:pt x="5" y="12"/>
                    <a:pt x="5" y="12"/>
                    <a:pt x="5" y="13"/>
                  </a:cubicBezTo>
                  <a:cubicBezTo>
                    <a:pt x="5" y="13"/>
                    <a:pt x="5" y="13"/>
                    <a:pt x="5" y="13"/>
                  </a:cubicBezTo>
                  <a:cubicBezTo>
                    <a:pt x="5" y="13"/>
                    <a:pt x="5" y="13"/>
                    <a:pt x="5" y="14"/>
                  </a:cubicBezTo>
                  <a:cubicBezTo>
                    <a:pt x="5" y="14"/>
                    <a:pt x="5" y="14"/>
                    <a:pt x="5" y="14"/>
                  </a:cubicBezTo>
                  <a:cubicBezTo>
                    <a:pt x="5" y="14"/>
                    <a:pt x="5" y="14"/>
                    <a:pt x="5" y="15"/>
                  </a:cubicBezTo>
                  <a:cubicBezTo>
                    <a:pt x="6" y="15"/>
                    <a:pt x="6" y="16"/>
                    <a:pt x="6" y="16"/>
                  </a:cubicBezTo>
                  <a:cubicBezTo>
                    <a:pt x="7" y="17"/>
                    <a:pt x="8" y="17"/>
                    <a:pt x="8" y="17"/>
                  </a:cubicBezTo>
                  <a:cubicBezTo>
                    <a:pt x="9" y="18"/>
                    <a:pt x="10" y="18"/>
                    <a:pt x="10"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2600"/>
            <p:cNvSpPr>
              <a:spLocks/>
            </p:cNvSpPr>
            <p:nvPr/>
          </p:nvSpPr>
          <p:spPr bwMode="auto">
            <a:xfrm>
              <a:off x="771603" y="3186035"/>
              <a:ext cx="57498" cy="38631"/>
            </a:xfrm>
            <a:custGeom>
              <a:avLst/>
              <a:gdLst>
                <a:gd name="T0" fmla="*/ 10 w 27"/>
                <a:gd name="T1" fmla="*/ 18 h 18"/>
                <a:gd name="T2" fmla="*/ 16 w 27"/>
                <a:gd name="T3" fmla="*/ 18 h 18"/>
                <a:gd name="T4" fmla="*/ 21 w 27"/>
                <a:gd name="T5" fmla="*/ 17 h 18"/>
                <a:gd name="T6" fmla="*/ 24 w 27"/>
                <a:gd name="T7" fmla="*/ 16 h 18"/>
                <a:gd name="T8" fmla="*/ 27 w 27"/>
                <a:gd name="T9" fmla="*/ 17 h 18"/>
                <a:gd name="T10" fmla="*/ 25 w 27"/>
                <a:gd name="T11" fmla="*/ 12 h 18"/>
                <a:gd name="T12" fmla="*/ 24 w 27"/>
                <a:gd name="T13" fmla="*/ 8 h 18"/>
                <a:gd name="T14" fmla="*/ 19 w 27"/>
                <a:gd name="T15" fmla="*/ 2 h 18"/>
                <a:gd name="T16" fmla="*/ 13 w 27"/>
                <a:gd name="T17" fmla="*/ 0 h 18"/>
                <a:gd name="T18" fmla="*/ 11 w 27"/>
                <a:gd name="T19" fmla="*/ 0 h 18"/>
                <a:gd name="T20" fmla="*/ 10 w 27"/>
                <a:gd name="T21" fmla="*/ 0 h 18"/>
                <a:gd name="T22" fmla="*/ 10 w 27"/>
                <a:gd name="T23" fmla="*/ 0 h 18"/>
                <a:gd name="T24" fmla="*/ 10 w 27"/>
                <a:gd name="T25" fmla="*/ 0 h 18"/>
                <a:gd name="T26" fmla="*/ 10 w 27"/>
                <a:gd name="T27" fmla="*/ 0 h 18"/>
                <a:gd name="T28" fmla="*/ 9 w 27"/>
                <a:gd name="T29" fmla="*/ 0 h 18"/>
                <a:gd name="T30" fmla="*/ 8 w 27"/>
                <a:gd name="T31" fmla="*/ 1 h 18"/>
                <a:gd name="T32" fmla="*/ 7 w 27"/>
                <a:gd name="T33" fmla="*/ 2 h 18"/>
                <a:gd name="T34" fmla="*/ 5 w 27"/>
                <a:gd name="T35" fmla="*/ 8 h 18"/>
                <a:gd name="T36" fmla="*/ 2 w 27"/>
                <a:gd name="T37" fmla="*/ 7 h 18"/>
                <a:gd name="T38" fmla="*/ 0 w 27"/>
                <a:gd name="T39" fmla="*/ 3 h 18"/>
                <a:gd name="T40" fmla="*/ 0 w 27"/>
                <a:gd name="T41" fmla="*/ 3 h 18"/>
                <a:gd name="T42" fmla="*/ 0 w 27"/>
                <a:gd name="T43" fmla="*/ 3 h 18"/>
                <a:gd name="T44" fmla="*/ 0 w 27"/>
                <a:gd name="T45" fmla="*/ 4 h 18"/>
                <a:gd name="T46" fmla="*/ 0 w 27"/>
                <a:gd name="T47" fmla="*/ 5 h 18"/>
                <a:gd name="T48" fmla="*/ 1 w 27"/>
                <a:gd name="T49" fmla="*/ 6 h 18"/>
                <a:gd name="T50" fmla="*/ 3 w 27"/>
                <a:gd name="T51" fmla="*/ 8 h 18"/>
                <a:gd name="T52" fmla="*/ 4 w 27"/>
                <a:gd name="T53" fmla="*/ 8 h 18"/>
                <a:gd name="T54" fmla="*/ 5 w 27"/>
                <a:gd name="T55" fmla="*/ 11 h 18"/>
                <a:gd name="T56" fmla="*/ 5 w 27"/>
                <a:gd name="T57" fmla="*/ 12 h 18"/>
                <a:gd name="T58" fmla="*/ 5 w 27"/>
                <a:gd name="T59" fmla="*/ 13 h 18"/>
                <a:gd name="T60" fmla="*/ 5 w 27"/>
                <a:gd name="T61" fmla="*/ 13 h 18"/>
                <a:gd name="T62" fmla="*/ 5 w 27"/>
                <a:gd name="T63" fmla="*/ 13 h 18"/>
                <a:gd name="T64" fmla="*/ 5 w 27"/>
                <a:gd name="T65" fmla="*/ 14 h 18"/>
                <a:gd name="T66" fmla="*/ 6 w 27"/>
                <a:gd name="T67" fmla="*/ 15 h 18"/>
                <a:gd name="T68" fmla="*/ 8 w 27"/>
                <a:gd name="T69" fmla="*/ 17 h 18"/>
                <a:gd name="T70" fmla="*/ 10 w 27"/>
                <a:gd name="T7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18">
                  <a:moveTo>
                    <a:pt x="10" y="18"/>
                  </a:moveTo>
                  <a:cubicBezTo>
                    <a:pt x="12" y="18"/>
                    <a:pt x="14" y="18"/>
                    <a:pt x="16" y="18"/>
                  </a:cubicBezTo>
                  <a:cubicBezTo>
                    <a:pt x="18" y="17"/>
                    <a:pt x="19" y="17"/>
                    <a:pt x="21" y="17"/>
                  </a:cubicBezTo>
                  <a:cubicBezTo>
                    <a:pt x="22" y="17"/>
                    <a:pt x="23" y="16"/>
                    <a:pt x="24" y="16"/>
                  </a:cubicBezTo>
                  <a:cubicBezTo>
                    <a:pt x="26" y="16"/>
                    <a:pt x="27" y="17"/>
                    <a:pt x="27" y="17"/>
                  </a:cubicBezTo>
                  <a:cubicBezTo>
                    <a:pt x="26" y="15"/>
                    <a:pt x="25" y="14"/>
                    <a:pt x="25" y="12"/>
                  </a:cubicBezTo>
                  <a:cubicBezTo>
                    <a:pt x="25" y="11"/>
                    <a:pt x="24" y="9"/>
                    <a:pt x="24" y="8"/>
                  </a:cubicBezTo>
                  <a:cubicBezTo>
                    <a:pt x="23" y="6"/>
                    <a:pt x="21" y="4"/>
                    <a:pt x="19" y="2"/>
                  </a:cubicBezTo>
                  <a:cubicBezTo>
                    <a:pt x="17" y="1"/>
                    <a:pt x="15" y="0"/>
                    <a:pt x="13" y="0"/>
                  </a:cubicBezTo>
                  <a:cubicBezTo>
                    <a:pt x="12" y="0"/>
                    <a:pt x="11" y="0"/>
                    <a:pt x="11" y="0"/>
                  </a:cubicBezTo>
                  <a:cubicBezTo>
                    <a:pt x="11" y="0"/>
                    <a:pt x="10" y="0"/>
                    <a:pt x="10" y="0"/>
                  </a:cubicBezTo>
                  <a:cubicBezTo>
                    <a:pt x="10" y="0"/>
                    <a:pt x="10" y="0"/>
                    <a:pt x="10" y="0"/>
                  </a:cubicBezTo>
                  <a:cubicBezTo>
                    <a:pt x="10" y="0"/>
                    <a:pt x="10" y="0"/>
                    <a:pt x="10" y="0"/>
                  </a:cubicBezTo>
                  <a:cubicBezTo>
                    <a:pt x="10" y="0"/>
                    <a:pt x="10" y="0"/>
                    <a:pt x="10" y="0"/>
                  </a:cubicBezTo>
                  <a:cubicBezTo>
                    <a:pt x="10" y="0"/>
                    <a:pt x="9" y="0"/>
                    <a:pt x="9" y="0"/>
                  </a:cubicBezTo>
                  <a:cubicBezTo>
                    <a:pt x="9" y="1"/>
                    <a:pt x="8" y="1"/>
                    <a:pt x="8" y="1"/>
                  </a:cubicBezTo>
                  <a:cubicBezTo>
                    <a:pt x="8" y="2"/>
                    <a:pt x="7" y="2"/>
                    <a:pt x="7" y="2"/>
                  </a:cubicBezTo>
                  <a:cubicBezTo>
                    <a:pt x="6" y="4"/>
                    <a:pt x="5" y="6"/>
                    <a:pt x="5" y="8"/>
                  </a:cubicBezTo>
                  <a:cubicBezTo>
                    <a:pt x="4" y="8"/>
                    <a:pt x="3" y="8"/>
                    <a:pt x="2" y="7"/>
                  </a:cubicBezTo>
                  <a:cubicBezTo>
                    <a:pt x="1" y="6"/>
                    <a:pt x="0" y="4"/>
                    <a:pt x="0" y="3"/>
                  </a:cubicBezTo>
                  <a:cubicBezTo>
                    <a:pt x="0" y="3"/>
                    <a:pt x="0" y="3"/>
                    <a:pt x="0" y="3"/>
                  </a:cubicBezTo>
                  <a:cubicBezTo>
                    <a:pt x="0" y="3"/>
                    <a:pt x="0" y="3"/>
                    <a:pt x="0" y="3"/>
                  </a:cubicBezTo>
                  <a:cubicBezTo>
                    <a:pt x="0" y="3"/>
                    <a:pt x="0" y="3"/>
                    <a:pt x="0" y="4"/>
                  </a:cubicBezTo>
                  <a:cubicBezTo>
                    <a:pt x="0" y="4"/>
                    <a:pt x="0" y="4"/>
                    <a:pt x="0" y="5"/>
                  </a:cubicBezTo>
                  <a:cubicBezTo>
                    <a:pt x="0" y="5"/>
                    <a:pt x="0" y="6"/>
                    <a:pt x="1" y="6"/>
                  </a:cubicBezTo>
                  <a:cubicBezTo>
                    <a:pt x="1" y="7"/>
                    <a:pt x="2" y="7"/>
                    <a:pt x="3" y="8"/>
                  </a:cubicBezTo>
                  <a:cubicBezTo>
                    <a:pt x="3" y="8"/>
                    <a:pt x="4" y="8"/>
                    <a:pt x="4" y="8"/>
                  </a:cubicBezTo>
                  <a:cubicBezTo>
                    <a:pt x="4" y="9"/>
                    <a:pt x="4" y="10"/>
                    <a:pt x="5" y="11"/>
                  </a:cubicBezTo>
                  <a:cubicBezTo>
                    <a:pt x="5" y="11"/>
                    <a:pt x="5" y="12"/>
                    <a:pt x="5" y="12"/>
                  </a:cubicBezTo>
                  <a:cubicBezTo>
                    <a:pt x="5" y="13"/>
                    <a:pt x="5" y="13"/>
                    <a:pt x="5" y="13"/>
                  </a:cubicBezTo>
                  <a:cubicBezTo>
                    <a:pt x="5" y="13"/>
                    <a:pt x="5" y="13"/>
                    <a:pt x="5" y="13"/>
                  </a:cubicBezTo>
                  <a:cubicBezTo>
                    <a:pt x="5" y="13"/>
                    <a:pt x="5" y="13"/>
                    <a:pt x="5" y="13"/>
                  </a:cubicBezTo>
                  <a:cubicBezTo>
                    <a:pt x="5" y="14"/>
                    <a:pt x="5" y="14"/>
                    <a:pt x="5" y="14"/>
                  </a:cubicBezTo>
                  <a:cubicBezTo>
                    <a:pt x="6" y="15"/>
                    <a:pt x="6" y="15"/>
                    <a:pt x="6" y="15"/>
                  </a:cubicBezTo>
                  <a:cubicBezTo>
                    <a:pt x="7" y="16"/>
                    <a:pt x="8" y="17"/>
                    <a:pt x="8" y="17"/>
                  </a:cubicBezTo>
                  <a:cubicBezTo>
                    <a:pt x="9" y="17"/>
                    <a:pt x="10" y="18"/>
                    <a:pt x="10"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2601"/>
            <p:cNvSpPr>
              <a:spLocks/>
            </p:cNvSpPr>
            <p:nvPr/>
          </p:nvSpPr>
          <p:spPr bwMode="auto">
            <a:xfrm>
              <a:off x="580244" y="2918312"/>
              <a:ext cx="90739" cy="150931"/>
            </a:xfrm>
            <a:custGeom>
              <a:avLst/>
              <a:gdLst>
                <a:gd name="T0" fmla="*/ 42 w 43"/>
                <a:gd name="T1" fmla="*/ 30 h 71"/>
                <a:gd name="T2" fmla="*/ 38 w 43"/>
                <a:gd name="T3" fmla="*/ 27 h 71"/>
                <a:gd name="T4" fmla="*/ 34 w 43"/>
                <a:gd name="T5" fmla="*/ 23 h 71"/>
                <a:gd name="T6" fmla="*/ 28 w 43"/>
                <a:gd name="T7" fmla="*/ 14 h 71"/>
                <a:gd name="T8" fmla="*/ 26 w 43"/>
                <a:gd name="T9" fmla="*/ 6 h 71"/>
                <a:gd name="T10" fmla="*/ 27 w 43"/>
                <a:gd name="T11" fmla="*/ 0 h 71"/>
                <a:gd name="T12" fmla="*/ 16 w 43"/>
                <a:gd name="T13" fmla="*/ 7 h 71"/>
                <a:gd name="T14" fmla="*/ 5 w 43"/>
                <a:gd name="T15" fmla="*/ 17 h 71"/>
                <a:gd name="T16" fmla="*/ 0 w 43"/>
                <a:gd name="T17" fmla="*/ 37 h 71"/>
                <a:gd name="T18" fmla="*/ 5 w 43"/>
                <a:gd name="T19" fmla="*/ 51 h 71"/>
                <a:gd name="T20" fmla="*/ 17 w 43"/>
                <a:gd name="T21" fmla="*/ 57 h 71"/>
                <a:gd name="T22" fmla="*/ 31 w 43"/>
                <a:gd name="T23" fmla="*/ 56 h 71"/>
                <a:gd name="T24" fmla="*/ 32 w 43"/>
                <a:gd name="T25" fmla="*/ 62 h 71"/>
                <a:gd name="T26" fmla="*/ 28 w 43"/>
                <a:gd name="T27" fmla="*/ 71 h 71"/>
                <a:gd name="T28" fmla="*/ 29 w 43"/>
                <a:gd name="T29" fmla="*/ 71 h 71"/>
                <a:gd name="T30" fmla="*/ 32 w 43"/>
                <a:gd name="T31" fmla="*/ 64 h 71"/>
                <a:gd name="T32" fmla="*/ 32 w 43"/>
                <a:gd name="T33" fmla="*/ 56 h 71"/>
                <a:gd name="T34" fmla="*/ 40 w 43"/>
                <a:gd name="T35" fmla="*/ 50 h 71"/>
                <a:gd name="T36" fmla="*/ 43 w 43"/>
                <a:gd name="T37" fmla="*/ 41 h 71"/>
                <a:gd name="T38" fmla="*/ 43 w 43"/>
                <a:gd name="T39" fmla="*/ 35 h 71"/>
                <a:gd name="T40" fmla="*/ 42 w 43"/>
                <a:gd name="T41"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71">
                  <a:moveTo>
                    <a:pt x="42" y="30"/>
                  </a:moveTo>
                  <a:cubicBezTo>
                    <a:pt x="41" y="29"/>
                    <a:pt x="40" y="28"/>
                    <a:pt x="38" y="27"/>
                  </a:cubicBezTo>
                  <a:cubicBezTo>
                    <a:pt x="37" y="26"/>
                    <a:pt x="35" y="25"/>
                    <a:pt x="34" y="23"/>
                  </a:cubicBezTo>
                  <a:cubicBezTo>
                    <a:pt x="31" y="21"/>
                    <a:pt x="29" y="17"/>
                    <a:pt x="28" y="14"/>
                  </a:cubicBezTo>
                  <a:cubicBezTo>
                    <a:pt x="27" y="12"/>
                    <a:pt x="26" y="9"/>
                    <a:pt x="26" y="6"/>
                  </a:cubicBezTo>
                  <a:cubicBezTo>
                    <a:pt x="27" y="3"/>
                    <a:pt x="27" y="0"/>
                    <a:pt x="27" y="0"/>
                  </a:cubicBezTo>
                  <a:cubicBezTo>
                    <a:pt x="24" y="2"/>
                    <a:pt x="20" y="4"/>
                    <a:pt x="16" y="7"/>
                  </a:cubicBezTo>
                  <a:cubicBezTo>
                    <a:pt x="12" y="10"/>
                    <a:pt x="8" y="13"/>
                    <a:pt x="5" y="17"/>
                  </a:cubicBezTo>
                  <a:cubicBezTo>
                    <a:pt x="2" y="24"/>
                    <a:pt x="0" y="31"/>
                    <a:pt x="0" y="37"/>
                  </a:cubicBezTo>
                  <a:cubicBezTo>
                    <a:pt x="1" y="43"/>
                    <a:pt x="2" y="47"/>
                    <a:pt x="5" y="51"/>
                  </a:cubicBezTo>
                  <a:cubicBezTo>
                    <a:pt x="8" y="55"/>
                    <a:pt x="12" y="56"/>
                    <a:pt x="17" y="57"/>
                  </a:cubicBezTo>
                  <a:cubicBezTo>
                    <a:pt x="21" y="58"/>
                    <a:pt x="27" y="58"/>
                    <a:pt x="31" y="56"/>
                  </a:cubicBezTo>
                  <a:cubicBezTo>
                    <a:pt x="32" y="58"/>
                    <a:pt x="32" y="60"/>
                    <a:pt x="32" y="62"/>
                  </a:cubicBezTo>
                  <a:cubicBezTo>
                    <a:pt x="31" y="66"/>
                    <a:pt x="30" y="68"/>
                    <a:pt x="28" y="71"/>
                  </a:cubicBezTo>
                  <a:cubicBezTo>
                    <a:pt x="28" y="71"/>
                    <a:pt x="28" y="71"/>
                    <a:pt x="29" y="71"/>
                  </a:cubicBezTo>
                  <a:cubicBezTo>
                    <a:pt x="30" y="70"/>
                    <a:pt x="31" y="67"/>
                    <a:pt x="32" y="64"/>
                  </a:cubicBezTo>
                  <a:cubicBezTo>
                    <a:pt x="33" y="61"/>
                    <a:pt x="33" y="58"/>
                    <a:pt x="32" y="56"/>
                  </a:cubicBezTo>
                  <a:cubicBezTo>
                    <a:pt x="35" y="54"/>
                    <a:pt x="38" y="52"/>
                    <a:pt x="40" y="50"/>
                  </a:cubicBezTo>
                  <a:cubicBezTo>
                    <a:pt x="42" y="47"/>
                    <a:pt x="43" y="44"/>
                    <a:pt x="43" y="41"/>
                  </a:cubicBezTo>
                  <a:cubicBezTo>
                    <a:pt x="43" y="39"/>
                    <a:pt x="43" y="37"/>
                    <a:pt x="43" y="35"/>
                  </a:cubicBezTo>
                  <a:cubicBezTo>
                    <a:pt x="43" y="33"/>
                    <a:pt x="42" y="31"/>
                    <a:pt x="42" y="3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2602"/>
            <p:cNvSpPr>
              <a:spLocks/>
            </p:cNvSpPr>
            <p:nvPr/>
          </p:nvSpPr>
          <p:spPr bwMode="auto">
            <a:xfrm>
              <a:off x="1404974" y="2920109"/>
              <a:ext cx="67380" cy="60193"/>
            </a:xfrm>
            <a:custGeom>
              <a:avLst/>
              <a:gdLst>
                <a:gd name="T0" fmla="*/ 29 w 32"/>
                <a:gd name="T1" fmla="*/ 21 h 28"/>
                <a:gd name="T2" fmla="*/ 32 w 32"/>
                <a:gd name="T3" fmla="*/ 16 h 28"/>
                <a:gd name="T4" fmla="*/ 32 w 32"/>
                <a:gd name="T5" fmla="*/ 11 h 28"/>
                <a:gd name="T6" fmla="*/ 28 w 32"/>
                <a:gd name="T7" fmla="*/ 4 h 28"/>
                <a:gd name="T8" fmla="*/ 25 w 32"/>
                <a:gd name="T9" fmla="*/ 1 h 28"/>
                <a:gd name="T10" fmla="*/ 23 w 32"/>
                <a:gd name="T11" fmla="*/ 0 h 28"/>
                <a:gd name="T12" fmla="*/ 21 w 32"/>
                <a:gd name="T13" fmla="*/ 2 h 28"/>
                <a:gd name="T14" fmla="*/ 17 w 32"/>
                <a:gd name="T15" fmla="*/ 3 h 28"/>
                <a:gd name="T16" fmla="*/ 13 w 32"/>
                <a:gd name="T17" fmla="*/ 4 h 28"/>
                <a:gd name="T18" fmla="*/ 9 w 32"/>
                <a:gd name="T19" fmla="*/ 7 h 28"/>
                <a:gd name="T20" fmla="*/ 7 w 32"/>
                <a:gd name="T21" fmla="*/ 14 h 28"/>
                <a:gd name="T22" fmla="*/ 9 w 32"/>
                <a:gd name="T23" fmla="*/ 22 h 28"/>
                <a:gd name="T24" fmla="*/ 5 w 32"/>
                <a:gd name="T25" fmla="*/ 23 h 28"/>
                <a:gd name="T26" fmla="*/ 1 w 32"/>
                <a:gd name="T27" fmla="*/ 22 h 28"/>
                <a:gd name="T28" fmla="*/ 0 w 32"/>
                <a:gd name="T29" fmla="*/ 22 h 28"/>
                <a:gd name="T30" fmla="*/ 4 w 32"/>
                <a:gd name="T31" fmla="*/ 23 h 28"/>
                <a:gd name="T32" fmla="*/ 9 w 32"/>
                <a:gd name="T33" fmla="*/ 23 h 28"/>
                <a:gd name="T34" fmla="*/ 19 w 32"/>
                <a:gd name="T35" fmla="*/ 27 h 28"/>
                <a:gd name="T36" fmla="*/ 24 w 32"/>
                <a:gd name="T37" fmla="*/ 25 h 28"/>
                <a:gd name="T38" fmla="*/ 29 w 32"/>
                <a:gd name="T3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28">
                  <a:moveTo>
                    <a:pt x="29" y="21"/>
                  </a:moveTo>
                  <a:cubicBezTo>
                    <a:pt x="30" y="20"/>
                    <a:pt x="31" y="18"/>
                    <a:pt x="32" y="16"/>
                  </a:cubicBezTo>
                  <a:cubicBezTo>
                    <a:pt x="32" y="14"/>
                    <a:pt x="32" y="13"/>
                    <a:pt x="32" y="11"/>
                  </a:cubicBezTo>
                  <a:cubicBezTo>
                    <a:pt x="31" y="8"/>
                    <a:pt x="30" y="6"/>
                    <a:pt x="28" y="4"/>
                  </a:cubicBezTo>
                  <a:cubicBezTo>
                    <a:pt x="28" y="4"/>
                    <a:pt x="27" y="2"/>
                    <a:pt x="25" y="1"/>
                  </a:cubicBezTo>
                  <a:cubicBezTo>
                    <a:pt x="24" y="0"/>
                    <a:pt x="23" y="0"/>
                    <a:pt x="23" y="0"/>
                  </a:cubicBezTo>
                  <a:cubicBezTo>
                    <a:pt x="23" y="1"/>
                    <a:pt x="22" y="2"/>
                    <a:pt x="21" y="2"/>
                  </a:cubicBezTo>
                  <a:cubicBezTo>
                    <a:pt x="20" y="3"/>
                    <a:pt x="18" y="3"/>
                    <a:pt x="17" y="3"/>
                  </a:cubicBezTo>
                  <a:cubicBezTo>
                    <a:pt x="16" y="3"/>
                    <a:pt x="15" y="3"/>
                    <a:pt x="13" y="4"/>
                  </a:cubicBezTo>
                  <a:cubicBezTo>
                    <a:pt x="12" y="4"/>
                    <a:pt x="10" y="5"/>
                    <a:pt x="9" y="7"/>
                  </a:cubicBezTo>
                  <a:cubicBezTo>
                    <a:pt x="8" y="9"/>
                    <a:pt x="7" y="11"/>
                    <a:pt x="7" y="14"/>
                  </a:cubicBezTo>
                  <a:cubicBezTo>
                    <a:pt x="7" y="17"/>
                    <a:pt x="8" y="20"/>
                    <a:pt x="9" y="22"/>
                  </a:cubicBezTo>
                  <a:cubicBezTo>
                    <a:pt x="8" y="23"/>
                    <a:pt x="6" y="23"/>
                    <a:pt x="5" y="23"/>
                  </a:cubicBezTo>
                  <a:cubicBezTo>
                    <a:pt x="4" y="23"/>
                    <a:pt x="2" y="22"/>
                    <a:pt x="1" y="22"/>
                  </a:cubicBezTo>
                  <a:cubicBezTo>
                    <a:pt x="0" y="22"/>
                    <a:pt x="0" y="22"/>
                    <a:pt x="0" y="22"/>
                  </a:cubicBezTo>
                  <a:cubicBezTo>
                    <a:pt x="1" y="23"/>
                    <a:pt x="3" y="23"/>
                    <a:pt x="4" y="23"/>
                  </a:cubicBezTo>
                  <a:cubicBezTo>
                    <a:pt x="6" y="23"/>
                    <a:pt x="8" y="23"/>
                    <a:pt x="9" y="23"/>
                  </a:cubicBezTo>
                  <a:cubicBezTo>
                    <a:pt x="11" y="26"/>
                    <a:pt x="14" y="28"/>
                    <a:pt x="19" y="27"/>
                  </a:cubicBezTo>
                  <a:cubicBezTo>
                    <a:pt x="20" y="27"/>
                    <a:pt x="22" y="26"/>
                    <a:pt x="24" y="25"/>
                  </a:cubicBezTo>
                  <a:cubicBezTo>
                    <a:pt x="26" y="24"/>
                    <a:pt x="28" y="23"/>
                    <a:pt x="29" y="2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2603"/>
            <p:cNvSpPr>
              <a:spLocks/>
            </p:cNvSpPr>
            <p:nvPr/>
          </p:nvSpPr>
          <p:spPr bwMode="auto">
            <a:xfrm>
              <a:off x="1483135" y="2954248"/>
              <a:ext cx="66482" cy="49412"/>
            </a:xfrm>
            <a:custGeom>
              <a:avLst/>
              <a:gdLst>
                <a:gd name="T0" fmla="*/ 23 w 31"/>
                <a:gd name="T1" fmla="*/ 22 h 23"/>
                <a:gd name="T2" fmla="*/ 29 w 31"/>
                <a:gd name="T3" fmla="*/ 16 h 23"/>
                <a:gd name="T4" fmla="*/ 31 w 31"/>
                <a:gd name="T5" fmla="*/ 9 h 23"/>
                <a:gd name="T6" fmla="*/ 31 w 31"/>
                <a:gd name="T7" fmla="*/ 5 h 23"/>
                <a:gd name="T8" fmla="*/ 30 w 31"/>
                <a:gd name="T9" fmla="*/ 3 h 23"/>
                <a:gd name="T10" fmla="*/ 27 w 31"/>
                <a:gd name="T11" fmla="*/ 3 h 23"/>
                <a:gd name="T12" fmla="*/ 24 w 31"/>
                <a:gd name="T13" fmla="*/ 1 h 23"/>
                <a:gd name="T14" fmla="*/ 19 w 31"/>
                <a:gd name="T15" fmla="*/ 0 h 23"/>
                <a:gd name="T16" fmla="*/ 13 w 31"/>
                <a:gd name="T17" fmla="*/ 1 h 23"/>
                <a:gd name="T18" fmla="*/ 7 w 31"/>
                <a:gd name="T19" fmla="*/ 14 h 23"/>
                <a:gd name="T20" fmla="*/ 4 w 31"/>
                <a:gd name="T21" fmla="*/ 13 h 23"/>
                <a:gd name="T22" fmla="*/ 2 w 31"/>
                <a:gd name="T23" fmla="*/ 12 h 23"/>
                <a:gd name="T24" fmla="*/ 0 w 31"/>
                <a:gd name="T25" fmla="*/ 11 h 23"/>
                <a:gd name="T26" fmla="*/ 0 w 31"/>
                <a:gd name="T27" fmla="*/ 11 h 23"/>
                <a:gd name="T28" fmla="*/ 0 w 31"/>
                <a:gd name="T29" fmla="*/ 11 h 23"/>
                <a:gd name="T30" fmla="*/ 0 w 31"/>
                <a:gd name="T31" fmla="*/ 11 h 23"/>
                <a:gd name="T32" fmla="*/ 0 w 31"/>
                <a:gd name="T33" fmla="*/ 11 h 23"/>
                <a:gd name="T34" fmla="*/ 0 w 31"/>
                <a:gd name="T35" fmla="*/ 11 h 23"/>
                <a:gd name="T36" fmla="*/ 1 w 31"/>
                <a:gd name="T37" fmla="*/ 12 h 23"/>
                <a:gd name="T38" fmla="*/ 3 w 31"/>
                <a:gd name="T39" fmla="*/ 13 h 23"/>
                <a:gd name="T40" fmla="*/ 7 w 31"/>
                <a:gd name="T41" fmla="*/ 14 h 23"/>
                <a:gd name="T42" fmla="*/ 13 w 31"/>
                <a:gd name="T43" fmla="*/ 22 h 23"/>
                <a:gd name="T44" fmla="*/ 23 w 31"/>
                <a:gd name="T45"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23">
                  <a:moveTo>
                    <a:pt x="23" y="22"/>
                  </a:moveTo>
                  <a:cubicBezTo>
                    <a:pt x="26" y="21"/>
                    <a:pt x="28" y="18"/>
                    <a:pt x="29" y="16"/>
                  </a:cubicBezTo>
                  <a:cubicBezTo>
                    <a:pt x="30" y="14"/>
                    <a:pt x="31" y="11"/>
                    <a:pt x="31" y="9"/>
                  </a:cubicBezTo>
                  <a:cubicBezTo>
                    <a:pt x="31" y="8"/>
                    <a:pt x="31" y="7"/>
                    <a:pt x="31" y="5"/>
                  </a:cubicBezTo>
                  <a:cubicBezTo>
                    <a:pt x="30" y="4"/>
                    <a:pt x="30" y="3"/>
                    <a:pt x="30" y="3"/>
                  </a:cubicBezTo>
                  <a:cubicBezTo>
                    <a:pt x="29" y="4"/>
                    <a:pt x="28" y="4"/>
                    <a:pt x="27" y="3"/>
                  </a:cubicBezTo>
                  <a:cubicBezTo>
                    <a:pt x="26" y="3"/>
                    <a:pt x="25" y="2"/>
                    <a:pt x="24" y="1"/>
                  </a:cubicBezTo>
                  <a:cubicBezTo>
                    <a:pt x="22" y="1"/>
                    <a:pt x="21" y="0"/>
                    <a:pt x="19" y="0"/>
                  </a:cubicBezTo>
                  <a:cubicBezTo>
                    <a:pt x="17" y="0"/>
                    <a:pt x="15" y="0"/>
                    <a:pt x="13" y="1"/>
                  </a:cubicBezTo>
                  <a:cubicBezTo>
                    <a:pt x="9" y="3"/>
                    <a:pt x="7" y="9"/>
                    <a:pt x="7" y="14"/>
                  </a:cubicBezTo>
                  <a:cubicBezTo>
                    <a:pt x="6" y="14"/>
                    <a:pt x="5" y="13"/>
                    <a:pt x="4" y="13"/>
                  </a:cubicBezTo>
                  <a:cubicBezTo>
                    <a:pt x="3" y="13"/>
                    <a:pt x="2" y="12"/>
                    <a:pt x="2" y="12"/>
                  </a:cubicBezTo>
                  <a:cubicBezTo>
                    <a:pt x="1" y="11"/>
                    <a:pt x="1"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1" y="12"/>
                    <a:pt x="1" y="12"/>
                    <a:pt x="1" y="12"/>
                  </a:cubicBezTo>
                  <a:cubicBezTo>
                    <a:pt x="2" y="12"/>
                    <a:pt x="2" y="13"/>
                    <a:pt x="3" y="13"/>
                  </a:cubicBezTo>
                  <a:cubicBezTo>
                    <a:pt x="4" y="14"/>
                    <a:pt x="6" y="14"/>
                    <a:pt x="7" y="14"/>
                  </a:cubicBezTo>
                  <a:cubicBezTo>
                    <a:pt x="7" y="17"/>
                    <a:pt x="9" y="21"/>
                    <a:pt x="13" y="22"/>
                  </a:cubicBezTo>
                  <a:cubicBezTo>
                    <a:pt x="15" y="23"/>
                    <a:pt x="20" y="23"/>
                    <a:pt x="23" y="2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2604"/>
            <p:cNvSpPr>
              <a:spLocks/>
            </p:cNvSpPr>
            <p:nvPr/>
          </p:nvSpPr>
          <p:spPr bwMode="auto">
            <a:xfrm>
              <a:off x="1457980" y="2969520"/>
              <a:ext cx="31444" cy="29647"/>
            </a:xfrm>
            <a:custGeom>
              <a:avLst/>
              <a:gdLst>
                <a:gd name="T0" fmla="*/ 4 w 15"/>
                <a:gd name="T1" fmla="*/ 11 h 14"/>
                <a:gd name="T2" fmla="*/ 8 w 15"/>
                <a:gd name="T3" fmla="*/ 12 h 14"/>
                <a:gd name="T4" fmla="*/ 11 w 15"/>
                <a:gd name="T5" fmla="*/ 12 h 14"/>
                <a:gd name="T6" fmla="*/ 14 w 15"/>
                <a:gd name="T7" fmla="*/ 13 h 14"/>
                <a:gd name="T8" fmla="*/ 15 w 15"/>
                <a:gd name="T9" fmla="*/ 14 h 14"/>
                <a:gd name="T10" fmla="*/ 15 w 15"/>
                <a:gd name="T11" fmla="*/ 10 h 14"/>
                <a:gd name="T12" fmla="*/ 15 w 15"/>
                <a:gd name="T13" fmla="*/ 7 h 14"/>
                <a:gd name="T14" fmla="*/ 10 w 15"/>
                <a:gd name="T15" fmla="*/ 0 h 14"/>
                <a:gd name="T16" fmla="*/ 5 w 15"/>
                <a:gd name="T17" fmla="*/ 1 h 14"/>
                <a:gd name="T18" fmla="*/ 3 w 15"/>
                <a:gd name="T19" fmla="*/ 4 h 14"/>
                <a:gd name="T20" fmla="*/ 1 w 15"/>
                <a:gd name="T21" fmla="*/ 3 h 14"/>
                <a:gd name="T22" fmla="*/ 0 w 15"/>
                <a:gd name="T23" fmla="*/ 1 h 14"/>
                <a:gd name="T24" fmla="*/ 0 w 15"/>
                <a:gd name="T25" fmla="*/ 1 h 14"/>
                <a:gd name="T26" fmla="*/ 1 w 15"/>
                <a:gd name="T27" fmla="*/ 3 h 14"/>
                <a:gd name="T28" fmla="*/ 2 w 15"/>
                <a:gd name="T29" fmla="*/ 4 h 14"/>
                <a:gd name="T30" fmla="*/ 2 w 15"/>
                <a:gd name="T31" fmla="*/ 9 h 14"/>
                <a:gd name="T32" fmla="*/ 4 w 15"/>
                <a:gd name="T3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4">
                  <a:moveTo>
                    <a:pt x="4" y="11"/>
                  </a:moveTo>
                  <a:cubicBezTo>
                    <a:pt x="5" y="12"/>
                    <a:pt x="7" y="12"/>
                    <a:pt x="8" y="12"/>
                  </a:cubicBezTo>
                  <a:cubicBezTo>
                    <a:pt x="9" y="12"/>
                    <a:pt x="10" y="12"/>
                    <a:pt x="11" y="12"/>
                  </a:cubicBezTo>
                  <a:cubicBezTo>
                    <a:pt x="12" y="12"/>
                    <a:pt x="13" y="13"/>
                    <a:pt x="14" y="13"/>
                  </a:cubicBezTo>
                  <a:cubicBezTo>
                    <a:pt x="14" y="13"/>
                    <a:pt x="15" y="14"/>
                    <a:pt x="15" y="14"/>
                  </a:cubicBezTo>
                  <a:cubicBezTo>
                    <a:pt x="15" y="12"/>
                    <a:pt x="15" y="11"/>
                    <a:pt x="15" y="10"/>
                  </a:cubicBezTo>
                  <a:cubicBezTo>
                    <a:pt x="15" y="9"/>
                    <a:pt x="15" y="8"/>
                    <a:pt x="15" y="7"/>
                  </a:cubicBezTo>
                  <a:cubicBezTo>
                    <a:pt x="14" y="4"/>
                    <a:pt x="12" y="1"/>
                    <a:pt x="10" y="0"/>
                  </a:cubicBezTo>
                  <a:cubicBezTo>
                    <a:pt x="8" y="0"/>
                    <a:pt x="7" y="0"/>
                    <a:pt x="5" y="1"/>
                  </a:cubicBezTo>
                  <a:cubicBezTo>
                    <a:pt x="4" y="1"/>
                    <a:pt x="3" y="2"/>
                    <a:pt x="3" y="4"/>
                  </a:cubicBezTo>
                  <a:cubicBezTo>
                    <a:pt x="2" y="3"/>
                    <a:pt x="2" y="3"/>
                    <a:pt x="1" y="3"/>
                  </a:cubicBezTo>
                  <a:cubicBezTo>
                    <a:pt x="1" y="2"/>
                    <a:pt x="0" y="2"/>
                    <a:pt x="0" y="1"/>
                  </a:cubicBezTo>
                  <a:cubicBezTo>
                    <a:pt x="0" y="1"/>
                    <a:pt x="0" y="1"/>
                    <a:pt x="0" y="1"/>
                  </a:cubicBezTo>
                  <a:cubicBezTo>
                    <a:pt x="0" y="1"/>
                    <a:pt x="0" y="2"/>
                    <a:pt x="1" y="3"/>
                  </a:cubicBezTo>
                  <a:cubicBezTo>
                    <a:pt x="1" y="3"/>
                    <a:pt x="2" y="4"/>
                    <a:pt x="2" y="4"/>
                  </a:cubicBezTo>
                  <a:cubicBezTo>
                    <a:pt x="2" y="6"/>
                    <a:pt x="1" y="7"/>
                    <a:pt x="2" y="9"/>
                  </a:cubicBezTo>
                  <a:cubicBezTo>
                    <a:pt x="2" y="10"/>
                    <a:pt x="3" y="11"/>
                    <a:pt x="4"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2605"/>
            <p:cNvSpPr>
              <a:spLocks/>
            </p:cNvSpPr>
            <p:nvPr/>
          </p:nvSpPr>
          <p:spPr bwMode="auto">
            <a:xfrm>
              <a:off x="1355563" y="2859018"/>
              <a:ext cx="27851" cy="37733"/>
            </a:xfrm>
            <a:custGeom>
              <a:avLst/>
              <a:gdLst>
                <a:gd name="T0" fmla="*/ 13 w 13"/>
                <a:gd name="T1" fmla="*/ 11 h 18"/>
                <a:gd name="T2" fmla="*/ 12 w 13"/>
                <a:gd name="T3" fmla="*/ 7 h 18"/>
                <a:gd name="T4" fmla="*/ 11 w 13"/>
                <a:gd name="T5" fmla="*/ 4 h 18"/>
                <a:gd name="T6" fmla="*/ 11 w 13"/>
                <a:gd name="T7" fmla="*/ 1 h 18"/>
                <a:gd name="T8" fmla="*/ 11 w 13"/>
                <a:gd name="T9" fmla="*/ 0 h 18"/>
                <a:gd name="T10" fmla="*/ 8 w 13"/>
                <a:gd name="T11" fmla="*/ 1 h 18"/>
                <a:gd name="T12" fmla="*/ 5 w 13"/>
                <a:gd name="T13" fmla="*/ 3 h 18"/>
                <a:gd name="T14" fmla="*/ 0 w 13"/>
                <a:gd name="T15" fmla="*/ 10 h 18"/>
                <a:gd name="T16" fmla="*/ 1 w 13"/>
                <a:gd name="T17" fmla="*/ 13 h 18"/>
                <a:gd name="T18" fmla="*/ 5 w 13"/>
                <a:gd name="T19" fmla="*/ 16 h 18"/>
                <a:gd name="T20" fmla="*/ 4 w 13"/>
                <a:gd name="T21" fmla="*/ 17 h 18"/>
                <a:gd name="T22" fmla="*/ 4 w 13"/>
                <a:gd name="T23" fmla="*/ 17 h 18"/>
                <a:gd name="T24" fmla="*/ 3 w 13"/>
                <a:gd name="T25" fmla="*/ 18 h 18"/>
                <a:gd name="T26" fmla="*/ 2 w 13"/>
                <a:gd name="T27" fmla="*/ 18 h 18"/>
                <a:gd name="T28" fmla="*/ 1 w 13"/>
                <a:gd name="T29" fmla="*/ 17 h 18"/>
                <a:gd name="T30" fmla="*/ 0 w 13"/>
                <a:gd name="T31" fmla="*/ 17 h 18"/>
                <a:gd name="T32" fmla="*/ 0 w 13"/>
                <a:gd name="T33" fmla="*/ 16 h 18"/>
                <a:gd name="T34" fmla="*/ 1 w 13"/>
                <a:gd name="T35" fmla="*/ 14 h 18"/>
                <a:gd name="T36" fmla="*/ 1 w 13"/>
                <a:gd name="T37" fmla="*/ 14 h 18"/>
                <a:gd name="T38" fmla="*/ 0 w 13"/>
                <a:gd name="T39" fmla="*/ 15 h 18"/>
                <a:gd name="T40" fmla="*/ 0 w 13"/>
                <a:gd name="T41" fmla="*/ 16 h 18"/>
                <a:gd name="T42" fmla="*/ 0 w 13"/>
                <a:gd name="T43" fmla="*/ 17 h 18"/>
                <a:gd name="T44" fmla="*/ 1 w 13"/>
                <a:gd name="T45" fmla="*/ 18 h 18"/>
                <a:gd name="T46" fmla="*/ 2 w 13"/>
                <a:gd name="T47" fmla="*/ 18 h 18"/>
                <a:gd name="T48" fmla="*/ 3 w 13"/>
                <a:gd name="T49" fmla="*/ 18 h 18"/>
                <a:gd name="T50" fmla="*/ 4 w 13"/>
                <a:gd name="T51" fmla="*/ 17 h 18"/>
                <a:gd name="T52" fmla="*/ 5 w 13"/>
                <a:gd name="T53" fmla="*/ 16 h 18"/>
                <a:gd name="T54" fmla="*/ 11 w 13"/>
                <a:gd name="T55" fmla="*/ 15 h 18"/>
                <a:gd name="T56" fmla="*/ 13 w 13"/>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8">
                  <a:moveTo>
                    <a:pt x="13" y="11"/>
                  </a:moveTo>
                  <a:cubicBezTo>
                    <a:pt x="13" y="10"/>
                    <a:pt x="13" y="8"/>
                    <a:pt x="12" y="7"/>
                  </a:cubicBezTo>
                  <a:cubicBezTo>
                    <a:pt x="12" y="6"/>
                    <a:pt x="11" y="5"/>
                    <a:pt x="11" y="4"/>
                  </a:cubicBezTo>
                  <a:cubicBezTo>
                    <a:pt x="11" y="3"/>
                    <a:pt x="11" y="2"/>
                    <a:pt x="11" y="1"/>
                  </a:cubicBezTo>
                  <a:cubicBezTo>
                    <a:pt x="11" y="0"/>
                    <a:pt x="11" y="0"/>
                    <a:pt x="11" y="0"/>
                  </a:cubicBezTo>
                  <a:cubicBezTo>
                    <a:pt x="10" y="0"/>
                    <a:pt x="9" y="1"/>
                    <a:pt x="8" y="1"/>
                  </a:cubicBezTo>
                  <a:cubicBezTo>
                    <a:pt x="6" y="2"/>
                    <a:pt x="5" y="2"/>
                    <a:pt x="5" y="3"/>
                  </a:cubicBezTo>
                  <a:cubicBezTo>
                    <a:pt x="2" y="4"/>
                    <a:pt x="0" y="7"/>
                    <a:pt x="0" y="10"/>
                  </a:cubicBezTo>
                  <a:cubicBezTo>
                    <a:pt x="0" y="11"/>
                    <a:pt x="0" y="12"/>
                    <a:pt x="1" y="13"/>
                  </a:cubicBezTo>
                  <a:cubicBezTo>
                    <a:pt x="2" y="14"/>
                    <a:pt x="4" y="15"/>
                    <a:pt x="5" y="16"/>
                  </a:cubicBezTo>
                  <a:cubicBezTo>
                    <a:pt x="5" y="16"/>
                    <a:pt x="5" y="17"/>
                    <a:pt x="4" y="17"/>
                  </a:cubicBezTo>
                  <a:cubicBezTo>
                    <a:pt x="4" y="17"/>
                    <a:pt x="4" y="17"/>
                    <a:pt x="4" y="17"/>
                  </a:cubicBezTo>
                  <a:cubicBezTo>
                    <a:pt x="3" y="18"/>
                    <a:pt x="3" y="18"/>
                    <a:pt x="3" y="18"/>
                  </a:cubicBezTo>
                  <a:cubicBezTo>
                    <a:pt x="2" y="18"/>
                    <a:pt x="2" y="18"/>
                    <a:pt x="2" y="18"/>
                  </a:cubicBezTo>
                  <a:cubicBezTo>
                    <a:pt x="1" y="18"/>
                    <a:pt x="1" y="18"/>
                    <a:pt x="1" y="17"/>
                  </a:cubicBezTo>
                  <a:cubicBezTo>
                    <a:pt x="0" y="17"/>
                    <a:pt x="0" y="17"/>
                    <a:pt x="0" y="17"/>
                  </a:cubicBezTo>
                  <a:cubicBezTo>
                    <a:pt x="0" y="16"/>
                    <a:pt x="0" y="16"/>
                    <a:pt x="0" y="16"/>
                  </a:cubicBezTo>
                  <a:cubicBezTo>
                    <a:pt x="0" y="15"/>
                    <a:pt x="1" y="15"/>
                    <a:pt x="1" y="14"/>
                  </a:cubicBezTo>
                  <a:cubicBezTo>
                    <a:pt x="1" y="14"/>
                    <a:pt x="1" y="14"/>
                    <a:pt x="1" y="14"/>
                  </a:cubicBezTo>
                  <a:cubicBezTo>
                    <a:pt x="1" y="14"/>
                    <a:pt x="0" y="15"/>
                    <a:pt x="0" y="15"/>
                  </a:cubicBezTo>
                  <a:cubicBezTo>
                    <a:pt x="0" y="15"/>
                    <a:pt x="0" y="15"/>
                    <a:pt x="0" y="16"/>
                  </a:cubicBezTo>
                  <a:cubicBezTo>
                    <a:pt x="0" y="16"/>
                    <a:pt x="0" y="16"/>
                    <a:pt x="0" y="17"/>
                  </a:cubicBezTo>
                  <a:cubicBezTo>
                    <a:pt x="0" y="17"/>
                    <a:pt x="0" y="18"/>
                    <a:pt x="1" y="18"/>
                  </a:cubicBezTo>
                  <a:cubicBezTo>
                    <a:pt x="2" y="18"/>
                    <a:pt x="2" y="18"/>
                    <a:pt x="2" y="18"/>
                  </a:cubicBezTo>
                  <a:cubicBezTo>
                    <a:pt x="3" y="18"/>
                    <a:pt x="3" y="18"/>
                    <a:pt x="3" y="18"/>
                  </a:cubicBezTo>
                  <a:cubicBezTo>
                    <a:pt x="4" y="18"/>
                    <a:pt x="4" y="17"/>
                    <a:pt x="4" y="17"/>
                  </a:cubicBezTo>
                  <a:cubicBezTo>
                    <a:pt x="5" y="17"/>
                    <a:pt x="5" y="16"/>
                    <a:pt x="5" y="16"/>
                  </a:cubicBezTo>
                  <a:cubicBezTo>
                    <a:pt x="7" y="17"/>
                    <a:pt x="9" y="16"/>
                    <a:pt x="11" y="15"/>
                  </a:cubicBezTo>
                  <a:cubicBezTo>
                    <a:pt x="12" y="14"/>
                    <a:pt x="12" y="12"/>
                    <a:pt x="13"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2606"/>
            <p:cNvSpPr>
              <a:spLocks/>
            </p:cNvSpPr>
            <p:nvPr/>
          </p:nvSpPr>
          <p:spPr bwMode="auto">
            <a:xfrm>
              <a:off x="1330407" y="2871595"/>
              <a:ext cx="12578" cy="14374"/>
            </a:xfrm>
            <a:custGeom>
              <a:avLst/>
              <a:gdLst>
                <a:gd name="T0" fmla="*/ 5 w 6"/>
                <a:gd name="T1" fmla="*/ 5 h 7"/>
                <a:gd name="T2" fmla="*/ 5 w 6"/>
                <a:gd name="T3" fmla="*/ 3 h 7"/>
                <a:gd name="T4" fmla="*/ 5 w 6"/>
                <a:gd name="T5" fmla="*/ 1 h 7"/>
                <a:gd name="T6" fmla="*/ 4 w 6"/>
                <a:gd name="T7" fmla="*/ 0 h 7"/>
                <a:gd name="T8" fmla="*/ 2 w 6"/>
                <a:gd name="T9" fmla="*/ 1 h 7"/>
                <a:gd name="T10" fmla="*/ 1 w 6"/>
                <a:gd name="T11" fmla="*/ 3 h 7"/>
                <a:gd name="T12" fmla="*/ 1 w 6"/>
                <a:gd name="T13" fmla="*/ 5 h 7"/>
                <a:gd name="T14" fmla="*/ 2 w 6"/>
                <a:gd name="T15" fmla="*/ 6 h 7"/>
                <a:gd name="T16" fmla="*/ 1 w 6"/>
                <a:gd name="T17" fmla="*/ 6 h 7"/>
                <a:gd name="T18" fmla="*/ 0 w 6"/>
                <a:gd name="T19" fmla="*/ 7 h 7"/>
                <a:gd name="T20" fmla="*/ 0 w 6"/>
                <a:gd name="T21" fmla="*/ 7 h 7"/>
                <a:gd name="T22" fmla="*/ 2 w 6"/>
                <a:gd name="T23" fmla="*/ 6 h 7"/>
                <a:gd name="T24" fmla="*/ 4 w 6"/>
                <a:gd name="T25" fmla="*/ 6 h 7"/>
                <a:gd name="T26" fmla="*/ 5 w 6"/>
                <a:gd name="T2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7">
                  <a:moveTo>
                    <a:pt x="5" y="5"/>
                  </a:moveTo>
                  <a:cubicBezTo>
                    <a:pt x="6" y="4"/>
                    <a:pt x="6" y="3"/>
                    <a:pt x="5" y="3"/>
                  </a:cubicBezTo>
                  <a:cubicBezTo>
                    <a:pt x="5" y="2"/>
                    <a:pt x="5" y="2"/>
                    <a:pt x="5" y="1"/>
                  </a:cubicBezTo>
                  <a:cubicBezTo>
                    <a:pt x="5" y="1"/>
                    <a:pt x="4" y="0"/>
                    <a:pt x="4" y="0"/>
                  </a:cubicBezTo>
                  <a:cubicBezTo>
                    <a:pt x="4" y="1"/>
                    <a:pt x="3" y="1"/>
                    <a:pt x="2" y="1"/>
                  </a:cubicBezTo>
                  <a:cubicBezTo>
                    <a:pt x="2" y="2"/>
                    <a:pt x="1" y="2"/>
                    <a:pt x="1" y="3"/>
                  </a:cubicBezTo>
                  <a:cubicBezTo>
                    <a:pt x="0" y="4"/>
                    <a:pt x="1" y="4"/>
                    <a:pt x="1" y="5"/>
                  </a:cubicBezTo>
                  <a:cubicBezTo>
                    <a:pt x="1" y="5"/>
                    <a:pt x="1" y="6"/>
                    <a:pt x="2" y="6"/>
                  </a:cubicBezTo>
                  <a:cubicBezTo>
                    <a:pt x="2" y="6"/>
                    <a:pt x="1" y="6"/>
                    <a:pt x="1" y="6"/>
                  </a:cubicBezTo>
                  <a:cubicBezTo>
                    <a:pt x="1" y="7"/>
                    <a:pt x="0" y="7"/>
                    <a:pt x="0" y="7"/>
                  </a:cubicBezTo>
                  <a:cubicBezTo>
                    <a:pt x="0" y="7"/>
                    <a:pt x="0" y="7"/>
                    <a:pt x="0" y="7"/>
                  </a:cubicBezTo>
                  <a:cubicBezTo>
                    <a:pt x="0" y="7"/>
                    <a:pt x="1" y="7"/>
                    <a:pt x="2" y="6"/>
                  </a:cubicBezTo>
                  <a:cubicBezTo>
                    <a:pt x="2" y="7"/>
                    <a:pt x="3" y="7"/>
                    <a:pt x="4" y="6"/>
                  </a:cubicBezTo>
                  <a:cubicBezTo>
                    <a:pt x="5" y="6"/>
                    <a:pt x="5" y="5"/>
                    <a:pt x="5" y="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2607"/>
            <p:cNvSpPr>
              <a:spLocks/>
            </p:cNvSpPr>
            <p:nvPr/>
          </p:nvSpPr>
          <p:spPr bwMode="auto">
            <a:xfrm>
              <a:off x="1453488" y="2856322"/>
              <a:ext cx="48514" cy="57498"/>
            </a:xfrm>
            <a:custGeom>
              <a:avLst/>
              <a:gdLst>
                <a:gd name="T0" fmla="*/ 21 w 23"/>
                <a:gd name="T1" fmla="*/ 18 h 27"/>
                <a:gd name="T2" fmla="*/ 22 w 23"/>
                <a:gd name="T3" fmla="*/ 11 h 27"/>
                <a:gd name="T4" fmla="*/ 20 w 23"/>
                <a:gd name="T5" fmla="*/ 5 h 27"/>
                <a:gd name="T6" fmla="*/ 18 w 23"/>
                <a:gd name="T7" fmla="*/ 2 h 27"/>
                <a:gd name="T8" fmla="*/ 17 w 23"/>
                <a:gd name="T9" fmla="*/ 0 h 27"/>
                <a:gd name="T10" fmla="*/ 14 w 23"/>
                <a:gd name="T11" fmla="*/ 2 h 27"/>
                <a:gd name="T12" fmla="*/ 10 w 23"/>
                <a:gd name="T13" fmla="*/ 4 h 27"/>
                <a:gd name="T14" fmla="*/ 2 w 23"/>
                <a:gd name="T15" fmla="*/ 12 h 27"/>
                <a:gd name="T16" fmla="*/ 8 w 23"/>
                <a:gd name="T17" fmla="*/ 23 h 27"/>
                <a:gd name="T18" fmla="*/ 5 w 23"/>
                <a:gd name="T19" fmla="*/ 25 h 27"/>
                <a:gd name="T20" fmla="*/ 4 w 23"/>
                <a:gd name="T21" fmla="*/ 26 h 27"/>
                <a:gd name="T22" fmla="*/ 3 w 23"/>
                <a:gd name="T23" fmla="*/ 27 h 27"/>
                <a:gd name="T24" fmla="*/ 3 w 23"/>
                <a:gd name="T25" fmla="*/ 27 h 27"/>
                <a:gd name="T26" fmla="*/ 3 w 23"/>
                <a:gd name="T27" fmla="*/ 27 h 27"/>
                <a:gd name="T28" fmla="*/ 3 w 23"/>
                <a:gd name="T29" fmla="*/ 26 h 27"/>
                <a:gd name="T30" fmla="*/ 2 w 23"/>
                <a:gd name="T31" fmla="*/ 26 h 27"/>
                <a:gd name="T32" fmla="*/ 2 w 23"/>
                <a:gd name="T33" fmla="*/ 26 h 27"/>
                <a:gd name="T34" fmla="*/ 2 w 23"/>
                <a:gd name="T35" fmla="*/ 26 h 27"/>
                <a:gd name="T36" fmla="*/ 2 w 23"/>
                <a:gd name="T37" fmla="*/ 26 h 27"/>
                <a:gd name="T38" fmla="*/ 2 w 23"/>
                <a:gd name="T39" fmla="*/ 26 h 27"/>
                <a:gd name="T40" fmla="*/ 1 w 23"/>
                <a:gd name="T41" fmla="*/ 25 h 27"/>
                <a:gd name="T42" fmla="*/ 1 w 23"/>
                <a:gd name="T43" fmla="*/ 25 h 27"/>
                <a:gd name="T44" fmla="*/ 1 w 23"/>
                <a:gd name="T45" fmla="*/ 25 h 27"/>
                <a:gd name="T46" fmla="*/ 1 w 23"/>
                <a:gd name="T47" fmla="*/ 25 h 27"/>
                <a:gd name="T48" fmla="*/ 1 w 23"/>
                <a:gd name="T49" fmla="*/ 25 h 27"/>
                <a:gd name="T50" fmla="*/ 1 w 23"/>
                <a:gd name="T51" fmla="*/ 25 h 27"/>
                <a:gd name="T52" fmla="*/ 2 w 23"/>
                <a:gd name="T53" fmla="*/ 25 h 27"/>
                <a:gd name="T54" fmla="*/ 1 w 23"/>
                <a:gd name="T55" fmla="*/ 24 h 27"/>
                <a:gd name="T56" fmla="*/ 1 w 23"/>
                <a:gd name="T57" fmla="*/ 24 h 27"/>
                <a:gd name="T58" fmla="*/ 0 w 23"/>
                <a:gd name="T59" fmla="*/ 24 h 27"/>
                <a:gd name="T60" fmla="*/ 0 w 23"/>
                <a:gd name="T61" fmla="*/ 24 h 27"/>
                <a:gd name="T62" fmla="*/ 0 w 23"/>
                <a:gd name="T63" fmla="*/ 24 h 27"/>
                <a:gd name="T64" fmla="*/ 1 w 23"/>
                <a:gd name="T65" fmla="*/ 25 h 27"/>
                <a:gd name="T66" fmla="*/ 1 w 23"/>
                <a:gd name="T67" fmla="*/ 25 h 27"/>
                <a:gd name="T68" fmla="*/ 2 w 23"/>
                <a:gd name="T69" fmla="*/ 26 h 27"/>
                <a:gd name="T70" fmla="*/ 2 w 23"/>
                <a:gd name="T71" fmla="*/ 26 h 27"/>
                <a:gd name="T72" fmla="*/ 2 w 23"/>
                <a:gd name="T73" fmla="*/ 26 h 27"/>
                <a:gd name="T74" fmla="*/ 2 w 23"/>
                <a:gd name="T75" fmla="*/ 26 h 27"/>
                <a:gd name="T76" fmla="*/ 2 w 23"/>
                <a:gd name="T77" fmla="*/ 26 h 27"/>
                <a:gd name="T78" fmla="*/ 3 w 23"/>
                <a:gd name="T79" fmla="*/ 27 h 27"/>
                <a:gd name="T80" fmla="*/ 3 w 23"/>
                <a:gd name="T81" fmla="*/ 27 h 27"/>
                <a:gd name="T82" fmla="*/ 3 w 23"/>
                <a:gd name="T83" fmla="*/ 27 h 27"/>
                <a:gd name="T84" fmla="*/ 5 w 23"/>
                <a:gd name="T85" fmla="*/ 26 h 27"/>
                <a:gd name="T86" fmla="*/ 8 w 23"/>
                <a:gd name="T87" fmla="*/ 24 h 27"/>
                <a:gd name="T88" fmla="*/ 16 w 23"/>
                <a:gd name="T89" fmla="*/ 24 h 27"/>
                <a:gd name="T90" fmla="*/ 21 w 23"/>
                <a:gd name="T91"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 h="27">
                  <a:moveTo>
                    <a:pt x="21" y="18"/>
                  </a:moveTo>
                  <a:cubicBezTo>
                    <a:pt x="23" y="16"/>
                    <a:pt x="22" y="13"/>
                    <a:pt x="22" y="11"/>
                  </a:cubicBezTo>
                  <a:cubicBezTo>
                    <a:pt x="22" y="9"/>
                    <a:pt x="21" y="7"/>
                    <a:pt x="20" y="5"/>
                  </a:cubicBezTo>
                  <a:cubicBezTo>
                    <a:pt x="20" y="5"/>
                    <a:pt x="19" y="3"/>
                    <a:pt x="18" y="2"/>
                  </a:cubicBezTo>
                  <a:cubicBezTo>
                    <a:pt x="18" y="1"/>
                    <a:pt x="17" y="0"/>
                    <a:pt x="17" y="0"/>
                  </a:cubicBezTo>
                  <a:cubicBezTo>
                    <a:pt x="17" y="1"/>
                    <a:pt x="16" y="2"/>
                    <a:pt x="14" y="2"/>
                  </a:cubicBezTo>
                  <a:cubicBezTo>
                    <a:pt x="13" y="3"/>
                    <a:pt x="11" y="3"/>
                    <a:pt x="10" y="4"/>
                  </a:cubicBezTo>
                  <a:cubicBezTo>
                    <a:pt x="7" y="5"/>
                    <a:pt x="3" y="8"/>
                    <a:pt x="2" y="12"/>
                  </a:cubicBezTo>
                  <a:cubicBezTo>
                    <a:pt x="1" y="16"/>
                    <a:pt x="4" y="21"/>
                    <a:pt x="8" y="23"/>
                  </a:cubicBezTo>
                  <a:cubicBezTo>
                    <a:pt x="7" y="24"/>
                    <a:pt x="6" y="25"/>
                    <a:pt x="5" y="25"/>
                  </a:cubicBezTo>
                  <a:cubicBezTo>
                    <a:pt x="5" y="26"/>
                    <a:pt x="4" y="26"/>
                    <a:pt x="4" y="26"/>
                  </a:cubicBezTo>
                  <a:cubicBezTo>
                    <a:pt x="3" y="26"/>
                    <a:pt x="3" y="27"/>
                    <a:pt x="3" y="27"/>
                  </a:cubicBezTo>
                  <a:cubicBezTo>
                    <a:pt x="3" y="27"/>
                    <a:pt x="3" y="27"/>
                    <a:pt x="3" y="27"/>
                  </a:cubicBezTo>
                  <a:cubicBezTo>
                    <a:pt x="3" y="27"/>
                    <a:pt x="3" y="27"/>
                    <a:pt x="3" y="27"/>
                  </a:cubicBezTo>
                  <a:cubicBezTo>
                    <a:pt x="3" y="26"/>
                    <a:pt x="3" y="26"/>
                    <a:pt x="3"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1" y="24"/>
                    <a:pt x="1" y="24"/>
                    <a:pt x="1" y="24"/>
                  </a:cubicBezTo>
                  <a:cubicBezTo>
                    <a:pt x="1" y="24"/>
                    <a:pt x="1" y="24"/>
                    <a:pt x="1" y="24"/>
                  </a:cubicBezTo>
                  <a:cubicBezTo>
                    <a:pt x="1" y="24"/>
                    <a:pt x="1" y="24"/>
                    <a:pt x="0" y="24"/>
                  </a:cubicBezTo>
                  <a:cubicBezTo>
                    <a:pt x="0" y="24"/>
                    <a:pt x="0" y="24"/>
                    <a:pt x="0" y="24"/>
                  </a:cubicBezTo>
                  <a:cubicBezTo>
                    <a:pt x="0" y="24"/>
                    <a:pt x="0" y="24"/>
                    <a:pt x="0" y="24"/>
                  </a:cubicBezTo>
                  <a:cubicBezTo>
                    <a:pt x="1" y="25"/>
                    <a:pt x="1" y="25"/>
                    <a:pt x="1" y="25"/>
                  </a:cubicBezTo>
                  <a:cubicBezTo>
                    <a:pt x="1" y="25"/>
                    <a:pt x="1" y="25"/>
                    <a:pt x="1" y="25"/>
                  </a:cubicBezTo>
                  <a:cubicBezTo>
                    <a:pt x="1" y="25"/>
                    <a:pt x="1" y="25"/>
                    <a:pt x="2" y="26"/>
                  </a:cubicBezTo>
                  <a:cubicBezTo>
                    <a:pt x="2" y="26"/>
                    <a:pt x="2" y="26"/>
                    <a:pt x="2" y="26"/>
                  </a:cubicBezTo>
                  <a:cubicBezTo>
                    <a:pt x="2" y="26"/>
                    <a:pt x="2" y="26"/>
                    <a:pt x="2" y="26"/>
                  </a:cubicBezTo>
                  <a:cubicBezTo>
                    <a:pt x="2" y="26"/>
                    <a:pt x="2" y="26"/>
                    <a:pt x="2" y="26"/>
                  </a:cubicBezTo>
                  <a:cubicBezTo>
                    <a:pt x="2" y="26"/>
                    <a:pt x="2" y="26"/>
                    <a:pt x="2" y="26"/>
                  </a:cubicBezTo>
                  <a:cubicBezTo>
                    <a:pt x="3" y="27"/>
                    <a:pt x="3" y="27"/>
                    <a:pt x="3" y="27"/>
                  </a:cubicBezTo>
                  <a:cubicBezTo>
                    <a:pt x="3" y="27"/>
                    <a:pt x="3" y="27"/>
                    <a:pt x="3" y="27"/>
                  </a:cubicBezTo>
                  <a:cubicBezTo>
                    <a:pt x="3" y="27"/>
                    <a:pt x="3" y="27"/>
                    <a:pt x="3" y="27"/>
                  </a:cubicBezTo>
                  <a:cubicBezTo>
                    <a:pt x="4" y="27"/>
                    <a:pt x="4" y="26"/>
                    <a:pt x="5" y="26"/>
                  </a:cubicBezTo>
                  <a:cubicBezTo>
                    <a:pt x="6" y="25"/>
                    <a:pt x="7" y="24"/>
                    <a:pt x="8" y="24"/>
                  </a:cubicBezTo>
                  <a:cubicBezTo>
                    <a:pt x="11" y="25"/>
                    <a:pt x="14" y="26"/>
                    <a:pt x="16" y="24"/>
                  </a:cubicBezTo>
                  <a:cubicBezTo>
                    <a:pt x="18" y="23"/>
                    <a:pt x="20" y="20"/>
                    <a:pt x="21"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2608"/>
            <p:cNvSpPr>
              <a:spLocks/>
            </p:cNvSpPr>
            <p:nvPr/>
          </p:nvSpPr>
          <p:spPr bwMode="auto">
            <a:xfrm>
              <a:off x="1417552" y="2815894"/>
              <a:ext cx="35936" cy="60193"/>
            </a:xfrm>
            <a:custGeom>
              <a:avLst/>
              <a:gdLst>
                <a:gd name="T0" fmla="*/ 17 w 17"/>
                <a:gd name="T1" fmla="*/ 13 h 28"/>
                <a:gd name="T2" fmla="*/ 15 w 17"/>
                <a:gd name="T3" fmla="*/ 9 h 28"/>
                <a:gd name="T4" fmla="*/ 12 w 17"/>
                <a:gd name="T5" fmla="*/ 5 h 28"/>
                <a:gd name="T6" fmla="*/ 11 w 17"/>
                <a:gd name="T7" fmla="*/ 2 h 28"/>
                <a:gd name="T8" fmla="*/ 11 w 17"/>
                <a:gd name="T9" fmla="*/ 0 h 28"/>
                <a:gd name="T10" fmla="*/ 7 w 17"/>
                <a:gd name="T11" fmla="*/ 3 h 28"/>
                <a:gd name="T12" fmla="*/ 3 w 17"/>
                <a:gd name="T13" fmla="*/ 6 h 28"/>
                <a:gd name="T14" fmla="*/ 1 w 17"/>
                <a:gd name="T15" fmla="*/ 12 h 28"/>
                <a:gd name="T16" fmla="*/ 1 w 17"/>
                <a:gd name="T17" fmla="*/ 18 h 28"/>
                <a:gd name="T18" fmla="*/ 11 w 17"/>
                <a:gd name="T19" fmla="*/ 22 h 28"/>
                <a:gd name="T20" fmla="*/ 10 w 17"/>
                <a:gd name="T21" fmla="*/ 25 h 28"/>
                <a:gd name="T22" fmla="*/ 10 w 17"/>
                <a:gd name="T23" fmla="*/ 26 h 28"/>
                <a:gd name="T24" fmla="*/ 9 w 17"/>
                <a:gd name="T25" fmla="*/ 27 h 28"/>
                <a:gd name="T26" fmla="*/ 9 w 17"/>
                <a:gd name="T27" fmla="*/ 28 h 28"/>
                <a:gd name="T28" fmla="*/ 9 w 17"/>
                <a:gd name="T29" fmla="*/ 28 h 28"/>
                <a:gd name="T30" fmla="*/ 9 w 17"/>
                <a:gd name="T31" fmla="*/ 28 h 28"/>
                <a:gd name="T32" fmla="*/ 9 w 17"/>
                <a:gd name="T33" fmla="*/ 27 h 28"/>
                <a:gd name="T34" fmla="*/ 9 w 17"/>
                <a:gd name="T35" fmla="*/ 28 h 28"/>
                <a:gd name="T36" fmla="*/ 9 w 17"/>
                <a:gd name="T37" fmla="*/ 28 h 28"/>
                <a:gd name="T38" fmla="*/ 10 w 17"/>
                <a:gd name="T39" fmla="*/ 28 h 28"/>
                <a:gd name="T40" fmla="*/ 10 w 17"/>
                <a:gd name="T41" fmla="*/ 27 h 28"/>
                <a:gd name="T42" fmla="*/ 11 w 17"/>
                <a:gd name="T43" fmla="*/ 25 h 28"/>
                <a:gd name="T44" fmla="*/ 11 w 17"/>
                <a:gd name="T45" fmla="*/ 22 h 28"/>
                <a:gd name="T46" fmla="*/ 17 w 17"/>
                <a:gd name="T47" fmla="*/ 18 h 28"/>
                <a:gd name="T48" fmla="*/ 17 w 17"/>
                <a:gd name="T49"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28">
                  <a:moveTo>
                    <a:pt x="17" y="13"/>
                  </a:moveTo>
                  <a:cubicBezTo>
                    <a:pt x="17" y="12"/>
                    <a:pt x="16" y="10"/>
                    <a:pt x="15" y="9"/>
                  </a:cubicBezTo>
                  <a:cubicBezTo>
                    <a:pt x="14" y="8"/>
                    <a:pt x="13" y="6"/>
                    <a:pt x="12" y="5"/>
                  </a:cubicBezTo>
                  <a:cubicBezTo>
                    <a:pt x="12" y="4"/>
                    <a:pt x="11" y="3"/>
                    <a:pt x="11" y="2"/>
                  </a:cubicBezTo>
                  <a:cubicBezTo>
                    <a:pt x="11" y="1"/>
                    <a:pt x="11" y="0"/>
                    <a:pt x="11" y="0"/>
                  </a:cubicBezTo>
                  <a:cubicBezTo>
                    <a:pt x="10" y="1"/>
                    <a:pt x="8" y="2"/>
                    <a:pt x="7" y="3"/>
                  </a:cubicBezTo>
                  <a:cubicBezTo>
                    <a:pt x="6" y="4"/>
                    <a:pt x="4" y="5"/>
                    <a:pt x="3" y="6"/>
                  </a:cubicBezTo>
                  <a:cubicBezTo>
                    <a:pt x="2" y="8"/>
                    <a:pt x="1" y="10"/>
                    <a:pt x="1" y="12"/>
                  </a:cubicBezTo>
                  <a:cubicBezTo>
                    <a:pt x="0" y="14"/>
                    <a:pt x="0" y="16"/>
                    <a:pt x="1" y="18"/>
                  </a:cubicBezTo>
                  <a:cubicBezTo>
                    <a:pt x="2" y="22"/>
                    <a:pt x="7" y="23"/>
                    <a:pt x="11" y="22"/>
                  </a:cubicBezTo>
                  <a:cubicBezTo>
                    <a:pt x="11" y="23"/>
                    <a:pt x="11" y="24"/>
                    <a:pt x="10" y="25"/>
                  </a:cubicBezTo>
                  <a:cubicBezTo>
                    <a:pt x="10" y="25"/>
                    <a:pt x="10" y="26"/>
                    <a:pt x="10" y="26"/>
                  </a:cubicBezTo>
                  <a:cubicBezTo>
                    <a:pt x="10" y="27"/>
                    <a:pt x="10" y="27"/>
                    <a:pt x="9" y="27"/>
                  </a:cubicBezTo>
                  <a:cubicBezTo>
                    <a:pt x="9" y="27"/>
                    <a:pt x="9" y="27"/>
                    <a:pt x="9" y="28"/>
                  </a:cubicBezTo>
                  <a:cubicBezTo>
                    <a:pt x="9" y="28"/>
                    <a:pt x="9" y="28"/>
                    <a:pt x="9" y="28"/>
                  </a:cubicBezTo>
                  <a:cubicBezTo>
                    <a:pt x="9" y="28"/>
                    <a:pt x="9" y="28"/>
                    <a:pt x="9" y="28"/>
                  </a:cubicBezTo>
                  <a:cubicBezTo>
                    <a:pt x="9" y="28"/>
                    <a:pt x="9" y="27"/>
                    <a:pt x="9" y="27"/>
                  </a:cubicBezTo>
                  <a:cubicBezTo>
                    <a:pt x="9" y="27"/>
                    <a:pt x="9" y="28"/>
                    <a:pt x="9" y="28"/>
                  </a:cubicBezTo>
                  <a:cubicBezTo>
                    <a:pt x="9" y="28"/>
                    <a:pt x="9" y="28"/>
                    <a:pt x="9" y="28"/>
                  </a:cubicBezTo>
                  <a:cubicBezTo>
                    <a:pt x="9" y="28"/>
                    <a:pt x="10" y="28"/>
                    <a:pt x="10" y="28"/>
                  </a:cubicBezTo>
                  <a:cubicBezTo>
                    <a:pt x="10" y="28"/>
                    <a:pt x="10" y="27"/>
                    <a:pt x="10" y="27"/>
                  </a:cubicBezTo>
                  <a:cubicBezTo>
                    <a:pt x="10" y="27"/>
                    <a:pt x="10" y="26"/>
                    <a:pt x="11" y="25"/>
                  </a:cubicBezTo>
                  <a:cubicBezTo>
                    <a:pt x="11" y="24"/>
                    <a:pt x="11" y="23"/>
                    <a:pt x="11" y="22"/>
                  </a:cubicBezTo>
                  <a:cubicBezTo>
                    <a:pt x="14" y="22"/>
                    <a:pt x="16" y="20"/>
                    <a:pt x="17" y="18"/>
                  </a:cubicBezTo>
                  <a:cubicBezTo>
                    <a:pt x="17" y="17"/>
                    <a:pt x="17" y="15"/>
                    <a:pt x="17" y="1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2609"/>
            <p:cNvSpPr>
              <a:spLocks/>
            </p:cNvSpPr>
            <p:nvPr/>
          </p:nvSpPr>
          <p:spPr bwMode="auto">
            <a:xfrm>
              <a:off x="1489424" y="2862611"/>
              <a:ext cx="93433" cy="61990"/>
            </a:xfrm>
            <a:custGeom>
              <a:avLst/>
              <a:gdLst>
                <a:gd name="T0" fmla="*/ 27 w 44"/>
                <a:gd name="T1" fmla="*/ 27 h 29"/>
                <a:gd name="T2" fmla="*/ 33 w 44"/>
                <a:gd name="T3" fmla="*/ 22 h 29"/>
                <a:gd name="T4" fmla="*/ 38 w 44"/>
                <a:gd name="T5" fmla="*/ 16 h 29"/>
                <a:gd name="T6" fmla="*/ 41 w 44"/>
                <a:gd name="T7" fmla="*/ 12 h 29"/>
                <a:gd name="T8" fmla="*/ 44 w 44"/>
                <a:gd name="T9" fmla="*/ 10 h 29"/>
                <a:gd name="T10" fmla="*/ 38 w 44"/>
                <a:gd name="T11" fmla="*/ 7 h 29"/>
                <a:gd name="T12" fmla="*/ 32 w 44"/>
                <a:gd name="T13" fmla="*/ 3 h 29"/>
                <a:gd name="T14" fmla="*/ 22 w 44"/>
                <a:gd name="T15" fmla="*/ 1 h 29"/>
                <a:gd name="T16" fmla="*/ 12 w 44"/>
                <a:gd name="T17" fmla="*/ 4 h 29"/>
                <a:gd name="T18" fmla="*/ 10 w 44"/>
                <a:gd name="T19" fmla="*/ 6 h 29"/>
                <a:gd name="T20" fmla="*/ 9 w 44"/>
                <a:gd name="T21" fmla="*/ 7 h 29"/>
                <a:gd name="T22" fmla="*/ 9 w 44"/>
                <a:gd name="T23" fmla="*/ 7 h 29"/>
                <a:gd name="T24" fmla="*/ 9 w 44"/>
                <a:gd name="T25" fmla="*/ 7 h 29"/>
                <a:gd name="T26" fmla="*/ 9 w 44"/>
                <a:gd name="T27" fmla="*/ 7 h 29"/>
                <a:gd name="T28" fmla="*/ 8 w 44"/>
                <a:gd name="T29" fmla="*/ 8 h 29"/>
                <a:gd name="T30" fmla="*/ 8 w 44"/>
                <a:gd name="T31" fmla="*/ 10 h 29"/>
                <a:gd name="T32" fmla="*/ 8 w 44"/>
                <a:gd name="T33" fmla="*/ 12 h 29"/>
                <a:gd name="T34" fmla="*/ 10 w 44"/>
                <a:gd name="T35" fmla="*/ 22 h 29"/>
                <a:gd name="T36" fmla="*/ 6 w 44"/>
                <a:gd name="T37" fmla="*/ 23 h 29"/>
                <a:gd name="T38" fmla="*/ 0 w 44"/>
                <a:gd name="T39" fmla="*/ 20 h 29"/>
                <a:gd name="T40" fmla="*/ 0 w 44"/>
                <a:gd name="T41" fmla="*/ 20 h 29"/>
                <a:gd name="T42" fmla="*/ 0 w 44"/>
                <a:gd name="T43" fmla="*/ 20 h 29"/>
                <a:gd name="T44" fmla="*/ 1 w 44"/>
                <a:gd name="T45" fmla="*/ 21 h 29"/>
                <a:gd name="T46" fmla="*/ 2 w 44"/>
                <a:gd name="T47" fmla="*/ 22 h 29"/>
                <a:gd name="T48" fmla="*/ 5 w 44"/>
                <a:gd name="T49" fmla="*/ 23 h 29"/>
                <a:gd name="T50" fmla="*/ 8 w 44"/>
                <a:gd name="T51" fmla="*/ 23 h 29"/>
                <a:gd name="T52" fmla="*/ 11 w 44"/>
                <a:gd name="T53" fmla="*/ 22 h 29"/>
                <a:gd name="T54" fmla="*/ 13 w 44"/>
                <a:gd name="T55" fmla="*/ 24 h 29"/>
                <a:gd name="T56" fmla="*/ 15 w 44"/>
                <a:gd name="T57" fmla="*/ 26 h 29"/>
                <a:gd name="T58" fmla="*/ 15 w 44"/>
                <a:gd name="T59" fmla="*/ 27 h 29"/>
                <a:gd name="T60" fmla="*/ 16 w 44"/>
                <a:gd name="T61" fmla="*/ 27 h 29"/>
                <a:gd name="T62" fmla="*/ 16 w 44"/>
                <a:gd name="T63" fmla="*/ 27 h 29"/>
                <a:gd name="T64" fmla="*/ 17 w 44"/>
                <a:gd name="T65" fmla="*/ 28 h 29"/>
                <a:gd name="T66" fmla="*/ 20 w 44"/>
                <a:gd name="T67" fmla="*/ 28 h 29"/>
                <a:gd name="T68" fmla="*/ 23 w 44"/>
                <a:gd name="T69" fmla="*/ 28 h 29"/>
                <a:gd name="T70" fmla="*/ 27 w 44"/>
                <a:gd name="T71"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29">
                  <a:moveTo>
                    <a:pt x="27" y="27"/>
                  </a:moveTo>
                  <a:cubicBezTo>
                    <a:pt x="29" y="26"/>
                    <a:pt x="31" y="24"/>
                    <a:pt x="33" y="22"/>
                  </a:cubicBezTo>
                  <a:cubicBezTo>
                    <a:pt x="35" y="20"/>
                    <a:pt x="36" y="18"/>
                    <a:pt x="38" y="16"/>
                  </a:cubicBezTo>
                  <a:cubicBezTo>
                    <a:pt x="38" y="15"/>
                    <a:pt x="40" y="13"/>
                    <a:pt x="41" y="12"/>
                  </a:cubicBezTo>
                  <a:cubicBezTo>
                    <a:pt x="43" y="11"/>
                    <a:pt x="44" y="10"/>
                    <a:pt x="44" y="10"/>
                  </a:cubicBezTo>
                  <a:cubicBezTo>
                    <a:pt x="42" y="9"/>
                    <a:pt x="40" y="8"/>
                    <a:pt x="38" y="7"/>
                  </a:cubicBezTo>
                  <a:cubicBezTo>
                    <a:pt x="36" y="5"/>
                    <a:pt x="34" y="4"/>
                    <a:pt x="32" y="3"/>
                  </a:cubicBezTo>
                  <a:cubicBezTo>
                    <a:pt x="29" y="1"/>
                    <a:pt x="25" y="0"/>
                    <a:pt x="22" y="1"/>
                  </a:cubicBezTo>
                  <a:cubicBezTo>
                    <a:pt x="18" y="1"/>
                    <a:pt x="14" y="2"/>
                    <a:pt x="12" y="4"/>
                  </a:cubicBezTo>
                  <a:cubicBezTo>
                    <a:pt x="11" y="4"/>
                    <a:pt x="10" y="5"/>
                    <a:pt x="10" y="6"/>
                  </a:cubicBezTo>
                  <a:cubicBezTo>
                    <a:pt x="10" y="6"/>
                    <a:pt x="9" y="6"/>
                    <a:pt x="9" y="7"/>
                  </a:cubicBezTo>
                  <a:cubicBezTo>
                    <a:pt x="9" y="7"/>
                    <a:pt x="9" y="7"/>
                    <a:pt x="9" y="7"/>
                  </a:cubicBezTo>
                  <a:cubicBezTo>
                    <a:pt x="9" y="7"/>
                    <a:pt x="9" y="7"/>
                    <a:pt x="9" y="7"/>
                  </a:cubicBezTo>
                  <a:cubicBezTo>
                    <a:pt x="9" y="7"/>
                    <a:pt x="9" y="7"/>
                    <a:pt x="9" y="7"/>
                  </a:cubicBezTo>
                  <a:cubicBezTo>
                    <a:pt x="9" y="7"/>
                    <a:pt x="9" y="8"/>
                    <a:pt x="8" y="8"/>
                  </a:cubicBezTo>
                  <a:cubicBezTo>
                    <a:pt x="8" y="9"/>
                    <a:pt x="8" y="9"/>
                    <a:pt x="8" y="10"/>
                  </a:cubicBezTo>
                  <a:cubicBezTo>
                    <a:pt x="8" y="11"/>
                    <a:pt x="8" y="12"/>
                    <a:pt x="8" y="12"/>
                  </a:cubicBezTo>
                  <a:cubicBezTo>
                    <a:pt x="8" y="16"/>
                    <a:pt x="9" y="19"/>
                    <a:pt x="10" y="22"/>
                  </a:cubicBezTo>
                  <a:cubicBezTo>
                    <a:pt x="9" y="22"/>
                    <a:pt x="8" y="23"/>
                    <a:pt x="6" y="23"/>
                  </a:cubicBezTo>
                  <a:cubicBezTo>
                    <a:pt x="4" y="23"/>
                    <a:pt x="2" y="22"/>
                    <a:pt x="0" y="20"/>
                  </a:cubicBezTo>
                  <a:cubicBezTo>
                    <a:pt x="0" y="20"/>
                    <a:pt x="0" y="20"/>
                    <a:pt x="0" y="20"/>
                  </a:cubicBezTo>
                  <a:cubicBezTo>
                    <a:pt x="0" y="20"/>
                    <a:pt x="0" y="20"/>
                    <a:pt x="0" y="20"/>
                  </a:cubicBezTo>
                  <a:cubicBezTo>
                    <a:pt x="0" y="20"/>
                    <a:pt x="0" y="21"/>
                    <a:pt x="1" y="21"/>
                  </a:cubicBezTo>
                  <a:cubicBezTo>
                    <a:pt x="1" y="21"/>
                    <a:pt x="1" y="22"/>
                    <a:pt x="2" y="22"/>
                  </a:cubicBezTo>
                  <a:cubicBezTo>
                    <a:pt x="2" y="22"/>
                    <a:pt x="3" y="23"/>
                    <a:pt x="5" y="23"/>
                  </a:cubicBezTo>
                  <a:cubicBezTo>
                    <a:pt x="6" y="23"/>
                    <a:pt x="7" y="23"/>
                    <a:pt x="8" y="23"/>
                  </a:cubicBezTo>
                  <a:cubicBezTo>
                    <a:pt x="9" y="23"/>
                    <a:pt x="10" y="22"/>
                    <a:pt x="11" y="22"/>
                  </a:cubicBezTo>
                  <a:cubicBezTo>
                    <a:pt x="11" y="23"/>
                    <a:pt x="12" y="24"/>
                    <a:pt x="13" y="24"/>
                  </a:cubicBezTo>
                  <a:cubicBezTo>
                    <a:pt x="13" y="25"/>
                    <a:pt x="14" y="26"/>
                    <a:pt x="15" y="26"/>
                  </a:cubicBezTo>
                  <a:cubicBezTo>
                    <a:pt x="15" y="26"/>
                    <a:pt x="15" y="27"/>
                    <a:pt x="15" y="27"/>
                  </a:cubicBezTo>
                  <a:cubicBezTo>
                    <a:pt x="15" y="27"/>
                    <a:pt x="16" y="27"/>
                    <a:pt x="16" y="27"/>
                  </a:cubicBezTo>
                  <a:cubicBezTo>
                    <a:pt x="16" y="27"/>
                    <a:pt x="16" y="27"/>
                    <a:pt x="16" y="27"/>
                  </a:cubicBezTo>
                  <a:cubicBezTo>
                    <a:pt x="16" y="27"/>
                    <a:pt x="17" y="28"/>
                    <a:pt x="17" y="28"/>
                  </a:cubicBezTo>
                  <a:cubicBezTo>
                    <a:pt x="18" y="28"/>
                    <a:pt x="19" y="28"/>
                    <a:pt x="20" y="28"/>
                  </a:cubicBezTo>
                  <a:cubicBezTo>
                    <a:pt x="21" y="29"/>
                    <a:pt x="22" y="28"/>
                    <a:pt x="23" y="28"/>
                  </a:cubicBezTo>
                  <a:cubicBezTo>
                    <a:pt x="25" y="28"/>
                    <a:pt x="26" y="28"/>
                    <a:pt x="27"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2610"/>
            <p:cNvSpPr>
              <a:spLocks/>
            </p:cNvSpPr>
            <p:nvPr/>
          </p:nvSpPr>
          <p:spPr bwMode="auto">
            <a:xfrm>
              <a:off x="1602622" y="2909328"/>
              <a:ext cx="59294" cy="43123"/>
            </a:xfrm>
            <a:custGeom>
              <a:avLst/>
              <a:gdLst>
                <a:gd name="T0" fmla="*/ 11 w 28"/>
                <a:gd name="T1" fmla="*/ 19 h 20"/>
                <a:gd name="T2" fmla="*/ 16 w 28"/>
                <a:gd name="T3" fmla="*/ 19 h 20"/>
                <a:gd name="T4" fmla="*/ 22 w 28"/>
                <a:gd name="T5" fmla="*/ 18 h 20"/>
                <a:gd name="T6" fmla="*/ 25 w 28"/>
                <a:gd name="T7" fmla="*/ 18 h 20"/>
                <a:gd name="T8" fmla="*/ 28 w 28"/>
                <a:gd name="T9" fmla="*/ 18 h 20"/>
                <a:gd name="T10" fmla="*/ 26 w 28"/>
                <a:gd name="T11" fmla="*/ 14 h 20"/>
                <a:gd name="T12" fmla="*/ 25 w 28"/>
                <a:gd name="T13" fmla="*/ 9 h 20"/>
                <a:gd name="T14" fmla="*/ 20 w 28"/>
                <a:gd name="T15" fmla="*/ 3 h 20"/>
                <a:gd name="T16" fmla="*/ 13 w 28"/>
                <a:gd name="T17" fmla="*/ 0 h 20"/>
                <a:gd name="T18" fmla="*/ 11 w 28"/>
                <a:gd name="T19" fmla="*/ 1 h 20"/>
                <a:gd name="T20" fmla="*/ 11 w 28"/>
                <a:gd name="T21" fmla="*/ 1 h 20"/>
                <a:gd name="T22" fmla="*/ 11 w 28"/>
                <a:gd name="T23" fmla="*/ 1 h 20"/>
                <a:gd name="T24" fmla="*/ 10 w 28"/>
                <a:gd name="T25" fmla="*/ 1 h 20"/>
                <a:gd name="T26" fmla="*/ 10 w 28"/>
                <a:gd name="T27" fmla="*/ 1 h 20"/>
                <a:gd name="T28" fmla="*/ 10 w 28"/>
                <a:gd name="T29" fmla="*/ 1 h 20"/>
                <a:gd name="T30" fmla="*/ 8 w 28"/>
                <a:gd name="T31" fmla="*/ 2 h 20"/>
                <a:gd name="T32" fmla="*/ 7 w 28"/>
                <a:gd name="T33" fmla="*/ 3 h 20"/>
                <a:gd name="T34" fmla="*/ 5 w 28"/>
                <a:gd name="T35" fmla="*/ 9 h 20"/>
                <a:gd name="T36" fmla="*/ 2 w 28"/>
                <a:gd name="T37" fmla="*/ 8 h 20"/>
                <a:gd name="T38" fmla="*/ 0 w 28"/>
                <a:gd name="T39" fmla="*/ 4 h 20"/>
                <a:gd name="T40" fmla="*/ 0 w 28"/>
                <a:gd name="T41" fmla="*/ 4 h 20"/>
                <a:gd name="T42" fmla="*/ 0 w 28"/>
                <a:gd name="T43" fmla="*/ 4 h 20"/>
                <a:gd name="T44" fmla="*/ 0 w 28"/>
                <a:gd name="T45" fmla="*/ 5 h 20"/>
                <a:gd name="T46" fmla="*/ 0 w 28"/>
                <a:gd name="T47" fmla="*/ 5 h 20"/>
                <a:gd name="T48" fmla="*/ 1 w 28"/>
                <a:gd name="T49" fmla="*/ 7 h 20"/>
                <a:gd name="T50" fmla="*/ 3 w 28"/>
                <a:gd name="T51" fmla="*/ 9 h 20"/>
                <a:gd name="T52" fmla="*/ 5 w 28"/>
                <a:gd name="T53" fmla="*/ 10 h 20"/>
                <a:gd name="T54" fmla="*/ 5 w 28"/>
                <a:gd name="T55" fmla="*/ 12 h 20"/>
                <a:gd name="T56" fmla="*/ 5 w 28"/>
                <a:gd name="T57" fmla="*/ 14 h 20"/>
                <a:gd name="T58" fmla="*/ 5 w 28"/>
                <a:gd name="T59" fmla="*/ 14 h 20"/>
                <a:gd name="T60" fmla="*/ 5 w 28"/>
                <a:gd name="T61" fmla="*/ 14 h 20"/>
                <a:gd name="T62" fmla="*/ 5 w 28"/>
                <a:gd name="T63" fmla="*/ 14 h 20"/>
                <a:gd name="T64" fmla="*/ 6 w 28"/>
                <a:gd name="T65" fmla="*/ 15 h 20"/>
                <a:gd name="T66" fmla="*/ 7 w 28"/>
                <a:gd name="T67" fmla="*/ 17 h 20"/>
                <a:gd name="T68" fmla="*/ 9 w 28"/>
                <a:gd name="T69" fmla="*/ 18 h 20"/>
                <a:gd name="T70" fmla="*/ 11 w 28"/>
                <a:gd name="T71"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20">
                  <a:moveTo>
                    <a:pt x="11" y="19"/>
                  </a:moveTo>
                  <a:cubicBezTo>
                    <a:pt x="13" y="20"/>
                    <a:pt x="14" y="19"/>
                    <a:pt x="16" y="19"/>
                  </a:cubicBezTo>
                  <a:cubicBezTo>
                    <a:pt x="18" y="19"/>
                    <a:pt x="20" y="18"/>
                    <a:pt x="22" y="18"/>
                  </a:cubicBezTo>
                  <a:cubicBezTo>
                    <a:pt x="23" y="18"/>
                    <a:pt x="24" y="18"/>
                    <a:pt x="25" y="18"/>
                  </a:cubicBezTo>
                  <a:cubicBezTo>
                    <a:pt x="27" y="18"/>
                    <a:pt x="28" y="18"/>
                    <a:pt x="28" y="18"/>
                  </a:cubicBezTo>
                  <a:cubicBezTo>
                    <a:pt x="27" y="17"/>
                    <a:pt x="26" y="15"/>
                    <a:pt x="26" y="14"/>
                  </a:cubicBezTo>
                  <a:cubicBezTo>
                    <a:pt x="26" y="12"/>
                    <a:pt x="25" y="10"/>
                    <a:pt x="25" y="9"/>
                  </a:cubicBezTo>
                  <a:cubicBezTo>
                    <a:pt x="24" y="7"/>
                    <a:pt x="22" y="5"/>
                    <a:pt x="20" y="3"/>
                  </a:cubicBezTo>
                  <a:cubicBezTo>
                    <a:pt x="18" y="1"/>
                    <a:pt x="15" y="0"/>
                    <a:pt x="13" y="0"/>
                  </a:cubicBezTo>
                  <a:cubicBezTo>
                    <a:pt x="13" y="0"/>
                    <a:pt x="12" y="0"/>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9" y="1"/>
                    <a:pt x="9" y="2"/>
                    <a:pt x="8" y="2"/>
                  </a:cubicBezTo>
                  <a:cubicBezTo>
                    <a:pt x="8" y="2"/>
                    <a:pt x="8" y="3"/>
                    <a:pt x="7" y="3"/>
                  </a:cubicBezTo>
                  <a:cubicBezTo>
                    <a:pt x="6" y="5"/>
                    <a:pt x="5" y="7"/>
                    <a:pt x="5" y="9"/>
                  </a:cubicBezTo>
                  <a:cubicBezTo>
                    <a:pt x="4" y="9"/>
                    <a:pt x="3" y="8"/>
                    <a:pt x="2" y="8"/>
                  </a:cubicBezTo>
                  <a:cubicBezTo>
                    <a:pt x="1" y="7"/>
                    <a:pt x="0" y="5"/>
                    <a:pt x="0" y="4"/>
                  </a:cubicBezTo>
                  <a:cubicBezTo>
                    <a:pt x="0" y="4"/>
                    <a:pt x="0" y="4"/>
                    <a:pt x="0" y="4"/>
                  </a:cubicBezTo>
                  <a:cubicBezTo>
                    <a:pt x="0" y="4"/>
                    <a:pt x="0" y="4"/>
                    <a:pt x="0" y="4"/>
                  </a:cubicBezTo>
                  <a:cubicBezTo>
                    <a:pt x="0" y="4"/>
                    <a:pt x="0" y="4"/>
                    <a:pt x="0" y="5"/>
                  </a:cubicBezTo>
                  <a:cubicBezTo>
                    <a:pt x="0" y="5"/>
                    <a:pt x="0" y="5"/>
                    <a:pt x="0" y="5"/>
                  </a:cubicBezTo>
                  <a:cubicBezTo>
                    <a:pt x="0" y="6"/>
                    <a:pt x="1" y="7"/>
                    <a:pt x="1" y="7"/>
                  </a:cubicBezTo>
                  <a:cubicBezTo>
                    <a:pt x="2" y="8"/>
                    <a:pt x="2" y="8"/>
                    <a:pt x="3" y="9"/>
                  </a:cubicBezTo>
                  <a:cubicBezTo>
                    <a:pt x="4" y="9"/>
                    <a:pt x="4" y="9"/>
                    <a:pt x="5" y="10"/>
                  </a:cubicBezTo>
                  <a:cubicBezTo>
                    <a:pt x="5" y="10"/>
                    <a:pt x="5" y="11"/>
                    <a:pt x="5" y="12"/>
                  </a:cubicBezTo>
                  <a:cubicBezTo>
                    <a:pt x="5" y="12"/>
                    <a:pt x="5" y="13"/>
                    <a:pt x="5" y="14"/>
                  </a:cubicBezTo>
                  <a:cubicBezTo>
                    <a:pt x="5" y="14"/>
                    <a:pt x="5" y="14"/>
                    <a:pt x="5" y="14"/>
                  </a:cubicBezTo>
                  <a:cubicBezTo>
                    <a:pt x="5" y="14"/>
                    <a:pt x="5" y="14"/>
                    <a:pt x="5" y="14"/>
                  </a:cubicBezTo>
                  <a:cubicBezTo>
                    <a:pt x="5" y="14"/>
                    <a:pt x="5" y="14"/>
                    <a:pt x="5" y="14"/>
                  </a:cubicBezTo>
                  <a:cubicBezTo>
                    <a:pt x="5" y="15"/>
                    <a:pt x="5" y="15"/>
                    <a:pt x="6" y="15"/>
                  </a:cubicBezTo>
                  <a:cubicBezTo>
                    <a:pt x="6" y="16"/>
                    <a:pt x="6" y="16"/>
                    <a:pt x="7" y="17"/>
                  </a:cubicBezTo>
                  <a:cubicBezTo>
                    <a:pt x="7" y="17"/>
                    <a:pt x="8" y="18"/>
                    <a:pt x="9" y="18"/>
                  </a:cubicBezTo>
                  <a:cubicBezTo>
                    <a:pt x="9" y="19"/>
                    <a:pt x="10" y="19"/>
                    <a:pt x="11"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2611"/>
            <p:cNvSpPr>
              <a:spLocks/>
            </p:cNvSpPr>
            <p:nvPr/>
          </p:nvSpPr>
          <p:spPr bwMode="auto">
            <a:xfrm>
              <a:off x="1660119" y="2949756"/>
              <a:ext cx="33241" cy="24257"/>
            </a:xfrm>
            <a:custGeom>
              <a:avLst/>
              <a:gdLst>
                <a:gd name="T0" fmla="*/ 6 w 16"/>
                <a:gd name="T1" fmla="*/ 10 h 11"/>
                <a:gd name="T2" fmla="*/ 9 w 16"/>
                <a:gd name="T3" fmla="*/ 10 h 11"/>
                <a:gd name="T4" fmla="*/ 13 w 16"/>
                <a:gd name="T5" fmla="*/ 10 h 11"/>
                <a:gd name="T6" fmla="*/ 14 w 16"/>
                <a:gd name="T7" fmla="*/ 10 h 11"/>
                <a:gd name="T8" fmla="*/ 16 w 16"/>
                <a:gd name="T9" fmla="*/ 10 h 11"/>
                <a:gd name="T10" fmla="*/ 15 w 16"/>
                <a:gd name="T11" fmla="*/ 7 h 11"/>
                <a:gd name="T12" fmla="*/ 14 w 16"/>
                <a:gd name="T13" fmla="*/ 4 h 11"/>
                <a:gd name="T14" fmla="*/ 11 w 16"/>
                <a:gd name="T15" fmla="*/ 1 h 11"/>
                <a:gd name="T16" fmla="*/ 7 w 16"/>
                <a:gd name="T17" fmla="*/ 0 h 11"/>
                <a:gd name="T18" fmla="*/ 6 w 16"/>
                <a:gd name="T19" fmla="*/ 0 h 11"/>
                <a:gd name="T20" fmla="*/ 6 w 16"/>
                <a:gd name="T21" fmla="*/ 0 h 11"/>
                <a:gd name="T22" fmla="*/ 6 w 16"/>
                <a:gd name="T23" fmla="*/ 0 h 11"/>
                <a:gd name="T24" fmla="*/ 6 w 16"/>
                <a:gd name="T25" fmla="*/ 0 h 11"/>
                <a:gd name="T26" fmla="*/ 6 w 16"/>
                <a:gd name="T27" fmla="*/ 0 h 11"/>
                <a:gd name="T28" fmla="*/ 5 w 16"/>
                <a:gd name="T29" fmla="*/ 0 h 11"/>
                <a:gd name="T30" fmla="*/ 5 w 16"/>
                <a:gd name="T31" fmla="*/ 0 h 11"/>
                <a:gd name="T32" fmla="*/ 4 w 16"/>
                <a:gd name="T33" fmla="*/ 1 h 11"/>
                <a:gd name="T34" fmla="*/ 3 w 16"/>
                <a:gd name="T35" fmla="*/ 5 h 11"/>
                <a:gd name="T36" fmla="*/ 1 w 16"/>
                <a:gd name="T37" fmla="*/ 4 h 11"/>
                <a:gd name="T38" fmla="*/ 0 w 16"/>
                <a:gd name="T39" fmla="*/ 2 h 11"/>
                <a:gd name="T40" fmla="*/ 0 w 16"/>
                <a:gd name="T41" fmla="*/ 2 h 11"/>
                <a:gd name="T42" fmla="*/ 0 w 16"/>
                <a:gd name="T43" fmla="*/ 2 h 11"/>
                <a:gd name="T44" fmla="*/ 0 w 16"/>
                <a:gd name="T45" fmla="*/ 2 h 11"/>
                <a:gd name="T46" fmla="*/ 0 w 16"/>
                <a:gd name="T47" fmla="*/ 2 h 11"/>
                <a:gd name="T48" fmla="*/ 0 w 16"/>
                <a:gd name="T49" fmla="*/ 4 h 11"/>
                <a:gd name="T50" fmla="*/ 2 w 16"/>
                <a:gd name="T51" fmla="*/ 4 h 11"/>
                <a:gd name="T52" fmla="*/ 3 w 16"/>
                <a:gd name="T53" fmla="*/ 5 h 11"/>
                <a:gd name="T54" fmla="*/ 3 w 16"/>
                <a:gd name="T55" fmla="*/ 6 h 11"/>
                <a:gd name="T56" fmla="*/ 3 w 16"/>
                <a:gd name="T57" fmla="*/ 7 h 11"/>
                <a:gd name="T58" fmla="*/ 3 w 16"/>
                <a:gd name="T59" fmla="*/ 7 h 11"/>
                <a:gd name="T60" fmla="*/ 3 w 16"/>
                <a:gd name="T61" fmla="*/ 8 h 11"/>
                <a:gd name="T62" fmla="*/ 3 w 16"/>
                <a:gd name="T63" fmla="*/ 8 h 11"/>
                <a:gd name="T64" fmla="*/ 3 w 16"/>
                <a:gd name="T65" fmla="*/ 8 h 11"/>
                <a:gd name="T66" fmla="*/ 4 w 16"/>
                <a:gd name="T67" fmla="*/ 9 h 11"/>
                <a:gd name="T68" fmla="*/ 5 w 16"/>
                <a:gd name="T69" fmla="*/ 10 h 11"/>
                <a:gd name="T70" fmla="*/ 6 w 16"/>
                <a:gd name="T7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6" y="10"/>
                  </a:moveTo>
                  <a:cubicBezTo>
                    <a:pt x="7" y="11"/>
                    <a:pt x="8" y="10"/>
                    <a:pt x="9" y="10"/>
                  </a:cubicBezTo>
                  <a:cubicBezTo>
                    <a:pt x="10" y="10"/>
                    <a:pt x="11" y="10"/>
                    <a:pt x="13" y="10"/>
                  </a:cubicBezTo>
                  <a:cubicBezTo>
                    <a:pt x="13" y="10"/>
                    <a:pt x="14" y="10"/>
                    <a:pt x="14" y="10"/>
                  </a:cubicBezTo>
                  <a:cubicBezTo>
                    <a:pt x="15" y="10"/>
                    <a:pt x="16" y="10"/>
                    <a:pt x="16" y="10"/>
                  </a:cubicBezTo>
                  <a:cubicBezTo>
                    <a:pt x="15" y="9"/>
                    <a:pt x="15" y="8"/>
                    <a:pt x="15" y="7"/>
                  </a:cubicBezTo>
                  <a:cubicBezTo>
                    <a:pt x="15" y="6"/>
                    <a:pt x="14" y="5"/>
                    <a:pt x="14" y="4"/>
                  </a:cubicBezTo>
                  <a:cubicBezTo>
                    <a:pt x="14" y="3"/>
                    <a:pt x="13" y="2"/>
                    <a:pt x="11" y="1"/>
                  </a:cubicBezTo>
                  <a:cubicBezTo>
                    <a:pt x="10" y="0"/>
                    <a:pt x="9" y="0"/>
                    <a:pt x="7" y="0"/>
                  </a:cubicBezTo>
                  <a:cubicBezTo>
                    <a:pt x="7" y="0"/>
                    <a:pt x="7" y="0"/>
                    <a:pt x="6" y="0"/>
                  </a:cubicBezTo>
                  <a:cubicBezTo>
                    <a:pt x="6" y="0"/>
                    <a:pt x="6" y="0"/>
                    <a:pt x="6" y="0"/>
                  </a:cubicBezTo>
                  <a:cubicBezTo>
                    <a:pt x="6" y="0"/>
                    <a:pt x="6" y="0"/>
                    <a:pt x="6" y="0"/>
                  </a:cubicBezTo>
                  <a:cubicBezTo>
                    <a:pt x="6" y="0"/>
                    <a:pt x="6" y="0"/>
                    <a:pt x="6" y="0"/>
                  </a:cubicBezTo>
                  <a:cubicBezTo>
                    <a:pt x="6" y="0"/>
                    <a:pt x="6" y="0"/>
                    <a:pt x="6" y="0"/>
                  </a:cubicBezTo>
                  <a:cubicBezTo>
                    <a:pt x="6" y="0"/>
                    <a:pt x="6" y="0"/>
                    <a:pt x="5" y="0"/>
                  </a:cubicBezTo>
                  <a:cubicBezTo>
                    <a:pt x="5" y="0"/>
                    <a:pt x="5" y="0"/>
                    <a:pt x="5" y="0"/>
                  </a:cubicBezTo>
                  <a:cubicBezTo>
                    <a:pt x="4" y="1"/>
                    <a:pt x="4" y="1"/>
                    <a:pt x="4" y="1"/>
                  </a:cubicBezTo>
                  <a:cubicBezTo>
                    <a:pt x="3" y="2"/>
                    <a:pt x="3" y="3"/>
                    <a:pt x="3" y="5"/>
                  </a:cubicBezTo>
                  <a:cubicBezTo>
                    <a:pt x="2" y="5"/>
                    <a:pt x="1" y="4"/>
                    <a:pt x="1" y="4"/>
                  </a:cubicBezTo>
                  <a:cubicBezTo>
                    <a:pt x="0" y="3"/>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4"/>
                  </a:cubicBezTo>
                  <a:cubicBezTo>
                    <a:pt x="1" y="4"/>
                    <a:pt x="1" y="4"/>
                    <a:pt x="2" y="4"/>
                  </a:cubicBezTo>
                  <a:cubicBezTo>
                    <a:pt x="2" y="5"/>
                    <a:pt x="2" y="5"/>
                    <a:pt x="3" y="5"/>
                  </a:cubicBezTo>
                  <a:cubicBezTo>
                    <a:pt x="3" y="5"/>
                    <a:pt x="3" y="6"/>
                    <a:pt x="3" y="6"/>
                  </a:cubicBezTo>
                  <a:cubicBezTo>
                    <a:pt x="3" y="6"/>
                    <a:pt x="3" y="7"/>
                    <a:pt x="3" y="7"/>
                  </a:cubicBezTo>
                  <a:cubicBezTo>
                    <a:pt x="3" y="7"/>
                    <a:pt x="3" y="7"/>
                    <a:pt x="3" y="7"/>
                  </a:cubicBezTo>
                  <a:cubicBezTo>
                    <a:pt x="3" y="8"/>
                    <a:pt x="3" y="8"/>
                    <a:pt x="3" y="8"/>
                  </a:cubicBezTo>
                  <a:cubicBezTo>
                    <a:pt x="3" y="8"/>
                    <a:pt x="3" y="8"/>
                    <a:pt x="3" y="8"/>
                  </a:cubicBezTo>
                  <a:cubicBezTo>
                    <a:pt x="3" y="8"/>
                    <a:pt x="3" y="8"/>
                    <a:pt x="3" y="8"/>
                  </a:cubicBezTo>
                  <a:cubicBezTo>
                    <a:pt x="3" y="9"/>
                    <a:pt x="3" y="9"/>
                    <a:pt x="4" y="9"/>
                  </a:cubicBezTo>
                  <a:cubicBezTo>
                    <a:pt x="4" y="9"/>
                    <a:pt x="4" y="10"/>
                    <a:pt x="5" y="10"/>
                  </a:cubicBezTo>
                  <a:cubicBezTo>
                    <a:pt x="5" y="10"/>
                    <a:pt x="6" y="10"/>
                    <a:pt x="6" y="1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2612"/>
            <p:cNvSpPr>
              <a:spLocks/>
            </p:cNvSpPr>
            <p:nvPr/>
          </p:nvSpPr>
          <p:spPr bwMode="auto">
            <a:xfrm>
              <a:off x="1536140" y="2922804"/>
              <a:ext cx="34139" cy="23358"/>
            </a:xfrm>
            <a:custGeom>
              <a:avLst/>
              <a:gdLst>
                <a:gd name="T0" fmla="*/ 6 w 16"/>
                <a:gd name="T1" fmla="*/ 11 h 11"/>
                <a:gd name="T2" fmla="*/ 9 w 16"/>
                <a:gd name="T3" fmla="*/ 11 h 11"/>
                <a:gd name="T4" fmla="*/ 12 w 16"/>
                <a:gd name="T5" fmla="*/ 10 h 11"/>
                <a:gd name="T6" fmla="*/ 14 w 16"/>
                <a:gd name="T7" fmla="*/ 10 h 11"/>
                <a:gd name="T8" fmla="*/ 16 w 16"/>
                <a:gd name="T9" fmla="*/ 10 h 11"/>
                <a:gd name="T10" fmla="*/ 15 w 16"/>
                <a:gd name="T11" fmla="*/ 8 h 11"/>
                <a:gd name="T12" fmla="*/ 14 w 16"/>
                <a:gd name="T13" fmla="*/ 5 h 11"/>
                <a:gd name="T14" fmla="*/ 11 w 16"/>
                <a:gd name="T15" fmla="*/ 2 h 11"/>
                <a:gd name="T16" fmla="*/ 7 w 16"/>
                <a:gd name="T17" fmla="*/ 0 h 11"/>
                <a:gd name="T18" fmla="*/ 6 w 16"/>
                <a:gd name="T19" fmla="*/ 0 h 11"/>
                <a:gd name="T20" fmla="*/ 6 w 16"/>
                <a:gd name="T21" fmla="*/ 1 h 11"/>
                <a:gd name="T22" fmla="*/ 6 w 16"/>
                <a:gd name="T23" fmla="*/ 1 h 11"/>
                <a:gd name="T24" fmla="*/ 6 w 16"/>
                <a:gd name="T25" fmla="*/ 1 h 11"/>
                <a:gd name="T26" fmla="*/ 6 w 16"/>
                <a:gd name="T27" fmla="*/ 1 h 11"/>
                <a:gd name="T28" fmla="*/ 5 w 16"/>
                <a:gd name="T29" fmla="*/ 1 h 11"/>
                <a:gd name="T30" fmla="*/ 5 w 16"/>
                <a:gd name="T31" fmla="*/ 1 h 11"/>
                <a:gd name="T32" fmla="*/ 4 w 16"/>
                <a:gd name="T33" fmla="*/ 2 h 11"/>
                <a:gd name="T34" fmla="*/ 3 w 16"/>
                <a:gd name="T35" fmla="*/ 5 h 11"/>
                <a:gd name="T36" fmla="*/ 1 w 16"/>
                <a:gd name="T37" fmla="*/ 5 h 11"/>
                <a:gd name="T38" fmla="*/ 0 w 16"/>
                <a:gd name="T39" fmla="*/ 2 h 11"/>
                <a:gd name="T40" fmla="*/ 0 w 16"/>
                <a:gd name="T41" fmla="*/ 2 h 11"/>
                <a:gd name="T42" fmla="*/ 0 w 16"/>
                <a:gd name="T43" fmla="*/ 2 h 11"/>
                <a:gd name="T44" fmla="*/ 0 w 16"/>
                <a:gd name="T45" fmla="*/ 3 h 11"/>
                <a:gd name="T46" fmla="*/ 0 w 16"/>
                <a:gd name="T47" fmla="*/ 3 h 11"/>
                <a:gd name="T48" fmla="*/ 0 w 16"/>
                <a:gd name="T49" fmla="*/ 4 h 11"/>
                <a:gd name="T50" fmla="*/ 2 w 16"/>
                <a:gd name="T51" fmla="*/ 5 h 11"/>
                <a:gd name="T52" fmla="*/ 3 w 16"/>
                <a:gd name="T53" fmla="*/ 6 h 11"/>
                <a:gd name="T54" fmla="*/ 3 w 16"/>
                <a:gd name="T55" fmla="*/ 7 h 11"/>
                <a:gd name="T56" fmla="*/ 3 w 16"/>
                <a:gd name="T57" fmla="*/ 8 h 11"/>
                <a:gd name="T58" fmla="*/ 3 w 16"/>
                <a:gd name="T59" fmla="*/ 8 h 11"/>
                <a:gd name="T60" fmla="*/ 3 w 16"/>
                <a:gd name="T61" fmla="*/ 8 h 11"/>
                <a:gd name="T62" fmla="*/ 3 w 16"/>
                <a:gd name="T63" fmla="*/ 8 h 11"/>
                <a:gd name="T64" fmla="*/ 3 w 16"/>
                <a:gd name="T65" fmla="*/ 9 h 11"/>
                <a:gd name="T66" fmla="*/ 4 w 16"/>
                <a:gd name="T67" fmla="*/ 10 h 11"/>
                <a:gd name="T68" fmla="*/ 5 w 16"/>
                <a:gd name="T69" fmla="*/ 11 h 11"/>
                <a:gd name="T70" fmla="*/ 6 w 16"/>
                <a:gd name="T7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6" y="11"/>
                  </a:moveTo>
                  <a:cubicBezTo>
                    <a:pt x="7" y="11"/>
                    <a:pt x="8" y="11"/>
                    <a:pt x="9" y="11"/>
                  </a:cubicBezTo>
                  <a:cubicBezTo>
                    <a:pt x="10" y="11"/>
                    <a:pt x="11" y="11"/>
                    <a:pt x="12" y="10"/>
                  </a:cubicBezTo>
                  <a:cubicBezTo>
                    <a:pt x="13" y="10"/>
                    <a:pt x="14" y="10"/>
                    <a:pt x="14" y="10"/>
                  </a:cubicBezTo>
                  <a:cubicBezTo>
                    <a:pt x="15" y="10"/>
                    <a:pt x="16" y="10"/>
                    <a:pt x="16" y="10"/>
                  </a:cubicBezTo>
                  <a:cubicBezTo>
                    <a:pt x="15" y="10"/>
                    <a:pt x="15" y="9"/>
                    <a:pt x="15" y="8"/>
                  </a:cubicBezTo>
                  <a:cubicBezTo>
                    <a:pt x="15" y="7"/>
                    <a:pt x="14" y="6"/>
                    <a:pt x="14" y="5"/>
                  </a:cubicBezTo>
                  <a:cubicBezTo>
                    <a:pt x="13" y="4"/>
                    <a:pt x="13" y="3"/>
                    <a:pt x="11" y="2"/>
                  </a:cubicBezTo>
                  <a:cubicBezTo>
                    <a:pt x="10" y="1"/>
                    <a:pt x="9" y="0"/>
                    <a:pt x="7" y="0"/>
                  </a:cubicBezTo>
                  <a:cubicBezTo>
                    <a:pt x="7" y="0"/>
                    <a:pt x="7" y="0"/>
                    <a:pt x="6" y="0"/>
                  </a:cubicBezTo>
                  <a:cubicBezTo>
                    <a:pt x="6" y="0"/>
                    <a:pt x="6" y="0"/>
                    <a:pt x="6" y="1"/>
                  </a:cubicBezTo>
                  <a:cubicBezTo>
                    <a:pt x="6" y="1"/>
                    <a:pt x="6" y="1"/>
                    <a:pt x="6" y="1"/>
                  </a:cubicBezTo>
                  <a:cubicBezTo>
                    <a:pt x="6" y="1"/>
                    <a:pt x="6" y="1"/>
                    <a:pt x="6" y="1"/>
                  </a:cubicBezTo>
                  <a:cubicBezTo>
                    <a:pt x="6" y="1"/>
                    <a:pt x="6" y="1"/>
                    <a:pt x="6" y="1"/>
                  </a:cubicBezTo>
                  <a:cubicBezTo>
                    <a:pt x="6" y="1"/>
                    <a:pt x="6" y="1"/>
                    <a:pt x="5" y="1"/>
                  </a:cubicBezTo>
                  <a:cubicBezTo>
                    <a:pt x="5" y="1"/>
                    <a:pt x="5" y="1"/>
                    <a:pt x="5" y="1"/>
                  </a:cubicBezTo>
                  <a:cubicBezTo>
                    <a:pt x="4" y="1"/>
                    <a:pt x="4" y="2"/>
                    <a:pt x="4" y="2"/>
                  </a:cubicBezTo>
                  <a:cubicBezTo>
                    <a:pt x="3" y="3"/>
                    <a:pt x="3" y="4"/>
                    <a:pt x="3" y="5"/>
                  </a:cubicBezTo>
                  <a:cubicBezTo>
                    <a:pt x="2" y="5"/>
                    <a:pt x="1" y="5"/>
                    <a:pt x="1" y="5"/>
                  </a:cubicBezTo>
                  <a:cubicBezTo>
                    <a:pt x="0" y="4"/>
                    <a:pt x="0" y="3"/>
                    <a:pt x="0" y="2"/>
                  </a:cubicBezTo>
                  <a:cubicBezTo>
                    <a:pt x="0" y="2"/>
                    <a:pt x="0" y="2"/>
                    <a:pt x="0" y="2"/>
                  </a:cubicBezTo>
                  <a:cubicBezTo>
                    <a:pt x="0" y="2"/>
                    <a:pt x="0" y="2"/>
                    <a:pt x="0" y="2"/>
                  </a:cubicBezTo>
                  <a:cubicBezTo>
                    <a:pt x="0" y="2"/>
                    <a:pt x="0" y="3"/>
                    <a:pt x="0" y="3"/>
                  </a:cubicBezTo>
                  <a:cubicBezTo>
                    <a:pt x="0" y="3"/>
                    <a:pt x="0" y="3"/>
                    <a:pt x="0" y="3"/>
                  </a:cubicBezTo>
                  <a:cubicBezTo>
                    <a:pt x="0" y="4"/>
                    <a:pt x="0" y="4"/>
                    <a:pt x="0" y="4"/>
                  </a:cubicBezTo>
                  <a:cubicBezTo>
                    <a:pt x="1" y="5"/>
                    <a:pt x="1" y="5"/>
                    <a:pt x="2" y="5"/>
                  </a:cubicBezTo>
                  <a:cubicBezTo>
                    <a:pt x="2" y="5"/>
                    <a:pt x="2" y="6"/>
                    <a:pt x="3" y="6"/>
                  </a:cubicBezTo>
                  <a:cubicBezTo>
                    <a:pt x="3" y="6"/>
                    <a:pt x="3" y="6"/>
                    <a:pt x="3" y="7"/>
                  </a:cubicBezTo>
                  <a:cubicBezTo>
                    <a:pt x="3" y="7"/>
                    <a:pt x="3" y="8"/>
                    <a:pt x="3" y="8"/>
                  </a:cubicBezTo>
                  <a:cubicBezTo>
                    <a:pt x="3" y="8"/>
                    <a:pt x="3" y="8"/>
                    <a:pt x="3" y="8"/>
                  </a:cubicBezTo>
                  <a:cubicBezTo>
                    <a:pt x="3" y="8"/>
                    <a:pt x="3" y="8"/>
                    <a:pt x="3" y="8"/>
                  </a:cubicBezTo>
                  <a:cubicBezTo>
                    <a:pt x="3" y="8"/>
                    <a:pt x="3" y="8"/>
                    <a:pt x="3" y="8"/>
                  </a:cubicBezTo>
                  <a:cubicBezTo>
                    <a:pt x="3" y="9"/>
                    <a:pt x="3" y="9"/>
                    <a:pt x="3" y="9"/>
                  </a:cubicBezTo>
                  <a:cubicBezTo>
                    <a:pt x="3" y="9"/>
                    <a:pt x="3" y="10"/>
                    <a:pt x="4" y="10"/>
                  </a:cubicBezTo>
                  <a:cubicBezTo>
                    <a:pt x="4" y="10"/>
                    <a:pt x="4" y="10"/>
                    <a:pt x="5" y="11"/>
                  </a:cubicBezTo>
                  <a:cubicBezTo>
                    <a:pt x="5" y="11"/>
                    <a:pt x="6" y="11"/>
                    <a:pt x="6"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2613"/>
            <p:cNvSpPr>
              <a:spLocks/>
            </p:cNvSpPr>
            <p:nvPr/>
          </p:nvSpPr>
          <p:spPr bwMode="auto">
            <a:xfrm>
              <a:off x="1422044" y="2762889"/>
              <a:ext cx="54803" cy="91637"/>
            </a:xfrm>
            <a:custGeom>
              <a:avLst/>
              <a:gdLst>
                <a:gd name="T0" fmla="*/ 25 w 26"/>
                <a:gd name="T1" fmla="*/ 18 h 43"/>
                <a:gd name="T2" fmla="*/ 23 w 26"/>
                <a:gd name="T3" fmla="*/ 16 h 43"/>
                <a:gd name="T4" fmla="*/ 20 w 26"/>
                <a:gd name="T5" fmla="*/ 14 h 43"/>
                <a:gd name="T6" fmla="*/ 17 w 26"/>
                <a:gd name="T7" fmla="*/ 8 h 43"/>
                <a:gd name="T8" fmla="*/ 16 w 26"/>
                <a:gd name="T9" fmla="*/ 4 h 43"/>
                <a:gd name="T10" fmla="*/ 16 w 26"/>
                <a:gd name="T11" fmla="*/ 0 h 43"/>
                <a:gd name="T12" fmla="*/ 9 w 26"/>
                <a:gd name="T13" fmla="*/ 4 h 43"/>
                <a:gd name="T14" fmla="*/ 3 w 26"/>
                <a:gd name="T15" fmla="*/ 11 h 43"/>
                <a:gd name="T16" fmla="*/ 0 w 26"/>
                <a:gd name="T17" fmla="*/ 22 h 43"/>
                <a:gd name="T18" fmla="*/ 3 w 26"/>
                <a:gd name="T19" fmla="*/ 31 h 43"/>
                <a:gd name="T20" fmla="*/ 10 w 26"/>
                <a:gd name="T21" fmla="*/ 34 h 43"/>
                <a:gd name="T22" fmla="*/ 19 w 26"/>
                <a:gd name="T23" fmla="*/ 34 h 43"/>
                <a:gd name="T24" fmla="*/ 19 w 26"/>
                <a:gd name="T25" fmla="*/ 37 h 43"/>
                <a:gd name="T26" fmla="*/ 17 w 26"/>
                <a:gd name="T27" fmla="*/ 42 h 43"/>
                <a:gd name="T28" fmla="*/ 17 w 26"/>
                <a:gd name="T29" fmla="*/ 43 h 43"/>
                <a:gd name="T30" fmla="*/ 19 w 26"/>
                <a:gd name="T31" fmla="*/ 39 h 43"/>
                <a:gd name="T32" fmla="*/ 19 w 26"/>
                <a:gd name="T33" fmla="*/ 33 h 43"/>
                <a:gd name="T34" fmla="*/ 24 w 26"/>
                <a:gd name="T35" fmla="*/ 30 h 43"/>
                <a:gd name="T36" fmla="*/ 26 w 26"/>
                <a:gd name="T37" fmla="*/ 25 h 43"/>
                <a:gd name="T38" fmla="*/ 26 w 26"/>
                <a:gd name="T39" fmla="*/ 21 h 43"/>
                <a:gd name="T40" fmla="*/ 25 w 26"/>
                <a:gd name="T41"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43">
                  <a:moveTo>
                    <a:pt x="25" y="18"/>
                  </a:moveTo>
                  <a:cubicBezTo>
                    <a:pt x="24" y="17"/>
                    <a:pt x="24" y="17"/>
                    <a:pt x="23" y="16"/>
                  </a:cubicBezTo>
                  <a:cubicBezTo>
                    <a:pt x="22" y="16"/>
                    <a:pt x="21" y="15"/>
                    <a:pt x="20" y="14"/>
                  </a:cubicBezTo>
                  <a:cubicBezTo>
                    <a:pt x="19" y="13"/>
                    <a:pt x="18" y="11"/>
                    <a:pt x="17" y="8"/>
                  </a:cubicBezTo>
                  <a:cubicBezTo>
                    <a:pt x="16" y="7"/>
                    <a:pt x="16" y="5"/>
                    <a:pt x="16" y="4"/>
                  </a:cubicBezTo>
                  <a:cubicBezTo>
                    <a:pt x="16" y="2"/>
                    <a:pt x="16" y="0"/>
                    <a:pt x="16" y="0"/>
                  </a:cubicBezTo>
                  <a:cubicBezTo>
                    <a:pt x="14" y="1"/>
                    <a:pt x="12" y="3"/>
                    <a:pt x="9" y="4"/>
                  </a:cubicBezTo>
                  <a:cubicBezTo>
                    <a:pt x="7" y="6"/>
                    <a:pt x="5" y="8"/>
                    <a:pt x="3" y="11"/>
                  </a:cubicBezTo>
                  <a:cubicBezTo>
                    <a:pt x="1" y="14"/>
                    <a:pt x="0" y="18"/>
                    <a:pt x="0" y="22"/>
                  </a:cubicBezTo>
                  <a:cubicBezTo>
                    <a:pt x="0" y="26"/>
                    <a:pt x="1" y="29"/>
                    <a:pt x="3" y="31"/>
                  </a:cubicBezTo>
                  <a:cubicBezTo>
                    <a:pt x="5" y="33"/>
                    <a:pt x="7" y="34"/>
                    <a:pt x="10" y="34"/>
                  </a:cubicBezTo>
                  <a:cubicBezTo>
                    <a:pt x="13" y="35"/>
                    <a:pt x="16" y="35"/>
                    <a:pt x="19" y="34"/>
                  </a:cubicBezTo>
                  <a:cubicBezTo>
                    <a:pt x="19" y="35"/>
                    <a:pt x="19" y="36"/>
                    <a:pt x="19" y="37"/>
                  </a:cubicBezTo>
                  <a:cubicBezTo>
                    <a:pt x="19" y="39"/>
                    <a:pt x="18" y="41"/>
                    <a:pt x="17" y="42"/>
                  </a:cubicBezTo>
                  <a:cubicBezTo>
                    <a:pt x="17" y="42"/>
                    <a:pt x="17" y="43"/>
                    <a:pt x="17" y="43"/>
                  </a:cubicBezTo>
                  <a:cubicBezTo>
                    <a:pt x="18" y="42"/>
                    <a:pt x="19" y="40"/>
                    <a:pt x="19" y="39"/>
                  </a:cubicBezTo>
                  <a:cubicBezTo>
                    <a:pt x="20" y="37"/>
                    <a:pt x="20" y="35"/>
                    <a:pt x="19" y="33"/>
                  </a:cubicBezTo>
                  <a:cubicBezTo>
                    <a:pt x="21" y="33"/>
                    <a:pt x="23" y="31"/>
                    <a:pt x="24" y="30"/>
                  </a:cubicBezTo>
                  <a:cubicBezTo>
                    <a:pt x="25" y="28"/>
                    <a:pt x="26" y="27"/>
                    <a:pt x="26" y="25"/>
                  </a:cubicBezTo>
                  <a:cubicBezTo>
                    <a:pt x="26" y="24"/>
                    <a:pt x="26" y="22"/>
                    <a:pt x="26" y="21"/>
                  </a:cubicBezTo>
                  <a:cubicBezTo>
                    <a:pt x="26" y="20"/>
                    <a:pt x="25" y="19"/>
                    <a:pt x="25"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2614"/>
            <p:cNvSpPr>
              <a:spLocks/>
            </p:cNvSpPr>
            <p:nvPr/>
          </p:nvSpPr>
          <p:spPr bwMode="auto">
            <a:xfrm>
              <a:off x="2698668" y="2594888"/>
              <a:ext cx="66482" cy="61990"/>
            </a:xfrm>
            <a:custGeom>
              <a:avLst/>
              <a:gdLst>
                <a:gd name="T0" fmla="*/ 28 w 31"/>
                <a:gd name="T1" fmla="*/ 22 h 29"/>
                <a:gd name="T2" fmla="*/ 31 w 31"/>
                <a:gd name="T3" fmla="*/ 17 h 29"/>
                <a:gd name="T4" fmla="*/ 31 w 31"/>
                <a:gd name="T5" fmla="*/ 12 h 29"/>
                <a:gd name="T6" fmla="*/ 28 w 31"/>
                <a:gd name="T7" fmla="*/ 5 h 29"/>
                <a:gd name="T8" fmla="*/ 25 w 31"/>
                <a:gd name="T9" fmla="*/ 2 h 29"/>
                <a:gd name="T10" fmla="*/ 23 w 31"/>
                <a:gd name="T11" fmla="*/ 0 h 29"/>
                <a:gd name="T12" fmla="*/ 20 w 31"/>
                <a:gd name="T13" fmla="*/ 3 h 29"/>
                <a:gd name="T14" fmla="*/ 17 w 31"/>
                <a:gd name="T15" fmla="*/ 3 h 29"/>
                <a:gd name="T16" fmla="*/ 13 w 31"/>
                <a:gd name="T17" fmla="*/ 4 h 29"/>
                <a:gd name="T18" fmla="*/ 8 w 31"/>
                <a:gd name="T19" fmla="*/ 7 h 29"/>
                <a:gd name="T20" fmla="*/ 6 w 31"/>
                <a:gd name="T21" fmla="*/ 14 h 29"/>
                <a:gd name="T22" fmla="*/ 8 w 31"/>
                <a:gd name="T23" fmla="*/ 23 h 29"/>
                <a:gd name="T24" fmla="*/ 5 w 31"/>
                <a:gd name="T25" fmla="*/ 23 h 29"/>
                <a:gd name="T26" fmla="*/ 0 w 31"/>
                <a:gd name="T27" fmla="*/ 22 h 29"/>
                <a:gd name="T28" fmla="*/ 0 w 31"/>
                <a:gd name="T29" fmla="*/ 23 h 29"/>
                <a:gd name="T30" fmla="*/ 4 w 31"/>
                <a:gd name="T31" fmla="*/ 24 h 29"/>
                <a:gd name="T32" fmla="*/ 8 w 31"/>
                <a:gd name="T33" fmla="*/ 23 h 29"/>
                <a:gd name="T34" fmla="*/ 18 w 31"/>
                <a:gd name="T35" fmla="*/ 28 h 29"/>
                <a:gd name="T36" fmla="*/ 24 w 31"/>
                <a:gd name="T37" fmla="*/ 26 h 29"/>
                <a:gd name="T38" fmla="*/ 28 w 31"/>
                <a:gd name="T39"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29">
                  <a:moveTo>
                    <a:pt x="28" y="22"/>
                  </a:moveTo>
                  <a:cubicBezTo>
                    <a:pt x="30" y="20"/>
                    <a:pt x="31" y="18"/>
                    <a:pt x="31" y="17"/>
                  </a:cubicBezTo>
                  <a:cubicBezTo>
                    <a:pt x="31" y="15"/>
                    <a:pt x="31" y="13"/>
                    <a:pt x="31" y="12"/>
                  </a:cubicBezTo>
                  <a:cubicBezTo>
                    <a:pt x="31" y="9"/>
                    <a:pt x="29" y="7"/>
                    <a:pt x="28" y="5"/>
                  </a:cubicBezTo>
                  <a:cubicBezTo>
                    <a:pt x="27" y="4"/>
                    <a:pt x="26" y="3"/>
                    <a:pt x="25" y="2"/>
                  </a:cubicBezTo>
                  <a:cubicBezTo>
                    <a:pt x="24" y="1"/>
                    <a:pt x="23" y="0"/>
                    <a:pt x="23" y="0"/>
                  </a:cubicBezTo>
                  <a:cubicBezTo>
                    <a:pt x="23" y="1"/>
                    <a:pt x="22" y="2"/>
                    <a:pt x="20" y="3"/>
                  </a:cubicBezTo>
                  <a:cubicBezTo>
                    <a:pt x="19" y="3"/>
                    <a:pt x="18" y="3"/>
                    <a:pt x="17" y="3"/>
                  </a:cubicBezTo>
                  <a:cubicBezTo>
                    <a:pt x="15" y="3"/>
                    <a:pt x="14" y="3"/>
                    <a:pt x="13" y="4"/>
                  </a:cubicBezTo>
                  <a:cubicBezTo>
                    <a:pt x="11" y="5"/>
                    <a:pt x="10" y="6"/>
                    <a:pt x="8" y="7"/>
                  </a:cubicBezTo>
                  <a:cubicBezTo>
                    <a:pt x="7" y="9"/>
                    <a:pt x="7" y="12"/>
                    <a:pt x="6" y="14"/>
                  </a:cubicBezTo>
                  <a:cubicBezTo>
                    <a:pt x="6" y="17"/>
                    <a:pt x="7" y="20"/>
                    <a:pt x="8" y="23"/>
                  </a:cubicBezTo>
                  <a:cubicBezTo>
                    <a:pt x="7" y="23"/>
                    <a:pt x="6" y="23"/>
                    <a:pt x="5" y="23"/>
                  </a:cubicBezTo>
                  <a:cubicBezTo>
                    <a:pt x="3" y="23"/>
                    <a:pt x="1" y="23"/>
                    <a:pt x="0" y="22"/>
                  </a:cubicBezTo>
                  <a:cubicBezTo>
                    <a:pt x="0" y="23"/>
                    <a:pt x="0" y="23"/>
                    <a:pt x="0" y="23"/>
                  </a:cubicBezTo>
                  <a:cubicBezTo>
                    <a:pt x="0" y="23"/>
                    <a:pt x="2" y="24"/>
                    <a:pt x="4" y="24"/>
                  </a:cubicBezTo>
                  <a:cubicBezTo>
                    <a:pt x="5" y="24"/>
                    <a:pt x="7" y="24"/>
                    <a:pt x="8" y="23"/>
                  </a:cubicBezTo>
                  <a:cubicBezTo>
                    <a:pt x="10" y="26"/>
                    <a:pt x="14" y="29"/>
                    <a:pt x="18" y="28"/>
                  </a:cubicBezTo>
                  <a:cubicBezTo>
                    <a:pt x="20" y="28"/>
                    <a:pt x="22" y="27"/>
                    <a:pt x="24" y="26"/>
                  </a:cubicBezTo>
                  <a:cubicBezTo>
                    <a:pt x="25" y="25"/>
                    <a:pt x="27" y="23"/>
                    <a:pt x="28" y="2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2615"/>
            <p:cNvSpPr>
              <a:spLocks/>
            </p:cNvSpPr>
            <p:nvPr/>
          </p:nvSpPr>
          <p:spPr bwMode="auto">
            <a:xfrm>
              <a:off x="2775931" y="2630824"/>
              <a:ext cx="65583" cy="46717"/>
            </a:xfrm>
            <a:custGeom>
              <a:avLst/>
              <a:gdLst>
                <a:gd name="T0" fmla="*/ 23 w 31"/>
                <a:gd name="T1" fmla="*/ 21 h 22"/>
                <a:gd name="T2" fmla="*/ 30 w 31"/>
                <a:gd name="T3" fmla="*/ 15 h 22"/>
                <a:gd name="T4" fmla="*/ 31 w 31"/>
                <a:gd name="T5" fmla="*/ 9 h 22"/>
                <a:gd name="T6" fmla="*/ 31 w 31"/>
                <a:gd name="T7" fmla="*/ 5 h 22"/>
                <a:gd name="T8" fmla="*/ 30 w 31"/>
                <a:gd name="T9" fmla="*/ 2 h 22"/>
                <a:gd name="T10" fmla="*/ 27 w 31"/>
                <a:gd name="T11" fmla="*/ 3 h 22"/>
                <a:gd name="T12" fmla="*/ 24 w 31"/>
                <a:gd name="T13" fmla="*/ 1 h 22"/>
                <a:gd name="T14" fmla="*/ 19 w 31"/>
                <a:gd name="T15" fmla="*/ 0 h 22"/>
                <a:gd name="T16" fmla="*/ 14 w 31"/>
                <a:gd name="T17" fmla="*/ 1 h 22"/>
                <a:gd name="T18" fmla="*/ 7 w 31"/>
                <a:gd name="T19" fmla="*/ 13 h 22"/>
                <a:gd name="T20" fmla="*/ 4 w 31"/>
                <a:gd name="T21" fmla="*/ 12 h 22"/>
                <a:gd name="T22" fmla="*/ 2 w 31"/>
                <a:gd name="T23" fmla="*/ 11 h 22"/>
                <a:gd name="T24" fmla="*/ 1 w 31"/>
                <a:gd name="T25" fmla="*/ 10 h 22"/>
                <a:gd name="T26" fmla="*/ 1 w 31"/>
                <a:gd name="T27" fmla="*/ 10 h 22"/>
                <a:gd name="T28" fmla="*/ 1 w 31"/>
                <a:gd name="T29" fmla="*/ 11 h 22"/>
                <a:gd name="T30" fmla="*/ 1 w 31"/>
                <a:gd name="T31" fmla="*/ 11 h 22"/>
                <a:gd name="T32" fmla="*/ 1 w 31"/>
                <a:gd name="T33" fmla="*/ 11 h 22"/>
                <a:gd name="T34" fmla="*/ 1 w 31"/>
                <a:gd name="T35" fmla="*/ 11 h 22"/>
                <a:gd name="T36" fmla="*/ 1 w 31"/>
                <a:gd name="T37" fmla="*/ 11 h 22"/>
                <a:gd name="T38" fmla="*/ 3 w 31"/>
                <a:gd name="T39" fmla="*/ 12 h 22"/>
                <a:gd name="T40" fmla="*/ 7 w 31"/>
                <a:gd name="T41" fmla="*/ 14 h 22"/>
                <a:gd name="T42" fmla="*/ 13 w 31"/>
                <a:gd name="T43" fmla="*/ 21 h 22"/>
                <a:gd name="T44" fmla="*/ 23 w 31"/>
                <a:gd name="T4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22">
                  <a:moveTo>
                    <a:pt x="23" y="21"/>
                  </a:moveTo>
                  <a:cubicBezTo>
                    <a:pt x="26" y="20"/>
                    <a:pt x="28" y="18"/>
                    <a:pt x="30" y="15"/>
                  </a:cubicBezTo>
                  <a:cubicBezTo>
                    <a:pt x="31" y="13"/>
                    <a:pt x="31" y="11"/>
                    <a:pt x="31" y="9"/>
                  </a:cubicBezTo>
                  <a:cubicBezTo>
                    <a:pt x="31" y="8"/>
                    <a:pt x="31" y="6"/>
                    <a:pt x="31" y="5"/>
                  </a:cubicBezTo>
                  <a:cubicBezTo>
                    <a:pt x="31" y="3"/>
                    <a:pt x="30" y="2"/>
                    <a:pt x="30" y="2"/>
                  </a:cubicBezTo>
                  <a:cubicBezTo>
                    <a:pt x="30" y="3"/>
                    <a:pt x="29" y="3"/>
                    <a:pt x="27" y="3"/>
                  </a:cubicBezTo>
                  <a:cubicBezTo>
                    <a:pt x="26" y="2"/>
                    <a:pt x="25" y="1"/>
                    <a:pt x="24" y="1"/>
                  </a:cubicBezTo>
                  <a:cubicBezTo>
                    <a:pt x="23" y="0"/>
                    <a:pt x="21" y="0"/>
                    <a:pt x="19" y="0"/>
                  </a:cubicBezTo>
                  <a:cubicBezTo>
                    <a:pt x="17" y="0"/>
                    <a:pt x="15" y="0"/>
                    <a:pt x="14" y="1"/>
                  </a:cubicBezTo>
                  <a:cubicBezTo>
                    <a:pt x="10" y="2"/>
                    <a:pt x="7" y="8"/>
                    <a:pt x="7" y="13"/>
                  </a:cubicBezTo>
                  <a:cubicBezTo>
                    <a:pt x="6" y="13"/>
                    <a:pt x="5" y="13"/>
                    <a:pt x="4" y="12"/>
                  </a:cubicBezTo>
                  <a:cubicBezTo>
                    <a:pt x="3" y="12"/>
                    <a:pt x="3" y="12"/>
                    <a:pt x="2" y="11"/>
                  </a:cubicBezTo>
                  <a:cubicBezTo>
                    <a:pt x="2" y="11"/>
                    <a:pt x="1" y="10"/>
                    <a:pt x="1" y="10"/>
                  </a:cubicBezTo>
                  <a:cubicBezTo>
                    <a:pt x="1" y="10"/>
                    <a:pt x="1" y="10"/>
                    <a:pt x="1" y="10"/>
                  </a:cubicBezTo>
                  <a:cubicBezTo>
                    <a:pt x="0" y="10"/>
                    <a:pt x="1" y="11"/>
                    <a:pt x="1" y="11"/>
                  </a:cubicBezTo>
                  <a:cubicBezTo>
                    <a:pt x="1" y="11"/>
                    <a:pt x="0" y="11"/>
                    <a:pt x="1" y="11"/>
                  </a:cubicBezTo>
                  <a:cubicBezTo>
                    <a:pt x="1" y="11"/>
                    <a:pt x="1" y="11"/>
                    <a:pt x="1" y="11"/>
                  </a:cubicBezTo>
                  <a:cubicBezTo>
                    <a:pt x="1" y="11"/>
                    <a:pt x="1" y="11"/>
                    <a:pt x="1" y="11"/>
                  </a:cubicBezTo>
                  <a:cubicBezTo>
                    <a:pt x="1" y="11"/>
                    <a:pt x="1" y="11"/>
                    <a:pt x="1" y="11"/>
                  </a:cubicBezTo>
                  <a:cubicBezTo>
                    <a:pt x="2" y="12"/>
                    <a:pt x="3" y="12"/>
                    <a:pt x="3" y="12"/>
                  </a:cubicBezTo>
                  <a:cubicBezTo>
                    <a:pt x="5" y="13"/>
                    <a:pt x="6" y="14"/>
                    <a:pt x="7" y="14"/>
                  </a:cubicBezTo>
                  <a:cubicBezTo>
                    <a:pt x="8" y="17"/>
                    <a:pt x="9" y="20"/>
                    <a:pt x="13" y="21"/>
                  </a:cubicBezTo>
                  <a:cubicBezTo>
                    <a:pt x="16" y="22"/>
                    <a:pt x="20" y="22"/>
                    <a:pt x="23" y="2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2616"/>
            <p:cNvSpPr>
              <a:spLocks/>
            </p:cNvSpPr>
            <p:nvPr/>
          </p:nvSpPr>
          <p:spPr bwMode="auto">
            <a:xfrm>
              <a:off x="2749877" y="2644300"/>
              <a:ext cx="34139" cy="29647"/>
            </a:xfrm>
            <a:custGeom>
              <a:avLst/>
              <a:gdLst>
                <a:gd name="T0" fmla="*/ 5 w 16"/>
                <a:gd name="T1" fmla="*/ 12 h 14"/>
                <a:gd name="T2" fmla="*/ 8 w 16"/>
                <a:gd name="T3" fmla="*/ 13 h 14"/>
                <a:gd name="T4" fmla="*/ 12 w 16"/>
                <a:gd name="T5" fmla="*/ 13 h 14"/>
                <a:gd name="T6" fmla="*/ 14 w 16"/>
                <a:gd name="T7" fmla="*/ 13 h 14"/>
                <a:gd name="T8" fmla="*/ 16 w 16"/>
                <a:gd name="T9" fmla="*/ 14 h 14"/>
                <a:gd name="T10" fmla="*/ 15 w 16"/>
                <a:gd name="T11" fmla="*/ 11 h 14"/>
                <a:gd name="T12" fmla="*/ 15 w 16"/>
                <a:gd name="T13" fmla="*/ 8 h 14"/>
                <a:gd name="T14" fmla="*/ 10 w 16"/>
                <a:gd name="T15" fmla="*/ 1 h 14"/>
                <a:gd name="T16" fmla="*/ 6 w 16"/>
                <a:gd name="T17" fmla="*/ 1 h 14"/>
                <a:gd name="T18" fmla="*/ 3 w 16"/>
                <a:gd name="T19" fmla="*/ 4 h 14"/>
                <a:gd name="T20" fmla="*/ 2 w 16"/>
                <a:gd name="T21" fmla="*/ 3 h 14"/>
                <a:gd name="T22" fmla="*/ 0 w 16"/>
                <a:gd name="T23" fmla="*/ 1 h 14"/>
                <a:gd name="T24" fmla="*/ 0 w 16"/>
                <a:gd name="T25" fmla="*/ 2 h 14"/>
                <a:gd name="T26" fmla="*/ 1 w 16"/>
                <a:gd name="T27" fmla="*/ 3 h 14"/>
                <a:gd name="T28" fmla="*/ 3 w 16"/>
                <a:gd name="T29" fmla="*/ 4 h 14"/>
                <a:gd name="T30" fmla="*/ 2 w 16"/>
                <a:gd name="T31" fmla="*/ 9 h 14"/>
                <a:gd name="T32" fmla="*/ 5 w 16"/>
                <a:gd name="T3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4">
                  <a:moveTo>
                    <a:pt x="5" y="12"/>
                  </a:moveTo>
                  <a:cubicBezTo>
                    <a:pt x="6" y="13"/>
                    <a:pt x="7" y="13"/>
                    <a:pt x="8" y="13"/>
                  </a:cubicBezTo>
                  <a:cubicBezTo>
                    <a:pt x="10" y="13"/>
                    <a:pt x="11" y="13"/>
                    <a:pt x="12" y="13"/>
                  </a:cubicBezTo>
                  <a:cubicBezTo>
                    <a:pt x="12" y="13"/>
                    <a:pt x="13" y="13"/>
                    <a:pt x="14" y="13"/>
                  </a:cubicBezTo>
                  <a:cubicBezTo>
                    <a:pt x="15" y="14"/>
                    <a:pt x="16" y="14"/>
                    <a:pt x="16" y="14"/>
                  </a:cubicBezTo>
                  <a:cubicBezTo>
                    <a:pt x="15" y="13"/>
                    <a:pt x="15" y="12"/>
                    <a:pt x="15" y="11"/>
                  </a:cubicBezTo>
                  <a:cubicBezTo>
                    <a:pt x="15" y="10"/>
                    <a:pt x="15" y="9"/>
                    <a:pt x="15" y="8"/>
                  </a:cubicBezTo>
                  <a:cubicBezTo>
                    <a:pt x="14" y="5"/>
                    <a:pt x="13" y="2"/>
                    <a:pt x="10" y="1"/>
                  </a:cubicBezTo>
                  <a:cubicBezTo>
                    <a:pt x="8" y="0"/>
                    <a:pt x="7" y="0"/>
                    <a:pt x="6" y="1"/>
                  </a:cubicBezTo>
                  <a:cubicBezTo>
                    <a:pt x="5" y="2"/>
                    <a:pt x="4" y="3"/>
                    <a:pt x="3" y="4"/>
                  </a:cubicBezTo>
                  <a:cubicBezTo>
                    <a:pt x="2" y="4"/>
                    <a:pt x="2" y="4"/>
                    <a:pt x="2" y="3"/>
                  </a:cubicBezTo>
                  <a:cubicBezTo>
                    <a:pt x="1" y="3"/>
                    <a:pt x="1" y="2"/>
                    <a:pt x="0" y="1"/>
                  </a:cubicBezTo>
                  <a:cubicBezTo>
                    <a:pt x="0" y="2"/>
                    <a:pt x="0" y="2"/>
                    <a:pt x="0" y="2"/>
                  </a:cubicBezTo>
                  <a:cubicBezTo>
                    <a:pt x="0" y="2"/>
                    <a:pt x="1" y="2"/>
                    <a:pt x="1" y="3"/>
                  </a:cubicBezTo>
                  <a:cubicBezTo>
                    <a:pt x="2" y="4"/>
                    <a:pt x="2" y="4"/>
                    <a:pt x="3" y="4"/>
                  </a:cubicBezTo>
                  <a:cubicBezTo>
                    <a:pt x="2" y="6"/>
                    <a:pt x="2" y="8"/>
                    <a:pt x="2" y="9"/>
                  </a:cubicBezTo>
                  <a:cubicBezTo>
                    <a:pt x="3" y="10"/>
                    <a:pt x="4" y="11"/>
                    <a:pt x="5"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2617"/>
            <p:cNvSpPr>
              <a:spLocks/>
            </p:cNvSpPr>
            <p:nvPr/>
          </p:nvSpPr>
          <p:spPr bwMode="auto">
            <a:xfrm>
              <a:off x="2648358" y="2532899"/>
              <a:ext cx="26952" cy="40428"/>
            </a:xfrm>
            <a:custGeom>
              <a:avLst/>
              <a:gdLst>
                <a:gd name="T0" fmla="*/ 13 w 13"/>
                <a:gd name="T1" fmla="*/ 12 h 19"/>
                <a:gd name="T2" fmla="*/ 13 w 13"/>
                <a:gd name="T3" fmla="*/ 8 h 19"/>
                <a:gd name="T4" fmla="*/ 11 w 13"/>
                <a:gd name="T5" fmla="*/ 4 h 19"/>
                <a:gd name="T6" fmla="*/ 11 w 13"/>
                <a:gd name="T7" fmla="*/ 2 h 19"/>
                <a:gd name="T8" fmla="*/ 11 w 13"/>
                <a:gd name="T9" fmla="*/ 0 h 19"/>
                <a:gd name="T10" fmla="*/ 8 w 13"/>
                <a:gd name="T11" fmla="*/ 2 h 19"/>
                <a:gd name="T12" fmla="*/ 5 w 13"/>
                <a:gd name="T13" fmla="*/ 3 h 19"/>
                <a:gd name="T14" fmla="*/ 0 w 13"/>
                <a:gd name="T15" fmla="*/ 10 h 19"/>
                <a:gd name="T16" fmla="*/ 2 w 13"/>
                <a:gd name="T17" fmla="*/ 14 h 19"/>
                <a:gd name="T18" fmla="*/ 5 w 13"/>
                <a:gd name="T19" fmla="*/ 17 h 19"/>
                <a:gd name="T20" fmla="*/ 5 w 13"/>
                <a:gd name="T21" fmla="*/ 17 h 19"/>
                <a:gd name="T22" fmla="*/ 4 w 13"/>
                <a:gd name="T23" fmla="*/ 18 h 19"/>
                <a:gd name="T24" fmla="*/ 3 w 13"/>
                <a:gd name="T25" fmla="*/ 18 h 19"/>
                <a:gd name="T26" fmla="*/ 2 w 13"/>
                <a:gd name="T27" fmla="*/ 18 h 19"/>
                <a:gd name="T28" fmla="*/ 1 w 13"/>
                <a:gd name="T29" fmla="*/ 18 h 19"/>
                <a:gd name="T30" fmla="*/ 1 w 13"/>
                <a:gd name="T31" fmla="*/ 17 h 19"/>
                <a:gd name="T32" fmla="*/ 1 w 13"/>
                <a:gd name="T33" fmla="*/ 16 h 19"/>
                <a:gd name="T34" fmla="*/ 1 w 13"/>
                <a:gd name="T35" fmla="*/ 15 h 19"/>
                <a:gd name="T36" fmla="*/ 1 w 13"/>
                <a:gd name="T37" fmla="*/ 15 h 19"/>
                <a:gd name="T38" fmla="*/ 1 w 13"/>
                <a:gd name="T39" fmla="*/ 16 h 19"/>
                <a:gd name="T40" fmla="*/ 0 w 13"/>
                <a:gd name="T41" fmla="*/ 16 h 19"/>
                <a:gd name="T42" fmla="*/ 1 w 13"/>
                <a:gd name="T43" fmla="*/ 17 h 19"/>
                <a:gd name="T44" fmla="*/ 2 w 13"/>
                <a:gd name="T45" fmla="*/ 18 h 19"/>
                <a:gd name="T46" fmla="*/ 3 w 13"/>
                <a:gd name="T47" fmla="*/ 19 h 19"/>
                <a:gd name="T48" fmla="*/ 3 w 13"/>
                <a:gd name="T49" fmla="*/ 18 h 19"/>
                <a:gd name="T50" fmla="*/ 5 w 13"/>
                <a:gd name="T51" fmla="*/ 18 h 19"/>
                <a:gd name="T52" fmla="*/ 5 w 13"/>
                <a:gd name="T53" fmla="*/ 17 h 19"/>
                <a:gd name="T54" fmla="*/ 11 w 13"/>
                <a:gd name="T55" fmla="*/ 16 h 19"/>
                <a:gd name="T56" fmla="*/ 13 w 13"/>
                <a:gd name="T5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9">
                  <a:moveTo>
                    <a:pt x="13" y="12"/>
                  </a:moveTo>
                  <a:cubicBezTo>
                    <a:pt x="13" y="10"/>
                    <a:pt x="13" y="9"/>
                    <a:pt x="13" y="8"/>
                  </a:cubicBezTo>
                  <a:cubicBezTo>
                    <a:pt x="12" y="6"/>
                    <a:pt x="12" y="5"/>
                    <a:pt x="11" y="4"/>
                  </a:cubicBezTo>
                  <a:cubicBezTo>
                    <a:pt x="11" y="4"/>
                    <a:pt x="11" y="3"/>
                    <a:pt x="11" y="2"/>
                  </a:cubicBezTo>
                  <a:cubicBezTo>
                    <a:pt x="11" y="1"/>
                    <a:pt x="11" y="0"/>
                    <a:pt x="11" y="0"/>
                  </a:cubicBezTo>
                  <a:cubicBezTo>
                    <a:pt x="10" y="1"/>
                    <a:pt x="9" y="1"/>
                    <a:pt x="8" y="2"/>
                  </a:cubicBezTo>
                  <a:cubicBezTo>
                    <a:pt x="7" y="2"/>
                    <a:pt x="6" y="3"/>
                    <a:pt x="5" y="3"/>
                  </a:cubicBezTo>
                  <a:cubicBezTo>
                    <a:pt x="2" y="5"/>
                    <a:pt x="0" y="8"/>
                    <a:pt x="0" y="10"/>
                  </a:cubicBezTo>
                  <a:cubicBezTo>
                    <a:pt x="0" y="11"/>
                    <a:pt x="1" y="13"/>
                    <a:pt x="2" y="14"/>
                  </a:cubicBezTo>
                  <a:cubicBezTo>
                    <a:pt x="3" y="15"/>
                    <a:pt x="4" y="16"/>
                    <a:pt x="5" y="17"/>
                  </a:cubicBezTo>
                  <a:cubicBezTo>
                    <a:pt x="5" y="17"/>
                    <a:pt x="5" y="17"/>
                    <a:pt x="5" y="17"/>
                  </a:cubicBezTo>
                  <a:cubicBezTo>
                    <a:pt x="4" y="18"/>
                    <a:pt x="4" y="18"/>
                    <a:pt x="4" y="18"/>
                  </a:cubicBezTo>
                  <a:cubicBezTo>
                    <a:pt x="4" y="18"/>
                    <a:pt x="4" y="18"/>
                    <a:pt x="3" y="18"/>
                  </a:cubicBezTo>
                  <a:cubicBezTo>
                    <a:pt x="3" y="18"/>
                    <a:pt x="2" y="19"/>
                    <a:pt x="2" y="18"/>
                  </a:cubicBezTo>
                  <a:cubicBezTo>
                    <a:pt x="2" y="18"/>
                    <a:pt x="1" y="18"/>
                    <a:pt x="1" y="18"/>
                  </a:cubicBezTo>
                  <a:cubicBezTo>
                    <a:pt x="1" y="18"/>
                    <a:pt x="1" y="17"/>
                    <a:pt x="1" y="17"/>
                  </a:cubicBezTo>
                  <a:cubicBezTo>
                    <a:pt x="1" y="17"/>
                    <a:pt x="1" y="16"/>
                    <a:pt x="1" y="16"/>
                  </a:cubicBezTo>
                  <a:cubicBezTo>
                    <a:pt x="1" y="16"/>
                    <a:pt x="1" y="15"/>
                    <a:pt x="1" y="15"/>
                  </a:cubicBezTo>
                  <a:cubicBezTo>
                    <a:pt x="1" y="15"/>
                    <a:pt x="1" y="15"/>
                    <a:pt x="1" y="15"/>
                  </a:cubicBezTo>
                  <a:cubicBezTo>
                    <a:pt x="1" y="15"/>
                    <a:pt x="1" y="15"/>
                    <a:pt x="1" y="16"/>
                  </a:cubicBezTo>
                  <a:cubicBezTo>
                    <a:pt x="1" y="16"/>
                    <a:pt x="0" y="16"/>
                    <a:pt x="0" y="16"/>
                  </a:cubicBezTo>
                  <a:cubicBezTo>
                    <a:pt x="0" y="16"/>
                    <a:pt x="0" y="17"/>
                    <a:pt x="1" y="17"/>
                  </a:cubicBezTo>
                  <a:cubicBezTo>
                    <a:pt x="1" y="18"/>
                    <a:pt x="1" y="18"/>
                    <a:pt x="2" y="18"/>
                  </a:cubicBezTo>
                  <a:cubicBezTo>
                    <a:pt x="2" y="19"/>
                    <a:pt x="2" y="19"/>
                    <a:pt x="3" y="19"/>
                  </a:cubicBezTo>
                  <a:cubicBezTo>
                    <a:pt x="3" y="19"/>
                    <a:pt x="3" y="19"/>
                    <a:pt x="3" y="18"/>
                  </a:cubicBezTo>
                  <a:cubicBezTo>
                    <a:pt x="4" y="18"/>
                    <a:pt x="4" y="18"/>
                    <a:pt x="5" y="18"/>
                  </a:cubicBezTo>
                  <a:cubicBezTo>
                    <a:pt x="5" y="17"/>
                    <a:pt x="5" y="17"/>
                    <a:pt x="5" y="17"/>
                  </a:cubicBezTo>
                  <a:cubicBezTo>
                    <a:pt x="7" y="17"/>
                    <a:pt x="9" y="17"/>
                    <a:pt x="11" y="16"/>
                  </a:cubicBezTo>
                  <a:cubicBezTo>
                    <a:pt x="12" y="15"/>
                    <a:pt x="13" y="13"/>
                    <a:pt x="13"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2618"/>
            <p:cNvSpPr>
              <a:spLocks/>
            </p:cNvSpPr>
            <p:nvPr/>
          </p:nvSpPr>
          <p:spPr bwMode="auto">
            <a:xfrm>
              <a:off x="2622305" y="2548172"/>
              <a:ext cx="12578" cy="12578"/>
            </a:xfrm>
            <a:custGeom>
              <a:avLst/>
              <a:gdLst>
                <a:gd name="T0" fmla="*/ 6 w 6"/>
                <a:gd name="T1" fmla="*/ 4 h 6"/>
                <a:gd name="T2" fmla="*/ 6 w 6"/>
                <a:gd name="T3" fmla="*/ 2 h 6"/>
                <a:gd name="T4" fmla="*/ 5 w 6"/>
                <a:gd name="T5" fmla="*/ 1 h 6"/>
                <a:gd name="T6" fmla="*/ 5 w 6"/>
                <a:gd name="T7" fmla="*/ 0 h 6"/>
                <a:gd name="T8" fmla="*/ 3 w 6"/>
                <a:gd name="T9" fmla="*/ 1 h 6"/>
                <a:gd name="T10" fmla="*/ 1 w 6"/>
                <a:gd name="T11" fmla="*/ 3 h 6"/>
                <a:gd name="T12" fmla="*/ 1 w 6"/>
                <a:gd name="T13" fmla="*/ 4 h 6"/>
                <a:gd name="T14" fmla="*/ 2 w 6"/>
                <a:gd name="T15" fmla="*/ 6 h 6"/>
                <a:gd name="T16" fmla="*/ 1 w 6"/>
                <a:gd name="T17" fmla="*/ 6 h 6"/>
                <a:gd name="T18" fmla="*/ 0 w 6"/>
                <a:gd name="T19" fmla="*/ 6 h 6"/>
                <a:gd name="T20" fmla="*/ 0 w 6"/>
                <a:gd name="T21" fmla="*/ 6 h 6"/>
                <a:gd name="T22" fmla="*/ 2 w 6"/>
                <a:gd name="T23" fmla="*/ 6 h 6"/>
                <a:gd name="T24" fmla="*/ 4 w 6"/>
                <a:gd name="T25" fmla="*/ 6 h 6"/>
                <a:gd name="T26" fmla="*/ 6 w 6"/>
                <a:gd name="T2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6">
                  <a:moveTo>
                    <a:pt x="6" y="4"/>
                  </a:moveTo>
                  <a:cubicBezTo>
                    <a:pt x="6" y="3"/>
                    <a:pt x="6" y="3"/>
                    <a:pt x="6" y="2"/>
                  </a:cubicBezTo>
                  <a:cubicBezTo>
                    <a:pt x="6" y="2"/>
                    <a:pt x="5" y="1"/>
                    <a:pt x="5" y="1"/>
                  </a:cubicBezTo>
                  <a:cubicBezTo>
                    <a:pt x="5" y="1"/>
                    <a:pt x="5" y="0"/>
                    <a:pt x="5" y="0"/>
                  </a:cubicBezTo>
                  <a:cubicBezTo>
                    <a:pt x="4" y="0"/>
                    <a:pt x="3" y="0"/>
                    <a:pt x="3" y="1"/>
                  </a:cubicBezTo>
                  <a:cubicBezTo>
                    <a:pt x="2" y="1"/>
                    <a:pt x="1" y="2"/>
                    <a:pt x="1" y="3"/>
                  </a:cubicBezTo>
                  <a:cubicBezTo>
                    <a:pt x="1" y="3"/>
                    <a:pt x="1" y="4"/>
                    <a:pt x="1" y="4"/>
                  </a:cubicBezTo>
                  <a:cubicBezTo>
                    <a:pt x="1" y="5"/>
                    <a:pt x="2" y="5"/>
                    <a:pt x="2" y="6"/>
                  </a:cubicBezTo>
                  <a:cubicBezTo>
                    <a:pt x="2" y="6"/>
                    <a:pt x="2" y="6"/>
                    <a:pt x="1" y="6"/>
                  </a:cubicBezTo>
                  <a:cubicBezTo>
                    <a:pt x="1" y="6"/>
                    <a:pt x="1" y="6"/>
                    <a:pt x="0" y="6"/>
                  </a:cubicBezTo>
                  <a:cubicBezTo>
                    <a:pt x="0" y="6"/>
                    <a:pt x="0" y="6"/>
                    <a:pt x="0" y="6"/>
                  </a:cubicBezTo>
                  <a:cubicBezTo>
                    <a:pt x="1" y="6"/>
                    <a:pt x="2" y="6"/>
                    <a:pt x="2" y="6"/>
                  </a:cubicBezTo>
                  <a:cubicBezTo>
                    <a:pt x="3" y="6"/>
                    <a:pt x="4" y="6"/>
                    <a:pt x="4" y="6"/>
                  </a:cubicBezTo>
                  <a:cubicBezTo>
                    <a:pt x="5" y="5"/>
                    <a:pt x="6" y="5"/>
                    <a:pt x="6" y="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2619"/>
            <p:cNvSpPr>
              <a:spLocks/>
            </p:cNvSpPr>
            <p:nvPr/>
          </p:nvSpPr>
          <p:spPr bwMode="auto">
            <a:xfrm>
              <a:off x="2748081" y="2531102"/>
              <a:ext cx="46717" cy="57498"/>
            </a:xfrm>
            <a:custGeom>
              <a:avLst/>
              <a:gdLst>
                <a:gd name="T0" fmla="*/ 21 w 22"/>
                <a:gd name="T1" fmla="*/ 19 h 27"/>
                <a:gd name="T2" fmla="*/ 21 w 22"/>
                <a:gd name="T3" fmla="*/ 12 h 27"/>
                <a:gd name="T4" fmla="*/ 19 w 22"/>
                <a:gd name="T5" fmla="*/ 6 h 27"/>
                <a:gd name="T6" fmla="*/ 18 w 22"/>
                <a:gd name="T7" fmla="*/ 3 h 27"/>
                <a:gd name="T8" fmla="*/ 17 w 22"/>
                <a:gd name="T9" fmla="*/ 0 h 27"/>
                <a:gd name="T10" fmla="*/ 14 w 22"/>
                <a:gd name="T11" fmla="*/ 3 h 27"/>
                <a:gd name="T12" fmla="*/ 9 w 22"/>
                <a:gd name="T13" fmla="*/ 4 h 27"/>
                <a:gd name="T14" fmla="*/ 1 w 22"/>
                <a:gd name="T15" fmla="*/ 12 h 27"/>
                <a:gd name="T16" fmla="*/ 7 w 22"/>
                <a:gd name="T17" fmla="*/ 24 h 27"/>
                <a:gd name="T18" fmla="*/ 5 w 22"/>
                <a:gd name="T19" fmla="*/ 26 h 27"/>
                <a:gd name="T20" fmla="*/ 3 w 22"/>
                <a:gd name="T21" fmla="*/ 27 h 27"/>
                <a:gd name="T22" fmla="*/ 2 w 22"/>
                <a:gd name="T23" fmla="*/ 27 h 27"/>
                <a:gd name="T24" fmla="*/ 2 w 22"/>
                <a:gd name="T25" fmla="*/ 27 h 27"/>
                <a:gd name="T26" fmla="*/ 2 w 22"/>
                <a:gd name="T27" fmla="*/ 27 h 27"/>
                <a:gd name="T28" fmla="*/ 2 w 22"/>
                <a:gd name="T29" fmla="*/ 27 h 27"/>
                <a:gd name="T30" fmla="*/ 2 w 22"/>
                <a:gd name="T31" fmla="*/ 27 h 27"/>
                <a:gd name="T32" fmla="*/ 1 w 22"/>
                <a:gd name="T33" fmla="*/ 26 h 27"/>
                <a:gd name="T34" fmla="*/ 1 w 22"/>
                <a:gd name="T35" fmla="*/ 26 h 27"/>
                <a:gd name="T36" fmla="*/ 1 w 22"/>
                <a:gd name="T37" fmla="*/ 26 h 27"/>
                <a:gd name="T38" fmla="*/ 1 w 22"/>
                <a:gd name="T39" fmla="*/ 26 h 27"/>
                <a:gd name="T40" fmla="*/ 0 w 22"/>
                <a:gd name="T41" fmla="*/ 25 h 27"/>
                <a:gd name="T42" fmla="*/ 0 w 22"/>
                <a:gd name="T43" fmla="*/ 25 h 27"/>
                <a:gd name="T44" fmla="*/ 0 w 22"/>
                <a:gd name="T45" fmla="*/ 25 h 27"/>
                <a:gd name="T46" fmla="*/ 0 w 22"/>
                <a:gd name="T47" fmla="*/ 25 h 27"/>
                <a:gd name="T48" fmla="*/ 0 w 22"/>
                <a:gd name="T49" fmla="*/ 25 h 27"/>
                <a:gd name="T50" fmla="*/ 0 w 22"/>
                <a:gd name="T51" fmla="*/ 25 h 27"/>
                <a:gd name="T52" fmla="*/ 1 w 22"/>
                <a:gd name="T53" fmla="*/ 25 h 27"/>
                <a:gd name="T54" fmla="*/ 1 w 22"/>
                <a:gd name="T55" fmla="*/ 25 h 27"/>
                <a:gd name="T56" fmla="*/ 0 w 22"/>
                <a:gd name="T57" fmla="*/ 25 h 27"/>
                <a:gd name="T58" fmla="*/ 0 w 22"/>
                <a:gd name="T59" fmla="*/ 25 h 27"/>
                <a:gd name="T60" fmla="*/ 0 w 22"/>
                <a:gd name="T61" fmla="*/ 25 h 27"/>
                <a:gd name="T62" fmla="*/ 0 w 22"/>
                <a:gd name="T63" fmla="*/ 25 h 27"/>
                <a:gd name="T64" fmla="*/ 0 w 22"/>
                <a:gd name="T65" fmla="*/ 25 h 27"/>
                <a:gd name="T66" fmla="*/ 1 w 22"/>
                <a:gd name="T67" fmla="*/ 26 h 27"/>
                <a:gd name="T68" fmla="*/ 1 w 22"/>
                <a:gd name="T69" fmla="*/ 26 h 27"/>
                <a:gd name="T70" fmla="*/ 1 w 22"/>
                <a:gd name="T71" fmla="*/ 26 h 27"/>
                <a:gd name="T72" fmla="*/ 1 w 22"/>
                <a:gd name="T73" fmla="*/ 26 h 27"/>
                <a:gd name="T74" fmla="*/ 1 w 22"/>
                <a:gd name="T75" fmla="*/ 26 h 27"/>
                <a:gd name="T76" fmla="*/ 2 w 22"/>
                <a:gd name="T77" fmla="*/ 27 h 27"/>
                <a:gd name="T78" fmla="*/ 3 w 22"/>
                <a:gd name="T79" fmla="*/ 27 h 27"/>
                <a:gd name="T80" fmla="*/ 3 w 22"/>
                <a:gd name="T81" fmla="*/ 27 h 27"/>
                <a:gd name="T82" fmla="*/ 3 w 22"/>
                <a:gd name="T83" fmla="*/ 27 h 27"/>
                <a:gd name="T84" fmla="*/ 4 w 22"/>
                <a:gd name="T85" fmla="*/ 27 h 27"/>
                <a:gd name="T86" fmla="*/ 7 w 22"/>
                <a:gd name="T87" fmla="*/ 24 h 27"/>
                <a:gd name="T88" fmla="*/ 16 w 22"/>
                <a:gd name="T89" fmla="*/ 24 h 27"/>
                <a:gd name="T90" fmla="*/ 21 w 22"/>
                <a:gd name="T91"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7">
                  <a:moveTo>
                    <a:pt x="21" y="19"/>
                  </a:moveTo>
                  <a:cubicBezTo>
                    <a:pt x="22" y="16"/>
                    <a:pt x="22" y="14"/>
                    <a:pt x="21" y="12"/>
                  </a:cubicBezTo>
                  <a:cubicBezTo>
                    <a:pt x="21" y="9"/>
                    <a:pt x="20" y="8"/>
                    <a:pt x="19" y="6"/>
                  </a:cubicBezTo>
                  <a:cubicBezTo>
                    <a:pt x="19" y="5"/>
                    <a:pt x="18" y="4"/>
                    <a:pt x="18" y="3"/>
                  </a:cubicBezTo>
                  <a:cubicBezTo>
                    <a:pt x="17" y="1"/>
                    <a:pt x="17" y="0"/>
                    <a:pt x="17" y="0"/>
                  </a:cubicBezTo>
                  <a:cubicBezTo>
                    <a:pt x="16" y="1"/>
                    <a:pt x="15" y="2"/>
                    <a:pt x="14" y="3"/>
                  </a:cubicBezTo>
                  <a:cubicBezTo>
                    <a:pt x="12" y="3"/>
                    <a:pt x="11" y="4"/>
                    <a:pt x="9" y="4"/>
                  </a:cubicBezTo>
                  <a:cubicBezTo>
                    <a:pt x="6" y="6"/>
                    <a:pt x="2" y="9"/>
                    <a:pt x="1" y="12"/>
                  </a:cubicBezTo>
                  <a:cubicBezTo>
                    <a:pt x="0" y="17"/>
                    <a:pt x="3" y="21"/>
                    <a:pt x="7" y="24"/>
                  </a:cubicBezTo>
                  <a:cubicBezTo>
                    <a:pt x="6" y="25"/>
                    <a:pt x="6" y="25"/>
                    <a:pt x="5" y="26"/>
                  </a:cubicBezTo>
                  <a:cubicBezTo>
                    <a:pt x="4" y="26"/>
                    <a:pt x="4" y="27"/>
                    <a:pt x="3" y="27"/>
                  </a:cubicBezTo>
                  <a:cubicBezTo>
                    <a:pt x="3"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1" y="25"/>
                    <a:pt x="1" y="25"/>
                    <a:pt x="1" y="25"/>
                  </a:cubicBezTo>
                  <a:cubicBezTo>
                    <a:pt x="1" y="25"/>
                    <a:pt x="1" y="25"/>
                    <a:pt x="1" y="25"/>
                  </a:cubicBezTo>
                  <a:cubicBezTo>
                    <a:pt x="1"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6"/>
                    <a:pt x="1" y="26"/>
                  </a:cubicBezTo>
                  <a:cubicBezTo>
                    <a:pt x="1" y="26"/>
                    <a:pt x="1" y="26"/>
                    <a:pt x="1" y="26"/>
                  </a:cubicBezTo>
                  <a:cubicBezTo>
                    <a:pt x="1" y="26"/>
                    <a:pt x="1" y="26"/>
                    <a:pt x="1" y="26"/>
                  </a:cubicBezTo>
                  <a:cubicBezTo>
                    <a:pt x="1" y="26"/>
                    <a:pt x="1" y="26"/>
                    <a:pt x="1" y="26"/>
                  </a:cubicBezTo>
                  <a:cubicBezTo>
                    <a:pt x="1" y="26"/>
                    <a:pt x="1" y="26"/>
                    <a:pt x="1" y="26"/>
                  </a:cubicBezTo>
                  <a:cubicBezTo>
                    <a:pt x="2" y="27"/>
                    <a:pt x="2" y="27"/>
                    <a:pt x="2" y="27"/>
                  </a:cubicBezTo>
                  <a:cubicBezTo>
                    <a:pt x="3" y="27"/>
                    <a:pt x="3" y="27"/>
                    <a:pt x="3" y="27"/>
                  </a:cubicBezTo>
                  <a:cubicBezTo>
                    <a:pt x="3" y="27"/>
                    <a:pt x="3" y="27"/>
                    <a:pt x="3" y="27"/>
                  </a:cubicBezTo>
                  <a:cubicBezTo>
                    <a:pt x="3" y="27"/>
                    <a:pt x="3" y="27"/>
                    <a:pt x="3" y="27"/>
                  </a:cubicBezTo>
                  <a:cubicBezTo>
                    <a:pt x="3" y="27"/>
                    <a:pt x="4" y="27"/>
                    <a:pt x="4" y="27"/>
                  </a:cubicBezTo>
                  <a:cubicBezTo>
                    <a:pt x="5" y="26"/>
                    <a:pt x="7" y="25"/>
                    <a:pt x="7" y="24"/>
                  </a:cubicBezTo>
                  <a:cubicBezTo>
                    <a:pt x="10" y="26"/>
                    <a:pt x="13" y="26"/>
                    <a:pt x="16" y="24"/>
                  </a:cubicBezTo>
                  <a:cubicBezTo>
                    <a:pt x="18" y="23"/>
                    <a:pt x="20" y="21"/>
                    <a:pt x="21"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2620"/>
            <p:cNvSpPr>
              <a:spLocks/>
            </p:cNvSpPr>
            <p:nvPr/>
          </p:nvSpPr>
          <p:spPr bwMode="auto">
            <a:xfrm>
              <a:off x="2709449" y="2490674"/>
              <a:ext cx="38631" cy="59294"/>
            </a:xfrm>
            <a:custGeom>
              <a:avLst/>
              <a:gdLst>
                <a:gd name="T0" fmla="*/ 18 w 18"/>
                <a:gd name="T1" fmla="*/ 14 h 28"/>
                <a:gd name="T2" fmla="*/ 15 w 18"/>
                <a:gd name="T3" fmla="*/ 9 h 28"/>
                <a:gd name="T4" fmla="*/ 12 w 18"/>
                <a:gd name="T5" fmla="*/ 5 h 28"/>
                <a:gd name="T6" fmla="*/ 11 w 18"/>
                <a:gd name="T7" fmla="*/ 2 h 28"/>
                <a:gd name="T8" fmla="*/ 12 w 18"/>
                <a:gd name="T9" fmla="*/ 0 h 28"/>
                <a:gd name="T10" fmla="*/ 7 w 18"/>
                <a:gd name="T11" fmla="*/ 3 h 28"/>
                <a:gd name="T12" fmla="*/ 4 w 18"/>
                <a:gd name="T13" fmla="*/ 7 h 28"/>
                <a:gd name="T14" fmla="*/ 1 w 18"/>
                <a:gd name="T15" fmla="*/ 13 h 28"/>
                <a:gd name="T16" fmla="*/ 1 w 18"/>
                <a:gd name="T17" fmla="*/ 19 h 28"/>
                <a:gd name="T18" fmla="*/ 11 w 18"/>
                <a:gd name="T19" fmla="*/ 23 h 28"/>
                <a:gd name="T20" fmla="*/ 11 w 18"/>
                <a:gd name="T21" fmla="*/ 25 h 28"/>
                <a:gd name="T22" fmla="*/ 10 w 18"/>
                <a:gd name="T23" fmla="*/ 27 h 28"/>
                <a:gd name="T24" fmla="*/ 10 w 18"/>
                <a:gd name="T25" fmla="*/ 28 h 28"/>
                <a:gd name="T26" fmla="*/ 10 w 18"/>
                <a:gd name="T27" fmla="*/ 28 h 28"/>
                <a:gd name="T28" fmla="*/ 9 w 18"/>
                <a:gd name="T29" fmla="*/ 28 h 28"/>
                <a:gd name="T30" fmla="*/ 9 w 18"/>
                <a:gd name="T31" fmla="*/ 28 h 28"/>
                <a:gd name="T32" fmla="*/ 9 w 18"/>
                <a:gd name="T33" fmla="*/ 28 h 28"/>
                <a:gd name="T34" fmla="*/ 10 w 18"/>
                <a:gd name="T35" fmla="*/ 28 h 28"/>
                <a:gd name="T36" fmla="*/ 10 w 18"/>
                <a:gd name="T37" fmla="*/ 28 h 28"/>
                <a:gd name="T38" fmla="*/ 10 w 18"/>
                <a:gd name="T39" fmla="*/ 28 h 28"/>
                <a:gd name="T40" fmla="*/ 10 w 18"/>
                <a:gd name="T41" fmla="*/ 28 h 28"/>
                <a:gd name="T42" fmla="*/ 11 w 18"/>
                <a:gd name="T43" fmla="*/ 26 h 28"/>
                <a:gd name="T44" fmla="*/ 11 w 18"/>
                <a:gd name="T45" fmla="*/ 23 h 28"/>
                <a:gd name="T46" fmla="*/ 17 w 18"/>
                <a:gd name="T47" fmla="*/ 19 h 28"/>
                <a:gd name="T48" fmla="*/ 18 w 18"/>
                <a:gd name="T4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8">
                  <a:moveTo>
                    <a:pt x="18" y="14"/>
                  </a:moveTo>
                  <a:cubicBezTo>
                    <a:pt x="17" y="12"/>
                    <a:pt x="16" y="11"/>
                    <a:pt x="15" y="9"/>
                  </a:cubicBezTo>
                  <a:cubicBezTo>
                    <a:pt x="14" y="8"/>
                    <a:pt x="13" y="7"/>
                    <a:pt x="12" y="5"/>
                  </a:cubicBezTo>
                  <a:cubicBezTo>
                    <a:pt x="12" y="5"/>
                    <a:pt x="12" y="4"/>
                    <a:pt x="11" y="2"/>
                  </a:cubicBezTo>
                  <a:cubicBezTo>
                    <a:pt x="11" y="1"/>
                    <a:pt x="12" y="0"/>
                    <a:pt x="12" y="0"/>
                  </a:cubicBezTo>
                  <a:cubicBezTo>
                    <a:pt x="10" y="1"/>
                    <a:pt x="9" y="2"/>
                    <a:pt x="7" y="3"/>
                  </a:cubicBezTo>
                  <a:cubicBezTo>
                    <a:pt x="6" y="5"/>
                    <a:pt x="5" y="6"/>
                    <a:pt x="4" y="7"/>
                  </a:cubicBezTo>
                  <a:cubicBezTo>
                    <a:pt x="2" y="8"/>
                    <a:pt x="1" y="11"/>
                    <a:pt x="1" y="13"/>
                  </a:cubicBezTo>
                  <a:cubicBezTo>
                    <a:pt x="0" y="15"/>
                    <a:pt x="1" y="17"/>
                    <a:pt x="1" y="19"/>
                  </a:cubicBezTo>
                  <a:cubicBezTo>
                    <a:pt x="3" y="22"/>
                    <a:pt x="7" y="24"/>
                    <a:pt x="11" y="23"/>
                  </a:cubicBezTo>
                  <a:cubicBezTo>
                    <a:pt x="11" y="24"/>
                    <a:pt x="11" y="25"/>
                    <a:pt x="11" y="25"/>
                  </a:cubicBezTo>
                  <a:cubicBezTo>
                    <a:pt x="11" y="26"/>
                    <a:pt x="10" y="26"/>
                    <a:pt x="10" y="27"/>
                  </a:cubicBezTo>
                  <a:cubicBezTo>
                    <a:pt x="10" y="27"/>
                    <a:pt x="10" y="27"/>
                    <a:pt x="10" y="28"/>
                  </a:cubicBezTo>
                  <a:cubicBezTo>
                    <a:pt x="10" y="28"/>
                    <a:pt x="10" y="28"/>
                    <a:pt x="10"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1" y="27"/>
                    <a:pt x="11" y="27"/>
                    <a:pt x="11" y="26"/>
                  </a:cubicBezTo>
                  <a:cubicBezTo>
                    <a:pt x="11" y="25"/>
                    <a:pt x="11" y="24"/>
                    <a:pt x="11" y="23"/>
                  </a:cubicBezTo>
                  <a:cubicBezTo>
                    <a:pt x="14" y="22"/>
                    <a:pt x="16" y="21"/>
                    <a:pt x="17" y="19"/>
                  </a:cubicBezTo>
                  <a:cubicBezTo>
                    <a:pt x="18" y="17"/>
                    <a:pt x="18" y="15"/>
                    <a:pt x="18" y="1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2621"/>
            <p:cNvSpPr>
              <a:spLocks/>
            </p:cNvSpPr>
            <p:nvPr/>
          </p:nvSpPr>
          <p:spPr bwMode="auto">
            <a:xfrm>
              <a:off x="2782220" y="2540086"/>
              <a:ext cx="95230" cy="59294"/>
            </a:xfrm>
            <a:custGeom>
              <a:avLst/>
              <a:gdLst>
                <a:gd name="T0" fmla="*/ 27 w 45"/>
                <a:gd name="T1" fmla="*/ 27 h 28"/>
                <a:gd name="T2" fmla="*/ 33 w 45"/>
                <a:gd name="T3" fmla="*/ 21 h 28"/>
                <a:gd name="T4" fmla="*/ 38 w 45"/>
                <a:gd name="T5" fmla="*/ 15 h 28"/>
                <a:gd name="T6" fmla="*/ 42 w 45"/>
                <a:gd name="T7" fmla="*/ 12 h 28"/>
                <a:gd name="T8" fmla="*/ 45 w 45"/>
                <a:gd name="T9" fmla="*/ 9 h 28"/>
                <a:gd name="T10" fmla="*/ 39 w 45"/>
                <a:gd name="T11" fmla="*/ 6 h 28"/>
                <a:gd name="T12" fmla="*/ 33 w 45"/>
                <a:gd name="T13" fmla="*/ 2 h 28"/>
                <a:gd name="T14" fmla="*/ 22 w 45"/>
                <a:gd name="T15" fmla="*/ 0 h 28"/>
                <a:gd name="T16" fmla="*/ 12 w 45"/>
                <a:gd name="T17" fmla="*/ 3 h 28"/>
                <a:gd name="T18" fmla="*/ 10 w 45"/>
                <a:gd name="T19" fmla="*/ 5 h 28"/>
                <a:gd name="T20" fmla="*/ 10 w 45"/>
                <a:gd name="T21" fmla="*/ 6 h 28"/>
                <a:gd name="T22" fmla="*/ 10 w 45"/>
                <a:gd name="T23" fmla="*/ 6 h 28"/>
                <a:gd name="T24" fmla="*/ 9 w 45"/>
                <a:gd name="T25" fmla="*/ 6 h 28"/>
                <a:gd name="T26" fmla="*/ 9 w 45"/>
                <a:gd name="T27" fmla="*/ 7 h 28"/>
                <a:gd name="T28" fmla="*/ 9 w 45"/>
                <a:gd name="T29" fmla="*/ 7 h 28"/>
                <a:gd name="T30" fmla="*/ 8 w 45"/>
                <a:gd name="T31" fmla="*/ 10 h 28"/>
                <a:gd name="T32" fmla="*/ 8 w 45"/>
                <a:gd name="T33" fmla="*/ 12 h 28"/>
                <a:gd name="T34" fmla="*/ 11 w 45"/>
                <a:gd name="T35" fmla="*/ 21 h 28"/>
                <a:gd name="T36" fmla="*/ 6 w 45"/>
                <a:gd name="T37" fmla="*/ 22 h 28"/>
                <a:gd name="T38" fmla="*/ 1 w 45"/>
                <a:gd name="T39" fmla="*/ 19 h 28"/>
                <a:gd name="T40" fmla="*/ 1 w 45"/>
                <a:gd name="T41" fmla="*/ 19 h 28"/>
                <a:gd name="T42" fmla="*/ 0 w 45"/>
                <a:gd name="T43" fmla="*/ 20 h 28"/>
                <a:gd name="T44" fmla="*/ 1 w 45"/>
                <a:gd name="T45" fmla="*/ 20 h 28"/>
                <a:gd name="T46" fmla="*/ 2 w 45"/>
                <a:gd name="T47" fmla="*/ 21 h 28"/>
                <a:gd name="T48" fmla="*/ 5 w 45"/>
                <a:gd name="T49" fmla="*/ 22 h 28"/>
                <a:gd name="T50" fmla="*/ 8 w 45"/>
                <a:gd name="T51" fmla="*/ 22 h 28"/>
                <a:gd name="T52" fmla="*/ 11 w 45"/>
                <a:gd name="T53" fmla="*/ 21 h 28"/>
                <a:gd name="T54" fmla="*/ 13 w 45"/>
                <a:gd name="T55" fmla="*/ 24 h 28"/>
                <a:gd name="T56" fmla="*/ 15 w 45"/>
                <a:gd name="T57" fmla="*/ 26 h 28"/>
                <a:gd name="T58" fmla="*/ 16 w 45"/>
                <a:gd name="T59" fmla="*/ 26 h 28"/>
                <a:gd name="T60" fmla="*/ 16 w 45"/>
                <a:gd name="T61" fmla="*/ 26 h 28"/>
                <a:gd name="T62" fmla="*/ 16 w 45"/>
                <a:gd name="T63" fmla="*/ 27 h 28"/>
                <a:gd name="T64" fmla="*/ 17 w 45"/>
                <a:gd name="T65" fmla="*/ 27 h 28"/>
                <a:gd name="T66" fmla="*/ 20 w 45"/>
                <a:gd name="T67" fmla="*/ 28 h 28"/>
                <a:gd name="T68" fmla="*/ 24 w 45"/>
                <a:gd name="T69" fmla="*/ 28 h 28"/>
                <a:gd name="T70" fmla="*/ 27 w 45"/>
                <a:gd name="T71"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28">
                  <a:moveTo>
                    <a:pt x="27" y="27"/>
                  </a:moveTo>
                  <a:cubicBezTo>
                    <a:pt x="29" y="26"/>
                    <a:pt x="31" y="23"/>
                    <a:pt x="33" y="21"/>
                  </a:cubicBezTo>
                  <a:cubicBezTo>
                    <a:pt x="35" y="19"/>
                    <a:pt x="36" y="17"/>
                    <a:pt x="38" y="15"/>
                  </a:cubicBezTo>
                  <a:cubicBezTo>
                    <a:pt x="39" y="14"/>
                    <a:pt x="40" y="13"/>
                    <a:pt x="42" y="12"/>
                  </a:cubicBezTo>
                  <a:cubicBezTo>
                    <a:pt x="43" y="10"/>
                    <a:pt x="45" y="9"/>
                    <a:pt x="45" y="9"/>
                  </a:cubicBezTo>
                  <a:cubicBezTo>
                    <a:pt x="42" y="9"/>
                    <a:pt x="41" y="8"/>
                    <a:pt x="39" y="6"/>
                  </a:cubicBezTo>
                  <a:cubicBezTo>
                    <a:pt x="37" y="5"/>
                    <a:pt x="35" y="3"/>
                    <a:pt x="33" y="2"/>
                  </a:cubicBezTo>
                  <a:cubicBezTo>
                    <a:pt x="30" y="1"/>
                    <a:pt x="26" y="0"/>
                    <a:pt x="22" y="0"/>
                  </a:cubicBezTo>
                  <a:cubicBezTo>
                    <a:pt x="18" y="0"/>
                    <a:pt x="15" y="1"/>
                    <a:pt x="12" y="3"/>
                  </a:cubicBezTo>
                  <a:cubicBezTo>
                    <a:pt x="11" y="4"/>
                    <a:pt x="11" y="5"/>
                    <a:pt x="10" y="5"/>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8" y="8"/>
                    <a:pt x="8" y="9"/>
                    <a:pt x="8" y="10"/>
                  </a:cubicBezTo>
                  <a:cubicBezTo>
                    <a:pt x="8" y="10"/>
                    <a:pt x="8" y="11"/>
                    <a:pt x="8" y="12"/>
                  </a:cubicBezTo>
                  <a:cubicBezTo>
                    <a:pt x="8" y="15"/>
                    <a:pt x="9" y="18"/>
                    <a:pt x="11" y="21"/>
                  </a:cubicBezTo>
                  <a:cubicBezTo>
                    <a:pt x="10" y="22"/>
                    <a:pt x="8" y="22"/>
                    <a:pt x="6" y="22"/>
                  </a:cubicBezTo>
                  <a:cubicBezTo>
                    <a:pt x="4" y="22"/>
                    <a:pt x="2" y="21"/>
                    <a:pt x="1" y="19"/>
                  </a:cubicBezTo>
                  <a:cubicBezTo>
                    <a:pt x="1" y="19"/>
                    <a:pt x="1" y="19"/>
                    <a:pt x="1" y="19"/>
                  </a:cubicBezTo>
                  <a:cubicBezTo>
                    <a:pt x="0" y="19"/>
                    <a:pt x="0" y="19"/>
                    <a:pt x="0" y="20"/>
                  </a:cubicBezTo>
                  <a:cubicBezTo>
                    <a:pt x="0" y="20"/>
                    <a:pt x="1" y="20"/>
                    <a:pt x="1" y="20"/>
                  </a:cubicBezTo>
                  <a:cubicBezTo>
                    <a:pt x="1" y="21"/>
                    <a:pt x="2" y="21"/>
                    <a:pt x="2" y="21"/>
                  </a:cubicBezTo>
                  <a:cubicBezTo>
                    <a:pt x="3" y="22"/>
                    <a:pt x="4" y="22"/>
                    <a:pt x="5" y="22"/>
                  </a:cubicBezTo>
                  <a:cubicBezTo>
                    <a:pt x="6" y="23"/>
                    <a:pt x="7" y="23"/>
                    <a:pt x="8" y="22"/>
                  </a:cubicBezTo>
                  <a:cubicBezTo>
                    <a:pt x="10" y="22"/>
                    <a:pt x="10" y="22"/>
                    <a:pt x="11" y="21"/>
                  </a:cubicBezTo>
                  <a:cubicBezTo>
                    <a:pt x="12" y="22"/>
                    <a:pt x="12" y="23"/>
                    <a:pt x="13" y="24"/>
                  </a:cubicBezTo>
                  <a:cubicBezTo>
                    <a:pt x="14" y="25"/>
                    <a:pt x="15" y="25"/>
                    <a:pt x="15" y="26"/>
                  </a:cubicBezTo>
                  <a:cubicBezTo>
                    <a:pt x="15" y="26"/>
                    <a:pt x="16" y="26"/>
                    <a:pt x="16" y="26"/>
                  </a:cubicBezTo>
                  <a:cubicBezTo>
                    <a:pt x="16" y="26"/>
                    <a:pt x="16" y="26"/>
                    <a:pt x="16" y="26"/>
                  </a:cubicBezTo>
                  <a:cubicBezTo>
                    <a:pt x="16" y="27"/>
                    <a:pt x="16" y="27"/>
                    <a:pt x="16" y="27"/>
                  </a:cubicBezTo>
                  <a:cubicBezTo>
                    <a:pt x="17" y="27"/>
                    <a:pt x="17" y="27"/>
                    <a:pt x="17" y="27"/>
                  </a:cubicBezTo>
                  <a:cubicBezTo>
                    <a:pt x="18" y="28"/>
                    <a:pt x="19" y="28"/>
                    <a:pt x="20" y="28"/>
                  </a:cubicBezTo>
                  <a:cubicBezTo>
                    <a:pt x="21" y="28"/>
                    <a:pt x="22" y="28"/>
                    <a:pt x="24" y="28"/>
                  </a:cubicBezTo>
                  <a:cubicBezTo>
                    <a:pt x="25" y="28"/>
                    <a:pt x="26" y="27"/>
                    <a:pt x="27"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2622"/>
            <p:cNvSpPr>
              <a:spLocks/>
            </p:cNvSpPr>
            <p:nvPr/>
          </p:nvSpPr>
          <p:spPr bwMode="auto">
            <a:xfrm>
              <a:off x="2894519" y="2586803"/>
              <a:ext cx="59294" cy="40428"/>
            </a:xfrm>
            <a:custGeom>
              <a:avLst/>
              <a:gdLst>
                <a:gd name="T0" fmla="*/ 11 w 28"/>
                <a:gd name="T1" fmla="*/ 19 h 19"/>
                <a:gd name="T2" fmla="*/ 17 w 28"/>
                <a:gd name="T3" fmla="*/ 19 h 19"/>
                <a:gd name="T4" fmla="*/ 22 w 28"/>
                <a:gd name="T5" fmla="*/ 17 h 19"/>
                <a:gd name="T6" fmla="*/ 26 w 28"/>
                <a:gd name="T7" fmla="*/ 17 h 19"/>
                <a:gd name="T8" fmla="*/ 28 w 28"/>
                <a:gd name="T9" fmla="*/ 17 h 19"/>
                <a:gd name="T10" fmla="*/ 26 w 28"/>
                <a:gd name="T11" fmla="*/ 13 h 19"/>
                <a:gd name="T12" fmla="*/ 25 w 28"/>
                <a:gd name="T13" fmla="*/ 8 h 19"/>
                <a:gd name="T14" fmla="*/ 20 w 28"/>
                <a:gd name="T15" fmla="*/ 3 h 19"/>
                <a:gd name="T16" fmla="*/ 14 w 28"/>
                <a:gd name="T17" fmla="*/ 0 h 19"/>
                <a:gd name="T18" fmla="*/ 12 w 28"/>
                <a:gd name="T19" fmla="*/ 0 h 19"/>
                <a:gd name="T20" fmla="*/ 11 w 28"/>
                <a:gd name="T21" fmla="*/ 0 h 19"/>
                <a:gd name="T22" fmla="*/ 11 w 28"/>
                <a:gd name="T23" fmla="*/ 0 h 19"/>
                <a:gd name="T24" fmla="*/ 11 w 28"/>
                <a:gd name="T25" fmla="*/ 0 h 19"/>
                <a:gd name="T26" fmla="*/ 11 w 28"/>
                <a:gd name="T27" fmla="*/ 0 h 19"/>
                <a:gd name="T28" fmla="*/ 10 w 28"/>
                <a:gd name="T29" fmla="*/ 1 h 19"/>
                <a:gd name="T30" fmla="*/ 9 w 28"/>
                <a:gd name="T31" fmla="*/ 1 h 19"/>
                <a:gd name="T32" fmla="*/ 8 w 28"/>
                <a:gd name="T33" fmla="*/ 3 h 19"/>
                <a:gd name="T34" fmla="*/ 5 w 28"/>
                <a:gd name="T35" fmla="*/ 9 h 19"/>
                <a:gd name="T36" fmla="*/ 2 w 28"/>
                <a:gd name="T37" fmla="*/ 7 h 19"/>
                <a:gd name="T38" fmla="*/ 1 w 28"/>
                <a:gd name="T39" fmla="*/ 3 h 19"/>
                <a:gd name="T40" fmla="*/ 0 w 28"/>
                <a:gd name="T41" fmla="*/ 3 h 19"/>
                <a:gd name="T42" fmla="*/ 0 w 28"/>
                <a:gd name="T43" fmla="*/ 3 h 19"/>
                <a:gd name="T44" fmla="*/ 0 w 28"/>
                <a:gd name="T45" fmla="*/ 4 h 19"/>
                <a:gd name="T46" fmla="*/ 0 w 28"/>
                <a:gd name="T47" fmla="*/ 5 h 19"/>
                <a:gd name="T48" fmla="*/ 1 w 28"/>
                <a:gd name="T49" fmla="*/ 7 h 19"/>
                <a:gd name="T50" fmla="*/ 3 w 28"/>
                <a:gd name="T51" fmla="*/ 8 h 19"/>
                <a:gd name="T52" fmla="*/ 5 w 28"/>
                <a:gd name="T53" fmla="*/ 9 h 19"/>
                <a:gd name="T54" fmla="*/ 5 w 28"/>
                <a:gd name="T55" fmla="*/ 11 h 19"/>
                <a:gd name="T56" fmla="*/ 5 w 28"/>
                <a:gd name="T57" fmla="*/ 13 h 19"/>
                <a:gd name="T58" fmla="*/ 6 w 28"/>
                <a:gd name="T59" fmla="*/ 14 h 19"/>
                <a:gd name="T60" fmla="*/ 6 w 28"/>
                <a:gd name="T61" fmla="*/ 14 h 19"/>
                <a:gd name="T62" fmla="*/ 6 w 28"/>
                <a:gd name="T63" fmla="*/ 14 h 19"/>
                <a:gd name="T64" fmla="*/ 6 w 28"/>
                <a:gd name="T65" fmla="*/ 15 h 19"/>
                <a:gd name="T66" fmla="*/ 7 w 28"/>
                <a:gd name="T67" fmla="*/ 16 h 19"/>
                <a:gd name="T68" fmla="*/ 9 w 28"/>
                <a:gd name="T69" fmla="*/ 18 h 19"/>
                <a:gd name="T70" fmla="*/ 11 w 28"/>
                <a:gd name="T7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19">
                  <a:moveTo>
                    <a:pt x="11" y="19"/>
                  </a:moveTo>
                  <a:cubicBezTo>
                    <a:pt x="13" y="19"/>
                    <a:pt x="15" y="19"/>
                    <a:pt x="17" y="19"/>
                  </a:cubicBezTo>
                  <a:cubicBezTo>
                    <a:pt x="19" y="18"/>
                    <a:pt x="20" y="18"/>
                    <a:pt x="22" y="17"/>
                  </a:cubicBezTo>
                  <a:cubicBezTo>
                    <a:pt x="23" y="17"/>
                    <a:pt x="24" y="17"/>
                    <a:pt x="26" y="17"/>
                  </a:cubicBezTo>
                  <a:cubicBezTo>
                    <a:pt x="27" y="17"/>
                    <a:pt x="28" y="17"/>
                    <a:pt x="28" y="17"/>
                  </a:cubicBezTo>
                  <a:cubicBezTo>
                    <a:pt x="27" y="16"/>
                    <a:pt x="27" y="15"/>
                    <a:pt x="26" y="13"/>
                  </a:cubicBezTo>
                  <a:cubicBezTo>
                    <a:pt x="26" y="11"/>
                    <a:pt x="26" y="10"/>
                    <a:pt x="25" y="8"/>
                  </a:cubicBezTo>
                  <a:cubicBezTo>
                    <a:pt x="24" y="6"/>
                    <a:pt x="22" y="4"/>
                    <a:pt x="20" y="3"/>
                  </a:cubicBezTo>
                  <a:cubicBezTo>
                    <a:pt x="18" y="1"/>
                    <a:pt x="16" y="0"/>
                    <a:pt x="14" y="0"/>
                  </a:cubicBezTo>
                  <a:cubicBezTo>
                    <a:pt x="13" y="0"/>
                    <a:pt x="12" y="0"/>
                    <a:pt x="12" y="0"/>
                  </a:cubicBezTo>
                  <a:cubicBezTo>
                    <a:pt x="12" y="0"/>
                    <a:pt x="11" y="0"/>
                    <a:pt x="11" y="0"/>
                  </a:cubicBezTo>
                  <a:cubicBezTo>
                    <a:pt x="11" y="0"/>
                    <a:pt x="11" y="0"/>
                    <a:pt x="11" y="0"/>
                  </a:cubicBezTo>
                  <a:cubicBezTo>
                    <a:pt x="11" y="0"/>
                    <a:pt x="11" y="0"/>
                    <a:pt x="11" y="0"/>
                  </a:cubicBezTo>
                  <a:cubicBezTo>
                    <a:pt x="11" y="0"/>
                    <a:pt x="11" y="0"/>
                    <a:pt x="11" y="0"/>
                  </a:cubicBezTo>
                  <a:cubicBezTo>
                    <a:pt x="10" y="0"/>
                    <a:pt x="10" y="0"/>
                    <a:pt x="10" y="1"/>
                  </a:cubicBezTo>
                  <a:cubicBezTo>
                    <a:pt x="10" y="1"/>
                    <a:pt x="9" y="1"/>
                    <a:pt x="9" y="1"/>
                  </a:cubicBezTo>
                  <a:cubicBezTo>
                    <a:pt x="8" y="2"/>
                    <a:pt x="8" y="2"/>
                    <a:pt x="8" y="3"/>
                  </a:cubicBezTo>
                  <a:cubicBezTo>
                    <a:pt x="6" y="4"/>
                    <a:pt x="5" y="6"/>
                    <a:pt x="5" y="9"/>
                  </a:cubicBezTo>
                  <a:cubicBezTo>
                    <a:pt x="4" y="8"/>
                    <a:pt x="3" y="8"/>
                    <a:pt x="2" y="7"/>
                  </a:cubicBezTo>
                  <a:cubicBezTo>
                    <a:pt x="1" y="6"/>
                    <a:pt x="0" y="5"/>
                    <a:pt x="1" y="3"/>
                  </a:cubicBezTo>
                  <a:cubicBezTo>
                    <a:pt x="1" y="3"/>
                    <a:pt x="1" y="3"/>
                    <a:pt x="0" y="3"/>
                  </a:cubicBezTo>
                  <a:cubicBezTo>
                    <a:pt x="0" y="3"/>
                    <a:pt x="0" y="3"/>
                    <a:pt x="0" y="3"/>
                  </a:cubicBezTo>
                  <a:cubicBezTo>
                    <a:pt x="0" y="4"/>
                    <a:pt x="0" y="4"/>
                    <a:pt x="0" y="4"/>
                  </a:cubicBezTo>
                  <a:cubicBezTo>
                    <a:pt x="0" y="4"/>
                    <a:pt x="0" y="5"/>
                    <a:pt x="0" y="5"/>
                  </a:cubicBezTo>
                  <a:cubicBezTo>
                    <a:pt x="1" y="6"/>
                    <a:pt x="1" y="6"/>
                    <a:pt x="1" y="7"/>
                  </a:cubicBezTo>
                  <a:cubicBezTo>
                    <a:pt x="2" y="7"/>
                    <a:pt x="3" y="8"/>
                    <a:pt x="3" y="8"/>
                  </a:cubicBezTo>
                  <a:cubicBezTo>
                    <a:pt x="4" y="9"/>
                    <a:pt x="5" y="9"/>
                    <a:pt x="5" y="9"/>
                  </a:cubicBezTo>
                  <a:cubicBezTo>
                    <a:pt x="5" y="10"/>
                    <a:pt x="5" y="10"/>
                    <a:pt x="5" y="11"/>
                  </a:cubicBezTo>
                  <a:cubicBezTo>
                    <a:pt x="5" y="12"/>
                    <a:pt x="5" y="13"/>
                    <a:pt x="5" y="13"/>
                  </a:cubicBezTo>
                  <a:cubicBezTo>
                    <a:pt x="5" y="13"/>
                    <a:pt x="6" y="13"/>
                    <a:pt x="6" y="14"/>
                  </a:cubicBezTo>
                  <a:cubicBezTo>
                    <a:pt x="6" y="14"/>
                    <a:pt x="6" y="14"/>
                    <a:pt x="6" y="14"/>
                  </a:cubicBezTo>
                  <a:cubicBezTo>
                    <a:pt x="6" y="14"/>
                    <a:pt x="6" y="14"/>
                    <a:pt x="6" y="14"/>
                  </a:cubicBezTo>
                  <a:cubicBezTo>
                    <a:pt x="6" y="14"/>
                    <a:pt x="6" y="15"/>
                    <a:pt x="6" y="15"/>
                  </a:cubicBezTo>
                  <a:cubicBezTo>
                    <a:pt x="6" y="15"/>
                    <a:pt x="7" y="16"/>
                    <a:pt x="7" y="16"/>
                  </a:cubicBezTo>
                  <a:cubicBezTo>
                    <a:pt x="8" y="17"/>
                    <a:pt x="8" y="17"/>
                    <a:pt x="9" y="18"/>
                  </a:cubicBezTo>
                  <a:cubicBezTo>
                    <a:pt x="10" y="18"/>
                    <a:pt x="11" y="19"/>
                    <a:pt x="11"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2623"/>
            <p:cNvSpPr>
              <a:spLocks/>
            </p:cNvSpPr>
            <p:nvPr/>
          </p:nvSpPr>
          <p:spPr bwMode="auto">
            <a:xfrm>
              <a:off x="2952017" y="2624535"/>
              <a:ext cx="34139" cy="23358"/>
            </a:xfrm>
            <a:custGeom>
              <a:avLst/>
              <a:gdLst>
                <a:gd name="T0" fmla="*/ 7 w 16"/>
                <a:gd name="T1" fmla="*/ 11 h 11"/>
                <a:gd name="T2" fmla="*/ 10 w 16"/>
                <a:gd name="T3" fmla="*/ 11 h 11"/>
                <a:gd name="T4" fmla="*/ 13 w 16"/>
                <a:gd name="T5" fmla="*/ 10 h 11"/>
                <a:gd name="T6" fmla="*/ 15 w 16"/>
                <a:gd name="T7" fmla="*/ 10 h 11"/>
                <a:gd name="T8" fmla="*/ 16 w 16"/>
                <a:gd name="T9" fmla="*/ 10 h 11"/>
                <a:gd name="T10" fmla="*/ 15 w 16"/>
                <a:gd name="T11" fmla="*/ 8 h 11"/>
                <a:gd name="T12" fmla="*/ 14 w 16"/>
                <a:gd name="T13" fmla="*/ 5 h 11"/>
                <a:gd name="T14" fmla="*/ 12 w 16"/>
                <a:gd name="T15" fmla="*/ 2 h 11"/>
                <a:gd name="T16" fmla="*/ 8 w 16"/>
                <a:gd name="T17" fmla="*/ 0 h 11"/>
                <a:gd name="T18" fmla="*/ 7 w 16"/>
                <a:gd name="T19" fmla="*/ 0 h 11"/>
                <a:gd name="T20" fmla="*/ 6 w 16"/>
                <a:gd name="T21" fmla="*/ 0 h 11"/>
                <a:gd name="T22" fmla="*/ 6 w 16"/>
                <a:gd name="T23" fmla="*/ 0 h 11"/>
                <a:gd name="T24" fmla="*/ 6 w 16"/>
                <a:gd name="T25" fmla="*/ 0 h 11"/>
                <a:gd name="T26" fmla="*/ 6 w 16"/>
                <a:gd name="T27" fmla="*/ 0 h 11"/>
                <a:gd name="T28" fmla="*/ 6 w 16"/>
                <a:gd name="T29" fmla="*/ 0 h 11"/>
                <a:gd name="T30" fmla="*/ 5 w 16"/>
                <a:gd name="T31" fmla="*/ 1 h 11"/>
                <a:gd name="T32" fmla="*/ 4 w 16"/>
                <a:gd name="T33" fmla="*/ 2 h 11"/>
                <a:gd name="T34" fmla="*/ 3 w 16"/>
                <a:gd name="T35" fmla="*/ 5 h 11"/>
                <a:gd name="T36" fmla="*/ 1 w 16"/>
                <a:gd name="T37" fmla="*/ 4 h 11"/>
                <a:gd name="T38" fmla="*/ 0 w 16"/>
                <a:gd name="T39" fmla="*/ 2 h 11"/>
                <a:gd name="T40" fmla="*/ 0 w 16"/>
                <a:gd name="T41" fmla="*/ 2 h 11"/>
                <a:gd name="T42" fmla="*/ 0 w 16"/>
                <a:gd name="T43" fmla="*/ 2 h 11"/>
                <a:gd name="T44" fmla="*/ 0 w 16"/>
                <a:gd name="T45" fmla="*/ 2 h 11"/>
                <a:gd name="T46" fmla="*/ 0 w 16"/>
                <a:gd name="T47" fmla="*/ 3 h 11"/>
                <a:gd name="T48" fmla="*/ 1 w 16"/>
                <a:gd name="T49" fmla="*/ 4 h 11"/>
                <a:gd name="T50" fmla="*/ 2 w 16"/>
                <a:gd name="T51" fmla="*/ 5 h 11"/>
                <a:gd name="T52" fmla="*/ 3 w 16"/>
                <a:gd name="T53" fmla="*/ 5 h 11"/>
                <a:gd name="T54" fmla="*/ 3 w 16"/>
                <a:gd name="T55" fmla="*/ 7 h 11"/>
                <a:gd name="T56" fmla="*/ 3 w 16"/>
                <a:gd name="T57" fmla="*/ 8 h 11"/>
                <a:gd name="T58" fmla="*/ 3 w 16"/>
                <a:gd name="T59" fmla="*/ 8 h 11"/>
                <a:gd name="T60" fmla="*/ 3 w 16"/>
                <a:gd name="T61" fmla="*/ 8 h 11"/>
                <a:gd name="T62" fmla="*/ 3 w 16"/>
                <a:gd name="T63" fmla="*/ 8 h 11"/>
                <a:gd name="T64" fmla="*/ 3 w 16"/>
                <a:gd name="T65" fmla="*/ 9 h 11"/>
                <a:gd name="T66" fmla="*/ 4 w 16"/>
                <a:gd name="T67" fmla="*/ 10 h 11"/>
                <a:gd name="T68" fmla="*/ 5 w 16"/>
                <a:gd name="T69" fmla="*/ 10 h 11"/>
                <a:gd name="T70" fmla="*/ 7 w 16"/>
                <a:gd name="T7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7" y="11"/>
                  </a:moveTo>
                  <a:cubicBezTo>
                    <a:pt x="8" y="11"/>
                    <a:pt x="9" y="11"/>
                    <a:pt x="10" y="11"/>
                  </a:cubicBezTo>
                  <a:cubicBezTo>
                    <a:pt x="11" y="11"/>
                    <a:pt x="12" y="11"/>
                    <a:pt x="13" y="10"/>
                  </a:cubicBezTo>
                  <a:cubicBezTo>
                    <a:pt x="13" y="10"/>
                    <a:pt x="14" y="10"/>
                    <a:pt x="15" y="10"/>
                  </a:cubicBezTo>
                  <a:cubicBezTo>
                    <a:pt x="16" y="10"/>
                    <a:pt x="16" y="10"/>
                    <a:pt x="16" y="10"/>
                  </a:cubicBezTo>
                  <a:cubicBezTo>
                    <a:pt x="16" y="9"/>
                    <a:pt x="15" y="9"/>
                    <a:pt x="15" y="8"/>
                  </a:cubicBezTo>
                  <a:cubicBezTo>
                    <a:pt x="15" y="7"/>
                    <a:pt x="15" y="6"/>
                    <a:pt x="14" y="5"/>
                  </a:cubicBezTo>
                  <a:cubicBezTo>
                    <a:pt x="14" y="4"/>
                    <a:pt x="13" y="3"/>
                    <a:pt x="12" y="2"/>
                  </a:cubicBezTo>
                  <a:cubicBezTo>
                    <a:pt x="11" y="1"/>
                    <a:pt x="9" y="0"/>
                    <a:pt x="8" y="0"/>
                  </a:cubicBezTo>
                  <a:cubicBezTo>
                    <a:pt x="8" y="0"/>
                    <a:pt x="7" y="0"/>
                    <a:pt x="7" y="0"/>
                  </a:cubicBezTo>
                  <a:cubicBezTo>
                    <a:pt x="7" y="0"/>
                    <a:pt x="7" y="0"/>
                    <a:pt x="6" y="0"/>
                  </a:cubicBezTo>
                  <a:cubicBezTo>
                    <a:pt x="6" y="0"/>
                    <a:pt x="6" y="0"/>
                    <a:pt x="6" y="0"/>
                  </a:cubicBezTo>
                  <a:cubicBezTo>
                    <a:pt x="6" y="0"/>
                    <a:pt x="6" y="0"/>
                    <a:pt x="6" y="0"/>
                  </a:cubicBezTo>
                  <a:cubicBezTo>
                    <a:pt x="6" y="0"/>
                    <a:pt x="6" y="0"/>
                    <a:pt x="6" y="0"/>
                  </a:cubicBezTo>
                  <a:cubicBezTo>
                    <a:pt x="6" y="0"/>
                    <a:pt x="6" y="0"/>
                    <a:pt x="6" y="0"/>
                  </a:cubicBezTo>
                  <a:cubicBezTo>
                    <a:pt x="6" y="1"/>
                    <a:pt x="5" y="1"/>
                    <a:pt x="5" y="1"/>
                  </a:cubicBezTo>
                  <a:cubicBezTo>
                    <a:pt x="5" y="1"/>
                    <a:pt x="5" y="1"/>
                    <a:pt x="4" y="2"/>
                  </a:cubicBezTo>
                  <a:cubicBezTo>
                    <a:pt x="4" y="3"/>
                    <a:pt x="3" y="4"/>
                    <a:pt x="3" y="5"/>
                  </a:cubicBezTo>
                  <a:cubicBezTo>
                    <a:pt x="2" y="5"/>
                    <a:pt x="2" y="5"/>
                    <a:pt x="1" y="4"/>
                  </a:cubicBezTo>
                  <a:cubicBezTo>
                    <a:pt x="1" y="4"/>
                    <a:pt x="0" y="3"/>
                    <a:pt x="0" y="2"/>
                  </a:cubicBezTo>
                  <a:cubicBezTo>
                    <a:pt x="0" y="2"/>
                    <a:pt x="0" y="2"/>
                    <a:pt x="0" y="2"/>
                  </a:cubicBezTo>
                  <a:cubicBezTo>
                    <a:pt x="0" y="2"/>
                    <a:pt x="0" y="2"/>
                    <a:pt x="0" y="2"/>
                  </a:cubicBezTo>
                  <a:cubicBezTo>
                    <a:pt x="0" y="2"/>
                    <a:pt x="0" y="2"/>
                    <a:pt x="0" y="2"/>
                  </a:cubicBezTo>
                  <a:cubicBezTo>
                    <a:pt x="0" y="3"/>
                    <a:pt x="0" y="3"/>
                    <a:pt x="0" y="3"/>
                  </a:cubicBezTo>
                  <a:cubicBezTo>
                    <a:pt x="0" y="3"/>
                    <a:pt x="1" y="4"/>
                    <a:pt x="1" y="4"/>
                  </a:cubicBezTo>
                  <a:cubicBezTo>
                    <a:pt x="1" y="4"/>
                    <a:pt x="2" y="5"/>
                    <a:pt x="2" y="5"/>
                  </a:cubicBezTo>
                  <a:cubicBezTo>
                    <a:pt x="2" y="5"/>
                    <a:pt x="3" y="5"/>
                    <a:pt x="3" y="5"/>
                  </a:cubicBezTo>
                  <a:cubicBezTo>
                    <a:pt x="3" y="6"/>
                    <a:pt x="3" y="6"/>
                    <a:pt x="3" y="7"/>
                  </a:cubicBezTo>
                  <a:cubicBezTo>
                    <a:pt x="3" y="7"/>
                    <a:pt x="3" y="7"/>
                    <a:pt x="3" y="8"/>
                  </a:cubicBezTo>
                  <a:cubicBezTo>
                    <a:pt x="3" y="8"/>
                    <a:pt x="3" y="8"/>
                    <a:pt x="3" y="8"/>
                  </a:cubicBezTo>
                  <a:cubicBezTo>
                    <a:pt x="3" y="8"/>
                    <a:pt x="3" y="8"/>
                    <a:pt x="3" y="8"/>
                  </a:cubicBezTo>
                  <a:cubicBezTo>
                    <a:pt x="3" y="8"/>
                    <a:pt x="3" y="8"/>
                    <a:pt x="3" y="8"/>
                  </a:cubicBezTo>
                  <a:cubicBezTo>
                    <a:pt x="3" y="8"/>
                    <a:pt x="3" y="9"/>
                    <a:pt x="3" y="9"/>
                  </a:cubicBezTo>
                  <a:cubicBezTo>
                    <a:pt x="4" y="9"/>
                    <a:pt x="4" y="9"/>
                    <a:pt x="4" y="10"/>
                  </a:cubicBezTo>
                  <a:cubicBezTo>
                    <a:pt x="4" y="10"/>
                    <a:pt x="5" y="10"/>
                    <a:pt x="5" y="10"/>
                  </a:cubicBezTo>
                  <a:cubicBezTo>
                    <a:pt x="6" y="11"/>
                    <a:pt x="6" y="11"/>
                    <a:pt x="7"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2624"/>
            <p:cNvSpPr>
              <a:spLocks/>
            </p:cNvSpPr>
            <p:nvPr/>
          </p:nvSpPr>
          <p:spPr bwMode="auto">
            <a:xfrm>
              <a:off x="2828936" y="2599380"/>
              <a:ext cx="34139" cy="23358"/>
            </a:xfrm>
            <a:custGeom>
              <a:avLst/>
              <a:gdLst>
                <a:gd name="T0" fmla="*/ 7 w 16"/>
                <a:gd name="T1" fmla="*/ 11 h 11"/>
                <a:gd name="T2" fmla="*/ 10 w 16"/>
                <a:gd name="T3" fmla="*/ 11 h 11"/>
                <a:gd name="T4" fmla="*/ 13 w 16"/>
                <a:gd name="T5" fmla="*/ 10 h 11"/>
                <a:gd name="T6" fmla="*/ 15 w 16"/>
                <a:gd name="T7" fmla="*/ 10 h 11"/>
                <a:gd name="T8" fmla="*/ 16 w 16"/>
                <a:gd name="T9" fmla="*/ 10 h 11"/>
                <a:gd name="T10" fmla="*/ 15 w 16"/>
                <a:gd name="T11" fmla="*/ 7 h 11"/>
                <a:gd name="T12" fmla="*/ 14 w 16"/>
                <a:gd name="T13" fmla="*/ 5 h 11"/>
                <a:gd name="T14" fmla="*/ 12 w 16"/>
                <a:gd name="T15" fmla="*/ 1 h 11"/>
                <a:gd name="T16" fmla="*/ 8 w 16"/>
                <a:gd name="T17" fmla="*/ 0 h 11"/>
                <a:gd name="T18" fmla="*/ 7 w 16"/>
                <a:gd name="T19" fmla="*/ 0 h 11"/>
                <a:gd name="T20" fmla="*/ 6 w 16"/>
                <a:gd name="T21" fmla="*/ 0 h 11"/>
                <a:gd name="T22" fmla="*/ 6 w 16"/>
                <a:gd name="T23" fmla="*/ 0 h 11"/>
                <a:gd name="T24" fmla="*/ 6 w 16"/>
                <a:gd name="T25" fmla="*/ 0 h 11"/>
                <a:gd name="T26" fmla="*/ 6 w 16"/>
                <a:gd name="T27" fmla="*/ 0 h 11"/>
                <a:gd name="T28" fmla="*/ 6 w 16"/>
                <a:gd name="T29" fmla="*/ 0 h 11"/>
                <a:gd name="T30" fmla="*/ 5 w 16"/>
                <a:gd name="T31" fmla="*/ 1 h 11"/>
                <a:gd name="T32" fmla="*/ 4 w 16"/>
                <a:gd name="T33" fmla="*/ 1 h 11"/>
                <a:gd name="T34" fmla="*/ 3 w 16"/>
                <a:gd name="T35" fmla="*/ 5 h 11"/>
                <a:gd name="T36" fmla="*/ 1 w 16"/>
                <a:gd name="T37" fmla="*/ 4 h 11"/>
                <a:gd name="T38" fmla="*/ 0 w 16"/>
                <a:gd name="T39" fmla="*/ 2 h 11"/>
                <a:gd name="T40" fmla="*/ 0 w 16"/>
                <a:gd name="T41" fmla="*/ 2 h 11"/>
                <a:gd name="T42" fmla="*/ 0 w 16"/>
                <a:gd name="T43" fmla="*/ 2 h 11"/>
                <a:gd name="T44" fmla="*/ 0 w 16"/>
                <a:gd name="T45" fmla="*/ 2 h 11"/>
                <a:gd name="T46" fmla="*/ 0 w 16"/>
                <a:gd name="T47" fmla="*/ 3 h 11"/>
                <a:gd name="T48" fmla="*/ 1 w 16"/>
                <a:gd name="T49" fmla="*/ 4 h 11"/>
                <a:gd name="T50" fmla="*/ 2 w 16"/>
                <a:gd name="T51" fmla="*/ 5 h 11"/>
                <a:gd name="T52" fmla="*/ 3 w 16"/>
                <a:gd name="T53" fmla="*/ 5 h 11"/>
                <a:gd name="T54" fmla="*/ 3 w 16"/>
                <a:gd name="T55" fmla="*/ 6 h 11"/>
                <a:gd name="T56" fmla="*/ 3 w 16"/>
                <a:gd name="T57" fmla="*/ 7 h 11"/>
                <a:gd name="T58" fmla="*/ 3 w 16"/>
                <a:gd name="T59" fmla="*/ 8 h 11"/>
                <a:gd name="T60" fmla="*/ 3 w 16"/>
                <a:gd name="T61" fmla="*/ 8 h 11"/>
                <a:gd name="T62" fmla="*/ 3 w 16"/>
                <a:gd name="T63" fmla="*/ 8 h 11"/>
                <a:gd name="T64" fmla="*/ 3 w 16"/>
                <a:gd name="T65" fmla="*/ 8 h 11"/>
                <a:gd name="T66" fmla="*/ 4 w 16"/>
                <a:gd name="T67" fmla="*/ 9 h 11"/>
                <a:gd name="T68" fmla="*/ 5 w 16"/>
                <a:gd name="T69" fmla="*/ 10 h 11"/>
                <a:gd name="T70" fmla="*/ 7 w 16"/>
                <a:gd name="T7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7" y="11"/>
                  </a:moveTo>
                  <a:cubicBezTo>
                    <a:pt x="7" y="11"/>
                    <a:pt x="9" y="11"/>
                    <a:pt x="10" y="11"/>
                  </a:cubicBezTo>
                  <a:cubicBezTo>
                    <a:pt x="11" y="10"/>
                    <a:pt x="12" y="10"/>
                    <a:pt x="13" y="10"/>
                  </a:cubicBezTo>
                  <a:cubicBezTo>
                    <a:pt x="13" y="10"/>
                    <a:pt x="14" y="10"/>
                    <a:pt x="15" y="10"/>
                  </a:cubicBezTo>
                  <a:cubicBezTo>
                    <a:pt x="16" y="10"/>
                    <a:pt x="16" y="10"/>
                    <a:pt x="16" y="10"/>
                  </a:cubicBezTo>
                  <a:cubicBezTo>
                    <a:pt x="16" y="9"/>
                    <a:pt x="15" y="8"/>
                    <a:pt x="15" y="7"/>
                  </a:cubicBezTo>
                  <a:cubicBezTo>
                    <a:pt x="15" y="7"/>
                    <a:pt x="15" y="6"/>
                    <a:pt x="14" y="5"/>
                  </a:cubicBezTo>
                  <a:cubicBezTo>
                    <a:pt x="14" y="3"/>
                    <a:pt x="13" y="2"/>
                    <a:pt x="12" y="1"/>
                  </a:cubicBezTo>
                  <a:cubicBezTo>
                    <a:pt x="10" y="0"/>
                    <a:pt x="9" y="0"/>
                    <a:pt x="8" y="0"/>
                  </a:cubicBezTo>
                  <a:cubicBezTo>
                    <a:pt x="7" y="0"/>
                    <a:pt x="7" y="0"/>
                    <a:pt x="7" y="0"/>
                  </a:cubicBezTo>
                  <a:cubicBezTo>
                    <a:pt x="7" y="0"/>
                    <a:pt x="6" y="0"/>
                    <a:pt x="6" y="0"/>
                  </a:cubicBezTo>
                  <a:cubicBezTo>
                    <a:pt x="6" y="0"/>
                    <a:pt x="6" y="0"/>
                    <a:pt x="6" y="0"/>
                  </a:cubicBezTo>
                  <a:cubicBezTo>
                    <a:pt x="6" y="0"/>
                    <a:pt x="6" y="0"/>
                    <a:pt x="6" y="0"/>
                  </a:cubicBezTo>
                  <a:cubicBezTo>
                    <a:pt x="6" y="0"/>
                    <a:pt x="6" y="0"/>
                    <a:pt x="6" y="0"/>
                  </a:cubicBezTo>
                  <a:cubicBezTo>
                    <a:pt x="6" y="0"/>
                    <a:pt x="6" y="0"/>
                    <a:pt x="6" y="0"/>
                  </a:cubicBezTo>
                  <a:cubicBezTo>
                    <a:pt x="6" y="0"/>
                    <a:pt x="5" y="1"/>
                    <a:pt x="5" y="1"/>
                  </a:cubicBezTo>
                  <a:cubicBezTo>
                    <a:pt x="5" y="1"/>
                    <a:pt x="5" y="1"/>
                    <a:pt x="4" y="1"/>
                  </a:cubicBezTo>
                  <a:cubicBezTo>
                    <a:pt x="4" y="2"/>
                    <a:pt x="3" y="4"/>
                    <a:pt x="3" y="5"/>
                  </a:cubicBezTo>
                  <a:cubicBezTo>
                    <a:pt x="2" y="5"/>
                    <a:pt x="2" y="5"/>
                    <a:pt x="1" y="4"/>
                  </a:cubicBezTo>
                  <a:cubicBezTo>
                    <a:pt x="1" y="4"/>
                    <a:pt x="0" y="3"/>
                    <a:pt x="0" y="2"/>
                  </a:cubicBezTo>
                  <a:cubicBezTo>
                    <a:pt x="0" y="2"/>
                    <a:pt x="0" y="2"/>
                    <a:pt x="0" y="2"/>
                  </a:cubicBezTo>
                  <a:cubicBezTo>
                    <a:pt x="0" y="2"/>
                    <a:pt x="0" y="2"/>
                    <a:pt x="0" y="2"/>
                  </a:cubicBezTo>
                  <a:cubicBezTo>
                    <a:pt x="0" y="2"/>
                    <a:pt x="0" y="2"/>
                    <a:pt x="0" y="2"/>
                  </a:cubicBezTo>
                  <a:cubicBezTo>
                    <a:pt x="0" y="2"/>
                    <a:pt x="0" y="3"/>
                    <a:pt x="0" y="3"/>
                  </a:cubicBezTo>
                  <a:cubicBezTo>
                    <a:pt x="0" y="3"/>
                    <a:pt x="1" y="3"/>
                    <a:pt x="1" y="4"/>
                  </a:cubicBezTo>
                  <a:cubicBezTo>
                    <a:pt x="1" y="4"/>
                    <a:pt x="2" y="4"/>
                    <a:pt x="2" y="5"/>
                  </a:cubicBezTo>
                  <a:cubicBezTo>
                    <a:pt x="2" y="5"/>
                    <a:pt x="3" y="5"/>
                    <a:pt x="3" y="5"/>
                  </a:cubicBezTo>
                  <a:cubicBezTo>
                    <a:pt x="3" y="6"/>
                    <a:pt x="3" y="6"/>
                    <a:pt x="3" y="6"/>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10"/>
                    <a:pt x="5" y="10"/>
                    <a:pt x="5" y="10"/>
                  </a:cubicBezTo>
                  <a:cubicBezTo>
                    <a:pt x="6" y="10"/>
                    <a:pt x="6" y="11"/>
                    <a:pt x="7"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2625"/>
            <p:cNvSpPr>
              <a:spLocks/>
            </p:cNvSpPr>
            <p:nvPr/>
          </p:nvSpPr>
          <p:spPr bwMode="auto">
            <a:xfrm>
              <a:off x="2715738" y="2439465"/>
              <a:ext cx="53006" cy="89840"/>
            </a:xfrm>
            <a:custGeom>
              <a:avLst/>
              <a:gdLst>
                <a:gd name="T0" fmla="*/ 24 w 25"/>
                <a:gd name="T1" fmla="*/ 18 h 42"/>
                <a:gd name="T2" fmla="*/ 22 w 25"/>
                <a:gd name="T3" fmla="*/ 16 h 42"/>
                <a:gd name="T4" fmla="*/ 20 w 25"/>
                <a:gd name="T5" fmla="*/ 14 h 42"/>
                <a:gd name="T6" fmla="*/ 16 w 25"/>
                <a:gd name="T7" fmla="*/ 8 h 42"/>
                <a:gd name="T8" fmla="*/ 15 w 25"/>
                <a:gd name="T9" fmla="*/ 3 h 42"/>
                <a:gd name="T10" fmla="*/ 16 w 25"/>
                <a:gd name="T11" fmla="*/ 0 h 42"/>
                <a:gd name="T12" fmla="*/ 9 w 25"/>
                <a:gd name="T13" fmla="*/ 4 h 42"/>
                <a:gd name="T14" fmla="*/ 3 w 25"/>
                <a:gd name="T15" fmla="*/ 10 h 42"/>
                <a:gd name="T16" fmla="*/ 0 w 25"/>
                <a:gd name="T17" fmla="*/ 22 h 42"/>
                <a:gd name="T18" fmla="*/ 2 w 25"/>
                <a:gd name="T19" fmla="*/ 30 h 42"/>
                <a:gd name="T20" fmla="*/ 9 w 25"/>
                <a:gd name="T21" fmla="*/ 34 h 42"/>
                <a:gd name="T22" fmla="*/ 18 w 25"/>
                <a:gd name="T23" fmla="*/ 33 h 42"/>
                <a:gd name="T24" fmla="*/ 18 w 25"/>
                <a:gd name="T25" fmla="*/ 37 h 42"/>
                <a:gd name="T26" fmla="*/ 16 w 25"/>
                <a:gd name="T27" fmla="*/ 42 h 42"/>
                <a:gd name="T28" fmla="*/ 17 w 25"/>
                <a:gd name="T29" fmla="*/ 42 h 42"/>
                <a:gd name="T30" fmla="*/ 18 w 25"/>
                <a:gd name="T31" fmla="*/ 38 h 42"/>
                <a:gd name="T32" fmla="*/ 19 w 25"/>
                <a:gd name="T33" fmla="*/ 33 h 42"/>
                <a:gd name="T34" fmla="*/ 23 w 25"/>
                <a:gd name="T35" fmla="*/ 29 h 42"/>
                <a:gd name="T36" fmla="*/ 25 w 25"/>
                <a:gd name="T37" fmla="*/ 24 h 42"/>
                <a:gd name="T38" fmla="*/ 25 w 25"/>
                <a:gd name="T39" fmla="*/ 20 h 42"/>
                <a:gd name="T40" fmla="*/ 24 w 25"/>
                <a:gd name="T41"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42">
                  <a:moveTo>
                    <a:pt x="24" y="18"/>
                  </a:moveTo>
                  <a:cubicBezTo>
                    <a:pt x="24" y="17"/>
                    <a:pt x="23" y="16"/>
                    <a:pt x="22" y="16"/>
                  </a:cubicBezTo>
                  <a:cubicBezTo>
                    <a:pt x="21" y="15"/>
                    <a:pt x="20" y="15"/>
                    <a:pt x="20" y="14"/>
                  </a:cubicBezTo>
                  <a:cubicBezTo>
                    <a:pt x="18" y="12"/>
                    <a:pt x="17" y="10"/>
                    <a:pt x="16" y="8"/>
                  </a:cubicBezTo>
                  <a:cubicBezTo>
                    <a:pt x="15" y="7"/>
                    <a:pt x="15" y="5"/>
                    <a:pt x="15" y="3"/>
                  </a:cubicBezTo>
                  <a:cubicBezTo>
                    <a:pt x="15" y="1"/>
                    <a:pt x="16" y="0"/>
                    <a:pt x="16" y="0"/>
                  </a:cubicBezTo>
                  <a:cubicBezTo>
                    <a:pt x="14" y="1"/>
                    <a:pt x="11" y="2"/>
                    <a:pt x="9" y="4"/>
                  </a:cubicBezTo>
                  <a:cubicBezTo>
                    <a:pt x="6" y="5"/>
                    <a:pt x="4" y="7"/>
                    <a:pt x="3" y="10"/>
                  </a:cubicBezTo>
                  <a:cubicBezTo>
                    <a:pt x="0" y="14"/>
                    <a:pt x="0" y="18"/>
                    <a:pt x="0" y="22"/>
                  </a:cubicBezTo>
                  <a:cubicBezTo>
                    <a:pt x="0" y="25"/>
                    <a:pt x="1" y="28"/>
                    <a:pt x="2" y="30"/>
                  </a:cubicBezTo>
                  <a:cubicBezTo>
                    <a:pt x="4" y="32"/>
                    <a:pt x="7" y="33"/>
                    <a:pt x="9" y="34"/>
                  </a:cubicBezTo>
                  <a:cubicBezTo>
                    <a:pt x="12" y="34"/>
                    <a:pt x="15" y="34"/>
                    <a:pt x="18" y="33"/>
                  </a:cubicBezTo>
                  <a:cubicBezTo>
                    <a:pt x="18" y="34"/>
                    <a:pt x="19" y="36"/>
                    <a:pt x="18" y="37"/>
                  </a:cubicBezTo>
                  <a:cubicBezTo>
                    <a:pt x="18" y="39"/>
                    <a:pt x="17" y="41"/>
                    <a:pt x="16" y="42"/>
                  </a:cubicBezTo>
                  <a:cubicBezTo>
                    <a:pt x="16" y="42"/>
                    <a:pt x="16" y="42"/>
                    <a:pt x="17" y="42"/>
                  </a:cubicBezTo>
                  <a:cubicBezTo>
                    <a:pt x="17" y="42"/>
                    <a:pt x="18" y="40"/>
                    <a:pt x="18" y="38"/>
                  </a:cubicBezTo>
                  <a:cubicBezTo>
                    <a:pt x="19" y="36"/>
                    <a:pt x="19" y="34"/>
                    <a:pt x="19" y="33"/>
                  </a:cubicBezTo>
                  <a:cubicBezTo>
                    <a:pt x="20" y="32"/>
                    <a:pt x="22" y="31"/>
                    <a:pt x="23" y="29"/>
                  </a:cubicBezTo>
                  <a:cubicBezTo>
                    <a:pt x="24" y="28"/>
                    <a:pt x="25" y="26"/>
                    <a:pt x="25" y="24"/>
                  </a:cubicBezTo>
                  <a:cubicBezTo>
                    <a:pt x="25" y="23"/>
                    <a:pt x="25" y="22"/>
                    <a:pt x="25" y="20"/>
                  </a:cubicBezTo>
                  <a:cubicBezTo>
                    <a:pt x="25" y="19"/>
                    <a:pt x="25" y="18"/>
                    <a:pt x="24"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2626"/>
            <p:cNvSpPr>
              <a:spLocks/>
            </p:cNvSpPr>
            <p:nvPr/>
          </p:nvSpPr>
          <p:spPr bwMode="auto">
            <a:xfrm>
              <a:off x="1766131" y="2426888"/>
              <a:ext cx="6289" cy="6289"/>
            </a:xfrm>
            <a:custGeom>
              <a:avLst/>
              <a:gdLst>
                <a:gd name="T0" fmla="*/ 1 w 3"/>
                <a:gd name="T1" fmla="*/ 0 h 3"/>
                <a:gd name="T2" fmla="*/ 1 w 3"/>
                <a:gd name="T3" fmla="*/ 1 h 3"/>
                <a:gd name="T4" fmla="*/ 0 w 3"/>
                <a:gd name="T5" fmla="*/ 2 h 3"/>
                <a:gd name="T6" fmla="*/ 0 w 3"/>
                <a:gd name="T7" fmla="*/ 3 h 3"/>
                <a:gd name="T8" fmla="*/ 0 w 3"/>
                <a:gd name="T9" fmla="*/ 2 h 3"/>
                <a:gd name="T10" fmla="*/ 1 w 3"/>
                <a:gd name="T11" fmla="*/ 2 h 3"/>
                <a:gd name="T12" fmla="*/ 1 w 3"/>
                <a:gd name="T13" fmla="*/ 2 h 3"/>
                <a:gd name="T14" fmla="*/ 2 w 3"/>
                <a:gd name="T15" fmla="*/ 1 h 3"/>
                <a:gd name="T16" fmla="*/ 2 w 3"/>
                <a:gd name="T17" fmla="*/ 0 h 3"/>
                <a:gd name="T18" fmla="*/ 1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0"/>
                  </a:moveTo>
                  <a:cubicBezTo>
                    <a:pt x="1" y="0"/>
                    <a:pt x="1" y="1"/>
                    <a:pt x="1" y="1"/>
                  </a:cubicBezTo>
                  <a:cubicBezTo>
                    <a:pt x="0" y="2"/>
                    <a:pt x="0" y="2"/>
                    <a:pt x="0" y="2"/>
                  </a:cubicBezTo>
                  <a:cubicBezTo>
                    <a:pt x="0" y="2"/>
                    <a:pt x="0" y="2"/>
                    <a:pt x="0" y="3"/>
                  </a:cubicBezTo>
                  <a:cubicBezTo>
                    <a:pt x="0" y="2"/>
                    <a:pt x="0" y="2"/>
                    <a:pt x="0" y="2"/>
                  </a:cubicBezTo>
                  <a:cubicBezTo>
                    <a:pt x="1" y="2"/>
                    <a:pt x="1" y="2"/>
                    <a:pt x="1" y="2"/>
                  </a:cubicBezTo>
                  <a:cubicBezTo>
                    <a:pt x="1" y="2"/>
                    <a:pt x="1" y="2"/>
                    <a:pt x="1" y="2"/>
                  </a:cubicBezTo>
                  <a:cubicBezTo>
                    <a:pt x="2" y="1"/>
                    <a:pt x="2" y="1"/>
                    <a:pt x="2" y="1"/>
                  </a:cubicBezTo>
                  <a:cubicBezTo>
                    <a:pt x="3" y="1"/>
                    <a:pt x="3" y="0"/>
                    <a:pt x="2" y="0"/>
                  </a:cubicBezTo>
                  <a:cubicBezTo>
                    <a:pt x="2" y="0"/>
                    <a:pt x="2" y="0"/>
                    <a:pt x="1"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2627"/>
            <p:cNvSpPr>
              <a:spLocks noEditPoints="1"/>
            </p:cNvSpPr>
            <p:nvPr/>
          </p:nvSpPr>
          <p:spPr bwMode="auto">
            <a:xfrm>
              <a:off x="1549617" y="2386460"/>
              <a:ext cx="297370" cy="329713"/>
            </a:xfrm>
            <a:custGeom>
              <a:avLst/>
              <a:gdLst>
                <a:gd name="T0" fmla="*/ 138 w 140"/>
                <a:gd name="T1" fmla="*/ 64 h 155"/>
                <a:gd name="T2" fmla="*/ 136 w 140"/>
                <a:gd name="T3" fmla="*/ 49 h 155"/>
                <a:gd name="T4" fmla="*/ 133 w 140"/>
                <a:gd name="T5" fmla="*/ 50 h 155"/>
                <a:gd name="T6" fmla="*/ 116 w 140"/>
                <a:gd name="T7" fmla="*/ 58 h 155"/>
                <a:gd name="T8" fmla="*/ 104 w 140"/>
                <a:gd name="T9" fmla="*/ 53 h 155"/>
                <a:gd name="T10" fmla="*/ 106 w 140"/>
                <a:gd name="T11" fmla="*/ 46 h 155"/>
                <a:gd name="T12" fmla="*/ 96 w 140"/>
                <a:gd name="T13" fmla="*/ 62 h 155"/>
                <a:gd name="T14" fmla="*/ 92 w 140"/>
                <a:gd name="T15" fmla="*/ 53 h 155"/>
                <a:gd name="T16" fmla="*/ 93 w 140"/>
                <a:gd name="T17" fmla="*/ 42 h 155"/>
                <a:gd name="T18" fmla="*/ 95 w 140"/>
                <a:gd name="T19" fmla="*/ 40 h 155"/>
                <a:gd name="T20" fmla="*/ 84 w 140"/>
                <a:gd name="T21" fmla="*/ 40 h 155"/>
                <a:gd name="T22" fmla="*/ 100 w 140"/>
                <a:gd name="T23" fmla="*/ 17 h 155"/>
                <a:gd name="T24" fmla="*/ 104 w 140"/>
                <a:gd name="T25" fmla="*/ 19 h 155"/>
                <a:gd name="T26" fmla="*/ 104 w 140"/>
                <a:gd name="T27" fmla="*/ 17 h 155"/>
                <a:gd name="T28" fmla="*/ 96 w 140"/>
                <a:gd name="T29" fmla="*/ 13 h 155"/>
                <a:gd name="T30" fmla="*/ 78 w 140"/>
                <a:gd name="T31" fmla="*/ 2 h 155"/>
                <a:gd name="T32" fmla="*/ 78 w 140"/>
                <a:gd name="T33" fmla="*/ 2 h 155"/>
                <a:gd name="T34" fmla="*/ 75 w 140"/>
                <a:gd name="T35" fmla="*/ 3 h 155"/>
                <a:gd name="T36" fmla="*/ 71 w 140"/>
                <a:gd name="T37" fmla="*/ 5 h 155"/>
                <a:gd name="T38" fmla="*/ 54 w 140"/>
                <a:gd name="T39" fmla="*/ 5 h 155"/>
                <a:gd name="T40" fmla="*/ 47 w 140"/>
                <a:gd name="T41" fmla="*/ 4 h 155"/>
                <a:gd name="T42" fmla="*/ 48 w 140"/>
                <a:gd name="T43" fmla="*/ 17 h 155"/>
                <a:gd name="T44" fmla="*/ 57 w 140"/>
                <a:gd name="T45" fmla="*/ 32 h 155"/>
                <a:gd name="T46" fmla="*/ 58 w 140"/>
                <a:gd name="T47" fmla="*/ 33 h 155"/>
                <a:gd name="T48" fmla="*/ 58 w 140"/>
                <a:gd name="T49" fmla="*/ 33 h 155"/>
                <a:gd name="T50" fmla="*/ 59 w 140"/>
                <a:gd name="T51" fmla="*/ 33 h 155"/>
                <a:gd name="T52" fmla="*/ 39 w 140"/>
                <a:gd name="T53" fmla="*/ 48 h 155"/>
                <a:gd name="T54" fmla="*/ 36 w 140"/>
                <a:gd name="T55" fmla="*/ 38 h 155"/>
                <a:gd name="T56" fmla="*/ 25 w 140"/>
                <a:gd name="T57" fmla="*/ 12 h 155"/>
                <a:gd name="T58" fmla="*/ 13 w 140"/>
                <a:gd name="T59" fmla="*/ 1 h 155"/>
                <a:gd name="T60" fmla="*/ 1 w 140"/>
                <a:gd name="T61" fmla="*/ 20 h 155"/>
                <a:gd name="T62" fmla="*/ 17 w 140"/>
                <a:gd name="T63" fmla="*/ 48 h 155"/>
                <a:gd name="T64" fmla="*/ 32 w 140"/>
                <a:gd name="T65" fmla="*/ 61 h 155"/>
                <a:gd name="T66" fmla="*/ 45 w 140"/>
                <a:gd name="T67" fmla="*/ 100 h 155"/>
                <a:gd name="T68" fmla="*/ 33 w 140"/>
                <a:gd name="T69" fmla="*/ 123 h 155"/>
                <a:gd name="T70" fmla="*/ 49 w 140"/>
                <a:gd name="T71" fmla="*/ 152 h 155"/>
                <a:gd name="T72" fmla="*/ 63 w 140"/>
                <a:gd name="T73" fmla="*/ 144 h 155"/>
                <a:gd name="T74" fmla="*/ 62 w 140"/>
                <a:gd name="T75" fmla="*/ 101 h 155"/>
                <a:gd name="T76" fmla="*/ 73 w 140"/>
                <a:gd name="T77" fmla="*/ 100 h 155"/>
                <a:gd name="T78" fmla="*/ 94 w 140"/>
                <a:gd name="T79" fmla="*/ 107 h 155"/>
                <a:gd name="T80" fmla="*/ 99 w 140"/>
                <a:gd name="T81" fmla="*/ 95 h 155"/>
                <a:gd name="T82" fmla="*/ 97 w 140"/>
                <a:gd name="T83" fmla="*/ 71 h 155"/>
                <a:gd name="T84" fmla="*/ 104 w 140"/>
                <a:gd name="T85" fmla="*/ 75 h 155"/>
                <a:gd name="T86" fmla="*/ 115 w 140"/>
                <a:gd name="T87" fmla="*/ 68 h 155"/>
                <a:gd name="T88" fmla="*/ 75 w 140"/>
                <a:gd name="T89" fmla="*/ 9 h 155"/>
                <a:gd name="T90" fmla="*/ 75 w 140"/>
                <a:gd name="T91" fmla="*/ 9 h 155"/>
                <a:gd name="T92" fmla="*/ 78 w 140"/>
                <a:gd name="T93" fmla="*/ 3 h 155"/>
                <a:gd name="T94" fmla="*/ 74 w 140"/>
                <a:gd name="T95" fmla="*/ 9 h 155"/>
                <a:gd name="T96" fmla="*/ 57 w 140"/>
                <a:gd name="T97" fmla="*/ 9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55">
                  <a:moveTo>
                    <a:pt x="125" y="71"/>
                  </a:moveTo>
                  <a:cubicBezTo>
                    <a:pt x="127" y="71"/>
                    <a:pt x="130" y="70"/>
                    <a:pt x="132" y="69"/>
                  </a:cubicBezTo>
                  <a:cubicBezTo>
                    <a:pt x="134" y="68"/>
                    <a:pt x="136" y="66"/>
                    <a:pt x="138" y="64"/>
                  </a:cubicBezTo>
                  <a:cubicBezTo>
                    <a:pt x="139" y="62"/>
                    <a:pt x="139" y="59"/>
                    <a:pt x="138" y="57"/>
                  </a:cubicBezTo>
                  <a:cubicBezTo>
                    <a:pt x="137" y="54"/>
                    <a:pt x="136" y="52"/>
                    <a:pt x="134" y="51"/>
                  </a:cubicBezTo>
                  <a:cubicBezTo>
                    <a:pt x="134" y="50"/>
                    <a:pt x="135" y="49"/>
                    <a:pt x="136" y="49"/>
                  </a:cubicBezTo>
                  <a:cubicBezTo>
                    <a:pt x="137" y="48"/>
                    <a:pt x="138" y="48"/>
                    <a:pt x="140" y="47"/>
                  </a:cubicBezTo>
                  <a:cubicBezTo>
                    <a:pt x="140" y="47"/>
                    <a:pt x="140" y="47"/>
                    <a:pt x="140" y="47"/>
                  </a:cubicBezTo>
                  <a:cubicBezTo>
                    <a:pt x="138" y="47"/>
                    <a:pt x="135" y="49"/>
                    <a:pt x="133" y="50"/>
                  </a:cubicBezTo>
                  <a:cubicBezTo>
                    <a:pt x="131" y="48"/>
                    <a:pt x="128" y="47"/>
                    <a:pt x="125" y="48"/>
                  </a:cubicBezTo>
                  <a:cubicBezTo>
                    <a:pt x="123" y="49"/>
                    <a:pt x="121" y="50"/>
                    <a:pt x="119" y="52"/>
                  </a:cubicBezTo>
                  <a:cubicBezTo>
                    <a:pt x="118" y="54"/>
                    <a:pt x="117" y="56"/>
                    <a:pt x="116" y="58"/>
                  </a:cubicBezTo>
                  <a:cubicBezTo>
                    <a:pt x="116" y="59"/>
                    <a:pt x="116" y="59"/>
                    <a:pt x="116" y="59"/>
                  </a:cubicBezTo>
                  <a:cubicBezTo>
                    <a:pt x="116" y="59"/>
                    <a:pt x="116" y="59"/>
                    <a:pt x="116" y="59"/>
                  </a:cubicBezTo>
                  <a:cubicBezTo>
                    <a:pt x="115" y="54"/>
                    <a:pt x="109" y="52"/>
                    <a:pt x="104" y="53"/>
                  </a:cubicBezTo>
                  <a:cubicBezTo>
                    <a:pt x="104" y="52"/>
                    <a:pt x="104" y="51"/>
                    <a:pt x="105" y="50"/>
                  </a:cubicBezTo>
                  <a:cubicBezTo>
                    <a:pt x="105" y="48"/>
                    <a:pt x="106" y="47"/>
                    <a:pt x="107" y="46"/>
                  </a:cubicBezTo>
                  <a:cubicBezTo>
                    <a:pt x="106" y="46"/>
                    <a:pt x="106" y="46"/>
                    <a:pt x="106" y="46"/>
                  </a:cubicBezTo>
                  <a:cubicBezTo>
                    <a:pt x="105" y="47"/>
                    <a:pt x="104" y="51"/>
                    <a:pt x="104" y="53"/>
                  </a:cubicBezTo>
                  <a:cubicBezTo>
                    <a:pt x="101" y="53"/>
                    <a:pt x="98" y="55"/>
                    <a:pt x="97" y="58"/>
                  </a:cubicBezTo>
                  <a:cubicBezTo>
                    <a:pt x="96" y="59"/>
                    <a:pt x="96" y="60"/>
                    <a:pt x="96" y="62"/>
                  </a:cubicBezTo>
                  <a:cubicBezTo>
                    <a:pt x="95" y="59"/>
                    <a:pt x="94" y="56"/>
                    <a:pt x="92" y="54"/>
                  </a:cubicBezTo>
                  <a:cubicBezTo>
                    <a:pt x="92" y="54"/>
                    <a:pt x="92" y="54"/>
                    <a:pt x="92" y="54"/>
                  </a:cubicBezTo>
                  <a:cubicBezTo>
                    <a:pt x="92" y="54"/>
                    <a:pt x="92" y="53"/>
                    <a:pt x="92" y="53"/>
                  </a:cubicBezTo>
                  <a:cubicBezTo>
                    <a:pt x="92" y="53"/>
                    <a:pt x="92" y="53"/>
                    <a:pt x="92" y="53"/>
                  </a:cubicBezTo>
                  <a:cubicBezTo>
                    <a:pt x="90" y="50"/>
                    <a:pt x="88" y="48"/>
                    <a:pt x="87" y="46"/>
                  </a:cubicBezTo>
                  <a:cubicBezTo>
                    <a:pt x="89" y="44"/>
                    <a:pt x="91" y="43"/>
                    <a:pt x="93" y="42"/>
                  </a:cubicBezTo>
                  <a:cubicBezTo>
                    <a:pt x="97" y="41"/>
                    <a:pt x="100" y="40"/>
                    <a:pt x="104" y="39"/>
                  </a:cubicBezTo>
                  <a:cubicBezTo>
                    <a:pt x="104" y="38"/>
                    <a:pt x="104" y="38"/>
                    <a:pt x="104" y="38"/>
                  </a:cubicBezTo>
                  <a:cubicBezTo>
                    <a:pt x="102" y="38"/>
                    <a:pt x="98" y="39"/>
                    <a:pt x="95" y="40"/>
                  </a:cubicBezTo>
                  <a:cubicBezTo>
                    <a:pt x="92" y="42"/>
                    <a:pt x="88" y="43"/>
                    <a:pt x="86" y="45"/>
                  </a:cubicBezTo>
                  <a:cubicBezTo>
                    <a:pt x="84" y="43"/>
                    <a:pt x="83" y="42"/>
                    <a:pt x="81" y="41"/>
                  </a:cubicBezTo>
                  <a:cubicBezTo>
                    <a:pt x="82" y="40"/>
                    <a:pt x="83" y="40"/>
                    <a:pt x="84" y="40"/>
                  </a:cubicBezTo>
                  <a:cubicBezTo>
                    <a:pt x="90" y="38"/>
                    <a:pt x="93" y="35"/>
                    <a:pt x="95" y="31"/>
                  </a:cubicBezTo>
                  <a:cubicBezTo>
                    <a:pt x="97" y="27"/>
                    <a:pt x="98" y="22"/>
                    <a:pt x="97" y="17"/>
                  </a:cubicBezTo>
                  <a:cubicBezTo>
                    <a:pt x="98" y="17"/>
                    <a:pt x="99" y="17"/>
                    <a:pt x="100" y="17"/>
                  </a:cubicBezTo>
                  <a:cubicBezTo>
                    <a:pt x="101" y="18"/>
                    <a:pt x="102" y="18"/>
                    <a:pt x="103" y="18"/>
                  </a:cubicBezTo>
                  <a:cubicBezTo>
                    <a:pt x="103" y="18"/>
                    <a:pt x="104" y="19"/>
                    <a:pt x="104" y="19"/>
                  </a:cubicBezTo>
                  <a:cubicBezTo>
                    <a:pt x="104" y="19"/>
                    <a:pt x="104" y="19"/>
                    <a:pt x="104" y="19"/>
                  </a:cubicBezTo>
                  <a:cubicBezTo>
                    <a:pt x="104" y="19"/>
                    <a:pt x="104" y="19"/>
                    <a:pt x="104" y="19"/>
                  </a:cubicBezTo>
                  <a:cubicBezTo>
                    <a:pt x="105" y="19"/>
                    <a:pt x="105" y="19"/>
                    <a:pt x="105" y="18"/>
                  </a:cubicBezTo>
                  <a:cubicBezTo>
                    <a:pt x="105" y="18"/>
                    <a:pt x="105" y="18"/>
                    <a:pt x="104" y="17"/>
                  </a:cubicBezTo>
                  <a:cubicBezTo>
                    <a:pt x="103" y="17"/>
                    <a:pt x="102" y="17"/>
                    <a:pt x="101" y="17"/>
                  </a:cubicBezTo>
                  <a:cubicBezTo>
                    <a:pt x="99" y="17"/>
                    <a:pt x="98" y="17"/>
                    <a:pt x="97" y="17"/>
                  </a:cubicBezTo>
                  <a:cubicBezTo>
                    <a:pt x="97" y="16"/>
                    <a:pt x="97" y="14"/>
                    <a:pt x="96" y="13"/>
                  </a:cubicBezTo>
                  <a:cubicBezTo>
                    <a:pt x="94" y="5"/>
                    <a:pt x="84" y="0"/>
                    <a:pt x="80" y="1"/>
                  </a:cubicBezTo>
                  <a:cubicBezTo>
                    <a:pt x="79" y="1"/>
                    <a:pt x="79" y="1"/>
                    <a:pt x="78" y="1"/>
                  </a:cubicBezTo>
                  <a:cubicBezTo>
                    <a:pt x="78" y="1"/>
                    <a:pt x="78" y="2"/>
                    <a:pt x="78" y="2"/>
                  </a:cubicBezTo>
                  <a:cubicBezTo>
                    <a:pt x="78" y="2"/>
                    <a:pt x="78" y="2"/>
                    <a:pt x="78" y="2"/>
                  </a:cubicBezTo>
                  <a:cubicBezTo>
                    <a:pt x="78" y="2"/>
                    <a:pt x="78" y="2"/>
                    <a:pt x="78" y="2"/>
                  </a:cubicBezTo>
                  <a:cubicBezTo>
                    <a:pt x="78" y="2"/>
                    <a:pt x="78" y="2"/>
                    <a:pt x="78" y="2"/>
                  </a:cubicBezTo>
                  <a:cubicBezTo>
                    <a:pt x="78" y="3"/>
                    <a:pt x="77" y="3"/>
                    <a:pt x="77" y="3"/>
                  </a:cubicBezTo>
                  <a:cubicBezTo>
                    <a:pt x="77" y="3"/>
                    <a:pt x="77" y="3"/>
                    <a:pt x="76" y="3"/>
                  </a:cubicBezTo>
                  <a:cubicBezTo>
                    <a:pt x="76" y="3"/>
                    <a:pt x="76" y="3"/>
                    <a:pt x="75" y="3"/>
                  </a:cubicBezTo>
                  <a:cubicBezTo>
                    <a:pt x="75" y="4"/>
                    <a:pt x="75" y="4"/>
                    <a:pt x="74" y="4"/>
                  </a:cubicBezTo>
                  <a:cubicBezTo>
                    <a:pt x="73" y="4"/>
                    <a:pt x="73" y="4"/>
                    <a:pt x="73" y="4"/>
                  </a:cubicBezTo>
                  <a:cubicBezTo>
                    <a:pt x="73" y="4"/>
                    <a:pt x="72" y="5"/>
                    <a:pt x="71" y="5"/>
                  </a:cubicBezTo>
                  <a:cubicBezTo>
                    <a:pt x="70" y="5"/>
                    <a:pt x="69" y="6"/>
                    <a:pt x="67" y="6"/>
                  </a:cubicBezTo>
                  <a:cubicBezTo>
                    <a:pt x="65" y="7"/>
                    <a:pt x="62" y="7"/>
                    <a:pt x="59" y="6"/>
                  </a:cubicBezTo>
                  <a:cubicBezTo>
                    <a:pt x="57" y="6"/>
                    <a:pt x="55" y="6"/>
                    <a:pt x="54" y="5"/>
                  </a:cubicBezTo>
                  <a:cubicBezTo>
                    <a:pt x="53" y="4"/>
                    <a:pt x="51" y="4"/>
                    <a:pt x="50" y="3"/>
                  </a:cubicBezTo>
                  <a:cubicBezTo>
                    <a:pt x="49" y="2"/>
                    <a:pt x="47" y="1"/>
                    <a:pt x="46" y="1"/>
                  </a:cubicBezTo>
                  <a:cubicBezTo>
                    <a:pt x="47" y="1"/>
                    <a:pt x="47" y="2"/>
                    <a:pt x="47" y="4"/>
                  </a:cubicBezTo>
                  <a:cubicBezTo>
                    <a:pt x="47" y="5"/>
                    <a:pt x="47" y="5"/>
                    <a:pt x="47" y="6"/>
                  </a:cubicBezTo>
                  <a:cubicBezTo>
                    <a:pt x="47" y="7"/>
                    <a:pt x="47" y="8"/>
                    <a:pt x="47" y="10"/>
                  </a:cubicBezTo>
                  <a:cubicBezTo>
                    <a:pt x="47" y="12"/>
                    <a:pt x="48" y="15"/>
                    <a:pt x="48" y="17"/>
                  </a:cubicBezTo>
                  <a:cubicBezTo>
                    <a:pt x="49" y="20"/>
                    <a:pt x="50" y="22"/>
                    <a:pt x="51" y="24"/>
                  </a:cubicBezTo>
                  <a:cubicBezTo>
                    <a:pt x="52" y="25"/>
                    <a:pt x="53" y="27"/>
                    <a:pt x="54" y="28"/>
                  </a:cubicBezTo>
                  <a:cubicBezTo>
                    <a:pt x="55" y="30"/>
                    <a:pt x="56" y="31"/>
                    <a:pt x="57" y="32"/>
                  </a:cubicBezTo>
                  <a:cubicBezTo>
                    <a:pt x="57" y="32"/>
                    <a:pt x="57" y="32"/>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9" y="33"/>
                    <a:pt x="59" y="33"/>
                    <a:pt x="59" y="33"/>
                  </a:cubicBezTo>
                  <a:cubicBezTo>
                    <a:pt x="59" y="34"/>
                    <a:pt x="60" y="35"/>
                    <a:pt x="61" y="35"/>
                  </a:cubicBezTo>
                  <a:cubicBezTo>
                    <a:pt x="58" y="36"/>
                    <a:pt x="55" y="37"/>
                    <a:pt x="51" y="39"/>
                  </a:cubicBezTo>
                  <a:cubicBezTo>
                    <a:pt x="47" y="42"/>
                    <a:pt x="42" y="45"/>
                    <a:pt x="39" y="48"/>
                  </a:cubicBezTo>
                  <a:cubicBezTo>
                    <a:pt x="38" y="49"/>
                    <a:pt x="38" y="50"/>
                    <a:pt x="37" y="51"/>
                  </a:cubicBezTo>
                  <a:cubicBezTo>
                    <a:pt x="36" y="50"/>
                    <a:pt x="35" y="47"/>
                    <a:pt x="35" y="45"/>
                  </a:cubicBezTo>
                  <a:cubicBezTo>
                    <a:pt x="35" y="42"/>
                    <a:pt x="35" y="39"/>
                    <a:pt x="36" y="38"/>
                  </a:cubicBezTo>
                  <a:cubicBezTo>
                    <a:pt x="36" y="34"/>
                    <a:pt x="37" y="31"/>
                    <a:pt x="37" y="28"/>
                  </a:cubicBezTo>
                  <a:cubicBezTo>
                    <a:pt x="37" y="25"/>
                    <a:pt x="36" y="23"/>
                    <a:pt x="34" y="20"/>
                  </a:cubicBezTo>
                  <a:cubicBezTo>
                    <a:pt x="32" y="16"/>
                    <a:pt x="29" y="14"/>
                    <a:pt x="25" y="12"/>
                  </a:cubicBezTo>
                  <a:cubicBezTo>
                    <a:pt x="22" y="10"/>
                    <a:pt x="17" y="9"/>
                    <a:pt x="13" y="10"/>
                  </a:cubicBezTo>
                  <a:cubicBezTo>
                    <a:pt x="13" y="7"/>
                    <a:pt x="13" y="4"/>
                    <a:pt x="14" y="1"/>
                  </a:cubicBezTo>
                  <a:cubicBezTo>
                    <a:pt x="13" y="1"/>
                    <a:pt x="13" y="1"/>
                    <a:pt x="13" y="1"/>
                  </a:cubicBezTo>
                  <a:cubicBezTo>
                    <a:pt x="12" y="3"/>
                    <a:pt x="12" y="6"/>
                    <a:pt x="12" y="10"/>
                  </a:cubicBezTo>
                  <a:cubicBezTo>
                    <a:pt x="11" y="10"/>
                    <a:pt x="10" y="11"/>
                    <a:pt x="9" y="11"/>
                  </a:cubicBezTo>
                  <a:cubicBezTo>
                    <a:pt x="6" y="12"/>
                    <a:pt x="3" y="15"/>
                    <a:pt x="1" y="20"/>
                  </a:cubicBezTo>
                  <a:cubicBezTo>
                    <a:pt x="0" y="24"/>
                    <a:pt x="0" y="29"/>
                    <a:pt x="1" y="33"/>
                  </a:cubicBezTo>
                  <a:cubicBezTo>
                    <a:pt x="3" y="37"/>
                    <a:pt x="5" y="41"/>
                    <a:pt x="8" y="43"/>
                  </a:cubicBezTo>
                  <a:cubicBezTo>
                    <a:pt x="11" y="46"/>
                    <a:pt x="14" y="47"/>
                    <a:pt x="17" y="48"/>
                  </a:cubicBezTo>
                  <a:cubicBezTo>
                    <a:pt x="22" y="49"/>
                    <a:pt x="29" y="49"/>
                    <a:pt x="33" y="51"/>
                  </a:cubicBezTo>
                  <a:cubicBezTo>
                    <a:pt x="34" y="51"/>
                    <a:pt x="35" y="51"/>
                    <a:pt x="37" y="51"/>
                  </a:cubicBezTo>
                  <a:cubicBezTo>
                    <a:pt x="34" y="54"/>
                    <a:pt x="33" y="58"/>
                    <a:pt x="32" y="61"/>
                  </a:cubicBezTo>
                  <a:cubicBezTo>
                    <a:pt x="31" y="65"/>
                    <a:pt x="30" y="70"/>
                    <a:pt x="31" y="74"/>
                  </a:cubicBezTo>
                  <a:cubicBezTo>
                    <a:pt x="31" y="82"/>
                    <a:pt x="34" y="87"/>
                    <a:pt x="38" y="92"/>
                  </a:cubicBezTo>
                  <a:cubicBezTo>
                    <a:pt x="40" y="94"/>
                    <a:pt x="43" y="97"/>
                    <a:pt x="45" y="100"/>
                  </a:cubicBezTo>
                  <a:cubicBezTo>
                    <a:pt x="47" y="102"/>
                    <a:pt x="49" y="104"/>
                    <a:pt x="50" y="104"/>
                  </a:cubicBezTo>
                  <a:cubicBezTo>
                    <a:pt x="47" y="105"/>
                    <a:pt x="43" y="106"/>
                    <a:pt x="40" y="109"/>
                  </a:cubicBezTo>
                  <a:cubicBezTo>
                    <a:pt x="37" y="112"/>
                    <a:pt x="34" y="118"/>
                    <a:pt x="33" y="123"/>
                  </a:cubicBezTo>
                  <a:cubicBezTo>
                    <a:pt x="32" y="129"/>
                    <a:pt x="34" y="133"/>
                    <a:pt x="36" y="138"/>
                  </a:cubicBezTo>
                  <a:cubicBezTo>
                    <a:pt x="38" y="141"/>
                    <a:pt x="41" y="144"/>
                    <a:pt x="44" y="147"/>
                  </a:cubicBezTo>
                  <a:cubicBezTo>
                    <a:pt x="45" y="148"/>
                    <a:pt x="47" y="150"/>
                    <a:pt x="49" y="152"/>
                  </a:cubicBezTo>
                  <a:cubicBezTo>
                    <a:pt x="51" y="153"/>
                    <a:pt x="53" y="155"/>
                    <a:pt x="53" y="155"/>
                  </a:cubicBezTo>
                  <a:cubicBezTo>
                    <a:pt x="53" y="152"/>
                    <a:pt x="55" y="150"/>
                    <a:pt x="57" y="148"/>
                  </a:cubicBezTo>
                  <a:cubicBezTo>
                    <a:pt x="59" y="147"/>
                    <a:pt x="61" y="145"/>
                    <a:pt x="63" y="144"/>
                  </a:cubicBezTo>
                  <a:cubicBezTo>
                    <a:pt x="68" y="139"/>
                    <a:pt x="73" y="133"/>
                    <a:pt x="73" y="125"/>
                  </a:cubicBezTo>
                  <a:cubicBezTo>
                    <a:pt x="74" y="118"/>
                    <a:pt x="67" y="109"/>
                    <a:pt x="58" y="106"/>
                  </a:cubicBezTo>
                  <a:cubicBezTo>
                    <a:pt x="59" y="104"/>
                    <a:pt x="60" y="102"/>
                    <a:pt x="62" y="101"/>
                  </a:cubicBezTo>
                  <a:cubicBezTo>
                    <a:pt x="63" y="100"/>
                    <a:pt x="65" y="99"/>
                    <a:pt x="67" y="98"/>
                  </a:cubicBezTo>
                  <a:cubicBezTo>
                    <a:pt x="68" y="98"/>
                    <a:pt x="69" y="98"/>
                    <a:pt x="70" y="98"/>
                  </a:cubicBezTo>
                  <a:cubicBezTo>
                    <a:pt x="71" y="99"/>
                    <a:pt x="72" y="99"/>
                    <a:pt x="73" y="100"/>
                  </a:cubicBezTo>
                  <a:cubicBezTo>
                    <a:pt x="76" y="103"/>
                    <a:pt x="80" y="104"/>
                    <a:pt x="83" y="105"/>
                  </a:cubicBezTo>
                  <a:cubicBezTo>
                    <a:pt x="85" y="105"/>
                    <a:pt x="87" y="106"/>
                    <a:pt x="90" y="107"/>
                  </a:cubicBezTo>
                  <a:cubicBezTo>
                    <a:pt x="92" y="107"/>
                    <a:pt x="94" y="107"/>
                    <a:pt x="94" y="107"/>
                  </a:cubicBezTo>
                  <a:cubicBezTo>
                    <a:pt x="94" y="107"/>
                    <a:pt x="93" y="106"/>
                    <a:pt x="94" y="105"/>
                  </a:cubicBezTo>
                  <a:cubicBezTo>
                    <a:pt x="94" y="104"/>
                    <a:pt x="94" y="103"/>
                    <a:pt x="95" y="101"/>
                  </a:cubicBezTo>
                  <a:cubicBezTo>
                    <a:pt x="96" y="99"/>
                    <a:pt x="97" y="97"/>
                    <a:pt x="99" y="95"/>
                  </a:cubicBezTo>
                  <a:cubicBezTo>
                    <a:pt x="100" y="92"/>
                    <a:pt x="101" y="89"/>
                    <a:pt x="102" y="86"/>
                  </a:cubicBezTo>
                  <a:cubicBezTo>
                    <a:pt x="102" y="83"/>
                    <a:pt x="102" y="80"/>
                    <a:pt x="101" y="77"/>
                  </a:cubicBezTo>
                  <a:cubicBezTo>
                    <a:pt x="100" y="75"/>
                    <a:pt x="99" y="73"/>
                    <a:pt x="97" y="71"/>
                  </a:cubicBezTo>
                  <a:cubicBezTo>
                    <a:pt x="97" y="70"/>
                    <a:pt x="97" y="68"/>
                    <a:pt x="97" y="67"/>
                  </a:cubicBezTo>
                  <a:cubicBezTo>
                    <a:pt x="97" y="69"/>
                    <a:pt x="98" y="70"/>
                    <a:pt x="99" y="71"/>
                  </a:cubicBezTo>
                  <a:cubicBezTo>
                    <a:pt x="100" y="73"/>
                    <a:pt x="102" y="74"/>
                    <a:pt x="104" y="75"/>
                  </a:cubicBezTo>
                  <a:cubicBezTo>
                    <a:pt x="105" y="76"/>
                    <a:pt x="108" y="80"/>
                    <a:pt x="108" y="80"/>
                  </a:cubicBezTo>
                  <a:cubicBezTo>
                    <a:pt x="109" y="76"/>
                    <a:pt x="112" y="74"/>
                    <a:pt x="114" y="72"/>
                  </a:cubicBezTo>
                  <a:cubicBezTo>
                    <a:pt x="114" y="71"/>
                    <a:pt x="115" y="69"/>
                    <a:pt x="115" y="68"/>
                  </a:cubicBezTo>
                  <a:cubicBezTo>
                    <a:pt x="115" y="70"/>
                    <a:pt x="115" y="71"/>
                    <a:pt x="115" y="71"/>
                  </a:cubicBezTo>
                  <a:cubicBezTo>
                    <a:pt x="118" y="70"/>
                    <a:pt x="122" y="71"/>
                    <a:pt x="125" y="71"/>
                  </a:cubicBezTo>
                  <a:close/>
                  <a:moveTo>
                    <a:pt x="75" y="9"/>
                  </a:moveTo>
                  <a:cubicBezTo>
                    <a:pt x="74" y="9"/>
                    <a:pt x="74" y="9"/>
                    <a:pt x="74" y="9"/>
                  </a:cubicBezTo>
                  <a:cubicBezTo>
                    <a:pt x="74" y="9"/>
                    <a:pt x="75" y="8"/>
                    <a:pt x="75" y="8"/>
                  </a:cubicBezTo>
                  <a:lnTo>
                    <a:pt x="75" y="9"/>
                  </a:lnTo>
                  <a:close/>
                  <a:moveTo>
                    <a:pt x="78" y="3"/>
                  </a:moveTo>
                  <a:cubicBezTo>
                    <a:pt x="78" y="3"/>
                    <a:pt x="78" y="3"/>
                    <a:pt x="78" y="3"/>
                  </a:cubicBezTo>
                  <a:cubicBezTo>
                    <a:pt x="78" y="3"/>
                    <a:pt x="78" y="3"/>
                    <a:pt x="78" y="3"/>
                  </a:cubicBezTo>
                  <a:close/>
                  <a:moveTo>
                    <a:pt x="74" y="9"/>
                  </a:moveTo>
                  <a:cubicBezTo>
                    <a:pt x="74" y="9"/>
                    <a:pt x="74" y="9"/>
                    <a:pt x="74" y="9"/>
                  </a:cubicBezTo>
                  <a:cubicBezTo>
                    <a:pt x="73" y="11"/>
                    <a:pt x="73" y="10"/>
                    <a:pt x="74" y="9"/>
                  </a:cubicBezTo>
                  <a:close/>
                  <a:moveTo>
                    <a:pt x="57" y="105"/>
                  </a:moveTo>
                  <a:cubicBezTo>
                    <a:pt x="55" y="105"/>
                    <a:pt x="53" y="104"/>
                    <a:pt x="51" y="104"/>
                  </a:cubicBezTo>
                  <a:cubicBezTo>
                    <a:pt x="51" y="101"/>
                    <a:pt x="54" y="99"/>
                    <a:pt x="57" y="98"/>
                  </a:cubicBezTo>
                  <a:cubicBezTo>
                    <a:pt x="60" y="97"/>
                    <a:pt x="63" y="98"/>
                    <a:pt x="65" y="98"/>
                  </a:cubicBezTo>
                  <a:cubicBezTo>
                    <a:pt x="62" y="100"/>
                    <a:pt x="59" y="103"/>
                    <a:pt x="57" y="10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2628"/>
            <p:cNvSpPr>
              <a:spLocks/>
            </p:cNvSpPr>
            <p:nvPr/>
          </p:nvSpPr>
          <p:spPr bwMode="auto">
            <a:xfrm>
              <a:off x="1872142" y="2437668"/>
              <a:ext cx="87145" cy="88942"/>
            </a:xfrm>
            <a:custGeom>
              <a:avLst/>
              <a:gdLst>
                <a:gd name="T0" fmla="*/ 34 w 41"/>
                <a:gd name="T1" fmla="*/ 22 h 42"/>
                <a:gd name="T2" fmla="*/ 31 w 41"/>
                <a:gd name="T3" fmla="*/ 16 h 42"/>
                <a:gd name="T4" fmla="*/ 27 w 41"/>
                <a:gd name="T5" fmla="*/ 12 h 42"/>
                <a:gd name="T6" fmla="*/ 18 w 41"/>
                <a:gd name="T7" fmla="*/ 10 h 42"/>
                <a:gd name="T8" fmla="*/ 7 w 41"/>
                <a:gd name="T9" fmla="*/ 11 h 42"/>
                <a:gd name="T10" fmla="*/ 7 w 41"/>
                <a:gd name="T11" fmla="*/ 6 h 42"/>
                <a:gd name="T12" fmla="*/ 9 w 41"/>
                <a:gd name="T13" fmla="*/ 0 h 42"/>
                <a:gd name="T14" fmla="*/ 9 w 41"/>
                <a:gd name="T15" fmla="*/ 0 h 42"/>
                <a:gd name="T16" fmla="*/ 7 w 41"/>
                <a:gd name="T17" fmla="*/ 5 h 42"/>
                <a:gd name="T18" fmla="*/ 7 w 41"/>
                <a:gd name="T19" fmla="*/ 12 h 42"/>
                <a:gd name="T20" fmla="*/ 1 w 41"/>
                <a:gd name="T21" fmla="*/ 17 h 42"/>
                <a:gd name="T22" fmla="*/ 0 w 41"/>
                <a:gd name="T23" fmla="*/ 25 h 42"/>
                <a:gd name="T24" fmla="*/ 4 w 41"/>
                <a:gd name="T25" fmla="*/ 33 h 42"/>
                <a:gd name="T26" fmla="*/ 10 w 41"/>
                <a:gd name="T27" fmla="*/ 39 h 42"/>
                <a:gd name="T28" fmla="*/ 22 w 41"/>
                <a:gd name="T29" fmla="*/ 41 h 42"/>
                <a:gd name="T30" fmla="*/ 31 w 41"/>
                <a:gd name="T31" fmla="*/ 38 h 42"/>
                <a:gd name="T32" fmla="*/ 41 w 41"/>
                <a:gd name="T33" fmla="*/ 35 h 42"/>
                <a:gd name="T34" fmla="*/ 34 w 41"/>
                <a:gd name="T3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42">
                  <a:moveTo>
                    <a:pt x="34" y="22"/>
                  </a:moveTo>
                  <a:cubicBezTo>
                    <a:pt x="33" y="20"/>
                    <a:pt x="32" y="17"/>
                    <a:pt x="31" y="16"/>
                  </a:cubicBezTo>
                  <a:cubicBezTo>
                    <a:pt x="30" y="14"/>
                    <a:pt x="29" y="13"/>
                    <a:pt x="27" y="12"/>
                  </a:cubicBezTo>
                  <a:cubicBezTo>
                    <a:pt x="25" y="11"/>
                    <a:pt x="22" y="10"/>
                    <a:pt x="18" y="10"/>
                  </a:cubicBezTo>
                  <a:cubicBezTo>
                    <a:pt x="15" y="9"/>
                    <a:pt x="11" y="10"/>
                    <a:pt x="7" y="11"/>
                  </a:cubicBezTo>
                  <a:cubicBezTo>
                    <a:pt x="7" y="10"/>
                    <a:pt x="7" y="8"/>
                    <a:pt x="7" y="6"/>
                  </a:cubicBezTo>
                  <a:cubicBezTo>
                    <a:pt x="7" y="4"/>
                    <a:pt x="8" y="2"/>
                    <a:pt x="9" y="0"/>
                  </a:cubicBezTo>
                  <a:cubicBezTo>
                    <a:pt x="9" y="0"/>
                    <a:pt x="9" y="0"/>
                    <a:pt x="9" y="0"/>
                  </a:cubicBezTo>
                  <a:cubicBezTo>
                    <a:pt x="8" y="1"/>
                    <a:pt x="7" y="3"/>
                    <a:pt x="7" y="5"/>
                  </a:cubicBezTo>
                  <a:cubicBezTo>
                    <a:pt x="6" y="7"/>
                    <a:pt x="6" y="10"/>
                    <a:pt x="7" y="12"/>
                  </a:cubicBezTo>
                  <a:cubicBezTo>
                    <a:pt x="4" y="13"/>
                    <a:pt x="2" y="14"/>
                    <a:pt x="1" y="17"/>
                  </a:cubicBezTo>
                  <a:cubicBezTo>
                    <a:pt x="0" y="19"/>
                    <a:pt x="0" y="22"/>
                    <a:pt x="0" y="25"/>
                  </a:cubicBezTo>
                  <a:cubicBezTo>
                    <a:pt x="1" y="28"/>
                    <a:pt x="2" y="31"/>
                    <a:pt x="4" y="33"/>
                  </a:cubicBezTo>
                  <a:cubicBezTo>
                    <a:pt x="6" y="36"/>
                    <a:pt x="8" y="38"/>
                    <a:pt x="10" y="39"/>
                  </a:cubicBezTo>
                  <a:cubicBezTo>
                    <a:pt x="14" y="42"/>
                    <a:pt x="18" y="42"/>
                    <a:pt x="22" y="41"/>
                  </a:cubicBezTo>
                  <a:cubicBezTo>
                    <a:pt x="25" y="41"/>
                    <a:pt x="28" y="39"/>
                    <a:pt x="31" y="38"/>
                  </a:cubicBezTo>
                  <a:cubicBezTo>
                    <a:pt x="33" y="37"/>
                    <a:pt x="41" y="35"/>
                    <a:pt x="41" y="35"/>
                  </a:cubicBezTo>
                  <a:cubicBezTo>
                    <a:pt x="36" y="32"/>
                    <a:pt x="36" y="26"/>
                    <a:pt x="34" y="2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2629"/>
            <p:cNvSpPr>
              <a:spLocks noEditPoints="1"/>
            </p:cNvSpPr>
            <p:nvPr/>
          </p:nvSpPr>
          <p:spPr bwMode="auto">
            <a:xfrm>
              <a:off x="1793981" y="2496963"/>
              <a:ext cx="137455" cy="159915"/>
            </a:xfrm>
            <a:custGeom>
              <a:avLst/>
              <a:gdLst>
                <a:gd name="T0" fmla="*/ 56 w 65"/>
                <a:gd name="T1" fmla="*/ 19 h 75"/>
                <a:gd name="T2" fmla="*/ 43 w 65"/>
                <a:gd name="T3" fmla="*/ 15 h 75"/>
                <a:gd name="T4" fmla="*/ 28 w 65"/>
                <a:gd name="T5" fmla="*/ 17 h 75"/>
                <a:gd name="T6" fmla="*/ 27 w 65"/>
                <a:gd name="T7" fmla="*/ 10 h 75"/>
                <a:gd name="T8" fmla="*/ 32 w 65"/>
                <a:gd name="T9" fmla="*/ 1 h 75"/>
                <a:gd name="T10" fmla="*/ 32 w 65"/>
                <a:gd name="T11" fmla="*/ 0 h 75"/>
                <a:gd name="T12" fmla="*/ 27 w 65"/>
                <a:gd name="T13" fmla="*/ 8 h 75"/>
                <a:gd name="T14" fmla="*/ 27 w 65"/>
                <a:gd name="T15" fmla="*/ 18 h 75"/>
                <a:gd name="T16" fmla="*/ 19 w 65"/>
                <a:gd name="T17" fmla="*/ 25 h 75"/>
                <a:gd name="T18" fmla="*/ 17 w 65"/>
                <a:gd name="T19" fmla="*/ 31 h 75"/>
                <a:gd name="T20" fmla="*/ 17 w 65"/>
                <a:gd name="T21" fmla="*/ 31 h 75"/>
                <a:gd name="T22" fmla="*/ 13 w 65"/>
                <a:gd name="T23" fmla="*/ 36 h 75"/>
                <a:gd name="T24" fmla="*/ 5 w 65"/>
                <a:gd name="T25" fmla="*/ 38 h 75"/>
                <a:gd name="T26" fmla="*/ 1 w 65"/>
                <a:gd name="T27" fmla="*/ 43 h 75"/>
                <a:gd name="T28" fmla="*/ 2 w 65"/>
                <a:gd name="T29" fmla="*/ 50 h 75"/>
                <a:gd name="T30" fmla="*/ 4 w 65"/>
                <a:gd name="T31" fmla="*/ 56 h 75"/>
                <a:gd name="T32" fmla="*/ 7 w 65"/>
                <a:gd name="T33" fmla="*/ 61 h 75"/>
                <a:gd name="T34" fmla="*/ 14 w 65"/>
                <a:gd name="T35" fmla="*/ 57 h 75"/>
                <a:gd name="T36" fmla="*/ 21 w 65"/>
                <a:gd name="T37" fmla="*/ 48 h 75"/>
                <a:gd name="T38" fmla="*/ 22 w 65"/>
                <a:gd name="T39" fmla="*/ 49 h 75"/>
                <a:gd name="T40" fmla="*/ 27 w 65"/>
                <a:gd name="T41" fmla="*/ 53 h 75"/>
                <a:gd name="T42" fmla="*/ 33 w 65"/>
                <a:gd name="T43" fmla="*/ 55 h 75"/>
                <a:gd name="T44" fmla="*/ 43 w 65"/>
                <a:gd name="T45" fmla="*/ 62 h 75"/>
                <a:gd name="T46" fmla="*/ 48 w 65"/>
                <a:gd name="T47" fmla="*/ 69 h 75"/>
                <a:gd name="T48" fmla="*/ 50 w 65"/>
                <a:gd name="T49" fmla="*/ 75 h 75"/>
                <a:gd name="T50" fmla="*/ 58 w 65"/>
                <a:gd name="T51" fmla="*/ 63 h 75"/>
                <a:gd name="T52" fmla="*/ 63 w 65"/>
                <a:gd name="T53" fmla="*/ 50 h 75"/>
                <a:gd name="T54" fmla="*/ 63 w 65"/>
                <a:gd name="T55" fmla="*/ 31 h 75"/>
                <a:gd name="T56" fmla="*/ 56 w 65"/>
                <a:gd name="T57" fmla="*/ 19 h 75"/>
                <a:gd name="T58" fmla="*/ 13 w 65"/>
                <a:gd name="T59" fmla="*/ 37 h 75"/>
                <a:gd name="T60" fmla="*/ 15 w 65"/>
                <a:gd name="T61" fmla="*/ 34 h 75"/>
                <a:gd name="T62" fmla="*/ 17 w 65"/>
                <a:gd name="T63" fmla="*/ 32 h 75"/>
                <a:gd name="T64" fmla="*/ 17 w 65"/>
                <a:gd name="T65" fmla="*/ 36 h 75"/>
                <a:gd name="T66" fmla="*/ 18 w 65"/>
                <a:gd name="T67" fmla="*/ 39 h 75"/>
                <a:gd name="T68" fmla="*/ 13 w 65"/>
                <a:gd name="T69"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 h="75">
                  <a:moveTo>
                    <a:pt x="56" y="19"/>
                  </a:moveTo>
                  <a:cubicBezTo>
                    <a:pt x="53" y="16"/>
                    <a:pt x="48" y="15"/>
                    <a:pt x="43" y="15"/>
                  </a:cubicBezTo>
                  <a:cubicBezTo>
                    <a:pt x="38" y="15"/>
                    <a:pt x="32" y="15"/>
                    <a:pt x="28" y="17"/>
                  </a:cubicBezTo>
                  <a:cubicBezTo>
                    <a:pt x="27" y="15"/>
                    <a:pt x="27" y="12"/>
                    <a:pt x="27" y="10"/>
                  </a:cubicBezTo>
                  <a:cubicBezTo>
                    <a:pt x="28" y="6"/>
                    <a:pt x="30" y="3"/>
                    <a:pt x="32" y="1"/>
                  </a:cubicBezTo>
                  <a:cubicBezTo>
                    <a:pt x="32" y="1"/>
                    <a:pt x="32" y="1"/>
                    <a:pt x="32" y="0"/>
                  </a:cubicBezTo>
                  <a:cubicBezTo>
                    <a:pt x="30" y="1"/>
                    <a:pt x="28" y="4"/>
                    <a:pt x="27" y="8"/>
                  </a:cubicBezTo>
                  <a:cubicBezTo>
                    <a:pt x="26" y="11"/>
                    <a:pt x="26" y="15"/>
                    <a:pt x="27" y="18"/>
                  </a:cubicBezTo>
                  <a:cubicBezTo>
                    <a:pt x="24" y="19"/>
                    <a:pt x="21" y="22"/>
                    <a:pt x="19" y="25"/>
                  </a:cubicBezTo>
                  <a:cubicBezTo>
                    <a:pt x="18" y="27"/>
                    <a:pt x="18" y="29"/>
                    <a:pt x="17" y="31"/>
                  </a:cubicBezTo>
                  <a:cubicBezTo>
                    <a:pt x="17" y="31"/>
                    <a:pt x="17" y="31"/>
                    <a:pt x="17" y="31"/>
                  </a:cubicBezTo>
                  <a:cubicBezTo>
                    <a:pt x="16" y="32"/>
                    <a:pt x="14" y="35"/>
                    <a:pt x="13" y="36"/>
                  </a:cubicBezTo>
                  <a:cubicBezTo>
                    <a:pt x="10" y="36"/>
                    <a:pt x="7" y="36"/>
                    <a:pt x="5" y="38"/>
                  </a:cubicBezTo>
                  <a:cubicBezTo>
                    <a:pt x="3" y="39"/>
                    <a:pt x="2" y="41"/>
                    <a:pt x="1" y="43"/>
                  </a:cubicBezTo>
                  <a:cubicBezTo>
                    <a:pt x="0" y="46"/>
                    <a:pt x="1" y="48"/>
                    <a:pt x="2" y="50"/>
                  </a:cubicBezTo>
                  <a:cubicBezTo>
                    <a:pt x="2" y="52"/>
                    <a:pt x="3" y="54"/>
                    <a:pt x="4" y="56"/>
                  </a:cubicBezTo>
                  <a:cubicBezTo>
                    <a:pt x="5" y="57"/>
                    <a:pt x="7" y="61"/>
                    <a:pt x="7" y="61"/>
                  </a:cubicBezTo>
                  <a:cubicBezTo>
                    <a:pt x="8" y="59"/>
                    <a:pt x="11" y="58"/>
                    <a:pt x="14" y="57"/>
                  </a:cubicBezTo>
                  <a:cubicBezTo>
                    <a:pt x="17" y="55"/>
                    <a:pt x="20" y="52"/>
                    <a:pt x="21" y="48"/>
                  </a:cubicBezTo>
                  <a:cubicBezTo>
                    <a:pt x="22" y="48"/>
                    <a:pt x="22" y="49"/>
                    <a:pt x="22" y="49"/>
                  </a:cubicBezTo>
                  <a:cubicBezTo>
                    <a:pt x="24" y="51"/>
                    <a:pt x="25" y="52"/>
                    <a:pt x="27" y="53"/>
                  </a:cubicBezTo>
                  <a:cubicBezTo>
                    <a:pt x="29" y="54"/>
                    <a:pt x="31" y="54"/>
                    <a:pt x="33" y="55"/>
                  </a:cubicBezTo>
                  <a:cubicBezTo>
                    <a:pt x="36" y="57"/>
                    <a:pt x="40" y="59"/>
                    <a:pt x="43" y="62"/>
                  </a:cubicBezTo>
                  <a:cubicBezTo>
                    <a:pt x="44" y="63"/>
                    <a:pt x="47" y="66"/>
                    <a:pt x="48" y="69"/>
                  </a:cubicBezTo>
                  <a:cubicBezTo>
                    <a:pt x="49" y="72"/>
                    <a:pt x="50" y="75"/>
                    <a:pt x="50" y="75"/>
                  </a:cubicBezTo>
                  <a:cubicBezTo>
                    <a:pt x="52" y="71"/>
                    <a:pt x="55" y="67"/>
                    <a:pt x="58" y="63"/>
                  </a:cubicBezTo>
                  <a:cubicBezTo>
                    <a:pt x="60" y="59"/>
                    <a:pt x="62" y="54"/>
                    <a:pt x="63" y="50"/>
                  </a:cubicBezTo>
                  <a:cubicBezTo>
                    <a:pt x="65" y="44"/>
                    <a:pt x="64" y="37"/>
                    <a:pt x="63" y="31"/>
                  </a:cubicBezTo>
                  <a:cubicBezTo>
                    <a:pt x="61" y="26"/>
                    <a:pt x="59" y="22"/>
                    <a:pt x="56" y="19"/>
                  </a:cubicBezTo>
                  <a:close/>
                  <a:moveTo>
                    <a:pt x="13" y="37"/>
                  </a:moveTo>
                  <a:cubicBezTo>
                    <a:pt x="14" y="36"/>
                    <a:pt x="14" y="35"/>
                    <a:pt x="15" y="34"/>
                  </a:cubicBezTo>
                  <a:cubicBezTo>
                    <a:pt x="15" y="33"/>
                    <a:pt x="16" y="33"/>
                    <a:pt x="17" y="32"/>
                  </a:cubicBezTo>
                  <a:cubicBezTo>
                    <a:pt x="17" y="33"/>
                    <a:pt x="17" y="34"/>
                    <a:pt x="17" y="36"/>
                  </a:cubicBezTo>
                  <a:cubicBezTo>
                    <a:pt x="17" y="37"/>
                    <a:pt x="17" y="38"/>
                    <a:pt x="18" y="39"/>
                  </a:cubicBezTo>
                  <a:cubicBezTo>
                    <a:pt x="16" y="38"/>
                    <a:pt x="15" y="37"/>
                    <a:pt x="13" y="3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2630"/>
            <p:cNvSpPr>
              <a:spLocks/>
            </p:cNvSpPr>
            <p:nvPr/>
          </p:nvSpPr>
          <p:spPr bwMode="auto">
            <a:xfrm>
              <a:off x="1942217" y="2395444"/>
              <a:ext cx="74567" cy="93433"/>
            </a:xfrm>
            <a:custGeom>
              <a:avLst/>
              <a:gdLst>
                <a:gd name="T0" fmla="*/ 34 w 35"/>
                <a:gd name="T1" fmla="*/ 30 h 44"/>
                <a:gd name="T2" fmla="*/ 33 w 35"/>
                <a:gd name="T3" fmla="*/ 22 h 44"/>
                <a:gd name="T4" fmla="*/ 29 w 35"/>
                <a:gd name="T5" fmla="*/ 15 h 44"/>
                <a:gd name="T6" fmla="*/ 21 w 35"/>
                <a:gd name="T7" fmla="*/ 11 h 44"/>
                <a:gd name="T8" fmla="*/ 10 w 35"/>
                <a:gd name="T9" fmla="*/ 11 h 44"/>
                <a:gd name="T10" fmla="*/ 10 w 35"/>
                <a:gd name="T11" fmla="*/ 6 h 44"/>
                <a:gd name="T12" fmla="*/ 13 w 35"/>
                <a:gd name="T13" fmla="*/ 1 h 44"/>
                <a:gd name="T14" fmla="*/ 12 w 35"/>
                <a:gd name="T15" fmla="*/ 0 h 44"/>
                <a:gd name="T16" fmla="*/ 10 w 35"/>
                <a:gd name="T17" fmla="*/ 5 h 44"/>
                <a:gd name="T18" fmla="*/ 9 w 35"/>
                <a:gd name="T19" fmla="*/ 11 h 44"/>
                <a:gd name="T20" fmla="*/ 3 w 35"/>
                <a:gd name="T21" fmla="*/ 15 h 44"/>
                <a:gd name="T22" fmla="*/ 0 w 35"/>
                <a:gd name="T23" fmla="*/ 23 h 44"/>
                <a:gd name="T24" fmla="*/ 5 w 35"/>
                <a:gd name="T25" fmla="*/ 37 h 44"/>
                <a:gd name="T26" fmla="*/ 16 w 35"/>
                <a:gd name="T27" fmla="*/ 43 h 44"/>
                <a:gd name="T28" fmla="*/ 25 w 35"/>
                <a:gd name="T29" fmla="*/ 43 h 44"/>
                <a:gd name="T30" fmla="*/ 35 w 35"/>
                <a:gd name="T31" fmla="*/ 43 h 44"/>
                <a:gd name="T32" fmla="*/ 34 w 35"/>
                <a:gd name="T33"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4">
                  <a:moveTo>
                    <a:pt x="34" y="30"/>
                  </a:moveTo>
                  <a:cubicBezTo>
                    <a:pt x="34" y="27"/>
                    <a:pt x="33" y="24"/>
                    <a:pt x="33" y="22"/>
                  </a:cubicBezTo>
                  <a:cubicBezTo>
                    <a:pt x="32" y="19"/>
                    <a:pt x="31" y="17"/>
                    <a:pt x="29" y="15"/>
                  </a:cubicBezTo>
                  <a:cubicBezTo>
                    <a:pt x="27" y="14"/>
                    <a:pt x="24" y="12"/>
                    <a:pt x="21" y="11"/>
                  </a:cubicBezTo>
                  <a:cubicBezTo>
                    <a:pt x="17" y="10"/>
                    <a:pt x="13" y="10"/>
                    <a:pt x="10" y="11"/>
                  </a:cubicBezTo>
                  <a:cubicBezTo>
                    <a:pt x="10" y="10"/>
                    <a:pt x="10" y="8"/>
                    <a:pt x="10" y="6"/>
                  </a:cubicBezTo>
                  <a:cubicBezTo>
                    <a:pt x="11" y="4"/>
                    <a:pt x="12" y="2"/>
                    <a:pt x="13" y="1"/>
                  </a:cubicBezTo>
                  <a:cubicBezTo>
                    <a:pt x="12" y="0"/>
                    <a:pt x="12" y="0"/>
                    <a:pt x="12" y="0"/>
                  </a:cubicBezTo>
                  <a:cubicBezTo>
                    <a:pt x="12" y="1"/>
                    <a:pt x="11" y="3"/>
                    <a:pt x="10" y="5"/>
                  </a:cubicBezTo>
                  <a:cubicBezTo>
                    <a:pt x="9" y="7"/>
                    <a:pt x="9" y="10"/>
                    <a:pt x="9" y="11"/>
                  </a:cubicBezTo>
                  <a:cubicBezTo>
                    <a:pt x="7" y="12"/>
                    <a:pt x="5" y="13"/>
                    <a:pt x="3" y="15"/>
                  </a:cubicBezTo>
                  <a:cubicBezTo>
                    <a:pt x="2" y="17"/>
                    <a:pt x="0" y="20"/>
                    <a:pt x="0" y="23"/>
                  </a:cubicBezTo>
                  <a:cubicBezTo>
                    <a:pt x="0" y="28"/>
                    <a:pt x="3" y="34"/>
                    <a:pt x="5" y="37"/>
                  </a:cubicBezTo>
                  <a:cubicBezTo>
                    <a:pt x="8" y="41"/>
                    <a:pt x="12" y="42"/>
                    <a:pt x="16" y="43"/>
                  </a:cubicBezTo>
                  <a:cubicBezTo>
                    <a:pt x="19" y="44"/>
                    <a:pt x="22" y="43"/>
                    <a:pt x="25" y="43"/>
                  </a:cubicBezTo>
                  <a:cubicBezTo>
                    <a:pt x="28" y="43"/>
                    <a:pt x="35" y="43"/>
                    <a:pt x="35" y="43"/>
                  </a:cubicBezTo>
                  <a:cubicBezTo>
                    <a:pt x="32" y="40"/>
                    <a:pt x="34" y="34"/>
                    <a:pt x="34" y="3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2631"/>
            <p:cNvSpPr>
              <a:spLocks/>
            </p:cNvSpPr>
            <p:nvPr/>
          </p:nvSpPr>
          <p:spPr bwMode="auto">
            <a:xfrm>
              <a:off x="1984442" y="2347829"/>
              <a:ext cx="40428" cy="47615"/>
            </a:xfrm>
            <a:custGeom>
              <a:avLst/>
              <a:gdLst>
                <a:gd name="T0" fmla="*/ 14 w 19"/>
                <a:gd name="T1" fmla="*/ 7 h 22"/>
                <a:gd name="T2" fmla="*/ 10 w 19"/>
                <a:gd name="T3" fmla="*/ 5 h 22"/>
                <a:gd name="T4" fmla="*/ 4 w 19"/>
                <a:gd name="T5" fmla="*/ 6 h 22"/>
                <a:gd name="T6" fmla="*/ 4 w 19"/>
                <a:gd name="T7" fmla="*/ 4 h 22"/>
                <a:gd name="T8" fmla="*/ 5 w 19"/>
                <a:gd name="T9" fmla="*/ 0 h 22"/>
                <a:gd name="T10" fmla="*/ 4 w 19"/>
                <a:gd name="T11" fmla="*/ 0 h 22"/>
                <a:gd name="T12" fmla="*/ 3 w 19"/>
                <a:gd name="T13" fmla="*/ 3 h 22"/>
                <a:gd name="T14" fmla="*/ 4 w 19"/>
                <a:gd name="T15" fmla="*/ 6 h 22"/>
                <a:gd name="T16" fmla="*/ 0 w 19"/>
                <a:gd name="T17" fmla="*/ 13 h 22"/>
                <a:gd name="T18" fmla="*/ 3 w 19"/>
                <a:gd name="T19" fmla="*/ 20 h 22"/>
                <a:gd name="T20" fmla="*/ 9 w 19"/>
                <a:gd name="T21" fmla="*/ 22 h 22"/>
                <a:gd name="T22" fmla="*/ 14 w 19"/>
                <a:gd name="T23" fmla="*/ 22 h 22"/>
                <a:gd name="T24" fmla="*/ 17 w 19"/>
                <a:gd name="T25" fmla="*/ 21 h 22"/>
                <a:gd name="T26" fmla="*/ 19 w 19"/>
                <a:gd name="T27" fmla="*/ 20 h 22"/>
                <a:gd name="T28" fmla="*/ 17 w 19"/>
                <a:gd name="T29" fmla="*/ 14 h 22"/>
                <a:gd name="T30" fmla="*/ 14 w 19"/>
                <a:gd name="T31"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2">
                  <a:moveTo>
                    <a:pt x="14" y="7"/>
                  </a:moveTo>
                  <a:cubicBezTo>
                    <a:pt x="13" y="6"/>
                    <a:pt x="11" y="5"/>
                    <a:pt x="10" y="5"/>
                  </a:cubicBezTo>
                  <a:cubicBezTo>
                    <a:pt x="8" y="5"/>
                    <a:pt x="6" y="5"/>
                    <a:pt x="4" y="6"/>
                  </a:cubicBezTo>
                  <a:cubicBezTo>
                    <a:pt x="4" y="5"/>
                    <a:pt x="3" y="4"/>
                    <a:pt x="4" y="4"/>
                  </a:cubicBezTo>
                  <a:cubicBezTo>
                    <a:pt x="4" y="2"/>
                    <a:pt x="4" y="1"/>
                    <a:pt x="5" y="0"/>
                  </a:cubicBezTo>
                  <a:cubicBezTo>
                    <a:pt x="4" y="0"/>
                    <a:pt x="4" y="0"/>
                    <a:pt x="4" y="0"/>
                  </a:cubicBezTo>
                  <a:cubicBezTo>
                    <a:pt x="4" y="1"/>
                    <a:pt x="4" y="2"/>
                    <a:pt x="3" y="3"/>
                  </a:cubicBezTo>
                  <a:cubicBezTo>
                    <a:pt x="3" y="4"/>
                    <a:pt x="3" y="5"/>
                    <a:pt x="4" y="6"/>
                  </a:cubicBezTo>
                  <a:cubicBezTo>
                    <a:pt x="1" y="7"/>
                    <a:pt x="0" y="10"/>
                    <a:pt x="0" y="13"/>
                  </a:cubicBezTo>
                  <a:cubicBezTo>
                    <a:pt x="0" y="15"/>
                    <a:pt x="2" y="18"/>
                    <a:pt x="3" y="20"/>
                  </a:cubicBezTo>
                  <a:cubicBezTo>
                    <a:pt x="5" y="21"/>
                    <a:pt x="7" y="22"/>
                    <a:pt x="9" y="22"/>
                  </a:cubicBezTo>
                  <a:cubicBezTo>
                    <a:pt x="11" y="22"/>
                    <a:pt x="12" y="22"/>
                    <a:pt x="14" y="22"/>
                  </a:cubicBezTo>
                  <a:cubicBezTo>
                    <a:pt x="15" y="21"/>
                    <a:pt x="16" y="21"/>
                    <a:pt x="17" y="21"/>
                  </a:cubicBezTo>
                  <a:cubicBezTo>
                    <a:pt x="18" y="21"/>
                    <a:pt x="19" y="20"/>
                    <a:pt x="19" y="20"/>
                  </a:cubicBezTo>
                  <a:cubicBezTo>
                    <a:pt x="17" y="19"/>
                    <a:pt x="18" y="16"/>
                    <a:pt x="17" y="14"/>
                  </a:cubicBezTo>
                  <a:cubicBezTo>
                    <a:pt x="17" y="11"/>
                    <a:pt x="17" y="9"/>
                    <a:pt x="14" y="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2632"/>
            <p:cNvSpPr>
              <a:spLocks/>
            </p:cNvSpPr>
            <p:nvPr/>
          </p:nvSpPr>
          <p:spPr bwMode="auto">
            <a:xfrm>
              <a:off x="2001511" y="2310096"/>
              <a:ext cx="34139" cy="34139"/>
            </a:xfrm>
            <a:custGeom>
              <a:avLst/>
              <a:gdLst>
                <a:gd name="T0" fmla="*/ 16 w 16"/>
                <a:gd name="T1" fmla="*/ 8 h 16"/>
                <a:gd name="T2" fmla="*/ 10 w 16"/>
                <a:gd name="T3" fmla="*/ 1 h 16"/>
                <a:gd name="T4" fmla="*/ 3 w 16"/>
                <a:gd name="T5" fmla="*/ 4 h 16"/>
                <a:gd name="T6" fmla="*/ 1 w 16"/>
                <a:gd name="T7" fmla="*/ 3 h 16"/>
                <a:gd name="T8" fmla="*/ 1 w 16"/>
                <a:gd name="T9" fmla="*/ 0 h 16"/>
                <a:gd name="T10" fmla="*/ 0 w 16"/>
                <a:gd name="T11" fmla="*/ 0 h 16"/>
                <a:gd name="T12" fmla="*/ 2 w 16"/>
                <a:gd name="T13" fmla="*/ 5 h 16"/>
                <a:gd name="T14" fmla="*/ 2 w 16"/>
                <a:gd name="T15" fmla="*/ 10 h 16"/>
                <a:gd name="T16" fmla="*/ 5 w 16"/>
                <a:gd name="T17" fmla="*/ 13 h 16"/>
                <a:gd name="T18" fmla="*/ 9 w 16"/>
                <a:gd name="T19" fmla="*/ 14 h 16"/>
                <a:gd name="T20" fmla="*/ 12 w 16"/>
                <a:gd name="T21" fmla="*/ 14 h 16"/>
                <a:gd name="T22" fmla="*/ 15 w 16"/>
                <a:gd name="T23" fmla="*/ 15 h 16"/>
                <a:gd name="T24" fmla="*/ 16 w 16"/>
                <a:gd name="T25" fmla="*/ 16 h 16"/>
                <a:gd name="T26" fmla="*/ 16 w 16"/>
                <a:gd name="T2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16" y="8"/>
                  </a:moveTo>
                  <a:cubicBezTo>
                    <a:pt x="15" y="5"/>
                    <a:pt x="13" y="2"/>
                    <a:pt x="10" y="1"/>
                  </a:cubicBezTo>
                  <a:cubicBezTo>
                    <a:pt x="7" y="0"/>
                    <a:pt x="4" y="2"/>
                    <a:pt x="3" y="4"/>
                  </a:cubicBezTo>
                  <a:cubicBezTo>
                    <a:pt x="2" y="4"/>
                    <a:pt x="2" y="3"/>
                    <a:pt x="1" y="3"/>
                  </a:cubicBezTo>
                  <a:cubicBezTo>
                    <a:pt x="1" y="2"/>
                    <a:pt x="1" y="1"/>
                    <a:pt x="1" y="0"/>
                  </a:cubicBezTo>
                  <a:cubicBezTo>
                    <a:pt x="0" y="0"/>
                    <a:pt x="0" y="0"/>
                    <a:pt x="0" y="0"/>
                  </a:cubicBezTo>
                  <a:cubicBezTo>
                    <a:pt x="0" y="1"/>
                    <a:pt x="1" y="4"/>
                    <a:pt x="2" y="5"/>
                  </a:cubicBezTo>
                  <a:cubicBezTo>
                    <a:pt x="1" y="6"/>
                    <a:pt x="1" y="8"/>
                    <a:pt x="2" y="10"/>
                  </a:cubicBezTo>
                  <a:cubicBezTo>
                    <a:pt x="3" y="11"/>
                    <a:pt x="4" y="13"/>
                    <a:pt x="5" y="13"/>
                  </a:cubicBezTo>
                  <a:cubicBezTo>
                    <a:pt x="6" y="14"/>
                    <a:pt x="7" y="14"/>
                    <a:pt x="9" y="14"/>
                  </a:cubicBezTo>
                  <a:cubicBezTo>
                    <a:pt x="10" y="14"/>
                    <a:pt x="11" y="14"/>
                    <a:pt x="12" y="14"/>
                  </a:cubicBezTo>
                  <a:cubicBezTo>
                    <a:pt x="13" y="14"/>
                    <a:pt x="14" y="14"/>
                    <a:pt x="15" y="15"/>
                  </a:cubicBezTo>
                  <a:cubicBezTo>
                    <a:pt x="16" y="15"/>
                    <a:pt x="16" y="16"/>
                    <a:pt x="16" y="16"/>
                  </a:cubicBezTo>
                  <a:cubicBezTo>
                    <a:pt x="16" y="13"/>
                    <a:pt x="16" y="10"/>
                    <a:pt x="16" y="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2633"/>
            <p:cNvSpPr>
              <a:spLocks/>
            </p:cNvSpPr>
            <p:nvPr/>
          </p:nvSpPr>
          <p:spPr bwMode="auto">
            <a:xfrm>
              <a:off x="1923351" y="2350524"/>
              <a:ext cx="59294" cy="57498"/>
            </a:xfrm>
            <a:custGeom>
              <a:avLst/>
              <a:gdLst>
                <a:gd name="T0" fmla="*/ 0 w 28"/>
                <a:gd name="T1" fmla="*/ 27 h 27"/>
                <a:gd name="T2" fmla="*/ 10 w 28"/>
                <a:gd name="T3" fmla="*/ 25 h 27"/>
                <a:gd name="T4" fmla="*/ 23 w 28"/>
                <a:gd name="T5" fmla="*/ 19 h 27"/>
                <a:gd name="T6" fmla="*/ 20 w 28"/>
                <a:gd name="T7" fmla="*/ 4 h 27"/>
                <a:gd name="T8" fmla="*/ 23 w 28"/>
                <a:gd name="T9" fmla="*/ 3 h 27"/>
                <a:gd name="T10" fmla="*/ 28 w 28"/>
                <a:gd name="T11" fmla="*/ 2 h 27"/>
                <a:gd name="T12" fmla="*/ 28 w 28"/>
                <a:gd name="T13" fmla="*/ 1 h 27"/>
                <a:gd name="T14" fmla="*/ 20 w 28"/>
                <a:gd name="T15" fmla="*/ 4 h 27"/>
                <a:gd name="T16" fmla="*/ 11 w 28"/>
                <a:gd name="T17" fmla="*/ 1 h 27"/>
                <a:gd name="T18" fmla="*/ 3 w 28"/>
                <a:gd name="T19" fmla="*/ 5 h 27"/>
                <a:gd name="T20" fmla="*/ 0 w 28"/>
                <a:gd name="T21" fmla="*/ 13 h 27"/>
                <a:gd name="T22" fmla="*/ 0 w 28"/>
                <a:gd name="T23" fmla="*/ 20 h 27"/>
                <a:gd name="T24" fmla="*/ 0 w 28"/>
                <a:gd name="T2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7">
                  <a:moveTo>
                    <a:pt x="0" y="27"/>
                  </a:moveTo>
                  <a:cubicBezTo>
                    <a:pt x="3" y="25"/>
                    <a:pt x="7" y="26"/>
                    <a:pt x="10" y="25"/>
                  </a:cubicBezTo>
                  <a:cubicBezTo>
                    <a:pt x="15" y="25"/>
                    <a:pt x="20" y="23"/>
                    <a:pt x="23" y="19"/>
                  </a:cubicBezTo>
                  <a:cubicBezTo>
                    <a:pt x="26" y="15"/>
                    <a:pt x="24" y="8"/>
                    <a:pt x="20" y="4"/>
                  </a:cubicBezTo>
                  <a:cubicBezTo>
                    <a:pt x="21" y="3"/>
                    <a:pt x="22" y="3"/>
                    <a:pt x="23" y="3"/>
                  </a:cubicBezTo>
                  <a:cubicBezTo>
                    <a:pt x="25" y="2"/>
                    <a:pt x="26" y="2"/>
                    <a:pt x="28" y="2"/>
                  </a:cubicBezTo>
                  <a:cubicBezTo>
                    <a:pt x="28" y="1"/>
                    <a:pt x="28" y="1"/>
                    <a:pt x="28" y="1"/>
                  </a:cubicBezTo>
                  <a:cubicBezTo>
                    <a:pt x="26" y="1"/>
                    <a:pt x="22" y="2"/>
                    <a:pt x="20" y="4"/>
                  </a:cubicBezTo>
                  <a:cubicBezTo>
                    <a:pt x="17" y="1"/>
                    <a:pt x="14" y="0"/>
                    <a:pt x="11" y="1"/>
                  </a:cubicBezTo>
                  <a:cubicBezTo>
                    <a:pt x="8" y="1"/>
                    <a:pt x="5" y="3"/>
                    <a:pt x="3" y="5"/>
                  </a:cubicBezTo>
                  <a:cubicBezTo>
                    <a:pt x="1" y="7"/>
                    <a:pt x="1" y="10"/>
                    <a:pt x="0" y="13"/>
                  </a:cubicBezTo>
                  <a:cubicBezTo>
                    <a:pt x="0" y="15"/>
                    <a:pt x="0" y="17"/>
                    <a:pt x="0" y="20"/>
                  </a:cubicBezTo>
                  <a:cubicBezTo>
                    <a:pt x="0" y="21"/>
                    <a:pt x="0" y="27"/>
                    <a:pt x="0"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2634"/>
            <p:cNvSpPr>
              <a:spLocks/>
            </p:cNvSpPr>
            <p:nvPr/>
          </p:nvSpPr>
          <p:spPr bwMode="auto">
            <a:xfrm>
              <a:off x="1489424" y="2495166"/>
              <a:ext cx="93433" cy="68278"/>
            </a:xfrm>
            <a:custGeom>
              <a:avLst/>
              <a:gdLst>
                <a:gd name="T0" fmla="*/ 5 w 44"/>
                <a:gd name="T1" fmla="*/ 30 h 32"/>
                <a:gd name="T2" fmla="*/ 11 w 44"/>
                <a:gd name="T3" fmla="*/ 30 h 32"/>
                <a:gd name="T4" fmla="*/ 18 w 44"/>
                <a:gd name="T5" fmla="*/ 32 h 32"/>
                <a:gd name="T6" fmla="*/ 24 w 44"/>
                <a:gd name="T7" fmla="*/ 30 h 32"/>
                <a:gd name="T8" fmla="*/ 31 w 44"/>
                <a:gd name="T9" fmla="*/ 24 h 32"/>
                <a:gd name="T10" fmla="*/ 36 w 44"/>
                <a:gd name="T11" fmla="*/ 14 h 32"/>
                <a:gd name="T12" fmla="*/ 43 w 44"/>
                <a:gd name="T13" fmla="*/ 19 h 32"/>
                <a:gd name="T14" fmla="*/ 44 w 44"/>
                <a:gd name="T15" fmla="*/ 18 h 32"/>
                <a:gd name="T16" fmla="*/ 36 w 44"/>
                <a:gd name="T17" fmla="*/ 14 h 32"/>
                <a:gd name="T18" fmla="*/ 36 w 44"/>
                <a:gd name="T19" fmla="*/ 11 h 32"/>
                <a:gd name="T20" fmla="*/ 29 w 44"/>
                <a:gd name="T21" fmla="*/ 2 h 32"/>
                <a:gd name="T22" fmla="*/ 16 w 44"/>
                <a:gd name="T23" fmla="*/ 1 h 32"/>
                <a:gd name="T24" fmla="*/ 6 w 44"/>
                <a:gd name="T25" fmla="*/ 6 h 32"/>
                <a:gd name="T26" fmla="*/ 2 w 44"/>
                <a:gd name="T27" fmla="*/ 14 h 32"/>
                <a:gd name="T28" fmla="*/ 1 w 44"/>
                <a:gd name="T29" fmla="*/ 21 h 32"/>
                <a:gd name="T30" fmla="*/ 0 w 44"/>
                <a:gd name="T31" fmla="*/ 28 h 32"/>
                <a:gd name="T32" fmla="*/ 0 w 44"/>
                <a:gd name="T33" fmla="*/ 32 h 32"/>
                <a:gd name="T34" fmla="*/ 5 w 44"/>
                <a:gd name="T35"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32">
                  <a:moveTo>
                    <a:pt x="5" y="30"/>
                  </a:moveTo>
                  <a:cubicBezTo>
                    <a:pt x="7" y="30"/>
                    <a:pt x="9" y="30"/>
                    <a:pt x="11" y="30"/>
                  </a:cubicBezTo>
                  <a:cubicBezTo>
                    <a:pt x="13" y="31"/>
                    <a:pt x="16" y="32"/>
                    <a:pt x="18" y="32"/>
                  </a:cubicBezTo>
                  <a:cubicBezTo>
                    <a:pt x="20" y="32"/>
                    <a:pt x="22" y="32"/>
                    <a:pt x="24" y="30"/>
                  </a:cubicBezTo>
                  <a:cubicBezTo>
                    <a:pt x="27" y="29"/>
                    <a:pt x="29" y="27"/>
                    <a:pt x="31" y="24"/>
                  </a:cubicBezTo>
                  <a:cubicBezTo>
                    <a:pt x="34" y="22"/>
                    <a:pt x="35" y="18"/>
                    <a:pt x="36" y="14"/>
                  </a:cubicBezTo>
                  <a:cubicBezTo>
                    <a:pt x="39" y="15"/>
                    <a:pt x="41" y="17"/>
                    <a:pt x="43" y="19"/>
                  </a:cubicBezTo>
                  <a:cubicBezTo>
                    <a:pt x="43" y="18"/>
                    <a:pt x="44" y="18"/>
                    <a:pt x="44" y="18"/>
                  </a:cubicBezTo>
                  <a:cubicBezTo>
                    <a:pt x="43" y="16"/>
                    <a:pt x="39" y="15"/>
                    <a:pt x="36" y="14"/>
                  </a:cubicBezTo>
                  <a:cubicBezTo>
                    <a:pt x="36" y="13"/>
                    <a:pt x="36" y="12"/>
                    <a:pt x="36" y="11"/>
                  </a:cubicBezTo>
                  <a:cubicBezTo>
                    <a:pt x="35" y="8"/>
                    <a:pt x="33" y="4"/>
                    <a:pt x="29" y="2"/>
                  </a:cubicBezTo>
                  <a:cubicBezTo>
                    <a:pt x="25" y="0"/>
                    <a:pt x="20" y="0"/>
                    <a:pt x="16" y="1"/>
                  </a:cubicBezTo>
                  <a:cubicBezTo>
                    <a:pt x="12" y="2"/>
                    <a:pt x="9" y="4"/>
                    <a:pt x="6" y="6"/>
                  </a:cubicBezTo>
                  <a:cubicBezTo>
                    <a:pt x="4" y="8"/>
                    <a:pt x="2" y="11"/>
                    <a:pt x="2" y="14"/>
                  </a:cubicBezTo>
                  <a:cubicBezTo>
                    <a:pt x="1" y="16"/>
                    <a:pt x="1" y="19"/>
                    <a:pt x="1" y="21"/>
                  </a:cubicBezTo>
                  <a:cubicBezTo>
                    <a:pt x="1" y="24"/>
                    <a:pt x="0" y="26"/>
                    <a:pt x="0" y="28"/>
                  </a:cubicBezTo>
                  <a:cubicBezTo>
                    <a:pt x="0" y="29"/>
                    <a:pt x="0" y="31"/>
                    <a:pt x="0" y="32"/>
                  </a:cubicBezTo>
                  <a:cubicBezTo>
                    <a:pt x="0" y="31"/>
                    <a:pt x="2" y="30"/>
                    <a:pt x="5" y="3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2635"/>
            <p:cNvSpPr>
              <a:spLocks/>
            </p:cNvSpPr>
            <p:nvPr/>
          </p:nvSpPr>
          <p:spPr bwMode="auto">
            <a:xfrm>
              <a:off x="1817340" y="2443957"/>
              <a:ext cx="37733" cy="25155"/>
            </a:xfrm>
            <a:custGeom>
              <a:avLst/>
              <a:gdLst>
                <a:gd name="T0" fmla="*/ 6 w 18"/>
                <a:gd name="T1" fmla="*/ 11 h 12"/>
                <a:gd name="T2" fmla="*/ 11 w 18"/>
                <a:gd name="T3" fmla="*/ 12 h 12"/>
                <a:gd name="T4" fmla="*/ 14 w 18"/>
                <a:gd name="T5" fmla="*/ 9 h 12"/>
                <a:gd name="T6" fmla="*/ 15 w 18"/>
                <a:gd name="T7" fmla="*/ 5 h 12"/>
                <a:gd name="T8" fmla="*/ 16 w 18"/>
                <a:gd name="T9" fmla="*/ 5 h 12"/>
                <a:gd name="T10" fmla="*/ 18 w 18"/>
                <a:gd name="T11" fmla="*/ 6 h 12"/>
                <a:gd name="T12" fmla="*/ 18 w 18"/>
                <a:gd name="T13" fmla="*/ 5 h 12"/>
                <a:gd name="T14" fmla="*/ 15 w 18"/>
                <a:gd name="T15" fmla="*/ 5 h 12"/>
                <a:gd name="T16" fmla="*/ 13 w 18"/>
                <a:gd name="T17" fmla="*/ 0 h 12"/>
                <a:gd name="T18" fmla="*/ 10 w 18"/>
                <a:gd name="T19" fmla="*/ 0 h 12"/>
                <a:gd name="T20" fmla="*/ 7 w 18"/>
                <a:gd name="T21" fmla="*/ 0 h 12"/>
                <a:gd name="T22" fmla="*/ 4 w 18"/>
                <a:gd name="T23" fmla="*/ 1 h 12"/>
                <a:gd name="T24" fmla="*/ 0 w 18"/>
                <a:gd name="T25" fmla="*/ 1 h 12"/>
                <a:gd name="T26" fmla="*/ 2 w 18"/>
                <a:gd name="T27" fmla="*/ 7 h 12"/>
                <a:gd name="T28" fmla="*/ 6 w 18"/>
                <a:gd name="T2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2">
                  <a:moveTo>
                    <a:pt x="6" y="11"/>
                  </a:moveTo>
                  <a:cubicBezTo>
                    <a:pt x="8" y="11"/>
                    <a:pt x="9" y="12"/>
                    <a:pt x="11" y="12"/>
                  </a:cubicBezTo>
                  <a:cubicBezTo>
                    <a:pt x="13" y="11"/>
                    <a:pt x="14" y="10"/>
                    <a:pt x="14" y="9"/>
                  </a:cubicBezTo>
                  <a:cubicBezTo>
                    <a:pt x="15" y="8"/>
                    <a:pt x="15" y="6"/>
                    <a:pt x="15" y="5"/>
                  </a:cubicBezTo>
                  <a:cubicBezTo>
                    <a:pt x="15" y="5"/>
                    <a:pt x="16" y="5"/>
                    <a:pt x="16" y="5"/>
                  </a:cubicBezTo>
                  <a:cubicBezTo>
                    <a:pt x="17" y="5"/>
                    <a:pt x="18" y="5"/>
                    <a:pt x="18" y="6"/>
                  </a:cubicBezTo>
                  <a:cubicBezTo>
                    <a:pt x="18" y="5"/>
                    <a:pt x="18" y="5"/>
                    <a:pt x="18" y="5"/>
                  </a:cubicBezTo>
                  <a:cubicBezTo>
                    <a:pt x="18" y="5"/>
                    <a:pt x="16" y="4"/>
                    <a:pt x="15" y="5"/>
                  </a:cubicBezTo>
                  <a:cubicBezTo>
                    <a:pt x="14" y="3"/>
                    <a:pt x="13" y="1"/>
                    <a:pt x="13" y="0"/>
                  </a:cubicBezTo>
                  <a:cubicBezTo>
                    <a:pt x="12" y="0"/>
                    <a:pt x="11" y="0"/>
                    <a:pt x="10" y="0"/>
                  </a:cubicBezTo>
                  <a:cubicBezTo>
                    <a:pt x="9" y="0"/>
                    <a:pt x="8" y="0"/>
                    <a:pt x="7" y="0"/>
                  </a:cubicBezTo>
                  <a:cubicBezTo>
                    <a:pt x="6" y="0"/>
                    <a:pt x="5" y="1"/>
                    <a:pt x="4" y="1"/>
                  </a:cubicBezTo>
                  <a:cubicBezTo>
                    <a:pt x="3" y="1"/>
                    <a:pt x="0" y="1"/>
                    <a:pt x="0" y="1"/>
                  </a:cubicBezTo>
                  <a:cubicBezTo>
                    <a:pt x="1" y="3"/>
                    <a:pt x="1" y="5"/>
                    <a:pt x="2" y="7"/>
                  </a:cubicBezTo>
                  <a:cubicBezTo>
                    <a:pt x="3" y="8"/>
                    <a:pt x="4" y="10"/>
                    <a:pt x="6"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2636"/>
            <p:cNvSpPr>
              <a:spLocks/>
            </p:cNvSpPr>
            <p:nvPr/>
          </p:nvSpPr>
          <p:spPr bwMode="auto">
            <a:xfrm>
              <a:off x="1307049" y="2735039"/>
              <a:ext cx="37733" cy="55701"/>
            </a:xfrm>
            <a:custGeom>
              <a:avLst/>
              <a:gdLst>
                <a:gd name="T0" fmla="*/ 15 w 18"/>
                <a:gd name="T1" fmla="*/ 6 h 26"/>
                <a:gd name="T2" fmla="*/ 11 w 18"/>
                <a:gd name="T3" fmla="*/ 3 h 26"/>
                <a:gd name="T4" fmla="*/ 8 w 18"/>
                <a:gd name="T5" fmla="*/ 1 h 26"/>
                <a:gd name="T6" fmla="*/ 7 w 18"/>
                <a:gd name="T7" fmla="*/ 0 h 26"/>
                <a:gd name="T8" fmla="*/ 6 w 18"/>
                <a:gd name="T9" fmla="*/ 3 h 26"/>
                <a:gd name="T10" fmla="*/ 3 w 18"/>
                <a:gd name="T11" fmla="*/ 6 h 26"/>
                <a:gd name="T12" fmla="*/ 1 w 18"/>
                <a:gd name="T13" fmla="*/ 17 h 26"/>
                <a:gd name="T14" fmla="*/ 5 w 18"/>
                <a:gd name="T15" fmla="*/ 21 h 26"/>
                <a:gd name="T16" fmla="*/ 11 w 18"/>
                <a:gd name="T17" fmla="*/ 21 h 26"/>
                <a:gd name="T18" fmla="*/ 11 w 18"/>
                <a:gd name="T19" fmla="*/ 23 h 26"/>
                <a:gd name="T20" fmla="*/ 11 w 18"/>
                <a:gd name="T21" fmla="*/ 26 h 26"/>
                <a:gd name="T22" fmla="*/ 11 w 18"/>
                <a:gd name="T23" fmla="*/ 26 h 26"/>
                <a:gd name="T24" fmla="*/ 12 w 18"/>
                <a:gd name="T25" fmla="*/ 24 h 26"/>
                <a:gd name="T26" fmla="*/ 12 w 18"/>
                <a:gd name="T27" fmla="*/ 21 h 26"/>
                <a:gd name="T28" fmla="*/ 17 w 18"/>
                <a:gd name="T29" fmla="*/ 17 h 26"/>
                <a:gd name="T30" fmla="*/ 18 w 18"/>
                <a:gd name="T31" fmla="*/ 12 h 26"/>
                <a:gd name="T32" fmla="*/ 15 w 18"/>
                <a:gd name="T33"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6">
                  <a:moveTo>
                    <a:pt x="15" y="6"/>
                  </a:moveTo>
                  <a:cubicBezTo>
                    <a:pt x="14" y="5"/>
                    <a:pt x="12" y="4"/>
                    <a:pt x="11" y="3"/>
                  </a:cubicBezTo>
                  <a:cubicBezTo>
                    <a:pt x="10" y="3"/>
                    <a:pt x="9" y="2"/>
                    <a:pt x="8" y="1"/>
                  </a:cubicBezTo>
                  <a:cubicBezTo>
                    <a:pt x="8" y="1"/>
                    <a:pt x="7" y="0"/>
                    <a:pt x="7" y="0"/>
                  </a:cubicBezTo>
                  <a:cubicBezTo>
                    <a:pt x="7" y="1"/>
                    <a:pt x="6" y="2"/>
                    <a:pt x="6" y="3"/>
                  </a:cubicBezTo>
                  <a:cubicBezTo>
                    <a:pt x="5" y="4"/>
                    <a:pt x="4" y="5"/>
                    <a:pt x="3" y="6"/>
                  </a:cubicBezTo>
                  <a:cubicBezTo>
                    <a:pt x="1" y="9"/>
                    <a:pt x="0" y="13"/>
                    <a:pt x="1" y="17"/>
                  </a:cubicBezTo>
                  <a:cubicBezTo>
                    <a:pt x="2" y="19"/>
                    <a:pt x="3" y="20"/>
                    <a:pt x="5" y="21"/>
                  </a:cubicBezTo>
                  <a:cubicBezTo>
                    <a:pt x="7" y="22"/>
                    <a:pt x="9" y="22"/>
                    <a:pt x="11" y="21"/>
                  </a:cubicBezTo>
                  <a:cubicBezTo>
                    <a:pt x="11" y="22"/>
                    <a:pt x="11" y="23"/>
                    <a:pt x="11" y="23"/>
                  </a:cubicBezTo>
                  <a:cubicBezTo>
                    <a:pt x="11" y="24"/>
                    <a:pt x="11" y="25"/>
                    <a:pt x="11" y="26"/>
                  </a:cubicBezTo>
                  <a:cubicBezTo>
                    <a:pt x="11" y="26"/>
                    <a:pt x="11" y="26"/>
                    <a:pt x="11" y="26"/>
                  </a:cubicBezTo>
                  <a:cubicBezTo>
                    <a:pt x="12" y="26"/>
                    <a:pt x="11" y="25"/>
                    <a:pt x="12" y="24"/>
                  </a:cubicBezTo>
                  <a:cubicBezTo>
                    <a:pt x="12" y="23"/>
                    <a:pt x="12" y="22"/>
                    <a:pt x="12" y="21"/>
                  </a:cubicBezTo>
                  <a:cubicBezTo>
                    <a:pt x="14" y="20"/>
                    <a:pt x="16" y="19"/>
                    <a:pt x="17" y="17"/>
                  </a:cubicBezTo>
                  <a:cubicBezTo>
                    <a:pt x="18" y="16"/>
                    <a:pt x="18" y="13"/>
                    <a:pt x="18" y="12"/>
                  </a:cubicBezTo>
                  <a:cubicBezTo>
                    <a:pt x="17" y="9"/>
                    <a:pt x="16" y="8"/>
                    <a:pt x="15" y="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2637"/>
            <p:cNvSpPr>
              <a:spLocks/>
            </p:cNvSpPr>
            <p:nvPr/>
          </p:nvSpPr>
          <p:spPr bwMode="auto">
            <a:xfrm>
              <a:off x="1347477" y="2669455"/>
              <a:ext cx="65583" cy="80856"/>
            </a:xfrm>
            <a:custGeom>
              <a:avLst/>
              <a:gdLst>
                <a:gd name="T0" fmla="*/ 25 w 31"/>
                <a:gd name="T1" fmla="*/ 7 h 38"/>
                <a:gd name="T2" fmla="*/ 23 w 31"/>
                <a:gd name="T3" fmla="*/ 2 h 38"/>
                <a:gd name="T4" fmla="*/ 21 w 31"/>
                <a:gd name="T5" fmla="*/ 0 h 38"/>
                <a:gd name="T6" fmla="*/ 17 w 31"/>
                <a:gd name="T7" fmla="*/ 3 h 38"/>
                <a:gd name="T8" fmla="*/ 12 w 31"/>
                <a:gd name="T9" fmla="*/ 6 h 38"/>
                <a:gd name="T10" fmla="*/ 2 w 31"/>
                <a:gd name="T11" fmla="*/ 17 h 38"/>
                <a:gd name="T12" fmla="*/ 9 w 31"/>
                <a:gd name="T13" fmla="*/ 33 h 38"/>
                <a:gd name="T14" fmla="*/ 6 w 31"/>
                <a:gd name="T15" fmla="*/ 35 h 38"/>
                <a:gd name="T16" fmla="*/ 1 w 31"/>
                <a:gd name="T17" fmla="*/ 37 h 38"/>
                <a:gd name="T18" fmla="*/ 1 w 31"/>
                <a:gd name="T19" fmla="*/ 38 h 38"/>
                <a:gd name="T20" fmla="*/ 10 w 31"/>
                <a:gd name="T21" fmla="*/ 33 h 38"/>
                <a:gd name="T22" fmla="*/ 22 w 31"/>
                <a:gd name="T23" fmla="*/ 33 h 38"/>
                <a:gd name="T24" fmla="*/ 29 w 31"/>
                <a:gd name="T25" fmla="*/ 25 h 38"/>
                <a:gd name="T26" fmla="*/ 29 w 31"/>
                <a:gd name="T27" fmla="*/ 14 h 38"/>
                <a:gd name="T28" fmla="*/ 25 w 31"/>
                <a:gd name="T29"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8">
                  <a:moveTo>
                    <a:pt x="25" y="7"/>
                  </a:moveTo>
                  <a:cubicBezTo>
                    <a:pt x="25" y="6"/>
                    <a:pt x="24" y="4"/>
                    <a:pt x="23" y="2"/>
                  </a:cubicBezTo>
                  <a:cubicBezTo>
                    <a:pt x="22" y="1"/>
                    <a:pt x="21" y="0"/>
                    <a:pt x="21" y="0"/>
                  </a:cubicBezTo>
                  <a:cubicBezTo>
                    <a:pt x="20" y="1"/>
                    <a:pt x="19" y="3"/>
                    <a:pt x="17" y="3"/>
                  </a:cubicBezTo>
                  <a:cubicBezTo>
                    <a:pt x="15" y="4"/>
                    <a:pt x="13" y="5"/>
                    <a:pt x="12" y="6"/>
                  </a:cubicBezTo>
                  <a:cubicBezTo>
                    <a:pt x="8" y="8"/>
                    <a:pt x="3" y="11"/>
                    <a:pt x="2" y="17"/>
                  </a:cubicBezTo>
                  <a:cubicBezTo>
                    <a:pt x="0" y="22"/>
                    <a:pt x="4" y="29"/>
                    <a:pt x="9" y="33"/>
                  </a:cubicBezTo>
                  <a:cubicBezTo>
                    <a:pt x="8" y="34"/>
                    <a:pt x="7" y="35"/>
                    <a:pt x="6" y="35"/>
                  </a:cubicBezTo>
                  <a:cubicBezTo>
                    <a:pt x="5" y="36"/>
                    <a:pt x="3" y="37"/>
                    <a:pt x="1" y="37"/>
                  </a:cubicBezTo>
                  <a:cubicBezTo>
                    <a:pt x="1" y="38"/>
                    <a:pt x="1" y="38"/>
                    <a:pt x="1" y="38"/>
                  </a:cubicBezTo>
                  <a:cubicBezTo>
                    <a:pt x="3" y="38"/>
                    <a:pt x="8" y="35"/>
                    <a:pt x="10" y="33"/>
                  </a:cubicBezTo>
                  <a:cubicBezTo>
                    <a:pt x="13" y="35"/>
                    <a:pt x="18" y="36"/>
                    <a:pt x="22" y="33"/>
                  </a:cubicBezTo>
                  <a:cubicBezTo>
                    <a:pt x="24" y="32"/>
                    <a:pt x="28" y="28"/>
                    <a:pt x="29" y="25"/>
                  </a:cubicBezTo>
                  <a:cubicBezTo>
                    <a:pt x="31" y="21"/>
                    <a:pt x="30" y="18"/>
                    <a:pt x="29" y="14"/>
                  </a:cubicBezTo>
                  <a:cubicBezTo>
                    <a:pt x="29" y="11"/>
                    <a:pt x="27" y="9"/>
                    <a:pt x="25" y="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2638"/>
            <p:cNvSpPr>
              <a:spLocks/>
            </p:cNvSpPr>
            <p:nvPr/>
          </p:nvSpPr>
          <p:spPr bwMode="auto">
            <a:xfrm>
              <a:off x="1510985" y="2616450"/>
              <a:ext cx="101519" cy="70075"/>
            </a:xfrm>
            <a:custGeom>
              <a:avLst/>
              <a:gdLst>
                <a:gd name="T0" fmla="*/ 41 w 48"/>
                <a:gd name="T1" fmla="*/ 17 h 33"/>
                <a:gd name="T2" fmla="*/ 35 w 48"/>
                <a:gd name="T3" fmla="*/ 4 h 33"/>
                <a:gd name="T4" fmla="*/ 20 w 48"/>
                <a:gd name="T5" fmla="*/ 1 h 33"/>
                <a:gd name="T6" fmla="*/ 10 w 48"/>
                <a:gd name="T7" fmla="*/ 7 h 33"/>
                <a:gd name="T8" fmla="*/ 5 w 48"/>
                <a:gd name="T9" fmla="*/ 15 h 33"/>
                <a:gd name="T10" fmla="*/ 1 w 48"/>
                <a:gd name="T11" fmla="*/ 24 h 33"/>
                <a:gd name="T12" fmla="*/ 13 w 48"/>
                <a:gd name="T13" fmla="*/ 29 h 33"/>
                <a:gd name="T14" fmla="*/ 20 w 48"/>
                <a:gd name="T15" fmla="*/ 32 h 33"/>
                <a:gd name="T16" fmla="*/ 26 w 48"/>
                <a:gd name="T17" fmla="*/ 32 h 33"/>
                <a:gd name="T18" fmla="*/ 34 w 48"/>
                <a:gd name="T19" fmla="*/ 27 h 33"/>
                <a:gd name="T20" fmla="*/ 40 w 48"/>
                <a:gd name="T21" fmla="*/ 18 h 33"/>
                <a:gd name="T22" fmla="*/ 44 w 48"/>
                <a:gd name="T23" fmla="*/ 21 h 33"/>
                <a:gd name="T24" fmla="*/ 47 w 48"/>
                <a:gd name="T25" fmla="*/ 27 h 33"/>
                <a:gd name="T26" fmla="*/ 48 w 48"/>
                <a:gd name="T27" fmla="*/ 26 h 33"/>
                <a:gd name="T28" fmla="*/ 46 w 48"/>
                <a:gd name="T29" fmla="*/ 22 h 33"/>
                <a:gd name="T30" fmla="*/ 41 w 48"/>
                <a:gd name="T3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33">
                  <a:moveTo>
                    <a:pt x="41" y="17"/>
                  </a:moveTo>
                  <a:cubicBezTo>
                    <a:pt x="42" y="13"/>
                    <a:pt x="41" y="7"/>
                    <a:pt x="35" y="4"/>
                  </a:cubicBezTo>
                  <a:cubicBezTo>
                    <a:pt x="31" y="1"/>
                    <a:pt x="25" y="0"/>
                    <a:pt x="20" y="1"/>
                  </a:cubicBezTo>
                  <a:cubicBezTo>
                    <a:pt x="15" y="1"/>
                    <a:pt x="12" y="4"/>
                    <a:pt x="10" y="7"/>
                  </a:cubicBezTo>
                  <a:cubicBezTo>
                    <a:pt x="7" y="9"/>
                    <a:pt x="6" y="12"/>
                    <a:pt x="5" y="15"/>
                  </a:cubicBezTo>
                  <a:cubicBezTo>
                    <a:pt x="4" y="17"/>
                    <a:pt x="0" y="24"/>
                    <a:pt x="1" y="24"/>
                  </a:cubicBezTo>
                  <a:cubicBezTo>
                    <a:pt x="5" y="23"/>
                    <a:pt x="9" y="27"/>
                    <a:pt x="13" y="29"/>
                  </a:cubicBezTo>
                  <a:cubicBezTo>
                    <a:pt x="15" y="30"/>
                    <a:pt x="17" y="31"/>
                    <a:pt x="20" y="32"/>
                  </a:cubicBezTo>
                  <a:cubicBezTo>
                    <a:pt x="22" y="33"/>
                    <a:pt x="24" y="33"/>
                    <a:pt x="26" y="32"/>
                  </a:cubicBezTo>
                  <a:cubicBezTo>
                    <a:pt x="29" y="32"/>
                    <a:pt x="32" y="30"/>
                    <a:pt x="34" y="27"/>
                  </a:cubicBezTo>
                  <a:cubicBezTo>
                    <a:pt x="37" y="25"/>
                    <a:pt x="39" y="22"/>
                    <a:pt x="40" y="18"/>
                  </a:cubicBezTo>
                  <a:cubicBezTo>
                    <a:pt x="42" y="19"/>
                    <a:pt x="43" y="20"/>
                    <a:pt x="44" y="21"/>
                  </a:cubicBezTo>
                  <a:cubicBezTo>
                    <a:pt x="46" y="23"/>
                    <a:pt x="47" y="25"/>
                    <a:pt x="47" y="27"/>
                  </a:cubicBezTo>
                  <a:cubicBezTo>
                    <a:pt x="48" y="26"/>
                    <a:pt x="48" y="26"/>
                    <a:pt x="48" y="26"/>
                  </a:cubicBezTo>
                  <a:cubicBezTo>
                    <a:pt x="48" y="25"/>
                    <a:pt x="47" y="23"/>
                    <a:pt x="46" y="22"/>
                  </a:cubicBezTo>
                  <a:cubicBezTo>
                    <a:pt x="44" y="20"/>
                    <a:pt x="42" y="18"/>
                    <a:pt x="41" y="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2639"/>
            <p:cNvSpPr>
              <a:spLocks/>
            </p:cNvSpPr>
            <p:nvPr/>
          </p:nvSpPr>
          <p:spPr bwMode="auto">
            <a:xfrm>
              <a:off x="1559499" y="2569733"/>
              <a:ext cx="55701" cy="42225"/>
            </a:xfrm>
            <a:custGeom>
              <a:avLst/>
              <a:gdLst>
                <a:gd name="T0" fmla="*/ 23 w 26"/>
                <a:gd name="T1" fmla="*/ 13 h 20"/>
                <a:gd name="T2" fmla="*/ 22 w 26"/>
                <a:gd name="T3" fmla="*/ 4 h 20"/>
                <a:gd name="T4" fmla="*/ 14 w 26"/>
                <a:gd name="T5" fmla="*/ 0 h 20"/>
                <a:gd name="T6" fmla="*/ 7 w 26"/>
                <a:gd name="T7" fmla="*/ 2 h 20"/>
                <a:gd name="T8" fmla="*/ 3 w 26"/>
                <a:gd name="T9" fmla="*/ 7 h 20"/>
                <a:gd name="T10" fmla="*/ 1 w 26"/>
                <a:gd name="T11" fmla="*/ 10 h 20"/>
                <a:gd name="T12" fmla="*/ 0 w 26"/>
                <a:gd name="T13" fmla="*/ 12 h 20"/>
                <a:gd name="T14" fmla="*/ 6 w 26"/>
                <a:gd name="T15" fmla="*/ 15 h 20"/>
                <a:gd name="T16" fmla="*/ 13 w 26"/>
                <a:gd name="T17" fmla="*/ 19 h 20"/>
                <a:gd name="T18" fmla="*/ 18 w 26"/>
                <a:gd name="T19" fmla="*/ 17 h 20"/>
                <a:gd name="T20" fmla="*/ 23 w 26"/>
                <a:gd name="T21" fmla="*/ 13 h 20"/>
                <a:gd name="T22" fmla="*/ 25 w 26"/>
                <a:gd name="T23" fmla="*/ 16 h 20"/>
                <a:gd name="T24" fmla="*/ 25 w 26"/>
                <a:gd name="T25" fmla="*/ 20 h 20"/>
                <a:gd name="T26" fmla="*/ 26 w 26"/>
                <a:gd name="T27" fmla="*/ 20 h 20"/>
                <a:gd name="T28" fmla="*/ 25 w 26"/>
                <a:gd name="T29" fmla="*/ 16 h 20"/>
                <a:gd name="T30" fmla="*/ 23 w 26"/>
                <a:gd name="T3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0">
                  <a:moveTo>
                    <a:pt x="23" y="13"/>
                  </a:moveTo>
                  <a:cubicBezTo>
                    <a:pt x="25" y="10"/>
                    <a:pt x="25" y="7"/>
                    <a:pt x="22" y="4"/>
                  </a:cubicBezTo>
                  <a:cubicBezTo>
                    <a:pt x="20" y="2"/>
                    <a:pt x="17" y="0"/>
                    <a:pt x="14" y="0"/>
                  </a:cubicBezTo>
                  <a:cubicBezTo>
                    <a:pt x="11" y="0"/>
                    <a:pt x="9" y="1"/>
                    <a:pt x="7" y="2"/>
                  </a:cubicBezTo>
                  <a:cubicBezTo>
                    <a:pt x="5" y="4"/>
                    <a:pt x="4" y="5"/>
                    <a:pt x="3" y="7"/>
                  </a:cubicBezTo>
                  <a:cubicBezTo>
                    <a:pt x="3" y="7"/>
                    <a:pt x="2" y="9"/>
                    <a:pt x="1" y="10"/>
                  </a:cubicBezTo>
                  <a:cubicBezTo>
                    <a:pt x="1" y="11"/>
                    <a:pt x="0" y="12"/>
                    <a:pt x="0" y="12"/>
                  </a:cubicBezTo>
                  <a:cubicBezTo>
                    <a:pt x="3" y="11"/>
                    <a:pt x="5" y="14"/>
                    <a:pt x="6" y="15"/>
                  </a:cubicBezTo>
                  <a:cubicBezTo>
                    <a:pt x="8" y="17"/>
                    <a:pt x="10" y="19"/>
                    <a:pt x="13" y="19"/>
                  </a:cubicBezTo>
                  <a:cubicBezTo>
                    <a:pt x="14" y="19"/>
                    <a:pt x="16" y="18"/>
                    <a:pt x="18" y="17"/>
                  </a:cubicBezTo>
                  <a:cubicBezTo>
                    <a:pt x="20" y="16"/>
                    <a:pt x="22" y="15"/>
                    <a:pt x="23" y="13"/>
                  </a:cubicBezTo>
                  <a:cubicBezTo>
                    <a:pt x="24" y="14"/>
                    <a:pt x="24" y="15"/>
                    <a:pt x="25" y="16"/>
                  </a:cubicBezTo>
                  <a:cubicBezTo>
                    <a:pt x="25" y="17"/>
                    <a:pt x="26" y="18"/>
                    <a:pt x="25" y="20"/>
                  </a:cubicBezTo>
                  <a:cubicBezTo>
                    <a:pt x="26" y="20"/>
                    <a:pt x="26" y="20"/>
                    <a:pt x="26" y="20"/>
                  </a:cubicBezTo>
                  <a:cubicBezTo>
                    <a:pt x="26" y="19"/>
                    <a:pt x="26" y="18"/>
                    <a:pt x="25" y="16"/>
                  </a:cubicBezTo>
                  <a:cubicBezTo>
                    <a:pt x="25" y="15"/>
                    <a:pt x="24" y="14"/>
                    <a:pt x="23" y="1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2640"/>
            <p:cNvSpPr>
              <a:spLocks/>
            </p:cNvSpPr>
            <p:nvPr/>
          </p:nvSpPr>
          <p:spPr bwMode="auto">
            <a:xfrm>
              <a:off x="1464269" y="2620942"/>
              <a:ext cx="51209" cy="35936"/>
            </a:xfrm>
            <a:custGeom>
              <a:avLst/>
              <a:gdLst>
                <a:gd name="T0" fmla="*/ 24 w 24"/>
                <a:gd name="T1" fmla="*/ 3 h 17"/>
                <a:gd name="T2" fmla="*/ 18 w 24"/>
                <a:gd name="T3" fmla="*/ 4 h 17"/>
                <a:gd name="T4" fmla="*/ 13 w 24"/>
                <a:gd name="T5" fmla="*/ 0 h 17"/>
                <a:gd name="T6" fmla="*/ 8 w 24"/>
                <a:gd name="T7" fmla="*/ 1 h 17"/>
                <a:gd name="T8" fmla="*/ 4 w 24"/>
                <a:gd name="T9" fmla="*/ 5 h 17"/>
                <a:gd name="T10" fmla="*/ 2 w 24"/>
                <a:gd name="T11" fmla="*/ 9 h 17"/>
                <a:gd name="T12" fmla="*/ 0 w 24"/>
                <a:gd name="T13" fmla="*/ 14 h 17"/>
                <a:gd name="T14" fmla="*/ 7 w 24"/>
                <a:gd name="T15" fmla="*/ 16 h 17"/>
                <a:gd name="T16" fmla="*/ 18 w 24"/>
                <a:gd name="T17" fmla="*/ 15 h 17"/>
                <a:gd name="T18" fmla="*/ 20 w 24"/>
                <a:gd name="T19" fmla="*/ 10 h 17"/>
                <a:gd name="T20" fmla="*/ 19 w 24"/>
                <a:gd name="T21" fmla="*/ 4 h 17"/>
                <a:gd name="T22" fmla="*/ 21 w 24"/>
                <a:gd name="T23" fmla="*/ 3 h 17"/>
                <a:gd name="T24" fmla="*/ 24 w 24"/>
                <a:gd name="T25"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7">
                  <a:moveTo>
                    <a:pt x="24" y="3"/>
                  </a:moveTo>
                  <a:cubicBezTo>
                    <a:pt x="23" y="3"/>
                    <a:pt x="20" y="3"/>
                    <a:pt x="18" y="4"/>
                  </a:cubicBezTo>
                  <a:cubicBezTo>
                    <a:pt x="17" y="2"/>
                    <a:pt x="15" y="0"/>
                    <a:pt x="13" y="0"/>
                  </a:cubicBezTo>
                  <a:cubicBezTo>
                    <a:pt x="12" y="0"/>
                    <a:pt x="9" y="0"/>
                    <a:pt x="8" y="1"/>
                  </a:cubicBezTo>
                  <a:cubicBezTo>
                    <a:pt x="6" y="2"/>
                    <a:pt x="5" y="3"/>
                    <a:pt x="4" y="5"/>
                  </a:cubicBezTo>
                  <a:cubicBezTo>
                    <a:pt x="3" y="6"/>
                    <a:pt x="2" y="8"/>
                    <a:pt x="2" y="9"/>
                  </a:cubicBezTo>
                  <a:cubicBezTo>
                    <a:pt x="2" y="10"/>
                    <a:pt x="0" y="14"/>
                    <a:pt x="0" y="14"/>
                  </a:cubicBezTo>
                  <a:cubicBezTo>
                    <a:pt x="2" y="13"/>
                    <a:pt x="5" y="15"/>
                    <a:pt x="7" y="16"/>
                  </a:cubicBezTo>
                  <a:cubicBezTo>
                    <a:pt x="10" y="17"/>
                    <a:pt x="15" y="17"/>
                    <a:pt x="18" y="15"/>
                  </a:cubicBezTo>
                  <a:cubicBezTo>
                    <a:pt x="19" y="13"/>
                    <a:pt x="20" y="11"/>
                    <a:pt x="20" y="10"/>
                  </a:cubicBezTo>
                  <a:cubicBezTo>
                    <a:pt x="20" y="8"/>
                    <a:pt x="20" y="6"/>
                    <a:pt x="19" y="4"/>
                  </a:cubicBezTo>
                  <a:cubicBezTo>
                    <a:pt x="19" y="4"/>
                    <a:pt x="20" y="3"/>
                    <a:pt x="21" y="3"/>
                  </a:cubicBezTo>
                  <a:cubicBezTo>
                    <a:pt x="22" y="3"/>
                    <a:pt x="23" y="3"/>
                    <a:pt x="24" y="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2641"/>
            <p:cNvSpPr>
              <a:spLocks/>
            </p:cNvSpPr>
            <p:nvPr/>
          </p:nvSpPr>
          <p:spPr bwMode="auto">
            <a:xfrm>
              <a:off x="907261" y="2549968"/>
              <a:ext cx="80856" cy="55701"/>
            </a:xfrm>
            <a:custGeom>
              <a:avLst/>
              <a:gdLst>
                <a:gd name="T0" fmla="*/ 27 w 38"/>
                <a:gd name="T1" fmla="*/ 3 h 26"/>
                <a:gd name="T2" fmla="*/ 21 w 38"/>
                <a:gd name="T3" fmla="*/ 1 h 26"/>
                <a:gd name="T4" fmla="*/ 14 w 38"/>
                <a:gd name="T5" fmla="*/ 2 h 26"/>
                <a:gd name="T6" fmla="*/ 7 w 38"/>
                <a:gd name="T7" fmla="*/ 4 h 26"/>
                <a:gd name="T8" fmla="*/ 3 w 38"/>
                <a:gd name="T9" fmla="*/ 4 h 26"/>
                <a:gd name="T10" fmla="*/ 0 w 38"/>
                <a:gd name="T11" fmla="*/ 3 h 26"/>
                <a:gd name="T12" fmla="*/ 2 w 38"/>
                <a:gd name="T13" fmla="*/ 10 h 26"/>
                <a:gd name="T14" fmla="*/ 5 w 38"/>
                <a:gd name="T15" fmla="*/ 16 h 26"/>
                <a:gd name="T16" fmla="*/ 12 w 38"/>
                <a:gd name="T17" fmla="*/ 23 h 26"/>
                <a:gd name="T18" fmla="*/ 21 w 38"/>
                <a:gd name="T19" fmla="*/ 25 h 26"/>
                <a:gd name="T20" fmla="*/ 28 w 38"/>
                <a:gd name="T21" fmla="*/ 21 h 26"/>
                <a:gd name="T22" fmla="*/ 30 w 38"/>
                <a:gd name="T23" fmla="*/ 13 h 26"/>
                <a:gd name="T24" fmla="*/ 34 w 38"/>
                <a:gd name="T25" fmla="*/ 14 h 26"/>
                <a:gd name="T26" fmla="*/ 37 w 38"/>
                <a:gd name="T27" fmla="*/ 16 h 26"/>
                <a:gd name="T28" fmla="*/ 38 w 38"/>
                <a:gd name="T29" fmla="*/ 16 h 26"/>
                <a:gd name="T30" fmla="*/ 30 w 38"/>
                <a:gd name="T31" fmla="*/ 12 h 26"/>
                <a:gd name="T32" fmla="*/ 27 w 3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26">
                  <a:moveTo>
                    <a:pt x="27" y="3"/>
                  </a:moveTo>
                  <a:cubicBezTo>
                    <a:pt x="25" y="2"/>
                    <a:pt x="23" y="1"/>
                    <a:pt x="21" y="1"/>
                  </a:cubicBezTo>
                  <a:cubicBezTo>
                    <a:pt x="19" y="0"/>
                    <a:pt x="17" y="1"/>
                    <a:pt x="14" y="2"/>
                  </a:cubicBezTo>
                  <a:cubicBezTo>
                    <a:pt x="12" y="3"/>
                    <a:pt x="10" y="3"/>
                    <a:pt x="7" y="4"/>
                  </a:cubicBezTo>
                  <a:cubicBezTo>
                    <a:pt x="7" y="4"/>
                    <a:pt x="5" y="4"/>
                    <a:pt x="3" y="4"/>
                  </a:cubicBezTo>
                  <a:cubicBezTo>
                    <a:pt x="1" y="4"/>
                    <a:pt x="0" y="3"/>
                    <a:pt x="0" y="3"/>
                  </a:cubicBezTo>
                  <a:cubicBezTo>
                    <a:pt x="1" y="5"/>
                    <a:pt x="1" y="7"/>
                    <a:pt x="2" y="10"/>
                  </a:cubicBezTo>
                  <a:cubicBezTo>
                    <a:pt x="3" y="12"/>
                    <a:pt x="4" y="14"/>
                    <a:pt x="5" y="16"/>
                  </a:cubicBezTo>
                  <a:cubicBezTo>
                    <a:pt x="6" y="19"/>
                    <a:pt x="9" y="21"/>
                    <a:pt x="12" y="23"/>
                  </a:cubicBezTo>
                  <a:cubicBezTo>
                    <a:pt x="15" y="25"/>
                    <a:pt x="18" y="26"/>
                    <a:pt x="21" y="25"/>
                  </a:cubicBezTo>
                  <a:cubicBezTo>
                    <a:pt x="24" y="25"/>
                    <a:pt x="27" y="23"/>
                    <a:pt x="28" y="21"/>
                  </a:cubicBezTo>
                  <a:cubicBezTo>
                    <a:pt x="30" y="19"/>
                    <a:pt x="30" y="16"/>
                    <a:pt x="30" y="13"/>
                  </a:cubicBezTo>
                  <a:cubicBezTo>
                    <a:pt x="31" y="13"/>
                    <a:pt x="33" y="13"/>
                    <a:pt x="34" y="14"/>
                  </a:cubicBezTo>
                  <a:cubicBezTo>
                    <a:pt x="35" y="14"/>
                    <a:pt x="36" y="15"/>
                    <a:pt x="37" y="16"/>
                  </a:cubicBezTo>
                  <a:cubicBezTo>
                    <a:pt x="38" y="16"/>
                    <a:pt x="38" y="16"/>
                    <a:pt x="38" y="16"/>
                  </a:cubicBezTo>
                  <a:cubicBezTo>
                    <a:pt x="37" y="15"/>
                    <a:pt x="33" y="13"/>
                    <a:pt x="30" y="12"/>
                  </a:cubicBezTo>
                  <a:cubicBezTo>
                    <a:pt x="30" y="9"/>
                    <a:pt x="29" y="5"/>
                    <a:pt x="27" y="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2642"/>
            <p:cNvSpPr>
              <a:spLocks/>
            </p:cNvSpPr>
            <p:nvPr/>
          </p:nvSpPr>
          <p:spPr bwMode="auto">
            <a:xfrm>
              <a:off x="1193851" y="2280449"/>
              <a:ext cx="72771" cy="78161"/>
            </a:xfrm>
            <a:custGeom>
              <a:avLst/>
              <a:gdLst>
                <a:gd name="T0" fmla="*/ 33 w 34"/>
                <a:gd name="T1" fmla="*/ 16 h 37"/>
                <a:gd name="T2" fmla="*/ 31 w 34"/>
                <a:gd name="T3" fmla="*/ 8 h 37"/>
                <a:gd name="T4" fmla="*/ 28 w 34"/>
                <a:gd name="T5" fmla="*/ 0 h 37"/>
                <a:gd name="T6" fmla="*/ 17 w 34"/>
                <a:gd name="T7" fmla="*/ 5 h 37"/>
                <a:gd name="T8" fmla="*/ 10 w 34"/>
                <a:gd name="T9" fmla="*/ 9 h 37"/>
                <a:gd name="T10" fmla="*/ 6 w 34"/>
                <a:gd name="T11" fmla="*/ 15 h 37"/>
                <a:gd name="T12" fmla="*/ 6 w 34"/>
                <a:gd name="T13" fmla="*/ 23 h 37"/>
                <a:gd name="T14" fmla="*/ 10 w 34"/>
                <a:gd name="T15" fmla="*/ 32 h 37"/>
                <a:gd name="T16" fmla="*/ 6 w 34"/>
                <a:gd name="T17" fmla="*/ 34 h 37"/>
                <a:gd name="T18" fmla="*/ 0 w 34"/>
                <a:gd name="T19" fmla="*/ 33 h 37"/>
                <a:gd name="T20" fmla="*/ 0 w 34"/>
                <a:gd name="T21" fmla="*/ 34 h 37"/>
                <a:gd name="T22" fmla="*/ 5 w 34"/>
                <a:gd name="T23" fmla="*/ 34 h 37"/>
                <a:gd name="T24" fmla="*/ 11 w 34"/>
                <a:gd name="T25" fmla="*/ 32 h 37"/>
                <a:gd name="T26" fmla="*/ 23 w 34"/>
                <a:gd name="T27" fmla="*/ 35 h 37"/>
                <a:gd name="T28" fmla="*/ 32 w 34"/>
                <a:gd name="T29" fmla="*/ 26 h 37"/>
                <a:gd name="T30" fmla="*/ 33 w 34"/>
                <a:gd name="T31" fmla="*/ 1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37">
                  <a:moveTo>
                    <a:pt x="33" y="16"/>
                  </a:moveTo>
                  <a:cubicBezTo>
                    <a:pt x="33" y="13"/>
                    <a:pt x="32" y="11"/>
                    <a:pt x="31" y="8"/>
                  </a:cubicBezTo>
                  <a:cubicBezTo>
                    <a:pt x="30" y="6"/>
                    <a:pt x="28" y="0"/>
                    <a:pt x="28" y="0"/>
                  </a:cubicBezTo>
                  <a:cubicBezTo>
                    <a:pt x="26" y="3"/>
                    <a:pt x="21" y="4"/>
                    <a:pt x="17" y="5"/>
                  </a:cubicBezTo>
                  <a:cubicBezTo>
                    <a:pt x="15" y="6"/>
                    <a:pt x="12" y="7"/>
                    <a:pt x="10" y="9"/>
                  </a:cubicBezTo>
                  <a:cubicBezTo>
                    <a:pt x="8" y="11"/>
                    <a:pt x="7" y="12"/>
                    <a:pt x="6" y="15"/>
                  </a:cubicBezTo>
                  <a:cubicBezTo>
                    <a:pt x="5" y="17"/>
                    <a:pt x="5" y="20"/>
                    <a:pt x="6" y="23"/>
                  </a:cubicBezTo>
                  <a:cubicBezTo>
                    <a:pt x="7" y="26"/>
                    <a:pt x="8" y="29"/>
                    <a:pt x="10" y="32"/>
                  </a:cubicBezTo>
                  <a:cubicBezTo>
                    <a:pt x="9" y="33"/>
                    <a:pt x="8" y="33"/>
                    <a:pt x="6" y="34"/>
                  </a:cubicBezTo>
                  <a:cubicBezTo>
                    <a:pt x="4" y="34"/>
                    <a:pt x="2" y="34"/>
                    <a:pt x="0" y="33"/>
                  </a:cubicBezTo>
                  <a:cubicBezTo>
                    <a:pt x="0" y="34"/>
                    <a:pt x="0" y="34"/>
                    <a:pt x="0" y="34"/>
                  </a:cubicBezTo>
                  <a:cubicBezTo>
                    <a:pt x="1" y="34"/>
                    <a:pt x="3" y="35"/>
                    <a:pt x="5" y="34"/>
                  </a:cubicBezTo>
                  <a:cubicBezTo>
                    <a:pt x="7" y="34"/>
                    <a:pt x="9" y="33"/>
                    <a:pt x="11" y="32"/>
                  </a:cubicBezTo>
                  <a:cubicBezTo>
                    <a:pt x="14" y="35"/>
                    <a:pt x="18" y="37"/>
                    <a:pt x="23" y="35"/>
                  </a:cubicBezTo>
                  <a:cubicBezTo>
                    <a:pt x="27" y="33"/>
                    <a:pt x="31" y="29"/>
                    <a:pt x="32" y="26"/>
                  </a:cubicBezTo>
                  <a:cubicBezTo>
                    <a:pt x="34" y="23"/>
                    <a:pt x="34" y="19"/>
                    <a:pt x="33"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2643"/>
            <p:cNvSpPr>
              <a:spLocks noEditPoints="1"/>
            </p:cNvSpPr>
            <p:nvPr/>
          </p:nvSpPr>
          <p:spPr bwMode="auto">
            <a:xfrm>
              <a:off x="781485" y="2042373"/>
              <a:ext cx="457285" cy="301862"/>
            </a:xfrm>
            <a:custGeom>
              <a:avLst/>
              <a:gdLst>
                <a:gd name="T0" fmla="*/ 214 w 215"/>
                <a:gd name="T1" fmla="*/ 75 h 142"/>
                <a:gd name="T2" fmla="*/ 200 w 215"/>
                <a:gd name="T3" fmla="*/ 44 h 142"/>
                <a:gd name="T4" fmla="*/ 175 w 215"/>
                <a:gd name="T5" fmla="*/ 38 h 142"/>
                <a:gd name="T6" fmla="*/ 169 w 215"/>
                <a:gd name="T7" fmla="*/ 47 h 142"/>
                <a:gd name="T8" fmla="*/ 159 w 215"/>
                <a:gd name="T9" fmla="*/ 43 h 142"/>
                <a:gd name="T10" fmla="*/ 134 w 215"/>
                <a:gd name="T11" fmla="*/ 39 h 142"/>
                <a:gd name="T12" fmla="*/ 129 w 215"/>
                <a:gd name="T13" fmla="*/ 49 h 142"/>
                <a:gd name="T14" fmla="*/ 127 w 215"/>
                <a:gd name="T15" fmla="*/ 62 h 142"/>
                <a:gd name="T16" fmla="*/ 115 w 215"/>
                <a:gd name="T17" fmla="*/ 56 h 142"/>
                <a:gd name="T18" fmla="*/ 103 w 215"/>
                <a:gd name="T19" fmla="*/ 24 h 142"/>
                <a:gd name="T20" fmla="*/ 71 w 215"/>
                <a:gd name="T21" fmla="*/ 1 h 142"/>
                <a:gd name="T22" fmla="*/ 34 w 215"/>
                <a:gd name="T23" fmla="*/ 6 h 142"/>
                <a:gd name="T24" fmla="*/ 13 w 215"/>
                <a:gd name="T25" fmla="*/ 14 h 142"/>
                <a:gd name="T26" fmla="*/ 35 w 215"/>
                <a:gd name="T27" fmla="*/ 41 h 142"/>
                <a:gd name="T28" fmla="*/ 28 w 215"/>
                <a:gd name="T29" fmla="*/ 50 h 142"/>
                <a:gd name="T30" fmla="*/ 5 w 215"/>
                <a:gd name="T31" fmla="*/ 80 h 142"/>
                <a:gd name="T32" fmla="*/ 15 w 215"/>
                <a:gd name="T33" fmla="*/ 94 h 142"/>
                <a:gd name="T34" fmla="*/ 46 w 215"/>
                <a:gd name="T35" fmla="*/ 115 h 142"/>
                <a:gd name="T36" fmla="*/ 82 w 215"/>
                <a:gd name="T37" fmla="*/ 107 h 142"/>
                <a:gd name="T38" fmla="*/ 105 w 215"/>
                <a:gd name="T39" fmla="*/ 118 h 142"/>
                <a:gd name="T40" fmla="*/ 137 w 215"/>
                <a:gd name="T41" fmla="*/ 96 h 142"/>
                <a:gd name="T42" fmla="*/ 146 w 215"/>
                <a:gd name="T43" fmla="*/ 117 h 142"/>
                <a:gd name="T44" fmla="*/ 146 w 215"/>
                <a:gd name="T45" fmla="*/ 106 h 142"/>
                <a:gd name="T46" fmla="*/ 139 w 215"/>
                <a:gd name="T47" fmla="*/ 92 h 142"/>
                <a:gd name="T48" fmla="*/ 166 w 215"/>
                <a:gd name="T49" fmla="*/ 91 h 142"/>
                <a:gd name="T50" fmla="*/ 168 w 215"/>
                <a:gd name="T51" fmla="*/ 99 h 142"/>
                <a:gd name="T52" fmla="*/ 162 w 215"/>
                <a:gd name="T53" fmla="*/ 96 h 142"/>
                <a:gd name="T54" fmla="*/ 155 w 215"/>
                <a:gd name="T55" fmla="*/ 108 h 142"/>
                <a:gd name="T56" fmla="*/ 155 w 215"/>
                <a:gd name="T57" fmla="*/ 124 h 142"/>
                <a:gd name="T58" fmla="*/ 172 w 215"/>
                <a:gd name="T59" fmla="*/ 133 h 142"/>
                <a:gd name="T60" fmla="*/ 164 w 215"/>
                <a:gd name="T61" fmla="*/ 141 h 142"/>
                <a:gd name="T62" fmla="*/ 169 w 215"/>
                <a:gd name="T63" fmla="*/ 139 h 142"/>
                <a:gd name="T64" fmla="*/ 179 w 215"/>
                <a:gd name="T65" fmla="*/ 131 h 142"/>
                <a:gd name="T66" fmla="*/ 183 w 215"/>
                <a:gd name="T67" fmla="*/ 111 h 142"/>
                <a:gd name="T68" fmla="*/ 183 w 215"/>
                <a:gd name="T69" fmla="*/ 109 h 142"/>
                <a:gd name="T70" fmla="*/ 202 w 215"/>
                <a:gd name="T71" fmla="*/ 98 h 142"/>
                <a:gd name="T72" fmla="*/ 184 w 215"/>
                <a:gd name="T73" fmla="*/ 107 h 142"/>
                <a:gd name="T74" fmla="*/ 175 w 215"/>
                <a:gd name="T75" fmla="*/ 103 h 142"/>
                <a:gd name="T76" fmla="*/ 169 w 215"/>
                <a:gd name="T77" fmla="*/ 98 h 142"/>
                <a:gd name="T78" fmla="*/ 168 w 215"/>
                <a:gd name="T79" fmla="*/ 89 h 142"/>
                <a:gd name="T80" fmla="*/ 188 w 215"/>
                <a:gd name="T81" fmla="*/ 10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142">
                  <a:moveTo>
                    <a:pt x="211" y="88"/>
                  </a:moveTo>
                  <a:cubicBezTo>
                    <a:pt x="213" y="84"/>
                    <a:pt x="214" y="80"/>
                    <a:pt x="214" y="75"/>
                  </a:cubicBezTo>
                  <a:cubicBezTo>
                    <a:pt x="215" y="71"/>
                    <a:pt x="215" y="66"/>
                    <a:pt x="214" y="62"/>
                  </a:cubicBezTo>
                  <a:cubicBezTo>
                    <a:pt x="212" y="53"/>
                    <a:pt x="206" y="49"/>
                    <a:pt x="200" y="44"/>
                  </a:cubicBezTo>
                  <a:cubicBezTo>
                    <a:pt x="195" y="41"/>
                    <a:pt x="190" y="40"/>
                    <a:pt x="185" y="39"/>
                  </a:cubicBezTo>
                  <a:cubicBezTo>
                    <a:pt x="182" y="39"/>
                    <a:pt x="178" y="38"/>
                    <a:pt x="175" y="38"/>
                  </a:cubicBezTo>
                  <a:cubicBezTo>
                    <a:pt x="171" y="37"/>
                    <a:pt x="168" y="38"/>
                    <a:pt x="168" y="38"/>
                  </a:cubicBezTo>
                  <a:cubicBezTo>
                    <a:pt x="170" y="40"/>
                    <a:pt x="170" y="43"/>
                    <a:pt x="169" y="47"/>
                  </a:cubicBezTo>
                  <a:cubicBezTo>
                    <a:pt x="168" y="47"/>
                    <a:pt x="168" y="48"/>
                    <a:pt x="168" y="48"/>
                  </a:cubicBezTo>
                  <a:cubicBezTo>
                    <a:pt x="165" y="46"/>
                    <a:pt x="162" y="45"/>
                    <a:pt x="159" y="43"/>
                  </a:cubicBezTo>
                  <a:cubicBezTo>
                    <a:pt x="154" y="41"/>
                    <a:pt x="149" y="40"/>
                    <a:pt x="143" y="40"/>
                  </a:cubicBezTo>
                  <a:cubicBezTo>
                    <a:pt x="142" y="40"/>
                    <a:pt x="138" y="40"/>
                    <a:pt x="134" y="39"/>
                  </a:cubicBezTo>
                  <a:cubicBezTo>
                    <a:pt x="131" y="39"/>
                    <a:pt x="128" y="39"/>
                    <a:pt x="128" y="39"/>
                  </a:cubicBezTo>
                  <a:cubicBezTo>
                    <a:pt x="130" y="42"/>
                    <a:pt x="130" y="45"/>
                    <a:pt x="129" y="49"/>
                  </a:cubicBezTo>
                  <a:cubicBezTo>
                    <a:pt x="129" y="52"/>
                    <a:pt x="127" y="56"/>
                    <a:pt x="127" y="59"/>
                  </a:cubicBezTo>
                  <a:cubicBezTo>
                    <a:pt x="127" y="60"/>
                    <a:pt x="127" y="61"/>
                    <a:pt x="127" y="62"/>
                  </a:cubicBezTo>
                  <a:cubicBezTo>
                    <a:pt x="125" y="61"/>
                    <a:pt x="124" y="60"/>
                    <a:pt x="122" y="59"/>
                  </a:cubicBezTo>
                  <a:cubicBezTo>
                    <a:pt x="120" y="58"/>
                    <a:pt x="117" y="57"/>
                    <a:pt x="115" y="56"/>
                  </a:cubicBezTo>
                  <a:cubicBezTo>
                    <a:pt x="114" y="52"/>
                    <a:pt x="114" y="49"/>
                    <a:pt x="113" y="45"/>
                  </a:cubicBezTo>
                  <a:cubicBezTo>
                    <a:pt x="111" y="38"/>
                    <a:pt x="107" y="31"/>
                    <a:pt x="103" y="24"/>
                  </a:cubicBezTo>
                  <a:cubicBezTo>
                    <a:pt x="98" y="18"/>
                    <a:pt x="93" y="12"/>
                    <a:pt x="88" y="9"/>
                  </a:cubicBezTo>
                  <a:cubicBezTo>
                    <a:pt x="82" y="4"/>
                    <a:pt x="76" y="2"/>
                    <a:pt x="71" y="1"/>
                  </a:cubicBezTo>
                  <a:cubicBezTo>
                    <a:pt x="66" y="0"/>
                    <a:pt x="61" y="0"/>
                    <a:pt x="56" y="0"/>
                  </a:cubicBezTo>
                  <a:cubicBezTo>
                    <a:pt x="48" y="0"/>
                    <a:pt x="41" y="3"/>
                    <a:pt x="34" y="6"/>
                  </a:cubicBezTo>
                  <a:cubicBezTo>
                    <a:pt x="32" y="7"/>
                    <a:pt x="27" y="9"/>
                    <a:pt x="22" y="11"/>
                  </a:cubicBezTo>
                  <a:cubicBezTo>
                    <a:pt x="17" y="12"/>
                    <a:pt x="13" y="14"/>
                    <a:pt x="13" y="14"/>
                  </a:cubicBezTo>
                  <a:cubicBezTo>
                    <a:pt x="19" y="16"/>
                    <a:pt x="23" y="21"/>
                    <a:pt x="27" y="26"/>
                  </a:cubicBezTo>
                  <a:cubicBezTo>
                    <a:pt x="30" y="31"/>
                    <a:pt x="32" y="36"/>
                    <a:pt x="35" y="41"/>
                  </a:cubicBezTo>
                  <a:cubicBezTo>
                    <a:pt x="35" y="42"/>
                    <a:pt x="36" y="43"/>
                    <a:pt x="36" y="44"/>
                  </a:cubicBezTo>
                  <a:cubicBezTo>
                    <a:pt x="34" y="46"/>
                    <a:pt x="31" y="48"/>
                    <a:pt x="28" y="50"/>
                  </a:cubicBezTo>
                  <a:cubicBezTo>
                    <a:pt x="22" y="56"/>
                    <a:pt x="18" y="62"/>
                    <a:pt x="14" y="69"/>
                  </a:cubicBezTo>
                  <a:cubicBezTo>
                    <a:pt x="12" y="71"/>
                    <a:pt x="9" y="76"/>
                    <a:pt x="5" y="80"/>
                  </a:cubicBezTo>
                  <a:cubicBezTo>
                    <a:pt x="0" y="88"/>
                    <a:pt x="0" y="88"/>
                    <a:pt x="0" y="88"/>
                  </a:cubicBezTo>
                  <a:cubicBezTo>
                    <a:pt x="5" y="88"/>
                    <a:pt x="10" y="90"/>
                    <a:pt x="15" y="94"/>
                  </a:cubicBezTo>
                  <a:cubicBezTo>
                    <a:pt x="19" y="97"/>
                    <a:pt x="24" y="101"/>
                    <a:pt x="28" y="104"/>
                  </a:cubicBezTo>
                  <a:cubicBezTo>
                    <a:pt x="33" y="109"/>
                    <a:pt x="40" y="112"/>
                    <a:pt x="46" y="115"/>
                  </a:cubicBezTo>
                  <a:cubicBezTo>
                    <a:pt x="52" y="117"/>
                    <a:pt x="59" y="118"/>
                    <a:pt x="65" y="117"/>
                  </a:cubicBezTo>
                  <a:cubicBezTo>
                    <a:pt x="71" y="116"/>
                    <a:pt x="77" y="112"/>
                    <a:pt x="82" y="107"/>
                  </a:cubicBezTo>
                  <a:cubicBezTo>
                    <a:pt x="84" y="109"/>
                    <a:pt x="86" y="111"/>
                    <a:pt x="89" y="112"/>
                  </a:cubicBezTo>
                  <a:cubicBezTo>
                    <a:pt x="94" y="116"/>
                    <a:pt x="100" y="118"/>
                    <a:pt x="105" y="118"/>
                  </a:cubicBezTo>
                  <a:cubicBezTo>
                    <a:pt x="111" y="118"/>
                    <a:pt x="116" y="115"/>
                    <a:pt x="122" y="111"/>
                  </a:cubicBezTo>
                  <a:cubicBezTo>
                    <a:pt x="128" y="107"/>
                    <a:pt x="134" y="102"/>
                    <a:pt x="137" y="96"/>
                  </a:cubicBezTo>
                  <a:cubicBezTo>
                    <a:pt x="140" y="98"/>
                    <a:pt x="143" y="101"/>
                    <a:pt x="144" y="103"/>
                  </a:cubicBezTo>
                  <a:cubicBezTo>
                    <a:pt x="146" y="108"/>
                    <a:pt x="147" y="113"/>
                    <a:pt x="146" y="117"/>
                  </a:cubicBezTo>
                  <a:cubicBezTo>
                    <a:pt x="147" y="117"/>
                    <a:pt x="148" y="117"/>
                    <a:pt x="148" y="117"/>
                  </a:cubicBezTo>
                  <a:cubicBezTo>
                    <a:pt x="149" y="115"/>
                    <a:pt x="148" y="110"/>
                    <a:pt x="146" y="106"/>
                  </a:cubicBezTo>
                  <a:cubicBezTo>
                    <a:pt x="144" y="101"/>
                    <a:pt x="141" y="97"/>
                    <a:pt x="138" y="95"/>
                  </a:cubicBezTo>
                  <a:cubicBezTo>
                    <a:pt x="138" y="94"/>
                    <a:pt x="139" y="93"/>
                    <a:pt x="139" y="92"/>
                  </a:cubicBezTo>
                  <a:cubicBezTo>
                    <a:pt x="142" y="94"/>
                    <a:pt x="145" y="95"/>
                    <a:pt x="149" y="95"/>
                  </a:cubicBezTo>
                  <a:cubicBezTo>
                    <a:pt x="155" y="95"/>
                    <a:pt x="161" y="93"/>
                    <a:pt x="166" y="91"/>
                  </a:cubicBezTo>
                  <a:cubicBezTo>
                    <a:pt x="167" y="93"/>
                    <a:pt x="168" y="95"/>
                    <a:pt x="168" y="97"/>
                  </a:cubicBezTo>
                  <a:cubicBezTo>
                    <a:pt x="168" y="98"/>
                    <a:pt x="168" y="99"/>
                    <a:pt x="168" y="99"/>
                  </a:cubicBezTo>
                  <a:cubicBezTo>
                    <a:pt x="168" y="99"/>
                    <a:pt x="168" y="99"/>
                    <a:pt x="167" y="99"/>
                  </a:cubicBezTo>
                  <a:cubicBezTo>
                    <a:pt x="166" y="99"/>
                    <a:pt x="164" y="98"/>
                    <a:pt x="162" y="96"/>
                  </a:cubicBezTo>
                  <a:cubicBezTo>
                    <a:pt x="161" y="95"/>
                    <a:pt x="159" y="94"/>
                    <a:pt x="159" y="94"/>
                  </a:cubicBezTo>
                  <a:cubicBezTo>
                    <a:pt x="160" y="99"/>
                    <a:pt x="156" y="104"/>
                    <a:pt x="155" y="108"/>
                  </a:cubicBezTo>
                  <a:cubicBezTo>
                    <a:pt x="154" y="111"/>
                    <a:pt x="153" y="114"/>
                    <a:pt x="153" y="116"/>
                  </a:cubicBezTo>
                  <a:cubicBezTo>
                    <a:pt x="153" y="119"/>
                    <a:pt x="154" y="121"/>
                    <a:pt x="155" y="124"/>
                  </a:cubicBezTo>
                  <a:cubicBezTo>
                    <a:pt x="156" y="126"/>
                    <a:pt x="159" y="128"/>
                    <a:pt x="161" y="129"/>
                  </a:cubicBezTo>
                  <a:cubicBezTo>
                    <a:pt x="164" y="131"/>
                    <a:pt x="168" y="132"/>
                    <a:pt x="172" y="133"/>
                  </a:cubicBezTo>
                  <a:cubicBezTo>
                    <a:pt x="171" y="134"/>
                    <a:pt x="170" y="136"/>
                    <a:pt x="170" y="137"/>
                  </a:cubicBezTo>
                  <a:cubicBezTo>
                    <a:pt x="168" y="139"/>
                    <a:pt x="166" y="140"/>
                    <a:pt x="164" y="141"/>
                  </a:cubicBezTo>
                  <a:cubicBezTo>
                    <a:pt x="164" y="141"/>
                    <a:pt x="164" y="142"/>
                    <a:pt x="164" y="142"/>
                  </a:cubicBezTo>
                  <a:cubicBezTo>
                    <a:pt x="166" y="142"/>
                    <a:pt x="167" y="140"/>
                    <a:pt x="169" y="139"/>
                  </a:cubicBezTo>
                  <a:cubicBezTo>
                    <a:pt x="171" y="137"/>
                    <a:pt x="172" y="134"/>
                    <a:pt x="172" y="133"/>
                  </a:cubicBezTo>
                  <a:cubicBezTo>
                    <a:pt x="174" y="133"/>
                    <a:pt x="177" y="132"/>
                    <a:pt x="179" y="131"/>
                  </a:cubicBezTo>
                  <a:cubicBezTo>
                    <a:pt x="181" y="129"/>
                    <a:pt x="182" y="127"/>
                    <a:pt x="183" y="124"/>
                  </a:cubicBezTo>
                  <a:cubicBezTo>
                    <a:pt x="184" y="120"/>
                    <a:pt x="184" y="114"/>
                    <a:pt x="183" y="111"/>
                  </a:cubicBezTo>
                  <a:cubicBezTo>
                    <a:pt x="183" y="110"/>
                    <a:pt x="183" y="110"/>
                    <a:pt x="183" y="110"/>
                  </a:cubicBezTo>
                  <a:cubicBezTo>
                    <a:pt x="183" y="110"/>
                    <a:pt x="183" y="110"/>
                    <a:pt x="183" y="109"/>
                  </a:cubicBezTo>
                  <a:cubicBezTo>
                    <a:pt x="186" y="107"/>
                    <a:pt x="188" y="103"/>
                    <a:pt x="189" y="100"/>
                  </a:cubicBezTo>
                  <a:cubicBezTo>
                    <a:pt x="193" y="100"/>
                    <a:pt x="198" y="100"/>
                    <a:pt x="202" y="98"/>
                  </a:cubicBezTo>
                  <a:cubicBezTo>
                    <a:pt x="205" y="96"/>
                    <a:pt x="209" y="93"/>
                    <a:pt x="211" y="88"/>
                  </a:cubicBezTo>
                  <a:close/>
                  <a:moveTo>
                    <a:pt x="184" y="107"/>
                  </a:moveTo>
                  <a:cubicBezTo>
                    <a:pt x="184" y="108"/>
                    <a:pt x="183" y="109"/>
                    <a:pt x="182" y="110"/>
                  </a:cubicBezTo>
                  <a:cubicBezTo>
                    <a:pt x="181" y="106"/>
                    <a:pt x="178" y="105"/>
                    <a:pt x="175" y="103"/>
                  </a:cubicBezTo>
                  <a:cubicBezTo>
                    <a:pt x="173" y="101"/>
                    <a:pt x="171" y="100"/>
                    <a:pt x="169" y="100"/>
                  </a:cubicBezTo>
                  <a:cubicBezTo>
                    <a:pt x="169" y="99"/>
                    <a:pt x="169" y="99"/>
                    <a:pt x="169" y="98"/>
                  </a:cubicBezTo>
                  <a:cubicBezTo>
                    <a:pt x="169" y="96"/>
                    <a:pt x="168" y="92"/>
                    <a:pt x="167" y="90"/>
                  </a:cubicBezTo>
                  <a:cubicBezTo>
                    <a:pt x="167" y="90"/>
                    <a:pt x="168" y="90"/>
                    <a:pt x="168" y="89"/>
                  </a:cubicBezTo>
                  <a:cubicBezTo>
                    <a:pt x="169" y="90"/>
                    <a:pt x="170" y="91"/>
                    <a:pt x="171" y="92"/>
                  </a:cubicBezTo>
                  <a:cubicBezTo>
                    <a:pt x="176" y="96"/>
                    <a:pt x="182" y="99"/>
                    <a:pt x="188" y="100"/>
                  </a:cubicBezTo>
                  <a:cubicBezTo>
                    <a:pt x="187" y="102"/>
                    <a:pt x="186" y="105"/>
                    <a:pt x="184" y="10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2644"/>
            <p:cNvSpPr>
              <a:spLocks/>
            </p:cNvSpPr>
            <p:nvPr/>
          </p:nvSpPr>
          <p:spPr bwMode="auto">
            <a:xfrm>
              <a:off x="1028545" y="2337946"/>
              <a:ext cx="4492" cy="3594"/>
            </a:xfrm>
            <a:custGeom>
              <a:avLst/>
              <a:gdLst>
                <a:gd name="T0" fmla="*/ 1 w 2"/>
                <a:gd name="T1" fmla="*/ 1 h 2"/>
                <a:gd name="T2" fmla="*/ 0 w 2"/>
                <a:gd name="T3" fmla="*/ 1 h 2"/>
                <a:gd name="T4" fmla="*/ 1 w 2"/>
                <a:gd name="T5" fmla="*/ 2 h 2"/>
                <a:gd name="T6" fmla="*/ 1 w 2"/>
                <a:gd name="T7" fmla="*/ 1 h 2"/>
                <a:gd name="T8" fmla="*/ 2 w 2"/>
                <a:gd name="T9" fmla="*/ 0 h 2"/>
                <a:gd name="T10" fmla="*/ 2 w 2"/>
                <a:gd name="T11" fmla="*/ 0 h 2"/>
                <a:gd name="T12" fmla="*/ 1 w 2"/>
                <a:gd name="T13" fmla="*/ 0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cubicBezTo>
                    <a:pt x="0" y="1"/>
                    <a:pt x="0" y="1"/>
                    <a:pt x="0" y="1"/>
                  </a:cubicBezTo>
                  <a:cubicBezTo>
                    <a:pt x="1" y="1"/>
                    <a:pt x="1" y="2"/>
                    <a:pt x="1" y="2"/>
                  </a:cubicBezTo>
                  <a:cubicBezTo>
                    <a:pt x="1" y="1"/>
                    <a:pt x="1" y="1"/>
                    <a:pt x="1" y="1"/>
                  </a:cubicBezTo>
                  <a:cubicBezTo>
                    <a:pt x="2" y="1"/>
                    <a:pt x="2" y="0"/>
                    <a:pt x="2" y="0"/>
                  </a:cubicBezTo>
                  <a:cubicBezTo>
                    <a:pt x="2" y="0"/>
                    <a:pt x="2" y="0"/>
                    <a:pt x="2" y="0"/>
                  </a:cubicBezTo>
                  <a:cubicBezTo>
                    <a:pt x="2" y="0"/>
                    <a:pt x="2" y="0"/>
                    <a:pt x="1" y="0"/>
                  </a:cubicBezTo>
                  <a:cubicBezTo>
                    <a:pt x="1" y="0"/>
                    <a:pt x="1" y="0"/>
                    <a:pt x="1" y="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2645"/>
            <p:cNvSpPr>
              <a:spLocks/>
            </p:cNvSpPr>
            <p:nvPr/>
          </p:nvSpPr>
          <p:spPr bwMode="auto">
            <a:xfrm>
              <a:off x="743753" y="2297518"/>
              <a:ext cx="289284" cy="255145"/>
            </a:xfrm>
            <a:custGeom>
              <a:avLst/>
              <a:gdLst>
                <a:gd name="T0" fmla="*/ 136 w 136"/>
                <a:gd name="T1" fmla="*/ 18 h 120"/>
                <a:gd name="T2" fmla="*/ 134 w 136"/>
                <a:gd name="T3" fmla="*/ 17 h 120"/>
                <a:gd name="T4" fmla="*/ 133 w 136"/>
                <a:gd name="T5" fmla="*/ 16 h 120"/>
                <a:gd name="T6" fmla="*/ 126 w 136"/>
                <a:gd name="T7" fmla="*/ 14 h 120"/>
                <a:gd name="T8" fmla="*/ 118 w 136"/>
                <a:gd name="T9" fmla="*/ 2 h 120"/>
                <a:gd name="T10" fmla="*/ 108 w 136"/>
                <a:gd name="T11" fmla="*/ 1 h 120"/>
                <a:gd name="T12" fmla="*/ 99 w 136"/>
                <a:gd name="T13" fmla="*/ 5 h 120"/>
                <a:gd name="T14" fmla="*/ 93 w 136"/>
                <a:gd name="T15" fmla="*/ 9 h 120"/>
                <a:gd name="T16" fmla="*/ 91 w 136"/>
                <a:gd name="T17" fmla="*/ 9 h 120"/>
                <a:gd name="T18" fmla="*/ 83 w 136"/>
                <a:gd name="T19" fmla="*/ 8 h 120"/>
                <a:gd name="T20" fmla="*/ 77 w 136"/>
                <a:gd name="T21" fmla="*/ 5 h 120"/>
                <a:gd name="T22" fmla="*/ 79 w 136"/>
                <a:gd name="T23" fmla="*/ 17 h 120"/>
                <a:gd name="T24" fmla="*/ 78 w 136"/>
                <a:gd name="T25" fmla="*/ 19 h 120"/>
                <a:gd name="T26" fmla="*/ 77 w 136"/>
                <a:gd name="T27" fmla="*/ 19 h 120"/>
                <a:gd name="T28" fmla="*/ 67 w 136"/>
                <a:gd name="T29" fmla="*/ 18 h 120"/>
                <a:gd name="T30" fmla="*/ 58 w 136"/>
                <a:gd name="T31" fmla="*/ 20 h 120"/>
                <a:gd name="T32" fmla="*/ 50 w 136"/>
                <a:gd name="T33" fmla="*/ 26 h 120"/>
                <a:gd name="T34" fmla="*/ 42 w 136"/>
                <a:gd name="T35" fmla="*/ 33 h 120"/>
                <a:gd name="T36" fmla="*/ 25 w 136"/>
                <a:gd name="T37" fmla="*/ 46 h 120"/>
                <a:gd name="T38" fmla="*/ 19 w 136"/>
                <a:gd name="T39" fmla="*/ 48 h 120"/>
                <a:gd name="T40" fmla="*/ 11 w 136"/>
                <a:gd name="T41" fmla="*/ 50 h 120"/>
                <a:gd name="T42" fmla="*/ 0 w 136"/>
                <a:gd name="T43" fmla="*/ 50 h 120"/>
                <a:gd name="T44" fmla="*/ 15 w 136"/>
                <a:gd name="T45" fmla="*/ 69 h 120"/>
                <a:gd name="T46" fmla="*/ 33 w 136"/>
                <a:gd name="T47" fmla="*/ 85 h 120"/>
                <a:gd name="T48" fmla="*/ 57 w 136"/>
                <a:gd name="T49" fmla="*/ 95 h 120"/>
                <a:gd name="T50" fmla="*/ 56 w 136"/>
                <a:gd name="T51" fmla="*/ 96 h 120"/>
                <a:gd name="T52" fmla="*/ 53 w 136"/>
                <a:gd name="T53" fmla="*/ 100 h 120"/>
                <a:gd name="T54" fmla="*/ 60 w 136"/>
                <a:gd name="T55" fmla="*/ 103 h 120"/>
                <a:gd name="T56" fmla="*/ 66 w 136"/>
                <a:gd name="T57" fmla="*/ 110 h 120"/>
                <a:gd name="T58" fmla="*/ 75 w 136"/>
                <a:gd name="T59" fmla="*/ 117 h 120"/>
                <a:gd name="T60" fmla="*/ 86 w 136"/>
                <a:gd name="T61" fmla="*/ 120 h 120"/>
                <a:gd name="T62" fmla="*/ 99 w 136"/>
                <a:gd name="T63" fmla="*/ 114 h 120"/>
                <a:gd name="T64" fmla="*/ 106 w 136"/>
                <a:gd name="T65" fmla="*/ 102 h 120"/>
                <a:gd name="T66" fmla="*/ 111 w 136"/>
                <a:gd name="T67" fmla="*/ 105 h 120"/>
                <a:gd name="T68" fmla="*/ 117 w 136"/>
                <a:gd name="T69" fmla="*/ 111 h 120"/>
                <a:gd name="T70" fmla="*/ 118 w 136"/>
                <a:gd name="T71" fmla="*/ 110 h 120"/>
                <a:gd name="T72" fmla="*/ 106 w 136"/>
                <a:gd name="T73" fmla="*/ 101 h 120"/>
                <a:gd name="T74" fmla="*/ 102 w 136"/>
                <a:gd name="T75" fmla="*/ 83 h 120"/>
                <a:gd name="T76" fmla="*/ 100 w 136"/>
                <a:gd name="T77" fmla="*/ 82 h 120"/>
                <a:gd name="T78" fmla="*/ 102 w 136"/>
                <a:gd name="T79" fmla="*/ 79 h 120"/>
                <a:gd name="T80" fmla="*/ 106 w 136"/>
                <a:gd name="T81" fmla="*/ 67 h 120"/>
                <a:gd name="T82" fmla="*/ 106 w 136"/>
                <a:gd name="T83" fmla="*/ 58 h 120"/>
                <a:gd name="T84" fmla="*/ 121 w 136"/>
                <a:gd name="T85" fmla="*/ 50 h 120"/>
                <a:gd name="T86" fmla="*/ 124 w 136"/>
                <a:gd name="T87" fmla="*/ 55 h 120"/>
                <a:gd name="T88" fmla="*/ 125 w 136"/>
                <a:gd name="T89" fmla="*/ 64 h 120"/>
                <a:gd name="T90" fmla="*/ 126 w 136"/>
                <a:gd name="T91" fmla="*/ 64 h 120"/>
                <a:gd name="T92" fmla="*/ 126 w 136"/>
                <a:gd name="T93" fmla="*/ 64 h 120"/>
                <a:gd name="T94" fmla="*/ 127 w 136"/>
                <a:gd name="T95" fmla="*/ 64 h 120"/>
                <a:gd name="T96" fmla="*/ 127 w 136"/>
                <a:gd name="T97" fmla="*/ 64 h 120"/>
                <a:gd name="T98" fmla="*/ 127 w 136"/>
                <a:gd name="T99" fmla="*/ 63 h 120"/>
                <a:gd name="T100" fmla="*/ 126 w 136"/>
                <a:gd name="T101" fmla="*/ 61 h 120"/>
                <a:gd name="T102" fmla="*/ 125 w 136"/>
                <a:gd name="T103" fmla="*/ 57 h 120"/>
                <a:gd name="T104" fmla="*/ 121 w 136"/>
                <a:gd name="T105" fmla="*/ 49 h 120"/>
                <a:gd name="T106" fmla="*/ 127 w 136"/>
                <a:gd name="T107" fmla="*/ 30 h 120"/>
                <a:gd name="T108" fmla="*/ 125 w 136"/>
                <a:gd name="T109" fmla="*/ 24 h 120"/>
                <a:gd name="T110" fmla="*/ 126 w 136"/>
                <a:gd name="T111" fmla="*/ 15 h 120"/>
                <a:gd name="T112" fmla="*/ 131 w 136"/>
                <a:gd name="T113" fmla="*/ 16 h 120"/>
                <a:gd name="T114" fmla="*/ 133 w 136"/>
                <a:gd name="T115" fmla="*/ 16 h 120"/>
                <a:gd name="T116" fmla="*/ 134 w 136"/>
                <a:gd name="T117" fmla="*/ 17 h 120"/>
                <a:gd name="T118" fmla="*/ 136 w 136"/>
                <a:gd name="T119" fmla="*/ 19 h 120"/>
                <a:gd name="T120" fmla="*/ 136 w 136"/>
                <a:gd name="T121" fmla="*/ 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120">
                  <a:moveTo>
                    <a:pt x="136" y="18"/>
                  </a:moveTo>
                  <a:cubicBezTo>
                    <a:pt x="135" y="17"/>
                    <a:pt x="135" y="17"/>
                    <a:pt x="134" y="17"/>
                  </a:cubicBezTo>
                  <a:cubicBezTo>
                    <a:pt x="134" y="16"/>
                    <a:pt x="133" y="16"/>
                    <a:pt x="133" y="16"/>
                  </a:cubicBezTo>
                  <a:cubicBezTo>
                    <a:pt x="130" y="15"/>
                    <a:pt x="128" y="14"/>
                    <a:pt x="126" y="14"/>
                  </a:cubicBezTo>
                  <a:cubicBezTo>
                    <a:pt x="125" y="9"/>
                    <a:pt x="123" y="4"/>
                    <a:pt x="118" y="2"/>
                  </a:cubicBezTo>
                  <a:cubicBezTo>
                    <a:pt x="115" y="1"/>
                    <a:pt x="111" y="0"/>
                    <a:pt x="108" y="1"/>
                  </a:cubicBezTo>
                  <a:cubicBezTo>
                    <a:pt x="104" y="1"/>
                    <a:pt x="102" y="3"/>
                    <a:pt x="99" y="5"/>
                  </a:cubicBezTo>
                  <a:cubicBezTo>
                    <a:pt x="97" y="7"/>
                    <a:pt x="95" y="8"/>
                    <a:pt x="93" y="9"/>
                  </a:cubicBezTo>
                  <a:cubicBezTo>
                    <a:pt x="92" y="9"/>
                    <a:pt x="92" y="9"/>
                    <a:pt x="91" y="9"/>
                  </a:cubicBezTo>
                  <a:cubicBezTo>
                    <a:pt x="90" y="9"/>
                    <a:pt x="86" y="9"/>
                    <a:pt x="83" y="8"/>
                  </a:cubicBezTo>
                  <a:cubicBezTo>
                    <a:pt x="80" y="7"/>
                    <a:pt x="77" y="5"/>
                    <a:pt x="77" y="5"/>
                  </a:cubicBezTo>
                  <a:cubicBezTo>
                    <a:pt x="79" y="9"/>
                    <a:pt x="79" y="13"/>
                    <a:pt x="79" y="17"/>
                  </a:cubicBezTo>
                  <a:cubicBezTo>
                    <a:pt x="79" y="18"/>
                    <a:pt x="79" y="18"/>
                    <a:pt x="78" y="19"/>
                  </a:cubicBezTo>
                  <a:cubicBezTo>
                    <a:pt x="78" y="19"/>
                    <a:pt x="78" y="19"/>
                    <a:pt x="77" y="19"/>
                  </a:cubicBezTo>
                  <a:cubicBezTo>
                    <a:pt x="74" y="18"/>
                    <a:pt x="71" y="18"/>
                    <a:pt x="67" y="18"/>
                  </a:cubicBezTo>
                  <a:cubicBezTo>
                    <a:pt x="64" y="18"/>
                    <a:pt x="61" y="19"/>
                    <a:pt x="58" y="20"/>
                  </a:cubicBezTo>
                  <a:cubicBezTo>
                    <a:pt x="55" y="21"/>
                    <a:pt x="53" y="23"/>
                    <a:pt x="50" y="26"/>
                  </a:cubicBezTo>
                  <a:cubicBezTo>
                    <a:pt x="48" y="28"/>
                    <a:pt x="45" y="31"/>
                    <a:pt x="42" y="33"/>
                  </a:cubicBezTo>
                  <a:cubicBezTo>
                    <a:pt x="37" y="37"/>
                    <a:pt x="32" y="42"/>
                    <a:pt x="25" y="46"/>
                  </a:cubicBezTo>
                  <a:cubicBezTo>
                    <a:pt x="24" y="47"/>
                    <a:pt x="22" y="47"/>
                    <a:pt x="19" y="48"/>
                  </a:cubicBezTo>
                  <a:cubicBezTo>
                    <a:pt x="17" y="49"/>
                    <a:pt x="14" y="50"/>
                    <a:pt x="11" y="50"/>
                  </a:cubicBezTo>
                  <a:cubicBezTo>
                    <a:pt x="6" y="50"/>
                    <a:pt x="0" y="50"/>
                    <a:pt x="0" y="50"/>
                  </a:cubicBezTo>
                  <a:cubicBezTo>
                    <a:pt x="6" y="56"/>
                    <a:pt x="10" y="62"/>
                    <a:pt x="15" y="69"/>
                  </a:cubicBezTo>
                  <a:cubicBezTo>
                    <a:pt x="21" y="75"/>
                    <a:pt x="26" y="81"/>
                    <a:pt x="33" y="85"/>
                  </a:cubicBezTo>
                  <a:cubicBezTo>
                    <a:pt x="40" y="90"/>
                    <a:pt x="48" y="93"/>
                    <a:pt x="57" y="95"/>
                  </a:cubicBezTo>
                  <a:cubicBezTo>
                    <a:pt x="57" y="95"/>
                    <a:pt x="57" y="95"/>
                    <a:pt x="56" y="96"/>
                  </a:cubicBezTo>
                  <a:cubicBezTo>
                    <a:pt x="54" y="98"/>
                    <a:pt x="53" y="100"/>
                    <a:pt x="53" y="100"/>
                  </a:cubicBezTo>
                  <a:cubicBezTo>
                    <a:pt x="56" y="100"/>
                    <a:pt x="58" y="101"/>
                    <a:pt x="60" y="103"/>
                  </a:cubicBezTo>
                  <a:cubicBezTo>
                    <a:pt x="62" y="106"/>
                    <a:pt x="64" y="108"/>
                    <a:pt x="66" y="110"/>
                  </a:cubicBezTo>
                  <a:cubicBezTo>
                    <a:pt x="68" y="113"/>
                    <a:pt x="71" y="115"/>
                    <a:pt x="75" y="117"/>
                  </a:cubicBezTo>
                  <a:cubicBezTo>
                    <a:pt x="78" y="119"/>
                    <a:pt x="82" y="120"/>
                    <a:pt x="86" y="120"/>
                  </a:cubicBezTo>
                  <a:cubicBezTo>
                    <a:pt x="91" y="120"/>
                    <a:pt x="95" y="118"/>
                    <a:pt x="99" y="114"/>
                  </a:cubicBezTo>
                  <a:cubicBezTo>
                    <a:pt x="102" y="111"/>
                    <a:pt x="105" y="106"/>
                    <a:pt x="106" y="102"/>
                  </a:cubicBezTo>
                  <a:cubicBezTo>
                    <a:pt x="108" y="102"/>
                    <a:pt x="110" y="103"/>
                    <a:pt x="111" y="105"/>
                  </a:cubicBezTo>
                  <a:cubicBezTo>
                    <a:pt x="114" y="106"/>
                    <a:pt x="115" y="109"/>
                    <a:pt x="117" y="111"/>
                  </a:cubicBezTo>
                  <a:cubicBezTo>
                    <a:pt x="118" y="110"/>
                    <a:pt x="118" y="110"/>
                    <a:pt x="118" y="110"/>
                  </a:cubicBezTo>
                  <a:cubicBezTo>
                    <a:pt x="116" y="108"/>
                    <a:pt x="110" y="102"/>
                    <a:pt x="106" y="101"/>
                  </a:cubicBezTo>
                  <a:cubicBezTo>
                    <a:pt x="108" y="94"/>
                    <a:pt x="107" y="88"/>
                    <a:pt x="102" y="83"/>
                  </a:cubicBezTo>
                  <a:cubicBezTo>
                    <a:pt x="101" y="83"/>
                    <a:pt x="101" y="82"/>
                    <a:pt x="100" y="82"/>
                  </a:cubicBezTo>
                  <a:cubicBezTo>
                    <a:pt x="101" y="81"/>
                    <a:pt x="102" y="80"/>
                    <a:pt x="102" y="79"/>
                  </a:cubicBezTo>
                  <a:cubicBezTo>
                    <a:pt x="104" y="75"/>
                    <a:pt x="106" y="71"/>
                    <a:pt x="106" y="67"/>
                  </a:cubicBezTo>
                  <a:cubicBezTo>
                    <a:pt x="107" y="64"/>
                    <a:pt x="107" y="61"/>
                    <a:pt x="106" y="58"/>
                  </a:cubicBezTo>
                  <a:cubicBezTo>
                    <a:pt x="112" y="57"/>
                    <a:pt x="117" y="54"/>
                    <a:pt x="121" y="50"/>
                  </a:cubicBezTo>
                  <a:cubicBezTo>
                    <a:pt x="122" y="51"/>
                    <a:pt x="123" y="53"/>
                    <a:pt x="124" y="55"/>
                  </a:cubicBezTo>
                  <a:cubicBezTo>
                    <a:pt x="125" y="58"/>
                    <a:pt x="126" y="61"/>
                    <a:pt x="125" y="64"/>
                  </a:cubicBezTo>
                  <a:cubicBezTo>
                    <a:pt x="126" y="64"/>
                    <a:pt x="126" y="64"/>
                    <a:pt x="126" y="64"/>
                  </a:cubicBezTo>
                  <a:cubicBezTo>
                    <a:pt x="126" y="64"/>
                    <a:pt x="126" y="64"/>
                    <a:pt x="126" y="64"/>
                  </a:cubicBezTo>
                  <a:cubicBezTo>
                    <a:pt x="127" y="64"/>
                    <a:pt x="127" y="64"/>
                    <a:pt x="127" y="64"/>
                  </a:cubicBezTo>
                  <a:cubicBezTo>
                    <a:pt x="127" y="64"/>
                    <a:pt x="127" y="64"/>
                    <a:pt x="127" y="64"/>
                  </a:cubicBezTo>
                  <a:cubicBezTo>
                    <a:pt x="127" y="63"/>
                    <a:pt x="127" y="63"/>
                    <a:pt x="127" y="63"/>
                  </a:cubicBezTo>
                  <a:cubicBezTo>
                    <a:pt x="127" y="62"/>
                    <a:pt x="127" y="62"/>
                    <a:pt x="126" y="61"/>
                  </a:cubicBezTo>
                  <a:cubicBezTo>
                    <a:pt x="126" y="60"/>
                    <a:pt x="126" y="58"/>
                    <a:pt x="125" y="57"/>
                  </a:cubicBezTo>
                  <a:cubicBezTo>
                    <a:pt x="124" y="54"/>
                    <a:pt x="123" y="51"/>
                    <a:pt x="121" y="49"/>
                  </a:cubicBezTo>
                  <a:cubicBezTo>
                    <a:pt x="126" y="44"/>
                    <a:pt x="129" y="37"/>
                    <a:pt x="127" y="30"/>
                  </a:cubicBezTo>
                  <a:cubicBezTo>
                    <a:pt x="127" y="29"/>
                    <a:pt x="126" y="26"/>
                    <a:pt x="125" y="24"/>
                  </a:cubicBezTo>
                  <a:cubicBezTo>
                    <a:pt x="126" y="21"/>
                    <a:pt x="126" y="18"/>
                    <a:pt x="126" y="15"/>
                  </a:cubicBezTo>
                  <a:cubicBezTo>
                    <a:pt x="128" y="15"/>
                    <a:pt x="129" y="15"/>
                    <a:pt x="131" y="16"/>
                  </a:cubicBezTo>
                  <a:cubicBezTo>
                    <a:pt x="132" y="16"/>
                    <a:pt x="132" y="16"/>
                    <a:pt x="133" y="16"/>
                  </a:cubicBezTo>
                  <a:cubicBezTo>
                    <a:pt x="133" y="17"/>
                    <a:pt x="134" y="17"/>
                    <a:pt x="134" y="17"/>
                  </a:cubicBezTo>
                  <a:cubicBezTo>
                    <a:pt x="135" y="18"/>
                    <a:pt x="135" y="18"/>
                    <a:pt x="136" y="19"/>
                  </a:cubicBezTo>
                  <a:cubicBezTo>
                    <a:pt x="136" y="19"/>
                    <a:pt x="136" y="18"/>
                    <a:pt x="136"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2646"/>
            <p:cNvSpPr>
              <a:spLocks/>
            </p:cNvSpPr>
            <p:nvPr/>
          </p:nvSpPr>
          <p:spPr bwMode="auto">
            <a:xfrm>
              <a:off x="1039326" y="2337946"/>
              <a:ext cx="88942" cy="76364"/>
            </a:xfrm>
            <a:custGeom>
              <a:avLst/>
              <a:gdLst>
                <a:gd name="T0" fmla="*/ 42 w 42"/>
                <a:gd name="T1" fmla="*/ 2 h 36"/>
                <a:gd name="T2" fmla="*/ 41 w 42"/>
                <a:gd name="T3" fmla="*/ 1 h 36"/>
                <a:gd name="T4" fmla="*/ 37 w 42"/>
                <a:gd name="T5" fmla="*/ 3 h 36"/>
                <a:gd name="T6" fmla="*/ 32 w 42"/>
                <a:gd name="T7" fmla="*/ 6 h 36"/>
                <a:gd name="T8" fmla="*/ 20 w 42"/>
                <a:gd name="T9" fmla="*/ 1 h 36"/>
                <a:gd name="T10" fmla="*/ 11 w 42"/>
                <a:gd name="T11" fmla="*/ 5 h 36"/>
                <a:gd name="T12" fmla="*/ 5 w 42"/>
                <a:gd name="T13" fmla="*/ 15 h 36"/>
                <a:gd name="T14" fmla="*/ 3 w 42"/>
                <a:gd name="T15" fmla="*/ 24 h 36"/>
                <a:gd name="T16" fmla="*/ 0 w 42"/>
                <a:gd name="T17" fmla="*/ 34 h 36"/>
                <a:gd name="T18" fmla="*/ 16 w 42"/>
                <a:gd name="T19" fmla="*/ 35 h 36"/>
                <a:gd name="T20" fmla="*/ 27 w 42"/>
                <a:gd name="T21" fmla="*/ 34 h 36"/>
                <a:gd name="T22" fmla="*/ 37 w 42"/>
                <a:gd name="T23" fmla="*/ 27 h 36"/>
                <a:gd name="T24" fmla="*/ 39 w 42"/>
                <a:gd name="T25" fmla="*/ 16 h 36"/>
                <a:gd name="T26" fmla="*/ 33 w 42"/>
                <a:gd name="T27" fmla="*/ 6 h 36"/>
                <a:gd name="T28" fmla="*/ 36 w 42"/>
                <a:gd name="T29" fmla="*/ 4 h 36"/>
                <a:gd name="T30" fmla="*/ 42 w 42"/>
                <a:gd name="T31"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6">
                  <a:moveTo>
                    <a:pt x="42" y="2"/>
                  </a:moveTo>
                  <a:cubicBezTo>
                    <a:pt x="41" y="1"/>
                    <a:pt x="41" y="1"/>
                    <a:pt x="41" y="1"/>
                  </a:cubicBezTo>
                  <a:cubicBezTo>
                    <a:pt x="40" y="1"/>
                    <a:pt x="39" y="2"/>
                    <a:pt x="37" y="3"/>
                  </a:cubicBezTo>
                  <a:cubicBezTo>
                    <a:pt x="35" y="4"/>
                    <a:pt x="33" y="5"/>
                    <a:pt x="32" y="6"/>
                  </a:cubicBezTo>
                  <a:cubicBezTo>
                    <a:pt x="29" y="2"/>
                    <a:pt x="24" y="0"/>
                    <a:pt x="20" y="1"/>
                  </a:cubicBezTo>
                  <a:cubicBezTo>
                    <a:pt x="17" y="1"/>
                    <a:pt x="13" y="3"/>
                    <a:pt x="11" y="5"/>
                  </a:cubicBezTo>
                  <a:cubicBezTo>
                    <a:pt x="8" y="8"/>
                    <a:pt x="7" y="11"/>
                    <a:pt x="5" y="15"/>
                  </a:cubicBezTo>
                  <a:cubicBezTo>
                    <a:pt x="4" y="18"/>
                    <a:pt x="4" y="21"/>
                    <a:pt x="3" y="24"/>
                  </a:cubicBezTo>
                  <a:cubicBezTo>
                    <a:pt x="3" y="27"/>
                    <a:pt x="0" y="34"/>
                    <a:pt x="0" y="34"/>
                  </a:cubicBezTo>
                  <a:cubicBezTo>
                    <a:pt x="5" y="32"/>
                    <a:pt x="11" y="35"/>
                    <a:pt x="16" y="35"/>
                  </a:cubicBezTo>
                  <a:cubicBezTo>
                    <a:pt x="19" y="36"/>
                    <a:pt x="23" y="35"/>
                    <a:pt x="27" y="34"/>
                  </a:cubicBezTo>
                  <a:cubicBezTo>
                    <a:pt x="31" y="33"/>
                    <a:pt x="34" y="30"/>
                    <a:pt x="37" y="27"/>
                  </a:cubicBezTo>
                  <a:cubicBezTo>
                    <a:pt x="39" y="24"/>
                    <a:pt x="40" y="20"/>
                    <a:pt x="39" y="16"/>
                  </a:cubicBezTo>
                  <a:cubicBezTo>
                    <a:pt x="38" y="12"/>
                    <a:pt x="36" y="9"/>
                    <a:pt x="33" y="6"/>
                  </a:cubicBezTo>
                  <a:cubicBezTo>
                    <a:pt x="34" y="5"/>
                    <a:pt x="35" y="4"/>
                    <a:pt x="36" y="4"/>
                  </a:cubicBezTo>
                  <a:cubicBezTo>
                    <a:pt x="38" y="3"/>
                    <a:pt x="40" y="2"/>
                    <a:pt x="42" y="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2647"/>
            <p:cNvSpPr>
              <a:spLocks/>
            </p:cNvSpPr>
            <p:nvPr/>
          </p:nvSpPr>
          <p:spPr bwMode="auto">
            <a:xfrm>
              <a:off x="205612" y="2792536"/>
              <a:ext cx="53006" cy="49412"/>
            </a:xfrm>
            <a:custGeom>
              <a:avLst/>
              <a:gdLst>
                <a:gd name="T0" fmla="*/ 21 w 25"/>
                <a:gd name="T1" fmla="*/ 16 h 23"/>
                <a:gd name="T2" fmla="*/ 22 w 25"/>
                <a:gd name="T3" fmla="*/ 8 h 23"/>
                <a:gd name="T4" fmla="*/ 18 w 25"/>
                <a:gd name="T5" fmla="*/ 3 h 23"/>
                <a:gd name="T6" fmla="*/ 12 w 25"/>
                <a:gd name="T7" fmla="*/ 2 h 23"/>
                <a:gd name="T8" fmla="*/ 6 w 25"/>
                <a:gd name="T9" fmla="*/ 2 h 23"/>
                <a:gd name="T10" fmla="*/ 3 w 25"/>
                <a:gd name="T11" fmla="*/ 1 h 23"/>
                <a:gd name="T12" fmla="*/ 0 w 25"/>
                <a:gd name="T13" fmla="*/ 0 h 23"/>
                <a:gd name="T14" fmla="*/ 1 w 25"/>
                <a:gd name="T15" fmla="*/ 5 h 23"/>
                <a:gd name="T16" fmla="*/ 1 w 25"/>
                <a:gd name="T17" fmla="*/ 10 h 23"/>
                <a:gd name="T18" fmla="*/ 4 w 25"/>
                <a:gd name="T19" fmla="*/ 17 h 23"/>
                <a:gd name="T20" fmla="*/ 9 w 25"/>
                <a:gd name="T21" fmla="*/ 21 h 23"/>
                <a:gd name="T22" fmla="*/ 16 w 25"/>
                <a:gd name="T23" fmla="*/ 21 h 23"/>
                <a:gd name="T24" fmla="*/ 21 w 25"/>
                <a:gd name="T25" fmla="*/ 16 h 23"/>
                <a:gd name="T26" fmla="*/ 23 w 25"/>
                <a:gd name="T27" fmla="*/ 19 h 23"/>
                <a:gd name="T28" fmla="*/ 24 w 25"/>
                <a:gd name="T29" fmla="*/ 23 h 23"/>
                <a:gd name="T30" fmla="*/ 25 w 25"/>
                <a:gd name="T31" fmla="*/ 22 h 23"/>
                <a:gd name="T32" fmla="*/ 21 w 25"/>
                <a:gd name="T3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3">
                  <a:moveTo>
                    <a:pt x="21" y="16"/>
                  </a:moveTo>
                  <a:cubicBezTo>
                    <a:pt x="23" y="14"/>
                    <a:pt x="23" y="10"/>
                    <a:pt x="22" y="8"/>
                  </a:cubicBezTo>
                  <a:cubicBezTo>
                    <a:pt x="21" y="6"/>
                    <a:pt x="19" y="4"/>
                    <a:pt x="18" y="3"/>
                  </a:cubicBezTo>
                  <a:cubicBezTo>
                    <a:pt x="16" y="2"/>
                    <a:pt x="14" y="2"/>
                    <a:pt x="12" y="2"/>
                  </a:cubicBezTo>
                  <a:cubicBezTo>
                    <a:pt x="10" y="2"/>
                    <a:pt x="8" y="2"/>
                    <a:pt x="6" y="2"/>
                  </a:cubicBezTo>
                  <a:cubicBezTo>
                    <a:pt x="6" y="2"/>
                    <a:pt x="4" y="1"/>
                    <a:pt x="3" y="1"/>
                  </a:cubicBezTo>
                  <a:cubicBezTo>
                    <a:pt x="1" y="0"/>
                    <a:pt x="0" y="0"/>
                    <a:pt x="0" y="0"/>
                  </a:cubicBezTo>
                  <a:cubicBezTo>
                    <a:pt x="1" y="2"/>
                    <a:pt x="1" y="3"/>
                    <a:pt x="1" y="5"/>
                  </a:cubicBezTo>
                  <a:cubicBezTo>
                    <a:pt x="1" y="7"/>
                    <a:pt x="1" y="9"/>
                    <a:pt x="1" y="10"/>
                  </a:cubicBezTo>
                  <a:cubicBezTo>
                    <a:pt x="2" y="13"/>
                    <a:pt x="3" y="15"/>
                    <a:pt x="4" y="17"/>
                  </a:cubicBezTo>
                  <a:cubicBezTo>
                    <a:pt x="6" y="19"/>
                    <a:pt x="7" y="21"/>
                    <a:pt x="9" y="21"/>
                  </a:cubicBezTo>
                  <a:cubicBezTo>
                    <a:pt x="11" y="22"/>
                    <a:pt x="14" y="22"/>
                    <a:pt x="16" y="21"/>
                  </a:cubicBezTo>
                  <a:cubicBezTo>
                    <a:pt x="18" y="20"/>
                    <a:pt x="20" y="18"/>
                    <a:pt x="21" y="16"/>
                  </a:cubicBezTo>
                  <a:cubicBezTo>
                    <a:pt x="22" y="17"/>
                    <a:pt x="22" y="18"/>
                    <a:pt x="23" y="19"/>
                  </a:cubicBezTo>
                  <a:cubicBezTo>
                    <a:pt x="24" y="20"/>
                    <a:pt x="24" y="21"/>
                    <a:pt x="24" y="23"/>
                  </a:cubicBezTo>
                  <a:cubicBezTo>
                    <a:pt x="25" y="22"/>
                    <a:pt x="25" y="22"/>
                    <a:pt x="25" y="22"/>
                  </a:cubicBezTo>
                  <a:cubicBezTo>
                    <a:pt x="25" y="21"/>
                    <a:pt x="23" y="17"/>
                    <a:pt x="21"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2648"/>
            <p:cNvSpPr>
              <a:spLocks/>
            </p:cNvSpPr>
            <p:nvPr/>
          </p:nvSpPr>
          <p:spPr bwMode="auto">
            <a:xfrm>
              <a:off x="326896" y="2709883"/>
              <a:ext cx="123081" cy="80856"/>
            </a:xfrm>
            <a:custGeom>
              <a:avLst/>
              <a:gdLst>
                <a:gd name="T0" fmla="*/ 42 w 58"/>
                <a:gd name="T1" fmla="*/ 6 h 38"/>
                <a:gd name="T2" fmla="*/ 32 w 58"/>
                <a:gd name="T3" fmla="*/ 1 h 38"/>
                <a:gd name="T4" fmla="*/ 21 w 58"/>
                <a:gd name="T5" fmla="*/ 3 h 38"/>
                <a:gd name="T6" fmla="*/ 11 w 58"/>
                <a:gd name="T7" fmla="*/ 8 h 38"/>
                <a:gd name="T8" fmla="*/ 5 w 58"/>
                <a:gd name="T9" fmla="*/ 10 h 38"/>
                <a:gd name="T10" fmla="*/ 0 w 58"/>
                <a:gd name="T11" fmla="*/ 11 h 38"/>
                <a:gd name="T12" fmla="*/ 10 w 58"/>
                <a:gd name="T13" fmla="*/ 26 h 38"/>
                <a:gd name="T14" fmla="*/ 19 w 58"/>
                <a:gd name="T15" fmla="*/ 34 h 38"/>
                <a:gd name="T16" fmla="*/ 32 w 58"/>
                <a:gd name="T17" fmla="*/ 38 h 38"/>
                <a:gd name="T18" fmla="*/ 43 w 58"/>
                <a:gd name="T19" fmla="*/ 32 h 38"/>
                <a:gd name="T20" fmla="*/ 47 w 58"/>
                <a:gd name="T21" fmla="*/ 20 h 38"/>
                <a:gd name="T22" fmla="*/ 51 w 58"/>
                <a:gd name="T23" fmla="*/ 22 h 38"/>
                <a:gd name="T24" fmla="*/ 57 w 58"/>
                <a:gd name="T25" fmla="*/ 26 h 38"/>
                <a:gd name="T26" fmla="*/ 58 w 58"/>
                <a:gd name="T27" fmla="*/ 25 h 38"/>
                <a:gd name="T28" fmla="*/ 53 w 58"/>
                <a:gd name="T29" fmla="*/ 22 h 38"/>
                <a:gd name="T30" fmla="*/ 47 w 58"/>
                <a:gd name="T31" fmla="*/ 20 h 38"/>
                <a:gd name="T32" fmla="*/ 42 w 58"/>
                <a:gd name="T33"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38">
                  <a:moveTo>
                    <a:pt x="42" y="6"/>
                  </a:moveTo>
                  <a:cubicBezTo>
                    <a:pt x="40" y="3"/>
                    <a:pt x="36" y="2"/>
                    <a:pt x="32" y="1"/>
                  </a:cubicBezTo>
                  <a:cubicBezTo>
                    <a:pt x="28" y="0"/>
                    <a:pt x="25" y="2"/>
                    <a:pt x="21" y="3"/>
                  </a:cubicBezTo>
                  <a:cubicBezTo>
                    <a:pt x="17" y="4"/>
                    <a:pt x="14" y="6"/>
                    <a:pt x="11" y="8"/>
                  </a:cubicBezTo>
                  <a:cubicBezTo>
                    <a:pt x="10" y="8"/>
                    <a:pt x="7" y="9"/>
                    <a:pt x="5" y="10"/>
                  </a:cubicBezTo>
                  <a:cubicBezTo>
                    <a:pt x="3" y="11"/>
                    <a:pt x="1" y="11"/>
                    <a:pt x="0" y="11"/>
                  </a:cubicBezTo>
                  <a:cubicBezTo>
                    <a:pt x="5" y="15"/>
                    <a:pt x="7" y="21"/>
                    <a:pt x="10" y="26"/>
                  </a:cubicBezTo>
                  <a:cubicBezTo>
                    <a:pt x="12" y="29"/>
                    <a:pt x="16" y="32"/>
                    <a:pt x="19" y="34"/>
                  </a:cubicBezTo>
                  <a:cubicBezTo>
                    <a:pt x="23" y="37"/>
                    <a:pt x="28" y="38"/>
                    <a:pt x="32" y="38"/>
                  </a:cubicBezTo>
                  <a:cubicBezTo>
                    <a:pt x="36" y="38"/>
                    <a:pt x="40" y="35"/>
                    <a:pt x="43" y="32"/>
                  </a:cubicBezTo>
                  <a:cubicBezTo>
                    <a:pt x="45" y="29"/>
                    <a:pt x="46" y="24"/>
                    <a:pt x="47" y="20"/>
                  </a:cubicBezTo>
                  <a:cubicBezTo>
                    <a:pt x="48" y="20"/>
                    <a:pt x="50" y="21"/>
                    <a:pt x="51" y="22"/>
                  </a:cubicBezTo>
                  <a:cubicBezTo>
                    <a:pt x="54" y="23"/>
                    <a:pt x="55" y="24"/>
                    <a:pt x="57" y="26"/>
                  </a:cubicBezTo>
                  <a:cubicBezTo>
                    <a:pt x="58" y="25"/>
                    <a:pt x="58" y="25"/>
                    <a:pt x="58" y="25"/>
                  </a:cubicBezTo>
                  <a:cubicBezTo>
                    <a:pt x="57" y="24"/>
                    <a:pt x="55" y="23"/>
                    <a:pt x="53" y="22"/>
                  </a:cubicBezTo>
                  <a:cubicBezTo>
                    <a:pt x="51" y="21"/>
                    <a:pt x="49" y="20"/>
                    <a:pt x="47" y="20"/>
                  </a:cubicBezTo>
                  <a:cubicBezTo>
                    <a:pt x="47" y="14"/>
                    <a:pt x="46" y="9"/>
                    <a:pt x="42" y="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2649"/>
            <p:cNvSpPr>
              <a:spLocks/>
            </p:cNvSpPr>
            <p:nvPr/>
          </p:nvSpPr>
          <p:spPr bwMode="auto">
            <a:xfrm>
              <a:off x="116670" y="2778162"/>
              <a:ext cx="54803" cy="65583"/>
            </a:xfrm>
            <a:custGeom>
              <a:avLst/>
              <a:gdLst>
                <a:gd name="T0" fmla="*/ 26 w 26"/>
                <a:gd name="T1" fmla="*/ 15 h 31"/>
                <a:gd name="T2" fmla="*/ 23 w 26"/>
                <a:gd name="T3" fmla="*/ 8 h 31"/>
                <a:gd name="T4" fmla="*/ 16 w 26"/>
                <a:gd name="T5" fmla="*/ 3 h 31"/>
                <a:gd name="T6" fmla="*/ 9 w 26"/>
                <a:gd name="T7" fmla="*/ 2 h 31"/>
                <a:gd name="T8" fmla="*/ 1 w 26"/>
                <a:gd name="T9" fmla="*/ 0 h 31"/>
                <a:gd name="T10" fmla="*/ 0 w 26"/>
                <a:gd name="T11" fmla="*/ 11 h 31"/>
                <a:gd name="T12" fmla="*/ 1 w 26"/>
                <a:gd name="T13" fmla="*/ 19 h 31"/>
                <a:gd name="T14" fmla="*/ 6 w 26"/>
                <a:gd name="T15" fmla="*/ 27 h 31"/>
                <a:gd name="T16" fmla="*/ 14 w 26"/>
                <a:gd name="T17" fmla="*/ 29 h 31"/>
                <a:gd name="T18" fmla="*/ 22 w 26"/>
                <a:gd name="T19" fmla="*/ 24 h 31"/>
                <a:gd name="T20" fmla="*/ 24 w 26"/>
                <a:gd name="T21" fmla="*/ 27 h 31"/>
                <a:gd name="T22" fmla="*/ 25 w 26"/>
                <a:gd name="T23" fmla="*/ 31 h 31"/>
                <a:gd name="T24" fmla="*/ 26 w 26"/>
                <a:gd name="T25" fmla="*/ 31 h 31"/>
                <a:gd name="T26" fmla="*/ 24 w 26"/>
                <a:gd name="T27" fmla="*/ 27 h 31"/>
                <a:gd name="T28" fmla="*/ 22 w 26"/>
                <a:gd name="T29" fmla="*/ 24 h 31"/>
                <a:gd name="T30" fmla="*/ 25 w 26"/>
                <a:gd name="T31" fmla="*/ 19 h 31"/>
                <a:gd name="T32" fmla="*/ 26 w 26"/>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31">
                  <a:moveTo>
                    <a:pt x="26" y="15"/>
                  </a:moveTo>
                  <a:cubicBezTo>
                    <a:pt x="26" y="13"/>
                    <a:pt x="24" y="10"/>
                    <a:pt x="23" y="8"/>
                  </a:cubicBezTo>
                  <a:cubicBezTo>
                    <a:pt x="21" y="6"/>
                    <a:pt x="19" y="5"/>
                    <a:pt x="16" y="3"/>
                  </a:cubicBezTo>
                  <a:cubicBezTo>
                    <a:pt x="14" y="2"/>
                    <a:pt x="11" y="2"/>
                    <a:pt x="9" y="2"/>
                  </a:cubicBezTo>
                  <a:cubicBezTo>
                    <a:pt x="7" y="1"/>
                    <a:pt x="1" y="0"/>
                    <a:pt x="1" y="0"/>
                  </a:cubicBezTo>
                  <a:cubicBezTo>
                    <a:pt x="3" y="3"/>
                    <a:pt x="1" y="7"/>
                    <a:pt x="0" y="11"/>
                  </a:cubicBezTo>
                  <a:cubicBezTo>
                    <a:pt x="0" y="13"/>
                    <a:pt x="0" y="16"/>
                    <a:pt x="1" y="19"/>
                  </a:cubicBezTo>
                  <a:cubicBezTo>
                    <a:pt x="2" y="22"/>
                    <a:pt x="3" y="25"/>
                    <a:pt x="6" y="27"/>
                  </a:cubicBezTo>
                  <a:cubicBezTo>
                    <a:pt x="8" y="29"/>
                    <a:pt x="12" y="30"/>
                    <a:pt x="14" y="29"/>
                  </a:cubicBezTo>
                  <a:cubicBezTo>
                    <a:pt x="17" y="28"/>
                    <a:pt x="20" y="26"/>
                    <a:pt x="22" y="24"/>
                  </a:cubicBezTo>
                  <a:cubicBezTo>
                    <a:pt x="22" y="25"/>
                    <a:pt x="23" y="26"/>
                    <a:pt x="24" y="27"/>
                  </a:cubicBezTo>
                  <a:cubicBezTo>
                    <a:pt x="24" y="28"/>
                    <a:pt x="25" y="29"/>
                    <a:pt x="25" y="31"/>
                  </a:cubicBezTo>
                  <a:cubicBezTo>
                    <a:pt x="26" y="31"/>
                    <a:pt x="26" y="31"/>
                    <a:pt x="26" y="31"/>
                  </a:cubicBezTo>
                  <a:cubicBezTo>
                    <a:pt x="26" y="30"/>
                    <a:pt x="25" y="29"/>
                    <a:pt x="24" y="27"/>
                  </a:cubicBezTo>
                  <a:cubicBezTo>
                    <a:pt x="23" y="26"/>
                    <a:pt x="23" y="24"/>
                    <a:pt x="22" y="24"/>
                  </a:cubicBezTo>
                  <a:cubicBezTo>
                    <a:pt x="23" y="22"/>
                    <a:pt x="24" y="21"/>
                    <a:pt x="25" y="19"/>
                  </a:cubicBezTo>
                  <a:cubicBezTo>
                    <a:pt x="26" y="18"/>
                    <a:pt x="26" y="16"/>
                    <a:pt x="26"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2650"/>
            <p:cNvSpPr>
              <a:spLocks/>
            </p:cNvSpPr>
            <p:nvPr/>
          </p:nvSpPr>
          <p:spPr bwMode="auto">
            <a:xfrm>
              <a:off x="242446" y="2620942"/>
              <a:ext cx="67380" cy="104214"/>
            </a:xfrm>
            <a:custGeom>
              <a:avLst/>
              <a:gdLst>
                <a:gd name="T0" fmla="*/ 29 w 32"/>
                <a:gd name="T1" fmla="*/ 32 h 49"/>
                <a:gd name="T2" fmla="*/ 31 w 32"/>
                <a:gd name="T3" fmla="*/ 22 h 49"/>
                <a:gd name="T4" fmla="*/ 26 w 32"/>
                <a:gd name="T5" fmla="*/ 13 h 49"/>
                <a:gd name="T6" fmla="*/ 16 w 32"/>
                <a:gd name="T7" fmla="*/ 10 h 49"/>
                <a:gd name="T8" fmla="*/ 17 w 32"/>
                <a:gd name="T9" fmla="*/ 6 h 49"/>
                <a:gd name="T10" fmla="*/ 21 w 32"/>
                <a:gd name="T11" fmla="*/ 1 h 49"/>
                <a:gd name="T12" fmla="*/ 20 w 32"/>
                <a:gd name="T13" fmla="*/ 0 h 49"/>
                <a:gd name="T14" fmla="*/ 18 w 32"/>
                <a:gd name="T15" fmla="*/ 5 h 49"/>
                <a:gd name="T16" fmla="*/ 16 w 32"/>
                <a:gd name="T17" fmla="*/ 10 h 49"/>
                <a:gd name="T18" fmla="*/ 4 w 32"/>
                <a:gd name="T19" fmla="*/ 14 h 49"/>
                <a:gd name="T20" fmla="*/ 0 w 32"/>
                <a:gd name="T21" fmla="*/ 23 h 49"/>
                <a:gd name="T22" fmla="*/ 3 w 32"/>
                <a:gd name="T23" fmla="*/ 33 h 49"/>
                <a:gd name="T24" fmla="*/ 7 w 32"/>
                <a:gd name="T25" fmla="*/ 41 h 49"/>
                <a:gd name="T26" fmla="*/ 12 w 32"/>
                <a:gd name="T27" fmla="*/ 49 h 49"/>
                <a:gd name="T28" fmla="*/ 23 w 32"/>
                <a:gd name="T29" fmla="*/ 40 h 49"/>
                <a:gd name="T30" fmla="*/ 29 w 32"/>
                <a:gd name="T31" fmla="*/ 3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9">
                  <a:moveTo>
                    <a:pt x="29" y="32"/>
                  </a:moveTo>
                  <a:cubicBezTo>
                    <a:pt x="31" y="29"/>
                    <a:pt x="32" y="25"/>
                    <a:pt x="31" y="22"/>
                  </a:cubicBezTo>
                  <a:cubicBezTo>
                    <a:pt x="31" y="18"/>
                    <a:pt x="29" y="15"/>
                    <a:pt x="26" y="13"/>
                  </a:cubicBezTo>
                  <a:cubicBezTo>
                    <a:pt x="23" y="11"/>
                    <a:pt x="20" y="10"/>
                    <a:pt x="16" y="10"/>
                  </a:cubicBezTo>
                  <a:cubicBezTo>
                    <a:pt x="16" y="8"/>
                    <a:pt x="17" y="7"/>
                    <a:pt x="17" y="6"/>
                  </a:cubicBezTo>
                  <a:cubicBezTo>
                    <a:pt x="18" y="4"/>
                    <a:pt x="20" y="2"/>
                    <a:pt x="21" y="1"/>
                  </a:cubicBezTo>
                  <a:cubicBezTo>
                    <a:pt x="20" y="0"/>
                    <a:pt x="20" y="0"/>
                    <a:pt x="20" y="0"/>
                  </a:cubicBezTo>
                  <a:cubicBezTo>
                    <a:pt x="20" y="1"/>
                    <a:pt x="18" y="3"/>
                    <a:pt x="18" y="5"/>
                  </a:cubicBezTo>
                  <a:cubicBezTo>
                    <a:pt x="17" y="6"/>
                    <a:pt x="16" y="8"/>
                    <a:pt x="16" y="10"/>
                  </a:cubicBezTo>
                  <a:cubicBezTo>
                    <a:pt x="11" y="10"/>
                    <a:pt x="6" y="11"/>
                    <a:pt x="4" y="14"/>
                  </a:cubicBezTo>
                  <a:cubicBezTo>
                    <a:pt x="2" y="16"/>
                    <a:pt x="1" y="20"/>
                    <a:pt x="0" y="23"/>
                  </a:cubicBezTo>
                  <a:cubicBezTo>
                    <a:pt x="0" y="27"/>
                    <a:pt x="1" y="30"/>
                    <a:pt x="3" y="33"/>
                  </a:cubicBezTo>
                  <a:cubicBezTo>
                    <a:pt x="4" y="36"/>
                    <a:pt x="6" y="38"/>
                    <a:pt x="7" y="41"/>
                  </a:cubicBezTo>
                  <a:cubicBezTo>
                    <a:pt x="9" y="43"/>
                    <a:pt x="12" y="49"/>
                    <a:pt x="12" y="49"/>
                  </a:cubicBezTo>
                  <a:cubicBezTo>
                    <a:pt x="14" y="45"/>
                    <a:pt x="19" y="43"/>
                    <a:pt x="23" y="40"/>
                  </a:cubicBezTo>
                  <a:cubicBezTo>
                    <a:pt x="25" y="38"/>
                    <a:pt x="27" y="35"/>
                    <a:pt x="29" y="3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2651"/>
            <p:cNvSpPr>
              <a:spLocks noEditPoints="1"/>
            </p:cNvSpPr>
            <p:nvPr/>
          </p:nvSpPr>
          <p:spPr bwMode="auto">
            <a:xfrm>
              <a:off x="284671" y="2546375"/>
              <a:ext cx="433028" cy="450996"/>
            </a:xfrm>
            <a:custGeom>
              <a:avLst/>
              <a:gdLst>
                <a:gd name="T0" fmla="*/ 193 w 204"/>
                <a:gd name="T1" fmla="*/ 21 h 212"/>
                <a:gd name="T2" fmla="*/ 153 w 204"/>
                <a:gd name="T3" fmla="*/ 24 h 212"/>
                <a:gd name="T4" fmla="*/ 119 w 204"/>
                <a:gd name="T5" fmla="*/ 12 h 212"/>
                <a:gd name="T6" fmla="*/ 103 w 204"/>
                <a:gd name="T7" fmla="*/ 52 h 212"/>
                <a:gd name="T8" fmla="*/ 98 w 204"/>
                <a:gd name="T9" fmla="*/ 23 h 212"/>
                <a:gd name="T10" fmla="*/ 52 w 204"/>
                <a:gd name="T11" fmla="*/ 5 h 212"/>
                <a:gd name="T12" fmla="*/ 41 w 204"/>
                <a:gd name="T13" fmla="*/ 30 h 212"/>
                <a:gd name="T14" fmla="*/ 29 w 204"/>
                <a:gd name="T15" fmla="*/ 24 h 212"/>
                <a:gd name="T16" fmla="*/ 24 w 204"/>
                <a:gd name="T17" fmla="*/ 44 h 212"/>
                <a:gd name="T18" fmla="*/ 48 w 204"/>
                <a:gd name="T19" fmla="*/ 77 h 212"/>
                <a:gd name="T20" fmla="*/ 67 w 204"/>
                <a:gd name="T21" fmla="*/ 72 h 212"/>
                <a:gd name="T22" fmla="*/ 62 w 204"/>
                <a:gd name="T23" fmla="*/ 60 h 212"/>
                <a:gd name="T24" fmla="*/ 103 w 204"/>
                <a:gd name="T25" fmla="*/ 54 h 212"/>
                <a:gd name="T26" fmla="*/ 112 w 204"/>
                <a:gd name="T27" fmla="*/ 76 h 212"/>
                <a:gd name="T28" fmla="*/ 111 w 204"/>
                <a:gd name="T29" fmla="*/ 76 h 212"/>
                <a:gd name="T30" fmla="*/ 101 w 204"/>
                <a:gd name="T31" fmla="*/ 72 h 212"/>
                <a:gd name="T32" fmla="*/ 71 w 204"/>
                <a:gd name="T33" fmla="*/ 64 h 212"/>
                <a:gd name="T34" fmla="*/ 91 w 204"/>
                <a:gd name="T35" fmla="*/ 104 h 212"/>
                <a:gd name="T36" fmla="*/ 102 w 204"/>
                <a:gd name="T37" fmla="*/ 111 h 212"/>
                <a:gd name="T38" fmla="*/ 82 w 204"/>
                <a:gd name="T39" fmla="*/ 110 h 212"/>
                <a:gd name="T40" fmla="*/ 72 w 204"/>
                <a:gd name="T41" fmla="*/ 110 h 212"/>
                <a:gd name="T42" fmla="*/ 53 w 204"/>
                <a:gd name="T43" fmla="*/ 129 h 212"/>
                <a:gd name="T44" fmla="*/ 18 w 204"/>
                <a:gd name="T45" fmla="*/ 125 h 212"/>
                <a:gd name="T46" fmla="*/ 1 w 204"/>
                <a:gd name="T47" fmla="*/ 169 h 212"/>
                <a:gd name="T48" fmla="*/ 34 w 204"/>
                <a:gd name="T49" fmla="*/ 172 h 212"/>
                <a:gd name="T50" fmla="*/ 52 w 204"/>
                <a:gd name="T51" fmla="*/ 130 h 212"/>
                <a:gd name="T52" fmla="*/ 57 w 204"/>
                <a:gd name="T53" fmla="*/ 154 h 212"/>
                <a:gd name="T54" fmla="*/ 68 w 204"/>
                <a:gd name="T55" fmla="*/ 162 h 212"/>
                <a:gd name="T56" fmla="*/ 95 w 204"/>
                <a:gd name="T57" fmla="*/ 151 h 212"/>
                <a:gd name="T58" fmla="*/ 99 w 204"/>
                <a:gd name="T59" fmla="*/ 145 h 212"/>
                <a:gd name="T60" fmla="*/ 98 w 204"/>
                <a:gd name="T61" fmla="*/ 113 h 212"/>
                <a:gd name="T62" fmla="*/ 122 w 204"/>
                <a:gd name="T63" fmla="*/ 128 h 212"/>
                <a:gd name="T64" fmla="*/ 137 w 204"/>
                <a:gd name="T65" fmla="*/ 117 h 212"/>
                <a:gd name="T66" fmla="*/ 126 w 204"/>
                <a:gd name="T67" fmla="*/ 106 h 212"/>
                <a:gd name="T68" fmla="*/ 128 w 204"/>
                <a:gd name="T69" fmla="*/ 86 h 212"/>
                <a:gd name="T70" fmla="*/ 147 w 204"/>
                <a:gd name="T71" fmla="*/ 93 h 212"/>
                <a:gd name="T72" fmla="*/ 128 w 204"/>
                <a:gd name="T73" fmla="*/ 86 h 212"/>
                <a:gd name="T74" fmla="*/ 157 w 204"/>
                <a:gd name="T75" fmla="*/ 81 h 212"/>
                <a:gd name="T76" fmla="*/ 156 w 204"/>
                <a:gd name="T77" fmla="*/ 96 h 212"/>
                <a:gd name="T78" fmla="*/ 151 w 204"/>
                <a:gd name="T79" fmla="*/ 105 h 212"/>
                <a:gd name="T80" fmla="*/ 168 w 204"/>
                <a:gd name="T81" fmla="*/ 112 h 212"/>
                <a:gd name="T82" fmla="*/ 146 w 204"/>
                <a:gd name="T83" fmla="*/ 138 h 212"/>
                <a:gd name="T84" fmla="*/ 123 w 204"/>
                <a:gd name="T85" fmla="*/ 148 h 212"/>
                <a:gd name="T86" fmla="*/ 85 w 204"/>
                <a:gd name="T87" fmla="*/ 178 h 212"/>
                <a:gd name="T88" fmla="*/ 110 w 204"/>
                <a:gd name="T89" fmla="*/ 212 h 212"/>
                <a:gd name="T90" fmla="*/ 139 w 204"/>
                <a:gd name="T91" fmla="*/ 190 h 212"/>
                <a:gd name="T92" fmla="*/ 146 w 204"/>
                <a:gd name="T93" fmla="*/ 152 h 212"/>
                <a:gd name="T94" fmla="*/ 173 w 204"/>
                <a:gd name="T95" fmla="*/ 188 h 212"/>
                <a:gd name="T96" fmla="*/ 198 w 204"/>
                <a:gd name="T97" fmla="*/ 137 h 212"/>
                <a:gd name="T98" fmla="*/ 170 w 204"/>
                <a:gd name="T99" fmla="*/ 107 h 212"/>
                <a:gd name="T100" fmla="*/ 193 w 204"/>
                <a:gd name="T101" fmla="*/ 83 h 212"/>
                <a:gd name="T102" fmla="*/ 180 w 204"/>
                <a:gd name="T103" fmla="*/ 72 h 212"/>
                <a:gd name="T104" fmla="*/ 175 w 204"/>
                <a:gd name="T105" fmla="*/ 71 h 212"/>
                <a:gd name="T106" fmla="*/ 156 w 204"/>
                <a:gd name="T107" fmla="*/ 77 h 212"/>
                <a:gd name="T108" fmla="*/ 163 w 204"/>
                <a:gd name="T109" fmla="*/ 59 h 212"/>
                <a:gd name="T110" fmla="*/ 165 w 204"/>
                <a:gd name="T111" fmla="*/ 5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4" h="212">
                  <a:moveTo>
                    <a:pt x="197" y="61"/>
                  </a:moveTo>
                  <a:cubicBezTo>
                    <a:pt x="200" y="57"/>
                    <a:pt x="203" y="51"/>
                    <a:pt x="203" y="46"/>
                  </a:cubicBezTo>
                  <a:cubicBezTo>
                    <a:pt x="204" y="41"/>
                    <a:pt x="202" y="36"/>
                    <a:pt x="200" y="31"/>
                  </a:cubicBezTo>
                  <a:cubicBezTo>
                    <a:pt x="198" y="28"/>
                    <a:pt x="195" y="24"/>
                    <a:pt x="193" y="21"/>
                  </a:cubicBezTo>
                  <a:cubicBezTo>
                    <a:pt x="190" y="19"/>
                    <a:pt x="185" y="10"/>
                    <a:pt x="185" y="10"/>
                  </a:cubicBezTo>
                  <a:cubicBezTo>
                    <a:pt x="183" y="16"/>
                    <a:pt x="176" y="19"/>
                    <a:pt x="171" y="23"/>
                  </a:cubicBezTo>
                  <a:cubicBezTo>
                    <a:pt x="168" y="26"/>
                    <a:pt x="164" y="30"/>
                    <a:pt x="162" y="35"/>
                  </a:cubicBezTo>
                  <a:cubicBezTo>
                    <a:pt x="160" y="31"/>
                    <a:pt x="156" y="28"/>
                    <a:pt x="153" y="24"/>
                  </a:cubicBezTo>
                  <a:cubicBezTo>
                    <a:pt x="149" y="20"/>
                    <a:pt x="144" y="16"/>
                    <a:pt x="139" y="12"/>
                  </a:cubicBezTo>
                  <a:cubicBezTo>
                    <a:pt x="137" y="11"/>
                    <a:pt x="133" y="8"/>
                    <a:pt x="130" y="5"/>
                  </a:cubicBezTo>
                  <a:cubicBezTo>
                    <a:pt x="127" y="2"/>
                    <a:pt x="124" y="0"/>
                    <a:pt x="124" y="0"/>
                  </a:cubicBezTo>
                  <a:cubicBezTo>
                    <a:pt x="124" y="4"/>
                    <a:pt x="122" y="8"/>
                    <a:pt x="119" y="12"/>
                  </a:cubicBezTo>
                  <a:cubicBezTo>
                    <a:pt x="116" y="16"/>
                    <a:pt x="112" y="19"/>
                    <a:pt x="110" y="24"/>
                  </a:cubicBezTo>
                  <a:cubicBezTo>
                    <a:pt x="108" y="27"/>
                    <a:pt x="106" y="30"/>
                    <a:pt x="105" y="34"/>
                  </a:cubicBezTo>
                  <a:cubicBezTo>
                    <a:pt x="104" y="38"/>
                    <a:pt x="103" y="42"/>
                    <a:pt x="103" y="47"/>
                  </a:cubicBezTo>
                  <a:cubicBezTo>
                    <a:pt x="103" y="49"/>
                    <a:pt x="103" y="51"/>
                    <a:pt x="103" y="52"/>
                  </a:cubicBezTo>
                  <a:cubicBezTo>
                    <a:pt x="103" y="52"/>
                    <a:pt x="102" y="51"/>
                    <a:pt x="101" y="50"/>
                  </a:cubicBezTo>
                  <a:cubicBezTo>
                    <a:pt x="99" y="48"/>
                    <a:pt x="97" y="45"/>
                    <a:pt x="95" y="44"/>
                  </a:cubicBezTo>
                  <a:cubicBezTo>
                    <a:pt x="97" y="40"/>
                    <a:pt x="98" y="37"/>
                    <a:pt x="99" y="33"/>
                  </a:cubicBezTo>
                  <a:cubicBezTo>
                    <a:pt x="99" y="29"/>
                    <a:pt x="99" y="26"/>
                    <a:pt x="98" y="23"/>
                  </a:cubicBezTo>
                  <a:cubicBezTo>
                    <a:pt x="97" y="20"/>
                    <a:pt x="96" y="18"/>
                    <a:pt x="94" y="15"/>
                  </a:cubicBezTo>
                  <a:cubicBezTo>
                    <a:pt x="91" y="13"/>
                    <a:pt x="89" y="11"/>
                    <a:pt x="87" y="9"/>
                  </a:cubicBezTo>
                  <a:cubicBezTo>
                    <a:pt x="82" y="5"/>
                    <a:pt x="75" y="5"/>
                    <a:pt x="69" y="4"/>
                  </a:cubicBezTo>
                  <a:cubicBezTo>
                    <a:pt x="63" y="3"/>
                    <a:pt x="58" y="4"/>
                    <a:pt x="52" y="5"/>
                  </a:cubicBezTo>
                  <a:cubicBezTo>
                    <a:pt x="50" y="6"/>
                    <a:pt x="46" y="6"/>
                    <a:pt x="42" y="6"/>
                  </a:cubicBezTo>
                  <a:cubicBezTo>
                    <a:pt x="39" y="6"/>
                    <a:pt x="36" y="7"/>
                    <a:pt x="36" y="7"/>
                  </a:cubicBezTo>
                  <a:cubicBezTo>
                    <a:pt x="38" y="9"/>
                    <a:pt x="39" y="13"/>
                    <a:pt x="40" y="17"/>
                  </a:cubicBezTo>
                  <a:cubicBezTo>
                    <a:pt x="40" y="22"/>
                    <a:pt x="40" y="26"/>
                    <a:pt x="41" y="30"/>
                  </a:cubicBezTo>
                  <a:cubicBezTo>
                    <a:pt x="41" y="30"/>
                    <a:pt x="41" y="31"/>
                    <a:pt x="41" y="31"/>
                  </a:cubicBezTo>
                  <a:cubicBezTo>
                    <a:pt x="40" y="31"/>
                    <a:pt x="39" y="30"/>
                    <a:pt x="38" y="30"/>
                  </a:cubicBezTo>
                  <a:cubicBezTo>
                    <a:pt x="37" y="29"/>
                    <a:pt x="34" y="28"/>
                    <a:pt x="32" y="26"/>
                  </a:cubicBezTo>
                  <a:cubicBezTo>
                    <a:pt x="31" y="25"/>
                    <a:pt x="30" y="24"/>
                    <a:pt x="29" y="24"/>
                  </a:cubicBezTo>
                  <a:cubicBezTo>
                    <a:pt x="28" y="23"/>
                    <a:pt x="28" y="22"/>
                    <a:pt x="28" y="22"/>
                  </a:cubicBezTo>
                  <a:cubicBezTo>
                    <a:pt x="28" y="25"/>
                    <a:pt x="28" y="26"/>
                    <a:pt x="28" y="28"/>
                  </a:cubicBezTo>
                  <a:cubicBezTo>
                    <a:pt x="27" y="30"/>
                    <a:pt x="27" y="32"/>
                    <a:pt x="26" y="34"/>
                  </a:cubicBezTo>
                  <a:cubicBezTo>
                    <a:pt x="26" y="37"/>
                    <a:pt x="24" y="40"/>
                    <a:pt x="24" y="44"/>
                  </a:cubicBezTo>
                  <a:cubicBezTo>
                    <a:pt x="23" y="48"/>
                    <a:pt x="24" y="54"/>
                    <a:pt x="25" y="59"/>
                  </a:cubicBezTo>
                  <a:cubicBezTo>
                    <a:pt x="26" y="64"/>
                    <a:pt x="29" y="69"/>
                    <a:pt x="33" y="73"/>
                  </a:cubicBezTo>
                  <a:cubicBezTo>
                    <a:pt x="35" y="75"/>
                    <a:pt x="38" y="77"/>
                    <a:pt x="41" y="77"/>
                  </a:cubicBezTo>
                  <a:cubicBezTo>
                    <a:pt x="43" y="78"/>
                    <a:pt x="46" y="78"/>
                    <a:pt x="48" y="77"/>
                  </a:cubicBezTo>
                  <a:cubicBezTo>
                    <a:pt x="53" y="76"/>
                    <a:pt x="55" y="72"/>
                    <a:pt x="58" y="68"/>
                  </a:cubicBezTo>
                  <a:cubicBezTo>
                    <a:pt x="59" y="69"/>
                    <a:pt x="60" y="70"/>
                    <a:pt x="61" y="71"/>
                  </a:cubicBezTo>
                  <a:cubicBezTo>
                    <a:pt x="63" y="72"/>
                    <a:pt x="65" y="72"/>
                    <a:pt x="67" y="73"/>
                  </a:cubicBezTo>
                  <a:cubicBezTo>
                    <a:pt x="67" y="72"/>
                    <a:pt x="67" y="72"/>
                    <a:pt x="67" y="72"/>
                  </a:cubicBezTo>
                  <a:cubicBezTo>
                    <a:pt x="67" y="71"/>
                    <a:pt x="65" y="72"/>
                    <a:pt x="63" y="71"/>
                  </a:cubicBezTo>
                  <a:cubicBezTo>
                    <a:pt x="61" y="70"/>
                    <a:pt x="59" y="69"/>
                    <a:pt x="58" y="68"/>
                  </a:cubicBezTo>
                  <a:cubicBezTo>
                    <a:pt x="59" y="65"/>
                    <a:pt x="61" y="63"/>
                    <a:pt x="62" y="61"/>
                  </a:cubicBezTo>
                  <a:cubicBezTo>
                    <a:pt x="62" y="61"/>
                    <a:pt x="62" y="60"/>
                    <a:pt x="62" y="60"/>
                  </a:cubicBezTo>
                  <a:cubicBezTo>
                    <a:pt x="69" y="63"/>
                    <a:pt x="76" y="62"/>
                    <a:pt x="81" y="59"/>
                  </a:cubicBezTo>
                  <a:cubicBezTo>
                    <a:pt x="87" y="56"/>
                    <a:pt x="91" y="51"/>
                    <a:pt x="94" y="45"/>
                  </a:cubicBezTo>
                  <a:cubicBezTo>
                    <a:pt x="96" y="46"/>
                    <a:pt x="98" y="48"/>
                    <a:pt x="100" y="49"/>
                  </a:cubicBezTo>
                  <a:cubicBezTo>
                    <a:pt x="101" y="51"/>
                    <a:pt x="102" y="53"/>
                    <a:pt x="103" y="54"/>
                  </a:cubicBezTo>
                  <a:cubicBezTo>
                    <a:pt x="104" y="57"/>
                    <a:pt x="104" y="59"/>
                    <a:pt x="105" y="61"/>
                  </a:cubicBezTo>
                  <a:cubicBezTo>
                    <a:pt x="106" y="66"/>
                    <a:pt x="108" y="70"/>
                    <a:pt x="111" y="74"/>
                  </a:cubicBezTo>
                  <a:cubicBezTo>
                    <a:pt x="112" y="75"/>
                    <a:pt x="112" y="76"/>
                    <a:pt x="113" y="76"/>
                  </a:cubicBezTo>
                  <a:cubicBezTo>
                    <a:pt x="113" y="76"/>
                    <a:pt x="113" y="76"/>
                    <a:pt x="112" y="76"/>
                  </a:cubicBezTo>
                  <a:cubicBezTo>
                    <a:pt x="111" y="76"/>
                    <a:pt x="110" y="76"/>
                    <a:pt x="110" y="76"/>
                  </a:cubicBezTo>
                  <a:cubicBezTo>
                    <a:pt x="110" y="76"/>
                    <a:pt x="109" y="76"/>
                    <a:pt x="109" y="76"/>
                  </a:cubicBezTo>
                  <a:cubicBezTo>
                    <a:pt x="111" y="76"/>
                    <a:pt x="111" y="76"/>
                    <a:pt x="111" y="76"/>
                  </a:cubicBezTo>
                  <a:cubicBezTo>
                    <a:pt x="111" y="76"/>
                    <a:pt x="111" y="76"/>
                    <a:pt x="111" y="76"/>
                  </a:cubicBezTo>
                  <a:cubicBezTo>
                    <a:pt x="111" y="76"/>
                    <a:pt x="111" y="76"/>
                    <a:pt x="111" y="76"/>
                  </a:cubicBezTo>
                  <a:cubicBezTo>
                    <a:pt x="110" y="76"/>
                    <a:pt x="110" y="76"/>
                    <a:pt x="110" y="76"/>
                  </a:cubicBezTo>
                  <a:cubicBezTo>
                    <a:pt x="110" y="76"/>
                    <a:pt x="110" y="76"/>
                    <a:pt x="110" y="76"/>
                  </a:cubicBezTo>
                  <a:cubicBezTo>
                    <a:pt x="110" y="76"/>
                    <a:pt x="103" y="73"/>
                    <a:pt x="101" y="72"/>
                  </a:cubicBezTo>
                  <a:cubicBezTo>
                    <a:pt x="95" y="69"/>
                    <a:pt x="95" y="69"/>
                    <a:pt x="95" y="69"/>
                  </a:cubicBezTo>
                  <a:cubicBezTo>
                    <a:pt x="91" y="67"/>
                    <a:pt x="87" y="66"/>
                    <a:pt x="83" y="66"/>
                  </a:cubicBezTo>
                  <a:cubicBezTo>
                    <a:pt x="82" y="66"/>
                    <a:pt x="79" y="65"/>
                    <a:pt x="76" y="64"/>
                  </a:cubicBezTo>
                  <a:cubicBezTo>
                    <a:pt x="73" y="64"/>
                    <a:pt x="71" y="64"/>
                    <a:pt x="71" y="64"/>
                  </a:cubicBezTo>
                  <a:cubicBezTo>
                    <a:pt x="74" y="66"/>
                    <a:pt x="75" y="70"/>
                    <a:pt x="75" y="73"/>
                  </a:cubicBezTo>
                  <a:cubicBezTo>
                    <a:pt x="76" y="77"/>
                    <a:pt x="76" y="81"/>
                    <a:pt x="77" y="85"/>
                  </a:cubicBezTo>
                  <a:cubicBezTo>
                    <a:pt x="78" y="87"/>
                    <a:pt x="79" y="91"/>
                    <a:pt x="81" y="94"/>
                  </a:cubicBezTo>
                  <a:cubicBezTo>
                    <a:pt x="84" y="97"/>
                    <a:pt x="87" y="101"/>
                    <a:pt x="91" y="104"/>
                  </a:cubicBezTo>
                  <a:cubicBezTo>
                    <a:pt x="93" y="105"/>
                    <a:pt x="105" y="109"/>
                    <a:pt x="106" y="109"/>
                  </a:cubicBezTo>
                  <a:cubicBezTo>
                    <a:pt x="107" y="109"/>
                    <a:pt x="107" y="109"/>
                    <a:pt x="108" y="109"/>
                  </a:cubicBezTo>
                  <a:cubicBezTo>
                    <a:pt x="107" y="109"/>
                    <a:pt x="107" y="110"/>
                    <a:pt x="106" y="110"/>
                  </a:cubicBezTo>
                  <a:cubicBezTo>
                    <a:pt x="106" y="110"/>
                    <a:pt x="104" y="111"/>
                    <a:pt x="102" y="111"/>
                  </a:cubicBezTo>
                  <a:cubicBezTo>
                    <a:pt x="100" y="111"/>
                    <a:pt x="99" y="111"/>
                    <a:pt x="99" y="111"/>
                  </a:cubicBezTo>
                  <a:cubicBezTo>
                    <a:pt x="99" y="111"/>
                    <a:pt x="99" y="111"/>
                    <a:pt x="99" y="112"/>
                  </a:cubicBezTo>
                  <a:cubicBezTo>
                    <a:pt x="96" y="112"/>
                    <a:pt x="93" y="114"/>
                    <a:pt x="91" y="115"/>
                  </a:cubicBezTo>
                  <a:cubicBezTo>
                    <a:pt x="89" y="113"/>
                    <a:pt x="85" y="111"/>
                    <a:pt x="82" y="110"/>
                  </a:cubicBezTo>
                  <a:cubicBezTo>
                    <a:pt x="80" y="110"/>
                    <a:pt x="78" y="109"/>
                    <a:pt x="77" y="110"/>
                  </a:cubicBezTo>
                  <a:cubicBezTo>
                    <a:pt x="76" y="110"/>
                    <a:pt x="75" y="110"/>
                    <a:pt x="74" y="110"/>
                  </a:cubicBezTo>
                  <a:cubicBezTo>
                    <a:pt x="73" y="110"/>
                    <a:pt x="73" y="110"/>
                    <a:pt x="73" y="110"/>
                  </a:cubicBezTo>
                  <a:cubicBezTo>
                    <a:pt x="73" y="110"/>
                    <a:pt x="73" y="110"/>
                    <a:pt x="72" y="110"/>
                  </a:cubicBezTo>
                  <a:cubicBezTo>
                    <a:pt x="72" y="110"/>
                    <a:pt x="72" y="111"/>
                    <a:pt x="71" y="111"/>
                  </a:cubicBezTo>
                  <a:cubicBezTo>
                    <a:pt x="69" y="112"/>
                    <a:pt x="66" y="113"/>
                    <a:pt x="63" y="115"/>
                  </a:cubicBezTo>
                  <a:cubicBezTo>
                    <a:pt x="61" y="117"/>
                    <a:pt x="58" y="120"/>
                    <a:pt x="56" y="123"/>
                  </a:cubicBezTo>
                  <a:cubicBezTo>
                    <a:pt x="55" y="125"/>
                    <a:pt x="54" y="127"/>
                    <a:pt x="53" y="129"/>
                  </a:cubicBezTo>
                  <a:cubicBezTo>
                    <a:pt x="50" y="129"/>
                    <a:pt x="47" y="130"/>
                    <a:pt x="45" y="132"/>
                  </a:cubicBezTo>
                  <a:cubicBezTo>
                    <a:pt x="43" y="129"/>
                    <a:pt x="40" y="126"/>
                    <a:pt x="37" y="125"/>
                  </a:cubicBezTo>
                  <a:cubicBezTo>
                    <a:pt x="34" y="123"/>
                    <a:pt x="31" y="122"/>
                    <a:pt x="27" y="122"/>
                  </a:cubicBezTo>
                  <a:cubicBezTo>
                    <a:pt x="24" y="123"/>
                    <a:pt x="21" y="123"/>
                    <a:pt x="18" y="125"/>
                  </a:cubicBezTo>
                  <a:cubicBezTo>
                    <a:pt x="15" y="126"/>
                    <a:pt x="12" y="128"/>
                    <a:pt x="10" y="130"/>
                  </a:cubicBezTo>
                  <a:cubicBezTo>
                    <a:pt x="5" y="134"/>
                    <a:pt x="3" y="140"/>
                    <a:pt x="1" y="145"/>
                  </a:cubicBezTo>
                  <a:cubicBezTo>
                    <a:pt x="0" y="150"/>
                    <a:pt x="0" y="155"/>
                    <a:pt x="0" y="160"/>
                  </a:cubicBezTo>
                  <a:cubicBezTo>
                    <a:pt x="1" y="162"/>
                    <a:pt x="1" y="166"/>
                    <a:pt x="1" y="169"/>
                  </a:cubicBezTo>
                  <a:cubicBezTo>
                    <a:pt x="1" y="172"/>
                    <a:pt x="1" y="175"/>
                    <a:pt x="1" y="175"/>
                  </a:cubicBezTo>
                  <a:cubicBezTo>
                    <a:pt x="4" y="173"/>
                    <a:pt x="7" y="172"/>
                    <a:pt x="10" y="172"/>
                  </a:cubicBezTo>
                  <a:cubicBezTo>
                    <a:pt x="14" y="172"/>
                    <a:pt x="17" y="173"/>
                    <a:pt x="20" y="173"/>
                  </a:cubicBezTo>
                  <a:cubicBezTo>
                    <a:pt x="25" y="174"/>
                    <a:pt x="29" y="173"/>
                    <a:pt x="34" y="172"/>
                  </a:cubicBezTo>
                  <a:cubicBezTo>
                    <a:pt x="39" y="170"/>
                    <a:pt x="43" y="168"/>
                    <a:pt x="47" y="164"/>
                  </a:cubicBezTo>
                  <a:cubicBezTo>
                    <a:pt x="51" y="160"/>
                    <a:pt x="52" y="154"/>
                    <a:pt x="52" y="148"/>
                  </a:cubicBezTo>
                  <a:cubicBezTo>
                    <a:pt x="51" y="143"/>
                    <a:pt x="49" y="137"/>
                    <a:pt x="46" y="132"/>
                  </a:cubicBezTo>
                  <a:cubicBezTo>
                    <a:pt x="47" y="131"/>
                    <a:pt x="50" y="130"/>
                    <a:pt x="52" y="130"/>
                  </a:cubicBezTo>
                  <a:cubicBezTo>
                    <a:pt x="52" y="130"/>
                    <a:pt x="53" y="130"/>
                    <a:pt x="53" y="130"/>
                  </a:cubicBezTo>
                  <a:cubicBezTo>
                    <a:pt x="53" y="130"/>
                    <a:pt x="53" y="131"/>
                    <a:pt x="53" y="132"/>
                  </a:cubicBezTo>
                  <a:cubicBezTo>
                    <a:pt x="52" y="135"/>
                    <a:pt x="52" y="138"/>
                    <a:pt x="52" y="141"/>
                  </a:cubicBezTo>
                  <a:cubicBezTo>
                    <a:pt x="53" y="146"/>
                    <a:pt x="54" y="150"/>
                    <a:pt x="57" y="154"/>
                  </a:cubicBezTo>
                  <a:cubicBezTo>
                    <a:pt x="58" y="155"/>
                    <a:pt x="58" y="156"/>
                    <a:pt x="59" y="157"/>
                  </a:cubicBezTo>
                  <a:cubicBezTo>
                    <a:pt x="60" y="159"/>
                    <a:pt x="61" y="160"/>
                    <a:pt x="62" y="161"/>
                  </a:cubicBezTo>
                  <a:cubicBezTo>
                    <a:pt x="64" y="163"/>
                    <a:pt x="66" y="164"/>
                    <a:pt x="66" y="164"/>
                  </a:cubicBezTo>
                  <a:cubicBezTo>
                    <a:pt x="66" y="163"/>
                    <a:pt x="67" y="162"/>
                    <a:pt x="68" y="162"/>
                  </a:cubicBezTo>
                  <a:cubicBezTo>
                    <a:pt x="69" y="161"/>
                    <a:pt x="70" y="161"/>
                    <a:pt x="71" y="161"/>
                  </a:cubicBezTo>
                  <a:cubicBezTo>
                    <a:pt x="73" y="160"/>
                    <a:pt x="76" y="160"/>
                    <a:pt x="79" y="159"/>
                  </a:cubicBezTo>
                  <a:cubicBezTo>
                    <a:pt x="82" y="158"/>
                    <a:pt x="86" y="157"/>
                    <a:pt x="90" y="155"/>
                  </a:cubicBezTo>
                  <a:cubicBezTo>
                    <a:pt x="92" y="154"/>
                    <a:pt x="93" y="152"/>
                    <a:pt x="95" y="151"/>
                  </a:cubicBezTo>
                  <a:cubicBezTo>
                    <a:pt x="96" y="150"/>
                    <a:pt x="96" y="149"/>
                    <a:pt x="97" y="148"/>
                  </a:cubicBezTo>
                  <a:cubicBezTo>
                    <a:pt x="98" y="147"/>
                    <a:pt x="98" y="147"/>
                    <a:pt x="98" y="146"/>
                  </a:cubicBezTo>
                  <a:cubicBezTo>
                    <a:pt x="98" y="146"/>
                    <a:pt x="99" y="146"/>
                    <a:pt x="99" y="146"/>
                  </a:cubicBezTo>
                  <a:cubicBezTo>
                    <a:pt x="99" y="145"/>
                    <a:pt x="99" y="145"/>
                    <a:pt x="99" y="145"/>
                  </a:cubicBezTo>
                  <a:cubicBezTo>
                    <a:pt x="99" y="145"/>
                    <a:pt x="99" y="145"/>
                    <a:pt x="99" y="145"/>
                  </a:cubicBezTo>
                  <a:cubicBezTo>
                    <a:pt x="101" y="141"/>
                    <a:pt x="101" y="135"/>
                    <a:pt x="100" y="130"/>
                  </a:cubicBezTo>
                  <a:cubicBezTo>
                    <a:pt x="98" y="125"/>
                    <a:pt x="96" y="120"/>
                    <a:pt x="92" y="116"/>
                  </a:cubicBezTo>
                  <a:cubicBezTo>
                    <a:pt x="94" y="114"/>
                    <a:pt x="96" y="113"/>
                    <a:pt x="98" y="113"/>
                  </a:cubicBezTo>
                  <a:cubicBezTo>
                    <a:pt x="99" y="112"/>
                    <a:pt x="99" y="112"/>
                    <a:pt x="100" y="112"/>
                  </a:cubicBezTo>
                  <a:cubicBezTo>
                    <a:pt x="101" y="114"/>
                    <a:pt x="102" y="115"/>
                    <a:pt x="103" y="117"/>
                  </a:cubicBezTo>
                  <a:cubicBezTo>
                    <a:pt x="104" y="119"/>
                    <a:pt x="105" y="120"/>
                    <a:pt x="107" y="122"/>
                  </a:cubicBezTo>
                  <a:cubicBezTo>
                    <a:pt x="110" y="126"/>
                    <a:pt x="117" y="129"/>
                    <a:pt x="122" y="128"/>
                  </a:cubicBezTo>
                  <a:cubicBezTo>
                    <a:pt x="125" y="127"/>
                    <a:pt x="128" y="125"/>
                    <a:pt x="129" y="123"/>
                  </a:cubicBezTo>
                  <a:cubicBezTo>
                    <a:pt x="130" y="120"/>
                    <a:pt x="130" y="118"/>
                    <a:pt x="130" y="115"/>
                  </a:cubicBezTo>
                  <a:cubicBezTo>
                    <a:pt x="131" y="115"/>
                    <a:pt x="132" y="115"/>
                    <a:pt x="133" y="115"/>
                  </a:cubicBezTo>
                  <a:cubicBezTo>
                    <a:pt x="135" y="116"/>
                    <a:pt x="136" y="116"/>
                    <a:pt x="137" y="117"/>
                  </a:cubicBezTo>
                  <a:cubicBezTo>
                    <a:pt x="137" y="116"/>
                    <a:pt x="137" y="116"/>
                    <a:pt x="137" y="116"/>
                  </a:cubicBezTo>
                  <a:cubicBezTo>
                    <a:pt x="137" y="116"/>
                    <a:pt x="135" y="115"/>
                    <a:pt x="134" y="115"/>
                  </a:cubicBezTo>
                  <a:cubicBezTo>
                    <a:pt x="133" y="115"/>
                    <a:pt x="131" y="114"/>
                    <a:pt x="130" y="114"/>
                  </a:cubicBezTo>
                  <a:cubicBezTo>
                    <a:pt x="130" y="111"/>
                    <a:pt x="128" y="108"/>
                    <a:pt x="126" y="106"/>
                  </a:cubicBezTo>
                  <a:cubicBezTo>
                    <a:pt x="125" y="105"/>
                    <a:pt x="124" y="105"/>
                    <a:pt x="122" y="105"/>
                  </a:cubicBezTo>
                  <a:cubicBezTo>
                    <a:pt x="123" y="104"/>
                    <a:pt x="123" y="104"/>
                    <a:pt x="124" y="103"/>
                  </a:cubicBezTo>
                  <a:cubicBezTo>
                    <a:pt x="126" y="102"/>
                    <a:pt x="127" y="100"/>
                    <a:pt x="128" y="98"/>
                  </a:cubicBezTo>
                  <a:cubicBezTo>
                    <a:pt x="129" y="94"/>
                    <a:pt x="130" y="90"/>
                    <a:pt x="128" y="86"/>
                  </a:cubicBezTo>
                  <a:cubicBezTo>
                    <a:pt x="131" y="86"/>
                    <a:pt x="134" y="86"/>
                    <a:pt x="136" y="87"/>
                  </a:cubicBezTo>
                  <a:cubicBezTo>
                    <a:pt x="140" y="87"/>
                    <a:pt x="145" y="89"/>
                    <a:pt x="146" y="93"/>
                  </a:cubicBezTo>
                  <a:cubicBezTo>
                    <a:pt x="146" y="93"/>
                    <a:pt x="146" y="93"/>
                    <a:pt x="146" y="93"/>
                  </a:cubicBezTo>
                  <a:cubicBezTo>
                    <a:pt x="147" y="93"/>
                    <a:pt x="147" y="93"/>
                    <a:pt x="147" y="93"/>
                  </a:cubicBezTo>
                  <a:cubicBezTo>
                    <a:pt x="147" y="91"/>
                    <a:pt x="146" y="90"/>
                    <a:pt x="144" y="89"/>
                  </a:cubicBezTo>
                  <a:cubicBezTo>
                    <a:pt x="144" y="89"/>
                    <a:pt x="143" y="88"/>
                    <a:pt x="142" y="88"/>
                  </a:cubicBezTo>
                  <a:cubicBezTo>
                    <a:pt x="141" y="87"/>
                    <a:pt x="140" y="87"/>
                    <a:pt x="139" y="87"/>
                  </a:cubicBezTo>
                  <a:cubicBezTo>
                    <a:pt x="135" y="86"/>
                    <a:pt x="131" y="85"/>
                    <a:pt x="128" y="86"/>
                  </a:cubicBezTo>
                  <a:cubicBezTo>
                    <a:pt x="127" y="85"/>
                    <a:pt x="127" y="84"/>
                    <a:pt x="126" y="83"/>
                  </a:cubicBezTo>
                  <a:cubicBezTo>
                    <a:pt x="129" y="84"/>
                    <a:pt x="131" y="83"/>
                    <a:pt x="133" y="83"/>
                  </a:cubicBezTo>
                  <a:cubicBezTo>
                    <a:pt x="140" y="81"/>
                    <a:pt x="147" y="78"/>
                    <a:pt x="152" y="73"/>
                  </a:cubicBezTo>
                  <a:cubicBezTo>
                    <a:pt x="154" y="75"/>
                    <a:pt x="156" y="78"/>
                    <a:pt x="157" y="81"/>
                  </a:cubicBezTo>
                  <a:cubicBezTo>
                    <a:pt x="157" y="82"/>
                    <a:pt x="157" y="83"/>
                    <a:pt x="157" y="84"/>
                  </a:cubicBezTo>
                  <a:cubicBezTo>
                    <a:pt x="157" y="86"/>
                    <a:pt x="156" y="88"/>
                    <a:pt x="157" y="90"/>
                  </a:cubicBezTo>
                  <a:cubicBezTo>
                    <a:pt x="156" y="92"/>
                    <a:pt x="155" y="94"/>
                    <a:pt x="154" y="96"/>
                  </a:cubicBezTo>
                  <a:cubicBezTo>
                    <a:pt x="155" y="96"/>
                    <a:pt x="155" y="96"/>
                    <a:pt x="156" y="96"/>
                  </a:cubicBezTo>
                  <a:cubicBezTo>
                    <a:pt x="156" y="96"/>
                    <a:pt x="157" y="95"/>
                    <a:pt x="157" y="93"/>
                  </a:cubicBezTo>
                  <a:cubicBezTo>
                    <a:pt x="158" y="96"/>
                    <a:pt x="160" y="99"/>
                    <a:pt x="162" y="102"/>
                  </a:cubicBezTo>
                  <a:cubicBezTo>
                    <a:pt x="161" y="103"/>
                    <a:pt x="159" y="103"/>
                    <a:pt x="158" y="104"/>
                  </a:cubicBezTo>
                  <a:cubicBezTo>
                    <a:pt x="156" y="105"/>
                    <a:pt x="154" y="105"/>
                    <a:pt x="151" y="105"/>
                  </a:cubicBezTo>
                  <a:cubicBezTo>
                    <a:pt x="151" y="106"/>
                    <a:pt x="151" y="106"/>
                    <a:pt x="151" y="106"/>
                  </a:cubicBezTo>
                  <a:cubicBezTo>
                    <a:pt x="154" y="106"/>
                    <a:pt x="160" y="104"/>
                    <a:pt x="162" y="102"/>
                  </a:cubicBezTo>
                  <a:cubicBezTo>
                    <a:pt x="164" y="104"/>
                    <a:pt x="166" y="106"/>
                    <a:pt x="169" y="106"/>
                  </a:cubicBezTo>
                  <a:cubicBezTo>
                    <a:pt x="168" y="108"/>
                    <a:pt x="168" y="110"/>
                    <a:pt x="168" y="112"/>
                  </a:cubicBezTo>
                  <a:cubicBezTo>
                    <a:pt x="167" y="115"/>
                    <a:pt x="167" y="118"/>
                    <a:pt x="167" y="121"/>
                  </a:cubicBezTo>
                  <a:cubicBezTo>
                    <a:pt x="163" y="122"/>
                    <a:pt x="159" y="123"/>
                    <a:pt x="156" y="124"/>
                  </a:cubicBezTo>
                  <a:cubicBezTo>
                    <a:pt x="153" y="126"/>
                    <a:pt x="150" y="128"/>
                    <a:pt x="149" y="131"/>
                  </a:cubicBezTo>
                  <a:cubicBezTo>
                    <a:pt x="147" y="133"/>
                    <a:pt x="146" y="136"/>
                    <a:pt x="146" y="138"/>
                  </a:cubicBezTo>
                  <a:cubicBezTo>
                    <a:pt x="145" y="141"/>
                    <a:pt x="145" y="145"/>
                    <a:pt x="145" y="147"/>
                  </a:cubicBezTo>
                  <a:cubicBezTo>
                    <a:pt x="145" y="149"/>
                    <a:pt x="145" y="150"/>
                    <a:pt x="145" y="151"/>
                  </a:cubicBezTo>
                  <a:cubicBezTo>
                    <a:pt x="141" y="152"/>
                    <a:pt x="136" y="153"/>
                    <a:pt x="133" y="155"/>
                  </a:cubicBezTo>
                  <a:cubicBezTo>
                    <a:pt x="130" y="152"/>
                    <a:pt x="127" y="150"/>
                    <a:pt x="123" y="148"/>
                  </a:cubicBezTo>
                  <a:cubicBezTo>
                    <a:pt x="119" y="147"/>
                    <a:pt x="115" y="147"/>
                    <a:pt x="110" y="148"/>
                  </a:cubicBezTo>
                  <a:cubicBezTo>
                    <a:pt x="106" y="149"/>
                    <a:pt x="102" y="152"/>
                    <a:pt x="99" y="155"/>
                  </a:cubicBezTo>
                  <a:cubicBezTo>
                    <a:pt x="95" y="158"/>
                    <a:pt x="91" y="162"/>
                    <a:pt x="89" y="166"/>
                  </a:cubicBezTo>
                  <a:cubicBezTo>
                    <a:pt x="86" y="170"/>
                    <a:pt x="85" y="174"/>
                    <a:pt x="85" y="178"/>
                  </a:cubicBezTo>
                  <a:cubicBezTo>
                    <a:pt x="85" y="182"/>
                    <a:pt x="86" y="186"/>
                    <a:pt x="87" y="190"/>
                  </a:cubicBezTo>
                  <a:cubicBezTo>
                    <a:pt x="89" y="196"/>
                    <a:pt x="93" y="200"/>
                    <a:pt x="97" y="203"/>
                  </a:cubicBezTo>
                  <a:cubicBezTo>
                    <a:pt x="99" y="204"/>
                    <a:pt x="102" y="207"/>
                    <a:pt x="105" y="209"/>
                  </a:cubicBezTo>
                  <a:cubicBezTo>
                    <a:pt x="108" y="211"/>
                    <a:pt x="110" y="212"/>
                    <a:pt x="110" y="212"/>
                  </a:cubicBezTo>
                  <a:cubicBezTo>
                    <a:pt x="110" y="209"/>
                    <a:pt x="112" y="207"/>
                    <a:pt x="115" y="205"/>
                  </a:cubicBezTo>
                  <a:cubicBezTo>
                    <a:pt x="117" y="203"/>
                    <a:pt x="120" y="202"/>
                    <a:pt x="122" y="202"/>
                  </a:cubicBezTo>
                  <a:cubicBezTo>
                    <a:pt x="125" y="201"/>
                    <a:pt x="128" y="200"/>
                    <a:pt x="131" y="199"/>
                  </a:cubicBezTo>
                  <a:cubicBezTo>
                    <a:pt x="134" y="197"/>
                    <a:pt x="136" y="194"/>
                    <a:pt x="139" y="190"/>
                  </a:cubicBezTo>
                  <a:cubicBezTo>
                    <a:pt x="141" y="185"/>
                    <a:pt x="142" y="179"/>
                    <a:pt x="141" y="173"/>
                  </a:cubicBezTo>
                  <a:cubicBezTo>
                    <a:pt x="140" y="167"/>
                    <a:pt x="137" y="161"/>
                    <a:pt x="133" y="156"/>
                  </a:cubicBezTo>
                  <a:cubicBezTo>
                    <a:pt x="136" y="155"/>
                    <a:pt x="138" y="154"/>
                    <a:pt x="141" y="153"/>
                  </a:cubicBezTo>
                  <a:cubicBezTo>
                    <a:pt x="142" y="153"/>
                    <a:pt x="144" y="152"/>
                    <a:pt x="146" y="152"/>
                  </a:cubicBezTo>
                  <a:cubicBezTo>
                    <a:pt x="147" y="156"/>
                    <a:pt x="149" y="160"/>
                    <a:pt x="151" y="164"/>
                  </a:cubicBezTo>
                  <a:cubicBezTo>
                    <a:pt x="154" y="169"/>
                    <a:pt x="158" y="172"/>
                    <a:pt x="162" y="176"/>
                  </a:cubicBezTo>
                  <a:cubicBezTo>
                    <a:pt x="163" y="177"/>
                    <a:pt x="166" y="180"/>
                    <a:pt x="168" y="183"/>
                  </a:cubicBezTo>
                  <a:cubicBezTo>
                    <a:pt x="170" y="186"/>
                    <a:pt x="173" y="188"/>
                    <a:pt x="173" y="188"/>
                  </a:cubicBezTo>
                  <a:cubicBezTo>
                    <a:pt x="173" y="184"/>
                    <a:pt x="176" y="181"/>
                    <a:pt x="179" y="179"/>
                  </a:cubicBezTo>
                  <a:cubicBezTo>
                    <a:pt x="182" y="176"/>
                    <a:pt x="185" y="173"/>
                    <a:pt x="188" y="171"/>
                  </a:cubicBezTo>
                  <a:cubicBezTo>
                    <a:pt x="191" y="167"/>
                    <a:pt x="195" y="161"/>
                    <a:pt x="197" y="156"/>
                  </a:cubicBezTo>
                  <a:cubicBezTo>
                    <a:pt x="199" y="150"/>
                    <a:pt x="200" y="143"/>
                    <a:pt x="198" y="137"/>
                  </a:cubicBezTo>
                  <a:cubicBezTo>
                    <a:pt x="197" y="130"/>
                    <a:pt x="192" y="125"/>
                    <a:pt x="186" y="122"/>
                  </a:cubicBezTo>
                  <a:cubicBezTo>
                    <a:pt x="181" y="120"/>
                    <a:pt x="174" y="120"/>
                    <a:pt x="168" y="121"/>
                  </a:cubicBezTo>
                  <a:cubicBezTo>
                    <a:pt x="168" y="118"/>
                    <a:pt x="168" y="116"/>
                    <a:pt x="168" y="114"/>
                  </a:cubicBezTo>
                  <a:cubicBezTo>
                    <a:pt x="168" y="112"/>
                    <a:pt x="169" y="109"/>
                    <a:pt x="170" y="107"/>
                  </a:cubicBezTo>
                  <a:cubicBezTo>
                    <a:pt x="172" y="107"/>
                    <a:pt x="173" y="108"/>
                    <a:pt x="175" y="107"/>
                  </a:cubicBezTo>
                  <a:cubicBezTo>
                    <a:pt x="179" y="107"/>
                    <a:pt x="183" y="105"/>
                    <a:pt x="185" y="102"/>
                  </a:cubicBezTo>
                  <a:cubicBezTo>
                    <a:pt x="188" y="100"/>
                    <a:pt x="189" y="96"/>
                    <a:pt x="190" y="93"/>
                  </a:cubicBezTo>
                  <a:cubicBezTo>
                    <a:pt x="191" y="90"/>
                    <a:pt x="192" y="87"/>
                    <a:pt x="193" y="83"/>
                  </a:cubicBezTo>
                  <a:cubicBezTo>
                    <a:pt x="193" y="82"/>
                    <a:pt x="194" y="80"/>
                    <a:pt x="195" y="78"/>
                  </a:cubicBezTo>
                  <a:cubicBezTo>
                    <a:pt x="196" y="75"/>
                    <a:pt x="197" y="74"/>
                    <a:pt x="197" y="74"/>
                  </a:cubicBezTo>
                  <a:cubicBezTo>
                    <a:pt x="194" y="74"/>
                    <a:pt x="191" y="74"/>
                    <a:pt x="188" y="73"/>
                  </a:cubicBezTo>
                  <a:cubicBezTo>
                    <a:pt x="185" y="73"/>
                    <a:pt x="182" y="72"/>
                    <a:pt x="180" y="72"/>
                  </a:cubicBezTo>
                  <a:cubicBezTo>
                    <a:pt x="178" y="72"/>
                    <a:pt x="176" y="72"/>
                    <a:pt x="174" y="72"/>
                  </a:cubicBezTo>
                  <a:cubicBezTo>
                    <a:pt x="176" y="70"/>
                    <a:pt x="178" y="68"/>
                    <a:pt x="179" y="66"/>
                  </a:cubicBezTo>
                  <a:cubicBezTo>
                    <a:pt x="185" y="67"/>
                    <a:pt x="192" y="66"/>
                    <a:pt x="197" y="61"/>
                  </a:cubicBezTo>
                  <a:close/>
                  <a:moveTo>
                    <a:pt x="175" y="71"/>
                  </a:moveTo>
                  <a:cubicBezTo>
                    <a:pt x="174" y="72"/>
                    <a:pt x="173" y="72"/>
                    <a:pt x="173" y="73"/>
                  </a:cubicBezTo>
                  <a:cubicBezTo>
                    <a:pt x="167" y="74"/>
                    <a:pt x="162" y="76"/>
                    <a:pt x="159" y="80"/>
                  </a:cubicBezTo>
                  <a:cubicBezTo>
                    <a:pt x="159" y="81"/>
                    <a:pt x="158" y="82"/>
                    <a:pt x="158" y="83"/>
                  </a:cubicBezTo>
                  <a:cubicBezTo>
                    <a:pt x="157" y="81"/>
                    <a:pt x="157" y="79"/>
                    <a:pt x="156" y="77"/>
                  </a:cubicBezTo>
                  <a:cubicBezTo>
                    <a:pt x="155" y="75"/>
                    <a:pt x="154" y="73"/>
                    <a:pt x="153" y="72"/>
                  </a:cubicBezTo>
                  <a:cubicBezTo>
                    <a:pt x="155" y="70"/>
                    <a:pt x="156" y="68"/>
                    <a:pt x="157" y="66"/>
                  </a:cubicBezTo>
                  <a:cubicBezTo>
                    <a:pt x="159" y="64"/>
                    <a:pt x="160" y="62"/>
                    <a:pt x="161" y="61"/>
                  </a:cubicBezTo>
                  <a:cubicBezTo>
                    <a:pt x="162" y="60"/>
                    <a:pt x="162" y="59"/>
                    <a:pt x="163" y="59"/>
                  </a:cubicBezTo>
                  <a:cubicBezTo>
                    <a:pt x="164" y="58"/>
                    <a:pt x="164" y="58"/>
                    <a:pt x="164" y="58"/>
                  </a:cubicBezTo>
                  <a:cubicBezTo>
                    <a:pt x="164" y="58"/>
                    <a:pt x="164" y="58"/>
                    <a:pt x="164" y="57"/>
                  </a:cubicBezTo>
                  <a:cubicBezTo>
                    <a:pt x="164" y="57"/>
                    <a:pt x="164" y="57"/>
                    <a:pt x="165" y="57"/>
                  </a:cubicBezTo>
                  <a:cubicBezTo>
                    <a:pt x="165" y="57"/>
                    <a:pt x="165" y="58"/>
                    <a:pt x="165" y="58"/>
                  </a:cubicBezTo>
                  <a:cubicBezTo>
                    <a:pt x="169" y="61"/>
                    <a:pt x="173" y="64"/>
                    <a:pt x="178" y="66"/>
                  </a:cubicBezTo>
                  <a:cubicBezTo>
                    <a:pt x="177" y="67"/>
                    <a:pt x="176" y="69"/>
                    <a:pt x="175" y="7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2652"/>
            <p:cNvSpPr>
              <a:spLocks/>
            </p:cNvSpPr>
            <p:nvPr/>
          </p:nvSpPr>
          <p:spPr bwMode="auto">
            <a:xfrm>
              <a:off x="1120182" y="2745819"/>
              <a:ext cx="54803" cy="32342"/>
            </a:xfrm>
            <a:custGeom>
              <a:avLst/>
              <a:gdLst>
                <a:gd name="T0" fmla="*/ 5 w 26"/>
                <a:gd name="T1" fmla="*/ 10 h 15"/>
                <a:gd name="T2" fmla="*/ 9 w 26"/>
                <a:gd name="T3" fmla="*/ 15 h 15"/>
                <a:gd name="T4" fmla="*/ 14 w 26"/>
                <a:gd name="T5" fmla="*/ 15 h 15"/>
                <a:gd name="T6" fmla="*/ 18 w 26"/>
                <a:gd name="T7" fmla="*/ 13 h 15"/>
                <a:gd name="T8" fmla="*/ 21 w 26"/>
                <a:gd name="T9" fmla="*/ 10 h 15"/>
                <a:gd name="T10" fmla="*/ 24 w 26"/>
                <a:gd name="T11" fmla="*/ 9 h 15"/>
                <a:gd name="T12" fmla="*/ 26 w 26"/>
                <a:gd name="T13" fmla="*/ 8 h 15"/>
                <a:gd name="T14" fmla="*/ 23 w 26"/>
                <a:gd name="T15" fmla="*/ 5 h 15"/>
                <a:gd name="T16" fmla="*/ 20 w 26"/>
                <a:gd name="T17" fmla="*/ 2 h 15"/>
                <a:gd name="T18" fmla="*/ 15 w 26"/>
                <a:gd name="T19" fmla="*/ 0 h 15"/>
                <a:gd name="T20" fmla="*/ 9 w 26"/>
                <a:gd name="T21" fmla="*/ 0 h 15"/>
                <a:gd name="T22" fmla="*/ 6 w 26"/>
                <a:gd name="T23" fmla="*/ 4 h 15"/>
                <a:gd name="T24" fmla="*/ 5 w 26"/>
                <a:gd name="T25" fmla="*/ 9 h 15"/>
                <a:gd name="T26" fmla="*/ 3 w 26"/>
                <a:gd name="T27" fmla="*/ 9 h 15"/>
                <a:gd name="T28" fmla="*/ 0 w 26"/>
                <a:gd name="T29" fmla="*/ 7 h 15"/>
                <a:gd name="T30" fmla="*/ 0 w 26"/>
                <a:gd name="T31" fmla="*/ 8 h 15"/>
                <a:gd name="T32" fmla="*/ 5 w 26"/>
                <a:gd name="T33"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5">
                  <a:moveTo>
                    <a:pt x="5" y="10"/>
                  </a:moveTo>
                  <a:cubicBezTo>
                    <a:pt x="6" y="12"/>
                    <a:pt x="7" y="14"/>
                    <a:pt x="9" y="15"/>
                  </a:cubicBezTo>
                  <a:cubicBezTo>
                    <a:pt x="11" y="15"/>
                    <a:pt x="13" y="15"/>
                    <a:pt x="14" y="15"/>
                  </a:cubicBezTo>
                  <a:cubicBezTo>
                    <a:pt x="16" y="15"/>
                    <a:pt x="17" y="14"/>
                    <a:pt x="18" y="13"/>
                  </a:cubicBezTo>
                  <a:cubicBezTo>
                    <a:pt x="19" y="12"/>
                    <a:pt x="20" y="11"/>
                    <a:pt x="21" y="10"/>
                  </a:cubicBezTo>
                  <a:cubicBezTo>
                    <a:pt x="22" y="10"/>
                    <a:pt x="23" y="9"/>
                    <a:pt x="24" y="9"/>
                  </a:cubicBezTo>
                  <a:cubicBezTo>
                    <a:pt x="25" y="8"/>
                    <a:pt x="26" y="8"/>
                    <a:pt x="26" y="8"/>
                  </a:cubicBezTo>
                  <a:cubicBezTo>
                    <a:pt x="25" y="7"/>
                    <a:pt x="24" y="6"/>
                    <a:pt x="23" y="5"/>
                  </a:cubicBezTo>
                  <a:cubicBezTo>
                    <a:pt x="22" y="4"/>
                    <a:pt x="21" y="3"/>
                    <a:pt x="20" y="2"/>
                  </a:cubicBezTo>
                  <a:cubicBezTo>
                    <a:pt x="18" y="1"/>
                    <a:pt x="16" y="0"/>
                    <a:pt x="15" y="0"/>
                  </a:cubicBezTo>
                  <a:cubicBezTo>
                    <a:pt x="13" y="0"/>
                    <a:pt x="11" y="0"/>
                    <a:pt x="9" y="0"/>
                  </a:cubicBezTo>
                  <a:cubicBezTo>
                    <a:pt x="8" y="1"/>
                    <a:pt x="7" y="2"/>
                    <a:pt x="6" y="4"/>
                  </a:cubicBezTo>
                  <a:cubicBezTo>
                    <a:pt x="5" y="6"/>
                    <a:pt x="5" y="7"/>
                    <a:pt x="5" y="9"/>
                  </a:cubicBezTo>
                  <a:cubicBezTo>
                    <a:pt x="5" y="9"/>
                    <a:pt x="4" y="9"/>
                    <a:pt x="3" y="9"/>
                  </a:cubicBezTo>
                  <a:cubicBezTo>
                    <a:pt x="2" y="9"/>
                    <a:pt x="1" y="8"/>
                    <a:pt x="0" y="7"/>
                  </a:cubicBezTo>
                  <a:cubicBezTo>
                    <a:pt x="0" y="8"/>
                    <a:pt x="0" y="8"/>
                    <a:pt x="0" y="8"/>
                  </a:cubicBezTo>
                  <a:cubicBezTo>
                    <a:pt x="1" y="8"/>
                    <a:pt x="4" y="10"/>
                    <a:pt x="5" y="1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2653"/>
            <p:cNvSpPr>
              <a:spLocks/>
            </p:cNvSpPr>
            <p:nvPr/>
          </p:nvSpPr>
          <p:spPr bwMode="auto">
            <a:xfrm>
              <a:off x="1051904" y="2850034"/>
              <a:ext cx="85348" cy="61990"/>
            </a:xfrm>
            <a:custGeom>
              <a:avLst/>
              <a:gdLst>
                <a:gd name="T0" fmla="*/ 19 w 40"/>
                <a:gd name="T1" fmla="*/ 29 h 29"/>
                <a:gd name="T2" fmla="*/ 27 w 40"/>
                <a:gd name="T3" fmla="*/ 27 h 29"/>
                <a:gd name="T4" fmla="*/ 32 w 40"/>
                <a:gd name="T5" fmla="*/ 20 h 29"/>
                <a:gd name="T6" fmla="*/ 35 w 40"/>
                <a:gd name="T7" fmla="*/ 12 h 29"/>
                <a:gd name="T8" fmla="*/ 38 w 40"/>
                <a:gd name="T9" fmla="*/ 7 h 29"/>
                <a:gd name="T10" fmla="*/ 40 w 40"/>
                <a:gd name="T11" fmla="*/ 4 h 29"/>
                <a:gd name="T12" fmla="*/ 26 w 40"/>
                <a:gd name="T13" fmla="*/ 1 h 29"/>
                <a:gd name="T14" fmla="*/ 17 w 40"/>
                <a:gd name="T15" fmla="*/ 1 h 29"/>
                <a:gd name="T16" fmla="*/ 8 w 40"/>
                <a:gd name="T17" fmla="*/ 6 h 29"/>
                <a:gd name="T18" fmla="*/ 5 w 40"/>
                <a:gd name="T19" fmla="*/ 14 h 29"/>
                <a:gd name="T20" fmla="*/ 9 w 40"/>
                <a:gd name="T21" fmla="*/ 23 h 29"/>
                <a:gd name="T22" fmla="*/ 5 w 40"/>
                <a:gd name="T23" fmla="*/ 25 h 29"/>
                <a:gd name="T24" fmla="*/ 0 w 40"/>
                <a:gd name="T25" fmla="*/ 25 h 29"/>
                <a:gd name="T26" fmla="*/ 0 w 40"/>
                <a:gd name="T27" fmla="*/ 26 h 29"/>
                <a:gd name="T28" fmla="*/ 4 w 40"/>
                <a:gd name="T29" fmla="*/ 26 h 29"/>
                <a:gd name="T30" fmla="*/ 9 w 40"/>
                <a:gd name="T31" fmla="*/ 24 h 29"/>
                <a:gd name="T32" fmla="*/ 19 w 40"/>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9">
                  <a:moveTo>
                    <a:pt x="19" y="29"/>
                  </a:moveTo>
                  <a:cubicBezTo>
                    <a:pt x="21" y="29"/>
                    <a:pt x="25" y="28"/>
                    <a:pt x="27" y="27"/>
                  </a:cubicBezTo>
                  <a:cubicBezTo>
                    <a:pt x="30" y="25"/>
                    <a:pt x="31" y="22"/>
                    <a:pt x="32" y="20"/>
                  </a:cubicBezTo>
                  <a:cubicBezTo>
                    <a:pt x="34" y="17"/>
                    <a:pt x="35" y="15"/>
                    <a:pt x="35" y="12"/>
                  </a:cubicBezTo>
                  <a:cubicBezTo>
                    <a:pt x="36" y="11"/>
                    <a:pt x="37" y="9"/>
                    <a:pt x="38" y="7"/>
                  </a:cubicBezTo>
                  <a:cubicBezTo>
                    <a:pt x="39" y="6"/>
                    <a:pt x="40" y="4"/>
                    <a:pt x="40" y="4"/>
                  </a:cubicBezTo>
                  <a:cubicBezTo>
                    <a:pt x="35" y="5"/>
                    <a:pt x="31" y="2"/>
                    <a:pt x="26" y="1"/>
                  </a:cubicBezTo>
                  <a:cubicBezTo>
                    <a:pt x="24" y="1"/>
                    <a:pt x="20" y="0"/>
                    <a:pt x="17" y="1"/>
                  </a:cubicBezTo>
                  <a:cubicBezTo>
                    <a:pt x="13" y="2"/>
                    <a:pt x="10" y="3"/>
                    <a:pt x="8" y="6"/>
                  </a:cubicBezTo>
                  <a:cubicBezTo>
                    <a:pt x="5" y="8"/>
                    <a:pt x="5" y="11"/>
                    <a:pt x="5" y="14"/>
                  </a:cubicBezTo>
                  <a:cubicBezTo>
                    <a:pt x="5" y="18"/>
                    <a:pt x="7" y="21"/>
                    <a:pt x="9" y="23"/>
                  </a:cubicBezTo>
                  <a:cubicBezTo>
                    <a:pt x="8" y="24"/>
                    <a:pt x="6" y="25"/>
                    <a:pt x="5" y="25"/>
                  </a:cubicBezTo>
                  <a:cubicBezTo>
                    <a:pt x="3" y="25"/>
                    <a:pt x="2" y="26"/>
                    <a:pt x="0" y="25"/>
                  </a:cubicBezTo>
                  <a:cubicBezTo>
                    <a:pt x="0" y="26"/>
                    <a:pt x="0" y="26"/>
                    <a:pt x="0" y="26"/>
                  </a:cubicBezTo>
                  <a:cubicBezTo>
                    <a:pt x="1" y="26"/>
                    <a:pt x="3" y="26"/>
                    <a:pt x="4" y="26"/>
                  </a:cubicBezTo>
                  <a:cubicBezTo>
                    <a:pt x="6" y="25"/>
                    <a:pt x="8" y="25"/>
                    <a:pt x="9" y="24"/>
                  </a:cubicBezTo>
                  <a:cubicBezTo>
                    <a:pt x="12" y="27"/>
                    <a:pt x="15" y="29"/>
                    <a:pt x="19" y="2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2654"/>
            <p:cNvSpPr>
              <a:spLocks/>
            </p:cNvSpPr>
            <p:nvPr/>
          </p:nvSpPr>
          <p:spPr bwMode="auto">
            <a:xfrm>
              <a:off x="1168696" y="2697306"/>
              <a:ext cx="63787" cy="44022"/>
            </a:xfrm>
            <a:custGeom>
              <a:avLst/>
              <a:gdLst>
                <a:gd name="T0" fmla="*/ 8 w 30"/>
                <a:gd name="T1" fmla="*/ 18 h 21"/>
                <a:gd name="T2" fmla="*/ 13 w 30"/>
                <a:gd name="T3" fmla="*/ 20 h 21"/>
                <a:gd name="T4" fmla="*/ 19 w 30"/>
                <a:gd name="T5" fmla="*/ 19 h 21"/>
                <a:gd name="T6" fmla="*/ 25 w 30"/>
                <a:gd name="T7" fmla="*/ 16 h 21"/>
                <a:gd name="T8" fmla="*/ 30 w 30"/>
                <a:gd name="T9" fmla="*/ 14 h 21"/>
                <a:gd name="T10" fmla="*/ 25 w 30"/>
                <a:gd name="T11" fmla="*/ 7 h 21"/>
                <a:gd name="T12" fmla="*/ 20 w 30"/>
                <a:gd name="T13" fmla="*/ 2 h 21"/>
                <a:gd name="T14" fmla="*/ 13 w 30"/>
                <a:gd name="T15" fmla="*/ 0 h 21"/>
                <a:gd name="T16" fmla="*/ 7 w 30"/>
                <a:gd name="T17" fmla="*/ 4 h 21"/>
                <a:gd name="T18" fmla="*/ 6 w 30"/>
                <a:gd name="T19" fmla="*/ 10 h 21"/>
                <a:gd name="T20" fmla="*/ 3 w 30"/>
                <a:gd name="T21" fmla="*/ 10 h 21"/>
                <a:gd name="T22" fmla="*/ 0 w 30"/>
                <a:gd name="T23" fmla="*/ 8 h 21"/>
                <a:gd name="T24" fmla="*/ 0 w 30"/>
                <a:gd name="T25" fmla="*/ 9 h 21"/>
                <a:gd name="T26" fmla="*/ 2 w 30"/>
                <a:gd name="T27" fmla="*/ 10 h 21"/>
                <a:gd name="T28" fmla="*/ 6 w 30"/>
                <a:gd name="T29" fmla="*/ 11 h 21"/>
                <a:gd name="T30" fmla="*/ 6 w 30"/>
                <a:gd name="T31" fmla="*/ 15 h 21"/>
                <a:gd name="T32" fmla="*/ 8 w 30"/>
                <a:gd name="T3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21">
                  <a:moveTo>
                    <a:pt x="8" y="18"/>
                  </a:moveTo>
                  <a:cubicBezTo>
                    <a:pt x="9" y="19"/>
                    <a:pt x="11" y="20"/>
                    <a:pt x="13" y="20"/>
                  </a:cubicBezTo>
                  <a:cubicBezTo>
                    <a:pt x="15" y="21"/>
                    <a:pt x="17" y="20"/>
                    <a:pt x="19" y="19"/>
                  </a:cubicBezTo>
                  <a:cubicBezTo>
                    <a:pt x="21" y="18"/>
                    <a:pt x="23" y="18"/>
                    <a:pt x="25" y="16"/>
                  </a:cubicBezTo>
                  <a:cubicBezTo>
                    <a:pt x="26" y="16"/>
                    <a:pt x="30" y="14"/>
                    <a:pt x="30" y="14"/>
                  </a:cubicBezTo>
                  <a:cubicBezTo>
                    <a:pt x="27" y="13"/>
                    <a:pt x="26" y="9"/>
                    <a:pt x="25" y="7"/>
                  </a:cubicBezTo>
                  <a:cubicBezTo>
                    <a:pt x="24" y="5"/>
                    <a:pt x="22" y="4"/>
                    <a:pt x="20" y="2"/>
                  </a:cubicBezTo>
                  <a:cubicBezTo>
                    <a:pt x="18" y="1"/>
                    <a:pt x="15" y="0"/>
                    <a:pt x="13" y="0"/>
                  </a:cubicBezTo>
                  <a:cubicBezTo>
                    <a:pt x="10" y="1"/>
                    <a:pt x="8" y="2"/>
                    <a:pt x="7" y="4"/>
                  </a:cubicBezTo>
                  <a:cubicBezTo>
                    <a:pt x="6" y="6"/>
                    <a:pt x="6" y="8"/>
                    <a:pt x="6" y="10"/>
                  </a:cubicBezTo>
                  <a:cubicBezTo>
                    <a:pt x="5" y="10"/>
                    <a:pt x="4" y="10"/>
                    <a:pt x="3" y="10"/>
                  </a:cubicBezTo>
                  <a:cubicBezTo>
                    <a:pt x="2" y="9"/>
                    <a:pt x="1" y="9"/>
                    <a:pt x="0" y="8"/>
                  </a:cubicBezTo>
                  <a:cubicBezTo>
                    <a:pt x="0" y="9"/>
                    <a:pt x="0" y="9"/>
                    <a:pt x="0" y="9"/>
                  </a:cubicBezTo>
                  <a:cubicBezTo>
                    <a:pt x="0" y="9"/>
                    <a:pt x="1" y="9"/>
                    <a:pt x="2" y="10"/>
                  </a:cubicBezTo>
                  <a:cubicBezTo>
                    <a:pt x="4" y="10"/>
                    <a:pt x="5" y="11"/>
                    <a:pt x="6" y="11"/>
                  </a:cubicBezTo>
                  <a:cubicBezTo>
                    <a:pt x="6" y="12"/>
                    <a:pt x="6" y="14"/>
                    <a:pt x="6" y="15"/>
                  </a:cubicBezTo>
                  <a:cubicBezTo>
                    <a:pt x="7" y="16"/>
                    <a:pt x="7" y="17"/>
                    <a:pt x="8"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2655"/>
            <p:cNvSpPr>
              <a:spLocks/>
            </p:cNvSpPr>
            <p:nvPr/>
          </p:nvSpPr>
          <p:spPr bwMode="auto">
            <a:xfrm>
              <a:off x="1170492" y="2832964"/>
              <a:ext cx="53904" cy="68278"/>
            </a:xfrm>
            <a:custGeom>
              <a:avLst/>
              <a:gdLst>
                <a:gd name="T0" fmla="*/ 1 w 25"/>
                <a:gd name="T1" fmla="*/ 18 h 32"/>
                <a:gd name="T2" fmla="*/ 5 w 25"/>
                <a:gd name="T3" fmla="*/ 25 h 32"/>
                <a:gd name="T4" fmla="*/ 13 w 25"/>
                <a:gd name="T5" fmla="*/ 28 h 32"/>
                <a:gd name="T6" fmla="*/ 20 w 25"/>
                <a:gd name="T7" fmla="*/ 24 h 32"/>
                <a:gd name="T8" fmla="*/ 21 w 25"/>
                <a:gd name="T9" fmla="*/ 27 h 32"/>
                <a:gd name="T10" fmla="*/ 22 w 25"/>
                <a:gd name="T11" fmla="*/ 32 h 32"/>
                <a:gd name="T12" fmla="*/ 22 w 25"/>
                <a:gd name="T13" fmla="*/ 32 h 32"/>
                <a:gd name="T14" fmla="*/ 22 w 25"/>
                <a:gd name="T15" fmla="*/ 28 h 32"/>
                <a:gd name="T16" fmla="*/ 20 w 25"/>
                <a:gd name="T17" fmla="*/ 24 h 32"/>
                <a:gd name="T18" fmla="*/ 25 w 25"/>
                <a:gd name="T19" fmla="*/ 16 h 32"/>
                <a:gd name="T20" fmla="*/ 22 w 25"/>
                <a:gd name="T21" fmla="*/ 8 h 32"/>
                <a:gd name="T22" fmla="*/ 16 w 25"/>
                <a:gd name="T23" fmla="*/ 4 h 32"/>
                <a:gd name="T24" fmla="*/ 9 w 25"/>
                <a:gd name="T25" fmla="*/ 2 h 32"/>
                <a:gd name="T26" fmla="*/ 2 w 25"/>
                <a:gd name="T27" fmla="*/ 0 h 32"/>
                <a:gd name="T28" fmla="*/ 1 w 25"/>
                <a:gd name="T29" fmla="*/ 11 h 32"/>
                <a:gd name="T30" fmla="*/ 1 w 25"/>
                <a:gd name="T31"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2">
                  <a:moveTo>
                    <a:pt x="1" y="18"/>
                  </a:moveTo>
                  <a:cubicBezTo>
                    <a:pt x="2" y="21"/>
                    <a:pt x="3" y="24"/>
                    <a:pt x="5" y="25"/>
                  </a:cubicBezTo>
                  <a:cubicBezTo>
                    <a:pt x="7" y="27"/>
                    <a:pt x="10" y="28"/>
                    <a:pt x="13" y="28"/>
                  </a:cubicBezTo>
                  <a:cubicBezTo>
                    <a:pt x="15" y="27"/>
                    <a:pt x="18" y="26"/>
                    <a:pt x="20" y="24"/>
                  </a:cubicBezTo>
                  <a:cubicBezTo>
                    <a:pt x="21" y="25"/>
                    <a:pt x="21" y="26"/>
                    <a:pt x="21" y="27"/>
                  </a:cubicBezTo>
                  <a:cubicBezTo>
                    <a:pt x="22" y="29"/>
                    <a:pt x="22" y="30"/>
                    <a:pt x="22" y="32"/>
                  </a:cubicBezTo>
                  <a:cubicBezTo>
                    <a:pt x="22" y="32"/>
                    <a:pt x="22" y="32"/>
                    <a:pt x="22" y="32"/>
                  </a:cubicBezTo>
                  <a:cubicBezTo>
                    <a:pt x="23" y="31"/>
                    <a:pt x="22" y="30"/>
                    <a:pt x="22" y="28"/>
                  </a:cubicBezTo>
                  <a:cubicBezTo>
                    <a:pt x="22" y="27"/>
                    <a:pt x="21" y="25"/>
                    <a:pt x="20" y="24"/>
                  </a:cubicBezTo>
                  <a:cubicBezTo>
                    <a:pt x="23" y="22"/>
                    <a:pt x="25" y="19"/>
                    <a:pt x="25" y="16"/>
                  </a:cubicBezTo>
                  <a:cubicBezTo>
                    <a:pt x="25" y="13"/>
                    <a:pt x="23" y="10"/>
                    <a:pt x="22" y="8"/>
                  </a:cubicBezTo>
                  <a:cubicBezTo>
                    <a:pt x="20" y="6"/>
                    <a:pt x="18" y="5"/>
                    <a:pt x="16" y="4"/>
                  </a:cubicBezTo>
                  <a:cubicBezTo>
                    <a:pt x="13" y="3"/>
                    <a:pt x="11" y="3"/>
                    <a:pt x="9" y="2"/>
                  </a:cubicBezTo>
                  <a:cubicBezTo>
                    <a:pt x="7" y="2"/>
                    <a:pt x="2" y="0"/>
                    <a:pt x="2" y="0"/>
                  </a:cubicBezTo>
                  <a:cubicBezTo>
                    <a:pt x="3" y="3"/>
                    <a:pt x="1" y="7"/>
                    <a:pt x="1" y="11"/>
                  </a:cubicBezTo>
                  <a:cubicBezTo>
                    <a:pt x="0" y="13"/>
                    <a:pt x="0" y="16"/>
                    <a:pt x="1"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2656"/>
            <p:cNvSpPr>
              <a:spLocks noEditPoints="1"/>
            </p:cNvSpPr>
            <p:nvPr/>
          </p:nvSpPr>
          <p:spPr bwMode="auto">
            <a:xfrm>
              <a:off x="841678" y="2733242"/>
              <a:ext cx="365649" cy="404279"/>
            </a:xfrm>
            <a:custGeom>
              <a:avLst/>
              <a:gdLst>
                <a:gd name="T0" fmla="*/ 76 w 172"/>
                <a:gd name="T1" fmla="*/ 187 h 190"/>
                <a:gd name="T2" fmla="*/ 96 w 172"/>
                <a:gd name="T3" fmla="*/ 165 h 190"/>
                <a:gd name="T4" fmla="*/ 122 w 172"/>
                <a:gd name="T5" fmla="*/ 154 h 190"/>
                <a:gd name="T6" fmla="*/ 110 w 172"/>
                <a:gd name="T7" fmla="*/ 123 h 190"/>
                <a:gd name="T8" fmla="*/ 129 w 172"/>
                <a:gd name="T9" fmla="*/ 137 h 190"/>
                <a:gd name="T10" fmla="*/ 164 w 172"/>
                <a:gd name="T11" fmla="*/ 123 h 190"/>
                <a:gd name="T12" fmla="*/ 157 w 172"/>
                <a:gd name="T13" fmla="*/ 103 h 190"/>
                <a:gd name="T14" fmla="*/ 167 w 172"/>
                <a:gd name="T15" fmla="*/ 100 h 190"/>
                <a:gd name="T16" fmla="*/ 160 w 172"/>
                <a:gd name="T17" fmla="*/ 87 h 190"/>
                <a:gd name="T18" fmla="*/ 129 w 172"/>
                <a:gd name="T19" fmla="*/ 80 h 190"/>
                <a:gd name="T20" fmla="*/ 121 w 172"/>
                <a:gd name="T21" fmla="*/ 93 h 190"/>
                <a:gd name="T22" fmla="*/ 130 w 172"/>
                <a:gd name="T23" fmla="*/ 97 h 190"/>
                <a:gd name="T24" fmla="*/ 109 w 172"/>
                <a:gd name="T25" fmla="*/ 122 h 190"/>
                <a:gd name="T26" fmla="*/ 93 w 172"/>
                <a:gd name="T27" fmla="*/ 114 h 190"/>
                <a:gd name="T28" fmla="*/ 94 w 172"/>
                <a:gd name="T29" fmla="*/ 113 h 190"/>
                <a:gd name="T30" fmla="*/ 101 w 172"/>
                <a:gd name="T31" fmla="*/ 111 h 190"/>
                <a:gd name="T32" fmla="*/ 122 w 172"/>
                <a:gd name="T33" fmla="*/ 99 h 190"/>
                <a:gd name="T34" fmla="*/ 90 w 172"/>
                <a:gd name="T35" fmla="*/ 87 h 190"/>
                <a:gd name="T36" fmla="*/ 80 w 172"/>
                <a:gd name="T37" fmla="*/ 89 h 190"/>
                <a:gd name="T38" fmla="*/ 92 w 172"/>
                <a:gd name="T39" fmla="*/ 79 h 190"/>
                <a:gd name="T40" fmla="*/ 98 w 172"/>
                <a:gd name="T41" fmla="*/ 74 h 190"/>
                <a:gd name="T42" fmla="*/ 99 w 172"/>
                <a:gd name="T43" fmla="*/ 53 h 190"/>
                <a:gd name="T44" fmla="*/ 121 w 172"/>
                <a:gd name="T45" fmla="*/ 37 h 190"/>
                <a:gd name="T46" fmla="*/ 108 w 172"/>
                <a:gd name="T47" fmla="*/ 3 h 190"/>
                <a:gd name="T48" fmla="*/ 87 w 172"/>
                <a:gd name="T49" fmla="*/ 19 h 190"/>
                <a:gd name="T50" fmla="*/ 99 w 172"/>
                <a:gd name="T51" fmla="*/ 52 h 190"/>
                <a:gd name="T52" fmla="*/ 83 w 172"/>
                <a:gd name="T53" fmla="*/ 41 h 190"/>
                <a:gd name="T54" fmla="*/ 73 w 172"/>
                <a:gd name="T55" fmla="*/ 42 h 190"/>
                <a:gd name="T56" fmla="*/ 64 w 172"/>
                <a:gd name="T57" fmla="*/ 63 h 190"/>
                <a:gd name="T58" fmla="*/ 64 w 172"/>
                <a:gd name="T59" fmla="*/ 68 h 190"/>
                <a:gd name="T60" fmla="*/ 82 w 172"/>
                <a:gd name="T61" fmla="*/ 86 h 190"/>
                <a:gd name="T62" fmla="*/ 60 w 172"/>
                <a:gd name="T63" fmla="*/ 90 h 190"/>
                <a:gd name="T64" fmla="*/ 57 w 172"/>
                <a:gd name="T65" fmla="*/ 104 h 190"/>
                <a:gd name="T66" fmla="*/ 69 w 172"/>
                <a:gd name="T67" fmla="*/ 104 h 190"/>
                <a:gd name="T68" fmla="*/ 78 w 172"/>
                <a:gd name="T69" fmla="*/ 116 h 190"/>
                <a:gd name="T70" fmla="*/ 64 w 172"/>
                <a:gd name="T71" fmla="*/ 123 h 190"/>
                <a:gd name="T72" fmla="*/ 79 w 172"/>
                <a:gd name="T73" fmla="*/ 117 h 190"/>
                <a:gd name="T74" fmla="*/ 65 w 172"/>
                <a:gd name="T75" fmla="*/ 134 h 190"/>
                <a:gd name="T76" fmla="*/ 57 w 172"/>
                <a:gd name="T77" fmla="*/ 125 h 190"/>
                <a:gd name="T78" fmla="*/ 56 w 172"/>
                <a:gd name="T79" fmla="*/ 118 h 190"/>
                <a:gd name="T80" fmla="*/ 42 w 172"/>
                <a:gd name="T81" fmla="*/ 122 h 190"/>
                <a:gd name="T82" fmla="*/ 41 w 172"/>
                <a:gd name="T83" fmla="*/ 96 h 190"/>
                <a:gd name="T84" fmla="*/ 49 w 172"/>
                <a:gd name="T85" fmla="*/ 79 h 190"/>
                <a:gd name="T86" fmla="*/ 55 w 172"/>
                <a:gd name="T87" fmla="*/ 42 h 190"/>
                <a:gd name="T88" fmla="*/ 23 w 172"/>
                <a:gd name="T89" fmla="*/ 35 h 190"/>
                <a:gd name="T90" fmla="*/ 18 w 172"/>
                <a:gd name="T91" fmla="*/ 63 h 190"/>
                <a:gd name="T92" fmla="*/ 34 w 172"/>
                <a:gd name="T93" fmla="*/ 88 h 190"/>
                <a:gd name="T94" fmla="*/ 0 w 172"/>
                <a:gd name="T95" fmla="*/ 82 h 190"/>
                <a:gd name="T96" fmla="*/ 12 w 172"/>
                <a:gd name="T97" fmla="*/ 124 h 190"/>
                <a:gd name="T98" fmla="*/ 44 w 172"/>
                <a:gd name="T99" fmla="*/ 126 h 190"/>
                <a:gd name="T100" fmla="*/ 43 w 172"/>
                <a:gd name="T101" fmla="*/ 152 h 190"/>
                <a:gd name="T102" fmla="*/ 56 w 172"/>
                <a:gd name="T103" fmla="*/ 151 h 190"/>
                <a:gd name="T104" fmla="*/ 60 w 172"/>
                <a:gd name="T105" fmla="*/ 150 h 190"/>
                <a:gd name="T106" fmla="*/ 67 w 172"/>
                <a:gd name="T107" fmla="*/ 136 h 190"/>
                <a:gd name="T108" fmla="*/ 73 w 172"/>
                <a:gd name="T109" fmla="*/ 150 h 190"/>
                <a:gd name="T110" fmla="*/ 72 w 172"/>
                <a:gd name="T111" fmla="*/ 15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 h="190">
                  <a:moveTo>
                    <a:pt x="53" y="167"/>
                  </a:moveTo>
                  <a:cubicBezTo>
                    <a:pt x="53" y="170"/>
                    <a:pt x="54" y="175"/>
                    <a:pt x="57" y="179"/>
                  </a:cubicBezTo>
                  <a:cubicBezTo>
                    <a:pt x="59" y="182"/>
                    <a:pt x="62" y="184"/>
                    <a:pt x="66" y="185"/>
                  </a:cubicBezTo>
                  <a:cubicBezTo>
                    <a:pt x="69" y="186"/>
                    <a:pt x="72" y="187"/>
                    <a:pt x="76" y="187"/>
                  </a:cubicBezTo>
                  <a:cubicBezTo>
                    <a:pt x="78" y="188"/>
                    <a:pt x="86" y="190"/>
                    <a:pt x="86" y="190"/>
                  </a:cubicBezTo>
                  <a:cubicBezTo>
                    <a:pt x="84" y="185"/>
                    <a:pt x="86" y="180"/>
                    <a:pt x="87" y="175"/>
                  </a:cubicBezTo>
                  <a:cubicBezTo>
                    <a:pt x="87" y="171"/>
                    <a:pt x="87" y="167"/>
                    <a:pt x="86" y="163"/>
                  </a:cubicBezTo>
                  <a:cubicBezTo>
                    <a:pt x="89" y="164"/>
                    <a:pt x="93" y="164"/>
                    <a:pt x="96" y="165"/>
                  </a:cubicBezTo>
                  <a:cubicBezTo>
                    <a:pt x="101" y="165"/>
                    <a:pt x="106" y="165"/>
                    <a:pt x="111" y="164"/>
                  </a:cubicBezTo>
                  <a:cubicBezTo>
                    <a:pt x="113" y="164"/>
                    <a:pt x="116" y="164"/>
                    <a:pt x="120" y="164"/>
                  </a:cubicBezTo>
                  <a:cubicBezTo>
                    <a:pt x="123" y="164"/>
                    <a:pt x="126" y="164"/>
                    <a:pt x="126" y="164"/>
                  </a:cubicBezTo>
                  <a:cubicBezTo>
                    <a:pt x="123" y="161"/>
                    <a:pt x="123" y="158"/>
                    <a:pt x="122" y="154"/>
                  </a:cubicBezTo>
                  <a:cubicBezTo>
                    <a:pt x="122" y="150"/>
                    <a:pt x="122" y="146"/>
                    <a:pt x="121" y="142"/>
                  </a:cubicBezTo>
                  <a:cubicBezTo>
                    <a:pt x="121" y="140"/>
                    <a:pt x="120" y="137"/>
                    <a:pt x="119" y="134"/>
                  </a:cubicBezTo>
                  <a:cubicBezTo>
                    <a:pt x="117" y="131"/>
                    <a:pt x="115" y="129"/>
                    <a:pt x="113" y="126"/>
                  </a:cubicBezTo>
                  <a:cubicBezTo>
                    <a:pt x="112" y="125"/>
                    <a:pt x="111" y="124"/>
                    <a:pt x="110" y="123"/>
                  </a:cubicBezTo>
                  <a:cubicBezTo>
                    <a:pt x="111" y="123"/>
                    <a:pt x="112" y="123"/>
                    <a:pt x="112" y="123"/>
                  </a:cubicBezTo>
                  <a:cubicBezTo>
                    <a:pt x="115" y="123"/>
                    <a:pt x="117" y="123"/>
                    <a:pt x="119" y="123"/>
                  </a:cubicBezTo>
                  <a:cubicBezTo>
                    <a:pt x="120" y="126"/>
                    <a:pt x="121" y="129"/>
                    <a:pt x="123" y="132"/>
                  </a:cubicBezTo>
                  <a:cubicBezTo>
                    <a:pt x="124" y="134"/>
                    <a:pt x="126" y="136"/>
                    <a:pt x="129" y="137"/>
                  </a:cubicBezTo>
                  <a:cubicBezTo>
                    <a:pt x="130" y="138"/>
                    <a:pt x="133" y="138"/>
                    <a:pt x="135" y="139"/>
                  </a:cubicBezTo>
                  <a:cubicBezTo>
                    <a:pt x="137" y="139"/>
                    <a:pt x="140" y="139"/>
                    <a:pt x="142" y="139"/>
                  </a:cubicBezTo>
                  <a:cubicBezTo>
                    <a:pt x="147" y="138"/>
                    <a:pt x="151" y="135"/>
                    <a:pt x="155" y="132"/>
                  </a:cubicBezTo>
                  <a:cubicBezTo>
                    <a:pt x="158" y="130"/>
                    <a:pt x="161" y="127"/>
                    <a:pt x="164" y="123"/>
                  </a:cubicBezTo>
                  <a:cubicBezTo>
                    <a:pt x="165" y="122"/>
                    <a:pt x="167" y="120"/>
                    <a:pt x="169" y="118"/>
                  </a:cubicBezTo>
                  <a:cubicBezTo>
                    <a:pt x="171" y="115"/>
                    <a:pt x="172" y="114"/>
                    <a:pt x="172" y="114"/>
                  </a:cubicBezTo>
                  <a:cubicBezTo>
                    <a:pt x="169" y="113"/>
                    <a:pt x="167" y="112"/>
                    <a:pt x="164" y="110"/>
                  </a:cubicBezTo>
                  <a:cubicBezTo>
                    <a:pt x="162" y="107"/>
                    <a:pt x="160" y="105"/>
                    <a:pt x="157" y="103"/>
                  </a:cubicBezTo>
                  <a:cubicBezTo>
                    <a:pt x="157" y="103"/>
                    <a:pt x="157" y="103"/>
                    <a:pt x="157" y="103"/>
                  </a:cubicBezTo>
                  <a:cubicBezTo>
                    <a:pt x="157" y="102"/>
                    <a:pt x="158" y="102"/>
                    <a:pt x="159" y="102"/>
                  </a:cubicBezTo>
                  <a:cubicBezTo>
                    <a:pt x="160" y="101"/>
                    <a:pt x="162" y="101"/>
                    <a:pt x="164" y="101"/>
                  </a:cubicBezTo>
                  <a:cubicBezTo>
                    <a:pt x="166" y="100"/>
                    <a:pt x="167" y="100"/>
                    <a:pt x="167" y="100"/>
                  </a:cubicBezTo>
                  <a:cubicBezTo>
                    <a:pt x="168" y="100"/>
                    <a:pt x="169" y="101"/>
                    <a:pt x="169" y="101"/>
                  </a:cubicBezTo>
                  <a:cubicBezTo>
                    <a:pt x="167" y="99"/>
                    <a:pt x="167" y="98"/>
                    <a:pt x="166" y="97"/>
                  </a:cubicBezTo>
                  <a:cubicBezTo>
                    <a:pt x="165" y="96"/>
                    <a:pt x="164" y="95"/>
                    <a:pt x="164" y="94"/>
                  </a:cubicBezTo>
                  <a:cubicBezTo>
                    <a:pt x="162" y="91"/>
                    <a:pt x="161" y="89"/>
                    <a:pt x="160" y="87"/>
                  </a:cubicBezTo>
                  <a:cubicBezTo>
                    <a:pt x="158" y="84"/>
                    <a:pt x="155" y="81"/>
                    <a:pt x="151" y="78"/>
                  </a:cubicBezTo>
                  <a:cubicBezTo>
                    <a:pt x="148" y="76"/>
                    <a:pt x="144" y="75"/>
                    <a:pt x="139" y="75"/>
                  </a:cubicBezTo>
                  <a:cubicBezTo>
                    <a:pt x="137" y="75"/>
                    <a:pt x="135" y="75"/>
                    <a:pt x="133" y="76"/>
                  </a:cubicBezTo>
                  <a:cubicBezTo>
                    <a:pt x="131" y="77"/>
                    <a:pt x="130" y="78"/>
                    <a:pt x="129" y="80"/>
                  </a:cubicBezTo>
                  <a:cubicBezTo>
                    <a:pt x="127" y="83"/>
                    <a:pt x="127" y="87"/>
                    <a:pt x="128" y="90"/>
                  </a:cubicBezTo>
                  <a:cubicBezTo>
                    <a:pt x="127" y="90"/>
                    <a:pt x="125" y="90"/>
                    <a:pt x="124" y="91"/>
                  </a:cubicBezTo>
                  <a:cubicBezTo>
                    <a:pt x="123" y="91"/>
                    <a:pt x="121" y="92"/>
                    <a:pt x="120" y="92"/>
                  </a:cubicBezTo>
                  <a:cubicBezTo>
                    <a:pt x="121" y="93"/>
                    <a:pt x="121" y="93"/>
                    <a:pt x="121" y="93"/>
                  </a:cubicBezTo>
                  <a:cubicBezTo>
                    <a:pt x="121" y="93"/>
                    <a:pt x="122" y="92"/>
                    <a:pt x="124" y="91"/>
                  </a:cubicBezTo>
                  <a:cubicBezTo>
                    <a:pt x="125" y="91"/>
                    <a:pt x="127" y="91"/>
                    <a:pt x="128" y="90"/>
                  </a:cubicBezTo>
                  <a:cubicBezTo>
                    <a:pt x="128" y="93"/>
                    <a:pt x="129" y="95"/>
                    <a:pt x="129" y="96"/>
                  </a:cubicBezTo>
                  <a:cubicBezTo>
                    <a:pt x="129" y="97"/>
                    <a:pt x="129" y="97"/>
                    <a:pt x="130" y="97"/>
                  </a:cubicBezTo>
                  <a:cubicBezTo>
                    <a:pt x="124" y="99"/>
                    <a:pt x="121" y="103"/>
                    <a:pt x="119" y="108"/>
                  </a:cubicBezTo>
                  <a:cubicBezTo>
                    <a:pt x="118" y="112"/>
                    <a:pt x="118" y="118"/>
                    <a:pt x="119" y="122"/>
                  </a:cubicBezTo>
                  <a:cubicBezTo>
                    <a:pt x="117" y="123"/>
                    <a:pt x="116" y="123"/>
                    <a:pt x="114" y="123"/>
                  </a:cubicBezTo>
                  <a:cubicBezTo>
                    <a:pt x="112" y="122"/>
                    <a:pt x="111" y="122"/>
                    <a:pt x="109" y="122"/>
                  </a:cubicBezTo>
                  <a:cubicBezTo>
                    <a:pt x="108" y="121"/>
                    <a:pt x="106" y="120"/>
                    <a:pt x="105" y="119"/>
                  </a:cubicBezTo>
                  <a:cubicBezTo>
                    <a:pt x="101" y="117"/>
                    <a:pt x="98" y="115"/>
                    <a:pt x="95" y="115"/>
                  </a:cubicBezTo>
                  <a:cubicBezTo>
                    <a:pt x="94" y="114"/>
                    <a:pt x="93" y="114"/>
                    <a:pt x="92" y="114"/>
                  </a:cubicBezTo>
                  <a:cubicBezTo>
                    <a:pt x="92" y="114"/>
                    <a:pt x="92" y="114"/>
                    <a:pt x="93" y="114"/>
                  </a:cubicBezTo>
                  <a:cubicBezTo>
                    <a:pt x="93" y="114"/>
                    <a:pt x="94" y="113"/>
                    <a:pt x="94" y="113"/>
                  </a:cubicBezTo>
                  <a:cubicBezTo>
                    <a:pt x="94" y="113"/>
                    <a:pt x="94" y="113"/>
                    <a:pt x="95" y="113"/>
                  </a:cubicBezTo>
                  <a:cubicBezTo>
                    <a:pt x="94" y="113"/>
                    <a:pt x="94" y="113"/>
                    <a:pt x="94" y="113"/>
                  </a:cubicBezTo>
                  <a:cubicBezTo>
                    <a:pt x="94" y="113"/>
                    <a:pt x="94" y="113"/>
                    <a:pt x="94" y="113"/>
                  </a:cubicBezTo>
                  <a:cubicBezTo>
                    <a:pt x="94" y="113"/>
                    <a:pt x="94" y="113"/>
                    <a:pt x="94" y="113"/>
                  </a:cubicBezTo>
                  <a:cubicBezTo>
                    <a:pt x="94" y="113"/>
                    <a:pt x="94" y="113"/>
                    <a:pt x="94" y="113"/>
                  </a:cubicBezTo>
                  <a:cubicBezTo>
                    <a:pt x="94" y="113"/>
                    <a:pt x="94" y="113"/>
                    <a:pt x="94" y="113"/>
                  </a:cubicBezTo>
                  <a:cubicBezTo>
                    <a:pt x="94" y="113"/>
                    <a:pt x="99" y="111"/>
                    <a:pt x="101" y="111"/>
                  </a:cubicBezTo>
                  <a:cubicBezTo>
                    <a:pt x="106" y="109"/>
                    <a:pt x="106" y="109"/>
                    <a:pt x="106" y="109"/>
                  </a:cubicBezTo>
                  <a:cubicBezTo>
                    <a:pt x="110" y="108"/>
                    <a:pt x="112" y="107"/>
                    <a:pt x="115" y="105"/>
                  </a:cubicBezTo>
                  <a:cubicBezTo>
                    <a:pt x="116" y="104"/>
                    <a:pt x="118" y="103"/>
                    <a:pt x="119" y="102"/>
                  </a:cubicBezTo>
                  <a:cubicBezTo>
                    <a:pt x="121" y="101"/>
                    <a:pt x="122" y="99"/>
                    <a:pt x="122" y="99"/>
                  </a:cubicBezTo>
                  <a:cubicBezTo>
                    <a:pt x="120" y="99"/>
                    <a:pt x="117" y="98"/>
                    <a:pt x="115" y="96"/>
                  </a:cubicBezTo>
                  <a:cubicBezTo>
                    <a:pt x="113" y="95"/>
                    <a:pt x="111" y="93"/>
                    <a:pt x="108" y="91"/>
                  </a:cubicBezTo>
                  <a:cubicBezTo>
                    <a:pt x="106" y="90"/>
                    <a:pt x="104" y="89"/>
                    <a:pt x="101" y="88"/>
                  </a:cubicBezTo>
                  <a:cubicBezTo>
                    <a:pt x="98" y="87"/>
                    <a:pt x="94" y="87"/>
                    <a:pt x="90" y="87"/>
                  </a:cubicBezTo>
                  <a:cubicBezTo>
                    <a:pt x="88" y="88"/>
                    <a:pt x="80" y="92"/>
                    <a:pt x="79" y="92"/>
                  </a:cubicBezTo>
                  <a:cubicBezTo>
                    <a:pt x="79" y="92"/>
                    <a:pt x="78" y="93"/>
                    <a:pt x="78" y="93"/>
                  </a:cubicBezTo>
                  <a:cubicBezTo>
                    <a:pt x="78" y="93"/>
                    <a:pt x="78" y="92"/>
                    <a:pt x="78" y="92"/>
                  </a:cubicBezTo>
                  <a:cubicBezTo>
                    <a:pt x="79" y="91"/>
                    <a:pt x="79" y="90"/>
                    <a:pt x="80" y="89"/>
                  </a:cubicBezTo>
                  <a:cubicBezTo>
                    <a:pt x="81" y="88"/>
                    <a:pt x="82" y="87"/>
                    <a:pt x="82" y="87"/>
                  </a:cubicBezTo>
                  <a:cubicBezTo>
                    <a:pt x="82" y="87"/>
                    <a:pt x="82" y="87"/>
                    <a:pt x="82" y="87"/>
                  </a:cubicBezTo>
                  <a:cubicBezTo>
                    <a:pt x="83" y="85"/>
                    <a:pt x="84" y="83"/>
                    <a:pt x="84" y="81"/>
                  </a:cubicBezTo>
                  <a:cubicBezTo>
                    <a:pt x="87" y="81"/>
                    <a:pt x="90" y="80"/>
                    <a:pt x="92" y="79"/>
                  </a:cubicBezTo>
                  <a:cubicBezTo>
                    <a:pt x="93" y="78"/>
                    <a:pt x="95" y="77"/>
                    <a:pt x="96" y="76"/>
                  </a:cubicBezTo>
                  <a:cubicBezTo>
                    <a:pt x="96" y="76"/>
                    <a:pt x="97" y="75"/>
                    <a:pt x="97" y="75"/>
                  </a:cubicBezTo>
                  <a:cubicBezTo>
                    <a:pt x="97" y="74"/>
                    <a:pt x="97" y="74"/>
                    <a:pt x="97" y="74"/>
                  </a:cubicBezTo>
                  <a:cubicBezTo>
                    <a:pt x="97" y="74"/>
                    <a:pt x="97" y="74"/>
                    <a:pt x="98" y="74"/>
                  </a:cubicBezTo>
                  <a:cubicBezTo>
                    <a:pt x="98" y="74"/>
                    <a:pt x="98" y="73"/>
                    <a:pt x="98" y="73"/>
                  </a:cubicBezTo>
                  <a:cubicBezTo>
                    <a:pt x="99" y="71"/>
                    <a:pt x="100" y="69"/>
                    <a:pt x="100" y="66"/>
                  </a:cubicBezTo>
                  <a:cubicBezTo>
                    <a:pt x="101" y="64"/>
                    <a:pt x="101" y="61"/>
                    <a:pt x="100" y="58"/>
                  </a:cubicBezTo>
                  <a:cubicBezTo>
                    <a:pt x="100" y="56"/>
                    <a:pt x="100" y="55"/>
                    <a:pt x="99" y="53"/>
                  </a:cubicBezTo>
                  <a:cubicBezTo>
                    <a:pt x="100" y="51"/>
                    <a:pt x="102" y="49"/>
                    <a:pt x="102" y="47"/>
                  </a:cubicBezTo>
                  <a:cubicBezTo>
                    <a:pt x="105" y="48"/>
                    <a:pt x="108" y="48"/>
                    <a:pt x="110" y="47"/>
                  </a:cubicBezTo>
                  <a:cubicBezTo>
                    <a:pt x="113" y="47"/>
                    <a:pt x="115" y="45"/>
                    <a:pt x="117" y="43"/>
                  </a:cubicBezTo>
                  <a:cubicBezTo>
                    <a:pt x="118" y="42"/>
                    <a:pt x="120" y="40"/>
                    <a:pt x="121" y="37"/>
                  </a:cubicBezTo>
                  <a:cubicBezTo>
                    <a:pt x="122" y="35"/>
                    <a:pt x="123" y="33"/>
                    <a:pt x="123" y="30"/>
                  </a:cubicBezTo>
                  <a:cubicBezTo>
                    <a:pt x="124" y="25"/>
                    <a:pt x="122" y="21"/>
                    <a:pt x="120" y="17"/>
                  </a:cubicBezTo>
                  <a:cubicBezTo>
                    <a:pt x="118" y="13"/>
                    <a:pt x="115" y="10"/>
                    <a:pt x="113" y="8"/>
                  </a:cubicBezTo>
                  <a:cubicBezTo>
                    <a:pt x="111" y="7"/>
                    <a:pt x="109" y="5"/>
                    <a:pt x="108" y="3"/>
                  </a:cubicBezTo>
                  <a:cubicBezTo>
                    <a:pt x="106" y="1"/>
                    <a:pt x="104" y="0"/>
                    <a:pt x="104" y="0"/>
                  </a:cubicBezTo>
                  <a:cubicBezTo>
                    <a:pt x="104" y="3"/>
                    <a:pt x="103" y="5"/>
                    <a:pt x="101" y="6"/>
                  </a:cubicBezTo>
                  <a:cubicBezTo>
                    <a:pt x="99" y="8"/>
                    <a:pt x="96" y="9"/>
                    <a:pt x="94" y="11"/>
                  </a:cubicBezTo>
                  <a:cubicBezTo>
                    <a:pt x="92" y="13"/>
                    <a:pt x="89" y="16"/>
                    <a:pt x="87" y="19"/>
                  </a:cubicBezTo>
                  <a:cubicBezTo>
                    <a:pt x="86" y="22"/>
                    <a:pt x="84" y="26"/>
                    <a:pt x="84" y="30"/>
                  </a:cubicBezTo>
                  <a:cubicBezTo>
                    <a:pt x="84" y="34"/>
                    <a:pt x="86" y="38"/>
                    <a:pt x="89" y="41"/>
                  </a:cubicBezTo>
                  <a:cubicBezTo>
                    <a:pt x="93" y="44"/>
                    <a:pt x="97" y="46"/>
                    <a:pt x="101" y="47"/>
                  </a:cubicBezTo>
                  <a:cubicBezTo>
                    <a:pt x="101" y="49"/>
                    <a:pt x="100" y="51"/>
                    <a:pt x="99" y="52"/>
                  </a:cubicBezTo>
                  <a:cubicBezTo>
                    <a:pt x="99" y="52"/>
                    <a:pt x="99" y="52"/>
                    <a:pt x="99" y="53"/>
                  </a:cubicBezTo>
                  <a:cubicBezTo>
                    <a:pt x="98" y="52"/>
                    <a:pt x="98" y="52"/>
                    <a:pt x="98" y="51"/>
                  </a:cubicBezTo>
                  <a:cubicBezTo>
                    <a:pt x="97" y="49"/>
                    <a:pt x="95" y="48"/>
                    <a:pt x="93" y="46"/>
                  </a:cubicBezTo>
                  <a:cubicBezTo>
                    <a:pt x="90" y="43"/>
                    <a:pt x="87" y="42"/>
                    <a:pt x="83" y="41"/>
                  </a:cubicBezTo>
                  <a:cubicBezTo>
                    <a:pt x="83" y="41"/>
                    <a:pt x="82" y="40"/>
                    <a:pt x="80" y="40"/>
                  </a:cubicBezTo>
                  <a:cubicBezTo>
                    <a:pt x="79" y="40"/>
                    <a:pt x="78" y="40"/>
                    <a:pt x="77" y="40"/>
                  </a:cubicBezTo>
                  <a:cubicBezTo>
                    <a:pt x="75" y="40"/>
                    <a:pt x="73" y="40"/>
                    <a:pt x="73" y="40"/>
                  </a:cubicBezTo>
                  <a:cubicBezTo>
                    <a:pt x="73" y="41"/>
                    <a:pt x="74" y="41"/>
                    <a:pt x="73" y="42"/>
                  </a:cubicBezTo>
                  <a:cubicBezTo>
                    <a:pt x="73" y="43"/>
                    <a:pt x="73" y="44"/>
                    <a:pt x="72" y="45"/>
                  </a:cubicBezTo>
                  <a:cubicBezTo>
                    <a:pt x="71" y="46"/>
                    <a:pt x="70" y="48"/>
                    <a:pt x="68" y="49"/>
                  </a:cubicBezTo>
                  <a:cubicBezTo>
                    <a:pt x="67" y="52"/>
                    <a:pt x="65" y="54"/>
                    <a:pt x="65" y="58"/>
                  </a:cubicBezTo>
                  <a:cubicBezTo>
                    <a:pt x="64" y="59"/>
                    <a:pt x="64" y="61"/>
                    <a:pt x="64" y="63"/>
                  </a:cubicBezTo>
                  <a:cubicBezTo>
                    <a:pt x="64" y="64"/>
                    <a:pt x="64" y="64"/>
                    <a:pt x="64" y="65"/>
                  </a:cubicBezTo>
                  <a:cubicBezTo>
                    <a:pt x="64" y="66"/>
                    <a:pt x="64" y="66"/>
                    <a:pt x="64" y="67"/>
                  </a:cubicBezTo>
                  <a:cubicBezTo>
                    <a:pt x="64" y="67"/>
                    <a:pt x="64" y="67"/>
                    <a:pt x="64" y="67"/>
                  </a:cubicBezTo>
                  <a:cubicBezTo>
                    <a:pt x="64" y="68"/>
                    <a:pt x="64" y="68"/>
                    <a:pt x="64" y="68"/>
                  </a:cubicBezTo>
                  <a:cubicBezTo>
                    <a:pt x="64" y="68"/>
                    <a:pt x="64" y="68"/>
                    <a:pt x="64" y="68"/>
                  </a:cubicBezTo>
                  <a:cubicBezTo>
                    <a:pt x="65" y="72"/>
                    <a:pt x="68" y="74"/>
                    <a:pt x="72" y="77"/>
                  </a:cubicBezTo>
                  <a:cubicBezTo>
                    <a:pt x="75" y="79"/>
                    <a:pt x="79" y="81"/>
                    <a:pt x="84" y="81"/>
                  </a:cubicBezTo>
                  <a:cubicBezTo>
                    <a:pt x="83" y="83"/>
                    <a:pt x="83" y="84"/>
                    <a:pt x="82" y="86"/>
                  </a:cubicBezTo>
                  <a:cubicBezTo>
                    <a:pt x="81" y="86"/>
                    <a:pt x="81" y="87"/>
                    <a:pt x="81" y="87"/>
                  </a:cubicBezTo>
                  <a:cubicBezTo>
                    <a:pt x="79" y="87"/>
                    <a:pt x="78" y="86"/>
                    <a:pt x="77" y="86"/>
                  </a:cubicBezTo>
                  <a:cubicBezTo>
                    <a:pt x="75" y="86"/>
                    <a:pt x="74" y="85"/>
                    <a:pt x="72" y="85"/>
                  </a:cubicBezTo>
                  <a:cubicBezTo>
                    <a:pt x="68" y="85"/>
                    <a:pt x="62" y="86"/>
                    <a:pt x="60" y="90"/>
                  </a:cubicBezTo>
                  <a:cubicBezTo>
                    <a:pt x="59" y="92"/>
                    <a:pt x="58" y="94"/>
                    <a:pt x="59" y="96"/>
                  </a:cubicBezTo>
                  <a:cubicBezTo>
                    <a:pt x="59" y="98"/>
                    <a:pt x="61" y="100"/>
                    <a:pt x="62" y="101"/>
                  </a:cubicBezTo>
                  <a:cubicBezTo>
                    <a:pt x="62" y="102"/>
                    <a:pt x="61" y="102"/>
                    <a:pt x="60" y="103"/>
                  </a:cubicBezTo>
                  <a:cubicBezTo>
                    <a:pt x="59" y="103"/>
                    <a:pt x="58" y="103"/>
                    <a:pt x="57" y="104"/>
                  </a:cubicBezTo>
                  <a:cubicBezTo>
                    <a:pt x="58" y="104"/>
                    <a:pt x="58" y="104"/>
                    <a:pt x="58" y="104"/>
                  </a:cubicBezTo>
                  <a:cubicBezTo>
                    <a:pt x="58" y="104"/>
                    <a:pt x="59" y="104"/>
                    <a:pt x="60" y="103"/>
                  </a:cubicBezTo>
                  <a:cubicBezTo>
                    <a:pt x="61" y="103"/>
                    <a:pt x="62" y="102"/>
                    <a:pt x="63" y="101"/>
                  </a:cubicBezTo>
                  <a:cubicBezTo>
                    <a:pt x="65" y="103"/>
                    <a:pt x="67" y="104"/>
                    <a:pt x="69" y="104"/>
                  </a:cubicBezTo>
                  <a:cubicBezTo>
                    <a:pt x="70" y="104"/>
                    <a:pt x="71" y="103"/>
                    <a:pt x="72" y="103"/>
                  </a:cubicBezTo>
                  <a:cubicBezTo>
                    <a:pt x="72" y="104"/>
                    <a:pt x="72" y="104"/>
                    <a:pt x="72" y="105"/>
                  </a:cubicBezTo>
                  <a:cubicBezTo>
                    <a:pt x="72" y="106"/>
                    <a:pt x="72" y="108"/>
                    <a:pt x="72" y="110"/>
                  </a:cubicBezTo>
                  <a:cubicBezTo>
                    <a:pt x="73" y="113"/>
                    <a:pt x="75" y="115"/>
                    <a:pt x="78" y="116"/>
                  </a:cubicBezTo>
                  <a:cubicBezTo>
                    <a:pt x="77" y="118"/>
                    <a:pt x="75" y="120"/>
                    <a:pt x="74" y="121"/>
                  </a:cubicBezTo>
                  <a:cubicBezTo>
                    <a:pt x="71" y="122"/>
                    <a:pt x="68" y="124"/>
                    <a:pt x="65" y="122"/>
                  </a:cubicBezTo>
                  <a:cubicBezTo>
                    <a:pt x="65" y="122"/>
                    <a:pt x="65" y="122"/>
                    <a:pt x="65" y="122"/>
                  </a:cubicBezTo>
                  <a:cubicBezTo>
                    <a:pt x="65" y="123"/>
                    <a:pt x="65" y="123"/>
                    <a:pt x="64" y="123"/>
                  </a:cubicBezTo>
                  <a:cubicBezTo>
                    <a:pt x="65" y="123"/>
                    <a:pt x="66" y="124"/>
                    <a:pt x="68" y="123"/>
                  </a:cubicBezTo>
                  <a:cubicBezTo>
                    <a:pt x="68" y="123"/>
                    <a:pt x="69" y="123"/>
                    <a:pt x="70" y="123"/>
                  </a:cubicBezTo>
                  <a:cubicBezTo>
                    <a:pt x="71" y="123"/>
                    <a:pt x="71" y="122"/>
                    <a:pt x="72" y="122"/>
                  </a:cubicBezTo>
                  <a:cubicBezTo>
                    <a:pt x="75" y="120"/>
                    <a:pt x="77" y="118"/>
                    <a:pt x="79" y="117"/>
                  </a:cubicBezTo>
                  <a:cubicBezTo>
                    <a:pt x="79" y="117"/>
                    <a:pt x="80" y="117"/>
                    <a:pt x="81" y="117"/>
                  </a:cubicBezTo>
                  <a:cubicBezTo>
                    <a:pt x="80" y="118"/>
                    <a:pt x="78" y="119"/>
                    <a:pt x="77" y="121"/>
                  </a:cubicBezTo>
                  <a:cubicBezTo>
                    <a:pt x="74" y="125"/>
                    <a:pt x="72" y="131"/>
                    <a:pt x="72" y="137"/>
                  </a:cubicBezTo>
                  <a:cubicBezTo>
                    <a:pt x="70" y="136"/>
                    <a:pt x="67" y="136"/>
                    <a:pt x="65" y="134"/>
                  </a:cubicBezTo>
                  <a:cubicBezTo>
                    <a:pt x="64" y="134"/>
                    <a:pt x="63" y="133"/>
                    <a:pt x="63" y="133"/>
                  </a:cubicBezTo>
                  <a:cubicBezTo>
                    <a:pt x="62" y="131"/>
                    <a:pt x="61" y="130"/>
                    <a:pt x="60" y="129"/>
                  </a:cubicBezTo>
                  <a:cubicBezTo>
                    <a:pt x="59" y="128"/>
                    <a:pt x="59" y="126"/>
                    <a:pt x="59" y="125"/>
                  </a:cubicBezTo>
                  <a:cubicBezTo>
                    <a:pt x="58" y="125"/>
                    <a:pt x="58" y="125"/>
                    <a:pt x="57" y="125"/>
                  </a:cubicBezTo>
                  <a:cubicBezTo>
                    <a:pt x="57" y="126"/>
                    <a:pt x="58" y="127"/>
                    <a:pt x="58" y="128"/>
                  </a:cubicBezTo>
                  <a:cubicBezTo>
                    <a:pt x="56" y="126"/>
                    <a:pt x="53" y="126"/>
                    <a:pt x="51" y="125"/>
                  </a:cubicBezTo>
                  <a:cubicBezTo>
                    <a:pt x="51" y="124"/>
                    <a:pt x="52" y="123"/>
                    <a:pt x="52" y="122"/>
                  </a:cubicBezTo>
                  <a:cubicBezTo>
                    <a:pt x="53" y="121"/>
                    <a:pt x="54" y="119"/>
                    <a:pt x="56" y="118"/>
                  </a:cubicBezTo>
                  <a:cubicBezTo>
                    <a:pt x="55" y="118"/>
                    <a:pt x="55" y="118"/>
                    <a:pt x="55" y="118"/>
                  </a:cubicBezTo>
                  <a:cubicBezTo>
                    <a:pt x="54" y="119"/>
                    <a:pt x="51" y="123"/>
                    <a:pt x="51" y="125"/>
                  </a:cubicBezTo>
                  <a:cubicBezTo>
                    <a:pt x="49" y="125"/>
                    <a:pt x="47" y="125"/>
                    <a:pt x="45" y="126"/>
                  </a:cubicBezTo>
                  <a:cubicBezTo>
                    <a:pt x="44" y="125"/>
                    <a:pt x="43" y="124"/>
                    <a:pt x="42" y="122"/>
                  </a:cubicBezTo>
                  <a:cubicBezTo>
                    <a:pt x="41" y="120"/>
                    <a:pt x="40" y="118"/>
                    <a:pt x="38" y="117"/>
                  </a:cubicBezTo>
                  <a:cubicBezTo>
                    <a:pt x="40" y="115"/>
                    <a:pt x="42" y="112"/>
                    <a:pt x="43" y="109"/>
                  </a:cubicBezTo>
                  <a:cubicBezTo>
                    <a:pt x="44" y="107"/>
                    <a:pt x="44" y="104"/>
                    <a:pt x="44" y="102"/>
                  </a:cubicBezTo>
                  <a:cubicBezTo>
                    <a:pt x="43" y="100"/>
                    <a:pt x="42" y="98"/>
                    <a:pt x="41" y="96"/>
                  </a:cubicBezTo>
                  <a:cubicBezTo>
                    <a:pt x="40" y="94"/>
                    <a:pt x="39" y="92"/>
                    <a:pt x="37" y="90"/>
                  </a:cubicBezTo>
                  <a:cubicBezTo>
                    <a:pt x="36" y="90"/>
                    <a:pt x="36" y="89"/>
                    <a:pt x="35" y="88"/>
                  </a:cubicBezTo>
                  <a:cubicBezTo>
                    <a:pt x="37" y="86"/>
                    <a:pt x="39" y="82"/>
                    <a:pt x="40" y="80"/>
                  </a:cubicBezTo>
                  <a:cubicBezTo>
                    <a:pt x="43" y="80"/>
                    <a:pt x="46" y="80"/>
                    <a:pt x="49" y="79"/>
                  </a:cubicBezTo>
                  <a:cubicBezTo>
                    <a:pt x="52" y="77"/>
                    <a:pt x="55" y="75"/>
                    <a:pt x="57" y="72"/>
                  </a:cubicBezTo>
                  <a:cubicBezTo>
                    <a:pt x="58" y="69"/>
                    <a:pt x="59" y="66"/>
                    <a:pt x="60" y="62"/>
                  </a:cubicBezTo>
                  <a:cubicBezTo>
                    <a:pt x="60" y="58"/>
                    <a:pt x="60" y="54"/>
                    <a:pt x="59" y="51"/>
                  </a:cubicBezTo>
                  <a:cubicBezTo>
                    <a:pt x="59" y="47"/>
                    <a:pt x="57" y="44"/>
                    <a:pt x="55" y="42"/>
                  </a:cubicBezTo>
                  <a:cubicBezTo>
                    <a:pt x="53" y="39"/>
                    <a:pt x="50" y="38"/>
                    <a:pt x="48" y="36"/>
                  </a:cubicBezTo>
                  <a:cubicBezTo>
                    <a:pt x="44" y="34"/>
                    <a:pt x="39" y="34"/>
                    <a:pt x="35" y="34"/>
                  </a:cubicBezTo>
                  <a:cubicBezTo>
                    <a:pt x="34" y="34"/>
                    <a:pt x="30" y="34"/>
                    <a:pt x="28" y="35"/>
                  </a:cubicBezTo>
                  <a:cubicBezTo>
                    <a:pt x="25" y="35"/>
                    <a:pt x="23" y="35"/>
                    <a:pt x="23" y="35"/>
                  </a:cubicBezTo>
                  <a:cubicBezTo>
                    <a:pt x="25" y="37"/>
                    <a:pt x="25" y="40"/>
                    <a:pt x="24" y="42"/>
                  </a:cubicBezTo>
                  <a:cubicBezTo>
                    <a:pt x="24" y="44"/>
                    <a:pt x="22" y="46"/>
                    <a:pt x="21" y="48"/>
                  </a:cubicBezTo>
                  <a:cubicBezTo>
                    <a:pt x="20" y="50"/>
                    <a:pt x="19" y="52"/>
                    <a:pt x="18" y="54"/>
                  </a:cubicBezTo>
                  <a:cubicBezTo>
                    <a:pt x="18" y="56"/>
                    <a:pt x="17" y="59"/>
                    <a:pt x="18" y="63"/>
                  </a:cubicBezTo>
                  <a:cubicBezTo>
                    <a:pt x="19" y="67"/>
                    <a:pt x="22" y="71"/>
                    <a:pt x="26" y="74"/>
                  </a:cubicBezTo>
                  <a:cubicBezTo>
                    <a:pt x="30" y="77"/>
                    <a:pt x="34" y="79"/>
                    <a:pt x="39" y="80"/>
                  </a:cubicBezTo>
                  <a:cubicBezTo>
                    <a:pt x="39" y="82"/>
                    <a:pt x="38" y="83"/>
                    <a:pt x="37" y="85"/>
                  </a:cubicBezTo>
                  <a:cubicBezTo>
                    <a:pt x="36" y="86"/>
                    <a:pt x="35" y="87"/>
                    <a:pt x="34" y="88"/>
                  </a:cubicBezTo>
                  <a:cubicBezTo>
                    <a:pt x="31" y="86"/>
                    <a:pt x="28" y="85"/>
                    <a:pt x="25" y="84"/>
                  </a:cubicBezTo>
                  <a:cubicBezTo>
                    <a:pt x="21" y="83"/>
                    <a:pt x="17" y="83"/>
                    <a:pt x="13" y="83"/>
                  </a:cubicBezTo>
                  <a:cubicBezTo>
                    <a:pt x="11" y="83"/>
                    <a:pt x="8" y="83"/>
                    <a:pt x="5" y="82"/>
                  </a:cubicBezTo>
                  <a:cubicBezTo>
                    <a:pt x="2" y="82"/>
                    <a:pt x="0" y="82"/>
                    <a:pt x="0" y="82"/>
                  </a:cubicBezTo>
                  <a:cubicBezTo>
                    <a:pt x="2" y="84"/>
                    <a:pt x="2" y="87"/>
                    <a:pt x="2" y="90"/>
                  </a:cubicBezTo>
                  <a:cubicBezTo>
                    <a:pt x="1" y="93"/>
                    <a:pt x="1" y="97"/>
                    <a:pt x="1" y="100"/>
                  </a:cubicBezTo>
                  <a:cubicBezTo>
                    <a:pt x="1" y="104"/>
                    <a:pt x="1" y="108"/>
                    <a:pt x="3" y="113"/>
                  </a:cubicBezTo>
                  <a:cubicBezTo>
                    <a:pt x="5" y="117"/>
                    <a:pt x="8" y="121"/>
                    <a:pt x="12" y="124"/>
                  </a:cubicBezTo>
                  <a:cubicBezTo>
                    <a:pt x="17" y="127"/>
                    <a:pt x="22" y="128"/>
                    <a:pt x="27" y="126"/>
                  </a:cubicBezTo>
                  <a:cubicBezTo>
                    <a:pt x="31" y="125"/>
                    <a:pt x="35" y="121"/>
                    <a:pt x="38" y="118"/>
                  </a:cubicBezTo>
                  <a:cubicBezTo>
                    <a:pt x="39" y="119"/>
                    <a:pt x="40" y="120"/>
                    <a:pt x="41" y="121"/>
                  </a:cubicBezTo>
                  <a:cubicBezTo>
                    <a:pt x="42" y="123"/>
                    <a:pt x="43" y="125"/>
                    <a:pt x="44" y="126"/>
                  </a:cubicBezTo>
                  <a:cubicBezTo>
                    <a:pt x="43" y="127"/>
                    <a:pt x="41" y="128"/>
                    <a:pt x="41" y="129"/>
                  </a:cubicBezTo>
                  <a:cubicBezTo>
                    <a:pt x="39" y="131"/>
                    <a:pt x="38" y="135"/>
                    <a:pt x="37" y="137"/>
                  </a:cubicBezTo>
                  <a:cubicBezTo>
                    <a:pt x="37" y="140"/>
                    <a:pt x="38" y="142"/>
                    <a:pt x="40" y="145"/>
                  </a:cubicBezTo>
                  <a:cubicBezTo>
                    <a:pt x="41" y="147"/>
                    <a:pt x="42" y="149"/>
                    <a:pt x="43" y="152"/>
                  </a:cubicBezTo>
                  <a:cubicBezTo>
                    <a:pt x="44" y="153"/>
                    <a:pt x="45" y="154"/>
                    <a:pt x="45" y="156"/>
                  </a:cubicBezTo>
                  <a:cubicBezTo>
                    <a:pt x="46" y="158"/>
                    <a:pt x="46" y="159"/>
                    <a:pt x="46" y="159"/>
                  </a:cubicBezTo>
                  <a:cubicBezTo>
                    <a:pt x="47" y="158"/>
                    <a:pt x="49" y="156"/>
                    <a:pt x="51" y="155"/>
                  </a:cubicBezTo>
                  <a:cubicBezTo>
                    <a:pt x="53" y="154"/>
                    <a:pt x="55" y="153"/>
                    <a:pt x="56" y="151"/>
                  </a:cubicBezTo>
                  <a:cubicBezTo>
                    <a:pt x="57" y="151"/>
                    <a:pt x="58" y="149"/>
                    <a:pt x="59" y="148"/>
                  </a:cubicBezTo>
                  <a:cubicBezTo>
                    <a:pt x="59" y="151"/>
                    <a:pt x="60" y="153"/>
                    <a:pt x="60" y="155"/>
                  </a:cubicBezTo>
                  <a:cubicBezTo>
                    <a:pt x="56" y="157"/>
                    <a:pt x="52" y="161"/>
                    <a:pt x="53" y="167"/>
                  </a:cubicBezTo>
                  <a:close/>
                  <a:moveTo>
                    <a:pt x="60" y="150"/>
                  </a:moveTo>
                  <a:cubicBezTo>
                    <a:pt x="60" y="149"/>
                    <a:pt x="60" y="148"/>
                    <a:pt x="60" y="148"/>
                  </a:cubicBezTo>
                  <a:cubicBezTo>
                    <a:pt x="63" y="144"/>
                    <a:pt x="64" y="140"/>
                    <a:pt x="64" y="136"/>
                  </a:cubicBezTo>
                  <a:cubicBezTo>
                    <a:pt x="64" y="135"/>
                    <a:pt x="64" y="135"/>
                    <a:pt x="63" y="134"/>
                  </a:cubicBezTo>
                  <a:cubicBezTo>
                    <a:pt x="65" y="135"/>
                    <a:pt x="66" y="136"/>
                    <a:pt x="67" y="136"/>
                  </a:cubicBezTo>
                  <a:cubicBezTo>
                    <a:pt x="69" y="137"/>
                    <a:pt x="71" y="137"/>
                    <a:pt x="72" y="138"/>
                  </a:cubicBezTo>
                  <a:cubicBezTo>
                    <a:pt x="72" y="140"/>
                    <a:pt x="72" y="141"/>
                    <a:pt x="72" y="143"/>
                  </a:cubicBezTo>
                  <a:cubicBezTo>
                    <a:pt x="72" y="145"/>
                    <a:pt x="73" y="147"/>
                    <a:pt x="73" y="148"/>
                  </a:cubicBezTo>
                  <a:cubicBezTo>
                    <a:pt x="73" y="149"/>
                    <a:pt x="73" y="150"/>
                    <a:pt x="73" y="150"/>
                  </a:cubicBezTo>
                  <a:cubicBezTo>
                    <a:pt x="73" y="151"/>
                    <a:pt x="73" y="151"/>
                    <a:pt x="73" y="151"/>
                  </a:cubicBezTo>
                  <a:cubicBezTo>
                    <a:pt x="73" y="151"/>
                    <a:pt x="73" y="152"/>
                    <a:pt x="73" y="152"/>
                  </a:cubicBezTo>
                  <a:cubicBezTo>
                    <a:pt x="73" y="152"/>
                    <a:pt x="73" y="152"/>
                    <a:pt x="73" y="152"/>
                  </a:cubicBezTo>
                  <a:cubicBezTo>
                    <a:pt x="73" y="152"/>
                    <a:pt x="72" y="152"/>
                    <a:pt x="72" y="152"/>
                  </a:cubicBezTo>
                  <a:cubicBezTo>
                    <a:pt x="68" y="152"/>
                    <a:pt x="64" y="153"/>
                    <a:pt x="61" y="154"/>
                  </a:cubicBezTo>
                  <a:cubicBezTo>
                    <a:pt x="60" y="153"/>
                    <a:pt x="60" y="151"/>
                    <a:pt x="60" y="15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2657"/>
            <p:cNvSpPr>
              <a:spLocks/>
            </p:cNvSpPr>
            <p:nvPr/>
          </p:nvSpPr>
          <p:spPr bwMode="auto">
            <a:xfrm>
              <a:off x="2491139" y="2705391"/>
              <a:ext cx="118589" cy="80856"/>
            </a:xfrm>
            <a:custGeom>
              <a:avLst/>
              <a:gdLst>
                <a:gd name="T0" fmla="*/ 13 w 56"/>
                <a:gd name="T1" fmla="*/ 17 h 38"/>
                <a:gd name="T2" fmla="*/ 14 w 56"/>
                <a:gd name="T3" fmla="*/ 29 h 38"/>
                <a:gd name="T4" fmla="*/ 8 w 56"/>
                <a:gd name="T5" fmla="*/ 29 h 38"/>
                <a:gd name="T6" fmla="*/ 0 w 56"/>
                <a:gd name="T7" fmla="*/ 26 h 38"/>
                <a:gd name="T8" fmla="*/ 0 w 56"/>
                <a:gd name="T9" fmla="*/ 26 h 38"/>
                <a:gd name="T10" fmla="*/ 6 w 56"/>
                <a:gd name="T11" fmla="*/ 29 h 38"/>
                <a:gd name="T12" fmla="*/ 14 w 56"/>
                <a:gd name="T13" fmla="*/ 29 h 38"/>
                <a:gd name="T14" fmla="*/ 19 w 56"/>
                <a:gd name="T15" fmla="*/ 35 h 38"/>
                <a:gd name="T16" fmla="*/ 28 w 56"/>
                <a:gd name="T17" fmla="*/ 37 h 38"/>
                <a:gd name="T18" fmla="*/ 43 w 56"/>
                <a:gd name="T19" fmla="*/ 31 h 38"/>
                <a:gd name="T20" fmla="*/ 50 w 56"/>
                <a:gd name="T21" fmla="*/ 21 h 38"/>
                <a:gd name="T22" fmla="*/ 53 w 56"/>
                <a:gd name="T23" fmla="*/ 11 h 38"/>
                <a:gd name="T24" fmla="*/ 54 w 56"/>
                <a:gd name="T25" fmla="*/ 4 h 38"/>
                <a:gd name="T26" fmla="*/ 56 w 56"/>
                <a:gd name="T27" fmla="*/ 0 h 38"/>
                <a:gd name="T28" fmla="*/ 38 w 56"/>
                <a:gd name="T29" fmla="*/ 1 h 38"/>
                <a:gd name="T30" fmla="*/ 27 w 56"/>
                <a:gd name="T31" fmla="*/ 3 h 38"/>
                <a:gd name="T32" fmla="*/ 18 w 56"/>
                <a:gd name="T33" fmla="*/ 8 h 38"/>
                <a:gd name="T34" fmla="*/ 13 w 56"/>
                <a:gd name="T35"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38">
                  <a:moveTo>
                    <a:pt x="13" y="17"/>
                  </a:moveTo>
                  <a:cubicBezTo>
                    <a:pt x="12" y="21"/>
                    <a:pt x="12" y="25"/>
                    <a:pt x="14" y="29"/>
                  </a:cubicBezTo>
                  <a:cubicBezTo>
                    <a:pt x="12" y="29"/>
                    <a:pt x="9" y="29"/>
                    <a:pt x="8" y="29"/>
                  </a:cubicBezTo>
                  <a:cubicBezTo>
                    <a:pt x="5" y="28"/>
                    <a:pt x="2" y="27"/>
                    <a:pt x="0" y="26"/>
                  </a:cubicBezTo>
                  <a:cubicBezTo>
                    <a:pt x="0" y="26"/>
                    <a:pt x="0" y="26"/>
                    <a:pt x="0" y="26"/>
                  </a:cubicBezTo>
                  <a:cubicBezTo>
                    <a:pt x="1" y="27"/>
                    <a:pt x="3" y="28"/>
                    <a:pt x="6" y="29"/>
                  </a:cubicBezTo>
                  <a:cubicBezTo>
                    <a:pt x="9" y="30"/>
                    <a:pt x="12" y="30"/>
                    <a:pt x="14" y="29"/>
                  </a:cubicBezTo>
                  <a:cubicBezTo>
                    <a:pt x="15" y="32"/>
                    <a:pt x="17" y="34"/>
                    <a:pt x="19" y="35"/>
                  </a:cubicBezTo>
                  <a:cubicBezTo>
                    <a:pt x="22" y="37"/>
                    <a:pt x="25" y="38"/>
                    <a:pt x="28" y="37"/>
                  </a:cubicBezTo>
                  <a:cubicBezTo>
                    <a:pt x="34" y="37"/>
                    <a:pt x="40" y="34"/>
                    <a:pt x="43" y="31"/>
                  </a:cubicBezTo>
                  <a:cubicBezTo>
                    <a:pt x="47" y="28"/>
                    <a:pt x="49" y="25"/>
                    <a:pt x="50" y="21"/>
                  </a:cubicBezTo>
                  <a:cubicBezTo>
                    <a:pt x="52" y="17"/>
                    <a:pt x="52" y="14"/>
                    <a:pt x="53" y="11"/>
                  </a:cubicBezTo>
                  <a:cubicBezTo>
                    <a:pt x="53" y="9"/>
                    <a:pt x="53" y="7"/>
                    <a:pt x="54" y="4"/>
                  </a:cubicBezTo>
                  <a:cubicBezTo>
                    <a:pt x="55" y="2"/>
                    <a:pt x="56" y="0"/>
                    <a:pt x="56" y="0"/>
                  </a:cubicBezTo>
                  <a:cubicBezTo>
                    <a:pt x="50" y="2"/>
                    <a:pt x="44" y="1"/>
                    <a:pt x="38" y="1"/>
                  </a:cubicBezTo>
                  <a:cubicBezTo>
                    <a:pt x="34" y="1"/>
                    <a:pt x="30" y="2"/>
                    <a:pt x="27" y="3"/>
                  </a:cubicBezTo>
                  <a:cubicBezTo>
                    <a:pt x="23" y="4"/>
                    <a:pt x="20" y="5"/>
                    <a:pt x="18" y="8"/>
                  </a:cubicBezTo>
                  <a:cubicBezTo>
                    <a:pt x="15" y="10"/>
                    <a:pt x="14" y="13"/>
                    <a:pt x="13" y="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2658"/>
            <p:cNvSpPr>
              <a:spLocks/>
            </p:cNvSpPr>
            <p:nvPr/>
          </p:nvSpPr>
          <p:spPr bwMode="auto">
            <a:xfrm>
              <a:off x="1786794" y="2644300"/>
              <a:ext cx="134760" cy="114097"/>
            </a:xfrm>
            <a:custGeom>
              <a:avLst/>
              <a:gdLst>
                <a:gd name="T0" fmla="*/ 2 w 63"/>
                <a:gd name="T1" fmla="*/ 19 h 54"/>
                <a:gd name="T2" fmla="*/ 3 w 63"/>
                <a:gd name="T3" fmla="*/ 34 h 54"/>
                <a:gd name="T4" fmla="*/ 13 w 63"/>
                <a:gd name="T5" fmla="*/ 43 h 54"/>
                <a:gd name="T6" fmla="*/ 10 w 63"/>
                <a:gd name="T7" fmla="*/ 48 h 54"/>
                <a:gd name="T8" fmla="*/ 2 w 63"/>
                <a:gd name="T9" fmla="*/ 53 h 54"/>
                <a:gd name="T10" fmla="*/ 3 w 63"/>
                <a:gd name="T11" fmla="*/ 54 h 54"/>
                <a:gd name="T12" fmla="*/ 9 w 63"/>
                <a:gd name="T13" fmla="*/ 50 h 54"/>
                <a:gd name="T14" fmla="*/ 14 w 63"/>
                <a:gd name="T15" fmla="*/ 43 h 54"/>
                <a:gd name="T16" fmla="*/ 31 w 63"/>
                <a:gd name="T17" fmla="*/ 44 h 54"/>
                <a:gd name="T18" fmla="*/ 34 w 63"/>
                <a:gd name="T19" fmla="*/ 42 h 54"/>
                <a:gd name="T20" fmla="*/ 35 w 63"/>
                <a:gd name="T21" fmla="*/ 42 h 54"/>
                <a:gd name="T22" fmla="*/ 35 w 63"/>
                <a:gd name="T23" fmla="*/ 42 h 54"/>
                <a:gd name="T24" fmla="*/ 35 w 63"/>
                <a:gd name="T25" fmla="*/ 42 h 54"/>
                <a:gd name="T26" fmla="*/ 35 w 63"/>
                <a:gd name="T27" fmla="*/ 42 h 54"/>
                <a:gd name="T28" fmla="*/ 35 w 63"/>
                <a:gd name="T29" fmla="*/ 40 h 54"/>
                <a:gd name="T30" fmla="*/ 36 w 63"/>
                <a:gd name="T31" fmla="*/ 36 h 54"/>
                <a:gd name="T32" fmla="*/ 40 w 63"/>
                <a:gd name="T33" fmla="*/ 32 h 54"/>
                <a:gd name="T34" fmla="*/ 49 w 63"/>
                <a:gd name="T35" fmla="*/ 26 h 54"/>
                <a:gd name="T36" fmla="*/ 57 w 63"/>
                <a:gd name="T37" fmla="*/ 25 h 54"/>
                <a:gd name="T38" fmla="*/ 61 w 63"/>
                <a:gd name="T39" fmla="*/ 26 h 54"/>
                <a:gd name="T40" fmla="*/ 63 w 63"/>
                <a:gd name="T41" fmla="*/ 27 h 54"/>
                <a:gd name="T42" fmla="*/ 55 w 63"/>
                <a:gd name="T43" fmla="*/ 14 h 54"/>
                <a:gd name="T44" fmla="*/ 43 w 63"/>
                <a:gd name="T45" fmla="*/ 3 h 54"/>
                <a:gd name="T46" fmla="*/ 31 w 63"/>
                <a:gd name="T47" fmla="*/ 0 h 54"/>
                <a:gd name="T48" fmla="*/ 18 w 63"/>
                <a:gd name="T49" fmla="*/ 4 h 54"/>
                <a:gd name="T50" fmla="*/ 7 w 63"/>
                <a:gd name="T51" fmla="*/ 11 h 54"/>
                <a:gd name="T52" fmla="*/ 2 w 63"/>
                <a:gd name="T5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54">
                  <a:moveTo>
                    <a:pt x="2" y="19"/>
                  </a:moveTo>
                  <a:cubicBezTo>
                    <a:pt x="0" y="24"/>
                    <a:pt x="0" y="30"/>
                    <a:pt x="3" y="34"/>
                  </a:cubicBezTo>
                  <a:cubicBezTo>
                    <a:pt x="5" y="38"/>
                    <a:pt x="9" y="41"/>
                    <a:pt x="13" y="43"/>
                  </a:cubicBezTo>
                  <a:cubicBezTo>
                    <a:pt x="12" y="45"/>
                    <a:pt x="11" y="47"/>
                    <a:pt x="10" y="48"/>
                  </a:cubicBezTo>
                  <a:cubicBezTo>
                    <a:pt x="7" y="50"/>
                    <a:pt x="5" y="52"/>
                    <a:pt x="2" y="53"/>
                  </a:cubicBezTo>
                  <a:cubicBezTo>
                    <a:pt x="3" y="54"/>
                    <a:pt x="3" y="54"/>
                    <a:pt x="3" y="54"/>
                  </a:cubicBezTo>
                  <a:cubicBezTo>
                    <a:pt x="4" y="54"/>
                    <a:pt x="7" y="52"/>
                    <a:pt x="9" y="50"/>
                  </a:cubicBezTo>
                  <a:cubicBezTo>
                    <a:pt x="11" y="48"/>
                    <a:pt x="13" y="45"/>
                    <a:pt x="14" y="43"/>
                  </a:cubicBezTo>
                  <a:cubicBezTo>
                    <a:pt x="20" y="46"/>
                    <a:pt x="26" y="46"/>
                    <a:pt x="31" y="44"/>
                  </a:cubicBezTo>
                  <a:cubicBezTo>
                    <a:pt x="32" y="43"/>
                    <a:pt x="33" y="43"/>
                    <a:pt x="34" y="42"/>
                  </a:cubicBezTo>
                  <a:cubicBezTo>
                    <a:pt x="34" y="42"/>
                    <a:pt x="34" y="42"/>
                    <a:pt x="35" y="42"/>
                  </a:cubicBezTo>
                  <a:cubicBezTo>
                    <a:pt x="35" y="42"/>
                    <a:pt x="35" y="42"/>
                    <a:pt x="35" y="42"/>
                  </a:cubicBezTo>
                  <a:cubicBezTo>
                    <a:pt x="35" y="42"/>
                    <a:pt x="35" y="42"/>
                    <a:pt x="35" y="42"/>
                  </a:cubicBezTo>
                  <a:cubicBezTo>
                    <a:pt x="35" y="42"/>
                    <a:pt x="35" y="42"/>
                    <a:pt x="35" y="42"/>
                  </a:cubicBezTo>
                  <a:cubicBezTo>
                    <a:pt x="35" y="41"/>
                    <a:pt x="35" y="41"/>
                    <a:pt x="35" y="40"/>
                  </a:cubicBezTo>
                  <a:cubicBezTo>
                    <a:pt x="35" y="39"/>
                    <a:pt x="36" y="38"/>
                    <a:pt x="36" y="36"/>
                  </a:cubicBezTo>
                  <a:cubicBezTo>
                    <a:pt x="37" y="35"/>
                    <a:pt x="38" y="33"/>
                    <a:pt x="40" y="32"/>
                  </a:cubicBezTo>
                  <a:cubicBezTo>
                    <a:pt x="42" y="29"/>
                    <a:pt x="45" y="27"/>
                    <a:pt x="49" y="26"/>
                  </a:cubicBezTo>
                  <a:cubicBezTo>
                    <a:pt x="51" y="25"/>
                    <a:pt x="54" y="25"/>
                    <a:pt x="57" y="25"/>
                  </a:cubicBezTo>
                  <a:cubicBezTo>
                    <a:pt x="59" y="25"/>
                    <a:pt x="60" y="26"/>
                    <a:pt x="61" y="26"/>
                  </a:cubicBezTo>
                  <a:cubicBezTo>
                    <a:pt x="63" y="27"/>
                    <a:pt x="63" y="27"/>
                    <a:pt x="63" y="27"/>
                  </a:cubicBezTo>
                  <a:cubicBezTo>
                    <a:pt x="60" y="23"/>
                    <a:pt x="58" y="18"/>
                    <a:pt x="55" y="14"/>
                  </a:cubicBezTo>
                  <a:cubicBezTo>
                    <a:pt x="52" y="9"/>
                    <a:pt x="48" y="5"/>
                    <a:pt x="43" y="3"/>
                  </a:cubicBezTo>
                  <a:cubicBezTo>
                    <a:pt x="40" y="1"/>
                    <a:pt x="36" y="0"/>
                    <a:pt x="31" y="0"/>
                  </a:cubicBezTo>
                  <a:cubicBezTo>
                    <a:pt x="27" y="1"/>
                    <a:pt x="22" y="2"/>
                    <a:pt x="18" y="4"/>
                  </a:cubicBezTo>
                  <a:cubicBezTo>
                    <a:pt x="14" y="6"/>
                    <a:pt x="9" y="9"/>
                    <a:pt x="7" y="11"/>
                  </a:cubicBezTo>
                  <a:cubicBezTo>
                    <a:pt x="5" y="14"/>
                    <a:pt x="3" y="16"/>
                    <a:pt x="2"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2659"/>
            <p:cNvSpPr>
              <a:spLocks/>
            </p:cNvSpPr>
            <p:nvPr/>
          </p:nvSpPr>
          <p:spPr bwMode="auto">
            <a:xfrm>
              <a:off x="2254859" y="2756600"/>
              <a:ext cx="133862" cy="104214"/>
            </a:xfrm>
            <a:custGeom>
              <a:avLst/>
              <a:gdLst>
                <a:gd name="T0" fmla="*/ 20 w 63"/>
                <a:gd name="T1" fmla="*/ 11 h 49"/>
                <a:gd name="T2" fmla="*/ 16 w 63"/>
                <a:gd name="T3" fmla="*/ 38 h 49"/>
                <a:gd name="T4" fmla="*/ 9 w 63"/>
                <a:gd name="T5" fmla="*/ 40 h 49"/>
                <a:gd name="T6" fmla="*/ 0 w 63"/>
                <a:gd name="T7" fmla="*/ 38 h 49"/>
                <a:gd name="T8" fmla="*/ 0 w 63"/>
                <a:gd name="T9" fmla="*/ 40 h 49"/>
                <a:gd name="T10" fmla="*/ 16 w 63"/>
                <a:gd name="T11" fmla="*/ 39 h 49"/>
                <a:gd name="T12" fmla="*/ 33 w 63"/>
                <a:gd name="T13" fmla="*/ 48 h 49"/>
                <a:gd name="T14" fmla="*/ 52 w 63"/>
                <a:gd name="T15" fmla="*/ 41 h 49"/>
                <a:gd name="T16" fmla="*/ 62 w 63"/>
                <a:gd name="T17" fmla="*/ 27 h 49"/>
                <a:gd name="T18" fmla="*/ 63 w 63"/>
                <a:gd name="T19" fmla="*/ 13 h 49"/>
                <a:gd name="T20" fmla="*/ 62 w 63"/>
                <a:gd name="T21" fmla="*/ 6 h 49"/>
                <a:gd name="T22" fmla="*/ 62 w 63"/>
                <a:gd name="T23" fmla="*/ 0 h 49"/>
                <a:gd name="T24" fmla="*/ 54 w 63"/>
                <a:gd name="T25" fmla="*/ 3 h 49"/>
                <a:gd name="T26" fmla="*/ 44 w 63"/>
                <a:gd name="T27" fmla="*/ 3 h 49"/>
                <a:gd name="T28" fmla="*/ 32 w 63"/>
                <a:gd name="T29" fmla="*/ 5 h 49"/>
                <a:gd name="T30" fmla="*/ 20 w 63"/>
                <a:gd name="T31"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49">
                  <a:moveTo>
                    <a:pt x="20" y="11"/>
                  </a:moveTo>
                  <a:cubicBezTo>
                    <a:pt x="12" y="17"/>
                    <a:pt x="11" y="30"/>
                    <a:pt x="16" y="38"/>
                  </a:cubicBezTo>
                  <a:cubicBezTo>
                    <a:pt x="14" y="39"/>
                    <a:pt x="11" y="40"/>
                    <a:pt x="9" y="40"/>
                  </a:cubicBezTo>
                  <a:cubicBezTo>
                    <a:pt x="6" y="40"/>
                    <a:pt x="3" y="39"/>
                    <a:pt x="0" y="38"/>
                  </a:cubicBezTo>
                  <a:cubicBezTo>
                    <a:pt x="0" y="40"/>
                    <a:pt x="0" y="40"/>
                    <a:pt x="0" y="40"/>
                  </a:cubicBezTo>
                  <a:cubicBezTo>
                    <a:pt x="3" y="41"/>
                    <a:pt x="12" y="41"/>
                    <a:pt x="16" y="39"/>
                  </a:cubicBezTo>
                  <a:cubicBezTo>
                    <a:pt x="20" y="44"/>
                    <a:pt x="25" y="49"/>
                    <a:pt x="33" y="48"/>
                  </a:cubicBezTo>
                  <a:cubicBezTo>
                    <a:pt x="39" y="48"/>
                    <a:pt x="47" y="45"/>
                    <a:pt x="52" y="41"/>
                  </a:cubicBezTo>
                  <a:cubicBezTo>
                    <a:pt x="58" y="37"/>
                    <a:pt x="60" y="32"/>
                    <a:pt x="62" y="27"/>
                  </a:cubicBezTo>
                  <a:cubicBezTo>
                    <a:pt x="63" y="22"/>
                    <a:pt x="63" y="18"/>
                    <a:pt x="63" y="13"/>
                  </a:cubicBezTo>
                  <a:cubicBezTo>
                    <a:pt x="63" y="12"/>
                    <a:pt x="63" y="8"/>
                    <a:pt x="62" y="6"/>
                  </a:cubicBezTo>
                  <a:cubicBezTo>
                    <a:pt x="62" y="3"/>
                    <a:pt x="62" y="0"/>
                    <a:pt x="62" y="0"/>
                  </a:cubicBezTo>
                  <a:cubicBezTo>
                    <a:pt x="60" y="2"/>
                    <a:pt x="57" y="3"/>
                    <a:pt x="54" y="3"/>
                  </a:cubicBezTo>
                  <a:cubicBezTo>
                    <a:pt x="51" y="4"/>
                    <a:pt x="47" y="3"/>
                    <a:pt x="44" y="3"/>
                  </a:cubicBezTo>
                  <a:cubicBezTo>
                    <a:pt x="40" y="3"/>
                    <a:pt x="36" y="4"/>
                    <a:pt x="32" y="5"/>
                  </a:cubicBezTo>
                  <a:cubicBezTo>
                    <a:pt x="27" y="6"/>
                    <a:pt x="23" y="8"/>
                    <a:pt x="20"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2661"/>
            <p:cNvSpPr>
              <a:spLocks noEditPoints="1"/>
            </p:cNvSpPr>
            <p:nvPr/>
          </p:nvSpPr>
          <p:spPr bwMode="auto">
            <a:xfrm>
              <a:off x="1740077" y="2644300"/>
              <a:ext cx="718719" cy="365648"/>
            </a:xfrm>
            <a:custGeom>
              <a:avLst/>
              <a:gdLst>
                <a:gd name="T0" fmla="*/ 21 w 338"/>
                <a:gd name="T1" fmla="*/ 82 h 172"/>
                <a:gd name="T2" fmla="*/ 0 w 338"/>
                <a:gd name="T3" fmla="*/ 82 h 172"/>
                <a:gd name="T4" fmla="*/ 39 w 338"/>
                <a:gd name="T5" fmla="*/ 99 h 172"/>
                <a:gd name="T6" fmla="*/ 45 w 338"/>
                <a:gd name="T7" fmla="*/ 101 h 172"/>
                <a:gd name="T8" fmla="*/ 47 w 338"/>
                <a:gd name="T9" fmla="*/ 100 h 172"/>
                <a:gd name="T10" fmla="*/ 74 w 338"/>
                <a:gd name="T11" fmla="*/ 101 h 172"/>
                <a:gd name="T12" fmla="*/ 88 w 338"/>
                <a:gd name="T13" fmla="*/ 114 h 172"/>
                <a:gd name="T14" fmla="*/ 94 w 338"/>
                <a:gd name="T15" fmla="*/ 114 h 172"/>
                <a:gd name="T16" fmla="*/ 127 w 338"/>
                <a:gd name="T17" fmla="*/ 131 h 172"/>
                <a:gd name="T18" fmla="*/ 166 w 338"/>
                <a:gd name="T19" fmla="*/ 137 h 172"/>
                <a:gd name="T20" fmla="*/ 162 w 338"/>
                <a:gd name="T21" fmla="*/ 117 h 172"/>
                <a:gd name="T22" fmla="*/ 191 w 338"/>
                <a:gd name="T23" fmla="*/ 143 h 172"/>
                <a:gd name="T24" fmla="*/ 180 w 338"/>
                <a:gd name="T25" fmla="*/ 155 h 172"/>
                <a:gd name="T26" fmla="*/ 192 w 338"/>
                <a:gd name="T27" fmla="*/ 156 h 172"/>
                <a:gd name="T28" fmla="*/ 213 w 338"/>
                <a:gd name="T29" fmla="*/ 171 h 172"/>
                <a:gd name="T30" fmla="*/ 240 w 338"/>
                <a:gd name="T31" fmla="*/ 152 h 172"/>
                <a:gd name="T32" fmla="*/ 229 w 338"/>
                <a:gd name="T33" fmla="*/ 137 h 172"/>
                <a:gd name="T34" fmla="*/ 232 w 338"/>
                <a:gd name="T35" fmla="*/ 115 h 172"/>
                <a:gd name="T36" fmla="*/ 225 w 338"/>
                <a:gd name="T37" fmla="*/ 109 h 172"/>
                <a:gd name="T38" fmla="*/ 248 w 338"/>
                <a:gd name="T39" fmla="*/ 69 h 172"/>
                <a:gd name="T40" fmla="*/ 257 w 338"/>
                <a:gd name="T41" fmla="*/ 55 h 172"/>
                <a:gd name="T42" fmla="*/ 283 w 338"/>
                <a:gd name="T43" fmla="*/ 29 h 172"/>
                <a:gd name="T44" fmla="*/ 298 w 338"/>
                <a:gd name="T45" fmla="*/ 34 h 172"/>
                <a:gd name="T46" fmla="*/ 330 w 338"/>
                <a:gd name="T47" fmla="*/ 19 h 172"/>
                <a:gd name="T48" fmla="*/ 338 w 338"/>
                <a:gd name="T49" fmla="*/ 1 h 172"/>
                <a:gd name="T50" fmla="*/ 307 w 338"/>
                <a:gd name="T51" fmla="*/ 5 h 172"/>
                <a:gd name="T52" fmla="*/ 293 w 338"/>
                <a:gd name="T53" fmla="*/ 29 h 172"/>
                <a:gd name="T54" fmla="*/ 284 w 338"/>
                <a:gd name="T55" fmla="*/ 15 h 172"/>
                <a:gd name="T56" fmla="*/ 274 w 338"/>
                <a:gd name="T57" fmla="*/ 4 h 172"/>
                <a:gd name="T58" fmla="*/ 237 w 338"/>
                <a:gd name="T59" fmla="*/ 18 h 172"/>
                <a:gd name="T60" fmla="*/ 227 w 338"/>
                <a:gd name="T61" fmla="*/ 48 h 172"/>
                <a:gd name="T62" fmla="*/ 225 w 338"/>
                <a:gd name="T63" fmla="*/ 48 h 172"/>
                <a:gd name="T64" fmla="*/ 236 w 338"/>
                <a:gd name="T65" fmla="*/ 50 h 172"/>
                <a:gd name="T66" fmla="*/ 211 w 338"/>
                <a:gd name="T67" fmla="*/ 43 h 172"/>
                <a:gd name="T68" fmla="*/ 197 w 338"/>
                <a:gd name="T69" fmla="*/ 31 h 172"/>
                <a:gd name="T70" fmla="*/ 168 w 338"/>
                <a:gd name="T71" fmla="*/ 46 h 172"/>
                <a:gd name="T72" fmla="*/ 154 w 338"/>
                <a:gd name="T73" fmla="*/ 54 h 172"/>
                <a:gd name="T74" fmla="*/ 167 w 338"/>
                <a:gd name="T75" fmla="*/ 59 h 172"/>
                <a:gd name="T76" fmla="*/ 152 w 338"/>
                <a:gd name="T77" fmla="*/ 86 h 172"/>
                <a:gd name="T78" fmla="*/ 106 w 338"/>
                <a:gd name="T79" fmla="*/ 62 h 172"/>
                <a:gd name="T80" fmla="*/ 91 w 338"/>
                <a:gd name="T81" fmla="*/ 83 h 172"/>
                <a:gd name="T82" fmla="*/ 61 w 338"/>
                <a:gd name="T83" fmla="*/ 54 h 172"/>
                <a:gd name="T84" fmla="*/ 172 w 338"/>
                <a:gd name="T85" fmla="*/ 117 h 172"/>
                <a:gd name="T86" fmla="*/ 161 w 338"/>
                <a:gd name="T87" fmla="*/ 11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8" h="172">
                  <a:moveTo>
                    <a:pt x="31" y="52"/>
                  </a:moveTo>
                  <a:cubicBezTo>
                    <a:pt x="24" y="54"/>
                    <a:pt x="20" y="59"/>
                    <a:pt x="18" y="65"/>
                  </a:cubicBezTo>
                  <a:cubicBezTo>
                    <a:pt x="17" y="71"/>
                    <a:pt x="19" y="77"/>
                    <a:pt x="21" y="82"/>
                  </a:cubicBezTo>
                  <a:cubicBezTo>
                    <a:pt x="19" y="83"/>
                    <a:pt x="16" y="83"/>
                    <a:pt x="13" y="83"/>
                  </a:cubicBezTo>
                  <a:cubicBezTo>
                    <a:pt x="9" y="83"/>
                    <a:pt x="5" y="82"/>
                    <a:pt x="1" y="81"/>
                  </a:cubicBezTo>
                  <a:cubicBezTo>
                    <a:pt x="0" y="82"/>
                    <a:pt x="0" y="82"/>
                    <a:pt x="0" y="82"/>
                  </a:cubicBezTo>
                  <a:cubicBezTo>
                    <a:pt x="2" y="83"/>
                    <a:pt x="6" y="83"/>
                    <a:pt x="10" y="84"/>
                  </a:cubicBezTo>
                  <a:cubicBezTo>
                    <a:pt x="15" y="84"/>
                    <a:pt x="19" y="84"/>
                    <a:pt x="22" y="83"/>
                  </a:cubicBezTo>
                  <a:cubicBezTo>
                    <a:pt x="26" y="91"/>
                    <a:pt x="32" y="97"/>
                    <a:pt x="39" y="99"/>
                  </a:cubicBezTo>
                  <a:cubicBezTo>
                    <a:pt x="40" y="100"/>
                    <a:pt x="42" y="100"/>
                    <a:pt x="43" y="100"/>
                  </a:cubicBezTo>
                  <a:cubicBezTo>
                    <a:pt x="44" y="100"/>
                    <a:pt x="44" y="101"/>
                    <a:pt x="45" y="101"/>
                  </a:cubicBezTo>
                  <a:cubicBezTo>
                    <a:pt x="45" y="101"/>
                    <a:pt x="45" y="101"/>
                    <a:pt x="45" y="101"/>
                  </a:cubicBezTo>
                  <a:cubicBezTo>
                    <a:pt x="45" y="101"/>
                    <a:pt x="45" y="101"/>
                    <a:pt x="45" y="101"/>
                  </a:cubicBezTo>
                  <a:cubicBezTo>
                    <a:pt x="45" y="101"/>
                    <a:pt x="45" y="101"/>
                    <a:pt x="45" y="101"/>
                  </a:cubicBezTo>
                  <a:cubicBezTo>
                    <a:pt x="45" y="101"/>
                    <a:pt x="46" y="100"/>
                    <a:pt x="47" y="100"/>
                  </a:cubicBezTo>
                  <a:cubicBezTo>
                    <a:pt x="47" y="99"/>
                    <a:pt x="49" y="98"/>
                    <a:pt x="51" y="98"/>
                  </a:cubicBezTo>
                  <a:cubicBezTo>
                    <a:pt x="53" y="97"/>
                    <a:pt x="56" y="97"/>
                    <a:pt x="59" y="97"/>
                  </a:cubicBezTo>
                  <a:cubicBezTo>
                    <a:pt x="64" y="97"/>
                    <a:pt x="69" y="99"/>
                    <a:pt x="74" y="101"/>
                  </a:cubicBezTo>
                  <a:cubicBezTo>
                    <a:pt x="76" y="101"/>
                    <a:pt x="80" y="104"/>
                    <a:pt x="83" y="107"/>
                  </a:cubicBezTo>
                  <a:cubicBezTo>
                    <a:pt x="84" y="109"/>
                    <a:pt x="85" y="111"/>
                    <a:pt x="86" y="112"/>
                  </a:cubicBezTo>
                  <a:cubicBezTo>
                    <a:pt x="88" y="114"/>
                    <a:pt x="88" y="114"/>
                    <a:pt x="88" y="114"/>
                  </a:cubicBezTo>
                  <a:cubicBezTo>
                    <a:pt x="88" y="108"/>
                    <a:pt x="90" y="102"/>
                    <a:pt x="91" y="96"/>
                  </a:cubicBezTo>
                  <a:cubicBezTo>
                    <a:pt x="91" y="99"/>
                    <a:pt x="91" y="102"/>
                    <a:pt x="92" y="104"/>
                  </a:cubicBezTo>
                  <a:cubicBezTo>
                    <a:pt x="92" y="108"/>
                    <a:pt x="92" y="111"/>
                    <a:pt x="94" y="114"/>
                  </a:cubicBezTo>
                  <a:cubicBezTo>
                    <a:pt x="95" y="115"/>
                    <a:pt x="97" y="117"/>
                    <a:pt x="99" y="120"/>
                  </a:cubicBezTo>
                  <a:cubicBezTo>
                    <a:pt x="102" y="122"/>
                    <a:pt x="104" y="124"/>
                    <a:pt x="107" y="125"/>
                  </a:cubicBezTo>
                  <a:cubicBezTo>
                    <a:pt x="113" y="129"/>
                    <a:pt x="120" y="129"/>
                    <a:pt x="127" y="131"/>
                  </a:cubicBezTo>
                  <a:cubicBezTo>
                    <a:pt x="133" y="131"/>
                    <a:pt x="139" y="131"/>
                    <a:pt x="146" y="131"/>
                  </a:cubicBezTo>
                  <a:cubicBezTo>
                    <a:pt x="148" y="131"/>
                    <a:pt x="153" y="132"/>
                    <a:pt x="157" y="134"/>
                  </a:cubicBezTo>
                  <a:cubicBezTo>
                    <a:pt x="162" y="135"/>
                    <a:pt x="166" y="137"/>
                    <a:pt x="166" y="137"/>
                  </a:cubicBezTo>
                  <a:cubicBezTo>
                    <a:pt x="163" y="131"/>
                    <a:pt x="162" y="125"/>
                    <a:pt x="161" y="119"/>
                  </a:cubicBezTo>
                  <a:cubicBezTo>
                    <a:pt x="161" y="118"/>
                    <a:pt x="161" y="117"/>
                    <a:pt x="161" y="116"/>
                  </a:cubicBezTo>
                  <a:cubicBezTo>
                    <a:pt x="161" y="116"/>
                    <a:pt x="161" y="117"/>
                    <a:pt x="162" y="117"/>
                  </a:cubicBezTo>
                  <a:cubicBezTo>
                    <a:pt x="165" y="119"/>
                    <a:pt x="168" y="121"/>
                    <a:pt x="171" y="122"/>
                  </a:cubicBezTo>
                  <a:cubicBezTo>
                    <a:pt x="171" y="129"/>
                    <a:pt x="174" y="137"/>
                    <a:pt x="182" y="141"/>
                  </a:cubicBezTo>
                  <a:cubicBezTo>
                    <a:pt x="185" y="142"/>
                    <a:pt x="188" y="143"/>
                    <a:pt x="191" y="143"/>
                  </a:cubicBezTo>
                  <a:cubicBezTo>
                    <a:pt x="190" y="147"/>
                    <a:pt x="191" y="151"/>
                    <a:pt x="191" y="155"/>
                  </a:cubicBezTo>
                  <a:cubicBezTo>
                    <a:pt x="190" y="156"/>
                    <a:pt x="188" y="156"/>
                    <a:pt x="187" y="156"/>
                  </a:cubicBezTo>
                  <a:cubicBezTo>
                    <a:pt x="184" y="155"/>
                    <a:pt x="182" y="155"/>
                    <a:pt x="180" y="155"/>
                  </a:cubicBezTo>
                  <a:cubicBezTo>
                    <a:pt x="180" y="156"/>
                    <a:pt x="180" y="156"/>
                    <a:pt x="180" y="156"/>
                  </a:cubicBezTo>
                  <a:cubicBezTo>
                    <a:pt x="181" y="156"/>
                    <a:pt x="183" y="156"/>
                    <a:pt x="185" y="156"/>
                  </a:cubicBezTo>
                  <a:cubicBezTo>
                    <a:pt x="187" y="156"/>
                    <a:pt x="190" y="156"/>
                    <a:pt x="192" y="156"/>
                  </a:cubicBezTo>
                  <a:cubicBezTo>
                    <a:pt x="193" y="159"/>
                    <a:pt x="194" y="162"/>
                    <a:pt x="195" y="164"/>
                  </a:cubicBezTo>
                  <a:cubicBezTo>
                    <a:pt x="197" y="166"/>
                    <a:pt x="198" y="168"/>
                    <a:pt x="201" y="169"/>
                  </a:cubicBezTo>
                  <a:cubicBezTo>
                    <a:pt x="204" y="171"/>
                    <a:pt x="209" y="172"/>
                    <a:pt x="213" y="171"/>
                  </a:cubicBezTo>
                  <a:cubicBezTo>
                    <a:pt x="218" y="171"/>
                    <a:pt x="221" y="168"/>
                    <a:pt x="225" y="165"/>
                  </a:cubicBezTo>
                  <a:cubicBezTo>
                    <a:pt x="229" y="163"/>
                    <a:pt x="231" y="160"/>
                    <a:pt x="234" y="157"/>
                  </a:cubicBezTo>
                  <a:cubicBezTo>
                    <a:pt x="235" y="156"/>
                    <a:pt x="237" y="154"/>
                    <a:pt x="240" y="152"/>
                  </a:cubicBezTo>
                  <a:cubicBezTo>
                    <a:pt x="242" y="150"/>
                    <a:pt x="244" y="149"/>
                    <a:pt x="244" y="149"/>
                  </a:cubicBezTo>
                  <a:cubicBezTo>
                    <a:pt x="241" y="148"/>
                    <a:pt x="238" y="146"/>
                    <a:pt x="236" y="144"/>
                  </a:cubicBezTo>
                  <a:cubicBezTo>
                    <a:pt x="233" y="142"/>
                    <a:pt x="231" y="139"/>
                    <a:pt x="229" y="137"/>
                  </a:cubicBezTo>
                  <a:cubicBezTo>
                    <a:pt x="227" y="136"/>
                    <a:pt x="225" y="134"/>
                    <a:pt x="222" y="133"/>
                  </a:cubicBezTo>
                  <a:cubicBezTo>
                    <a:pt x="225" y="130"/>
                    <a:pt x="227" y="126"/>
                    <a:pt x="229" y="123"/>
                  </a:cubicBezTo>
                  <a:cubicBezTo>
                    <a:pt x="229" y="121"/>
                    <a:pt x="231" y="118"/>
                    <a:pt x="232" y="115"/>
                  </a:cubicBezTo>
                  <a:cubicBezTo>
                    <a:pt x="233" y="112"/>
                    <a:pt x="233" y="110"/>
                    <a:pt x="233" y="110"/>
                  </a:cubicBezTo>
                  <a:cubicBezTo>
                    <a:pt x="232" y="110"/>
                    <a:pt x="231" y="110"/>
                    <a:pt x="229" y="110"/>
                  </a:cubicBezTo>
                  <a:cubicBezTo>
                    <a:pt x="228" y="110"/>
                    <a:pt x="226" y="109"/>
                    <a:pt x="225" y="109"/>
                  </a:cubicBezTo>
                  <a:cubicBezTo>
                    <a:pt x="224" y="109"/>
                    <a:pt x="224" y="108"/>
                    <a:pt x="224" y="108"/>
                  </a:cubicBezTo>
                  <a:cubicBezTo>
                    <a:pt x="231" y="103"/>
                    <a:pt x="236" y="97"/>
                    <a:pt x="240" y="91"/>
                  </a:cubicBezTo>
                  <a:cubicBezTo>
                    <a:pt x="245" y="84"/>
                    <a:pt x="247" y="77"/>
                    <a:pt x="248" y="69"/>
                  </a:cubicBezTo>
                  <a:cubicBezTo>
                    <a:pt x="248" y="66"/>
                    <a:pt x="250" y="61"/>
                    <a:pt x="249" y="56"/>
                  </a:cubicBezTo>
                  <a:cubicBezTo>
                    <a:pt x="249" y="56"/>
                    <a:pt x="249" y="56"/>
                    <a:pt x="249" y="56"/>
                  </a:cubicBezTo>
                  <a:cubicBezTo>
                    <a:pt x="252" y="56"/>
                    <a:pt x="254" y="56"/>
                    <a:pt x="257" y="55"/>
                  </a:cubicBezTo>
                  <a:cubicBezTo>
                    <a:pt x="263" y="54"/>
                    <a:pt x="271" y="49"/>
                    <a:pt x="276" y="45"/>
                  </a:cubicBezTo>
                  <a:cubicBezTo>
                    <a:pt x="281" y="40"/>
                    <a:pt x="282" y="35"/>
                    <a:pt x="283" y="29"/>
                  </a:cubicBezTo>
                  <a:cubicBezTo>
                    <a:pt x="283" y="29"/>
                    <a:pt x="283" y="29"/>
                    <a:pt x="283" y="29"/>
                  </a:cubicBezTo>
                  <a:cubicBezTo>
                    <a:pt x="283" y="29"/>
                    <a:pt x="284" y="29"/>
                    <a:pt x="284" y="29"/>
                  </a:cubicBezTo>
                  <a:cubicBezTo>
                    <a:pt x="287" y="30"/>
                    <a:pt x="291" y="30"/>
                    <a:pt x="293" y="29"/>
                  </a:cubicBezTo>
                  <a:cubicBezTo>
                    <a:pt x="294" y="31"/>
                    <a:pt x="296" y="33"/>
                    <a:pt x="298" y="34"/>
                  </a:cubicBezTo>
                  <a:cubicBezTo>
                    <a:pt x="301" y="35"/>
                    <a:pt x="304" y="36"/>
                    <a:pt x="308" y="35"/>
                  </a:cubicBezTo>
                  <a:cubicBezTo>
                    <a:pt x="313" y="34"/>
                    <a:pt x="319" y="31"/>
                    <a:pt x="323" y="28"/>
                  </a:cubicBezTo>
                  <a:cubicBezTo>
                    <a:pt x="327" y="26"/>
                    <a:pt x="328" y="22"/>
                    <a:pt x="330" y="19"/>
                  </a:cubicBezTo>
                  <a:cubicBezTo>
                    <a:pt x="331" y="16"/>
                    <a:pt x="332" y="13"/>
                    <a:pt x="333" y="10"/>
                  </a:cubicBezTo>
                  <a:cubicBezTo>
                    <a:pt x="333" y="9"/>
                    <a:pt x="334" y="6"/>
                    <a:pt x="335" y="4"/>
                  </a:cubicBezTo>
                  <a:cubicBezTo>
                    <a:pt x="337" y="2"/>
                    <a:pt x="338" y="1"/>
                    <a:pt x="338" y="1"/>
                  </a:cubicBezTo>
                  <a:cubicBezTo>
                    <a:pt x="334" y="1"/>
                    <a:pt x="331" y="2"/>
                    <a:pt x="328" y="2"/>
                  </a:cubicBezTo>
                  <a:cubicBezTo>
                    <a:pt x="325" y="2"/>
                    <a:pt x="322" y="2"/>
                    <a:pt x="319" y="2"/>
                  </a:cubicBezTo>
                  <a:cubicBezTo>
                    <a:pt x="315" y="3"/>
                    <a:pt x="311" y="4"/>
                    <a:pt x="307" y="5"/>
                  </a:cubicBezTo>
                  <a:cubicBezTo>
                    <a:pt x="303" y="6"/>
                    <a:pt x="300" y="8"/>
                    <a:pt x="297" y="10"/>
                  </a:cubicBezTo>
                  <a:cubicBezTo>
                    <a:pt x="294" y="13"/>
                    <a:pt x="293" y="16"/>
                    <a:pt x="292" y="19"/>
                  </a:cubicBezTo>
                  <a:cubicBezTo>
                    <a:pt x="291" y="22"/>
                    <a:pt x="291" y="26"/>
                    <a:pt x="293" y="29"/>
                  </a:cubicBezTo>
                  <a:cubicBezTo>
                    <a:pt x="291" y="29"/>
                    <a:pt x="288" y="29"/>
                    <a:pt x="286" y="29"/>
                  </a:cubicBezTo>
                  <a:cubicBezTo>
                    <a:pt x="285" y="29"/>
                    <a:pt x="284" y="28"/>
                    <a:pt x="283" y="28"/>
                  </a:cubicBezTo>
                  <a:cubicBezTo>
                    <a:pt x="284" y="24"/>
                    <a:pt x="284" y="20"/>
                    <a:pt x="284" y="15"/>
                  </a:cubicBezTo>
                  <a:cubicBezTo>
                    <a:pt x="283" y="13"/>
                    <a:pt x="284" y="10"/>
                    <a:pt x="284" y="7"/>
                  </a:cubicBezTo>
                  <a:cubicBezTo>
                    <a:pt x="285" y="3"/>
                    <a:pt x="286" y="0"/>
                    <a:pt x="286" y="0"/>
                  </a:cubicBezTo>
                  <a:cubicBezTo>
                    <a:pt x="282" y="3"/>
                    <a:pt x="278" y="4"/>
                    <a:pt x="274" y="4"/>
                  </a:cubicBezTo>
                  <a:cubicBezTo>
                    <a:pt x="270" y="5"/>
                    <a:pt x="266" y="5"/>
                    <a:pt x="262" y="5"/>
                  </a:cubicBezTo>
                  <a:cubicBezTo>
                    <a:pt x="258" y="6"/>
                    <a:pt x="252" y="8"/>
                    <a:pt x="248" y="10"/>
                  </a:cubicBezTo>
                  <a:cubicBezTo>
                    <a:pt x="243" y="12"/>
                    <a:pt x="240" y="14"/>
                    <a:pt x="237" y="18"/>
                  </a:cubicBezTo>
                  <a:cubicBezTo>
                    <a:pt x="234" y="21"/>
                    <a:pt x="233" y="26"/>
                    <a:pt x="233" y="31"/>
                  </a:cubicBezTo>
                  <a:cubicBezTo>
                    <a:pt x="232" y="37"/>
                    <a:pt x="233" y="42"/>
                    <a:pt x="235" y="47"/>
                  </a:cubicBezTo>
                  <a:cubicBezTo>
                    <a:pt x="233" y="48"/>
                    <a:pt x="230" y="48"/>
                    <a:pt x="227" y="48"/>
                  </a:cubicBezTo>
                  <a:cubicBezTo>
                    <a:pt x="223" y="48"/>
                    <a:pt x="219" y="46"/>
                    <a:pt x="217" y="43"/>
                  </a:cubicBezTo>
                  <a:cubicBezTo>
                    <a:pt x="217" y="44"/>
                    <a:pt x="216" y="44"/>
                    <a:pt x="216" y="44"/>
                  </a:cubicBezTo>
                  <a:cubicBezTo>
                    <a:pt x="217" y="46"/>
                    <a:pt x="220" y="48"/>
                    <a:pt x="225" y="48"/>
                  </a:cubicBezTo>
                  <a:cubicBezTo>
                    <a:pt x="229" y="49"/>
                    <a:pt x="233" y="49"/>
                    <a:pt x="236" y="48"/>
                  </a:cubicBezTo>
                  <a:cubicBezTo>
                    <a:pt x="237" y="49"/>
                    <a:pt x="237" y="50"/>
                    <a:pt x="238" y="51"/>
                  </a:cubicBezTo>
                  <a:cubicBezTo>
                    <a:pt x="237" y="51"/>
                    <a:pt x="237" y="50"/>
                    <a:pt x="236" y="50"/>
                  </a:cubicBezTo>
                  <a:cubicBezTo>
                    <a:pt x="230" y="50"/>
                    <a:pt x="225" y="48"/>
                    <a:pt x="219" y="47"/>
                  </a:cubicBezTo>
                  <a:cubicBezTo>
                    <a:pt x="216" y="47"/>
                    <a:pt x="213" y="47"/>
                    <a:pt x="210" y="47"/>
                  </a:cubicBezTo>
                  <a:cubicBezTo>
                    <a:pt x="211" y="46"/>
                    <a:pt x="211" y="45"/>
                    <a:pt x="211" y="43"/>
                  </a:cubicBezTo>
                  <a:cubicBezTo>
                    <a:pt x="211" y="42"/>
                    <a:pt x="212" y="39"/>
                    <a:pt x="214" y="37"/>
                  </a:cubicBezTo>
                  <a:cubicBezTo>
                    <a:pt x="215" y="35"/>
                    <a:pt x="216" y="33"/>
                    <a:pt x="216" y="33"/>
                  </a:cubicBezTo>
                  <a:cubicBezTo>
                    <a:pt x="209" y="35"/>
                    <a:pt x="203" y="32"/>
                    <a:pt x="197" y="31"/>
                  </a:cubicBezTo>
                  <a:cubicBezTo>
                    <a:pt x="193" y="31"/>
                    <a:pt x="188" y="31"/>
                    <a:pt x="185" y="32"/>
                  </a:cubicBezTo>
                  <a:cubicBezTo>
                    <a:pt x="181" y="33"/>
                    <a:pt x="177" y="34"/>
                    <a:pt x="174" y="36"/>
                  </a:cubicBezTo>
                  <a:cubicBezTo>
                    <a:pt x="171" y="38"/>
                    <a:pt x="169" y="42"/>
                    <a:pt x="168" y="46"/>
                  </a:cubicBezTo>
                  <a:cubicBezTo>
                    <a:pt x="167" y="50"/>
                    <a:pt x="166" y="54"/>
                    <a:pt x="168" y="59"/>
                  </a:cubicBezTo>
                  <a:cubicBezTo>
                    <a:pt x="165" y="59"/>
                    <a:pt x="163" y="59"/>
                    <a:pt x="161" y="58"/>
                  </a:cubicBezTo>
                  <a:cubicBezTo>
                    <a:pt x="158" y="57"/>
                    <a:pt x="156" y="56"/>
                    <a:pt x="154" y="54"/>
                  </a:cubicBezTo>
                  <a:cubicBezTo>
                    <a:pt x="154" y="54"/>
                    <a:pt x="153" y="54"/>
                    <a:pt x="153" y="55"/>
                  </a:cubicBezTo>
                  <a:cubicBezTo>
                    <a:pt x="154" y="56"/>
                    <a:pt x="156" y="57"/>
                    <a:pt x="159" y="58"/>
                  </a:cubicBezTo>
                  <a:cubicBezTo>
                    <a:pt x="162" y="59"/>
                    <a:pt x="165" y="59"/>
                    <a:pt x="167" y="59"/>
                  </a:cubicBezTo>
                  <a:cubicBezTo>
                    <a:pt x="167" y="60"/>
                    <a:pt x="166" y="61"/>
                    <a:pt x="166" y="61"/>
                  </a:cubicBezTo>
                  <a:cubicBezTo>
                    <a:pt x="160" y="70"/>
                    <a:pt x="160" y="70"/>
                    <a:pt x="160" y="70"/>
                  </a:cubicBezTo>
                  <a:cubicBezTo>
                    <a:pt x="156" y="75"/>
                    <a:pt x="153" y="80"/>
                    <a:pt x="152" y="86"/>
                  </a:cubicBezTo>
                  <a:cubicBezTo>
                    <a:pt x="150" y="83"/>
                    <a:pt x="148" y="81"/>
                    <a:pt x="146" y="78"/>
                  </a:cubicBezTo>
                  <a:cubicBezTo>
                    <a:pt x="140" y="71"/>
                    <a:pt x="131" y="65"/>
                    <a:pt x="121" y="62"/>
                  </a:cubicBezTo>
                  <a:cubicBezTo>
                    <a:pt x="116" y="61"/>
                    <a:pt x="110" y="61"/>
                    <a:pt x="106" y="62"/>
                  </a:cubicBezTo>
                  <a:cubicBezTo>
                    <a:pt x="102" y="64"/>
                    <a:pt x="98" y="66"/>
                    <a:pt x="96" y="69"/>
                  </a:cubicBezTo>
                  <a:cubicBezTo>
                    <a:pt x="93" y="72"/>
                    <a:pt x="92" y="76"/>
                    <a:pt x="91" y="79"/>
                  </a:cubicBezTo>
                  <a:cubicBezTo>
                    <a:pt x="91" y="80"/>
                    <a:pt x="91" y="82"/>
                    <a:pt x="91" y="83"/>
                  </a:cubicBezTo>
                  <a:cubicBezTo>
                    <a:pt x="90" y="81"/>
                    <a:pt x="89" y="78"/>
                    <a:pt x="88" y="76"/>
                  </a:cubicBezTo>
                  <a:cubicBezTo>
                    <a:pt x="86" y="72"/>
                    <a:pt x="83" y="67"/>
                    <a:pt x="78" y="63"/>
                  </a:cubicBezTo>
                  <a:cubicBezTo>
                    <a:pt x="73" y="59"/>
                    <a:pt x="68" y="56"/>
                    <a:pt x="61" y="54"/>
                  </a:cubicBezTo>
                  <a:cubicBezTo>
                    <a:pt x="55" y="52"/>
                    <a:pt x="47" y="50"/>
                    <a:pt x="43" y="50"/>
                  </a:cubicBezTo>
                  <a:cubicBezTo>
                    <a:pt x="39" y="50"/>
                    <a:pt x="35" y="51"/>
                    <a:pt x="31" y="52"/>
                  </a:cubicBezTo>
                  <a:close/>
                  <a:moveTo>
                    <a:pt x="172" y="117"/>
                  </a:moveTo>
                  <a:cubicBezTo>
                    <a:pt x="172" y="118"/>
                    <a:pt x="171" y="120"/>
                    <a:pt x="171" y="121"/>
                  </a:cubicBezTo>
                  <a:cubicBezTo>
                    <a:pt x="169" y="121"/>
                    <a:pt x="166" y="119"/>
                    <a:pt x="164" y="118"/>
                  </a:cubicBezTo>
                  <a:cubicBezTo>
                    <a:pt x="163" y="117"/>
                    <a:pt x="162" y="116"/>
                    <a:pt x="161" y="115"/>
                  </a:cubicBezTo>
                  <a:cubicBezTo>
                    <a:pt x="161" y="114"/>
                    <a:pt x="161" y="113"/>
                    <a:pt x="161" y="111"/>
                  </a:cubicBezTo>
                  <a:cubicBezTo>
                    <a:pt x="164" y="114"/>
                    <a:pt x="168" y="116"/>
                    <a:pt x="172" y="1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2662"/>
            <p:cNvSpPr>
              <a:spLocks/>
            </p:cNvSpPr>
            <p:nvPr/>
          </p:nvSpPr>
          <p:spPr bwMode="auto">
            <a:xfrm>
              <a:off x="1687071" y="2658674"/>
              <a:ext cx="253348" cy="393499"/>
            </a:xfrm>
            <a:custGeom>
              <a:avLst/>
              <a:gdLst>
                <a:gd name="T0" fmla="*/ 8 w 119"/>
                <a:gd name="T1" fmla="*/ 21 h 185"/>
                <a:gd name="T2" fmla="*/ 1 w 119"/>
                <a:gd name="T3" fmla="*/ 49 h 185"/>
                <a:gd name="T4" fmla="*/ 22 w 119"/>
                <a:gd name="T5" fmla="*/ 69 h 185"/>
                <a:gd name="T6" fmla="*/ 7 w 119"/>
                <a:gd name="T7" fmla="*/ 81 h 185"/>
                <a:gd name="T8" fmla="*/ 16 w 119"/>
                <a:gd name="T9" fmla="*/ 78 h 185"/>
                <a:gd name="T10" fmla="*/ 18 w 119"/>
                <a:gd name="T11" fmla="*/ 81 h 185"/>
                <a:gd name="T12" fmla="*/ 4 w 119"/>
                <a:gd name="T13" fmla="*/ 103 h 185"/>
                <a:gd name="T14" fmla="*/ 12 w 119"/>
                <a:gd name="T15" fmla="*/ 129 h 185"/>
                <a:gd name="T16" fmla="*/ 21 w 119"/>
                <a:gd name="T17" fmla="*/ 141 h 185"/>
                <a:gd name="T18" fmla="*/ 23 w 119"/>
                <a:gd name="T19" fmla="*/ 154 h 185"/>
                <a:gd name="T20" fmla="*/ 24 w 119"/>
                <a:gd name="T21" fmla="*/ 155 h 185"/>
                <a:gd name="T22" fmla="*/ 50 w 119"/>
                <a:gd name="T23" fmla="*/ 182 h 185"/>
                <a:gd name="T24" fmla="*/ 84 w 119"/>
                <a:gd name="T25" fmla="*/ 184 h 185"/>
                <a:gd name="T26" fmla="*/ 89 w 119"/>
                <a:gd name="T27" fmla="*/ 171 h 185"/>
                <a:gd name="T28" fmla="*/ 93 w 119"/>
                <a:gd name="T29" fmla="*/ 140 h 185"/>
                <a:gd name="T30" fmla="*/ 91 w 119"/>
                <a:gd name="T31" fmla="*/ 133 h 185"/>
                <a:gd name="T32" fmla="*/ 109 w 119"/>
                <a:gd name="T33" fmla="*/ 146 h 185"/>
                <a:gd name="T34" fmla="*/ 117 w 119"/>
                <a:gd name="T35" fmla="*/ 153 h 185"/>
                <a:gd name="T36" fmla="*/ 119 w 119"/>
                <a:gd name="T37" fmla="*/ 131 h 185"/>
                <a:gd name="T38" fmla="*/ 103 w 119"/>
                <a:gd name="T39" fmla="*/ 101 h 185"/>
                <a:gd name="T40" fmla="*/ 83 w 119"/>
                <a:gd name="T41" fmla="*/ 107 h 185"/>
                <a:gd name="T42" fmla="*/ 72 w 119"/>
                <a:gd name="T43" fmla="*/ 97 h 185"/>
                <a:gd name="T44" fmla="*/ 76 w 119"/>
                <a:gd name="T45" fmla="*/ 102 h 185"/>
                <a:gd name="T46" fmla="*/ 83 w 119"/>
                <a:gd name="T47" fmla="*/ 120 h 185"/>
                <a:gd name="T48" fmla="*/ 51 w 119"/>
                <a:gd name="T49" fmla="*/ 98 h 185"/>
                <a:gd name="T50" fmla="*/ 48 w 119"/>
                <a:gd name="T51" fmla="*/ 89 h 185"/>
                <a:gd name="T52" fmla="*/ 44 w 119"/>
                <a:gd name="T53" fmla="*/ 91 h 185"/>
                <a:gd name="T54" fmla="*/ 20 w 119"/>
                <a:gd name="T55" fmla="*/ 89 h 185"/>
                <a:gd name="T56" fmla="*/ 21 w 119"/>
                <a:gd name="T57" fmla="*/ 73 h 185"/>
                <a:gd name="T58" fmla="*/ 23 w 119"/>
                <a:gd name="T59" fmla="*/ 69 h 185"/>
                <a:gd name="T60" fmla="*/ 42 w 119"/>
                <a:gd name="T61" fmla="*/ 58 h 185"/>
                <a:gd name="T62" fmla="*/ 39 w 119"/>
                <a:gd name="T63" fmla="*/ 21 h 185"/>
                <a:gd name="T64" fmla="*/ 23 w 119"/>
                <a:gd name="T65" fmla="*/ 5 h 185"/>
                <a:gd name="T66" fmla="*/ 15 w 119"/>
                <a:gd name="T67" fmla="*/ 1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185">
                  <a:moveTo>
                    <a:pt x="15" y="12"/>
                  </a:moveTo>
                  <a:cubicBezTo>
                    <a:pt x="12" y="15"/>
                    <a:pt x="10" y="18"/>
                    <a:pt x="8" y="21"/>
                  </a:cubicBezTo>
                  <a:cubicBezTo>
                    <a:pt x="5" y="25"/>
                    <a:pt x="3" y="30"/>
                    <a:pt x="2" y="35"/>
                  </a:cubicBezTo>
                  <a:cubicBezTo>
                    <a:pt x="0" y="40"/>
                    <a:pt x="0" y="44"/>
                    <a:pt x="1" y="49"/>
                  </a:cubicBezTo>
                  <a:cubicBezTo>
                    <a:pt x="2" y="53"/>
                    <a:pt x="5" y="57"/>
                    <a:pt x="8" y="61"/>
                  </a:cubicBezTo>
                  <a:cubicBezTo>
                    <a:pt x="12" y="64"/>
                    <a:pt x="17" y="68"/>
                    <a:pt x="22" y="69"/>
                  </a:cubicBezTo>
                  <a:cubicBezTo>
                    <a:pt x="21" y="71"/>
                    <a:pt x="19" y="74"/>
                    <a:pt x="17" y="76"/>
                  </a:cubicBezTo>
                  <a:cubicBezTo>
                    <a:pt x="14" y="79"/>
                    <a:pt x="11" y="80"/>
                    <a:pt x="7" y="81"/>
                  </a:cubicBezTo>
                  <a:cubicBezTo>
                    <a:pt x="7" y="81"/>
                    <a:pt x="7" y="82"/>
                    <a:pt x="7" y="82"/>
                  </a:cubicBezTo>
                  <a:cubicBezTo>
                    <a:pt x="9" y="82"/>
                    <a:pt x="13" y="81"/>
                    <a:pt x="16" y="78"/>
                  </a:cubicBezTo>
                  <a:cubicBezTo>
                    <a:pt x="17" y="77"/>
                    <a:pt x="18" y="76"/>
                    <a:pt x="20" y="74"/>
                  </a:cubicBezTo>
                  <a:cubicBezTo>
                    <a:pt x="19" y="76"/>
                    <a:pt x="19" y="78"/>
                    <a:pt x="18" y="81"/>
                  </a:cubicBezTo>
                  <a:cubicBezTo>
                    <a:pt x="18" y="84"/>
                    <a:pt x="18" y="87"/>
                    <a:pt x="19" y="90"/>
                  </a:cubicBezTo>
                  <a:cubicBezTo>
                    <a:pt x="12" y="92"/>
                    <a:pt x="6" y="97"/>
                    <a:pt x="4" y="103"/>
                  </a:cubicBezTo>
                  <a:cubicBezTo>
                    <a:pt x="3" y="108"/>
                    <a:pt x="3" y="114"/>
                    <a:pt x="4" y="118"/>
                  </a:cubicBezTo>
                  <a:cubicBezTo>
                    <a:pt x="5" y="122"/>
                    <a:pt x="9" y="125"/>
                    <a:pt x="12" y="129"/>
                  </a:cubicBezTo>
                  <a:cubicBezTo>
                    <a:pt x="15" y="132"/>
                    <a:pt x="18" y="136"/>
                    <a:pt x="21" y="140"/>
                  </a:cubicBezTo>
                  <a:cubicBezTo>
                    <a:pt x="21" y="140"/>
                    <a:pt x="21" y="141"/>
                    <a:pt x="21" y="141"/>
                  </a:cubicBezTo>
                  <a:cubicBezTo>
                    <a:pt x="21" y="144"/>
                    <a:pt x="22" y="148"/>
                    <a:pt x="23" y="151"/>
                  </a:cubicBezTo>
                  <a:cubicBezTo>
                    <a:pt x="23" y="152"/>
                    <a:pt x="23" y="153"/>
                    <a:pt x="23" y="154"/>
                  </a:cubicBezTo>
                  <a:cubicBezTo>
                    <a:pt x="23" y="155"/>
                    <a:pt x="23" y="156"/>
                    <a:pt x="23" y="156"/>
                  </a:cubicBezTo>
                  <a:cubicBezTo>
                    <a:pt x="23" y="156"/>
                    <a:pt x="24" y="156"/>
                    <a:pt x="24" y="155"/>
                  </a:cubicBezTo>
                  <a:cubicBezTo>
                    <a:pt x="25" y="159"/>
                    <a:pt x="27" y="163"/>
                    <a:pt x="28" y="166"/>
                  </a:cubicBezTo>
                  <a:cubicBezTo>
                    <a:pt x="34" y="175"/>
                    <a:pt x="42" y="179"/>
                    <a:pt x="50" y="182"/>
                  </a:cubicBezTo>
                  <a:cubicBezTo>
                    <a:pt x="57" y="184"/>
                    <a:pt x="64" y="185"/>
                    <a:pt x="71" y="184"/>
                  </a:cubicBezTo>
                  <a:cubicBezTo>
                    <a:pt x="74" y="184"/>
                    <a:pt x="79" y="184"/>
                    <a:pt x="84" y="184"/>
                  </a:cubicBezTo>
                  <a:cubicBezTo>
                    <a:pt x="88" y="184"/>
                    <a:pt x="92" y="184"/>
                    <a:pt x="92" y="184"/>
                  </a:cubicBezTo>
                  <a:cubicBezTo>
                    <a:pt x="89" y="181"/>
                    <a:pt x="89" y="176"/>
                    <a:pt x="89" y="171"/>
                  </a:cubicBezTo>
                  <a:cubicBezTo>
                    <a:pt x="90" y="166"/>
                    <a:pt x="91" y="162"/>
                    <a:pt x="92" y="158"/>
                  </a:cubicBezTo>
                  <a:cubicBezTo>
                    <a:pt x="93" y="152"/>
                    <a:pt x="93" y="146"/>
                    <a:pt x="93" y="140"/>
                  </a:cubicBezTo>
                  <a:cubicBezTo>
                    <a:pt x="92" y="137"/>
                    <a:pt x="91" y="134"/>
                    <a:pt x="90" y="131"/>
                  </a:cubicBezTo>
                  <a:cubicBezTo>
                    <a:pt x="91" y="132"/>
                    <a:pt x="91" y="132"/>
                    <a:pt x="91" y="133"/>
                  </a:cubicBezTo>
                  <a:cubicBezTo>
                    <a:pt x="94" y="136"/>
                    <a:pt x="97" y="138"/>
                    <a:pt x="101" y="140"/>
                  </a:cubicBezTo>
                  <a:cubicBezTo>
                    <a:pt x="104" y="142"/>
                    <a:pt x="106" y="144"/>
                    <a:pt x="109" y="146"/>
                  </a:cubicBezTo>
                  <a:cubicBezTo>
                    <a:pt x="110" y="146"/>
                    <a:pt x="112" y="148"/>
                    <a:pt x="114" y="150"/>
                  </a:cubicBezTo>
                  <a:cubicBezTo>
                    <a:pt x="116" y="151"/>
                    <a:pt x="117" y="153"/>
                    <a:pt x="117" y="153"/>
                  </a:cubicBezTo>
                  <a:cubicBezTo>
                    <a:pt x="117" y="149"/>
                    <a:pt x="118" y="146"/>
                    <a:pt x="118" y="142"/>
                  </a:cubicBezTo>
                  <a:cubicBezTo>
                    <a:pt x="119" y="138"/>
                    <a:pt x="119" y="134"/>
                    <a:pt x="119" y="131"/>
                  </a:cubicBezTo>
                  <a:cubicBezTo>
                    <a:pt x="119" y="126"/>
                    <a:pt x="117" y="120"/>
                    <a:pt x="114" y="114"/>
                  </a:cubicBezTo>
                  <a:cubicBezTo>
                    <a:pt x="111" y="109"/>
                    <a:pt x="107" y="104"/>
                    <a:pt x="103" y="101"/>
                  </a:cubicBezTo>
                  <a:cubicBezTo>
                    <a:pt x="98" y="98"/>
                    <a:pt x="93" y="98"/>
                    <a:pt x="90" y="99"/>
                  </a:cubicBezTo>
                  <a:cubicBezTo>
                    <a:pt x="86" y="101"/>
                    <a:pt x="84" y="104"/>
                    <a:pt x="83" y="107"/>
                  </a:cubicBezTo>
                  <a:cubicBezTo>
                    <a:pt x="81" y="106"/>
                    <a:pt x="79" y="104"/>
                    <a:pt x="78" y="103"/>
                  </a:cubicBezTo>
                  <a:cubicBezTo>
                    <a:pt x="75" y="101"/>
                    <a:pt x="73" y="99"/>
                    <a:pt x="72" y="97"/>
                  </a:cubicBezTo>
                  <a:cubicBezTo>
                    <a:pt x="71" y="97"/>
                    <a:pt x="71" y="97"/>
                    <a:pt x="71" y="97"/>
                  </a:cubicBezTo>
                  <a:cubicBezTo>
                    <a:pt x="72" y="99"/>
                    <a:pt x="74" y="100"/>
                    <a:pt x="76" y="102"/>
                  </a:cubicBezTo>
                  <a:cubicBezTo>
                    <a:pt x="78" y="104"/>
                    <a:pt x="81" y="106"/>
                    <a:pt x="82" y="107"/>
                  </a:cubicBezTo>
                  <a:cubicBezTo>
                    <a:pt x="81" y="111"/>
                    <a:pt x="82" y="116"/>
                    <a:pt x="83" y="120"/>
                  </a:cubicBezTo>
                  <a:cubicBezTo>
                    <a:pt x="76" y="114"/>
                    <a:pt x="65" y="110"/>
                    <a:pt x="53" y="111"/>
                  </a:cubicBezTo>
                  <a:cubicBezTo>
                    <a:pt x="53" y="106"/>
                    <a:pt x="52" y="102"/>
                    <a:pt x="51" y="98"/>
                  </a:cubicBezTo>
                  <a:cubicBezTo>
                    <a:pt x="49" y="96"/>
                    <a:pt x="48" y="94"/>
                    <a:pt x="46" y="92"/>
                  </a:cubicBezTo>
                  <a:cubicBezTo>
                    <a:pt x="46" y="91"/>
                    <a:pt x="47" y="90"/>
                    <a:pt x="48" y="89"/>
                  </a:cubicBezTo>
                  <a:cubicBezTo>
                    <a:pt x="47" y="89"/>
                    <a:pt x="46" y="89"/>
                    <a:pt x="46" y="88"/>
                  </a:cubicBezTo>
                  <a:cubicBezTo>
                    <a:pt x="45" y="89"/>
                    <a:pt x="45" y="90"/>
                    <a:pt x="44" y="91"/>
                  </a:cubicBezTo>
                  <a:cubicBezTo>
                    <a:pt x="42" y="90"/>
                    <a:pt x="40" y="89"/>
                    <a:pt x="37" y="88"/>
                  </a:cubicBezTo>
                  <a:cubicBezTo>
                    <a:pt x="31" y="87"/>
                    <a:pt x="25" y="87"/>
                    <a:pt x="20" y="89"/>
                  </a:cubicBezTo>
                  <a:cubicBezTo>
                    <a:pt x="19" y="87"/>
                    <a:pt x="19" y="85"/>
                    <a:pt x="19" y="83"/>
                  </a:cubicBezTo>
                  <a:cubicBezTo>
                    <a:pt x="19" y="79"/>
                    <a:pt x="20" y="76"/>
                    <a:pt x="21" y="73"/>
                  </a:cubicBezTo>
                  <a:cubicBezTo>
                    <a:pt x="20" y="73"/>
                    <a:pt x="20" y="73"/>
                    <a:pt x="20" y="73"/>
                  </a:cubicBezTo>
                  <a:cubicBezTo>
                    <a:pt x="22" y="72"/>
                    <a:pt x="22" y="70"/>
                    <a:pt x="23" y="69"/>
                  </a:cubicBezTo>
                  <a:cubicBezTo>
                    <a:pt x="26" y="69"/>
                    <a:pt x="30" y="69"/>
                    <a:pt x="34" y="67"/>
                  </a:cubicBezTo>
                  <a:cubicBezTo>
                    <a:pt x="37" y="65"/>
                    <a:pt x="40" y="62"/>
                    <a:pt x="42" y="58"/>
                  </a:cubicBezTo>
                  <a:cubicBezTo>
                    <a:pt x="46" y="52"/>
                    <a:pt x="47" y="43"/>
                    <a:pt x="47" y="37"/>
                  </a:cubicBezTo>
                  <a:cubicBezTo>
                    <a:pt x="46" y="30"/>
                    <a:pt x="43" y="26"/>
                    <a:pt x="39" y="21"/>
                  </a:cubicBezTo>
                  <a:cubicBezTo>
                    <a:pt x="36" y="17"/>
                    <a:pt x="33" y="14"/>
                    <a:pt x="29" y="12"/>
                  </a:cubicBezTo>
                  <a:cubicBezTo>
                    <a:pt x="28" y="10"/>
                    <a:pt x="25" y="8"/>
                    <a:pt x="23" y="5"/>
                  </a:cubicBezTo>
                  <a:cubicBezTo>
                    <a:pt x="21" y="3"/>
                    <a:pt x="19" y="0"/>
                    <a:pt x="19" y="0"/>
                  </a:cubicBezTo>
                  <a:cubicBezTo>
                    <a:pt x="19" y="5"/>
                    <a:pt x="17" y="8"/>
                    <a:pt x="15"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2663"/>
            <p:cNvSpPr>
              <a:spLocks/>
            </p:cNvSpPr>
            <p:nvPr/>
          </p:nvSpPr>
          <p:spPr bwMode="auto">
            <a:xfrm>
              <a:off x="337677" y="3655897"/>
              <a:ext cx="6289" cy="4492"/>
            </a:xfrm>
            <a:custGeom>
              <a:avLst/>
              <a:gdLst>
                <a:gd name="T0" fmla="*/ 2 w 3"/>
                <a:gd name="T1" fmla="*/ 1 h 2"/>
                <a:gd name="T2" fmla="*/ 2 w 3"/>
                <a:gd name="T3" fmla="*/ 1 h 2"/>
                <a:gd name="T4" fmla="*/ 1 w 3"/>
                <a:gd name="T5" fmla="*/ 0 h 2"/>
                <a:gd name="T6" fmla="*/ 0 w 3"/>
                <a:gd name="T7" fmla="*/ 0 h 2"/>
                <a:gd name="T8" fmla="*/ 0 w 3"/>
                <a:gd name="T9" fmla="*/ 0 h 2"/>
                <a:gd name="T10" fmla="*/ 1 w 3"/>
                <a:gd name="T11" fmla="*/ 1 h 2"/>
                <a:gd name="T12" fmla="*/ 1 w 3"/>
                <a:gd name="T13" fmla="*/ 1 h 2"/>
                <a:gd name="T14" fmla="*/ 2 w 3"/>
                <a:gd name="T15" fmla="*/ 2 h 2"/>
                <a:gd name="T16" fmla="*/ 3 w 3"/>
                <a:gd name="T17" fmla="*/ 2 h 2"/>
                <a:gd name="T18" fmla="*/ 2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1"/>
                  </a:moveTo>
                  <a:cubicBezTo>
                    <a:pt x="2" y="1"/>
                    <a:pt x="2" y="1"/>
                    <a:pt x="2" y="1"/>
                  </a:cubicBezTo>
                  <a:cubicBezTo>
                    <a:pt x="1" y="0"/>
                    <a:pt x="1" y="0"/>
                    <a:pt x="1" y="0"/>
                  </a:cubicBezTo>
                  <a:cubicBezTo>
                    <a:pt x="1" y="0"/>
                    <a:pt x="0" y="0"/>
                    <a:pt x="0" y="0"/>
                  </a:cubicBezTo>
                  <a:cubicBezTo>
                    <a:pt x="0" y="0"/>
                    <a:pt x="0" y="0"/>
                    <a:pt x="0" y="0"/>
                  </a:cubicBezTo>
                  <a:cubicBezTo>
                    <a:pt x="1" y="0"/>
                    <a:pt x="1" y="1"/>
                    <a:pt x="1" y="1"/>
                  </a:cubicBezTo>
                  <a:cubicBezTo>
                    <a:pt x="1" y="1"/>
                    <a:pt x="1" y="1"/>
                    <a:pt x="1" y="1"/>
                  </a:cubicBezTo>
                  <a:cubicBezTo>
                    <a:pt x="1" y="2"/>
                    <a:pt x="2" y="2"/>
                    <a:pt x="2" y="2"/>
                  </a:cubicBezTo>
                  <a:cubicBezTo>
                    <a:pt x="2" y="2"/>
                    <a:pt x="2" y="2"/>
                    <a:pt x="3" y="2"/>
                  </a:cubicBezTo>
                  <a:cubicBezTo>
                    <a:pt x="3" y="2"/>
                    <a:pt x="3" y="2"/>
                    <a:pt x="2" y="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2664"/>
            <p:cNvSpPr>
              <a:spLocks noEditPoints="1"/>
            </p:cNvSpPr>
            <p:nvPr/>
          </p:nvSpPr>
          <p:spPr bwMode="auto">
            <a:xfrm>
              <a:off x="57376" y="3437586"/>
              <a:ext cx="327017" cy="297370"/>
            </a:xfrm>
            <a:custGeom>
              <a:avLst/>
              <a:gdLst>
                <a:gd name="T0" fmla="*/ 89 w 154"/>
                <a:gd name="T1" fmla="*/ 138 h 140"/>
                <a:gd name="T2" fmla="*/ 104 w 154"/>
                <a:gd name="T3" fmla="*/ 136 h 140"/>
                <a:gd name="T4" fmla="*/ 103 w 154"/>
                <a:gd name="T5" fmla="*/ 134 h 140"/>
                <a:gd name="T6" fmla="*/ 95 w 154"/>
                <a:gd name="T7" fmla="*/ 117 h 140"/>
                <a:gd name="T8" fmla="*/ 101 w 154"/>
                <a:gd name="T9" fmla="*/ 105 h 140"/>
                <a:gd name="T10" fmla="*/ 108 w 154"/>
                <a:gd name="T11" fmla="*/ 107 h 140"/>
                <a:gd name="T12" fmla="*/ 92 w 154"/>
                <a:gd name="T13" fmla="*/ 96 h 140"/>
                <a:gd name="T14" fmla="*/ 101 w 154"/>
                <a:gd name="T15" fmla="*/ 93 h 140"/>
                <a:gd name="T16" fmla="*/ 112 w 154"/>
                <a:gd name="T17" fmla="*/ 94 h 140"/>
                <a:gd name="T18" fmla="*/ 113 w 154"/>
                <a:gd name="T19" fmla="*/ 95 h 140"/>
                <a:gd name="T20" fmla="*/ 114 w 154"/>
                <a:gd name="T21" fmla="*/ 85 h 140"/>
                <a:gd name="T22" fmla="*/ 136 w 154"/>
                <a:gd name="T23" fmla="*/ 101 h 140"/>
                <a:gd name="T24" fmla="*/ 135 w 154"/>
                <a:gd name="T25" fmla="*/ 105 h 140"/>
                <a:gd name="T26" fmla="*/ 136 w 154"/>
                <a:gd name="T27" fmla="*/ 105 h 140"/>
                <a:gd name="T28" fmla="*/ 140 w 154"/>
                <a:gd name="T29" fmla="*/ 97 h 140"/>
                <a:gd name="T30" fmla="*/ 152 w 154"/>
                <a:gd name="T31" fmla="*/ 79 h 140"/>
                <a:gd name="T32" fmla="*/ 152 w 154"/>
                <a:gd name="T33" fmla="*/ 79 h 140"/>
                <a:gd name="T34" fmla="*/ 151 w 154"/>
                <a:gd name="T35" fmla="*/ 76 h 140"/>
                <a:gd name="T36" fmla="*/ 149 w 154"/>
                <a:gd name="T37" fmla="*/ 73 h 140"/>
                <a:gd name="T38" fmla="*/ 149 w 154"/>
                <a:gd name="T39" fmla="*/ 55 h 140"/>
                <a:gd name="T40" fmla="*/ 151 w 154"/>
                <a:gd name="T41" fmla="*/ 48 h 140"/>
                <a:gd name="T42" fmla="*/ 137 w 154"/>
                <a:gd name="T43" fmla="*/ 49 h 140"/>
                <a:gd name="T44" fmla="*/ 123 w 154"/>
                <a:gd name="T45" fmla="*/ 58 h 140"/>
                <a:gd name="T46" fmla="*/ 121 w 154"/>
                <a:gd name="T47" fmla="*/ 59 h 140"/>
                <a:gd name="T48" fmla="*/ 121 w 154"/>
                <a:gd name="T49" fmla="*/ 59 h 140"/>
                <a:gd name="T50" fmla="*/ 121 w 154"/>
                <a:gd name="T51" fmla="*/ 59 h 140"/>
                <a:gd name="T52" fmla="*/ 106 w 154"/>
                <a:gd name="T53" fmla="*/ 40 h 140"/>
                <a:gd name="T54" fmla="*/ 117 w 154"/>
                <a:gd name="T55" fmla="*/ 36 h 140"/>
                <a:gd name="T56" fmla="*/ 143 w 154"/>
                <a:gd name="T57" fmla="*/ 26 h 140"/>
                <a:gd name="T58" fmla="*/ 154 w 154"/>
                <a:gd name="T59" fmla="*/ 14 h 140"/>
                <a:gd name="T60" fmla="*/ 136 w 154"/>
                <a:gd name="T61" fmla="*/ 2 h 140"/>
                <a:gd name="T62" fmla="*/ 107 w 154"/>
                <a:gd name="T63" fmla="*/ 17 h 140"/>
                <a:gd name="T64" fmla="*/ 94 w 154"/>
                <a:gd name="T65" fmla="*/ 32 h 140"/>
                <a:gd name="T66" fmla="*/ 54 w 154"/>
                <a:gd name="T67" fmla="*/ 45 h 140"/>
                <a:gd name="T68" fmla="*/ 31 w 154"/>
                <a:gd name="T69" fmla="*/ 32 h 140"/>
                <a:gd name="T70" fmla="*/ 3 w 154"/>
                <a:gd name="T71" fmla="*/ 48 h 140"/>
                <a:gd name="T72" fmla="*/ 11 w 154"/>
                <a:gd name="T73" fmla="*/ 62 h 140"/>
                <a:gd name="T74" fmla="*/ 53 w 154"/>
                <a:gd name="T75" fmla="*/ 61 h 140"/>
                <a:gd name="T76" fmla="*/ 54 w 154"/>
                <a:gd name="T77" fmla="*/ 73 h 140"/>
                <a:gd name="T78" fmla="*/ 47 w 154"/>
                <a:gd name="T79" fmla="*/ 93 h 140"/>
                <a:gd name="T80" fmla="*/ 59 w 154"/>
                <a:gd name="T81" fmla="*/ 98 h 140"/>
                <a:gd name="T82" fmla="*/ 83 w 154"/>
                <a:gd name="T83" fmla="*/ 97 h 140"/>
                <a:gd name="T84" fmla="*/ 79 w 154"/>
                <a:gd name="T85" fmla="*/ 104 h 140"/>
                <a:gd name="T86" fmla="*/ 85 w 154"/>
                <a:gd name="T87" fmla="*/ 116 h 140"/>
                <a:gd name="T88" fmla="*/ 146 w 154"/>
                <a:gd name="T89" fmla="*/ 76 h 140"/>
                <a:gd name="T90" fmla="*/ 151 w 154"/>
                <a:gd name="T91" fmla="*/ 79 h 140"/>
                <a:gd name="T92" fmla="*/ 145 w 154"/>
                <a:gd name="T93" fmla="*/ 75 h 140"/>
                <a:gd name="T94" fmla="*/ 49 w 154"/>
                <a:gd name="T95" fmla="*/ 57 h 140"/>
                <a:gd name="T96" fmla="*/ 56 w 154"/>
                <a:gd name="T97" fmla="*/ 6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140">
                  <a:moveTo>
                    <a:pt x="83" y="125"/>
                  </a:moveTo>
                  <a:cubicBezTo>
                    <a:pt x="83" y="127"/>
                    <a:pt x="83" y="130"/>
                    <a:pt x="84" y="132"/>
                  </a:cubicBezTo>
                  <a:cubicBezTo>
                    <a:pt x="85" y="134"/>
                    <a:pt x="87" y="137"/>
                    <a:pt x="89" y="138"/>
                  </a:cubicBezTo>
                  <a:cubicBezTo>
                    <a:pt x="92" y="139"/>
                    <a:pt x="94" y="139"/>
                    <a:pt x="97" y="139"/>
                  </a:cubicBezTo>
                  <a:cubicBezTo>
                    <a:pt x="99" y="138"/>
                    <a:pt x="101" y="136"/>
                    <a:pt x="103" y="134"/>
                  </a:cubicBezTo>
                  <a:cubicBezTo>
                    <a:pt x="103" y="135"/>
                    <a:pt x="104" y="136"/>
                    <a:pt x="104" y="136"/>
                  </a:cubicBezTo>
                  <a:cubicBezTo>
                    <a:pt x="105" y="138"/>
                    <a:pt x="106" y="139"/>
                    <a:pt x="106" y="140"/>
                  </a:cubicBezTo>
                  <a:cubicBezTo>
                    <a:pt x="106" y="140"/>
                    <a:pt x="106" y="140"/>
                    <a:pt x="106" y="140"/>
                  </a:cubicBezTo>
                  <a:cubicBezTo>
                    <a:pt x="106" y="139"/>
                    <a:pt x="104" y="135"/>
                    <a:pt x="103" y="134"/>
                  </a:cubicBezTo>
                  <a:cubicBezTo>
                    <a:pt x="105" y="131"/>
                    <a:pt x="106" y="128"/>
                    <a:pt x="105" y="125"/>
                  </a:cubicBezTo>
                  <a:cubicBezTo>
                    <a:pt x="105" y="123"/>
                    <a:pt x="103" y="121"/>
                    <a:pt x="102" y="120"/>
                  </a:cubicBezTo>
                  <a:cubicBezTo>
                    <a:pt x="100" y="118"/>
                    <a:pt x="98" y="117"/>
                    <a:pt x="95" y="117"/>
                  </a:cubicBezTo>
                  <a:cubicBezTo>
                    <a:pt x="95" y="117"/>
                    <a:pt x="95" y="117"/>
                    <a:pt x="94" y="117"/>
                  </a:cubicBezTo>
                  <a:cubicBezTo>
                    <a:pt x="95" y="117"/>
                    <a:pt x="95" y="117"/>
                    <a:pt x="95" y="117"/>
                  </a:cubicBezTo>
                  <a:cubicBezTo>
                    <a:pt x="100" y="115"/>
                    <a:pt x="102" y="109"/>
                    <a:pt x="101" y="105"/>
                  </a:cubicBezTo>
                  <a:cubicBezTo>
                    <a:pt x="102" y="105"/>
                    <a:pt x="103" y="105"/>
                    <a:pt x="104" y="105"/>
                  </a:cubicBezTo>
                  <a:cubicBezTo>
                    <a:pt x="105" y="105"/>
                    <a:pt x="106" y="106"/>
                    <a:pt x="108" y="107"/>
                  </a:cubicBezTo>
                  <a:cubicBezTo>
                    <a:pt x="108" y="107"/>
                    <a:pt x="108" y="107"/>
                    <a:pt x="108" y="107"/>
                  </a:cubicBezTo>
                  <a:cubicBezTo>
                    <a:pt x="107" y="106"/>
                    <a:pt x="103" y="104"/>
                    <a:pt x="101" y="104"/>
                  </a:cubicBezTo>
                  <a:cubicBezTo>
                    <a:pt x="101" y="101"/>
                    <a:pt x="99" y="98"/>
                    <a:pt x="96" y="97"/>
                  </a:cubicBezTo>
                  <a:cubicBezTo>
                    <a:pt x="95" y="96"/>
                    <a:pt x="93" y="96"/>
                    <a:pt x="92" y="96"/>
                  </a:cubicBezTo>
                  <a:cubicBezTo>
                    <a:pt x="95" y="95"/>
                    <a:pt x="97" y="94"/>
                    <a:pt x="100" y="93"/>
                  </a:cubicBezTo>
                  <a:cubicBezTo>
                    <a:pt x="100" y="93"/>
                    <a:pt x="100" y="93"/>
                    <a:pt x="100" y="93"/>
                  </a:cubicBezTo>
                  <a:cubicBezTo>
                    <a:pt x="100" y="93"/>
                    <a:pt x="101" y="93"/>
                    <a:pt x="101" y="93"/>
                  </a:cubicBezTo>
                  <a:cubicBezTo>
                    <a:pt x="101" y="92"/>
                    <a:pt x="101" y="92"/>
                    <a:pt x="101" y="92"/>
                  </a:cubicBezTo>
                  <a:cubicBezTo>
                    <a:pt x="104" y="91"/>
                    <a:pt x="106" y="89"/>
                    <a:pt x="108" y="87"/>
                  </a:cubicBezTo>
                  <a:cubicBezTo>
                    <a:pt x="110" y="89"/>
                    <a:pt x="111" y="92"/>
                    <a:pt x="112" y="94"/>
                  </a:cubicBezTo>
                  <a:cubicBezTo>
                    <a:pt x="113" y="97"/>
                    <a:pt x="114" y="101"/>
                    <a:pt x="114" y="105"/>
                  </a:cubicBezTo>
                  <a:cubicBezTo>
                    <a:pt x="116" y="104"/>
                    <a:pt x="116" y="104"/>
                    <a:pt x="116" y="104"/>
                  </a:cubicBezTo>
                  <a:cubicBezTo>
                    <a:pt x="116" y="102"/>
                    <a:pt x="115" y="99"/>
                    <a:pt x="113" y="95"/>
                  </a:cubicBezTo>
                  <a:cubicBezTo>
                    <a:pt x="112" y="92"/>
                    <a:pt x="111" y="89"/>
                    <a:pt x="109" y="86"/>
                  </a:cubicBezTo>
                  <a:cubicBezTo>
                    <a:pt x="110" y="85"/>
                    <a:pt x="112" y="83"/>
                    <a:pt x="113" y="81"/>
                  </a:cubicBezTo>
                  <a:cubicBezTo>
                    <a:pt x="114" y="82"/>
                    <a:pt x="114" y="84"/>
                    <a:pt x="114" y="85"/>
                  </a:cubicBezTo>
                  <a:cubicBezTo>
                    <a:pt x="116" y="90"/>
                    <a:pt x="119" y="94"/>
                    <a:pt x="123" y="96"/>
                  </a:cubicBezTo>
                  <a:cubicBezTo>
                    <a:pt x="127" y="98"/>
                    <a:pt x="131" y="99"/>
                    <a:pt x="136" y="98"/>
                  </a:cubicBezTo>
                  <a:cubicBezTo>
                    <a:pt x="136" y="99"/>
                    <a:pt x="136" y="100"/>
                    <a:pt x="136" y="101"/>
                  </a:cubicBezTo>
                  <a:cubicBezTo>
                    <a:pt x="136" y="102"/>
                    <a:pt x="136" y="103"/>
                    <a:pt x="136" y="104"/>
                  </a:cubicBezTo>
                  <a:cubicBezTo>
                    <a:pt x="135" y="104"/>
                    <a:pt x="135" y="105"/>
                    <a:pt x="135" y="105"/>
                  </a:cubicBezTo>
                  <a:cubicBezTo>
                    <a:pt x="135" y="105"/>
                    <a:pt x="135" y="105"/>
                    <a:pt x="135" y="105"/>
                  </a:cubicBezTo>
                  <a:cubicBezTo>
                    <a:pt x="135" y="105"/>
                    <a:pt x="135" y="105"/>
                    <a:pt x="135" y="105"/>
                  </a:cubicBezTo>
                  <a:cubicBezTo>
                    <a:pt x="135" y="105"/>
                    <a:pt x="135" y="106"/>
                    <a:pt x="135" y="106"/>
                  </a:cubicBezTo>
                  <a:cubicBezTo>
                    <a:pt x="136" y="106"/>
                    <a:pt x="136" y="105"/>
                    <a:pt x="136" y="105"/>
                  </a:cubicBezTo>
                  <a:cubicBezTo>
                    <a:pt x="137" y="104"/>
                    <a:pt x="137" y="103"/>
                    <a:pt x="137" y="102"/>
                  </a:cubicBezTo>
                  <a:cubicBezTo>
                    <a:pt x="137" y="100"/>
                    <a:pt x="137" y="99"/>
                    <a:pt x="137" y="98"/>
                  </a:cubicBezTo>
                  <a:cubicBezTo>
                    <a:pt x="138" y="98"/>
                    <a:pt x="139" y="98"/>
                    <a:pt x="140" y="97"/>
                  </a:cubicBezTo>
                  <a:cubicBezTo>
                    <a:pt x="149" y="95"/>
                    <a:pt x="154" y="85"/>
                    <a:pt x="153" y="81"/>
                  </a:cubicBezTo>
                  <a:cubicBezTo>
                    <a:pt x="153" y="80"/>
                    <a:pt x="153" y="80"/>
                    <a:pt x="153" y="80"/>
                  </a:cubicBezTo>
                  <a:cubicBezTo>
                    <a:pt x="153" y="79"/>
                    <a:pt x="153" y="79"/>
                    <a:pt x="152" y="79"/>
                  </a:cubicBezTo>
                  <a:cubicBezTo>
                    <a:pt x="152" y="79"/>
                    <a:pt x="152" y="79"/>
                    <a:pt x="152" y="79"/>
                  </a:cubicBezTo>
                  <a:cubicBezTo>
                    <a:pt x="152" y="79"/>
                    <a:pt x="152" y="79"/>
                    <a:pt x="152" y="79"/>
                  </a:cubicBezTo>
                  <a:cubicBezTo>
                    <a:pt x="152" y="79"/>
                    <a:pt x="152" y="79"/>
                    <a:pt x="152" y="79"/>
                  </a:cubicBezTo>
                  <a:cubicBezTo>
                    <a:pt x="151" y="79"/>
                    <a:pt x="151" y="79"/>
                    <a:pt x="151" y="79"/>
                  </a:cubicBezTo>
                  <a:cubicBezTo>
                    <a:pt x="151" y="78"/>
                    <a:pt x="151" y="78"/>
                    <a:pt x="151" y="77"/>
                  </a:cubicBezTo>
                  <a:cubicBezTo>
                    <a:pt x="151" y="77"/>
                    <a:pt x="151" y="77"/>
                    <a:pt x="151" y="76"/>
                  </a:cubicBezTo>
                  <a:cubicBezTo>
                    <a:pt x="151" y="76"/>
                    <a:pt x="151" y="76"/>
                    <a:pt x="150" y="75"/>
                  </a:cubicBezTo>
                  <a:cubicBezTo>
                    <a:pt x="150" y="74"/>
                    <a:pt x="150" y="74"/>
                    <a:pt x="150" y="74"/>
                  </a:cubicBezTo>
                  <a:cubicBezTo>
                    <a:pt x="150" y="74"/>
                    <a:pt x="149" y="73"/>
                    <a:pt x="149" y="73"/>
                  </a:cubicBezTo>
                  <a:cubicBezTo>
                    <a:pt x="149" y="71"/>
                    <a:pt x="148" y="70"/>
                    <a:pt x="148" y="68"/>
                  </a:cubicBezTo>
                  <a:cubicBezTo>
                    <a:pt x="148" y="66"/>
                    <a:pt x="147" y="63"/>
                    <a:pt x="148" y="60"/>
                  </a:cubicBezTo>
                  <a:cubicBezTo>
                    <a:pt x="148" y="58"/>
                    <a:pt x="149" y="57"/>
                    <a:pt x="149" y="55"/>
                  </a:cubicBezTo>
                  <a:cubicBezTo>
                    <a:pt x="150" y="54"/>
                    <a:pt x="151" y="53"/>
                    <a:pt x="152" y="52"/>
                  </a:cubicBezTo>
                  <a:cubicBezTo>
                    <a:pt x="153" y="50"/>
                    <a:pt x="153" y="49"/>
                    <a:pt x="154" y="47"/>
                  </a:cubicBezTo>
                  <a:cubicBezTo>
                    <a:pt x="153" y="48"/>
                    <a:pt x="152" y="48"/>
                    <a:pt x="151" y="48"/>
                  </a:cubicBezTo>
                  <a:cubicBezTo>
                    <a:pt x="150" y="48"/>
                    <a:pt x="149" y="48"/>
                    <a:pt x="148" y="48"/>
                  </a:cubicBezTo>
                  <a:cubicBezTo>
                    <a:pt x="147" y="48"/>
                    <a:pt x="146" y="48"/>
                    <a:pt x="145" y="48"/>
                  </a:cubicBezTo>
                  <a:cubicBezTo>
                    <a:pt x="142" y="48"/>
                    <a:pt x="140" y="49"/>
                    <a:pt x="137" y="49"/>
                  </a:cubicBezTo>
                  <a:cubicBezTo>
                    <a:pt x="135" y="50"/>
                    <a:pt x="133" y="51"/>
                    <a:pt x="131" y="52"/>
                  </a:cubicBezTo>
                  <a:cubicBezTo>
                    <a:pt x="129" y="53"/>
                    <a:pt x="128" y="54"/>
                    <a:pt x="126" y="55"/>
                  </a:cubicBezTo>
                  <a:cubicBezTo>
                    <a:pt x="125" y="56"/>
                    <a:pt x="124" y="57"/>
                    <a:pt x="123" y="58"/>
                  </a:cubicBezTo>
                  <a:cubicBezTo>
                    <a:pt x="122" y="58"/>
                    <a:pt x="122" y="58"/>
                    <a:pt x="122" y="58"/>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0" y="60"/>
                    <a:pt x="120" y="61"/>
                    <a:pt x="119" y="62"/>
                  </a:cubicBezTo>
                  <a:cubicBezTo>
                    <a:pt x="118" y="59"/>
                    <a:pt x="117" y="55"/>
                    <a:pt x="115" y="52"/>
                  </a:cubicBezTo>
                  <a:cubicBezTo>
                    <a:pt x="113" y="47"/>
                    <a:pt x="110" y="43"/>
                    <a:pt x="106" y="40"/>
                  </a:cubicBezTo>
                  <a:cubicBezTo>
                    <a:pt x="106" y="39"/>
                    <a:pt x="105" y="38"/>
                    <a:pt x="104" y="37"/>
                  </a:cubicBezTo>
                  <a:cubicBezTo>
                    <a:pt x="105" y="36"/>
                    <a:pt x="107" y="35"/>
                    <a:pt x="110" y="35"/>
                  </a:cubicBezTo>
                  <a:cubicBezTo>
                    <a:pt x="113" y="35"/>
                    <a:pt x="115" y="36"/>
                    <a:pt x="117" y="36"/>
                  </a:cubicBezTo>
                  <a:cubicBezTo>
                    <a:pt x="121" y="37"/>
                    <a:pt x="124" y="37"/>
                    <a:pt x="127" y="37"/>
                  </a:cubicBezTo>
                  <a:cubicBezTo>
                    <a:pt x="129" y="37"/>
                    <a:pt x="132" y="37"/>
                    <a:pt x="135" y="35"/>
                  </a:cubicBezTo>
                  <a:cubicBezTo>
                    <a:pt x="138" y="33"/>
                    <a:pt x="141" y="30"/>
                    <a:pt x="143" y="26"/>
                  </a:cubicBezTo>
                  <a:cubicBezTo>
                    <a:pt x="145" y="23"/>
                    <a:pt x="146" y="19"/>
                    <a:pt x="145" y="14"/>
                  </a:cubicBezTo>
                  <a:cubicBezTo>
                    <a:pt x="148" y="14"/>
                    <a:pt x="151" y="14"/>
                    <a:pt x="154" y="16"/>
                  </a:cubicBezTo>
                  <a:cubicBezTo>
                    <a:pt x="154" y="14"/>
                    <a:pt x="154" y="14"/>
                    <a:pt x="154" y="14"/>
                  </a:cubicBezTo>
                  <a:cubicBezTo>
                    <a:pt x="153" y="14"/>
                    <a:pt x="149" y="13"/>
                    <a:pt x="145" y="13"/>
                  </a:cubicBezTo>
                  <a:cubicBezTo>
                    <a:pt x="145" y="12"/>
                    <a:pt x="145" y="11"/>
                    <a:pt x="144" y="10"/>
                  </a:cubicBezTo>
                  <a:cubicBezTo>
                    <a:pt x="143" y="7"/>
                    <a:pt x="140" y="4"/>
                    <a:pt x="136" y="2"/>
                  </a:cubicBezTo>
                  <a:cubicBezTo>
                    <a:pt x="131" y="0"/>
                    <a:pt x="126" y="0"/>
                    <a:pt x="122" y="2"/>
                  </a:cubicBezTo>
                  <a:cubicBezTo>
                    <a:pt x="118" y="3"/>
                    <a:pt x="114" y="5"/>
                    <a:pt x="112" y="8"/>
                  </a:cubicBezTo>
                  <a:cubicBezTo>
                    <a:pt x="109" y="11"/>
                    <a:pt x="108" y="14"/>
                    <a:pt x="107" y="17"/>
                  </a:cubicBezTo>
                  <a:cubicBezTo>
                    <a:pt x="106" y="22"/>
                    <a:pt x="106" y="29"/>
                    <a:pt x="104" y="33"/>
                  </a:cubicBezTo>
                  <a:cubicBezTo>
                    <a:pt x="104" y="35"/>
                    <a:pt x="104" y="36"/>
                    <a:pt x="104" y="37"/>
                  </a:cubicBezTo>
                  <a:cubicBezTo>
                    <a:pt x="100" y="35"/>
                    <a:pt x="97" y="33"/>
                    <a:pt x="94" y="32"/>
                  </a:cubicBezTo>
                  <a:cubicBezTo>
                    <a:pt x="89" y="31"/>
                    <a:pt x="85" y="30"/>
                    <a:pt x="81" y="31"/>
                  </a:cubicBezTo>
                  <a:cubicBezTo>
                    <a:pt x="73" y="31"/>
                    <a:pt x="68" y="34"/>
                    <a:pt x="63" y="38"/>
                  </a:cubicBezTo>
                  <a:cubicBezTo>
                    <a:pt x="61" y="39"/>
                    <a:pt x="57" y="42"/>
                    <a:pt x="54" y="45"/>
                  </a:cubicBezTo>
                  <a:cubicBezTo>
                    <a:pt x="52" y="47"/>
                    <a:pt x="51" y="49"/>
                    <a:pt x="50" y="50"/>
                  </a:cubicBezTo>
                  <a:cubicBezTo>
                    <a:pt x="50" y="46"/>
                    <a:pt x="49" y="43"/>
                    <a:pt x="46" y="40"/>
                  </a:cubicBezTo>
                  <a:cubicBezTo>
                    <a:pt x="43" y="36"/>
                    <a:pt x="36" y="33"/>
                    <a:pt x="31" y="32"/>
                  </a:cubicBezTo>
                  <a:cubicBezTo>
                    <a:pt x="26" y="31"/>
                    <a:pt x="21" y="33"/>
                    <a:pt x="17" y="35"/>
                  </a:cubicBezTo>
                  <a:cubicBezTo>
                    <a:pt x="13" y="37"/>
                    <a:pt x="11" y="40"/>
                    <a:pt x="8" y="43"/>
                  </a:cubicBezTo>
                  <a:cubicBezTo>
                    <a:pt x="7" y="44"/>
                    <a:pt x="5" y="46"/>
                    <a:pt x="3" y="48"/>
                  </a:cubicBezTo>
                  <a:cubicBezTo>
                    <a:pt x="1" y="50"/>
                    <a:pt x="0" y="52"/>
                    <a:pt x="0" y="52"/>
                  </a:cubicBezTo>
                  <a:cubicBezTo>
                    <a:pt x="2" y="52"/>
                    <a:pt x="4" y="53"/>
                    <a:pt x="6" y="56"/>
                  </a:cubicBezTo>
                  <a:cubicBezTo>
                    <a:pt x="8" y="58"/>
                    <a:pt x="9" y="60"/>
                    <a:pt x="11" y="62"/>
                  </a:cubicBezTo>
                  <a:cubicBezTo>
                    <a:pt x="15" y="67"/>
                    <a:pt x="21" y="72"/>
                    <a:pt x="29" y="73"/>
                  </a:cubicBezTo>
                  <a:cubicBezTo>
                    <a:pt x="37" y="73"/>
                    <a:pt x="45" y="66"/>
                    <a:pt x="49" y="58"/>
                  </a:cubicBezTo>
                  <a:cubicBezTo>
                    <a:pt x="50" y="58"/>
                    <a:pt x="52" y="60"/>
                    <a:pt x="53" y="61"/>
                  </a:cubicBezTo>
                  <a:cubicBezTo>
                    <a:pt x="55" y="63"/>
                    <a:pt x="56" y="65"/>
                    <a:pt x="56" y="67"/>
                  </a:cubicBezTo>
                  <a:cubicBezTo>
                    <a:pt x="56" y="68"/>
                    <a:pt x="56" y="69"/>
                    <a:pt x="57" y="70"/>
                  </a:cubicBezTo>
                  <a:cubicBezTo>
                    <a:pt x="56" y="71"/>
                    <a:pt x="55" y="72"/>
                    <a:pt x="54" y="73"/>
                  </a:cubicBezTo>
                  <a:cubicBezTo>
                    <a:pt x="51" y="76"/>
                    <a:pt x="50" y="79"/>
                    <a:pt x="49" y="83"/>
                  </a:cubicBezTo>
                  <a:cubicBezTo>
                    <a:pt x="49" y="84"/>
                    <a:pt x="48" y="87"/>
                    <a:pt x="47" y="89"/>
                  </a:cubicBezTo>
                  <a:cubicBezTo>
                    <a:pt x="46" y="92"/>
                    <a:pt x="47" y="93"/>
                    <a:pt x="47" y="93"/>
                  </a:cubicBezTo>
                  <a:cubicBezTo>
                    <a:pt x="47" y="93"/>
                    <a:pt x="48" y="93"/>
                    <a:pt x="49" y="93"/>
                  </a:cubicBezTo>
                  <a:cubicBezTo>
                    <a:pt x="50" y="93"/>
                    <a:pt x="51" y="94"/>
                    <a:pt x="52" y="94"/>
                  </a:cubicBezTo>
                  <a:cubicBezTo>
                    <a:pt x="55" y="96"/>
                    <a:pt x="57" y="97"/>
                    <a:pt x="59" y="98"/>
                  </a:cubicBezTo>
                  <a:cubicBezTo>
                    <a:pt x="61" y="100"/>
                    <a:pt x="64" y="101"/>
                    <a:pt x="68" y="102"/>
                  </a:cubicBezTo>
                  <a:cubicBezTo>
                    <a:pt x="71" y="102"/>
                    <a:pt x="74" y="102"/>
                    <a:pt x="77" y="101"/>
                  </a:cubicBezTo>
                  <a:cubicBezTo>
                    <a:pt x="79" y="100"/>
                    <a:pt x="81" y="99"/>
                    <a:pt x="83" y="97"/>
                  </a:cubicBezTo>
                  <a:cubicBezTo>
                    <a:pt x="84" y="97"/>
                    <a:pt x="85" y="97"/>
                    <a:pt x="87" y="97"/>
                  </a:cubicBezTo>
                  <a:cubicBezTo>
                    <a:pt x="85" y="97"/>
                    <a:pt x="84" y="98"/>
                    <a:pt x="83" y="99"/>
                  </a:cubicBezTo>
                  <a:cubicBezTo>
                    <a:pt x="81" y="101"/>
                    <a:pt x="80" y="102"/>
                    <a:pt x="79" y="104"/>
                  </a:cubicBezTo>
                  <a:cubicBezTo>
                    <a:pt x="78" y="105"/>
                    <a:pt x="74" y="108"/>
                    <a:pt x="74" y="108"/>
                  </a:cubicBezTo>
                  <a:cubicBezTo>
                    <a:pt x="77" y="109"/>
                    <a:pt x="79" y="112"/>
                    <a:pt x="82" y="114"/>
                  </a:cubicBezTo>
                  <a:cubicBezTo>
                    <a:pt x="83" y="114"/>
                    <a:pt x="84" y="115"/>
                    <a:pt x="85" y="116"/>
                  </a:cubicBezTo>
                  <a:cubicBezTo>
                    <a:pt x="84" y="115"/>
                    <a:pt x="82" y="115"/>
                    <a:pt x="82" y="115"/>
                  </a:cubicBezTo>
                  <a:cubicBezTo>
                    <a:pt x="84" y="118"/>
                    <a:pt x="82" y="122"/>
                    <a:pt x="83" y="125"/>
                  </a:cubicBezTo>
                  <a:close/>
                  <a:moveTo>
                    <a:pt x="146" y="76"/>
                  </a:moveTo>
                  <a:cubicBezTo>
                    <a:pt x="145" y="75"/>
                    <a:pt x="145" y="75"/>
                    <a:pt x="145" y="75"/>
                  </a:cubicBezTo>
                  <a:cubicBezTo>
                    <a:pt x="146" y="76"/>
                    <a:pt x="146" y="76"/>
                    <a:pt x="146" y="76"/>
                  </a:cubicBezTo>
                  <a:close/>
                  <a:moveTo>
                    <a:pt x="151" y="79"/>
                  </a:moveTo>
                  <a:cubicBezTo>
                    <a:pt x="151" y="79"/>
                    <a:pt x="151" y="79"/>
                    <a:pt x="151" y="79"/>
                  </a:cubicBezTo>
                  <a:cubicBezTo>
                    <a:pt x="151" y="79"/>
                    <a:pt x="151" y="79"/>
                    <a:pt x="151" y="79"/>
                  </a:cubicBezTo>
                  <a:close/>
                  <a:moveTo>
                    <a:pt x="145" y="75"/>
                  </a:moveTo>
                  <a:cubicBezTo>
                    <a:pt x="145" y="75"/>
                    <a:pt x="145" y="75"/>
                    <a:pt x="145" y="75"/>
                  </a:cubicBezTo>
                  <a:cubicBezTo>
                    <a:pt x="144" y="74"/>
                    <a:pt x="144" y="75"/>
                    <a:pt x="145" y="75"/>
                  </a:cubicBezTo>
                  <a:close/>
                  <a:moveTo>
                    <a:pt x="49" y="57"/>
                  </a:moveTo>
                  <a:cubicBezTo>
                    <a:pt x="50" y="55"/>
                    <a:pt x="50" y="53"/>
                    <a:pt x="50" y="50"/>
                  </a:cubicBezTo>
                  <a:cubicBezTo>
                    <a:pt x="53" y="51"/>
                    <a:pt x="55" y="54"/>
                    <a:pt x="56" y="57"/>
                  </a:cubicBezTo>
                  <a:cubicBezTo>
                    <a:pt x="57" y="59"/>
                    <a:pt x="57" y="62"/>
                    <a:pt x="56" y="65"/>
                  </a:cubicBezTo>
                  <a:cubicBezTo>
                    <a:pt x="55" y="62"/>
                    <a:pt x="52" y="58"/>
                    <a:pt x="49" y="5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2665"/>
            <p:cNvSpPr>
              <a:spLocks/>
            </p:cNvSpPr>
            <p:nvPr/>
          </p:nvSpPr>
          <p:spPr bwMode="auto">
            <a:xfrm>
              <a:off x="242446" y="3760111"/>
              <a:ext cx="88942" cy="88043"/>
            </a:xfrm>
            <a:custGeom>
              <a:avLst/>
              <a:gdLst>
                <a:gd name="T0" fmla="*/ 19 w 42"/>
                <a:gd name="T1" fmla="*/ 35 h 41"/>
                <a:gd name="T2" fmla="*/ 26 w 42"/>
                <a:gd name="T3" fmla="*/ 32 h 41"/>
                <a:gd name="T4" fmla="*/ 30 w 42"/>
                <a:gd name="T5" fmla="*/ 28 h 41"/>
                <a:gd name="T6" fmla="*/ 32 w 42"/>
                <a:gd name="T7" fmla="*/ 19 h 41"/>
                <a:gd name="T8" fmla="*/ 31 w 42"/>
                <a:gd name="T9" fmla="*/ 8 h 41"/>
                <a:gd name="T10" fmla="*/ 36 w 42"/>
                <a:gd name="T11" fmla="*/ 7 h 41"/>
                <a:gd name="T12" fmla="*/ 42 w 42"/>
                <a:gd name="T13" fmla="*/ 10 h 41"/>
                <a:gd name="T14" fmla="*/ 42 w 42"/>
                <a:gd name="T15" fmla="*/ 9 h 41"/>
                <a:gd name="T16" fmla="*/ 37 w 42"/>
                <a:gd name="T17" fmla="*/ 7 h 41"/>
                <a:gd name="T18" fmla="*/ 30 w 42"/>
                <a:gd name="T19" fmla="*/ 7 h 41"/>
                <a:gd name="T20" fmla="*/ 25 w 42"/>
                <a:gd name="T21" fmla="*/ 2 h 41"/>
                <a:gd name="T22" fmla="*/ 16 w 42"/>
                <a:gd name="T23" fmla="*/ 1 h 41"/>
                <a:gd name="T24" fmla="*/ 8 w 42"/>
                <a:gd name="T25" fmla="*/ 5 h 41"/>
                <a:gd name="T26" fmla="*/ 3 w 42"/>
                <a:gd name="T27" fmla="*/ 10 h 41"/>
                <a:gd name="T28" fmla="*/ 1 w 42"/>
                <a:gd name="T29" fmla="*/ 22 h 41"/>
                <a:gd name="T30" fmla="*/ 4 w 42"/>
                <a:gd name="T31" fmla="*/ 31 h 41"/>
                <a:gd name="T32" fmla="*/ 7 w 42"/>
                <a:gd name="T33" fmla="*/ 41 h 41"/>
                <a:gd name="T34" fmla="*/ 19 w 42"/>
                <a:gd name="T35"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1">
                  <a:moveTo>
                    <a:pt x="19" y="35"/>
                  </a:moveTo>
                  <a:cubicBezTo>
                    <a:pt x="22" y="34"/>
                    <a:pt x="24" y="33"/>
                    <a:pt x="26" y="32"/>
                  </a:cubicBezTo>
                  <a:cubicBezTo>
                    <a:pt x="28" y="31"/>
                    <a:pt x="29" y="30"/>
                    <a:pt x="30" y="28"/>
                  </a:cubicBezTo>
                  <a:cubicBezTo>
                    <a:pt x="31" y="26"/>
                    <a:pt x="32" y="23"/>
                    <a:pt x="32" y="19"/>
                  </a:cubicBezTo>
                  <a:cubicBezTo>
                    <a:pt x="32" y="15"/>
                    <a:pt x="32" y="11"/>
                    <a:pt x="31" y="8"/>
                  </a:cubicBezTo>
                  <a:cubicBezTo>
                    <a:pt x="32" y="7"/>
                    <a:pt x="34" y="7"/>
                    <a:pt x="36" y="7"/>
                  </a:cubicBezTo>
                  <a:cubicBezTo>
                    <a:pt x="38" y="8"/>
                    <a:pt x="40" y="9"/>
                    <a:pt x="42" y="10"/>
                  </a:cubicBezTo>
                  <a:cubicBezTo>
                    <a:pt x="42" y="9"/>
                    <a:pt x="42" y="9"/>
                    <a:pt x="42" y="9"/>
                  </a:cubicBezTo>
                  <a:cubicBezTo>
                    <a:pt x="41" y="9"/>
                    <a:pt x="39" y="8"/>
                    <a:pt x="37" y="7"/>
                  </a:cubicBezTo>
                  <a:cubicBezTo>
                    <a:pt x="35" y="7"/>
                    <a:pt x="32" y="7"/>
                    <a:pt x="30" y="7"/>
                  </a:cubicBezTo>
                  <a:cubicBezTo>
                    <a:pt x="29" y="5"/>
                    <a:pt x="28" y="3"/>
                    <a:pt x="25" y="2"/>
                  </a:cubicBezTo>
                  <a:cubicBezTo>
                    <a:pt x="23" y="1"/>
                    <a:pt x="20" y="0"/>
                    <a:pt x="16" y="1"/>
                  </a:cubicBezTo>
                  <a:cubicBezTo>
                    <a:pt x="14" y="1"/>
                    <a:pt x="11" y="3"/>
                    <a:pt x="8" y="5"/>
                  </a:cubicBezTo>
                  <a:cubicBezTo>
                    <a:pt x="6" y="6"/>
                    <a:pt x="4" y="8"/>
                    <a:pt x="3" y="10"/>
                  </a:cubicBezTo>
                  <a:cubicBezTo>
                    <a:pt x="0" y="15"/>
                    <a:pt x="0" y="18"/>
                    <a:pt x="1" y="22"/>
                  </a:cubicBezTo>
                  <a:cubicBezTo>
                    <a:pt x="1" y="26"/>
                    <a:pt x="2" y="29"/>
                    <a:pt x="4" y="31"/>
                  </a:cubicBezTo>
                  <a:cubicBezTo>
                    <a:pt x="5" y="34"/>
                    <a:pt x="7" y="41"/>
                    <a:pt x="7" y="41"/>
                  </a:cubicBezTo>
                  <a:cubicBezTo>
                    <a:pt x="9" y="37"/>
                    <a:pt x="15" y="36"/>
                    <a:pt x="19" y="3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2666"/>
            <p:cNvSpPr>
              <a:spLocks noEditPoints="1"/>
            </p:cNvSpPr>
            <p:nvPr/>
          </p:nvSpPr>
          <p:spPr bwMode="auto">
            <a:xfrm>
              <a:off x="112179" y="3681951"/>
              <a:ext cx="159915" cy="135658"/>
            </a:xfrm>
            <a:custGeom>
              <a:avLst/>
              <a:gdLst>
                <a:gd name="T0" fmla="*/ 55 w 75"/>
                <a:gd name="T1" fmla="*/ 56 h 64"/>
                <a:gd name="T2" fmla="*/ 60 w 75"/>
                <a:gd name="T3" fmla="*/ 43 h 64"/>
                <a:gd name="T4" fmla="*/ 58 w 75"/>
                <a:gd name="T5" fmla="*/ 28 h 64"/>
                <a:gd name="T6" fmla="*/ 65 w 75"/>
                <a:gd name="T7" fmla="*/ 27 h 64"/>
                <a:gd name="T8" fmla="*/ 74 w 75"/>
                <a:gd name="T9" fmla="*/ 33 h 64"/>
                <a:gd name="T10" fmla="*/ 75 w 75"/>
                <a:gd name="T11" fmla="*/ 32 h 64"/>
                <a:gd name="T12" fmla="*/ 67 w 75"/>
                <a:gd name="T13" fmla="*/ 27 h 64"/>
                <a:gd name="T14" fmla="*/ 57 w 75"/>
                <a:gd name="T15" fmla="*/ 27 h 64"/>
                <a:gd name="T16" fmla="*/ 50 w 75"/>
                <a:gd name="T17" fmla="*/ 19 h 64"/>
                <a:gd name="T18" fmla="*/ 44 w 75"/>
                <a:gd name="T19" fmla="*/ 17 h 64"/>
                <a:gd name="T20" fmla="*/ 44 w 75"/>
                <a:gd name="T21" fmla="*/ 17 h 64"/>
                <a:gd name="T22" fmla="*/ 39 w 75"/>
                <a:gd name="T23" fmla="*/ 13 h 64"/>
                <a:gd name="T24" fmla="*/ 38 w 75"/>
                <a:gd name="T25" fmla="*/ 5 h 64"/>
                <a:gd name="T26" fmla="*/ 32 w 75"/>
                <a:gd name="T27" fmla="*/ 1 h 64"/>
                <a:gd name="T28" fmla="*/ 25 w 75"/>
                <a:gd name="T29" fmla="*/ 1 h 64"/>
                <a:gd name="T30" fmla="*/ 20 w 75"/>
                <a:gd name="T31" fmla="*/ 4 h 64"/>
                <a:gd name="T32" fmla="*/ 14 w 75"/>
                <a:gd name="T33" fmla="*/ 6 h 64"/>
                <a:gd name="T34" fmla="*/ 19 w 75"/>
                <a:gd name="T35" fmla="*/ 13 h 64"/>
                <a:gd name="T36" fmla="*/ 27 w 75"/>
                <a:gd name="T37" fmla="*/ 21 h 64"/>
                <a:gd name="T38" fmla="*/ 26 w 75"/>
                <a:gd name="T39" fmla="*/ 22 h 64"/>
                <a:gd name="T40" fmla="*/ 22 w 75"/>
                <a:gd name="T41" fmla="*/ 26 h 64"/>
                <a:gd name="T42" fmla="*/ 20 w 75"/>
                <a:gd name="T43" fmla="*/ 32 h 64"/>
                <a:gd name="T44" fmla="*/ 13 w 75"/>
                <a:gd name="T45" fmla="*/ 42 h 64"/>
                <a:gd name="T46" fmla="*/ 6 w 75"/>
                <a:gd name="T47" fmla="*/ 47 h 64"/>
                <a:gd name="T48" fmla="*/ 0 w 75"/>
                <a:gd name="T49" fmla="*/ 49 h 64"/>
                <a:gd name="T50" fmla="*/ 11 w 75"/>
                <a:gd name="T51" fmla="*/ 57 h 64"/>
                <a:gd name="T52" fmla="*/ 25 w 75"/>
                <a:gd name="T53" fmla="*/ 63 h 64"/>
                <a:gd name="T54" fmla="*/ 43 w 75"/>
                <a:gd name="T55" fmla="*/ 63 h 64"/>
                <a:gd name="T56" fmla="*/ 55 w 75"/>
                <a:gd name="T57" fmla="*/ 56 h 64"/>
                <a:gd name="T58" fmla="*/ 39 w 75"/>
                <a:gd name="T59" fmla="*/ 13 h 64"/>
                <a:gd name="T60" fmla="*/ 41 w 75"/>
                <a:gd name="T61" fmla="*/ 14 h 64"/>
                <a:gd name="T62" fmla="*/ 43 w 75"/>
                <a:gd name="T63" fmla="*/ 17 h 64"/>
                <a:gd name="T64" fmla="*/ 40 w 75"/>
                <a:gd name="T65" fmla="*/ 17 h 64"/>
                <a:gd name="T66" fmla="*/ 37 w 75"/>
                <a:gd name="T67" fmla="*/ 17 h 64"/>
                <a:gd name="T68" fmla="*/ 39 w 75"/>
                <a:gd name="T69" fmla="*/ 1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64">
                  <a:moveTo>
                    <a:pt x="55" y="56"/>
                  </a:moveTo>
                  <a:cubicBezTo>
                    <a:pt x="58" y="53"/>
                    <a:pt x="59" y="48"/>
                    <a:pt x="60" y="43"/>
                  </a:cubicBezTo>
                  <a:cubicBezTo>
                    <a:pt x="60" y="38"/>
                    <a:pt x="60" y="32"/>
                    <a:pt x="58" y="28"/>
                  </a:cubicBezTo>
                  <a:cubicBezTo>
                    <a:pt x="60" y="27"/>
                    <a:pt x="63" y="27"/>
                    <a:pt x="65" y="27"/>
                  </a:cubicBezTo>
                  <a:cubicBezTo>
                    <a:pt x="69" y="28"/>
                    <a:pt x="72" y="30"/>
                    <a:pt x="74" y="33"/>
                  </a:cubicBezTo>
                  <a:cubicBezTo>
                    <a:pt x="74" y="32"/>
                    <a:pt x="74" y="32"/>
                    <a:pt x="75" y="32"/>
                  </a:cubicBezTo>
                  <a:cubicBezTo>
                    <a:pt x="74" y="30"/>
                    <a:pt x="71" y="28"/>
                    <a:pt x="67" y="27"/>
                  </a:cubicBezTo>
                  <a:cubicBezTo>
                    <a:pt x="64" y="26"/>
                    <a:pt x="60" y="26"/>
                    <a:pt x="57" y="27"/>
                  </a:cubicBezTo>
                  <a:cubicBezTo>
                    <a:pt x="56" y="24"/>
                    <a:pt x="53" y="21"/>
                    <a:pt x="50" y="19"/>
                  </a:cubicBezTo>
                  <a:cubicBezTo>
                    <a:pt x="48" y="18"/>
                    <a:pt x="46" y="17"/>
                    <a:pt x="44" y="17"/>
                  </a:cubicBezTo>
                  <a:cubicBezTo>
                    <a:pt x="44" y="17"/>
                    <a:pt x="44" y="17"/>
                    <a:pt x="44" y="17"/>
                  </a:cubicBezTo>
                  <a:cubicBezTo>
                    <a:pt x="43" y="16"/>
                    <a:pt x="41" y="13"/>
                    <a:pt x="39" y="13"/>
                  </a:cubicBezTo>
                  <a:cubicBezTo>
                    <a:pt x="40" y="10"/>
                    <a:pt x="40" y="7"/>
                    <a:pt x="38" y="5"/>
                  </a:cubicBezTo>
                  <a:cubicBezTo>
                    <a:pt x="37" y="3"/>
                    <a:pt x="34" y="2"/>
                    <a:pt x="32" y="1"/>
                  </a:cubicBezTo>
                  <a:cubicBezTo>
                    <a:pt x="30" y="0"/>
                    <a:pt x="27" y="1"/>
                    <a:pt x="25" y="1"/>
                  </a:cubicBezTo>
                  <a:cubicBezTo>
                    <a:pt x="23" y="2"/>
                    <a:pt x="21" y="3"/>
                    <a:pt x="20" y="4"/>
                  </a:cubicBezTo>
                  <a:cubicBezTo>
                    <a:pt x="18" y="4"/>
                    <a:pt x="14" y="6"/>
                    <a:pt x="14" y="6"/>
                  </a:cubicBezTo>
                  <a:cubicBezTo>
                    <a:pt x="17" y="7"/>
                    <a:pt x="17" y="11"/>
                    <a:pt x="19" y="13"/>
                  </a:cubicBezTo>
                  <a:cubicBezTo>
                    <a:pt x="20" y="16"/>
                    <a:pt x="23" y="20"/>
                    <a:pt x="27" y="21"/>
                  </a:cubicBezTo>
                  <a:cubicBezTo>
                    <a:pt x="27" y="21"/>
                    <a:pt x="26" y="22"/>
                    <a:pt x="26" y="22"/>
                  </a:cubicBezTo>
                  <a:cubicBezTo>
                    <a:pt x="24" y="23"/>
                    <a:pt x="23" y="25"/>
                    <a:pt x="22" y="26"/>
                  </a:cubicBezTo>
                  <a:cubicBezTo>
                    <a:pt x="22" y="28"/>
                    <a:pt x="21" y="30"/>
                    <a:pt x="20" y="32"/>
                  </a:cubicBezTo>
                  <a:cubicBezTo>
                    <a:pt x="18" y="36"/>
                    <a:pt x="15" y="39"/>
                    <a:pt x="13" y="42"/>
                  </a:cubicBezTo>
                  <a:cubicBezTo>
                    <a:pt x="11" y="44"/>
                    <a:pt x="9" y="46"/>
                    <a:pt x="6" y="47"/>
                  </a:cubicBezTo>
                  <a:cubicBezTo>
                    <a:pt x="3" y="49"/>
                    <a:pt x="0" y="49"/>
                    <a:pt x="0" y="49"/>
                  </a:cubicBezTo>
                  <a:cubicBezTo>
                    <a:pt x="4" y="51"/>
                    <a:pt x="7" y="54"/>
                    <a:pt x="11" y="57"/>
                  </a:cubicBezTo>
                  <a:cubicBezTo>
                    <a:pt x="16" y="59"/>
                    <a:pt x="20" y="62"/>
                    <a:pt x="25" y="63"/>
                  </a:cubicBezTo>
                  <a:cubicBezTo>
                    <a:pt x="31" y="64"/>
                    <a:pt x="38" y="64"/>
                    <a:pt x="43" y="63"/>
                  </a:cubicBezTo>
                  <a:cubicBezTo>
                    <a:pt x="49" y="61"/>
                    <a:pt x="53" y="59"/>
                    <a:pt x="55" y="56"/>
                  </a:cubicBezTo>
                  <a:close/>
                  <a:moveTo>
                    <a:pt x="39" y="13"/>
                  </a:moveTo>
                  <a:cubicBezTo>
                    <a:pt x="40" y="13"/>
                    <a:pt x="40" y="14"/>
                    <a:pt x="41" y="14"/>
                  </a:cubicBezTo>
                  <a:cubicBezTo>
                    <a:pt x="42" y="15"/>
                    <a:pt x="43" y="16"/>
                    <a:pt x="43" y="17"/>
                  </a:cubicBezTo>
                  <a:cubicBezTo>
                    <a:pt x="42" y="17"/>
                    <a:pt x="41" y="17"/>
                    <a:pt x="40" y="17"/>
                  </a:cubicBezTo>
                  <a:cubicBezTo>
                    <a:pt x="39" y="17"/>
                    <a:pt x="38" y="17"/>
                    <a:pt x="37" y="17"/>
                  </a:cubicBezTo>
                  <a:cubicBezTo>
                    <a:pt x="38" y="16"/>
                    <a:pt x="38" y="15"/>
                    <a:pt x="39" y="1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2667"/>
            <p:cNvSpPr>
              <a:spLocks/>
            </p:cNvSpPr>
            <p:nvPr/>
          </p:nvSpPr>
          <p:spPr bwMode="auto">
            <a:xfrm>
              <a:off x="278382" y="3832882"/>
              <a:ext cx="93433" cy="71872"/>
            </a:xfrm>
            <a:custGeom>
              <a:avLst/>
              <a:gdLst>
                <a:gd name="T0" fmla="*/ 14 w 44"/>
                <a:gd name="T1" fmla="*/ 33 h 34"/>
                <a:gd name="T2" fmla="*/ 22 w 44"/>
                <a:gd name="T3" fmla="*/ 33 h 34"/>
                <a:gd name="T4" fmla="*/ 28 w 44"/>
                <a:gd name="T5" fmla="*/ 29 h 34"/>
                <a:gd name="T6" fmla="*/ 33 w 44"/>
                <a:gd name="T7" fmla="*/ 21 h 34"/>
                <a:gd name="T8" fmla="*/ 33 w 44"/>
                <a:gd name="T9" fmla="*/ 10 h 34"/>
                <a:gd name="T10" fmla="*/ 38 w 44"/>
                <a:gd name="T11" fmla="*/ 10 h 34"/>
                <a:gd name="T12" fmla="*/ 44 w 44"/>
                <a:gd name="T13" fmla="*/ 13 h 34"/>
                <a:gd name="T14" fmla="*/ 44 w 44"/>
                <a:gd name="T15" fmla="*/ 12 h 34"/>
                <a:gd name="T16" fmla="*/ 39 w 44"/>
                <a:gd name="T17" fmla="*/ 10 h 34"/>
                <a:gd name="T18" fmla="*/ 33 w 44"/>
                <a:gd name="T19" fmla="*/ 9 h 34"/>
                <a:gd name="T20" fmla="*/ 29 w 44"/>
                <a:gd name="T21" fmla="*/ 3 h 34"/>
                <a:gd name="T22" fmla="*/ 21 w 44"/>
                <a:gd name="T23" fmla="*/ 0 h 34"/>
                <a:gd name="T24" fmla="*/ 7 w 44"/>
                <a:gd name="T25" fmla="*/ 5 h 34"/>
                <a:gd name="T26" fmla="*/ 1 w 44"/>
                <a:gd name="T27" fmla="*/ 15 h 34"/>
                <a:gd name="T28" fmla="*/ 1 w 44"/>
                <a:gd name="T29" fmla="*/ 25 h 34"/>
                <a:gd name="T30" fmla="*/ 1 w 44"/>
                <a:gd name="T31" fmla="*/ 34 h 34"/>
                <a:gd name="T32" fmla="*/ 14 w 44"/>
                <a:gd name="T33"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34">
                  <a:moveTo>
                    <a:pt x="14" y="33"/>
                  </a:moveTo>
                  <a:cubicBezTo>
                    <a:pt x="17" y="33"/>
                    <a:pt x="20" y="33"/>
                    <a:pt x="22" y="33"/>
                  </a:cubicBezTo>
                  <a:cubicBezTo>
                    <a:pt x="24" y="32"/>
                    <a:pt x="27" y="31"/>
                    <a:pt x="28" y="29"/>
                  </a:cubicBezTo>
                  <a:cubicBezTo>
                    <a:pt x="30" y="27"/>
                    <a:pt x="32" y="24"/>
                    <a:pt x="33" y="21"/>
                  </a:cubicBezTo>
                  <a:cubicBezTo>
                    <a:pt x="34" y="17"/>
                    <a:pt x="34" y="13"/>
                    <a:pt x="33" y="10"/>
                  </a:cubicBezTo>
                  <a:cubicBezTo>
                    <a:pt x="35" y="10"/>
                    <a:pt x="36" y="10"/>
                    <a:pt x="38" y="10"/>
                  </a:cubicBezTo>
                  <a:cubicBezTo>
                    <a:pt x="40" y="11"/>
                    <a:pt x="42" y="12"/>
                    <a:pt x="44" y="13"/>
                  </a:cubicBezTo>
                  <a:cubicBezTo>
                    <a:pt x="44" y="12"/>
                    <a:pt x="44" y="12"/>
                    <a:pt x="44" y="12"/>
                  </a:cubicBezTo>
                  <a:cubicBezTo>
                    <a:pt x="43" y="12"/>
                    <a:pt x="41" y="11"/>
                    <a:pt x="39" y="10"/>
                  </a:cubicBezTo>
                  <a:cubicBezTo>
                    <a:pt x="37" y="9"/>
                    <a:pt x="35" y="9"/>
                    <a:pt x="33" y="9"/>
                  </a:cubicBezTo>
                  <a:cubicBezTo>
                    <a:pt x="32" y="7"/>
                    <a:pt x="31" y="5"/>
                    <a:pt x="29" y="3"/>
                  </a:cubicBezTo>
                  <a:cubicBezTo>
                    <a:pt x="27" y="1"/>
                    <a:pt x="24" y="0"/>
                    <a:pt x="21" y="0"/>
                  </a:cubicBezTo>
                  <a:cubicBezTo>
                    <a:pt x="17" y="0"/>
                    <a:pt x="11" y="2"/>
                    <a:pt x="7" y="5"/>
                  </a:cubicBezTo>
                  <a:cubicBezTo>
                    <a:pt x="3" y="8"/>
                    <a:pt x="2" y="11"/>
                    <a:pt x="1" y="15"/>
                  </a:cubicBezTo>
                  <a:cubicBezTo>
                    <a:pt x="1" y="18"/>
                    <a:pt x="1" y="21"/>
                    <a:pt x="1" y="25"/>
                  </a:cubicBezTo>
                  <a:cubicBezTo>
                    <a:pt x="1" y="27"/>
                    <a:pt x="0" y="34"/>
                    <a:pt x="1" y="34"/>
                  </a:cubicBezTo>
                  <a:cubicBezTo>
                    <a:pt x="4" y="32"/>
                    <a:pt x="10" y="33"/>
                    <a:pt x="14" y="3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2668"/>
            <p:cNvSpPr>
              <a:spLocks/>
            </p:cNvSpPr>
            <p:nvPr/>
          </p:nvSpPr>
          <p:spPr bwMode="auto">
            <a:xfrm>
              <a:off x="371816" y="3875106"/>
              <a:ext cx="46717" cy="40428"/>
            </a:xfrm>
            <a:custGeom>
              <a:avLst/>
              <a:gdLst>
                <a:gd name="T0" fmla="*/ 15 w 22"/>
                <a:gd name="T1" fmla="*/ 15 h 19"/>
                <a:gd name="T2" fmla="*/ 17 w 22"/>
                <a:gd name="T3" fmla="*/ 10 h 19"/>
                <a:gd name="T4" fmla="*/ 16 w 22"/>
                <a:gd name="T5" fmla="*/ 4 h 19"/>
                <a:gd name="T6" fmla="*/ 18 w 22"/>
                <a:gd name="T7" fmla="*/ 4 h 19"/>
                <a:gd name="T8" fmla="*/ 22 w 22"/>
                <a:gd name="T9" fmla="*/ 5 h 19"/>
                <a:gd name="T10" fmla="*/ 22 w 22"/>
                <a:gd name="T11" fmla="*/ 5 h 19"/>
                <a:gd name="T12" fmla="*/ 19 w 22"/>
                <a:gd name="T13" fmla="*/ 4 h 19"/>
                <a:gd name="T14" fmla="*/ 16 w 22"/>
                <a:gd name="T15" fmla="*/ 4 h 19"/>
                <a:gd name="T16" fmla="*/ 9 w 22"/>
                <a:gd name="T17" fmla="*/ 0 h 19"/>
                <a:gd name="T18" fmla="*/ 2 w 22"/>
                <a:gd name="T19" fmla="*/ 3 h 19"/>
                <a:gd name="T20" fmla="*/ 0 w 22"/>
                <a:gd name="T21" fmla="*/ 9 h 19"/>
                <a:gd name="T22" fmla="*/ 0 w 22"/>
                <a:gd name="T23" fmla="*/ 14 h 19"/>
                <a:gd name="T24" fmla="*/ 1 w 22"/>
                <a:gd name="T25" fmla="*/ 17 h 19"/>
                <a:gd name="T26" fmla="*/ 1 w 22"/>
                <a:gd name="T27" fmla="*/ 19 h 19"/>
                <a:gd name="T28" fmla="*/ 8 w 22"/>
                <a:gd name="T29" fmla="*/ 18 h 19"/>
                <a:gd name="T30" fmla="*/ 15 w 22"/>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9">
                  <a:moveTo>
                    <a:pt x="15" y="15"/>
                  </a:moveTo>
                  <a:cubicBezTo>
                    <a:pt x="16" y="13"/>
                    <a:pt x="16" y="12"/>
                    <a:pt x="17" y="10"/>
                  </a:cubicBezTo>
                  <a:cubicBezTo>
                    <a:pt x="17" y="8"/>
                    <a:pt x="17" y="6"/>
                    <a:pt x="16" y="4"/>
                  </a:cubicBezTo>
                  <a:cubicBezTo>
                    <a:pt x="17" y="4"/>
                    <a:pt x="18" y="4"/>
                    <a:pt x="18" y="4"/>
                  </a:cubicBezTo>
                  <a:cubicBezTo>
                    <a:pt x="20" y="4"/>
                    <a:pt x="21" y="5"/>
                    <a:pt x="22" y="5"/>
                  </a:cubicBezTo>
                  <a:cubicBezTo>
                    <a:pt x="22" y="5"/>
                    <a:pt x="22" y="5"/>
                    <a:pt x="22" y="5"/>
                  </a:cubicBezTo>
                  <a:cubicBezTo>
                    <a:pt x="21" y="4"/>
                    <a:pt x="20" y="4"/>
                    <a:pt x="19" y="4"/>
                  </a:cubicBezTo>
                  <a:cubicBezTo>
                    <a:pt x="18" y="4"/>
                    <a:pt x="17" y="4"/>
                    <a:pt x="16" y="4"/>
                  </a:cubicBezTo>
                  <a:cubicBezTo>
                    <a:pt x="15" y="2"/>
                    <a:pt x="12" y="0"/>
                    <a:pt x="9" y="0"/>
                  </a:cubicBezTo>
                  <a:cubicBezTo>
                    <a:pt x="7" y="0"/>
                    <a:pt x="4" y="2"/>
                    <a:pt x="2" y="3"/>
                  </a:cubicBezTo>
                  <a:cubicBezTo>
                    <a:pt x="1" y="5"/>
                    <a:pt x="0" y="7"/>
                    <a:pt x="0" y="9"/>
                  </a:cubicBezTo>
                  <a:cubicBezTo>
                    <a:pt x="0" y="11"/>
                    <a:pt x="0" y="13"/>
                    <a:pt x="0" y="14"/>
                  </a:cubicBezTo>
                  <a:cubicBezTo>
                    <a:pt x="0" y="15"/>
                    <a:pt x="1" y="16"/>
                    <a:pt x="1" y="17"/>
                  </a:cubicBezTo>
                  <a:cubicBezTo>
                    <a:pt x="1" y="18"/>
                    <a:pt x="1" y="19"/>
                    <a:pt x="1" y="19"/>
                  </a:cubicBezTo>
                  <a:cubicBezTo>
                    <a:pt x="3" y="17"/>
                    <a:pt x="6" y="18"/>
                    <a:pt x="8" y="18"/>
                  </a:cubicBezTo>
                  <a:cubicBezTo>
                    <a:pt x="10" y="18"/>
                    <a:pt x="13" y="17"/>
                    <a:pt x="15"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2669"/>
            <p:cNvSpPr>
              <a:spLocks/>
            </p:cNvSpPr>
            <p:nvPr/>
          </p:nvSpPr>
          <p:spPr bwMode="auto">
            <a:xfrm>
              <a:off x="423025" y="3894871"/>
              <a:ext cx="33241" cy="34139"/>
            </a:xfrm>
            <a:custGeom>
              <a:avLst/>
              <a:gdLst>
                <a:gd name="T0" fmla="*/ 8 w 16"/>
                <a:gd name="T1" fmla="*/ 15 h 16"/>
                <a:gd name="T2" fmla="*/ 15 w 16"/>
                <a:gd name="T3" fmla="*/ 10 h 16"/>
                <a:gd name="T4" fmla="*/ 11 w 16"/>
                <a:gd name="T5" fmla="*/ 2 h 16"/>
                <a:gd name="T6" fmla="*/ 13 w 16"/>
                <a:gd name="T7" fmla="*/ 1 h 16"/>
                <a:gd name="T8" fmla="*/ 16 w 16"/>
                <a:gd name="T9" fmla="*/ 0 h 16"/>
                <a:gd name="T10" fmla="*/ 16 w 16"/>
                <a:gd name="T11" fmla="*/ 0 h 16"/>
                <a:gd name="T12" fmla="*/ 11 w 16"/>
                <a:gd name="T13" fmla="*/ 2 h 16"/>
                <a:gd name="T14" fmla="*/ 6 w 16"/>
                <a:gd name="T15" fmla="*/ 2 h 16"/>
                <a:gd name="T16" fmla="*/ 3 w 16"/>
                <a:gd name="T17" fmla="*/ 4 h 16"/>
                <a:gd name="T18" fmla="*/ 2 w 16"/>
                <a:gd name="T19" fmla="*/ 8 h 16"/>
                <a:gd name="T20" fmla="*/ 2 w 16"/>
                <a:gd name="T21" fmla="*/ 12 h 16"/>
                <a:gd name="T22" fmla="*/ 1 w 16"/>
                <a:gd name="T23" fmla="*/ 14 h 16"/>
                <a:gd name="T24" fmla="*/ 0 w 16"/>
                <a:gd name="T25" fmla="*/ 16 h 16"/>
                <a:gd name="T26" fmla="*/ 8 w 16"/>
                <a:gd name="T2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8" y="15"/>
                  </a:moveTo>
                  <a:cubicBezTo>
                    <a:pt x="11" y="15"/>
                    <a:pt x="14" y="13"/>
                    <a:pt x="15" y="10"/>
                  </a:cubicBezTo>
                  <a:cubicBezTo>
                    <a:pt x="16" y="7"/>
                    <a:pt x="14" y="4"/>
                    <a:pt x="11" y="2"/>
                  </a:cubicBezTo>
                  <a:cubicBezTo>
                    <a:pt x="12" y="2"/>
                    <a:pt x="12" y="1"/>
                    <a:pt x="13" y="1"/>
                  </a:cubicBezTo>
                  <a:cubicBezTo>
                    <a:pt x="14" y="1"/>
                    <a:pt x="15" y="0"/>
                    <a:pt x="16" y="0"/>
                  </a:cubicBezTo>
                  <a:cubicBezTo>
                    <a:pt x="16" y="0"/>
                    <a:pt x="16" y="0"/>
                    <a:pt x="16" y="0"/>
                  </a:cubicBezTo>
                  <a:cubicBezTo>
                    <a:pt x="15" y="0"/>
                    <a:pt x="12" y="1"/>
                    <a:pt x="11" y="2"/>
                  </a:cubicBezTo>
                  <a:cubicBezTo>
                    <a:pt x="10" y="1"/>
                    <a:pt x="8" y="1"/>
                    <a:pt x="6" y="2"/>
                  </a:cubicBezTo>
                  <a:cubicBezTo>
                    <a:pt x="5" y="2"/>
                    <a:pt x="3" y="3"/>
                    <a:pt x="3" y="4"/>
                  </a:cubicBezTo>
                  <a:cubicBezTo>
                    <a:pt x="2" y="6"/>
                    <a:pt x="2" y="7"/>
                    <a:pt x="2" y="8"/>
                  </a:cubicBezTo>
                  <a:cubicBezTo>
                    <a:pt x="2" y="9"/>
                    <a:pt x="2" y="11"/>
                    <a:pt x="2" y="12"/>
                  </a:cubicBezTo>
                  <a:cubicBezTo>
                    <a:pt x="2" y="12"/>
                    <a:pt x="1" y="13"/>
                    <a:pt x="1" y="14"/>
                  </a:cubicBezTo>
                  <a:cubicBezTo>
                    <a:pt x="1" y="15"/>
                    <a:pt x="0" y="16"/>
                    <a:pt x="0" y="16"/>
                  </a:cubicBezTo>
                  <a:cubicBezTo>
                    <a:pt x="3" y="15"/>
                    <a:pt x="5" y="16"/>
                    <a:pt x="8"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2670"/>
            <p:cNvSpPr>
              <a:spLocks/>
            </p:cNvSpPr>
            <p:nvPr/>
          </p:nvSpPr>
          <p:spPr bwMode="auto">
            <a:xfrm>
              <a:off x="361035" y="3814015"/>
              <a:ext cx="57498" cy="59294"/>
            </a:xfrm>
            <a:custGeom>
              <a:avLst/>
              <a:gdLst>
                <a:gd name="T0" fmla="*/ 0 w 27"/>
                <a:gd name="T1" fmla="*/ 0 h 28"/>
                <a:gd name="T2" fmla="*/ 1 w 27"/>
                <a:gd name="T3" fmla="*/ 10 h 28"/>
                <a:gd name="T4" fmla="*/ 7 w 27"/>
                <a:gd name="T5" fmla="*/ 23 h 28"/>
                <a:gd name="T6" fmla="*/ 22 w 27"/>
                <a:gd name="T7" fmla="*/ 21 h 28"/>
                <a:gd name="T8" fmla="*/ 24 w 27"/>
                <a:gd name="T9" fmla="*/ 24 h 28"/>
                <a:gd name="T10" fmla="*/ 24 w 27"/>
                <a:gd name="T11" fmla="*/ 28 h 28"/>
                <a:gd name="T12" fmla="*/ 25 w 27"/>
                <a:gd name="T13" fmla="*/ 28 h 28"/>
                <a:gd name="T14" fmla="*/ 22 w 27"/>
                <a:gd name="T15" fmla="*/ 20 h 28"/>
                <a:gd name="T16" fmla="*/ 26 w 27"/>
                <a:gd name="T17" fmla="*/ 11 h 28"/>
                <a:gd name="T18" fmla="*/ 21 w 27"/>
                <a:gd name="T19" fmla="*/ 4 h 28"/>
                <a:gd name="T20" fmla="*/ 14 w 27"/>
                <a:gd name="T21" fmla="*/ 0 h 28"/>
                <a:gd name="T22" fmla="*/ 7 w 27"/>
                <a:gd name="T23" fmla="*/ 0 h 28"/>
                <a:gd name="T24" fmla="*/ 0 w 27"/>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8">
                  <a:moveTo>
                    <a:pt x="0" y="0"/>
                  </a:moveTo>
                  <a:cubicBezTo>
                    <a:pt x="2" y="3"/>
                    <a:pt x="1" y="7"/>
                    <a:pt x="1" y="10"/>
                  </a:cubicBezTo>
                  <a:cubicBezTo>
                    <a:pt x="1" y="15"/>
                    <a:pt x="3" y="20"/>
                    <a:pt x="7" y="23"/>
                  </a:cubicBezTo>
                  <a:cubicBezTo>
                    <a:pt x="12" y="26"/>
                    <a:pt x="18" y="24"/>
                    <a:pt x="22" y="21"/>
                  </a:cubicBezTo>
                  <a:cubicBezTo>
                    <a:pt x="23" y="22"/>
                    <a:pt x="23" y="23"/>
                    <a:pt x="24" y="24"/>
                  </a:cubicBezTo>
                  <a:cubicBezTo>
                    <a:pt x="24" y="25"/>
                    <a:pt x="24" y="27"/>
                    <a:pt x="24" y="28"/>
                  </a:cubicBezTo>
                  <a:cubicBezTo>
                    <a:pt x="25" y="28"/>
                    <a:pt x="25" y="28"/>
                    <a:pt x="25" y="28"/>
                  </a:cubicBezTo>
                  <a:cubicBezTo>
                    <a:pt x="25" y="27"/>
                    <a:pt x="24" y="22"/>
                    <a:pt x="22" y="20"/>
                  </a:cubicBezTo>
                  <a:cubicBezTo>
                    <a:pt x="25" y="18"/>
                    <a:pt x="27" y="15"/>
                    <a:pt x="26" y="11"/>
                  </a:cubicBezTo>
                  <a:cubicBezTo>
                    <a:pt x="25" y="8"/>
                    <a:pt x="23" y="5"/>
                    <a:pt x="21" y="4"/>
                  </a:cubicBezTo>
                  <a:cubicBezTo>
                    <a:pt x="19" y="1"/>
                    <a:pt x="17" y="1"/>
                    <a:pt x="14" y="0"/>
                  </a:cubicBezTo>
                  <a:cubicBezTo>
                    <a:pt x="12" y="0"/>
                    <a:pt x="9" y="0"/>
                    <a:pt x="7" y="0"/>
                  </a:cubicBezTo>
                  <a:cubicBezTo>
                    <a:pt x="5" y="0"/>
                    <a:pt x="0" y="0"/>
                    <a:pt x="0"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2671"/>
            <p:cNvSpPr>
              <a:spLocks/>
            </p:cNvSpPr>
            <p:nvPr/>
          </p:nvSpPr>
          <p:spPr bwMode="auto">
            <a:xfrm>
              <a:off x="210104" y="3377393"/>
              <a:ext cx="70075" cy="94332"/>
            </a:xfrm>
            <a:custGeom>
              <a:avLst/>
              <a:gdLst>
                <a:gd name="T0" fmla="*/ 3 w 33"/>
                <a:gd name="T1" fmla="*/ 5 h 44"/>
                <a:gd name="T2" fmla="*/ 2 w 33"/>
                <a:gd name="T3" fmla="*/ 11 h 44"/>
                <a:gd name="T4" fmla="*/ 1 w 33"/>
                <a:gd name="T5" fmla="*/ 18 h 44"/>
                <a:gd name="T6" fmla="*/ 2 w 33"/>
                <a:gd name="T7" fmla="*/ 24 h 44"/>
                <a:gd name="T8" fmla="*/ 8 w 33"/>
                <a:gd name="T9" fmla="*/ 31 h 44"/>
                <a:gd name="T10" fmla="*/ 18 w 33"/>
                <a:gd name="T11" fmla="*/ 36 h 44"/>
                <a:gd name="T12" fmla="*/ 14 w 33"/>
                <a:gd name="T13" fmla="*/ 43 h 44"/>
                <a:gd name="T14" fmla="*/ 14 w 33"/>
                <a:gd name="T15" fmla="*/ 44 h 44"/>
                <a:gd name="T16" fmla="*/ 18 w 33"/>
                <a:gd name="T17" fmla="*/ 36 h 44"/>
                <a:gd name="T18" fmla="*/ 21 w 33"/>
                <a:gd name="T19" fmla="*/ 36 h 44"/>
                <a:gd name="T20" fmla="*/ 30 w 33"/>
                <a:gd name="T21" fmla="*/ 29 h 44"/>
                <a:gd name="T22" fmla="*/ 32 w 33"/>
                <a:gd name="T23" fmla="*/ 16 h 44"/>
                <a:gd name="T24" fmla="*/ 27 w 33"/>
                <a:gd name="T25" fmla="*/ 7 h 44"/>
                <a:gd name="T26" fmla="*/ 19 w 33"/>
                <a:gd name="T27" fmla="*/ 2 h 44"/>
                <a:gd name="T28" fmla="*/ 11 w 33"/>
                <a:gd name="T29" fmla="*/ 1 h 44"/>
                <a:gd name="T30" fmla="*/ 5 w 33"/>
                <a:gd name="T31" fmla="*/ 0 h 44"/>
                <a:gd name="T32" fmla="*/ 1 w 33"/>
                <a:gd name="T33" fmla="*/ 0 h 44"/>
                <a:gd name="T34" fmla="*/ 3 w 33"/>
                <a:gd name="T35"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44">
                  <a:moveTo>
                    <a:pt x="3" y="5"/>
                  </a:moveTo>
                  <a:cubicBezTo>
                    <a:pt x="3" y="7"/>
                    <a:pt x="3" y="9"/>
                    <a:pt x="2" y="11"/>
                  </a:cubicBezTo>
                  <a:cubicBezTo>
                    <a:pt x="2" y="13"/>
                    <a:pt x="1" y="16"/>
                    <a:pt x="1" y="18"/>
                  </a:cubicBezTo>
                  <a:cubicBezTo>
                    <a:pt x="0" y="20"/>
                    <a:pt x="1" y="22"/>
                    <a:pt x="2" y="24"/>
                  </a:cubicBezTo>
                  <a:cubicBezTo>
                    <a:pt x="3" y="27"/>
                    <a:pt x="5" y="29"/>
                    <a:pt x="8" y="31"/>
                  </a:cubicBezTo>
                  <a:cubicBezTo>
                    <a:pt x="11" y="34"/>
                    <a:pt x="14" y="36"/>
                    <a:pt x="18" y="36"/>
                  </a:cubicBezTo>
                  <a:cubicBezTo>
                    <a:pt x="17" y="39"/>
                    <a:pt x="16" y="41"/>
                    <a:pt x="14" y="43"/>
                  </a:cubicBezTo>
                  <a:cubicBezTo>
                    <a:pt x="14" y="43"/>
                    <a:pt x="14" y="44"/>
                    <a:pt x="14" y="44"/>
                  </a:cubicBezTo>
                  <a:cubicBezTo>
                    <a:pt x="16" y="43"/>
                    <a:pt x="18" y="40"/>
                    <a:pt x="18" y="36"/>
                  </a:cubicBezTo>
                  <a:cubicBezTo>
                    <a:pt x="19" y="36"/>
                    <a:pt x="20" y="36"/>
                    <a:pt x="21" y="36"/>
                  </a:cubicBezTo>
                  <a:cubicBezTo>
                    <a:pt x="25" y="36"/>
                    <a:pt x="28" y="33"/>
                    <a:pt x="30" y="29"/>
                  </a:cubicBezTo>
                  <a:cubicBezTo>
                    <a:pt x="32" y="26"/>
                    <a:pt x="33" y="21"/>
                    <a:pt x="32" y="16"/>
                  </a:cubicBezTo>
                  <a:cubicBezTo>
                    <a:pt x="31" y="12"/>
                    <a:pt x="29" y="9"/>
                    <a:pt x="27" y="7"/>
                  </a:cubicBezTo>
                  <a:cubicBezTo>
                    <a:pt x="24" y="4"/>
                    <a:pt x="21" y="3"/>
                    <a:pt x="19" y="2"/>
                  </a:cubicBezTo>
                  <a:cubicBezTo>
                    <a:pt x="16" y="1"/>
                    <a:pt x="14" y="1"/>
                    <a:pt x="11" y="1"/>
                  </a:cubicBezTo>
                  <a:cubicBezTo>
                    <a:pt x="9" y="1"/>
                    <a:pt x="6" y="0"/>
                    <a:pt x="5" y="0"/>
                  </a:cubicBezTo>
                  <a:cubicBezTo>
                    <a:pt x="3" y="0"/>
                    <a:pt x="2" y="0"/>
                    <a:pt x="1" y="0"/>
                  </a:cubicBezTo>
                  <a:cubicBezTo>
                    <a:pt x="2" y="0"/>
                    <a:pt x="3" y="2"/>
                    <a:pt x="3" y="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2672"/>
            <p:cNvSpPr>
              <a:spLocks/>
            </p:cNvSpPr>
            <p:nvPr/>
          </p:nvSpPr>
          <p:spPr bwMode="auto">
            <a:xfrm>
              <a:off x="299046" y="3707106"/>
              <a:ext cx="27851" cy="38631"/>
            </a:xfrm>
            <a:custGeom>
              <a:avLst/>
              <a:gdLst>
                <a:gd name="T0" fmla="*/ 2 w 13"/>
                <a:gd name="T1" fmla="*/ 6 h 18"/>
                <a:gd name="T2" fmla="*/ 1 w 13"/>
                <a:gd name="T3" fmla="*/ 11 h 18"/>
                <a:gd name="T4" fmla="*/ 3 w 13"/>
                <a:gd name="T5" fmla="*/ 14 h 18"/>
                <a:gd name="T6" fmla="*/ 7 w 13"/>
                <a:gd name="T7" fmla="*/ 14 h 18"/>
                <a:gd name="T8" fmla="*/ 7 w 13"/>
                <a:gd name="T9" fmla="*/ 16 h 18"/>
                <a:gd name="T10" fmla="*/ 6 w 13"/>
                <a:gd name="T11" fmla="*/ 18 h 18"/>
                <a:gd name="T12" fmla="*/ 7 w 13"/>
                <a:gd name="T13" fmla="*/ 18 h 18"/>
                <a:gd name="T14" fmla="*/ 8 w 13"/>
                <a:gd name="T15" fmla="*/ 14 h 18"/>
                <a:gd name="T16" fmla="*/ 12 w 13"/>
                <a:gd name="T17" fmla="*/ 12 h 18"/>
                <a:gd name="T18" fmla="*/ 13 w 13"/>
                <a:gd name="T19" fmla="*/ 10 h 18"/>
                <a:gd name="T20" fmla="*/ 12 w 13"/>
                <a:gd name="T21" fmla="*/ 7 h 18"/>
                <a:gd name="T22" fmla="*/ 11 w 13"/>
                <a:gd name="T23" fmla="*/ 3 h 18"/>
                <a:gd name="T24" fmla="*/ 11 w 13"/>
                <a:gd name="T25" fmla="*/ 0 h 18"/>
                <a:gd name="T26" fmla="*/ 5 w 13"/>
                <a:gd name="T27" fmla="*/ 2 h 18"/>
                <a:gd name="T28" fmla="*/ 2 w 13"/>
                <a:gd name="T2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8">
                  <a:moveTo>
                    <a:pt x="2" y="6"/>
                  </a:moveTo>
                  <a:cubicBezTo>
                    <a:pt x="1" y="7"/>
                    <a:pt x="0" y="9"/>
                    <a:pt x="1" y="11"/>
                  </a:cubicBezTo>
                  <a:cubicBezTo>
                    <a:pt x="1" y="12"/>
                    <a:pt x="2" y="13"/>
                    <a:pt x="3" y="14"/>
                  </a:cubicBezTo>
                  <a:cubicBezTo>
                    <a:pt x="4" y="14"/>
                    <a:pt x="6" y="15"/>
                    <a:pt x="7" y="14"/>
                  </a:cubicBezTo>
                  <a:cubicBezTo>
                    <a:pt x="7" y="15"/>
                    <a:pt x="7" y="15"/>
                    <a:pt x="7" y="16"/>
                  </a:cubicBezTo>
                  <a:cubicBezTo>
                    <a:pt x="7" y="17"/>
                    <a:pt x="7" y="17"/>
                    <a:pt x="6" y="18"/>
                  </a:cubicBezTo>
                  <a:cubicBezTo>
                    <a:pt x="7" y="18"/>
                    <a:pt x="7" y="18"/>
                    <a:pt x="7" y="18"/>
                  </a:cubicBezTo>
                  <a:cubicBezTo>
                    <a:pt x="7" y="17"/>
                    <a:pt x="8" y="15"/>
                    <a:pt x="8" y="14"/>
                  </a:cubicBezTo>
                  <a:cubicBezTo>
                    <a:pt x="9" y="14"/>
                    <a:pt x="11" y="13"/>
                    <a:pt x="12" y="12"/>
                  </a:cubicBezTo>
                  <a:cubicBezTo>
                    <a:pt x="12" y="12"/>
                    <a:pt x="12" y="11"/>
                    <a:pt x="13" y="10"/>
                  </a:cubicBezTo>
                  <a:cubicBezTo>
                    <a:pt x="13" y="9"/>
                    <a:pt x="12" y="8"/>
                    <a:pt x="12" y="7"/>
                  </a:cubicBezTo>
                  <a:cubicBezTo>
                    <a:pt x="12" y="6"/>
                    <a:pt x="11" y="5"/>
                    <a:pt x="11" y="3"/>
                  </a:cubicBezTo>
                  <a:cubicBezTo>
                    <a:pt x="11" y="3"/>
                    <a:pt x="11" y="0"/>
                    <a:pt x="11" y="0"/>
                  </a:cubicBezTo>
                  <a:cubicBezTo>
                    <a:pt x="10" y="1"/>
                    <a:pt x="7" y="1"/>
                    <a:pt x="5" y="2"/>
                  </a:cubicBezTo>
                  <a:cubicBezTo>
                    <a:pt x="4" y="3"/>
                    <a:pt x="3" y="4"/>
                    <a:pt x="2" y="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2673"/>
            <p:cNvSpPr>
              <a:spLocks/>
            </p:cNvSpPr>
            <p:nvPr/>
          </p:nvSpPr>
          <p:spPr bwMode="auto">
            <a:xfrm>
              <a:off x="-12699" y="3190526"/>
              <a:ext cx="54803" cy="38631"/>
            </a:xfrm>
            <a:custGeom>
              <a:avLst/>
              <a:gdLst>
                <a:gd name="T0" fmla="*/ 19 w 26"/>
                <a:gd name="T1" fmla="*/ 15 h 18"/>
                <a:gd name="T2" fmla="*/ 23 w 26"/>
                <a:gd name="T3" fmla="*/ 12 h 18"/>
                <a:gd name="T4" fmla="*/ 25 w 26"/>
                <a:gd name="T5" fmla="*/ 9 h 18"/>
                <a:gd name="T6" fmla="*/ 26 w 26"/>
                <a:gd name="T7" fmla="*/ 7 h 18"/>
                <a:gd name="T8" fmla="*/ 23 w 26"/>
                <a:gd name="T9" fmla="*/ 6 h 18"/>
                <a:gd name="T10" fmla="*/ 20 w 26"/>
                <a:gd name="T11" fmla="*/ 4 h 18"/>
                <a:gd name="T12" fmla="*/ 9 w 26"/>
                <a:gd name="T13" fmla="*/ 2 h 18"/>
                <a:gd name="T14" fmla="*/ 5 w 26"/>
                <a:gd name="T15" fmla="*/ 6 h 18"/>
                <a:gd name="T16" fmla="*/ 5 w 26"/>
                <a:gd name="T17" fmla="*/ 12 h 18"/>
                <a:gd name="T18" fmla="*/ 3 w 26"/>
                <a:gd name="T19" fmla="*/ 12 h 18"/>
                <a:gd name="T20" fmla="*/ 0 w 26"/>
                <a:gd name="T21" fmla="*/ 11 h 18"/>
                <a:gd name="T22" fmla="*/ 0 w 26"/>
                <a:gd name="T23" fmla="*/ 12 h 18"/>
                <a:gd name="T24" fmla="*/ 2 w 26"/>
                <a:gd name="T25" fmla="*/ 12 h 18"/>
                <a:gd name="T26" fmla="*/ 5 w 26"/>
                <a:gd name="T27" fmla="*/ 12 h 18"/>
                <a:gd name="T28" fmla="*/ 9 w 26"/>
                <a:gd name="T29" fmla="*/ 17 h 18"/>
                <a:gd name="T30" fmla="*/ 14 w 26"/>
                <a:gd name="T31" fmla="*/ 18 h 18"/>
                <a:gd name="T32" fmla="*/ 19 w 26"/>
                <a:gd name="T3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8">
                  <a:moveTo>
                    <a:pt x="19" y="15"/>
                  </a:moveTo>
                  <a:cubicBezTo>
                    <a:pt x="21" y="14"/>
                    <a:pt x="22" y="13"/>
                    <a:pt x="23" y="12"/>
                  </a:cubicBezTo>
                  <a:cubicBezTo>
                    <a:pt x="23" y="11"/>
                    <a:pt x="24" y="10"/>
                    <a:pt x="25" y="9"/>
                  </a:cubicBezTo>
                  <a:cubicBezTo>
                    <a:pt x="25" y="8"/>
                    <a:pt x="26" y="7"/>
                    <a:pt x="26" y="7"/>
                  </a:cubicBezTo>
                  <a:cubicBezTo>
                    <a:pt x="25" y="7"/>
                    <a:pt x="24" y="7"/>
                    <a:pt x="23" y="6"/>
                  </a:cubicBezTo>
                  <a:cubicBezTo>
                    <a:pt x="22" y="5"/>
                    <a:pt x="21" y="4"/>
                    <a:pt x="20" y="4"/>
                  </a:cubicBezTo>
                  <a:cubicBezTo>
                    <a:pt x="17" y="2"/>
                    <a:pt x="13" y="0"/>
                    <a:pt x="9" y="2"/>
                  </a:cubicBezTo>
                  <a:cubicBezTo>
                    <a:pt x="7" y="2"/>
                    <a:pt x="6" y="4"/>
                    <a:pt x="5" y="6"/>
                  </a:cubicBezTo>
                  <a:cubicBezTo>
                    <a:pt x="4" y="8"/>
                    <a:pt x="4" y="10"/>
                    <a:pt x="5" y="12"/>
                  </a:cubicBezTo>
                  <a:cubicBezTo>
                    <a:pt x="4" y="12"/>
                    <a:pt x="3" y="12"/>
                    <a:pt x="3" y="12"/>
                  </a:cubicBezTo>
                  <a:cubicBezTo>
                    <a:pt x="2" y="12"/>
                    <a:pt x="1" y="11"/>
                    <a:pt x="0" y="11"/>
                  </a:cubicBezTo>
                  <a:cubicBezTo>
                    <a:pt x="0" y="12"/>
                    <a:pt x="0" y="12"/>
                    <a:pt x="0" y="12"/>
                  </a:cubicBezTo>
                  <a:cubicBezTo>
                    <a:pt x="0" y="12"/>
                    <a:pt x="1" y="12"/>
                    <a:pt x="2" y="12"/>
                  </a:cubicBezTo>
                  <a:cubicBezTo>
                    <a:pt x="3" y="12"/>
                    <a:pt x="4" y="12"/>
                    <a:pt x="5" y="12"/>
                  </a:cubicBezTo>
                  <a:cubicBezTo>
                    <a:pt x="5" y="14"/>
                    <a:pt x="6" y="17"/>
                    <a:pt x="9" y="17"/>
                  </a:cubicBezTo>
                  <a:cubicBezTo>
                    <a:pt x="10" y="18"/>
                    <a:pt x="12" y="18"/>
                    <a:pt x="14" y="18"/>
                  </a:cubicBezTo>
                  <a:cubicBezTo>
                    <a:pt x="16" y="18"/>
                    <a:pt x="18" y="17"/>
                    <a:pt x="19"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2674"/>
            <p:cNvSpPr>
              <a:spLocks/>
            </p:cNvSpPr>
            <p:nvPr/>
          </p:nvSpPr>
          <p:spPr bwMode="auto">
            <a:xfrm>
              <a:off x="27729" y="3232751"/>
              <a:ext cx="80856" cy="63787"/>
            </a:xfrm>
            <a:custGeom>
              <a:avLst/>
              <a:gdLst>
                <a:gd name="T0" fmla="*/ 31 w 38"/>
                <a:gd name="T1" fmla="*/ 25 h 30"/>
                <a:gd name="T2" fmla="*/ 35 w 38"/>
                <a:gd name="T3" fmla="*/ 23 h 30"/>
                <a:gd name="T4" fmla="*/ 38 w 38"/>
                <a:gd name="T5" fmla="*/ 21 h 30"/>
                <a:gd name="T6" fmla="*/ 34 w 38"/>
                <a:gd name="T7" fmla="*/ 17 h 30"/>
                <a:gd name="T8" fmla="*/ 32 w 38"/>
                <a:gd name="T9" fmla="*/ 12 h 30"/>
                <a:gd name="T10" fmla="*/ 21 w 38"/>
                <a:gd name="T11" fmla="*/ 1 h 30"/>
                <a:gd name="T12" fmla="*/ 5 w 38"/>
                <a:gd name="T13" fmla="*/ 9 h 30"/>
                <a:gd name="T14" fmla="*/ 2 w 38"/>
                <a:gd name="T15" fmla="*/ 6 h 30"/>
                <a:gd name="T16" fmla="*/ 1 w 38"/>
                <a:gd name="T17" fmla="*/ 0 h 30"/>
                <a:gd name="T18" fmla="*/ 0 w 38"/>
                <a:gd name="T19" fmla="*/ 1 h 30"/>
                <a:gd name="T20" fmla="*/ 5 w 38"/>
                <a:gd name="T21" fmla="*/ 9 h 30"/>
                <a:gd name="T22" fmla="*/ 4 w 38"/>
                <a:gd name="T23" fmla="*/ 21 h 30"/>
                <a:gd name="T24" fmla="*/ 13 w 38"/>
                <a:gd name="T25" fmla="*/ 29 h 30"/>
                <a:gd name="T26" fmla="*/ 23 w 38"/>
                <a:gd name="T27" fmla="*/ 29 h 30"/>
                <a:gd name="T28" fmla="*/ 31 w 38"/>
                <a:gd name="T2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0">
                  <a:moveTo>
                    <a:pt x="31" y="25"/>
                  </a:moveTo>
                  <a:cubicBezTo>
                    <a:pt x="32" y="25"/>
                    <a:pt x="33" y="24"/>
                    <a:pt x="35" y="23"/>
                  </a:cubicBezTo>
                  <a:cubicBezTo>
                    <a:pt x="36" y="22"/>
                    <a:pt x="38" y="21"/>
                    <a:pt x="38" y="21"/>
                  </a:cubicBezTo>
                  <a:cubicBezTo>
                    <a:pt x="36" y="20"/>
                    <a:pt x="35" y="19"/>
                    <a:pt x="34" y="17"/>
                  </a:cubicBezTo>
                  <a:cubicBezTo>
                    <a:pt x="33" y="15"/>
                    <a:pt x="33" y="14"/>
                    <a:pt x="32" y="12"/>
                  </a:cubicBezTo>
                  <a:cubicBezTo>
                    <a:pt x="30" y="8"/>
                    <a:pt x="27" y="3"/>
                    <a:pt x="21" y="1"/>
                  </a:cubicBezTo>
                  <a:cubicBezTo>
                    <a:pt x="16" y="0"/>
                    <a:pt x="9" y="3"/>
                    <a:pt x="5" y="9"/>
                  </a:cubicBezTo>
                  <a:cubicBezTo>
                    <a:pt x="4" y="8"/>
                    <a:pt x="3" y="7"/>
                    <a:pt x="2" y="6"/>
                  </a:cubicBezTo>
                  <a:cubicBezTo>
                    <a:pt x="1" y="4"/>
                    <a:pt x="1" y="2"/>
                    <a:pt x="1" y="0"/>
                  </a:cubicBezTo>
                  <a:cubicBezTo>
                    <a:pt x="0" y="1"/>
                    <a:pt x="0" y="1"/>
                    <a:pt x="0" y="1"/>
                  </a:cubicBezTo>
                  <a:cubicBezTo>
                    <a:pt x="0" y="3"/>
                    <a:pt x="2" y="7"/>
                    <a:pt x="5" y="9"/>
                  </a:cubicBezTo>
                  <a:cubicBezTo>
                    <a:pt x="2" y="13"/>
                    <a:pt x="2" y="17"/>
                    <a:pt x="4" y="21"/>
                  </a:cubicBezTo>
                  <a:cubicBezTo>
                    <a:pt x="6" y="24"/>
                    <a:pt x="9" y="27"/>
                    <a:pt x="13" y="29"/>
                  </a:cubicBezTo>
                  <a:cubicBezTo>
                    <a:pt x="16" y="30"/>
                    <a:pt x="20" y="30"/>
                    <a:pt x="23" y="29"/>
                  </a:cubicBezTo>
                  <a:cubicBezTo>
                    <a:pt x="26" y="28"/>
                    <a:pt x="28" y="27"/>
                    <a:pt x="31" y="2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2675"/>
            <p:cNvSpPr>
              <a:spLocks/>
            </p:cNvSpPr>
            <p:nvPr/>
          </p:nvSpPr>
          <p:spPr bwMode="auto">
            <a:xfrm>
              <a:off x="87024" y="3398955"/>
              <a:ext cx="70075" cy="99723"/>
            </a:xfrm>
            <a:custGeom>
              <a:avLst/>
              <a:gdLst>
                <a:gd name="T0" fmla="*/ 16 w 33"/>
                <a:gd name="T1" fmla="*/ 40 h 47"/>
                <a:gd name="T2" fmla="*/ 29 w 33"/>
                <a:gd name="T3" fmla="*/ 35 h 47"/>
                <a:gd name="T4" fmla="*/ 33 w 33"/>
                <a:gd name="T5" fmla="*/ 20 h 47"/>
                <a:gd name="T6" fmla="*/ 26 w 33"/>
                <a:gd name="T7" fmla="*/ 9 h 47"/>
                <a:gd name="T8" fmla="*/ 18 w 33"/>
                <a:gd name="T9" fmla="*/ 4 h 47"/>
                <a:gd name="T10" fmla="*/ 10 w 33"/>
                <a:gd name="T11" fmla="*/ 0 h 47"/>
                <a:gd name="T12" fmla="*/ 5 w 33"/>
                <a:gd name="T13" fmla="*/ 12 h 47"/>
                <a:gd name="T14" fmla="*/ 1 w 33"/>
                <a:gd name="T15" fmla="*/ 19 h 47"/>
                <a:gd name="T16" fmla="*/ 1 w 33"/>
                <a:gd name="T17" fmla="*/ 25 h 47"/>
                <a:gd name="T18" fmla="*/ 6 w 33"/>
                <a:gd name="T19" fmla="*/ 34 h 47"/>
                <a:gd name="T20" fmla="*/ 15 w 33"/>
                <a:gd name="T21" fmla="*/ 40 h 47"/>
                <a:gd name="T22" fmla="*/ 12 w 33"/>
                <a:gd name="T23" fmla="*/ 44 h 47"/>
                <a:gd name="T24" fmla="*/ 6 w 33"/>
                <a:gd name="T25" fmla="*/ 47 h 47"/>
                <a:gd name="T26" fmla="*/ 6 w 33"/>
                <a:gd name="T27" fmla="*/ 47 h 47"/>
                <a:gd name="T28" fmla="*/ 11 w 33"/>
                <a:gd name="T29" fmla="*/ 45 h 47"/>
                <a:gd name="T30" fmla="*/ 16 w 33"/>
                <a:gd name="T31"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16" y="40"/>
                  </a:moveTo>
                  <a:cubicBezTo>
                    <a:pt x="20" y="41"/>
                    <a:pt x="26" y="40"/>
                    <a:pt x="29" y="35"/>
                  </a:cubicBezTo>
                  <a:cubicBezTo>
                    <a:pt x="32" y="31"/>
                    <a:pt x="33" y="24"/>
                    <a:pt x="33" y="20"/>
                  </a:cubicBezTo>
                  <a:cubicBezTo>
                    <a:pt x="32" y="15"/>
                    <a:pt x="29" y="12"/>
                    <a:pt x="26" y="9"/>
                  </a:cubicBezTo>
                  <a:cubicBezTo>
                    <a:pt x="24" y="7"/>
                    <a:pt x="21" y="5"/>
                    <a:pt x="18" y="4"/>
                  </a:cubicBezTo>
                  <a:cubicBezTo>
                    <a:pt x="16" y="3"/>
                    <a:pt x="10" y="0"/>
                    <a:pt x="10" y="0"/>
                  </a:cubicBezTo>
                  <a:cubicBezTo>
                    <a:pt x="10" y="4"/>
                    <a:pt x="7" y="8"/>
                    <a:pt x="5" y="12"/>
                  </a:cubicBezTo>
                  <a:cubicBezTo>
                    <a:pt x="3" y="14"/>
                    <a:pt x="2" y="16"/>
                    <a:pt x="1" y="19"/>
                  </a:cubicBezTo>
                  <a:cubicBezTo>
                    <a:pt x="0" y="21"/>
                    <a:pt x="0" y="23"/>
                    <a:pt x="1" y="25"/>
                  </a:cubicBezTo>
                  <a:cubicBezTo>
                    <a:pt x="1" y="28"/>
                    <a:pt x="3" y="31"/>
                    <a:pt x="6" y="34"/>
                  </a:cubicBezTo>
                  <a:cubicBezTo>
                    <a:pt x="8" y="36"/>
                    <a:pt x="11" y="39"/>
                    <a:pt x="15" y="40"/>
                  </a:cubicBezTo>
                  <a:cubicBezTo>
                    <a:pt x="14" y="41"/>
                    <a:pt x="13" y="43"/>
                    <a:pt x="12" y="44"/>
                  </a:cubicBezTo>
                  <a:cubicBezTo>
                    <a:pt x="10" y="45"/>
                    <a:pt x="8" y="46"/>
                    <a:pt x="6" y="47"/>
                  </a:cubicBezTo>
                  <a:cubicBezTo>
                    <a:pt x="6" y="47"/>
                    <a:pt x="6" y="47"/>
                    <a:pt x="6" y="47"/>
                  </a:cubicBezTo>
                  <a:cubicBezTo>
                    <a:pt x="7" y="47"/>
                    <a:pt x="9" y="46"/>
                    <a:pt x="11" y="45"/>
                  </a:cubicBezTo>
                  <a:cubicBezTo>
                    <a:pt x="13" y="43"/>
                    <a:pt x="15" y="42"/>
                    <a:pt x="16" y="4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2676"/>
            <p:cNvSpPr>
              <a:spLocks/>
            </p:cNvSpPr>
            <p:nvPr/>
          </p:nvSpPr>
          <p:spPr bwMode="auto">
            <a:xfrm>
              <a:off x="161590" y="3447468"/>
              <a:ext cx="42225" cy="55701"/>
            </a:xfrm>
            <a:custGeom>
              <a:avLst/>
              <a:gdLst>
                <a:gd name="T0" fmla="*/ 7 w 20"/>
                <a:gd name="T1" fmla="*/ 23 h 26"/>
                <a:gd name="T2" fmla="*/ 16 w 20"/>
                <a:gd name="T3" fmla="*/ 22 h 26"/>
                <a:gd name="T4" fmla="*/ 20 w 20"/>
                <a:gd name="T5" fmla="*/ 14 h 26"/>
                <a:gd name="T6" fmla="*/ 18 w 20"/>
                <a:gd name="T7" fmla="*/ 7 h 26"/>
                <a:gd name="T8" fmla="*/ 13 w 20"/>
                <a:gd name="T9" fmla="*/ 3 h 26"/>
                <a:gd name="T10" fmla="*/ 10 w 20"/>
                <a:gd name="T11" fmla="*/ 1 h 26"/>
                <a:gd name="T12" fmla="*/ 8 w 20"/>
                <a:gd name="T13" fmla="*/ 0 h 26"/>
                <a:gd name="T14" fmla="*/ 5 w 20"/>
                <a:gd name="T15" fmla="*/ 5 h 26"/>
                <a:gd name="T16" fmla="*/ 1 w 20"/>
                <a:gd name="T17" fmla="*/ 12 h 26"/>
                <a:gd name="T18" fmla="*/ 2 w 20"/>
                <a:gd name="T19" fmla="*/ 18 h 26"/>
                <a:gd name="T20" fmla="*/ 7 w 20"/>
                <a:gd name="T21" fmla="*/ 23 h 26"/>
                <a:gd name="T22" fmla="*/ 4 w 20"/>
                <a:gd name="T23" fmla="*/ 24 h 26"/>
                <a:gd name="T24" fmla="*/ 0 w 20"/>
                <a:gd name="T25" fmla="*/ 25 h 26"/>
                <a:gd name="T26" fmla="*/ 0 w 20"/>
                <a:gd name="T27" fmla="*/ 25 h 26"/>
                <a:gd name="T28" fmla="*/ 3 w 20"/>
                <a:gd name="T29" fmla="*/ 25 h 26"/>
                <a:gd name="T30" fmla="*/ 7 w 20"/>
                <a:gd name="T31"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6">
                  <a:moveTo>
                    <a:pt x="7" y="23"/>
                  </a:moveTo>
                  <a:cubicBezTo>
                    <a:pt x="9" y="24"/>
                    <a:pt x="13" y="25"/>
                    <a:pt x="16" y="22"/>
                  </a:cubicBezTo>
                  <a:cubicBezTo>
                    <a:pt x="18" y="20"/>
                    <a:pt x="20" y="16"/>
                    <a:pt x="20" y="14"/>
                  </a:cubicBezTo>
                  <a:cubicBezTo>
                    <a:pt x="20" y="11"/>
                    <a:pt x="19" y="8"/>
                    <a:pt x="18" y="7"/>
                  </a:cubicBezTo>
                  <a:cubicBezTo>
                    <a:pt x="17" y="5"/>
                    <a:pt x="15" y="4"/>
                    <a:pt x="13" y="3"/>
                  </a:cubicBezTo>
                  <a:cubicBezTo>
                    <a:pt x="13" y="2"/>
                    <a:pt x="12" y="2"/>
                    <a:pt x="10" y="1"/>
                  </a:cubicBezTo>
                  <a:cubicBezTo>
                    <a:pt x="9" y="0"/>
                    <a:pt x="8" y="0"/>
                    <a:pt x="8" y="0"/>
                  </a:cubicBezTo>
                  <a:cubicBezTo>
                    <a:pt x="9" y="2"/>
                    <a:pt x="6" y="4"/>
                    <a:pt x="5" y="5"/>
                  </a:cubicBezTo>
                  <a:cubicBezTo>
                    <a:pt x="3" y="7"/>
                    <a:pt x="1" y="10"/>
                    <a:pt x="1" y="12"/>
                  </a:cubicBezTo>
                  <a:cubicBezTo>
                    <a:pt x="1" y="14"/>
                    <a:pt x="1" y="16"/>
                    <a:pt x="2" y="18"/>
                  </a:cubicBezTo>
                  <a:cubicBezTo>
                    <a:pt x="3" y="20"/>
                    <a:pt x="5" y="21"/>
                    <a:pt x="7" y="23"/>
                  </a:cubicBezTo>
                  <a:cubicBezTo>
                    <a:pt x="6" y="23"/>
                    <a:pt x="5" y="24"/>
                    <a:pt x="4" y="24"/>
                  </a:cubicBezTo>
                  <a:cubicBezTo>
                    <a:pt x="3" y="25"/>
                    <a:pt x="1" y="25"/>
                    <a:pt x="0" y="25"/>
                  </a:cubicBezTo>
                  <a:cubicBezTo>
                    <a:pt x="0" y="25"/>
                    <a:pt x="0" y="25"/>
                    <a:pt x="0" y="25"/>
                  </a:cubicBezTo>
                  <a:cubicBezTo>
                    <a:pt x="1" y="26"/>
                    <a:pt x="2" y="25"/>
                    <a:pt x="3" y="25"/>
                  </a:cubicBezTo>
                  <a:cubicBezTo>
                    <a:pt x="5" y="25"/>
                    <a:pt x="6" y="24"/>
                    <a:pt x="7" y="2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2677"/>
            <p:cNvSpPr>
              <a:spLocks/>
            </p:cNvSpPr>
            <p:nvPr/>
          </p:nvSpPr>
          <p:spPr bwMode="auto">
            <a:xfrm>
              <a:off x="118467" y="3350441"/>
              <a:ext cx="36835" cy="50310"/>
            </a:xfrm>
            <a:custGeom>
              <a:avLst/>
              <a:gdLst>
                <a:gd name="T0" fmla="*/ 14 w 17"/>
                <a:gd name="T1" fmla="*/ 24 h 24"/>
                <a:gd name="T2" fmla="*/ 13 w 17"/>
                <a:gd name="T3" fmla="*/ 19 h 24"/>
                <a:gd name="T4" fmla="*/ 17 w 17"/>
                <a:gd name="T5" fmla="*/ 14 h 24"/>
                <a:gd name="T6" fmla="*/ 16 w 17"/>
                <a:gd name="T7" fmla="*/ 8 h 24"/>
                <a:gd name="T8" fmla="*/ 12 w 17"/>
                <a:gd name="T9" fmla="*/ 4 h 24"/>
                <a:gd name="T10" fmla="*/ 8 w 17"/>
                <a:gd name="T11" fmla="*/ 2 h 24"/>
                <a:gd name="T12" fmla="*/ 3 w 17"/>
                <a:gd name="T13" fmla="*/ 0 h 24"/>
                <a:gd name="T14" fmla="*/ 1 w 17"/>
                <a:gd name="T15" fmla="*/ 7 h 24"/>
                <a:gd name="T16" fmla="*/ 2 w 17"/>
                <a:gd name="T17" fmla="*/ 18 h 24"/>
                <a:gd name="T18" fmla="*/ 7 w 17"/>
                <a:gd name="T19" fmla="*/ 21 h 24"/>
                <a:gd name="T20" fmla="*/ 13 w 17"/>
                <a:gd name="T21" fmla="*/ 19 h 24"/>
                <a:gd name="T22" fmla="*/ 13 w 17"/>
                <a:gd name="T23" fmla="*/ 21 h 24"/>
                <a:gd name="T24" fmla="*/ 13 w 17"/>
                <a:gd name="T25" fmla="*/ 24 h 24"/>
                <a:gd name="T26" fmla="*/ 14 w 17"/>
                <a:gd name="T2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4">
                  <a:moveTo>
                    <a:pt x="14" y="24"/>
                  </a:moveTo>
                  <a:cubicBezTo>
                    <a:pt x="14" y="23"/>
                    <a:pt x="14" y="20"/>
                    <a:pt x="13" y="19"/>
                  </a:cubicBezTo>
                  <a:cubicBezTo>
                    <a:pt x="15" y="17"/>
                    <a:pt x="17" y="16"/>
                    <a:pt x="17" y="14"/>
                  </a:cubicBezTo>
                  <a:cubicBezTo>
                    <a:pt x="17" y="12"/>
                    <a:pt x="17" y="10"/>
                    <a:pt x="16" y="8"/>
                  </a:cubicBezTo>
                  <a:cubicBezTo>
                    <a:pt x="15" y="7"/>
                    <a:pt x="14" y="5"/>
                    <a:pt x="12" y="4"/>
                  </a:cubicBezTo>
                  <a:cubicBezTo>
                    <a:pt x="11" y="3"/>
                    <a:pt x="9" y="3"/>
                    <a:pt x="8" y="2"/>
                  </a:cubicBezTo>
                  <a:cubicBezTo>
                    <a:pt x="6" y="2"/>
                    <a:pt x="3" y="0"/>
                    <a:pt x="3" y="0"/>
                  </a:cubicBezTo>
                  <a:cubicBezTo>
                    <a:pt x="4" y="2"/>
                    <a:pt x="2" y="5"/>
                    <a:pt x="1" y="7"/>
                  </a:cubicBezTo>
                  <a:cubicBezTo>
                    <a:pt x="0" y="10"/>
                    <a:pt x="0" y="15"/>
                    <a:pt x="2" y="18"/>
                  </a:cubicBezTo>
                  <a:cubicBezTo>
                    <a:pt x="3" y="20"/>
                    <a:pt x="5" y="20"/>
                    <a:pt x="7" y="21"/>
                  </a:cubicBezTo>
                  <a:cubicBezTo>
                    <a:pt x="9" y="21"/>
                    <a:pt x="11" y="20"/>
                    <a:pt x="13" y="19"/>
                  </a:cubicBezTo>
                  <a:cubicBezTo>
                    <a:pt x="13" y="20"/>
                    <a:pt x="13" y="20"/>
                    <a:pt x="13" y="21"/>
                  </a:cubicBezTo>
                  <a:cubicBezTo>
                    <a:pt x="13" y="22"/>
                    <a:pt x="13" y="23"/>
                    <a:pt x="13" y="24"/>
                  </a:cubicBezTo>
                  <a:lnTo>
                    <a:pt x="14" y="2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2678"/>
            <p:cNvSpPr>
              <a:spLocks/>
            </p:cNvSpPr>
            <p:nvPr/>
          </p:nvSpPr>
          <p:spPr bwMode="auto">
            <a:xfrm>
              <a:off x="801250" y="2090887"/>
              <a:ext cx="118589" cy="79059"/>
            </a:xfrm>
            <a:custGeom>
              <a:avLst/>
              <a:gdLst>
                <a:gd name="T0" fmla="*/ 13 w 56"/>
                <a:gd name="T1" fmla="*/ 17 h 37"/>
                <a:gd name="T2" fmla="*/ 14 w 56"/>
                <a:gd name="T3" fmla="*/ 29 h 37"/>
                <a:gd name="T4" fmla="*/ 8 w 56"/>
                <a:gd name="T5" fmla="*/ 29 h 37"/>
                <a:gd name="T6" fmla="*/ 0 w 56"/>
                <a:gd name="T7" fmla="*/ 25 h 37"/>
                <a:gd name="T8" fmla="*/ 0 w 56"/>
                <a:gd name="T9" fmla="*/ 26 h 37"/>
                <a:gd name="T10" fmla="*/ 6 w 56"/>
                <a:gd name="T11" fmla="*/ 29 h 37"/>
                <a:gd name="T12" fmla="*/ 14 w 56"/>
                <a:gd name="T13" fmla="*/ 29 h 37"/>
                <a:gd name="T14" fmla="*/ 19 w 56"/>
                <a:gd name="T15" fmla="*/ 35 h 37"/>
                <a:gd name="T16" fmla="*/ 29 w 56"/>
                <a:gd name="T17" fmla="*/ 37 h 37"/>
                <a:gd name="T18" fmla="*/ 44 w 56"/>
                <a:gd name="T19" fmla="*/ 31 h 37"/>
                <a:gd name="T20" fmla="*/ 50 w 56"/>
                <a:gd name="T21" fmla="*/ 21 h 37"/>
                <a:gd name="T22" fmla="*/ 53 w 56"/>
                <a:gd name="T23" fmla="*/ 10 h 37"/>
                <a:gd name="T24" fmla="*/ 54 w 56"/>
                <a:gd name="T25" fmla="*/ 4 h 37"/>
                <a:gd name="T26" fmla="*/ 56 w 56"/>
                <a:gd name="T27" fmla="*/ 0 h 37"/>
                <a:gd name="T28" fmla="*/ 38 w 56"/>
                <a:gd name="T29" fmla="*/ 1 h 37"/>
                <a:gd name="T30" fmla="*/ 27 w 56"/>
                <a:gd name="T31" fmla="*/ 2 h 37"/>
                <a:gd name="T32" fmla="*/ 18 w 56"/>
                <a:gd name="T33" fmla="*/ 7 h 37"/>
                <a:gd name="T34" fmla="*/ 13 w 56"/>
                <a:gd name="T35"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37">
                  <a:moveTo>
                    <a:pt x="13" y="17"/>
                  </a:moveTo>
                  <a:cubicBezTo>
                    <a:pt x="12" y="21"/>
                    <a:pt x="12" y="25"/>
                    <a:pt x="14" y="29"/>
                  </a:cubicBezTo>
                  <a:cubicBezTo>
                    <a:pt x="12" y="29"/>
                    <a:pt x="10" y="29"/>
                    <a:pt x="8" y="29"/>
                  </a:cubicBezTo>
                  <a:cubicBezTo>
                    <a:pt x="5" y="28"/>
                    <a:pt x="2" y="27"/>
                    <a:pt x="0" y="25"/>
                  </a:cubicBezTo>
                  <a:cubicBezTo>
                    <a:pt x="0" y="26"/>
                    <a:pt x="0" y="26"/>
                    <a:pt x="0" y="26"/>
                  </a:cubicBezTo>
                  <a:cubicBezTo>
                    <a:pt x="1" y="27"/>
                    <a:pt x="3" y="28"/>
                    <a:pt x="6" y="29"/>
                  </a:cubicBezTo>
                  <a:cubicBezTo>
                    <a:pt x="9" y="30"/>
                    <a:pt x="12" y="30"/>
                    <a:pt x="14" y="29"/>
                  </a:cubicBezTo>
                  <a:cubicBezTo>
                    <a:pt x="15" y="32"/>
                    <a:pt x="17" y="34"/>
                    <a:pt x="19" y="35"/>
                  </a:cubicBezTo>
                  <a:cubicBezTo>
                    <a:pt x="22" y="37"/>
                    <a:pt x="25" y="37"/>
                    <a:pt x="29" y="37"/>
                  </a:cubicBezTo>
                  <a:cubicBezTo>
                    <a:pt x="34" y="37"/>
                    <a:pt x="40" y="34"/>
                    <a:pt x="44" y="31"/>
                  </a:cubicBezTo>
                  <a:cubicBezTo>
                    <a:pt x="48" y="28"/>
                    <a:pt x="49" y="24"/>
                    <a:pt x="50" y="21"/>
                  </a:cubicBezTo>
                  <a:cubicBezTo>
                    <a:pt x="52" y="17"/>
                    <a:pt x="52" y="14"/>
                    <a:pt x="53" y="10"/>
                  </a:cubicBezTo>
                  <a:cubicBezTo>
                    <a:pt x="53" y="9"/>
                    <a:pt x="54" y="7"/>
                    <a:pt x="54" y="4"/>
                  </a:cubicBezTo>
                  <a:cubicBezTo>
                    <a:pt x="55" y="2"/>
                    <a:pt x="56" y="0"/>
                    <a:pt x="56" y="0"/>
                  </a:cubicBezTo>
                  <a:cubicBezTo>
                    <a:pt x="50" y="2"/>
                    <a:pt x="44" y="0"/>
                    <a:pt x="38" y="1"/>
                  </a:cubicBezTo>
                  <a:cubicBezTo>
                    <a:pt x="34" y="1"/>
                    <a:pt x="30" y="1"/>
                    <a:pt x="27" y="2"/>
                  </a:cubicBezTo>
                  <a:cubicBezTo>
                    <a:pt x="23" y="4"/>
                    <a:pt x="20" y="5"/>
                    <a:pt x="18" y="7"/>
                  </a:cubicBezTo>
                  <a:cubicBezTo>
                    <a:pt x="15" y="10"/>
                    <a:pt x="14" y="13"/>
                    <a:pt x="13" y="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2679"/>
            <p:cNvSpPr>
              <a:spLocks/>
            </p:cNvSpPr>
            <p:nvPr/>
          </p:nvSpPr>
          <p:spPr bwMode="auto">
            <a:xfrm>
              <a:off x="97804" y="2028897"/>
              <a:ext cx="133862" cy="114995"/>
            </a:xfrm>
            <a:custGeom>
              <a:avLst/>
              <a:gdLst>
                <a:gd name="T0" fmla="*/ 2 w 63"/>
                <a:gd name="T1" fmla="*/ 19 h 54"/>
                <a:gd name="T2" fmla="*/ 3 w 63"/>
                <a:gd name="T3" fmla="*/ 34 h 54"/>
                <a:gd name="T4" fmla="*/ 14 w 63"/>
                <a:gd name="T5" fmla="*/ 43 h 54"/>
                <a:gd name="T6" fmla="*/ 10 w 63"/>
                <a:gd name="T7" fmla="*/ 48 h 54"/>
                <a:gd name="T8" fmla="*/ 2 w 63"/>
                <a:gd name="T9" fmla="*/ 53 h 54"/>
                <a:gd name="T10" fmla="*/ 3 w 63"/>
                <a:gd name="T11" fmla="*/ 54 h 54"/>
                <a:gd name="T12" fmla="*/ 9 w 63"/>
                <a:gd name="T13" fmla="*/ 50 h 54"/>
                <a:gd name="T14" fmla="*/ 14 w 63"/>
                <a:gd name="T15" fmla="*/ 43 h 54"/>
                <a:gd name="T16" fmla="*/ 31 w 63"/>
                <a:gd name="T17" fmla="*/ 44 h 54"/>
                <a:gd name="T18" fmla="*/ 34 w 63"/>
                <a:gd name="T19" fmla="*/ 42 h 54"/>
                <a:gd name="T20" fmla="*/ 35 w 63"/>
                <a:gd name="T21" fmla="*/ 42 h 54"/>
                <a:gd name="T22" fmla="*/ 35 w 63"/>
                <a:gd name="T23" fmla="*/ 41 h 54"/>
                <a:gd name="T24" fmla="*/ 35 w 63"/>
                <a:gd name="T25" fmla="*/ 41 h 54"/>
                <a:gd name="T26" fmla="*/ 35 w 63"/>
                <a:gd name="T27" fmla="*/ 41 h 54"/>
                <a:gd name="T28" fmla="*/ 35 w 63"/>
                <a:gd name="T29" fmla="*/ 40 h 54"/>
                <a:gd name="T30" fmla="*/ 36 w 63"/>
                <a:gd name="T31" fmla="*/ 36 h 54"/>
                <a:gd name="T32" fmla="*/ 40 w 63"/>
                <a:gd name="T33" fmla="*/ 32 h 54"/>
                <a:gd name="T34" fmla="*/ 49 w 63"/>
                <a:gd name="T35" fmla="*/ 26 h 54"/>
                <a:gd name="T36" fmla="*/ 57 w 63"/>
                <a:gd name="T37" fmla="*/ 25 h 54"/>
                <a:gd name="T38" fmla="*/ 61 w 63"/>
                <a:gd name="T39" fmla="*/ 26 h 54"/>
                <a:gd name="T40" fmla="*/ 63 w 63"/>
                <a:gd name="T41" fmla="*/ 27 h 54"/>
                <a:gd name="T42" fmla="*/ 55 w 63"/>
                <a:gd name="T43" fmla="*/ 13 h 54"/>
                <a:gd name="T44" fmla="*/ 43 w 63"/>
                <a:gd name="T45" fmla="*/ 3 h 54"/>
                <a:gd name="T46" fmla="*/ 31 w 63"/>
                <a:gd name="T47" fmla="*/ 0 h 54"/>
                <a:gd name="T48" fmla="*/ 18 w 63"/>
                <a:gd name="T49" fmla="*/ 4 h 54"/>
                <a:gd name="T50" fmla="*/ 8 w 63"/>
                <a:gd name="T51" fmla="*/ 11 h 54"/>
                <a:gd name="T52" fmla="*/ 2 w 63"/>
                <a:gd name="T5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54">
                  <a:moveTo>
                    <a:pt x="2" y="19"/>
                  </a:moveTo>
                  <a:cubicBezTo>
                    <a:pt x="0" y="24"/>
                    <a:pt x="0" y="30"/>
                    <a:pt x="3" y="34"/>
                  </a:cubicBezTo>
                  <a:cubicBezTo>
                    <a:pt x="5" y="38"/>
                    <a:pt x="9" y="41"/>
                    <a:pt x="14" y="43"/>
                  </a:cubicBezTo>
                  <a:cubicBezTo>
                    <a:pt x="13" y="45"/>
                    <a:pt x="11" y="47"/>
                    <a:pt x="10" y="48"/>
                  </a:cubicBezTo>
                  <a:cubicBezTo>
                    <a:pt x="8" y="50"/>
                    <a:pt x="5" y="52"/>
                    <a:pt x="2" y="53"/>
                  </a:cubicBezTo>
                  <a:cubicBezTo>
                    <a:pt x="3" y="54"/>
                    <a:pt x="3" y="54"/>
                    <a:pt x="3" y="54"/>
                  </a:cubicBezTo>
                  <a:cubicBezTo>
                    <a:pt x="4" y="54"/>
                    <a:pt x="7" y="52"/>
                    <a:pt x="9" y="50"/>
                  </a:cubicBezTo>
                  <a:cubicBezTo>
                    <a:pt x="11" y="48"/>
                    <a:pt x="13" y="45"/>
                    <a:pt x="14" y="43"/>
                  </a:cubicBezTo>
                  <a:cubicBezTo>
                    <a:pt x="20" y="46"/>
                    <a:pt x="27" y="46"/>
                    <a:pt x="31" y="44"/>
                  </a:cubicBezTo>
                  <a:cubicBezTo>
                    <a:pt x="32" y="43"/>
                    <a:pt x="33" y="43"/>
                    <a:pt x="34" y="42"/>
                  </a:cubicBezTo>
                  <a:cubicBezTo>
                    <a:pt x="34" y="42"/>
                    <a:pt x="34" y="42"/>
                    <a:pt x="35" y="42"/>
                  </a:cubicBezTo>
                  <a:cubicBezTo>
                    <a:pt x="35" y="41"/>
                    <a:pt x="35" y="41"/>
                    <a:pt x="35" y="41"/>
                  </a:cubicBezTo>
                  <a:cubicBezTo>
                    <a:pt x="35" y="41"/>
                    <a:pt x="35" y="41"/>
                    <a:pt x="35" y="41"/>
                  </a:cubicBezTo>
                  <a:cubicBezTo>
                    <a:pt x="35" y="41"/>
                    <a:pt x="35" y="41"/>
                    <a:pt x="35" y="41"/>
                  </a:cubicBezTo>
                  <a:cubicBezTo>
                    <a:pt x="35" y="41"/>
                    <a:pt x="35" y="41"/>
                    <a:pt x="35" y="40"/>
                  </a:cubicBezTo>
                  <a:cubicBezTo>
                    <a:pt x="35" y="39"/>
                    <a:pt x="36" y="38"/>
                    <a:pt x="36" y="36"/>
                  </a:cubicBezTo>
                  <a:cubicBezTo>
                    <a:pt x="37" y="35"/>
                    <a:pt x="38" y="33"/>
                    <a:pt x="40" y="32"/>
                  </a:cubicBezTo>
                  <a:cubicBezTo>
                    <a:pt x="42" y="29"/>
                    <a:pt x="46" y="27"/>
                    <a:pt x="49" y="26"/>
                  </a:cubicBezTo>
                  <a:cubicBezTo>
                    <a:pt x="51" y="25"/>
                    <a:pt x="54" y="25"/>
                    <a:pt x="57" y="25"/>
                  </a:cubicBezTo>
                  <a:cubicBezTo>
                    <a:pt x="59" y="25"/>
                    <a:pt x="60" y="26"/>
                    <a:pt x="61" y="26"/>
                  </a:cubicBezTo>
                  <a:cubicBezTo>
                    <a:pt x="63" y="27"/>
                    <a:pt x="63" y="27"/>
                    <a:pt x="63" y="27"/>
                  </a:cubicBezTo>
                  <a:cubicBezTo>
                    <a:pt x="60" y="22"/>
                    <a:pt x="58" y="18"/>
                    <a:pt x="55" y="13"/>
                  </a:cubicBezTo>
                  <a:cubicBezTo>
                    <a:pt x="52" y="9"/>
                    <a:pt x="48" y="5"/>
                    <a:pt x="43" y="3"/>
                  </a:cubicBezTo>
                  <a:cubicBezTo>
                    <a:pt x="40" y="1"/>
                    <a:pt x="36" y="0"/>
                    <a:pt x="31" y="0"/>
                  </a:cubicBezTo>
                  <a:cubicBezTo>
                    <a:pt x="27" y="0"/>
                    <a:pt x="23" y="1"/>
                    <a:pt x="18" y="4"/>
                  </a:cubicBezTo>
                  <a:cubicBezTo>
                    <a:pt x="14" y="5"/>
                    <a:pt x="9" y="9"/>
                    <a:pt x="8" y="11"/>
                  </a:cubicBezTo>
                  <a:cubicBezTo>
                    <a:pt x="5" y="13"/>
                    <a:pt x="3" y="16"/>
                    <a:pt x="2"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2680"/>
            <p:cNvSpPr>
              <a:spLocks/>
            </p:cNvSpPr>
            <p:nvPr/>
          </p:nvSpPr>
          <p:spPr bwMode="auto">
            <a:xfrm>
              <a:off x="564972" y="2142096"/>
              <a:ext cx="136557" cy="101519"/>
            </a:xfrm>
            <a:custGeom>
              <a:avLst/>
              <a:gdLst>
                <a:gd name="T0" fmla="*/ 20 w 64"/>
                <a:gd name="T1" fmla="*/ 11 h 48"/>
                <a:gd name="T2" fmla="*/ 16 w 64"/>
                <a:gd name="T3" fmla="*/ 38 h 48"/>
                <a:gd name="T4" fmla="*/ 9 w 64"/>
                <a:gd name="T5" fmla="*/ 39 h 48"/>
                <a:gd name="T6" fmla="*/ 0 w 64"/>
                <a:gd name="T7" fmla="*/ 38 h 48"/>
                <a:gd name="T8" fmla="*/ 0 w 64"/>
                <a:gd name="T9" fmla="*/ 39 h 48"/>
                <a:gd name="T10" fmla="*/ 16 w 64"/>
                <a:gd name="T11" fmla="*/ 39 h 48"/>
                <a:gd name="T12" fmla="*/ 33 w 64"/>
                <a:gd name="T13" fmla="*/ 48 h 48"/>
                <a:gd name="T14" fmla="*/ 52 w 64"/>
                <a:gd name="T15" fmla="*/ 41 h 48"/>
                <a:gd name="T16" fmla="*/ 62 w 64"/>
                <a:gd name="T17" fmla="*/ 27 h 48"/>
                <a:gd name="T18" fmla="*/ 63 w 64"/>
                <a:gd name="T19" fmla="*/ 13 h 48"/>
                <a:gd name="T20" fmla="*/ 63 w 64"/>
                <a:gd name="T21" fmla="*/ 5 h 48"/>
                <a:gd name="T22" fmla="*/ 62 w 64"/>
                <a:gd name="T23" fmla="*/ 0 h 48"/>
                <a:gd name="T24" fmla="*/ 54 w 64"/>
                <a:gd name="T25" fmla="*/ 3 h 48"/>
                <a:gd name="T26" fmla="*/ 45 w 64"/>
                <a:gd name="T27" fmla="*/ 3 h 48"/>
                <a:gd name="T28" fmla="*/ 32 w 64"/>
                <a:gd name="T29" fmla="*/ 5 h 48"/>
                <a:gd name="T30" fmla="*/ 20 w 64"/>
                <a:gd name="T31" fmla="*/ 1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8">
                  <a:moveTo>
                    <a:pt x="20" y="11"/>
                  </a:moveTo>
                  <a:cubicBezTo>
                    <a:pt x="12" y="17"/>
                    <a:pt x="11" y="29"/>
                    <a:pt x="16" y="38"/>
                  </a:cubicBezTo>
                  <a:cubicBezTo>
                    <a:pt x="14" y="39"/>
                    <a:pt x="12" y="39"/>
                    <a:pt x="9" y="39"/>
                  </a:cubicBezTo>
                  <a:cubicBezTo>
                    <a:pt x="6" y="40"/>
                    <a:pt x="3" y="39"/>
                    <a:pt x="0" y="38"/>
                  </a:cubicBezTo>
                  <a:cubicBezTo>
                    <a:pt x="0" y="39"/>
                    <a:pt x="0" y="39"/>
                    <a:pt x="0" y="39"/>
                  </a:cubicBezTo>
                  <a:cubicBezTo>
                    <a:pt x="3" y="40"/>
                    <a:pt x="12" y="41"/>
                    <a:pt x="16" y="39"/>
                  </a:cubicBezTo>
                  <a:cubicBezTo>
                    <a:pt x="20" y="44"/>
                    <a:pt x="26" y="48"/>
                    <a:pt x="33" y="48"/>
                  </a:cubicBezTo>
                  <a:cubicBezTo>
                    <a:pt x="39" y="48"/>
                    <a:pt x="47" y="45"/>
                    <a:pt x="52" y="41"/>
                  </a:cubicBezTo>
                  <a:cubicBezTo>
                    <a:pt x="58" y="37"/>
                    <a:pt x="60" y="32"/>
                    <a:pt x="62" y="27"/>
                  </a:cubicBezTo>
                  <a:cubicBezTo>
                    <a:pt x="64" y="22"/>
                    <a:pt x="64" y="18"/>
                    <a:pt x="63" y="13"/>
                  </a:cubicBezTo>
                  <a:cubicBezTo>
                    <a:pt x="63" y="12"/>
                    <a:pt x="63" y="8"/>
                    <a:pt x="63" y="5"/>
                  </a:cubicBezTo>
                  <a:cubicBezTo>
                    <a:pt x="62" y="2"/>
                    <a:pt x="62" y="0"/>
                    <a:pt x="62" y="0"/>
                  </a:cubicBezTo>
                  <a:cubicBezTo>
                    <a:pt x="60" y="2"/>
                    <a:pt x="57" y="3"/>
                    <a:pt x="54" y="3"/>
                  </a:cubicBezTo>
                  <a:cubicBezTo>
                    <a:pt x="51" y="3"/>
                    <a:pt x="47" y="3"/>
                    <a:pt x="45" y="3"/>
                  </a:cubicBezTo>
                  <a:cubicBezTo>
                    <a:pt x="41" y="3"/>
                    <a:pt x="36" y="3"/>
                    <a:pt x="32" y="5"/>
                  </a:cubicBezTo>
                  <a:cubicBezTo>
                    <a:pt x="28" y="6"/>
                    <a:pt x="23" y="8"/>
                    <a:pt x="20"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2681"/>
            <p:cNvSpPr>
              <a:spLocks/>
            </p:cNvSpPr>
            <p:nvPr/>
          </p:nvSpPr>
          <p:spPr bwMode="auto">
            <a:xfrm>
              <a:off x="639538" y="2364898"/>
              <a:ext cx="125776" cy="138353"/>
            </a:xfrm>
            <a:custGeom>
              <a:avLst/>
              <a:gdLst>
                <a:gd name="T0" fmla="*/ 9 w 59"/>
                <a:gd name="T1" fmla="*/ 15 h 65"/>
                <a:gd name="T2" fmla="*/ 6 w 59"/>
                <a:gd name="T3" fmla="*/ 35 h 65"/>
                <a:gd name="T4" fmla="*/ 14 w 59"/>
                <a:gd name="T5" fmla="*/ 46 h 65"/>
                <a:gd name="T6" fmla="*/ 28 w 59"/>
                <a:gd name="T7" fmla="*/ 50 h 65"/>
                <a:gd name="T8" fmla="*/ 41 w 59"/>
                <a:gd name="T9" fmla="*/ 54 h 65"/>
                <a:gd name="T10" fmla="*/ 49 w 59"/>
                <a:gd name="T11" fmla="*/ 59 h 65"/>
                <a:gd name="T12" fmla="*/ 53 w 59"/>
                <a:gd name="T13" fmla="*/ 65 h 65"/>
                <a:gd name="T14" fmla="*/ 55 w 59"/>
                <a:gd name="T15" fmla="*/ 57 h 65"/>
                <a:gd name="T16" fmla="*/ 57 w 59"/>
                <a:gd name="T17" fmla="*/ 49 h 65"/>
                <a:gd name="T18" fmla="*/ 58 w 59"/>
                <a:gd name="T19" fmla="*/ 34 h 65"/>
                <a:gd name="T20" fmla="*/ 52 w 59"/>
                <a:gd name="T21" fmla="*/ 15 h 65"/>
                <a:gd name="T22" fmla="*/ 39 w 59"/>
                <a:gd name="T23" fmla="*/ 2 h 65"/>
                <a:gd name="T24" fmla="*/ 22 w 59"/>
                <a:gd name="T25" fmla="*/ 3 h 65"/>
                <a:gd name="T26" fmla="*/ 10 w 59"/>
                <a:gd name="T27" fmla="*/ 14 h 65"/>
                <a:gd name="T28" fmla="*/ 5 w 59"/>
                <a:gd name="T29" fmla="*/ 9 h 65"/>
                <a:gd name="T30" fmla="*/ 1 w 59"/>
                <a:gd name="T31" fmla="*/ 1 h 65"/>
                <a:gd name="T32" fmla="*/ 0 w 59"/>
                <a:gd name="T33" fmla="*/ 1 h 65"/>
                <a:gd name="T34" fmla="*/ 3 w 59"/>
                <a:gd name="T35" fmla="*/ 8 h 65"/>
                <a:gd name="T36" fmla="*/ 9 w 59"/>
                <a:gd name="T37"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65">
                  <a:moveTo>
                    <a:pt x="9" y="15"/>
                  </a:moveTo>
                  <a:cubicBezTo>
                    <a:pt x="5" y="22"/>
                    <a:pt x="3" y="29"/>
                    <a:pt x="6" y="35"/>
                  </a:cubicBezTo>
                  <a:cubicBezTo>
                    <a:pt x="7" y="39"/>
                    <a:pt x="11" y="44"/>
                    <a:pt x="14" y="46"/>
                  </a:cubicBezTo>
                  <a:cubicBezTo>
                    <a:pt x="18" y="49"/>
                    <a:pt x="23" y="49"/>
                    <a:pt x="28" y="50"/>
                  </a:cubicBezTo>
                  <a:cubicBezTo>
                    <a:pt x="32" y="51"/>
                    <a:pt x="37" y="52"/>
                    <a:pt x="41" y="54"/>
                  </a:cubicBezTo>
                  <a:cubicBezTo>
                    <a:pt x="43" y="54"/>
                    <a:pt x="46" y="57"/>
                    <a:pt x="49" y="59"/>
                  </a:cubicBezTo>
                  <a:cubicBezTo>
                    <a:pt x="51" y="62"/>
                    <a:pt x="53" y="65"/>
                    <a:pt x="53" y="65"/>
                  </a:cubicBezTo>
                  <a:cubicBezTo>
                    <a:pt x="54" y="62"/>
                    <a:pt x="54" y="60"/>
                    <a:pt x="55" y="57"/>
                  </a:cubicBezTo>
                  <a:cubicBezTo>
                    <a:pt x="56" y="55"/>
                    <a:pt x="56" y="52"/>
                    <a:pt x="57" y="49"/>
                  </a:cubicBezTo>
                  <a:cubicBezTo>
                    <a:pt x="58" y="44"/>
                    <a:pt x="59" y="39"/>
                    <a:pt x="58" y="34"/>
                  </a:cubicBezTo>
                  <a:cubicBezTo>
                    <a:pt x="58" y="28"/>
                    <a:pt x="56" y="21"/>
                    <a:pt x="52" y="15"/>
                  </a:cubicBezTo>
                  <a:cubicBezTo>
                    <a:pt x="49" y="9"/>
                    <a:pt x="45" y="5"/>
                    <a:pt x="39" y="2"/>
                  </a:cubicBezTo>
                  <a:cubicBezTo>
                    <a:pt x="34" y="0"/>
                    <a:pt x="28" y="0"/>
                    <a:pt x="22" y="3"/>
                  </a:cubicBezTo>
                  <a:cubicBezTo>
                    <a:pt x="17" y="5"/>
                    <a:pt x="13" y="9"/>
                    <a:pt x="10" y="14"/>
                  </a:cubicBezTo>
                  <a:cubicBezTo>
                    <a:pt x="8" y="13"/>
                    <a:pt x="6" y="11"/>
                    <a:pt x="5" y="9"/>
                  </a:cubicBezTo>
                  <a:cubicBezTo>
                    <a:pt x="3" y="7"/>
                    <a:pt x="2" y="4"/>
                    <a:pt x="1" y="1"/>
                  </a:cubicBezTo>
                  <a:cubicBezTo>
                    <a:pt x="0" y="1"/>
                    <a:pt x="0" y="1"/>
                    <a:pt x="0" y="1"/>
                  </a:cubicBezTo>
                  <a:cubicBezTo>
                    <a:pt x="0" y="3"/>
                    <a:pt x="2" y="5"/>
                    <a:pt x="3" y="8"/>
                  </a:cubicBezTo>
                  <a:cubicBezTo>
                    <a:pt x="5" y="11"/>
                    <a:pt x="7" y="14"/>
                    <a:pt x="9"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2682"/>
            <p:cNvSpPr>
              <a:spLocks noEditPoints="1"/>
            </p:cNvSpPr>
            <p:nvPr/>
          </p:nvSpPr>
          <p:spPr bwMode="auto">
            <a:xfrm>
              <a:off x="52884" y="2028897"/>
              <a:ext cx="716024" cy="363852"/>
            </a:xfrm>
            <a:custGeom>
              <a:avLst/>
              <a:gdLst>
                <a:gd name="T0" fmla="*/ 21 w 337"/>
                <a:gd name="T1" fmla="*/ 82 h 171"/>
                <a:gd name="T2" fmla="*/ 0 w 337"/>
                <a:gd name="T3" fmla="*/ 82 h 171"/>
                <a:gd name="T4" fmla="*/ 38 w 337"/>
                <a:gd name="T5" fmla="*/ 99 h 171"/>
                <a:gd name="T6" fmla="*/ 44 w 337"/>
                <a:gd name="T7" fmla="*/ 101 h 171"/>
                <a:gd name="T8" fmla="*/ 46 w 337"/>
                <a:gd name="T9" fmla="*/ 100 h 171"/>
                <a:gd name="T10" fmla="*/ 73 w 337"/>
                <a:gd name="T11" fmla="*/ 101 h 171"/>
                <a:gd name="T12" fmla="*/ 87 w 337"/>
                <a:gd name="T13" fmla="*/ 114 h 171"/>
                <a:gd name="T14" fmla="*/ 93 w 337"/>
                <a:gd name="T15" fmla="*/ 113 h 171"/>
                <a:gd name="T16" fmla="*/ 126 w 337"/>
                <a:gd name="T17" fmla="*/ 130 h 171"/>
                <a:gd name="T18" fmla="*/ 165 w 337"/>
                <a:gd name="T19" fmla="*/ 137 h 171"/>
                <a:gd name="T20" fmla="*/ 161 w 337"/>
                <a:gd name="T21" fmla="*/ 117 h 171"/>
                <a:gd name="T22" fmla="*/ 190 w 337"/>
                <a:gd name="T23" fmla="*/ 143 h 171"/>
                <a:gd name="T24" fmla="*/ 179 w 337"/>
                <a:gd name="T25" fmla="*/ 155 h 171"/>
                <a:gd name="T26" fmla="*/ 191 w 337"/>
                <a:gd name="T27" fmla="*/ 156 h 171"/>
                <a:gd name="T28" fmla="*/ 213 w 337"/>
                <a:gd name="T29" fmla="*/ 171 h 171"/>
                <a:gd name="T30" fmla="*/ 239 w 337"/>
                <a:gd name="T31" fmla="*/ 152 h 171"/>
                <a:gd name="T32" fmla="*/ 228 w 337"/>
                <a:gd name="T33" fmla="*/ 137 h 171"/>
                <a:gd name="T34" fmla="*/ 231 w 337"/>
                <a:gd name="T35" fmla="*/ 115 h 171"/>
                <a:gd name="T36" fmla="*/ 224 w 337"/>
                <a:gd name="T37" fmla="*/ 108 h 171"/>
                <a:gd name="T38" fmla="*/ 247 w 337"/>
                <a:gd name="T39" fmla="*/ 69 h 171"/>
                <a:gd name="T40" fmla="*/ 256 w 337"/>
                <a:gd name="T41" fmla="*/ 55 h 171"/>
                <a:gd name="T42" fmla="*/ 282 w 337"/>
                <a:gd name="T43" fmla="*/ 28 h 171"/>
                <a:gd name="T44" fmla="*/ 298 w 337"/>
                <a:gd name="T45" fmla="*/ 34 h 171"/>
                <a:gd name="T46" fmla="*/ 329 w 337"/>
                <a:gd name="T47" fmla="*/ 18 h 171"/>
                <a:gd name="T48" fmla="*/ 337 w 337"/>
                <a:gd name="T49" fmla="*/ 0 h 171"/>
                <a:gd name="T50" fmla="*/ 306 w 337"/>
                <a:gd name="T51" fmla="*/ 5 h 171"/>
                <a:gd name="T52" fmla="*/ 292 w 337"/>
                <a:gd name="T53" fmla="*/ 29 h 171"/>
                <a:gd name="T54" fmla="*/ 283 w 337"/>
                <a:gd name="T55" fmla="*/ 15 h 171"/>
                <a:gd name="T56" fmla="*/ 273 w 337"/>
                <a:gd name="T57" fmla="*/ 4 h 171"/>
                <a:gd name="T58" fmla="*/ 236 w 337"/>
                <a:gd name="T59" fmla="*/ 18 h 171"/>
                <a:gd name="T60" fmla="*/ 226 w 337"/>
                <a:gd name="T61" fmla="*/ 48 h 171"/>
                <a:gd name="T62" fmla="*/ 224 w 337"/>
                <a:gd name="T63" fmla="*/ 48 h 171"/>
                <a:gd name="T64" fmla="*/ 235 w 337"/>
                <a:gd name="T65" fmla="*/ 50 h 171"/>
                <a:gd name="T66" fmla="*/ 210 w 337"/>
                <a:gd name="T67" fmla="*/ 43 h 171"/>
                <a:gd name="T68" fmla="*/ 196 w 337"/>
                <a:gd name="T69" fmla="*/ 31 h 171"/>
                <a:gd name="T70" fmla="*/ 167 w 337"/>
                <a:gd name="T71" fmla="*/ 46 h 171"/>
                <a:gd name="T72" fmla="*/ 153 w 337"/>
                <a:gd name="T73" fmla="*/ 54 h 171"/>
                <a:gd name="T74" fmla="*/ 167 w 337"/>
                <a:gd name="T75" fmla="*/ 59 h 171"/>
                <a:gd name="T76" fmla="*/ 151 w 337"/>
                <a:gd name="T77" fmla="*/ 86 h 171"/>
                <a:gd name="T78" fmla="*/ 105 w 337"/>
                <a:gd name="T79" fmla="*/ 62 h 171"/>
                <a:gd name="T80" fmla="*/ 90 w 337"/>
                <a:gd name="T81" fmla="*/ 83 h 171"/>
                <a:gd name="T82" fmla="*/ 60 w 337"/>
                <a:gd name="T83" fmla="*/ 54 h 171"/>
                <a:gd name="T84" fmla="*/ 171 w 337"/>
                <a:gd name="T85" fmla="*/ 117 h 171"/>
                <a:gd name="T86" fmla="*/ 160 w 337"/>
                <a:gd name="T87" fmla="*/ 11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7" h="171">
                  <a:moveTo>
                    <a:pt x="30" y="52"/>
                  </a:moveTo>
                  <a:cubicBezTo>
                    <a:pt x="23" y="54"/>
                    <a:pt x="19" y="59"/>
                    <a:pt x="18" y="65"/>
                  </a:cubicBezTo>
                  <a:cubicBezTo>
                    <a:pt x="16" y="70"/>
                    <a:pt x="18" y="77"/>
                    <a:pt x="21" y="82"/>
                  </a:cubicBezTo>
                  <a:cubicBezTo>
                    <a:pt x="18" y="83"/>
                    <a:pt x="15" y="83"/>
                    <a:pt x="12" y="83"/>
                  </a:cubicBezTo>
                  <a:cubicBezTo>
                    <a:pt x="8" y="83"/>
                    <a:pt x="4" y="82"/>
                    <a:pt x="0" y="81"/>
                  </a:cubicBezTo>
                  <a:cubicBezTo>
                    <a:pt x="0" y="82"/>
                    <a:pt x="0" y="82"/>
                    <a:pt x="0" y="82"/>
                  </a:cubicBezTo>
                  <a:cubicBezTo>
                    <a:pt x="2" y="83"/>
                    <a:pt x="6" y="83"/>
                    <a:pt x="10" y="84"/>
                  </a:cubicBezTo>
                  <a:cubicBezTo>
                    <a:pt x="14" y="84"/>
                    <a:pt x="18" y="84"/>
                    <a:pt x="21" y="83"/>
                  </a:cubicBezTo>
                  <a:cubicBezTo>
                    <a:pt x="25" y="91"/>
                    <a:pt x="32" y="96"/>
                    <a:pt x="38" y="99"/>
                  </a:cubicBezTo>
                  <a:cubicBezTo>
                    <a:pt x="40" y="99"/>
                    <a:pt x="41" y="100"/>
                    <a:pt x="42" y="100"/>
                  </a:cubicBezTo>
                  <a:cubicBezTo>
                    <a:pt x="43" y="100"/>
                    <a:pt x="43" y="100"/>
                    <a:pt x="44" y="100"/>
                  </a:cubicBezTo>
                  <a:cubicBezTo>
                    <a:pt x="44" y="101"/>
                    <a:pt x="44" y="101"/>
                    <a:pt x="44" y="101"/>
                  </a:cubicBezTo>
                  <a:cubicBezTo>
                    <a:pt x="44" y="101"/>
                    <a:pt x="44" y="101"/>
                    <a:pt x="44" y="101"/>
                  </a:cubicBezTo>
                  <a:cubicBezTo>
                    <a:pt x="44" y="101"/>
                    <a:pt x="44" y="101"/>
                    <a:pt x="44" y="101"/>
                  </a:cubicBezTo>
                  <a:cubicBezTo>
                    <a:pt x="45" y="101"/>
                    <a:pt x="45" y="100"/>
                    <a:pt x="46" y="100"/>
                  </a:cubicBezTo>
                  <a:cubicBezTo>
                    <a:pt x="47" y="99"/>
                    <a:pt x="48" y="98"/>
                    <a:pt x="50" y="98"/>
                  </a:cubicBezTo>
                  <a:cubicBezTo>
                    <a:pt x="53" y="97"/>
                    <a:pt x="55" y="97"/>
                    <a:pt x="58" y="97"/>
                  </a:cubicBezTo>
                  <a:cubicBezTo>
                    <a:pt x="63" y="97"/>
                    <a:pt x="68" y="98"/>
                    <a:pt x="73" y="101"/>
                  </a:cubicBezTo>
                  <a:cubicBezTo>
                    <a:pt x="75" y="101"/>
                    <a:pt x="79" y="104"/>
                    <a:pt x="82" y="107"/>
                  </a:cubicBezTo>
                  <a:cubicBezTo>
                    <a:pt x="83" y="109"/>
                    <a:pt x="84" y="110"/>
                    <a:pt x="85" y="112"/>
                  </a:cubicBezTo>
                  <a:cubicBezTo>
                    <a:pt x="87" y="114"/>
                    <a:pt x="87" y="114"/>
                    <a:pt x="87" y="114"/>
                  </a:cubicBezTo>
                  <a:cubicBezTo>
                    <a:pt x="88" y="108"/>
                    <a:pt x="89" y="102"/>
                    <a:pt x="90" y="96"/>
                  </a:cubicBezTo>
                  <a:cubicBezTo>
                    <a:pt x="90" y="99"/>
                    <a:pt x="91" y="101"/>
                    <a:pt x="91" y="104"/>
                  </a:cubicBezTo>
                  <a:cubicBezTo>
                    <a:pt x="91" y="108"/>
                    <a:pt x="91" y="111"/>
                    <a:pt x="93" y="113"/>
                  </a:cubicBezTo>
                  <a:cubicBezTo>
                    <a:pt x="94" y="115"/>
                    <a:pt x="96" y="117"/>
                    <a:pt x="98" y="119"/>
                  </a:cubicBezTo>
                  <a:cubicBezTo>
                    <a:pt x="101" y="121"/>
                    <a:pt x="104" y="124"/>
                    <a:pt x="106" y="125"/>
                  </a:cubicBezTo>
                  <a:cubicBezTo>
                    <a:pt x="112" y="129"/>
                    <a:pt x="119" y="129"/>
                    <a:pt x="126" y="130"/>
                  </a:cubicBezTo>
                  <a:cubicBezTo>
                    <a:pt x="132" y="131"/>
                    <a:pt x="138" y="131"/>
                    <a:pt x="145" y="131"/>
                  </a:cubicBezTo>
                  <a:cubicBezTo>
                    <a:pt x="147" y="131"/>
                    <a:pt x="152" y="132"/>
                    <a:pt x="157" y="134"/>
                  </a:cubicBezTo>
                  <a:cubicBezTo>
                    <a:pt x="161" y="135"/>
                    <a:pt x="165" y="137"/>
                    <a:pt x="165" y="137"/>
                  </a:cubicBezTo>
                  <a:cubicBezTo>
                    <a:pt x="162" y="131"/>
                    <a:pt x="161" y="125"/>
                    <a:pt x="161" y="119"/>
                  </a:cubicBezTo>
                  <a:cubicBezTo>
                    <a:pt x="160" y="118"/>
                    <a:pt x="160" y="117"/>
                    <a:pt x="160" y="116"/>
                  </a:cubicBezTo>
                  <a:cubicBezTo>
                    <a:pt x="160" y="116"/>
                    <a:pt x="161" y="116"/>
                    <a:pt x="161" y="117"/>
                  </a:cubicBezTo>
                  <a:cubicBezTo>
                    <a:pt x="164" y="119"/>
                    <a:pt x="167" y="121"/>
                    <a:pt x="170" y="122"/>
                  </a:cubicBezTo>
                  <a:cubicBezTo>
                    <a:pt x="170" y="129"/>
                    <a:pt x="173" y="136"/>
                    <a:pt x="182" y="140"/>
                  </a:cubicBezTo>
                  <a:cubicBezTo>
                    <a:pt x="184" y="142"/>
                    <a:pt x="187" y="143"/>
                    <a:pt x="190" y="143"/>
                  </a:cubicBezTo>
                  <a:cubicBezTo>
                    <a:pt x="189" y="147"/>
                    <a:pt x="190" y="151"/>
                    <a:pt x="191" y="155"/>
                  </a:cubicBezTo>
                  <a:cubicBezTo>
                    <a:pt x="189" y="155"/>
                    <a:pt x="187" y="155"/>
                    <a:pt x="186" y="155"/>
                  </a:cubicBezTo>
                  <a:cubicBezTo>
                    <a:pt x="184" y="155"/>
                    <a:pt x="181" y="155"/>
                    <a:pt x="179" y="155"/>
                  </a:cubicBezTo>
                  <a:cubicBezTo>
                    <a:pt x="179" y="156"/>
                    <a:pt x="179" y="156"/>
                    <a:pt x="179" y="156"/>
                  </a:cubicBezTo>
                  <a:cubicBezTo>
                    <a:pt x="180" y="156"/>
                    <a:pt x="182" y="156"/>
                    <a:pt x="185" y="156"/>
                  </a:cubicBezTo>
                  <a:cubicBezTo>
                    <a:pt x="187" y="156"/>
                    <a:pt x="189" y="156"/>
                    <a:pt x="191" y="156"/>
                  </a:cubicBezTo>
                  <a:cubicBezTo>
                    <a:pt x="192" y="159"/>
                    <a:pt x="193" y="162"/>
                    <a:pt x="194" y="164"/>
                  </a:cubicBezTo>
                  <a:cubicBezTo>
                    <a:pt x="196" y="166"/>
                    <a:pt x="197" y="168"/>
                    <a:pt x="200" y="169"/>
                  </a:cubicBezTo>
                  <a:cubicBezTo>
                    <a:pt x="203" y="171"/>
                    <a:pt x="208" y="171"/>
                    <a:pt x="213" y="171"/>
                  </a:cubicBezTo>
                  <a:cubicBezTo>
                    <a:pt x="217" y="170"/>
                    <a:pt x="221" y="168"/>
                    <a:pt x="224" y="165"/>
                  </a:cubicBezTo>
                  <a:cubicBezTo>
                    <a:pt x="228" y="162"/>
                    <a:pt x="230" y="160"/>
                    <a:pt x="233" y="157"/>
                  </a:cubicBezTo>
                  <a:cubicBezTo>
                    <a:pt x="234" y="155"/>
                    <a:pt x="237" y="153"/>
                    <a:pt x="239" y="152"/>
                  </a:cubicBezTo>
                  <a:cubicBezTo>
                    <a:pt x="241" y="150"/>
                    <a:pt x="243" y="149"/>
                    <a:pt x="243" y="149"/>
                  </a:cubicBezTo>
                  <a:cubicBezTo>
                    <a:pt x="240" y="148"/>
                    <a:pt x="237" y="146"/>
                    <a:pt x="235" y="144"/>
                  </a:cubicBezTo>
                  <a:cubicBezTo>
                    <a:pt x="233" y="141"/>
                    <a:pt x="230" y="139"/>
                    <a:pt x="228" y="137"/>
                  </a:cubicBezTo>
                  <a:cubicBezTo>
                    <a:pt x="226" y="135"/>
                    <a:pt x="224" y="134"/>
                    <a:pt x="222" y="133"/>
                  </a:cubicBezTo>
                  <a:cubicBezTo>
                    <a:pt x="225" y="130"/>
                    <a:pt x="226" y="126"/>
                    <a:pt x="228" y="122"/>
                  </a:cubicBezTo>
                  <a:cubicBezTo>
                    <a:pt x="228" y="121"/>
                    <a:pt x="230" y="118"/>
                    <a:pt x="231" y="115"/>
                  </a:cubicBezTo>
                  <a:cubicBezTo>
                    <a:pt x="232" y="112"/>
                    <a:pt x="232" y="109"/>
                    <a:pt x="232" y="109"/>
                  </a:cubicBezTo>
                  <a:cubicBezTo>
                    <a:pt x="231" y="110"/>
                    <a:pt x="230" y="110"/>
                    <a:pt x="228" y="110"/>
                  </a:cubicBezTo>
                  <a:cubicBezTo>
                    <a:pt x="227" y="110"/>
                    <a:pt x="225" y="109"/>
                    <a:pt x="224" y="108"/>
                  </a:cubicBezTo>
                  <a:cubicBezTo>
                    <a:pt x="224" y="108"/>
                    <a:pt x="223" y="108"/>
                    <a:pt x="223" y="108"/>
                  </a:cubicBezTo>
                  <a:cubicBezTo>
                    <a:pt x="230" y="103"/>
                    <a:pt x="235" y="97"/>
                    <a:pt x="239" y="91"/>
                  </a:cubicBezTo>
                  <a:cubicBezTo>
                    <a:pt x="244" y="83"/>
                    <a:pt x="246" y="76"/>
                    <a:pt x="247" y="69"/>
                  </a:cubicBezTo>
                  <a:cubicBezTo>
                    <a:pt x="247" y="66"/>
                    <a:pt x="249" y="60"/>
                    <a:pt x="249" y="56"/>
                  </a:cubicBezTo>
                  <a:cubicBezTo>
                    <a:pt x="249" y="56"/>
                    <a:pt x="248" y="56"/>
                    <a:pt x="248" y="56"/>
                  </a:cubicBezTo>
                  <a:cubicBezTo>
                    <a:pt x="251" y="56"/>
                    <a:pt x="253" y="56"/>
                    <a:pt x="256" y="55"/>
                  </a:cubicBezTo>
                  <a:cubicBezTo>
                    <a:pt x="263" y="54"/>
                    <a:pt x="270" y="49"/>
                    <a:pt x="275" y="45"/>
                  </a:cubicBezTo>
                  <a:cubicBezTo>
                    <a:pt x="280" y="40"/>
                    <a:pt x="281" y="34"/>
                    <a:pt x="282" y="29"/>
                  </a:cubicBezTo>
                  <a:cubicBezTo>
                    <a:pt x="282" y="29"/>
                    <a:pt x="282" y="29"/>
                    <a:pt x="282" y="28"/>
                  </a:cubicBezTo>
                  <a:cubicBezTo>
                    <a:pt x="283" y="28"/>
                    <a:pt x="283" y="29"/>
                    <a:pt x="283" y="29"/>
                  </a:cubicBezTo>
                  <a:cubicBezTo>
                    <a:pt x="286" y="30"/>
                    <a:pt x="290" y="30"/>
                    <a:pt x="292" y="29"/>
                  </a:cubicBezTo>
                  <a:cubicBezTo>
                    <a:pt x="293" y="31"/>
                    <a:pt x="295" y="33"/>
                    <a:pt x="298" y="34"/>
                  </a:cubicBezTo>
                  <a:cubicBezTo>
                    <a:pt x="300" y="35"/>
                    <a:pt x="303" y="35"/>
                    <a:pt x="307" y="35"/>
                  </a:cubicBezTo>
                  <a:cubicBezTo>
                    <a:pt x="312" y="34"/>
                    <a:pt x="318" y="31"/>
                    <a:pt x="322" y="28"/>
                  </a:cubicBezTo>
                  <a:cubicBezTo>
                    <a:pt x="326" y="25"/>
                    <a:pt x="327" y="22"/>
                    <a:pt x="329" y="18"/>
                  </a:cubicBezTo>
                  <a:cubicBezTo>
                    <a:pt x="331" y="15"/>
                    <a:pt x="331" y="12"/>
                    <a:pt x="332" y="9"/>
                  </a:cubicBezTo>
                  <a:cubicBezTo>
                    <a:pt x="332" y="8"/>
                    <a:pt x="333" y="6"/>
                    <a:pt x="335" y="4"/>
                  </a:cubicBezTo>
                  <a:cubicBezTo>
                    <a:pt x="336" y="2"/>
                    <a:pt x="337" y="0"/>
                    <a:pt x="337" y="0"/>
                  </a:cubicBezTo>
                  <a:cubicBezTo>
                    <a:pt x="334" y="1"/>
                    <a:pt x="330" y="2"/>
                    <a:pt x="327" y="2"/>
                  </a:cubicBezTo>
                  <a:cubicBezTo>
                    <a:pt x="324" y="2"/>
                    <a:pt x="321" y="2"/>
                    <a:pt x="318" y="2"/>
                  </a:cubicBezTo>
                  <a:cubicBezTo>
                    <a:pt x="314" y="2"/>
                    <a:pt x="310" y="3"/>
                    <a:pt x="306" y="5"/>
                  </a:cubicBezTo>
                  <a:cubicBezTo>
                    <a:pt x="302" y="6"/>
                    <a:pt x="299" y="8"/>
                    <a:pt x="296" y="10"/>
                  </a:cubicBezTo>
                  <a:cubicBezTo>
                    <a:pt x="294" y="12"/>
                    <a:pt x="292" y="15"/>
                    <a:pt x="291" y="19"/>
                  </a:cubicBezTo>
                  <a:cubicBezTo>
                    <a:pt x="290" y="22"/>
                    <a:pt x="290" y="26"/>
                    <a:pt x="292" y="29"/>
                  </a:cubicBezTo>
                  <a:cubicBezTo>
                    <a:pt x="290" y="29"/>
                    <a:pt x="287" y="29"/>
                    <a:pt x="285" y="29"/>
                  </a:cubicBezTo>
                  <a:cubicBezTo>
                    <a:pt x="284" y="29"/>
                    <a:pt x="283" y="28"/>
                    <a:pt x="282" y="28"/>
                  </a:cubicBezTo>
                  <a:cubicBezTo>
                    <a:pt x="283" y="23"/>
                    <a:pt x="283" y="19"/>
                    <a:pt x="283" y="15"/>
                  </a:cubicBezTo>
                  <a:cubicBezTo>
                    <a:pt x="283" y="13"/>
                    <a:pt x="283" y="10"/>
                    <a:pt x="283" y="6"/>
                  </a:cubicBezTo>
                  <a:cubicBezTo>
                    <a:pt x="284" y="3"/>
                    <a:pt x="285" y="0"/>
                    <a:pt x="285" y="0"/>
                  </a:cubicBezTo>
                  <a:cubicBezTo>
                    <a:pt x="281" y="3"/>
                    <a:pt x="277" y="4"/>
                    <a:pt x="273" y="4"/>
                  </a:cubicBezTo>
                  <a:cubicBezTo>
                    <a:pt x="269" y="4"/>
                    <a:pt x="265" y="5"/>
                    <a:pt x="262" y="5"/>
                  </a:cubicBezTo>
                  <a:cubicBezTo>
                    <a:pt x="257" y="6"/>
                    <a:pt x="252" y="7"/>
                    <a:pt x="247" y="9"/>
                  </a:cubicBezTo>
                  <a:cubicBezTo>
                    <a:pt x="243" y="12"/>
                    <a:pt x="239" y="14"/>
                    <a:pt x="236" y="18"/>
                  </a:cubicBezTo>
                  <a:cubicBezTo>
                    <a:pt x="233" y="21"/>
                    <a:pt x="232" y="26"/>
                    <a:pt x="232" y="31"/>
                  </a:cubicBezTo>
                  <a:cubicBezTo>
                    <a:pt x="231" y="36"/>
                    <a:pt x="232" y="42"/>
                    <a:pt x="235" y="47"/>
                  </a:cubicBezTo>
                  <a:cubicBezTo>
                    <a:pt x="232" y="48"/>
                    <a:pt x="229" y="48"/>
                    <a:pt x="226" y="48"/>
                  </a:cubicBezTo>
                  <a:cubicBezTo>
                    <a:pt x="222" y="47"/>
                    <a:pt x="218" y="46"/>
                    <a:pt x="216" y="43"/>
                  </a:cubicBezTo>
                  <a:cubicBezTo>
                    <a:pt x="216" y="43"/>
                    <a:pt x="215" y="44"/>
                    <a:pt x="215" y="44"/>
                  </a:cubicBezTo>
                  <a:cubicBezTo>
                    <a:pt x="216" y="45"/>
                    <a:pt x="220" y="47"/>
                    <a:pt x="224" y="48"/>
                  </a:cubicBezTo>
                  <a:cubicBezTo>
                    <a:pt x="228" y="49"/>
                    <a:pt x="232" y="48"/>
                    <a:pt x="235" y="47"/>
                  </a:cubicBezTo>
                  <a:cubicBezTo>
                    <a:pt x="236" y="48"/>
                    <a:pt x="237" y="49"/>
                    <a:pt x="237" y="50"/>
                  </a:cubicBezTo>
                  <a:cubicBezTo>
                    <a:pt x="237" y="50"/>
                    <a:pt x="236" y="50"/>
                    <a:pt x="235" y="50"/>
                  </a:cubicBezTo>
                  <a:cubicBezTo>
                    <a:pt x="229" y="50"/>
                    <a:pt x="224" y="48"/>
                    <a:pt x="218" y="47"/>
                  </a:cubicBezTo>
                  <a:cubicBezTo>
                    <a:pt x="215" y="47"/>
                    <a:pt x="212" y="47"/>
                    <a:pt x="209" y="47"/>
                  </a:cubicBezTo>
                  <a:cubicBezTo>
                    <a:pt x="210" y="46"/>
                    <a:pt x="210" y="44"/>
                    <a:pt x="210" y="43"/>
                  </a:cubicBezTo>
                  <a:cubicBezTo>
                    <a:pt x="211" y="42"/>
                    <a:pt x="212" y="39"/>
                    <a:pt x="213" y="37"/>
                  </a:cubicBezTo>
                  <a:cubicBezTo>
                    <a:pt x="214" y="34"/>
                    <a:pt x="215" y="32"/>
                    <a:pt x="215" y="32"/>
                  </a:cubicBezTo>
                  <a:cubicBezTo>
                    <a:pt x="208" y="34"/>
                    <a:pt x="202" y="32"/>
                    <a:pt x="196" y="31"/>
                  </a:cubicBezTo>
                  <a:cubicBezTo>
                    <a:pt x="192" y="31"/>
                    <a:pt x="188" y="31"/>
                    <a:pt x="184" y="32"/>
                  </a:cubicBezTo>
                  <a:cubicBezTo>
                    <a:pt x="180" y="32"/>
                    <a:pt x="176" y="34"/>
                    <a:pt x="173" y="36"/>
                  </a:cubicBezTo>
                  <a:cubicBezTo>
                    <a:pt x="170" y="38"/>
                    <a:pt x="168" y="42"/>
                    <a:pt x="167" y="46"/>
                  </a:cubicBezTo>
                  <a:cubicBezTo>
                    <a:pt x="166" y="50"/>
                    <a:pt x="166" y="54"/>
                    <a:pt x="167" y="58"/>
                  </a:cubicBezTo>
                  <a:cubicBezTo>
                    <a:pt x="165" y="59"/>
                    <a:pt x="162" y="59"/>
                    <a:pt x="160" y="58"/>
                  </a:cubicBezTo>
                  <a:cubicBezTo>
                    <a:pt x="157" y="57"/>
                    <a:pt x="155" y="56"/>
                    <a:pt x="153" y="54"/>
                  </a:cubicBezTo>
                  <a:cubicBezTo>
                    <a:pt x="153" y="54"/>
                    <a:pt x="152" y="54"/>
                    <a:pt x="152" y="55"/>
                  </a:cubicBezTo>
                  <a:cubicBezTo>
                    <a:pt x="153" y="56"/>
                    <a:pt x="155" y="57"/>
                    <a:pt x="158" y="58"/>
                  </a:cubicBezTo>
                  <a:cubicBezTo>
                    <a:pt x="161" y="59"/>
                    <a:pt x="164" y="59"/>
                    <a:pt x="167" y="59"/>
                  </a:cubicBezTo>
                  <a:cubicBezTo>
                    <a:pt x="166" y="60"/>
                    <a:pt x="166" y="60"/>
                    <a:pt x="165" y="61"/>
                  </a:cubicBezTo>
                  <a:cubicBezTo>
                    <a:pt x="159" y="70"/>
                    <a:pt x="159" y="70"/>
                    <a:pt x="159" y="70"/>
                  </a:cubicBezTo>
                  <a:cubicBezTo>
                    <a:pt x="155" y="75"/>
                    <a:pt x="152" y="80"/>
                    <a:pt x="151" y="86"/>
                  </a:cubicBezTo>
                  <a:cubicBezTo>
                    <a:pt x="149" y="83"/>
                    <a:pt x="147" y="80"/>
                    <a:pt x="145" y="78"/>
                  </a:cubicBezTo>
                  <a:cubicBezTo>
                    <a:pt x="139" y="71"/>
                    <a:pt x="130" y="65"/>
                    <a:pt x="120" y="62"/>
                  </a:cubicBezTo>
                  <a:cubicBezTo>
                    <a:pt x="115" y="61"/>
                    <a:pt x="110" y="61"/>
                    <a:pt x="105" y="62"/>
                  </a:cubicBezTo>
                  <a:cubicBezTo>
                    <a:pt x="101" y="63"/>
                    <a:pt x="97" y="66"/>
                    <a:pt x="95" y="69"/>
                  </a:cubicBezTo>
                  <a:cubicBezTo>
                    <a:pt x="92" y="72"/>
                    <a:pt x="91" y="75"/>
                    <a:pt x="90" y="79"/>
                  </a:cubicBezTo>
                  <a:cubicBezTo>
                    <a:pt x="90" y="80"/>
                    <a:pt x="90" y="82"/>
                    <a:pt x="90" y="83"/>
                  </a:cubicBezTo>
                  <a:cubicBezTo>
                    <a:pt x="89" y="80"/>
                    <a:pt x="89" y="78"/>
                    <a:pt x="87" y="76"/>
                  </a:cubicBezTo>
                  <a:cubicBezTo>
                    <a:pt x="85" y="71"/>
                    <a:pt x="82" y="67"/>
                    <a:pt x="77" y="63"/>
                  </a:cubicBezTo>
                  <a:cubicBezTo>
                    <a:pt x="72" y="59"/>
                    <a:pt x="67" y="56"/>
                    <a:pt x="60" y="54"/>
                  </a:cubicBezTo>
                  <a:cubicBezTo>
                    <a:pt x="54" y="51"/>
                    <a:pt x="46" y="50"/>
                    <a:pt x="43" y="50"/>
                  </a:cubicBezTo>
                  <a:cubicBezTo>
                    <a:pt x="38" y="50"/>
                    <a:pt x="34" y="51"/>
                    <a:pt x="30" y="52"/>
                  </a:cubicBezTo>
                  <a:close/>
                  <a:moveTo>
                    <a:pt x="171" y="117"/>
                  </a:moveTo>
                  <a:cubicBezTo>
                    <a:pt x="171" y="118"/>
                    <a:pt x="170" y="120"/>
                    <a:pt x="170" y="121"/>
                  </a:cubicBezTo>
                  <a:cubicBezTo>
                    <a:pt x="168" y="120"/>
                    <a:pt x="165" y="119"/>
                    <a:pt x="163" y="118"/>
                  </a:cubicBezTo>
                  <a:cubicBezTo>
                    <a:pt x="162" y="117"/>
                    <a:pt x="161" y="116"/>
                    <a:pt x="160" y="115"/>
                  </a:cubicBezTo>
                  <a:cubicBezTo>
                    <a:pt x="160" y="114"/>
                    <a:pt x="160" y="112"/>
                    <a:pt x="160" y="111"/>
                  </a:cubicBezTo>
                  <a:cubicBezTo>
                    <a:pt x="163" y="113"/>
                    <a:pt x="167" y="115"/>
                    <a:pt x="171" y="1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2683"/>
            <p:cNvSpPr>
              <a:spLocks/>
            </p:cNvSpPr>
            <p:nvPr/>
          </p:nvSpPr>
          <p:spPr bwMode="auto">
            <a:xfrm>
              <a:off x="-2816" y="2044170"/>
              <a:ext cx="253348" cy="393499"/>
            </a:xfrm>
            <a:custGeom>
              <a:avLst/>
              <a:gdLst>
                <a:gd name="T0" fmla="*/ 8 w 119"/>
                <a:gd name="T1" fmla="*/ 21 h 185"/>
                <a:gd name="T2" fmla="*/ 1 w 119"/>
                <a:gd name="T3" fmla="*/ 49 h 185"/>
                <a:gd name="T4" fmla="*/ 22 w 119"/>
                <a:gd name="T5" fmla="*/ 68 h 185"/>
                <a:gd name="T6" fmla="*/ 7 w 119"/>
                <a:gd name="T7" fmla="*/ 80 h 185"/>
                <a:gd name="T8" fmla="*/ 16 w 119"/>
                <a:gd name="T9" fmla="*/ 78 h 185"/>
                <a:gd name="T10" fmla="*/ 19 w 119"/>
                <a:gd name="T11" fmla="*/ 81 h 185"/>
                <a:gd name="T12" fmla="*/ 4 w 119"/>
                <a:gd name="T13" fmla="*/ 103 h 185"/>
                <a:gd name="T14" fmla="*/ 12 w 119"/>
                <a:gd name="T15" fmla="*/ 129 h 185"/>
                <a:gd name="T16" fmla="*/ 21 w 119"/>
                <a:gd name="T17" fmla="*/ 141 h 185"/>
                <a:gd name="T18" fmla="*/ 23 w 119"/>
                <a:gd name="T19" fmla="*/ 154 h 185"/>
                <a:gd name="T20" fmla="*/ 24 w 119"/>
                <a:gd name="T21" fmla="*/ 155 h 185"/>
                <a:gd name="T22" fmla="*/ 50 w 119"/>
                <a:gd name="T23" fmla="*/ 182 h 185"/>
                <a:gd name="T24" fmla="*/ 84 w 119"/>
                <a:gd name="T25" fmla="*/ 184 h 185"/>
                <a:gd name="T26" fmla="*/ 89 w 119"/>
                <a:gd name="T27" fmla="*/ 171 h 185"/>
                <a:gd name="T28" fmla="*/ 93 w 119"/>
                <a:gd name="T29" fmla="*/ 140 h 185"/>
                <a:gd name="T30" fmla="*/ 92 w 119"/>
                <a:gd name="T31" fmla="*/ 132 h 185"/>
                <a:gd name="T32" fmla="*/ 109 w 119"/>
                <a:gd name="T33" fmla="*/ 145 h 185"/>
                <a:gd name="T34" fmla="*/ 118 w 119"/>
                <a:gd name="T35" fmla="*/ 153 h 185"/>
                <a:gd name="T36" fmla="*/ 119 w 119"/>
                <a:gd name="T37" fmla="*/ 131 h 185"/>
                <a:gd name="T38" fmla="*/ 103 w 119"/>
                <a:gd name="T39" fmla="*/ 101 h 185"/>
                <a:gd name="T40" fmla="*/ 83 w 119"/>
                <a:gd name="T41" fmla="*/ 107 h 185"/>
                <a:gd name="T42" fmla="*/ 72 w 119"/>
                <a:gd name="T43" fmla="*/ 97 h 185"/>
                <a:gd name="T44" fmla="*/ 76 w 119"/>
                <a:gd name="T45" fmla="*/ 102 h 185"/>
                <a:gd name="T46" fmla="*/ 84 w 119"/>
                <a:gd name="T47" fmla="*/ 120 h 185"/>
                <a:gd name="T48" fmla="*/ 51 w 119"/>
                <a:gd name="T49" fmla="*/ 98 h 185"/>
                <a:gd name="T50" fmla="*/ 48 w 119"/>
                <a:gd name="T51" fmla="*/ 89 h 185"/>
                <a:gd name="T52" fmla="*/ 44 w 119"/>
                <a:gd name="T53" fmla="*/ 91 h 185"/>
                <a:gd name="T54" fmla="*/ 20 w 119"/>
                <a:gd name="T55" fmla="*/ 89 h 185"/>
                <a:gd name="T56" fmla="*/ 21 w 119"/>
                <a:gd name="T57" fmla="*/ 73 h 185"/>
                <a:gd name="T58" fmla="*/ 23 w 119"/>
                <a:gd name="T59" fmla="*/ 69 h 185"/>
                <a:gd name="T60" fmla="*/ 42 w 119"/>
                <a:gd name="T61" fmla="*/ 58 h 185"/>
                <a:gd name="T62" fmla="*/ 39 w 119"/>
                <a:gd name="T63" fmla="*/ 21 h 185"/>
                <a:gd name="T64" fmla="*/ 23 w 119"/>
                <a:gd name="T65" fmla="*/ 5 h 185"/>
                <a:gd name="T66" fmla="*/ 15 w 119"/>
                <a:gd name="T67" fmla="*/ 1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185">
                  <a:moveTo>
                    <a:pt x="15" y="12"/>
                  </a:moveTo>
                  <a:cubicBezTo>
                    <a:pt x="12" y="15"/>
                    <a:pt x="10" y="18"/>
                    <a:pt x="8" y="21"/>
                  </a:cubicBezTo>
                  <a:cubicBezTo>
                    <a:pt x="5" y="25"/>
                    <a:pt x="3" y="30"/>
                    <a:pt x="2" y="35"/>
                  </a:cubicBezTo>
                  <a:cubicBezTo>
                    <a:pt x="1" y="40"/>
                    <a:pt x="0" y="44"/>
                    <a:pt x="1" y="49"/>
                  </a:cubicBezTo>
                  <a:cubicBezTo>
                    <a:pt x="2" y="53"/>
                    <a:pt x="5" y="57"/>
                    <a:pt x="8" y="61"/>
                  </a:cubicBezTo>
                  <a:cubicBezTo>
                    <a:pt x="12" y="64"/>
                    <a:pt x="17" y="67"/>
                    <a:pt x="22" y="68"/>
                  </a:cubicBezTo>
                  <a:cubicBezTo>
                    <a:pt x="21" y="71"/>
                    <a:pt x="19" y="74"/>
                    <a:pt x="18" y="76"/>
                  </a:cubicBezTo>
                  <a:cubicBezTo>
                    <a:pt x="15" y="78"/>
                    <a:pt x="11" y="80"/>
                    <a:pt x="7" y="80"/>
                  </a:cubicBezTo>
                  <a:cubicBezTo>
                    <a:pt x="7" y="81"/>
                    <a:pt x="7" y="81"/>
                    <a:pt x="7" y="82"/>
                  </a:cubicBezTo>
                  <a:cubicBezTo>
                    <a:pt x="9" y="82"/>
                    <a:pt x="13" y="80"/>
                    <a:pt x="16" y="78"/>
                  </a:cubicBezTo>
                  <a:cubicBezTo>
                    <a:pt x="17" y="77"/>
                    <a:pt x="19" y="75"/>
                    <a:pt x="20" y="74"/>
                  </a:cubicBezTo>
                  <a:cubicBezTo>
                    <a:pt x="19" y="76"/>
                    <a:pt x="19" y="78"/>
                    <a:pt x="19" y="81"/>
                  </a:cubicBezTo>
                  <a:cubicBezTo>
                    <a:pt x="18" y="84"/>
                    <a:pt x="18" y="87"/>
                    <a:pt x="19" y="89"/>
                  </a:cubicBezTo>
                  <a:cubicBezTo>
                    <a:pt x="12" y="92"/>
                    <a:pt x="6" y="97"/>
                    <a:pt x="4" y="103"/>
                  </a:cubicBezTo>
                  <a:cubicBezTo>
                    <a:pt x="3" y="108"/>
                    <a:pt x="3" y="113"/>
                    <a:pt x="4" y="117"/>
                  </a:cubicBezTo>
                  <a:cubicBezTo>
                    <a:pt x="5" y="122"/>
                    <a:pt x="9" y="125"/>
                    <a:pt x="12" y="129"/>
                  </a:cubicBezTo>
                  <a:cubicBezTo>
                    <a:pt x="15" y="132"/>
                    <a:pt x="18" y="136"/>
                    <a:pt x="21" y="140"/>
                  </a:cubicBezTo>
                  <a:cubicBezTo>
                    <a:pt x="21" y="140"/>
                    <a:pt x="21" y="141"/>
                    <a:pt x="21" y="141"/>
                  </a:cubicBezTo>
                  <a:cubicBezTo>
                    <a:pt x="21" y="144"/>
                    <a:pt x="22" y="148"/>
                    <a:pt x="23" y="151"/>
                  </a:cubicBezTo>
                  <a:cubicBezTo>
                    <a:pt x="23" y="152"/>
                    <a:pt x="23" y="153"/>
                    <a:pt x="23" y="154"/>
                  </a:cubicBezTo>
                  <a:cubicBezTo>
                    <a:pt x="23" y="155"/>
                    <a:pt x="23" y="156"/>
                    <a:pt x="23" y="156"/>
                  </a:cubicBezTo>
                  <a:cubicBezTo>
                    <a:pt x="23" y="156"/>
                    <a:pt x="24" y="156"/>
                    <a:pt x="24" y="155"/>
                  </a:cubicBezTo>
                  <a:cubicBezTo>
                    <a:pt x="25" y="159"/>
                    <a:pt x="27" y="163"/>
                    <a:pt x="28" y="166"/>
                  </a:cubicBezTo>
                  <a:cubicBezTo>
                    <a:pt x="34" y="175"/>
                    <a:pt x="42" y="178"/>
                    <a:pt x="50" y="182"/>
                  </a:cubicBezTo>
                  <a:cubicBezTo>
                    <a:pt x="57" y="184"/>
                    <a:pt x="64" y="185"/>
                    <a:pt x="71" y="184"/>
                  </a:cubicBezTo>
                  <a:cubicBezTo>
                    <a:pt x="74" y="184"/>
                    <a:pt x="79" y="184"/>
                    <a:pt x="84" y="184"/>
                  </a:cubicBezTo>
                  <a:cubicBezTo>
                    <a:pt x="88" y="184"/>
                    <a:pt x="92" y="184"/>
                    <a:pt x="92" y="184"/>
                  </a:cubicBezTo>
                  <a:cubicBezTo>
                    <a:pt x="89" y="180"/>
                    <a:pt x="89" y="176"/>
                    <a:pt x="89" y="171"/>
                  </a:cubicBezTo>
                  <a:cubicBezTo>
                    <a:pt x="90" y="166"/>
                    <a:pt x="91" y="162"/>
                    <a:pt x="92" y="157"/>
                  </a:cubicBezTo>
                  <a:cubicBezTo>
                    <a:pt x="93" y="152"/>
                    <a:pt x="93" y="146"/>
                    <a:pt x="93" y="140"/>
                  </a:cubicBezTo>
                  <a:cubicBezTo>
                    <a:pt x="92" y="137"/>
                    <a:pt x="92" y="134"/>
                    <a:pt x="90" y="131"/>
                  </a:cubicBezTo>
                  <a:cubicBezTo>
                    <a:pt x="91" y="131"/>
                    <a:pt x="91" y="132"/>
                    <a:pt x="92" y="132"/>
                  </a:cubicBezTo>
                  <a:cubicBezTo>
                    <a:pt x="94" y="136"/>
                    <a:pt x="98" y="138"/>
                    <a:pt x="101" y="140"/>
                  </a:cubicBezTo>
                  <a:cubicBezTo>
                    <a:pt x="104" y="142"/>
                    <a:pt x="106" y="144"/>
                    <a:pt x="109" y="145"/>
                  </a:cubicBezTo>
                  <a:cubicBezTo>
                    <a:pt x="110" y="146"/>
                    <a:pt x="113" y="148"/>
                    <a:pt x="114" y="149"/>
                  </a:cubicBezTo>
                  <a:cubicBezTo>
                    <a:pt x="116" y="151"/>
                    <a:pt x="118" y="153"/>
                    <a:pt x="118" y="153"/>
                  </a:cubicBezTo>
                  <a:cubicBezTo>
                    <a:pt x="117" y="149"/>
                    <a:pt x="118" y="145"/>
                    <a:pt x="118" y="142"/>
                  </a:cubicBezTo>
                  <a:cubicBezTo>
                    <a:pt x="119" y="138"/>
                    <a:pt x="119" y="134"/>
                    <a:pt x="119" y="131"/>
                  </a:cubicBezTo>
                  <a:cubicBezTo>
                    <a:pt x="119" y="125"/>
                    <a:pt x="117" y="120"/>
                    <a:pt x="114" y="114"/>
                  </a:cubicBezTo>
                  <a:cubicBezTo>
                    <a:pt x="112" y="109"/>
                    <a:pt x="107" y="104"/>
                    <a:pt x="103" y="101"/>
                  </a:cubicBezTo>
                  <a:cubicBezTo>
                    <a:pt x="98" y="98"/>
                    <a:pt x="93" y="98"/>
                    <a:pt x="90" y="99"/>
                  </a:cubicBezTo>
                  <a:cubicBezTo>
                    <a:pt x="86" y="101"/>
                    <a:pt x="84" y="103"/>
                    <a:pt x="83" y="107"/>
                  </a:cubicBezTo>
                  <a:cubicBezTo>
                    <a:pt x="81" y="106"/>
                    <a:pt x="79" y="104"/>
                    <a:pt x="78" y="103"/>
                  </a:cubicBezTo>
                  <a:cubicBezTo>
                    <a:pt x="75" y="101"/>
                    <a:pt x="74" y="99"/>
                    <a:pt x="72" y="97"/>
                  </a:cubicBezTo>
                  <a:cubicBezTo>
                    <a:pt x="71" y="97"/>
                    <a:pt x="71" y="97"/>
                    <a:pt x="71" y="97"/>
                  </a:cubicBezTo>
                  <a:cubicBezTo>
                    <a:pt x="72" y="98"/>
                    <a:pt x="74" y="100"/>
                    <a:pt x="76" y="102"/>
                  </a:cubicBezTo>
                  <a:cubicBezTo>
                    <a:pt x="78" y="104"/>
                    <a:pt x="81" y="106"/>
                    <a:pt x="83" y="107"/>
                  </a:cubicBezTo>
                  <a:cubicBezTo>
                    <a:pt x="81" y="111"/>
                    <a:pt x="82" y="116"/>
                    <a:pt x="84" y="120"/>
                  </a:cubicBezTo>
                  <a:cubicBezTo>
                    <a:pt x="77" y="113"/>
                    <a:pt x="65" y="110"/>
                    <a:pt x="54" y="110"/>
                  </a:cubicBezTo>
                  <a:cubicBezTo>
                    <a:pt x="53" y="106"/>
                    <a:pt x="53" y="102"/>
                    <a:pt x="51" y="98"/>
                  </a:cubicBezTo>
                  <a:cubicBezTo>
                    <a:pt x="49" y="96"/>
                    <a:pt x="48" y="94"/>
                    <a:pt x="46" y="92"/>
                  </a:cubicBezTo>
                  <a:cubicBezTo>
                    <a:pt x="46" y="91"/>
                    <a:pt x="47" y="90"/>
                    <a:pt x="48" y="89"/>
                  </a:cubicBezTo>
                  <a:cubicBezTo>
                    <a:pt x="47" y="89"/>
                    <a:pt x="47" y="88"/>
                    <a:pt x="46" y="88"/>
                  </a:cubicBezTo>
                  <a:cubicBezTo>
                    <a:pt x="45" y="89"/>
                    <a:pt x="45" y="90"/>
                    <a:pt x="44" y="91"/>
                  </a:cubicBezTo>
                  <a:cubicBezTo>
                    <a:pt x="42" y="89"/>
                    <a:pt x="40" y="88"/>
                    <a:pt x="37" y="88"/>
                  </a:cubicBezTo>
                  <a:cubicBezTo>
                    <a:pt x="31" y="87"/>
                    <a:pt x="25" y="87"/>
                    <a:pt x="20" y="89"/>
                  </a:cubicBezTo>
                  <a:cubicBezTo>
                    <a:pt x="19" y="87"/>
                    <a:pt x="19" y="85"/>
                    <a:pt x="19" y="82"/>
                  </a:cubicBezTo>
                  <a:cubicBezTo>
                    <a:pt x="19" y="79"/>
                    <a:pt x="20" y="76"/>
                    <a:pt x="21" y="73"/>
                  </a:cubicBezTo>
                  <a:cubicBezTo>
                    <a:pt x="21" y="73"/>
                    <a:pt x="21" y="73"/>
                    <a:pt x="21" y="73"/>
                  </a:cubicBezTo>
                  <a:cubicBezTo>
                    <a:pt x="22" y="71"/>
                    <a:pt x="22" y="70"/>
                    <a:pt x="23" y="69"/>
                  </a:cubicBezTo>
                  <a:cubicBezTo>
                    <a:pt x="26" y="69"/>
                    <a:pt x="30" y="69"/>
                    <a:pt x="34" y="67"/>
                  </a:cubicBezTo>
                  <a:cubicBezTo>
                    <a:pt x="37" y="65"/>
                    <a:pt x="40" y="62"/>
                    <a:pt x="42" y="58"/>
                  </a:cubicBezTo>
                  <a:cubicBezTo>
                    <a:pt x="46" y="52"/>
                    <a:pt x="47" y="43"/>
                    <a:pt x="47" y="37"/>
                  </a:cubicBezTo>
                  <a:cubicBezTo>
                    <a:pt x="46" y="30"/>
                    <a:pt x="43" y="25"/>
                    <a:pt x="39" y="21"/>
                  </a:cubicBezTo>
                  <a:cubicBezTo>
                    <a:pt x="36" y="17"/>
                    <a:pt x="33" y="14"/>
                    <a:pt x="29" y="11"/>
                  </a:cubicBezTo>
                  <a:cubicBezTo>
                    <a:pt x="28" y="10"/>
                    <a:pt x="25" y="8"/>
                    <a:pt x="23" y="5"/>
                  </a:cubicBezTo>
                  <a:cubicBezTo>
                    <a:pt x="21" y="3"/>
                    <a:pt x="19" y="0"/>
                    <a:pt x="19" y="0"/>
                  </a:cubicBezTo>
                  <a:cubicBezTo>
                    <a:pt x="19" y="5"/>
                    <a:pt x="17" y="8"/>
                    <a:pt x="15"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78" name="组合 1077"/>
          <p:cNvGrpSpPr/>
          <p:nvPr/>
        </p:nvGrpSpPr>
        <p:grpSpPr>
          <a:xfrm>
            <a:off x="8563897" y="2753032"/>
            <a:ext cx="3043774" cy="3883741"/>
            <a:chOff x="9364783" y="3212867"/>
            <a:chExt cx="2088524" cy="2768833"/>
          </a:xfrm>
        </p:grpSpPr>
        <p:sp>
          <p:nvSpPr>
            <p:cNvPr id="12" name="矩形 11"/>
            <p:cNvSpPr/>
            <p:nvPr/>
          </p:nvSpPr>
          <p:spPr>
            <a:xfrm>
              <a:off x="9435740" y="3632049"/>
              <a:ext cx="1954493" cy="2172287"/>
            </a:xfrm>
            <a:prstGeom prst="rect">
              <a:avLst/>
            </a:prstGeom>
          </p:spPr>
          <p:txBody>
            <a:bodyPr wrap="square">
              <a:spAutoFit/>
            </a:bodyPr>
            <a:lstStyle/>
            <a:p>
              <a:pPr indent="266700" algn="l">
                <a:spcAft>
                  <a:spcPts val="0"/>
                </a:spcAft>
              </a:pPr>
              <a:r>
                <a:rPr lang="zh-CN" altLang="zh-CN" sz="1600" kern="100" dirty="0">
                  <a:effectLst/>
                  <a:latin typeface="等线" panose="02010600030101010101" pitchFamily="2" charset="-122"/>
                  <a:ea typeface="等线" panose="02010600030101010101" pitchFamily="2" charset="-122"/>
                  <a:cs typeface="Times New Roman" panose="02020603050405020304" pitchFamily="18" charset="0"/>
                </a:rPr>
                <a:t>这样的现状就要求我们教师在学生表达自己观点时注意抛出“追寻证据式追问”，多问问学生“你为什么这样认为的呀”，帮助学生梳理自己的论证思路、追溯自己思维的原点，反思自己观点的逻辑性。同时，也让学生在一次次表达自己、论证自己的过程中多一点思维锻炼的机会，逐步养成凭证据讲话、合乎逻辑地论证观点的习惯，培养解释论证思维。</a:t>
              </a:r>
            </a:p>
          </p:txBody>
        </p:sp>
        <p:sp>
          <p:nvSpPr>
            <p:cNvPr id="936" name="矩形 935"/>
            <p:cNvSpPr/>
            <p:nvPr/>
          </p:nvSpPr>
          <p:spPr>
            <a:xfrm>
              <a:off x="9763579" y="3212867"/>
              <a:ext cx="1210588" cy="400110"/>
            </a:xfrm>
            <a:prstGeom prst="rect">
              <a:avLst/>
            </a:prstGeom>
          </p:spPr>
          <p:txBody>
            <a:bodyPr wrap="none">
              <a:spAutoFit/>
            </a:bodyPr>
            <a:lstStyle/>
            <a:p>
              <a:r>
                <a:rPr lang="zh-CN" altLang="en-US" sz="2000" b="1" dirty="0">
                  <a:solidFill>
                    <a:srgbClr val="4E8625"/>
                  </a:solidFill>
                  <a:latin typeface="方正正纤黑简体" panose="02000000000000000000" pitchFamily="2" charset="-122"/>
                  <a:ea typeface="方正正纤黑简体" panose="02000000000000000000" pitchFamily="2" charset="-122"/>
                </a:rPr>
                <a:t>追问方式</a:t>
              </a:r>
            </a:p>
          </p:txBody>
        </p:sp>
        <p:sp>
          <p:nvSpPr>
            <p:cNvPr id="1073" name="任意多边形 1072"/>
            <p:cNvSpPr/>
            <p:nvPr/>
          </p:nvSpPr>
          <p:spPr>
            <a:xfrm>
              <a:off x="9364783" y="3236356"/>
              <a:ext cx="2088524" cy="2745344"/>
            </a:xfrm>
            <a:custGeom>
              <a:avLst/>
              <a:gdLst>
                <a:gd name="connsiteX0" fmla="*/ 172094 w 2088524"/>
                <a:gd name="connsiteY0" fmla="*/ 0 h 2104995"/>
                <a:gd name="connsiteX1" fmla="*/ 216648 w 2088524"/>
                <a:gd name="connsiteY1" fmla="*/ 0 h 2104995"/>
                <a:gd name="connsiteX2" fmla="*/ 216648 w 2088524"/>
                <a:gd name="connsiteY2" fmla="*/ 233406 h 2104995"/>
                <a:gd name="connsiteX3" fmla="*/ 279370 w 2088524"/>
                <a:gd name="connsiteY3" fmla="*/ 296128 h 2104995"/>
                <a:gd name="connsiteX4" fmla="*/ 1809154 w 2088524"/>
                <a:gd name="connsiteY4" fmla="*/ 296128 h 2104995"/>
                <a:gd name="connsiteX5" fmla="*/ 1871876 w 2088524"/>
                <a:gd name="connsiteY5" fmla="*/ 233406 h 2104995"/>
                <a:gd name="connsiteX6" fmla="*/ 1871876 w 2088524"/>
                <a:gd name="connsiteY6" fmla="*/ 0 h 2104995"/>
                <a:gd name="connsiteX7" fmla="*/ 1916430 w 2088524"/>
                <a:gd name="connsiteY7" fmla="*/ 0 h 2104995"/>
                <a:gd name="connsiteX8" fmla="*/ 2088524 w 2088524"/>
                <a:gd name="connsiteY8" fmla="*/ 172094 h 2104995"/>
                <a:gd name="connsiteX9" fmla="*/ 2088524 w 2088524"/>
                <a:gd name="connsiteY9" fmla="*/ 1932901 h 2104995"/>
                <a:gd name="connsiteX10" fmla="*/ 1916430 w 2088524"/>
                <a:gd name="connsiteY10" fmla="*/ 2104995 h 2104995"/>
                <a:gd name="connsiteX11" fmla="*/ 172094 w 2088524"/>
                <a:gd name="connsiteY11" fmla="*/ 2104995 h 2104995"/>
                <a:gd name="connsiteX12" fmla="*/ 0 w 2088524"/>
                <a:gd name="connsiteY12" fmla="*/ 1932901 h 2104995"/>
                <a:gd name="connsiteX13" fmla="*/ 0 w 2088524"/>
                <a:gd name="connsiteY13" fmla="*/ 172094 h 2104995"/>
                <a:gd name="connsiteX14" fmla="*/ 172094 w 2088524"/>
                <a:gd name="connsiteY14" fmla="*/ 0 h 2104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8524" h="2104995">
                  <a:moveTo>
                    <a:pt x="172094" y="0"/>
                  </a:moveTo>
                  <a:lnTo>
                    <a:pt x="216648" y="0"/>
                  </a:lnTo>
                  <a:lnTo>
                    <a:pt x="216648" y="233406"/>
                  </a:lnTo>
                  <a:cubicBezTo>
                    <a:pt x="216648" y="268046"/>
                    <a:pt x="244730" y="296128"/>
                    <a:pt x="279370" y="296128"/>
                  </a:cubicBezTo>
                  <a:lnTo>
                    <a:pt x="1809154" y="296128"/>
                  </a:lnTo>
                  <a:cubicBezTo>
                    <a:pt x="1843794" y="296128"/>
                    <a:pt x="1871876" y="268046"/>
                    <a:pt x="1871876" y="233406"/>
                  </a:cubicBezTo>
                  <a:lnTo>
                    <a:pt x="1871876" y="0"/>
                  </a:lnTo>
                  <a:lnTo>
                    <a:pt x="1916430" y="0"/>
                  </a:lnTo>
                  <a:cubicBezTo>
                    <a:pt x="2011475" y="0"/>
                    <a:pt x="2088524" y="77049"/>
                    <a:pt x="2088524" y="172094"/>
                  </a:cubicBezTo>
                  <a:lnTo>
                    <a:pt x="2088524" y="1932901"/>
                  </a:lnTo>
                  <a:cubicBezTo>
                    <a:pt x="2088524" y="2027946"/>
                    <a:pt x="2011475" y="2104995"/>
                    <a:pt x="1916430" y="2104995"/>
                  </a:cubicBezTo>
                  <a:lnTo>
                    <a:pt x="172094" y="2104995"/>
                  </a:lnTo>
                  <a:cubicBezTo>
                    <a:pt x="77049" y="2104995"/>
                    <a:pt x="0" y="2027946"/>
                    <a:pt x="0" y="1932901"/>
                  </a:cubicBezTo>
                  <a:lnTo>
                    <a:pt x="0" y="172094"/>
                  </a:lnTo>
                  <a:cubicBezTo>
                    <a:pt x="0" y="77049"/>
                    <a:pt x="77049" y="0"/>
                    <a:pt x="172094" y="0"/>
                  </a:cubicBezTo>
                  <a:close/>
                </a:path>
              </a:pathLst>
            </a:custGeom>
            <a:noFill/>
            <a:ln w="19050">
              <a:solidFill>
                <a:srgbClr val="5993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714707052"/>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50"/>
                                        <p:tgtEl>
                                          <p:spTgt spid="6"/>
                                        </p:tgtEl>
                                      </p:cBhvr>
                                    </p:animEffect>
                                  </p:childTnLst>
                                </p:cTn>
                              </p:par>
                            </p:childTnLst>
                          </p:cTn>
                        </p:par>
                        <p:par>
                          <p:cTn id="8" fill="hold">
                            <p:stCondLst>
                              <p:cond delay="25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250"/>
                                        <p:tgtEl>
                                          <p:spTgt spid="7"/>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250"/>
                                        <p:tgtEl>
                                          <p:spTgt spid="8"/>
                                        </p:tgtEl>
                                      </p:cBhvr>
                                    </p:animEffect>
                                  </p:childTnLst>
                                </p:cTn>
                              </p:par>
                            </p:childTnLst>
                          </p:cTn>
                        </p:par>
                        <p:par>
                          <p:cTn id="16" fill="hold">
                            <p:stCondLst>
                              <p:cond delay="750"/>
                            </p:stCondLst>
                            <p:childTnLst>
                              <p:par>
                                <p:cTn id="17" presetID="10" presetClass="entr" presetSubtype="0" fill="hold" grpId="0"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250"/>
                                        <p:tgtEl>
                                          <p:spTgt spid="2"/>
                                        </p:tgtEl>
                                      </p:cBhvr>
                                    </p:animEffect>
                                  </p:childTnLst>
                                </p:cTn>
                              </p:par>
                            </p:childTnLst>
                          </p:cTn>
                        </p:par>
                        <p:par>
                          <p:cTn id="20" fill="hold">
                            <p:stCondLst>
                              <p:cond delay="1000"/>
                            </p:stCondLst>
                            <p:childTnLst>
                              <p:par>
                                <p:cTn id="21" presetID="26" presetClass="emph" presetSubtype="0" fill="hold" grpId="1" nodeType="afterEffect">
                                  <p:stCondLst>
                                    <p:cond delay="0"/>
                                  </p:stCondLst>
                                  <p:childTnLst>
                                    <p:animEffect transition="out" filter="fade">
                                      <p:cBhvr>
                                        <p:cTn id="22" dur="500" tmFilter="0, 0; .2, .5; .8, .5; 1, 0"/>
                                        <p:tgtEl>
                                          <p:spTgt spid="2"/>
                                        </p:tgtEl>
                                      </p:cBhvr>
                                    </p:animEffect>
                                    <p:animScale>
                                      <p:cBhvr>
                                        <p:cTn id="23" dur="250" autoRev="1" fill="hold"/>
                                        <p:tgtEl>
                                          <p:spTgt spid="2"/>
                                        </p:tgtEl>
                                      </p:cBhvr>
                                      <p:by x="105000" y="105000"/>
                                    </p:animScale>
                                  </p:childTnLst>
                                </p:cTn>
                              </p:par>
                              <p:par>
                                <p:cTn id="24" presetID="22" presetClass="entr" presetSubtype="2" fill="hold" nodeType="withEffect">
                                  <p:stCondLst>
                                    <p:cond delay="500"/>
                                  </p:stCondLst>
                                  <p:childTnLst>
                                    <p:set>
                                      <p:cBhvr>
                                        <p:cTn id="25" dur="1" fill="hold">
                                          <p:stCondLst>
                                            <p:cond delay="0"/>
                                          </p:stCondLst>
                                        </p:cTn>
                                        <p:tgtEl>
                                          <p:spTgt spid="13"/>
                                        </p:tgtEl>
                                        <p:attrNameLst>
                                          <p:attrName>style.visibility</p:attrName>
                                        </p:attrNameLst>
                                      </p:cBhvr>
                                      <p:to>
                                        <p:strVal val="visible"/>
                                      </p:to>
                                    </p:set>
                                    <p:animEffect transition="in" filter="wipe(right)">
                                      <p:cBhvr>
                                        <p:cTn id="26" dur="500"/>
                                        <p:tgtEl>
                                          <p:spTgt spid="13"/>
                                        </p:tgtEl>
                                      </p:cBhvr>
                                    </p:animEffect>
                                  </p:childTnLst>
                                </p:cTn>
                              </p:par>
                              <p:par>
                                <p:cTn id="27" presetID="22" presetClass="entr" presetSubtype="8" fill="hold" grpId="0" nodeType="withEffect">
                                  <p:stCondLst>
                                    <p:cond delay="500"/>
                                  </p:stCondLst>
                                  <p:childTnLst>
                                    <p:set>
                                      <p:cBhvr>
                                        <p:cTn id="28" dur="1" fill="hold">
                                          <p:stCondLst>
                                            <p:cond delay="0"/>
                                          </p:stCondLst>
                                        </p:cTn>
                                        <p:tgtEl>
                                          <p:spTgt spid="947"/>
                                        </p:tgtEl>
                                        <p:attrNameLst>
                                          <p:attrName>style.visibility</p:attrName>
                                        </p:attrNameLst>
                                      </p:cBhvr>
                                      <p:to>
                                        <p:strVal val="visible"/>
                                      </p:to>
                                    </p:set>
                                    <p:animEffect transition="in" filter="wipe(left)">
                                      <p:cBhvr>
                                        <p:cTn id="29" dur="500"/>
                                        <p:tgtEl>
                                          <p:spTgt spid="947"/>
                                        </p:tgtEl>
                                      </p:cBhvr>
                                    </p:animEffect>
                                  </p:childTnLst>
                                </p:cTn>
                              </p:par>
                              <p:par>
                                <p:cTn id="30" presetID="22" presetClass="entr" presetSubtype="8" fill="hold" nodeType="withEffect">
                                  <p:stCondLst>
                                    <p:cond delay="100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500"/>
                                        <p:tgtEl>
                                          <p:spTgt spid="3"/>
                                        </p:tgtEl>
                                      </p:cBhvr>
                                    </p:animEffect>
                                  </p:childTnLst>
                                </p:cTn>
                              </p:par>
                              <p:par>
                                <p:cTn id="33" presetID="22" presetClass="entr" presetSubtype="2" fill="hold" nodeType="withEffect">
                                  <p:stCondLst>
                                    <p:cond delay="1000"/>
                                  </p:stCondLst>
                                  <p:childTnLst>
                                    <p:set>
                                      <p:cBhvr>
                                        <p:cTn id="34" dur="1" fill="hold">
                                          <p:stCondLst>
                                            <p:cond delay="0"/>
                                          </p:stCondLst>
                                        </p:cTn>
                                        <p:tgtEl>
                                          <p:spTgt spid="19"/>
                                        </p:tgtEl>
                                        <p:attrNameLst>
                                          <p:attrName>style.visibility</p:attrName>
                                        </p:attrNameLst>
                                      </p:cBhvr>
                                      <p:to>
                                        <p:strVal val="visible"/>
                                      </p:to>
                                    </p:set>
                                    <p:animEffect transition="in" filter="wipe(right)">
                                      <p:cBhvr>
                                        <p:cTn id="35" dur="500"/>
                                        <p:tgtEl>
                                          <p:spTgt spid="19"/>
                                        </p:tgtEl>
                                      </p:cBhvr>
                                    </p:animEffect>
                                  </p:childTnLst>
                                </p:cTn>
                              </p:par>
                            </p:childTnLst>
                          </p:cTn>
                        </p:par>
                        <p:par>
                          <p:cTn id="36" fill="hold">
                            <p:stCondLst>
                              <p:cond delay="2500"/>
                            </p:stCondLst>
                            <p:childTnLst>
                              <p:par>
                                <p:cTn id="37" presetID="53" presetClass="entr" presetSubtype="16" fill="hold"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500" fill="hold"/>
                                        <p:tgtEl>
                                          <p:spTgt spid="5"/>
                                        </p:tgtEl>
                                        <p:attrNameLst>
                                          <p:attrName>ppt_w</p:attrName>
                                        </p:attrNameLst>
                                      </p:cBhvr>
                                      <p:tavLst>
                                        <p:tav tm="0">
                                          <p:val>
                                            <p:fltVal val="0"/>
                                          </p:val>
                                        </p:tav>
                                        <p:tav tm="100000">
                                          <p:val>
                                            <p:strVal val="#ppt_w"/>
                                          </p:val>
                                        </p:tav>
                                      </p:tavLst>
                                    </p:anim>
                                    <p:anim calcmode="lin" valueType="num">
                                      <p:cBhvr>
                                        <p:cTn id="40" dur="500" fill="hold"/>
                                        <p:tgtEl>
                                          <p:spTgt spid="5"/>
                                        </p:tgtEl>
                                        <p:attrNameLst>
                                          <p:attrName>ppt_h</p:attrName>
                                        </p:attrNameLst>
                                      </p:cBhvr>
                                      <p:tavLst>
                                        <p:tav tm="0">
                                          <p:val>
                                            <p:fltVal val="0"/>
                                          </p:val>
                                        </p:tav>
                                        <p:tav tm="100000">
                                          <p:val>
                                            <p:strVal val="#ppt_h"/>
                                          </p:val>
                                        </p:tav>
                                      </p:tavLst>
                                    </p:anim>
                                    <p:animEffect transition="in" filter="fade">
                                      <p:cBhvr>
                                        <p:cTn id="41" dur="500"/>
                                        <p:tgtEl>
                                          <p:spTgt spid="5"/>
                                        </p:tgtEl>
                                      </p:cBhvr>
                                    </p:animEffect>
                                  </p:childTnLst>
                                </p:cTn>
                              </p:par>
                            </p:childTnLst>
                          </p:cTn>
                        </p:par>
                        <p:par>
                          <p:cTn id="42" fill="hold">
                            <p:stCondLst>
                              <p:cond delay="3000"/>
                            </p:stCondLst>
                            <p:childTnLst>
                              <p:par>
                                <p:cTn id="43" presetID="53" presetClass="entr" presetSubtype="16"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par>
                                <p:cTn id="48" presetID="2" presetClass="entr" presetSubtype="2" fill="hold" nodeType="withEffect">
                                  <p:stCondLst>
                                    <p:cond delay="500"/>
                                  </p:stCondLst>
                                  <p:childTnLst>
                                    <p:set>
                                      <p:cBhvr>
                                        <p:cTn id="49" dur="1" fill="hold">
                                          <p:stCondLst>
                                            <p:cond delay="0"/>
                                          </p:stCondLst>
                                        </p:cTn>
                                        <p:tgtEl>
                                          <p:spTgt spid="11"/>
                                        </p:tgtEl>
                                        <p:attrNameLst>
                                          <p:attrName>style.visibility</p:attrName>
                                        </p:attrNameLst>
                                      </p:cBhvr>
                                      <p:to>
                                        <p:strVal val="visible"/>
                                      </p:to>
                                    </p:set>
                                    <p:anim calcmode="lin" valueType="num">
                                      <p:cBhvr additive="base">
                                        <p:cTn id="50" dur="500" fill="hold"/>
                                        <p:tgtEl>
                                          <p:spTgt spid="11"/>
                                        </p:tgtEl>
                                        <p:attrNameLst>
                                          <p:attrName>ppt_x</p:attrName>
                                        </p:attrNameLst>
                                      </p:cBhvr>
                                      <p:tavLst>
                                        <p:tav tm="0">
                                          <p:val>
                                            <p:strVal val="1+#ppt_w/2"/>
                                          </p:val>
                                        </p:tav>
                                        <p:tav tm="100000">
                                          <p:val>
                                            <p:strVal val="#ppt_x"/>
                                          </p:val>
                                        </p:tav>
                                      </p:tavLst>
                                    </p:anim>
                                    <p:anim calcmode="lin" valueType="num">
                                      <p:cBhvr additive="base">
                                        <p:cTn id="51" dur="500" fill="hold"/>
                                        <p:tgtEl>
                                          <p:spTgt spid="11"/>
                                        </p:tgtEl>
                                        <p:attrNameLst>
                                          <p:attrName>ppt_y</p:attrName>
                                        </p:attrNameLst>
                                      </p:cBhvr>
                                      <p:tavLst>
                                        <p:tav tm="0">
                                          <p:val>
                                            <p:strVal val="#ppt_y"/>
                                          </p:val>
                                        </p:tav>
                                        <p:tav tm="100000">
                                          <p:val>
                                            <p:strVal val="#ppt_y"/>
                                          </p:val>
                                        </p:tav>
                                      </p:tavLst>
                                    </p:anim>
                                  </p:childTnLst>
                                </p:cTn>
                              </p:par>
                              <p:par>
                                <p:cTn id="52" presetID="2" presetClass="entr" presetSubtype="8" fill="hold" nodeType="withEffect">
                                  <p:stCondLst>
                                    <p:cond delay="500"/>
                                  </p:stCondLst>
                                  <p:childTnLst>
                                    <p:set>
                                      <p:cBhvr>
                                        <p:cTn id="53" dur="1" fill="hold">
                                          <p:stCondLst>
                                            <p:cond delay="0"/>
                                          </p:stCondLst>
                                        </p:cTn>
                                        <p:tgtEl>
                                          <p:spTgt spid="9"/>
                                        </p:tgtEl>
                                        <p:attrNameLst>
                                          <p:attrName>style.visibility</p:attrName>
                                        </p:attrNameLst>
                                      </p:cBhvr>
                                      <p:to>
                                        <p:strVal val="visible"/>
                                      </p:to>
                                    </p:set>
                                    <p:anim calcmode="lin" valueType="num">
                                      <p:cBhvr additive="base">
                                        <p:cTn id="54" dur="500" fill="hold"/>
                                        <p:tgtEl>
                                          <p:spTgt spid="9"/>
                                        </p:tgtEl>
                                        <p:attrNameLst>
                                          <p:attrName>ppt_x</p:attrName>
                                        </p:attrNameLst>
                                      </p:cBhvr>
                                      <p:tavLst>
                                        <p:tav tm="0">
                                          <p:val>
                                            <p:strVal val="0-#ppt_w/2"/>
                                          </p:val>
                                        </p:tav>
                                        <p:tav tm="100000">
                                          <p:val>
                                            <p:strVal val="#ppt_x"/>
                                          </p:val>
                                        </p:tav>
                                      </p:tavLst>
                                    </p:anim>
                                    <p:anim calcmode="lin" valueType="num">
                                      <p:cBhvr additive="base">
                                        <p:cTn id="55" dur="500" fill="hold"/>
                                        <p:tgtEl>
                                          <p:spTgt spid="9"/>
                                        </p:tgtEl>
                                        <p:attrNameLst>
                                          <p:attrName>ppt_y</p:attrName>
                                        </p:attrNameLst>
                                      </p:cBhvr>
                                      <p:tavLst>
                                        <p:tav tm="0">
                                          <p:val>
                                            <p:strVal val="#ppt_y"/>
                                          </p:val>
                                        </p:tav>
                                        <p:tav tm="100000">
                                          <p:val>
                                            <p:strVal val="#ppt_y"/>
                                          </p:val>
                                        </p:tav>
                                      </p:tavLst>
                                    </p:anim>
                                  </p:childTnLst>
                                </p:cTn>
                              </p:par>
                            </p:childTnLst>
                          </p:cTn>
                        </p:par>
                        <p:par>
                          <p:cTn id="56" fill="hold">
                            <p:stCondLst>
                              <p:cond delay="4000"/>
                            </p:stCondLst>
                            <p:childTnLst>
                              <p:par>
                                <p:cTn id="57" presetID="42" presetClass="entr" presetSubtype="0" fill="hold" nodeType="afterEffect">
                                  <p:stCondLst>
                                    <p:cond delay="0"/>
                                  </p:stCondLst>
                                  <p:childTnLst>
                                    <p:set>
                                      <p:cBhvr>
                                        <p:cTn id="58" dur="1" fill="hold">
                                          <p:stCondLst>
                                            <p:cond delay="0"/>
                                          </p:stCondLst>
                                        </p:cTn>
                                        <p:tgtEl>
                                          <p:spTgt spid="1078"/>
                                        </p:tgtEl>
                                        <p:attrNameLst>
                                          <p:attrName>style.visibility</p:attrName>
                                        </p:attrNameLst>
                                      </p:cBhvr>
                                      <p:to>
                                        <p:strVal val="visible"/>
                                      </p:to>
                                    </p:set>
                                    <p:animEffect transition="in" filter="fade">
                                      <p:cBhvr>
                                        <p:cTn id="59" dur="500"/>
                                        <p:tgtEl>
                                          <p:spTgt spid="1078"/>
                                        </p:tgtEl>
                                      </p:cBhvr>
                                    </p:animEffect>
                                    <p:anim calcmode="lin" valueType="num">
                                      <p:cBhvr>
                                        <p:cTn id="60" dur="500" fill="hold"/>
                                        <p:tgtEl>
                                          <p:spTgt spid="1078"/>
                                        </p:tgtEl>
                                        <p:attrNameLst>
                                          <p:attrName>ppt_x</p:attrName>
                                        </p:attrNameLst>
                                      </p:cBhvr>
                                      <p:tavLst>
                                        <p:tav tm="0">
                                          <p:val>
                                            <p:strVal val="#ppt_x"/>
                                          </p:val>
                                        </p:tav>
                                        <p:tav tm="100000">
                                          <p:val>
                                            <p:strVal val="#ppt_x"/>
                                          </p:val>
                                        </p:tav>
                                      </p:tavLst>
                                    </p:anim>
                                    <p:anim calcmode="lin" valueType="num">
                                      <p:cBhvr>
                                        <p:cTn id="61" dur="500" fill="hold"/>
                                        <p:tgtEl>
                                          <p:spTgt spid="10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2" grpId="0"/>
      <p:bldP spid="2" grpId="1"/>
      <p:bldP spid="947"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12192000" cy="6855204"/>
          </a:xfrm>
          <a:prstGeom prst="rect">
            <a:avLst/>
          </a:prstGeom>
        </p:spPr>
      </p:pic>
      <p:sp>
        <p:nvSpPr>
          <p:cNvPr id="5" name="矩形 4"/>
          <p:cNvSpPr/>
          <p:nvPr/>
        </p:nvSpPr>
        <p:spPr>
          <a:xfrm>
            <a:off x="0" y="657224"/>
            <a:ext cx="245364" cy="498475"/>
          </a:xfrm>
          <a:prstGeom prst="rect">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nvSpPr>
        <p:spPr>
          <a:xfrm>
            <a:off x="460375" y="657224"/>
            <a:ext cx="181356" cy="498475"/>
          </a:xfrm>
          <a:prstGeom prst="rect">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844550" y="657224"/>
            <a:ext cx="133350" cy="498475"/>
          </a:xfrm>
          <a:prstGeom prst="rect">
            <a:avLst/>
          </a:prstGeom>
          <a:solidFill>
            <a:srgbClr val="87BF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nvSpPr>
        <p:spPr>
          <a:xfrm>
            <a:off x="977900" y="614073"/>
            <a:ext cx="1008609" cy="584775"/>
          </a:xfrm>
          <a:prstGeom prst="rect">
            <a:avLst/>
          </a:prstGeom>
        </p:spPr>
        <p:txBody>
          <a:bodyPr wrap="square">
            <a:spAutoFit/>
          </a:bodyPr>
          <a:lstStyle/>
          <a:p>
            <a:pPr fontAlgn="base">
              <a:spcBef>
                <a:spcPct val="0"/>
              </a:spcBef>
              <a:spcAft>
                <a:spcPct val="0"/>
              </a:spcAft>
              <a:buFont typeface="Arial" pitchFamily="34" charset="0"/>
            </a:pPr>
            <a:r>
              <a:rPr lang="zh-CN" altLang="en-US" sz="3200" b="1" dirty="0">
                <a:solidFill>
                  <a:srgbClr val="4C870C"/>
                </a:solidFill>
                <a:latin typeface="方正正纤黑简体" panose="02000000000000000000" pitchFamily="2" charset="-122"/>
                <a:ea typeface="方正正纤黑简体" panose="02000000000000000000" pitchFamily="2" charset="-122"/>
                <a:cs typeface="Times New Roman" pitchFamily="18" charset="0"/>
              </a:rPr>
              <a:t>课例</a:t>
            </a:r>
          </a:p>
        </p:txBody>
      </p:sp>
      <p:sp>
        <p:nvSpPr>
          <p:cNvPr id="82" name="文本框 81">
            <a:extLst>
              <a:ext uri="{FF2B5EF4-FFF2-40B4-BE49-F238E27FC236}">
                <a16:creationId xmlns:a16="http://schemas.microsoft.com/office/drawing/2014/main" id="{5C653BD7-418F-4EA9-9DEA-04443CA33FD0}"/>
              </a:ext>
            </a:extLst>
          </p:cNvPr>
          <p:cNvSpPr txBox="1"/>
          <p:nvPr/>
        </p:nvSpPr>
        <p:spPr>
          <a:xfrm>
            <a:off x="1273277" y="1657887"/>
            <a:ext cx="9645445" cy="4031873"/>
          </a:xfrm>
          <a:prstGeom prst="rect">
            <a:avLst/>
          </a:prstGeom>
          <a:noFill/>
        </p:spPr>
        <p:txBody>
          <a:bodyPr wrap="square">
            <a:spAutoFit/>
          </a:bodyPr>
          <a:lstStyle/>
          <a:p>
            <a:pPr indent="266700" algn="l">
              <a:spcAft>
                <a:spcPts val="0"/>
              </a:spcAft>
            </a:pPr>
            <a:r>
              <a:rPr lang="en-US" altLang="zh-CN" sz="3200" kern="100" dirty="0">
                <a:effectLst/>
                <a:latin typeface="等线" panose="02010600030101010101" pitchFamily="2" charset="-122"/>
                <a:ea typeface="等线" panose="02010600030101010101" pitchFamily="2" charset="-122"/>
                <a:cs typeface="Times New Roman" panose="02020603050405020304" pitchFamily="18" charset="0"/>
              </a:rPr>
              <a:t>     </a:t>
            </a:r>
            <a:r>
              <a:rPr lang="zh-CN" altLang="zh-CN" sz="3200" kern="100" dirty="0">
                <a:effectLst/>
                <a:latin typeface="等线" panose="02010600030101010101" pitchFamily="2" charset="-122"/>
                <a:ea typeface="等线" panose="02010600030101010101" pitchFamily="2" charset="-122"/>
                <a:cs typeface="Times New Roman" panose="02020603050405020304" pitchFamily="18" charset="0"/>
              </a:rPr>
              <a:t>比如在</a:t>
            </a:r>
            <a:r>
              <a:rPr lang="zh-CN" altLang="en-US" sz="3200" kern="100" dirty="0">
                <a:effectLst/>
                <a:latin typeface="等线" panose="02010600030101010101" pitchFamily="2" charset="-122"/>
                <a:ea typeface="等线" panose="02010600030101010101" pitchFamily="2" charset="-122"/>
                <a:cs typeface="Times New Roman" panose="02020603050405020304" pitchFamily="18" charset="0"/>
              </a:rPr>
              <a:t>学习</a:t>
            </a:r>
            <a:r>
              <a:rPr lang="zh-CN" altLang="zh-CN" sz="3200" kern="100" dirty="0">
                <a:effectLst/>
                <a:latin typeface="等线" panose="02010600030101010101" pitchFamily="2" charset="-122"/>
                <a:ea typeface="等线" panose="02010600030101010101" pitchFamily="2" charset="-122"/>
                <a:cs typeface="Times New Roman" panose="02020603050405020304" pitchFamily="18" charset="0"/>
              </a:rPr>
              <a:t>《深深浅浅话友谊》这一课时，教师提问“在友谊中，你认为什么特质是重要的呢？请选择并说出你认为最重要的三项。”在学生回答问题时，教师继续追问</a:t>
            </a:r>
            <a:r>
              <a:rPr lang="en-US" altLang="zh-CN" sz="3200" kern="100" dirty="0">
                <a:effectLst/>
                <a:latin typeface="等线" panose="02010600030101010101" pitchFamily="2" charset="-122"/>
                <a:ea typeface="等线" panose="02010600030101010101" pitchFamily="2" charset="-122"/>
                <a:cs typeface="Times New Roman" panose="02020603050405020304" pitchFamily="18" charset="0"/>
              </a:rPr>
              <a:t>”</a:t>
            </a:r>
            <a:r>
              <a:rPr lang="zh-CN" altLang="zh-CN" sz="3200" kern="100" dirty="0">
                <a:effectLst/>
                <a:latin typeface="等线" panose="02010600030101010101" pitchFamily="2" charset="-122"/>
                <a:ea typeface="等线" panose="02010600030101010101" pitchFamily="2" charset="-122"/>
                <a:cs typeface="Times New Roman" panose="02020603050405020304" pitchFamily="18" charset="0"/>
              </a:rPr>
              <a:t>为什么是这三项呢？</a:t>
            </a:r>
            <a:r>
              <a:rPr lang="en-US" altLang="zh-CN" sz="3200" kern="100" dirty="0">
                <a:effectLst/>
                <a:latin typeface="等线" panose="02010600030101010101" pitchFamily="2" charset="-122"/>
                <a:ea typeface="等线" panose="02010600030101010101" pitchFamily="2" charset="-122"/>
                <a:cs typeface="Times New Roman" panose="02020603050405020304" pitchFamily="18" charset="0"/>
              </a:rPr>
              <a:t>”</a:t>
            </a:r>
            <a:r>
              <a:rPr lang="zh-CN" altLang="zh-CN" sz="3200" kern="100" dirty="0">
                <a:effectLst/>
                <a:latin typeface="等线" panose="02010600030101010101" pitchFamily="2" charset="-122"/>
                <a:ea typeface="等线" panose="02010600030101010101" pitchFamily="2" charset="-122"/>
                <a:cs typeface="Times New Roman" panose="02020603050405020304" pitchFamily="18" charset="0"/>
              </a:rPr>
              <a:t>引导学生不仅表达自己的观点，还要形成解释论证自己观点的意识和能力，也可以在解释论证中反思自己的逻辑与观点是否合理</a:t>
            </a:r>
            <a:r>
              <a:rPr lang="zh-CN" altLang="en-US" sz="3200" kern="100" dirty="0">
                <a:effectLst/>
                <a:latin typeface="等线" panose="02010600030101010101" pitchFamily="2" charset="-122"/>
                <a:ea typeface="等线" panose="02010600030101010101" pitchFamily="2" charset="-122"/>
                <a:cs typeface="Times New Roman" panose="02020603050405020304" pitchFamily="18" charset="0"/>
              </a:rPr>
              <a:t>，在学生自己回答时也可以排除一部分可能出现的不当价值观念</a:t>
            </a:r>
            <a:r>
              <a:rPr lang="zh-CN" altLang="zh-CN" sz="3200" kern="100" dirty="0">
                <a:effectLst/>
                <a:latin typeface="等线" panose="02010600030101010101" pitchFamily="2" charset="-122"/>
                <a:ea typeface="等线" panose="02010600030101010101" pitchFamily="2" charset="-122"/>
                <a:cs typeface="Times New Roman" panose="02020603050405020304" pitchFamily="18" charset="0"/>
              </a:rPr>
              <a:t>。</a:t>
            </a:r>
          </a:p>
        </p:txBody>
      </p:sp>
    </p:spTree>
    <p:extLst>
      <p:ext uri="{BB962C8B-B14F-4D97-AF65-F5344CB8AC3E}">
        <p14:creationId xmlns:p14="http://schemas.microsoft.com/office/powerpoint/2010/main" val="314940235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childTnLst>
                          </p:cTn>
                        </p:par>
                        <p:par>
                          <p:cTn id="8" fill="hold">
                            <p:stCondLst>
                              <p:cond delay="25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250"/>
                                        <p:tgtEl>
                                          <p:spTgt spid="6"/>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250"/>
                                        <p:tgtEl>
                                          <p:spTgt spid="7"/>
                                        </p:tgtEl>
                                      </p:cBhvr>
                                    </p:animEffect>
                                  </p:childTnLst>
                                </p:cTn>
                              </p:par>
                            </p:childTnLst>
                          </p:cTn>
                        </p:par>
                        <p:par>
                          <p:cTn id="16" fill="hold">
                            <p:stCondLst>
                              <p:cond delay="75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9"/>
                                        </p:tgtEl>
                                        <p:attrNameLst>
                                          <p:attrName>style.visibility</p:attrName>
                                        </p:attrNameLst>
                                      </p:cBhvr>
                                      <p:to>
                                        <p:strVal val="visible"/>
                                      </p:to>
                                    </p:set>
                                    <p:animEffect transition="in" filter="fade">
                                      <p:cBhvr>
                                        <p:cTn id="19" dur="250"/>
                                        <p:tgtEl>
                                          <p:spTgt spid="9"/>
                                        </p:tgtEl>
                                      </p:cBhvr>
                                    </p:animEffect>
                                  </p:childTnLst>
                                </p:cTn>
                              </p:par>
                            </p:childTnLst>
                          </p:cTn>
                        </p:par>
                        <p:par>
                          <p:cTn id="20" fill="hold">
                            <p:stCondLst>
                              <p:cond delay="1000"/>
                            </p:stCondLst>
                            <p:childTnLst>
                              <p:par>
                                <p:cTn id="21" presetID="26" presetClass="emph" presetSubtype="0" fill="hold" grpId="1" nodeType="afterEffect" nodePh="1">
                                  <p:stCondLst>
                                    <p:cond delay="0"/>
                                  </p:stCondLst>
                                  <p:endCondLst>
                                    <p:cond evt="begin" delay="0">
                                      <p:tn val="21"/>
                                    </p:cond>
                                  </p:endCondLst>
                                  <p:childTnLst>
                                    <p:animEffect transition="out" filter="fade">
                                      <p:cBhvr>
                                        <p:cTn id="22" dur="500" tmFilter="0, 0; .2, .5; .8, .5; 1, 0"/>
                                        <p:tgtEl>
                                          <p:spTgt spid="9"/>
                                        </p:tgtEl>
                                      </p:cBhvr>
                                    </p:animEffect>
                                    <p:animScale>
                                      <p:cBhvr>
                                        <p:cTn id="23" dur="250" autoRev="1" fill="hold"/>
                                        <p:tgtEl>
                                          <p:spTgt spid="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9" grpId="0"/>
      <p:bldP spid="9" grpId="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1062"/>
            <a:ext cx="12192000" cy="6855204"/>
          </a:xfrm>
          <a:prstGeom prst="rect">
            <a:avLst/>
          </a:prstGeom>
        </p:spPr>
      </p:pic>
      <p:sp>
        <p:nvSpPr>
          <p:cNvPr id="6" name="矩形 5"/>
          <p:cNvSpPr/>
          <p:nvPr/>
        </p:nvSpPr>
        <p:spPr>
          <a:xfrm>
            <a:off x="0" y="504823"/>
            <a:ext cx="245364" cy="498475"/>
          </a:xfrm>
          <a:prstGeom prst="rect">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410737" y="504823"/>
            <a:ext cx="181356" cy="498475"/>
          </a:xfrm>
          <a:prstGeom prst="rect">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nvSpPr>
        <p:spPr>
          <a:xfrm>
            <a:off x="757466" y="504823"/>
            <a:ext cx="133350" cy="498475"/>
          </a:xfrm>
          <a:prstGeom prst="rect">
            <a:avLst/>
          </a:prstGeom>
          <a:solidFill>
            <a:srgbClr val="87BF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矩形 1"/>
          <p:cNvSpPr/>
          <p:nvPr/>
        </p:nvSpPr>
        <p:spPr>
          <a:xfrm>
            <a:off x="890815" y="461673"/>
            <a:ext cx="7673081" cy="584775"/>
          </a:xfrm>
          <a:prstGeom prst="rect">
            <a:avLst/>
          </a:prstGeom>
        </p:spPr>
        <p:txBody>
          <a:bodyPr wrap="square">
            <a:spAutoFit/>
          </a:bodyPr>
          <a:lstStyle/>
          <a:p>
            <a:pPr fontAlgn="base">
              <a:spcBef>
                <a:spcPct val="0"/>
              </a:spcBef>
              <a:spcAft>
                <a:spcPct val="0"/>
              </a:spcAft>
            </a:pPr>
            <a:r>
              <a:rPr lang="zh-CN" altLang="zh-CN" sz="3200" b="1" dirty="0">
                <a:solidFill>
                  <a:srgbClr val="4C870C"/>
                </a:solidFill>
                <a:latin typeface="方正正纤黑简体" panose="02000000000000000000" pitchFamily="2" charset="-122"/>
                <a:ea typeface="方正正纤黑简体" panose="02000000000000000000" pitchFamily="2" charset="-122"/>
                <a:cs typeface="Times New Roman" pitchFamily="18" charset="0"/>
              </a:rPr>
              <a:t>二、激发疑问式追问，培养双向质疑思维。</a:t>
            </a:r>
          </a:p>
        </p:txBody>
      </p:sp>
      <p:grpSp>
        <p:nvGrpSpPr>
          <p:cNvPr id="13" name="组合 12"/>
          <p:cNvGrpSpPr/>
          <p:nvPr/>
        </p:nvGrpSpPr>
        <p:grpSpPr>
          <a:xfrm>
            <a:off x="8370215" y="3542"/>
            <a:ext cx="3821785" cy="2729174"/>
            <a:chOff x="2751153" y="-157165"/>
            <a:chExt cx="7707359" cy="5503901"/>
          </a:xfrm>
        </p:grpSpPr>
        <p:sp>
          <p:nvSpPr>
            <p:cNvPr id="14" name="Freeform 1504"/>
            <p:cNvSpPr>
              <a:spLocks/>
            </p:cNvSpPr>
            <p:nvPr/>
          </p:nvSpPr>
          <p:spPr bwMode="auto">
            <a:xfrm>
              <a:off x="7964534" y="-157165"/>
              <a:ext cx="1798648" cy="2655906"/>
            </a:xfrm>
            <a:custGeom>
              <a:avLst/>
              <a:gdLst>
                <a:gd name="T0" fmla="*/ 447 w 479"/>
                <a:gd name="T1" fmla="*/ 108 h 707"/>
                <a:gd name="T2" fmla="*/ 438 w 479"/>
                <a:gd name="T3" fmla="*/ 136 h 707"/>
                <a:gd name="T4" fmla="*/ 400 w 479"/>
                <a:gd name="T5" fmla="*/ 200 h 707"/>
                <a:gd name="T6" fmla="*/ 384 w 479"/>
                <a:gd name="T7" fmla="*/ 252 h 707"/>
                <a:gd name="T8" fmla="*/ 386 w 479"/>
                <a:gd name="T9" fmla="*/ 290 h 707"/>
                <a:gd name="T10" fmla="*/ 378 w 479"/>
                <a:gd name="T11" fmla="*/ 337 h 707"/>
                <a:gd name="T12" fmla="*/ 383 w 479"/>
                <a:gd name="T13" fmla="*/ 310 h 707"/>
                <a:gd name="T14" fmla="*/ 378 w 479"/>
                <a:gd name="T15" fmla="*/ 279 h 707"/>
                <a:gd name="T16" fmla="*/ 353 w 479"/>
                <a:gd name="T17" fmla="*/ 287 h 707"/>
                <a:gd name="T18" fmla="*/ 300 w 479"/>
                <a:gd name="T19" fmla="*/ 392 h 707"/>
                <a:gd name="T20" fmla="*/ 266 w 479"/>
                <a:gd name="T21" fmla="*/ 494 h 707"/>
                <a:gd name="T22" fmla="*/ 179 w 479"/>
                <a:gd name="T23" fmla="*/ 580 h 707"/>
                <a:gd name="T24" fmla="*/ 89 w 479"/>
                <a:gd name="T25" fmla="*/ 646 h 707"/>
                <a:gd name="T26" fmla="*/ 24 w 479"/>
                <a:gd name="T27" fmla="*/ 703 h 707"/>
                <a:gd name="T28" fmla="*/ 11 w 479"/>
                <a:gd name="T29" fmla="*/ 663 h 707"/>
                <a:gd name="T30" fmla="*/ 33 w 479"/>
                <a:gd name="T31" fmla="*/ 655 h 707"/>
                <a:gd name="T32" fmla="*/ 88 w 479"/>
                <a:gd name="T33" fmla="*/ 600 h 707"/>
                <a:gd name="T34" fmla="*/ 185 w 479"/>
                <a:gd name="T35" fmla="*/ 533 h 707"/>
                <a:gd name="T36" fmla="*/ 240 w 479"/>
                <a:gd name="T37" fmla="*/ 467 h 707"/>
                <a:gd name="T38" fmla="*/ 263 w 479"/>
                <a:gd name="T39" fmla="*/ 379 h 707"/>
                <a:gd name="T40" fmla="*/ 334 w 479"/>
                <a:gd name="T41" fmla="*/ 250 h 707"/>
                <a:gd name="T42" fmla="*/ 362 w 479"/>
                <a:gd name="T43" fmla="*/ 193 h 707"/>
                <a:gd name="T44" fmla="*/ 324 w 479"/>
                <a:gd name="T45" fmla="*/ 198 h 707"/>
                <a:gd name="T46" fmla="*/ 280 w 479"/>
                <a:gd name="T47" fmla="*/ 240 h 707"/>
                <a:gd name="T48" fmla="*/ 218 w 479"/>
                <a:gd name="T49" fmla="*/ 333 h 707"/>
                <a:gd name="T50" fmla="*/ 249 w 479"/>
                <a:gd name="T51" fmla="*/ 293 h 707"/>
                <a:gd name="T52" fmla="*/ 288 w 479"/>
                <a:gd name="T53" fmla="*/ 214 h 707"/>
                <a:gd name="T54" fmla="*/ 197 w 479"/>
                <a:gd name="T55" fmla="*/ 282 h 707"/>
                <a:gd name="T56" fmla="*/ 297 w 479"/>
                <a:gd name="T57" fmla="*/ 204 h 707"/>
                <a:gd name="T58" fmla="*/ 298 w 479"/>
                <a:gd name="T59" fmla="*/ 198 h 707"/>
                <a:gd name="T60" fmla="*/ 232 w 479"/>
                <a:gd name="T61" fmla="*/ 200 h 707"/>
                <a:gd name="T62" fmla="*/ 310 w 479"/>
                <a:gd name="T63" fmla="*/ 188 h 707"/>
                <a:gd name="T64" fmla="*/ 345 w 479"/>
                <a:gd name="T65" fmla="*/ 181 h 707"/>
                <a:gd name="T66" fmla="*/ 371 w 479"/>
                <a:gd name="T67" fmla="*/ 173 h 707"/>
                <a:gd name="T68" fmla="*/ 401 w 479"/>
                <a:gd name="T69" fmla="*/ 123 h 707"/>
                <a:gd name="T70" fmla="*/ 413 w 479"/>
                <a:gd name="T71" fmla="*/ 91 h 707"/>
                <a:gd name="T72" fmla="*/ 479 w 479"/>
                <a:gd name="T73"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9" h="707">
                  <a:moveTo>
                    <a:pt x="479" y="0"/>
                  </a:moveTo>
                  <a:cubicBezTo>
                    <a:pt x="476" y="30"/>
                    <a:pt x="452" y="97"/>
                    <a:pt x="447" y="108"/>
                  </a:cubicBezTo>
                  <a:cubicBezTo>
                    <a:pt x="445" y="112"/>
                    <a:pt x="441" y="117"/>
                    <a:pt x="441" y="122"/>
                  </a:cubicBezTo>
                  <a:cubicBezTo>
                    <a:pt x="440" y="127"/>
                    <a:pt x="440" y="133"/>
                    <a:pt x="438" y="136"/>
                  </a:cubicBezTo>
                  <a:cubicBezTo>
                    <a:pt x="432" y="146"/>
                    <a:pt x="426" y="155"/>
                    <a:pt x="421" y="164"/>
                  </a:cubicBezTo>
                  <a:cubicBezTo>
                    <a:pt x="414" y="176"/>
                    <a:pt x="408" y="188"/>
                    <a:pt x="400" y="200"/>
                  </a:cubicBezTo>
                  <a:cubicBezTo>
                    <a:pt x="394" y="209"/>
                    <a:pt x="394" y="224"/>
                    <a:pt x="390" y="234"/>
                  </a:cubicBezTo>
                  <a:cubicBezTo>
                    <a:pt x="388" y="241"/>
                    <a:pt x="387" y="246"/>
                    <a:pt x="384" y="252"/>
                  </a:cubicBezTo>
                  <a:cubicBezTo>
                    <a:pt x="384" y="256"/>
                    <a:pt x="384" y="259"/>
                    <a:pt x="383" y="264"/>
                  </a:cubicBezTo>
                  <a:cubicBezTo>
                    <a:pt x="381" y="273"/>
                    <a:pt x="385" y="281"/>
                    <a:pt x="386" y="290"/>
                  </a:cubicBezTo>
                  <a:cubicBezTo>
                    <a:pt x="387" y="298"/>
                    <a:pt x="385" y="307"/>
                    <a:pt x="386" y="315"/>
                  </a:cubicBezTo>
                  <a:cubicBezTo>
                    <a:pt x="386" y="322"/>
                    <a:pt x="379" y="330"/>
                    <a:pt x="378" y="337"/>
                  </a:cubicBezTo>
                  <a:cubicBezTo>
                    <a:pt x="378" y="338"/>
                    <a:pt x="377" y="338"/>
                    <a:pt x="377" y="337"/>
                  </a:cubicBezTo>
                  <a:cubicBezTo>
                    <a:pt x="378" y="328"/>
                    <a:pt x="383" y="320"/>
                    <a:pt x="383" y="310"/>
                  </a:cubicBezTo>
                  <a:cubicBezTo>
                    <a:pt x="382" y="302"/>
                    <a:pt x="384" y="295"/>
                    <a:pt x="381" y="287"/>
                  </a:cubicBezTo>
                  <a:cubicBezTo>
                    <a:pt x="379" y="285"/>
                    <a:pt x="378" y="282"/>
                    <a:pt x="378" y="279"/>
                  </a:cubicBezTo>
                  <a:cubicBezTo>
                    <a:pt x="377" y="274"/>
                    <a:pt x="375" y="269"/>
                    <a:pt x="373" y="265"/>
                  </a:cubicBezTo>
                  <a:cubicBezTo>
                    <a:pt x="366" y="272"/>
                    <a:pt x="359" y="278"/>
                    <a:pt x="353" y="287"/>
                  </a:cubicBezTo>
                  <a:cubicBezTo>
                    <a:pt x="339" y="312"/>
                    <a:pt x="339" y="343"/>
                    <a:pt x="322" y="367"/>
                  </a:cubicBezTo>
                  <a:cubicBezTo>
                    <a:pt x="316" y="377"/>
                    <a:pt x="307" y="383"/>
                    <a:pt x="300" y="392"/>
                  </a:cubicBezTo>
                  <a:cubicBezTo>
                    <a:pt x="289" y="404"/>
                    <a:pt x="292" y="414"/>
                    <a:pt x="291" y="429"/>
                  </a:cubicBezTo>
                  <a:cubicBezTo>
                    <a:pt x="290" y="453"/>
                    <a:pt x="284" y="477"/>
                    <a:pt x="266" y="494"/>
                  </a:cubicBezTo>
                  <a:cubicBezTo>
                    <a:pt x="249" y="510"/>
                    <a:pt x="230" y="515"/>
                    <a:pt x="222" y="539"/>
                  </a:cubicBezTo>
                  <a:cubicBezTo>
                    <a:pt x="214" y="563"/>
                    <a:pt x="203" y="572"/>
                    <a:pt x="179" y="580"/>
                  </a:cubicBezTo>
                  <a:cubicBezTo>
                    <a:pt x="156" y="588"/>
                    <a:pt x="139" y="607"/>
                    <a:pt x="120" y="621"/>
                  </a:cubicBezTo>
                  <a:cubicBezTo>
                    <a:pt x="110" y="628"/>
                    <a:pt x="97" y="636"/>
                    <a:pt x="89" y="646"/>
                  </a:cubicBezTo>
                  <a:cubicBezTo>
                    <a:pt x="83" y="653"/>
                    <a:pt x="79" y="663"/>
                    <a:pt x="72" y="669"/>
                  </a:cubicBezTo>
                  <a:cubicBezTo>
                    <a:pt x="58" y="681"/>
                    <a:pt x="42" y="698"/>
                    <a:pt x="24" y="703"/>
                  </a:cubicBezTo>
                  <a:cubicBezTo>
                    <a:pt x="10" y="707"/>
                    <a:pt x="0" y="694"/>
                    <a:pt x="3" y="682"/>
                  </a:cubicBezTo>
                  <a:cubicBezTo>
                    <a:pt x="4" y="675"/>
                    <a:pt x="8" y="669"/>
                    <a:pt x="11" y="663"/>
                  </a:cubicBezTo>
                  <a:cubicBezTo>
                    <a:pt x="15" y="652"/>
                    <a:pt x="25" y="651"/>
                    <a:pt x="33" y="655"/>
                  </a:cubicBezTo>
                  <a:cubicBezTo>
                    <a:pt x="33" y="655"/>
                    <a:pt x="33" y="655"/>
                    <a:pt x="33" y="655"/>
                  </a:cubicBezTo>
                  <a:cubicBezTo>
                    <a:pt x="40" y="651"/>
                    <a:pt x="47" y="644"/>
                    <a:pt x="51" y="638"/>
                  </a:cubicBezTo>
                  <a:cubicBezTo>
                    <a:pt x="60" y="622"/>
                    <a:pt x="73" y="611"/>
                    <a:pt x="88" y="600"/>
                  </a:cubicBezTo>
                  <a:cubicBezTo>
                    <a:pt x="106" y="587"/>
                    <a:pt x="124" y="573"/>
                    <a:pt x="140" y="558"/>
                  </a:cubicBezTo>
                  <a:cubicBezTo>
                    <a:pt x="152" y="548"/>
                    <a:pt x="180" y="549"/>
                    <a:pt x="185" y="533"/>
                  </a:cubicBezTo>
                  <a:cubicBezTo>
                    <a:pt x="191" y="515"/>
                    <a:pt x="199" y="498"/>
                    <a:pt x="213" y="486"/>
                  </a:cubicBezTo>
                  <a:cubicBezTo>
                    <a:pt x="221" y="479"/>
                    <a:pt x="233" y="475"/>
                    <a:pt x="240" y="467"/>
                  </a:cubicBezTo>
                  <a:cubicBezTo>
                    <a:pt x="248" y="459"/>
                    <a:pt x="249" y="453"/>
                    <a:pt x="251" y="442"/>
                  </a:cubicBezTo>
                  <a:cubicBezTo>
                    <a:pt x="256" y="420"/>
                    <a:pt x="249" y="399"/>
                    <a:pt x="263" y="379"/>
                  </a:cubicBezTo>
                  <a:cubicBezTo>
                    <a:pt x="274" y="362"/>
                    <a:pt x="293" y="351"/>
                    <a:pt x="299" y="332"/>
                  </a:cubicBezTo>
                  <a:cubicBezTo>
                    <a:pt x="307" y="303"/>
                    <a:pt x="313" y="274"/>
                    <a:pt x="334" y="250"/>
                  </a:cubicBezTo>
                  <a:cubicBezTo>
                    <a:pt x="341" y="242"/>
                    <a:pt x="350" y="237"/>
                    <a:pt x="354" y="226"/>
                  </a:cubicBezTo>
                  <a:cubicBezTo>
                    <a:pt x="357" y="215"/>
                    <a:pt x="359" y="204"/>
                    <a:pt x="362" y="193"/>
                  </a:cubicBezTo>
                  <a:cubicBezTo>
                    <a:pt x="363" y="189"/>
                    <a:pt x="365" y="185"/>
                    <a:pt x="367" y="182"/>
                  </a:cubicBezTo>
                  <a:cubicBezTo>
                    <a:pt x="352" y="187"/>
                    <a:pt x="338" y="192"/>
                    <a:pt x="324" y="198"/>
                  </a:cubicBezTo>
                  <a:cubicBezTo>
                    <a:pt x="319" y="200"/>
                    <a:pt x="314" y="202"/>
                    <a:pt x="308" y="204"/>
                  </a:cubicBezTo>
                  <a:cubicBezTo>
                    <a:pt x="296" y="213"/>
                    <a:pt x="286" y="223"/>
                    <a:pt x="280" y="240"/>
                  </a:cubicBezTo>
                  <a:cubicBezTo>
                    <a:pt x="275" y="255"/>
                    <a:pt x="269" y="265"/>
                    <a:pt x="260" y="278"/>
                  </a:cubicBezTo>
                  <a:cubicBezTo>
                    <a:pt x="247" y="297"/>
                    <a:pt x="237" y="319"/>
                    <a:pt x="218" y="333"/>
                  </a:cubicBezTo>
                  <a:cubicBezTo>
                    <a:pt x="218" y="333"/>
                    <a:pt x="217" y="333"/>
                    <a:pt x="218" y="333"/>
                  </a:cubicBezTo>
                  <a:cubicBezTo>
                    <a:pt x="230" y="323"/>
                    <a:pt x="241" y="306"/>
                    <a:pt x="249" y="293"/>
                  </a:cubicBezTo>
                  <a:cubicBezTo>
                    <a:pt x="258" y="276"/>
                    <a:pt x="268" y="264"/>
                    <a:pt x="273" y="245"/>
                  </a:cubicBezTo>
                  <a:cubicBezTo>
                    <a:pt x="276" y="233"/>
                    <a:pt x="281" y="222"/>
                    <a:pt x="288" y="214"/>
                  </a:cubicBezTo>
                  <a:cubicBezTo>
                    <a:pt x="253" y="230"/>
                    <a:pt x="218" y="253"/>
                    <a:pt x="198" y="283"/>
                  </a:cubicBezTo>
                  <a:cubicBezTo>
                    <a:pt x="198" y="283"/>
                    <a:pt x="197" y="283"/>
                    <a:pt x="197" y="282"/>
                  </a:cubicBezTo>
                  <a:cubicBezTo>
                    <a:pt x="219" y="247"/>
                    <a:pt x="260" y="222"/>
                    <a:pt x="297" y="204"/>
                  </a:cubicBezTo>
                  <a:cubicBezTo>
                    <a:pt x="297" y="204"/>
                    <a:pt x="297" y="204"/>
                    <a:pt x="297" y="204"/>
                  </a:cubicBezTo>
                  <a:cubicBezTo>
                    <a:pt x="300" y="201"/>
                    <a:pt x="304" y="198"/>
                    <a:pt x="308" y="195"/>
                  </a:cubicBezTo>
                  <a:cubicBezTo>
                    <a:pt x="305" y="196"/>
                    <a:pt x="301" y="197"/>
                    <a:pt x="298" y="198"/>
                  </a:cubicBezTo>
                  <a:cubicBezTo>
                    <a:pt x="277" y="203"/>
                    <a:pt x="254" y="202"/>
                    <a:pt x="232" y="201"/>
                  </a:cubicBezTo>
                  <a:cubicBezTo>
                    <a:pt x="231" y="201"/>
                    <a:pt x="231" y="200"/>
                    <a:pt x="232" y="200"/>
                  </a:cubicBezTo>
                  <a:cubicBezTo>
                    <a:pt x="245" y="198"/>
                    <a:pt x="258" y="198"/>
                    <a:pt x="271" y="198"/>
                  </a:cubicBezTo>
                  <a:cubicBezTo>
                    <a:pt x="286" y="197"/>
                    <a:pt x="297" y="193"/>
                    <a:pt x="310" y="188"/>
                  </a:cubicBezTo>
                  <a:cubicBezTo>
                    <a:pt x="318" y="185"/>
                    <a:pt x="326" y="186"/>
                    <a:pt x="334" y="183"/>
                  </a:cubicBezTo>
                  <a:cubicBezTo>
                    <a:pt x="338" y="182"/>
                    <a:pt x="342" y="181"/>
                    <a:pt x="345" y="181"/>
                  </a:cubicBezTo>
                  <a:cubicBezTo>
                    <a:pt x="350" y="179"/>
                    <a:pt x="356" y="178"/>
                    <a:pt x="361" y="176"/>
                  </a:cubicBezTo>
                  <a:cubicBezTo>
                    <a:pt x="364" y="175"/>
                    <a:pt x="368" y="174"/>
                    <a:pt x="371" y="173"/>
                  </a:cubicBezTo>
                  <a:cubicBezTo>
                    <a:pt x="375" y="166"/>
                    <a:pt x="380" y="159"/>
                    <a:pt x="384" y="153"/>
                  </a:cubicBezTo>
                  <a:cubicBezTo>
                    <a:pt x="389" y="143"/>
                    <a:pt x="394" y="132"/>
                    <a:pt x="401" y="123"/>
                  </a:cubicBezTo>
                  <a:cubicBezTo>
                    <a:pt x="404" y="120"/>
                    <a:pt x="405" y="109"/>
                    <a:pt x="406" y="105"/>
                  </a:cubicBezTo>
                  <a:cubicBezTo>
                    <a:pt x="408" y="100"/>
                    <a:pt x="409" y="95"/>
                    <a:pt x="413" y="91"/>
                  </a:cubicBezTo>
                  <a:cubicBezTo>
                    <a:pt x="429" y="70"/>
                    <a:pt x="435" y="33"/>
                    <a:pt x="437" y="0"/>
                  </a:cubicBezTo>
                  <a:lnTo>
                    <a:pt x="4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505"/>
            <p:cNvSpPr>
              <a:spLocks/>
            </p:cNvSpPr>
            <p:nvPr/>
          </p:nvSpPr>
          <p:spPr bwMode="auto">
            <a:xfrm>
              <a:off x="8115348" y="1046168"/>
              <a:ext cx="2343164" cy="2125677"/>
            </a:xfrm>
            <a:custGeom>
              <a:avLst/>
              <a:gdLst>
                <a:gd name="T0" fmla="*/ 624 w 624"/>
                <a:gd name="T1" fmla="*/ 82 h 566"/>
                <a:gd name="T2" fmla="*/ 591 w 624"/>
                <a:gd name="T3" fmla="*/ 128 h 566"/>
                <a:gd name="T4" fmla="*/ 541 w 624"/>
                <a:gd name="T5" fmla="*/ 153 h 566"/>
                <a:gd name="T6" fmla="*/ 454 w 624"/>
                <a:gd name="T7" fmla="*/ 229 h 566"/>
                <a:gd name="T8" fmla="*/ 428 w 624"/>
                <a:gd name="T9" fmla="*/ 288 h 566"/>
                <a:gd name="T10" fmla="*/ 418 w 624"/>
                <a:gd name="T11" fmla="*/ 357 h 566"/>
                <a:gd name="T12" fmla="*/ 416 w 624"/>
                <a:gd name="T13" fmla="*/ 387 h 566"/>
                <a:gd name="T14" fmla="*/ 403 w 624"/>
                <a:gd name="T15" fmla="*/ 486 h 566"/>
                <a:gd name="T16" fmla="*/ 395 w 624"/>
                <a:gd name="T17" fmla="*/ 541 h 566"/>
                <a:gd name="T18" fmla="*/ 413 w 624"/>
                <a:gd name="T19" fmla="*/ 442 h 566"/>
                <a:gd name="T20" fmla="*/ 393 w 624"/>
                <a:gd name="T21" fmla="*/ 433 h 566"/>
                <a:gd name="T22" fmla="*/ 371 w 624"/>
                <a:gd name="T23" fmla="*/ 510 h 566"/>
                <a:gd name="T24" fmla="*/ 409 w 624"/>
                <a:gd name="T25" fmla="*/ 364 h 566"/>
                <a:gd name="T26" fmla="*/ 403 w 624"/>
                <a:gd name="T27" fmla="*/ 298 h 566"/>
                <a:gd name="T28" fmla="*/ 413 w 624"/>
                <a:gd name="T29" fmla="*/ 257 h 566"/>
                <a:gd name="T30" fmla="*/ 410 w 624"/>
                <a:gd name="T31" fmla="*/ 259 h 566"/>
                <a:gd name="T32" fmla="*/ 401 w 624"/>
                <a:gd name="T33" fmla="*/ 278 h 566"/>
                <a:gd name="T34" fmla="*/ 398 w 624"/>
                <a:gd name="T35" fmla="*/ 282 h 566"/>
                <a:gd name="T36" fmla="*/ 398 w 624"/>
                <a:gd name="T37" fmla="*/ 283 h 566"/>
                <a:gd name="T38" fmla="*/ 376 w 624"/>
                <a:gd name="T39" fmla="*/ 323 h 566"/>
                <a:gd name="T40" fmla="*/ 337 w 624"/>
                <a:gd name="T41" fmla="*/ 430 h 566"/>
                <a:gd name="T42" fmla="*/ 239 w 624"/>
                <a:gd name="T43" fmla="*/ 534 h 566"/>
                <a:gd name="T44" fmla="*/ 135 w 624"/>
                <a:gd name="T45" fmla="*/ 550 h 566"/>
                <a:gd name="T46" fmla="*/ 114 w 624"/>
                <a:gd name="T47" fmla="*/ 563 h 566"/>
                <a:gd name="T48" fmla="*/ 82 w 624"/>
                <a:gd name="T49" fmla="*/ 551 h 566"/>
                <a:gd name="T50" fmla="*/ 74 w 624"/>
                <a:gd name="T51" fmla="*/ 545 h 566"/>
                <a:gd name="T52" fmla="*/ 85 w 624"/>
                <a:gd name="T53" fmla="*/ 524 h 566"/>
                <a:gd name="T54" fmla="*/ 86 w 624"/>
                <a:gd name="T55" fmla="*/ 524 h 566"/>
                <a:gd name="T56" fmla="*/ 89 w 624"/>
                <a:gd name="T57" fmla="*/ 525 h 566"/>
                <a:gd name="T58" fmla="*/ 107 w 624"/>
                <a:gd name="T59" fmla="*/ 531 h 566"/>
                <a:gd name="T60" fmla="*/ 212 w 624"/>
                <a:gd name="T61" fmla="*/ 503 h 566"/>
                <a:gd name="T62" fmla="*/ 299 w 624"/>
                <a:gd name="T63" fmla="*/ 453 h 566"/>
                <a:gd name="T64" fmla="*/ 322 w 624"/>
                <a:gd name="T65" fmla="*/ 352 h 566"/>
                <a:gd name="T66" fmla="*/ 330 w 624"/>
                <a:gd name="T67" fmla="*/ 330 h 566"/>
                <a:gd name="T68" fmla="*/ 292 w 624"/>
                <a:gd name="T69" fmla="*/ 360 h 566"/>
                <a:gd name="T70" fmla="*/ 235 w 624"/>
                <a:gd name="T71" fmla="*/ 422 h 566"/>
                <a:gd name="T72" fmla="*/ 210 w 624"/>
                <a:gd name="T73" fmla="*/ 447 h 566"/>
                <a:gd name="T74" fmla="*/ 67 w 624"/>
                <a:gd name="T75" fmla="*/ 524 h 566"/>
                <a:gd name="T76" fmla="*/ 5 w 624"/>
                <a:gd name="T77" fmla="*/ 510 h 566"/>
                <a:gd name="T78" fmla="*/ 40 w 624"/>
                <a:gd name="T79" fmla="*/ 495 h 566"/>
                <a:gd name="T80" fmla="*/ 66 w 624"/>
                <a:gd name="T81" fmla="*/ 477 h 566"/>
                <a:gd name="T82" fmla="*/ 111 w 624"/>
                <a:gd name="T83" fmla="*/ 437 h 566"/>
                <a:gd name="T84" fmla="*/ 207 w 624"/>
                <a:gd name="T85" fmla="*/ 388 h 566"/>
                <a:gd name="T86" fmla="*/ 226 w 624"/>
                <a:gd name="T87" fmla="*/ 375 h 566"/>
                <a:gd name="T88" fmla="*/ 250 w 624"/>
                <a:gd name="T89" fmla="*/ 340 h 566"/>
                <a:gd name="T90" fmla="*/ 337 w 624"/>
                <a:gd name="T91" fmla="*/ 256 h 566"/>
                <a:gd name="T92" fmla="*/ 404 w 624"/>
                <a:gd name="T93" fmla="*/ 204 h 566"/>
                <a:gd name="T94" fmla="*/ 460 w 624"/>
                <a:gd name="T95" fmla="*/ 146 h 566"/>
                <a:gd name="T96" fmla="*/ 489 w 624"/>
                <a:gd name="T97" fmla="*/ 119 h 566"/>
                <a:gd name="T98" fmla="*/ 355 w 624"/>
                <a:gd name="T99" fmla="*/ 108 h 566"/>
                <a:gd name="T100" fmla="*/ 387 w 624"/>
                <a:gd name="T101" fmla="*/ 104 h 566"/>
                <a:gd name="T102" fmla="*/ 483 w 624"/>
                <a:gd name="T103" fmla="*/ 107 h 566"/>
                <a:gd name="T104" fmla="*/ 551 w 624"/>
                <a:gd name="T105" fmla="*/ 67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4" h="566">
                  <a:moveTo>
                    <a:pt x="624" y="0"/>
                  </a:moveTo>
                  <a:cubicBezTo>
                    <a:pt x="624" y="82"/>
                    <a:pt x="624" y="82"/>
                    <a:pt x="624" y="82"/>
                  </a:cubicBezTo>
                  <a:cubicBezTo>
                    <a:pt x="620" y="89"/>
                    <a:pt x="616" y="95"/>
                    <a:pt x="615" y="98"/>
                  </a:cubicBezTo>
                  <a:cubicBezTo>
                    <a:pt x="613" y="112"/>
                    <a:pt x="603" y="121"/>
                    <a:pt x="591" y="128"/>
                  </a:cubicBezTo>
                  <a:cubicBezTo>
                    <a:pt x="581" y="133"/>
                    <a:pt x="570" y="136"/>
                    <a:pt x="559" y="142"/>
                  </a:cubicBezTo>
                  <a:cubicBezTo>
                    <a:pt x="553" y="145"/>
                    <a:pt x="547" y="150"/>
                    <a:pt x="541" y="153"/>
                  </a:cubicBezTo>
                  <a:cubicBezTo>
                    <a:pt x="522" y="160"/>
                    <a:pt x="506" y="179"/>
                    <a:pt x="494" y="195"/>
                  </a:cubicBezTo>
                  <a:cubicBezTo>
                    <a:pt x="484" y="208"/>
                    <a:pt x="468" y="220"/>
                    <a:pt x="454" y="229"/>
                  </a:cubicBezTo>
                  <a:cubicBezTo>
                    <a:pt x="451" y="240"/>
                    <a:pt x="446" y="252"/>
                    <a:pt x="444" y="258"/>
                  </a:cubicBezTo>
                  <a:cubicBezTo>
                    <a:pt x="441" y="270"/>
                    <a:pt x="433" y="277"/>
                    <a:pt x="428" y="288"/>
                  </a:cubicBezTo>
                  <a:cubicBezTo>
                    <a:pt x="425" y="295"/>
                    <a:pt x="424" y="307"/>
                    <a:pt x="423" y="315"/>
                  </a:cubicBezTo>
                  <a:cubicBezTo>
                    <a:pt x="422" y="329"/>
                    <a:pt x="421" y="343"/>
                    <a:pt x="418" y="357"/>
                  </a:cubicBezTo>
                  <a:cubicBezTo>
                    <a:pt x="417" y="359"/>
                    <a:pt x="417" y="361"/>
                    <a:pt x="416" y="364"/>
                  </a:cubicBezTo>
                  <a:cubicBezTo>
                    <a:pt x="419" y="372"/>
                    <a:pt x="415" y="377"/>
                    <a:pt x="416" y="387"/>
                  </a:cubicBezTo>
                  <a:cubicBezTo>
                    <a:pt x="416" y="403"/>
                    <a:pt x="419" y="421"/>
                    <a:pt x="417" y="437"/>
                  </a:cubicBezTo>
                  <a:cubicBezTo>
                    <a:pt x="414" y="455"/>
                    <a:pt x="409" y="470"/>
                    <a:pt x="403" y="486"/>
                  </a:cubicBezTo>
                  <a:cubicBezTo>
                    <a:pt x="397" y="505"/>
                    <a:pt x="395" y="521"/>
                    <a:pt x="396" y="541"/>
                  </a:cubicBezTo>
                  <a:cubicBezTo>
                    <a:pt x="396" y="541"/>
                    <a:pt x="395" y="541"/>
                    <a:pt x="395" y="541"/>
                  </a:cubicBezTo>
                  <a:cubicBezTo>
                    <a:pt x="394" y="526"/>
                    <a:pt x="393" y="512"/>
                    <a:pt x="397" y="498"/>
                  </a:cubicBezTo>
                  <a:cubicBezTo>
                    <a:pt x="403" y="479"/>
                    <a:pt x="411" y="462"/>
                    <a:pt x="413" y="442"/>
                  </a:cubicBezTo>
                  <a:cubicBezTo>
                    <a:pt x="414" y="427"/>
                    <a:pt x="410" y="410"/>
                    <a:pt x="408" y="394"/>
                  </a:cubicBezTo>
                  <a:cubicBezTo>
                    <a:pt x="403" y="407"/>
                    <a:pt x="399" y="420"/>
                    <a:pt x="393" y="433"/>
                  </a:cubicBezTo>
                  <a:cubicBezTo>
                    <a:pt x="382" y="458"/>
                    <a:pt x="377" y="483"/>
                    <a:pt x="372" y="510"/>
                  </a:cubicBezTo>
                  <a:cubicBezTo>
                    <a:pt x="371" y="510"/>
                    <a:pt x="371" y="510"/>
                    <a:pt x="371" y="510"/>
                  </a:cubicBezTo>
                  <a:cubicBezTo>
                    <a:pt x="367" y="465"/>
                    <a:pt x="394" y="422"/>
                    <a:pt x="406" y="378"/>
                  </a:cubicBezTo>
                  <a:cubicBezTo>
                    <a:pt x="405" y="374"/>
                    <a:pt x="406" y="368"/>
                    <a:pt x="409" y="364"/>
                  </a:cubicBezTo>
                  <a:cubicBezTo>
                    <a:pt x="409" y="363"/>
                    <a:pt x="409" y="362"/>
                    <a:pt x="409" y="360"/>
                  </a:cubicBezTo>
                  <a:cubicBezTo>
                    <a:pt x="414" y="331"/>
                    <a:pt x="407" y="321"/>
                    <a:pt x="403" y="298"/>
                  </a:cubicBezTo>
                  <a:cubicBezTo>
                    <a:pt x="402" y="286"/>
                    <a:pt x="406" y="276"/>
                    <a:pt x="410" y="265"/>
                  </a:cubicBezTo>
                  <a:cubicBezTo>
                    <a:pt x="411" y="263"/>
                    <a:pt x="412" y="260"/>
                    <a:pt x="413" y="257"/>
                  </a:cubicBezTo>
                  <a:cubicBezTo>
                    <a:pt x="412" y="257"/>
                    <a:pt x="411" y="258"/>
                    <a:pt x="410" y="259"/>
                  </a:cubicBezTo>
                  <a:cubicBezTo>
                    <a:pt x="410" y="259"/>
                    <a:pt x="410" y="259"/>
                    <a:pt x="410" y="259"/>
                  </a:cubicBezTo>
                  <a:cubicBezTo>
                    <a:pt x="409" y="264"/>
                    <a:pt x="407" y="268"/>
                    <a:pt x="404" y="273"/>
                  </a:cubicBezTo>
                  <a:cubicBezTo>
                    <a:pt x="404" y="275"/>
                    <a:pt x="403" y="276"/>
                    <a:pt x="401" y="278"/>
                  </a:cubicBezTo>
                  <a:cubicBezTo>
                    <a:pt x="401" y="278"/>
                    <a:pt x="401" y="278"/>
                    <a:pt x="400" y="279"/>
                  </a:cubicBezTo>
                  <a:cubicBezTo>
                    <a:pt x="400" y="280"/>
                    <a:pt x="399" y="281"/>
                    <a:pt x="398" y="282"/>
                  </a:cubicBezTo>
                  <a:cubicBezTo>
                    <a:pt x="398" y="282"/>
                    <a:pt x="398" y="282"/>
                    <a:pt x="398" y="282"/>
                  </a:cubicBezTo>
                  <a:cubicBezTo>
                    <a:pt x="398" y="282"/>
                    <a:pt x="398" y="283"/>
                    <a:pt x="398" y="283"/>
                  </a:cubicBezTo>
                  <a:cubicBezTo>
                    <a:pt x="397" y="290"/>
                    <a:pt x="391" y="297"/>
                    <a:pt x="388" y="303"/>
                  </a:cubicBezTo>
                  <a:cubicBezTo>
                    <a:pt x="384" y="310"/>
                    <a:pt x="380" y="317"/>
                    <a:pt x="376" y="323"/>
                  </a:cubicBezTo>
                  <a:cubicBezTo>
                    <a:pt x="367" y="336"/>
                    <a:pt x="361" y="351"/>
                    <a:pt x="351" y="364"/>
                  </a:cubicBezTo>
                  <a:cubicBezTo>
                    <a:pt x="338" y="380"/>
                    <a:pt x="337" y="410"/>
                    <a:pt x="337" y="430"/>
                  </a:cubicBezTo>
                  <a:cubicBezTo>
                    <a:pt x="338" y="452"/>
                    <a:pt x="323" y="468"/>
                    <a:pt x="315" y="487"/>
                  </a:cubicBezTo>
                  <a:cubicBezTo>
                    <a:pt x="304" y="515"/>
                    <a:pt x="269" y="534"/>
                    <a:pt x="239" y="534"/>
                  </a:cubicBezTo>
                  <a:cubicBezTo>
                    <a:pt x="218" y="534"/>
                    <a:pt x="199" y="540"/>
                    <a:pt x="178" y="545"/>
                  </a:cubicBezTo>
                  <a:cubicBezTo>
                    <a:pt x="164" y="548"/>
                    <a:pt x="149" y="547"/>
                    <a:pt x="135" y="550"/>
                  </a:cubicBezTo>
                  <a:cubicBezTo>
                    <a:pt x="135" y="550"/>
                    <a:pt x="135" y="550"/>
                    <a:pt x="135" y="550"/>
                  </a:cubicBezTo>
                  <a:cubicBezTo>
                    <a:pt x="130" y="555"/>
                    <a:pt x="121" y="562"/>
                    <a:pt x="114" y="563"/>
                  </a:cubicBezTo>
                  <a:cubicBezTo>
                    <a:pt x="103" y="566"/>
                    <a:pt x="92" y="558"/>
                    <a:pt x="83" y="551"/>
                  </a:cubicBezTo>
                  <a:cubicBezTo>
                    <a:pt x="82" y="551"/>
                    <a:pt x="82" y="551"/>
                    <a:pt x="82" y="551"/>
                  </a:cubicBezTo>
                  <a:cubicBezTo>
                    <a:pt x="81" y="551"/>
                    <a:pt x="81" y="551"/>
                    <a:pt x="81" y="551"/>
                  </a:cubicBezTo>
                  <a:cubicBezTo>
                    <a:pt x="78" y="550"/>
                    <a:pt x="75" y="548"/>
                    <a:pt x="74" y="545"/>
                  </a:cubicBezTo>
                  <a:cubicBezTo>
                    <a:pt x="68" y="537"/>
                    <a:pt x="71" y="523"/>
                    <a:pt x="83" y="524"/>
                  </a:cubicBezTo>
                  <a:cubicBezTo>
                    <a:pt x="84" y="524"/>
                    <a:pt x="84" y="524"/>
                    <a:pt x="85" y="524"/>
                  </a:cubicBezTo>
                  <a:cubicBezTo>
                    <a:pt x="85" y="524"/>
                    <a:pt x="86" y="524"/>
                    <a:pt x="86" y="524"/>
                  </a:cubicBezTo>
                  <a:cubicBezTo>
                    <a:pt x="86" y="524"/>
                    <a:pt x="86" y="524"/>
                    <a:pt x="86" y="524"/>
                  </a:cubicBezTo>
                  <a:cubicBezTo>
                    <a:pt x="87" y="524"/>
                    <a:pt x="87" y="524"/>
                    <a:pt x="87" y="524"/>
                  </a:cubicBezTo>
                  <a:cubicBezTo>
                    <a:pt x="88" y="524"/>
                    <a:pt x="88" y="525"/>
                    <a:pt x="89" y="525"/>
                  </a:cubicBezTo>
                  <a:cubicBezTo>
                    <a:pt x="95" y="527"/>
                    <a:pt x="101" y="529"/>
                    <a:pt x="107" y="532"/>
                  </a:cubicBezTo>
                  <a:cubicBezTo>
                    <a:pt x="107" y="531"/>
                    <a:pt x="107" y="531"/>
                    <a:pt x="107" y="531"/>
                  </a:cubicBezTo>
                  <a:cubicBezTo>
                    <a:pt x="114" y="518"/>
                    <a:pt x="136" y="515"/>
                    <a:pt x="149" y="515"/>
                  </a:cubicBezTo>
                  <a:cubicBezTo>
                    <a:pt x="171" y="514"/>
                    <a:pt x="191" y="507"/>
                    <a:pt x="212" y="503"/>
                  </a:cubicBezTo>
                  <a:cubicBezTo>
                    <a:pt x="233" y="500"/>
                    <a:pt x="251" y="501"/>
                    <a:pt x="271" y="490"/>
                  </a:cubicBezTo>
                  <a:cubicBezTo>
                    <a:pt x="287" y="482"/>
                    <a:pt x="290" y="469"/>
                    <a:pt x="299" y="453"/>
                  </a:cubicBezTo>
                  <a:cubicBezTo>
                    <a:pt x="312" y="432"/>
                    <a:pt x="305" y="410"/>
                    <a:pt x="311" y="387"/>
                  </a:cubicBezTo>
                  <a:cubicBezTo>
                    <a:pt x="314" y="376"/>
                    <a:pt x="318" y="363"/>
                    <a:pt x="322" y="352"/>
                  </a:cubicBezTo>
                  <a:cubicBezTo>
                    <a:pt x="325" y="345"/>
                    <a:pt x="329" y="340"/>
                    <a:pt x="330" y="334"/>
                  </a:cubicBezTo>
                  <a:cubicBezTo>
                    <a:pt x="330" y="332"/>
                    <a:pt x="330" y="331"/>
                    <a:pt x="330" y="330"/>
                  </a:cubicBezTo>
                  <a:cubicBezTo>
                    <a:pt x="329" y="331"/>
                    <a:pt x="329" y="331"/>
                    <a:pt x="328" y="332"/>
                  </a:cubicBezTo>
                  <a:cubicBezTo>
                    <a:pt x="317" y="342"/>
                    <a:pt x="303" y="350"/>
                    <a:pt x="292" y="360"/>
                  </a:cubicBezTo>
                  <a:cubicBezTo>
                    <a:pt x="282" y="369"/>
                    <a:pt x="277" y="381"/>
                    <a:pt x="269" y="393"/>
                  </a:cubicBezTo>
                  <a:cubicBezTo>
                    <a:pt x="260" y="406"/>
                    <a:pt x="248" y="413"/>
                    <a:pt x="235" y="422"/>
                  </a:cubicBezTo>
                  <a:cubicBezTo>
                    <a:pt x="223" y="430"/>
                    <a:pt x="223" y="430"/>
                    <a:pt x="223" y="430"/>
                  </a:cubicBezTo>
                  <a:cubicBezTo>
                    <a:pt x="219" y="436"/>
                    <a:pt x="215" y="442"/>
                    <a:pt x="210" y="447"/>
                  </a:cubicBezTo>
                  <a:cubicBezTo>
                    <a:pt x="191" y="465"/>
                    <a:pt x="163" y="470"/>
                    <a:pt x="142" y="484"/>
                  </a:cubicBezTo>
                  <a:cubicBezTo>
                    <a:pt x="119" y="499"/>
                    <a:pt x="95" y="519"/>
                    <a:pt x="67" y="524"/>
                  </a:cubicBezTo>
                  <a:cubicBezTo>
                    <a:pt x="54" y="526"/>
                    <a:pt x="46" y="534"/>
                    <a:pt x="33" y="530"/>
                  </a:cubicBezTo>
                  <a:cubicBezTo>
                    <a:pt x="23" y="527"/>
                    <a:pt x="13" y="517"/>
                    <a:pt x="5" y="510"/>
                  </a:cubicBezTo>
                  <a:cubicBezTo>
                    <a:pt x="0" y="505"/>
                    <a:pt x="2" y="494"/>
                    <a:pt x="9" y="493"/>
                  </a:cubicBezTo>
                  <a:cubicBezTo>
                    <a:pt x="15" y="492"/>
                    <a:pt x="31" y="495"/>
                    <a:pt x="40" y="495"/>
                  </a:cubicBezTo>
                  <a:cubicBezTo>
                    <a:pt x="41" y="493"/>
                    <a:pt x="42" y="492"/>
                    <a:pt x="44" y="491"/>
                  </a:cubicBezTo>
                  <a:cubicBezTo>
                    <a:pt x="54" y="488"/>
                    <a:pt x="57" y="482"/>
                    <a:pt x="66" y="477"/>
                  </a:cubicBezTo>
                  <a:cubicBezTo>
                    <a:pt x="80" y="468"/>
                    <a:pt x="85" y="465"/>
                    <a:pt x="96" y="453"/>
                  </a:cubicBezTo>
                  <a:cubicBezTo>
                    <a:pt x="101" y="448"/>
                    <a:pt x="106" y="442"/>
                    <a:pt x="111" y="437"/>
                  </a:cubicBezTo>
                  <a:cubicBezTo>
                    <a:pt x="134" y="419"/>
                    <a:pt x="165" y="416"/>
                    <a:pt x="189" y="400"/>
                  </a:cubicBezTo>
                  <a:cubicBezTo>
                    <a:pt x="195" y="396"/>
                    <a:pt x="201" y="392"/>
                    <a:pt x="207" y="388"/>
                  </a:cubicBezTo>
                  <a:cubicBezTo>
                    <a:pt x="210" y="385"/>
                    <a:pt x="214" y="382"/>
                    <a:pt x="218" y="379"/>
                  </a:cubicBezTo>
                  <a:cubicBezTo>
                    <a:pt x="221" y="378"/>
                    <a:pt x="224" y="376"/>
                    <a:pt x="226" y="375"/>
                  </a:cubicBezTo>
                  <a:cubicBezTo>
                    <a:pt x="226" y="375"/>
                    <a:pt x="226" y="375"/>
                    <a:pt x="227" y="375"/>
                  </a:cubicBezTo>
                  <a:cubicBezTo>
                    <a:pt x="238" y="367"/>
                    <a:pt x="241" y="350"/>
                    <a:pt x="250" y="340"/>
                  </a:cubicBezTo>
                  <a:cubicBezTo>
                    <a:pt x="267" y="321"/>
                    <a:pt x="289" y="307"/>
                    <a:pt x="308" y="290"/>
                  </a:cubicBezTo>
                  <a:cubicBezTo>
                    <a:pt x="320" y="281"/>
                    <a:pt x="326" y="267"/>
                    <a:pt x="337" y="256"/>
                  </a:cubicBezTo>
                  <a:cubicBezTo>
                    <a:pt x="347" y="247"/>
                    <a:pt x="358" y="241"/>
                    <a:pt x="369" y="232"/>
                  </a:cubicBezTo>
                  <a:cubicBezTo>
                    <a:pt x="381" y="223"/>
                    <a:pt x="392" y="213"/>
                    <a:pt x="404" y="204"/>
                  </a:cubicBezTo>
                  <a:cubicBezTo>
                    <a:pt x="413" y="197"/>
                    <a:pt x="429" y="192"/>
                    <a:pt x="435" y="182"/>
                  </a:cubicBezTo>
                  <a:cubicBezTo>
                    <a:pt x="444" y="170"/>
                    <a:pt x="451" y="158"/>
                    <a:pt x="460" y="146"/>
                  </a:cubicBezTo>
                  <a:cubicBezTo>
                    <a:pt x="468" y="135"/>
                    <a:pt x="481" y="129"/>
                    <a:pt x="492" y="121"/>
                  </a:cubicBezTo>
                  <a:cubicBezTo>
                    <a:pt x="491" y="120"/>
                    <a:pt x="490" y="120"/>
                    <a:pt x="489" y="119"/>
                  </a:cubicBezTo>
                  <a:cubicBezTo>
                    <a:pt x="473" y="113"/>
                    <a:pt x="457" y="115"/>
                    <a:pt x="440" y="114"/>
                  </a:cubicBezTo>
                  <a:cubicBezTo>
                    <a:pt x="412" y="111"/>
                    <a:pt x="383" y="100"/>
                    <a:pt x="355" y="108"/>
                  </a:cubicBezTo>
                  <a:cubicBezTo>
                    <a:pt x="354" y="108"/>
                    <a:pt x="354" y="108"/>
                    <a:pt x="355" y="108"/>
                  </a:cubicBezTo>
                  <a:cubicBezTo>
                    <a:pt x="365" y="105"/>
                    <a:pt x="376" y="103"/>
                    <a:pt x="387" y="104"/>
                  </a:cubicBezTo>
                  <a:cubicBezTo>
                    <a:pt x="405" y="106"/>
                    <a:pt x="422" y="105"/>
                    <a:pt x="440" y="105"/>
                  </a:cubicBezTo>
                  <a:cubicBezTo>
                    <a:pt x="454" y="106"/>
                    <a:pt x="469" y="104"/>
                    <a:pt x="483" y="107"/>
                  </a:cubicBezTo>
                  <a:cubicBezTo>
                    <a:pt x="495" y="110"/>
                    <a:pt x="503" y="106"/>
                    <a:pt x="512" y="103"/>
                  </a:cubicBezTo>
                  <a:cubicBezTo>
                    <a:pt x="524" y="90"/>
                    <a:pt x="538" y="77"/>
                    <a:pt x="551" y="67"/>
                  </a:cubicBezTo>
                  <a:cubicBezTo>
                    <a:pt x="563" y="58"/>
                    <a:pt x="604" y="15"/>
                    <a:pt x="62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28"/>
            <p:cNvSpPr>
              <a:spLocks/>
            </p:cNvSpPr>
            <p:nvPr/>
          </p:nvSpPr>
          <p:spPr bwMode="auto">
            <a:xfrm>
              <a:off x="7104104" y="3025795"/>
              <a:ext cx="1430346" cy="1862150"/>
            </a:xfrm>
            <a:custGeom>
              <a:avLst/>
              <a:gdLst>
                <a:gd name="T0" fmla="*/ 34 w 381"/>
                <a:gd name="T1" fmla="*/ 441 h 496"/>
                <a:gd name="T2" fmla="*/ 41 w 381"/>
                <a:gd name="T3" fmla="*/ 425 h 496"/>
                <a:gd name="T4" fmla="*/ 56 w 381"/>
                <a:gd name="T5" fmla="*/ 373 h 496"/>
                <a:gd name="T6" fmla="*/ 66 w 381"/>
                <a:gd name="T7" fmla="*/ 353 h 496"/>
                <a:gd name="T8" fmla="*/ 97 w 381"/>
                <a:gd name="T9" fmla="*/ 331 h 496"/>
                <a:gd name="T10" fmla="*/ 76 w 381"/>
                <a:gd name="T11" fmla="*/ 364 h 496"/>
                <a:gd name="T12" fmla="*/ 108 w 381"/>
                <a:gd name="T13" fmla="*/ 325 h 496"/>
                <a:gd name="T14" fmla="*/ 142 w 381"/>
                <a:gd name="T15" fmla="*/ 254 h 496"/>
                <a:gd name="T16" fmla="*/ 120 w 381"/>
                <a:gd name="T17" fmla="*/ 345 h 496"/>
                <a:gd name="T18" fmla="*/ 146 w 381"/>
                <a:gd name="T19" fmla="*/ 281 h 496"/>
                <a:gd name="T20" fmla="*/ 164 w 381"/>
                <a:gd name="T21" fmla="*/ 216 h 496"/>
                <a:gd name="T22" fmla="*/ 209 w 381"/>
                <a:gd name="T23" fmla="*/ 154 h 496"/>
                <a:gd name="T24" fmla="*/ 240 w 381"/>
                <a:gd name="T25" fmla="*/ 111 h 496"/>
                <a:gd name="T26" fmla="*/ 266 w 381"/>
                <a:gd name="T27" fmla="*/ 82 h 496"/>
                <a:gd name="T28" fmla="*/ 310 w 381"/>
                <a:gd name="T29" fmla="*/ 48 h 496"/>
                <a:gd name="T30" fmla="*/ 319 w 381"/>
                <a:gd name="T31" fmla="*/ 52 h 496"/>
                <a:gd name="T32" fmla="*/ 301 w 381"/>
                <a:gd name="T33" fmla="*/ 106 h 496"/>
                <a:gd name="T34" fmla="*/ 277 w 381"/>
                <a:gd name="T35" fmla="*/ 169 h 496"/>
                <a:gd name="T36" fmla="*/ 273 w 381"/>
                <a:gd name="T37" fmla="*/ 196 h 496"/>
                <a:gd name="T38" fmla="*/ 295 w 381"/>
                <a:gd name="T39" fmla="*/ 120 h 496"/>
                <a:gd name="T40" fmla="*/ 327 w 381"/>
                <a:gd name="T41" fmla="*/ 43 h 496"/>
                <a:gd name="T42" fmla="*/ 381 w 381"/>
                <a:gd name="T43" fmla="*/ 40 h 496"/>
                <a:gd name="T44" fmla="*/ 322 w 381"/>
                <a:gd name="T45" fmla="*/ 20 h 496"/>
                <a:gd name="T46" fmla="*/ 279 w 381"/>
                <a:gd name="T47" fmla="*/ 34 h 496"/>
                <a:gd name="T48" fmla="*/ 266 w 381"/>
                <a:gd name="T49" fmla="*/ 55 h 496"/>
                <a:gd name="T50" fmla="*/ 243 w 381"/>
                <a:gd name="T51" fmla="*/ 61 h 496"/>
                <a:gd name="T52" fmla="*/ 197 w 381"/>
                <a:gd name="T53" fmla="*/ 71 h 496"/>
                <a:gd name="T54" fmla="*/ 141 w 381"/>
                <a:gd name="T55" fmla="*/ 109 h 496"/>
                <a:gd name="T56" fmla="*/ 98 w 381"/>
                <a:gd name="T57" fmla="*/ 140 h 496"/>
                <a:gd name="T58" fmla="*/ 145 w 381"/>
                <a:gd name="T59" fmla="*/ 113 h 496"/>
                <a:gd name="T60" fmla="*/ 159 w 381"/>
                <a:gd name="T61" fmla="*/ 113 h 496"/>
                <a:gd name="T62" fmla="*/ 88 w 381"/>
                <a:gd name="T63" fmla="*/ 158 h 496"/>
                <a:gd name="T64" fmla="*/ 156 w 381"/>
                <a:gd name="T65" fmla="*/ 124 h 496"/>
                <a:gd name="T66" fmla="*/ 208 w 381"/>
                <a:gd name="T67" fmla="*/ 81 h 496"/>
                <a:gd name="T68" fmla="*/ 244 w 381"/>
                <a:gd name="T69" fmla="*/ 75 h 496"/>
                <a:gd name="T70" fmla="*/ 197 w 381"/>
                <a:gd name="T71" fmla="*/ 125 h 496"/>
                <a:gd name="T72" fmla="*/ 130 w 381"/>
                <a:gd name="T73" fmla="*/ 169 h 496"/>
                <a:gd name="T74" fmla="*/ 198 w 381"/>
                <a:gd name="T75" fmla="*/ 149 h 496"/>
                <a:gd name="T76" fmla="*/ 158 w 381"/>
                <a:gd name="T77" fmla="*/ 213 h 496"/>
                <a:gd name="T78" fmla="*/ 143 w 381"/>
                <a:gd name="T79" fmla="*/ 242 h 496"/>
                <a:gd name="T80" fmla="*/ 126 w 381"/>
                <a:gd name="T81" fmla="*/ 286 h 496"/>
                <a:gd name="T82" fmla="*/ 114 w 381"/>
                <a:gd name="T83" fmla="*/ 286 h 496"/>
                <a:gd name="T84" fmla="*/ 98 w 381"/>
                <a:gd name="T85" fmla="*/ 288 h 496"/>
                <a:gd name="T86" fmla="*/ 68 w 381"/>
                <a:gd name="T87" fmla="*/ 301 h 496"/>
                <a:gd name="T88" fmla="*/ 113 w 381"/>
                <a:gd name="T89" fmla="*/ 290 h 496"/>
                <a:gd name="T90" fmla="*/ 106 w 381"/>
                <a:gd name="T91" fmla="*/ 321 h 496"/>
                <a:gd name="T92" fmla="*/ 86 w 381"/>
                <a:gd name="T93" fmla="*/ 331 h 496"/>
                <a:gd name="T94" fmla="*/ 73 w 381"/>
                <a:gd name="T95" fmla="*/ 345 h 496"/>
                <a:gd name="T96" fmla="*/ 51 w 381"/>
                <a:gd name="T97" fmla="*/ 351 h 496"/>
                <a:gd name="T98" fmla="*/ 0 w 381"/>
                <a:gd name="T99" fmla="*/ 434 h 496"/>
                <a:gd name="T100" fmla="*/ 48 w 381"/>
                <a:gd name="T101" fmla="*/ 356 h 496"/>
                <a:gd name="T102" fmla="*/ 60 w 381"/>
                <a:gd name="T103" fmla="*/ 354 h 496"/>
                <a:gd name="T104" fmla="*/ 43 w 381"/>
                <a:gd name="T105" fmla="*/ 408 h 496"/>
                <a:gd name="T106" fmla="*/ 36 w 381"/>
                <a:gd name="T107" fmla="*/ 457 h 496"/>
                <a:gd name="T108" fmla="*/ 25 w 381"/>
                <a:gd name="T109" fmla="*/ 49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1" h="496">
                  <a:moveTo>
                    <a:pt x="25" y="496"/>
                  </a:moveTo>
                  <a:cubicBezTo>
                    <a:pt x="48" y="485"/>
                    <a:pt x="35" y="461"/>
                    <a:pt x="34" y="441"/>
                  </a:cubicBezTo>
                  <a:cubicBezTo>
                    <a:pt x="33" y="437"/>
                    <a:pt x="34" y="431"/>
                    <a:pt x="39" y="430"/>
                  </a:cubicBezTo>
                  <a:cubicBezTo>
                    <a:pt x="41" y="429"/>
                    <a:pt x="41" y="428"/>
                    <a:pt x="41" y="425"/>
                  </a:cubicBezTo>
                  <a:cubicBezTo>
                    <a:pt x="44" y="417"/>
                    <a:pt x="45" y="409"/>
                    <a:pt x="47" y="401"/>
                  </a:cubicBezTo>
                  <a:cubicBezTo>
                    <a:pt x="50" y="391"/>
                    <a:pt x="52" y="382"/>
                    <a:pt x="56" y="373"/>
                  </a:cubicBezTo>
                  <a:cubicBezTo>
                    <a:pt x="58" y="369"/>
                    <a:pt x="60" y="365"/>
                    <a:pt x="62" y="361"/>
                  </a:cubicBezTo>
                  <a:cubicBezTo>
                    <a:pt x="63" y="358"/>
                    <a:pt x="64" y="355"/>
                    <a:pt x="66" y="353"/>
                  </a:cubicBezTo>
                  <a:cubicBezTo>
                    <a:pt x="71" y="353"/>
                    <a:pt x="75" y="350"/>
                    <a:pt x="78" y="347"/>
                  </a:cubicBezTo>
                  <a:cubicBezTo>
                    <a:pt x="84" y="342"/>
                    <a:pt x="89" y="331"/>
                    <a:pt x="97" y="331"/>
                  </a:cubicBezTo>
                  <a:cubicBezTo>
                    <a:pt x="98" y="331"/>
                    <a:pt x="98" y="331"/>
                    <a:pt x="98" y="331"/>
                  </a:cubicBezTo>
                  <a:cubicBezTo>
                    <a:pt x="90" y="341"/>
                    <a:pt x="81" y="352"/>
                    <a:pt x="76" y="364"/>
                  </a:cubicBezTo>
                  <a:cubicBezTo>
                    <a:pt x="75" y="366"/>
                    <a:pt x="79" y="368"/>
                    <a:pt x="79" y="366"/>
                  </a:cubicBezTo>
                  <a:cubicBezTo>
                    <a:pt x="86" y="350"/>
                    <a:pt x="97" y="338"/>
                    <a:pt x="108" y="325"/>
                  </a:cubicBezTo>
                  <a:cubicBezTo>
                    <a:pt x="118" y="313"/>
                    <a:pt x="125" y="299"/>
                    <a:pt x="131" y="285"/>
                  </a:cubicBezTo>
                  <a:cubicBezTo>
                    <a:pt x="135" y="274"/>
                    <a:pt x="138" y="264"/>
                    <a:pt x="142" y="254"/>
                  </a:cubicBezTo>
                  <a:cubicBezTo>
                    <a:pt x="142" y="259"/>
                    <a:pt x="142" y="263"/>
                    <a:pt x="142" y="268"/>
                  </a:cubicBezTo>
                  <a:cubicBezTo>
                    <a:pt x="140" y="294"/>
                    <a:pt x="136" y="324"/>
                    <a:pt x="120" y="345"/>
                  </a:cubicBezTo>
                  <a:cubicBezTo>
                    <a:pt x="119" y="346"/>
                    <a:pt x="121" y="348"/>
                    <a:pt x="123" y="347"/>
                  </a:cubicBezTo>
                  <a:cubicBezTo>
                    <a:pt x="137" y="328"/>
                    <a:pt x="141" y="303"/>
                    <a:pt x="146" y="281"/>
                  </a:cubicBezTo>
                  <a:cubicBezTo>
                    <a:pt x="149" y="272"/>
                    <a:pt x="149" y="264"/>
                    <a:pt x="150" y="255"/>
                  </a:cubicBezTo>
                  <a:cubicBezTo>
                    <a:pt x="152" y="243"/>
                    <a:pt x="158" y="223"/>
                    <a:pt x="164" y="216"/>
                  </a:cubicBezTo>
                  <a:cubicBezTo>
                    <a:pt x="171" y="210"/>
                    <a:pt x="178" y="203"/>
                    <a:pt x="184" y="194"/>
                  </a:cubicBezTo>
                  <a:cubicBezTo>
                    <a:pt x="192" y="181"/>
                    <a:pt x="201" y="168"/>
                    <a:pt x="209" y="154"/>
                  </a:cubicBezTo>
                  <a:cubicBezTo>
                    <a:pt x="213" y="147"/>
                    <a:pt x="217" y="140"/>
                    <a:pt x="222" y="133"/>
                  </a:cubicBezTo>
                  <a:cubicBezTo>
                    <a:pt x="227" y="125"/>
                    <a:pt x="234" y="119"/>
                    <a:pt x="240" y="111"/>
                  </a:cubicBezTo>
                  <a:cubicBezTo>
                    <a:pt x="244" y="105"/>
                    <a:pt x="247" y="99"/>
                    <a:pt x="252" y="93"/>
                  </a:cubicBezTo>
                  <a:cubicBezTo>
                    <a:pt x="256" y="88"/>
                    <a:pt x="261" y="85"/>
                    <a:pt x="266" y="82"/>
                  </a:cubicBezTo>
                  <a:cubicBezTo>
                    <a:pt x="271" y="78"/>
                    <a:pt x="274" y="74"/>
                    <a:pt x="276" y="68"/>
                  </a:cubicBezTo>
                  <a:cubicBezTo>
                    <a:pt x="287" y="60"/>
                    <a:pt x="298" y="53"/>
                    <a:pt x="310" y="48"/>
                  </a:cubicBezTo>
                  <a:cubicBezTo>
                    <a:pt x="314" y="46"/>
                    <a:pt x="317" y="45"/>
                    <a:pt x="321" y="44"/>
                  </a:cubicBezTo>
                  <a:cubicBezTo>
                    <a:pt x="320" y="46"/>
                    <a:pt x="319" y="49"/>
                    <a:pt x="319" y="52"/>
                  </a:cubicBezTo>
                  <a:cubicBezTo>
                    <a:pt x="318" y="59"/>
                    <a:pt x="318" y="67"/>
                    <a:pt x="316" y="74"/>
                  </a:cubicBezTo>
                  <a:cubicBezTo>
                    <a:pt x="313" y="86"/>
                    <a:pt x="308" y="96"/>
                    <a:pt x="301" y="106"/>
                  </a:cubicBezTo>
                  <a:cubicBezTo>
                    <a:pt x="293" y="120"/>
                    <a:pt x="284" y="133"/>
                    <a:pt x="279" y="149"/>
                  </a:cubicBezTo>
                  <a:cubicBezTo>
                    <a:pt x="277" y="155"/>
                    <a:pt x="276" y="162"/>
                    <a:pt x="277" y="169"/>
                  </a:cubicBezTo>
                  <a:cubicBezTo>
                    <a:pt x="278" y="178"/>
                    <a:pt x="283" y="190"/>
                    <a:pt x="272" y="195"/>
                  </a:cubicBezTo>
                  <a:cubicBezTo>
                    <a:pt x="272" y="195"/>
                    <a:pt x="272" y="196"/>
                    <a:pt x="273" y="196"/>
                  </a:cubicBezTo>
                  <a:cubicBezTo>
                    <a:pt x="282" y="191"/>
                    <a:pt x="280" y="180"/>
                    <a:pt x="278" y="171"/>
                  </a:cubicBezTo>
                  <a:cubicBezTo>
                    <a:pt x="275" y="152"/>
                    <a:pt x="285" y="135"/>
                    <a:pt x="295" y="120"/>
                  </a:cubicBezTo>
                  <a:cubicBezTo>
                    <a:pt x="304" y="106"/>
                    <a:pt x="315" y="91"/>
                    <a:pt x="321" y="75"/>
                  </a:cubicBezTo>
                  <a:cubicBezTo>
                    <a:pt x="325" y="65"/>
                    <a:pt x="324" y="53"/>
                    <a:pt x="327" y="43"/>
                  </a:cubicBezTo>
                  <a:cubicBezTo>
                    <a:pt x="331" y="42"/>
                    <a:pt x="334" y="42"/>
                    <a:pt x="337" y="41"/>
                  </a:cubicBezTo>
                  <a:cubicBezTo>
                    <a:pt x="352" y="36"/>
                    <a:pt x="366" y="39"/>
                    <a:pt x="381" y="40"/>
                  </a:cubicBezTo>
                  <a:cubicBezTo>
                    <a:pt x="343" y="0"/>
                    <a:pt x="343" y="0"/>
                    <a:pt x="343" y="0"/>
                  </a:cubicBezTo>
                  <a:cubicBezTo>
                    <a:pt x="336" y="6"/>
                    <a:pt x="331" y="14"/>
                    <a:pt x="322" y="20"/>
                  </a:cubicBezTo>
                  <a:cubicBezTo>
                    <a:pt x="316" y="23"/>
                    <a:pt x="307" y="21"/>
                    <a:pt x="301" y="23"/>
                  </a:cubicBezTo>
                  <a:cubicBezTo>
                    <a:pt x="294" y="26"/>
                    <a:pt x="287" y="37"/>
                    <a:pt x="279" y="34"/>
                  </a:cubicBezTo>
                  <a:cubicBezTo>
                    <a:pt x="276" y="33"/>
                    <a:pt x="271" y="35"/>
                    <a:pt x="270" y="39"/>
                  </a:cubicBezTo>
                  <a:cubicBezTo>
                    <a:pt x="269" y="44"/>
                    <a:pt x="267" y="50"/>
                    <a:pt x="266" y="55"/>
                  </a:cubicBezTo>
                  <a:cubicBezTo>
                    <a:pt x="264" y="56"/>
                    <a:pt x="263" y="56"/>
                    <a:pt x="262" y="56"/>
                  </a:cubicBezTo>
                  <a:cubicBezTo>
                    <a:pt x="255" y="60"/>
                    <a:pt x="251" y="62"/>
                    <a:pt x="243" y="61"/>
                  </a:cubicBezTo>
                  <a:cubicBezTo>
                    <a:pt x="236" y="61"/>
                    <a:pt x="231" y="64"/>
                    <a:pt x="225" y="67"/>
                  </a:cubicBezTo>
                  <a:cubicBezTo>
                    <a:pt x="216" y="72"/>
                    <a:pt x="207" y="69"/>
                    <a:pt x="197" y="71"/>
                  </a:cubicBezTo>
                  <a:cubicBezTo>
                    <a:pt x="189" y="73"/>
                    <a:pt x="182" y="78"/>
                    <a:pt x="176" y="83"/>
                  </a:cubicBezTo>
                  <a:cubicBezTo>
                    <a:pt x="164" y="91"/>
                    <a:pt x="153" y="101"/>
                    <a:pt x="141" y="109"/>
                  </a:cubicBezTo>
                  <a:cubicBezTo>
                    <a:pt x="126" y="119"/>
                    <a:pt x="112" y="130"/>
                    <a:pt x="98" y="139"/>
                  </a:cubicBezTo>
                  <a:cubicBezTo>
                    <a:pt x="97" y="139"/>
                    <a:pt x="98" y="140"/>
                    <a:pt x="98" y="140"/>
                  </a:cubicBezTo>
                  <a:cubicBezTo>
                    <a:pt x="105" y="136"/>
                    <a:pt x="111" y="132"/>
                    <a:pt x="117" y="128"/>
                  </a:cubicBezTo>
                  <a:cubicBezTo>
                    <a:pt x="126" y="122"/>
                    <a:pt x="136" y="118"/>
                    <a:pt x="145" y="113"/>
                  </a:cubicBezTo>
                  <a:cubicBezTo>
                    <a:pt x="154" y="107"/>
                    <a:pt x="162" y="100"/>
                    <a:pt x="171" y="94"/>
                  </a:cubicBezTo>
                  <a:cubicBezTo>
                    <a:pt x="166" y="101"/>
                    <a:pt x="162" y="108"/>
                    <a:pt x="159" y="113"/>
                  </a:cubicBezTo>
                  <a:cubicBezTo>
                    <a:pt x="150" y="125"/>
                    <a:pt x="140" y="134"/>
                    <a:pt x="126" y="140"/>
                  </a:cubicBezTo>
                  <a:cubicBezTo>
                    <a:pt x="113" y="145"/>
                    <a:pt x="100" y="150"/>
                    <a:pt x="88" y="158"/>
                  </a:cubicBezTo>
                  <a:cubicBezTo>
                    <a:pt x="86" y="159"/>
                    <a:pt x="88" y="162"/>
                    <a:pt x="90" y="161"/>
                  </a:cubicBezTo>
                  <a:cubicBezTo>
                    <a:pt x="110" y="146"/>
                    <a:pt x="139" y="144"/>
                    <a:pt x="156" y="124"/>
                  </a:cubicBezTo>
                  <a:cubicBezTo>
                    <a:pt x="165" y="114"/>
                    <a:pt x="173" y="97"/>
                    <a:pt x="184" y="86"/>
                  </a:cubicBezTo>
                  <a:cubicBezTo>
                    <a:pt x="191" y="82"/>
                    <a:pt x="200" y="80"/>
                    <a:pt x="208" y="81"/>
                  </a:cubicBezTo>
                  <a:cubicBezTo>
                    <a:pt x="216" y="82"/>
                    <a:pt x="222" y="80"/>
                    <a:pt x="229" y="78"/>
                  </a:cubicBezTo>
                  <a:cubicBezTo>
                    <a:pt x="234" y="76"/>
                    <a:pt x="238" y="74"/>
                    <a:pt x="244" y="75"/>
                  </a:cubicBezTo>
                  <a:cubicBezTo>
                    <a:pt x="246" y="75"/>
                    <a:pt x="247" y="76"/>
                    <a:pt x="249" y="76"/>
                  </a:cubicBezTo>
                  <a:cubicBezTo>
                    <a:pt x="232" y="93"/>
                    <a:pt x="215" y="110"/>
                    <a:pt x="197" y="125"/>
                  </a:cubicBezTo>
                  <a:cubicBezTo>
                    <a:pt x="177" y="141"/>
                    <a:pt x="155" y="157"/>
                    <a:pt x="129" y="164"/>
                  </a:cubicBezTo>
                  <a:cubicBezTo>
                    <a:pt x="126" y="165"/>
                    <a:pt x="127" y="170"/>
                    <a:pt x="130" y="169"/>
                  </a:cubicBezTo>
                  <a:cubicBezTo>
                    <a:pt x="161" y="162"/>
                    <a:pt x="187" y="145"/>
                    <a:pt x="211" y="126"/>
                  </a:cubicBezTo>
                  <a:cubicBezTo>
                    <a:pt x="206" y="133"/>
                    <a:pt x="202" y="141"/>
                    <a:pt x="198" y="149"/>
                  </a:cubicBezTo>
                  <a:cubicBezTo>
                    <a:pt x="188" y="168"/>
                    <a:pt x="179" y="189"/>
                    <a:pt x="164" y="205"/>
                  </a:cubicBezTo>
                  <a:cubicBezTo>
                    <a:pt x="162" y="208"/>
                    <a:pt x="160" y="210"/>
                    <a:pt x="158" y="213"/>
                  </a:cubicBezTo>
                  <a:cubicBezTo>
                    <a:pt x="158" y="213"/>
                    <a:pt x="157" y="213"/>
                    <a:pt x="157" y="214"/>
                  </a:cubicBezTo>
                  <a:cubicBezTo>
                    <a:pt x="147" y="220"/>
                    <a:pt x="144" y="231"/>
                    <a:pt x="143" y="242"/>
                  </a:cubicBezTo>
                  <a:cubicBezTo>
                    <a:pt x="137" y="255"/>
                    <a:pt x="133" y="270"/>
                    <a:pt x="127" y="283"/>
                  </a:cubicBezTo>
                  <a:cubicBezTo>
                    <a:pt x="127" y="284"/>
                    <a:pt x="127" y="285"/>
                    <a:pt x="126" y="286"/>
                  </a:cubicBezTo>
                  <a:cubicBezTo>
                    <a:pt x="126" y="286"/>
                    <a:pt x="120" y="286"/>
                    <a:pt x="114" y="286"/>
                  </a:cubicBezTo>
                  <a:cubicBezTo>
                    <a:pt x="114" y="286"/>
                    <a:pt x="114" y="286"/>
                    <a:pt x="114" y="286"/>
                  </a:cubicBezTo>
                  <a:cubicBezTo>
                    <a:pt x="113" y="286"/>
                    <a:pt x="111" y="287"/>
                    <a:pt x="110" y="286"/>
                  </a:cubicBezTo>
                  <a:cubicBezTo>
                    <a:pt x="105" y="287"/>
                    <a:pt x="100" y="287"/>
                    <a:pt x="98" y="288"/>
                  </a:cubicBezTo>
                  <a:cubicBezTo>
                    <a:pt x="86" y="291"/>
                    <a:pt x="81" y="305"/>
                    <a:pt x="68" y="300"/>
                  </a:cubicBezTo>
                  <a:cubicBezTo>
                    <a:pt x="67" y="300"/>
                    <a:pt x="67" y="301"/>
                    <a:pt x="68" y="301"/>
                  </a:cubicBezTo>
                  <a:cubicBezTo>
                    <a:pt x="77" y="305"/>
                    <a:pt x="83" y="301"/>
                    <a:pt x="90" y="295"/>
                  </a:cubicBezTo>
                  <a:cubicBezTo>
                    <a:pt x="97" y="291"/>
                    <a:pt x="106" y="291"/>
                    <a:pt x="113" y="290"/>
                  </a:cubicBezTo>
                  <a:cubicBezTo>
                    <a:pt x="116" y="290"/>
                    <a:pt x="120" y="291"/>
                    <a:pt x="124" y="291"/>
                  </a:cubicBezTo>
                  <a:cubicBezTo>
                    <a:pt x="119" y="302"/>
                    <a:pt x="113" y="312"/>
                    <a:pt x="106" y="321"/>
                  </a:cubicBezTo>
                  <a:cubicBezTo>
                    <a:pt x="104" y="324"/>
                    <a:pt x="102" y="328"/>
                    <a:pt x="93" y="327"/>
                  </a:cubicBezTo>
                  <a:cubicBezTo>
                    <a:pt x="90" y="326"/>
                    <a:pt x="88" y="330"/>
                    <a:pt x="86" y="331"/>
                  </a:cubicBezTo>
                  <a:cubicBezTo>
                    <a:pt x="81" y="336"/>
                    <a:pt x="78" y="341"/>
                    <a:pt x="73" y="345"/>
                  </a:cubicBezTo>
                  <a:cubicBezTo>
                    <a:pt x="73" y="345"/>
                    <a:pt x="73" y="345"/>
                    <a:pt x="73" y="345"/>
                  </a:cubicBezTo>
                  <a:cubicBezTo>
                    <a:pt x="69" y="346"/>
                    <a:pt x="65" y="347"/>
                    <a:pt x="63" y="350"/>
                  </a:cubicBezTo>
                  <a:cubicBezTo>
                    <a:pt x="59" y="350"/>
                    <a:pt x="55" y="350"/>
                    <a:pt x="51" y="351"/>
                  </a:cubicBezTo>
                  <a:cubicBezTo>
                    <a:pt x="44" y="353"/>
                    <a:pt x="39" y="356"/>
                    <a:pt x="34" y="360"/>
                  </a:cubicBezTo>
                  <a:cubicBezTo>
                    <a:pt x="13" y="378"/>
                    <a:pt x="5" y="409"/>
                    <a:pt x="0" y="434"/>
                  </a:cubicBezTo>
                  <a:cubicBezTo>
                    <a:pt x="0" y="436"/>
                    <a:pt x="2" y="436"/>
                    <a:pt x="2" y="435"/>
                  </a:cubicBezTo>
                  <a:cubicBezTo>
                    <a:pt x="8" y="407"/>
                    <a:pt x="20" y="369"/>
                    <a:pt x="48" y="356"/>
                  </a:cubicBezTo>
                  <a:cubicBezTo>
                    <a:pt x="52" y="354"/>
                    <a:pt x="56" y="354"/>
                    <a:pt x="60" y="354"/>
                  </a:cubicBezTo>
                  <a:cubicBezTo>
                    <a:pt x="60" y="354"/>
                    <a:pt x="60" y="354"/>
                    <a:pt x="60" y="354"/>
                  </a:cubicBezTo>
                  <a:cubicBezTo>
                    <a:pt x="57" y="364"/>
                    <a:pt x="52" y="373"/>
                    <a:pt x="49" y="383"/>
                  </a:cubicBezTo>
                  <a:cubicBezTo>
                    <a:pt x="47" y="391"/>
                    <a:pt x="45" y="400"/>
                    <a:pt x="43" y="408"/>
                  </a:cubicBezTo>
                  <a:cubicBezTo>
                    <a:pt x="42" y="414"/>
                    <a:pt x="42" y="426"/>
                    <a:pt x="36" y="429"/>
                  </a:cubicBezTo>
                  <a:cubicBezTo>
                    <a:pt x="29" y="433"/>
                    <a:pt x="34" y="451"/>
                    <a:pt x="36" y="457"/>
                  </a:cubicBezTo>
                  <a:cubicBezTo>
                    <a:pt x="39" y="473"/>
                    <a:pt x="41" y="488"/>
                    <a:pt x="25" y="496"/>
                  </a:cubicBezTo>
                  <a:cubicBezTo>
                    <a:pt x="25" y="496"/>
                    <a:pt x="25" y="496"/>
                    <a:pt x="25" y="49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759"/>
            <p:cNvSpPr>
              <a:spLocks noEditPoints="1"/>
            </p:cNvSpPr>
            <p:nvPr/>
          </p:nvSpPr>
          <p:spPr bwMode="auto">
            <a:xfrm>
              <a:off x="2751153" y="1958988"/>
              <a:ext cx="5694397" cy="3387748"/>
            </a:xfrm>
            <a:custGeom>
              <a:avLst/>
              <a:gdLst>
                <a:gd name="T0" fmla="*/ 134 w 1516"/>
                <a:gd name="T1" fmla="*/ 855 h 902"/>
                <a:gd name="T2" fmla="*/ 331 w 1516"/>
                <a:gd name="T3" fmla="*/ 736 h 902"/>
                <a:gd name="T4" fmla="*/ 276 w 1516"/>
                <a:gd name="T5" fmla="*/ 879 h 902"/>
                <a:gd name="T6" fmla="*/ 396 w 1516"/>
                <a:gd name="T7" fmla="*/ 776 h 902"/>
                <a:gd name="T8" fmla="*/ 559 w 1516"/>
                <a:gd name="T9" fmla="*/ 578 h 902"/>
                <a:gd name="T10" fmla="*/ 579 w 1516"/>
                <a:gd name="T11" fmla="*/ 636 h 902"/>
                <a:gd name="T12" fmla="*/ 785 w 1516"/>
                <a:gd name="T13" fmla="*/ 514 h 902"/>
                <a:gd name="T14" fmla="*/ 1013 w 1516"/>
                <a:gd name="T15" fmla="*/ 307 h 902"/>
                <a:gd name="T16" fmla="*/ 1084 w 1516"/>
                <a:gd name="T17" fmla="*/ 349 h 902"/>
                <a:gd name="T18" fmla="*/ 1108 w 1516"/>
                <a:gd name="T19" fmla="*/ 402 h 902"/>
                <a:gd name="T20" fmla="*/ 1143 w 1516"/>
                <a:gd name="T21" fmla="*/ 353 h 902"/>
                <a:gd name="T22" fmla="*/ 1174 w 1516"/>
                <a:gd name="T23" fmla="*/ 363 h 902"/>
                <a:gd name="T24" fmla="*/ 1261 w 1516"/>
                <a:gd name="T25" fmla="*/ 221 h 902"/>
                <a:gd name="T26" fmla="*/ 1296 w 1516"/>
                <a:gd name="T27" fmla="*/ 207 h 902"/>
                <a:gd name="T28" fmla="*/ 1292 w 1516"/>
                <a:gd name="T29" fmla="*/ 88 h 902"/>
                <a:gd name="T30" fmla="*/ 1360 w 1516"/>
                <a:gd name="T31" fmla="*/ 123 h 902"/>
                <a:gd name="T32" fmla="*/ 1182 w 1516"/>
                <a:gd name="T33" fmla="*/ 143 h 902"/>
                <a:gd name="T34" fmla="*/ 1080 w 1516"/>
                <a:gd name="T35" fmla="*/ 104 h 902"/>
                <a:gd name="T36" fmla="*/ 1170 w 1516"/>
                <a:gd name="T37" fmla="*/ 146 h 902"/>
                <a:gd name="T38" fmla="*/ 960 w 1516"/>
                <a:gd name="T39" fmla="*/ 74 h 902"/>
                <a:gd name="T40" fmla="*/ 780 w 1516"/>
                <a:gd name="T41" fmla="*/ 34 h 902"/>
                <a:gd name="T42" fmla="*/ 869 w 1516"/>
                <a:gd name="T43" fmla="*/ 90 h 902"/>
                <a:gd name="T44" fmla="*/ 901 w 1516"/>
                <a:gd name="T45" fmla="*/ 166 h 902"/>
                <a:gd name="T46" fmla="*/ 871 w 1516"/>
                <a:gd name="T47" fmla="*/ 217 h 902"/>
                <a:gd name="T48" fmla="*/ 1037 w 1516"/>
                <a:gd name="T49" fmla="*/ 200 h 902"/>
                <a:gd name="T50" fmla="*/ 1166 w 1516"/>
                <a:gd name="T51" fmla="*/ 188 h 902"/>
                <a:gd name="T52" fmla="*/ 880 w 1516"/>
                <a:gd name="T53" fmla="*/ 254 h 902"/>
                <a:gd name="T54" fmla="*/ 643 w 1516"/>
                <a:gd name="T55" fmla="*/ 152 h 902"/>
                <a:gd name="T56" fmla="*/ 561 w 1516"/>
                <a:gd name="T57" fmla="*/ 151 h 902"/>
                <a:gd name="T58" fmla="*/ 584 w 1516"/>
                <a:gd name="T59" fmla="*/ 225 h 902"/>
                <a:gd name="T60" fmla="*/ 488 w 1516"/>
                <a:gd name="T61" fmla="*/ 239 h 902"/>
                <a:gd name="T62" fmla="*/ 429 w 1516"/>
                <a:gd name="T63" fmla="*/ 258 h 902"/>
                <a:gd name="T64" fmla="*/ 397 w 1516"/>
                <a:gd name="T65" fmla="*/ 244 h 902"/>
                <a:gd name="T66" fmla="*/ 350 w 1516"/>
                <a:gd name="T67" fmla="*/ 307 h 902"/>
                <a:gd name="T68" fmla="*/ 273 w 1516"/>
                <a:gd name="T69" fmla="*/ 408 h 902"/>
                <a:gd name="T70" fmla="*/ 179 w 1516"/>
                <a:gd name="T71" fmla="*/ 452 h 902"/>
                <a:gd name="T72" fmla="*/ 186 w 1516"/>
                <a:gd name="T73" fmla="*/ 547 h 902"/>
                <a:gd name="T74" fmla="*/ 247 w 1516"/>
                <a:gd name="T75" fmla="*/ 505 h 902"/>
                <a:gd name="T76" fmla="*/ 356 w 1516"/>
                <a:gd name="T77" fmla="*/ 403 h 902"/>
                <a:gd name="T78" fmla="*/ 433 w 1516"/>
                <a:gd name="T79" fmla="*/ 312 h 902"/>
                <a:gd name="T80" fmla="*/ 449 w 1516"/>
                <a:gd name="T81" fmla="*/ 375 h 902"/>
                <a:gd name="T82" fmla="*/ 370 w 1516"/>
                <a:gd name="T83" fmla="*/ 459 h 902"/>
                <a:gd name="T84" fmla="*/ 457 w 1516"/>
                <a:gd name="T85" fmla="*/ 556 h 902"/>
                <a:gd name="T86" fmla="*/ 592 w 1516"/>
                <a:gd name="T87" fmla="*/ 530 h 902"/>
                <a:gd name="T88" fmla="*/ 357 w 1516"/>
                <a:gd name="T89" fmla="*/ 702 h 902"/>
                <a:gd name="T90" fmla="*/ 234 w 1516"/>
                <a:gd name="T91" fmla="*/ 719 h 902"/>
                <a:gd name="T92" fmla="*/ 260 w 1516"/>
                <a:gd name="T93" fmla="*/ 736 h 902"/>
                <a:gd name="T94" fmla="*/ 173 w 1516"/>
                <a:gd name="T95" fmla="*/ 755 h 902"/>
                <a:gd name="T96" fmla="*/ 28 w 1516"/>
                <a:gd name="T97" fmla="*/ 837 h 902"/>
                <a:gd name="T98" fmla="*/ 8 w 1516"/>
                <a:gd name="T99" fmla="*/ 901 h 902"/>
                <a:gd name="T100" fmla="*/ 436 w 1516"/>
                <a:gd name="T101" fmla="*/ 386 h 902"/>
                <a:gd name="T102" fmla="*/ 422 w 1516"/>
                <a:gd name="T103" fmla="*/ 434 h 902"/>
                <a:gd name="T104" fmla="*/ 508 w 1516"/>
                <a:gd name="T105" fmla="*/ 442 h 902"/>
                <a:gd name="T106" fmla="*/ 610 w 1516"/>
                <a:gd name="T107" fmla="*/ 480 h 902"/>
                <a:gd name="T108" fmla="*/ 577 w 1516"/>
                <a:gd name="T109" fmla="*/ 269 h 902"/>
                <a:gd name="T110" fmla="*/ 681 w 1516"/>
                <a:gd name="T111" fmla="*/ 327 h 902"/>
                <a:gd name="T112" fmla="*/ 943 w 1516"/>
                <a:gd name="T113" fmla="*/ 345 h 902"/>
                <a:gd name="T114" fmla="*/ 809 w 1516"/>
                <a:gd name="T115" fmla="*/ 357 h 902"/>
                <a:gd name="T116" fmla="*/ 830 w 1516"/>
                <a:gd name="T117" fmla="*/ 457 h 902"/>
                <a:gd name="T118" fmla="*/ 683 w 1516"/>
                <a:gd name="T119" fmla="*/ 469 h 902"/>
                <a:gd name="T120" fmla="*/ 588 w 1516"/>
                <a:gd name="T121" fmla="*/ 431 h 902"/>
                <a:gd name="T122" fmla="*/ 655 w 1516"/>
                <a:gd name="T123" fmla="*/ 561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6" h="902">
                  <a:moveTo>
                    <a:pt x="8" y="901"/>
                  </a:moveTo>
                  <a:cubicBezTo>
                    <a:pt x="39" y="874"/>
                    <a:pt x="61" y="840"/>
                    <a:pt x="92" y="815"/>
                  </a:cubicBezTo>
                  <a:cubicBezTo>
                    <a:pt x="95" y="814"/>
                    <a:pt x="100" y="810"/>
                    <a:pt x="100" y="809"/>
                  </a:cubicBezTo>
                  <a:cubicBezTo>
                    <a:pt x="133" y="785"/>
                    <a:pt x="174" y="775"/>
                    <a:pt x="212" y="760"/>
                  </a:cubicBezTo>
                  <a:cubicBezTo>
                    <a:pt x="212" y="760"/>
                    <a:pt x="222" y="757"/>
                    <a:pt x="228" y="755"/>
                  </a:cubicBezTo>
                  <a:cubicBezTo>
                    <a:pt x="245" y="750"/>
                    <a:pt x="260" y="750"/>
                    <a:pt x="267" y="748"/>
                  </a:cubicBezTo>
                  <a:cubicBezTo>
                    <a:pt x="259" y="759"/>
                    <a:pt x="251" y="769"/>
                    <a:pt x="238" y="775"/>
                  </a:cubicBezTo>
                  <a:cubicBezTo>
                    <a:pt x="217" y="786"/>
                    <a:pt x="194" y="792"/>
                    <a:pt x="172" y="802"/>
                  </a:cubicBezTo>
                  <a:cubicBezTo>
                    <a:pt x="160" y="808"/>
                    <a:pt x="149" y="815"/>
                    <a:pt x="145" y="828"/>
                  </a:cubicBezTo>
                  <a:cubicBezTo>
                    <a:pt x="145" y="831"/>
                    <a:pt x="144" y="835"/>
                    <a:pt x="144" y="838"/>
                  </a:cubicBezTo>
                  <a:cubicBezTo>
                    <a:pt x="143" y="843"/>
                    <a:pt x="137" y="850"/>
                    <a:pt x="134" y="855"/>
                  </a:cubicBezTo>
                  <a:cubicBezTo>
                    <a:pt x="127" y="866"/>
                    <a:pt x="120" y="876"/>
                    <a:pt x="111" y="886"/>
                  </a:cubicBezTo>
                  <a:cubicBezTo>
                    <a:pt x="111" y="886"/>
                    <a:pt x="112" y="887"/>
                    <a:pt x="112" y="886"/>
                  </a:cubicBezTo>
                  <a:cubicBezTo>
                    <a:pt x="118" y="879"/>
                    <a:pt x="124" y="871"/>
                    <a:pt x="130" y="863"/>
                  </a:cubicBezTo>
                  <a:cubicBezTo>
                    <a:pt x="135" y="856"/>
                    <a:pt x="145" y="847"/>
                    <a:pt x="146" y="838"/>
                  </a:cubicBezTo>
                  <a:cubicBezTo>
                    <a:pt x="147" y="833"/>
                    <a:pt x="147" y="828"/>
                    <a:pt x="150" y="823"/>
                  </a:cubicBezTo>
                  <a:cubicBezTo>
                    <a:pt x="152" y="818"/>
                    <a:pt x="160" y="813"/>
                    <a:pt x="165" y="810"/>
                  </a:cubicBezTo>
                  <a:cubicBezTo>
                    <a:pt x="174" y="805"/>
                    <a:pt x="185" y="801"/>
                    <a:pt x="194" y="798"/>
                  </a:cubicBezTo>
                  <a:cubicBezTo>
                    <a:pt x="213" y="792"/>
                    <a:pt x="233" y="786"/>
                    <a:pt x="249" y="776"/>
                  </a:cubicBezTo>
                  <a:cubicBezTo>
                    <a:pt x="261" y="769"/>
                    <a:pt x="269" y="758"/>
                    <a:pt x="275" y="746"/>
                  </a:cubicBezTo>
                  <a:cubicBezTo>
                    <a:pt x="283" y="744"/>
                    <a:pt x="290" y="742"/>
                    <a:pt x="297" y="741"/>
                  </a:cubicBezTo>
                  <a:cubicBezTo>
                    <a:pt x="309" y="740"/>
                    <a:pt x="320" y="740"/>
                    <a:pt x="331" y="736"/>
                  </a:cubicBezTo>
                  <a:cubicBezTo>
                    <a:pt x="345" y="730"/>
                    <a:pt x="358" y="719"/>
                    <a:pt x="369" y="709"/>
                  </a:cubicBezTo>
                  <a:cubicBezTo>
                    <a:pt x="369" y="709"/>
                    <a:pt x="374" y="705"/>
                    <a:pt x="374" y="704"/>
                  </a:cubicBezTo>
                  <a:cubicBezTo>
                    <a:pt x="385" y="695"/>
                    <a:pt x="395" y="684"/>
                    <a:pt x="406" y="675"/>
                  </a:cubicBezTo>
                  <a:cubicBezTo>
                    <a:pt x="420" y="663"/>
                    <a:pt x="435" y="651"/>
                    <a:pt x="450" y="639"/>
                  </a:cubicBezTo>
                  <a:cubicBezTo>
                    <a:pt x="454" y="636"/>
                    <a:pt x="457" y="633"/>
                    <a:pt x="461" y="630"/>
                  </a:cubicBezTo>
                  <a:cubicBezTo>
                    <a:pt x="460" y="632"/>
                    <a:pt x="458" y="633"/>
                    <a:pt x="457" y="635"/>
                  </a:cubicBezTo>
                  <a:cubicBezTo>
                    <a:pt x="440" y="661"/>
                    <a:pt x="430" y="692"/>
                    <a:pt x="418" y="719"/>
                  </a:cubicBezTo>
                  <a:cubicBezTo>
                    <a:pt x="411" y="736"/>
                    <a:pt x="404" y="751"/>
                    <a:pt x="393" y="765"/>
                  </a:cubicBezTo>
                  <a:cubicBezTo>
                    <a:pt x="387" y="773"/>
                    <a:pt x="383" y="781"/>
                    <a:pt x="379" y="790"/>
                  </a:cubicBezTo>
                  <a:cubicBezTo>
                    <a:pt x="361" y="803"/>
                    <a:pt x="356" y="814"/>
                    <a:pt x="343" y="829"/>
                  </a:cubicBezTo>
                  <a:cubicBezTo>
                    <a:pt x="325" y="849"/>
                    <a:pt x="301" y="867"/>
                    <a:pt x="276" y="879"/>
                  </a:cubicBezTo>
                  <a:cubicBezTo>
                    <a:pt x="276" y="879"/>
                    <a:pt x="276" y="880"/>
                    <a:pt x="277" y="880"/>
                  </a:cubicBezTo>
                  <a:cubicBezTo>
                    <a:pt x="296" y="872"/>
                    <a:pt x="312" y="860"/>
                    <a:pt x="329" y="847"/>
                  </a:cubicBezTo>
                  <a:cubicBezTo>
                    <a:pt x="339" y="841"/>
                    <a:pt x="347" y="833"/>
                    <a:pt x="354" y="824"/>
                  </a:cubicBezTo>
                  <a:cubicBezTo>
                    <a:pt x="361" y="815"/>
                    <a:pt x="366" y="807"/>
                    <a:pt x="375" y="801"/>
                  </a:cubicBezTo>
                  <a:cubicBezTo>
                    <a:pt x="374" y="803"/>
                    <a:pt x="374" y="805"/>
                    <a:pt x="373" y="807"/>
                  </a:cubicBezTo>
                  <a:cubicBezTo>
                    <a:pt x="367" y="826"/>
                    <a:pt x="360" y="843"/>
                    <a:pt x="348" y="859"/>
                  </a:cubicBezTo>
                  <a:cubicBezTo>
                    <a:pt x="339" y="872"/>
                    <a:pt x="328" y="883"/>
                    <a:pt x="318" y="895"/>
                  </a:cubicBezTo>
                  <a:cubicBezTo>
                    <a:pt x="317" y="896"/>
                    <a:pt x="318" y="897"/>
                    <a:pt x="319" y="896"/>
                  </a:cubicBezTo>
                  <a:cubicBezTo>
                    <a:pt x="342" y="875"/>
                    <a:pt x="361" y="849"/>
                    <a:pt x="375" y="821"/>
                  </a:cubicBezTo>
                  <a:cubicBezTo>
                    <a:pt x="378" y="813"/>
                    <a:pt x="381" y="804"/>
                    <a:pt x="385" y="796"/>
                  </a:cubicBezTo>
                  <a:cubicBezTo>
                    <a:pt x="386" y="793"/>
                    <a:pt x="392" y="782"/>
                    <a:pt x="396" y="776"/>
                  </a:cubicBezTo>
                  <a:cubicBezTo>
                    <a:pt x="405" y="763"/>
                    <a:pt x="414" y="750"/>
                    <a:pt x="421" y="735"/>
                  </a:cubicBezTo>
                  <a:cubicBezTo>
                    <a:pt x="429" y="717"/>
                    <a:pt x="436" y="698"/>
                    <a:pt x="445" y="680"/>
                  </a:cubicBezTo>
                  <a:cubicBezTo>
                    <a:pt x="443" y="695"/>
                    <a:pt x="444" y="707"/>
                    <a:pt x="445" y="723"/>
                  </a:cubicBezTo>
                  <a:cubicBezTo>
                    <a:pt x="445" y="726"/>
                    <a:pt x="450" y="750"/>
                    <a:pt x="450" y="752"/>
                  </a:cubicBezTo>
                  <a:cubicBezTo>
                    <a:pt x="450" y="752"/>
                    <a:pt x="450" y="752"/>
                    <a:pt x="450" y="751"/>
                  </a:cubicBezTo>
                  <a:cubicBezTo>
                    <a:pt x="445" y="700"/>
                    <a:pt x="446" y="690"/>
                    <a:pt x="454" y="667"/>
                  </a:cubicBezTo>
                  <a:cubicBezTo>
                    <a:pt x="454" y="666"/>
                    <a:pt x="459" y="655"/>
                    <a:pt x="459" y="654"/>
                  </a:cubicBezTo>
                  <a:cubicBezTo>
                    <a:pt x="466" y="643"/>
                    <a:pt x="474" y="633"/>
                    <a:pt x="482" y="623"/>
                  </a:cubicBezTo>
                  <a:cubicBezTo>
                    <a:pt x="492" y="611"/>
                    <a:pt x="504" y="599"/>
                    <a:pt x="518" y="591"/>
                  </a:cubicBezTo>
                  <a:cubicBezTo>
                    <a:pt x="524" y="588"/>
                    <a:pt x="531" y="585"/>
                    <a:pt x="537" y="583"/>
                  </a:cubicBezTo>
                  <a:cubicBezTo>
                    <a:pt x="545" y="581"/>
                    <a:pt x="552" y="579"/>
                    <a:pt x="559" y="578"/>
                  </a:cubicBezTo>
                  <a:cubicBezTo>
                    <a:pt x="557" y="580"/>
                    <a:pt x="555" y="582"/>
                    <a:pt x="552" y="583"/>
                  </a:cubicBezTo>
                  <a:cubicBezTo>
                    <a:pt x="546" y="588"/>
                    <a:pt x="539" y="592"/>
                    <a:pt x="534" y="597"/>
                  </a:cubicBezTo>
                  <a:cubicBezTo>
                    <a:pt x="528" y="603"/>
                    <a:pt x="526" y="612"/>
                    <a:pt x="525" y="620"/>
                  </a:cubicBezTo>
                  <a:cubicBezTo>
                    <a:pt x="525" y="622"/>
                    <a:pt x="527" y="622"/>
                    <a:pt x="528" y="621"/>
                  </a:cubicBezTo>
                  <a:cubicBezTo>
                    <a:pt x="529" y="610"/>
                    <a:pt x="532" y="601"/>
                    <a:pt x="542" y="595"/>
                  </a:cubicBezTo>
                  <a:cubicBezTo>
                    <a:pt x="550" y="589"/>
                    <a:pt x="558" y="585"/>
                    <a:pt x="565" y="579"/>
                  </a:cubicBezTo>
                  <a:cubicBezTo>
                    <a:pt x="567" y="578"/>
                    <a:pt x="568" y="577"/>
                    <a:pt x="569" y="576"/>
                  </a:cubicBezTo>
                  <a:cubicBezTo>
                    <a:pt x="586" y="573"/>
                    <a:pt x="605" y="572"/>
                    <a:pt x="623" y="571"/>
                  </a:cubicBezTo>
                  <a:cubicBezTo>
                    <a:pt x="626" y="571"/>
                    <a:pt x="629" y="571"/>
                    <a:pt x="632" y="571"/>
                  </a:cubicBezTo>
                  <a:cubicBezTo>
                    <a:pt x="634" y="572"/>
                    <a:pt x="635" y="572"/>
                    <a:pt x="636" y="572"/>
                  </a:cubicBezTo>
                  <a:cubicBezTo>
                    <a:pt x="618" y="595"/>
                    <a:pt x="599" y="615"/>
                    <a:pt x="579" y="636"/>
                  </a:cubicBezTo>
                  <a:cubicBezTo>
                    <a:pt x="562" y="654"/>
                    <a:pt x="542" y="669"/>
                    <a:pt x="534" y="693"/>
                  </a:cubicBezTo>
                  <a:cubicBezTo>
                    <a:pt x="534" y="694"/>
                    <a:pt x="535" y="695"/>
                    <a:pt x="536" y="694"/>
                  </a:cubicBezTo>
                  <a:cubicBezTo>
                    <a:pt x="544" y="671"/>
                    <a:pt x="565" y="656"/>
                    <a:pt x="582" y="639"/>
                  </a:cubicBezTo>
                  <a:cubicBezTo>
                    <a:pt x="603" y="618"/>
                    <a:pt x="624" y="597"/>
                    <a:pt x="642" y="573"/>
                  </a:cubicBezTo>
                  <a:cubicBezTo>
                    <a:pt x="648" y="573"/>
                    <a:pt x="653" y="574"/>
                    <a:pt x="659" y="574"/>
                  </a:cubicBezTo>
                  <a:cubicBezTo>
                    <a:pt x="656" y="578"/>
                    <a:pt x="653" y="582"/>
                    <a:pt x="651" y="586"/>
                  </a:cubicBezTo>
                  <a:cubicBezTo>
                    <a:pt x="643" y="599"/>
                    <a:pt x="635" y="612"/>
                    <a:pt x="626" y="624"/>
                  </a:cubicBezTo>
                  <a:cubicBezTo>
                    <a:pt x="625" y="625"/>
                    <a:pt x="626" y="627"/>
                    <a:pt x="628" y="626"/>
                  </a:cubicBezTo>
                  <a:cubicBezTo>
                    <a:pt x="638" y="618"/>
                    <a:pt x="645" y="607"/>
                    <a:pt x="654" y="598"/>
                  </a:cubicBezTo>
                  <a:cubicBezTo>
                    <a:pt x="662" y="588"/>
                    <a:pt x="675" y="581"/>
                    <a:pt x="683" y="571"/>
                  </a:cubicBezTo>
                  <a:cubicBezTo>
                    <a:pt x="721" y="562"/>
                    <a:pt x="756" y="538"/>
                    <a:pt x="785" y="514"/>
                  </a:cubicBezTo>
                  <a:cubicBezTo>
                    <a:pt x="801" y="500"/>
                    <a:pt x="816" y="485"/>
                    <a:pt x="831" y="470"/>
                  </a:cubicBezTo>
                  <a:cubicBezTo>
                    <a:pt x="833" y="468"/>
                    <a:pt x="836" y="465"/>
                    <a:pt x="838" y="463"/>
                  </a:cubicBezTo>
                  <a:cubicBezTo>
                    <a:pt x="841" y="460"/>
                    <a:pt x="844" y="458"/>
                    <a:pt x="846" y="455"/>
                  </a:cubicBezTo>
                  <a:cubicBezTo>
                    <a:pt x="848" y="454"/>
                    <a:pt x="849" y="453"/>
                    <a:pt x="850" y="451"/>
                  </a:cubicBezTo>
                  <a:cubicBezTo>
                    <a:pt x="858" y="445"/>
                    <a:pt x="865" y="438"/>
                    <a:pt x="873" y="431"/>
                  </a:cubicBezTo>
                  <a:cubicBezTo>
                    <a:pt x="888" y="418"/>
                    <a:pt x="902" y="403"/>
                    <a:pt x="917" y="389"/>
                  </a:cubicBezTo>
                  <a:cubicBezTo>
                    <a:pt x="929" y="377"/>
                    <a:pt x="942" y="364"/>
                    <a:pt x="956" y="352"/>
                  </a:cubicBezTo>
                  <a:cubicBezTo>
                    <a:pt x="963" y="346"/>
                    <a:pt x="969" y="339"/>
                    <a:pt x="975" y="332"/>
                  </a:cubicBezTo>
                  <a:cubicBezTo>
                    <a:pt x="976" y="331"/>
                    <a:pt x="977" y="329"/>
                    <a:pt x="978" y="327"/>
                  </a:cubicBezTo>
                  <a:cubicBezTo>
                    <a:pt x="982" y="324"/>
                    <a:pt x="985" y="322"/>
                    <a:pt x="989" y="319"/>
                  </a:cubicBezTo>
                  <a:cubicBezTo>
                    <a:pt x="997" y="313"/>
                    <a:pt x="1005" y="310"/>
                    <a:pt x="1013" y="307"/>
                  </a:cubicBezTo>
                  <a:cubicBezTo>
                    <a:pt x="1017" y="306"/>
                    <a:pt x="1021" y="306"/>
                    <a:pt x="1024" y="305"/>
                  </a:cubicBezTo>
                  <a:cubicBezTo>
                    <a:pt x="1029" y="304"/>
                    <a:pt x="1034" y="303"/>
                    <a:pt x="1039" y="301"/>
                  </a:cubicBezTo>
                  <a:cubicBezTo>
                    <a:pt x="1039" y="301"/>
                    <a:pt x="1040" y="301"/>
                    <a:pt x="1040" y="301"/>
                  </a:cubicBezTo>
                  <a:cubicBezTo>
                    <a:pt x="1055" y="299"/>
                    <a:pt x="1070" y="293"/>
                    <a:pt x="1084" y="289"/>
                  </a:cubicBezTo>
                  <a:cubicBezTo>
                    <a:pt x="1092" y="286"/>
                    <a:pt x="1099" y="284"/>
                    <a:pt x="1106" y="281"/>
                  </a:cubicBezTo>
                  <a:cubicBezTo>
                    <a:pt x="1116" y="278"/>
                    <a:pt x="1125" y="275"/>
                    <a:pt x="1135" y="271"/>
                  </a:cubicBezTo>
                  <a:cubicBezTo>
                    <a:pt x="1152" y="266"/>
                    <a:pt x="1169" y="260"/>
                    <a:pt x="1186" y="253"/>
                  </a:cubicBezTo>
                  <a:cubicBezTo>
                    <a:pt x="1184" y="255"/>
                    <a:pt x="1183" y="257"/>
                    <a:pt x="1181" y="259"/>
                  </a:cubicBezTo>
                  <a:cubicBezTo>
                    <a:pt x="1174" y="269"/>
                    <a:pt x="1167" y="278"/>
                    <a:pt x="1160" y="287"/>
                  </a:cubicBezTo>
                  <a:cubicBezTo>
                    <a:pt x="1139" y="302"/>
                    <a:pt x="1118" y="320"/>
                    <a:pt x="1100" y="340"/>
                  </a:cubicBezTo>
                  <a:cubicBezTo>
                    <a:pt x="1095" y="343"/>
                    <a:pt x="1090" y="346"/>
                    <a:pt x="1084" y="349"/>
                  </a:cubicBezTo>
                  <a:cubicBezTo>
                    <a:pt x="1076" y="354"/>
                    <a:pt x="1069" y="362"/>
                    <a:pt x="1058" y="363"/>
                  </a:cubicBezTo>
                  <a:cubicBezTo>
                    <a:pt x="1057" y="363"/>
                    <a:pt x="1057" y="364"/>
                    <a:pt x="1058" y="364"/>
                  </a:cubicBezTo>
                  <a:cubicBezTo>
                    <a:pt x="1067" y="365"/>
                    <a:pt x="1074" y="362"/>
                    <a:pt x="1082" y="357"/>
                  </a:cubicBezTo>
                  <a:cubicBezTo>
                    <a:pt x="1084" y="355"/>
                    <a:pt x="1087" y="354"/>
                    <a:pt x="1090" y="352"/>
                  </a:cubicBezTo>
                  <a:cubicBezTo>
                    <a:pt x="1085" y="359"/>
                    <a:pt x="1038" y="435"/>
                    <a:pt x="1034" y="442"/>
                  </a:cubicBezTo>
                  <a:cubicBezTo>
                    <a:pt x="1033" y="442"/>
                    <a:pt x="1033" y="442"/>
                    <a:pt x="1033" y="442"/>
                  </a:cubicBezTo>
                  <a:cubicBezTo>
                    <a:pt x="1035" y="441"/>
                    <a:pt x="1079" y="380"/>
                    <a:pt x="1082" y="376"/>
                  </a:cubicBezTo>
                  <a:cubicBezTo>
                    <a:pt x="1097" y="352"/>
                    <a:pt x="1119" y="332"/>
                    <a:pt x="1142" y="315"/>
                  </a:cubicBezTo>
                  <a:cubicBezTo>
                    <a:pt x="1139" y="320"/>
                    <a:pt x="1140" y="325"/>
                    <a:pt x="1138" y="330"/>
                  </a:cubicBezTo>
                  <a:cubicBezTo>
                    <a:pt x="1125" y="352"/>
                    <a:pt x="1126" y="358"/>
                    <a:pt x="1115" y="380"/>
                  </a:cubicBezTo>
                  <a:cubicBezTo>
                    <a:pt x="1113" y="383"/>
                    <a:pt x="1106" y="405"/>
                    <a:pt x="1108" y="402"/>
                  </a:cubicBezTo>
                  <a:cubicBezTo>
                    <a:pt x="1121" y="381"/>
                    <a:pt x="1128" y="357"/>
                    <a:pt x="1140" y="336"/>
                  </a:cubicBezTo>
                  <a:cubicBezTo>
                    <a:pt x="1141" y="333"/>
                    <a:pt x="1143" y="330"/>
                    <a:pt x="1145" y="328"/>
                  </a:cubicBezTo>
                  <a:cubicBezTo>
                    <a:pt x="1143" y="332"/>
                    <a:pt x="1142" y="338"/>
                    <a:pt x="1140" y="343"/>
                  </a:cubicBezTo>
                  <a:cubicBezTo>
                    <a:pt x="1138" y="350"/>
                    <a:pt x="1133" y="356"/>
                    <a:pt x="1131" y="363"/>
                  </a:cubicBezTo>
                  <a:cubicBezTo>
                    <a:pt x="1128" y="375"/>
                    <a:pt x="1122" y="385"/>
                    <a:pt x="1121" y="398"/>
                  </a:cubicBezTo>
                  <a:cubicBezTo>
                    <a:pt x="1120" y="410"/>
                    <a:pt x="1119" y="421"/>
                    <a:pt x="1117" y="433"/>
                  </a:cubicBezTo>
                  <a:cubicBezTo>
                    <a:pt x="1117" y="434"/>
                    <a:pt x="1117" y="434"/>
                    <a:pt x="1117" y="434"/>
                  </a:cubicBezTo>
                  <a:cubicBezTo>
                    <a:pt x="1123" y="425"/>
                    <a:pt x="1122" y="414"/>
                    <a:pt x="1123" y="404"/>
                  </a:cubicBezTo>
                  <a:cubicBezTo>
                    <a:pt x="1124" y="398"/>
                    <a:pt x="1124" y="392"/>
                    <a:pt x="1126" y="386"/>
                  </a:cubicBezTo>
                  <a:cubicBezTo>
                    <a:pt x="1128" y="381"/>
                    <a:pt x="1133" y="377"/>
                    <a:pt x="1135" y="373"/>
                  </a:cubicBezTo>
                  <a:cubicBezTo>
                    <a:pt x="1138" y="366"/>
                    <a:pt x="1139" y="359"/>
                    <a:pt x="1143" y="353"/>
                  </a:cubicBezTo>
                  <a:cubicBezTo>
                    <a:pt x="1147" y="347"/>
                    <a:pt x="1149" y="341"/>
                    <a:pt x="1151" y="334"/>
                  </a:cubicBezTo>
                  <a:cubicBezTo>
                    <a:pt x="1152" y="327"/>
                    <a:pt x="1154" y="321"/>
                    <a:pt x="1157" y="315"/>
                  </a:cubicBezTo>
                  <a:cubicBezTo>
                    <a:pt x="1160" y="308"/>
                    <a:pt x="1166" y="304"/>
                    <a:pt x="1170" y="298"/>
                  </a:cubicBezTo>
                  <a:cubicBezTo>
                    <a:pt x="1170" y="298"/>
                    <a:pt x="1170" y="298"/>
                    <a:pt x="1170" y="297"/>
                  </a:cubicBezTo>
                  <a:cubicBezTo>
                    <a:pt x="1177" y="289"/>
                    <a:pt x="1185" y="281"/>
                    <a:pt x="1192" y="273"/>
                  </a:cubicBezTo>
                  <a:cubicBezTo>
                    <a:pt x="1194" y="270"/>
                    <a:pt x="1197" y="267"/>
                    <a:pt x="1199" y="264"/>
                  </a:cubicBezTo>
                  <a:cubicBezTo>
                    <a:pt x="1197" y="273"/>
                    <a:pt x="1194" y="282"/>
                    <a:pt x="1191" y="291"/>
                  </a:cubicBezTo>
                  <a:cubicBezTo>
                    <a:pt x="1188" y="301"/>
                    <a:pt x="1185" y="311"/>
                    <a:pt x="1182" y="321"/>
                  </a:cubicBezTo>
                  <a:cubicBezTo>
                    <a:pt x="1181" y="326"/>
                    <a:pt x="1178" y="331"/>
                    <a:pt x="1178" y="336"/>
                  </a:cubicBezTo>
                  <a:cubicBezTo>
                    <a:pt x="1178" y="336"/>
                    <a:pt x="1179" y="337"/>
                    <a:pt x="1179" y="337"/>
                  </a:cubicBezTo>
                  <a:cubicBezTo>
                    <a:pt x="1179" y="337"/>
                    <a:pt x="1175" y="359"/>
                    <a:pt x="1174" y="363"/>
                  </a:cubicBezTo>
                  <a:cubicBezTo>
                    <a:pt x="1174" y="363"/>
                    <a:pt x="1175" y="363"/>
                    <a:pt x="1175" y="363"/>
                  </a:cubicBezTo>
                  <a:cubicBezTo>
                    <a:pt x="1177" y="354"/>
                    <a:pt x="1179" y="345"/>
                    <a:pt x="1181" y="335"/>
                  </a:cubicBezTo>
                  <a:cubicBezTo>
                    <a:pt x="1181" y="334"/>
                    <a:pt x="1180" y="334"/>
                    <a:pt x="1180" y="334"/>
                  </a:cubicBezTo>
                  <a:cubicBezTo>
                    <a:pt x="1183" y="331"/>
                    <a:pt x="1185" y="323"/>
                    <a:pt x="1186" y="318"/>
                  </a:cubicBezTo>
                  <a:cubicBezTo>
                    <a:pt x="1189" y="309"/>
                    <a:pt x="1192" y="301"/>
                    <a:pt x="1195" y="292"/>
                  </a:cubicBezTo>
                  <a:cubicBezTo>
                    <a:pt x="1197" y="284"/>
                    <a:pt x="1200" y="276"/>
                    <a:pt x="1202" y="268"/>
                  </a:cubicBezTo>
                  <a:cubicBezTo>
                    <a:pt x="1204" y="263"/>
                    <a:pt x="1206" y="257"/>
                    <a:pt x="1210" y="253"/>
                  </a:cubicBezTo>
                  <a:cubicBezTo>
                    <a:pt x="1210" y="252"/>
                    <a:pt x="1210" y="252"/>
                    <a:pt x="1210" y="252"/>
                  </a:cubicBezTo>
                  <a:cubicBezTo>
                    <a:pt x="1214" y="248"/>
                    <a:pt x="1218" y="245"/>
                    <a:pt x="1223" y="242"/>
                  </a:cubicBezTo>
                  <a:cubicBezTo>
                    <a:pt x="1233" y="234"/>
                    <a:pt x="1246" y="228"/>
                    <a:pt x="1258" y="223"/>
                  </a:cubicBezTo>
                  <a:cubicBezTo>
                    <a:pt x="1259" y="222"/>
                    <a:pt x="1260" y="222"/>
                    <a:pt x="1261" y="221"/>
                  </a:cubicBezTo>
                  <a:cubicBezTo>
                    <a:pt x="1287" y="235"/>
                    <a:pt x="1316" y="241"/>
                    <a:pt x="1344" y="250"/>
                  </a:cubicBezTo>
                  <a:cubicBezTo>
                    <a:pt x="1373" y="259"/>
                    <a:pt x="1403" y="274"/>
                    <a:pt x="1434" y="274"/>
                  </a:cubicBezTo>
                  <a:cubicBezTo>
                    <a:pt x="1446" y="274"/>
                    <a:pt x="1458" y="272"/>
                    <a:pt x="1470" y="269"/>
                  </a:cubicBezTo>
                  <a:cubicBezTo>
                    <a:pt x="1485" y="267"/>
                    <a:pt x="1501" y="268"/>
                    <a:pt x="1516" y="267"/>
                  </a:cubicBezTo>
                  <a:cubicBezTo>
                    <a:pt x="1496" y="238"/>
                    <a:pt x="1496" y="238"/>
                    <a:pt x="1496" y="238"/>
                  </a:cubicBezTo>
                  <a:cubicBezTo>
                    <a:pt x="1489" y="238"/>
                    <a:pt x="1482" y="239"/>
                    <a:pt x="1475" y="240"/>
                  </a:cubicBezTo>
                  <a:cubicBezTo>
                    <a:pt x="1463" y="242"/>
                    <a:pt x="1451" y="245"/>
                    <a:pt x="1438" y="246"/>
                  </a:cubicBezTo>
                  <a:cubicBezTo>
                    <a:pt x="1425" y="247"/>
                    <a:pt x="1412" y="244"/>
                    <a:pt x="1400" y="239"/>
                  </a:cubicBezTo>
                  <a:cubicBezTo>
                    <a:pt x="1383" y="232"/>
                    <a:pt x="1365" y="227"/>
                    <a:pt x="1347" y="222"/>
                  </a:cubicBezTo>
                  <a:cubicBezTo>
                    <a:pt x="1331" y="217"/>
                    <a:pt x="1314" y="212"/>
                    <a:pt x="1297" y="207"/>
                  </a:cubicBezTo>
                  <a:cubicBezTo>
                    <a:pt x="1297" y="207"/>
                    <a:pt x="1296" y="207"/>
                    <a:pt x="1296" y="207"/>
                  </a:cubicBezTo>
                  <a:cubicBezTo>
                    <a:pt x="1296" y="206"/>
                    <a:pt x="1297" y="206"/>
                    <a:pt x="1298" y="206"/>
                  </a:cubicBezTo>
                  <a:cubicBezTo>
                    <a:pt x="1300" y="205"/>
                    <a:pt x="1301" y="204"/>
                    <a:pt x="1303" y="203"/>
                  </a:cubicBezTo>
                  <a:cubicBezTo>
                    <a:pt x="1317" y="197"/>
                    <a:pt x="1330" y="190"/>
                    <a:pt x="1344" y="183"/>
                  </a:cubicBezTo>
                  <a:cubicBezTo>
                    <a:pt x="1347" y="182"/>
                    <a:pt x="1350" y="182"/>
                    <a:pt x="1353" y="182"/>
                  </a:cubicBezTo>
                  <a:cubicBezTo>
                    <a:pt x="1372" y="179"/>
                    <a:pt x="1388" y="162"/>
                    <a:pt x="1402" y="151"/>
                  </a:cubicBezTo>
                  <a:cubicBezTo>
                    <a:pt x="1409" y="145"/>
                    <a:pt x="1416" y="139"/>
                    <a:pt x="1423" y="134"/>
                  </a:cubicBezTo>
                  <a:cubicBezTo>
                    <a:pt x="1400" y="101"/>
                    <a:pt x="1400" y="101"/>
                    <a:pt x="1400" y="101"/>
                  </a:cubicBezTo>
                  <a:cubicBezTo>
                    <a:pt x="1395" y="105"/>
                    <a:pt x="1390" y="110"/>
                    <a:pt x="1384" y="114"/>
                  </a:cubicBezTo>
                  <a:cubicBezTo>
                    <a:pt x="1379" y="116"/>
                    <a:pt x="1373" y="120"/>
                    <a:pt x="1366" y="120"/>
                  </a:cubicBezTo>
                  <a:cubicBezTo>
                    <a:pt x="1366" y="107"/>
                    <a:pt x="1358" y="105"/>
                    <a:pt x="1345" y="104"/>
                  </a:cubicBezTo>
                  <a:cubicBezTo>
                    <a:pt x="1326" y="103"/>
                    <a:pt x="1311" y="89"/>
                    <a:pt x="1292" y="88"/>
                  </a:cubicBezTo>
                  <a:cubicBezTo>
                    <a:pt x="1293" y="71"/>
                    <a:pt x="1287" y="62"/>
                    <a:pt x="1269" y="61"/>
                  </a:cubicBezTo>
                  <a:cubicBezTo>
                    <a:pt x="1255" y="60"/>
                    <a:pt x="1243" y="60"/>
                    <a:pt x="1230" y="55"/>
                  </a:cubicBezTo>
                  <a:cubicBezTo>
                    <a:pt x="1217" y="49"/>
                    <a:pt x="1204" y="41"/>
                    <a:pt x="1192" y="34"/>
                  </a:cubicBezTo>
                  <a:cubicBezTo>
                    <a:pt x="1191" y="34"/>
                    <a:pt x="1191" y="34"/>
                    <a:pt x="1191" y="34"/>
                  </a:cubicBezTo>
                  <a:cubicBezTo>
                    <a:pt x="1209" y="45"/>
                    <a:pt x="1228" y="59"/>
                    <a:pt x="1249" y="62"/>
                  </a:cubicBezTo>
                  <a:cubicBezTo>
                    <a:pt x="1256" y="63"/>
                    <a:pt x="1263" y="63"/>
                    <a:pt x="1271" y="64"/>
                  </a:cubicBezTo>
                  <a:cubicBezTo>
                    <a:pt x="1286" y="65"/>
                    <a:pt x="1290" y="76"/>
                    <a:pt x="1288" y="90"/>
                  </a:cubicBezTo>
                  <a:cubicBezTo>
                    <a:pt x="1287" y="91"/>
                    <a:pt x="1288" y="92"/>
                    <a:pt x="1290" y="92"/>
                  </a:cubicBezTo>
                  <a:cubicBezTo>
                    <a:pt x="1304" y="92"/>
                    <a:pt x="1317" y="100"/>
                    <a:pt x="1330" y="105"/>
                  </a:cubicBezTo>
                  <a:cubicBezTo>
                    <a:pt x="1335" y="107"/>
                    <a:pt x="1339" y="108"/>
                    <a:pt x="1344" y="109"/>
                  </a:cubicBezTo>
                  <a:cubicBezTo>
                    <a:pt x="1353" y="110"/>
                    <a:pt x="1361" y="111"/>
                    <a:pt x="1360" y="123"/>
                  </a:cubicBezTo>
                  <a:cubicBezTo>
                    <a:pt x="1360" y="125"/>
                    <a:pt x="1362" y="126"/>
                    <a:pt x="1363" y="126"/>
                  </a:cubicBezTo>
                  <a:cubicBezTo>
                    <a:pt x="1366" y="127"/>
                    <a:pt x="1370" y="127"/>
                    <a:pt x="1373" y="126"/>
                  </a:cubicBezTo>
                  <a:cubicBezTo>
                    <a:pt x="1358" y="145"/>
                    <a:pt x="1345" y="167"/>
                    <a:pt x="1318" y="164"/>
                  </a:cubicBezTo>
                  <a:cubicBezTo>
                    <a:pt x="1314" y="164"/>
                    <a:pt x="1311" y="166"/>
                    <a:pt x="1309" y="169"/>
                  </a:cubicBezTo>
                  <a:cubicBezTo>
                    <a:pt x="1303" y="177"/>
                    <a:pt x="1296" y="184"/>
                    <a:pt x="1288" y="190"/>
                  </a:cubicBezTo>
                  <a:cubicBezTo>
                    <a:pt x="1281" y="191"/>
                    <a:pt x="1275" y="192"/>
                    <a:pt x="1269" y="195"/>
                  </a:cubicBezTo>
                  <a:cubicBezTo>
                    <a:pt x="1269" y="195"/>
                    <a:pt x="1269" y="195"/>
                    <a:pt x="1269" y="195"/>
                  </a:cubicBezTo>
                  <a:cubicBezTo>
                    <a:pt x="1259" y="189"/>
                    <a:pt x="1250" y="183"/>
                    <a:pt x="1241" y="177"/>
                  </a:cubicBezTo>
                  <a:cubicBezTo>
                    <a:pt x="1229" y="169"/>
                    <a:pt x="1217" y="161"/>
                    <a:pt x="1202" y="159"/>
                  </a:cubicBezTo>
                  <a:cubicBezTo>
                    <a:pt x="1201" y="159"/>
                    <a:pt x="1200" y="159"/>
                    <a:pt x="1199" y="158"/>
                  </a:cubicBezTo>
                  <a:cubicBezTo>
                    <a:pt x="1195" y="153"/>
                    <a:pt x="1183" y="143"/>
                    <a:pt x="1182" y="143"/>
                  </a:cubicBezTo>
                  <a:cubicBezTo>
                    <a:pt x="1176" y="138"/>
                    <a:pt x="1169" y="136"/>
                    <a:pt x="1164" y="130"/>
                  </a:cubicBezTo>
                  <a:cubicBezTo>
                    <a:pt x="1158" y="123"/>
                    <a:pt x="1152" y="114"/>
                    <a:pt x="1147" y="106"/>
                  </a:cubicBezTo>
                  <a:cubicBezTo>
                    <a:pt x="1135" y="88"/>
                    <a:pt x="1115" y="76"/>
                    <a:pt x="1099" y="62"/>
                  </a:cubicBezTo>
                  <a:cubicBezTo>
                    <a:pt x="1098" y="61"/>
                    <a:pt x="1097" y="62"/>
                    <a:pt x="1098" y="63"/>
                  </a:cubicBezTo>
                  <a:cubicBezTo>
                    <a:pt x="1114" y="79"/>
                    <a:pt x="1133" y="91"/>
                    <a:pt x="1146" y="110"/>
                  </a:cubicBezTo>
                  <a:cubicBezTo>
                    <a:pt x="1149" y="116"/>
                    <a:pt x="1154" y="127"/>
                    <a:pt x="1161" y="135"/>
                  </a:cubicBezTo>
                  <a:cubicBezTo>
                    <a:pt x="1160" y="135"/>
                    <a:pt x="1158" y="136"/>
                    <a:pt x="1157" y="136"/>
                  </a:cubicBezTo>
                  <a:cubicBezTo>
                    <a:pt x="1153" y="135"/>
                    <a:pt x="1120" y="121"/>
                    <a:pt x="1091" y="109"/>
                  </a:cubicBezTo>
                  <a:cubicBezTo>
                    <a:pt x="1091" y="109"/>
                    <a:pt x="1090" y="109"/>
                    <a:pt x="1090" y="109"/>
                  </a:cubicBezTo>
                  <a:cubicBezTo>
                    <a:pt x="1090" y="108"/>
                    <a:pt x="1089" y="108"/>
                    <a:pt x="1088" y="107"/>
                  </a:cubicBezTo>
                  <a:cubicBezTo>
                    <a:pt x="1086" y="106"/>
                    <a:pt x="1083" y="106"/>
                    <a:pt x="1080" y="104"/>
                  </a:cubicBezTo>
                  <a:cubicBezTo>
                    <a:pt x="1080" y="104"/>
                    <a:pt x="1080" y="104"/>
                    <a:pt x="1081" y="105"/>
                  </a:cubicBezTo>
                  <a:cubicBezTo>
                    <a:pt x="1070" y="100"/>
                    <a:pt x="1060" y="96"/>
                    <a:pt x="1054" y="93"/>
                  </a:cubicBezTo>
                  <a:cubicBezTo>
                    <a:pt x="1054" y="94"/>
                    <a:pt x="1054" y="94"/>
                    <a:pt x="1054" y="94"/>
                  </a:cubicBezTo>
                  <a:cubicBezTo>
                    <a:pt x="1074" y="104"/>
                    <a:pt x="1135" y="135"/>
                    <a:pt x="1137" y="135"/>
                  </a:cubicBezTo>
                  <a:cubicBezTo>
                    <a:pt x="1141" y="137"/>
                    <a:pt x="1144" y="138"/>
                    <a:pt x="1148" y="139"/>
                  </a:cubicBezTo>
                  <a:cubicBezTo>
                    <a:pt x="1141" y="141"/>
                    <a:pt x="1134" y="143"/>
                    <a:pt x="1126" y="141"/>
                  </a:cubicBezTo>
                  <a:cubicBezTo>
                    <a:pt x="1112" y="139"/>
                    <a:pt x="1099" y="135"/>
                    <a:pt x="1088" y="127"/>
                  </a:cubicBezTo>
                  <a:cubicBezTo>
                    <a:pt x="1087" y="126"/>
                    <a:pt x="1086" y="128"/>
                    <a:pt x="1087" y="128"/>
                  </a:cubicBezTo>
                  <a:cubicBezTo>
                    <a:pt x="1099" y="138"/>
                    <a:pt x="1113" y="143"/>
                    <a:pt x="1128" y="146"/>
                  </a:cubicBezTo>
                  <a:cubicBezTo>
                    <a:pt x="1138" y="147"/>
                    <a:pt x="1147" y="144"/>
                    <a:pt x="1155" y="141"/>
                  </a:cubicBezTo>
                  <a:cubicBezTo>
                    <a:pt x="1160" y="143"/>
                    <a:pt x="1165" y="144"/>
                    <a:pt x="1170" y="146"/>
                  </a:cubicBezTo>
                  <a:cubicBezTo>
                    <a:pt x="1177" y="149"/>
                    <a:pt x="1183" y="153"/>
                    <a:pt x="1188" y="158"/>
                  </a:cubicBezTo>
                  <a:cubicBezTo>
                    <a:pt x="1179" y="159"/>
                    <a:pt x="1171" y="160"/>
                    <a:pt x="1162" y="163"/>
                  </a:cubicBezTo>
                  <a:cubicBezTo>
                    <a:pt x="1149" y="166"/>
                    <a:pt x="1136" y="170"/>
                    <a:pt x="1122" y="170"/>
                  </a:cubicBezTo>
                  <a:cubicBezTo>
                    <a:pt x="1109" y="170"/>
                    <a:pt x="1097" y="166"/>
                    <a:pt x="1084" y="164"/>
                  </a:cubicBezTo>
                  <a:cubicBezTo>
                    <a:pt x="1082" y="163"/>
                    <a:pt x="1080" y="163"/>
                    <a:pt x="1078" y="163"/>
                  </a:cubicBezTo>
                  <a:cubicBezTo>
                    <a:pt x="1069" y="160"/>
                    <a:pt x="1061" y="157"/>
                    <a:pt x="1054" y="161"/>
                  </a:cubicBezTo>
                  <a:cubicBezTo>
                    <a:pt x="1045" y="155"/>
                    <a:pt x="1026" y="136"/>
                    <a:pt x="1025" y="136"/>
                  </a:cubicBezTo>
                  <a:cubicBezTo>
                    <a:pt x="1020" y="131"/>
                    <a:pt x="1015" y="125"/>
                    <a:pt x="1011" y="119"/>
                  </a:cubicBezTo>
                  <a:cubicBezTo>
                    <a:pt x="1003" y="109"/>
                    <a:pt x="995" y="99"/>
                    <a:pt x="986" y="91"/>
                  </a:cubicBezTo>
                  <a:cubicBezTo>
                    <a:pt x="973" y="81"/>
                    <a:pt x="973" y="81"/>
                    <a:pt x="970" y="80"/>
                  </a:cubicBezTo>
                  <a:cubicBezTo>
                    <a:pt x="966" y="78"/>
                    <a:pt x="963" y="76"/>
                    <a:pt x="960" y="74"/>
                  </a:cubicBezTo>
                  <a:cubicBezTo>
                    <a:pt x="940" y="60"/>
                    <a:pt x="923" y="43"/>
                    <a:pt x="905" y="27"/>
                  </a:cubicBezTo>
                  <a:cubicBezTo>
                    <a:pt x="899" y="22"/>
                    <a:pt x="888" y="9"/>
                    <a:pt x="879" y="10"/>
                  </a:cubicBezTo>
                  <a:cubicBezTo>
                    <a:pt x="871" y="11"/>
                    <a:pt x="866" y="6"/>
                    <a:pt x="862" y="0"/>
                  </a:cubicBezTo>
                  <a:cubicBezTo>
                    <a:pt x="864" y="4"/>
                    <a:pt x="867" y="7"/>
                    <a:pt x="871" y="10"/>
                  </a:cubicBezTo>
                  <a:cubicBezTo>
                    <a:pt x="875" y="13"/>
                    <a:pt x="880" y="11"/>
                    <a:pt x="885" y="15"/>
                  </a:cubicBezTo>
                  <a:cubicBezTo>
                    <a:pt x="893" y="21"/>
                    <a:pt x="900" y="27"/>
                    <a:pt x="908" y="34"/>
                  </a:cubicBezTo>
                  <a:cubicBezTo>
                    <a:pt x="919" y="44"/>
                    <a:pt x="930" y="55"/>
                    <a:pt x="942" y="65"/>
                  </a:cubicBezTo>
                  <a:cubicBezTo>
                    <a:pt x="913" y="52"/>
                    <a:pt x="882" y="43"/>
                    <a:pt x="852" y="38"/>
                  </a:cubicBezTo>
                  <a:cubicBezTo>
                    <a:pt x="851" y="37"/>
                    <a:pt x="850" y="38"/>
                    <a:pt x="850" y="39"/>
                  </a:cubicBezTo>
                  <a:cubicBezTo>
                    <a:pt x="837" y="63"/>
                    <a:pt x="798" y="36"/>
                    <a:pt x="780" y="32"/>
                  </a:cubicBezTo>
                  <a:cubicBezTo>
                    <a:pt x="779" y="32"/>
                    <a:pt x="779" y="34"/>
                    <a:pt x="780" y="34"/>
                  </a:cubicBezTo>
                  <a:cubicBezTo>
                    <a:pt x="799" y="38"/>
                    <a:pt x="818" y="53"/>
                    <a:pt x="838" y="50"/>
                  </a:cubicBezTo>
                  <a:cubicBezTo>
                    <a:pt x="845" y="49"/>
                    <a:pt x="850" y="41"/>
                    <a:pt x="857" y="43"/>
                  </a:cubicBezTo>
                  <a:cubicBezTo>
                    <a:pt x="871" y="47"/>
                    <a:pt x="886" y="51"/>
                    <a:pt x="900" y="56"/>
                  </a:cubicBezTo>
                  <a:cubicBezTo>
                    <a:pt x="932" y="66"/>
                    <a:pt x="963" y="80"/>
                    <a:pt x="987" y="103"/>
                  </a:cubicBezTo>
                  <a:cubicBezTo>
                    <a:pt x="991" y="106"/>
                    <a:pt x="994" y="110"/>
                    <a:pt x="996" y="113"/>
                  </a:cubicBezTo>
                  <a:cubicBezTo>
                    <a:pt x="993" y="111"/>
                    <a:pt x="989" y="109"/>
                    <a:pt x="986" y="107"/>
                  </a:cubicBezTo>
                  <a:cubicBezTo>
                    <a:pt x="970" y="100"/>
                    <a:pt x="953" y="94"/>
                    <a:pt x="936" y="89"/>
                  </a:cubicBezTo>
                  <a:cubicBezTo>
                    <a:pt x="922" y="85"/>
                    <a:pt x="906" y="80"/>
                    <a:pt x="891" y="81"/>
                  </a:cubicBezTo>
                  <a:cubicBezTo>
                    <a:pt x="871" y="81"/>
                    <a:pt x="854" y="106"/>
                    <a:pt x="834" y="91"/>
                  </a:cubicBezTo>
                  <a:cubicBezTo>
                    <a:pt x="834" y="91"/>
                    <a:pt x="834" y="91"/>
                    <a:pt x="834" y="91"/>
                  </a:cubicBezTo>
                  <a:cubicBezTo>
                    <a:pt x="846" y="100"/>
                    <a:pt x="857" y="96"/>
                    <a:pt x="869" y="90"/>
                  </a:cubicBezTo>
                  <a:cubicBezTo>
                    <a:pt x="883" y="83"/>
                    <a:pt x="894" y="83"/>
                    <a:pt x="909" y="86"/>
                  </a:cubicBezTo>
                  <a:cubicBezTo>
                    <a:pt x="927" y="90"/>
                    <a:pt x="945" y="96"/>
                    <a:pt x="961" y="102"/>
                  </a:cubicBezTo>
                  <a:cubicBezTo>
                    <a:pt x="978" y="109"/>
                    <a:pt x="1010" y="133"/>
                    <a:pt x="1020" y="144"/>
                  </a:cubicBezTo>
                  <a:cubicBezTo>
                    <a:pt x="1027" y="152"/>
                    <a:pt x="1034" y="158"/>
                    <a:pt x="1042" y="165"/>
                  </a:cubicBezTo>
                  <a:cubicBezTo>
                    <a:pt x="1030" y="167"/>
                    <a:pt x="1019" y="170"/>
                    <a:pt x="1008" y="172"/>
                  </a:cubicBezTo>
                  <a:cubicBezTo>
                    <a:pt x="1003" y="171"/>
                    <a:pt x="997" y="173"/>
                    <a:pt x="992" y="173"/>
                  </a:cubicBezTo>
                  <a:cubicBezTo>
                    <a:pt x="979" y="175"/>
                    <a:pt x="967" y="179"/>
                    <a:pt x="954" y="180"/>
                  </a:cubicBezTo>
                  <a:cubicBezTo>
                    <a:pt x="940" y="181"/>
                    <a:pt x="930" y="170"/>
                    <a:pt x="917" y="168"/>
                  </a:cubicBezTo>
                  <a:cubicBezTo>
                    <a:pt x="899" y="164"/>
                    <a:pt x="885" y="155"/>
                    <a:pt x="874" y="141"/>
                  </a:cubicBezTo>
                  <a:cubicBezTo>
                    <a:pt x="873" y="139"/>
                    <a:pt x="871" y="141"/>
                    <a:pt x="872" y="142"/>
                  </a:cubicBezTo>
                  <a:cubicBezTo>
                    <a:pt x="880" y="153"/>
                    <a:pt x="889" y="161"/>
                    <a:pt x="901" y="166"/>
                  </a:cubicBezTo>
                  <a:cubicBezTo>
                    <a:pt x="910" y="171"/>
                    <a:pt x="920" y="173"/>
                    <a:pt x="929" y="178"/>
                  </a:cubicBezTo>
                  <a:cubicBezTo>
                    <a:pt x="932" y="180"/>
                    <a:pt x="935" y="182"/>
                    <a:pt x="938" y="184"/>
                  </a:cubicBezTo>
                  <a:cubicBezTo>
                    <a:pt x="936" y="184"/>
                    <a:pt x="934" y="185"/>
                    <a:pt x="931" y="185"/>
                  </a:cubicBezTo>
                  <a:cubicBezTo>
                    <a:pt x="922" y="186"/>
                    <a:pt x="914" y="188"/>
                    <a:pt x="905" y="189"/>
                  </a:cubicBezTo>
                  <a:cubicBezTo>
                    <a:pt x="895" y="191"/>
                    <a:pt x="882" y="196"/>
                    <a:pt x="872" y="194"/>
                  </a:cubicBezTo>
                  <a:cubicBezTo>
                    <a:pt x="839" y="189"/>
                    <a:pt x="812" y="167"/>
                    <a:pt x="786" y="150"/>
                  </a:cubicBezTo>
                  <a:cubicBezTo>
                    <a:pt x="785" y="150"/>
                    <a:pt x="784" y="150"/>
                    <a:pt x="785" y="151"/>
                  </a:cubicBezTo>
                  <a:cubicBezTo>
                    <a:pt x="810" y="171"/>
                    <a:pt x="835" y="190"/>
                    <a:pt x="866" y="199"/>
                  </a:cubicBezTo>
                  <a:cubicBezTo>
                    <a:pt x="877" y="202"/>
                    <a:pt x="888" y="200"/>
                    <a:pt x="900" y="198"/>
                  </a:cubicBezTo>
                  <a:cubicBezTo>
                    <a:pt x="898" y="200"/>
                    <a:pt x="896" y="202"/>
                    <a:pt x="894" y="205"/>
                  </a:cubicBezTo>
                  <a:cubicBezTo>
                    <a:pt x="888" y="211"/>
                    <a:pt x="879" y="214"/>
                    <a:pt x="871" y="217"/>
                  </a:cubicBezTo>
                  <a:cubicBezTo>
                    <a:pt x="855" y="223"/>
                    <a:pt x="838" y="222"/>
                    <a:pt x="822" y="218"/>
                  </a:cubicBezTo>
                  <a:cubicBezTo>
                    <a:pt x="822" y="217"/>
                    <a:pt x="822" y="218"/>
                    <a:pt x="822" y="218"/>
                  </a:cubicBezTo>
                  <a:cubicBezTo>
                    <a:pt x="837" y="224"/>
                    <a:pt x="851" y="225"/>
                    <a:pt x="866" y="222"/>
                  </a:cubicBezTo>
                  <a:cubicBezTo>
                    <a:pt x="875" y="220"/>
                    <a:pt x="883" y="216"/>
                    <a:pt x="891" y="212"/>
                  </a:cubicBezTo>
                  <a:cubicBezTo>
                    <a:pt x="898" y="207"/>
                    <a:pt x="904" y="200"/>
                    <a:pt x="911" y="196"/>
                  </a:cubicBezTo>
                  <a:cubicBezTo>
                    <a:pt x="912" y="196"/>
                    <a:pt x="914" y="195"/>
                    <a:pt x="915" y="195"/>
                  </a:cubicBezTo>
                  <a:cubicBezTo>
                    <a:pt x="937" y="192"/>
                    <a:pt x="958" y="190"/>
                    <a:pt x="980" y="189"/>
                  </a:cubicBezTo>
                  <a:cubicBezTo>
                    <a:pt x="995" y="188"/>
                    <a:pt x="1010" y="189"/>
                    <a:pt x="1024" y="186"/>
                  </a:cubicBezTo>
                  <a:cubicBezTo>
                    <a:pt x="1041" y="183"/>
                    <a:pt x="1055" y="180"/>
                    <a:pt x="1071" y="182"/>
                  </a:cubicBezTo>
                  <a:cubicBezTo>
                    <a:pt x="1070" y="183"/>
                    <a:pt x="1069" y="183"/>
                    <a:pt x="1068" y="184"/>
                  </a:cubicBezTo>
                  <a:cubicBezTo>
                    <a:pt x="1058" y="190"/>
                    <a:pt x="1048" y="196"/>
                    <a:pt x="1037" y="200"/>
                  </a:cubicBezTo>
                  <a:cubicBezTo>
                    <a:pt x="1036" y="199"/>
                    <a:pt x="998" y="209"/>
                    <a:pt x="981" y="214"/>
                  </a:cubicBezTo>
                  <a:cubicBezTo>
                    <a:pt x="974" y="216"/>
                    <a:pt x="977" y="226"/>
                    <a:pt x="984" y="224"/>
                  </a:cubicBezTo>
                  <a:cubicBezTo>
                    <a:pt x="994" y="221"/>
                    <a:pt x="1006" y="219"/>
                    <a:pt x="1017" y="216"/>
                  </a:cubicBezTo>
                  <a:cubicBezTo>
                    <a:pt x="1009" y="224"/>
                    <a:pt x="1001" y="231"/>
                    <a:pt x="995" y="241"/>
                  </a:cubicBezTo>
                  <a:cubicBezTo>
                    <a:pt x="994" y="242"/>
                    <a:pt x="997" y="244"/>
                    <a:pt x="998" y="242"/>
                  </a:cubicBezTo>
                  <a:cubicBezTo>
                    <a:pt x="1005" y="231"/>
                    <a:pt x="1015" y="223"/>
                    <a:pt x="1025" y="214"/>
                  </a:cubicBezTo>
                  <a:cubicBezTo>
                    <a:pt x="1036" y="212"/>
                    <a:pt x="1047" y="209"/>
                    <a:pt x="1058" y="205"/>
                  </a:cubicBezTo>
                  <a:cubicBezTo>
                    <a:pt x="1070" y="200"/>
                    <a:pt x="1079" y="192"/>
                    <a:pt x="1092" y="188"/>
                  </a:cubicBezTo>
                  <a:cubicBezTo>
                    <a:pt x="1093" y="188"/>
                    <a:pt x="1094" y="188"/>
                    <a:pt x="1096" y="188"/>
                  </a:cubicBezTo>
                  <a:cubicBezTo>
                    <a:pt x="1105" y="190"/>
                    <a:pt x="1114" y="192"/>
                    <a:pt x="1123" y="193"/>
                  </a:cubicBezTo>
                  <a:cubicBezTo>
                    <a:pt x="1138" y="194"/>
                    <a:pt x="1152" y="191"/>
                    <a:pt x="1166" y="188"/>
                  </a:cubicBezTo>
                  <a:cubicBezTo>
                    <a:pt x="1179" y="184"/>
                    <a:pt x="1191" y="182"/>
                    <a:pt x="1204" y="186"/>
                  </a:cubicBezTo>
                  <a:cubicBezTo>
                    <a:pt x="1217" y="190"/>
                    <a:pt x="1229" y="200"/>
                    <a:pt x="1241" y="209"/>
                  </a:cubicBezTo>
                  <a:cubicBezTo>
                    <a:pt x="1239" y="209"/>
                    <a:pt x="1238" y="210"/>
                    <a:pt x="1237" y="211"/>
                  </a:cubicBezTo>
                  <a:cubicBezTo>
                    <a:pt x="1226" y="217"/>
                    <a:pt x="1214" y="222"/>
                    <a:pt x="1203" y="227"/>
                  </a:cubicBezTo>
                  <a:cubicBezTo>
                    <a:pt x="1187" y="232"/>
                    <a:pt x="1170" y="237"/>
                    <a:pt x="1154" y="244"/>
                  </a:cubicBezTo>
                  <a:cubicBezTo>
                    <a:pt x="1145" y="246"/>
                    <a:pt x="1136" y="248"/>
                    <a:pt x="1127" y="249"/>
                  </a:cubicBezTo>
                  <a:cubicBezTo>
                    <a:pt x="1109" y="252"/>
                    <a:pt x="1091" y="254"/>
                    <a:pt x="1072" y="256"/>
                  </a:cubicBezTo>
                  <a:cubicBezTo>
                    <a:pt x="1056" y="258"/>
                    <a:pt x="1040" y="263"/>
                    <a:pt x="1023" y="262"/>
                  </a:cubicBezTo>
                  <a:cubicBezTo>
                    <a:pt x="997" y="262"/>
                    <a:pt x="974" y="246"/>
                    <a:pt x="948" y="245"/>
                  </a:cubicBezTo>
                  <a:cubicBezTo>
                    <a:pt x="939" y="245"/>
                    <a:pt x="930" y="249"/>
                    <a:pt x="922" y="252"/>
                  </a:cubicBezTo>
                  <a:cubicBezTo>
                    <a:pt x="908" y="257"/>
                    <a:pt x="895" y="258"/>
                    <a:pt x="880" y="254"/>
                  </a:cubicBezTo>
                  <a:cubicBezTo>
                    <a:pt x="866" y="250"/>
                    <a:pt x="853" y="243"/>
                    <a:pt x="839" y="238"/>
                  </a:cubicBezTo>
                  <a:cubicBezTo>
                    <a:pt x="823" y="232"/>
                    <a:pt x="807" y="228"/>
                    <a:pt x="791" y="224"/>
                  </a:cubicBezTo>
                  <a:cubicBezTo>
                    <a:pt x="784" y="222"/>
                    <a:pt x="777" y="220"/>
                    <a:pt x="770" y="219"/>
                  </a:cubicBezTo>
                  <a:cubicBezTo>
                    <a:pt x="761" y="213"/>
                    <a:pt x="750" y="211"/>
                    <a:pt x="741" y="207"/>
                  </a:cubicBezTo>
                  <a:cubicBezTo>
                    <a:pt x="730" y="203"/>
                    <a:pt x="719" y="198"/>
                    <a:pt x="708" y="192"/>
                  </a:cubicBezTo>
                  <a:cubicBezTo>
                    <a:pt x="692" y="184"/>
                    <a:pt x="675" y="175"/>
                    <a:pt x="659" y="167"/>
                  </a:cubicBezTo>
                  <a:cubicBezTo>
                    <a:pt x="655" y="164"/>
                    <a:pt x="652" y="162"/>
                    <a:pt x="649" y="158"/>
                  </a:cubicBezTo>
                  <a:cubicBezTo>
                    <a:pt x="644" y="149"/>
                    <a:pt x="640" y="138"/>
                    <a:pt x="637" y="129"/>
                  </a:cubicBezTo>
                  <a:cubicBezTo>
                    <a:pt x="632" y="117"/>
                    <a:pt x="626" y="108"/>
                    <a:pt x="614" y="103"/>
                  </a:cubicBezTo>
                  <a:cubicBezTo>
                    <a:pt x="614" y="103"/>
                    <a:pt x="614" y="104"/>
                    <a:pt x="614" y="104"/>
                  </a:cubicBezTo>
                  <a:cubicBezTo>
                    <a:pt x="632" y="113"/>
                    <a:pt x="635" y="135"/>
                    <a:pt x="643" y="152"/>
                  </a:cubicBezTo>
                  <a:cubicBezTo>
                    <a:pt x="645" y="156"/>
                    <a:pt x="647" y="159"/>
                    <a:pt x="650" y="163"/>
                  </a:cubicBezTo>
                  <a:cubicBezTo>
                    <a:pt x="646" y="161"/>
                    <a:pt x="642" y="159"/>
                    <a:pt x="637" y="157"/>
                  </a:cubicBezTo>
                  <a:cubicBezTo>
                    <a:pt x="622" y="150"/>
                    <a:pt x="604" y="146"/>
                    <a:pt x="589" y="138"/>
                  </a:cubicBezTo>
                  <a:cubicBezTo>
                    <a:pt x="571" y="128"/>
                    <a:pt x="561" y="111"/>
                    <a:pt x="552" y="93"/>
                  </a:cubicBezTo>
                  <a:cubicBezTo>
                    <a:pt x="552" y="92"/>
                    <a:pt x="550" y="93"/>
                    <a:pt x="550" y="94"/>
                  </a:cubicBezTo>
                  <a:cubicBezTo>
                    <a:pt x="558" y="111"/>
                    <a:pt x="567" y="126"/>
                    <a:pt x="581" y="137"/>
                  </a:cubicBezTo>
                  <a:cubicBezTo>
                    <a:pt x="596" y="148"/>
                    <a:pt x="615" y="154"/>
                    <a:pt x="632" y="162"/>
                  </a:cubicBezTo>
                  <a:cubicBezTo>
                    <a:pt x="646" y="169"/>
                    <a:pt x="659" y="177"/>
                    <a:pt x="672" y="185"/>
                  </a:cubicBezTo>
                  <a:cubicBezTo>
                    <a:pt x="645" y="184"/>
                    <a:pt x="605" y="182"/>
                    <a:pt x="607" y="168"/>
                  </a:cubicBezTo>
                  <a:cubicBezTo>
                    <a:pt x="608" y="168"/>
                    <a:pt x="607" y="167"/>
                    <a:pt x="607" y="167"/>
                  </a:cubicBezTo>
                  <a:cubicBezTo>
                    <a:pt x="592" y="159"/>
                    <a:pt x="577" y="155"/>
                    <a:pt x="561" y="151"/>
                  </a:cubicBezTo>
                  <a:cubicBezTo>
                    <a:pt x="560" y="150"/>
                    <a:pt x="559" y="152"/>
                    <a:pt x="561" y="153"/>
                  </a:cubicBezTo>
                  <a:cubicBezTo>
                    <a:pt x="572" y="156"/>
                    <a:pt x="584" y="160"/>
                    <a:pt x="595" y="164"/>
                  </a:cubicBezTo>
                  <a:cubicBezTo>
                    <a:pt x="601" y="167"/>
                    <a:pt x="603" y="167"/>
                    <a:pt x="605" y="173"/>
                  </a:cubicBezTo>
                  <a:cubicBezTo>
                    <a:pt x="607" y="179"/>
                    <a:pt x="615" y="182"/>
                    <a:pt x="621" y="184"/>
                  </a:cubicBezTo>
                  <a:cubicBezTo>
                    <a:pt x="640" y="190"/>
                    <a:pt x="662" y="191"/>
                    <a:pt x="683" y="192"/>
                  </a:cubicBezTo>
                  <a:cubicBezTo>
                    <a:pt x="688" y="195"/>
                    <a:pt x="692" y="197"/>
                    <a:pt x="696" y="200"/>
                  </a:cubicBezTo>
                  <a:cubicBezTo>
                    <a:pt x="684" y="200"/>
                    <a:pt x="672" y="205"/>
                    <a:pt x="661" y="210"/>
                  </a:cubicBezTo>
                  <a:cubicBezTo>
                    <a:pt x="661" y="210"/>
                    <a:pt x="661" y="210"/>
                    <a:pt x="661" y="210"/>
                  </a:cubicBezTo>
                  <a:cubicBezTo>
                    <a:pt x="643" y="211"/>
                    <a:pt x="626" y="210"/>
                    <a:pt x="608" y="213"/>
                  </a:cubicBezTo>
                  <a:cubicBezTo>
                    <a:pt x="601" y="214"/>
                    <a:pt x="595" y="217"/>
                    <a:pt x="590" y="221"/>
                  </a:cubicBezTo>
                  <a:cubicBezTo>
                    <a:pt x="588" y="222"/>
                    <a:pt x="586" y="224"/>
                    <a:pt x="584" y="225"/>
                  </a:cubicBezTo>
                  <a:cubicBezTo>
                    <a:pt x="584" y="225"/>
                    <a:pt x="584" y="225"/>
                    <a:pt x="584" y="225"/>
                  </a:cubicBezTo>
                  <a:cubicBezTo>
                    <a:pt x="574" y="226"/>
                    <a:pt x="565" y="229"/>
                    <a:pt x="555" y="225"/>
                  </a:cubicBezTo>
                  <a:cubicBezTo>
                    <a:pt x="548" y="222"/>
                    <a:pt x="541" y="217"/>
                    <a:pt x="533" y="215"/>
                  </a:cubicBezTo>
                  <a:cubicBezTo>
                    <a:pt x="532" y="215"/>
                    <a:pt x="531" y="217"/>
                    <a:pt x="532" y="217"/>
                  </a:cubicBezTo>
                  <a:cubicBezTo>
                    <a:pt x="542" y="221"/>
                    <a:pt x="551" y="227"/>
                    <a:pt x="560" y="231"/>
                  </a:cubicBezTo>
                  <a:cubicBezTo>
                    <a:pt x="560" y="231"/>
                    <a:pt x="561" y="232"/>
                    <a:pt x="561" y="232"/>
                  </a:cubicBezTo>
                  <a:cubicBezTo>
                    <a:pt x="544" y="231"/>
                    <a:pt x="526" y="233"/>
                    <a:pt x="509" y="232"/>
                  </a:cubicBezTo>
                  <a:cubicBezTo>
                    <a:pt x="503" y="232"/>
                    <a:pt x="497" y="232"/>
                    <a:pt x="492" y="234"/>
                  </a:cubicBezTo>
                  <a:cubicBezTo>
                    <a:pt x="485" y="236"/>
                    <a:pt x="481" y="241"/>
                    <a:pt x="474" y="241"/>
                  </a:cubicBezTo>
                  <a:cubicBezTo>
                    <a:pt x="474" y="241"/>
                    <a:pt x="473" y="241"/>
                    <a:pt x="474" y="241"/>
                  </a:cubicBezTo>
                  <a:cubicBezTo>
                    <a:pt x="479" y="242"/>
                    <a:pt x="483" y="240"/>
                    <a:pt x="488" y="239"/>
                  </a:cubicBezTo>
                  <a:cubicBezTo>
                    <a:pt x="495" y="237"/>
                    <a:pt x="501" y="237"/>
                    <a:pt x="508" y="237"/>
                  </a:cubicBezTo>
                  <a:cubicBezTo>
                    <a:pt x="527" y="238"/>
                    <a:pt x="546" y="237"/>
                    <a:pt x="565" y="238"/>
                  </a:cubicBezTo>
                  <a:cubicBezTo>
                    <a:pt x="571" y="238"/>
                    <a:pt x="575" y="238"/>
                    <a:pt x="581" y="236"/>
                  </a:cubicBezTo>
                  <a:cubicBezTo>
                    <a:pt x="590" y="232"/>
                    <a:pt x="596" y="223"/>
                    <a:pt x="606" y="221"/>
                  </a:cubicBezTo>
                  <a:cubicBezTo>
                    <a:pt x="619" y="217"/>
                    <a:pt x="634" y="217"/>
                    <a:pt x="648" y="218"/>
                  </a:cubicBezTo>
                  <a:cubicBezTo>
                    <a:pt x="643" y="221"/>
                    <a:pt x="638" y="224"/>
                    <a:pt x="633" y="228"/>
                  </a:cubicBezTo>
                  <a:cubicBezTo>
                    <a:pt x="619" y="236"/>
                    <a:pt x="602" y="241"/>
                    <a:pt x="586" y="247"/>
                  </a:cubicBezTo>
                  <a:cubicBezTo>
                    <a:pt x="572" y="253"/>
                    <a:pt x="558" y="258"/>
                    <a:pt x="545" y="266"/>
                  </a:cubicBezTo>
                  <a:cubicBezTo>
                    <a:pt x="527" y="275"/>
                    <a:pt x="512" y="276"/>
                    <a:pt x="493" y="273"/>
                  </a:cubicBezTo>
                  <a:cubicBezTo>
                    <a:pt x="481" y="272"/>
                    <a:pt x="461" y="275"/>
                    <a:pt x="443" y="276"/>
                  </a:cubicBezTo>
                  <a:cubicBezTo>
                    <a:pt x="437" y="270"/>
                    <a:pt x="434" y="262"/>
                    <a:pt x="429" y="258"/>
                  </a:cubicBezTo>
                  <a:cubicBezTo>
                    <a:pt x="429" y="257"/>
                    <a:pt x="428" y="257"/>
                    <a:pt x="428" y="257"/>
                  </a:cubicBezTo>
                  <a:cubicBezTo>
                    <a:pt x="428" y="257"/>
                    <a:pt x="428" y="256"/>
                    <a:pt x="428" y="256"/>
                  </a:cubicBezTo>
                  <a:cubicBezTo>
                    <a:pt x="427" y="256"/>
                    <a:pt x="426" y="256"/>
                    <a:pt x="426" y="255"/>
                  </a:cubicBezTo>
                  <a:cubicBezTo>
                    <a:pt x="424" y="255"/>
                    <a:pt x="423" y="254"/>
                    <a:pt x="422" y="253"/>
                  </a:cubicBezTo>
                  <a:cubicBezTo>
                    <a:pt x="422" y="253"/>
                    <a:pt x="422" y="253"/>
                    <a:pt x="422" y="253"/>
                  </a:cubicBezTo>
                  <a:cubicBezTo>
                    <a:pt x="422" y="253"/>
                    <a:pt x="422" y="253"/>
                    <a:pt x="422" y="253"/>
                  </a:cubicBezTo>
                  <a:cubicBezTo>
                    <a:pt x="417" y="251"/>
                    <a:pt x="410" y="249"/>
                    <a:pt x="405" y="247"/>
                  </a:cubicBezTo>
                  <a:cubicBezTo>
                    <a:pt x="405" y="247"/>
                    <a:pt x="404" y="247"/>
                    <a:pt x="404" y="247"/>
                  </a:cubicBezTo>
                  <a:cubicBezTo>
                    <a:pt x="404" y="247"/>
                    <a:pt x="403" y="247"/>
                    <a:pt x="403" y="246"/>
                  </a:cubicBezTo>
                  <a:cubicBezTo>
                    <a:pt x="402" y="246"/>
                    <a:pt x="401" y="246"/>
                    <a:pt x="400" y="246"/>
                  </a:cubicBezTo>
                  <a:cubicBezTo>
                    <a:pt x="399" y="245"/>
                    <a:pt x="398" y="245"/>
                    <a:pt x="397" y="244"/>
                  </a:cubicBezTo>
                  <a:cubicBezTo>
                    <a:pt x="396" y="244"/>
                    <a:pt x="395" y="244"/>
                    <a:pt x="394" y="244"/>
                  </a:cubicBezTo>
                  <a:cubicBezTo>
                    <a:pt x="385" y="240"/>
                    <a:pt x="375" y="238"/>
                    <a:pt x="366" y="234"/>
                  </a:cubicBezTo>
                  <a:cubicBezTo>
                    <a:pt x="359" y="232"/>
                    <a:pt x="350" y="235"/>
                    <a:pt x="344" y="236"/>
                  </a:cubicBezTo>
                  <a:cubicBezTo>
                    <a:pt x="343" y="236"/>
                    <a:pt x="344" y="236"/>
                    <a:pt x="344" y="236"/>
                  </a:cubicBezTo>
                  <a:cubicBezTo>
                    <a:pt x="352" y="234"/>
                    <a:pt x="360" y="236"/>
                    <a:pt x="368" y="239"/>
                  </a:cubicBezTo>
                  <a:cubicBezTo>
                    <a:pt x="378" y="243"/>
                    <a:pt x="389" y="246"/>
                    <a:pt x="399" y="250"/>
                  </a:cubicBezTo>
                  <a:cubicBezTo>
                    <a:pt x="409" y="254"/>
                    <a:pt x="420" y="258"/>
                    <a:pt x="428" y="266"/>
                  </a:cubicBezTo>
                  <a:cubicBezTo>
                    <a:pt x="431" y="270"/>
                    <a:pt x="433" y="275"/>
                    <a:pt x="437" y="277"/>
                  </a:cubicBezTo>
                  <a:cubicBezTo>
                    <a:pt x="434" y="277"/>
                    <a:pt x="430" y="277"/>
                    <a:pt x="427" y="277"/>
                  </a:cubicBezTo>
                  <a:cubicBezTo>
                    <a:pt x="415" y="278"/>
                    <a:pt x="404" y="278"/>
                    <a:pt x="395" y="283"/>
                  </a:cubicBezTo>
                  <a:cubicBezTo>
                    <a:pt x="387" y="286"/>
                    <a:pt x="369" y="295"/>
                    <a:pt x="350" y="307"/>
                  </a:cubicBezTo>
                  <a:cubicBezTo>
                    <a:pt x="330" y="313"/>
                    <a:pt x="306" y="310"/>
                    <a:pt x="289" y="323"/>
                  </a:cubicBezTo>
                  <a:cubicBezTo>
                    <a:pt x="288" y="324"/>
                    <a:pt x="289" y="325"/>
                    <a:pt x="289" y="324"/>
                  </a:cubicBezTo>
                  <a:cubicBezTo>
                    <a:pt x="301" y="316"/>
                    <a:pt x="313" y="318"/>
                    <a:pt x="327" y="317"/>
                  </a:cubicBezTo>
                  <a:cubicBezTo>
                    <a:pt x="330" y="316"/>
                    <a:pt x="334" y="316"/>
                    <a:pt x="338" y="315"/>
                  </a:cubicBezTo>
                  <a:cubicBezTo>
                    <a:pt x="326" y="324"/>
                    <a:pt x="314" y="334"/>
                    <a:pt x="307" y="345"/>
                  </a:cubicBezTo>
                  <a:cubicBezTo>
                    <a:pt x="306" y="347"/>
                    <a:pt x="308" y="348"/>
                    <a:pt x="310" y="347"/>
                  </a:cubicBezTo>
                  <a:cubicBezTo>
                    <a:pt x="325" y="325"/>
                    <a:pt x="350" y="314"/>
                    <a:pt x="373" y="303"/>
                  </a:cubicBezTo>
                  <a:cubicBezTo>
                    <a:pt x="363" y="318"/>
                    <a:pt x="357" y="335"/>
                    <a:pt x="348" y="351"/>
                  </a:cubicBezTo>
                  <a:cubicBezTo>
                    <a:pt x="346" y="354"/>
                    <a:pt x="344" y="358"/>
                    <a:pt x="341" y="361"/>
                  </a:cubicBezTo>
                  <a:cubicBezTo>
                    <a:pt x="328" y="377"/>
                    <a:pt x="305" y="393"/>
                    <a:pt x="293" y="400"/>
                  </a:cubicBezTo>
                  <a:cubicBezTo>
                    <a:pt x="287" y="403"/>
                    <a:pt x="280" y="406"/>
                    <a:pt x="273" y="408"/>
                  </a:cubicBezTo>
                  <a:cubicBezTo>
                    <a:pt x="261" y="413"/>
                    <a:pt x="250" y="419"/>
                    <a:pt x="238" y="424"/>
                  </a:cubicBezTo>
                  <a:cubicBezTo>
                    <a:pt x="237" y="425"/>
                    <a:pt x="235" y="426"/>
                    <a:pt x="233" y="426"/>
                  </a:cubicBezTo>
                  <a:cubicBezTo>
                    <a:pt x="223" y="425"/>
                    <a:pt x="213" y="424"/>
                    <a:pt x="203" y="424"/>
                  </a:cubicBezTo>
                  <a:cubicBezTo>
                    <a:pt x="186" y="423"/>
                    <a:pt x="170" y="427"/>
                    <a:pt x="153" y="427"/>
                  </a:cubicBezTo>
                  <a:cubicBezTo>
                    <a:pt x="152" y="427"/>
                    <a:pt x="152" y="428"/>
                    <a:pt x="153" y="428"/>
                  </a:cubicBezTo>
                  <a:cubicBezTo>
                    <a:pt x="167" y="429"/>
                    <a:pt x="181" y="428"/>
                    <a:pt x="195" y="428"/>
                  </a:cubicBezTo>
                  <a:cubicBezTo>
                    <a:pt x="203" y="428"/>
                    <a:pt x="211" y="431"/>
                    <a:pt x="219" y="432"/>
                  </a:cubicBezTo>
                  <a:cubicBezTo>
                    <a:pt x="208" y="436"/>
                    <a:pt x="198" y="440"/>
                    <a:pt x="186" y="443"/>
                  </a:cubicBezTo>
                  <a:cubicBezTo>
                    <a:pt x="174" y="447"/>
                    <a:pt x="156" y="452"/>
                    <a:pt x="143" y="446"/>
                  </a:cubicBezTo>
                  <a:cubicBezTo>
                    <a:pt x="140" y="445"/>
                    <a:pt x="138" y="449"/>
                    <a:pt x="141" y="451"/>
                  </a:cubicBezTo>
                  <a:cubicBezTo>
                    <a:pt x="152" y="457"/>
                    <a:pt x="167" y="454"/>
                    <a:pt x="179" y="452"/>
                  </a:cubicBezTo>
                  <a:cubicBezTo>
                    <a:pt x="198" y="448"/>
                    <a:pt x="217" y="442"/>
                    <a:pt x="235" y="435"/>
                  </a:cubicBezTo>
                  <a:cubicBezTo>
                    <a:pt x="254" y="428"/>
                    <a:pt x="272" y="422"/>
                    <a:pt x="291" y="415"/>
                  </a:cubicBezTo>
                  <a:cubicBezTo>
                    <a:pt x="292" y="415"/>
                    <a:pt x="293" y="415"/>
                    <a:pt x="294" y="414"/>
                  </a:cubicBezTo>
                  <a:cubicBezTo>
                    <a:pt x="286" y="428"/>
                    <a:pt x="283" y="444"/>
                    <a:pt x="276" y="458"/>
                  </a:cubicBezTo>
                  <a:cubicBezTo>
                    <a:pt x="265" y="480"/>
                    <a:pt x="237" y="495"/>
                    <a:pt x="216" y="507"/>
                  </a:cubicBezTo>
                  <a:cubicBezTo>
                    <a:pt x="189" y="523"/>
                    <a:pt x="158" y="534"/>
                    <a:pt x="127" y="539"/>
                  </a:cubicBezTo>
                  <a:cubicBezTo>
                    <a:pt x="125" y="539"/>
                    <a:pt x="126" y="542"/>
                    <a:pt x="128" y="542"/>
                  </a:cubicBezTo>
                  <a:cubicBezTo>
                    <a:pt x="158" y="539"/>
                    <a:pt x="187" y="531"/>
                    <a:pt x="214" y="517"/>
                  </a:cubicBezTo>
                  <a:cubicBezTo>
                    <a:pt x="214" y="517"/>
                    <a:pt x="240" y="499"/>
                    <a:pt x="249" y="494"/>
                  </a:cubicBezTo>
                  <a:cubicBezTo>
                    <a:pt x="246" y="497"/>
                    <a:pt x="228" y="510"/>
                    <a:pt x="217" y="519"/>
                  </a:cubicBezTo>
                  <a:cubicBezTo>
                    <a:pt x="207" y="527"/>
                    <a:pt x="196" y="538"/>
                    <a:pt x="186" y="547"/>
                  </a:cubicBezTo>
                  <a:cubicBezTo>
                    <a:pt x="177" y="555"/>
                    <a:pt x="170" y="565"/>
                    <a:pt x="161" y="572"/>
                  </a:cubicBezTo>
                  <a:cubicBezTo>
                    <a:pt x="159" y="574"/>
                    <a:pt x="161" y="576"/>
                    <a:pt x="163" y="575"/>
                  </a:cubicBezTo>
                  <a:cubicBezTo>
                    <a:pt x="165" y="573"/>
                    <a:pt x="168" y="570"/>
                    <a:pt x="170" y="567"/>
                  </a:cubicBezTo>
                  <a:cubicBezTo>
                    <a:pt x="176" y="560"/>
                    <a:pt x="185" y="554"/>
                    <a:pt x="193" y="548"/>
                  </a:cubicBezTo>
                  <a:cubicBezTo>
                    <a:pt x="202" y="541"/>
                    <a:pt x="210" y="534"/>
                    <a:pt x="218" y="527"/>
                  </a:cubicBezTo>
                  <a:cubicBezTo>
                    <a:pt x="215" y="533"/>
                    <a:pt x="212" y="539"/>
                    <a:pt x="209" y="545"/>
                  </a:cubicBezTo>
                  <a:cubicBezTo>
                    <a:pt x="203" y="558"/>
                    <a:pt x="201" y="574"/>
                    <a:pt x="191" y="584"/>
                  </a:cubicBezTo>
                  <a:cubicBezTo>
                    <a:pt x="190" y="586"/>
                    <a:pt x="192" y="587"/>
                    <a:pt x="193" y="586"/>
                  </a:cubicBezTo>
                  <a:cubicBezTo>
                    <a:pt x="201" y="578"/>
                    <a:pt x="204" y="565"/>
                    <a:pt x="209" y="554"/>
                  </a:cubicBezTo>
                  <a:cubicBezTo>
                    <a:pt x="215" y="542"/>
                    <a:pt x="222" y="529"/>
                    <a:pt x="230" y="518"/>
                  </a:cubicBezTo>
                  <a:cubicBezTo>
                    <a:pt x="236" y="514"/>
                    <a:pt x="242" y="510"/>
                    <a:pt x="247" y="505"/>
                  </a:cubicBezTo>
                  <a:cubicBezTo>
                    <a:pt x="256" y="498"/>
                    <a:pt x="262" y="488"/>
                    <a:pt x="270" y="480"/>
                  </a:cubicBezTo>
                  <a:cubicBezTo>
                    <a:pt x="276" y="474"/>
                    <a:pt x="281" y="467"/>
                    <a:pt x="285" y="460"/>
                  </a:cubicBezTo>
                  <a:cubicBezTo>
                    <a:pt x="290" y="450"/>
                    <a:pt x="293" y="439"/>
                    <a:pt x="298" y="429"/>
                  </a:cubicBezTo>
                  <a:cubicBezTo>
                    <a:pt x="303" y="418"/>
                    <a:pt x="311" y="409"/>
                    <a:pt x="319" y="400"/>
                  </a:cubicBezTo>
                  <a:cubicBezTo>
                    <a:pt x="330" y="392"/>
                    <a:pt x="340" y="382"/>
                    <a:pt x="347" y="370"/>
                  </a:cubicBezTo>
                  <a:cubicBezTo>
                    <a:pt x="350" y="367"/>
                    <a:pt x="353" y="363"/>
                    <a:pt x="356" y="359"/>
                  </a:cubicBezTo>
                  <a:cubicBezTo>
                    <a:pt x="362" y="352"/>
                    <a:pt x="366" y="342"/>
                    <a:pt x="370" y="333"/>
                  </a:cubicBezTo>
                  <a:cubicBezTo>
                    <a:pt x="366" y="349"/>
                    <a:pt x="359" y="364"/>
                    <a:pt x="354" y="378"/>
                  </a:cubicBezTo>
                  <a:cubicBezTo>
                    <a:pt x="354" y="378"/>
                    <a:pt x="354" y="378"/>
                    <a:pt x="355" y="379"/>
                  </a:cubicBezTo>
                  <a:cubicBezTo>
                    <a:pt x="356" y="383"/>
                    <a:pt x="357" y="387"/>
                    <a:pt x="357" y="392"/>
                  </a:cubicBezTo>
                  <a:cubicBezTo>
                    <a:pt x="357" y="396"/>
                    <a:pt x="356" y="399"/>
                    <a:pt x="356" y="403"/>
                  </a:cubicBezTo>
                  <a:cubicBezTo>
                    <a:pt x="355" y="412"/>
                    <a:pt x="355" y="419"/>
                    <a:pt x="349" y="427"/>
                  </a:cubicBezTo>
                  <a:cubicBezTo>
                    <a:pt x="349" y="427"/>
                    <a:pt x="349" y="428"/>
                    <a:pt x="349" y="427"/>
                  </a:cubicBezTo>
                  <a:cubicBezTo>
                    <a:pt x="359" y="415"/>
                    <a:pt x="359" y="397"/>
                    <a:pt x="359" y="382"/>
                  </a:cubicBezTo>
                  <a:cubicBezTo>
                    <a:pt x="358" y="371"/>
                    <a:pt x="366" y="358"/>
                    <a:pt x="370" y="348"/>
                  </a:cubicBezTo>
                  <a:cubicBezTo>
                    <a:pt x="373" y="339"/>
                    <a:pt x="380" y="326"/>
                    <a:pt x="379" y="316"/>
                  </a:cubicBezTo>
                  <a:cubicBezTo>
                    <a:pt x="384" y="306"/>
                    <a:pt x="391" y="297"/>
                    <a:pt x="401" y="292"/>
                  </a:cubicBezTo>
                  <a:cubicBezTo>
                    <a:pt x="412" y="286"/>
                    <a:pt x="429" y="289"/>
                    <a:pt x="442" y="288"/>
                  </a:cubicBezTo>
                  <a:cubicBezTo>
                    <a:pt x="448" y="287"/>
                    <a:pt x="454" y="286"/>
                    <a:pt x="459" y="285"/>
                  </a:cubicBezTo>
                  <a:cubicBezTo>
                    <a:pt x="458" y="285"/>
                    <a:pt x="457" y="286"/>
                    <a:pt x="455" y="287"/>
                  </a:cubicBezTo>
                  <a:cubicBezTo>
                    <a:pt x="445" y="292"/>
                    <a:pt x="438" y="302"/>
                    <a:pt x="430" y="310"/>
                  </a:cubicBezTo>
                  <a:cubicBezTo>
                    <a:pt x="429" y="311"/>
                    <a:pt x="431" y="314"/>
                    <a:pt x="433" y="312"/>
                  </a:cubicBezTo>
                  <a:cubicBezTo>
                    <a:pt x="441" y="304"/>
                    <a:pt x="449" y="295"/>
                    <a:pt x="461" y="290"/>
                  </a:cubicBezTo>
                  <a:cubicBezTo>
                    <a:pt x="466" y="287"/>
                    <a:pt x="472" y="285"/>
                    <a:pt x="477" y="283"/>
                  </a:cubicBezTo>
                  <a:cubicBezTo>
                    <a:pt x="479" y="283"/>
                    <a:pt x="481" y="283"/>
                    <a:pt x="484" y="283"/>
                  </a:cubicBezTo>
                  <a:cubicBezTo>
                    <a:pt x="497" y="285"/>
                    <a:pt x="509" y="287"/>
                    <a:pt x="522" y="286"/>
                  </a:cubicBezTo>
                  <a:cubicBezTo>
                    <a:pt x="531" y="285"/>
                    <a:pt x="538" y="282"/>
                    <a:pt x="546" y="278"/>
                  </a:cubicBezTo>
                  <a:cubicBezTo>
                    <a:pt x="547" y="277"/>
                    <a:pt x="549" y="277"/>
                    <a:pt x="550" y="276"/>
                  </a:cubicBezTo>
                  <a:cubicBezTo>
                    <a:pt x="548" y="278"/>
                    <a:pt x="546" y="280"/>
                    <a:pt x="544" y="282"/>
                  </a:cubicBezTo>
                  <a:cubicBezTo>
                    <a:pt x="535" y="290"/>
                    <a:pt x="530" y="300"/>
                    <a:pt x="523" y="310"/>
                  </a:cubicBezTo>
                  <a:cubicBezTo>
                    <a:pt x="512" y="326"/>
                    <a:pt x="501" y="342"/>
                    <a:pt x="489" y="358"/>
                  </a:cubicBezTo>
                  <a:cubicBezTo>
                    <a:pt x="483" y="362"/>
                    <a:pt x="477" y="359"/>
                    <a:pt x="470" y="362"/>
                  </a:cubicBezTo>
                  <a:cubicBezTo>
                    <a:pt x="462" y="366"/>
                    <a:pt x="456" y="371"/>
                    <a:pt x="449" y="375"/>
                  </a:cubicBezTo>
                  <a:cubicBezTo>
                    <a:pt x="444" y="377"/>
                    <a:pt x="438" y="380"/>
                    <a:pt x="433" y="383"/>
                  </a:cubicBezTo>
                  <a:cubicBezTo>
                    <a:pt x="431" y="382"/>
                    <a:pt x="403" y="362"/>
                    <a:pt x="400" y="360"/>
                  </a:cubicBezTo>
                  <a:cubicBezTo>
                    <a:pt x="402" y="362"/>
                    <a:pt x="425" y="380"/>
                    <a:pt x="426" y="381"/>
                  </a:cubicBezTo>
                  <a:cubicBezTo>
                    <a:pt x="427" y="383"/>
                    <a:pt x="427" y="384"/>
                    <a:pt x="428" y="385"/>
                  </a:cubicBezTo>
                  <a:cubicBezTo>
                    <a:pt x="428" y="385"/>
                    <a:pt x="428" y="385"/>
                    <a:pt x="428" y="385"/>
                  </a:cubicBezTo>
                  <a:cubicBezTo>
                    <a:pt x="420" y="391"/>
                    <a:pt x="414" y="400"/>
                    <a:pt x="408" y="407"/>
                  </a:cubicBezTo>
                  <a:cubicBezTo>
                    <a:pt x="397" y="423"/>
                    <a:pt x="386" y="439"/>
                    <a:pt x="374" y="454"/>
                  </a:cubicBezTo>
                  <a:cubicBezTo>
                    <a:pt x="369" y="451"/>
                    <a:pt x="365" y="448"/>
                    <a:pt x="359" y="446"/>
                  </a:cubicBezTo>
                  <a:cubicBezTo>
                    <a:pt x="358" y="445"/>
                    <a:pt x="357" y="447"/>
                    <a:pt x="359" y="448"/>
                  </a:cubicBezTo>
                  <a:cubicBezTo>
                    <a:pt x="364" y="450"/>
                    <a:pt x="368" y="453"/>
                    <a:pt x="373" y="455"/>
                  </a:cubicBezTo>
                  <a:cubicBezTo>
                    <a:pt x="372" y="457"/>
                    <a:pt x="371" y="458"/>
                    <a:pt x="370" y="459"/>
                  </a:cubicBezTo>
                  <a:cubicBezTo>
                    <a:pt x="355" y="477"/>
                    <a:pt x="337" y="491"/>
                    <a:pt x="319" y="505"/>
                  </a:cubicBezTo>
                  <a:cubicBezTo>
                    <a:pt x="318" y="506"/>
                    <a:pt x="319" y="506"/>
                    <a:pt x="319" y="506"/>
                  </a:cubicBezTo>
                  <a:cubicBezTo>
                    <a:pt x="337" y="495"/>
                    <a:pt x="353" y="484"/>
                    <a:pt x="367" y="468"/>
                  </a:cubicBezTo>
                  <a:cubicBezTo>
                    <a:pt x="370" y="465"/>
                    <a:pt x="373" y="461"/>
                    <a:pt x="376" y="458"/>
                  </a:cubicBezTo>
                  <a:cubicBezTo>
                    <a:pt x="386" y="465"/>
                    <a:pt x="396" y="473"/>
                    <a:pt x="407" y="480"/>
                  </a:cubicBezTo>
                  <a:cubicBezTo>
                    <a:pt x="428" y="491"/>
                    <a:pt x="451" y="487"/>
                    <a:pt x="473" y="483"/>
                  </a:cubicBezTo>
                  <a:cubicBezTo>
                    <a:pt x="493" y="480"/>
                    <a:pt x="512" y="476"/>
                    <a:pt x="531" y="474"/>
                  </a:cubicBezTo>
                  <a:cubicBezTo>
                    <a:pt x="527" y="476"/>
                    <a:pt x="524" y="479"/>
                    <a:pt x="521" y="482"/>
                  </a:cubicBezTo>
                  <a:cubicBezTo>
                    <a:pt x="511" y="491"/>
                    <a:pt x="504" y="499"/>
                    <a:pt x="493" y="507"/>
                  </a:cubicBezTo>
                  <a:cubicBezTo>
                    <a:pt x="486" y="513"/>
                    <a:pt x="479" y="520"/>
                    <a:pt x="473" y="527"/>
                  </a:cubicBezTo>
                  <a:cubicBezTo>
                    <a:pt x="467" y="536"/>
                    <a:pt x="463" y="547"/>
                    <a:pt x="457" y="556"/>
                  </a:cubicBezTo>
                  <a:cubicBezTo>
                    <a:pt x="456" y="557"/>
                    <a:pt x="457" y="559"/>
                    <a:pt x="458" y="557"/>
                  </a:cubicBezTo>
                  <a:cubicBezTo>
                    <a:pt x="465" y="550"/>
                    <a:pt x="470" y="541"/>
                    <a:pt x="476" y="533"/>
                  </a:cubicBezTo>
                  <a:cubicBezTo>
                    <a:pt x="483" y="521"/>
                    <a:pt x="494" y="515"/>
                    <a:pt x="505" y="507"/>
                  </a:cubicBezTo>
                  <a:cubicBezTo>
                    <a:pt x="512" y="502"/>
                    <a:pt x="518" y="497"/>
                    <a:pt x="524" y="491"/>
                  </a:cubicBezTo>
                  <a:cubicBezTo>
                    <a:pt x="529" y="487"/>
                    <a:pt x="544" y="474"/>
                    <a:pt x="551" y="471"/>
                  </a:cubicBezTo>
                  <a:cubicBezTo>
                    <a:pt x="551" y="471"/>
                    <a:pt x="551" y="471"/>
                    <a:pt x="552" y="471"/>
                  </a:cubicBezTo>
                  <a:cubicBezTo>
                    <a:pt x="563" y="470"/>
                    <a:pt x="574" y="474"/>
                    <a:pt x="585" y="479"/>
                  </a:cubicBezTo>
                  <a:cubicBezTo>
                    <a:pt x="596" y="483"/>
                    <a:pt x="607" y="487"/>
                    <a:pt x="618" y="491"/>
                  </a:cubicBezTo>
                  <a:cubicBezTo>
                    <a:pt x="636" y="497"/>
                    <a:pt x="653" y="503"/>
                    <a:pt x="670" y="507"/>
                  </a:cubicBezTo>
                  <a:cubicBezTo>
                    <a:pt x="659" y="518"/>
                    <a:pt x="645" y="518"/>
                    <a:pt x="629" y="517"/>
                  </a:cubicBezTo>
                  <a:cubicBezTo>
                    <a:pt x="614" y="516"/>
                    <a:pt x="601" y="518"/>
                    <a:pt x="592" y="530"/>
                  </a:cubicBezTo>
                  <a:cubicBezTo>
                    <a:pt x="585" y="537"/>
                    <a:pt x="580" y="546"/>
                    <a:pt x="575" y="555"/>
                  </a:cubicBezTo>
                  <a:cubicBezTo>
                    <a:pt x="573" y="559"/>
                    <a:pt x="571" y="563"/>
                    <a:pt x="569" y="566"/>
                  </a:cubicBezTo>
                  <a:cubicBezTo>
                    <a:pt x="561" y="567"/>
                    <a:pt x="554" y="569"/>
                    <a:pt x="547" y="571"/>
                  </a:cubicBezTo>
                  <a:cubicBezTo>
                    <a:pt x="517" y="578"/>
                    <a:pt x="488" y="590"/>
                    <a:pt x="466" y="611"/>
                  </a:cubicBezTo>
                  <a:cubicBezTo>
                    <a:pt x="455" y="622"/>
                    <a:pt x="438" y="639"/>
                    <a:pt x="425" y="646"/>
                  </a:cubicBezTo>
                  <a:cubicBezTo>
                    <a:pt x="398" y="661"/>
                    <a:pt x="327" y="651"/>
                    <a:pt x="299" y="645"/>
                  </a:cubicBezTo>
                  <a:cubicBezTo>
                    <a:pt x="293" y="643"/>
                    <a:pt x="331" y="654"/>
                    <a:pt x="336" y="655"/>
                  </a:cubicBezTo>
                  <a:cubicBezTo>
                    <a:pt x="360" y="661"/>
                    <a:pt x="388" y="664"/>
                    <a:pt x="413" y="659"/>
                  </a:cubicBezTo>
                  <a:cubicBezTo>
                    <a:pt x="403" y="668"/>
                    <a:pt x="392" y="677"/>
                    <a:pt x="382" y="687"/>
                  </a:cubicBezTo>
                  <a:cubicBezTo>
                    <a:pt x="378" y="691"/>
                    <a:pt x="373" y="695"/>
                    <a:pt x="369" y="699"/>
                  </a:cubicBezTo>
                  <a:cubicBezTo>
                    <a:pt x="364" y="702"/>
                    <a:pt x="360" y="702"/>
                    <a:pt x="357" y="702"/>
                  </a:cubicBezTo>
                  <a:cubicBezTo>
                    <a:pt x="355" y="701"/>
                    <a:pt x="332" y="695"/>
                    <a:pt x="325" y="694"/>
                  </a:cubicBezTo>
                  <a:cubicBezTo>
                    <a:pt x="320" y="693"/>
                    <a:pt x="347" y="702"/>
                    <a:pt x="352" y="705"/>
                  </a:cubicBezTo>
                  <a:cubicBezTo>
                    <a:pt x="354" y="706"/>
                    <a:pt x="357" y="707"/>
                    <a:pt x="360" y="708"/>
                  </a:cubicBezTo>
                  <a:cubicBezTo>
                    <a:pt x="355" y="711"/>
                    <a:pt x="350" y="715"/>
                    <a:pt x="346" y="719"/>
                  </a:cubicBezTo>
                  <a:cubicBezTo>
                    <a:pt x="343" y="721"/>
                    <a:pt x="343" y="721"/>
                    <a:pt x="343" y="721"/>
                  </a:cubicBezTo>
                  <a:cubicBezTo>
                    <a:pt x="327" y="729"/>
                    <a:pt x="310" y="732"/>
                    <a:pt x="292" y="732"/>
                  </a:cubicBezTo>
                  <a:cubicBezTo>
                    <a:pt x="290" y="731"/>
                    <a:pt x="288" y="731"/>
                    <a:pt x="286" y="731"/>
                  </a:cubicBezTo>
                  <a:cubicBezTo>
                    <a:pt x="271" y="730"/>
                    <a:pt x="256" y="727"/>
                    <a:pt x="243" y="722"/>
                  </a:cubicBezTo>
                  <a:cubicBezTo>
                    <a:pt x="234" y="715"/>
                    <a:pt x="231" y="705"/>
                    <a:pt x="225" y="696"/>
                  </a:cubicBezTo>
                  <a:cubicBezTo>
                    <a:pt x="223" y="694"/>
                    <a:pt x="220" y="696"/>
                    <a:pt x="221" y="698"/>
                  </a:cubicBezTo>
                  <a:cubicBezTo>
                    <a:pt x="226" y="705"/>
                    <a:pt x="229" y="712"/>
                    <a:pt x="234" y="719"/>
                  </a:cubicBezTo>
                  <a:cubicBezTo>
                    <a:pt x="220" y="715"/>
                    <a:pt x="205" y="714"/>
                    <a:pt x="191" y="713"/>
                  </a:cubicBezTo>
                  <a:cubicBezTo>
                    <a:pt x="187" y="712"/>
                    <a:pt x="183" y="712"/>
                    <a:pt x="178" y="711"/>
                  </a:cubicBezTo>
                  <a:cubicBezTo>
                    <a:pt x="173" y="711"/>
                    <a:pt x="171" y="705"/>
                    <a:pt x="168" y="702"/>
                  </a:cubicBezTo>
                  <a:cubicBezTo>
                    <a:pt x="159" y="691"/>
                    <a:pt x="146" y="684"/>
                    <a:pt x="137" y="672"/>
                  </a:cubicBezTo>
                  <a:cubicBezTo>
                    <a:pt x="137" y="671"/>
                    <a:pt x="136" y="672"/>
                    <a:pt x="136" y="673"/>
                  </a:cubicBezTo>
                  <a:cubicBezTo>
                    <a:pt x="142" y="682"/>
                    <a:pt x="150" y="688"/>
                    <a:pt x="158" y="695"/>
                  </a:cubicBezTo>
                  <a:cubicBezTo>
                    <a:pt x="164" y="701"/>
                    <a:pt x="169" y="706"/>
                    <a:pt x="172" y="713"/>
                  </a:cubicBezTo>
                  <a:cubicBezTo>
                    <a:pt x="173" y="715"/>
                    <a:pt x="178" y="715"/>
                    <a:pt x="178" y="715"/>
                  </a:cubicBezTo>
                  <a:cubicBezTo>
                    <a:pt x="189" y="718"/>
                    <a:pt x="202" y="719"/>
                    <a:pt x="213" y="721"/>
                  </a:cubicBezTo>
                  <a:cubicBezTo>
                    <a:pt x="227" y="723"/>
                    <a:pt x="239" y="729"/>
                    <a:pt x="252" y="734"/>
                  </a:cubicBezTo>
                  <a:cubicBezTo>
                    <a:pt x="255" y="735"/>
                    <a:pt x="257" y="735"/>
                    <a:pt x="260" y="736"/>
                  </a:cubicBezTo>
                  <a:cubicBezTo>
                    <a:pt x="255" y="737"/>
                    <a:pt x="250" y="739"/>
                    <a:pt x="245" y="740"/>
                  </a:cubicBezTo>
                  <a:cubicBezTo>
                    <a:pt x="234" y="743"/>
                    <a:pt x="224" y="748"/>
                    <a:pt x="213" y="752"/>
                  </a:cubicBezTo>
                  <a:cubicBezTo>
                    <a:pt x="204" y="755"/>
                    <a:pt x="192" y="751"/>
                    <a:pt x="182" y="751"/>
                  </a:cubicBezTo>
                  <a:cubicBezTo>
                    <a:pt x="182" y="751"/>
                    <a:pt x="182" y="751"/>
                    <a:pt x="181" y="751"/>
                  </a:cubicBezTo>
                  <a:cubicBezTo>
                    <a:pt x="176" y="751"/>
                    <a:pt x="172" y="750"/>
                    <a:pt x="166" y="750"/>
                  </a:cubicBezTo>
                  <a:cubicBezTo>
                    <a:pt x="151" y="751"/>
                    <a:pt x="135" y="752"/>
                    <a:pt x="120" y="749"/>
                  </a:cubicBezTo>
                  <a:cubicBezTo>
                    <a:pt x="103" y="745"/>
                    <a:pt x="86" y="724"/>
                    <a:pt x="68" y="732"/>
                  </a:cubicBezTo>
                  <a:cubicBezTo>
                    <a:pt x="66" y="733"/>
                    <a:pt x="67" y="736"/>
                    <a:pt x="69" y="735"/>
                  </a:cubicBezTo>
                  <a:cubicBezTo>
                    <a:pt x="80" y="730"/>
                    <a:pt x="94" y="740"/>
                    <a:pt x="104" y="745"/>
                  </a:cubicBezTo>
                  <a:cubicBezTo>
                    <a:pt x="114" y="751"/>
                    <a:pt x="122" y="753"/>
                    <a:pt x="134" y="754"/>
                  </a:cubicBezTo>
                  <a:cubicBezTo>
                    <a:pt x="147" y="756"/>
                    <a:pt x="160" y="754"/>
                    <a:pt x="173" y="755"/>
                  </a:cubicBezTo>
                  <a:cubicBezTo>
                    <a:pt x="184" y="756"/>
                    <a:pt x="191" y="757"/>
                    <a:pt x="202" y="759"/>
                  </a:cubicBezTo>
                  <a:cubicBezTo>
                    <a:pt x="196" y="761"/>
                    <a:pt x="190" y="763"/>
                    <a:pt x="184" y="764"/>
                  </a:cubicBezTo>
                  <a:cubicBezTo>
                    <a:pt x="173" y="767"/>
                    <a:pt x="162" y="771"/>
                    <a:pt x="151" y="776"/>
                  </a:cubicBezTo>
                  <a:cubicBezTo>
                    <a:pt x="130" y="784"/>
                    <a:pt x="110" y="792"/>
                    <a:pt x="91" y="807"/>
                  </a:cubicBezTo>
                  <a:cubicBezTo>
                    <a:pt x="89" y="808"/>
                    <a:pt x="88" y="810"/>
                    <a:pt x="86" y="811"/>
                  </a:cubicBezTo>
                  <a:cubicBezTo>
                    <a:pt x="79" y="814"/>
                    <a:pt x="72" y="818"/>
                    <a:pt x="66" y="821"/>
                  </a:cubicBezTo>
                  <a:cubicBezTo>
                    <a:pt x="63" y="822"/>
                    <a:pt x="61" y="823"/>
                    <a:pt x="58" y="824"/>
                  </a:cubicBezTo>
                  <a:cubicBezTo>
                    <a:pt x="58" y="824"/>
                    <a:pt x="58" y="823"/>
                    <a:pt x="58" y="823"/>
                  </a:cubicBezTo>
                  <a:cubicBezTo>
                    <a:pt x="57" y="824"/>
                    <a:pt x="55" y="825"/>
                    <a:pt x="53" y="826"/>
                  </a:cubicBezTo>
                  <a:cubicBezTo>
                    <a:pt x="53" y="826"/>
                    <a:pt x="53" y="826"/>
                    <a:pt x="53" y="826"/>
                  </a:cubicBezTo>
                  <a:cubicBezTo>
                    <a:pt x="45" y="829"/>
                    <a:pt x="36" y="832"/>
                    <a:pt x="28" y="837"/>
                  </a:cubicBezTo>
                  <a:cubicBezTo>
                    <a:pt x="28" y="837"/>
                    <a:pt x="28" y="837"/>
                    <a:pt x="28" y="837"/>
                  </a:cubicBezTo>
                  <a:cubicBezTo>
                    <a:pt x="27" y="837"/>
                    <a:pt x="27" y="837"/>
                    <a:pt x="26" y="838"/>
                  </a:cubicBezTo>
                  <a:cubicBezTo>
                    <a:pt x="26" y="838"/>
                    <a:pt x="26" y="838"/>
                    <a:pt x="26" y="838"/>
                  </a:cubicBezTo>
                  <a:cubicBezTo>
                    <a:pt x="16" y="845"/>
                    <a:pt x="6" y="852"/>
                    <a:pt x="1" y="864"/>
                  </a:cubicBezTo>
                  <a:cubicBezTo>
                    <a:pt x="0" y="865"/>
                    <a:pt x="2" y="866"/>
                    <a:pt x="2" y="865"/>
                  </a:cubicBezTo>
                  <a:cubicBezTo>
                    <a:pt x="7" y="853"/>
                    <a:pt x="17" y="847"/>
                    <a:pt x="27" y="840"/>
                  </a:cubicBezTo>
                  <a:cubicBezTo>
                    <a:pt x="27" y="840"/>
                    <a:pt x="27" y="840"/>
                    <a:pt x="28" y="840"/>
                  </a:cubicBezTo>
                  <a:cubicBezTo>
                    <a:pt x="40" y="836"/>
                    <a:pt x="51" y="831"/>
                    <a:pt x="63" y="827"/>
                  </a:cubicBezTo>
                  <a:cubicBezTo>
                    <a:pt x="66" y="826"/>
                    <a:pt x="69" y="825"/>
                    <a:pt x="72" y="824"/>
                  </a:cubicBezTo>
                  <a:cubicBezTo>
                    <a:pt x="47" y="846"/>
                    <a:pt x="26" y="873"/>
                    <a:pt x="6" y="899"/>
                  </a:cubicBezTo>
                  <a:cubicBezTo>
                    <a:pt x="5" y="900"/>
                    <a:pt x="7" y="902"/>
                    <a:pt x="8" y="901"/>
                  </a:cubicBezTo>
                  <a:close/>
                  <a:moveTo>
                    <a:pt x="499" y="357"/>
                  </a:moveTo>
                  <a:cubicBezTo>
                    <a:pt x="491" y="377"/>
                    <a:pt x="483" y="397"/>
                    <a:pt x="471" y="414"/>
                  </a:cubicBezTo>
                  <a:cubicBezTo>
                    <a:pt x="470" y="413"/>
                    <a:pt x="469" y="412"/>
                    <a:pt x="468" y="411"/>
                  </a:cubicBezTo>
                  <a:cubicBezTo>
                    <a:pt x="465" y="408"/>
                    <a:pt x="463" y="405"/>
                    <a:pt x="459" y="403"/>
                  </a:cubicBezTo>
                  <a:cubicBezTo>
                    <a:pt x="474" y="389"/>
                    <a:pt x="487" y="373"/>
                    <a:pt x="499" y="357"/>
                  </a:cubicBezTo>
                  <a:close/>
                  <a:moveTo>
                    <a:pt x="451" y="380"/>
                  </a:moveTo>
                  <a:cubicBezTo>
                    <a:pt x="459" y="376"/>
                    <a:pt x="466" y="369"/>
                    <a:pt x="474" y="367"/>
                  </a:cubicBezTo>
                  <a:cubicBezTo>
                    <a:pt x="478" y="366"/>
                    <a:pt x="481" y="366"/>
                    <a:pt x="483" y="366"/>
                  </a:cubicBezTo>
                  <a:cubicBezTo>
                    <a:pt x="474" y="377"/>
                    <a:pt x="464" y="389"/>
                    <a:pt x="454" y="399"/>
                  </a:cubicBezTo>
                  <a:cubicBezTo>
                    <a:pt x="454" y="399"/>
                    <a:pt x="453" y="399"/>
                    <a:pt x="453" y="398"/>
                  </a:cubicBezTo>
                  <a:cubicBezTo>
                    <a:pt x="447" y="394"/>
                    <a:pt x="442" y="390"/>
                    <a:pt x="436" y="386"/>
                  </a:cubicBezTo>
                  <a:cubicBezTo>
                    <a:pt x="441" y="384"/>
                    <a:pt x="446" y="382"/>
                    <a:pt x="451" y="380"/>
                  </a:cubicBezTo>
                  <a:close/>
                  <a:moveTo>
                    <a:pt x="558" y="463"/>
                  </a:moveTo>
                  <a:cubicBezTo>
                    <a:pt x="532" y="462"/>
                    <a:pt x="506" y="469"/>
                    <a:pt x="480" y="473"/>
                  </a:cubicBezTo>
                  <a:cubicBezTo>
                    <a:pt x="457" y="477"/>
                    <a:pt x="431" y="486"/>
                    <a:pt x="409" y="476"/>
                  </a:cubicBezTo>
                  <a:cubicBezTo>
                    <a:pt x="397" y="470"/>
                    <a:pt x="388" y="463"/>
                    <a:pt x="378" y="456"/>
                  </a:cubicBezTo>
                  <a:cubicBezTo>
                    <a:pt x="387" y="444"/>
                    <a:pt x="395" y="432"/>
                    <a:pt x="403" y="420"/>
                  </a:cubicBezTo>
                  <a:cubicBezTo>
                    <a:pt x="409" y="412"/>
                    <a:pt x="415" y="404"/>
                    <a:pt x="422" y="396"/>
                  </a:cubicBezTo>
                  <a:cubicBezTo>
                    <a:pt x="424" y="393"/>
                    <a:pt x="428" y="390"/>
                    <a:pt x="431" y="388"/>
                  </a:cubicBezTo>
                  <a:cubicBezTo>
                    <a:pt x="437" y="394"/>
                    <a:pt x="444" y="398"/>
                    <a:pt x="451" y="403"/>
                  </a:cubicBezTo>
                  <a:cubicBezTo>
                    <a:pt x="441" y="413"/>
                    <a:pt x="431" y="422"/>
                    <a:pt x="420" y="430"/>
                  </a:cubicBezTo>
                  <a:cubicBezTo>
                    <a:pt x="418" y="432"/>
                    <a:pt x="420" y="435"/>
                    <a:pt x="422" y="434"/>
                  </a:cubicBezTo>
                  <a:cubicBezTo>
                    <a:pt x="434" y="425"/>
                    <a:pt x="446" y="416"/>
                    <a:pt x="456" y="406"/>
                  </a:cubicBezTo>
                  <a:cubicBezTo>
                    <a:pt x="458" y="408"/>
                    <a:pt x="461" y="409"/>
                    <a:pt x="463" y="411"/>
                  </a:cubicBezTo>
                  <a:cubicBezTo>
                    <a:pt x="465" y="413"/>
                    <a:pt x="467" y="415"/>
                    <a:pt x="469" y="417"/>
                  </a:cubicBezTo>
                  <a:cubicBezTo>
                    <a:pt x="461" y="428"/>
                    <a:pt x="451" y="438"/>
                    <a:pt x="438" y="445"/>
                  </a:cubicBezTo>
                  <a:cubicBezTo>
                    <a:pt x="438" y="445"/>
                    <a:pt x="438" y="447"/>
                    <a:pt x="439" y="447"/>
                  </a:cubicBezTo>
                  <a:cubicBezTo>
                    <a:pt x="452" y="440"/>
                    <a:pt x="462" y="430"/>
                    <a:pt x="471" y="419"/>
                  </a:cubicBezTo>
                  <a:cubicBezTo>
                    <a:pt x="473" y="421"/>
                    <a:pt x="474" y="423"/>
                    <a:pt x="477" y="425"/>
                  </a:cubicBezTo>
                  <a:cubicBezTo>
                    <a:pt x="481" y="429"/>
                    <a:pt x="487" y="430"/>
                    <a:pt x="493" y="432"/>
                  </a:cubicBezTo>
                  <a:cubicBezTo>
                    <a:pt x="502" y="434"/>
                    <a:pt x="510" y="431"/>
                    <a:pt x="519" y="435"/>
                  </a:cubicBezTo>
                  <a:cubicBezTo>
                    <a:pt x="522" y="436"/>
                    <a:pt x="525" y="438"/>
                    <a:pt x="528" y="439"/>
                  </a:cubicBezTo>
                  <a:cubicBezTo>
                    <a:pt x="522" y="440"/>
                    <a:pt x="515" y="441"/>
                    <a:pt x="508" y="442"/>
                  </a:cubicBezTo>
                  <a:cubicBezTo>
                    <a:pt x="495" y="442"/>
                    <a:pt x="482" y="442"/>
                    <a:pt x="469" y="440"/>
                  </a:cubicBezTo>
                  <a:cubicBezTo>
                    <a:pt x="466" y="440"/>
                    <a:pt x="465" y="444"/>
                    <a:pt x="468" y="444"/>
                  </a:cubicBezTo>
                  <a:cubicBezTo>
                    <a:pt x="480" y="446"/>
                    <a:pt x="492" y="447"/>
                    <a:pt x="505" y="447"/>
                  </a:cubicBezTo>
                  <a:cubicBezTo>
                    <a:pt x="515" y="447"/>
                    <a:pt x="528" y="448"/>
                    <a:pt x="538" y="445"/>
                  </a:cubicBezTo>
                  <a:cubicBezTo>
                    <a:pt x="539" y="446"/>
                    <a:pt x="540" y="447"/>
                    <a:pt x="542" y="448"/>
                  </a:cubicBezTo>
                  <a:cubicBezTo>
                    <a:pt x="549" y="453"/>
                    <a:pt x="556" y="459"/>
                    <a:pt x="563" y="464"/>
                  </a:cubicBezTo>
                  <a:cubicBezTo>
                    <a:pt x="561" y="463"/>
                    <a:pt x="560" y="463"/>
                    <a:pt x="558" y="463"/>
                  </a:cubicBezTo>
                  <a:close/>
                  <a:moveTo>
                    <a:pt x="588" y="431"/>
                  </a:moveTo>
                  <a:cubicBezTo>
                    <a:pt x="599" y="437"/>
                    <a:pt x="607" y="446"/>
                    <a:pt x="614" y="456"/>
                  </a:cubicBezTo>
                  <a:cubicBezTo>
                    <a:pt x="622" y="468"/>
                    <a:pt x="630" y="481"/>
                    <a:pt x="642" y="490"/>
                  </a:cubicBezTo>
                  <a:cubicBezTo>
                    <a:pt x="631" y="487"/>
                    <a:pt x="621" y="483"/>
                    <a:pt x="610" y="480"/>
                  </a:cubicBezTo>
                  <a:cubicBezTo>
                    <a:pt x="604" y="478"/>
                    <a:pt x="592" y="468"/>
                    <a:pt x="589" y="466"/>
                  </a:cubicBezTo>
                  <a:cubicBezTo>
                    <a:pt x="576" y="459"/>
                    <a:pt x="562" y="452"/>
                    <a:pt x="549" y="444"/>
                  </a:cubicBezTo>
                  <a:cubicBezTo>
                    <a:pt x="536" y="436"/>
                    <a:pt x="522" y="428"/>
                    <a:pt x="507" y="428"/>
                  </a:cubicBezTo>
                  <a:cubicBezTo>
                    <a:pt x="492" y="428"/>
                    <a:pt x="482" y="425"/>
                    <a:pt x="473" y="416"/>
                  </a:cubicBezTo>
                  <a:cubicBezTo>
                    <a:pt x="478" y="409"/>
                    <a:pt x="482" y="402"/>
                    <a:pt x="486" y="394"/>
                  </a:cubicBezTo>
                  <a:cubicBezTo>
                    <a:pt x="492" y="384"/>
                    <a:pt x="497" y="373"/>
                    <a:pt x="503" y="362"/>
                  </a:cubicBezTo>
                  <a:cubicBezTo>
                    <a:pt x="506" y="355"/>
                    <a:pt x="507" y="349"/>
                    <a:pt x="511" y="343"/>
                  </a:cubicBezTo>
                  <a:cubicBezTo>
                    <a:pt x="511" y="342"/>
                    <a:pt x="512" y="342"/>
                    <a:pt x="512" y="341"/>
                  </a:cubicBezTo>
                  <a:cubicBezTo>
                    <a:pt x="518" y="334"/>
                    <a:pt x="523" y="326"/>
                    <a:pt x="529" y="319"/>
                  </a:cubicBezTo>
                  <a:cubicBezTo>
                    <a:pt x="536" y="310"/>
                    <a:pt x="543" y="300"/>
                    <a:pt x="551" y="292"/>
                  </a:cubicBezTo>
                  <a:cubicBezTo>
                    <a:pt x="559" y="283"/>
                    <a:pt x="566" y="274"/>
                    <a:pt x="577" y="269"/>
                  </a:cubicBezTo>
                  <a:cubicBezTo>
                    <a:pt x="584" y="265"/>
                    <a:pt x="604" y="255"/>
                    <a:pt x="616" y="249"/>
                  </a:cubicBezTo>
                  <a:cubicBezTo>
                    <a:pt x="622" y="246"/>
                    <a:pt x="628" y="244"/>
                    <a:pt x="634" y="241"/>
                  </a:cubicBezTo>
                  <a:cubicBezTo>
                    <a:pt x="647" y="234"/>
                    <a:pt x="658" y="225"/>
                    <a:pt x="671" y="219"/>
                  </a:cubicBezTo>
                  <a:cubicBezTo>
                    <a:pt x="694" y="206"/>
                    <a:pt x="716" y="214"/>
                    <a:pt x="739" y="222"/>
                  </a:cubicBezTo>
                  <a:cubicBezTo>
                    <a:pt x="762" y="230"/>
                    <a:pt x="785" y="235"/>
                    <a:pt x="808" y="241"/>
                  </a:cubicBezTo>
                  <a:cubicBezTo>
                    <a:pt x="771" y="249"/>
                    <a:pt x="740" y="282"/>
                    <a:pt x="711" y="305"/>
                  </a:cubicBezTo>
                  <a:cubicBezTo>
                    <a:pt x="705" y="309"/>
                    <a:pt x="686" y="327"/>
                    <a:pt x="680" y="321"/>
                  </a:cubicBezTo>
                  <a:cubicBezTo>
                    <a:pt x="676" y="316"/>
                    <a:pt x="668" y="313"/>
                    <a:pt x="662" y="314"/>
                  </a:cubicBezTo>
                  <a:cubicBezTo>
                    <a:pt x="640" y="315"/>
                    <a:pt x="623" y="331"/>
                    <a:pt x="605" y="340"/>
                  </a:cubicBezTo>
                  <a:cubicBezTo>
                    <a:pt x="604" y="340"/>
                    <a:pt x="605" y="341"/>
                    <a:pt x="605" y="341"/>
                  </a:cubicBezTo>
                  <a:cubicBezTo>
                    <a:pt x="626" y="331"/>
                    <a:pt x="662" y="302"/>
                    <a:pt x="681" y="327"/>
                  </a:cubicBezTo>
                  <a:cubicBezTo>
                    <a:pt x="681" y="328"/>
                    <a:pt x="682" y="328"/>
                    <a:pt x="683" y="328"/>
                  </a:cubicBezTo>
                  <a:cubicBezTo>
                    <a:pt x="727" y="304"/>
                    <a:pt x="769" y="247"/>
                    <a:pt x="822" y="245"/>
                  </a:cubicBezTo>
                  <a:cubicBezTo>
                    <a:pt x="841" y="251"/>
                    <a:pt x="859" y="259"/>
                    <a:pt x="877" y="266"/>
                  </a:cubicBezTo>
                  <a:cubicBezTo>
                    <a:pt x="896" y="272"/>
                    <a:pt x="913" y="268"/>
                    <a:pt x="931" y="262"/>
                  </a:cubicBezTo>
                  <a:cubicBezTo>
                    <a:pt x="952" y="255"/>
                    <a:pt x="969" y="264"/>
                    <a:pt x="989" y="270"/>
                  </a:cubicBezTo>
                  <a:cubicBezTo>
                    <a:pt x="1015" y="278"/>
                    <a:pt x="1037" y="277"/>
                    <a:pt x="1063" y="273"/>
                  </a:cubicBezTo>
                  <a:cubicBezTo>
                    <a:pt x="1069" y="272"/>
                    <a:pt x="1075" y="272"/>
                    <a:pt x="1080" y="271"/>
                  </a:cubicBezTo>
                  <a:cubicBezTo>
                    <a:pt x="1065" y="277"/>
                    <a:pt x="1049" y="282"/>
                    <a:pt x="1033" y="287"/>
                  </a:cubicBezTo>
                  <a:cubicBezTo>
                    <a:pt x="1020" y="290"/>
                    <a:pt x="1003" y="293"/>
                    <a:pt x="993" y="302"/>
                  </a:cubicBezTo>
                  <a:cubicBezTo>
                    <a:pt x="981" y="303"/>
                    <a:pt x="971" y="318"/>
                    <a:pt x="964" y="326"/>
                  </a:cubicBezTo>
                  <a:cubicBezTo>
                    <a:pt x="958" y="333"/>
                    <a:pt x="951" y="339"/>
                    <a:pt x="943" y="345"/>
                  </a:cubicBezTo>
                  <a:cubicBezTo>
                    <a:pt x="942" y="345"/>
                    <a:pt x="941" y="345"/>
                    <a:pt x="939" y="346"/>
                  </a:cubicBezTo>
                  <a:cubicBezTo>
                    <a:pt x="931" y="350"/>
                    <a:pt x="924" y="354"/>
                    <a:pt x="915" y="357"/>
                  </a:cubicBezTo>
                  <a:cubicBezTo>
                    <a:pt x="902" y="356"/>
                    <a:pt x="892" y="355"/>
                    <a:pt x="880" y="348"/>
                  </a:cubicBezTo>
                  <a:cubicBezTo>
                    <a:pt x="868" y="340"/>
                    <a:pt x="857" y="330"/>
                    <a:pt x="845" y="323"/>
                  </a:cubicBezTo>
                  <a:cubicBezTo>
                    <a:pt x="845" y="322"/>
                    <a:pt x="845" y="323"/>
                    <a:pt x="845" y="323"/>
                  </a:cubicBezTo>
                  <a:cubicBezTo>
                    <a:pt x="858" y="333"/>
                    <a:pt x="869" y="345"/>
                    <a:pt x="882" y="354"/>
                  </a:cubicBezTo>
                  <a:cubicBezTo>
                    <a:pt x="885" y="356"/>
                    <a:pt x="889" y="359"/>
                    <a:pt x="892" y="361"/>
                  </a:cubicBezTo>
                  <a:cubicBezTo>
                    <a:pt x="889" y="361"/>
                    <a:pt x="886" y="361"/>
                    <a:pt x="883" y="360"/>
                  </a:cubicBezTo>
                  <a:cubicBezTo>
                    <a:pt x="874" y="360"/>
                    <a:pt x="866" y="359"/>
                    <a:pt x="858" y="360"/>
                  </a:cubicBezTo>
                  <a:cubicBezTo>
                    <a:pt x="849" y="361"/>
                    <a:pt x="765" y="333"/>
                    <a:pt x="756" y="329"/>
                  </a:cubicBezTo>
                  <a:cubicBezTo>
                    <a:pt x="754" y="328"/>
                    <a:pt x="806" y="356"/>
                    <a:pt x="809" y="357"/>
                  </a:cubicBezTo>
                  <a:cubicBezTo>
                    <a:pt x="822" y="363"/>
                    <a:pt x="842" y="377"/>
                    <a:pt x="851" y="378"/>
                  </a:cubicBezTo>
                  <a:cubicBezTo>
                    <a:pt x="851" y="378"/>
                    <a:pt x="852" y="378"/>
                    <a:pt x="853" y="378"/>
                  </a:cubicBezTo>
                  <a:cubicBezTo>
                    <a:pt x="842" y="384"/>
                    <a:pt x="831" y="392"/>
                    <a:pt x="819" y="397"/>
                  </a:cubicBezTo>
                  <a:cubicBezTo>
                    <a:pt x="816" y="399"/>
                    <a:pt x="817" y="405"/>
                    <a:pt x="821" y="403"/>
                  </a:cubicBezTo>
                  <a:cubicBezTo>
                    <a:pt x="841" y="395"/>
                    <a:pt x="858" y="381"/>
                    <a:pt x="880" y="379"/>
                  </a:cubicBezTo>
                  <a:cubicBezTo>
                    <a:pt x="880" y="379"/>
                    <a:pt x="880" y="379"/>
                    <a:pt x="880" y="379"/>
                  </a:cubicBezTo>
                  <a:cubicBezTo>
                    <a:pt x="881" y="379"/>
                    <a:pt x="881" y="379"/>
                    <a:pt x="882" y="379"/>
                  </a:cubicBezTo>
                  <a:cubicBezTo>
                    <a:pt x="891" y="379"/>
                    <a:pt x="900" y="378"/>
                    <a:pt x="909" y="376"/>
                  </a:cubicBezTo>
                  <a:cubicBezTo>
                    <a:pt x="900" y="387"/>
                    <a:pt x="891" y="398"/>
                    <a:pt x="881" y="408"/>
                  </a:cubicBezTo>
                  <a:cubicBezTo>
                    <a:pt x="870" y="420"/>
                    <a:pt x="857" y="431"/>
                    <a:pt x="845" y="442"/>
                  </a:cubicBezTo>
                  <a:cubicBezTo>
                    <a:pt x="840" y="447"/>
                    <a:pt x="835" y="452"/>
                    <a:pt x="830" y="457"/>
                  </a:cubicBezTo>
                  <a:cubicBezTo>
                    <a:pt x="822" y="462"/>
                    <a:pt x="815" y="466"/>
                    <a:pt x="806" y="470"/>
                  </a:cubicBezTo>
                  <a:cubicBezTo>
                    <a:pt x="800" y="473"/>
                    <a:pt x="793" y="476"/>
                    <a:pt x="786" y="479"/>
                  </a:cubicBezTo>
                  <a:cubicBezTo>
                    <a:pt x="780" y="478"/>
                    <a:pt x="774" y="478"/>
                    <a:pt x="768" y="478"/>
                  </a:cubicBezTo>
                  <a:cubicBezTo>
                    <a:pt x="759" y="478"/>
                    <a:pt x="750" y="476"/>
                    <a:pt x="740" y="477"/>
                  </a:cubicBezTo>
                  <a:cubicBezTo>
                    <a:pt x="725" y="477"/>
                    <a:pt x="710" y="469"/>
                    <a:pt x="695" y="465"/>
                  </a:cubicBezTo>
                  <a:cubicBezTo>
                    <a:pt x="691" y="465"/>
                    <a:pt x="688" y="464"/>
                    <a:pt x="684" y="463"/>
                  </a:cubicBezTo>
                  <a:cubicBezTo>
                    <a:pt x="678" y="463"/>
                    <a:pt x="692" y="471"/>
                    <a:pt x="670" y="467"/>
                  </a:cubicBezTo>
                  <a:cubicBezTo>
                    <a:pt x="664" y="466"/>
                    <a:pt x="658" y="462"/>
                    <a:pt x="654" y="457"/>
                  </a:cubicBezTo>
                  <a:cubicBezTo>
                    <a:pt x="647" y="450"/>
                    <a:pt x="641" y="441"/>
                    <a:pt x="635" y="432"/>
                  </a:cubicBezTo>
                  <a:cubicBezTo>
                    <a:pt x="635" y="432"/>
                    <a:pt x="635" y="432"/>
                    <a:pt x="635" y="432"/>
                  </a:cubicBezTo>
                  <a:cubicBezTo>
                    <a:pt x="645" y="447"/>
                    <a:pt x="661" y="476"/>
                    <a:pt x="683" y="469"/>
                  </a:cubicBezTo>
                  <a:cubicBezTo>
                    <a:pt x="690" y="467"/>
                    <a:pt x="704" y="474"/>
                    <a:pt x="711" y="476"/>
                  </a:cubicBezTo>
                  <a:cubicBezTo>
                    <a:pt x="716" y="478"/>
                    <a:pt x="720" y="480"/>
                    <a:pt x="724" y="481"/>
                  </a:cubicBezTo>
                  <a:cubicBezTo>
                    <a:pt x="728" y="482"/>
                    <a:pt x="731" y="486"/>
                    <a:pt x="734" y="486"/>
                  </a:cubicBezTo>
                  <a:cubicBezTo>
                    <a:pt x="741" y="486"/>
                    <a:pt x="750" y="488"/>
                    <a:pt x="758" y="489"/>
                  </a:cubicBezTo>
                  <a:cubicBezTo>
                    <a:pt x="754" y="490"/>
                    <a:pt x="750" y="492"/>
                    <a:pt x="745" y="493"/>
                  </a:cubicBezTo>
                  <a:cubicBezTo>
                    <a:pt x="727" y="499"/>
                    <a:pt x="708" y="504"/>
                    <a:pt x="688" y="502"/>
                  </a:cubicBezTo>
                  <a:cubicBezTo>
                    <a:pt x="681" y="501"/>
                    <a:pt x="674" y="500"/>
                    <a:pt x="667" y="498"/>
                  </a:cubicBezTo>
                  <a:cubicBezTo>
                    <a:pt x="649" y="494"/>
                    <a:pt x="625" y="465"/>
                    <a:pt x="612" y="448"/>
                  </a:cubicBezTo>
                  <a:cubicBezTo>
                    <a:pt x="597" y="429"/>
                    <a:pt x="575" y="426"/>
                    <a:pt x="558" y="412"/>
                  </a:cubicBezTo>
                  <a:cubicBezTo>
                    <a:pt x="558" y="411"/>
                    <a:pt x="557" y="412"/>
                    <a:pt x="558" y="412"/>
                  </a:cubicBezTo>
                  <a:cubicBezTo>
                    <a:pt x="566" y="420"/>
                    <a:pt x="577" y="425"/>
                    <a:pt x="588" y="431"/>
                  </a:cubicBezTo>
                  <a:close/>
                  <a:moveTo>
                    <a:pt x="599" y="530"/>
                  </a:moveTo>
                  <a:cubicBezTo>
                    <a:pt x="610" y="520"/>
                    <a:pt x="629" y="524"/>
                    <a:pt x="642" y="524"/>
                  </a:cubicBezTo>
                  <a:cubicBezTo>
                    <a:pt x="656" y="525"/>
                    <a:pt x="668" y="520"/>
                    <a:pt x="677" y="509"/>
                  </a:cubicBezTo>
                  <a:cubicBezTo>
                    <a:pt x="680" y="510"/>
                    <a:pt x="687" y="510"/>
                    <a:pt x="688" y="510"/>
                  </a:cubicBezTo>
                  <a:cubicBezTo>
                    <a:pt x="709" y="514"/>
                    <a:pt x="732" y="509"/>
                    <a:pt x="752" y="502"/>
                  </a:cubicBezTo>
                  <a:cubicBezTo>
                    <a:pt x="768" y="497"/>
                    <a:pt x="784" y="492"/>
                    <a:pt x="799" y="486"/>
                  </a:cubicBezTo>
                  <a:cubicBezTo>
                    <a:pt x="799" y="486"/>
                    <a:pt x="798" y="486"/>
                    <a:pt x="798" y="487"/>
                  </a:cubicBezTo>
                  <a:cubicBezTo>
                    <a:pt x="787" y="496"/>
                    <a:pt x="777" y="506"/>
                    <a:pt x="766" y="516"/>
                  </a:cubicBezTo>
                  <a:cubicBezTo>
                    <a:pt x="757" y="523"/>
                    <a:pt x="749" y="530"/>
                    <a:pt x="739" y="536"/>
                  </a:cubicBezTo>
                  <a:cubicBezTo>
                    <a:pt x="720" y="549"/>
                    <a:pt x="711" y="552"/>
                    <a:pt x="690" y="555"/>
                  </a:cubicBezTo>
                  <a:cubicBezTo>
                    <a:pt x="678" y="557"/>
                    <a:pt x="667" y="559"/>
                    <a:pt x="655" y="561"/>
                  </a:cubicBezTo>
                  <a:cubicBezTo>
                    <a:pt x="642" y="562"/>
                    <a:pt x="629" y="558"/>
                    <a:pt x="617" y="560"/>
                  </a:cubicBezTo>
                  <a:cubicBezTo>
                    <a:pt x="604" y="562"/>
                    <a:pt x="590" y="563"/>
                    <a:pt x="577" y="565"/>
                  </a:cubicBezTo>
                  <a:cubicBezTo>
                    <a:pt x="577" y="565"/>
                    <a:pt x="577" y="565"/>
                    <a:pt x="577" y="565"/>
                  </a:cubicBezTo>
                  <a:cubicBezTo>
                    <a:pt x="584" y="553"/>
                    <a:pt x="589" y="540"/>
                    <a:pt x="599" y="5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2425"/>
            <p:cNvSpPr>
              <a:spLocks noEditPoints="1"/>
            </p:cNvSpPr>
            <p:nvPr/>
          </p:nvSpPr>
          <p:spPr bwMode="auto">
            <a:xfrm>
              <a:off x="6759615" y="-157165"/>
              <a:ext cx="3649684" cy="2663844"/>
            </a:xfrm>
            <a:custGeom>
              <a:avLst/>
              <a:gdLst>
                <a:gd name="T0" fmla="*/ 927 w 972"/>
                <a:gd name="T1" fmla="*/ 597 h 709"/>
                <a:gd name="T2" fmla="*/ 884 w 972"/>
                <a:gd name="T3" fmla="*/ 589 h 709"/>
                <a:gd name="T4" fmla="*/ 869 w 972"/>
                <a:gd name="T5" fmla="*/ 578 h 709"/>
                <a:gd name="T6" fmla="*/ 821 w 972"/>
                <a:gd name="T7" fmla="*/ 555 h 709"/>
                <a:gd name="T8" fmla="*/ 815 w 972"/>
                <a:gd name="T9" fmla="*/ 550 h 709"/>
                <a:gd name="T10" fmla="*/ 659 w 972"/>
                <a:gd name="T11" fmla="*/ 491 h 709"/>
                <a:gd name="T12" fmla="*/ 780 w 972"/>
                <a:gd name="T13" fmla="*/ 459 h 709"/>
                <a:gd name="T14" fmla="*/ 753 w 972"/>
                <a:gd name="T15" fmla="*/ 454 h 709"/>
                <a:gd name="T16" fmla="*/ 711 w 972"/>
                <a:gd name="T17" fmla="*/ 478 h 709"/>
                <a:gd name="T18" fmla="*/ 629 w 972"/>
                <a:gd name="T19" fmla="*/ 439 h 709"/>
                <a:gd name="T20" fmla="*/ 425 w 972"/>
                <a:gd name="T21" fmla="*/ 379 h 709"/>
                <a:gd name="T22" fmla="*/ 486 w 972"/>
                <a:gd name="T23" fmla="*/ 366 h 709"/>
                <a:gd name="T24" fmla="*/ 676 w 972"/>
                <a:gd name="T25" fmla="*/ 404 h 709"/>
                <a:gd name="T26" fmla="*/ 604 w 972"/>
                <a:gd name="T27" fmla="*/ 386 h 709"/>
                <a:gd name="T28" fmla="*/ 706 w 972"/>
                <a:gd name="T29" fmla="*/ 362 h 709"/>
                <a:gd name="T30" fmla="*/ 692 w 972"/>
                <a:gd name="T31" fmla="*/ 341 h 709"/>
                <a:gd name="T32" fmla="*/ 588 w 972"/>
                <a:gd name="T33" fmla="*/ 381 h 709"/>
                <a:gd name="T34" fmla="*/ 442 w 972"/>
                <a:gd name="T35" fmla="*/ 346 h 709"/>
                <a:gd name="T36" fmla="*/ 439 w 972"/>
                <a:gd name="T37" fmla="*/ 342 h 709"/>
                <a:gd name="T38" fmla="*/ 389 w 972"/>
                <a:gd name="T39" fmla="*/ 335 h 709"/>
                <a:gd name="T40" fmla="*/ 349 w 972"/>
                <a:gd name="T41" fmla="*/ 278 h 709"/>
                <a:gd name="T42" fmla="*/ 268 w 972"/>
                <a:gd name="T43" fmla="*/ 180 h 709"/>
                <a:gd name="T44" fmla="*/ 142 w 972"/>
                <a:gd name="T45" fmla="*/ 74 h 709"/>
                <a:gd name="T46" fmla="*/ 155 w 972"/>
                <a:gd name="T47" fmla="*/ 110 h 709"/>
                <a:gd name="T48" fmla="*/ 296 w 972"/>
                <a:gd name="T49" fmla="*/ 262 h 709"/>
                <a:gd name="T50" fmla="*/ 296 w 972"/>
                <a:gd name="T51" fmla="*/ 333 h 709"/>
                <a:gd name="T52" fmla="*/ 260 w 972"/>
                <a:gd name="T53" fmla="*/ 388 h 709"/>
                <a:gd name="T54" fmla="*/ 90 w 972"/>
                <a:gd name="T55" fmla="*/ 433 h 709"/>
                <a:gd name="T56" fmla="*/ 245 w 972"/>
                <a:gd name="T57" fmla="*/ 405 h 709"/>
                <a:gd name="T58" fmla="*/ 212 w 972"/>
                <a:gd name="T59" fmla="*/ 438 h 709"/>
                <a:gd name="T60" fmla="*/ 276 w 972"/>
                <a:gd name="T61" fmla="*/ 376 h 709"/>
                <a:gd name="T62" fmla="*/ 279 w 972"/>
                <a:gd name="T63" fmla="*/ 383 h 709"/>
                <a:gd name="T64" fmla="*/ 323 w 972"/>
                <a:gd name="T65" fmla="*/ 287 h 709"/>
                <a:gd name="T66" fmla="*/ 366 w 972"/>
                <a:gd name="T67" fmla="*/ 341 h 709"/>
                <a:gd name="T68" fmla="*/ 412 w 972"/>
                <a:gd name="T69" fmla="*/ 401 h 709"/>
                <a:gd name="T70" fmla="*/ 420 w 972"/>
                <a:gd name="T71" fmla="*/ 443 h 709"/>
                <a:gd name="T72" fmla="*/ 460 w 972"/>
                <a:gd name="T73" fmla="*/ 508 h 709"/>
                <a:gd name="T74" fmla="*/ 479 w 972"/>
                <a:gd name="T75" fmla="*/ 627 h 709"/>
                <a:gd name="T76" fmla="*/ 465 w 972"/>
                <a:gd name="T77" fmla="*/ 525 h 709"/>
                <a:gd name="T78" fmla="*/ 556 w 972"/>
                <a:gd name="T79" fmla="*/ 609 h 709"/>
                <a:gd name="T80" fmla="*/ 632 w 972"/>
                <a:gd name="T81" fmla="*/ 645 h 709"/>
                <a:gd name="T82" fmla="*/ 509 w 972"/>
                <a:gd name="T83" fmla="*/ 453 h 709"/>
                <a:gd name="T84" fmla="*/ 572 w 972"/>
                <a:gd name="T85" fmla="*/ 431 h 709"/>
                <a:gd name="T86" fmla="*/ 678 w 972"/>
                <a:gd name="T87" fmla="*/ 521 h 709"/>
                <a:gd name="T88" fmla="*/ 740 w 972"/>
                <a:gd name="T89" fmla="*/ 597 h 709"/>
                <a:gd name="T90" fmla="*/ 795 w 972"/>
                <a:gd name="T91" fmla="*/ 709 h 709"/>
                <a:gd name="T92" fmla="*/ 752 w 972"/>
                <a:gd name="T93" fmla="*/ 611 h 709"/>
                <a:gd name="T94" fmla="*/ 751 w 972"/>
                <a:gd name="T95" fmla="*/ 602 h 709"/>
                <a:gd name="T96" fmla="*/ 743 w 972"/>
                <a:gd name="T97" fmla="*/ 547 h 709"/>
                <a:gd name="T98" fmla="*/ 830 w 972"/>
                <a:gd name="T99" fmla="*/ 609 h 709"/>
                <a:gd name="T100" fmla="*/ 824 w 972"/>
                <a:gd name="T101" fmla="*/ 565 h 709"/>
                <a:gd name="T102" fmla="*/ 926 w 972"/>
                <a:gd name="T103" fmla="*/ 626 h 709"/>
                <a:gd name="T104" fmla="*/ 921 w 972"/>
                <a:gd name="T105" fmla="*/ 615 h 709"/>
                <a:gd name="T106" fmla="*/ 497 w 972"/>
                <a:gd name="T107" fmla="*/ 448 h 709"/>
                <a:gd name="T108" fmla="*/ 449 w 972"/>
                <a:gd name="T109" fmla="*/ 455 h 709"/>
                <a:gd name="T110" fmla="*/ 474 w 972"/>
                <a:gd name="T111" fmla="*/ 419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2" h="709">
                  <a:moveTo>
                    <a:pt x="918" y="599"/>
                  </a:moveTo>
                  <a:cubicBezTo>
                    <a:pt x="926" y="598"/>
                    <a:pt x="933" y="598"/>
                    <a:pt x="941" y="599"/>
                  </a:cubicBezTo>
                  <a:cubicBezTo>
                    <a:pt x="948" y="600"/>
                    <a:pt x="956" y="598"/>
                    <a:pt x="963" y="597"/>
                  </a:cubicBezTo>
                  <a:cubicBezTo>
                    <a:pt x="963" y="597"/>
                    <a:pt x="963" y="597"/>
                    <a:pt x="963" y="597"/>
                  </a:cubicBezTo>
                  <a:cubicBezTo>
                    <a:pt x="950" y="600"/>
                    <a:pt x="939" y="598"/>
                    <a:pt x="927" y="597"/>
                  </a:cubicBezTo>
                  <a:cubicBezTo>
                    <a:pt x="920" y="596"/>
                    <a:pt x="913" y="598"/>
                    <a:pt x="906" y="596"/>
                  </a:cubicBezTo>
                  <a:cubicBezTo>
                    <a:pt x="902" y="595"/>
                    <a:pt x="895" y="594"/>
                    <a:pt x="891" y="591"/>
                  </a:cubicBezTo>
                  <a:cubicBezTo>
                    <a:pt x="891" y="591"/>
                    <a:pt x="891" y="591"/>
                    <a:pt x="890" y="590"/>
                  </a:cubicBezTo>
                  <a:cubicBezTo>
                    <a:pt x="890" y="590"/>
                    <a:pt x="889" y="590"/>
                    <a:pt x="889" y="590"/>
                  </a:cubicBezTo>
                  <a:cubicBezTo>
                    <a:pt x="887" y="590"/>
                    <a:pt x="886" y="589"/>
                    <a:pt x="884" y="589"/>
                  </a:cubicBezTo>
                  <a:cubicBezTo>
                    <a:pt x="884" y="589"/>
                    <a:pt x="884" y="589"/>
                    <a:pt x="883" y="589"/>
                  </a:cubicBezTo>
                  <a:cubicBezTo>
                    <a:pt x="883" y="588"/>
                    <a:pt x="882" y="587"/>
                    <a:pt x="881" y="587"/>
                  </a:cubicBezTo>
                  <a:cubicBezTo>
                    <a:pt x="879" y="587"/>
                    <a:pt x="878" y="587"/>
                    <a:pt x="877" y="587"/>
                  </a:cubicBezTo>
                  <a:cubicBezTo>
                    <a:pt x="875" y="586"/>
                    <a:pt x="874" y="585"/>
                    <a:pt x="872" y="584"/>
                  </a:cubicBezTo>
                  <a:cubicBezTo>
                    <a:pt x="870" y="583"/>
                    <a:pt x="871" y="579"/>
                    <a:pt x="869" y="578"/>
                  </a:cubicBezTo>
                  <a:cubicBezTo>
                    <a:pt x="866" y="576"/>
                    <a:pt x="862" y="574"/>
                    <a:pt x="859" y="572"/>
                  </a:cubicBezTo>
                  <a:cubicBezTo>
                    <a:pt x="854" y="570"/>
                    <a:pt x="850" y="567"/>
                    <a:pt x="846" y="565"/>
                  </a:cubicBezTo>
                  <a:cubicBezTo>
                    <a:pt x="841" y="563"/>
                    <a:pt x="837" y="562"/>
                    <a:pt x="833" y="560"/>
                  </a:cubicBezTo>
                  <a:cubicBezTo>
                    <a:pt x="830" y="559"/>
                    <a:pt x="827" y="556"/>
                    <a:pt x="824" y="556"/>
                  </a:cubicBezTo>
                  <a:cubicBezTo>
                    <a:pt x="823" y="556"/>
                    <a:pt x="822" y="556"/>
                    <a:pt x="821" y="555"/>
                  </a:cubicBezTo>
                  <a:cubicBezTo>
                    <a:pt x="822" y="555"/>
                    <a:pt x="823" y="555"/>
                    <a:pt x="823" y="555"/>
                  </a:cubicBezTo>
                  <a:cubicBezTo>
                    <a:pt x="832" y="554"/>
                    <a:pt x="842" y="555"/>
                    <a:pt x="851" y="554"/>
                  </a:cubicBezTo>
                  <a:cubicBezTo>
                    <a:pt x="851" y="554"/>
                    <a:pt x="851" y="553"/>
                    <a:pt x="851" y="553"/>
                  </a:cubicBezTo>
                  <a:cubicBezTo>
                    <a:pt x="839" y="554"/>
                    <a:pt x="828" y="553"/>
                    <a:pt x="817" y="551"/>
                  </a:cubicBezTo>
                  <a:cubicBezTo>
                    <a:pt x="816" y="551"/>
                    <a:pt x="816" y="550"/>
                    <a:pt x="815" y="550"/>
                  </a:cubicBezTo>
                  <a:cubicBezTo>
                    <a:pt x="812" y="550"/>
                    <a:pt x="809" y="549"/>
                    <a:pt x="806" y="549"/>
                  </a:cubicBezTo>
                  <a:cubicBezTo>
                    <a:pt x="799" y="548"/>
                    <a:pt x="791" y="546"/>
                    <a:pt x="784" y="545"/>
                  </a:cubicBezTo>
                  <a:cubicBezTo>
                    <a:pt x="761" y="540"/>
                    <a:pt x="739" y="536"/>
                    <a:pt x="717" y="527"/>
                  </a:cubicBezTo>
                  <a:cubicBezTo>
                    <a:pt x="697" y="519"/>
                    <a:pt x="677" y="508"/>
                    <a:pt x="661" y="493"/>
                  </a:cubicBezTo>
                  <a:cubicBezTo>
                    <a:pt x="660" y="492"/>
                    <a:pt x="659" y="491"/>
                    <a:pt x="659" y="491"/>
                  </a:cubicBezTo>
                  <a:cubicBezTo>
                    <a:pt x="663" y="485"/>
                    <a:pt x="671" y="485"/>
                    <a:pt x="678" y="486"/>
                  </a:cubicBezTo>
                  <a:cubicBezTo>
                    <a:pt x="690" y="488"/>
                    <a:pt x="700" y="489"/>
                    <a:pt x="712" y="487"/>
                  </a:cubicBezTo>
                  <a:cubicBezTo>
                    <a:pt x="724" y="486"/>
                    <a:pt x="734" y="484"/>
                    <a:pt x="745" y="479"/>
                  </a:cubicBezTo>
                  <a:cubicBezTo>
                    <a:pt x="757" y="473"/>
                    <a:pt x="769" y="466"/>
                    <a:pt x="781" y="460"/>
                  </a:cubicBezTo>
                  <a:cubicBezTo>
                    <a:pt x="781" y="460"/>
                    <a:pt x="781" y="459"/>
                    <a:pt x="780" y="459"/>
                  </a:cubicBezTo>
                  <a:cubicBezTo>
                    <a:pt x="769" y="462"/>
                    <a:pt x="760" y="467"/>
                    <a:pt x="749" y="472"/>
                  </a:cubicBezTo>
                  <a:cubicBezTo>
                    <a:pt x="738" y="478"/>
                    <a:pt x="728" y="481"/>
                    <a:pt x="716" y="482"/>
                  </a:cubicBezTo>
                  <a:cubicBezTo>
                    <a:pt x="716" y="482"/>
                    <a:pt x="716" y="482"/>
                    <a:pt x="716" y="482"/>
                  </a:cubicBezTo>
                  <a:cubicBezTo>
                    <a:pt x="720" y="480"/>
                    <a:pt x="723" y="475"/>
                    <a:pt x="726" y="473"/>
                  </a:cubicBezTo>
                  <a:cubicBezTo>
                    <a:pt x="735" y="466"/>
                    <a:pt x="745" y="461"/>
                    <a:pt x="753" y="454"/>
                  </a:cubicBezTo>
                  <a:cubicBezTo>
                    <a:pt x="772" y="439"/>
                    <a:pt x="789" y="420"/>
                    <a:pt x="809" y="408"/>
                  </a:cubicBezTo>
                  <a:cubicBezTo>
                    <a:pt x="810" y="408"/>
                    <a:pt x="809" y="407"/>
                    <a:pt x="809" y="407"/>
                  </a:cubicBezTo>
                  <a:cubicBezTo>
                    <a:pt x="789" y="419"/>
                    <a:pt x="774" y="438"/>
                    <a:pt x="754" y="449"/>
                  </a:cubicBezTo>
                  <a:cubicBezTo>
                    <a:pt x="743" y="456"/>
                    <a:pt x="732" y="462"/>
                    <a:pt x="721" y="469"/>
                  </a:cubicBezTo>
                  <a:cubicBezTo>
                    <a:pt x="717" y="472"/>
                    <a:pt x="715" y="476"/>
                    <a:pt x="711" y="478"/>
                  </a:cubicBezTo>
                  <a:cubicBezTo>
                    <a:pt x="708" y="480"/>
                    <a:pt x="706" y="481"/>
                    <a:pt x="704" y="483"/>
                  </a:cubicBezTo>
                  <a:cubicBezTo>
                    <a:pt x="693" y="483"/>
                    <a:pt x="682" y="482"/>
                    <a:pt x="671" y="480"/>
                  </a:cubicBezTo>
                  <a:cubicBezTo>
                    <a:pt x="667" y="479"/>
                    <a:pt x="666" y="479"/>
                    <a:pt x="661" y="480"/>
                  </a:cubicBezTo>
                  <a:cubicBezTo>
                    <a:pt x="658" y="481"/>
                    <a:pt x="656" y="483"/>
                    <a:pt x="653" y="485"/>
                  </a:cubicBezTo>
                  <a:cubicBezTo>
                    <a:pt x="642" y="472"/>
                    <a:pt x="635" y="456"/>
                    <a:pt x="629" y="439"/>
                  </a:cubicBezTo>
                  <a:cubicBezTo>
                    <a:pt x="627" y="430"/>
                    <a:pt x="622" y="423"/>
                    <a:pt x="614" y="418"/>
                  </a:cubicBezTo>
                  <a:cubicBezTo>
                    <a:pt x="604" y="412"/>
                    <a:pt x="588" y="415"/>
                    <a:pt x="577" y="418"/>
                  </a:cubicBezTo>
                  <a:cubicBezTo>
                    <a:pt x="563" y="421"/>
                    <a:pt x="546" y="417"/>
                    <a:pt x="532" y="415"/>
                  </a:cubicBezTo>
                  <a:cubicBezTo>
                    <a:pt x="517" y="413"/>
                    <a:pt x="502" y="411"/>
                    <a:pt x="488" y="409"/>
                  </a:cubicBezTo>
                  <a:cubicBezTo>
                    <a:pt x="465" y="405"/>
                    <a:pt x="444" y="393"/>
                    <a:pt x="425" y="379"/>
                  </a:cubicBezTo>
                  <a:cubicBezTo>
                    <a:pt x="415" y="373"/>
                    <a:pt x="406" y="365"/>
                    <a:pt x="397" y="358"/>
                  </a:cubicBezTo>
                  <a:cubicBezTo>
                    <a:pt x="398" y="358"/>
                    <a:pt x="399" y="358"/>
                    <a:pt x="400" y="358"/>
                  </a:cubicBezTo>
                  <a:cubicBezTo>
                    <a:pt x="406" y="358"/>
                    <a:pt x="413" y="357"/>
                    <a:pt x="419" y="357"/>
                  </a:cubicBezTo>
                  <a:cubicBezTo>
                    <a:pt x="427" y="358"/>
                    <a:pt x="436" y="361"/>
                    <a:pt x="444" y="361"/>
                  </a:cubicBezTo>
                  <a:cubicBezTo>
                    <a:pt x="458" y="362"/>
                    <a:pt x="473" y="361"/>
                    <a:pt x="486" y="366"/>
                  </a:cubicBezTo>
                  <a:cubicBezTo>
                    <a:pt x="496" y="368"/>
                    <a:pt x="502" y="375"/>
                    <a:pt x="510" y="381"/>
                  </a:cubicBezTo>
                  <a:cubicBezTo>
                    <a:pt x="516" y="386"/>
                    <a:pt x="524" y="388"/>
                    <a:pt x="532" y="389"/>
                  </a:cubicBezTo>
                  <a:cubicBezTo>
                    <a:pt x="548" y="393"/>
                    <a:pt x="565" y="394"/>
                    <a:pt x="581" y="396"/>
                  </a:cubicBezTo>
                  <a:cubicBezTo>
                    <a:pt x="599" y="398"/>
                    <a:pt x="619" y="397"/>
                    <a:pt x="636" y="403"/>
                  </a:cubicBezTo>
                  <a:cubicBezTo>
                    <a:pt x="648" y="408"/>
                    <a:pt x="663" y="405"/>
                    <a:pt x="676" y="404"/>
                  </a:cubicBezTo>
                  <a:cubicBezTo>
                    <a:pt x="697" y="403"/>
                    <a:pt x="717" y="399"/>
                    <a:pt x="737" y="394"/>
                  </a:cubicBezTo>
                  <a:cubicBezTo>
                    <a:pt x="796" y="381"/>
                    <a:pt x="907" y="357"/>
                    <a:pt x="752" y="388"/>
                  </a:cubicBezTo>
                  <a:cubicBezTo>
                    <a:pt x="722" y="395"/>
                    <a:pt x="682" y="401"/>
                    <a:pt x="652" y="400"/>
                  </a:cubicBezTo>
                  <a:cubicBezTo>
                    <a:pt x="646" y="399"/>
                    <a:pt x="634" y="390"/>
                    <a:pt x="627" y="389"/>
                  </a:cubicBezTo>
                  <a:cubicBezTo>
                    <a:pt x="619" y="387"/>
                    <a:pt x="612" y="387"/>
                    <a:pt x="604" y="386"/>
                  </a:cubicBezTo>
                  <a:cubicBezTo>
                    <a:pt x="601" y="386"/>
                    <a:pt x="597" y="386"/>
                    <a:pt x="594" y="385"/>
                  </a:cubicBezTo>
                  <a:cubicBezTo>
                    <a:pt x="595" y="385"/>
                    <a:pt x="597" y="384"/>
                    <a:pt x="599" y="384"/>
                  </a:cubicBezTo>
                  <a:cubicBezTo>
                    <a:pt x="611" y="383"/>
                    <a:pt x="624" y="381"/>
                    <a:pt x="636" y="379"/>
                  </a:cubicBezTo>
                  <a:cubicBezTo>
                    <a:pt x="660" y="375"/>
                    <a:pt x="683" y="371"/>
                    <a:pt x="706" y="362"/>
                  </a:cubicBezTo>
                  <a:cubicBezTo>
                    <a:pt x="707" y="362"/>
                    <a:pt x="706" y="362"/>
                    <a:pt x="706" y="362"/>
                  </a:cubicBezTo>
                  <a:cubicBezTo>
                    <a:pt x="684" y="368"/>
                    <a:pt x="661" y="370"/>
                    <a:pt x="638" y="374"/>
                  </a:cubicBezTo>
                  <a:cubicBezTo>
                    <a:pt x="644" y="370"/>
                    <a:pt x="650" y="368"/>
                    <a:pt x="656" y="365"/>
                  </a:cubicBezTo>
                  <a:cubicBezTo>
                    <a:pt x="663" y="362"/>
                    <a:pt x="669" y="359"/>
                    <a:pt x="675" y="355"/>
                  </a:cubicBezTo>
                  <a:cubicBezTo>
                    <a:pt x="681" y="350"/>
                    <a:pt x="685" y="344"/>
                    <a:pt x="692" y="341"/>
                  </a:cubicBezTo>
                  <a:cubicBezTo>
                    <a:pt x="692" y="341"/>
                    <a:pt x="692" y="340"/>
                    <a:pt x="692" y="341"/>
                  </a:cubicBezTo>
                  <a:cubicBezTo>
                    <a:pt x="680" y="346"/>
                    <a:pt x="669" y="354"/>
                    <a:pt x="657" y="360"/>
                  </a:cubicBezTo>
                  <a:cubicBezTo>
                    <a:pt x="647" y="365"/>
                    <a:pt x="635" y="369"/>
                    <a:pt x="626" y="375"/>
                  </a:cubicBezTo>
                  <a:cubicBezTo>
                    <a:pt x="626" y="375"/>
                    <a:pt x="626" y="375"/>
                    <a:pt x="626" y="375"/>
                  </a:cubicBezTo>
                  <a:cubicBezTo>
                    <a:pt x="618" y="377"/>
                    <a:pt x="610" y="378"/>
                    <a:pt x="602" y="379"/>
                  </a:cubicBezTo>
                  <a:cubicBezTo>
                    <a:pt x="597" y="379"/>
                    <a:pt x="592" y="380"/>
                    <a:pt x="588" y="381"/>
                  </a:cubicBezTo>
                  <a:cubicBezTo>
                    <a:pt x="586" y="382"/>
                    <a:pt x="583" y="384"/>
                    <a:pt x="580" y="384"/>
                  </a:cubicBezTo>
                  <a:cubicBezTo>
                    <a:pt x="572" y="383"/>
                    <a:pt x="563" y="382"/>
                    <a:pt x="554" y="381"/>
                  </a:cubicBezTo>
                  <a:cubicBezTo>
                    <a:pt x="538" y="379"/>
                    <a:pt x="522" y="377"/>
                    <a:pt x="509" y="365"/>
                  </a:cubicBezTo>
                  <a:cubicBezTo>
                    <a:pt x="499" y="356"/>
                    <a:pt x="487" y="352"/>
                    <a:pt x="474" y="349"/>
                  </a:cubicBezTo>
                  <a:cubicBezTo>
                    <a:pt x="464" y="347"/>
                    <a:pt x="453" y="347"/>
                    <a:pt x="442" y="346"/>
                  </a:cubicBezTo>
                  <a:cubicBezTo>
                    <a:pt x="448" y="342"/>
                    <a:pt x="453" y="339"/>
                    <a:pt x="459" y="336"/>
                  </a:cubicBezTo>
                  <a:cubicBezTo>
                    <a:pt x="478" y="327"/>
                    <a:pt x="499" y="318"/>
                    <a:pt x="518" y="307"/>
                  </a:cubicBezTo>
                  <a:cubicBezTo>
                    <a:pt x="518" y="307"/>
                    <a:pt x="518" y="307"/>
                    <a:pt x="518" y="307"/>
                  </a:cubicBezTo>
                  <a:cubicBezTo>
                    <a:pt x="500" y="315"/>
                    <a:pt x="483" y="324"/>
                    <a:pt x="465" y="331"/>
                  </a:cubicBezTo>
                  <a:cubicBezTo>
                    <a:pt x="456" y="335"/>
                    <a:pt x="448" y="339"/>
                    <a:pt x="439" y="342"/>
                  </a:cubicBezTo>
                  <a:cubicBezTo>
                    <a:pt x="436" y="343"/>
                    <a:pt x="433" y="344"/>
                    <a:pt x="430" y="344"/>
                  </a:cubicBezTo>
                  <a:cubicBezTo>
                    <a:pt x="429" y="343"/>
                    <a:pt x="429" y="343"/>
                    <a:pt x="428" y="343"/>
                  </a:cubicBezTo>
                  <a:cubicBezTo>
                    <a:pt x="420" y="341"/>
                    <a:pt x="412" y="338"/>
                    <a:pt x="403" y="336"/>
                  </a:cubicBezTo>
                  <a:cubicBezTo>
                    <a:pt x="400" y="336"/>
                    <a:pt x="396" y="336"/>
                    <a:pt x="392" y="335"/>
                  </a:cubicBezTo>
                  <a:cubicBezTo>
                    <a:pt x="389" y="335"/>
                    <a:pt x="387" y="333"/>
                    <a:pt x="389" y="335"/>
                  </a:cubicBezTo>
                  <a:cubicBezTo>
                    <a:pt x="386" y="332"/>
                    <a:pt x="382" y="330"/>
                    <a:pt x="378" y="331"/>
                  </a:cubicBezTo>
                  <a:cubicBezTo>
                    <a:pt x="377" y="331"/>
                    <a:pt x="376" y="330"/>
                    <a:pt x="375" y="330"/>
                  </a:cubicBezTo>
                  <a:cubicBezTo>
                    <a:pt x="373" y="328"/>
                    <a:pt x="372" y="327"/>
                    <a:pt x="371" y="325"/>
                  </a:cubicBezTo>
                  <a:cubicBezTo>
                    <a:pt x="366" y="316"/>
                    <a:pt x="364" y="306"/>
                    <a:pt x="361" y="297"/>
                  </a:cubicBezTo>
                  <a:cubicBezTo>
                    <a:pt x="358" y="291"/>
                    <a:pt x="355" y="281"/>
                    <a:pt x="349" y="278"/>
                  </a:cubicBezTo>
                  <a:cubicBezTo>
                    <a:pt x="339" y="273"/>
                    <a:pt x="328" y="270"/>
                    <a:pt x="318" y="265"/>
                  </a:cubicBezTo>
                  <a:cubicBezTo>
                    <a:pt x="313" y="263"/>
                    <a:pt x="309" y="256"/>
                    <a:pt x="306" y="252"/>
                  </a:cubicBezTo>
                  <a:cubicBezTo>
                    <a:pt x="302" y="247"/>
                    <a:pt x="299" y="241"/>
                    <a:pt x="296" y="236"/>
                  </a:cubicBezTo>
                  <a:cubicBezTo>
                    <a:pt x="291" y="226"/>
                    <a:pt x="289" y="216"/>
                    <a:pt x="285" y="206"/>
                  </a:cubicBezTo>
                  <a:cubicBezTo>
                    <a:pt x="281" y="196"/>
                    <a:pt x="275" y="188"/>
                    <a:pt x="268" y="180"/>
                  </a:cubicBezTo>
                  <a:cubicBezTo>
                    <a:pt x="260" y="170"/>
                    <a:pt x="250" y="163"/>
                    <a:pt x="241" y="155"/>
                  </a:cubicBezTo>
                  <a:cubicBezTo>
                    <a:pt x="229" y="143"/>
                    <a:pt x="218" y="131"/>
                    <a:pt x="206" y="119"/>
                  </a:cubicBezTo>
                  <a:cubicBezTo>
                    <a:pt x="199" y="113"/>
                    <a:pt x="194" y="105"/>
                    <a:pt x="187" y="98"/>
                  </a:cubicBezTo>
                  <a:cubicBezTo>
                    <a:pt x="182" y="94"/>
                    <a:pt x="177" y="87"/>
                    <a:pt x="171" y="84"/>
                  </a:cubicBezTo>
                  <a:cubicBezTo>
                    <a:pt x="162" y="80"/>
                    <a:pt x="152" y="77"/>
                    <a:pt x="142" y="74"/>
                  </a:cubicBezTo>
                  <a:cubicBezTo>
                    <a:pt x="75" y="50"/>
                    <a:pt x="69" y="12"/>
                    <a:pt x="63" y="0"/>
                  </a:cubicBezTo>
                  <a:cubicBezTo>
                    <a:pt x="0" y="1"/>
                    <a:pt x="0" y="1"/>
                    <a:pt x="0" y="1"/>
                  </a:cubicBezTo>
                  <a:cubicBezTo>
                    <a:pt x="20" y="45"/>
                    <a:pt x="71" y="77"/>
                    <a:pt x="103" y="92"/>
                  </a:cubicBezTo>
                  <a:cubicBezTo>
                    <a:pt x="116" y="98"/>
                    <a:pt x="127" y="104"/>
                    <a:pt x="141" y="107"/>
                  </a:cubicBezTo>
                  <a:cubicBezTo>
                    <a:pt x="146" y="108"/>
                    <a:pt x="150" y="109"/>
                    <a:pt x="155" y="110"/>
                  </a:cubicBezTo>
                  <a:cubicBezTo>
                    <a:pt x="164" y="113"/>
                    <a:pt x="173" y="122"/>
                    <a:pt x="181" y="128"/>
                  </a:cubicBezTo>
                  <a:cubicBezTo>
                    <a:pt x="196" y="137"/>
                    <a:pt x="210" y="148"/>
                    <a:pt x="223" y="159"/>
                  </a:cubicBezTo>
                  <a:cubicBezTo>
                    <a:pt x="235" y="169"/>
                    <a:pt x="247" y="179"/>
                    <a:pt x="258" y="190"/>
                  </a:cubicBezTo>
                  <a:cubicBezTo>
                    <a:pt x="267" y="200"/>
                    <a:pt x="273" y="213"/>
                    <a:pt x="277" y="226"/>
                  </a:cubicBezTo>
                  <a:cubicBezTo>
                    <a:pt x="282" y="239"/>
                    <a:pt x="287" y="250"/>
                    <a:pt x="296" y="262"/>
                  </a:cubicBezTo>
                  <a:cubicBezTo>
                    <a:pt x="299" y="267"/>
                    <a:pt x="304" y="273"/>
                    <a:pt x="309" y="277"/>
                  </a:cubicBezTo>
                  <a:cubicBezTo>
                    <a:pt x="310" y="277"/>
                    <a:pt x="311" y="278"/>
                    <a:pt x="312" y="278"/>
                  </a:cubicBezTo>
                  <a:cubicBezTo>
                    <a:pt x="313" y="280"/>
                    <a:pt x="313" y="281"/>
                    <a:pt x="314" y="282"/>
                  </a:cubicBezTo>
                  <a:cubicBezTo>
                    <a:pt x="315" y="293"/>
                    <a:pt x="312" y="301"/>
                    <a:pt x="306" y="311"/>
                  </a:cubicBezTo>
                  <a:cubicBezTo>
                    <a:pt x="302" y="318"/>
                    <a:pt x="297" y="324"/>
                    <a:pt x="296" y="333"/>
                  </a:cubicBezTo>
                  <a:cubicBezTo>
                    <a:pt x="294" y="345"/>
                    <a:pt x="292" y="353"/>
                    <a:pt x="283" y="361"/>
                  </a:cubicBezTo>
                  <a:cubicBezTo>
                    <a:pt x="282" y="362"/>
                    <a:pt x="282" y="363"/>
                    <a:pt x="281" y="363"/>
                  </a:cubicBezTo>
                  <a:cubicBezTo>
                    <a:pt x="281" y="363"/>
                    <a:pt x="280" y="364"/>
                    <a:pt x="280" y="364"/>
                  </a:cubicBezTo>
                  <a:cubicBezTo>
                    <a:pt x="279" y="364"/>
                    <a:pt x="279" y="365"/>
                    <a:pt x="279" y="365"/>
                  </a:cubicBezTo>
                  <a:cubicBezTo>
                    <a:pt x="272" y="372"/>
                    <a:pt x="267" y="381"/>
                    <a:pt x="260" y="388"/>
                  </a:cubicBezTo>
                  <a:cubicBezTo>
                    <a:pt x="257" y="391"/>
                    <a:pt x="254" y="394"/>
                    <a:pt x="251" y="398"/>
                  </a:cubicBezTo>
                  <a:cubicBezTo>
                    <a:pt x="243" y="404"/>
                    <a:pt x="232" y="405"/>
                    <a:pt x="222" y="406"/>
                  </a:cubicBezTo>
                  <a:cubicBezTo>
                    <a:pt x="209" y="408"/>
                    <a:pt x="196" y="412"/>
                    <a:pt x="183" y="416"/>
                  </a:cubicBezTo>
                  <a:cubicBezTo>
                    <a:pt x="168" y="420"/>
                    <a:pt x="152" y="422"/>
                    <a:pt x="136" y="425"/>
                  </a:cubicBezTo>
                  <a:cubicBezTo>
                    <a:pt x="120" y="427"/>
                    <a:pt x="105" y="432"/>
                    <a:pt x="90" y="433"/>
                  </a:cubicBezTo>
                  <a:cubicBezTo>
                    <a:pt x="89" y="433"/>
                    <a:pt x="89" y="433"/>
                    <a:pt x="90" y="433"/>
                  </a:cubicBezTo>
                  <a:cubicBezTo>
                    <a:pt x="107" y="433"/>
                    <a:pt x="125" y="428"/>
                    <a:pt x="143" y="425"/>
                  </a:cubicBezTo>
                  <a:cubicBezTo>
                    <a:pt x="158" y="423"/>
                    <a:pt x="173" y="421"/>
                    <a:pt x="188" y="417"/>
                  </a:cubicBezTo>
                  <a:cubicBezTo>
                    <a:pt x="203" y="413"/>
                    <a:pt x="218" y="410"/>
                    <a:pt x="234" y="407"/>
                  </a:cubicBezTo>
                  <a:cubicBezTo>
                    <a:pt x="237" y="407"/>
                    <a:pt x="241" y="406"/>
                    <a:pt x="245" y="405"/>
                  </a:cubicBezTo>
                  <a:cubicBezTo>
                    <a:pt x="234" y="416"/>
                    <a:pt x="223" y="428"/>
                    <a:pt x="211" y="436"/>
                  </a:cubicBezTo>
                  <a:cubicBezTo>
                    <a:pt x="192" y="448"/>
                    <a:pt x="174" y="459"/>
                    <a:pt x="153" y="467"/>
                  </a:cubicBezTo>
                  <a:cubicBezTo>
                    <a:pt x="153" y="467"/>
                    <a:pt x="153" y="468"/>
                    <a:pt x="153" y="468"/>
                  </a:cubicBezTo>
                  <a:cubicBezTo>
                    <a:pt x="163" y="464"/>
                    <a:pt x="172" y="461"/>
                    <a:pt x="181" y="456"/>
                  </a:cubicBezTo>
                  <a:cubicBezTo>
                    <a:pt x="192" y="451"/>
                    <a:pt x="202" y="443"/>
                    <a:pt x="212" y="438"/>
                  </a:cubicBezTo>
                  <a:cubicBezTo>
                    <a:pt x="222" y="432"/>
                    <a:pt x="230" y="423"/>
                    <a:pt x="238" y="415"/>
                  </a:cubicBezTo>
                  <a:cubicBezTo>
                    <a:pt x="242" y="411"/>
                    <a:pt x="247" y="406"/>
                    <a:pt x="251" y="402"/>
                  </a:cubicBezTo>
                  <a:cubicBezTo>
                    <a:pt x="253" y="401"/>
                    <a:pt x="255" y="399"/>
                    <a:pt x="256" y="397"/>
                  </a:cubicBezTo>
                  <a:cubicBezTo>
                    <a:pt x="260" y="393"/>
                    <a:pt x="264" y="389"/>
                    <a:pt x="268" y="385"/>
                  </a:cubicBezTo>
                  <a:cubicBezTo>
                    <a:pt x="271" y="382"/>
                    <a:pt x="273" y="379"/>
                    <a:pt x="276" y="376"/>
                  </a:cubicBezTo>
                  <a:cubicBezTo>
                    <a:pt x="275" y="383"/>
                    <a:pt x="271" y="390"/>
                    <a:pt x="268" y="396"/>
                  </a:cubicBezTo>
                  <a:cubicBezTo>
                    <a:pt x="262" y="409"/>
                    <a:pt x="267" y="423"/>
                    <a:pt x="264" y="436"/>
                  </a:cubicBezTo>
                  <a:cubicBezTo>
                    <a:pt x="264" y="436"/>
                    <a:pt x="264" y="437"/>
                    <a:pt x="264" y="436"/>
                  </a:cubicBezTo>
                  <a:cubicBezTo>
                    <a:pt x="268" y="425"/>
                    <a:pt x="265" y="414"/>
                    <a:pt x="268" y="403"/>
                  </a:cubicBezTo>
                  <a:cubicBezTo>
                    <a:pt x="270" y="396"/>
                    <a:pt x="276" y="390"/>
                    <a:pt x="279" y="383"/>
                  </a:cubicBezTo>
                  <a:cubicBezTo>
                    <a:pt x="281" y="379"/>
                    <a:pt x="281" y="374"/>
                    <a:pt x="282" y="370"/>
                  </a:cubicBezTo>
                  <a:cubicBezTo>
                    <a:pt x="285" y="366"/>
                    <a:pt x="288" y="363"/>
                    <a:pt x="291" y="360"/>
                  </a:cubicBezTo>
                  <a:cubicBezTo>
                    <a:pt x="299" y="351"/>
                    <a:pt x="299" y="342"/>
                    <a:pt x="302" y="330"/>
                  </a:cubicBezTo>
                  <a:cubicBezTo>
                    <a:pt x="305" y="320"/>
                    <a:pt x="313" y="312"/>
                    <a:pt x="317" y="303"/>
                  </a:cubicBezTo>
                  <a:cubicBezTo>
                    <a:pt x="319" y="297"/>
                    <a:pt x="319" y="291"/>
                    <a:pt x="323" y="287"/>
                  </a:cubicBezTo>
                  <a:cubicBezTo>
                    <a:pt x="324" y="286"/>
                    <a:pt x="325" y="285"/>
                    <a:pt x="325" y="283"/>
                  </a:cubicBezTo>
                  <a:cubicBezTo>
                    <a:pt x="326" y="284"/>
                    <a:pt x="326" y="284"/>
                    <a:pt x="326" y="284"/>
                  </a:cubicBezTo>
                  <a:cubicBezTo>
                    <a:pt x="330" y="285"/>
                    <a:pt x="341" y="287"/>
                    <a:pt x="343" y="291"/>
                  </a:cubicBezTo>
                  <a:cubicBezTo>
                    <a:pt x="346" y="296"/>
                    <a:pt x="348" y="303"/>
                    <a:pt x="350" y="308"/>
                  </a:cubicBezTo>
                  <a:cubicBezTo>
                    <a:pt x="354" y="321"/>
                    <a:pt x="359" y="331"/>
                    <a:pt x="366" y="341"/>
                  </a:cubicBezTo>
                  <a:cubicBezTo>
                    <a:pt x="367" y="345"/>
                    <a:pt x="369" y="348"/>
                    <a:pt x="372" y="350"/>
                  </a:cubicBezTo>
                  <a:cubicBezTo>
                    <a:pt x="377" y="356"/>
                    <a:pt x="382" y="361"/>
                    <a:pt x="388" y="367"/>
                  </a:cubicBezTo>
                  <a:cubicBezTo>
                    <a:pt x="391" y="370"/>
                    <a:pt x="394" y="372"/>
                    <a:pt x="397" y="375"/>
                  </a:cubicBezTo>
                  <a:cubicBezTo>
                    <a:pt x="396" y="376"/>
                    <a:pt x="396" y="378"/>
                    <a:pt x="397" y="379"/>
                  </a:cubicBezTo>
                  <a:cubicBezTo>
                    <a:pt x="402" y="387"/>
                    <a:pt x="408" y="392"/>
                    <a:pt x="412" y="401"/>
                  </a:cubicBezTo>
                  <a:cubicBezTo>
                    <a:pt x="414" y="405"/>
                    <a:pt x="416" y="409"/>
                    <a:pt x="419" y="413"/>
                  </a:cubicBezTo>
                  <a:cubicBezTo>
                    <a:pt x="416" y="421"/>
                    <a:pt x="417" y="431"/>
                    <a:pt x="416" y="439"/>
                  </a:cubicBezTo>
                  <a:cubicBezTo>
                    <a:pt x="416" y="450"/>
                    <a:pt x="408" y="462"/>
                    <a:pt x="401" y="470"/>
                  </a:cubicBezTo>
                  <a:cubicBezTo>
                    <a:pt x="401" y="470"/>
                    <a:pt x="401" y="471"/>
                    <a:pt x="402" y="470"/>
                  </a:cubicBezTo>
                  <a:cubicBezTo>
                    <a:pt x="408" y="463"/>
                    <a:pt x="418" y="452"/>
                    <a:pt x="420" y="443"/>
                  </a:cubicBezTo>
                  <a:cubicBezTo>
                    <a:pt x="422" y="435"/>
                    <a:pt x="423" y="428"/>
                    <a:pt x="424" y="421"/>
                  </a:cubicBezTo>
                  <a:cubicBezTo>
                    <a:pt x="433" y="434"/>
                    <a:pt x="438" y="449"/>
                    <a:pt x="444" y="463"/>
                  </a:cubicBezTo>
                  <a:cubicBezTo>
                    <a:pt x="447" y="471"/>
                    <a:pt x="450" y="479"/>
                    <a:pt x="454" y="487"/>
                  </a:cubicBezTo>
                  <a:cubicBezTo>
                    <a:pt x="454" y="487"/>
                    <a:pt x="454" y="488"/>
                    <a:pt x="455" y="489"/>
                  </a:cubicBezTo>
                  <a:cubicBezTo>
                    <a:pt x="457" y="495"/>
                    <a:pt x="460" y="501"/>
                    <a:pt x="460" y="508"/>
                  </a:cubicBezTo>
                  <a:cubicBezTo>
                    <a:pt x="461" y="514"/>
                    <a:pt x="461" y="520"/>
                    <a:pt x="461" y="526"/>
                  </a:cubicBezTo>
                  <a:cubicBezTo>
                    <a:pt x="461" y="538"/>
                    <a:pt x="462" y="550"/>
                    <a:pt x="466" y="562"/>
                  </a:cubicBezTo>
                  <a:cubicBezTo>
                    <a:pt x="470" y="573"/>
                    <a:pt x="473" y="584"/>
                    <a:pt x="476" y="596"/>
                  </a:cubicBezTo>
                  <a:cubicBezTo>
                    <a:pt x="477" y="600"/>
                    <a:pt x="477" y="605"/>
                    <a:pt x="478" y="609"/>
                  </a:cubicBezTo>
                  <a:cubicBezTo>
                    <a:pt x="479" y="615"/>
                    <a:pt x="483" y="622"/>
                    <a:pt x="479" y="627"/>
                  </a:cubicBezTo>
                  <a:cubicBezTo>
                    <a:pt x="479" y="628"/>
                    <a:pt x="480" y="628"/>
                    <a:pt x="480" y="628"/>
                  </a:cubicBezTo>
                  <a:cubicBezTo>
                    <a:pt x="483" y="622"/>
                    <a:pt x="480" y="615"/>
                    <a:pt x="479" y="609"/>
                  </a:cubicBezTo>
                  <a:cubicBezTo>
                    <a:pt x="477" y="604"/>
                    <a:pt x="478" y="598"/>
                    <a:pt x="477" y="592"/>
                  </a:cubicBezTo>
                  <a:cubicBezTo>
                    <a:pt x="475" y="585"/>
                    <a:pt x="474" y="578"/>
                    <a:pt x="472" y="571"/>
                  </a:cubicBezTo>
                  <a:cubicBezTo>
                    <a:pt x="468" y="556"/>
                    <a:pt x="465" y="541"/>
                    <a:pt x="465" y="525"/>
                  </a:cubicBezTo>
                  <a:cubicBezTo>
                    <a:pt x="465" y="518"/>
                    <a:pt x="466" y="509"/>
                    <a:pt x="465" y="501"/>
                  </a:cubicBezTo>
                  <a:cubicBezTo>
                    <a:pt x="477" y="514"/>
                    <a:pt x="488" y="526"/>
                    <a:pt x="500" y="537"/>
                  </a:cubicBezTo>
                  <a:cubicBezTo>
                    <a:pt x="517" y="551"/>
                    <a:pt x="530" y="568"/>
                    <a:pt x="546" y="583"/>
                  </a:cubicBezTo>
                  <a:cubicBezTo>
                    <a:pt x="549" y="592"/>
                    <a:pt x="552" y="600"/>
                    <a:pt x="555" y="609"/>
                  </a:cubicBezTo>
                  <a:cubicBezTo>
                    <a:pt x="556" y="610"/>
                    <a:pt x="556" y="609"/>
                    <a:pt x="556" y="609"/>
                  </a:cubicBezTo>
                  <a:cubicBezTo>
                    <a:pt x="553" y="601"/>
                    <a:pt x="551" y="593"/>
                    <a:pt x="548" y="585"/>
                  </a:cubicBezTo>
                  <a:cubicBezTo>
                    <a:pt x="552" y="589"/>
                    <a:pt x="557" y="593"/>
                    <a:pt x="562" y="596"/>
                  </a:cubicBezTo>
                  <a:cubicBezTo>
                    <a:pt x="573" y="604"/>
                    <a:pt x="585" y="607"/>
                    <a:pt x="597" y="611"/>
                  </a:cubicBezTo>
                  <a:cubicBezTo>
                    <a:pt x="613" y="616"/>
                    <a:pt x="626" y="630"/>
                    <a:pt x="632" y="645"/>
                  </a:cubicBezTo>
                  <a:cubicBezTo>
                    <a:pt x="632" y="646"/>
                    <a:pt x="632" y="646"/>
                    <a:pt x="632" y="645"/>
                  </a:cubicBezTo>
                  <a:cubicBezTo>
                    <a:pt x="627" y="634"/>
                    <a:pt x="621" y="625"/>
                    <a:pt x="611" y="618"/>
                  </a:cubicBezTo>
                  <a:cubicBezTo>
                    <a:pt x="600" y="609"/>
                    <a:pt x="588" y="604"/>
                    <a:pt x="575" y="597"/>
                  </a:cubicBezTo>
                  <a:cubicBezTo>
                    <a:pt x="563" y="590"/>
                    <a:pt x="553" y="580"/>
                    <a:pt x="543" y="569"/>
                  </a:cubicBezTo>
                  <a:cubicBezTo>
                    <a:pt x="534" y="543"/>
                    <a:pt x="525" y="517"/>
                    <a:pt x="517" y="490"/>
                  </a:cubicBezTo>
                  <a:cubicBezTo>
                    <a:pt x="513" y="478"/>
                    <a:pt x="512" y="465"/>
                    <a:pt x="509" y="453"/>
                  </a:cubicBezTo>
                  <a:cubicBezTo>
                    <a:pt x="508" y="447"/>
                    <a:pt x="503" y="442"/>
                    <a:pt x="499" y="438"/>
                  </a:cubicBezTo>
                  <a:cubicBezTo>
                    <a:pt x="497" y="436"/>
                    <a:pt x="494" y="435"/>
                    <a:pt x="492" y="434"/>
                  </a:cubicBezTo>
                  <a:cubicBezTo>
                    <a:pt x="487" y="433"/>
                    <a:pt x="485" y="426"/>
                    <a:pt x="483" y="421"/>
                  </a:cubicBezTo>
                  <a:cubicBezTo>
                    <a:pt x="489" y="422"/>
                    <a:pt x="495" y="423"/>
                    <a:pt x="500" y="423"/>
                  </a:cubicBezTo>
                  <a:cubicBezTo>
                    <a:pt x="525" y="425"/>
                    <a:pt x="548" y="431"/>
                    <a:pt x="572" y="431"/>
                  </a:cubicBezTo>
                  <a:cubicBezTo>
                    <a:pt x="578" y="431"/>
                    <a:pt x="584" y="429"/>
                    <a:pt x="590" y="428"/>
                  </a:cubicBezTo>
                  <a:cubicBezTo>
                    <a:pt x="595" y="427"/>
                    <a:pt x="600" y="428"/>
                    <a:pt x="606" y="428"/>
                  </a:cubicBezTo>
                  <a:cubicBezTo>
                    <a:pt x="616" y="429"/>
                    <a:pt x="618" y="445"/>
                    <a:pt x="621" y="452"/>
                  </a:cubicBezTo>
                  <a:cubicBezTo>
                    <a:pt x="626" y="469"/>
                    <a:pt x="635" y="484"/>
                    <a:pt x="647" y="496"/>
                  </a:cubicBezTo>
                  <a:cubicBezTo>
                    <a:pt x="656" y="506"/>
                    <a:pt x="666" y="514"/>
                    <a:pt x="678" y="521"/>
                  </a:cubicBezTo>
                  <a:cubicBezTo>
                    <a:pt x="678" y="522"/>
                    <a:pt x="678" y="522"/>
                    <a:pt x="678" y="523"/>
                  </a:cubicBezTo>
                  <a:cubicBezTo>
                    <a:pt x="682" y="533"/>
                    <a:pt x="690" y="542"/>
                    <a:pt x="694" y="553"/>
                  </a:cubicBezTo>
                  <a:cubicBezTo>
                    <a:pt x="699" y="565"/>
                    <a:pt x="711" y="572"/>
                    <a:pt x="721" y="578"/>
                  </a:cubicBezTo>
                  <a:cubicBezTo>
                    <a:pt x="728" y="582"/>
                    <a:pt x="734" y="589"/>
                    <a:pt x="740" y="596"/>
                  </a:cubicBezTo>
                  <a:cubicBezTo>
                    <a:pt x="740" y="596"/>
                    <a:pt x="740" y="596"/>
                    <a:pt x="740" y="597"/>
                  </a:cubicBezTo>
                  <a:cubicBezTo>
                    <a:pt x="745" y="604"/>
                    <a:pt x="747" y="610"/>
                    <a:pt x="748" y="619"/>
                  </a:cubicBezTo>
                  <a:cubicBezTo>
                    <a:pt x="750" y="630"/>
                    <a:pt x="754" y="639"/>
                    <a:pt x="759" y="648"/>
                  </a:cubicBezTo>
                  <a:cubicBezTo>
                    <a:pt x="762" y="653"/>
                    <a:pt x="765" y="658"/>
                    <a:pt x="768" y="663"/>
                  </a:cubicBezTo>
                  <a:cubicBezTo>
                    <a:pt x="772" y="670"/>
                    <a:pt x="774" y="677"/>
                    <a:pt x="778" y="684"/>
                  </a:cubicBezTo>
                  <a:cubicBezTo>
                    <a:pt x="783" y="693"/>
                    <a:pt x="787" y="703"/>
                    <a:pt x="795" y="709"/>
                  </a:cubicBezTo>
                  <a:cubicBezTo>
                    <a:pt x="795" y="709"/>
                    <a:pt x="795" y="709"/>
                    <a:pt x="795" y="709"/>
                  </a:cubicBezTo>
                  <a:cubicBezTo>
                    <a:pt x="785" y="701"/>
                    <a:pt x="779" y="683"/>
                    <a:pt x="774" y="671"/>
                  </a:cubicBezTo>
                  <a:cubicBezTo>
                    <a:pt x="771" y="662"/>
                    <a:pt x="765" y="653"/>
                    <a:pt x="761" y="644"/>
                  </a:cubicBezTo>
                  <a:cubicBezTo>
                    <a:pt x="757" y="636"/>
                    <a:pt x="754" y="629"/>
                    <a:pt x="753" y="620"/>
                  </a:cubicBezTo>
                  <a:cubicBezTo>
                    <a:pt x="753" y="617"/>
                    <a:pt x="752" y="614"/>
                    <a:pt x="752" y="611"/>
                  </a:cubicBezTo>
                  <a:cubicBezTo>
                    <a:pt x="755" y="615"/>
                    <a:pt x="759" y="618"/>
                    <a:pt x="763" y="621"/>
                  </a:cubicBezTo>
                  <a:cubicBezTo>
                    <a:pt x="770" y="625"/>
                    <a:pt x="778" y="625"/>
                    <a:pt x="785" y="629"/>
                  </a:cubicBezTo>
                  <a:cubicBezTo>
                    <a:pt x="786" y="630"/>
                    <a:pt x="787" y="629"/>
                    <a:pt x="786" y="628"/>
                  </a:cubicBezTo>
                  <a:cubicBezTo>
                    <a:pt x="779" y="624"/>
                    <a:pt x="771" y="623"/>
                    <a:pt x="765" y="618"/>
                  </a:cubicBezTo>
                  <a:cubicBezTo>
                    <a:pt x="759" y="614"/>
                    <a:pt x="755" y="608"/>
                    <a:pt x="751" y="602"/>
                  </a:cubicBezTo>
                  <a:cubicBezTo>
                    <a:pt x="742" y="588"/>
                    <a:pt x="729" y="577"/>
                    <a:pt x="719" y="571"/>
                  </a:cubicBezTo>
                  <a:cubicBezTo>
                    <a:pt x="713" y="567"/>
                    <a:pt x="707" y="561"/>
                    <a:pt x="703" y="555"/>
                  </a:cubicBezTo>
                  <a:cubicBezTo>
                    <a:pt x="700" y="549"/>
                    <a:pt x="699" y="543"/>
                    <a:pt x="696" y="537"/>
                  </a:cubicBezTo>
                  <a:cubicBezTo>
                    <a:pt x="695" y="535"/>
                    <a:pt x="694" y="532"/>
                    <a:pt x="693" y="529"/>
                  </a:cubicBezTo>
                  <a:cubicBezTo>
                    <a:pt x="709" y="537"/>
                    <a:pt x="726" y="543"/>
                    <a:pt x="743" y="547"/>
                  </a:cubicBezTo>
                  <a:cubicBezTo>
                    <a:pt x="760" y="552"/>
                    <a:pt x="779" y="555"/>
                    <a:pt x="797" y="557"/>
                  </a:cubicBezTo>
                  <a:cubicBezTo>
                    <a:pt x="800" y="559"/>
                    <a:pt x="802" y="562"/>
                    <a:pt x="804" y="566"/>
                  </a:cubicBezTo>
                  <a:cubicBezTo>
                    <a:pt x="807" y="570"/>
                    <a:pt x="808" y="574"/>
                    <a:pt x="810" y="578"/>
                  </a:cubicBezTo>
                  <a:cubicBezTo>
                    <a:pt x="815" y="590"/>
                    <a:pt x="825" y="597"/>
                    <a:pt x="829" y="609"/>
                  </a:cubicBezTo>
                  <a:cubicBezTo>
                    <a:pt x="829" y="609"/>
                    <a:pt x="830" y="609"/>
                    <a:pt x="830" y="609"/>
                  </a:cubicBezTo>
                  <a:cubicBezTo>
                    <a:pt x="826" y="596"/>
                    <a:pt x="819" y="586"/>
                    <a:pt x="814" y="574"/>
                  </a:cubicBezTo>
                  <a:cubicBezTo>
                    <a:pt x="811" y="569"/>
                    <a:pt x="809" y="562"/>
                    <a:pt x="806" y="557"/>
                  </a:cubicBezTo>
                  <a:cubicBezTo>
                    <a:pt x="806" y="557"/>
                    <a:pt x="806" y="557"/>
                    <a:pt x="806" y="557"/>
                  </a:cubicBezTo>
                  <a:cubicBezTo>
                    <a:pt x="817" y="555"/>
                    <a:pt x="813" y="561"/>
                    <a:pt x="818" y="564"/>
                  </a:cubicBezTo>
                  <a:cubicBezTo>
                    <a:pt x="820" y="565"/>
                    <a:pt x="822" y="564"/>
                    <a:pt x="824" y="565"/>
                  </a:cubicBezTo>
                  <a:cubicBezTo>
                    <a:pt x="827" y="567"/>
                    <a:pt x="831" y="571"/>
                    <a:pt x="834" y="572"/>
                  </a:cubicBezTo>
                  <a:cubicBezTo>
                    <a:pt x="838" y="573"/>
                    <a:pt x="842" y="573"/>
                    <a:pt x="845" y="575"/>
                  </a:cubicBezTo>
                  <a:cubicBezTo>
                    <a:pt x="850" y="579"/>
                    <a:pt x="860" y="580"/>
                    <a:pt x="862" y="585"/>
                  </a:cubicBezTo>
                  <a:cubicBezTo>
                    <a:pt x="866" y="591"/>
                    <a:pt x="871" y="594"/>
                    <a:pt x="878" y="596"/>
                  </a:cubicBezTo>
                  <a:cubicBezTo>
                    <a:pt x="897" y="603"/>
                    <a:pt x="911" y="612"/>
                    <a:pt x="926" y="626"/>
                  </a:cubicBezTo>
                  <a:cubicBezTo>
                    <a:pt x="933" y="631"/>
                    <a:pt x="940" y="637"/>
                    <a:pt x="947" y="642"/>
                  </a:cubicBezTo>
                  <a:cubicBezTo>
                    <a:pt x="955" y="647"/>
                    <a:pt x="964" y="648"/>
                    <a:pt x="971" y="653"/>
                  </a:cubicBezTo>
                  <a:cubicBezTo>
                    <a:pt x="971" y="653"/>
                    <a:pt x="972" y="652"/>
                    <a:pt x="971" y="652"/>
                  </a:cubicBezTo>
                  <a:cubicBezTo>
                    <a:pt x="964" y="647"/>
                    <a:pt x="956" y="645"/>
                    <a:pt x="948" y="640"/>
                  </a:cubicBezTo>
                  <a:cubicBezTo>
                    <a:pt x="939" y="633"/>
                    <a:pt x="930" y="623"/>
                    <a:pt x="921" y="615"/>
                  </a:cubicBezTo>
                  <a:cubicBezTo>
                    <a:pt x="914" y="609"/>
                    <a:pt x="907" y="603"/>
                    <a:pt x="899" y="597"/>
                  </a:cubicBezTo>
                  <a:cubicBezTo>
                    <a:pt x="898" y="597"/>
                    <a:pt x="897" y="596"/>
                    <a:pt x="896" y="595"/>
                  </a:cubicBezTo>
                  <a:cubicBezTo>
                    <a:pt x="897" y="595"/>
                    <a:pt x="898" y="596"/>
                    <a:pt x="899" y="596"/>
                  </a:cubicBezTo>
                  <a:cubicBezTo>
                    <a:pt x="906" y="597"/>
                    <a:pt x="911" y="599"/>
                    <a:pt x="918" y="599"/>
                  </a:cubicBezTo>
                  <a:close/>
                  <a:moveTo>
                    <a:pt x="497" y="448"/>
                  </a:moveTo>
                  <a:cubicBezTo>
                    <a:pt x="509" y="459"/>
                    <a:pt x="508" y="478"/>
                    <a:pt x="513" y="493"/>
                  </a:cubicBezTo>
                  <a:cubicBezTo>
                    <a:pt x="521" y="517"/>
                    <a:pt x="530" y="541"/>
                    <a:pt x="539" y="566"/>
                  </a:cubicBezTo>
                  <a:cubicBezTo>
                    <a:pt x="529" y="555"/>
                    <a:pt x="520" y="544"/>
                    <a:pt x="509" y="534"/>
                  </a:cubicBezTo>
                  <a:cubicBezTo>
                    <a:pt x="497" y="523"/>
                    <a:pt x="485" y="512"/>
                    <a:pt x="474" y="499"/>
                  </a:cubicBezTo>
                  <a:cubicBezTo>
                    <a:pt x="462" y="486"/>
                    <a:pt x="456" y="471"/>
                    <a:pt x="449" y="455"/>
                  </a:cubicBezTo>
                  <a:cubicBezTo>
                    <a:pt x="443" y="440"/>
                    <a:pt x="438" y="425"/>
                    <a:pt x="429" y="413"/>
                  </a:cubicBezTo>
                  <a:cubicBezTo>
                    <a:pt x="424" y="406"/>
                    <a:pt x="422" y="399"/>
                    <a:pt x="418" y="392"/>
                  </a:cubicBezTo>
                  <a:cubicBezTo>
                    <a:pt x="418" y="391"/>
                    <a:pt x="417" y="391"/>
                    <a:pt x="417" y="390"/>
                  </a:cubicBezTo>
                  <a:cubicBezTo>
                    <a:pt x="427" y="397"/>
                    <a:pt x="437" y="403"/>
                    <a:pt x="448" y="409"/>
                  </a:cubicBezTo>
                  <a:cubicBezTo>
                    <a:pt x="456" y="413"/>
                    <a:pt x="465" y="416"/>
                    <a:pt x="474" y="419"/>
                  </a:cubicBezTo>
                  <a:cubicBezTo>
                    <a:pt x="473" y="420"/>
                    <a:pt x="473" y="421"/>
                    <a:pt x="473" y="422"/>
                  </a:cubicBezTo>
                  <a:cubicBezTo>
                    <a:pt x="474" y="429"/>
                    <a:pt x="478" y="436"/>
                    <a:pt x="483" y="441"/>
                  </a:cubicBezTo>
                  <a:cubicBezTo>
                    <a:pt x="486" y="445"/>
                    <a:pt x="492" y="445"/>
                    <a:pt x="497" y="448"/>
                  </a:cubicBezTo>
                  <a:close/>
                </a:path>
              </a:pathLst>
            </a:custGeom>
            <a:solidFill>
              <a:srgbClr val="0505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组合 18"/>
          <p:cNvGrpSpPr/>
          <p:nvPr/>
        </p:nvGrpSpPr>
        <p:grpSpPr>
          <a:xfrm>
            <a:off x="8039598" y="1"/>
            <a:ext cx="4115375" cy="3547846"/>
            <a:chOff x="3405137" y="511175"/>
            <a:chExt cx="8299439" cy="7154910"/>
          </a:xfrm>
        </p:grpSpPr>
        <p:sp>
          <p:nvSpPr>
            <p:cNvPr id="20" name="Freeform 1348"/>
            <p:cNvSpPr>
              <a:spLocks/>
            </p:cNvSpPr>
            <p:nvPr/>
          </p:nvSpPr>
          <p:spPr bwMode="auto">
            <a:xfrm>
              <a:off x="5995952" y="2516199"/>
              <a:ext cx="60325" cy="41275"/>
            </a:xfrm>
            <a:custGeom>
              <a:avLst/>
              <a:gdLst>
                <a:gd name="T0" fmla="*/ 6 w 16"/>
                <a:gd name="T1" fmla="*/ 10 h 11"/>
                <a:gd name="T2" fmla="*/ 9 w 16"/>
                <a:gd name="T3" fmla="*/ 10 h 11"/>
                <a:gd name="T4" fmla="*/ 13 w 16"/>
                <a:gd name="T5" fmla="*/ 10 h 11"/>
                <a:gd name="T6" fmla="*/ 14 w 16"/>
                <a:gd name="T7" fmla="*/ 10 h 11"/>
                <a:gd name="T8" fmla="*/ 16 w 16"/>
                <a:gd name="T9" fmla="*/ 10 h 11"/>
                <a:gd name="T10" fmla="*/ 15 w 16"/>
                <a:gd name="T11" fmla="*/ 7 h 11"/>
                <a:gd name="T12" fmla="*/ 14 w 16"/>
                <a:gd name="T13" fmla="*/ 4 h 11"/>
                <a:gd name="T14" fmla="*/ 11 w 16"/>
                <a:gd name="T15" fmla="*/ 1 h 11"/>
                <a:gd name="T16" fmla="*/ 7 w 16"/>
                <a:gd name="T17" fmla="*/ 0 h 11"/>
                <a:gd name="T18" fmla="*/ 6 w 16"/>
                <a:gd name="T19" fmla="*/ 0 h 11"/>
                <a:gd name="T20" fmla="*/ 6 w 16"/>
                <a:gd name="T21" fmla="*/ 0 h 11"/>
                <a:gd name="T22" fmla="*/ 6 w 16"/>
                <a:gd name="T23" fmla="*/ 0 h 11"/>
                <a:gd name="T24" fmla="*/ 6 w 16"/>
                <a:gd name="T25" fmla="*/ 0 h 11"/>
                <a:gd name="T26" fmla="*/ 6 w 16"/>
                <a:gd name="T27" fmla="*/ 0 h 11"/>
                <a:gd name="T28" fmla="*/ 5 w 16"/>
                <a:gd name="T29" fmla="*/ 0 h 11"/>
                <a:gd name="T30" fmla="*/ 5 w 16"/>
                <a:gd name="T31" fmla="*/ 0 h 11"/>
                <a:gd name="T32" fmla="*/ 4 w 16"/>
                <a:gd name="T33" fmla="*/ 1 h 11"/>
                <a:gd name="T34" fmla="*/ 3 w 16"/>
                <a:gd name="T35" fmla="*/ 5 h 11"/>
                <a:gd name="T36" fmla="*/ 1 w 16"/>
                <a:gd name="T37" fmla="*/ 4 h 11"/>
                <a:gd name="T38" fmla="*/ 0 w 16"/>
                <a:gd name="T39" fmla="*/ 2 h 11"/>
                <a:gd name="T40" fmla="*/ 0 w 16"/>
                <a:gd name="T41" fmla="*/ 2 h 11"/>
                <a:gd name="T42" fmla="*/ 0 w 16"/>
                <a:gd name="T43" fmla="*/ 2 h 11"/>
                <a:gd name="T44" fmla="*/ 0 w 16"/>
                <a:gd name="T45" fmla="*/ 2 h 11"/>
                <a:gd name="T46" fmla="*/ 0 w 16"/>
                <a:gd name="T47" fmla="*/ 2 h 11"/>
                <a:gd name="T48" fmla="*/ 0 w 16"/>
                <a:gd name="T49" fmla="*/ 4 h 11"/>
                <a:gd name="T50" fmla="*/ 2 w 16"/>
                <a:gd name="T51" fmla="*/ 4 h 11"/>
                <a:gd name="T52" fmla="*/ 3 w 16"/>
                <a:gd name="T53" fmla="*/ 5 h 11"/>
                <a:gd name="T54" fmla="*/ 3 w 16"/>
                <a:gd name="T55" fmla="*/ 6 h 11"/>
                <a:gd name="T56" fmla="*/ 3 w 16"/>
                <a:gd name="T57" fmla="*/ 7 h 11"/>
                <a:gd name="T58" fmla="*/ 3 w 16"/>
                <a:gd name="T59" fmla="*/ 7 h 11"/>
                <a:gd name="T60" fmla="*/ 3 w 16"/>
                <a:gd name="T61" fmla="*/ 8 h 11"/>
                <a:gd name="T62" fmla="*/ 3 w 16"/>
                <a:gd name="T63" fmla="*/ 8 h 11"/>
                <a:gd name="T64" fmla="*/ 3 w 16"/>
                <a:gd name="T65" fmla="*/ 8 h 11"/>
                <a:gd name="T66" fmla="*/ 4 w 16"/>
                <a:gd name="T67" fmla="*/ 9 h 11"/>
                <a:gd name="T68" fmla="*/ 5 w 16"/>
                <a:gd name="T69" fmla="*/ 10 h 11"/>
                <a:gd name="T70" fmla="*/ 6 w 16"/>
                <a:gd name="T7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6" y="10"/>
                  </a:moveTo>
                  <a:cubicBezTo>
                    <a:pt x="7" y="11"/>
                    <a:pt x="8" y="10"/>
                    <a:pt x="9" y="10"/>
                  </a:cubicBezTo>
                  <a:cubicBezTo>
                    <a:pt x="10" y="10"/>
                    <a:pt x="11" y="10"/>
                    <a:pt x="13" y="10"/>
                  </a:cubicBezTo>
                  <a:cubicBezTo>
                    <a:pt x="13" y="10"/>
                    <a:pt x="14" y="10"/>
                    <a:pt x="14" y="10"/>
                  </a:cubicBezTo>
                  <a:cubicBezTo>
                    <a:pt x="15" y="10"/>
                    <a:pt x="16" y="10"/>
                    <a:pt x="16" y="10"/>
                  </a:cubicBezTo>
                  <a:cubicBezTo>
                    <a:pt x="15" y="9"/>
                    <a:pt x="15" y="8"/>
                    <a:pt x="15" y="7"/>
                  </a:cubicBezTo>
                  <a:cubicBezTo>
                    <a:pt x="15" y="6"/>
                    <a:pt x="14" y="5"/>
                    <a:pt x="14" y="4"/>
                  </a:cubicBezTo>
                  <a:cubicBezTo>
                    <a:pt x="14" y="3"/>
                    <a:pt x="13" y="2"/>
                    <a:pt x="11" y="1"/>
                  </a:cubicBezTo>
                  <a:cubicBezTo>
                    <a:pt x="10" y="0"/>
                    <a:pt x="9" y="0"/>
                    <a:pt x="7" y="0"/>
                  </a:cubicBezTo>
                  <a:cubicBezTo>
                    <a:pt x="7" y="0"/>
                    <a:pt x="7" y="0"/>
                    <a:pt x="6" y="0"/>
                  </a:cubicBezTo>
                  <a:cubicBezTo>
                    <a:pt x="6" y="0"/>
                    <a:pt x="6" y="0"/>
                    <a:pt x="6" y="0"/>
                  </a:cubicBezTo>
                  <a:cubicBezTo>
                    <a:pt x="6" y="0"/>
                    <a:pt x="6" y="0"/>
                    <a:pt x="6" y="0"/>
                  </a:cubicBezTo>
                  <a:cubicBezTo>
                    <a:pt x="6" y="0"/>
                    <a:pt x="6" y="0"/>
                    <a:pt x="6" y="0"/>
                  </a:cubicBezTo>
                  <a:cubicBezTo>
                    <a:pt x="6" y="0"/>
                    <a:pt x="6" y="0"/>
                    <a:pt x="6" y="0"/>
                  </a:cubicBezTo>
                  <a:cubicBezTo>
                    <a:pt x="6" y="0"/>
                    <a:pt x="6" y="0"/>
                    <a:pt x="5" y="0"/>
                  </a:cubicBezTo>
                  <a:cubicBezTo>
                    <a:pt x="5" y="0"/>
                    <a:pt x="5" y="0"/>
                    <a:pt x="5" y="0"/>
                  </a:cubicBezTo>
                  <a:cubicBezTo>
                    <a:pt x="4" y="1"/>
                    <a:pt x="4" y="1"/>
                    <a:pt x="4" y="1"/>
                  </a:cubicBezTo>
                  <a:cubicBezTo>
                    <a:pt x="3" y="2"/>
                    <a:pt x="3" y="3"/>
                    <a:pt x="3" y="5"/>
                  </a:cubicBezTo>
                  <a:cubicBezTo>
                    <a:pt x="2" y="5"/>
                    <a:pt x="1" y="4"/>
                    <a:pt x="1" y="4"/>
                  </a:cubicBezTo>
                  <a:cubicBezTo>
                    <a:pt x="0" y="3"/>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4"/>
                  </a:cubicBezTo>
                  <a:cubicBezTo>
                    <a:pt x="1" y="4"/>
                    <a:pt x="1" y="4"/>
                    <a:pt x="2" y="4"/>
                  </a:cubicBezTo>
                  <a:cubicBezTo>
                    <a:pt x="2" y="5"/>
                    <a:pt x="2" y="5"/>
                    <a:pt x="3" y="5"/>
                  </a:cubicBezTo>
                  <a:cubicBezTo>
                    <a:pt x="3" y="5"/>
                    <a:pt x="3" y="6"/>
                    <a:pt x="3" y="6"/>
                  </a:cubicBezTo>
                  <a:cubicBezTo>
                    <a:pt x="3" y="6"/>
                    <a:pt x="3" y="7"/>
                    <a:pt x="3" y="7"/>
                  </a:cubicBezTo>
                  <a:cubicBezTo>
                    <a:pt x="3" y="7"/>
                    <a:pt x="3" y="7"/>
                    <a:pt x="3" y="7"/>
                  </a:cubicBezTo>
                  <a:cubicBezTo>
                    <a:pt x="3" y="8"/>
                    <a:pt x="3" y="8"/>
                    <a:pt x="3" y="8"/>
                  </a:cubicBezTo>
                  <a:cubicBezTo>
                    <a:pt x="3" y="8"/>
                    <a:pt x="3" y="8"/>
                    <a:pt x="3" y="8"/>
                  </a:cubicBezTo>
                  <a:cubicBezTo>
                    <a:pt x="3" y="8"/>
                    <a:pt x="3" y="8"/>
                    <a:pt x="3" y="8"/>
                  </a:cubicBezTo>
                  <a:cubicBezTo>
                    <a:pt x="3" y="9"/>
                    <a:pt x="3" y="9"/>
                    <a:pt x="4" y="9"/>
                  </a:cubicBezTo>
                  <a:cubicBezTo>
                    <a:pt x="4" y="9"/>
                    <a:pt x="4" y="10"/>
                    <a:pt x="5" y="10"/>
                  </a:cubicBezTo>
                  <a:cubicBezTo>
                    <a:pt x="5" y="10"/>
                    <a:pt x="6" y="10"/>
                    <a:pt x="6" y="1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357"/>
            <p:cNvSpPr>
              <a:spLocks/>
            </p:cNvSpPr>
            <p:nvPr/>
          </p:nvSpPr>
          <p:spPr bwMode="auto">
            <a:xfrm>
              <a:off x="7851751" y="1704981"/>
              <a:ext cx="68263" cy="104776"/>
            </a:xfrm>
            <a:custGeom>
              <a:avLst/>
              <a:gdLst>
                <a:gd name="T0" fmla="*/ 18 w 18"/>
                <a:gd name="T1" fmla="*/ 14 h 28"/>
                <a:gd name="T2" fmla="*/ 15 w 18"/>
                <a:gd name="T3" fmla="*/ 9 h 28"/>
                <a:gd name="T4" fmla="*/ 12 w 18"/>
                <a:gd name="T5" fmla="*/ 5 h 28"/>
                <a:gd name="T6" fmla="*/ 11 w 18"/>
                <a:gd name="T7" fmla="*/ 2 h 28"/>
                <a:gd name="T8" fmla="*/ 12 w 18"/>
                <a:gd name="T9" fmla="*/ 0 h 28"/>
                <a:gd name="T10" fmla="*/ 7 w 18"/>
                <a:gd name="T11" fmla="*/ 3 h 28"/>
                <a:gd name="T12" fmla="*/ 4 w 18"/>
                <a:gd name="T13" fmla="*/ 7 h 28"/>
                <a:gd name="T14" fmla="*/ 1 w 18"/>
                <a:gd name="T15" fmla="*/ 13 h 28"/>
                <a:gd name="T16" fmla="*/ 1 w 18"/>
                <a:gd name="T17" fmla="*/ 19 h 28"/>
                <a:gd name="T18" fmla="*/ 11 w 18"/>
                <a:gd name="T19" fmla="*/ 23 h 28"/>
                <a:gd name="T20" fmla="*/ 11 w 18"/>
                <a:gd name="T21" fmla="*/ 25 h 28"/>
                <a:gd name="T22" fmla="*/ 10 w 18"/>
                <a:gd name="T23" fmla="*/ 27 h 28"/>
                <a:gd name="T24" fmla="*/ 10 w 18"/>
                <a:gd name="T25" fmla="*/ 28 h 28"/>
                <a:gd name="T26" fmla="*/ 10 w 18"/>
                <a:gd name="T27" fmla="*/ 28 h 28"/>
                <a:gd name="T28" fmla="*/ 9 w 18"/>
                <a:gd name="T29" fmla="*/ 28 h 28"/>
                <a:gd name="T30" fmla="*/ 9 w 18"/>
                <a:gd name="T31" fmla="*/ 28 h 28"/>
                <a:gd name="T32" fmla="*/ 9 w 18"/>
                <a:gd name="T33" fmla="*/ 28 h 28"/>
                <a:gd name="T34" fmla="*/ 10 w 18"/>
                <a:gd name="T35" fmla="*/ 28 h 28"/>
                <a:gd name="T36" fmla="*/ 10 w 18"/>
                <a:gd name="T37" fmla="*/ 28 h 28"/>
                <a:gd name="T38" fmla="*/ 10 w 18"/>
                <a:gd name="T39" fmla="*/ 28 h 28"/>
                <a:gd name="T40" fmla="*/ 10 w 18"/>
                <a:gd name="T41" fmla="*/ 28 h 28"/>
                <a:gd name="T42" fmla="*/ 11 w 18"/>
                <a:gd name="T43" fmla="*/ 26 h 28"/>
                <a:gd name="T44" fmla="*/ 11 w 18"/>
                <a:gd name="T45" fmla="*/ 23 h 28"/>
                <a:gd name="T46" fmla="*/ 17 w 18"/>
                <a:gd name="T47" fmla="*/ 19 h 28"/>
                <a:gd name="T48" fmla="*/ 18 w 18"/>
                <a:gd name="T4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8">
                  <a:moveTo>
                    <a:pt x="18" y="14"/>
                  </a:moveTo>
                  <a:cubicBezTo>
                    <a:pt x="17" y="12"/>
                    <a:pt x="16" y="11"/>
                    <a:pt x="15" y="9"/>
                  </a:cubicBezTo>
                  <a:cubicBezTo>
                    <a:pt x="14" y="8"/>
                    <a:pt x="13" y="7"/>
                    <a:pt x="12" y="5"/>
                  </a:cubicBezTo>
                  <a:cubicBezTo>
                    <a:pt x="12" y="5"/>
                    <a:pt x="12" y="4"/>
                    <a:pt x="11" y="2"/>
                  </a:cubicBezTo>
                  <a:cubicBezTo>
                    <a:pt x="11" y="1"/>
                    <a:pt x="12" y="0"/>
                    <a:pt x="12" y="0"/>
                  </a:cubicBezTo>
                  <a:cubicBezTo>
                    <a:pt x="10" y="1"/>
                    <a:pt x="9" y="2"/>
                    <a:pt x="7" y="3"/>
                  </a:cubicBezTo>
                  <a:cubicBezTo>
                    <a:pt x="6" y="5"/>
                    <a:pt x="5" y="6"/>
                    <a:pt x="4" y="7"/>
                  </a:cubicBezTo>
                  <a:cubicBezTo>
                    <a:pt x="2" y="8"/>
                    <a:pt x="1" y="11"/>
                    <a:pt x="1" y="13"/>
                  </a:cubicBezTo>
                  <a:cubicBezTo>
                    <a:pt x="0" y="15"/>
                    <a:pt x="1" y="17"/>
                    <a:pt x="1" y="19"/>
                  </a:cubicBezTo>
                  <a:cubicBezTo>
                    <a:pt x="3" y="22"/>
                    <a:pt x="7" y="24"/>
                    <a:pt x="11" y="23"/>
                  </a:cubicBezTo>
                  <a:cubicBezTo>
                    <a:pt x="11" y="24"/>
                    <a:pt x="11" y="25"/>
                    <a:pt x="11" y="25"/>
                  </a:cubicBezTo>
                  <a:cubicBezTo>
                    <a:pt x="11" y="26"/>
                    <a:pt x="10" y="26"/>
                    <a:pt x="10" y="27"/>
                  </a:cubicBezTo>
                  <a:cubicBezTo>
                    <a:pt x="10" y="27"/>
                    <a:pt x="10" y="27"/>
                    <a:pt x="10" y="28"/>
                  </a:cubicBezTo>
                  <a:cubicBezTo>
                    <a:pt x="10" y="28"/>
                    <a:pt x="10" y="28"/>
                    <a:pt x="10"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1" y="27"/>
                    <a:pt x="11" y="27"/>
                    <a:pt x="11" y="26"/>
                  </a:cubicBezTo>
                  <a:cubicBezTo>
                    <a:pt x="11" y="25"/>
                    <a:pt x="11" y="24"/>
                    <a:pt x="11" y="23"/>
                  </a:cubicBezTo>
                  <a:cubicBezTo>
                    <a:pt x="14" y="22"/>
                    <a:pt x="16" y="21"/>
                    <a:pt x="17" y="19"/>
                  </a:cubicBezTo>
                  <a:cubicBezTo>
                    <a:pt x="18" y="17"/>
                    <a:pt x="18" y="15"/>
                    <a:pt x="18" y="1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397"/>
            <p:cNvSpPr>
              <a:spLocks/>
            </p:cNvSpPr>
            <p:nvPr/>
          </p:nvSpPr>
          <p:spPr bwMode="auto">
            <a:xfrm>
              <a:off x="7180235" y="2568587"/>
              <a:ext cx="217489" cy="244477"/>
            </a:xfrm>
            <a:custGeom>
              <a:avLst/>
              <a:gdLst>
                <a:gd name="T0" fmla="*/ 9 w 58"/>
                <a:gd name="T1" fmla="*/ 15 h 65"/>
                <a:gd name="T2" fmla="*/ 6 w 58"/>
                <a:gd name="T3" fmla="*/ 35 h 65"/>
                <a:gd name="T4" fmla="*/ 14 w 58"/>
                <a:gd name="T5" fmla="*/ 46 h 65"/>
                <a:gd name="T6" fmla="*/ 28 w 58"/>
                <a:gd name="T7" fmla="*/ 51 h 65"/>
                <a:gd name="T8" fmla="*/ 41 w 58"/>
                <a:gd name="T9" fmla="*/ 54 h 65"/>
                <a:gd name="T10" fmla="*/ 49 w 58"/>
                <a:gd name="T11" fmla="*/ 60 h 65"/>
                <a:gd name="T12" fmla="*/ 53 w 58"/>
                <a:gd name="T13" fmla="*/ 65 h 65"/>
                <a:gd name="T14" fmla="*/ 55 w 58"/>
                <a:gd name="T15" fmla="*/ 57 h 65"/>
                <a:gd name="T16" fmla="*/ 57 w 58"/>
                <a:gd name="T17" fmla="*/ 49 h 65"/>
                <a:gd name="T18" fmla="*/ 58 w 58"/>
                <a:gd name="T19" fmla="*/ 34 h 65"/>
                <a:gd name="T20" fmla="*/ 52 w 58"/>
                <a:gd name="T21" fmla="*/ 15 h 65"/>
                <a:gd name="T22" fmla="*/ 39 w 58"/>
                <a:gd name="T23" fmla="*/ 3 h 65"/>
                <a:gd name="T24" fmla="*/ 22 w 58"/>
                <a:gd name="T25" fmla="*/ 3 h 65"/>
                <a:gd name="T26" fmla="*/ 9 w 58"/>
                <a:gd name="T27" fmla="*/ 14 h 65"/>
                <a:gd name="T28" fmla="*/ 5 w 58"/>
                <a:gd name="T29" fmla="*/ 10 h 65"/>
                <a:gd name="T30" fmla="*/ 1 w 58"/>
                <a:gd name="T31" fmla="*/ 1 h 65"/>
                <a:gd name="T32" fmla="*/ 0 w 58"/>
                <a:gd name="T33" fmla="*/ 1 h 65"/>
                <a:gd name="T34" fmla="*/ 3 w 58"/>
                <a:gd name="T35" fmla="*/ 8 h 65"/>
                <a:gd name="T36" fmla="*/ 9 w 58"/>
                <a:gd name="T37"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65">
                  <a:moveTo>
                    <a:pt x="9" y="15"/>
                  </a:moveTo>
                  <a:cubicBezTo>
                    <a:pt x="5" y="22"/>
                    <a:pt x="3" y="29"/>
                    <a:pt x="6" y="35"/>
                  </a:cubicBezTo>
                  <a:cubicBezTo>
                    <a:pt x="7" y="39"/>
                    <a:pt x="11" y="44"/>
                    <a:pt x="14" y="46"/>
                  </a:cubicBezTo>
                  <a:cubicBezTo>
                    <a:pt x="18" y="49"/>
                    <a:pt x="23" y="49"/>
                    <a:pt x="28" y="51"/>
                  </a:cubicBezTo>
                  <a:cubicBezTo>
                    <a:pt x="32" y="52"/>
                    <a:pt x="36" y="52"/>
                    <a:pt x="41" y="54"/>
                  </a:cubicBezTo>
                  <a:cubicBezTo>
                    <a:pt x="43" y="55"/>
                    <a:pt x="46" y="57"/>
                    <a:pt x="49" y="60"/>
                  </a:cubicBezTo>
                  <a:cubicBezTo>
                    <a:pt x="51" y="62"/>
                    <a:pt x="53" y="65"/>
                    <a:pt x="53" y="65"/>
                  </a:cubicBezTo>
                  <a:cubicBezTo>
                    <a:pt x="53" y="63"/>
                    <a:pt x="54" y="60"/>
                    <a:pt x="55" y="57"/>
                  </a:cubicBezTo>
                  <a:cubicBezTo>
                    <a:pt x="55" y="55"/>
                    <a:pt x="56" y="52"/>
                    <a:pt x="57" y="49"/>
                  </a:cubicBezTo>
                  <a:cubicBezTo>
                    <a:pt x="58" y="44"/>
                    <a:pt x="58" y="39"/>
                    <a:pt x="58" y="34"/>
                  </a:cubicBezTo>
                  <a:cubicBezTo>
                    <a:pt x="58" y="28"/>
                    <a:pt x="56" y="21"/>
                    <a:pt x="52" y="15"/>
                  </a:cubicBezTo>
                  <a:cubicBezTo>
                    <a:pt x="49" y="10"/>
                    <a:pt x="44" y="5"/>
                    <a:pt x="39" y="3"/>
                  </a:cubicBezTo>
                  <a:cubicBezTo>
                    <a:pt x="34" y="0"/>
                    <a:pt x="28" y="0"/>
                    <a:pt x="22" y="3"/>
                  </a:cubicBezTo>
                  <a:cubicBezTo>
                    <a:pt x="17" y="5"/>
                    <a:pt x="13" y="10"/>
                    <a:pt x="9" y="14"/>
                  </a:cubicBezTo>
                  <a:cubicBezTo>
                    <a:pt x="8" y="13"/>
                    <a:pt x="6" y="11"/>
                    <a:pt x="5" y="10"/>
                  </a:cubicBezTo>
                  <a:cubicBezTo>
                    <a:pt x="3" y="7"/>
                    <a:pt x="2" y="4"/>
                    <a:pt x="1" y="1"/>
                  </a:cubicBezTo>
                  <a:cubicBezTo>
                    <a:pt x="0" y="1"/>
                    <a:pt x="0" y="1"/>
                    <a:pt x="0" y="1"/>
                  </a:cubicBezTo>
                  <a:cubicBezTo>
                    <a:pt x="0" y="3"/>
                    <a:pt x="1" y="6"/>
                    <a:pt x="3" y="8"/>
                  </a:cubicBezTo>
                  <a:cubicBezTo>
                    <a:pt x="5" y="11"/>
                    <a:pt x="7" y="14"/>
                    <a:pt x="9"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506"/>
            <p:cNvSpPr>
              <a:spLocks/>
            </p:cNvSpPr>
            <p:nvPr/>
          </p:nvSpPr>
          <p:spPr bwMode="auto">
            <a:xfrm>
              <a:off x="8888395" y="4195786"/>
              <a:ext cx="179389" cy="130176"/>
            </a:xfrm>
            <a:custGeom>
              <a:avLst/>
              <a:gdLst>
                <a:gd name="T0" fmla="*/ 8 w 48"/>
                <a:gd name="T1" fmla="*/ 6 h 35"/>
                <a:gd name="T2" fmla="*/ 2 w 48"/>
                <a:gd name="T3" fmla="*/ 16 h 35"/>
                <a:gd name="T4" fmla="*/ 1 w 48"/>
                <a:gd name="T5" fmla="*/ 25 h 35"/>
                <a:gd name="T6" fmla="*/ 0 w 48"/>
                <a:gd name="T7" fmla="*/ 35 h 35"/>
                <a:gd name="T8" fmla="*/ 14 w 48"/>
                <a:gd name="T9" fmla="*/ 32 h 35"/>
                <a:gd name="T10" fmla="*/ 24 w 48"/>
                <a:gd name="T11" fmla="*/ 30 h 35"/>
                <a:gd name="T12" fmla="*/ 31 w 48"/>
                <a:gd name="T13" fmla="*/ 26 h 35"/>
                <a:gd name="T14" fmla="*/ 35 w 48"/>
                <a:gd name="T15" fmla="*/ 17 h 35"/>
                <a:gd name="T16" fmla="*/ 35 w 48"/>
                <a:gd name="T17" fmla="*/ 7 h 35"/>
                <a:gd name="T18" fmla="*/ 40 w 48"/>
                <a:gd name="T19" fmla="*/ 7 h 35"/>
                <a:gd name="T20" fmla="*/ 47 w 48"/>
                <a:gd name="T21" fmla="*/ 11 h 35"/>
                <a:gd name="T22" fmla="*/ 48 w 48"/>
                <a:gd name="T23" fmla="*/ 11 h 35"/>
                <a:gd name="T24" fmla="*/ 42 w 48"/>
                <a:gd name="T25" fmla="*/ 7 h 35"/>
                <a:gd name="T26" fmla="*/ 34 w 48"/>
                <a:gd name="T27" fmla="*/ 7 h 35"/>
                <a:gd name="T28" fmla="*/ 30 w 48"/>
                <a:gd name="T29" fmla="*/ 2 h 35"/>
                <a:gd name="T30" fmla="*/ 21 w 48"/>
                <a:gd name="T31" fmla="*/ 0 h 35"/>
                <a:gd name="T32" fmla="*/ 8 w 48"/>
                <a:gd name="T33"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35">
                  <a:moveTo>
                    <a:pt x="8" y="6"/>
                  </a:moveTo>
                  <a:cubicBezTo>
                    <a:pt x="4" y="9"/>
                    <a:pt x="3" y="13"/>
                    <a:pt x="2" y="16"/>
                  </a:cubicBezTo>
                  <a:cubicBezTo>
                    <a:pt x="1" y="19"/>
                    <a:pt x="1" y="22"/>
                    <a:pt x="1" y="25"/>
                  </a:cubicBezTo>
                  <a:cubicBezTo>
                    <a:pt x="1" y="28"/>
                    <a:pt x="0" y="35"/>
                    <a:pt x="0" y="35"/>
                  </a:cubicBezTo>
                  <a:cubicBezTo>
                    <a:pt x="4" y="32"/>
                    <a:pt x="10" y="33"/>
                    <a:pt x="14" y="32"/>
                  </a:cubicBezTo>
                  <a:cubicBezTo>
                    <a:pt x="17" y="32"/>
                    <a:pt x="21" y="31"/>
                    <a:pt x="24" y="30"/>
                  </a:cubicBezTo>
                  <a:cubicBezTo>
                    <a:pt x="27" y="29"/>
                    <a:pt x="29" y="28"/>
                    <a:pt x="31" y="26"/>
                  </a:cubicBezTo>
                  <a:cubicBezTo>
                    <a:pt x="34" y="23"/>
                    <a:pt x="35" y="21"/>
                    <a:pt x="35" y="17"/>
                  </a:cubicBezTo>
                  <a:cubicBezTo>
                    <a:pt x="36" y="14"/>
                    <a:pt x="36" y="10"/>
                    <a:pt x="35" y="7"/>
                  </a:cubicBezTo>
                  <a:cubicBezTo>
                    <a:pt x="37" y="7"/>
                    <a:pt x="39" y="7"/>
                    <a:pt x="40" y="7"/>
                  </a:cubicBezTo>
                  <a:cubicBezTo>
                    <a:pt x="43" y="8"/>
                    <a:pt x="46" y="9"/>
                    <a:pt x="47" y="11"/>
                  </a:cubicBezTo>
                  <a:cubicBezTo>
                    <a:pt x="47" y="11"/>
                    <a:pt x="47" y="11"/>
                    <a:pt x="48" y="11"/>
                  </a:cubicBezTo>
                  <a:cubicBezTo>
                    <a:pt x="47" y="10"/>
                    <a:pt x="45" y="8"/>
                    <a:pt x="42" y="7"/>
                  </a:cubicBezTo>
                  <a:cubicBezTo>
                    <a:pt x="39" y="6"/>
                    <a:pt x="36" y="6"/>
                    <a:pt x="34" y="7"/>
                  </a:cubicBezTo>
                  <a:cubicBezTo>
                    <a:pt x="33" y="5"/>
                    <a:pt x="32" y="3"/>
                    <a:pt x="30" y="2"/>
                  </a:cubicBezTo>
                  <a:cubicBezTo>
                    <a:pt x="27" y="0"/>
                    <a:pt x="24" y="0"/>
                    <a:pt x="21" y="0"/>
                  </a:cubicBezTo>
                  <a:cubicBezTo>
                    <a:pt x="17" y="1"/>
                    <a:pt x="11" y="4"/>
                    <a:pt x="8" y="6"/>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507"/>
            <p:cNvSpPr>
              <a:spLocks/>
            </p:cNvSpPr>
            <p:nvPr/>
          </p:nvSpPr>
          <p:spPr bwMode="auto">
            <a:xfrm>
              <a:off x="8715357" y="4171973"/>
              <a:ext cx="228601" cy="293690"/>
            </a:xfrm>
            <a:custGeom>
              <a:avLst/>
              <a:gdLst>
                <a:gd name="T0" fmla="*/ 4 w 61"/>
                <a:gd name="T1" fmla="*/ 31 h 78"/>
                <a:gd name="T2" fmla="*/ 2 w 61"/>
                <a:gd name="T3" fmla="*/ 52 h 78"/>
                <a:gd name="T4" fmla="*/ 8 w 61"/>
                <a:gd name="T5" fmla="*/ 67 h 78"/>
                <a:gd name="T6" fmla="*/ 10 w 61"/>
                <a:gd name="T7" fmla="*/ 70 h 78"/>
                <a:gd name="T8" fmla="*/ 14 w 61"/>
                <a:gd name="T9" fmla="*/ 74 h 78"/>
                <a:gd name="T10" fmla="*/ 19 w 61"/>
                <a:gd name="T11" fmla="*/ 78 h 78"/>
                <a:gd name="T12" fmla="*/ 20 w 61"/>
                <a:gd name="T13" fmla="*/ 74 h 78"/>
                <a:gd name="T14" fmla="*/ 23 w 61"/>
                <a:gd name="T15" fmla="*/ 72 h 78"/>
                <a:gd name="T16" fmla="*/ 33 w 61"/>
                <a:gd name="T17" fmla="*/ 67 h 78"/>
                <a:gd name="T18" fmla="*/ 56 w 61"/>
                <a:gd name="T19" fmla="*/ 42 h 78"/>
                <a:gd name="T20" fmla="*/ 44 w 61"/>
                <a:gd name="T21" fmla="*/ 12 h 78"/>
                <a:gd name="T22" fmla="*/ 50 w 61"/>
                <a:gd name="T23" fmla="*/ 6 h 78"/>
                <a:gd name="T24" fmla="*/ 61 w 61"/>
                <a:gd name="T25" fmla="*/ 2 h 78"/>
                <a:gd name="T26" fmla="*/ 61 w 61"/>
                <a:gd name="T27" fmla="*/ 0 h 78"/>
                <a:gd name="T28" fmla="*/ 43 w 61"/>
                <a:gd name="T29" fmla="*/ 12 h 78"/>
                <a:gd name="T30" fmla="*/ 19 w 61"/>
                <a:gd name="T31" fmla="*/ 13 h 78"/>
                <a:gd name="T32" fmla="*/ 4 w 61"/>
                <a:gd name="T33" fmla="*/ 3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78">
                  <a:moveTo>
                    <a:pt x="4" y="31"/>
                  </a:moveTo>
                  <a:cubicBezTo>
                    <a:pt x="0" y="38"/>
                    <a:pt x="1" y="45"/>
                    <a:pt x="2" y="52"/>
                  </a:cubicBezTo>
                  <a:cubicBezTo>
                    <a:pt x="3" y="58"/>
                    <a:pt x="5" y="63"/>
                    <a:pt x="8" y="67"/>
                  </a:cubicBezTo>
                  <a:cubicBezTo>
                    <a:pt x="9" y="68"/>
                    <a:pt x="9" y="69"/>
                    <a:pt x="10" y="70"/>
                  </a:cubicBezTo>
                  <a:cubicBezTo>
                    <a:pt x="11" y="72"/>
                    <a:pt x="12" y="73"/>
                    <a:pt x="14" y="74"/>
                  </a:cubicBezTo>
                  <a:cubicBezTo>
                    <a:pt x="16" y="77"/>
                    <a:pt x="19" y="78"/>
                    <a:pt x="19" y="78"/>
                  </a:cubicBezTo>
                  <a:cubicBezTo>
                    <a:pt x="18" y="76"/>
                    <a:pt x="19" y="75"/>
                    <a:pt x="20" y="74"/>
                  </a:cubicBezTo>
                  <a:cubicBezTo>
                    <a:pt x="21" y="74"/>
                    <a:pt x="22" y="73"/>
                    <a:pt x="23" y="72"/>
                  </a:cubicBezTo>
                  <a:cubicBezTo>
                    <a:pt x="26" y="70"/>
                    <a:pt x="30" y="69"/>
                    <a:pt x="33" y="67"/>
                  </a:cubicBezTo>
                  <a:cubicBezTo>
                    <a:pt x="42" y="62"/>
                    <a:pt x="52" y="53"/>
                    <a:pt x="56" y="42"/>
                  </a:cubicBezTo>
                  <a:cubicBezTo>
                    <a:pt x="60" y="31"/>
                    <a:pt x="54" y="18"/>
                    <a:pt x="44" y="12"/>
                  </a:cubicBezTo>
                  <a:cubicBezTo>
                    <a:pt x="46" y="10"/>
                    <a:pt x="48" y="8"/>
                    <a:pt x="50" y="6"/>
                  </a:cubicBezTo>
                  <a:cubicBezTo>
                    <a:pt x="54" y="4"/>
                    <a:pt x="57" y="3"/>
                    <a:pt x="61" y="2"/>
                  </a:cubicBezTo>
                  <a:cubicBezTo>
                    <a:pt x="61" y="0"/>
                    <a:pt x="61" y="0"/>
                    <a:pt x="61" y="0"/>
                  </a:cubicBezTo>
                  <a:cubicBezTo>
                    <a:pt x="57" y="1"/>
                    <a:pt x="47" y="7"/>
                    <a:pt x="43" y="12"/>
                  </a:cubicBezTo>
                  <a:cubicBezTo>
                    <a:pt x="36" y="8"/>
                    <a:pt x="27" y="7"/>
                    <a:pt x="19" y="13"/>
                  </a:cubicBezTo>
                  <a:cubicBezTo>
                    <a:pt x="14" y="17"/>
                    <a:pt x="7" y="24"/>
                    <a:pt x="4"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508"/>
            <p:cNvSpPr>
              <a:spLocks/>
            </p:cNvSpPr>
            <p:nvPr/>
          </p:nvSpPr>
          <p:spPr bwMode="auto">
            <a:xfrm>
              <a:off x="8621694" y="4075135"/>
              <a:ext cx="233364" cy="161926"/>
            </a:xfrm>
            <a:custGeom>
              <a:avLst/>
              <a:gdLst>
                <a:gd name="T0" fmla="*/ 29 w 62"/>
                <a:gd name="T1" fmla="*/ 7 h 43"/>
                <a:gd name="T2" fmla="*/ 22 w 62"/>
                <a:gd name="T3" fmla="*/ 9 h 43"/>
                <a:gd name="T4" fmla="*/ 11 w 62"/>
                <a:gd name="T5" fmla="*/ 6 h 43"/>
                <a:gd name="T6" fmla="*/ 5 w 62"/>
                <a:gd name="T7" fmla="*/ 3 h 43"/>
                <a:gd name="T8" fmla="*/ 1 w 62"/>
                <a:gd name="T9" fmla="*/ 0 h 43"/>
                <a:gd name="T10" fmla="*/ 0 w 62"/>
                <a:gd name="T11" fmla="*/ 11 h 43"/>
                <a:gd name="T12" fmla="*/ 0 w 62"/>
                <a:gd name="T13" fmla="*/ 17 h 43"/>
                <a:gd name="T14" fmla="*/ 1 w 62"/>
                <a:gd name="T15" fmla="*/ 21 h 43"/>
                <a:gd name="T16" fmla="*/ 2 w 62"/>
                <a:gd name="T17" fmla="*/ 25 h 43"/>
                <a:gd name="T18" fmla="*/ 8 w 62"/>
                <a:gd name="T19" fmla="*/ 35 h 43"/>
                <a:gd name="T20" fmla="*/ 19 w 62"/>
                <a:gd name="T21" fmla="*/ 41 h 43"/>
                <a:gd name="T22" fmla="*/ 31 w 62"/>
                <a:gd name="T23" fmla="*/ 43 h 43"/>
                <a:gd name="T24" fmla="*/ 39 w 62"/>
                <a:gd name="T25" fmla="*/ 41 h 43"/>
                <a:gd name="T26" fmla="*/ 48 w 62"/>
                <a:gd name="T27" fmla="*/ 31 h 43"/>
                <a:gd name="T28" fmla="*/ 47 w 62"/>
                <a:gd name="T29" fmla="*/ 18 h 43"/>
                <a:gd name="T30" fmla="*/ 53 w 62"/>
                <a:gd name="T31" fmla="*/ 17 h 43"/>
                <a:gd name="T32" fmla="*/ 62 w 62"/>
                <a:gd name="T33" fmla="*/ 20 h 43"/>
                <a:gd name="T34" fmla="*/ 62 w 62"/>
                <a:gd name="T35" fmla="*/ 19 h 43"/>
                <a:gd name="T36" fmla="*/ 55 w 62"/>
                <a:gd name="T37" fmla="*/ 17 h 43"/>
                <a:gd name="T38" fmla="*/ 47 w 62"/>
                <a:gd name="T39" fmla="*/ 17 h 43"/>
                <a:gd name="T40" fmla="*/ 41 w 62"/>
                <a:gd name="T41" fmla="*/ 11 h 43"/>
                <a:gd name="T42" fmla="*/ 34 w 62"/>
                <a:gd name="T43" fmla="*/ 7 h 43"/>
                <a:gd name="T44" fmla="*/ 32 w 62"/>
                <a:gd name="T45" fmla="*/ 6 h 43"/>
                <a:gd name="T46" fmla="*/ 31 w 62"/>
                <a:gd name="T47" fmla="*/ 6 h 43"/>
                <a:gd name="T48" fmla="*/ 30 w 62"/>
                <a:gd name="T49" fmla="*/ 6 h 43"/>
                <a:gd name="T50" fmla="*/ 29 w 62"/>
                <a:gd name="T5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2" h="43">
                  <a:moveTo>
                    <a:pt x="29" y="7"/>
                  </a:moveTo>
                  <a:cubicBezTo>
                    <a:pt x="28" y="8"/>
                    <a:pt x="25" y="9"/>
                    <a:pt x="22" y="9"/>
                  </a:cubicBezTo>
                  <a:cubicBezTo>
                    <a:pt x="18" y="8"/>
                    <a:pt x="15" y="7"/>
                    <a:pt x="11" y="6"/>
                  </a:cubicBezTo>
                  <a:cubicBezTo>
                    <a:pt x="10" y="6"/>
                    <a:pt x="7" y="4"/>
                    <a:pt x="5" y="3"/>
                  </a:cubicBezTo>
                  <a:cubicBezTo>
                    <a:pt x="2" y="1"/>
                    <a:pt x="1" y="0"/>
                    <a:pt x="1" y="0"/>
                  </a:cubicBezTo>
                  <a:cubicBezTo>
                    <a:pt x="1" y="3"/>
                    <a:pt x="1" y="7"/>
                    <a:pt x="0" y="11"/>
                  </a:cubicBezTo>
                  <a:cubicBezTo>
                    <a:pt x="0" y="13"/>
                    <a:pt x="0" y="15"/>
                    <a:pt x="0" y="17"/>
                  </a:cubicBezTo>
                  <a:cubicBezTo>
                    <a:pt x="0" y="18"/>
                    <a:pt x="0" y="20"/>
                    <a:pt x="1" y="21"/>
                  </a:cubicBezTo>
                  <a:cubicBezTo>
                    <a:pt x="1" y="22"/>
                    <a:pt x="1" y="24"/>
                    <a:pt x="2" y="25"/>
                  </a:cubicBezTo>
                  <a:cubicBezTo>
                    <a:pt x="3" y="28"/>
                    <a:pt x="5" y="32"/>
                    <a:pt x="8" y="35"/>
                  </a:cubicBezTo>
                  <a:cubicBezTo>
                    <a:pt x="11" y="38"/>
                    <a:pt x="15" y="40"/>
                    <a:pt x="19" y="41"/>
                  </a:cubicBezTo>
                  <a:cubicBezTo>
                    <a:pt x="23" y="43"/>
                    <a:pt x="28" y="43"/>
                    <a:pt x="31" y="43"/>
                  </a:cubicBezTo>
                  <a:cubicBezTo>
                    <a:pt x="34" y="43"/>
                    <a:pt x="37" y="42"/>
                    <a:pt x="39" y="41"/>
                  </a:cubicBezTo>
                  <a:cubicBezTo>
                    <a:pt x="44" y="39"/>
                    <a:pt x="47" y="35"/>
                    <a:pt x="48" y="31"/>
                  </a:cubicBezTo>
                  <a:cubicBezTo>
                    <a:pt x="49" y="26"/>
                    <a:pt x="48" y="22"/>
                    <a:pt x="47" y="18"/>
                  </a:cubicBezTo>
                  <a:cubicBezTo>
                    <a:pt x="49" y="17"/>
                    <a:pt x="51" y="17"/>
                    <a:pt x="53" y="17"/>
                  </a:cubicBezTo>
                  <a:cubicBezTo>
                    <a:pt x="56" y="18"/>
                    <a:pt x="59" y="19"/>
                    <a:pt x="62" y="20"/>
                  </a:cubicBezTo>
                  <a:cubicBezTo>
                    <a:pt x="62" y="20"/>
                    <a:pt x="62" y="20"/>
                    <a:pt x="62" y="19"/>
                  </a:cubicBezTo>
                  <a:cubicBezTo>
                    <a:pt x="61" y="18"/>
                    <a:pt x="58" y="18"/>
                    <a:pt x="55" y="17"/>
                  </a:cubicBezTo>
                  <a:cubicBezTo>
                    <a:pt x="52" y="17"/>
                    <a:pt x="49" y="17"/>
                    <a:pt x="47" y="17"/>
                  </a:cubicBezTo>
                  <a:cubicBezTo>
                    <a:pt x="45" y="15"/>
                    <a:pt x="44" y="12"/>
                    <a:pt x="41" y="11"/>
                  </a:cubicBezTo>
                  <a:cubicBezTo>
                    <a:pt x="39" y="9"/>
                    <a:pt x="37" y="8"/>
                    <a:pt x="34" y="7"/>
                  </a:cubicBezTo>
                  <a:cubicBezTo>
                    <a:pt x="33" y="7"/>
                    <a:pt x="32" y="7"/>
                    <a:pt x="32" y="6"/>
                  </a:cubicBezTo>
                  <a:cubicBezTo>
                    <a:pt x="31" y="6"/>
                    <a:pt x="31" y="6"/>
                    <a:pt x="31" y="6"/>
                  </a:cubicBezTo>
                  <a:cubicBezTo>
                    <a:pt x="30" y="6"/>
                    <a:pt x="30" y="6"/>
                    <a:pt x="30" y="6"/>
                  </a:cubicBezTo>
                  <a:cubicBezTo>
                    <a:pt x="30" y="6"/>
                    <a:pt x="30" y="7"/>
                    <a:pt x="29"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509"/>
            <p:cNvSpPr>
              <a:spLocks/>
            </p:cNvSpPr>
            <p:nvPr/>
          </p:nvSpPr>
          <p:spPr bwMode="auto">
            <a:xfrm>
              <a:off x="8910620" y="3976709"/>
              <a:ext cx="109538" cy="76201"/>
            </a:xfrm>
            <a:custGeom>
              <a:avLst/>
              <a:gdLst>
                <a:gd name="T0" fmla="*/ 17 w 29"/>
                <a:gd name="T1" fmla="*/ 2 h 20"/>
                <a:gd name="T2" fmla="*/ 11 w 29"/>
                <a:gd name="T3" fmla="*/ 1 h 20"/>
                <a:gd name="T4" fmla="*/ 6 w 29"/>
                <a:gd name="T5" fmla="*/ 1 h 20"/>
                <a:gd name="T6" fmla="*/ 2 w 29"/>
                <a:gd name="T7" fmla="*/ 1 h 20"/>
                <a:gd name="T8" fmla="*/ 0 w 29"/>
                <a:gd name="T9" fmla="*/ 0 h 20"/>
                <a:gd name="T10" fmla="*/ 2 w 29"/>
                <a:gd name="T11" fmla="*/ 5 h 20"/>
                <a:gd name="T12" fmla="*/ 3 w 29"/>
                <a:gd name="T13" fmla="*/ 10 h 20"/>
                <a:gd name="T14" fmla="*/ 15 w 29"/>
                <a:gd name="T15" fmla="*/ 20 h 20"/>
                <a:gd name="T16" fmla="*/ 21 w 29"/>
                <a:gd name="T17" fmla="*/ 18 h 20"/>
                <a:gd name="T18" fmla="*/ 24 w 29"/>
                <a:gd name="T19" fmla="*/ 13 h 20"/>
                <a:gd name="T20" fmla="*/ 26 w 29"/>
                <a:gd name="T21" fmla="*/ 14 h 20"/>
                <a:gd name="T22" fmla="*/ 29 w 29"/>
                <a:gd name="T23" fmla="*/ 15 h 20"/>
                <a:gd name="T24" fmla="*/ 29 w 29"/>
                <a:gd name="T25" fmla="*/ 14 h 20"/>
                <a:gd name="T26" fmla="*/ 27 w 29"/>
                <a:gd name="T27" fmla="*/ 14 h 20"/>
                <a:gd name="T28" fmla="*/ 24 w 29"/>
                <a:gd name="T29" fmla="*/ 12 h 20"/>
                <a:gd name="T30" fmla="*/ 22 w 29"/>
                <a:gd name="T31" fmla="*/ 5 h 20"/>
                <a:gd name="T32" fmla="*/ 17 w 29"/>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20">
                  <a:moveTo>
                    <a:pt x="17" y="2"/>
                  </a:moveTo>
                  <a:cubicBezTo>
                    <a:pt x="15" y="1"/>
                    <a:pt x="13" y="1"/>
                    <a:pt x="11" y="1"/>
                  </a:cubicBezTo>
                  <a:cubicBezTo>
                    <a:pt x="9" y="1"/>
                    <a:pt x="8" y="1"/>
                    <a:pt x="6" y="1"/>
                  </a:cubicBezTo>
                  <a:cubicBezTo>
                    <a:pt x="5" y="1"/>
                    <a:pt x="4" y="1"/>
                    <a:pt x="2" y="1"/>
                  </a:cubicBezTo>
                  <a:cubicBezTo>
                    <a:pt x="1" y="0"/>
                    <a:pt x="0" y="0"/>
                    <a:pt x="0" y="0"/>
                  </a:cubicBezTo>
                  <a:cubicBezTo>
                    <a:pt x="1" y="2"/>
                    <a:pt x="1" y="3"/>
                    <a:pt x="2" y="5"/>
                  </a:cubicBezTo>
                  <a:cubicBezTo>
                    <a:pt x="2" y="7"/>
                    <a:pt x="3" y="9"/>
                    <a:pt x="3" y="10"/>
                  </a:cubicBezTo>
                  <a:cubicBezTo>
                    <a:pt x="5" y="14"/>
                    <a:pt x="10" y="19"/>
                    <a:pt x="15" y="20"/>
                  </a:cubicBezTo>
                  <a:cubicBezTo>
                    <a:pt x="17" y="20"/>
                    <a:pt x="19" y="20"/>
                    <a:pt x="21" y="18"/>
                  </a:cubicBezTo>
                  <a:cubicBezTo>
                    <a:pt x="23" y="17"/>
                    <a:pt x="23" y="15"/>
                    <a:pt x="24" y="13"/>
                  </a:cubicBezTo>
                  <a:cubicBezTo>
                    <a:pt x="25" y="13"/>
                    <a:pt x="25" y="13"/>
                    <a:pt x="26" y="14"/>
                  </a:cubicBezTo>
                  <a:cubicBezTo>
                    <a:pt x="27" y="14"/>
                    <a:pt x="28" y="15"/>
                    <a:pt x="29" y="15"/>
                  </a:cubicBezTo>
                  <a:cubicBezTo>
                    <a:pt x="29" y="14"/>
                    <a:pt x="29" y="14"/>
                    <a:pt x="29" y="14"/>
                  </a:cubicBezTo>
                  <a:cubicBezTo>
                    <a:pt x="29" y="14"/>
                    <a:pt x="28" y="14"/>
                    <a:pt x="27" y="14"/>
                  </a:cubicBezTo>
                  <a:cubicBezTo>
                    <a:pt x="26" y="13"/>
                    <a:pt x="25" y="13"/>
                    <a:pt x="24" y="12"/>
                  </a:cubicBezTo>
                  <a:cubicBezTo>
                    <a:pt x="24" y="10"/>
                    <a:pt x="24" y="7"/>
                    <a:pt x="22" y="5"/>
                  </a:cubicBezTo>
                  <a:cubicBezTo>
                    <a:pt x="21" y="4"/>
                    <a:pt x="19" y="2"/>
                    <a:pt x="17"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510"/>
            <p:cNvSpPr>
              <a:spLocks/>
            </p:cNvSpPr>
            <p:nvPr/>
          </p:nvSpPr>
          <p:spPr bwMode="auto">
            <a:xfrm>
              <a:off x="9155097" y="3833833"/>
              <a:ext cx="60325" cy="98426"/>
            </a:xfrm>
            <a:custGeom>
              <a:avLst/>
              <a:gdLst>
                <a:gd name="T0" fmla="*/ 14 w 16"/>
                <a:gd name="T1" fmla="*/ 6 h 26"/>
                <a:gd name="T2" fmla="*/ 9 w 16"/>
                <a:gd name="T3" fmla="*/ 3 h 26"/>
                <a:gd name="T4" fmla="*/ 5 w 16"/>
                <a:gd name="T5" fmla="*/ 2 h 26"/>
                <a:gd name="T6" fmla="*/ 2 w 16"/>
                <a:gd name="T7" fmla="*/ 1 h 26"/>
                <a:gd name="T8" fmla="*/ 0 w 16"/>
                <a:gd name="T9" fmla="*/ 0 h 26"/>
                <a:gd name="T10" fmla="*/ 1 w 16"/>
                <a:gd name="T11" fmla="*/ 8 h 26"/>
                <a:gd name="T12" fmla="*/ 1 w 16"/>
                <a:gd name="T13" fmla="*/ 13 h 26"/>
                <a:gd name="T14" fmla="*/ 3 w 16"/>
                <a:gd name="T15" fmla="*/ 17 h 26"/>
                <a:gd name="T16" fmla="*/ 7 w 16"/>
                <a:gd name="T17" fmla="*/ 19 h 26"/>
                <a:gd name="T18" fmla="*/ 12 w 16"/>
                <a:gd name="T19" fmla="*/ 20 h 26"/>
                <a:gd name="T20" fmla="*/ 11 w 16"/>
                <a:gd name="T21" fmla="*/ 23 h 26"/>
                <a:gd name="T22" fmla="*/ 8 w 16"/>
                <a:gd name="T23" fmla="*/ 25 h 26"/>
                <a:gd name="T24" fmla="*/ 9 w 16"/>
                <a:gd name="T25" fmla="*/ 26 h 26"/>
                <a:gd name="T26" fmla="*/ 11 w 16"/>
                <a:gd name="T27" fmla="*/ 24 h 26"/>
                <a:gd name="T28" fmla="*/ 12 w 16"/>
                <a:gd name="T29" fmla="*/ 20 h 26"/>
                <a:gd name="T30" fmla="*/ 16 w 16"/>
                <a:gd name="T31" fmla="*/ 14 h 26"/>
                <a:gd name="T32" fmla="*/ 14 w 16"/>
                <a:gd name="T33"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6">
                  <a:moveTo>
                    <a:pt x="14" y="6"/>
                  </a:moveTo>
                  <a:cubicBezTo>
                    <a:pt x="13" y="4"/>
                    <a:pt x="11" y="4"/>
                    <a:pt x="9" y="3"/>
                  </a:cubicBezTo>
                  <a:cubicBezTo>
                    <a:pt x="8" y="2"/>
                    <a:pt x="6" y="2"/>
                    <a:pt x="5" y="2"/>
                  </a:cubicBezTo>
                  <a:cubicBezTo>
                    <a:pt x="4" y="2"/>
                    <a:pt x="3" y="1"/>
                    <a:pt x="2" y="1"/>
                  </a:cubicBezTo>
                  <a:cubicBezTo>
                    <a:pt x="1" y="1"/>
                    <a:pt x="0" y="0"/>
                    <a:pt x="0" y="0"/>
                  </a:cubicBezTo>
                  <a:cubicBezTo>
                    <a:pt x="1" y="3"/>
                    <a:pt x="1" y="6"/>
                    <a:pt x="1" y="8"/>
                  </a:cubicBezTo>
                  <a:cubicBezTo>
                    <a:pt x="1" y="10"/>
                    <a:pt x="1" y="12"/>
                    <a:pt x="1" y="13"/>
                  </a:cubicBezTo>
                  <a:cubicBezTo>
                    <a:pt x="2" y="15"/>
                    <a:pt x="2" y="16"/>
                    <a:pt x="3" y="17"/>
                  </a:cubicBezTo>
                  <a:cubicBezTo>
                    <a:pt x="4" y="18"/>
                    <a:pt x="5" y="19"/>
                    <a:pt x="7" y="19"/>
                  </a:cubicBezTo>
                  <a:cubicBezTo>
                    <a:pt x="8" y="20"/>
                    <a:pt x="10" y="20"/>
                    <a:pt x="12" y="20"/>
                  </a:cubicBezTo>
                  <a:cubicBezTo>
                    <a:pt x="12" y="21"/>
                    <a:pt x="12" y="22"/>
                    <a:pt x="11" y="23"/>
                  </a:cubicBezTo>
                  <a:cubicBezTo>
                    <a:pt x="11" y="24"/>
                    <a:pt x="10" y="25"/>
                    <a:pt x="8" y="25"/>
                  </a:cubicBezTo>
                  <a:cubicBezTo>
                    <a:pt x="9" y="26"/>
                    <a:pt x="9" y="26"/>
                    <a:pt x="9" y="26"/>
                  </a:cubicBezTo>
                  <a:cubicBezTo>
                    <a:pt x="9" y="26"/>
                    <a:pt x="10" y="25"/>
                    <a:pt x="11" y="24"/>
                  </a:cubicBezTo>
                  <a:cubicBezTo>
                    <a:pt x="12" y="22"/>
                    <a:pt x="12" y="21"/>
                    <a:pt x="12" y="20"/>
                  </a:cubicBezTo>
                  <a:cubicBezTo>
                    <a:pt x="14" y="19"/>
                    <a:pt x="16" y="17"/>
                    <a:pt x="16" y="14"/>
                  </a:cubicBezTo>
                  <a:cubicBezTo>
                    <a:pt x="16" y="11"/>
                    <a:pt x="15" y="8"/>
                    <a:pt x="14"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511"/>
            <p:cNvSpPr>
              <a:spLocks/>
            </p:cNvSpPr>
            <p:nvPr/>
          </p:nvSpPr>
          <p:spPr bwMode="auto">
            <a:xfrm>
              <a:off x="9278922" y="3852883"/>
              <a:ext cx="33338" cy="52388"/>
            </a:xfrm>
            <a:custGeom>
              <a:avLst/>
              <a:gdLst>
                <a:gd name="T0" fmla="*/ 8 w 9"/>
                <a:gd name="T1" fmla="*/ 4 h 14"/>
                <a:gd name="T2" fmla="*/ 6 w 9"/>
                <a:gd name="T3" fmla="*/ 1 h 14"/>
                <a:gd name="T4" fmla="*/ 3 w 9"/>
                <a:gd name="T5" fmla="*/ 1 h 14"/>
                <a:gd name="T6" fmla="*/ 1 w 9"/>
                <a:gd name="T7" fmla="*/ 1 h 14"/>
                <a:gd name="T8" fmla="*/ 0 w 9"/>
                <a:gd name="T9" fmla="*/ 1 h 14"/>
                <a:gd name="T10" fmla="*/ 1 w 9"/>
                <a:gd name="T11" fmla="*/ 3 h 14"/>
                <a:gd name="T12" fmla="*/ 1 w 9"/>
                <a:gd name="T13" fmla="*/ 4 h 14"/>
                <a:gd name="T14" fmla="*/ 1 w 9"/>
                <a:gd name="T15" fmla="*/ 6 h 14"/>
                <a:gd name="T16" fmla="*/ 1 w 9"/>
                <a:gd name="T17" fmla="*/ 9 h 14"/>
                <a:gd name="T18" fmla="*/ 4 w 9"/>
                <a:gd name="T19" fmla="*/ 11 h 14"/>
                <a:gd name="T20" fmla="*/ 6 w 9"/>
                <a:gd name="T21" fmla="*/ 11 h 14"/>
                <a:gd name="T22" fmla="*/ 7 w 9"/>
                <a:gd name="T23" fmla="*/ 12 h 14"/>
                <a:gd name="T24" fmla="*/ 6 w 9"/>
                <a:gd name="T25" fmla="*/ 14 h 14"/>
                <a:gd name="T26" fmla="*/ 7 w 9"/>
                <a:gd name="T27" fmla="*/ 14 h 14"/>
                <a:gd name="T28" fmla="*/ 7 w 9"/>
                <a:gd name="T29" fmla="*/ 11 h 14"/>
                <a:gd name="T30" fmla="*/ 9 w 9"/>
                <a:gd name="T31" fmla="*/ 8 h 14"/>
                <a:gd name="T32" fmla="*/ 8 w 9"/>
                <a:gd name="T3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4">
                  <a:moveTo>
                    <a:pt x="8" y="4"/>
                  </a:moveTo>
                  <a:cubicBezTo>
                    <a:pt x="8" y="2"/>
                    <a:pt x="7" y="1"/>
                    <a:pt x="6" y="1"/>
                  </a:cubicBezTo>
                  <a:cubicBezTo>
                    <a:pt x="5" y="0"/>
                    <a:pt x="4" y="0"/>
                    <a:pt x="3" y="1"/>
                  </a:cubicBezTo>
                  <a:cubicBezTo>
                    <a:pt x="3" y="1"/>
                    <a:pt x="2" y="1"/>
                    <a:pt x="1" y="1"/>
                  </a:cubicBezTo>
                  <a:cubicBezTo>
                    <a:pt x="1" y="1"/>
                    <a:pt x="0" y="1"/>
                    <a:pt x="0" y="1"/>
                  </a:cubicBezTo>
                  <a:cubicBezTo>
                    <a:pt x="1" y="1"/>
                    <a:pt x="1" y="2"/>
                    <a:pt x="1" y="3"/>
                  </a:cubicBezTo>
                  <a:cubicBezTo>
                    <a:pt x="1" y="3"/>
                    <a:pt x="1" y="4"/>
                    <a:pt x="1" y="4"/>
                  </a:cubicBezTo>
                  <a:cubicBezTo>
                    <a:pt x="1" y="5"/>
                    <a:pt x="0" y="5"/>
                    <a:pt x="1" y="6"/>
                  </a:cubicBezTo>
                  <a:cubicBezTo>
                    <a:pt x="1" y="7"/>
                    <a:pt x="1" y="8"/>
                    <a:pt x="1" y="9"/>
                  </a:cubicBezTo>
                  <a:cubicBezTo>
                    <a:pt x="2" y="10"/>
                    <a:pt x="3" y="11"/>
                    <a:pt x="4" y="11"/>
                  </a:cubicBezTo>
                  <a:cubicBezTo>
                    <a:pt x="5" y="11"/>
                    <a:pt x="6" y="11"/>
                    <a:pt x="6" y="11"/>
                  </a:cubicBezTo>
                  <a:cubicBezTo>
                    <a:pt x="7" y="11"/>
                    <a:pt x="7" y="12"/>
                    <a:pt x="7" y="12"/>
                  </a:cubicBezTo>
                  <a:cubicBezTo>
                    <a:pt x="7" y="13"/>
                    <a:pt x="7" y="13"/>
                    <a:pt x="6" y="14"/>
                  </a:cubicBezTo>
                  <a:cubicBezTo>
                    <a:pt x="7" y="14"/>
                    <a:pt x="7" y="14"/>
                    <a:pt x="7" y="14"/>
                  </a:cubicBezTo>
                  <a:cubicBezTo>
                    <a:pt x="7" y="13"/>
                    <a:pt x="7" y="12"/>
                    <a:pt x="7" y="11"/>
                  </a:cubicBezTo>
                  <a:cubicBezTo>
                    <a:pt x="8" y="10"/>
                    <a:pt x="9" y="9"/>
                    <a:pt x="9" y="8"/>
                  </a:cubicBezTo>
                  <a:cubicBezTo>
                    <a:pt x="9" y="7"/>
                    <a:pt x="9" y="5"/>
                    <a:pt x="8" y="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512"/>
            <p:cNvSpPr>
              <a:spLocks/>
            </p:cNvSpPr>
            <p:nvPr/>
          </p:nvSpPr>
          <p:spPr bwMode="auto">
            <a:xfrm>
              <a:off x="8872520" y="3841771"/>
              <a:ext cx="184151" cy="120651"/>
            </a:xfrm>
            <a:custGeom>
              <a:avLst/>
              <a:gdLst>
                <a:gd name="T0" fmla="*/ 27 w 49"/>
                <a:gd name="T1" fmla="*/ 2 h 32"/>
                <a:gd name="T2" fmla="*/ 16 w 49"/>
                <a:gd name="T3" fmla="*/ 1 h 32"/>
                <a:gd name="T4" fmla="*/ 8 w 49"/>
                <a:gd name="T5" fmla="*/ 4 h 32"/>
                <a:gd name="T6" fmla="*/ 3 w 49"/>
                <a:gd name="T7" fmla="*/ 6 h 32"/>
                <a:gd name="T8" fmla="*/ 0 w 49"/>
                <a:gd name="T9" fmla="*/ 7 h 32"/>
                <a:gd name="T10" fmla="*/ 0 w 49"/>
                <a:gd name="T11" fmla="*/ 7 h 32"/>
                <a:gd name="T12" fmla="*/ 2 w 49"/>
                <a:gd name="T13" fmla="*/ 9 h 32"/>
                <a:gd name="T14" fmla="*/ 4 w 49"/>
                <a:gd name="T15" fmla="*/ 12 h 32"/>
                <a:gd name="T16" fmla="*/ 8 w 49"/>
                <a:gd name="T17" fmla="*/ 19 h 32"/>
                <a:gd name="T18" fmla="*/ 25 w 49"/>
                <a:gd name="T19" fmla="*/ 32 h 32"/>
                <a:gd name="T20" fmla="*/ 35 w 49"/>
                <a:gd name="T21" fmla="*/ 29 h 32"/>
                <a:gd name="T22" fmla="*/ 40 w 49"/>
                <a:gd name="T23" fmla="*/ 21 h 32"/>
                <a:gd name="T24" fmla="*/ 44 w 49"/>
                <a:gd name="T25" fmla="*/ 23 h 32"/>
                <a:gd name="T26" fmla="*/ 49 w 49"/>
                <a:gd name="T27" fmla="*/ 26 h 32"/>
                <a:gd name="T28" fmla="*/ 49 w 49"/>
                <a:gd name="T29" fmla="*/ 25 h 32"/>
                <a:gd name="T30" fmla="*/ 47 w 49"/>
                <a:gd name="T31" fmla="*/ 24 h 32"/>
                <a:gd name="T32" fmla="*/ 45 w 49"/>
                <a:gd name="T33" fmla="*/ 23 h 32"/>
                <a:gd name="T34" fmla="*/ 40 w 49"/>
                <a:gd name="T35" fmla="*/ 20 h 32"/>
                <a:gd name="T36" fmla="*/ 37 w 49"/>
                <a:gd name="T37" fmla="*/ 8 h 32"/>
                <a:gd name="T38" fmla="*/ 27 w 49"/>
                <a:gd name="T3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2">
                  <a:moveTo>
                    <a:pt x="27" y="2"/>
                  </a:moveTo>
                  <a:cubicBezTo>
                    <a:pt x="23" y="0"/>
                    <a:pt x="20" y="1"/>
                    <a:pt x="16" y="1"/>
                  </a:cubicBezTo>
                  <a:cubicBezTo>
                    <a:pt x="13" y="2"/>
                    <a:pt x="11" y="3"/>
                    <a:pt x="8" y="4"/>
                  </a:cubicBezTo>
                  <a:cubicBezTo>
                    <a:pt x="7" y="5"/>
                    <a:pt x="5" y="5"/>
                    <a:pt x="3" y="6"/>
                  </a:cubicBezTo>
                  <a:cubicBezTo>
                    <a:pt x="2" y="6"/>
                    <a:pt x="1" y="6"/>
                    <a:pt x="0" y="7"/>
                  </a:cubicBezTo>
                  <a:cubicBezTo>
                    <a:pt x="0" y="7"/>
                    <a:pt x="0" y="7"/>
                    <a:pt x="0" y="7"/>
                  </a:cubicBezTo>
                  <a:cubicBezTo>
                    <a:pt x="0" y="7"/>
                    <a:pt x="1" y="8"/>
                    <a:pt x="2" y="9"/>
                  </a:cubicBezTo>
                  <a:cubicBezTo>
                    <a:pt x="3" y="10"/>
                    <a:pt x="3" y="11"/>
                    <a:pt x="4" y="12"/>
                  </a:cubicBezTo>
                  <a:cubicBezTo>
                    <a:pt x="5" y="15"/>
                    <a:pt x="6" y="17"/>
                    <a:pt x="8" y="19"/>
                  </a:cubicBezTo>
                  <a:cubicBezTo>
                    <a:pt x="11" y="24"/>
                    <a:pt x="18" y="30"/>
                    <a:pt x="25" y="32"/>
                  </a:cubicBezTo>
                  <a:cubicBezTo>
                    <a:pt x="29" y="32"/>
                    <a:pt x="32" y="31"/>
                    <a:pt x="35" y="29"/>
                  </a:cubicBezTo>
                  <a:cubicBezTo>
                    <a:pt x="38" y="27"/>
                    <a:pt x="39" y="24"/>
                    <a:pt x="40" y="21"/>
                  </a:cubicBezTo>
                  <a:cubicBezTo>
                    <a:pt x="41" y="21"/>
                    <a:pt x="43" y="22"/>
                    <a:pt x="44" y="23"/>
                  </a:cubicBezTo>
                  <a:cubicBezTo>
                    <a:pt x="46" y="24"/>
                    <a:pt x="47" y="25"/>
                    <a:pt x="49" y="26"/>
                  </a:cubicBezTo>
                  <a:cubicBezTo>
                    <a:pt x="49" y="25"/>
                    <a:pt x="49" y="25"/>
                    <a:pt x="49" y="25"/>
                  </a:cubicBezTo>
                  <a:cubicBezTo>
                    <a:pt x="49" y="25"/>
                    <a:pt x="48" y="25"/>
                    <a:pt x="47" y="24"/>
                  </a:cubicBezTo>
                  <a:cubicBezTo>
                    <a:pt x="47" y="24"/>
                    <a:pt x="46" y="23"/>
                    <a:pt x="45" y="23"/>
                  </a:cubicBezTo>
                  <a:cubicBezTo>
                    <a:pt x="43" y="22"/>
                    <a:pt x="42" y="21"/>
                    <a:pt x="40" y="20"/>
                  </a:cubicBezTo>
                  <a:cubicBezTo>
                    <a:pt x="41" y="16"/>
                    <a:pt x="40" y="11"/>
                    <a:pt x="37" y="8"/>
                  </a:cubicBezTo>
                  <a:cubicBezTo>
                    <a:pt x="35" y="6"/>
                    <a:pt x="31" y="3"/>
                    <a:pt x="27" y="2"/>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513"/>
            <p:cNvSpPr>
              <a:spLocks/>
            </p:cNvSpPr>
            <p:nvPr/>
          </p:nvSpPr>
          <p:spPr bwMode="auto">
            <a:xfrm>
              <a:off x="8677256" y="4184673"/>
              <a:ext cx="211139" cy="160339"/>
            </a:xfrm>
            <a:custGeom>
              <a:avLst/>
              <a:gdLst>
                <a:gd name="T0" fmla="*/ 11 w 56"/>
                <a:gd name="T1" fmla="*/ 6 h 43"/>
                <a:gd name="T2" fmla="*/ 1 w 56"/>
                <a:gd name="T3" fmla="*/ 19 h 43"/>
                <a:gd name="T4" fmla="*/ 0 w 56"/>
                <a:gd name="T5" fmla="*/ 31 h 43"/>
                <a:gd name="T6" fmla="*/ 0 w 56"/>
                <a:gd name="T7" fmla="*/ 38 h 43"/>
                <a:gd name="T8" fmla="*/ 0 w 56"/>
                <a:gd name="T9" fmla="*/ 43 h 43"/>
                <a:gd name="T10" fmla="*/ 8 w 56"/>
                <a:gd name="T11" fmla="*/ 40 h 43"/>
                <a:gd name="T12" fmla="*/ 16 w 56"/>
                <a:gd name="T13" fmla="*/ 40 h 43"/>
                <a:gd name="T14" fmla="*/ 29 w 56"/>
                <a:gd name="T15" fmla="*/ 39 h 43"/>
                <a:gd name="T16" fmla="*/ 41 w 56"/>
                <a:gd name="T17" fmla="*/ 33 h 43"/>
                <a:gd name="T18" fmla="*/ 46 w 56"/>
                <a:gd name="T19" fmla="*/ 20 h 43"/>
                <a:gd name="T20" fmla="*/ 42 w 56"/>
                <a:gd name="T21" fmla="*/ 8 h 43"/>
                <a:gd name="T22" fmla="*/ 48 w 56"/>
                <a:gd name="T23" fmla="*/ 6 h 43"/>
                <a:gd name="T24" fmla="*/ 56 w 56"/>
                <a:gd name="T25" fmla="*/ 5 h 43"/>
                <a:gd name="T26" fmla="*/ 56 w 56"/>
                <a:gd name="T27" fmla="*/ 4 h 43"/>
                <a:gd name="T28" fmla="*/ 50 w 56"/>
                <a:gd name="T29" fmla="*/ 5 h 43"/>
                <a:gd name="T30" fmla="*/ 42 w 56"/>
                <a:gd name="T31" fmla="*/ 7 h 43"/>
                <a:gd name="T32" fmla="*/ 27 w 56"/>
                <a:gd name="T33" fmla="*/ 0 h 43"/>
                <a:gd name="T34" fmla="*/ 11 w 56"/>
                <a:gd name="T35"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43">
                  <a:moveTo>
                    <a:pt x="11" y="6"/>
                  </a:moveTo>
                  <a:cubicBezTo>
                    <a:pt x="6" y="10"/>
                    <a:pt x="3" y="14"/>
                    <a:pt x="1" y="19"/>
                  </a:cubicBezTo>
                  <a:cubicBezTo>
                    <a:pt x="0" y="23"/>
                    <a:pt x="0" y="27"/>
                    <a:pt x="0" y="31"/>
                  </a:cubicBezTo>
                  <a:cubicBezTo>
                    <a:pt x="0" y="33"/>
                    <a:pt x="0" y="36"/>
                    <a:pt x="0" y="38"/>
                  </a:cubicBezTo>
                  <a:cubicBezTo>
                    <a:pt x="0" y="41"/>
                    <a:pt x="0" y="43"/>
                    <a:pt x="0" y="43"/>
                  </a:cubicBezTo>
                  <a:cubicBezTo>
                    <a:pt x="2" y="41"/>
                    <a:pt x="5" y="40"/>
                    <a:pt x="8" y="40"/>
                  </a:cubicBezTo>
                  <a:cubicBezTo>
                    <a:pt x="11" y="40"/>
                    <a:pt x="14" y="40"/>
                    <a:pt x="16" y="40"/>
                  </a:cubicBezTo>
                  <a:cubicBezTo>
                    <a:pt x="20" y="40"/>
                    <a:pt x="24" y="40"/>
                    <a:pt x="29" y="39"/>
                  </a:cubicBezTo>
                  <a:cubicBezTo>
                    <a:pt x="33" y="38"/>
                    <a:pt x="37" y="36"/>
                    <a:pt x="41" y="33"/>
                  </a:cubicBezTo>
                  <a:cubicBezTo>
                    <a:pt x="44" y="29"/>
                    <a:pt x="46" y="25"/>
                    <a:pt x="46" y="20"/>
                  </a:cubicBezTo>
                  <a:cubicBezTo>
                    <a:pt x="47" y="16"/>
                    <a:pt x="45" y="12"/>
                    <a:pt x="42" y="8"/>
                  </a:cubicBezTo>
                  <a:cubicBezTo>
                    <a:pt x="44" y="7"/>
                    <a:pt x="46" y="6"/>
                    <a:pt x="48" y="6"/>
                  </a:cubicBezTo>
                  <a:cubicBezTo>
                    <a:pt x="51" y="5"/>
                    <a:pt x="54" y="5"/>
                    <a:pt x="56" y="5"/>
                  </a:cubicBezTo>
                  <a:cubicBezTo>
                    <a:pt x="56" y="4"/>
                    <a:pt x="56" y="4"/>
                    <a:pt x="56" y="4"/>
                  </a:cubicBezTo>
                  <a:cubicBezTo>
                    <a:pt x="55" y="4"/>
                    <a:pt x="52" y="4"/>
                    <a:pt x="50" y="5"/>
                  </a:cubicBezTo>
                  <a:cubicBezTo>
                    <a:pt x="47" y="6"/>
                    <a:pt x="44" y="6"/>
                    <a:pt x="42" y="7"/>
                  </a:cubicBezTo>
                  <a:cubicBezTo>
                    <a:pt x="38" y="3"/>
                    <a:pt x="33" y="0"/>
                    <a:pt x="27" y="0"/>
                  </a:cubicBezTo>
                  <a:cubicBezTo>
                    <a:pt x="22" y="1"/>
                    <a:pt x="15" y="3"/>
                    <a:pt x="11" y="6"/>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514"/>
            <p:cNvSpPr>
              <a:spLocks/>
            </p:cNvSpPr>
            <p:nvPr/>
          </p:nvSpPr>
          <p:spPr bwMode="auto">
            <a:xfrm>
              <a:off x="8250216" y="4657752"/>
              <a:ext cx="247651" cy="96838"/>
            </a:xfrm>
            <a:custGeom>
              <a:avLst/>
              <a:gdLst>
                <a:gd name="T0" fmla="*/ 27 w 66"/>
                <a:gd name="T1" fmla="*/ 0 h 26"/>
                <a:gd name="T2" fmla="*/ 16 w 66"/>
                <a:gd name="T3" fmla="*/ 5 h 26"/>
                <a:gd name="T4" fmla="*/ 9 w 66"/>
                <a:gd name="T5" fmla="*/ 10 h 26"/>
                <a:gd name="T6" fmla="*/ 4 w 66"/>
                <a:gd name="T7" fmla="*/ 13 h 26"/>
                <a:gd name="T8" fmla="*/ 0 w 66"/>
                <a:gd name="T9" fmla="*/ 14 h 26"/>
                <a:gd name="T10" fmla="*/ 9 w 66"/>
                <a:gd name="T11" fmla="*/ 18 h 26"/>
                <a:gd name="T12" fmla="*/ 18 w 66"/>
                <a:gd name="T13" fmla="*/ 22 h 26"/>
                <a:gd name="T14" fmla="*/ 43 w 66"/>
                <a:gd name="T15" fmla="*/ 24 h 26"/>
                <a:gd name="T16" fmla="*/ 53 w 66"/>
                <a:gd name="T17" fmla="*/ 9 h 26"/>
                <a:gd name="T18" fmla="*/ 59 w 66"/>
                <a:gd name="T19" fmla="*/ 9 h 26"/>
                <a:gd name="T20" fmla="*/ 63 w 66"/>
                <a:gd name="T21" fmla="*/ 10 h 26"/>
                <a:gd name="T22" fmla="*/ 63 w 66"/>
                <a:gd name="T23" fmla="*/ 10 h 26"/>
                <a:gd name="T24" fmla="*/ 64 w 66"/>
                <a:gd name="T25" fmla="*/ 10 h 26"/>
                <a:gd name="T26" fmla="*/ 64 w 66"/>
                <a:gd name="T27" fmla="*/ 10 h 26"/>
                <a:gd name="T28" fmla="*/ 64 w 66"/>
                <a:gd name="T29" fmla="*/ 10 h 26"/>
                <a:gd name="T30" fmla="*/ 64 w 66"/>
                <a:gd name="T31" fmla="*/ 10 h 26"/>
                <a:gd name="T32" fmla="*/ 65 w 66"/>
                <a:gd name="T33" fmla="*/ 11 h 26"/>
                <a:gd name="T34" fmla="*/ 66 w 66"/>
                <a:gd name="T35" fmla="*/ 12 h 26"/>
                <a:gd name="T36" fmla="*/ 65 w 66"/>
                <a:gd name="T37" fmla="*/ 13 h 26"/>
                <a:gd name="T38" fmla="*/ 65 w 66"/>
                <a:gd name="T39" fmla="*/ 14 h 26"/>
                <a:gd name="T40" fmla="*/ 64 w 66"/>
                <a:gd name="T41" fmla="*/ 14 h 26"/>
                <a:gd name="T42" fmla="*/ 64 w 66"/>
                <a:gd name="T43" fmla="*/ 14 h 26"/>
                <a:gd name="T44" fmla="*/ 64 w 66"/>
                <a:gd name="T45" fmla="*/ 14 h 26"/>
                <a:gd name="T46" fmla="*/ 63 w 66"/>
                <a:gd name="T47" fmla="*/ 14 h 26"/>
                <a:gd name="T48" fmla="*/ 63 w 66"/>
                <a:gd name="T49" fmla="*/ 14 h 26"/>
                <a:gd name="T50" fmla="*/ 61 w 66"/>
                <a:gd name="T51" fmla="*/ 14 h 26"/>
                <a:gd name="T52" fmla="*/ 61 w 66"/>
                <a:gd name="T53" fmla="*/ 14 h 26"/>
                <a:gd name="T54" fmla="*/ 63 w 66"/>
                <a:gd name="T55" fmla="*/ 15 h 26"/>
                <a:gd name="T56" fmla="*/ 64 w 66"/>
                <a:gd name="T57" fmla="*/ 15 h 26"/>
                <a:gd name="T58" fmla="*/ 64 w 66"/>
                <a:gd name="T59" fmla="*/ 15 h 26"/>
                <a:gd name="T60" fmla="*/ 64 w 66"/>
                <a:gd name="T61" fmla="*/ 15 h 26"/>
                <a:gd name="T62" fmla="*/ 64 w 66"/>
                <a:gd name="T63" fmla="*/ 15 h 26"/>
                <a:gd name="T64" fmla="*/ 65 w 66"/>
                <a:gd name="T65" fmla="*/ 15 h 26"/>
                <a:gd name="T66" fmla="*/ 65 w 66"/>
                <a:gd name="T67" fmla="*/ 15 h 26"/>
                <a:gd name="T68" fmla="*/ 65 w 66"/>
                <a:gd name="T69" fmla="*/ 15 h 26"/>
                <a:gd name="T70" fmla="*/ 66 w 66"/>
                <a:gd name="T71" fmla="*/ 14 h 26"/>
                <a:gd name="T72" fmla="*/ 66 w 66"/>
                <a:gd name="T73" fmla="*/ 12 h 26"/>
                <a:gd name="T74" fmla="*/ 66 w 66"/>
                <a:gd name="T75" fmla="*/ 11 h 26"/>
                <a:gd name="T76" fmla="*/ 65 w 66"/>
                <a:gd name="T77" fmla="*/ 10 h 26"/>
                <a:gd name="T78" fmla="*/ 64 w 66"/>
                <a:gd name="T79" fmla="*/ 10 h 26"/>
                <a:gd name="T80" fmla="*/ 64 w 66"/>
                <a:gd name="T81" fmla="*/ 10 h 26"/>
                <a:gd name="T82" fmla="*/ 64 w 66"/>
                <a:gd name="T83" fmla="*/ 10 h 26"/>
                <a:gd name="T84" fmla="*/ 64 w 66"/>
                <a:gd name="T85" fmla="*/ 10 h 26"/>
                <a:gd name="T86" fmla="*/ 63 w 66"/>
                <a:gd name="T87" fmla="*/ 10 h 26"/>
                <a:gd name="T88" fmla="*/ 62 w 66"/>
                <a:gd name="T89" fmla="*/ 9 h 26"/>
                <a:gd name="T90" fmla="*/ 60 w 66"/>
                <a:gd name="T91" fmla="*/ 9 h 26"/>
                <a:gd name="T92" fmla="*/ 52 w 66"/>
                <a:gd name="T93" fmla="*/ 9 h 26"/>
                <a:gd name="T94" fmla="*/ 41 w 66"/>
                <a:gd name="T95" fmla="*/ 1 h 26"/>
                <a:gd name="T96" fmla="*/ 27 w 66"/>
                <a:gd name="T9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 h="26">
                  <a:moveTo>
                    <a:pt x="27" y="0"/>
                  </a:moveTo>
                  <a:cubicBezTo>
                    <a:pt x="22" y="1"/>
                    <a:pt x="19" y="3"/>
                    <a:pt x="16" y="5"/>
                  </a:cubicBezTo>
                  <a:cubicBezTo>
                    <a:pt x="13" y="6"/>
                    <a:pt x="11" y="8"/>
                    <a:pt x="9" y="10"/>
                  </a:cubicBezTo>
                  <a:cubicBezTo>
                    <a:pt x="8" y="11"/>
                    <a:pt x="6" y="12"/>
                    <a:pt x="4" y="13"/>
                  </a:cubicBezTo>
                  <a:cubicBezTo>
                    <a:pt x="2" y="14"/>
                    <a:pt x="0" y="14"/>
                    <a:pt x="0" y="14"/>
                  </a:cubicBezTo>
                  <a:cubicBezTo>
                    <a:pt x="3" y="16"/>
                    <a:pt x="6" y="17"/>
                    <a:pt x="9" y="18"/>
                  </a:cubicBezTo>
                  <a:cubicBezTo>
                    <a:pt x="12" y="20"/>
                    <a:pt x="15" y="21"/>
                    <a:pt x="18" y="22"/>
                  </a:cubicBezTo>
                  <a:cubicBezTo>
                    <a:pt x="25" y="25"/>
                    <a:pt x="36" y="26"/>
                    <a:pt x="43" y="24"/>
                  </a:cubicBezTo>
                  <a:cubicBezTo>
                    <a:pt x="52" y="21"/>
                    <a:pt x="55" y="15"/>
                    <a:pt x="53" y="9"/>
                  </a:cubicBezTo>
                  <a:cubicBezTo>
                    <a:pt x="55" y="9"/>
                    <a:pt x="57" y="9"/>
                    <a:pt x="59" y="9"/>
                  </a:cubicBezTo>
                  <a:cubicBezTo>
                    <a:pt x="60" y="9"/>
                    <a:pt x="61" y="10"/>
                    <a:pt x="63" y="10"/>
                  </a:cubicBezTo>
                  <a:cubicBezTo>
                    <a:pt x="63" y="10"/>
                    <a:pt x="63" y="10"/>
                    <a:pt x="63" y="10"/>
                  </a:cubicBezTo>
                  <a:cubicBezTo>
                    <a:pt x="63" y="10"/>
                    <a:pt x="63" y="10"/>
                    <a:pt x="64" y="10"/>
                  </a:cubicBezTo>
                  <a:cubicBezTo>
                    <a:pt x="64" y="10"/>
                    <a:pt x="64" y="10"/>
                    <a:pt x="64" y="10"/>
                  </a:cubicBezTo>
                  <a:cubicBezTo>
                    <a:pt x="64" y="10"/>
                    <a:pt x="64" y="10"/>
                    <a:pt x="64" y="10"/>
                  </a:cubicBezTo>
                  <a:cubicBezTo>
                    <a:pt x="64" y="10"/>
                    <a:pt x="64" y="10"/>
                    <a:pt x="64" y="10"/>
                  </a:cubicBezTo>
                  <a:cubicBezTo>
                    <a:pt x="64" y="10"/>
                    <a:pt x="64" y="11"/>
                    <a:pt x="65" y="11"/>
                  </a:cubicBezTo>
                  <a:cubicBezTo>
                    <a:pt x="65" y="11"/>
                    <a:pt x="66" y="12"/>
                    <a:pt x="66" y="12"/>
                  </a:cubicBezTo>
                  <a:cubicBezTo>
                    <a:pt x="66" y="13"/>
                    <a:pt x="66" y="13"/>
                    <a:pt x="65" y="13"/>
                  </a:cubicBezTo>
                  <a:cubicBezTo>
                    <a:pt x="65" y="14"/>
                    <a:pt x="65" y="14"/>
                    <a:pt x="65" y="14"/>
                  </a:cubicBezTo>
                  <a:cubicBezTo>
                    <a:pt x="64" y="14"/>
                    <a:pt x="64" y="14"/>
                    <a:pt x="64" y="14"/>
                  </a:cubicBezTo>
                  <a:cubicBezTo>
                    <a:pt x="64" y="14"/>
                    <a:pt x="64" y="14"/>
                    <a:pt x="64" y="14"/>
                  </a:cubicBezTo>
                  <a:cubicBezTo>
                    <a:pt x="64" y="14"/>
                    <a:pt x="64" y="14"/>
                    <a:pt x="64" y="14"/>
                  </a:cubicBezTo>
                  <a:cubicBezTo>
                    <a:pt x="64" y="14"/>
                    <a:pt x="64" y="14"/>
                    <a:pt x="63" y="14"/>
                  </a:cubicBezTo>
                  <a:cubicBezTo>
                    <a:pt x="63" y="14"/>
                    <a:pt x="63" y="14"/>
                    <a:pt x="63" y="14"/>
                  </a:cubicBezTo>
                  <a:cubicBezTo>
                    <a:pt x="62" y="14"/>
                    <a:pt x="62" y="14"/>
                    <a:pt x="61" y="14"/>
                  </a:cubicBezTo>
                  <a:cubicBezTo>
                    <a:pt x="61" y="14"/>
                    <a:pt x="61" y="14"/>
                    <a:pt x="61" y="14"/>
                  </a:cubicBezTo>
                  <a:cubicBezTo>
                    <a:pt x="61" y="15"/>
                    <a:pt x="62" y="15"/>
                    <a:pt x="63" y="15"/>
                  </a:cubicBezTo>
                  <a:cubicBezTo>
                    <a:pt x="63" y="15"/>
                    <a:pt x="64" y="15"/>
                    <a:pt x="64" y="15"/>
                  </a:cubicBezTo>
                  <a:cubicBezTo>
                    <a:pt x="64" y="15"/>
                    <a:pt x="64" y="15"/>
                    <a:pt x="64" y="15"/>
                  </a:cubicBezTo>
                  <a:cubicBezTo>
                    <a:pt x="64" y="15"/>
                    <a:pt x="64" y="15"/>
                    <a:pt x="64" y="15"/>
                  </a:cubicBezTo>
                  <a:cubicBezTo>
                    <a:pt x="64" y="15"/>
                    <a:pt x="64" y="15"/>
                    <a:pt x="64" y="15"/>
                  </a:cubicBezTo>
                  <a:cubicBezTo>
                    <a:pt x="65" y="15"/>
                    <a:pt x="65" y="15"/>
                    <a:pt x="65" y="15"/>
                  </a:cubicBezTo>
                  <a:cubicBezTo>
                    <a:pt x="65" y="15"/>
                    <a:pt x="65" y="15"/>
                    <a:pt x="65" y="15"/>
                  </a:cubicBezTo>
                  <a:cubicBezTo>
                    <a:pt x="65" y="15"/>
                    <a:pt x="65" y="15"/>
                    <a:pt x="65" y="15"/>
                  </a:cubicBezTo>
                  <a:cubicBezTo>
                    <a:pt x="65" y="15"/>
                    <a:pt x="66" y="14"/>
                    <a:pt x="66" y="14"/>
                  </a:cubicBezTo>
                  <a:cubicBezTo>
                    <a:pt x="66" y="13"/>
                    <a:pt x="66" y="13"/>
                    <a:pt x="66" y="12"/>
                  </a:cubicBezTo>
                  <a:cubicBezTo>
                    <a:pt x="66" y="12"/>
                    <a:pt x="66" y="12"/>
                    <a:pt x="66" y="11"/>
                  </a:cubicBezTo>
                  <a:cubicBezTo>
                    <a:pt x="66" y="11"/>
                    <a:pt x="65" y="10"/>
                    <a:pt x="65" y="10"/>
                  </a:cubicBezTo>
                  <a:cubicBezTo>
                    <a:pt x="65" y="10"/>
                    <a:pt x="65" y="10"/>
                    <a:pt x="64" y="10"/>
                  </a:cubicBezTo>
                  <a:cubicBezTo>
                    <a:pt x="64" y="10"/>
                    <a:pt x="64" y="10"/>
                    <a:pt x="64" y="10"/>
                  </a:cubicBezTo>
                  <a:cubicBezTo>
                    <a:pt x="64" y="10"/>
                    <a:pt x="64" y="10"/>
                    <a:pt x="64" y="10"/>
                  </a:cubicBezTo>
                  <a:cubicBezTo>
                    <a:pt x="64" y="10"/>
                    <a:pt x="64" y="10"/>
                    <a:pt x="64" y="10"/>
                  </a:cubicBezTo>
                  <a:cubicBezTo>
                    <a:pt x="63" y="10"/>
                    <a:pt x="63" y="10"/>
                    <a:pt x="63" y="10"/>
                  </a:cubicBezTo>
                  <a:cubicBezTo>
                    <a:pt x="62" y="9"/>
                    <a:pt x="62" y="9"/>
                    <a:pt x="62" y="9"/>
                  </a:cubicBezTo>
                  <a:cubicBezTo>
                    <a:pt x="62" y="9"/>
                    <a:pt x="61" y="9"/>
                    <a:pt x="60" y="9"/>
                  </a:cubicBezTo>
                  <a:cubicBezTo>
                    <a:pt x="58" y="9"/>
                    <a:pt x="55" y="8"/>
                    <a:pt x="52" y="9"/>
                  </a:cubicBezTo>
                  <a:cubicBezTo>
                    <a:pt x="51" y="5"/>
                    <a:pt x="47" y="2"/>
                    <a:pt x="41" y="1"/>
                  </a:cubicBezTo>
                  <a:cubicBezTo>
                    <a:pt x="37" y="0"/>
                    <a:pt x="31" y="0"/>
                    <a:pt x="27"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515"/>
            <p:cNvSpPr>
              <a:spLocks/>
            </p:cNvSpPr>
            <p:nvPr/>
          </p:nvSpPr>
          <p:spPr bwMode="auto">
            <a:xfrm>
              <a:off x="8599468" y="4699027"/>
              <a:ext cx="261939" cy="374653"/>
            </a:xfrm>
            <a:custGeom>
              <a:avLst/>
              <a:gdLst>
                <a:gd name="T0" fmla="*/ 3 w 70"/>
                <a:gd name="T1" fmla="*/ 42 h 100"/>
                <a:gd name="T2" fmla="*/ 3 w 70"/>
                <a:gd name="T3" fmla="*/ 67 h 100"/>
                <a:gd name="T4" fmla="*/ 12 w 70"/>
                <a:gd name="T5" fmla="*/ 84 h 100"/>
                <a:gd name="T6" fmla="*/ 18 w 70"/>
                <a:gd name="T7" fmla="*/ 94 h 100"/>
                <a:gd name="T8" fmla="*/ 22 w 70"/>
                <a:gd name="T9" fmla="*/ 100 h 100"/>
                <a:gd name="T10" fmla="*/ 30 w 70"/>
                <a:gd name="T11" fmla="*/ 89 h 100"/>
                <a:gd name="T12" fmla="*/ 42 w 70"/>
                <a:gd name="T13" fmla="*/ 81 h 100"/>
                <a:gd name="T14" fmla="*/ 56 w 70"/>
                <a:gd name="T15" fmla="*/ 68 h 100"/>
                <a:gd name="T16" fmla="*/ 66 w 70"/>
                <a:gd name="T17" fmla="*/ 50 h 100"/>
                <a:gd name="T18" fmla="*/ 49 w 70"/>
                <a:gd name="T19" fmla="*/ 15 h 100"/>
                <a:gd name="T20" fmla="*/ 56 w 70"/>
                <a:gd name="T21" fmla="*/ 8 h 100"/>
                <a:gd name="T22" fmla="*/ 68 w 70"/>
                <a:gd name="T23" fmla="*/ 2 h 100"/>
                <a:gd name="T24" fmla="*/ 67 w 70"/>
                <a:gd name="T25" fmla="*/ 0 h 100"/>
                <a:gd name="T26" fmla="*/ 48 w 70"/>
                <a:gd name="T27" fmla="*/ 15 h 100"/>
                <a:gd name="T28" fmla="*/ 20 w 70"/>
                <a:gd name="T29" fmla="*/ 19 h 100"/>
                <a:gd name="T30" fmla="*/ 3 w 70"/>
                <a:gd name="T31" fmla="*/ 4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 h="100">
                  <a:moveTo>
                    <a:pt x="3" y="42"/>
                  </a:moveTo>
                  <a:cubicBezTo>
                    <a:pt x="0" y="51"/>
                    <a:pt x="1" y="59"/>
                    <a:pt x="3" y="67"/>
                  </a:cubicBezTo>
                  <a:cubicBezTo>
                    <a:pt x="5" y="74"/>
                    <a:pt x="8" y="79"/>
                    <a:pt x="12" y="84"/>
                  </a:cubicBezTo>
                  <a:cubicBezTo>
                    <a:pt x="13" y="86"/>
                    <a:pt x="15" y="90"/>
                    <a:pt x="18" y="94"/>
                  </a:cubicBezTo>
                  <a:cubicBezTo>
                    <a:pt x="20" y="97"/>
                    <a:pt x="22" y="100"/>
                    <a:pt x="22" y="100"/>
                  </a:cubicBezTo>
                  <a:cubicBezTo>
                    <a:pt x="23" y="96"/>
                    <a:pt x="26" y="92"/>
                    <a:pt x="30" y="89"/>
                  </a:cubicBezTo>
                  <a:cubicBezTo>
                    <a:pt x="34" y="86"/>
                    <a:pt x="38" y="84"/>
                    <a:pt x="42" y="81"/>
                  </a:cubicBezTo>
                  <a:cubicBezTo>
                    <a:pt x="47" y="78"/>
                    <a:pt x="52" y="73"/>
                    <a:pt x="56" y="68"/>
                  </a:cubicBezTo>
                  <a:cubicBezTo>
                    <a:pt x="61" y="63"/>
                    <a:pt x="64" y="57"/>
                    <a:pt x="66" y="50"/>
                  </a:cubicBezTo>
                  <a:cubicBezTo>
                    <a:pt x="70" y="36"/>
                    <a:pt x="61" y="22"/>
                    <a:pt x="49" y="15"/>
                  </a:cubicBezTo>
                  <a:cubicBezTo>
                    <a:pt x="51" y="13"/>
                    <a:pt x="53" y="10"/>
                    <a:pt x="56" y="8"/>
                  </a:cubicBezTo>
                  <a:cubicBezTo>
                    <a:pt x="60" y="5"/>
                    <a:pt x="64" y="3"/>
                    <a:pt x="68" y="2"/>
                  </a:cubicBezTo>
                  <a:cubicBezTo>
                    <a:pt x="67" y="0"/>
                    <a:pt x="67" y="0"/>
                    <a:pt x="67" y="0"/>
                  </a:cubicBezTo>
                  <a:cubicBezTo>
                    <a:pt x="63" y="1"/>
                    <a:pt x="52" y="9"/>
                    <a:pt x="48" y="15"/>
                  </a:cubicBezTo>
                  <a:cubicBezTo>
                    <a:pt x="39" y="11"/>
                    <a:pt x="29" y="11"/>
                    <a:pt x="20" y="19"/>
                  </a:cubicBezTo>
                  <a:cubicBezTo>
                    <a:pt x="13" y="24"/>
                    <a:pt x="7" y="34"/>
                    <a:pt x="3" y="4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516"/>
            <p:cNvSpPr>
              <a:spLocks/>
            </p:cNvSpPr>
            <p:nvPr/>
          </p:nvSpPr>
          <p:spPr bwMode="auto">
            <a:xfrm>
              <a:off x="8888395" y="4759352"/>
              <a:ext cx="146051" cy="201614"/>
            </a:xfrm>
            <a:custGeom>
              <a:avLst/>
              <a:gdLst>
                <a:gd name="T0" fmla="*/ 7 w 39"/>
                <a:gd name="T1" fmla="*/ 41 h 54"/>
                <a:gd name="T2" fmla="*/ 18 w 39"/>
                <a:gd name="T3" fmla="*/ 49 h 54"/>
                <a:gd name="T4" fmla="*/ 28 w 39"/>
                <a:gd name="T5" fmla="*/ 52 h 54"/>
                <a:gd name="T6" fmla="*/ 35 w 39"/>
                <a:gd name="T7" fmla="*/ 53 h 54"/>
                <a:gd name="T8" fmla="*/ 38 w 39"/>
                <a:gd name="T9" fmla="*/ 54 h 54"/>
                <a:gd name="T10" fmla="*/ 39 w 39"/>
                <a:gd name="T11" fmla="*/ 54 h 54"/>
                <a:gd name="T12" fmla="*/ 38 w 39"/>
                <a:gd name="T13" fmla="*/ 50 h 54"/>
                <a:gd name="T14" fmla="*/ 38 w 39"/>
                <a:gd name="T15" fmla="*/ 46 h 54"/>
                <a:gd name="T16" fmla="*/ 38 w 39"/>
                <a:gd name="T17" fmla="*/ 37 h 54"/>
                <a:gd name="T18" fmla="*/ 30 w 39"/>
                <a:gd name="T19" fmla="*/ 13 h 54"/>
                <a:gd name="T20" fmla="*/ 19 w 39"/>
                <a:gd name="T21" fmla="*/ 8 h 54"/>
                <a:gd name="T22" fmla="*/ 8 w 39"/>
                <a:gd name="T23" fmla="*/ 12 h 54"/>
                <a:gd name="T24" fmla="*/ 6 w 39"/>
                <a:gd name="T25" fmla="*/ 7 h 54"/>
                <a:gd name="T26" fmla="*/ 5 w 39"/>
                <a:gd name="T27" fmla="*/ 3 h 54"/>
                <a:gd name="T28" fmla="*/ 5 w 39"/>
                <a:gd name="T29" fmla="*/ 0 h 54"/>
                <a:gd name="T30" fmla="*/ 4 w 39"/>
                <a:gd name="T31" fmla="*/ 0 h 54"/>
                <a:gd name="T32" fmla="*/ 4 w 39"/>
                <a:gd name="T33" fmla="*/ 2 h 54"/>
                <a:gd name="T34" fmla="*/ 5 w 39"/>
                <a:gd name="T35" fmla="*/ 5 h 54"/>
                <a:gd name="T36" fmla="*/ 7 w 39"/>
                <a:gd name="T37" fmla="*/ 13 h 54"/>
                <a:gd name="T38" fmla="*/ 1 w 39"/>
                <a:gd name="T39" fmla="*/ 27 h 54"/>
                <a:gd name="T40" fmla="*/ 7 w 39"/>
                <a:gd name="T41"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54">
                  <a:moveTo>
                    <a:pt x="7" y="41"/>
                  </a:moveTo>
                  <a:cubicBezTo>
                    <a:pt x="10" y="46"/>
                    <a:pt x="14" y="48"/>
                    <a:pt x="18" y="49"/>
                  </a:cubicBezTo>
                  <a:cubicBezTo>
                    <a:pt x="21" y="51"/>
                    <a:pt x="25" y="52"/>
                    <a:pt x="28" y="52"/>
                  </a:cubicBezTo>
                  <a:cubicBezTo>
                    <a:pt x="30" y="52"/>
                    <a:pt x="32" y="53"/>
                    <a:pt x="35" y="53"/>
                  </a:cubicBezTo>
                  <a:cubicBezTo>
                    <a:pt x="36" y="54"/>
                    <a:pt x="37" y="54"/>
                    <a:pt x="38" y="54"/>
                  </a:cubicBezTo>
                  <a:cubicBezTo>
                    <a:pt x="39" y="54"/>
                    <a:pt x="39" y="54"/>
                    <a:pt x="39" y="54"/>
                  </a:cubicBezTo>
                  <a:cubicBezTo>
                    <a:pt x="39" y="53"/>
                    <a:pt x="38" y="52"/>
                    <a:pt x="38" y="50"/>
                  </a:cubicBezTo>
                  <a:cubicBezTo>
                    <a:pt x="38" y="49"/>
                    <a:pt x="38" y="48"/>
                    <a:pt x="38" y="46"/>
                  </a:cubicBezTo>
                  <a:cubicBezTo>
                    <a:pt x="38" y="43"/>
                    <a:pt x="38" y="40"/>
                    <a:pt x="38" y="37"/>
                  </a:cubicBezTo>
                  <a:cubicBezTo>
                    <a:pt x="38" y="29"/>
                    <a:pt x="36" y="19"/>
                    <a:pt x="30" y="13"/>
                  </a:cubicBezTo>
                  <a:cubicBezTo>
                    <a:pt x="27" y="10"/>
                    <a:pt x="23" y="9"/>
                    <a:pt x="19" y="8"/>
                  </a:cubicBezTo>
                  <a:cubicBezTo>
                    <a:pt x="15" y="8"/>
                    <a:pt x="11" y="10"/>
                    <a:pt x="8" y="12"/>
                  </a:cubicBezTo>
                  <a:cubicBezTo>
                    <a:pt x="7" y="11"/>
                    <a:pt x="6" y="9"/>
                    <a:pt x="6" y="7"/>
                  </a:cubicBezTo>
                  <a:cubicBezTo>
                    <a:pt x="5" y="6"/>
                    <a:pt x="5" y="4"/>
                    <a:pt x="5" y="3"/>
                  </a:cubicBezTo>
                  <a:cubicBezTo>
                    <a:pt x="5" y="2"/>
                    <a:pt x="5" y="1"/>
                    <a:pt x="5" y="0"/>
                  </a:cubicBezTo>
                  <a:cubicBezTo>
                    <a:pt x="4" y="0"/>
                    <a:pt x="4" y="0"/>
                    <a:pt x="4" y="0"/>
                  </a:cubicBezTo>
                  <a:cubicBezTo>
                    <a:pt x="4" y="0"/>
                    <a:pt x="4" y="1"/>
                    <a:pt x="4" y="2"/>
                  </a:cubicBezTo>
                  <a:cubicBezTo>
                    <a:pt x="4" y="3"/>
                    <a:pt x="4" y="4"/>
                    <a:pt x="5" y="5"/>
                  </a:cubicBezTo>
                  <a:cubicBezTo>
                    <a:pt x="5" y="8"/>
                    <a:pt x="6" y="11"/>
                    <a:pt x="7" y="13"/>
                  </a:cubicBezTo>
                  <a:cubicBezTo>
                    <a:pt x="3" y="16"/>
                    <a:pt x="0" y="21"/>
                    <a:pt x="1" y="27"/>
                  </a:cubicBezTo>
                  <a:cubicBezTo>
                    <a:pt x="2" y="32"/>
                    <a:pt x="4" y="38"/>
                    <a:pt x="7" y="4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517"/>
            <p:cNvSpPr>
              <a:spLocks/>
            </p:cNvSpPr>
            <p:nvPr/>
          </p:nvSpPr>
          <p:spPr bwMode="auto">
            <a:xfrm>
              <a:off x="8767744" y="4754590"/>
              <a:ext cx="134938" cy="82551"/>
            </a:xfrm>
            <a:custGeom>
              <a:avLst/>
              <a:gdLst>
                <a:gd name="T0" fmla="*/ 15 w 36"/>
                <a:gd name="T1" fmla="*/ 1 h 22"/>
                <a:gd name="T2" fmla="*/ 9 w 36"/>
                <a:gd name="T3" fmla="*/ 6 h 22"/>
                <a:gd name="T4" fmla="*/ 5 w 36"/>
                <a:gd name="T5" fmla="*/ 11 h 22"/>
                <a:gd name="T6" fmla="*/ 0 w 36"/>
                <a:gd name="T7" fmla="*/ 17 h 22"/>
                <a:gd name="T8" fmla="*/ 11 w 36"/>
                <a:gd name="T9" fmla="*/ 21 h 22"/>
                <a:gd name="T10" fmla="*/ 20 w 36"/>
                <a:gd name="T11" fmla="*/ 22 h 22"/>
                <a:gd name="T12" fmla="*/ 29 w 36"/>
                <a:gd name="T13" fmla="*/ 19 h 22"/>
                <a:gd name="T14" fmla="*/ 33 w 36"/>
                <a:gd name="T15" fmla="*/ 11 h 22"/>
                <a:gd name="T16" fmla="*/ 30 w 36"/>
                <a:gd name="T17" fmla="*/ 5 h 22"/>
                <a:gd name="T18" fmla="*/ 32 w 36"/>
                <a:gd name="T19" fmla="*/ 3 h 22"/>
                <a:gd name="T20" fmla="*/ 36 w 36"/>
                <a:gd name="T21" fmla="*/ 1 h 22"/>
                <a:gd name="T22" fmla="*/ 36 w 36"/>
                <a:gd name="T23" fmla="*/ 0 h 22"/>
                <a:gd name="T24" fmla="*/ 33 w 36"/>
                <a:gd name="T25" fmla="*/ 2 h 22"/>
                <a:gd name="T26" fmla="*/ 30 w 36"/>
                <a:gd name="T27" fmla="*/ 4 h 22"/>
                <a:gd name="T28" fmla="*/ 26 w 36"/>
                <a:gd name="T29" fmla="*/ 2 h 22"/>
                <a:gd name="T30" fmla="*/ 22 w 36"/>
                <a:gd name="T31" fmla="*/ 0 h 22"/>
                <a:gd name="T32" fmla="*/ 15 w 36"/>
                <a:gd name="T33"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2">
                  <a:moveTo>
                    <a:pt x="15" y="1"/>
                  </a:moveTo>
                  <a:cubicBezTo>
                    <a:pt x="12" y="2"/>
                    <a:pt x="11" y="4"/>
                    <a:pt x="9" y="6"/>
                  </a:cubicBezTo>
                  <a:cubicBezTo>
                    <a:pt x="7" y="8"/>
                    <a:pt x="6" y="9"/>
                    <a:pt x="5" y="11"/>
                  </a:cubicBezTo>
                  <a:cubicBezTo>
                    <a:pt x="4" y="13"/>
                    <a:pt x="0" y="17"/>
                    <a:pt x="0" y="17"/>
                  </a:cubicBezTo>
                  <a:cubicBezTo>
                    <a:pt x="4" y="17"/>
                    <a:pt x="7" y="19"/>
                    <a:pt x="11" y="21"/>
                  </a:cubicBezTo>
                  <a:cubicBezTo>
                    <a:pt x="13" y="22"/>
                    <a:pt x="16" y="22"/>
                    <a:pt x="20" y="22"/>
                  </a:cubicBezTo>
                  <a:cubicBezTo>
                    <a:pt x="23" y="22"/>
                    <a:pt x="26" y="21"/>
                    <a:pt x="29" y="19"/>
                  </a:cubicBezTo>
                  <a:cubicBezTo>
                    <a:pt x="32" y="17"/>
                    <a:pt x="34" y="14"/>
                    <a:pt x="33" y="11"/>
                  </a:cubicBezTo>
                  <a:cubicBezTo>
                    <a:pt x="33" y="9"/>
                    <a:pt x="32" y="7"/>
                    <a:pt x="30" y="5"/>
                  </a:cubicBezTo>
                  <a:cubicBezTo>
                    <a:pt x="31" y="4"/>
                    <a:pt x="32" y="3"/>
                    <a:pt x="32" y="3"/>
                  </a:cubicBezTo>
                  <a:cubicBezTo>
                    <a:pt x="34" y="2"/>
                    <a:pt x="35" y="2"/>
                    <a:pt x="36" y="1"/>
                  </a:cubicBezTo>
                  <a:cubicBezTo>
                    <a:pt x="36" y="0"/>
                    <a:pt x="36" y="0"/>
                    <a:pt x="36" y="0"/>
                  </a:cubicBezTo>
                  <a:cubicBezTo>
                    <a:pt x="35" y="1"/>
                    <a:pt x="34" y="2"/>
                    <a:pt x="33" y="2"/>
                  </a:cubicBezTo>
                  <a:cubicBezTo>
                    <a:pt x="32" y="3"/>
                    <a:pt x="30" y="4"/>
                    <a:pt x="30" y="4"/>
                  </a:cubicBezTo>
                  <a:cubicBezTo>
                    <a:pt x="28" y="3"/>
                    <a:pt x="27" y="2"/>
                    <a:pt x="26" y="2"/>
                  </a:cubicBezTo>
                  <a:cubicBezTo>
                    <a:pt x="25" y="1"/>
                    <a:pt x="24" y="0"/>
                    <a:pt x="22" y="0"/>
                  </a:cubicBezTo>
                  <a:cubicBezTo>
                    <a:pt x="20" y="0"/>
                    <a:pt x="17" y="0"/>
                    <a:pt x="15" y="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518"/>
            <p:cNvSpPr>
              <a:spLocks/>
            </p:cNvSpPr>
            <p:nvPr/>
          </p:nvSpPr>
          <p:spPr bwMode="auto">
            <a:xfrm>
              <a:off x="9009046" y="4495825"/>
              <a:ext cx="363540" cy="236539"/>
            </a:xfrm>
            <a:custGeom>
              <a:avLst/>
              <a:gdLst>
                <a:gd name="T0" fmla="*/ 52 w 97"/>
                <a:gd name="T1" fmla="*/ 63 h 63"/>
                <a:gd name="T2" fmla="*/ 66 w 97"/>
                <a:gd name="T3" fmla="*/ 62 h 63"/>
                <a:gd name="T4" fmla="*/ 78 w 97"/>
                <a:gd name="T5" fmla="*/ 57 h 63"/>
                <a:gd name="T6" fmla="*/ 91 w 97"/>
                <a:gd name="T7" fmla="*/ 42 h 63"/>
                <a:gd name="T8" fmla="*/ 95 w 97"/>
                <a:gd name="T9" fmla="*/ 32 h 63"/>
                <a:gd name="T10" fmla="*/ 97 w 97"/>
                <a:gd name="T11" fmla="*/ 25 h 63"/>
                <a:gd name="T12" fmla="*/ 87 w 97"/>
                <a:gd name="T13" fmla="*/ 24 h 63"/>
                <a:gd name="T14" fmla="*/ 79 w 97"/>
                <a:gd name="T15" fmla="*/ 16 h 63"/>
                <a:gd name="T16" fmla="*/ 66 w 97"/>
                <a:gd name="T17" fmla="*/ 6 h 63"/>
                <a:gd name="T18" fmla="*/ 46 w 97"/>
                <a:gd name="T19" fmla="*/ 0 h 63"/>
                <a:gd name="T20" fmla="*/ 36 w 97"/>
                <a:gd name="T21" fmla="*/ 2 h 63"/>
                <a:gd name="T22" fmla="*/ 27 w 97"/>
                <a:gd name="T23" fmla="*/ 8 h 63"/>
                <a:gd name="T24" fmla="*/ 16 w 97"/>
                <a:gd name="T25" fmla="*/ 25 h 63"/>
                <a:gd name="T26" fmla="*/ 7 w 97"/>
                <a:gd name="T27" fmla="*/ 18 h 63"/>
                <a:gd name="T28" fmla="*/ 3 w 97"/>
                <a:gd name="T29" fmla="*/ 11 h 63"/>
                <a:gd name="T30" fmla="*/ 2 w 97"/>
                <a:gd name="T31" fmla="*/ 3 h 63"/>
                <a:gd name="T32" fmla="*/ 0 w 97"/>
                <a:gd name="T33" fmla="*/ 3 h 63"/>
                <a:gd name="T34" fmla="*/ 1 w 97"/>
                <a:gd name="T35" fmla="*/ 9 h 63"/>
                <a:gd name="T36" fmla="*/ 4 w 97"/>
                <a:gd name="T37" fmla="*/ 16 h 63"/>
                <a:gd name="T38" fmla="*/ 16 w 97"/>
                <a:gd name="T39" fmla="*/ 26 h 63"/>
                <a:gd name="T40" fmla="*/ 17 w 97"/>
                <a:gd name="T41" fmla="*/ 40 h 63"/>
                <a:gd name="T42" fmla="*/ 21 w 97"/>
                <a:gd name="T43" fmla="*/ 46 h 63"/>
                <a:gd name="T44" fmla="*/ 23 w 97"/>
                <a:gd name="T45" fmla="*/ 49 h 63"/>
                <a:gd name="T46" fmla="*/ 26 w 97"/>
                <a:gd name="T47" fmla="*/ 52 h 63"/>
                <a:gd name="T48" fmla="*/ 37 w 97"/>
                <a:gd name="T49" fmla="*/ 58 h 63"/>
                <a:gd name="T50" fmla="*/ 52 w 97"/>
                <a:gd name="T5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7" h="63">
                  <a:moveTo>
                    <a:pt x="52" y="63"/>
                  </a:moveTo>
                  <a:cubicBezTo>
                    <a:pt x="57" y="63"/>
                    <a:pt x="62" y="63"/>
                    <a:pt x="66" y="62"/>
                  </a:cubicBezTo>
                  <a:cubicBezTo>
                    <a:pt x="71" y="61"/>
                    <a:pt x="74" y="59"/>
                    <a:pt x="78" y="57"/>
                  </a:cubicBezTo>
                  <a:cubicBezTo>
                    <a:pt x="85" y="53"/>
                    <a:pt x="88" y="48"/>
                    <a:pt x="91" y="42"/>
                  </a:cubicBezTo>
                  <a:cubicBezTo>
                    <a:pt x="92" y="40"/>
                    <a:pt x="94" y="36"/>
                    <a:pt x="95" y="32"/>
                  </a:cubicBezTo>
                  <a:cubicBezTo>
                    <a:pt x="97" y="29"/>
                    <a:pt x="97" y="25"/>
                    <a:pt x="97" y="25"/>
                  </a:cubicBezTo>
                  <a:cubicBezTo>
                    <a:pt x="94" y="27"/>
                    <a:pt x="90" y="26"/>
                    <a:pt x="87" y="24"/>
                  </a:cubicBezTo>
                  <a:cubicBezTo>
                    <a:pt x="84" y="22"/>
                    <a:pt x="82" y="18"/>
                    <a:pt x="79" y="16"/>
                  </a:cubicBezTo>
                  <a:cubicBezTo>
                    <a:pt x="76" y="13"/>
                    <a:pt x="71" y="9"/>
                    <a:pt x="66" y="6"/>
                  </a:cubicBezTo>
                  <a:cubicBezTo>
                    <a:pt x="60" y="3"/>
                    <a:pt x="53" y="1"/>
                    <a:pt x="46" y="0"/>
                  </a:cubicBezTo>
                  <a:cubicBezTo>
                    <a:pt x="42" y="0"/>
                    <a:pt x="39" y="1"/>
                    <a:pt x="36" y="2"/>
                  </a:cubicBezTo>
                  <a:cubicBezTo>
                    <a:pt x="33" y="3"/>
                    <a:pt x="30" y="5"/>
                    <a:pt x="27" y="8"/>
                  </a:cubicBezTo>
                  <a:cubicBezTo>
                    <a:pt x="22" y="12"/>
                    <a:pt x="18" y="18"/>
                    <a:pt x="16" y="25"/>
                  </a:cubicBezTo>
                  <a:cubicBezTo>
                    <a:pt x="13" y="23"/>
                    <a:pt x="9" y="21"/>
                    <a:pt x="7" y="18"/>
                  </a:cubicBezTo>
                  <a:cubicBezTo>
                    <a:pt x="5" y="16"/>
                    <a:pt x="4" y="13"/>
                    <a:pt x="3" y="11"/>
                  </a:cubicBezTo>
                  <a:cubicBezTo>
                    <a:pt x="2" y="8"/>
                    <a:pt x="1" y="6"/>
                    <a:pt x="2" y="3"/>
                  </a:cubicBezTo>
                  <a:cubicBezTo>
                    <a:pt x="1" y="3"/>
                    <a:pt x="1" y="3"/>
                    <a:pt x="0" y="3"/>
                  </a:cubicBezTo>
                  <a:cubicBezTo>
                    <a:pt x="0" y="4"/>
                    <a:pt x="0" y="6"/>
                    <a:pt x="1" y="9"/>
                  </a:cubicBezTo>
                  <a:cubicBezTo>
                    <a:pt x="1" y="11"/>
                    <a:pt x="2" y="13"/>
                    <a:pt x="4" y="16"/>
                  </a:cubicBezTo>
                  <a:cubicBezTo>
                    <a:pt x="8" y="21"/>
                    <a:pt x="12" y="24"/>
                    <a:pt x="16" y="26"/>
                  </a:cubicBezTo>
                  <a:cubicBezTo>
                    <a:pt x="15" y="30"/>
                    <a:pt x="15" y="35"/>
                    <a:pt x="17" y="40"/>
                  </a:cubicBezTo>
                  <a:cubicBezTo>
                    <a:pt x="18" y="42"/>
                    <a:pt x="19" y="44"/>
                    <a:pt x="21" y="46"/>
                  </a:cubicBezTo>
                  <a:cubicBezTo>
                    <a:pt x="22" y="47"/>
                    <a:pt x="22" y="48"/>
                    <a:pt x="23" y="49"/>
                  </a:cubicBezTo>
                  <a:cubicBezTo>
                    <a:pt x="24" y="50"/>
                    <a:pt x="25" y="51"/>
                    <a:pt x="26" y="52"/>
                  </a:cubicBezTo>
                  <a:cubicBezTo>
                    <a:pt x="29" y="54"/>
                    <a:pt x="33" y="56"/>
                    <a:pt x="37" y="58"/>
                  </a:cubicBezTo>
                  <a:cubicBezTo>
                    <a:pt x="42" y="60"/>
                    <a:pt x="47" y="62"/>
                    <a:pt x="52" y="6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519"/>
            <p:cNvSpPr>
              <a:spLocks/>
            </p:cNvSpPr>
            <p:nvPr/>
          </p:nvSpPr>
          <p:spPr bwMode="auto">
            <a:xfrm>
              <a:off x="8531205" y="4713314"/>
              <a:ext cx="285752" cy="161926"/>
            </a:xfrm>
            <a:custGeom>
              <a:avLst/>
              <a:gdLst>
                <a:gd name="T0" fmla="*/ 29 w 76"/>
                <a:gd name="T1" fmla="*/ 3 h 43"/>
                <a:gd name="T2" fmla="*/ 19 w 76"/>
                <a:gd name="T3" fmla="*/ 13 h 43"/>
                <a:gd name="T4" fmla="*/ 12 w 76"/>
                <a:gd name="T5" fmla="*/ 23 h 43"/>
                <a:gd name="T6" fmla="*/ 6 w 76"/>
                <a:gd name="T7" fmla="*/ 29 h 43"/>
                <a:gd name="T8" fmla="*/ 0 w 76"/>
                <a:gd name="T9" fmla="*/ 32 h 43"/>
                <a:gd name="T10" fmla="*/ 14 w 76"/>
                <a:gd name="T11" fmla="*/ 36 h 43"/>
                <a:gd name="T12" fmla="*/ 25 w 76"/>
                <a:gd name="T13" fmla="*/ 40 h 43"/>
                <a:gd name="T14" fmla="*/ 57 w 76"/>
                <a:gd name="T15" fmla="*/ 36 h 43"/>
                <a:gd name="T16" fmla="*/ 64 w 76"/>
                <a:gd name="T17" fmla="*/ 23 h 43"/>
                <a:gd name="T18" fmla="*/ 61 w 76"/>
                <a:gd name="T19" fmla="*/ 10 h 43"/>
                <a:gd name="T20" fmla="*/ 67 w 76"/>
                <a:gd name="T21" fmla="*/ 8 h 43"/>
                <a:gd name="T22" fmla="*/ 76 w 76"/>
                <a:gd name="T23" fmla="*/ 8 h 43"/>
                <a:gd name="T24" fmla="*/ 76 w 76"/>
                <a:gd name="T25" fmla="*/ 6 h 43"/>
                <a:gd name="T26" fmla="*/ 69 w 76"/>
                <a:gd name="T27" fmla="*/ 7 h 43"/>
                <a:gd name="T28" fmla="*/ 60 w 76"/>
                <a:gd name="T29" fmla="*/ 9 h 43"/>
                <a:gd name="T30" fmla="*/ 45 w 76"/>
                <a:gd name="T31" fmla="*/ 0 h 43"/>
                <a:gd name="T32" fmla="*/ 29 w 76"/>
                <a:gd name="T33"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43">
                  <a:moveTo>
                    <a:pt x="29" y="3"/>
                  </a:moveTo>
                  <a:cubicBezTo>
                    <a:pt x="24" y="5"/>
                    <a:pt x="22" y="9"/>
                    <a:pt x="19" y="13"/>
                  </a:cubicBezTo>
                  <a:cubicBezTo>
                    <a:pt x="16" y="16"/>
                    <a:pt x="14" y="20"/>
                    <a:pt x="12" y="23"/>
                  </a:cubicBezTo>
                  <a:cubicBezTo>
                    <a:pt x="11" y="24"/>
                    <a:pt x="9" y="27"/>
                    <a:pt x="6" y="29"/>
                  </a:cubicBezTo>
                  <a:cubicBezTo>
                    <a:pt x="3" y="31"/>
                    <a:pt x="0" y="32"/>
                    <a:pt x="0" y="32"/>
                  </a:cubicBezTo>
                  <a:cubicBezTo>
                    <a:pt x="6" y="33"/>
                    <a:pt x="10" y="34"/>
                    <a:pt x="14" y="36"/>
                  </a:cubicBezTo>
                  <a:cubicBezTo>
                    <a:pt x="17" y="38"/>
                    <a:pt x="21" y="39"/>
                    <a:pt x="25" y="40"/>
                  </a:cubicBezTo>
                  <a:cubicBezTo>
                    <a:pt x="35" y="43"/>
                    <a:pt x="48" y="42"/>
                    <a:pt x="57" y="36"/>
                  </a:cubicBezTo>
                  <a:cubicBezTo>
                    <a:pt x="61" y="33"/>
                    <a:pt x="64" y="28"/>
                    <a:pt x="64" y="23"/>
                  </a:cubicBezTo>
                  <a:cubicBezTo>
                    <a:pt x="65" y="19"/>
                    <a:pt x="63" y="14"/>
                    <a:pt x="61" y="10"/>
                  </a:cubicBezTo>
                  <a:cubicBezTo>
                    <a:pt x="63" y="9"/>
                    <a:pt x="65" y="8"/>
                    <a:pt x="67" y="8"/>
                  </a:cubicBezTo>
                  <a:cubicBezTo>
                    <a:pt x="70" y="7"/>
                    <a:pt x="73" y="7"/>
                    <a:pt x="76" y="8"/>
                  </a:cubicBezTo>
                  <a:cubicBezTo>
                    <a:pt x="76" y="6"/>
                    <a:pt x="76" y="6"/>
                    <a:pt x="76" y="6"/>
                  </a:cubicBezTo>
                  <a:cubicBezTo>
                    <a:pt x="75" y="6"/>
                    <a:pt x="72" y="7"/>
                    <a:pt x="69" y="7"/>
                  </a:cubicBezTo>
                  <a:cubicBezTo>
                    <a:pt x="66" y="7"/>
                    <a:pt x="63" y="8"/>
                    <a:pt x="60" y="9"/>
                  </a:cubicBezTo>
                  <a:cubicBezTo>
                    <a:pt x="57" y="4"/>
                    <a:pt x="52" y="0"/>
                    <a:pt x="45" y="0"/>
                  </a:cubicBezTo>
                  <a:cubicBezTo>
                    <a:pt x="40" y="0"/>
                    <a:pt x="34" y="1"/>
                    <a:pt x="29" y="3"/>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520"/>
            <p:cNvSpPr>
              <a:spLocks/>
            </p:cNvSpPr>
            <p:nvPr/>
          </p:nvSpPr>
          <p:spPr bwMode="auto">
            <a:xfrm>
              <a:off x="8748694" y="4605364"/>
              <a:ext cx="184151" cy="100013"/>
            </a:xfrm>
            <a:custGeom>
              <a:avLst/>
              <a:gdLst>
                <a:gd name="T0" fmla="*/ 24 w 49"/>
                <a:gd name="T1" fmla="*/ 1 h 27"/>
                <a:gd name="T2" fmla="*/ 16 w 49"/>
                <a:gd name="T3" fmla="*/ 2 h 27"/>
                <a:gd name="T4" fmla="*/ 8 w 49"/>
                <a:gd name="T5" fmla="*/ 5 h 27"/>
                <a:gd name="T6" fmla="*/ 4 w 49"/>
                <a:gd name="T7" fmla="*/ 6 h 27"/>
                <a:gd name="T8" fmla="*/ 0 w 49"/>
                <a:gd name="T9" fmla="*/ 6 h 27"/>
                <a:gd name="T10" fmla="*/ 5 w 49"/>
                <a:gd name="T11" fmla="*/ 12 h 27"/>
                <a:gd name="T12" fmla="*/ 9 w 49"/>
                <a:gd name="T13" fmla="*/ 19 h 27"/>
                <a:gd name="T14" fmla="*/ 19 w 49"/>
                <a:gd name="T15" fmla="*/ 25 h 27"/>
                <a:gd name="T16" fmla="*/ 29 w 49"/>
                <a:gd name="T17" fmla="*/ 26 h 27"/>
                <a:gd name="T18" fmla="*/ 39 w 49"/>
                <a:gd name="T19" fmla="*/ 13 h 27"/>
                <a:gd name="T20" fmla="*/ 43 w 49"/>
                <a:gd name="T21" fmla="*/ 14 h 27"/>
                <a:gd name="T22" fmla="*/ 48 w 49"/>
                <a:gd name="T23" fmla="*/ 17 h 27"/>
                <a:gd name="T24" fmla="*/ 49 w 49"/>
                <a:gd name="T25" fmla="*/ 17 h 27"/>
                <a:gd name="T26" fmla="*/ 39 w 49"/>
                <a:gd name="T27" fmla="*/ 13 h 27"/>
                <a:gd name="T28" fmla="*/ 33 w 49"/>
                <a:gd name="T29" fmla="*/ 3 h 27"/>
                <a:gd name="T30" fmla="*/ 24 w 49"/>
                <a:gd name="T3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27">
                  <a:moveTo>
                    <a:pt x="24" y="1"/>
                  </a:moveTo>
                  <a:cubicBezTo>
                    <a:pt x="21" y="0"/>
                    <a:pt x="18" y="2"/>
                    <a:pt x="16" y="2"/>
                  </a:cubicBezTo>
                  <a:cubicBezTo>
                    <a:pt x="13" y="3"/>
                    <a:pt x="11" y="4"/>
                    <a:pt x="8" y="5"/>
                  </a:cubicBezTo>
                  <a:cubicBezTo>
                    <a:pt x="8" y="5"/>
                    <a:pt x="5" y="6"/>
                    <a:pt x="4" y="6"/>
                  </a:cubicBezTo>
                  <a:cubicBezTo>
                    <a:pt x="2" y="6"/>
                    <a:pt x="0" y="6"/>
                    <a:pt x="0" y="6"/>
                  </a:cubicBezTo>
                  <a:cubicBezTo>
                    <a:pt x="2" y="8"/>
                    <a:pt x="3" y="10"/>
                    <a:pt x="5" y="12"/>
                  </a:cubicBezTo>
                  <a:cubicBezTo>
                    <a:pt x="6" y="14"/>
                    <a:pt x="7" y="17"/>
                    <a:pt x="9" y="19"/>
                  </a:cubicBezTo>
                  <a:cubicBezTo>
                    <a:pt x="12" y="21"/>
                    <a:pt x="15" y="24"/>
                    <a:pt x="19" y="25"/>
                  </a:cubicBezTo>
                  <a:cubicBezTo>
                    <a:pt x="22" y="26"/>
                    <a:pt x="26" y="27"/>
                    <a:pt x="29" y="26"/>
                  </a:cubicBezTo>
                  <a:cubicBezTo>
                    <a:pt x="36" y="25"/>
                    <a:pt x="39" y="19"/>
                    <a:pt x="39" y="13"/>
                  </a:cubicBezTo>
                  <a:cubicBezTo>
                    <a:pt x="41" y="13"/>
                    <a:pt x="42" y="13"/>
                    <a:pt x="43" y="14"/>
                  </a:cubicBezTo>
                  <a:cubicBezTo>
                    <a:pt x="45" y="15"/>
                    <a:pt x="47" y="16"/>
                    <a:pt x="48" y="17"/>
                  </a:cubicBezTo>
                  <a:cubicBezTo>
                    <a:pt x="49" y="17"/>
                    <a:pt x="49" y="17"/>
                    <a:pt x="49" y="17"/>
                  </a:cubicBezTo>
                  <a:cubicBezTo>
                    <a:pt x="47" y="15"/>
                    <a:pt x="42" y="13"/>
                    <a:pt x="39" y="13"/>
                  </a:cubicBezTo>
                  <a:cubicBezTo>
                    <a:pt x="39" y="9"/>
                    <a:pt x="37" y="5"/>
                    <a:pt x="33" y="3"/>
                  </a:cubicBezTo>
                  <a:cubicBezTo>
                    <a:pt x="30" y="2"/>
                    <a:pt x="26" y="1"/>
                    <a:pt x="24"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521"/>
            <p:cNvSpPr>
              <a:spLocks/>
            </p:cNvSpPr>
            <p:nvPr/>
          </p:nvSpPr>
          <p:spPr bwMode="auto">
            <a:xfrm>
              <a:off x="8959833" y="4451375"/>
              <a:ext cx="225426" cy="404815"/>
            </a:xfrm>
            <a:custGeom>
              <a:avLst/>
              <a:gdLst>
                <a:gd name="T0" fmla="*/ 0 w 60"/>
                <a:gd name="T1" fmla="*/ 55 h 108"/>
                <a:gd name="T2" fmla="*/ 6 w 60"/>
                <a:gd name="T3" fmla="*/ 74 h 108"/>
                <a:gd name="T4" fmla="*/ 13 w 60"/>
                <a:gd name="T5" fmla="*/ 89 h 108"/>
                <a:gd name="T6" fmla="*/ 15 w 60"/>
                <a:gd name="T7" fmla="*/ 94 h 108"/>
                <a:gd name="T8" fmla="*/ 15 w 60"/>
                <a:gd name="T9" fmla="*/ 100 h 108"/>
                <a:gd name="T10" fmla="*/ 12 w 60"/>
                <a:gd name="T11" fmla="*/ 108 h 108"/>
                <a:gd name="T12" fmla="*/ 15 w 60"/>
                <a:gd name="T13" fmla="*/ 107 h 108"/>
                <a:gd name="T14" fmla="*/ 17 w 60"/>
                <a:gd name="T15" fmla="*/ 106 h 108"/>
                <a:gd name="T16" fmla="*/ 22 w 60"/>
                <a:gd name="T17" fmla="*/ 103 h 108"/>
                <a:gd name="T18" fmla="*/ 26 w 60"/>
                <a:gd name="T19" fmla="*/ 99 h 108"/>
                <a:gd name="T20" fmla="*/ 30 w 60"/>
                <a:gd name="T21" fmla="*/ 96 h 108"/>
                <a:gd name="T22" fmla="*/ 44 w 60"/>
                <a:gd name="T23" fmla="*/ 84 h 108"/>
                <a:gd name="T24" fmla="*/ 57 w 60"/>
                <a:gd name="T25" fmla="*/ 39 h 108"/>
                <a:gd name="T26" fmla="*/ 45 w 60"/>
                <a:gd name="T27" fmla="*/ 22 h 108"/>
                <a:gd name="T28" fmla="*/ 26 w 60"/>
                <a:gd name="T29" fmla="*/ 20 h 108"/>
                <a:gd name="T30" fmla="*/ 26 w 60"/>
                <a:gd name="T31" fmla="*/ 11 h 108"/>
                <a:gd name="T32" fmla="*/ 27 w 60"/>
                <a:gd name="T33" fmla="*/ 5 h 108"/>
                <a:gd name="T34" fmla="*/ 29 w 60"/>
                <a:gd name="T35" fmla="*/ 0 h 108"/>
                <a:gd name="T36" fmla="*/ 27 w 60"/>
                <a:gd name="T37" fmla="*/ 0 h 108"/>
                <a:gd name="T38" fmla="*/ 27 w 60"/>
                <a:gd name="T39" fmla="*/ 3 h 108"/>
                <a:gd name="T40" fmla="*/ 26 w 60"/>
                <a:gd name="T41" fmla="*/ 9 h 108"/>
                <a:gd name="T42" fmla="*/ 25 w 60"/>
                <a:gd name="T43" fmla="*/ 20 h 108"/>
                <a:gd name="T44" fmla="*/ 5 w 60"/>
                <a:gd name="T45" fmla="*/ 35 h 108"/>
                <a:gd name="T46" fmla="*/ 0 w 60"/>
                <a:gd name="T47" fmla="*/ 5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108">
                  <a:moveTo>
                    <a:pt x="0" y="55"/>
                  </a:moveTo>
                  <a:cubicBezTo>
                    <a:pt x="0" y="62"/>
                    <a:pt x="3" y="68"/>
                    <a:pt x="6" y="74"/>
                  </a:cubicBezTo>
                  <a:cubicBezTo>
                    <a:pt x="8" y="79"/>
                    <a:pt x="11" y="84"/>
                    <a:pt x="13" y="89"/>
                  </a:cubicBezTo>
                  <a:cubicBezTo>
                    <a:pt x="14" y="90"/>
                    <a:pt x="14" y="92"/>
                    <a:pt x="15" y="94"/>
                  </a:cubicBezTo>
                  <a:cubicBezTo>
                    <a:pt x="15" y="96"/>
                    <a:pt x="15" y="98"/>
                    <a:pt x="15" y="100"/>
                  </a:cubicBezTo>
                  <a:cubicBezTo>
                    <a:pt x="14" y="105"/>
                    <a:pt x="12" y="108"/>
                    <a:pt x="12" y="108"/>
                  </a:cubicBezTo>
                  <a:cubicBezTo>
                    <a:pt x="13" y="108"/>
                    <a:pt x="14" y="107"/>
                    <a:pt x="15" y="107"/>
                  </a:cubicBezTo>
                  <a:cubicBezTo>
                    <a:pt x="16" y="107"/>
                    <a:pt x="16" y="106"/>
                    <a:pt x="17" y="106"/>
                  </a:cubicBezTo>
                  <a:cubicBezTo>
                    <a:pt x="19" y="105"/>
                    <a:pt x="20" y="104"/>
                    <a:pt x="22" y="103"/>
                  </a:cubicBezTo>
                  <a:cubicBezTo>
                    <a:pt x="23" y="102"/>
                    <a:pt x="25" y="100"/>
                    <a:pt x="26" y="99"/>
                  </a:cubicBezTo>
                  <a:cubicBezTo>
                    <a:pt x="30" y="96"/>
                    <a:pt x="30" y="96"/>
                    <a:pt x="30" y="96"/>
                  </a:cubicBezTo>
                  <a:cubicBezTo>
                    <a:pt x="35" y="92"/>
                    <a:pt x="40" y="88"/>
                    <a:pt x="44" y="84"/>
                  </a:cubicBezTo>
                  <a:cubicBezTo>
                    <a:pt x="54" y="72"/>
                    <a:pt x="60" y="54"/>
                    <a:pt x="57" y="39"/>
                  </a:cubicBezTo>
                  <a:cubicBezTo>
                    <a:pt x="56" y="31"/>
                    <a:pt x="51" y="26"/>
                    <a:pt x="45" y="22"/>
                  </a:cubicBezTo>
                  <a:cubicBezTo>
                    <a:pt x="39" y="19"/>
                    <a:pt x="32" y="19"/>
                    <a:pt x="26" y="20"/>
                  </a:cubicBezTo>
                  <a:cubicBezTo>
                    <a:pt x="25" y="17"/>
                    <a:pt x="26" y="14"/>
                    <a:pt x="26" y="11"/>
                  </a:cubicBezTo>
                  <a:cubicBezTo>
                    <a:pt x="26" y="9"/>
                    <a:pt x="27" y="7"/>
                    <a:pt x="27" y="5"/>
                  </a:cubicBezTo>
                  <a:cubicBezTo>
                    <a:pt x="28" y="4"/>
                    <a:pt x="29" y="2"/>
                    <a:pt x="29" y="0"/>
                  </a:cubicBezTo>
                  <a:cubicBezTo>
                    <a:pt x="28" y="0"/>
                    <a:pt x="27" y="0"/>
                    <a:pt x="27" y="0"/>
                  </a:cubicBezTo>
                  <a:cubicBezTo>
                    <a:pt x="27" y="1"/>
                    <a:pt x="27" y="2"/>
                    <a:pt x="27" y="3"/>
                  </a:cubicBezTo>
                  <a:cubicBezTo>
                    <a:pt x="26" y="5"/>
                    <a:pt x="26" y="7"/>
                    <a:pt x="26" y="9"/>
                  </a:cubicBezTo>
                  <a:cubicBezTo>
                    <a:pt x="25" y="12"/>
                    <a:pt x="24" y="17"/>
                    <a:pt x="25" y="20"/>
                  </a:cubicBezTo>
                  <a:cubicBezTo>
                    <a:pt x="16" y="22"/>
                    <a:pt x="8" y="26"/>
                    <a:pt x="5" y="35"/>
                  </a:cubicBezTo>
                  <a:cubicBezTo>
                    <a:pt x="2" y="40"/>
                    <a:pt x="0" y="49"/>
                    <a:pt x="0" y="5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522"/>
            <p:cNvSpPr>
              <a:spLocks/>
            </p:cNvSpPr>
            <p:nvPr/>
          </p:nvSpPr>
          <p:spPr bwMode="auto">
            <a:xfrm>
              <a:off x="9458311" y="4248174"/>
              <a:ext cx="120651" cy="165101"/>
            </a:xfrm>
            <a:custGeom>
              <a:avLst/>
              <a:gdLst>
                <a:gd name="T0" fmla="*/ 5 w 32"/>
                <a:gd name="T1" fmla="*/ 30 h 44"/>
                <a:gd name="T2" fmla="*/ 13 w 32"/>
                <a:gd name="T3" fmla="*/ 38 h 44"/>
                <a:gd name="T4" fmla="*/ 21 w 32"/>
                <a:gd name="T5" fmla="*/ 41 h 44"/>
                <a:gd name="T6" fmla="*/ 26 w 32"/>
                <a:gd name="T7" fmla="*/ 43 h 44"/>
                <a:gd name="T8" fmla="*/ 29 w 32"/>
                <a:gd name="T9" fmla="*/ 44 h 44"/>
                <a:gd name="T10" fmla="*/ 30 w 32"/>
                <a:gd name="T11" fmla="*/ 44 h 44"/>
                <a:gd name="T12" fmla="*/ 29 w 32"/>
                <a:gd name="T13" fmla="*/ 41 h 44"/>
                <a:gd name="T14" fmla="*/ 30 w 32"/>
                <a:gd name="T15" fmla="*/ 37 h 44"/>
                <a:gd name="T16" fmla="*/ 31 w 32"/>
                <a:gd name="T17" fmla="*/ 30 h 44"/>
                <a:gd name="T18" fmla="*/ 25 w 32"/>
                <a:gd name="T19" fmla="*/ 8 h 44"/>
                <a:gd name="T20" fmla="*/ 15 w 32"/>
                <a:gd name="T21" fmla="*/ 4 h 44"/>
                <a:gd name="T22" fmla="*/ 6 w 32"/>
                <a:gd name="T23" fmla="*/ 8 h 44"/>
                <a:gd name="T24" fmla="*/ 4 w 32"/>
                <a:gd name="T25" fmla="*/ 4 h 44"/>
                <a:gd name="T26" fmla="*/ 1 w 32"/>
                <a:gd name="T27" fmla="*/ 0 h 44"/>
                <a:gd name="T28" fmla="*/ 0 w 32"/>
                <a:gd name="T29" fmla="*/ 1 h 44"/>
                <a:gd name="T30" fmla="*/ 2 w 32"/>
                <a:gd name="T31" fmla="*/ 2 h 44"/>
                <a:gd name="T32" fmla="*/ 3 w 32"/>
                <a:gd name="T33" fmla="*/ 4 h 44"/>
                <a:gd name="T34" fmla="*/ 5 w 32"/>
                <a:gd name="T35" fmla="*/ 6 h 44"/>
                <a:gd name="T36" fmla="*/ 6 w 32"/>
                <a:gd name="T37" fmla="*/ 8 h 44"/>
                <a:gd name="T38" fmla="*/ 1 w 32"/>
                <a:gd name="T39" fmla="*/ 19 h 44"/>
                <a:gd name="T40" fmla="*/ 5 w 32"/>
                <a:gd name="T41"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44">
                  <a:moveTo>
                    <a:pt x="5" y="30"/>
                  </a:moveTo>
                  <a:cubicBezTo>
                    <a:pt x="7" y="34"/>
                    <a:pt x="10" y="36"/>
                    <a:pt x="13" y="38"/>
                  </a:cubicBezTo>
                  <a:cubicBezTo>
                    <a:pt x="15" y="39"/>
                    <a:pt x="18" y="40"/>
                    <a:pt x="21" y="41"/>
                  </a:cubicBezTo>
                  <a:cubicBezTo>
                    <a:pt x="22" y="41"/>
                    <a:pt x="24" y="42"/>
                    <a:pt x="26" y="43"/>
                  </a:cubicBezTo>
                  <a:cubicBezTo>
                    <a:pt x="27" y="43"/>
                    <a:pt x="28" y="44"/>
                    <a:pt x="29" y="44"/>
                  </a:cubicBezTo>
                  <a:cubicBezTo>
                    <a:pt x="29" y="44"/>
                    <a:pt x="30" y="44"/>
                    <a:pt x="30" y="44"/>
                  </a:cubicBezTo>
                  <a:cubicBezTo>
                    <a:pt x="29" y="43"/>
                    <a:pt x="29" y="42"/>
                    <a:pt x="29" y="41"/>
                  </a:cubicBezTo>
                  <a:cubicBezTo>
                    <a:pt x="29" y="40"/>
                    <a:pt x="29" y="39"/>
                    <a:pt x="30" y="37"/>
                  </a:cubicBezTo>
                  <a:cubicBezTo>
                    <a:pt x="30" y="35"/>
                    <a:pt x="31" y="32"/>
                    <a:pt x="31" y="30"/>
                  </a:cubicBezTo>
                  <a:cubicBezTo>
                    <a:pt x="32" y="23"/>
                    <a:pt x="31" y="14"/>
                    <a:pt x="25" y="8"/>
                  </a:cubicBezTo>
                  <a:cubicBezTo>
                    <a:pt x="23" y="5"/>
                    <a:pt x="19" y="3"/>
                    <a:pt x="15" y="4"/>
                  </a:cubicBezTo>
                  <a:cubicBezTo>
                    <a:pt x="12" y="4"/>
                    <a:pt x="9" y="6"/>
                    <a:pt x="6" y="8"/>
                  </a:cubicBezTo>
                  <a:cubicBezTo>
                    <a:pt x="6" y="7"/>
                    <a:pt x="5" y="5"/>
                    <a:pt x="4" y="4"/>
                  </a:cubicBezTo>
                  <a:cubicBezTo>
                    <a:pt x="3" y="3"/>
                    <a:pt x="2" y="1"/>
                    <a:pt x="1" y="0"/>
                  </a:cubicBezTo>
                  <a:cubicBezTo>
                    <a:pt x="0" y="1"/>
                    <a:pt x="0" y="1"/>
                    <a:pt x="0" y="1"/>
                  </a:cubicBezTo>
                  <a:cubicBezTo>
                    <a:pt x="1" y="1"/>
                    <a:pt x="1" y="2"/>
                    <a:pt x="2" y="2"/>
                  </a:cubicBezTo>
                  <a:cubicBezTo>
                    <a:pt x="2" y="2"/>
                    <a:pt x="3" y="3"/>
                    <a:pt x="3" y="4"/>
                  </a:cubicBezTo>
                  <a:cubicBezTo>
                    <a:pt x="4" y="5"/>
                    <a:pt x="4" y="5"/>
                    <a:pt x="5" y="6"/>
                  </a:cubicBezTo>
                  <a:cubicBezTo>
                    <a:pt x="5" y="7"/>
                    <a:pt x="6" y="8"/>
                    <a:pt x="6" y="8"/>
                  </a:cubicBezTo>
                  <a:cubicBezTo>
                    <a:pt x="3" y="11"/>
                    <a:pt x="1" y="15"/>
                    <a:pt x="1" y="19"/>
                  </a:cubicBezTo>
                  <a:cubicBezTo>
                    <a:pt x="1" y="23"/>
                    <a:pt x="3" y="27"/>
                    <a:pt x="5" y="3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523"/>
            <p:cNvSpPr>
              <a:spLocks/>
            </p:cNvSpPr>
            <p:nvPr/>
          </p:nvSpPr>
          <p:spPr bwMode="auto">
            <a:xfrm>
              <a:off x="9526574" y="4124348"/>
              <a:ext cx="120651" cy="88901"/>
            </a:xfrm>
            <a:custGeom>
              <a:avLst/>
              <a:gdLst>
                <a:gd name="T0" fmla="*/ 11 w 32"/>
                <a:gd name="T1" fmla="*/ 22 h 24"/>
                <a:gd name="T2" fmla="*/ 20 w 32"/>
                <a:gd name="T3" fmla="*/ 24 h 24"/>
                <a:gd name="T4" fmla="*/ 26 w 32"/>
                <a:gd name="T5" fmla="*/ 22 h 24"/>
                <a:gd name="T6" fmla="*/ 30 w 32"/>
                <a:gd name="T7" fmla="*/ 21 h 24"/>
                <a:gd name="T8" fmla="*/ 32 w 32"/>
                <a:gd name="T9" fmla="*/ 19 h 24"/>
                <a:gd name="T10" fmla="*/ 29 w 32"/>
                <a:gd name="T11" fmla="*/ 16 h 24"/>
                <a:gd name="T12" fmla="*/ 28 w 32"/>
                <a:gd name="T13" fmla="*/ 12 h 24"/>
                <a:gd name="T14" fmla="*/ 24 w 32"/>
                <a:gd name="T15" fmla="*/ 6 h 24"/>
                <a:gd name="T16" fmla="*/ 18 w 32"/>
                <a:gd name="T17" fmla="*/ 1 h 24"/>
                <a:gd name="T18" fmla="*/ 11 w 32"/>
                <a:gd name="T19" fmla="*/ 1 h 24"/>
                <a:gd name="T20" fmla="*/ 5 w 32"/>
                <a:gd name="T21" fmla="*/ 6 h 24"/>
                <a:gd name="T22" fmla="*/ 3 w 32"/>
                <a:gd name="T23" fmla="*/ 4 h 24"/>
                <a:gd name="T24" fmla="*/ 0 w 32"/>
                <a:gd name="T25" fmla="*/ 1 h 24"/>
                <a:gd name="T26" fmla="*/ 0 w 32"/>
                <a:gd name="T27" fmla="*/ 1 h 24"/>
                <a:gd name="T28" fmla="*/ 2 w 32"/>
                <a:gd name="T29" fmla="*/ 4 h 24"/>
                <a:gd name="T30" fmla="*/ 5 w 32"/>
                <a:gd name="T31" fmla="*/ 6 h 24"/>
                <a:gd name="T32" fmla="*/ 5 w 32"/>
                <a:gd name="T33" fmla="*/ 15 h 24"/>
                <a:gd name="T34" fmla="*/ 11 w 32"/>
                <a:gd name="T35"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24">
                  <a:moveTo>
                    <a:pt x="11" y="22"/>
                  </a:moveTo>
                  <a:cubicBezTo>
                    <a:pt x="14" y="24"/>
                    <a:pt x="17" y="24"/>
                    <a:pt x="20" y="24"/>
                  </a:cubicBezTo>
                  <a:cubicBezTo>
                    <a:pt x="22" y="24"/>
                    <a:pt x="24" y="23"/>
                    <a:pt x="26" y="22"/>
                  </a:cubicBezTo>
                  <a:cubicBezTo>
                    <a:pt x="27" y="22"/>
                    <a:pt x="29" y="22"/>
                    <a:pt x="30" y="21"/>
                  </a:cubicBezTo>
                  <a:cubicBezTo>
                    <a:pt x="31" y="20"/>
                    <a:pt x="32" y="19"/>
                    <a:pt x="32" y="19"/>
                  </a:cubicBezTo>
                  <a:cubicBezTo>
                    <a:pt x="31" y="19"/>
                    <a:pt x="30" y="18"/>
                    <a:pt x="29" y="16"/>
                  </a:cubicBezTo>
                  <a:cubicBezTo>
                    <a:pt x="29" y="15"/>
                    <a:pt x="28" y="13"/>
                    <a:pt x="28" y="12"/>
                  </a:cubicBezTo>
                  <a:cubicBezTo>
                    <a:pt x="27" y="10"/>
                    <a:pt x="26" y="8"/>
                    <a:pt x="24" y="6"/>
                  </a:cubicBezTo>
                  <a:cubicBezTo>
                    <a:pt x="23" y="4"/>
                    <a:pt x="21" y="2"/>
                    <a:pt x="18" y="1"/>
                  </a:cubicBezTo>
                  <a:cubicBezTo>
                    <a:pt x="16" y="0"/>
                    <a:pt x="13" y="0"/>
                    <a:pt x="11" y="1"/>
                  </a:cubicBezTo>
                  <a:cubicBezTo>
                    <a:pt x="8" y="2"/>
                    <a:pt x="7" y="4"/>
                    <a:pt x="5" y="6"/>
                  </a:cubicBezTo>
                  <a:cubicBezTo>
                    <a:pt x="5" y="5"/>
                    <a:pt x="4" y="5"/>
                    <a:pt x="3" y="4"/>
                  </a:cubicBezTo>
                  <a:cubicBezTo>
                    <a:pt x="2" y="3"/>
                    <a:pt x="1" y="2"/>
                    <a:pt x="0" y="1"/>
                  </a:cubicBezTo>
                  <a:cubicBezTo>
                    <a:pt x="0" y="1"/>
                    <a:pt x="0" y="1"/>
                    <a:pt x="0" y="1"/>
                  </a:cubicBezTo>
                  <a:cubicBezTo>
                    <a:pt x="0" y="2"/>
                    <a:pt x="1" y="3"/>
                    <a:pt x="2" y="4"/>
                  </a:cubicBezTo>
                  <a:cubicBezTo>
                    <a:pt x="3" y="4"/>
                    <a:pt x="4" y="6"/>
                    <a:pt x="5" y="6"/>
                  </a:cubicBezTo>
                  <a:cubicBezTo>
                    <a:pt x="4" y="9"/>
                    <a:pt x="3" y="12"/>
                    <a:pt x="5" y="15"/>
                  </a:cubicBezTo>
                  <a:cubicBezTo>
                    <a:pt x="6" y="18"/>
                    <a:pt x="9" y="21"/>
                    <a:pt x="11" y="2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524"/>
            <p:cNvSpPr>
              <a:spLocks/>
            </p:cNvSpPr>
            <p:nvPr/>
          </p:nvSpPr>
          <p:spPr bwMode="auto">
            <a:xfrm>
              <a:off x="9320198" y="4295799"/>
              <a:ext cx="138113" cy="125413"/>
            </a:xfrm>
            <a:custGeom>
              <a:avLst/>
              <a:gdLst>
                <a:gd name="T0" fmla="*/ 12 w 37"/>
                <a:gd name="T1" fmla="*/ 12 h 33"/>
                <a:gd name="T2" fmla="*/ 10 w 37"/>
                <a:gd name="T3" fmla="*/ 18 h 33"/>
                <a:gd name="T4" fmla="*/ 7 w 37"/>
                <a:gd name="T5" fmla="*/ 24 h 33"/>
                <a:gd name="T6" fmla="*/ 4 w 37"/>
                <a:gd name="T7" fmla="*/ 27 h 33"/>
                <a:gd name="T8" fmla="*/ 0 w 37"/>
                <a:gd name="T9" fmla="*/ 28 h 33"/>
                <a:gd name="T10" fmla="*/ 9 w 37"/>
                <a:gd name="T11" fmla="*/ 32 h 33"/>
                <a:gd name="T12" fmla="*/ 18 w 37"/>
                <a:gd name="T13" fmla="*/ 33 h 33"/>
                <a:gd name="T14" fmla="*/ 29 w 37"/>
                <a:gd name="T15" fmla="*/ 28 h 33"/>
                <a:gd name="T16" fmla="*/ 35 w 37"/>
                <a:gd name="T17" fmla="*/ 20 h 33"/>
                <a:gd name="T18" fmla="*/ 35 w 37"/>
                <a:gd name="T19" fmla="*/ 12 h 33"/>
                <a:gd name="T20" fmla="*/ 29 w 37"/>
                <a:gd name="T21" fmla="*/ 6 h 33"/>
                <a:gd name="T22" fmla="*/ 32 w 37"/>
                <a:gd name="T23" fmla="*/ 3 h 33"/>
                <a:gd name="T24" fmla="*/ 37 w 37"/>
                <a:gd name="T25" fmla="*/ 1 h 33"/>
                <a:gd name="T26" fmla="*/ 37 w 37"/>
                <a:gd name="T27" fmla="*/ 0 h 33"/>
                <a:gd name="T28" fmla="*/ 33 w 37"/>
                <a:gd name="T29" fmla="*/ 2 h 33"/>
                <a:gd name="T30" fmla="*/ 29 w 37"/>
                <a:gd name="T31" fmla="*/ 5 h 33"/>
                <a:gd name="T32" fmla="*/ 18 w 37"/>
                <a:gd name="T33" fmla="*/ 6 h 33"/>
                <a:gd name="T34" fmla="*/ 12 w 37"/>
                <a:gd name="T35"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3">
                  <a:moveTo>
                    <a:pt x="12" y="12"/>
                  </a:moveTo>
                  <a:cubicBezTo>
                    <a:pt x="11" y="14"/>
                    <a:pt x="11" y="16"/>
                    <a:pt x="10" y="18"/>
                  </a:cubicBezTo>
                  <a:cubicBezTo>
                    <a:pt x="10" y="20"/>
                    <a:pt x="9" y="22"/>
                    <a:pt x="7" y="24"/>
                  </a:cubicBezTo>
                  <a:cubicBezTo>
                    <a:pt x="7" y="25"/>
                    <a:pt x="5" y="26"/>
                    <a:pt x="4" y="27"/>
                  </a:cubicBezTo>
                  <a:cubicBezTo>
                    <a:pt x="2" y="28"/>
                    <a:pt x="0" y="28"/>
                    <a:pt x="0" y="28"/>
                  </a:cubicBezTo>
                  <a:cubicBezTo>
                    <a:pt x="3" y="29"/>
                    <a:pt x="5" y="31"/>
                    <a:pt x="9" y="32"/>
                  </a:cubicBezTo>
                  <a:cubicBezTo>
                    <a:pt x="11" y="33"/>
                    <a:pt x="15" y="33"/>
                    <a:pt x="18" y="33"/>
                  </a:cubicBezTo>
                  <a:cubicBezTo>
                    <a:pt x="22" y="32"/>
                    <a:pt x="26" y="30"/>
                    <a:pt x="29" y="28"/>
                  </a:cubicBezTo>
                  <a:cubicBezTo>
                    <a:pt x="32" y="25"/>
                    <a:pt x="34" y="23"/>
                    <a:pt x="35" y="20"/>
                  </a:cubicBezTo>
                  <a:cubicBezTo>
                    <a:pt x="36" y="17"/>
                    <a:pt x="36" y="14"/>
                    <a:pt x="35" y="12"/>
                  </a:cubicBezTo>
                  <a:cubicBezTo>
                    <a:pt x="34" y="9"/>
                    <a:pt x="32" y="7"/>
                    <a:pt x="29" y="6"/>
                  </a:cubicBezTo>
                  <a:cubicBezTo>
                    <a:pt x="30" y="4"/>
                    <a:pt x="31" y="3"/>
                    <a:pt x="32" y="3"/>
                  </a:cubicBezTo>
                  <a:cubicBezTo>
                    <a:pt x="34" y="1"/>
                    <a:pt x="36" y="1"/>
                    <a:pt x="37" y="1"/>
                  </a:cubicBezTo>
                  <a:cubicBezTo>
                    <a:pt x="37" y="0"/>
                    <a:pt x="37" y="0"/>
                    <a:pt x="37" y="0"/>
                  </a:cubicBezTo>
                  <a:cubicBezTo>
                    <a:pt x="36" y="0"/>
                    <a:pt x="35" y="1"/>
                    <a:pt x="33" y="2"/>
                  </a:cubicBezTo>
                  <a:cubicBezTo>
                    <a:pt x="31" y="3"/>
                    <a:pt x="30" y="4"/>
                    <a:pt x="29" y="5"/>
                  </a:cubicBezTo>
                  <a:cubicBezTo>
                    <a:pt x="25" y="4"/>
                    <a:pt x="21" y="4"/>
                    <a:pt x="18" y="6"/>
                  </a:cubicBezTo>
                  <a:cubicBezTo>
                    <a:pt x="15" y="7"/>
                    <a:pt x="13" y="10"/>
                    <a:pt x="12" y="12"/>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525"/>
            <p:cNvSpPr>
              <a:spLocks/>
            </p:cNvSpPr>
            <p:nvPr/>
          </p:nvSpPr>
          <p:spPr bwMode="auto">
            <a:xfrm>
              <a:off x="9350360" y="4391050"/>
              <a:ext cx="79375" cy="112713"/>
            </a:xfrm>
            <a:custGeom>
              <a:avLst/>
              <a:gdLst>
                <a:gd name="T0" fmla="*/ 1 w 21"/>
                <a:gd name="T1" fmla="*/ 12 h 30"/>
                <a:gd name="T2" fmla="*/ 0 w 21"/>
                <a:gd name="T3" fmla="*/ 18 h 30"/>
                <a:gd name="T4" fmla="*/ 0 w 21"/>
                <a:gd name="T5" fmla="*/ 24 h 30"/>
                <a:gd name="T6" fmla="*/ 0 w 21"/>
                <a:gd name="T7" fmla="*/ 30 h 30"/>
                <a:gd name="T8" fmla="*/ 9 w 21"/>
                <a:gd name="T9" fmla="*/ 26 h 30"/>
                <a:gd name="T10" fmla="*/ 15 w 21"/>
                <a:gd name="T11" fmla="*/ 23 h 30"/>
                <a:gd name="T12" fmla="*/ 20 w 21"/>
                <a:gd name="T13" fmla="*/ 16 h 30"/>
                <a:gd name="T14" fmla="*/ 19 w 21"/>
                <a:gd name="T15" fmla="*/ 9 h 30"/>
                <a:gd name="T16" fmla="*/ 13 w 21"/>
                <a:gd name="T17" fmla="*/ 6 h 30"/>
                <a:gd name="T18" fmla="*/ 14 w 21"/>
                <a:gd name="T19" fmla="*/ 4 h 30"/>
                <a:gd name="T20" fmla="*/ 15 w 21"/>
                <a:gd name="T21" fmla="*/ 1 h 30"/>
                <a:gd name="T22" fmla="*/ 15 w 21"/>
                <a:gd name="T23" fmla="*/ 0 h 30"/>
                <a:gd name="T24" fmla="*/ 14 w 21"/>
                <a:gd name="T25" fmla="*/ 3 h 30"/>
                <a:gd name="T26" fmla="*/ 13 w 21"/>
                <a:gd name="T27" fmla="*/ 6 h 30"/>
                <a:gd name="T28" fmla="*/ 6 w 21"/>
                <a:gd name="T29" fmla="*/ 7 h 30"/>
                <a:gd name="T30" fmla="*/ 1 w 21"/>
                <a:gd name="T31"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 y="12"/>
                  </a:moveTo>
                  <a:cubicBezTo>
                    <a:pt x="0" y="14"/>
                    <a:pt x="0" y="16"/>
                    <a:pt x="0" y="18"/>
                  </a:cubicBezTo>
                  <a:cubicBezTo>
                    <a:pt x="0" y="20"/>
                    <a:pt x="0" y="22"/>
                    <a:pt x="0" y="24"/>
                  </a:cubicBezTo>
                  <a:cubicBezTo>
                    <a:pt x="0" y="25"/>
                    <a:pt x="0" y="30"/>
                    <a:pt x="0" y="30"/>
                  </a:cubicBezTo>
                  <a:cubicBezTo>
                    <a:pt x="3" y="28"/>
                    <a:pt x="6" y="28"/>
                    <a:pt x="9" y="26"/>
                  </a:cubicBezTo>
                  <a:cubicBezTo>
                    <a:pt x="11" y="26"/>
                    <a:pt x="14" y="24"/>
                    <a:pt x="15" y="23"/>
                  </a:cubicBezTo>
                  <a:cubicBezTo>
                    <a:pt x="17" y="21"/>
                    <a:pt x="19" y="19"/>
                    <a:pt x="20" y="16"/>
                  </a:cubicBezTo>
                  <a:cubicBezTo>
                    <a:pt x="21" y="13"/>
                    <a:pt x="20" y="11"/>
                    <a:pt x="19" y="9"/>
                  </a:cubicBezTo>
                  <a:cubicBezTo>
                    <a:pt x="17" y="7"/>
                    <a:pt x="15" y="7"/>
                    <a:pt x="13" y="6"/>
                  </a:cubicBezTo>
                  <a:cubicBezTo>
                    <a:pt x="13" y="5"/>
                    <a:pt x="14" y="5"/>
                    <a:pt x="14" y="4"/>
                  </a:cubicBezTo>
                  <a:cubicBezTo>
                    <a:pt x="14" y="3"/>
                    <a:pt x="15" y="2"/>
                    <a:pt x="15" y="1"/>
                  </a:cubicBezTo>
                  <a:cubicBezTo>
                    <a:pt x="15" y="0"/>
                    <a:pt x="15" y="0"/>
                    <a:pt x="15" y="0"/>
                  </a:cubicBezTo>
                  <a:cubicBezTo>
                    <a:pt x="14" y="1"/>
                    <a:pt x="14" y="2"/>
                    <a:pt x="14" y="3"/>
                  </a:cubicBezTo>
                  <a:cubicBezTo>
                    <a:pt x="14" y="4"/>
                    <a:pt x="13" y="5"/>
                    <a:pt x="13" y="6"/>
                  </a:cubicBezTo>
                  <a:cubicBezTo>
                    <a:pt x="10" y="6"/>
                    <a:pt x="8" y="6"/>
                    <a:pt x="6" y="7"/>
                  </a:cubicBezTo>
                  <a:cubicBezTo>
                    <a:pt x="4" y="8"/>
                    <a:pt x="2" y="10"/>
                    <a:pt x="1"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526"/>
            <p:cNvSpPr>
              <a:spLocks/>
            </p:cNvSpPr>
            <p:nvPr/>
          </p:nvSpPr>
          <p:spPr bwMode="auto">
            <a:xfrm>
              <a:off x="8602643" y="5175280"/>
              <a:ext cx="195264" cy="349252"/>
            </a:xfrm>
            <a:custGeom>
              <a:avLst/>
              <a:gdLst>
                <a:gd name="T0" fmla="*/ 0 w 52"/>
                <a:gd name="T1" fmla="*/ 48 h 93"/>
                <a:gd name="T2" fmla="*/ 5 w 52"/>
                <a:gd name="T3" fmla="*/ 66 h 93"/>
                <a:gd name="T4" fmla="*/ 13 w 52"/>
                <a:gd name="T5" fmla="*/ 79 h 93"/>
                <a:gd name="T6" fmla="*/ 20 w 52"/>
                <a:gd name="T7" fmla="*/ 93 h 93"/>
                <a:gd name="T8" fmla="*/ 38 w 52"/>
                <a:gd name="T9" fmla="*/ 73 h 93"/>
                <a:gd name="T10" fmla="*/ 48 w 52"/>
                <a:gd name="T11" fmla="*/ 57 h 93"/>
                <a:gd name="T12" fmla="*/ 51 w 52"/>
                <a:gd name="T13" fmla="*/ 37 h 93"/>
                <a:gd name="T14" fmla="*/ 42 w 52"/>
                <a:gd name="T15" fmla="*/ 22 h 93"/>
                <a:gd name="T16" fmla="*/ 25 w 52"/>
                <a:gd name="T17" fmla="*/ 18 h 93"/>
                <a:gd name="T18" fmla="*/ 26 w 52"/>
                <a:gd name="T19" fmla="*/ 11 h 93"/>
                <a:gd name="T20" fmla="*/ 29 w 52"/>
                <a:gd name="T21" fmla="*/ 1 h 93"/>
                <a:gd name="T22" fmla="*/ 28 w 52"/>
                <a:gd name="T23" fmla="*/ 0 h 93"/>
                <a:gd name="T24" fmla="*/ 26 w 52"/>
                <a:gd name="T25" fmla="*/ 9 h 93"/>
                <a:gd name="T26" fmla="*/ 24 w 52"/>
                <a:gd name="T27" fmla="*/ 18 h 93"/>
                <a:gd name="T28" fmla="*/ 14 w 52"/>
                <a:gd name="T29" fmla="*/ 22 h 93"/>
                <a:gd name="T30" fmla="*/ 6 w 52"/>
                <a:gd name="T31" fmla="*/ 29 h 93"/>
                <a:gd name="T32" fmla="*/ 0 w 52"/>
                <a:gd name="T33" fmla="*/ 4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93">
                  <a:moveTo>
                    <a:pt x="0" y="48"/>
                  </a:moveTo>
                  <a:cubicBezTo>
                    <a:pt x="0" y="54"/>
                    <a:pt x="2" y="60"/>
                    <a:pt x="5" y="66"/>
                  </a:cubicBezTo>
                  <a:cubicBezTo>
                    <a:pt x="7" y="70"/>
                    <a:pt x="9" y="75"/>
                    <a:pt x="13" y="79"/>
                  </a:cubicBezTo>
                  <a:cubicBezTo>
                    <a:pt x="15" y="82"/>
                    <a:pt x="20" y="93"/>
                    <a:pt x="20" y="93"/>
                  </a:cubicBezTo>
                  <a:cubicBezTo>
                    <a:pt x="23" y="84"/>
                    <a:pt x="32" y="80"/>
                    <a:pt x="38" y="73"/>
                  </a:cubicBezTo>
                  <a:cubicBezTo>
                    <a:pt x="42" y="69"/>
                    <a:pt x="45" y="63"/>
                    <a:pt x="48" y="57"/>
                  </a:cubicBezTo>
                  <a:cubicBezTo>
                    <a:pt x="51" y="51"/>
                    <a:pt x="52" y="44"/>
                    <a:pt x="51" y="37"/>
                  </a:cubicBezTo>
                  <a:cubicBezTo>
                    <a:pt x="50" y="30"/>
                    <a:pt x="47" y="25"/>
                    <a:pt x="42" y="22"/>
                  </a:cubicBezTo>
                  <a:cubicBezTo>
                    <a:pt x="37" y="18"/>
                    <a:pt x="31" y="18"/>
                    <a:pt x="25" y="18"/>
                  </a:cubicBezTo>
                  <a:cubicBezTo>
                    <a:pt x="25" y="16"/>
                    <a:pt x="25" y="13"/>
                    <a:pt x="26" y="11"/>
                  </a:cubicBezTo>
                  <a:cubicBezTo>
                    <a:pt x="27" y="7"/>
                    <a:pt x="28" y="4"/>
                    <a:pt x="29" y="1"/>
                  </a:cubicBezTo>
                  <a:cubicBezTo>
                    <a:pt x="28" y="0"/>
                    <a:pt x="28" y="0"/>
                    <a:pt x="28" y="0"/>
                  </a:cubicBezTo>
                  <a:cubicBezTo>
                    <a:pt x="27" y="2"/>
                    <a:pt x="26" y="5"/>
                    <a:pt x="26" y="9"/>
                  </a:cubicBezTo>
                  <a:cubicBezTo>
                    <a:pt x="25" y="12"/>
                    <a:pt x="24" y="16"/>
                    <a:pt x="24" y="18"/>
                  </a:cubicBezTo>
                  <a:cubicBezTo>
                    <a:pt x="20" y="19"/>
                    <a:pt x="17" y="20"/>
                    <a:pt x="14" y="22"/>
                  </a:cubicBezTo>
                  <a:cubicBezTo>
                    <a:pt x="11" y="24"/>
                    <a:pt x="8" y="26"/>
                    <a:pt x="6" y="29"/>
                  </a:cubicBezTo>
                  <a:cubicBezTo>
                    <a:pt x="3" y="34"/>
                    <a:pt x="1" y="42"/>
                    <a:pt x="0" y="4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527"/>
            <p:cNvSpPr>
              <a:spLocks/>
            </p:cNvSpPr>
            <p:nvPr/>
          </p:nvSpPr>
          <p:spPr bwMode="auto">
            <a:xfrm>
              <a:off x="8505805" y="5111780"/>
              <a:ext cx="231776" cy="423865"/>
            </a:xfrm>
            <a:custGeom>
              <a:avLst/>
              <a:gdLst>
                <a:gd name="T0" fmla="*/ 1 w 62"/>
                <a:gd name="T1" fmla="*/ 57 h 113"/>
                <a:gd name="T2" fmla="*/ 6 w 62"/>
                <a:gd name="T3" fmla="*/ 77 h 113"/>
                <a:gd name="T4" fmla="*/ 14 w 62"/>
                <a:gd name="T5" fmla="*/ 93 h 113"/>
                <a:gd name="T6" fmla="*/ 16 w 62"/>
                <a:gd name="T7" fmla="*/ 104 h 113"/>
                <a:gd name="T8" fmla="*/ 15 w 62"/>
                <a:gd name="T9" fmla="*/ 113 h 113"/>
                <a:gd name="T10" fmla="*/ 31 w 62"/>
                <a:gd name="T11" fmla="*/ 100 h 113"/>
                <a:gd name="T12" fmla="*/ 45 w 62"/>
                <a:gd name="T13" fmla="*/ 88 h 113"/>
                <a:gd name="T14" fmla="*/ 57 w 62"/>
                <a:gd name="T15" fmla="*/ 68 h 113"/>
                <a:gd name="T16" fmla="*/ 60 w 62"/>
                <a:gd name="T17" fmla="*/ 58 h 113"/>
                <a:gd name="T18" fmla="*/ 61 w 62"/>
                <a:gd name="T19" fmla="*/ 53 h 113"/>
                <a:gd name="T20" fmla="*/ 61 w 62"/>
                <a:gd name="T21" fmla="*/ 53 h 113"/>
                <a:gd name="T22" fmla="*/ 61 w 62"/>
                <a:gd name="T23" fmla="*/ 53 h 113"/>
                <a:gd name="T24" fmla="*/ 61 w 62"/>
                <a:gd name="T25" fmla="*/ 52 h 113"/>
                <a:gd name="T26" fmla="*/ 61 w 62"/>
                <a:gd name="T27" fmla="*/ 52 h 113"/>
                <a:gd name="T28" fmla="*/ 61 w 62"/>
                <a:gd name="T29" fmla="*/ 50 h 113"/>
                <a:gd name="T30" fmla="*/ 62 w 62"/>
                <a:gd name="T31" fmla="*/ 47 h 113"/>
                <a:gd name="T32" fmla="*/ 59 w 62"/>
                <a:gd name="T33" fmla="*/ 37 h 113"/>
                <a:gd name="T34" fmla="*/ 52 w 62"/>
                <a:gd name="T35" fmla="*/ 29 h 113"/>
                <a:gd name="T36" fmla="*/ 34 w 62"/>
                <a:gd name="T37" fmla="*/ 21 h 113"/>
                <a:gd name="T38" fmla="*/ 37 w 62"/>
                <a:gd name="T39" fmla="*/ 12 h 113"/>
                <a:gd name="T40" fmla="*/ 42 w 62"/>
                <a:gd name="T41" fmla="*/ 6 h 113"/>
                <a:gd name="T42" fmla="*/ 47 w 62"/>
                <a:gd name="T43" fmla="*/ 2 h 113"/>
                <a:gd name="T44" fmla="*/ 46 w 62"/>
                <a:gd name="T45" fmla="*/ 0 h 113"/>
                <a:gd name="T46" fmla="*/ 44 w 62"/>
                <a:gd name="T47" fmla="*/ 1 h 113"/>
                <a:gd name="T48" fmla="*/ 42 w 62"/>
                <a:gd name="T49" fmla="*/ 4 h 113"/>
                <a:gd name="T50" fmla="*/ 38 w 62"/>
                <a:gd name="T51" fmla="*/ 9 h 113"/>
                <a:gd name="T52" fmla="*/ 33 w 62"/>
                <a:gd name="T53" fmla="*/ 21 h 113"/>
                <a:gd name="T54" fmla="*/ 19 w 62"/>
                <a:gd name="T55" fmla="*/ 24 h 113"/>
                <a:gd name="T56" fmla="*/ 14 w 62"/>
                <a:gd name="T57" fmla="*/ 28 h 113"/>
                <a:gd name="T58" fmla="*/ 11 w 62"/>
                <a:gd name="T59" fmla="*/ 30 h 113"/>
                <a:gd name="T60" fmla="*/ 9 w 62"/>
                <a:gd name="T61" fmla="*/ 33 h 113"/>
                <a:gd name="T62" fmla="*/ 9 w 62"/>
                <a:gd name="T63" fmla="*/ 33 h 113"/>
                <a:gd name="T64" fmla="*/ 9 w 62"/>
                <a:gd name="T65" fmla="*/ 33 h 113"/>
                <a:gd name="T66" fmla="*/ 8 w 62"/>
                <a:gd name="T67" fmla="*/ 34 h 113"/>
                <a:gd name="T68" fmla="*/ 8 w 62"/>
                <a:gd name="T69" fmla="*/ 35 h 113"/>
                <a:gd name="T70" fmla="*/ 6 w 62"/>
                <a:gd name="T71" fmla="*/ 38 h 113"/>
                <a:gd name="T72" fmla="*/ 4 w 62"/>
                <a:gd name="T73" fmla="*/ 45 h 113"/>
                <a:gd name="T74" fmla="*/ 1 w 62"/>
                <a:gd name="T75" fmla="*/ 5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 h="113">
                  <a:moveTo>
                    <a:pt x="1" y="57"/>
                  </a:moveTo>
                  <a:cubicBezTo>
                    <a:pt x="0" y="65"/>
                    <a:pt x="3" y="70"/>
                    <a:pt x="6" y="77"/>
                  </a:cubicBezTo>
                  <a:cubicBezTo>
                    <a:pt x="8" y="82"/>
                    <a:pt x="11" y="87"/>
                    <a:pt x="14" y="93"/>
                  </a:cubicBezTo>
                  <a:cubicBezTo>
                    <a:pt x="15" y="95"/>
                    <a:pt x="16" y="99"/>
                    <a:pt x="16" y="104"/>
                  </a:cubicBezTo>
                  <a:cubicBezTo>
                    <a:pt x="16" y="108"/>
                    <a:pt x="15" y="113"/>
                    <a:pt x="15" y="113"/>
                  </a:cubicBezTo>
                  <a:cubicBezTo>
                    <a:pt x="21" y="108"/>
                    <a:pt x="26" y="104"/>
                    <a:pt x="31" y="100"/>
                  </a:cubicBezTo>
                  <a:cubicBezTo>
                    <a:pt x="36" y="96"/>
                    <a:pt x="41" y="92"/>
                    <a:pt x="45" y="88"/>
                  </a:cubicBezTo>
                  <a:cubicBezTo>
                    <a:pt x="50" y="82"/>
                    <a:pt x="54" y="75"/>
                    <a:pt x="57" y="68"/>
                  </a:cubicBezTo>
                  <a:cubicBezTo>
                    <a:pt x="59" y="65"/>
                    <a:pt x="60" y="61"/>
                    <a:pt x="60" y="58"/>
                  </a:cubicBezTo>
                  <a:cubicBezTo>
                    <a:pt x="61" y="56"/>
                    <a:pt x="61" y="55"/>
                    <a:pt x="61" y="53"/>
                  </a:cubicBezTo>
                  <a:cubicBezTo>
                    <a:pt x="61" y="53"/>
                    <a:pt x="61" y="53"/>
                    <a:pt x="61" y="53"/>
                  </a:cubicBezTo>
                  <a:cubicBezTo>
                    <a:pt x="61" y="53"/>
                    <a:pt x="61" y="53"/>
                    <a:pt x="61" y="53"/>
                  </a:cubicBezTo>
                  <a:cubicBezTo>
                    <a:pt x="61" y="53"/>
                    <a:pt x="61" y="53"/>
                    <a:pt x="61" y="52"/>
                  </a:cubicBezTo>
                  <a:cubicBezTo>
                    <a:pt x="61" y="52"/>
                    <a:pt x="61" y="52"/>
                    <a:pt x="61" y="52"/>
                  </a:cubicBezTo>
                  <a:cubicBezTo>
                    <a:pt x="61" y="51"/>
                    <a:pt x="61" y="51"/>
                    <a:pt x="61" y="50"/>
                  </a:cubicBezTo>
                  <a:cubicBezTo>
                    <a:pt x="62" y="49"/>
                    <a:pt x="62" y="48"/>
                    <a:pt x="62" y="47"/>
                  </a:cubicBezTo>
                  <a:cubicBezTo>
                    <a:pt x="61" y="43"/>
                    <a:pt x="60" y="40"/>
                    <a:pt x="59" y="37"/>
                  </a:cubicBezTo>
                  <a:cubicBezTo>
                    <a:pt x="57" y="34"/>
                    <a:pt x="55" y="31"/>
                    <a:pt x="52" y="29"/>
                  </a:cubicBezTo>
                  <a:cubicBezTo>
                    <a:pt x="47" y="25"/>
                    <a:pt x="40" y="22"/>
                    <a:pt x="34" y="21"/>
                  </a:cubicBezTo>
                  <a:cubicBezTo>
                    <a:pt x="34" y="18"/>
                    <a:pt x="36" y="15"/>
                    <a:pt x="37" y="12"/>
                  </a:cubicBezTo>
                  <a:cubicBezTo>
                    <a:pt x="39" y="10"/>
                    <a:pt x="40" y="8"/>
                    <a:pt x="42" y="6"/>
                  </a:cubicBezTo>
                  <a:cubicBezTo>
                    <a:pt x="43" y="5"/>
                    <a:pt x="45" y="3"/>
                    <a:pt x="47" y="2"/>
                  </a:cubicBezTo>
                  <a:cubicBezTo>
                    <a:pt x="47" y="1"/>
                    <a:pt x="46" y="1"/>
                    <a:pt x="46" y="0"/>
                  </a:cubicBezTo>
                  <a:cubicBezTo>
                    <a:pt x="46" y="0"/>
                    <a:pt x="45" y="1"/>
                    <a:pt x="44" y="1"/>
                  </a:cubicBezTo>
                  <a:cubicBezTo>
                    <a:pt x="44" y="2"/>
                    <a:pt x="43" y="3"/>
                    <a:pt x="42" y="4"/>
                  </a:cubicBezTo>
                  <a:cubicBezTo>
                    <a:pt x="41" y="5"/>
                    <a:pt x="39" y="7"/>
                    <a:pt x="38" y="9"/>
                  </a:cubicBezTo>
                  <a:cubicBezTo>
                    <a:pt x="36" y="13"/>
                    <a:pt x="33" y="18"/>
                    <a:pt x="33" y="21"/>
                  </a:cubicBezTo>
                  <a:cubicBezTo>
                    <a:pt x="28" y="21"/>
                    <a:pt x="24" y="22"/>
                    <a:pt x="19" y="24"/>
                  </a:cubicBezTo>
                  <a:cubicBezTo>
                    <a:pt x="17" y="25"/>
                    <a:pt x="16" y="26"/>
                    <a:pt x="14" y="28"/>
                  </a:cubicBezTo>
                  <a:cubicBezTo>
                    <a:pt x="13" y="29"/>
                    <a:pt x="12" y="29"/>
                    <a:pt x="11" y="30"/>
                  </a:cubicBezTo>
                  <a:cubicBezTo>
                    <a:pt x="10" y="31"/>
                    <a:pt x="10" y="32"/>
                    <a:pt x="9" y="33"/>
                  </a:cubicBezTo>
                  <a:cubicBezTo>
                    <a:pt x="9" y="33"/>
                    <a:pt x="9" y="33"/>
                    <a:pt x="9" y="33"/>
                  </a:cubicBezTo>
                  <a:cubicBezTo>
                    <a:pt x="9" y="33"/>
                    <a:pt x="9" y="33"/>
                    <a:pt x="9" y="33"/>
                  </a:cubicBezTo>
                  <a:cubicBezTo>
                    <a:pt x="8" y="34"/>
                    <a:pt x="8" y="34"/>
                    <a:pt x="8" y="34"/>
                  </a:cubicBezTo>
                  <a:cubicBezTo>
                    <a:pt x="8" y="34"/>
                    <a:pt x="8" y="35"/>
                    <a:pt x="8" y="35"/>
                  </a:cubicBezTo>
                  <a:cubicBezTo>
                    <a:pt x="7" y="36"/>
                    <a:pt x="7" y="37"/>
                    <a:pt x="6" y="38"/>
                  </a:cubicBezTo>
                  <a:cubicBezTo>
                    <a:pt x="5" y="41"/>
                    <a:pt x="4" y="43"/>
                    <a:pt x="4" y="45"/>
                  </a:cubicBezTo>
                  <a:cubicBezTo>
                    <a:pt x="2" y="49"/>
                    <a:pt x="1" y="54"/>
                    <a:pt x="1" y="5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529"/>
            <p:cNvSpPr>
              <a:spLocks/>
            </p:cNvSpPr>
            <p:nvPr/>
          </p:nvSpPr>
          <p:spPr bwMode="auto">
            <a:xfrm>
              <a:off x="8772507" y="4806978"/>
              <a:ext cx="146051" cy="225427"/>
            </a:xfrm>
            <a:custGeom>
              <a:avLst/>
              <a:gdLst>
                <a:gd name="T0" fmla="*/ 3 w 39"/>
                <a:gd name="T1" fmla="*/ 44 h 60"/>
                <a:gd name="T2" fmla="*/ 13 w 39"/>
                <a:gd name="T3" fmla="*/ 56 h 60"/>
                <a:gd name="T4" fmla="*/ 25 w 39"/>
                <a:gd name="T5" fmla="*/ 60 h 60"/>
                <a:gd name="T6" fmla="*/ 31 w 39"/>
                <a:gd name="T7" fmla="*/ 60 h 60"/>
                <a:gd name="T8" fmla="*/ 35 w 39"/>
                <a:gd name="T9" fmla="*/ 59 h 60"/>
                <a:gd name="T10" fmla="*/ 34 w 39"/>
                <a:gd name="T11" fmla="*/ 54 h 60"/>
                <a:gd name="T12" fmla="*/ 36 w 39"/>
                <a:gd name="T13" fmla="*/ 46 h 60"/>
                <a:gd name="T14" fmla="*/ 35 w 39"/>
                <a:gd name="T15" fmla="*/ 23 h 60"/>
                <a:gd name="T16" fmla="*/ 26 w 39"/>
                <a:gd name="T17" fmla="*/ 15 h 60"/>
                <a:gd name="T18" fmla="*/ 13 w 39"/>
                <a:gd name="T19" fmla="*/ 14 h 60"/>
                <a:gd name="T20" fmla="*/ 14 w 39"/>
                <a:gd name="T21" fmla="*/ 8 h 60"/>
                <a:gd name="T22" fmla="*/ 16 w 39"/>
                <a:gd name="T23" fmla="*/ 0 h 60"/>
                <a:gd name="T24" fmla="*/ 15 w 39"/>
                <a:gd name="T25" fmla="*/ 0 h 60"/>
                <a:gd name="T26" fmla="*/ 13 w 39"/>
                <a:gd name="T27" fmla="*/ 6 h 60"/>
                <a:gd name="T28" fmla="*/ 13 w 39"/>
                <a:gd name="T29" fmla="*/ 14 h 60"/>
                <a:gd name="T30" fmla="*/ 1 w 39"/>
                <a:gd name="T31" fmla="*/ 27 h 60"/>
                <a:gd name="T32" fmla="*/ 3 w 39"/>
                <a:gd name="T33"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60">
                  <a:moveTo>
                    <a:pt x="3" y="44"/>
                  </a:moveTo>
                  <a:cubicBezTo>
                    <a:pt x="5" y="50"/>
                    <a:pt x="9" y="54"/>
                    <a:pt x="13" y="56"/>
                  </a:cubicBezTo>
                  <a:cubicBezTo>
                    <a:pt x="17" y="59"/>
                    <a:pt x="21" y="60"/>
                    <a:pt x="25" y="60"/>
                  </a:cubicBezTo>
                  <a:cubicBezTo>
                    <a:pt x="26" y="60"/>
                    <a:pt x="29" y="60"/>
                    <a:pt x="31" y="60"/>
                  </a:cubicBezTo>
                  <a:cubicBezTo>
                    <a:pt x="34" y="60"/>
                    <a:pt x="35" y="59"/>
                    <a:pt x="35" y="59"/>
                  </a:cubicBezTo>
                  <a:cubicBezTo>
                    <a:pt x="34" y="58"/>
                    <a:pt x="34" y="56"/>
                    <a:pt x="34" y="54"/>
                  </a:cubicBezTo>
                  <a:cubicBezTo>
                    <a:pt x="35" y="51"/>
                    <a:pt x="36" y="49"/>
                    <a:pt x="36" y="46"/>
                  </a:cubicBezTo>
                  <a:cubicBezTo>
                    <a:pt x="38" y="40"/>
                    <a:pt x="39" y="31"/>
                    <a:pt x="35" y="23"/>
                  </a:cubicBezTo>
                  <a:cubicBezTo>
                    <a:pt x="33" y="19"/>
                    <a:pt x="30" y="16"/>
                    <a:pt x="26" y="15"/>
                  </a:cubicBezTo>
                  <a:cubicBezTo>
                    <a:pt x="22" y="13"/>
                    <a:pt x="17" y="13"/>
                    <a:pt x="13" y="14"/>
                  </a:cubicBezTo>
                  <a:cubicBezTo>
                    <a:pt x="13" y="12"/>
                    <a:pt x="13" y="10"/>
                    <a:pt x="14" y="8"/>
                  </a:cubicBezTo>
                  <a:cubicBezTo>
                    <a:pt x="14" y="5"/>
                    <a:pt x="15" y="3"/>
                    <a:pt x="16" y="0"/>
                  </a:cubicBezTo>
                  <a:cubicBezTo>
                    <a:pt x="15" y="0"/>
                    <a:pt x="15" y="0"/>
                    <a:pt x="15" y="0"/>
                  </a:cubicBezTo>
                  <a:cubicBezTo>
                    <a:pt x="15" y="1"/>
                    <a:pt x="14" y="3"/>
                    <a:pt x="13" y="6"/>
                  </a:cubicBezTo>
                  <a:cubicBezTo>
                    <a:pt x="13" y="9"/>
                    <a:pt x="12" y="12"/>
                    <a:pt x="13" y="14"/>
                  </a:cubicBezTo>
                  <a:cubicBezTo>
                    <a:pt x="7" y="16"/>
                    <a:pt x="3" y="20"/>
                    <a:pt x="1" y="27"/>
                  </a:cubicBezTo>
                  <a:cubicBezTo>
                    <a:pt x="0" y="32"/>
                    <a:pt x="1" y="39"/>
                    <a:pt x="3" y="4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530"/>
            <p:cNvSpPr>
              <a:spLocks/>
            </p:cNvSpPr>
            <p:nvPr/>
          </p:nvSpPr>
          <p:spPr bwMode="auto">
            <a:xfrm>
              <a:off x="8759807" y="5002241"/>
              <a:ext cx="203201" cy="342902"/>
            </a:xfrm>
            <a:custGeom>
              <a:avLst/>
              <a:gdLst>
                <a:gd name="T0" fmla="*/ 3 w 54"/>
                <a:gd name="T1" fmla="*/ 66 h 91"/>
                <a:gd name="T2" fmla="*/ 18 w 54"/>
                <a:gd name="T3" fmla="*/ 84 h 91"/>
                <a:gd name="T4" fmla="*/ 35 w 54"/>
                <a:gd name="T5" fmla="*/ 89 h 91"/>
                <a:gd name="T6" fmla="*/ 45 w 54"/>
                <a:gd name="T7" fmla="*/ 90 h 91"/>
                <a:gd name="T8" fmla="*/ 51 w 54"/>
                <a:gd name="T9" fmla="*/ 91 h 91"/>
                <a:gd name="T10" fmla="*/ 49 w 54"/>
                <a:gd name="T11" fmla="*/ 80 h 91"/>
                <a:gd name="T12" fmla="*/ 52 w 54"/>
                <a:gd name="T13" fmla="*/ 69 h 91"/>
                <a:gd name="T14" fmla="*/ 54 w 54"/>
                <a:gd name="T15" fmla="*/ 54 h 91"/>
                <a:gd name="T16" fmla="*/ 51 w 54"/>
                <a:gd name="T17" fmla="*/ 38 h 91"/>
                <a:gd name="T18" fmla="*/ 39 w 54"/>
                <a:gd name="T19" fmla="*/ 25 h 91"/>
                <a:gd name="T20" fmla="*/ 21 w 54"/>
                <a:gd name="T21" fmla="*/ 21 h 91"/>
                <a:gd name="T22" fmla="*/ 23 w 54"/>
                <a:gd name="T23" fmla="*/ 12 h 91"/>
                <a:gd name="T24" fmla="*/ 30 w 54"/>
                <a:gd name="T25" fmla="*/ 1 h 91"/>
                <a:gd name="T26" fmla="*/ 28 w 54"/>
                <a:gd name="T27" fmla="*/ 0 h 91"/>
                <a:gd name="T28" fmla="*/ 23 w 54"/>
                <a:gd name="T29" fmla="*/ 9 h 91"/>
                <a:gd name="T30" fmla="*/ 20 w 54"/>
                <a:gd name="T31" fmla="*/ 21 h 91"/>
                <a:gd name="T32" fmla="*/ 2 w 54"/>
                <a:gd name="T33" fmla="*/ 39 h 91"/>
                <a:gd name="T34" fmla="*/ 1 w 54"/>
                <a:gd name="T35" fmla="*/ 52 h 91"/>
                <a:gd name="T36" fmla="*/ 3 w 54"/>
                <a:gd name="T37" fmla="*/ 6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91">
                  <a:moveTo>
                    <a:pt x="3" y="66"/>
                  </a:moveTo>
                  <a:cubicBezTo>
                    <a:pt x="6" y="75"/>
                    <a:pt x="12" y="80"/>
                    <a:pt x="18" y="84"/>
                  </a:cubicBezTo>
                  <a:cubicBezTo>
                    <a:pt x="24" y="88"/>
                    <a:pt x="29" y="89"/>
                    <a:pt x="35" y="89"/>
                  </a:cubicBezTo>
                  <a:cubicBezTo>
                    <a:pt x="37" y="89"/>
                    <a:pt x="41" y="90"/>
                    <a:pt x="45" y="90"/>
                  </a:cubicBezTo>
                  <a:cubicBezTo>
                    <a:pt x="48" y="91"/>
                    <a:pt x="51" y="91"/>
                    <a:pt x="51" y="91"/>
                  </a:cubicBezTo>
                  <a:cubicBezTo>
                    <a:pt x="49" y="88"/>
                    <a:pt x="49" y="84"/>
                    <a:pt x="49" y="80"/>
                  </a:cubicBezTo>
                  <a:cubicBezTo>
                    <a:pt x="50" y="76"/>
                    <a:pt x="51" y="72"/>
                    <a:pt x="52" y="69"/>
                  </a:cubicBezTo>
                  <a:cubicBezTo>
                    <a:pt x="53" y="64"/>
                    <a:pt x="54" y="59"/>
                    <a:pt x="54" y="54"/>
                  </a:cubicBezTo>
                  <a:cubicBezTo>
                    <a:pt x="54" y="48"/>
                    <a:pt x="53" y="43"/>
                    <a:pt x="51" y="38"/>
                  </a:cubicBezTo>
                  <a:cubicBezTo>
                    <a:pt x="49" y="32"/>
                    <a:pt x="44" y="28"/>
                    <a:pt x="39" y="25"/>
                  </a:cubicBezTo>
                  <a:cubicBezTo>
                    <a:pt x="34" y="22"/>
                    <a:pt x="27" y="20"/>
                    <a:pt x="21" y="21"/>
                  </a:cubicBezTo>
                  <a:cubicBezTo>
                    <a:pt x="21" y="18"/>
                    <a:pt x="22" y="15"/>
                    <a:pt x="23" y="12"/>
                  </a:cubicBezTo>
                  <a:cubicBezTo>
                    <a:pt x="24" y="8"/>
                    <a:pt x="27" y="4"/>
                    <a:pt x="30" y="1"/>
                  </a:cubicBezTo>
                  <a:cubicBezTo>
                    <a:pt x="29" y="1"/>
                    <a:pt x="29" y="1"/>
                    <a:pt x="28" y="0"/>
                  </a:cubicBezTo>
                  <a:cubicBezTo>
                    <a:pt x="27" y="2"/>
                    <a:pt x="25" y="5"/>
                    <a:pt x="23" y="9"/>
                  </a:cubicBezTo>
                  <a:cubicBezTo>
                    <a:pt x="21" y="13"/>
                    <a:pt x="20" y="18"/>
                    <a:pt x="20" y="21"/>
                  </a:cubicBezTo>
                  <a:cubicBezTo>
                    <a:pt x="12" y="23"/>
                    <a:pt x="4" y="28"/>
                    <a:pt x="2" y="39"/>
                  </a:cubicBezTo>
                  <a:cubicBezTo>
                    <a:pt x="1" y="43"/>
                    <a:pt x="0" y="47"/>
                    <a:pt x="1" y="52"/>
                  </a:cubicBezTo>
                  <a:cubicBezTo>
                    <a:pt x="1" y="57"/>
                    <a:pt x="2" y="62"/>
                    <a:pt x="3" y="6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531"/>
            <p:cNvSpPr>
              <a:spLocks/>
            </p:cNvSpPr>
            <p:nvPr/>
          </p:nvSpPr>
          <p:spPr bwMode="auto">
            <a:xfrm>
              <a:off x="8347054" y="5273706"/>
              <a:ext cx="217489" cy="423865"/>
            </a:xfrm>
            <a:custGeom>
              <a:avLst/>
              <a:gdLst>
                <a:gd name="T0" fmla="*/ 2 w 58"/>
                <a:gd name="T1" fmla="*/ 64 h 113"/>
                <a:gd name="T2" fmla="*/ 6 w 58"/>
                <a:gd name="T3" fmla="*/ 72 h 113"/>
                <a:gd name="T4" fmla="*/ 11 w 58"/>
                <a:gd name="T5" fmla="*/ 79 h 113"/>
                <a:gd name="T6" fmla="*/ 20 w 58"/>
                <a:gd name="T7" fmla="*/ 93 h 113"/>
                <a:gd name="T8" fmla="*/ 22 w 58"/>
                <a:gd name="T9" fmla="*/ 104 h 113"/>
                <a:gd name="T10" fmla="*/ 21 w 58"/>
                <a:gd name="T11" fmla="*/ 113 h 113"/>
                <a:gd name="T12" fmla="*/ 37 w 58"/>
                <a:gd name="T13" fmla="*/ 99 h 113"/>
                <a:gd name="T14" fmla="*/ 50 w 58"/>
                <a:gd name="T15" fmla="*/ 84 h 113"/>
                <a:gd name="T16" fmla="*/ 58 w 58"/>
                <a:gd name="T17" fmla="*/ 58 h 113"/>
                <a:gd name="T18" fmla="*/ 53 w 58"/>
                <a:gd name="T19" fmla="*/ 34 h 113"/>
                <a:gd name="T20" fmla="*/ 37 w 58"/>
                <a:gd name="T21" fmla="*/ 22 h 113"/>
                <a:gd name="T22" fmla="*/ 17 w 58"/>
                <a:gd name="T23" fmla="*/ 23 h 113"/>
                <a:gd name="T24" fmla="*/ 16 w 58"/>
                <a:gd name="T25" fmla="*/ 14 h 113"/>
                <a:gd name="T26" fmla="*/ 19 w 58"/>
                <a:gd name="T27" fmla="*/ 1 h 113"/>
                <a:gd name="T28" fmla="*/ 18 w 58"/>
                <a:gd name="T29" fmla="*/ 0 h 113"/>
                <a:gd name="T30" fmla="*/ 17 w 58"/>
                <a:gd name="T31" fmla="*/ 24 h 113"/>
                <a:gd name="T32" fmla="*/ 1 w 58"/>
                <a:gd name="T33" fmla="*/ 44 h 113"/>
                <a:gd name="T34" fmla="*/ 0 w 58"/>
                <a:gd name="T35" fmla="*/ 54 h 113"/>
                <a:gd name="T36" fmla="*/ 2 w 58"/>
                <a:gd name="T37" fmla="*/ 6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113">
                  <a:moveTo>
                    <a:pt x="2" y="64"/>
                  </a:moveTo>
                  <a:cubicBezTo>
                    <a:pt x="2" y="67"/>
                    <a:pt x="4" y="69"/>
                    <a:pt x="6" y="72"/>
                  </a:cubicBezTo>
                  <a:cubicBezTo>
                    <a:pt x="7" y="74"/>
                    <a:pt x="9" y="76"/>
                    <a:pt x="11" y="79"/>
                  </a:cubicBezTo>
                  <a:cubicBezTo>
                    <a:pt x="14" y="83"/>
                    <a:pt x="17" y="88"/>
                    <a:pt x="20" y="93"/>
                  </a:cubicBezTo>
                  <a:cubicBezTo>
                    <a:pt x="21" y="95"/>
                    <a:pt x="22" y="99"/>
                    <a:pt x="22" y="104"/>
                  </a:cubicBezTo>
                  <a:cubicBezTo>
                    <a:pt x="22" y="108"/>
                    <a:pt x="21" y="113"/>
                    <a:pt x="21" y="113"/>
                  </a:cubicBezTo>
                  <a:cubicBezTo>
                    <a:pt x="27" y="108"/>
                    <a:pt x="32" y="104"/>
                    <a:pt x="37" y="99"/>
                  </a:cubicBezTo>
                  <a:cubicBezTo>
                    <a:pt x="42" y="94"/>
                    <a:pt x="47" y="89"/>
                    <a:pt x="50" y="84"/>
                  </a:cubicBezTo>
                  <a:cubicBezTo>
                    <a:pt x="54" y="76"/>
                    <a:pt x="57" y="67"/>
                    <a:pt x="58" y="58"/>
                  </a:cubicBezTo>
                  <a:cubicBezTo>
                    <a:pt x="58" y="49"/>
                    <a:pt x="57" y="41"/>
                    <a:pt x="53" y="34"/>
                  </a:cubicBezTo>
                  <a:cubicBezTo>
                    <a:pt x="50" y="27"/>
                    <a:pt x="44" y="23"/>
                    <a:pt x="37" y="22"/>
                  </a:cubicBezTo>
                  <a:cubicBezTo>
                    <a:pt x="31" y="20"/>
                    <a:pt x="24" y="21"/>
                    <a:pt x="17" y="23"/>
                  </a:cubicBezTo>
                  <a:cubicBezTo>
                    <a:pt x="17" y="20"/>
                    <a:pt x="16" y="17"/>
                    <a:pt x="16" y="14"/>
                  </a:cubicBezTo>
                  <a:cubicBezTo>
                    <a:pt x="17" y="9"/>
                    <a:pt x="18" y="5"/>
                    <a:pt x="19" y="1"/>
                  </a:cubicBezTo>
                  <a:cubicBezTo>
                    <a:pt x="19" y="0"/>
                    <a:pt x="18" y="0"/>
                    <a:pt x="18" y="0"/>
                  </a:cubicBezTo>
                  <a:cubicBezTo>
                    <a:pt x="16" y="4"/>
                    <a:pt x="15" y="17"/>
                    <a:pt x="17" y="24"/>
                  </a:cubicBezTo>
                  <a:cubicBezTo>
                    <a:pt x="8" y="27"/>
                    <a:pt x="2" y="34"/>
                    <a:pt x="1" y="44"/>
                  </a:cubicBezTo>
                  <a:cubicBezTo>
                    <a:pt x="0" y="47"/>
                    <a:pt x="0" y="51"/>
                    <a:pt x="0" y="54"/>
                  </a:cubicBezTo>
                  <a:cubicBezTo>
                    <a:pt x="1" y="58"/>
                    <a:pt x="1" y="61"/>
                    <a:pt x="2" y="6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532"/>
            <p:cNvSpPr>
              <a:spLocks/>
            </p:cNvSpPr>
            <p:nvPr/>
          </p:nvSpPr>
          <p:spPr bwMode="auto">
            <a:xfrm>
              <a:off x="8242279" y="5210205"/>
              <a:ext cx="269877" cy="273052"/>
            </a:xfrm>
            <a:custGeom>
              <a:avLst/>
              <a:gdLst>
                <a:gd name="T0" fmla="*/ 5 w 72"/>
                <a:gd name="T1" fmla="*/ 21 h 73"/>
                <a:gd name="T2" fmla="*/ 0 w 72"/>
                <a:gd name="T3" fmla="*/ 41 h 73"/>
                <a:gd name="T4" fmla="*/ 3 w 72"/>
                <a:gd name="T5" fmla="*/ 58 h 73"/>
                <a:gd name="T6" fmla="*/ 5 w 72"/>
                <a:gd name="T7" fmla="*/ 67 h 73"/>
                <a:gd name="T8" fmla="*/ 7 w 72"/>
                <a:gd name="T9" fmla="*/ 71 h 73"/>
                <a:gd name="T10" fmla="*/ 8 w 72"/>
                <a:gd name="T11" fmla="*/ 73 h 73"/>
                <a:gd name="T12" fmla="*/ 11 w 72"/>
                <a:gd name="T13" fmla="*/ 69 h 73"/>
                <a:gd name="T14" fmla="*/ 17 w 72"/>
                <a:gd name="T15" fmla="*/ 66 h 73"/>
                <a:gd name="T16" fmla="*/ 29 w 72"/>
                <a:gd name="T17" fmla="*/ 62 h 73"/>
                <a:gd name="T18" fmla="*/ 56 w 72"/>
                <a:gd name="T19" fmla="*/ 40 h 73"/>
                <a:gd name="T20" fmla="*/ 58 w 72"/>
                <a:gd name="T21" fmla="*/ 23 h 73"/>
                <a:gd name="T22" fmla="*/ 49 w 72"/>
                <a:gd name="T23" fmla="*/ 7 h 73"/>
                <a:gd name="T24" fmla="*/ 58 w 72"/>
                <a:gd name="T25" fmla="*/ 3 h 73"/>
                <a:gd name="T26" fmla="*/ 65 w 72"/>
                <a:gd name="T27" fmla="*/ 2 h 73"/>
                <a:gd name="T28" fmla="*/ 71 w 72"/>
                <a:gd name="T29" fmla="*/ 4 h 73"/>
                <a:gd name="T30" fmla="*/ 72 w 72"/>
                <a:gd name="T31" fmla="*/ 3 h 73"/>
                <a:gd name="T32" fmla="*/ 67 w 72"/>
                <a:gd name="T33" fmla="*/ 1 h 73"/>
                <a:gd name="T34" fmla="*/ 60 w 72"/>
                <a:gd name="T35" fmla="*/ 1 h 73"/>
                <a:gd name="T36" fmla="*/ 48 w 72"/>
                <a:gd name="T37" fmla="*/ 7 h 73"/>
                <a:gd name="T38" fmla="*/ 23 w 72"/>
                <a:gd name="T39" fmla="*/ 4 h 73"/>
                <a:gd name="T40" fmla="*/ 5 w 72"/>
                <a:gd name="T41" fmla="*/ 2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73">
                  <a:moveTo>
                    <a:pt x="5" y="21"/>
                  </a:moveTo>
                  <a:cubicBezTo>
                    <a:pt x="0" y="28"/>
                    <a:pt x="0" y="35"/>
                    <a:pt x="0" y="41"/>
                  </a:cubicBezTo>
                  <a:cubicBezTo>
                    <a:pt x="0" y="47"/>
                    <a:pt x="1" y="52"/>
                    <a:pt x="3" y="58"/>
                  </a:cubicBezTo>
                  <a:cubicBezTo>
                    <a:pt x="4" y="59"/>
                    <a:pt x="4" y="64"/>
                    <a:pt x="5" y="67"/>
                  </a:cubicBezTo>
                  <a:cubicBezTo>
                    <a:pt x="6" y="69"/>
                    <a:pt x="6" y="70"/>
                    <a:pt x="7" y="71"/>
                  </a:cubicBezTo>
                  <a:cubicBezTo>
                    <a:pt x="7" y="72"/>
                    <a:pt x="8" y="73"/>
                    <a:pt x="8" y="73"/>
                  </a:cubicBezTo>
                  <a:cubicBezTo>
                    <a:pt x="8" y="72"/>
                    <a:pt x="10" y="70"/>
                    <a:pt x="11" y="69"/>
                  </a:cubicBezTo>
                  <a:cubicBezTo>
                    <a:pt x="13" y="68"/>
                    <a:pt x="15" y="67"/>
                    <a:pt x="17" y="66"/>
                  </a:cubicBezTo>
                  <a:cubicBezTo>
                    <a:pt x="21" y="65"/>
                    <a:pt x="25" y="64"/>
                    <a:pt x="29" y="62"/>
                  </a:cubicBezTo>
                  <a:cubicBezTo>
                    <a:pt x="40" y="58"/>
                    <a:pt x="51" y="50"/>
                    <a:pt x="56" y="40"/>
                  </a:cubicBezTo>
                  <a:cubicBezTo>
                    <a:pt x="59" y="35"/>
                    <a:pt x="59" y="29"/>
                    <a:pt x="58" y="23"/>
                  </a:cubicBezTo>
                  <a:cubicBezTo>
                    <a:pt x="57" y="17"/>
                    <a:pt x="54" y="11"/>
                    <a:pt x="49" y="7"/>
                  </a:cubicBezTo>
                  <a:cubicBezTo>
                    <a:pt x="52" y="5"/>
                    <a:pt x="55" y="4"/>
                    <a:pt x="58" y="3"/>
                  </a:cubicBezTo>
                  <a:cubicBezTo>
                    <a:pt x="60" y="2"/>
                    <a:pt x="62" y="2"/>
                    <a:pt x="65" y="2"/>
                  </a:cubicBezTo>
                  <a:cubicBezTo>
                    <a:pt x="67" y="2"/>
                    <a:pt x="69" y="3"/>
                    <a:pt x="71" y="4"/>
                  </a:cubicBezTo>
                  <a:cubicBezTo>
                    <a:pt x="71" y="4"/>
                    <a:pt x="72" y="3"/>
                    <a:pt x="72" y="3"/>
                  </a:cubicBezTo>
                  <a:cubicBezTo>
                    <a:pt x="71" y="2"/>
                    <a:pt x="69" y="1"/>
                    <a:pt x="67" y="1"/>
                  </a:cubicBezTo>
                  <a:cubicBezTo>
                    <a:pt x="65" y="1"/>
                    <a:pt x="63" y="1"/>
                    <a:pt x="60" y="1"/>
                  </a:cubicBezTo>
                  <a:cubicBezTo>
                    <a:pt x="55" y="2"/>
                    <a:pt x="51" y="4"/>
                    <a:pt x="48" y="7"/>
                  </a:cubicBezTo>
                  <a:cubicBezTo>
                    <a:pt x="42" y="1"/>
                    <a:pt x="33" y="0"/>
                    <a:pt x="23" y="4"/>
                  </a:cubicBezTo>
                  <a:cubicBezTo>
                    <a:pt x="17" y="8"/>
                    <a:pt x="9" y="15"/>
                    <a:pt x="5" y="2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533"/>
            <p:cNvSpPr>
              <a:spLocks/>
            </p:cNvSpPr>
            <p:nvPr/>
          </p:nvSpPr>
          <p:spPr bwMode="auto">
            <a:xfrm>
              <a:off x="8137503" y="5054629"/>
              <a:ext cx="355602" cy="271464"/>
            </a:xfrm>
            <a:custGeom>
              <a:avLst/>
              <a:gdLst>
                <a:gd name="T0" fmla="*/ 16 w 95"/>
                <a:gd name="T1" fmla="*/ 12 h 72"/>
                <a:gd name="T2" fmla="*/ 6 w 95"/>
                <a:gd name="T3" fmla="*/ 23 h 72"/>
                <a:gd name="T4" fmla="*/ 1 w 95"/>
                <a:gd name="T5" fmla="*/ 36 h 72"/>
                <a:gd name="T6" fmla="*/ 3 w 95"/>
                <a:gd name="T7" fmla="*/ 56 h 72"/>
                <a:gd name="T8" fmla="*/ 8 w 95"/>
                <a:gd name="T9" fmla="*/ 66 h 72"/>
                <a:gd name="T10" fmla="*/ 12 w 95"/>
                <a:gd name="T11" fmla="*/ 72 h 72"/>
                <a:gd name="T12" fmla="*/ 20 w 95"/>
                <a:gd name="T13" fmla="*/ 66 h 72"/>
                <a:gd name="T14" fmla="*/ 31 w 95"/>
                <a:gd name="T15" fmla="*/ 65 h 72"/>
                <a:gd name="T16" fmla="*/ 47 w 95"/>
                <a:gd name="T17" fmla="*/ 63 h 72"/>
                <a:gd name="T18" fmla="*/ 65 w 95"/>
                <a:gd name="T19" fmla="*/ 54 h 72"/>
                <a:gd name="T20" fmla="*/ 75 w 95"/>
                <a:gd name="T21" fmla="*/ 35 h 72"/>
                <a:gd name="T22" fmla="*/ 71 w 95"/>
                <a:gd name="T23" fmla="*/ 15 h 72"/>
                <a:gd name="T24" fmla="*/ 81 w 95"/>
                <a:gd name="T25" fmla="*/ 13 h 72"/>
                <a:gd name="T26" fmla="*/ 95 w 95"/>
                <a:gd name="T27" fmla="*/ 14 h 72"/>
                <a:gd name="T28" fmla="*/ 95 w 95"/>
                <a:gd name="T29" fmla="*/ 12 h 72"/>
                <a:gd name="T30" fmla="*/ 84 w 95"/>
                <a:gd name="T31" fmla="*/ 12 h 72"/>
                <a:gd name="T32" fmla="*/ 70 w 95"/>
                <a:gd name="T33" fmla="*/ 14 h 72"/>
                <a:gd name="T34" fmla="*/ 45 w 95"/>
                <a:gd name="T35" fmla="*/ 0 h 72"/>
                <a:gd name="T36" fmla="*/ 30 w 95"/>
                <a:gd name="T37" fmla="*/ 4 h 72"/>
                <a:gd name="T38" fmla="*/ 16 w 95"/>
                <a:gd name="T39" fmla="*/ 1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72">
                  <a:moveTo>
                    <a:pt x="16" y="12"/>
                  </a:moveTo>
                  <a:cubicBezTo>
                    <a:pt x="11" y="15"/>
                    <a:pt x="8" y="19"/>
                    <a:pt x="6" y="23"/>
                  </a:cubicBezTo>
                  <a:cubicBezTo>
                    <a:pt x="4" y="27"/>
                    <a:pt x="2" y="32"/>
                    <a:pt x="1" y="36"/>
                  </a:cubicBezTo>
                  <a:cubicBezTo>
                    <a:pt x="0" y="44"/>
                    <a:pt x="1" y="50"/>
                    <a:pt x="3" y="56"/>
                  </a:cubicBezTo>
                  <a:cubicBezTo>
                    <a:pt x="4" y="58"/>
                    <a:pt x="6" y="63"/>
                    <a:pt x="8" y="66"/>
                  </a:cubicBezTo>
                  <a:cubicBezTo>
                    <a:pt x="10" y="70"/>
                    <a:pt x="12" y="72"/>
                    <a:pt x="12" y="72"/>
                  </a:cubicBezTo>
                  <a:cubicBezTo>
                    <a:pt x="13" y="69"/>
                    <a:pt x="16" y="67"/>
                    <a:pt x="20" y="66"/>
                  </a:cubicBezTo>
                  <a:cubicBezTo>
                    <a:pt x="24" y="65"/>
                    <a:pt x="28" y="66"/>
                    <a:pt x="31" y="65"/>
                  </a:cubicBezTo>
                  <a:cubicBezTo>
                    <a:pt x="36" y="65"/>
                    <a:pt x="42" y="65"/>
                    <a:pt x="47" y="63"/>
                  </a:cubicBezTo>
                  <a:cubicBezTo>
                    <a:pt x="53" y="61"/>
                    <a:pt x="60" y="58"/>
                    <a:pt x="65" y="54"/>
                  </a:cubicBezTo>
                  <a:cubicBezTo>
                    <a:pt x="70" y="49"/>
                    <a:pt x="74" y="43"/>
                    <a:pt x="75" y="35"/>
                  </a:cubicBezTo>
                  <a:cubicBezTo>
                    <a:pt x="76" y="28"/>
                    <a:pt x="74" y="21"/>
                    <a:pt x="71" y="15"/>
                  </a:cubicBezTo>
                  <a:cubicBezTo>
                    <a:pt x="74" y="13"/>
                    <a:pt x="78" y="13"/>
                    <a:pt x="81" y="13"/>
                  </a:cubicBezTo>
                  <a:cubicBezTo>
                    <a:pt x="86" y="12"/>
                    <a:pt x="90" y="13"/>
                    <a:pt x="95" y="14"/>
                  </a:cubicBezTo>
                  <a:cubicBezTo>
                    <a:pt x="95" y="12"/>
                    <a:pt x="95" y="12"/>
                    <a:pt x="95" y="12"/>
                  </a:cubicBezTo>
                  <a:cubicBezTo>
                    <a:pt x="93" y="11"/>
                    <a:pt x="89" y="11"/>
                    <a:pt x="84" y="12"/>
                  </a:cubicBezTo>
                  <a:cubicBezTo>
                    <a:pt x="79" y="12"/>
                    <a:pt x="74" y="12"/>
                    <a:pt x="70" y="14"/>
                  </a:cubicBezTo>
                  <a:cubicBezTo>
                    <a:pt x="66" y="6"/>
                    <a:pt x="57" y="0"/>
                    <a:pt x="45" y="0"/>
                  </a:cubicBezTo>
                  <a:cubicBezTo>
                    <a:pt x="41" y="1"/>
                    <a:pt x="36" y="2"/>
                    <a:pt x="30" y="4"/>
                  </a:cubicBezTo>
                  <a:cubicBezTo>
                    <a:pt x="25" y="6"/>
                    <a:pt x="20" y="9"/>
                    <a:pt x="16"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534"/>
            <p:cNvSpPr>
              <a:spLocks/>
            </p:cNvSpPr>
            <p:nvPr/>
          </p:nvSpPr>
          <p:spPr bwMode="auto">
            <a:xfrm>
              <a:off x="8381980" y="4900641"/>
              <a:ext cx="179389" cy="120651"/>
            </a:xfrm>
            <a:custGeom>
              <a:avLst/>
              <a:gdLst>
                <a:gd name="T0" fmla="*/ 15 w 48"/>
                <a:gd name="T1" fmla="*/ 2 h 32"/>
                <a:gd name="T2" fmla="*/ 6 w 48"/>
                <a:gd name="T3" fmla="*/ 10 h 32"/>
                <a:gd name="T4" fmla="*/ 2 w 48"/>
                <a:gd name="T5" fmla="*/ 19 h 32"/>
                <a:gd name="T6" fmla="*/ 0 w 48"/>
                <a:gd name="T7" fmla="*/ 24 h 32"/>
                <a:gd name="T8" fmla="*/ 0 w 48"/>
                <a:gd name="T9" fmla="*/ 28 h 32"/>
                <a:gd name="T10" fmla="*/ 6 w 48"/>
                <a:gd name="T11" fmla="*/ 28 h 32"/>
                <a:gd name="T12" fmla="*/ 13 w 48"/>
                <a:gd name="T13" fmla="*/ 30 h 32"/>
                <a:gd name="T14" fmla="*/ 31 w 48"/>
                <a:gd name="T15" fmla="*/ 30 h 32"/>
                <a:gd name="T16" fmla="*/ 37 w 48"/>
                <a:gd name="T17" fmla="*/ 23 h 32"/>
                <a:gd name="T18" fmla="*/ 40 w 48"/>
                <a:gd name="T19" fmla="*/ 19 h 32"/>
                <a:gd name="T20" fmla="*/ 42 w 48"/>
                <a:gd name="T21" fmla="*/ 14 h 32"/>
                <a:gd name="T22" fmla="*/ 46 w 48"/>
                <a:gd name="T23" fmla="*/ 17 h 32"/>
                <a:gd name="T24" fmla="*/ 47 w 48"/>
                <a:gd name="T25" fmla="*/ 22 h 32"/>
                <a:gd name="T26" fmla="*/ 45 w 48"/>
                <a:gd name="T27" fmla="*/ 27 h 32"/>
                <a:gd name="T28" fmla="*/ 42 w 48"/>
                <a:gd name="T29" fmla="*/ 29 h 32"/>
                <a:gd name="T30" fmla="*/ 42 w 48"/>
                <a:gd name="T31" fmla="*/ 30 h 32"/>
                <a:gd name="T32" fmla="*/ 45 w 48"/>
                <a:gd name="T33" fmla="*/ 28 h 32"/>
                <a:gd name="T34" fmla="*/ 47 w 48"/>
                <a:gd name="T35" fmla="*/ 24 h 32"/>
                <a:gd name="T36" fmla="*/ 48 w 48"/>
                <a:gd name="T37" fmla="*/ 21 h 32"/>
                <a:gd name="T38" fmla="*/ 47 w 48"/>
                <a:gd name="T39" fmla="*/ 18 h 32"/>
                <a:gd name="T40" fmla="*/ 42 w 48"/>
                <a:gd name="T41" fmla="*/ 14 h 32"/>
                <a:gd name="T42" fmla="*/ 40 w 48"/>
                <a:gd name="T43" fmla="*/ 6 h 32"/>
                <a:gd name="T44" fmla="*/ 31 w 48"/>
                <a:gd name="T45" fmla="*/ 1 h 32"/>
                <a:gd name="T46" fmla="*/ 15 w 48"/>
                <a:gd name="T4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2">
                  <a:moveTo>
                    <a:pt x="15" y="2"/>
                  </a:moveTo>
                  <a:cubicBezTo>
                    <a:pt x="11" y="4"/>
                    <a:pt x="8" y="7"/>
                    <a:pt x="6" y="10"/>
                  </a:cubicBezTo>
                  <a:cubicBezTo>
                    <a:pt x="4" y="13"/>
                    <a:pt x="3" y="16"/>
                    <a:pt x="2" y="19"/>
                  </a:cubicBezTo>
                  <a:cubicBezTo>
                    <a:pt x="2" y="20"/>
                    <a:pt x="1" y="22"/>
                    <a:pt x="0" y="24"/>
                  </a:cubicBezTo>
                  <a:cubicBezTo>
                    <a:pt x="0" y="26"/>
                    <a:pt x="0" y="28"/>
                    <a:pt x="0" y="28"/>
                  </a:cubicBezTo>
                  <a:cubicBezTo>
                    <a:pt x="1" y="27"/>
                    <a:pt x="4" y="27"/>
                    <a:pt x="6" y="28"/>
                  </a:cubicBezTo>
                  <a:cubicBezTo>
                    <a:pt x="8" y="28"/>
                    <a:pt x="11" y="29"/>
                    <a:pt x="13" y="30"/>
                  </a:cubicBezTo>
                  <a:cubicBezTo>
                    <a:pt x="19" y="31"/>
                    <a:pt x="26" y="32"/>
                    <a:pt x="31" y="30"/>
                  </a:cubicBezTo>
                  <a:cubicBezTo>
                    <a:pt x="33" y="28"/>
                    <a:pt x="35" y="26"/>
                    <a:pt x="37" y="23"/>
                  </a:cubicBezTo>
                  <a:cubicBezTo>
                    <a:pt x="38" y="22"/>
                    <a:pt x="39" y="21"/>
                    <a:pt x="40" y="19"/>
                  </a:cubicBezTo>
                  <a:cubicBezTo>
                    <a:pt x="41" y="18"/>
                    <a:pt x="42" y="16"/>
                    <a:pt x="42" y="14"/>
                  </a:cubicBezTo>
                  <a:cubicBezTo>
                    <a:pt x="44" y="15"/>
                    <a:pt x="45" y="16"/>
                    <a:pt x="46" y="17"/>
                  </a:cubicBezTo>
                  <a:cubicBezTo>
                    <a:pt x="47" y="19"/>
                    <a:pt x="47" y="20"/>
                    <a:pt x="47" y="22"/>
                  </a:cubicBezTo>
                  <a:cubicBezTo>
                    <a:pt x="47" y="24"/>
                    <a:pt x="46" y="26"/>
                    <a:pt x="45" y="27"/>
                  </a:cubicBezTo>
                  <a:cubicBezTo>
                    <a:pt x="44" y="28"/>
                    <a:pt x="43" y="28"/>
                    <a:pt x="42" y="29"/>
                  </a:cubicBezTo>
                  <a:cubicBezTo>
                    <a:pt x="42" y="29"/>
                    <a:pt x="42" y="29"/>
                    <a:pt x="42" y="30"/>
                  </a:cubicBezTo>
                  <a:cubicBezTo>
                    <a:pt x="43" y="30"/>
                    <a:pt x="44" y="29"/>
                    <a:pt x="45" y="28"/>
                  </a:cubicBezTo>
                  <a:cubicBezTo>
                    <a:pt x="45" y="27"/>
                    <a:pt x="46" y="26"/>
                    <a:pt x="47" y="24"/>
                  </a:cubicBezTo>
                  <a:cubicBezTo>
                    <a:pt x="47" y="24"/>
                    <a:pt x="48" y="22"/>
                    <a:pt x="48" y="21"/>
                  </a:cubicBezTo>
                  <a:cubicBezTo>
                    <a:pt x="48" y="20"/>
                    <a:pt x="47" y="19"/>
                    <a:pt x="47" y="18"/>
                  </a:cubicBezTo>
                  <a:cubicBezTo>
                    <a:pt x="45" y="16"/>
                    <a:pt x="44" y="14"/>
                    <a:pt x="42" y="14"/>
                  </a:cubicBezTo>
                  <a:cubicBezTo>
                    <a:pt x="43" y="11"/>
                    <a:pt x="42" y="9"/>
                    <a:pt x="40" y="6"/>
                  </a:cubicBezTo>
                  <a:cubicBezTo>
                    <a:pt x="38" y="4"/>
                    <a:pt x="35" y="2"/>
                    <a:pt x="31" y="1"/>
                  </a:cubicBezTo>
                  <a:cubicBezTo>
                    <a:pt x="26" y="0"/>
                    <a:pt x="20" y="1"/>
                    <a:pt x="15"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535"/>
            <p:cNvSpPr>
              <a:spLocks/>
            </p:cNvSpPr>
            <p:nvPr/>
          </p:nvSpPr>
          <p:spPr bwMode="auto">
            <a:xfrm>
              <a:off x="8464530" y="4919691"/>
              <a:ext cx="82550" cy="46038"/>
            </a:xfrm>
            <a:custGeom>
              <a:avLst/>
              <a:gdLst>
                <a:gd name="T0" fmla="*/ 9 w 22"/>
                <a:gd name="T1" fmla="*/ 0 h 12"/>
                <a:gd name="T2" fmla="*/ 6 w 22"/>
                <a:gd name="T3" fmla="*/ 2 h 12"/>
                <a:gd name="T4" fmla="*/ 3 w 22"/>
                <a:gd name="T5" fmla="*/ 5 h 12"/>
                <a:gd name="T6" fmla="*/ 0 w 22"/>
                <a:gd name="T7" fmla="*/ 7 h 12"/>
                <a:gd name="T8" fmla="*/ 6 w 22"/>
                <a:gd name="T9" fmla="*/ 10 h 12"/>
                <a:gd name="T10" fmla="*/ 14 w 22"/>
                <a:gd name="T11" fmla="*/ 11 h 12"/>
                <a:gd name="T12" fmla="*/ 17 w 22"/>
                <a:gd name="T13" fmla="*/ 8 h 12"/>
                <a:gd name="T14" fmla="*/ 17 w 22"/>
                <a:gd name="T15" fmla="*/ 4 h 12"/>
                <a:gd name="T16" fmla="*/ 19 w 22"/>
                <a:gd name="T17" fmla="*/ 4 h 12"/>
                <a:gd name="T18" fmla="*/ 22 w 22"/>
                <a:gd name="T19" fmla="*/ 5 h 12"/>
                <a:gd name="T20" fmla="*/ 22 w 22"/>
                <a:gd name="T21" fmla="*/ 5 h 12"/>
                <a:gd name="T22" fmla="*/ 17 w 22"/>
                <a:gd name="T23" fmla="*/ 4 h 12"/>
                <a:gd name="T24" fmla="*/ 14 w 22"/>
                <a:gd name="T25" fmla="*/ 1 h 12"/>
                <a:gd name="T26" fmla="*/ 9 w 22"/>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2">
                  <a:moveTo>
                    <a:pt x="9" y="0"/>
                  </a:moveTo>
                  <a:cubicBezTo>
                    <a:pt x="8" y="1"/>
                    <a:pt x="7" y="1"/>
                    <a:pt x="6" y="2"/>
                  </a:cubicBezTo>
                  <a:cubicBezTo>
                    <a:pt x="5" y="3"/>
                    <a:pt x="4" y="4"/>
                    <a:pt x="3" y="5"/>
                  </a:cubicBezTo>
                  <a:cubicBezTo>
                    <a:pt x="3" y="6"/>
                    <a:pt x="0" y="7"/>
                    <a:pt x="0" y="7"/>
                  </a:cubicBezTo>
                  <a:cubicBezTo>
                    <a:pt x="2" y="8"/>
                    <a:pt x="4" y="9"/>
                    <a:pt x="6" y="10"/>
                  </a:cubicBezTo>
                  <a:cubicBezTo>
                    <a:pt x="8" y="11"/>
                    <a:pt x="12" y="12"/>
                    <a:pt x="14" y="11"/>
                  </a:cubicBezTo>
                  <a:cubicBezTo>
                    <a:pt x="16" y="11"/>
                    <a:pt x="17" y="10"/>
                    <a:pt x="17" y="8"/>
                  </a:cubicBezTo>
                  <a:cubicBezTo>
                    <a:pt x="18" y="7"/>
                    <a:pt x="18" y="6"/>
                    <a:pt x="17" y="4"/>
                  </a:cubicBezTo>
                  <a:cubicBezTo>
                    <a:pt x="18" y="4"/>
                    <a:pt x="19" y="4"/>
                    <a:pt x="19" y="4"/>
                  </a:cubicBezTo>
                  <a:cubicBezTo>
                    <a:pt x="20" y="4"/>
                    <a:pt x="21" y="5"/>
                    <a:pt x="22" y="5"/>
                  </a:cubicBezTo>
                  <a:cubicBezTo>
                    <a:pt x="22" y="5"/>
                    <a:pt x="22" y="5"/>
                    <a:pt x="22" y="5"/>
                  </a:cubicBezTo>
                  <a:cubicBezTo>
                    <a:pt x="21" y="4"/>
                    <a:pt x="19" y="4"/>
                    <a:pt x="17" y="4"/>
                  </a:cubicBezTo>
                  <a:cubicBezTo>
                    <a:pt x="17" y="3"/>
                    <a:pt x="16" y="1"/>
                    <a:pt x="14" y="1"/>
                  </a:cubicBezTo>
                  <a:cubicBezTo>
                    <a:pt x="13" y="0"/>
                    <a:pt x="11" y="0"/>
                    <a:pt x="9"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536"/>
            <p:cNvSpPr>
              <a:spLocks/>
            </p:cNvSpPr>
            <p:nvPr/>
          </p:nvSpPr>
          <p:spPr bwMode="auto">
            <a:xfrm>
              <a:off x="8564543" y="4894291"/>
              <a:ext cx="82550" cy="93663"/>
            </a:xfrm>
            <a:custGeom>
              <a:avLst/>
              <a:gdLst>
                <a:gd name="T0" fmla="*/ 16 w 22"/>
                <a:gd name="T1" fmla="*/ 6 h 25"/>
                <a:gd name="T2" fmla="*/ 11 w 22"/>
                <a:gd name="T3" fmla="*/ 3 h 25"/>
                <a:gd name="T4" fmla="*/ 5 w 22"/>
                <a:gd name="T5" fmla="*/ 2 h 25"/>
                <a:gd name="T6" fmla="*/ 0 w 22"/>
                <a:gd name="T7" fmla="*/ 0 h 25"/>
                <a:gd name="T8" fmla="*/ 1 w 22"/>
                <a:gd name="T9" fmla="*/ 10 h 25"/>
                <a:gd name="T10" fmla="*/ 8 w 22"/>
                <a:gd name="T11" fmla="*/ 22 h 25"/>
                <a:gd name="T12" fmla="*/ 19 w 22"/>
                <a:gd name="T13" fmla="*/ 19 h 25"/>
                <a:gd name="T14" fmla="*/ 21 w 22"/>
                <a:gd name="T15" fmla="*/ 21 h 25"/>
                <a:gd name="T16" fmla="*/ 22 w 22"/>
                <a:gd name="T17" fmla="*/ 25 h 25"/>
                <a:gd name="T18" fmla="*/ 22 w 22"/>
                <a:gd name="T19" fmla="*/ 25 h 25"/>
                <a:gd name="T20" fmla="*/ 19 w 22"/>
                <a:gd name="T21" fmla="*/ 19 h 25"/>
                <a:gd name="T22" fmla="*/ 20 w 22"/>
                <a:gd name="T23" fmla="*/ 11 h 25"/>
                <a:gd name="T24" fmla="*/ 16 w 22"/>
                <a:gd name="T25"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5">
                  <a:moveTo>
                    <a:pt x="16" y="6"/>
                  </a:moveTo>
                  <a:cubicBezTo>
                    <a:pt x="14" y="4"/>
                    <a:pt x="13" y="4"/>
                    <a:pt x="11" y="3"/>
                  </a:cubicBezTo>
                  <a:cubicBezTo>
                    <a:pt x="9" y="2"/>
                    <a:pt x="7" y="2"/>
                    <a:pt x="5" y="2"/>
                  </a:cubicBezTo>
                  <a:cubicBezTo>
                    <a:pt x="4" y="2"/>
                    <a:pt x="0" y="0"/>
                    <a:pt x="0" y="0"/>
                  </a:cubicBezTo>
                  <a:cubicBezTo>
                    <a:pt x="1" y="3"/>
                    <a:pt x="0" y="7"/>
                    <a:pt x="1" y="10"/>
                  </a:cubicBezTo>
                  <a:cubicBezTo>
                    <a:pt x="2" y="14"/>
                    <a:pt x="4" y="19"/>
                    <a:pt x="8" y="22"/>
                  </a:cubicBezTo>
                  <a:cubicBezTo>
                    <a:pt x="12" y="24"/>
                    <a:pt x="16" y="22"/>
                    <a:pt x="19" y="19"/>
                  </a:cubicBezTo>
                  <a:cubicBezTo>
                    <a:pt x="19" y="20"/>
                    <a:pt x="20" y="20"/>
                    <a:pt x="21" y="21"/>
                  </a:cubicBezTo>
                  <a:cubicBezTo>
                    <a:pt x="21" y="22"/>
                    <a:pt x="22" y="24"/>
                    <a:pt x="22" y="25"/>
                  </a:cubicBezTo>
                  <a:cubicBezTo>
                    <a:pt x="22" y="25"/>
                    <a:pt x="22" y="25"/>
                    <a:pt x="22" y="25"/>
                  </a:cubicBezTo>
                  <a:cubicBezTo>
                    <a:pt x="22" y="23"/>
                    <a:pt x="20" y="20"/>
                    <a:pt x="19" y="19"/>
                  </a:cubicBezTo>
                  <a:cubicBezTo>
                    <a:pt x="20" y="16"/>
                    <a:pt x="21" y="14"/>
                    <a:pt x="20" y="11"/>
                  </a:cubicBezTo>
                  <a:cubicBezTo>
                    <a:pt x="19" y="9"/>
                    <a:pt x="17" y="7"/>
                    <a:pt x="16" y="6"/>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537"/>
            <p:cNvSpPr>
              <a:spLocks/>
            </p:cNvSpPr>
            <p:nvPr/>
          </p:nvSpPr>
          <p:spPr bwMode="auto">
            <a:xfrm>
              <a:off x="8434367" y="4943504"/>
              <a:ext cx="134938" cy="74613"/>
            </a:xfrm>
            <a:custGeom>
              <a:avLst/>
              <a:gdLst>
                <a:gd name="T0" fmla="*/ 14 w 36"/>
                <a:gd name="T1" fmla="*/ 0 h 20"/>
                <a:gd name="T2" fmla="*/ 7 w 36"/>
                <a:gd name="T3" fmla="*/ 4 h 20"/>
                <a:gd name="T4" fmla="*/ 4 w 36"/>
                <a:gd name="T5" fmla="*/ 10 h 20"/>
                <a:gd name="T6" fmla="*/ 0 w 36"/>
                <a:gd name="T7" fmla="*/ 15 h 20"/>
                <a:gd name="T8" fmla="*/ 10 w 36"/>
                <a:gd name="T9" fmla="*/ 18 h 20"/>
                <a:gd name="T10" fmla="*/ 16 w 36"/>
                <a:gd name="T11" fmla="*/ 20 h 20"/>
                <a:gd name="T12" fmla="*/ 21 w 36"/>
                <a:gd name="T13" fmla="*/ 20 h 20"/>
                <a:gd name="T14" fmla="*/ 27 w 36"/>
                <a:gd name="T15" fmla="*/ 17 h 20"/>
                <a:gd name="T16" fmla="*/ 30 w 36"/>
                <a:gd name="T17" fmla="*/ 11 h 20"/>
                <a:gd name="T18" fmla="*/ 34 w 36"/>
                <a:gd name="T19" fmla="*/ 13 h 20"/>
                <a:gd name="T20" fmla="*/ 36 w 36"/>
                <a:gd name="T21" fmla="*/ 18 h 20"/>
                <a:gd name="T22" fmla="*/ 36 w 36"/>
                <a:gd name="T23" fmla="*/ 17 h 20"/>
                <a:gd name="T24" fmla="*/ 34 w 36"/>
                <a:gd name="T25" fmla="*/ 14 h 20"/>
                <a:gd name="T26" fmla="*/ 30 w 36"/>
                <a:gd name="T27" fmla="*/ 10 h 20"/>
                <a:gd name="T28" fmla="*/ 30 w 36"/>
                <a:gd name="T29" fmla="*/ 6 h 20"/>
                <a:gd name="T30" fmla="*/ 25 w 36"/>
                <a:gd name="T31" fmla="*/ 2 h 20"/>
                <a:gd name="T32" fmla="*/ 14 w 36"/>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0">
                  <a:moveTo>
                    <a:pt x="14" y="0"/>
                  </a:moveTo>
                  <a:cubicBezTo>
                    <a:pt x="11" y="1"/>
                    <a:pt x="9" y="3"/>
                    <a:pt x="7" y="4"/>
                  </a:cubicBezTo>
                  <a:cubicBezTo>
                    <a:pt x="6" y="6"/>
                    <a:pt x="5" y="8"/>
                    <a:pt x="4" y="10"/>
                  </a:cubicBezTo>
                  <a:cubicBezTo>
                    <a:pt x="3" y="11"/>
                    <a:pt x="0" y="15"/>
                    <a:pt x="0" y="15"/>
                  </a:cubicBezTo>
                  <a:cubicBezTo>
                    <a:pt x="4" y="15"/>
                    <a:pt x="7" y="17"/>
                    <a:pt x="10" y="18"/>
                  </a:cubicBezTo>
                  <a:cubicBezTo>
                    <a:pt x="12" y="19"/>
                    <a:pt x="14" y="20"/>
                    <a:pt x="16" y="20"/>
                  </a:cubicBezTo>
                  <a:cubicBezTo>
                    <a:pt x="18" y="20"/>
                    <a:pt x="20" y="20"/>
                    <a:pt x="21" y="20"/>
                  </a:cubicBezTo>
                  <a:cubicBezTo>
                    <a:pt x="23" y="20"/>
                    <a:pt x="25" y="18"/>
                    <a:pt x="27" y="17"/>
                  </a:cubicBezTo>
                  <a:cubicBezTo>
                    <a:pt x="28" y="15"/>
                    <a:pt x="30" y="13"/>
                    <a:pt x="30" y="11"/>
                  </a:cubicBezTo>
                  <a:cubicBezTo>
                    <a:pt x="32" y="11"/>
                    <a:pt x="33" y="12"/>
                    <a:pt x="34" y="13"/>
                  </a:cubicBezTo>
                  <a:cubicBezTo>
                    <a:pt x="35" y="14"/>
                    <a:pt x="36" y="16"/>
                    <a:pt x="36" y="18"/>
                  </a:cubicBezTo>
                  <a:cubicBezTo>
                    <a:pt x="36" y="17"/>
                    <a:pt x="36" y="17"/>
                    <a:pt x="36" y="17"/>
                  </a:cubicBezTo>
                  <a:cubicBezTo>
                    <a:pt x="36" y="17"/>
                    <a:pt x="36" y="15"/>
                    <a:pt x="34" y="14"/>
                  </a:cubicBezTo>
                  <a:cubicBezTo>
                    <a:pt x="33" y="12"/>
                    <a:pt x="32" y="11"/>
                    <a:pt x="30" y="10"/>
                  </a:cubicBezTo>
                  <a:cubicBezTo>
                    <a:pt x="31" y="9"/>
                    <a:pt x="31" y="7"/>
                    <a:pt x="30" y="6"/>
                  </a:cubicBezTo>
                  <a:cubicBezTo>
                    <a:pt x="29" y="4"/>
                    <a:pt x="27" y="3"/>
                    <a:pt x="25" y="2"/>
                  </a:cubicBezTo>
                  <a:cubicBezTo>
                    <a:pt x="22" y="0"/>
                    <a:pt x="17" y="0"/>
                    <a:pt x="14"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538"/>
            <p:cNvSpPr>
              <a:spLocks/>
            </p:cNvSpPr>
            <p:nvPr/>
          </p:nvSpPr>
          <p:spPr bwMode="auto">
            <a:xfrm>
              <a:off x="8310542" y="5073679"/>
              <a:ext cx="141288" cy="82551"/>
            </a:xfrm>
            <a:custGeom>
              <a:avLst/>
              <a:gdLst>
                <a:gd name="T0" fmla="*/ 13 w 38"/>
                <a:gd name="T1" fmla="*/ 2 h 22"/>
                <a:gd name="T2" fmla="*/ 7 w 38"/>
                <a:gd name="T3" fmla="*/ 7 h 22"/>
                <a:gd name="T4" fmla="*/ 4 w 38"/>
                <a:gd name="T5" fmla="*/ 12 h 22"/>
                <a:gd name="T6" fmla="*/ 0 w 38"/>
                <a:gd name="T7" fmla="*/ 18 h 22"/>
                <a:gd name="T8" fmla="*/ 11 w 38"/>
                <a:gd name="T9" fmla="*/ 21 h 22"/>
                <a:gd name="T10" fmla="*/ 27 w 38"/>
                <a:gd name="T11" fmla="*/ 19 h 22"/>
                <a:gd name="T12" fmla="*/ 30 w 38"/>
                <a:gd name="T13" fmla="*/ 6 h 22"/>
                <a:gd name="T14" fmla="*/ 33 w 38"/>
                <a:gd name="T15" fmla="*/ 5 h 22"/>
                <a:gd name="T16" fmla="*/ 38 w 38"/>
                <a:gd name="T17" fmla="*/ 5 h 22"/>
                <a:gd name="T18" fmla="*/ 38 w 38"/>
                <a:gd name="T19" fmla="*/ 5 h 22"/>
                <a:gd name="T20" fmla="*/ 30 w 38"/>
                <a:gd name="T21" fmla="*/ 5 h 22"/>
                <a:gd name="T22" fmla="*/ 22 w 38"/>
                <a:gd name="T23" fmla="*/ 0 h 22"/>
                <a:gd name="T24" fmla="*/ 13 w 38"/>
                <a:gd name="T2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2">
                  <a:moveTo>
                    <a:pt x="13" y="2"/>
                  </a:moveTo>
                  <a:cubicBezTo>
                    <a:pt x="10" y="3"/>
                    <a:pt x="9" y="5"/>
                    <a:pt x="7" y="7"/>
                  </a:cubicBezTo>
                  <a:cubicBezTo>
                    <a:pt x="6" y="9"/>
                    <a:pt x="5" y="10"/>
                    <a:pt x="4" y="12"/>
                  </a:cubicBezTo>
                  <a:cubicBezTo>
                    <a:pt x="3" y="14"/>
                    <a:pt x="0" y="18"/>
                    <a:pt x="0" y="18"/>
                  </a:cubicBezTo>
                  <a:cubicBezTo>
                    <a:pt x="4" y="18"/>
                    <a:pt x="7" y="20"/>
                    <a:pt x="11" y="21"/>
                  </a:cubicBezTo>
                  <a:cubicBezTo>
                    <a:pt x="16" y="22"/>
                    <a:pt x="23" y="22"/>
                    <a:pt x="27" y="19"/>
                  </a:cubicBezTo>
                  <a:cubicBezTo>
                    <a:pt x="32" y="16"/>
                    <a:pt x="32" y="10"/>
                    <a:pt x="30" y="6"/>
                  </a:cubicBezTo>
                  <a:cubicBezTo>
                    <a:pt x="31" y="5"/>
                    <a:pt x="32" y="5"/>
                    <a:pt x="33" y="5"/>
                  </a:cubicBezTo>
                  <a:cubicBezTo>
                    <a:pt x="35" y="5"/>
                    <a:pt x="37" y="5"/>
                    <a:pt x="38" y="5"/>
                  </a:cubicBezTo>
                  <a:cubicBezTo>
                    <a:pt x="38" y="5"/>
                    <a:pt x="38" y="5"/>
                    <a:pt x="38" y="5"/>
                  </a:cubicBezTo>
                  <a:cubicBezTo>
                    <a:pt x="37" y="4"/>
                    <a:pt x="32" y="4"/>
                    <a:pt x="30" y="5"/>
                  </a:cubicBezTo>
                  <a:cubicBezTo>
                    <a:pt x="28" y="2"/>
                    <a:pt x="25" y="0"/>
                    <a:pt x="22" y="0"/>
                  </a:cubicBezTo>
                  <a:cubicBezTo>
                    <a:pt x="19" y="0"/>
                    <a:pt x="16" y="1"/>
                    <a:pt x="13"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539"/>
            <p:cNvSpPr>
              <a:spLocks/>
            </p:cNvSpPr>
            <p:nvPr/>
          </p:nvSpPr>
          <p:spPr bwMode="auto">
            <a:xfrm>
              <a:off x="8347054" y="5183218"/>
              <a:ext cx="104776" cy="68263"/>
            </a:xfrm>
            <a:custGeom>
              <a:avLst/>
              <a:gdLst>
                <a:gd name="T0" fmla="*/ 10 w 28"/>
                <a:gd name="T1" fmla="*/ 2 h 18"/>
                <a:gd name="T2" fmla="*/ 6 w 28"/>
                <a:gd name="T3" fmla="*/ 6 h 18"/>
                <a:gd name="T4" fmla="*/ 3 w 28"/>
                <a:gd name="T5" fmla="*/ 10 h 18"/>
                <a:gd name="T6" fmla="*/ 0 w 28"/>
                <a:gd name="T7" fmla="*/ 14 h 18"/>
                <a:gd name="T8" fmla="*/ 9 w 28"/>
                <a:gd name="T9" fmla="*/ 17 h 18"/>
                <a:gd name="T10" fmla="*/ 16 w 28"/>
                <a:gd name="T11" fmla="*/ 17 h 18"/>
                <a:gd name="T12" fmla="*/ 22 w 28"/>
                <a:gd name="T13" fmla="*/ 14 h 18"/>
                <a:gd name="T14" fmla="*/ 25 w 28"/>
                <a:gd name="T15" fmla="*/ 9 h 18"/>
                <a:gd name="T16" fmla="*/ 23 w 28"/>
                <a:gd name="T17" fmla="*/ 3 h 18"/>
                <a:gd name="T18" fmla="*/ 25 w 28"/>
                <a:gd name="T19" fmla="*/ 2 h 18"/>
                <a:gd name="T20" fmla="*/ 28 w 28"/>
                <a:gd name="T21" fmla="*/ 1 h 18"/>
                <a:gd name="T22" fmla="*/ 28 w 28"/>
                <a:gd name="T23" fmla="*/ 1 h 18"/>
                <a:gd name="T24" fmla="*/ 25 w 28"/>
                <a:gd name="T25" fmla="*/ 2 h 18"/>
                <a:gd name="T26" fmla="*/ 22 w 28"/>
                <a:gd name="T27" fmla="*/ 3 h 18"/>
                <a:gd name="T28" fmla="*/ 16 w 28"/>
                <a:gd name="T29" fmla="*/ 0 h 18"/>
                <a:gd name="T30" fmla="*/ 10 w 28"/>
                <a:gd name="T3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8">
                  <a:moveTo>
                    <a:pt x="10" y="2"/>
                  </a:moveTo>
                  <a:cubicBezTo>
                    <a:pt x="8" y="3"/>
                    <a:pt x="7" y="4"/>
                    <a:pt x="6" y="6"/>
                  </a:cubicBezTo>
                  <a:cubicBezTo>
                    <a:pt x="5" y="7"/>
                    <a:pt x="4" y="9"/>
                    <a:pt x="3" y="10"/>
                  </a:cubicBezTo>
                  <a:cubicBezTo>
                    <a:pt x="3" y="11"/>
                    <a:pt x="0" y="14"/>
                    <a:pt x="0" y="14"/>
                  </a:cubicBezTo>
                  <a:cubicBezTo>
                    <a:pt x="3" y="14"/>
                    <a:pt x="6" y="16"/>
                    <a:pt x="9" y="17"/>
                  </a:cubicBezTo>
                  <a:cubicBezTo>
                    <a:pt x="11" y="17"/>
                    <a:pt x="13" y="18"/>
                    <a:pt x="16" y="17"/>
                  </a:cubicBezTo>
                  <a:cubicBezTo>
                    <a:pt x="18" y="17"/>
                    <a:pt x="20" y="16"/>
                    <a:pt x="22" y="14"/>
                  </a:cubicBezTo>
                  <a:cubicBezTo>
                    <a:pt x="24" y="13"/>
                    <a:pt x="25" y="11"/>
                    <a:pt x="25" y="9"/>
                  </a:cubicBezTo>
                  <a:cubicBezTo>
                    <a:pt x="25" y="7"/>
                    <a:pt x="24" y="5"/>
                    <a:pt x="23" y="3"/>
                  </a:cubicBezTo>
                  <a:cubicBezTo>
                    <a:pt x="23" y="3"/>
                    <a:pt x="24" y="2"/>
                    <a:pt x="25" y="2"/>
                  </a:cubicBezTo>
                  <a:cubicBezTo>
                    <a:pt x="26" y="2"/>
                    <a:pt x="27" y="1"/>
                    <a:pt x="28" y="1"/>
                  </a:cubicBezTo>
                  <a:cubicBezTo>
                    <a:pt x="28" y="1"/>
                    <a:pt x="28" y="1"/>
                    <a:pt x="28" y="1"/>
                  </a:cubicBezTo>
                  <a:cubicBezTo>
                    <a:pt x="28" y="1"/>
                    <a:pt x="27" y="1"/>
                    <a:pt x="25" y="2"/>
                  </a:cubicBezTo>
                  <a:cubicBezTo>
                    <a:pt x="24" y="2"/>
                    <a:pt x="23" y="3"/>
                    <a:pt x="22" y="3"/>
                  </a:cubicBezTo>
                  <a:cubicBezTo>
                    <a:pt x="21" y="1"/>
                    <a:pt x="18" y="0"/>
                    <a:pt x="16" y="0"/>
                  </a:cubicBezTo>
                  <a:cubicBezTo>
                    <a:pt x="14" y="0"/>
                    <a:pt x="12" y="1"/>
                    <a:pt x="10"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540"/>
            <p:cNvSpPr>
              <a:spLocks/>
            </p:cNvSpPr>
            <p:nvPr/>
          </p:nvSpPr>
          <p:spPr bwMode="auto">
            <a:xfrm>
              <a:off x="8181953" y="5449920"/>
              <a:ext cx="180976" cy="214314"/>
            </a:xfrm>
            <a:custGeom>
              <a:avLst/>
              <a:gdLst>
                <a:gd name="T0" fmla="*/ 11 w 48"/>
                <a:gd name="T1" fmla="*/ 26 h 57"/>
                <a:gd name="T2" fmla="*/ 10 w 48"/>
                <a:gd name="T3" fmla="*/ 37 h 57"/>
                <a:gd name="T4" fmla="*/ 8 w 48"/>
                <a:gd name="T5" fmla="*/ 47 h 57"/>
                <a:gd name="T6" fmla="*/ 5 w 48"/>
                <a:gd name="T7" fmla="*/ 53 h 57"/>
                <a:gd name="T8" fmla="*/ 0 w 48"/>
                <a:gd name="T9" fmla="*/ 56 h 57"/>
                <a:gd name="T10" fmla="*/ 14 w 48"/>
                <a:gd name="T11" fmla="*/ 57 h 57"/>
                <a:gd name="T12" fmla="*/ 26 w 48"/>
                <a:gd name="T13" fmla="*/ 55 h 57"/>
                <a:gd name="T14" fmla="*/ 41 w 48"/>
                <a:gd name="T15" fmla="*/ 44 h 57"/>
                <a:gd name="T16" fmla="*/ 47 w 48"/>
                <a:gd name="T17" fmla="*/ 29 h 57"/>
                <a:gd name="T18" fmla="*/ 43 w 48"/>
                <a:gd name="T19" fmla="*/ 16 h 57"/>
                <a:gd name="T20" fmla="*/ 31 w 48"/>
                <a:gd name="T21" fmla="*/ 12 h 57"/>
                <a:gd name="T22" fmla="*/ 32 w 48"/>
                <a:gd name="T23" fmla="*/ 7 h 57"/>
                <a:gd name="T24" fmla="*/ 35 w 48"/>
                <a:gd name="T25" fmla="*/ 0 h 57"/>
                <a:gd name="T26" fmla="*/ 34 w 48"/>
                <a:gd name="T27" fmla="*/ 0 h 57"/>
                <a:gd name="T28" fmla="*/ 32 w 48"/>
                <a:gd name="T29" fmla="*/ 6 h 57"/>
                <a:gd name="T30" fmla="*/ 30 w 48"/>
                <a:gd name="T31" fmla="*/ 12 h 57"/>
                <a:gd name="T32" fmla="*/ 23 w 48"/>
                <a:gd name="T33" fmla="*/ 13 h 57"/>
                <a:gd name="T34" fmla="*/ 17 w 48"/>
                <a:gd name="T35" fmla="*/ 17 h 57"/>
                <a:gd name="T36" fmla="*/ 11 w 48"/>
                <a:gd name="T3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57">
                  <a:moveTo>
                    <a:pt x="11" y="26"/>
                  </a:moveTo>
                  <a:cubicBezTo>
                    <a:pt x="9" y="29"/>
                    <a:pt x="10" y="33"/>
                    <a:pt x="10" y="37"/>
                  </a:cubicBezTo>
                  <a:cubicBezTo>
                    <a:pt x="9" y="40"/>
                    <a:pt x="9" y="43"/>
                    <a:pt x="8" y="47"/>
                  </a:cubicBezTo>
                  <a:cubicBezTo>
                    <a:pt x="8" y="48"/>
                    <a:pt x="7" y="51"/>
                    <a:pt x="5" y="53"/>
                  </a:cubicBezTo>
                  <a:cubicBezTo>
                    <a:pt x="3" y="55"/>
                    <a:pt x="0" y="56"/>
                    <a:pt x="0" y="56"/>
                  </a:cubicBezTo>
                  <a:cubicBezTo>
                    <a:pt x="5" y="57"/>
                    <a:pt x="9" y="57"/>
                    <a:pt x="14" y="57"/>
                  </a:cubicBezTo>
                  <a:cubicBezTo>
                    <a:pt x="18" y="57"/>
                    <a:pt x="23" y="56"/>
                    <a:pt x="26" y="55"/>
                  </a:cubicBezTo>
                  <a:cubicBezTo>
                    <a:pt x="32" y="53"/>
                    <a:pt x="37" y="49"/>
                    <a:pt x="41" y="44"/>
                  </a:cubicBezTo>
                  <a:cubicBezTo>
                    <a:pt x="44" y="40"/>
                    <a:pt x="47" y="34"/>
                    <a:pt x="47" y="29"/>
                  </a:cubicBezTo>
                  <a:cubicBezTo>
                    <a:pt x="48" y="23"/>
                    <a:pt x="46" y="19"/>
                    <a:pt x="43" y="16"/>
                  </a:cubicBezTo>
                  <a:cubicBezTo>
                    <a:pt x="39" y="13"/>
                    <a:pt x="35" y="12"/>
                    <a:pt x="31" y="12"/>
                  </a:cubicBezTo>
                  <a:cubicBezTo>
                    <a:pt x="31" y="10"/>
                    <a:pt x="32" y="9"/>
                    <a:pt x="32" y="7"/>
                  </a:cubicBezTo>
                  <a:cubicBezTo>
                    <a:pt x="33" y="5"/>
                    <a:pt x="34" y="3"/>
                    <a:pt x="35" y="0"/>
                  </a:cubicBezTo>
                  <a:cubicBezTo>
                    <a:pt x="34" y="0"/>
                    <a:pt x="34" y="0"/>
                    <a:pt x="34" y="0"/>
                  </a:cubicBezTo>
                  <a:cubicBezTo>
                    <a:pt x="34" y="1"/>
                    <a:pt x="33" y="3"/>
                    <a:pt x="32" y="6"/>
                  </a:cubicBezTo>
                  <a:cubicBezTo>
                    <a:pt x="31" y="8"/>
                    <a:pt x="31" y="10"/>
                    <a:pt x="30" y="12"/>
                  </a:cubicBezTo>
                  <a:cubicBezTo>
                    <a:pt x="28" y="12"/>
                    <a:pt x="25" y="13"/>
                    <a:pt x="23" y="13"/>
                  </a:cubicBezTo>
                  <a:cubicBezTo>
                    <a:pt x="20" y="14"/>
                    <a:pt x="18" y="15"/>
                    <a:pt x="17" y="17"/>
                  </a:cubicBezTo>
                  <a:cubicBezTo>
                    <a:pt x="14" y="19"/>
                    <a:pt x="12" y="23"/>
                    <a:pt x="11" y="26"/>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541"/>
            <p:cNvSpPr>
              <a:spLocks/>
            </p:cNvSpPr>
            <p:nvPr/>
          </p:nvSpPr>
          <p:spPr bwMode="auto">
            <a:xfrm>
              <a:off x="8178778" y="5551520"/>
              <a:ext cx="198439" cy="296865"/>
            </a:xfrm>
            <a:custGeom>
              <a:avLst/>
              <a:gdLst>
                <a:gd name="T0" fmla="*/ 2 w 53"/>
                <a:gd name="T1" fmla="*/ 33 h 79"/>
                <a:gd name="T2" fmla="*/ 1 w 53"/>
                <a:gd name="T3" fmla="*/ 49 h 79"/>
                <a:gd name="T4" fmla="*/ 2 w 53"/>
                <a:gd name="T5" fmla="*/ 63 h 79"/>
                <a:gd name="T6" fmla="*/ 1 w 53"/>
                <a:gd name="T7" fmla="*/ 73 h 79"/>
                <a:gd name="T8" fmla="*/ 0 w 53"/>
                <a:gd name="T9" fmla="*/ 79 h 79"/>
                <a:gd name="T10" fmla="*/ 13 w 53"/>
                <a:gd name="T11" fmla="*/ 74 h 79"/>
                <a:gd name="T12" fmla="*/ 26 w 53"/>
                <a:gd name="T13" fmla="*/ 69 h 79"/>
                <a:gd name="T14" fmla="*/ 42 w 53"/>
                <a:gd name="T15" fmla="*/ 57 h 79"/>
                <a:gd name="T16" fmla="*/ 51 w 53"/>
                <a:gd name="T17" fmla="*/ 40 h 79"/>
                <a:gd name="T18" fmla="*/ 47 w 53"/>
                <a:gd name="T19" fmla="*/ 23 h 79"/>
                <a:gd name="T20" fmla="*/ 34 w 53"/>
                <a:gd name="T21" fmla="*/ 15 h 79"/>
                <a:gd name="T22" fmla="*/ 38 w 53"/>
                <a:gd name="T23" fmla="*/ 8 h 79"/>
                <a:gd name="T24" fmla="*/ 46 w 53"/>
                <a:gd name="T25" fmla="*/ 1 h 79"/>
                <a:gd name="T26" fmla="*/ 45 w 53"/>
                <a:gd name="T27" fmla="*/ 0 h 79"/>
                <a:gd name="T28" fmla="*/ 33 w 53"/>
                <a:gd name="T29" fmla="*/ 14 h 79"/>
                <a:gd name="T30" fmla="*/ 13 w 53"/>
                <a:gd name="T31" fmla="*/ 19 h 79"/>
                <a:gd name="T32" fmla="*/ 2 w 53"/>
                <a:gd name="T33" fmla="*/ 3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79">
                  <a:moveTo>
                    <a:pt x="2" y="33"/>
                  </a:moveTo>
                  <a:cubicBezTo>
                    <a:pt x="0" y="38"/>
                    <a:pt x="1" y="44"/>
                    <a:pt x="1" y="49"/>
                  </a:cubicBezTo>
                  <a:cubicBezTo>
                    <a:pt x="1" y="54"/>
                    <a:pt x="1" y="59"/>
                    <a:pt x="2" y="63"/>
                  </a:cubicBezTo>
                  <a:cubicBezTo>
                    <a:pt x="2" y="65"/>
                    <a:pt x="2" y="69"/>
                    <a:pt x="1" y="73"/>
                  </a:cubicBezTo>
                  <a:cubicBezTo>
                    <a:pt x="1" y="76"/>
                    <a:pt x="0" y="79"/>
                    <a:pt x="0" y="79"/>
                  </a:cubicBezTo>
                  <a:cubicBezTo>
                    <a:pt x="4" y="76"/>
                    <a:pt x="8" y="75"/>
                    <a:pt x="13" y="74"/>
                  </a:cubicBezTo>
                  <a:cubicBezTo>
                    <a:pt x="17" y="72"/>
                    <a:pt x="22" y="71"/>
                    <a:pt x="26" y="69"/>
                  </a:cubicBezTo>
                  <a:cubicBezTo>
                    <a:pt x="32" y="67"/>
                    <a:pt x="38" y="62"/>
                    <a:pt x="42" y="57"/>
                  </a:cubicBezTo>
                  <a:cubicBezTo>
                    <a:pt x="47" y="52"/>
                    <a:pt x="50" y="46"/>
                    <a:pt x="51" y="40"/>
                  </a:cubicBezTo>
                  <a:cubicBezTo>
                    <a:pt x="53" y="34"/>
                    <a:pt x="51" y="28"/>
                    <a:pt x="47" y="23"/>
                  </a:cubicBezTo>
                  <a:cubicBezTo>
                    <a:pt x="44" y="19"/>
                    <a:pt x="39" y="16"/>
                    <a:pt x="34" y="15"/>
                  </a:cubicBezTo>
                  <a:cubicBezTo>
                    <a:pt x="35" y="12"/>
                    <a:pt x="36" y="10"/>
                    <a:pt x="38" y="8"/>
                  </a:cubicBezTo>
                  <a:cubicBezTo>
                    <a:pt x="40" y="5"/>
                    <a:pt x="43" y="3"/>
                    <a:pt x="46" y="1"/>
                  </a:cubicBezTo>
                  <a:cubicBezTo>
                    <a:pt x="45" y="0"/>
                    <a:pt x="45" y="0"/>
                    <a:pt x="45" y="0"/>
                  </a:cubicBezTo>
                  <a:cubicBezTo>
                    <a:pt x="42" y="1"/>
                    <a:pt x="35" y="9"/>
                    <a:pt x="33" y="14"/>
                  </a:cubicBezTo>
                  <a:cubicBezTo>
                    <a:pt x="26" y="13"/>
                    <a:pt x="18" y="14"/>
                    <a:pt x="13" y="19"/>
                  </a:cubicBezTo>
                  <a:cubicBezTo>
                    <a:pt x="9" y="23"/>
                    <a:pt x="5" y="29"/>
                    <a:pt x="2" y="33"/>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542"/>
            <p:cNvSpPr>
              <a:spLocks/>
            </p:cNvSpPr>
            <p:nvPr/>
          </p:nvSpPr>
          <p:spPr bwMode="auto">
            <a:xfrm>
              <a:off x="7956527" y="5667409"/>
              <a:ext cx="101601" cy="173039"/>
            </a:xfrm>
            <a:custGeom>
              <a:avLst/>
              <a:gdLst>
                <a:gd name="T0" fmla="*/ 1 w 27"/>
                <a:gd name="T1" fmla="*/ 31 h 46"/>
                <a:gd name="T2" fmla="*/ 7 w 27"/>
                <a:gd name="T3" fmla="*/ 40 h 46"/>
                <a:gd name="T4" fmla="*/ 15 w 27"/>
                <a:gd name="T5" fmla="*/ 44 h 46"/>
                <a:gd name="T6" fmla="*/ 19 w 27"/>
                <a:gd name="T7" fmla="*/ 45 h 46"/>
                <a:gd name="T8" fmla="*/ 23 w 27"/>
                <a:gd name="T9" fmla="*/ 46 h 46"/>
                <a:gd name="T10" fmla="*/ 22 w 27"/>
                <a:gd name="T11" fmla="*/ 41 h 46"/>
                <a:gd name="T12" fmla="*/ 25 w 27"/>
                <a:gd name="T13" fmla="*/ 36 h 46"/>
                <a:gd name="T14" fmla="*/ 27 w 27"/>
                <a:gd name="T15" fmla="*/ 28 h 46"/>
                <a:gd name="T16" fmla="*/ 26 w 27"/>
                <a:gd name="T17" fmla="*/ 19 h 46"/>
                <a:gd name="T18" fmla="*/ 20 w 27"/>
                <a:gd name="T19" fmla="*/ 12 h 46"/>
                <a:gd name="T20" fmla="*/ 11 w 27"/>
                <a:gd name="T21" fmla="*/ 11 h 46"/>
                <a:gd name="T22" fmla="*/ 11 w 27"/>
                <a:gd name="T23" fmla="*/ 6 h 46"/>
                <a:gd name="T24" fmla="*/ 13 w 27"/>
                <a:gd name="T25" fmla="*/ 1 h 46"/>
                <a:gd name="T26" fmla="*/ 13 w 27"/>
                <a:gd name="T27" fmla="*/ 0 h 46"/>
                <a:gd name="T28" fmla="*/ 11 w 27"/>
                <a:gd name="T29" fmla="*/ 5 h 46"/>
                <a:gd name="T30" fmla="*/ 11 w 27"/>
                <a:gd name="T31" fmla="*/ 11 h 46"/>
                <a:gd name="T32" fmla="*/ 2 w 27"/>
                <a:gd name="T33" fmla="*/ 18 h 46"/>
                <a:gd name="T34" fmla="*/ 1 w 27"/>
                <a:gd name="T35"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46">
                  <a:moveTo>
                    <a:pt x="1" y="31"/>
                  </a:moveTo>
                  <a:cubicBezTo>
                    <a:pt x="2" y="35"/>
                    <a:pt x="5" y="38"/>
                    <a:pt x="7" y="40"/>
                  </a:cubicBezTo>
                  <a:cubicBezTo>
                    <a:pt x="10" y="42"/>
                    <a:pt x="12" y="43"/>
                    <a:pt x="15" y="44"/>
                  </a:cubicBezTo>
                  <a:cubicBezTo>
                    <a:pt x="16" y="44"/>
                    <a:pt x="18" y="45"/>
                    <a:pt x="19" y="45"/>
                  </a:cubicBezTo>
                  <a:cubicBezTo>
                    <a:pt x="21" y="46"/>
                    <a:pt x="23" y="46"/>
                    <a:pt x="23" y="46"/>
                  </a:cubicBezTo>
                  <a:cubicBezTo>
                    <a:pt x="22" y="44"/>
                    <a:pt x="22" y="42"/>
                    <a:pt x="22" y="41"/>
                  </a:cubicBezTo>
                  <a:cubicBezTo>
                    <a:pt x="23" y="39"/>
                    <a:pt x="24" y="37"/>
                    <a:pt x="25" y="36"/>
                  </a:cubicBezTo>
                  <a:cubicBezTo>
                    <a:pt x="25" y="33"/>
                    <a:pt x="26" y="31"/>
                    <a:pt x="27" y="28"/>
                  </a:cubicBezTo>
                  <a:cubicBezTo>
                    <a:pt x="27" y="25"/>
                    <a:pt x="27" y="22"/>
                    <a:pt x="26" y="19"/>
                  </a:cubicBezTo>
                  <a:cubicBezTo>
                    <a:pt x="25" y="15"/>
                    <a:pt x="23" y="13"/>
                    <a:pt x="20" y="12"/>
                  </a:cubicBezTo>
                  <a:cubicBezTo>
                    <a:pt x="17" y="10"/>
                    <a:pt x="14" y="10"/>
                    <a:pt x="11" y="11"/>
                  </a:cubicBezTo>
                  <a:cubicBezTo>
                    <a:pt x="11" y="9"/>
                    <a:pt x="11" y="8"/>
                    <a:pt x="11" y="6"/>
                  </a:cubicBezTo>
                  <a:cubicBezTo>
                    <a:pt x="12" y="4"/>
                    <a:pt x="12" y="3"/>
                    <a:pt x="13" y="1"/>
                  </a:cubicBezTo>
                  <a:cubicBezTo>
                    <a:pt x="13" y="0"/>
                    <a:pt x="13" y="0"/>
                    <a:pt x="13" y="0"/>
                  </a:cubicBezTo>
                  <a:cubicBezTo>
                    <a:pt x="12" y="1"/>
                    <a:pt x="12" y="3"/>
                    <a:pt x="11" y="5"/>
                  </a:cubicBezTo>
                  <a:cubicBezTo>
                    <a:pt x="11" y="7"/>
                    <a:pt x="10" y="9"/>
                    <a:pt x="11" y="11"/>
                  </a:cubicBezTo>
                  <a:cubicBezTo>
                    <a:pt x="7" y="12"/>
                    <a:pt x="3" y="14"/>
                    <a:pt x="2" y="18"/>
                  </a:cubicBezTo>
                  <a:cubicBezTo>
                    <a:pt x="1" y="22"/>
                    <a:pt x="0" y="27"/>
                    <a:pt x="1"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543"/>
            <p:cNvSpPr>
              <a:spLocks/>
            </p:cNvSpPr>
            <p:nvPr/>
          </p:nvSpPr>
          <p:spPr bwMode="auto">
            <a:xfrm>
              <a:off x="8824895" y="4044972"/>
              <a:ext cx="198439" cy="112713"/>
            </a:xfrm>
            <a:custGeom>
              <a:avLst/>
              <a:gdLst>
                <a:gd name="T0" fmla="*/ 25 w 53"/>
                <a:gd name="T1" fmla="*/ 0 h 30"/>
                <a:gd name="T2" fmla="*/ 16 w 53"/>
                <a:gd name="T3" fmla="*/ 4 h 30"/>
                <a:gd name="T4" fmla="*/ 9 w 53"/>
                <a:gd name="T5" fmla="*/ 8 h 30"/>
                <a:gd name="T6" fmla="*/ 4 w 53"/>
                <a:gd name="T7" fmla="*/ 10 h 30"/>
                <a:gd name="T8" fmla="*/ 0 w 53"/>
                <a:gd name="T9" fmla="*/ 10 h 30"/>
                <a:gd name="T10" fmla="*/ 7 w 53"/>
                <a:gd name="T11" fmla="*/ 17 h 30"/>
                <a:gd name="T12" fmla="*/ 13 w 53"/>
                <a:gd name="T13" fmla="*/ 23 h 30"/>
                <a:gd name="T14" fmla="*/ 36 w 53"/>
                <a:gd name="T15" fmla="*/ 27 h 30"/>
                <a:gd name="T16" fmla="*/ 44 w 53"/>
                <a:gd name="T17" fmla="*/ 20 h 30"/>
                <a:gd name="T18" fmla="*/ 43 w 53"/>
                <a:gd name="T19" fmla="*/ 11 h 30"/>
                <a:gd name="T20" fmla="*/ 47 w 53"/>
                <a:gd name="T21" fmla="*/ 10 h 30"/>
                <a:gd name="T22" fmla="*/ 53 w 53"/>
                <a:gd name="T23" fmla="*/ 10 h 30"/>
                <a:gd name="T24" fmla="*/ 53 w 53"/>
                <a:gd name="T25" fmla="*/ 9 h 30"/>
                <a:gd name="T26" fmla="*/ 48 w 53"/>
                <a:gd name="T27" fmla="*/ 10 h 30"/>
                <a:gd name="T28" fmla="*/ 43 w 53"/>
                <a:gd name="T29" fmla="*/ 10 h 30"/>
                <a:gd name="T30" fmla="*/ 35 w 53"/>
                <a:gd name="T31" fmla="*/ 1 h 30"/>
                <a:gd name="T32" fmla="*/ 25 w 53"/>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30">
                  <a:moveTo>
                    <a:pt x="25" y="0"/>
                  </a:moveTo>
                  <a:cubicBezTo>
                    <a:pt x="22" y="1"/>
                    <a:pt x="19" y="2"/>
                    <a:pt x="16" y="4"/>
                  </a:cubicBezTo>
                  <a:cubicBezTo>
                    <a:pt x="14" y="5"/>
                    <a:pt x="12" y="7"/>
                    <a:pt x="9" y="8"/>
                  </a:cubicBezTo>
                  <a:cubicBezTo>
                    <a:pt x="8" y="9"/>
                    <a:pt x="6" y="10"/>
                    <a:pt x="4" y="10"/>
                  </a:cubicBezTo>
                  <a:cubicBezTo>
                    <a:pt x="2" y="10"/>
                    <a:pt x="0" y="10"/>
                    <a:pt x="0" y="10"/>
                  </a:cubicBezTo>
                  <a:cubicBezTo>
                    <a:pt x="2" y="13"/>
                    <a:pt x="5" y="15"/>
                    <a:pt x="7" y="17"/>
                  </a:cubicBezTo>
                  <a:cubicBezTo>
                    <a:pt x="9" y="19"/>
                    <a:pt x="11" y="21"/>
                    <a:pt x="13" y="23"/>
                  </a:cubicBezTo>
                  <a:cubicBezTo>
                    <a:pt x="19" y="27"/>
                    <a:pt x="28" y="30"/>
                    <a:pt x="36" y="27"/>
                  </a:cubicBezTo>
                  <a:cubicBezTo>
                    <a:pt x="40" y="26"/>
                    <a:pt x="43" y="23"/>
                    <a:pt x="44" y="20"/>
                  </a:cubicBezTo>
                  <a:cubicBezTo>
                    <a:pt x="45" y="17"/>
                    <a:pt x="44" y="14"/>
                    <a:pt x="43" y="11"/>
                  </a:cubicBezTo>
                  <a:cubicBezTo>
                    <a:pt x="45" y="10"/>
                    <a:pt x="46" y="10"/>
                    <a:pt x="47" y="10"/>
                  </a:cubicBezTo>
                  <a:cubicBezTo>
                    <a:pt x="49" y="10"/>
                    <a:pt x="51" y="10"/>
                    <a:pt x="53" y="10"/>
                  </a:cubicBezTo>
                  <a:cubicBezTo>
                    <a:pt x="53" y="9"/>
                    <a:pt x="53" y="9"/>
                    <a:pt x="53" y="9"/>
                  </a:cubicBezTo>
                  <a:cubicBezTo>
                    <a:pt x="52" y="9"/>
                    <a:pt x="50" y="9"/>
                    <a:pt x="48" y="10"/>
                  </a:cubicBezTo>
                  <a:cubicBezTo>
                    <a:pt x="47" y="10"/>
                    <a:pt x="45" y="10"/>
                    <a:pt x="43" y="10"/>
                  </a:cubicBezTo>
                  <a:cubicBezTo>
                    <a:pt x="41" y="6"/>
                    <a:pt x="39" y="3"/>
                    <a:pt x="35" y="1"/>
                  </a:cubicBezTo>
                  <a:cubicBezTo>
                    <a:pt x="32" y="0"/>
                    <a:pt x="28" y="0"/>
                    <a:pt x="25" y="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544"/>
            <p:cNvSpPr>
              <a:spLocks/>
            </p:cNvSpPr>
            <p:nvPr/>
          </p:nvSpPr>
          <p:spPr bwMode="auto">
            <a:xfrm>
              <a:off x="9042384" y="3863996"/>
              <a:ext cx="123826" cy="142876"/>
            </a:xfrm>
            <a:custGeom>
              <a:avLst/>
              <a:gdLst>
                <a:gd name="T0" fmla="*/ 25 w 33"/>
                <a:gd name="T1" fmla="*/ 4 h 38"/>
                <a:gd name="T2" fmla="*/ 16 w 33"/>
                <a:gd name="T3" fmla="*/ 1 h 38"/>
                <a:gd name="T4" fmla="*/ 8 w 33"/>
                <a:gd name="T5" fmla="*/ 1 h 38"/>
                <a:gd name="T6" fmla="*/ 4 w 33"/>
                <a:gd name="T7" fmla="*/ 1 h 38"/>
                <a:gd name="T8" fmla="*/ 0 w 33"/>
                <a:gd name="T9" fmla="*/ 0 h 38"/>
                <a:gd name="T10" fmla="*/ 3 w 33"/>
                <a:gd name="T11" fmla="*/ 7 h 38"/>
                <a:gd name="T12" fmla="*/ 4 w 33"/>
                <a:gd name="T13" fmla="*/ 13 h 38"/>
                <a:gd name="T14" fmla="*/ 7 w 33"/>
                <a:gd name="T15" fmla="*/ 21 h 38"/>
                <a:gd name="T16" fmla="*/ 11 w 33"/>
                <a:gd name="T17" fmla="*/ 26 h 38"/>
                <a:gd name="T18" fmla="*/ 14 w 33"/>
                <a:gd name="T19" fmla="*/ 27 h 38"/>
                <a:gd name="T20" fmla="*/ 18 w 33"/>
                <a:gd name="T21" fmla="*/ 28 h 38"/>
                <a:gd name="T22" fmla="*/ 26 w 33"/>
                <a:gd name="T23" fmla="*/ 29 h 38"/>
                <a:gd name="T24" fmla="*/ 25 w 33"/>
                <a:gd name="T25" fmla="*/ 34 h 38"/>
                <a:gd name="T26" fmla="*/ 20 w 33"/>
                <a:gd name="T27" fmla="*/ 38 h 38"/>
                <a:gd name="T28" fmla="*/ 20 w 33"/>
                <a:gd name="T29" fmla="*/ 38 h 38"/>
                <a:gd name="T30" fmla="*/ 25 w 33"/>
                <a:gd name="T31" fmla="*/ 35 h 38"/>
                <a:gd name="T32" fmla="*/ 27 w 33"/>
                <a:gd name="T33" fmla="*/ 28 h 38"/>
                <a:gd name="T34" fmla="*/ 31 w 33"/>
                <a:gd name="T35" fmla="*/ 24 h 38"/>
                <a:gd name="T36" fmla="*/ 32 w 33"/>
                <a:gd name="T37" fmla="*/ 16 h 38"/>
                <a:gd name="T38" fmla="*/ 29 w 33"/>
                <a:gd name="T39" fmla="*/ 9 h 38"/>
                <a:gd name="T40" fmla="*/ 25 w 33"/>
                <a:gd name="T41"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8">
                  <a:moveTo>
                    <a:pt x="25" y="4"/>
                  </a:moveTo>
                  <a:cubicBezTo>
                    <a:pt x="22" y="2"/>
                    <a:pt x="19" y="2"/>
                    <a:pt x="16" y="1"/>
                  </a:cubicBezTo>
                  <a:cubicBezTo>
                    <a:pt x="13" y="1"/>
                    <a:pt x="11" y="1"/>
                    <a:pt x="8" y="1"/>
                  </a:cubicBezTo>
                  <a:cubicBezTo>
                    <a:pt x="7" y="1"/>
                    <a:pt x="5" y="1"/>
                    <a:pt x="4" y="1"/>
                  </a:cubicBezTo>
                  <a:cubicBezTo>
                    <a:pt x="2" y="0"/>
                    <a:pt x="0" y="0"/>
                    <a:pt x="0" y="0"/>
                  </a:cubicBezTo>
                  <a:cubicBezTo>
                    <a:pt x="2" y="2"/>
                    <a:pt x="2" y="4"/>
                    <a:pt x="3" y="7"/>
                  </a:cubicBezTo>
                  <a:cubicBezTo>
                    <a:pt x="3" y="9"/>
                    <a:pt x="4" y="11"/>
                    <a:pt x="4" y="13"/>
                  </a:cubicBezTo>
                  <a:cubicBezTo>
                    <a:pt x="5" y="16"/>
                    <a:pt x="6" y="19"/>
                    <a:pt x="7" y="21"/>
                  </a:cubicBezTo>
                  <a:cubicBezTo>
                    <a:pt x="8" y="23"/>
                    <a:pt x="10" y="25"/>
                    <a:pt x="11" y="26"/>
                  </a:cubicBezTo>
                  <a:cubicBezTo>
                    <a:pt x="12" y="26"/>
                    <a:pt x="13" y="27"/>
                    <a:pt x="14" y="27"/>
                  </a:cubicBezTo>
                  <a:cubicBezTo>
                    <a:pt x="15" y="27"/>
                    <a:pt x="17" y="27"/>
                    <a:pt x="18" y="28"/>
                  </a:cubicBezTo>
                  <a:cubicBezTo>
                    <a:pt x="21" y="28"/>
                    <a:pt x="24" y="29"/>
                    <a:pt x="26" y="29"/>
                  </a:cubicBezTo>
                  <a:cubicBezTo>
                    <a:pt x="26" y="30"/>
                    <a:pt x="26" y="32"/>
                    <a:pt x="25" y="34"/>
                  </a:cubicBezTo>
                  <a:cubicBezTo>
                    <a:pt x="24" y="36"/>
                    <a:pt x="22" y="37"/>
                    <a:pt x="20" y="38"/>
                  </a:cubicBezTo>
                  <a:cubicBezTo>
                    <a:pt x="20" y="38"/>
                    <a:pt x="20" y="38"/>
                    <a:pt x="20" y="38"/>
                  </a:cubicBezTo>
                  <a:cubicBezTo>
                    <a:pt x="21" y="38"/>
                    <a:pt x="23" y="37"/>
                    <a:pt x="25" y="35"/>
                  </a:cubicBezTo>
                  <a:cubicBezTo>
                    <a:pt x="26" y="33"/>
                    <a:pt x="27" y="30"/>
                    <a:pt x="27" y="28"/>
                  </a:cubicBezTo>
                  <a:cubicBezTo>
                    <a:pt x="29" y="28"/>
                    <a:pt x="30" y="26"/>
                    <a:pt x="31" y="24"/>
                  </a:cubicBezTo>
                  <a:cubicBezTo>
                    <a:pt x="32" y="22"/>
                    <a:pt x="33" y="19"/>
                    <a:pt x="32" y="16"/>
                  </a:cubicBezTo>
                  <a:cubicBezTo>
                    <a:pt x="31" y="14"/>
                    <a:pt x="30" y="11"/>
                    <a:pt x="29" y="9"/>
                  </a:cubicBezTo>
                  <a:cubicBezTo>
                    <a:pt x="28" y="7"/>
                    <a:pt x="26" y="6"/>
                    <a:pt x="25" y="4"/>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545"/>
            <p:cNvSpPr>
              <a:spLocks/>
            </p:cNvSpPr>
            <p:nvPr/>
          </p:nvSpPr>
          <p:spPr bwMode="auto">
            <a:xfrm>
              <a:off x="8742344" y="4295799"/>
              <a:ext cx="157163" cy="230189"/>
            </a:xfrm>
            <a:custGeom>
              <a:avLst/>
              <a:gdLst>
                <a:gd name="T0" fmla="*/ 1 w 42"/>
                <a:gd name="T1" fmla="*/ 29 h 61"/>
                <a:gd name="T2" fmla="*/ 4 w 42"/>
                <a:gd name="T3" fmla="*/ 46 h 61"/>
                <a:gd name="T4" fmla="*/ 11 w 42"/>
                <a:gd name="T5" fmla="*/ 55 h 61"/>
                <a:gd name="T6" fmla="*/ 17 w 42"/>
                <a:gd name="T7" fmla="*/ 59 h 61"/>
                <a:gd name="T8" fmla="*/ 21 w 42"/>
                <a:gd name="T9" fmla="*/ 61 h 61"/>
                <a:gd name="T10" fmla="*/ 23 w 42"/>
                <a:gd name="T11" fmla="*/ 55 h 61"/>
                <a:gd name="T12" fmla="*/ 29 w 42"/>
                <a:gd name="T13" fmla="*/ 49 h 61"/>
                <a:gd name="T14" fmla="*/ 41 w 42"/>
                <a:gd name="T15" fmla="*/ 31 h 61"/>
                <a:gd name="T16" fmla="*/ 38 w 42"/>
                <a:gd name="T17" fmla="*/ 18 h 61"/>
                <a:gd name="T18" fmla="*/ 29 w 42"/>
                <a:gd name="T19" fmla="*/ 9 h 61"/>
                <a:gd name="T20" fmla="*/ 34 w 42"/>
                <a:gd name="T21" fmla="*/ 5 h 61"/>
                <a:gd name="T22" fmla="*/ 42 w 42"/>
                <a:gd name="T23" fmla="*/ 1 h 61"/>
                <a:gd name="T24" fmla="*/ 42 w 42"/>
                <a:gd name="T25" fmla="*/ 0 h 61"/>
                <a:gd name="T26" fmla="*/ 35 w 42"/>
                <a:gd name="T27" fmla="*/ 3 h 61"/>
                <a:gd name="T28" fmla="*/ 28 w 42"/>
                <a:gd name="T29" fmla="*/ 9 h 61"/>
                <a:gd name="T30" fmla="*/ 11 w 42"/>
                <a:gd name="T31" fmla="*/ 13 h 61"/>
                <a:gd name="T32" fmla="*/ 1 w 42"/>
                <a:gd name="T3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61">
                  <a:moveTo>
                    <a:pt x="1" y="29"/>
                  </a:moveTo>
                  <a:cubicBezTo>
                    <a:pt x="0" y="36"/>
                    <a:pt x="2" y="41"/>
                    <a:pt x="4" y="46"/>
                  </a:cubicBezTo>
                  <a:cubicBezTo>
                    <a:pt x="6" y="50"/>
                    <a:pt x="8" y="53"/>
                    <a:pt x="11" y="55"/>
                  </a:cubicBezTo>
                  <a:cubicBezTo>
                    <a:pt x="13" y="56"/>
                    <a:pt x="15" y="58"/>
                    <a:pt x="17" y="59"/>
                  </a:cubicBezTo>
                  <a:cubicBezTo>
                    <a:pt x="19" y="61"/>
                    <a:pt x="21" y="61"/>
                    <a:pt x="21" y="61"/>
                  </a:cubicBezTo>
                  <a:cubicBezTo>
                    <a:pt x="20" y="59"/>
                    <a:pt x="22" y="57"/>
                    <a:pt x="23" y="55"/>
                  </a:cubicBezTo>
                  <a:cubicBezTo>
                    <a:pt x="25" y="53"/>
                    <a:pt x="27" y="51"/>
                    <a:pt x="29" y="49"/>
                  </a:cubicBezTo>
                  <a:cubicBezTo>
                    <a:pt x="34" y="45"/>
                    <a:pt x="39" y="38"/>
                    <a:pt x="41" y="31"/>
                  </a:cubicBezTo>
                  <a:cubicBezTo>
                    <a:pt x="41" y="26"/>
                    <a:pt x="40" y="22"/>
                    <a:pt x="38" y="18"/>
                  </a:cubicBezTo>
                  <a:cubicBezTo>
                    <a:pt x="36" y="15"/>
                    <a:pt x="33" y="11"/>
                    <a:pt x="29" y="9"/>
                  </a:cubicBezTo>
                  <a:cubicBezTo>
                    <a:pt x="30" y="8"/>
                    <a:pt x="32" y="6"/>
                    <a:pt x="34" y="5"/>
                  </a:cubicBezTo>
                  <a:cubicBezTo>
                    <a:pt x="36" y="3"/>
                    <a:pt x="39" y="2"/>
                    <a:pt x="42" y="1"/>
                  </a:cubicBezTo>
                  <a:cubicBezTo>
                    <a:pt x="42" y="1"/>
                    <a:pt x="42" y="1"/>
                    <a:pt x="42" y="0"/>
                  </a:cubicBezTo>
                  <a:cubicBezTo>
                    <a:pt x="41" y="0"/>
                    <a:pt x="38" y="2"/>
                    <a:pt x="35" y="3"/>
                  </a:cubicBezTo>
                  <a:cubicBezTo>
                    <a:pt x="32" y="5"/>
                    <a:pt x="30" y="7"/>
                    <a:pt x="28" y="9"/>
                  </a:cubicBezTo>
                  <a:cubicBezTo>
                    <a:pt x="23" y="7"/>
                    <a:pt x="16" y="7"/>
                    <a:pt x="11" y="13"/>
                  </a:cubicBezTo>
                  <a:cubicBezTo>
                    <a:pt x="7" y="16"/>
                    <a:pt x="3" y="24"/>
                    <a:pt x="1" y="29"/>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546"/>
            <p:cNvSpPr>
              <a:spLocks/>
            </p:cNvSpPr>
            <p:nvPr/>
          </p:nvSpPr>
          <p:spPr bwMode="auto">
            <a:xfrm>
              <a:off x="8756632" y="4473600"/>
              <a:ext cx="49213" cy="77788"/>
            </a:xfrm>
            <a:custGeom>
              <a:avLst/>
              <a:gdLst>
                <a:gd name="T0" fmla="*/ 1 w 13"/>
                <a:gd name="T1" fmla="*/ 10 h 21"/>
                <a:gd name="T2" fmla="*/ 1 w 13"/>
                <a:gd name="T3" fmla="*/ 15 h 21"/>
                <a:gd name="T4" fmla="*/ 3 w 13"/>
                <a:gd name="T5" fmla="*/ 18 h 21"/>
                <a:gd name="T6" fmla="*/ 5 w 13"/>
                <a:gd name="T7" fmla="*/ 21 h 21"/>
                <a:gd name="T8" fmla="*/ 9 w 13"/>
                <a:gd name="T9" fmla="*/ 17 h 21"/>
                <a:gd name="T10" fmla="*/ 13 w 13"/>
                <a:gd name="T11" fmla="*/ 9 h 21"/>
                <a:gd name="T12" fmla="*/ 12 w 13"/>
                <a:gd name="T13" fmla="*/ 5 h 21"/>
                <a:gd name="T14" fmla="*/ 8 w 13"/>
                <a:gd name="T15" fmla="*/ 4 h 21"/>
                <a:gd name="T16" fmla="*/ 8 w 13"/>
                <a:gd name="T17" fmla="*/ 2 h 21"/>
                <a:gd name="T18" fmla="*/ 9 w 13"/>
                <a:gd name="T19" fmla="*/ 0 h 21"/>
                <a:gd name="T20" fmla="*/ 9 w 13"/>
                <a:gd name="T21" fmla="*/ 0 h 21"/>
                <a:gd name="T22" fmla="*/ 8 w 13"/>
                <a:gd name="T23" fmla="*/ 2 h 21"/>
                <a:gd name="T24" fmla="*/ 8 w 13"/>
                <a:gd name="T25" fmla="*/ 4 h 21"/>
                <a:gd name="T26" fmla="*/ 3 w 13"/>
                <a:gd name="T27" fmla="*/ 6 h 21"/>
                <a:gd name="T28" fmla="*/ 1 w 13"/>
                <a:gd name="T2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1">
                  <a:moveTo>
                    <a:pt x="1" y="10"/>
                  </a:moveTo>
                  <a:cubicBezTo>
                    <a:pt x="0" y="12"/>
                    <a:pt x="1" y="13"/>
                    <a:pt x="1" y="15"/>
                  </a:cubicBezTo>
                  <a:cubicBezTo>
                    <a:pt x="2" y="16"/>
                    <a:pt x="2" y="17"/>
                    <a:pt x="3" y="18"/>
                  </a:cubicBezTo>
                  <a:cubicBezTo>
                    <a:pt x="3" y="19"/>
                    <a:pt x="5" y="21"/>
                    <a:pt x="5" y="21"/>
                  </a:cubicBezTo>
                  <a:cubicBezTo>
                    <a:pt x="5" y="19"/>
                    <a:pt x="7" y="18"/>
                    <a:pt x="9" y="17"/>
                  </a:cubicBezTo>
                  <a:cubicBezTo>
                    <a:pt x="11" y="15"/>
                    <a:pt x="13" y="13"/>
                    <a:pt x="13" y="9"/>
                  </a:cubicBezTo>
                  <a:cubicBezTo>
                    <a:pt x="13" y="8"/>
                    <a:pt x="13" y="6"/>
                    <a:pt x="12" y="5"/>
                  </a:cubicBezTo>
                  <a:cubicBezTo>
                    <a:pt x="11" y="4"/>
                    <a:pt x="9" y="4"/>
                    <a:pt x="8" y="4"/>
                  </a:cubicBezTo>
                  <a:cubicBezTo>
                    <a:pt x="8" y="3"/>
                    <a:pt x="8" y="3"/>
                    <a:pt x="8" y="2"/>
                  </a:cubicBezTo>
                  <a:cubicBezTo>
                    <a:pt x="9" y="2"/>
                    <a:pt x="9" y="1"/>
                    <a:pt x="9" y="0"/>
                  </a:cubicBezTo>
                  <a:cubicBezTo>
                    <a:pt x="9" y="0"/>
                    <a:pt x="9" y="0"/>
                    <a:pt x="9" y="0"/>
                  </a:cubicBezTo>
                  <a:cubicBezTo>
                    <a:pt x="9" y="0"/>
                    <a:pt x="9" y="1"/>
                    <a:pt x="8" y="2"/>
                  </a:cubicBezTo>
                  <a:cubicBezTo>
                    <a:pt x="8" y="2"/>
                    <a:pt x="8" y="3"/>
                    <a:pt x="8" y="4"/>
                  </a:cubicBezTo>
                  <a:cubicBezTo>
                    <a:pt x="6" y="4"/>
                    <a:pt x="4" y="4"/>
                    <a:pt x="3" y="6"/>
                  </a:cubicBezTo>
                  <a:cubicBezTo>
                    <a:pt x="2" y="7"/>
                    <a:pt x="1" y="9"/>
                    <a:pt x="1" y="1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547"/>
            <p:cNvSpPr>
              <a:spLocks/>
            </p:cNvSpPr>
            <p:nvPr/>
          </p:nvSpPr>
          <p:spPr bwMode="auto">
            <a:xfrm>
              <a:off x="8602643" y="4402162"/>
              <a:ext cx="406402" cy="239714"/>
            </a:xfrm>
            <a:custGeom>
              <a:avLst/>
              <a:gdLst>
                <a:gd name="T0" fmla="*/ 56 w 108"/>
                <a:gd name="T1" fmla="*/ 1 h 64"/>
                <a:gd name="T2" fmla="*/ 44 w 108"/>
                <a:gd name="T3" fmla="*/ 1 h 64"/>
                <a:gd name="T4" fmla="*/ 33 w 108"/>
                <a:gd name="T5" fmla="*/ 4 h 64"/>
                <a:gd name="T6" fmla="*/ 16 w 108"/>
                <a:gd name="T7" fmla="*/ 12 h 64"/>
                <a:gd name="T8" fmla="*/ 7 w 108"/>
                <a:gd name="T9" fmla="*/ 18 h 64"/>
                <a:gd name="T10" fmla="*/ 0 w 108"/>
                <a:gd name="T11" fmla="*/ 22 h 64"/>
                <a:gd name="T12" fmla="*/ 11 w 108"/>
                <a:gd name="T13" fmla="*/ 31 h 64"/>
                <a:gd name="T14" fmla="*/ 20 w 108"/>
                <a:gd name="T15" fmla="*/ 43 h 64"/>
                <a:gd name="T16" fmla="*/ 40 w 108"/>
                <a:gd name="T17" fmla="*/ 58 h 64"/>
                <a:gd name="T18" fmla="*/ 47 w 108"/>
                <a:gd name="T19" fmla="*/ 61 h 64"/>
                <a:gd name="T20" fmla="*/ 50 w 108"/>
                <a:gd name="T21" fmla="*/ 62 h 64"/>
                <a:gd name="T22" fmla="*/ 52 w 108"/>
                <a:gd name="T23" fmla="*/ 62 h 64"/>
                <a:gd name="T24" fmla="*/ 55 w 108"/>
                <a:gd name="T25" fmla="*/ 63 h 64"/>
                <a:gd name="T26" fmla="*/ 73 w 108"/>
                <a:gd name="T27" fmla="*/ 62 h 64"/>
                <a:gd name="T28" fmla="*/ 85 w 108"/>
                <a:gd name="T29" fmla="*/ 54 h 64"/>
                <a:gd name="T30" fmla="*/ 90 w 108"/>
                <a:gd name="T31" fmla="*/ 44 h 64"/>
                <a:gd name="T32" fmla="*/ 85 w 108"/>
                <a:gd name="T33" fmla="*/ 24 h 64"/>
                <a:gd name="T34" fmla="*/ 94 w 108"/>
                <a:gd name="T35" fmla="*/ 21 h 64"/>
                <a:gd name="T36" fmla="*/ 108 w 108"/>
                <a:gd name="T37" fmla="*/ 20 h 64"/>
                <a:gd name="T38" fmla="*/ 108 w 108"/>
                <a:gd name="T39" fmla="*/ 19 h 64"/>
                <a:gd name="T40" fmla="*/ 97 w 108"/>
                <a:gd name="T41" fmla="*/ 20 h 64"/>
                <a:gd name="T42" fmla="*/ 85 w 108"/>
                <a:gd name="T43" fmla="*/ 23 h 64"/>
                <a:gd name="T44" fmla="*/ 77 w 108"/>
                <a:gd name="T45" fmla="*/ 12 h 64"/>
                <a:gd name="T46" fmla="*/ 70 w 108"/>
                <a:gd name="T47" fmla="*/ 6 h 64"/>
                <a:gd name="T48" fmla="*/ 69 w 108"/>
                <a:gd name="T49" fmla="*/ 5 h 64"/>
                <a:gd name="T50" fmla="*/ 68 w 108"/>
                <a:gd name="T51" fmla="*/ 4 h 64"/>
                <a:gd name="T52" fmla="*/ 67 w 108"/>
                <a:gd name="T53" fmla="*/ 4 h 64"/>
                <a:gd name="T54" fmla="*/ 65 w 108"/>
                <a:gd name="T55" fmla="*/ 3 h 64"/>
                <a:gd name="T56" fmla="*/ 56 w 108"/>
                <a:gd name="T57"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64">
                  <a:moveTo>
                    <a:pt x="56" y="1"/>
                  </a:moveTo>
                  <a:cubicBezTo>
                    <a:pt x="52" y="0"/>
                    <a:pt x="48" y="0"/>
                    <a:pt x="44" y="1"/>
                  </a:cubicBezTo>
                  <a:cubicBezTo>
                    <a:pt x="41" y="2"/>
                    <a:pt x="37" y="3"/>
                    <a:pt x="33" y="4"/>
                  </a:cubicBezTo>
                  <a:cubicBezTo>
                    <a:pt x="27" y="5"/>
                    <a:pt x="21" y="9"/>
                    <a:pt x="16" y="12"/>
                  </a:cubicBezTo>
                  <a:cubicBezTo>
                    <a:pt x="15" y="14"/>
                    <a:pt x="10" y="16"/>
                    <a:pt x="7" y="18"/>
                  </a:cubicBezTo>
                  <a:cubicBezTo>
                    <a:pt x="3" y="20"/>
                    <a:pt x="0" y="22"/>
                    <a:pt x="0" y="22"/>
                  </a:cubicBezTo>
                  <a:cubicBezTo>
                    <a:pt x="5" y="23"/>
                    <a:pt x="8" y="27"/>
                    <a:pt x="11" y="31"/>
                  </a:cubicBezTo>
                  <a:cubicBezTo>
                    <a:pt x="14" y="35"/>
                    <a:pt x="17" y="39"/>
                    <a:pt x="20" y="43"/>
                  </a:cubicBezTo>
                  <a:cubicBezTo>
                    <a:pt x="24" y="48"/>
                    <a:pt x="31" y="54"/>
                    <a:pt x="40" y="58"/>
                  </a:cubicBezTo>
                  <a:cubicBezTo>
                    <a:pt x="42" y="59"/>
                    <a:pt x="44" y="60"/>
                    <a:pt x="47" y="61"/>
                  </a:cubicBezTo>
                  <a:cubicBezTo>
                    <a:pt x="48" y="61"/>
                    <a:pt x="49" y="61"/>
                    <a:pt x="50" y="62"/>
                  </a:cubicBezTo>
                  <a:cubicBezTo>
                    <a:pt x="52" y="62"/>
                    <a:pt x="52" y="62"/>
                    <a:pt x="52" y="62"/>
                  </a:cubicBezTo>
                  <a:cubicBezTo>
                    <a:pt x="53" y="62"/>
                    <a:pt x="54" y="62"/>
                    <a:pt x="55" y="63"/>
                  </a:cubicBezTo>
                  <a:cubicBezTo>
                    <a:pt x="61" y="64"/>
                    <a:pt x="67" y="63"/>
                    <a:pt x="73" y="62"/>
                  </a:cubicBezTo>
                  <a:cubicBezTo>
                    <a:pt x="78" y="60"/>
                    <a:pt x="82" y="57"/>
                    <a:pt x="85" y="54"/>
                  </a:cubicBezTo>
                  <a:cubicBezTo>
                    <a:pt x="88" y="51"/>
                    <a:pt x="89" y="48"/>
                    <a:pt x="90" y="44"/>
                  </a:cubicBezTo>
                  <a:cubicBezTo>
                    <a:pt x="91" y="37"/>
                    <a:pt x="89" y="30"/>
                    <a:pt x="85" y="24"/>
                  </a:cubicBezTo>
                  <a:cubicBezTo>
                    <a:pt x="88" y="22"/>
                    <a:pt x="91" y="21"/>
                    <a:pt x="94" y="21"/>
                  </a:cubicBezTo>
                  <a:cubicBezTo>
                    <a:pt x="99" y="20"/>
                    <a:pt x="103" y="20"/>
                    <a:pt x="108" y="20"/>
                  </a:cubicBezTo>
                  <a:cubicBezTo>
                    <a:pt x="108" y="19"/>
                    <a:pt x="108" y="19"/>
                    <a:pt x="108" y="19"/>
                  </a:cubicBezTo>
                  <a:cubicBezTo>
                    <a:pt x="106" y="18"/>
                    <a:pt x="101" y="19"/>
                    <a:pt x="97" y="20"/>
                  </a:cubicBezTo>
                  <a:cubicBezTo>
                    <a:pt x="92" y="20"/>
                    <a:pt x="88" y="21"/>
                    <a:pt x="85" y="23"/>
                  </a:cubicBezTo>
                  <a:cubicBezTo>
                    <a:pt x="83" y="19"/>
                    <a:pt x="80" y="15"/>
                    <a:pt x="77" y="12"/>
                  </a:cubicBezTo>
                  <a:cubicBezTo>
                    <a:pt x="74" y="10"/>
                    <a:pt x="72" y="7"/>
                    <a:pt x="70" y="6"/>
                  </a:cubicBezTo>
                  <a:cubicBezTo>
                    <a:pt x="69" y="5"/>
                    <a:pt x="69" y="5"/>
                    <a:pt x="69" y="5"/>
                  </a:cubicBezTo>
                  <a:cubicBezTo>
                    <a:pt x="68" y="5"/>
                    <a:pt x="68" y="4"/>
                    <a:pt x="68" y="4"/>
                  </a:cubicBezTo>
                  <a:cubicBezTo>
                    <a:pt x="68" y="4"/>
                    <a:pt x="68" y="4"/>
                    <a:pt x="67" y="4"/>
                  </a:cubicBezTo>
                  <a:cubicBezTo>
                    <a:pt x="67" y="4"/>
                    <a:pt x="66" y="4"/>
                    <a:pt x="65" y="3"/>
                  </a:cubicBezTo>
                  <a:cubicBezTo>
                    <a:pt x="62" y="2"/>
                    <a:pt x="59" y="2"/>
                    <a:pt x="56"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548"/>
            <p:cNvSpPr>
              <a:spLocks/>
            </p:cNvSpPr>
            <p:nvPr/>
          </p:nvSpPr>
          <p:spPr bwMode="auto">
            <a:xfrm>
              <a:off x="8358167" y="4660927"/>
              <a:ext cx="327027" cy="198439"/>
            </a:xfrm>
            <a:custGeom>
              <a:avLst/>
              <a:gdLst>
                <a:gd name="T0" fmla="*/ 25 w 87"/>
                <a:gd name="T1" fmla="*/ 3 h 53"/>
                <a:gd name="T2" fmla="*/ 8 w 87"/>
                <a:gd name="T3" fmla="*/ 17 h 53"/>
                <a:gd name="T4" fmla="*/ 2 w 87"/>
                <a:gd name="T5" fmla="*/ 33 h 53"/>
                <a:gd name="T6" fmla="*/ 1 w 87"/>
                <a:gd name="T7" fmla="*/ 43 h 53"/>
                <a:gd name="T8" fmla="*/ 0 w 87"/>
                <a:gd name="T9" fmla="*/ 49 h 53"/>
                <a:gd name="T10" fmla="*/ 11 w 87"/>
                <a:gd name="T11" fmla="*/ 47 h 53"/>
                <a:gd name="T12" fmla="*/ 21 w 87"/>
                <a:gd name="T13" fmla="*/ 50 h 53"/>
                <a:gd name="T14" fmla="*/ 37 w 87"/>
                <a:gd name="T15" fmla="*/ 53 h 53"/>
                <a:gd name="T16" fmla="*/ 55 w 87"/>
                <a:gd name="T17" fmla="*/ 50 h 53"/>
                <a:gd name="T18" fmla="*/ 68 w 87"/>
                <a:gd name="T19" fmla="*/ 36 h 53"/>
                <a:gd name="T20" fmla="*/ 67 w 87"/>
                <a:gd name="T21" fmla="*/ 18 h 53"/>
                <a:gd name="T22" fmla="*/ 76 w 87"/>
                <a:gd name="T23" fmla="*/ 17 h 53"/>
                <a:gd name="T24" fmla="*/ 87 w 87"/>
                <a:gd name="T25" fmla="*/ 18 h 53"/>
                <a:gd name="T26" fmla="*/ 87 w 87"/>
                <a:gd name="T27" fmla="*/ 17 h 53"/>
                <a:gd name="T28" fmla="*/ 78 w 87"/>
                <a:gd name="T29" fmla="*/ 16 h 53"/>
                <a:gd name="T30" fmla="*/ 67 w 87"/>
                <a:gd name="T31" fmla="*/ 17 h 53"/>
                <a:gd name="T32" fmla="*/ 61 w 87"/>
                <a:gd name="T33" fmla="*/ 7 h 53"/>
                <a:gd name="T34" fmla="*/ 50 w 87"/>
                <a:gd name="T35" fmla="*/ 1 h 53"/>
                <a:gd name="T36" fmla="*/ 38 w 87"/>
                <a:gd name="T37" fmla="*/ 0 h 53"/>
                <a:gd name="T38" fmla="*/ 25 w 87"/>
                <a:gd name="T39"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53">
                  <a:moveTo>
                    <a:pt x="25" y="3"/>
                  </a:moveTo>
                  <a:cubicBezTo>
                    <a:pt x="17" y="6"/>
                    <a:pt x="12" y="11"/>
                    <a:pt x="8" y="17"/>
                  </a:cubicBezTo>
                  <a:cubicBezTo>
                    <a:pt x="4" y="22"/>
                    <a:pt x="3" y="28"/>
                    <a:pt x="2" y="33"/>
                  </a:cubicBezTo>
                  <a:cubicBezTo>
                    <a:pt x="2" y="35"/>
                    <a:pt x="1" y="39"/>
                    <a:pt x="1" y="43"/>
                  </a:cubicBezTo>
                  <a:cubicBezTo>
                    <a:pt x="0" y="46"/>
                    <a:pt x="0" y="49"/>
                    <a:pt x="0" y="49"/>
                  </a:cubicBezTo>
                  <a:cubicBezTo>
                    <a:pt x="3" y="47"/>
                    <a:pt x="7" y="47"/>
                    <a:pt x="11" y="47"/>
                  </a:cubicBezTo>
                  <a:cubicBezTo>
                    <a:pt x="14" y="48"/>
                    <a:pt x="18" y="50"/>
                    <a:pt x="21" y="50"/>
                  </a:cubicBezTo>
                  <a:cubicBezTo>
                    <a:pt x="26" y="52"/>
                    <a:pt x="31" y="53"/>
                    <a:pt x="37" y="53"/>
                  </a:cubicBezTo>
                  <a:cubicBezTo>
                    <a:pt x="43" y="53"/>
                    <a:pt x="49" y="52"/>
                    <a:pt x="55" y="50"/>
                  </a:cubicBezTo>
                  <a:cubicBezTo>
                    <a:pt x="62" y="47"/>
                    <a:pt x="66" y="42"/>
                    <a:pt x="68" y="36"/>
                  </a:cubicBezTo>
                  <a:cubicBezTo>
                    <a:pt x="70" y="30"/>
                    <a:pt x="70" y="23"/>
                    <a:pt x="67" y="18"/>
                  </a:cubicBezTo>
                  <a:cubicBezTo>
                    <a:pt x="70" y="17"/>
                    <a:pt x="73" y="17"/>
                    <a:pt x="76" y="17"/>
                  </a:cubicBezTo>
                  <a:cubicBezTo>
                    <a:pt x="80" y="17"/>
                    <a:pt x="83" y="18"/>
                    <a:pt x="87" y="18"/>
                  </a:cubicBezTo>
                  <a:cubicBezTo>
                    <a:pt x="87" y="17"/>
                    <a:pt x="87" y="17"/>
                    <a:pt x="87" y="17"/>
                  </a:cubicBezTo>
                  <a:cubicBezTo>
                    <a:pt x="85" y="16"/>
                    <a:pt x="82" y="16"/>
                    <a:pt x="78" y="16"/>
                  </a:cubicBezTo>
                  <a:cubicBezTo>
                    <a:pt x="74" y="16"/>
                    <a:pt x="70" y="16"/>
                    <a:pt x="67" y="17"/>
                  </a:cubicBezTo>
                  <a:cubicBezTo>
                    <a:pt x="66" y="13"/>
                    <a:pt x="64" y="10"/>
                    <a:pt x="61" y="7"/>
                  </a:cubicBezTo>
                  <a:cubicBezTo>
                    <a:pt x="58" y="4"/>
                    <a:pt x="55" y="2"/>
                    <a:pt x="50" y="1"/>
                  </a:cubicBezTo>
                  <a:cubicBezTo>
                    <a:pt x="47" y="0"/>
                    <a:pt x="43" y="0"/>
                    <a:pt x="38" y="0"/>
                  </a:cubicBezTo>
                  <a:cubicBezTo>
                    <a:pt x="34" y="1"/>
                    <a:pt x="29" y="2"/>
                    <a:pt x="25" y="3"/>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549"/>
            <p:cNvSpPr>
              <a:spLocks/>
            </p:cNvSpPr>
            <p:nvPr/>
          </p:nvSpPr>
          <p:spPr bwMode="auto">
            <a:xfrm>
              <a:off x="8151791" y="4889528"/>
              <a:ext cx="338140" cy="249239"/>
            </a:xfrm>
            <a:custGeom>
              <a:avLst/>
              <a:gdLst>
                <a:gd name="T0" fmla="*/ 17 w 90"/>
                <a:gd name="T1" fmla="*/ 11 h 66"/>
                <a:gd name="T2" fmla="*/ 2 w 90"/>
                <a:gd name="T3" fmla="*/ 32 h 66"/>
                <a:gd name="T4" fmla="*/ 3 w 90"/>
                <a:gd name="T5" fmla="*/ 51 h 66"/>
                <a:gd name="T6" fmla="*/ 4 w 90"/>
                <a:gd name="T7" fmla="*/ 56 h 66"/>
                <a:gd name="T8" fmla="*/ 7 w 90"/>
                <a:gd name="T9" fmla="*/ 61 h 66"/>
                <a:gd name="T10" fmla="*/ 12 w 90"/>
                <a:gd name="T11" fmla="*/ 66 h 66"/>
                <a:gd name="T12" fmla="*/ 13 w 90"/>
                <a:gd name="T13" fmla="*/ 63 h 66"/>
                <a:gd name="T14" fmla="*/ 17 w 90"/>
                <a:gd name="T15" fmla="*/ 62 h 66"/>
                <a:gd name="T16" fmla="*/ 28 w 90"/>
                <a:gd name="T17" fmla="*/ 63 h 66"/>
                <a:gd name="T18" fmla="*/ 46 w 90"/>
                <a:gd name="T19" fmla="*/ 60 h 66"/>
                <a:gd name="T20" fmla="*/ 57 w 90"/>
                <a:gd name="T21" fmla="*/ 55 h 66"/>
                <a:gd name="T22" fmla="*/ 66 w 90"/>
                <a:gd name="T23" fmla="*/ 48 h 66"/>
                <a:gd name="T24" fmla="*/ 71 w 90"/>
                <a:gd name="T25" fmla="*/ 29 h 66"/>
                <a:gd name="T26" fmla="*/ 65 w 90"/>
                <a:gd name="T27" fmla="*/ 10 h 66"/>
                <a:gd name="T28" fmla="*/ 75 w 90"/>
                <a:gd name="T29" fmla="*/ 7 h 66"/>
                <a:gd name="T30" fmla="*/ 89 w 90"/>
                <a:gd name="T31" fmla="*/ 9 h 66"/>
                <a:gd name="T32" fmla="*/ 90 w 90"/>
                <a:gd name="T33" fmla="*/ 8 h 66"/>
                <a:gd name="T34" fmla="*/ 85 w 90"/>
                <a:gd name="T35" fmla="*/ 6 h 66"/>
                <a:gd name="T36" fmla="*/ 78 w 90"/>
                <a:gd name="T37" fmla="*/ 6 h 66"/>
                <a:gd name="T38" fmla="*/ 64 w 90"/>
                <a:gd name="T39" fmla="*/ 9 h 66"/>
                <a:gd name="T40" fmla="*/ 53 w 90"/>
                <a:gd name="T41" fmla="*/ 2 h 66"/>
                <a:gd name="T42" fmla="*/ 38 w 90"/>
                <a:gd name="T43" fmla="*/ 1 h 66"/>
                <a:gd name="T44" fmla="*/ 33 w 90"/>
                <a:gd name="T45" fmla="*/ 3 h 66"/>
                <a:gd name="T46" fmla="*/ 31 w 90"/>
                <a:gd name="T47" fmla="*/ 3 h 66"/>
                <a:gd name="T48" fmla="*/ 28 w 90"/>
                <a:gd name="T49" fmla="*/ 4 h 66"/>
                <a:gd name="T50" fmla="*/ 17 w 90"/>
                <a:gd name="T51" fmla="*/ 1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6">
                  <a:moveTo>
                    <a:pt x="17" y="11"/>
                  </a:moveTo>
                  <a:cubicBezTo>
                    <a:pt x="9" y="17"/>
                    <a:pt x="5" y="24"/>
                    <a:pt x="2" y="32"/>
                  </a:cubicBezTo>
                  <a:cubicBezTo>
                    <a:pt x="0" y="39"/>
                    <a:pt x="0" y="46"/>
                    <a:pt x="3" y="51"/>
                  </a:cubicBezTo>
                  <a:cubicBezTo>
                    <a:pt x="3" y="52"/>
                    <a:pt x="3" y="54"/>
                    <a:pt x="4" y="56"/>
                  </a:cubicBezTo>
                  <a:cubicBezTo>
                    <a:pt x="5" y="58"/>
                    <a:pt x="6" y="60"/>
                    <a:pt x="7" y="61"/>
                  </a:cubicBezTo>
                  <a:cubicBezTo>
                    <a:pt x="9" y="64"/>
                    <a:pt x="12" y="66"/>
                    <a:pt x="12" y="66"/>
                  </a:cubicBezTo>
                  <a:cubicBezTo>
                    <a:pt x="11" y="65"/>
                    <a:pt x="12" y="64"/>
                    <a:pt x="13" y="63"/>
                  </a:cubicBezTo>
                  <a:cubicBezTo>
                    <a:pt x="15" y="62"/>
                    <a:pt x="16" y="62"/>
                    <a:pt x="17" y="62"/>
                  </a:cubicBezTo>
                  <a:cubicBezTo>
                    <a:pt x="21" y="62"/>
                    <a:pt x="24" y="63"/>
                    <a:pt x="28" y="63"/>
                  </a:cubicBezTo>
                  <a:cubicBezTo>
                    <a:pt x="33" y="63"/>
                    <a:pt x="39" y="62"/>
                    <a:pt x="46" y="60"/>
                  </a:cubicBezTo>
                  <a:cubicBezTo>
                    <a:pt x="49" y="59"/>
                    <a:pt x="53" y="57"/>
                    <a:pt x="57" y="55"/>
                  </a:cubicBezTo>
                  <a:cubicBezTo>
                    <a:pt x="61" y="53"/>
                    <a:pt x="63" y="50"/>
                    <a:pt x="66" y="48"/>
                  </a:cubicBezTo>
                  <a:cubicBezTo>
                    <a:pt x="70" y="42"/>
                    <a:pt x="72" y="35"/>
                    <a:pt x="71" y="29"/>
                  </a:cubicBezTo>
                  <a:cubicBezTo>
                    <a:pt x="71" y="22"/>
                    <a:pt x="69" y="15"/>
                    <a:pt x="65" y="10"/>
                  </a:cubicBezTo>
                  <a:cubicBezTo>
                    <a:pt x="68" y="8"/>
                    <a:pt x="71" y="7"/>
                    <a:pt x="75" y="7"/>
                  </a:cubicBezTo>
                  <a:cubicBezTo>
                    <a:pt x="80" y="6"/>
                    <a:pt x="85" y="7"/>
                    <a:pt x="89" y="9"/>
                  </a:cubicBezTo>
                  <a:cubicBezTo>
                    <a:pt x="89" y="9"/>
                    <a:pt x="90" y="8"/>
                    <a:pt x="90" y="8"/>
                  </a:cubicBezTo>
                  <a:cubicBezTo>
                    <a:pt x="89" y="7"/>
                    <a:pt x="87" y="6"/>
                    <a:pt x="85" y="6"/>
                  </a:cubicBezTo>
                  <a:cubicBezTo>
                    <a:pt x="83" y="6"/>
                    <a:pt x="81" y="5"/>
                    <a:pt x="78" y="6"/>
                  </a:cubicBezTo>
                  <a:cubicBezTo>
                    <a:pt x="73" y="6"/>
                    <a:pt x="67" y="7"/>
                    <a:pt x="64" y="9"/>
                  </a:cubicBezTo>
                  <a:cubicBezTo>
                    <a:pt x="61" y="6"/>
                    <a:pt x="57" y="3"/>
                    <a:pt x="53" y="2"/>
                  </a:cubicBezTo>
                  <a:cubicBezTo>
                    <a:pt x="48" y="0"/>
                    <a:pt x="43" y="0"/>
                    <a:pt x="38" y="1"/>
                  </a:cubicBezTo>
                  <a:cubicBezTo>
                    <a:pt x="37" y="2"/>
                    <a:pt x="35" y="2"/>
                    <a:pt x="33" y="3"/>
                  </a:cubicBezTo>
                  <a:cubicBezTo>
                    <a:pt x="32" y="3"/>
                    <a:pt x="32" y="3"/>
                    <a:pt x="31" y="3"/>
                  </a:cubicBezTo>
                  <a:cubicBezTo>
                    <a:pt x="30" y="4"/>
                    <a:pt x="29" y="4"/>
                    <a:pt x="28" y="4"/>
                  </a:cubicBezTo>
                  <a:cubicBezTo>
                    <a:pt x="24" y="6"/>
                    <a:pt x="20" y="8"/>
                    <a:pt x="17" y="1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550"/>
            <p:cNvSpPr>
              <a:spLocks/>
            </p:cNvSpPr>
            <p:nvPr/>
          </p:nvSpPr>
          <p:spPr bwMode="auto">
            <a:xfrm>
              <a:off x="8181953" y="5043517"/>
              <a:ext cx="274639" cy="279402"/>
            </a:xfrm>
            <a:custGeom>
              <a:avLst/>
              <a:gdLst>
                <a:gd name="T0" fmla="*/ 5 w 73"/>
                <a:gd name="T1" fmla="*/ 21 h 74"/>
                <a:gd name="T2" fmla="*/ 0 w 73"/>
                <a:gd name="T3" fmla="*/ 42 h 74"/>
                <a:gd name="T4" fmla="*/ 4 w 73"/>
                <a:gd name="T5" fmla="*/ 57 h 74"/>
                <a:gd name="T6" fmla="*/ 6 w 73"/>
                <a:gd name="T7" fmla="*/ 67 h 74"/>
                <a:gd name="T8" fmla="*/ 8 w 73"/>
                <a:gd name="T9" fmla="*/ 74 h 74"/>
                <a:gd name="T10" fmla="*/ 18 w 73"/>
                <a:gd name="T11" fmla="*/ 66 h 74"/>
                <a:gd name="T12" fmla="*/ 30 w 73"/>
                <a:gd name="T13" fmla="*/ 61 h 74"/>
                <a:gd name="T14" fmla="*/ 45 w 73"/>
                <a:gd name="T15" fmla="*/ 52 h 74"/>
                <a:gd name="T16" fmla="*/ 55 w 73"/>
                <a:gd name="T17" fmla="*/ 41 h 74"/>
                <a:gd name="T18" fmla="*/ 57 w 73"/>
                <a:gd name="T19" fmla="*/ 24 h 74"/>
                <a:gd name="T20" fmla="*/ 50 w 73"/>
                <a:gd name="T21" fmla="*/ 8 h 74"/>
                <a:gd name="T22" fmla="*/ 60 w 73"/>
                <a:gd name="T23" fmla="*/ 4 h 74"/>
                <a:gd name="T24" fmla="*/ 72 w 73"/>
                <a:gd name="T25" fmla="*/ 6 h 74"/>
                <a:gd name="T26" fmla="*/ 73 w 73"/>
                <a:gd name="T27" fmla="*/ 5 h 74"/>
                <a:gd name="T28" fmla="*/ 62 w 73"/>
                <a:gd name="T29" fmla="*/ 3 h 74"/>
                <a:gd name="T30" fmla="*/ 50 w 73"/>
                <a:gd name="T31" fmla="*/ 7 h 74"/>
                <a:gd name="T32" fmla="*/ 39 w 73"/>
                <a:gd name="T33" fmla="*/ 1 h 74"/>
                <a:gd name="T34" fmla="*/ 24 w 73"/>
                <a:gd name="T35" fmla="*/ 3 h 74"/>
                <a:gd name="T36" fmla="*/ 13 w 73"/>
                <a:gd name="T37" fmla="*/ 11 h 74"/>
                <a:gd name="T38" fmla="*/ 5 w 73"/>
                <a:gd name="T39"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3" h="74">
                  <a:moveTo>
                    <a:pt x="5" y="21"/>
                  </a:moveTo>
                  <a:cubicBezTo>
                    <a:pt x="0" y="28"/>
                    <a:pt x="0" y="35"/>
                    <a:pt x="0" y="42"/>
                  </a:cubicBezTo>
                  <a:cubicBezTo>
                    <a:pt x="0" y="47"/>
                    <a:pt x="2" y="52"/>
                    <a:pt x="4" y="57"/>
                  </a:cubicBezTo>
                  <a:cubicBezTo>
                    <a:pt x="5" y="59"/>
                    <a:pt x="6" y="63"/>
                    <a:pt x="6" y="67"/>
                  </a:cubicBezTo>
                  <a:cubicBezTo>
                    <a:pt x="8" y="74"/>
                    <a:pt x="8" y="74"/>
                    <a:pt x="8" y="74"/>
                  </a:cubicBezTo>
                  <a:cubicBezTo>
                    <a:pt x="10" y="70"/>
                    <a:pt x="14" y="67"/>
                    <a:pt x="18" y="66"/>
                  </a:cubicBezTo>
                  <a:cubicBezTo>
                    <a:pt x="22" y="64"/>
                    <a:pt x="27" y="63"/>
                    <a:pt x="30" y="61"/>
                  </a:cubicBezTo>
                  <a:cubicBezTo>
                    <a:pt x="35" y="59"/>
                    <a:pt x="40" y="56"/>
                    <a:pt x="45" y="52"/>
                  </a:cubicBezTo>
                  <a:cubicBezTo>
                    <a:pt x="49" y="49"/>
                    <a:pt x="53" y="45"/>
                    <a:pt x="55" y="41"/>
                  </a:cubicBezTo>
                  <a:cubicBezTo>
                    <a:pt x="58" y="36"/>
                    <a:pt x="58" y="30"/>
                    <a:pt x="57" y="24"/>
                  </a:cubicBezTo>
                  <a:cubicBezTo>
                    <a:pt x="56" y="18"/>
                    <a:pt x="54" y="12"/>
                    <a:pt x="50" y="8"/>
                  </a:cubicBezTo>
                  <a:cubicBezTo>
                    <a:pt x="53" y="6"/>
                    <a:pt x="57" y="5"/>
                    <a:pt x="60" y="4"/>
                  </a:cubicBezTo>
                  <a:cubicBezTo>
                    <a:pt x="64" y="4"/>
                    <a:pt x="69" y="4"/>
                    <a:pt x="72" y="6"/>
                  </a:cubicBezTo>
                  <a:cubicBezTo>
                    <a:pt x="73" y="6"/>
                    <a:pt x="73" y="5"/>
                    <a:pt x="73" y="5"/>
                  </a:cubicBezTo>
                  <a:cubicBezTo>
                    <a:pt x="71" y="4"/>
                    <a:pt x="67" y="3"/>
                    <a:pt x="62" y="3"/>
                  </a:cubicBezTo>
                  <a:cubicBezTo>
                    <a:pt x="58" y="4"/>
                    <a:pt x="53" y="5"/>
                    <a:pt x="50" y="7"/>
                  </a:cubicBezTo>
                  <a:cubicBezTo>
                    <a:pt x="47" y="4"/>
                    <a:pt x="43" y="2"/>
                    <a:pt x="39" y="1"/>
                  </a:cubicBezTo>
                  <a:cubicBezTo>
                    <a:pt x="34" y="0"/>
                    <a:pt x="29" y="1"/>
                    <a:pt x="24" y="3"/>
                  </a:cubicBezTo>
                  <a:cubicBezTo>
                    <a:pt x="21" y="5"/>
                    <a:pt x="17" y="8"/>
                    <a:pt x="13" y="11"/>
                  </a:cubicBezTo>
                  <a:cubicBezTo>
                    <a:pt x="10" y="14"/>
                    <a:pt x="7" y="18"/>
                    <a:pt x="5" y="2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551"/>
            <p:cNvSpPr>
              <a:spLocks/>
            </p:cNvSpPr>
            <p:nvPr/>
          </p:nvSpPr>
          <p:spPr bwMode="auto">
            <a:xfrm>
              <a:off x="8231166" y="5243543"/>
              <a:ext cx="168276" cy="127001"/>
            </a:xfrm>
            <a:custGeom>
              <a:avLst/>
              <a:gdLst>
                <a:gd name="T0" fmla="*/ 8 w 45"/>
                <a:gd name="T1" fmla="*/ 7 h 34"/>
                <a:gd name="T2" fmla="*/ 4 w 45"/>
                <a:gd name="T3" fmla="*/ 17 h 34"/>
                <a:gd name="T4" fmla="*/ 3 w 45"/>
                <a:gd name="T5" fmla="*/ 25 h 34"/>
                <a:gd name="T6" fmla="*/ 2 w 45"/>
                <a:gd name="T7" fmla="*/ 30 h 34"/>
                <a:gd name="T8" fmla="*/ 0 w 45"/>
                <a:gd name="T9" fmla="*/ 34 h 34"/>
                <a:gd name="T10" fmla="*/ 15 w 45"/>
                <a:gd name="T11" fmla="*/ 31 h 34"/>
                <a:gd name="T12" fmla="*/ 25 w 45"/>
                <a:gd name="T13" fmla="*/ 29 h 34"/>
                <a:gd name="T14" fmla="*/ 31 w 45"/>
                <a:gd name="T15" fmla="*/ 24 h 34"/>
                <a:gd name="T16" fmla="*/ 34 w 45"/>
                <a:gd name="T17" fmla="*/ 16 h 34"/>
                <a:gd name="T18" fmla="*/ 34 w 45"/>
                <a:gd name="T19" fmla="*/ 7 h 34"/>
                <a:gd name="T20" fmla="*/ 39 w 45"/>
                <a:gd name="T21" fmla="*/ 7 h 34"/>
                <a:gd name="T22" fmla="*/ 45 w 45"/>
                <a:gd name="T23" fmla="*/ 9 h 34"/>
                <a:gd name="T24" fmla="*/ 45 w 45"/>
                <a:gd name="T25" fmla="*/ 9 h 34"/>
                <a:gd name="T26" fmla="*/ 40 w 45"/>
                <a:gd name="T27" fmla="*/ 6 h 34"/>
                <a:gd name="T28" fmla="*/ 33 w 45"/>
                <a:gd name="T29" fmla="*/ 6 h 34"/>
                <a:gd name="T30" fmla="*/ 29 w 45"/>
                <a:gd name="T31" fmla="*/ 2 h 34"/>
                <a:gd name="T32" fmla="*/ 21 w 45"/>
                <a:gd name="T33" fmla="*/ 1 h 34"/>
                <a:gd name="T34" fmla="*/ 14 w 45"/>
                <a:gd name="T35" fmla="*/ 3 h 34"/>
                <a:gd name="T36" fmla="*/ 8 w 45"/>
                <a:gd name="T37"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34">
                  <a:moveTo>
                    <a:pt x="8" y="7"/>
                  </a:moveTo>
                  <a:cubicBezTo>
                    <a:pt x="5" y="10"/>
                    <a:pt x="4" y="14"/>
                    <a:pt x="4" y="17"/>
                  </a:cubicBezTo>
                  <a:cubicBezTo>
                    <a:pt x="3" y="20"/>
                    <a:pt x="3" y="22"/>
                    <a:pt x="3" y="25"/>
                  </a:cubicBezTo>
                  <a:cubicBezTo>
                    <a:pt x="3" y="26"/>
                    <a:pt x="2" y="28"/>
                    <a:pt x="2" y="30"/>
                  </a:cubicBezTo>
                  <a:cubicBezTo>
                    <a:pt x="1" y="32"/>
                    <a:pt x="0" y="34"/>
                    <a:pt x="0" y="34"/>
                  </a:cubicBezTo>
                  <a:cubicBezTo>
                    <a:pt x="5" y="32"/>
                    <a:pt x="11" y="32"/>
                    <a:pt x="15" y="31"/>
                  </a:cubicBezTo>
                  <a:cubicBezTo>
                    <a:pt x="19" y="31"/>
                    <a:pt x="22" y="30"/>
                    <a:pt x="25" y="29"/>
                  </a:cubicBezTo>
                  <a:cubicBezTo>
                    <a:pt x="27" y="27"/>
                    <a:pt x="30" y="26"/>
                    <a:pt x="31" y="24"/>
                  </a:cubicBezTo>
                  <a:cubicBezTo>
                    <a:pt x="33" y="22"/>
                    <a:pt x="34" y="19"/>
                    <a:pt x="34" y="16"/>
                  </a:cubicBezTo>
                  <a:cubicBezTo>
                    <a:pt x="35" y="13"/>
                    <a:pt x="35" y="10"/>
                    <a:pt x="34" y="7"/>
                  </a:cubicBezTo>
                  <a:cubicBezTo>
                    <a:pt x="35" y="6"/>
                    <a:pt x="37" y="6"/>
                    <a:pt x="39" y="7"/>
                  </a:cubicBezTo>
                  <a:cubicBezTo>
                    <a:pt x="41" y="7"/>
                    <a:pt x="43" y="8"/>
                    <a:pt x="45" y="9"/>
                  </a:cubicBezTo>
                  <a:cubicBezTo>
                    <a:pt x="45" y="9"/>
                    <a:pt x="45" y="9"/>
                    <a:pt x="45" y="9"/>
                  </a:cubicBezTo>
                  <a:cubicBezTo>
                    <a:pt x="44" y="8"/>
                    <a:pt x="42" y="7"/>
                    <a:pt x="40" y="6"/>
                  </a:cubicBezTo>
                  <a:cubicBezTo>
                    <a:pt x="38" y="6"/>
                    <a:pt x="35" y="6"/>
                    <a:pt x="33" y="6"/>
                  </a:cubicBezTo>
                  <a:cubicBezTo>
                    <a:pt x="32" y="4"/>
                    <a:pt x="31" y="3"/>
                    <a:pt x="29" y="2"/>
                  </a:cubicBezTo>
                  <a:cubicBezTo>
                    <a:pt x="26" y="1"/>
                    <a:pt x="24" y="0"/>
                    <a:pt x="21" y="1"/>
                  </a:cubicBezTo>
                  <a:cubicBezTo>
                    <a:pt x="18" y="1"/>
                    <a:pt x="16" y="2"/>
                    <a:pt x="14" y="3"/>
                  </a:cubicBezTo>
                  <a:cubicBezTo>
                    <a:pt x="11" y="5"/>
                    <a:pt x="10" y="6"/>
                    <a:pt x="8" y="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552"/>
            <p:cNvSpPr>
              <a:spLocks/>
            </p:cNvSpPr>
            <p:nvPr/>
          </p:nvSpPr>
          <p:spPr bwMode="auto">
            <a:xfrm>
              <a:off x="8020027" y="5205443"/>
              <a:ext cx="142876" cy="109538"/>
            </a:xfrm>
            <a:custGeom>
              <a:avLst/>
              <a:gdLst>
                <a:gd name="T0" fmla="*/ 8 w 38"/>
                <a:gd name="T1" fmla="*/ 7 h 29"/>
                <a:gd name="T2" fmla="*/ 4 w 38"/>
                <a:gd name="T3" fmla="*/ 15 h 29"/>
                <a:gd name="T4" fmla="*/ 3 w 38"/>
                <a:gd name="T5" fmla="*/ 22 h 29"/>
                <a:gd name="T6" fmla="*/ 2 w 38"/>
                <a:gd name="T7" fmla="*/ 26 h 29"/>
                <a:gd name="T8" fmla="*/ 0 w 38"/>
                <a:gd name="T9" fmla="*/ 29 h 29"/>
                <a:gd name="T10" fmla="*/ 14 w 38"/>
                <a:gd name="T11" fmla="*/ 28 h 29"/>
                <a:gd name="T12" fmla="*/ 23 w 38"/>
                <a:gd name="T13" fmla="*/ 25 h 29"/>
                <a:gd name="T14" fmla="*/ 29 w 38"/>
                <a:gd name="T15" fmla="*/ 20 h 29"/>
                <a:gd name="T16" fmla="*/ 31 w 38"/>
                <a:gd name="T17" fmla="*/ 13 h 29"/>
                <a:gd name="T18" fmla="*/ 28 w 38"/>
                <a:gd name="T19" fmla="*/ 5 h 29"/>
                <a:gd name="T20" fmla="*/ 33 w 38"/>
                <a:gd name="T21" fmla="*/ 3 h 29"/>
                <a:gd name="T22" fmla="*/ 38 w 38"/>
                <a:gd name="T23" fmla="*/ 4 h 29"/>
                <a:gd name="T24" fmla="*/ 38 w 38"/>
                <a:gd name="T25" fmla="*/ 3 h 29"/>
                <a:gd name="T26" fmla="*/ 34 w 38"/>
                <a:gd name="T27" fmla="*/ 3 h 29"/>
                <a:gd name="T28" fmla="*/ 28 w 38"/>
                <a:gd name="T29" fmla="*/ 5 h 29"/>
                <a:gd name="T30" fmla="*/ 17 w 38"/>
                <a:gd name="T31" fmla="*/ 2 h 29"/>
                <a:gd name="T32" fmla="*/ 8 w 38"/>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29">
                  <a:moveTo>
                    <a:pt x="8" y="7"/>
                  </a:moveTo>
                  <a:cubicBezTo>
                    <a:pt x="6" y="9"/>
                    <a:pt x="5" y="12"/>
                    <a:pt x="4" y="15"/>
                  </a:cubicBezTo>
                  <a:cubicBezTo>
                    <a:pt x="3" y="17"/>
                    <a:pt x="3" y="20"/>
                    <a:pt x="3" y="22"/>
                  </a:cubicBezTo>
                  <a:cubicBezTo>
                    <a:pt x="3" y="23"/>
                    <a:pt x="2" y="25"/>
                    <a:pt x="2" y="26"/>
                  </a:cubicBezTo>
                  <a:cubicBezTo>
                    <a:pt x="1" y="28"/>
                    <a:pt x="0" y="29"/>
                    <a:pt x="0" y="29"/>
                  </a:cubicBezTo>
                  <a:cubicBezTo>
                    <a:pt x="5" y="28"/>
                    <a:pt x="10" y="29"/>
                    <a:pt x="14" y="28"/>
                  </a:cubicBezTo>
                  <a:cubicBezTo>
                    <a:pt x="17" y="28"/>
                    <a:pt x="20" y="27"/>
                    <a:pt x="23" y="25"/>
                  </a:cubicBezTo>
                  <a:cubicBezTo>
                    <a:pt x="25" y="24"/>
                    <a:pt x="28" y="22"/>
                    <a:pt x="29" y="20"/>
                  </a:cubicBezTo>
                  <a:cubicBezTo>
                    <a:pt x="31" y="18"/>
                    <a:pt x="31" y="15"/>
                    <a:pt x="31" y="13"/>
                  </a:cubicBezTo>
                  <a:cubicBezTo>
                    <a:pt x="31" y="10"/>
                    <a:pt x="30" y="7"/>
                    <a:pt x="28" y="5"/>
                  </a:cubicBezTo>
                  <a:cubicBezTo>
                    <a:pt x="30" y="4"/>
                    <a:pt x="31" y="4"/>
                    <a:pt x="33" y="3"/>
                  </a:cubicBezTo>
                  <a:cubicBezTo>
                    <a:pt x="35" y="3"/>
                    <a:pt x="36" y="3"/>
                    <a:pt x="38" y="4"/>
                  </a:cubicBezTo>
                  <a:cubicBezTo>
                    <a:pt x="38" y="3"/>
                    <a:pt x="38" y="3"/>
                    <a:pt x="38" y="3"/>
                  </a:cubicBezTo>
                  <a:cubicBezTo>
                    <a:pt x="38" y="3"/>
                    <a:pt x="36" y="3"/>
                    <a:pt x="34" y="3"/>
                  </a:cubicBezTo>
                  <a:cubicBezTo>
                    <a:pt x="32" y="3"/>
                    <a:pt x="30" y="4"/>
                    <a:pt x="28" y="5"/>
                  </a:cubicBezTo>
                  <a:cubicBezTo>
                    <a:pt x="26" y="2"/>
                    <a:pt x="22" y="0"/>
                    <a:pt x="17" y="2"/>
                  </a:cubicBezTo>
                  <a:cubicBezTo>
                    <a:pt x="14" y="3"/>
                    <a:pt x="10" y="5"/>
                    <a:pt x="8"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553"/>
            <p:cNvSpPr>
              <a:spLocks/>
            </p:cNvSpPr>
            <p:nvPr/>
          </p:nvSpPr>
          <p:spPr bwMode="auto">
            <a:xfrm>
              <a:off x="7896202" y="5156230"/>
              <a:ext cx="165101" cy="177801"/>
            </a:xfrm>
            <a:custGeom>
              <a:avLst/>
              <a:gdLst>
                <a:gd name="T0" fmla="*/ 2 w 44"/>
                <a:gd name="T1" fmla="*/ 14 h 47"/>
                <a:gd name="T2" fmla="*/ 1 w 44"/>
                <a:gd name="T3" fmla="*/ 27 h 47"/>
                <a:gd name="T4" fmla="*/ 3 w 44"/>
                <a:gd name="T5" fmla="*/ 37 h 47"/>
                <a:gd name="T6" fmla="*/ 6 w 44"/>
                <a:gd name="T7" fmla="*/ 47 h 47"/>
                <a:gd name="T8" fmla="*/ 20 w 44"/>
                <a:gd name="T9" fmla="*/ 38 h 47"/>
                <a:gd name="T10" fmla="*/ 29 w 44"/>
                <a:gd name="T11" fmla="*/ 32 h 47"/>
                <a:gd name="T12" fmla="*/ 34 w 44"/>
                <a:gd name="T13" fmla="*/ 24 h 47"/>
                <a:gd name="T14" fmla="*/ 34 w 44"/>
                <a:gd name="T15" fmla="*/ 15 h 47"/>
                <a:gd name="T16" fmla="*/ 31 w 44"/>
                <a:gd name="T17" fmla="*/ 4 h 47"/>
                <a:gd name="T18" fmla="*/ 38 w 44"/>
                <a:gd name="T19" fmla="*/ 3 h 47"/>
                <a:gd name="T20" fmla="*/ 44 w 44"/>
                <a:gd name="T21" fmla="*/ 10 h 47"/>
                <a:gd name="T22" fmla="*/ 44 w 44"/>
                <a:gd name="T23" fmla="*/ 10 h 47"/>
                <a:gd name="T24" fmla="*/ 44 w 44"/>
                <a:gd name="T25" fmla="*/ 10 h 47"/>
                <a:gd name="T26" fmla="*/ 44 w 44"/>
                <a:gd name="T27" fmla="*/ 9 h 47"/>
                <a:gd name="T28" fmla="*/ 43 w 44"/>
                <a:gd name="T29" fmla="*/ 7 h 47"/>
                <a:gd name="T30" fmla="*/ 40 w 44"/>
                <a:gd name="T31" fmla="*/ 4 h 47"/>
                <a:gd name="T32" fmla="*/ 35 w 44"/>
                <a:gd name="T33" fmla="*/ 3 h 47"/>
                <a:gd name="T34" fmla="*/ 31 w 44"/>
                <a:gd name="T35" fmla="*/ 4 h 47"/>
                <a:gd name="T36" fmla="*/ 23 w 44"/>
                <a:gd name="T37" fmla="*/ 0 h 47"/>
                <a:gd name="T38" fmla="*/ 14 w 44"/>
                <a:gd name="T39" fmla="*/ 2 h 47"/>
                <a:gd name="T40" fmla="*/ 2 w 44"/>
                <a:gd name="T41" fmla="*/ 1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7">
                  <a:moveTo>
                    <a:pt x="2" y="14"/>
                  </a:moveTo>
                  <a:cubicBezTo>
                    <a:pt x="0" y="19"/>
                    <a:pt x="0" y="23"/>
                    <a:pt x="1" y="27"/>
                  </a:cubicBezTo>
                  <a:cubicBezTo>
                    <a:pt x="1" y="31"/>
                    <a:pt x="2" y="34"/>
                    <a:pt x="3" y="37"/>
                  </a:cubicBezTo>
                  <a:cubicBezTo>
                    <a:pt x="4" y="39"/>
                    <a:pt x="6" y="47"/>
                    <a:pt x="6" y="47"/>
                  </a:cubicBezTo>
                  <a:cubicBezTo>
                    <a:pt x="9" y="42"/>
                    <a:pt x="15" y="40"/>
                    <a:pt x="20" y="38"/>
                  </a:cubicBezTo>
                  <a:cubicBezTo>
                    <a:pt x="23" y="36"/>
                    <a:pt x="26" y="34"/>
                    <a:pt x="29" y="32"/>
                  </a:cubicBezTo>
                  <a:cubicBezTo>
                    <a:pt x="31" y="29"/>
                    <a:pt x="33" y="27"/>
                    <a:pt x="34" y="24"/>
                  </a:cubicBezTo>
                  <a:cubicBezTo>
                    <a:pt x="35" y="21"/>
                    <a:pt x="35" y="18"/>
                    <a:pt x="34" y="15"/>
                  </a:cubicBezTo>
                  <a:cubicBezTo>
                    <a:pt x="34" y="11"/>
                    <a:pt x="33" y="7"/>
                    <a:pt x="31" y="4"/>
                  </a:cubicBezTo>
                  <a:cubicBezTo>
                    <a:pt x="33" y="3"/>
                    <a:pt x="36" y="3"/>
                    <a:pt x="38" y="3"/>
                  </a:cubicBezTo>
                  <a:cubicBezTo>
                    <a:pt x="41" y="4"/>
                    <a:pt x="43" y="7"/>
                    <a:pt x="44" y="10"/>
                  </a:cubicBezTo>
                  <a:cubicBezTo>
                    <a:pt x="44" y="10"/>
                    <a:pt x="44" y="10"/>
                    <a:pt x="44" y="10"/>
                  </a:cubicBezTo>
                  <a:cubicBezTo>
                    <a:pt x="44" y="10"/>
                    <a:pt x="44" y="10"/>
                    <a:pt x="44" y="10"/>
                  </a:cubicBezTo>
                  <a:cubicBezTo>
                    <a:pt x="44" y="9"/>
                    <a:pt x="44" y="9"/>
                    <a:pt x="44" y="9"/>
                  </a:cubicBezTo>
                  <a:cubicBezTo>
                    <a:pt x="44" y="8"/>
                    <a:pt x="43" y="8"/>
                    <a:pt x="43" y="7"/>
                  </a:cubicBezTo>
                  <a:cubicBezTo>
                    <a:pt x="42" y="6"/>
                    <a:pt x="41" y="5"/>
                    <a:pt x="40" y="4"/>
                  </a:cubicBezTo>
                  <a:cubicBezTo>
                    <a:pt x="38" y="3"/>
                    <a:pt x="37" y="3"/>
                    <a:pt x="35" y="3"/>
                  </a:cubicBezTo>
                  <a:cubicBezTo>
                    <a:pt x="33" y="3"/>
                    <a:pt x="32" y="3"/>
                    <a:pt x="31" y="4"/>
                  </a:cubicBezTo>
                  <a:cubicBezTo>
                    <a:pt x="29" y="2"/>
                    <a:pt x="26" y="0"/>
                    <a:pt x="23" y="0"/>
                  </a:cubicBezTo>
                  <a:cubicBezTo>
                    <a:pt x="20" y="0"/>
                    <a:pt x="17" y="1"/>
                    <a:pt x="14" y="2"/>
                  </a:cubicBezTo>
                  <a:cubicBezTo>
                    <a:pt x="9" y="5"/>
                    <a:pt x="5" y="10"/>
                    <a:pt x="2" y="1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554"/>
            <p:cNvSpPr>
              <a:spLocks/>
            </p:cNvSpPr>
            <p:nvPr/>
          </p:nvSpPr>
          <p:spPr bwMode="auto">
            <a:xfrm>
              <a:off x="9548799" y="4394225"/>
              <a:ext cx="71438" cy="112713"/>
            </a:xfrm>
            <a:custGeom>
              <a:avLst/>
              <a:gdLst>
                <a:gd name="T0" fmla="*/ 0 w 19"/>
                <a:gd name="T1" fmla="*/ 0 h 30"/>
                <a:gd name="T2" fmla="*/ 12 w 19"/>
                <a:gd name="T3" fmla="*/ 14 h 30"/>
                <a:gd name="T4" fmla="*/ 15 w 19"/>
                <a:gd name="T5" fmla="*/ 22 h 30"/>
                <a:gd name="T6" fmla="*/ 17 w 19"/>
                <a:gd name="T7" fmla="*/ 30 h 30"/>
                <a:gd name="T8" fmla="*/ 19 w 19"/>
                <a:gd name="T9" fmla="*/ 18 h 30"/>
                <a:gd name="T10" fmla="*/ 12 w 19"/>
                <a:gd name="T11" fmla="*/ 9 h 30"/>
                <a:gd name="T12" fmla="*/ 0 w 1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9" h="30">
                  <a:moveTo>
                    <a:pt x="0" y="0"/>
                  </a:moveTo>
                  <a:cubicBezTo>
                    <a:pt x="4" y="5"/>
                    <a:pt x="9" y="9"/>
                    <a:pt x="12" y="14"/>
                  </a:cubicBezTo>
                  <a:cubicBezTo>
                    <a:pt x="13" y="16"/>
                    <a:pt x="14" y="19"/>
                    <a:pt x="15" y="22"/>
                  </a:cubicBezTo>
                  <a:cubicBezTo>
                    <a:pt x="15" y="25"/>
                    <a:pt x="16" y="28"/>
                    <a:pt x="17" y="30"/>
                  </a:cubicBezTo>
                  <a:cubicBezTo>
                    <a:pt x="18" y="26"/>
                    <a:pt x="18" y="22"/>
                    <a:pt x="19" y="18"/>
                  </a:cubicBezTo>
                  <a:cubicBezTo>
                    <a:pt x="17" y="15"/>
                    <a:pt x="14" y="11"/>
                    <a:pt x="12" y="9"/>
                  </a:cubicBezTo>
                  <a:cubicBezTo>
                    <a:pt x="8" y="6"/>
                    <a:pt x="4" y="3"/>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557"/>
            <p:cNvSpPr>
              <a:spLocks/>
            </p:cNvSpPr>
            <p:nvPr/>
          </p:nvSpPr>
          <p:spPr bwMode="auto">
            <a:xfrm>
              <a:off x="9493236" y="4375175"/>
              <a:ext cx="55563" cy="139701"/>
            </a:xfrm>
            <a:custGeom>
              <a:avLst/>
              <a:gdLst>
                <a:gd name="T0" fmla="*/ 8 w 15"/>
                <a:gd name="T1" fmla="*/ 17 h 37"/>
                <a:gd name="T2" fmla="*/ 11 w 15"/>
                <a:gd name="T3" fmla="*/ 7 h 37"/>
                <a:gd name="T4" fmla="*/ 10 w 15"/>
                <a:gd name="T5" fmla="*/ 0 h 37"/>
                <a:gd name="T6" fmla="*/ 7 w 15"/>
                <a:gd name="T7" fmla="*/ 10 h 37"/>
                <a:gd name="T8" fmla="*/ 2 w 15"/>
                <a:gd name="T9" fmla="*/ 20 h 37"/>
                <a:gd name="T10" fmla="*/ 3 w 15"/>
                <a:gd name="T11" fmla="*/ 31 h 37"/>
                <a:gd name="T12" fmla="*/ 4 w 15"/>
                <a:gd name="T13" fmla="*/ 32 h 37"/>
                <a:gd name="T14" fmla="*/ 15 w 15"/>
                <a:gd name="T15" fmla="*/ 37 h 37"/>
                <a:gd name="T16" fmla="*/ 11 w 15"/>
                <a:gd name="T17" fmla="*/ 33 h 37"/>
                <a:gd name="T18" fmla="*/ 8 w 15"/>
                <a:gd name="T19"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7">
                  <a:moveTo>
                    <a:pt x="8" y="17"/>
                  </a:moveTo>
                  <a:cubicBezTo>
                    <a:pt x="9" y="14"/>
                    <a:pt x="10" y="9"/>
                    <a:pt x="11" y="7"/>
                  </a:cubicBezTo>
                  <a:cubicBezTo>
                    <a:pt x="11" y="5"/>
                    <a:pt x="10" y="0"/>
                    <a:pt x="10" y="0"/>
                  </a:cubicBezTo>
                  <a:cubicBezTo>
                    <a:pt x="10" y="4"/>
                    <a:pt x="9" y="7"/>
                    <a:pt x="7" y="10"/>
                  </a:cubicBezTo>
                  <a:cubicBezTo>
                    <a:pt x="5" y="14"/>
                    <a:pt x="3" y="17"/>
                    <a:pt x="2" y="20"/>
                  </a:cubicBezTo>
                  <a:cubicBezTo>
                    <a:pt x="0" y="24"/>
                    <a:pt x="1" y="27"/>
                    <a:pt x="3" y="31"/>
                  </a:cubicBezTo>
                  <a:cubicBezTo>
                    <a:pt x="3" y="31"/>
                    <a:pt x="3" y="32"/>
                    <a:pt x="4" y="32"/>
                  </a:cubicBezTo>
                  <a:cubicBezTo>
                    <a:pt x="7" y="34"/>
                    <a:pt x="11" y="36"/>
                    <a:pt x="15" y="37"/>
                  </a:cubicBezTo>
                  <a:cubicBezTo>
                    <a:pt x="14" y="36"/>
                    <a:pt x="12" y="35"/>
                    <a:pt x="11" y="33"/>
                  </a:cubicBezTo>
                  <a:cubicBezTo>
                    <a:pt x="6" y="27"/>
                    <a:pt x="6" y="20"/>
                    <a:pt x="8"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558"/>
            <p:cNvSpPr>
              <a:spLocks/>
            </p:cNvSpPr>
            <p:nvPr/>
          </p:nvSpPr>
          <p:spPr bwMode="auto">
            <a:xfrm>
              <a:off x="9493236" y="4319612"/>
              <a:ext cx="115888" cy="206376"/>
            </a:xfrm>
            <a:custGeom>
              <a:avLst/>
              <a:gdLst>
                <a:gd name="T0" fmla="*/ 8 w 31"/>
                <a:gd name="T1" fmla="*/ 34 h 55"/>
                <a:gd name="T2" fmla="*/ 11 w 31"/>
                <a:gd name="T3" fmla="*/ 23 h 55"/>
                <a:gd name="T4" fmla="*/ 12 w 31"/>
                <a:gd name="T5" fmla="*/ 21 h 55"/>
                <a:gd name="T6" fmla="*/ 12 w 31"/>
                <a:gd name="T7" fmla="*/ 20 h 55"/>
                <a:gd name="T8" fmla="*/ 13 w 31"/>
                <a:gd name="T9" fmla="*/ 21 h 55"/>
                <a:gd name="T10" fmla="*/ 13 w 31"/>
                <a:gd name="T11" fmla="*/ 25 h 55"/>
                <a:gd name="T12" fmla="*/ 15 w 31"/>
                <a:gd name="T13" fmla="*/ 32 h 55"/>
                <a:gd name="T14" fmla="*/ 15 w 31"/>
                <a:gd name="T15" fmla="*/ 37 h 55"/>
                <a:gd name="T16" fmla="*/ 17 w 31"/>
                <a:gd name="T17" fmla="*/ 44 h 55"/>
                <a:gd name="T18" fmla="*/ 19 w 31"/>
                <a:gd name="T19" fmla="*/ 48 h 55"/>
                <a:gd name="T20" fmla="*/ 16 w 31"/>
                <a:gd name="T21" fmla="*/ 40 h 55"/>
                <a:gd name="T22" fmla="*/ 16 w 31"/>
                <a:gd name="T23" fmla="*/ 35 h 55"/>
                <a:gd name="T24" fmla="*/ 20 w 31"/>
                <a:gd name="T25" fmla="*/ 43 h 55"/>
                <a:gd name="T26" fmla="*/ 27 w 31"/>
                <a:gd name="T27" fmla="*/ 52 h 55"/>
                <a:gd name="T28" fmla="*/ 29 w 31"/>
                <a:gd name="T29" fmla="*/ 53 h 55"/>
                <a:gd name="T30" fmla="*/ 25 w 31"/>
                <a:gd name="T31" fmla="*/ 49 h 55"/>
                <a:gd name="T32" fmla="*/ 15 w 31"/>
                <a:gd name="T33" fmla="*/ 28 h 55"/>
                <a:gd name="T34" fmla="*/ 15 w 31"/>
                <a:gd name="T35" fmla="*/ 23 h 55"/>
                <a:gd name="T36" fmla="*/ 14 w 31"/>
                <a:gd name="T37" fmla="*/ 20 h 55"/>
                <a:gd name="T38" fmla="*/ 16 w 31"/>
                <a:gd name="T39" fmla="*/ 22 h 55"/>
                <a:gd name="T40" fmla="*/ 24 w 31"/>
                <a:gd name="T41" fmla="*/ 30 h 55"/>
                <a:gd name="T42" fmla="*/ 26 w 31"/>
                <a:gd name="T43" fmla="*/ 33 h 55"/>
                <a:gd name="T44" fmla="*/ 29 w 31"/>
                <a:gd name="T45" fmla="*/ 41 h 55"/>
                <a:gd name="T46" fmla="*/ 29 w 31"/>
                <a:gd name="T47" fmla="*/ 41 h 55"/>
                <a:gd name="T48" fmla="*/ 26 w 31"/>
                <a:gd name="T49" fmla="*/ 33 h 55"/>
                <a:gd name="T50" fmla="*/ 24 w 31"/>
                <a:gd name="T51" fmla="*/ 29 h 55"/>
                <a:gd name="T52" fmla="*/ 15 w 31"/>
                <a:gd name="T53" fmla="*/ 20 h 55"/>
                <a:gd name="T54" fmla="*/ 14 w 31"/>
                <a:gd name="T55" fmla="*/ 18 h 55"/>
                <a:gd name="T56" fmla="*/ 11 w 31"/>
                <a:gd name="T57" fmla="*/ 10 h 55"/>
                <a:gd name="T58" fmla="*/ 14 w 31"/>
                <a:gd name="T59" fmla="*/ 10 h 55"/>
                <a:gd name="T60" fmla="*/ 18 w 31"/>
                <a:gd name="T61" fmla="*/ 12 h 55"/>
                <a:gd name="T62" fmla="*/ 26 w 31"/>
                <a:gd name="T63" fmla="*/ 19 h 55"/>
                <a:gd name="T64" fmla="*/ 31 w 31"/>
                <a:gd name="T65" fmla="*/ 24 h 55"/>
                <a:gd name="T66" fmla="*/ 27 w 31"/>
                <a:gd name="T67" fmla="*/ 18 h 55"/>
                <a:gd name="T68" fmla="*/ 19 w 31"/>
                <a:gd name="T69" fmla="*/ 12 h 55"/>
                <a:gd name="T70" fmla="*/ 15 w 31"/>
                <a:gd name="T71" fmla="*/ 10 h 55"/>
                <a:gd name="T72" fmla="*/ 12 w 31"/>
                <a:gd name="T73" fmla="*/ 9 h 55"/>
                <a:gd name="T74" fmla="*/ 9 w 31"/>
                <a:gd name="T75" fmla="*/ 6 h 55"/>
                <a:gd name="T76" fmla="*/ 8 w 31"/>
                <a:gd name="T77" fmla="*/ 3 h 55"/>
                <a:gd name="T78" fmla="*/ 7 w 31"/>
                <a:gd name="T79" fmla="*/ 3 h 55"/>
                <a:gd name="T80" fmla="*/ 5 w 31"/>
                <a:gd name="T81" fmla="*/ 2 h 55"/>
                <a:gd name="T82" fmla="*/ 8 w 31"/>
                <a:gd name="T83" fmla="*/ 6 h 55"/>
                <a:gd name="T84" fmla="*/ 8 w 31"/>
                <a:gd name="T85" fmla="*/ 7 h 55"/>
                <a:gd name="T86" fmla="*/ 8 w 31"/>
                <a:gd name="T87" fmla="*/ 9 h 55"/>
                <a:gd name="T88" fmla="*/ 8 w 31"/>
                <a:gd name="T89" fmla="*/ 17 h 55"/>
                <a:gd name="T90" fmla="*/ 7 w 31"/>
                <a:gd name="T91" fmla="*/ 20 h 55"/>
                <a:gd name="T92" fmla="*/ 0 w 31"/>
                <a:gd name="T93" fmla="*/ 28 h 55"/>
                <a:gd name="T94" fmla="*/ 5 w 31"/>
                <a:gd name="T95" fmla="*/ 23 h 55"/>
                <a:gd name="T96" fmla="*/ 8 w 31"/>
                <a:gd name="T97" fmla="*/ 19 h 55"/>
                <a:gd name="T98" fmla="*/ 9 w 31"/>
                <a:gd name="T99" fmla="*/ 14 h 55"/>
                <a:gd name="T100" fmla="*/ 9 w 31"/>
                <a:gd name="T101" fmla="*/ 8 h 55"/>
                <a:gd name="T102" fmla="*/ 11 w 31"/>
                <a:gd name="T103" fmla="*/ 14 h 55"/>
                <a:gd name="T104" fmla="*/ 12 w 31"/>
                <a:gd name="T105" fmla="*/ 16 h 55"/>
                <a:gd name="T106" fmla="*/ 11 w 31"/>
                <a:gd name="T107" fmla="*/ 20 h 55"/>
                <a:gd name="T108" fmla="*/ 11 w 31"/>
                <a:gd name="T109" fmla="*/ 21 h 55"/>
                <a:gd name="T110" fmla="*/ 9 w 31"/>
                <a:gd name="T111" fmla="*/ 27 h 55"/>
                <a:gd name="T112" fmla="*/ 7 w 31"/>
                <a:gd name="T113" fmla="*/ 38 h 55"/>
                <a:gd name="T114" fmla="*/ 8 w 31"/>
                <a:gd name="T115"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55">
                  <a:moveTo>
                    <a:pt x="8" y="38"/>
                  </a:moveTo>
                  <a:cubicBezTo>
                    <a:pt x="7" y="37"/>
                    <a:pt x="8" y="36"/>
                    <a:pt x="8" y="34"/>
                  </a:cubicBezTo>
                  <a:cubicBezTo>
                    <a:pt x="8" y="32"/>
                    <a:pt x="9" y="29"/>
                    <a:pt x="10" y="27"/>
                  </a:cubicBezTo>
                  <a:cubicBezTo>
                    <a:pt x="10" y="26"/>
                    <a:pt x="11" y="25"/>
                    <a:pt x="11" y="23"/>
                  </a:cubicBezTo>
                  <a:cubicBezTo>
                    <a:pt x="11" y="23"/>
                    <a:pt x="11" y="22"/>
                    <a:pt x="12" y="22"/>
                  </a:cubicBezTo>
                  <a:cubicBezTo>
                    <a:pt x="12" y="21"/>
                    <a:pt x="12" y="21"/>
                    <a:pt x="12" y="21"/>
                  </a:cubicBezTo>
                  <a:cubicBezTo>
                    <a:pt x="12" y="21"/>
                    <a:pt x="12" y="20"/>
                    <a:pt x="12" y="20"/>
                  </a:cubicBezTo>
                  <a:cubicBezTo>
                    <a:pt x="12" y="20"/>
                    <a:pt x="12" y="20"/>
                    <a:pt x="12" y="20"/>
                  </a:cubicBezTo>
                  <a:cubicBezTo>
                    <a:pt x="12" y="19"/>
                    <a:pt x="13" y="18"/>
                    <a:pt x="13" y="18"/>
                  </a:cubicBezTo>
                  <a:cubicBezTo>
                    <a:pt x="13" y="19"/>
                    <a:pt x="13" y="20"/>
                    <a:pt x="13" y="21"/>
                  </a:cubicBezTo>
                  <a:cubicBezTo>
                    <a:pt x="13" y="21"/>
                    <a:pt x="13" y="22"/>
                    <a:pt x="13" y="23"/>
                  </a:cubicBezTo>
                  <a:cubicBezTo>
                    <a:pt x="13" y="23"/>
                    <a:pt x="13" y="24"/>
                    <a:pt x="13" y="25"/>
                  </a:cubicBezTo>
                  <a:cubicBezTo>
                    <a:pt x="14" y="26"/>
                    <a:pt x="14" y="27"/>
                    <a:pt x="14" y="29"/>
                  </a:cubicBezTo>
                  <a:cubicBezTo>
                    <a:pt x="14" y="30"/>
                    <a:pt x="15" y="31"/>
                    <a:pt x="15" y="32"/>
                  </a:cubicBezTo>
                  <a:cubicBezTo>
                    <a:pt x="15" y="33"/>
                    <a:pt x="15" y="34"/>
                    <a:pt x="15" y="35"/>
                  </a:cubicBezTo>
                  <a:cubicBezTo>
                    <a:pt x="15" y="36"/>
                    <a:pt x="15" y="37"/>
                    <a:pt x="15" y="37"/>
                  </a:cubicBezTo>
                  <a:cubicBezTo>
                    <a:pt x="15" y="38"/>
                    <a:pt x="15" y="39"/>
                    <a:pt x="16" y="40"/>
                  </a:cubicBezTo>
                  <a:cubicBezTo>
                    <a:pt x="16" y="41"/>
                    <a:pt x="16" y="43"/>
                    <a:pt x="17" y="44"/>
                  </a:cubicBezTo>
                  <a:cubicBezTo>
                    <a:pt x="17" y="45"/>
                    <a:pt x="17" y="45"/>
                    <a:pt x="18" y="46"/>
                  </a:cubicBezTo>
                  <a:cubicBezTo>
                    <a:pt x="18" y="47"/>
                    <a:pt x="19" y="47"/>
                    <a:pt x="19" y="48"/>
                  </a:cubicBezTo>
                  <a:cubicBezTo>
                    <a:pt x="18" y="47"/>
                    <a:pt x="17" y="45"/>
                    <a:pt x="17" y="44"/>
                  </a:cubicBezTo>
                  <a:cubicBezTo>
                    <a:pt x="17" y="42"/>
                    <a:pt x="16" y="41"/>
                    <a:pt x="16" y="40"/>
                  </a:cubicBezTo>
                  <a:cubicBezTo>
                    <a:pt x="16" y="39"/>
                    <a:pt x="16" y="38"/>
                    <a:pt x="16" y="37"/>
                  </a:cubicBezTo>
                  <a:cubicBezTo>
                    <a:pt x="16" y="37"/>
                    <a:pt x="16" y="36"/>
                    <a:pt x="16" y="35"/>
                  </a:cubicBezTo>
                  <a:cubicBezTo>
                    <a:pt x="16" y="35"/>
                    <a:pt x="16" y="34"/>
                    <a:pt x="16" y="34"/>
                  </a:cubicBezTo>
                  <a:cubicBezTo>
                    <a:pt x="17" y="37"/>
                    <a:pt x="18" y="40"/>
                    <a:pt x="20" y="43"/>
                  </a:cubicBezTo>
                  <a:cubicBezTo>
                    <a:pt x="21" y="45"/>
                    <a:pt x="23" y="47"/>
                    <a:pt x="24" y="49"/>
                  </a:cubicBezTo>
                  <a:cubicBezTo>
                    <a:pt x="25" y="50"/>
                    <a:pt x="26" y="51"/>
                    <a:pt x="27" y="52"/>
                  </a:cubicBezTo>
                  <a:cubicBezTo>
                    <a:pt x="28" y="53"/>
                    <a:pt x="29" y="54"/>
                    <a:pt x="30" y="55"/>
                  </a:cubicBezTo>
                  <a:cubicBezTo>
                    <a:pt x="30" y="54"/>
                    <a:pt x="29" y="54"/>
                    <a:pt x="29" y="53"/>
                  </a:cubicBezTo>
                  <a:cubicBezTo>
                    <a:pt x="28" y="53"/>
                    <a:pt x="28" y="52"/>
                    <a:pt x="27" y="52"/>
                  </a:cubicBezTo>
                  <a:cubicBezTo>
                    <a:pt x="27" y="51"/>
                    <a:pt x="26" y="50"/>
                    <a:pt x="25" y="49"/>
                  </a:cubicBezTo>
                  <a:cubicBezTo>
                    <a:pt x="24" y="47"/>
                    <a:pt x="22" y="45"/>
                    <a:pt x="21" y="42"/>
                  </a:cubicBezTo>
                  <a:cubicBezTo>
                    <a:pt x="18" y="38"/>
                    <a:pt x="17" y="33"/>
                    <a:pt x="15" y="28"/>
                  </a:cubicBezTo>
                  <a:cubicBezTo>
                    <a:pt x="15" y="27"/>
                    <a:pt x="15" y="26"/>
                    <a:pt x="15" y="25"/>
                  </a:cubicBezTo>
                  <a:cubicBezTo>
                    <a:pt x="15" y="24"/>
                    <a:pt x="15" y="23"/>
                    <a:pt x="15" y="23"/>
                  </a:cubicBezTo>
                  <a:cubicBezTo>
                    <a:pt x="15" y="22"/>
                    <a:pt x="14" y="21"/>
                    <a:pt x="14" y="21"/>
                  </a:cubicBezTo>
                  <a:cubicBezTo>
                    <a:pt x="14" y="21"/>
                    <a:pt x="14" y="21"/>
                    <a:pt x="14" y="20"/>
                  </a:cubicBezTo>
                  <a:cubicBezTo>
                    <a:pt x="14" y="21"/>
                    <a:pt x="14" y="21"/>
                    <a:pt x="15" y="21"/>
                  </a:cubicBezTo>
                  <a:cubicBezTo>
                    <a:pt x="15" y="21"/>
                    <a:pt x="15" y="22"/>
                    <a:pt x="16" y="22"/>
                  </a:cubicBezTo>
                  <a:cubicBezTo>
                    <a:pt x="16" y="23"/>
                    <a:pt x="17" y="24"/>
                    <a:pt x="17" y="24"/>
                  </a:cubicBezTo>
                  <a:cubicBezTo>
                    <a:pt x="19" y="26"/>
                    <a:pt x="22" y="28"/>
                    <a:pt x="24" y="30"/>
                  </a:cubicBezTo>
                  <a:cubicBezTo>
                    <a:pt x="24" y="30"/>
                    <a:pt x="24" y="31"/>
                    <a:pt x="25" y="31"/>
                  </a:cubicBezTo>
                  <a:cubicBezTo>
                    <a:pt x="25" y="32"/>
                    <a:pt x="25" y="33"/>
                    <a:pt x="26" y="33"/>
                  </a:cubicBezTo>
                  <a:cubicBezTo>
                    <a:pt x="26" y="34"/>
                    <a:pt x="27" y="36"/>
                    <a:pt x="28" y="37"/>
                  </a:cubicBezTo>
                  <a:cubicBezTo>
                    <a:pt x="28" y="38"/>
                    <a:pt x="29" y="40"/>
                    <a:pt x="29" y="41"/>
                  </a:cubicBezTo>
                  <a:cubicBezTo>
                    <a:pt x="29" y="42"/>
                    <a:pt x="30" y="44"/>
                    <a:pt x="30" y="45"/>
                  </a:cubicBezTo>
                  <a:cubicBezTo>
                    <a:pt x="30" y="44"/>
                    <a:pt x="30" y="42"/>
                    <a:pt x="29" y="41"/>
                  </a:cubicBezTo>
                  <a:cubicBezTo>
                    <a:pt x="29" y="40"/>
                    <a:pt x="28" y="38"/>
                    <a:pt x="28" y="37"/>
                  </a:cubicBezTo>
                  <a:cubicBezTo>
                    <a:pt x="27" y="36"/>
                    <a:pt x="27" y="34"/>
                    <a:pt x="26" y="33"/>
                  </a:cubicBezTo>
                  <a:cubicBezTo>
                    <a:pt x="26" y="32"/>
                    <a:pt x="26" y="32"/>
                    <a:pt x="25" y="31"/>
                  </a:cubicBezTo>
                  <a:cubicBezTo>
                    <a:pt x="25" y="30"/>
                    <a:pt x="24" y="30"/>
                    <a:pt x="24" y="29"/>
                  </a:cubicBezTo>
                  <a:cubicBezTo>
                    <a:pt x="22" y="27"/>
                    <a:pt x="20" y="25"/>
                    <a:pt x="18" y="23"/>
                  </a:cubicBezTo>
                  <a:cubicBezTo>
                    <a:pt x="17" y="22"/>
                    <a:pt x="16" y="21"/>
                    <a:pt x="15" y="20"/>
                  </a:cubicBezTo>
                  <a:cubicBezTo>
                    <a:pt x="15" y="20"/>
                    <a:pt x="15" y="19"/>
                    <a:pt x="14" y="18"/>
                  </a:cubicBezTo>
                  <a:cubicBezTo>
                    <a:pt x="14" y="18"/>
                    <a:pt x="14" y="18"/>
                    <a:pt x="14" y="18"/>
                  </a:cubicBezTo>
                  <a:cubicBezTo>
                    <a:pt x="14" y="16"/>
                    <a:pt x="13" y="15"/>
                    <a:pt x="13" y="13"/>
                  </a:cubicBezTo>
                  <a:cubicBezTo>
                    <a:pt x="12" y="12"/>
                    <a:pt x="12" y="11"/>
                    <a:pt x="11" y="10"/>
                  </a:cubicBezTo>
                  <a:cubicBezTo>
                    <a:pt x="11" y="10"/>
                    <a:pt x="12" y="10"/>
                    <a:pt x="12" y="10"/>
                  </a:cubicBezTo>
                  <a:cubicBezTo>
                    <a:pt x="12" y="10"/>
                    <a:pt x="13" y="10"/>
                    <a:pt x="14" y="10"/>
                  </a:cubicBezTo>
                  <a:cubicBezTo>
                    <a:pt x="14" y="11"/>
                    <a:pt x="15" y="11"/>
                    <a:pt x="15" y="11"/>
                  </a:cubicBezTo>
                  <a:cubicBezTo>
                    <a:pt x="16" y="11"/>
                    <a:pt x="17" y="12"/>
                    <a:pt x="18" y="12"/>
                  </a:cubicBezTo>
                  <a:cubicBezTo>
                    <a:pt x="19" y="13"/>
                    <a:pt x="20" y="14"/>
                    <a:pt x="21" y="14"/>
                  </a:cubicBezTo>
                  <a:cubicBezTo>
                    <a:pt x="23" y="15"/>
                    <a:pt x="25" y="17"/>
                    <a:pt x="26" y="19"/>
                  </a:cubicBezTo>
                  <a:cubicBezTo>
                    <a:pt x="27" y="20"/>
                    <a:pt x="28" y="20"/>
                    <a:pt x="29" y="21"/>
                  </a:cubicBezTo>
                  <a:cubicBezTo>
                    <a:pt x="29" y="22"/>
                    <a:pt x="30" y="23"/>
                    <a:pt x="31" y="24"/>
                  </a:cubicBezTo>
                  <a:cubicBezTo>
                    <a:pt x="30" y="23"/>
                    <a:pt x="29" y="22"/>
                    <a:pt x="29" y="21"/>
                  </a:cubicBezTo>
                  <a:cubicBezTo>
                    <a:pt x="28" y="20"/>
                    <a:pt x="27" y="19"/>
                    <a:pt x="27" y="18"/>
                  </a:cubicBezTo>
                  <a:cubicBezTo>
                    <a:pt x="25" y="17"/>
                    <a:pt x="23" y="15"/>
                    <a:pt x="22" y="14"/>
                  </a:cubicBezTo>
                  <a:cubicBezTo>
                    <a:pt x="21" y="13"/>
                    <a:pt x="20" y="12"/>
                    <a:pt x="19" y="12"/>
                  </a:cubicBezTo>
                  <a:cubicBezTo>
                    <a:pt x="18" y="11"/>
                    <a:pt x="17" y="11"/>
                    <a:pt x="15" y="10"/>
                  </a:cubicBezTo>
                  <a:cubicBezTo>
                    <a:pt x="15" y="10"/>
                    <a:pt x="15" y="10"/>
                    <a:pt x="15" y="10"/>
                  </a:cubicBezTo>
                  <a:cubicBezTo>
                    <a:pt x="14" y="10"/>
                    <a:pt x="14" y="10"/>
                    <a:pt x="14" y="10"/>
                  </a:cubicBezTo>
                  <a:cubicBezTo>
                    <a:pt x="13" y="9"/>
                    <a:pt x="13" y="9"/>
                    <a:pt x="12" y="9"/>
                  </a:cubicBezTo>
                  <a:cubicBezTo>
                    <a:pt x="12" y="9"/>
                    <a:pt x="11" y="9"/>
                    <a:pt x="11" y="8"/>
                  </a:cubicBezTo>
                  <a:cubicBezTo>
                    <a:pt x="10" y="8"/>
                    <a:pt x="10" y="7"/>
                    <a:pt x="9" y="6"/>
                  </a:cubicBezTo>
                  <a:cubicBezTo>
                    <a:pt x="9" y="5"/>
                    <a:pt x="8" y="5"/>
                    <a:pt x="8" y="4"/>
                  </a:cubicBezTo>
                  <a:cubicBezTo>
                    <a:pt x="8" y="4"/>
                    <a:pt x="8" y="4"/>
                    <a:pt x="8" y="3"/>
                  </a:cubicBezTo>
                  <a:cubicBezTo>
                    <a:pt x="7" y="3"/>
                    <a:pt x="7" y="3"/>
                    <a:pt x="7" y="3"/>
                  </a:cubicBezTo>
                  <a:cubicBezTo>
                    <a:pt x="7" y="3"/>
                    <a:pt x="7" y="3"/>
                    <a:pt x="7" y="3"/>
                  </a:cubicBezTo>
                  <a:cubicBezTo>
                    <a:pt x="6" y="2"/>
                    <a:pt x="5" y="1"/>
                    <a:pt x="4" y="0"/>
                  </a:cubicBezTo>
                  <a:cubicBezTo>
                    <a:pt x="5" y="1"/>
                    <a:pt x="5" y="1"/>
                    <a:pt x="5" y="2"/>
                  </a:cubicBezTo>
                  <a:cubicBezTo>
                    <a:pt x="6" y="2"/>
                    <a:pt x="6" y="3"/>
                    <a:pt x="6" y="3"/>
                  </a:cubicBezTo>
                  <a:cubicBezTo>
                    <a:pt x="7" y="4"/>
                    <a:pt x="7" y="5"/>
                    <a:pt x="8" y="6"/>
                  </a:cubicBezTo>
                  <a:cubicBezTo>
                    <a:pt x="8" y="6"/>
                    <a:pt x="8" y="6"/>
                    <a:pt x="8" y="6"/>
                  </a:cubicBezTo>
                  <a:cubicBezTo>
                    <a:pt x="8" y="6"/>
                    <a:pt x="8" y="7"/>
                    <a:pt x="8" y="7"/>
                  </a:cubicBezTo>
                  <a:cubicBezTo>
                    <a:pt x="8" y="7"/>
                    <a:pt x="8" y="7"/>
                    <a:pt x="8" y="8"/>
                  </a:cubicBezTo>
                  <a:cubicBezTo>
                    <a:pt x="8" y="8"/>
                    <a:pt x="8" y="8"/>
                    <a:pt x="8" y="9"/>
                  </a:cubicBezTo>
                  <a:cubicBezTo>
                    <a:pt x="8" y="9"/>
                    <a:pt x="8" y="10"/>
                    <a:pt x="8" y="10"/>
                  </a:cubicBezTo>
                  <a:cubicBezTo>
                    <a:pt x="8" y="13"/>
                    <a:pt x="8" y="15"/>
                    <a:pt x="8" y="17"/>
                  </a:cubicBezTo>
                  <a:cubicBezTo>
                    <a:pt x="8" y="18"/>
                    <a:pt x="7" y="18"/>
                    <a:pt x="7" y="19"/>
                  </a:cubicBezTo>
                  <a:cubicBezTo>
                    <a:pt x="7" y="19"/>
                    <a:pt x="7" y="20"/>
                    <a:pt x="7" y="20"/>
                  </a:cubicBezTo>
                  <a:cubicBezTo>
                    <a:pt x="6" y="21"/>
                    <a:pt x="6" y="22"/>
                    <a:pt x="5" y="23"/>
                  </a:cubicBezTo>
                  <a:cubicBezTo>
                    <a:pt x="3" y="25"/>
                    <a:pt x="2" y="26"/>
                    <a:pt x="0" y="28"/>
                  </a:cubicBezTo>
                  <a:cubicBezTo>
                    <a:pt x="1" y="27"/>
                    <a:pt x="2" y="27"/>
                    <a:pt x="3" y="26"/>
                  </a:cubicBezTo>
                  <a:cubicBezTo>
                    <a:pt x="4" y="25"/>
                    <a:pt x="4" y="24"/>
                    <a:pt x="5" y="23"/>
                  </a:cubicBezTo>
                  <a:cubicBezTo>
                    <a:pt x="6" y="23"/>
                    <a:pt x="7" y="22"/>
                    <a:pt x="7" y="21"/>
                  </a:cubicBezTo>
                  <a:cubicBezTo>
                    <a:pt x="7" y="20"/>
                    <a:pt x="8" y="19"/>
                    <a:pt x="8" y="19"/>
                  </a:cubicBezTo>
                  <a:cubicBezTo>
                    <a:pt x="8" y="18"/>
                    <a:pt x="8" y="18"/>
                    <a:pt x="8" y="17"/>
                  </a:cubicBezTo>
                  <a:cubicBezTo>
                    <a:pt x="9" y="16"/>
                    <a:pt x="9" y="15"/>
                    <a:pt x="9" y="14"/>
                  </a:cubicBezTo>
                  <a:cubicBezTo>
                    <a:pt x="9" y="13"/>
                    <a:pt x="9" y="11"/>
                    <a:pt x="9" y="10"/>
                  </a:cubicBezTo>
                  <a:cubicBezTo>
                    <a:pt x="9" y="10"/>
                    <a:pt x="9" y="9"/>
                    <a:pt x="9" y="8"/>
                  </a:cubicBezTo>
                  <a:cubicBezTo>
                    <a:pt x="9" y="8"/>
                    <a:pt x="9" y="8"/>
                    <a:pt x="9" y="8"/>
                  </a:cubicBezTo>
                  <a:cubicBezTo>
                    <a:pt x="10" y="10"/>
                    <a:pt x="11" y="12"/>
                    <a:pt x="11" y="14"/>
                  </a:cubicBezTo>
                  <a:cubicBezTo>
                    <a:pt x="12" y="14"/>
                    <a:pt x="12" y="14"/>
                    <a:pt x="12" y="15"/>
                  </a:cubicBezTo>
                  <a:cubicBezTo>
                    <a:pt x="12" y="15"/>
                    <a:pt x="12" y="16"/>
                    <a:pt x="12" y="16"/>
                  </a:cubicBezTo>
                  <a:cubicBezTo>
                    <a:pt x="12" y="17"/>
                    <a:pt x="12" y="18"/>
                    <a:pt x="11" y="20"/>
                  </a:cubicBezTo>
                  <a:cubicBezTo>
                    <a:pt x="11" y="20"/>
                    <a:pt x="11" y="20"/>
                    <a:pt x="11" y="20"/>
                  </a:cubicBezTo>
                  <a:cubicBezTo>
                    <a:pt x="11" y="20"/>
                    <a:pt x="11" y="20"/>
                    <a:pt x="11" y="20"/>
                  </a:cubicBezTo>
                  <a:cubicBezTo>
                    <a:pt x="11" y="21"/>
                    <a:pt x="11" y="21"/>
                    <a:pt x="11" y="21"/>
                  </a:cubicBezTo>
                  <a:cubicBezTo>
                    <a:pt x="11" y="22"/>
                    <a:pt x="10" y="23"/>
                    <a:pt x="10" y="23"/>
                  </a:cubicBezTo>
                  <a:cubicBezTo>
                    <a:pt x="10" y="24"/>
                    <a:pt x="9" y="26"/>
                    <a:pt x="9" y="27"/>
                  </a:cubicBezTo>
                  <a:cubicBezTo>
                    <a:pt x="8" y="29"/>
                    <a:pt x="7" y="32"/>
                    <a:pt x="7" y="34"/>
                  </a:cubicBezTo>
                  <a:cubicBezTo>
                    <a:pt x="7" y="35"/>
                    <a:pt x="7" y="37"/>
                    <a:pt x="7" y="38"/>
                  </a:cubicBezTo>
                  <a:cubicBezTo>
                    <a:pt x="7" y="39"/>
                    <a:pt x="7" y="41"/>
                    <a:pt x="8" y="42"/>
                  </a:cubicBezTo>
                  <a:cubicBezTo>
                    <a:pt x="8" y="41"/>
                    <a:pt x="7" y="39"/>
                    <a:pt x="8" y="3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559"/>
            <p:cNvSpPr>
              <a:spLocks/>
            </p:cNvSpPr>
            <p:nvPr/>
          </p:nvSpPr>
          <p:spPr bwMode="auto">
            <a:xfrm>
              <a:off x="8347054" y="4784752"/>
              <a:ext cx="241301" cy="79376"/>
            </a:xfrm>
            <a:custGeom>
              <a:avLst/>
              <a:gdLst>
                <a:gd name="T0" fmla="*/ 19 w 64"/>
                <a:gd name="T1" fmla="*/ 21 h 21"/>
                <a:gd name="T2" fmla="*/ 23 w 64"/>
                <a:gd name="T3" fmla="*/ 20 h 21"/>
                <a:gd name="T4" fmla="*/ 33 w 64"/>
                <a:gd name="T5" fmla="*/ 16 h 21"/>
                <a:gd name="T6" fmla="*/ 47 w 64"/>
                <a:gd name="T7" fmla="*/ 5 h 21"/>
                <a:gd name="T8" fmla="*/ 58 w 64"/>
                <a:gd name="T9" fmla="*/ 2 h 21"/>
                <a:gd name="T10" fmla="*/ 64 w 64"/>
                <a:gd name="T11" fmla="*/ 0 h 21"/>
                <a:gd name="T12" fmla="*/ 53 w 64"/>
                <a:gd name="T13" fmla="*/ 0 h 21"/>
                <a:gd name="T14" fmla="*/ 24 w 64"/>
                <a:gd name="T15" fmla="*/ 10 h 21"/>
                <a:gd name="T16" fmla="*/ 11 w 64"/>
                <a:gd name="T17" fmla="*/ 13 h 21"/>
                <a:gd name="T18" fmla="*/ 0 w 64"/>
                <a:gd name="T19" fmla="*/ 16 h 21"/>
                <a:gd name="T20" fmla="*/ 0 w 64"/>
                <a:gd name="T21" fmla="*/ 16 h 21"/>
                <a:gd name="T22" fmla="*/ 19 w 64"/>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1">
                  <a:moveTo>
                    <a:pt x="19" y="21"/>
                  </a:moveTo>
                  <a:cubicBezTo>
                    <a:pt x="20" y="21"/>
                    <a:pt x="21" y="21"/>
                    <a:pt x="23" y="20"/>
                  </a:cubicBezTo>
                  <a:cubicBezTo>
                    <a:pt x="26" y="19"/>
                    <a:pt x="30" y="17"/>
                    <a:pt x="33" y="16"/>
                  </a:cubicBezTo>
                  <a:cubicBezTo>
                    <a:pt x="38" y="13"/>
                    <a:pt x="43" y="9"/>
                    <a:pt x="47" y="5"/>
                  </a:cubicBezTo>
                  <a:cubicBezTo>
                    <a:pt x="51" y="3"/>
                    <a:pt x="54" y="2"/>
                    <a:pt x="58" y="2"/>
                  </a:cubicBezTo>
                  <a:cubicBezTo>
                    <a:pt x="60" y="1"/>
                    <a:pt x="62" y="1"/>
                    <a:pt x="64" y="0"/>
                  </a:cubicBezTo>
                  <a:cubicBezTo>
                    <a:pt x="60" y="0"/>
                    <a:pt x="55" y="0"/>
                    <a:pt x="53" y="0"/>
                  </a:cubicBezTo>
                  <a:cubicBezTo>
                    <a:pt x="43" y="1"/>
                    <a:pt x="34" y="6"/>
                    <a:pt x="24" y="10"/>
                  </a:cubicBezTo>
                  <a:cubicBezTo>
                    <a:pt x="20" y="11"/>
                    <a:pt x="16" y="12"/>
                    <a:pt x="11" y="13"/>
                  </a:cubicBezTo>
                  <a:cubicBezTo>
                    <a:pt x="8" y="14"/>
                    <a:pt x="4" y="15"/>
                    <a:pt x="0" y="16"/>
                  </a:cubicBezTo>
                  <a:cubicBezTo>
                    <a:pt x="0" y="16"/>
                    <a:pt x="0" y="16"/>
                    <a:pt x="0" y="16"/>
                  </a:cubicBezTo>
                  <a:cubicBezTo>
                    <a:pt x="7" y="16"/>
                    <a:pt x="13" y="19"/>
                    <a:pt x="19" y="2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4" name="Picture 156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404205" y="4772052"/>
              <a:ext cx="203201"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156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8332767" y="4700614"/>
              <a:ext cx="282577" cy="158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562"/>
            <p:cNvSpPr>
              <a:spLocks/>
            </p:cNvSpPr>
            <p:nvPr/>
          </p:nvSpPr>
          <p:spPr bwMode="auto">
            <a:xfrm>
              <a:off x="8385155" y="4765702"/>
              <a:ext cx="104776" cy="52388"/>
            </a:xfrm>
            <a:custGeom>
              <a:avLst/>
              <a:gdLst>
                <a:gd name="T0" fmla="*/ 15 w 28"/>
                <a:gd name="T1" fmla="*/ 13 h 14"/>
                <a:gd name="T2" fmla="*/ 28 w 28"/>
                <a:gd name="T3" fmla="*/ 8 h 14"/>
                <a:gd name="T4" fmla="*/ 21 w 28"/>
                <a:gd name="T5" fmla="*/ 9 h 14"/>
                <a:gd name="T6" fmla="*/ 15 w 28"/>
                <a:gd name="T7" fmla="*/ 4 h 14"/>
                <a:gd name="T8" fmla="*/ 11 w 28"/>
                <a:gd name="T9" fmla="*/ 0 h 14"/>
                <a:gd name="T10" fmla="*/ 0 w 28"/>
                <a:gd name="T11" fmla="*/ 12 h 14"/>
                <a:gd name="T12" fmla="*/ 15 w 28"/>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28" h="14">
                  <a:moveTo>
                    <a:pt x="15" y="13"/>
                  </a:moveTo>
                  <a:cubicBezTo>
                    <a:pt x="20" y="12"/>
                    <a:pt x="24" y="10"/>
                    <a:pt x="28" y="8"/>
                  </a:cubicBezTo>
                  <a:cubicBezTo>
                    <a:pt x="26" y="9"/>
                    <a:pt x="24" y="9"/>
                    <a:pt x="21" y="9"/>
                  </a:cubicBezTo>
                  <a:cubicBezTo>
                    <a:pt x="18" y="9"/>
                    <a:pt x="16" y="6"/>
                    <a:pt x="15" y="4"/>
                  </a:cubicBezTo>
                  <a:cubicBezTo>
                    <a:pt x="14" y="3"/>
                    <a:pt x="13" y="1"/>
                    <a:pt x="11" y="0"/>
                  </a:cubicBezTo>
                  <a:cubicBezTo>
                    <a:pt x="7" y="3"/>
                    <a:pt x="4" y="8"/>
                    <a:pt x="0" y="12"/>
                  </a:cubicBezTo>
                  <a:cubicBezTo>
                    <a:pt x="5" y="14"/>
                    <a:pt x="11" y="13"/>
                    <a:pt x="15"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563"/>
            <p:cNvSpPr>
              <a:spLocks/>
            </p:cNvSpPr>
            <p:nvPr/>
          </p:nvSpPr>
          <p:spPr bwMode="auto">
            <a:xfrm>
              <a:off x="8493105" y="4759352"/>
              <a:ext cx="207964" cy="119063"/>
            </a:xfrm>
            <a:custGeom>
              <a:avLst/>
              <a:gdLst>
                <a:gd name="T0" fmla="*/ 25 w 55"/>
                <a:gd name="T1" fmla="*/ 7 h 32"/>
                <a:gd name="T2" fmla="*/ 20 w 55"/>
                <a:gd name="T3" fmla="*/ 13 h 32"/>
                <a:gd name="T4" fmla="*/ 15 w 55"/>
                <a:gd name="T5" fmla="*/ 20 h 32"/>
                <a:gd name="T6" fmla="*/ 0 w 55"/>
                <a:gd name="T7" fmla="*/ 32 h 32"/>
                <a:gd name="T8" fmla="*/ 0 w 55"/>
                <a:gd name="T9" fmla="*/ 32 h 32"/>
                <a:gd name="T10" fmla="*/ 20 w 55"/>
                <a:gd name="T11" fmla="*/ 25 h 32"/>
                <a:gd name="T12" fmla="*/ 28 w 55"/>
                <a:gd name="T13" fmla="*/ 7 h 32"/>
                <a:gd name="T14" fmla="*/ 40 w 55"/>
                <a:gd name="T15" fmla="*/ 5 h 32"/>
                <a:gd name="T16" fmla="*/ 48 w 55"/>
                <a:gd name="T17" fmla="*/ 4 h 32"/>
                <a:gd name="T18" fmla="*/ 55 w 55"/>
                <a:gd name="T19" fmla="*/ 2 h 32"/>
                <a:gd name="T20" fmla="*/ 53 w 55"/>
                <a:gd name="T21" fmla="*/ 0 h 32"/>
                <a:gd name="T22" fmla="*/ 48 w 55"/>
                <a:gd name="T23" fmla="*/ 3 h 32"/>
                <a:gd name="T24" fmla="*/ 39 w 55"/>
                <a:gd name="T25" fmla="*/ 4 h 32"/>
                <a:gd name="T26" fmla="*/ 28 w 55"/>
                <a:gd name="T27" fmla="*/ 6 h 32"/>
                <a:gd name="T28" fmla="*/ 25 w 55"/>
                <a:gd name="T29"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32">
                  <a:moveTo>
                    <a:pt x="25" y="7"/>
                  </a:moveTo>
                  <a:cubicBezTo>
                    <a:pt x="23" y="8"/>
                    <a:pt x="21" y="11"/>
                    <a:pt x="20" y="13"/>
                  </a:cubicBezTo>
                  <a:cubicBezTo>
                    <a:pt x="17" y="15"/>
                    <a:pt x="17" y="18"/>
                    <a:pt x="15" y="20"/>
                  </a:cubicBezTo>
                  <a:cubicBezTo>
                    <a:pt x="11" y="26"/>
                    <a:pt x="7" y="30"/>
                    <a:pt x="0" y="32"/>
                  </a:cubicBezTo>
                  <a:cubicBezTo>
                    <a:pt x="0" y="32"/>
                    <a:pt x="0" y="32"/>
                    <a:pt x="0" y="32"/>
                  </a:cubicBezTo>
                  <a:cubicBezTo>
                    <a:pt x="7" y="32"/>
                    <a:pt x="14" y="29"/>
                    <a:pt x="20" y="25"/>
                  </a:cubicBezTo>
                  <a:cubicBezTo>
                    <a:pt x="23" y="22"/>
                    <a:pt x="30" y="14"/>
                    <a:pt x="28" y="7"/>
                  </a:cubicBezTo>
                  <a:cubicBezTo>
                    <a:pt x="32" y="4"/>
                    <a:pt x="36" y="5"/>
                    <a:pt x="40" y="5"/>
                  </a:cubicBezTo>
                  <a:cubicBezTo>
                    <a:pt x="43" y="5"/>
                    <a:pt x="45" y="5"/>
                    <a:pt x="48" y="4"/>
                  </a:cubicBezTo>
                  <a:cubicBezTo>
                    <a:pt x="51" y="4"/>
                    <a:pt x="53" y="3"/>
                    <a:pt x="55" y="2"/>
                  </a:cubicBezTo>
                  <a:cubicBezTo>
                    <a:pt x="54" y="1"/>
                    <a:pt x="54" y="1"/>
                    <a:pt x="53" y="0"/>
                  </a:cubicBezTo>
                  <a:cubicBezTo>
                    <a:pt x="52" y="1"/>
                    <a:pt x="50" y="3"/>
                    <a:pt x="48" y="3"/>
                  </a:cubicBezTo>
                  <a:cubicBezTo>
                    <a:pt x="45" y="4"/>
                    <a:pt x="42" y="4"/>
                    <a:pt x="39" y="4"/>
                  </a:cubicBezTo>
                  <a:cubicBezTo>
                    <a:pt x="35" y="4"/>
                    <a:pt x="31" y="4"/>
                    <a:pt x="28" y="6"/>
                  </a:cubicBezTo>
                  <a:cubicBezTo>
                    <a:pt x="27" y="6"/>
                    <a:pt x="26" y="6"/>
                    <a:pt x="25"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564"/>
            <p:cNvSpPr>
              <a:spLocks noEditPoints="1"/>
            </p:cNvSpPr>
            <p:nvPr/>
          </p:nvSpPr>
          <p:spPr bwMode="auto">
            <a:xfrm>
              <a:off x="8358167" y="4746652"/>
              <a:ext cx="241301" cy="128588"/>
            </a:xfrm>
            <a:custGeom>
              <a:avLst/>
              <a:gdLst>
                <a:gd name="T0" fmla="*/ 38 w 64"/>
                <a:gd name="T1" fmla="*/ 8 h 34"/>
                <a:gd name="T2" fmla="*/ 45 w 64"/>
                <a:gd name="T3" fmla="*/ 9 h 34"/>
                <a:gd name="T4" fmla="*/ 38 w 64"/>
                <a:gd name="T5" fmla="*/ 11 h 34"/>
                <a:gd name="T6" fmla="*/ 34 w 64"/>
                <a:gd name="T7" fmla="*/ 13 h 34"/>
                <a:gd name="T8" fmla="*/ 29 w 64"/>
                <a:gd name="T9" fmla="*/ 14 h 34"/>
                <a:gd name="T10" fmla="*/ 25 w 64"/>
                <a:gd name="T11" fmla="*/ 11 h 34"/>
                <a:gd name="T12" fmla="*/ 24 w 64"/>
                <a:gd name="T13" fmla="*/ 11 h 34"/>
                <a:gd name="T14" fmla="*/ 21 w 64"/>
                <a:gd name="T15" fmla="*/ 8 h 34"/>
                <a:gd name="T16" fmla="*/ 22 w 64"/>
                <a:gd name="T17" fmla="*/ 10 h 34"/>
                <a:gd name="T18" fmla="*/ 24 w 64"/>
                <a:gd name="T19" fmla="*/ 11 h 34"/>
                <a:gd name="T20" fmla="*/ 26 w 64"/>
                <a:gd name="T21" fmla="*/ 14 h 34"/>
                <a:gd name="T22" fmla="*/ 29 w 64"/>
                <a:gd name="T23" fmla="*/ 15 h 34"/>
                <a:gd name="T24" fmla="*/ 27 w 64"/>
                <a:gd name="T25" fmla="*/ 16 h 34"/>
                <a:gd name="T26" fmla="*/ 19 w 64"/>
                <a:gd name="T27" fmla="*/ 18 h 34"/>
                <a:gd name="T28" fmla="*/ 14 w 64"/>
                <a:gd name="T29" fmla="*/ 18 h 34"/>
                <a:gd name="T30" fmla="*/ 9 w 64"/>
                <a:gd name="T31" fmla="*/ 17 h 34"/>
                <a:gd name="T32" fmla="*/ 20 w 64"/>
                <a:gd name="T33" fmla="*/ 19 h 34"/>
                <a:gd name="T34" fmla="*/ 19 w 64"/>
                <a:gd name="T35" fmla="*/ 20 h 34"/>
                <a:gd name="T36" fmla="*/ 8 w 64"/>
                <a:gd name="T37" fmla="*/ 23 h 34"/>
                <a:gd name="T38" fmla="*/ 16 w 64"/>
                <a:gd name="T39" fmla="*/ 22 h 34"/>
                <a:gd name="T40" fmla="*/ 24 w 64"/>
                <a:gd name="T41" fmla="*/ 19 h 34"/>
                <a:gd name="T42" fmla="*/ 39 w 64"/>
                <a:gd name="T43" fmla="*/ 13 h 34"/>
                <a:gd name="T44" fmla="*/ 46 w 64"/>
                <a:gd name="T45" fmla="*/ 11 h 34"/>
                <a:gd name="T46" fmla="*/ 53 w 64"/>
                <a:gd name="T47" fmla="*/ 11 h 34"/>
                <a:gd name="T48" fmla="*/ 46 w 64"/>
                <a:gd name="T49" fmla="*/ 14 h 34"/>
                <a:gd name="T50" fmla="*/ 39 w 64"/>
                <a:gd name="T51" fmla="*/ 19 h 34"/>
                <a:gd name="T52" fmla="*/ 29 w 64"/>
                <a:gd name="T53" fmla="*/ 26 h 34"/>
                <a:gd name="T54" fmla="*/ 19 w 64"/>
                <a:gd name="T55" fmla="*/ 30 h 34"/>
                <a:gd name="T56" fmla="*/ 35 w 64"/>
                <a:gd name="T57" fmla="*/ 23 h 34"/>
                <a:gd name="T58" fmla="*/ 44 w 64"/>
                <a:gd name="T59" fmla="*/ 16 h 34"/>
                <a:gd name="T60" fmla="*/ 49 w 64"/>
                <a:gd name="T61" fmla="*/ 14 h 34"/>
                <a:gd name="T62" fmla="*/ 57 w 64"/>
                <a:gd name="T63" fmla="*/ 11 h 34"/>
                <a:gd name="T64" fmla="*/ 59 w 64"/>
                <a:gd name="T65" fmla="*/ 11 h 34"/>
                <a:gd name="T66" fmla="*/ 53 w 64"/>
                <a:gd name="T67" fmla="*/ 19 h 34"/>
                <a:gd name="T68" fmla="*/ 46 w 64"/>
                <a:gd name="T69" fmla="*/ 29 h 34"/>
                <a:gd name="T70" fmla="*/ 39 w 64"/>
                <a:gd name="T71" fmla="*/ 34 h 34"/>
                <a:gd name="T72" fmla="*/ 49 w 64"/>
                <a:gd name="T73" fmla="*/ 27 h 34"/>
                <a:gd name="T74" fmla="*/ 51 w 64"/>
                <a:gd name="T75" fmla="*/ 24 h 34"/>
                <a:gd name="T76" fmla="*/ 56 w 64"/>
                <a:gd name="T77" fmla="*/ 16 h 34"/>
                <a:gd name="T78" fmla="*/ 61 w 64"/>
                <a:gd name="T79" fmla="*/ 11 h 34"/>
                <a:gd name="T80" fmla="*/ 63 w 64"/>
                <a:gd name="T81" fmla="*/ 9 h 34"/>
                <a:gd name="T82" fmla="*/ 58 w 64"/>
                <a:gd name="T83" fmla="*/ 9 h 34"/>
                <a:gd name="T84" fmla="*/ 55 w 64"/>
                <a:gd name="T85" fmla="*/ 9 h 34"/>
                <a:gd name="T86" fmla="*/ 53 w 64"/>
                <a:gd name="T87" fmla="*/ 7 h 34"/>
                <a:gd name="T88" fmla="*/ 53 w 64"/>
                <a:gd name="T89" fmla="*/ 6 h 34"/>
                <a:gd name="T90" fmla="*/ 48 w 64"/>
                <a:gd name="T91" fmla="*/ 2 h 34"/>
                <a:gd name="T92" fmla="*/ 44 w 64"/>
                <a:gd name="T93" fmla="*/ 0 h 34"/>
                <a:gd name="T94" fmla="*/ 47 w 64"/>
                <a:gd name="T95" fmla="*/ 3 h 34"/>
                <a:gd name="T96" fmla="*/ 52 w 64"/>
                <a:gd name="T97" fmla="*/ 7 h 34"/>
                <a:gd name="T98" fmla="*/ 52 w 64"/>
                <a:gd name="T99" fmla="*/ 7 h 34"/>
                <a:gd name="T100" fmla="*/ 54 w 64"/>
                <a:gd name="T101" fmla="*/ 9 h 34"/>
                <a:gd name="T102" fmla="*/ 46 w 64"/>
                <a:gd name="T103" fmla="*/ 8 h 34"/>
                <a:gd name="T104" fmla="*/ 38 w 64"/>
                <a:gd name="T105" fmla="*/ 7 h 34"/>
                <a:gd name="T106" fmla="*/ 34 w 64"/>
                <a:gd name="T107" fmla="*/ 5 h 34"/>
                <a:gd name="T108" fmla="*/ 28 w 64"/>
                <a:gd name="T109" fmla="*/ 2 h 34"/>
                <a:gd name="T110" fmla="*/ 36 w 64"/>
                <a:gd name="T111" fmla="*/ 7 h 34"/>
                <a:gd name="T112" fmla="*/ 29 w 64"/>
                <a:gd name="T113" fmla="*/ 15 h 34"/>
                <a:gd name="T114" fmla="*/ 30 w 64"/>
                <a:gd name="T115"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34">
                  <a:moveTo>
                    <a:pt x="36" y="7"/>
                  </a:moveTo>
                  <a:cubicBezTo>
                    <a:pt x="37" y="7"/>
                    <a:pt x="38" y="8"/>
                    <a:pt x="38" y="8"/>
                  </a:cubicBezTo>
                  <a:cubicBezTo>
                    <a:pt x="40" y="8"/>
                    <a:pt x="40" y="8"/>
                    <a:pt x="40" y="8"/>
                  </a:cubicBezTo>
                  <a:cubicBezTo>
                    <a:pt x="41" y="8"/>
                    <a:pt x="43" y="9"/>
                    <a:pt x="45" y="9"/>
                  </a:cubicBezTo>
                  <a:cubicBezTo>
                    <a:pt x="44" y="9"/>
                    <a:pt x="43" y="9"/>
                    <a:pt x="42" y="10"/>
                  </a:cubicBezTo>
                  <a:cubicBezTo>
                    <a:pt x="41" y="10"/>
                    <a:pt x="39" y="11"/>
                    <a:pt x="38" y="11"/>
                  </a:cubicBezTo>
                  <a:cubicBezTo>
                    <a:pt x="37" y="12"/>
                    <a:pt x="35" y="12"/>
                    <a:pt x="34" y="13"/>
                  </a:cubicBezTo>
                  <a:cubicBezTo>
                    <a:pt x="34" y="13"/>
                    <a:pt x="34" y="13"/>
                    <a:pt x="34" y="13"/>
                  </a:cubicBezTo>
                  <a:cubicBezTo>
                    <a:pt x="33" y="13"/>
                    <a:pt x="32" y="13"/>
                    <a:pt x="31" y="14"/>
                  </a:cubicBezTo>
                  <a:cubicBezTo>
                    <a:pt x="30" y="14"/>
                    <a:pt x="30" y="14"/>
                    <a:pt x="29" y="14"/>
                  </a:cubicBezTo>
                  <a:cubicBezTo>
                    <a:pt x="28" y="14"/>
                    <a:pt x="27" y="13"/>
                    <a:pt x="27" y="13"/>
                  </a:cubicBezTo>
                  <a:cubicBezTo>
                    <a:pt x="26" y="12"/>
                    <a:pt x="25" y="12"/>
                    <a:pt x="25" y="11"/>
                  </a:cubicBezTo>
                  <a:cubicBezTo>
                    <a:pt x="24" y="11"/>
                    <a:pt x="24" y="11"/>
                    <a:pt x="24" y="11"/>
                  </a:cubicBezTo>
                  <a:cubicBezTo>
                    <a:pt x="24" y="11"/>
                    <a:pt x="24" y="11"/>
                    <a:pt x="24" y="11"/>
                  </a:cubicBezTo>
                  <a:cubicBezTo>
                    <a:pt x="23" y="10"/>
                    <a:pt x="23" y="10"/>
                    <a:pt x="23" y="10"/>
                  </a:cubicBezTo>
                  <a:cubicBezTo>
                    <a:pt x="22" y="9"/>
                    <a:pt x="22" y="8"/>
                    <a:pt x="21" y="8"/>
                  </a:cubicBezTo>
                  <a:cubicBezTo>
                    <a:pt x="21" y="7"/>
                    <a:pt x="20" y="6"/>
                    <a:pt x="20" y="6"/>
                  </a:cubicBezTo>
                  <a:cubicBezTo>
                    <a:pt x="20" y="7"/>
                    <a:pt x="21" y="9"/>
                    <a:pt x="22" y="10"/>
                  </a:cubicBezTo>
                  <a:cubicBezTo>
                    <a:pt x="23" y="10"/>
                    <a:pt x="23" y="11"/>
                    <a:pt x="23" y="11"/>
                  </a:cubicBezTo>
                  <a:cubicBezTo>
                    <a:pt x="23" y="11"/>
                    <a:pt x="24" y="11"/>
                    <a:pt x="24" y="11"/>
                  </a:cubicBezTo>
                  <a:cubicBezTo>
                    <a:pt x="24" y="12"/>
                    <a:pt x="24" y="12"/>
                    <a:pt x="24" y="12"/>
                  </a:cubicBezTo>
                  <a:cubicBezTo>
                    <a:pt x="25" y="12"/>
                    <a:pt x="25" y="13"/>
                    <a:pt x="26" y="14"/>
                  </a:cubicBezTo>
                  <a:cubicBezTo>
                    <a:pt x="27" y="14"/>
                    <a:pt x="28" y="15"/>
                    <a:pt x="29" y="15"/>
                  </a:cubicBezTo>
                  <a:cubicBezTo>
                    <a:pt x="29" y="15"/>
                    <a:pt x="29" y="15"/>
                    <a:pt x="29" y="15"/>
                  </a:cubicBezTo>
                  <a:cubicBezTo>
                    <a:pt x="29" y="15"/>
                    <a:pt x="29" y="15"/>
                    <a:pt x="28" y="15"/>
                  </a:cubicBezTo>
                  <a:cubicBezTo>
                    <a:pt x="28" y="16"/>
                    <a:pt x="27" y="16"/>
                    <a:pt x="27" y="16"/>
                  </a:cubicBezTo>
                  <a:cubicBezTo>
                    <a:pt x="26" y="16"/>
                    <a:pt x="25" y="17"/>
                    <a:pt x="25" y="17"/>
                  </a:cubicBezTo>
                  <a:cubicBezTo>
                    <a:pt x="23" y="17"/>
                    <a:pt x="21" y="18"/>
                    <a:pt x="19" y="18"/>
                  </a:cubicBezTo>
                  <a:cubicBezTo>
                    <a:pt x="19" y="18"/>
                    <a:pt x="18" y="18"/>
                    <a:pt x="17" y="18"/>
                  </a:cubicBezTo>
                  <a:cubicBezTo>
                    <a:pt x="16" y="18"/>
                    <a:pt x="15" y="18"/>
                    <a:pt x="14" y="18"/>
                  </a:cubicBezTo>
                  <a:cubicBezTo>
                    <a:pt x="13" y="18"/>
                    <a:pt x="12" y="18"/>
                    <a:pt x="12" y="18"/>
                  </a:cubicBezTo>
                  <a:cubicBezTo>
                    <a:pt x="11" y="18"/>
                    <a:pt x="10" y="17"/>
                    <a:pt x="9" y="17"/>
                  </a:cubicBezTo>
                  <a:cubicBezTo>
                    <a:pt x="11" y="18"/>
                    <a:pt x="12" y="18"/>
                    <a:pt x="14" y="19"/>
                  </a:cubicBezTo>
                  <a:cubicBezTo>
                    <a:pt x="16" y="19"/>
                    <a:pt x="18" y="19"/>
                    <a:pt x="20" y="19"/>
                  </a:cubicBezTo>
                  <a:cubicBezTo>
                    <a:pt x="21" y="19"/>
                    <a:pt x="22" y="19"/>
                    <a:pt x="23" y="18"/>
                  </a:cubicBezTo>
                  <a:cubicBezTo>
                    <a:pt x="22" y="19"/>
                    <a:pt x="21" y="19"/>
                    <a:pt x="19" y="20"/>
                  </a:cubicBezTo>
                  <a:cubicBezTo>
                    <a:pt x="18" y="20"/>
                    <a:pt x="17" y="21"/>
                    <a:pt x="16" y="21"/>
                  </a:cubicBezTo>
                  <a:cubicBezTo>
                    <a:pt x="13" y="22"/>
                    <a:pt x="10" y="23"/>
                    <a:pt x="8" y="23"/>
                  </a:cubicBezTo>
                  <a:cubicBezTo>
                    <a:pt x="5" y="24"/>
                    <a:pt x="2" y="25"/>
                    <a:pt x="0" y="25"/>
                  </a:cubicBezTo>
                  <a:cubicBezTo>
                    <a:pt x="5" y="25"/>
                    <a:pt x="11" y="24"/>
                    <a:pt x="16" y="22"/>
                  </a:cubicBezTo>
                  <a:cubicBezTo>
                    <a:pt x="17" y="22"/>
                    <a:pt x="19" y="21"/>
                    <a:pt x="20" y="21"/>
                  </a:cubicBezTo>
                  <a:cubicBezTo>
                    <a:pt x="21" y="20"/>
                    <a:pt x="22" y="20"/>
                    <a:pt x="24" y="19"/>
                  </a:cubicBezTo>
                  <a:cubicBezTo>
                    <a:pt x="26" y="18"/>
                    <a:pt x="29" y="17"/>
                    <a:pt x="31" y="16"/>
                  </a:cubicBezTo>
                  <a:cubicBezTo>
                    <a:pt x="34" y="15"/>
                    <a:pt x="36" y="14"/>
                    <a:pt x="39" y="13"/>
                  </a:cubicBezTo>
                  <a:cubicBezTo>
                    <a:pt x="40" y="12"/>
                    <a:pt x="41" y="12"/>
                    <a:pt x="42" y="11"/>
                  </a:cubicBezTo>
                  <a:cubicBezTo>
                    <a:pt x="44" y="11"/>
                    <a:pt x="45" y="11"/>
                    <a:pt x="46" y="11"/>
                  </a:cubicBezTo>
                  <a:cubicBezTo>
                    <a:pt x="48" y="11"/>
                    <a:pt x="49" y="11"/>
                    <a:pt x="50" y="11"/>
                  </a:cubicBezTo>
                  <a:cubicBezTo>
                    <a:pt x="51" y="11"/>
                    <a:pt x="52" y="11"/>
                    <a:pt x="53" y="11"/>
                  </a:cubicBezTo>
                  <a:cubicBezTo>
                    <a:pt x="52" y="12"/>
                    <a:pt x="50" y="12"/>
                    <a:pt x="49" y="13"/>
                  </a:cubicBezTo>
                  <a:cubicBezTo>
                    <a:pt x="48" y="13"/>
                    <a:pt x="47" y="14"/>
                    <a:pt x="46" y="14"/>
                  </a:cubicBezTo>
                  <a:cubicBezTo>
                    <a:pt x="45" y="14"/>
                    <a:pt x="44" y="15"/>
                    <a:pt x="43" y="15"/>
                  </a:cubicBezTo>
                  <a:cubicBezTo>
                    <a:pt x="42" y="16"/>
                    <a:pt x="40" y="18"/>
                    <a:pt x="39" y="19"/>
                  </a:cubicBezTo>
                  <a:cubicBezTo>
                    <a:pt x="37" y="20"/>
                    <a:pt x="36" y="22"/>
                    <a:pt x="34" y="23"/>
                  </a:cubicBezTo>
                  <a:cubicBezTo>
                    <a:pt x="33" y="24"/>
                    <a:pt x="31" y="25"/>
                    <a:pt x="29" y="26"/>
                  </a:cubicBezTo>
                  <a:cubicBezTo>
                    <a:pt x="28" y="27"/>
                    <a:pt x="26" y="28"/>
                    <a:pt x="24" y="29"/>
                  </a:cubicBezTo>
                  <a:cubicBezTo>
                    <a:pt x="22" y="29"/>
                    <a:pt x="20" y="30"/>
                    <a:pt x="19" y="30"/>
                  </a:cubicBezTo>
                  <a:cubicBezTo>
                    <a:pt x="22" y="30"/>
                    <a:pt x="26" y="28"/>
                    <a:pt x="30" y="27"/>
                  </a:cubicBezTo>
                  <a:cubicBezTo>
                    <a:pt x="31" y="26"/>
                    <a:pt x="33" y="25"/>
                    <a:pt x="35" y="23"/>
                  </a:cubicBezTo>
                  <a:cubicBezTo>
                    <a:pt x="36" y="22"/>
                    <a:pt x="38" y="21"/>
                    <a:pt x="39" y="20"/>
                  </a:cubicBezTo>
                  <a:cubicBezTo>
                    <a:pt x="41" y="19"/>
                    <a:pt x="42" y="17"/>
                    <a:pt x="44" y="16"/>
                  </a:cubicBezTo>
                  <a:cubicBezTo>
                    <a:pt x="45" y="16"/>
                    <a:pt x="46" y="15"/>
                    <a:pt x="47" y="15"/>
                  </a:cubicBezTo>
                  <a:cubicBezTo>
                    <a:pt x="47" y="15"/>
                    <a:pt x="48" y="14"/>
                    <a:pt x="49" y="14"/>
                  </a:cubicBezTo>
                  <a:cubicBezTo>
                    <a:pt x="51" y="13"/>
                    <a:pt x="53" y="13"/>
                    <a:pt x="55" y="12"/>
                  </a:cubicBezTo>
                  <a:cubicBezTo>
                    <a:pt x="56" y="12"/>
                    <a:pt x="57" y="11"/>
                    <a:pt x="57" y="11"/>
                  </a:cubicBezTo>
                  <a:cubicBezTo>
                    <a:pt x="58" y="11"/>
                    <a:pt x="58" y="11"/>
                    <a:pt x="58" y="11"/>
                  </a:cubicBezTo>
                  <a:cubicBezTo>
                    <a:pt x="59" y="11"/>
                    <a:pt x="59" y="11"/>
                    <a:pt x="59" y="11"/>
                  </a:cubicBezTo>
                  <a:cubicBezTo>
                    <a:pt x="57" y="13"/>
                    <a:pt x="56" y="14"/>
                    <a:pt x="55" y="16"/>
                  </a:cubicBezTo>
                  <a:cubicBezTo>
                    <a:pt x="54" y="17"/>
                    <a:pt x="53" y="18"/>
                    <a:pt x="53" y="19"/>
                  </a:cubicBezTo>
                  <a:cubicBezTo>
                    <a:pt x="52" y="20"/>
                    <a:pt x="51" y="22"/>
                    <a:pt x="51" y="23"/>
                  </a:cubicBezTo>
                  <a:cubicBezTo>
                    <a:pt x="50" y="25"/>
                    <a:pt x="48" y="28"/>
                    <a:pt x="46" y="29"/>
                  </a:cubicBezTo>
                  <a:cubicBezTo>
                    <a:pt x="45" y="30"/>
                    <a:pt x="44" y="31"/>
                    <a:pt x="43" y="32"/>
                  </a:cubicBezTo>
                  <a:cubicBezTo>
                    <a:pt x="42" y="33"/>
                    <a:pt x="40" y="34"/>
                    <a:pt x="39" y="34"/>
                  </a:cubicBezTo>
                  <a:cubicBezTo>
                    <a:pt x="42" y="33"/>
                    <a:pt x="44" y="32"/>
                    <a:pt x="46" y="30"/>
                  </a:cubicBezTo>
                  <a:cubicBezTo>
                    <a:pt x="47" y="29"/>
                    <a:pt x="48" y="28"/>
                    <a:pt x="49" y="27"/>
                  </a:cubicBezTo>
                  <a:cubicBezTo>
                    <a:pt x="50" y="26"/>
                    <a:pt x="50" y="26"/>
                    <a:pt x="51" y="25"/>
                  </a:cubicBezTo>
                  <a:cubicBezTo>
                    <a:pt x="51" y="25"/>
                    <a:pt x="51" y="25"/>
                    <a:pt x="51" y="24"/>
                  </a:cubicBezTo>
                  <a:cubicBezTo>
                    <a:pt x="51" y="24"/>
                    <a:pt x="52" y="24"/>
                    <a:pt x="52" y="23"/>
                  </a:cubicBezTo>
                  <a:cubicBezTo>
                    <a:pt x="53" y="21"/>
                    <a:pt x="54" y="19"/>
                    <a:pt x="56" y="16"/>
                  </a:cubicBezTo>
                  <a:cubicBezTo>
                    <a:pt x="57" y="15"/>
                    <a:pt x="58" y="14"/>
                    <a:pt x="59" y="13"/>
                  </a:cubicBezTo>
                  <a:cubicBezTo>
                    <a:pt x="59" y="12"/>
                    <a:pt x="60" y="12"/>
                    <a:pt x="61" y="11"/>
                  </a:cubicBezTo>
                  <a:cubicBezTo>
                    <a:pt x="61" y="11"/>
                    <a:pt x="62" y="11"/>
                    <a:pt x="63" y="10"/>
                  </a:cubicBezTo>
                  <a:cubicBezTo>
                    <a:pt x="63" y="10"/>
                    <a:pt x="64" y="10"/>
                    <a:pt x="63" y="9"/>
                  </a:cubicBezTo>
                  <a:cubicBezTo>
                    <a:pt x="63" y="9"/>
                    <a:pt x="63" y="8"/>
                    <a:pt x="62" y="8"/>
                  </a:cubicBezTo>
                  <a:cubicBezTo>
                    <a:pt x="61" y="9"/>
                    <a:pt x="60" y="9"/>
                    <a:pt x="58" y="9"/>
                  </a:cubicBezTo>
                  <a:cubicBezTo>
                    <a:pt x="57" y="9"/>
                    <a:pt x="57" y="9"/>
                    <a:pt x="56" y="9"/>
                  </a:cubicBezTo>
                  <a:cubicBezTo>
                    <a:pt x="56" y="9"/>
                    <a:pt x="56" y="9"/>
                    <a:pt x="55" y="9"/>
                  </a:cubicBezTo>
                  <a:cubicBezTo>
                    <a:pt x="55" y="8"/>
                    <a:pt x="54" y="8"/>
                    <a:pt x="54" y="7"/>
                  </a:cubicBezTo>
                  <a:cubicBezTo>
                    <a:pt x="54" y="7"/>
                    <a:pt x="54" y="7"/>
                    <a:pt x="53" y="7"/>
                  </a:cubicBezTo>
                  <a:cubicBezTo>
                    <a:pt x="53" y="6"/>
                    <a:pt x="53" y="6"/>
                    <a:pt x="53" y="6"/>
                  </a:cubicBezTo>
                  <a:cubicBezTo>
                    <a:pt x="53" y="6"/>
                    <a:pt x="53" y="6"/>
                    <a:pt x="53" y="6"/>
                  </a:cubicBezTo>
                  <a:cubicBezTo>
                    <a:pt x="52" y="5"/>
                    <a:pt x="52" y="5"/>
                    <a:pt x="51" y="4"/>
                  </a:cubicBezTo>
                  <a:cubicBezTo>
                    <a:pt x="50" y="4"/>
                    <a:pt x="49" y="3"/>
                    <a:pt x="48" y="2"/>
                  </a:cubicBezTo>
                  <a:cubicBezTo>
                    <a:pt x="47" y="2"/>
                    <a:pt x="46" y="2"/>
                    <a:pt x="46" y="1"/>
                  </a:cubicBezTo>
                  <a:cubicBezTo>
                    <a:pt x="45" y="1"/>
                    <a:pt x="45" y="1"/>
                    <a:pt x="44" y="0"/>
                  </a:cubicBezTo>
                  <a:cubicBezTo>
                    <a:pt x="45" y="1"/>
                    <a:pt x="45" y="1"/>
                    <a:pt x="46" y="1"/>
                  </a:cubicBezTo>
                  <a:cubicBezTo>
                    <a:pt x="46" y="2"/>
                    <a:pt x="47" y="2"/>
                    <a:pt x="47" y="3"/>
                  </a:cubicBezTo>
                  <a:cubicBezTo>
                    <a:pt x="48" y="3"/>
                    <a:pt x="49" y="4"/>
                    <a:pt x="50" y="5"/>
                  </a:cubicBezTo>
                  <a:cubicBezTo>
                    <a:pt x="51" y="6"/>
                    <a:pt x="51" y="6"/>
                    <a:pt x="52" y="7"/>
                  </a:cubicBezTo>
                  <a:cubicBezTo>
                    <a:pt x="52" y="7"/>
                    <a:pt x="52" y="7"/>
                    <a:pt x="52" y="7"/>
                  </a:cubicBezTo>
                  <a:cubicBezTo>
                    <a:pt x="52" y="7"/>
                    <a:pt x="52" y="7"/>
                    <a:pt x="52" y="7"/>
                  </a:cubicBezTo>
                  <a:cubicBezTo>
                    <a:pt x="53" y="8"/>
                    <a:pt x="53" y="8"/>
                    <a:pt x="53" y="8"/>
                  </a:cubicBezTo>
                  <a:cubicBezTo>
                    <a:pt x="53" y="9"/>
                    <a:pt x="54" y="9"/>
                    <a:pt x="54" y="9"/>
                  </a:cubicBezTo>
                  <a:cubicBezTo>
                    <a:pt x="53" y="9"/>
                    <a:pt x="53" y="9"/>
                    <a:pt x="52" y="9"/>
                  </a:cubicBezTo>
                  <a:cubicBezTo>
                    <a:pt x="46" y="8"/>
                    <a:pt x="46" y="8"/>
                    <a:pt x="46" y="8"/>
                  </a:cubicBezTo>
                  <a:cubicBezTo>
                    <a:pt x="44" y="8"/>
                    <a:pt x="42" y="7"/>
                    <a:pt x="40" y="7"/>
                  </a:cubicBezTo>
                  <a:cubicBezTo>
                    <a:pt x="38" y="7"/>
                    <a:pt x="38" y="7"/>
                    <a:pt x="38" y="7"/>
                  </a:cubicBezTo>
                  <a:cubicBezTo>
                    <a:pt x="38" y="7"/>
                    <a:pt x="37" y="7"/>
                    <a:pt x="37" y="6"/>
                  </a:cubicBezTo>
                  <a:cubicBezTo>
                    <a:pt x="36" y="6"/>
                    <a:pt x="35" y="6"/>
                    <a:pt x="34" y="5"/>
                  </a:cubicBezTo>
                  <a:cubicBezTo>
                    <a:pt x="33" y="5"/>
                    <a:pt x="32" y="5"/>
                    <a:pt x="31" y="4"/>
                  </a:cubicBezTo>
                  <a:cubicBezTo>
                    <a:pt x="30" y="3"/>
                    <a:pt x="29" y="3"/>
                    <a:pt x="28" y="2"/>
                  </a:cubicBezTo>
                  <a:cubicBezTo>
                    <a:pt x="30" y="4"/>
                    <a:pt x="31" y="5"/>
                    <a:pt x="33" y="6"/>
                  </a:cubicBezTo>
                  <a:cubicBezTo>
                    <a:pt x="34" y="6"/>
                    <a:pt x="35" y="7"/>
                    <a:pt x="36" y="7"/>
                  </a:cubicBezTo>
                  <a:close/>
                  <a:moveTo>
                    <a:pt x="30" y="15"/>
                  </a:moveTo>
                  <a:cubicBezTo>
                    <a:pt x="30" y="15"/>
                    <a:pt x="29" y="15"/>
                    <a:pt x="29" y="15"/>
                  </a:cubicBezTo>
                  <a:cubicBezTo>
                    <a:pt x="29" y="15"/>
                    <a:pt x="29" y="15"/>
                    <a:pt x="29" y="15"/>
                  </a:cubicBezTo>
                  <a:cubicBezTo>
                    <a:pt x="29" y="15"/>
                    <a:pt x="30" y="15"/>
                    <a:pt x="30" y="1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565"/>
            <p:cNvSpPr>
              <a:spLocks/>
            </p:cNvSpPr>
            <p:nvPr/>
          </p:nvSpPr>
          <p:spPr bwMode="auto">
            <a:xfrm>
              <a:off x="8493105" y="5235606"/>
              <a:ext cx="23813" cy="79376"/>
            </a:xfrm>
            <a:custGeom>
              <a:avLst/>
              <a:gdLst>
                <a:gd name="T0" fmla="*/ 0 w 6"/>
                <a:gd name="T1" fmla="*/ 0 h 21"/>
                <a:gd name="T2" fmla="*/ 3 w 6"/>
                <a:gd name="T3" fmla="*/ 10 h 21"/>
                <a:gd name="T4" fmla="*/ 2 w 6"/>
                <a:gd name="T5" fmla="*/ 16 h 21"/>
                <a:gd name="T6" fmla="*/ 2 w 6"/>
                <a:gd name="T7" fmla="*/ 21 h 21"/>
                <a:gd name="T8" fmla="*/ 6 w 6"/>
                <a:gd name="T9" fmla="*/ 15 h 21"/>
                <a:gd name="T10" fmla="*/ 5 w 6"/>
                <a:gd name="T11" fmla="*/ 8 h 21"/>
                <a:gd name="T12" fmla="*/ 0 w 6"/>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6" h="21">
                  <a:moveTo>
                    <a:pt x="0" y="0"/>
                  </a:moveTo>
                  <a:cubicBezTo>
                    <a:pt x="1" y="3"/>
                    <a:pt x="3" y="6"/>
                    <a:pt x="3" y="10"/>
                  </a:cubicBezTo>
                  <a:cubicBezTo>
                    <a:pt x="3" y="12"/>
                    <a:pt x="3" y="14"/>
                    <a:pt x="2" y="16"/>
                  </a:cubicBezTo>
                  <a:cubicBezTo>
                    <a:pt x="2" y="17"/>
                    <a:pt x="2" y="19"/>
                    <a:pt x="2" y="21"/>
                  </a:cubicBezTo>
                  <a:cubicBezTo>
                    <a:pt x="3" y="19"/>
                    <a:pt x="5" y="17"/>
                    <a:pt x="6" y="15"/>
                  </a:cubicBezTo>
                  <a:cubicBezTo>
                    <a:pt x="6" y="12"/>
                    <a:pt x="5" y="9"/>
                    <a:pt x="5" y="8"/>
                  </a:cubicBezTo>
                  <a:cubicBezTo>
                    <a:pt x="4" y="5"/>
                    <a:pt x="2" y="2"/>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568"/>
            <p:cNvSpPr>
              <a:spLocks/>
            </p:cNvSpPr>
            <p:nvPr/>
          </p:nvSpPr>
          <p:spPr bwMode="auto">
            <a:xfrm>
              <a:off x="8440717" y="5216555"/>
              <a:ext cx="49213" cy="82551"/>
            </a:xfrm>
            <a:custGeom>
              <a:avLst/>
              <a:gdLst>
                <a:gd name="T0" fmla="*/ 7 w 13"/>
                <a:gd name="T1" fmla="*/ 9 h 22"/>
                <a:gd name="T2" fmla="*/ 11 w 13"/>
                <a:gd name="T3" fmla="*/ 4 h 22"/>
                <a:gd name="T4" fmla="*/ 13 w 13"/>
                <a:gd name="T5" fmla="*/ 0 h 22"/>
                <a:gd name="T6" fmla="*/ 9 w 13"/>
                <a:gd name="T7" fmla="*/ 5 h 22"/>
                <a:gd name="T8" fmla="*/ 3 w 13"/>
                <a:gd name="T9" fmla="*/ 9 h 22"/>
                <a:gd name="T10" fmla="*/ 1 w 13"/>
                <a:gd name="T11" fmla="*/ 15 h 22"/>
                <a:gd name="T12" fmla="*/ 1 w 13"/>
                <a:gd name="T13" fmla="*/ 16 h 22"/>
                <a:gd name="T14" fmla="*/ 6 w 13"/>
                <a:gd name="T15" fmla="*/ 22 h 22"/>
                <a:gd name="T16" fmla="*/ 4 w 13"/>
                <a:gd name="T17" fmla="*/ 19 h 22"/>
                <a:gd name="T18" fmla="*/ 7 w 13"/>
                <a:gd name="T19"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22">
                  <a:moveTo>
                    <a:pt x="7" y="9"/>
                  </a:moveTo>
                  <a:cubicBezTo>
                    <a:pt x="8" y="8"/>
                    <a:pt x="10" y="6"/>
                    <a:pt x="11" y="4"/>
                  </a:cubicBezTo>
                  <a:cubicBezTo>
                    <a:pt x="12" y="3"/>
                    <a:pt x="13" y="0"/>
                    <a:pt x="13" y="0"/>
                  </a:cubicBezTo>
                  <a:cubicBezTo>
                    <a:pt x="12" y="2"/>
                    <a:pt x="10" y="4"/>
                    <a:pt x="9" y="5"/>
                  </a:cubicBezTo>
                  <a:cubicBezTo>
                    <a:pt x="7" y="7"/>
                    <a:pt x="4" y="8"/>
                    <a:pt x="3" y="9"/>
                  </a:cubicBezTo>
                  <a:cubicBezTo>
                    <a:pt x="1" y="11"/>
                    <a:pt x="0" y="13"/>
                    <a:pt x="1" y="15"/>
                  </a:cubicBezTo>
                  <a:cubicBezTo>
                    <a:pt x="1" y="16"/>
                    <a:pt x="1" y="16"/>
                    <a:pt x="1" y="16"/>
                  </a:cubicBezTo>
                  <a:cubicBezTo>
                    <a:pt x="2" y="19"/>
                    <a:pt x="4" y="20"/>
                    <a:pt x="6" y="22"/>
                  </a:cubicBezTo>
                  <a:cubicBezTo>
                    <a:pt x="5" y="21"/>
                    <a:pt x="5" y="20"/>
                    <a:pt x="4" y="19"/>
                  </a:cubicBezTo>
                  <a:cubicBezTo>
                    <a:pt x="4" y="14"/>
                    <a:pt x="5" y="11"/>
                    <a:pt x="7"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569"/>
            <p:cNvSpPr>
              <a:spLocks/>
            </p:cNvSpPr>
            <p:nvPr/>
          </p:nvSpPr>
          <p:spPr bwMode="auto">
            <a:xfrm>
              <a:off x="8456593" y="5180043"/>
              <a:ext cx="66675" cy="142876"/>
            </a:xfrm>
            <a:custGeom>
              <a:avLst/>
              <a:gdLst>
                <a:gd name="T0" fmla="*/ 2 w 18"/>
                <a:gd name="T1" fmla="*/ 20 h 38"/>
                <a:gd name="T2" fmla="*/ 7 w 18"/>
                <a:gd name="T3" fmla="*/ 15 h 38"/>
                <a:gd name="T4" fmla="*/ 8 w 18"/>
                <a:gd name="T5" fmla="*/ 14 h 38"/>
                <a:gd name="T6" fmla="*/ 9 w 18"/>
                <a:gd name="T7" fmla="*/ 13 h 38"/>
                <a:gd name="T8" fmla="*/ 9 w 18"/>
                <a:gd name="T9" fmla="*/ 14 h 38"/>
                <a:gd name="T10" fmla="*/ 8 w 18"/>
                <a:gd name="T11" fmla="*/ 17 h 38"/>
                <a:gd name="T12" fmla="*/ 7 w 18"/>
                <a:gd name="T13" fmla="*/ 21 h 38"/>
                <a:gd name="T14" fmla="*/ 6 w 18"/>
                <a:gd name="T15" fmla="*/ 24 h 38"/>
                <a:gd name="T16" fmla="*/ 5 w 18"/>
                <a:gd name="T17" fmla="*/ 28 h 38"/>
                <a:gd name="T18" fmla="*/ 5 w 18"/>
                <a:gd name="T19" fmla="*/ 31 h 38"/>
                <a:gd name="T20" fmla="*/ 6 w 18"/>
                <a:gd name="T21" fmla="*/ 26 h 38"/>
                <a:gd name="T22" fmla="*/ 7 w 18"/>
                <a:gd name="T23" fmla="*/ 23 h 38"/>
                <a:gd name="T24" fmla="*/ 7 w 18"/>
                <a:gd name="T25" fmla="*/ 29 h 38"/>
                <a:gd name="T26" fmla="*/ 8 w 18"/>
                <a:gd name="T27" fmla="*/ 36 h 38"/>
                <a:gd name="T28" fmla="*/ 9 w 18"/>
                <a:gd name="T29" fmla="*/ 37 h 38"/>
                <a:gd name="T30" fmla="*/ 8 w 18"/>
                <a:gd name="T31" fmla="*/ 33 h 38"/>
                <a:gd name="T32" fmla="*/ 8 w 18"/>
                <a:gd name="T33" fmla="*/ 19 h 38"/>
                <a:gd name="T34" fmla="*/ 9 w 18"/>
                <a:gd name="T35" fmla="*/ 16 h 38"/>
                <a:gd name="T36" fmla="*/ 10 w 18"/>
                <a:gd name="T37" fmla="*/ 14 h 38"/>
                <a:gd name="T38" fmla="*/ 10 w 18"/>
                <a:gd name="T39" fmla="*/ 16 h 38"/>
                <a:gd name="T40" fmla="*/ 12 w 18"/>
                <a:gd name="T41" fmla="*/ 22 h 38"/>
                <a:gd name="T42" fmla="*/ 13 w 18"/>
                <a:gd name="T43" fmla="*/ 25 h 38"/>
                <a:gd name="T44" fmla="*/ 13 w 18"/>
                <a:gd name="T45" fmla="*/ 30 h 38"/>
                <a:gd name="T46" fmla="*/ 13 w 18"/>
                <a:gd name="T47" fmla="*/ 30 h 38"/>
                <a:gd name="T48" fmla="*/ 13 w 18"/>
                <a:gd name="T49" fmla="*/ 25 h 38"/>
                <a:gd name="T50" fmla="*/ 13 w 18"/>
                <a:gd name="T51" fmla="*/ 22 h 38"/>
                <a:gd name="T52" fmla="*/ 10 w 18"/>
                <a:gd name="T53" fmla="*/ 15 h 38"/>
                <a:gd name="T54" fmla="*/ 10 w 18"/>
                <a:gd name="T55" fmla="*/ 13 h 38"/>
                <a:gd name="T56" fmla="*/ 11 w 18"/>
                <a:gd name="T57" fmla="*/ 8 h 38"/>
                <a:gd name="T58" fmla="*/ 12 w 18"/>
                <a:gd name="T59" fmla="*/ 9 h 38"/>
                <a:gd name="T60" fmla="*/ 14 w 18"/>
                <a:gd name="T61" fmla="*/ 11 h 38"/>
                <a:gd name="T62" fmla="*/ 17 w 18"/>
                <a:gd name="T63" fmla="*/ 17 h 38"/>
                <a:gd name="T64" fmla="*/ 18 w 18"/>
                <a:gd name="T65" fmla="*/ 21 h 38"/>
                <a:gd name="T66" fmla="*/ 17 w 18"/>
                <a:gd name="T67" fmla="*/ 17 h 38"/>
                <a:gd name="T68" fmla="*/ 15 w 18"/>
                <a:gd name="T69" fmla="*/ 11 h 38"/>
                <a:gd name="T70" fmla="*/ 13 w 18"/>
                <a:gd name="T71" fmla="*/ 9 h 38"/>
                <a:gd name="T72" fmla="*/ 12 w 18"/>
                <a:gd name="T73" fmla="*/ 7 h 38"/>
                <a:gd name="T74" fmla="*/ 11 w 18"/>
                <a:gd name="T75" fmla="*/ 5 h 38"/>
                <a:gd name="T76" fmla="*/ 11 w 18"/>
                <a:gd name="T77" fmla="*/ 3 h 38"/>
                <a:gd name="T78" fmla="*/ 10 w 18"/>
                <a:gd name="T79" fmla="*/ 3 h 38"/>
                <a:gd name="T80" fmla="*/ 10 w 18"/>
                <a:gd name="T81" fmla="*/ 1 h 38"/>
                <a:gd name="T82" fmla="*/ 10 w 18"/>
                <a:gd name="T83" fmla="*/ 4 h 38"/>
                <a:gd name="T84" fmla="*/ 10 w 18"/>
                <a:gd name="T85" fmla="*/ 5 h 38"/>
                <a:gd name="T86" fmla="*/ 10 w 18"/>
                <a:gd name="T87" fmla="*/ 6 h 38"/>
                <a:gd name="T88" fmla="*/ 7 w 18"/>
                <a:gd name="T89" fmla="*/ 11 h 38"/>
                <a:gd name="T90" fmla="*/ 6 w 18"/>
                <a:gd name="T91" fmla="*/ 12 h 38"/>
                <a:gd name="T92" fmla="*/ 0 w 18"/>
                <a:gd name="T93" fmla="*/ 15 h 38"/>
                <a:gd name="T94" fmla="*/ 4 w 18"/>
                <a:gd name="T95" fmla="*/ 14 h 38"/>
                <a:gd name="T96" fmla="*/ 7 w 18"/>
                <a:gd name="T97" fmla="*/ 12 h 38"/>
                <a:gd name="T98" fmla="*/ 9 w 18"/>
                <a:gd name="T99" fmla="*/ 9 h 38"/>
                <a:gd name="T100" fmla="*/ 10 w 18"/>
                <a:gd name="T101" fmla="*/ 6 h 38"/>
                <a:gd name="T102" fmla="*/ 10 w 18"/>
                <a:gd name="T103" fmla="*/ 10 h 38"/>
                <a:gd name="T104" fmla="*/ 10 w 18"/>
                <a:gd name="T105" fmla="*/ 11 h 38"/>
                <a:gd name="T106" fmla="*/ 8 w 18"/>
                <a:gd name="T107" fmla="*/ 13 h 38"/>
                <a:gd name="T108" fmla="*/ 8 w 18"/>
                <a:gd name="T109" fmla="*/ 14 h 38"/>
                <a:gd name="T110" fmla="*/ 5 w 18"/>
                <a:gd name="T111" fmla="*/ 16 h 38"/>
                <a:gd name="T112" fmla="*/ 1 w 18"/>
                <a:gd name="T113" fmla="*/ 22 h 38"/>
                <a:gd name="T114" fmla="*/ 1 w 18"/>
                <a:gd name="T11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 h="38">
                  <a:moveTo>
                    <a:pt x="1" y="22"/>
                  </a:moveTo>
                  <a:cubicBezTo>
                    <a:pt x="2" y="22"/>
                    <a:pt x="2" y="21"/>
                    <a:pt x="2" y="20"/>
                  </a:cubicBezTo>
                  <a:cubicBezTo>
                    <a:pt x="3" y="19"/>
                    <a:pt x="4" y="18"/>
                    <a:pt x="5" y="17"/>
                  </a:cubicBezTo>
                  <a:cubicBezTo>
                    <a:pt x="6" y="16"/>
                    <a:pt x="7" y="16"/>
                    <a:pt x="7" y="15"/>
                  </a:cubicBezTo>
                  <a:cubicBezTo>
                    <a:pt x="7" y="15"/>
                    <a:pt x="8" y="15"/>
                    <a:pt x="8" y="14"/>
                  </a:cubicBezTo>
                  <a:cubicBezTo>
                    <a:pt x="8" y="14"/>
                    <a:pt x="8" y="14"/>
                    <a:pt x="8" y="14"/>
                  </a:cubicBezTo>
                  <a:cubicBezTo>
                    <a:pt x="8" y="14"/>
                    <a:pt x="9" y="14"/>
                    <a:pt x="9" y="14"/>
                  </a:cubicBezTo>
                  <a:cubicBezTo>
                    <a:pt x="9" y="13"/>
                    <a:pt x="9" y="13"/>
                    <a:pt x="9" y="13"/>
                  </a:cubicBezTo>
                  <a:cubicBezTo>
                    <a:pt x="9" y="13"/>
                    <a:pt x="9" y="13"/>
                    <a:pt x="10" y="12"/>
                  </a:cubicBezTo>
                  <a:cubicBezTo>
                    <a:pt x="9" y="13"/>
                    <a:pt x="9" y="14"/>
                    <a:pt x="9" y="14"/>
                  </a:cubicBezTo>
                  <a:cubicBezTo>
                    <a:pt x="9" y="15"/>
                    <a:pt x="9" y="15"/>
                    <a:pt x="9" y="15"/>
                  </a:cubicBezTo>
                  <a:cubicBezTo>
                    <a:pt x="8" y="16"/>
                    <a:pt x="8" y="16"/>
                    <a:pt x="8" y="17"/>
                  </a:cubicBezTo>
                  <a:cubicBezTo>
                    <a:pt x="8" y="17"/>
                    <a:pt x="8" y="18"/>
                    <a:pt x="8" y="19"/>
                  </a:cubicBezTo>
                  <a:cubicBezTo>
                    <a:pt x="7" y="20"/>
                    <a:pt x="7" y="20"/>
                    <a:pt x="7" y="21"/>
                  </a:cubicBezTo>
                  <a:cubicBezTo>
                    <a:pt x="7" y="21"/>
                    <a:pt x="6" y="22"/>
                    <a:pt x="6" y="23"/>
                  </a:cubicBezTo>
                  <a:cubicBezTo>
                    <a:pt x="6" y="23"/>
                    <a:pt x="6" y="24"/>
                    <a:pt x="6" y="24"/>
                  </a:cubicBezTo>
                  <a:cubicBezTo>
                    <a:pt x="6" y="25"/>
                    <a:pt x="5" y="25"/>
                    <a:pt x="5" y="25"/>
                  </a:cubicBezTo>
                  <a:cubicBezTo>
                    <a:pt x="5" y="26"/>
                    <a:pt x="5" y="27"/>
                    <a:pt x="5" y="28"/>
                  </a:cubicBezTo>
                  <a:cubicBezTo>
                    <a:pt x="5" y="29"/>
                    <a:pt x="5" y="29"/>
                    <a:pt x="5" y="30"/>
                  </a:cubicBezTo>
                  <a:cubicBezTo>
                    <a:pt x="5" y="30"/>
                    <a:pt x="5" y="30"/>
                    <a:pt x="5" y="31"/>
                  </a:cubicBezTo>
                  <a:cubicBezTo>
                    <a:pt x="5" y="30"/>
                    <a:pt x="5" y="29"/>
                    <a:pt x="5" y="28"/>
                  </a:cubicBezTo>
                  <a:cubicBezTo>
                    <a:pt x="5" y="27"/>
                    <a:pt x="5" y="26"/>
                    <a:pt x="6" y="26"/>
                  </a:cubicBezTo>
                  <a:cubicBezTo>
                    <a:pt x="6" y="25"/>
                    <a:pt x="6" y="25"/>
                    <a:pt x="6" y="24"/>
                  </a:cubicBezTo>
                  <a:cubicBezTo>
                    <a:pt x="6" y="24"/>
                    <a:pt x="6" y="23"/>
                    <a:pt x="7" y="23"/>
                  </a:cubicBezTo>
                  <a:cubicBezTo>
                    <a:pt x="7" y="23"/>
                    <a:pt x="7" y="23"/>
                    <a:pt x="7" y="22"/>
                  </a:cubicBezTo>
                  <a:cubicBezTo>
                    <a:pt x="7" y="24"/>
                    <a:pt x="7" y="26"/>
                    <a:pt x="7" y="29"/>
                  </a:cubicBezTo>
                  <a:cubicBezTo>
                    <a:pt x="7" y="30"/>
                    <a:pt x="7" y="32"/>
                    <a:pt x="8" y="33"/>
                  </a:cubicBezTo>
                  <a:cubicBezTo>
                    <a:pt x="8" y="34"/>
                    <a:pt x="8" y="35"/>
                    <a:pt x="8" y="36"/>
                  </a:cubicBezTo>
                  <a:cubicBezTo>
                    <a:pt x="9" y="36"/>
                    <a:pt x="9" y="37"/>
                    <a:pt x="9" y="38"/>
                  </a:cubicBezTo>
                  <a:cubicBezTo>
                    <a:pt x="9" y="37"/>
                    <a:pt x="9" y="37"/>
                    <a:pt x="9" y="37"/>
                  </a:cubicBezTo>
                  <a:cubicBezTo>
                    <a:pt x="9" y="36"/>
                    <a:pt x="9" y="36"/>
                    <a:pt x="9" y="35"/>
                  </a:cubicBezTo>
                  <a:cubicBezTo>
                    <a:pt x="9" y="35"/>
                    <a:pt x="9" y="34"/>
                    <a:pt x="8" y="33"/>
                  </a:cubicBezTo>
                  <a:cubicBezTo>
                    <a:pt x="8" y="32"/>
                    <a:pt x="8" y="30"/>
                    <a:pt x="8" y="28"/>
                  </a:cubicBezTo>
                  <a:cubicBezTo>
                    <a:pt x="7" y="25"/>
                    <a:pt x="8" y="22"/>
                    <a:pt x="8" y="19"/>
                  </a:cubicBezTo>
                  <a:cubicBezTo>
                    <a:pt x="9" y="18"/>
                    <a:pt x="9" y="18"/>
                    <a:pt x="9" y="17"/>
                  </a:cubicBezTo>
                  <a:cubicBezTo>
                    <a:pt x="9" y="16"/>
                    <a:pt x="9" y="16"/>
                    <a:pt x="9" y="16"/>
                  </a:cubicBezTo>
                  <a:cubicBezTo>
                    <a:pt x="10" y="15"/>
                    <a:pt x="10" y="15"/>
                    <a:pt x="10" y="15"/>
                  </a:cubicBezTo>
                  <a:cubicBezTo>
                    <a:pt x="10" y="15"/>
                    <a:pt x="10" y="14"/>
                    <a:pt x="10" y="14"/>
                  </a:cubicBezTo>
                  <a:cubicBezTo>
                    <a:pt x="10" y="14"/>
                    <a:pt x="10" y="15"/>
                    <a:pt x="10" y="15"/>
                  </a:cubicBezTo>
                  <a:cubicBezTo>
                    <a:pt x="10" y="15"/>
                    <a:pt x="10" y="15"/>
                    <a:pt x="10" y="16"/>
                  </a:cubicBezTo>
                  <a:cubicBezTo>
                    <a:pt x="10" y="16"/>
                    <a:pt x="10" y="17"/>
                    <a:pt x="11" y="17"/>
                  </a:cubicBezTo>
                  <a:cubicBezTo>
                    <a:pt x="11" y="19"/>
                    <a:pt x="12" y="20"/>
                    <a:pt x="12" y="22"/>
                  </a:cubicBezTo>
                  <a:cubicBezTo>
                    <a:pt x="13" y="22"/>
                    <a:pt x="13" y="23"/>
                    <a:pt x="13" y="23"/>
                  </a:cubicBezTo>
                  <a:cubicBezTo>
                    <a:pt x="13" y="24"/>
                    <a:pt x="13" y="24"/>
                    <a:pt x="13" y="25"/>
                  </a:cubicBezTo>
                  <a:cubicBezTo>
                    <a:pt x="13" y="26"/>
                    <a:pt x="13" y="26"/>
                    <a:pt x="13" y="27"/>
                  </a:cubicBezTo>
                  <a:cubicBezTo>
                    <a:pt x="13" y="28"/>
                    <a:pt x="13" y="29"/>
                    <a:pt x="13" y="30"/>
                  </a:cubicBezTo>
                  <a:cubicBezTo>
                    <a:pt x="12" y="31"/>
                    <a:pt x="12" y="32"/>
                    <a:pt x="12" y="32"/>
                  </a:cubicBezTo>
                  <a:cubicBezTo>
                    <a:pt x="12" y="32"/>
                    <a:pt x="13" y="31"/>
                    <a:pt x="13" y="30"/>
                  </a:cubicBezTo>
                  <a:cubicBezTo>
                    <a:pt x="13" y="29"/>
                    <a:pt x="13" y="28"/>
                    <a:pt x="13" y="27"/>
                  </a:cubicBezTo>
                  <a:cubicBezTo>
                    <a:pt x="13" y="26"/>
                    <a:pt x="13" y="26"/>
                    <a:pt x="13" y="25"/>
                  </a:cubicBezTo>
                  <a:cubicBezTo>
                    <a:pt x="13" y="24"/>
                    <a:pt x="13" y="24"/>
                    <a:pt x="13" y="23"/>
                  </a:cubicBezTo>
                  <a:cubicBezTo>
                    <a:pt x="13" y="23"/>
                    <a:pt x="13" y="22"/>
                    <a:pt x="13" y="22"/>
                  </a:cubicBezTo>
                  <a:cubicBezTo>
                    <a:pt x="12" y="20"/>
                    <a:pt x="12" y="19"/>
                    <a:pt x="11" y="17"/>
                  </a:cubicBezTo>
                  <a:cubicBezTo>
                    <a:pt x="11" y="16"/>
                    <a:pt x="11" y="15"/>
                    <a:pt x="10" y="15"/>
                  </a:cubicBezTo>
                  <a:cubicBezTo>
                    <a:pt x="10" y="14"/>
                    <a:pt x="10" y="14"/>
                    <a:pt x="10" y="13"/>
                  </a:cubicBezTo>
                  <a:cubicBezTo>
                    <a:pt x="10" y="13"/>
                    <a:pt x="10" y="13"/>
                    <a:pt x="10" y="13"/>
                  </a:cubicBezTo>
                  <a:cubicBezTo>
                    <a:pt x="11" y="12"/>
                    <a:pt x="11" y="11"/>
                    <a:pt x="11" y="10"/>
                  </a:cubicBezTo>
                  <a:cubicBezTo>
                    <a:pt x="11" y="9"/>
                    <a:pt x="11" y="8"/>
                    <a:pt x="11" y="8"/>
                  </a:cubicBezTo>
                  <a:cubicBezTo>
                    <a:pt x="11" y="8"/>
                    <a:pt x="11" y="8"/>
                    <a:pt x="11" y="8"/>
                  </a:cubicBezTo>
                  <a:cubicBezTo>
                    <a:pt x="12" y="8"/>
                    <a:pt x="12" y="8"/>
                    <a:pt x="12" y="9"/>
                  </a:cubicBezTo>
                  <a:cubicBezTo>
                    <a:pt x="12" y="9"/>
                    <a:pt x="13" y="9"/>
                    <a:pt x="13" y="9"/>
                  </a:cubicBezTo>
                  <a:cubicBezTo>
                    <a:pt x="13" y="10"/>
                    <a:pt x="14" y="10"/>
                    <a:pt x="14" y="11"/>
                  </a:cubicBezTo>
                  <a:cubicBezTo>
                    <a:pt x="15" y="11"/>
                    <a:pt x="15" y="12"/>
                    <a:pt x="15" y="13"/>
                  </a:cubicBezTo>
                  <a:cubicBezTo>
                    <a:pt x="16" y="14"/>
                    <a:pt x="17" y="15"/>
                    <a:pt x="17" y="17"/>
                  </a:cubicBezTo>
                  <a:cubicBezTo>
                    <a:pt x="17" y="17"/>
                    <a:pt x="17" y="18"/>
                    <a:pt x="18" y="19"/>
                  </a:cubicBezTo>
                  <a:cubicBezTo>
                    <a:pt x="18" y="19"/>
                    <a:pt x="18" y="20"/>
                    <a:pt x="18" y="21"/>
                  </a:cubicBezTo>
                  <a:cubicBezTo>
                    <a:pt x="18" y="20"/>
                    <a:pt x="18" y="19"/>
                    <a:pt x="18" y="19"/>
                  </a:cubicBezTo>
                  <a:cubicBezTo>
                    <a:pt x="18" y="18"/>
                    <a:pt x="17" y="17"/>
                    <a:pt x="17" y="17"/>
                  </a:cubicBezTo>
                  <a:cubicBezTo>
                    <a:pt x="17" y="15"/>
                    <a:pt x="16" y="14"/>
                    <a:pt x="16" y="12"/>
                  </a:cubicBezTo>
                  <a:cubicBezTo>
                    <a:pt x="15" y="12"/>
                    <a:pt x="15" y="11"/>
                    <a:pt x="15" y="11"/>
                  </a:cubicBezTo>
                  <a:cubicBezTo>
                    <a:pt x="14" y="10"/>
                    <a:pt x="14" y="9"/>
                    <a:pt x="13" y="9"/>
                  </a:cubicBezTo>
                  <a:cubicBezTo>
                    <a:pt x="13" y="9"/>
                    <a:pt x="13" y="9"/>
                    <a:pt x="13" y="9"/>
                  </a:cubicBezTo>
                  <a:cubicBezTo>
                    <a:pt x="13" y="8"/>
                    <a:pt x="13" y="8"/>
                    <a:pt x="12" y="8"/>
                  </a:cubicBezTo>
                  <a:cubicBezTo>
                    <a:pt x="12" y="8"/>
                    <a:pt x="12" y="8"/>
                    <a:pt x="12" y="7"/>
                  </a:cubicBezTo>
                  <a:cubicBezTo>
                    <a:pt x="11" y="7"/>
                    <a:pt x="11" y="7"/>
                    <a:pt x="11" y="7"/>
                  </a:cubicBezTo>
                  <a:cubicBezTo>
                    <a:pt x="11" y="6"/>
                    <a:pt x="11" y="5"/>
                    <a:pt x="11" y="5"/>
                  </a:cubicBezTo>
                  <a:cubicBezTo>
                    <a:pt x="11" y="4"/>
                    <a:pt x="11" y="4"/>
                    <a:pt x="11" y="3"/>
                  </a:cubicBezTo>
                  <a:cubicBezTo>
                    <a:pt x="11" y="3"/>
                    <a:pt x="11" y="3"/>
                    <a:pt x="11" y="3"/>
                  </a:cubicBezTo>
                  <a:cubicBezTo>
                    <a:pt x="11" y="3"/>
                    <a:pt x="11" y="3"/>
                    <a:pt x="11" y="3"/>
                  </a:cubicBezTo>
                  <a:cubicBezTo>
                    <a:pt x="11" y="3"/>
                    <a:pt x="10" y="3"/>
                    <a:pt x="10" y="3"/>
                  </a:cubicBezTo>
                  <a:cubicBezTo>
                    <a:pt x="10" y="2"/>
                    <a:pt x="10" y="1"/>
                    <a:pt x="10" y="0"/>
                  </a:cubicBezTo>
                  <a:cubicBezTo>
                    <a:pt x="10" y="1"/>
                    <a:pt x="10" y="1"/>
                    <a:pt x="10" y="1"/>
                  </a:cubicBezTo>
                  <a:cubicBezTo>
                    <a:pt x="10" y="2"/>
                    <a:pt x="10" y="2"/>
                    <a:pt x="10" y="3"/>
                  </a:cubicBezTo>
                  <a:cubicBezTo>
                    <a:pt x="10" y="3"/>
                    <a:pt x="10" y="4"/>
                    <a:pt x="10" y="4"/>
                  </a:cubicBezTo>
                  <a:cubicBezTo>
                    <a:pt x="10" y="4"/>
                    <a:pt x="10" y="5"/>
                    <a:pt x="10" y="5"/>
                  </a:cubicBezTo>
                  <a:cubicBezTo>
                    <a:pt x="10" y="5"/>
                    <a:pt x="10" y="5"/>
                    <a:pt x="10" y="5"/>
                  </a:cubicBezTo>
                  <a:cubicBezTo>
                    <a:pt x="10" y="5"/>
                    <a:pt x="10" y="5"/>
                    <a:pt x="10" y="6"/>
                  </a:cubicBezTo>
                  <a:cubicBezTo>
                    <a:pt x="10" y="6"/>
                    <a:pt x="10" y="6"/>
                    <a:pt x="10" y="6"/>
                  </a:cubicBezTo>
                  <a:cubicBezTo>
                    <a:pt x="10" y="6"/>
                    <a:pt x="9" y="7"/>
                    <a:pt x="9" y="7"/>
                  </a:cubicBezTo>
                  <a:cubicBezTo>
                    <a:pt x="9" y="8"/>
                    <a:pt x="8" y="10"/>
                    <a:pt x="7" y="11"/>
                  </a:cubicBezTo>
                  <a:cubicBezTo>
                    <a:pt x="7" y="11"/>
                    <a:pt x="7" y="11"/>
                    <a:pt x="6" y="12"/>
                  </a:cubicBezTo>
                  <a:cubicBezTo>
                    <a:pt x="6" y="12"/>
                    <a:pt x="6" y="12"/>
                    <a:pt x="6" y="12"/>
                  </a:cubicBezTo>
                  <a:cubicBezTo>
                    <a:pt x="5" y="13"/>
                    <a:pt x="4" y="13"/>
                    <a:pt x="4" y="13"/>
                  </a:cubicBezTo>
                  <a:cubicBezTo>
                    <a:pt x="2" y="14"/>
                    <a:pt x="1" y="14"/>
                    <a:pt x="0" y="15"/>
                  </a:cubicBezTo>
                  <a:cubicBezTo>
                    <a:pt x="0" y="15"/>
                    <a:pt x="1" y="14"/>
                    <a:pt x="2" y="14"/>
                  </a:cubicBezTo>
                  <a:cubicBezTo>
                    <a:pt x="3" y="14"/>
                    <a:pt x="3" y="14"/>
                    <a:pt x="4" y="14"/>
                  </a:cubicBezTo>
                  <a:cubicBezTo>
                    <a:pt x="5" y="13"/>
                    <a:pt x="5" y="13"/>
                    <a:pt x="6" y="13"/>
                  </a:cubicBezTo>
                  <a:cubicBezTo>
                    <a:pt x="6" y="12"/>
                    <a:pt x="6" y="12"/>
                    <a:pt x="7" y="12"/>
                  </a:cubicBezTo>
                  <a:cubicBezTo>
                    <a:pt x="7" y="12"/>
                    <a:pt x="7" y="11"/>
                    <a:pt x="7" y="11"/>
                  </a:cubicBezTo>
                  <a:cubicBezTo>
                    <a:pt x="8" y="10"/>
                    <a:pt x="8" y="10"/>
                    <a:pt x="9" y="9"/>
                  </a:cubicBezTo>
                  <a:cubicBezTo>
                    <a:pt x="9" y="9"/>
                    <a:pt x="9" y="8"/>
                    <a:pt x="10" y="7"/>
                  </a:cubicBezTo>
                  <a:cubicBezTo>
                    <a:pt x="10" y="7"/>
                    <a:pt x="10" y="7"/>
                    <a:pt x="10" y="6"/>
                  </a:cubicBezTo>
                  <a:cubicBezTo>
                    <a:pt x="10" y="6"/>
                    <a:pt x="10" y="6"/>
                    <a:pt x="10" y="6"/>
                  </a:cubicBezTo>
                  <a:cubicBezTo>
                    <a:pt x="10" y="7"/>
                    <a:pt x="10" y="9"/>
                    <a:pt x="10" y="10"/>
                  </a:cubicBezTo>
                  <a:cubicBezTo>
                    <a:pt x="10" y="10"/>
                    <a:pt x="10" y="10"/>
                    <a:pt x="10" y="10"/>
                  </a:cubicBezTo>
                  <a:cubicBezTo>
                    <a:pt x="10" y="11"/>
                    <a:pt x="10" y="11"/>
                    <a:pt x="10" y="11"/>
                  </a:cubicBezTo>
                  <a:cubicBezTo>
                    <a:pt x="9" y="12"/>
                    <a:pt x="9" y="13"/>
                    <a:pt x="8" y="13"/>
                  </a:cubicBezTo>
                  <a:cubicBezTo>
                    <a:pt x="8" y="13"/>
                    <a:pt x="8" y="13"/>
                    <a:pt x="8" y="13"/>
                  </a:cubicBezTo>
                  <a:cubicBezTo>
                    <a:pt x="8" y="13"/>
                    <a:pt x="8" y="13"/>
                    <a:pt x="8" y="13"/>
                  </a:cubicBezTo>
                  <a:cubicBezTo>
                    <a:pt x="8" y="14"/>
                    <a:pt x="8" y="14"/>
                    <a:pt x="8" y="14"/>
                  </a:cubicBezTo>
                  <a:cubicBezTo>
                    <a:pt x="7" y="14"/>
                    <a:pt x="7" y="14"/>
                    <a:pt x="7" y="15"/>
                  </a:cubicBezTo>
                  <a:cubicBezTo>
                    <a:pt x="6" y="15"/>
                    <a:pt x="6" y="16"/>
                    <a:pt x="5" y="16"/>
                  </a:cubicBezTo>
                  <a:cubicBezTo>
                    <a:pt x="4" y="18"/>
                    <a:pt x="3" y="19"/>
                    <a:pt x="2" y="20"/>
                  </a:cubicBezTo>
                  <a:cubicBezTo>
                    <a:pt x="1" y="21"/>
                    <a:pt x="1" y="21"/>
                    <a:pt x="1" y="22"/>
                  </a:cubicBezTo>
                  <a:cubicBezTo>
                    <a:pt x="1" y="23"/>
                    <a:pt x="0" y="24"/>
                    <a:pt x="0" y="25"/>
                  </a:cubicBezTo>
                  <a:cubicBezTo>
                    <a:pt x="1" y="24"/>
                    <a:pt x="1" y="23"/>
                    <a:pt x="1"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570"/>
            <p:cNvSpPr>
              <a:spLocks/>
            </p:cNvSpPr>
            <p:nvPr/>
          </p:nvSpPr>
          <p:spPr bwMode="auto">
            <a:xfrm>
              <a:off x="8816957" y="5097492"/>
              <a:ext cx="101601" cy="119063"/>
            </a:xfrm>
            <a:custGeom>
              <a:avLst/>
              <a:gdLst>
                <a:gd name="T0" fmla="*/ 0 w 27"/>
                <a:gd name="T1" fmla="*/ 0 h 32"/>
                <a:gd name="T2" fmla="*/ 11 w 27"/>
                <a:gd name="T3" fmla="*/ 18 h 32"/>
                <a:gd name="T4" fmla="*/ 19 w 27"/>
                <a:gd name="T5" fmla="*/ 25 h 32"/>
                <a:gd name="T6" fmla="*/ 27 w 27"/>
                <a:gd name="T7" fmla="*/ 32 h 32"/>
                <a:gd name="T8" fmla="*/ 13 w 27"/>
                <a:gd name="T9" fmla="*/ 28 h 32"/>
                <a:gd name="T10" fmla="*/ 5 w 27"/>
                <a:gd name="T11" fmla="*/ 17 h 32"/>
                <a:gd name="T12" fmla="*/ 0 w 27"/>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27" h="32">
                  <a:moveTo>
                    <a:pt x="0" y="0"/>
                  </a:moveTo>
                  <a:cubicBezTo>
                    <a:pt x="4" y="6"/>
                    <a:pt x="6" y="13"/>
                    <a:pt x="11" y="18"/>
                  </a:cubicBezTo>
                  <a:cubicBezTo>
                    <a:pt x="13" y="21"/>
                    <a:pt x="16" y="23"/>
                    <a:pt x="19" y="25"/>
                  </a:cubicBezTo>
                  <a:cubicBezTo>
                    <a:pt x="22" y="27"/>
                    <a:pt x="25" y="29"/>
                    <a:pt x="27" y="32"/>
                  </a:cubicBezTo>
                  <a:cubicBezTo>
                    <a:pt x="22" y="31"/>
                    <a:pt x="17" y="30"/>
                    <a:pt x="13" y="28"/>
                  </a:cubicBezTo>
                  <a:cubicBezTo>
                    <a:pt x="9" y="25"/>
                    <a:pt x="6" y="19"/>
                    <a:pt x="5" y="17"/>
                  </a:cubicBezTo>
                  <a:cubicBezTo>
                    <a:pt x="3" y="11"/>
                    <a:pt x="2" y="5"/>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573"/>
            <p:cNvSpPr>
              <a:spLocks/>
            </p:cNvSpPr>
            <p:nvPr/>
          </p:nvSpPr>
          <p:spPr bwMode="auto">
            <a:xfrm>
              <a:off x="8801082" y="5059392"/>
              <a:ext cx="153988" cy="85726"/>
            </a:xfrm>
            <a:custGeom>
              <a:avLst/>
              <a:gdLst>
                <a:gd name="T0" fmla="*/ 21 w 41"/>
                <a:gd name="T1" fmla="*/ 6 h 23"/>
                <a:gd name="T2" fmla="*/ 8 w 41"/>
                <a:gd name="T3" fmla="*/ 5 h 23"/>
                <a:gd name="T4" fmla="*/ 0 w 41"/>
                <a:gd name="T5" fmla="*/ 2 h 23"/>
                <a:gd name="T6" fmla="*/ 13 w 41"/>
                <a:gd name="T7" fmla="*/ 2 h 23"/>
                <a:gd name="T8" fmla="*/ 27 w 41"/>
                <a:gd name="T9" fmla="*/ 0 h 23"/>
                <a:gd name="T10" fmla="*/ 39 w 41"/>
                <a:gd name="T11" fmla="*/ 6 h 23"/>
                <a:gd name="T12" fmla="*/ 40 w 41"/>
                <a:gd name="T13" fmla="*/ 8 h 23"/>
                <a:gd name="T14" fmla="*/ 41 w 41"/>
                <a:gd name="T15" fmla="*/ 23 h 23"/>
                <a:gd name="T16" fmla="*/ 38 w 41"/>
                <a:gd name="T17" fmla="*/ 16 h 23"/>
                <a:gd name="T18" fmla="*/ 21 w 41"/>
                <a:gd name="T19"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3">
                  <a:moveTo>
                    <a:pt x="21" y="6"/>
                  </a:moveTo>
                  <a:cubicBezTo>
                    <a:pt x="18" y="6"/>
                    <a:pt x="11" y="6"/>
                    <a:pt x="8" y="5"/>
                  </a:cubicBezTo>
                  <a:cubicBezTo>
                    <a:pt x="5" y="4"/>
                    <a:pt x="0" y="2"/>
                    <a:pt x="0" y="2"/>
                  </a:cubicBezTo>
                  <a:cubicBezTo>
                    <a:pt x="4" y="3"/>
                    <a:pt x="9" y="3"/>
                    <a:pt x="13" y="2"/>
                  </a:cubicBezTo>
                  <a:cubicBezTo>
                    <a:pt x="18" y="2"/>
                    <a:pt x="22" y="1"/>
                    <a:pt x="27" y="0"/>
                  </a:cubicBezTo>
                  <a:cubicBezTo>
                    <a:pt x="32" y="0"/>
                    <a:pt x="36" y="3"/>
                    <a:pt x="39" y="6"/>
                  </a:cubicBezTo>
                  <a:cubicBezTo>
                    <a:pt x="39" y="7"/>
                    <a:pt x="39" y="7"/>
                    <a:pt x="40" y="8"/>
                  </a:cubicBezTo>
                  <a:cubicBezTo>
                    <a:pt x="41" y="13"/>
                    <a:pt x="41" y="18"/>
                    <a:pt x="41" y="23"/>
                  </a:cubicBezTo>
                  <a:cubicBezTo>
                    <a:pt x="40" y="21"/>
                    <a:pt x="39" y="18"/>
                    <a:pt x="38" y="16"/>
                  </a:cubicBezTo>
                  <a:cubicBezTo>
                    <a:pt x="32" y="9"/>
                    <a:pt x="25" y="6"/>
                    <a:pt x="21"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574"/>
            <p:cNvSpPr>
              <a:spLocks/>
            </p:cNvSpPr>
            <p:nvPr/>
          </p:nvSpPr>
          <p:spPr bwMode="auto">
            <a:xfrm>
              <a:off x="8748694" y="5013354"/>
              <a:ext cx="192089" cy="200026"/>
            </a:xfrm>
            <a:custGeom>
              <a:avLst/>
              <a:gdLst>
                <a:gd name="T0" fmla="*/ 37 w 51"/>
                <a:gd name="T1" fmla="*/ 19 h 53"/>
                <a:gd name="T2" fmla="*/ 24 w 51"/>
                <a:gd name="T3" fmla="*/ 18 h 53"/>
                <a:gd name="T4" fmla="*/ 20 w 51"/>
                <a:gd name="T5" fmla="*/ 18 h 53"/>
                <a:gd name="T6" fmla="*/ 19 w 51"/>
                <a:gd name="T7" fmla="*/ 18 h 53"/>
                <a:gd name="T8" fmla="*/ 20 w 51"/>
                <a:gd name="T9" fmla="*/ 19 h 53"/>
                <a:gd name="T10" fmla="*/ 24 w 51"/>
                <a:gd name="T11" fmla="*/ 21 h 53"/>
                <a:gd name="T12" fmla="*/ 31 w 51"/>
                <a:gd name="T13" fmla="*/ 26 h 53"/>
                <a:gd name="T14" fmla="*/ 38 w 51"/>
                <a:gd name="T15" fmla="*/ 29 h 53"/>
                <a:gd name="T16" fmla="*/ 45 w 51"/>
                <a:gd name="T17" fmla="*/ 33 h 53"/>
                <a:gd name="T18" fmla="*/ 48 w 51"/>
                <a:gd name="T19" fmla="*/ 38 h 53"/>
                <a:gd name="T20" fmla="*/ 40 w 51"/>
                <a:gd name="T21" fmla="*/ 31 h 53"/>
                <a:gd name="T22" fmla="*/ 35 w 51"/>
                <a:gd name="T23" fmla="*/ 29 h 53"/>
                <a:gd name="T24" fmla="*/ 42 w 51"/>
                <a:gd name="T25" fmla="*/ 37 h 53"/>
                <a:gd name="T26" fmla="*/ 50 w 51"/>
                <a:gd name="T27" fmla="*/ 49 h 53"/>
                <a:gd name="T28" fmla="*/ 50 w 51"/>
                <a:gd name="T29" fmla="*/ 51 h 53"/>
                <a:gd name="T30" fmla="*/ 46 w 51"/>
                <a:gd name="T31" fmla="*/ 45 h 53"/>
                <a:gd name="T32" fmla="*/ 27 w 51"/>
                <a:gd name="T33" fmla="*/ 25 h 53"/>
                <a:gd name="T34" fmla="*/ 21 w 51"/>
                <a:gd name="T35" fmla="*/ 22 h 53"/>
                <a:gd name="T36" fmla="*/ 19 w 51"/>
                <a:gd name="T37" fmla="*/ 21 h 53"/>
                <a:gd name="T38" fmla="*/ 20 w 51"/>
                <a:gd name="T39" fmla="*/ 23 h 53"/>
                <a:gd name="T40" fmla="*/ 25 w 51"/>
                <a:gd name="T41" fmla="*/ 35 h 53"/>
                <a:gd name="T42" fmla="*/ 28 w 51"/>
                <a:gd name="T43" fmla="*/ 39 h 53"/>
                <a:gd name="T44" fmla="*/ 36 w 51"/>
                <a:gd name="T45" fmla="*/ 46 h 53"/>
                <a:gd name="T46" fmla="*/ 36 w 51"/>
                <a:gd name="T47" fmla="*/ 46 h 53"/>
                <a:gd name="T48" fmla="*/ 28 w 51"/>
                <a:gd name="T49" fmla="*/ 40 h 53"/>
                <a:gd name="T50" fmla="*/ 25 w 51"/>
                <a:gd name="T51" fmla="*/ 35 h 53"/>
                <a:gd name="T52" fmla="*/ 18 w 51"/>
                <a:gd name="T53" fmla="*/ 22 h 53"/>
                <a:gd name="T54" fmla="*/ 16 w 51"/>
                <a:gd name="T55" fmla="*/ 19 h 53"/>
                <a:gd name="T56" fmla="*/ 8 w 51"/>
                <a:gd name="T57" fmla="*/ 12 h 53"/>
                <a:gd name="T58" fmla="*/ 8 w 51"/>
                <a:gd name="T59" fmla="*/ 15 h 53"/>
                <a:gd name="T60" fmla="*/ 8 w 51"/>
                <a:gd name="T61" fmla="*/ 22 h 53"/>
                <a:gd name="T62" fmla="*/ 12 w 51"/>
                <a:gd name="T63" fmla="*/ 34 h 53"/>
                <a:gd name="T64" fmla="*/ 16 w 51"/>
                <a:gd name="T65" fmla="*/ 41 h 53"/>
                <a:gd name="T66" fmla="*/ 11 w 51"/>
                <a:gd name="T67" fmla="*/ 34 h 53"/>
                <a:gd name="T68" fmla="*/ 7 w 51"/>
                <a:gd name="T69" fmla="*/ 22 h 53"/>
                <a:gd name="T70" fmla="*/ 7 w 51"/>
                <a:gd name="T71" fmla="*/ 16 h 53"/>
                <a:gd name="T72" fmla="*/ 7 w 51"/>
                <a:gd name="T73" fmla="*/ 13 h 53"/>
                <a:gd name="T74" fmla="*/ 4 w 51"/>
                <a:gd name="T75" fmla="*/ 9 h 53"/>
                <a:gd name="T76" fmla="*/ 2 w 51"/>
                <a:gd name="T77" fmla="*/ 5 h 53"/>
                <a:gd name="T78" fmla="*/ 2 w 51"/>
                <a:gd name="T79" fmla="*/ 5 h 53"/>
                <a:gd name="T80" fmla="*/ 1 w 51"/>
                <a:gd name="T81" fmla="*/ 2 h 53"/>
                <a:gd name="T82" fmla="*/ 5 w 51"/>
                <a:gd name="T83" fmla="*/ 7 h 53"/>
                <a:gd name="T84" fmla="*/ 6 w 51"/>
                <a:gd name="T85" fmla="*/ 8 h 53"/>
                <a:gd name="T86" fmla="*/ 8 w 51"/>
                <a:gd name="T87" fmla="*/ 9 h 53"/>
                <a:gd name="T88" fmla="*/ 18 w 51"/>
                <a:gd name="T89" fmla="*/ 12 h 53"/>
                <a:gd name="T90" fmla="*/ 22 w 51"/>
                <a:gd name="T91" fmla="*/ 12 h 53"/>
                <a:gd name="T92" fmla="*/ 34 w 51"/>
                <a:gd name="T93" fmla="*/ 7 h 53"/>
                <a:gd name="T94" fmla="*/ 26 w 51"/>
                <a:gd name="T95" fmla="*/ 11 h 53"/>
                <a:gd name="T96" fmla="*/ 20 w 51"/>
                <a:gd name="T97" fmla="*/ 12 h 53"/>
                <a:gd name="T98" fmla="*/ 13 w 51"/>
                <a:gd name="T99" fmla="*/ 12 h 53"/>
                <a:gd name="T100" fmla="*/ 7 w 51"/>
                <a:gd name="T101" fmla="*/ 10 h 53"/>
                <a:gd name="T102" fmla="*/ 12 w 51"/>
                <a:gd name="T103" fmla="*/ 14 h 53"/>
                <a:gd name="T104" fmla="*/ 15 w 51"/>
                <a:gd name="T105" fmla="*/ 16 h 53"/>
                <a:gd name="T106" fmla="*/ 20 w 51"/>
                <a:gd name="T107" fmla="*/ 17 h 53"/>
                <a:gd name="T108" fmla="*/ 21 w 51"/>
                <a:gd name="T109" fmla="*/ 17 h 53"/>
                <a:gd name="T110" fmla="*/ 28 w 51"/>
                <a:gd name="T111" fmla="*/ 17 h 53"/>
                <a:gd name="T112" fmla="*/ 42 w 51"/>
                <a:gd name="T113" fmla="*/ 19 h 53"/>
                <a:gd name="T114" fmla="*/ 42 w 51"/>
                <a:gd name="T115"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53">
                  <a:moveTo>
                    <a:pt x="42" y="20"/>
                  </a:moveTo>
                  <a:cubicBezTo>
                    <a:pt x="40" y="20"/>
                    <a:pt x="39" y="19"/>
                    <a:pt x="37" y="19"/>
                  </a:cubicBezTo>
                  <a:cubicBezTo>
                    <a:pt x="34" y="18"/>
                    <a:pt x="31" y="18"/>
                    <a:pt x="28" y="18"/>
                  </a:cubicBezTo>
                  <a:cubicBezTo>
                    <a:pt x="27" y="18"/>
                    <a:pt x="25" y="18"/>
                    <a:pt x="24" y="18"/>
                  </a:cubicBezTo>
                  <a:cubicBezTo>
                    <a:pt x="23" y="18"/>
                    <a:pt x="22" y="18"/>
                    <a:pt x="21" y="18"/>
                  </a:cubicBezTo>
                  <a:cubicBezTo>
                    <a:pt x="20" y="18"/>
                    <a:pt x="20" y="18"/>
                    <a:pt x="20" y="18"/>
                  </a:cubicBezTo>
                  <a:cubicBezTo>
                    <a:pt x="20" y="18"/>
                    <a:pt x="20" y="18"/>
                    <a:pt x="20" y="18"/>
                  </a:cubicBezTo>
                  <a:cubicBezTo>
                    <a:pt x="19" y="18"/>
                    <a:pt x="19" y="18"/>
                    <a:pt x="19" y="18"/>
                  </a:cubicBezTo>
                  <a:cubicBezTo>
                    <a:pt x="18" y="18"/>
                    <a:pt x="17" y="18"/>
                    <a:pt x="16" y="17"/>
                  </a:cubicBezTo>
                  <a:cubicBezTo>
                    <a:pt x="17" y="18"/>
                    <a:pt x="19" y="19"/>
                    <a:pt x="20" y="19"/>
                  </a:cubicBezTo>
                  <a:cubicBezTo>
                    <a:pt x="20" y="20"/>
                    <a:pt x="21" y="20"/>
                    <a:pt x="22" y="20"/>
                  </a:cubicBezTo>
                  <a:cubicBezTo>
                    <a:pt x="23" y="21"/>
                    <a:pt x="23" y="21"/>
                    <a:pt x="24" y="21"/>
                  </a:cubicBezTo>
                  <a:cubicBezTo>
                    <a:pt x="25" y="22"/>
                    <a:pt x="27" y="23"/>
                    <a:pt x="28" y="24"/>
                  </a:cubicBezTo>
                  <a:cubicBezTo>
                    <a:pt x="29" y="25"/>
                    <a:pt x="30" y="25"/>
                    <a:pt x="31" y="26"/>
                  </a:cubicBezTo>
                  <a:cubicBezTo>
                    <a:pt x="33" y="26"/>
                    <a:pt x="34" y="27"/>
                    <a:pt x="35" y="28"/>
                  </a:cubicBezTo>
                  <a:cubicBezTo>
                    <a:pt x="36" y="28"/>
                    <a:pt x="37" y="28"/>
                    <a:pt x="38" y="29"/>
                  </a:cubicBezTo>
                  <a:cubicBezTo>
                    <a:pt x="39" y="29"/>
                    <a:pt x="39" y="30"/>
                    <a:pt x="40" y="30"/>
                  </a:cubicBezTo>
                  <a:cubicBezTo>
                    <a:pt x="42" y="31"/>
                    <a:pt x="43" y="32"/>
                    <a:pt x="45" y="33"/>
                  </a:cubicBezTo>
                  <a:cubicBezTo>
                    <a:pt x="45" y="34"/>
                    <a:pt x="46" y="35"/>
                    <a:pt x="46" y="35"/>
                  </a:cubicBezTo>
                  <a:cubicBezTo>
                    <a:pt x="47" y="36"/>
                    <a:pt x="47" y="37"/>
                    <a:pt x="48" y="38"/>
                  </a:cubicBezTo>
                  <a:cubicBezTo>
                    <a:pt x="47" y="36"/>
                    <a:pt x="46" y="35"/>
                    <a:pt x="44" y="34"/>
                  </a:cubicBezTo>
                  <a:cubicBezTo>
                    <a:pt x="43" y="33"/>
                    <a:pt x="41" y="32"/>
                    <a:pt x="40" y="31"/>
                  </a:cubicBezTo>
                  <a:cubicBezTo>
                    <a:pt x="39" y="31"/>
                    <a:pt x="38" y="30"/>
                    <a:pt x="37" y="30"/>
                  </a:cubicBezTo>
                  <a:cubicBezTo>
                    <a:pt x="37" y="29"/>
                    <a:pt x="36" y="29"/>
                    <a:pt x="35" y="29"/>
                  </a:cubicBezTo>
                  <a:cubicBezTo>
                    <a:pt x="35" y="28"/>
                    <a:pt x="34" y="28"/>
                    <a:pt x="34" y="28"/>
                  </a:cubicBezTo>
                  <a:cubicBezTo>
                    <a:pt x="37" y="31"/>
                    <a:pt x="40" y="34"/>
                    <a:pt x="42" y="37"/>
                  </a:cubicBezTo>
                  <a:cubicBezTo>
                    <a:pt x="44" y="39"/>
                    <a:pt x="46" y="42"/>
                    <a:pt x="48" y="44"/>
                  </a:cubicBezTo>
                  <a:cubicBezTo>
                    <a:pt x="48" y="46"/>
                    <a:pt x="49" y="47"/>
                    <a:pt x="50" y="49"/>
                  </a:cubicBezTo>
                  <a:cubicBezTo>
                    <a:pt x="50" y="50"/>
                    <a:pt x="51" y="52"/>
                    <a:pt x="51" y="53"/>
                  </a:cubicBezTo>
                  <a:cubicBezTo>
                    <a:pt x="51" y="53"/>
                    <a:pt x="50" y="52"/>
                    <a:pt x="50" y="51"/>
                  </a:cubicBezTo>
                  <a:cubicBezTo>
                    <a:pt x="50" y="50"/>
                    <a:pt x="49" y="50"/>
                    <a:pt x="49" y="49"/>
                  </a:cubicBezTo>
                  <a:cubicBezTo>
                    <a:pt x="48" y="48"/>
                    <a:pt x="47" y="47"/>
                    <a:pt x="46" y="45"/>
                  </a:cubicBezTo>
                  <a:cubicBezTo>
                    <a:pt x="45" y="43"/>
                    <a:pt x="43" y="40"/>
                    <a:pt x="41" y="38"/>
                  </a:cubicBezTo>
                  <a:cubicBezTo>
                    <a:pt x="37" y="33"/>
                    <a:pt x="32" y="29"/>
                    <a:pt x="27" y="25"/>
                  </a:cubicBezTo>
                  <a:cubicBezTo>
                    <a:pt x="26" y="24"/>
                    <a:pt x="25" y="24"/>
                    <a:pt x="23" y="23"/>
                  </a:cubicBezTo>
                  <a:cubicBezTo>
                    <a:pt x="23" y="22"/>
                    <a:pt x="22" y="22"/>
                    <a:pt x="21" y="22"/>
                  </a:cubicBezTo>
                  <a:cubicBezTo>
                    <a:pt x="20" y="21"/>
                    <a:pt x="20" y="21"/>
                    <a:pt x="19" y="21"/>
                  </a:cubicBezTo>
                  <a:cubicBezTo>
                    <a:pt x="19" y="21"/>
                    <a:pt x="19" y="21"/>
                    <a:pt x="19" y="21"/>
                  </a:cubicBezTo>
                  <a:cubicBezTo>
                    <a:pt x="19" y="21"/>
                    <a:pt x="19" y="21"/>
                    <a:pt x="19" y="21"/>
                  </a:cubicBezTo>
                  <a:cubicBezTo>
                    <a:pt x="19" y="22"/>
                    <a:pt x="20" y="22"/>
                    <a:pt x="20" y="23"/>
                  </a:cubicBezTo>
                  <a:cubicBezTo>
                    <a:pt x="21" y="24"/>
                    <a:pt x="21" y="25"/>
                    <a:pt x="21" y="26"/>
                  </a:cubicBezTo>
                  <a:cubicBezTo>
                    <a:pt x="23" y="29"/>
                    <a:pt x="24" y="32"/>
                    <a:pt x="25" y="35"/>
                  </a:cubicBezTo>
                  <a:cubicBezTo>
                    <a:pt x="26" y="36"/>
                    <a:pt x="26" y="37"/>
                    <a:pt x="27" y="37"/>
                  </a:cubicBezTo>
                  <a:cubicBezTo>
                    <a:pt x="27" y="38"/>
                    <a:pt x="28" y="39"/>
                    <a:pt x="28" y="39"/>
                  </a:cubicBezTo>
                  <a:cubicBezTo>
                    <a:pt x="30" y="40"/>
                    <a:pt x="31" y="42"/>
                    <a:pt x="32" y="43"/>
                  </a:cubicBezTo>
                  <a:cubicBezTo>
                    <a:pt x="33" y="44"/>
                    <a:pt x="35" y="45"/>
                    <a:pt x="36" y="46"/>
                  </a:cubicBezTo>
                  <a:cubicBezTo>
                    <a:pt x="37" y="47"/>
                    <a:pt x="39" y="48"/>
                    <a:pt x="40" y="49"/>
                  </a:cubicBezTo>
                  <a:cubicBezTo>
                    <a:pt x="39" y="48"/>
                    <a:pt x="37" y="47"/>
                    <a:pt x="36" y="46"/>
                  </a:cubicBezTo>
                  <a:cubicBezTo>
                    <a:pt x="34" y="45"/>
                    <a:pt x="33" y="44"/>
                    <a:pt x="32" y="43"/>
                  </a:cubicBezTo>
                  <a:cubicBezTo>
                    <a:pt x="30" y="42"/>
                    <a:pt x="29" y="41"/>
                    <a:pt x="28" y="40"/>
                  </a:cubicBezTo>
                  <a:cubicBezTo>
                    <a:pt x="27" y="39"/>
                    <a:pt x="27" y="38"/>
                    <a:pt x="26" y="38"/>
                  </a:cubicBezTo>
                  <a:cubicBezTo>
                    <a:pt x="26" y="37"/>
                    <a:pt x="25" y="36"/>
                    <a:pt x="25" y="35"/>
                  </a:cubicBezTo>
                  <a:cubicBezTo>
                    <a:pt x="23" y="32"/>
                    <a:pt x="22" y="29"/>
                    <a:pt x="21" y="26"/>
                  </a:cubicBezTo>
                  <a:cubicBezTo>
                    <a:pt x="20" y="24"/>
                    <a:pt x="19" y="23"/>
                    <a:pt x="18" y="22"/>
                  </a:cubicBezTo>
                  <a:cubicBezTo>
                    <a:pt x="18" y="21"/>
                    <a:pt x="17" y="20"/>
                    <a:pt x="16" y="20"/>
                  </a:cubicBezTo>
                  <a:cubicBezTo>
                    <a:pt x="16" y="19"/>
                    <a:pt x="16" y="19"/>
                    <a:pt x="16" y="19"/>
                  </a:cubicBezTo>
                  <a:cubicBezTo>
                    <a:pt x="14" y="18"/>
                    <a:pt x="12" y="17"/>
                    <a:pt x="11" y="15"/>
                  </a:cubicBezTo>
                  <a:cubicBezTo>
                    <a:pt x="10" y="15"/>
                    <a:pt x="9" y="13"/>
                    <a:pt x="8" y="12"/>
                  </a:cubicBezTo>
                  <a:cubicBezTo>
                    <a:pt x="8" y="13"/>
                    <a:pt x="8" y="13"/>
                    <a:pt x="8" y="13"/>
                  </a:cubicBezTo>
                  <a:cubicBezTo>
                    <a:pt x="8" y="14"/>
                    <a:pt x="8" y="15"/>
                    <a:pt x="8" y="15"/>
                  </a:cubicBezTo>
                  <a:cubicBezTo>
                    <a:pt x="8" y="16"/>
                    <a:pt x="8" y="17"/>
                    <a:pt x="8" y="17"/>
                  </a:cubicBezTo>
                  <a:cubicBezTo>
                    <a:pt x="7" y="19"/>
                    <a:pt x="8" y="20"/>
                    <a:pt x="8" y="22"/>
                  </a:cubicBezTo>
                  <a:cubicBezTo>
                    <a:pt x="8" y="23"/>
                    <a:pt x="8" y="24"/>
                    <a:pt x="9" y="26"/>
                  </a:cubicBezTo>
                  <a:cubicBezTo>
                    <a:pt x="9" y="28"/>
                    <a:pt x="10" y="31"/>
                    <a:pt x="12" y="34"/>
                  </a:cubicBezTo>
                  <a:cubicBezTo>
                    <a:pt x="12" y="35"/>
                    <a:pt x="13" y="36"/>
                    <a:pt x="14" y="37"/>
                  </a:cubicBezTo>
                  <a:cubicBezTo>
                    <a:pt x="14" y="38"/>
                    <a:pt x="15" y="40"/>
                    <a:pt x="16" y="41"/>
                  </a:cubicBezTo>
                  <a:cubicBezTo>
                    <a:pt x="15" y="40"/>
                    <a:pt x="14" y="39"/>
                    <a:pt x="13" y="37"/>
                  </a:cubicBezTo>
                  <a:cubicBezTo>
                    <a:pt x="13" y="36"/>
                    <a:pt x="12" y="35"/>
                    <a:pt x="11" y="34"/>
                  </a:cubicBezTo>
                  <a:cubicBezTo>
                    <a:pt x="10" y="31"/>
                    <a:pt x="9" y="29"/>
                    <a:pt x="8" y="26"/>
                  </a:cubicBezTo>
                  <a:cubicBezTo>
                    <a:pt x="7" y="25"/>
                    <a:pt x="7" y="23"/>
                    <a:pt x="7" y="22"/>
                  </a:cubicBezTo>
                  <a:cubicBezTo>
                    <a:pt x="7" y="20"/>
                    <a:pt x="6" y="19"/>
                    <a:pt x="6" y="17"/>
                  </a:cubicBezTo>
                  <a:cubicBezTo>
                    <a:pt x="6" y="17"/>
                    <a:pt x="7" y="17"/>
                    <a:pt x="7" y="16"/>
                  </a:cubicBezTo>
                  <a:cubicBezTo>
                    <a:pt x="7" y="16"/>
                    <a:pt x="7" y="16"/>
                    <a:pt x="7" y="15"/>
                  </a:cubicBezTo>
                  <a:cubicBezTo>
                    <a:pt x="7" y="15"/>
                    <a:pt x="7" y="14"/>
                    <a:pt x="7" y="13"/>
                  </a:cubicBezTo>
                  <a:cubicBezTo>
                    <a:pt x="7" y="12"/>
                    <a:pt x="7" y="12"/>
                    <a:pt x="6" y="11"/>
                  </a:cubicBezTo>
                  <a:cubicBezTo>
                    <a:pt x="6" y="10"/>
                    <a:pt x="5" y="9"/>
                    <a:pt x="4" y="9"/>
                  </a:cubicBezTo>
                  <a:cubicBezTo>
                    <a:pt x="4" y="8"/>
                    <a:pt x="3" y="7"/>
                    <a:pt x="3" y="6"/>
                  </a:cubicBezTo>
                  <a:cubicBezTo>
                    <a:pt x="2" y="6"/>
                    <a:pt x="2" y="6"/>
                    <a:pt x="2" y="5"/>
                  </a:cubicBezTo>
                  <a:cubicBezTo>
                    <a:pt x="2" y="5"/>
                    <a:pt x="2" y="5"/>
                    <a:pt x="2" y="5"/>
                  </a:cubicBezTo>
                  <a:cubicBezTo>
                    <a:pt x="2" y="5"/>
                    <a:pt x="2" y="5"/>
                    <a:pt x="2" y="5"/>
                  </a:cubicBezTo>
                  <a:cubicBezTo>
                    <a:pt x="1" y="3"/>
                    <a:pt x="0" y="2"/>
                    <a:pt x="0" y="0"/>
                  </a:cubicBezTo>
                  <a:cubicBezTo>
                    <a:pt x="0" y="1"/>
                    <a:pt x="1" y="2"/>
                    <a:pt x="1" y="2"/>
                  </a:cubicBezTo>
                  <a:cubicBezTo>
                    <a:pt x="2" y="3"/>
                    <a:pt x="2" y="4"/>
                    <a:pt x="2" y="4"/>
                  </a:cubicBezTo>
                  <a:cubicBezTo>
                    <a:pt x="3" y="5"/>
                    <a:pt x="4" y="6"/>
                    <a:pt x="5" y="7"/>
                  </a:cubicBezTo>
                  <a:cubicBezTo>
                    <a:pt x="5" y="7"/>
                    <a:pt x="5" y="7"/>
                    <a:pt x="5" y="7"/>
                  </a:cubicBezTo>
                  <a:cubicBezTo>
                    <a:pt x="5" y="7"/>
                    <a:pt x="6" y="7"/>
                    <a:pt x="6" y="8"/>
                  </a:cubicBezTo>
                  <a:cubicBezTo>
                    <a:pt x="6" y="8"/>
                    <a:pt x="6" y="8"/>
                    <a:pt x="7" y="8"/>
                  </a:cubicBezTo>
                  <a:cubicBezTo>
                    <a:pt x="7" y="8"/>
                    <a:pt x="7" y="8"/>
                    <a:pt x="8" y="9"/>
                  </a:cubicBezTo>
                  <a:cubicBezTo>
                    <a:pt x="8" y="9"/>
                    <a:pt x="9" y="9"/>
                    <a:pt x="10" y="9"/>
                  </a:cubicBezTo>
                  <a:cubicBezTo>
                    <a:pt x="12" y="10"/>
                    <a:pt x="15" y="11"/>
                    <a:pt x="18" y="12"/>
                  </a:cubicBezTo>
                  <a:cubicBezTo>
                    <a:pt x="18" y="12"/>
                    <a:pt x="19" y="12"/>
                    <a:pt x="20" y="12"/>
                  </a:cubicBezTo>
                  <a:cubicBezTo>
                    <a:pt x="21" y="12"/>
                    <a:pt x="21" y="12"/>
                    <a:pt x="22" y="12"/>
                  </a:cubicBezTo>
                  <a:cubicBezTo>
                    <a:pt x="23" y="12"/>
                    <a:pt x="25" y="11"/>
                    <a:pt x="26" y="11"/>
                  </a:cubicBezTo>
                  <a:cubicBezTo>
                    <a:pt x="29" y="10"/>
                    <a:pt x="31" y="9"/>
                    <a:pt x="34" y="7"/>
                  </a:cubicBezTo>
                  <a:cubicBezTo>
                    <a:pt x="32" y="8"/>
                    <a:pt x="31" y="9"/>
                    <a:pt x="30" y="10"/>
                  </a:cubicBezTo>
                  <a:cubicBezTo>
                    <a:pt x="29" y="10"/>
                    <a:pt x="27" y="11"/>
                    <a:pt x="26" y="11"/>
                  </a:cubicBezTo>
                  <a:cubicBezTo>
                    <a:pt x="25" y="12"/>
                    <a:pt x="23" y="12"/>
                    <a:pt x="22" y="12"/>
                  </a:cubicBezTo>
                  <a:cubicBezTo>
                    <a:pt x="21" y="12"/>
                    <a:pt x="20" y="12"/>
                    <a:pt x="20" y="12"/>
                  </a:cubicBezTo>
                  <a:cubicBezTo>
                    <a:pt x="19" y="12"/>
                    <a:pt x="18" y="12"/>
                    <a:pt x="18" y="12"/>
                  </a:cubicBezTo>
                  <a:cubicBezTo>
                    <a:pt x="16" y="12"/>
                    <a:pt x="15" y="12"/>
                    <a:pt x="13" y="12"/>
                  </a:cubicBezTo>
                  <a:cubicBezTo>
                    <a:pt x="12" y="11"/>
                    <a:pt x="11" y="11"/>
                    <a:pt x="9" y="10"/>
                  </a:cubicBezTo>
                  <a:cubicBezTo>
                    <a:pt x="9" y="10"/>
                    <a:pt x="8" y="10"/>
                    <a:pt x="7" y="10"/>
                  </a:cubicBezTo>
                  <a:cubicBezTo>
                    <a:pt x="7" y="9"/>
                    <a:pt x="7" y="9"/>
                    <a:pt x="7" y="9"/>
                  </a:cubicBezTo>
                  <a:cubicBezTo>
                    <a:pt x="9" y="11"/>
                    <a:pt x="10" y="13"/>
                    <a:pt x="12" y="14"/>
                  </a:cubicBezTo>
                  <a:cubicBezTo>
                    <a:pt x="12" y="15"/>
                    <a:pt x="13" y="15"/>
                    <a:pt x="13" y="15"/>
                  </a:cubicBezTo>
                  <a:cubicBezTo>
                    <a:pt x="14" y="15"/>
                    <a:pt x="14" y="16"/>
                    <a:pt x="15" y="16"/>
                  </a:cubicBezTo>
                  <a:cubicBezTo>
                    <a:pt x="16" y="16"/>
                    <a:pt x="18" y="17"/>
                    <a:pt x="19" y="17"/>
                  </a:cubicBezTo>
                  <a:cubicBezTo>
                    <a:pt x="20" y="17"/>
                    <a:pt x="20" y="17"/>
                    <a:pt x="20" y="17"/>
                  </a:cubicBezTo>
                  <a:cubicBezTo>
                    <a:pt x="20" y="17"/>
                    <a:pt x="20" y="17"/>
                    <a:pt x="20" y="17"/>
                  </a:cubicBezTo>
                  <a:cubicBezTo>
                    <a:pt x="21" y="17"/>
                    <a:pt x="21" y="17"/>
                    <a:pt x="21" y="17"/>
                  </a:cubicBezTo>
                  <a:cubicBezTo>
                    <a:pt x="22" y="17"/>
                    <a:pt x="23" y="17"/>
                    <a:pt x="24" y="17"/>
                  </a:cubicBezTo>
                  <a:cubicBezTo>
                    <a:pt x="25" y="17"/>
                    <a:pt x="27" y="17"/>
                    <a:pt x="28" y="17"/>
                  </a:cubicBezTo>
                  <a:cubicBezTo>
                    <a:pt x="31" y="17"/>
                    <a:pt x="35" y="17"/>
                    <a:pt x="38" y="18"/>
                  </a:cubicBezTo>
                  <a:cubicBezTo>
                    <a:pt x="39" y="18"/>
                    <a:pt x="41" y="19"/>
                    <a:pt x="42" y="19"/>
                  </a:cubicBezTo>
                  <a:cubicBezTo>
                    <a:pt x="44" y="20"/>
                    <a:pt x="45" y="21"/>
                    <a:pt x="46" y="22"/>
                  </a:cubicBezTo>
                  <a:cubicBezTo>
                    <a:pt x="45" y="21"/>
                    <a:pt x="43" y="21"/>
                    <a:pt x="42"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575"/>
            <p:cNvSpPr>
              <a:spLocks/>
            </p:cNvSpPr>
            <p:nvPr/>
          </p:nvSpPr>
          <p:spPr bwMode="auto">
            <a:xfrm>
              <a:off x="8332767" y="5392769"/>
              <a:ext cx="49213" cy="153989"/>
            </a:xfrm>
            <a:custGeom>
              <a:avLst/>
              <a:gdLst>
                <a:gd name="T0" fmla="*/ 13 w 13"/>
                <a:gd name="T1" fmla="*/ 0 h 41"/>
                <a:gd name="T2" fmla="*/ 6 w 13"/>
                <a:gd name="T3" fmla="*/ 20 h 41"/>
                <a:gd name="T4" fmla="*/ 6 w 13"/>
                <a:gd name="T5" fmla="*/ 31 h 41"/>
                <a:gd name="T6" fmla="*/ 6 w 13"/>
                <a:gd name="T7" fmla="*/ 41 h 41"/>
                <a:gd name="T8" fmla="*/ 0 w 13"/>
                <a:gd name="T9" fmla="*/ 28 h 41"/>
                <a:gd name="T10" fmla="*/ 4 w 13"/>
                <a:gd name="T11" fmla="*/ 15 h 41"/>
                <a:gd name="T12" fmla="*/ 13 w 1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13" h="41">
                  <a:moveTo>
                    <a:pt x="13" y="0"/>
                  </a:moveTo>
                  <a:cubicBezTo>
                    <a:pt x="11" y="6"/>
                    <a:pt x="7" y="13"/>
                    <a:pt x="6" y="20"/>
                  </a:cubicBezTo>
                  <a:cubicBezTo>
                    <a:pt x="6" y="24"/>
                    <a:pt x="6" y="27"/>
                    <a:pt x="6" y="31"/>
                  </a:cubicBezTo>
                  <a:cubicBezTo>
                    <a:pt x="7" y="34"/>
                    <a:pt x="8" y="38"/>
                    <a:pt x="6" y="41"/>
                  </a:cubicBezTo>
                  <a:cubicBezTo>
                    <a:pt x="4" y="37"/>
                    <a:pt x="2" y="32"/>
                    <a:pt x="0" y="28"/>
                  </a:cubicBezTo>
                  <a:cubicBezTo>
                    <a:pt x="0" y="23"/>
                    <a:pt x="2" y="17"/>
                    <a:pt x="4" y="15"/>
                  </a:cubicBezTo>
                  <a:cubicBezTo>
                    <a:pt x="6" y="9"/>
                    <a:pt x="10" y="5"/>
                    <a:pt x="13"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6" name="Picture 1576"/>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8277204" y="5211793"/>
              <a:ext cx="236539" cy="382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1577"/>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8375630" y="5291168"/>
              <a:ext cx="146051"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Freeform 1578"/>
            <p:cNvSpPr>
              <a:spLocks/>
            </p:cNvSpPr>
            <p:nvPr/>
          </p:nvSpPr>
          <p:spPr bwMode="auto">
            <a:xfrm>
              <a:off x="8396267" y="5364194"/>
              <a:ext cx="82550" cy="165101"/>
            </a:xfrm>
            <a:custGeom>
              <a:avLst/>
              <a:gdLst>
                <a:gd name="T0" fmla="*/ 10 w 22"/>
                <a:gd name="T1" fmla="*/ 18 h 44"/>
                <a:gd name="T2" fmla="*/ 2 w 22"/>
                <a:gd name="T3" fmla="*/ 7 h 44"/>
                <a:gd name="T4" fmla="*/ 0 w 22"/>
                <a:gd name="T5" fmla="*/ 0 h 44"/>
                <a:gd name="T6" fmla="*/ 8 w 22"/>
                <a:gd name="T7" fmla="*/ 10 h 44"/>
                <a:gd name="T8" fmla="*/ 18 w 22"/>
                <a:gd name="T9" fmla="*/ 19 h 44"/>
                <a:gd name="T10" fmla="*/ 22 w 22"/>
                <a:gd name="T11" fmla="*/ 31 h 44"/>
                <a:gd name="T12" fmla="*/ 21 w 22"/>
                <a:gd name="T13" fmla="*/ 33 h 44"/>
                <a:gd name="T14" fmla="*/ 10 w 22"/>
                <a:gd name="T15" fmla="*/ 44 h 44"/>
                <a:gd name="T16" fmla="*/ 13 w 22"/>
                <a:gd name="T17" fmla="*/ 38 h 44"/>
                <a:gd name="T18" fmla="*/ 10 w 22"/>
                <a:gd name="T19"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4">
                  <a:moveTo>
                    <a:pt x="10" y="18"/>
                  </a:moveTo>
                  <a:cubicBezTo>
                    <a:pt x="8" y="15"/>
                    <a:pt x="4" y="10"/>
                    <a:pt x="2" y="7"/>
                  </a:cubicBezTo>
                  <a:cubicBezTo>
                    <a:pt x="1" y="5"/>
                    <a:pt x="0" y="0"/>
                    <a:pt x="0" y="0"/>
                  </a:cubicBezTo>
                  <a:cubicBezTo>
                    <a:pt x="2" y="3"/>
                    <a:pt x="4" y="7"/>
                    <a:pt x="8" y="10"/>
                  </a:cubicBezTo>
                  <a:cubicBezTo>
                    <a:pt x="11" y="13"/>
                    <a:pt x="15" y="16"/>
                    <a:pt x="18" y="19"/>
                  </a:cubicBezTo>
                  <a:cubicBezTo>
                    <a:pt x="22" y="22"/>
                    <a:pt x="22" y="27"/>
                    <a:pt x="22" y="31"/>
                  </a:cubicBezTo>
                  <a:cubicBezTo>
                    <a:pt x="21" y="32"/>
                    <a:pt x="21" y="33"/>
                    <a:pt x="21" y="33"/>
                  </a:cubicBezTo>
                  <a:cubicBezTo>
                    <a:pt x="18" y="37"/>
                    <a:pt x="14" y="41"/>
                    <a:pt x="10" y="44"/>
                  </a:cubicBezTo>
                  <a:cubicBezTo>
                    <a:pt x="11" y="42"/>
                    <a:pt x="13" y="40"/>
                    <a:pt x="13" y="38"/>
                  </a:cubicBezTo>
                  <a:cubicBezTo>
                    <a:pt x="15" y="28"/>
                    <a:pt x="13" y="21"/>
                    <a:pt x="10"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579"/>
            <p:cNvSpPr>
              <a:spLocks/>
            </p:cNvSpPr>
            <p:nvPr/>
          </p:nvSpPr>
          <p:spPr bwMode="auto">
            <a:xfrm>
              <a:off x="8321654" y="5287993"/>
              <a:ext cx="138113" cy="274639"/>
            </a:xfrm>
            <a:custGeom>
              <a:avLst/>
              <a:gdLst>
                <a:gd name="T0" fmla="*/ 31 w 37"/>
                <a:gd name="T1" fmla="*/ 41 h 73"/>
                <a:gd name="T2" fmla="*/ 23 w 37"/>
                <a:gd name="T3" fmla="*/ 29 h 73"/>
                <a:gd name="T4" fmla="*/ 20 w 37"/>
                <a:gd name="T5" fmla="*/ 27 h 73"/>
                <a:gd name="T6" fmla="*/ 20 w 37"/>
                <a:gd name="T7" fmla="*/ 26 h 73"/>
                <a:gd name="T8" fmla="*/ 19 w 37"/>
                <a:gd name="T9" fmla="*/ 27 h 73"/>
                <a:gd name="T10" fmla="*/ 20 w 37"/>
                <a:gd name="T11" fmla="*/ 32 h 73"/>
                <a:gd name="T12" fmla="*/ 21 w 37"/>
                <a:gd name="T13" fmla="*/ 40 h 73"/>
                <a:gd name="T14" fmla="*/ 24 w 37"/>
                <a:gd name="T15" fmla="*/ 47 h 73"/>
                <a:gd name="T16" fmla="*/ 25 w 37"/>
                <a:gd name="T17" fmla="*/ 55 h 73"/>
                <a:gd name="T18" fmla="*/ 23 w 37"/>
                <a:gd name="T19" fmla="*/ 61 h 73"/>
                <a:gd name="T20" fmla="*/ 23 w 37"/>
                <a:gd name="T21" fmla="*/ 50 h 73"/>
                <a:gd name="T22" fmla="*/ 22 w 37"/>
                <a:gd name="T23" fmla="*/ 45 h 73"/>
                <a:gd name="T24" fmla="*/ 21 w 37"/>
                <a:gd name="T25" fmla="*/ 56 h 73"/>
                <a:gd name="T26" fmla="*/ 16 w 37"/>
                <a:gd name="T27" fmla="*/ 69 h 73"/>
                <a:gd name="T28" fmla="*/ 15 w 37"/>
                <a:gd name="T29" fmla="*/ 71 h 73"/>
                <a:gd name="T30" fmla="*/ 17 w 37"/>
                <a:gd name="T31" fmla="*/ 64 h 73"/>
                <a:gd name="T32" fmla="*/ 19 w 37"/>
                <a:gd name="T33" fmla="*/ 37 h 73"/>
                <a:gd name="T34" fmla="*/ 18 w 37"/>
                <a:gd name="T35" fmla="*/ 30 h 73"/>
                <a:gd name="T36" fmla="*/ 17 w 37"/>
                <a:gd name="T37" fmla="*/ 27 h 73"/>
                <a:gd name="T38" fmla="*/ 17 w 37"/>
                <a:gd name="T39" fmla="*/ 30 h 73"/>
                <a:gd name="T40" fmla="*/ 11 w 37"/>
                <a:gd name="T41" fmla="*/ 42 h 73"/>
                <a:gd name="T42" fmla="*/ 10 w 37"/>
                <a:gd name="T43" fmla="*/ 47 h 73"/>
                <a:gd name="T44" fmla="*/ 9 w 37"/>
                <a:gd name="T45" fmla="*/ 57 h 73"/>
                <a:gd name="T46" fmla="*/ 9 w 37"/>
                <a:gd name="T47" fmla="*/ 57 h 73"/>
                <a:gd name="T48" fmla="*/ 9 w 37"/>
                <a:gd name="T49" fmla="*/ 47 h 73"/>
                <a:gd name="T50" fmla="*/ 10 w 37"/>
                <a:gd name="T51" fmla="*/ 42 h 73"/>
                <a:gd name="T52" fmla="*/ 16 w 37"/>
                <a:gd name="T53" fmla="*/ 28 h 73"/>
                <a:gd name="T54" fmla="*/ 17 w 37"/>
                <a:gd name="T55" fmla="*/ 24 h 73"/>
                <a:gd name="T56" fmla="*/ 16 w 37"/>
                <a:gd name="T57" fmla="*/ 14 h 73"/>
                <a:gd name="T58" fmla="*/ 14 w 37"/>
                <a:gd name="T59" fmla="*/ 16 h 73"/>
                <a:gd name="T60" fmla="*/ 10 w 37"/>
                <a:gd name="T61" fmla="*/ 20 h 73"/>
                <a:gd name="T62" fmla="*/ 3 w 37"/>
                <a:gd name="T63" fmla="*/ 31 h 73"/>
                <a:gd name="T64" fmla="*/ 0 w 37"/>
                <a:gd name="T65" fmla="*/ 39 h 73"/>
                <a:gd name="T66" fmla="*/ 2 w 37"/>
                <a:gd name="T67" fmla="*/ 30 h 73"/>
                <a:gd name="T68" fmla="*/ 9 w 37"/>
                <a:gd name="T69" fmla="*/ 19 h 73"/>
                <a:gd name="T70" fmla="*/ 13 w 37"/>
                <a:gd name="T71" fmla="*/ 15 h 73"/>
                <a:gd name="T72" fmla="*/ 15 w 37"/>
                <a:gd name="T73" fmla="*/ 14 h 73"/>
                <a:gd name="T74" fmla="*/ 17 w 37"/>
                <a:gd name="T75" fmla="*/ 9 h 73"/>
                <a:gd name="T76" fmla="*/ 18 w 37"/>
                <a:gd name="T77" fmla="*/ 5 h 73"/>
                <a:gd name="T78" fmla="*/ 18 w 37"/>
                <a:gd name="T79" fmla="*/ 4 h 73"/>
                <a:gd name="T80" fmla="*/ 20 w 37"/>
                <a:gd name="T81" fmla="*/ 2 h 73"/>
                <a:gd name="T82" fmla="*/ 19 w 37"/>
                <a:gd name="T83" fmla="*/ 8 h 73"/>
                <a:gd name="T84" fmla="*/ 19 w 37"/>
                <a:gd name="T85" fmla="*/ 9 h 73"/>
                <a:gd name="T86" fmla="*/ 19 w 37"/>
                <a:gd name="T87" fmla="*/ 11 h 73"/>
                <a:gd name="T88" fmla="*/ 24 w 37"/>
                <a:gd name="T89" fmla="*/ 21 h 73"/>
                <a:gd name="T90" fmla="*/ 26 w 37"/>
                <a:gd name="T91" fmla="*/ 24 h 73"/>
                <a:gd name="T92" fmla="*/ 37 w 37"/>
                <a:gd name="T93" fmla="*/ 30 h 73"/>
                <a:gd name="T94" fmla="*/ 29 w 37"/>
                <a:gd name="T95" fmla="*/ 27 h 73"/>
                <a:gd name="T96" fmla="*/ 24 w 37"/>
                <a:gd name="T97" fmla="*/ 23 h 73"/>
                <a:gd name="T98" fmla="*/ 21 w 37"/>
                <a:gd name="T99" fmla="*/ 17 h 73"/>
                <a:gd name="T100" fmla="*/ 18 w 37"/>
                <a:gd name="T101" fmla="*/ 12 h 73"/>
                <a:gd name="T102" fmla="*/ 18 w 37"/>
                <a:gd name="T103" fmla="*/ 18 h 73"/>
                <a:gd name="T104" fmla="*/ 19 w 37"/>
                <a:gd name="T105" fmla="*/ 21 h 73"/>
                <a:gd name="T106" fmla="*/ 21 w 37"/>
                <a:gd name="T107" fmla="*/ 26 h 73"/>
                <a:gd name="T108" fmla="*/ 22 w 37"/>
                <a:gd name="T109" fmla="*/ 27 h 73"/>
                <a:gd name="T110" fmla="*/ 26 w 37"/>
                <a:gd name="T111" fmla="*/ 32 h 73"/>
                <a:gd name="T112" fmla="*/ 34 w 37"/>
                <a:gd name="T113" fmla="*/ 44 h 73"/>
                <a:gd name="T114" fmla="*/ 33 w 37"/>
                <a:gd name="T11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73">
                  <a:moveTo>
                    <a:pt x="33" y="45"/>
                  </a:moveTo>
                  <a:cubicBezTo>
                    <a:pt x="32" y="43"/>
                    <a:pt x="32" y="42"/>
                    <a:pt x="31" y="41"/>
                  </a:cubicBezTo>
                  <a:cubicBezTo>
                    <a:pt x="29" y="38"/>
                    <a:pt x="28" y="35"/>
                    <a:pt x="26" y="33"/>
                  </a:cubicBezTo>
                  <a:cubicBezTo>
                    <a:pt x="25" y="32"/>
                    <a:pt x="24" y="31"/>
                    <a:pt x="23" y="29"/>
                  </a:cubicBezTo>
                  <a:cubicBezTo>
                    <a:pt x="22" y="29"/>
                    <a:pt x="22" y="28"/>
                    <a:pt x="21" y="28"/>
                  </a:cubicBezTo>
                  <a:cubicBezTo>
                    <a:pt x="20" y="27"/>
                    <a:pt x="20" y="27"/>
                    <a:pt x="20" y="27"/>
                  </a:cubicBezTo>
                  <a:cubicBezTo>
                    <a:pt x="20" y="27"/>
                    <a:pt x="20" y="26"/>
                    <a:pt x="20" y="26"/>
                  </a:cubicBezTo>
                  <a:cubicBezTo>
                    <a:pt x="20" y="26"/>
                    <a:pt x="20" y="26"/>
                    <a:pt x="20" y="26"/>
                  </a:cubicBezTo>
                  <a:cubicBezTo>
                    <a:pt x="19" y="25"/>
                    <a:pt x="19" y="24"/>
                    <a:pt x="18" y="24"/>
                  </a:cubicBezTo>
                  <a:cubicBezTo>
                    <a:pt x="18" y="25"/>
                    <a:pt x="19" y="26"/>
                    <a:pt x="19" y="27"/>
                  </a:cubicBezTo>
                  <a:cubicBezTo>
                    <a:pt x="19" y="28"/>
                    <a:pt x="19" y="29"/>
                    <a:pt x="20" y="30"/>
                  </a:cubicBezTo>
                  <a:cubicBezTo>
                    <a:pt x="20" y="30"/>
                    <a:pt x="20" y="31"/>
                    <a:pt x="20" y="32"/>
                  </a:cubicBezTo>
                  <a:cubicBezTo>
                    <a:pt x="21" y="33"/>
                    <a:pt x="21" y="35"/>
                    <a:pt x="21" y="37"/>
                  </a:cubicBezTo>
                  <a:cubicBezTo>
                    <a:pt x="21" y="38"/>
                    <a:pt x="21" y="39"/>
                    <a:pt x="21" y="40"/>
                  </a:cubicBezTo>
                  <a:cubicBezTo>
                    <a:pt x="22" y="42"/>
                    <a:pt x="23" y="43"/>
                    <a:pt x="23" y="45"/>
                  </a:cubicBezTo>
                  <a:cubicBezTo>
                    <a:pt x="23" y="46"/>
                    <a:pt x="24" y="46"/>
                    <a:pt x="24" y="47"/>
                  </a:cubicBezTo>
                  <a:cubicBezTo>
                    <a:pt x="24" y="48"/>
                    <a:pt x="24" y="49"/>
                    <a:pt x="24" y="50"/>
                  </a:cubicBezTo>
                  <a:cubicBezTo>
                    <a:pt x="24" y="52"/>
                    <a:pt x="25" y="54"/>
                    <a:pt x="25" y="55"/>
                  </a:cubicBezTo>
                  <a:cubicBezTo>
                    <a:pt x="25" y="56"/>
                    <a:pt x="25" y="57"/>
                    <a:pt x="24" y="58"/>
                  </a:cubicBezTo>
                  <a:cubicBezTo>
                    <a:pt x="24" y="59"/>
                    <a:pt x="24" y="60"/>
                    <a:pt x="23" y="61"/>
                  </a:cubicBezTo>
                  <a:cubicBezTo>
                    <a:pt x="24" y="59"/>
                    <a:pt x="24" y="57"/>
                    <a:pt x="24" y="55"/>
                  </a:cubicBezTo>
                  <a:cubicBezTo>
                    <a:pt x="24" y="54"/>
                    <a:pt x="24" y="52"/>
                    <a:pt x="23" y="50"/>
                  </a:cubicBezTo>
                  <a:cubicBezTo>
                    <a:pt x="23" y="49"/>
                    <a:pt x="23" y="48"/>
                    <a:pt x="23" y="47"/>
                  </a:cubicBezTo>
                  <a:cubicBezTo>
                    <a:pt x="23" y="47"/>
                    <a:pt x="22" y="46"/>
                    <a:pt x="22" y="45"/>
                  </a:cubicBezTo>
                  <a:cubicBezTo>
                    <a:pt x="22" y="45"/>
                    <a:pt x="22" y="44"/>
                    <a:pt x="22" y="44"/>
                  </a:cubicBezTo>
                  <a:cubicBezTo>
                    <a:pt x="22" y="48"/>
                    <a:pt x="21" y="52"/>
                    <a:pt x="21" y="56"/>
                  </a:cubicBezTo>
                  <a:cubicBezTo>
                    <a:pt x="20" y="59"/>
                    <a:pt x="19" y="62"/>
                    <a:pt x="18" y="65"/>
                  </a:cubicBezTo>
                  <a:cubicBezTo>
                    <a:pt x="18" y="66"/>
                    <a:pt x="17" y="68"/>
                    <a:pt x="16" y="69"/>
                  </a:cubicBezTo>
                  <a:cubicBezTo>
                    <a:pt x="16" y="71"/>
                    <a:pt x="15" y="72"/>
                    <a:pt x="14" y="73"/>
                  </a:cubicBezTo>
                  <a:cubicBezTo>
                    <a:pt x="14" y="73"/>
                    <a:pt x="15" y="72"/>
                    <a:pt x="15" y="71"/>
                  </a:cubicBezTo>
                  <a:cubicBezTo>
                    <a:pt x="15" y="70"/>
                    <a:pt x="15" y="70"/>
                    <a:pt x="16" y="69"/>
                  </a:cubicBezTo>
                  <a:cubicBezTo>
                    <a:pt x="16" y="67"/>
                    <a:pt x="16" y="66"/>
                    <a:pt x="17" y="64"/>
                  </a:cubicBezTo>
                  <a:cubicBezTo>
                    <a:pt x="18" y="61"/>
                    <a:pt x="19" y="58"/>
                    <a:pt x="19" y="55"/>
                  </a:cubicBezTo>
                  <a:cubicBezTo>
                    <a:pt x="20" y="49"/>
                    <a:pt x="20" y="43"/>
                    <a:pt x="19" y="37"/>
                  </a:cubicBezTo>
                  <a:cubicBezTo>
                    <a:pt x="19" y="35"/>
                    <a:pt x="19" y="34"/>
                    <a:pt x="19" y="32"/>
                  </a:cubicBezTo>
                  <a:cubicBezTo>
                    <a:pt x="18" y="32"/>
                    <a:pt x="18" y="31"/>
                    <a:pt x="18" y="30"/>
                  </a:cubicBezTo>
                  <a:cubicBezTo>
                    <a:pt x="18" y="29"/>
                    <a:pt x="18" y="29"/>
                    <a:pt x="17" y="28"/>
                  </a:cubicBezTo>
                  <a:cubicBezTo>
                    <a:pt x="17" y="28"/>
                    <a:pt x="17" y="28"/>
                    <a:pt x="17" y="27"/>
                  </a:cubicBezTo>
                  <a:cubicBezTo>
                    <a:pt x="17" y="28"/>
                    <a:pt x="17" y="28"/>
                    <a:pt x="17" y="28"/>
                  </a:cubicBezTo>
                  <a:cubicBezTo>
                    <a:pt x="17" y="29"/>
                    <a:pt x="17" y="30"/>
                    <a:pt x="17" y="30"/>
                  </a:cubicBezTo>
                  <a:cubicBezTo>
                    <a:pt x="16" y="31"/>
                    <a:pt x="16" y="32"/>
                    <a:pt x="16" y="33"/>
                  </a:cubicBezTo>
                  <a:cubicBezTo>
                    <a:pt x="14" y="36"/>
                    <a:pt x="12" y="39"/>
                    <a:pt x="11" y="42"/>
                  </a:cubicBezTo>
                  <a:cubicBezTo>
                    <a:pt x="11" y="43"/>
                    <a:pt x="10" y="44"/>
                    <a:pt x="10" y="44"/>
                  </a:cubicBezTo>
                  <a:cubicBezTo>
                    <a:pt x="10" y="45"/>
                    <a:pt x="10" y="46"/>
                    <a:pt x="10" y="47"/>
                  </a:cubicBezTo>
                  <a:cubicBezTo>
                    <a:pt x="9" y="49"/>
                    <a:pt x="9" y="50"/>
                    <a:pt x="9" y="52"/>
                  </a:cubicBezTo>
                  <a:cubicBezTo>
                    <a:pt x="9" y="54"/>
                    <a:pt x="9" y="56"/>
                    <a:pt x="9" y="57"/>
                  </a:cubicBezTo>
                  <a:cubicBezTo>
                    <a:pt x="9" y="59"/>
                    <a:pt x="10" y="61"/>
                    <a:pt x="10" y="62"/>
                  </a:cubicBezTo>
                  <a:cubicBezTo>
                    <a:pt x="10" y="61"/>
                    <a:pt x="9" y="59"/>
                    <a:pt x="9" y="57"/>
                  </a:cubicBezTo>
                  <a:cubicBezTo>
                    <a:pt x="9" y="56"/>
                    <a:pt x="9" y="54"/>
                    <a:pt x="9" y="52"/>
                  </a:cubicBezTo>
                  <a:cubicBezTo>
                    <a:pt x="9" y="50"/>
                    <a:pt x="9" y="49"/>
                    <a:pt x="9" y="47"/>
                  </a:cubicBezTo>
                  <a:cubicBezTo>
                    <a:pt x="9" y="46"/>
                    <a:pt x="9" y="45"/>
                    <a:pt x="9" y="44"/>
                  </a:cubicBezTo>
                  <a:cubicBezTo>
                    <a:pt x="10" y="43"/>
                    <a:pt x="10" y="43"/>
                    <a:pt x="10" y="42"/>
                  </a:cubicBezTo>
                  <a:cubicBezTo>
                    <a:pt x="11" y="38"/>
                    <a:pt x="13" y="35"/>
                    <a:pt x="15" y="32"/>
                  </a:cubicBezTo>
                  <a:cubicBezTo>
                    <a:pt x="15" y="31"/>
                    <a:pt x="16" y="29"/>
                    <a:pt x="16" y="28"/>
                  </a:cubicBezTo>
                  <a:cubicBezTo>
                    <a:pt x="16" y="27"/>
                    <a:pt x="17" y="26"/>
                    <a:pt x="17" y="25"/>
                  </a:cubicBezTo>
                  <a:cubicBezTo>
                    <a:pt x="17" y="25"/>
                    <a:pt x="17" y="24"/>
                    <a:pt x="17" y="24"/>
                  </a:cubicBezTo>
                  <a:cubicBezTo>
                    <a:pt x="16" y="22"/>
                    <a:pt x="16" y="20"/>
                    <a:pt x="16" y="18"/>
                  </a:cubicBezTo>
                  <a:cubicBezTo>
                    <a:pt x="16" y="17"/>
                    <a:pt x="16" y="15"/>
                    <a:pt x="16" y="14"/>
                  </a:cubicBezTo>
                  <a:cubicBezTo>
                    <a:pt x="16" y="14"/>
                    <a:pt x="16" y="14"/>
                    <a:pt x="16" y="14"/>
                  </a:cubicBezTo>
                  <a:cubicBezTo>
                    <a:pt x="15" y="15"/>
                    <a:pt x="15" y="15"/>
                    <a:pt x="14" y="16"/>
                  </a:cubicBezTo>
                  <a:cubicBezTo>
                    <a:pt x="14" y="16"/>
                    <a:pt x="13" y="16"/>
                    <a:pt x="12" y="17"/>
                  </a:cubicBezTo>
                  <a:cubicBezTo>
                    <a:pt x="11" y="18"/>
                    <a:pt x="10" y="19"/>
                    <a:pt x="10" y="20"/>
                  </a:cubicBezTo>
                  <a:cubicBezTo>
                    <a:pt x="9" y="21"/>
                    <a:pt x="8" y="22"/>
                    <a:pt x="7" y="23"/>
                  </a:cubicBezTo>
                  <a:cubicBezTo>
                    <a:pt x="5" y="25"/>
                    <a:pt x="4" y="28"/>
                    <a:pt x="3" y="31"/>
                  </a:cubicBezTo>
                  <a:cubicBezTo>
                    <a:pt x="2" y="32"/>
                    <a:pt x="2" y="33"/>
                    <a:pt x="2" y="34"/>
                  </a:cubicBezTo>
                  <a:cubicBezTo>
                    <a:pt x="1" y="36"/>
                    <a:pt x="1" y="37"/>
                    <a:pt x="0" y="39"/>
                  </a:cubicBezTo>
                  <a:cubicBezTo>
                    <a:pt x="1" y="37"/>
                    <a:pt x="1" y="36"/>
                    <a:pt x="1" y="34"/>
                  </a:cubicBezTo>
                  <a:cubicBezTo>
                    <a:pt x="2" y="33"/>
                    <a:pt x="2" y="32"/>
                    <a:pt x="2" y="30"/>
                  </a:cubicBezTo>
                  <a:cubicBezTo>
                    <a:pt x="3" y="28"/>
                    <a:pt x="5" y="25"/>
                    <a:pt x="6" y="23"/>
                  </a:cubicBezTo>
                  <a:cubicBezTo>
                    <a:pt x="7" y="21"/>
                    <a:pt x="8" y="20"/>
                    <a:pt x="9" y="19"/>
                  </a:cubicBezTo>
                  <a:cubicBezTo>
                    <a:pt x="10" y="18"/>
                    <a:pt x="11" y="17"/>
                    <a:pt x="12" y="16"/>
                  </a:cubicBezTo>
                  <a:cubicBezTo>
                    <a:pt x="12" y="16"/>
                    <a:pt x="12" y="16"/>
                    <a:pt x="13" y="15"/>
                  </a:cubicBezTo>
                  <a:cubicBezTo>
                    <a:pt x="13" y="15"/>
                    <a:pt x="13" y="15"/>
                    <a:pt x="14" y="15"/>
                  </a:cubicBezTo>
                  <a:cubicBezTo>
                    <a:pt x="14" y="14"/>
                    <a:pt x="15" y="14"/>
                    <a:pt x="15" y="14"/>
                  </a:cubicBezTo>
                  <a:cubicBezTo>
                    <a:pt x="16" y="13"/>
                    <a:pt x="16" y="12"/>
                    <a:pt x="17" y="12"/>
                  </a:cubicBezTo>
                  <a:cubicBezTo>
                    <a:pt x="17" y="11"/>
                    <a:pt x="17" y="10"/>
                    <a:pt x="17" y="9"/>
                  </a:cubicBezTo>
                  <a:cubicBezTo>
                    <a:pt x="17" y="8"/>
                    <a:pt x="18" y="7"/>
                    <a:pt x="18" y="6"/>
                  </a:cubicBezTo>
                  <a:cubicBezTo>
                    <a:pt x="18" y="5"/>
                    <a:pt x="18" y="5"/>
                    <a:pt x="18" y="5"/>
                  </a:cubicBezTo>
                  <a:cubicBezTo>
                    <a:pt x="18" y="5"/>
                    <a:pt x="18" y="5"/>
                    <a:pt x="18" y="5"/>
                  </a:cubicBezTo>
                  <a:cubicBezTo>
                    <a:pt x="18" y="5"/>
                    <a:pt x="18" y="4"/>
                    <a:pt x="18" y="4"/>
                  </a:cubicBezTo>
                  <a:cubicBezTo>
                    <a:pt x="19" y="3"/>
                    <a:pt x="19" y="1"/>
                    <a:pt x="20" y="0"/>
                  </a:cubicBezTo>
                  <a:cubicBezTo>
                    <a:pt x="20" y="1"/>
                    <a:pt x="20" y="1"/>
                    <a:pt x="20" y="2"/>
                  </a:cubicBezTo>
                  <a:cubicBezTo>
                    <a:pt x="19" y="3"/>
                    <a:pt x="19" y="4"/>
                    <a:pt x="19" y="4"/>
                  </a:cubicBezTo>
                  <a:cubicBezTo>
                    <a:pt x="19" y="5"/>
                    <a:pt x="19" y="7"/>
                    <a:pt x="19" y="8"/>
                  </a:cubicBezTo>
                  <a:cubicBezTo>
                    <a:pt x="19" y="8"/>
                    <a:pt x="19" y="8"/>
                    <a:pt x="19" y="8"/>
                  </a:cubicBezTo>
                  <a:cubicBezTo>
                    <a:pt x="19" y="9"/>
                    <a:pt x="19" y="9"/>
                    <a:pt x="19" y="9"/>
                  </a:cubicBezTo>
                  <a:cubicBezTo>
                    <a:pt x="19" y="10"/>
                    <a:pt x="19" y="10"/>
                    <a:pt x="19" y="10"/>
                  </a:cubicBezTo>
                  <a:cubicBezTo>
                    <a:pt x="19" y="11"/>
                    <a:pt x="19" y="11"/>
                    <a:pt x="19" y="11"/>
                  </a:cubicBezTo>
                  <a:cubicBezTo>
                    <a:pt x="19" y="12"/>
                    <a:pt x="20" y="13"/>
                    <a:pt x="20" y="13"/>
                  </a:cubicBezTo>
                  <a:cubicBezTo>
                    <a:pt x="21" y="16"/>
                    <a:pt x="22" y="18"/>
                    <a:pt x="24" y="21"/>
                  </a:cubicBezTo>
                  <a:cubicBezTo>
                    <a:pt x="24" y="21"/>
                    <a:pt x="24" y="22"/>
                    <a:pt x="25" y="22"/>
                  </a:cubicBezTo>
                  <a:cubicBezTo>
                    <a:pt x="25" y="23"/>
                    <a:pt x="26" y="24"/>
                    <a:pt x="26" y="24"/>
                  </a:cubicBezTo>
                  <a:cubicBezTo>
                    <a:pt x="27" y="25"/>
                    <a:pt x="28" y="26"/>
                    <a:pt x="29" y="27"/>
                  </a:cubicBezTo>
                  <a:cubicBezTo>
                    <a:pt x="32" y="28"/>
                    <a:pt x="35" y="29"/>
                    <a:pt x="37" y="30"/>
                  </a:cubicBezTo>
                  <a:cubicBezTo>
                    <a:pt x="36" y="30"/>
                    <a:pt x="35" y="29"/>
                    <a:pt x="33" y="29"/>
                  </a:cubicBezTo>
                  <a:cubicBezTo>
                    <a:pt x="32" y="28"/>
                    <a:pt x="31" y="28"/>
                    <a:pt x="29" y="27"/>
                  </a:cubicBezTo>
                  <a:cubicBezTo>
                    <a:pt x="28" y="26"/>
                    <a:pt x="27" y="26"/>
                    <a:pt x="26" y="25"/>
                  </a:cubicBezTo>
                  <a:cubicBezTo>
                    <a:pt x="25" y="24"/>
                    <a:pt x="25" y="23"/>
                    <a:pt x="24" y="23"/>
                  </a:cubicBezTo>
                  <a:cubicBezTo>
                    <a:pt x="24" y="22"/>
                    <a:pt x="23" y="22"/>
                    <a:pt x="23" y="21"/>
                  </a:cubicBezTo>
                  <a:cubicBezTo>
                    <a:pt x="22" y="20"/>
                    <a:pt x="21" y="19"/>
                    <a:pt x="21" y="17"/>
                  </a:cubicBezTo>
                  <a:cubicBezTo>
                    <a:pt x="20" y="16"/>
                    <a:pt x="19" y="15"/>
                    <a:pt x="19" y="14"/>
                  </a:cubicBezTo>
                  <a:cubicBezTo>
                    <a:pt x="19" y="13"/>
                    <a:pt x="18" y="12"/>
                    <a:pt x="18" y="12"/>
                  </a:cubicBezTo>
                  <a:cubicBezTo>
                    <a:pt x="18" y="11"/>
                    <a:pt x="18" y="11"/>
                    <a:pt x="18" y="11"/>
                  </a:cubicBezTo>
                  <a:cubicBezTo>
                    <a:pt x="18" y="14"/>
                    <a:pt x="18" y="16"/>
                    <a:pt x="18" y="18"/>
                  </a:cubicBezTo>
                  <a:cubicBezTo>
                    <a:pt x="18" y="19"/>
                    <a:pt x="18" y="19"/>
                    <a:pt x="18" y="20"/>
                  </a:cubicBezTo>
                  <a:cubicBezTo>
                    <a:pt x="18" y="20"/>
                    <a:pt x="18" y="21"/>
                    <a:pt x="19" y="21"/>
                  </a:cubicBezTo>
                  <a:cubicBezTo>
                    <a:pt x="19" y="23"/>
                    <a:pt x="20" y="24"/>
                    <a:pt x="21" y="25"/>
                  </a:cubicBezTo>
                  <a:cubicBezTo>
                    <a:pt x="21" y="26"/>
                    <a:pt x="21" y="26"/>
                    <a:pt x="21" y="26"/>
                  </a:cubicBezTo>
                  <a:cubicBezTo>
                    <a:pt x="21" y="26"/>
                    <a:pt x="21" y="26"/>
                    <a:pt x="21" y="26"/>
                  </a:cubicBezTo>
                  <a:cubicBezTo>
                    <a:pt x="22" y="27"/>
                    <a:pt x="22" y="27"/>
                    <a:pt x="22" y="27"/>
                  </a:cubicBezTo>
                  <a:cubicBezTo>
                    <a:pt x="22" y="28"/>
                    <a:pt x="23" y="28"/>
                    <a:pt x="23" y="29"/>
                  </a:cubicBezTo>
                  <a:cubicBezTo>
                    <a:pt x="24" y="30"/>
                    <a:pt x="25" y="31"/>
                    <a:pt x="26" y="32"/>
                  </a:cubicBezTo>
                  <a:cubicBezTo>
                    <a:pt x="28" y="35"/>
                    <a:pt x="30" y="37"/>
                    <a:pt x="32" y="40"/>
                  </a:cubicBezTo>
                  <a:cubicBezTo>
                    <a:pt x="33" y="41"/>
                    <a:pt x="33" y="43"/>
                    <a:pt x="34" y="44"/>
                  </a:cubicBezTo>
                  <a:cubicBezTo>
                    <a:pt x="34" y="46"/>
                    <a:pt x="34" y="48"/>
                    <a:pt x="34" y="49"/>
                  </a:cubicBezTo>
                  <a:cubicBezTo>
                    <a:pt x="34" y="48"/>
                    <a:pt x="33" y="46"/>
                    <a:pt x="33" y="4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580"/>
            <p:cNvSpPr>
              <a:spLocks/>
            </p:cNvSpPr>
            <p:nvPr/>
          </p:nvSpPr>
          <p:spPr bwMode="auto">
            <a:xfrm>
              <a:off x="8685194" y="5032404"/>
              <a:ext cx="49213" cy="230189"/>
            </a:xfrm>
            <a:custGeom>
              <a:avLst/>
              <a:gdLst>
                <a:gd name="T0" fmla="*/ 12 w 13"/>
                <a:gd name="T1" fmla="*/ 46 h 61"/>
                <a:gd name="T2" fmla="*/ 13 w 13"/>
                <a:gd name="T3" fmla="*/ 43 h 61"/>
                <a:gd name="T4" fmla="*/ 12 w 13"/>
                <a:gd name="T5" fmla="*/ 32 h 61"/>
                <a:gd name="T6" fmla="*/ 9 w 13"/>
                <a:gd name="T7" fmla="*/ 16 h 61"/>
                <a:gd name="T8" fmla="*/ 10 w 13"/>
                <a:gd name="T9" fmla="*/ 6 h 61"/>
                <a:gd name="T10" fmla="*/ 10 w 13"/>
                <a:gd name="T11" fmla="*/ 0 h 61"/>
                <a:gd name="T12" fmla="*/ 7 w 13"/>
                <a:gd name="T13" fmla="*/ 9 h 61"/>
                <a:gd name="T14" fmla="*/ 4 w 13"/>
                <a:gd name="T15" fmla="*/ 38 h 61"/>
                <a:gd name="T16" fmla="*/ 2 w 13"/>
                <a:gd name="T17" fmla="*/ 51 h 61"/>
                <a:gd name="T18" fmla="*/ 0 w 13"/>
                <a:gd name="T19" fmla="*/ 61 h 61"/>
                <a:gd name="T20" fmla="*/ 0 w 13"/>
                <a:gd name="T21" fmla="*/ 61 h 61"/>
                <a:gd name="T22" fmla="*/ 12 w 13"/>
                <a:gd name="T2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61">
                  <a:moveTo>
                    <a:pt x="12" y="46"/>
                  </a:moveTo>
                  <a:cubicBezTo>
                    <a:pt x="12" y="45"/>
                    <a:pt x="13" y="44"/>
                    <a:pt x="13" y="43"/>
                  </a:cubicBezTo>
                  <a:cubicBezTo>
                    <a:pt x="13" y="39"/>
                    <a:pt x="13" y="36"/>
                    <a:pt x="12" y="32"/>
                  </a:cubicBezTo>
                  <a:cubicBezTo>
                    <a:pt x="12" y="27"/>
                    <a:pt x="10" y="22"/>
                    <a:pt x="9" y="16"/>
                  </a:cubicBezTo>
                  <a:cubicBezTo>
                    <a:pt x="8" y="12"/>
                    <a:pt x="9" y="9"/>
                    <a:pt x="10" y="6"/>
                  </a:cubicBezTo>
                  <a:cubicBezTo>
                    <a:pt x="10" y="4"/>
                    <a:pt x="10" y="2"/>
                    <a:pt x="10" y="0"/>
                  </a:cubicBezTo>
                  <a:cubicBezTo>
                    <a:pt x="9" y="4"/>
                    <a:pt x="7" y="8"/>
                    <a:pt x="7" y="9"/>
                  </a:cubicBezTo>
                  <a:cubicBezTo>
                    <a:pt x="3" y="19"/>
                    <a:pt x="5" y="28"/>
                    <a:pt x="4" y="38"/>
                  </a:cubicBezTo>
                  <a:cubicBezTo>
                    <a:pt x="4" y="42"/>
                    <a:pt x="3" y="46"/>
                    <a:pt x="2" y="51"/>
                  </a:cubicBezTo>
                  <a:cubicBezTo>
                    <a:pt x="2" y="54"/>
                    <a:pt x="1" y="57"/>
                    <a:pt x="0" y="61"/>
                  </a:cubicBezTo>
                  <a:cubicBezTo>
                    <a:pt x="0" y="61"/>
                    <a:pt x="0" y="61"/>
                    <a:pt x="0" y="61"/>
                  </a:cubicBezTo>
                  <a:cubicBezTo>
                    <a:pt x="3" y="55"/>
                    <a:pt x="8" y="51"/>
                    <a:pt x="12" y="4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583"/>
            <p:cNvSpPr>
              <a:spLocks/>
            </p:cNvSpPr>
            <p:nvPr/>
          </p:nvSpPr>
          <p:spPr bwMode="auto">
            <a:xfrm>
              <a:off x="8647094" y="5119717"/>
              <a:ext cx="53975" cy="96838"/>
            </a:xfrm>
            <a:custGeom>
              <a:avLst/>
              <a:gdLst>
                <a:gd name="T0" fmla="*/ 13 w 14"/>
                <a:gd name="T1" fmla="*/ 13 h 26"/>
                <a:gd name="T2" fmla="*/ 14 w 14"/>
                <a:gd name="T3" fmla="*/ 0 h 26"/>
                <a:gd name="T4" fmla="*/ 12 w 14"/>
                <a:gd name="T5" fmla="*/ 7 h 26"/>
                <a:gd name="T6" fmla="*/ 5 w 14"/>
                <a:gd name="T7" fmla="*/ 10 h 26"/>
                <a:gd name="T8" fmla="*/ 0 w 14"/>
                <a:gd name="T9" fmla="*/ 12 h 26"/>
                <a:gd name="T10" fmla="*/ 6 w 14"/>
                <a:gd name="T11" fmla="*/ 26 h 26"/>
                <a:gd name="T12" fmla="*/ 13 w 14"/>
                <a:gd name="T13" fmla="*/ 13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13" y="13"/>
                  </a:moveTo>
                  <a:cubicBezTo>
                    <a:pt x="14" y="9"/>
                    <a:pt x="14" y="5"/>
                    <a:pt x="14" y="0"/>
                  </a:cubicBezTo>
                  <a:cubicBezTo>
                    <a:pt x="13" y="2"/>
                    <a:pt x="13" y="5"/>
                    <a:pt x="12" y="7"/>
                  </a:cubicBezTo>
                  <a:cubicBezTo>
                    <a:pt x="11" y="9"/>
                    <a:pt x="8" y="10"/>
                    <a:pt x="5" y="10"/>
                  </a:cubicBezTo>
                  <a:cubicBezTo>
                    <a:pt x="4" y="11"/>
                    <a:pt x="1" y="11"/>
                    <a:pt x="0" y="12"/>
                  </a:cubicBezTo>
                  <a:cubicBezTo>
                    <a:pt x="2" y="17"/>
                    <a:pt x="4" y="21"/>
                    <a:pt x="6" y="26"/>
                  </a:cubicBezTo>
                  <a:cubicBezTo>
                    <a:pt x="10" y="23"/>
                    <a:pt x="11" y="17"/>
                    <a:pt x="13"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584"/>
            <p:cNvSpPr>
              <a:spLocks/>
            </p:cNvSpPr>
            <p:nvPr/>
          </p:nvSpPr>
          <p:spPr bwMode="auto">
            <a:xfrm>
              <a:off x="8723294" y="4927628"/>
              <a:ext cx="60325" cy="222252"/>
            </a:xfrm>
            <a:custGeom>
              <a:avLst/>
              <a:gdLst>
                <a:gd name="T0" fmla="*/ 0 w 16"/>
                <a:gd name="T1" fmla="*/ 28 h 59"/>
                <a:gd name="T2" fmla="*/ 3 w 16"/>
                <a:gd name="T3" fmla="*/ 34 h 59"/>
                <a:gd name="T4" fmla="*/ 8 w 16"/>
                <a:gd name="T5" fmla="*/ 41 h 59"/>
                <a:gd name="T6" fmla="*/ 13 w 16"/>
                <a:gd name="T7" fmla="*/ 58 h 59"/>
                <a:gd name="T8" fmla="*/ 13 w 16"/>
                <a:gd name="T9" fmla="*/ 59 h 59"/>
                <a:gd name="T10" fmla="*/ 14 w 16"/>
                <a:gd name="T11" fmla="*/ 39 h 59"/>
                <a:gd name="T12" fmla="*/ 1 w 16"/>
                <a:gd name="T13" fmla="*/ 25 h 59"/>
                <a:gd name="T14" fmla="*/ 4 w 16"/>
                <a:gd name="T15" fmla="*/ 14 h 59"/>
                <a:gd name="T16" fmla="*/ 7 w 16"/>
                <a:gd name="T17" fmla="*/ 7 h 59"/>
                <a:gd name="T18" fmla="*/ 7 w 16"/>
                <a:gd name="T19" fmla="*/ 0 h 59"/>
                <a:gd name="T20" fmla="*/ 5 w 16"/>
                <a:gd name="T21" fmla="*/ 0 h 59"/>
                <a:gd name="T22" fmla="*/ 6 w 16"/>
                <a:gd name="T23" fmla="*/ 6 h 59"/>
                <a:gd name="T24" fmla="*/ 3 w 16"/>
                <a:gd name="T25" fmla="*/ 14 h 59"/>
                <a:gd name="T26" fmla="*/ 0 w 16"/>
                <a:gd name="T27" fmla="*/ 25 h 59"/>
                <a:gd name="T28" fmla="*/ 0 w 16"/>
                <a:gd name="T29"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59">
                  <a:moveTo>
                    <a:pt x="0" y="28"/>
                  </a:moveTo>
                  <a:cubicBezTo>
                    <a:pt x="1" y="30"/>
                    <a:pt x="3" y="33"/>
                    <a:pt x="3" y="34"/>
                  </a:cubicBezTo>
                  <a:cubicBezTo>
                    <a:pt x="5" y="37"/>
                    <a:pt x="7" y="39"/>
                    <a:pt x="8" y="41"/>
                  </a:cubicBezTo>
                  <a:cubicBezTo>
                    <a:pt x="12" y="47"/>
                    <a:pt x="14" y="52"/>
                    <a:pt x="13" y="58"/>
                  </a:cubicBezTo>
                  <a:cubicBezTo>
                    <a:pt x="13" y="58"/>
                    <a:pt x="13" y="59"/>
                    <a:pt x="13" y="59"/>
                  </a:cubicBezTo>
                  <a:cubicBezTo>
                    <a:pt x="15" y="52"/>
                    <a:pt x="16" y="45"/>
                    <a:pt x="14" y="39"/>
                  </a:cubicBezTo>
                  <a:cubicBezTo>
                    <a:pt x="13" y="35"/>
                    <a:pt x="8" y="26"/>
                    <a:pt x="1" y="25"/>
                  </a:cubicBezTo>
                  <a:cubicBezTo>
                    <a:pt x="0" y="20"/>
                    <a:pt x="3" y="18"/>
                    <a:pt x="4" y="14"/>
                  </a:cubicBezTo>
                  <a:cubicBezTo>
                    <a:pt x="5" y="12"/>
                    <a:pt x="6" y="9"/>
                    <a:pt x="7" y="7"/>
                  </a:cubicBezTo>
                  <a:cubicBezTo>
                    <a:pt x="7" y="4"/>
                    <a:pt x="7" y="2"/>
                    <a:pt x="7" y="0"/>
                  </a:cubicBezTo>
                  <a:cubicBezTo>
                    <a:pt x="6" y="0"/>
                    <a:pt x="5" y="1"/>
                    <a:pt x="5" y="0"/>
                  </a:cubicBezTo>
                  <a:cubicBezTo>
                    <a:pt x="5" y="2"/>
                    <a:pt x="6" y="4"/>
                    <a:pt x="6" y="6"/>
                  </a:cubicBezTo>
                  <a:cubicBezTo>
                    <a:pt x="5" y="9"/>
                    <a:pt x="4" y="12"/>
                    <a:pt x="3" y="14"/>
                  </a:cubicBezTo>
                  <a:cubicBezTo>
                    <a:pt x="2" y="18"/>
                    <a:pt x="0" y="22"/>
                    <a:pt x="0" y="25"/>
                  </a:cubicBezTo>
                  <a:cubicBezTo>
                    <a:pt x="0" y="26"/>
                    <a:pt x="0" y="27"/>
                    <a:pt x="0" y="2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585"/>
            <p:cNvSpPr>
              <a:spLocks noEditPoints="1"/>
            </p:cNvSpPr>
            <p:nvPr/>
          </p:nvSpPr>
          <p:spPr bwMode="auto">
            <a:xfrm>
              <a:off x="8651856" y="5021292"/>
              <a:ext cx="120651" cy="230189"/>
            </a:xfrm>
            <a:custGeom>
              <a:avLst/>
              <a:gdLst>
                <a:gd name="T0" fmla="*/ 9 w 32"/>
                <a:gd name="T1" fmla="*/ 22 h 61"/>
                <a:gd name="T2" fmla="*/ 13 w 32"/>
                <a:gd name="T3" fmla="*/ 16 h 61"/>
                <a:gd name="T4" fmla="*/ 12 w 32"/>
                <a:gd name="T5" fmla="*/ 23 h 61"/>
                <a:gd name="T6" fmla="*/ 12 w 32"/>
                <a:gd name="T7" fmla="*/ 28 h 61"/>
                <a:gd name="T8" fmla="*/ 11 w 32"/>
                <a:gd name="T9" fmla="*/ 32 h 61"/>
                <a:gd name="T10" fmla="*/ 7 w 32"/>
                <a:gd name="T11" fmla="*/ 35 h 61"/>
                <a:gd name="T12" fmla="*/ 6 w 32"/>
                <a:gd name="T13" fmla="*/ 35 h 61"/>
                <a:gd name="T14" fmla="*/ 3 w 32"/>
                <a:gd name="T15" fmla="*/ 37 h 61"/>
                <a:gd name="T16" fmla="*/ 5 w 32"/>
                <a:gd name="T17" fmla="*/ 36 h 61"/>
                <a:gd name="T18" fmla="*/ 7 w 32"/>
                <a:gd name="T19" fmla="*/ 36 h 61"/>
                <a:gd name="T20" fmla="*/ 10 w 32"/>
                <a:gd name="T21" fmla="*/ 34 h 61"/>
                <a:gd name="T22" fmla="*/ 12 w 32"/>
                <a:gd name="T23" fmla="*/ 32 h 61"/>
                <a:gd name="T24" fmla="*/ 12 w 32"/>
                <a:gd name="T25" fmla="*/ 34 h 61"/>
                <a:gd name="T26" fmla="*/ 11 w 32"/>
                <a:gd name="T27" fmla="*/ 42 h 61"/>
                <a:gd name="T28" fmla="*/ 9 w 32"/>
                <a:gd name="T29" fmla="*/ 46 h 61"/>
                <a:gd name="T30" fmla="*/ 7 w 32"/>
                <a:gd name="T31" fmla="*/ 51 h 61"/>
                <a:gd name="T32" fmla="*/ 12 w 32"/>
                <a:gd name="T33" fmla="*/ 42 h 61"/>
                <a:gd name="T34" fmla="*/ 13 w 32"/>
                <a:gd name="T35" fmla="*/ 42 h 61"/>
                <a:gd name="T36" fmla="*/ 11 w 32"/>
                <a:gd name="T37" fmla="*/ 54 h 61"/>
                <a:gd name="T38" fmla="*/ 13 w 32"/>
                <a:gd name="T39" fmla="*/ 46 h 61"/>
                <a:gd name="T40" fmla="*/ 14 w 32"/>
                <a:gd name="T41" fmla="*/ 39 h 61"/>
                <a:gd name="T42" fmla="*/ 13 w 32"/>
                <a:gd name="T43" fmla="*/ 23 h 61"/>
                <a:gd name="T44" fmla="*/ 15 w 32"/>
                <a:gd name="T45" fmla="*/ 16 h 61"/>
                <a:gd name="T46" fmla="*/ 18 w 32"/>
                <a:gd name="T47" fmla="*/ 10 h 61"/>
                <a:gd name="T48" fmla="*/ 17 w 32"/>
                <a:gd name="T49" fmla="*/ 17 h 61"/>
                <a:gd name="T50" fmla="*/ 19 w 32"/>
                <a:gd name="T51" fmla="*/ 25 h 61"/>
                <a:gd name="T52" fmla="*/ 22 w 32"/>
                <a:gd name="T53" fmla="*/ 36 h 61"/>
                <a:gd name="T54" fmla="*/ 21 w 32"/>
                <a:gd name="T55" fmla="*/ 47 h 61"/>
                <a:gd name="T56" fmla="*/ 21 w 32"/>
                <a:gd name="T57" fmla="*/ 31 h 61"/>
                <a:gd name="T58" fmla="*/ 19 w 32"/>
                <a:gd name="T59" fmla="*/ 20 h 61"/>
                <a:gd name="T60" fmla="*/ 18 w 32"/>
                <a:gd name="T61" fmla="*/ 14 h 61"/>
                <a:gd name="T62" fmla="*/ 19 w 32"/>
                <a:gd name="T63" fmla="*/ 6 h 61"/>
                <a:gd name="T64" fmla="*/ 19 w 32"/>
                <a:gd name="T65" fmla="*/ 5 h 61"/>
                <a:gd name="T66" fmla="*/ 24 w 32"/>
                <a:gd name="T67" fmla="*/ 13 h 61"/>
                <a:gd name="T68" fmla="*/ 31 w 32"/>
                <a:gd name="T69" fmla="*/ 23 h 61"/>
                <a:gd name="T70" fmla="*/ 32 w 32"/>
                <a:gd name="T71" fmla="*/ 31 h 61"/>
                <a:gd name="T72" fmla="*/ 30 w 32"/>
                <a:gd name="T73" fmla="*/ 19 h 61"/>
                <a:gd name="T74" fmla="*/ 28 w 32"/>
                <a:gd name="T75" fmla="*/ 17 h 61"/>
                <a:gd name="T76" fmla="*/ 23 w 32"/>
                <a:gd name="T77" fmla="*/ 9 h 61"/>
                <a:gd name="T78" fmla="*/ 20 w 32"/>
                <a:gd name="T79" fmla="*/ 3 h 61"/>
                <a:gd name="T80" fmla="*/ 20 w 32"/>
                <a:gd name="T81" fmla="*/ 0 h 61"/>
                <a:gd name="T82" fmla="*/ 18 w 32"/>
                <a:gd name="T83" fmla="*/ 5 h 61"/>
                <a:gd name="T84" fmla="*/ 16 w 32"/>
                <a:gd name="T85" fmla="*/ 7 h 61"/>
                <a:gd name="T86" fmla="*/ 14 w 32"/>
                <a:gd name="T87" fmla="*/ 8 h 61"/>
                <a:gd name="T88" fmla="*/ 13 w 32"/>
                <a:gd name="T89" fmla="*/ 8 h 61"/>
                <a:gd name="T90" fmla="*/ 8 w 32"/>
                <a:gd name="T91" fmla="*/ 11 h 61"/>
                <a:gd name="T92" fmla="*/ 5 w 32"/>
                <a:gd name="T93" fmla="*/ 14 h 61"/>
                <a:gd name="T94" fmla="*/ 8 w 32"/>
                <a:gd name="T95" fmla="*/ 12 h 61"/>
                <a:gd name="T96" fmla="*/ 13 w 32"/>
                <a:gd name="T97" fmla="*/ 9 h 61"/>
                <a:gd name="T98" fmla="*/ 14 w 32"/>
                <a:gd name="T99" fmla="*/ 9 h 61"/>
                <a:gd name="T100" fmla="*/ 16 w 32"/>
                <a:gd name="T101" fmla="*/ 9 h 61"/>
                <a:gd name="T102" fmla="*/ 12 w 32"/>
                <a:gd name="T103" fmla="*/ 15 h 61"/>
                <a:gd name="T104" fmla="*/ 8 w 32"/>
                <a:gd name="T105" fmla="*/ 21 h 61"/>
                <a:gd name="T106" fmla="*/ 5 w 32"/>
                <a:gd name="T107" fmla="*/ 25 h 61"/>
                <a:gd name="T108" fmla="*/ 0 w 32"/>
                <a:gd name="T109" fmla="*/ 28 h 61"/>
                <a:gd name="T110" fmla="*/ 8 w 32"/>
                <a:gd name="T111" fmla="*/ 23 h 61"/>
                <a:gd name="T112" fmla="*/ 12 w 32"/>
                <a:gd name="T113" fmla="*/ 32 h 61"/>
                <a:gd name="T114" fmla="*/ 12 w 32"/>
                <a:gd name="T11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 h="61">
                  <a:moveTo>
                    <a:pt x="8" y="23"/>
                  </a:moveTo>
                  <a:cubicBezTo>
                    <a:pt x="8" y="23"/>
                    <a:pt x="9" y="22"/>
                    <a:pt x="9" y="22"/>
                  </a:cubicBezTo>
                  <a:cubicBezTo>
                    <a:pt x="10" y="21"/>
                    <a:pt x="10" y="21"/>
                    <a:pt x="10" y="21"/>
                  </a:cubicBezTo>
                  <a:cubicBezTo>
                    <a:pt x="11" y="19"/>
                    <a:pt x="12" y="18"/>
                    <a:pt x="13" y="16"/>
                  </a:cubicBezTo>
                  <a:cubicBezTo>
                    <a:pt x="12" y="17"/>
                    <a:pt x="12" y="18"/>
                    <a:pt x="12" y="19"/>
                  </a:cubicBezTo>
                  <a:cubicBezTo>
                    <a:pt x="12" y="21"/>
                    <a:pt x="12" y="22"/>
                    <a:pt x="12" y="23"/>
                  </a:cubicBezTo>
                  <a:cubicBezTo>
                    <a:pt x="12" y="25"/>
                    <a:pt x="12" y="26"/>
                    <a:pt x="12" y="27"/>
                  </a:cubicBezTo>
                  <a:cubicBezTo>
                    <a:pt x="12" y="27"/>
                    <a:pt x="12" y="28"/>
                    <a:pt x="12" y="28"/>
                  </a:cubicBezTo>
                  <a:cubicBezTo>
                    <a:pt x="12" y="28"/>
                    <a:pt x="12" y="29"/>
                    <a:pt x="12" y="30"/>
                  </a:cubicBezTo>
                  <a:cubicBezTo>
                    <a:pt x="11" y="31"/>
                    <a:pt x="11" y="31"/>
                    <a:pt x="11" y="32"/>
                  </a:cubicBezTo>
                  <a:cubicBezTo>
                    <a:pt x="10" y="33"/>
                    <a:pt x="10" y="33"/>
                    <a:pt x="9" y="34"/>
                  </a:cubicBezTo>
                  <a:cubicBezTo>
                    <a:pt x="9" y="34"/>
                    <a:pt x="8" y="34"/>
                    <a:pt x="7" y="35"/>
                  </a:cubicBezTo>
                  <a:cubicBezTo>
                    <a:pt x="7" y="35"/>
                    <a:pt x="7" y="35"/>
                    <a:pt x="7" y="35"/>
                  </a:cubicBezTo>
                  <a:cubicBezTo>
                    <a:pt x="6" y="35"/>
                    <a:pt x="6" y="35"/>
                    <a:pt x="6" y="35"/>
                  </a:cubicBezTo>
                  <a:cubicBezTo>
                    <a:pt x="6" y="36"/>
                    <a:pt x="5" y="36"/>
                    <a:pt x="5" y="36"/>
                  </a:cubicBezTo>
                  <a:cubicBezTo>
                    <a:pt x="4" y="36"/>
                    <a:pt x="3" y="36"/>
                    <a:pt x="3" y="37"/>
                  </a:cubicBezTo>
                  <a:cubicBezTo>
                    <a:pt x="2" y="37"/>
                    <a:pt x="1" y="37"/>
                    <a:pt x="0" y="37"/>
                  </a:cubicBezTo>
                  <a:cubicBezTo>
                    <a:pt x="2" y="37"/>
                    <a:pt x="4" y="37"/>
                    <a:pt x="5" y="36"/>
                  </a:cubicBezTo>
                  <a:cubicBezTo>
                    <a:pt x="6" y="36"/>
                    <a:pt x="6" y="36"/>
                    <a:pt x="6" y="36"/>
                  </a:cubicBezTo>
                  <a:cubicBezTo>
                    <a:pt x="7" y="36"/>
                    <a:pt x="7" y="36"/>
                    <a:pt x="7" y="36"/>
                  </a:cubicBezTo>
                  <a:cubicBezTo>
                    <a:pt x="7" y="35"/>
                    <a:pt x="7" y="35"/>
                    <a:pt x="7" y="35"/>
                  </a:cubicBezTo>
                  <a:cubicBezTo>
                    <a:pt x="8" y="35"/>
                    <a:pt x="9" y="35"/>
                    <a:pt x="10" y="34"/>
                  </a:cubicBezTo>
                  <a:cubicBezTo>
                    <a:pt x="10" y="34"/>
                    <a:pt x="11" y="33"/>
                    <a:pt x="12" y="33"/>
                  </a:cubicBezTo>
                  <a:cubicBezTo>
                    <a:pt x="12" y="32"/>
                    <a:pt x="12" y="32"/>
                    <a:pt x="12" y="32"/>
                  </a:cubicBezTo>
                  <a:cubicBezTo>
                    <a:pt x="12" y="32"/>
                    <a:pt x="12" y="33"/>
                    <a:pt x="12" y="33"/>
                  </a:cubicBezTo>
                  <a:cubicBezTo>
                    <a:pt x="12" y="34"/>
                    <a:pt x="12" y="34"/>
                    <a:pt x="12" y="34"/>
                  </a:cubicBezTo>
                  <a:cubicBezTo>
                    <a:pt x="12" y="35"/>
                    <a:pt x="12" y="36"/>
                    <a:pt x="12" y="37"/>
                  </a:cubicBezTo>
                  <a:cubicBezTo>
                    <a:pt x="12" y="38"/>
                    <a:pt x="11" y="40"/>
                    <a:pt x="11" y="42"/>
                  </a:cubicBezTo>
                  <a:cubicBezTo>
                    <a:pt x="11" y="42"/>
                    <a:pt x="10" y="43"/>
                    <a:pt x="10" y="44"/>
                  </a:cubicBezTo>
                  <a:cubicBezTo>
                    <a:pt x="10" y="45"/>
                    <a:pt x="9" y="46"/>
                    <a:pt x="9" y="46"/>
                  </a:cubicBezTo>
                  <a:cubicBezTo>
                    <a:pt x="9" y="47"/>
                    <a:pt x="8" y="48"/>
                    <a:pt x="8" y="48"/>
                  </a:cubicBezTo>
                  <a:cubicBezTo>
                    <a:pt x="7" y="49"/>
                    <a:pt x="7" y="50"/>
                    <a:pt x="7" y="51"/>
                  </a:cubicBezTo>
                  <a:cubicBezTo>
                    <a:pt x="8" y="49"/>
                    <a:pt x="9" y="48"/>
                    <a:pt x="9" y="47"/>
                  </a:cubicBezTo>
                  <a:cubicBezTo>
                    <a:pt x="10" y="45"/>
                    <a:pt x="11" y="44"/>
                    <a:pt x="12" y="42"/>
                  </a:cubicBezTo>
                  <a:cubicBezTo>
                    <a:pt x="12" y="41"/>
                    <a:pt x="12" y="40"/>
                    <a:pt x="13" y="39"/>
                  </a:cubicBezTo>
                  <a:cubicBezTo>
                    <a:pt x="13" y="40"/>
                    <a:pt x="13" y="41"/>
                    <a:pt x="13" y="42"/>
                  </a:cubicBezTo>
                  <a:cubicBezTo>
                    <a:pt x="13" y="44"/>
                    <a:pt x="13" y="45"/>
                    <a:pt x="12" y="46"/>
                  </a:cubicBezTo>
                  <a:cubicBezTo>
                    <a:pt x="12" y="49"/>
                    <a:pt x="12" y="51"/>
                    <a:pt x="11" y="54"/>
                  </a:cubicBezTo>
                  <a:cubicBezTo>
                    <a:pt x="11" y="56"/>
                    <a:pt x="10" y="59"/>
                    <a:pt x="10" y="61"/>
                  </a:cubicBezTo>
                  <a:cubicBezTo>
                    <a:pt x="11" y="56"/>
                    <a:pt x="13" y="51"/>
                    <a:pt x="13" y="46"/>
                  </a:cubicBezTo>
                  <a:cubicBezTo>
                    <a:pt x="13" y="45"/>
                    <a:pt x="14" y="44"/>
                    <a:pt x="14" y="42"/>
                  </a:cubicBezTo>
                  <a:cubicBezTo>
                    <a:pt x="14" y="41"/>
                    <a:pt x="14" y="40"/>
                    <a:pt x="14" y="39"/>
                  </a:cubicBezTo>
                  <a:cubicBezTo>
                    <a:pt x="14" y="36"/>
                    <a:pt x="14" y="33"/>
                    <a:pt x="13" y="31"/>
                  </a:cubicBezTo>
                  <a:cubicBezTo>
                    <a:pt x="13" y="28"/>
                    <a:pt x="13" y="26"/>
                    <a:pt x="13" y="23"/>
                  </a:cubicBezTo>
                  <a:cubicBezTo>
                    <a:pt x="13" y="22"/>
                    <a:pt x="14" y="21"/>
                    <a:pt x="14" y="20"/>
                  </a:cubicBezTo>
                  <a:cubicBezTo>
                    <a:pt x="14" y="18"/>
                    <a:pt x="14" y="17"/>
                    <a:pt x="15" y="16"/>
                  </a:cubicBezTo>
                  <a:cubicBezTo>
                    <a:pt x="15" y="15"/>
                    <a:pt x="16" y="14"/>
                    <a:pt x="16" y="13"/>
                  </a:cubicBezTo>
                  <a:cubicBezTo>
                    <a:pt x="17" y="12"/>
                    <a:pt x="17" y="11"/>
                    <a:pt x="18" y="10"/>
                  </a:cubicBezTo>
                  <a:cubicBezTo>
                    <a:pt x="17" y="11"/>
                    <a:pt x="17" y="13"/>
                    <a:pt x="17" y="14"/>
                  </a:cubicBezTo>
                  <a:cubicBezTo>
                    <a:pt x="17" y="15"/>
                    <a:pt x="17" y="16"/>
                    <a:pt x="17" y="17"/>
                  </a:cubicBezTo>
                  <a:cubicBezTo>
                    <a:pt x="17" y="18"/>
                    <a:pt x="17" y="19"/>
                    <a:pt x="17" y="20"/>
                  </a:cubicBezTo>
                  <a:cubicBezTo>
                    <a:pt x="18" y="22"/>
                    <a:pt x="18" y="24"/>
                    <a:pt x="19" y="25"/>
                  </a:cubicBezTo>
                  <a:cubicBezTo>
                    <a:pt x="19" y="27"/>
                    <a:pt x="20" y="29"/>
                    <a:pt x="21" y="31"/>
                  </a:cubicBezTo>
                  <a:cubicBezTo>
                    <a:pt x="21" y="33"/>
                    <a:pt x="21" y="34"/>
                    <a:pt x="22" y="36"/>
                  </a:cubicBezTo>
                  <a:cubicBezTo>
                    <a:pt x="22" y="38"/>
                    <a:pt x="22" y="40"/>
                    <a:pt x="22" y="42"/>
                  </a:cubicBezTo>
                  <a:cubicBezTo>
                    <a:pt x="22" y="43"/>
                    <a:pt x="22" y="45"/>
                    <a:pt x="21" y="47"/>
                  </a:cubicBezTo>
                  <a:cubicBezTo>
                    <a:pt x="22" y="44"/>
                    <a:pt x="23" y="40"/>
                    <a:pt x="22" y="36"/>
                  </a:cubicBezTo>
                  <a:cubicBezTo>
                    <a:pt x="22" y="34"/>
                    <a:pt x="22" y="32"/>
                    <a:pt x="21" y="31"/>
                  </a:cubicBezTo>
                  <a:cubicBezTo>
                    <a:pt x="21" y="29"/>
                    <a:pt x="20" y="27"/>
                    <a:pt x="20" y="25"/>
                  </a:cubicBezTo>
                  <a:cubicBezTo>
                    <a:pt x="19" y="23"/>
                    <a:pt x="19" y="22"/>
                    <a:pt x="19" y="20"/>
                  </a:cubicBezTo>
                  <a:cubicBezTo>
                    <a:pt x="18" y="19"/>
                    <a:pt x="18" y="18"/>
                    <a:pt x="18" y="17"/>
                  </a:cubicBezTo>
                  <a:cubicBezTo>
                    <a:pt x="18" y="16"/>
                    <a:pt x="18" y="15"/>
                    <a:pt x="18" y="14"/>
                  </a:cubicBezTo>
                  <a:cubicBezTo>
                    <a:pt x="19" y="13"/>
                    <a:pt x="19" y="11"/>
                    <a:pt x="19" y="9"/>
                  </a:cubicBezTo>
                  <a:cubicBezTo>
                    <a:pt x="19" y="8"/>
                    <a:pt x="19" y="7"/>
                    <a:pt x="19" y="6"/>
                  </a:cubicBezTo>
                  <a:cubicBezTo>
                    <a:pt x="19" y="6"/>
                    <a:pt x="19" y="6"/>
                    <a:pt x="19" y="5"/>
                  </a:cubicBezTo>
                  <a:cubicBezTo>
                    <a:pt x="19" y="5"/>
                    <a:pt x="19" y="5"/>
                    <a:pt x="19" y="5"/>
                  </a:cubicBezTo>
                  <a:cubicBezTo>
                    <a:pt x="20" y="7"/>
                    <a:pt x="21" y="8"/>
                    <a:pt x="22" y="10"/>
                  </a:cubicBezTo>
                  <a:cubicBezTo>
                    <a:pt x="23" y="11"/>
                    <a:pt x="24" y="12"/>
                    <a:pt x="24" y="13"/>
                  </a:cubicBezTo>
                  <a:cubicBezTo>
                    <a:pt x="25" y="14"/>
                    <a:pt x="26" y="15"/>
                    <a:pt x="27" y="16"/>
                  </a:cubicBezTo>
                  <a:cubicBezTo>
                    <a:pt x="29" y="18"/>
                    <a:pt x="30" y="21"/>
                    <a:pt x="31" y="23"/>
                  </a:cubicBezTo>
                  <a:cubicBezTo>
                    <a:pt x="31" y="24"/>
                    <a:pt x="31" y="26"/>
                    <a:pt x="32" y="27"/>
                  </a:cubicBezTo>
                  <a:cubicBezTo>
                    <a:pt x="32" y="28"/>
                    <a:pt x="32" y="29"/>
                    <a:pt x="32" y="31"/>
                  </a:cubicBezTo>
                  <a:cubicBezTo>
                    <a:pt x="32" y="28"/>
                    <a:pt x="32" y="25"/>
                    <a:pt x="31" y="23"/>
                  </a:cubicBezTo>
                  <a:cubicBezTo>
                    <a:pt x="31" y="22"/>
                    <a:pt x="30" y="20"/>
                    <a:pt x="30" y="19"/>
                  </a:cubicBezTo>
                  <a:cubicBezTo>
                    <a:pt x="29" y="19"/>
                    <a:pt x="29" y="18"/>
                    <a:pt x="29" y="17"/>
                  </a:cubicBezTo>
                  <a:cubicBezTo>
                    <a:pt x="29" y="17"/>
                    <a:pt x="28" y="17"/>
                    <a:pt x="28" y="17"/>
                  </a:cubicBezTo>
                  <a:cubicBezTo>
                    <a:pt x="28" y="16"/>
                    <a:pt x="28" y="16"/>
                    <a:pt x="28" y="16"/>
                  </a:cubicBezTo>
                  <a:cubicBezTo>
                    <a:pt x="26" y="14"/>
                    <a:pt x="24" y="12"/>
                    <a:pt x="23" y="9"/>
                  </a:cubicBezTo>
                  <a:cubicBezTo>
                    <a:pt x="22" y="8"/>
                    <a:pt x="22" y="7"/>
                    <a:pt x="21" y="6"/>
                  </a:cubicBezTo>
                  <a:cubicBezTo>
                    <a:pt x="21" y="5"/>
                    <a:pt x="20" y="4"/>
                    <a:pt x="20" y="3"/>
                  </a:cubicBezTo>
                  <a:cubicBezTo>
                    <a:pt x="20" y="3"/>
                    <a:pt x="20" y="2"/>
                    <a:pt x="20" y="1"/>
                  </a:cubicBezTo>
                  <a:cubicBezTo>
                    <a:pt x="20" y="1"/>
                    <a:pt x="20" y="0"/>
                    <a:pt x="20" y="0"/>
                  </a:cubicBezTo>
                  <a:cubicBezTo>
                    <a:pt x="19" y="0"/>
                    <a:pt x="19" y="1"/>
                    <a:pt x="18" y="1"/>
                  </a:cubicBezTo>
                  <a:cubicBezTo>
                    <a:pt x="18" y="2"/>
                    <a:pt x="18" y="4"/>
                    <a:pt x="18" y="5"/>
                  </a:cubicBezTo>
                  <a:cubicBezTo>
                    <a:pt x="17" y="6"/>
                    <a:pt x="17" y="6"/>
                    <a:pt x="17" y="7"/>
                  </a:cubicBezTo>
                  <a:cubicBezTo>
                    <a:pt x="17" y="7"/>
                    <a:pt x="16" y="7"/>
                    <a:pt x="16" y="7"/>
                  </a:cubicBezTo>
                  <a:cubicBezTo>
                    <a:pt x="16" y="7"/>
                    <a:pt x="15" y="8"/>
                    <a:pt x="15" y="8"/>
                  </a:cubicBezTo>
                  <a:cubicBezTo>
                    <a:pt x="14" y="8"/>
                    <a:pt x="14" y="8"/>
                    <a:pt x="14" y="8"/>
                  </a:cubicBezTo>
                  <a:cubicBezTo>
                    <a:pt x="13" y="8"/>
                    <a:pt x="13" y="8"/>
                    <a:pt x="13" y="8"/>
                  </a:cubicBezTo>
                  <a:cubicBezTo>
                    <a:pt x="13" y="8"/>
                    <a:pt x="13" y="8"/>
                    <a:pt x="13" y="8"/>
                  </a:cubicBezTo>
                  <a:cubicBezTo>
                    <a:pt x="12" y="9"/>
                    <a:pt x="11" y="9"/>
                    <a:pt x="11" y="9"/>
                  </a:cubicBezTo>
                  <a:cubicBezTo>
                    <a:pt x="10" y="10"/>
                    <a:pt x="9" y="11"/>
                    <a:pt x="8" y="11"/>
                  </a:cubicBezTo>
                  <a:cubicBezTo>
                    <a:pt x="7" y="12"/>
                    <a:pt x="7" y="12"/>
                    <a:pt x="6" y="13"/>
                  </a:cubicBezTo>
                  <a:cubicBezTo>
                    <a:pt x="6" y="13"/>
                    <a:pt x="5" y="14"/>
                    <a:pt x="5" y="14"/>
                  </a:cubicBezTo>
                  <a:cubicBezTo>
                    <a:pt x="5" y="14"/>
                    <a:pt x="6" y="13"/>
                    <a:pt x="6" y="13"/>
                  </a:cubicBezTo>
                  <a:cubicBezTo>
                    <a:pt x="7" y="13"/>
                    <a:pt x="7" y="12"/>
                    <a:pt x="8" y="12"/>
                  </a:cubicBezTo>
                  <a:cubicBezTo>
                    <a:pt x="9" y="11"/>
                    <a:pt x="10" y="11"/>
                    <a:pt x="11" y="10"/>
                  </a:cubicBezTo>
                  <a:cubicBezTo>
                    <a:pt x="12" y="10"/>
                    <a:pt x="12" y="10"/>
                    <a:pt x="13" y="9"/>
                  </a:cubicBezTo>
                  <a:cubicBezTo>
                    <a:pt x="13" y="9"/>
                    <a:pt x="13" y="9"/>
                    <a:pt x="13" y="9"/>
                  </a:cubicBezTo>
                  <a:cubicBezTo>
                    <a:pt x="14" y="9"/>
                    <a:pt x="14" y="9"/>
                    <a:pt x="14" y="9"/>
                  </a:cubicBezTo>
                  <a:cubicBezTo>
                    <a:pt x="14" y="9"/>
                    <a:pt x="15" y="9"/>
                    <a:pt x="15" y="9"/>
                  </a:cubicBezTo>
                  <a:cubicBezTo>
                    <a:pt x="15" y="9"/>
                    <a:pt x="16" y="9"/>
                    <a:pt x="16" y="9"/>
                  </a:cubicBezTo>
                  <a:cubicBezTo>
                    <a:pt x="16" y="9"/>
                    <a:pt x="16" y="10"/>
                    <a:pt x="15" y="10"/>
                  </a:cubicBezTo>
                  <a:cubicBezTo>
                    <a:pt x="12" y="15"/>
                    <a:pt x="12" y="15"/>
                    <a:pt x="12" y="15"/>
                  </a:cubicBezTo>
                  <a:cubicBezTo>
                    <a:pt x="11" y="17"/>
                    <a:pt x="10" y="18"/>
                    <a:pt x="9" y="20"/>
                  </a:cubicBezTo>
                  <a:cubicBezTo>
                    <a:pt x="8" y="21"/>
                    <a:pt x="8" y="21"/>
                    <a:pt x="8" y="21"/>
                  </a:cubicBezTo>
                  <a:cubicBezTo>
                    <a:pt x="8" y="22"/>
                    <a:pt x="8" y="22"/>
                    <a:pt x="7" y="23"/>
                  </a:cubicBezTo>
                  <a:cubicBezTo>
                    <a:pt x="7" y="23"/>
                    <a:pt x="6" y="24"/>
                    <a:pt x="5" y="25"/>
                  </a:cubicBezTo>
                  <a:cubicBezTo>
                    <a:pt x="5" y="26"/>
                    <a:pt x="4" y="26"/>
                    <a:pt x="3" y="27"/>
                  </a:cubicBezTo>
                  <a:cubicBezTo>
                    <a:pt x="2" y="27"/>
                    <a:pt x="1" y="28"/>
                    <a:pt x="0" y="28"/>
                  </a:cubicBezTo>
                  <a:cubicBezTo>
                    <a:pt x="2" y="28"/>
                    <a:pt x="4" y="27"/>
                    <a:pt x="6" y="25"/>
                  </a:cubicBezTo>
                  <a:cubicBezTo>
                    <a:pt x="6" y="25"/>
                    <a:pt x="7" y="24"/>
                    <a:pt x="8" y="23"/>
                  </a:cubicBezTo>
                  <a:close/>
                  <a:moveTo>
                    <a:pt x="12" y="32"/>
                  </a:moveTo>
                  <a:cubicBezTo>
                    <a:pt x="12" y="32"/>
                    <a:pt x="12" y="32"/>
                    <a:pt x="12" y="32"/>
                  </a:cubicBezTo>
                  <a:cubicBezTo>
                    <a:pt x="12" y="32"/>
                    <a:pt x="12" y="32"/>
                    <a:pt x="12" y="32"/>
                  </a:cubicBezTo>
                  <a:cubicBezTo>
                    <a:pt x="12" y="32"/>
                    <a:pt x="12" y="32"/>
                    <a:pt x="12" y="3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586"/>
            <p:cNvSpPr>
              <a:spLocks/>
            </p:cNvSpPr>
            <p:nvPr/>
          </p:nvSpPr>
          <p:spPr bwMode="auto">
            <a:xfrm>
              <a:off x="8404205" y="5054629"/>
              <a:ext cx="165101" cy="95251"/>
            </a:xfrm>
            <a:custGeom>
              <a:avLst/>
              <a:gdLst>
                <a:gd name="T0" fmla="*/ 15 w 44"/>
                <a:gd name="T1" fmla="*/ 25 h 25"/>
                <a:gd name="T2" fmla="*/ 17 w 44"/>
                <a:gd name="T3" fmla="*/ 24 h 25"/>
                <a:gd name="T4" fmla="*/ 24 w 44"/>
                <a:gd name="T5" fmla="*/ 18 h 25"/>
                <a:gd name="T6" fmla="*/ 33 w 44"/>
                <a:gd name="T7" fmla="*/ 8 h 25"/>
                <a:gd name="T8" fmla="*/ 40 w 44"/>
                <a:gd name="T9" fmla="*/ 3 h 25"/>
                <a:gd name="T10" fmla="*/ 44 w 44"/>
                <a:gd name="T11" fmla="*/ 0 h 25"/>
                <a:gd name="T12" fmla="*/ 36 w 44"/>
                <a:gd name="T13" fmla="*/ 3 h 25"/>
                <a:gd name="T14" fmla="*/ 17 w 44"/>
                <a:gd name="T15" fmla="*/ 16 h 25"/>
                <a:gd name="T16" fmla="*/ 8 w 44"/>
                <a:gd name="T17" fmla="*/ 21 h 25"/>
                <a:gd name="T18" fmla="*/ 0 w 44"/>
                <a:gd name="T19" fmla="*/ 25 h 25"/>
                <a:gd name="T20" fmla="*/ 0 w 44"/>
                <a:gd name="T21" fmla="*/ 25 h 25"/>
                <a:gd name="T22" fmla="*/ 15 w 44"/>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25">
                  <a:moveTo>
                    <a:pt x="15" y="25"/>
                  </a:moveTo>
                  <a:cubicBezTo>
                    <a:pt x="16" y="25"/>
                    <a:pt x="17" y="24"/>
                    <a:pt x="17" y="24"/>
                  </a:cubicBezTo>
                  <a:cubicBezTo>
                    <a:pt x="20" y="22"/>
                    <a:pt x="22" y="20"/>
                    <a:pt x="24" y="18"/>
                  </a:cubicBezTo>
                  <a:cubicBezTo>
                    <a:pt x="28" y="15"/>
                    <a:pt x="30" y="11"/>
                    <a:pt x="33" y="8"/>
                  </a:cubicBezTo>
                  <a:cubicBezTo>
                    <a:pt x="35" y="5"/>
                    <a:pt x="37" y="4"/>
                    <a:pt x="40" y="3"/>
                  </a:cubicBezTo>
                  <a:cubicBezTo>
                    <a:pt x="41" y="2"/>
                    <a:pt x="43" y="1"/>
                    <a:pt x="44" y="0"/>
                  </a:cubicBezTo>
                  <a:cubicBezTo>
                    <a:pt x="41" y="1"/>
                    <a:pt x="37" y="2"/>
                    <a:pt x="36" y="3"/>
                  </a:cubicBezTo>
                  <a:cubicBezTo>
                    <a:pt x="28" y="5"/>
                    <a:pt x="23" y="11"/>
                    <a:pt x="17" y="16"/>
                  </a:cubicBezTo>
                  <a:cubicBezTo>
                    <a:pt x="14" y="18"/>
                    <a:pt x="11" y="19"/>
                    <a:pt x="8" y="21"/>
                  </a:cubicBezTo>
                  <a:cubicBezTo>
                    <a:pt x="5" y="22"/>
                    <a:pt x="2" y="23"/>
                    <a:pt x="0" y="25"/>
                  </a:cubicBezTo>
                  <a:cubicBezTo>
                    <a:pt x="0" y="25"/>
                    <a:pt x="0" y="25"/>
                    <a:pt x="0" y="25"/>
                  </a:cubicBezTo>
                  <a:cubicBezTo>
                    <a:pt x="5" y="24"/>
                    <a:pt x="10" y="24"/>
                    <a:pt x="15"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589"/>
            <p:cNvSpPr>
              <a:spLocks/>
            </p:cNvSpPr>
            <p:nvPr/>
          </p:nvSpPr>
          <p:spPr bwMode="auto">
            <a:xfrm>
              <a:off x="8426430" y="5073679"/>
              <a:ext cx="74613" cy="46038"/>
            </a:xfrm>
            <a:custGeom>
              <a:avLst/>
              <a:gdLst>
                <a:gd name="T0" fmla="*/ 11 w 20"/>
                <a:gd name="T1" fmla="*/ 9 h 12"/>
                <a:gd name="T2" fmla="*/ 20 w 20"/>
                <a:gd name="T3" fmla="*/ 3 h 12"/>
                <a:gd name="T4" fmla="*/ 15 w 20"/>
                <a:gd name="T5" fmla="*/ 5 h 12"/>
                <a:gd name="T6" fmla="*/ 9 w 20"/>
                <a:gd name="T7" fmla="*/ 3 h 12"/>
                <a:gd name="T8" fmla="*/ 5 w 20"/>
                <a:gd name="T9" fmla="*/ 0 h 12"/>
                <a:gd name="T10" fmla="*/ 0 w 20"/>
                <a:gd name="T11" fmla="*/ 11 h 12"/>
                <a:gd name="T12" fmla="*/ 11 w 2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11" y="9"/>
                  </a:moveTo>
                  <a:cubicBezTo>
                    <a:pt x="14" y="8"/>
                    <a:pt x="17" y="5"/>
                    <a:pt x="20" y="3"/>
                  </a:cubicBezTo>
                  <a:cubicBezTo>
                    <a:pt x="18" y="4"/>
                    <a:pt x="16" y="5"/>
                    <a:pt x="15" y="5"/>
                  </a:cubicBezTo>
                  <a:cubicBezTo>
                    <a:pt x="12" y="5"/>
                    <a:pt x="10" y="4"/>
                    <a:pt x="9" y="3"/>
                  </a:cubicBezTo>
                  <a:cubicBezTo>
                    <a:pt x="8" y="2"/>
                    <a:pt x="7" y="1"/>
                    <a:pt x="5" y="0"/>
                  </a:cubicBezTo>
                  <a:cubicBezTo>
                    <a:pt x="3" y="3"/>
                    <a:pt x="2" y="7"/>
                    <a:pt x="0" y="11"/>
                  </a:cubicBezTo>
                  <a:cubicBezTo>
                    <a:pt x="3" y="12"/>
                    <a:pt x="8" y="10"/>
                    <a:pt x="11"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590"/>
            <p:cNvSpPr>
              <a:spLocks/>
            </p:cNvSpPr>
            <p:nvPr/>
          </p:nvSpPr>
          <p:spPr bwMode="auto">
            <a:xfrm>
              <a:off x="8520093" y="5013354"/>
              <a:ext cx="127001" cy="131763"/>
            </a:xfrm>
            <a:custGeom>
              <a:avLst/>
              <a:gdLst>
                <a:gd name="T0" fmla="*/ 13 w 34"/>
                <a:gd name="T1" fmla="*/ 11 h 35"/>
                <a:gd name="T2" fmla="*/ 10 w 34"/>
                <a:gd name="T3" fmla="*/ 17 h 35"/>
                <a:gd name="T4" fmla="*/ 8 w 34"/>
                <a:gd name="T5" fmla="*/ 23 h 35"/>
                <a:gd name="T6" fmla="*/ 0 w 34"/>
                <a:gd name="T7" fmla="*/ 35 h 35"/>
                <a:gd name="T8" fmla="*/ 0 w 34"/>
                <a:gd name="T9" fmla="*/ 35 h 35"/>
                <a:gd name="T10" fmla="*/ 13 w 34"/>
                <a:gd name="T11" fmla="*/ 25 h 35"/>
                <a:gd name="T12" fmla="*/ 15 w 34"/>
                <a:gd name="T13" fmla="*/ 11 h 35"/>
                <a:gd name="T14" fmla="*/ 23 w 34"/>
                <a:gd name="T15" fmla="*/ 7 h 35"/>
                <a:gd name="T16" fmla="*/ 30 w 34"/>
                <a:gd name="T17" fmla="*/ 5 h 35"/>
                <a:gd name="T18" fmla="*/ 34 w 34"/>
                <a:gd name="T19" fmla="*/ 1 h 35"/>
                <a:gd name="T20" fmla="*/ 32 w 34"/>
                <a:gd name="T21" fmla="*/ 0 h 35"/>
                <a:gd name="T22" fmla="*/ 29 w 34"/>
                <a:gd name="T23" fmla="*/ 4 h 35"/>
                <a:gd name="T24" fmla="*/ 23 w 34"/>
                <a:gd name="T25" fmla="*/ 6 h 35"/>
                <a:gd name="T26" fmla="*/ 15 w 34"/>
                <a:gd name="T27" fmla="*/ 10 h 35"/>
                <a:gd name="T28" fmla="*/ 13 w 34"/>
                <a:gd name="T2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5">
                  <a:moveTo>
                    <a:pt x="13" y="11"/>
                  </a:moveTo>
                  <a:cubicBezTo>
                    <a:pt x="12" y="13"/>
                    <a:pt x="11" y="15"/>
                    <a:pt x="10" y="17"/>
                  </a:cubicBezTo>
                  <a:cubicBezTo>
                    <a:pt x="9" y="19"/>
                    <a:pt x="9" y="21"/>
                    <a:pt x="8" y="23"/>
                  </a:cubicBezTo>
                  <a:cubicBezTo>
                    <a:pt x="7" y="28"/>
                    <a:pt x="4" y="32"/>
                    <a:pt x="0" y="35"/>
                  </a:cubicBezTo>
                  <a:cubicBezTo>
                    <a:pt x="0" y="35"/>
                    <a:pt x="0" y="35"/>
                    <a:pt x="0" y="35"/>
                  </a:cubicBezTo>
                  <a:cubicBezTo>
                    <a:pt x="5" y="33"/>
                    <a:pt x="9" y="30"/>
                    <a:pt x="13" y="25"/>
                  </a:cubicBezTo>
                  <a:cubicBezTo>
                    <a:pt x="15" y="23"/>
                    <a:pt x="18" y="16"/>
                    <a:pt x="15" y="11"/>
                  </a:cubicBezTo>
                  <a:cubicBezTo>
                    <a:pt x="18" y="8"/>
                    <a:pt x="20" y="8"/>
                    <a:pt x="23" y="7"/>
                  </a:cubicBezTo>
                  <a:cubicBezTo>
                    <a:pt x="26" y="6"/>
                    <a:pt x="28" y="6"/>
                    <a:pt x="30" y="5"/>
                  </a:cubicBezTo>
                  <a:cubicBezTo>
                    <a:pt x="31" y="4"/>
                    <a:pt x="32" y="3"/>
                    <a:pt x="34" y="1"/>
                  </a:cubicBezTo>
                  <a:cubicBezTo>
                    <a:pt x="33" y="1"/>
                    <a:pt x="33" y="1"/>
                    <a:pt x="32" y="0"/>
                  </a:cubicBezTo>
                  <a:cubicBezTo>
                    <a:pt x="32" y="2"/>
                    <a:pt x="31" y="3"/>
                    <a:pt x="29" y="4"/>
                  </a:cubicBezTo>
                  <a:cubicBezTo>
                    <a:pt x="27" y="5"/>
                    <a:pt x="25" y="6"/>
                    <a:pt x="23" y="6"/>
                  </a:cubicBezTo>
                  <a:cubicBezTo>
                    <a:pt x="20" y="7"/>
                    <a:pt x="16" y="8"/>
                    <a:pt x="15" y="10"/>
                  </a:cubicBezTo>
                  <a:cubicBezTo>
                    <a:pt x="14" y="10"/>
                    <a:pt x="13" y="11"/>
                    <a:pt x="13"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591"/>
            <p:cNvSpPr>
              <a:spLocks noEditPoints="1"/>
            </p:cNvSpPr>
            <p:nvPr/>
          </p:nvSpPr>
          <p:spPr bwMode="auto">
            <a:xfrm>
              <a:off x="8410555" y="5043517"/>
              <a:ext cx="166689" cy="101601"/>
            </a:xfrm>
            <a:custGeom>
              <a:avLst/>
              <a:gdLst>
                <a:gd name="T0" fmla="*/ 25 w 44"/>
                <a:gd name="T1" fmla="*/ 6 h 27"/>
                <a:gd name="T2" fmla="*/ 30 w 44"/>
                <a:gd name="T3" fmla="*/ 6 h 27"/>
                <a:gd name="T4" fmla="*/ 25 w 44"/>
                <a:gd name="T5" fmla="*/ 9 h 27"/>
                <a:gd name="T6" fmla="*/ 22 w 44"/>
                <a:gd name="T7" fmla="*/ 11 h 27"/>
                <a:gd name="T8" fmla="*/ 19 w 44"/>
                <a:gd name="T9" fmla="*/ 13 h 27"/>
                <a:gd name="T10" fmla="*/ 15 w 44"/>
                <a:gd name="T11" fmla="*/ 12 h 27"/>
                <a:gd name="T12" fmla="*/ 14 w 44"/>
                <a:gd name="T13" fmla="*/ 11 h 27"/>
                <a:gd name="T14" fmla="*/ 12 w 44"/>
                <a:gd name="T15" fmla="*/ 10 h 27"/>
                <a:gd name="T16" fmla="*/ 13 w 44"/>
                <a:gd name="T17" fmla="*/ 11 h 27"/>
                <a:gd name="T18" fmla="*/ 15 w 44"/>
                <a:gd name="T19" fmla="*/ 12 h 27"/>
                <a:gd name="T20" fmla="*/ 17 w 44"/>
                <a:gd name="T21" fmla="*/ 13 h 27"/>
                <a:gd name="T22" fmla="*/ 20 w 44"/>
                <a:gd name="T23" fmla="*/ 13 h 27"/>
                <a:gd name="T24" fmla="*/ 18 w 44"/>
                <a:gd name="T25" fmla="*/ 15 h 27"/>
                <a:gd name="T26" fmla="*/ 13 w 44"/>
                <a:gd name="T27" fmla="*/ 17 h 27"/>
                <a:gd name="T28" fmla="*/ 9 w 44"/>
                <a:gd name="T29" fmla="*/ 19 h 27"/>
                <a:gd name="T30" fmla="*/ 5 w 44"/>
                <a:gd name="T31" fmla="*/ 19 h 27"/>
                <a:gd name="T32" fmla="*/ 13 w 44"/>
                <a:gd name="T33" fmla="*/ 18 h 27"/>
                <a:gd name="T34" fmla="*/ 13 w 44"/>
                <a:gd name="T35" fmla="*/ 19 h 27"/>
                <a:gd name="T36" fmla="*/ 5 w 44"/>
                <a:gd name="T37" fmla="*/ 24 h 27"/>
                <a:gd name="T38" fmla="*/ 11 w 44"/>
                <a:gd name="T39" fmla="*/ 21 h 27"/>
                <a:gd name="T40" fmla="*/ 16 w 44"/>
                <a:gd name="T41" fmla="*/ 18 h 27"/>
                <a:gd name="T42" fmla="*/ 26 w 44"/>
                <a:gd name="T43" fmla="*/ 10 h 27"/>
                <a:gd name="T44" fmla="*/ 31 w 44"/>
                <a:gd name="T45" fmla="*/ 7 h 27"/>
                <a:gd name="T46" fmla="*/ 36 w 44"/>
                <a:gd name="T47" fmla="*/ 6 h 27"/>
                <a:gd name="T48" fmla="*/ 32 w 44"/>
                <a:gd name="T49" fmla="*/ 9 h 27"/>
                <a:gd name="T50" fmla="*/ 27 w 44"/>
                <a:gd name="T51" fmla="*/ 14 h 27"/>
                <a:gd name="T52" fmla="*/ 22 w 44"/>
                <a:gd name="T53" fmla="*/ 22 h 27"/>
                <a:gd name="T54" fmla="*/ 15 w 44"/>
                <a:gd name="T55" fmla="*/ 27 h 27"/>
                <a:gd name="T56" fmla="*/ 25 w 44"/>
                <a:gd name="T57" fmla="*/ 19 h 27"/>
                <a:gd name="T58" fmla="*/ 31 w 44"/>
                <a:gd name="T59" fmla="*/ 11 h 27"/>
                <a:gd name="T60" fmla="*/ 34 w 44"/>
                <a:gd name="T61" fmla="*/ 9 h 27"/>
                <a:gd name="T62" fmla="*/ 39 w 44"/>
                <a:gd name="T63" fmla="*/ 5 h 27"/>
                <a:gd name="T64" fmla="*/ 40 w 44"/>
                <a:gd name="T65" fmla="*/ 5 h 27"/>
                <a:gd name="T66" fmla="*/ 38 w 44"/>
                <a:gd name="T67" fmla="*/ 12 h 27"/>
                <a:gd name="T68" fmla="*/ 35 w 44"/>
                <a:gd name="T69" fmla="*/ 21 h 27"/>
                <a:gd name="T70" fmla="*/ 31 w 44"/>
                <a:gd name="T71" fmla="*/ 26 h 27"/>
                <a:gd name="T72" fmla="*/ 37 w 44"/>
                <a:gd name="T73" fmla="*/ 18 h 27"/>
                <a:gd name="T74" fmla="*/ 38 w 44"/>
                <a:gd name="T75" fmla="*/ 16 h 27"/>
                <a:gd name="T76" fmla="*/ 40 w 44"/>
                <a:gd name="T77" fmla="*/ 9 h 27"/>
                <a:gd name="T78" fmla="*/ 42 w 44"/>
                <a:gd name="T79" fmla="*/ 4 h 27"/>
                <a:gd name="T80" fmla="*/ 43 w 44"/>
                <a:gd name="T81" fmla="*/ 2 h 27"/>
                <a:gd name="T82" fmla="*/ 40 w 44"/>
                <a:gd name="T83" fmla="*/ 3 h 27"/>
                <a:gd name="T84" fmla="*/ 37 w 44"/>
                <a:gd name="T85" fmla="*/ 4 h 27"/>
                <a:gd name="T86" fmla="*/ 36 w 44"/>
                <a:gd name="T87" fmla="*/ 2 h 27"/>
                <a:gd name="T88" fmla="*/ 35 w 44"/>
                <a:gd name="T89" fmla="*/ 2 h 27"/>
                <a:gd name="T90" fmla="*/ 30 w 44"/>
                <a:gd name="T91" fmla="*/ 0 h 27"/>
                <a:gd name="T92" fmla="*/ 27 w 44"/>
                <a:gd name="T93" fmla="*/ 0 h 27"/>
                <a:gd name="T94" fmla="*/ 30 w 44"/>
                <a:gd name="T95" fmla="*/ 1 h 27"/>
                <a:gd name="T96" fmla="*/ 34 w 44"/>
                <a:gd name="T97" fmla="*/ 3 h 27"/>
                <a:gd name="T98" fmla="*/ 35 w 44"/>
                <a:gd name="T99" fmla="*/ 3 h 27"/>
                <a:gd name="T100" fmla="*/ 36 w 44"/>
                <a:gd name="T101" fmla="*/ 4 h 27"/>
                <a:gd name="T102" fmla="*/ 31 w 44"/>
                <a:gd name="T103" fmla="*/ 5 h 27"/>
                <a:gd name="T104" fmla="*/ 24 w 44"/>
                <a:gd name="T105" fmla="*/ 6 h 27"/>
                <a:gd name="T106" fmla="*/ 21 w 44"/>
                <a:gd name="T107" fmla="*/ 6 h 27"/>
                <a:gd name="T108" fmla="*/ 16 w 44"/>
                <a:gd name="T109" fmla="*/ 4 h 27"/>
                <a:gd name="T110" fmla="*/ 23 w 44"/>
                <a:gd name="T111" fmla="*/ 6 h 27"/>
                <a:gd name="T112" fmla="*/ 20 w 44"/>
                <a:gd name="T113" fmla="*/ 13 h 27"/>
                <a:gd name="T114" fmla="*/ 20 w 44"/>
                <a:gd name="T115"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27">
                  <a:moveTo>
                    <a:pt x="23" y="6"/>
                  </a:moveTo>
                  <a:cubicBezTo>
                    <a:pt x="24" y="6"/>
                    <a:pt x="24" y="6"/>
                    <a:pt x="25" y="6"/>
                  </a:cubicBezTo>
                  <a:cubicBezTo>
                    <a:pt x="26" y="6"/>
                    <a:pt x="26" y="6"/>
                    <a:pt x="26" y="6"/>
                  </a:cubicBezTo>
                  <a:cubicBezTo>
                    <a:pt x="27" y="6"/>
                    <a:pt x="28" y="6"/>
                    <a:pt x="30" y="6"/>
                  </a:cubicBezTo>
                  <a:cubicBezTo>
                    <a:pt x="29" y="6"/>
                    <a:pt x="28" y="7"/>
                    <a:pt x="28" y="7"/>
                  </a:cubicBezTo>
                  <a:cubicBezTo>
                    <a:pt x="27" y="8"/>
                    <a:pt x="26" y="8"/>
                    <a:pt x="25" y="9"/>
                  </a:cubicBezTo>
                  <a:cubicBezTo>
                    <a:pt x="24" y="9"/>
                    <a:pt x="23" y="10"/>
                    <a:pt x="22" y="11"/>
                  </a:cubicBezTo>
                  <a:cubicBezTo>
                    <a:pt x="22" y="11"/>
                    <a:pt x="22" y="11"/>
                    <a:pt x="22" y="11"/>
                  </a:cubicBezTo>
                  <a:cubicBezTo>
                    <a:pt x="22" y="11"/>
                    <a:pt x="21" y="12"/>
                    <a:pt x="21" y="12"/>
                  </a:cubicBezTo>
                  <a:cubicBezTo>
                    <a:pt x="20" y="12"/>
                    <a:pt x="20" y="13"/>
                    <a:pt x="19" y="13"/>
                  </a:cubicBezTo>
                  <a:cubicBezTo>
                    <a:pt x="18" y="13"/>
                    <a:pt x="18" y="12"/>
                    <a:pt x="17" y="12"/>
                  </a:cubicBezTo>
                  <a:cubicBezTo>
                    <a:pt x="17" y="12"/>
                    <a:pt x="16" y="12"/>
                    <a:pt x="15" y="12"/>
                  </a:cubicBezTo>
                  <a:cubicBezTo>
                    <a:pt x="15" y="11"/>
                    <a:pt x="15" y="11"/>
                    <a:pt x="15" y="11"/>
                  </a:cubicBezTo>
                  <a:cubicBezTo>
                    <a:pt x="15" y="11"/>
                    <a:pt x="15" y="11"/>
                    <a:pt x="14" y="11"/>
                  </a:cubicBezTo>
                  <a:cubicBezTo>
                    <a:pt x="14" y="11"/>
                    <a:pt x="14" y="11"/>
                    <a:pt x="14" y="11"/>
                  </a:cubicBezTo>
                  <a:cubicBezTo>
                    <a:pt x="13" y="11"/>
                    <a:pt x="12" y="10"/>
                    <a:pt x="12" y="10"/>
                  </a:cubicBezTo>
                  <a:cubicBezTo>
                    <a:pt x="11" y="9"/>
                    <a:pt x="11" y="9"/>
                    <a:pt x="10" y="9"/>
                  </a:cubicBezTo>
                  <a:cubicBezTo>
                    <a:pt x="11" y="10"/>
                    <a:pt x="12" y="10"/>
                    <a:pt x="13" y="11"/>
                  </a:cubicBezTo>
                  <a:cubicBezTo>
                    <a:pt x="14" y="11"/>
                    <a:pt x="14" y="12"/>
                    <a:pt x="14" y="12"/>
                  </a:cubicBezTo>
                  <a:cubicBezTo>
                    <a:pt x="14" y="12"/>
                    <a:pt x="15" y="12"/>
                    <a:pt x="15" y="12"/>
                  </a:cubicBezTo>
                  <a:cubicBezTo>
                    <a:pt x="15" y="12"/>
                    <a:pt x="15" y="12"/>
                    <a:pt x="15" y="12"/>
                  </a:cubicBezTo>
                  <a:cubicBezTo>
                    <a:pt x="16" y="13"/>
                    <a:pt x="16" y="13"/>
                    <a:pt x="17" y="13"/>
                  </a:cubicBezTo>
                  <a:cubicBezTo>
                    <a:pt x="18" y="13"/>
                    <a:pt x="18" y="13"/>
                    <a:pt x="19" y="13"/>
                  </a:cubicBezTo>
                  <a:cubicBezTo>
                    <a:pt x="19" y="13"/>
                    <a:pt x="19" y="13"/>
                    <a:pt x="20" y="13"/>
                  </a:cubicBezTo>
                  <a:cubicBezTo>
                    <a:pt x="19" y="14"/>
                    <a:pt x="19" y="14"/>
                    <a:pt x="19" y="14"/>
                  </a:cubicBezTo>
                  <a:cubicBezTo>
                    <a:pt x="19" y="14"/>
                    <a:pt x="18" y="14"/>
                    <a:pt x="18" y="15"/>
                  </a:cubicBezTo>
                  <a:cubicBezTo>
                    <a:pt x="17" y="15"/>
                    <a:pt x="17" y="15"/>
                    <a:pt x="16" y="16"/>
                  </a:cubicBezTo>
                  <a:cubicBezTo>
                    <a:pt x="15" y="16"/>
                    <a:pt x="14" y="17"/>
                    <a:pt x="13" y="17"/>
                  </a:cubicBezTo>
                  <a:cubicBezTo>
                    <a:pt x="12" y="18"/>
                    <a:pt x="12" y="18"/>
                    <a:pt x="11" y="18"/>
                  </a:cubicBezTo>
                  <a:cubicBezTo>
                    <a:pt x="10" y="18"/>
                    <a:pt x="10" y="19"/>
                    <a:pt x="9" y="19"/>
                  </a:cubicBezTo>
                  <a:cubicBezTo>
                    <a:pt x="8" y="19"/>
                    <a:pt x="8" y="19"/>
                    <a:pt x="7" y="19"/>
                  </a:cubicBezTo>
                  <a:cubicBezTo>
                    <a:pt x="6" y="19"/>
                    <a:pt x="6" y="19"/>
                    <a:pt x="5" y="19"/>
                  </a:cubicBezTo>
                  <a:cubicBezTo>
                    <a:pt x="6" y="19"/>
                    <a:pt x="8" y="19"/>
                    <a:pt x="9" y="19"/>
                  </a:cubicBezTo>
                  <a:cubicBezTo>
                    <a:pt x="10" y="19"/>
                    <a:pt x="12" y="19"/>
                    <a:pt x="13" y="18"/>
                  </a:cubicBezTo>
                  <a:cubicBezTo>
                    <a:pt x="14" y="18"/>
                    <a:pt x="15" y="18"/>
                    <a:pt x="15" y="17"/>
                  </a:cubicBezTo>
                  <a:cubicBezTo>
                    <a:pt x="15" y="18"/>
                    <a:pt x="14" y="18"/>
                    <a:pt x="13" y="19"/>
                  </a:cubicBezTo>
                  <a:cubicBezTo>
                    <a:pt x="12" y="20"/>
                    <a:pt x="12" y="20"/>
                    <a:pt x="11" y="21"/>
                  </a:cubicBezTo>
                  <a:cubicBezTo>
                    <a:pt x="9" y="22"/>
                    <a:pt x="7" y="23"/>
                    <a:pt x="5" y="24"/>
                  </a:cubicBezTo>
                  <a:cubicBezTo>
                    <a:pt x="4" y="25"/>
                    <a:pt x="2" y="26"/>
                    <a:pt x="0" y="27"/>
                  </a:cubicBezTo>
                  <a:cubicBezTo>
                    <a:pt x="4" y="25"/>
                    <a:pt x="7" y="24"/>
                    <a:pt x="11" y="21"/>
                  </a:cubicBezTo>
                  <a:cubicBezTo>
                    <a:pt x="12" y="21"/>
                    <a:pt x="13" y="20"/>
                    <a:pt x="14" y="20"/>
                  </a:cubicBezTo>
                  <a:cubicBezTo>
                    <a:pt x="15" y="19"/>
                    <a:pt x="15" y="18"/>
                    <a:pt x="16" y="18"/>
                  </a:cubicBezTo>
                  <a:cubicBezTo>
                    <a:pt x="18" y="16"/>
                    <a:pt x="19" y="15"/>
                    <a:pt x="21" y="14"/>
                  </a:cubicBezTo>
                  <a:cubicBezTo>
                    <a:pt x="23" y="12"/>
                    <a:pt x="24" y="11"/>
                    <a:pt x="26" y="10"/>
                  </a:cubicBezTo>
                  <a:cubicBezTo>
                    <a:pt x="27" y="9"/>
                    <a:pt x="28" y="9"/>
                    <a:pt x="28" y="8"/>
                  </a:cubicBezTo>
                  <a:cubicBezTo>
                    <a:pt x="29" y="8"/>
                    <a:pt x="30" y="7"/>
                    <a:pt x="31" y="7"/>
                  </a:cubicBezTo>
                  <a:cubicBezTo>
                    <a:pt x="32" y="7"/>
                    <a:pt x="33" y="6"/>
                    <a:pt x="34" y="6"/>
                  </a:cubicBezTo>
                  <a:cubicBezTo>
                    <a:pt x="35" y="6"/>
                    <a:pt x="36" y="6"/>
                    <a:pt x="36" y="6"/>
                  </a:cubicBezTo>
                  <a:cubicBezTo>
                    <a:pt x="35" y="6"/>
                    <a:pt x="34" y="7"/>
                    <a:pt x="33" y="8"/>
                  </a:cubicBezTo>
                  <a:cubicBezTo>
                    <a:pt x="33" y="8"/>
                    <a:pt x="32" y="9"/>
                    <a:pt x="32" y="9"/>
                  </a:cubicBezTo>
                  <a:cubicBezTo>
                    <a:pt x="31" y="10"/>
                    <a:pt x="30" y="10"/>
                    <a:pt x="30" y="11"/>
                  </a:cubicBezTo>
                  <a:cubicBezTo>
                    <a:pt x="29" y="12"/>
                    <a:pt x="28" y="13"/>
                    <a:pt x="27" y="14"/>
                  </a:cubicBezTo>
                  <a:cubicBezTo>
                    <a:pt x="26" y="16"/>
                    <a:pt x="26" y="17"/>
                    <a:pt x="25" y="18"/>
                  </a:cubicBezTo>
                  <a:cubicBezTo>
                    <a:pt x="24" y="19"/>
                    <a:pt x="23" y="21"/>
                    <a:pt x="22" y="22"/>
                  </a:cubicBezTo>
                  <a:cubicBezTo>
                    <a:pt x="21" y="23"/>
                    <a:pt x="20" y="24"/>
                    <a:pt x="18" y="25"/>
                  </a:cubicBezTo>
                  <a:cubicBezTo>
                    <a:pt x="17" y="25"/>
                    <a:pt x="16" y="26"/>
                    <a:pt x="15" y="27"/>
                  </a:cubicBezTo>
                  <a:cubicBezTo>
                    <a:pt x="17" y="26"/>
                    <a:pt x="20" y="24"/>
                    <a:pt x="22" y="22"/>
                  </a:cubicBezTo>
                  <a:cubicBezTo>
                    <a:pt x="23" y="21"/>
                    <a:pt x="24" y="20"/>
                    <a:pt x="25" y="19"/>
                  </a:cubicBezTo>
                  <a:cubicBezTo>
                    <a:pt x="26" y="17"/>
                    <a:pt x="27" y="16"/>
                    <a:pt x="28" y="15"/>
                  </a:cubicBezTo>
                  <a:cubicBezTo>
                    <a:pt x="29" y="14"/>
                    <a:pt x="30" y="12"/>
                    <a:pt x="31" y="11"/>
                  </a:cubicBezTo>
                  <a:cubicBezTo>
                    <a:pt x="31" y="11"/>
                    <a:pt x="32" y="10"/>
                    <a:pt x="32" y="10"/>
                  </a:cubicBezTo>
                  <a:cubicBezTo>
                    <a:pt x="33" y="10"/>
                    <a:pt x="33" y="9"/>
                    <a:pt x="34" y="9"/>
                  </a:cubicBezTo>
                  <a:cubicBezTo>
                    <a:pt x="35" y="8"/>
                    <a:pt x="36" y="7"/>
                    <a:pt x="38" y="6"/>
                  </a:cubicBezTo>
                  <a:cubicBezTo>
                    <a:pt x="38" y="6"/>
                    <a:pt x="39" y="5"/>
                    <a:pt x="39" y="5"/>
                  </a:cubicBezTo>
                  <a:cubicBezTo>
                    <a:pt x="40" y="5"/>
                    <a:pt x="40" y="5"/>
                    <a:pt x="40" y="5"/>
                  </a:cubicBezTo>
                  <a:cubicBezTo>
                    <a:pt x="40" y="5"/>
                    <a:pt x="40" y="5"/>
                    <a:pt x="40" y="5"/>
                  </a:cubicBezTo>
                  <a:cubicBezTo>
                    <a:pt x="40" y="6"/>
                    <a:pt x="39" y="7"/>
                    <a:pt x="39" y="9"/>
                  </a:cubicBezTo>
                  <a:cubicBezTo>
                    <a:pt x="38" y="10"/>
                    <a:pt x="38" y="11"/>
                    <a:pt x="38" y="12"/>
                  </a:cubicBezTo>
                  <a:cubicBezTo>
                    <a:pt x="37" y="13"/>
                    <a:pt x="37" y="14"/>
                    <a:pt x="37" y="15"/>
                  </a:cubicBezTo>
                  <a:cubicBezTo>
                    <a:pt x="37" y="17"/>
                    <a:pt x="36" y="19"/>
                    <a:pt x="35" y="21"/>
                  </a:cubicBezTo>
                  <a:cubicBezTo>
                    <a:pt x="34" y="22"/>
                    <a:pt x="33" y="22"/>
                    <a:pt x="33" y="23"/>
                  </a:cubicBezTo>
                  <a:cubicBezTo>
                    <a:pt x="32" y="24"/>
                    <a:pt x="31" y="25"/>
                    <a:pt x="31" y="26"/>
                  </a:cubicBezTo>
                  <a:cubicBezTo>
                    <a:pt x="32" y="24"/>
                    <a:pt x="34" y="23"/>
                    <a:pt x="35" y="21"/>
                  </a:cubicBezTo>
                  <a:cubicBezTo>
                    <a:pt x="36" y="20"/>
                    <a:pt x="36" y="19"/>
                    <a:pt x="37" y="18"/>
                  </a:cubicBezTo>
                  <a:cubicBezTo>
                    <a:pt x="37" y="18"/>
                    <a:pt x="37" y="17"/>
                    <a:pt x="37" y="17"/>
                  </a:cubicBezTo>
                  <a:cubicBezTo>
                    <a:pt x="37" y="16"/>
                    <a:pt x="37" y="16"/>
                    <a:pt x="38" y="16"/>
                  </a:cubicBezTo>
                  <a:cubicBezTo>
                    <a:pt x="38" y="16"/>
                    <a:pt x="38" y="15"/>
                    <a:pt x="38" y="15"/>
                  </a:cubicBezTo>
                  <a:cubicBezTo>
                    <a:pt x="38" y="13"/>
                    <a:pt x="39" y="11"/>
                    <a:pt x="40" y="9"/>
                  </a:cubicBezTo>
                  <a:cubicBezTo>
                    <a:pt x="40" y="8"/>
                    <a:pt x="40" y="7"/>
                    <a:pt x="41" y="6"/>
                  </a:cubicBezTo>
                  <a:cubicBezTo>
                    <a:pt x="41" y="5"/>
                    <a:pt x="41" y="5"/>
                    <a:pt x="42" y="4"/>
                  </a:cubicBezTo>
                  <a:cubicBezTo>
                    <a:pt x="42" y="4"/>
                    <a:pt x="43" y="4"/>
                    <a:pt x="43" y="3"/>
                  </a:cubicBezTo>
                  <a:cubicBezTo>
                    <a:pt x="44" y="3"/>
                    <a:pt x="44" y="3"/>
                    <a:pt x="43" y="2"/>
                  </a:cubicBezTo>
                  <a:cubicBezTo>
                    <a:pt x="43" y="2"/>
                    <a:pt x="43" y="2"/>
                    <a:pt x="42" y="2"/>
                  </a:cubicBezTo>
                  <a:cubicBezTo>
                    <a:pt x="42" y="2"/>
                    <a:pt x="41" y="3"/>
                    <a:pt x="40" y="3"/>
                  </a:cubicBezTo>
                  <a:cubicBezTo>
                    <a:pt x="39" y="3"/>
                    <a:pt x="38" y="4"/>
                    <a:pt x="38" y="4"/>
                  </a:cubicBezTo>
                  <a:cubicBezTo>
                    <a:pt x="38" y="4"/>
                    <a:pt x="38" y="4"/>
                    <a:pt x="37" y="4"/>
                  </a:cubicBezTo>
                  <a:cubicBezTo>
                    <a:pt x="37" y="3"/>
                    <a:pt x="37" y="3"/>
                    <a:pt x="36" y="3"/>
                  </a:cubicBezTo>
                  <a:cubicBezTo>
                    <a:pt x="36" y="3"/>
                    <a:pt x="36" y="3"/>
                    <a:pt x="36" y="2"/>
                  </a:cubicBezTo>
                  <a:cubicBezTo>
                    <a:pt x="35" y="2"/>
                    <a:pt x="35" y="2"/>
                    <a:pt x="35" y="2"/>
                  </a:cubicBezTo>
                  <a:cubicBezTo>
                    <a:pt x="35" y="2"/>
                    <a:pt x="35" y="2"/>
                    <a:pt x="35" y="2"/>
                  </a:cubicBezTo>
                  <a:cubicBezTo>
                    <a:pt x="34" y="2"/>
                    <a:pt x="34" y="1"/>
                    <a:pt x="33" y="1"/>
                  </a:cubicBezTo>
                  <a:cubicBezTo>
                    <a:pt x="32" y="1"/>
                    <a:pt x="31" y="1"/>
                    <a:pt x="30" y="0"/>
                  </a:cubicBezTo>
                  <a:cubicBezTo>
                    <a:pt x="30" y="0"/>
                    <a:pt x="29" y="0"/>
                    <a:pt x="29" y="0"/>
                  </a:cubicBezTo>
                  <a:cubicBezTo>
                    <a:pt x="28" y="0"/>
                    <a:pt x="28" y="0"/>
                    <a:pt x="27" y="0"/>
                  </a:cubicBezTo>
                  <a:cubicBezTo>
                    <a:pt x="28" y="0"/>
                    <a:pt x="28" y="0"/>
                    <a:pt x="29" y="0"/>
                  </a:cubicBezTo>
                  <a:cubicBezTo>
                    <a:pt x="29" y="0"/>
                    <a:pt x="30" y="1"/>
                    <a:pt x="30" y="1"/>
                  </a:cubicBezTo>
                  <a:cubicBezTo>
                    <a:pt x="31" y="1"/>
                    <a:pt x="32" y="2"/>
                    <a:pt x="33" y="2"/>
                  </a:cubicBezTo>
                  <a:cubicBezTo>
                    <a:pt x="34" y="2"/>
                    <a:pt x="34" y="2"/>
                    <a:pt x="34" y="3"/>
                  </a:cubicBezTo>
                  <a:cubicBezTo>
                    <a:pt x="35" y="3"/>
                    <a:pt x="35" y="3"/>
                    <a:pt x="35" y="3"/>
                  </a:cubicBezTo>
                  <a:cubicBezTo>
                    <a:pt x="35" y="3"/>
                    <a:pt x="35" y="3"/>
                    <a:pt x="35" y="3"/>
                  </a:cubicBezTo>
                  <a:cubicBezTo>
                    <a:pt x="35" y="3"/>
                    <a:pt x="35" y="3"/>
                    <a:pt x="36" y="4"/>
                  </a:cubicBezTo>
                  <a:cubicBezTo>
                    <a:pt x="36" y="4"/>
                    <a:pt x="36" y="4"/>
                    <a:pt x="36" y="4"/>
                  </a:cubicBezTo>
                  <a:cubicBezTo>
                    <a:pt x="36" y="4"/>
                    <a:pt x="36" y="4"/>
                    <a:pt x="35" y="4"/>
                  </a:cubicBezTo>
                  <a:cubicBezTo>
                    <a:pt x="31" y="5"/>
                    <a:pt x="31" y="5"/>
                    <a:pt x="31" y="5"/>
                  </a:cubicBezTo>
                  <a:cubicBezTo>
                    <a:pt x="29" y="5"/>
                    <a:pt x="27" y="5"/>
                    <a:pt x="26" y="5"/>
                  </a:cubicBezTo>
                  <a:cubicBezTo>
                    <a:pt x="24" y="6"/>
                    <a:pt x="24" y="6"/>
                    <a:pt x="24" y="6"/>
                  </a:cubicBezTo>
                  <a:cubicBezTo>
                    <a:pt x="24" y="6"/>
                    <a:pt x="24" y="6"/>
                    <a:pt x="23" y="6"/>
                  </a:cubicBezTo>
                  <a:cubicBezTo>
                    <a:pt x="22" y="6"/>
                    <a:pt x="22" y="6"/>
                    <a:pt x="21" y="6"/>
                  </a:cubicBezTo>
                  <a:cubicBezTo>
                    <a:pt x="20" y="5"/>
                    <a:pt x="19" y="5"/>
                    <a:pt x="18" y="5"/>
                  </a:cubicBezTo>
                  <a:cubicBezTo>
                    <a:pt x="18" y="5"/>
                    <a:pt x="17" y="5"/>
                    <a:pt x="16" y="4"/>
                  </a:cubicBezTo>
                  <a:cubicBezTo>
                    <a:pt x="17" y="5"/>
                    <a:pt x="19" y="6"/>
                    <a:pt x="21" y="6"/>
                  </a:cubicBezTo>
                  <a:cubicBezTo>
                    <a:pt x="22" y="6"/>
                    <a:pt x="22" y="6"/>
                    <a:pt x="23" y="6"/>
                  </a:cubicBezTo>
                  <a:close/>
                  <a:moveTo>
                    <a:pt x="20" y="13"/>
                  </a:moveTo>
                  <a:cubicBezTo>
                    <a:pt x="20" y="13"/>
                    <a:pt x="20" y="13"/>
                    <a:pt x="20" y="13"/>
                  </a:cubicBezTo>
                  <a:cubicBezTo>
                    <a:pt x="20" y="13"/>
                    <a:pt x="20" y="13"/>
                    <a:pt x="20" y="13"/>
                  </a:cubicBezTo>
                  <a:cubicBezTo>
                    <a:pt x="20" y="13"/>
                    <a:pt x="20" y="13"/>
                    <a:pt x="20" y="1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592"/>
            <p:cNvSpPr>
              <a:spLocks/>
            </p:cNvSpPr>
            <p:nvPr/>
          </p:nvSpPr>
          <p:spPr bwMode="auto">
            <a:xfrm>
              <a:off x="8602643" y="5265768"/>
              <a:ext cx="57150" cy="79376"/>
            </a:xfrm>
            <a:custGeom>
              <a:avLst/>
              <a:gdLst>
                <a:gd name="T0" fmla="*/ 15 w 15"/>
                <a:gd name="T1" fmla="*/ 13 h 21"/>
                <a:gd name="T2" fmla="*/ 14 w 15"/>
                <a:gd name="T3" fmla="*/ 12 h 21"/>
                <a:gd name="T4" fmla="*/ 10 w 15"/>
                <a:gd name="T5" fmla="*/ 9 h 21"/>
                <a:gd name="T6" fmla="*/ 5 w 15"/>
                <a:gd name="T7" fmla="*/ 5 h 21"/>
                <a:gd name="T8" fmla="*/ 2 w 15"/>
                <a:gd name="T9" fmla="*/ 2 h 21"/>
                <a:gd name="T10" fmla="*/ 0 w 15"/>
                <a:gd name="T11" fmla="*/ 0 h 21"/>
                <a:gd name="T12" fmla="*/ 2 w 15"/>
                <a:gd name="T13" fmla="*/ 4 h 21"/>
                <a:gd name="T14" fmla="*/ 10 w 15"/>
                <a:gd name="T15" fmla="*/ 13 h 21"/>
                <a:gd name="T16" fmla="*/ 13 w 15"/>
                <a:gd name="T17" fmla="*/ 17 h 21"/>
                <a:gd name="T18" fmla="*/ 15 w 15"/>
                <a:gd name="T19" fmla="*/ 21 h 21"/>
                <a:gd name="T20" fmla="*/ 15 w 15"/>
                <a:gd name="T21" fmla="*/ 21 h 21"/>
                <a:gd name="T22" fmla="*/ 15 w 15"/>
                <a:gd name="T23"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13"/>
                  </a:moveTo>
                  <a:cubicBezTo>
                    <a:pt x="14" y="13"/>
                    <a:pt x="14" y="13"/>
                    <a:pt x="14" y="12"/>
                  </a:cubicBezTo>
                  <a:cubicBezTo>
                    <a:pt x="13" y="11"/>
                    <a:pt x="12" y="10"/>
                    <a:pt x="10" y="9"/>
                  </a:cubicBezTo>
                  <a:cubicBezTo>
                    <a:pt x="9" y="7"/>
                    <a:pt x="6" y="7"/>
                    <a:pt x="5" y="5"/>
                  </a:cubicBezTo>
                  <a:cubicBezTo>
                    <a:pt x="3" y="4"/>
                    <a:pt x="2" y="3"/>
                    <a:pt x="2" y="2"/>
                  </a:cubicBezTo>
                  <a:cubicBezTo>
                    <a:pt x="1" y="1"/>
                    <a:pt x="1" y="0"/>
                    <a:pt x="0" y="0"/>
                  </a:cubicBezTo>
                  <a:cubicBezTo>
                    <a:pt x="1" y="1"/>
                    <a:pt x="2" y="3"/>
                    <a:pt x="2" y="4"/>
                  </a:cubicBezTo>
                  <a:cubicBezTo>
                    <a:pt x="3" y="8"/>
                    <a:pt x="7" y="10"/>
                    <a:pt x="10" y="13"/>
                  </a:cubicBezTo>
                  <a:cubicBezTo>
                    <a:pt x="11" y="14"/>
                    <a:pt x="12" y="16"/>
                    <a:pt x="13" y="17"/>
                  </a:cubicBezTo>
                  <a:cubicBezTo>
                    <a:pt x="14" y="19"/>
                    <a:pt x="14" y="20"/>
                    <a:pt x="15" y="21"/>
                  </a:cubicBezTo>
                  <a:cubicBezTo>
                    <a:pt x="15" y="21"/>
                    <a:pt x="15" y="21"/>
                    <a:pt x="15" y="21"/>
                  </a:cubicBezTo>
                  <a:cubicBezTo>
                    <a:pt x="15" y="19"/>
                    <a:pt x="15" y="16"/>
                    <a:pt x="15"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99" name="Picture 1593"/>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8588356" y="5251481"/>
              <a:ext cx="88901" cy="7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 name="Picture 1594"/>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8574068" y="5246718"/>
              <a:ext cx="100013"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 name="Freeform 1595"/>
            <p:cNvSpPr>
              <a:spLocks/>
            </p:cNvSpPr>
            <p:nvPr/>
          </p:nvSpPr>
          <p:spPr bwMode="auto">
            <a:xfrm>
              <a:off x="8621694" y="5299106"/>
              <a:ext cx="22225" cy="38100"/>
            </a:xfrm>
            <a:custGeom>
              <a:avLst/>
              <a:gdLst>
                <a:gd name="T0" fmla="*/ 4 w 6"/>
                <a:gd name="T1" fmla="*/ 4 h 10"/>
                <a:gd name="T2" fmla="*/ 0 w 6"/>
                <a:gd name="T3" fmla="*/ 0 h 10"/>
                <a:gd name="T4" fmla="*/ 1 w 6"/>
                <a:gd name="T5" fmla="*/ 2 h 10"/>
                <a:gd name="T6" fmla="*/ 1 w 6"/>
                <a:gd name="T7" fmla="*/ 5 h 10"/>
                <a:gd name="T8" fmla="*/ 0 w 6"/>
                <a:gd name="T9" fmla="*/ 7 h 10"/>
                <a:gd name="T10" fmla="*/ 6 w 6"/>
                <a:gd name="T11" fmla="*/ 10 h 10"/>
                <a:gd name="T12" fmla="*/ 4 w 6"/>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4" y="4"/>
                  </a:moveTo>
                  <a:cubicBezTo>
                    <a:pt x="3" y="2"/>
                    <a:pt x="1" y="1"/>
                    <a:pt x="0" y="0"/>
                  </a:cubicBezTo>
                  <a:cubicBezTo>
                    <a:pt x="1" y="1"/>
                    <a:pt x="1" y="1"/>
                    <a:pt x="1" y="2"/>
                  </a:cubicBezTo>
                  <a:cubicBezTo>
                    <a:pt x="2" y="3"/>
                    <a:pt x="1" y="5"/>
                    <a:pt x="1" y="5"/>
                  </a:cubicBezTo>
                  <a:cubicBezTo>
                    <a:pt x="0" y="6"/>
                    <a:pt x="0" y="7"/>
                    <a:pt x="0" y="7"/>
                  </a:cubicBezTo>
                  <a:cubicBezTo>
                    <a:pt x="1" y="8"/>
                    <a:pt x="4" y="9"/>
                    <a:pt x="6" y="10"/>
                  </a:cubicBezTo>
                  <a:cubicBezTo>
                    <a:pt x="6" y="8"/>
                    <a:pt x="4" y="5"/>
                    <a:pt x="4"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596"/>
            <p:cNvSpPr>
              <a:spLocks/>
            </p:cNvSpPr>
            <p:nvPr/>
          </p:nvSpPr>
          <p:spPr bwMode="auto">
            <a:xfrm>
              <a:off x="8577243" y="5227668"/>
              <a:ext cx="74613" cy="57150"/>
            </a:xfrm>
            <a:custGeom>
              <a:avLst/>
              <a:gdLst>
                <a:gd name="T0" fmla="*/ 7 w 20"/>
                <a:gd name="T1" fmla="*/ 10 h 15"/>
                <a:gd name="T2" fmla="*/ 10 w 20"/>
                <a:gd name="T3" fmla="*/ 11 h 15"/>
                <a:gd name="T4" fmla="*/ 14 w 20"/>
                <a:gd name="T5" fmla="*/ 12 h 15"/>
                <a:gd name="T6" fmla="*/ 20 w 20"/>
                <a:gd name="T7" fmla="*/ 15 h 15"/>
                <a:gd name="T8" fmla="*/ 20 w 20"/>
                <a:gd name="T9" fmla="*/ 15 h 15"/>
                <a:gd name="T10" fmla="*/ 14 w 20"/>
                <a:gd name="T11" fmla="*/ 9 h 15"/>
                <a:gd name="T12" fmla="*/ 7 w 20"/>
                <a:gd name="T13" fmla="*/ 9 h 15"/>
                <a:gd name="T14" fmla="*/ 4 w 20"/>
                <a:gd name="T15" fmla="*/ 5 h 15"/>
                <a:gd name="T16" fmla="*/ 3 w 20"/>
                <a:gd name="T17" fmla="*/ 2 h 15"/>
                <a:gd name="T18" fmla="*/ 1 w 20"/>
                <a:gd name="T19" fmla="*/ 0 h 15"/>
                <a:gd name="T20" fmla="*/ 0 w 20"/>
                <a:gd name="T21" fmla="*/ 0 h 15"/>
                <a:gd name="T22" fmla="*/ 2 w 20"/>
                <a:gd name="T23" fmla="*/ 2 h 15"/>
                <a:gd name="T24" fmla="*/ 4 w 20"/>
                <a:gd name="T25" fmla="*/ 5 h 15"/>
                <a:gd name="T26" fmla="*/ 6 w 20"/>
                <a:gd name="T27" fmla="*/ 9 h 15"/>
                <a:gd name="T28" fmla="*/ 7 w 20"/>
                <a:gd name="T29"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5">
                  <a:moveTo>
                    <a:pt x="7" y="10"/>
                  </a:moveTo>
                  <a:cubicBezTo>
                    <a:pt x="8" y="10"/>
                    <a:pt x="9" y="11"/>
                    <a:pt x="10" y="11"/>
                  </a:cubicBezTo>
                  <a:cubicBezTo>
                    <a:pt x="11" y="12"/>
                    <a:pt x="12" y="11"/>
                    <a:pt x="14" y="12"/>
                  </a:cubicBezTo>
                  <a:cubicBezTo>
                    <a:pt x="16" y="12"/>
                    <a:pt x="18" y="13"/>
                    <a:pt x="20" y="15"/>
                  </a:cubicBezTo>
                  <a:cubicBezTo>
                    <a:pt x="20" y="15"/>
                    <a:pt x="20" y="15"/>
                    <a:pt x="20" y="15"/>
                  </a:cubicBezTo>
                  <a:cubicBezTo>
                    <a:pt x="19" y="13"/>
                    <a:pt x="17" y="11"/>
                    <a:pt x="14" y="9"/>
                  </a:cubicBezTo>
                  <a:cubicBezTo>
                    <a:pt x="13" y="8"/>
                    <a:pt x="9" y="7"/>
                    <a:pt x="7" y="9"/>
                  </a:cubicBezTo>
                  <a:cubicBezTo>
                    <a:pt x="5" y="8"/>
                    <a:pt x="5" y="6"/>
                    <a:pt x="4" y="5"/>
                  </a:cubicBezTo>
                  <a:cubicBezTo>
                    <a:pt x="4" y="4"/>
                    <a:pt x="3" y="3"/>
                    <a:pt x="3" y="2"/>
                  </a:cubicBezTo>
                  <a:cubicBezTo>
                    <a:pt x="2" y="1"/>
                    <a:pt x="1" y="0"/>
                    <a:pt x="1" y="0"/>
                  </a:cubicBezTo>
                  <a:cubicBezTo>
                    <a:pt x="1" y="0"/>
                    <a:pt x="1" y="0"/>
                    <a:pt x="0" y="0"/>
                  </a:cubicBezTo>
                  <a:cubicBezTo>
                    <a:pt x="1" y="1"/>
                    <a:pt x="2" y="1"/>
                    <a:pt x="2" y="2"/>
                  </a:cubicBezTo>
                  <a:cubicBezTo>
                    <a:pt x="3" y="3"/>
                    <a:pt x="3" y="4"/>
                    <a:pt x="4" y="5"/>
                  </a:cubicBezTo>
                  <a:cubicBezTo>
                    <a:pt x="4" y="6"/>
                    <a:pt x="5" y="8"/>
                    <a:pt x="6" y="9"/>
                  </a:cubicBezTo>
                  <a:cubicBezTo>
                    <a:pt x="6" y="9"/>
                    <a:pt x="7" y="10"/>
                    <a:pt x="7"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597"/>
            <p:cNvSpPr>
              <a:spLocks noEditPoints="1"/>
            </p:cNvSpPr>
            <p:nvPr/>
          </p:nvSpPr>
          <p:spPr bwMode="auto">
            <a:xfrm>
              <a:off x="8599468" y="5262593"/>
              <a:ext cx="60325" cy="77788"/>
            </a:xfrm>
            <a:custGeom>
              <a:avLst/>
              <a:gdLst>
                <a:gd name="T0" fmla="*/ 4 w 16"/>
                <a:gd name="T1" fmla="*/ 10 h 21"/>
                <a:gd name="T2" fmla="*/ 3 w 16"/>
                <a:gd name="T3" fmla="*/ 7 h 21"/>
                <a:gd name="T4" fmla="*/ 5 w 16"/>
                <a:gd name="T5" fmla="*/ 9 h 21"/>
                <a:gd name="T6" fmla="*/ 6 w 16"/>
                <a:gd name="T7" fmla="*/ 11 h 21"/>
                <a:gd name="T8" fmla="*/ 7 w 16"/>
                <a:gd name="T9" fmla="*/ 12 h 21"/>
                <a:gd name="T10" fmla="*/ 7 w 16"/>
                <a:gd name="T11" fmla="*/ 14 h 21"/>
                <a:gd name="T12" fmla="*/ 7 w 16"/>
                <a:gd name="T13" fmla="*/ 15 h 21"/>
                <a:gd name="T14" fmla="*/ 6 w 16"/>
                <a:gd name="T15" fmla="*/ 16 h 21"/>
                <a:gd name="T16" fmla="*/ 7 w 16"/>
                <a:gd name="T17" fmla="*/ 15 h 21"/>
                <a:gd name="T18" fmla="*/ 7 w 16"/>
                <a:gd name="T19" fmla="*/ 14 h 21"/>
                <a:gd name="T20" fmla="*/ 8 w 16"/>
                <a:gd name="T21" fmla="*/ 13 h 21"/>
                <a:gd name="T22" fmla="*/ 8 w 16"/>
                <a:gd name="T23" fmla="*/ 12 h 21"/>
                <a:gd name="T24" fmla="*/ 8 w 16"/>
                <a:gd name="T25" fmla="*/ 13 h 21"/>
                <a:gd name="T26" fmla="*/ 10 w 16"/>
                <a:gd name="T27" fmla="*/ 15 h 21"/>
                <a:gd name="T28" fmla="*/ 11 w 16"/>
                <a:gd name="T29" fmla="*/ 17 h 21"/>
                <a:gd name="T30" fmla="*/ 12 w 16"/>
                <a:gd name="T31" fmla="*/ 19 h 21"/>
                <a:gd name="T32" fmla="*/ 11 w 16"/>
                <a:gd name="T33" fmla="*/ 15 h 21"/>
                <a:gd name="T34" fmla="*/ 11 w 16"/>
                <a:gd name="T35" fmla="*/ 15 h 21"/>
                <a:gd name="T36" fmla="*/ 14 w 16"/>
                <a:gd name="T37" fmla="*/ 19 h 21"/>
                <a:gd name="T38" fmla="*/ 12 w 16"/>
                <a:gd name="T39" fmla="*/ 16 h 21"/>
                <a:gd name="T40" fmla="*/ 10 w 16"/>
                <a:gd name="T41" fmla="*/ 13 h 21"/>
                <a:gd name="T42" fmla="*/ 5 w 16"/>
                <a:gd name="T43" fmla="*/ 9 h 21"/>
                <a:gd name="T44" fmla="*/ 4 w 16"/>
                <a:gd name="T45" fmla="*/ 6 h 21"/>
                <a:gd name="T46" fmla="*/ 3 w 16"/>
                <a:gd name="T47" fmla="*/ 4 h 21"/>
                <a:gd name="T48" fmla="*/ 5 w 16"/>
                <a:gd name="T49" fmla="*/ 6 h 21"/>
                <a:gd name="T50" fmla="*/ 8 w 16"/>
                <a:gd name="T51" fmla="*/ 8 h 21"/>
                <a:gd name="T52" fmla="*/ 12 w 16"/>
                <a:gd name="T53" fmla="*/ 10 h 21"/>
                <a:gd name="T54" fmla="*/ 15 w 16"/>
                <a:gd name="T55" fmla="*/ 14 h 21"/>
                <a:gd name="T56" fmla="*/ 10 w 16"/>
                <a:gd name="T57" fmla="*/ 9 h 21"/>
                <a:gd name="T58" fmla="*/ 6 w 16"/>
                <a:gd name="T59" fmla="*/ 6 h 21"/>
                <a:gd name="T60" fmla="*/ 4 w 16"/>
                <a:gd name="T61" fmla="*/ 5 h 21"/>
                <a:gd name="T62" fmla="*/ 2 w 16"/>
                <a:gd name="T63" fmla="*/ 2 h 21"/>
                <a:gd name="T64" fmla="*/ 2 w 16"/>
                <a:gd name="T65" fmla="*/ 2 h 21"/>
                <a:gd name="T66" fmla="*/ 6 w 16"/>
                <a:gd name="T67" fmla="*/ 3 h 21"/>
                <a:gd name="T68" fmla="*/ 11 w 16"/>
                <a:gd name="T69" fmla="*/ 4 h 21"/>
                <a:gd name="T70" fmla="*/ 13 w 16"/>
                <a:gd name="T71" fmla="*/ 5 h 21"/>
                <a:gd name="T72" fmla="*/ 9 w 16"/>
                <a:gd name="T73" fmla="*/ 3 h 21"/>
                <a:gd name="T74" fmla="*/ 8 w 16"/>
                <a:gd name="T75" fmla="*/ 2 h 21"/>
                <a:gd name="T76" fmla="*/ 4 w 16"/>
                <a:gd name="T77" fmla="*/ 2 h 21"/>
                <a:gd name="T78" fmla="*/ 1 w 16"/>
                <a:gd name="T79" fmla="*/ 1 h 21"/>
                <a:gd name="T80" fmla="*/ 0 w 16"/>
                <a:gd name="T81" fmla="*/ 0 h 21"/>
                <a:gd name="T82" fmla="*/ 1 w 16"/>
                <a:gd name="T83" fmla="*/ 2 h 21"/>
                <a:gd name="T84" fmla="*/ 2 w 16"/>
                <a:gd name="T85" fmla="*/ 3 h 21"/>
                <a:gd name="T86" fmla="*/ 1 w 16"/>
                <a:gd name="T87" fmla="*/ 4 h 21"/>
                <a:gd name="T88" fmla="*/ 1 w 16"/>
                <a:gd name="T89" fmla="*/ 5 h 21"/>
                <a:gd name="T90" fmla="*/ 0 w 16"/>
                <a:gd name="T91" fmla="*/ 7 h 21"/>
                <a:gd name="T92" fmla="*/ 0 w 16"/>
                <a:gd name="T93" fmla="*/ 9 h 21"/>
                <a:gd name="T94" fmla="*/ 0 w 16"/>
                <a:gd name="T95" fmla="*/ 7 h 21"/>
                <a:gd name="T96" fmla="*/ 1 w 16"/>
                <a:gd name="T97" fmla="*/ 5 h 21"/>
                <a:gd name="T98" fmla="*/ 1 w 16"/>
                <a:gd name="T99" fmla="*/ 4 h 21"/>
                <a:gd name="T100" fmla="*/ 2 w 16"/>
                <a:gd name="T101" fmla="*/ 4 h 21"/>
                <a:gd name="T102" fmla="*/ 3 w 16"/>
                <a:gd name="T103" fmla="*/ 7 h 21"/>
                <a:gd name="T104" fmla="*/ 3 w 16"/>
                <a:gd name="T105" fmla="*/ 10 h 21"/>
                <a:gd name="T106" fmla="*/ 3 w 16"/>
                <a:gd name="T107" fmla="*/ 12 h 21"/>
                <a:gd name="T108" fmla="*/ 3 w 16"/>
                <a:gd name="T109" fmla="*/ 14 h 21"/>
                <a:gd name="T110" fmla="*/ 4 w 16"/>
                <a:gd name="T111" fmla="*/ 10 h 21"/>
                <a:gd name="T112" fmla="*/ 8 w 16"/>
                <a:gd name="T113" fmla="*/ 12 h 21"/>
                <a:gd name="T114" fmla="*/ 8 w 16"/>
                <a:gd name="T11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 h="21">
                  <a:moveTo>
                    <a:pt x="4" y="10"/>
                  </a:moveTo>
                  <a:cubicBezTo>
                    <a:pt x="4" y="10"/>
                    <a:pt x="4" y="10"/>
                    <a:pt x="4" y="10"/>
                  </a:cubicBezTo>
                  <a:cubicBezTo>
                    <a:pt x="4" y="9"/>
                    <a:pt x="4" y="9"/>
                    <a:pt x="4" y="9"/>
                  </a:cubicBezTo>
                  <a:cubicBezTo>
                    <a:pt x="3" y="8"/>
                    <a:pt x="3" y="8"/>
                    <a:pt x="3" y="7"/>
                  </a:cubicBezTo>
                  <a:cubicBezTo>
                    <a:pt x="3" y="7"/>
                    <a:pt x="4" y="8"/>
                    <a:pt x="4" y="8"/>
                  </a:cubicBezTo>
                  <a:cubicBezTo>
                    <a:pt x="4" y="8"/>
                    <a:pt x="5" y="9"/>
                    <a:pt x="5" y="9"/>
                  </a:cubicBezTo>
                  <a:cubicBezTo>
                    <a:pt x="5" y="10"/>
                    <a:pt x="6" y="10"/>
                    <a:pt x="6" y="10"/>
                  </a:cubicBezTo>
                  <a:cubicBezTo>
                    <a:pt x="6" y="11"/>
                    <a:pt x="6" y="11"/>
                    <a:pt x="6" y="11"/>
                  </a:cubicBezTo>
                  <a:cubicBezTo>
                    <a:pt x="6" y="11"/>
                    <a:pt x="7" y="11"/>
                    <a:pt x="7" y="11"/>
                  </a:cubicBezTo>
                  <a:cubicBezTo>
                    <a:pt x="7" y="12"/>
                    <a:pt x="7" y="12"/>
                    <a:pt x="7" y="12"/>
                  </a:cubicBezTo>
                  <a:cubicBezTo>
                    <a:pt x="7" y="12"/>
                    <a:pt x="7" y="13"/>
                    <a:pt x="7" y="13"/>
                  </a:cubicBezTo>
                  <a:cubicBezTo>
                    <a:pt x="7" y="13"/>
                    <a:pt x="7" y="14"/>
                    <a:pt x="7" y="14"/>
                  </a:cubicBezTo>
                  <a:cubicBezTo>
                    <a:pt x="7" y="14"/>
                    <a:pt x="7" y="14"/>
                    <a:pt x="7" y="14"/>
                  </a:cubicBezTo>
                  <a:cubicBezTo>
                    <a:pt x="7" y="14"/>
                    <a:pt x="7" y="15"/>
                    <a:pt x="7" y="15"/>
                  </a:cubicBezTo>
                  <a:cubicBezTo>
                    <a:pt x="7" y="15"/>
                    <a:pt x="7" y="15"/>
                    <a:pt x="7" y="15"/>
                  </a:cubicBezTo>
                  <a:cubicBezTo>
                    <a:pt x="7" y="15"/>
                    <a:pt x="6" y="16"/>
                    <a:pt x="6" y="16"/>
                  </a:cubicBezTo>
                  <a:cubicBezTo>
                    <a:pt x="6" y="16"/>
                    <a:pt x="6" y="17"/>
                    <a:pt x="6" y="17"/>
                  </a:cubicBezTo>
                  <a:cubicBezTo>
                    <a:pt x="6" y="16"/>
                    <a:pt x="7" y="16"/>
                    <a:pt x="7" y="15"/>
                  </a:cubicBezTo>
                  <a:cubicBezTo>
                    <a:pt x="7" y="15"/>
                    <a:pt x="7" y="15"/>
                    <a:pt x="7" y="15"/>
                  </a:cubicBezTo>
                  <a:cubicBezTo>
                    <a:pt x="7" y="15"/>
                    <a:pt x="7" y="15"/>
                    <a:pt x="7" y="14"/>
                  </a:cubicBezTo>
                  <a:cubicBezTo>
                    <a:pt x="7" y="14"/>
                    <a:pt x="7" y="14"/>
                    <a:pt x="7" y="14"/>
                  </a:cubicBezTo>
                  <a:cubicBezTo>
                    <a:pt x="7" y="14"/>
                    <a:pt x="8" y="14"/>
                    <a:pt x="8" y="13"/>
                  </a:cubicBezTo>
                  <a:cubicBezTo>
                    <a:pt x="8" y="13"/>
                    <a:pt x="8" y="12"/>
                    <a:pt x="8" y="12"/>
                  </a:cubicBezTo>
                  <a:cubicBezTo>
                    <a:pt x="8" y="12"/>
                    <a:pt x="8" y="12"/>
                    <a:pt x="8" y="12"/>
                  </a:cubicBezTo>
                  <a:cubicBezTo>
                    <a:pt x="8" y="12"/>
                    <a:pt x="8" y="12"/>
                    <a:pt x="8" y="12"/>
                  </a:cubicBezTo>
                  <a:cubicBezTo>
                    <a:pt x="8" y="12"/>
                    <a:pt x="8" y="12"/>
                    <a:pt x="8" y="13"/>
                  </a:cubicBezTo>
                  <a:cubicBezTo>
                    <a:pt x="9" y="13"/>
                    <a:pt x="9" y="13"/>
                    <a:pt x="9" y="13"/>
                  </a:cubicBezTo>
                  <a:cubicBezTo>
                    <a:pt x="9" y="14"/>
                    <a:pt x="10" y="14"/>
                    <a:pt x="10" y="15"/>
                  </a:cubicBezTo>
                  <a:cubicBezTo>
                    <a:pt x="10" y="15"/>
                    <a:pt x="10" y="16"/>
                    <a:pt x="11" y="16"/>
                  </a:cubicBezTo>
                  <a:cubicBezTo>
                    <a:pt x="11" y="16"/>
                    <a:pt x="11" y="17"/>
                    <a:pt x="11" y="17"/>
                  </a:cubicBezTo>
                  <a:cubicBezTo>
                    <a:pt x="11" y="17"/>
                    <a:pt x="11" y="18"/>
                    <a:pt x="11" y="18"/>
                  </a:cubicBezTo>
                  <a:cubicBezTo>
                    <a:pt x="11" y="18"/>
                    <a:pt x="11" y="19"/>
                    <a:pt x="12" y="19"/>
                  </a:cubicBezTo>
                  <a:cubicBezTo>
                    <a:pt x="11" y="18"/>
                    <a:pt x="11" y="18"/>
                    <a:pt x="11" y="17"/>
                  </a:cubicBezTo>
                  <a:cubicBezTo>
                    <a:pt x="11" y="16"/>
                    <a:pt x="11" y="16"/>
                    <a:pt x="11" y="15"/>
                  </a:cubicBezTo>
                  <a:cubicBezTo>
                    <a:pt x="10" y="14"/>
                    <a:pt x="10" y="14"/>
                    <a:pt x="10" y="14"/>
                  </a:cubicBezTo>
                  <a:cubicBezTo>
                    <a:pt x="10" y="14"/>
                    <a:pt x="11" y="14"/>
                    <a:pt x="11" y="15"/>
                  </a:cubicBezTo>
                  <a:cubicBezTo>
                    <a:pt x="11" y="15"/>
                    <a:pt x="12" y="16"/>
                    <a:pt x="12" y="16"/>
                  </a:cubicBezTo>
                  <a:cubicBezTo>
                    <a:pt x="13" y="17"/>
                    <a:pt x="13" y="18"/>
                    <a:pt x="14" y="19"/>
                  </a:cubicBezTo>
                  <a:cubicBezTo>
                    <a:pt x="15" y="19"/>
                    <a:pt x="15" y="20"/>
                    <a:pt x="16" y="21"/>
                  </a:cubicBezTo>
                  <a:cubicBezTo>
                    <a:pt x="15" y="19"/>
                    <a:pt x="14" y="17"/>
                    <a:pt x="12" y="16"/>
                  </a:cubicBezTo>
                  <a:cubicBezTo>
                    <a:pt x="12" y="15"/>
                    <a:pt x="12" y="15"/>
                    <a:pt x="11" y="14"/>
                  </a:cubicBezTo>
                  <a:cubicBezTo>
                    <a:pt x="11" y="14"/>
                    <a:pt x="10" y="14"/>
                    <a:pt x="10" y="13"/>
                  </a:cubicBezTo>
                  <a:cubicBezTo>
                    <a:pt x="9" y="13"/>
                    <a:pt x="9" y="12"/>
                    <a:pt x="8" y="11"/>
                  </a:cubicBezTo>
                  <a:cubicBezTo>
                    <a:pt x="7" y="10"/>
                    <a:pt x="6" y="10"/>
                    <a:pt x="5" y="9"/>
                  </a:cubicBezTo>
                  <a:cubicBezTo>
                    <a:pt x="5" y="8"/>
                    <a:pt x="5" y="8"/>
                    <a:pt x="4" y="8"/>
                  </a:cubicBezTo>
                  <a:cubicBezTo>
                    <a:pt x="4" y="7"/>
                    <a:pt x="4" y="7"/>
                    <a:pt x="4" y="6"/>
                  </a:cubicBezTo>
                  <a:cubicBezTo>
                    <a:pt x="3" y="6"/>
                    <a:pt x="3" y="5"/>
                    <a:pt x="3" y="5"/>
                  </a:cubicBezTo>
                  <a:cubicBezTo>
                    <a:pt x="3" y="4"/>
                    <a:pt x="3" y="4"/>
                    <a:pt x="3" y="4"/>
                  </a:cubicBezTo>
                  <a:cubicBezTo>
                    <a:pt x="3" y="4"/>
                    <a:pt x="4" y="5"/>
                    <a:pt x="4" y="5"/>
                  </a:cubicBezTo>
                  <a:cubicBezTo>
                    <a:pt x="4" y="5"/>
                    <a:pt x="5" y="6"/>
                    <a:pt x="5" y="6"/>
                  </a:cubicBezTo>
                  <a:cubicBezTo>
                    <a:pt x="5" y="6"/>
                    <a:pt x="5" y="6"/>
                    <a:pt x="6" y="7"/>
                  </a:cubicBezTo>
                  <a:cubicBezTo>
                    <a:pt x="6" y="7"/>
                    <a:pt x="7" y="7"/>
                    <a:pt x="8" y="8"/>
                  </a:cubicBezTo>
                  <a:cubicBezTo>
                    <a:pt x="8" y="8"/>
                    <a:pt x="9" y="9"/>
                    <a:pt x="10" y="9"/>
                  </a:cubicBezTo>
                  <a:cubicBezTo>
                    <a:pt x="10" y="9"/>
                    <a:pt x="11" y="10"/>
                    <a:pt x="12" y="10"/>
                  </a:cubicBezTo>
                  <a:cubicBezTo>
                    <a:pt x="12" y="11"/>
                    <a:pt x="13" y="11"/>
                    <a:pt x="13" y="12"/>
                  </a:cubicBezTo>
                  <a:cubicBezTo>
                    <a:pt x="14" y="12"/>
                    <a:pt x="15" y="13"/>
                    <a:pt x="15" y="14"/>
                  </a:cubicBezTo>
                  <a:cubicBezTo>
                    <a:pt x="14" y="12"/>
                    <a:pt x="13" y="11"/>
                    <a:pt x="12" y="10"/>
                  </a:cubicBezTo>
                  <a:cubicBezTo>
                    <a:pt x="11" y="9"/>
                    <a:pt x="11" y="9"/>
                    <a:pt x="10" y="9"/>
                  </a:cubicBezTo>
                  <a:cubicBezTo>
                    <a:pt x="9" y="8"/>
                    <a:pt x="9" y="8"/>
                    <a:pt x="8" y="7"/>
                  </a:cubicBezTo>
                  <a:cubicBezTo>
                    <a:pt x="7" y="7"/>
                    <a:pt x="7" y="7"/>
                    <a:pt x="6" y="6"/>
                  </a:cubicBezTo>
                  <a:cubicBezTo>
                    <a:pt x="6" y="6"/>
                    <a:pt x="5" y="6"/>
                    <a:pt x="5" y="5"/>
                  </a:cubicBezTo>
                  <a:cubicBezTo>
                    <a:pt x="5" y="5"/>
                    <a:pt x="5" y="5"/>
                    <a:pt x="4" y="5"/>
                  </a:cubicBezTo>
                  <a:cubicBezTo>
                    <a:pt x="4" y="4"/>
                    <a:pt x="3" y="3"/>
                    <a:pt x="3" y="3"/>
                  </a:cubicBezTo>
                  <a:cubicBezTo>
                    <a:pt x="3" y="3"/>
                    <a:pt x="2" y="2"/>
                    <a:pt x="2" y="2"/>
                  </a:cubicBezTo>
                  <a:cubicBezTo>
                    <a:pt x="2" y="2"/>
                    <a:pt x="2" y="2"/>
                    <a:pt x="2" y="2"/>
                  </a:cubicBezTo>
                  <a:cubicBezTo>
                    <a:pt x="2" y="2"/>
                    <a:pt x="2" y="2"/>
                    <a:pt x="2" y="2"/>
                  </a:cubicBezTo>
                  <a:cubicBezTo>
                    <a:pt x="3" y="2"/>
                    <a:pt x="3" y="2"/>
                    <a:pt x="4" y="2"/>
                  </a:cubicBezTo>
                  <a:cubicBezTo>
                    <a:pt x="5" y="2"/>
                    <a:pt x="5" y="2"/>
                    <a:pt x="6" y="3"/>
                  </a:cubicBezTo>
                  <a:cubicBezTo>
                    <a:pt x="6" y="3"/>
                    <a:pt x="7" y="3"/>
                    <a:pt x="7" y="3"/>
                  </a:cubicBezTo>
                  <a:cubicBezTo>
                    <a:pt x="8" y="3"/>
                    <a:pt x="10" y="3"/>
                    <a:pt x="11" y="4"/>
                  </a:cubicBezTo>
                  <a:cubicBezTo>
                    <a:pt x="11" y="4"/>
                    <a:pt x="12" y="4"/>
                    <a:pt x="12" y="4"/>
                  </a:cubicBezTo>
                  <a:cubicBezTo>
                    <a:pt x="12" y="5"/>
                    <a:pt x="13" y="5"/>
                    <a:pt x="13" y="5"/>
                  </a:cubicBezTo>
                  <a:cubicBezTo>
                    <a:pt x="13" y="5"/>
                    <a:pt x="12" y="4"/>
                    <a:pt x="11" y="3"/>
                  </a:cubicBezTo>
                  <a:cubicBezTo>
                    <a:pt x="10" y="3"/>
                    <a:pt x="10" y="3"/>
                    <a:pt x="9" y="3"/>
                  </a:cubicBezTo>
                  <a:cubicBezTo>
                    <a:pt x="9" y="3"/>
                    <a:pt x="9" y="3"/>
                    <a:pt x="8" y="2"/>
                  </a:cubicBezTo>
                  <a:cubicBezTo>
                    <a:pt x="8" y="2"/>
                    <a:pt x="8" y="2"/>
                    <a:pt x="8" y="2"/>
                  </a:cubicBezTo>
                  <a:cubicBezTo>
                    <a:pt x="8" y="2"/>
                    <a:pt x="8" y="2"/>
                    <a:pt x="7" y="2"/>
                  </a:cubicBezTo>
                  <a:cubicBezTo>
                    <a:pt x="6" y="2"/>
                    <a:pt x="5" y="2"/>
                    <a:pt x="4" y="2"/>
                  </a:cubicBezTo>
                  <a:cubicBezTo>
                    <a:pt x="4" y="2"/>
                    <a:pt x="3" y="1"/>
                    <a:pt x="3" y="1"/>
                  </a:cubicBezTo>
                  <a:cubicBezTo>
                    <a:pt x="2" y="1"/>
                    <a:pt x="2" y="1"/>
                    <a:pt x="1" y="1"/>
                  </a:cubicBezTo>
                  <a:cubicBezTo>
                    <a:pt x="1" y="1"/>
                    <a:pt x="1" y="0"/>
                    <a:pt x="1" y="0"/>
                  </a:cubicBezTo>
                  <a:cubicBezTo>
                    <a:pt x="1" y="0"/>
                    <a:pt x="1" y="0"/>
                    <a:pt x="0" y="0"/>
                  </a:cubicBezTo>
                  <a:cubicBezTo>
                    <a:pt x="0" y="0"/>
                    <a:pt x="0" y="1"/>
                    <a:pt x="0" y="1"/>
                  </a:cubicBezTo>
                  <a:cubicBezTo>
                    <a:pt x="1" y="1"/>
                    <a:pt x="1" y="2"/>
                    <a:pt x="1" y="2"/>
                  </a:cubicBezTo>
                  <a:cubicBezTo>
                    <a:pt x="1" y="2"/>
                    <a:pt x="1" y="3"/>
                    <a:pt x="2" y="3"/>
                  </a:cubicBezTo>
                  <a:cubicBezTo>
                    <a:pt x="2" y="3"/>
                    <a:pt x="2" y="3"/>
                    <a:pt x="2" y="3"/>
                  </a:cubicBezTo>
                  <a:cubicBezTo>
                    <a:pt x="1" y="3"/>
                    <a:pt x="1" y="4"/>
                    <a:pt x="1" y="4"/>
                  </a:cubicBezTo>
                  <a:cubicBezTo>
                    <a:pt x="1" y="4"/>
                    <a:pt x="1" y="4"/>
                    <a:pt x="1" y="4"/>
                  </a:cubicBezTo>
                  <a:cubicBezTo>
                    <a:pt x="1" y="4"/>
                    <a:pt x="1" y="4"/>
                    <a:pt x="1" y="4"/>
                  </a:cubicBezTo>
                  <a:cubicBezTo>
                    <a:pt x="1" y="4"/>
                    <a:pt x="1" y="5"/>
                    <a:pt x="1" y="5"/>
                  </a:cubicBezTo>
                  <a:cubicBezTo>
                    <a:pt x="1" y="5"/>
                    <a:pt x="1" y="5"/>
                    <a:pt x="1" y="5"/>
                  </a:cubicBezTo>
                  <a:cubicBezTo>
                    <a:pt x="0" y="6"/>
                    <a:pt x="0" y="6"/>
                    <a:pt x="0" y="7"/>
                  </a:cubicBezTo>
                  <a:cubicBezTo>
                    <a:pt x="0" y="7"/>
                    <a:pt x="0" y="8"/>
                    <a:pt x="0" y="8"/>
                  </a:cubicBezTo>
                  <a:cubicBezTo>
                    <a:pt x="0" y="8"/>
                    <a:pt x="0" y="8"/>
                    <a:pt x="0" y="9"/>
                  </a:cubicBezTo>
                  <a:cubicBezTo>
                    <a:pt x="0" y="8"/>
                    <a:pt x="0" y="8"/>
                    <a:pt x="0" y="8"/>
                  </a:cubicBezTo>
                  <a:cubicBezTo>
                    <a:pt x="0" y="8"/>
                    <a:pt x="0" y="7"/>
                    <a:pt x="0" y="7"/>
                  </a:cubicBezTo>
                  <a:cubicBezTo>
                    <a:pt x="1" y="7"/>
                    <a:pt x="1" y="6"/>
                    <a:pt x="1" y="6"/>
                  </a:cubicBezTo>
                  <a:cubicBezTo>
                    <a:pt x="1" y="5"/>
                    <a:pt x="1" y="5"/>
                    <a:pt x="1" y="5"/>
                  </a:cubicBezTo>
                  <a:cubicBezTo>
                    <a:pt x="1" y="5"/>
                    <a:pt x="1" y="5"/>
                    <a:pt x="1" y="5"/>
                  </a:cubicBezTo>
                  <a:cubicBezTo>
                    <a:pt x="1" y="4"/>
                    <a:pt x="1" y="4"/>
                    <a:pt x="1" y="4"/>
                  </a:cubicBezTo>
                  <a:cubicBezTo>
                    <a:pt x="1" y="4"/>
                    <a:pt x="2" y="4"/>
                    <a:pt x="2" y="4"/>
                  </a:cubicBezTo>
                  <a:cubicBezTo>
                    <a:pt x="2" y="4"/>
                    <a:pt x="2" y="4"/>
                    <a:pt x="2" y="4"/>
                  </a:cubicBezTo>
                  <a:cubicBezTo>
                    <a:pt x="2" y="4"/>
                    <a:pt x="2" y="4"/>
                    <a:pt x="2" y="4"/>
                  </a:cubicBezTo>
                  <a:cubicBezTo>
                    <a:pt x="3" y="7"/>
                    <a:pt x="3" y="7"/>
                    <a:pt x="3" y="7"/>
                  </a:cubicBezTo>
                  <a:cubicBezTo>
                    <a:pt x="3" y="7"/>
                    <a:pt x="3" y="8"/>
                    <a:pt x="3" y="9"/>
                  </a:cubicBezTo>
                  <a:cubicBezTo>
                    <a:pt x="3" y="10"/>
                    <a:pt x="3" y="10"/>
                    <a:pt x="3" y="10"/>
                  </a:cubicBezTo>
                  <a:cubicBezTo>
                    <a:pt x="3" y="10"/>
                    <a:pt x="3" y="10"/>
                    <a:pt x="3" y="10"/>
                  </a:cubicBezTo>
                  <a:cubicBezTo>
                    <a:pt x="3" y="11"/>
                    <a:pt x="3" y="11"/>
                    <a:pt x="3" y="12"/>
                  </a:cubicBezTo>
                  <a:cubicBezTo>
                    <a:pt x="3" y="12"/>
                    <a:pt x="3" y="13"/>
                    <a:pt x="3" y="13"/>
                  </a:cubicBezTo>
                  <a:cubicBezTo>
                    <a:pt x="3" y="13"/>
                    <a:pt x="3" y="14"/>
                    <a:pt x="3" y="14"/>
                  </a:cubicBezTo>
                  <a:cubicBezTo>
                    <a:pt x="3" y="13"/>
                    <a:pt x="4" y="13"/>
                    <a:pt x="4" y="12"/>
                  </a:cubicBezTo>
                  <a:cubicBezTo>
                    <a:pt x="4" y="11"/>
                    <a:pt x="4" y="11"/>
                    <a:pt x="4" y="10"/>
                  </a:cubicBezTo>
                  <a:close/>
                  <a:moveTo>
                    <a:pt x="8" y="12"/>
                  </a:moveTo>
                  <a:cubicBezTo>
                    <a:pt x="8" y="12"/>
                    <a:pt x="8" y="12"/>
                    <a:pt x="8" y="12"/>
                  </a:cubicBezTo>
                  <a:cubicBezTo>
                    <a:pt x="8" y="12"/>
                    <a:pt x="8" y="12"/>
                    <a:pt x="8" y="12"/>
                  </a:cubicBezTo>
                  <a:cubicBezTo>
                    <a:pt x="8" y="12"/>
                    <a:pt x="8" y="12"/>
                    <a:pt x="8" y="1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598"/>
            <p:cNvSpPr>
              <a:spLocks/>
            </p:cNvSpPr>
            <p:nvPr/>
          </p:nvSpPr>
          <p:spPr bwMode="auto">
            <a:xfrm>
              <a:off x="9196372" y="4443438"/>
              <a:ext cx="134938" cy="187326"/>
            </a:xfrm>
            <a:custGeom>
              <a:avLst/>
              <a:gdLst>
                <a:gd name="T0" fmla="*/ 34 w 36"/>
                <a:gd name="T1" fmla="*/ 31 h 50"/>
                <a:gd name="T2" fmla="*/ 33 w 36"/>
                <a:gd name="T3" fmla="*/ 29 h 50"/>
                <a:gd name="T4" fmla="*/ 25 w 36"/>
                <a:gd name="T5" fmla="*/ 21 h 50"/>
                <a:gd name="T6" fmla="*/ 11 w 36"/>
                <a:gd name="T7" fmla="*/ 12 h 50"/>
                <a:gd name="T8" fmla="*/ 4 w 36"/>
                <a:gd name="T9" fmla="*/ 5 h 50"/>
                <a:gd name="T10" fmla="*/ 0 w 36"/>
                <a:gd name="T11" fmla="*/ 0 h 50"/>
                <a:gd name="T12" fmla="*/ 4 w 36"/>
                <a:gd name="T13" fmla="*/ 9 h 50"/>
                <a:gd name="T14" fmla="*/ 23 w 36"/>
                <a:gd name="T15" fmla="*/ 31 h 50"/>
                <a:gd name="T16" fmla="*/ 31 w 36"/>
                <a:gd name="T17" fmla="*/ 41 h 50"/>
                <a:gd name="T18" fmla="*/ 36 w 36"/>
                <a:gd name="T19" fmla="*/ 50 h 50"/>
                <a:gd name="T20" fmla="*/ 36 w 36"/>
                <a:gd name="T21" fmla="*/ 50 h 50"/>
                <a:gd name="T22" fmla="*/ 34 w 36"/>
                <a:gd name="T23" fmla="*/ 3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50">
                  <a:moveTo>
                    <a:pt x="34" y="31"/>
                  </a:moveTo>
                  <a:cubicBezTo>
                    <a:pt x="34" y="31"/>
                    <a:pt x="33" y="30"/>
                    <a:pt x="33" y="29"/>
                  </a:cubicBezTo>
                  <a:cubicBezTo>
                    <a:pt x="30" y="26"/>
                    <a:pt x="28" y="24"/>
                    <a:pt x="25" y="21"/>
                  </a:cubicBezTo>
                  <a:cubicBezTo>
                    <a:pt x="20" y="18"/>
                    <a:pt x="15" y="15"/>
                    <a:pt x="11" y="12"/>
                  </a:cubicBezTo>
                  <a:cubicBezTo>
                    <a:pt x="8" y="10"/>
                    <a:pt x="6" y="8"/>
                    <a:pt x="4" y="5"/>
                  </a:cubicBezTo>
                  <a:cubicBezTo>
                    <a:pt x="3" y="3"/>
                    <a:pt x="1" y="1"/>
                    <a:pt x="0" y="0"/>
                  </a:cubicBezTo>
                  <a:cubicBezTo>
                    <a:pt x="2" y="3"/>
                    <a:pt x="4" y="7"/>
                    <a:pt x="4" y="9"/>
                  </a:cubicBezTo>
                  <a:cubicBezTo>
                    <a:pt x="8" y="18"/>
                    <a:pt x="16" y="24"/>
                    <a:pt x="23" y="31"/>
                  </a:cubicBezTo>
                  <a:cubicBezTo>
                    <a:pt x="26" y="34"/>
                    <a:pt x="28" y="38"/>
                    <a:pt x="31" y="41"/>
                  </a:cubicBezTo>
                  <a:cubicBezTo>
                    <a:pt x="32" y="44"/>
                    <a:pt x="34" y="47"/>
                    <a:pt x="36" y="50"/>
                  </a:cubicBezTo>
                  <a:cubicBezTo>
                    <a:pt x="36" y="50"/>
                    <a:pt x="36" y="50"/>
                    <a:pt x="36" y="50"/>
                  </a:cubicBezTo>
                  <a:cubicBezTo>
                    <a:pt x="35" y="44"/>
                    <a:pt x="35" y="38"/>
                    <a:pt x="34"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601"/>
            <p:cNvSpPr>
              <a:spLocks/>
            </p:cNvSpPr>
            <p:nvPr/>
          </p:nvSpPr>
          <p:spPr bwMode="auto">
            <a:xfrm>
              <a:off x="9237647" y="4521226"/>
              <a:ext cx="52388" cy="87313"/>
            </a:xfrm>
            <a:custGeom>
              <a:avLst/>
              <a:gdLst>
                <a:gd name="T0" fmla="*/ 10 w 14"/>
                <a:gd name="T1" fmla="*/ 10 h 23"/>
                <a:gd name="T2" fmla="*/ 1 w 14"/>
                <a:gd name="T3" fmla="*/ 0 h 23"/>
                <a:gd name="T4" fmla="*/ 4 w 14"/>
                <a:gd name="T5" fmla="*/ 6 h 23"/>
                <a:gd name="T6" fmla="*/ 2 w 14"/>
                <a:gd name="T7" fmla="*/ 13 h 23"/>
                <a:gd name="T8" fmla="*/ 0 w 14"/>
                <a:gd name="T9" fmla="*/ 18 h 23"/>
                <a:gd name="T10" fmla="*/ 14 w 14"/>
                <a:gd name="T11" fmla="*/ 23 h 23"/>
                <a:gd name="T12" fmla="*/ 10 w 14"/>
                <a:gd name="T13" fmla="*/ 10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10" y="10"/>
                  </a:moveTo>
                  <a:cubicBezTo>
                    <a:pt x="8" y="6"/>
                    <a:pt x="4" y="3"/>
                    <a:pt x="1" y="0"/>
                  </a:cubicBezTo>
                  <a:cubicBezTo>
                    <a:pt x="2" y="2"/>
                    <a:pt x="4" y="4"/>
                    <a:pt x="4" y="6"/>
                  </a:cubicBezTo>
                  <a:cubicBezTo>
                    <a:pt x="5" y="9"/>
                    <a:pt x="4" y="11"/>
                    <a:pt x="2" y="13"/>
                  </a:cubicBezTo>
                  <a:cubicBezTo>
                    <a:pt x="1" y="15"/>
                    <a:pt x="0" y="16"/>
                    <a:pt x="0" y="18"/>
                  </a:cubicBezTo>
                  <a:cubicBezTo>
                    <a:pt x="4" y="20"/>
                    <a:pt x="9" y="22"/>
                    <a:pt x="14" y="23"/>
                  </a:cubicBezTo>
                  <a:cubicBezTo>
                    <a:pt x="14" y="19"/>
                    <a:pt x="11" y="13"/>
                    <a:pt x="10"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602"/>
            <p:cNvSpPr>
              <a:spLocks/>
            </p:cNvSpPr>
            <p:nvPr/>
          </p:nvSpPr>
          <p:spPr bwMode="auto">
            <a:xfrm>
              <a:off x="9136047" y="4349774"/>
              <a:ext cx="176214" cy="138113"/>
            </a:xfrm>
            <a:custGeom>
              <a:avLst/>
              <a:gdLst>
                <a:gd name="T0" fmla="*/ 16 w 47"/>
                <a:gd name="T1" fmla="*/ 25 h 37"/>
                <a:gd name="T2" fmla="*/ 23 w 47"/>
                <a:gd name="T3" fmla="*/ 27 h 37"/>
                <a:gd name="T4" fmla="*/ 32 w 47"/>
                <a:gd name="T5" fmla="*/ 29 h 37"/>
                <a:gd name="T6" fmla="*/ 47 w 47"/>
                <a:gd name="T7" fmla="*/ 37 h 37"/>
                <a:gd name="T8" fmla="*/ 47 w 47"/>
                <a:gd name="T9" fmla="*/ 37 h 37"/>
                <a:gd name="T10" fmla="*/ 33 w 47"/>
                <a:gd name="T11" fmla="*/ 23 h 37"/>
                <a:gd name="T12" fmla="*/ 15 w 47"/>
                <a:gd name="T13" fmla="*/ 22 h 37"/>
                <a:gd name="T14" fmla="*/ 9 w 47"/>
                <a:gd name="T15" fmla="*/ 12 h 37"/>
                <a:gd name="T16" fmla="*/ 6 w 47"/>
                <a:gd name="T17" fmla="*/ 5 h 37"/>
                <a:gd name="T18" fmla="*/ 1 w 47"/>
                <a:gd name="T19" fmla="*/ 0 h 37"/>
                <a:gd name="T20" fmla="*/ 0 w 47"/>
                <a:gd name="T21" fmla="*/ 2 h 37"/>
                <a:gd name="T22" fmla="*/ 5 w 47"/>
                <a:gd name="T23" fmla="*/ 6 h 37"/>
                <a:gd name="T24" fmla="*/ 9 w 47"/>
                <a:gd name="T25" fmla="*/ 13 h 37"/>
                <a:gd name="T26" fmla="*/ 14 w 47"/>
                <a:gd name="T27" fmla="*/ 23 h 37"/>
                <a:gd name="T28" fmla="*/ 16 w 47"/>
                <a:gd name="T29"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7">
                  <a:moveTo>
                    <a:pt x="16" y="25"/>
                  </a:moveTo>
                  <a:cubicBezTo>
                    <a:pt x="18" y="26"/>
                    <a:pt x="21" y="26"/>
                    <a:pt x="23" y="27"/>
                  </a:cubicBezTo>
                  <a:cubicBezTo>
                    <a:pt x="26" y="29"/>
                    <a:pt x="29" y="28"/>
                    <a:pt x="32" y="29"/>
                  </a:cubicBezTo>
                  <a:cubicBezTo>
                    <a:pt x="38" y="30"/>
                    <a:pt x="43" y="32"/>
                    <a:pt x="47" y="37"/>
                  </a:cubicBezTo>
                  <a:cubicBezTo>
                    <a:pt x="47" y="37"/>
                    <a:pt x="47" y="37"/>
                    <a:pt x="47" y="37"/>
                  </a:cubicBezTo>
                  <a:cubicBezTo>
                    <a:pt x="44" y="31"/>
                    <a:pt x="39" y="26"/>
                    <a:pt x="33" y="23"/>
                  </a:cubicBezTo>
                  <a:cubicBezTo>
                    <a:pt x="30" y="21"/>
                    <a:pt x="21" y="18"/>
                    <a:pt x="15" y="22"/>
                  </a:cubicBezTo>
                  <a:cubicBezTo>
                    <a:pt x="11" y="20"/>
                    <a:pt x="11" y="16"/>
                    <a:pt x="9" y="12"/>
                  </a:cubicBezTo>
                  <a:cubicBezTo>
                    <a:pt x="8" y="10"/>
                    <a:pt x="7" y="7"/>
                    <a:pt x="6" y="5"/>
                  </a:cubicBezTo>
                  <a:cubicBezTo>
                    <a:pt x="4" y="3"/>
                    <a:pt x="3" y="2"/>
                    <a:pt x="1" y="0"/>
                  </a:cubicBezTo>
                  <a:cubicBezTo>
                    <a:pt x="1" y="1"/>
                    <a:pt x="1" y="2"/>
                    <a:pt x="0" y="2"/>
                  </a:cubicBezTo>
                  <a:cubicBezTo>
                    <a:pt x="2" y="3"/>
                    <a:pt x="4" y="4"/>
                    <a:pt x="5" y="6"/>
                  </a:cubicBezTo>
                  <a:cubicBezTo>
                    <a:pt x="6" y="8"/>
                    <a:pt x="8" y="11"/>
                    <a:pt x="9" y="13"/>
                  </a:cubicBezTo>
                  <a:cubicBezTo>
                    <a:pt x="10" y="17"/>
                    <a:pt x="11" y="21"/>
                    <a:pt x="14" y="23"/>
                  </a:cubicBezTo>
                  <a:cubicBezTo>
                    <a:pt x="15" y="23"/>
                    <a:pt x="15" y="24"/>
                    <a:pt x="16"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603"/>
            <p:cNvSpPr>
              <a:spLocks noEditPoints="1"/>
            </p:cNvSpPr>
            <p:nvPr/>
          </p:nvSpPr>
          <p:spPr bwMode="auto">
            <a:xfrm>
              <a:off x="9188434" y="4435500"/>
              <a:ext cx="139701" cy="187326"/>
            </a:xfrm>
            <a:custGeom>
              <a:avLst/>
              <a:gdLst>
                <a:gd name="T0" fmla="*/ 8 w 37"/>
                <a:gd name="T1" fmla="*/ 23 h 50"/>
                <a:gd name="T2" fmla="*/ 7 w 37"/>
                <a:gd name="T3" fmla="*/ 16 h 50"/>
                <a:gd name="T4" fmla="*/ 11 w 37"/>
                <a:gd name="T5" fmla="*/ 22 h 50"/>
                <a:gd name="T6" fmla="*/ 14 w 37"/>
                <a:gd name="T7" fmla="*/ 25 h 50"/>
                <a:gd name="T8" fmla="*/ 17 w 37"/>
                <a:gd name="T9" fmla="*/ 28 h 50"/>
                <a:gd name="T10" fmla="*/ 16 w 37"/>
                <a:gd name="T11" fmla="*/ 33 h 50"/>
                <a:gd name="T12" fmla="*/ 16 w 37"/>
                <a:gd name="T13" fmla="*/ 34 h 50"/>
                <a:gd name="T14" fmla="*/ 14 w 37"/>
                <a:gd name="T15" fmla="*/ 37 h 50"/>
                <a:gd name="T16" fmla="*/ 16 w 37"/>
                <a:gd name="T17" fmla="*/ 36 h 50"/>
                <a:gd name="T18" fmla="*/ 17 w 37"/>
                <a:gd name="T19" fmla="*/ 34 h 50"/>
                <a:gd name="T20" fmla="*/ 18 w 37"/>
                <a:gd name="T21" fmla="*/ 31 h 50"/>
                <a:gd name="T22" fmla="*/ 18 w 37"/>
                <a:gd name="T23" fmla="*/ 28 h 50"/>
                <a:gd name="T24" fmla="*/ 19 w 37"/>
                <a:gd name="T25" fmla="*/ 29 h 50"/>
                <a:gd name="T26" fmla="*/ 24 w 37"/>
                <a:gd name="T27" fmla="*/ 35 h 50"/>
                <a:gd name="T28" fmla="*/ 26 w 37"/>
                <a:gd name="T29" fmla="*/ 40 h 50"/>
                <a:gd name="T30" fmla="*/ 27 w 37"/>
                <a:gd name="T31" fmla="*/ 45 h 50"/>
                <a:gd name="T32" fmla="*/ 25 w 37"/>
                <a:gd name="T33" fmla="*/ 35 h 50"/>
                <a:gd name="T34" fmla="*/ 26 w 37"/>
                <a:gd name="T35" fmla="*/ 35 h 50"/>
                <a:gd name="T36" fmla="*/ 33 w 37"/>
                <a:gd name="T37" fmla="*/ 44 h 50"/>
                <a:gd name="T38" fmla="*/ 29 w 37"/>
                <a:gd name="T39" fmla="*/ 37 h 50"/>
                <a:gd name="T40" fmla="*/ 24 w 37"/>
                <a:gd name="T41" fmla="*/ 31 h 50"/>
                <a:gd name="T42" fmla="*/ 12 w 37"/>
                <a:gd name="T43" fmla="*/ 20 h 50"/>
                <a:gd name="T44" fmla="*/ 8 w 37"/>
                <a:gd name="T45" fmla="*/ 14 h 50"/>
                <a:gd name="T46" fmla="*/ 6 w 37"/>
                <a:gd name="T47" fmla="*/ 8 h 50"/>
                <a:gd name="T48" fmla="*/ 11 w 37"/>
                <a:gd name="T49" fmla="*/ 13 h 50"/>
                <a:gd name="T50" fmla="*/ 18 w 37"/>
                <a:gd name="T51" fmla="*/ 18 h 50"/>
                <a:gd name="T52" fmla="*/ 27 w 37"/>
                <a:gd name="T53" fmla="*/ 24 h 50"/>
                <a:gd name="T54" fmla="*/ 35 w 37"/>
                <a:gd name="T55" fmla="*/ 32 h 50"/>
                <a:gd name="T56" fmla="*/ 23 w 37"/>
                <a:gd name="T57" fmla="*/ 20 h 50"/>
                <a:gd name="T58" fmla="*/ 14 w 37"/>
                <a:gd name="T59" fmla="*/ 14 h 50"/>
                <a:gd name="T60" fmla="*/ 10 w 37"/>
                <a:gd name="T61" fmla="*/ 11 h 50"/>
                <a:gd name="T62" fmla="*/ 5 w 37"/>
                <a:gd name="T63" fmla="*/ 4 h 50"/>
                <a:gd name="T64" fmla="*/ 4 w 37"/>
                <a:gd name="T65" fmla="*/ 3 h 50"/>
                <a:gd name="T66" fmla="*/ 13 w 37"/>
                <a:gd name="T67" fmla="*/ 6 h 50"/>
                <a:gd name="T68" fmla="*/ 25 w 37"/>
                <a:gd name="T69" fmla="*/ 8 h 50"/>
                <a:gd name="T70" fmla="*/ 31 w 37"/>
                <a:gd name="T71" fmla="*/ 12 h 50"/>
                <a:gd name="T72" fmla="*/ 21 w 37"/>
                <a:gd name="T73" fmla="*/ 6 h 50"/>
                <a:gd name="T74" fmla="*/ 18 w 37"/>
                <a:gd name="T75" fmla="*/ 5 h 50"/>
                <a:gd name="T76" fmla="*/ 10 w 37"/>
                <a:gd name="T77" fmla="*/ 4 h 50"/>
                <a:gd name="T78" fmla="*/ 3 w 37"/>
                <a:gd name="T79" fmla="*/ 2 h 50"/>
                <a:gd name="T80" fmla="*/ 1 w 37"/>
                <a:gd name="T81" fmla="*/ 0 h 50"/>
                <a:gd name="T82" fmla="*/ 2 w 37"/>
                <a:gd name="T83" fmla="*/ 4 h 50"/>
                <a:gd name="T84" fmla="*/ 3 w 37"/>
                <a:gd name="T85" fmla="*/ 7 h 50"/>
                <a:gd name="T86" fmla="*/ 2 w 37"/>
                <a:gd name="T87" fmla="*/ 10 h 50"/>
                <a:gd name="T88" fmla="*/ 1 w 37"/>
                <a:gd name="T89" fmla="*/ 10 h 50"/>
                <a:gd name="T90" fmla="*/ 0 w 37"/>
                <a:gd name="T91" fmla="*/ 16 h 50"/>
                <a:gd name="T92" fmla="*/ 0 w 37"/>
                <a:gd name="T93" fmla="*/ 20 h 50"/>
                <a:gd name="T94" fmla="*/ 1 w 37"/>
                <a:gd name="T95" fmla="*/ 16 h 50"/>
                <a:gd name="T96" fmla="*/ 2 w 37"/>
                <a:gd name="T97" fmla="*/ 11 h 50"/>
                <a:gd name="T98" fmla="*/ 3 w 37"/>
                <a:gd name="T99" fmla="*/ 10 h 50"/>
                <a:gd name="T100" fmla="*/ 4 w 37"/>
                <a:gd name="T101" fmla="*/ 8 h 50"/>
                <a:gd name="T102" fmla="*/ 6 w 37"/>
                <a:gd name="T103" fmla="*/ 15 h 50"/>
                <a:gd name="T104" fmla="*/ 7 w 37"/>
                <a:gd name="T105" fmla="*/ 23 h 50"/>
                <a:gd name="T106" fmla="*/ 8 w 37"/>
                <a:gd name="T107" fmla="*/ 27 h 50"/>
                <a:gd name="T108" fmla="*/ 7 w 37"/>
                <a:gd name="T109" fmla="*/ 33 h 50"/>
                <a:gd name="T110" fmla="*/ 8 w 37"/>
                <a:gd name="T111" fmla="*/ 24 h 50"/>
                <a:gd name="T112" fmla="*/ 18 w 37"/>
                <a:gd name="T113" fmla="*/ 28 h 50"/>
                <a:gd name="T114" fmla="*/ 18 w 37"/>
                <a:gd name="T115"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50">
                  <a:moveTo>
                    <a:pt x="8" y="24"/>
                  </a:moveTo>
                  <a:cubicBezTo>
                    <a:pt x="8" y="24"/>
                    <a:pt x="8" y="23"/>
                    <a:pt x="8" y="23"/>
                  </a:cubicBezTo>
                  <a:cubicBezTo>
                    <a:pt x="8" y="21"/>
                    <a:pt x="8" y="21"/>
                    <a:pt x="8" y="21"/>
                  </a:cubicBezTo>
                  <a:cubicBezTo>
                    <a:pt x="8" y="19"/>
                    <a:pt x="7" y="18"/>
                    <a:pt x="7" y="16"/>
                  </a:cubicBezTo>
                  <a:cubicBezTo>
                    <a:pt x="8" y="17"/>
                    <a:pt x="8" y="18"/>
                    <a:pt x="9" y="18"/>
                  </a:cubicBezTo>
                  <a:cubicBezTo>
                    <a:pt x="9" y="20"/>
                    <a:pt x="10" y="21"/>
                    <a:pt x="11" y="22"/>
                  </a:cubicBezTo>
                  <a:cubicBezTo>
                    <a:pt x="12" y="23"/>
                    <a:pt x="13" y="24"/>
                    <a:pt x="14" y="24"/>
                  </a:cubicBezTo>
                  <a:cubicBezTo>
                    <a:pt x="14" y="25"/>
                    <a:pt x="14" y="25"/>
                    <a:pt x="14" y="25"/>
                  </a:cubicBezTo>
                  <a:cubicBezTo>
                    <a:pt x="15" y="25"/>
                    <a:pt x="15" y="26"/>
                    <a:pt x="16" y="27"/>
                  </a:cubicBezTo>
                  <a:cubicBezTo>
                    <a:pt x="16" y="27"/>
                    <a:pt x="17" y="28"/>
                    <a:pt x="17" y="28"/>
                  </a:cubicBezTo>
                  <a:cubicBezTo>
                    <a:pt x="17" y="29"/>
                    <a:pt x="17" y="30"/>
                    <a:pt x="17" y="31"/>
                  </a:cubicBezTo>
                  <a:cubicBezTo>
                    <a:pt x="17" y="32"/>
                    <a:pt x="16" y="32"/>
                    <a:pt x="16" y="33"/>
                  </a:cubicBezTo>
                  <a:cubicBezTo>
                    <a:pt x="16" y="34"/>
                    <a:pt x="16" y="34"/>
                    <a:pt x="16" y="34"/>
                  </a:cubicBezTo>
                  <a:cubicBezTo>
                    <a:pt x="16" y="34"/>
                    <a:pt x="16" y="34"/>
                    <a:pt x="16" y="34"/>
                  </a:cubicBezTo>
                  <a:cubicBezTo>
                    <a:pt x="16" y="35"/>
                    <a:pt x="16" y="35"/>
                    <a:pt x="15" y="35"/>
                  </a:cubicBezTo>
                  <a:cubicBezTo>
                    <a:pt x="15" y="36"/>
                    <a:pt x="15" y="37"/>
                    <a:pt x="14" y="37"/>
                  </a:cubicBezTo>
                  <a:cubicBezTo>
                    <a:pt x="14" y="38"/>
                    <a:pt x="13" y="39"/>
                    <a:pt x="13" y="40"/>
                  </a:cubicBezTo>
                  <a:cubicBezTo>
                    <a:pt x="14" y="38"/>
                    <a:pt x="15" y="37"/>
                    <a:pt x="16" y="36"/>
                  </a:cubicBezTo>
                  <a:cubicBezTo>
                    <a:pt x="16" y="35"/>
                    <a:pt x="16" y="35"/>
                    <a:pt x="16" y="34"/>
                  </a:cubicBezTo>
                  <a:cubicBezTo>
                    <a:pt x="17" y="34"/>
                    <a:pt x="17" y="34"/>
                    <a:pt x="17" y="34"/>
                  </a:cubicBezTo>
                  <a:cubicBezTo>
                    <a:pt x="17" y="33"/>
                    <a:pt x="17" y="33"/>
                    <a:pt x="17" y="33"/>
                  </a:cubicBezTo>
                  <a:cubicBezTo>
                    <a:pt x="17" y="33"/>
                    <a:pt x="17" y="32"/>
                    <a:pt x="18" y="31"/>
                  </a:cubicBezTo>
                  <a:cubicBezTo>
                    <a:pt x="18" y="30"/>
                    <a:pt x="18" y="29"/>
                    <a:pt x="18" y="28"/>
                  </a:cubicBezTo>
                  <a:cubicBezTo>
                    <a:pt x="18" y="28"/>
                    <a:pt x="18" y="28"/>
                    <a:pt x="18" y="28"/>
                  </a:cubicBezTo>
                  <a:cubicBezTo>
                    <a:pt x="18" y="28"/>
                    <a:pt x="18" y="28"/>
                    <a:pt x="19" y="28"/>
                  </a:cubicBezTo>
                  <a:cubicBezTo>
                    <a:pt x="19" y="29"/>
                    <a:pt x="19" y="29"/>
                    <a:pt x="19" y="29"/>
                  </a:cubicBezTo>
                  <a:cubicBezTo>
                    <a:pt x="20" y="30"/>
                    <a:pt x="20" y="31"/>
                    <a:pt x="21" y="31"/>
                  </a:cubicBezTo>
                  <a:cubicBezTo>
                    <a:pt x="22" y="33"/>
                    <a:pt x="23" y="34"/>
                    <a:pt x="24" y="35"/>
                  </a:cubicBezTo>
                  <a:cubicBezTo>
                    <a:pt x="24" y="36"/>
                    <a:pt x="24" y="37"/>
                    <a:pt x="25" y="38"/>
                  </a:cubicBezTo>
                  <a:cubicBezTo>
                    <a:pt x="25" y="38"/>
                    <a:pt x="25" y="39"/>
                    <a:pt x="26" y="40"/>
                  </a:cubicBezTo>
                  <a:cubicBezTo>
                    <a:pt x="26" y="41"/>
                    <a:pt x="26" y="41"/>
                    <a:pt x="26" y="42"/>
                  </a:cubicBezTo>
                  <a:cubicBezTo>
                    <a:pt x="27" y="43"/>
                    <a:pt x="27" y="44"/>
                    <a:pt x="27" y="45"/>
                  </a:cubicBezTo>
                  <a:cubicBezTo>
                    <a:pt x="27" y="43"/>
                    <a:pt x="27" y="41"/>
                    <a:pt x="26" y="40"/>
                  </a:cubicBezTo>
                  <a:cubicBezTo>
                    <a:pt x="26" y="38"/>
                    <a:pt x="25" y="36"/>
                    <a:pt x="25" y="35"/>
                  </a:cubicBezTo>
                  <a:cubicBezTo>
                    <a:pt x="24" y="34"/>
                    <a:pt x="24" y="33"/>
                    <a:pt x="23" y="32"/>
                  </a:cubicBezTo>
                  <a:cubicBezTo>
                    <a:pt x="24" y="33"/>
                    <a:pt x="25" y="34"/>
                    <a:pt x="26" y="35"/>
                  </a:cubicBezTo>
                  <a:cubicBezTo>
                    <a:pt x="26" y="36"/>
                    <a:pt x="27" y="36"/>
                    <a:pt x="28" y="37"/>
                  </a:cubicBezTo>
                  <a:cubicBezTo>
                    <a:pt x="30" y="39"/>
                    <a:pt x="31" y="41"/>
                    <a:pt x="33" y="44"/>
                  </a:cubicBezTo>
                  <a:cubicBezTo>
                    <a:pt x="34" y="46"/>
                    <a:pt x="36" y="48"/>
                    <a:pt x="37" y="50"/>
                  </a:cubicBezTo>
                  <a:cubicBezTo>
                    <a:pt x="35" y="45"/>
                    <a:pt x="32" y="41"/>
                    <a:pt x="29" y="37"/>
                  </a:cubicBezTo>
                  <a:cubicBezTo>
                    <a:pt x="28" y="36"/>
                    <a:pt x="27" y="35"/>
                    <a:pt x="26" y="34"/>
                  </a:cubicBezTo>
                  <a:cubicBezTo>
                    <a:pt x="25" y="33"/>
                    <a:pt x="24" y="32"/>
                    <a:pt x="24" y="31"/>
                  </a:cubicBezTo>
                  <a:cubicBezTo>
                    <a:pt x="22" y="29"/>
                    <a:pt x="20" y="28"/>
                    <a:pt x="18" y="26"/>
                  </a:cubicBezTo>
                  <a:cubicBezTo>
                    <a:pt x="16" y="24"/>
                    <a:pt x="14" y="22"/>
                    <a:pt x="12" y="20"/>
                  </a:cubicBezTo>
                  <a:cubicBezTo>
                    <a:pt x="12" y="20"/>
                    <a:pt x="11" y="19"/>
                    <a:pt x="10" y="18"/>
                  </a:cubicBezTo>
                  <a:cubicBezTo>
                    <a:pt x="9" y="16"/>
                    <a:pt x="9" y="15"/>
                    <a:pt x="8" y="14"/>
                  </a:cubicBezTo>
                  <a:cubicBezTo>
                    <a:pt x="8" y="13"/>
                    <a:pt x="7" y="12"/>
                    <a:pt x="7" y="11"/>
                  </a:cubicBezTo>
                  <a:cubicBezTo>
                    <a:pt x="7" y="10"/>
                    <a:pt x="6" y="9"/>
                    <a:pt x="6" y="8"/>
                  </a:cubicBezTo>
                  <a:cubicBezTo>
                    <a:pt x="7" y="9"/>
                    <a:pt x="8" y="10"/>
                    <a:pt x="9" y="11"/>
                  </a:cubicBezTo>
                  <a:cubicBezTo>
                    <a:pt x="10" y="12"/>
                    <a:pt x="10" y="13"/>
                    <a:pt x="11" y="13"/>
                  </a:cubicBezTo>
                  <a:cubicBezTo>
                    <a:pt x="12" y="14"/>
                    <a:pt x="12" y="15"/>
                    <a:pt x="13" y="15"/>
                  </a:cubicBezTo>
                  <a:cubicBezTo>
                    <a:pt x="15" y="16"/>
                    <a:pt x="16" y="17"/>
                    <a:pt x="18" y="18"/>
                  </a:cubicBezTo>
                  <a:cubicBezTo>
                    <a:pt x="20" y="19"/>
                    <a:pt x="21" y="20"/>
                    <a:pt x="23" y="21"/>
                  </a:cubicBezTo>
                  <a:cubicBezTo>
                    <a:pt x="24" y="22"/>
                    <a:pt x="26" y="23"/>
                    <a:pt x="27" y="24"/>
                  </a:cubicBezTo>
                  <a:cubicBezTo>
                    <a:pt x="29" y="25"/>
                    <a:pt x="30" y="26"/>
                    <a:pt x="32" y="27"/>
                  </a:cubicBezTo>
                  <a:cubicBezTo>
                    <a:pt x="33" y="29"/>
                    <a:pt x="34" y="30"/>
                    <a:pt x="35" y="32"/>
                  </a:cubicBezTo>
                  <a:cubicBezTo>
                    <a:pt x="33" y="29"/>
                    <a:pt x="31" y="26"/>
                    <a:pt x="28" y="23"/>
                  </a:cubicBezTo>
                  <a:cubicBezTo>
                    <a:pt x="26" y="22"/>
                    <a:pt x="25" y="21"/>
                    <a:pt x="23" y="20"/>
                  </a:cubicBezTo>
                  <a:cubicBezTo>
                    <a:pt x="22" y="19"/>
                    <a:pt x="20" y="18"/>
                    <a:pt x="18" y="17"/>
                  </a:cubicBezTo>
                  <a:cubicBezTo>
                    <a:pt x="17" y="16"/>
                    <a:pt x="15" y="15"/>
                    <a:pt x="14" y="14"/>
                  </a:cubicBezTo>
                  <a:cubicBezTo>
                    <a:pt x="13" y="14"/>
                    <a:pt x="12" y="13"/>
                    <a:pt x="12" y="13"/>
                  </a:cubicBezTo>
                  <a:cubicBezTo>
                    <a:pt x="11" y="12"/>
                    <a:pt x="10" y="11"/>
                    <a:pt x="10" y="11"/>
                  </a:cubicBezTo>
                  <a:cubicBezTo>
                    <a:pt x="9" y="9"/>
                    <a:pt x="7" y="8"/>
                    <a:pt x="6" y="6"/>
                  </a:cubicBezTo>
                  <a:cubicBezTo>
                    <a:pt x="6" y="6"/>
                    <a:pt x="5" y="5"/>
                    <a:pt x="5" y="4"/>
                  </a:cubicBezTo>
                  <a:cubicBezTo>
                    <a:pt x="4" y="4"/>
                    <a:pt x="4" y="4"/>
                    <a:pt x="4" y="3"/>
                  </a:cubicBezTo>
                  <a:cubicBezTo>
                    <a:pt x="4" y="3"/>
                    <a:pt x="4" y="3"/>
                    <a:pt x="4" y="3"/>
                  </a:cubicBezTo>
                  <a:cubicBezTo>
                    <a:pt x="6" y="4"/>
                    <a:pt x="8" y="4"/>
                    <a:pt x="9" y="5"/>
                  </a:cubicBezTo>
                  <a:cubicBezTo>
                    <a:pt x="11" y="5"/>
                    <a:pt x="12" y="5"/>
                    <a:pt x="13" y="6"/>
                  </a:cubicBezTo>
                  <a:cubicBezTo>
                    <a:pt x="14" y="6"/>
                    <a:pt x="16" y="6"/>
                    <a:pt x="17" y="6"/>
                  </a:cubicBezTo>
                  <a:cubicBezTo>
                    <a:pt x="20" y="6"/>
                    <a:pt x="22" y="7"/>
                    <a:pt x="25" y="8"/>
                  </a:cubicBezTo>
                  <a:cubicBezTo>
                    <a:pt x="26" y="9"/>
                    <a:pt x="27" y="9"/>
                    <a:pt x="28" y="10"/>
                  </a:cubicBezTo>
                  <a:cubicBezTo>
                    <a:pt x="29" y="11"/>
                    <a:pt x="30" y="11"/>
                    <a:pt x="31" y="12"/>
                  </a:cubicBezTo>
                  <a:cubicBezTo>
                    <a:pt x="29" y="10"/>
                    <a:pt x="27" y="9"/>
                    <a:pt x="25" y="8"/>
                  </a:cubicBezTo>
                  <a:cubicBezTo>
                    <a:pt x="24" y="7"/>
                    <a:pt x="22" y="6"/>
                    <a:pt x="21" y="6"/>
                  </a:cubicBezTo>
                  <a:cubicBezTo>
                    <a:pt x="21" y="6"/>
                    <a:pt x="20" y="6"/>
                    <a:pt x="19" y="5"/>
                  </a:cubicBezTo>
                  <a:cubicBezTo>
                    <a:pt x="19" y="5"/>
                    <a:pt x="19" y="5"/>
                    <a:pt x="18" y="5"/>
                  </a:cubicBezTo>
                  <a:cubicBezTo>
                    <a:pt x="18" y="5"/>
                    <a:pt x="18" y="5"/>
                    <a:pt x="17" y="5"/>
                  </a:cubicBezTo>
                  <a:cubicBezTo>
                    <a:pt x="15" y="5"/>
                    <a:pt x="12" y="4"/>
                    <a:pt x="10" y="4"/>
                  </a:cubicBezTo>
                  <a:cubicBezTo>
                    <a:pt x="8" y="3"/>
                    <a:pt x="7" y="3"/>
                    <a:pt x="6" y="3"/>
                  </a:cubicBezTo>
                  <a:cubicBezTo>
                    <a:pt x="5" y="2"/>
                    <a:pt x="4" y="2"/>
                    <a:pt x="3" y="2"/>
                  </a:cubicBezTo>
                  <a:cubicBezTo>
                    <a:pt x="3" y="1"/>
                    <a:pt x="2" y="1"/>
                    <a:pt x="2" y="0"/>
                  </a:cubicBezTo>
                  <a:cubicBezTo>
                    <a:pt x="2" y="0"/>
                    <a:pt x="1" y="0"/>
                    <a:pt x="1" y="0"/>
                  </a:cubicBezTo>
                  <a:cubicBezTo>
                    <a:pt x="0" y="0"/>
                    <a:pt x="0" y="1"/>
                    <a:pt x="0" y="1"/>
                  </a:cubicBezTo>
                  <a:cubicBezTo>
                    <a:pt x="1" y="2"/>
                    <a:pt x="2" y="3"/>
                    <a:pt x="2" y="4"/>
                  </a:cubicBezTo>
                  <a:cubicBezTo>
                    <a:pt x="3" y="5"/>
                    <a:pt x="3" y="6"/>
                    <a:pt x="3" y="6"/>
                  </a:cubicBezTo>
                  <a:cubicBezTo>
                    <a:pt x="3" y="7"/>
                    <a:pt x="3" y="7"/>
                    <a:pt x="3" y="7"/>
                  </a:cubicBezTo>
                  <a:cubicBezTo>
                    <a:pt x="3" y="8"/>
                    <a:pt x="3" y="8"/>
                    <a:pt x="2" y="9"/>
                  </a:cubicBezTo>
                  <a:cubicBezTo>
                    <a:pt x="2" y="9"/>
                    <a:pt x="2" y="9"/>
                    <a:pt x="2" y="10"/>
                  </a:cubicBezTo>
                  <a:cubicBezTo>
                    <a:pt x="2" y="10"/>
                    <a:pt x="2" y="10"/>
                    <a:pt x="2" y="10"/>
                  </a:cubicBezTo>
                  <a:cubicBezTo>
                    <a:pt x="2" y="10"/>
                    <a:pt x="1" y="10"/>
                    <a:pt x="1" y="10"/>
                  </a:cubicBezTo>
                  <a:cubicBezTo>
                    <a:pt x="1" y="11"/>
                    <a:pt x="1" y="12"/>
                    <a:pt x="1" y="12"/>
                  </a:cubicBezTo>
                  <a:cubicBezTo>
                    <a:pt x="0" y="14"/>
                    <a:pt x="0" y="15"/>
                    <a:pt x="0" y="16"/>
                  </a:cubicBezTo>
                  <a:cubicBezTo>
                    <a:pt x="0" y="17"/>
                    <a:pt x="0" y="17"/>
                    <a:pt x="0" y="18"/>
                  </a:cubicBezTo>
                  <a:cubicBezTo>
                    <a:pt x="0" y="19"/>
                    <a:pt x="0" y="19"/>
                    <a:pt x="0" y="20"/>
                  </a:cubicBezTo>
                  <a:cubicBezTo>
                    <a:pt x="0" y="19"/>
                    <a:pt x="0" y="19"/>
                    <a:pt x="0" y="18"/>
                  </a:cubicBezTo>
                  <a:cubicBezTo>
                    <a:pt x="0" y="18"/>
                    <a:pt x="0" y="17"/>
                    <a:pt x="1" y="16"/>
                  </a:cubicBezTo>
                  <a:cubicBezTo>
                    <a:pt x="1" y="15"/>
                    <a:pt x="1" y="14"/>
                    <a:pt x="2" y="13"/>
                  </a:cubicBezTo>
                  <a:cubicBezTo>
                    <a:pt x="2" y="12"/>
                    <a:pt x="2" y="11"/>
                    <a:pt x="2" y="11"/>
                  </a:cubicBezTo>
                  <a:cubicBezTo>
                    <a:pt x="3" y="11"/>
                    <a:pt x="3" y="11"/>
                    <a:pt x="3" y="11"/>
                  </a:cubicBezTo>
                  <a:cubicBezTo>
                    <a:pt x="3" y="10"/>
                    <a:pt x="3" y="10"/>
                    <a:pt x="3" y="10"/>
                  </a:cubicBezTo>
                  <a:cubicBezTo>
                    <a:pt x="3" y="10"/>
                    <a:pt x="3" y="10"/>
                    <a:pt x="3" y="9"/>
                  </a:cubicBezTo>
                  <a:cubicBezTo>
                    <a:pt x="4" y="9"/>
                    <a:pt x="4" y="9"/>
                    <a:pt x="4" y="8"/>
                  </a:cubicBezTo>
                  <a:cubicBezTo>
                    <a:pt x="4" y="9"/>
                    <a:pt x="4" y="9"/>
                    <a:pt x="5" y="10"/>
                  </a:cubicBezTo>
                  <a:cubicBezTo>
                    <a:pt x="6" y="15"/>
                    <a:pt x="6" y="15"/>
                    <a:pt x="6" y="15"/>
                  </a:cubicBezTo>
                  <a:cubicBezTo>
                    <a:pt x="6" y="17"/>
                    <a:pt x="7" y="19"/>
                    <a:pt x="7" y="21"/>
                  </a:cubicBezTo>
                  <a:cubicBezTo>
                    <a:pt x="7" y="23"/>
                    <a:pt x="7" y="23"/>
                    <a:pt x="7" y="23"/>
                  </a:cubicBezTo>
                  <a:cubicBezTo>
                    <a:pt x="7" y="23"/>
                    <a:pt x="8" y="24"/>
                    <a:pt x="8" y="24"/>
                  </a:cubicBezTo>
                  <a:cubicBezTo>
                    <a:pt x="8" y="25"/>
                    <a:pt x="8" y="26"/>
                    <a:pt x="8" y="27"/>
                  </a:cubicBezTo>
                  <a:cubicBezTo>
                    <a:pt x="8" y="28"/>
                    <a:pt x="8" y="29"/>
                    <a:pt x="8" y="30"/>
                  </a:cubicBezTo>
                  <a:cubicBezTo>
                    <a:pt x="7" y="31"/>
                    <a:pt x="7" y="32"/>
                    <a:pt x="7" y="33"/>
                  </a:cubicBezTo>
                  <a:cubicBezTo>
                    <a:pt x="8" y="31"/>
                    <a:pt x="8" y="29"/>
                    <a:pt x="8" y="27"/>
                  </a:cubicBezTo>
                  <a:cubicBezTo>
                    <a:pt x="8" y="26"/>
                    <a:pt x="8" y="25"/>
                    <a:pt x="8" y="24"/>
                  </a:cubicBezTo>
                  <a:close/>
                  <a:moveTo>
                    <a:pt x="18" y="27"/>
                  </a:moveTo>
                  <a:cubicBezTo>
                    <a:pt x="18" y="27"/>
                    <a:pt x="18" y="28"/>
                    <a:pt x="18" y="28"/>
                  </a:cubicBezTo>
                  <a:cubicBezTo>
                    <a:pt x="18" y="28"/>
                    <a:pt x="18" y="28"/>
                    <a:pt x="18" y="28"/>
                  </a:cubicBezTo>
                  <a:cubicBezTo>
                    <a:pt x="18" y="28"/>
                    <a:pt x="18" y="28"/>
                    <a:pt x="18" y="2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604"/>
            <p:cNvSpPr>
              <a:spLocks/>
            </p:cNvSpPr>
            <p:nvPr/>
          </p:nvSpPr>
          <p:spPr bwMode="auto">
            <a:xfrm>
              <a:off x="8704244" y="4443438"/>
              <a:ext cx="60325" cy="142876"/>
            </a:xfrm>
            <a:custGeom>
              <a:avLst/>
              <a:gdLst>
                <a:gd name="T0" fmla="*/ 15 w 16"/>
                <a:gd name="T1" fmla="*/ 38 h 38"/>
                <a:gd name="T2" fmla="*/ 11 w 16"/>
                <a:gd name="T3" fmla="*/ 17 h 38"/>
                <a:gd name="T4" fmla="*/ 5 w 16"/>
                <a:gd name="T5" fmla="*/ 8 h 38"/>
                <a:gd name="T6" fmla="*/ 0 w 16"/>
                <a:gd name="T7" fmla="*/ 0 h 38"/>
                <a:gd name="T8" fmla="*/ 12 w 16"/>
                <a:gd name="T9" fmla="*/ 7 h 38"/>
                <a:gd name="T10" fmla="*/ 16 w 16"/>
                <a:gd name="T11" fmla="*/ 21 h 38"/>
                <a:gd name="T12" fmla="*/ 15 w 16"/>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16" h="38">
                  <a:moveTo>
                    <a:pt x="15" y="38"/>
                  </a:moveTo>
                  <a:cubicBezTo>
                    <a:pt x="14" y="31"/>
                    <a:pt x="14" y="24"/>
                    <a:pt x="11" y="17"/>
                  </a:cubicBezTo>
                  <a:cubicBezTo>
                    <a:pt x="10" y="14"/>
                    <a:pt x="8" y="11"/>
                    <a:pt x="5" y="8"/>
                  </a:cubicBezTo>
                  <a:cubicBezTo>
                    <a:pt x="3" y="6"/>
                    <a:pt x="1" y="3"/>
                    <a:pt x="0" y="0"/>
                  </a:cubicBezTo>
                  <a:cubicBezTo>
                    <a:pt x="4" y="2"/>
                    <a:pt x="8" y="5"/>
                    <a:pt x="12" y="7"/>
                  </a:cubicBezTo>
                  <a:cubicBezTo>
                    <a:pt x="15" y="11"/>
                    <a:pt x="16" y="18"/>
                    <a:pt x="16" y="21"/>
                  </a:cubicBezTo>
                  <a:cubicBezTo>
                    <a:pt x="16" y="27"/>
                    <a:pt x="15" y="32"/>
                    <a:pt x="15" y="3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09" name="Picture 1606"/>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8626456" y="4595839"/>
              <a:ext cx="180976"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607"/>
            <p:cNvSpPr>
              <a:spLocks/>
            </p:cNvSpPr>
            <p:nvPr/>
          </p:nvSpPr>
          <p:spPr bwMode="auto">
            <a:xfrm>
              <a:off x="8632806" y="4499000"/>
              <a:ext cx="131763" cy="120651"/>
            </a:xfrm>
            <a:custGeom>
              <a:avLst/>
              <a:gdLst>
                <a:gd name="T0" fmla="*/ 17 w 35"/>
                <a:gd name="T1" fmla="*/ 22 h 32"/>
                <a:gd name="T2" fmla="*/ 29 w 35"/>
                <a:gd name="T3" fmla="*/ 27 h 32"/>
                <a:gd name="T4" fmla="*/ 35 w 35"/>
                <a:gd name="T5" fmla="*/ 32 h 32"/>
                <a:gd name="T6" fmla="*/ 24 w 35"/>
                <a:gd name="T7" fmla="*/ 27 h 32"/>
                <a:gd name="T8" fmla="*/ 10 w 35"/>
                <a:gd name="T9" fmla="*/ 25 h 32"/>
                <a:gd name="T10" fmla="*/ 1 w 35"/>
                <a:gd name="T11" fmla="*/ 16 h 32"/>
                <a:gd name="T12" fmla="*/ 0 w 35"/>
                <a:gd name="T13" fmla="*/ 14 h 32"/>
                <a:gd name="T14" fmla="*/ 4 w 35"/>
                <a:gd name="T15" fmla="*/ 0 h 32"/>
                <a:gd name="T16" fmla="*/ 5 w 35"/>
                <a:gd name="T17" fmla="*/ 6 h 32"/>
                <a:gd name="T18" fmla="*/ 17 w 35"/>
                <a:gd name="T19"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2">
                  <a:moveTo>
                    <a:pt x="17" y="22"/>
                  </a:moveTo>
                  <a:cubicBezTo>
                    <a:pt x="21" y="23"/>
                    <a:pt x="27" y="25"/>
                    <a:pt x="29" y="27"/>
                  </a:cubicBezTo>
                  <a:cubicBezTo>
                    <a:pt x="32" y="28"/>
                    <a:pt x="35" y="32"/>
                    <a:pt x="35" y="32"/>
                  </a:cubicBezTo>
                  <a:cubicBezTo>
                    <a:pt x="32" y="30"/>
                    <a:pt x="28" y="28"/>
                    <a:pt x="24" y="27"/>
                  </a:cubicBezTo>
                  <a:cubicBezTo>
                    <a:pt x="19" y="26"/>
                    <a:pt x="14" y="26"/>
                    <a:pt x="10" y="25"/>
                  </a:cubicBezTo>
                  <a:cubicBezTo>
                    <a:pt x="5" y="24"/>
                    <a:pt x="2" y="20"/>
                    <a:pt x="1" y="16"/>
                  </a:cubicBezTo>
                  <a:cubicBezTo>
                    <a:pt x="0" y="15"/>
                    <a:pt x="0" y="15"/>
                    <a:pt x="0" y="14"/>
                  </a:cubicBezTo>
                  <a:cubicBezTo>
                    <a:pt x="1" y="9"/>
                    <a:pt x="2" y="4"/>
                    <a:pt x="4" y="0"/>
                  </a:cubicBezTo>
                  <a:cubicBezTo>
                    <a:pt x="4" y="2"/>
                    <a:pt x="4" y="4"/>
                    <a:pt x="5" y="6"/>
                  </a:cubicBezTo>
                  <a:cubicBezTo>
                    <a:pt x="7" y="15"/>
                    <a:pt x="13" y="20"/>
                    <a:pt x="17" y="2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608"/>
            <p:cNvSpPr>
              <a:spLocks/>
            </p:cNvSpPr>
            <p:nvPr/>
          </p:nvSpPr>
          <p:spPr bwMode="auto">
            <a:xfrm>
              <a:off x="8662969" y="4435500"/>
              <a:ext cx="142876" cy="247652"/>
            </a:xfrm>
            <a:custGeom>
              <a:avLst/>
              <a:gdLst>
                <a:gd name="T0" fmla="*/ 7 w 38"/>
                <a:gd name="T1" fmla="*/ 37 h 66"/>
                <a:gd name="T2" fmla="*/ 20 w 38"/>
                <a:gd name="T3" fmla="*/ 42 h 66"/>
                <a:gd name="T4" fmla="*/ 23 w 38"/>
                <a:gd name="T5" fmla="*/ 43 h 66"/>
                <a:gd name="T6" fmla="*/ 24 w 38"/>
                <a:gd name="T7" fmla="*/ 44 h 66"/>
                <a:gd name="T8" fmla="*/ 24 w 38"/>
                <a:gd name="T9" fmla="*/ 42 h 66"/>
                <a:gd name="T10" fmla="*/ 21 w 38"/>
                <a:gd name="T11" fmla="*/ 39 h 66"/>
                <a:gd name="T12" fmla="*/ 15 w 38"/>
                <a:gd name="T13" fmla="*/ 32 h 66"/>
                <a:gd name="T14" fmla="*/ 10 w 38"/>
                <a:gd name="T15" fmla="*/ 27 h 66"/>
                <a:gd name="T16" fmla="*/ 5 w 38"/>
                <a:gd name="T17" fmla="*/ 21 h 66"/>
                <a:gd name="T18" fmla="*/ 4 w 38"/>
                <a:gd name="T19" fmla="*/ 16 h 66"/>
                <a:gd name="T20" fmla="*/ 9 w 38"/>
                <a:gd name="T21" fmla="*/ 25 h 66"/>
                <a:gd name="T22" fmla="*/ 13 w 38"/>
                <a:gd name="T23" fmla="*/ 29 h 66"/>
                <a:gd name="T24" fmla="*/ 8 w 38"/>
                <a:gd name="T25" fmla="*/ 19 h 66"/>
                <a:gd name="T26" fmla="*/ 5 w 38"/>
                <a:gd name="T27" fmla="*/ 5 h 66"/>
                <a:gd name="T28" fmla="*/ 5 w 38"/>
                <a:gd name="T29" fmla="*/ 3 h 66"/>
                <a:gd name="T30" fmla="*/ 7 w 38"/>
                <a:gd name="T31" fmla="*/ 9 h 66"/>
                <a:gd name="T32" fmla="*/ 19 w 38"/>
                <a:gd name="T33" fmla="*/ 34 h 66"/>
                <a:gd name="T34" fmla="*/ 24 w 38"/>
                <a:gd name="T35" fmla="*/ 39 h 66"/>
                <a:gd name="T36" fmla="*/ 25 w 38"/>
                <a:gd name="T37" fmla="*/ 41 h 66"/>
                <a:gd name="T38" fmla="*/ 25 w 38"/>
                <a:gd name="T39" fmla="*/ 38 h 66"/>
                <a:gd name="T40" fmla="*/ 24 w 38"/>
                <a:gd name="T41" fmla="*/ 25 h 66"/>
                <a:gd name="T42" fmla="*/ 22 w 38"/>
                <a:gd name="T43" fmla="*/ 21 h 66"/>
                <a:gd name="T44" fmla="*/ 17 w 38"/>
                <a:gd name="T45" fmla="*/ 12 h 66"/>
                <a:gd name="T46" fmla="*/ 17 w 38"/>
                <a:gd name="T47" fmla="*/ 11 h 66"/>
                <a:gd name="T48" fmla="*/ 23 w 38"/>
                <a:gd name="T49" fmla="*/ 20 h 66"/>
                <a:gd name="T50" fmla="*/ 24 w 38"/>
                <a:gd name="T51" fmla="*/ 25 h 66"/>
                <a:gd name="T52" fmla="*/ 26 w 38"/>
                <a:gd name="T53" fmla="*/ 40 h 66"/>
                <a:gd name="T54" fmla="*/ 28 w 38"/>
                <a:gd name="T55" fmla="*/ 44 h 66"/>
                <a:gd name="T56" fmla="*/ 33 w 38"/>
                <a:gd name="T57" fmla="*/ 52 h 66"/>
                <a:gd name="T58" fmla="*/ 34 w 38"/>
                <a:gd name="T59" fmla="*/ 49 h 66"/>
                <a:gd name="T60" fmla="*/ 36 w 38"/>
                <a:gd name="T61" fmla="*/ 44 h 66"/>
                <a:gd name="T62" fmla="*/ 36 w 38"/>
                <a:gd name="T63" fmla="*/ 31 h 66"/>
                <a:gd name="T64" fmla="*/ 34 w 38"/>
                <a:gd name="T65" fmla="*/ 23 h 66"/>
                <a:gd name="T66" fmla="*/ 37 w 38"/>
                <a:gd name="T67" fmla="*/ 31 h 66"/>
                <a:gd name="T68" fmla="*/ 37 w 38"/>
                <a:gd name="T69" fmla="*/ 44 h 66"/>
                <a:gd name="T70" fmla="*/ 36 w 38"/>
                <a:gd name="T71" fmla="*/ 49 h 66"/>
                <a:gd name="T72" fmla="*/ 35 w 38"/>
                <a:gd name="T73" fmla="*/ 52 h 66"/>
                <a:gd name="T74" fmla="*/ 35 w 38"/>
                <a:gd name="T75" fmla="*/ 57 h 66"/>
                <a:gd name="T76" fmla="*/ 36 w 38"/>
                <a:gd name="T77" fmla="*/ 61 h 66"/>
                <a:gd name="T78" fmla="*/ 37 w 38"/>
                <a:gd name="T79" fmla="*/ 61 h 66"/>
                <a:gd name="T80" fmla="*/ 36 w 38"/>
                <a:gd name="T81" fmla="*/ 64 h 66"/>
                <a:gd name="T82" fmla="*/ 34 w 38"/>
                <a:gd name="T83" fmla="*/ 59 h 66"/>
                <a:gd name="T84" fmla="*/ 34 w 38"/>
                <a:gd name="T85" fmla="*/ 57 h 66"/>
                <a:gd name="T86" fmla="*/ 32 w 38"/>
                <a:gd name="T87" fmla="*/ 56 h 66"/>
                <a:gd name="T88" fmla="*/ 24 w 38"/>
                <a:gd name="T89" fmla="*/ 50 h 66"/>
                <a:gd name="T90" fmla="*/ 20 w 38"/>
                <a:gd name="T91" fmla="*/ 48 h 66"/>
                <a:gd name="T92" fmla="*/ 7 w 38"/>
                <a:gd name="T93" fmla="*/ 49 h 66"/>
                <a:gd name="T94" fmla="*/ 16 w 38"/>
                <a:gd name="T95" fmla="*/ 48 h 66"/>
                <a:gd name="T96" fmla="*/ 22 w 38"/>
                <a:gd name="T97" fmla="*/ 48 h 66"/>
                <a:gd name="T98" fmla="*/ 28 w 38"/>
                <a:gd name="T99" fmla="*/ 51 h 66"/>
                <a:gd name="T100" fmla="*/ 33 w 38"/>
                <a:gd name="T101" fmla="*/ 55 h 66"/>
                <a:gd name="T102" fmla="*/ 30 w 38"/>
                <a:gd name="T103" fmla="*/ 49 h 66"/>
                <a:gd name="T104" fmla="*/ 28 w 38"/>
                <a:gd name="T105" fmla="*/ 47 h 66"/>
                <a:gd name="T106" fmla="*/ 23 w 38"/>
                <a:gd name="T107" fmla="*/ 45 h 66"/>
                <a:gd name="T108" fmla="*/ 22 w 38"/>
                <a:gd name="T109" fmla="*/ 44 h 66"/>
                <a:gd name="T110" fmla="*/ 15 w 38"/>
                <a:gd name="T111" fmla="*/ 42 h 66"/>
                <a:gd name="T112" fmla="*/ 3 w 38"/>
                <a:gd name="T113" fmla="*/ 35 h 66"/>
                <a:gd name="T114" fmla="*/ 4 w 38"/>
                <a:gd name="T115" fmla="*/ 3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66">
                  <a:moveTo>
                    <a:pt x="4" y="34"/>
                  </a:moveTo>
                  <a:cubicBezTo>
                    <a:pt x="5" y="35"/>
                    <a:pt x="6" y="36"/>
                    <a:pt x="7" y="37"/>
                  </a:cubicBezTo>
                  <a:cubicBezTo>
                    <a:pt x="10" y="38"/>
                    <a:pt x="13" y="39"/>
                    <a:pt x="16" y="41"/>
                  </a:cubicBezTo>
                  <a:cubicBezTo>
                    <a:pt x="17" y="41"/>
                    <a:pt x="19" y="42"/>
                    <a:pt x="20" y="42"/>
                  </a:cubicBezTo>
                  <a:cubicBezTo>
                    <a:pt x="21" y="42"/>
                    <a:pt x="21" y="43"/>
                    <a:pt x="22" y="43"/>
                  </a:cubicBezTo>
                  <a:cubicBezTo>
                    <a:pt x="23" y="43"/>
                    <a:pt x="23" y="43"/>
                    <a:pt x="23" y="43"/>
                  </a:cubicBezTo>
                  <a:cubicBezTo>
                    <a:pt x="23" y="43"/>
                    <a:pt x="24" y="43"/>
                    <a:pt x="24" y="43"/>
                  </a:cubicBezTo>
                  <a:cubicBezTo>
                    <a:pt x="24" y="44"/>
                    <a:pt x="24" y="44"/>
                    <a:pt x="24" y="44"/>
                  </a:cubicBezTo>
                  <a:cubicBezTo>
                    <a:pt x="25" y="44"/>
                    <a:pt x="26" y="44"/>
                    <a:pt x="27" y="45"/>
                  </a:cubicBezTo>
                  <a:cubicBezTo>
                    <a:pt x="26" y="44"/>
                    <a:pt x="25" y="43"/>
                    <a:pt x="24" y="42"/>
                  </a:cubicBezTo>
                  <a:cubicBezTo>
                    <a:pt x="24" y="41"/>
                    <a:pt x="23" y="41"/>
                    <a:pt x="22" y="40"/>
                  </a:cubicBezTo>
                  <a:cubicBezTo>
                    <a:pt x="22" y="40"/>
                    <a:pt x="21" y="39"/>
                    <a:pt x="21" y="39"/>
                  </a:cubicBezTo>
                  <a:cubicBezTo>
                    <a:pt x="20" y="38"/>
                    <a:pt x="19" y="36"/>
                    <a:pt x="18" y="35"/>
                  </a:cubicBezTo>
                  <a:cubicBezTo>
                    <a:pt x="17" y="34"/>
                    <a:pt x="16" y="33"/>
                    <a:pt x="15" y="32"/>
                  </a:cubicBezTo>
                  <a:cubicBezTo>
                    <a:pt x="14" y="31"/>
                    <a:pt x="13" y="30"/>
                    <a:pt x="12" y="29"/>
                  </a:cubicBezTo>
                  <a:cubicBezTo>
                    <a:pt x="11" y="29"/>
                    <a:pt x="11" y="28"/>
                    <a:pt x="10" y="27"/>
                  </a:cubicBezTo>
                  <a:cubicBezTo>
                    <a:pt x="9" y="27"/>
                    <a:pt x="9" y="26"/>
                    <a:pt x="8" y="25"/>
                  </a:cubicBezTo>
                  <a:cubicBezTo>
                    <a:pt x="7" y="24"/>
                    <a:pt x="6" y="23"/>
                    <a:pt x="5" y="21"/>
                  </a:cubicBezTo>
                  <a:cubicBezTo>
                    <a:pt x="5" y="20"/>
                    <a:pt x="4" y="19"/>
                    <a:pt x="4" y="19"/>
                  </a:cubicBezTo>
                  <a:cubicBezTo>
                    <a:pt x="4" y="18"/>
                    <a:pt x="4" y="17"/>
                    <a:pt x="4" y="16"/>
                  </a:cubicBezTo>
                  <a:cubicBezTo>
                    <a:pt x="4" y="18"/>
                    <a:pt x="4" y="19"/>
                    <a:pt x="5" y="21"/>
                  </a:cubicBezTo>
                  <a:cubicBezTo>
                    <a:pt x="6" y="22"/>
                    <a:pt x="8" y="24"/>
                    <a:pt x="9" y="25"/>
                  </a:cubicBezTo>
                  <a:cubicBezTo>
                    <a:pt x="9" y="25"/>
                    <a:pt x="10" y="26"/>
                    <a:pt x="11" y="27"/>
                  </a:cubicBezTo>
                  <a:cubicBezTo>
                    <a:pt x="11" y="27"/>
                    <a:pt x="12" y="28"/>
                    <a:pt x="13" y="29"/>
                  </a:cubicBezTo>
                  <a:cubicBezTo>
                    <a:pt x="13" y="29"/>
                    <a:pt x="13" y="29"/>
                    <a:pt x="14" y="29"/>
                  </a:cubicBezTo>
                  <a:cubicBezTo>
                    <a:pt x="12" y="26"/>
                    <a:pt x="10" y="22"/>
                    <a:pt x="8" y="19"/>
                  </a:cubicBezTo>
                  <a:cubicBezTo>
                    <a:pt x="7" y="16"/>
                    <a:pt x="6" y="13"/>
                    <a:pt x="6" y="10"/>
                  </a:cubicBezTo>
                  <a:cubicBezTo>
                    <a:pt x="5" y="8"/>
                    <a:pt x="5" y="7"/>
                    <a:pt x="5" y="5"/>
                  </a:cubicBezTo>
                  <a:cubicBezTo>
                    <a:pt x="5" y="3"/>
                    <a:pt x="5" y="2"/>
                    <a:pt x="5" y="0"/>
                  </a:cubicBezTo>
                  <a:cubicBezTo>
                    <a:pt x="5" y="1"/>
                    <a:pt x="5" y="2"/>
                    <a:pt x="5" y="3"/>
                  </a:cubicBezTo>
                  <a:cubicBezTo>
                    <a:pt x="6" y="3"/>
                    <a:pt x="6" y="4"/>
                    <a:pt x="6" y="5"/>
                  </a:cubicBezTo>
                  <a:cubicBezTo>
                    <a:pt x="6" y="6"/>
                    <a:pt x="7" y="8"/>
                    <a:pt x="7" y="9"/>
                  </a:cubicBezTo>
                  <a:cubicBezTo>
                    <a:pt x="8" y="12"/>
                    <a:pt x="9" y="15"/>
                    <a:pt x="10" y="18"/>
                  </a:cubicBezTo>
                  <a:cubicBezTo>
                    <a:pt x="12" y="24"/>
                    <a:pt x="15" y="29"/>
                    <a:pt x="19" y="34"/>
                  </a:cubicBezTo>
                  <a:cubicBezTo>
                    <a:pt x="20" y="35"/>
                    <a:pt x="21" y="36"/>
                    <a:pt x="22" y="38"/>
                  </a:cubicBezTo>
                  <a:cubicBezTo>
                    <a:pt x="22" y="38"/>
                    <a:pt x="23" y="39"/>
                    <a:pt x="24" y="39"/>
                  </a:cubicBezTo>
                  <a:cubicBezTo>
                    <a:pt x="24" y="40"/>
                    <a:pt x="25" y="40"/>
                    <a:pt x="25" y="41"/>
                  </a:cubicBezTo>
                  <a:cubicBezTo>
                    <a:pt x="25" y="41"/>
                    <a:pt x="25" y="41"/>
                    <a:pt x="25" y="41"/>
                  </a:cubicBezTo>
                  <a:cubicBezTo>
                    <a:pt x="25" y="41"/>
                    <a:pt x="25" y="41"/>
                    <a:pt x="25" y="41"/>
                  </a:cubicBezTo>
                  <a:cubicBezTo>
                    <a:pt x="25" y="40"/>
                    <a:pt x="25" y="39"/>
                    <a:pt x="25" y="38"/>
                  </a:cubicBezTo>
                  <a:cubicBezTo>
                    <a:pt x="25" y="37"/>
                    <a:pt x="24" y="36"/>
                    <a:pt x="24" y="36"/>
                  </a:cubicBezTo>
                  <a:cubicBezTo>
                    <a:pt x="24" y="32"/>
                    <a:pt x="24" y="29"/>
                    <a:pt x="24" y="25"/>
                  </a:cubicBezTo>
                  <a:cubicBezTo>
                    <a:pt x="23" y="25"/>
                    <a:pt x="23" y="24"/>
                    <a:pt x="23" y="23"/>
                  </a:cubicBezTo>
                  <a:cubicBezTo>
                    <a:pt x="23" y="22"/>
                    <a:pt x="22" y="21"/>
                    <a:pt x="22" y="21"/>
                  </a:cubicBezTo>
                  <a:cubicBezTo>
                    <a:pt x="21" y="19"/>
                    <a:pt x="21" y="17"/>
                    <a:pt x="20" y="16"/>
                  </a:cubicBezTo>
                  <a:cubicBezTo>
                    <a:pt x="19" y="14"/>
                    <a:pt x="18" y="13"/>
                    <a:pt x="17" y="12"/>
                  </a:cubicBezTo>
                  <a:cubicBezTo>
                    <a:pt x="16" y="10"/>
                    <a:pt x="15" y="9"/>
                    <a:pt x="14" y="8"/>
                  </a:cubicBezTo>
                  <a:cubicBezTo>
                    <a:pt x="15" y="9"/>
                    <a:pt x="16" y="10"/>
                    <a:pt x="17" y="11"/>
                  </a:cubicBezTo>
                  <a:cubicBezTo>
                    <a:pt x="18" y="13"/>
                    <a:pt x="19" y="14"/>
                    <a:pt x="20" y="16"/>
                  </a:cubicBezTo>
                  <a:cubicBezTo>
                    <a:pt x="21" y="17"/>
                    <a:pt x="22" y="19"/>
                    <a:pt x="23" y="20"/>
                  </a:cubicBezTo>
                  <a:cubicBezTo>
                    <a:pt x="23" y="21"/>
                    <a:pt x="23" y="22"/>
                    <a:pt x="24" y="23"/>
                  </a:cubicBezTo>
                  <a:cubicBezTo>
                    <a:pt x="24" y="24"/>
                    <a:pt x="24" y="24"/>
                    <a:pt x="24" y="25"/>
                  </a:cubicBezTo>
                  <a:cubicBezTo>
                    <a:pt x="25" y="29"/>
                    <a:pt x="25" y="32"/>
                    <a:pt x="25" y="35"/>
                  </a:cubicBezTo>
                  <a:cubicBezTo>
                    <a:pt x="26" y="37"/>
                    <a:pt x="26" y="39"/>
                    <a:pt x="26" y="40"/>
                  </a:cubicBezTo>
                  <a:cubicBezTo>
                    <a:pt x="27" y="41"/>
                    <a:pt x="27" y="42"/>
                    <a:pt x="27" y="43"/>
                  </a:cubicBezTo>
                  <a:cubicBezTo>
                    <a:pt x="27" y="43"/>
                    <a:pt x="28" y="43"/>
                    <a:pt x="28" y="44"/>
                  </a:cubicBezTo>
                  <a:cubicBezTo>
                    <a:pt x="29" y="45"/>
                    <a:pt x="30" y="47"/>
                    <a:pt x="31" y="48"/>
                  </a:cubicBezTo>
                  <a:cubicBezTo>
                    <a:pt x="32" y="50"/>
                    <a:pt x="33" y="51"/>
                    <a:pt x="33" y="52"/>
                  </a:cubicBezTo>
                  <a:cubicBezTo>
                    <a:pt x="33" y="52"/>
                    <a:pt x="33" y="52"/>
                    <a:pt x="33" y="52"/>
                  </a:cubicBezTo>
                  <a:cubicBezTo>
                    <a:pt x="34" y="51"/>
                    <a:pt x="34" y="50"/>
                    <a:pt x="34" y="49"/>
                  </a:cubicBezTo>
                  <a:cubicBezTo>
                    <a:pt x="35" y="49"/>
                    <a:pt x="35" y="48"/>
                    <a:pt x="35" y="48"/>
                  </a:cubicBezTo>
                  <a:cubicBezTo>
                    <a:pt x="35" y="46"/>
                    <a:pt x="36" y="45"/>
                    <a:pt x="36" y="44"/>
                  </a:cubicBezTo>
                  <a:cubicBezTo>
                    <a:pt x="36" y="42"/>
                    <a:pt x="37" y="41"/>
                    <a:pt x="37" y="39"/>
                  </a:cubicBezTo>
                  <a:cubicBezTo>
                    <a:pt x="37" y="37"/>
                    <a:pt x="37" y="34"/>
                    <a:pt x="36" y="31"/>
                  </a:cubicBezTo>
                  <a:cubicBezTo>
                    <a:pt x="36" y="30"/>
                    <a:pt x="36" y="28"/>
                    <a:pt x="35" y="27"/>
                  </a:cubicBezTo>
                  <a:cubicBezTo>
                    <a:pt x="35" y="26"/>
                    <a:pt x="35" y="24"/>
                    <a:pt x="34" y="23"/>
                  </a:cubicBezTo>
                  <a:cubicBezTo>
                    <a:pt x="35" y="24"/>
                    <a:pt x="35" y="26"/>
                    <a:pt x="36" y="27"/>
                  </a:cubicBezTo>
                  <a:cubicBezTo>
                    <a:pt x="36" y="28"/>
                    <a:pt x="36" y="30"/>
                    <a:pt x="37" y="31"/>
                  </a:cubicBezTo>
                  <a:cubicBezTo>
                    <a:pt x="37" y="34"/>
                    <a:pt x="38" y="37"/>
                    <a:pt x="37" y="39"/>
                  </a:cubicBezTo>
                  <a:cubicBezTo>
                    <a:pt x="37" y="41"/>
                    <a:pt x="37" y="42"/>
                    <a:pt x="37" y="44"/>
                  </a:cubicBezTo>
                  <a:cubicBezTo>
                    <a:pt x="37" y="45"/>
                    <a:pt x="36" y="47"/>
                    <a:pt x="36" y="48"/>
                  </a:cubicBezTo>
                  <a:cubicBezTo>
                    <a:pt x="36" y="48"/>
                    <a:pt x="36" y="49"/>
                    <a:pt x="36" y="49"/>
                  </a:cubicBezTo>
                  <a:cubicBezTo>
                    <a:pt x="36" y="49"/>
                    <a:pt x="35" y="50"/>
                    <a:pt x="35" y="50"/>
                  </a:cubicBezTo>
                  <a:cubicBezTo>
                    <a:pt x="35" y="51"/>
                    <a:pt x="35" y="51"/>
                    <a:pt x="35" y="52"/>
                  </a:cubicBezTo>
                  <a:cubicBezTo>
                    <a:pt x="34" y="53"/>
                    <a:pt x="34" y="53"/>
                    <a:pt x="34" y="54"/>
                  </a:cubicBezTo>
                  <a:cubicBezTo>
                    <a:pt x="35" y="55"/>
                    <a:pt x="35" y="56"/>
                    <a:pt x="35" y="57"/>
                  </a:cubicBezTo>
                  <a:cubicBezTo>
                    <a:pt x="36" y="58"/>
                    <a:pt x="36" y="59"/>
                    <a:pt x="36" y="60"/>
                  </a:cubicBezTo>
                  <a:cubicBezTo>
                    <a:pt x="36" y="60"/>
                    <a:pt x="36" y="60"/>
                    <a:pt x="36" y="61"/>
                  </a:cubicBezTo>
                  <a:cubicBezTo>
                    <a:pt x="36" y="61"/>
                    <a:pt x="36" y="61"/>
                    <a:pt x="36" y="61"/>
                  </a:cubicBezTo>
                  <a:cubicBezTo>
                    <a:pt x="36" y="61"/>
                    <a:pt x="36" y="61"/>
                    <a:pt x="37" y="61"/>
                  </a:cubicBezTo>
                  <a:cubicBezTo>
                    <a:pt x="37" y="63"/>
                    <a:pt x="37" y="65"/>
                    <a:pt x="37" y="66"/>
                  </a:cubicBezTo>
                  <a:cubicBezTo>
                    <a:pt x="37" y="65"/>
                    <a:pt x="37" y="65"/>
                    <a:pt x="36" y="64"/>
                  </a:cubicBezTo>
                  <a:cubicBezTo>
                    <a:pt x="36" y="63"/>
                    <a:pt x="36" y="62"/>
                    <a:pt x="36" y="62"/>
                  </a:cubicBezTo>
                  <a:cubicBezTo>
                    <a:pt x="35" y="61"/>
                    <a:pt x="35" y="60"/>
                    <a:pt x="34" y="59"/>
                  </a:cubicBezTo>
                  <a:cubicBezTo>
                    <a:pt x="34" y="58"/>
                    <a:pt x="34" y="58"/>
                    <a:pt x="34" y="58"/>
                  </a:cubicBezTo>
                  <a:cubicBezTo>
                    <a:pt x="34" y="58"/>
                    <a:pt x="34" y="58"/>
                    <a:pt x="34" y="57"/>
                  </a:cubicBezTo>
                  <a:cubicBezTo>
                    <a:pt x="33" y="57"/>
                    <a:pt x="33" y="57"/>
                    <a:pt x="33" y="57"/>
                  </a:cubicBezTo>
                  <a:cubicBezTo>
                    <a:pt x="33" y="56"/>
                    <a:pt x="32" y="56"/>
                    <a:pt x="32" y="56"/>
                  </a:cubicBezTo>
                  <a:cubicBezTo>
                    <a:pt x="32" y="55"/>
                    <a:pt x="31" y="55"/>
                    <a:pt x="31" y="54"/>
                  </a:cubicBezTo>
                  <a:cubicBezTo>
                    <a:pt x="28" y="53"/>
                    <a:pt x="26" y="51"/>
                    <a:pt x="24" y="50"/>
                  </a:cubicBezTo>
                  <a:cubicBezTo>
                    <a:pt x="23" y="50"/>
                    <a:pt x="22" y="49"/>
                    <a:pt x="22" y="49"/>
                  </a:cubicBezTo>
                  <a:cubicBezTo>
                    <a:pt x="21" y="49"/>
                    <a:pt x="20" y="49"/>
                    <a:pt x="20" y="48"/>
                  </a:cubicBezTo>
                  <a:cubicBezTo>
                    <a:pt x="18" y="48"/>
                    <a:pt x="17" y="48"/>
                    <a:pt x="16" y="48"/>
                  </a:cubicBezTo>
                  <a:cubicBezTo>
                    <a:pt x="13" y="48"/>
                    <a:pt x="10" y="49"/>
                    <a:pt x="7" y="49"/>
                  </a:cubicBezTo>
                  <a:cubicBezTo>
                    <a:pt x="9" y="49"/>
                    <a:pt x="10" y="48"/>
                    <a:pt x="11" y="48"/>
                  </a:cubicBezTo>
                  <a:cubicBezTo>
                    <a:pt x="13" y="48"/>
                    <a:pt x="14" y="48"/>
                    <a:pt x="16" y="48"/>
                  </a:cubicBezTo>
                  <a:cubicBezTo>
                    <a:pt x="17" y="47"/>
                    <a:pt x="18" y="48"/>
                    <a:pt x="20" y="48"/>
                  </a:cubicBezTo>
                  <a:cubicBezTo>
                    <a:pt x="21" y="48"/>
                    <a:pt x="21" y="48"/>
                    <a:pt x="22" y="48"/>
                  </a:cubicBezTo>
                  <a:cubicBezTo>
                    <a:pt x="23" y="49"/>
                    <a:pt x="23" y="49"/>
                    <a:pt x="24" y="49"/>
                  </a:cubicBezTo>
                  <a:cubicBezTo>
                    <a:pt x="25" y="50"/>
                    <a:pt x="26" y="51"/>
                    <a:pt x="28" y="51"/>
                  </a:cubicBezTo>
                  <a:cubicBezTo>
                    <a:pt x="29" y="52"/>
                    <a:pt x="30" y="53"/>
                    <a:pt x="31" y="54"/>
                  </a:cubicBezTo>
                  <a:cubicBezTo>
                    <a:pt x="32" y="54"/>
                    <a:pt x="32" y="55"/>
                    <a:pt x="33" y="55"/>
                  </a:cubicBezTo>
                  <a:cubicBezTo>
                    <a:pt x="33" y="55"/>
                    <a:pt x="33" y="55"/>
                    <a:pt x="33" y="55"/>
                  </a:cubicBezTo>
                  <a:cubicBezTo>
                    <a:pt x="32" y="53"/>
                    <a:pt x="31" y="51"/>
                    <a:pt x="30" y="49"/>
                  </a:cubicBezTo>
                  <a:cubicBezTo>
                    <a:pt x="30" y="49"/>
                    <a:pt x="29" y="48"/>
                    <a:pt x="29" y="48"/>
                  </a:cubicBezTo>
                  <a:cubicBezTo>
                    <a:pt x="29" y="48"/>
                    <a:pt x="28" y="47"/>
                    <a:pt x="28" y="47"/>
                  </a:cubicBezTo>
                  <a:cubicBezTo>
                    <a:pt x="27" y="46"/>
                    <a:pt x="25" y="45"/>
                    <a:pt x="24" y="45"/>
                  </a:cubicBezTo>
                  <a:cubicBezTo>
                    <a:pt x="23" y="45"/>
                    <a:pt x="23" y="45"/>
                    <a:pt x="23" y="45"/>
                  </a:cubicBezTo>
                  <a:cubicBezTo>
                    <a:pt x="23" y="44"/>
                    <a:pt x="23" y="44"/>
                    <a:pt x="23" y="44"/>
                  </a:cubicBezTo>
                  <a:cubicBezTo>
                    <a:pt x="22" y="44"/>
                    <a:pt x="22" y="44"/>
                    <a:pt x="22" y="44"/>
                  </a:cubicBezTo>
                  <a:cubicBezTo>
                    <a:pt x="21" y="44"/>
                    <a:pt x="20" y="43"/>
                    <a:pt x="20" y="43"/>
                  </a:cubicBezTo>
                  <a:cubicBezTo>
                    <a:pt x="18" y="43"/>
                    <a:pt x="17" y="42"/>
                    <a:pt x="15" y="42"/>
                  </a:cubicBezTo>
                  <a:cubicBezTo>
                    <a:pt x="12" y="40"/>
                    <a:pt x="9" y="39"/>
                    <a:pt x="7" y="38"/>
                  </a:cubicBezTo>
                  <a:cubicBezTo>
                    <a:pt x="5" y="37"/>
                    <a:pt x="4" y="36"/>
                    <a:pt x="3" y="35"/>
                  </a:cubicBezTo>
                  <a:cubicBezTo>
                    <a:pt x="2" y="34"/>
                    <a:pt x="1" y="32"/>
                    <a:pt x="0" y="31"/>
                  </a:cubicBezTo>
                  <a:cubicBezTo>
                    <a:pt x="1" y="32"/>
                    <a:pt x="2" y="33"/>
                    <a:pt x="4" y="3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609"/>
            <p:cNvSpPr>
              <a:spLocks/>
            </p:cNvSpPr>
            <p:nvPr/>
          </p:nvSpPr>
          <p:spPr bwMode="auto">
            <a:xfrm>
              <a:off x="8550256" y="4638701"/>
              <a:ext cx="109538" cy="63500"/>
            </a:xfrm>
            <a:custGeom>
              <a:avLst/>
              <a:gdLst>
                <a:gd name="T0" fmla="*/ 29 w 29"/>
                <a:gd name="T1" fmla="*/ 17 h 17"/>
                <a:gd name="T2" fmla="*/ 13 w 29"/>
                <a:gd name="T3" fmla="*/ 11 h 17"/>
                <a:gd name="T4" fmla="*/ 6 w 29"/>
                <a:gd name="T5" fmla="*/ 5 h 17"/>
                <a:gd name="T6" fmla="*/ 0 w 29"/>
                <a:gd name="T7" fmla="*/ 0 h 17"/>
                <a:gd name="T8" fmla="*/ 5 w 29"/>
                <a:gd name="T9" fmla="*/ 11 h 17"/>
                <a:gd name="T10" fmla="*/ 15 w 29"/>
                <a:gd name="T11" fmla="*/ 15 h 17"/>
                <a:gd name="T12" fmla="*/ 29 w 29"/>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9" h="17">
                  <a:moveTo>
                    <a:pt x="29" y="17"/>
                  </a:moveTo>
                  <a:cubicBezTo>
                    <a:pt x="24" y="15"/>
                    <a:pt x="18" y="14"/>
                    <a:pt x="13" y="11"/>
                  </a:cubicBezTo>
                  <a:cubicBezTo>
                    <a:pt x="10" y="10"/>
                    <a:pt x="8" y="8"/>
                    <a:pt x="6" y="5"/>
                  </a:cubicBezTo>
                  <a:cubicBezTo>
                    <a:pt x="5" y="3"/>
                    <a:pt x="2" y="1"/>
                    <a:pt x="0" y="0"/>
                  </a:cubicBezTo>
                  <a:cubicBezTo>
                    <a:pt x="1" y="4"/>
                    <a:pt x="3" y="7"/>
                    <a:pt x="5" y="11"/>
                  </a:cubicBezTo>
                  <a:cubicBezTo>
                    <a:pt x="8" y="13"/>
                    <a:pt x="13" y="15"/>
                    <a:pt x="15" y="15"/>
                  </a:cubicBezTo>
                  <a:cubicBezTo>
                    <a:pt x="20" y="16"/>
                    <a:pt x="25" y="16"/>
                    <a:pt x="29"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13" name="Picture 1611"/>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8670906" y="4592664"/>
              <a:ext cx="90488"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Freeform 1612"/>
            <p:cNvSpPr>
              <a:spLocks/>
            </p:cNvSpPr>
            <p:nvPr/>
          </p:nvSpPr>
          <p:spPr bwMode="auto">
            <a:xfrm>
              <a:off x="8602643" y="4592664"/>
              <a:ext cx="82550" cy="117476"/>
            </a:xfrm>
            <a:custGeom>
              <a:avLst/>
              <a:gdLst>
                <a:gd name="T0" fmla="*/ 16 w 22"/>
                <a:gd name="T1" fmla="*/ 15 h 31"/>
                <a:gd name="T2" fmla="*/ 19 w 22"/>
                <a:gd name="T3" fmla="*/ 25 h 31"/>
                <a:gd name="T4" fmla="*/ 22 w 22"/>
                <a:gd name="T5" fmla="*/ 31 h 31"/>
                <a:gd name="T6" fmla="*/ 20 w 22"/>
                <a:gd name="T7" fmla="*/ 21 h 31"/>
                <a:gd name="T8" fmla="*/ 20 w 22"/>
                <a:gd name="T9" fmla="*/ 9 h 31"/>
                <a:gd name="T10" fmla="*/ 13 w 22"/>
                <a:gd name="T11" fmla="*/ 1 h 31"/>
                <a:gd name="T12" fmla="*/ 12 w 22"/>
                <a:gd name="T13" fmla="*/ 0 h 31"/>
                <a:gd name="T14" fmla="*/ 0 w 22"/>
                <a:gd name="T15" fmla="*/ 2 h 31"/>
                <a:gd name="T16" fmla="*/ 5 w 22"/>
                <a:gd name="T17" fmla="*/ 3 h 31"/>
                <a:gd name="T18" fmla="*/ 16 w 2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31">
                  <a:moveTo>
                    <a:pt x="16" y="15"/>
                  </a:moveTo>
                  <a:cubicBezTo>
                    <a:pt x="17" y="18"/>
                    <a:pt x="18" y="23"/>
                    <a:pt x="19" y="25"/>
                  </a:cubicBezTo>
                  <a:cubicBezTo>
                    <a:pt x="19" y="27"/>
                    <a:pt x="22" y="31"/>
                    <a:pt x="22" y="31"/>
                  </a:cubicBezTo>
                  <a:cubicBezTo>
                    <a:pt x="21" y="28"/>
                    <a:pt x="20" y="24"/>
                    <a:pt x="20" y="21"/>
                  </a:cubicBezTo>
                  <a:cubicBezTo>
                    <a:pt x="20" y="17"/>
                    <a:pt x="20" y="13"/>
                    <a:pt x="20" y="9"/>
                  </a:cubicBezTo>
                  <a:cubicBezTo>
                    <a:pt x="19" y="5"/>
                    <a:pt x="16" y="3"/>
                    <a:pt x="13" y="1"/>
                  </a:cubicBezTo>
                  <a:cubicBezTo>
                    <a:pt x="13" y="1"/>
                    <a:pt x="12" y="0"/>
                    <a:pt x="12" y="0"/>
                  </a:cubicBezTo>
                  <a:cubicBezTo>
                    <a:pt x="8" y="0"/>
                    <a:pt x="4" y="1"/>
                    <a:pt x="0" y="2"/>
                  </a:cubicBezTo>
                  <a:cubicBezTo>
                    <a:pt x="2" y="2"/>
                    <a:pt x="4" y="2"/>
                    <a:pt x="5" y="3"/>
                  </a:cubicBezTo>
                  <a:cubicBezTo>
                    <a:pt x="12" y="6"/>
                    <a:pt x="15" y="12"/>
                    <a:pt x="16"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613"/>
            <p:cNvSpPr>
              <a:spLocks/>
            </p:cNvSpPr>
            <p:nvPr/>
          </p:nvSpPr>
          <p:spPr bwMode="auto">
            <a:xfrm>
              <a:off x="8550256" y="4619651"/>
              <a:ext cx="184151" cy="127001"/>
            </a:xfrm>
            <a:custGeom>
              <a:avLst/>
              <a:gdLst>
                <a:gd name="T0" fmla="*/ 29 w 49"/>
                <a:gd name="T1" fmla="*/ 6 h 34"/>
                <a:gd name="T2" fmla="*/ 32 w 49"/>
                <a:gd name="T3" fmla="*/ 17 h 34"/>
                <a:gd name="T4" fmla="*/ 32 w 49"/>
                <a:gd name="T5" fmla="*/ 20 h 34"/>
                <a:gd name="T6" fmla="*/ 32 w 49"/>
                <a:gd name="T7" fmla="*/ 21 h 34"/>
                <a:gd name="T8" fmla="*/ 31 w 49"/>
                <a:gd name="T9" fmla="*/ 20 h 34"/>
                <a:gd name="T10" fmla="*/ 29 w 49"/>
                <a:gd name="T11" fmla="*/ 17 h 34"/>
                <a:gd name="T12" fmla="*/ 24 w 49"/>
                <a:gd name="T13" fmla="*/ 12 h 34"/>
                <a:gd name="T14" fmla="*/ 21 w 49"/>
                <a:gd name="T15" fmla="*/ 7 h 34"/>
                <a:gd name="T16" fmla="*/ 16 w 49"/>
                <a:gd name="T17" fmla="*/ 2 h 34"/>
                <a:gd name="T18" fmla="*/ 12 w 49"/>
                <a:gd name="T19" fmla="*/ 1 h 34"/>
                <a:gd name="T20" fmla="*/ 19 w 49"/>
                <a:gd name="T21" fmla="*/ 6 h 34"/>
                <a:gd name="T22" fmla="*/ 22 w 49"/>
                <a:gd name="T23" fmla="*/ 9 h 34"/>
                <a:gd name="T24" fmla="*/ 14 w 49"/>
                <a:gd name="T25" fmla="*/ 5 h 34"/>
                <a:gd name="T26" fmla="*/ 3 w 49"/>
                <a:gd name="T27" fmla="*/ 1 h 34"/>
                <a:gd name="T28" fmla="*/ 1 w 49"/>
                <a:gd name="T29" fmla="*/ 1 h 34"/>
                <a:gd name="T30" fmla="*/ 7 w 49"/>
                <a:gd name="T31" fmla="*/ 3 h 34"/>
                <a:gd name="T32" fmla="*/ 25 w 49"/>
                <a:gd name="T33" fmla="*/ 15 h 34"/>
                <a:gd name="T34" fmla="*/ 29 w 49"/>
                <a:gd name="T35" fmla="*/ 20 h 34"/>
                <a:gd name="T36" fmla="*/ 30 w 49"/>
                <a:gd name="T37" fmla="*/ 21 h 34"/>
                <a:gd name="T38" fmla="*/ 28 w 49"/>
                <a:gd name="T39" fmla="*/ 20 h 34"/>
                <a:gd name="T40" fmla="*/ 18 w 49"/>
                <a:gd name="T41" fmla="*/ 18 h 34"/>
                <a:gd name="T42" fmla="*/ 14 w 49"/>
                <a:gd name="T43" fmla="*/ 16 h 34"/>
                <a:gd name="T44" fmla="*/ 7 w 49"/>
                <a:gd name="T45" fmla="*/ 11 h 34"/>
                <a:gd name="T46" fmla="*/ 7 w 49"/>
                <a:gd name="T47" fmla="*/ 11 h 34"/>
                <a:gd name="T48" fmla="*/ 14 w 49"/>
                <a:gd name="T49" fmla="*/ 17 h 34"/>
                <a:gd name="T50" fmla="*/ 17 w 49"/>
                <a:gd name="T51" fmla="*/ 19 h 34"/>
                <a:gd name="T52" fmla="*/ 29 w 49"/>
                <a:gd name="T53" fmla="*/ 22 h 34"/>
                <a:gd name="T54" fmla="*/ 32 w 49"/>
                <a:gd name="T55" fmla="*/ 24 h 34"/>
                <a:gd name="T56" fmla="*/ 38 w 49"/>
                <a:gd name="T57" fmla="*/ 29 h 34"/>
                <a:gd name="T58" fmla="*/ 36 w 49"/>
                <a:gd name="T59" fmla="*/ 29 h 34"/>
                <a:gd name="T60" fmla="*/ 31 w 49"/>
                <a:gd name="T61" fmla="*/ 30 h 34"/>
                <a:gd name="T62" fmla="*/ 21 w 49"/>
                <a:gd name="T63" fmla="*/ 29 h 34"/>
                <a:gd name="T64" fmla="*/ 14 w 49"/>
                <a:gd name="T65" fmla="*/ 26 h 34"/>
                <a:gd name="T66" fmla="*/ 21 w 49"/>
                <a:gd name="T67" fmla="*/ 29 h 34"/>
                <a:gd name="T68" fmla="*/ 31 w 49"/>
                <a:gd name="T69" fmla="*/ 31 h 34"/>
                <a:gd name="T70" fmla="*/ 35 w 49"/>
                <a:gd name="T71" fmla="*/ 30 h 34"/>
                <a:gd name="T72" fmla="*/ 38 w 49"/>
                <a:gd name="T73" fmla="*/ 30 h 34"/>
                <a:gd name="T74" fmla="*/ 42 w 49"/>
                <a:gd name="T75" fmla="*/ 31 h 34"/>
                <a:gd name="T76" fmla="*/ 45 w 49"/>
                <a:gd name="T77" fmla="*/ 32 h 34"/>
                <a:gd name="T78" fmla="*/ 45 w 49"/>
                <a:gd name="T79" fmla="*/ 33 h 34"/>
                <a:gd name="T80" fmla="*/ 47 w 49"/>
                <a:gd name="T81" fmla="*/ 33 h 34"/>
                <a:gd name="T82" fmla="*/ 43 w 49"/>
                <a:gd name="T83" fmla="*/ 31 h 34"/>
                <a:gd name="T84" fmla="*/ 42 w 49"/>
                <a:gd name="T85" fmla="*/ 30 h 34"/>
                <a:gd name="T86" fmla="*/ 41 w 49"/>
                <a:gd name="T87" fmla="*/ 28 h 34"/>
                <a:gd name="T88" fmla="*/ 38 w 49"/>
                <a:gd name="T89" fmla="*/ 21 h 34"/>
                <a:gd name="T90" fmla="*/ 37 w 49"/>
                <a:gd name="T91" fmla="*/ 18 h 34"/>
                <a:gd name="T92" fmla="*/ 39 w 49"/>
                <a:gd name="T93" fmla="*/ 8 h 34"/>
                <a:gd name="T94" fmla="*/ 36 w 49"/>
                <a:gd name="T95" fmla="*/ 14 h 34"/>
                <a:gd name="T96" fmla="*/ 36 w 49"/>
                <a:gd name="T97" fmla="*/ 19 h 34"/>
                <a:gd name="T98" fmla="*/ 38 w 49"/>
                <a:gd name="T99" fmla="*/ 24 h 34"/>
                <a:gd name="T100" fmla="*/ 41 w 49"/>
                <a:gd name="T101" fmla="*/ 29 h 34"/>
                <a:gd name="T102" fmla="*/ 36 w 49"/>
                <a:gd name="T103" fmla="*/ 26 h 34"/>
                <a:gd name="T104" fmla="*/ 35 w 49"/>
                <a:gd name="T105" fmla="*/ 24 h 34"/>
                <a:gd name="T106" fmla="*/ 33 w 49"/>
                <a:gd name="T107" fmla="*/ 20 h 34"/>
                <a:gd name="T108" fmla="*/ 33 w 49"/>
                <a:gd name="T109" fmla="*/ 19 h 34"/>
                <a:gd name="T110" fmla="*/ 32 w 49"/>
                <a:gd name="T111" fmla="*/ 13 h 34"/>
                <a:gd name="T112" fmla="*/ 28 w 49"/>
                <a:gd name="T113" fmla="*/ 2 h 34"/>
                <a:gd name="T114" fmla="*/ 27 w 49"/>
                <a:gd name="T115"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 h="34">
                  <a:moveTo>
                    <a:pt x="27" y="3"/>
                  </a:moveTo>
                  <a:cubicBezTo>
                    <a:pt x="28" y="4"/>
                    <a:pt x="28" y="5"/>
                    <a:pt x="29" y="6"/>
                  </a:cubicBezTo>
                  <a:cubicBezTo>
                    <a:pt x="30" y="8"/>
                    <a:pt x="30" y="11"/>
                    <a:pt x="31" y="13"/>
                  </a:cubicBezTo>
                  <a:cubicBezTo>
                    <a:pt x="31" y="15"/>
                    <a:pt x="31" y="16"/>
                    <a:pt x="32" y="17"/>
                  </a:cubicBezTo>
                  <a:cubicBezTo>
                    <a:pt x="32" y="18"/>
                    <a:pt x="32" y="18"/>
                    <a:pt x="32" y="19"/>
                  </a:cubicBezTo>
                  <a:cubicBezTo>
                    <a:pt x="32" y="20"/>
                    <a:pt x="32" y="20"/>
                    <a:pt x="32" y="20"/>
                  </a:cubicBezTo>
                  <a:cubicBezTo>
                    <a:pt x="32" y="20"/>
                    <a:pt x="32" y="20"/>
                    <a:pt x="32" y="20"/>
                  </a:cubicBezTo>
                  <a:cubicBezTo>
                    <a:pt x="32" y="21"/>
                    <a:pt x="32" y="21"/>
                    <a:pt x="32" y="21"/>
                  </a:cubicBezTo>
                  <a:cubicBezTo>
                    <a:pt x="33" y="21"/>
                    <a:pt x="33" y="22"/>
                    <a:pt x="33" y="23"/>
                  </a:cubicBezTo>
                  <a:cubicBezTo>
                    <a:pt x="32" y="22"/>
                    <a:pt x="32" y="21"/>
                    <a:pt x="31" y="20"/>
                  </a:cubicBezTo>
                  <a:cubicBezTo>
                    <a:pt x="31" y="20"/>
                    <a:pt x="30" y="19"/>
                    <a:pt x="30" y="19"/>
                  </a:cubicBezTo>
                  <a:cubicBezTo>
                    <a:pt x="30" y="18"/>
                    <a:pt x="29" y="18"/>
                    <a:pt x="29" y="17"/>
                  </a:cubicBezTo>
                  <a:cubicBezTo>
                    <a:pt x="28" y="16"/>
                    <a:pt x="27" y="15"/>
                    <a:pt x="26" y="14"/>
                  </a:cubicBezTo>
                  <a:cubicBezTo>
                    <a:pt x="26" y="14"/>
                    <a:pt x="25" y="13"/>
                    <a:pt x="24" y="12"/>
                  </a:cubicBezTo>
                  <a:cubicBezTo>
                    <a:pt x="24" y="11"/>
                    <a:pt x="23" y="10"/>
                    <a:pt x="22" y="9"/>
                  </a:cubicBezTo>
                  <a:cubicBezTo>
                    <a:pt x="22" y="8"/>
                    <a:pt x="21" y="8"/>
                    <a:pt x="21" y="7"/>
                  </a:cubicBezTo>
                  <a:cubicBezTo>
                    <a:pt x="20" y="7"/>
                    <a:pt x="20" y="6"/>
                    <a:pt x="19" y="6"/>
                  </a:cubicBezTo>
                  <a:cubicBezTo>
                    <a:pt x="18" y="4"/>
                    <a:pt x="18" y="3"/>
                    <a:pt x="16" y="2"/>
                  </a:cubicBezTo>
                  <a:cubicBezTo>
                    <a:pt x="16" y="2"/>
                    <a:pt x="15" y="2"/>
                    <a:pt x="14" y="1"/>
                  </a:cubicBezTo>
                  <a:cubicBezTo>
                    <a:pt x="14" y="1"/>
                    <a:pt x="13" y="1"/>
                    <a:pt x="12" y="1"/>
                  </a:cubicBezTo>
                  <a:cubicBezTo>
                    <a:pt x="14" y="1"/>
                    <a:pt x="15" y="2"/>
                    <a:pt x="16" y="3"/>
                  </a:cubicBezTo>
                  <a:cubicBezTo>
                    <a:pt x="17" y="4"/>
                    <a:pt x="18" y="5"/>
                    <a:pt x="19" y="6"/>
                  </a:cubicBezTo>
                  <a:cubicBezTo>
                    <a:pt x="19" y="7"/>
                    <a:pt x="20" y="7"/>
                    <a:pt x="20" y="8"/>
                  </a:cubicBezTo>
                  <a:cubicBezTo>
                    <a:pt x="21" y="8"/>
                    <a:pt x="21" y="9"/>
                    <a:pt x="22" y="9"/>
                  </a:cubicBezTo>
                  <a:cubicBezTo>
                    <a:pt x="22" y="10"/>
                    <a:pt x="22" y="10"/>
                    <a:pt x="22" y="10"/>
                  </a:cubicBezTo>
                  <a:cubicBezTo>
                    <a:pt x="20" y="8"/>
                    <a:pt x="17" y="6"/>
                    <a:pt x="14" y="5"/>
                  </a:cubicBezTo>
                  <a:cubicBezTo>
                    <a:pt x="12" y="4"/>
                    <a:pt x="10" y="3"/>
                    <a:pt x="7" y="2"/>
                  </a:cubicBezTo>
                  <a:cubicBezTo>
                    <a:pt x="6" y="1"/>
                    <a:pt x="5" y="1"/>
                    <a:pt x="3" y="1"/>
                  </a:cubicBezTo>
                  <a:cubicBezTo>
                    <a:pt x="2" y="0"/>
                    <a:pt x="1" y="0"/>
                    <a:pt x="0" y="0"/>
                  </a:cubicBezTo>
                  <a:cubicBezTo>
                    <a:pt x="0" y="0"/>
                    <a:pt x="1" y="0"/>
                    <a:pt x="1" y="1"/>
                  </a:cubicBezTo>
                  <a:cubicBezTo>
                    <a:pt x="2" y="1"/>
                    <a:pt x="3" y="1"/>
                    <a:pt x="3" y="1"/>
                  </a:cubicBezTo>
                  <a:cubicBezTo>
                    <a:pt x="4" y="2"/>
                    <a:pt x="6" y="2"/>
                    <a:pt x="7" y="3"/>
                  </a:cubicBezTo>
                  <a:cubicBezTo>
                    <a:pt x="9" y="4"/>
                    <a:pt x="11" y="5"/>
                    <a:pt x="13" y="6"/>
                  </a:cubicBezTo>
                  <a:cubicBezTo>
                    <a:pt x="18" y="8"/>
                    <a:pt x="22" y="12"/>
                    <a:pt x="25" y="15"/>
                  </a:cubicBezTo>
                  <a:cubicBezTo>
                    <a:pt x="26" y="16"/>
                    <a:pt x="27" y="17"/>
                    <a:pt x="28" y="18"/>
                  </a:cubicBezTo>
                  <a:cubicBezTo>
                    <a:pt x="28" y="19"/>
                    <a:pt x="29" y="19"/>
                    <a:pt x="29" y="20"/>
                  </a:cubicBezTo>
                  <a:cubicBezTo>
                    <a:pt x="29" y="20"/>
                    <a:pt x="30" y="21"/>
                    <a:pt x="30" y="21"/>
                  </a:cubicBezTo>
                  <a:cubicBezTo>
                    <a:pt x="30" y="21"/>
                    <a:pt x="30" y="21"/>
                    <a:pt x="30" y="21"/>
                  </a:cubicBezTo>
                  <a:cubicBezTo>
                    <a:pt x="30" y="21"/>
                    <a:pt x="30" y="21"/>
                    <a:pt x="30" y="21"/>
                  </a:cubicBezTo>
                  <a:cubicBezTo>
                    <a:pt x="29" y="21"/>
                    <a:pt x="29" y="21"/>
                    <a:pt x="28" y="20"/>
                  </a:cubicBezTo>
                  <a:cubicBezTo>
                    <a:pt x="27" y="20"/>
                    <a:pt x="27" y="20"/>
                    <a:pt x="26" y="20"/>
                  </a:cubicBezTo>
                  <a:cubicBezTo>
                    <a:pt x="23" y="19"/>
                    <a:pt x="20" y="19"/>
                    <a:pt x="18" y="18"/>
                  </a:cubicBezTo>
                  <a:cubicBezTo>
                    <a:pt x="17" y="18"/>
                    <a:pt x="16" y="18"/>
                    <a:pt x="16" y="17"/>
                  </a:cubicBezTo>
                  <a:cubicBezTo>
                    <a:pt x="15" y="17"/>
                    <a:pt x="15" y="17"/>
                    <a:pt x="14" y="16"/>
                  </a:cubicBezTo>
                  <a:cubicBezTo>
                    <a:pt x="13" y="15"/>
                    <a:pt x="12" y="15"/>
                    <a:pt x="11" y="14"/>
                  </a:cubicBezTo>
                  <a:cubicBezTo>
                    <a:pt x="9" y="13"/>
                    <a:pt x="8" y="12"/>
                    <a:pt x="7" y="11"/>
                  </a:cubicBezTo>
                  <a:cubicBezTo>
                    <a:pt x="6" y="10"/>
                    <a:pt x="5" y="9"/>
                    <a:pt x="4" y="8"/>
                  </a:cubicBezTo>
                  <a:cubicBezTo>
                    <a:pt x="5" y="9"/>
                    <a:pt x="6" y="10"/>
                    <a:pt x="7" y="11"/>
                  </a:cubicBezTo>
                  <a:cubicBezTo>
                    <a:pt x="8" y="12"/>
                    <a:pt x="9" y="13"/>
                    <a:pt x="10" y="14"/>
                  </a:cubicBezTo>
                  <a:cubicBezTo>
                    <a:pt x="11" y="15"/>
                    <a:pt x="13" y="16"/>
                    <a:pt x="14" y="17"/>
                  </a:cubicBezTo>
                  <a:cubicBezTo>
                    <a:pt x="14" y="17"/>
                    <a:pt x="15" y="17"/>
                    <a:pt x="15" y="18"/>
                  </a:cubicBezTo>
                  <a:cubicBezTo>
                    <a:pt x="16" y="18"/>
                    <a:pt x="17" y="18"/>
                    <a:pt x="17" y="19"/>
                  </a:cubicBezTo>
                  <a:cubicBezTo>
                    <a:pt x="20" y="20"/>
                    <a:pt x="23" y="20"/>
                    <a:pt x="26" y="21"/>
                  </a:cubicBezTo>
                  <a:cubicBezTo>
                    <a:pt x="27" y="21"/>
                    <a:pt x="28" y="21"/>
                    <a:pt x="29" y="22"/>
                  </a:cubicBezTo>
                  <a:cubicBezTo>
                    <a:pt x="30" y="22"/>
                    <a:pt x="31" y="23"/>
                    <a:pt x="31" y="23"/>
                  </a:cubicBezTo>
                  <a:cubicBezTo>
                    <a:pt x="32" y="23"/>
                    <a:pt x="32" y="23"/>
                    <a:pt x="32" y="24"/>
                  </a:cubicBezTo>
                  <a:cubicBezTo>
                    <a:pt x="33" y="25"/>
                    <a:pt x="34" y="26"/>
                    <a:pt x="35" y="27"/>
                  </a:cubicBezTo>
                  <a:cubicBezTo>
                    <a:pt x="36" y="28"/>
                    <a:pt x="37" y="28"/>
                    <a:pt x="38" y="29"/>
                  </a:cubicBezTo>
                  <a:cubicBezTo>
                    <a:pt x="38" y="29"/>
                    <a:pt x="38" y="29"/>
                    <a:pt x="38" y="29"/>
                  </a:cubicBezTo>
                  <a:cubicBezTo>
                    <a:pt x="37" y="29"/>
                    <a:pt x="36" y="29"/>
                    <a:pt x="36" y="29"/>
                  </a:cubicBezTo>
                  <a:cubicBezTo>
                    <a:pt x="35" y="30"/>
                    <a:pt x="35" y="30"/>
                    <a:pt x="34" y="30"/>
                  </a:cubicBezTo>
                  <a:cubicBezTo>
                    <a:pt x="33" y="30"/>
                    <a:pt x="32" y="30"/>
                    <a:pt x="31" y="30"/>
                  </a:cubicBezTo>
                  <a:cubicBezTo>
                    <a:pt x="30" y="30"/>
                    <a:pt x="29" y="30"/>
                    <a:pt x="27" y="30"/>
                  </a:cubicBezTo>
                  <a:cubicBezTo>
                    <a:pt x="25" y="30"/>
                    <a:pt x="23" y="30"/>
                    <a:pt x="21" y="29"/>
                  </a:cubicBezTo>
                  <a:cubicBezTo>
                    <a:pt x="20" y="29"/>
                    <a:pt x="19" y="28"/>
                    <a:pt x="18" y="28"/>
                  </a:cubicBezTo>
                  <a:cubicBezTo>
                    <a:pt x="17" y="27"/>
                    <a:pt x="15" y="27"/>
                    <a:pt x="14" y="26"/>
                  </a:cubicBezTo>
                  <a:cubicBezTo>
                    <a:pt x="15" y="27"/>
                    <a:pt x="16" y="27"/>
                    <a:pt x="18" y="28"/>
                  </a:cubicBezTo>
                  <a:cubicBezTo>
                    <a:pt x="19" y="28"/>
                    <a:pt x="20" y="29"/>
                    <a:pt x="21" y="29"/>
                  </a:cubicBezTo>
                  <a:cubicBezTo>
                    <a:pt x="23" y="30"/>
                    <a:pt x="25" y="31"/>
                    <a:pt x="27" y="31"/>
                  </a:cubicBezTo>
                  <a:cubicBezTo>
                    <a:pt x="29" y="31"/>
                    <a:pt x="30" y="31"/>
                    <a:pt x="31" y="31"/>
                  </a:cubicBezTo>
                  <a:cubicBezTo>
                    <a:pt x="32" y="31"/>
                    <a:pt x="33" y="31"/>
                    <a:pt x="34" y="31"/>
                  </a:cubicBezTo>
                  <a:cubicBezTo>
                    <a:pt x="35" y="31"/>
                    <a:pt x="35" y="31"/>
                    <a:pt x="35" y="30"/>
                  </a:cubicBezTo>
                  <a:cubicBezTo>
                    <a:pt x="36" y="30"/>
                    <a:pt x="36" y="30"/>
                    <a:pt x="36" y="30"/>
                  </a:cubicBezTo>
                  <a:cubicBezTo>
                    <a:pt x="37" y="30"/>
                    <a:pt x="37" y="30"/>
                    <a:pt x="38" y="30"/>
                  </a:cubicBezTo>
                  <a:cubicBezTo>
                    <a:pt x="38" y="30"/>
                    <a:pt x="39" y="30"/>
                    <a:pt x="39" y="30"/>
                  </a:cubicBezTo>
                  <a:cubicBezTo>
                    <a:pt x="40" y="30"/>
                    <a:pt x="41" y="31"/>
                    <a:pt x="42" y="31"/>
                  </a:cubicBezTo>
                  <a:cubicBezTo>
                    <a:pt x="42" y="32"/>
                    <a:pt x="43" y="32"/>
                    <a:pt x="44" y="32"/>
                  </a:cubicBezTo>
                  <a:cubicBezTo>
                    <a:pt x="44" y="32"/>
                    <a:pt x="44" y="32"/>
                    <a:pt x="45" y="32"/>
                  </a:cubicBezTo>
                  <a:cubicBezTo>
                    <a:pt x="45" y="32"/>
                    <a:pt x="45" y="32"/>
                    <a:pt x="45" y="32"/>
                  </a:cubicBezTo>
                  <a:cubicBezTo>
                    <a:pt x="45" y="32"/>
                    <a:pt x="45" y="33"/>
                    <a:pt x="45" y="33"/>
                  </a:cubicBezTo>
                  <a:cubicBezTo>
                    <a:pt x="46" y="33"/>
                    <a:pt x="48" y="33"/>
                    <a:pt x="49" y="34"/>
                  </a:cubicBezTo>
                  <a:cubicBezTo>
                    <a:pt x="48" y="33"/>
                    <a:pt x="48" y="33"/>
                    <a:pt x="47" y="33"/>
                  </a:cubicBezTo>
                  <a:cubicBezTo>
                    <a:pt x="47" y="33"/>
                    <a:pt x="46" y="32"/>
                    <a:pt x="46" y="32"/>
                  </a:cubicBezTo>
                  <a:cubicBezTo>
                    <a:pt x="45" y="32"/>
                    <a:pt x="44" y="31"/>
                    <a:pt x="43" y="31"/>
                  </a:cubicBezTo>
                  <a:cubicBezTo>
                    <a:pt x="43" y="30"/>
                    <a:pt x="43" y="30"/>
                    <a:pt x="43" y="30"/>
                  </a:cubicBezTo>
                  <a:cubicBezTo>
                    <a:pt x="43" y="30"/>
                    <a:pt x="43" y="30"/>
                    <a:pt x="42" y="30"/>
                  </a:cubicBezTo>
                  <a:cubicBezTo>
                    <a:pt x="42" y="30"/>
                    <a:pt x="42" y="29"/>
                    <a:pt x="42" y="29"/>
                  </a:cubicBezTo>
                  <a:cubicBezTo>
                    <a:pt x="42" y="29"/>
                    <a:pt x="41" y="29"/>
                    <a:pt x="41" y="28"/>
                  </a:cubicBezTo>
                  <a:cubicBezTo>
                    <a:pt x="41" y="28"/>
                    <a:pt x="41" y="27"/>
                    <a:pt x="40" y="27"/>
                  </a:cubicBezTo>
                  <a:cubicBezTo>
                    <a:pt x="39" y="25"/>
                    <a:pt x="38" y="23"/>
                    <a:pt x="38" y="21"/>
                  </a:cubicBezTo>
                  <a:cubicBezTo>
                    <a:pt x="37" y="20"/>
                    <a:pt x="37" y="20"/>
                    <a:pt x="37" y="19"/>
                  </a:cubicBezTo>
                  <a:cubicBezTo>
                    <a:pt x="37" y="19"/>
                    <a:pt x="37" y="18"/>
                    <a:pt x="37" y="18"/>
                  </a:cubicBezTo>
                  <a:cubicBezTo>
                    <a:pt x="37" y="16"/>
                    <a:pt x="37" y="15"/>
                    <a:pt x="37" y="14"/>
                  </a:cubicBezTo>
                  <a:cubicBezTo>
                    <a:pt x="37" y="12"/>
                    <a:pt x="38" y="10"/>
                    <a:pt x="39" y="8"/>
                  </a:cubicBezTo>
                  <a:cubicBezTo>
                    <a:pt x="38" y="9"/>
                    <a:pt x="38" y="10"/>
                    <a:pt x="37" y="11"/>
                  </a:cubicBezTo>
                  <a:cubicBezTo>
                    <a:pt x="37" y="12"/>
                    <a:pt x="37" y="13"/>
                    <a:pt x="36" y="14"/>
                  </a:cubicBezTo>
                  <a:cubicBezTo>
                    <a:pt x="36" y="15"/>
                    <a:pt x="36" y="16"/>
                    <a:pt x="36" y="18"/>
                  </a:cubicBezTo>
                  <a:cubicBezTo>
                    <a:pt x="36" y="18"/>
                    <a:pt x="36" y="19"/>
                    <a:pt x="36" y="19"/>
                  </a:cubicBezTo>
                  <a:cubicBezTo>
                    <a:pt x="37" y="20"/>
                    <a:pt x="37" y="20"/>
                    <a:pt x="37" y="21"/>
                  </a:cubicBezTo>
                  <a:cubicBezTo>
                    <a:pt x="37" y="22"/>
                    <a:pt x="38" y="23"/>
                    <a:pt x="38" y="24"/>
                  </a:cubicBezTo>
                  <a:cubicBezTo>
                    <a:pt x="39" y="25"/>
                    <a:pt x="39" y="26"/>
                    <a:pt x="40" y="27"/>
                  </a:cubicBezTo>
                  <a:cubicBezTo>
                    <a:pt x="40" y="28"/>
                    <a:pt x="40" y="28"/>
                    <a:pt x="41" y="29"/>
                  </a:cubicBezTo>
                  <a:cubicBezTo>
                    <a:pt x="41" y="29"/>
                    <a:pt x="41" y="29"/>
                    <a:pt x="41" y="29"/>
                  </a:cubicBezTo>
                  <a:cubicBezTo>
                    <a:pt x="39" y="28"/>
                    <a:pt x="38" y="27"/>
                    <a:pt x="36" y="26"/>
                  </a:cubicBezTo>
                  <a:cubicBezTo>
                    <a:pt x="36" y="25"/>
                    <a:pt x="36" y="25"/>
                    <a:pt x="35" y="25"/>
                  </a:cubicBezTo>
                  <a:cubicBezTo>
                    <a:pt x="35" y="25"/>
                    <a:pt x="35" y="24"/>
                    <a:pt x="35" y="24"/>
                  </a:cubicBezTo>
                  <a:cubicBezTo>
                    <a:pt x="34" y="23"/>
                    <a:pt x="33" y="22"/>
                    <a:pt x="33" y="21"/>
                  </a:cubicBezTo>
                  <a:cubicBezTo>
                    <a:pt x="33" y="20"/>
                    <a:pt x="33" y="20"/>
                    <a:pt x="33" y="20"/>
                  </a:cubicBezTo>
                  <a:cubicBezTo>
                    <a:pt x="33" y="20"/>
                    <a:pt x="33" y="20"/>
                    <a:pt x="33" y="20"/>
                  </a:cubicBezTo>
                  <a:cubicBezTo>
                    <a:pt x="33" y="19"/>
                    <a:pt x="33" y="19"/>
                    <a:pt x="33" y="19"/>
                  </a:cubicBezTo>
                  <a:cubicBezTo>
                    <a:pt x="33" y="18"/>
                    <a:pt x="33" y="17"/>
                    <a:pt x="32" y="17"/>
                  </a:cubicBezTo>
                  <a:cubicBezTo>
                    <a:pt x="32" y="16"/>
                    <a:pt x="32" y="14"/>
                    <a:pt x="32" y="13"/>
                  </a:cubicBezTo>
                  <a:cubicBezTo>
                    <a:pt x="31" y="11"/>
                    <a:pt x="31" y="8"/>
                    <a:pt x="30" y="6"/>
                  </a:cubicBezTo>
                  <a:cubicBezTo>
                    <a:pt x="29" y="5"/>
                    <a:pt x="29" y="3"/>
                    <a:pt x="28" y="2"/>
                  </a:cubicBezTo>
                  <a:cubicBezTo>
                    <a:pt x="27" y="1"/>
                    <a:pt x="26" y="1"/>
                    <a:pt x="25" y="0"/>
                  </a:cubicBezTo>
                  <a:cubicBezTo>
                    <a:pt x="26" y="1"/>
                    <a:pt x="27" y="2"/>
                    <a:pt x="27" y="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614"/>
            <p:cNvSpPr>
              <a:spLocks/>
            </p:cNvSpPr>
            <p:nvPr/>
          </p:nvSpPr>
          <p:spPr bwMode="auto">
            <a:xfrm>
              <a:off x="8632806" y="4781577"/>
              <a:ext cx="109538" cy="60325"/>
            </a:xfrm>
            <a:custGeom>
              <a:avLst/>
              <a:gdLst>
                <a:gd name="T0" fmla="*/ 10 w 29"/>
                <a:gd name="T1" fmla="*/ 16 h 16"/>
                <a:gd name="T2" fmla="*/ 11 w 29"/>
                <a:gd name="T3" fmla="*/ 15 h 16"/>
                <a:gd name="T4" fmla="*/ 16 w 29"/>
                <a:gd name="T5" fmla="*/ 11 h 16"/>
                <a:gd name="T6" fmla="*/ 22 w 29"/>
                <a:gd name="T7" fmla="*/ 4 h 16"/>
                <a:gd name="T8" fmla="*/ 26 w 29"/>
                <a:gd name="T9" fmla="*/ 1 h 16"/>
                <a:gd name="T10" fmla="*/ 29 w 29"/>
                <a:gd name="T11" fmla="*/ 0 h 16"/>
                <a:gd name="T12" fmla="*/ 24 w 29"/>
                <a:gd name="T13" fmla="*/ 1 h 16"/>
                <a:gd name="T14" fmla="*/ 11 w 29"/>
                <a:gd name="T15" fmla="*/ 10 h 16"/>
                <a:gd name="T16" fmla="*/ 5 w 29"/>
                <a:gd name="T17" fmla="*/ 13 h 16"/>
                <a:gd name="T18" fmla="*/ 0 w 29"/>
                <a:gd name="T19" fmla="*/ 16 h 16"/>
                <a:gd name="T20" fmla="*/ 0 w 29"/>
                <a:gd name="T21" fmla="*/ 16 h 16"/>
                <a:gd name="T22" fmla="*/ 10 w 29"/>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6">
                  <a:moveTo>
                    <a:pt x="10" y="16"/>
                  </a:moveTo>
                  <a:cubicBezTo>
                    <a:pt x="10" y="16"/>
                    <a:pt x="11" y="15"/>
                    <a:pt x="11" y="15"/>
                  </a:cubicBezTo>
                  <a:cubicBezTo>
                    <a:pt x="13" y="14"/>
                    <a:pt x="15" y="13"/>
                    <a:pt x="16" y="11"/>
                  </a:cubicBezTo>
                  <a:cubicBezTo>
                    <a:pt x="18" y="9"/>
                    <a:pt x="20" y="7"/>
                    <a:pt x="22" y="4"/>
                  </a:cubicBezTo>
                  <a:cubicBezTo>
                    <a:pt x="23" y="3"/>
                    <a:pt x="24" y="2"/>
                    <a:pt x="26" y="1"/>
                  </a:cubicBezTo>
                  <a:cubicBezTo>
                    <a:pt x="27" y="1"/>
                    <a:pt x="28" y="0"/>
                    <a:pt x="29" y="0"/>
                  </a:cubicBezTo>
                  <a:cubicBezTo>
                    <a:pt x="27" y="0"/>
                    <a:pt x="25" y="1"/>
                    <a:pt x="24" y="1"/>
                  </a:cubicBezTo>
                  <a:cubicBezTo>
                    <a:pt x="19" y="3"/>
                    <a:pt x="15" y="7"/>
                    <a:pt x="11" y="10"/>
                  </a:cubicBezTo>
                  <a:cubicBezTo>
                    <a:pt x="9" y="11"/>
                    <a:pt x="7" y="12"/>
                    <a:pt x="5" y="13"/>
                  </a:cubicBezTo>
                  <a:cubicBezTo>
                    <a:pt x="3" y="14"/>
                    <a:pt x="2" y="15"/>
                    <a:pt x="0" y="16"/>
                  </a:cubicBezTo>
                  <a:cubicBezTo>
                    <a:pt x="0" y="16"/>
                    <a:pt x="0" y="16"/>
                    <a:pt x="0" y="16"/>
                  </a:cubicBezTo>
                  <a:cubicBezTo>
                    <a:pt x="3" y="15"/>
                    <a:pt x="7" y="16"/>
                    <a:pt x="10"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617"/>
            <p:cNvSpPr>
              <a:spLocks/>
            </p:cNvSpPr>
            <p:nvPr/>
          </p:nvSpPr>
          <p:spPr bwMode="auto">
            <a:xfrm>
              <a:off x="8647094" y="4792690"/>
              <a:ext cx="49213" cy="30163"/>
            </a:xfrm>
            <a:custGeom>
              <a:avLst/>
              <a:gdLst>
                <a:gd name="T0" fmla="*/ 7 w 13"/>
                <a:gd name="T1" fmla="*/ 6 h 8"/>
                <a:gd name="T2" fmla="*/ 13 w 13"/>
                <a:gd name="T3" fmla="*/ 2 h 8"/>
                <a:gd name="T4" fmla="*/ 10 w 13"/>
                <a:gd name="T5" fmla="*/ 3 h 8"/>
                <a:gd name="T6" fmla="*/ 6 w 13"/>
                <a:gd name="T7" fmla="*/ 1 h 8"/>
                <a:gd name="T8" fmla="*/ 4 w 13"/>
                <a:gd name="T9" fmla="*/ 0 h 8"/>
                <a:gd name="T10" fmla="*/ 0 w 13"/>
                <a:gd name="T11" fmla="*/ 7 h 8"/>
                <a:gd name="T12" fmla="*/ 7 w 13"/>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7" y="6"/>
                  </a:moveTo>
                  <a:cubicBezTo>
                    <a:pt x="9" y="5"/>
                    <a:pt x="11" y="3"/>
                    <a:pt x="13" y="2"/>
                  </a:cubicBezTo>
                  <a:cubicBezTo>
                    <a:pt x="12" y="2"/>
                    <a:pt x="11" y="3"/>
                    <a:pt x="10" y="3"/>
                  </a:cubicBezTo>
                  <a:cubicBezTo>
                    <a:pt x="8" y="3"/>
                    <a:pt x="7" y="2"/>
                    <a:pt x="6" y="1"/>
                  </a:cubicBezTo>
                  <a:cubicBezTo>
                    <a:pt x="5" y="1"/>
                    <a:pt x="4" y="0"/>
                    <a:pt x="4" y="0"/>
                  </a:cubicBezTo>
                  <a:cubicBezTo>
                    <a:pt x="2" y="2"/>
                    <a:pt x="1" y="5"/>
                    <a:pt x="0" y="7"/>
                  </a:cubicBezTo>
                  <a:cubicBezTo>
                    <a:pt x="2" y="8"/>
                    <a:pt x="5" y="6"/>
                    <a:pt x="7"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619"/>
            <p:cNvSpPr>
              <a:spLocks noEditPoints="1"/>
            </p:cNvSpPr>
            <p:nvPr/>
          </p:nvSpPr>
          <p:spPr bwMode="auto">
            <a:xfrm>
              <a:off x="8635981" y="4770465"/>
              <a:ext cx="109538" cy="66675"/>
            </a:xfrm>
            <a:custGeom>
              <a:avLst/>
              <a:gdLst>
                <a:gd name="T0" fmla="*/ 17 w 29"/>
                <a:gd name="T1" fmla="*/ 5 h 18"/>
                <a:gd name="T2" fmla="*/ 20 w 29"/>
                <a:gd name="T3" fmla="*/ 4 h 18"/>
                <a:gd name="T4" fmla="*/ 17 w 29"/>
                <a:gd name="T5" fmla="*/ 6 h 18"/>
                <a:gd name="T6" fmla="*/ 15 w 29"/>
                <a:gd name="T7" fmla="*/ 8 h 18"/>
                <a:gd name="T8" fmla="*/ 13 w 29"/>
                <a:gd name="T9" fmla="*/ 9 h 18"/>
                <a:gd name="T10" fmla="*/ 10 w 29"/>
                <a:gd name="T11" fmla="*/ 8 h 18"/>
                <a:gd name="T12" fmla="*/ 10 w 29"/>
                <a:gd name="T13" fmla="*/ 8 h 18"/>
                <a:gd name="T14" fmla="*/ 8 w 29"/>
                <a:gd name="T15" fmla="*/ 7 h 18"/>
                <a:gd name="T16" fmla="*/ 9 w 29"/>
                <a:gd name="T17" fmla="*/ 8 h 18"/>
                <a:gd name="T18" fmla="*/ 10 w 29"/>
                <a:gd name="T19" fmla="*/ 8 h 18"/>
                <a:gd name="T20" fmla="*/ 11 w 29"/>
                <a:gd name="T21" fmla="*/ 9 h 18"/>
                <a:gd name="T22" fmla="*/ 13 w 29"/>
                <a:gd name="T23" fmla="*/ 9 h 18"/>
                <a:gd name="T24" fmla="*/ 12 w 29"/>
                <a:gd name="T25" fmla="*/ 10 h 18"/>
                <a:gd name="T26" fmla="*/ 9 w 29"/>
                <a:gd name="T27" fmla="*/ 12 h 18"/>
                <a:gd name="T28" fmla="*/ 6 w 29"/>
                <a:gd name="T29" fmla="*/ 13 h 18"/>
                <a:gd name="T30" fmla="*/ 4 w 29"/>
                <a:gd name="T31" fmla="*/ 13 h 18"/>
                <a:gd name="T32" fmla="*/ 9 w 29"/>
                <a:gd name="T33" fmla="*/ 12 h 18"/>
                <a:gd name="T34" fmla="*/ 9 w 29"/>
                <a:gd name="T35" fmla="*/ 13 h 18"/>
                <a:gd name="T36" fmla="*/ 4 w 29"/>
                <a:gd name="T37" fmla="*/ 16 h 18"/>
                <a:gd name="T38" fmla="*/ 8 w 29"/>
                <a:gd name="T39" fmla="*/ 15 h 18"/>
                <a:gd name="T40" fmla="*/ 11 w 29"/>
                <a:gd name="T41" fmla="*/ 12 h 18"/>
                <a:gd name="T42" fmla="*/ 17 w 29"/>
                <a:gd name="T43" fmla="*/ 7 h 18"/>
                <a:gd name="T44" fmla="*/ 21 w 29"/>
                <a:gd name="T45" fmla="*/ 5 h 18"/>
                <a:gd name="T46" fmla="*/ 24 w 29"/>
                <a:gd name="T47" fmla="*/ 4 h 18"/>
                <a:gd name="T48" fmla="*/ 21 w 29"/>
                <a:gd name="T49" fmla="*/ 7 h 18"/>
                <a:gd name="T50" fmla="*/ 18 w 29"/>
                <a:gd name="T51" fmla="*/ 10 h 18"/>
                <a:gd name="T52" fmla="*/ 15 w 29"/>
                <a:gd name="T53" fmla="*/ 15 h 18"/>
                <a:gd name="T54" fmla="*/ 10 w 29"/>
                <a:gd name="T55" fmla="*/ 18 h 18"/>
                <a:gd name="T56" fmla="*/ 17 w 29"/>
                <a:gd name="T57" fmla="*/ 13 h 18"/>
                <a:gd name="T58" fmla="*/ 20 w 29"/>
                <a:gd name="T59" fmla="*/ 8 h 18"/>
                <a:gd name="T60" fmla="*/ 23 w 29"/>
                <a:gd name="T61" fmla="*/ 6 h 18"/>
                <a:gd name="T62" fmla="*/ 26 w 29"/>
                <a:gd name="T63" fmla="*/ 4 h 18"/>
                <a:gd name="T64" fmla="*/ 27 w 29"/>
                <a:gd name="T65" fmla="*/ 4 h 18"/>
                <a:gd name="T66" fmla="*/ 25 w 29"/>
                <a:gd name="T67" fmla="*/ 8 h 18"/>
                <a:gd name="T68" fmla="*/ 23 w 29"/>
                <a:gd name="T69" fmla="*/ 14 h 18"/>
                <a:gd name="T70" fmla="*/ 20 w 29"/>
                <a:gd name="T71" fmla="*/ 17 h 18"/>
                <a:gd name="T72" fmla="*/ 24 w 29"/>
                <a:gd name="T73" fmla="*/ 12 h 18"/>
                <a:gd name="T74" fmla="*/ 25 w 29"/>
                <a:gd name="T75" fmla="*/ 11 h 18"/>
                <a:gd name="T76" fmla="*/ 26 w 29"/>
                <a:gd name="T77" fmla="*/ 7 h 18"/>
                <a:gd name="T78" fmla="*/ 28 w 29"/>
                <a:gd name="T79" fmla="*/ 3 h 18"/>
                <a:gd name="T80" fmla="*/ 29 w 29"/>
                <a:gd name="T81" fmla="*/ 2 h 18"/>
                <a:gd name="T82" fmla="*/ 26 w 29"/>
                <a:gd name="T83" fmla="*/ 3 h 18"/>
                <a:gd name="T84" fmla="*/ 25 w 29"/>
                <a:gd name="T85" fmla="*/ 3 h 18"/>
                <a:gd name="T86" fmla="*/ 24 w 29"/>
                <a:gd name="T87" fmla="*/ 2 h 18"/>
                <a:gd name="T88" fmla="*/ 23 w 29"/>
                <a:gd name="T89" fmla="*/ 2 h 18"/>
                <a:gd name="T90" fmla="*/ 20 w 29"/>
                <a:gd name="T91" fmla="*/ 1 h 18"/>
                <a:gd name="T92" fmla="*/ 18 w 29"/>
                <a:gd name="T93" fmla="*/ 0 h 18"/>
                <a:gd name="T94" fmla="*/ 20 w 29"/>
                <a:gd name="T95" fmla="*/ 1 h 18"/>
                <a:gd name="T96" fmla="*/ 23 w 29"/>
                <a:gd name="T97" fmla="*/ 2 h 18"/>
                <a:gd name="T98" fmla="*/ 23 w 29"/>
                <a:gd name="T99" fmla="*/ 3 h 18"/>
                <a:gd name="T100" fmla="*/ 24 w 29"/>
                <a:gd name="T101" fmla="*/ 3 h 18"/>
                <a:gd name="T102" fmla="*/ 21 w 29"/>
                <a:gd name="T103" fmla="*/ 4 h 18"/>
                <a:gd name="T104" fmla="*/ 16 w 29"/>
                <a:gd name="T105" fmla="*/ 4 h 18"/>
                <a:gd name="T106" fmla="*/ 14 w 29"/>
                <a:gd name="T107" fmla="*/ 4 h 18"/>
                <a:gd name="T108" fmla="*/ 11 w 29"/>
                <a:gd name="T109" fmla="*/ 3 h 18"/>
                <a:gd name="T110" fmla="*/ 16 w 29"/>
                <a:gd name="T111" fmla="*/ 5 h 18"/>
                <a:gd name="T112" fmla="*/ 13 w 29"/>
                <a:gd name="T113" fmla="*/ 9 h 18"/>
                <a:gd name="T114" fmla="*/ 13 w 29"/>
                <a:gd name="T11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18">
                  <a:moveTo>
                    <a:pt x="16" y="5"/>
                  </a:moveTo>
                  <a:cubicBezTo>
                    <a:pt x="16" y="5"/>
                    <a:pt x="16" y="5"/>
                    <a:pt x="17" y="5"/>
                  </a:cubicBezTo>
                  <a:cubicBezTo>
                    <a:pt x="17" y="5"/>
                    <a:pt x="17" y="5"/>
                    <a:pt x="17" y="5"/>
                  </a:cubicBezTo>
                  <a:cubicBezTo>
                    <a:pt x="18" y="5"/>
                    <a:pt x="19" y="4"/>
                    <a:pt x="20" y="4"/>
                  </a:cubicBezTo>
                  <a:cubicBezTo>
                    <a:pt x="20" y="5"/>
                    <a:pt x="19" y="5"/>
                    <a:pt x="19" y="5"/>
                  </a:cubicBezTo>
                  <a:cubicBezTo>
                    <a:pt x="18" y="5"/>
                    <a:pt x="17" y="6"/>
                    <a:pt x="17" y="6"/>
                  </a:cubicBezTo>
                  <a:cubicBezTo>
                    <a:pt x="16" y="7"/>
                    <a:pt x="16" y="7"/>
                    <a:pt x="15" y="8"/>
                  </a:cubicBezTo>
                  <a:cubicBezTo>
                    <a:pt x="15" y="8"/>
                    <a:pt x="15" y="8"/>
                    <a:pt x="15" y="8"/>
                  </a:cubicBezTo>
                  <a:cubicBezTo>
                    <a:pt x="15" y="8"/>
                    <a:pt x="14" y="8"/>
                    <a:pt x="14" y="8"/>
                  </a:cubicBezTo>
                  <a:cubicBezTo>
                    <a:pt x="14" y="9"/>
                    <a:pt x="13" y="9"/>
                    <a:pt x="13" y="9"/>
                  </a:cubicBezTo>
                  <a:cubicBezTo>
                    <a:pt x="12" y="9"/>
                    <a:pt x="12" y="9"/>
                    <a:pt x="12" y="9"/>
                  </a:cubicBezTo>
                  <a:cubicBezTo>
                    <a:pt x="11" y="8"/>
                    <a:pt x="11" y="8"/>
                    <a:pt x="10" y="8"/>
                  </a:cubicBezTo>
                  <a:cubicBezTo>
                    <a:pt x="10" y="8"/>
                    <a:pt x="10" y="8"/>
                    <a:pt x="10" y="8"/>
                  </a:cubicBezTo>
                  <a:cubicBezTo>
                    <a:pt x="10" y="8"/>
                    <a:pt x="10" y="8"/>
                    <a:pt x="10" y="8"/>
                  </a:cubicBezTo>
                  <a:cubicBezTo>
                    <a:pt x="10" y="8"/>
                    <a:pt x="9" y="8"/>
                    <a:pt x="9" y="8"/>
                  </a:cubicBezTo>
                  <a:cubicBezTo>
                    <a:pt x="9" y="7"/>
                    <a:pt x="9" y="7"/>
                    <a:pt x="8" y="7"/>
                  </a:cubicBezTo>
                  <a:cubicBezTo>
                    <a:pt x="8" y="7"/>
                    <a:pt x="8" y="6"/>
                    <a:pt x="7" y="6"/>
                  </a:cubicBezTo>
                  <a:cubicBezTo>
                    <a:pt x="8" y="7"/>
                    <a:pt x="8" y="7"/>
                    <a:pt x="9" y="8"/>
                  </a:cubicBezTo>
                  <a:cubicBezTo>
                    <a:pt x="9" y="8"/>
                    <a:pt x="10" y="8"/>
                    <a:pt x="10" y="8"/>
                  </a:cubicBezTo>
                  <a:cubicBezTo>
                    <a:pt x="10" y="8"/>
                    <a:pt x="10" y="8"/>
                    <a:pt x="10" y="8"/>
                  </a:cubicBezTo>
                  <a:cubicBezTo>
                    <a:pt x="10" y="9"/>
                    <a:pt x="10" y="9"/>
                    <a:pt x="10" y="9"/>
                  </a:cubicBezTo>
                  <a:cubicBezTo>
                    <a:pt x="11" y="9"/>
                    <a:pt x="11" y="9"/>
                    <a:pt x="11" y="9"/>
                  </a:cubicBezTo>
                  <a:cubicBezTo>
                    <a:pt x="12" y="9"/>
                    <a:pt x="12" y="9"/>
                    <a:pt x="13" y="9"/>
                  </a:cubicBezTo>
                  <a:cubicBezTo>
                    <a:pt x="13" y="9"/>
                    <a:pt x="13" y="9"/>
                    <a:pt x="13" y="9"/>
                  </a:cubicBezTo>
                  <a:cubicBezTo>
                    <a:pt x="13" y="9"/>
                    <a:pt x="13" y="10"/>
                    <a:pt x="13" y="10"/>
                  </a:cubicBezTo>
                  <a:cubicBezTo>
                    <a:pt x="13" y="10"/>
                    <a:pt x="12" y="10"/>
                    <a:pt x="12" y="10"/>
                  </a:cubicBezTo>
                  <a:cubicBezTo>
                    <a:pt x="12" y="10"/>
                    <a:pt x="11" y="11"/>
                    <a:pt x="11" y="11"/>
                  </a:cubicBezTo>
                  <a:cubicBezTo>
                    <a:pt x="10" y="11"/>
                    <a:pt x="10" y="12"/>
                    <a:pt x="9" y="12"/>
                  </a:cubicBezTo>
                  <a:cubicBezTo>
                    <a:pt x="8" y="12"/>
                    <a:pt x="8" y="12"/>
                    <a:pt x="8" y="12"/>
                  </a:cubicBezTo>
                  <a:cubicBezTo>
                    <a:pt x="7" y="13"/>
                    <a:pt x="7" y="13"/>
                    <a:pt x="6" y="13"/>
                  </a:cubicBezTo>
                  <a:cubicBezTo>
                    <a:pt x="6" y="13"/>
                    <a:pt x="5" y="13"/>
                    <a:pt x="5" y="13"/>
                  </a:cubicBezTo>
                  <a:cubicBezTo>
                    <a:pt x="5" y="13"/>
                    <a:pt x="4" y="13"/>
                    <a:pt x="4" y="13"/>
                  </a:cubicBezTo>
                  <a:cubicBezTo>
                    <a:pt x="5" y="13"/>
                    <a:pt x="5" y="13"/>
                    <a:pt x="6" y="13"/>
                  </a:cubicBezTo>
                  <a:cubicBezTo>
                    <a:pt x="7" y="13"/>
                    <a:pt x="8" y="13"/>
                    <a:pt x="9" y="12"/>
                  </a:cubicBezTo>
                  <a:cubicBezTo>
                    <a:pt x="9" y="12"/>
                    <a:pt x="10" y="12"/>
                    <a:pt x="10" y="12"/>
                  </a:cubicBezTo>
                  <a:cubicBezTo>
                    <a:pt x="10" y="12"/>
                    <a:pt x="10" y="13"/>
                    <a:pt x="9" y="13"/>
                  </a:cubicBezTo>
                  <a:cubicBezTo>
                    <a:pt x="9" y="13"/>
                    <a:pt x="8" y="14"/>
                    <a:pt x="7" y="14"/>
                  </a:cubicBezTo>
                  <a:cubicBezTo>
                    <a:pt x="6" y="15"/>
                    <a:pt x="5" y="16"/>
                    <a:pt x="4" y="16"/>
                  </a:cubicBezTo>
                  <a:cubicBezTo>
                    <a:pt x="3" y="17"/>
                    <a:pt x="1" y="17"/>
                    <a:pt x="0" y="18"/>
                  </a:cubicBezTo>
                  <a:cubicBezTo>
                    <a:pt x="3" y="17"/>
                    <a:pt x="5" y="16"/>
                    <a:pt x="8" y="15"/>
                  </a:cubicBezTo>
                  <a:cubicBezTo>
                    <a:pt x="8" y="14"/>
                    <a:pt x="9" y="14"/>
                    <a:pt x="9" y="13"/>
                  </a:cubicBezTo>
                  <a:cubicBezTo>
                    <a:pt x="10" y="13"/>
                    <a:pt x="10" y="13"/>
                    <a:pt x="11" y="12"/>
                  </a:cubicBezTo>
                  <a:cubicBezTo>
                    <a:pt x="12" y="11"/>
                    <a:pt x="13" y="10"/>
                    <a:pt x="14" y="10"/>
                  </a:cubicBezTo>
                  <a:cubicBezTo>
                    <a:pt x="15" y="9"/>
                    <a:pt x="16" y="8"/>
                    <a:pt x="17" y="7"/>
                  </a:cubicBezTo>
                  <a:cubicBezTo>
                    <a:pt x="18" y="7"/>
                    <a:pt x="18" y="6"/>
                    <a:pt x="19" y="6"/>
                  </a:cubicBezTo>
                  <a:cubicBezTo>
                    <a:pt x="20" y="6"/>
                    <a:pt x="20" y="5"/>
                    <a:pt x="21" y="5"/>
                  </a:cubicBezTo>
                  <a:cubicBezTo>
                    <a:pt x="22" y="5"/>
                    <a:pt x="22" y="5"/>
                    <a:pt x="23" y="5"/>
                  </a:cubicBezTo>
                  <a:cubicBezTo>
                    <a:pt x="23" y="5"/>
                    <a:pt x="24" y="4"/>
                    <a:pt x="24" y="4"/>
                  </a:cubicBezTo>
                  <a:cubicBezTo>
                    <a:pt x="24" y="5"/>
                    <a:pt x="23" y="5"/>
                    <a:pt x="22" y="6"/>
                  </a:cubicBezTo>
                  <a:cubicBezTo>
                    <a:pt x="22" y="6"/>
                    <a:pt x="22" y="6"/>
                    <a:pt x="21" y="7"/>
                  </a:cubicBezTo>
                  <a:cubicBezTo>
                    <a:pt x="21" y="7"/>
                    <a:pt x="20" y="7"/>
                    <a:pt x="20" y="8"/>
                  </a:cubicBezTo>
                  <a:cubicBezTo>
                    <a:pt x="19" y="8"/>
                    <a:pt x="19" y="9"/>
                    <a:pt x="18" y="10"/>
                  </a:cubicBezTo>
                  <a:cubicBezTo>
                    <a:pt x="18" y="11"/>
                    <a:pt x="17" y="12"/>
                    <a:pt x="17" y="12"/>
                  </a:cubicBezTo>
                  <a:cubicBezTo>
                    <a:pt x="16" y="13"/>
                    <a:pt x="15" y="14"/>
                    <a:pt x="15" y="15"/>
                  </a:cubicBezTo>
                  <a:cubicBezTo>
                    <a:pt x="14" y="15"/>
                    <a:pt x="13" y="16"/>
                    <a:pt x="12" y="17"/>
                  </a:cubicBezTo>
                  <a:cubicBezTo>
                    <a:pt x="12" y="17"/>
                    <a:pt x="11" y="18"/>
                    <a:pt x="10" y="18"/>
                  </a:cubicBezTo>
                  <a:cubicBezTo>
                    <a:pt x="12" y="17"/>
                    <a:pt x="13" y="16"/>
                    <a:pt x="15" y="15"/>
                  </a:cubicBezTo>
                  <a:cubicBezTo>
                    <a:pt x="16" y="14"/>
                    <a:pt x="16" y="13"/>
                    <a:pt x="17" y="13"/>
                  </a:cubicBezTo>
                  <a:cubicBezTo>
                    <a:pt x="18" y="12"/>
                    <a:pt x="18" y="11"/>
                    <a:pt x="19" y="10"/>
                  </a:cubicBezTo>
                  <a:cubicBezTo>
                    <a:pt x="19" y="10"/>
                    <a:pt x="20" y="9"/>
                    <a:pt x="20" y="8"/>
                  </a:cubicBezTo>
                  <a:cubicBezTo>
                    <a:pt x="21" y="8"/>
                    <a:pt x="21" y="7"/>
                    <a:pt x="22" y="7"/>
                  </a:cubicBezTo>
                  <a:cubicBezTo>
                    <a:pt x="22" y="7"/>
                    <a:pt x="22" y="6"/>
                    <a:pt x="23" y="6"/>
                  </a:cubicBezTo>
                  <a:cubicBezTo>
                    <a:pt x="24" y="6"/>
                    <a:pt x="24" y="5"/>
                    <a:pt x="25" y="5"/>
                  </a:cubicBezTo>
                  <a:cubicBezTo>
                    <a:pt x="26" y="4"/>
                    <a:pt x="26" y="4"/>
                    <a:pt x="26" y="4"/>
                  </a:cubicBezTo>
                  <a:cubicBezTo>
                    <a:pt x="27" y="4"/>
                    <a:pt x="27" y="4"/>
                    <a:pt x="27" y="4"/>
                  </a:cubicBezTo>
                  <a:cubicBezTo>
                    <a:pt x="27" y="4"/>
                    <a:pt x="27" y="4"/>
                    <a:pt x="27" y="4"/>
                  </a:cubicBezTo>
                  <a:cubicBezTo>
                    <a:pt x="26" y="4"/>
                    <a:pt x="26" y="5"/>
                    <a:pt x="26" y="6"/>
                  </a:cubicBezTo>
                  <a:cubicBezTo>
                    <a:pt x="26" y="7"/>
                    <a:pt x="25" y="8"/>
                    <a:pt x="25" y="8"/>
                  </a:cubicBezTo>
                  <a:cubicBezTo>
                    <a:pt x="25" y="9"/>
                    <a:pt x="25" y="10"/>
                    <a:pt x="25" y="10"/>
                  </a:cubicBezTo>
                  <a:cubicBezTo>
                    <a:pt x="24" y="12"/>
                    <a:pt x="24" y="13"/>
                    <a:pt x="23" y="14"/>
                  </a:cubicBezTo>
                  <a:cubicBezTo>
                    <a:pt x="23" y="15"/>
                    <a:pt x="22" y="15"/>
                    <a:pt x="22" y="16"/>
                  </a:cubicBezTo>
                  <a:cubicBezTo>
                    <a:pt x="21" y="16"/>
                    <a:pt x="21" y="17"/>
                    <a:pt x="20" y="17"/>
                  </a:cubicBezTo>
                  <a:cubicBezTo>
                    <a:pt x="22" y="16"/>
                    <a:pt x="23" y="15"/>
                    <a:pt x="23" y="14"/>
                  </a:cubicBezTo>
                  <a:cubicBezTo>
                    <a:pt x="24" y="14"/>
                    <a:pt x="24" y="13"/>
                    <a:pt x="24" y="12"/>
                  </a:cubicBezTo>
                  <a:cubicBezTo>
                    <a:pt x="25" y="12"/>
                    <a:pt x="25" y="12"/>
                    <a:pt x="25" y="12"/>
                  </a:cubicBezTo>
                  <a:cubicBezTo>
                    <a:pt x="25" y="11"/>
                    <a:pt x="25" y="11"/>
                    <a:pt x="25" y="11"/>
                  </a:cubicBezTo>
                  <a:cubicBezTo>
                    <a:pt x="25" y="11"/>
                    <a:pt x="25" y="11"/>
                    <a:pt x="25" y="10"/>
                  </a:cubicBezTo>
                  <a:cubicBezTo>
                    <a:pt x="25" y="9"/>
                    <a:pt x="26" y="8"/>
                    <a:pt x="26" y="7"/>
                  </a:cubicBezTo>
                  <a:cubicBezTo>
                    <a:pt x="27" y="6"/>
                    <a:pt x="27" y="5"/>
                    <a:pt x="27" y="5"/>
                  </a:cubicBezTo>
                  <a:cubicBezTo>
                    <a:pt x="27" y="4"/>
                    <a:pt x="28" y="4"/>
                    <a:pt x="28" y="3"/>
                  </a:cubicBezTo>
                  <a:cubicBezTo>
                    <a:pt x="28" y="3"/>
                    <a:pt x="28" y="3"/>
                    <a:pt x="29" y="3"/>
                  </a:cubicBezTo>
                  <a:cubicBezTo>
                    <a:pt x="29" y="3"/>
                    <a:pt x="29" y="2"/>
                    <a:pt x="29" y="2"/>
                  </a:cubicBezTo>
                  <a:cubicBezTo>
                    <a:pt x="29" y="2"/>
                    <a:pt x="29" y="2"/>
                    <a:pt x="28" y="2"/>
                  </a:cubicBezTo>
                  <a:cubicBezTo>
                    <a:pt x="28" y="2"/>
                    <a:pt x="27" y="2"/>
                    <a:pt x="26" y="3"/>
                  </a:cubicBezTo>
                  <a:cubicBezTo>
                    <a:pt x="26" y="3"/>
                    <a:pt x="26" y="3"/>
                    <a:pt x="25" y="3"/>
                  </a:cubicBezTo>
                  <a:cubicBezTo>
                    <a:pt x="25" y="3"/>
                    <a:pt x="25" y="3"/>
                    <a:pt x="25" y="3"/>
                  </a:cubicBezTo>
                  <a:cubicBezTo>
                    <a:pt x="25" y="3"/>
                    <a:pt x="24" y="3"/>
                    <a:pt x="24" y="2"/>
                  </a:cubicBezTo>
                  <a:cubicBezTo>
                    <a:pt x="24" y="2"/>
                    <a:pt x="24" y="2"/>
                    <a:pt x="24" y="2"/>
                  </a:cubicBezTo>
                  <a:cubicBezTo>
                    <a:pt x="24" y="2"/>
                    <a:pt x="24" y="2"/>
                    <a:pt x="24" y="2"/>
                  </a:cubicBezTo>
                  <a:cubicBezTo>
                    <a:pt x="24" y="2"/>
                    <a:pt x="23" y="2"/>
                    <a:pt x="23" y="2"/>
                  </a:cubicBezTo>
                  <a:cubicBezTo>
                    <a:pt x="23" y="2"/>
                    <a:pt x="23" y="1"/>
                    <a:pt x="22" y="1"/>
                  </a:cubicBezTo>
                  <a:cubicBezTo>
                    <a:pt x="22" y="1"/>
                    <a:pt x="21" y="1"/>
                    <a:pt x="20" y="1"/>
                  </a:cubicBezTo>
                  <a:cubicBezTo>
                    <a:pt x="20" y="1"/>
                    <a:pt x="20" y="1"/>
                    <a:pt x="19" y="0"/>
                  </a:cubicBezTo>
                  <a:cubicBezTo>
                    <a:pt x="19" y="0"/>
                    <a:pt x="19" y="0"/>
                    <a:pt x="18" y="0"/>
                  </a:cubicBezTo>
                  <a:cubicBezTo>
                    <a:pt x="19" y="0"/>
                    <a:pt x="19" y="1"/>
                    <a:pt x="19" y="1"/>
                  </a:cubicBezTo>
                  <a:cubicBezTo>
                    <a:pt x="20" y="1"/>
                    <a:pt x="20" y="1"/>
                    <a:pt x="20" y="1"/>
                  </a:cubicBezTo>
                  <a:cubicBezTo>
                    <a:pt x="21" y="1"/>
                    <a:pt x="22" y="2"/>
                    <a:pt x="22" y="2"/>
                  </a:cubicBezTo>
                  <a:cubicBezTo>
                    <a:pt x="22" y="2"/>
                    <a:pt x="23" y="2"/>
                    <a:pt x="23" y="2"/>
                  </a:cubicBezTo>
                  <a:cubicBezTo>
                    <a:pt x="23" y="2"/>
                    <a:pt x="23" y="2"/>
                    <a:pt x="23" y="2"/>
                  </a:cubicBezTo>
                  <a:cubicBezTo>
                    <a:pt x="23" y="3"/>
                    <a:pt x="23" y="3"/>
                    <a:pt x="23" y="3"/>
                  </a:cubicBezTo>
                  <a:cubicBezTo>
                    <a:pt x="24" y="3"/>
                    <a:pt x="24" y="3"/>
                    <a:pt x="24" y="3"/>
                  </a:cubicBezTo>
                  <a:cubicBezTo>
                    <a:pt x="24" y="3"/>
                    <a:pt x="24" y="3"/>
                    <a:pt x="24" y="3"/>
                  </a:cubicBezTo>
                  <a:cubicBezTo>
                    <a:pt x="24" y="3"/>
                    <a:pt x="24" y="3"/>
                    <a:pt x="24" y="3"/>
                  </a:cubicBezTo>
                  <a:cubicBezTo>
                    <a:pt x="21" y="4"/>
                    <a:pt x="21" y="4"/>
                    <a:pt x="21" y="4"/>
                  </a:cubicBezTo>
                  <a:cubicBezTo>
                    <a:pt x="20" y="4"/>
                    <a:pt x="18" y="4"/>
                    <a:pt x="17" y="4"/>
                  </a:cubicBezTo>
                  <a:cubicBezTo>
                    <a:pt x="16" y="4"/>
                    <a:pt x="16" y="4"/>
                    <a:pt x="16" y="4"/>
                  </a:cubicBezTo>
                  <a:cubicBezTo>
                    <a:pt x="16" y="4"/>
                    <a:pt x="16" y="4"/>
                    <a:pt x="16" y="4"/>
                  </a:cubicBezTo>
                  <a:cubicBezTo>
                    <a:pt x="15" y="4"/>
                    <a:pt x="15" y="4"/>
                    <a:pt x="14" y="4"/>
                  </a:cubicBezTo>
                  <a:cubicBezTo>
                    <a:pt x="14" y="4"/>
                    <a:pt x="13" y="4"/>
                    <a:pt x="12" y="4"/>
                  </a:cubicBezTo>
                  <a:cubicBezTo>
                    <a:pt x="12" y="4"/>
                    <a:pt x="11" y="3"/>
                    <a:pt x="11" y="3"/>
                  </a:cubicBezTo>
                  <a:cubicBezTo>
                    <a:pt x="12" y="4"/>
                    <a:pt x="13" y="4"/>
                    <a:pt x="14" y="4"/>
                  </a:cubicBezTo>
                  <a:cubicBezTo>
                    <a:pt x="15" y="5"/>
                    <a:pt x="15" y="5"/>
                    <a:pt x="16" y="5"/>
                  </a:cubicBezTo>
                  <a:close/>
                  <a:moveTo>
                    <a:pt x="13" y="9"/>
                  </a:moveTo>
                  <a:cubicBezTo>
                    <a:pt x="13" y="9"/>
                    <a:pt x="13" y="9"/>
                    <a:pt x="13" y="9"/>
                  </a:cubicBezTo>
                  <a:cubicBezTo>
                    <a:pt x="13" y="9"/>
                    <a:pt x="13" y="9"/>
                    <a:pt x="13" y="9"/>
                  </a:cubicBezTo>
                  <a:cubicBezTo>
                    <a:pt x="13" y="9"/>
                    <a:pt x="13" y="9"/>
                    <a:pt x="13" y="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620"/>
            <p:cNvSpPr>
              <a:spLocks/>
            </p:cNvSpPr>
            <p:nvPr/>
          </p:nvSpPr>
          <p:spPr bwMode="auto">
            <a:xfrm>
              <a:off x="6440455" y="5397532"/>
              <a:ext cx="355602" cy="363540"/>
            </a:xfrm>
            <a:custGeom>
              <a:avLst/>
              <a:gdLst>
                <a:gd name="T0" fmla="*/ 19 w 95"/>
                <a:gd name="T1" fmla="*/ 81 h 97"/>
                <a:gd name="T2" fmla="*/ 44 w 95"/>
                <a:gd name="T3" fmla="*/ 92 h 97"/>
                <a:gd name="T4" fmla="*/ 69 w 95"/>
                <a:gd name="T5" fmla="*/ 94 h 97"/>
                <a:gd name="T6" fmla="*/ 95 w 95"/>
                <a:gd name="T7" fmla="*/ 97 h 97"/>
                <a:gd name="T8" fmla="*/ 93 w 95"/>
                <a:gd name="T9" fmla="*/ 59 h 97"/>
                <a:gd name="T10" fmla="*/ 86 w 95"/>
                <a:gd name="T11" fmla="*/ 32 h 97"/>
                <a:gd name="T12" fmla="*/ 66 w 95"/>
                <a:gd name="T13" fmla="*/ 10 h 97"/>
                <a:gd name="T14" fmla="*/ 38 w 95"/>
                <a:gd name="T15" fmla="*/ 7 h 97"/>
                <a:gd name="T16" fmla="*/ 14 w 95"/>
                <a:gd name="T17" fmla="*/ 24 h 97"/>
                <a:gd name="T18" fmla="*/ 7 w 95"/>
                <a:gd name="T19" fmla="*/ 15 h 97"/>
                <a:gd name="T20" fmla="*/ 2 w 95"/>
                <a:gd name="T21" fmla="*/ 0 h 97"/>
                <a:gd name="T22" fmla="*/ 0 w 95"/>
                <a:gd name="T23" fmla="*/ 0 h 97"/>
                <a:gd name="T24" fmla="*/ 5 w 95"/>
                <a:gd name="T25" fmla="*/ 13 h 97"/>
                <a:gd name="T26" fmla="*/ 14 w 95"/>
                <a:gd name="T27" fmla="*/ 26 h 97"/>
                <a:gd name="T28" fmla="*/ 5 w 95"/>
                <a:gd name="T29" fmla="*/ 42 h 97"/>
                <a:gd name="T30" fmla="*/ 4 w 95"/>
                <a:gd name="T31" fmla="*/ 58 h 97"/>
                <a:gd name="T32" fmla="*/ 10 w 95"/>
                <a:gd name="T33" fmla="*/ 70 h 97"/>
                <a:gd name="T34" fmla="*/ 19 w 95"/>
                <a:gd name="T35"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97">
                  <a:moveTo>
                    <a:pt x="19" y="81"/>
                  </a:moveTo>
                  <a:cubicBezTo>
                    <a:pt x="26" y="88"/>
                    <a:pt x="35" y="90"/>
                    <a:pt x="44" y="92"/>
                  </a:cubicBezTo>
                  <a:cubicBezTo>
                    <a:pt x="53" y="94"/>
                    <a:pt x="61" y="95"/>
                    <a:pt x="69" y="94"/>
                  </a:cubicBezTo>
                  <a:cubicBezTo>
                    <a:pt x="76" y="94"/>
                    <a:pt x="95" y="97"/>
                    <a:pt x="95" y="97"/>
                  </a:cubicBezTo>
                  <a:cubicBezTo>
                    <a:pt x="88" y="86"/>
                    <a:pt x="93" y="72"/>
                    <a:pt x="93" y="59"/>
                  </a:cubicBezTo>
                  <a:cubicBezTo>
                    <a:pt x="92" y="51"/>
                    <a:pt x="90" y="41"/>
                    <a:pt x="86" y="32"/>
                  </a:cubicBezTo>
                  <a:cubicBezTo>
                    <a:pt x="82" y="23"/>
                    <a:pt x="75" y="15"/>
                    <a:pt x="66" y="10"/>
                  </a:cubicBezTo>
                  <a:cubicBezTo>
                    <a:pt x="57" y="4"/>
                    <a:pt x="47" y="4"/>
                    <a:pt x="38" y="7"/>
                  </a:cubicBezTo>
                  <a:cubicBezTo>
                    <a:pt x="29" y="10"/>
                    <a:pt x="21" y="17"/>
                    <a:pt x="14" y="24"/>
                  </a:cubicBezTo>
                  <a:cubicBezTo>
                    <a:pt x="12" y="22"/>
                    <a:pt x="9" y="19"/>
                    <a:pt x="7" y="15"/>
                  </a:cubicBezTo>
                  <a:cubicBezTo>
                    <a:pt x="5" y="11"/>
                    <a:pt x="3" y="5"/>
                    <a:pt x="2" y="0"/>
                  </a:cubicBezTo>
                  <a:cubicBezTo>
                    <a:pt x="0" y="0"/>
                    <a:pt x="0" y="0"/>
                    <a:pt x="0" y="0"/>
                  </a:cubicBezTo>
                  <a:cubicBezTo>
                    <a:pt x="0" y="3"/>
                    <a:pt x="2" y="8"/>
                    <a:pt x="5" y="13"/>
                  </a:cubicBezTo>
                  <a:cubicBezTo>
                    <a:pt x="7" y="18"/>
                    <a:pt x="10" y="23"/>
                    <a:pt x="14" y="26"/>
                  </a:cubicBezTo>
                  <a:cubicBezTo>
                    <a:pt x="10" y="31"/>
                    <a:pt x="7" y="36"/>
                    <a:pt x="5" y="42"/>
                  </a:cubicBezTo>
                  <a:cubicBezTo>
                    <a:pt x="3" y="48"/>
                    <a:pt x="3" y="53"/>
                    <a:pt x="4" y="58"/>
                  </a:cubicBezTo>
                  <a:cubicBezTo>
                    <a:pt x="5" y="62"/>
                    <a:pt x="7" y="66"/>
                    <a:pt x="10" y="70"/>
                  </a:cubicBezTo>
                  <a:cubicBezTo>
                    <a:pt x="12" y="74"/>
                    <a:pt x="15" y="78"/>
                    <a:pt x="19" y="8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621"/>
            <p:cNvSpPr>
              <a:spLocks/>
            </p:cNvSpPr>
            <p:nvPr/>
          </p:nvSpPr>
          <p:spPr bwMode="auto">
            <a:xfrm>
              <a:off x="4438606" y="7385096"/>
              <a:ext cx="157163" cy="280989"/>
            </a:xfrm>
            <a:custGeom>
              <a:avLst/>
              <a:gdLst>
                <a:gd name="T0" fmla="*/ 1 w 42"/>
                <a:gd name="T1" fmla="*/ 43 h 75"/>
                <a:gd name="T2" fmla="*/ 8 w 42"/>
                <a:gd name="T3" fmla="*/ 56 h 75"/>
                <a:gd name="T4" fmla="*/ 17 w 42"/>
                <a:gd name="T5" fmla="*/ 65 h 75"/>
                <a:gd name="T6" fmla="*/ 22 w 42"/>
                <a:gd name="T7" fmla="*/ 70 h 75"/>
                <a:gd name="T8" fmla="*/ 26 w 42"/>
                <a:gd name="T9" fmla="*/ 75 h 75"/>
                <a:gd name="T10" fmla="*/ 36 w 42"/>
                <a:gd name="T11" fmla="*/ 55 h 75"/>
                <a:gd name="T12" fmla="*/ 41 w 42"/>
                <a:gd name="T13" fmla="*/ 42 h 75"/>
                <a:gd name="T14" fmla="*/ 41 w 42"/>
                <a:gd name="T15" fmla="*/ 30 h 75"/>
                <a:gd name="T16" fmla="*/ 34 w 42"/>
                <a:gd name="T17" fmla="*/ 20 h 75"/>
                <a:gd name="T18" fmla="*/ 21 w 42"/>
                <a:gd name="T19" fmla="*/ 13 h 75"/>
                <a:gd name="T20" fmla="*/ 24 w 42"/>
                <a:gd name="T21" fmla="*/ 7 h 75"/>
                <a:gd name="T22" fmla="*/ 32 w 42"/>
                <a:gd name="T23" fmla="*/ 2 h 75"/>
                <a:gd name="T24" fmla="*/ 32 w 42"/>
                <a:gd name="T25" fmla="*/ 0 h 75"/>
                <a:gd name="T26" fmla="*/ 25 w 42"/>
                <a:gd name="T27" fmla="*/ 5 h 75"/>
                <a:gd name="T28" fmla="*/ 20 w 42"/>
                <a:gd name="T29" fmla="*/ 13 h 75"/>
                <a:gd name="T30" fmla="*/ 11 w 42"/>
                <a:gd name="T31" fmla="*/ 15 h 75"/>
                <a:gd name="T32" fmla="*/ 3 w 42"/>
                <a:gd name="T33" fmla="*/ 24 h 75"/>
                <a:gd name="T34" fmla="*/ 1 w 42"/>
                <a:gd name="T35" fmla="*/ 4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75">
                  <a:moveTo>
                    <a:pt x="1" y="43"/>
                  </a:moveTo>
                  <a:cubicBezTo>
                    <a:pt x="1" y="49"/>
                    <a:pt x="4" y="53"/>
                    <a:pt x="8" y="56"/>
                  </a:cubicBezTo>
                  <a:cubicBezTo>
                    <a:pt x="10" y="60"/>
                    <a:pt x="13" y="62"/>
                    <a:pt x="17" y="65"/>
                  </a:cubicBezTo>
                  <a:cubicBezTo>
                    <a:pt x="18" y="66"/>
                    <a:pt x="20" y="68"/>
                    <a:pt x="22" y="70"/>
                  </a:cubicBezTo>
                  <a:cubicBezTo>
                    <a:pt x="24" y="73"/>
                    <a:pt x="26" y="75"/>
                    <a:pt x="26" y="75"/>
                  </a:cubicBezTo>
                  <a:cubicBezTo>
                    <a:pt x="27" y="67"/>
                    <a:pt x="33" y="61"/>
                    <a:pt x="36" y="55"/>
                  </a:cubicBezTo>
                  <a:cubicBezTo>
                    <a:pt x="38" y="51"/>
                    <a:pt x="40" y="47"/>
                    <a:pt x="41" y="42"/>
                  </a:cubicBezTo>
                  <a:cubicBezTo>
                    <a:pt x="42" y="38"/>
                    <a:pt x="42" y="34"/>
                    <a:pt x="41" y="30"/>
                  </a:cubicBezTo>
                  <a:cubicBezTo>
                    <a:pt x="40" y="26"/>
                    <a:pt x="37" y="23"/>
                    <a:pt x="34" y="20"/>
                  </a:cubicBezTo>
                  <a:cubicBezTo>
                    <a:pt x="30" y="17"/>
                    <a:pt x="26" y="14"/>
                    <a:pt x="21" y="13"/>
                  </a:cubicBezTo>
                  <a:cubicBezTo>
                    <a:pt x="22" y="11"/>
                    <a:pt x="23" y="9"/>
                    <a:pt x="24" y="7"/>
                  </a:cubicBezTo>
                  <a:cubicBezTo>
                    <a:pt x="27" y="4"/>
                    <a:pt x="29" y="2"/>
                    <a:pt x="32" y="2"/>
                  </a:cubicBezTo>
                  <a:cubicBezTo>
                    <a:pt x="32" y="1"/>
                    <a:pt x="32" y="1"/>
                    <a:pt x="32" y="0"/>
                  </a:cubicBezTo>
                  <a:cubicBezTo>
                    <a:pt x="30" y="1"/>
                    <a:pt x="28" y="3"/>
                    <a:pt x="25" y="5"/>
                  </a:cubicBezTo>
                  <a:cubicBezTo>
                    <a:pt x="23" y="8"/>
                    <a:pt x="21" y="11"/>
                    <a:pt x="20" y="13"/>
                  </a:cubicBezTo>
                  <a:cubicBezTo>
                    <a:pt x="17" y="13"/>
                    <a:pt x="14" y="14"/>
                    <a:pt x="11" y="15"/>
                  </a:cubicBezTo>
                  <a:cubicBezTo>
                    <a:pt x="8" y="17"/>
                    <a:pt x="5" y="20"/>
                    <a:pt x="3" y="24"/>
                  </a:cubicBezTo>
                  <a:cubicBezTo>
                    <a:pt x="1" y="29"/>
                    <a:pt x="0" y="38"/>
                    <a:pt x="1" y="4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622"/>
            <p:cNvSpPr>
              <a:spLocks/>
            </p:cNvSpPr>
            <p:nvPr/>
          </p:nvSpPr>
          <p:spPr bwMode="auto">
            <a:xfrm>
              <a:off x="6570631" y="2049471"/>
              <a:ext cx="244476" cy="376240"/>
            </a:xfrm>
            <a:custGeom>
              <a:avLst/>
              <a:gdLst>
                <a:gd name="T0" fmla="*/ 2 w 65"/>
                <a:gd name="T1" fmla="*/ 35 h 100"/>
                <a:gd name="T2" fmla="*/ 8 w 65"/>
                <a:gd name="T3" fmla="*/ 66 h 100"/>
                <a:gd name="T4" fmla="*/ 20 w 65"/>
                <a:gd name="T5" fmla="*/ 92 h 100"/>
                <a:gd name="T6" fmla="*/ 22 w 65"/>
                <a:gd name="T7" fmla="*/ 100 h 100"/>
                <a:gd name="T8" fmla="*/ 31 w 65"/>
                <a:gd name="T9" fmla="*/ 88 h 100"/>
                <a:gd name="T10" fmla="*/ 44 w 65"/>
                <a:gd name="T11" fmla="*/ 78 h 100"/>
                <a:gd name="T12" fmla="*/ 59 w 65"/>
                <a:gd name="T13" fmla="*/ 61 h 100"/>
                <a:gd name="T14" fmla="*/ 64 w 65"/>
                <a:gd name="T15" fmla="*/ 38 h 100"/>
                <a:gd name="T16" fmla="*/ 53 w 65"/>
                <a:gd name="T17" fmla="*/ 17 h 100"/>
                <a:gd name="T18" fmla="*/ 32 w 65"/>
                <a:gd name="T19" fmla="*/ 12 h 100"/>
                <a:gd name="T20" fmla="*/ 32 w 65"/>
                <a:gd name="T21" fmla="*/ 6 h 100"/>
                <a:gd name="T22" fmla="*/ 32 w 65"/>
                <a:gd name="T23" fmla="*/ 0 h 100"/>
                <a:gd name="T24" fmla="*/ 30 w 65"/>
                <a:gd name="T25" fmla="*/ 1 h 100"/>
                <a:gd name="T26" fmla="*/ 30 w 65"/>
                <a:gd name="T27" fmla="*/ 5 h 100"/>
                <a:gd name="T28" fmla="*/ 31 w 65"/>
                <a:gd name="T29" fmla="*/ 12 h 100"/>
                <a:gd name="T30" fmla="*/ 25 w 65"/>
                <a:gd name="T31" fmla="*/ 13 h 100"/>
                <a:gd name="T32" fmla="*/ 9 w 65"/>
                <a:gd name="T33" fmla="*/ 20 h 100"/>
                <a:gd name="T34" fmla="*/ 2 w 65"/>
                <a:gd name="T35" fmla="*/ 3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100">
                  <a:moveTo>
                    <a:pt x="2" y="35"/>
                  </a:moveTo>
                  <a:cubicBezTo>
                    <a:pt x="0" y="45"/>
                    <a:pt x="3" y="56"/>
                    <a:pt x="8" y="66"/>
                  </a:cubicBezTo>
                  <a:cubicBezTo>
                    <a:pt x="12" y="73"/>
                    <a:pt x="20" y="83"/>
                    <a:pt x="20" y="92"/>
                  </a:cubicBezTo>
                  <a:cubicBezTo>
                    <a:pt x="21" y="94"/>
                    <a:pt x="22" y="97"/>
                    <a:pt x="22" y="100"/>
                  </a:cubicBezTo>
                  <a:cubicBezTo>
                    <a:pt x="23" y="96"/>
                    <a:pt x="27" y="92"/>
                    <a:pt x="31" y="88"/>
                  </a:cubicBezTo>
                  <a:cubicBezTo>
                    <a:pt x="36" y="85"/>
                    <a:pt x="41" y="81"/>
                    <a:pt x="44" y="78"/>
                  </a:cubicBezTo>
                  <a:cubicBezTo>
                    <a:pt x="49" y="73"/>
                    <a:pt x="55" y="68"/>
                    <a:pt x="59" y="61"/>
                  </a:cubicBezTo>
                  <a:cubicBezTo>
                    <a:pt x="62" y="55"/>
                    <a:pt x="65" y="47"/>
                    <a:pt x="64" y="38"/>
                  </a:cubicBezTo>
                  <a:cubicBezTo>
                    <a:pt x="63" y="28"/>
                    <a:pt x="59" y="21"/>
                    <a:pt x="53" y="17"/>
                  </a:cubicBezTo>
                  <a:cubicBezTo>
                    <a:pt x="47" y="12"/>
                    <a:pt x="40" y="11"/>
                    <a:pt x="32" y="12"/>
                  </a:cubicBezTo>
                  <a:cubicBezTo>
                    <a:pt x="32" y="10"/>
                    <a:pt x="32" y="8"/>
                    <a:pt x="32" y="6"/>
                  </a:cubicBezTo>
                  <a:cubicBezTo>
                    <a:pt x="32" y="0"/>
                    <a:pt x="32" y="0"/>
                    <a:pt x="32" y="0"/>
                  </a:cubicBezTo>
                  <a:cubicBezTo>
                    <a:pt x="30" y="1"/>
                    <a:pt x="30" y="1"/>
                    <a:pt x="30" y="1"/>
                  </a:cubicBezTo>
                  <a:cubicBezTo>
                    <a:pt x="30" y="2"/>
                    <a:pt x="30" y="3"/>
                    <a:pt x="30" y="5"/>
                  </a:cubicBezTo>
                  <a:cubicBezTo>
                    <a:pt x="31" y="12"/>
                    <a:pt x="31" y="12"/>
                    <a:pt x="31" y="12"/>
                  </a:cubicBezTo>
                  <a:cubicBezTo>
                    <a:pt x="29" y="12"/>
                    <a:pt x="27" y="13"/>
                    <a:pt x="25" y="13"/>
                  </a:cubicBezTo>
                  <a:cubicBezTo>
                    <a:pt x="19" y="14"/>
                    <a:pt x="14" y="17"/>
                    <a:pt x="9" y="20"/>
                  </a:cubicBezTo>
                  <a:cubicBezTo>
                    <a:pt x="5" y="24"/>
                    <a:pt x="3" y="29"/>
                    <a:pt x="2" y="35"/>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623"/>
            <p:cNvSpPr>
              <a:spLocks/>
            </p:cNvSpPr>
            <p:nvPr/>
          </p:nvSpPr>
          <p:spPr bwMode="auto">
            <a:xfrm>
              <a:off x="6630956" y="1960570"/>
              <a:ext cx="206376" cy="292102"/>
            </a:xfrm>
            <a:custGeom>
              <a:avLst/>
              <a:gdLst>
                <a:gd name="T0" fmla="*/ 4 w 55"/>
                <a:gd name="T1" fmla="*/ 22 h 78"/>
                <a:gd name="T2" fmla="*/ 2 w 55"/>
                <a:gd name="T3" fmla="*/ 48 h 78"/>
                <a:gd name="T4" fmla="*/ 3 w 55"/>
                <a:gd name="T5" fmla="*/ 71 h 78"/>
                <a:gd name="T6" fmla="*/ 2 w 55"/>
                <a:gd name="T7" fmla="*/ 78 h 78"/>
                <a:gd name="T8" fmla="*/ 13 w 55"/>
                <a:gd name="T9" fmla="*/ 71 h 78"/>
                <a:gd name="T10" fmla="*/ 26 w 55"/>
                <a:gd name="T11" fmla="*/ 67 h 78"/>
                <a:gd name="T12" fmla="*/ 52 w 55"/>
                <a:gd name="T13" fmla="*/ 41 h 78"/>
                <a:gd name="T14" fmla="*/ 35 w 55"/>
                <a:gd name="T15" fmla="*/ 11 h 78"/>
                <a:gd name="T16" fmla="*/ 42 w 55"/>
                <a:gd name="T17" fmla="*/ 1 h 78"/>
                <a:gd name="T18" fmla="*/ 41 w 55"/>
                <a:gd name="T19" fmla="*/ 0 h 78"/>
                <a:gd name="T20" fmla="*/ 34 w 55"/>
                <a:gd name="T21" fmla="*/ 11 h 78"/>
                <a:gd name="T22" fmla="*/ 30 w 55"/>
                <a:gd name="T23" fmla="*/ 10 h 78"/>
                <a:gd name="T24" fmla="*/ 14 w 55"/>
                <a:gd name="T25" fmla="*/ 12 h 78"/>
                <a:gd name="T26" fmla="*/ 4 w 55"/>
                <a:gd name="T27" fmla="*/ 2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78">
                  <a:moveTo>
                    <a:pt x="4" y="22"/>
                  </a:moveTo>
                  <a:cubicBezTo>
                    <a:pt x="0" y="30"/>
                    <a:pt x="0" y="39"/>
                    <a:pt x="2" y="48"/>
                  </a:cubicBezTo>
                  <a:cubicBezTo>
                    <a:pt x="3" y="54"/>
                    <a:pt x="7" y="64"/>
                    <a:pt x="3" y="71"/>
                  </a:cubicBezTo>
                  <a:cubicBezTo>
                    <a:pt x="3" y="73"/>
                    <a:pt x="3" y="75"/>
                    <a:pt x="2" y="78"/>
                  </a:cubicBezTo>
                  <a:cubicBezTo>
                    <a:pt x="4" y="75"/>
                    <a:pt x="8" y="73"/>
                    <a:pt x="13" y="71"/>
                  </a:cubicBezTo>
                  <a:cubicBezTo>
                    <a:pt x="18" y="70"/>
                    <a:pt x="23" y="68"/>
                    <a:pt x="26" y="67"/>
                  </a:cubicBezTo>
                  <a:cubicBezTo>
                    <a:pt x="38" y="61"/>
                    <a:pt x="49" y="53"/>
                    <a:pt x="52" y="41"/>
                  </a:cubicBezTo>
                  <a:cubicBezTo>
                    <a:pt x="55" y="26"/>
                    <a:pt x="47" y="16"/>
                    <a:pt x="35" y="11"/>
                  </a:cubicBezTo>
                  <a:cubicBezTo>
                    <a:pt x="37" y="7"/>
                    <a:pt x="39" y="4"/>
                    <a:pt x="42" y="1"/>
                  </a:cubicBezTo>
                  <a:cubicBezTo>
                    <a:pt x="41" y="0"/>
                    <a:pt x="41" y="0"/>
                    <a:pt x="41" y="0"/>
                  </a:cubicBezTo>
                  <a:cubicBezTo>
                    <a:pt x="39" y="2"/>
                    <a:pt x="36" y="6"/>
                    <a:pt x="34" y="11"/>
                  </a:cubicBezTo>
                  <a:cubicBezTo>
                    <a:pt x="33" y="10"/>
                    <a:pt x="31" y="10"/>
                    <a:pt x="30" y="10"/>
                  </a:cubicBezTo>
                  <a:cubicBezTo>
                    <a:pt x="24" y="9"/>
                    <a:pt x="19" y="9"/>
                    <a:pt x="14" y="12"/>
                  </a:cubicBezTo>
                  <a:cubicBezTo>
                    <a:pt x="10" y="14"/>
                    <a:pt x="6" y="18"/>
                    <a:pt x="4" y="2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624"/>
            <p:cNvSpPr>
              <a:spLocks/>
            </p:cNvSpPr>
            <p:nvPr/>
          </p:nvSpPr>
          <p:spPr bwMode="auto">
            <a:xfrm>
              <a:off x="6292817" y="2087571"/>
              <a:ext cx="165101" cy="192089"/>
            </a:xfrm>
            <a:custGeom>
              <a:avLst/>
              <a:gdLst>
                <a:gd name="T0" fmla="*/ 5 w 44"/>
                <a:gd name="T1" fmla="*/ 13 h 51"/>
                <a:gd name="T2" fmla="*/ 0 w 44"/>
                <a:gd name="T3" fmla="*/ 26 h 51"/>
                <a:gd name="T4" fmla="*/ 1 w 44"/>
                <a:gd name="T5" fmla="*/ 38 h 51"/>
                <a:gd name="T6" fmla="*/ 1 w 44"/>
                <a:gd name="T7" fmla="*/ 51 h 51"/>
                <a:gd name="T8" fmla="*/ 19 w 44"/>
                <a:gd name="T9" fmla="*/ 47 h 51"/>
                <a:gd name="T10" fmla="*/ 32 w 44"/>
                <a:gd name="T11" fmla="*/ 43 h 51"/>
                <a:gd name="T12" fmla="*/ 42 w 44"/>
                <a:gd name="T13" fmla="*/ 33 h 51"/>
                <a:gd name="T14" fmla="*/ 42 w 44"/>
                <a:gd name="T15" fmla="*/ 18 h 51"/>
                <a:gd name="T16" fmla="*/ 32 w 44"/>
                <a:gd name="T17" fmla="*/ 8 h 51"/>
                <a:gd name="T18" fmla="*/ 36 w 44"/>
                <a:gd name="T19" fmla="*/ 4 h 51"/>
                <a:gd name="T20" fmla="*/ 43 w 44"/>
                <a:gd name="T21" fmla="*/ 1 h 51"/>
                <a:gd name="T22" fmla="*/ 42 w 44"/>
                <a:gd name="T23" fmla="*/ 0 h 51"/>
                <a:gd name="T24" fmla="*/ 37 w 44"/>
                <a:gd name="T25" fmla="*/ 3 h 51"/>
                <a:gd name="T26" fmla="*/ 31 w 44"/>
                <a:gd name="T27" fmla="*/ 8 h 51"/>
                <a:gd name="T28" fmla="*/ 15 w 44"/>
                <a:gd name="T29" fmla="*/ 4 h 51"/>
                <a:gd name="T30" fmla="*/ 5 w 44"/>
                <a:gd name="T31"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51">
                  <a:moveTo>
                    <a:pt x="5" y="13"/>
                  </a:moveTo>
                  <a:cubicBezTo>
                    <a:pt x="2" y="16"/>
                    <a:pt x="1" y="21"/>
                    <a:pt x="0" y="26"/>
                  </a:cubicBezTo>
                  <a:cubicBezTo>
                    <a:pt x="0" y="30"/>
                    <a:pt x="0" y="34"/>
                    <a:pt x="1" y="38"/>
                  </a:cubicBezTo>
                  <a:cubicBezTo>
                    <a:pt x="1" y="41"/>
                    <a:pt x="1" y="51"/>
                    <a:pt x="1" y="51"/>
                  </a:cubicBezTo>
                  <a:cubicBezTo>
                    <a:pt x="6" y="47"/>
                    <a:pt x="13" y="48"/>
                    <a:pt x="19" y="47"/>
                  </a:cubicBezTo>
                  <a:cubicBezTo>
                    <a:pt x="23" y="47"/>
                    <a:pt x="27" y="45"/>
                    <a:pt x="32" y="43"/>
                  </a:cubicBezTo>
                  <a:cubicBezTo>
                    <a:pt x="36" y="41"/>
                    <a:pt x="39" y="37"/>
                    <a:pt x="42" y="33"/>
                  </a:cubicBezTo>
                  <a:cubicBezTo>
                    <a:pt x="44" y="28"/>
                    <a:pt x="44" y="23"/>
                    <a:pt x="42" y="18"/>
                  </a:cubicBezTo>
                  <a:cubicBezTo>
                    <a:pt x="40" y="14"/>
                    <a:pt x="36" y="11"/>
                    <a:pt x="32" y="8"/>
                  </a:cubicBezTo>
                  <a:cubicBezTo>
                    <a:pt x="33" y="6"/>
                    <a:pt x="34" y="5"/>
                    <a:pt x="36" y="4"/>
                  </a:cubicBezTo>
                  <a:cubicBezTo>
                    <a:pt x="38" y="3"/>
                    <a:pt x="40" y="1"/>
                    <a:pt x="43" y="1"/>
                  </a:cubicBezTo>
                  <a:cubicBezTo>
                    <a:pt x="42" y="0"/>
                    <a:pt x="42" y="0"/>
                    <a:pt x="42" y="0"/>
                  </a:cubicBezTo>
                  <a:cubicBezTo>
                    <a:pt x="41" y="0"/>
                    <a:pt x="39" y="1"/>
                    <a:pt x="37" y="3"/>
                  </a:cubicBezTo>
                  <a:cubicBezTo>
                    <a:pt x="35" y="4"/>
                    <a:pt x="32" y="6"/>
                    <a:pt x="31" y="8"/>
                  </a:cubicBezTo>
                  <a:cubicBezTo>
                    <a:pt x="26" y="4"/>
                    <a:pt x="20" y="3"/>
                    <a:pt x="15" y="4"/>
                  </a:cubicBezTo>
                  <a:cubicBezTo>
                    <a:pt x="12" y="6"/>
                    <a:pt x="7" y="9"/>
                    <a:pt x="5" y="1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625"/>
            <p:cNvSpPr>
              <a:spLocks/>
            </p:cNvSpPr>
            <p:nvPr/>
          </p:nvSpPr>
          <p:spPr bwMode="auto">
            <a:xfrm>
              <a:off x="6149941" y="1735144"/>
              <a:ext cx="200026" cy="138113"/>
            </a:xfrm>
            <a:custGeom>
              <a:avLst/>
              <a:gdLst>
                <a:gd name="T0" fmla="*/ 32 w 53"/>
                <a:gd name="T1" fmla="*/ 2 h 37"/>
                <a:gd name="T2" fmla="*/ 13 w 53"/>
                <a:gd name="T3" fmla="*/ 5 h 37"/>
                <a:gd name="T4" fmla="*/ 1 w 53"/>
                <a:gd name="T5" fmla="*/ 16 h 37"/>
                <a:gd name="T6" fmla="*/ 0 w 53"/>
                <a:gd name="T7" fmla="*/ 20 h 37"/>
                <a:gd name="T8" fmla="*/ 2 w 53"/>
                <a:gd name="T9" fmla="*/ 19 h 37"/>
                <a:gd name="T10" fmla="*/ 4 w 53"/>
                <a:gd name="T11" fmla="*/ 21 h 37"/>
                <a:gd name="T12" fmla="*/ 9 w 53"/>
                <a:gd name="T13" fmla="*/ 26 h 37"/>
                <a:gd name="T14" fmla="*/ 26 w 53"/>
                <a:gd name="T15" fmla="*/ 36 h 37"/>
                <a:gd name="T16" fmla="*/ 37 w 53"/>
                <a:gd name="T17" fmla="*/ 33 h 37"/>
                <a:gd name="T18" fmla="*/ 44 w 53"/>
                <a:gd name="T19" fmla="*/ 23 h 37"/>
                <a:gd name="T20" fmla="*/ 48 w 53"/>
                <a:gd name="T21" fmla="*/ 25 h 37"/>
                <a:gd name="T22" fmla="*/ 49 w 53"/>
                <a:gd name="T23" fmla="*/ 26 h 37"/>
                <a:gd name="T24" fmla="*/ 50 w 53"/>
                <a:gd name="T25" fmla="*/ 26 h 37"/>
                <a:gd name="T26" fmla="*/ 51 w 53"/>
                <a:gd name="T27" fmla="*/ 27 h 37"/>
                <a:gd name="T28" fmla="*/ 51 w 53"/>
                <a:gd name="T29" fmla="*/ 28 h 37"/>
                <a:gd name="T30" fmla="*/ 51 w 53"/>
                <a:gd name="T31" fmla="*/ 28 h 37"/>
                <a:gd name="T32" fmla="*/ 52 w 53"/>
                <a:gd name="T33" fmla="*/ 29 h 37"/>
                <a:gd name="T34" fmla="*/ 52 w 53"/>
                <a:gd name="T35" fmla="*/ 30 h 37"/>
                <a:gd name="T36" fmla="*/ 52 w 53"/>
                <a:gd name="T37" fmla="*/ 30 h 37"/>
                <a:gd name="T38" fmla="*/ 52 w 53"/>
                <a:gd name="T39" fmla="*/ 31 h 37"/>
                <a:gd name="T40" fmla="*/ 51 w 53"/>
                <a:gd name="T41" fmla="*/ 34 h 37"/>
                <a:gd name="T42" fmla="*/ 49 w 53"/>
                <a:gd name="T43" fmla="*/ 35 h 37"/>
                <a:gd name="T44" fmla="*/ 48 w 53"/>
                <a:gd name="T45" fmla="*/ 35 h 37"/>
                <a:gd name="T46" fmla="*/ 48 w 53"/>
                <a:gd name="T47" fmla="*/ 35 h 37"/>
                <a:gd name="T48" fmla="*/ 46 w 53"/>
                <a:gd name="T49" fmla="*/ 35 h 37"/>
                <a:gd name="T50" fmla="*/ 45 w 53"/>
                <a:gd name="T51" fmla="*/ 35 h 37"/>
                <a:gd name="T52" fmla="*/ 44 w 53"/>
                <a:gd name="T53" fmla="*/ 34 h 37"/>
                <a:gd name="T54" fmla="*/ 43 w 53"/>
                <a:gd name="T55" fmla="*/ 35 h 37"/>
                <a:gd name="T56" fmla="*/ 44 w 53"/>
                <a:gd name="T57" fmla="*/ 36 h 37"/>
                <a:gd name="T58" fmla="*/ 45 w 53"/>
                <a:gd name="T59" fmla="*/ 36 h 37"/>
                <a:gd name="T60" fmla="*/ 46 w 53"/>
                <a:gd name="T61" fmla="*/ 36 h 37"/>
                <a:gd name="T62" fmla="*/ 46 w 53"/>
                <a:gd name="T63" fmla="*/ 36 h 37"/>
                <a:gd name="T64" fmla="*/ 47 w 53"/>
                <a:gd name="T65" fmla="*/ 37 h 37"/>
                <a:gd name="T66" fmla="*/ 48 w 53"/>
                <a:gd name="T67" fmla="*/ 36 h 37"/>
                <a:gd name="T68" fmla="*/ 50 w 53"/>
                <a:gd name="T69" fmla="*/ 36 h 37"/>
                <a:gd name="T70" fmla="*/ 51 w 53"/>
                <a:gd name="T71" fmla="*/ 35 h 37"/>
                <a:gd name="T72" fmla="*/ 52 w 53"/>
                <a:gd name="T73" fmla="*/ 34 h 37"/>
                <a:gd name="T74" fmla="*/ 53 w 53"/>
                <a:gd name="T75" fmla="*/ 33 h 37"/>
                <a:gd name="T76" fmla="*/ 53 w 53"/>
                <a:gd name="T77" fmla="*/ 31 h 37"/>
                <a:gd name="T78" fmla="*/ 53 w 53"/>
                <a:gd name="T79" fmla="*/ 30 h 37"/>
                <a:gd name="T80" fmla="*/ 53 w 53"/>
                <a:gd name="T81" fmla="*/ 30 h 37"/>
                <a:gd name="T82" fmla="*/ 53 w 53"/>
                <a:gd name="T83" fmla="*/ 29 h 37"/>
                <a:gd name="T84" fmla="*/ 52 w 53"/>
                <a:gd name="T85" fmla="*/ 28 h 37"/>
                <a:gd name="T86" fmla="*/ 52 w 53"/>
                <a:gd name="T87" fmla="*/ 27 h 37"/>
                <a:gd name="T88" fmla="*/ 51 w 53"/>
                <a:gd name="T89" fmla="*/ 25 h 37"/>
                <a:gd name="T90" fmla="*/ 49 w 53"/>
                <a:gd name="T91" fmla="*/ 25 h 37"/>
                <a:gd name="T92" fmla="*/ 44 w 53"/>
                <a:gd name="T93" fmla="*/ 22 h 37"/>
                <a:gd name="T94" fmla="*/ 45 w 53"/>
                <a:gd name="T95" fmla="*/ 19 h 37"/>
                <a:gd name="T96" fmla="*/ 32 w 53"/>
                <a:gd name="T9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 h="37">
                  <a:moveTo>
                    <a:pt x="32" y="2"/>
                  </a:moveTo>
                  <a:cubicBezTo>
                    <a:pt x="25" y="0"/>
                    <a:pt x="18" y="2"/>
                    <a:pt x="13" y="5"/>
                  </a:cubicBezTo>
                  <a:cubicBezTo>
                    <a:pt x="9" y="8"/>
                    <a:pt x="4" y="13"/>
                    <a:pt x="1" y="16"/>
                  </a:cubicBezTo>
                  <a:cubicBezTo>
                    <a:pt x="1" y="17"/>
                    <a:pt x="0" y="18"/>
                    <a:pt x="0" y="20"/>
                  </a:cubicBezTo>
                  <a:cubicBezTo>
                    <a:pt x="0" y="19"/>
                    <a:pt x="1" y="19"/>
                    <a:pt x="2" y="19"/>
                  </a:cubicBezTo>
                  <a:cubicBezTo>
                    <a:pt x="2" y="19"/>
                    <a:pt x="3" y="20"/>
                    <a:pt x="4" y="21"/>
                  </a:cubicBezTo>
                  <a:cubicBezTo>
                    <a:pt x="6" y="22"/>
                    <a:pt x="7" y="24"/>
                    <a:pt x="9" y="26"/>
                  </a:cubicBezTo>
                  <a:cubicBezTo>
                    <a:pt x="13" y="31"/>
                    <a:pt x="18" y="36"/>
                    <a:pt x="26" y="36"/>
                  </a:cubicBezTo>
                  <a:cubicBezTo>
                    <a:pt x="30" y="36"/>
                    <a:pt x="34" y="35"/>
                    <a:pt x="37" y="33"/>
                  </a:cubicBezTo>
                  <a:cubicBezTo>
                    <a:pt x="41" y="30"/>
                    <a:pt x="43" y="27"/>
                    <a:pt x="44" y="23"/>
                  </a:cubicBezTo>
                  <a:cubicBezTo>
                    <a:pt x="46" y="23"/>
                    <a:pt x="47" y="24"/>
                    <a:pt x="48" y="25"/>
                  </a:cubicBezTo>
                  <a:cubicBezTo>
                    <a:pt x="49" y="25"/>
                    <a:pt x="49" y="25"/>
                    <a:pt x="49" y="26"/>
                  </a:cubicBezTo>
                  <a:cubicBezTo>
                    <a:pt x="50" y="26"/>
                    <a:pt x="50" y="26"/>
                    <a:pt x="50" y="26"/>
                  </a:cubicBezTo>
                  <a:cubicBezTo>
                    <a:pt x="50" y="26"/>
                    <a:pt x="50" y="27"/>
                    <a:pt x="51" y="27"/>
                  </a:cubicBezTo>
                  <a:cubicBezTo>
                    <a:pt x="51" y="27"/>
                    <a:pt x="51" y="27"/>
                    <a:pt x="51" y="28"/>
                  </a:cubicBezTo>
                  <a:cubicBezTo>
                    <a:pt x="51" y="28"/>
                    <a:pt x="51" y="28"/>
                    <a:pt x="51" y="28"/>
                  </a:cubicBezTo>
                  <a:cubicBezTo>
                    <a:pt x="51" y="28"/>
                    <a:pt x="52" y="29"/>
                    <a:pt x="52" y="29"/>
                  </a:cubicBezTo>
                  <a:cubicBezTo>
                    <a:pt x="52" y="30"/>
                    <a:pt x="52" y="30"/>
                    <a:pt x="52" y="30"/>
                  </a:cubicBezTo>
                  <a:cubicBezTo>
                    <a:pt x="52" y="30"/>
                    <a:pt x="52" y="30"/>
                    <a:pt x="52" y="30"/>
                  </a:cubicBezTo>
                  <a:cubicBezTo>
                    <a:pt x="52" y="31"/>
                    <a:pt x="52" y="31"/>
                    <a:pt x="52" y="31"/>
                  </a:cubicBezTo>
                  <a:cubicBezTo>
                    <a:pt x="52" y="32"/>
                    <a:pt x="51" y="33"/>
                    <a:pt x="51" y="34"/>
                  </a:cubicBezTo>
                  <a:cubicBezTo>
                    <a:pt x="50" y="35"/>
                    <a:pt x="50" y="35"/>
                    <a:pt x="49" y="35"/>
                  </a:cubicBezTo>
                  <a:cubicBezTo>
                    <a:pt x="49" y="35"/>
                    <a:pt x="49" y="35"/>
                    <a:pt x="48" y="35"/>
                  </a:cubicBezTo>
                  <a:cubicBezTo>
                    <a:pt x="48" y="35"/>
                    <a:pt x="48" y="35"/>
                    <a:pt x="48" y="35"/>
                  </a:cubicBezTo>
                  <a:cubicBezTo>
                    <a:pt x="47" y="35"/>
                    <a:pt x="47" y="35"/>
                    <a:pt x="46" y="35"/>
                  </a:cubicBezTo>
                  <a:cubicBezTo>
                    <a:pt x="45" y="35"/>
                    <a:pt x="45" y="35"/>
                    <a:pt x="45" y="35"/>
                  </a:cubicBezTo>
                  <a:cubicBezTo>
                    <a:pt x="44" y="35"/>
                    <a:pt x="44" y="34"/>
                    <a:pt x="44" y="34"/>
                  </a:cubicBezTo>
                  <a:cubicBezTo>
                    <a:pt x="43" y="35"/>
                    <a:pt x="43" y="35"/>
                    <a:pt x="43" y="35"/>
                  </a:cubicBezTo>
                  <a:cubicBezTo>
                    <a:pt x="43" y="35"/>
                    <a:pt x="44" y="36"/>
                    <a:pt x="44" y="36"/>
                  </a:cubicBezTo>
                  <a:cubicBezTo>
                    <a:pt x="44" y="36"/>
                    <a:pt x="44" y="36"/>
                    <a:pt x="45" y="36"/>
                  </a:cubicBezTo>
                  <a:cubicBezTo>
                    <a:pt x="45" y="36"/>
                    <a:pt x="45" y="36"/>
                    <a:pt x="46" y="36"/>
                  </a:cubicBezTo>
                  <a:cubicBezTo>
                    <a:pt x="46" y="36"/>
                    <a:pt x="46" y="36"/>
                    <a:pt x="46" y="36"/>
                  </a:cubicBezTo>
                  <a:cubicBezTo>
                    <a:pt x="47" y="37"/>
                    <a:pt x="47" y="37"/>
                    <a:pt x="47" y="37"/>
                  </a:cubicBezTo>
                  <a:cubicBezTo>
                    <a:pt x="47" y="37"/>
                    <a:pt x="48" y="36"/>
                    <a:pt x="48" y="36"/>
                  </a:cubicBezTo>
                  <a:cubicBezTo>
                    <a:pt x="49" y="36"/>
                    <a:pt x="49" y="36"/>
                    <a:pt x="50" y="36"/>
                  </a:cubicBezTo>
                  <a:cubicBezTo>
                    <a:pt x="50" y="36"/>
                    <a:pt x="50" y="35"/>
                    <a:pt x="51" y="35"/>
                  </a:cubicBezTo>
                  <a:cubicBezTo>
                    <a:pt x="51" y="35"/>
                    <a:pt x="52" y="35"/>
                    <a:pt x="52" y="34"/>
                  </a:cubicBezTo>
                  <a:cubicBezTo>
                    <a:pt x="52" y="34"/>
                    <a:pt x="52" y="33"/>
                    <a:pt x="53" y="33"/>
                  </a:cubicBezTo>
                  <a:cubicBezTo>
                    <a:pt x="53" y="32"/>
                    <a:pt x="53" y="32"/>
                    <a:pt x="53" y="31"/>
                  </a:cubicBezTo>
                  <a:cubicBezTo>
                    <a:pt x="53" y="31"/>
                    <a:pt x="53" y="31"/>
                    <a:pt x="53" y="30"/>
                  </a:cubicBezTo>
                  <a:cubicBezTo>
                    <a:pt x="53" y="30"/>
                    <a:pt x="53" y="30"/>
                    <a:pt x="53" y="30"/>
                  </a:cubicBezTo>
                  <a:cubicBezTo>
                    <a:pt x="53" y="29"/>
                    <a:pt x="53" y="29"/>
                    <a:pt x="53" y="29"/>
                  </a:cubicBezTo>
                  <a:cubicBezTo>
                    <a:pt x="53" y="29"/>
                    <a:pt x="52" y="28"/>
                    <a:pt x="52" y="28"/>
                  </a:cubicBezTo>
                  <a:cubicBezTo>
                    <a:pt x="52" y="27"/>
                    <a:pt x="52" y="27"/>
                    <a:pt x="52" y="27"/>
                  </a:cubicBezTo>
                  <a:cubicBezTo>
                    <a:pt x="51" y="26"/>
                    <a:pt x="51" y="26"/>
                    <a:pt x="51" y="25"/>
                  </a:cubicBezTo>
                  <a:cubicBezTo>
                    <a:pt x="50" y="25"/>
                    <a:pt x="50" y="25"/>
                    <a:pt x="49" y="25"/>
                  </a:cubicBezTo>
                  <a:cubicBezTo>
                    <a:pt x="48" y="24"/>
                    <a:pt x="46" y="23"/>
                    <a:pt x="44" y="22"/>
                  </a:cubicBezTo>
                  <a:cubicBezTo>
                    <a:pt x="45" y="21"/>
                    <a:pt x="45" y="20"/>
                    <a:pt x="45" y="19"/>
                  </a:cubicBezTo>
                  <a:cubicBezTo>
                    <a:pt x="46" y="12"/>
                    <a:pt x="40" y="4"/>
                    <a:pt x="32" y="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626"/>
            <p:cNvSpPr>
              <a:spLocks/>
            </p:cNvSpPr>
            <p:nvPr/>
          </p:nvSpPr>
          <p:spPr bwMode="auto">
            <a:xfrm>
              <a:off x="6165816" y="1944695"/>
              <a:ext cx="296864" cy="277814"/>
            </a:xfrm>
            <a:custGeom>
              <a:avLst/>
              <a:gdLst>
                <a:gd name="T0" fmla="*/ 20 w 79"/>
                <a:gd name="T1" fmla="*/ 10 h 74"/>
                <a:gd name="T2" fmla="*/ 8 w 79"/>
                <a:gd name="T3" fmla="*/ 39 h 74"/>
                <a:gd name="T4" fmla="*/ 3 w 79"/>
                <a:gd name="T5" fmla="*/ 66 h 74"/>
                <a:gd name="T6" fmla="*/ 0 w 79"/>
                <a:gd name="T7" fmla="*/ 74 h 74"/>
                <a:gd name="T8" fmla="*/ 14 w 79"/>
                <a:gd name="T9" fmla="*/ 69 h 74"/>
                <a:gd name="T10" fmla="*/ 30 w 79"/>
                <a:gd name="T11" fmla="*/ 67 h 74"/>
                <a:gd name="T12" fmla="*/ 50 w 79"/>
                <a:gd name="T13" fmla="*/ 62 h 74"/>
                <a:gd name="T14" fmla="*/ 64 w 79"/>
                <a:gd name="T15" fmla="*/ 51 h 74"/>
                <a:gd name="T16" fmla="*/ 69 w 79"/>
                <a:gd name="T17" fmla="*/ 32 h 74"/>
                <a:gd name="T18" fmla="*/ 63 w 79"/>
                <a:gd name="T19" fmla="*/ 12 h 74"/>
                <a:gd name="T20" fmla="*/ 79 w 79"/>
                <a:gd name="T21" fmla="*/ 9 h 74"/>
                <a:gd name="T22" fmla="*/ 79 w 79"/>
                <a:gd name="T23" fmla="*/ 7 h 74"/>
                <a:gd name="T24" fmla="*/ 63 w 79"/>
                <a:gd name="T25" fmla="*/ 11 h 74"/>
                <a:gd name="T26" fmla="*/ 59 w 79"/>
                <a:gd name="T27" fmla="*/ 7 h 74"/>
                <a:gd name="T28" fmla="*/ 40 w 79"/>
                <a:gd name="T29" fmla="*/ 1 h 74"/>
                <a:gd name="T30" fmla="*/ 20 w 79"/>
                <a:gd name="T31" fmla="*/ 1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74">
                  <a:moveTo>
                    <a:pt x="20" y="10"/>
                  </a:moveTo>
                  <a:cubicBezTo>
                    <a:pt x="11" y="18"/>
                    <a:pt x="8" y="28"/>
                    <a:pt x="8" y="39"/>
                  </a:cubicBezTo>
                  <a:cubicBezTo>
                    <a:pt x="7" y="47"/>
                    <a:pt x="9" y="59"/>
                    <a:pt x="3" y="66"/>
                  </a:cubicBezTo>
                  <a:cubicBezTo>
                    <a:pt x="2" y="69"/>
                    <a:pt x="1" y="71"/>
                    <a:pt x="0" y="74"/>
                  </a:cubicBezTo>
                  <a:cubicBezTo>
                    <a:pt x="3" y="71"/>
                    <a:pt x="8" y="70"/>
                    <a:pt x="14" y="69"/>
                  </a:cubicBezTo>
                  <a:cubicBezTo>
                    <a:pt x="20" y="69"/>
                    <a:pt x="26" y="68"/>
                    <a:pt x="30" y="67"/>
                  </a:cubicBezTo>
                  <a:cubicBezTo>
                    <a:pt x="37" y="66"/>
                    <a:pt x="44" y="65"/>
                    <a:pt x="50" y="62"/>
                  </a:cubicBezTo>
                  <a:cubicBezTo>
                    <a:pt x="56" y="60"/>
                    <a:pt x="60" y="56"/>
                    <a:pt x="64" y="51"/>
                  </a:cubicBezTo>
                  <a:cubicBezTo>
                    <a:pt x="67" y="45"/>
                    <a:pt x="69" y="39"/>
                    <a:pt x="69" y="32"/>
                  </a:cubicBezTo>
                  <a:cubicBezTo>
                    <a:pt x="69" y="26"/>
                    <a:pt x="68" y="18"/>
                    <a:pt x="63" y="12"/>
                  </a:cubicBezTo>
                  <a:cubicBezTo>
                    <a:pt x="68" y="9"/>
                    <a:pt x="74" y="8"/>
                    <a:pt x="79" y="9"/>
                  </a:cubicBezTo>
                  <a:cubicBezTo>
                    <a:pt x="79" y="8"/>
                    <a:pt x="79" y="8"/>
                    <a:pt x="79" y="7"/>
                  </a:cubicBezTo>
                  <a:cubicBezTo>
                    <a:pt x="76" y="6"/>
                    <a:pt x="68" y="8"/>
                    <a:pt x="63" y="11"/>
                  </a:cubicBezTo>
                  <a:cubicBezTo>
                    <a:pt x="62" y="10"/>
                    <a:pt x="60" y="8"/>
                    <a:pt x="59" y="7"/>
                  </a:cubicBezTo>
                  <a:cubicBezTo>
                    <a:pt x="54" y="2"/>
                    <a:pt x="47" y="0"/>
                    <a:pt x="40" y="1"/>
                  </a:cubicBezTo>
                  <a:cubicBezTo>
                    <a:pt x="32" y="2"/>
                    <a:pt x="25" y="5"/>
                    <a:pt x="20" y="1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627"/>
            <p:cNvSpPr>
              <a:spLocks/>
            </p:cNvSpPr>
            <p:nvPr/>
          </p:nvSpPr>
          <p:spPr bwMode="auto">
            <a:xfrm>
              <a:off x="5984840" y="1949458"/>
              <a:ext cx="274639" cy="220664"/>
            </a:xfrm>
            <a:custGeom>
              <a:avLst/>
              <a:gdLst>
                <a:gd name="T0" fmla="*/ 15 w 73"/>
                <a:gd name="T1" fmla="*/ 7 h 59"/>
                <a:gd name="T2" fmla="*/ 4 w 73"/>
                <a:gd name="T3" fmla="*/ 24 h 59"/>
                <a:gd name="T4" fmla="*/ 1 w 73"/>
                <a:gd name="T5" fmla="*/ 41 h 59"/>
                <a:gd name="T6" fmla="*/ 0 w 73"/>
                <a:gd name="T7" fmla="*/ 52 h 59"/>
                <a:gd name="T8" fmla="*/ 0 w 73"/>
                <a:gd name="T9" fmla="*/ 58 h 59"/>
                <a:gd name="T10" fmla="*/ 11 w 73"/>
                <a:gd name="T11" fmla="*/ 57 h 59"/>
                <a:gd name="T12" fmla="*/ 23 w 73"/>
                <a:gd name="T13" fmla="*/ 59 h 59"/>
                <a:gd name="T14" fmla="*/ 40 w 73"/>
                <a:gd name="T15" fmla="*/ 58 h 59"/>
                <a:gd name="T16" fmla="*/ 56 w 73"/>
                <a:gd name="T17" fmla="*/ 49 h 59"/>
                <a:gd name="T18" fmla="*/ 62 w 73"/>
                <a:gd name="T19" fmla="*/ 31 h 59"/>
                <a:gd name="T20" fmla="*/ 55 w 73"/>
                <a:gd name="T21" fmla="*/ 12 h 59"/>
                <a:gd name="T22" fmla="*/ 62 w 73"/>
                <a:gd name="T23" fmla="*/ 9 h 59"/>
                <a:gd name="T24" fmla="*/ 73 w 73"/>
                <a:gd name="T25" fmla="*/ 8 h 59"/>
                <a:gd name="T26" fmla="*/ 73 w 73"/>
                <a:gd name="T27" fmla="*/ 7 h 59"/>
                <a:gd name="T28" fmla="*/ 64 w 73"/>
                <a:gd name="T29" fmla="*/ 8 h 59"/>
                <a:gd name="T30" fmla="*/ 54 w 73"/>
                <a:gd name="T31" fmla="*/ 11 h 59"/>
                <a:gd name="T32" fmla="*/ 45 w 73"/>
                <a:gd name="T33" fmla="*/ 3 h 59"/>
                <a:gd name="T34" fmla="*/ 34 w 73"/>
                <a:gd name="T35" fmla="*/ 0 h 59"/>
                <a:gd name="T36" fmla="*/ 15 w 73"/>
                <a:gd name="T37"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59">
                  <a:moveTo>
                    <a:pt x="15" y="7"/>
                  </a:moveTo>
                  <a:cubicBezTo>
                    <a:pt x="9" y="12"/>
                    <a:pt x="6" y="18"/>
                    <a:pt x="4" y="24"/>
                  </a:cubicBezTo>
                  <a:cubicBezTo>
                    <a:pt x="2" y="30"/>
                    <a:pt x="1" y="36"/>
                    <a:pt x="1" y="41"/>
                  </a:cubicBezTo>
                  <a:cubicBezTo>
                    <a:pt x="1" y="43"/>
                    <a:pt x="1" y="48"/>
                    <a:pt x="0" y="52"/>
                  </a:cubicBezTo>
                  <a:cubicBezTo>
                    <a:pt x="0" y="55"/>
                    <a:pt x="0" y="58"/>
                    <a:pt x="0" y="58"/>
                  </a:cubicBezTo>
                  <a:cubicBezTo>
                    <a:pt x="3" y="56"/>
                    <a:pt x="7" y="56"/>
                    <a:pt x="11" y="57"/>
                  </a:cubicBezTo>
                  <a:cubicBezTo>
                    <a:pt x="15" y="57"/>
                    <a:pt x="19" y="58"/>
                    <a:pt x="23" y="59"/>
                  </a:cubicBezTo>
                  <a:cubicBezTo>
                    <a:pt x="28" y="59"/>
                    <a:pt x="34" y="59"/>
                    <a:pt x="40" y="58"/>
                  </a:cubicBezTo>
                  <a:cubicBezTo>
                    <a:pt x="46" y="56"/>
                    <a:pt x="52" y="53"/>
                    <a:pt x="56" y="49"/>
                  </a:cubicBezTo>
                  <a:cubicBezTo>
                    <a:pt x="61" y="44"/>
                    <a:pt x="63" y="37"/>
                    <a:pt x="62" y="31"/>
                  </a:cubicBezTo>
                  <a:cubicBezTo>
                    <a:pt x="62" y="24"/>
                    <a:pt x="59" y="17"/>
                    <a:pt x="55" y="12"/>
                  </a:cubicBezTo>
                  <a:cubicBezTo>
                    <a:pt x="57" y="11"/>
                    <a:pt x="60" y="10"/>
                    <a:pt x="62" y="9"/>
                  </a:cubicBezTo>
                  <a:cubicBezTo>
                    <a:pt x="66" y="8"/>
                    <a:pt x="69" y="8"/>
                    <a:pt x="73" y="8"/>
                  </a:cubicBezTo>
                  <a:cubicBezTo>
                    <a:pt x="73" y="7"/>
                    <a:pt x="73" y="7"/>
                    <a:pt x="73" y="7"/>
                  </a:cubicBezTo>
                  <a:cubicBezTo>
                    <a:pt x="71" y="7"/>
                    <a:pt x="68" y="7"/>
                    <a:pt x="64" y="8"/>
                  </a:cubicBezTo>
                  <a:cubicBezTo>
                    <a:pt x="60" y="9"/>
                    <a:pt x="57" y="10"/>
                    <a:pt x="54" y="11"/>
                  </a:cubicBezTo>
                  <a:cubicBezTo>
                    <a:pt x="52" y="8"/>
                    <a:pt x="49" y="5"/>
                    <a:pt x="45" y="3"/>
                  </a:cubicBezTo>
                  <a:cubicBezTo>
                    <a:pt x="42" y="1"/>
                    <a:pt x="38" y="0"/>
                    <a:pt x="34" y="0"/>
                  </a:cubicBezTo>
                  <a:cubicBezTo>
                    <a:pt x="28" y="0"/>
                    <a:pt x="20" y="4"/>
                    <a:pt x="15"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628"/>
            <p:cNvSpPr>
              <a:spLocks/>
            </p:cNvSpPr>
            <p:nvPr/>
          </p:nvSpPr>
          <p:spPr bwMode="auto">
            <a:xfrm>
              <a:off x="5981665" y="1911357"/>
              <a:ext cx="203201" cy="134938"/>
            </a:xfrm>
            <a:custGeom>
              <a:avLst/>
              <a:gdLst>
                <a:gd name="T0" fmla="*/ 24 w 54"/>
                <a:gd name="T1" fmla="*/ 1 h 36"/>
                <a:gd name="T2" fmla="*/ 14 w 54"/>
                <a:gd name="T3" fmla="*/ 6 h 36"/>
                <a:gd name="T4" fmla="*/ 7 w 54"/>
                <a:gd name="T5" fmla="*/ 14 h 36"/>
                <a:gd name="T6" fmla="*/ 3 w 54"/>
                <a:gd name="T7" fmla="*/ 19 h 36"/>
                <a:gd name="T8" fmla="*/ 0 w 54"/>
                <a:gd name="T9" fmla="*/ 22 h 36"/>
                <a:gd name="T10" fmla="*/ 7 w 54"/>
                <a:gd name="T11" fmla="*/ 25 h 36"/>
                <a:gd name="T12" fmla="*/ 13 w 54"/>
                <a:gd name="T13" fmla="*/ 30 h 36"/>
                <a:gd name="T14" fmla="*/ 23 w 54"/>
                <a:gd name="T15" fmla="*/ 35 h 36"/>
                <a:gd name="T16" fmla="*/ 36 w 54"/>
                <a:gd name="T17" fmla="*/ 34 h 36"/>
                <a:gd name="T18" fmla="*/ 44 w 54"/>
                <a:gd name="T19" fmla="*/ 25 h 36"/>
                <a:gd name="T20" fmla="*/ 43 w 54"/>
                <a:gd name="T21" fmla="*/ 13 h 36"/>
                <a:gd name="T22" fmla="*/ 47 w 54"/>
                <a:gd name="T23" fmla="*/ 13 h 36"/>
                <a:gd name="T24" fmla="*/ 54 w 54"/>
                <a:gd name="T25" fmla="*/ 13 h 36"/>
                <a:gd name="T26" fmla="*/ 53 w 54"/>
                <a:gd name="T27" fmla="*/ 12 h 36"/>
                <a:gd name="T28" fmla="*/ 49 w 54"/>
                <a:gd name="T29" fmla="*/ 12 h 36"/>
                <a:gd name="T30" fmla="*/ 43 w 54"/>
                <a:gd name="T31" fmla="*/ 13 h 36"/>
                <a:gd name="T32" fmla="*/ 35 w 54"/>
                <a:gd name="T33" fmla="*/ 2 h 36"/>
                <a:gd name="T34" fmla="*/ 24 w 54"/>
                <a:gd name="T35"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36">
                  <a:moveTo>
                    <a:pt x="24" y="1"/>
                  </a:moveTo>
                  <a:cubicBezTo>
                    <a:pt x="20" y="1"/>
                    <a:pt x="17" y="4"/>
                    <a:pt x="14" y="6"/>
                  </a:cubicBezTo>
                  <a:cubicBezTo>
                    <a:pt x="11" y="9"/>
                    <a:pt x="9" y="11"/>
                    <a:pt x="7" y="14"/>
                  </a:cubicBezTo>
                  <a:cubicBezTo>
                    <a:pt x="6" y="15"/>
                    <a:pt x="4" y="17"/>
                    <a:pt x="3" y="19"/>
                  </a:cubicBezTo>
                  <a:cubicBezTo>
                    <a:pt x="1" y="21"/>
                    <a:pt x="0" y="22"/>
                    <a:pt x="0" y="22"/>
                  </a:cubicBezTo>
                  <a:cubicBezTo>
                    <a:pt x="2" y="22"/>
                    <a:pt x="5" y="24"/>
                    <a:pt x="7" y="25"/>
                  </a:cubicBezTo>
                  <a:cubicBezTo>
                    <a:pt x="9" y="27"/>
                    <a:pt x="11" y="29"/>
                    <a:pt x="13" y="30"/>
                  </a:cubicBezTo>
                  <a:cubicBezTo>
                    <a:pt x="16" y="32"/>
                    <a:pt x="19" y="34"/>
                    <a:pt x="23" y="35"/>
                  </a:cubicBezTo>
                  <a:cubicBezTo>
                    <a:pt x="27" y="36"/>
                    <a:pt x="32" y="36"/>
                    <a:pt x="36" y="34"/>
                  </a:cubicBezTo>
                  <a:cubicBezTo>
                    <a:pt x="40" y="33"/>
                    <a:pt x="43" y="29"/>
                    <a:pt x="44" y="25"/>
                  </a:cubicBezTo>
                  <a:cubicBezTo>
                    <a:pt x="45" y="21"/>
                    <a:pt x="44" y="17"/>
                    <a:pt x="43" y="13"/>
                  </a:cubicBezTo>
                  <a:cubicBezTo>
                    <a:pt x="45" y="13"/>
                    <a:pt x="46" y="13"/>
                    <a:pt x="47" y="13"/>
                  </a:cubicBezTo>
                  <a:cubicBezTo>
                    <a:pt x="49" y="13"/>
                    <a:pt x="51" y="13"/>
                    <a:pt x="54" y="13"/>
                  </a:cubicBezTo>
                  <a:cubicBezTo>
                    <a:pt x="53" y="12"/>
                    <a:pt x="53" y="12"/>
                    <a:pt x="53" y="12"/>
                  </a:cubicBezTo>
                  <a:cubicBezTo>
                    <a:pt x="52" y="12"/>
                    <a:pt x="50" y="12"/>
                    <a:pt x="49" y="12"/>
                  </a:cubicBezTo>
                  <a:cubicBezTo>
                    <a:pt x="47" y="12"/>
                    <a:pt x="45" y="12"/>
                    <a:pt x="43" y="13"/>
                  </a:cubicBezTo>
                  <a:cubicBezTo>
                    <a:pt x="41" y="7"/>
                    <a:pt x="39" y="3"/>
                    <a:pt x="35" y="2"/>
                  </a:cubicBezTo>
                  <a:cubicBezTo>
                    <a:pt x="32" y="0"/>
                    <a:pt x="27" y="0"/>
                    <a:pt x="24"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629"/>
            <p:cNvSpPr>
              <a:spLocks/>
            </p:cNvSpPr>
            <p:nvPr/>
          </p:nvSpPr>
          <p:spPr bwMode="auto">
            <a:xfrm>
              <a:off x="6518243" y="1771656"/>
              <a:ext cx="508003" cy="307977"/>
            </a:xfrm>
            <a:custGeom>
              <a:avLst/>
              <a:gdLst>
                <a:gd name="T0" fmla="*/ 72 w 135"/>
                <a:gd name="T1" fmla="*/ 1 h 82"/>
                <a:gd name="T2" fmla="*/ 63 w 135"/>
                <a:gd name="T3" fmla="*/ 3 h 82"/>
                <a:gd name="T4" fmla="*/ 54 w 135"/>
                <a:gd name="T5" fmla="*/ 7 h 82"/>
                <a:gd name="T6" fmla="*/ 37 w 135"/>
                <a:gd name="T7" fmla="*/ 19 h 82"/>
                <a:gd name="T8" fmla="*/ 9 w 135"/>
                <a:gd name="T9" fmla="*/ 41 h 82"/>
                <a:gd name="T10" fmla="*/ 0 w 135"/>
                <a:gd name="T11" fmla="*/ 47 h 82"/>
                <a:gd name="T12" fmla="*/ 16 w 135"/>
                <a:gd name="T13" fmla="*/ 54 h 82"/>
                <a:gd name="T14" fmla="*/ 32 w 135"/>
                <a:gd name="T15" fmla="*/ 66 h 82"/>
                <a:gd name="T16" fmla="*/ 59 w 135"/>
                <a:gd name="T17" fmla="*/ 80 h 82"/>
                <a:gd name="T18" fmla="*/ 86 w 135"/>
                <a:gd name="T19" fmla="*/ 79 h 82"/>
                <a:gd name="T20" fmla="*/ 107 w 135"/>
                <a:gd name="T21" fmla="*/ 62 h 82"/>
                <a:gd name="T22" fmla="*/ 114 w 135"/>
                <a:gd name="T23" fmla="*/ 35 h 82"/>
                <a:gd name="T24" fmla="*/ 134 w 135"/>
                <a:gd name="T25" fmla="*/ 42 h 82"/>
                <a:gd name="T26" fmla="*/ 135 w 135"/>
                <a:gd name="T27" fmla="*/ 39 h 82"/>
                <a:gd name="T28" fmla="*/ 126 w 135"/>
                <a:gd name="T29" fmla="*/ 35 h 82"/>
                <a:gd name="T30" fmla="*/ 114 w 135"/>
                <a:gd name="T31" fmla="*/ 34 h 82"/>
                <a:gd name="T32" fmla="*/ 112 w 135"/>
                <a:gd name="T33" fmla="*/ 27 h 82"/>
                <a:gd name="T34" fmla="*/ 96 w 135"/>
                <a:gd name="T35" fmla="*/ 7 h 82"/>
                <a:gd name="T36" fmla="*/ 72 w 135"/>
                <a:gd name="T3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82">
                  <a:moveTo>
                    <a:pt x="72" y="1"/>
                  </a:moveTo>
                  <a:cubicBezTo>
                    <a:pt x="69" y="1"/>
                    <a:pt x="66" y="2"/>
                    <a:pt x="63" y="3"/>
                  </a:cubicBezTo>
                  <a:cubicBezTo>
                    <a:pt x="60" y="4"/>
                    <a:pt x="57" y="6"/>
                    <a:pt x="54" y="7"/>
                  </a:cubicBezTo>
                  <a:cubicBezTo>
                    <a:pt x="48" y="10"/>
                    <a:pt x="42" y="14"/>
                    <a:pt x="37" y="19"/>
                  </a:cubicBezTo>
                  <a:cubicBezTo>
                    <a:pt x="29" y="26"/>
                    <a:pt x="19" y="38"/>
                    <a:pt x="9" y="41"/>
                  </a:cubicBezTo>
                  <a:cubicBezTo>
                    <a:pt x="0" y="47"/>
                    <a:pt x="0" y="47"/>
                    <a:pt x="0" y="47"/>
                  </a:cubicBezTo>
                  <a:cubicBezTo>
                    <a:pt x="5" y="46"/>
                    <a:pt x="10" y="50"/>
                    <a:pt x="16" y="54"/>
                  </a:cubicBezTo>
                  <a:cubicBezTo>
                    <a:pt x="22" y="58"/>
                    <a:pt x="28" y="63"/>
                    <a:pt x="32" y="66"/>
                  </a:cubicBezTo>
                  <a:cubicBezTo>
                    <a:pt x="40" y="72"/>
                    <a:pt x="49" y="77"/>
                    <a:pt x="59" y="80"/>
                  </a:cubicBezTo>
                  <a:cubicBezTo>
                    <a:pt x="69" y="82"/>
                    <a:pt x="78" y="82"/>
                    <a:pt x="86" y="79"/>
                  </a:cubicBezTo>
                  <a:cubicBezTo>
                    <a:pt x="96" y="75"/>
                    <a:pt x="102" y="69"/>
                    <a:pt x="107" y="62"/>
                  </a:cubicBezTo>
                  <a:cubicBezTo>
                    <a:pt x="111" y="54"/>
                    <a:pt x="114" y="45"/>
                    <a:pt x="114" y="35"/>
                  </a:cubicBezTo>
                  <a:cubicBezTo>
                    <a:pt x="121" y="35"/>
                    <a:pt x="128" y="38"/>
                    <a:pt x="134" y="42"/>
                  </a:cubicBezTo>
                  <a:cubicBezTo>
                    <a:pt x="134" y="41"/>
                    <a:pt x="135" y="40"/>
                    <a:pt x="135" y="39"/>
                  </a:cubicBezTo>
                  <a:cubicBezTo>
                    <a:pt x="133" y="38"/>
                    <a:pt x="130" y="37"/>
                    <a:pt x="126" y="35"/>
                  </a:cubicBezTo>
                  <a:cubicBezTo>
                    <a:pt x="122" y="34"/>
                    <a:pt x="118" y="34"/>
                    <a:pt x="114" y="34"/>
                  </a:cubicBezTo>
                  <a:cubicBezTo>
                    <a:pt x="113" y="31"/>
                    <a:pt x="113" y="29"/>
                    <a:pt x="112" y="27"/>
                  </a:cubicBezTo>
                  <a:cubicBezTo>
                    <a:pt x="110" y="18"/>
                    <a:pt x="104" y="11"/>
                    <a:pt x="96" y="7"/>
                  </a:cubicBezTo>
                  <a:cubicBezTo>
                    <a:pt x="88" y="2"/>
                    <a:pt x="79" y="0"/>
                    <a:pt x="72"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630"/>
            <p:cNvSpPr>
              <a:spLocks/>
            </p:cNvSpPr>
            <p:nvPr/>
          </p:nvSpPr>
          <p:spPr bwMode="auto">
            <a:xfrm>
              <a:off x="6672232" y="1689106"/>
              <a:ext cx="296864" cy="211139"/>
            </a:xfrm>
            <a:custGeom>
              <a:avLst/>
              <a:gdLst>
                <a:gd name="T0" fmla="*/ 59 w 79"/>
                <a:gd name="T1" fmla="*/ 5 h 56"/>
                <a:gd name="T2" fmla="*/ 32 w 79"/>
                <a:gd name="T3" fmla="*/ 1 h 56"/>
                <a:gd name="T4" fmla="*/ 7 w 79"/>
                <a:gd name="T5" fmla="*/ 1 h 56"/>
                <a:gd name="T6" fmla="*/ 0 w 79"/>
                <a:gd name="T7" fmla="*/ 0 h 56"/>
                <a:gd name="T8" fmla="*/ 6 w 79"/>
                <a:gd name="T9" fmla="*/ 12 h 56"/>
                <a:gd name="T10" fmla="*/ 10 w 79"/>
                <a:gd name="T11" fmla="*/ 26 h 56"/>
                <a:gd name="T12" fmla="*/ 35 w 79"/>
                <a:gd name="T13" fmla="*/ 54 h 56"/>
                <a:gd name="T14" fmla="*/ 54 w 79"/>
                <a:gd name="T15" fmla="*/ 53 h 56"/>
                <a:gd name="T16" fmla="*/ 68 w 79"/>
                <a:gd name="T17" fmla="*/ 40 h 56"/>
                <a:gd name="T18" fmla="*/ 77 w 79"/>
                <a:gd name="T19" fmla="*/ 50 h 56"/>
                <a:gd name="T20" fmla="*/ 79 w 79"/>
                <a:gd name="T21" fmla="*/ 48 h 56"/>
                <a:gd name="T22" fmla="*/ 68 w 79"/>
                <a:gd name="T23" fmla="*/ 39 h 56"/>
                <a:gd name="T24" fmla="*/ 70 w 79"/>
                <a:gd name="T25" fmla="*/ 35 h 56"/>
                <a:gd name="T26" fmla="*/ 69 w 79"/>
                <a:gd name="T27" fmla="*/ 18 h 56"/>
                <a:gd name="T28" fmla="*/ 59 w 79"/>
                <a:gd name="T29"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56">
                  <a:moveTo>
                    <a:pt x="59" y="5"/>
                  </a:moveTo>
                  <a:cubicBezTo>
                    <a:pt x="51" y="1"/>
                    <a:pt x="41" y="0"/>
                    <a:pt x="32" y="1"/>
                  </a:cubicBezTo>
                  <a:cubicBezTo>
                    <a:pt x="25" y="2"/>
                    <a:pt x="14" y="5"/>
                    <a:pt x="7" y="1"/>
                  </a:cubicBezTo>
                  <a:cubicBezTo>
                    <a:pt x="5" y="1"/>
                    <a:pt x="2" y="0"/>
                    <a:pt x="0" y="0"/>
                  </a:cubicBezTo>
                  <a:cubicBezTo>
                    <a:pt x="2" y="2"/>
                    <a:pt x="4" y="7"/>
                    <a:pt x="6" y="12"/>
                  </a:cubicBezTo>
                  <a:cubicBezTo>
                    <a:pt x="7" y="17"/>
                    <a:pt x="9" y="22"/>
                    <a:pt x="10" y="26"/>
                  </a:cubicBezTo>
                  <a:cubicBezTo>
                    <a:pt x="15" y="39"/>
                    <a:pt x="22" y="51"/>
                    <a:pt x="35" y="54"/>
                  </a:cubicBezTo>
                  <a:cubicBezTo>
                    <a:pt x="42" y="56"/>
                    <a:pt x="49" y="56"/>
                    <a:pt x="54" y="53"/>
                  </a:cubicBezTo>
                  <a:cubicBezTo>
                    <a:pt x="60" y="51"/>
                    <a:pt x="65" y="46"/>
                    <a:pt x="68" y="40"/>
                  </a:cubicBezTo>
                  <a:cubicBezTo>
                    <a:pt x="72" y="42"/>
                    <a:pt x="75" y="46"/>
                    <a:pt x="77" y="50"/>
                  </a:cubicBezTo>
                  <a:cubicBezTo>
                    <a:pt x="79" y="48"/>
                    <a:pt x="79" y="48"/>
                    <a:pt x="79" y="48"/>
                  </a:cubicBezTo>
                  <a:cubicBezTo>
                    <a:pt x="77" y="46"/>
                    <a:pt x="73" y="42"/>
                    <a:pt x="68" y="39"/>
                  </a:cubicBezTo>
                  <a:cubicBezTo>
                    <a:pt x="69" y="38"/>
                    <a:pt x="70" y="36"/>
                    <a:pt x="70" y="35"/>
                  </a:cubicBezTo>
                  <a:cubicBezTo>
                    <a:pt x="72" y="29"/>
                    <a:pt x="72" y="23"/>
                    <a:pt x="69" y="18"/>
                  </a:cubicBezTo>
                  <a:cubicBezTo>
                    <a:pt x="67" y="12"/>
                    <a:pt x="63" y="8"/>
                    <a:pt x="59" y="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631"/>
            <p:cNvSpPr>
              <a:spLocks/>
            </p:cNvSpPr>
            <p:nvPr/>
          </p:nvSpPr>
          <p:spPr bwMode="auto">
            <a:xfrm>
              <a:off x="6837333" y="1658943"/>
              <a:ext cx="244476" cy="230189"/>
            </a:xfrm>
            <a:custGeom>
              <a:avLst/>
              <a:gdLst>
                <a:gd name="T0" fmla="*/ 52 w 65"/>
                <a:gd name="T1" fmla="*/ 14 h 61"/>
                <a:gd name="T2" fmla="*/ 28 w 65"/>
                <a:gd name="T3" fmla="*/ 6 h 61"/>
                <a:gd name="T4" fmla="*/ 6 w 65"/>
                <a:gd name="T5" fmla="*/ 3 h 61"/>
                <a:gd name="T6" fmla="*/ 0 w 65"/>
                <a:gd name="T7" fmla="*/ 0 h 61"/>
                <a:gd name="T8" fmla="*/ 3 w 65"/>
                <a:gd name="T9" fmla="*/ 12 h 61"/>
                <a:gd name="T10" fmla="*/ 5 w 65"/>
                <a:gd name="T11" fmla="*/ 25 h 61"/>
                <a:gd name="T12" fmla="*/ 24 w 65"/>
                <a:gd name="T13" fmla="*/ 55 h 61"/>
                <a:gd name="T14" fmla="*/ 56 w 65"/>
                <a:gd name="T15" fmla="*/ 45 h 61"/>
                <a:gd name="T16" fmla="*/ 64 w 65"/>
                <a:gd name="T17" fmla="*/ 54 h 61"/>
                <a:gd name="T18" fmla="*/ 65 w 65"/>
                <a:gd name="T19" fmla="*/ 53 h 61"/>
                <a:gd name="T20" fmla="*/ 56 w 65"/>
                <a:gd name="T21" fmla="*/ 45 h 61"/>
                <a:gd name="T22" fmla="*/ 58 w 65"/>
                <a:gd name="T23" fmla="*/ 41 h 61"/>
                <a:gd name="T24" fmla="*/ 59 w 65"/>
                <a:gd name="T25" fmla="*/ 26 h 61"/>
                <a:gd name="T26" fmla="*/ 52 w 65"/>
                <a:gd name="T27" fmla="*/ 1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61">
                  <a:moveTo>
                    <a:pt x="52" y="14"/>
                  </a:moveTo>
                  <a:cubicBezTo>
                    <a:pt x="45" y="9"/>
                    <a:pt x="37" y="7"/>
                    <a:pt x="28" y="6"/>
                  </a:cubicBezTo>
                  <a:cubicBezTo>
                    <a:pt x="22" y="6"/>
                    <a:pt x="12" y="7"/>
                    <a:pt x="6" y="3"/>
                  </a:cubicBezTo>
                  <a:cubicBezTo>
                    <a:pt x="4" y="2"/>
                    <a:pt x="2" y="1"/>
                    <a:pt x="0" y="0"/>
                  </a:cubicBezTo>
                  <a:cubicBezTo>
                    <a:pt x="2" y="2"/>
                    <a:pt x="3" y="7"/>
                    <a:pt x="3" y="12"/>
                  </a:cubicBezTo>
                  <a:cubicBezTo>
                    <a:pt x="4" y="17"/>
                    <a:pt x="4" y="22"/>
                    <a:pt x="5" y="25"/>
                  </a:cubicBezTo>
                  <a:cubicBezTo>
                    <a:pt x="7" y="37"/>
                    <a:pt x="13" y="50"/>
                    <a:pt x="24" y="55"/>
                  </a:cubicBezTo>
                  <a:cubicBezTo>
                    <a:pt x="37" y="61"/>
                    <a:pt x="49" y="56"/>
                    <a:pt x="56" y="45"/>
                  </a:cubicBezTo>
                  <a:cubicBezTo>
                    <a:pt x="59" y="48"/>
                    <a:pt x="61" y="51"/>
                    <a:pt x="64" y="54"/>
                  </a:cubicBezTo>
                  <a:cubicBezTo>
                    <a:pt x="65" y="53"/>
                    <a:pt x="65" y="53"/>
                    <a:pt x="65" y="53"/>
                  </a:cubicBezTo>
                  <a:cubicBezTo>
                    <a:pt x="64" y="51"/>
                    <a:pt x="60" y="47"/>
                    <a:pt x="56" y="45"/>
                  </a:cubicBezTo>
                  <a:cubicBezTo>
                    <a:pt x="57" y="43"/>
                    <a:pt x="57" y="42"/>
                    <a:pt x="58" y="41"/>
                  </a:cubicBezTo>
                  <a:cubicBezTo>
                    <a:pt x="60" y="36"/>
                    <a:pt x="61" y="31"/>
                    <a:pt x="59" y="26"/>
                  </a:cubicBezTo>
                  <a:cubicBezTo>
                    <a:pt x="58" y="21"/>
                    <a:pt x="55" y="17"/>
                    <a:pt x="52" y="1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632"/>
            <p:cNvSpPr>
              <a:spLocks/>
            </p:cNvSpPr>
            <p:nvPr/>
          </p:nvSpPr>
          <p:spPr bwMode="auto">
            <a:xfrm>
              <a:off x="6630956" y="1449392"/>
              <a:ext cx="357190" cy="217489"/>
            </a:xfrm>
            <a:custGeom>
              <a:avLst/>
              <a:gdLst>
                <a:gd name="T0" fmla="*/ 57 w 95"/>
                <a:gd name="T1" fmla="*/ 1 h 58"/>
                <a:gd name="T2" fmla="*/ 29 w 95"/>
                <a:gd name="T3" fmla="*/ 10 h 58"/>
                <a:gd name="T4" fmla="*/ 7 w 95"/>
                <a:gd name="T5" fmla="*/ 23 h 58"/>
                <a:gd name="T6" fmla="*/ 0 w 95"/>
                <a:gd name="T7" fmla="*/ 25 h 58"/>
                <a:gd name="T8" fmla="*/ 11 w 95"/>
                <a:gd name="T9" fmla="*/ 33 h 58"/>
                <a:gd name="T10" fmla="*/ 22 w 95"/>
                <a:gd name="T11" fmla="*/ 43 h 58"/>
                <a:gd name="T12" fmla="*/ 38 w 95"/>
                <a:gd name="T13" fmla="*/ 54 h 58"/>
                <a:gd name="T14" fmla="*/ 56 w 95"/>
                <a:gd name="T15" fmla="*/ 57 h 58"/>
                <a:gd name="T16" fmla="*/ 73 w 95"/>
                <a:gd name="T17" fmla="*/ 48 h 58"/>
                <a:gd name="T18" fmla="*/ 82 w 95"/>
                <a:gd name="T19" fmla="*/ 31 h 58"/>
                <a:gd name="T20" fmla="*/ 94 w 95"/>
                <a:gd name="T21" fmla="*/ 38 h 58"/>
                <a:gd name="T22" fmla="*/ 95 w 95"/>
                <a:gd name="T23" fmla="*/ 37 h 58"/>
                <a:gd name="T24" fmla="*/ 82 w 95"/>
                <a:gd name="T25" fmla="*/ 30 h 58"/>
                <a:gd name="T26" fmla="*/ 82 w 95"/>
                <a:gd name="T27" fmla="*/ 25 h 58"/>
                <a:gd name="T28" fmla="*/ 74 w 95"/>
                <a:gd name="T29" fmla="*/ 9 h 58"/>
                <a:gd name="T30" fmla="*/ 57 w 95"/>
                <a:gd name="T31"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58">
                  <a:moveTo>
                    <a:pt x="57" y="1"/>
                  </a:moveTo>
                  <a:cubicBezTo>
                    <a:pt x="46" y="0"/>
                    <a:pt x="37" y="4"/>
                    <a:pt x="29" y="10"/>
                  </a:cubicBezTo>
                  <a:cubicBezTo>
                    <a:pt x="23" y="15"/>
                    <a:pt x="15" y="23"/>
                    <a:pt x="7" y="23"/>
                  </a:cubicBezTo>
                  <a:cubicBezTo>
                    <a:pt x="5" y="24"/>
                    <a:pt x="2" y="25"/>
                    <a:pt x="0" y="25"/>
                  </a:cubicBezTo>
                  <a:cubicBezTo>
                    <a:pt x="3" y="26"/>
                    <a:pt x="7" y="29"/>
                    <a:pt x="11" y="33"/>
                  </a:cubicBezTo>
                  <a:cubicBezTo>
                    <a:pt x="15" y="37"/>
                    <a:pt x="19" y="41"/>
                    <a:pt x="22" y="43"/>
                  </a:cubicBezTo>
                  <a:cubicBezTo>
                    <a:pt x="27" y="48"/>
                    <a:pt x="33" y="52"/>
                    <a:pt x="38" y="54"/>
                  </a:cubicBezTo>
                  <a:cubicBezTo>
                    <a:pt x="44" y="57"/>
                    <a:pt x="50" y="58"/>
                    <a:pt x="56" y="57"/>
                  </a:cubicBezTo>
                  <a:cubicBezTo>
                    <a:pt x="63" y="56"/>
                    <a:pt x="68" y="53"/>
                    <a:pt x="73" y="48"/>
                  </a:cubicBezTo>
                  <a:cubicBezTo>
                    <a:pt x="77" y="44"/>
                    <a:pt x="80" y="38"/>
                    <a:pt x="82" y="31"/>
                  </a:cubicBezTo>
                  <a:cubicBezTo>
                    <a:pt x="86" y="32"/>
                    <a:pt x="91" y="35"/>
                    <a:pt x="94" y="38"/>
                  </a:cubicBezTo>
                  <a:cubicBezTo>
                    <a:pt x="94" y="38"/>
                    <a:pt x="95" y="37"/>
                    <a:pt x="95" y="37"/>
                  </a:cubicBezTo>
                  <a:cubicBezTo>
                    <a:pt x="93" y="34"/>
                    <a:pt x="87" y="31"/>
                    <a:pt x="82" y="30"/>
                  </a:cubicBezTo>
                  <a:cubicBezTo>
                    <a:pt x="82" y="29"/>
                    <a:pt x="82" y="27"/>
                    <a:pt x="82" y="25"/>
                  </a:cubicBezTo>
                  <a:cubicBezTo>
                    <a:pt x="82" y="19"/>
                    <a:pt x="79" y="13"/>
                    <a:pt x="74" y="9"/>
                  </a:cubicBezTo>
                  <a:cubicBezTo>
                    <a:pt x="69" y="4"/>
                    <a:pt x="62" y="1"/>
                    <a:pt x="57" y="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633"/>
            <p:cNvSpPr>
              <a:spLocks/>
            </p:cNvSpPr>
            <p:nvPr/>
          </p:nvSpPr>
          <p:spPr bwMode="auto">
            <a:xfrm>
              <a:off x="4633869" y="6445289"/>
              <a:ext cx="352427" cy="549279"/>
            </a:xfrm>
            <a:custGeom>
              <a:avLst/>
              <a:gdLst>
                <a:gd name="T0" fmla="*/ 1 w 94"/>
                <a:gd name="T1" fmla="*/ 77 h 146"/>
                <a:gd name="T2" fmla="*/ 10 w 94"/>
                <a:gd name="T3" fmla="*/ 112 h 146"/>
                <a:gd name="T4" fmla="*/ 28 w 94"/>
                <a:gd name="T5" fmla="*/ 133 h 146"/>
                <a:gd name="T6" fmla="*/ 40 w 94"/>
                <a:gd name="T7" fmla="*/ 142 h 146"/>
                <a:gd name="T8" fmla="*/ 50 w 94"/>
                <a:gd name="T9" fmla="*/ 146 h 146"/>
                <a:gd name="T10" fmla="*/ 49 w 94"/>
                <a:gd name="T11" fmla="*/ 142 h 146"/>
                <a:gd name="T12" fmla="*/ 50 w 94"/>
                <a:gd name="T13" fmla="*/ 139 h 146"/>
                <a:gd name="T14" fmla="*/ 54 w 94"/>
                <a:gd name="T15" fmla="*/ 131 h 146"/>
                <a:gd name="T16" fmla="*/ 67 w 94"/>
                <a:gd name="T17" fmla="*/ 116 h 146"/>
                <a:gd name="T18" fmla="*/ 82 w 94"/>
                <a:gd name="T19" fmla="*/ 90 h 146"/>
                <a:gd name="T20" fmla="*/ 87 w 94"/>
                <a:gd name="T21" fmla="*/ 75 h 146"/>
                <a:gd name="T22" fmla="*/ 87 w 94"/>
                <a:gd name="T23" fmla="*/ 74 h 146"/>
                <a:gd name="T24" fmla="*/ 88 w 94"/>
                <a:gd name="T25" fmla="*/ 73 h 146"/>
                <a:gd name="T26" fmla="*/ 88 w 94"/>
                <a:gd name="T27" fmla="*/ 71 h 146"/>
                <a:gd name="T28" fmla="*/ 88 w 94"/>
                <a:gd name="T29" fmla="*/ 68 h 146"/>
                <a:gd name="T30" fmla="*/ 88 w 94"/>
                <a:gd name="T31" fmla="*/ 63 h 146"/>
                <a:gd name="T32" fmla="*/ 84 w 94"/>
                <a:gd name="T33" fmla="*/ 52 h 146"/>
                <a:gd name="T34" fmla="*/ 79 w 94"/>
                <a:gd name="T35" fmla="*/ 40 h 146"/>
                <a:gd name="T36" fmla="*/ 61 w 94"/>
                <a:gd name="T37" fmla="*/ 18 h 146"/>
                <a:gd name="T38" fmla="*/ 74 w 94"/>
                <a:gd name="T39" fmla="*/ 8 h 146"/>
                <a:gd name="T40" fmla="*/ 94 w 94"/>
                <a:gd name="T41" fmla="*/ 3 h 146"/>
                <a:gd name="T42" fmla="*/ 94 w 94"/>
                <a:gd name="T43" fmla="*/ 0 h 146"/>
                <a:gd name="T44" fmla="*/ 78 w 94"/>
                <a:gd name="T45" fmla="*/ 5 h 146"/>
                <a:gd name="T46" fmla="*/ 68 w 94"/>
                <a:gd name="T47" fmla="*/ 10 h 146"/>
                <a:gd name="T48" fmla="*/ 60 w 94"/>
                <a:gd name="T49" fmla="*/ 17 h 146"/>
                <a:gd name="T50" fmla="*/ 38 w 94"/>
                <a:gd name="T51" fmla="*/ 16 h 146"/>
                <a:gd name="T52" fmla="*/ 15 w 94"/>
                <a:gd name="T53" fmla="*/ 35 h 146"/>
                <a:gd name="T54" fmla="*/ 10 w 94"/>
                <a:gd name="T55" fmla="*/ 46 h 146"/>
                <a:gd name="T56" fmla="*/ 6 w 94"/>
                <a:gd name="T57" fmla="*/ 56 h 146"/>
                <a:gd name="T58" fmla="*/ 1 w 94"/>
                <a:gd name="T59" fmla="*/ 7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46">
                  <a:moveTo>
                    <a:pt x="1" y="77"/>
                  </a:moveTo>
                  <a:cubicBezTo>
                    <a:pt x="0" y="91"/>
                    <a:pt x="5" y="102"/>
                    <a:pt x="10" y="112"/>
                  </a:cubicBezTo>
                  <a:cubicBezTo>
                    <a:pt x="14" y="121"/>
                    <a:pt x="21" y="127"/>
                    <a:pt x="28" y="133"/>
                  </a:cubicBezTo>
                  <a:cubicBezTo>
                    <a:pt x="30" y="135"/>
                    <a:pt x="35" y="140"/>
                    <a:pt x="40" y="142"/>
                  </a:cubicBezTo>
                  <a:cubicBezTo>
                    <a:pt x="45" y="145"/>
                    <a:pt x="50" y="146"/>
                    <a:pt x="50" y="146"/>
                  </a:cubicBezTo>
                  <a:cubicBezTo>
                    <a:pt x="49" y="145"/>
                    <a:pt x="49" y="143"/>
                    <a:pt x="49" y="142"/>
                  </a:cubicBezTo>
                  <a:cubicBezTo>
                    <a:pt x="49" y="141"/>
                    <a:pt x="49" y="140"/>
                    <a:pt x="50" y="139"/>
                  </a:cubicBezTo>
                  <a:cubicBezTo>
                    <a:pt x="51" y="137"/>
                    <a:pt x="52" y="134"/>
                    <a:pt x="54" y="131"/>
                  </a:cubicBezTo>
                  <a:cubicBezTo>
                    <a:pt x="58" y="126"/>
                    <a:pt x="63" y="121"/>
                    <a:pt x="67" y="116"/>
                  </a:cubicBezTo>
                  <a:cubicBezTo>
                    <a:pt x="73" y="108"/>
                    <a:pt x="78" y="99"/>
                    <a:pt x="82" y="90"/>
                  </a:cubicBezTo>
                  <a:cubicBezTo>
                    <a:pt x="84" y="85"/>
                    <a:pt x="86" y="80"/>
                    <a:pt x="87" y="75"/>
                  </a:cubicBezTo>
                  <a:cubicBezTo>
                    <a:pt x="87" y="74"/>
                    <a:pt x="87" y="74"/>
                    <a:pt x="87" y="74"/>
                  </a:cubicBezTo>
                  <a:cubicBezTo>
                    <a:pt x="87" y="73"/>
                    <a:pt x="87" y="73"/>
                    <a:pt x="88" y="73"/>
                  </a:cubicBezTo>
                  <a:cubicBezTo>
                    <a:pt x="88" y="71"/>
                    <a:pt x="88" y="71"/>
                    <a:pt x="88" y="71"/>
                  </a:cubicBezTo>
                  <a:cubicBezTo>
                    <a:pt x="88" y="70"/>
                    <a:pt x="88" y="69"/>
                    <a:pt x="88" y="68"/>
                  </a:cubicBezTo>
                  <a:cubicBezTo>
                    <a:pt x="88" y="66"/>
                    <a:pt x="88" y="64"/>
                    <a:pt x="88" y="63"/>
                  </a:cubicBezTo>
                  <a:cubicBezTo>
                    <a:pt x="88" y="59"/>
                    <a:pt x="86" y="56"/>
                    <a:pt x="84" y="52"/>
                  </a:cubicBezTo>
                  <a:cubicBezTo>
                    <a:pt x="79" y="40"/>
                    <a:pt x="79" y="40"/>
                    <a:pt x="79" y="40"/>
                  </a:cubicBezTo>
                  <a:cubicBezTo>
                    <a:pt x="75" y="32"/>
                    <a:pt x="69" y="23"/>
                    <a:pt x="61" y="18"/>
                  </a:cubicBezTo>
                  <a:cubicBezTo>
                    <a:pt x="65" y="13"/>
                    <a:pt x="70" y="10"/>
                    <a:pt x="74" y="8"/>
                  </a:cubicBezTo>
                  <a:cubicBezTo>
                    <a:pt x="81" y="5"/>
                    <a:pt x="88" y="3"/>
                    <a:pt x="94" y="3"/>
                  </a:cubicBezTo>
                  <a:cubicBezTo>
                    <a:pt x="94" y="0"/>
                    <a:pt x="94" y="0"/>
                    <a:pt x="94" y="0"/>
                  </a:cubicBezTo>
                  <a:cubicBezTo>
                    <a:pt x="91" y="0"/>
                    <a:pt x="84" y="2"/>
                    <a:pt x="78" y="5"/>
                  </a:cubicBezTo>
                  <a:cubicBezTo>
                    <a:pt x="74" y="7"/>
                    <a:pt x="71" y="8"/>
                    <a:pt x="68" y="10"/>
                  </a:cubicBezTo>
                  <a:cubicBezTo>
                    <a:pt x="65" y="12"/>
                    <a:pt x="62" y="15"/>
                    <a:pt x="60" y="17"/>
                  </a:cubicBezTo>
                  <a:cubicBezTo>
                    <a:pt x="54" y="14"/>
                    <a:pt x="46" y="13"/>
                    <a:pt x="38" y="16"/>
                  </a:cubicBezTo>
                  <a:cubicBezTo>
                    <a:pt x="30" y="19"/>
                    <a:pt x="21" y="26"/>
                    <a:pt x="15" y="35"/>
                  </a:cubicBezTo>
                  <a:cubicBezTo>
                    <a:pt x="13" y="38"/>
                    <a:pt x="11" y="42"/>
                    <a:pt x="10" y="46"/>
                  </a:cubicBezTo>
                  <a:cubicBezTo>
                    <a:pt x="8" y="49"/>
                    <a:pt x="7" y="52"/>
                    <a:pt x="6" y="56"/>
                  </a:cubicBezTo>
                  <a:cubicBezTo>
                    <a:pt x="3" y="63"/>
                    <a:pt x="2" y="70"/>
                    <a:pt x="1" y="7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634"/>
            <p:cNvSpPr>
              <a:spLocks/>
            </p:cNvSpPr>
            <p:nvPr/>
          </p:nvSpPr>
          <p:spPr bwMode="auto">
            <a:xfrm>
              <a:off x="7026246" y="1557342"/>
              <a:ext cx="307977" cy="379415"/>
            </a:xfrm>
            <a:custGeom>
              <a:avLst/>
              <a:gdLst>
                <a:gd name="T0" fmla="*/ 72 w 82"/>
                <a:gd name="T1" fmla="*/ 38 h 101"/>
                <a:gd name="T2" fmla="*/ 56 w 82"/>
                <a:gd name="T3" fmla="*/ 27 h 101"/>
                <a:gd name="T4" fmla="*/ 38 w 82"/>
                <a:gd name="T5" fmla="*/ 22 h 101"/>
                <a:gd name="T6" fmla="*/ 22 w 82"/>
                <a:gd name="T7" fmla="*/ 20 h 101"/>
                <a:gd name="T8" fmla="*/ 14 w 82"/>
                <a:gd name="T9" fmla="*/ 16 h 101"/>
                <a:gd name="T10" fmla="*/ 8 w 82"/>
                <a:gd name="T11" fmla="*/ 9 h 101"/>
                <a:gd name="T12" fmla="*/ 1 w 82"/>
                <a:gd name="T13" fmla="*/ 0 h 101"/>
                <a:gd name="T14" fmla="*/ 1 w 82"/>
                <a:gd name="T15" fmla="*/ 10 h 101"/>
                <a:gd name="T16" fmla="*/ 0 w 82"/>
                <a:gd name="T17" fmla="*/ 23 h 101"/>
                <a:gd name="T18" fmla="*/ 0 w 82"/>
                <a:gd name="T19" fmla="*/ 46 h 101"/>
                <a:gd name="T20" fmla="*/ 6 w 82"/>
                <a:gd name="T21" fmla="*/ 73 h 101"/>
                <a:gd name="T22" fmla="*/ 9 w 82"/>
                <a:gd name="T23" fmla="*/ 78 h 101"/>
                <a:gd name="T24" fmla="*/ 10 w 82"/>
                <a:gd name="T25" fmla="*/ 80 h 101"/>
                <a:gd name="T26" fmla="*/ 11 w 82"/>
                <a:gd name="T27" fmla="*/ 82 h 101"/>
                <a:gd name="T28" fmla="*/ 19 w 82"/>
                <a:gd name="T29" fmla="*/ 91 h 101"/>
                <a:gd name="T30" fmla="*/ 32 w 82"/>
                <a:gd name="T31" fmla="*/ 98 h 101"/>
                <a:gd name="T32" fmla="*/ 46 w 82"/>
                <a:gd name="T33" fmla="*/ 100 h 101"/>
                <a:gd name="T34" fmla="*/ 68 w 82"/>
                <a:gd name="T35" fmla="*/ 88 h 101"/>
                <a:gd name="T36" fmla="*/ 78 w 82"/>
                <a:gd name="T37" fmla="*/ 100 h 101"/>
                <a:gd name="T38" fmla="*/ 79 w 82"/>
                <a:gd name="T39" fmla="*/ 98 h 101"/>
                <a:gd name="T40" fmla="*/ 69 w 82"/>
                <a:gd name="T41" fmla="*/ 87 h 101"/>
                <a:gd name="T42" fmla="*/ 73 w 82"/>
                <a:gd name="T43" fmla="*/ 82 h 101"/>
                <a:gd name="T44" fmla="*/ 81 w 82"/>
                <a:gd name="T45" fmla="*/ 62 h 101"/>
                <a:gd name="T46" fmla="*/ 79 w 82"/>
                <a:gd name="T47" fmla="*/ 50 h 101"/>
                <a:gd name="T48" fmla="*/ 77 w 82"/>
                <a:gd name="T49" fmla="*/ 44 h 101"/>
                <a:gd name="T50" fmla="*/ 72 w 82"/>
                <a:gd name="T51"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1">
                  <a:moveTo>
                    <a:pt x="72" y="38"/>
                  </a:moveTo>
                  <a:cubicBezTo>
                    <a:pt x="67" y="32"/>
                    <a:pt x="62" y="29"/>
                    <a:pt x="56" y="27"/>
                  </a:cubicBezTo>
                  <a:cubicBezTo>
                    <a:pt x="51" y="24"/>
                    <a:pt x="44" y="23"/>
                    <a:pt x="38" y="22"/>
                  </a:cubicBezTo>
                  <a:cubicBezTo>
                    <a:pt x="33" y="22"/>
                    <a:pt x="27" y="21"/>
                    <a:pt x="22" y="20"/>
                  </a:cubicBezTo>
                  <a:cubicBezTo>
                    <a:pt x="19" y="19"/>
                    <a:pt x="16" y="18"/>
                    <a:pt x="14" y="16"/>
                  </a:cubicBezTo>
                  <a:cubicBezTo>
                    <a:pt x="11" y="14"/>
                    <a:pt x="9" y="12"/>
                    <a:pt x="8" y="9"/>
                  </a:cubicBezTo>
                  <a:cubicBezTo>
                    <a:pt x="5" y="6"/>
                    <a:pt x="3" y="3"/>
                    <a:pt x="1" y="0"/>
                  </a:cubicBezTo>
                  <a:cubicBezTo>
                    <a:pt x="1" y="2"/>
                    <a:pt x="1" y="6"/>
                    <a:pt x="1" y="10"/>
                  </a:cubicBezTo>
                  <a:cubicBezTo>
                    <a:pt x="0" y="14"/>
                    <a:pt x="0" y="19"/>
                    <a:pt x="0" y="23"/>
                  </a:cubicBezTo>
                  <a:cubicBezTo>
                    <a:pt x="0" y="32"/>
                    <a:pt x="0" y="41"/>
                    <a:pt x="0" y="46"/>
                  </a:cubicBezTo>
                  <a:cubicBezTo>
                    <a:pt x="1" y="56"/>
                    <a:pt x="3" y="65"/>
                    <a:pt x="6" y="73"/>
                  </a:cubicBezTo>
                  <a:cubicBezTo>
                    <a:pt x="7" y="75"/>
                    <a:pt x="8" y="76"/>
                    <a:pt x="9" y="78"/>
                  </a:cubicBezTo>
                  <a:cubicBezTo>
                    <a:pt x="9" y="79"/>
                    <a:pt x="9" y="79"/>
                    <a:pt x="10" y="80"/>
                  </a:cubicBezTo>
                  <a:cubicBezTo>
                    <a:pt x="10" y="80"/>
                    <a:pt x="10" y="81"/>
                    <a:pt x="11" y="82"/>
                  </a:cubicBezTo>
                  <a:cubicBezTo>
                    <a:pt x="13" y="84"/>
                    <a:pt x="16" y="88"/>
                    <a:pt x="19" y="91"/>
                  </a:cubicBezTo>
                  <a:cubicBezTo>
                    <a:pt x="23" y="94"/>
                    <a:pt x="28" y="97"/>
                    <a:pt x="32" y="98"/>
                  </a:cubicBezTo>
                  <a:cubicBezTo>
                    <a:pt x="37" y="100"/>
                    <a:pt x="41" y="101"/>
                    <a:pt x="46" y="100"/>
                  </a:cubicBezTo>
                  <a:cubicBezTo>
                    <a:pt x="54" y="100"/>
                    <a:pt x="62" y="95"/>
                    <a:pt x="68" y="88"/>
                  </a:cubicBezTo>
                  <a:cubicBezTo>
                    <a:pt x="72" y="92"/>
                    <a:pt x="75" y="96"/>
                    <a:pt x="78" y="100"/>
                  </a:cubicBezTo>
                  <a:cubicBezTo>
                    <a:pt x="79" y="98"/>
                    <a:pt x="79" y="98"/>
                    <a:pt x="79" y="98"/>
                  </a:cubicBezTo>
                  <a:cubicBezTo>
                    <a:pt x="78" y="96"/>
                    <a:pt x="74" y="92"/>
                    <a:pt x="69" y="87"/>
                  </a:cubicBezTo>
                  <a:cubicBezTo>
                    <a:pt x="71" y="85"/>
                    <a:pt x="72" y="84"/>
                    <a:pt x="73" y="82"/>
                  </a:cubicBezTo>
                  <a:cubicBezTo>
                    <a:pt x="78" y="76"/>
                    <a:pt x="81" y="69"/>
                    <a:pt x="81" y="62"/>
                  </a:cubicBezTo>
                  <a:cubicBezTo>
                    <a:pt x="82" y="58"/>
                    <a:pt x="81" y="54"/>
                    <a:pt x="79" y="50"/>
                  </a:cubicBezTo>
                  <a:cubicBezTo>
                    <a:pt x="79" y="48"/>
                    <a:pt x="78" y="47"/>
                    <a:pt x="77" y="44"/>
                  </a:cubicBezTo>
                  <a:cubicBezTo>
                    <a:pt x="75" y="42"/>
                    <a:pt x="74" y="40"/>
                    <a:pt x="72" y="38"/>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635"/>
            <p:cNvSpPr>
              <a:spLocks/>
            </p:cNvSpPr>
            <p:nvPr/>
          </p:nvSpPr>
          <p:spPr bwMode="auto">
            <a:xfrm>
              <a:off x="7258023" y="1639893"/>
              <a:ext cx="217489" cy="268289"/>
            </a:xfrm>
            <a:custGeom>
              <a:avLst/>
              <a:gdLst>
                <a:gd name="T0" fmla="*/ 51 w 58"/>
                <a:gd name="T1" fmla="*/ 27 h 71"/>
                <a:gd name="T2" fmla="*/ 28 w 58"/>
                <a:gd name="T3" fmla="*/ 16 h 71"/>
                <a:gd name="T4" fmla="*/ 17 w 58"/>
                <a:gd name="T5" fmla="*/ 13 h 71"/>
                <a:gd name="T6" fmla="*/ 7 w 58"/>
                <a:gd name="T7" fmla="*/ 6 h 71"/>
                <a:gd name="T8" fmla="*/ 2 w 58"/>
                <a:gd name="T9" fmla="*/ 0 h 71"/>
                <a:gd name="T10" fmla="*/ 1 w 58"/>
                <a:gd name="T11" fmla="*/ 15 h 71"/>
                <a:gd name="T12" fmla="*/ 0 w 58"/>
                <a:gd name="T13" fmla="*/ 30 h 71"/>
                <a:gd name="T14" fmla="*/ 16 w 58"/>
                <a:gd name="T15" fmla="*/ 66 h 71"/>
                <a:gd name="T16" fmla="*/ 34 w 58"/>
                <a:gd name="T17" fmla="*/ 70 h 71"/>
                <a:gd name="T18" fmla="*/ 50 w 58"/>
                <a:gd name="T19" fmla="*/ 61 h 71"/>
                <a:gd name="T20" fmla="*/ 57 w 58"/>
                <a:gd name="T21" fmla="*/ 71 h 71"/>
                <a:gd name="T22" fmla="*/ 58 w 58"/>
                <a:gd name="T23" fmla="*/ 70 h 71"/>
                <a:gd name="T24" fmla="*/ 50 w 58"/>
                <a:gd name="T25" fmla="*/ 60 h 71"/>
                <a:gd name="T26" fmla="*/ 53 w 58"/>
                <a:gd name="T27" fmla="*/ 56 h 71"/>
                <a:gd name="T28" fmla="*/ 57 w 58"/>
                <a:gd name="T29" fmla="*/ 41 h 71"/>
                <a:gd name="T30" fmla="*/ 51 w 58"/>
                <a:gd name="T31"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71">
                  <a:moveTo>
                    <a:pt x="51" y="27"/>
                  </a:moveTo>
                  <a:cubicBezTo>
                    <a:pt x="45" y="21"/>
                    <a:pt x="37" y="18"/>
                    <a:pt x="28" y="16"/>
                  </a:cubicBezTo>
                  <a:cubicBezTo>
                    <a:pt x="25" y="15"/>
                    <a:pt x="21" y="14"/>
                    <a:pt x="17" y="13"/>
                  </a:cubicBezTo>
                  <a:cubicBezTo>
                    <a:pt x="13" y="12"/>
                    <a:pt x="9" y="9"/>
                    <a:pt x="7" y="6"/>
                  </a:cubicBezTo>
                  <a:cubicBezTo>
                    <a:pt x="5" y="4"/>
                    <a:pt x="3" y="3"/>
                    <a:pt x="2" y="0"/>
                  </a:cubicBezTo>
                  <a:cubicBezTo>
                    <a:pt x="3" y="4"/>
                    <a:pt x="2" y="9"/>
                    <a:pt x="1" y="15"/>
                  </a:cubicBezTo>
                  <a:cubicBezTo>
                    <a:pt x="1" y="21"/>
                    <a:pt x="0" y="26"/>
                    <a:pt x="0" y="30"/>
                  </a:cubicBezTo>
                  <a:cubicBezTo>
                    <a:pt x="0" y="44"/>
                    <a:pt x="4" y="58"/>
                    <a:pt x="16" y="66"/>
                  </a:cubicBezTo>
                  <a:cubicBezTo>
                    <a:pt x="22" y="70"/>
                    <a:pt x="28" y="71"/>
                    <a:pt x="34" y="70"/>
                  </a:cubicBezTo>
                  <a:cubicBezTo>
                    <a:pt x="40" y="69"/>
                    <a:pt x="45" y="66"/>
                    <a:pt x="50" y="61"/>
                  </a:cubicBezTo>
                  <a:cubicBezTo>
                    <a:pt x="53" y="64"/>
                    <a:pt x="55" y="67"/>
                    <a:pt x="57" y="71"/>
                  </a:cubicBezTo>
                  <a:cubicBezTo>
                    <a:pt x="58" y="70"/>
                    <a:pt x="58" y="70"/>
                    <a:pt x="58" y="70"/>
                  </a:cubicBezTo>
                  <a:cubicBezTo>
                    <a:pt x="57" y="68"/>
                    <a:pt x="54" y="63"/>
                    <a:pt x="50" y="60"/>
                  </a:cubicBezTo>
                  <a:cubicBezTo>
                    <a:pt x="51" y="59"/>
                    <a:pt x="52" y="58"/>
                    <a:pt x="53" y="56"/>
                  </a:cubicBezTo>
                  <a:cubicBezTo>
                    <a:pt x="56" y="51"/>
                    <a:pt x="57" y="46"/>
                    <a:pt x="57" y="41"/>
                  </a:cubicBezTo>
                  <a:cubicBezTo>
                    <a:pt x="56" y="35"/>
                    <a:pt x="54" y="31"/>
                    <a:pt x="51" y="2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636"/>
            <p:cNvSpPr>
              <a:spLocks/>
            </p:cNvSpPr>
            <p:nvPr/>
          </p:nvSpPr>
          <p:spPr bwMode="auto">
            <a:xfrm>
              <a:off x="7307236" y="2012958"/>
              <a:ext cx="209551" cy="269877"/>
            </a:xfrm>
            <a:custGeom>
              <a:avLst/>
              <a:gdLst>
                <a:gd name="T0" fmla="*/ 55 w 56"/>
                <a:gd name="T1" fmla="*/ 28 h 72"/>
                <a:gd name="T2" fmla="*/ 34 w 56"/>
                <a:gd name="T3" fmla="*/ 5 h 72"/>
                <a:gd name="T4" fmla="*/ 22 w 56"/>
                <a:gd name="T5" fmla="*/ 2 h 72"/>
                <a:gd name="T6" fmla="*/ 11 w 56"/>
                <a:gd name="T7" fmla="*/ 0 h 72"/>
                <a:gd name="T8" fmla="*/ 5 w 56"/>
                <a:gd name="T9" fmla="*/ 1 h 72"/>
                <a:gd name="T10" fmla="*/ 8 w 56"/>
                <a:gd name="T11" fmla="*/ 8 h 72"/>
                <a:gd name="T12" fmla="*/ 6 w 56"/>
                <a:gd name="T13" fmla="*/ 17 h 72"/>
                <a:gd name="T14" fmla="*/ 6 w 56"/>
                <a:gd name="T15" fmla="*/ 46 h 72"/>
                <a:gd name="T16" fmla="*/ 19 w 56"/>
                <a:gd name="T17" fmla="*/ 58 h 72"/>
                <a:gd name="T18" fmla="*/ 37 w 56"/>
                <a:gd name="T19" fmla="*/ 59 h 72"/>
                <a:gd name="T20" fmla="*/ 37 w 56"/>
                <a:gd name="T21" fmla="*/ 72 h 72"/>
                <a:gd name="T22" fmla="*/ 39 w 56"/>
                <a:gd name="T23" fmla="*/ 72 h 72"/>
                <a:gd name="T24" fmla="*/ 38 w 56"/>
                <a:gd name="T25" fmla="*/ 59 h 72"/>
                <a:gd name="T26" fmla="*/ 43 w 56"/>
                <a:gd name="T27" fmla="*/ 58 h 72"/>
                <a:gd name="T28" fmla="*/ 54 w 56"/>
                <a:gd name="T29" fmla="*/ 46 h 72"/>
                <a:gd name="T30" fmla="*/ 55 w 56"/>
                <a:gd name="T31" fmla="*/ 2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72">
                  <a:moveTo>
                    <a:pt x="55" y="28"/>
                  </a:moveTo>
                  <a:cubicBezTo>
                    <a:pt x="52" y="17"/>
                    <a:pt x="43" y="8"/>
                    <a:pt x="34" y="5"/>
                  </a:cubicBezTo>
                  <a:cubicBezTo>
                    <a:pt x="31" y="4"/>
                    <a:pt x="26" y="3"/>
                    <a:pt x="22" y="2"/>
                  </a:cubicBezTo>
                  <a:cubicBezTo>
                    <a:pt x="18" y="2"/>
                    <a:pt x="14" y="1"/>
                    <a:pt x="11" y="0"/>
                  </a:cubicBezTo>
                  <a:cubicBezTo>
                    <a:pt x="9" y="0"/>
                    <a:pt x="7" y="0"/>
                    <a:pt x="5" y="1"/>
                  </a:cubicBezTo>
                  <a:cubicBezTo>
                    <a:pt x="7" y="1"/>
                    <a:pt x="8" y="4"/>
                    <a:pt x="8" y="8"/>
                  </a:cubicBezTo>
                  <a:cubicBezTo>
                    <a:pt x="7" y="11"/>
                    <a:pt x="6" y="15"/>
                    <a:pt x="6" y="17"/>
                  </a:cubicBezTo>
                  <a:cubicBezTo>
                    <a:pt x="3" y="27"/>
                    <a:pt x="0" y="36"/>
                    <a:pt x="6" y="46"/>
                  </a:cubicBezTo>
                  <a:cubicBezTo>
                    <a:pt x="9" y="52"/>
                    <a:pt x="14" y="56"/>
                    <a:pt x="19" y="58"/>
                  </a:cubicBezTo>
                  <a:cubicBezTo>
                    <a:pt x="25" y="61"/>
                    <a:pt x="31" y="61"/>
                    <a:pt x="37" y="59"/>
                  </a:cubicBezTo>
                  <a:cubicBezTo>
                    <a:pt x="38" y="63"/>
                    <a:pt x="38" y="68"/>
                    <a:pt x="37" y="72"/>
                  </a:cubicBezTo>
                  <a:cubicBezTo>
                    <a:pt x="39" y="72"/>
                    <a:pt x="39" y="72"/>
                    <a:pt x="39" y="72"/>
                  </a:cubicBezTo>
                  <a:cubicBezTo>
                    <a:pt x="40" y="69"/>
                    <a:pt x="39" y="64"/>
                    <a:pt x="38" y="59"/>
                  </a:cubicBezTo>
                  <a:cubicBezTo>
                    <a:pt x="40" y="59"/>
                    <a:pt x="41" y="58"/>
                    <a:pt x="43" y="58"/>
                  </a:cubicBezTo>
                  <a:cubicBezTo>
                    <a:pt x="48" y="55"/>
                    <a:pt x="52" y="51"/>
                    <a:pt x="54" y="46"/>
                  </a:cubicBezTo>
                  <a:cubicBezTo>
                    <a:pt x="56" y="40"/>
                    <a:pt x="56" y="34"/>
                    <a:pt x="55" y="2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637"/>
            <p:cNvSpPr>
              <a:spLocks/>
            </p:cNvSpPr>
            <p:nvPr/>
          </p:nvSpPr>
          <p:spPr bwMode="auto">
            <a:xfrm>
              <a:off x="7618387" y="2166947"/>
              <a:ext cx="134938" cy="198439"/>
            </a:xfrm>
            <a:custGeom>
              <a:avLst/>
              <a:gdLst>
                <a:gd name="T0" fmla="*/ 2 w 36"/>
                <a:gd name="T1" fmla="*/ 18 h 53"/>
                <a:gd name="T2" fmla="*/ 5 w 36"/>
                <a:gd name="T3" fmla="*/ 38 h 53"/>
                <a:gd name="T4" fmla="*/ 14 w 36"/>
                <a:gd name="T5" fmla="*/ 50 h 53"/>
                <a:gd name="T6" fmla="*/ 18 w 36"/>
                <a:gd name="T7" fmla="*/ 53 h 53"/>
                <a:gd name="T8" fmla="*/ 20 w 36"/>
                <a:gd name="T9" fmla="*/ 48 h 53"/>
                <a:gd name="T10" fmla="*/ 25 w 36"/>
                <a:gd name="T11" fmla="*/ 43 h 53"/>
                <a:gd name="T12" fmla="*/ 36 w 36"/>
                <a:gd name="T13" fmla="*/ 27 h 53"/>
                <a:gd name="T14" fmla="*/ 34 w 36"/>
                <a:gd name="T15" fmla="*/ 16 h 53"/>
                <a:gd name="T16" fmla="*/ 25 w 36"/>
                <a:gd name="T17" fmla="*/ 7 h 53"/>
                <a:gd name="T18" fmla="*/ 29 w 36"/>
                <a:gd name="T19" fmla="*/ 3 h 53"/>
                <a:gd name="T20" fmla="*/ 34 w 36"/>
                <a:gd name="T21" fmla="*/ 1 h 53"/>
                <a:gd name="T22" fmla="*/ 33 w 36"/>
                <a:gd name="T23" fmla="*/ 0 h 53"/>
                <a:gd name="T24" fmla="*/ 29 w 36"/>
                <a:gd name="T25" fmla="*/ 2 h 53"/>
                <a:gd name="T26" fmla="*/ 25 w 36"/>
                <a:gd name="T27" fmla="*/ 7 h 53"/>
                <a:gd name="T28" fmla="*/ 22 w 36"/>
                <a:gd name="T29" fmla="*/ 5 h 53"/>
                <a:gd name="T30" fmla="*/ 10 w 36"/>
                <a:gd name="T31" fmla="*/ 8 h 53"/>
                <a:gd name="T32" fmla="*/ 2 w 36"/>
                <a:gd name="T33"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53">
                  <a:moveTo>
                    <a:pt x="2" y="18"/>
                  </a:moveTo>
                  <a:cubicBezTo>
                    <a:pt x="0" y="25"/>
                    <a:pt x="1" y="32"/>
                    <a:pt x="5" y="38"/>
                  </a:cubicBezTo>
                  <a:cubicBezTo>
                    <a:pt x="7" y="42"/>
                    <a:pt x="13" y="47"/>
                    <a:pt x="14" y="50"/>
                  </a:cubicBezTo>
                  <a:cubicBezTo>
                    <a:pt x="15" y="51"/>
                    <a:pt x="16" y="52"/>
                    <a:pt x="18" y="53"/>
                  </a:cubicBezTo>
                  <a:cubicBezTo>
                    <a:pt x="17" y="52"/>
                    <a:pt x="18" y="50"/>
                    <a:pt x="20" y="48"/>
                  </a:cubicBezTo>
                  <a:cubicBezTo>
                    <a:pt x="21" y="46"/>
                    <a:pt x="24" y="44"/>
                    <a:pt x="25" y="43"/>
                  </a:cubicBezTo>
                  <a:cubicBezTo>
                    <a:pt x="30" y="38"/>
                    <a:pt x="35" y="34"/>
                    <a:pt x="36" y="27"/>
                  </a:cubicBezTo>
                  <a:cubicBezTo>
                    <a:pt x="36" y="23"/>
                    <a:pt x="35" y="19"/>
                    <a:pt x="34" y="16"/>
                  </a:cubicBezTo>
                  <a:cubicBezTo>
                    <a:pt x="32" y="13"/>
                    <a:pt x="29" y="9"/>
                    <a:pt x="25" y="7"/>
                  </a:cubicBezTo>
                  <a:cubicBezTo>
                    <a:pt x="26" y="6"/>
                    <a:pt x="27" y="4"/>
                    <a:pt x="29" y="3"/>
                  </a:cubicBezTo>
                  <a:cubicBezTo>
                    <a:pt x="30" y="2"/>
                    <a:pt x="32" y="2"/>
                    <a:pt x="34" y="1"/>
                  </a:cubicBezTo>
                  <a:cubicBezTo>
                    <a:pt x="33" y="1"/>
                    <a:pt x="33" y="1"/>
                    <a:pt x="33" y="0"/>
                  </a:cubicBezTo>
                  <a:cubicBezTo>
                    <a:pt x="32" y="0"/>
                    <a:pt x="30" y="1"/>
                    <a:pt x="29" y="2"/>
                  </a:cubicBezTo>
                  <a:cubicBezTo>
                    <a:pt x="27" y="4"/>
                    <a:pt x="26" y="5"/>
                    <a:pt x="25" y="7"/>
                  </a:cubicBezTo>
                  <a:cubicBezTo>
                    <a:pt x="24" y="6"/>
                    <a:pt x="23" y="6"/>
                    <a:pt x="22" y="5"/>
                  </a:cubicBezTo>
                  <a:cubicBezTo>
                    <a:pt x="18" y="4"/>
                    <a:pt x="14" y="5"/>
                    <a:pt x="10" y="8"/>
                  </a:cubicBezTo>
                  <a:cubicBezTo>
                    <a:pt x="6" y="10"/>
                    <a:pt x="3" y="14"/>
                    <a:pt x="2" y="1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638"/>
            <p:cNvSpPr>
              <a:spLocks/>
            </p:cNvSpPr>
            <p:nvPr/>
          </p:nvSpPr>
          <p:spPr bwMode="auto">
            <a:xfrm>
              <a:off x="7078634" y="1295403"/>
              <a:ext cx="247651" cy="255589"/>
            </a:xfrm>
            <a:custGeom>
              <a:avLst/>
              <a:gdLst>
                <a:gd name="T0" fmla="*/ 51 w 66"/>
                <a:gd name="T1" fmla="*/ 20 h 68"/>
                <a:gd name="T2" fmla="*/ 28 w 66"/>
                <a:gd name="T3" fmla="*/ 13 h 68"/>
                <a:gd name="T4" fmla="*/ 16 w 66"/>
                <a:gd name="T5" fmla="*/ 11 h 68"/>
                <a:gd name="T6" fmla="*/ 6 w 66"/>
                <a:gd name="T7" fmla="*/ 5 h 68"/>
                <a:gd name="T8" fmla="*/ 0 w 66"/>
                <a:gd name="T9" fmla="*/ 0 h 68"/>
                <a:gd name="T10" fmla="*/ 1 w 66"/>
                <a:gd name="T11" fmla="*/ 14 h 68"/>
                <a:gd name="T12" fmla="*/ 2 w 66"/>
                <a:gd name="T13" fmla="*/ 30 h 68"/>
                <a:gd name="T14" fmla="*/ 8 w 66"/>
                <a:gd name="T15" fmla="*/ 50 h 68"/>
                <a:gd name="T16" fmla="*/ 24 w 66"/>
                <a:gd name="T17" fmla="*/ 65 h 68"/>
                <a:gd name="T18" fmla="*/ 44 w 66"/>
                <a:gd name="T19" fmla="*/ 65 h 68"/>
                <a:gd name="T20" fmla="*/ 56 w 66"/>
                <a:gd name="T21" fmla="*/ 51 h 68"/>
                <a:gd name="T22" fmla="*/ 65 w 66"/>
                <a:gd name="T23" fmla="*/ 57 h 68"/>
                <a:gd name="T24" fmla="*/ 66 w 66"/>
                <a:gd name="T25" fmla="*/ 56 h 68"/>
                <a:gd name="T26" fmla="*/ 56 w 66"/>
                <a:gd name="T27" fmla="*/ 50 h 68"/>
                <a:gd name="T28" fmla="*/ 57 w 66"/>
                <a:gd name="T29" fmla="*/ 46 h 68"/>
                <a:gd name="T30" fmla="*/ 58 w 66"/>
                <a:gd name="T31" fmla="*/ 31 h 68"/>
                <a:gd name="T32" fmla="*/ 51 w 66"/>
                <a:gd name="T33"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68">
                  <a:moveTo>
                    <a:pt x="51" y="20"/>
                  </a:moveTo>
                  <a:cubicBezTo>
                    <a:pt x="45" y="16"/>
                    <a:pt x="37" y="14"/>
                    <a:pt x="28" y="13"/>
                  </a:cubicBezTo>
                  <a:cubicBezTo>
                    <a:pt x="25" y="13"/>
                    <a:pt x="20" y="12"/>
                    <a:pt x="16" y="11"/>
                  </a:cubicBezTo>
                  <a:cubicBezTo>
                    <a:pt x="12" y="10"/>
                    <a:pt x="8" y="8"/>
                    <a:pt x="6" y="5"/>
                  </a:cubicBezTo>
                  <a:cubicBezTo>
                    <a:pt x="4" y="3"/>
                    <a:pt x="2" y="2"/>
                    <a:pt x="0" y="0"/>
                  </a:cubicBezTo>
                  <a:cubicBezTo>
                    <a:pt x="2" y="3"/>
                    <a:pt x="1" y="8"/>
                    <a:pt x="1" y="14"/>
                  </a:cubicBezTo>
                  <a:cubicBezTo>
                    <a:pt x="1" y="20"/>
                    <a:pt x="1" y="26"/>
                    <a:pt x="2" y="30"/>
                  </a:cubicBezTo>
                  <a:cubicBezTo>
                    <a:pt x="2" y="37"/>
                    <a:pt x="4" y="44"/>
                    <a:pt x="8" y="50"/>
                  </a:cubicBezTo>
                  <a:cubicBezTo>
                    <a:pt x="12" y="57"/>
                    <a:pt x="17" y="62"/>
                    <a:pt x="24" y="65"/>
                  </a:cubicBezTo>
                  <a:cubicBezTo>
                    <a:pt x="31" y="68"/>
                    <a:pt x="38" y="67"/>
                    <a:pt x="44" y="65"/>
                  </a:cubicBezTo>
                  <a:cubicBezTo>
                    <a:pt x="49" y="62"/>
                    <a:pt x="53" y="57"/>
                    <a:pt x="56" y="51"/>
                  </a:cubicBezTo>
                  <a:cubicBezTo>
                    <a:pt x="59" y="53"/>
                    <a:pt x="62" y="55"/>
                    <a:pt x="65" y="57"/>
                  </a:cubicBezTo>
                  <a:cubicBezTo>
                    <a:pt x="66" y="56"/>
                    <a:pt x="66" y="56"/>
                    <a:pt x="66" y="56"/>
                  </a:cubicBezTo>
                  <a:cubicBezTo>
                    <a:pt x="64" y="54"/>
                    <a:pt x="60" y="52"/>
                    <a:pt x="56" y="50"/>
                  </a:cubicBezTo>
                  <a:cubicBezTo>
                    <a:pt x="56" y="49"/>
                    <a:pt x="57" y="47"/>
                    <a:pt x="57" y="46"/>
                  </a:cubicBezTo>
                  <a:cubicBezTo>
                    <a:pt x="59" y="41"/>
                    <a:pt x="59" y="35"/>
                    <a:pt x="58" y="31"/>
                  </a:cubicBezTo>
                  <a:cubicBezTo>
                    <a:pt x="57" y="27"/>
                    <a:pt x="54" y="23"/>
                    <a:pt x="51" y="2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639"/>
            <p:cNvSpPr>
              <a:spLocks/>
            </p:cNvSpPr>
            <p:nvPr/>
          </p:nvSpPr>
          <p:spPr bwMode="auto">
            <a:xfrm>
              <a:off x="7243735" y="1171577"/>
              <a:ext cx="195264" cy="292102"/>
            </a:xfrm>
            <a:custGeom>
              <a:avLst/>
              <a:gdLst>
                <a:gd name="T0" fmla="*/ 51 w 52"/>
                <a:gd name="T1" fmla="*/ 38 h 78"/>
                <a:gd name="T2" fmla="*/ 35 w 52"/>
                <a:gd name="T3" fmla="*/ 19 h 78"/>
                <a:gd name="T4" fmla="*/ 17 w 52"/>
                <a:gd name="T5" fmla="*/ 5 h 78"/>
                <a:gd name="T6" fmla="*/ 13 w 52"/>
                <a:gd name="T7" fmla="*/ 0 h 78"/>
                <a:gd name="T8" fmla="*/ 10 w 52"/>
                <a:gd name="T9" fmla="*/ 11 h 78"/>
                <a:gd name="T10" fmla="*/ 4 w 52"/>
                <a:gd name="T11" fmla="*/ 23 h 78"/>
                <a:gd name="T12" fmla="*/ 0 w 52"/>
                <a:gd name="T13" fmla="*/ 42 h 78"/>
                <a:gd name="T14" fmla="*/ 5 w 52"/>
                <a:gd name="T15" fmla="*/ 61 h 78"/>
                <a:gd name="T16" fmla="*/ 22 w 52"/>
                <a:gd name="T17" fmla="*/ 71 h 78"/>
                <a:gd name="T18" fmla="*/ 39 w 52"/>
                <a:gd name="T19" fmla="*/ 67 h 78"/>
                <a:gd name="T20" fmla="*/ 43 w 52"/>
                <a:gd name="T21" fmla="*/ 78 h 78"/>
                <a:gd name="T22" fmla="*/ 44 w 52"/>
                <a:gd name="T23" fmla="*/ 77 h 78"/>
                <a:gd name="T24" fmla="*/ 39 w 52"/>
                <a:gd name="T25" fmla="*/ 66 h 78"/>
                <a:gd name="T26" fmla="*/ 43 w 52"/>
                <a:gd name="T27" fmla="*/ 64 h 78"/>
                <a:gd name="T28" fmla="*/ 51 w 52"/>
                <a:gd name="T29" fmla="*/ 51 h 78"/>
                <a:gd name="T30" fmla="*/ 51 w 52"/>
                <a:gd name="T31" fmla="*/ 3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78">
                  <a:moveTo>
                    <a:pt x="51" y="38"/>
                  </a:moveTo>
                  <a:cubicBezTo>
                    <a:pt x="48" y="31"/>
                    <a:pt x="42" y="25"/>
                    <a:pt x="35" y="19"/>
                  </a:cubicBezTo>
                  <a:cubicBezTo>
                    <a:pt x="29" y="16"/>
                    <a:pt x="20" y="11"/>
                    <a:pt x="17" y="5"/>
                  </a:cubicBezTo>
                  <a:cubicBezTo>
                    <a:pt x="13" y="0"/>
                    <a:pt x="13" y="0"/>
                    <a:pt x="13" y="0"/>
                  </a:cubicBezTo>
                  <a:cubicBezTo>
                    <a:pt x="14" y="3"/>
                    <a:pt x="12" y="7"/>
                    <a:pt x="10" y="11"/>
                  </a:cubicBezTo>
                  <a:cubicBezTo>
                    <a:pt x="8" y="15"/>
                    <a:pt x="6" y="20"/>
                    <a:pt x="4" y="23"/>
                  </a:cubicBezTo>
                  <a:cubicBezTo>
                    <a:pt x="2" y="29"/>
                    <a:pt x="0" y="35"/>
                    <a:pt x="0" y="42"/>
                  </a:cubicBezTo>
                  <a:cubicBezTo>
                    <a:pt x="0" y="48"/>
                    <a:pt x="1" y="55"/>
                    <a:pt x="5" y="61"/>
                  </a:cubicBezTo>
                  <a:cubicBezTo>
                    <a:pt x="10" y="67"/>
                    <a:pt x="16" y="71"/>
                    <a:pt x="22" y="71"/>
                  </a:cubicBezTo>
                  <a:cubicBezTo>
                    <a:pt x="27" y="72"/>
                    <a:pt x="33" y="70"/>
                    <a:pt x="39" y="67"/>
                  </a:cubicBezTo>
                  <a:cubicBezTo>
                    <a:pt x="41" y="70"/>
                    <a:pt x="42" y="74"/>
                    <a:pt x="43" y="78"/>
                  </a:cubicBezTo>
                  <a:cubicBezTo>
                    <a:pt x="44" y="77"/>
                    <a:pt x="44" y="77"/>
                    <a:pt x="44" y="77"/>
                  </a:cubicBezTo>
                  <a:cubicBezTo>
                    <a:pt x="44" y="75"/>
                    <a:pt x="42" y="70"/>
                    <a:pt x="39" y="66"/>
                  </a:cubicBezTo>
                  <a:cubicBezTo>
                    <a:pt x="41" y="65"/>
                    <a:pt x="42" y="65"/>
                    <a:pt x="43" y="64"/>
                  </a:cubicBezTo>
                  <a:cubicBezTo>
                    <a:pt x="47" y="60"/>
                    <a:pt x="50" y="56"/>
                    <a:pt x="51" y="51"/>
                  </a:cubicBezTo>
                  <a:cubicBezTo>
                    <a:pt x="52" y="47"/>
                    <a:pt x="52" y="43"/>
                    <a:pt x="51" y="3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640"/>
            <p:cNvSpPr>
              <a:spLocks/>
            </p:cNvSpPr>
            <p:nvPr/>
          </p:nvSpPr>
          <p:spPr bwMode="auto">
            <a:xfrm>
              <a:off x="7458049" y="1119189"/>
              <a:ext cx="195264" cy="296865"/>
            </a:xfrm>
            <a:custGeom>
              <a:avLst/>
              <a:gdLst>
                <a:gd name="T0" fmla="*/ 50 w 52"/>
                <a:gd name="T1" fmla="*/ 54 h 79"/>
                <a:gd name="T2" fmla="*/ 47 w 52"/>
                <a:gd name="T3" fmla="*/ 28 h 79"/>
                <a:gd name="T4" fmla="*/ 39 w 52"/>
                <a:gd name="T5" fmla="*/ 6 h 79"/>
                <a:gd name="T6" fmla="*/ 37 w 52"/>
                <a:gd name="T7" fmla="*/ 0 h 79"/>
                <a:gd name="T8" fmla="*/ 20 w 52"/>
                <a:gd name="T9" fmla="*/ 15 h 79"/>
                <a:gd name="T10" fmla="*/ 0 w 52"/>
                <a:gd name="T11" fmla="*/ 45 h 79"/>
                <a:gd name="T12" fmla="*/ 7 w 52"/>
                <a:gd name="T13" fmla="*/ 63 h 79"/>
                <a:gd name="T14" fmla="*/ 23 w 52"/>
                <a:gd name="T15" fmla="*/ 69 h 79"/>
                <a:gd name="T16" fmla="*/ 22 w 52"/>
                <a:gd name="T17" fmla="*/ 74 h 79"/>
                <a:gd name="T18" fmla="*/ 21 w 52"/>
                <a:gd name="T19" fmla="*/ 79 h 79"/>
                <a:gd name="T20" fmla="*/ 23 w 52"/>
                <a:gd name="T21" fmla="*/ 79 h 79"/>
                <a:gd name="T22" fmla="*/ 23 w 52"/>
                <a:gd name="T23" fmla="*/ 75 h 79"/>
                <a:gd name="T24" fmla="*/ 24 w 52"/>
                <a:gd name="T25" fmla="*/ 69 h 79"/>
                <a:gd name="T26" fmla="*/ 28 w 52"/>
                <a:gd name="T27" fmla="*/ 69 h 79"/>
                <a:gd name="T28" fmla="*/ 42 w 52"/>
                <a:gd name="T29" fmla="*/ 65 h 79"/>
                <a:gd name="T30" fmla="*/ 50 w 52"/>
                <a:gd name="T31" fmla="*/ 5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79">
                  <a:moveTo>
                    <a:pt x="50" y="54"/>
                  </a:moveTo>
                  <a:cubicBezTo>
                    <a:pt x="52" y="45"/>
                    <a:pt x="51" y="36"/>
                    <a:pt x="47" y="28"/>
                  </a:cubicBezTo>
                  <a:cubicBezTo>
                    <a:pt x="45" y="22"/>
                    <a:pt x="39" y="13"/>
                    <a:pt x="39" y="6"/>
                  </a:cubicBezTo>
                  <a:cubicBezTo>
                    <a:pt x="37" y="0"/>
                    <a:pt x="37" y="0"/>
                    <a:pt x="37" y="0"/>
                  </a:cubicBezTo>
                  <a:cubicBezTo>
                    <a:pt x="37" y="5"/>
                    <a:pt x="25" y="11"/>
                    <a:pt x="20" y="15"/>
                  </a:cubicBezTo>
                  <a:cubicBezTo>
                    <a:pt x="10" y="22"/>
                    <a:pt x="1" y="31"/>
                    <a:pt x="0" y="45"/>
                  </a:cubicBezTo>
                  <a:cubicBezTo>
                    <a:pt x="0" y="53"/>
                    <a:pt x="2" y="59"/>
                    <a:pt x="7" y="63"/>
                  </a:cubicBezTo>
                  <a:cubicBezTo>
                    <a:pt x="11" y="67"/>
                    <a:pt x="17" y="69"/>
                    <a:pt x="23" y="69"/>
                  </a:cubicBezTo>
                  <a:cubicBezTo>
                    <a:pt x="23" y="71"/>
                    <a:pt x="23" y="73"/>
                    <a:pt x="22" y="74"/>
                  </a:cubicBezTo>
                  <a:cubicBezTo>
                    <a:pt x="22" y="76"/>
                    <a:pt x="22" y="77"/>
                    <a:pt x="21" y="79"/>
                  </a:cubicBezTo>
                  <a:cubicBezTo>
                    <a:pt x="23" y="79"/>
                    <a:pt x="23" y="79"/>
                    <a:pt x="23" y="79"/>
                  </a:cubicBezTo>
                  <a:cubicBezTo>
                    <a:pt x="23" y="78"/>
                    <a:pt x="23" y="76"/>
                    <a:pt x="23" y="75"/>
                  </a:cubicBezTo>
                  <a:cubicBezTo>
                    <a:pt x="24" y="69"/>
                    <a:pt x="24" y="69"/>
                    <a:pt x="24" y="69"/>
                  </a:cubicBezTo>
                  <a:cubicBezTo>
                    <a:pt x="25" y="69"/>
                    <a:pt x="27" y="69"/>
                    <a:pt x="28" y="69"/>
                  </a:cubicBezTo>
                  <a:cubicBezTo>
                    <a:pt x="34" y="69"/>
                    <a:pt x="38" y="68"/>
                    <a:pt x="42" y="65"/>
                  </a:cubicBezTo>
                  <a:cubicBezTo>
                    <a:pt x="46" y="62"/>
                    <a:pt x="48" y="58"/>
                    <a:pt x="50" y="5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641"/>
            <p:cNvSpPr>
              <a:spLocks/>
            </p:cNvSpPr>
            <p:nvPr/>
          </p:nvSpPr>
          <p:spPr bwMode="auto">
            <a:xfrm>
              <a:off x="4652920" y="6208750"/>
              <a:ext cx="431803" cy="327027"/>
            </a:xfrm>
            <a:custGeom>
              <a:avLst/>
              <a:gdLst>
                <a:gd name="T0" fmla="*/ 47 w 115"/>
                <a:gd name="T1" fmla="*/ 16 h 87"/>
                <a:gd name="T2" fmla="*/ 30 w 115"/>
                <a:gd name="T3" fmla="*/ 34 h 87"/>
                <a:gd name="T4" fmla="*/ 18 w 115"/>
                <a:gd name="T5" fmla="*/ 53 h 87"/>
                <a:gd name="T6" fmla="*/ 9 w 115"/>
                <a:gd name="T7" fmla="*/ 63 h 87"/>
                <a:gd name="T8" fmla="*/ 0 w 115"/>
                <a:gd name="T9" fmla="*/ 70 h 87"/>
                <a:gd name="T10" fmla="*/ 22 w 115"/>
                <a:gd name="T11" fmla="*/ 76 h 87"/>
                <a:gd name="T12" fmla="*/ 42 w 115"/>
                <a:gd name="T13" fmla="*/ 84 h 87"/>
                <a:gd name="T14" fmla="*/ 74 w 115"/>
                <a:gd name="T15" fmla="*/ 84 h 87"/>
                <a:gd name="T16" fmla="*/ 105 w 115"/>
                <a:gd name="T17" fmla="*/ 68 h 87"/>
                <a:gd name="T18" fmla="*/ 114 w 115"/>
                <a:gd name="T19" fmla="*/ 52 h 87"/>
                <a:gd name="T20" fmla="*/ 113 w 115"/>
                <a:gd name="T21" fmla="*/ 37 h 87"/>
                <a:gd name="T22" fmla="*/ 105 w 115"/>
                <a:gd name="T23" fmla="*/ 27 h 87"/>
                <a:gd name="T24" fmla="*/ 94 w 115"/>
                <a:gd name="T25" fmla="*/ 20 h 87"/>
                <a:gd name="T26" fmla="*/ 98 w 115"/>
                <a:gd name="T27" fmla="*/ 13 h 87"/>
                <a:gd name="T28" fmla="*/ 105 w 115"/>
                <a:gd name="T29" fmla="*/ 1 h 87"/>
                <a:gd name="T30" fmla="*/ 103 w 115"/>
                <a:gd name="T31" fmla="*/ 0 h 87"/>
                <a:gd name="T32" fmla="*/ 98 w 115"/>
                <a:gd name="T33" fmla="*/ 10 h 87"/>
                <a:gd name="T34" fmla="*/ 93 w 115"/>
                <a:gd name="T35" fmla="*/ 19 h 87"/>
                <a:gd name="T36" fmla="*/ 79 w 115"/>
                <a:gd name="T37" fmla="*/ 12 h 87"/>
                <a:gd name="T38" fmla="*/ 68 w 115"/>
                <a:gd name="T39" fmla="*/ 9 h 87"/>
                <a:gd name="T40" fmla="*/ 58 w 115"/>
                <a:gd name="T41" fmla="*/ 11 h 87"/>
                <a:gd name="T42" fmla="*/ 47 w 115"/>
                <a:gd name="T43" fmla="*/ 1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87">
                  <a:moveTo>
                    <a:pt x="47" y="16"/>
                  </a:moveTo>
                  <a:cubicBezTo>
                    <a:pt x="40" y="20"/>
                    <a:pt x="36" y="27"/>
                    <a:pt x="30" y="34"/>
                  </a:cubicBezTo>
                  <a:cubicBezTo>
                    <a:pt x="26" y="40"/>
                    <a:pt x="22" y="46"/>
                    <a:pt x="18" y="53"/>
                  </a:cubicBezTo>
                  <a:cubicBezTo>
                    <a:pt x="17" y="55"/>
                    <a:pt x="13" y="60"/>
                    <a:pt x="9" y="63"/>
                  </a:cubicBezTo>
                  <a:cubicBezTo>
                    <a:pt x="5" y="67"/>
                    <a:pt x="0" y="70"/>
                    <a:pt x="0" y="70"/>
                  </a:cubicBezTo>
                  <a:cubicBezTo>
                    <a:pt x="8" y="71"/>
                    <a:pt x="15" y="73"/>
                    <a:pt x="22" y="76"/>
                  </a:cubicBezTo>
                  <a:cubicBezTo>
                    <a:pt x="28" y="79"/>
                    <a:pt x="35" y="82"/>
                    <a:pt x="42" y="84"/>
                  </a:cubicBezTo>
                  <a:cubicBezTo>
                    <a:pt x="51" y="86"/>
                    <a:pt x="62" y="87"/>
                    <a:pt x="74" y="84"/>
                  </a:cubicBezTo>
                  <a:cubicBezTo>
                    <a:pt x="85" y="82"/>
                    <a:pt x="97" y="77"/>
                    <a:pt x="105" y="68"/>
                  </a:cubicBezTo>
                  <a:cubicBezTo>
                    <a:pt x="109" y="63"/>
                    <a:pt x="112" y="57"/>
                    <a:pt x="114" y="52"/>
                  </a:cubicBezTo>
                  <a:cubicBezTo>
                    <a:pt x="115" y="47"/>
                    <a:pt x="115" y="41"/>
                    <a:pt x="113" y="37"/>
                  </a:cubicBezTo>
                  <a:cubicBezTo>
                    <a:pt x="111" y="33"/>
                    <a:pt x="109" y="29"/>
                    <a:pt x="105" y="27"/>
                  </a:cubicBezTo>
                  <a:cubicBezTo>
                    <a:pt x="102" y="24"/>
                    <a:pt x="98" y="22"/>
                    <a:pt x="94" y="20"/>
                  </a:cubicBezTo>
                  <a:cubicBezTo>
                    <a:pt x="95" y="17"/>
                    <a:pt x="97" y="15"/>
                    <a:pt x="98" y="13"/>
                  </a:cubicBezTo>
                  <a:cubicBezTo>
                    <a:pt x="100" y="9"/>
                    <a:pt x="103" y="5"/>
                    <a:pt x="105" y="1"/>
                  </a:cubicBezTo>
                  <a:cubicBezTo>
                    <a:pt x="103" y="0"/>
                    <a:pt x="103" y="0"/>
                    <a:pt x="103" y="0"/>
                  </a:cubicBezTo>
                  <a:cubicBezTo>
                    <a:pt x="101" y="2"/>
                    <a:pt x="100" y="7"/>
                    <a:pt x="98" y="10"/>
                  </a:cubicBezTo>
                  <a:cubicBezTo>
                    <a:pt x="97" y="14"/>
                    <a:pt x="94" y="17"/>
                    <a:pt x="93" y="19"/>
                  </a:cubicBezTo>
                  <a:cubicBezTo>
                    <a:pt x="88" y="17"/>
                    <a:pt x="83" y="14"/>
                    <a:pt x="79" y="12"/>
                  </a:cubicBezTo>
                  <a:cubicBezTo>
                    <a:pt x="75" y="10"/>
                    <a:pt x="72" y="9"/>
                    <a:pt x="68" y="9"/>
                  </a:cubicBezTo>
                  <a:cubicBezTo>
                    <a:pt x="65" y="9"/>
                    <a:pt x="62" y="10"/>
                    <a:pt x="58" y="11"/>
                  </a:cubicBezTo>
                  <a:cubicBezTo>
                    <a:pt x="55" y="12"/>
                    <a:pt x="51" y="14"/>
                    <a:pt x="47" y="16"/>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642"/>
            <p:cNvSpPr>
              <a:spLocks/>
            </p:cNvSpPr>
            <p:nvPr/>
          </p:nvSpPr>
          <p:spPr bwMode="auto">
            <a:xfrm>
              <a:off x="7235798" y="1370016"/>
              <a:ext cx="431803" cy="522291"/>
            </a:xfrm>
            <a:custGeom>
              <a:avLst/>
              <a:gdLst>
                <a:gd name="T0" fmla="*/ 105 w 115"/>
                <a:gd name="T1" fmla="*/ 41 h 139"/>
                <a:gd name="T2" fmla="*/ 83 w 115"/>
                <a:gd name="T3" fmla="*/ 20 h 139"/>
                <a:gd name="T4" fmla="*/ 57 w 115"/>
                <a:gd name="T5" fmla="*/ 12 h 139"/>
                <a:gd name="T6" fmla="*/ 12 w 115"/>
                <a:gd name="T7" fmla="*/ 4 h 139"/>
                <a:gd name="T8" fmla="*/ 0 w 115"/>
                <a:gd name="T9" fmla="*/ 0 h 139"/>
                <a:gd name="T10" fmla="*/ 7 w 115"/>
                <a:gd name="T11" fmla="*/ 22 h 139"/>
                <a:gd name="T12" fmla="*/ 8 w 115"/>
                <a:gd name="T13" fmla="*/ 46 h 139"/>
                <a:gd name="T14" fmla="*/ 11 w 115"/>
                <a:gd name="T15" fmla="*/ 76 h 139"/>
                <a:gd name="T16" fmla="*/ 24 w 115"/>
                <a:gd name="T17" fmla="*/ 99 h 139"/>
                <a:gd name="T18" fmla="*/ 37 w 115"/>
                <a:gd name="T19" fmla="*/ 108 h 139"/>
                <a:gd name="T20" fmla="*/ 52 w 115"/>
                <a:gd name="T21" fmla="*/ 114 h 139"/>
                <a:gd name="T22" fmla="*/ 87 w 115"/>
                <a:gd name="T23" fmla="*/ 113 h 139"/>
                <a:gd name="T24" fmla="*/ 86 w 115"/>
                <a:gd name="T25" fmla="*/ 139 h 139"/>
                <a:gd name="T26" fmla="*/ 89 w 115"/>
                <a:gd name="T27" fmla="*/ 139 h 139"/>
                <a:gd name="T28" fmla="*/ 90 w 115"/>
                <a:gd name="T29" fmla="*/ 128 h 139"/>
                <a:gd name="T30" fmla="*/ 88 w 115"/>
                <a:gd name="T31" fmla="*/ 112 h 139"/>
                <a:gd name="T32" fmla="*/ 96 w 115"/>
                <a:gd name="T33" fmla="*/ 108 h 139"/>
                <a:gd name="T34" fmla="*/ 108 w 115"/>
                <a:gd name="T35" fmla="*/ 96 h 139"/>
                <a:gd name="T36" fmla="*/ 113 w 115"/>
                <a:gd name="T37" fmla="*/ 78 h 139"/>
                <a:gd name="T38" fmla="*/ 105 w 115"/>
                <a:gd name="T39" fmla="*/ 4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39">
                  <a:moveTo>
                    <a:pt x="105" y="41"/>
                  </a:moveTo>
                  <a:cubicBezTo>
                    <a:pt x="99" y="31"/>
                    <a:pt x="91" y="25"/>
                    <a:pt x="83" y="20"/>
                  </a:cubicBezTo>
                  <a:cubicBezTo>
                    <a:pt x="75" y="16"/>
                    <a:pt x="66" y="13"/>
                    <a:pt x="57" y="12"/>
                  </a:cubicBezTo>
                  <a:cubicBezTo>
                    <a:pt x="44" y="10"/>
                    <a:pt x="24" y="12"/>
                    <a:pt x="12" y="4"/>
                  </a:cubicBezTo>
                  <a:cubicBezTo>
                    <a:pt x="8" y="3"/>
                    <a:pt x="4" y="2"/>
                    <a:pt x="0" y="0"/>
                  </a:cubicBezTo>
                  <a:cubicBezTo>
                    <a:pt x="4" y="4"/>
                    <a:pt x="6" y="13"/>
                    <a:pt x="7" y="22"/>
                  </a:cubicBezTo>
                  <a:cubicBezTo>
                    <a:pt x="8" y="31"/>
                    <a:pt x="7" y="40"/>
                    <a:pt x="8" y="46"/>
                  </a:cubicBezTo>
                  <a:cubicBezTo>
                    <a:pt x="8" y="57"/>
                    <a:pt x="9" y="68"/>
                    <a:pt x="11" y="76"/>
                  </a:cubicBezTo>
                  <a:cubicBezTo>
                    <a:pt x="13" y="85"/>
                    <a:pt x="17" y="93"/>
                    <a:pt x="24" y="99"/>
                  </a:cubicBezTo>
                  <a:cubicBezTo>
                    <a:pt x="28" y="102"/>
                    <a:pt x="32" y="105"/>
                    <a:pt x="37" y="108"/>
                  </a:cubicBezTo>
                  <a:cubicBezTo>
                    <a:pt x="42" y="110"/>
                    <a:pt x="47" y="112"/>
                    <a:pt x="52" y="114"/>
                  </a:cubicBezTo>
                  <a:cubicBezTo>
                    <a:pt x="63" y="116"/>
                    <a:pt x="75" y="117"/>
                    <a:pt x="87" y="113"/>
                  </a:cubicBezTo>
                  <a:cubicBezTo>
                    <a:pt x="89" y="121"/>
                    <a:pt x="88" y="131"/>
                    <a:pt x="86" y="139"/>
                  </a:cubicBezTo>
                  <a:cubicBezTo>
                    <a:pt x="87" y="139"/>
                    <a:pt x="88" y="139"/>
                    <a:pt x="89" y="139"/>
                  </a:cubicBezTo>
                  <a:cubicBezTo>
                    <a:pt x="90" y="137"/>
                    <a:pt x="91" y="133"/>
                    <a:pt x="90" y="128"/>
                  </a:cubicBezTo>
                  <a:cubicBezTo>
                    <a:pt x="90" y="123"/>
                    <a:pt x="90" y="117"/>
                    <a:pt x="88" y="112"/>
                  </a:cubicBezTo>
                  <a:cubicBezTo>
                    <a:pt x="91" y="111"/>
                    <a:pt x="94" y="110"/>
                    <a:pt x="96" y="108"/>
                  </a:cubicBezTo>
                  <a:cubicBezTo>
                    <a:pt x="101" y="105"/>
                    <a:pt x="105" y="101"/>
                    <a:pt x="108" y="96"/>
                  </a:cubicBezTo>
                  <a:cubicBezTo>
                    <a:pt x="111" y="91"/>
                    <a:pt x="113" y="85"/>
                    <a:pt x="113" y="78"/>
                  </a:cubicBezTo>
                  <a:cubicBezTo>
                    <a:pt x="115" y="65"/>
                    <a:pt x="111" y="51"/>
                    <a:pt x="105" y="4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643"/>
            <p:cNvSpPr>
              <a:spLocks/>
            </p:cNvSpPr>
            <p:nvPr/>
          </p:nvSpPr>
          <p:spPr bwMode="auto">
            <a:xfrm>
              <a:off x="7599337" y="1644656"/>
              <a:ext cx="98426" cy="146051"/>
            </a:xfrm>
            <a:custGeom>
              <a:avLst/>
              <a:gdLst>
                <a:gd name="T0" fmla="*/ 26 w 26"/>
                <a:gd name="T1" fmla="*/ 24 h 39"/>
                <a:gd name="T2" fmla="*/ 23 w 26"/>
                <a:gd name="T3" fmla="*/ 14 h 39"/>
                <a:gd name="T4" fmla="*/ 21 w 26"/>
                <a:gd name="T5" fmla="*/ 9 h 39"/>
                <a:gd name="T6" fmla="*/ 23 w 26"/>
                <a:gd name="T7" fmla="*/ 3 h 39"/>
                <a:gd name="T8" fmla="*/ 25 w 26"/>
                <a:gd name="T9" fmla="*/ 0 h 39"/>
                <a:gd name="T10" fmla="*/ 17 w 26"/>
                <a:gd name="T11" fmla="*/ 2 h 39"/>
                <a:gd name="T12" fmla="*/ 10 w 26"/>
                <a:gd name="T13" fmla="*/ 6 h 39"/>
                <a:gd name="T14" fmla="*/ 1 w 26"/>
                <a:gd name="T15" fmla="*/ 26 h 39"/>
                <a:gd name="T16" fmla="*/ 7 w 26"/>
                <a:gd name="T17" fmla="*/ 34 h 39"/>
                <a:gd name="T18" fmla="*/ 16 w 26"/>
                <a:gd name="T19" fmla="*/ 34 h 39"/>
                <a:gd name="T20" fmla="*/ 17 w 26"/>
                <a:gd name="T21" fmla="*/ 39 h 39"/>
                <a:gd name="T22" fmla="*/ 18 w 26"/>
                <a:gd name="T23" fmla="*/ 39 h 39"/>
                <a:gd name="T24" fmla="*/ 16 w 26"/>
                <a:gd name="T25" fmla="*/ 34 h 39"/>
                <a:gd name="T26" fmla="*/ 19 w 26"/>
                <a:gd name="T27" fmla="*/ 33 h 39"/>
                <a:gd name="T28" fmla="*/ 26 w 26"/>
                <a:gd name="T29"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9">
                  <a:moveTo>
                    <a:pt x="26" y="24"/>
                  </a:moveTo>
                  <a:cubicBezTo>
                    <a:pt x="26" y="21"/>
                    <a:pt x="24" y="18"/>
                    <a:pt x="23" y="14"/>
                  </a:cubicBezTo>
                  <a:cubicBezTo>
                    <a:pt x="22" y="12"/>
                    <a:pt x="21" y="11"/>
                    <a:pt x="21" y="9"/>
                  </a:cubicBezTo>
                  <a:cubicBezTo>
                    <a:pt x="21" y="7"/>
                    <a:pt x="21" y="4"/>
                    <a:pt x="23" y="3"/>
                  </a:cubicBezTo>
                  <a:cubicBezTo>
                    <a:pt x="23" y="2"/>
                    <a:pt x="24" y="1"/>
                    <a:pt x="25" y="0"/>
                  </a:cubicBezTo>
                  <a:cubicBezTo>
                    <a:pt x="23" y="1"/>
                    <a:pt x="20" y="1"/>
                    <a:pt x="17" y="2"/>
                  </a:cubicBezTo>
                  <a:cubicBezTo>
                    <a:pt x="14" y="3"/>
                    <a:pt x="11" y="5"/>
                    <a:pt x="10" y="6"/>
                  </a:cubicBezTo>
                  <a:cubicBezTo>
                    <a:pt x="4" y="11"/>
                    <a:pt x="0" y="19"/>
                    <a:pt x="1" y="26"/>
                  </a:cubicBezTo>
                  <a:cubicBezTo>
                    <a:pt x="3" y="30"/>
                    <a:pt x="5" y="33"/>
                    <a:pt x="7" y="34"/>
                  </a:cubicBezTo>
                  <a:cubicBezTo>
                    <a:pt x="10" y="35"/>
                    <a:pt x="13" y="35"/>
                    <a:pt x="16" y="34"/>
                  </a:cubicBezTo>
                  <a:cubicBezTo>
                    <a:pt x="17" y="36"/>
                    <a:pt x="17" y="37"/>
                    <a:pt x="17" y="39"/>
                  </a:cubicBezTo>
                  <a:cubicBezTo>
                    <a:pt x="18" y="39"/>
                    <a:pt x="18" y="39"/>
                    <a:pt x="18" y="39"/>
                  </a:cubicBezTo>
                  <a:cubicBezTo>
                    <a:pt x="18" y="38"/>
                    <a:pt x="17" y="36"/>
                    <a:pt x="16" y="34"/>
                  </a:cubicBezTo>
                  <a:cubicBezTo>
                    <a:pt x="17" y="33"/>
                    <a:pt x="18" y="33"/>
                    <a:pt x="19" y="33"/>
                  </a:cubicBezTo>
                  <a:cubicBezTo>
                    <a:pt x="23" y="31"/>
                    <a:pt x="26" y="27"/>
                    <a:pt x="26" y="2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644"/>
            <p:cNvSpPr>
              <a:spLocks/>
            </p:cNvSpPr>
            <p:nvPr/>
          </p:nvSpPr>
          <p:spPr bwMode="auto">
            <a:xfrm>
              <a:off x="7716813" y="1531942"/>
              <a:ext cx="220664" cy="341315"/>
            </a:xfrm>
            <a:custGeom>
              <a:avLst/>
              <a:gdLst>
                <a:gd name="T0" fmla="*/ 59 w 59"/>
                <a:gd name="T1" fmla="*/ 50 h 91"/>
                <a:gd name="T2" fmla="*/ 54 w 59"/>
                <a:gd name="T3" fmla="*/ 34 h 91"/>
                <a:gd name="T4" fmla="*/ 49 w 59"/>
                <a:gd name="T5" fmla="*/ 19 h 91"/>
                <a:gd name="T6" fmla="*/ 48 w 59"/>
                <a:gd name="T7" fmla="*/ 8 h 91"/>
                <a:gd name="T8" fmla="*/ 50 w 59"/>
                <a:gd name="T9" fmla="*/ 0 h 91"/>
                <a:gd name="T10" fmla="*/ 34 w 59"/>
                <a:gd name="T11" fmla="*/ 7 h 91"/>
                <a:gd name="T12" fmla="*/ 19 w 59"/>
                <a:gd name="T13" fmla="*/ 15 h 91"/>
                <a:gd name="T14" fmla="*/ 5 w 59"/>
                <a:gd name="T15" fmla="*/ 32 h 91"/>
                <a:gd name="T16" fmla="*/ 1 w 59"/>
                <a:gd name="T17" fmla="*/ 50 h 91"/>
                <a:gd name="T18" fmla="*/ 10 w 59"/>
                <a:gd name="T19" fmla="*/ 66 h 91"/>
                <a:gd name="T20" fmla="*/ 27 w 59"/>
                <a:gd name="T21" fmla="*/ 75 h 91"/>
                <a:gd name="T22" fmla="*/ 23 w 59"/>
                <a:gd name="T23" fmla="*/ 83 h 91"/>
                <a:gd name="T24" fmla="*/ 13 w 59"/>
                <a:gd name="T25" fmla="*/ 90 h 91"/>
                <a:gd name="T26" fmla="*/ 13 w 59"/>
                <a:gd name="T27" fmla="*/ 91 h 91"/>
                <a:gd name="T28" fmla="*/ 22 w 59"/>
                <a:gd name="T29" fmla="*/ 85 h 91"/>
                <a:gd name="T30" fmla="*/ 28 w 59"/>
                <a:gd name="T31" fmla="*/ 76 h 91"/>
                <a:gd name="T32" fmla="*/ 41 w 59"/>
                <a:gd name="T33" fmla="*/ 75 h 91"/>
                <a:gd name="T34" fmla="*/ 52 w 59"/>
                <a:gd name="T35" fmla="*/ 68 h 91"/>
                <a:gd name="T36" fmla="*/ 57 w 59"/>
                <a:gd name="T37" fmla="*/ 59 h 91"/>
                <a:gd name="T38" fmla="*/ 59 w 59"/>
                <a:gd name="T39"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91">
                  <a:moveTo>
                    <a:pt x="59" y="50"/>
                  </a:moveTo>
                  <a:cubicBezTo>
                    <a:pt x="59" y="44"/>
                    <a:pt x="57" y="40"/>
                    <a:pt x="54" y="34"/>
                  </a:cubicBezTo>
                  <a:cubicBezTo>
                    <a:pt x="53" y="29"/>
                    <a:pt x="51" y="24"/>
                    <a:pt x="49" y="19"/>
                  </a:cubicBezTo>
                  <a:cubicBezTo>
                    <a:pt x="48" y="17"/>
                    <a:pt x="48" y="12"/>
                    <a:pt x="48" y="8"/>
                  </a:cubicBezTo>
                  <a:cubicBezTo>
                    <a:pt x="49" y="4"/>
                    <a:pt x="50" y="0"/>
                    <a:pt x="50" y="0"/>
                  </a:cubicBezTo>
                  <a:cubicBezTo>
                    <a:pt x="45" y="3"/>
                    <a:pt x="40" y="5"/>
                    <a:pt x="34" y="7"/>
                  </a:cubicBezTo>
                  <a:cubicBezTo>
                    <a:pt x="29" y="10"/>
                    <a:pt x="23" y="12"/>
                    <a:pt x="19" y="15"/>
                  </a:cubicBezTo>
                  <a:cubicBezTo>
                    <a:pt x="13" y="20"/>
                    <a:pt x="8" y="26"/>
                    <a:pt x="5" y="32"/>
                  </a:cubicBezTo>
                  <a:cubicBezTo>
                    <a:pt x="2" y="38"/>
                    <a:pt x="0" y="45"/>
                    <a:pt x="1" y="50"/>
                  </a:cubicBezTo>
                  <a:cubicBezTo>
                    <a:pt x="1" y="56"/>
                    <a:pt x="5" y="62"/>
                    <a:pt x="10" y="66"/>
                  </a:cubicBezTo>
                  <a:cubicBezTo>
                    <a:pt x="14" y="70"/>
                    <a:pt x="21" y="74"/>
                    <a:pt x="27" y="75"/>
                  </a:cubicBezTo>
                  <a:cubicBezTo>
                    <a:pt x="26" y="78"/>
                    <a:pt x="25" y="81"/>
                    <a:pt x="23" y="83"/>
                  </a:cubicBezTo>
                  <a:cubicBezTo>
                    <a:pt x="20" y="86"/>
                    <a:pt x="16" y="89"/>
                    <a:pt x="13" y="90"/>
                  </a:cubicBezTo>
                  <a:cubicBezTo>
                    <a:pt x="13" y="90"/>
                    <a:pt x="13" y="91"/>
                    <a:pt x="13" y="91"/>
                  </a:cubicBezTo>
                  <a:cubicBezTo>
                    <a:pt x="15" y="91"/>
                    <a:pt x="19" y="88"/>
                    <a:pt x="22" y="85"/>
                  </a:cubicBezTo>
                  <a:cubicBezTo>
                    <a:pt x="25" y="82"/>
                    <a:pt x="27" y="79"/>
                    <a:pt x="28" y="76"/>
                  </a:cubicBezTo>
                  <a:cubicBezTo>
                    <a:pt x="33" y="77"/>
                    <a:pt x="37" y="76"/>
                    <a:pt x="41" y="75"/>
                  </a:cubicBezTo>
                  <a:cubicBezTo>
                    <a:pt x="45" y="74"/>
                    <a:pt x="49" y="71"/>
                    <a:pt x="52" y="68"/>
                  </a:cubicBezTo>
                  <a:cubicBezTo>
                    <a:pt x="54" y="65"/>
                    <a:pt x="55" y="62"/>
                    <a:pt x="57" y="59"/>
                  </a:cubicBezTo>
                  <a:cubicBezTo>
                    <a:pt x="58" y="56"/>
                    <a:pt x="59" y="53"/>
                    <a:pt x="59" y="5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645"/>
            <p:cNvSpPr>
              <a:spLocks/>
            </p:cNvSpPr>
            <p:nvPr/>
          </p:nvSpPr>
          <p:spPr bwMode="auto">
            <a:xfrm>
              <a:off x="7753326" y="1185865"/>
              <a:ext cx="161926" cy="169864"/>
            </a:xfrm>
            <a:custGeom>
              <a:avLst/>
              <a:gdLst>
                <a:gd name="T0" fmla="*/ 38 w 43"/>
                <a:gd name="T1" fmla="*/ 13 h 45"/>
                <a:gd name="T2" fmla="*/ 21 w 43"/>
                <a:gd name="T3" fmla="*/ 3 h 45"/>
                <a:gd name="T4" fmla="*/ 5 w 43"/>
                <a:gd name="T5" fmla="*/ 1 h 45"/>
                <a:gd name="T6" fmla="*/ 0 w 43"/>
                <a:gd name="T7" fmla="*/ 0 h 45"/>
                <a:gd name="T8" fmla="*/ 3 w 43"/>
                <a:gd name="T9" fmla="*/ 7 h 45"/>
                <a:gd name="T10" fmla="*/ 3 w 43"/>
                <a:gd name="T11" fmla="*/ 15 h 45"/>
                <a:gd name="T12" fmla="*/ 10 w 43"/>
                <a:gd name="T13" fmla="*/ 37 h 45"/>
                <a:gd name="T14" fmla="*/ 34 w 43"/>
                <a:gd name="T15" fmla="*/ 37 h 45"/>
                <a:gd name="T16" fmla="*/ 38 w 43"/>
                <a:gd name="T17" fmla="*/ 45 h 45"/>
                <a:gd name="T18" fmla="*/ 39 w 43"/>
                <a:gd name="T19" fmla="*/ 45 h 45"/>
                <a:gd name="T20" fmla="*/ 35 w 43"/>
                <a:gd name="T21" fmla="*/ 37 h 45"/>
                <a:gd name="T22" fmla="*/ 37 w 43"/>
                <a:gd name="T23" fmla="*/ 35 h 45"/>
                <a:gd name="T24" fmla="*/ 38 w 43"/>
                <a:gd name="T25"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5">
                  <a:moveTo>
                    <a:pt x="38" y="13"/>
                  </a:moveTo>
                  <a:cubicBezTo>
                    <a:pt x="34" y="8"/>
                    <a:pt x="28" y="4"/>
                    <a:pt x="21" y="3"/>
                  </a:cubicBezTo>
                  <a:cubicBezTo>
                    <a:pt x="16" y="2"/>
                    <a:pt x="9" y="3"/>
                    <a:pt x="5" y="1"/>
                  </a:cubicBezTo>
                  <a:cubicBezTo>
                    <a:pt x="3" y="1"/>
                    <a:pt x="2" y="0"/>
                    <a:pt x="0" y="0"/>
                  </a:cubicBezTo>
                  <a:cubicBezTo>
                    <a:pt x="2" y="1"/>
                    <a:pt x="3" y="4"/>
                    <a:pt x="3" y="7"/>
                  </a:cubicBezTo>
                  <a:cubicBezTo>
                    <a:pt x="3" y="10"/>
                    <a:pt x="3" y="13"/>
                    <a:pt x="3" y="15"/>
                  </a:cubicBezTo>
                  <a:cubicBezTo>
                    <a:pt x="3" y="23"/>
                    <a:pt x="4" y="31"/>
                    <a:pt x="10" y="37"/>
                  </a:cubicBezTo>
                  <a:cubicBezTo>
                    <a:pt x="18" y="43"/>
                    <a:pt x="27" y="43"/>
                    <a:pt x="34" y="37"/>
                  </a:cubicBezTo>
                  <a:cubicBezTo>
                    <a:pt x="36" y="40"/>
                    <a:pt x="37" y="42"/>
                    <a:pt x="38" y="45"/>
                  </a:cubicBezTo>
                  <a:cubicBezTo>
                    <a:pt x="39" y="45"/>
                    <a:pt x="39" y="45"/>
                    <a:pt x="39" y="45"/>
                  </a:cubicBezTo>
                  <a:cubicBezTo>
                    <a:pt x="38" y="43"/>
                    <a:pt x="37" y="40"/>
                    <a:pt x="35" y="37"/>
                  </a:cubicBezTo>
                  <a:cubicBezTo>
                    <a:pt x="36" y="36"/>
                    <a:pt x="36" y="35"/>
                    <a:pt x="37" y="35"/>
                  </a:cubicBezTo>
                  <a:cubicBezTo>
                    <a:pt x="43" y="29"/>
                    <a:pt x="43" y="20"/>
                    <a:pt x="38" y="1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646"/>
            <p:cNvSpPr>
              <a:spLocks/>
            </p:cNvSpPr>
            <p:nvPr/>
          </p:nvSpPr>
          <p:spPr bwMode="auto">
            <a:xfrm>
              <a:off x="7889852" y="1141415"/>
              <a:ext cx="101601" cy="153989"/>
            </a:xfrm>
            <a:custGeom>
              <a:avLst/>
              <a:gdLst>
                <a:gd name="T0" fmla="*/ 27 w 27"/>
                <a:gd name="T1" fmla="*/ 22 h 41"/>
                <a:gd name="T2" fmla="*/ 21 w 27"/>
                <a:gd name="T3" fmla="*/ 11 h 41"/>
                <a:gd name="T4" fmla="*/ 13 w 27"/>
                <a:gd name="T5" fmla="*/ 3 h 41"/>
                <a:gd name="T6" fmla="*/ 11 w 27"/>
                <a:gd name="T7" fmla="*/ 0 h 41"/>
                <a:gd name="T8" fmla="*/ 6 w 27"/>
                <a:gd name="T9" fmla="*/ 10 h 41"/>
                <a:gd name="T10" fmla="*/ 2 w 27"/>
                <a:gd name="T11" fmla="*/ 27 h 41"/>
                <a:gd name="T12" fmla="*/ 16 w 27"/>
                <a:gd name="T13" fmla="*/ 35 h 41"/>
                <a:gd name="T14" fmla="*/ 16 w 27"/>
                <a:gd name="T15" fmla="*/ 40 h 41"/>
                <a:gd name="T16" fmla="*/ 17 w 27"/>
                <a:gd name="T17" fmla="*/ 41 h 41"/>
                <a:gd name="T18" fmla="*/ 17 w 27"/>
                <a:gd name="T19" fmla="*/ 35 h 41"/>
                <a:gd name="T20" fmla="*/ 19 w 27"/>
                <a:gd name="T21" fmla="*/ 34 h 41"/>
                <a:gd name="T22" fmla="*/ 27 w 27"/>
                <a:gd name="T23"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41">
                  <a:moveTo>
                    <a:pt x="27" y="22"/>
                  </a:moveTo>
                  <a:cubicBezTo>
                    <a:pt x="26" y="18"/>
                    <a:pt x="24" y="14"/>
                    <a:pt x="21" y="11"/>
                  </a:cubicBezTo>
                  <a:cubicBezTo>
                    <a:pt x="18" y="8"/>
                    <a:pt x="14" y="6"/>
                    <a:pt x="13" y="3"/>
                  </a:cubicBezTo>
                  <a:cubicBezTo>
                    <a:pt x="11" y="0"/>
                    <a:pt x="11" y="0"/>
                    <a:pt x="11" y="0"/>
                  </a:cubicBezTo>
                  <a:cubicBezTo>
                    <a:pt x="12" y="3"/>
                    <a:pt x="7" y="8"/>
                    <a:pt x="6" y="10"/>
                  </a:cubicBezTo>
                  <a:cubicBezTo>
                    <a:pt x="3" y="15"/>
                    <a:pt x="0" y="21"/>
                    <a:pt x="2" y="27"/>
                  </a:cubicBezTo>
                  <a:cubicBezTo>
                    <a:pt x="5" y="33"/>
                    <a:pt x="10" y="36"/>
                    <a:pt x="16" y="35"/>
                  </a:cubicBezTo>
                  <a:cubicBezTo>
                    <a:pt x="17" y="37"/>
                    <a:pt x="17" y="39"/>
                    <a:pt x="16" y="40"/>
                  </a:cubicBezTo>
                  <a:cubicBezTo>
                    <a:pt x="17" y="41"/>
                    <a:pt x="17" y="41"/>
                    <a:pt x="17" y="41"/>
                  </a:cubicBezTo>
                  <a:cubicBezTo>
                    <a:pt x="17" y="39"/>
                    <a:pt x="17" y="37"/>
                    <a:pt x="17" y="35"/>
                  </a:cubicBezTo>
                  <a:cubicBezTo>
                    <a:pt x="18" y="34"/>
                    <a:pt x="18" y="34"/>
                    <a:pt x="19" y="34"/>
                  </a:cubicBezTo>
                  <a:cubicBezTo>
                    <a:pt x="24" y="32"/>
                    <a:pt x="27" y="27"/>
                    <a:pt x="27" y="2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647"/>
            <p:cNvSpPr>
              <a:spLocks/>
            </p:cNvSpPr>
            <p:nvPr/>
          </p:nvSpPr>
          <p:spPr bwMode="auto">
            <a:xfrm>
              <a:off x="7942239" y="1336678"/>
              <a:ext cx="214314" cy="173039"/>
            </a:xfrm>
            <a:custGeom>
              <a:avLst/>
              <a:gdLst>
                <a:gd name="T0" fmla="*/ 37 w 57"/>
                <a:gd name="T1" fmla="*/ 41 h 46"/>
                <a:gd name="T2" fmla="*/ 46 w 57"/>
                <a:gd name="T3" fmla="*/ 22 h 46"/>
                <a:gd name="T4" fmla="*/ 48 w 57"/>
                <a:gd name="T5" fmla="*/ 13 h 46"/>
                <a:gd name="T6" fmla="*/ 53 w 57"/>
                <a:gd name="T7" fmla="*/ 5 h 46"/>
                <a:gd name="T8" fmla="*/ 57 w 57"/>
                <a:gd name="T9" fmla="*/ 0 h 46"/>
                <a:gd name="T10" fmla="*/ 52 w 57"/>
                <a:gd name="T11" fmla="*/ 1 h 46"/>
                <a:gd name="T12" fmla="*/ 45 w 57"/>
                <a:gd name="T13" fmla="*/ 1 h 46"/>
                <a:gd name="T14" fmla="*/ 33 w 57"/>
                <a:gd name="T15" fmla="*/ 1 h 46"/>
                <a:gd name="T16" fmla="*/ 7 w 57"/>
                <a:gd name="T17" fmla="*/ 13 h 46"/>
                <a:gd name="T18" fmla="*/ 3 w 57"/>
                <a:gd name="T19" fmla="*/ 27 h 46"/>
                <a:gd name="T20" fmla="*/ 10 w 57"/>
                <a:gd name="T21" fmla="*/ 40 h 46"/>
                <a:gd name="T22" fmla="*/ 0 w 57"/>
                <a:gd name="T23" fmla="*/ 44 h 46"/>
                <a:gd name="T24" fmla="*/ 1 w 57"/>
                <a:gd name="T25" fmla="*/ 46 h 46"/>
                <a:gd name="T26" fmla="*/ 10 w 57"/>
                <a:gd name="T27" fmla="*/ 40 h 46"/>
                <a:gd name="T28" fmla="*/ 13 w 57"/>
                <a:gd name="T29" fmla="*/ 42 h 46"/>
                <a:gd name="T30" fmla="*/ 25 w 57"/>
                <a:gd name="T31" fmla="*/ 46 h 46"/>
                <a:gd name="T32" fmla="*/ 37 w 57"/>
                <a:gd name="T33"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46">
                  <a:moveTo>
                    <a:pt x="37" y="41"/>
                  </a:moveTo>
                  <a:cubicBezTo>
                    <a:pt x="43" y="36"/>
                    <a:pt x="45" y="29"/>
                    <a:pt x="46" y="22"/>
                  </a:cubicBezTo>
                  <a:cubicBezTo>
                    <a:pt x="47" y="19"/>
                    <a:pt x="47" y="16"/>
                    <a:pt x="48" y="13"/>
                  </a:cubicBezTo>
                  <a:cubicBezTo>
                    <a:pt x="48" y="10"/>
                    <a:pt x="50" y="6"/>
                    <a:pt x="53" y="5"/>
                  </a:cubicBezTo>
                  <a:cubicBezTo>
                    <a:pt x="54" y="3"/>
                    <a:pt x="56" y="2"/>
                    <a:pt x="57" y="0"/>
                  </a:cubicBezTo>
                  <a:cubicBezTo>
                    <a:pt x="56" y="1"/>
                    <a:pt x="54" y="1"/>
                    <a:pt x="52" y="1"/>
                  </a:cubicBezTo>
                  <a:cubicBezTo>
                    <a:pt x="49" y="1"/>
                    <a:pt x="47" y="1"/>
                    <a:pt x="45" y="1"/>
                  </a:cubicBezTo>
                  <a:cubicBezTo>
                    <a:pt x="40" y="1"/>
                    <a:pt x="36" y="1"/>
                    <a:pt x="33" y="1"/>
                  </a:cubicBezTo>
                  <a:cubicBezTo>
                    <a:pt x="23" y="2"/>
                    <a:pt x="13" y="4"/>
                    <a:pt x="7" y="13"/>
                  </a:cubicBezTo>
                  <a:cubicBezTo>
                    <a:pt x="4" y="17"/>
                    <a:pt x="3" y="22"/>
                    <a:pt x="3" y="27"/>
                  </a:cubicBezTo>
                  <a:cubicBezTo>
                    <a:pt x="4" y="31"/>
                    <a:pt x="6" y="36"/>
                    <a:pt x="10" y="40"/>
                  </a:cubicBezTo>
                  <a:cubicBezTo>
                    <a:pt x="7" y="42"/>
                    <a:pt x="4" y="43"/>
                    <a:pt x="0" y="44"/>
                  </a:cubicBezTo>
                  <a:cubicBezTo>
                    <a:pt x="0" y="45"/>
                    <a:pt x="0" y="45"/>
                    <a:pt x="1" y="46"/>
                  </a:cubicBezTo>
                  <a:cubicBezTo>
                    <a:pt x="3" y="45"/>
                    <a:pt x="7" y="43"/>
                    <a:pt x="10" y="40"/>
                  </a:cubicBezTo>
                  <a:cubicBezTo>
                    <a:pt x="11" y="41"/>
                    <a:pt x="12" y="42"/>
                    <a:pt x="13" y="42"/>
                  </a:cubicBezTo>
                  <a:cubicBezTo>
                    <a:pt x="17" y="45"/>
                    <a:pt x="21" y="46"/>
                    <a:pt x="25" y="46"/>
                  </a:cubicBezTo>
                  <a:cubicBezTo>
                    <a:pt x="30" y="45"/>
                    <a:pt x="34" y="44"/>
                    <a:pt x="37" y="4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648"/>
            <p:cNvSpPr>
              <a:spLocks/>
            </p:cNvSpPr>
            <p:nvPr/>
          </p:nvSpPr>
          <p:spPr bwMode="auto">
            <a:xfrm>
              <a:off x="7956527" y="1516067"/>
              <a:ext cx="211139" cy="153989"/>
            </a:xfrm>
            <a:custGeom>
              <a:avLst/>
              <a:gdLst>
                <a:gd name="T0" fmla="*/ 39 w 56"/>
                <a:gd name="T1" fmla="*/ 34 h 41"/>
                <a:gd name="T2" fmla="*/ 43 w 56"/>
                <a:gd name="T3" fmla="*/ 25 h 41"/>
                <a:gd name="T4" fmla="*/ 47 w 56"/>
                <a:gd name="T5" fmla="*/ 15 h 41"/>
                <a:gd name="T6" fmla="*/ 51 w 56"/>
                <a:gd name="T7" fmla="*/ 9 h 41"/>
                <a:gd name="T8" fmla="*/ 56 w 56"/>
                <a:gd name="T9" fmla="*/ 7 h 41"/>
                <a:gd name="T10" fmla="*/ 50 w 56"/>
                <a:gd name="T11" fmla="*/ 5 h 41"/>
                <a:gd name="T12" fmla="*/ 44 w 56"/>
                <a:gd name="T13" fmla="*/ 3 h 41"/>
                <a:gd name="T14" fmla="*/ 33 w 56"/>
                <a:gd name="T15" fmla="*/ 1 h 41"/>
                <a:gd name="T16" fmla="*/ 19 w 56"/>
                <a:gd name="T17" fmla="*/ 3 h 41"/>
                <a:gd name="T18" fmla="*/ 9 w 56"/>
                <a:gd name="T19" fmla="*/ 10 h 41"/>
                <a:gd name="T20" fmla="*/ 7 w 56"/>
                <a:gd name="T21" fmla="*/ 22 h 41"/>
                <a:gd name="T22" fmla="*/ 13 w 56"/>
                <a:gd name="T23" fmla="*/ 34 h 41"/>
                <a:gd name="T24" fmla="*/ 8 w 56"/>
                <a:gd name="T25" fmla="*/ 36 h 41"/>
                <a:gd name="T26" fmla="*/ 0 w 56"/>
                <a:gd name="T27" fmla="*/ 37 h 41"/>
                <a:gd name="T28" fmla="*/ 0 w 56"/>
                <a:gd name="T29" fmla="*/ 38 h 41"/>
                <a:gd name="T30" fmla="*/ 7 w 56"/>
                <a:gd name="T31" fmla="*/ 37 h 41"/>
                <a:gd name="T32" fmla="*/ 13 w 56"/>
                <a:gd name="T33" fmla="*/ 35 h 41"/>
                <a:gd name="T34" fmla="*/ 28 w 56"/>
                <a:gd name="T35" fmla="*/ 40 h 41"/>
                <a:gd name="T36" fmla="*/ 39 w 56"/>
                <a:gd name="T3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41">
                  <a:moveTo>
                    <a:pt x="39" y="34"/>
                  </a:moveTo>
                  <a:cubicBezTo>
                    <a:pt x="41" y="32"/>
                    <a:pt x="42" y="28"/>
                    <a:pt x="43" y="25"/>
                  </a:cubicBezTo>
                  <a:cubicBezTo>
                    <a:pt x="44" y="21"/>
                    <a:pt x="45" y="18"/>
                    <a:pt x="47" y="15"/>
                  </a:cubicBezTo>
                  <a:cubicBezTo>
                    <a:pt x="47" y="13"/>
                    <a:pt x="49" y="11"/>
                    <a:pt x="51" y="9"/>
                  </a:cubicBezTo>
                  <a:cubicBezTo>
                    <a:pt x="54" y="8"/>
                    <a:pt x="56" y="7"/>
                    <a:pt x="56" y="7"/>
                  </a:cubicBezTo>
                  <a:cubicBezTo>
                    <a:pt x="54" y="6"/>
                    <a:pt x="52" y="5"/>
                    <a:pt x="50" y="5"/>
                  </a:cubicBezTo>
                  <a:cubicBezTo>
                    <a:pt x="48" y="4"/>
                    <a:pt x="46" y="3"/>
                    <a:pt x="44" y="3"/>
                  </a:cubicBezTo>
                  <a:cubicBezTo>
                    <a:pt x="41" y="2"/>
                    <a:pt x="37" y="1"/>
                    <a:pt x="33" y="1"/>
                  </a:cubicBezTo>
                  <a:cubicBezTo>
                    <a:pt x="29" y="0"/>
                    <a:pt x="24" y="1"/>
                    <a:pt x="19" y="3"/>
                  </a:cubicBezTo>
                  <a:cubicBezTo>
                    <a:pt x="15" y="5"/>
                    <a:pt x="12" y="7"/>
                    <a:pt x="9" y="10"/>
                  </a:cubicBezTo>
                  <a:cubicBezTo>
                    <a:pt x="7" y="14"/>
                    <a:pt x="6" y="18"/>
                    <a:pt x="7" y="22"/>
                  </a:cubicBezTo>
                  <a:cubicBezTo>
                    <a:pt x="8" y="27"/>
                    <a:pt x="10" y="31"/>
                    <a:pt x="13" y="34"/>
                  </a:cubicBezTo>
                  <a:cubicBezTo>
                    <a:pt x="12" y="35"/>
                    <a:pt x="10" y="36"/>
                    <a:pt x="8" y="36"/>
                  </a:cubicBezTo>
                  <a:cubicBezTo>
                    <a:pt x="5" y="37"/>
                    <a:pt x="3" y="37"/>
                    <a:pt x="0" y="37"/>
                  </a:cubicBezTo>
                  <a:cubicBezTo>
                    <a:pt x="0" y="37"/>
                    <a:pt x="0" y="37"/>
                    <a:pt x="0" y="38"/>
                  </a:cubicBezTo>
                  <a:cubicBezTo>
                    <a:pt x="2" y="38"/>
                    <a:pt x="4" y="38"/>
                    <a:pt x="7" y="37"/>
                  </a:cubicBezTo>
                  <a:cubicBezTo>
                    <a:pt x="9" y="37"/>
                    <a:pt x="12" y="36"/>
                    <a:pt x="13" y="35"/>
                  </a:cubicBezTo>
                  <a:cubicBezTo>
                    <a:pt x="17" y="39"/>
                    <a:pt x="23" y="41"/>
                    <a:pt x="28" y="40"/>
                  </a:cubicBezTo>
                  <a:cubicBezTo>
                    <a:pt x="32" y="39"/>
                    <a:pt x="36" y="37"/>
                    <a:pt x="39" y="3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649"/>
            <p:cNvSpPr>
              <a:spLocks/>
            </p:cNvSpPr>
            <p:nvPr/>
          </p:nvSpPr>
          <p:spPr bwMode="auto">
            <a:xfrm>
              <a:off x="8013677" y="1682756"/>
              <a:ext cx="173039" cy="127001"/>
            </a:xfrm>
            <a:custGeom>
              <a:avLst/>
              <a:gdLst>
                <a:gd name="T0" fmla="*/ 33 w 46"/>
                <a:gd name="T1" fmla="*/ 31 h 34"/>
                <a:gd name="T2" fmla="*/ 39 w 46"/>
                <a:gd name="T3" fmla="*/ 22 h 34"/>
                <a:gd name="T4" fmla="*/ 42 w 46"/>
                <a:gd name="T5" fmla="*/ 14 h 34"/>
                <a:gd name="T6" fmla="*/ 46 w 46"/>
                <a:gd name="T7" fmla="*/ 5 h 34"/>
                <a:gd name="T8" fmla="*/ 32 w 46"/>
                <a:gd name="T9" fmla="*/ 2 h 34"/>
                <a:gd name="T10" fmla="*/ 13 w 46"/>
                <a:gd name="T11" fmla="*/ 5 h 34"/>
                <a:gd name="T12" fmla="*/ 11 w 46"/>
                <a:gd name="T13" fmla="*/ 25 h 34"/>
                <a:gd name="T14" fmla="*/ 7 w 46"/>
                <a:gd name="T15" fmla="*/ 27 h 34"/>
                <a:gd name="T16" fmla="*/ 1 w 46"/>
                <a:gd name="T17" fmla="*/ 26 h 34"/>
                <a:gd name="T18" fmla="*/ 0 w 46"/>
                <a:gd name="T19" fmla="*/ 27 h 34"/>
                <a:gd name="T20" fmla="*/ 11 w 46"/>
                <a:gd name="T21" fmla="*/ 26 h 34"/>
                <a:gd name="T22" fmla="*/ 22 w 46"/>
                <a:gd name="T23" fmla="*/ 33 h 34"/>
                <a:gd name="T24" fmla="*/ 33 w 46"/>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34">
                  <a:moveTo>
                    <a:pt x="33" y="31"/>
                  </a:moveTo>
                  <a:cubicBezTo>
                    <a:pt x="36" y="29"/>
                    <a:pt x="38" y="26"/>
                    <a:pt x="39" y="22"/>
                  </a:cubicBezTo>
                  <a:cubicBezTo>
                    <a:pt x="41" y="20"/>
                    <a:pt x="42" y="17"/>
                    <a:pt x="42" y="14"/>
                  </a:cubicBezTo>
                  <a:cubicBezTo>
                    <a:pt x="43" y="11"/>
                    <a:pt x="46" y="5"/>
                    <a:pt x="46" y="5"/>
                  </a:cubicBezTo>
                  <a:cubicBezTo>
                    <a:pt x="41" y="6"/>
                    <a:pt x="37" y="3"/>
                    <a:pt x="32" y="2"/>
                  </a:cubicBezTo>
                  <a:cubicBezTo>
                    <a:pt x="26" y="0"/>
                    <a:pt x="18" y="1"/>
                    <a:pt x="13" y="5"/>
                  </a:cubicBezTo>
                  <a:cubicBezTo>
                    <a:pt x="7" y="10"/>
                    <a:pt x="7" y="19"/>
                    <a:pt x="11" y="25"/>
                  </a:cubicBezTo>
                  <a:cubicBezTo>
                    <a:pt x="10" y="26"/>
                    <a:pt x="8" y="26"/>
                    <a:pt x="7" y="27"/>
                  </a:cubicBezTo>
                  <a:cubicBezTo>
                    <a:pt x="5" y="27"/>
                    <a:pt x="3" y="26"/>
                    <a:pt x="1" y="26"/>
                  </a:cubicBezTo>
                  <a:cubicBezTo>
                    <a:pt x="0" y="27"/>
                    <a:pt x="0" y="27"/>
                    <a:pt x="0" y="27"/>
                  </a:cubicBezTo>
                  <a:cubicBezTo>
                    <a:pt x="3" y="27"/>
                    <a:pt x="8" y="27"/>
                    <a:pt x="11" y="26"/>
                  </a:cubicBezTo>
                  <a:cubicBezTo>
                    <a:pt x="14" y="30"/>
                    <a:pt x="17" y="33"/>
                    <a:pt x="22" y="33"/>
                  </a:cubicBezTo>
                  <a:cubicBezTo>
                    <a:pt x="25" y="34"/>
                    <a:pt x="30" y="32"/>
                    <a:pt x="33"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650"/>
            <p:cNvSpPr>
              <a:spLocks/>
            </p:cNvSpPr>
            <p:nvPr/>
          </p:nvSpPr>
          <p:spPr bwMode="auto">
            <a:xfrm>
              <a:off x="8050190" y="1752606"/>
              <a:ext cx="147638" cy="214314"/>
            </a:xfrm>
            <a:custGeom>
              <a:avLst/>
              <a:gdLst>
                <a:gd name="T0" fmla="*/ 38 w 39"/>
                <a:gd name="T1" fmla="*/ 34 h 57"/>
                <a:gd name="T2" fmla="*/ 37 w 39"/>
                <a:gd name="T3" fmla="*/ 22 h 57"/>
                <a:gd name="T4" fmla="*/ 34 w 39"/>
                <a:gd name="T5" fmla="*/ 12 h 57"/>
                <a:gd name="T6" fmla="*/ 33 w 39"/>
                <a:gd name="T7" fmla="*/ 5 h 57"/>
                <a:gd name="T8" fmla="*/ 34 w 39"/>
                <a:gd name="T9" fmla="*/ 0 h 57"/>
                <a:gd name="T10" fmla="*/ 29 w 39"/>
                <a:gd name="T11" fmla="*/ 3 h 57"/>
                <a:gd name="T12" fmla="*/ 24 w 39"/>
                <a:gd name="T13" fmla="*/ 5 h 57"/>
                <a:gd name="T14" fmla="*/ 15 w 39"/>
                <a:gd name="T15" fmla="*/ 9 h 57"/>
                <a:gd name="T16" fmla="*/ 0 w 39"/>
                <a:gd name="T17" fmla="*/ 29 h 57"/>
                <a:gd name="T18" fmla="*/ 5 w 39"/>
                <a:gd name="T19" fmla="*/ 41 h 57"/>
                <a:gd name="T20" fmla="*/ 16 w 39"/>
                <a:gd name="T21" fmla="*/ 47 h 57"/>
                <a:gd name="T22" fmla="*/ 14 w 39"/>
                <a:gd name="T23" fmla="*/ 51 h 57"/>
                <a:gd name="T24" fmla="*/ 13 w 39"/>
                <a:gd name="T25" fmla="*/ 54 h 57"/>
                <a:gd name="T26" fmla="*/ 11 w 39"/>
                <a:gd name="T27" fmla="*/ 56 h 57"/>
                <a:gd name="T28" fmla="*/ 12 w 39"/>
                <a:gd name="T29" fmla="*/ 57 h 57"/>
                <a:gd name="T30" fmla="*/ 14 w 39"/>
                <a:gd name="T31" fmla="*/ 52 h 57"/>
                <a:gd name="T32" fmla="*/ 17 w 39"/>
                <a:gd name="T33" fmla="*/ 47 h 57"/>
                <a:gd name="T34" fmla="*/ 32 w 39"/>
                <a:gd name="T35" fmla="*/ 44 h 57"/>
                <a:gd name="T36" fmla="*/ 38 w 39"/>
                <a:gd name="T37" fmla="*/ 3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57">
                  <a:moveTo>
                    <a:pt x="38" y="34"/>
                  </a:moveTo>
                  <a:cubicBezTo>
                    <a:pt x="39" y="30"/>
                    <a:pt x="38" y="26"/>
                    <a:pt x="37" y="22"/>
                  </a:cubicBezTo>
                  <a:cubicBezTo>
                    <a:pt x="36" y="19"/>
                    <a:pt x="35" y="16"/>
                    <a:pt x="34" y="12"/>
                  </a:cubicBezTo>
                  <a:cubicBezTo>
                    <a:pt x="33" y="11"/>
                    <a:pt x="33" y="8"/>
                    <a:pt x="33" y="5"/>
                  </a:cubicBezTo>
                  <a:cubicBezTo>
                    <a:pt x="33" y="2"/>
                    <a:pt x="34" y="0"/>
                    <a:pt x="34" y="0"/>
                  </a:cubicBezTo>
                  <a:cubicBezTo>
                    <a:pt x="33" y="1"/>
                    <a:pt x="31" y="2"/>
                    <a:pt x="29" y="3"/>
                  </a:cubicBezTo>
                  <a:cubicBezTo>
                    <a:pt x="27" y="4"/>
                    <a:pt x="26" y="4"/>
                    <a:pt x="24" y="5"/>
                  </a:cubicBezTo>
                  <a:cubicBezTo>
                    <a:pt x="21" y="6"/>
                    <a:pt x="18" y="7"/>
                    <a:pt x="15" y="9"/>
                  </a:cubicBezTo>
                  <a:cubicBezTo>
                    <a:pt x="8" y="13"/>
                    <a:pt x="1" y="21"/>
                    <a:pt x="0" y="29"/>
                  </a:cubicBezTo>
                  <a:cubicBezTo>
                    <a:pt x="0" y="34"/>
                    <a:pt x="2" y="38"/>
                    <a:pt x="5" y="41"/>
                  </a:cubicBezTo>
                  <a:cubicBezTo>
                    <a:pt x="8" y="44"/>
                    <a:pt x="12" y="46"/>
                    <a:pt x="16" y="47"/>
                  </a:cubicBezTo>
                  <a:cubicBezTo>
                    <a:pt x="16" y="48"/>
                    <a:pt x="15" y="50"/>
                    <a:pt x="14" y="51"/>
                  </a:cubicBezTo>
                  <a:cubicBezTo>
                    <a:pt x="14" y="52"/>
                    <a:pt x="13" y="53"/>
                    <a:pt x="13" y="54"/>
                  </a:cubicBezTo>
                  <a:cubicBezTo>
                    <a:pt x="12" y="55"/>
                    <a:pt x="11" y="55"/>
                    <a:pt x="11" y="56"/>
                  </a:cubicBezTo>
                  <a:cubicBezTo>
                    <a:pt x="12" y="57"/>
                    <a:pt x="12" y="57"/>
                    <a:pt x="12" y="57"/>
                  </a:cubicBezTo>
                  <a:cubicBezTo>
                    <a:pt x="12" y="56"/>
                    <a:pt x="13" y="54"/>
                    <a:pt x="14" y="52"/>
                  </a:cubicBezTo>
                  <a:cubicBezTo>
                    <a:pt x="15" y="51"/>
                    <a:pt x="17" y="49"/>
                    <a:pt x="17" y="47"/>
                  </a:cubicBezTo>
                  <a:cubicBezTo>
                    <a:pt x="23" y="48"/>
                    <a:pt x="28" y="48"/>
                    <a:pt x="32" y="44"/>
                  </a:cubicBezTo>
                  <a:cubicBezTo>
                    <a:pt x="34" y="42"/>
                    <a:pt x="37" y="38"/>
                    <a:pt x="38" y="3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651"/>
            <p:cNvSpPr>
              <a:spLocks/>
            </p:cNvSpPr>
            <p:nvPr/>
          </p:nvSpPr>
          <p:spPr bwMode="auto">
            <a:xfrm>
              <a:off x="5178385" y="5114955"/>
              <a:ext cx="473078" cy="312740"/>
            </a:xfrm>
            <a:custGeom>
              <a:avLst/>
              <a:gdLst>
                <a:gd name="T0" fmla="*/ 44 w 126"/>
                <a:gd name="T1" fmla="*/ 1 h 83"/>
                <a:gd name="T2" fmla="*/ 20 w 126"/>
                <a:gd name="T3" fmla="*/ 19 h 83"/>
                <a:gd name="T4" fmla="*/ 8 w 126"/>
                <a:gd name="T5" fmla="*/ 41 h 83"/>
                <a:gd name="T6" fmla="*/ 3 w 126"/>
                <a:gd name="T7" fmla="*/ 55 h 83"/>
                <a:gd name="T8" fmla="*/ 0 w 126"/>
                <a:gd name="T9" fmla="*/ 64 h 83"/>
                <a:gd name="T10" fmla="*/ 15 w 126"/>
                <a:gd name="T11" fmla="*/ 67 h 83"/>
                <a:gd name="T12" fmla="*/ 29 w 126"/>
                <a:gd name="T13" fmla="*/ 75 h 83"/>
                <a:gd name="T14" fmla="*/ 51 w 126"/>
                <a:gd name="T15" fmla="*/ 82 h 83"/>
                <a:gd name="T16" fmla="*/ 54 w 126"/>
                <a:gd name="T17" fmla="*/ 83 h 83"/>
                <a:gd name="T18" fmla="*/ 56 w 126"/>
                <a:gd name="T19" fmla="*/ 83 h 83"/>
                <a:gd name="T20" fmla="*/ 58 w 126"/>
                <a:gd name="T21" fmla="*/ 83 h 83"/>
                <a:gd name="T22" fmla="*/ 66 w 126"/>
                <a:gd name="T23" fmla="*/ 82 h 83"/>
                <a:gd name="T24" fmla="*/ 78 w 126"/>
                <a:gd name="T25" fmla="*/ 78 h 83"/>
                <a:gd name="T26" fmla="*/ 94 w 126"/>
                <a:gd name="T27" fmla="*/ 58 h 83"/>
                <a:gd name="T28" fmla="*/ 97 w 126"/>
                <a:gd name="T29" fmla="*/ 29 h 83"/>
                <a:gd name="T30" fmla="*/ 110 w 126"/>
                <a:gd name="T31" fmla="*/ 31 h 83"/>
                <a:gd name="T32" fmla="*/ 124 w 126"/>
                <a:gd name="T33" fmla="*/ 43 h 83"/>
                <a:gd name="T34" fmla="*/ 126 w 126"/>
                <a:gd name="T35" fmla="*/ 42 h 83"/>
                <a:gd name="T36" fmla="*/ 121 w 126"/>
                <a:gd name="T37" fmla="*/ 37 h 83"/>
                <a:gd name="T38" fmla="*/ 114 w 126"/>
                <a:gd name="T39" fmla="*/ 32 h 83"/>
                <a:gd name="T40" fmla="*/ 97 w 126"/>
                <a:gd name="T41" fmla="*/ 28 h 83"/>
                <a:gd name="T42" fmla="*/ 88 w 126"/>
                <a:gd name="T43" fmla="*/ 11 h 83"/>
                <a:gd name="T44" fmla="*/ 73 w 126"/>
                <a:gd name="T45" fmla="*/ 1 h 83"/>
                <a:gd name="T46" fmla="*/ 66 w 126"/>
                <a:gd name="T47" fmla="*/ 0 h 83"/>
                <a:gd name="T48" fmla="*/ 60 w 126"/>
                <a:gd name="T49" fmla="*/ 0 h 83"/>
                <a:gd name="T50" fmla="*/ 58 w 126"/>
                <a:gd name="T51" fmla="*/ 0 h 83"/>
                <a:gd name="T52" fmla="*/ 56 w 126"/>
                <a:gd name="T53" fmla="*/ 0 h 83"/>
                <a:gd name="T54" fmla="*/ 52 w 126"/>
                <a:gd name="T55" fmla="*/ 0 h 83"/>
                <a:gd name="T56" fmla="*/ 44 w 126"/>
                <a:gd name="T57"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6" h="83">
                  <a:moveTo>
                    <a:pt x="44" y="1"/>
                  </a:moveTo>
                  <a:cubicBezTo>
                    <a:pt x="33" y="4"/>
                    <a:pt x="26" y="11"/>
                    <a:pt x="20" y="19"/>
                  </a:cubicBezTo>
                  <a:cubicBezTo>
                    <a:pt x="14" y="26"/>
                    <a:pt x="11" y="33"/>
                    <a:pt x="8" y="41"/>
                  </a:cubicBezTo>
                  <a:cubicBezTo>
                    <a:pt x="7" y="44"/>
                    <a:pt x="5" y="50"/>
                    <a:pt x="3" y="55"/>
                  </a:cubicBezTo>
                  <a:cubicBezTo>
                    <a:pt x="1" y="60"/>
                    <a:pt x="0" y="64"/>
                    <a:pt x="0" y="64"/>
                  </a:cubicBezTo>
                  <a:cubicBezTo>
                    <a:pt x="5" y="62"/>
                    <a:pt x="10" y="64"/>
                    <a:pt x="15" y="67"/>
                  </a:cubicBezTo>
                  <a:cubicBezTo>
                    <a:pt x="20" y="69"/>
                    <a:pt x="25" y="73"/>
                    <a:pt x="29" y="75"/>
                  </a:cubicBezTo>
                  <a:cubicBezTo>
                    <a:pt x="35" y="78"/>
                    <a:pt x="43" y="81"/>
                    <a:pt x="51" y="82"/>
                  </a:cubicBezTo>
                  <a:cubicBezTo>
                    <a:pt x="52" y="82"/>
                    <a:pt x="53" y="82"/>
                    <a:pt x="54" y="83"/>
                  </a:cubicBezTo>
                  <a:cubicBezTo>
                    <a:pt x="56" y="83"/>
                    <a:pt x="56" y="83"/>
                    <a:pt x="56" y="83"/>
                  </a:cubicBezTo>
                  <a:cubicBezTo>
                    <a:pt x="57" y="83"/>
                    <a:pt x="57" y="83"/>
                    <a:pt x="58" y="83"/>
                  </a:cubicBezTo>
                  <a:cubicBezTo>
                    <a:pt x="61" y="83"/>
                    <a:pt x="64" y="83"/>
                    <a:pt x="66" y="82"/>
                  </a:cubicBezTo>
                  <a:cubicBezTo>
                    <a:pt x="71" y="82"/>
                    <a:pt x="75" y="80"/>
                    <a:pt x="78" y="78"/>
                  </a:cubicBezTo>
                  <a:cubicBezTo>
                    <a:pt x="86" y="74"/>
                    <a:pt x="91" y="67"/>
                    <a:pt x="94" y="58"/>
                  </a:cubicBezTo>
                  <a:cubicBezTo>
                    <a:pt x="97" y="49"/>
                    <a:pt x="99" y="39"/>
                    <a:pt x="97" y="29"/>
                  </a:cubicBezTo>
                  <a:cubicBezTo>
                    <a:pt x="101" y="29"/>
                    <a:pt x="106" y="30"/>
                    <a:pt x="110" y="31"/>
                  </a:cubicBezTo>
                  <a:cubicBezTo>
                    <a:pt x="116" y="34"/>
                    <a:pt x="121" y="38"/>
                    <a:pt x="124" y="43"/>
                  </a:cubicBezTo>
                  <a:cubicBezTo>
                    <a:pt x="124" y="42"/>
                    <a:pt x="125" y="42"/>
                    <a:pt x="126" y="42"/>
                  </a:cubicBezTo>
                  <a:cubicBezTo>
                    <a:pt x="125" y="40"/>
                    <a:pt x="124" y="38"/>
                    <a:pt x="121" y="37"/>
                  </a:cubicBezTo>
                  <a:cubicBezTo>
                    <a:pt x="119" y="35"/>
                    <a:pt x="117" y="33"/>
                    <a:pt x="114" y="32"/>
                  </a:cubicBezTo>
                  <a:cubicBezTo>
                    <a:pt x="108" y="29"/>
                    <a:pt x="101" y="28"/>
                    <a:pt x="97" y="28"/>
                  </a:cubicBezTo>
                  <a:cubicBezTo>
                    <a:pt x="95" y="22"/>
                    <a:pt x="93" y="16"/>
                    <a:pt x="88" y="11"/>
                  </a:cubicBezTo>
                  <a:cubicBezTo>
                    <a:pt x="84" y="7"/>
                    <a:pt x="79" y="3"/>
                    <a:pt x="73" y="1"/>
                  </a:cubicBezTo>
                  <a:cubicBezTo>
                    <a:pt x="70" y="1"/>
                    <a:pt x="68" y="0"/>
                    <a:pt x="66" y="0"/>
                  </a:cubicBezTo>
                  <a:cubicBezTo>
                    <a:pt x="64" y="0"/>
                    <a:pt x="61" y="0"/>
                    <a:pt x="60" y="0"/>
                  </a:cubicBezTo>
                  <a:cubicBezTo>
                    <a:pt x="58" y="0"/>
                    <a:pt x="58" y="0"/>
                    <a:pt x="58" y="0"/>
                  </a:cubicBezTo>
                  <a:cubicBezTo>
                    <a:pt x="56" y="0"/>
                    <a:pt x="56" y="0"/>
                    <a:pt x="56" y="0"/>
                  </a:cubicBezTo>
                  <a:cubicBezTo>
                    <a:pt x="55" y="0"/>
                    <a:pt x="53" y="0"/>
                    <a:pt x="52" y="0"/>
                  </a:cubicBezTo>
                  <a:cubicBezTo>
                    <a:pt x="49" y="0"/>
                    <a:pt x="47" y="1"/>
                    <a:pt x="44"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652"/>
            <p:cNvSpPr>
              <a:spLocks/>
            </p:cNvSpPr>
            <p:nvPr/>
          </p:nvSpPr>
          <p:spPr bwMode="auto">
            <a:xfrm>
              <a:off x="5426037" y="4646639"/>
              <a:ext cx="307977" cy="225427"/>
            </a:xfrm>
            <a:custGeom>
              <a:avLst/>
              <a:gdLst>
                <a:gd name="T0" fmla="*/ 45 w 82"/>
                <a:gd name="T1" fmla="*/ 2 h 60"/>
                <a:gd name="T2" fmla="*/ 24 w 82"/>
                <a:gd name="T3" fmla="*/ 5 h 60"/>
                <a:gd name="T4" fmla="*/ 10 w 82"/>
                <a:gd name="T5" fmla="*/ 15 h 60"/>
                <a:gd name="T6" fmla="*/ 3 w 82"/>
                <a:gd name="T7" fmla="*/ 22 h 60"/>
                <a:gd name="T8" fmla="*/ 0 w 82"/>
                <a:gd name="T9" fmla="*/ 28 h 60"/>
                <a:gd name="T10" fmla="*/ 7 w 82"/>
                <a:gd name="T11" fmla="*/ 33 h 60"/>
                <a:gd name="T12" fmla="*/ 12 w 82"/>
                <a:gd name="T13" fmla="*/ 42 h 60"/>
                <a:gd name="T14" fmla="*/ 24 w 82"/>
                <a:gd name="T15" fmla="*/ 54 h 60"/>
                <a:gd name="T16" fmla="*/ 41 w 82"/>
                <a:gd name="T17" fmla="*/ 60 h 60"/>
                <a:gd name="T18" fmla="*/ 59 w 82"/>
                <a:gd name="T19" fmla="*/ 52 h 60"/>
                <a:gd name="T20" fmla="*/ 67 w 82"/>
                <a:gd name="T21" fmla="*/ 35 h 60"/>
                <a:gd name="T22" fmla="*/ 74 w 82"/>
                <a:gd name="T23" fmla="*/ 37 h 60"/>
                <a:gd name="T24" fmla="*/ 82 w 82"/>
                <a:gd name="T25" fmla="*/ 42 h 60"/>
                <a:gd name="T26" fmla="*/ 82 w 82"/>
                <a:gd name="T27" fmla="*/ 40 h 60"/>
                <a:gd name="T28" fmla="*/ 76 w 82"/>
                <a:gd name="T29" fmla="*/ 37 h 60"/>
                <a:gd name="T30" fmla="*/ 68 w 82"/>
                <a:gd name="T31" fmla="*/ 34 h 60"/>
                <a:gd name="T32" fmla="*/ 68 w 82"/>
                <a:gd name="T33" fmla="*/ 21 h 60"/>
                <a:gd name="T34" fmla="*/ 63 w 82"/>
                <a:gd name="T35" fmla="*/ 11 h 60"/>
                <a:gd name="T36" fmla="*/ 45 w 82"/>
                <a:gd name="T3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60">
                  <a:moveTo>
                    <a:pt x="45" y="2"/>
                  </a:moveTo>
                  <a:cubicBezTo>
                    <a:pt x="37" y="0"/>
                    <a:pt x="31" y="2"/>
                    <a:pt x="24" y="5"/>
                  </a:cubicBezTo>
                  <a:cubicBezTo>
                    <a:pt x="19" y="7"/>
                    <a:pt x="14" y="11"/>
                    <a:pt x="10" y="15"/>
                  </a:cubicBezTo>
                  <a:cubicBezTo>
                    <a:pt x="9" y="17"/>
                    <a:pt x="5" y="19"/>
                    <a:pt x="3" y="22"/>
                  </a:cubicBezTo>
                  <a:cubicBezTo>
                    <a:pt x="1" y="25"/>
                    <a:pt x="0" y="28"/>
                    <a:pt x="0" y="28"/>
                  </a:cubicBezTo>
                  <a:cubicBezTo>
                    <a:pt x="2" y="27"/>
                    <a:pt x="5" y="30"/>
                    <a:pt x="7" y="33"/>
                  </a:cubicBezTo>
                  <a:cubicBezTo>
                    <a:pt x="9" y="36"/>
                    <a:pt x="10" y="39"/>
                    <a:pt x="12" y="42"/>
                  </a:cubicBezTo>
                  <a:cubicBezTo>
                    <a:pt x="15" y="46"/>
                    <a:pt x="19" y="50"/>
                    <a:pt x="24" y="54"/>
                  </a:cubicBezTo>
                  <a:cubicBezTo>
                    <a:pt x="29" y="57"/>
                    <a:pt x="35" y="59"/>
                    <a:pt x="41" y="60"/>
                  </a:cubicBezTo>
                  <a:cubicBezTo>
                    <a:pt x="48" y="60"/>
                    <a:pt x="55" y="57"/>
                    <a:pt x="59" y="52"/>
                  </a:cubicBezTo>
                  <a:cubicBezTo>
                    <a:pt x="64" y="48"/>
                    <a:pt x="66" y="41"/>
                    <a:pt x="67" y="35"/>
                  </a:cubicBezTo>
                  <a:cubicBezTo>
                    <a:pt x="70" y="35"/>
                    <a:pt x="72" y="36"/>
                    <a:pt x="74" y="37"/>
                  </a:cubicBezTo>
                  <a:cubicBezTo>
                    <a:pt x="76" y="39"/>
                    <a:pt x="79" y="41"/>
                    <a:pt x="82" y="42"/>
                  </a:cubicBezTo>
                  <a:cubicBezTo>
                    <a:pt x="82" y="40"/>
                    <a:pt x="82" y="40"/>
                    <a:pt x="82" y="40"/>
                  </a:cubicBezTo>
                  <a:cubicBezTo>
                    <a:pt x="81" y="40"/>
                    <a:pt x="78" y="39"/>
                    <a:pt x="76" y="37"/>
                  </a:cubicBezTo>
                  <a:cubicBezTo>
                    <a:pt x="73" y="36"/>
                    <a:pt x="70" y="34"/>
                    <a:pt x="68" y="34"/>
                  </a:cubicBezTo>
                  <a:cubicBezTo>
                    <a:pt x="68" y="29"/>
                    <a:pt x="68" y="25"/>
                    <a:pt x="68" y="21"/>
                  </a:cubicBezTo>
                  <a:cubicBezTo>
                    <a:pt x="67" y="17"/>
                    <a:pt x="66" y="14"/>
                    <a:pt x="63" y="11"/>
                  </a:cubicBezTo>
                  <a:cubicBezTo>
                    <a:pt x="59" y="7"/>
                    <a:pt x="51" y="3"/>
                    <a:pt x="45" y="2"/>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653"/>
            <p:cNvSpPr>
              <a:spLocks/>
            </p:cNvSpPr>
            <p:nvPr/>
          </p:nvSpPr>
          <p:spPr bwMode="auto">
            <a:xfrm>
              <a:off x="3732164" y="5972211"/>
              <a:ext cx="0" cy="317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654"/>
            <p:cNvSpPr>
              <a:spLocks/>
            </p:cNvSpPr>
            <p:nvPr/>
          </p:nvSpPr>
          <p:spPr bwMode="auto">
            <a:xfrm>
              <a:off x="3728989" y="5972211"/>
              <a:ext cx="3175" cy="3175"/>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0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0 w 1"/>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 h="1">
                  <a:moveTo>
                    <a:pt x="0" y="1"/>
                  </a:move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655"/>
            <p:cNvSpPr>
              <a:spLocks/>
            </p:cNvSpPr>
            <p:nvPr/>
          </p:nvSpPr>
          <p:spPr bwMode="auto">
            <a:xfrm>
              <a:off x="6157879" y="5156230"/>
              <a:ext cx="371477" cy="560391"/>
            </a:xfrm>
            <a:custGeom>
              <a:avLst/>
              <a:gdLst>
                <a:gd name="T0" fmla="*/ 7 w 99"/>
                <a:gd name="T1" fmla="*/ 101 h 149"/>
                <a:gd name="T2" fmla="*/ 30 w 99"/>
                <a:gd name="T3" fmla="*/ 124 h 149"/>
                <a:gd name="T4" fmla="*/ 56 w 99"/>
                <a:gd name="T5" fmla="*/ 136 h 149"/>
                <a:gd name="T6" fmla="*/ 82 w 99"/>
                <a:gd name="T7" fmla="*/ 149 h 149"/>
                <a:gd name="T8" fmla="*/ 95 w 99"/>
                <a:gd name="T9" fmla="*/ 108 h 149"/>
                <a:gd name="T10" fmla="*/ 99 w 99"/>
                <a:gd name="T11" fmla="*/ 78 h 149"/>
                <a:gd name="T12" fmla="*/ 89 w 99"/>
                <a:gd name="T13" fmla="*/ 48 h 149"/>
                <a:gd name="T14" fmla="*/ 87 w 99"/>
                <a:gd name="T15" fmla="*/ 45 h 149"/>
                <a:gd name="T16" fmla="*/ 85 w 99"/>
                <a:gd name="T17" fmla="*/ 43 h 149"/>
                <a:gd name="T18" fmla="*/ 84 w 99"/>
                <a:gd name="T19" fmla="*/ 42 h 149"/>
                <a:gd name="T20" fmla="*/ 78 w 99"/>
                <a:gd name="T21" fmla="*/ 39 h 149"/>
                <a:gd name="T22" fmla="*/ 63 w 99"/>
                <a:gd name="T23" fmla="*/ 34 h 149"/>
                <a:gd name="T24" fmla="*/ 30 w 99"/>
                <a:gd name="T25" fmla="*/ 35 h 149"/>
                <a:gd name="T26" fmla="*/ 30 w 99"/>
                <a:gd name="T27" fmla="*/ 20 h 149"/>
                <a:gd name="T28" fmla="*/ 40 w 99"/>
                <a:gd name="T29" fmla="*/ 2 h 149"/>
                <a:gd name="T30" fmla="*/ 38 w 99"/>
                <a:gd name="T31" fmla="*/ 0 h 149"/>
                <a:gd name="T32" fmla="*/ 30 w 99"/>
                <a:gd name="T33" fmla="*/ 15 h 149"/>
                <a:gd name="T34" fmla="*/ 28 w 99"/>
                <a:gd name="T35" fmla="*/ 35 h 149"/>
                <a:gd name="T36" fmla="*/ 10 w 99"/>
                <a:gd name="T37" fmla="*/ 48 h 149"/>
                <a:gd name="T38" fmla="*/ 4 w 99"/>
                <a:gd name="T39" fmla="*/ 58 h 149"/>
                <a:gd name="T40" fmla="*/ 1 w 99"/>
                <a:gd name="T41" fmla="*/ 68 h 149"/>
                <a:gd name="T42" fmla="*/ 7 w 99"/>
                <a:gd name="T43" fmla="*/ 10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9" h="149">
                  <a:moveTo>
                    <a:pt x="7" y="101"/>
                  </a:moveTo>
                  <a:cubicBezTo>
                    <a:pt x="12" y="112"/>
                    <a:pt x="21" y="118"/>
                    <a:pt x="30" y="124"/>
                  </a:cubicBezTo>
                  <a:cubicBezTo>
                    <a:pt x="38" y="130"/>
                    <a:pt x="47" y="133"/>
                    <a:pt x="56" y="136"/>
                  </a:cubicBezTo>
                  <a:cubicBezTo>
                    <a:pt x="63" y="138"/>
                    <a:pt x="82" y="149"/>
                    <a:pt x="82" y="149"/>
                  </a:cubicBezTo>
                  <a:cubicBezTo>
                    <a:pt x="80" y="135"/>
                    <a:pt x="90" y="121"/>
                    <a:pt x="95" y="108"/>
                  </a:cubicBezTo>
                  <a:cubicBezTo>
                    <a:pt x="98" y="99"/>
                    <a:pt x="99" y="88"/>
                    <a:pt x="99" y="78"/>
                  </a:cubicBezTo>
                  <a:cubicBezTo>
                    <a:pt x="98" y="67"/>
                    <a:pt x="95" y="56"/>
                    <a:pt x="89" y="48"/>
                  </a:cubicBezTo>
                  <a:cubicBezTo>
                    <a:pt x="88" y="47"/>
                    <a:pt x="88" y="46"/>
                    <a:pt x="87" y="45"/>
                  </a:cubicBezTo>
                  <a:cubicBezTo>
                    <a:pt x="86" y="44"/>
                    <a:pt x="86" y="44"/>
                    <a:pt x="85" y="43"/>
                  </a:cubicBezTo>
                  <a:cubicBezTo>
                    <a:pt x="85" y="43"/>
                    <a:pt x="84" y="43"/>
                    <a:pt x="84" y="42"/>
                  </a:cubicBezTo>
                  <a:cubicBezTo>
                    <a:pt x="82" y="41"/>
                    <a:pt x="80" y="40"/>
                    <a:pt x="78" y="39"/>
                  </a:cubicBezTo>
                  <a:cubicBezTo>
                    <a:pt x="73" y="37"/>
                    <a:pt x="68" y="35"/>
                    <a:pt x="63" y="34"/>
                  </a:cubicBezTo>
                  <a:cubicBezTo>
                    <a:pt x="52" y="32"/>
                    <a:pt x="40" y="31"/>
                    <a:pt x="30" y="35"/>
                  </a:cubicBezTo>
                  <a:cubicBezTo>
                    <a:pt x="29" y="30"/>
                    <a:pt x="29" y="24"/>
                    <a:pt x="30" y="20"/>
                  </a:cubicBezTo>
                  <a:cubicBezTo>
                    <a:pt x="32" y="13"/>
                    <a:pt x="36" y="7"/>
                    <a:pt x="40" y="2"/>
                  </a:cubicBezTo>
                  <a:cubicBezTo>
                    <a:pt x="40" y="2"/>
                    <a:pt x="39" y="1"/>
                    <a:pt x="38" y="0"/>
                  </a:cubicBezTo>
                  <a:cubicBezTo>
                    <a:pt x="36" y="3"/>
                    <a:pt x="32" y="8"/>
                    <a:pt x="30" y="15"/>
                  </a:cubicBezTo>
                  <a:cubicBezTo>
                    <a:pt x="28" y="22"/>
                    <a:pt x="27" y="30"/>
                    <a:pt x="28" y="35"/>
                  </a:cubicBezTo>
                  <a:cubicBezTo>
                    <a:pt x="21" y="38"/>
                    <a:pt x="15" y="42"/>
                    <a:pt x="10" y="48"/>
                  </a:cubicBezTo>
                  <a:cubicBezTo>
                    <a:pt x="7" y="51"/>
                    <a:pt x="6" y="54"/>
                    <a:pt x="4" y="58"/>
                  </a:cubicBezTo>
                  <a:cubicBezTo>
                    <a:pt x="3" y="61"/>
                    <a:pt x="2" y="64"/>
                    <a:pt x="1" y="68"/>
                  </a:cubicBezTo>
                  <a:cubicBezTo>
                    <a:pt x="0" y="78"/>
                    <a:pt x="2" y="92"/>
                    <a:pt x="7" y="10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656"/>
            <p:cNvSpPr>
              <a:spLocks/>
            </p:cNvSpPr>
            <p:nvPr/>
          </p:nvSpPr>
          <p:spPr bwMode="auto">
            <a:xfrm>
              <a:off x="5564150" y="4559326"/>
              <a:ext cx="417515" cy="312740"/>
            </a:xfrm>
            <a:custGeom>
              <a:avLst/>
              <a:gdLst>
                <a:gd name="T0" fmla="*/ 70 w 111"/>
                <a:gd name="T1" fmla="*/ 4 h 83"/>
                <a:gd name="T2" fmla="*/ 44 w 111"/>
                <a:gd name="T3" fmla="*/ 3 h 83"/>
                <a:gd name="T4" fmla="*/ 22 w 111"/>
                <a:gd name="T5" fmla="*/ 9 h 83"/>
                <a:gd name="T6" fmla="*/ 9 w 111"/>
                <a:gd name="T7" fmla="*/ 13 h 83"/>
                <a:gd name="T8" fmla="*/ 0 w 111"/>
                <a:gd name="T9" fmla="*/ 15 h 83"/>
                <a:gd name="T10" fmla="*/ 14 w 111"/>
                <a:gd name="T11" fmla="*/ 46 h 83"/>
                <a:gd name="T12" fmla="*/ 28 w 111"/>
                <a:gd name="T13" fmla="*/ 67 h 83"/>
                <a:gd name="T14" fmla="*/ 51 w 111"/>
                <a:gd name="T15" fmla="*/ 81 h 83"/>
                <a:gd name="T16" fmla="*/ 76 w 111"/>
                <a:gd name="T17" fmla="*/ 74 h 83"/>
                <a:gd name="T18" fmla="*/ 91 w 111"/>
                <a:gd name="T19" fmla="*/ 52 h 83"/>
                <a:gd name="T20" fmla="*/ 100 w 111"/>
                <a:gd name="T21" fmla="*/ 58 h 83"/>
                <a:gd name="T22" fmla="*/ 109 w 111"/>
                <a:gd name="T23" fmla="*/ 69 h 83"/>
                <a:gd name="T24" fmla="*/ 111 w 111"/>
                <a:gd name="T25" fmla="*/ 68 h 83"/>
                <a:gd name="T26" fmla="*/ 103 w 111"/>
                <a:gd name="T27" fmla="*/ 59 h 83"/>
                <a:gd name="T28" fmla="*/ 92 w 111"/>
                <a:gd name="T29" fmla="*/ 51 h 83"/>
                <a:gd name="T30" fmla="*/ 95 w 111"/>
                <a:gd name="T31" fmla="*/ 34 h 83"/>
                <a:gd name="T32" fmla="*/ 90 w 111"/>
                <a:gd name="T33" fmla="*/ 20 h 83"/>
                <a:gd name="T34" fmla="*/ 70 w 111"/>
                <a:gd name="T35" fmla="*/ 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83">
                  <a:moveTo>
                    <a:pt x="70" y="4"/>
                  </a:moveTo>
                  <a:cubicBezTo>
                    <a:pt x="62" y="0"/>
                    <a:pt x="53" y="2"/>
                    <a:pt x="44" y="3"/>
                  </a:cubicBezTo>
                  <a:cubicBezTo>
                    <a:pt x="37" y="4"/>
                    <a:pt x="30" y="6"/>
                    <a:pt x="22" y="9"/>
                  </a:cubicBezTo>
                  <a:cubicBezTo>
                    <a:pt x="20" y="10"/>
                    <a:pt x="14" y="11"/>
                    <a:pt x="9" y="13"/>
                  </a:cubicBezTo>
                  <a:cubicBezTo>
                    <a:pt x="0" y="15"/>
                    <a:pt x="0" y="15"/>
                    <a:pt x="0" y="15"/>
                  </a:cubicBezTo>
                  <a:cubicBezTo>
                    <a:pt x="9" y="22"/>
                    <a:pt x="9" y="36"/>
                    <a:pt x="14" y="46"/>
                  </a:cubicBezTo>
                  <a:cubicBezTo>
                    <a:pt x="17" y="53"/>
                    <a:pt x="21" y="61"/>
                    <a:pt x="28" y="67"/>
                  </a:cubicBezTo>
                  <a:cubicBezTo>
                    <a:pt x="34" y="74"/>
                    <a:pt x="42" y="79"/>
                    <a:pt x="51" y="81"/>
                  </a:cubicBezTo>
                  <a:cubicBezTo>
                    <a:pt x="60" y="83"/>
                    <a:pt x="69" y="80"/>
                    <a:pt x="76" y="74"/>
                  </a:cubicBezTo>
                  <a:cubicBezTo>
                    <a:pt x="83" y="69"/>
                    <a:pt x="88" y="61"/>
                    <a:pt x="91" y="52"/>
                  </a:cubicBezTo>
                  <a:cubicBezTo>
                    <a:pt x="95" y="54"/>
                    <a:pt x="98" y="56"/>
                    <a:pt x="100" y="58"/>
                  </a:cubicBezTo>
                  <a:cubicBezTo>
                    <a:pt x="104" y="61"/>
                    <a:pt x="107" y="65"/>
                    <a:pt x="109" y="69"/>
                  </a:cubicBezTo>
                  <a:cubicBezTo>
                    <a:pt x="111" y="68"/>
                    <a:pt x="111" y="68"/>
                    <a:pt x="111" y="68"/>
                  </a:cubicBezTo>
                  <a:cubicBezTo>
                    <a:pt x="110" y="66"/>
                    <a:pt x="106" y="62"/>
                    <a:pt x="103" y="59"/>
                  </a:cubicBezTo>
                  <a:cubicBezTo>
                    <a:pt x="99" y="56"/>
                    <a:pt x="95" y="52"/>
                    <a:pt x="92" y="51"/>
                  </a:cubicBezTo>
                  <a:cubicBezTo>
                    <a:pt x="94" y="45"/>
                    <a:pt x="95" y="40"/>
                    <a:pt x="95" y="34"/>
                  </a:cubicBezTo>
                  <a:cubicBezTo>
                    <a:pt x="94" y="29"/>
                    <a:pt x="93" y="24"/>
                    <a:pt x="90" y="20"/>
                  </a:cubicBezTo>
                  <a:cubicBezTo>
                    <a:pt x="86" y="14"/>
                    <a:pt x="78" y="8"/>
                    <a:pt x="70" y="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657"/>
            <p:cNvSpPr>
              <a:spLocks/>
            </p:cNvSpPr>
            <p:nvPr/>
          </p:nvSpPr>
          <p:spPr bwMode="auto">
            <a:xfrm>
              <a:off x="5294273" y="4841903"/>
              <a:ext cx="473078" cy="292102"/>
            </a:xfrm>
            <a:custGeom>
              <a:avLst/>
              <a:gdLst>
                <a:gd name="T0" fmla="*/ 43 w 126"/>
                <a:gd name="T1" fmla="*/ 7 h 78"/>
                <a:gd name="T2" fmla="*/ 35 w 126"/>
                <a:gd name="T3" fmla="*/ 16 h 78"/>
                <a:gd name="T4" fmla="*/ 30 w 126"/>
                <a:gd name="T5" fmla="*/ 26 h 78"/>
                <a:gd name="T6" fmla="*/ 21 w 126"/>
                <a:gd name="T7" fmla="*/ 45 h 78"/>
                <a:gd name="T8" fmla="*/ 10 w 126"/>
                <a:gd name="T9" fmla="*/ 54 h 78"/>
                <a:gd name="T10" fmla="*/ 0 w 126"/>
                <a:gd name="T11" fmla="*/ 59 h 78"/>
                <a:gd name="T12" fmla="*/ 11 w 126"/>
                <a:gd name="T13" fmla="*/ 64 h 78"/>
                <a:gd name="T14" fmla="*/ 23 w 126"/>
                <a:gd name="T15" fmla="*/ 69 h 78"/>
                <a:gd name="T16" fmla="*/ 44 w 126"/>
                <a:gd name="T17" fmla="*/ 76 h 78"/>
                <a:gd name="T18" fmla="*/ 69 w 126"/>
                <a:gd name="T19" fmla="*/ 77 h 78"/>
                <a:gd name="T20" fmla="*/ 73 w 126"/>
                <a:gd name="T21" fmla="*/ 76 h 78"/>
                <a:gd name="T22" fmla="*/ 75 w 126"/>
                <a:gd name="T23" fmla="*/ 76 h 78"/>
                <a:gd name="T24" fmla="*/ 78 w 126"/>
                <a:gd name="T25" fmla="*/ 75 h 78"/>
                <a:gd name="T26" fmla="*/ 87 w 126"/>
                <a:gd name="T27" fmla="*/ 70 h 78"/>
                <a:gd name="T28" fmla="*/ 100 w 126"/>
                <a:gd name="T29" fmla="*/ 50 h 78"/>
                <a:gd name="T30" fmla="*/ 100 w 126"/>
                <a:gd name="T31" fmla="*/ 24 h 78"/>
                <a:gd name="T32" fmla="*/ 111 w 126"/>
                <a:gd name="T33" fmla="*/ 24 h 78"/>
                <a:gd name="T34" fmla="*/ 125 w 126"/>
                <a:gd name="T35" fmla="*/ 31 h 78"/>
                <a:gd name="T36" fmla="*/ 126 w 126"/>
                <a:gd name="T37" fmla="*/ 29 h 78"/>
                <a:gd name="T38" fmla="*/ 114 w 126"/>
                <a:gd name="T39" fmla="*/ 24 h 78"/>
                <a:gd name="T40" fmla="*/ 99 w 126"/>
                <a:gd name="T41" fmla="*/ 23 h 78"/>
                <a:gd name="T42" fmla="*/ 75 w 126"/>
                <a:gd name="T43" fmla="*/ 1 h 78"/>
                <a:gd name="T44" fmla="*/ 67 w 126"/>
                <a:gd name="T45" fmla="*/ 0 h 78"/>
                <a:gd name="T46" fmla="*/ 63 w 126"/>
                <a:gd name="T47" fmla="*/ 1 h 78"/>
                <a:gd name="T48" fmla="*/ 61 w 126"/>
                <a:gd name="T49" fmla="*/ 1 h 78"/>
                <a:gd name="T50" fmla="*/ 59 w 126"/>
                <a:gd name="T51" fmla="*/ 2 h 78"/>
                <a:gd name="T52" fmla="*/ 43 w 126"/>
                <a:gd name="T53" fmla="*/ 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78">
                  <a:moveTo>
                    <a:pt x="43" y="7"/>
                  </a:moveTo>
                  <a:cubicBezTo>
                    <a:pt x="39" y="9"/>
                    <a:pt x="37" y="12"/>
                    <a:pt x="35" y="16"/>
                  </a:cubicBezTo>
                  <a:cubicBezTo>
                    <a:pt x="33" y="19"/>
                    <a:pt x="32" y="22"/>
                    <a:pt x="30" y="26"/>
                  </a:cubicBezTo>
                  <a:cubicBezTo>
                    <a:pt x="27" y="32"/>
                    <a:pt x="25" y="38"/>
                    <a:pt x="21" y="45"/>
                  </a:cubicBezTo>
                  <a:cubicBezTo>
                    <a:pt x="19" y="47"/>
                    <a:pt x="15" y="51"/>
                    <a:pt x="10" y="54"/>
                  </a:cubicBezTo>
                  <a:cubicBezTo>
                    <a:pt x="5" y="57"/>
                    <a:pt x="0" y="59"/>
                    <a:pt x="0" y="59"/>
                  </a:cubicBezTo>
                  <a:cubicBezTo>
                    <a:pt x="4" y="60"/>
                    <a:pt x="8" y="62"/>
                    <a:pt x="11" y="64"/>
                  </a:cubicBezTo>
                  <a:cubicBezTo>
                    <a:pt x="15" y="66"/>
                    <a:pt x="19" y="67"/>
                    <a:pt x="23" y="69"/>
                  </a:cubicBezTo>
                  <a:cubicBezTo>
                    <a:pt x="30" y="72"/>
                    <a:pt x="38" y="75"/>
                    <a:pt x="44" y="76"/>
                  </a:cubicBezTo>
                  <a:cubicBezTo>
                    <a:pt x="53" y="78"/>
                    <a:pt x="63" y="78"/>
                    <a:pt x="69" y="77"/>
                  </a:cubicBezTo>
                  <a:cubicBezTo>
                    <a:pt x="71" y="77"/>
                    <a:pt x="72" y="76"/>
                    <a:pt x="73" y="76"/>
                  </a:cubicBezTo>
                  <a:cubicBezTo>
                    <a:pt x="75" y="76"/>
                    <a:pt x="75" y="76"/>
                    <a:pt x="75" y="76"/>
                  </a:cubicBezTo>
                  <a:cubicBezTo>
                    <a:pt x="76" y="75"/>
                    <a:pt x="77" y="75"/>
                    <a:pt x="78" y="75"/>
                  </a:cubicBezTo>
                  <a:cubicBezTo>
                    <a:pt x="81" y="74"/>
                    <a:pt x="84" y="72"/>
                    <a:pt x="87" y="70"/>
                  </a:cubicBezTo>
                  <a:cubicBezTo>
                    <a:pt x="93" y="66"/>
                    <a:pt x="97" y="59"/>
                    <a:pt x="100" y="50"/>
                  </a:cubicBezTo>
                  <a:cubicBezTo>
                    <a:pt x="102" y="42"/>
                    <a:pt x="102" y="32"/>
                    <a:pt x="100" y="24"/>
                  </a:cubicBezTo>
                  <a:cubicBezTo>
                    <a:pt x="103" y="23"/>
                    <a:pt x="107" y="23"/>
                    <a:pt x="111" y="24"/>
                  </a:cubicBezTo>
                  <a:cubicBezTo>
                    <a:pt x="116" y="25"/>
                    <a:pt x="121" y="28"/>
                    <a:pt x="125" y="31"/>
                  </a:cubicBezTo>
                  <a:cubicBezTo>
                    <a:pt x="125" y="30"/>
                    <a:pt x="125" y="30"/>
                    <a:pt x="126" y="29"/>
                  </a:cubicBezTo>
                  <a:cubicBezTo>
                    <a:pt x="124" y="27"/>
                    <a:pt x="119" y="25"/>
                    <a:pt x="114" y="24"/>
                  </a:cubicBezTo>
                  <a:cubicBezTo>
                    <a:pt x="109" y="23"/>
                    <a:pt x="103" y="22"/>
                    <a:pt x="99" y="23"/>
                  </a:cubicBezTo>
                  <a:cubicBezTo>
                    <a:pt x="96" y="12"/>
                    <a:pt x="87" y="2"/>
                    <a:pt x="75" y="1"/>
                  </a:cubicBezTo>
                  <a:cubicBezTo>
                    <a:pt x="72" y="0"/>
                    <a:pt x="70" y="0"/>
                    <a:pt x="67" y="0"/>
                  </a:cubicBezTo>
                  <a:cubicBezTo>
                    <a:pt x="66" y="0"/>
                    <a:pt x="65" y="1"/>
                    <a:pt x="63" y="1"/>
                  </a:cubicBezTo>
                  <a:cubicBezTo>
                    <a:pt x="63" y="1"/>
                    <a:pt x="62" y="1"/>
                    <a:pt x="61" y="1"/>
                  </a:cubicBezTo>
                  <a:cubicBezTo>
                    <a:pt x="60" y="1"/>
                    <a:pt x="59" y="1"/>
                    <a:pt x="59" y="2"/>
                  </a:cubicBezTo>
                  <a:cubicBezTo>
                    <a:pt x="52" y="3"/>
                    <a:pt x="47" y="5"/>
                    <a:pt x="43" y="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658"/>
            <p:cNvSpPr>
              <a:spLocks/>
            </p:cNvSpPr>
            <p:nvPr/>
          </p:nvSpPr>
          <p:spPr bwMode="auto">
            <a:xfrm>
              <a:off x="5594313" y="5221318"/>
              <a:ext cx="255589" cy="385765"/>
            </a:xfrm>
            <a:custGeom>
              <a:avLst/>
              <a:gdLst>
                <a:gd name="T0" fmla="*/ 4 w 68"/>
                <a:gd name="T1" fmla="*/ 68 h 103"/>
                <a:gd name="T2" fmla="*/ 20 w 68"/>
                <a:gd name="T3" fmla="*/ 84 h 103"/>
                <a:gd name="T4" fmla="*/ 37 w 68"/>
                <a:gd name="T5" fmla="*/ 92 h 103"/>
                <a:gd name="T6" fmla="*/ 48 w 68"/>
                <a:gd name="T7" fmla="*/ 98 h 103"/>
                <a:gd name="T8" fmla="*/ 55 w 68"/>
                <a:gd name="T9" fmla="*/ 103 h 103"/>
                <a:gd name="T10" fmla="*/ 64 w 68"/>
                <a:gd name="T11" fmla="*/ 74 h 103"/>
                <a:gd name="T12" fmla="*/ 68 w 68"/>
                <a:gd name="T13" fmla="*/ 53 h 103"/>
                <a:gd name="T14" fmla="*/ 62 w 68"/>
                <a:gd name="T15" fmla="*/ 34 h 103"/>
                <a:gd name="T16" fmla="*/ 45 w 68"/>
                <a:gd name="T17" fmla="*/ 23 h 103"/>
                <a:gd name="T18" fmla="*/ 22 w 68"/>
                <a:gd name="T19" fmla="*/ 23 h 103"/>
                <a:gd name="T20" fmla="*/ 22 w 68"/>
                <a:gd name="T21" fmla="*/ 13 h 103"/>
                <a:gd name="T22" fmla="*/ 28 w 68"/>
                <a:gd name="T23" fmla="*/ 1 h 103"/>
                <a:gd name="T24" fmla="*/ 27 w 68"/>
                <a:gd name="T25" fmla="*/ 0 h 103"/>
                <a:gd name="T26" fmla="*/ 22 w 68"/>
                <a:gd name="T27" fmla="*/ 10 h 103"/>
                <a:gd name="T28" fmla="*/ 21 w 68"/>
                <a:gd name="T29" fmla="*/ 23 h 103"/>
                <a:gd name="T30" fmla="*/ 1 w 68"/>
                <a:gd name="T31" fmla="*/ 44 h 103"/>
                <a:gd name="T32" fmla="*/ 4 w 68"/>
                <a:gd name="T33" fmla="*/ 6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103">
                  <a:moveTo>
                    <a:pt x="4" y="68"/>
                  </a:moveTo>
                  <a:cubicBezTo>
                    <a:pt x="8" y="76"/>
                    <a:pt x="14" y="80"/>
                    <a:pt x="20" y="84"/>
                  </a:cubicBezTo>
                  <a:cubicBezTo>
                    <a:pt x="25" y="88"/>
                    <a:pt x="31" y="90"/>
                    <a:pt x="37" y="92"/>
                  </a:cubicBezTo>
                  <a:cubicBezTo>
                    <a:pt x="40" y="93"/>
                    <a:pt x="44" y="96"/>
                    <a:pt x="48" y="98"/>
                  </a:cubicBezTo>
                  <a:cubicBezTo>
                    <a:pt x="52" y="101"/>
                    <a:pt x="55" y="103"/>
                    <a:pt x="55" y="103"/>
                  </a:cubicBezTo>
                  <a:cubicBezTo>
                    <a:pt x="54" y="93"/>
                    <a:pt x="61" y="83"/>
                    <a:pt x="64" y="74"/>
                  </a:cubicBezTo>
                  <a:cubicBezTo>
                    <a:pt x="67" y="67"/>
                    <a:pt x="68" y="60"/>
                    <a:pt x="68" y="53"/>
                  </a:cubicBezTo>
                  <a:cubicBezTo>
                    <a:pt x="67" y="46"/>
                    <a:pt x="66" y="40"/>
                    <a:pt x="62" y="34"/>
                  </a:cubicBezTo>
                  <a:cubicBezTo>
                    <a:pt x="59" y="29"/>
                    <a:pt x="52" y="25"/>
                    <a:pt x="45" y="23"/>
                  </a:cubicBezTo>
                  <a:cubicBezTo>
                    <a:pt x="38" y="21"/>
                    <a:pt x="30" y="21"/>
                    <a:pt x="22" y="23"/>
                  </a:cubicBezTo>
                  <a:cubicBezTo>
                    <a:pt x="22" y="20"/>
                    <a:pt x="22" y="16"/>
                    <a:pt x="22" y="13"/>
                  </a:cubicBezTo>
                  <a:cubicBezTo>
                    <a:pt x="23" y="9"/>
                    <a:pt x="25" y="5"/>
                    <a:pt x="28" y="1"/>
                  </a:cubicBezTo>
                  <a:cubicBezTo>
                    <a:pt x="27" y="0"/>
                    <a:pt x="27" y="0"/>
                    <a:pt x="27" y="0"/>
                  </a:cubicBezTo>
                  <a:cubicBezTo>
                    <a:pt x="25" y="2"/>
                    <a:pt x="23" y="6"/>
                    <a:pt x="22" y="10"/>
                  </a:cubicBezTo>
                  <a:cubicBezTo>
                    <a:pt x="21" y="15"/>
                    <a:pt x="20" y="20"/>
                    <a:pt x="21" y="23"/>
                  </a:cubicBezTo>
                  <a:cubicBezTo>
                    <a:pt x="11" y="26"/>
                    <a:pt x="3" y="33"/>
                    <a:pt x="1" y="44"/>
                  </a:cubicBezTo>
                  <a:cubicBezTo>
                    <a:pt x="0" y="51"/>
                    <a:pt x="2" y="61"/>
                    <a:pt x="4" y="6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659"/>
            <p:cNvSpPr>
              <a:spLocks/>
            </p:cNvSpPr>
            <p:nvPr/>
          </p:nvSpPr>
          <p:spPr bwMode="auto">
            <a:xfrm>
              <a:off x="5297448" y="5438807"/>
              <a:ext cx="365127" cy="511179"/>
            </a:xfrm>
            <a:custGeom>
              <a:avLst/>
              <a:gdLst>
                <a:gd name="T0" fmla="*/ 3 w 97"/>
                <a:gd name="T1" fmla="*/ 52 h 136"/>
                <a:gd name="T2" fmla="*/ 2 w 97"/>
                <a:gd name="T3" fmla="*/ 80 h 136"/>
                <a:gd name="T4" fmla="*/ 6 w 97"/>
                <a:gd name="T5" fmla="*/ 107 h 136"/>
                <a:gd name="T6" fmla="*/ 8 w 97"/>
                <a:gd name="T7" fmla="*/ 124 h 136"/>
                <a:gd name="T8" fmla="*/ 8 w 97"/>
                <a:gd name="T9" fmla="*/ 136 h 136"/>
                <a:gd name="T10" fmla="*/ 28 w 97"/>
                <a:gd name="T11" fmla="*/ 127 h 136"/>
                <a:gd name="T12" fmla="*/ 50 w 97"/>
                <a:gd name="T13" fmla="*/ 122 h 136"/>
                <a:gd name="T14" fmla="*/ 79 w 97"/>
                <a:gd name="T15" fmla="*/ 103 h 136"/>
                <a:gd name="T16" fmla="*/ 95 w 97"/>
                <a:gd name="T17" fmla="*/ 70 h 136"/>
                <a:gd name="T18" fmla="*/ 84 w 97"/>
                <a:gd name="T19" fmla="*/ 40 h 136"/>
                <a:gd name="T20" fmla="*/ 55 w 97"/>
                <a:gd name="T21" fmla="*/ 26 h 136"/>
                <a:gd name="T22" fmla="*/ 60 w 97"/>
                <a:gd name="T23" fmla="*/ 15 h 136"/>
                <a:gd name="T24" fmla="*/ 72 w 97"/>
                <a:gd name="T25" fmla="*/ 2 h 136"/>
                <a:gd name="T26" fmla="*/ 70 w 97"/>
                <a:gd name="T27" fmla="*/ 0 h 136"/>
                <a:gd name="T28" fmla="*/ 61 w 97"/>
                <a:gd name="T29" fmla="*/ 12 h 136"/>
                <a:gd name="T30" fmla="*/ 53 w 97"/>
                <a:gd name="T31" fmla="*/ 26 h 136"/>
                <a:gd name="T32" fmla="*/ 33 w 97"/>
                <a:gd name="T33" fmla="*/ 26 h 136"/>
                <a:gd name="T34" fmla="*/ 18 w 97"/>
                <a:gd name="T35" fmla="*/ 32 h 136"/>
                <a:gd name="T36" fmla="*/ 9 w 97"/>
                <a:gd name="T37" fmla="*/ 41 h 136"/>
                <a:gd name="T38" fmla="*/ 3 w 97"/>
                <a:gd name="T39" fmla="*/ 5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7" h="136">
                  <a:moveTo>
                    <a:pt x="3" y="52"/>
                  </a:moveTo>
                  <a:cubicBezTo>
                    <a:pt x="0" y="60"/>
                    <a:pt x="1" y="70"/>
                    <a:pt x="2" y="80"/>
                  </a:cubicBezTo>
                  <a:cubicBezTo>
                    <a:pt x="2" y="89"/>
                    <a:pt x="4" y="98"/>
                    <a:pt x="6" y="107"/>
                  </a:cubicBezTo>
                  <a:cubicBezTo>
                    <a:pt x="7" y="110"/>
                    <a:pt x="8" y="118"/>
                    <a:pt x="8" y="124"/>
                  </a:cubicBezTo>
                  <a:cubicBezTo>
                    <a:pt x="8" y="130"/>
                    <a:pt x="8" y="136"/>
                    <a:pt x="8" y="136"/>
                  </a:cubicBezTo>
                  <a:cubicBezTo>
                    <a:pt x="13" y="131"/>
                    <a:pt x="20" y="129"/>
                    <a:pt x="28" y="127"/>
                  </a:cubicBezTo>
                  <a:cubicBezTo>
                    <a:pt x="35" y="126"/>
                    <a:pt x="43" y="125"/>
                    <a:pt x="50" y="122"/>
                  </a:cubicBezTo>
                  <a:cubicBezTo>
                    <a:pt x="60" y="118"/>
                    <a:pt x="71" y="112"/>
                    <a:pt x="79" y="103"/>
                  </a:cubicBezTo>
                  <a:cubicBezTo>
                    <a:pt x="87" y="93"/>
                    <a:pt x="94" y="82"/>
                    <a:pt x="95" y="70"/>
                  </a:cubicBezTo>
                  <a:cubicBezTo>
                    <a:pt x="97" y="58"/>
                    <a:pt x="92" y="47"/>
                    <a:pt x="84" y="40"/>
                  </a:cubicBezTo>
                  <a:cubicBezTo>
                    <a:pt x="76" y="33"/>
                    <a:pt x="65" y="28"/>
                    <a:pt x="55" y="26"/>
                  </a:cubicBezTo>
                  <a:cubicBezTo>
                    <a:pt x="56" y="22"/>
                    <a:pt x="58" y="19"/>
                    <a:pt x="60" y="15"/>
                  </a:cubicBezTo>
                  <a:cubicBezTo>
                    <a:pt x="63" y="10"/>
                    <a:pt x="67" y="6"/>
                    <a:pt x="72" y="2"/>
                  </a:cubicBezTo>
                  <a:cubicBezTo>
                    <a:pt x="70" y="0"/>
                    <a:pt x="70" y="0"/>
                    <a:pt x="70" y="0"/>
                  </a:cubicBezTo>
                  <a:cubicBezTo>
                    <a:pt x="67" y="2"/>
                    <a:pt x="64" y="7"/>
                    <a:pt x="61" y="12"/>
                  </a:cubicBezTo>
                  <a:cubicBezTo>
                    <a:pt x="57" y="17"/>
                    <a:pt x="54" y="22"/>
                    <a:pt x="53" y="26"/>
                  </a:cubicBezTo>
                  <a:cubicBezTo>
                    <a:pt x="46" y="25"/>
                    <a:pt x="39" y="25"/>
                    <a:pt x="33" y="26"/>
                  </a:cubicBezTo>
                  <a:cubicBezTo>
                    <a:pt x="27" y="27"/>
                    <a:pt x="22" y="29"/>
                    <a:pt x="18" y="32"/>
                  </a:cubicBezTo>
                  <a:cubicBezTo>
                    <a:pt x="15" y="34"/>
                    <a:pt x="12" y="37"/>
                    <a:pt x="9" y="41"/>
                  </a:cubicBezTo>
                  <a:cubicBezTo>
                    <a:pt x="7" y="44"/>
                    <a:pt x="5" y="48"/>
                    <a:pt x="3" y="5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660"/>
            <p:cNvSpPr>
              <a:spLocks/>
            </p:cNvSpPr>
            <p:nvPr/>
          </p:nvSpPr>
          <p:spPr bwMode="auto">
            <a:xfrm>
              <a:off x="5076785" y="5453095"/>
              <a:ext cx="420690" cy="552454"/>
            </a:xfrm>
            <a:custGeom>
              <a:avLst/>
              <a:gdLst>
                <a:gd name="T0" fmla="*/ 6 w 112"/>
                <a:gd name="T1" fmla="*/ 49 h 147"/>
                <a:gd name="T2" fmla="*/ 1 w 112"/>
                <a:gd name="T3" fmla="*/ 83 h 147"/>
                <a:gd name="T4" fmla="*/ 5 w 112"/>
                <a:gd name="T5" fmla="*/ 114 h 147"/>
                <a:gd name="T6" fmla="*/ 6 w 112"/>
                <a:gd name="T7" fmla="*/ 133 h 147"/>
                <a:gd name="T8" fmla="*/ 6 w 112"/>
                <a:gd name="T9" fmla="*/ 147 h 147"/>
                <a:gd name="T10" fmla="*/ 30 w 112"/>
                <a:gd name="T11" fmla="*/ 138 h 147"/>
                <a:gd name="T12" fmla="*/ 55 w 112"/>
                <a:gd name="T13" fmla="*/ 133 h 147"/>
                <a:gd name="T14" fmla="*/ 87 w 112"/>
                <a:gd name="T15" fmla="*/ 115 h 147"/>
                <a:gd name="T16" fmla="*/ 108 w 112"/>
                <a:gd name="T17" fmla="*/ 84 h 147"/>
                <a:gd name="T18" fmla="*/ 102 w 112"/>
                <a:gd name="T19" fmla="*/ 49 h 147"/>
                <a:gd name="T20" fmla="*/ 73 w 112"/>
                <a:gd name="T21" fmla="*/ 26 h 147"/>
                <a:gd name="T22" fmla="*/ 82 w 112"/>
                <a:gd name="T23" fmla="*/ 14 h 147"/>
                <a:gd name="T24" fmla="*/ 98 w 112"/>
                <a:gd name="T25" fmla="*/ 3 h 147"/>
                <a:gd name="T26" fmla="*/ 96 w 112"/>
                <a:gd name="T27" fmla="*/ 0 h 147"/>
                <a:gd name="T28" fmla="*/ 83 w 112"/>
                <a:gd name="T29" fmla="*/ 11 h 147"/>
                <a:gd name="T30" fmla="*/ 71 w 112"/>
                <a:gd name="T31" fmla="*/ 25 h 147"/>
                <a:gd name="T32" fmla="*/ 49 w 112"/>
                <a:gd name="T33" fmla="*/ 20 h 147"/>
                <a:gd name="T34" fmla="*/ 29 w 112"/>
                <a:gd name="T35" fmla="*/ 25 h 147"/>
                <a:gd name="T36" fmla="*/ 6 w 112"/>
                <a:gd name="T37" fmla="*/ 4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147">
                  <a:moveTo>
                    <a:pt x="6" y="49"/>
                  </a:moveTo>
                  <a:cubicBezTo>
                    <a:pt x="0" y="60"/>
                    <a:pt x="1" y="71"/>
                    <a:pt x="1" y="83"/>
                  </a:cubicBezTo>
                  <a:cubicBezTo>
                    <a:pt x="1" y="93"/>
                    <a:pt x="3" y="103"/>
                    <a:pt x="5" y="114"/>
                  </a:cubicBezTo>
                  <a:cubicBezTo>
                    <a:pt x="6" y="118"/>
                    <a:pt x="7" y="126"/>
                    <a:pt x="6" y="133"/>
                  </a:cubicBezTo>
                  <a:cubicBezTo>
                    <a:pt x="6" y="141"/>
                    <a:pt x="6" y="147"/>
                    <a:pt x="6" y="147"/>
                  </a:cubicBezTo>
                  <a:cubicBezTo>
                    <a:pt x="13" y="142"/>
                    <a:pt x="21" y="140"/>
                    <a:pt x="30" y="138"/>
                  </a:cubicBezTo>
                  <a:cubicBezTo>
                    <a:pt x="38" y="136"/>
                    <a:pt x="47" y="135"/>
                    <a:pt x="55" y="133"/>
                  </a:cubicBezTo>
                  <a:cubicBezTo>
                    <a:pt x="66" y="129"/>
                    <a:pt x="78" y="123"/>
                    <a:pt x="87" y="115"/>
                  </a:cubicBezTo>
                  <a:cubicBezTo>
                    <a:pt x="97" y="107"/>
                    <a:pt x="105" y="96"/>
                    <a:pt x="108" y="84"/>
                  </a:cubicBezTo>
                  <a:cubicBezTo>
                    <a:pt x="112" y="71"/>
                    <a:pt x="109" y="59"/>
                    <a:pt x="102" y="49"/>
                  </a:cubicBezTo>
                  <a:cubicBezTo>
                    <a:pt x="95" y="38"/>
                    <a:pt x="84" y="31"/>
                    <a:pt x="73" y="26"/>
                  </a:cubicBezTo>
                  <a:cubicBezTo>
                    <a:pt x="75" y="22"/>
                    <a:pt x="78" y="18"/>
                    <a:pt x="82" y="14"/>
                  </a:cubicBezTo>
                  <a:cubicBezTo>
                    <a:pt x="86" y="10"/>
                    <a:pt x="92" y="6"/>
                    <a:pt x="98" y="3"/>
                  </a:cubicBezTo>
                  <a:cubicBezTo>
                    <a:pt x="96" y="0"/>
                    <a:pt x="96" y="0"/>
                    <a:pt x="96" y="0"/>
                  </a:cubicBezTo>
                  <a:cubicBezTo>
                    <a:pt x="93" y="2"/>
                    <a:pt x="88" y="6"/>
                    <a:pt x="83" y="11"/>
                  </a:cubicBezTo>
                  <a:cubicBezTo>
                    <a:pt x="78" y="15"/>
                    <a:pt x="74" y="20"/>
                    <a:pt x="71" y="25"/>
                  </a:cubicBezTo>
                  <a:cubicBezTo>
                    <a:pt x="64" y="22"/>
                    <a:pt x="56" y="20"/>
                    <a:pt x="49" y="20"/>
                  </a:cubicBezTo>
                  <a:cubicBezTo>
                    <a:pt x="42" y="20"/>
                    <a:pt x="35" y="21"/>
                    <a:pt x="29" y="25"/>
                  </a:cubicBezTo>
                  <a:cubicBezTo>
                    <a:pt x="20" y="30"/>
                    <a:pt x="11" y="40"/>
                    <a:pt x="6" y="49"/>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661"/>
            <p:cNvSpPr>
              <a:spLocks/>
            </p:cNvSpPr>
            <p:nvPr/>
          </p:nvSpPr>
          <p:spPr bwMode="auto">
            <a:xfrm>
              <a:off x="4918034" y="5389594"/>
              <a:ext cx="395290" cy="469903"/>
            </a:xfrm>
            <a:custGeom>
              <a:avLst/>
              <a:gdLst>
                <a:gd name="T0" fmla="*/ 4 w 105"/>
                <a:gd name="T1" fmla="*/ 48 h 125"/>
                <a:gd name="T2" fmla="*/ 6 w 105"/>
                <a:gd name="T3" fmla="*/ 80 h 125"/>
                <a:gd name="T4" fmla="*/ 19 w 105"/>
                <a:gd name="T5" fmla="*/ 103 h 125"/>
                <a:gd name="T6" fmla="*/ 27 w 105"/>
                <a:gd name="T7" fmla="*/ 116 h 125"/>
                <a:gd name="T8" fmla="*/ 32 w 105"/>
                <a:gd name="T9" fmla="*/ 125 h 125"/>
                <a:gd name="T10" fmla="*/ 64 w 105"/>
                <a:gd name="T11" fmla="*/ 101 h 125"/>
                <a:gd name="T12" fmla="*/ 84 w 105"/>
                <a:gd name="T13" fmla="*/ 84 h 125"/>
                <a:gd name="T14" fmla="*/ 95 w 105"/>
                <a:gd name="T15" fmla="*/ 63 h 125"/>
                <a:gd name="T16" fmla="*/ 90 w 105"/>
                <a:gd name="T17" fmla="*/ 38 h 125"/>
                <a:gd name="T18" fmla="*/ 71 w 105"/>
                <a:gd name="T19" fmla="*/ 14 h 125"/>
                <a:gd name="T20" fmla="*/ 84 w 105"/>
                <a:gd name="T21" fmla="*/ 5 h 125"/>
                <a:gd name="T22" fmla="*/ 104 w 105"/>
                <a:gd name="T23" fmla="*/ 4 h 125"/>
                <a:gd name="T24" fmla="*/ 105 w 105"/>
                <a:gd name="T25" fmla="*/ 1 h 125"/>
                <a:gd name="T26" fmla="*/ 88 w 105"/>
                <a:gd name="T27" fmla="*/ 3 h 125"/>
                <a:gd name="T28" fmla="*/ 70 w 105"/>
                <a:gd name="T29" fmla="*/ 13 h 125"/>
                <a:gd name="T30" fmla="*/ 50 w 105"/>
                <a:gd name="T31" fmla="*/ 8 h 125"/>
                <a:gd name="T32" fmla="*/ 28 w 105"/>
                <a:gd name="T33" fmla="*/ 16 h 125"/>
                <a:gd name="T34" fmla="*/ 14 w 105"/>
                <a:gd name="T35" fmla="*/ 31 h 125"/>
                <a:gd name="T36" fmla="*/ 4 w 105"/>
                <a:gd name="T37" fmla="*/ 4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125">
                  <a:moveTo>
                    <a:pt x="4" y="48"/>
                  </a:moveTo>
                  <a:cubicBezTo>
                    <a:pt x="0" y="60"/>
                    <a:pt x="3" y="70"/>
                    <a:pt x="6" y="80"/>
                  </a:cubicBezTo>
                  <a:cubicBezTo>
                    <a:pt x="9" y="89"/>
                    <a:pt x="13" y="96"/>
                    <a:pt x="19" y="103"/>
                  </a:cubicBezTo>
                  <a:cubicBezTo>
                    <a:pt x="21" y="105"/>
                    <a:pt x="24" y="111"/>
                    <a:pt x="27" y="116"/>
                  </a:cubicBezTo>
                  <a:cubicBezTo>
                    <a:pt x="32" y="125"/>
                    <a:pt x="32" y="125"/>
                    <a:pt x="32" y="125"/>
                  </a:cubicBezTo>
                  <a:cubicBezTo>
                    <a:pt x="38" y="113"/>
                    <a:pt x="54" y="108"/>
                    <a:pt x="64" y="101"/>
                  </a:cubicBezTo>
                  <a:cubicBezTo>
                    <a:pt x="71" y="96"/>
                    <a:pt x="78" y="90"/>
                    <a:pt x="84" y="84"/>
                  </a:cubicBezTo>
                  <a:cubicBezTo>
                    <a:pt x="89" y="78"/>
                    <a:pt x="93" y="71"/>
                    <a:pt x="95" y="63"/>
                  </a:cubicBezTo>
                  <a:cubicBezTo>
                    <a:pt x="96" y="55"/>
                    <a:pt x="94" y="46"/>
                    <a:pt x="90" y="38"/>
                  </a:cubicBezTo>
                  <a:cubicBezTo>
                    <a:pt x="86" y="29"/>
                    <a:pt x="80" y="20"/>
                    <a:pt x="71" y="14"/>
                  </a:cubicBezTo>
                  <a:cubicBezTo>
                    <a:pt x="75" y="10"/>
                    <a:pt x="79" y="7"/>
                    <a:pt x="84" y="5"/>
                  </a:cubicBezTo>
                  <a:cubicBezTo>
                    <a:pt x="91" y="3"/>
                    <a:pt x="98" y="2"/>
                    <a:pt x="104" y="4"/>
                  </a:cubicBezTo>
                  <a:cubicBezTo>
                    <a:pt x="104" y="3"/>
                    <a:pt x="104" y="2"/>
                    <a:pt x="105" y="1"/>
                  </a:cubicBezTo>
                  <a:cubicBezTo>
                    <a:pt x="102" y="0"/>
                    <a:pt x="95" y="0"/>
                    <a:pt x="88" y="3"/>
                  </a:cubicBezTo>
                  <a:cubicBezTo>
                    <a:pt x="81" y="5"/>
                    <a:pt x="74" y="9"/>
                    <a:pt x="70" y="13"/>
                  </a:cubicBezTo>
                  <a:cubicBezTo>
                    <a:pt x="64" y="10"/>
                    <a:pt x="57" y="7"/>
                    <a:pt x="50" y="8"/>
                  </a:cubicBezTo>
                  <a:cubicBezTo>
                    <a:pt x="43" y="8"/>
                    <a:pt x="35" y="11"/>
                    <a:pt x="28" y="16"/>
                  </a:cubicBezTo>
                  <a:cubicBezTo>
                    <a:pt x="23" y="20"/>
                    <a:pt x="18" y="25"/>
                    <a:pt x="14" y="31"/>
                  </a:cubicBezTo>
                  <a:cubicBezTo>
                    <a:pt x="9" y="37"/>
                    <a:pt x="6" y="43"/>
                    <a:pt x="4" y="4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662"/>
            <p:cNvSpPr>
              <a:spLocks/>
            </p:cNvSpPr>
            <p:nvPr/>
          </p:nvSpPr>
          <p:spPr bwMode="auto">
            <a:xfrm>
              <a:off x="4614819" y="5472145"/>
              <a:ext cx="349252" cy="522291"/>
            </a:xfrm>
            <a:custGeom>
              <a:avLst/>
              <a:gdLst>
                <a:gd name="T0" fmla="*/ 0 w 93"/>
                <a:gd name="T1" fmla="*/ 71 h 139"/>
                <a:gd name="T2" fmla="*/ 12 w 93"/>
                <a:gd name="T3" fmla="*/ 102 h 139"/>
                <a:gd name="T4" fmla="*/ 32 w 93"/>
                <a:gd name="T5" fmla="*/ 121 h 139"/>
                <a:gd name="T6" fmla="*/ 44 w 93"/>
                <a:gd name="T7" fmla="*/ 131 h 139"/>
                <a:gd name="T8" fmla="*/ 52 w 93"/>
                <a:gd name="T9" fmla="*/ 139 h 139"/>
                <a:gd name="T10" fmla="*/ 61 w 93"/>
                <a:gd name="T11" fmla="*/ 122 h 139"/>
                <a:gd name="T12" fmla="*/ 74 w 93"/>
                <a:gd name="T13" fmla="*/ 108 h 139"/>
                <a:gd name="T14" fmla="*/ 88 w 93"/>
                <a:gd name="T15" fmla="*/ 87 h 139"/>
                <a:gd name="T16" fmla="*/ 92 w 93"/>
                <a:gd name="T17" fmla="*/ 64 h 139"/>
                <a:gd name="T18" fmla="*/ 79 w 93"/>
                <a:gd name="T19" fmla="*/ 40 h 139"/>
                <a:gd name="T20" fmla="*/ 52 w 93"/>
                <a:gd name="T21" fmla="*/ 23 h 139"/>
                <a:gd name="T22" fmla="*/ 60 w 93"/>
                <a:gd name="T23" fmla="*/ 11 h 139"/>
                <a:gd name="T24" fmla="*/ 77 w 93"/>
                <a:gd name="T25" fmla="*/ 3 h 139"/>
                <a:gd name="T26" fmla="*/ 76 w 93"/>
                <a:gd name="T27" fmla="*/ 0 h 139"/>
                <a:gd name="T28" fmla="*/ 62 w 93"/>
                <a:gd name="T29" fmla="*/ 8 h 139"/>
                <a:gd name="T30" fmla="*/ 51 w 93"/>
                <a:gd name="T31" fmla="*/ 22 h 139"/>
                <a:gd name="T32" fmla="*/ 30 w 93"/>
                <a:gd name="T33" fmla="*/ 22 h 139"/>
                <a:gd name="T34" fmla="*/ 12 w 93"/>
                <a:gd name="T35" fmla="*/ 35 h 139"/>
                <a:gd name="T36" fmla="*/ 0 w 93"/>
                <a:gd name="T37" fmla="*/ 7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139">
                  <a:moveTo>
                    <a:pt x="0" y="71"/>
                  </a:moveTo>
                  <a:cubicBezTo>
                    <a:pt x="0" y="84"/>
                    <a:pt x="6" y="93"/>
                    <a:pt x="12" y="102"/>
                  </a:cubicBezTo>
                  <a:cubicBezTo>
                    <a:pt x="17" y="110"/>
                    <a:pt x="24" y="115"/>
                    <a:pt x="32" y="121"/>
                  </a:cubicBezTo>
                  <a:cubicBezTo>
                    <a:pt x="34" y="123"/>
                    <a:pt x="40" y="127"/>
                    <a:pt x="44" y="131"/>
                  </a:cubicBezTo>
                  <a:cubicBezTo>
                    <a:pt x="52" y="139"/>
                    <a:pt x="52" y="139"/>
                    <a:pt x="52" y="139"/>
                  </a:cubicBezTo>
                  <a:cubicBezTo>
                    <a:pt x="53" y="133"/>
                    <a:pt x="56" y="127"/>
                    <a:pt x="61" y="122"/>
                  </a:cubicBezTo>
                  <a:cubicBezTo>
                    <a:pt x="65" y="117"/>
                    <a:pt x="70" y="113"/>
                    <a:pt x="74" y="108"/>
                  </a:cubicBezTo>
                  <a:cubicBezTo>
                    <a:pt x="80" y="102"/>
                    <a:pt x="85" y="95"/>
                    <a:pt x="88" y="87"/>
                  </a:cubicBezTo>
                  <a:cubicBezTo>
                    <a:pt x="91" y="80"/>
                    <a:pt x="93" y="72"/>
                    <a:pt x="92" y="64"/>
                  </a:cubicBezTo>
                  <a:cubicBezTo>
                    <a:pt x="91" y="55"/>
                    <a:pt x="86" y="47"/>
                    <a:pt x="79" y="40"/>
                  </a:cubicBezTo>
                  <a:cubicBezTo>
                    <a:pt x="72" y="32"/>
                    <a:pt x="62" y="26"/>
                    <a:pt x="52" y="23"/>
                  </a:cubicBezTo>
                  <a:cubicBezTo>
                    <a:pt x="54" y="18"/>
                    <a:pt x="57" y="14"/>
                    <a:pt x="60" y="11"/>
                  </a:cubicBezTo>
                  <a:cubicBezTo>
                    <a:pt x="65" y="7"/>
                    <a:pt x="71" y="4"/>
                    <a:pt x="77" y="3"/>
                  </a:cubicBezTo>
                  <a:cubicBezTo>
                    <a:pt x="77" y="2"/>
                    <a:pt x="77" y="1"/>
                    <a:pt x="76" y="0"/>
                  </a:cubicBezTo>
                  <a:cubicBezTo>
                    <a:pt x="73" y="1"/>
                    <a:pt x="68" y="3"/>
                    <a:pt x="62" y="8"/>
                  </a:cubicBezTo>
                  <a:cubicBezTo>
                    <a:pt x="57" y="12"/>
                    <a:pt x="52" y="18"/>
                    <a:pt x="51" y="22"/>
                  </a:cubicBezTo>
                  <a:cubicBezTo>
                    <a:pt x="44" y="20"/>
                    <a:pt x="37" y="20"/>
                    <a:pt x="30" y="22"/>
                  </a:cubicBezTo>
                  <a:cubicBezTo>
                    <a:pt x="23" y="24"/>
                    <a:pt x="17" y="29"/>
                    <a:pt x="12" y="35"/>
                  </a:cubicBezTo>
                  <a:cubicBezTo>
                    <a:pt x="5" y="45"/>
                    <a:pt x="0" y="60"/>
                    <a:pt x="0" y="7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663"/>
            <p:cNvSpPr>
              <a:spLocks/>
            </p:cNvSpPr>
            <p:nvPr/>
          </p:nvSpPr>
          <p:spPr bwMode="auto">
            <a:xfrm>
              <a:off x="5060910" y="5400707"/>
              <a:ext cx="206376" cy="323852"/>
            </a:xfrm>
            <a:custGeom>
              <a:avLst/>
              <a:gdLst>
                <a:gd name="T0" fmla="*/ 0 w 55"/>
                <a:gd name="T1" fmla="*/ 42 h 86"/>
                <a:gd name="T2" fmla="*/ 6 w 55"/>
                <a:gd name="T3" fmla="*/ 57 h 86"/>
                <a:gd name="T4" fmla="*/ 15 w 55"/>
                <a:gd name="T5" fmla="*/ 70 h 86"/>
                <a:gd name="T6" fmla="*/ 20 w 55"/>
                <a:gd name="T7" fmla="*/ 79 h 86"/>
                <a:gd name="T8" fmla="*/ 22 w 55"/>
                <a:gd name="T9" fmla="*/ 86 h 86"/>
                <a:gd name="T10" fmla="*/ 31 w 55"/>
                <a:gd name="T11" fmla="*/ 76 h 86"/>
                <a:gd name="T12" fmla="*/ 42 w 55"/>
                <a:gd name="T13" fmla="*/ 67 h 86"/>
                <a:gd name="T14" fmla="*/ 52 w 55"/>
                <a:gd name="T15" fmla="*/ 50 h 86"/>
                <a:gd name="T16" fmla="*/ 53 w 55"/>
                <a:gd name="T17" fmla="*/ 30 h 86"/>
                <a:gd name="T18" fmla="*/ 40 w 55"/>
                <a:gd name="T19" fmla="*/ 16 h 86"/>
                <a:gd name="T20" fmla="*/ 21 w 55"/>
                <a:gd name="T21" fmla="*/ 16 h 86"/>
                <a:gd name="T22" fmla="*/ 21 w 55"/>
                <a:gd name="T23" fmla="*/ 9 h 86"/>
                <a:gd name="T24" fmla="*/ 23 w 55"/>
                <a:gd name="T25" fmla="*/ 0 h 86"/>
                <a:gd name="T26" fmla="*/ 21 w 55"/>
                <a:gd name="T27" fmla="*/ 0 h 86"/>
                <a:gd name="T28" fmla="*/ 20 w 55"/>
                <a:gd name="T29" fmla="*/ 8 h 86"/>
                <a:gd name="T30" fmla="*/ 21 w 55"/>
                <a:gd name="T31" fmla="*/ 16 h 86"/>
                <a:gd name="T32" fmla="*/ 10 w 55"/>
                <a:gd name="T33" fmla="*/ 21 h 86"/>
                <a:gd name="T34" fmla="*/ 3 w 55"/>
                <a:gd name="T35" fmla="*/ 27 h 86"/>
                <a:gd name="T36" fmla="*/ 0 w 55"/>
                <a:gd name="T37" fmla="*/ 4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86">
                  <a:moveTo>
                    <a:pt x="0" y="42"/>
                  </a:moveTo>
                  <a:cubicBezTo>
                    <a:pt x="0" y="47"/>
                    <a:pt x="3" y="52"/>
                    <a:pt x="6" y="57"/>
                  </a:cubicBezTo>
                  <a:cubicBezTo>
                    <a:pt x="9" y="62"/>
                    <a:pt x="12" y="66"/>
                    <a:pt x="15" y="70"/>
                  </a:cubicBezTo>
                  <a:cubicBezTo>
                    <a:pt x="16" y="72"/>
                    <a:pt x="18" y="75"/>
                    <a:pt x="20" y="79"/>
                  </a:cubicBezTo>
                  <a:cubicBezTo>
                    <a:pt x="21" y="82"/>
                    <a:pt x="22" y="86"/>
                    <a:pt x="22" y="86"/>
                  </a:cubicBezTo>
                  <a:cubicBezTo>
                    <a:pt x="24" y="82"/>
                    <a:pt x="28" y="79"/>
                    <a:pt x="31" y="76"/>
                  </a:cubicBezTo>
                  <a:cubicBezTo>
                    <a:pt x="35" y="73"/>
                    <a:pt x="39" y="70"/>
                    <a:pt x="42" y="67"/>
                  </a:cubicBezTo>
                  <a:cubicBezTo>
                    <a:pt x="46" y="63"/>
                    <a:pt x="50" y="57"/>
                    <a:pt x="52" y="50"/>
                  </a:cubicBezTo>
                  <a:cubicBezTo>
                    <a:pt x="54" y="44"/>
                    <a:pt x="55" y="36"/>
                    <a:pt x="53" y="30"/>
                  </a:cubicBezTo>
                  <a:cubicBezTo>
                    <a:pt x="51" y="23"/>
                    <a:pt x="46" y="18"/>
                    <a:pt x="40" y="16"/>
                  </a:cubicBezTo>
                  <a:cubicBezTo>
                    <a:pt x="34" y="14"/>
                    <a:pt x="27" y="14"/>
                    <a:pt x="21" y="16"/>
                  </a:cubicBezTo>
                  <a:cubicBezTo>
                    <a:pt x="21" y="14"/>
                    <a:pt x="21" y="12"/>
                    <a:pt x="21" y="9"/>
                  </a:cubicBezTo>
                  <a:cubicBezTo>
                    <a:pt x="21" y="6"/>
                    <a:pt x="22" y="3"/>
                    <a:pt x="23" y="0"/>
                  </a:cubicBezTo>
                  <a:cubicBezTo>
                    <a:pt x="21" y="0"/>
                    <a:pt x="21" y="0"/>
                    <a:pt x="21" y="0"/>
                  </a:cubicBezTo>
                  <a:cubicBezTo>
                    <a:pt x="21" y="2"/>
                    <a:pt x="21" y="5"/>
                    <a:pt x="20" y="8"/>
                  </a:cubicBezTo>
                  <a:cubicBezTo>
                    <a:pt x="20" y="11"/>
                    <a:pt x="20" y="14"/>
                    <a:pt x="21" y="16"/>
                  </a:cubicBezTo>
                  <a:cubicBezTo>
                    <a:pt x="17" y="17"/>
                    <a:pt x="13" y="19"/>
                    <a:pt x="10" y="21"/>
                  </a:cubicBezTo>
                  <a:cubicBezTo>
                    <a:pt x="7" y="22"/>
                    <a:pt x="4" y="24"/>
                    <a:pt x="3" y="27"/>
                  </a:cubicBezTo>
                  <a:cubicBezTo>
                    <a:pt x="1" y="31"/>
                    <a:pt x="0" y="37"/>
                    <a:pt x="0" y="4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664"/>
            <p:cNvSpPr>
              <a:spLocks/>
            </p:cNvSpPr>
            <p:nvPr/>
          </p:nvSpPr>
          <p:spPr bwMode="auto">
            <a:xfrm>
              <a:off x="4337005" y="5483257"/>
              <a:ext cx="427040" cy="409578"/>
            </a:xfrm>
            <a:custGeom>
              <a:avLst/>
              <a:gdLst>
                <a:gd name="T0" fmla="*/ 19 w 114"/>
                <a:gd name="T1" fmla="*/ 23 h 109"/>
                <a:gd name="T2" fmla="*/ 8 w 114"/>
                <a:gd name="T3" fmla="*/ 52 h 109"/>
                <a:gd name="T4" fmla="*/ 7 w 114"/>
                <a:gd name="T5" fmla="*/ 80 h 109"/>
                <a:gd name="T6" fmla="*/ 4 w 114"/>
                <a:gd name="T7" fmla="*/ 97 h 109"/>
                <a:gd name="T8" fmla="*/ 0 w 114"/>
                <a:gd name="T9" fmla="*/ 109 h 109"/>
                <a:gd name="T10" fmla="*/ 24 w 114"/>
                <a:gd name="T11" fmla="*/ 105 h 109"/>
                <a:gd name="T12" fmla="*/ 48 w 114"/>
                <a:gd name="T13" fmla="*/ 105 h 109"/>
                <a:gd name="T14" fmla="*/ 77 w 114"/>
                <a:gd name="T15" fmla="*/ 96 h 109"/>
                <a:gd name="T16" fmla="*/ 83 w 114"/>
                <a:gd name="T17" fmla="*/ 93 h 109"/>
                <a:gd name="T18" fmla="*/ 85 w 114"/>
                <a:gd name="T19" fmla="*/ 91 h 109"/>
                <a:gd name="T20" fmla="*/ 87 w 114"/>
                <a:gd name="T21" fmla="*/ 90 h 109"/>
                <a:gd name="T22" fmla="*/ 89 w 114"/>
                <a:gd name="T23" fmla="*/ 88 h 109"/>
                <a:gd name="T24" fmla="*/ 103 w 114"/>
                <a:gd name="T25" fmla="*/ 73 h 109"/>
                <a:gd name="T26" fmla="*/ 107 w 114"/>
                <a:gd name="T27" fmla="*/ 57 h 109"/>
                <a:gd name="T28" fmla="*/ 103 w 114"/>
                <a:gd name="T29" fmla="*/ 41 h 109"/>
                <a:gd name="T30" fmla="*/ 83 w 114"/>
                <a:gd name="T31" fmla="*/ 16 h 109"/>
                <a:gd name="T32" fmla="*/ 94 w 114"/>
                <a:gd name="T33" fmla="*/ 7 h 109"/>
                <a:gd name="T34" fmla="*/ 114 w 114"/>
                <a:gd name="T35" fmla="*/ 4 h 109"/>
                <a:gd name="T36" fmla="*/ 114 w 114"/>
                <a:gd name="T37" fmla="*/ 1 h 109"/>
                <a:gd name="T38" fmla="*/ 97 w 114"/>
                <a:gd name="T39" fmla="*/ 4 h 109"/>
                <a:gd name="T40" fmla="*/ 81 w 114"/>
                <a:gd name="T41" fmla="*/ 15 h 109"/>
                <a:gd name="T42" fmla="*/ 62 w 114"/>
                <a:gd name="T43" fmla="*/ 7 h 109"/>
                <a:gd name="T44" fmla="*/ 45 w 114"/>
                <a:gd name="T45" fmla="*/ 6 h 109"/>
                <a:gd name="T46" fmla="*/ 40 w 114"/>
                <a:gd name="T47" fmla="*/ 8 h 109"/>
                <a:gd name="T48" fmla="*/ 39 w 114"/>
                <a:gd name="T49" fmla="*/ 8 h 109"/>
                <a:gd name="T50" fmla="*/ 39 w 114"/>
                <a:gd name="T51" fmla="*/ 8 h 109"/>
                <a:gd name="T52" fmla="*/ 39 w 114"/>
                <a:gd name="T53" fmla="*/ 8 h 109"/>
                <a:gd name="T54" fmla="*/ 38 w 114"/>
                <a:gd name="T55" fmla="*/ 8 h 109"/>
                <a:gd name="T56" fmla="*/ 37 w 114"/>
                <a:gd name="T57" fmla="*/ 9 h 109"/>
                <a:gd name="T58" fmla="*/ 33 w 114"/>
                <a:gd name="T59" fmla="*/ 12 h 109"/>
                <a:gd name="T60" fmla="*/ 19 w 114"/>
                <a:gd name="T61" fmla="*/ 2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 h="109">
                  <a:moveTo>
                    <a:pt x="19" y="23"/>
                  </a:moveTo>
                  <a:cubicBezTo>
                    <a:pt x="11" y="32"/>
                    <a:pt x="10" y="42"/>
                    <a:pt x="8" y="52"/>
                  </a:cubicBezTo>
                  <a:cubicBezTo>
                    <a:pt x="7" y="61"/>
                    <a:pt x="7" y="70"/>
                    <a:pt x="7" y="80"/>
                  </a:cubicBezTo>
                  <a:cubicBezTo>
                    <a:pt x="7" y="83"/>
                    <a:pt x="6" y="91"/>
                    <a:pt x="4" y="97"/>
                  </a:cubicBezTo>
                  <a:cubicBezTo>
                    <a:pt x="2" y="103"/>
                    <a:pt x="0" y="109"/>
                    <a:pt x="0" y="109"/>
                  </a:cubicBezTo>
                  <a:cubicBezTo>
                    <a:pt x="7" y="106"/>
                    <a:pt x="15" y="105"/>
                    <a:pt x="24" y="105"/>
                  </a:cubicBezTo>
                  <a:cubicBezTo>
                    <a:pt x="32" y="105"/>
                    <a:pt x="40" y="106"/>
                    <a:pt x="48" y="105"/>
                  </a:cubicBezTo>
                  <a:cubicBezTo>
                    <a:pt x="58" y="104"/>
                    <a:pt x="68" y="100"/>
                    <a:pt x="77" y="96"/>
                  </a:cubicBezTo>
                  <a:cubicBezTo>
                    <a:pt x="79" y="95"/>
                    <a:pt x="81" y="94"/>
                    <a:pt x="83" y="93"/>
                  </a:cubicBezTo>
                  <a:cubicBezTo>
                    <a:pt x="84" y="92"/>
                    <a:pt x="85" y="92"/>
                    <a:pt x="85" y="91"/>
                  </a:cubicBezTo>
                  <a:cubicBezTo>
                    <a:pt x="86" y="91"/>
                    <a:pt x="86" y="90"/>
                    <a:pt x="87" y="90"/>
                  </a:cubicBezTo>
                  <a:cubicBezTo>
                    <a:pt x="87" y="89"/>
                    <a:pt x="88" y="89"/>
                    <a:pt x="89" y="88"/>
                  </a:cubicBezTo>
                  <a:cubicBezTo>
                    <a:pt x="95" y="84"/>
                    <a:pt x="100" y="79"/>
                    <a:pt x="103" y="73"/>
                  </a:cubicBezTo>
                  <a:cubicBezTo>
                    <a:pt x="106" y="68"/>
                    <a:pt x="107" y="62"/>
                    <a:pt x="107" y="57"/>
                  </a:cubicBezTo>
                  <a:cubicBezTo>
                    <a:pt x="107" y="52"/>
                    <a:pt x="105" y="46"/>
                    <a:pt x="103" y="41"/>
                  </a:cubicBezTo>
                  <a:cubicBezTo>
                    <a:pt x="99" y="32"/>
                    <a:pt x="92" y="22"/>
                    <a:pt x="83" y="16"/>
                  </a:cubicBezTo>
                  <a:cubicBezTo>
                    <a:pt x="86" y="12"/>
                    <a:pt x="90" y="9"/>
                    <a:pt x="94" y="7"/>
                  </a:cubicBezTo>
                  <a:cubicBezTo>
                    <a:pt x="100" y="4"/>
                    <a:pt x="107" y="3"/>
                    <a:pt x="114" y="4"/>
                  </a:cubicBezTo>
                  <a:cubicBezTo>
                    <a:pt x="113" y="3"/>
                    <a:pt x="114" y="2"/>
                    <a:pt x="114" y="1"/>
                  </a:cubicBezTo>
                  <a:cubicBezTo>
                    <a:pt x="110" y="0"/>
                    <a:pt x="103" y="2"/>
                    <a:pt x="97" y="4"/>
                  </a:cubicBezTo>
                  <a:cubicBezTo>
                    <a:pt x="91" y="7"/>
                    <a:pt x="85" y="11"/>
                    <a:pt x="81" y="15"/>
                  </a:cubicBezTo>
                  <a:cubicBezTo>
                    <a:pt x="75" y="11"/>
                    <a:pt x="69" y="8"/>
                    <a:pt x="62" y="7"/>
                  </a:cubicBezTo>
                  <a:cubicBezTo>
                    <a:pt x="56" y="5"/>
                    <a:pt x="49" y="6"/>
                    <a:pt x="45" y="6"/>
                  </a:cubicBezTo>
                  <a:cubicBezTo>
                    <a:pt x="43" y="7"/>
                    <a:pt x="41" y="7"/>
                    <a:pt x="40" y="8"/>
                  </a:cubicBezTo>
                  <a:cubicBezTo>
                    <a:pt x="39" y="8"/>
                    <a:pt x="39" y="8"/>
                    <a:pt x="39" y="8"/>
                  </a:cubicBezTo>
                  <a:cubicBezTo>
                    <a:pt x="39" y="8"/>
                    <a:pt x="39" y="8"/>
                    <a:pt x="39" y="8"/>
                  </a:cubicBezTo>
                  <a:cubicBezTo>
                    <a:pt x="39" y="8"/>
                    <a:pt x="39" y="8"/>
                    <a:pt x="39" y="8"/>
                  </a:cubicBezTo>
                  <a:cubicBezTo>
                    <a:pt x="38" y="8"/>
                    <a:pt x="38" y="8"/>
                    <a:pt x="38" y="8"/>
                  </a:cubicBezTo>
                  <a:cubicBezTo>
                    <a:pt x="37" y="9"/>
                    <a:pt x="37" y="9"/>
                    <a:pt x="37" y="9"/>
                  </a:cubicBezTo>
                  <a:cubicBezTo>
                    <a:pt x="36" y="10"/>
                    <a:pt x="34" y="11"/>
                    <a:pt x="33" y="12"/>
                  </a:cubicBezTo>
                  <a:cubicBezTo>
                    <a:pt x="27" y="15"/>
                    <a:pt x="22" y="19"/>
                    <a:pt x="19" y="23"/>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666"/>
            <p:cNvSpPr>
              <a:spLocks/>
            </p:cNvSpPr>
            <p:nvPr/>
          </p:nvSpPr>
          <p:spPr bwMode="auto">
            <a:xfrm>
              <a:off x="4141741" y="5532470"/>
              <a:ext cx="217489" cy="142876"/>
            </a:xfrm>
            <a:custGeom>
              <a:avLst/>
              <a:gdLst>
                <a:gd name="T0" fmla="*/ 31 w 58"/>
                <a:gd name="T1" fmla="*/ 0 h 38"/>
                <a:gd name="T2" fmla="*/ 21 w 58"/>
                <a:gd name="T3" fmla="*/ 3 h 38"/>
                <a:gd name="T4" fmla="*/ 12 w 58"/>
                <a:gd name="T5" fmla="*/ 6 h 38"/>
                <a:gd name="T6" fmla="*/ 5 w 58"/>
                <a:gd name="T7" fmla="*/ 6 h 38"/>
                <a:gd name="T8" fmla="*/ 0 w 58"/>
                <a:gd name="T9" fmla="*/ 5 h 38"/>
                <a:gd name="T10" fmla="*/ 4 w 58"/>
                <a:gd name="T11" fmla="*/ 15 h 38"/>
                <a:gd name="T12" fmla="*/ 9 w 58"/>
                <a:gd name="T13" fmla="*/ 25 h 38"/>
                <a:gd name="T14" fmla="*/ 20 w 58"/>
                <a:gd name="T15" fmla="*/ 34 h 38"/>
                <a:gd name="T16" fmla="*/ 33 w 58"/>
                <a:gd name="T17" fmla="*/ 37 h 38"/>
                <a:gd name="T18" fmla="*/ 43 w 58"/>
                <a:gd name="T19" fmla="*/ 31 h 38"/>
                <a:gd name="T20" fmla="*/ 47 w 58"/>
                <a:gd name="T21" fmla="*/ 19 h 38"/>
                <a:gd name="T22" fmla="*/ 52 w 58"/>
                <a:gd name="T23" fmla="*/ 21 h 38"/>
                <a:gd name="T24" fmla="*/ 57 w 58"/>
                <a:gd name="T25" fmla="*/ 27 h 38"/>
                <a:gd name="T26" fmla="*/ 58 w 58"/>
                <a:gd name="T27" fmla="*/ 26 h 38"/>
                <a:gd name="T28" fmla="*/ 54 w 58"/>
                <a:gd name="T29" fmla="*/ 21 h 38"/>
                <a:gd name="T30" fmla="*/ 47 w 58"/>
                <a:gd name="T31" fmla="*/ 18 h 38"/>
                <a:gd name="T32" fmla="*/ 42 w 58"/>
                <a:gd name="T33" fmla="*/ 4 h 38"/>
                <a:gd name="T34" fmla="*/ 31 w 5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38">
                  <a:moveTo>
                    <a:pt x="31" y="0"/>
                  </a:moveTo>
                  <a:cubicBezTo>
                    <a:pt x="28" y="0"/>
                    <a:pt x="25" y="2"/>
                    <a:pt x="21" y="3"/>
                  </a:cubicBezTo>
                  <a:cubicBezTo>
                    <a:pt x="18" y="4"/>
                    <a:pt x="15" y="5"/>
                    <a:pt x="12" y="6"/>
                  </a:cubicBezTo>
                  <a:cubicBezTo>
                    <a:pt x="10" y="6"/>
                    <a:pt x="7" y="7"/>
                    <a:pt x="5" y="6"/>
                  </a:cubicBezTo>
                  <a:cubicBezTo>
                    <a:pt x="2" y="6"/>
                    <a:pt x="0" y="5"/>
                    <a:pt x="0" y="5"/>
                  </a:cubicBezTo>
                  <a:cubicBezTo>
                    <a:pt x="2" y="8"/>
                    <a:pt x="3" y="12"/>
                    <a:pt x="4" y="15"/>
                  </a:cubicBezTo>
                  <a:cubicBezTo>
                    <a:pt x="5" y="19"/>
                    <a:pt x="7" y="22"/>
                    <a:pt x="9" y="25"/>
                  </a:cubicBezTo>
                  <a:cubicBezTo>
                    <a:pt x="12" y="29"/>
                    <a:pt x="16" y="32"/>
                    <a:pt x="20" y="34"/>
                  </a:cubicBezTo>
                  <a:cubicBezTo>
                    <a:pt x="24" y="37"/>
                    <a:pt x="29" y="38"/>
                    <a:pt x="33" y="37"/>
                  </a:cubicBezTo>
                  <a:cubicBezTo>
                    <a:pt x="37" y="37"/>
                    <a:pt x="40" y="34"/>
                    <a:pt x="43" y="31"/>
                  </a:cubicBezTo>
                  <a:cubicBezTo>
                    <a:pt x="45" y="27"/>
                    <a:pt x="47" y="23"/>
                    <a:pt x="47" y="19"/>
                  </a:cubicBezTo>
                  <a:cubicBezTo>
                    <a:pt x="49" y="19"/>
                    <a:pt x="51" y="20"/>
                    <a:pt x="52" y="21"/>
                  </a:cubicBezTo>
                  <a:cubicBezTo>
                    <a:pt x="55" y="22"/>
                    <a:pt x="56" y="24"/>
                    <a:pt x="57" y="27"/>
                  </a:cubicBezTo>
                  <a:cubicBezTo>
                    <a:pt x="58" y="27"/>
                    <a:pt x="58" y="26"/>
                    <a:pt x="58" y="26"/>
                  </a:cubicBezTo>
                  <a:cubicBezTo>
                    <a:pt x="58" y="25"/>
                    <a:pt x="56" y="23"/>
                    <a:pt x="54" y="21"/>
                  </a:cubicBezTo>
                  <a:cubicBezTo>
                    <a:pt x="52" y="20"/>
                    <a:pt x="49" y="19"/>
                    <a:pt x="47" y="18"/>
                  </a:cubicBezTo>
                  <a:cubicBezTo>
                    <a:pt x="48" y="13"/>
                    <a:pt x="46" y="7"/>
                    <a:pt x="42" y="4"/>
                  </a:cubicBezTo>
                  <a:cubicBezTo>
                    <a:pt x="39" y="2"/>
                    <a:pt x="34" y="0"/>
                    <a:pt x="31"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67"/>
            <p:cNvSpPr>
              <a:spLocks/>
            </p:cNvSpPr>
            <p:nvPr/>
          </p:nvSpPr>
          <p:spPr bwMode="auto">
            <a:xfrm>
              <a:off x="7029421" y="3132153"/>
              <a:ext cx="382590" cy="423865"/>
            </a:xfrm>
            <a:custGeom>
              <a:avLst/>
              <a:gdLst>
                <a:gd name="T0" fmla="*/ 94 w 102"/>
                <a:gd name="T1" fmla="*/ 30 h 113"/>
                <a:gd name="T2" fmla="*/ 72 w 102"/>
                <a:gd name="T3" fmla="*/ 7 h 113"/>
                <a:gd name="T4" fmla="*/ 46 w 102"/>
                <a:gd name="T5" fmla="*/ 1 h 113"/>
                <a:gd name="T6" fmla="*/ 26 w 102"/>
                <a:gd name="T7" fmla="*/ 6 h 113"/>
                <a:gd name="T8" fmla="*/ 9 w 102"/>
                <a:gd name="T9" fmla="*/ 12 h 113"/>
                <a:gd name="T10" fmla="*/ 0 w 102"/>
                <a:gd name="T11" fmla="*/ 17 h 113"/>
                <a:gd name="T12" fmla="*/ 10 w 102"/>
                <a:gd name="T13" fmla="*/ 25 h 113"/>
                <a:gd name="T14" fmla="*/ 12 w 102"/>
                <a:gd name="T15" fmla="*/ 39 h 113"/>
                <a:gd name="T16" fmla="*/ 12 w 102"/>
                <a:gd name="T17" fmla="*/ 58 h 113"/>
                <a:gd name="T18" fmla="*/ 21 w 102"/>
                <a:gd name="T19" fmla="*/ 75 h 113"/>
                <a:gd name="T20" fmla="*/ 45 w 102"/>
                <a:gd name="T21" fmla="*/ 91 h 113"/>
                <a:gd name="T22" fmla="*/ 74 w 102"/>
                <a:gd name="T23" fmla="*/ 91 h 113"/>
                <a:gd name="T24" fmla="*/ 74 w 102"/>
                <a:gd name="T25" fmla="*/ 113 h 113"/>
                <a:gd name="T26" fmla="*/ 77 w 102"/>
                <a:gd name="T27" fmla="*/ 113 h 113"/>
                <a:gd name="T28" fmla="*/ 76 w 102"/>
                <a:gd name="T29" fmla="*/ 91 h 113"/>
                <a:gd name="T30" fmla="*/ 83 w 102"/>
                <a:gd name="T31" fmla="*/ 88 h 113"/>
                <a:gd name="T32" fmla="*/ 99 w 102"/>
                <a:gd name="T33" fmla="*/ 64 h 113"/>
                <a:gd name="T34" fmla="*/ 94 w 102"/>
                <a:gd name="T35" fmla="*/ 3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113">
                  <a:moveTo>
                    <a:pt x="94" y="30"/>
                  </a:moveTo>
                  <a:cubicBezTo>
                    <a:pt x="89" y="20"/>
                    <a:pt x="81" y="12"/>
                    <a:pt x="72" y="7"/>
                  </a:cubicBezTo>
                  <a:cubicBezTo>
                    <a:pt x="64" y="2"/>
                    <a:pt x="54" y="0"/>
                    <a:pt x="46" y="1"/>
                  </a:cubicBezTo>
                  <a:cubicBezTo>
                    <a:pt x="40" y="1"/>
                    <a:pt x="33" y="3"/>
                    <a:pt x="26" y="6"/>
                  </a:cubicBezTo>
                  <a:cubicBezTo>
                    <a:pt x="20" y="8"/>
                    <a:pt x="14" y="11"/>
                    <a:pt x="9" y="12"/>
                  </a:cubicBezTo>
                  <a:cubicBezTo>
                    <a:pt x="6" y="14"/>
                    <a:pt x="3" y="15"/>
                    <a:pt x="0" y="17"/>
                  </a:cubicBezTo>
                  <a:cubicBezTo>
                    <a:pt x="4" y="16"/>
                    <a:pt x="8" y="20"/>
                    <a:pt x="10" y="25"/>
                  </a:cubicBezTo>
                  <a:cubicBezTo>
                    <a:pt x="12" y="30"/>
                    <a:pt x="12" y="36"/>
                    <a:pt x="12" y="39"/>
                  </a:cubicBezTo>
                  <a:cubicBezTo>
                    <a:pt x="12" y="46"/>
                    <a:pt x="12" y="52"/>
                    <a:pt x="12" y="58"/>
                  </a:cubicBezTo>
                  <a:cubicBezTo>
                    <a:pt x="13" y="63"/>
                    <a:pt x="16" y="69"/>
                    <a:pt x="21" y="75"/>
                  </a:cubicBezTo>
                  <a:cubicBezTo>
                    <a:pt x="28" y="82"/>
                    <a:pt x="36" y="88"/>
                    <a:pt x="45" y="91"/>
                  </a:cubicBezTo>
                  <a:cubicBezTo>
                    <a:pt x="54" y="94"/>
                    <a:pt x="64" y="94"/>
                    <a:pt x="74" y="91"/>
                  </a:cubicBezTo>
                  <a:cubicBezTo>
                    <a:pt x="76" y="98"/>
                    <a:pt x="76" y="106"/>
                    <a:pt x="74" y="113"/>
                  </a:cubicBezTo>
                  <a:cubicBezTo>
                    <a:pt x="75" y="113"/>
                    <a:pt x="76" y="113"/>
                    <a:pt x="77" y="113"/>
                  </a:cubicBezTo>
                  <a:cubicBezTo>
                    <a:pt x="78" y="109"/>
                    <a:pt x="78" y="99"/>
                    <a:pt x="76" y="91"/>
                  </a:cubicBezTo>
                  <a:cubicBezTo>
                    <a:pt x="78" y="90"/>
                    <a:pt x="81" y="89"/>
                    <a:pt x="83" y="88"/>
                  </a:cubicBezTo>
                  <a:cubicBezTo>
                    <a:pt x="91" y="83"/>
                    <a:pt x="97" y="75"/>
                    <a:pt x="99" y="64"/>
                  </a:cubicBezTo>
                  <a:cubicBezTo>
                    <a:pt x="102" y="53"/>
                    <a:pt x="100" y="41"/>
                    <a:pt x="94" y="3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668"/>
            <p:cNvSpPr>
              <a:spLocks/>
            </p:cNvSpPr>
            <p:nvPr/>
          </p:nvSpPr>
          <p:spPr bwMode="auto">
            <a:xfrm>
              <a:off x="6905596" y="3151204"/>
              <a:ext cx="344490" cy="344490"/>
            </a:xfrm>
            <a:custGeom>
              <a:avLst/>
              <a:gdLst>
                <a:gd name="T0" fmla="*/ 69 w 92"/>
                <a:gd name="T1" fmla="*/ 6 h 92"/>
                <a:gd name="T2" fmla="*/ 42 w 92"/>
                <a:gd name="T3" fmla="*/ 2 h 92"/>
                <a:gd name="T4" fmla="*/ 20 w 92"/>
                <a:gd name="T5" fmla="*/ 8 h 92"/>
                <a:gd name="T6" fmla="*/ 8 w 92"/>
                <a:gd name="T7" fmla="*/ 13 h 92"/>
                <a:gd name="T8" fmla="*/ 0 w 92"/>
                <a:gd name="T9" fmla="*/ 17 h 92"/>
                <a:gd name="T10" fmla="*/ 8 w 92"/>
                <a:gd name="T11" fmla="*/ 29 h 92"/>
                <a:gd name="T12" fmla="*/ 12 w 92"/>
                <a:gd name="T13" fmla="*/ 43 h 92"/>
                <a:gd name="T14" fmla="*/ 20 w 92"/>
                <a:gd name="T15" fmla="*/ 61 h 92"/>
                <a:gd name="T16" fmla="*/ 34 w 92"/>
                <a:gd name="T17" fmla="*/ 73 h 92"/>
                <a:gd name="T18" fmla="*/ 57 w 92"/>
                <a:gd name="T19" fmla="*/ 75 h 92"/>
                <a:gd name="T20" fmla="*/ 80 w 92"/>
                <a:gd name="T21" fmla="*/ 64 h 92"/>
                <a:gd name="T22" fmla="*/ 84 w 92"/>
                <a:gd name="T23" fmla="*/ 75 h 92"/>
                <a:gd name="T24" fmla="*/ 82 w 92"/>
                <a:gd name="T25" fmla="*/ 91 h 92"/>
                <a:gd name="T26" fmla="*/ 84 w 92"/>
                <a:gd name="T27" fmla="*/ 92 h 92"/>
                <a:gd name="T28" fmla="*/ 86 w 92"/>
                <a:gd name="T29" fmla="*/ 78 h 92"/>
                <a:gd name="T30" fmla="*/ 81 w 92"/>
                <a:gd name="T31" fmla="*/ 63 h 92"/>
                <a:gd name="T32" fmla="*/ 90 w 92"/>
                <a:gd name="T33" fmla="*/ 49 h 92"/>
                <a:gd name="T34" fmla="*/ 89 w 92"/>
                <a:gd name="T35" fmla="*/ 31 h 92"/>
                <a:gd name="T36" fmla="*/ 69 w 92"/>
                <a:gd name="T37"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2">
                  <a:moveTo>
                    <a:pt x="69" y="6"/>
                  </a:moveTo>
                  <a:cubicBezTo>
                    <a:pt x="60" y="0"/>
                    <a:pt x="50" y="1"/>
                    <a:pt x="42" y="2"/>
                  </a:cubicBezTo>
                  <a:cubicBezTo>
                    <a:pt x="34" y="2"/>
                    <a:pt x="27" y="5"/>
                    <a:pt x="20" y="8"/>
                  </a:cubicBezTo>
                  <a:cubicBezTo>
                    <a:pt x="18" y="9"/>
                    <a:pt x="12" y="11"/>
                    <a:pt x="8" y="13"/>
                  </a:cubicBezTo>
                  <a:cubicBezTo>
                    <a:pt x="3" y="15"/>
                    <a:pt x="0" y="17"/>
                    <a:pt x="0" y="17"/>
                  </a:cubicBezTo>
                  <a:cubicBezTo>
                    <a:pt x="4" y="19"/>
                    <a:pt x="6" y="24"/>
                    <a:pt x="8" y="29"/>
                  </a:cubicBezTo>
                  <a:cubicBezTo>
                    <a:pt x="10" y="34"/>
                    <a:pt x="10" y="39"/>
                    <a:pt x="12" y="43"/>
                  </a:cubicBezTo>
                  <a:cubicBezTo>
                    <a:pt x="14" y="50"/>
                    <a:pt x="17" y="56"/>
                    <a:pt x="20" y="61"/>
                  </a:cubicBezTo>
                  <a:cubicBezTo>
                    <a:pt x="24" y="66"/>
                    <a:pt x="28" y="71"/>
                    <a:pt x="34" y="73"/>
                  </a:cubicBezTo>
                  <a:cubicBezTo>
                    <a:pt x="41" y="76"/>
                    <a:pt x="48" y="76"/>
                    <a:pt x="57" y="75"/>
                  </a:cubicBezTo>
                  <a:cubicBezTo>
                    <a:pt x="65" y="73"/>
                    <a:pt x="74" y="70"/>
                    <a:pt x="80" y="64"/>
                  </a:cubicBezTo>
                  <a:cubicBezTo>
                    <a:pt x="82" y="68"/>
                    <a:pt x="84" y="72"/>
                    <a:pt x="84" y="75"/>
                  </a:cubicBezTo>
                  <a:cubicBezTo>
                    <a:pt x="85" y="81"/>
                    <a:pt x="84" y="86"/>
                    <a:pt x="82" y="91"/>
                  </a:cubicBezTo>
                  <a:cubicBezTo>
                    <a:pt x="83" y="91"/>
                    <a:pt x="84" y="91"/>
                    <a:pt x="84" y="92"/>
                  </a:cubicBezTo>
                  <a:cubicBezTo>
                    <a:pt x="86" y="89"/>
                    <a:pt x="86" y="84"/>
                    <a:pt x="86" y="78"/>
                  </a:cubicBezTo>
                  <a:cubicBezTo>
                    <a:pt x="85" y="73"/>
                    <a:pt x="84" y="67"/>
                    <a:pt x="81" y="63"/>
                  </a:cubicBezTo>
                  <a:cubicBezTo>
                    <a:pt x="86" y="60"/>
                    <a:pt x="89" y="55"/>
                    <a:pt x="90" y="49"/>
                  </a:cubicBezTo>
                  <a:cubicBezTo>
                    <a:pt x="92" y="44"/>
                    <a:pt x="92" y="37"/>
                    <a:pt x="89" y="31"/>
                  </a:cubicBezTo>
                  <a:cubicBezTo>
                    <a:pt x="86" y="22"/>
                    <a:pt x="77" y="11"/>
                    <a:pt x="69"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69"/>
            <p:cNvSpPr>
              <a:spLocks/>
            </p:cNvSpPr>
            <p:nvPr/>
          </p:nvSpPr>
          <p:spPr bwMode="auto">
            <a:xfrm>
              <a:off x="7288185" y="3267092"/>
              <a:ext cx="206376" cy="312740"/>
            </a:xfrm>
            <a:custGeom>
              <a:avLst/>
              <a:gdLst>
                <a:gd name="T0" fmla="*/ 54 w 55"/>
                <a:gd name="T1" fmla="*/ 47 h 83"/>
                <a:gd name="T2" fmla="*/ 51 w 55"/>
                <a:gd name="T3" fmla="*/ 31 h 83"/>
                <a:gd name="T4" fmla="*/ 46 w 55"/>
                <a:gd name="T5" fmla="*/ 17 h 83"/>
                <a:gd name="T6" fmla="*/ 44 w 55"/>
                <a:gd name="T7" fmla="*/ 7 h 83"/>
                <a:gd name="T8" fmla="*/ 44 w 55"/>
                <a:gd name="T9" fmla="*/ 0 h 83"/>
                <a:gd name="T10" fmla="*/ 31 w 55"/>
                <a:gd name="T11" fmla="*/ 8 h 83"/>
                <a:gd name="T12" fmla="*/ 19 w 55"/>
                <a:gd name="T13" fmla="*/ 14 h 83"/>
                <a:gd name="T14" fmla="*/ 1 w 55"/>
                <a:gd name="T15" fmla="*/ 45 h 83"/>
                <a:gd name="T16" fmla="*/ 9 w 55"/>
                <a:gd name="T17" fmla="*/ 61 h 83"/>
                <a:gd name="T18" fmla="*/ 26 w 55"/>
                <a:gd name="T19" fmla="*/ 68 h 83"/>
                <a:gd name="T20" fmla="*/ 23 w 55"/>
                <a:gd name="T21" fmla="*/ 75 h 83"/>
                <a:gd name="T22" fmla="*/ 17 w 55"/>
                <a:gd name="T23" fmla="*/ 82 h 83"/>
                <a:gd name="T24" fmla="*/ 18 w 55"/>
                <a:gd name="T25" fmla="*/ 83 h 83"/>
                <a:gd name="T26" fmla="*/ 23 w 55"/>
                <a:gd name="T27" fmla="*/ 77 h 83"/>
                <a:gd name="T28" fmla="*/ 27 w 55"/>
                <a:gd name="T29" fmla="*/ 68 h 83"/>
                <a:gd name="T30" fmla="*/ 47 w 55"/>
                <a:gd name="T31" fmla="*/ 62 h 83"/>
                <a:gd name="T32" fmla="*/ 54 w 55"/>
                <a:gd name="T33" fmla="*/ 4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83">
                  <a:moveTo>
                    <a:pt x="54" y="47"/>
                  </a:moveTo>
                  <a:cubicBezTo>
                    <a:pt x="55" y="41"/>
                    <a:pt x="53" y="36"/>
                    <a:pt x="51" y="31"/>
                  </a:cubicBezTo>
                  <a:cubicBezTo>
                    <a:pt x="50" y="26"/>
                    <a:pt x="48" y="22"/>
                    <a:pt x="46" y="17"/>
                  </a:cubicBezTo>
                  <a:cubicBezTo>
                    <a:pt x="45" y="15"/>
                    <a:pt x="44" y="11"/>
                    <a:pt x="44" y="7"/>
                  </a:cubicBezTo>
                  <a:cubicBezTo>
                    <a:pt x="43" y="3"/>
                    <a:pt x="44" y="0"/>
                    <a:pt x="44" y="0"/>
                  </a:cubicBezTo>
                  <a:cubicBezTo>
                    <a:pt x="40" y="3"/>
                    <a:pt x="36" y="5"/>
                    <a:pt x="31" y="8"/>
                  </a:cubicBezTo>
                  <a:cubicBezTo>
                    <a:pt x="27" y="10"/>
                    <a:pt x="23" y="12"/>
                    <a:pt x="19" y="14"/>
                  </a:cubicBezTo>
                  <a:cubicBezTo>
                    <a:pt x="9" y="21"/>
                    <a:pt x="0" y="33"/>
                    <a:pt x="1" y="45"/>
                  </a:cubicBezTo>
                  <a:cubicBezTo>
                    <a:pt x="1" y="52"/>
                    <a:pt x="4" y="57"/>
                    <a:pt x="9" y="61"/>
                  </a:cubicBezTo>
                  <a:cubicBezTo>
                    <a:pt x="14" y="65"/>
                    <a:pt x="20" y="67"/>
                    <a:pt x="26" y="68"/>
                  </a:cubicBezTo>
                  <a:cubicBezTo>
                    <a:pt x="25" y="70"/>
                    <a:pt x="25" y="73"/>
                    <a:pt x="23" y="75"/>
                  </a:cubicBezTo>
                  <a:cubicBezTo>
                    <a:pt x="22" y="78"/>
                    <a:pt x="20" y="80"/>
                    <a:pt x="17" y="82"/>
                  </a:cubicBezTo>
                  <a:cubicBezTo>
                    <a:pt x="18" y="83"/>
                    <a:pt x="18" y="83"/>
                    <a:pt x="18" y="83"/>
                  </a:cubicBezTo>
                  <a:cubicBezTo>
                    <a:pt x="20" y="82"/>
                    <a:pt x="21" y="80"/>
                    <a:pt x="23" y="77"/>
                  </a:cubicBezTo>
                  <a:cubicBezTo>
                    <a:pt x="25" y="74"/>
                    <a:pt x="26" y="71"/>
                    <a:pt x="27" y="68"/>
                  </a:cubicBezTo>
                  <a:cubicBezTo>
                    <a:pt x="35" y="69"/>
                    <a:pt x="43" y="67"/>
                    <a:pt x="47" y="62"/>
                  </a:cubicBezTo>
                  <a:cubicBezTo>
                    <a:pt x="51" y="58"/>
                    <a:pt x="53" y="52"/>
                    <a:pt x="54" y="4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670"/>
            <p:cNvSpPr>
              <a:spLocks/>
            </p:cNvSpPr>
            <p:nvPr/>
          </p:nvSpPr>
          <p:spPr bwMode="auto">
            <a:xfrm>
              <a:off x="7464399" y="2868627"/>
              <a:ext cx="184151" cy="200026"/>
            </a:xfrm>
            <a:custGeom>
              <a:avLst/>
              <a:gdLst>
                <a:gd name="T0" fmla="*/ 8 w 49"/>
                <a:gd name="T1" fmla="*/ 20 h 53"/>
                <a:gd name="T2" fmla="*/ 8 w 49"/>
                <a:gd name="T3" fmla="*/ 31 h 53"/>
                <a:gd name="T4" fmla="*/ 8 w 49"/>
                <a:gd name="T5" fmla="*/ 36 h 53"/>
                <a:gd name="T6" fmla="*/ 7 w 49"/>
                <a:gd name="T7" fmla="*/ 42 h 53"/>
                <a:gd name="T8" fmla="*/ 4 w 49"/>
                <a:gd name="T9" fmla="*/ 48 h 53"/>
                <a:gd name="T10" fmla="*/ 1 w 49"/>
                <a:gd name="T11" fmla="*/ 51 h 53"/>
                <a:gd name="T12" fmla="*/ 0 w 49"/>
                <a:gd name="T13" fmla="*/ 52 h 53"/>
                <a:gd name="T14" fmla="*/ 13 w 49"/>
                <a:gd name="T15" fmla="*/ 53 h 53"/>
                <a:gd name="T16" fmla="*/ 26 w 49"/>
                <a:gd name="T17" fmla="*/ 51 h 53"/>
                <a:gd name="T18" fmla="*/ 40 w 49"/>
                <a:gd name="T19" fmla="*/ 43 h 53"/>
                <a:gd name="T20" fmla="*/ 47 w 49"/>
                <a:gd name="T21" fmla="*/ 31 h 53"/>
                <a:gd name="T22" fmla="*/ 33 w 49"/>
                <a:gd name="T23" fmla="*/ 10 h 53"/>
                <a:gd name="T24" fmla="*/ 36 w 49"/>
                <a:gd name="T25" fmla="*/ 5 h 53"/>
                <a:gd name="T26" fmla="*/ 43 w 49"/>
                <a:gd name="T27" fmla="*/ 1 h 53"/>
                <a:gd name="T28" fmla="*/ 43 w 49"/>
                <a:gd name="T29" fmla="*/ 0 h 53"/>
                <a:gd name="T30" fmla="*/ 32 w 49"/>
                <a:gd name="T31" fmla="*/ 9 h 53"/>
                <a:gd name="T32" fmla="*/ 15 w 49"/>
                <a:gd name="T33" fmla="*/ 10 h 53"/>
                <a:gd name="T34" fmla="*/ 8 w 49"/>
                <a:gd name="T35"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53">
                  <a:moveTo>
                    <a:pt x="8" y="20"/>
                  </a:moveTo>
                  <a:cubicBezTo>
                    <a:pt x="6" y="23"/>
                    <a:pt x="7" y="27"/>
                    <a:pt x="8" y="31"/>
                  </a:cubicBezTo>
                  <a:cubicBezTo>
                    <a:pt x="8" y="32"/>
                    <a:pt x="8" y="34"/>
                    <a:pt x="8" y="36"/>
                  </a:cubicBezTo>
                  <a:cubicBezTo>
                    <a:pt x="8" y="38"/>
                    <a:pt x="7" y="40"/>
                    <a:pt x="7" y="42"/>
                  </a:cubicBezTo>
                  <a:cubicBezTo>
                    <a:pt x="7" y="43"/>
                    <a:pt x="6" y="46"/>
                    <a:pt x="4" y="48"/>
                  </a:cubicBezTo>
                  <a:cubicBezTo>
                    <a:pt x="3" y="49"/>
                    <a:pt x="2" y="50"/>
                    <a:pt x="1" y="51"/>
                  </a:cubicBezTo>
                  <a:cubicBezTo>
                    <a:pt x="0" y="51"/>
                    <a:pt x="0" y="52"/>
                    <a:pt x="0" y="52"/>
                  </a:cubicBezTo>
                  <a:cubicBezTo>
                    <a:pt x="4" y="52"/>
                    <a:pt x="8" y="53"/>
                    <a:pt x="13" y="53"/>
                  </a:cubicBezTo>
                  <a:cubicBezTo>
                    <a:pt x="18" y="53"/>
                    <a:pt x="22" y="53"/>
                    <a:pt x="26" y="51"/>
                  </a:cubicBezTo>
                  <a:cubicBezTo>
                    <a:pt x="31" y="50"/>
                    <a:pt x="36" y="47"/>
                    <a:pt x="40" y="43"/>
                  </a:cubicBezTo>
                  <a:cubicBezTo>
                    <a:pt x="43" y="39"/>
                    <a:pt x="46" y="35"/>
                    <a:pt x="47" y="31"/>
                  </a:cubicBezTo>
                  <a:cubicBezTo>
                    <a:pt x="49" y="22"/>
                    <a:pt x="41" y="13"/>
                    <a:pt x="33" y="10"/>
                  </a:cubicBezTo>
                  <a:cubicBezTo>
                    <a:pt x="34" y="8"/>
                    <a:pt x="35" y="6"/>
                    <a:pt x="36" y="5"/>
                  </a:cubicBezTo>
                  <a:cubicBezTo>
                    <a:pt x="38" y="3"/>
                    <a:pt x="40" y="2"/>
                    <a:pt x="43" y="1"/>
                  </a:cubicBezTo>
                  <a:cubicBezTo>
                    <a:pt x="43" y="0"/>
                    <a:pt x="43" y="0"/>
                    <a:pt x="43" y="0"/>
                  </a:cubicBezTo>
                  <a:cubicBezTo>
                    <a:pt x="40" y="1"/>
                    <a:pt x="34" y="6"/>
                    <a:pt x="32" y="9"/>
                  </a:cubicBezTo>
                  <a:cubicBezTo>
                    <a:pt x="26" y="7"/>
                    <a:pt x="20" y="7"/>
                    <a:pt x="15" y="10"/>
                  </a:cubicBezTo>
                  <a:cubicBezTo>
                    <a:pt x="12" y="13"/>
                    <a:pt x="9" y="17"/>
                    <a:pt x="8"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671"/>
            <p:cNvSpPr>
              <a:spLocks/>
            </p:cNvSpPr>
            <p:nvPr/>
          </p:nvSpPr>
          <p:spPr bwMode="auto">
            <a:xfrm>
              <a:off x="7134197" y="2541599"/>
              <a:ext cx="334965" cy="384178"/>
            </a:xfrm>
            <a:custGeom>
              <a:avLst/>
              <a:gdLst>
                <a:gd name="T0" fmla="*/ 72 w 89"/>
                <a:gd name="T1" fmla="*/ 11 h 102"/>
                <a:gd name="T2" fmla="*/ 46 w 89"/>
                <a:gd name="T3" fmla="*/ 1 h 102"/>
                <a:gd name="T4" fmla="*/ 23 w 89"/>
                <a:gd name="T5" fmla="*/ 2 h 102"/>
                <a:gd name="T6" fmla="*/ 0 w 89"/>
                <a:gd name="T7" fmla="*/ 3 h 102"/>
                <a:gd name="T8" fmla="*/ 6 w 89"/>
                <a:gd name="T9" fmla="*/ 36 h 102"/>
                <a:gd name="T10" fmla="*/ 11 w 89"/>
                <a:gd name="T11" fmla="*/ 56 h 102"/>
                <a:gd name="T12" fmla="*/ 22 w 89"/>
                <a:gd name="T13" fmla="*/ 70 h 102"/>
                <a:gd name="T14" fmla="*/ 44 w 89"/>
                <a:gd name="T15" fmla="*/ 76 h 102"/>
                <a:gd name="T16" fmla="*/ 70 w 89"/>
                <a:gd name="T17" fmla="*/ 73 h 102"/>
                <a:gd name="T18" fmla="*/ 71 w 89"/>
                <a:gd name="T19" fmla="*/ 86 h 102"/>
                <a:gd name="T20" fmla="*/ 63 w 89"/>
                <a:gd name="T21" fmla="*/ 100 h 102"/>
                <a:gd name="T22" fmla="*/ 64 w 89"/>
                <a:gd name="T23" fmla="*/ 102 h 102"/>
                <a:gd name="T24" fmla="*/ 71 w 89"/>
                <a:gd name="T25" fmla="*/ 89 h 102"/>
                <a:gd name="T26" fmla="*/ 71 w 89"/>
                <a:gd name="T27" fmla="*/ 73 h 102"/>
                <a:gd name="T28" fmla="*/ 84 w 89"/>
                <a:gd name="T29" fmla="*/ 60 h 102"/>
                <a:gd name="T30" fmla="*/ 88 w 89"/>
                <a:gd name="T31" fmla="*/ 41 h 102"/>
                <a:gd name="T32" fmla="*/ 81 w 89"/>
                <a:gd name="T33" fmla="*/ 24 h 102"/>
                <a:gd name="T34" fmla="*/ 72 w 89"/>
                <a:gd name="T35" fmla="*/ 1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102">
                  <a:moveTo>
                    <a:pt x="72" y="11"/>
                  </a:moveTo>
                  <a:cubicBezTo>
                    <a:pt x="64" y="3"/>
                    <a:pt x="55" y="2"/>
                    <a:pt x="46" y="1"/>
                  </a:cubicBezTo>
                  <a:cubicBezTo>
                    <a:pt x="38" y="0"/>
                    <a:pt x="31" y="1"/>
                    <a:pt x="23" y="2"/>
                  </a:cubicBezTo>
                  <a:cubicBezTo>
                    <a:pt x="17" y="3"/>
                    <a:pt x="0" y="3"/>
                    <a:pt x="0" y="3"/>
                  </a:cubicBezTo>
                  <a:cubicBezTo>
                    <a:pt x="7" y="12"/>
                    <a:pt x="5" y="25"/>
                    <a:pt x="6" y="36"/>
                  </a:cubicBezTo>
                  <a:cubicBezTo>
                    <a:pt x="7" y="43"/>
                    <a:pt x="9" y="50"/>
                    <a:pt x="11" y="56"/>
                  </a:cubicBezTo>
                  <a:cubicBezTo>
                    <a:pt x="14" y="62"/>
                    <a:pt x="17" y="67"/>
                    <a:pt x="22" y="70"/>
                  </a:cubicBezTo>
                  <a:cubicBezTo>
                    <a:pt x="28" y="74"/>
                    <a:pt x="35" y="76"/>
                    <a:pt x="44" y="76"/>
                  </a:cubicBezTo>
                  <a:cubicBezTo>
                    <a:pt x="52" y="77"/>
                    <a:pt x="62" y="77"/>
                    <a:pt x="70" y="73"/>
                  </a:cubicBezTo>
                  <a:cubicBezTo>
                    <a:pt x="71" y="77"/>
                    <a:pt x="72" y="82"/>
                    <a:pt x="71" y="86"/>
                  </a:cubicBezTo>
                  <a:cubicBezTo>
                    <a:pt x="70" y="92"/>
                    <a:pt x="67" y="97"/>
                    <a:pt x="63" y="100"/>
                  </a:cubicBezTo>
                  <a:cubicBezTo>
                    <a:pt x="63" y="101"/>
                    <a:pt x="64" y="101"/>
                    <a:pt x="64" y="102"/>
                  </a:cubicBezTo>
                  <a:cubicBezTo>
                    <a:pt x="67" y="100"/>
                    <a:pt x="69" y="95"/>
                    <a:pt x="71" y="89"/>
                  </a:cubicBezTo>
                  <a:cubicBezTo>
                    <a:pt x="73" y="84"/>
                    <a:pt x="73" y="77"/>
                    <a:pt x="71" y="73"/>
                  </a:cubicBezTo>
                  <a:cubicBezTo>
                    <a:pt x="77" y="70"/>
                    <a:pt x="81" y="66"/>
                    <a:pt x="84" y="60"/>
                  </a:cubicBezTo>
                  <a:cubicBezTo>
                    <a:pt x="87" y="55"/>
                    <a:pt x="89" y="48"/>
                    <a:pt x="88" y="41"/>
                  </a:cubicBezTo>
                  <a:cubicBezTo>
                    <a:pt x="87" y="35"/>
                    <a:pt x="84" y="29"/>
                    <a:pt x="81" y="24"/>
                  </a:cubicBezTo>
                  <a:cubicBezTo>
                    <a:pt x="79" y="19"/>
                    <a:pt x="75" y="14"/>
                    <a:pt x="72" y="1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672"/>
            <p:cNvSpPr>
              <a:spLocks/>
            </p:cNvSpPr>
            <p:nvPr/>
          </p:nvSpPr>
          <p:spPr bwMode="auto">
            <a:xfrm>
              <a:off x="6965921" y="2808301"/>
              <a:ext cx="415928" cy="279402"/>
            </a:xfrm>
            <a:custGeom>
              <a:avLst/>
              <a:gdLst>
                <a:gd name="T0" fmla="*/ 56 w 111"/>
                <a:gd name="T1" fmla="*/ 3 h 74"/>
                <a:gd name="T2" fmla="*/ 31 w 111"/>
                <a:gd name="T3" fmla="*/ 24 h 74"/>
                <a:gd name="T4" fmla="*/ 22 w 111"/>
                <a:gd name="T5" fmla="*/ 36 h 74"/>
                <a:gd name="T6" fmla="*/ 9 w 111"/>
                <a:gd name="T7" fmla="*/ 45 h 74"/>
                <a:gd name="T8" fmla="*/ 0 w 111"/>
                <a:gd name="T9" fmla="*/ 49 h 74"/>
                <a:gd name="T10" fmla="*/ 17 w 111"/>
                <a:gd name="T11" fmla="*/ 56 h 74"/>
                <a:gd name="T12" fmla="*/ 34 w 111"/>
                <a:gd name="T13" fmla="*/ 64 h 74"/>
                <a:gd name="T14" fmla="*/ 84 w 111"/>
                <a:gd name="T15" fmla="*/ 64 h 74"/>
                <a:gd name="T16" fmla="*/ 98 w 111"/>
                <a:gd name="T17" fmla="*/ 44 h 74"/>
                <a:gd name="T18" fmla="*/ 95 w 111"/>
                <a:gd name="T19" fmla="*/ 21 h 74"/>
                <a:gd name="T20" fmla="*/ 111 w 111"/>
                <a:gd name="T21" fmla="*/ 18 h 74"/>
                <a:gd name="T22" fmla="*/ 111 w 111"/>
                <a:gd name="T23" fmla="*/ 16 h 74"/>
                <a:gd name="T24" fmla="*/ 95 w 111"/>
                <a:gd name="T25" fmla="*/ 20 h 74"/>
                <a:gd name="T26" fmla="*/ 92 w 111"/>
                <a:gd name="T27" fmla="*/ 15 h 74"/>
                <a:gd name="T28" fmla="*/ 75 w 111"/>
                <a:gd name="T29" fmla="*/ 3 h 74"/>
                <a:gd name="T30" fmla="*/ 56 w 111"/>
                <a:gd name="T31"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74">
                  <a:moveTo>
                    <a:pt x="56" y="3"/>
                  </a:moveTo>
                  <a:cubicBezTo>
                    <a:pt x="46" y="6"/>
                    <a:pt x="38" y="14"/>
                    <a:pt x="31" y="24"/>
                  </a:cubicBezTo>
                  <a:cubicBezTo>
                    <a:pt x="28" y="27"/>
                    <a:pt x="25" y="32"/>
                    <a:pt x="22" y="36"/>
                  </a:cubicBezTo>
                  <a:cubicBezTo>
                    <a:pt x="18" y="40"/>
                    <a:pt x="14" y="44"/>
                    <a:pt x="9" y="45"/>
                  </a:cubicBezTo>
                  <a:cubicBezTo>
                    <a:pt x="6" y="47"/>
                    <a:pt x="3" y="48"/>
                    <a:pt x="0" y="49"/>
                  </a:cubicBezTo>
                  <a:cubicBezTo>
                    <a:pt x="5" y="49"/>
                    <a:pt x="11" y="52"/>
                    <a:pt x="17" y="56"/>
                  </a:cubicBezTo>
                  <a:cubicBezTo>
                    <a:pt x="23" y="59"/>
                    <a:pt x="29" y="63"/>
                    <a:pt x="34" y="64"/>
                  </a:cubicBezTo>
                  <a:cubicBezTo>
                    <a:pt x="50" y="71"/>
                    <a:pt x="69" y="74"/>
                    <a:pt x="84" y="64"/>
                  </a:cubicBezTo>
                  <a:cubicBezTo>
                    <a:pt x="92" y="59"/>
                    <a:pt x="97" y="52"/>
                    <a:pt x="98" y="44"/>
                  </a:cubicBezTo>
                  <a:cubicBezTo>
                    <a:pt x="100" y="37"/>
                    <a:pt x="99" y="29"/>
                    <a:pt x="95" y="21"/>
                  </a:cubicBezTo>
                  <a:cubicBezTo>
                    <a:pt x="100" y="19"/>
                    <a:pt x="106" y="18"/>
                    <a:pt x="111" y="18"/>
                  </a:cubicBezTo>
                  <a:cubicBezTo>
                    <a:pt x="111" y="16"/>
                    <a:pt x="111" y="16"/>
                    <a:pt x="111" y="16"/>
                  </a:cubicBezTo>
                  <a:cubicBezTo>
                    <a:pt x="107" y="16"/>
                    <a:pt x="101" y="17"/>
                    <a:pt x="95" y="20"/>
                  </a:cubicBezTo>
                  <a:cubicBezTo>
                    <a:pt x="94" y="18"/>
                    <a:pt x="93" y="17"/>
                    <a:pt x="92" y="15"/>
                  </a:cubicBezTo>
                  <a:cubicBezTo>
                    <a:pt x="88" y="9"/>
                    <a:pt x="81" y="5"/>
                    <a:pt x="75" y="3"/>
                  </a:cubicBezTo>
                  <a:cubicBezTo>
                    <a:pt x="69" y="1"/>
                    <a:pt x="62" y="0"/>
                    <a:pt x="56" y="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673"/>
            <p:cNvSpPr>
              <a:spLocks/>
            </p:cNvSpPr>
            <p:nvPr/>
          </p:nvSpPr>
          <p:spPr bwMode="auto">
            <a:xfrm>
              <a:off x="7772376" y="3038490"/>
              <a:ext cx="153988" cy="217489"/>
            </a:xfrm>
            <a:custGeom>
              <a:avLst/>
              <a:gdLst>
                <a:gd name="T0" fmla="*/ 40 w 41"/>
                <a:gd name="T1" fmla="*/ 30 h 58"/>
                <a:gd name="T2" fmla="*/ 36 w 41"/>
                <a:gd name="T3" fmla="*/ 16 h 58"/>
                <a:gd name="T4" fmla="*/ 28 w 41"/>
                <a:gd name="T5" fmla="*/ 7 h 58"/>
                <a:gd name="T6" fmla="*/ 23 w 41"/>
                <a:gd name="T7" fmla="*/ 2 h 58"/>
                <a:gd name="T8" fmla="*/ 19 w 41"/>
                <a:gd name="T9" fmla="*/ 0 h 58"/>
                <a:gd name="T10" fmla="*/ 16 w 41"/>
                <a:gd name="T11" fmla="*/ 6 h 58"/>
                <a:gd name="T12" fmla="*/ 9 w 41"/>
                <a:gd name="T13" fmla="*/ 11 h 58"/>
                <a:gd name="T14" fmla="*/ 0 w 41"/>
                <a:gd name="T15" fmla="*/ 29 h 58"/>
                <a:gd name="T16" fmla="*/ 16 w 41"/>
                <a:gd name="T17" fmla="*/ 49 h 58"/>
                <a:gd name="T18" fmla="*/ 13 w 41"/>
                <a:gd name="T19" fmla="*/ 53 h 58"/>
                <a:gd name="T20" fmla="*/ 5 w 41"/>
                <a:gd name="T21" fmla="*/ 57 h 58"/>
                <a:gd name="T22" fmla="*/ 6 w 41"/>
                <a:gd name="T23" fmla="*/ 58 h 58"/>
                <a:gd name="T24" fmla="*/ 17 w 41"/>
                <a:gd name="T25" fmla="*/ 49 h 58"/>
                <a:gd name="T26" fmla="*/ 34 w 41"/>
                <a:gd name="T27" fmla="*/ 45 h 58"/>
                <a:gd name="T28" fmla="*/ 40 w 41"/>
                <a:gd name="T29"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58">
                  <a:moveTo>
                    <a:pt x="40" y="30"/>
                  </a:moveTo>
                  <a:cubicBezTo>
                    <a:pt x="41" y="24"/>
                    <a:pt x="39" y="20"/>
                    <a:pt x="36" y="16"/>
                  </a:cubicBezTo>
                  <a:cubicBezTo>
                    <a:pt x="34" y="12"/>
                    <a:pt x="31" y="9"/>
                    <a:pt x="28" y="7"/>
                  </a:cubicBezTo>
                  <a:cubicBezTo>
                    <a:pt x="27" y="6"/>
                    <a:pt x="25" y="4"/>
                    <a:pt x="23" y="2"/>
                  </a:cubicBezTo>
                  <a:cubicBezTo>
                    <a:pt x="21" y="1"/>
                    <a:pt x="19" y="0"/>
                    <a:pt x="19" y="0"/>
                  </a:cubicBezTo>
                  <a:cubicBezTo>
                    <a:pt x="19" y="2"/>
                    <a:pt x="17" y="4"/>
                    <a:pt x="16" y="6"/>
                  </a:cubicBezTo>
                  <a:cubicBezTo>
                    <a:pt x="14" y="8"/>
                    <a:pt x="11" y="9"/>
                    <a:pt x="9" y="11"/>
                  </a:cubicBezTo>
                  <a:cubicBezTo>
                    <a:pt x="4" y="15"/>
                    <a:pt x="0" y="22"/>
                    <a:pt x="0" y="29"/>
                  </a:cubicBezTo>
                  <a:cubicBezTo>
                    <a:pt x="0" y="37"/>
                    <a:pt x="7" y="46"/>
                    <a:pt x="16" y="49"/>
                  </a:cubicBezTo>
                  <a:cubicBezTo>
                    <a:pt x="15" y="50"/>
                    <a:pt x="14" y="52"/>
                    <a:pt x="13" y="53"/>
                  </a:cubicBezTo>
                  <a:cubicBezTo>
                    <a:pt x="10" y="55"/>
                    <a:pt x="8" y="57"/>
                    <a:pt x="5" y="57"/>
                  </a:cubicBezTo>
                  <a:cubicBezTo>
                    <a:pt x="6" y="58"/>
                    <a:pt x="6" y="58"/>
                    <a:pt x="6" y="58"/>
                  </a:cubicBezTo>
                  <a:cubicBezTo>
                    <a:pt x="9" y="58"/>
                    <a:pt x="15" y="53"/>
                    <a:pt x="17" y="49"/>
                  </a:cubicBezTo>
                  <a:cubicBezTo>
                    <a:pt x="23" y="51"/>
                    <a:pt x="29" y="50"/>
                    <a:pt x="34" y="45"/>
                  </a:cubicBezTo>
                  <a:cubicBezTo>
                    <a:pt x="37" y="41"/>
                    <a:pt x="40" y="35"/>
                    <a:pt x="40" y="3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674"/>
            <p:cNvSpPr>
              <a:spLocks/>
            </p:cNvSpPr>
            <p:nvPr/>
          </p:nvSpPr>
          <p:spPr bwMode="auto">
            <a:xfrm>
              <a:off x="7731101" y="2813064"/>
              <a:ext cx="255589" cy="285752"/>
            </a:xfrm>
            <a:custGeom>
              <a:avLst/>
              <a:gdLst>
                <a:gd name="T0" fmla="*/ 65 w 68"/>
                <a:gd name="T1" fmla="*/ 55 h 76"/>
                <a:gd name="T2" fmla="*/ 66 w 68"/>
                <a:gd name="T3" fmla="*/ 34 h 76"/>
                <a:gd name="T4" fmla="*/ 60 w 68"/>
                <a:gd name="T5" fmla="*/ 18 h 76"/>
                <a:gd name="T6" fmla="*/ 55 w 68"/>
                <a:gd name="T7" fmla="*/ 0 h 76"/>
                <a:gd name="T8" fmla="*/ 32 w 68"/>
                <a:gd name="T9" fmla="*/ 13 h 76"/>
                <a:gd name="T10" fmla="*/ 18 w 68"/>
                <a:gd name="T11" fmla="*/ 21 h 76"/>
                <a:gd name="T12" fmla="*/ 9 w 68"/>
                <a:gd name="T13" fmla="*/ 34 h 76"/>
                <a:gd name="T14" fmla="*/ 10 w 68"/>
                <a:gd name="T15" fmla="*/ 51 h 76"/>
                <a:gd name="T16" fmla="*/ 21 w 68"/>
                <a:gd name="T17" fmla="*/ 69 h 76"/>
                <a:gd name="T18" fmla="*/ 13 w 68"/>
                <a:gd name="T19" fmla="*/ 73 h 76"/>
                <a:gd name="T20" fmla="*/ 1 w 68"/>
                <a:gd name="T21" fmla="*/ 73 h 76"/>
                <a:gd name="T22" fmla="*/ 0 w 68"/>
                <a:gd name="T23" fmla="*/ 75 h 76"/>
                <a:gd name="T24" fmla="*/ 11 w 68"/>
                <a:gd name="T25" fmla="*/ 75 h 76"/>
                <a:gd name="T26" fmla="*/ 22 w 68"/>
                <a:gd name="T27" fmla="*/ 70 h 76"/>
                <a:gd name="T28" fmla="*/ 34 w 68"/>
                <a:gd name="T29" fmla="*/ 75 h 76"/>
                <a:gd name="T30" fmla="*/ 48 w 68"/>
                <a:gd name="T31" fmla="*/ 73 h 76"/>
                <a:gd name="T32" fmla="*/ 65 w 68"/>
                <a:gd name="T33" fmla="*/ 5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76">
                  <a:moveTo>
                    <a:pt x="65" y="55"/>
                  </a:moveTo>
                  <a:cubicBezTo>
                    <a:pt x="68" y="47"/>
                    <a:pt x="67" y="41"/>
                    <a:pt x="66" y="34"/>
                  </a:cubicBezTo>
                  <a:cubicBezTo>
                    <a:pt x="65" y="28"/>
                    <a:pt x="63" y="23"/>
                    <a:pt x="60" y="18"/>
                  </a:cubicBezTo>
                  <a:cubicBezTo>
                    <a:pt x="58" y="14"/>
                    <a:pt x="55" y="0"/>
                    <a:pt x="55" y="0"/>
                  </a:cubicBezTo>
                  <a:cubicBezTo>
                    <a:pt x="50" y="8"/>
                    <a:pt x="39" y="9"/>
                    <a:pt x="32" y="13"/>
                  </a:cubicBezTo>
                  <a:cubicBezTo>
                    <a:pt x="27" y="15"/>
                    <a:pt x="22" y="18"/>
                    <a:pt x="18" y="21"/>
                  </a:cubicBezTo>
                  <a:cubicBezTo>
                    <a:pt x="14" y="25"/>
                    <a:pt x="11" y="29"/>
                    <a:pt x="9" y="34"/>
                  </a:cubicBezTo>
                  <a:cubicBezTo>
                    <a:pt x="8" y="39"/>
                    <a:pt x="8" y="45"/>
                    <a:pt x="10" y="51"/>
                  </a:cubicBezTo>
                  <a:cubicBezTo>
                    <a:pt x="12" y="58"/>
                    <a:pt x="16" y="64"/>
                    <a:pt x="21" y="69"/>
                  </a:cubicBezTo>
                  <a:cubicBezTo>
                    <a:pt x="19" y="71"/>
                    <a:pt x="16" y="72"/>
                    <a:pt x="13" y="73"/>
                  </a:cubicBezTo>
                  <a:cubicBezTo>
                    <a:pt x="9" y="74"/>
                    <a:pt x="4" y="74"/>
                    <a:pt x="1" y="73"/>
                  </a:cubicBezTo>
                  <a:cubicBezTo>
                    <a:pt x="0" y="74"/>
                    <a:pt x="0" y="74"/>
                    <a:pt x="0" y="75"/>
                  </a:cubicBezTo>
                  <a:cubicBezTo>
                    <a:pt x="2" y="76"/>
                    <a:pt x="6" y="76"/>
                    <a:pt x="11" y="75"/>
                  </a:cubicBezTo>
                  <a:cubicBezTo>
                    <a:pt x="15" y="74"/>
                    <a:pt x="19" y="72"/>
                    <a:pt x="22" y="70"/>
                  </a:cubicBezTo>
                  <a:cubicBezTo>
                    <a:pt x="25" y="73"/>
                    <a:pt x="29" y="75"/>
                    <a:pt x="34" y="75"/>
                  </a:cubicBezTo>
                  <a:cubicBezTo>
                    <a:pt x="38" y="76"/>
                    <a:pt x="43" y="75"/>
                    <a:pt x="48" y="73"/>
                  </a:cubicBezTo>
                  <a:cubicBezTo>
                    <a:pt x="55" y="69"/>
                    <a:pt x="62" y="61"/>
                    <a:pt x="65" y="5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675"/>
            <p:cNvSpPr>
              <a:spLocks/>
            </p:cNvSpPr>
            <p:nvPr/>
          </p:nvSpPr>
          <p:spPr bwMode="auto">
            <a:xfrm>
              <a:off x="7386611" y="3033728"/>
              <a:ext cx="119063" cy="166689"/>
            </a:xfrm>
            <a:custGeom>
              <a:avLst/>
              <a:gdLst>
                <a:gd name="T0" fmla="*/ 32 w 32"/>
                <a:gd name="T1" fmla="*/ 19 h 44"/>
                <a:gd name="T2" fmla="*/ 27 w 32"/>
                <a:gd name="T3" fmla="*/ 9 h 44"/>
                <a:gd name="T4" fmla="*/ 19 w 32"/>
                <a:gd name="T5" fmla="*/ 4 h 44"/>
                <a:gd name="T6" fmla="*/ 14 w 32"/>
                <a:gd name="T7" fmla="*/ 1 h 44"/>
                <a:gd name="T8" fmla="*/ 11 w 32"/>
                <a:gd name="T9" fmla="*/ 0 h 44"/>
                <a:gd name="T10" fmla="*/ 10 w 32"/>
                <a:gd name="T11" fmla="*/ 5 h 44"/>
                <a:gd name="T12" fmla="*/ 6 w 32"/>
                <a:gd name="T13" fmla="*/ 10 h 44"/>
                <a:gd name="T14" fmla="*/ 1 w 32"/>
                <a:gd name="T15" fmla="*/ 23 h 44"/>
                <a:gd name="T16" fmla="*/ 6 w 32"/>
                <a:gd name="T17" fmla="*/ 31 h 44"/>
                <a:gd name="T18" fmla="*/ 15 w 32"/>
                <a:gd name="T19" fmla="*/ 37 h 44"/>
                <a:gd name="T20" fmla="*/ 12 w 32"/>
                <a:gd name="T21" fmla="*/ 41 h 44"/>
                <a:gd name="T22" fmla="*/ 6 w 32"/>
                <a:gd name="T23" fmla="*/ 43 h 44"/>
                <a:gd name="T24" fmla="*/ 6 w 32"/>
                <a:gd name="T25" fmla="*/ 44 h 44"/>
                <a:gd name="T26" fmla="*/ 11 w 32"/>
                <a:gd name="T27" fmla="*/ 42 h 44"/>
                <a:gd name="T28" fmla="*/ 15 w 32"/>
                <a:gd name="T29" fmla="*/ 37 h 44"/>
                <a:gd name="T30" fmla="*/ 28 w 32"/>
                <a:gd name="T31" fmla="*/ 33 h 44"/>
                <a:gd name="T32" fmla="*/ 32 w 32"/>
                <a:gd name="T33"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44">
                  <a:moveTo>
                    <a:pt x="32" y="19"/>
                  </a:moveTo>
                  <a:cubicBezTo>
                    <a:pt x="32" y="15"/>
                    <a:pt x="29" y="11"/>
                    <a:pt x="27" y="9"/>
                  </a:cubicBezTo>
                  <a:cubicBezTo>
                    <a:pt x="25" y="6"/>
                    <a:pt x="22" y="5"/>
                    <a:pt x="19" y="4"/>
                  </a:cubicBezTo>
                  <a:cubicBezTo>
                    <a:pt x="18" y="3"/>
                    <a:pt x="16" y="2"/>
                    <a:pt x="14" y="1"/>
                  </a:cubicBezTo>
                  <a:cubicBezTo>
                    <a:pt x="12" y="1"/>
                    <a:pt x="11" y="0"/>
                    <a:pt x="11" y="0"/>
                  </a:cubicBezTo>
                  <a:cubicBezTo>
                    <a:pt x="11" y="2"/>
                    <a:pt x="11" y="4"/>
                    <a:pt x="10" y="5"/>
                  </a:cubicBezTo>
                  <a:cubicBezTo>
                    <a:pt x="8" y="7"/>
                    <a:pt x="7" y="8"/>
                    <a:pt x="6" y="10"/>
                  </a:cubicBezTo>
                  <a:cubicBezTo>
                    <a:pt x="3" y="13"/>
                    <a:pt x="0" y="18"/>
                    <a:pt x="1" y="23"/>
                  </a:cubicBezTo>
                  <a:cubicBezTo>
                    <a:pt x="2" y="26"/>
                    <a:pt x="3" y="28"/>
                    <a:pt x="6" y="31"/>
                  </a:cubicBezTo>
                  <a:cubicBezTo>
                    <a:pt x="8" y="33"/>
                    <a:pt x="11" y="36"/>
                    <a:pt x="15" y="37"/>
                  </a:cubicBezTo>
                  <a:cubicBezTo>
                    <a:pt x="14" y="38"/>
                    <a:pt x="13" y="40"/>
                    <a:pt x="12" y="41"/>
                  </a:cubicBezTo>
                  <a:cubicBezTo>
                    <a:pt x="10" y="42"/>
                    <a:pt x="8" y="43"/>
                    <a:pt x="6" y="43"/>
                  </a:cubicBezTo>
                  <a:cubicBezTo>
                    <a:pt x="6" y="43"/>
                    <a:pt x="6" y="44"/>
                    <a:pt x="6" y="44"/>
                  </a:cubicBezTo>
                  <a:cubicBezTo>
                    <a:pt x="7" y="44"/>
                    <a:pt x="9" y="43"/>
                    <a:pt x="11" y="42"/>
                  </a:cubicBezTo>
                  <a:cubicBezTo>
                    <a:pt x="13" y="40"/>
                    <a:pt x="14" y="39"/>
                    <a:pt x="15" y="37"/>
                  </a:cubicBezTo>
                  <a:cubicBezTo>
                    <a:pt x="20" y="38"/>
                    <a:pt x="25" y="37"/>
                    <a:pt x="28" y="33"/>
                  </a:cubicBezTo>
                  <a:cubicBezTo>
                    <a:pt x="31" y="29"/>
                    <a:pt x="32" y="23"/>
                    <a:pt x="32" y="1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676"/>
            <p:cNvSpPr>
              <a:spLocks/>
            </p:cNvSpPr>
            <p:nvPr/>
          </p:nvSpPr>
          <p:spPr bwMode="auto">
            <a:xfrm>
              <a:off x="7386611" y="2524137"/>
              <a:ext cx="115888" cy="160339"/>
            </a:xfrm>
            <a:custGeom>
              <a:avLst/>
              <a:gdLst>
                <a:gd name="T0" fmla="*/ 30 w 31"/>
                <a:gd name="T1" fmla="*/ 27 h 43"/>
                <a:gd name="T2" fmla="*/ 30 w 31"/>
                <a:gd name="T3" fmla="*/ 18 h 43"/>
                <a:gd name="T4" fmla="*/ 29 w 31"/>
                <a:gd name="T5" fmla="*/ 9 h 43"/>
                <a:gd name="T6" fmla="*/ 28 w 31"/>
                <a:gd name="T7" fmla="*/ 4 h 43"/>
                <a:gd name="T8" fmla="*/ 29 w 31"/>
                <a:gd name="T9" fmla="*/ 0 h 43"/>
                <a:gd name="T10" fmla="*/ 14 w 31"/>
                <a:gd name="T11" fmla="*/ 5 h 43"/>
                <a:gd name="T12" fmla="*/ 5 w 31"/>
                <a:gd name="T13" fmla="*/ 12 h 43"/>
                <a:gd name="T14" fmla="*/ 0 w 31"/>
                <a:gd name="T15" fmla="*/ 24 h 43"/>
                <a:gd name="T16" fmla="*/ 6 w 31"/>
                <a:gd name="T17" fmla="*/ 35 h 43"/>
                <a:gd name="T18" fmla="*/ 16 w 31"/>
                <a:gd name="T19" fmla="*/ 35 h 43"/>
                <a:gd name="T20" fmla="*/ 16 w 31"/>
                <a:gd name="T21" fmla="*/ 38 h 43"/>
                <a:gd name="T22" fmla="*/ 16 w 31"/>
                <a:gd name="T23" fmla="*/ 43 h 43"/>
                <a:gd name="T24" fmla="*/ 17 w 31"/>
                <a:gd name="T25" fmla="*/ 43 h 43"/>
                <a:gd name="T26" fmla="*/ 17 w 31"/>
                <a:gd name="T27" fmla="*/ 39 h 43"/>
                <a:gd name="T28" fmla="*/ 17 w 31"/>
                <a:gd name="T29" fmla="*/ 35 h 43"/>
                <a:gd name="T30" fmla="*/ 23 w 31"/>
                <a:gd name="T31" fmla="*/ 34 h 43"/>
                <a:gd name="T32" fmla="*/ 27 w 31"/>
                <a:gd name="T33" fmla="*/ 33 h 43"/>
                <a:gd name="T34" fmla="*/ 30 w 31"/>
                <a:gd name="T3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43">
                  <a:moveTo>
                    <a:pt x="30" y="27"/>
                  </a:moveTo>
                  <a:cubicBezTo>
                    <a:pt x="31" y="24"/>
                    <a:pt x="31" y="21"/>
                    <a:pt x="30" y="18"/>
                  </a:cubicBezTo>
                  <a:cubicBezTo>
                    <a:pt x="30" y="15"/>
                    <a:pt x="29" y="12"/>
                    <a:pt x="29" y="9"/>
                  </a:cubicBezTo>
                  <a:cubicBezTo>
                    <a:pt x="29" y="8"/>
                    <a:pt x="28" y="6"/>
                    <a:pt x="28" y="4"/>
                  </a:cubicBezTo>
                  <a:cubicBezTo>
                    <a:pt x="28" y="2"/>
                    <a:pt x="29" y="0"/>
                    <a:pt x="29" y="0"/>
                  </a:cubicBezTo>
                  <a:cubicBezTo>
                    <a:pt x="25" y="3"/>
                    <a:pt x="19" y="3"/>
                    <a:pt x="14" y="5"/>
                  </a:cubicBezTo>
                  <a:cubicBezTo>
                    <a:pt x="11" y="6"/>
                    <a:pt x="7" y="8"/>
                    <a:pt x="5" y="12"/>
                  </a:cubicBezTo>
                  <a:cubicBezTo>
                    <a:pt x="2" y="15"/>
                    <a:pt x="0" y="19"/>
                    <a:pt x="0" y="24"/>
                  </a:cubicBezTo>
                  <a:cubicBezTo>
                    <a:pt x="0" y="29"/>
                    <a:pt x="2" y="33"/>
                    <a:pt x="6" y="35"/>
                  </a:cubicBezTo>
                  <a:cubicBezTo>
                    <a:pt x="9" y="36"/>
                    <a:pt x="13" y="36"/>
                    <a:pt x="16" y="35"/>
                  </a:cubicBezTo>
                  <a:cubicBezTo>
                    <a:pt x="16" y="36"/>
                    <a:pt x="16" y="37"/>
                    <a:pt x="16" y="38"/>
                  </a:cubicBezTo>
                  <a:cubicBezTo>
                    <a:pt x="16" y="40"/>
                    <a:pt x="16" y="42"/>
                    <a:pt x="16" y="43"/>
                  </a:cubicBezTo>
                  <a:cubicBezTo>
                    <a:pt x="17" y="43"/>
                    <a:pt x="17" y="43"/>
                    <a:pt x="17" y="43"/>
                  </a:cubicBezTo>
                  <a:cubicBezTo>
                    <a:pt x="17" y="42"/>
                    <a:pt x="17" y="41"/>
                    <a:pt x="17" y="39"/>
                  </a:cubicBezTo>
                  <a:cubicBezTo>
                    <a:pt x="17" y="37"/>
                    <a:pt x="17" y="36"/>
                    <a:pt x="17" y="35"/>
                  </a:cubicBezTo>
                  <a:cubicBezTo>
                    <a:pt x="19" y="34"/>
                    <a:pt x="21" y="34"/>
                    <a:pt x="23" y="34"/>
                  </a:cubicBezTo>
                  <a:cubicBezTo>
                    <a:pt x="25" y="33"/>
                    <a:pt x="26" y="33"/>
                    <a:pt x="27" y="33"/>
                  </a:cubicBezTo>
                  <a:cubicBezTo>
                    <a:pt x="28" y="32"/>
                    <a:pt x="29" y="29"/>
                    <a:pt x="30" y="2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677"/>
            <p:cNvSpPr>
              <a:spLocks/>
            </p:cNvSpPr>
            <p:nvPr/>
          </p:nvSpPr>
          <p:spPr bwMode="auto">
            <a:xfrm>
              <a:off x="7516787" y="2538424"/>
              <a:ext cx="184151" cy="266702"/>
            </a:xfrm>
            <a:custGeom>
              <a:avLst/>
              <a:gdLst>
                <a:gd name="T0" fmla="*/ 47 w 49"/>
                <a:gd name="T1" fmla="*/ 21 h 71"/>
                <a:gd name="T2" fmla="*/ 34 w 49"/>
                <a:gd name="T3" fmla="*/ 8 h 71"/>
                <a:gd name="T4" fmla="*/ 20 w 49"/>
                <a:gd name="T5" fmla="*/ 4 h 71"/>
                <a:gd name="T6" fmla="*/ 12 w 49"/>
                <a:gd name="T7" fmla="*/ 2 h 71"/>
                <a:gd name="T8" fmla="*/ 6 w 49"/>
                <a:gd name="T9" fmla="*/ 0 h 71"/>
                <a:gd name="T10" fmla="*/ 3 w 49"/>
                <a:gd name="T11" fmla="*/ 20 h 71"/>
                <a:gd name="T12" fmla="*/ 0 w 49"/>
                <a:gd name="T13" fmla="*/ 31 h 71"/>
                <a:gd name="T14" fmla="*/ 3 w 49"/>
                <a:gd name="T15" fmla="*/ 42 h 71"/>
                <a:gd name="T16" fmla="*/ 13 w 49"/>
                <a:gd name="T17" fmla="*/ 51 h 71"/>
                <a:gd name="T18" fmla="*/ 29 w 49"/>
                <a:gd name="T19" fmla="*/ 57 h 71"/>
                <a:gd name="T20" fmla="*/ 26 w 49"/>
                <a:gd name="T21" fmla="*/ 64 h 71"/>
                <a:gd name="T22" fmla="*/ 18 w 49"/>
                <a:gd name="T23" fmla="*/ 70 h 71"/>
                <a:gd name="T24" fmla="*/ 18 w 49"/>
                <a:gd name="T25" fmla="*/ 71 h 71"/>
                <a:gd name="T26" fmla="*/ 25 w 49"/>
                <a:gd name="T27" fmla="*/ 66 h 71"/>
                <a:gd name="T28" fmla="*/ 30 w 49"/>
                <a:gd name="T29" fmla="*/ 57 h 71"/>
                <a:gd name="T30" fmla="*/ 40 w 49"/>
                <a:gd name="T31" fmla="*/ 54 h 71"/>
                <a:gd name="T32" fmla="*/ 48 w 49"/>
                <a:gd name="T33" fmla="*/ 43 h 71"/>
                <a:gd name="T34" fmla="*/ 49 w 49"/>
                <a:gd name="T35" fmla="*/ 32 h 71"/>
                <a:gd name="T36" fmla="*/ 47 w 49"/>
                <a:gd name="T37" fmla="*/ 2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71">
                  <a:moveTo>
                    <a:pt x="47" y="21"/>
                  </a:moveTo>
                  <a:cubicBezTo>
                    <a:pt x="44" y="14"/>
                    <a:pt x="39" y="11"/>
                    <a:pt x="34" y="8"/>
                  </a:cubicBezTo>
                  <a:cubicBezTo>
                    <a:pt x="29" y="6"/>
                    <a:pt x="25" y="5"/>
                    <a:pt x="20" y="4"/>
                  </a:cubicBezTo>
                  <a:cubicBezTo>
                    <a:pt x="18" y="4"/>
                    <a:pt x="15" y="3"/>
                    <a:pt x="12" y="2"/>
                  </a:cubicBezTo>
                  <a:cubicBezTo>
                    <a:pt x="6" y="0"/>
                    <a:pt x="6" y="0"/>
                    <a:pt x="6" y="0"/>
                  </a:cubicBezTo>
                  <a:cubicBezTo>
                    <a:pt x="9" y="7"/>
                    <a:pt x="4" y="14"/>
                    <a:pt x="3" y="20"/>
                  </a:cubicBezTo>
                  <a:cubicBezTo>
                    <a:pt x="1" y="24"/>
                    <a:pt x="1" y="28"/>
                    <a:pt x="0" y="31"/>
                  </a:cubicBezTo>
                  <a:cubicBezTo>
                    <a:pt x="0" y="35"/>
                    <a:pt x="1" y="39"/>
                    <a:pt x="3" y="42"/>
                  </a:cubicBezTo>
                  <a:cubicBezTo>
                    <a:pt x="5" y="45"/>
                    <a:pt x="9" y="48"/>
                    <a:pt x="13" y="51"/>
                  </a:cubicBezTo>
                  <a:cubicBezTo>
                    <a:pt x="18" y="54"/>
                    <a:pt x="23" y="56"/>
                    <a:pt x="29" y="57"/>
                  </a:cubicBezTo>
                  <a:cubicBezTo>
                    <a:pt x="28" y="59"/>
                    <a:pt x="27" y="62"/>
                    <a:pt x="26" y="64"/>
                  </a:cubicBezTo>
                  <a:cubicBezTo>
                    <a:pt x="24" y="67"/>
                    <a:pt x="21" y="69"/>
                    <a:pt x="18" y="70"/>
                  </a:cubicBezTo>
                  <a:cubicBezTo>
                    <a:pt x="18" y="70"/>
                    <a:pt x="18" y="71"/>
                    <a:pt x="18" y="71"/>
                  </a:cubicBezTo>
                  <a:cubicBezTo>
                    <a:pt x="20" y="71"/>
                    <a:pt x="23" y="69"/>
                    <a:pt x="25" y="66"/>
                  </a:cubicBezTo>
                  <a:cubicBezTo>
                    <a:pt x="27" y="63"/>
                    <a:pt x="29" y="60"/>
                    <a:pt x="30" y="57"/>
                  </a:cubicBezTo>
                  <a:cubicBezTo>
                    <a:pt x="34" y="57"/>
                    <a:pt x="37" y="56"/>
                    <a:pt x="40" y="54"/>
                  </a:cubicBezTo>
                  <a:cubicBezTo>
                    <a:pt x="44" y="51"/>
                    <a:pt x="46" y="48"/>
                    <a:pt x="48" y="43"/>
                  </a:cubicBezTo>
                  <a:cubicBezTo>
                    <a:pt x="49" y="40"/>
                    <a:pt x="49" y="36"/>
                    <a:pt x="49" y="32"/>
                  </a:cubicBezTo>
                  <a:cubicBezTo>
                    <a:pt x="49" y="28"/>
                    <a:pt x="48" y="24"/>
                    <a:pt x="47" y="2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678"/>
            <p:cNvSpPr>
              <a:spLocks/>
            </p:cNvSpPr>
            <p:nvPr/>
          </p:nvSpPr>
          <p:spPr bwMode="auto">
            <a:xfrm>
              <a:off x="7769201" y="2549537"/>
              <a:ext cx="206376" cy="211139"/>
            </a:xfrm>
            <a:custGeom>
              <a:avLst/>
              <a:gdLst>
                <a:gd name="T0" fmla="*/ 45 w 55"/>
                <a:gd name="T1" fmla="*/ 37 h 56"/>
                <a:gd name="T2" fmla="*/ 47 w 55"/>
                <a:gd name="T3" fmla="*/ 25 h 56"/>
                <a:gd name="T4" fmla="*/ 48 w 55"/>
                <a:gd name="T5" fmla="*/ 12 h 56"/>
                <a:gd name="T6" fmla="*/ 51 w 55"/>
                <a:gd name="T7" fmla="*/ 5 h 56"/>
                <a:gd name="T8" fmla="*/ 55 w 55"/>
                <a:gd name="T9" fmla="*/ 0 h 56"/>
                <a:gd name="T10" fmla="*/ 41 w 55"/>
                <a:gd name="T11" fmla="*/ 0 h 56"/>
                <a:gd name="T12" fmla="*/ 28 w 55"/>
                <a:gd name="T13" fmla="*/ 1 h 56"/>
                <a:gd name="T14" fmla="*/ 12 w 55"/>
                <a:gd name="T15" fmla="*/ 8 h 56"/>
                <a:gd name="T16" fmla="*/ 3 w 55"/>
                <a:gd name="T17" fmla="*/ 21 h 56"/>
                <a:gd name="T18" fmla="*/ 16 w 55"/>
                <a:gd name="T19" fmla="*/ 46 h 56"/>
                <a:gd name="T20" fmla="*/ 12 w 55"/>
                <a:gd name="T21" fmla="*/ 50 h 56"/>
                <a:gd name="T22" fmla="*/ 5 w 55"/>
                <a:gd name="T23" fmla="*/ 54 h 56"/>
                <a:gd name="T24" fmla="*/ 5 w 55"/>
                <a:gd name="T25" fmla="*/ 56 h 56"/>
                <a:gd name="T26" fmla="*/ 17 w 55"/>
                <a:gd name="T27" fmla="*/ 46 h 56"/>
                <a:gd name="T28" fmla="*/ 35 w 55"/>
                <a:gd name="T29" fmla="*/ 47 h 56"/>
                <a:gd name="T30" fmla="*/ 45 w 55"/>
                <a:gd name="T31"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6">
                  <a:moveTo>
                    <a:pt x="45" y="37"/>
                  </a:moveTo>
                  <a:cubicBezTo>
                    <a:pt x="47" y="34"/>
                    <a:pt x="46" y="29"/>
                    <a:pt x="47" y="25"/>
                  </a:cubicBezTo>
                  <a:cubicBezTo>
                    <a:pt x="47" y="21"/>
                    <a:pt x="47" y="17"/>
                    <a:pt x="48" y="12"/>
                  </a:cubicBezTo>
                  <a:cubicBezTo>
                    <a:pt x="48" y="11"/>
                    <a:pt x="49" y="7"/>
                    <a:pt x="51" y="5"/>
                  </a:cubicBezTo>
                  <a:cubicBezTo>
                    <a:pt x="53" y="2"/>
                    <a:pt x="55" y="0"/>
                    <a:pt x="55" y="0"/>
                  </a:cubicBezTo>
                  <a:cubicBezTo>
                    <a:pt x="50" y="0"/>
                    <a:pt x="45" y="0"/>
                    <a:pt x="41" y="0"/>
                  </a:cubicBezTo>
                  <a:cubicBezTo>
                    <a:pt x="36" y="0"/>
                    <a:pt x="32" y="0"/>
                    <a:pt x="28" y="1"/>
                  </a:cubicBezTo>
                  <a:cubicBezTo>
                    <a:pt x="22" y="2"/>
                    <a:pt x="17" y="5"/>
                    <a:pt x="12" y="8"/>
                  </a:cubicBezTo>
                  <a:cubicBezTo>
                    <a:pt x="8" y="12"/>
                    <a:pt x="5" y="16"/>
                    <a:pt x="3" y="21"/>
                  </a:cubicBezTo>
                  <a:cubicBezTo>
                    <a:pt x="0" y="31"/>
                    <a:pt x="7" y="41"/>
                    <a:pt x="16" y="46"/>
                  </a:cubicBezTo>
                  <a:cubicBezTo>
                    <a:pt x="15" y="48"/>
                    <a:pt x="14" y="49"/>
                    <a:pt x="12" y="50"/>
                  </a:cubicBezTo>
                  <a:cubicBezTo>
                    <a:pt x="10" y="52"/>
                    <a:pt x="7" y="53"/>
                    <a:pt x="5" y="54"/>
                  </a:cubicBezTo>
                  <a:cubicBezTo>
                    <a:pt x="5" y="55"/>
                    <a:pt x="5" y="55"/>
                    <a:pt x="5" y="56"/>
                  </a:cubicBezTo>
                  <a:cubicBezTo>
                    <a:pt x="8" y="55"/>
                    <a:pt x="15" y="50"/>
                    <a:pt x="17" y="46"/>
                  </a:cubicBezTo>
                  <a:cubicBezTo>
                    <a:pt x="23" y="49"/>
                    <a:pt x="30" y="50"/>
                    <a:pt x="35" y="47"/>
                  </a:cubicBezTo>
                  <a:cubicBezTo>
                    <a:pt x="39" y="45"/>
                    <a:pt x="43" y="41"/>
                    <a:pt x="45" y="3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680"/>
            <p:cNvSpPr>
              <a:spLocks/>
            </p:cNvSpPr>
            <p:nvPr/>
          </p:nvSpPr>
          <p:spPr bwMode="auto">
            <a:xfrm>
              <a:off x="7585050" y="3046428"/>
              <a:ext cx="222251" cy="223839"/>
            </a:xfrm>
            <a:custGeom>
              <a:avLst/>
              <a:gdLst>
                <a:gd name="T0" fmla="*/ 4 w 59"/>
                <a:gd name="T1" fmla="*/ 15 h 60"/>
                <a:gd name="T2" fmla="*/ 1 w 59"/>
                <a:gd name="T3" fmla="*/ 31 h 60"/>
                <a:gd name="T4" fmla="*/ 2 w 59"/>
                <a:gd name="T5" fmla="*/ 45 h 60"/>
                <a:gd name="T6" fmla="*/ 1 w 59"/>
                <a:gd name="T7" fmla="*/ 54 h 60"/>
                <a:gd name="T8" fmla="*/ 0 w 59"/>
                <a:gd name="T9" fmla="*/ 60 h 60"/>
                <a:gd name="T10" fmla="*/ 12 w 59"/>
                <a:gd name="T11" fmla="*/ 56 h 60"/>
                <a:gd name="T12" fmla="*/ 24 w 59"/>
                <a:gd name="T13" fmla="*/ 54 h 60"/>
                <a:gd name="T14" fmla="*/ 39 w 59"/>
                <a:gd name="T15" fmla="*/ 48 h 60"/>
                <a:gd name="T16" fmla="*/ 47 w 59"/>
                <a:gd name="T17" fmla="*/ 38 h 60"/>
                <a:gd name="T18" fmla="*/ 48 w 59"/>
                <a:gd name="T19" fmla="*/ 23 h 60"/>
                <a:gd name="T20" fmla="*/ 41 w 59"/>
                <a:gd name="T21" fmla="*/ 8 h 60"/>
                <a:gd name="T22" fmla="*/ 48 w 59"/>
                <a:gd name="T23" fmla="*/ 5 h 60"/>
                <a:gd name="T24" fmla="*/ 58 w 59"/>
                <a:gd name="T25" fmla="*/ 7 h 60"/>
                <a:gd name="T26" fmla="*/ 59 w 59"/>
                <a:gd name="T27" fmla="*/ 6 h 60"/>
                <a:gd name="T28" fmla="*/ 50 w 59"/>
                <a:gd name="T29" fmla="*/ 4 h 60"/>
                <a:gd name="T30" fmla="*/ 40 w 59"/>
                <a:gd name="T31" fmla="*/ 7 h 60"/>
                <a:gd name="T32" fmla="*/ 30 w 59"/>
                <a:gd name="T33" fmla="*/ 1 h 60"/>
                <a:gd name="T34" fmla="*/ 18 w 59"/>
                <a:gd name="T35" fmla="*/ 2 h 60"/>
                <a:gd name="T36" fmla="*/ 4 w 59"/>
                <a:gd name="T37"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60">
                  <a:moveTo>
                    <a:pt x="4" y="15"/>
                  </a:moveTo>
                  <a:cubicBezTo>
                    <a:pt x="0" y="20"/>
                    <a:pt x="1" y="25"/>
                    <a:pt x="1" y="31"/>
                  </a:cubicBezTo>
                  <a:cubicBezTo>
                    <a:pt x="0" y="35"/>
                    <a:pt x="1" y="40"/>
                    <a:pt x="2" y="45"/>
                  </a:cubicBezTo>
                  <a:cubicBezTo>
                    <a:pt x="2" y="46"/>
                    <a:pt x="2" y="50"/>
                    <a:pt x="1" y="54"/>
                  </a:cubicBezTo>
                  <a:cubicBezTo>
                    <a:pt x="1" y="57"/>
                    <a:pt x="0" y="60"/>
                    <a:pt x="0" y="60"/>
                  </a:cubicBezTo>
                  <a:cubicBezTo>
                    <a:pt x="4" y="58"/>
                    <a:pt x="8" y="57"/>
                    <a:pt x="12" y="56"/>
                  </a:cubicBezTo>
                  <a:cubicBezTo>
                    <a:pt x="16" y="56"/>
                    <a:pt x="21" y="55"/>
                    <a:pt x="24" y="54"/>
                  </a:cubicBezTo>
                  <a:cubicBezTo>
                    <a:pt x="29" y="53"/>
                    <a:pt x="35" y="51"/>
                    <a:pt x="39" y="48"/>
                  </a:cubicBezTo>
                  <a:cubicBezTo>
                    <a:pt x="43" y="45"/>
                    <a:pt x="46" y="42"/>
                    <a:pt x="47" y="38"/>
                  </a:cubicBezTo>
                  <a:cubicBezTo>
                    <a:pt x="49" y="34"/>
                    <a:pt x="49" y="29"/>
                    <a:pt x="48" y="23"/>
                  </a:cubicBezTo>
                  <a:cubicBezTo>
                    <a:pt x="46" y="18"/>
                    <a:pt x="44" y="12"/>
                    <a:pt x="41" y="8"/>
                  </a:cubicBezTo>
                  <a:cubicBezTo>
                    <a:pt x="43" y="6"/>
                    <a:pt x="46" y="5"/>
                    <a:pt x="48" y="5"/>
                  </a:cubicBezTo>
                  <a:cubicBezTo>
                    <a:pt x="52" y="5"/>
                    <a:pt x="56" y="5"/>
                    <a:pt x="58" y="7"/>
                  </a:cubicBezTo>
                  <a:cubicBezTo>
                    <a:pt x="59" y="7"/>
                    <a:pt x="59" y="6"/>
                    <a:pt x="59" y="6"/>
                  </a:cubicBezTo>
                  <a:cubicBezTo>
                    <a:pt x="58" y="5"/>
                    <a:pt x="54" y="4"/>
                    <a:pt x="50" y="4"/>
                  </a:cubicBezTo>
                  <a:cubicBezTo>
                    <a:pt x="46" y="4"/>
                    <a:pt x="42" y="5"/>
                    <a:pt x="40" y="7"/>
                  </a:cubicBezTo>
                  <a:cubicBezTo>
                    <a:pt x="37" y="4"/>
                    <a:pt x="34" y="2"/>
                    <a:pt x="30" y="1"/>
                  </a:cubicBezTo>
                  <a:cubicBezTo>
                    <a:pt x="27" y="0"/>
                    <a:pt x="22" y="1"/>
                    <a:pt x="18" y="2"/>
                  </a:cubicBezTo>
                  <a:cubicBezTo>
                    <a:pt x="12" y="5"/>
                    <a:pt x="6" y="10"/>
                    <a:pt x="4"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681"/>
            <p:cNvSpPr>
              <a:spLocks/>
            </p:cNvSpPr>
            <p:nvPr/>
          </p:nvSpPr>
          <p:spPr bwMode="auto">
            <a:xfrm>
              <a:off x="7340573" y="2816239"/>
              <a:ext cx="112713" cy="104776"/>
            </a:xfrm>
            <a:custGeom>
              <a:avLst/>
              <a:gdLst>
                <a:gd name="T0" fmla="*/ 7 w 30"/>
                <a:gd name="T1" fmla="*/ 7 h 28"/>
                <a:gd name="T2" fmla="*/ 5 w 30"/>
                <a:gd name="T3" fmla="*/ 14 h 28"/>
                <a:gd name="T4" fmla="*/ 3 w 30"/>
                <a:gd name="T5" fmla="*/ 20 h 28"/>
                <a:gd name="T6" fmla="*/ 1 w 30"/>
                <a:gd name="T7" fmla="*/ 24 h 28"/>
                <a:gd name="T8" fmla="*/ 0 w 30"/>
                <a:gd name="T9" fmla="*/ 27 h 28"/>
                <a:gd name="T10" fmla="*/ 6 w 30"/>
                <a:gd name="T11" fmla="*/ 27 h 28"/>
                <a:gd name="T12" fmla="*/ 13 w 30"/>
                <a:gd name="T13" fmla="*/ 28 h 28"/>
                <a:gd name="T14" fmla="*/ 21 w 30"/>
                <a:gd name="T15" fmla="*/ 25 h 28"/>
                <a:gd name="T16" fmla="*/ 27 w 30"/>
                <a:gd name="T17" fmla="*/ 19 h 28"/>
                <a:gd name="T18" fmla="*/ 22 w 30"/>
                <a:gd name="T19" fmla="*/ 5 h 28"/>
                <a:gd name="T20" fmla="*/ 24 w 30"/>
                <a:gd name="T21" fmla="*/ 3 h 28"/>
                <a:gd name="T22" fmla="*/ 28 w 30"/>
                <a:gd name="T23" fmla="*/ 1 h 28"/>
                <a:gd name="T24" fmla="*/ 28 w 30"/>
                <a:gd name="T25" fmla="*/ 0 h 28"/>
                <a:gd name="T26" fmla="*/ 21 w 30"/>
                <a:gd name="T27" fmla="*/ 5 h 28"/>
                <a:gd name="T28" fmla="*/ 12 w 30"/>
                <a:gd name="T29" fmla="*/ 3 h 28"/>
                <a:gd name="T30" fmla="*/ 7 w 30"/>
                <a:gd name="T31"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28">
                  <a:moveTo>
                    <a:pt x="7" y="7"/>
                  </a:moveTo>
                  <a:cubicBezTo>
                    <a:pt x="5" y="9"/>
                    <a:pt x="5" y="11"/>
                    <a:pt x="5" y="14"/>
                  </a:cubicBezTo>
                  <a:cubicBezTo>
                    <a:pt x="4" y="16"/>
                    <a:pt x="4" y="18"/>
                    <a:pt x="3" y="20"/>
                  </a:cubicBezTo>
                  <a:cubicBezTo>
                    <a:pt x="3" y="21"/>
                    <a:pt x="2" y="23"/>
                    <a:pt x="1" y="24"/>
                  </a:cubicBezTo>
                  <a:cubicBezTo>
                    <a:pt x="1" y="26"/>
                    <a:pt x="0" y="27"/>
                    <a:pt x="0" y="27"/>
                  </a:cubicBezTo>
                  <a:cubicBezTo>
                    <a:pt x="2" y="27"/>
                    <a:pt x="4" y="27"/>
                    <a:pt x="6" y="27"/>
                  </a:cubicBezTo>
                  <a:cubicBezTo>
                    <a:pt x="8" y="28"/>
                    <a:pt x="11" y="28"/>
                    <a:pt x="13" y="28"/>
                  </a:cubicBezTo>
                  <a:cubicBezTo>
                    <a:pt x="16" y="28"/>
                    <a:pt x="19" y="27"/>
                    <a:pt x="21" y="25"/>
                  </a:cubicBezTo>
                  <a:cubicBezTo>
                    <a:pt x="24" y="23"/>
                    <a:pt x="26" y="21"/>
                    <a:pt x="27" y="19"/>
                  </a:cubicBezTo>
                  <a:cubicBezTo>
                    <a:pt x="30" y="13"/>
                    <a:pt x="26" y="8"/>
                    <a:pt x="22" y="5"/>
                  </a:cubicBezTo>
                  <a:cubicBezTo>
                    <a:pt x="22" y="4"/>
                    <a:pt x="23" y="3"/>
                    <a:pt x="24" y="3"/>
                  </a:cubicBezTo>
                  <a:cubicBezTo>
                    <a:pt x="25" y="2"/>
                    <a:pt x="27" y="1"/>
                    <a:pt x="28" y="1"/>
                  </a:cubicBezTo>
                  <a:cubicBezTo>
                    <a:pt x="28" y="0"/>
                    <a:pt x="28" y="0"/>
                    <a:pt x="28" y="0"/>
                  </a:cubicBezTo>
                  <a:cubicBezTo>
                    <a:pt x="27" y="1"/>
                    <a:pt x="23" y="3"/>
                    <a:pt x="21" y="5"/>
                  </a:cubicBezTo>
                  <a:cubicBezTo>
                    <a:pt x="18" y="3"/>
                    <a:pt x="15" y="2"/>
                    <a:pt x="12" y="3"/>
                  </a:cubicBezTo>
                  <a:cubicBezTo>
                    <a:pt x="10" y="4"/>
                    <a:pt x="8" y="6"/>
                    <a:pt x="7"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682"/>
            <p:cNvSpPr>
              <a:spLocks/>
            </p:cNvSpPr>
            <p:nvPr/>
          </p:nvSpPr>
          <p:spPr bwMode="auto">
            <a:xfrm>
              <a:off x="6229317" y="2962290"/>
              <a:ext cx="236539" cy="320677"/>
            </a:xfrm>
            <a:custGeom>
              <a:avLst/>
              <a:gdLst>
                <a:gd name="T0" fmla="*/ 56 w 63"/>
                <a:gd name="T1" fmla="*/ 16 h 85"/>
                <a:gd name="T2" fmla="*/ 46 w 63"/>
                <a:gd name="T3" fmla="*/ 6 h 85"/>
                <a:gd name="T4" fmla="*/ 34 w 63"/>
                <a:gd name="T5" fmla="*/ 1 h 85"/>
                <a:gd name="T6" fmla="*/ 15 w 63"/>
                <a:gd name="T7" fmla="*/ 4 h 85"/>
                <a:gd name="T8" fmla="*/ 6 w 63"/>
                <a:gd name="T9" fmla="*/ 8 h 85"/>
                <a:gd name="T10" fmla="*/ 0 w 63"/>
                <a:gd name="T11" fmla="*/ 12 h 85"/>
                <a:gd name="T12" fmla="*/ 4 w 63"/>
                <a:gd name="T13" fmla="*/ 19 h 85"/>
                <a:gd name="T14" fmla="*/ 2 w 63"/>
                <a:gd name="T15" fmla="*/ 28 h 85"/>
                <a:gd name="T16" fmla="*/ 1 w 63"/>
                <a:gd name="T17" fmla="*/ 39 h 85"/>
                <a:gd name="T18" fmla="*/ 6 w 63"/>
                <a:gd name="T19" fmla="*/ 51 h 85"/>
                <a:gd name="T20" fmla="*/ 21 w 63"/>
                <a:gd name="T21" fmla="*/ 62 h 85"/>
                <a:gd name="T22" fmla="*/ 42 w 63"/>
                <a:gd name="T23" fmla="*/ 65 h 85"/>
                <a:gd name="T24" fmla="*/ 40 w 63"/>
                <a:gd name="T25" fmla="*/ 74 h 85"/>
                <a:gd name="T26" fmla="*/ 33 w 63"/>
                <a:gd name="T27" fmla="*/ 84 h 85"/>
                <a:gd name="T28" fmla="*/ 35 w 63"/>
                <a:gd name="T29" fmla="*/ 85 h 85"/>
                <a:gd name="T30" fmla="*/ 40 w 63"/>
                <a:gd name="T31" fmla="*/ 76 h 85"/>
                <a:gd name="T32" fmla="*/ 43 w 63"/>
                <a:gd name="T33" fmla="*/ 64 h 85"/>
                <a:gd name="T34" fmla="*/ 62 w 63"/>
                <a:gd name="T35" fmla="*/ 45 h 85"/>
                <a:gd name="T36" fmla="*/ 62 w 63"/>
                <a:gd name="T37" fmla="*/ 31 h 85"/>
                <a:gd name="T38" fmla="*/ 56 w 63"/>
                <a:gd name="T39" fmla="*/ 1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85">
                  <a:moveTo>
                    <a:pt x="56" y="16"/>
                  </a:moveTo>
                  <a:cubicBezTo>
                    <a:pt x="53" y="11"/>
                    <a:pt x="50" y="8"/>
                    <a:pt x="46" y="6"/>
                  </a:cubicBezTo>
                  <a:cubicBezTo>
                    <a:pt x="42" y="3"/>
                    <a:pt x="38" y="2"/>
                    <a:pt x="34" y="1"/>
                  </a:cubicBezTo>
                  <a:cubicBezTo>
                    <a:pt x="27" y="0"/>
                    <a:pt x="21" y="1"/>
                    <a:pt x="15" y="4"/>
                  </a:cubicBezTo>
                  <a:cubicBezTo>
                    <a:pt x="13" y="4"/>
                    <a:pt x="9" y="6"/>
                    <a:pt x="6" y="8"/>
                  </a:cubicBezTo>
                  <a:cubicBezTo>
                    <a:pt x="2" y="10"/>
                    <a:pt x="0" y="12"/>
                    <a:pt x="0" y="12"/>
                  </a:cubicBezTo>
                  <a:cubicBezTo>
                    <a:pt x="3" y="13"/>
                    <a:pt x="4" y="16"/>
                    <a:pt x="4" y="19"/>
                  </a:cubicBezTo>
                  <a:cubicBezTo>
                    <a:pt x="4" y="23"/>
                    <a:pt x="3" y="26"/>
                    <a:pt x="2" y="28"/>
                  </a:cubicBezTo>
                  <a:cubicBezTo>
                    <a:pt x="2" y="32"/>
                    <a:pt x="1" y="35"/>
                    <a:pt x="1" y="39"/>
                  </a:cubicBezTo>
                  <a:cubicBezTo>
                    <a:pt x="2" y="43"/>
                    <a:pt x="3" y="47"/>
                    <a:pt x="6" y="51"/>
                  </a:cubicBezTo>
                  <a:cubicBezTo>
                    <a:pt x="9" y="56"/>
                    <a:pt x="14" y="60"/>
                    <a:pt x="21" y="62"/>
                  </a:cubicBezTo>
                  <a:cubicBezTo>
                    <a:pt x="27" y="65"/>
                    <a:pt x="35" y="66"/>
                    <a:pt x="42" y="65"/>
                  </a:cubicBezTo>
                  <a:cubicBezTo>
                    <a:pt x="42" y="68"/>
                    <a:pt x="41" y="71"/>
                    <a:pt x="40" y="74"/>
                  </a:cubicBezTo>
                  <a:cubicBezTo>
                    <a:pt x="39" y="78"/>
                    <a:pt x="36" y="81"/>
                    <a:pt x="33" y="84"/>
                  </a:cubicBezTo>
                  <a:cubicBezTo>
                    <a:pt x="35" y="85"/>
                    <a:pt x="35" y="85"/>
                    <a:pt x="35" y="85"/>
                  </a:cubicBezTo>
                  <a:cubicBezTo>
                    <a:pt x="36" y="84"/>
                    <a:pt x="39" y="80"/>
                    <a:pt x="40" y="76"/>
                  </a:cubicBezTo>
                  <a:cubicBezTo>
                    <a:pt x="42" y="72"/>
                    <a:pt x="43" y="68"/>
                    <a:pt x="43" y="64"/>
                  </a:cubicBezTo>
                  <a:cubicBezTo>
                    <a:pt x="52" y="63"/>
                    <a:pt x="60" y="57"/>
                    <a:pt x="62" y="45"/>
                  </a:cubicBezTo>
                  <a:cubicBezTo>
                    <a:pt x="63" y="41"/>
                    <a:pt x="63" y="36"/>
                    <a:pt x="62" y="31"/>
                  </a:cubicBezTo>
                  <a:cubicBezTo>
                    <a:pt x="61" y="25"/>
                    <a:pt x="59" y="20"/>
                    <a:pt x="56" y="1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683"/>
            <p:cNvSpPr>
              <a:spLocks/>
            </p:cNvSpPr>
            <p:nvPr/>
          </p:nvSpPr>
          <p:spPr bwMode="auto">
            <a:xfrm>
              <a:off x="6465856" y="2678126"/>
              <a:ext cx="214314" cy="292102"/>
            </a:xfrm>
            <a:custGeom>
              <a:avLst/>
              <a:gdLst>
                <a:gd name="T0" fmla="*/ 57 w 57"/>
                <a:gd name="T1" fmla="*/ 33 h 78"/>
                <a:gd name="T2" fmla="*/ 49 w 57"/>
                <a:gd name="T3" fmla="*/ 13 h 78"/>
                <a:gd name="T4" fmla="*/ 34 w 57"/>
                <a:gd name="T5" fmla="*/ 3 h 78"/>
                <a:gd name="T6" fmla="*/ 25 w 57"/>
                <a:gd name="T7" fmla="*/ 0 h 78"/>
                <a:gd name="T8" fmla="*/ 19 w 57"/>
                <a:gd name="T9" fmla="*/ 0 h 78"/>
                <a:gd name="T10" fmla="*/ 17 w 57"/>
                <a:gd name="T11" fmla="*/ 7 h 78"/>
                <a:gd name="T12" fmla="*/ 10 w 57"/>
                <a:gd name="T13" fmla="*/ 14 h 78"/>
                <a:gd name="T14" fmla="*/ 3 w 57"/>
                <a:gd name="T15" fmla="*/ 24 h 78"/>
                <a:gd name="T16" fmla="*/ 1 w 57"/>
                <a:gd name="T17" fmla="*/ 38 h 78"/>
                <a:gd name="T18" fmla="*/ 25 w 57"/>
                <a:gd name="T19" fmla="*/ 64 h 78"/>
                <a:gd name="T20" fmla="*/ 21 w 57"/>
                <a:gd name="T21" fmla="*/ 70 h 78"/>
                <a:gd name="T22" fmla="*/ 17 w 57"/>
                <a:gd name="T23" fmla="*/ 74 h 78"/>
                <a:gd name="T24" fmla="*/ 13 w 57"/>
                <a:gd name="T25" fmla="*/ 77 h 78"/>
                <a:gd name="T26" fmla="*/ 13 w 57"/>
                <a:gd name="T27" fmla="*/ 77 h 78"/>
                <a:gd name="T28" fmla="*/ 14 w 57"/>
                <a:gd name="T29" fmla="*/ 78 h 78"/>
                <a:gd name="T30" fmla="*/ 14 w 57"/>
                <a:gd name="T31" fmla="*/ 78 h 78"/>
                <a:gd name="T32" fmla="*/ 14 w 57"/>
                <a:gd name="T33" fmla="*/ 78 h 78"/>
                <a:gd name="T34" fmla="*/ 15 w 57"/>
                <a:gd name="T35" fmla="*/ 77 h 78"/>
                <a:gd name="T36" fmla="*/ 17 w 57"/>
                <a:gd name="T37" fmla="*/ 76 h 78"/>
                <a:gd name="T38" fmla="*/ 20 w 57"/>
                <a:gd name="T39" fmla="*/ 73 h 78"/>
                <a:gd name="T40" fmla="*/ 26 w 57"/>
                <a:gd name="T41" fmla="*/ 64 h 78"/>
                <a:gd name="T42" fmla="*/ 50 w 57"/>
                <a:gd name="T43" fmla="*/ 56 h 78"/>
                <a:gd name="T44" fmla="*/ 57 w 57"/>
                <a:gd name="T45" fmla="*/ 3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8">
                  <a:moveTo>
                    <a:pt x="57" y="33"/>
                  </a:moveTo>
                  <a:cubicBezTo>
                    <a:pt x="57" y="24"/>
                    <a:pt x="53" y="18"/>
                    <a:pt x="49" y="13"/>
                  </a:cubicBezTo>
                  <a:cubicBezTo>
                    <a:pt x="45" y="8"/>
                    <a:pt x="40" y="5"/>
                    <a:pt x="34" y="3"/>
                  </a:cubicBezTo>
                  <a:cubicBezTo>
                    <a:pt x="32" y="3"/>
                    <a:pt x="28" y="1"/>
                    <a:pt x="25" y="0"/>
                  </a:cubicBezTo>
                  <a:cubicBezTo>
                    <a:pt x="22" y="0"/>
                    <a:pt x="19" y="0"/>
                    <a:pt x="19" y="0"/>
                  </a:cubicBezTo>
                  <a:cubicBezTo>
                    <a:pt x="20" y="2"/>
                    <a:pt x="19" y="5"/>
                    <a:pt x="17" y="7"/>
                  </a:cubicBezTo>
                  <a:cubicBezTo>
                    <a:pt x="15" y="10"/>
                    <a:pt x="12" y="12"/>
                    <a:pt x="10" y="14"/>
                  </a:cubicBezTo>
                  <a:cubicBezTo>
                    <a:pt x="8" y="17"/>
                    <a:pt x="5" y="20"/>
                    <a:pt x="3" y="24"/>
                  </a:cubicBezTo>
                  <a:cubicBezTo>
                    <a:pt x="1" y="29"/>
                    <a:pt x="0" y="33"/>
                    <a:pt x="1" y="38"/>
                  </a:cubicBezTo>
                  <a:cubicBezTo>
                    <a:pt x="2" y="49"/>
                    <a:pt x="13" y="60"/>
                    <a:pt x="25" y="64"/>
                  </a:cubicBezTo>
                  <a:cubicBezTo>
                    <a:pt x="24" y="66"/>
                    <a:pt x="23" y="69"/>
                    <a:pt x="21" y="70"/>
                  </a:cubicBezTo>
                  <a:cubicBezTo>
                    <a:pt x="20" y="72"/>
                    <a:pt x="19" y="73"/>
                    <a:pt x="17" y="74"/>
                  </a:cubicBezTo>
                  <a:cubicBezTo>
                    <a:pt x="16" y="75"/>
                    <a:pt x="14" y="76"/>
                    <a:pt x="13" y="77"/>
                  </a:cubicBezTo>
                  <a:cubicBezTo>
                    <a:pt x="13" y="77"/>
                    <a:pt x="13" y="77"/>
                    <a:pt x="13" y="77"/>
                  </a:cubicBezTo>
                  <a:cubicBezTo>
                    <a:pt x="13" y="78"/>
                    <a:pt x="14" y="78"/>
                    <a:pt x="14" y="78"/>
                  </a:cubicBezTo>
                  <a:cubicBezTo>
                    <a:pt x="14" y="78"/>
                    <a:pt x="14" y="78"/>
                    <a:pt x="14" y="78"/>
                  </a:cubicBezTo>
                  <a:cubicBezTo>
                    <a:pt x="14" y="78"/>
                    <a:pt x="14" y="78"/>
                    <a:pt x="14" y="78"/>
                  </a:cubicBezTo>
                  <a:cubicBezTo>
                    <a:pt x="14" y="77"/>
                    <a:pt x="15" y="77"/>
                    <a:pt x="15" y="77"/>
                  </a:cubicBezTo>
                  <a:cubicBezTo>
                    <a:pt x="15" y="77"/>
                    <a:pt x="16" y="76"/>
                    <a:pt x="17" y="76"/>
                  </a:cubicBezTo>
                  <a:cubicBezTo>
                    <a:pt x="18" y="75"/>
                    <a:pt x="19" y="74"/>
                    <a:pt x="20" y="73"/>
                  </a:cubicBezTo>
                  <a:cubicBezTo>
                    <a:pt x="23" y="70"/>
                    <a:pt x="25" y="67"/>
                    <a:pt x="26" y="64"/>
                  </a:cubicBezTo>
                  <a:cubicBezTo>
                    <a:pt x="35" y="66"/>
                    <a:pt x="44" y="64"/>
                    <a:pt x="50" y="56"/>
                  </a:cubicBezTo>
                  <a:cubicBezTo>
                    <a:pt x="54" y="51"/>
                    <a:pt x="57" y="41"/>
                    <a:pt x="57" y="3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684"/>
            <p:cNvSpPr>
              <a:spLocks/>
            </p:cNvSpPr>
            <p:nvPr/>
          </p:nvSpPr>
          <p:spPr bwMode="auto">
            <a:xfrm>
              <a:off x="6451568" y="2951177"/>
              <a:ext cx="160338" cy="123826"/>
            </a:xfrm>
            <a:custGeom>
              <a:avLst/>
              <a:gdLst>
                <a:gd name="T0" fmla="*/ 29 w 43"/>
                <a:gd name="T1" fmla="*/ 29 h 33"/>
                <a:gd name="T2" fmla="*/ 34 w 43"/>
                <a:gd name="T3" fmla="*/ 21 h 33"/>
                <a:gd name="T4" fmla="*/ 37 w 43"/>
                <a:gd name="T5" fmla="*/ 13 h 33"/>
                <a:gd name="T6" fmla="*/ 40 w 43"/>
                <a:gd name="T7" fmla="*/ 8 h 33"/>
                <a:gd name="T8" fmla="*/ 43 w 43"/>
                <a:gd name="T9" fmla="*/ 5 h 33"/>
                <a:gd name="T10" fmla="*/ 34 w 43"/>
                <a:gd name="T11" fmla="*/ 4 h 33"/>
                <a:gd name="T12" fmla="*/ 27 w 43"/>
                <a:gd name="T13" fmla="*/ 1 h 33"/>
                <a:gd name="T14" fmla="*/ 7 w 43"/>
                <a:gd name="T15" fmla="*/ 8 h 33"/>
                <a:gd name="T16" fmla="*/ 4 w 43"/>
                <a:gd name="T17" fmla="*/ 18 h 33"/>
                <a:gd name="T18" fmla="*/ 9 w 43"/>
                <a:gd name="T19" fmla="*/ 27 h 33"/>
                <a:gd name="T20" fmla="*/ 6 w 43"/>
                <a:gd name="T21" fmla="*/ 29 h 33"/>
                <a:gd name="T22" fmla="*/ 0 w 43"/>
                <a:gd name="T23" fmla="*/ 30 h 33"/>
                <a:gd name="T24" fmla="*/ 1 w 43"/>
                <a:gd name="T25" fmla="*/ 31 h 33"/>
                <a:gd name="T26" fmla="*/ 5 w 43"/>
                <a:gd name="T27" fmla="*/ 30 h 33"/>
                <a:gd name="T28" fmla="*/ 9 w 43"/>
                <a:gd name="T29" fmla="*/ 27 h 33"/>
                <a:gd name="T30" fmla="*/ 20 w 43"/>
                <a:gd name="T31" fmla="*/ 33 h 33"/>
                <a:gd name="T32" fmla="*/ 29 w 43"/>
                <a:gd name="T33"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3">
                  <a:moveTo>
                    <a:pt x="29" y="29"/>
                  </a:moveTo>
                  <a:cubicBezTo>
                    <a:pt x="31" y="27"/>
                    <a:pt x="32" y="24"/>
                    <a:pt x="34" y="21"/>
                  </a:cubicBezTo>
                  <a:cubicBezTo>
                    <a:pt x="35" y="19"/>
                    <a:pt x="36" y="16"/>
                    <a:pt x="37" y="13"/>
                  </a:cubicBezTo>
                  <a:cubicBezTo>
                    <a:pt x="37" y="12"/>
                    <a:pt x="38" y="10"/>
                    <a:pt x="40" y="8"/>
                  </a:cubicBezTo>
                  <a:cubicBezTo>
                    <a:pt x="41" y="7"/>
                    <a:pt x="43" y="5"/>
                    <a:pt x="43" y="5"/>
                  </a:cubicBezTo>
                  <a:cubicBezTo>
                    <a:pt x="40" y="5"/>
                    <a:pt x="37" y="4"/>
                    <a:pt x="34" y="4"/>
                  </a:cubicBezTo>
                  <a:cubicBezTo>
                    <a:pt x="32" y="3"/>
                    <a:pt x="29" y="2"/>
                    <a:pt x="27" y="1"/>
                  </a:cubicBezTo>
                  <a:cubicBezTo>
                    <a:pt x="20" y="0"/>
                    <a:pt x="11" y="2"/>
                    <a:pt x="7" y="8"/>
                  </a:cubicBezTo>
                  <a:cubicBezTo>
                    <a:pt x="4" y="11"/>
                    <a:pt x="3" y="14"/>
                    <a:pt x="4" y="18"/>
                  </a:cubicBezTo>
                  <a:cubicBezTo>
                    <a:pt x="5" y="21"/>
                    <a:pt x="7" y="24"/>
                    <a:pt x="9" y="27"/>
                  </a:cubicBezTo>
                  <a:cubicBezTo>
                    <a:pt x="8" y="28"/>
                    <a:pt x="7" y="29"/>
                    <a:pt x="6" y="29"/>
                  </a:cubicBezTo>
                  <a:cubicBezTo>
                    <a:pt x="4" y="30"/>
                    <a:pt x="2" y="30"/>
                    <a:pt x="0" y="30"/>
                  </a:cubicBezTo>
                  <a:cubicBezTo>
                    <a:pt x="1" y="31"/>
                    <a:pt x="1" y="31"/>
                    <a:pt x="1" y="31"/>
                  </a:cubicBezTo>
                  <a:cubicBezTo>
                    <a:pt x="1" y="31"/>
                    <a:pt x="3" y="30"/>
                    <a:pt x="5" y="30"/>
                  </a:cubicBezTo>
                  <a:cubicBezTo>
                    <a:pt x="6" y="29"/>
                    <a:pt x="8" y="28"/>
                    <a:pt x="9" y="27"/>
                  </a:cubicBezTo>
                  <a:cubicBezTo>
                    <a:pt x="13" y="31"/>
                    <a:pt x="16" y="33"/>
                    <a:pt x="20" y="33"/>
                  </a:cubicBezTo>
                  <a:cubicBezTo>
                    <a:pt x="23" y="32"/>
                    <a:pt x="26" y="31"/>
                    <a:pt x="29" y="2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685"/>
            <p:cNvSpPr>
              <a:spLocks/>
            </p:cNvSpPr>
            <p:nvPr/>
          </p:nvSpPr>
          <p:spPr bwMode="auto">
            <a:xfrm>
              <a:off x="5861014" y="3233754"/>
              <a:ext cx="146051" cy="146051"/>
            </a:xfrm>
            <a:custGeom>
              <a:avLst/>
              <a:gdLst>
                <a:gd name="T0" fmla="*/ 29 w 39"/>
                <a:gd name="T1" fmla="*/ 5 h 39"/>
                <a:gd name="T2" fmla="*/ 19 w 39"/>
                <a:gd name="T3" fmla="*/ 3 h 39"/>
                <a:gd name="T4" fmla="*/ 10 w 39"/>
                <a:gd name="T5" fmla="*/ 3 h 39"/>
                <a:gd name="T6" fmla="*/ 4 w 39"/>
                <a:gd name="T7" fmla="*/ 2 h 39"/>
                <a:gd name="T8" fmla="*/ 0 w 39"/>
                <a:gd name="T9" fmla="*/ 0 h 39"/>
                <a:gd name="T10" fmla="*/ 2 w 39"/>
                <a:gd name="T11" fmla="*/ 9 h 39"/>
                <a:gd name="T12" fmla="*/ 3 w 39"/>
                <a:gd name="T13" fmla="*/ 18 h 39"/>
                <a:gd name="T14" fmla="*/ 15 w 39"/>
                <a:gd name="T15" fmla="*/ 34 h 39"/>
                <a:gd name="T16" fmla="*/ 25 w 39"/>
                <a:gd name="T17" fmla="*/ 34 h 39"/>
                <a:gd name="T18" fmla="*/ 34 w 39"/>
                <a:gd name="T19" fmla="*/ 28 h 39"/>
                <a:gd name="T20" fmla="*/ 36 w 39"/>
                <a:gd name="T21" fmla="*/ 30 h 39"/>
                <a:gd name="T22" fmla="*/ 36 w 39"/>
                <a:gd name="T23" fmla="*/ 31 h 39"/>
                <a:gd name="T24" fmla="*/ 37 w 39"/>
                <a:gd name="T25" fmla="*/ 35 h 39"/>
                <a:gd name="T26" fmla="*/ 36 w 39"/>
                <a:gd name="T27" fmla="*/ 37 h 39"/>
                <a:gd name="T28" fmla="*/ 34 w 39"/>
                <a:gd name="T29" fmla="*/ 38 h 39"/>
                <a:gd name="T30" fmla="*/ 32 w 39"/>
                <a:gd name="T31" fmla="*/ 39 h 39"/>
                <a:gd name="T32" fmla="*/ 29 w 39"/>
                <a:gd name="T33" fmla="*/ 38 h 39"/>
                <a:gd name="T34" fmla="*/ 27 w 39"/>
                <a:gd name="T35" fmla="*/ 35 h 39"/>
                <a:gd name="T36" fmla="*/ 26 w 39"/>
                <a:gd name="T37" fmla="*/ 36 h 39"/>
                <a:gd name="T38" fmla="*/ 28 w 39"/>
                <a:gd name="T39" fmla="*/ 38 h 39"/>
                <a:gd name="T40" fmla="*/ 29 w 39"/>
                <a:gd name="T41" fmla="*/ 39 h 39"/>
                <a:gd name="T42" fmla="*/ 32 w 39"/>
                <a:gd name="T43" fmla="*/ 39 h 39"/>
                <a:gd name="T44" fmla="*/ 36 w 39"/>
                <a:gd name="T45" fmla="*/ 38 h 39"/>
                <a:gd name="T46" fmla="*/ 37 w 39"/>
                <a:gd name="T47" fmla="*/ 35 h 39"/>
                <a:gd name="T48" fmla="*/ 37 w 39"/>
                <a:gd name="T49" fmla="*/ 33 h 39"/>
                <a:gd name="T50" fmla="*/ 36 w 39"/>
                <a:gd name="T51" fmla="*/ 30 h 39"/>
                <a:gd name="T52" fmla="*/ 34 w 39"/>
                <a:gd name="T53" fmla="*/ 27 h 39"/>
                <a:gd name="T54" fmla="*/ 36 w 39"/>
                <a:gd name="T55" fmla="*/ 13 h 39"/>
                <a:gd name="T56" fmla="*/ 29 w 39"/>
                <a:gd name="T5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39">
                  <a:moveTo>
                    <a:pt x="29" y="5"/>
                  </a:moveTo>
                  <a:cubicBezTo>
                    <a:pt x="26" y="3"/>
                    <a:pt x="23" y="3"/>
                    <a:pt x="19" y="3"/>
                  </a:cubicBezTo>
                  <a:cubicBezTo>
                    <a:pt x="16" y="3"/>
                    <a:pt x="13" y="3"/>
                    <a:pt x="10" y="3"/>
                  </a:cubicBezTo>
                  <a:cubicBezTo>
                    <a:pt x="9" y="3"/>
                    <a:pt x="6" y="3"/>
                    <a:pt x="4" y="2"/>
                  </a:cubicBezTo>
                  <a:cubicBezTo>
                    <a:pt x="2" y="1"/>
                    <a:pt x="0" y="0"/>
                    <a:pt x="0" y="0"/>
                  </a:cubicBezTo>
                  <a:cubicBezTo>
                    <a:pt x="1" y="3"/>
                    <a:pt x="1" y="6"/>
                    <a:pt x="2" y="9"/>
                  </a:cubicBezTo>
                  <a:cubicBezTo>
                    <a:pt x="2" y="12"/>
                    <a:pt x="2" y="15"/>
                    <a:pt x="3" y="18"/>
                  </a:cubicBezTo>
                  <a:cubicBezTo>
                    <a:pt x="4" y="25"/>
                    <a:pt x="9" y="32"/>
                    <a:pt x="15" y="34"/>
                  </a:cubicBezTo>
                  <a:cubicBezTo>
                    <a:pt x="18" y="35"/>
                    <a:pt x="21" y="35"/>
                    <a:pt x="25" y="34"/>
                  </a:cubicBezTo>
                  <a:cubicBezTo>
                    <a:pt x="28" y="32"/>
                    <a:pt x="32" y="30"/>
                    <a:pt x="34" y="28"/>
                  </a:cubicBezTo>
                  <a:cubicBezTo>
                    <a:pt x="35" y="28"/>
                    <a:pt x="35" y="29"/>
                    <a:pt x="36" y="30"/>
                  </a:cubicBezTo>
                  <a:cubicBezTo>
                    <a:pt x="36" y="30"/>
                    <a:pt x="36" y="31"/>
                    <a:pt x="36" y="31"/>
                  </a:cubicBezTo>
                  <a:cubicBezTo>
                    <a:pt x="37" y="32"/>
                    <a:pt x="37" y="33"/>
                    <a:pt x="37" y="35"/>
                  </a:cubicBezTo>
                  <a:cubicBezTo>
                    <a:pt x="37" y="35"/>
                    <a:pt x="36" y="36"/>
                    <a:pt x="36" y="37"/>
                  </a:cubicBezTo>
                  <a:cubicBezTo>
                    <a:pt x="35" y="38"/>
                    <a:pt x="35" y="38"/>
                    <a:pt x="34" y="38"/>
                  </a:cubicBezTo>
                  <a:cubicBezTo>
                    <a:pt x="33" y="39"/>
                    <a:pt x="32" y="39"/>
                    <a:pt x="32" y="39"/>
                  </a:cubicBezTo>
                  <a:cubicBezTo>
                    <a:pt x="30" y="39"/>
                    <a:pt x="30" y="38"/>
                    <a:pt x="29" y="38"/>
                  </a:cubicBezTo>
                  <a:cubicBezTo>
                    <a:pt x="28" y="37"/>
                    <a:pt x="28" y="36"/>
                    <a:pt x="27" y="35"/>
                  </a:cubicBezTo>
                  <a:cubicBezTo>
                    <a:pt x="26" y="36"/>
                    <a:pt x="26" y="36"/>
                    <a:pt x="26" y="36"/>
                  </a:cubicBezTo>
                  <a:cubicBezTo>
                    <a:pt x="27" y="37"/>
                    <a:pt x="27" y="37"/>
                    <a:pt x="28" y="38"/>
                  </a:cubicBezTo>
                  <a:cubicBezTo>
                    <a:pt x="28" y="38"/>
                    <a:pt x="29" y="38"/>
                    <a:pt x="29" y="39"/>
                  </a:cubicBezTo>
                  <a:cubicBezTo>
                    <a:pt x="30" y="39"/>
                    <a:pt x="31" y="39"/>
                    <a:pt x="32" y="39"/>
                  </a:cubicBezTo>
                  <a:cubicBezTo>
                    <a:pt x="33" y="39"/>
                    <a:pt x="34" y="39"/>
                    <a:pt x="36" y="38"/>
                  </a:cubicBezTo>
                  <a:cubicBezTo>
                    <a:pt x="36" y="37"/>
                    <a:pt x="37" y="36"/>
                    <a:pt x="37" y="35"/>
                  </a:cubicBezTo>
                  <a:cubicBezTo>
                    <a:pt x="37" y="34"/>
                    <a:pt x="37" y="34"/>
                    <a:pt x="37" y="33"/>
                  </a:cubicBezTo>
                  <a:cubicBezTo>
                    <a:pt x="37" y="32"/>
                    <a:pt x="37" y="31"/>
                    <a:pt x="36" y="30"/>
                  </a:cubicBezTo>
                  <a:cubicBezTo>
                    <a:pt x="36" y="29"/>
                    <a:pt x="35" y="28"/>
                    <a:pt x="34" y="27"/>
                  </a:cubicBezTo>
                  <a:cubicBezTo>
                    <a:pt x="38" y="23"/>
                    <a:pt x="39" y="18"/>
                    <a:pt x="36" y="13"/>
                  </a:cubicBezTo>
                  <a:cubicBezTo>
                    <a:pt x="35" y="10"/>
                    <a:pt x="32" y="7"/>
                    <a:pt x="29" y="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686"/>
            <p:cNvSpPr>
              <a:spLocks/>
            </p:cNvSpPr>
            <p:nvPr/>
          </p:nvSpPr>
          <p:spPr bwMode="auto">
            <a:xfrm>
              <a:off x="5861014" y="3417906"/>
              <a:ext cx="57150" cy="60325"/>
            </a:xfrm>
            <a:custGeom>
              <a:avLst/>
              <a:gdLst>
                <a:gd name="T0" fmla="*/ 12 w 15"/>
                <a:gd name="T1" fmla="*/ 1 h 16"/>
                <a:gd name="T2" fmla="*/ 8 w 15"/>
                <a:gd name="T3" fmla="*/ 0 h 16"/>
                <a:gd name="T4" fmla="*/ 4 w 15"/>
                <a:gd name="T5" fmla="*/ 0 h 16"/>
                <a:gd name="T6" fmla="*/ 0 w 15"/>
                <a:gd name="T7" fmla="*/ 0 h 16"/>
                <a:gd name="T8" fmla="*/ 1 w 15"/>
                <a:gd name="T9" fmla="*/ 6 h 16"/>
                <a:gd name="T10" fmla="*/ 4 w 15"/>
                <a:gd name="T11" fmla="*/ 12 h 16"/>
                <a:gd name="T12" fmla="*/ 8 w 15"/>
                <a:gd name="T13" fmla="*/ 12 h 16"/>
                <a:gd name="T14" fmla="*/ 12 w 15"/>
                <a:gd name="T15" fmla="*/ 11 h 16"/>
                <a:gd name="T16" fmla="*/ 13 w 15"/>
                <a:gd name="T17" fmla="*/ 13 h 16"/>
                <a:gd name="T18" fmla="*/ 12 w 15"/>
                <a:gd name="T19" fmla="*/ 16 h 16"/>
                <a:gd name="T20" fmla="*/ 12 w 15"/>
                <a:gd name="T21" fmla="*/ 16 h 16"/>
                <a:gd name="T22" fmla="*/ 12 w 15"/>
                <a:gd name="T23" fmla="*/ 11 h 16"/>
                <a:gd name="T24" fmla="*/ 15 w 15"/>
                <a:gd name="T25" fmla="*/ 6 h 16"/>
                <a:gd name="T26" fmla="*/ 12 w 15"/>
                <a:gd name="T2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6">
                  <a:moveTo>
                    <a:pt x="12" y="1"/>
                  </a:moveTo>
                  <a:cubicBezTo>
                    <a:pt x="11" y="0"/>
                    <a:pt x="9" y="0"/>
                    <a:pt x="8" y="0"/>
                  </a:cubicBezTo>
                  <a:cubicBezTo>
                    <a:pt x="6" y="0"/>
                    <a:pt x="5" y="0"/>
                    <a:pt x="4" y="0"/>
                  </a:cubicBezTo>
                  <a:cubicBezTo>
                    <a:pt x="3" y="0"/>
                    <a:pt x="0" y="0"/>
                    <a:pt x="0" y="0"/>
                  </a:cubicBezTo>
                  <a:cubicBezTo>
                    <a:pt x="1" y="2"/>
                    <a:pt x="1" y="4"/>
                    <a:pt x="1" y="6"/>
                  </a:cubicBezTo>
                  <a:cubicBezTo>
                    <a:pt x="2" y="8"/>
                    <a:pt x="3" y="10"/>
                    <a:pt x="4" y="12"/>
                  </a:cubicBezTo>
                  <a:cubicBezTo>
                    <a:pt x="5" y="12"/>
                    <a:pt x="7" y="12"/>
                    <a:pt x="8" y="12"/>
                  </a:cubicBezTo>
                  <a:cubicBezTo>
                    <a:pt x="9" y="12"/>
                    <a:pt x="11" y="12"/>
                    <a:pt x="12" y="11"/>
                  </a:cubicBezTo>
                  <a:cubicBezTo>
                    <a:pt x="13" y="12"/>
                    <a:pt x="13" y="13"/>
                    <a:pt x="13" y="13"/>
                  </a:cubicBezTo>
                  <a:cubicBezTo>
                    <a:pt x="13" y="14"/>
                    <a:pt x="12" y="15"/>
                    <a:pt x="12" y="16"/>
                  </a:cubicBezTo>
                  <a:cubicBezTo>
                    <a:pt x="12" y="16"/>
                    <a:pt x="12" y="16"/>
                    <a:pt x="12" y="16"/>
                  </a:cubicBezTo>
                  <a:cubicBezTo>
                    <a:pt x="13" y="15"/>
                    <a:pt x="13" y="12"/>
                    <a:pt x="12" y="11"/>
                  </a:cubicBezTo>
                  <a:cubicBezTo>
                    <a:pt x="14" y="10"/>
                    <a:pt x="15" y="8"/>
                    <a:pt x="15" y="6"/>
                  </a:cubicBezTo>
                  <a:cubicBezTo>
                    <a:pt x="14" y="4"/>
                    <a:pt x="13" y="2"/>
                    <a:pt x="12"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687"/>
            <p:cNvSpPr>
              <a:spLocks/>
            </p:cNvSpPr>
            <p:nvPr/>
          </p:nvSpPr>
          <p:spPr bwMode="auto">
            <a:xfrm>
              <a:off x="6019765" y="2752739"/>
              <a:ext cx="217489" cy="236539"/>
            </a:xfrm>
            <a:custGeom>
              <a:avLst/>
              <a:gdLst>
                <a:gd name="T0" fmla="*/ 46 w 58"/>
                <a:gd name="T1" fmla="*/ 8 h 63"/>
                <a:gd name="T2" fmla="*/ 30 w 58"/>
                <a:gd name="T3" fmla="*/ 1 h 63"/>
                <a:gd name="T4" fmla="*/ 15 w 58"/>
                <a:gd name="T5" fmla="*/ 1 h 63"/>
                <a:gd name="T6" fmla="*/ 6 w 58"/>
                <a:gd name="T7" fmla="*/ 2 h 63"/>
                <a:gd name="T8" fmla="*/ 0 w 58"/>
                <a:gd name="T9" fmla="*/ 2 h 63"/>
                <a:gd name="T10" fmla="*/ 3 w 58"/>
                <a:gd name="T11" fmla="*/ 12 h 63"/>
                <a:gd name="T12" fmla="*/ 3 w 58"/>
                <a:gd name="T13" fmla="*/ 23 h 63"/>
                <a:gd name="T14" fmla="*/ 16 w 58"/>
                <a:gd name="T15" fmla="*/ 49 h 63"/>
                <a:gd name="T16" fmla="*/ 47 w 58"/>
                <a:gd name="T17" fmla="*/ 45 h 63"/>
                <a:gd name="T18" fmla="*/ 50 w 58"/>
                <a:gd name="T19" fmla="*/ 52 h 63"/>
                <a:gd name="T20" fmla="*/ 51 w 58"/>
                <a:gd name="T21" fmla="*/ 57 h 63"/>
                <a:gd name="T22" fmla="*/ 51 w 58"/>
                <a:gd name="T23" fmla="*/ 59 h 63"/>
                <a:gd name="T24" fmla="*/ 51 w 58"/>
                <a:gd name="T25" fmla="*/ 59 h 63"/>
                <a:gd name="T26" fmla="*/ 51 w 58"/>
                <a:gd name="T27" fmla="*/ 60 h 63"/>
                <a:gd name="T28" fmla="*/ 50 w 58"/>
                <a:gd name="T29" fmla="*/ 60 h 63"/>
                <a:gd name="T30" fmla="*/ 50 w 58"/>
                <a:gd name="T31" fmla="*/ 60 h 63"/>
                <a:gd name="T32" fmla="*/ 48 w 58"/>
                <a:gd name="T33" fmla="*/ 61 h 63"/>
                <a:gd name="T34" fmla="*/ 48 w 58"/>
                <a:gd name="T35" fmla="*/ 61 h 63"/>
                <a:gd name="T36" fmla="*/ 48 w 58"/>
                <a:gd name="T37" fmla="*/ 61 h 63"/>
                <a:gd name="T38" fmla="*/ 48 w 58"/>
                <a:gd name="T39" fmla="*/ 61 h 63"/>
                <a:gd name="T40" fmla="*/ 45 w 58"/>
                <a:gd name="T41" fmla="*/ 62 h 63"/>
                <a:gd name="T42" fmla="*/ 45 w 58"/>
                <a:gd name="T43" fmla="*/ 63 h 63"/>
                <a:gd name="T44" fmla="*/ 45 w 58"/>
                <a:gd name="T45" fmla="*/ 63 h 63"/>
                <a:gd name="T46" fmla="*/ 45 w 58"/>
                <a:gd name="T47" fmla="*/ 63 h 63"/>
                <a:gd name="T48" fmla="*/ 45 w 58"/>
                <a:gd name="T49" fmla="*/ 62 h 63"/>
                <a:gd name="T50" fmla="*/ 45 w 58"/>
                <a:gd name="T51" fmla="*/ 62 h 63"/>
                <a:gd name="T52" fmla="*/ 45 w 58"/>
                <a:gd name="T53" fmla="*/ 61 h 63"/>
                <a:gd name="T54" fmla="*/ 44 w 58"/>
                <a:gd name="T55" fmla="*/ 61 h 63"/>
                <a:gd name="T56" fmla="*/ 44 w 58"/>
                <a:gd name="T57" fmla="*/ 62 h 63"/>
                <a:gd name="T58" fmla="*/ 43 w 58"/>
                <a:gd name="T59" fmla="*/ 63 h 63"/>
                <a:gd name="T60" fmla="*/ 43 w 58"/>
                <a:gd name="T61" fmla="*/ 63 h 63"/>
                <a:gd name="T62" fmla="*/ 43 w 58"/>
                <a:gd name="T63" fmla="*/ 63 h 63"/>
                <a:gd name="T64" fmla="*/ 45 w 58"/>
                <a:gd name="T65" fmla="*/ 62 h 63"/>
                <a:gd name="T66" fmla="*/ 47 w 58"/>
                <a:gd name="T67" fmla="*/ 62 h 63"/>
                <a:gd name="T68" fmla="*/ 48 w 58"/>
                <a:gd name="T69" fmla="*/ 62 h 63"/>
                <a:gd name="T70" fmla="*/ 48 w 58"/>
                <a:gd name="T71" fmla="*/ 61 h 63"/>
                <a:gd name="T72" fmla="*/ 48 w 58"/>
                <a:gd name="T73" fmla="*/ 61 h 63"/>
                <a:gd name="T74" fmla="*/ 49 w 58"/>
                <a:gd name="T75" fmla="*/ 61 h 63"/>
                <a:gd name="T76" fmla="*/ 50 w 58"/>
                <a:gd name="T77" fmla="*/ 60 h 63"/>
                <a:gd name="T78" fmla="*/ 52 w 58"/>
                <a:gd name="T79" fmla="*/ 59 h 63"/>
                <a:gd name="T80" fmla="*/ 52 w 58"/>
                <a:gd name="T81" fmla="*/ 59 h 63"/>
                <a:gd name="T82" fmla="*/ 52 w 58"/>
                <a:gd name="T83" fmla="*/ 58 h 63"/>
                <a:gd name="T84" fmla="*/ 52 w 58"/>
                <a:gd name="T85" fmla="*/ 54 h 63"/>
                <a:gd name="T86" fmla="*/ 48 w 58"/>
                <a:gd name="T87" fmla="*/ 45 h 63"/>
                <a:gd name="T88" fmla="*/ 56 w 58"/>
                <a:gd name="T89" fmla="*/ 25 h 63"/>
                <a:gd name="T90" fmla="*/ 46 w 58"/>
                <a:gd name="T91" fmla="*/ 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63">
                  <a:moveTo>
                    <a:pt x="46" y="8"/>
                  </a:moveTo>
                  <a:cubicBezTo>
                    <a:pt x="42" y="3"/>
                    <a:pt x="36" y="2"/>
                    <a:pt x="30" y="1"/>
                  </a:cubicBezTo>
                  <a:cubicBezTo>
                    <a:pt x="25" y="0"/>
                    <a:pt x="20" y="1"/>
                    <a:pt x="15" y="1"/>
                  </a:cubicBezTo>
                  <a:cubicBezTo>
                    <a:pt x="13" y="2"/>
                    <a:pt x="9" y="2"/>
                    <a:pt x="6" y="2"/>
                  </a:cubicBezTo>
                  <a:cubicBezTo>
                    <a:pt x="2" y="2"/>
                    <a:pt x="0" y="2"/>
                    <a:pt x="0" y="2"/>
                  </a:cubicBezTo>
                  <a:cubicBezTo>
                    <a:pt x="2" y="5"/>
                    <a:pt x="2" y="8"/>
                    <a:pt x="3" y="12"/>
                  </a:cubicBezTo>
                  <a:cubicBezTo>
                    <a:pt x="3" y="16"/>
                    <a:pt x="2" y="20"/>
                    <a:pt x="3" y="23"/>
                  </a:cubicBezTo>
                  <a:cubicBezTo>
                    <a:pt x="3" y="32"/>
                    <a:pt x="7" y="44"/>
                    <a:pt x="16" y="49"/>
                  </a:cubicBezTo>
                  <a:cubicBezTo>
                    <a:pt x="25" y="56"/>
                    <a:pt x="38" y="53"/>
                    <a:pt x="47" y="45"/>
                  </a:cubicBezTo>
                  <a:cubicBezTo>
                    <a:pt x="49" y="47"/>
                    <a:pt x="50" y="50"/>
                    <a:pt x="50" y="52"/>
                  </a:cubicBezTo>
                  <a:cubicBezTo>
                    <a:pt x="51" y="54"/>
                    <a:pt x="51" y="55"/>
                    <a:pt x="51" y="57"/>
                  </a:cubicBezTo>
                  <a:cubicBezTo>
                    <a:pt x="51" y="58"/>
                    <a:pt x="51" y="59"/>
                    <a:pt x="51" y="59"/>
                  </a:cubicBezTo>
                  <a:cubicBezTo>
                    <a:pt x="51" y="59"/>
                    <a:pt x="51" y="59"/>
                    <a:pt x="51" y="59"/>
                  </a:cubicBezTo>
                  <a:cubicBezTo>
                    <a:pt x="51" y="60"/>
                    <a:pt x="51" y="60"/>
                    <a:pt x="51" y="60"/>
                  </a:cubicBezTo>
                  <a:cubicBezTo>
                    <a:pt x="50" y="60"/>
                    <a:pt x="50" y="60"/>
                    <a:pt x="50" y="60"/>
                  </a:cubicBezTo>
                  <a:cubicBezTo>
                    <a:pt x="50" y="60"/>
                    <a:pt x="50" y="60"/>
                    <a:pt x="50" y="60"/>
                  </a:cubicBezTo>
                  <a:cubicBezTo>
                    <a:pt x="48" y="61"/>
                    <a:pt x="48" y="61"/>
                    <a:pt x="48" y="61"/>
                  </a:cubicBezTo>
                  <a:cubicBezTo>
                    <a:pt x="48" y="61"/>
                    <a:pt x="48" y="61"/>
                    <a:pt x="48" y="61"/>
                  </a:cubicBezTo>
                  <a:cubicBezTo>
                    <a:pt x="48" y="61"/>
                    <a:pt x="48" y="61"/>
                    <a:pt x="48" y="61"/>
                  </a:cubicBezTo>
                  <a:cubicBezTo>
                    <a:pt x="48" y="61"/>
                    <a:pt x="48" y="62"/>
                    <a:pt x="48" y="61"/>
                  </a:cubicBezTo>
                  <a:cubicBezTo>
                    <a:pt x="47" y="62"/>
                    <a:pt x="46" y="62"/>
                    <a:pt x="45" y="62"/>
                  </a:cubicBezTo>
                  <a:cubicBezTo>
                    <a:pt x="45" y="63"/>
                    <a:pt x="45" y="63"/>
                    <a:pt x="45" y="63"/>
                  </a:cubicBezTo>
                  <a:cubicBezTo>
                    <a:pt x="45" y="63"/>
                    <a:pt x="45" y="63"/>
                    <a:pt x="45" y="63"/>
                  </a:cubicBezTo>
                  <a:cubicBezTo>
                    <a:pt x="45" y="63"/>
                    <a:pt x="45" y="63"/>
                    <a:pt x="45" y="63"/>
                  </a:cubicBezTo>
                  <a:cubicBezTo>
                    <a:pt x="45" y="62"/>
                    <a:pt x="45" y="62"/>
                    <a:pt x="45" y="62"/>
                  </a:cubicBezTo>
                  <a:cubicBezTo>
                    <a:pt x="45" y="62"/>
                    <a:pt x="45" y="62"/>
                    <a:pt x="45" y="62"/>
                  </a:cubicBezTo>
                  <a:cubicBezTo>
                    <a:pt x="45" y="61"/>
                    <a:pt x="45" y="61"/>
                    <a:pt x="45" y="61"/>
                  </a:cubicBezTo>
                  <a:cubicBezTo>
                    <a:pt x="44" y="61"/>
                    <a:pt x="44" y="61"/>
                    <a:pt x="44" y="61"/>
                  </a:cubicBezTo>
                  <a:cubicBezTo>
                    <a:pt x="44" y="61"/>
                    <a:pt x="44" y="62"/>
                    <a:pt x="44" y="62"/>
                  </a:cubicBezTo>
                  <a:cubicBezTo>
                    <a:pt x="43" y="62"/>
                    <a:pt x="43" y="63"/>
                    <a:pt x="43" y="63"/>
                  </a:cubicBezTo>
                  <a:cubicBezTo>
                    <a:pt x="43" y="63"/>
                    <a:pt x="43" y="63"/>
                    <a:pt x="43" y="63"/>
                  </a:cubicBezTo>
                  <a:cubicBezTo>
                    <a:pt x="43" y="63"/>
                    <a:pt x="43" y="63"/>
                    <a:pt x="43" y="63"/>
                  </a:cubicBezTo>
                  <a:cubicBezTo>
                    <a:pt x="45" y="62"/>
                    <a:pt x="45" y="62"/>
                    <a:pt x="45" y="62"/>
                  </a:cubicBezTo>
                  <a:cubicBezTo>
                    <a:pt x="46" y="62"/>
                    <a:pt x="46" y="62"/>
                    <a:pt x="47" y="62"/>
                  </a:cubicBezTo>
                  <a:cubicBezTo>
                    <a:pt x="47" y="62"/>
                    <a:pt x="47" y="62"/>
                    <a:pt x="48" y="62"/>
                  </a:cubicBezTo>
                  <a:cubicBezTo>
                    <a:pt x="48" y="61"/>
                    <a:pt x="48" y="62"/>
                    <a:pt x="48" y="61"/>
                  </a:cubicBezTo>
                  <a:cubicBezTo>
                    <a:pt x="48" y="61"/>
                    <a:pt x="48" y="61"/>
                    <a:pt x="48" y="61"/>
                  </a:cubicBezTo>
                  <a:cubicBezTo>
                    <a:pt x="48" y="61"/>
                    <a:pt x="49" y="61"/>
                    <a:pt x="49" y="61"/>
                  </a:cubicBezTo>
                  <a:cubicBezTo>
                    <a:pt x="49" y="60"/>
                    <a:pt x="50" y="60"/>
                    <a:pt x="50" y="60"/>
                  </a:cubicBezTo>
                  <a:cubicBezTo>
                    <a:pt x="52" y="59"/>
                    <a:pt x="52" y="59"/>
                    <a:pt x="52" y="59"/>
                  </a:cubicBezTo>
                  <a:cubicBezTo>
                    <a:pt x="52" y="59"/>
                    <a:pt x="52" y="59"/>
                    <a:pt x="52" y="59"/>
                  </a:cubicBezTo>
                  <a:cubicBezTo>
                    <a:pt x="52" y="59"/>
                    <a:pt x="52" y="59"/>
                    <a:pt x="52" y="58"/>
                  </a:cubicBezTo>
                  <a:cubicBezTo>
                    <a:pt x="52" y="57"/>
                    <a:pt x="52" y="55"/>
                    <a:pt x="52" y="54"/>
                  </a:cubicBezTo>
                  <a:cubicBezTo>
                    <a:pt x="51" y="50"/>
                    <a:pt x="50" y="47"/>
                    <a:pt x="48" y="45"/>
                  </a:cubicBezTo>
                  <a:cubicBezTo>
                    <a:pt x="54" y="40"/>
                    <a:pt x="58" y="33"/>
                    <a:pt x="56" y="25"/>
                  </a:cubicBezTo>
                  <a:cubicBezTo>
                    <a:pt x="55" y="19"/>
                    <a:pt x="51" y="12"/>
                    <a:pt x="46" y="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688"/>
            <p:cNvSpPr>
              <a:spLocks/>
            </p:cNvSpPr>
            <p:nvPr/>
          </p:nvSpPr>
          <p:spPr bwMode="auto">
            <a:xfrm>
              <a:off x="5775289" y="2895615"/>
              <a:ext cx="244476" cy="165101"/>
            </a:xfrm>
            <a:custGeom>
              <a:avLst/>
              <a:gdLst>
                <a:gd name="T0" fmla="*/ 37 w 65"/>
                <a:gd name="T1" fmla="*/ 1 h 44"/>
                <a:gd name="T2" fmla="*/ 25 w 65"/>
                <a:gd name="T3" fmla="*/ 3 h 44"/>
                <a:gd name="T4" fmla="*/ 13 w 65"/>
                <a:gd name="T5" fmla="*/ 6 h 44"/>
                <a:gd name="T6" fmla="*/ 5 w 65"/>
                <a:gd name="T7" fmla="*/ 6 h 44"/>
                <a:gd name="T8" fmla="*/ 0 w 65"/>
                <a:gd name="T9" fmla="*/ 4 h 44"/>
                <a:gd name="T10" fmla="*/ 4 w 65"/>
                <a:gd name="T11" fmla="*/ 16 h 44"/>
                <a:gd name="T12" fmla="*/ 9 w 65"/>
                <a:gd name="T13" fmla="*/ 28 h 44"/>
                <a:gd name="T14" fmla="*/ 21 w 65"/>
                <a:gd name="T15" fmla="*/ 39 h 44"/>
                <a:gd name="T16" fmla="*/ 35 w 65"/>
                <a:gd name="T17" fmla="*/ 44 h 44"/>
                <a:gd name="T18" fmla="*/ 54 w 65"/>
                <a:gd name="T19" fmla="*/ 24 h 44"/>
                <a:gd name="T20" fmla="*/ 59 w 65"/>
                <a:gd name="T21" fmla="*/ 26 h 44"/>
                <a:gd name="T22" fmla="*/ 62 w 65"/>
                <a:gd name="T23" fmla="*/ 29 h 44"/>
                <a:gd name="T24" fmla="*/ 64 w 65"/>
                <a:gd name="T25" fmla="*/ 31 h 44"/>
                <a:gd name="T26" fmla="*/ 64 w 65"/>
                <a:gd name="T27" fmla="*/ 32 h 44"/>
                <a:gd name="T28" fmla="*/ 65 w 65"/>
                <a:gd name="T29" fmla="*/ 32 h 44"/>
                <a:gd name="T30" fmla="*/ 64 w 65"/>
                <a:gd name="T31" fmla="*/ 33 h 44"/>
                <a:gd name="T32" fmla="*/ 64 w 65"/>
                <a:gd name="T33" fmla="*/ 32 h 44"/>
                <a:gd name="T34" fmla="*/ 65 w 65"/>
                <a:gd name="T35" fmla="*/ 31 h 44"/>
                <a:gd name="T36" fmla="*/ 65 w 65"/>
                <a:gd name="T37" fmla="*/ 31 h 44"/>
                <a:gd name="T38" fmla="*/ 65 w 65"/>
                <a:gd name="T39" fmla="*/ 31 h 44"/>
                <a:gd name="T40" fmla="*/ 64 w 65"/>
                <a:gd name="T41" fmla="*/ 29 h 44"/>
                <a:gd name="T42" fmla="*/ 61 w 65"/>
                <a:gd name="T43" fmla="*/ 27 h 44"/>
                <a:gd name="T44" fmla="*/ 54 w 65"/>
                <a:gd name="T45" fmla="*/ 23 h 44"/>
                <a:gd name="T46" fmla="*/ 49 w 65"/>
                <a:gd name="T47" fmla="*/ 6 h 44"/>
                <a:gd name="T48" fmla="*/ 37 w 65"/>
                <a:gd name="T4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4">
                  <a:moveTo>
                    <a:pt x="37" y="1"/>
                  </a:moveTo>
                  <a:cubicBezTo>
                    <a:pt x="33" y="0"/>
                    <a:pt x="29" y="2"/>
                    <a:pt x="25" y="3"/>
                  </a:cubicBezTo>
                  <a:cubicBezTo>
                    <a:pt x="21" y="4"/>
                    <a:pt x="18" y="5"/>
                    <a:pt x="13" y="6"/>
                  </a:cubicBezTo>
                  <a:cubicBezTo>
                    <a:pt x="12" y="7"/>
                    <a:pt x="8" y="7"/>
                    <a:pt x="5" y="6"/>
                  </a:cubicBezTo>
                  <a:cubicBezTo>
                    <a:pt x="2" y="5"/>
                    <a:pt x="0" y="4"/>
                    <a:pt x="0" y="4"/>
                  </a:cubicBezTo>
                  <a:cubicBezTo>
                    <a:pt x="1" y="8"/>
                    <a:pt x="3" y="12"/>
                    <a:pt x="4" y="16"/>
                  </a:cubicBezTo>
                  <a:cubicBezTo>
                    <a:pt x="6" y="21"/>
                    <a:pt x="7" y="25"/>
                    <a:pt x="9" y="28"/>
                  </a:cubicBezTo>
                  <a:cubicBezTo>
                    <a:pt x="12" y="32"/>
                    <a:pt x="16" y="36"/>
                    <a:pt x="21" y="39"/>
                  </a:cubicBezTo>
                  <a:cubicBezTo>
                    <a:pt x="25" y="42"/>
                    <a:pt x="30" y="44"/>
                    <a:pt x="35" y="44"/>
                  </a:cubicBezTo>
                  <a:cubicBezTo>
                    <a:pt x="45" y="43"/>
                    <a:pt x="52" y="34"/>
                    <a:pt x="54" y="24"/>
                  </a:cubicBezTo>
                  <a:cubicBezTo>
                    <a:pt x="56" y="24"/>
                    <a:pt x="57" y="25"/>
                    <a:pt x="59" y="26"/>
                  </a:cubicBezTo>
                  <a:cubicBezTo>
                    <a:pt x="60" y="27"/>
                    <a:pt x="61" y="28"/>
                    <a:pt x="62" y="29"/>
                  </a:cubicBezTo>
                  <a:cubicBezTo>
                    <a:pt x="63" y="30"/>
                    <a:pt x="63" y="30"/>
                    <a:pt x="64" y="31"/>
                  </a:cubicBezTo>
                  <a:cubicBezTo>
                    <a:pt x="64" y="31"/>
                    <a:pt x="64" y="31"/>
                    <a:pt x="64" y="32"/>
                  </a:cubicBezTo>
                  <a:cubicBezTo>
                    <a:pt x="65" y="32"/>
                    <a:pt x="65" y="32"/>
                    <a:pt x="65" y="32"/>
                  </a:cubicBezTo>
                  <a:cubicBezTo>
                    <a:pt x="65" y="32"/>
                    <a:pt x="64" y="33"/>
                    <a:pt x="64" y="33"/>
                  </a:cubicBezTo>
                  <a:cubicBezTo>
                    <a:pt x="64" y="32"/>
                    <a:pt x="64" y="32"/>
                    <a:pt x="64" y="32"/>
                  </a:cubicBezTo>
                  <a:cubicBezTo>
                    <a:pt x="64" y="32"/>
                    <a:pt x="64" y="31"/>
                    <a:pt x="65" y="31"/>
                  </a:cubicBezTo>
                  <a:cubicBezTo>
                    <a:pt x="65" y="31"/>
                    <a:pt x="65" y="31"/>
                    <a:pt x="65" y="31"/>
                  </a:cubicBezTo>
                  <a:cubicBezTo>
                    <a:pt x="65" y="31"/>
                    <a:pt x="65" y="31"/>
                    <a:pt x="65" y="31"/>
                  </a:cubicBezTo>
                  <a:cubicBezTo>
                    <a:pt x="65" y="30"/>
                    <a:pt x="65" y="30"/>
                    <a:pt x="64" y="29"/>
                  </a:cubicBezTo>
                  <a:cubicBezTo>
                    <a:pt x="63" y="28"/>
                    <a:pt x="62" y="28"/>
                    <a:pt x="61" y="27"/>
                  </a:cubicBezTo>
                  <a:cubicBezTo>
                    <a:pt x="58" y="25"/>
                    <a:pt x="56" y="24"/>
                    <a:pt x="54" y="23"/>
                  </a:cubicBezTo>
                  <a:cubicBezTo>
                    <a:pt x="55" y="17"/>
                    <a:pt x="53" y="10"/>
                    <a:pt x="49" y="6"/>
                  </a:cubicBezTo>
                  <a:cubicBezTo>
                    <a:pt x="46" y="4"/>
                    <a:pt x="41" y="1"/>
                    <a:pt x="37"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689"/>
            <p:cNvSpPr>
              <a:spLocks/>
            </p:cNvSpPr>
            <p:nvPr/>
          </p:nvSpPr>
          <p:spPr bwMode="auto">
            <a:xfrm>
              <a:off x="5918165" y="2324111"/>
              <a:ext cx="396877" cy="638179"/>
            </a:xfrm>
            <a:custGeom>
              <a:avLst/>
              <a:gdLst>
                <a:gd name="T0" fmla="*/ 106 w 106"/>
                <a:gd name="T1" fmla="*/ 84 h 170"/>
                <a:gd name="T2" fmla="*/ 94 w 106"/>
                <a:gd name="T3" fmla="*/ 56 h 170"/>
                <a:gd name="T4" fmla="*/ 78 w 106"/>
                <a:gd name="T5" fmla="*/ 30 h 170"/>
                <a:gd name="T6" fmla="*/ 70 w 106"/>
                <a:gd name="T7" fmla="*/ 13 h 170"/>
                <a:gd name="T8" fmla="*/ 66 w 106"/>
                <a:gd name="T9" fmla="*/ 0 h 170"/>
                <a:gd name="T10" fmla="*/ 47 w 106"/>
                <a:gd name="T11" fmla="*/ 17 h 170"/>
                <a:gd name="T12" fmla="*/ 26 w 106"/>
                <a:gd name="T13" fmla="*/ 34 h 170"/>
                <a:gd name="T14" fmla="*/ 5 w 106"/>
                <a:gd name="T15" fmla="*/ 69 h 170"/>
                <a:gd name="T16" fmla="*/ 4 w 106"/>
                <a:gd name="T17" fmla="*/ 108 h 170"/>
                <a:gd name="T18" fmla="*/ 8 w 106"/>
                <a:gd name="T19" fmla="*/ 117 h 170"/>
                <a:gd name="T20" fmla="*/ 11 w 106"/>
                <a:gd name="T21" fmla="*/ 121 h 170"/>
                <a:gd name="T22" fmla="*/ 12 w 106"/>
                <a:gd name="T23" fmla="*/ 121 h 170"/>
                <a:gd name="T24" fmla="*/ 12 w 106"/>
                <a:gd name="T25" fmla="*/ 122 h 170"/>
                <a:gd name="T26" fmla="*/ 13 w 106"/>
                <a:gd name="T27" fmla="*/ 123 h 170"/>
                <a:gd name="T28" fmla="*/ 14 w 106"/>
                <a:gd name="T29" fmla="*/ 125 h 170"/>
                <a:gd name="T30" fmla="*/ 22 w 106"/>
                <a:gd name="T31" fmla="*/ 130 h 170"/>
                <a:gd name="T32" fmla="*/ 30 w 106"/>
                <a:gd name="T33" fmla="*/ 134 h 170"/>
                <a:gd name="T34" fmla="*/ 66 w 106"/>
                <a:gd name="T35" fmla="*/ 135 h 170"/>
                <a:gd name="T36" fmla="*/ 64 w 106"/>
                <a:gd name="T37" fmla="*/ 152 h 170"/>
                <a:gd name="T38" fmla="*/ 46 w 106"/>
                <a:gd name="T39" fmla="*/ 168 h 170"/>
                <a:gd name="T40" fmla="*/ 47 w 106"/>
                <a:gd name="T41" fmla="*/ 169 h 170"/>
                <a:gd name="T42" fmla="*/ 47 w 106"/>
                <a:gd name="T43" fmla="*/ 170 h 170"/>
                <a:gd name="T44" fmla="*/ 51 w 106"/>
                <a:gd name="T45" fmla="*/ 169 h 170"/>
                <a:gd name="T46" fmla="*/ 56 w 106"/>
                <a:gd name="T47" fmla="*/ 167 h 170"/>
                <a:gd name="T48" fmla="*/ 63 w 106"/>
                <a:gd name="T49" fmla="*/ 157 h 170"/>
                <a:gd name="T50" fmla="*/ 67 w 106"/>
                <a:gd name="T51" fmla="*/ 145 h 170"/>
                <a:gd name="T52" fmla="*/ 67 w 106"/>
                <a:gd name="T53" fmla="*/ 134 h 170"/>
                <a:gd name="T54" fmla="*/ 78 w 106"/>
                <a:gd name="T55" fmla="*/ 130 h 170"/>
                <a:gd name="T56" fmla="*/ 88 w 106"/>
                <a:gd name="T57" fmla="*/ 125 h 170"/>
                <a:gd name="T58" fmla="*/ 90 w 106"/>
                <a:gd name="T59" fmla="*/ 123 h 170"/>
                <a:gd name="T60" fmla="*/ 91 w 106"/>
                <a:gd name="T61" fmla="*/ 123 h 170"/>
                <a:gd name="T62" fmla="*/ 92 w 106"/>
                <a:gd name="T63" fmla="*/ 122 h 170"/>
                <a:gd name="T64" fmla="*/ 96 w 106"/>
                <a:gd name="T65" fmla="*/ 119 h 170"/>
                <a:gd name="T66" fmla="*/ 101 w 106"/>
                <a:gd name="T67" fmla="*/ 111 h 170"/>
                <a:gd name="T68" fmla="*/ 105 w 106"/>
                <a:gd name="T69" fmla="*/ 97 h 170"/>
                <a:gd name="T70" fmla="*/ 106 w 106"/>
                <a:gd name="T71" fmla="*/ 8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70">
                  <a:moveTo>
                    <a:pt x="106" y="84"/>
                  </a:moveTo>
                  <a:cubicBezTo>
                    <a:pt x="105" y="74"/>
                    <a:pt x="99" y="66"/>
                    <a:pt x="94" y="56"/>
                  </a:cubicBezTo>
                  <a:cubicBezTo>
                    <a:pt x="89" y="47"/>
                    <a:pt x="84" y="39"/>
                    <a:pt x="78" y="30"/>
                  </a:cubicBezTo>
                  <a:cubicBezTo>
                    <a:pt x="76" y="27"/>
                    <a:pt x="73" y="19"/>
                    <a:pt x="70" y="13"/>
                  </a:cubicBezTo>
                  <a:cubicBezTo>
                    <a:pt x="68" y="6"/>
                    <a:pt x="66" y="0"/>
                    <a:pt x="66" y="0"/>
                  </a:cubicBezTo>
                  <a:cubicBezTo>
                    <a:pt x="62" y="7"/>
                    <a:pt x="55" y="12"/>
                    <a:pt x="47" y="17"/>
                  </a:cubicBezTo>
                  <a:cubicBezTo>
                    <a:pt x="40" y="22"/>
                    <a:pt x="32" y="27"/>
                    <a:pt x="26" y="34"/>
                  </a:cubicBezTo>
                  <a:cubicBezTo>
                    <a:pt x="17" y="43"/>
                    <a:pt x="9" y="55"/>
                    <a:pt x="5" y="69"/>
                  </a:cubicBezTo>
                  <a:cubicBezTo>
                    <a:pt x="1" y="82"/>
                    <a:pt x="0" y="97"/>
                    <a:pt x="4" y="108"/>
                  </a:cubicBezTo>
                  <a:cubicBezTo>
                    <a:pt x="5" y="112"/>
                    <a:pt x="7" y="114"/>
                    <a:pt x="8" y="117"/>
                  </a:cubicBezTo>
                  <a:cubicBezTo>
                    <a:pt x="9" y="118"/>
                    <a:pt x="10" y="119"/>
                    <a:pt x="11" y="121"/>
                  </a:cubicBezTo>
                  <a:cubicBezTo>
                    <a:pt x="12" y="121"/>
                    <a:pt x="12" y="121"/>
                    <a:pt x="12" y="121"/>
                  </a:cubicBezTo>
                  <a:cubicBezTo>
                    <a:pt x="12" y="121"/>
                    <a:pt x="12" y="121"/>
                    <a:pt x="12" y="122"/>
                  </a:cubicBezTo>
                  <a:cubicBezTo>
                    <a:pt x="12" y="122"/>
                    <a:pt x="12" y="122"/>
                    <a:pt x="13" y="123"/>
                  </a:cubicBezTo>
                  <a:cubicBezTo>
                    <a:pt x="13" y="124"/>
                    <a:pt x="14" y="124"/>
                    <a:pt x="14" y="125"/>
                  </a:cubicBezTo>
                  <a:cubicBezTo>
                    <a:pt x="17" y="127"/>
                    <a:pt x="19" y="129"/>
                    <a:pt x="22" y="130"/>
                  </a:cubicBezTo>
                  <a:cubicBezTo>
                    <a:pt x="24" y="132"/>
                    <a:pt x="27" y="133"/>
                    <a:pt x="30" y="134"/>
                  </a:cubicBezTo>
                  <a:cubicBezTo>
                    <a:pt x="41" y="137"/>
                    <a:pt x="54" y="138"/>
                    <a:pt x="66" y="135"/>
                  </a:cubicBezTo>
                  <a:cubicBezTo>
                    <a:pt x="66" y="140"/>
                    <a:pt x="66" y="146"/>
                    <a:pt x="64" y="152"/>
                  </a:cubicBezTo>
                  <a:cubicBezTo>
                    <a:pt x="61" y="160"/>
                    <a:pt x="55" y="166"/>
                    <a:pt x="46" y="168"/>
                  </a:cubicBezTo>
                  <a:cubicBezTo>
                    <a:pt x="46" y="168"/>
                    <a:pt x="47" y="169"/>
                    <a:pt x="47" y="169"/>
                  </a:cubicBezTo>
                  <a:cubicBezTo>
                    <a:pt x="47" y="170"/>
                    <a:pt x="47" y="170"/>
                    <a:pt x="47" y="170"/>
                  </a:cubicBezTo>
                  <a:cubicBezTo>
                    <a:pt x="49" y="170"/>
                    <a:pt x="50" y="170"/>
                    <a:pt x="51" y="169"/>
                  </a:cubicBezTo>
                  <a:cubicBezTo>
                    <a:pt x="53" y="169"/>
                    <a:pt x="54" y="168"/>
                    <a:pt x="56" y="167"/>
                  </a:cubicBezTo>
                  <a:cubicBezTo>
                    <a:pt x="58" y="164"/>
                    <a:pt x="61" y="161"/>
                    <a:pt x="63" y="157"/>
                  </a:cubicBezTo>
                  <a:cubicBezTo>
                    <a:pt x="65" y="153"/>
                    <a:pt x="66" y="149"/>
                    <a:pt x="67" y="145"/>
                  </a:cubicBezTo>
                  <a:cubicBezTo>
                    <a:pt x="68" y="141"/>
                    <a:pt x="68" y="137"/>
                    <a:pt x="67" y="134"/>
                  </a:cubicBezTo>
                  <a:cubicBezTo>
                    <a:pt x="71" y="133"/>
                    <a:pt x="75" y="132"/>
                    <a:pt x="78" y="130"/>
                  </a:cubicBezTo>
                  <a:cubicBezTo>
                    <a:pt x="82" y="128"/>
                    <a:pt x="85" y="126"/>
                    <a:pt x="88" y="125"/>
                  </a:cubicBezTo>
                  <a:cubicBezTo>
                    <a:pt x="89" y="124"/>
                    <a:pt x="89" y="124"/>
                    <a:pt x="90" y="123"/>
                  </a:cubicBezTo>
                  <a:cubicBezTo>
                    <a:pt x="90" y="123"/>
                    <a:pt x="91" y="123"/>
                    <a:pt x="91" y="123"/>
                  </a:cubicBezTo>
                  <a:cubicBezTo>
                    <a:pt x="91" y="123"/>
                    <a:pt x="92" y="123"/>
                    <a:pt x="92" y="122"/>
                  </a:cubicBezTo>
                  <a:cubicBezTo>
                    <a:pt x="93" y="121"/>
                    <a:pt x="95" y="120"/>
                    <a:pt x="96" y="119"/>
                  </a:cubicBezTo>
                  <a:cubicBezTo>
                    <a:pt x="98" y="116"/>
                    <a:pt x="100" y="114"/>
                    <a:pt x="101" y="111"/>
                  </a:cubicBezTo>
                  <a:cubicBezTo>
                    <a:pt x="103" y="107"/>
                    <a:pt x="105" y="102"/>
                    <a:pt x="105" y="97"/>
                  </a:cubicBezTo>
                  <a:cubicBezTo>
                    <a:pt x="106" y="93"/>
                    <a:pt x="106" y="88"/>
                    <a:pt x="106" y="8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690"/>
            <p:cNvSpPr>
              <a:spLocks/>
            </p:cNvSpPr>
            <p:nvPr/>
          </p:nvSpPr>
          <p:spPr bwMode="auto">
            <a:xfrm>
              <a:off x="5580025" y="2749564"/>
              <a:ext cx="382590" cy="242889"/>
            </a:xfrm>
            <a:custGeom>
              <a:avLst/>
              <a:gdLst>
                <a:gd name="T0" fmla="*/ 49 w 102"/>
                <a:gd name="T1" fmla="*/ 0 h 65"/>
                <a:gd name="T2" fmla="*/ 43 w 102"/>
                <a:gd name="T3" fmla="*/ 3 h 65"/>
                <a:gd name="T4" fmla="*/ 36 w 102"/>
                <a:gd name="T5" fmla="*/ 8 h 65"/>
                <a:gd name="T6" fmla="*/ 19 w 102"/>
                <a:gd name="T7" fmla="*/ 12 h 65"/>
                <a:gd name="T8" fmla="*/ 8 w 102"/>
                <a:gd name="T9" fmla="*/ 10 h 65"/>
                <a:gd name="T10" fmla="*/ 0 w 102"/>
                <a:gd name="T11" fmla="*/ 6 h 65"/>
                <a:gd name="T12" fmla="*/ 4 w 102"/>
                <a:gd name="T13" fmla="*/ 26 h 65"/>
                <a:gd name="T14" fmla="*/ 14 w 102"/>
                <a:gd name="T15" fmla="*/ 45 h 65"/>
                <a:gd name="T16" fmla="*/ 38 w 102"/>
                <a:gd name="T17" fmla="*/ 62 h 65"/>
                <a:gd name="T18" fmla="*/ 61 w 102"/>
                <a:gd name="T19" fmla="*/ 63 h 65"/>
                <a:gd name="T20" fmla="*/ 76 w 102"/>
                <a:gd name="T21" fmla="*/ 49 h 65"/>
                <a:gd name="T22" fmla="*/ 81 w 102"/>
                <a:gd name="T23" fmla="*/ 27 h 65"/>
                <a:gd name="T24" fmla="*/ 90 w 102"/>
                <a:gd name="T25" fmla="*/ 30 h 65"/>
                <a:gd name="T26" fmla="*/ 100 w 102"/>
                <a:gd name="T27" fmla="*/ 40 h 65"/>
                <a:gd name="T28" fmla="*/ 102 w 102"/>
                <a:gd name="T29" fmla="*/ 39 h 65"/>
                <a:gd name="T30" fmla="*/ 93 w 102"/>
                <a:gd name="T31" fmla="*/ 31 h 65"/>
                <a:gd name="T32" fmla="*/ 81 w 102"/>
                <a:gd name="T33" fmla="*/ 26 h 65"/>
                <a:gd name="T34" fmla="*/ 77 w 102"/>
                <a:gd name="T35" fmla="*/ 13 h 65"/>
                <a:gd name="T36" fmla="*/ 66 w 102"/>
                <a:gd name="T37" fmla="*/ 3 h 65"/>
                <a:gd name="T38" fmla="*/ 57 w 102"/>
                <a:gd name="T39" fmla="*/ 0 h 65"/>
                <a:gd name="T40" fmla="*/ 49 w 102"/>
                <a:gd name="T4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65">
                  <a:moveTo>
                    <a:pt x="49" y="0"/>
                  </a:moveTo>
                  <a:cubicBezTo>
                    <a:pt x="47" y="1"/>
                    <a:pt x="45" y="2"/>
                    <a:pt x="43" y="3"/>
                  </a:cubicBezTo>
                  <a:cubicBezTo>
                    <a:pt x="41" y="5"/>
                    <a:pt x="39" y="7"/>
                    <a:pt x="36" y="8"/>
                  </a:cubicBezTo>
                  <a:cubicBezTo>
                    <a:pt x="31" y="10"/>
                    <a:pt x="26" y="11"/>
                    <a:pt x="19" y="12"/>
                  </a:cubicBezTo>
                  <a:cubicBezTo>
                    <a:pt x="17" y="12"/>
                    <a:pt x="12" y="11"/>
                    <a:pt x="8" y="10"/>
                  </a:cubicBezTo>
                  <a:cubicBezTo>
                    <a:pt x="3" y="8"/>
                    <a:pt x="0" y="6"/>
                    <a:pt x="0" y="6"/>
                  </a:cubicBezTo>
                  <a:cubicBezTo>
                    <a:pt x="1" y="12"/>
                    <a:pt x="2" y="19"/>
                    <a:pt x="4" y="26"/>
                  </a:cubicBezTo>
                  <a:cubicBezTo>
                    <a:pt x="6" y="33"/>
                    <a:pt x="9" y="40"/>
                    <a:pt x="14" y="45"/>
                  </a:cubicBezTo>
                  <a:cubicBezTo>
                    <a:pt x="21" y="54"/>
                    <a:pt x="30" y="59"/>
                    <a:pt x="38" y="62"/>
                  </a:cubicBezTo>
                  <a:cubicBezTo>
                    <a:pt x="47" y="64"/>
                    <a:pt x="55" y="65"/>
                    <a:pt x="61" y="63"/>
                  </a:cubicBezTo>
                  <a:cubicBezTo>
                    <a:pt x="68" y="60"/>
                    <a:pt x="72" y="55"/>
                    <a:pt x="76" y="49"/>
                  </a:cubicBezTo>
                  <a:cubicBezTo>
                    <a:pt x="79" y="42"/>
                    <a:pt x="81" y="35"/>
                    <a:pt x="81" y="27"/>
                  </a:cubicBezTo>
                  <a:cubicBezTo>
                    <a:pt x="84" y="28"/>
                    <a:pt x="88" y="29"/>
                    <a:pt x="90" y="30"/>
                  </a:cubicBezTo>
                  <a:cubicBezTo>
                    <a:pt x="95" y="32"/>
                    <a:pt x="98" y="36"/>
                    <a:pt x="100" y="40"/>
                  </a:cubicBezTo>
                  <a:cubicBezTo>
                    <a:pt x="100" y="40"/>
                    <a:pt x="101" y="39"/>
                    <a:pt x="102" y="39"/>
                  </a:cubicBezTo>
                  <a:cubicBezTo>
                    <a:pt x="101" y="37"/>
                    <a:pt x="97" y="33"/>
                    <a:pt x="93" y="31"/>
                  </a:cubicBezTo>
                  <a:cubicBezTo>
                    <a:pt x="89" y="28"/>
                    <a:pt x="84" y="26"/>
                    <a:pt x="81" y="26"/>
                  </a:cubicBezTo>
                  <a:cubicBezTo>
                    <a:pt x="81" y="21"/>
                    <a:pt x="79" y="17"/>
                    <a:pt x="77" y="13"/>
                  </a:cubicBezTo>
                  <a:cubicBezTo>
                    <a:pt x="74" y="9"/>
                    <a:pt x="70" y="5"/>
                    <a:pt x="66" y="3"/>
                  </a:cubicBezTo>
                  <a:cubicBezTo>
                    <a:pt x="63" y="2"/>
                    <a:pt x="60" y="1"/>
                    <a:pt x="57" y="0"/>
                  </a:cubicBezTo>
                  <a:cubicBezTo>
                    <a:pt x="54" y="0"/>
                    <a:pt x="51" y="0"/>
                    <a:pt x="49"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691"/>
            <p:cNvSpPr>
              <a:spLocks/>
            </p:cNvSpPr>
            <p:nvPr/>
          </p:nvSpPr>
          <p:spPr bwMode="auto">
            <a:xfrm>
              <a:off x="5091072" y="3921147"/>
              <a:ext cx="150813" cy="96838"/>
            </a:xfrm>
            <a:custGeom>
              <a:avLst/>
              <a:gdLst>
                <a:gd name="T0" fmla="*/ 22 w 40"/>
                <a:gd name="T1" fmla="*/ 0 h 26"/>
                <a:gd name="T2" fmla="*/ 15 w 40"/>
                <a:gd name="T3" fmla="*/ 2 h 26"/>
                <a:gd name="T4" fmla="*/ 8 w 40"/>
                <a:gd name="T5" fmla="*/ 4 h 26"/>
                <a:gd name="T6" fmla="*/ 3 w 40"/>
                <a:gd name="T7" fmla="*/ 4 h 26"/>
                <a:gd name="T8" fmla="*/ 0 w 40"/>
                <a:gd name="T9" fmla="*/ 4 h 26"/>
                <a:gd name="T10" fmla="*/ 3 w 40"/>
                <a:gd name="T11" fmla="*/ 10 h 26"/>
                <a:gd name="T12" fmla="*/ 6 w 40"/>
                <a:gd name="T13" fmla="*/ 17 h 26"/>
                <a:gd name="T14" fmla="*/ 13 w 40"/>
                <a:gd name="T15" fmla="*/ 23 h 26"/>
                <a:gd name="T16" fmla="*/ 23 w 40"/>
                <a:gd name="T17" fmla="*/ 25 h 26"/>
                <a:gd name="T18" fmla="*/ 30 w 40"/>
                <a:gd name="T19" fmla="*/ 21 h 26"/>
                <a:gd name="T20" fmla="*/ 32 w 40"/>
                <a:gd name="T21" fmla="*/ 12 h 26"/>
                <a:gd name="T22" fmla="*/ 35 w 40"/>
                <a:gd name="T23" fmla="*/ 13 h 26"/>
                <a:gd name="T24" fmla="*/ 40 w 40"/>
                <a:gd name="T25" fmla="*/ 15 h 26"/>
                <a:gd name="T26" fmla="*/ 40 w 40"/>
                <a:gd name="T27" fmla="*/ 15 h 26"/>
                <a:gd name="T28" fmla="*/ 32 w 40"/>
                <a:gd name="T29" fmla="*/ 12 h 26"/>
                <a:gd name="T30" fmla="*/ 28 w 40"/>
                <a:gd name="T31" fmla="*/ 2 h 26"/>
                <a:gd name="T32" fmla="*/ 22 w 40"/>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6">
                  <a:moveTo>
                    <a:pt x="22" y="0"/>
                  </a:moveTo>
                  <a:cubicBezTo>
                    <a:pt x="20" y="0"/>
                    <a:pt x="17" y="1"/>
                    <a:pt x="15" y="2"/>
                  </a:cubicBezTo>
                  <a:cubicBezTo>
                    <a:pt x="13" y="2"/>
                    <a:pt x="10" y="3"/>
                    <a:pt x="8" y="4"/>
                  </a:cubicBezTo>
                  <a:cubicBezTo>
                    <a:pt x="7" y="4"/>
                    <a:pt x="5" y="4"/>
                    <a:pt x="3" y="4"/>
                  </a:cubicBezTo>
                  <a:cubicBezTo>
                    <a:pt x="1" y="4"/>
                    <a:pt x="0" y="4"/>
                    <a:pt x="0" y="4"/>
                  </a:cubicBezTo>
                  <a:cubicBezTo>
                    <a:pt x="1" y="5"/>
                    <a:pt x="2" y="8"/>
                    <a:pt x="3" y="10"/>
                  </a:cubicBezTo>
                  <a:cubicBezTo>
                    <a:pt x="4" y="12"/>
                    <a:pt x="4" y="15"/>
                    <a:pt x="6" y="17"/>
                  </a:cubicBezTo>
                  <a:cubicBezTo>
                    <a:pt x="8" y="19"/>
                    <a:pt x="10" y="22"/>
                    <a:pt x="13" y="23"/>
                  </a:cubicBezTo>
                  <a:cubicBezTo>
                    <a:pt x="16" y="25"/>
                    <a:pt x="20" y="26"/>
                    <a:pt x="23" y="25"/>
                  </a:cubicBezTo>
                  <a:cubicBezTo>
                    <a:pt x="26" y="25"/>
                    <a:pt x="29" y="23"/>
                    <a:pt x="30" y="21"/>
                  </a:cubicBezTo>
                  <a:cubicBezTo>
                    <a:pt x="32" y="18"/>
                    <a:pt x="32" y="15"/>
                    <a:pt x="32" y="12"/>
                  </a:cubicBezTo>
                  <a:cubicBezTo>
                    <a:pt x="33" y="12"/>
                    <a:pt x="34" y="12"/>
                    <a:pt x="35" y="13"/>
                  </a:cubicBezTo>
                  <a:cubicBezTo>
                    <a:pt x="37" y="13"/>
                    <a:pt x="38" y="14"/>
                    <a:pt x="40" y="15"/>
                  </a:cubicBezTo>
                  <a:cubicBezTo>
                    <a:pt x="40" y="15"/>
                    <a:pt x="40" y="15"/>
                    <a:pt x="40" y="15"/>
                  </a:cubicBezTo>
                  <a:cubicBezTo>
                    <a:pt x="39" y="14"/>
                    <a:pt x="34" y="12"/>
                    <a:pt x="32" y="12"/>
                  </a:cubicBezTo>
                  <a:cubicBezTo>
                    <a:pt x="32" y="8"/>
                    <a:pt x="30" y="4"/>
                    <a:pt x="28" y="2"/>
                  </a:cubicBezTo>
                  <a:cubicBezTo>
                    <a:pt x="26" y="1"/>
                    <a:pt x="24" y="0"/>
                    <a:pt x="22"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692"/>
            <p:cNvSpPr>
              <a:spLocks/>
            </p:cNvSpPr>
            <p:nvPr/>
          </p:nvSpPr>
          <p:spPr bwMode="auto">
            <a:xfrm>
              <a:off x="5076785" y="3478231"/>
              <a:ext cx="206376" cy="220664"/>
            </a:xfrm>
            <a:custGeom>
              <a:avLst/>
              <a:gdLst>
                <a:gd name="T0" fmla="*/ 44 w 55"/>
                <a:gd name="T1" fmla="*/ 10 h 59"/>
                <a:gd name="T2" fmla="*/ 29 w 55"/>
                <a:gd name="T3" fmla="*/ 5 h 59"/>
                <a:gd name="T4" fmla="*/ 15 w 55"/>
                <a:gd name="T5" fmla="*/ 4 h 59"/>
                <a:gd name="T6" fmla="*/ 6 w 55"/>
                <a:gd name="T7" fmla="*/ 2 h 59"/>
                <a:gd name="T8" fmla="*/ 0 w 55"/>
                <a:gd name="T9" fmla="*/ 0 h 59"/>
                <a:gd name="T10" fmla="*/ 2 w 55"/>
                <a:gd name="T11" fmla="*/ 12 h 59"/>
                <a:gd name="T12" fmla="*/ 1 w 55"/>
                <a:gd name="T13" fmla="*/ 24 h 59"/>
                <a:gd name="T14" fmla="*/ 17 w 55"/>
                <a:gd name="T15" fmla="*/ 52 h 59"/>
                <a:gd name="T16" fmla="*/ 47 w 55"/>
                <a:gd name="T17" fmla="*/ 44 h 59"/>
                <a:gd name="T18" fmla="*/ 50 w 55"/>
                <a:gd name="T19" fmla="*/ 50 h 59"/>
                <a:gd name="T20" fmla="*/ 52 w 55"/>
                <a:gd name="T21" fmla="*/ 59 h 59"/>
                <a:gd name="T22" fmla="*/ 53 w 55"/>
                <a:gd name="T23" fmla="*/ 59 h 59"/>
                <a:gd name="T24" fmla="*/ 53 w 55"/>
                <a:gd name="T25" fmla="*/ 59 h 59"/>
                <a:gd name="T26" fmla="*/ 53 w 55"/>
                <a:gd name="T27" fmla="*/ 59 h 59"/>
                <a:gd name="T28" fmla="*/ 53 w 55"/>
                <a:gd name="T29" fmla="*/ 58 h 59"/>
                <a:gd name="T30" fmla="*/ 53 w 55"/>
                <a:gd name="T31" fmla="*/ 58 h 59"/>
                <a:gd name="T32" fmla="*/ 53 w 55"/>
                <a:gd name="T33" fmla="*/ 56 h 59"/>
                <a:gd name="T34" fmla="*/ 52 w 55"/>
                <a:gd name="T35" fmla="*/ 52 h 59"/>
                <a:gd name="T36" fmla="*/ 47 w 55"/>
                <a:gd name="T37" fmla="*/ 44 h 59"/>
                <a:gd name="T38" fmla="*/ 53 w 55"/>
                <a:gd name="T39" fmla="*/ 24 h 59"/>
                <a:gd name="T40" fmla="*/ 44 w 55"/>
                <a:gd name="T41"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 h="59">
                  <a:moveTo>
                    <a:pt x="44" y="10"/>
                  </a:moveTo>
                  <a:cubicBezTo>
                    <a:pt x="39" y="7"/>
                    <a:pt x="34" y="6"/>
                    <a:pt x="29" y="5"/>
                  </a:cubicBezTo>
                  <a:cubicBezTo>
                    <a:pt x="24" y="4"/>
                    <a:pt x="19" y="4"/>
                    <a:pt x="15" y="4"/>
                  </a:cubicBezTo>
                  <a:cubicBezTo>
                    <a:pt x="13" y="4"/>
                    <a:pt x="9" y="3"/>
                    <a:pt x="6" y="2"/>
                  </a:cubicBezTo>
                  <a:cubicBezTo>
                    <a:pt x="3" y="1"/>
                    <a:pt x="0" y="0"/>
                    <a:pt x="0" y="0"/>
                  </a:cubicBezTo>
                  <a:cubicBezTo>
                    <a:pt x="1" y="4"/>
                    <a:pt x="2" y="8"/>
                    <a:pt x="2" y="12"/>
                  </a:cubicBezTo>
                  <a:cubicBezTo>
                    <a:pt x="1" y="16"/>
                    <a:pt x="1" y="21"/>
                    <a:pt x="1" y="24"/>
                  </a:cubicBezTo>
                  <a:cubicBezTo>
                    <a:pt x="2" y="35"/>
                    <a:pt x="8" y="47"/>
                    <a:pt x="17" y="52"/>
                  </a:cubicBezTo>
                  <a:cubicBezTo>
                    <a:pt x="26" y="57"/>
                    <a:pt x="39" y="53"/>
                    <a:pt x="47" y="44"/>
                  </a:cubicBezTo>
                  <a:cubicBezTo>
                    <a:pt x="48" y="46"/>
                    <a:pt x="49" y="48"/>
                    <a:pt x="50" y="50"/>
                  </a:cubicBezTo>
                  <a:cubicBezTo>
                    <a:pt x="52" y="53"/>
                    <a:pt x="52" y="56"/>
                    <a:pt x="52" y="59"/>
                  </a:cubicBezTo>
                  <a:cubicBezTo>
                    <a:pt x="53" y="59"/>
                    <a:pt x="53" y="59"/>
                    <a:pt x="53" y="59"/>
                  </a:cubicBezTo>
                  <a:cubicBezTo>
                    <a:pt x="53" y="59"/>
                    <a:pt x="53" y="59"/>
                    <a:pt x="53" y="59"/>
                  </a:cubicBezTo>
                  <a:cubicBezTo>
                    <a:pt x="53" y="59"/>
                    <a:pt x="53" y="59"/>
                    <a:pt x="53" y="59"/>
                  </a:cubicBezTo>
                  <a:cubicBezTo>
                    <a:pt x="53" y="59"/>
                    <a:pt x="53" y="59"/>
                    <a:pt x="53" y="58"/>
                  </a:cubicBezTo>
                  <a:cubicBezTo>
                    <a:pt x="53" y="58"/>
                    <a:pt x="53" y="58"/>
                    <a:pt x="53" y="58"/>
                  </a:cubicBezTo>
                  <a:cubicBezTo>
                    <a:pt x="53" y="57"/>
                    <a:pt x="53" y="57"/>
                    <a:pt x="53" y="56"/>
                  </a:cubicBezTo>
                  <a:cubicBezTo>
                    <a:pt x="53" y="55"/>
                    <a:pt x="52" y="53"/>
                    <a:pt x="52" y="52"/>
                  </a:cubicBezTo>
                  <a:cubicBezTo>
                    <a:pt x="50" y="49"/>
                    <a:pt x="49" y="46"/>
                    <a:pt x="47" y="44"/>
                  </a:cubicBezTo>
                  <a:cubicBezTo>
                    <a:pt x="52" y="38"/>
                    <a:pt x="55" y="31"/>
                    <a:pt x="53" y="24"/>
                  </a:cubicBezTo>
                  <a:cubicBezTo>
                    <a:pt x="51" y="19"/>
                    <a:pt x="47" y="14"/>
                    <a:pt x="44" y="1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693"/>
            <p:cNvSpPr>
              <a:spLocks/>
            </p:cNvSpPr>
            <p:nvPr/>
          </p:nvSpPr>
          <p:spPr bwMode="auto">
            <a:xfrm>
              <a:off x="5440324" y="3341705"/>
              <a:ext cx="120651" cy="184151"/>
            </a:xfrm>
            <a:custGeom>
              <a:avLst/>
              <a:gdLst>
                <a:gd name="T0" fmla="*/ 30 w 32"/>
                <a:gd name="T1" fmla="*/ 16 h 49"/>
                <a:gd name="T2" fmla="*/ 22 w 32"/>
                <a:gd name="T3" fmla="*/ 8 h 49"/>
                <a:gd name="T4" fmla="*/ 13 w 32"/>
                <a:gd name="T5" fmla="*/ 4 h 49"/>
                <a:gd name="T6" fmla="*/ 8 w 32"/>
                <a:gd name="T7" fmla="*/ 2 h 49"/>
                <a:gd name="T8" fmla="*/ 5 w 32"/>
                <a:gd name="T9" fmla="*/ 0 h 49"/>
                <a:gd name="T10" fmla="*/ 1 w 32"/>
                <a:gd name="T11" fmla="*/ 14 h 49"/>
                <a:gd name="T12" fmla="*/ 0 w 32"/>
                <a:gd name="T13" fmla="*/ 23 h 49"/>
                <a:gd name="T14" fmla="*/ 2 w 32"/>
                <a:gd name="T15" fmla="*/ 30 h 49"/>
                <a:gd name="T16" fmla="*/ 9 w 32"/>
                <a:gd name="T17" fmla="*/ 36 h 49"/>
                <a:gd name="T18" fmla="*/ 19 w 32"/>
                <a:gd name="T19" fmla="*/ 39 h 49"/>
                <a:gd name="T20" fmla="*/ 17 w 32"/>
                <a:gd name="T21" fmla="*/ 44 h 49"/>
                <a:gd name="T22" fmla="*/ 12 w 32"/>
                <a:gd name="T23" fmla="*/ 48 h 49"/>
                <a:gd name="T24" fmla="*/ 12 w 32"/>
                <a:gd name="T25" fmla="*/ 49 h 49"/>
                <a:gd name="T26" fmla="*/ 17 w 32"/>
                <a:gd name="T27" fmla="*/ 45 h 49"/>
                <a:gd name="T28" fmla="*/ 20 w 32"/>
                <a:gd name="T29" fmla="*/ 39 h 49"/>
                <a:gd name="T30" fmla="*/ 27 w 32"/>
                <a:gd name="T31" fmla="*/ 37 h 49"/>
                <a:gd name="T32" fmla="*/ 31 w 32"/>
                <a:gd name="T33" fmla="*/ 30 h 49"/>
                <a:gd name="T34" fmla="*/ 30 w 32"/>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49">
                  <a:moveTo>
                    <a:pt x="30" y="16"/>
                  </a:moveTo>
                  <a:cubicBezTo>
                    <a:pt x="28" y="12"/>
                    <a:pt x="25" y="10"/>
                    <a:pt x="22" y="8"/>
                  </a:cubicBezTo>
                  <a:cubicBezTo>
                    <a:pt x="19" y="6"/>
                    <a:pt x="17" y="5"/>
                    <a:pt x="13" y="4"/>
                  </a:cubicBezTo>
                  <a:cubicBezTo>
                    <a:pt x="12" y="4"/>
                    <a:pt x="10" y="3"/>
                    <a:pt x="8" y="2"/>
                  </a:cubicBezTo>
                  <a:cubicBezTo>
                    <a:pt x="6" y="1"/>
                    <a:pt x="5" y="0"/>
                    <a:pt x="5" y="0"/>
                  </a:cubicBezTo>
                  <a:cubicBezTo>
                    <a:pt x="6" y="5"/>
                    <a:pt x="2" y="10"/>
                    <a:pt x="1" y="14"/>
                  </a:cubicBezTo>
                  <a:cubicBezTo>
                    <a:pt x="0" y="17"/>
                    <a:pt x="0" y="20"/>
                    <a:pt x="0" y="23"/>
                  </a:cubicBezTo>
                  <a:cubicBezTo>
                    <a:pt x="0" y="26"/>
                    <a:pt x="0" y="28"/>
                    <a:pt x="2" y="30"/>
                  </a:cubicBezTo>
                  <a:cubicBezTo>
                    <a:pt x="3" y="33"/>
                    <a:pt x="6" y="34"/>
                    <a:pt x="9" y="36"/>
                  </a:cubicBezTo>
                  <a:cubicBezTo>
                    <a:pt x="12" y="38"/>
                    <a:pt x="16" y="39"/>
                    <a:pt x="19" y="39"/>
                  </a:cubicBezTo>
                  <a:cubicBezTo>
                    <a:pt x="19" y="41"/>
                    <a:pt x="18" y="43"/>
                    <a:pt x="17" y="44"/>
                  </a:cubicBezTo>
                  <a:cubicBezTo>
                    <a:pt x="16" y="46"/>
                    <a:pt x="14" y="47"/>
                    <a:pt x="12" y="48"/>
                  </a:cubicBezTo>
                  <a:cubicBezTo>
                    <a:pt x="12" y="48"/>
                    <a:pt x="12" y="49"/>
                    <a:pt x="12" y="49"/>
                  </a:cubicBezTo>
                  <a:cubicBezTo>
                    <a:pt x="13" y="49"/>
                    <a:pt x="15" y="47"/>
                    <a:pt x="17" y="45"/>
                  </a:cubicBezTo>
                  <a:cubicBezTo>
                    <a:pt x="18" y="44"/>
                    <a:pt x="20" y="41"/>
                    <a:pt x="20" y="39"/>
                  </a:cubicBezTo>
                  <a:cubicBezTo>
                    <a:pt x="22" y="39"/>
                    <a:pt x="25" y="38"/>
                    <a:pt x="27" y="37"/>
                  </a:cubicBezTo>
                  <a:cubicBezTo>
                    <a:pt x="29" y="35"/>
                    <a:pt x="30" y="33"/>
                    <a:pt x="31" y="30"/>
                  </a:cubicBezTo>
                  <a:cubicBezTo>
                    <a:pt x="32" y="25"/>
                    <a:pt x="31" y="19"/>
                    <a:pt x="30" y="1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694"/>
            <p:cNvSpPr>
              <a:spLocks/>
            </p:cNvSpPr>
            <p:nvPr/>
          </p:nvSpPr>
          <p:spPr bwMode="auto">
            <a:xfrm>
              <a:off x="5602250" y="3398855"/>
              <a:ext cx="131763" cy="146051"/>
            </a:xfrm>
            <a:custGeom>
              <a:avLst/>
              <a:gdLst>
                <a:gd name="T0" fmla="*/ 33 w 35"/>
                <a:gd name="T1" fmla="*/ 28 h 39"/>
                <a:gd name="T2" fmla="*/ 34 w 35"/>
                <a:gd name="T3" fmla="*/ 17 h 39"/>
                <a:gd name="T4" fmla="*/ 31 w 35"/>
                <a:gd name="T5" fmla="*/ 9 h 39"/>
                <a:gd name="T6" fmla="*/ 28 w 35"/>
                <a:gd name="T7" fmla="*/ 0 h 39"/>
                <a:gd name="T8" fmla="*/ 17 w 35"/>
                <a:gd name="T9" fmla="*/ 6 h 39"/>
                <a:gd name="T10" fmla="*/ 10 w 35"/>
                <a:gd name="T11" fmla="*/ 11 h 39"/>
                <a:gd name="T12" fmla="*/ 6 w 35"/>
                <a:gd name="T13" fmla="*/ 17 h 39"/>
                <a:gd name="T14" fmla="*/ 6 w 35"/>
                <a:gd name="T15" fmla="*/ 26 h 39"/>
                <a:gd name="T16" fmla="*/ 11 w 35"/>
                <a:gd name="T17" fmla="*/ 34 h 39"/>
                <a:gd name="T18" fmla="*/ 7 w 35"/>
                <a:gd name="T19" fmla="*/ 36 h 39"/>
                <a:gd name="T20" fmla="*/ 1 w 35"/>
                <a:gd name="T21" fmla="*/ 36 h 39"/>
                <a:gd name="T22" fmla="*/ 0 w 35"/>
                <a:gd name="T23" fmla="*/ 37 h 39"/>
                <a:gd name="T24" fmla="*/ 6 w 35"/>
                <a:gd name="T25" fmla="*/ 37 h 39"/>
                <a:gd name="T26" fmla="*/ 11 w 35"/>
                <a:gd name="T27" fmla="*/ 35 h 39"/>
                <a:gd name="T28" fmla="*/ 24 w 35"/>
                <a:gd name="T29" fmla="*/ 37 h 39"/>
                <a:gd name="T30" fmla="*/ 33 w 35"/>
                <a:gd name="T31"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9">
                  <a:moveTo>
                    <a:pt x="33" y="28"/>
                  </a:moveTo>
                  <a:cubicBezTo>
                    <a:pt x="35" y="24"/>
                    <a:pt x="34" y="21"/>
                    <a:pt x="34" y="17"/>
                  </a:cubicBezTo>
                  <a:cubicBezTo>
                    <a:pt x="33" y="14"/>
                    <a:pt x="32" y="12"/>
                    <a:pt x="31" y="9"/>
                  </a:cubicBezTo>
                  <a:cubicBezTo>
                    <a:pt x="30" y="7"/>
                    <a:pt x="28" y="0"/>
                    <a:pt x="28" y="0"/>
                  </a:cubicBezTo>
                  <a:cubicBezTo>
                    <a:pt x="26" y="4"/>
                    <a:pt x="20" y="5"/>
                    <a:pt x="17" y="6"/>
                  </a:cubicBezTo>
                  <a:cubicBezTo>
                    <a:pt x="14" y="8"/>
                    <a:pt x="12" y="9"/>
                    <a:pt x="10" y="11"/>
                  </a:cubicBezTo>
                  <a:cubicBezTo>
                    <a:pt x="8" y="12"/>
                    <a:pt x="6" y="14"/>
                    <a:pt x="6" y="17"/>
                  </a:cubicBezTo>
                  <a:cubicBezTo>
                    <a:pt x="5" y="19"/>
                    <a:pt x="5" y="22"/>
                    <a:pt x="6" y="26"/>
                  </a:cubicBezTo>
                  <a:cubicBezTo>
                    <a:pt x="7" y="29"/>
                    <a:pt x="8" y="32"/>
                    <a:pt x="11" y="34"/>
                  </a:cubicBezTo>
                  <a:cubicBezTo>
                    <a:pt x="10" y="35"/>
                    <a:pt x="8" y="36"/>
                    <a:pt x="7" y="36"/>
                  </a:cubicBezTo>
                  <a:cubicBezTo>
                    <a:pt x="5" y="37"/>
                    <a:pt x="2" y="37"/>
                    <a:pt x="1" y="36"/>
                  </a:cubicBezTo>
                  <a:cubicBezTo>
                    <a:pt x="0" y="37"/>
                    <a:pt x="0" y="37"/>
                    <a:pt x="0" y="37"/>
                  </a:cubicBezTo>
                  <a:cubicBezTo>
                    <a:pt x="1" y="37"/>
                    <a:pt x="3" y="37"/>
                    <a:pt x="6" y="37"/>
                  </a:cubicBezTo>
                  <a:cubicBezTo>
                    <a:pt x="8" y="37"/>
                    <a:pt x="10" y="36"/>
                    <a:pt x="11" y="35"/>
                  </a:cubicBezTo>
                  <a:cubicBezTo>
                    <a:pt x="14" y="38"/>
                    <a:pt x="19" y="39"/>
                    <a:pt x="24" y="37"/>
                  </a:cubicBezTo>
                  <a:cubicBezTo>
                    <a:pt x="28" y="35"/>
                    <a:pt x="32" y="31"/>
                    <a:pt x="33" y="2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695"/>
            <p:cNvSpPr>
              <a:spLocks/>
            </p:cNvSpPr>
            <p:nvPr/>
          </p:nvSpPr>
          <p:spPr bwMode="auto">
            <a:xfrm>
              <a:off x="4997409" y="3751283"/>
              <a:ext cx="252414" cy="173039"/>
            </a:xfrm>
            <a:custGeom>
              <a:avLst/>
              <a:gdLst>
                <a:gd name="T0" fmla="*/ 32 w 67"/>
                <a:gd name="T1" fmla="*/ 1 h 46"/>
                <a:gd name="T2" fmla="*/ 17 w 67"/>
                <a:gd name="T3" fmla="*/ 6 h 46"/>
                <a:gd name="T4" fmla="*/ 7 w 67"/>
                <a:gd name="T5" fmla="*/ 16 h 46"/>
                <a:gd name="T6" fmla="*/ 3 w 67"/>
                <a:gd name="T7" fmla="*/ 22 h 46"/>
                <a:gd name="T8" fmla="*/ 0 w 67"/>
                <a:gd name="T9" fmla="*/ 26 h 46"/>
                <a:gd name="T10" fmla="*/ 7 w 67"/>
                <a:gd name="T11" fmla="*/ 30 h 46"/>
                <a:gd name="T12" fmla="*/ 13 w 67"/>
                <a:gd name="T13" fmla="*/ 36 h 46"/>
                <a:gd name="T14" fmla="*/ 22 w 67"/>
                <a:gd name="T15" fmla="*/ 43 h 46"/>
                <a:gd name="T16" fmla="*/ 35 w 67"/>
                <a:gd name="T17" fmla="*/ 46 h 46"/>
                <a:gd name="T18" fmla="*/ 48 w 67"/>
                <a:gd name="T19" fmla="*/ 39 h 46"/>
                <a:gd name="T20" fmla="*/ 55 w 67"/>
                <a:gd name="T21" fmla="*/ 26 h 46"/>
                <a:gd name="T22" fmla="*/ 60 w 67"/>
                <a:gd name="T23" fmla="*/ 29 h 46"/>
                <a:gd name="T24" fmla="*/ 66 w 67"/>
                <a:gd name="T25" fmla="*/ 35 h 46"/>
                <a:gd name="T26" fmla="*/ 67 w 67"/>
                <a:gd name="T27" fmla="*/ 34 h 46"/>
                <a:gd name="T28" fmla="*/ 55 w 67"/>
                <a:gd name="T29" fmla="*/ 25 h 46"/>
                <a:gd name="T30" fmla="*/ 49 w 67"/>
                <a:gd name="T31" fmla="*/ 7 h 46"/>
                <a:gd name="T32" fmla="*/ 32 w 67"/>
                <a:gd name="T3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6">
                  <a:moveTo>
                    <a:pt x="32" y="1"/>
                  </a:moveTo>
                  <a:cubicBezTo>
                    <a:pt x="26" y="0"/>
                    <a:pt x="21" y="3"/>
                    <a:pt x="17" y="6"/>
                  </a:cubicBezTo>
                  <a:cubicBezTo>
                    <a:pt x="13" y="8"/>
                    <a:pt x="10" y="12"/>
                    <a:pt x="7" y="16"/>
                  </a:cubicBezTo>
                  <a:cubicBezTo>
                    <a:pt x="7" y="17"/>
                    <a:pt x="4" y="19"/>
                    <a:pt x="3" y="22"/>
                  </a:cubicBezTo>
                  <a:cubicBezTo>
                    <a:pt x="1" y="24"/>
                    <a:pt x="0" y="26"/>
                    <a:pt x="0" y="26"/>
                  </a:cubicBezTo>
                  <a:cubicBezTo>
                    <a:pt x="2" y="26"/>
                    <a:pt x="5" y="28"/>
                    <a:pt x="7" y="30"/>
                  </a:cubicBezTo>
                  <a:cubicBezTo>
                    <a:pt x="9" y="32"/>
                    <a:pt x="11" y="34"/>
                    <a:pt x="13" y="36"/>
                  </a:cubicBezTo>
                  <a:cubicBezTo>
                    <a:pt x="16" y="39"/>
                    <a:pt x="19" y="41"/>
                    <a:pt x="22" y="43"/>
                  </a:cubicBezTo>
                  <a:cubicBezTo>
                    <a:pt x="26" y="45"/>
                    <a:pt x="30" y="46"/>
                    <a:pt x="35" y="46"/>
                  </a:cubicBezTo>
                  <a:cubicBezTo>
                    <a:pt x="40" y="46"/>
                    <a:pt x="44" y="43"/>
                    <a:pt x="48" y="39"/>
                  </a:cubicBezTo>
                  <a:cubicBezTo>
                    <a:pt x="51" y="36"/>
                    <a:pt x="53" y="31"/>
                    <a:pt x="55" y="26"/>
                  </a:cubicBezTo>
                  <a:cubicBezTo>
                    <a:pt x="57" y="26"/>
                    <a:pt x="58" y="27"/>
                    <a:pt x="60" y="29"/>
                  </a:cubicBezTo>
                  <a:cubicBezTo>
                    <a:pt x="62" y="30"/>
                    <a:pt x="64" y="33"/>
                    <a:pt x="66" y="35"/>
                  </a:cubicBezTo>
                  <a:cubicBezTo>
                    <a:pt x="67" y="34"/>
                    <a:pt x="67" y="34"/>
                    <a:pt x="67" y="34"/>
                  </a:cubicBezTo>
                  <a:cubicBezTo>
                    <a:pt x="65" y="32"/>
                    <a:pt x="59" y="26"/>
                    <a:pt x="55" y="25"/>
                  </a:cubicBezTo>
                  <a:cubicBezTo>
                    <a:pt x="56" y="18"/>
                    <a:pt x="55" y="12"/>
                    <a:pt x="49" y="7"/>
                  </a:cubicBezTo>
                  <a:cubicBezTo>
                    <a:pt x="45" y="4"/>
                    <a:pt x="38" y="1"/>
                    <a:pt x="32"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696"/>
            <p:cNvSpPr>
              <a:spLocks/>
            </p:cNvSpPr>
            <p:nvPr/>
          </p:nvSpPr>
          <p:spPr bwMode="auto">
            <a:xfrm>
              <a:off x="4876758" y="2989278"/>
              <a:ext cx="406402" cy="439741"/>
            </a:xfrm>
            <a:custGeom>
              <a:avLst/>
              <a:gdLst>
                <a:gd name="T0" fmla="*/ 77 w 108"/>
                <a:gd name="T1" fmla="*/ 8 h 117"/>
                <a:gd name="T2" fmla="*/ 60 w 108"/>
                <a:gd name="T3" fmla="*/ 1 h 117"/>
                <a:gd name="T4" fmla="*/ 44 w 108"/>
                <a:gd name="T5" fmla="*/ 0 h 117"/>
                <a:gd name="T6" fmla="*/ 22 w 108"/>
                <a:gd name="T7" fmla="*/ 7 h 117"/>
                <a:gd name="T8" fmla="*/ 9 w 108"/>
                <a:gd name="T9" fmla="*/ 13 h 117"/>
                <a:gd name="T10" fmla="*/ 0 w 108"/>
                <a:gd name="T11" fmla="*/ 17 h 117"/>
                <a:gd name="T12" fmla="*/ 15 w 108"/>
                <a:gd name="T13" fmla="*/ 28 h 117"/>
                <a:gd name="T14" fmla="*/ 24 w 108"/>
                <a:gd name="T15" fmla="*/ 44 h 117"/>
                <a:gd name="T16" fmla="*/ 35 w 108"/>
                <a:gd name="T17" fmla="*/ 62 h 117"/>
                <a:gd name="T18" fmla="*/ 49 w 108"/>
                <a:gd name="T19" fmla="*/ 77 h 117"/>
                <a:gd name="T20" fmla="*/ 70 w 108"/>
                <a:gd name="T21" fmla="*/ 85 h 117"/>
                <a:gd name="T22" fmla="*/ 93 w 108"/>
                <a:gd name="T23" fmla="*/ 83 h 117"/>
                <a:gd name="T24" fmla="*/ 94 w 108"/>
                <a:gd name="T25" fmla="*/ 98 h 117"/>
                <a:gd name="T26" fmla="*/ 87 w 108"/>
                <a:gd name="T27" fmla="*/ 116 h 117"/>
                <a:gd name="T28" fmla="*/ 88 w 108"/>
                <a:gd name="T29" fmla="*/ 117 h 117"/>
                <a:gd name="T30" fmla="*/ 94 w 108"/>
                <a:gd name="T31" fmla="*/ 102 h 117"/>
                <a:gd name="T32" fmla="*/ 95 w 108"/>
                <a:gd name="T33" fmla="*/ 82 h 117"/>
                <a:gd name="T34" fmla="*/ 106 w 108"/>
                <a:gd name="T35" fmla="*/ 68 h 117"/>
                <a:gd name="T36" fmla="*/ 105 w 108"/>
                <a:gd name="T37" fmla="*/ 44 h 117"/>
                <a:gd name="T38" fmla="*/ 93 w 108"/>
                <a:gd name="T39" fmla="*/ 24 h 117"/>
                <a:gd name="T40" fmla="*/ 77 w 108"/>
                <a:gd name="T41" fmla="*/ 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8" h="117">
                  <a:moveTo>
                    <a:pt x="77" y="8"/>
                  </a:moveTo>
                  <a:cubicBezTo>
                    <a:pt x="71" y="4"/>
                    <a:pt x="65" y="2"/>
                    <a:pt x="60" y="1"/>
                  </a:cubicBezTo>
                  <a:cubicBezTo>
                    <a:pt x="55" y="0"/>
                    <a:pt x="49" y="0"/>
                    <a:pt x="44" y="0"/>
                  </a:cubicBezTo>
                  <a:cubicBezTo>
                    <a:pt x="36" y="1"/>
                    <a:pt x="29" y="4"/>
                    <a:pt x="22" y="7"/>
                  </a:cubicBezTo>
                  <a:cubicBezTo>
                    <a:pt x="20" y="9"/>
                    <a:pt x="14" y="11"/>
                    <a:pt x="9" y="13"/>
                  </a:cubicBezTo>
                  <a:cubicBezTo>
                    <a:pt x="4" y="15"/>
                    <a:pt x="0" y="17"/>
                    <a:pt x="0" y="17"/>
                  </a:cubicBezTo>
                  <a:cubicBezTo>
                    <a:pt x="7" y="19"/>
                    <a:pt x="11" y="23"/>
                    <a:pt x="15" y="28"/>
                  </a:cubicBezTo>
                  <a:cubicBezTo>
                    <a:pt x="18" y="33"/>
                    <a:pt x="21" y="39"/>
                    <a:pt x="24" y="44"/>
                  </a:cubicBezTo>
                  <a:cubicBezTo>
                    <a:pt x="27" y="50"/>
                    <a:pt x="31" y="57"/>
                    <a:pt x="35" y="62"/>
                  </a:cubicBezTo>
                  <a:cubicBezTo>
                    <a:pt x="39" y="68"/>
                    <a:pt x="44" y="73"/>
                    <a:pt x="49" y="77"/>
                  </a:cubicBezTo>
                  <a:cubicBezTo>
                    <a:pt x="54" y="81"/>
                    <a:pt x="62" y="84"/>
                    <a:pt x="70" y="85"/>
                  </a:cubicBezTo>
                  <a:cubicBezTo>
                    <a:pt x="77" y="87"/>
                    <a:pt x="86" y="87"/>
                    <a:pt x="93" y="83"/>
                  </a:cubicBezTo>
                  <a:cubicBezTo>
                    <a:pt x="95" y="88"/>
                    <a:pt x="95" y="93"/>
                    <a:pt x="94" y="98"/>
                  </a:cubicBezTo>
                  <a:cubicBezTo>
                    <a:pt x="93" y="105"/>
                    <a:pt x="90" y="111"/>
                    <a:pt x="87" y="116"/>
                  </a:cubicBezTo>
                  <a:cubicBezTo>
                    <a:pt x="87" y="116"/>
                    <a:pt x="88" y="117"/>
                    <a:pt x="88" y="117"/>
                  </a:cubicBezTo>
                  <a:cubicBezTo>
                    <a:pt x="90" y="115"/>
                    <a:pt x="93" y="109"/>
                    <a:pt x="94" y="102"/>
                  </a:cubicBezTo>
                  <a:cubicBezTo>
                    <a:pt x="96" y="96"/>
                    <a:pt x="96" y="88"/>
                    <a:pt x="95" y="82"/>
                  </a:cubicBezTo>
                  <a:cubicBezTo>
                    <a:pt x="99" y="80"/>
                    <a:pt x="103" y="75"/>
                    <a:pt x="106" y="68"/>
                  </a:cubicBezTo>
                  <a:cubicBezTo>
                    <a:pt x="108" y="62"/>
                    <a:pt x="108" y="54"/>
                    <a:pt x="105" y="44"/>
                  </a:cubicBezTo>
                  <a:cubicBezTo>
                    <a:pt x="103" y="38"/>
                    <a:pt x="99" y="30"/>
                    <a:pt x="93" y="24"/>
                  </a:cubicBezTo>
                  <a:cubicBezTo>
                    <a:pt x="88" y="17"/>
                    <a:pt x="82" y="12"/>
                    <a:pt x="77" y="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697"/>
            <p:cNvSpPr>
              <a:spLocks/>
            </p:cNvSpPr>
            <p:nvPr/>
          </p:nvSpPr>
          <p:spPr bwMode="auto">
            <a:xfrm>
              <a:off x="5448262" y="3121041"/>
              <a:ext cx="225426" cy="300040"/>
            </a:xfrm>
            <a:custGeom>
              <a:avLst/>
              <a:gdLst>
                <a:gd name="T0" fmla="*/ 58 w 60"/>
                <a:gd name="T1" fmla="*/ 23 h 80"/>
                <a:gd name="T2" fmla="*/ 44 w 60"/>
                <a:gd name="T3" fmla="*/ 6 h 80"/>
                <a:gd name="T4" fmla="*/ 27 w 60"/>
                <a:gd name="T5" fmla="*/ 1 h 80"/>
                <a:gd name="T6" fmla="*/ 17 w 60"/>
                <a:gd name="T7" fmla="*/ 0 h 80"/>
                <a:gd name="T8" fmla="*/ 10 w 60"/>
                <a:gd name="T9" fmla="*/ 0 h 80"/>
                <a:gd name="T10" fmla="*/ 11 w 60"/>
                <a:gd name="T11" fmla="*/ 9 h 80"/>
                <a:gd name="T12" fmla="*/ 6 w 60"/>
                <a:gd name="T13" fmla="*/ 18 h 80"/>
                <a:gd name="T14" fmla="*/ 4 w 60"/>
                <a:gd name="T15" fmla="*/ 43 h 80"/>
                <a:gd name="T16" fmla="*/ 15 w 60"/>
                <a:gd name="T17" fmla="*/ 56 h 80"/>
                <a:gd name="T18" fmla="*/ 33 w 60"/>
                <a:gd name="T19" fmla="*/ 63 h 80"/>
                <a:gd name="T20" fmla="*/ 30 w 60"/>
                <a:gd name="T21" fmla="*/ 71 h 80"/>
                <a:gd name="T22" fmla="*/ 20 w 60"/>
                <a:gd name="T23" fmla="*/ 79 h 80"/>
                <a:gd name="T24" fmla="*/ 21 w 60"/>
                <a:gd name="T25" fmla="*/ 80 h 80"/>
                <a:gd name="T26" fmla="*/ 29 w 60"/>
                <a:gd name="T27" fmla="*/ 74 h 80"/>
                <a:gd name="T28" fmla="*/ 34 w 60"/>
                <a:gd name="T29" fmla="*/ 63 h 80"/>
                <a:gd name="T30" fmla="*/ 47 w 60"/>
                <a:gd name="T31" fmla="*/ 61 h 80"/>
                <a:gd name="T32" fmla="*/ 57 w 60"/>
                <a:gd name="T33" fmla="*/ 50 h 80"/>
                <a:gd name="T34" fmla="*/ 59 w 60"/>
                <a:gd name="T35" fmla="*/ 37 h 80"/>
                <a:gd name="T36" fmla="*/ 58 w 60"/>
                <a:gd name="T37" fmla="*/ 2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80">
                  <a:moveTo>
                    <a:pt x="58" y="23"/>
                  </a:moveTo>
                  <a:cubicBezTo>
                    <a:pt x="56" y="14"/>
                    <a:pt x="50" y="10"/>
                    <a:pt x="44" y="6"/>
                  </a:cubicBezTo>
                  <a:cubicBezTo>
                    <a:pt x="38" y="2"/>
                    <a:pt x="33" y="1"/>
                    <a:pt x="27" y="1"/>
                  </a:cubicBezTo>
                  <a:cubicBezTo>
                    <a:pt x="25" y="0"/>
                    <a:pt x="20" y="0"/>
                    <a:pt x="17" y="0"/>
                  </a:cubicBezTo>
                  <a:cubicBezTo>
                    <a:pt x="13" y="0"/>
                    <a:pt x="10" y="0"/>
                    <a:pt x="10" y="0"/>
                  </a:cubicBezTo>
                  <a:cubicBezTo>
                    <a:pt x="12" y="2"/>
                    <a:pt x="12" y="6"/>
                    <a:pt x="11" y="9"/>
                  </a:cubicBezTo>
                  <a:cubicBezTo>
                    <a:pt x="10" y="12"/>
                    <a:pt x="8" y="15"/>
                    <a:pt x="6" y="18"/>
                  </a:cubicBezTo>
                  <a:cubicBezTo>
                    <a:pt x="3" y="26"/>
                    <a:pt x="0" y="34"/>
                    <a:pt x="4" y="43"/>
                  </a:cubicBezTo>
                  <a:cubicBezTo>
                    <a:pt x="6" y="48"/>
                    <a:pt x="10" y="52"/>
                    <a:pt x="15" y="56"/>
                  </a:cubicBezTo>
                  <a:cubicBezTo>
                    <a:pt x="20" y="60"/>
                    <a:pt x="27" y="63"/>
                    <a:pt x="33" y="63"/>
                  </a:cubicBezTo>
                  <a:cubicBezTo>
                    <a:pt x="33" y="66"/>
                    <a:pt x="31" y="69"/>
                    <a:pt x="30" y="71"/>
                  </a:cubicBezTo>
                  <a:cubicBezTo>
                    <a:pt x="27" y="75"/>
                    <a:pt x="24" y="77"/>
                    <a:pt x="20" y="79"/>
                  </a:cubicBezTo>
                  <a:cubicBezTo>
                    <a:pt x="20" y="79"/>
                    <a:pt x="21" y="79"/>
                    <a:pt x="21" y="80"/>
                  </a:cubicBezTo>
                  <a:cubicBezTo>
                    <a:pt x="23" y="79"/>
                    <a:pt x="26" y="77"/>
                    <a:pt x="29" y="74"/>
                  </a:cubicBezTo>
                  <a:cubicBezTo>
                    <a:pt x="31" y="70"/>
                    <a:pt x="34" y="67"/>
                    <a:pt x="34" y="63"/>
                  </a:cubicBezTo>
                  <a:cubicBezTo>
                    <a:pt x="39" y="64"/>
                    <a:pt x="43" y="63"/>
                    <a:pt x="47" y="61"/>
                  </a:cubicBezTo>
                  <a:cubicBezTo>
                    <a:pt x="51" y="59"/>
                    <a:pt x="54" y="55"/>
                    <a:pt x="57" y="50"/>
                  </a:cubicBezTo>
                  <a:cubicBezTo>
                    <a:pt x="58" y="46"/>
                    <a:pt x="59" y="42"/>
                    <a:pt x="59" y="37"/>
                  </a:cubicBezTo>
                  <a:cubicBezTo>
                    <a:pt x="60" y="32"/>
                    <a:pt x="59" y="27"/>
                    <a:pt x="58" y="2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698"/>
            <p:cNvSpPr>
              <a:spLocks/>
            </p:cNvSpPr>
            <p:nvPr/>
          </p:nvSpPr>
          <p:spPr bwMode="auto">
            <a:xfrm>
              <a:off x="6432518" y="3657620"/>
              <a:ext cx="134938" cy="131763"/>
            </a:xfrm>
            <a:custGeom>
              <a:avLst/>
              <a:gdLst>
                <a:gd name="T0" fmla="*/ 24 w 36"/>
                <a:gd name="T1" fmla="*/ 1 h 35"/>
                <a:gd name="T2" fmla="*/ 14 w 36"/>
                <a:gd name="T3" fmla="*/ 2 h 35"/>
                <a:gd name="T4" fmla="*/ 6 w 36"/>
                <a:gd name="T5" fmla="*/ 6 h 35"/>
                <a:gd name="T6" fmla="*/ 2 w 36"/>
                <a:gd name="T7" fmla="*/ 9 h 35"/>
                <a:gd name="T8" fmla="*/ 0 w 36"/>
                <a:gd name="T9" fmla="*/ 11 h 35"/>
                <a:gd name="T10" fmla="*/ 6 w 36"/>
                <a:gd name="T11" fmla="*/ 20 h 35"/>
                <a:gd name="T12" fmla="*/ 10 w 36"/>
                <a:gd name="T13" fmla="*/ 25 h 35"/>
                <a:gd name="T14" fmla="*/ 15 w 36"/>
                <a:gd name="T15" fmla="*/ 28 h 35"/>
                <a:gd name="T16" fmla="*/ 23 w 36"/>
                <a:gd name="T17" fmla="*/ 28 h 35"/>
                <a:gd name="T18" fmla="*/ 32 w 36"/>
                <a:gd name="T19" fmla="*/ 24 h 35"/>
                <a:gd name="T20" fmla="*/ 34 w 36"/>
                <a:gd name="T21" fmla="*/ 29 h 35"/>
                <a:gd name="T22" fmla="*/ 32 w 36"/>
                <a:gd name="T23" fmla="*/ 34 h 35"/>
                <a:gd name="T24" fmla="*/ 33 w 36"/>
                <a:gd name="T25" fmla="*/ 35 h 35"/>
                <a:gd name="T26" fmla="*/ 34 w 36"/>
                <a:gd name="T27" fmla="*/ 30 h 35"/>
                <a:gd name="T28" fmla="*/ 33 w 36"/>
                <a:gd name="T29" fmla="*/ 24 h 35"/>
                <a:gd name="T30" fmla="*/ 36 w 36"/>
                <a:gd name="T31" fmla="*/ 18 h 35"/>
                <a:gd name="T32" fmla="*/ 35 w 36"/>
                <a:gd name="T33" fmla="*/ 10 h 35"/>
                <a:gd name="T34" fmla="*/ 24 w 36"/>
                <a:gd name="T35"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35">
                  <a:moveTo>
                    <a:pt x="24" y="1"/>
                  </a:moveTo>
                  <a:cubicBezTo>
                    <a:pt x="20" y="0"/>
                    <a:pt x="17" y="0"/>
                    <a:pt x="14" y="2"/>
                  </a:cubicBezTo>
                  <a:cubicBezTo>
                    <a:pt x="11" y="2"/>
                    <a:pt x="9" y="4"/>
                    <a:pt x="6" y="6"/>
                  </a:cubicBezTo>
                  <a:cubicBezTo>
                    <a:pt x="6" y="7"/>
                    <a:pt x="4" y="8"/>
                    <a:pt x="2" y="9"/>
                  </a:cubicBezTo>
                  <a:cubicBezTo>
                    <a:pt x="1" y="10"/>
                    <a:pt x="0" y="11"/>
                    <a:pt x="0" y="11"/>
                  </a:cubicBezTo>
                  <a:cubicBezTo>
                    <a:pt x="3" y="12"/>
                    <a:pt x="5" y="17"/>
                    <a:pt x="6" y="20"/>
                  </a:cubicBezTo>
                  <a:cubicBezTo>
                    <a:pt x="7" y="22"/>
                    <a:pt x="9" y="24"/>
                    <a:pt x="10" y="25"/>
                  </a:cubicBezTo>
                  <a:cubicBezTo>
                    <a:pt x="12" y="27"/>
                    <a:pt x="13" y="28"/>
                    <a:pt x="15" y="28"/>
                  </a:cubicBezTo>
                  <a:cubicBezTo>
                    <a:pt x="17" y="29"/>
                    <a:pt x="20" y="28"/>
                    <a:pt x="23" y="28"/>
                  </a:cubicBezTo>
                  <a:cubicBezTo>
                    <a:pt x="26" y="27"/>
                    <a:pt x="30" y="26"/>
                    <a:pt x="32" y="24"/>
                  </a:cubicBezTo>
                  <a:cubicBezTo>
                    <a:pt x="33" y="25"/>
                    <a:pt x="33" y="27"/>
                    <a:pt x="34" y="29"/>
                  </a:cubicBezTo>
                  <a:cubicBezTo>
                    <a:pt x="34" y="31"/>
                    <a:pt x="33" y="33"/>
                    <a:pt x="32" y="34"/>
                  </a:cubicBezTo>
                  <a:cubicBezTo>
                    <a:pt x="32" y="35"/>
                    <a:pt x="32" y="35"/>
                    <a:pt x="33" y="35"/>
                  </a:cubicBezTo>
                  <a:cubicBezTo>
                    <a:pt x="33" y="34"/>
                    <a:pt x="34" y="32"/>
                    <a:pt x="34" y="30"/>
                  </a:cubicBezTo>
                  <a:cubicBezTo>
                    <a:pt x="34" y="28"/>
                    <a:pt x="33" y="25"/>
                    <a:pt x="33" y="24"/>
                  </a:cubicBezTo>
                  <a:cubicBezTo>
                    <a:pt x="34" y="22"/>
                    <a:pt x="35" y="20"/>
                    <a:pt x="36" y="18"/>
                  </a:cubicBezTo>
                  <a:cubicBezTo>
                    <a:pt x="36" y="16"/>
                    <a:pt x="36" y="13"/>
                    <a:pt x="35" y="10"/>
                  </a:cubicBezTo>
                  <a:cubicBezTo>
                    <a:pt x="33" y="7"/>
                    <a:pt x="28" y="3"/>
                    <a:pt x="24"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699"/>
            <p:cNvSpPr>
              <a:spLocks/>
            </p:cNvSpPr>
            <p:nvPr/>
          </p:nvSpPr>
          <p:spPr bwMode="auto">
            <a:xfrm>
              <a:off x="6688107" y="3857646"/>
              <a:ext cx="250827" cy="157164"/>
            </a:xfrm>
            <a:custGeom>
              <a:avLst/>
              <a:gdLst>
                <a:gd name="T0" fmla="*/ 31 w 67"/>
                <a:gd name="T1" fmla="*/ 1 h 42"/>
                <a:gd name="T2" fmla="*/ 21 w 67"/>
                <a:gd name="T3" fmla="*/ 7 h 42"/>
                <a:gd name="T4" fmla="*/ 13 w 67"/>
                <a:gd name="T5" fmla="*/ 14 h 42"/>
                <a:gd name="T6" fmla="*/ 6 w 67"/>
                <a:gd name="T7" fmla="*/ 17 h 42"/>
                <a:gd name="T8" fmla="*/ 1 w 67"/>
                <a:gd name="T9" fmla="*/ 17 h 42"/>
                <a:gd name="T10" fmla="*/ 9 w 67"/>
                <a:gd name="T11" fmla="*/ 27 h 42"/>
                <a:gd name="T12" fmla="*/ 18 w 67"/>
                <a:gd name="T13" fmla="*/ 34 h 42"/>
                <a:gd name="T14" fmla="*/ 44 w 67"/>
                <a:gd name="T15" fmla="*/ 39 h 42"/>
                <a:gd name="T16" fmla="*/ 52 w 67"/>
                <a:gd name="T17" fmla="*/ 29 h 42"/>
                <a:gd name="T18" fmla="*/ 54 w 67"/>
                <a:gd name="T19" fmla="*/ 16 h 42"/>
                <a:gd name="T20" fmla="*/ 60 w 67"/>
                <a:gd name="T21" fmla="*/ 17 h 42"/>
                <a:gd name="T22" fmla="*/ 63 w 67"/>
                <a:gd name="T23" fmla="*/ 19 h 42"/>
                <a:gd name="T24" fmla="*/ 65 w 67"/>
                <a:gd name="T25" fmla="*/ 21 h 42"/>
                <a:gd name="T26" fmla="*/ 66 w 67"/>
                <a:gd name="T27" fmla="*/ 23 h 42"/>
                <a:gd name="T28" fmla="*/ 65 w 67"/>
                <a:gd name="T29" fmla="*/ 25 h 42"/>
                <a:gd name="T30" fmla="*/ 64 w 67"/>
                <a:gd name="T31" fmla="*/ 27 h 42"/>
                <a:gd name="T32" fmla="*/ 62 w 67"/>
                <a:gd name="T33" fmla="*/ 28 h 42"/>
                <a:gd name="T34" fmla="*/ 60 w 67"/>
                <a:gd name="T35" fmla="*/ 28 h 42"/>
                <a:gd name="T36" fmla="*/ 60 w 67"/>
                <a:gd name="T37" fmla="*/ 29 h 42"/>
                <a:gd name="T38" fmla="*/ 63 w 67"/>
                <a:gd name="T39" fmla="*/ 28 h 42"/>
                <a:gd name="T40" fmla="*/ 65 w 67"/>
                <a:gd name="T41" fmla="*/ 27 h 42"/>
                <a:gd name="T42" fmla="*/ 66 w 67"/>
                <a:gd name="T43" fmla="*/ 25 h 42"/>
                <a:gd name="T44" fmla="*/ 66 w 67"/>
                <a:gd name="T45" fmla="*/ 22 h 42"/>
                <a:gd name="T46" fmla="*/ 65 w 67"/>
                <a:gd name="T47" fmla="*/ 19 h 42"/>
                <a:gd name="T48" fmla="*/ 63 w 67"/>
                <a:gd name="T49" fmla="*/ 18 h 42"/>
                <a:gd name="T50" fmla="*/ 58 w 67"/>
                <a:gd name="T51" fmla="*/ 16 h 42"/>
                <a:gd name="T52" fmla="*/ 54 w 67"/>
                <a:gd name="T53" fmla="*/ 15 h 42"/>
                <a:gd name="T54" fmla="*/ 44 w 67"/>
                <a:gd name="T55" fmla="*/ 2 h 42"/>
                <a:gd name="T56" fmla="*/ 31 w 67"/>
                <a:gd name="T5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42">
                  <a:moveTo>
                    <a:pt x="31" y="1"/>
                  </a:moveTo>
                  <a:cubicBezTo>
                    <a:pt x="27" y="2"/>
                    <a:pt x="24" y="5"/>
                    <a:pt x="21" y="7"/>
                  </a:cubicBezTo>
                  <a:cubicBezTo>
                    <a:pt x="18" y="10"/>
                    <a:pt x="16" y="12"/>
                    <a:pt x="13" y="14"/>
                  </a:cubicBezTo>
                  <a:cubicBezTo>
                    <a:pt x="12" y="15"/>
                    <a:pt x="9" y="17"/>
                    <a:pt x="6" y="17"/>
                  </a:cubicBezTo>
                  <a:cubicBezTo>
                    <a:pt x="3" y="17"/>
                    <a:pt x="0" y="17"/>
                    <a:pt x="1" y="17"/>
                  </a:cubicBezTo>
                  <a:cubicBezTo>
                    <a:pt x="3" y="20"/>
                    <a:pt x="6" y="23"/>
                    <a:pt x="9" y="27"/>
                  </a:cubicBezTo>
                  <a:cubicBezTo>
                    <a:pt x="12" y="30"/>
                    <a:pt x="15" y="32"/>
                    <a:pt x="18" y="34"/>
                  </a:cubicBezTo>
                  <a:cubicBezTo>
                    <a:pt x="26" y="39"/>
                    <a:pt x="36" y="42"/>
                    <a:pt x="44" y="39"/>
                  </a:cubicBezTo>
                  <a:cubicBezTo>
                    <a:pt x="48" y="37"/>
                    <a:pt x="50" y="33"/>
                    <a:pt x="52" y="29"/>
                  </a:cubicBezTo>
                  <a:cubicBezTo>
                    <a:pt x="54" y="25"/>
                    <a:pt x="55" y="20"/>
                    <a:pt x="54" y="16"/>
                  </a:cubicBezTo>
                  <a:cubicBezTo>
                    <a:pt x="56" y="16"/>
                    <a:pt x="58" y="16"/>
                    <a:pt x="60" y="17"/>
                  </a:cubicBezTo>
                  <a:cubicBezTo>
                    <a:pt x="61" y="17"/>
                    <a:pt x="62" y="18"/>
                    <a:pt x="63" y="19"/>
                  </a:cubicBezTo>
                  <a:cubicBezTo>
                    <a:pt x="64" y="19"/>
                    <a:pt x="64" y="20"/>
                    <a:pt x="65" y="21"/>
                  </a:cubicBezTo>
                  <a:cubicBezTo>
                    <a:pt x="66" y="22"/>
                    <a:pt x="66" y="22"/>
                    <a:pt x="66" y="23"/>
                  </a:cubicBezTo>
                  <a:cubicBezTo>
                    <a:pt x="66" y="24"/>
                    <a:pt x="66" y="25"/>
                    <a:pt x="65" y="25"/>
                  </a:cubicBezTo>
                  <a:cubicBezTo>
                    <a:pt x="65" y="26"/>
                    <a:pt x="64" y="27"/>
                    <a:pt x="64" y="27"/>
                  </a:cubicBezTo>
                  <a:cubicBezTo>
                    <a:pt x="63" y="27"/>
                    <a:pt x="63" y="27"/>
                    <a:pt x="62" y="28"/>
                  </a:cubicBezTo>
                  <a:cubicBezTo>
                    <a:pt x="62" y="28"/>
                    <a:pt x="61" y="28"/>
                    <a:pt x="60" y="28"/>
                  </a:cubicBezTo>
                  <a:cubicBezTo>
                    <a:pt x="60" y="28"/>
                    <a:pt x="60" y="28"/>
                    <a:pt x="60" y="29"/>
                  </a:cubicBezTo>
                  <a:cubicBezTo>
                    <a:pt x="61" y="29"/>
                    <a:pt x="62" y="29"/>
                    <a:pt x="63" y="28"/>
                  </a:cubicBezTo>
                  <a:cubicBezTo>
                    <a:pt x="64" y="28"/>
                    <a:pt x="64" y="28"/>
                    <a:pt x="65" y="27"/>
                  </a:cubicBezTo>
                  <a:cubicBezTo>
                    <a:pt x="65" y="27"/>
                    <a:pt x="66" y="26"/>
                    <a:pt x="66" y="25"/>
                  </a:cubicBezTo>
                  <a:cubicBezTo>
                    <a:pt x="67" y="24"/>
                    <a:pt x="67" y="23"/>
                    <a:pt x="66" y="22"/>
                  </a:cubicBezTo>
                  <a:cubicBezTo>
                    <a:pt x="66" y="21"/>
                    <a:pt x="65" y="20"/>
                    <a:pt x="65" y="19"/>
                  </a:cubicBezTo>
                  <a:cubicBezTo>
                    <a:pt x="64" y="19"/>
                    <a:pt x="63" y="18"/>
                    <a:pt x="63" y="18"/>
                  </a:cubicBezTo>
                  <a:cubicBezTo>
                    <a:pt x="61" y="16"/>
                    <a:pt x="59" y="16"/>
                    <a:pt x="58" y="16"/>
                  </a:cubicBezTo>
                  <a:cubicBezTo>
                    <a:pt x="56" y="15"/>
                    <a:pt x="55" y="15"/>
                    <a:pt x="54" y="15"/>
                  </a:cubicBezTo>
                  <a:cubicBezTo>
                    <a:pt x="53" y="9"/>
                    <a:pt x="49" y="4"/>
                    <a:pt x="44" y="2"/>
                  </a:cubicBezTo>
                  <a:cubicBezTo>
                    <a:pt x="40" y="0"/>
                    <a:pt x="34" y="0"/>
                    <a:pt x="31"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700"/>
            <p:cNvSpPr>
              <a:spLocks/>
            </p:cNvSpPr>
            <p:nvPr/>
          </p:nvSpPr>
          <p:spPr bwMode="auto">
            <a:xfrm>
              <a:off x="7007196" y="3797321"/>
              <a:ext cx="77788" cy="104776"/>
            </a:xfrm>
            <a:custGeom>
              <a:avLst/>
              <a:gdLst>
                <a:gd name="T0" fmla="*/ 20 w 21"/>
                <a:gd name="T1" fmla="*/ 8 h 28"/>
                <a:gd name="T2" fmla="*/ 14 w 21"/>
                <a:gd name="T3" fmla="*/ 3 h 28"/>
                <a:gd name="T4" fmla="*/ 9 w 21"/>
                <a:gd name="T5" fmla="*/ 1 h 28"/>
                <a:gd name="T6" fmla="*/ 3 w 21"/>
                <a:gd name="T7" fmla="*/ 0 h 28"/>
                <a:gd name="T8" fmla="*/ 1 w 21"/>
                <a:gd name="T9" fmla="*/ 8 h 28"/>
                <a:gd name="T10" fmla="*/ 0 w 21"/>
                <a:gd name="T11" fmla="*/ 12 h 28"/>
                <a:gd name="T12" fmla="*/ 1 w 21"/>
                <a:gd name="T13" fmla="*/ 16 h 28"/>
                <a:gd name="T14" fmla="*/ 6 w 21"/>
                <a:gd name="T15" fmla="*/ 20 h 28"/>
                <a:gd name="T16" fmla="*/ 12 w 21"/>
                <a:gd name="T17" fmla="*/ 23 h 28"/>
                <a:gd name="T18" fmla="*/ 10 w 21"/>
                <a:gd name="T19" fmla="*/ 26 h 28"/>
                <a:gd name="T20" fmla="*/ 6 w 21"/>
                <a:gd name="T21" fmla="*/ 28 h 28"/>
                <a:gd name="T22" fmla="*/ 6 w 21"/>
                <a:gd name="T23" fmla="*/ 28 h 28"/>
                <a:gd name="T24" fmla="*/ 10 w 21"/>
                <a:gd name="T25" fmla="*/ 27 h 28"/>
                <a:gd name="T26" fmla="*/ 12 w 21"/>
                <a:gd name="T27" fmla="*/ 23 h 28"/>
                <a:gd name="T28" fmla="*/ 17 w 21"/>
                <a:gd name="T29" fmla="*/ 22 h 28"/>
                <a:gd name="T30" fmla="*/ 20 w 21"/>
                <a:gd name="T31" fmla="*/ 17 h 28"/>
                <a:gd name="T32" fmla="*/ 20 w 21"/>
                <a:gd name="T33"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8">
                  <a:moveTo>
                    <a:pt x="20" y="8"/>
                  </a:moveTo>
                  <a:cubicBezTo>
                    <a:pt x="18" y="5"/>
                    <a:pt x="16" y="4"/>
                    <a:pt x="14" y="3"/>
                  </a:cubicBezTo>
                  <a:cubicBezTo>
                    <a:pt x="12" y="2"/>
                    <a:pt x="11" y="1"/>
                    <a:pt x="9" y="1"/>
                  </a:cubicBezTo>
                  <a:cubicBezTo>
                    <a:pt x="7" y="1"/>
                    <a:pt x="3" y="0"/>
                    <a:pt x="3" y="0"/>
                  </a:cubicBezTo>
                  <a:cubicBezTo>
                    <a:pt x="4" y="2"/>
                    <a:pt x="2" y="5"/>
                    <a:pt x="1" y="8"/>
                  </a:cubicBezTo>
                  <a:cubicBezTo>
                    <a:pt x="1" y="9"/>
                    <a:pt x="1" y="11"/>
                    <a:pt x="0" y="12"/>
                  </a:cubicBezTo>
                  <a:cubicBezTo>
                    <a:pt x="0" y="14"/>
                    <a:pt x="1" y="15"/>
                    <a:pt x="1" y="16"/>
                  </a:cubicBezTo>
                  <a:cubicBezTo>
                    <a:pt x="2" y="18"/>
                    <a:pt x="4" y="19"/>
                    <a:pt x="6" y="20"/>
                  </a:cubicBezTo>
                  <a:cubicBezTo>
                    <a:pt x="7" y="21"/>
                    <a:pt x="10" y="23"/>
                    <a:pt x="12" y="23"/>
                  </a:cubicBezTo>
                  <a:cubicBezTo>
                    <a:pt x="12" y="24"/>
                    <a:pt x="11" y="25"/>
                    <a:pt x="10" y="26"/>
                  </a:cubicBezTo>
                  <a:cubicBezTo>
                    <a:pt x="9" y="27"/>
                    <a:pt x="8" y="28"/>
                    <a:pt x="6" y="28"/>
                  </a:cubicBezTo>
                  <a:cubicBezTo>
                    <a:pt x="6" y="28"/>
                    <a:pt x="6" y="28"/>
                    <a:pt x="6" y="28"/>
                  </a:cubicBezTo>
                  <a:cubicBezTo>
                    <a:pt x="7" y="28"/>
                    <a:pt x="9" y="28"/>
                    <a:pt x="10" y="27"/>
                  </a:cubicBezTo>
                  <a:cubicBezTo>
                    <a:pt x="11" y="26"/>
                    <a:pt x="12" y="24"/>
                    <a:pt x="12" y="23"/>
                  </a:cubicBezTo>
                  <a:cubicBezTo>
                    <a:pt x="14" y="23"/>
                    <a:pt x="15" y="23"/>
                    <a:pt x="17" y="22"/>
                  </a:cubicBezTo>
                  <a:cubicBezTo>
                    <a:pt x="18" y="21"/>
                    <a:pt x="19" y="19"/>
                    <a:pt x="20" y="17"/>
                  </a:cubicBezTo>
                  <a:cubicBezTo>
                    <a:pt x="21" y="14"/>
                    <a:pt x="21" y="10"/>
                    <a:pt x="20" y="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701"/>
            <p:cNvSpPr>
              <a:spLocks/>
            </p:cNvSpPr>
            <p:nvPr/>
          </p:nvSpPr>
          <p:spPr bwMode="auto">
            <a:xfrm>
              <a:off x="7208810" y="3687782"/>
              <a:ext cx="128588" cy="150814"/>
            </a:xfrm>
            <a:custGeom>
              <a:avLst/>
              <a:gdLst>
                <a:gd name="T0" fmla="*/ 29 w 34"/>
                <a:gd name="T1" fmla="*/ 5 h 40"/>
                <a:gd name="T2" fmla="*/ 18 w 34"/>
                <a:gd name="T3" fmla="*/ 0 h 40"/>
                <a:gd name="T4" fmla="*/ 9 w 34"/>
                <a:gd name="T5" fmla="*/ 0 h 40"/>
                <a:gd name="T6" fmla="*/ 0 w 34"/>
                <a:gd name="T7" fmla="*/ 1 h 40"/>
                <a:gd name="T8" fmla="*/ 2 w 34"/>
                <a:gd name="T9" fmla="*/ 13 h 40"/>
                <a:gd name="T10" fmla="*/ 3 w 34"/>
                <a:gd name="T11" fmla="*/ 20 h 40"/>
                <a:gd name="T12" fmla="*/ 5 w 34"/>
                <a:gd name="T13" fmla="*/ 23 h 40"/>
                <a:gd name="T14" fmla="*/ 8 w 34"/>
                <a:gd name="T15" fmla="*/ 25 h 40"/>
                <a:gd name="T16" fmla="*/ 12 w 34"/>
                <a:gd name="T17" fmla="*/ 27 h 40"/>
                <a:gd name="T18" fmla="*/ 22 w 34"/>
                <a:gd name="T19" fmla="*/ 32 h 40"/>
                <a:gd name="T20" fmla="*/ 19 w 34"/>
                <a:gd name="T21" fmla="*/ 36 h 40"/>
                <a:gd name="T22" fmla="*/ 13 w 34"/>
                <a:gd name="T23" fmla="*/ 39 h 40"/>
                <a:gd name="T24" fmla="*/ 13 w 34"/>
                <a:gd name="T25" fmla="*/ 40 h 40"/>
                <a:gd name="T26" fmla="*/ 18 w 34"/>
                <a:gd name="T27" fmla="*/ 38 h 40"/>
                <a:gd name="T28" fmla="*/ 22 w 34"/>
                <a:gd name="T29" fmla="*/ 32 h 40"/>
                <a:gd name="T30" fmla="*/ 29 w 34"/>
                <a:gd name="T31" fmla="*/ 30 h 40"/>
                <a:gd name="T32" fmla="*/ 34 w 34"/>
                <a:gd name="T33" fmla="*/ 21 h 40"/>
                <a:gd name="T34" fmla="*/ 32 w 34"/>
                <a:gd name="T35" fmla="*/ 12 h 40"/>
                <a:gd name="T36" fmla="*/ 29 w 34"/>
                <a:gd name="T37"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0">
                  <a:moveTo>
                    <a:pt x="29" y="5"/>
                  </a:moveTo>
                  <a:cubicBezTo>
                    <a:pt x="26" y="1"/>
                    <a:pt x="22" y="1"/>
                    <a:pt x="18" y="0"/>
                  </a:cubicBezTo>
                  <a:cubicBezTo>
                    <a:pt x="15" y="0"/>
                    <a:pt x="12" y="0"/>
                    <a:pt x="9" y="0"/>
                  </a:cubicBezTo>
                  <a:cubicBezTo>
                    <a:pt x="7" y="1"/>
                    <a:pt x="0" y="1"/>
                    <a:pt x="0" y="1"/>
                  </a:cubicBezTo>
                  <a:cubicBezTo>
                    <a:pt x="3" y="4"/>
                    <a:pt x="2" y="10"/>
                    <a:pt x="2" y="13"/>
                  </a:cubicBezTo>
                  <a:cubicBezTo>
                    <a:pt x="2" y="16"/>
                    <a:pt x="3" y="19"/>
                    <a:pt x="3" y="20"/>
                  </a:cubicBezTo>
                  <a:cubicBezTo>
                    <a:pt x="4" y="22"/>
                    <a:pt x="4" y="23"/>
                    <a:pt x="5" y="23"/>
                  </a:cubicBezTo>
                  <a:cubicBezTo>
                    <a:pt x="6" y="24"/>
                    <a:pt x="7" y="24"/>
                    <a:pt x="8" y="25"/>
                  </a:cubicBezTo>
                  <a:cubicBezTo>
                    <a:pt x="10" y="26"/>
                    <a:pt x="11" y="26"/>
                    <a:pt x="12" y="27"/>
                  </a:cubicBezTo>
                  <a:cubicBezTo>
                    <a:pt x="15" y="29"/>
                    <a:pt x="18" y="31"/>
                    <a:pt x="22" y="32"/>
                  </a:cubicBezTo>
                  <a:cubicBezTo>
                    <a:pt x="21" y="34"/>
                    <a:pt x="20" y="35"/>
                    <a:pt x="19" y="36"/>
                  </a:cubicBezTo>
                  <a:cubicBezTo>
                    <a:pt x="17" y="38"/>
                    <a:pt x="15" y="39"/>
                    <a:pt x="13" y="39"/>
                  </a:cubicBezTo>
                  <a:cubicBezTo>
                    <a:pt x="13" y="40"/>
                    <a:pt x="13" y="40"/>
                    <a:pt x="13" y="40"/>
                  </a:cubicBezTo>
                  <a:cubicBezTo>
                    <a:pt x="14" y="40"/>
                    <a:pt x="16" y="39"/>
                    <a:pt x="18" y="38"/>
                  </a:cubicBezTo>
                  <a:cubicBezTo>
                    <a:pt x="20" y="36"/>
                    <a:pt x="22" y="34"/>
                    <a:pt x="22" y="32"/>
                  </a:cubicBezTo>
                  <a:cubicBezTo>
                    <a:pt x="25" y="32"/>
                    <a:pt x="27" y="32"/>
                    <a:pt x="29" y="30"/>
                  </a:cubicBezTo>
                  <a:cubicBezTo>
                    <a:pt x="32" y="28"/>
                    <a:pt x="33" y="25"/>
                    <a:pt x="34" y="21"/>
                  </a:cubicBezTo>
                  <a:cubicBezTo>
                    <a:pt x="34" y="18"/>
                    <a:pt x="33" y="15"/>
                    <a:pt x="32" y="12"/>
                  </a:cubicBezTo>
                  <a:cubicBezTo>
                    <a:pt x="31" y="9"/>
                    <a:pt x="30" y="7"/>
                    <a:pt x="29" y="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702"/>
            <p:cNvSpPr>
              <a:spLocks/>
            </p:cNvSpPr>
            <p:nvPr/>
          </p:nvSpPr>
          <p:spPr bwMode="auto">
            <a:xfrm>
              <a:off x="6746845" y="3533794"/>
              <a:ext cx="169864" cy="115888"/>
            </a:xfrm>
            <a:custGeom>
              <a:avLst/>
              <a:gdLst>
                <a:gd name="T0" fmla="*/ 12 w 45"/>
                <a:gd name="T1" fmla="*/ 2 h 31"/>
                <a:gd name="T2" fmla="*/ 5 w 45"/>
                <a:gd name="T3" fmla="*/ 11 h 31"/>
                <a:gd name="T4" fmla="*/ 3 w 45"/>
                <a:gd name="T5" fmla="*/ 19 h 31"/>
                <a:gd name="T6" fmla="*/ 0 w 45"/>
                <a:gd name="T7" fmla="*/ 28 h 31"/>
                <a:gd name="T8" fmla="*/ 13 w 45"/>
                <a:gd name="T9" fmla="*/ 30 h 31"/>
                <a:gd name="T10" fmla="*/ 21 w 45"/>
                <a:gd name="T11" fmla="*/ 31 h 31"/>
                <a:gd name="T12" fmla="*/ 28 w 45"/>
                <a:gd name="T13" fmla="*/ 29 h 31"/>
                <a:gd name="T14" fmla="*/ 33 w 45"/>
                <a:gd name="T15" fmla="*/ 22 h 31"/>
                <a:gd name="T16" fmla="*/ 35 w 45"/>
                <a:gd name="T17" fmla="*/ 12 h 31"/>
                <a:gd name="T18" fmla="*/ 40 w 45"/>
                <a:gd name="T19" fmla="*/ 13 h 31"/>
                <a:gd name="T20" fmla="*/ 44 w 45"/>
                <a:gd name="T21" fmla="*/ 18 h 31"/>
                <a:gd name="T22" fmla="*/ 45 w 45"/>
                <a:gd name="T23" fmla="*/ 18 h 31"/>
                <a:gd name="T24" fmla="*/ 41 w 45"/>
                <a:gd name="T25" fmla="*/ 13 h 31"/>
                <a:gd name="T26" fmla="*/ 35 w 45"/>
                <a:gd name="T27" fmla="*/ 11 h 31"/>
                <a:gd name="T28" fmla="*/ 33 w 45"/>
                <a:gd name="T29" fmla="*/ 5 h 31"/>
                <a:gd name="T30" fmla="*/ 26 w 45"/>
                <a:gd name="T31" fmla="*/ 1 h 31"/>
                <a:gd name="T32" fmla="*/ 12 w 45"/>
                <a:gd name="T33"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31">
                  <a:moveTo>
                    <a:pt x="12" y="2"/>
                  </a:moveTo>
                  <a:cubicBezTo>
                    <a:pt x="8" y="4"/>
                    <a:pt x="7" y="7"/>
                    <a:pt x="5" y="11"/>
                  </a:cubicBezTo>
                  <a:cubicBezTo>
                    <a:pt x="4" y="13"/>
                    <a:pt x="3" y="16"/>
                    <a:pt x="3" y="19"/>
                  </a:cubicBezTo>
                  <a:cubicBezTo>
                    <a:pt x="2" y="21"/>
                    <a:pt x="0" y="28"/>
                    <a:pt x="0" y="28"/>
                  </a:cubicBezTo>
                  <a:cubicBezTo>
                    <a:pt x="4" y="26"/>
                    <a:pt x="9" y="29"/>
                    <a:pt x="13" y="30"/>
                  </a:cubicBezTo>
                  <a:cubicBezTo>
                    <a:pt x="16" y="31"/>
                    <a:pt x="18" y="31"/>
                    <a:pt x="21" y="31"/>
                  </a:cubicBezTo>
                  <a:cubicBezTo>
                    <a:pt x="23" y="31"/>
                    <a:pt x="26" y="30"/>
                    <a:pt x="28" y="29"/>
                  </a:cubicBezTo>
                  <a:cubicBezTo>
                    <a:pt x="30" y="27"/>
                    <a:pt x="31" y="25"/>
                    <a:pt x="33" y="22"/>
                  </a:cubicBezTo>
                  <a:cubicBezTo>
                    <a:pt x="34" y="19"/>
                    <a:pt x="35" y="15"/>
                    <a:pt x="35" y="12"/>
                  </a:cubicBezTo>
                  <a:cubicBezTo>
                    <a:pt x="37" y="12"/>
                    <a:pt x="39" y="12"/>
                    <a:pt x="40" y="13"/>
                  </a:cubicBezTo>
                  <a:cubicBezTo>
                    <a:pt x="42" y="14"/>
                    <a:pt x="43" y="16"/>
                    <a:pt x="44" y="18"/>
                  </a:cubicBezTo>
                  <a:cubicBezTo>
                    <a:pt x="45" y="18"/>
                    <a:pt x="45" y="18"/>
                    <a:pt x="45" y="18"/>
                  </a:cubicBezTo>
                  <a:cubicBezTo>
                    <a:pt x="45" y="17"/>
                    <a:pt x="43" y="15"/>
                    <a:pt x="41" y="13"/>
                  </a:cubicBezTo>
                  <a:cubicBezTo>
                    <a:pt x="39" y="12"/>
                    <a:pt x="37" y="11"/>
                    <a:pt x="35" y="11"/>
                  </a:cubicBezTo>
                  <a:cubicBezTo>
                    <a:pt x="35" y="9"/>
                    <a:pt x="34" y="6"/>
                    <a:pt x="33" y="5"/>
                  </a:cubicBezTo>
                  <a:cubicBezTo>
                    <a:pt x="31" y="3"/>
                    <a:pt x="29" y="1"/>
                    <a:pt x="26" y="1"/>
                  </a:cubicBezTo>
                  <a:cubicBezTo>
                    <a:pt x="22" y="0"/>
                    <a:pt x="16" y="1"/>
                    <a:pt x="12"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703"/>
            <p:cNvSpPr>
              <a:spLocks/>
            </p:cNvSpPr>
            <p:nvPr/>
          </p:nvSpPr>
          <p:spPr bwMode="auto">
            <a:xfrm>
              <a:off x="7175472" y="3819546"/>
              <a:ext cx="82551" cy="123826"/>
            </a:xfrm>
            <a:custGeom>
              <a:avLst/>
              <a:gdLst>
                <a:gd name="T0" fmla="*/ 22 w 22"/>
                <a:gd name="T1" fmla="*/ 11 h 33"/>
                <a:gd name="T2" fmla="*/ 17 w 22"/>
                <a:gd name="T3" fmla="*/ 5 h 33"/>
                <a:gd name="T4" fmla="*/ 11 w 22"/>
                <a:gd name="T5" fmla="*/ 2 h 33"/>
                <a:gd name="T6" fmla="*/ 7 w 22"/>
                <a:gd name="T7" fmla="*/ 0 h 33"/>
                <a:gd name="T8" fmla="*/ 5 w 22"/>
                <a:gd name="T9" fmla="*/ 0 h 33"/>
                <a:gd name="T10" fmla="*/ 2 w 22"/>
                <a:gd name="T11" fmla="*/ 8 h 33"/>
                <a:gd name="T12" fmla="*/ 0 w 22"/>
                <a:gd name="T13" fmla="*/ 13 h 33"/>
                <a:gd name="T14" fmla="*/ 1 w 22"/>
                <a:gd name="T15" fmla="*/ 20 h 33"/>
                <a:gd name="T16" fmla="*/ 6 w 22"/>
                <a:gd name="T17" fmla="*/ 25 h 33"/>
                <a:gd name="T18" fmla="*/ 14 w 22"/>
                <a:gd name="T19" fmla="*/ 26 h 33"/>
                <a:gd name="T20" fmla="*/ 14 w 22"/>
                <a:gd name="T21" fmla="*/ 29 h 33"/>
                <a:gd name="T22" fmla="*/ 12 w 22"/>
                <a:gd name="T23" fmla="*/ 33 h 33"/>
                <a:gd name="T24" fmla="*/ 13 w 22"/>
                <a:gd name="T25" fmla="*/ 33 h 33"/>
                <a:gd name="T26" fmla="*/ 14 w 22"/>
                <a:gd name="T27" fmla="*/ 25 h 33"/>
                <a:gd name="T28" fmla="*/ 22 w 22"/>
                <a:gd name="T29" fmla="*/ 20 h 33"/>
                <a:gd name="T30" fmla="*/ 22 w 22"/>
                <a:gd name="T31"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33">
                  <a:moveTo>
                    <a:pt x="22" y="11"/>
                  </a:moveTo>
                  <a:cubicBezTo>
                    <a:pt x="21" y="8"/>
                    <a:pt x="19" y="7"/>
                    <a:pt x="17" y="5"/>
                  </a:cubicBezTo>
                  <a:cubicBezTo>
                    <a:pt x="15" y="3"/>
                    <a:pt x="13" y="2"/>
                    <a:pt x="11" y="2"/>
                  </a:cubicBezTo>
                  <a:cubicBezTo>
                    <a:pt x="10" y="2"/>
                    <a:pt x="9" y="1"/>
                    <a:pt x="7" y="0"/>
                  </a:cubicBezTo>
                  <a:cubicBezTo>
                    <a:pt x="6" y="0"/>
                    <a:pt x="5" y="0"/>
                    <a:pt x="5" y="0"/>
                  </a:cubicBezTo>
                  <a:cubicBezTo>
                    <a:pt x="6" y="2"/>
                    <a:pt x="3" y="5"/>
                    <a:pt x="2" y="8"/>
                  </a:cubicBezTo>
                  <a:cubicBezTo>
                    <a:pt x="1" y="9"/>
                    <a:pt x="0" y="11"/>
                    <a:pt x="0" y="13"/>
                  </a:cubicBezTo>
                  <a:cubicBezTo>
                    <a:pt x="0" y="16"/>
                    <a:pt x="0" y="18"/>
                    <a:pt x="1" y="20"/>
                  </a:cubicBezTo>
                  <a:cubicBezTo>
                    <a:pt x="2" y="23"/>
                    <a:pt x="4" y="24"/>
                    <a:pt x="6" y="25"/>
                  </a:cubicBezTo>
                  <a:cubicBezTo>
                    <a:pt x="9" y="26"/>
                    <a:pt x="11" y="26"/>
                    <a:pt x="14" y="26"/>
                  </a:cubicBezTo>
                  <a:cubicBezTo>
                    <a:pt x="14" y="27"/>
                    <a:pt x="14" y="28"/>
                    <a:pt x="14" y="29"/>
                  </a:cubicBezTo>
                  <a:cubicBezTo>
                    <a:pt x="14" y="30"/>
                    <a:pt x="13" y="31"/>
                    <a:pt x="12" y="33"/>
                  </a:cubicBezTo>
                  <a:cubicBezTo>
                    <a:pt x="13" y="33"/>
                    <a:pt x="13" y="33"/>
                    <a:pt x="13" y="33"/>
                  </a:cubicBezTo>
                  <a:cubicBezTo>
                    <a:pt x="14" y="31"/>
                    <a:pt x="15" y="28"/>
                    <a:pt x="14" y="25"/>
                  </a:cubicBezTo>
                  <a:cubicBezTo>
                    <a:pt x="18" y="25"/>
                    <a:pt x="20" y="23"/>
                    <a:pt x="22" y="20"/>
                  </a:cubicBezTo>
                  <a:cubicBezTo>
                    <a:pt x="22" y="18"/>
                    <a:pt x="22" y="14"/>
                    <a:pt x="22" y="1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704"/>
            <p:cNvSpPr>
              <a:spLocks/>
            </p:cNvSpPr>
            <p:nvPr/>
          </p:nvSpPr>
          <p:spPr bwMode="auto">
            <a:xfrm>
              <a:off x="7145310" y="4171973"/>
              <a:ext cx="101601" cy="128588"/>
            </a:xfrm>
            <a:custGeom>
              <a:avLst/>
              <a:gdLst>
                <a:gd name="T0" fmla="*/ 0 w 27"/>
                <a:gd name="T1" fmla="*/ 17 h 34"/>
                <a:gd name="T2" fmla="*/ 4 w 27"/>
                <a:gd name="T3" fmla="*/ 26 h 34"/>
                <a:gd name="T4" fmla="*/ 10 w 27"/>
                <a:gd name="T5" fmla="*/ 30 h 34"/>
                <a:gd name="T6" fmla="*/ 14 w 27"/>
                <a:gd name="T7" fmla="*/ 33 h 34"/>
                <a:gd name="T8" fmla="*/ 17 w 27"/>
                <a:gd name="T9" fmla="*/ 34 h 34"/>
                <a:gd name="T10" fmla="*/ 18 w 27"/>
                <a:gd name="T11" fmla="*/ 30 h 34"/>
                <a:gd name="T12" fmla="*/ 22 w 27"/>
                <a:gd name="T13" fmla="*/ 26 h 34"/>
                <a:gd name="T14" fmla="*/ 26 w 27"/>
                <a:gd name="T15" fmla="*/ 12 h 34"/>
                <a:gd name="T16" fmla="*/ 21 w 27"/>
                <a:gd name="T17" fmla="*/ 6 h 34"/>
                <a:gd name="T18" fmla="*/ 13 w 27"/>
                <a:gd name="T19" fmla="*/ 3 h 34"/>
                <a:gd name="T20" fmla="*/ 13 w 27"/>
                <a:gd name="T21" fmla="*/ 1 h 34"/>
                <a:gd name="T22" fmla="*/ 13 w 27"/>
                <a:gd name="T23" fmla="*/ 0 h 34"/>
                <a:gd name="T24" fmla="*/ 13 w 27"/>
                <a:gd name="T25" fmla="*/ 0 h 34"/>
                <a:gd name="T26" fmla="*/ 13 w 27"/>
                <a:gd name="T27" fmla="*/ 0 h 34"/>
                <a:gd name="T28" fmla="*/ 13 w 27"/>
                <a:gd name="T29" fmla="*/ 0 h 34"/>
                <a:gd name="T30" fmla="*/ 13 w 27"/>
                <a:gd name="T31" fmla="*/ 0 h 34"/>
                <a:gd name="T32" fmla="*/ 14 w 27"/>
                <a:gd name="T33" fmla="*/ 0 h 34"/>
                <a:gd name="T34" fmla="*/ 15 w 27"/>
                <a:gd name="T35" fmla="*/ 0 h 34"/>
                <a:gd name="T36" fmla="*/ 16 w 27"/>
                <a:gd name="T37" fmla="*/ 0 h 34"/>
                <a:gd name="T38" fmla="*/ 16 w 27"/>
                <a:gd name="T39" fmla="*/ 0 h 34"/>
                <a:gd name="T40" fmla="*/ 17 w 27"/>
                <a:gd name="T41" fmla="*/ 0 h 34"/>
                <a:gd name="T42" fmla="*/ 17 w 27"/>
                <a:gd name="T43" fmla="*/ 0 h 34"/>
                <a:gd name="T44" fmla="*/ 18 w 27"/>
                <a:gd name="T45" fmla="*/ 1 h 34"/>
                <a:gd name="T46" fmla="*/ 19 w 27"/>
                <a:gd name="T47" fmla="*/ 2 h 34"/>
                <a:gd name="T48" fmla="*/ 19 w 27"/>
                <a:gd name="T49" fmla="*/ 2 h 34"/>
                <a:gd name="T50" fmla="*/ 18 w 27"/>
                <a:gd name="T51" fmla="*/ 2 h 34"/>
                <a:gd name="T52" fmla="*/ 15 w 27"/>
                <a:gd name="T53" fmla="*/ 3 h 34"/>
                <a:gd name="T54" fmla="*/ 16 w 27"/>
                <a:gd name="T55" fmla="*/ 4 h 34"/>
                <a:gd name="T56" fmla="*/ 17 w 27"/>
                <a:gd name="T57" fmla="*/ 3 h 34"/>
                <a:gd name="T58" fmla="*/ 18 w 27"/>
                <a:gd name="T59" fmla="*/ 3 h 34"/>
                <a:gd name="T60" fmla="*/ 19 w 27"/>
                <a:gd name="T61" fmla="*/ 2 h 34"/>
                <a:gd name="T62" fmla="*/ 19 w 27"/>
                <a:gd name="T63" fmla="*/ 2 h 34"/>
                <a:gd name="T64" fmla="*/ 19 w 27"/>
                <a:gd name="T65" fmla="*/ 2 h 34"/>
                <a:gd name="T66" fmla="*/ 19 w 27"/>
                <a:gd name="T67" fmla="*/ 2 h 34"/>
                <a:gd name="T68" fmla="*/ 18 w 27"/>
                <a:gd name="T69" fmla="*/ 2 h 34"/>
                <a:gd name="T70" fmla="*/ 17 w 27"/>
                <a:gd name="T71" fmla="*/ 1 h 34"/>
                <a:gd name="T72" fmla="*/ 17 w 27"/>
                <a:gd name="T73" fmla="*/ 1 h 34"/>
                <a:gd name="T74" fmla="*/ 17 w 27"/>
                <a:gd name="T75" fmla="*/ 0 h 34"/>
                <a:gd name="T76" fmla="*/ 17 w 27"/>
                <a:gd name="T77" fmla="*/ 0 h 34"/>
                <a:gd name="T78" fmla="*/ 17 w 27"/>
                <a:gd name="T79" fmla="*/ 0 h 34"/>
                <a:gd name="T80" fmla="*/ 17 w 27"/>
                <a:gd name="T81" fmla="*/ 0 h 34"/>
                <a:gd name="T82" fmla="*/ 16 w 27"/>
                <a:gd name="T83" fmla="*/ 0 h 34"/>
                <a:gd name="T84" fmla="*/ 15 w 27"/>
                <a:gd name="T85" fmla="*/ 0 h 34"/>
                <a:gd name="T86" fmla="*/ 13 w 27"/>
                <a:gd name="T87" fmla="*/ 0 h 34"/>
                <a:gd name="T88" fmla="*/ 13 w 27"/>
                <a:gd name="T89" fmla="*/ 0 h 34"/>
                <a:gd name="T90" fmla="*/ 13 w 27"/>
                <a:gd name="T91" fmla="*/ 0 h 34"/>
                <a:gd name="T92" fmla="*/ 13 w 27"/>
                <a:gd name="T93" fmla="*/ 1 h 34"/>
                <a:gd name="T94" fmla="*/ 12 w 27"/>
                <a:gd name="T95" fmla="*/ 3 h 34"/>
                <a:gd name="T96" fmla="*/ 2 w 27"/>
                <a:gd name="T97" fmla="*/ 7 h 34"/>
                <a:gd name="T98" fmla="*/ 0 w 27"/>
                <a:gd name="T9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4">
                  <a:moveTo>
                    <a:pt x="0" y="17"/>
                  </a:moveTo>
                  <a:cubicBezTo>
                    <a:pt x="0" y="21"/>
                    <a:pt x="2" y="23"/>
                    <a:pt x="4" y="26"/>
                  </a:cubicBezTo>
                  <a:cubicBezTo>
                    <a:pt x="6" y="28"/>
                    <a:pt x="8" y="29"/>
                    <a:pt x="10" y="30"/>
                  </a:cubicBezTo>
                  <a:cubicBezTo>
                    <a:pt x="11" y="31"/>
                    <a:pt x="12" y="32"/>
                    <a:pt x="14" y="33"/>
                  </a:cubicBezTo>
                  <a:cubicBezTo>
                    <a:pt x="15" y="34"/>
                    <a:pt x="17" y="34"/>
                    <a:pt x="17" y="34"/>
                  </a:cubicBezTo>
                  <a:cubicBezTo>
                    <a:pt x="16" y="33"/>
                    <a:pt x="17" y="31"/>
                    <a:pt x="18" y="30"/>
                  </a:cubicBezTo>
                  <a:cubicBezTo>
                    <a:pt x="19" y="29"/>
                    <a:pt x="21" y="27"/>
                    <a:pt x="22" y="26"/>
                  </a:cubicBezTo>
                  <a:cubicBezTo>
                    <a:pt x="24" y="23"/>
                    <a:pt x="27" y="17"/>
                    <a:pt x="26" y="12"/>
                  </a:cubicBezTo>
                  <a:cubicBezTo>
                    <a:pt x="25" y="10"/>
                    <a:pt x="23" y="7"/>
                    <a:pt x="21" y="6"/>
                  </a:cubicBezTo>
                  <a:cubicBezTo>
                    <a:pt x="19" y="4"/>
                    <a:pt x="16" y="3"/>
                    <a:pt x="13" y="3"/>
                  </a:cubicBezTo>
                  <a:cubicBezTo>
                    <a:pt x="13" y="2"/>
                    <a:pt x="13" y="2"/>
                    <a:pt x="13" y="1"/>
                  </a:cubicBezTo>
                  <a:cubicBezTo>
                    <a:pt x="13" y="1"/>
                    <a:pt x="13" y="1"/>
                    <a:pt x="13" y="0"/>
                  </a:cubicBezTo>
                  <a:cubicBezTo>
                    <a:pt x="13" y="0"/>
                    <a:pt x="13" y="0"/>
                    <a:pt x="13" y="0"/>
                  </a:cubicBezTo>
                  <a:cubicBezTo>
                    <a:pt x="13" y="0"/>
                    <a:pt x="13" y="0"/>
                    <a:pt x="13" y="0"/>
                  </a:cubicBezTo>
                  <a:cubicBezTo>
                    <a:pt x="13" y="0"/>
                    <a:pt x="13" y="0"/>
                    <a:pt x="13" y="0"/>
                  </a:cubicBezTo>
                  <a:cubicBezTo>
                    <a:pt x="13" y="0"/>
                    <a:pt x="13" y="0"/>
                    <a:pt x="13" y="0"/>
                  </a:cubicBezTo>
                  <a:cubicBezTo>
                    <a:pt x="14" y="0"/>
                    <a:pt x="14" y="0"/>
                    <a:pt x="14" y="0"/>
                  </a:cubicBezTo>
                  <a:cubicBezTo>
                    <a:pt x="15" y="0"/>
                    <a:pt x="15" y="0"/>
                    <a:pt x="15" y="0"/>
                  </a:cubicBezTo>
                  <a:cubicBezTo>
                    <a:pt x="16" y="0"/>
                    <a:pt x="16" y="0"/>
                    <a:pt x="16" y="0"/>
                  </a:cubicBezTo>
                  <a:cubicBezTo>
                    <a:pt x="16" y="0"/>
                    <a:pt x="16" y="0"/>
                    <a:pt x="16" y="0"/>
                  </a:cubicBezTo>
                  <a:cubicBezTo>
                    <a:pt x="17" y="0"/>
                    <a:pt x="17" y="0"/>
                    <a:pt x="17" y="0"/>
                  </a:cubicBezTo>
                  <a:cubicBezTo>
                    <a:pt x="17" y="0"/>
                    <a:pt x="17" y="0"/>
                    <a:pt x="17" y="0"/>
                  </a:cubicBezTo>
                  <a:cubicBezTo>
                    <a:pt x="17" y="0"/>
                    <a:pt x="17" y="1"/>
                    <a:pt x="18" y="1"/>
                  </a:cubicBezTo>
                  <a:cubicBezTo>
                    <a:pt x="19" y="2"/>
                    <a:pt x="19" y="2"/>
                    <a:pt x="19" y="2"/>
                  </a:cubicBezTo>
                  <a:cubicBezTo>
                    <a:pt x="19" y="2"/>
                    <a:pt x="19" y="2"/>
                    <a:pt x="19" y="2"/>
                  </a:cubicBezTo>
                  <a:cubicBezTo>
                    <a:pt x="18" y="2"/>
                    <a:pt x="18" y="2"/>
                    <a:pt x="18" y="2"/>
                  </a:cubicBezTo>
                  <a:cubicBezTo>
                    <a:pt x="17" y="3"/>
                    <a:pt x="16" y="3"/>
                    <a:pt x="15" y="3"/>
                  </a:cubicBezTo>
                  <a:cubicBezTo>
                    <a:pt x="16" y="4"/>
                    <a:pt x="16" y="4"/>
                    <a:pt x="16" y="4"/>
                  </a:cubicBezTo>
                  <a:cubicBezTo>
                    <a:pt x="16" y="4"/>
                    <a:pt x="17" y="4"/>
                    <a:pt x="17" y="3"/>
                  </a:cubicBezTo>
                  <a:cubicBezTo>
                    <a:pt x="18" y="3"/>
                    <a:pt x="18" y="3"/>
                    <a:pt x="18" y="3"/>
                  </a:cubicBezTo>
                  <a:cubicBezTo>
                    <a:pt x="18" y="2"/>
                    <a:pt x="18" y="2"/>
                    <a:pt x="19" y="2"/>
                  </a:cubicBezTo>
                  <a:cubicBezTo>
                    <a:pt x="19" y="2"/>
                    <a:pt x="19" y="2"/>
                    <a:pt x="19" y="2"/>
                  </a:cubicBezTo>
                  <a:cubicBezTo>
                    <a:pt x="19" y="2"/>
                    <a:pt x="19" y="2"/>
                    <a:pt x="19" y="2"/>
                  </a:cubicBezTo>
                  <a:cubicBezTo>
                    <a:pt x="19" y="2"/>
                    <a:pt x="19" y="2"/>
                    <a:pt x="19" y="2"/>
                  </a:cubicBezTo>
                  <a:cubicBezTo>
                    <a:pt x="18" y="2"/>
                    <a:pt x="18" y="2"/>
                    <a:pt x="18" y="2"/>
                  </a:cubicBezTo>
                  <a:cubicBezTo>
                    <a:pt x="18" y="1"/>
                    <a:pt x="18"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5" y="0"/>
                    <a:pt x="15" y="0"/>
                  </a:cubicBezTo>
                  <a:cubicBezTo>
                    <a:pt x="14" y="0"/>
                    <a:pt x="14" y="0"/>
                    <a:pt x="13" y="0"/>
                  </a:cubicBezTo>
                  <a:cubicBezTo>
                    <a:pt x="13" y="0"/>
                    <a:pt x="13" y="0"/>
                    <a:pt x="13" y="0"/>
                  </a:cubicBezTo>
                  <a:cubicBezTo>
                    <a:pt x="13" y="0"/>
                    <a:pt x="13" y="0"/>
                    <a:pt x="13" y="0"/>
                  </a:cubicBezTo>
                  <a:cubicBezTo>
                    <a:pt x="13" y="0"/>
                    <a:pt x="13" y="1"/>
                    <a:pt x="13" y="1"/>
                  </a:cubicBezTo>
                  <a:cubicBezTo>
                    <a:pt x="12" y="2"/>
                    <a:pt x="12" y="2"/>
                    <a:pt x="12" y="3"/>
                  </a:cubicBezTo>
                  <a:cubicBezTo>
                    <a:pt x="8" y="3"/>
                    <a:pt x="5" y="4"/>
                    <a:pt x="2" y="7"/>
                  </a:cubicBezTo>
                  <a:cubicBezTo>
                    <a:pt x="1" y="10"/>
                    <a:pt x="0" y="14"/>
                    <a:pt x="0" y="1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705"/>
            <p:cNvSpPr>
              <a:spLocks/>
            </p:cNvSpPr>
            <p:nvPr/>
          </p:nvSpPr>
          <p:spPr bwMode="auto">
            <a:xfrm>
              <a:off x="6608731" y="3740170"/>
              <a:ext cx="153988" cy="184151"/>
            </a:xfrm>
            <a:custGeom>
              <a:avLst/>
              <a:gdLst>
                <a:gd name="T0" fmla="*/ 2 w 41"/>
                <a:gd name="T1" fmla="*/ 13 h 49"/>
                <a:gd name="T2" fmla="*/ 1 w 41"/>
                <a:gd name="T3" fmla="*/ 27 h 49"/>
                <a:gd name="T4" fmla="*/ 4 w 41"/>
                <a:gd name="T5" fmla="*/ 38 h 49"/>
                <a:gd name="T6" fmla="*/ 6 w 41"/>
                <a:gd name="T7" fmla="*/ 45 h 49"/>
                <a:gd name="T8" fmla="*/ 8 w 41"/>
                <a:gd name="T9" fmla="*/ 49 h 49"/>
                <a:gd name="T10" fmla="*/ 14 w 41"/>
                <a:gd name="T11" fmla="*/ 45 h 49"/>
                <a:gd name="T12" fmla="*/ 23 w 41"/>
                <a:gd name="T13" fmla="*/ 42 h 49"/>
                <a:gd name="T14" fmla="*/ 40 w 41"/>
                <a:gd name="T15" fmla="*/ 26 h 49"/>
                <a:gd name="T16" fmla="*/ 38 w 41"/>
                <a:gd name="T17" fmla="*/ 13 h 49"/>
                <a:gd name="T18" fmla="*/ 28 w 41"/>
                <a:gd name="T19" fmla="*/ 4 h 49"/>
                <a:gd name="T20" fmla="*/ 31 w 41"/>
                <a:gd name="T21" fmla="*/ 0 h 49"/>
                <a:gd name="T22" fmla="*/ 32 w 41"/>
                <a:gd name="T23" fmla="*/ 0 h 49"/>
                <a:gd name="T24" fmla="*/ 32 w 41"/>
                <a:gd name="T25" fmla="*/ 0 h 49"/>
                <a:gd name="T26" fmla="*/ 32 w 41"/>
                <a:gd name="T27" fmla="*/ 0 h 49"/>
                <a:gd name="T28" fmla="*/ 34 w 41"/>
                <a:gd name="T29" fmla="*/ 1 h 49"/>
                <a:gd name="T30" fmla="*/ 36 w 41"/>
                <a:gd name="T31" fmla="*/ 1 h 49"/>
                <a:gd name="T32" fmla="*/ 36 w 41"/>
                <a:gd name="T33" fmla="*/ 1 h 49"/>
                <a:gd name="T34" fmla="*/ 36 w 41"/>
                <a:gd name="T35" fmla="*/ 2 h 49"/>
                <a:gd name="T36" fmla="*/ 36 w 41"/>
                <a:gd name="T37" fmla="*/ 4 h 49"/>
                <a:gd name="T38" fmla="*/ 37 w 41"/>
                <a:gd name="T39" fmla="*/ 5 h 49"/>
                <a:gd name="T40" fmla="*/ 37 w 41"/>
                <a:gd name="T41" fmla="*/ 5 h 49"/>
                <a:gd name="T42" fmla="*/ 36 w 41"/>
                <a:gd name="T43" fmla="*/ 5 h 49"/>
                <a:gd name="T44" fmla="*/ 33 w 41"/>
                <a:gd name="T45" fmla="*/ 5 h 49"/>
                <a:gd name="T46" fmla="*/ 33 w 41"/>
                <a:gd name="T47" fmla="*/ 6 h 49"/>
                <a:gd name="T48" fmla="*/ 35 w 41"/>
                <a:gd name="T49" fmla="*/ 6 h 49"/>
                <a:gd name="T50" fmla="*/ 37 w 41"/>
                <a:gd name="T51" fmla="*/ 6 h 49"/>
                <a:gd name="T52" fmla="*/ 37 w 41"/>
                <a:gd name="T53" fmla="*/ 6 h 49"/>
                <a:gd name="T54" fmla="*/ 37 w 41"/>
                <a:gd name="T55" fmla="*/ 6 h 49"/>
                <a:gd name="T56" fmla="*/ 37 w 41"/>
                <a:gd name="T57" fmla="*/ 6 h 49"/>
                <a:gd name="T58" fmla="*/ 37 w 41"/>
                <a:gd name="T59" fmla="*/ 6 h 49"/>
                <a:gd name="T60" fmla="*/ 37 w 41"/>
                <a:gd name="T61" fmla="*/ 5 h 49"/>
                <a:gd name="T62" fmla="*/ 36 w 41"/>
                <a:gd name="T63" fmla="*/ 3 h 49"/>
                <a:gd name="T64" fmla="*/ 36 w 41"/>
                <a:gd name="T65" fmla="*/ 1 h 49"/>
                <a:gd name="T66" fmla="*/ 32 w 41"/>
                <a:gd name="T67" fmla="*/ 0 h 49"/>
                <a:gd name="T68" fmla="*/ 31 w 41"/>
                <a:gd name="T69" fmla="*/ 0 h 49"/>
                <a:gd name="T70" fmla="*/ 31 w 41"/>
                <a:gd name="T71" fmla="*/ 0 h 49"/>
                <a:gd name="T72" fmla="*/ 31 w 41"/>
                <a:gd name="T73" fmla="*/ 0 h 49"/>
                <a:gd name="T74" fmla="*/ 31 w 41"/>
                <a:gd name="T75" fmla="*/ 0 h 49"/>
                <a:gd name="T76" fmla="*/ 30 w 41"/>
                <a:gd name="T77" fmla="*/ 1 h 49"/>
                <a:gd name="T78" fmla="*/ 28 w 41"/>
                <a:gd name="T79" fmla="*/ 3 h 49"/>
                <a:gd name="T80" fmla="*/ 11 w 41"/>
                <a:gd name="T81" fmla="*/ 3 h 49"/>
                <a:gd name="T82" fmla="*/ 2 w 41"/>
                <a:gd name="T83"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 h="49">
                  <a:moveTo>
                    <a:pt x="2" y="13"/>
                  </a:moveTo>
                  <a:cubicBezTo>
                    <a:pt x="0" y="18"/>
                    <a:pt x="0" y="22"/>
                    <a:pt x="1" y="27"/>
                  </a:cubicBezTo>
                  <a:cubicBezTo>
                    <a:pt x="1" y="31"/>
                    <a:pt x="2" y="34"/>
                    <a:pt x="4" y="38"/>
                  </a:cubicBezTo>
                  <a:cubicBezTo>
                    <a:pt x="5" y="39"/>
                    <a:pt x="5" y="42"/>
                    <a:pt x="6" y="45"/>
                  </a:cubicBezTo>
                  <a:cubicBezTo>
                    <a:pt x="7" y="47"/>
                    <a:pt x="8" y="49"/>
                    <a:pt x="8" y="49"/>
                  </a:cubicBezTo>
                  <a:cubicBezTo>
                    <a:pt x="9" y="47"/>
                    <a:pt x="12" y="46"/>
                    <a:pt x="14" y="45"/>
                  </a:cubicBezTo>
                  <a:cubicBezTo>
                    <a:pt x="17" y="44"/>
                    <a:pt x="20" y="43"/>
                    <a:pt x="23" y="42"/>
                  </a:cubicBezTo>
                  <a:cubicBezTo>
                    <a:pt x="30" y="39"/>
                    <a:pt x="37" y="34"/>
                    <a:pt x="40" y="26"/>
                  </a:cubicBezTo>
                  <a:cubicBezTo>
                    <a:pt x="41" y="21"/>
                    <a:pt x="40" y="17"/>
                    <a:pt x="38" y="13"/>
                  </a:cubicBezTo>
                  <a:cubicBezTo>
                    <a:pt x="36" y="9"/>
                    <a:pt x="32" y="6"/>
                    <a:pt x="28" y="4"/>
                  </a:cubicBezTo>
                  <a:cubicBezTo>
                    <a:pt x="29" y="2"/>
                    <a:pt x="30" y="1"/>
                    <a:pt x="31" y="0"/>
                  </a:cubicBezTo>
                  <a:cubicBezTo>
                    <a:pt x="32" y="0"/>
                    <a:pt x="32" y="0"/>
                    <a:pt x="32" y="0"/>
                  </a:cubicBezTo>
                  <a:cubicBezTo>
                    <a:pt x="32" y="0"/>
                    <a:pt x="32" y="0"/>
                    <a:pt x="32" y="0"/>
                  </a:cubicBezTo>
                  <a:cubicBezTo>
                    <a:pt x="32" y="0"/>
                    <a:pt x="32" y="0"/>
                    <a:pt x="32" y="0"/>
                  </a:cubicBezTo>
                  <a:cubicBezTo>
                    <a:pt x="33" y="1"/>
                    <a:pt x="33" y="1"/>
                    <a:pt x="34" y="1"/>
                  </a:cubicBezTo>
                  <a:cubicBezTo>
                    <a:pt x="35" y="1"/>
                    <a:pt x="36" y="1"/>
                    <a:pt x="36" y="1"/>
                  </a:cubicBezTo>
                  <a:cubicBezTo>
                    <a:pt x="36" y="1"/>
                    <a:pt x="36" y="1"/>
                    <a:pt x="36" y="1"/>
                  </a:cubicBezTo>
                  <a:cubicBezTo>
                    <a:pt x="36" y="1"/>
                    <a:pt x="36" y="2"/>
                    <a:pt x="36" y="2"/>
                  </a:cubicBezTo>
                  <a:cubicBezTo>
                    <a:pt x="36" y="2"/>
                    <a:pt x="36" y="3"/>
                    <a:pt x="36" y="4"/>
                  </a:cubicBezTo>
                  <a:cubicBezTo>
                    <a:pt x="37" y="5"/>
                    <a:pt x="37" y="5"/>
                    <a:pt x="37" y="5"/>
                  </a:cubicBezTo>
                  <a:cubicBezTo>
                    <a:pt x="37" y="5"/>
                    <a:pt x="37" y="5"/>
                    <a:pt x="37" y="5"/>
                  </a:cubicBezTo>
                  <a:cubicBezTo>
                    <a:pt x="37" y="5"/>
                    <a:pt x="36" y="5"/>
                    <a:pt x="36" y="5"/>
                  </a:cubicBezTo>
                  <a:cubicBezTo>
                    <a:pt x="35" y="5"/>
                    <a:pt x="34" y="5"/>
                    <a:pt x="33" y="5"/>
                  </a:cubicBezTo>
                  <a:cubicBezTo>
                    <a:pt x="33" y="6"/>
                    <a:pt x="33" y="6"/>
                    <a:pt x="33" y="6"/>
                  </a:cubicBezTo>
                  <a:cubicBezTo>
                    <a:pt x="33" y="6"/>
                    <a:pt x="34" y="6"/>
                    <a:pt x="35" y="6"/>
                  </a:cubicBezTo>
                  <a:cubicBezTo>
                    <a:pt x="36" y="6"/>
                    <a:pt x="36" y="6"/>
                    <a:pt x="37" y="6"/>
                  </a:cubicBezTo>
                  <a:cubicBezTo>
                    <a:pt x="37" y="6"/>
                    <a:pt x="37" y="6"/>
                    <a:pt x="37" y="6"/>
                  </a:cubicBezTo>
                  <a:cubicBezTo>
                    <a:pt x="37" y="6"/>
                    <a:pt x="37" y="6"/>
                    <a:pt x="37" y="6"/>
                  </a:cubicBezTo>
                  <a:cubicBezTo>
                    <a:pt x="37" y="6"/>
                    <a:pt x="37" y="6"/>
                    <a:pt x="37" y="6"/>
                  </a:cubicBezTo>
                  <a:cubicBezTo>
                    <a:pt x="37" y="6"/>
                    <a:pt x="37" y="6"/>
                    <a:pt x="37" y="6"/>
                  </a:cubicBezTo>
                  <a:cubicBezTo>
                    <a:pt x="37" y="5"/>
                    <a:pt x="37" y="5"/>
                    <a:pt x="37" y="5"/>
                  </a:cubicBezTo>
                  <a:cubicBezTo>
                    <a:pt x="37" y="4"/>
                    <a:pt x="36" y="3"/>
                    <a:pt x="36" y="3"/>
                  </a:cubicBezTo>
                  <a:cubicBezTo>
                    <a:pt x="36" y="2"/>
                    <a:pt x="36" y="1"/>
                    <a:pt x="36" y="1"/>
                  </a:cubicBezTo>
                  <a:cubicBezTo>
                    <a:pt x="36" y="2"/>
                    <a:pt x="34" y="1"/>
                    <a:pt x="32" y="0"/>
                  </a:cubicBezTo>
                  <a:cubicBezTo>
                    <a:pt x="31" y="0"/>
                    <a:pt x="31" y="0"/>
                    <a:pt x="31" y="0"/>
                  </a:cubicBezTo>
                  <a:cubicBezTo>
                    <a:pt x="31" y="0"/>
                    <a:pt x="31" y="0"/>
                    <a:pt x="31" y="0"/>
                  </a:cubicBezTo>
                  <a:cubicBezTo>
                    <a:pt x="31" y="0"/>
                    <a:pt x="31" y="0"/>
                    <a:pt x="31" y="0"/>
                  </a:cubicBezTo>
                  <a:cubicBezTo>
                    <a:pt x="31" y="0"/>
                    <a:pt x="31" y="0"/>
                    <a:pt x="31" y="0"/>
                  </a:cubicBezTo>
                  <a:cubicBezTo>
                    <a:pt x="30" y="0"/>
                    <a:pt x="30" y="0"/>
                    <a:pt x="30" y="1"/>
                  </a:cubicBezTo>
                  <a:cubicBezTo>
                    <a:pt x="29" y="2"/>
                    <a:pt x="28" y="2"/>
                    <a:pt x="28" y="3"/>
                  </a:cubicBezTo>
                  <a:cubicBezTo>
                    <a:pt x="22" y="0"/>
                    <a:pt x="16" y="0"/>
                    <a:pt x="11" y="3"/>
                  </a:cubicBezTo>
                  <a:cubicBezTo>
                    <a:pt x="8" y="5"/>
                    <a:pt x="4" y="9"/>
                    <a:pt x="2" y="1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706"/>
            <p:cNvSpPr>
              <a:spLocks/>
            </p:cNvSpPr>
            <p:nvPr/>
          </p:nvSpPr>
          <p:spPr bwMode="auto">
            <a:xfrm>
              <a:off x="7048472" y="3579832"/>
              <a:ext cx="179389" cy="266702"/>
            </a:xfrm>
            <a:custGeom>
              <a:avLst/>
              <a:gdLst>
                <a:gd name="T0" fmla="*/ 1 w 48"/>
                <a:gd name="T1" fmla="*/ 31 h 71"/>
                <a:gd name="T2" fmla="*/ 4 w 48"/>
                <a:gd name="T3" fmla="*/ 47 h 71"/>
                <a:gd name="T4" fmla="*/ 11 w 48"/>
                <a:gd name="T5" fmla="*/ 58 h 71"/>
                <a:gd name="T6" fmla="*/ 18 w 48"/>
                <a:gd name="T7" fmla="*/ 71 h 71"/>
                <a:gd name="T8" fmla="*/ 35 w 48"/>
                <a:gd name="T9" fmla="*/ 57 h 71"/>
                <a:gd name="T10" fmla="*/ 44 w 48"/>
                <a:gd name="T11" fmla="*/ 47 h 71"/>
                <a:gd name="T12" fmla="*/ 48 w 48"/>
                <a:gd name="T13" fmla="*/ 34 h 71"/>
                <a:gd name="T14" fmla="*/ 43 w 48"/>
                <a:gd name="T15" fmla="*/ 21 h 71"/>
                <a:gd name="T16" fmla="*/ 30 w 48"/>
                <a:gd name="T17" fmla="*/ 11 h 71"/>
                <a:gd name="T18" fmla="*/ 34 w 48"/>
                <a:gd name="T19" fmla="*/ 6 h 71"/>
                <a:gd name="T20" fmla="*/ 43 w 48"/>
                <a:gd name="T21" fmla="*/ 1 h 71"/>
                <a:gd name="T22" fmla="*/ 43 w 48"/>
                <a:gd name="T23" fmla="*/ 0 h 71"/>
                <a:gd name="T24" fmla="*/ 35 w 48"/>
                <a:gd name="T25" fmla="*/ 4 h 71"/>
                <a:gd name="T26" fmla="*/ 29 w 48"/>
                <a:gd name="T27" fmla="*/ 11 h 71"/>
                <a:gd name="T28" fmla="*/ 9 w 48"/>
                <a:gd name="T29" fmla="*/ 15 h 71"/>
                <a:gd name="T30" fmla="*/ 1 w 48"/>
                <a:gd name="T31"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71">
                  <a:moveTo>
                    <a:pt x="1" y="31"/>
                  </a:moveTo>
                  <a:cubicBezTo>
                    <a:pt x="0" y="37"/>
                    <a:pt x="2" y="42"/>
                    <a:pt x="4" y="47"/>
                  </a:cubicBezTo>
                  <a:cubicBezTo>
                    <a:pt x="6" y="51"/>
                    <a:pt x="9" y="54"/>
                    <a:pt x="11" y="58"/>
                  </a:cubicBezTo>
                  <a:cubicBezTo>
                    <a:pt x="14" y="61"/>
                    <a:pt x="18" y="71"/>
                    <a:pt x="18" y="71"/>
                  </a:cubicBezTo>
                  <a:cubicBezTo>
                    <a:pt x="21" y="64"/>
                    <a:pt x="29" y="61"/>
                    <a:pt x="35" y="57"/>
                  </a:cubicBezTo>
                  <a:cubicBezTo>
                    <a:pt x="38" y="54"/>
                    <a:pt x="42" y="51"/>
                    <a:pt x="44" y="47"/>
                  </a:cubicBezTo>
                  <a:cubicBezTo>
                    <a:pt x="47" y="43"/>
                    <a:pt x="48" y="39"/>
                    <a:pt x="48" y="34"/>
                  </a:cubicBezTo>
                  <a:cubicBezTo>
                    <a:pt x="48" y="30"/>
                    <a:pt x="46" y="25"/>
                    <a:pt x="43" y="21"/>
                  </a:cubicBezTo>
                  <a:cubicBezTo>
                    <a:pt x="40" y="17"/>
                    <a:pt x="35" y="13"/>
                    <a:pt x="30" y="11"/>
                  </a:cubicBezTo>
                  <a:cubicBezTo>
                    <a:pt x="31" y="9"/>
                    <a:pt x="33" y="7"/>
                    <a:pt x="34" y="6"/>
                  </a:cubicBezTo>
                  <a:cubicBezTo>
                    <a:pt x="37" y="3"/>
                    <a:pt x="40" y="2"/>
                    <a:pt x="43" y="1"/>
                  </a:cubicBezTo>
                  <a:cubicBezTo>
                    <a:pt x="43" y="0"/>
                    <a:pt x="43" y="0"/>
                    <a:pt x="43" y="0"/>
                  </a:cubicBezTo>
                  <a:cubicBezTo>
                    <a:pt x="41" y="1"/>
                    <a:pt x="38" y="2"/>
                    <a:pt x="35" y="4"/>
                  </a:cubicBezTo>
                  <a:cubicBezTo>
                    <a:pt x="33" y="6"/>
                    <a:pt x="30" y="9"/>
                    <a:pt x="29" y="11"/>
                  </a:cubicBezTo>
                  <a:cubicBezTo>
                    <a:pt x="23" y="8"/>
                    <a:pt x="15" y="9"/>
                    <a:pt x="9" y="15"/>
                  </a:cubicBezTo>
                  <a:cubicBezTo>
                    <a:pt x="5" y="19"/>
                    <a:pt x="2" y="26"/>
                    <a:pt x="1"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707"/>
            <p:cNvSpPr>
              <a:spLocks/>
            </p:cNvSpPr>
            <p:nvPr/>
          </p:nvSpPr>
          <p:spPr bwMode="auto">
            <a:xfrm>
              <a:off x="6518243" y="3454418"/>
              <a:ext cx="274639" cy="285752"/>
            </a:xfrm>
            <a:custGeom>
              <a:avLst/>
              <a:gdLst>
                <a:gd name="T0" fmla="*/ 47 w 73"/>
                <a:gd name="T1" fmla="*/ 4 h 76"/>
                <a:gd name="T2" fmla="*/ 26 w 73"/>
                <a:gd name="T3" fmla="*/ 2 h 76"/>
                <a:gd name="T4" fmla="*/ 12 w 73"/>
                <a:gd name="T5" fmla="*/ 9 h 76"/>
                <a:gd name="T6" fmla="*/ 4 w 73"/>
                <a:gd name="T7" fmla="*/ 15 h 76"/>
                <a:gd name="T8" fmla="*/ 0 w 73"/>
                <a:gd name="T9" fmla="*/ 19 h 76"/>
                <a:gd name="T10" fmla="*/ 2 w 73"/>
                <a:gd name="T11" fmla="*/ 20 h 76"/>
                <a:gd name="T12" fmla="*/ 4 w 73"/>
                <a:gd name="T13" fmla="*/ 22 h 76"/>
                <a:gd name="T14" fmla="*/ 7 w 73"/>
                <a:gd name="T15" fmla="*/ 27 h 76"/>
                <a:gd name="T16" fmla="*/ 13 w 73"/>
                <a:gd name="T17" fmla="*/ 38 h 76"/>
                <a:gd name="T18" fmla="*/ 22 w 73"/>
                <a:gd name="T19" fmla="*/ 51 h 76"/>
                <a:gd name="T20" fmla="*/ 34 w 73"/>
                <a:gd name="T21" fmla="*/ 60 h 76"/>
                <a:gd name="T22" fmla="*/ 50 w 73"/>
                <a:gd name="T23" fmla="*/ 60 h 76"/>
                <a:gd name="T24" fmla="*/ 67 w 73"/>
                <a:gd name="T25" fmla="*/ 52 h 76"/>
                <a:gd name="T26" fmla="*/ 71 w 73"/>
                <a:gd name="T27" fmla="*/ 62 h 76"/>
                <a:gd name="T28" fmla="*/ 69 w 73"/>
                <a:gd name="T29" fmla="*/ 74 h 76"/>
                <a:gd name="T30" fmla="*/ 71 w 73"/>
                <a:gd name="T31" fmla="*/ 76 h 76"/>
                <a:gd name="T32" fmla="*/ 73 w 73"/>
                <a:gd name="T33" fmla="*/ 71 h 76"/>
                <a:gd name="T34" fmla="*/ 73 w 73"/>
                <a:gd name="T35" fmla="*/ 64 h 76"/>
                <a:gd name="T36" fmla="*/ 67 w 73"/>
                <a:gd name="T37" fmla="*/ 51 h 76"/>
                <a:gd name="T38" fmla="*/ 72 w 73"/>
                <a:gd name="T39" fmla="*/ 39 h 76"/>
                <a:gd name="T40" fmla="*/ 68 w 73"/>
                <a:gd name="T41" fmla="*/ 24 h 76"/>
                <a:gd name="T42" fmla="*/ 59 w 73"/>
                <a:gd name="T43" fmla="*/ 12 h 76"/>
                <a:gd name="T44" fmla="*/ 47 w 73"/>
                <a:gd name="T45"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 h="76">
                  <a:moveTo>
                    <a:pt x="47" y="4"/>
                  </a:moveTo>
                  <a:cubicBezTo>
                    <a:pt x="39" y="0"/>
                    <a:pt x="33" y="1"/>
                    <a:pt x="26" y="2"/>
                  </a:cubicBezTo>
                  <a:cubicBezTo>
                    <a:pt x="20" y="3"/>
                    <a:pt x="16" y="6"/>
                    <a:pt x="12" y="9"/>
                  </a:cubicBezTo>
                  <a:cubicBezTo>
                    <a:pt x="10" y="10"/>
                    <a:pt x="7" y="12"/>
                    <a:pt x="4" y="15"/>
                  </a:cubicBezTo>
                  <a:cubicBezTo>
                    <a:pt x="2" y="17"/>
                    <a:pt x="1" y="19"/>
                    <a:pt x="0" y="19"/>
                  </a:cubicBezTo>
                  <a:cubicBezTo>
                    <a:pt x="1" y="20"/>
                    <a:pt x="2" y="20"/>
                    <a:pt x="2" y="20"/>
                  </a:cubicBezTo>
                  <a:cubicBezTo>
                    <a:pt x="3" y="21"/>
                    <a:pt x="3" y="21"/>
                    <a:pt x="4" y="22"/>
                  </a:cubicBezTo>
                  <a:cubicBezTo>
                    <a:pt x="5" y="23"/>
                    <a:pt x="6" y="25"/>
                    <a:pt x="7" y="27"/>
                  </a:cubicBezTo>
                  <a:cubicBezTo>
                    <a:pt x="9" y="30"/>
                    <a:pt x="11" y="35"/>
                    <a:pt x="13" y="38"/>
                  </a:cubicBezTo>
                  <a:cubicBezTo>
                    <a:pt x="15" y="43"/>
                    <a:pt x="18" y="47"/>
                    <a:pt x="22" y="51"/>
                  </a:cubicBezTo>
                  <a:cubicBezTo>
                    <a:pt x="25" y="55"/>
                    <a:pt x="29" y="59"/>
                    <a:pt x="34" y="60"/>
                  </a:cubicBezTo>
                  <a:cubicBezTo>
                    <a:pt x="39" y="62"/>
                    <a:pt x="44" y="61"/>
                    <a:pt x="50" y="60"/>
                  </a:cubicBezTo>
                  <a:cubicBezTo>
                    <a:pt x="56" y="59"/>
                    <a:pt x="62" y="56"/>
                    <a:pt x="67" y="52"/>
                  </a:cubicBezTo>
                  <a:cubicBezTo>
                    <a:pt x="69" y="55"/>
                    <a:pt x="70" y="58"/>
                    <a:pt x="71" y="62"/>
                  </a:cubicBezTo>
                  <a:cubicBezTo>
                    <a:pt x="72" y="67"/>
                    <a:pt x="72" y="71"/>
                    <a:pt x="69" y="74"/>
                  </a:cubicBezTo>
                  <a:cubicBezTo>
                    <a:pt x="70" y="75"/>
                    <a:pt x="70" y="75"/>
                    <a:pt x="71" y="76"/>
                  </a:cubicBezTo>
                  <a:cubicBezTo>
                    <a:pt x="72" y="75"/>
                    <a:pt x="72" y="73"/>
                    <a:pt x="73" y="71"/>
                  </a:cubicBezTo>
                  <a:cubicBezTo>
                    <a:pt x="73" y="69"/>
                    <a:pt x="73" y="67"/>
                    <a:pt x="73" y="64"/>
                  </a:cubicBezTo>
                  <a:cubicBezTo>
                    <a:pt x="72" y="59"/>
                    <a:pt x="70" y="54"/>
                    <a:pt x="67" y="51"/>
                  </a:cubicBezTo>
                  <a:cubicBezTo>
                    <a:pt x="70" y="48"/>
                    <a:pt x="72" y="44"/>
                    <a:pt x="72" y="39"/>
                  </a:cubicBezTo>
                  <a:cubicBezTo>
                    <a:pt x="72" y="34"/>
                    <a:pt x="71" y="29"/>
                    <a:pt x="68" y="24"/>
                  </a:cubicBezTo>
                  <a:cubicBezTo>
                    <a:pt x="66" y="20"/>
                    <a:pt x="62" y="16"/>
                    <a:pt x="59" y="12"/>
                  </a:cubicBezTo>
                  <a:cubicBezTo>
                    <a:pt x="55" y="9"/>
                    <a:pt x="51" y="6"/>
                    <a:pt x="47" y="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1708"/>
            <p:cNvSpPr>
              <a:spLocks/>
            </p:cNvSpPr>
            <p:nvPr/>
          </p:nvSpPr>
          <p:spPr bwMode="auto">
            <a:xfrm>
              <a:off x="7123085" y="4048147"/>
              <a:ext cx="109538" cy="136526"/>
            </a:xfrm>
            <a:custGeom>
              <a:avLst/>
              <a:gdLst>
                <a:gd name="T0" fmla="*/ 2 w 29"/>
                <a:gd name="T1" fmla="*/ 10 h 36"/>
                <a:gd name="T2" fmla="*/ 0 w 29"/>
                <a:gd name="T3" fmla="*/ 19 h 36"/>
                <a:gd name="T4" fmla="*/ 1 w 29"/>
                <a:gd name="T5" fmla="*/ 28 h 36"/>
                <a:gd name="T6" fmla="*/ 2 w 29"/>
                <a:gd name="T7" fmla="*/ 36 h 36"/>
                <a:gd name="T8" fmla="*/ 14 w 29"/>
                <a:gd name="T9" fmla="*/ 32 h 36"/>
                <a:gd name="T10" fmla="*/ 28 w 29"/>
                <a:gd name="T11" fmla="*/ 21 h 36"/>
                <a:gd name="T12" fmla="*/ 27 w 29"/>
                <a:gd name="T13" fmla="*/ 12 h 36"/>
                <a:gd name="T14" fmla="*/ 21 w 29"/>
                <a:gd name="T15" fmla="*/ 5 h 36"/>
                <a:gd name="T16" fmla="*/ 23 w 29"/>
                <a:gd name="T17" fmla="*/ 3 h 36"/>
                <a:gd name="T18" fmla="*/ 25 w 29"/>
                <a:gd name="T19" fmla="*/ 1 h 36"/>
                <a:gd name="T20" fmla="*/ 28 w 29"/>
                <a:gd name="T21" fmla="*/ 0 h 36"/>
                <a:gd name="T22" fmla="*/ 27 w 29"/>
                <a:gd name="T23" fmla="*/ 0 h 36"/>
                <a:gd name="T24" fmla="*/ 24 w 29"/>
                <a:gd name="T25" fmla="*/ 2 h 36"/>
                <a:gd name="T26" fmla="*/ 20 w 29"/>
                <a:gd name="T27" fmla="*/ 5 h 36"/>
                <a:gd name="T28" fmla="*/ 9 w 29"/>
                <a:gd name="T29" fmla="*/ 3 h 36"/>
                <a:gd name="T30" fmla="*/ 2 w 29"/>
                <a:gd name="T31"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36">
                  <a:moveTo>
                    <a:pt x="2" y="10"/>
                  </a:moveTo>
                  <a:cubicBezTo>
                    <a:pt x="0" y="13"/>
                    <a:pt x="0" y="16"/>
                    <a:pt x="0" y="19"/>
                  </a:cubicBezTo>
                  <a:cubicBezTo>
                    <a:pt x="0" y="22"/>
                    <a:pt x="1" y="25"/>
                    <a:pt x="1" y="28"/>
                  </a:cubicBezTo>
                  <a:cubicBezTo>
                    <a:pt x="2" y="30"/>
                    <a:pt x="2" y="36"/>
                    <a:pt x="2" y="36"/>
                  </a:cubicBezTo>
                  <a:cubicBezTo>
                    <a:pt x="5" y="33"/>
                    <a:pt x="10" y="33"/>
                    <a:pt x="14" y="32"/>
                  </a:cubicBezTo>
                  <a:cubicBezTo>
                    <a:pt x="20" y="31"/>
                    <a:pt x="26" y="27"/>
                    <a:pt x="28" y="21"/>
                  </a:cubicBezTo>
                  <a:cubicBezTo>
                    <a:pt x="29" y="18"/>
                    <a:pt x="29" y="15"/>
                    <a:pt x="27" y="12"/>
                  </a:cubicBezTo>
                  <a:cubicBezTo>
                    <a:pt x="26" y="9"/>
                    <a:pt x="24" y="7"/>
                    <a:pt x="21" y="5"/>
                  </a:cubicBezTo>
                  <a:cubicBezTo>
                    <a:pt x="22" y="4"/>
                    <a:pt x="22" y="3"/>
                    <a:pt x="23" y="3"/>
                  </a:cubicBezTo>
                  <a:cubicBezTo>
                    <a:pt x="24" y="2"/>
                    <a:pt x="25" y="2"/>
                    <a:pt x="25" y="1"/>
                  </a:cubicBezTo>
                  <a:cubicBezTo>
                    <a:pt x="26" y="1"/>
                    <a:pt x="27" y="1"/>
                    <a:pt x="28" y="0"/>
                  </a:cubicBezTo>
                  <a:cubicBezTo>
                    <a:pt x="27" y="0"/>
                    <a:pt x="27" y="0"/>
                    <a:pt x="27" y="0"/>
                  </a:cubicBezTo>
                  <a:cubicBezTo>
                    <a:pt x="26" y="0"/>
                    <a:pt x="25" y="1"/>
                    <a:pt x="24" y="2"/>
                  </a:cubicBezTo>
                  <a:cubicBezTo>
                    <a:pt x="23" y="3"/>
                    <a:pt x="21" y="4"/>
                    <a:pt x="20" y="5"/>
                  </a:cubicBezTo>
                  <a:cubicBezTo>
                    <a:pt x="17" y="3"/>
                    <a:pt x="13" y="2"/>
                    <a:pt x="9" y="3"/>
                  </a:cubicBezTo>
                  <a:cubicBezTo>
                    <a:pt x="6" y="5"/>
                    <a:pt x="3" y="8"/>
                    <a:pt x="2" y="1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1709"/>
            <p:cNvSpPr>
              <a:spLocks/>
            </p:cNvSpPr>
            <p:nvPr/>
          </p:nvSpPr>
          <p:spPr bwMode="auto">
            <a:xfrm>
              <a:off x="5316499" y="4289449"/>
              <a:ext cx="247652" cy="374653"/>
            </a:xfrm>
            <a:custGeom>
              <a:avLst/>
              <a:gdLst>
                <a:gd name="T0" fmla="*/ 1 w 66"/>
                <a:gd name="T1" fmla="*/ 45 h 100"/>
                <a:gd name="T2" fmla="*/ 4 w 66"/>
                <a:gd name="T3" fmla="*/ 65 h 100"/>
                <a:gd name="T4" fmla="*/ 12 w 66"/>
                <a:gd name="T5" fmla="*/ 82 h 100"/>
                <a:gd name="T6" fmla="*/ 19 w 66"/>
                <a:gd name="T7" fmla="*/ 100 h 100"/>
                <a:gd name="T8" fmla="*/ 44 w 66"/>
                <a:gd name="T9" fmla="*/ 84 h 100"/>
                <a:gd name="T10" fmla="*/ 60 w 66"/>
                <a:gd name="T11" fmla="*/ 67 h 100"/>
                <a:gd name="T12" fmla="*/ 66 w 66"/>
                <a:gd name="T13" fmla="*/ 45 h 100"/>
                <a:gd name="T14" fmla="*/ 55 w 66"/>
                <a:gd name="T15" fmla="*/ 25 h 100"/>
                <a:gd name="T16" fmla="*/ 33 w 66"/>
                <a:gd name="T17" fmla="*/ 19 h 100"/>
                <a:gd name="T18" fmla="*/ 35 w 66"/>
                <a:gd name="T19" fmla="*/ 11 h 100"/>
                <a:gd name="T20" fmla="*/ 41 w 66"/>
                <a:gd name="T21" fmla="*/ 1 h 100"/>
                <a:gd name="T22" fmla="*/ 39 w 66"/>
                <a:gd name="T23" fmla="*/ 0 h 100"/>
                <a:gd name="T24" fmla="*/ 35 w 66"/>
                <a:gd name="T25" fmla="*/ 9 h 100"/>
                <a:gd name="T26" fmla="*/ 32 w 66"/>
                <a:gd name="T27" fmla="*/ 19 h 100"/>
                <a:gd name="T28" fmla="*/ 19 w 66"/>
                <a:gd name="T29" fmla="*/ 21 h 100"/>
                <a:gd name="T30" fmla="*/ 9 w 66"/>
                <a:gd name="T31" fmla="*/ 27 h 100"/>
                <a:gd name="T32" fmla="*/ 1 w 66"/>
                <a:gd name="T33" fmla="*/ 4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100">
                  <a:moveTo>
                    <a:pt x="1" y="45"/>
                  </a:moveTo>
                  <a:cubicBezTo>
                    <a:pt x="0" y="51"/>
                    <a:pt x="2" y="58"/>
                    <a:pt x="4" y="65"/>
                  </a:cubicBezTo>
                  <a:cubicBezTo>
                    <a:pt x="6" y="71"/>
                    <a:pt x="9" y="76"/>
                    <a:pt x="12" y="82"/>
                  </a:cubicBezTo>
                  <a:cubicBezTo>
                    <a:pt x="15" y="86"/>
                    <a:pt x="19" y="100"/>
                    <a:pt x="19" y="100"/>
                  </a:cubicBezTo>
                  <a:cubicBezTo>
                    <a:pt x="24" y="92"/>
                    <a:pt x="36" y="89"/>
                    <a:pt x="44" y="84"/>
                  </a:cubicBezTo>
                  <a:cubicBezTo>
                    <a:pt x="50" y="80"/>
                    <a:pt x="55" y="74"/>
                    <a:pt x="60" y="67"/>
                  </a:cubicBezTo>
                  <a:cubicBezTo>
                    <a:pt x="64" y="61"/>
                    <a:pt x="66" y="52"/>
                    <a:pt x="66" y="45"/>
                  </a:cubicBezTo>
                  <a:cubicBezTo>
                    <a:pt x="66" y="36"/>
                    <a:pt x="61" y="29"/>
                    <a:pt x="55" y="25"/>
                  </a:cubicBezTo>
                  <a:cubicBezTo>
                    <a:pt x="49" y="21"/>
                    <a:pt x="41" y="19"/>
                    <a:pt x="33" y="19"/>
                  </a:cubicBezTo>
                  <a:cubicBezTo>
                    <a:pt x="34" y="17"/>
                    <a:pt x="34" y="14"/>
                    <a:pt x="35" y="11"/>
                  </a:cubicBezTo>
                  <a:cubicBezTo>
                    <a:pt x="36" y="8"/>
                    <a:pt x="38" y="4"/>
                    <a:pt x="41" y="1"/>
                  </a:cubicBezTo>
                  <a:cubicBezTo>
                    <a:pt x="39" y="0"/>
                    <a:pt x="39" y="0"/>
                    <a:pt x="39" y="0"/>
                  </a:cubicBezTo>
                  <a:cubicBezTo>
                    <a:pt x="38" y="2"/>
                    <a:pt x="36" y="6"/>
                    <a:pt x="35" y="9"/>
                  </a:cubicBezTo>
                  <a:cubicBezTo>
                    <a:pt x="34" y="13"/>
                    <a:pt x="32" y="16"/>
                    <a:pt x="32" y="19"/>
                  </a:cubicBezTo>
                  <a:cubicBezTo>
                    <a:pt x="27" y="19"/>
                    <a:pt x="23" y="20"/>
                    <a:pt x="19" y="21"/>
                  </a:cubicBezTo>
                  <a:cubicBezTo>
                    <a:pt x="15" y="23"/>
                    <a:pt x="11" y="24"/>
                    <a:pt x="9" y="27"/>
                  </a:cubicBezTo>
                  <a:cubicBezTo>
                    <a:pt x="5" y="31"/>
                    <a:pt x="2" y="38"/>
                    <a:pt x="1" y="4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710"/>
            <p:cNvSpPr>
              <a:spLocks/>
            </p:cNvSpPr>
            <p:nvPr/>
          </p:nvSpPr>
          <p:spPr bwMode="auto">
            <a:xfrm>
              <a:off x="5208548" y="4443438"/>
              <a:ext cx="119063" cy="157164"/>
            </a:xfrm>
            <a:custGeom>
              <a:avLst/>
              <a:gdLst>
                <a:gd name="T0" fmla="*/ 1 w 32"/>
                <a:gd name="T1" fmla="*/ 15 h 42"/>
                <a:gd name="T2" fmla="*/ 1 w 32"/>
                <a:gd name="T3" fmla="*/ 25 h 42"/>
                <a:gd name="T4" fmla="*/ 2 w 32"/>
                <a:gd name="T5" fmla="*/ 33 h 42"/>
                <a:gd name="T6" fmla="*/ 3 w 32"/>
                <a:gd name="T7" fmla="*/ 38 h 42"/>
                <a:gd name="T8" fmla="*/ 2 w 32"/>
                <a:gd name="T9" fmla="*/ 42 h 42"/>
                <a:gd name="T10" fmla="*/ 9 w 32"/>
                <a:gd name="T11" fmla="*/ 40 h 42"/>
                <a:gd name="T12" fmla="*/ 17 w 32"/>
                <a:gd name="T13" fmla="*/ 38 h 42"/>
                <a:gd name="T14" fmla="*/ 30 w 32"/>
                <a:gd name="T15" fmla="*/ 23 h 42"/>
                <a:gd name="T16" fmla="*/ 20 w 32"/>
                <a:gd name="T17" fmla="*/ 7 h 42"/>
                <a:gd name="T18" fmla="*/ 22 w 32"/>
                <a:gd name="T19" fmla="*/ 4 h 42"/>
                <a:gd name="T20" fmla="*/ 27 w 32"/>
                <a:gd name="T21" fmla="*/ 1 h 42"/>
                <a:gd name="T22" fmla="*/ 27 w 32"/>
                <a:gd name="T23" fmla="*/ 0 h 42"/>
                <a:gd name="T24" fmla="*/ 19 w 32"/>
                <a:gd name="T25" fmla="*/ 7 h 42"/>
                <a:gd name="T26" fmla="*/ 7 w 32"/>
                <a:gd name="T27" fmla="*/ 8 h 42"/>
                <a:gd name="T28" fmla="*/ 1 w 32"/>
                <a:gd name="T29"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2">
                  <a:moveTo>
                    <a:pt x="1" y="15"/>
                  </a:moveTo>
                  <a:cubicBezTo>
                    <a:pt x="0" y="18"/>
                    <a:pt x="1" y="21"/>
                    <a:pt x="1" y="25"/>
                  </a:cubicBezTo>
                  <a:cubicBezTo>
                    <a:pt x="1" y="27"/>
                    <a:pt x="2" y="30"/>
                    <a:pt x="2" y="33"/>
                  </a:cubicBezTo>
                  <a:cubicBezTo>
                    <a:pt x="3" y="34"/>
                    <a:pt x="3" y="36"/>
                    <a:pt x="3" y="38"/>
                  </a:cubicBezTo>
                  <a:cubicBezTo>
                    <a:pt x="3" y="41"/>
                    <a:pt x="2" y="42"/>
                    <a:pt x="2" y="42"/>
                  </a:cubicBezTo>
                  <a:cubicBezTo>
                    <a:pt x="4" y="41"/>
                    <a:pt x="7" y="40"/>
                    <a:pt x="9" y="40"/>
                  </a:cubicBezTo>
                  <a:cubicBezTo>
                    <a:pt x="12" y="39"/>
                    <a:pt x="15" y="39"/>
                    <a:pt x="17" y="38"/>
                  </a:cubicBezTo>
                  <a:cubicBezTo>
                    <a:pt x="23" y="35"/>
                    <a:pt x="29" y="29"/>
                    <a:pt x="30" y="23"/>
                  </a:cubicBezTo>
                  <a:cubicBezTo>
                    <a:pt x="32" y="16"/>
                    <a:pt x="26" y="10"/>
                    <a:pt x="20" y="7"/>
                  </a:cubicBezTo>
                  <a:cubicBezTo>
                    <a:pt x="20" y="6"/>
                    <a:pt x="21" y="5"/>
                    <a:pt x="22" y="4"/>
                  </a:cubicBezTo>
                  <a:cubicBezTo>
                    <a:pt x="24" y="2"/>
                    <a:pt x="25" y="1"/>
                    <a:pt x="27" y="1"/>
                  </a:cubicBezTo>
                  <a:cubicBezTo>
                    <a:pt x="27" y="0"/>
                    <a:pt x="27" y="0"/>
                    <a:pt x="27" y="0"/>
                  </a:cubicBezTo>
                  <a:cubicBezTo>
                    <a:pt x="25" y="1"/>
                    <a:pt x="21" y="4"/>
                    <a:pt x="19" y="7"/>
                  </a:cubicBezTo>
                  <a:cubicBezTo>
                    <a:pt x="15" y="5"/>
                    <a:pt x="10" y="5"/>
                    <a:pt x="7" y="8"/>
                  </a:cubicBezTo>
                  <a:cubicBezTo>
                    <a:pt x="5" y="10"/>
                    <a:pt x="2" y="13"/>
                    <a:pt x="1"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711"/>
            <p:cNvSpPr>
              <a:spLocks/>
            </p:cNvSpPr>
            <p:nvPr/>
          </p:nvSpPr>
          <p:spPr bwMode="auto">
            <a:xfrm>
              <a:off x="5759414" y="3692545"/>
              <a:ext cx="98426" cy="138113"/>
            </a:xfrm>
            <a:custGeom>
              <a:avLst/>
              <a:gdLst>
                <a:gd name="T0" fmla="*/ 1 w 26"/>
                <a:gd name="T1" fmla="*/ 22 h 37"/>
                <a:gd name="T2" fmla="*/ 5 w 26"/>
                <a:gd name="T3" fmla="*/ 30 h 37"/>
                <a:gd name="T4" fmla="*/ 12 w 26"/>
                <a:gd name="T5" fmla="*/ 34 h 37"/>
                <a:gd name="T6" fmla="*/ 16 w 26"/>
                <a:gd name="T7" fmla="*/ 36 h 37"/>
                <a:gd name="T8" fmla="*/ 19 w 26"/>
                <a:gd name="T9" fmla="*/ 37 h 37"/>
                <a:gd name="T10" fmla="*/ 19 w 26"/>
                <a:gd name="T11" fmla="*/ 32 h 37"/>
                <a:gd name="T12" fmla="*/ 22 w 26"/>
                <a:gd name="T13" fmla="*/ 28 h 37"/>
                <a:gd name="T14" fmla="*/ 25 w 26"/>
                <a:gd name="T15" fmla="*/ 17 h 37"/>
                <a:gd name="T16" fmla="*/ 12 w 26"/>
                <a:gd name="T17" fmla="*/ 7 h 37"/>
                <a:gd name="T18" fmla="*/ 14 w 26"/>
                <a:gd name="T19" fmla="*/ 4 h 37"/>
                <a:gd name="T20" fmla="*/ 18 w 26"/>
                <a:gd name="T21" fmla="*/ 1 h 37"/>
                <a:gd name="T22" fmla="*/ 17 w 26"/>
                <a:gd name="T23" fmla="*/ 0 h 37"/>
                <a:gd name="T24" fmla="*/ 12 w 26"/>
                <a:gd name="T25" fmla="*/ 7 h 37"/>
                <a:gd name="T26" fmla="*/ 2 w 26"/>
                <a:gd name="T27" fmla="*/ 12 h 37"/>
                <a:gd name="T28" fmla="*/ 1 w 26"/>
                <a:gd name="T29"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7">
                  <a:moveTo>
                    <a:pt x="1" y="22"/>
                  </a:moveTo>
                  <a:cubicBezTo>
                    <a:pt x="1" y="26"/>
                    <a:pt x="3" y="28"/>
                    <a:pt x="5" y="30"/>
                  </a:cubicBezTo>
                  <a:cubicBezTo>
                    <a:pt x="7" y="32"/>
                    <a:pt x="9" y="33"/>
                    <a:pt x="12" y="34"/>
                  </a:cubicBezTo>
                  <a:cubicBezTo>
                    <a:pt x="13" y="34"/>
                    <a:pt x="14" y="35"/>
                    <a:pt x="16" y="36"/>
                  </a:cubicBezTo>
                  <a:cubicBezTo>
                    <a:pt x="17" y="36"/>
                    <a:pt x="19" y="37"/>
                    <a:pt x="19" y="37"/>
                  </a:cubicBezTo>
                  <a:cubicBezTo>
                    <a:pt x="18" y="35"/>
                    <a:pt x="19" y="34"/>
                    <a:pt x="19" y="32"/>
                  </a:cubicBezTo>
                  <a:cubicBezTo>
                    <a:pt x="20" y="31"/>
                    <a:pt x="21" y="29"/>
                    <a:pt x="22" y="28"/>
                  </a:cubicBezTo>
                  <a:cubicBezTo>
                    <a:pt x="24" y="25"/>
                    <a:pt x="26" y="21"/>
                    <a:pt x="25" y="17"/>
                  </a:cubicBezTo>
                  <a:cubicBezTo>
                    <a:pt x="23" y="12"/>
                    <a:pt x="18" y="8"/>
                    <a:pt x="12" y="7"/>
                  </a:cubicBezTo>
                  <a:cubicBezTo>
                    <a:pt x="13" y="6"/>
                    <a:pt x="13" y="5"/>
                    <a:pt x="14" y="4"/>
                  </a:cubicBezTo>
                  <a:cubicBezTo>
                    <a:pt x="15" y="3"/>
                    <a:pt x="16" y="2"/>
                    <a:pt x="18" y="1"/>
                  </a:cubicBezTo>
                  <a:cubicBezTo>
                    <a:pt x="17" y="0"/>
                    <a:pt x="17" y="0"/>
                    <a:pt x="17" y="0"/>
                  </a:cubicBezTo>
                  <a:cubicBezTo>
                    <a:pt x="16" y="1"/>
                    <a:pt x="12" y="5"/>
                    <a:pt x="12" y="7"/>
                  </a:cubicBezTo>
                  <a:cubicBezTo>
                    <a:pt x="8" y="7"/>
                    <a:pt x="4" y="8"/>
                    <a:pt x="2" y="12"/>
                  </a:cubicBezTo>
                  <a:cubicBezTo>
                    <a:pt x="1" y="15"/>
                    <a:pt x="0" y="19"/>
                    <a:pt x="1" y="2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712"/>
            <p:cNvSpPr>
              <a:spLocks/>
            </p:cNvSpPr>
            <p:nvPr/>
          </p:nvSpPr>
          <p:spPr bwMode="auto">
            <a:xfrm>
              <a:off x="5406987" y="3932259"/>
              <a:ext cx="115888" cy="142876"/>
            </a:xfrm>
            <a:custGeom>
              <a:avLst/>
              <a:gdLst>
                <a:gd name="T0" fmla="*/ 4 w 31"/>
                <a:gd name="T1" fmla="*/ 30 h 38"/>
                <a:gd name="T2" fmla="*/ 13 w 31"/>
                <a:gd name="T3" fmla="*/ 36 h 38"/>
                <a:gd name="T4" fmla="*/ 22 w 31"/>
                <a:gd name="T5" fmla="*/ 37 h 38"/>
                <a:gd name="T6" fmla="*/ 30 w 31"/>
                <a:gd name="T7" fmla="*/ 38 h 38"/>
                <a:gd name="T8" fmla="*/ 30 w 31"/>
                <a:gd name="T9" fmla="*/ 26 h 38"/>
                <a:gd name="T10" fmla="*/ 25 w 31"/>
                <a:gd name="T11" fmla="*/ 10 h 38"/>
                <a:gd name="T12" fmla="*/ 7 w 31"/>
                <a:gd name="T13" fmla="*/ 9 h 38"/>
                <a:gd name="T14" fmla="*/ 6 w 31"/>
                <a:gd name="T15" fmla="*/ 5 h 38"/>
                <a:gd name="T16" fmla="*/ 6 w 31"/>
                <a:gd name="T17" fmla="*/ 0 h 38"/>
                <a:gd name="T18" fmla="*/ 6 w 31"/>
                <a:gd name="T19" fmla="*/ 0 h 38"/>
                <a:gd name="T20" fmla="*/ 7 w 31"/>
                <a:gd name="T21" fmla="*/ 10 h 38"/>
                <a:gd name="T22" fmla="*/ 0 w 31"/>
                <a:gd name="T23" fmla="*/ 20 h 38"/>
                <a:gd name="T24" fmla="*/ 4 w 31"/>
                <a:gd name="T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8">
                  <a:moveTo>
                    <a:pt x="4" y="30"/>
                  </a:moveTo>
                  <a:cubicBezTo>
                    <a:pt x="7" y="33"/>
                    <a:pt x="10" y="35"/>
                    <a:pt x="13" y="36"/>
                  </a:cubicBezTo>
                  <a:cubicBezTo>
                    <a:pt x="16" y="37"/>
                    <a:pt x="19" y="37"/>
                    <a:pt x="22" y="37"/>
                  </a:cubicBezTo>
                  <a:cubicBezTo>
                    <a:pt x="24" y="37"/>
                    <a:pt x="30" y="38"/>
                    <a:pt x="30" y="38"/>
                  </a:cubicBezTo>
                  <a:cubicBezTo>
                    <a:pt x="28" y="34"/>
                    <a:pt x="30" y="30"/>
                    <a:pt x="30" y="26"/>
                  </a:cubicBezTo>
                  <a:cubicBezTo>
                    <a:pt x="31" y="20"/>
                    <a:pt x="29" y="14"/>
                    <a:pt x="25" y="10"/>
                  </a:cubicBezTo>
                  <a:cubicBezTo>
                    <a:pt x="21" y="5"/>
                    <a:pt x="13" y="6"/>
                    <a:pt x="7" y="9"/>
                  </a:cubicBezTo>
                  <a:cubicBezTo>
                    <a:pt x="6" y="8"/>
                    <a:pt x="6" y="7"/>
                    <a:pt x="6" y="5"/>
                  </a:cubicBezTo>
                  <a:cubicBezTo>
                    <a:pt x="6" y="3"/>
                    <a:pt x="6" y="2"/>
                    <a:pt x="6" y="0"/>
                  </a:cubicBezTo>
                  <a:cubicBezTo>
                    <a:pt x="6" y="0"/>
                    <a:pt x="6" y="0"/>
                    <a:pt x="6" y="0"/>
                  </a:cubicBezTo>
                  <a:cubicBezTo>
                    <a:pt x="5" y="2"/>
                    <a:pt x="5" y="7"/>
                    <a:pt x="7" y="10"/>
                  </a:cubicBezTo>
                  <a:cubicBezTo>
                    <a:pt x="3" y="12"/>
                    <a:pt x="0" y="16"/>
                    <a:pt x="0" y="20"/>
                  </a:cubicBezTo>
                  <a:cubicBezTo>
                    <a:pt x="1" y="23"/>
                    <a:pt x="2" y="28"/>
                    <a:pt x="4" y="3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1713"/>
            <p:cNvSpPr>
              <a:spLocks/>
            </p:cNvSpPr>
            <p:nvPr/>
          </p:nvSpPr>
          <p:spPr bwMode="auto">
            <a:xfrm>
              <a:off x="6259479" y="4421212"/>
              <a:ext cx="150813" cy="231777"/>
            </a:xfrm>
            <a:custGeom>
              <a:avLst/>
              <a:gdLst>
                <a:gd name="T0" fmla="*/ 1 w 40"/>
                <a:gd name="T1" fmla="*/ 34 h 62"/>
                <a:gd name="T2" fmla="*/ 7 w 40"/>
                <a:gd name="T3" fmla="*/ 43 h 62"/>
                <a:gd name="T4" fmla="*/ 15 w 40"/>
                <a:gd name="T5" fmla="*/ 51 h 62"/>
                <a:gd name="T6" fmla="*/ 18 w 40"/>
                <a:gd name="T7" fmla="*/ 57 h 62"/>
                <a:gd name="T8" fmla="*/ 20 w 40"/>
                <a:gd name="T9" fmla="*/ 62 h 62"/>
                <a:gd name="T10" fmla="*/ 27 w 40"/>
                <a:gd name="T11" fmla="*/ 53 h 62"/>
                <a:gd name="T12" fmla="*/ 33 w 40"/>
                <a:gd name="T13" fmla="*/ 46 h 62"/>
                <a:gd name="T14" fmla="*/ 36 w 40"/>
                <a:gd name="T15" fmla="*/ 19 h 62"/>
                <a:gd name="T16" fmla="*/ 26 w 40"/>
                <a:gd name="T17" fmla="*/ 11 h 62"/>
                <a:gd name="T18" fmla="*/ 13 w 40"/>
                <a:gd name="T19" fmla="*/ 12 h 62"/>
                <a:gd name="T20" fmla="*/ 13 w 40"/>
                <a:gd name="T21" fmla="*/ 7 h 62"/>
                <a:gd name="T22" fmla="*/ 15 w 40"/>
                <a:gd name="T23" fmla="*/ 0 h 62"/>
                <a:gd name="T24" fmla="*/ 14 w 40"/>
                <a:gd name="T25" fmla="*/ 0 h 62"/>
                <a:gd name="T26" fmla="*/ 13 w 40"/>
                <a:gd name="T27" fmla="*/ 5 h 62"/>
                <a:gd name="T28" fmla="*/ 13 w 40"/>
                <a:gd name="T29" fmla="*/ 12 h 62"/>
                <a:gd name="T30" fmla="*/ 1 w 40"/>
                <a:gd name="T31" fmla="*/ 22 h 62"/>
                <a:gd name="T32" fmla="*/ 1 w 40"/>
                <a:gd name="T33" fmla="*/ 3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2">
                  <a:moveTo>
                    <a:pt x="1" y="34"/>
                  </a:moveTo>
                  <a:cubicBezTo>
                    <a:pt x="2" y="37"/>
                    <a:pt x="5" y="40"/>
                    <a:pt x="7" y="43"/>
                  </a:cubicBezTo>
                  <a:cubicBezTo>
                    <a:pt x="9" y="46"/>
                    <a:pt x="12" y="48"/>
                    <a:pt x="15" y="51"/>
                  </a:cubicBezTo>
                  <a:cubicBezTo>
                    <a:pt x="16" y="52"/>
                    <a:pt x="17" y="55"/>
                    <a:pt x="18" y="57"/>
                  </a:cubicBezTo>
                  <a:cubicBezTo>
                    <a:pt x="19" y="60"/>
                    <a:pt x="20" y="62"/>
                    <a:pt x="20" y="62"/>
                  </a:cubicBezTo>
                  <a:cubicBezTo>
                    <a:pt x="22" y="59"/>
                    <a:pt x="24" y="56"/>
                    <a:pt x="27" y="53"/>
                  </a:cubicBezTo>
                  <a:cubicBezTo>
                    <a:pt x="29" y="51"/>
                    <a:pt x="31" y="48"/>
                    <a:pt x="33" y="46"/>
                  </a:cubicBezTo>
                  <a:cubicBezTo>
                    <a:pt x="38" y="38"/>
                    <a:pt x="40" y="27"/>
                    <a:pt x="36" y="19"/>
                  </a:cubicBezTo>
                  <a:cubicBezTo>
                    <a:pt x="34" y="15"/>
                    <a:pt x="31" y="12"/>
                    <a:pt x="26" y="11"/>
                  </a:cubicBezTo>
                  <a:cubicBezTo>
                    <a:pt x="22" y="10"/>
                    <a:pt x="17" y="11"/>
                    <a:pt x="13" y="12"/>
                  </a:cubicBezTo>
                  <a:cubicBezTo>
                    <a:pt x="13" y="10"/>
                    <a:pt x="13" y="9"/>
                    <a:pt x="13" y="7"/>
                  </a:cubicBezTo>
                  <a:cubicBezTo>
                    <a:pt x="13" y="4"/>
                    <a:pt x="14" y="2"/>
                    <a:pt x="15" y="0"/>
                  </a:cubicBezTo>
                  <a:cubicBezTo>
                    <a:pt x="14" y="0"/>
                    <a:pt x="14" y="0"/>
                    <a:pt x="14" y="0"/>
                  </a:cubicBezTo>
                  <a:cubicBezTo>
                    <a:pt x="13" y="1"/>
                    <a:pt x="13" y="3"/>
                    <a:pt x="13" y="5"/>
                  </a:cubicBezTo>
                  <a:cubicBezTo>
                    <a:pt x="12" y="8"/>
                    <a:pt x="12" y="10"/>
                    <a:pt x="13" y="12"/>
                  </a:cubicBezTo>
                  <a:cubicBezTo>
                    <a:pt x="7" y="14"/>
                    <a:pt x="3" y="17"/>
                    <a:pt x="1" y="22"/>
                  </a:cubicBezTo>
                  <a:cubicBezTo>
                    <a:pt x="0" y="26"/>
                    <a:pt x="0" y="30"/>
                    <a:pt x="1" y="3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1714"/>
            <p:cNvSpPr>
              <a:spLocks/>
            </p:cNvSpPr>
            <p:nvPr/>
          </p:nvSpPr>
          <p:spPr bwMode="auto">
            <a:xfrm>
              <a:off x="6226142" y="4432325"/>
              <a:ext cx="52388" cy="77788"/>
            </a:xfrm>
            <a:custGeom>
              <a:avLst/>
              <a:gdLst>
                <a:gd name="T0" fmla="*/ 0 w 14"/>
                <a:gd name="T1" fmla="*/ 10 h 21"/>
                <a:gd name="T2" fmla="*/ 1 w 14"/>
                <a:gd name="T3" fmla="*/ 14 h 21"/>
                <a:gd name="T4" fmla="*/ 3 w 14"/>
                <a:gd name="T5" fmla="*/ 17 h 21"/>
                <a:gd name="T6" fmla="*/ 5 w 14"/>
                <a:gd name="T7" fmla="*/ 21 h 21"/>
                <a:gd name="T8" fmla="*/ 10 w 14"/>
                <a:gd name="T9" fmla="*/ 17 h 21"/>
                <a:gd name="T10" fmla="*/ 14 w 14"/>
                <a:gd name="T11" fmla="*/ 9 h 21"/>
                <a:gd name="T12" fmla="*/ 7 w 14"/>
                <a:gd name="T13" fmla="*/ 4 h 21"/>
                <a:gd name="T14" fmla="*/ 8 w 14"/>
                <a:gd name="T15" fmla="*/ 2 h 21"/>
                <a:gd name="T16" fmla="*/ 10 w 14"/>
                <a:gd name="T17" fmla="*/ 0 h 21"/>
                <a:gd name="T18" fmla="*/ 9 w 14"/>
                <a:gd name="T19" fmla="*/ 0 h 21"/>
                <a:gd name="T20" fmla="*/ 7 w 14"/>
                <a:gd name="T21" fmla="*/ 4 h 21"/>
                <a:gd name="T22" fmla="*/ 2 w 14"/>
                <a:gd name="T23" fmla="*/ 5 h 21"/>
                <a:gd name="T24" fmla="*/ 0 w 14"/>
                <a:gd name="T2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1">
                  <a:moveTo>
                    <a:pt x="0" y="10"/>
                  </a:moveTo>
                  <a:cubicBezTo>
                    <a:pt x="0" y="11"/>
                    <a:pt x="0" y="13"/>
                    <a:pt x="1" y="14"/>
                  </a:cubicBezTo>
                  <a:cubicBezTo>
                    <a:pt x="2" y="15"/>
                    <a:pt x="2" y="16"/>
                    <a:pt x="3" y="17"/>
                  </a:cubicBezTo>
                  <a:cubicBezTo>
                    <a:pt x="4" y="18"/>
                    <a:pt x="5" y="21"/>
                    <a:pt x="5" y="21"/>
                  </a:cubicBezTo>
                  <a:cubicBezTo>
                    <a:pt x="6" y="19"/>
                    <a:pt x="8" y="19"/>
                    <a:pt x="10" y="17"/>
                  </a:cubicBezTo>
                  <a:cubicBezTo>
                    <a:pt x="12" y="16"/>
                    <a:pt x="14" y="12"/>
                    <a:pt x="14" y="9"/>
                  </a:cubicBezTo>
                  <a:cubicBezTo>
                    <a:pt x="14" y="6"/>
                    <a:pt x="11" y="4"/>
                    <a:pt x="7" y="4"/>
                  </a:cubicBezTo>
                  <a:cubicBezTo>
                    <a:pt x="7" y="3"/>
                    <a:pt x="8" y="2"/>
                    <a:pt x="8" y="2"/>
                  </a:cubicBezTo>
                  <a:cubicBezTo>
                    <a:pt x="8" y="1"/>
                    <a:pt x="9" y="0"/>
                    <a:pt x="10" y="0"/>
                  </a:cubicBezTo>
                  <a:cubicBezTo>
                    <a:pt x="9" y="0"/>
                    <a:pt x="9" y="0"/>
                    <a:pt x="9" y="0"/>
                  </a:cubicBezTo>
                  <a:cubicBezTo>
                    <a:pt x="9" y="0"/>
                    <a:pt x="7" y="2"/>
                    <a:pt x="7" y="4"/>
                  </a:cubicBezTo>
                  <a:cubicBezTo>
                    <a:pt x="5" y="3"/>
                    <a:pt x="3" y="4"/>
                    <a:pt x="2" y="5"/>
                  </a:cubicBezTo>
                  <a:cubicBezTo>
                    <a:pt x="1" y="6"/>
                    <a:pt x="0" y="8"/>
                    <a:pt x="0" y="1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1715"/>
            <p:cNvSpPr>
              <a:spLocks/>
            </p:cNvSpPr>
            <p:nvPr/>
          </p:nvSpPr>
          <p:spPr bwMode="auto">
            <a:xfrm>
              <a:off x="5819739" y="3687782"/>
              <a:ext cx="134938" cy="200026"/>
            </a:xfrm>
            <a:custGeom>
              <a:avLst/>
              <a:gdLst>
                <a:gd name="T0" fmla="*/ 3 w 36"/>
                <a:gd name="T1" fmla="*/ 39 h 53"/>
                <a:gd name="T2" fmla="*/ 12 w 36"/>
                <a:gd name="T3" fmla="*/ 46 h 53"/>
                <a:gd name="T4" fmla="*/ 22 w 36"/>
                <a:gd name="T5" fmla="*/ 50 h 53"/>
                <a:gd name="T6" fmla="*/ 32 w 36"/>
                <a:gd name="T7" fmla="*/ 53 h 53"/>
                <a:gd name="T8" fmla="*/ 35 w 36"/>
                <a:gd name="T9" fmla="*/ 38 h 53"/>
                <a:gd name="T10" fmla="*/ 36 w 36"/>
                <a:gd name="T11" fmla="*/ 28 h 53"/>
                <a:gd name="T12" fmla="*/ 33 w 36"/>
                <a:gd name="T13" fmla="*/ 20 h 53"/>
                <a:gd name="T14" fmla="*/ 24 w 36"/>
                <a:gd name="T15" fmla="*/ 13 h 53"/>
                <a:gd name="T16" fmla="*/ 12 w 36"/>
                <a:gd name="T17" fmla="*/ 13 h 53"/>
                <a:gd name="T18" fmla="*/ 12 w 36"/>
                <a:gd name="T19" fmla="*/ 8 h 53"/>
                <a:gd name="T20" fmla="*/ 13 w 36"/>
                <a:gd name="T21" fmla="*/ 4 h 53"/>
                <a:gd name="T22" fmla="*/ 13 w 36"/>
                <a:gd name="T23" fmla="*/ 3 h 53"/>
                <a:gd name="T24" fmla="*/ 14 w 36"/>
                <a:gd name="T25" fmla="*/ 2 h 53"/>
                <a:gd name="T26" fmla="*/ 14 w 36"/>
                <a:gd name="T27" fmla="*/ 2 h 53"/>
                <a:gd name="T28" fmla="*/ 14 w 36"/>
                <a:gd name="T29" fmla="*/ 2 h 53"/>
                <a:gd name="T30" fmla="*/ 15 w 36"/>
                <a:gd name="T31" fmla="*/ 1 h 53"/>
                <a:gd name="T32" fmla="*/ 16 w 36"/>
                <a:gd name="T33" fmla="*/ 1 h 53"/>
                <a:gd name="T34" fmla="*/ 17 w 36"/>
                <a:gd name="T35" fmla="*/ 1 h 53"/>
                <a:gd name="T36" fmla="*/ 17 w 36"/>
                <a:gd name="T37" fmla="*/ 1 h 53"/>
                <a:gd name="T38" fmla="*/ 18 w 36"/>
                <a:gd name="T39" fmla="*/ 2 h 53"/>
                <a:gd name="T40" fmla="*/ 19 w 36"/>
                <a:gd name="T41" fmla="*/ 3 h 53"/>
                <a:gd name="T42" fmla="*/ 19 w 36"/>
                <a:gd name="T43" fmla="*/ 4 h 53"/>
                <a:gd name="T44" fmla="*/ 20 w 36"/>
                <a:gd name="T45" fmla="*/ 4 h 53"/>
                <a:gd name="T46" fmla="*/ 20 w 36"/>
                <a:gd name="T47" fmla="*/ 3 h 53"/>
                <a:gd name="T48" fmla="*/ 20 w 36"/>
                <a:gd name="T49" fmla="*/ 2 h 53"/>
                <a:gd name="T50" fmla="*/ 19 w 36"/>
                <a:gd name="T51" fmla="*/ 1 h 53"/>
                <a:gd name="T52" fmla="*/ 19 w 36"/>
                <a:gd name="T53" fmla="*/ 1 h 53"/>
                <a:gd name="T54" fmla="*/ 17 w 36"/>
                <a:gd name="T55" fmla="*/ 0 h 53"/>
                <a:gd name="T56" fmla="*/ 15 w 36"/>
                <a:gd name="T57" fmla="*/ 0 h 53"/>
                <a:gd name="T58" fmla="*/ 14 w 36"/>
                <a:gd name="T59" fmla="*/ 0 h 53"/>
                <a:gd name="T60" fmla="*/ 14 w 36"/>
                <a:gd name="T61" fmla="*/ 1 h 53"/>
                <a:gd name="T62" fmla="*/ 13 w 36"/>
                <a:gd name="T63" fmla="*/ 2 h 53"/>
                <a:gd name="T64" fmla="*/ 12 w 36"/>
                <a:gd name="T65" fmla="*/ 3 h 53"/>
                <a:gd name="T66" fmla="*/ 12 w 36"/>
                <a:gd name="T67" fmla="*/ 5 h 53"/>
                <a:gd name="T68" fmla="*/ 12 w 36"/>
                <a:gd name="T69" fmla="*/ 7 h 53"/>
                <a:gd name="T70" fmla="*/ 11 w 36"/>
                <a:gd name="T71" fmla="*/ 13 h 53"/>
                <a:gd name="T72" fmla="*/ 4 w 36"/>
                <a:gd name="T73" fmla="*/ 16 h 53"/>
                <a:gd name="T74" fmla="*/ 1 w 36"/>
                <a:gd name="T75" fmla="*/ 24 h 53"/>
                <a:gd name="T76" fmla="*/ 3 w 36"/>
                <a:gd name="T7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53">
                  <a:moveTo>
                    <a:pt x="3" y="39"/>
                  </a:moveTo>
                  <a:cubicBezTo>
                    <a:pt x="5" y="43"/>
                    <a:pt x="9" y="45"/>
                    <a:pt x="12" y="46"/>
                  </a:cubicBezTo>
                  <a:cubicBezTo>
                    <a:pt x="15" y="48"/>
                    <a:pt x="19" y="49"/>
                    <a:pt x="22" y="50"/>
                  </a:cubicBezTo>
                  <a:cubicBezTo>
                    <a:pt x="25" y="50"/>
                    <a:pt x="32" y="53"/>
                    <a:pt x="32" y="53"/>
                  </a:cubicBezTo>
                  <a:cubicBezTo>
                    <a:pt x="31" y="48"/>
                    <a:pt x="34" y="43"/>
                    <a:pt x="35" y="38"/>
                  </a:cubicBezTo>
                  <a:cubicBezTo>
                    <a:pt x="36" y="35"/>
                    <a:pt x="36" y="31"/>
                    <a:pt x="36" y="28"/>
                  </a:cubicBezTo>
                  <a:cubicBezTo>
                    <a:pt x="35" y="25"/>
                    <a:pt x="35" y="22"/>
                    <a:pt x="33" y="20"/>
                  </a:cubicBezTo>
                  <a:cubicBezTo>
                    <a:pt x="31" y="17"/>
                    <a:pt x="28" y="15"/>
                    <a:pt x="24" y="13"/>
                  </a:cubicBezTo>
                  <a:cubicBezTo>
                    <a:pt x="20" y="12"/>
                    <a:pt x="16" y="12"/>
                    <a:pt x="12" y="13"/>
                  </a:cubicBezTo>
                  <a:cubicBezTo>
                    <a:pt x="12" y="12"/>
                    <a:pt x="11" y="10"/>
                    <a:pt x="12" y="8"/>
                  </a:cubicBezTo>
                  <a:cubicBezTo>
                    <a:pt x="12" y="7"/>
                    <a:pt x="12" y="6"/>
                    <a:pt x="13" y="4"/>
                  </a:cubicBezTo>
                  <a:cubicBezTo>
                    <a:pt x="13" y="3"/>
                    <a:pt x="13" y="3"/>
                    <a:pt x="13" y="3"/>
                  </a:cubicBezTo>
                  <a:cubicBezTo>
                    <a:pt x="13" y="3"/>
                    <a:pt x="14" y="3"/>
                    <a:pt x="14" y="2"/>
                  </a:cubicBezTo>
                  <a:cubicBezTo>
                    <a:pt x="14" y="2"/>
                    <a:pt x="14" y="2"/>
                    <a:pt x="14" y="2"/>
                  </a:cubicBezTo>
                  <a:cubicBezTo>
                    <a:pt x="14" y="2"/>
                    <a:pt x="14" y="2"/>
                    <a:pt x="14" y="2"/>
                  </a:cubicBezTo>
                  <a:cubicBezTo>
                    <a:pt x="14" y="2"/>
                    <a:pt x="14" y="1"/>
                    <a:pt x="15" y="1"/>
                  </a:cubicBezTo>
                  <a:cubicBezTo>
                    <a:pt x="15" y="1"/>
                    <a:pt x="16" y="1"/>
                    <a:pt x="16" y="1"/>
                  </a:cubicBezTo>
                  <a:cubicBezTo>
                    <a:pt x="16" y="1"/>
                    <a:pt x="17" y="1"/>
                    <a:pt x="17" y="1"/>
                  </a:cubicBezTo>
                  <a:cubicBezTo>
                    <a:pt x="17" y="1"/>
                    <a:pt x="17" y="1"/>
                    <a:pt x="17" y="1"/>
                  </a:cubicBezTo>
                  <a:cubicBezTo>
                    <a:pt x="18" y="1"/>
                    <a:pt x="18" y="1"/>
                    <a:pt x="18" y="2"/>
                  </a:cubicBezTo>
                  <a:cubicBezTo>
                    <a:pt x="19" y="2"/>
                    <a:pt x="19" y="3"/>
                    <a:pt x="19" y="3"/>
                  </a:cubicBezTo>
                  <a:cubicBezTo>
                    <a:pt x="19" y="3"/>
                    <a:pt x="19" y="4"/>
                    <a:pt x="19" y="4"/>
                  </a:cubicBezTo>
                  <a:cubicBezTo>
                    <a:pt x="19" y="4"/>
                    <a:pt x="19" y="4"/>
                    <a:pt x="20" y="4"/>
                  </a:cubicBezTo>
                  <a:cubicBezTo>
                    <a:pt x="20" y="4"/>
                    <a:pt x="20" y="3"/>
                    <a:pt x="20" y="3"/>
                  </a:cubicBezTo>
                  <a:cubicBezTo>
                    <a:pt x="20" y="3"/>
                    <a:pt x="20" y="2"/>
                    <a:pt x="20" y="2"/>
                  </a:cubicBezTo>
                  <a:cubicBezTo>
                    <a:pt x="20" y="2"/>
                    <a:pt x="20" y="2"/>
                    <a:pt x="19" y="1"/>
                  </a:cubicBezTo>
                  <a:cubicBezTo>
                    <a:pt x="19" y="1"/>
                    <a:pt x="19" y="1"/>
                    <a:pt x="19" y="1"/>
                  </a:cubicBezTo>
                  <a:cubicBezTo>
                    <a:pt x="19" y="0"/>
                    <a:pt x="18" y="0"/>
                    <a:pt x="17" y="0"/>
                  </a:cubicBezTo>
                  <a:cubicBezTo>
                    <a:pt x="16" y="0"/>
                    <a:pt x="16" y="0"/>
                    <a:pt x="15" y="0"/>
                  </a:cubicBezTo>
                  <a:cubicBezTo>
                    <a:pt x="15" y="0"/>
                    <a:pt x="15" y="0"/>
                    <a:pt x="14" y="0"/>
                  </a:cubicBezTo>
                  <a:cubicBezTo>
                    <a:pt x="14" y="1"/>
                    <a:pt x="14" y="1"/>
                    <a:pt x="14" y="1"/>
                  </a:cubicBezTo>
                  <a:cubicBezTo>
                    <a:pt x="13" y="2"/>
                    <a:pt x="13" y="2"/>
                    <a:pt x="13" y="2"/>
                  </a:cubicBezTo>
                  <a:cubicBezTo>
                    <a:pt x="13" y="3"/>
                    <a:pt x="13" y="3"/>
                    <a:pt x="12" y="3"/>
                  </a:cubicBezTo>
                  <a:cubicBezTo>
                    <a:pt x="12" y="5"/>
                    <a:pt x="12" y="5"/>
                    <a:pt x="12" y="5"/>
                  </a:cubicBezTo>
                  <a:cubicBezTo>
                    <a:pt x="12" y="5"/>
                    <a:pt x="12" y="6"/>
                    <a:pt x="12" y="7"/>
                  </a:cubicBezTo>
                  <a:cubicBezTo>
                    <a:pt x="11" y="9"/>
                    <a:pt x="11" y="12"/>
                    <a:pt x="11" y="13"/>
                  </a:cubicBezTo>
                  <a:cubicBezTo>
                    <a:pt x="9" y="14"/>
                    <a:pt x="6" y="14"/>
                    <a:pt x="4" y="16"/>
                  </a:cubicBezTo>
                  <a:cubicBezTo>
                    <a:pt x="2" y="18"/>
                    <a:pt x="1" y="21"/>
                    <a:pt x="1" y="24"/>
                  </a:cubicBezTo>
                  <a:cubicBezTo>
                    <a:pt x="0" y="28"/>
                    <a:pt x="1" y="35"/>
                    <a:pt x="3" y="3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1716"/>
            <p:cNvSpPr>
              <a:spLocks/>
            </p:cNvSpPr>
            <p:nvPr/>
          </p:nvSpPr>
          <p:spPr bwMode="auto">
            <a:xfrm>
              <a:off x="5841964" y="4341837"/>
              <a:ext cx="255589" cy="296865"/>
            </a:xfrm>
            <a:custGeom>
              <a:avLst/>
              <a:gdLst>
                <a:gd name="T0" fmla="*/ 19 w 68"/>
                <a:gd name="T1" fmla="*/ 35 h 79"/>
                <a:gd name="T2" fmla="*/ 11 w 68"/>
                <a:gd name="T3" fmla="*/ 51 h 79"/>
                <a:gd name="T4" fmla="*/ 7 w 68"/>
                <a:gd name="T5" fmla="*/ 65 h 79"/>
                <a:gd name="T6" fmla="*/ 4 w 68"/>
                <a:gd name="T7" fmla="*/ 73 h 79"/>
                <a:gd name="T8" fmla="*/ 0 w 68"/>
                <a:gd name="T9" fmla="*/ 79 h 79"/>
                <a:gd name="T10" fmla="*/ 8 w 68"/>
                <a:gd name="T11" fmla="*/ 76 h 79"/>
                <a:gd name="T12" fmla="*/ 16 w 68"/>
                <a:gd name="T13" fmla="*/ 75 h 79"/>
                <a:gd name="T14" fmla="*/ 31 w 68"/>
                <a:gd name="T15" fmla="*/ 72 h 79"/>
                <a:gd name="T16" fmla="*/ 50 w 68"/>
                <a:gd name="T17" fmla="*/ 62 h 79"/>
                <a:gd name="T18" fmla="*/ 65 w 68"/>
                <a:gd name="T19" fmla="*/ 44 h 79"/>
                <a:gd name="T20" fmla="*/ 66 w 68"/>
                <a:gd name="T21" fmla="*/ 25 h 79"/>
                <a:gd name="T22" fmla="*/ 54 w 68"/>
                <a:gd name="T23" fmla="*/ 17 h 79"/>
                <a:gd name="T24" fmla="*/ 57 w 68"/>
                <a:gd name="T25" fmla="*/ 10 h 79"/>
                <a:gd name="T26" fmla="*/ 59 w 68"/>
                <a:gd name="T27" fmla="*/ 0 h 79"/>
                <a:gd name="T28" fmla="*/ 58 w 68"/>
                <a:gd name="T29" fmla="*/ 0 h 79"/>
                <a:gd name="T30" fmla="*/ 57 w 68"/>
                <a:gd name="T31" fmla="*/ 8 h 79"/>
                <a:gd name="T32" fmla="*/ 53 w 68"/>
                <a:gd name="T33" fmla="*/ 17 h 79"/>
                <a:gd name="T34" fmla="*/ 44 w 68"/>
                <a:gd name="T35" fmla="*/ 17 h 79"/>
                <a:gd name="T36" fmla="*/ 34 w 68"/>
                <a:gd name="T37" fmla="*/ 21 h 79"/>
                <a:gd name="T38" fmla="*/ 19 w 68"/>
                <a:gd name="T39" fmla="*/ 3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79">
                  <a:moveTo>
                    <a:pt x="19" y="35"/>
                  </a:moveTo>
                  <a:cubicBezTo>
                    <a:pt x="15" y="40"/>
                    <a:pt x="13" y="46"/>
                    <a:pt x="11" y="51"/>
                  </a:cubicBezTo>
                  <a:cubicBezTo>
                    <a:pt x="9" y="56"/>
                    <a:pt x="8" y="60"/>
                    <a:pt x="7" y="65"/>
                  </a:cubicBezTo>
                  <a:cubicBezTo>
                    <a:pt x="7" y="66"/>
                    <a:pt x="6" y="70"/>
                    <a:pt x="4" y="73"/>
                  </a:cubicBezTo>
                  <a:cubicBezTo>
                    <a:pt x="2" y="76"/>
                    <a:pt x="0" y="79"/>
                    <a:pt x="0" y="79"/>
                  </a:cubicBezTo>
                  <a:cubicBezTo>
                    <a:pt x="3" y="78"/>
                    <a:pt x="6" y="77"/>
                    <a:pt x="8" y="76"/>
                  </a:cubicBezTo>
                  <a:cubicBezTo>
                    <a:pt x="11" y="76"/>
                    <a:pt x="13" y="75"/>
                    <a:pt x="16" y="75"/>
                  </a:cubicBezTo>
                  <a:cubicBezTo>
                    <a:pt x="21" y="74"/>
                    <a:pt x="26" y="73"/>
                    <a:pt x="31" y="72"/>
                  </a:cubicBezTo>
                  <a:cubicBezTo>
                    <a:pt x="37" y="70"/>
                    <a:pt x="44" y="66"/>
                    <a:pt x="50" y="62"/>
                  </a:cubicBezTo>
                  <a:cubicBezTo>
                    <a:pt x="56" y="57"/>
                    <a:pt x="62" y="51"/>
                    <a:pt x="65" y="44"/>
                  </a:cubicBezTo>
                  <a:cubicBezTo>
                    <a:pt x="68" y="37"/>
                    <a:pt x="68" y="30"/>
                    <a:pt x="66" y="25"/>
                  </a:cubicBezTo>
                  <a:cubicBezTo>
                    <a:pt x="63" y="20"/>
                    <a:pt x="58" y="18"/>
                    <a:pt x="54" y="17"/>
                  </a:cubicBezTo>
                  <a:cubicBezTo>
                    <a:pt x="55" y="15"/>
                    <a:pt x="56" y="12"/>
                    <a:pt x="57" y="10"/>
                  </a:cubicBezTo>
                  <a:cubicBezTo>
                    <a:pt x="58" y="7"/>
                    <a:pt x="59" y="4"/>
                    <a:pt x="59" y="0"/>
                  </a:cubicBezTo>
                  <a:cubicBezTo>
                    <a:pt x="58" y="0"/>
                    <a:pt x="58" y="0"/>
                    <a:pt x="58" y="0"/>
                  </a:cubicBezTo>
                  <a:cubicBezTo>
                    <a:pt x="58" y="2"/>
                    <a:pt x="58" y="5"/>
                    <a:pt x="57" y="8"/>
                  </a:cubicBezTo>
                  <a:cubicBezTo>
                    <a:pt x="56" y="11"/>
                    <a:pt x="54" y="14"/>
                    <a:pt x="53" y="17"/>
                  </a:cubicBezTo>
                  <a:cubicBezTo>
                    <a:pt x="50" y="17"/>
                    <a:pt x="47" y="17"/>
                    <a:pt x="44" y="17"/>
                  </a:cubicBezTo>
                  <a:cubicBezTo>
                    <a:pt x="40" y="18"/>
                    <a:pt x="37" y="19"/>
                    <a:pt x="34" y="21"/>
                  </a:cubicBezTo>
                  <a:cubicBezTo>
                    <a:pt x="29" y="25"/>
                    <a:pt x="23" y="30"/>
                    <a:pt x="19" y="3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1717"/>
            <p:cNvSpPr>
              <a:spLocks/>
            </p:cNvSpPr>
            <p:nvPr/>
          </p:nvSpPr>
          <p:spPr bwMode="auto">
            <a:xfrm>
              <a:off x="5853077" y="4089423"/>
              <a:ext cx="433390" cy="447678"/>
            </a:xfrm>
            <a:custGeom>
              <a:avLst/>
              <a:gdLst>
                <a:gd name="T0" fmla="*/ 87 w 115"/>
                <a:gd name="T1" fmla="*/ 7 h 119"/>
                <a:gd name="T2" fmla="*/ 54 w 115"/>
                <a:gd name="T3" fmla="*/ 0 h 119"/>
                <a:gd name="T4" fmla="*/ 27 w 115"/>
                <a:gd name="T5" fmla="*/ 7 h 119"/>
                <a:gd name="T6" fmla="*/ 11 w 115"/>
                <a:gd name="T7" fmla="*/ 10 h 119"/>
                <a:gd name="T8" fmla="*/ 0 w 115"/>
                <a:gd name="T9" fmla="*/ 12 h 119"/>
                <a:gd name="T10" fmla="*/ 10 w 115"/>
                <a:gd name="T11" fmla="*/ 30 h 119"/>
                <a:gd name="T12" fmla="*/ 14 w 115"/>
                <a:gd name="T13" fmla="*/ 50 h 119"/>
                <a:gd name="T14" fmla="*/ 24 w 115"/>
                <a:gd name="T15" fmla="*/ 72 h 119"/>
                <a:gd name="T16" fmla="*/ 38 w 115"/>
                <a:gd name="T17" fmla="*/ 85 h 119"/>
                <a:gd name="T18" fmla="*/ 48 w 115"/>
                <a:gd name="T19" fmla="*/ 87 h 119"/>
                <a:gd name="T20" fmla="*/ 62 w 115"/>
                <a:gd name="T21" fmla="*/ 88 h 119"/>
                <a:gd name="T22" fmla="*/ 94 w 115"/>
                <a:gd name="T23" fmla="*/ 86 h 119"/>
                <a:gd name="T24" fmla="*/ 92 w 115"/>
                <a:gd name="T25" fmla="*/ 102 h 119"/>
                <a:gd name="T26" fmla="*/ 76 w 115"/>
                <a:gd name="T27" fmla="*/ 117 h 119"/>
                <a:gd name="T28" fmla="*/ 78 w 115"/>
                <a:gd name="T29" fmla="*/ 119 h 119"/>
                <a:gd name="T30" fmla="*/ 91 w 115"/>
                <a:gd name="T31" fmla="*/ 107 h 119"/>
                <a:gd name="T32" fmla="*/ 96 w 115"/>
                <a:gd name="T33" fmla="*/ 96 h 119"/>
                <a:gd name="T34" fmla="*/ 96 w 115"/>
                <a:gd name="T35" fmla="*/ 85 h 119"/>
                <a:gd name="T36" fmla="*/ 111 w 115"/>
                <a:gd name="T37" fmla="*/ 69 h 119"/>
                <a:gd name="T38" fmla="*/ 112 w 115"/>
                <a:gd name="T39" fmla="*/ 42 h 119"/>
                <a:gd name="T40" fmla="*/ 101 w 115"/>
                <a:gd name="T41" fmla="*/ 22 h 119"/>
                <a:gd name="T42" fmla="*/ 87 w 115"/>
                <a:gd name="T43" fmla="*/ 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9">
                  <a:moveTo>
                    <a:pt x="87" y="7"/>
                  </a:moveTo>
                  <a:cubicBezTo>
                    <a:pt x="76" y="0"/>
                    <a:pt x="65" y="0"/>
                    <a:pt x="54" y="0"/>
                  </a:cubicBezTo>
                  <a:cubicBezTo>
                    <a:pt x="45" y="1"/>
                    <a:pt x="36" y="3"/>
                    <a:pt x="27" y="7"/>
                  </a:cubicBezTo>
                  <a:cubicBezTo>
                    <a:pt x="24" y="8"/>
                    <a:pt x="17" y="9"/>
                    <a:pt x="11" y="10"/>
                  </a:cubicBezTo>
                  <a:cubicBezTo>
                    <a:pt x="5" y="11"/>
                    <a:pt x="0" y="12"/>
                    <a:pt x="0" y="12"/>
                  </a:cubicBezTo>
                  <a:cubicBezTo>
                    <a:pt x="5" y="17"/>
                    <a:pt x="8" y="23"/>
                    <a:pt x="10" y="30"/>
                  </a:cubicBezTo>
                  <a:cubicBezTo>
                    <a:pt x="12" y="37"/>
                    <a:pt x="13" y="44"/>
                    <a:pt x="14" y="50"/>
                  </a:cubicBezTo>
                  <a:cubicBezTo>
                    <a:pt x="16" y="58"/>
                    <a:pt x="20" y="66"/>
                    <a:pt x="24" y="72"/>
                  </a:cubicBezTo>
                  <a:cubicBezTo>
                    <a:pt x="28" y="79"/>
                    <a:pt x="32" y="83"/>
                    <a:pt x="38" y="85"/>
                  </a:cubicBezTo>
                  <a:cubicBezTo>
                    <a:pt x="41" y="87"/>
                    <a:pt x="44" y="87"/>
                    <a:pt x="48" y="87"/>
                  </a:cubicBezTo>
                  <a:cubicBezTo>
                    <a:pt x="62" y="88"/>
                    <a:pt x="62" y="88"/>
                    <a:pt x="62" y="88"/>
                  </a:cubicBezTo>
                  <a:cubicBezTo>
                    <a:pt x="72" y="89"/>
                    <a:pt x="84" y="90"/>
                    <a:pt x="94" y="86"/>
                  </a:cubicBezTo>
                  <a:cubicBezTo>
                    <a:pt x="95" y="91"/>
                    <a:pt x="95" y="97"/>
                    <a:pt x="92" y="102"/>
                  </a:cubicBezTo>
                  <a:cubicBezTo>
                    <a:pt x="89" y="110"/>
                    <a:pt x="83" y="114"/>
                    <a:pt x="76" y="117"/>
                  </a:cubicBezTo>
                  <a:cubicBezTo>
                    <a:pt x="77" y="117"/>
                    <a:pt x="77" y="118"/>
                    <a:pt x="78" y="119"/>
                  </a:cubicBezTo>
                  <a:cubicBezTo>
                    <a:pt x="81" y="118"/>
                    <a:pt x="87" y="114"/>
                    <a:pt x="91" y="107"/>
                  </a:cubicBezTo>
                  <a:cubicBezTo>
                    <a:pt x="93" y="103"/>
                    <a:pt x="95" y="100"/>
                    <a:pt x="96" y="96"/>
                  </a:cubicBezTo>
                  <a:cubicBezTo>
                    <a:pt x="96" y="92"/>
                    <a:pt x="96" y="88"/>
                    <a:pt x="96" y="85"/>
                  </a:cubicBezTo>
                  <a:cubicBezTo>
                    <a:pt x="102" y="82"/>
                    <a:pt x="108" y="77"/>
                    <a:pt x="111" y="69"/>
                  </a:cubicBezTo>
                  <a:cubicBezTo>
                    <a:pt x="114" y="61"/>
                    <a:pt x="115" y="52"/>
                    <a:pt x="112" y="42"/>
                  </a:cubicBezTo>
                  <a:cubicBezTo>
                    <a:pt x="110" y="35"/>
                    <a:pt x="106" y="28"/>
                    <a:pt x="101" y="22"/>
                  </a:cubicBezTo>
                  <a:cubicBezTo>
                    <a:pt x="97" y="16"/>
                    <a:pt x="91" y="11"/>
                    <a:pt x="87"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1718"/>
            <p:cNvSpPr>
              <a:spLocks/>
            </p:cNvSpPr>
            <p:nvPr/>
          </p:nvSpPr>
          <p:spPr bwMode="auto">
            <a:xfrm>
              <a:off x="6007065" y="4965729"/>
              <a:ext cx="282577" cy="390528"/>
            </a:xfrm>
            <a:custGeom>
              <a:avLst/>
              <a:gdLst>
                <a:gd name="T0" fmla="*/ 3 w 75"/>
                <a:gd name="T1" fmla="*/ 39 h 104"/>
                <a:gd name="T2" fmla="*/ 2 w 75"/>
                <a:gd name="T3" fmla="*/ 62 h 104"/>
                <a:gd name="T4" fmla="*/ 7 w 75"/>
                <a:gd name="T5" fmla="*/ 82 h 104"/>
                <a:gd name="T6" fmla="*/ 8 w 75"/>
                <a:gd name="T7" fmla="*/ 95 h 104"/>
                <a:gd name="T8" fmla="*/ 9 w 75"/>
                <a:gd name="T9" fmla="*/ 104 h 104"/>
                <a:gd name="T10" fmla="*/ 24 w 75"/>
                <a:gd name="T11" fmla="*/ 97 h 104"/>
                <a:gd name="T12" fmla="*/ 41 w 75"/>
                <a:gd name="T13" fmla="*/ 92 h 104"/>
                <a:gd name="T14" fmla="*/ 61 w 75"/>
                <a:gd name="T15" fmla="*/ 77 h 104"/>
                <a:gd name="T16" fmla="*/ 73 w 75"/>
                <a:gd name="T17" fmla="*/ 55 h 104"/>
                <a:gd name="T18" fmla="*/ 66 w 75"/>
                <a:gd name="T19" fmla="*/ 31 h 104"/>
                <a:gd name="T20" fmla="*/ 45 w 75"/>
                <a:gd name="T21" fmla="*/ 19 h 104"/>
                <a:gd name="T22" fmla="*/ 49 w 75"/>
                <a:gd name="T23" fmla="*/ 11 h 104"/>
                <a:gd name="T24" fmla="*/ 58 w 75"/>
                <a:gd name="T25" fmla="*/ 2 h 104"/>
                <a:gd name="T26" fmla="*/ 57 w 75"/>
                <a:gd name="T27" fmla="*/ 0 h 104"/>
                <a:gd name="T28" fmla="*/ 50 w 75"/>
                <a:gd name="T29" fmla="*/ 9 h 104"/>
                <a:gd name="T30" fmla="*/ 43 w 75"/>
                <a:gd name="T31" fmla="*/ 19 h 104"/>
                <a:gd name="T32" fmla="*/ 28 w 75"/>
                <a:gd name="T33" fmla="*/ 18 h 104"/>
                <a:gd name="T34" fmla="*/ 16 w 75"/>
                <a:gd name="T35" fmla="*/ 22 h 104"/>
                <a:gd name="T36" fmla="*/ 3 w 75"/>
                <a:gd name="T37" fmla="*/ 3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104">
                  <a:moveTo>
                    <a:pt x="3" y="39"/>
                  </a:moveTo>
                  <a:cubicBezTo>
                    <a:pt x="0" y="46"/>
                    <a:pt x="2" y="54"/>
                    <a:pt x="2" y="62"/>
                  </a:cubicBezTo>
                  <a:cubicBezTo>
                    <a:pt x="3" y="69"/>
                    <a:pt x="5" y="75"/>
                    <a:pt x="7" y="82"/>
                  </a:cubicBezTo>
                  <a:cubicBezTo>
                    <a:pt x="7" y="84"/>
                    <a:pt x="8" y="90"/>
                    <a:pt x="8" y="95"/>
                  </a:cubicBezTo>
                  <a:cubicBezTo>
                    <a:pt x="9" y="100"/>
                    <a:pt x="9" y="104"/>
                    <a:pt x="9" y="104"/>
                  </a:cubicBezTo>
                  <a:cubicBezTo>
                    <a:pt x="13" y="100"/>
                    <a:pt x="18" y="98"/>
                    <a:pt x="24" y="97"/>
                  </a:cubicBezTo>
                  <a:cubicBezTo>
                    <a:pt x="30" y="95"/>
                    <a:pt x="36" y="94"/>
                    <a:pt x="41" y="92"/>
                  </a:cubicBezTo>
                  <a:cubicBezTo>
                    <a:pt x="48" y="89"/>
                    <a:pt x="55" y="84"/>
                    <a:pt x="61" y="77"/>
                  </a:cubicBezTo>
                  <a:cubicBezTo>
                    <a:pt x="68" y="71"/>
                    <a:pt x="72" y="63"/>
                    <a:pt x="73" y="55"/>
                  </a:cubicBezTo>
                  <a:cubicBezTo>
                    <a:pt x="75" y="46"/>
                    <a:pt x="72" y="37"/>
                    <a:pt x="66" y="31"/>
                  </a:cubicBezTo>
                  <a:cubicBezTo>
                    <a:pt x="61" y="25"/>
                    <a:pt x="53" y="21"/>
                    <a:pt x="45" y="19"/>
                  </a:cubicBezTo>
                  <a:cubicBezTo>
                    <a:pt x="46" y="16"/>
                    <a:pt x="47" y="14"/>
                    <a:pt x="49" y="11"/>
                  </a:cubicBezTo>
                  <a:cubicBezTo>
                    <a:pt x="51" y="7"/>
                    <a:pt x="55" y="4"/>
                    <a:pt x="58" y="2"/>
                  </a:cubicBezTo>
                  <a:cubicBezTo>
                    <a:pt x="57" y="0"/>
                    <a:pt x="57" y="0"/>
                    <a:pt x="57" y="0"/>
                  </a:cubicBezTo>
                  <a:cubicBezTo>
                    <a:pt x="55" y="2"/>
                    <a:pt x="52" y="5"/>
                    <a:pt x="50" y="9"/>
                  </a:cubicBezTo>
                  <a:cubicBezTo>
                    <a:pt x="47" y="12"/>
                    <a:pt x="44" y="16"/>
                    <a:pt x="43" y="19"/>
                  </a:cubicBezTo>
                  <a:cubicBezTo>
                    <a:pt x="38" y="18"/>
                    <a:pt x="33" y="17"/>
                    <a:pt x="28" y="18"/>
                  </a:cubicBezTo>
                  <a:cubicBezTo>
                    <a:pt x="23" y="18"/>
                    <a:pt x="19" y="20"/>
                    <a:pt x="16" y="22"/>
                  </a:cubicBezTo>
                  <a:cubicBezTo>
                    <a:pt x="11" y="26"/>
                    <a:pt x="6" y="33"/>
                    <a:pt x="3" y="3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719"/>
            <p:cNvSpPr>
              <a:spLocks/>
            </p:cNvSpPr>
            <p:nvPr/>
          </p:nvSpPr>
          <p:spPr bwMode="auto">
            <a:xfrm>
              <a:off x="6638894" y="4721252"/>
              <a:ext cx="307977" cy="390528"/>
            </a:xfrm>
            <a:custGeom>
              <a:avLst/>
              <a:gdLst>
                <a:gd name="T0" fmla="*/ 11 w 82"/>
                <a:gd name="T1" fmla="*/ 88 h 104"/>
                <a:gd name="T2" fmla="*/ 36 w 82"/>
                <a:gd name="T3" fmla="*/ 102 h 104"/>
                <a:gd name="T4" fmla="*/ 59 w 82"/>
                <a:gd name="T5" fmla="*/ 103 h 104"/>
                <a:gd name="T6" fmla="*/ 73 w 82"/>
                <a:gd name="T7" fmla="*/ 102 h 104"/>
                <a:gd name="T8" fmla="*/ 82 w 82"/>
                <a:gd name="T9" fmla="*/ 102 h 104"/>
                <a:gd name="T10" fmla="*/ 78 w 82"/>
                <a:gd name="T11" fmla="*/ 87 h 104"/>
                <a:gd name="T12" fmla="*/ 80 w 82"/>
                <a:gd name="T13" fmla="*/ 72 h 104"/>
                <a:gd name="T14" fmla="*/ 78 w 82"/>
                <a:gd name="T15" fmla="*/ 52 h 104"/>
                <a:gd name="T16" fmla="*/ 68 w 82"/>
                <a:gd name="T17" fmla="*/ 34 h 104"/>
                <a:gd name="T18" fmla="*/ 47 w 82"/>
                <a:gd name="T19" fmla="*/ 25 h 104"/>
                <a:gd name="T20" fmla="*/ 20 w 82"/>
                <a:gd name="T21" fmla="*/ 27 h 104"/>
                <a:gd name="T22" fmla="*/ 20 w 82"/>
                <a:gd name="T23" fmla="*/ 16 h 104"/>
                <a:gd name="T24" fmla="*/ 26 w 82"/>
                <a:gd name="T25" fmla="*/ 1 h 104"/>
                <a:gd name="T26" fmla="*/ 24 w 82"/>
                <a:gd name="T27" fmla="*/ 0 h 104"/>
                <a:gd name="T28" fmla="*/ 19 w 82"/>
                <a:gd name="T29" fmla="*/ 12 h 104"/>
                <a:gd name="T30" fmla="*/ 19 w 82"/>
                <a:gd name="T31" fmla="*/ 28 h 104"/>
                <a:gd name="T32" fmla="*/ 5 w 82"/>
                <a:gd name="T33" fmla="*/ 39 h 104"/>
                <a:gd name="T34" fmla="*/ 0 w 82"/>
                <a:gd name="T35" fmla="*/ 56 h 104"/>
                <a:gd name="T36" fmla="*/ 11 w 82"/>
                <a:gd name="T37" fmla="*/ 8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104">
                  <a:moveTo>
                    <a:pt x="11" y="88"/>
                  </a:moveTo>
                  <a:cubicBezTo>
                    <a:pt x="18" y="97"/>
                    <a:pt x="27" y="100"/>
                    <a:pt x="36" y="102"/>
                  </a:cubicBezTo>
                  <a:cubicBezTo>
                    <a:pt x="44" y="104"/>
                    <a:pt x="51" y="104"/>
                    <a:pt x="59" y="103"/>
                  </a:cubicBezTo>
                  <a:cubicBezTo>
                    <a:pt x="62" y="103"/>
                    <a:pt x="68" y="103"/>
                    <a:pt x="73" y="102"/>
                  </a:cubicBezTo>
                  <a:cubicBezTo>
                    <a:pt x="78" y="102"/>
                    <a:pt x="82" y="102"/>
                    <a:pt x="82" y="102"/>
                  </a:cubicBezTo>
                  <a:cubicBezTo>
                    <a:pt x="79" y="98"/>
                    <a:pt x="78" y="93"/>
                    <a:pt x="78" y="87"/>
                  </a:cubicBezTo>
                  <a:cubicBezTo>
                    <a:pt x="78" y="82"/>
                    <a:pt x="79" y="76"/>
                    <a:pt x="80" y="72"/>
                  </a:cubicBezTo>
                  <a:cubicBezTo>
                    <a:pt x="80" y="65"/>
                    <a:pt x="79" y="58"/>
                    <a:pt x="78" y="52"/>
                  </a:cubicBezTo>
                  <a:cubicBezTo>
                    <a:pt x="76" y="45"/>
                    <a:pt x="73" y="39"/>
                    <a:pt x="68" y="34"/>
                  </a:cubicBezTo>
                  <a:cubicBezTo>
                    <a:pt x="63" y="29"/>
                    <a:pt x="56" y="26"/>
                    <a:pt x="47" y="25"/>
                  </a:cubicBezTo>
                  <a:cubicBezTo>
                    <a:pt x="38" y="24"/>
                    <a:pt x="29" y="24"/>
                    <a:pt x="20" y="27"/>
                  </a:cubicBezTo>
                  <a:cubicBezTo>
                    <a:pt x="19" y="24"/>
                    <a:pt x="19" y="19"/>
                    <a:pt x="20" y="16"/>
                  </a:cubicBezTo>
                  <a:cubicBezTo>
                    <a:pt x="20" y="10"/>
                    <a:pt x="23" y="5"/>
                    <a:pt x="26" y="1"/>
                  </a:cubicBezTo>
                  <a:cubicBezTo>
                    <a:pt x="26" y="1"/>
                    <a:pt x="25" y="0"/>
                    <a:pt x="24" y="0"/>
                  </a:cubicBezTo>
                  <a:cubicBezTo>
                    <a:pt x="22" y="2"/>
                    <a:pt x="20" y="7"/>
                    <a:pt x="19" y="12"/>
                  </a:cubicBezTo>
                  <a:cubicBezTo>
                    <a:pt x="18" y="18"/>
                    <a:pt x="18" y="24"/>
                    <a:pt x="19" y="28"/>
                  </a:cubicBezTo>
                  <a:cubicBezTo>
                    <a:pt x="14" y="30"/>
                    <a:pt x="9" y="34"/>
                    <a:pt x="5" y="39"/>
                  </a:cubicBezTo>
                  <a:cubicBezTo>
                    <a:pt x="2" y="43"/>
                    <a:pt x="0" y="50"/>
                    <a:pt x="0" y="56"/>
                  </a:cubicBezTo>
                  <a:cubicBezTo>
                    <a:pt x="0" y="67"/>
                    <a:pt x="5" y="80"/>
                    <a:pt x="11" y="8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1720"/>
            <p:cNvSpPr>
              <a:spLocks/>
            </p:cNvSpPr>
            <p:nvPr/>
          </p:nvSpPr>
          <p:spPr bwMode="auto">
            <a:xfrm>
              <a:off x="6897658" y="4699027"/>
              <a:ext cx="198439" cy="217489"/>
            </a:xfrm>
            <a:custGeom>
              <a:avLst/>
              <a:gdLst>
                <a:gd name="T0" fmla="*/ 10 w 53"/>
                <a:gd name="T1" fmla="*/ 46 h 58"/>
                <a:gd name="T2" fmla="*/ 24 w 53"/>
                <a:gd name="T3" fmla="*/ 52 h 58"/>
                <a:gd name="T4" fmla="*/ 38 w 53"/>
                <a:gd name="T5" fmla="*/ 54 h 58"/>
                <a:gd name="T6" fmla="*/ 47 w 53"/>
                <a:gd name="T7" fmla="*/ 55 h 58"/>
                <a:gd name="T8" fmla="*/ 53 w 53"/>
                <a:gd name="T9" fmla="*/ 58 h 58"/>
                <a:gd name="T10" fmla="*/ 51 w 53"/>
                <a:gd name="T11" fmla="*/ 46 h 58"/>
                <a:gd name="T12" fmla="*/ 52 w 53"/>
                <a:gd name="T13" fmla="*/ 34 h 58"/>
                <a:gd name="T14" fmla="*/ 38 w 53"/>
                <a:gd name="T15" fmla="*/ 7 h 58"/>
                <a:gd name="T16" fmla="*/ 22 w 53"/>
                <a:gd name="T17" fmla="*/ 5 h 58"/>
                <a:gd name="T18" fmla="*/ 8 w 53"/>
                <a:gd name="T19" fmla="*/ 14 h 58"/>
                <a:gd name="T20" fmla="*/ 5 w 53"/>
                <a:gd name="T21" fmla="*/ 8 h 58"/>
                <a:gd name="T22" fmla="*/ 2 w 53"/>
                <a:gd name="T23" fmla="*/ 0 h 58"/>
                <a:gd name="T24" fmla="*/ 1 w 53"/>
                <a:gd name="T25" fmla="*/ 1 h 58"/>
                <a:gd name="T26" fmla="*/ 3 w 53"/>
                <a:gd name="T27" fmla="*/ 7 h 58"/>
                <a:gd name="T28" fmla="*/ 8 w 53"/>
                <a:gd name="T29" fmla="*/ 14 h 58"/>
                <a:gd name="T30" fmla="*/ 2 w 53"/>
                <a:gd name="T31" fmla="*/ 33 h 58"/>
                <a:gd name="T32" fmla="*/ 10 w 53"/>
                <a:gd name="T33"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58">
                  <a:moveTo>
                    <a:pt x="10" y="46"/>
                  </a:moveTo>
                  <a:cubicBezTo>
                    <a:pt x="14" y="50"/>
                    <a:pt x="19" y="51"/>
                    <a:pt x="24" y="52"/>
                  </a:cubicBezTo>
                  <a:cubicBezTo>
                    <a:pt x="29" y="53"/>
                    <a:pt x="33" y="54"/>
                    <a:pt x="38" y="54"/>
                  </a:cubicBezTo>
                  <a:cubicBezTo>
                    <a:pt x="40" y="54"/>
                    <a:pt x="43" y="54"/>
                    <a:pt x="47" y="55"/>
                  </a:cubicBezTo>
                  <a:cubicBezTo>
                    <a:pt x="50" y="56"/>
                    <a:pt x="53" y="58"/>
                    <a:pt x="53" y="58"/>
                  </a:cubicBezTo>
                  <a:cubicBezTo>
                    <a:pt x="51" y="53"/>
                    <a:pt x="51" y="50"/>
                    <a:pt x="51" y="46"/>
                  </a:cubicBezTo>
                  <a:cubicBezTo>
                    <a:pt x="51" y="42"/>
                    <a:pt x="52" y="38"/>
                    <a:pt x="52" y="34"/>
                  </a:cubicBezTo>
                  <a:cubicBezTo>
                    <a:pt x="51" y="24"/>
                    <a:pt x="47" y="13"/>
                    <a:pt x="38" y="7"/>
                  </a:cubicBezTo>
                  <a:cubicBezTo>
                    <a:pt x="33" y="4"/>
                    <a:pt x="27" y="3"/>
                    <a:pt x="22" y="5"/>
                  </a:cubicBezTo>
                  <a:cubicBezTo>
                    <a:pt x="17" y="6"/>
                    <a:pt x="12" y="10"/>
                    <a:pt x="8" y="14"/>
                  </a:cubicBezTo>
                  <a:cubicBezTo>
                    <a:pt x="7" y="12"/>
                    <a:pt x="6" y="10"/>
                    <a:pt x="5" y="8"/>
                  </a:cubicBezTo>
                  <a:cubicBezTo>
                    <a:pt x="3" y="6"/>
                    <a:pt x="3" y="3"/>
                    <a:pt x="2" y="0"/>
                  </a:cubicBezTo>
                  <a:cubicBezTo>
                    <a:pt x="1" y="1"/>
                    <a:pt x="1" y="1"/>
                    <a:pt x="1" y="1"/>
                  </a:cubicBezTo>
                  <a:cubicBezTo>
                    <a:pt x="1" y="2"/>
                    <a:pt x="2" y="5"/>
                    <a:pt x="3" y="7"/>
                  </a:cubicBezTo>
                  <a:cubicBezTo>
                    <a:pt x="5" y="10"/>
                    <a:pt x="6" y="13"/>
                    <a:pt x="8" y="14"/>
                  </a:cubicBezTo>
                  <a:cubicBezTo>
                    <a:pt x="3" y="20"/>
                    <a:pt x="0" y="26"/>
                    <a:pt x="2" y="33"/>
                  </a:cubicBezTo>
                  <a:cubicBezTo>
                    <a:pt x="3" y="37"/>
                    <a:pt x="6" y="43"/>
                    <a:pt x="10" y="4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1721"/>
            <p:cNvSpPr>
              <a:spLocks/>
            </p:cNvSpPr>
            <p:nvPr/>
          </p:nvSpPr>
          <p:spPr bwMode="auto">
            <a:xfrm>
              <a:off x="5921340" y="5953161"/>
              <a:ext cx="239714" cy="352427"/>
            </a:xfrm>
            <a:custGeom>
              <a:avLst/>
              <a:gdLst>
                <a:gd name="T0" fmla="*/ 2 w 64"/>
                <a:gd name="T1" fmla="*/ 39 h 94"/>
                <a:gd name="T2" fmla="*/ 3 w 64"/>
                <a:gd name="T3" fmla="*/ 58 h 94"/>
                <a:gd name="T4" fmla="*/ 9 w 64"/>
                <a:gd name="T5" fmla="*/ 75 h 94"/>
                <a:gd name="T6" fmla="*/ 11 w 64"/>
                <a:gd name="T7" fmla="*/ 86 h 94"/>
                <a:gd name="T8" fmla="*/ 12 w 64"/>
                <a:gd name="T9" fmla="*/ 94 h 94"/>
                <a:gd name="T10" fmla="*/ 24 w 64"/>
                <a:gd name="T11" fmla="*/ 87 h 94"/>
                <a:gd name="T12" fmla="*/ 39 w 64"/>
                <a:gd name="T13" fmla="*/ 81 h 94"/>
                <a:gd name="T14" fmla="*/ 56 w 64"/>
                <a:gd name="T15" fmla="*/ 66 h 94"/>
                <a:gd name="T16" fmla="*/ 64 w 64"/>
                <a:gd name="T17" fmla="*/ 45 h 94"/>
                <a:gd name="T18" fmla="*/ 55 w 64"/>
                <a:gd name="T19" fmla="*/ 27 h 94"/>
                <a:gd name="T20" fmla="*/ 36 w 64"/>
                <a:gd name="T21" fmla="*/ 17 h 94"/>
                <a:gd name="T22" fmla="*/ 40 w 64"/>
                <a:gd name="T23" fmla="*/ 10 h 94"/>
                <a:gd name="T24" fmla="*/ 48 w 64"/>
                <a:gd name="T25" fmla="*/ 1 h 94"/>
                <a:gd name="T26" fmla="*/ 47 w 64"/>
                <a:gd name="T27" fmla="*/ 0 h 94"/>
                <a:gd name="T28" fmla="*/ 35 w 64"/>
                <a:gd name="T29" fmla="*/ 17 h 94"/>
                <a:gd name="T30" fmla="*/ 11 w 64"/>
                <a:gd name="T31" fmla="*/ 23 h 94"/>
                <a:gd name="T32" fmla="*/ 2 w 64"/>
                <a:gd name="T3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94">
                  <a:moveTo>
                    <a:pt x="2" y="39"/>
                  </a:moveTo>
                  <a:cubicBezTo>
                    <a:pt x="0" y="45"/>
                    <a:pt x="2" y="51"/>
                    <a:pt x="3" y="58"/>
                  </a:cubicBezTo>
                  <a:cubicBezTo>
                    <a:pt x="4" y="64"/>
                    <a:pt x="6" y="69"/>
                    <a:pt x="9" y="75"/>
                  </a:cubicBezTo>
                  <a:cubicBezTo>
                    <a:pt x="9" y="77"/>
                    <a:pt x="10" y="82"/>
                    <a:pt x="11" y="86"/>
                  </a:cubicBezTo>
                  <a:cubicBezTo>
                    <a:pt x="11" y="90"/>
                    <a:pt x="12" y="94"/>
                    <a:pt x="12" y="94"/>
                  </a:cubicBezTo>
                  <a:cubicBezTo>
                    <a:pt x="15" y="91"/>
                    <a:pt x="20" y="89"/>
                    <a:pt x="24" y="87"/>
                  </a:cubicBezTo>
                  <a:cubicBezTo>
                    <a:pt x="29" y="85"/>
                    <a:pt x="35" y="84"/>
                    <a:pt x="39" y="81"/>
                  </a:cubicBezTo>
                  <a:cubicBezTo>
                    <a:pt x="45" y="78"/>
                    <a:pt x="51" y="73"/>
                    <a:pt x="56" y="66"/>
                  </a:cubicBezTo>
                  <a:cubicBezTo>
                    <a:pt x="61" y="60"/>
                    <a:pt x="64" y="52"/>
                    <a:pt x="64" y="45"/>
                  </a:cubicBezTo>
                  <a:cubicBezTo>
                    <a:pt x="64" y="38"/>
                    <a:pt x="61" y="31"/>
                    <a:pt x="55" y="27"/>
                  </a:cubicBezTo>
                  <a:cubicBezTo>
                    <a:pt x="50" y="22"/>
                    <a:pt x="43" y="19"/>
                    <a:pt x="36" y="17"/>
                  </a:cubicBezTo>
                  <a:cubicBezTo>
                    <a:pt x="37" y="15"/>
                    <a:pt x="38" y="12"/>
                    <a:pt x="40" y="10"/>
                  </a:cubicBezTo>
                  <a:cubicBezTo>
                    <a:pt x="42" y="6"/>
                    <a:pt x="45" y="3"/>
                    <a:pt x="48" y="1"/>
                  </a:cubicBezTo>
                  <a:cubicBezTo>
                    <a:pt x="47" y="0"/>
                    <a:pt x="47" y="0"/>
                    <a:pt x="47" y="0"/>
                  </a:cubicBezTo>
                  <a:cubicBezTo>
                    <a:pt x="44" y="2"/>
                    <a:pt x="36" y="11"/>
                    <a:pt x="35" y="17"/>
                  </a:cubicBezTo>
                  <a:cubicBezTo>
                    <a:pt x="26" y="16"/>
                    <a:pt x="16" y="18"/>
                    <a:pt x="11" y="23"/>
                  </a:cubicBezTo>
                  <a:cubicBezTo>
                    <a:pt x="7" y="27"/>
                    <a:pt x="3" y="34"/>
                    <a:pt x="2" y="3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1722"/>
            <p:cNvSpPr>
              <a:spLocks/>
            </p:cNvSpPr>
            <p:nvPr/>
          </p:nvSpPr>
          <p:spPr bwMode="auto">
            <a:xfrm>
              <a:off x="5676863" y="5032404"/>
              <a:ext cx="373065" cy="296865"/>
            </a:xfrm>
            <a:custGeom>
              <a:avLst/>
              <a:gdLst>
                <a:gd name="T0" fmla="*/ 35 w 99"/>
                <a:gd name="T1" fmla="*/ 76 h 79"/>
                <a:gd name="T2" fmla="*/ 59 w 99"/>
                <a:gd name="T3" fmla="*/ 74 h 79"/>
                <a:gd name="T4" fmla="*/ 78 w 99"/>
                <a:gd name="T5" fmla="*/ 65 h 79"/>
                <a:gd name="T6" fmla="*/ 90 w 99"/>
                <a:gd name="T7" fmla="*/ 61 h 79"/>
                <a:gd name="T8" fmla="*/ 99 w 99"/>
                <a:gd name="T9" fmla="*/ 59 h 79"/>
                <a:gd name="T10" fmla="*/ 88 w 99"/>
                <a:gd name="T11" fmla="*/ 45 h 79"/>
                <a:gd name="T12" fmla="*/ 80 w 99"/>
                <a:gd name="T13" fmla="*/ 29 h 79"/>
                <a:gd name="T14" fmla="*/ 66 w 99"/>
                <a:gd name="T15" fmla="*/ 13 h 79"/>
                <a:gd name="T16" fmla="*/ 49 w 99"/>
                <a:gd name="T17" fmla="*/ 5 h 79"/>
                <a:gd name="T18" fmla="*/ 29 w 99"/>
                <a:gd name="T19" fmla="*/ 10 h 79"/>
                <a:gd name="T20" fmla="*/ 9 w 99"/>
                <a:gd name="T21" fmla="*/ 25 h 79"/>
                <a:gd name="T22" fmla="*/ 3 w 99"/>
                <a:gd name="T23" fmla="*/ 16 h 79"/>
                <a:gd name="T24" fmla="*/ 2 w 99"/>
                <a:gd name="T25" fmla="*/ 0 h 79"/>
                <a:gd name="T26" fmla="*/ 0 w 99"/>
                <a:gd name="T27" fmla="*/ 0 h 79"/>
                <a:gd name="T28" fmla="*/ 1 w 99"/>
                <a:gd name="T29" fmla="*/ 13 h 79"/>
                <a:gd name="T30" fmla="*/ 9 w 99"/>
                <a:gd name="T31" fmla="*/ 27 h 79"/>
                <a:gd name="T32" fmla="*/ 4 w 99"/>
                <a:gd name="T33" fmla="*/ 42 h 79"/>
                <a:gd name="T34" fmla="*/ 10 w 99"/>
                <a:gd name="T35" fmla="*/ 59 h 79"/>
                <a:gd name="T36" fmla="*/ 22 w 99"/>
                <a:gd name="T37" fmla="*/ 70 h 79"/>
                <a:gd name="T38" fmla="*/ 35 w 99"/>
                <a:gd name="T39"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9" h="79">
                  <a:moveTo>
                    <a:pt x="35" y="76"/>
                  </a:moveTo>
                  <a:cubicBezTo>
                    <a:pt x="44" y="79"/>
                    <a:pt x="51" y="76"/>
                    <a:pt x="59" y="74"/>
                  </a:cubicBezTo>
                  <a:cubicBezTo>
                    <a:pt x="65" y="72"/>
                    <a:pt x="71" y="68"/>
                    <a:pt x="78" y="65"/>
                  </a:cubicBezTo>
                  <a:cubicBezTo>
                    <a:pt x="80" y="64"/>
                    <a:pt x="85" y="62"/>
                    <a:pt x="90" y="61"/>
                  </a:cubicBezTo>
                  <a:cubicBezTo>
                    <a:pt x="95" y="60"/>
                    <a:pt x="99" y="59"/>
                    <a:pt x="99" y="59"/>
                  </a:cubicBezTo>
                  <a:cubicBezTo>
                    <a:pt x="94" y="55"/>
                    <a:pt x="91" y="50"/>
                    <a:pt x="88" y="45"/>
                  </a:cubicBezTo>
                  <a:cubicBezTo>
                    <a:pt x="86" y="40"/>
                    <a:pt x="83" y="34"/>
                    <a:pt x="80" y="29"/>
                  </a:cubicBezTo>
                  <a:cubicBezTo>
                    <a:pt x="76" y="23"/>
                    <a:pt x="71" y="17"/>
                    <a:pt x="66" y="13"/>
                  </a:cubicBezTo>
                  <a:cubicBezTo>
                    <a:pt x="61" y="9"/>
                    <a:pt x="55" y="6"/>
                    <a:pt x="49" y="5"/>
                  </a:cubicBezTo>
                  <a:cubicBezTo>
                    <a:pt x="43" y="5"/>
                    <a:pt x="36" y="7"/>
                    <a:pt x="29" y="10"/>
                  </a:cubicBezTo>
                  <a:cubicBezTo>
                    <a:pt x="22" y="14"/>
                    <a:pt x="14" y="19"/>
                    <a:pt x="9" y="25"/>
                  </a:cubicBezTo>
                  <a:cubicBezTo>
                    <a:pt x="7" y="23"/>
                    <a:pt x="4" y="19"/>
                    <a:pt x="3" y="16"/>
                  </a:cubicBezTo>
                  <a:cubicBezTo>
                    <a:pt x="1" y="11"/>
                    <a:pt x="1" y="5"/>
                    <a:pt x="2" y="0"/>
                  </a:cubicBezTo>
                  <a:cubicBezTo>
                    <a:pt x="2" y="0"/>
                    <a:pt x="1" y="0"/>
                    <a:pt x="0" y="0"/>
                  </a:cubicBezTo>
                  <a:cubicBezTo>
                    <a:pt x="0" y="3"/>
                    <a:pt x="0" y="8"/>
                    <a:pt x="1" y="13"/>
                  </a:cubicBezTo>
                  <a:cubicBezTo>
                    <a:pt x="3" y="18"/>
                    <a:pt x="6" y="24"/>
                    <a:pt x="9" y="27"/>
                  </a:cubicBezTo>
                  <a:cubicBezTo>
                    <a:pt x="6" y="31"/>
                    <a:pt x="4" y="37"/>
                    <a:pt x="4" y="42"/>
                  </a:cubicBezTo>
                  <a:cubicBezTo>
                    <a:pt x="4" y="48"/>
                    <a:pt x="6" y="54"/>
                    <a:pt x="10" y="59"/>
                  </a:cubicBezTo>
                  <a:cubicBezTo>
                    <a:pt x="13" y="63"/>
                    <a:pt x="17" y="67"/>
                    <a:pt x="22" y="70"/>
                  </a:cubicBezTo>
                  <a:cubicBezTo>
                    <a:pt x="26" y="73"/>
                    <a:pt x="31" y="75"/>
                    <a:pt x="35" y="7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1723"/>
            <p:cNvSpPr>
              <a:spLocks/>
            </p:cNvSpPr>
            <p:nvPr/>
          </p:nvSpPr>
          <p:spPr bwMode="auto">
            <a:xfrm>
              <a:off x="5670513" y="5576920"/>
              <a:ext cx="225426" cy="323852"/>
            </a:xfrm>
            <a:custGeom>
              <a:avLst/>
              <a:gdLst>
                <a:gd name="T0" fmla="*/ 4 w 60"/>
                <a:gd name="T1" fmla="*/ 58 h 86"/>
                <a:gd name="T2" fmla="*/ 18 w 60"/>
                <a:gd name="T3" fmla="*/ 72 h 86"/>
                <a:gd name="T4" fmla="*/ 34 w 60"/>
                <a:gd name="T5" fmla="*/ 78 h 86"/>
                <a:gd name="T6" fmla="*/ 50 w 60"/>
                <a:gd name="T7" fmla="*/ 86 h 86"/>
                <a:gd name="T8" fmla="*/ 49 w 60"/>
                <a:gd name="T9" fmla="*/ 83 h 86"/>
                <a:gd name="T10" fmla="*/ 50 w 60"/>
                <a:gd name="T11" fmla="*/ 80 h 86"/>
                <a:gd name="T12" fmla="*/ 51 w 60"/>
                <a:gd name="T13" fmla="*/ 73 h 86"/>
                <a:gd name="T14" fmla="*/ 56 w 60"/>
                <a:gd name="T15" fmla="*/ 61 h 86"/>
                <a:gd name="T16" fmla="*/ 55 w 60"/>
                <a:gd name="T17" fmla="*/ 29 h 86"/>
                <a:gd name="T18" fmla="*/ 40 w 60"/>
                <a:gd name="T19" fmla="*/ 19 h 86"/>
                <a:gd name="T20" fmla="*/ 21 w 60"/>
                <a:gd name="T21" fmla="*/ 17 h 86"/>
                <a:gd name="T22" fmla="*/ 22 w 60"/>
                <a:gd name="T23" fmla="*/ 8 h 86"/>
                <a:gd name="T24" fmla="*/ 26 w 60"/>
                <a:gd name="T25" fmla="*/ 3 h 86"/>
                <a:gd name="T26" fmla="*/ 33 w 60"/>
                <a:gd name="T27" fmla="*/ 1 h 86"/>
                <a:gd name="T28" fmla="*/ 33 w 60"/>
                <a:gd name="T29" fmla="*/ 1 h 86"/>
                <a:gd name="T30" fmla="*/ 33 w 60"/>
                <a:gd name="T31" fmla="*/ 1 h 86"/>
                <a:gd name="T32" fmla="*/ 30 w 60"/>
                <a:gd name="T33" fmla="*/ 0 h 86"/>
                <a:gd name="T34" fmla="*/ 28 w 60"/>
                <a:gd name="T35" fmla="*/ 1 h 86"/>
                <a:gd name="T36" fmla="*/ 23 w 60"/>
                <a:gd name="T37" fmla="*/ 5 h 86"/>
                <a:gd name="T38" fmla="*/ 20 w 60"/>
                <a:gd name="T39" fmla="*/ 12 h 86"/>
                <a:gd name="T40" fmla="*/ 20 w 60"/>
                <a:gd name="T41" fmla="*/ 18 h 86"/>
                <a:gd name="T42" fmla="*/ 2 w 60"/>
                <a:gd name="T43" fmla="*/ 35 h 86"/>
                <a:gd name="T44" fmla="*/ 4 w 60"/>
                <a:gd name="T45"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86">
                  <a:moveTo>
                    <a:pt x="4" y="58"/>
                  </a:moveTo>
                  <a:cubicBezTo>
                    <a:pt x="7" y="65"/>
                    <a:pt x="13" y="68"/>
                    <a:pt x="18" y="72"/>
                  </a:cubicBezTo>
                  <a:cubicBezTo>
                    <a:pt x="23" y="75"/>
                    <a:pt x="28" y="77"/>
                    <a:pt x="34" y="78"/>
                  </a:cubicBezTo>
                  <a:cubicBezTo>
                    <a:pt x="38" y="80"/>
                    <a:pt x="50" y="86"/>
                    <a:pt x="50" y="86"/>
                  </a:cubicBezTo>
                  <a:cubicBezTo>
                    <a:pt x="50" y="85"/>
                    <a:pt x="49" y="84"/>
                    <a:pt x="49" y="83"/>
                  </a:cubicBezTo>
                  <a:cubicBezTo>
                    <a:pt x="49" y="82"/>
                    <a:pt x="50" y="81"/>
                    <a:pt x="50" y="80"/>
                  </a:cubicBezTo>
                  <a:cubicBezTo>
                    <a:pt x="50" y="77"/>
                    <a:pt x="51" y="75"/>
                    <a:pt x="51" y="73"/>
                  </a:cubicBezTo>
                  <a:cubicBezTo>
                    <a:pt x="53" y="69"/>
                    <a:pt x="55" y="65"/>
                    <a:pt x="56" y="61"/>
                  </a:cubicBezTo>
                  <a:cubicBezTo>
                    <a:pt x="60" y="51"/>
                    <a:pt x="60" y="38"/>
                    <a:pt x="55" y="29"/>
                  </a:cubicBezTo>
                  <a:cubicBezTo>
                    <a:pt x="52" y="25"/>
                    <a:pt x="46" y="21"/>
                    <a:pt x="40" y="19"/>
                  </a:cubicBezTo>
                  <a:cubicBezTo>
                    <a:pt x="34" y="17"/>
                    <a:pt x="27" y="16"/>
                    <a:pt x="21" y="17"/>
                  </a:cubicBezTo>
                  <a:cubicBezTo>
                    <a:pt x="21" y="15"/>
                    <a:pt x="21" y="11"/>
                    <a:pt x="22" y="8"/>
                  </a:cubicBezTo>
                  <a:cubicBezTo>
                    <a:pt x="23" y="6"/>
                    <a:pt x="25" y="4"/>
                    <a:pt x="26" y="3"/>
                  </a:cubicBezTo>
                  <a:cubicBezTo>
                    <a:pt x="28" y="1"/>
                    <a:pt x="31" y="0"/>
                    <a:pt x="33" y="1"/>
                  </a:cubicBezTo>
                  <a:cubicBezTo>
                    <a:pt x="33" y="1"/>
                    <a:pt x="33" y="1"/>
                    <a:pt x="33" y="1"/>
                  </a:cubicBezTo>
                  <a:cubicBezTo>
                    <a:pt x="33" y="1"/>
                    <a:pt x="33" y="1"/>
                    <a:pt x="33" y="1"/>
                  </a:cubicBezTo>
                  <a:cubicBezTo>
                    <a:pt x="32" y="0"/>
                    <a:pt x="31" y="0"/>
                    <a:pt x="30" y="0"/>
                  </a:cubicBezTo>
                  <a:cubicBezTo>
                    <a:pt x="29" y="0"/>
                    <a:pt x="28" y="0"/>
                    <a:pt x="28" y="1"/>
                  </a:cubicBezTo>
                  <a:cubicBezTo>
                    <a:pt x="26" y="1"/>
                    <a:pt x="24" y="3"/>
                    <a:pt x="23" y="5"/>
                  </a:cubicBezTo>
                  <a:cubicBezTo>
                    <a:pt x="22" y="7"/>
                    <a:pt x="21" y="10"/>
                    <a:pt x="20" y="12"/>
                  </a:cubicBezTo>
                  <a:cubicBezTo>
                    <a:pt x="20" y="14"/>
                    <a:pt x="20" y="16"/>
                    <a:pt x="20" y="18"/>
                  </a:cubicBezTo>
                  <a:cubicBezTo>
                    <a:pt x="11" y="20"/>
                    <a:pt x="4" y="26"/>
                    <a:pt x="2" y="35"/>
                  </a:cubicBezTo>
                  <a:cubicBezTo>
                    <a:pt x="0" y="42"/>
                    <a:pt x="2" y="52"/>
                    <a:pt x="4" y="5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1724"/>
            <p:cNvSpPr>
              <a:spLocks/>
            </p:cNvSpPr>
            <p:nvPr/>
          </p:nvSpPr>
          <p:spPr bwMode="auto">
            <a:xfrm>
              <a:off x="6248367" y="5626133"/>
              <a:ext cx="274639" cy="401640"/>
            </a:xfrm>
            <a:custGeom>
              <a:avLst/>
              <a:gdLst>
                <a:gd name="T0" fmla="*/ 0 w 73"/>
                <a:gd name="T1" fmla="*/ 54 h 107"/>
                <a:gd name="T2" fmla="*/ 9 w 73"/>
                <a:gd name="T3" fmla="*/ 75 h 107"/>
                <a:gd name="T4" fmla="*/ 22 w 73"/>
                <a:gd name="T5" fmla="*/ 91 h 107"/>
                <a:gd name="T6" fmla="*/ 31 w 73"/>
                <a:gd name="T7" fmla="*/ 101 h 107"/>
                <a:gd name="T8" fmla="*/ 37 w 73"/>
                <a:gd name="T9" fmla="*/ 107 h 107"/>
                <a:gd name="T10" fmla="*/ 45 w 73"/>
                <a:gd name="T11" fmla="*/ 95 h 107"/>
                <a:gd name="T12" fmla="*/ 57 w 73"/>
                <a:gd name="T13" fmla="*/ 85 h 107"/>
                <a:gd name="T14" fmla="*/ 69 w 73"/>
                <a:gd name="T15" fmla="*/ 65 h 107"/>
                <a:gd name="T16" fmla="*/ 71 w 73"/>
                <a:gd name="T17" fmla="*/ 38 h 107"/>
                <a:gd name="T18" fmla="*/ 64 w 73"/>
                <a:gd name="T19" fmla="*/ 26 h 107"/>
                <a:gd name="T20" fmla="*/ 53 w 73"/>
                <a:gd name="T21" fmla="*/ 19 h 107"/>
                <a:gd name="T22" fmla="*/ 29 w 73"/>
                <a:gd name="T23" fmla="*/ 20 h 107"/>
                <a:gd name="T24" fmla="*/ 28 w 73"/>
                <a:gd name="T25" fmla="*/ 12 h 107"/>
                <a:gd name="T26" fmla="*/ 28 w 73"/>
                <a:gd name="T27" fmla="*/ 0 h 107"/>
                <a:gd name="T28" fmla="*/ 26 w 73"/>
                <a:gd name="T29" fmla="*/ 1 h 107"/>
                <a:gd name="T30" fmla="*/ 27 w 73"/>
                <a:gd name="T31" fmla="*/ 10 h 107"/>
                <a:gd name="T32" fmla="*/ 28 w 73"/>
                <a:gd name="T33" fmla="*/ 20 h 107"/>
                <a:gd name="T34" fmla="*/ 14 w 73"/>
                <a:gd name="T35" fmla="*/ 26 h 107"/>
                <a:gd name="T36" fmla="*/ 5 w 73"/>
                <a:gd name="T37" fmla="*/ 33 h 107"/>
                <a:gd name="T38" fmla="*/ 2 w 73"/>
                <a:gd name="T39" fmla="*/ 43 h 107"/>
                <a:gd name="T40" fmla="*/ 0 w 73"/>
                <a:gd name="T41" fmla="*/ 5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 h="107">
                  <a:moveTo>
                    <a:pt x="0" y="54"/>
                  </a:moveTo>
                  <a:cubicBezTo>
                    <a:pt x="1" y="62"/>
                    <a:pt x="5" y="68"/>
                    <a:pt x="9" y="75"/>
                  </a:cubicBezTo>
                  <a:cubicBezTo>
                    <a:pt x="13" y="82"/>
                    <a:pt x="17" y="87"/>
                    <a:pt x="22" y="91"/>
                  </a:cubicBezTo>
                  <a:cubicBezTo>
                    <a:pt x="24" y="93"/>
                    <a:pt x="28" y="97"/>
                    <a:pt x="31" y="101"/>
                  </a:cubicBezTo>
                  <a:cubicBezTo>
                    <a:pt x="34" y="105"/>
                    <a:pt x="37" y="107"/>
                    <a:pt x="37" y="107"/>
                  </a:cubicBezTo>
                  <a:cubicBezTo>
                    <a:pt x="37" y="103"/>
                    <a:pt x="41" y="99"/>
                    <a:pt x="45" y="95"/>
                  </a:cubicBezTo>
                  <a:cubicBezTo>
                    <a:pt x="49" y="92"/>
                    <a:pt x="53" y="89"/>
                    <a:pt x="57" y="85"/>
                  </a:cubicBezTo>
                  <a:cubicBezTo>
                    <a:pt x="62" y="80"/>
                    <a:pt x="66" y="73"/>
                    <a:pt x="69" y="65"/>
                  </a:cubicBezTo>
                  <a:cubicBezTo>
                    <a:pt x="72" y="56"/>
                    <a:pt x="73" y="47"/>
                    <a:pt x="71" y="38"/>
                  </a:cubicBezTo>
                  <a:cubicBezTo>
                    <a:pt x="69" y="33"/>
                    <a:pt x="67" y="29"/>
                    <a:pt x="64" y="26"/>
                  </a:cubicBezTo>
                  <a:cubicBezTo>
                    <a:pt x="61" y="22"/>
                    <a:pt x="57" y="20"/>
                    <a:pt x="53" y="19"/>
                  </a:cubicBezTo>
                  <a:cubicBezTo>
                    <a:pt x="45" y="16"/>
                    <a:pt x="37" y="17"/>
                    <a:pt x="29" y="20"/>
                  </a:cubicBezTo>
                  <a:cubicBezTo>
                    <a:pt x="28" y="17"/>
                    <a:pt x="28" y="15"/>
                    <a:pt x="28" y="12"/>
                  </a:cubicBezTo>
                  <a:cubicBezTo>
                    <a:pt x="28" y="8"/>
                    <a:pt x="28" y="4"/>
                    <a:pt x="28" y="0"/>
                  </a:cubicBezTo>
                  <a:cubicBezTo>
                    <a:pt x="26" y="1"/>
                    <a:pt x="26" y="1"/>
                    <a:pt x="26" y="1"/>
                  </a:cubicBezTo>
                  <a:cubicBezTo>
                    <a:pt x="26" y="3"/>
                    <a:pt x="27" y="7"/>
                    <a:pt x="27" y="10"/>
                  </a:cubicBezTo>
                  <a:cubicBezTo>
                    <a:pt x="27" y="14"/>
                    <a:pt x="27" y="17"/>
                    <a:pt x="28" y="20"/>
                  </a:cubicBezTo>
                  <a:cubicBezTo>
                    <a:pt x="23" y="22"/>
                    <a:pt x="18" y="24"/>
                    <a:pt x="14" y="26"/>
                  </a:cubicBezTo>
                  <a:cubicBezTo>
                    <a:pt x="10" y="28"/>
                    <a:pt x="7" y="30"/>
                    <a:pt x="5" y="33"/>
                  </a:cubicBezTo>
                  <a:cubicBezTo>
                    <a:pt x="3" y="36"/>
                    <a:pt x="2" y="39"/>
                    <a:pt x="2" y="43"/>
                  </a:cubicBezTo>
                  <a:cubicBezTo>
                    <a:pt x="1" y="46"/>
                    <a:pt x="0" y="50"/>
                    <a:pt x="0" y="5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1725"/>
            <p:cNvSpPr>
              <a:spLocks/>
            </p:cNvSpPr>
            <p:nvPr/>
          </p:nvSpPr>
          <p:spPr bwMode="auto">
            <a:xfrm>
              <a:off x="7037359" y="4506938"/>
              <a:ext cx="176214" cy="247652"/>
            </a:xfrm>
            <a:custGeom>
              <a:avLst/>
              <a:gdLst>
                <a:gd name="T0" fmla="*/ 3 w 47"/>
                <a:gd name="T1" fmla="*/ 39 h 66"/>
                <a:gd name="T2" fmla="*/ 13 w 47"/>
                <a:gd name="T3" fmla="*/ 48 h 66"/>
                <a:gd name="T4" fmla="*/ 24 w 47"/>
                <a:gd name="T5" fmla="*/ 55 h 66"/>
                <a:gd name="T6" fmla="*/ 31 w 47"/>
                <a:gd name="T7" fmla="*/ 61 h 66"/>
                <a:gd name="T8" fmla="*/ 34 w 47"/>
                <a:gd name="T9" fmla="*/ 66 h 66"/>
                <a:gd name="T10" fmla="*/ 39 w 47"/>
                <a:gd name="T11" fmla="*/ 55 h 66"/>
                <a:gd name="T12" fmla="*/ 45 w 47"/>
                <a:gd name="T13" fmla="*/ 44 h 66"/>
                <a:gd name="T14" fmla="*/ 47 w 47"/>
                <a:gd name="T15" fmla="*/ 27 h 66"/>
                <a:gd name="T16" fmla="*/ 40 w 47"/>
                <a:gd name="T17" fmla="*/ 10 h 66"/>
                <a:gd name="T18" fmla="*/ 24 w 47"/>
                <a:gd name="T19" fmla="*/ 4 h 66"/>
                <a:gd name="T20" fmla="*/ 11 w 47"/>
                <a:gd name="T21" fmla="*/ 12 h 66"/>
                <a:gd name="T22" fmla="*/ 8 w 47"/>
                <a:gd name="T23" fmla="*/ 8 h 66"/>
                <a:gd name="T24" fmla="*/ 4 w 47"/>
                <a:gd name="T25" fmla="*/ 0 h 66"/>
                <a:gd name="T26" fmla="*/ 3 w 47"/>
                <a:gd name="T27" fmla="*/ 1 h 66"/>
                <a:gd name="T28" fmla="*/ 6 w 47"/>
                <a:gd name="T29" fmla="*/ 7 h 66"/>
                <a:gd name="T30" fmla="*/ 10 w 47"/>
                <a:gd name="T31" fmla="*/ 12 h 66"/>
                <a:gd name="T32" fmla="*/ 4 w 47"/>
                <a:gd name="T33" fmla="*/ 20 h 66"/>
                <a:gd name="T34" fmla="*/ 0 w 47"/>
                <a:gd name="T35" fmla="*/ 27 h 66"/>
                <a:gd name="T36" fmla="*/ 3 w 47"/>
                <a:gd name="T37" fmla="*/ 3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66">
                  <a:moveTo>
                    <a:pt x="3" y="39"/>
                  </a:moveTo>
                  <a:cubicBezTo>
                    <a:pt x="5" y="43"/>
                    <a:pt x="9" y="45"/>
                    <a:pt x="13" y="48"/>
                  </a:cubicBezTo>
                  <a:cubicBezTo>
                    <a:pt x="17" y="51"/>
                    <a:pt x="20" y="53"/>
                    <a:pt x="24" y="55"/>
                  </a:cubicBezTo>
                  <a:cubicBezTo>
                    <a:pt x="26" y="56"/>
                    <a:pt x="29" y="59"/>
                    <a:pt x="31" y="61"/>
                  </a:cubicBezTo>
                  <a:cubicBezTo>
                    <a:pt x="33" y="63"/>
                    <a:pt x="34" y="66"/>
                    <a:pt x="34" y="66"/>
                  </a:cubicBezTo>
                  <a:cubicBezTo>
                    <a:pt x="35" y="62"/>
                    <a:pt x="37" y="58"/>
                    <a:pt x="39" y="55"/>
                  </a:cubicBezTo>
                  <a:cubicBezTo>
                    <a:pt x="41" y="51"/>
                    <a:pt x="43" y="48"/>
                    <a:pt x="45" y="44"/>
                  </a:cubicBezTo>
                  <a:cubicBezTo>
                    <a:pt x="46" y="39"/>
                    <a:pt x="47" y="33"/>
                    <a:pt x="47" y="27"/>
                  </a:cubicBezTo>
                  <a:cubicBezTo>
                    <a:pt x="46" y="21"/>
                    <a:pt x="44" y="15"/>
                    <a:pt x="40" y="10"/>
                  </a:cubicBezTo>
                  <a:cubicBezTo>
                    <a:pt x="36" y="5"/>
                    <a:pt x="30" y="3"/>
                    <a:pt x="24" y="4"/>
                  </a:cubicBezTo>
                  <a:cubicBezTo>
                    <a:pt x="19" y="5"/>
                    <a:pt x="14" y="8"/>
                    <a:pt x="11" y="12"/>
                  </a:cubicBezTo>
                  <a:cubicBezTo>
                    <a:pt x="9" y="10"/>
                    <a:pt x="8" y="9"/>
                    <a:pt x="8" y="8"/>
                  </a:cubicBezTo>
                  <a:cubicBezTo>
                    <a:pt x="7" y="5"/>
                    <a:pt x="6" y="3"/>
                    <a:pt x="4" y="0"/>
                  </a:cubicBezTo>
                  <a:cubicBezTo>
                    <a:pt x="3" y="1"/>
                    <a:pt x="3" y="1"/>
                    <a:pt x="3" y="1"/>
                  </a:cubicBezTo>
                  <a:cubicBezTo>
                    <a:pt x="4" y="2"/>
                    <a:pt x="5" y="5"/>
                    <a:pt x="6" y="7"/>
                  </a:cubicBezTo>
                  <a:cubicBezTo>
                    <a:pt x="8" y="9"/>
                    <a:pt x="9" y="11"/>
                    <a:pt x="10" y="12"/>
                  </a:cubicBezTo>
                  <a:cubicBezTo>
                    <a:pt x="7" y="15"/>
                    <a:pt x="5" y="17"/>
                    <a:pt x="4" y="20"/>
                  </a:cubicBezTo>
                  <a:cubicBezTo>
                    <a:pt x="2" y="22"/>
                    <a:pt x="1" y="24"/>
                    <a:pt x="0" y="27"/>
                  </a:cubicBezTo>
                  <a:cubicBezTo>
                    <a:pt x="0" y="30"/>
                    <a:pt x="1" y="35"/>
                    <a:pt x="3" y="39"/>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1726"/>
            <p:cNvSpPr>
              <a:spLocks/>
            </p:cNvSpPr>
            <p:nvPr/>
          </p:nvSpPr>
          <p:spPr bwMode="auto">
            <a:xfrm>
              <a:off x="6680169" y="4679977"/>
              <a:ext cx="225426" cy="311152"/>
            </a:xfrm>
            <a:custGeom>
              <a:avLst/>
              <a:gdLst>
                <a:gd name="T0" fmla="*/ 2 w 60"/>
                <a:gd name="T1" fmla="*/ 31 h 83"/>
                <a:gd name="T2" fmla="*/ 2 w 60"/>
                <a:gd name="T3" fmla="*/ 49 h 83"/>
                <a:gd name="T4" fmla="*/ 7 w 60"/>
                <a:gd name="T5" fmla="*/ 65 h 83"/>
                <a:gd name="T6" fmla="*/ 9 w 60"/>
                <a:gd name="T7" fmla="*/ 75 h 83"/>
                <a:gd name="T8" fmla="*/ 9 w 60"/>
                <a:gd name="T9" fmla="*/ 83 h 83"/>
                <a:gd name="T10" fmla="*/ 15 w 60"/>
                <a:gd name="T11" fmla="*/ 78 h 83"/>
                <a:gd name="T12" fmla="*/ 22 w 60"/>
                <a:gd name="T13" fmla="*/ 76 h 83"/>
                <a:gd name="T14" fmla="*/ 35 w 60"/>
                <a:gd name="T15" fmla="*/ 71 h 83"/>
                <a:gd name="T16" fmla="*/ 50 w 60"/>
                <a:gd name="T17" fmla="*/ 59 h 83"/>
                <a:gd name="T18" fmla="*/ 59 w 60"/>
                <a:gd name="T19" fmla="*/ 40 h 83"/>
                <a:gd name="T20" fmla="*/ 52 w 60"/>
                <a:gd name="T21" fmla="*/ 21 h 83"/>
                <a:gd name="T22" fmla="*/ 34 w 60"/>
                <a:gd name="T23" fmla="*/ 13 h 83"/>
                <a:gd name="T24" fmla="*/ 35 w 60"/>
                <a:gd name="T25" fmla="*/ 10 h 83"/>
                <a:gd name="T26" fmla="*/ 36 w 60"/>
                <a:gd name="T27" fmla="*/ 7 h 83"/>
                <a:gd name="T28" fmla="*/ 37 w 60"/>
                <a:gd name="T29" fmla="*/ 3 h 83"/>
                <a:gd name="T30" fmla="*/ 37 w 60"/>
                <a:gd name="T31" fmla="*/ 0 h 83"/>
                <a:gd name="T32" fmla="*/ 35 w 60"/>
                <a:gd name="T33" fmla="*/ 0 h 83"/>
                <a:gd name="T34" fmla="*/ 36 w 60"/>
                <a:gd name="T35" fmla="*/ 2 h 83"/>
                <a:gd name="T36" fmla="*/ 36 w 60"/>
                <a:gd name="T37" fmla="*/ 5 h 83"/>
                <a:gd name="T38" fmla="*/ 35 w 60"/>
                <a:gd name="T39" fmla="*/ 9 h 83"/>
                <a:gd name="T40" fmla="*/ 34 w 60"/>
                <a:gd name="T41" fmla="*/ 11 h 83"/>
                <a:gd name="T42" fmla="*/ 33 w 60"/>
                <a:gd name="T43" fmla="*/ 13 h 83"/>
                <a:gd name="T44" fmla="*/ 21 w 60"/>
                <a:gd name="T45" fmla="*/ 12 h 83"/>
                <a:gd name="T46" fmla="*/ 12 w 60"/>
                <a:gd name="T47" fmla="*/ 16 h 83"/>
                <a:gd name="T48" fmla="*/ 6 w 60"/>
                <a:gd name="T49" fmla="*/ 22 h 83"/>
                <a:gd name="T50" fmla="*/ 2 w 60"/>
                <a:gd name="T51" fmla="*/ 3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83">
                  <a:moveTo>
                    <a:pt x="2" y="31"/>
                  </a:moveTo>
                  <a:cubicBezTo>
                    <a:pt x="0" y="37"/>
                    <a:pt x="1" y="43"/>
                    <a:pt x="2" y="49"/>
                  </a:cubicBezTo>
                  <a:cubicBezTo>
                    <a:pt x="3" y="55"/>
                    <a:pt x="5" y="60"/>
                    <a:pt x="7" y="65"/>
                  </a:cubicBezTo>
                  <a:cubicBezTo>
                    <a:pt x="8" y="67"/>
                    <a:pt x="9" y="71"/>
                    <a:pt x="9" y="75"/>
                  </a:cubicBezTo>
                  <a:cubicBezTo>
                    <a:pt x="10" y="79"/>
                    <a:pt x="9" y="83"/>
                    <a:pt x="9" y="83"/>
                  </a:cubicBezTo>
                  <a:cubicBezTo>
                    <a:pt x="11" y="81"/>
                    <a:pt x="13" y="80"/>
                    <a:pt x="15" y="78"/>
                  </a:cubicBezTo>
                  <a:cubicBezTo>
                    <a:pt x="18" y="77"/>
                    <a:pt x="20" y="76"/>
                    <a:pt x="22" y="76"/>
                  </a:cubicBezTo>
                  <a:cubicBezTo>
                    <a:pt x="26" y="74"/>
                    <a:pt x="31" y="73"/>
                    <a:pt x="35" y="71"/>
                  </a:cubicBezTo>
                  <a:cubicBezTo>
                    <a:pt x="40" y="68"/>
                    <a:pt x="46" y="64"/>
                    <a:pt x="50" y="59"/>
                  </a:cubicBezTo>
                  <a:cubicBezTo>
                    <a:pt x="55" y="53"/>
                    <a:pt x="58" y="47"/>
                    <a:pt x="59" y="40"/>
                  </a:cubicBezTo>
                  <a:cubicBezTo>
                    <a:pt x="60" y="33"/>
                    <a:pt x="57" y="26"/>
                    <a:pt x="52" y="21"/>
                  </a:cubicBezTo>
                  <a:cubicBezTo>
                    <a:pt x="48" y="16"/>
                    <a:pt x="41" y="14"/>
                    <a:pt x="34" y="13"/>
                  </a:cubicBezTo>
                  <a:cubicBezTo>
                    <a:pt x="35" y="12"/>
                    <a:pt x="35" y="11"/>
                    <a:pt x="35" y="10"/>
                  </a:cubicBezTo>
                  <a:cubicBezTo>
                    <a:pt x="36" y="9"/>
                    <a:pt x="36" y="8"/>
                    <a:pt x="36" y="7"/>
                  </a:cubicBezTo>
                  <a:cubicBezTo>
                    <a:pt x="37" y="6"/>
                    <a:pt x="37" y="4"/>
                    <a:pt x="37" y="3"/>
                  </a:cubicBezTo>
                  <a:cubicBezTo>
                    <a:pt x="37" y="2"/>
                    <a:pt x="37" y="1"/>
                    <a:pt x="37" y="0"/>
                  </a:cubicBezTo>
                  <a:cubicBezTo>
                    <a:pt x="35" y="0"/>
                    <a:pt x="35" y="0"/>
                    <a:pt x="35" y="0"/>
                  </a:cubicBezTo>
                  <a:cubicBezTo>
                    <a:pt x="35" y="0"/>
                    <a:pt x="36" y="1"/>
                    <a:pt x="36" y="2"/>
                  </a:cubicBezTo>
                  <a:cubicBezTo>
                    <a:pt x="36" y="3"/>
                    <a:pt x="36" y="4"/>
                    <a:pt x="36" y="5"/>
                  </a:cubicBezTo>
                  <a:cubicBezTo>
                    <a:pt x="36" y="7"/>
                    <a:pt x="35" y="8"/>
                    <a:pt x="35" y="9"/>
                  </a:cubicBezTo>
                  <a:cubicBezTo>
                    <a:pt x="34" y="10"/>
                    <a:pt x="34" y="11"/>
                    <a:pt x="34" y="11"/>
                  </a:cubicBezTo>
                  <a:cubicBezTo>
                    <a:pt x="34" y="12"/>
                    <a:pt x="34" y="12"/>
                    <a:pt x="33" y="13"/>
                  </a:cubicBezTo>
                  <a:cubicBezTo>
                    <a:pt x="29" y="12"/>
                    <a:pt x="25" y="12"/>
                    <a:pt x="21" y="12"/>
                  </a:cubicBezTo>
                  <a:cubicBezTo>
                    <a:pt x="18" y="13"/>
                    <a:pt x="14" y="14"/>
                    <a:pt x="12" y="16"/>
                  </a:cubicBezTo>
                  <a:cubicBezTo>
                    <a:pt x="10" y="17"/>
                    <a:pt x="8" y="20"/>
                    <a:pt x="6" y="22"/>
                  </a:cubicBezTo>
                  <a:cubicBezTo>
                    <a:pt x="4" y="25"/>
                    <a:pt x="3" y="28"/>
                    <a:pt x="2" y="3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1727"/>
            <p:cNvSpPr>
              <a:spLocks/>
            </p:cNvSpPr>
            <p:nvPr/>
          </p:nvSpPr>
          <p:spPr bwMode="auto">
            <a:xfrm>
              <a:off x="6575394" y="4954616"/>
              <a:ext cx="220664" cy="330202"/>
            </a:xfrm>
            <a:custGeom>
              <a:avLst/>
              <a:gdLst>
                <a:gd name="T0" fmla="*/ 0 w 59"/>
                <a:gd name="T1" fmla="*/ 40 h 88"/>
                <a:gd name="T2" fmla="*/ 6 w 59"/>
                <a:gd name="T3" fmla="*/ 58 h 88"/>
                <a:gd name="T4" fmla="*/ 16 w 59"/>
                <a:gd name="T5" fmla="*/ 71 h 88"/>
                <a:gd name="T6" fmla="*/ 21 w 59"/>
                <a:gd name="T7" fmla="*/ 81 h 88"/>
                <a:gd name="T8" fmla="*/ 23 w 59"/>
                <a:gd name="T9" fmla="*/ 88 h 88"/>
                <a:gd name="T10" fmla="*/ 28 w 59"/>
                <a:gd name="T11" fmla="*/ 82 h 88"/>
                <a:gd name="T12" fmla="*/ 33 w 59"/>
                <a:gd name="T13" fmla="*/ 77 h 88"/>
                <a:gd name="T14" fmla="*/ 44 w 59"/>
                <a:gd name="T15" fmla="*/ 68 h 88"/>
                <a:gd name="T16" fmla="*/ 55 w 59"/>
                <a:gd name="T17" fmla="*/ 52 h 88"/>
                <a:gd name="T18" fmla="*/ 58 w 59"/>
                <a:gd name="T19" fmla="*/ 32 h 88"/>
                <a:gd name="T20" fmla="*/ 46 w 59"/>
                <a:gd name="T21" fmla="*/ 16 h 88"/>
                <a:gd name="T22" fmla="*/ 26 w 59"/>
                <a:gd name="T23" fmla="*/ 14 h 88"/>
                <a:gd name="T24" fmla="*/ 26 w 59"/>
                <a:gd name="T25" fmla="*/ 11 h 88"/>
                <a:gd name="T26" fmla="*/ 26 w 59"/>
                <a:gd name="T27" fmla="*/ 8 h 88"/>
                <a:gd name="T28" fmla="*/ 26 w 59"/>
                <a:gd name="T29" fmla="*/ 3 h 88"/>
                <a:gd name="T30" fmla="*/ 25 w 59"/>
                <a:gd name="T31" fmla="*/ 0 h 88"/>
                <a:gd name="T32" fmla="*/ 23 w 59"/>
                <a:gd name="T33" fmla="*/ 1 h 88"/>
                <a:gd name="T34" fmla="*/ 25 w 59"/>
                <a:gd name="T35" fmla="*/ 3 h 88"/>
                <a:gd name="T36" fmla="*/ 26 w 59"/>
                <a:gd name="T37" fmla="*/ 6 h 88"/>
                <a:gd name="T38" fmla="*/ 25 w 59"/>
                <a:gd name="T39" fmla="*/ 10 h 88"/>
                <a:gd name="T40" fmla="*/ 25 w 59"/>
                <a:gd name="T41" fmla="*/ 12 h 88"/>
                <a:gd name="T42" fmla="*/ 25 w 59"/>
                <a:gd name="T43" fmla="*/ 14 h 88"/>
                <a:gd name="T44" fmla="*/ 14 w 59"/>
                <a:gd name="T45" fmla="*/ 17 h 88"/>
                <a:gd name="T46" fmla="*/ 5 w 59"/>
                <a:gd name="T47" fmla="*/ 23 h 88"/>
                <a:gd name="T48" fmla="*/ 2 w 59"/>
                <a:gd name="T49" fmla="*/ 31 h 88"/>
                <a:gd name="T50" fmla="*/ 0 w 59"/>
                <a:gd name="T51" fmla="*/ 4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88">
                  <a:moveTo>
                    <a:pt x="0" y="40"/>
                  </a:moveTo>
                  <a:cubicBezTo>
                    <a:pt x="0" y="47"/>
                    <a:pt x="3" y="52"/>
                    <a:pt x="6" y="58"/>
                  </a:cubicBezTo>
                  <a:cubicBezTo>
                    <a:pt x="9" y="63"/>
                    <a:pt x="12" y="67"/>
                    <a:pt x="16" y="71"/>
                  </a:cubicBezTo>
                  <a:cubicBezTo>
                    <a:pt x="17" y="73"/>
                    <a:pt x="19" y="77"/>
                    <a:pt x="21" y="81"/>
                  </a:cubicBezTo>
                  <a:cubicBezTo>
                    <a:pt x="23" y="84"/>
                    <a:pt x="23" y="88"/>
                    <a:pt x="23" y="88"/>
                  </a:cubicBezTo>
                  <a:cubicBezTo>
                    <a:pt x="25" y="85"/>
                    <a:pt x="26" y="83"/>
                    <a:pt x="28" y="82"/>
                  </a:cubicBezTo>
                  <a:cubicBezTo>
                    <a:pt x="29" y="80"/>
                    <a:pt x="31" y="78"/>
                    <a:pt x="33" y="77"/>
                  </a:cubicBezTo>
                  <a:cubicBezTo>
                    <a:pt x="37" y="74"/>
                    <a:pt x="41" y="72"/>
                    <a:pt x="44" y="68"/>
                  </a:cubicBezTo>
                  <a:cubicBezTo>
                    <a:pt x="49" y="64"/>
                    <a:pt x="53" y="59"/>
                    <a:pt x="55" y="52"/>
                  </a:cubicBezTo>
                  <a:cubicBezTo>
                    <a:pt x="58" y="46"/>
                    <a:pt x="59" y="39"/>
                    <a:pt x="58" y="32"/>
                  </a:cubicBezTo>
                  <a:cubicBezTo>
                    <a:pt x="57" y="25"/>
                    <a:pt x="52" y="19"/>
                    <a:pt x="46" y="16"/>
                  </a:cubicBezTo>
                  <a:cubicBezTo>
                    <a:pt x="40" y="13"/>
                    <a:pt x="33" y="13"/>
                    <a:pt x="26" y="14"/>
                  </a:cubicBezTo>
                  <a:cubicBezTo>
                    <a:pt x="26" y="13"/>
                    <a:pt x="26" y="12"/>
                    <a:pt x="26" y="11"/>
                  </a:cubicBezTo>
                  <a:cubicBezTo>
                    <a:pt x="26" y="10"/>
                    <a:pt x="26" y="9"/>
                    <a:pt x="26" y="8"/>
                  </a:cubicBezTo>
                  <a:cubicBezTo>
                    <a:pt x="26" y="6"/>
                    <a:pt x="26" y="5"/>
                    <a:pt x="26" y="3"/>
                  </a:cubicBezTo>
                  <a:cubicBezTo>
                    <a:pt x="26" y="2"/>
                    <a:pt x="25" y="1"/>
                    <a:pt x="25" y="0"/>
                  </a:cubicBezTo>
                  <a:cubicBezTo>
                    <a:pt x="23" y="1"/>
                    <a:pt x="23" y="1"/>
                    <a:pt x="23" y="1"/>
                  </a:cubicBezTo>
                  <a:cubicBezTo>
                    <a:pt x="23" y="1"/>
                    <a:pt x="24" y="2"/>
                    <a:pt x="25" y="3"/>
                  </a:cubicBezTo>
                  <a:cubicBezTo>
                    <a:pt x="25" y="3"/>
                    <a:pt x="26" y="5"/>
                    <a:pt x="26" y="6"/>
                  </a:cubicBezTo>
                  <a:cubicBezTo>
                    <a:pt x="26" y="7"/>
                    <a:pt x="26" y="9"/>
                    <a:pt x="25" y="10"/>
                  </a:cubicBezTo>
                  <a:cubicBezTo>
                    <a:pt x="25" y="11"/>
                    <a:pt x="25" y="11"/>
                    <a:pt x="25" y="12"/>
                  </a:cubicBezTo>
                  <a:cubicBezTo>
                    <a:pt x="25" y="13"/>
                    <a:pt x="25" y="13"/>
                    <a:pt x="25" y="14"/>
                  </a:cubicBezTo>
                  <a:cubicBezTo>
                    <a:pt x="21" y="15"/>
                    <a:pt x="17" y="15"/>
                    <a:pt x="14" y="17"/>
                  </a:cubicBezTo>
                  <a:cubicBezTo>
                    <a:pt x="10" y="18"/>
                    <a:pt x="7" y="20"/>
                    <a:pt x="5" y="23"/>
                  </a:cubicBezTo>
                  <a:cubicBezTo>
                    <a:pt x="4" y="25"/>
                    <a:pt x="3" y="28"/>
                    <a:pt x="2" y="31"/>
                  </a:cubicBezTo>
                  <a:cubicBezTo>
                    <a:pt x="1" y="34"/>
                    <a:pt x="1" y="37"/>
                    <a:pt x="0" y="4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1728"/>
            <p:cNvSpPr>
              <a:spLocks/>
            </p:cNvSpPr>
            <p:nvPr/>
          </p:nvSpPr>
          <p:spPr bwMode="auto">
            <a:xfrm>
              <a:off x="6427755" y="4619651"/>
              <a:ext cx="263527" cy="288927"/>
            </a:xfrm>
            <a:custGeom>
              <a:avLst/>
              <a:gdLst>
                <a:gd name="T0" fmla="*/ 57 w 70"/>
                <a:gd name="T1" fmla="*/ 20 h 77"/>
                <a:gd name="T2" fmla="*/ 39 w 70"/>
                <a:gd name="T3" fmla="*/ 11 h 77"/>
                <a:gd name="T4" fmla="*/ 21 w 70"/>
                <a:gd name="T5" fmla="*/ 7 h 77"/>
                <a:gd name="T6" fmla="*/ 9 w 70"/>
                <a:gd name="T7" fmla="*/ 4 h 77"/>
                <a:gd name="T8" fmla="*/ 2 w 70"/>
                <a:gd name="T9" fmla="*/ 0 h 77"/>
                <a:gd name="T10" fmla="*/ 3 w 70"/>
                <a:gd name="T11" fmla="*/ 9 h 77"/>
                <a:gd name="T12" fmla="*/ 2 w 70"/>
                <a:gd name="T13" fmla="*/ 17 h 77"/>
                <a:gd name="T14" fmla="*/ 1 w 70"/>
                <a:gd name="T15" fmla="*/ 32 h 77"/>
                <a:gd name="T16" fmla="*/ 4 w 70"/>
                <a:gd name="T17" fmla="*/ 53 h 77"/>
                <a:gd name="T18" fmla="*/ 18 w 70"/>
                <a:gd name="T19" fmla="*/ 71 h 77"/>
                <a:gd name="T20" fmla="*/ 40 w 70"/>
                <a:gd name="T21" fmla="*/ 75 h 77"/>
                <a:gd name="T22" fmla="*/ 58 w 70"/>
                <a:gd name="T23" fmla="*/ 61 h 77"/>
                <a:gd name="T24" fmla="*/ 60 w 70"/>
                <a:gd name="T25" fmla="*/ 63 h 77"/>
                <a:gd name="T26" fmla="*/ 62 w 70"/>
                <a:gd name="T27" fmla="*/ 66 h 77"/>
                <a:gd name="T28" fmla="*/ 66 w 70"/>
                <a:gd name="T29" fmla="*/ 69 h 77"/>
                <a:gd name="T30" fmla="*/ 69 w 70"/>
                <a:gd name="T31" fmla="*/ 70 h 77"/>
                <a:gd name="T32" fmla="*/ 70 w 70"/>
                <a:gd name="T33" fmla="*/ 69 h 77"/>
                <a:gd name="T34" fmla="*/ 68 w 70"/>
                <a:gd name="T35" fmla="*/ 68 h 77"/>
                <a:gd name="T36" fmla="*/ 64 w 70"/>
                <a:gd name="T37" fmla="*/ 67 h 77"/>
                <a:gd name="T38" fmla="*/ 61 w 70"/>
                <a:gd name="T39" fmla="*/ 63 h 77"/>
                <a:gd name="T40" fmla="*/ 60 w 70"/>
                <a:gd name="T41" fmla="*/ 62 h 77"/>
                <a:gd name="T42" fmla="*/ 58 w 70"/>
                <a:gd name="T43" fmla="*/ 60 h 77"/>
                <a:gd name="T44" fmla="*/ 65 w 70"/>
                <a:gd name="T45" fmla="*/ 49 h 77"/>
                <a:gd name="T46" fmla="*/ 67 w 70"/>
                <a:gd name="T47" fmla="*/ 37 h 77"/>
                <a:gd name="T48" fmla="*/ 63 w 70"/>
                <a:gd name="T49" fmla="*/ 28 h 77"/>
                <a:gd name="T50" fmla="*/ 57 w 70"/>
                <a:gd name="T51" fmla="*/ 2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 h="77">
                  <a:moveTo>
                    <a:pt x="57" y="20"/>
                  </a:moveTo>
                  <a:cubicBezTo>
                    <a:pt x="52" y="15"/>
                    <a:pt x="46" y="13"/>
                    <a:pt x="39" y="11"/>
                  </a:cubicBezTo>
                  <a:cubicBezTo>
                    <a:pt x="33" y="9"/>
                    <a:pt x="27" y="8"/>
                    <a:pt x="21" y="7"/>
                  </a:cubicBezTo>
                  <a:cubicBezTo>
                    <a:pt x="18" y="7"/>
                    <a:pt x="13" y="6"/>
                    <a:pt x="9" y="4"/>
                  </a:cubicBezTo>
                  <a:cubicBezTo>
                    <a:pt x="5" y="3"/>
                    <a:pt x="2" y="0"/>
                    <a:pt x="2" y="0"/>
                  </a:cubicBezTo>
                  <a:cubicBezTo>
                    <a:pt x="2" y="3"/>
                    <a:pt x="3" y="6"/>
                    <a:pt x="3" y="9"/>
                  </a:cubicBezTo>
                  <a:cubicBezTo>
                    <a:pt x="3" y="11"/>
                    <a:pt x="3" y="14"/>
                    <a:pt x="2" y="17"/>
                  </a:cubicBezTo>
                  <a:cubicBezTo>
                    <a:pt x="2" y="22"/>
                    <a:pt x="1" y="27"/>
                    <a:pt x="1" y="32"/>
                  </a:cubicBezTo>
                  <a:cubicBezTo>
                    <a:pt x="0" y="39"/>
                    <a:pt x="2" y="46"/>
                    <a:pt x="4" y="53"/>
                  </a:cubicBezTo>
                  <a:cubicBezTo>
                    <a:pt x="7" y="60"/>
                    <a:pt x="12" y="67"/>
                    <a:pt x="18" y="71"/>
                  </a:cubicBezTo>
                  <a:cubicBezTo>
                    <a:pt x="25" y="76"/>
                    <a:pt x="33" y="77"/>
                    <a:pt x="40" y="75"/>
                  </a:cubicBezTo>
                  <a:cubicBezTo>
                    <a:pt x="47" y="73"/>
                    <a:pt x="53" y="67"/>
                    <a:pt x="58" y="61"/>
                  </a:cubicBezTo>
                  <a:cubicBezTo>
                    <a:pt x="58" y="62"/>
                    <a:pt x="59" y="63"/>
                    <a:pt x="60" y="63"/>
                  </a:cubicBezTo>
                  <a:cubicBezTo>
                    <a:pt x="61" y="64"/>
                    <a:pt x="62" y="65"/>
                    <a:pt x="62" y="66"/>
                  </a:cubicBezTo>
                  <a:cubicBezTo>
                    <a:pt x="64" y="67"/>
                    <a:pt x="65" y="68"/>
                    <a:pt x="66" y="69"/>
                  </a:cubicBezTo>
                  <a:cubicBezTo>
                    <a:pt x="67" y="70"/>
                    <a:pt x="68" y="70"/>
                    <a:pt x="69" y="70"/>
                  </a:cubicBezTo>
                  <a:cubicBezTo>
                    <a:pt x="70" y="69"/>
                    <a:pt x="70" y="69"/>
                    <a:pt x="70" y="69"/>
                  </a:cubicBezTo>
                  <a:cubicBezTo>
                    <a:pt x="70" y="69"/>
                    <a:pt x="69" y="69"/>
                    <a:pt x="68" y="68"/>
                  </a:cubicBezTo>
                  <a:cubicBezTo>
                    <a:pt x="67" y="68"/>
                    <a:pt x="65" y="68"/>
                    <a:pt x="64" y="67"/>
                  </a:cubicBezTo>
                  <a:cubicBezTo>
                    <a:pt x="63" y="66"/>
                    <a:pt x="62" y="64"/>
                    <a:pt x="61" y="63"/>
                  </a:cubicBezTo>
                  <a:cubicBezTo>
                    <a:pt x="61" y="63"/>
                    <a:pt x="60" y="62"/>
                    <a:pt x="60" y="62"/>
                  </a:cubicBezTo>
                  <a:cubicBezTo>
                    <a:pt x="59" y="61"/>
                    <a:pt x="59" y="61"/>
                    <a:pt x="58" y="60"/>
                  </a:cubicBezTo>
                  <a:cubicBezTo>
                    <a:pt x="61" y="56"/>
                    <a:pt x="63" y="52"/>
                    <a:pt x="65" y="49"/>
                  </a:cubicBezTo>
                  <a:cubicBezTo>
                    <a:pt x="67" y="45"/>
                    <a:pt x="67" y="41"/>
                    <a:pt x="67" y="37"/>
                  </a:cubicBezTo>
                  <a:cubicBezTo>
                    <a:pt x="66" y="34"/>
                    <a:pt x="65" y="31"/>
                    <a:pt x="63" y="28"/>
                  </a:cubicBezTo>
                  <a:cubicBezTo>
                    <a:pt x="61" y="25"/>
                    <a:pt x="59" y="22"/>
                    <a:pt x="57" y="2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1729"/>
            <p:cNvSpPr>
              <a:spLocks/>
            </p:cNvSpPr>
            <p:nvPr/>
          </p:nvSpPr>
          <p:spPr bwMode="auto">
            <a:xfrm>
              <a:off x="6218204" y="4754590"/>
              <a:ext cx="266702" cy="334965"/>
            </a:xfrm>
            <a:custGeom>
              <a:avLst/>
              <a:gdLst>
                <a:gd name="T0" fmla="*/ 11 w 71"/>
                <a:gd name="T1" fmla="*/ 76 h 89"/>
                <a:gd name="T2" fmla="*/ 32 w 71"/>
                <a:gd name="T3" fmla="*/ 87 h 89"/>
                <a:gd name="T4" fmla="*/ 51 w 71"/>
                <a:gd name="T5" fmla="*/ 87 h 89"/>
                <a:gd name="T6" fmla="*/ 63 w 71"/>
                <a:gd name="T7" fmla="*/ 87 h 89"/>
                <a:gd name="T8" fmla="*/ 71 w 71"/>
                <a:gd name="T9" fmla="*/ 87 h 89"/>
                <a:gd name="T10" fmla="*/ 67 w 71"/>
                <a:gd name="T11" fmla="*/ 74 h 89"/>
                <a:gd name="T12" fmla="*/ 68 w 71"/>
                <a:gd name="T13" fmla="*/ 60 h 89"/>
                <a:gd name="T14" fmla="*/ 65 w 71"/>
                <a:gd name="T15" fmla="*/ 44 h 89"/>
                <a:gd name="T16" fmla="*/ 58 w 71"/>
                <a:gd name="T17" fmla="*/ 32 h 89"/>
                <a:gd name="T18" fmla="*/ 42 w 71"/>
                <a:gd name="T19" fmla="*/ 24 h 89"/>
                <a:gd name="T20" fmla="*/ 19 w 71"/>
                <a:gd name="T21" fmla="*/ 23 h 89"/>
                <a:gd name="T22" fmla="*/ 21 w 71"/>
                <a:gd name="T23" fmla="*/ 12 h 89"/>
                <a:gd name="T24" fmla="*/ 31 w 71"/>
                <a:gd name="T25" fmla="*/ 2 h 89"/>
                <a:gd name="T26" fmla="*/ 30 w 71"/>
                <a:gd name="T27" fmla="*/ 0 h 89"/>
                <a:gd name="T28" fmla="*/ 22 w 71"/>
                <a:gd name="T29" fmla="*/ 9 h 89"/>
                <a:gd name="T30" fmla="*/ 18 w 71"/>
                <a:gd name="T31" fmla="*/ 23 h 89"/>
                <a:gd name="T32" fmla="*/ 5 w 71"/>
                <a:gd name="T33" fmla="*/ 31 h 89"/>
                <a:gd name="T34" fmla="*/ 0 w 71"/>
                <a:gd name="T35" fmla="*/ 48 h 89"/>
                <a:gd name="T36" fmla="*/ 3 w 71"/>
                <a:gd name="T37" fmla="*/ 63 h 89"/>
                <a:gd name="T38" fmla="*/ 11 w 71"/>
                <a:gd name="T39" fmla="*/ 7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89">
                  <a:moveTo>
                    <a:pt x="11" y="76"/>
                  </a:moveTo>
                  <a:cubicBezTo>
                    <a:pt x="17" y="84"/>
                    <a:pt x="24" y="86"/>
                    <a:pt x="32" y="87"/>
                  </a:cubicBezTo>
                  <a:cubicBezTo>
                    <a:pt x="39" y="89"/>
                    <a:pt x="45" y="88"/>
                    <a:pt x="51" y="87"/>
                  </a:cubicBezTo>
                  <a:cubicBezTo>
                    <a:pt x="54" y="87"/>
                    <a:pt x="59" y="87"/>
                    <a:pt x="63" y="87"/>
                  </a:cubicBezTo>
                  <a:cubicBezTo>
                    <a:pt x="71" y="87"/>
                    <a:pt x="71" y="87"/>
                    <a:pt x="71" y="87"/>
                  </a:cubicBezTo>
                  <a:cubicBezTo>
                    <a:pt x="68" y="83"/>
                    <a:pt x="67" y="78"/>
                    <a:pt x="67" y="74"/>
                  </a:cubicBezTo>
                  <a:cubicBezTo>
                    <a:pt x="67" y="69"/>
                    <a:pt x="68" y="64"/>
                    <a:pt x="68" y="60"/>
                  </a:cubicBezTo>
                  <a:cubicBezTo>
                    <a:pt x="67" y="55"/>
                    <a:pt x="67" y="49"/>
                    <a:pt x="65" y="44"/>
                  </a:cubicBezTo>
                  <a:cubicBezTo>
                    <a:pt x="64" y="39"/>
                    <a:pt x="62" y="35"/>
                    <a:pt x="58" y="32"/>
                  </a:cubicBezTo>
                  <a:cubicBezTo>
                    <a:pt x="55" y="29"/>
                    <a:pt x="49" y="26"/>
                    <a:pt x="42" y="24"/>
                  </a:cubicBezTo>
                  <a:cubicBezTo>
                    <a:pt x="35" y="22"/>
                    <a:pt x="27" y="21"/>
                    <a:pt x="19" y="23"/>
                  </a:cubicBezTo>
                  <a:cubicBezTo>
                    <a:pt x="19" y="19"/>
                    <a:pt x="20" y="15"/>
                    <a:pt x="21" y="12"/>
                  </a:cubicBezTo>
                  <a:cubicBezTo>
                    <a:pt x="23" y="7"/>
                    <a:pt x="27" y="4"/>
                    <a:pt x="31" y="2"/>
                  </a:cubicBezTo>
                  <a:cubicBezTo>
                    <a:pt x="30" y="1"/>
                    <a:pt x="30" y="1"/>
                    <a:pt x="30" y="0"/>
                  </a:cubicBezTo>
                  <a:cubicBezTo>
                    <a:pt x="28" y="1"/>
                    <a:pt x="24" y="4"/>
                    <a:pt x="22" y="9"/>
                  </a:cubicBezTo>
                  <a:cubicBezTo>
                    <a:pt x="19" y="13"/>
                    <a:pt x="18" y="19"/>
                    <a:pt x="18" y="23"/>
                  </a:cubicBezTo>
                  <a:cubicBezTo>
                    <a:pt x="13" y="24"/>
                    <a:pt x="9" y="27"/>
                    <a:pt x="5" y="31"/>
                  </a:cubicBezTo>
                  <a:cubicBezTo>
                    <a:pt x="2" y="35"/>
                    <a:pt x="0" y="41"/>
                    <a:pt x="0" y="48"/>
                  </a:cubicBezTo>
                  <a:cubicBezTo>
                    <a:pt x="0" y="53"/>
                    <a:pt x="1" y="58"/>
                    <a:pt x="3" y="63"/>
                  </a:cubicBezTo>
                  <a:cubicBezTo>
                    <a:pt x="5" y="68"/>
                    <a:pt x="8" y="73"/>
                    <a:pt x="11" y="7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1730"/>
            <p:cNvSpPr>
              <a:spLocks/>
            </p:cNvSpPr>
            <p:nvPr/>
          </p:nvSpPr>
          <p:spPr bwMode="auto">
            <a:xfrm>
              <a:off x="4629107" y="4191023"/>
              <a:ext cx="436565" cy="334965"/>
            </a:xfrm>
            <a:custGeom>
              <a:avLst/>
              <a:gdLst>
                <a:gd name="T0" fmla="*/ 35 w 116"/>
                <a:gd name="T1" fmla="*/ 7 h 89"/>
                <a:gd name="T2" fmla="*/ 17 w 116"/>
                <a:gd name="T3" fmla="*/ 30 h 89"/>
                <a:gd name="T4" fmla="*/ 8 w 116"/>
                <a:gd name="T5" fmla="*/ 54 h 89"/>
                <a:gd name="T6" fmla="*/ 3 w 116"/>
                <a:gd name="T7" fmla="*/ 69 h 89"/>
                <a:gd name="T8" fmla="*/ 0 w 116"/>
                <a:gd name="T9" fmla="*/ 79 h 89"/>
                <a:gd name="T10" fmla="*/ 18 w 116"/>
                <a:gd name="T11" fmla="*/ 80 h 89"/>
                <a:gd name="T12" fmla="*/ 37 w 116"/>
                <a:gd name="T13" fmla="*/ 87 h 89"/>
                <a:gd name="T14" fmla="*/ 65 w 116"/>
                <a:gd name="T15" fmla="*/ 88 h 89"/>
                <a:gd name="T16" fmla="*/ 93 w 116"/>
                <a:gd name="T17" fmla="*/ 75 h 89"/>
                <a:gd name="T18" fmla="*/ 104 w 116"/>
                <a:gd name="T19" fmla="*/ 47 h 89"/>
                <a:gd name="T20" fmla="*/ 92 w 116"/>
                <a:gd name="T21" fmla="*/ 19 h 89"/>
                <a:gd name="T22" fmla="*/ 101 w 116"/>
                <a:gd name="T23" fmla="*/ 14 h 89"/>
                <a:gd name="T24" fmla="*/ 116 w 116"/>
                <a:gd name="T25" fmla="*/ 11 h 89"/>
                <a:gd name="T26" fmla="*/ 115 w 116"/>
                <a:gd name="T27" fmla="*/ 9 h 89"/>
                <a:gd name="T28" fmla="*/ 103 w 116"/>
                <a:gd name="T29" fmla="*/ 12 h 89"/>
                <a:gd name="T30" fmla="*/ 91 w 116"/>
                <a:gd name="T31" fmla="*/ 18 h 89"/>
                <a:gd name="T32" fmla="*/ 77 w 116"/>
                <a:gd name="T33" fmla="*/ 5 h 89"/>
                <a:gd name="T34" fmla="*/ 62 w 116"/>
                <a:gd name="T35" fmla="*/ 0 h 89"/>
                <a:gd name="T36" fmla="*/ 49 w 116"/>
                <a:gd name="T37" fmla="*/ 2 h 89"/>
                <a:gd name="T38" fmla="*/ 35 w 116"/>
                <a:gd name="T39"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6" h="89">
                  <a:moveTo>
                    <a:pt x="35" y="7"/>
                  </a:moveTo>
                  <a:cubicBezTo>
                    <a:pt x="26" y="13"/>
                    <a:pt x="22" y="21"/>
                    <a:pt x="17" y="30"/>
                  </a:cubicBezTo>
                  <a:cubicBezTo>
                    <a:pt x="12" y="38"/>
                    <a:pt x="10" y="46"/>
                    <a:pt x="8" y="54"/>
                  </a:cubicBezTo>
                  <a:cubicBezTo>
                    <a:pt x="8" y="58"/>
                    <a:pt x="5" y="64"/>
                    <a:pt x="3" y="69"/>
                  </a:cubicBezTo>
                  <a:cubicBezTo>
                    <a:pt x="2" y="75"/>
                    <a:pt x="0" y="79"/>
                    <a:pt x="0" y="79"/>
                  </a:cubicBezTo>
                  <a:cubicBezTo>
                    <a:pt x="6" y="77"/>
                    <a:pt x="12" y="78"/>
                    <a:pt x="18" y="80"/>
                  </a:cubicBezTo>
                  <a:cubicBezTo>
                    <a:pt x="24" y="82"/>
                    <a:pt x="30" y="85"/>
                    <a:pt x="37" y="87"/>
                  </a:cubicBezTo>
                  <a:cubicBezTo>
                    <a:pt x="45" y="89"/>
                    <a:pt x="55" y="89"/>
                    <a:pt x="65" y="88"/>
                  </a:cubicBezTo>
                  <a:cubicBezTo>
                    <a:pt x="75" y="86"/>
                    <a:pt x="85" y="82"/>
                    <a:pt x="93" y="75"/>
                  </a:cubicBezTo>
                  <a:cubicBezTo>
                    <a:pt x="101" y="67"/>
                    <a:pt x="105" y="57"/>
                    <a:pt x="104" y="47"/>
                  </a:cubicBezTo>
                  <a:cubicBezTo>
                    <a:pt x="103" y="37"/>
                    <a:pt x="98" y="27"/>
                    <a:pt x="92" y="19"/>
                  </a:cubicBezTo>
                  <a:cubicBezTo>
                    <a:pt x="95" y="17"/>
                    <a:pt x="98" y="15"/>
                    <a:pt x="101" y="14"/>
                  </a:cubicBezTo>
                  <a:cubicBezTo>
                    <a:pt x="106" y="13"/>
                    <a:pt x="111" y="12"/>
                    <a:pt x="116" y="11"/>
                  </a:cubicBezTo>
                  <a:cubicBezTo>
                    <a:pt x="115" y="9"/>
                    <a:pt x="115" y="9"/>
                    <a:pt x="115" y="9"/>
                  </a:cubicBezTo>
                  <a:cubicBezTo>
                    <a:pt x="113" y="9"/>
                    <a:pt x="108" y="11"/>
                    <a:pt x="103" y="12"/>
                  </a:cubicBezTo>
                  <a:cubicBezTo>
                    <a:pt x="99" y="14"/>
                    <a:pt x="94" y="16"/>
                    <a:pt x="91" y="18"/>
                  </a:cubicBezTo>
                  <a:cubicBezTo>
                    <a:pt x="87" y="13"/>
                    <a:pt x="82" y="8"/>
                    <a:pt x="77" y="5"/>
                  </a:cubicBezTo>
                  <a:cubicBezTo>
                    <a:pt x="72" y="2"/>
                    <a:pt x="68" y="0"/>
                    <a:pt x="62" y="0"/>
                  </a:cubicBezTo>
                  <a:cubicBezTo>
                    <a:pt x="58" y="0"/>
                    <a:pt x="54" y="0"/>
                    <a:pt x="49" y="2"/>
                  </a:cubicBezTo>
                  <a:cubicBezTo>
                    <a:pt x="44" y="3"/>
                    <a:pt x="39" y="5"/>
                    <a:pt x="35"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1731"/>
            <p:cNvSpPr>
              <a:spLocks/>
            </p:cNvSpPr>
            <p:nvPr/>
          </p:nvSpPr>
          <p:spPr bwMode="auto">
            <a:xfrm>
              <a:off x="4468768" y="5167343"/>
              <a:ext cx="149226" cy="131763"/>
            </a:xfrm>
            <a:custGeom>
              <a:avLst/>
              <a:gdLst>
                <a:gd name="T0" fmla="*/ 28 w 40"/>
                <a:gd name="T1" fmla="*/ 4 h 35"/>
                <a:gd name="T2" fmla="*/ 19 w 40"/>
                <a:gd name="T3" fmla="*/ 3 h 35"/>
                <a:gd name="T4" fmla="*/ 10 w 40"/>
                <a:gd name="T5" fmla="*/ 3 h 35"/>
                <a:gd name="T6" fmla="*/ 4 w 40"/>
                <a:gd name="T7" fmla="*/ 2 h 35"/>
                <a:gd name="T8" fmla="*/ 0 w 40"/>
                <a:gd name="T9" fmla="*/ 0 h 35"/>
                <a:gd name="T10" fmla="*/ 2 w 40"/>
                <a:gd name="T11" fmla="*/ 8 h 35"/>
                <a:gd name="T12" fmla="*/ 2 w 40"/>
                <a:gd name="T13" fmla="*/ 17 h 35"/>
                <a:gd name="T14" fmla="*/ 7 w 40"/>
                <a:gd name="T15" fmla="*/ 27 h 35"/>
                <a:gd name="T16" fmla="*/ 16 w 40"/>
                <a:gd name="T17" fmla="*/ 33 h 35"/>
                <a:gd name="T18" fmla="*/ 26 w 40"/>
                <a:gd name="T19" fmla="*/ 32 h 35"/>
                <a:gd name="T20" fmla="*/ 34 w 40"/>
                <a:gd name="T21" fmla="*/ 25 h 35"/>
                <a:gd name="T22" fmla="*/ 37 w 40"/>
                <a:gd name="T23" fmla="*/ 28 h 35"/>
                <a:gd name="T24" fmla="*/ 39 w 40"/>
                <a:gd name="T25" fmla="*/ 34 h 35"/>
                <a:gd name="T26" fmla="*/ 40 w 40"/>
                <a:gd name="T27" fmla="*/ 34 h 35"/>
                <a:gd name="T28" fmla="*/ 34 w 40"/>
                <a:gd name="T29" fmla="*/ 24 h 35"/>
                <a:gd name="T30" fmla="*/ 35 w 40"/>
                <a:gd name="T31" fmla="*/ 11 h 35"/>
                <a:gd name="T32" fmla="*/ 28 w 40"/>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35">
                  <a:moveTo>
                    <a:pt x="28" y="4"/>
                  </a:moveTo>
                  <a:cubicBezTo>
                    <a:pt x="25" y="3"/>
                    <a:pt x="22" y="3"/>
                    <a:pt x="19" y="3"/>
                  </a:cubicBezTo>
                  <a:cubicBezTo>
                    <a:pt x="16" y="2"/>
                    <a:pt x="13" y="2"/>
                    <a:pt x="10" y="3"/>
                  </a:cubicBezTo>
                  <a:cubicBezTo>
                    <a:pt x="8" y="3"/>
                    <a:pt x="6" y="2"/>
                    <a:pt x="4" y="2"/>
                  </a:cubicBezTo>
                  <a:cubicBezTo>
                    <a:pt x="2" y="1"/>
                    <a:pt x="0" y="0"/>
                    <a:pt x="0" y="0"/>
                  </a:cubicBezTo>
                  <a:cubicBezTo>
                    <a:pt x="1" y="3"/>
                    <a:pt x="1" y="6"/>
                    <a:pt x="2" y="8"/>
                  </a:cubicBezTo>
                  <a:cubicBezTo>
                    <a:pt x="2" y="11"/>
                    <a:pt x="2" y="14"/>
                    <a:pt x="2" y="17"/>
                  </a:cubicBezTo>
                  <a:cubicBezTo>
                    <a:pt x="3" y="20"/>
                    <a:pt x="5" y="24"/>
                    <a:pt x="7" y="27"/>
                  </a:cubicBezTo>
                  <a:cubicBezTo>
                    <a:pt x="10" y="30"/>
                    <a:pt x="13" y="32"/>
                    <a:pt x="16" y="33"/>
                  </a:cubicBezTo>
                  <a:cubicBezTo>
                    <a:pt x="19" y="35"/>
                    <a:pt x="23" y="34"/>
                    <a:pt x="26" y="32"/>
                  </a:cubicBezTo>
                  <a:cubicBezTo>
                    <a:pt x="29" y="31"/>
                    <a:pt x="32" y="28"/>
                    <a:pt x="34" y="25"/>
                  </a:cubicBezTo>
                  <a:cubicBezTo>
                    <a:pt x="35" y="26"/>
                    <a:pt x="36" y="27"/>
                    <a:pt x="37" y="28"/>
                  </a:cubicBezTo>
                  <a:cubicBezTo>
                    <a:pt x="38" y="30"/>
                    <a:pt x="39" y="32"/>
                    <a:pt x="39" y="34"/>
                  </a:cubicBezTo>
                  <a:cubicBezTo>
                    <a:pt x="40" y="34"/>
                    <a:pt x="40" y="34"/>
                    <a:pt x="40" y="34"/>
                  </a:cubicBezTo>
                  <a:cubicBezTo>
                    <a:pt x="39" y="32"/>
                    <a:pt x="37" y="26"/>
                    <a:pt x="34" y="24"/>
                  </a:cubicBezTo>
                  <a:cubicBezTo>
                    <a:pt x="36" y="20"/>
                    <a:pt x="37" y="15"/>
                    <a:pt x="35" y="11"/>
                  </a:cubicBezTo>
                  <a:cubicBezTo>
                    <a:pt x="33" y="9"/>
                    <a:pt x="30" y="6"/>
                    <a:pt x="28" y="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1732"/>
            <p:cNvSpPr>
              <a:spLocks/>
            </p:cNvSpPr>
            <p:nvPr/>
          </p:nvSpPr>
          <p:spPr bwMode="auto">
            <a:xfrm>
              <a:off x="4208417" y="4492650"/>
              <a:ext cx="338140" cy="220664"/>
            </a:xfrm>
            <a:custGeom>
              <a:avLst/>
              <a:gdLst>
                <a:gd name="T0" fmla="*/ 48 w 90"/>
                <a:gd name="T1" fmla="*/ 1 h 59"/>
                <a:gd name="T2" fmla="*/ 31 w 90"/>
                <a:gd name="T3" fmla="*/ 5 h 59"/>
                <a:gd name="T4" fmla="*/ 16 w 90"/>
                <a:gd name="T5" fmla="*/ 12 h 59"/>
                <a:gd name="T6" fmla="*/ 7 w 90"/>
                <a:gd name="T7" fmla="*/ 17 h 59"/>
                <a:gd name="T8" fmla="*/ 0 w 90"/>
                <a:gd name="T9" fmla="*/ 19 h 59"/>
                <a:gd name="T10" fmla="*/ 16 w 90"/>
                <a:gd name="T11" fmla="*/ 41 h 59"/>
                <a:gd name="T12" fmla="*/ 31 w 90"/>
                <a:gd name="T13" fmla="*/ 54 h 59"/>
                <a:gd name="T14" fmla="*/ 50 w 90"/>
                <a:gd name="T15" fmla="*/ 58 h 59"/>
                <a:gd name="T16" fmla="*/ 67 w 90"/>
                <a:gd name="T17" fmla="*/ 49 h 59"/>
                <a:gd name="T18" fmla="*/ 73 w 90"/>
                <a:gd name="T19" fmla="*/ 30 h 59"/>
                <a:gd name="T20" fmla="*/ 80 w 90"/>
                <a:gd name="T21" fmla="*/ 32 h 59"/>
                <a:gd name="T22" fmla="*/ 89 w 90"/>
                <a:gd name="T23" fmla="*/ 38 h 59"/>
                <a:gd name="T24" fmla="*/ 90 w 90"/>
                <a:gd name="T25" fmla="*/ 37 h 59"/>
                <a:gd name="T26" fmla="*/ 82 w 90"/>
                <a:gd name="T27" fmla="*/ 32 h 59"/>
                <a:gd name="T28" fmla="*/ 73 w 90"/>
                <a:gd name="T29" fmla="*/ 29 h 59"/>
                <a:gd name="T30" fmla="*/ 65 w 90"/>
                <a:gd name="T31" fmla="*/ 7 h 59"/>
                <a:gd name="T32" fmla="*/ 48 w 90"/>
                <a:gd name="T3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59">
                  <a:moveTo>
                    <a:pt x="48" y="1"/>
                  </a:moveTo>
                  <a:cubicBezTo>
                    <a:pt x="42" y="0"/>
                    <a:pt x="37" y="2"/>
                    <a:pt x="31" y="5"/>
                  </a:cubicBezTo>
                  <a:cubicBezTo>
                    <a:pt x="25" y="7"/>
                    <a:pt x="21" y="9"/>
                    <a:pt x="16" y="12"/>
                  </a:cubicBezTo>
                  <a:cubicBezTo>
                    <a:pt x="14" y="14"/>
                    <a:pt x="10" y="15"/>
                    <a:pt x="7" y="17"/>
                  </a:cubicBezTo>
                  <a:cubicBezTo>
                    <a:pt x="3" y="18"/>
                    <a:pt x="0" y="19"/>
                    <a:pt x="0" y="19"/>
                  </a:cubicBezTo>
                  <a:cubicBezTo>
                    <a:pt x="7" y="24"/>
                    <a:pt x="10" y="34"/>
                    <a:pt x="16" y="41"/>
                  </a:cubicBezTo>
                  <a:cubicBezTo>
                    <a:pt x="20" y="46"/>
                    <a:pt x="25" y="50"/>
                    <a:pt x="31" y="54"/>
                  </a:cubicBezTo>
                  <a:cubicBezTo>
                    <a:pt x="37" y="57"/>
                    <a:pt x="44" y="59"/>
                    <a:pt x="50" y="58"/>
                  </a:cubicBezTo>
                  <a:cubicBezTo>
                    <a:pt x="57" y="58"/>
                    <a:pt x="63" y="54"/>
                    <a:pt x="67" y="49"/>
                  </a:cubicBezTo>
                  <a:cubicBezTo>
                    <a:pt x="71" y="43"/>
                    <a:pt x="72" y="36"/>
                    <a:pt x="73" y="30"/>
                  </a:cubicBezTo>
                  <a:cubicBezTo>
                    <a:pt x="75" y="30"/>
                    <a:pt x="78" y="31"/>
                    <a:pt x="80" y="32"/>
                  </a:cubicBezTo>
                  <a:cubicBezTo>
                    <a:pt x="83" y="33"/>
                    <a:pt x="86" y="36"/>
                    <a:pt x="89" y="38"/>
                  </a:cubicBezTo>
                  <a:cubicBezTo>
                    <a:pt x="90" y="37"/>
                    <a:pt x="90" y="37"/>
                    <a:pt x="90" y="37"/>
                  </a:cubicBezTo>
                  <a:cubicBezTo>
                    <a:pt x="89" y="35"/>
                    <a:pt x="86" y="34"/>
                    <a:pt x="82" y="32"/>
                  </a:cubicBezTo>
                  <a:cubicBezTo>
                    <a:pt x="79" y="30"/>
                    <a:pt x="76" y="29"/>
                    <a:pt x="73" y="29"/>
                  </a:cubicBezTo>
                  <a:cubicBezTo>
                    <a:pt x="73" y="20"/>
                    <a:pt x="71" y="12"/>
                    <a:pt x="65" y="7"/>
                  </a:cubicBezTo>
                  <a:cubicBezTo>
                    <a:pt x="61" y="4"/>
                    <a:pt x="54" y="1"/>
                    <a:pt x="48"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1733"/>
            <p:cNvSpPr>
              <a:spLocks/>
            </p:cNvSpPr>
            <p:nvPr/>
          </p:nvSpPr>
          <p:spPr bwMode="auto">
            <a:xfrm>
              <a:off x="4175079" y="5180043"/>
              <a:ext cx="157163" cy="179389"/>
            </a:xfrm>
            <a:custGeom>
              <a:avLst/>
              <a:gdLst>
                <a:gd name="T0" fmla="*/ 36 w 42"/>
                <a:gd name="T1" fmla="*/ 12 h 48"/>
                <a:gd name="T2" fmla="*/ 25 w 42"/>
                <a:gd name="T3" fmla="*/ 5 h 48"/>
                <a:gd name="T4" fmla="*/ 14 w 42"/>
                <a:gd name="T5" fmla="*/ 3 h 48"/>
                <a:gd name="T6" fmla="*/ 2 w 42"/>
                <a:gd name="T7" fmla="*/ 0 h 48"/>
                <a:gd name="T8" fmla="*/ 1 w 42"/>
                <a:gd name="T9" fmla="*/ 18 h 48"/>
                <a:gd name="T10" fmla="*/ 2 w 42"/>
                <a:gd name="T11" fmla="*/ 31 h 48"/>
                <a:gd name="T12" fmla="*/ 10 w 42"/>
                <a:gd name="T13" fmla="*/ 43 h 48"/>
                <a:gd name="T14" fmla="*/ 24 w 42"/>
                <a:gd name="T15" fmla="*/ 45 h 48"/>
                <a:gd name="T16" fmla="*/ 35 w 42"/>
                <a:gd name="T17" fmla="*/ 37 h 48"/>
                <a:gd name="T18" fmla="*/ 38 w 42"/>
                <a:gd name="T19" fmla="*/ 41 h 48"/>
                <a:gd name="T20" fmla="*/ 41 w 42"/>
                <a:gd name="T21" fmla="*/ 48 h 48"/>
                <a:gd name="T22" fmla="*/ 42 w 42"/>
                <a:gd name="T23" fmla="*/ 48 h 48"/>
                <a:gd name="T24" fmla="*/ 39 w 42"/>
                <a:gd name="T25" fmla="*/ 42 h 48"/>
                <a:gd name="T26" fmla="*/ 35 w 42"/>
                <a:gd name="T27" fmla="*/ 37 h 48"/>
                <a:gd name="T28" fmla="*/ 40 w 42"/>
                <a:gd name="T29" fmla="*/ 29 h 48"/>
                <a:gd name="T30" fmla="*/ 41 w 42"/>
                <a:gd name="T31" fmla="*/ 23 h 48"/>
                <a:gd name="T32" fmla="*/ 36 w 42"/>
                <a:gd name="T33"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8">
                  <a:moveTo>
                    <a:pt x="36" y="12"/>
                  </a:moveTo>
                  <a:cubicBezTo>
                    <a:pt x="33" y="9"/>
                    <a:pt x="29" y="7"/>
                    <a:pt x="25" y="5"/>
                  </a:cubicBezTo>
                  <a:cubicBezTo>
                    <a:pt x="21" y="4"/>
                    <a:pt x="17" y="3"/>
                    <a:pt x="14" y="3"/>
                  </a:cubicBezTo>
                  <a:cubicBezTo>
                    <a:pt x="11" y="3"/>
                    <a:pt x="2" y="0"/>
                    <a:pt x="2" y="0"/>
                  </a:cubicBezTo>
                  <a:cubicBezTo>
                    <a:pt x="4" y="5"/>
                    <a:pt x="1" y="12"/>
                    <a:pt x="1" y="18"/>
                  </a:cubicBezTo>
                  <a:cubicBezTo>
                    <a:pt x="0" y="21"/>
                    <a:pt x="1" y="26"/>
                    <a:pt x="2" y="31"/>
                  </a:cubicBezTo>
                  <a:cubicBezTo>
                    <a:pt x="4" y="35"/>
                    <a:pt x="7" y="40"/>
                    <a:pt x="10" y="43"/>
                  </a:cubicBezTo>
                  <a:cubicBezTo>
                    <a:pt x="15" y="46"/>
                    <a:pt x="20" y="46"/>
                    <a:pt x="24" y="45"/>
                  </a:cubicBezTo>
                  <a:cubicBezTo>
                    <a:pt x="28" y="44"/>
                    <a:pt x="32" y="41"/>
                    <a:pt x="35" y="37"/>
                  </a:cubicBezTo>
                  <a:cubicBezTo>
                    <a:pt x="36" y="38"/>
                    <a:pt x="37" y="40"/>
                    <a:pt x="38" y="41"/>
                  </a:cubicBezTo>
                  <a:cubicBezTo>
                    <a:pt x="39" y="43"/>
                    <a:pt x="40" y="46"/>
                    <a:pt x="41" y="48"/>
                  </a:cubicBezTo>
                  <a:cubicBezTo>
                    <a:pt x="42" y="48"/>
                    <a:pt x="42" y="48"/>
                    <a:pt x="42" y="48"/>
                  </a:cubicBezTo>
                  <a:cubicBezTo>
                    <a:pt x="42" y="46"/>
                    <a:pt x="40" y="44"/>
                    <a:pt x="39" y="42"/>
                  </a:cubicBezTo>
                  <a:cubicBezTo>
                    <a:pt x="38" y="40"/>
                    <a:pt x="37" y="38"/>
                    <a:pt x="35" y="37"/>
                  </a:cubicBezTo>
                  <a:cubicBezTo>
                    <a:pt x="37" y="34"/>
                    <a:pt x="39" y="32"/>
                    <a:pt x="40" y="29"/>
                  </a:cubicBezTo>
                  <a:cubicBezTo>
                    <a:pt x="41" y="27"/>
                    <a:pt x="41" y="25"/>
                    <a:pt x="41" y="23"/>
                  </a:cubicBezTo>
                  <a:cubicBezTo>
                    <a:pt x="41" y="19"/>
                    <a:pt x="38" y="15"/>
                    <a:pt x="36"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1734"/>
            <p:cNvSpPr>
              <a:spLocks/>
            </p:cNvSpPr>
            <p:nvPr/>
          </p:nvSpPr>
          <p:spPr bwMode="auto">
            <a:xfrm>
              <a:off x="4521156" y="4830790"/>
              <a:ext cx="209551" cy="325440"/>
            </a:xfrm>
            <a:custGeom>
              <a:avLst/>
              <a:gdLst>
                <a:gd name="T0" fmla="*/ 55 w 56"/>
                <a:gd name="T1" fmla="*/ 40 h 87"/>
                <a:gd name="T2" fmla="*/ 47 w 56"/>
                <a:gd name="T3" fmla="*/ 25 h 87"/>
                <a:gd name="T4" fmla="*/ 37 w 56"/>
                <a:gd name="T5" fmla="*/ 14 h 87"/>
                <a:gd name="T6" fmla="*/ 32 w 56"/>
                <a:gd name="T7" fmla="*/ 6 h 87"/>
                <a:gd name="T8" fmla="*/ 29 w 56"/>
                <a:gd name="T9" fmla="*/ 0 h 87"/>
                <a:gd name="T10" fmla="*/ 21 w 56"/>
                <a:gd name="T11" fmla="*/ 11 h 87"/>
                <a:gd name="T12" fmla="*/ 11 w 56"/>
                <a:gd name="T13" fmla="*/ 20 h 87"/>
                <a:gd name="T14" fmla="*/ 3 w 56"/>
                <a:gd name="T15" fmla="*/ 54 h 87"/>
                <a:gd name="T16" fmla="*/ 15 w 56"/>
                <a:gd name="T17" fmla="*/ 67 h 87"/>
                <a:gd name="T18" fmla="*/ 34 w 56"/>
                <a:gd name="T19" fmla="*/ 70 h 87"/>
                <a:gd name="T20" fmla="*/ 33 w 56"/>
                <a:gd name="T21" fmla="*/ 77 h 87"/>
                <a:gd name="T22" fmla="*/ 28 w 56"/>
                <a:gd name="T23" fmla="*/ 86 h 87"/>
                <a:gd name="T24" fmla="*/ 29 w 56"/>
                <a:gd name="T25" fmla="*/ 87 h 87"/>
                <a:gd name="T26" fmla="*/ 34 w 56"/>
                <a:gd name="T27" fmla="*/ 69 h 87"/>
                <a:gd name="T28" fmla="*/ 53 w 56"/>
                <a:gd name="T29" fmla="*/ 58 h 87"/>
                <a:gd name="T30" fmla="*/ 55 w 56"/>
                <a:gd name="T31"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87">
                  <a:moveTo>
                    <a:pt x="55" y="40"/>
                  </a:moveTo>
                  <a:cubicBezTo>
                    <a:pt x="54" y="35"/>
                    <a:pt x="51" y="30"/>
                    <a:pt x="47" y="25"/>
                  </a:cubicBezTo>
                  <a:cubicBezTo>
                    <a:pt x="44" y="21"/>
                    <a:pt x="41" y="18"/>
                    <a:pt x="37" y="14"/>
                  </a:cubicBezTo>
                  <a:cubicBezTo>
                    <a:pt x="36" y="13"/>
                    <a:pt x="33" y="9"/>
                    <a:pt x="32" y="6"/>
                  </a:cubicBezTo>
                  <a:cubicBezTo>
                    <a:pt x="30" y="3"/>
                    <a:pt x="29" y="0"/>
                    <a:pt x="29" y="0"/>
                  </a:cubicBezTo>
                  <a:cubicBezTo>
                    <a:pt x="27" y="4"/>
                    <a:pt x="24" y="7"/>
                    <a:pt x="21" y="11"/>
                  </a:cubicBezTo>
                  <a:cubicBezTo>
                    <a:pt x="17" y="14"/>
                    <a:pt x="14" y="17"/>
                    <a:pt x="11" y="20"/>
                  </a:cubicBezTo>
                  <a:cubicBezTo>
                    <a:pt x="4" y="30"/>
                    <a:pt x="0" y="43"/>
                    <a:pt x="3" y="54"/>
                  </a:cubicBezTo>
                  <a:cubicBezTo>
                    <a:pt x="5" y="60"/>
                    <a:pt x="10" y="65"/>
                    <a:pt x="15" y="67"/>
                  </a:cubicBezTo>
                  <a:cubicBezTo>
                    <a:pt x="21" y="70"/>
                    <a:pt x="27" y="70"/>
                    <a:pt x="34" y="70"/>
                  </a:cubicBezTo>
                  <a:cubicBezTo>
                    <a:pt x="34" y="72"/>
                    <a:pt x="33" y="75"/>
                    <a:pt x="33" y="77"/>
                  </a:cubicBezTo>
                  <a:cubicBezTo>
                    <a:pt x="32" y="80"/>
                    <a:pt x="30" y="83"/>
                    <a:pt x="28" y="86"/>
                  </a:cubicBezTo>
                  <a:cubicBezTo>
                    <a:pt x="29" y="87"/>
                    <a:pt x="29" y="87"/>
                    <a:pt x="29" y="87"/>
                  </a:cubicBezTo>
                  <a:cubicBezTo>
                    <a:pt x="31" y="84"/>
                    <a:pt x="35" y="75"/>
                    <a:pt x="34" y="69"/>
                  </a:cubicBezTo>
                  <a:cubicBezTo>
                    <a:pt x="42" y="68"/>
                    <a:pt x="50" y="64"/>
                    <a:pt x="53" y="58"/>
                  </a:cubicBezTo>
                  <a:cubicBezTo>
                    <a:pt x="55" y="53"/>
                    <a:pt x="56" y="45"/>
                    <a:pt x="55" y="4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1735"/>
            <p:cNvSpPr>
              <a:spLocks/>
            </p:cNvSpPr>
            <p:nvPr/>
          </p:nvSpPr>
          <p:spPr bwMode="auto">
            <a:xfrm>
              <a:off x="4722770" y="4545038"/>
              <a:ext cx="188914" cy="288927"/>
            </a:xfrm>
            <a:custGeom>
              <a:avLst/>
              <a:gdLst>
                <a:gd name="T0" fmla="*/ 1 w 50"/>
                <a:gd name="T1" fmla="*/ 37 h 77"/>
                <a:gd name="T2" fmla="*/ 5 w 50"/>
                <a:gd name="T3" fmla="*/ 52 h 77"/>
                <a:gd name="T4" fmla="*/ 13 w 50"/>
                <a:gd name="T5" fmla="*/ 64 h 77"/>
                <a:gd name="T6" fmla="*/ 21 w 50"/>
                <a:gd name="T7" fmla="*/ 77 h 77"/>
                <a:gd name="T8" fmla="*/ 37 w 50"/>
                <a:gd name="T9" fmla="*/ 62 h 77"/>
                <a:gd name="T10" fmla="*/ 46 w 50"/>
                <a:gd name="T11" fmla="*/ 49 h 77"/>
                <a:gd name="T12" fmla="*/ 49 w 50"/>
                <a:gd name="T13" fmla="*/ 33 h 77"/>
                <a:gd name="T14" fmla="*/ 41 w 50"/>
                <a:gd name="T15" fmla="*/ 20 h 77"/>
                <a:gd name="T16" fmla="*/ 25 w 50"/>
                <a:gd name="T17" fmla="*/ 15 h 77"/>
                <a:gd name="T18" fmla="*/ 26 w 50"/>
                <a:gd name="T19" fmla="*/ 9 h 77"/>
                <a:gd name="T20" fmla="*/ 32 w 50"/>
                <a:gd name="T21" fmla="*/ 1 h 77"/>
                <a:gd name="T22" fmla="*/ 31 w 50"/>
                <a:gd name="T23" fmla="*/ 0 h 77"/>
                <a:gd name="T24" fmla="*/ 27 w 50"/>
                <a:gd name="T25" fmla="*/ 7 h 77"/>
                <a:gd name="T26" fmla="*/ 24 w 50"/>
                <a:gd name="T27" fmla="*/ 15 h 77"/>
                <a:gd name="T28" fmla="*/ 6 w 50"/>
                <a:gd name="T29" fmla="*/ 23 h 77"/>
                <a:gd name="T30" fmla="*/ 1 w 50"/>
                <a:gd name="T31" fmla="*/ 3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77">
                  <a:moveTo>
                    <a:pt x="1" y="37"/>
                  </a:moveTo>
                  <a:cubicBezTo>
                    <a:pt x="0" y="43"/>
                    <a:pt x="3" y="47"/>
                    <a:pt x="5" y="52"/>
                  </a:cubicBezTo>
                  <a:cubicBezTo>
                    <a:pt x="7" y="57"/>
                    <a:pt x="10" y="60"/>
                    <a:pt x="13" y="64"/>
                  </a:cubicBezTo>
                  <a:cubicBezTo>
                    <a:pt x="15" y="67"/>
                    <a:pt x="21" y="77"/>
                    <a:pt x="21" y="77"/>
                  </a:cubicBezTo>
                  <a:cubicBezTo>
                    <a:pt x="23" y="70"/>
                    <a:pt x="31" y="67"/>
                    <a:pt x="37" y="62"/>
                  </a:cubicBezTo>
                  <a:cubicBezTo>
                    <a:pt x="40" y="59"/>
                    <a:pt x="44" y="55"/>
                    <a:pt x="46" y="49"/>
                  </a:cubicBezTo>
                  <a:cubicBezTo>
                    <a:pt x="49" y="44"/>
                    <a:pt x="50" y="39"/>
                    <a:pt x="49" y="33"/>
                  </a:cubicBezTo>
                  <a:cubicBezTo>
                    <a:pt x="49" y="27"/>
                    <a:pt x="45" y="23"/>
                    <a:pt x="41" y="20"/>
                  </a:cubicBezTo>
                  <a:cubicBezTo>
                    <a:pt x="36" y="17"/>
                    <a:pt x="30" y="15"/>
                    <a:pt x="25" y="15"/>
                  </a:cubicBezTo>
                  <a:cubicBezTo>
                    <a:pt x="25" y="13"/>
                    <a:pt x="26" y="11"/>
                    <a:pt x="26" y="9"/>
                  </a:cubicBezTo>
                  <a:cubicBezTo>
                    <a:pt x="28" y="6"/>
                    <a:pt x="30" y="3"/>
                    <a:pt x="32" y="1"/>
                  </a:cubicBezTo>
                  <a:cubicBezTo>
                    <a:pt x="31" y="0"/>
                    <a:pt x="31" y="0"/>
                    <a:pt x="31" y="0"/>
                  </a:cubicBezTo>
                  <a:cubicBezTo>
                    <a:pt x="30" y="1"/>
                    <a:pt x="28" y="4"/>
                    <a:pt x="27" y="7"/>
                  </a:cubicBezTo>
                  <a:cubicBezTo>
                    <a:pt x="25" y="10"/>
                    <a:pt x="24" y="13"/>
                    <a:pt x="24" y="15"/>
                  </a:cubicBezTo>
                  <a:cubicBezTo>
                    <a:pt x="17" y="15"/>
                    <a:pt x="10" y="17"/>
                    <a:pt x="6" y="23"/>
                  </a:cubicBezTo>
                  <a:cubicBezTo>
                    <a:pt x="3" y="26"/>
                    <a:pt x="1" y="32"/>
                    <a:pt x="1" y="3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1736"/>
            <p:cNvSpPr>
              <a:spLocks/>
            </p:cNvSpPr>
            <p:nvPr/>
          </p:nvSpPr>
          <p:spPr bwMode="auto">
            <a:xfrm>
              <a:off x="4930734" y="4457725"/>
              <a:ext cx="231776" cy="373065"/>
            </a:xfrm>
            <a:custGeom>
              <a:avLst/>
              <a:gdLst>
                <a:gd name="T0" fmla="*/ 0 w 62"/>
                <a:gd name="T1" fmla="*/ 45 h 99"/>
                <a:gd name="T2" fmla="*/ 5 w 62"/>
                <a:gd name="T3" fmla="*/ 65 h 99"/>
                <a:gd name="T4" fmla="*/ 14 w 62"/>
                <a:gd name="T5" fmla="*/ 80 h 99"/>
                <a:gd name="T6" fmla="*/ 18 w 62"/>
                <a:gd name="T7" fmla="*/ 91 h 99"/>
                <a:gd name="T8" fmla="*/ 20 w 62"/>
                <a:gd name="T9" fmla="*/ 97 h 99"/>
                <a:gd name="T10" fmla="*/ 20 w 62"/>
                <a:gd name="T11" fmla="*/ 99 h 99"/>
                <a:gd name="T12" fmla="*/ 26 w 62"/>
                <a:gd name="T13" fmla="*/ 92 h 99"/>
                <a:gd name="T14" fmla="*/ 32 w 62"/>
                <a:gd name="T15" fmla="*/ 87 h 99"/>
                <a:gd name="T16" fmla="*/ 44 w 62"/>
                <a:gd name="T17" fmla="*/ 76 h 99"/>
                <a:gd name="T18" fmla="*/ 57 w 62"/>
                <a:gd name="T19" fmla="*/ 56 h 99"/>
                <a:gd name="T20" fmla="*/ 60 w 62"/>
                <a:gd name="T21" fmla="*/ 31 h 99"/>
                <a:gd name="T22" fmla="*/ 55 w 62"/>
                <a:gd name="T23" fmla="*/ 18 h 99"/>
                <a:gd name="T24" fmla="*/ 46 w 62"/>
                <a:gd name="T25" fmla="*/ 11 h 99"/>
                <a:gd name="T26" fmla="*/ 25 w 62"/>
                <a:gd name="T27" fmla="*/ 14 h 99"/>
                <a:gd name="T28" fmla="*/ 23 w 62"/>
                <a:gd name="T29" fmla="*/ 7 h 99"/>
                <a:gd name="T30" fmla="*/ 18 w 62"/>
                <a:gd name="T31" fmla="*/ 0 h 99"/>
                <a:gd name="T32" fmla="*/ 16 w 62"/>
                <a:gd name="T33" fmla="*/ 0 h 99"/>
                <a:gd name="T34" fmla="*/ 21 w 62"/>
                <a:gd name="T35" fmla="*/ 6 h 99"/>
                <a:gd name="T36" fmla="*/ 24 w 62"/>
                <a:gd name="T37" fmla="*/ 14 h 99"/>
                <a:gd name="T38" fmla="*/ 13 w 62"/>
                <a:gd name="T39" fmla="*/ 19 h 99"/>
                <a:gd name="T40" fmla="*/ 5 w 62"/>
                <a:gd name="T41" fmla="*/ 26 h 99"/>
                <a:gd name="T42" fmla="*/ 2 w 62"/>
                <a:gd name="T43" fmla="*/ 35 h 99"/>
                <a:gd name="T44" fmla="*/ 0 w 62"/>
                <a:gd name="T45" fmla="*/ 4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99">
                  <a:moveTo>
                    <a:pt x="0" y="45"/>
                  </a:moveTo>
                  <a:cubicBezTo>
                    <a:pt x="0" y="52"/>
                    <a:pt x="3" y="58"/>
                    <a:pt x="5" y="65"/>
                  </a:cubicBezTo>
                  <a:cubicBezTo>
                    <a:pt x="7" y="70"/>
                    <a:pt x="10" y="75"/>
                    <a:pt x="14" y="80"/>
                  </a:cubicBezTo>
                  <a:cubicBezTo>
                    <a:pt x="15" y="82"/>
                    <a:pt x="17" y="87"/>
                    <a:pt x="18" y="91"/>
                  </a:cubicBezTo>
                  <a:cubicBezTo>
                    <a:pt x="19" y="93"/>
                    <a:pt x="19" y="95"/>
                    <a:pt x="20" y="97"/>
                  </a:cubicBezTo>
                  <a:cubicBezTo>
                    <a:pt x="20" y="98"/>
                    <a:pt x="20" y="99"/>
                    <a:pt x="20" y="99"/>
                  </a:cubicBezTo>
                  <a:cubicBezTo>
                    <a:pt x="22" y="96"/>
                    <a:pt x="24" y="94"/>
                    <a:pt x="26" y="92"/>
                  </a:cubicBezTo>
                  <a:cubicBezTo>
                    <a:pt x="27" y="90"/>
                    <a:pt x="30" y="88"/>
                    <a:pt x="32" y="87"/>
                  </a:cubicBezTo>
                  <a:cubicBezTo>
                    <a:pt x="36" y="83"/>
                    <a:pt x="41" y="80"/>
                    <a:pt x="44" y="76"/>
                  </a:cubicBezTo>
                  <a:cubicBezTo>
                    <a:pt x="49" y="71"/>
                    <a:pt x="54" y="64"/>
                    <a:pt x="57" y="56"/>
                  </a:cubicBezTo>
                  <a:cubicBezTo>
                    <a:pt x="60" y="48"/>
                    <a:pt x="62" y="39"/>
                    <a:pt x="60" y="31"/>
                  </a:cubicBezTo>
                  <a:cubicBezTo>
                    <a:pt x="59" y="26"/>
                    <a:pt x="58" y="22"/>
                    <a:pt x="55" y="18"/>
                  </a:cubicBezTo>
                  <a:cubicBezTo>
                    <a:pt x="52" y="15"/>
                    <a:pt x="49" y="13"/>
                    <a:pt x="46" y="11"/>
                  </a:cubicBezTo>
                  <a:cubicBezTo>
                    <a:pt x="39" y="9"/>
                    <a:pt x="32" y="11"/>
                    <a:pt x="25" y="14"/>
                  </a:cubicBezTo>
                  <a:cubicBezTo>
                    <a:pt x="25" y="11"/>
                    <a:pt x="24" y="9"/>
                    <a:pt x="23" y="7"/>
                  </a:cubicBezTo>
                  <a:cubicBezTo>
                    <a:pt x="21" y="4"/>
                    <a:pt x="20" y="2"/>
                    <a:pt x="18" y="0"/>
                  </a:cubicBezTo>
                  <a:cubicBezTo>
                    <a:pt x="16" y="0"/>
                    <a:pt x="16" y="0"/>
                    <a:pt x="16" y="0"/>
                  </a:cubicBezTo>
                  <a:cubicBezTo>
                    <a:pt x="17" y="1"/>
                    <a:pt x="19" y="3"/>
                    <a:pt x="21" y="6"/>
                  </a:cubicBezTo>
                  <a:cubicBezTo>
                    <a:pt x="23" y="8"/>
                    <a:pt x="24" y="12"/>
                    <a:pt x="24" y="14"/>
                  </a:cubicBezTo>
                  <a:cubicBezTo>
                    <a:pt x="20" y="16"/>
                    <a:pt x="16" y="17"/>
                    <a:pt x="13" y="19"/>
                  </a:cubicBezTo>
                  <a:cubicBezTo>
                    <a:pt x="10" y="21"/>
                    <a:pt x="7" y="23"/>
                    <a:pt x="5" y="26"/>
                  </a:cubicBezTo>
                  <a:cubicBezTo>
                    <a:pt x="4" y="28"/>
                    <a:pt x="3" y="31"/>
                    <a:pt x="2" y="35"/>
                  </a:cubicBezTo>
                  <a:cubicBezTo>
                    <a:pt x="1" y="38"/>
                    <a:pt x="0" y="42"/>
                    <a:pt x="0" y="4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1737"/>
            <p:cNvSpPr>
              <a:spLocks/>
            </p:cNvSpPr>
            <p:nvPr/>
          </p:nvSpPr>
          <p:spPr bwMode="auto">
            <a:xfrm>
              <a:off x="4032203" y="4735540"/>
              <a:ext cx="357190" cy="319090"/>
            </a:xfrm>
            <a:custGeom>
              <a:avLst/>
              <a:gdLst>
                <a:gd name="T0" fmla="*/ 15 w 95"/>
                <a:gd name="T1" fmla="*/ 14 h 85"/>
                <a:gd name="T2" fmla="*/ 2 w 95"/>
                <a:gd name="T3" fmla="*/ 39 h 85"/>
                <a:gd name="T4" fmla="*/ 2 w 95"/>
                <a:gd name="T5" fmla="*/ 62 h 85"/>
                <a:gd name="T6" fmla="*/ 3 w 95"/>
                <a:gd name="T7" fmla="*/ 76 h 85"/>
                <a:gd name="T8" fmla="*/ 5 w 95"/>
                <a:gd name="T9" fmla="*/ 85 h 85"/>
                <a:gd name="T10" fmla="*/ 18 w 95"/>
                <a:gd name="T11" fmla="*/ 81 h 85"/>
                <a:gd name="T12" fmla="*/ 34 w 95"/>
                <a:gd name="T13" fmla="*/ 82 h 85"/>
                <a:gd name="T14" fmla="*/ 55 w 95"/>
                <a:gd name="T15" fmla="*/ 78 h 85"/>
                <a:gd name="T16" fmla="*/ 75 w 95"/>
                <a:gd name="T17" fmla="*/ 65 h 85"/>
                <a:gd name="T18" fmla="*/ 82 w 95"/>
                <a:gd name="T19" fmla="*/ 40 h 85"/>
                <a:gd name="T20" fmla="*/ 71 w 95"/>
                <a:gd name="T21" fmla="*/ 16 h 85"/>
                <a:gd name="T22" fmla="*/ 80 w 95"/>
                <a:gd name="T23" fmla="*/ 12 h 85"/>
                <a:gd name="T24" fmla="*/ 95 w 95"/>
                <a:gd name="T25" fmla="*/ 10 h 85"/>
                <a:gd name="T26" fmla="*/ 95 w 95"/>
                <a:gd name="T27" fmla="*/ 8 h 85"/>
                <a:gd name="T28" fmla="*/ 83 w 95"/>
                <a:gd name="T29" fmla="*/ 10 h 85"/>
                <a:gd name="T30" fmla="*/ 70 w 95"/>
                <a:gd name="T31" fmla="*/ 15 h 85"/>
                <a:gd name="T32" fmla="*/ 57 w 95"/>
                <a:gd name="T33" fmla="*/ 4 h 85"/>
                <a:gd name="T34" fmla="*/ 41 w 95"/>
                <a:gd name="T35" fmla="*/ 1 h 85"/>
                <a:gd name="T36" fmla="*/ 28 w 95"/>
                <a:gd name="T37" fmla="*/ 6 h 85"/>
                <a:gd name="T38" fmla="*/ 15 w 95"/>
                <a:gd name="T39" fmla="*/ 1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85">
                  <a:moveTo>
                    <a:pt x="15" y="14"/>
                  </a:moveTo>
                  <a:cubicBezTo>
                    <a:pt x="7" y="21"/>
                    <a:pt x="4" y="30"/>
                    <a:pt x="2" y="39"/>
                  </a:cubicBezTo>
                  <a:cubicBezTo>
                    <a:pt x="0" y="47"/>
                    <a:pt x="1" y="54"/>
                    <a:pt x="2" y="62"/>
                  </a:cubicBezTo>
                  <a:cubicBezTo>
                    <a:pt x="2" y="65"/>
                    <a:pt x="3" y="71"/>
                    <a:pt x="3" y="76"/>
                  </a:cubicBezTo>
                  <a:cubicBezTo>
                    <a:pt x="4" y="81"/>
                    <a:pt x="5" y="85"/>
                    <a:pt x="5" y="85"/>
                  </a:cubicBezTo>
                  <a:cubicBezTo>
                    <a:pt x="8" y="82"/>
                    <a:pt x="13" y="81"/>
                    <a:pt x="18" y="81"/>
                  </a:cubicBezTo>
                  <a:cubicBezTo>
                    <a:pt x="24" y="81"/>
                    <a:pt x="29" y="82"/>
                    <a:pt x="34" y="82"/>
                  </a:cubicBezTo>
                  <a:cubicBezTo>
                    <a:pt x="41" y="82"/>
                    <a:pt x="48" y="81"/>
                    <a:pt x="55" y="78"/>
                  </a:cubicBezTo>
                  <a:cubicBezTo>
                    <a:pt x="62" y="76"/>
                    <a:pt x="70" y="71"/>
                    <a:pt x="75" y="65"/>
                  </a:cubicBezTo>
                  <a:cubicBezTo>
                    <a:pt x="81" y="58"/>
                    <a:pt x="83" y="49"/>
                    <a:pt x="82" y="40"/>
                  </a:cubicBezTo>
                  <a:cubicBezTo>
                    <a:pt x="81" y="32"/>
                    <a:pt x="77" y="23"/>
                    <a:pt x="71" y="16"/>
                  </a:cubicBezTo>
                  <a:cubicBezTo>
                    <a:pt x="74" y="14"/>
                    <a:pt x="77" y="12"/>
                    <a:pt x="80" y="12"/>
                  </a:cubicBezTo>
                  <a:cubicBezTo>
                    <a:pt x="85" y="10"/>
                    <a:pt x="90" y="10"/>
                    <a:pt x="95" y="10"/>
                  </a:cubicBezTo>
                  <a:cubicBezTo>
                    <a:pt x="95" y="8"/>
                    <a:pt x="95" y="8"/>
                    <a:pt x="95" y="8"/>
                  </a:cubicBezTo>
                  <a:cubicBezTo>
                    <a:pt x="92" y="8"/>
                    <a:pt x="88" y="9"/>
                    <a:pt x="83" y="10"/>
                  </a:cubicBezTo>
                  <a:cubicBezTo>
                    <a:pt x="78" y="11"/>
                    <a:pt x="73" y="13"/>
                    <a:pt x="70" y="15"/>
                  </a:cubicBezTo>
                  <a:cubicBezTo>
                    <a:pt x="66" y="10"/>
                    <a:pt x="62" y="7"/>
                    <a:pt x="57" y="4"/>
                  </a:cubicBezTo>
                  <a:cubicBezTo>
                    <a:pt x="52" y="2"/>
                    <a:pt x="47" y="0"/>
                    <a:pt x="41" y="1"/>
                  </a:cubicBezTo>
                  <a:cubicBezTo>
                    <a:pt x="37" y="2"/>
                    <a:pt x="33" y="3"/>
                    <a:pt x="28" y="6"/>
                  </a:cubicBezTo>
                  <a:cubicBezTo>
                    <a:pt x="23" y="8"/>
                    <a:pt x="19" y="11"/>
                    <a:pt x="15" y="1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1738"/>
            <p:cNvSpPr>
              <a:spLocks/>
            </p:cNvSpPr>
            <p:nvPr/>
          </p:nvSpPr>
          <p:spPr bwMode="auto">
            <a:xfrm>
              <a:off x="4213179" y="4589489"/>
              <a:ext cx="382590" cy="390528"/>
            </a:xfrm>
            <a:custGeom>
              <a:avLst/>
              <a:gdLst>
                <a:gd name="T0" fmla="*/ 5 w 102"/>
                <a:gd name="T1" fmla="*/ 32 h 104"/>
                <a:gd name="T2" fmla="*/ 0 w 102"/>
                <a:gd name="T3" fmla="*/ 52 h 104"/>
                <a:gd name="T4" fmla="*/ 4 w 102"/>
                <a:gd name="T5" fmla="*/ 69 h 104"/>
                <a:gd name="T6" fmla="*/ 20 w 102"/>
                <a:gd name="T7" fmla="*/ 90 h 104"/>
                <a:gd name="T8" fmla="*/ 33 w 102"/>
                <a:gd name="T9" fmla="*/ 99 h 104"/>
                <a:gd name="T10" fmla="*/ 41 w 102"/>
                <a:gd name="T11" fmla="*/ 104 h 104"/>
                <a:gd name="T12" fmla="*/ 48 w 102"/>
                <a:gd name="T13" fmla="*/ 92 h 104"/>
                <a:gd name="T14" fmla="*/ 60 w 102"/>
                <a:gd name="T15" fmla="*/ 87 h 104"/>
                <a:gd name="T16" fmla="*/ 73 w 102"/>
                <a:gd name="T17" fmla="*/ 81 h 104"/>
                <a:gd name="T18" fmla="*/ 84 w 102"/>
                <a:gd name="T19" fmla="*/ 67 h 104"/>
                <a:gd name="T20" fmla="*/ 87 w 102"/>
                <a:gd name="T21" fmla="*/ 41 h 104"/>
                <a:gd name="T22" fmla="*/ 74 w 102"/>
                <a:gd name="T23" fmla="*/ 14 h 104"/>
                <a:gd name="T24" fmla="*/ 85 w 102"/>
                <a:gd name="T25" fmla="*/ 9 h 104"/>
                <a:gd name="T26" fmla="*/ 102 w 102"/>
                <a:gd name="T27" fmla="*/ 8 h 104"/>
                <a:gd name="T28" fmla="*/ 102 w 102"/>
                <a:gd name="T29" fmla="*/ 6 h 104"/>
                <a:gd name="T30" fmla="*/ 73 w 102"/>
                <a:gd name="T31" fmla="*/ 13 h 104"/>
                <a:gd name="T32" fmla="*/ 57 w 102"/>
                <a:gd name="T33" fmla="*/ 2 h 104"/>
                <a:gd name="T34" fmla="*/ 37 w 102"/>
                <a:gd name="T35" fmla="*/ 3 h 104"/>
                <a:gd name="T36" fmla="*/ 19 w 102"/>
                <a:gd name="T37" fmla="*/ 14 h 104"/>
                <a:gd name="T38" fmla="*/ 5 w 102"/>
                <a:gd name="T39"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2" h="104">
                  <a:moveTo>
                    <a:pt x="5" y="32"/>
                  </a:moveTo>
                  <a:cubicBezTo>
                    <a:pt x="1" y="39"/>
                    <a:pt x="0" y="46"/>
                    <a:pt x="0" y="52"/>
                  </a:cubicBezTo>
                  <a:cubicBezTo>
                    <a:pt x="0" y="58"/>
                    <a:pt x="2" y="64"/>
                    <a:pt x="4" y="69"/>
                  </a:cubicBezTo>
                  <a:cubicBezTo>
                    <a:pt x="7" y="79"/>
                    <a:pt x="13" y="85"/>
                    <a:pt x="20" y="90"/>
                  </a:cubicBezTo>
                  <a:cubicBezTo>
                    <a:pt x="23" y="92"/>
                    <a:pt x="28" y="96"/>
                    <a:pt x="33" y="99"/>
                  </a:cubicBezTo>
                  <a:cubicBezTo>
                    <a:pt x="37" y="102"/>
                    <a:pt x="41" y="104"/>
                    <a:pt x="41" y="104"/>
                  </a:cubicBezTo>
                  <a:cubicBezTo>
                    <a:pt x="41" y="99"/>
                    <a:pt x="44" y="94"/>
                    <a:pt x="48" y="92"/>
                  </a:cubicBezTo>
                  <a:cubicBezTo>
                    <a:pt x="51" y="89"/>
                    <a:pt x="56" y="88"/>
                    <a:pt x="60" y="87"/>
                  </a:cubicBezTo>
                  <a:cubicBezTo>
                    <a:pt x="64" y="85"/>
                    <a:pt x="69" y="84"/>
                    <a:pt x="73" y="81"/>
                  </a:cubicBezTo>
                  <a:cubicBezTo>
                    <a:pt x="77" y="78"/>
                    <a:pt x="81" y="73"/>
                    <a:pt x="84" y="67"/>
                  </a:cubicBezTo>
                  <a:cubicBezTo>
                    <a:pt x="88" y="60"/>
                    <a:pt x="89" y="50"/>
                    <a:pt x="87" y="41"/>
                  </a:cubicBezTo>
                  <a:cubicBezTo>
                    <a:pt x="85" y="31"/>
                    <a:pt x="80" y="21"/>
                    <a:pt x="74" y="14"/>
                  </a:cubicBezTo>
                  <a:cubicBezTo>
                    <a:pt x="77" y="12"/>
                    <a:pt x="81" y="10"/>
                    <a:pt x="85" y="9"/>
                  </a:cubicBezTo>
                  <a:cubicBezTo>
                    <a:pt x="91" y="7"/>
                    <a:pt x="96" y="7"/>
                    <a:pt x="102" y="8"/>
                  </a:cubicBezTo>
                  <a:cubicBezTo>
                    <a:pt x="102" y="6"/>
                    <a:pt x="102" y="6"/>
                    <a:pt x="102" y="6"/>
                  </a:cubicBezTo>
                  <a:cubicBezTo>
                    <a:pt x="96" y="5"/>
                    <a:pt x="80" y="7"/>
                    <a:pt x="73" y="13"/>
                  </a:cubicBezTo>
                  <a:cubicBezTo>
                    <a:pt x="68" y="8"/>
                    <a:pt x="63" y="4"/>
                    <a:pt x="57" y="2"/>
                  </a:cubicBezTo>
                  <a:cubicBezTo>
                    <a:pt x="51" y="0"/>
                    <a:pt x="44" y="0"/>
                    <a:pt x="37" y="3"/>
                  </a:cubicBezTo>
                  <a:cubicBezTo>
                    <a:pt x="31" y="5"/>
                    <a:pt x="25" y="9"/>
                    <a:pt x="19" y="14"/>
                  </a:cubicBezTo>
                  <a:cubicBezTo>
                    <a:pt x="14" y="19"/>
                    <a:pt x="8" y="26"/>
                    <a:pt x="5" y="32"/>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1739"/>
            <p:cNvSpPr>
              <a:spLocks/>
            </p:cNvSpPr>
            <p:nvPr/>
          </p:nvSpPr>
          <p:spPr bwMode="auto">
            <a:xfrm>
              <a:off x="4287792" y="3725883"/>
              <a:ext cx="376240" cy="558804"/>
            </a:xfrm>
            <a:custGeom>
              <a:avLst/>
              <a:gdLst>
                <a:gd name="T0" fmla="*/ 96 w 100"/>
                <a:gd name="T1" fmla="*/ 60 h 149"/>
                <a:gd name="T2" fmla="*/ 77 w 100"/>
                <a:gd name="T3" fmla="*/ 36 h 149"/>
                <a:gd name="T4" fmla="*/ 54 w 100"/>
                <a:gd name="T5" fmla="*/ 19 h 149"/>
                <a:gd name="T6" fmla="*/ 40 w 100"/>
                <a:gd name="T7" fmla="*/ 8 h 149"/>
                <a:gd name="T8" fmla="*/ 30 w 100"/>
                <a:gd name="T9" fmla="*/ 0 h 149"/>
                <a:gd name="T10" fmla="*/ 22 w 100"/>
                <a:gd name="T11" fmla="*/ 19 h 149"/>
                <a:gd name="T12" fmla="*/ 9 w 100"/>
                <a:gd name="T13" fmla="*/ 38 h 149"/>
                <a:gd name="T14" fmla="*/ 2 w 100"/>
                <a:gd name="T15" fmla="*/ 55 h 149"/>
                <a:gd name="T16" fmla="*/ 0 w 100"/>
                <a:gd name="T17" fmla="*/ 75 h 149"/>
                <a:gd name="T18" fmla="*/ 3 w 100"/>
                <a:gd name="T19" fmla="*/ 97 h 149"/>
                <a:gd name="T20" fmla="*/ 14 w 100"/>
                <a:gd name="T21" fmla="*/ 117 h 149"/>
                <a:gd name="T22" fmla="*/ 18 w 100"/>
                <a:gd name="T23" fmla="*/ 121 h 149"/>
                <a:gd name="T24" fmla="*/ 20 w 100"/>
                <a:gd name="T25" fmla="*/ 123 h 149"/>
                <a:gd name="T26" fmla="*/ 22 w 100"/>
                <a:gd name="T27" fmla="*/ 124 h 149"/>
                <a:gd name="T28" fmla="*/ 27 w 100"/>
                <a:gd name="T29" fmla="*/ 128 h 149"/>
                <a:gd name="T30" fmla="*/ 31 w 100"/>
                <a:gd name="T31" fmla="*/ 130 h 149"/>
                <a:gd name="T32" fmla="*/ 49 w 100"/>
                <a:gd name="T33" fmla="*/ 130 h 149"/>
                <a:gd name="T34" fmla="*/ 78 w 100"/>
                <a:gd name="T35" fmla="*/ 112 h 149"/>
                <a:gd name="T36" fmla="*/ 86 w 100"/>
                <a:gd name="T37" fmla="*/ 126 h 149"/>
                <a:gd name="T38" fmla="*/ 83 w 100"/>
                <a:gd name="T39" fmla="*/ 148 h 149"/>
                <a:gd name="T40" fmla="*/ 85 w 100"/>
                <a:gd name="T41" fmla="*/ 149 h 149"/>
                <a:gd name="T42" fmla="*/ 88 w 100"/>
                <a:gd name="T43" fmla="*/ 141 h 149"/>
                <a:gd name="T44" fmla="*/ 88 w 100"/>
                <a:gd name="T45" fmla="*/ 130 h 149"/>
                <a:gd name="T46" fmla="*/ 84 w 100"/>
                <a:gd name="T47" fmla="*/ 119 h 149"/>
                <a:gd name="T48" fmla="*/ 79 w 100"/>
                <a:gd name="T49" fmla="*/ 111 h 149"/>
                <a:gd name="T50" fmla="*/ 86 w 100"/>
                <a:gd name="T51" fmla="*/ 102 h 149"/>
                <a:gd name="T52" fmla="*/ 91 w 100"/>
                <a:gd name="T53" fmla="*/ 93 h 149"/>
                <a:gd name="T54" fmla="*/ 94 w 100"/>
                <a:gd name="T55" fmla="*/ 90 h 149"/>
                <a:gd name="T56" fmla="*/ 95 w 100"/>
                <a:gd name="T57" fmla="*/ 89 h 149"/>
                <a:gd name="T58" fmla="*/ 96 w 100"/>
                <a:gd name="T59" fmla="*/ 87 h 149"/>
                <a:gd name="T60" fmla="*/ 99 w 100"/>
                <a:gd name="T61" fmla="*/ 81 h 149"/>
                <a:gd name="T62" fmla="*/ 99 w 100"/>
                <a:gd name="T63" fmla="*/ 72 h 149"/>
                <a:gd name="T64" fmla="*/ 96 w 100"/>
                <a:gd name="T65" fmla="*/ 6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149">
                  <a:moveTo>
                    <a:pt x="96" y="60"/>
                  </a:moveTo>
                  <a:cubicBezTo>
                    <a:pt x="92" y="52"/>
                    <a:pt x="85" y="44"/>
                    <a:pt x="77" y="36"/>
                  </a:cubicBezTo>
                  <a:cubicBezTo>
                    <a:pt x="70" y="29"/>
                    <a:pt x="62" y="24"/>
                    <a:pt x="54" y="19"/>
                  </a:cubicBezTo>
                  <a:cubicBezTo>
                    <a:pt x="51" y="17"/>
                    <a:pt x="45" y="12"/>
                    <a:pt x="40" y="8"/>
                  </a:cubicBezTo>
                  <a:cubicBezTo>
                    <a:pt x="35" y="3"/>
                    <a:pt x="30" y="0"/>
                    <a:pt x="30" y="0"/>
                  </a:cubicBezTo>
                  <a:cubicBezTo>
                    <a:pt x="30" y="7"/>
                    <a:pt x="27" y="13"/>
                    <a:pt x="22" y="19"/>
                  </a:cubicBezTo>
                  <a:cubicBezTo>
                    <a:pt x="18" y="25"/>
                    <a:pt x="12" y="31"/>
                    <a:pt x="9" y="38"/>
                  </a:cubicBezTo>
                  <a:cubicBezTo>
                    <a:pt x="6" y="43"/>
                    <a:pt x="4" y="49"/>
                    <a:pt x="2" y="55"/>
                  </a:cubicBezTo>
                  <a:cubicBezTo>
                    <a:pt x="1" y="61"/>
                    <a:pt x="0" y="68"/>
                    <a:pt x="0" y="75"/>
                  </a:cubicBezTo>
                  <a:cubicBezTo>
                    <a:pt x="0" y="82"/>
                    <a:pt x="1" y="90"/>
                    <a:pt x="3" y="97"/>
                  </a:cubicBezTo>
                  <a:cubicBezTo>
                    <a:pt x="6" y="105"/>
                    <a:pt x="9" y="111"/>
                    <a:pt x="14" y="117"/>
                  </a:cubicBezTo>
                  <a:cubicBezTo>
                    <a:pt x="15" y="118"/>
                    <a:pt x="16" y="120"/>
                    <a:pt x="18" y="121"/>
                  </a:cubicBezTo>
                  <a:cubicBezTo>
                    <a:pt x="18" y="121"/>
                    <a:pt x="19" y="122"/>
                    <a:pt x="20" y="123"/>
                  </a:cubicBezTo>
                  <a:cubicBezTo>
                    <a:pt x="22" y="124"/>
                    <a:pt x="22" y="124"/>
                    <a:pt x="22" y="124"/>
                  </a:cubicBezTo>
                  <a:cubicBezTo>
                    <a:pt x="23" y="126"/>
                    <a:pt x="25" y="127"/>
                    <a:pt x="27" y="128"/>
                  </a:cubicBezTo>
                  <a:cubicBezTo>
                    <a:pt x="28" y="129"/>
                    <a:pt x="30" y="129"/>
                    <a:pt x="31" y="130"/>
                  </a:cubicBezTo>
                  <a:cubicBezTo>
                    <a:pt x="37" y="131"/>
                    <a:pt x="43" y="131"/>
                    <a:pt x="49" y="130"/>
                  </a:cubicBezTo>
                  <a:cubicBezTo>
                    <a:pt x="60" y="127"/>
                    <a:pt x="70" y="120"/>
                    <a:pt x="78" y="112"/>
                  </a:cubicBezTo>
                  <a:cubicBezTo>
                    <a:pt x="81" y="116"/>
                    <a:pt x="84" y="120"/>
                    <a:pt x="86" y="126"/>
                  </a:cubicBezTo>
                  <a:cubicBezTo>
                    <a:pt x="88" y="134"/>
                    <a:pt x="87" y="142"/>
                    <a:pt x="83" y="148"/>
                  </a:cubicBezTo>
                  <a:cubicBezTo>
                    <a:pt x="84" y="148"/>
                    <a:pt x="85" y="149"/>
                    <a:pt x="85" y="149"/>
                  </a:cubicBezTo>
                  <a:cubicBezTo>
                    <a:pt x="87" y="147"/>
                    <a:pt x="88" y="145"/>
                    <a:pt x="88" y="141"/>
                  </a:cubicBezTo>
                  <a:cubicBezTo>
                    <a:pt x="89" y="138"/>
                    <a:pt x="89" y="134"/>
                    <a:pt x="88" y="130"/>
                  </a:cubicBezTo>
                  <a:cubicBezTo>
                    <a:pt x="87" y="126"/>
                    <a:pt x="86" y="122"/>
                    <a:pt x="84" y="119"/>
                  </a:cubicBezTo>
                  <a:cubicBezTo>
                    <a:pt x="83" y="115"/>
                    <a:pt x="81" y="113"/>
                    <a:pt x="79" y="111"/>
                  </a:cubicBezTo>
                  <a:cubicBezTo>
                    <a:pt x="82" y="108"/>
                    <a:pt x="84" y="105"/>
                    <a:pt x="86" y="102"/>
                  </a:cubicBezTo>
                  <a:cubicBezTo>
                    <a:pt x="88" y="99"/>
                    <a:pt x="90" y="96"/>
                    <a:pt x="91" y="93"/>
                  </a:cubicBezTo>
                  <a:cubicBezTo>
                    <a:pt x="92" y="92"/>
                    <a:pt x="93" y="91"/>
                    <a:pt x="94" y="90"/>
                  </a:cubicBezTo>
                  <a:cubicBezTo>
                    <a:pt x="95" y="89"/>
                    <a:pt x="95" y="89"/>
                    <a:pt x="95" y="89"/>
                  </a:cubicBezTo>
                  <a:cubicBezTo>
                    <a:pt x="96" y="88"/>
                    <a:pt x="96" y="88"/>
                    <a:pt x="96" y="87"/>
                  </a:cubicBezTo>
                  <a:cubicBezTo>
                    <a:pt x="98" y="85"/>
                    <a:pt x="98" y="83"/>
                    <a:pt x="99" y="81"/>
                  </a:cubicBezTo>
                  <a:cubicBezTo>
                    <a:pt x="100" y="78"/>
                    <a:pt x="100" y="75"/>
                    <a:pt x="99" y="72"/>
                  </a:cubicBezTo>
                  <a:cubicBezTo>
                    <a:pt x="98" y="68"/>
                    <a:pt x="97" y="64"/>
                    <a:pt x="96" y="6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1740"/>
            <p:cNvSpPr>
              <a:spLocks/>
            </p:cNvSpPr>
            <p:nvPr/>
          </p:nvSpPr>
          <p:spPr bwMode="auto">
            <a:xfrm>
              <a:off x="4486231" y="4413275"/>
              <a:ext cx="455615" cy="319090"/>
            </a:xfrm>
            <a:custGeom>
              <a:avLst/>
              <a:gdLst>
                <a:gd name="T0" fmla="*/ 44 w 121"/>
                <a:gd name="T1" fmla="*/ 4 h 85"/>
                <a:gd name="T2" fmla="*/ 23 w 121"/>
                <a:gd name="T3" fmla="*/ 23 h 85"/>
                <a:gd name="T4" fmla="*/ 12 w 121"/>
                <a:gd name="T5" fmla="*/ 45 h 85"/>
                <a:gd name="T6" fmla="*/ 5 w 121"/>
                <a:gd name="T7" fmla="*/ 58 h 85"/>
                <a:gd name="T8" fmla="*/ 0 w 121"/>
                <a:gd name="T9" fmla="*/ 67 h 85"/>
                <a:gd name="T10" fmla="*/ 17 w 121"/>
                <a:gd name="T11" fmla="*/ 71 h 85"/>
                <a:gd name="T12" fmla="*/ 34 w 121"/>
                <a:gd name="T13" fmla="*/ 80 h 85"/>
                <a:gd name="T14" fmla="*/ 61 w 121"/>
                <a:gd name="T15" fmla="*/ 85 h 85"/>
                <a:gd name="T16" fmla="*/ 89 w 121"/>
                <a:gd name="T17" fmla="*/ 76 h 85"/>
                <a:gd name="T18" fmla="*/ 104 w 121"/>
                <a:gd name="T19" fmla="*/ 51 h 85"/>
                <a:gd name="T20" fmla="*/ 96 w 121"/>
                <a:gd name="T21" fmla="*/ 23 h 85"/>
                <a:gd name="T22" fmla="*/ 106 w 121"/>
                <a:gd name="T23" fmla="*/ 20 h 85"/>
                <a:gd name="T24" fmla="*/ 121 w 121"/>
                <a:gd name="T25" fmla="*/ 18 h 85"/>
                <a:gd name="T26" fmla="*/ 120 w 121"/>
                <a:gd name="T27" fmla="*/ 16 h 85"/>
                <a:gd name="T28" fmla="*/ 108 w 121"/>
                <a:gd name="T29" fmla="*/ 18 h 85"/>
                <a:gd name="T30" fmla="*/ 95 w 121"/>
                <a:gd name="T31" fmla="*/ 22 h 85"/>
                <a:gd name="T32" fmla="*/ 84 w 121"/>
                <a:gd name="T33" fmla="*/ 8 h 85"/>
                <a:gd name="T34" fmla="*/ 70 w 121"/>
                <a:gd name="T35" fmla="*/ 1 h 85"/>
                <a:gd name="T36" fmla="*/ 58 w 121"/>
                <a:gd name="T37" fmla="*/ 1 h 85"/>
                <a:gd name="T38" fmla="*/ 44 w 121"/>
                <a:gd name="T39"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85">
                  <a:moveTo>
                    <a:pt x="44" y="4"/>
                  </a:moveTo>
                  <a:cubicBezTo>
                    <a:pt x="35" y="8"/>
                    <a:pt x="29" y="15"/>
                    <a:pt x="23" y="23"/>
                  </a:cubicBezTo>
                  <a:cubicBezTo>
                    <a:pt x="18" y="30"/>
                    <a:pt x="15" y="37"/>
                    <a:pt x="12" y="45"/>
                  </a:cubicBezTo>
                  <a:cubicBezTo>
                    <a:pt x="11" y="48"/>
                    <a:pt x="7" y="53"/>
                    <a:pt x="5" y="58"/>
                  </a:cubicBezTo>
                  <a:cubicBezTo>
                    <a:pt x="2" y="63"/>
                    <a:pt x="0" y="67"/>
                    <a:pt x="0" y="67"/>
                  </a:cubicBezTo>
                  <a:cubicBezTo>
                    <a:pt x="6" y="66"/>
                    <a:pt x="11" y="68"/>
                    <a:pt x="17" y="71"/>
                  </a:cubicBezTo>
                  <a:cubicBezTo>
                    <a:pt x="23" y="74"/>
                    <a:pt x="28" y="77"/>
                    <a:pt x="34" y="80"/>
                  </a:cubicBezTo>
                  <a:cubicBezTo>
                    <a:pt x="42" y="83"/>
                    <a:pt x="51" y="85"/>
                    <a:pt x="61" y="85"/>
                  </a:cubicBezTo>
                  <a:cubicBezTo>
                    <a:pt x="71" y="85"/>
                    <a:pt x="81" y="82"/>
                    <a:pt x="89" y="76"/>
                  </a:cubicBezTo>
                  <a:cubicBezTo>
                    <a:pt x="99" y="70"/>
                    <a:pt x="103" y="61"/>
                    <a:pt x="104" y="51"/>
                  </a:cubicBezTo>
                  <a:cubicBezTo>
                    <a:pt x="104" y="41"/>
                    <a:pt x="101" y="31"/>
                    <a:pt x="96" y="23"/>
                  </a:cubicBezTo>
                  <a:cubicBezTo>
                    <a:pt x="99" y="21"/>
                    <a:pt x="102" y="20"/>
                    <a:pt x="106" y="20"/>
                  </a:cubicBezTo>
                  <a:cubicBezTo>
                    <a:pt x="111" y="19"/>
                    <a:pt x="115" y="18"/>
                    <a:pt x="121" y="18"/>
                  </a:cubicBezTo>
                  <a:cubicBezTo>
                    <a:pt x="120" y="16"/>
                    <a:pt x="120" y="16"/>
                    <a:pt x="120" y="16"/>
                  </a:cubicBezTo>
                  <a:cubicBezTo>
                    <a:pt x="117" y="16"/>
                    <a:pt x="113" y="17"/>
                    <a:pt x="108" y="18"/>
                  </a:cubicBezTo>
                  <a:cubicBezTo>
                    <a:pt x="103" y="19"/>
                    <a:pt x="99" y="20"/>
                    <a:pt x="95" y="22"/>
                  </a:cubicBezTo>
                  <a:cubicBezTo>
                    <a:pt x="92" y="16"/>
                    <a:pt x="88" y="12"/>
                    <a:pt x="84" y="8"/>
                  </a:cubicBezTo>
                  <a:cubicBezTo>
                    <a:pt x="80" y="4"/>
                    <a:pt x="76" y="1"/>
                    <a:pt x="70" y="1"/>
                  </a:cubicBezTo>
                  <a:cubicBezTo>
                    <a:pt x="67" y="0"/>
                    <a:pt x="62" y="0"/>
                    <a:pt x="58" y="1"/>
                  </a:cubicBezTo>
                  <a:cubicBezTo>
                    <a:pt x="53" y="1"/>
                    <a:pt x="48" y="3"/>
                    <a:pt x="44" y="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1741"/>
            <p:cNvSpPr>
              <a:spLocks/>
            </p:cNvSpPr>
            <p:nvPr/>
          </p:nvSpPr>
          <p:spPr bwMode="auto">
            <a:xfrm>
              <a:off x="6330917" y="3808433"/>
              <a:ext cx="168276" cy="228602"/>
            </a:xfrm>
            <a:custGeom>
              <a:avLst/>
              <a:gdLst>
                <a:gd name="T0" fmla="*/ 1 w 45"/>
                <a:gd name="T1" fmla="*/ 40 h 61"/>
                <a:gd name="T2" fmla="*/ 11 w 45"/>
                <a:gd name="T3" fmla="*/ 55 h 61"/>
                <a:gd name="T4" fmla="*/ 23 w 45"/>
                <a:gd name="T5" fmla="*/ 60 h 61"/>
                <a:gd name="T6" fmla="*/ 31 w 45"/>
                <a:gd name="T7" fmla="*/ 61 h 61"/>
                <a:gd name="T8" fmla="*/ 36 w 45"/>
                <a:gd name="T9" fmla="*/ 61 h 61"/>
                <a:gd name="T10" fmla="*/ 36 w 45"/>
                <a:gd name="T11" fmla="*/ 54 h 61"/>
                <a:gd name="T12" fmla="*/ 40 w 45"/>
                <a:gd name="T13" fmla="*/ 48 h 61"/>
                <a:gd name="T14" fmla="*/ 44 w 45"/>
                <a:gd name="T15" fmla="*/ 40 h 61"/>
                <a:gd name="T16" fmla="*/ 44 w 45"/>
                <a:gd name="T17" fmla="*/ 30 h 61"/>
                <a:gd name="T18" fmla="*/ 37 w 45"/>
                <a:gd name="T19" fmla="*/ 19 h 61"/>
                <a:gd name="T20" fmla="*/ 23 w 45"/>
                <a:gd name="T21" fmla="*/ 12 h 61"/>
                <a:gd name="T22" fmla="*/ 26 w 45"/>
                <a:gd name="T23" fmla="*/ 6 h 61"/>
                <a:gd name="T24" fmla="*/ 33 w 45"/>
                <a:gd name="T25" fmla="*/ 1 h 61"/>
                <a:gd name="T26" fmla="*/ 33 w 45"/>
                <a:gd name="T27" fmla="*/ 0 h 61"/>
                <a:gd name="T28" fmla="*/ 27 w 45"/>
                <a:gd name="T29" fmla="*/ 4 h 61"/>
                <a:gd name="T30" fmla="*/ 22 w 45"/>
                <a:gd name="T31" fmla="*/ 12 h 61"/>
                <a:gd name="T32" fmla="*/ 4 w 45"/>
                <a:gd name="T33" fmla="*/ 20 h 61"/>
                <a:gd name="T34" fmla="*/ 1 w 45"/>
                <a:gd name="T35" fmla="*/ 29 h 61"/>
                <a:gd name="T36" fmla="*/ 1 w 45"/>
                <a:gd name="T37"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61">
                  <a:moveTo>
                    <a:pt x="1" y="40"/>
                  </a:moveTo>
                  <a:cubicBezTo>
                    <a:pt x="2" y="47"/>
                    <a:pt x="6" y="52"/>
                    <a:pt x="11" y="55"/>
                  </a:cubicBezTo>
                  <a:cubicBezTo>
                    <a:pt x="15" y="58"/>
                    <a:pt x="19" y="60"/>
                    <a:pt x="23" y="60"/>
                  </a:cubicBezTo>
                  <a:cubicBezTo>
                    <a:pt x="25" y="60"/>
                    <a:pt x="28" y="61"/>
                    <a:pt x="31" y="61"/>
                  </a:cubicBezTo>
                  <a:cubicBezTo>
                    <a:pt x="34" y="61"/>
                    <a:pt x="36" y="61"/>
                    <a:pt x="36" y="61"/>
                  </a:cubicBezTo>
                  <a:cubicBezTo>
                    <a:pt x="35" y="59"/>
                    <a:pt x="35" y="57"/>
                    <a:pt x="36" y="54"/>
                  </a:cubicBezTo>
                  <a:cubicBezTo>
                    <a:pt x="37" y="52"/>
                    <a:pt x="39" y="50"/>
                    <a:pt x="40" y="48"/>
                  </a:cubicBezTo>
                  <a:cubicBezTo>
                    <a:pt x="42" y="45"/>
                    <a:pt x="43" y="43"/>
                    <a:pt x="44" y="40"/>
                  </a:cubicBezTo>
                  <a:cubicBezTo>
                    <a:pt x="45" y="37"/>
                    <a:pt x="45" y="33"/>
                    <a:pt x="44" y="30"/>
                  </a:cubicBezTo>
                  <a:cubicBezTo>
                    <a:pt x="43" y="26"/>
                    <a:pt x="40" y="22"/>
                    <a:pt x="37" y="19"/>
                  </a:cubicBezTo>
                  <a:cubicBezTo>
                    <a:pt x="33" y="15"/>
                    <a:pt x="28" y="13"/>
                    <a:pt x="23" y="12"/>
                  </a:cubicBezTo>
                  <a:cubicBezTo>
                    <a:pt x="24" y="10"/>
                    <a:pt x="25" y="8"/>
                    <a:pt x="26" y="6"/>
                  </a:cubicBezTo>
                  <a:cubicBezTo>
                    <a:pt x="28" y="4"/>
                    <a:pt x="31" y="2"/>
                    <a:pt x="33" y="1"/>
                  </a:cubicBezTo>
                  <a:cubicBezTo>
                    <a:pt x="33" y="0"/>
                    <a:pt x="33" y="0"/>
                    <a:pt x="33" y="0"/>
                  </a:cubicBezTo>
                  <a:cubicBezTo>
                    <a:pt x="31" y="0"/>
                    <a:pt x="29" y="2"/>
                    <a:pt x="27" y="4"/>
                  </a:cubicBezTo>
                  <a:cubicBezTo>
                    <a:pt x="25" y="7"/>
                    <a:pt x="23" y="9"/>
                    <a:pt x="22" y="12"/>
                  </a:cubicBezTo>
                  <a:cubicBezTo>
                    <a:pt x="15" y="11"/>
                    <a:pt x="8" y="13"/>
                    <a:pt x="4" y="20"/>
                  </a:cubicBezTo>
                  <a:cubicBezTo>
                    <a:pt x="3" y="22"/>
                    <a:pt x="2" y="26"/>
                    <a:pt x="1" y="29"/>
                  </a:cubicBezTo>
                  <a:cubicBezTo>
                    <a:pt x="0" y="33"/>
                    <a:pt x="0" y="37"/>
                    <a:pt x="1" y="4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1742"/>
            <p:cNvSpPr>
              <a:spLocks/>
            </p:cNvSpPr>
            <p:nvPr/>
          </p:nvSpPr>
          <p:spPr bwMode="auto">
            <a:xfrm>
              <a:off x="6507131" y="4130698"/>
              <a:ext cx="244476" cy="342902"/>
            </a:xfrm>
            <a:custGeom>
              <a:avLst/>
              <a:gdLst>
                <a:gd name="T0" fmla="*/ 65 w 65"/>
                <a:gd name="T1" fmla="*/ 35 h 91"/>
                <a:gd name="T2" fmla="*/ 54 w 65"/>
                <a:gd name="T3" fmla="*/ 16 h 91"/>
                <a:gd name="T4" fmla="*/ 38 w 65"/>
                <a:gd name="T5" fmla="*/ 7 h 91"/>
                <a:gd name="T6" fmla="*/ 29 w 65"/>
                <a:gd name="T7" fmla="*/ 2 h 91"/>
                <a:gd name="T8" fmla="*/ 22 w 65"/>
                <a:gd name="T9" fmla="*/ 0 h 91"/>
                <a:gd name="T10" fmla="*/ 21 w 65"/>
                <a:gd name="T11" fmla="*/ 5 h 91"/>
                <a:gd name="T12" fmla="*/ 18 w 65"/>
                <a:gd name="T13" fmla="*/ 11 h 91"/>
                <a:gd name="T14" fmla="*/ 10 w 65"/>
                <a:gd name="T15" fmla="*/ 22 h 91"/>
                <a:gd name="T16" fmla="*/ 2 w 65"/>
                <a:gd name="T17" fmla="*/ 37 h 91"/>
                <a:gd name="T18" fmla="*/ 1 w 65"/>
                <a:gd name="T19" fmla="*/ 52 h 91"/>
                <a:gd name="T20" fmla="*/ 12 w 65"/>
                <a:gd name="T21" fmla="*/ 66 h 91"/>
                <a:gd name="T22" fmla="*/ 31 w 65"/>
                <a:gd name="T23" fmla="*/ 75 h 91"/>
                <a:gd name="T24" fmla="*/ 25 w 65"/>
                <a:gd name="T25" fmla="*/ 84 h 91"/>
                <a:gd name="T26" fmla="*/ 11 w 65"/>
                <a:gd name="T27" fmla="*/ 90 h 91"/>
                <a:gd name="T28" fmla="*/ 11 w 65"/>
                <a:gd name="T29" fmla="*/ 91 h 91"/>
                <a:gd name="T30" fmla="*/ 16 w 65"/>
                <a:gd name="T31" fmla="*/ 90 h 91"/>
                <a:gd name="T32" fmla="*/ 23 w 65"/>
                <a:gd name="T33" fmla="*/ 87 h 91"/>
                <a:gd name="T34" fmla="*/ 32 w 65"/>
                <a:gd name="T35" fmla="*/ 75 h 91"/>
                <a:gd name="T36" fmla="*/ 47 w 65"/>
                <a:gd name="T37" fmla="*/ 73 h 91"/>
                <a:gd name="T38" fmla="*/ 59 w 65"/>
                <a:gd name="T39" fmla="*/ 61 h 91"/>
                <a:gd name="T40" fmla="*/ 64 w 65"/>
                <a:gd name="T41" fmla="*/ 48 h 91"/>
                <a:gd name="T42" fmla="*/ 65 w 65"/>
                <a:gd name="T43" fmla="*/ 3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91">
                  <a:moveTo>
                    <a:pt x="65" y="35"/>
                  </a:moveTo>
                  <a:cubicBezTo>
                    <a:pt x="64" y="26"/>
                    <a:pt x="59" y="21"/>
                    <a:pt x="54" y="16"/>
                  </a:cubicBezTo>
                  <a:cubicBezTo>
                    <a:pt x="49" y="12"/>
                    <a:pt x="44" y="9"/>
                    <a:pt x="38" y="7"/>
                  </a:cubicBezTo>
                  <a:cubicBezTo>
                    <a:pt x="36" y="6"/>
                    <a:pt x="32" y="4"/>
                    <a:pt x="29" y="2"/>
                  </a:cubicBezTo>
                  <a:cubicBezTo>
                    <a:pt x="25" y="0"/>
                    <a:pt x="22" y="0"/>
                    <a:pt x="22" y="0"/>
                  </a:cubicBezTo>
                  <a:cubicBezTo>
                    <a:pt x="22" y="1"/>
                    <a:pt x="22" y="3"/>
                    <a:pt x="21" y="5"/>
                  </a:cubicBezTo>
                  <a:cubicBezTo>
                    <a:pt x="20" y="7"/>
                    <a:pt x="19" y="9"/>
                    <a:pt x="18" y="11"/>
                  </a:cubicBezTo>
                  <a:cubicBezTo>
                    <a:pt x="16" y="15"/>
                    <a:pt x="12" y="18"/>
                    <a:pt x="10" y="22"/>
                  </a:cubicBezTo>
                  <a:cubicBezTo>
                    <a:pt x="7" y="26"/>
                    <a:pt x="4" y="32"/>
                    <a:pt x="2" y="37"/>
                  </a:cubicBezTo>
                  <a:cubicBezTo>
                    <a:pt x="1" y="42"/>
                    <a:pt x="0" y="48"/>
                    <a:pt x="1" y="52"/>
                  </a:cubicBezTo>
                  <a:cubicBezTo>
                    <a:pt x="3" y="58"/>
                    <a:pt x="7" y="62"/>
                    <a:pt x="12" y="66"/>
                  </a:cubicBezTo>
                  <a:cubicBezTo>
                    <a:pt x="18" y="70"/>
                    <a:pt x="24" y="74"/>
                    <a:pt x="31" y="75"/>
                  </a:cubicBezTo>
                  <a:cubicBezTo>
                    <a:pt x="30" y="78"/>
                    <a:pt x="28" y="82"/>
                    <a:pt x="25" y="84"/>
                  </a:cubicBezTo>
                  <a:cubicBezTo>
                    <a:pt x="21" y="88"/>
                    <a:pt x="16" y="90"/>
                    <a:pt x="11" y="90"/>
                  </a:cubicBezTo>
                  <a:cubicBezTo>
                    <a:pt x="11" y="90"/>
                    <a:pt x="11" y="91"/>
                    <a:pt x="11" y="91"/>
                  </a:cubicBezTo>
                  <a:cubicBezTo>
                    <a:pt x="13" y="91"/>
                    <a:pt x="14" y="91"/>
                    <a:pt x="16" y="90"/>
                  </a:cubicBezTo>
                  <a:cubicBezTo>
                    <a:pt x="19" y="90"/>
                    <a:pt x="21" y="88"/>
                    <a:pt x="23" y="87"/>
                  </a:cubicBezTo>
                  <a:cubicBezTo>
                    <a:pt x="28" y="83"/>
                    <a:pt x="31" y="79"/>
                    <a:pt x="32" y="75"/>
                  </a:cubicBezTo>
                  <a:cubicBezTo>
                    <a:pt x="37" y="76"/>
                    <a:pt x="42" y="75"/>
                    <a:pt x="47" y="73"/>
                  </a:cubicBezTo>
                  <a:cubicBezTo>
                    <a:pt x="52" y="70"/>
                    <a:pt x="61" y="59"/>
                    <a:pt x="59" y="61"/>
                  </a:cubicBezTo>
                  <a:cubicBezTo>
                    <a:pt x="61" y="57"/>
                    <a:pt x="63" y="53"/>
                    <a:pt x="64" y="48"/>
                  </a:cubicBezTo>
                  <a:cubicBezTo>
                    <a:pt x="65" y="43"/>
                    <a:pt x="65" y="39"/>
                    <a:pt x="65" y="3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1743"/>
            <p:cNvSpPr>
              <a:spLocks/>
            </p:cNvSpPr>
            <p:nvPr/>
          </p:nvSpPr>
          <p:spPr bwMode="auto">
            <a:xfrm>
              <a:off x="6322980" y="3932259"/>
              <a:ext cx="214314" cy="319090"/>
            </a:xfrm>
            <a:custGeom>
              <a:avLst/>
              <a:gdLst>
                <a:gd name="T0" fmla="*/ 56 w 57"/>
                <a:gd name="T1" fmla="*/ 41 h 85"/>
                <a:gd name="T2" fmla="*/ 50 w 57"/>
                <a:gd name="T3" fmla="*/ 24 h 85"/>
                <a:gd name="T4" fmla="*/ 39 w 57"/>
                <a:gd name="T5" fmla="*/ 12 h 85"/>
                <a:gd name="T6" fmla="*/ 32 w 57"/>
                <a:gd name="T7" fmla="*/ 5 h 85"/>
                <a:gd name="T8" fmla="*/ 28 w 57"/>
                <a:gd name="T9" fmla="*/ 0 h 85"/>
                <a:gd name="T10" fmla="*/ 13 w 57"/>
                <a:gd name="T11" fmla="*/ 18 h 85"/>
                <a:gd name="T12" fmla="*/ 1 w 57"/>
                <a:gd name="T13" fmla="*/ 48 h 85"/>
                <a:gd name="T14" fmla="*/ 11 w 57"/>
                <a:gd name="T15" fmla="*/ 63 h 85"/>
                <a:gd name="T16" fmla="*/ 29 w 57"/>
                <a:gd name="T17" fmla="*/ 69 h 85"/>
                <a:gd name="T18" fmla="*/ 27 w 57"/>
                <a:gd name="T19" fmla="*/ 77 h 85"/>
                <a:gd name="T20" fmla="*/ 24 w 57"/>
                <a:gd name="T21" fmla="*/ 81 h 85"/>
                <a:gd name="T22" fmla="*/ 21 w 57"/>
                <a:gd name="T23" fmla="*/ 85 h 85"/>
                <a:gd name="T24" fmla="*/ 22 w 57"/>
                <a:gd name="T25" fmla="*/ 85 h 85"/>
                <a:gd name="T26" fmla="*/ 24 w 57"/>
                <a:gd name="T27" fmla="*/ 82 h 85"/>
                <a:gd name="T28" fmla="*/ 26 w 57"/>
                <a:gd name="T29" fmla="*/ 79 h 85"/>
                <a:gd name="T30" fmla="*/ 30 w 57"/>
                <a:gd name="T31" fmla="*/ 70 h 85"/>
                <a:gd name="T32" fmla="*/ 51 w 57"/>
                <a:gd name="T33" fmla="*/ 61 h 85"/>
                <a:gd name="T34" fmla="*/ 56 w 57"/>
                <a:gd name="T35" fmla="*/ 4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85">
                  <a:moveTo>
                    <a:pt x="56" y="41"/>
                  </a:moveTo>
                  <a:cubicBezTo>
                    <a:pt x="57" y="35"/>
                    <a:pt x="53" y="29"/>
                    <a:pt x="50" y="24"/>
                  </a:cubicBezTo>
                  <a:cubicBezTo>
                    <a:pt x="47" y="19"/>
                    <a:pt x="43" y="15"/>
                    <a:pt x="39" y="12"/>
                  </a:cubicBezTo>
                  <a:cubicBezTo>
                    <a:pt x="38" y="11"/>
                    <a:pt x="35" y="7"/>
                    <a:pt x="32" y="5"/>
                  </a:cubicBezTo>
                  <a:cubicBezTo>
                    <a:pt x="28" y="0"/>
                    <a:pt x="28" y="0"/>
                    <a:pt x="28" y="0"/>
                  </a:cubicBezTo>
                  <a:cubicBezTo>
                    <a:pt x="27" y="7"/>
                    <a:pt x="18" y="12"/>
                    <a:pt x="13" y="18"/>
                  </a:cubicBezTo>
                  <a:cubicBezTo>
                    <a:pt x="6" y="25"/>
                    <a:pt x="0" y="37"/>
                    <a:pt x="1" y="48"/>
                  </a:cubicBezTo>
                  <a:cubicBezTo>
                    <a:pt x="2" y="54"/>
                    <a:pt x="6" y="60"/>
                    <a:pt x="11" y="63"/>
                  </a:cubicBezTo>
                  <a:cubicBezTo>
                    <a:pt x="16" y="67"/>
                    <a:pt x="23" y="69"/>
                    <a:pt x="29" y="69"/>
                  </a:cubicBezTo>
                  <a:cubicBezTo>
                    <a:pt x="28" y="72"/>
                    <a:pt x="28" y="74"/>
                    <a:pt x="27" y="77"/>
                  </a:cubicBezTo>
                  <a:cubicBezTo>
                    <a:pt x="26" y="78"/>
                    <a:pt x="25" y="80"/>
                    <a:pt x="24" y="81"/>
                  </a:cubicBezTo>
                  <a:cubicBezTo>
                    <a:pt x="23" y="82"/>
                    <a:pt x="22" y="83"/>
                    <a:pt x="21" y="85"/>
                  </a:cubicBezTo>
                  <a:cubicBezTo>
                    <a:pt x="21" y="85"/>
                    <a:pt x="22" y="85"/>
                    <a:pt x="22" y="85"/>
                  </a:cubicBezTo>
                  <a:cubicBezTo>
                    <a:pt x="22" y="85"/>
                    <a:pt x="23" y="84"/>
                    <a:pt x="24" y="82"/>
                  </a:cubicBezTo>
                  <a:cubicBezTo>
                    <a:pt x="25" y="81"/>
                    <a:pt x="25" y="80"/>
                    <a:pt x="26" y="79"/>
                  </a:cubicBezTo>
                  <a:cubicBezTo>
                    <a:pt x="28" y="76"/>
                    <a:pt x="30" y="72"/>
                    <a:pt x="30" y="70"/>
                  </a:cubicBezTo>
                  <a:cubicBezTo>
                    <a:pt x="38" y="70"/>
                    <a:pt x="46" y="67"/>
                    <a:pt x="51" y="61"/>
                  </a:cubicBezTo>
                  <a:cubicBezTo>
                    <a:pt x="54" y="56"/>
                    <a:pt x="56" y="48"/>
                    <a:pt x="56" y="4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1744"/>
            <p:cNvSpPr>
              <a:spLocks/>
            </p:cNvSpPr>
            <p:nvPr/>
          </p:nvSpPr>
          <p:spPr bwMode="auto">
            <a:xfrm>
              <a:off x="6349967" y="3995760"/>
              <a:ext cx="303214" cy="481016"/>
            </a:xfrm>
            <a:custGeom>
              <a:avLst/>
              <a:gdLst>
                <a:gd name="T0" fmla="*/ 80 w 81"/>
                <a:gd name="T1" fmla="*/ 69 h 128"/>
                <a:gd name="T2" fmla="*/ 74 w 81"/>
                <a:gd name="T3" fmla="*/ 46 h 128"/>
                <a:gd name="T4" fmla="*/ 64 w 81"/>
                <a:gd name="T5" fmla="*/ 25 h 128"/>
                <a:gd name="T6" fmla="*/ 61 w 81"/>
                <a:gd name="T7" fmla="*/ 11 h 128"/>
                <a:gd name="T8" fmla="*/ 62 w 81"/>
                <a:gd name="T9" fmla="*/ 0 h 128"/>
                <a:gd name="T10" fmla="*/ 43 w 81"/>
                <a:gd name="T11" fmla="*/ 12 h 128"/>
                <a:gd name="T12" fmla="*/ 24 w 81"/>
                <a:gd name="T13" fmla="*/ 23 h 128"/>
                <a:gd name="T14" fmla="*/ 6 w 81"/>
                <a:gd name="T15" fmla="*/ 46 h 128"/>
                <a:gd name="T16" fmla="*/ 1 w 81"/>
                <a:gd name="T17" fmla="*/ 59 h 128"/>
                <a:gd name="T18" fmla="*/ 0 w 81"/>
                <a:gd name="T19" fmla="*/ 66 h 128"/>
                <a:gd name="T20" fmla="*/ 0 w 81"/>
                <a:gd name="T21" fmla="*/ 68 h 128"/>
                <a:gd name="T22" fmla="*/ 0 w 81"/>
                <a:gd name="T23" fmla="*/ 68 h 128"/>
                <a:gd name="T24" fmla="*/ 0 w 81"/>
                <a:gd name="T25" fmla="*/ 69 h 128"/>
                <a:gd name="T26" fmla="*/ 0 w 81"/>
                <a:gd name="T27" fmla="*/ 74 h 128"/>
                <a:gd name="T28" fmla="*/ 5 w 81"/>
                <a:gd name="T29" fmla="*/ 87 h 128"/>
                <a:gd name="T30" fmla="*/ 15 w 81"/>
                <a:gd name="T31" fmla="*/ 95 h 128"/>
                <a:gd name="T32" fmla="*/ 41 w 81"/>
                <a:gd name="T33" fmla="*/ 103 h 128"/>
                <a:gd name="T34" fmla="*/ 36 w 81"/>
                <a:gd name="T35" fmla="*/ 115 h 128"/>
                <a:gd name="T36" fmla="*/ 30 w 81"/>
                <a:gd name="T37" fmla="*/ 122 h 128"/>
                <a:gd name="T38" fmla="*/ 22 w 81"/>
                <a:gd name="T39" fmla="*/ 125 h 128"/>
                <a:gd name="T40" fmla="*/ 23 w 81"/>
                <a:gd name="T41" fmla="*/ 128 h 128"/>
                <a:gd name="T42" fmla="*/ 35 w 81"/>
                <a:gd name="T43" fmla="*/ 119 h 128"/>
                <a:gd name="T44" fmla="*/ 42 w 81"/>
                <a:gd name="T45" fmla="*/ 103 h 128"/>
                <a:gd name="T46" fmla="*/ 59 w 81"/>
                <a:gd name="T47" fmla="*/ 99 h 128"/>
                <a:gd name="T48" fmla="*/ 66 w 81"/>
                <a:gd name="T49" fmla="*/ 95 h 128"/>
                <a:gd name="T50" fmla="*/ 69 w 81"/>
                <a:gd name="T51" fmla="*/ 93 h 128"/>
                <a:gd name="T52" fmla="*/ 70 w 81"/>
                <a:gd name="T53" fmla="*/ 92 h 128"/>
                <a:gd name="T54" fmla="*/ 71 w 81"/>
                <a:gd name="T55" fmla="*/ 92 h 128"/>
                <a:gd name="T56" fmla="*/ 71 w 81"/>
                <a:gd name="T57" fmla="*/ 92 h 128"/>
                <a:gd name="T58" fmla="*/ 71 w 81"/>
                <a:gd name="T59" fmla="*/ 91 h 128"/>
                <a:gd name="T60" fmla="*/ 80 w 81"/>
                <a:gd name="T61" fmla="*/ 6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1" h="128">
                  <a:moveTo>
                    <a:pt x="80" y="69"/>
                  </a:moveTo>
                  <a:cubicBezTo>
                    <a:pt x="81" y="61"/>
                    <a:pt x="77" y="54"/>
                    <a:pt x="74" y="46"/>
                  </a:cubicBezTo>
                  <a:cubicBezTo>
                    <a:pt x="71" y="39"/>
                    <a:pt x="68" y="32"/>
                    <a:pt x="64" y="25"/>
                  </a:cubicBezTo>
                  <a:cubicBezTo>
                    <a:pt x="63" y="22"/>
                    <a:pt x="62" y="17"/>
                    <a:pt x="61" y="11"/>
                  </a:cubicBezTo>
                  <a:cubicBezTo>
                    <a:pt x="61" y="5"/>
                    <a:pt x="62" y="0"/>
                    <a:pt x="62" y="0"/>
                  </a:cubicBezTo>
                  <a:cubicBezTo>
                    <a:pt x="55" y="5"/>
                    <a:pt x="49" y="9"/>
                    <a:pt x="43" y="12"/>
                  </a:cubicBezTo>
                  <a:cubicBezTo>
                    <a:pt x="36" y="16"/>
                    <a:pt x="29" y="19"/>
                    <a:pt x="24" y="23"/>
                  </a:cubicBezTo>
                  <a:cubicBezTo>
                    <a:pt x="17" y="29"/>
                    <a:pt x="10" y="37"/>
                    <a:pt x="6" y="46"/>
                  </a:cubicBezTo>
                  <a:cubicBezTo>
                    <a:pt x="4" y="50"/>
                    <a:pt x="2" y="54"/>
                    <a:pt x="1" y="59"/>
                  </a:cubicBezTo>
                  <a:cubicBezTo>
                    <a:pt x="1" y="61"/>
                    <a:pt x="0" y="64"/>
                    <a:pt x="0" y="66"/>
                  </a:cubicBezTo>
                  <a:cubicBezTo>
                    <a:pt x="0" y="68"/>
                    <a:pt x="0" y="68"/>
                    <a:pt x="0" y="68"/>
                  </a:cubicBezTo>
                  <a:cubicBezTo>
                    <a:pt x="0" y="68"/>
                    <a:pt x="0" y="68"/>
                    <a:pt x="0" y="68"/>
                  </a:cubicBezTo>
                  <a:cubicBezTo>
                    <a:pt x="0" y="69"/>
                    <a:pt x="0" y="69"/>
                    <a:pt x="0" y="69"/>
                  </a:cubicBezTo>
                  <a:cubicBezTo>
                    <a:pt x="0" y="71"/>
                    <a:pt x="0" y="72"/>
                    <a:pt x="0" y="74"/>
                  </a:cubicBezTo>
                  <a:cubicBezTo>
                    <a:pt x="0" y="79"/>
                    <a:pt x="2" y="83"/>
                    <a:pt x="5" y="87"/>
                  </a:cubicBezTo>
                  <a:cubicBezTo>
                    <a:pt x="8" y="90"/>
                    <a:pt x="11" y="93"/>
                    <a:pt x="15" y="95"/>
                  </a:cubicBezTo>
                  <a:cubicBezTo>
                    <a:pt x="23" y="100"/>
                    <a:pt x="32" y="103"/>
                    <a:pt x="41" y="103"/>
                  </a:cubicBezTo>
                  <a:cubicBezTo>
                    <a:pt x="40" y="107"/>
                    <a:pt x="39" y="112"/>
                    <a:pt x="36" y="115"/>
                  </a:cubicBezTo>
                  <a:cubicBezTo>
                    <a:pt x="35" y="118"/>
                    <a:pt x="32" y="120"/>
                    <a:pt x="30" y="122"/>
                  </a:cubicBezTo>
                  <a:cubicBezTo>
                    <a:pt x="27" y="124"/>
                    <a:pt x="25" y="125"/>
                    <a:pt x="22" y="125"/>
                  </a:cubicBezTo>
                  <a:cubicBezTo>
                    <a:pt x="22" y="126"/>
                    <a:pt x="22" y="127"/>
                    <a:pt x="23" y="128"/>
                  </a:cubicBezTo>
                  <a:cubicBezTo>
                    <a:pt x="25" y="127"/>
                    <a:pt x="31" y="124"/>
                    <a:pt x="35" y="119"/>
                  </a:cubicBezTo>
                  <a:cubicBezTo>
                    <a:pt x="39" y="114"/>
                    <a:pt x="42" y="108"/>
                    <a:pt x="42" y="103"/>
                  </a:cubicBezTo>
                  <a:cubicBezTo>
                    <a:pt x="48" y="103"/>
                    <a:pt x="54" y="102"/>
                    <a:pt x="59" y="99"/>
                  </a:cubicBezTo>
                  <a:cubicBezTo>
                    <a:pt x="62" y="98"/>
                    <a:pt x="64" y="97"/>
                    <a:pt x="66" y="95"/>
                  </a:cubicBezTo>
                  <a:cubicBezTo>
                    <a:pt x="67" y="95"/>
                    <a:pt x="68" y="94"/>
                    <a:pt x="69" y="93"/>
                  </a:cubicBezTo>
                  <a:cubicBezTo>
                    <a:pt x="70" y="92"/>
                    <a:pt x="70" y="92"/>
                    <a:pt x="70" y="92"/>
                  </a:cubicBezTo>
                  <a:cubicBezTo>
                    <a:pt x="71" y="92"/>
                    <a:pt x="71" y="92"/>
                    <a:pt x="71" y="92"/>
                  </a:cubicBezTo>
                  <a:cubicBezTo>
                    <a:pt x="71" y="92"/>
                    <a:pt x="71" y="92"/>
                    <a:pt x="71" y="92"/>
                  </a:cubicBezTo>
                  <a:cubicBezTo>
                    <a:pt x="71" y="91"/>
                    <a:pt x="71" y="91"/>
                    <a:pt x="71" y="91"/>
                  </a:cubicBezTo>
                  <a:cubicBezTo>
                    <a:pt x="76" y="85"/>
                    <a:pt x="79" y="76"/>
                    <a:pt x="80" y="69"/>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1745"/>
            <p:cNvSpPr>
              <a:spLocks/>
            </p:cNvSpPr>
            <p:nvPr/>
          </p:nvSpPr>
          <p:spPr bwMode="auto">
            <a:xfrm>
              <a:off x="7642200" y="3887809"/>
              <a:ext cx="165101" cy="212726"/>
            </a:xfrm>
            <a:custGeom>
              <a:avLst/>
              <a:gdLst>
                <a:gd name="T0" fmla="*/ 2 w 44"/>
                <a:gd name="T1" fmla="*/ 38 h 57"/>
                <a:gd name="T2" fmla="*/ 10 w 44"/>
                <a:gd name="T3" fmla="*/ 49 h 57"/>
                <a:gd name="T4" fmla="*/ 21 w 44"/>
                <a:gd name="T5" fmla="*/ 54 h 57"/>
                <a:gd name="T6" fmla="*/ 39 w 44"/>
                <a:gd name="T7" fmla="*/ 57 h 57"/>
                <a:gd name="T8" fmla="*/ 44 w 44"/>
                <a:gd name="T9" fmla="*/ 57 h 57"/>
                <a:gd name="T10" fmla="*/ 41 w 44"/>
                <a:gd name="T11" fmla="*/ 50 h 57"/>
                <a:gd name="T12" fmla="*/ 42 w 44"/>
                <a:gd name="T13" fmla="*/ 41 h 57"/>
                <a:gd name="T14" fmla="*/ 42 w 44"/>
                <a:gd name="T15" fmla="*/ 31 h 57"/>
                <a:gd name="T16" fmla="*/ 39 w 44"/>
                <a:gd name="T17" fmla="*/ 21 h 57"/>
                <a:gd name="T18" fmla="*/ 29 w 44"/>
                <a:gd name="T19" fmla="*/ 12 h 57"/>
                <a:gd name="T20" fmla="*/ 15 w 44"/>
                <a:gd name="T21" fmla="*/ 11 h 57"/>
                <a:gd name="T22" fmla="*/ 16 w 44"/>
                <a:gd name="T23" fmla="*/ 1 h 57"/>
                <a:gd name="T24" fmla="*/ 14 w 44"/>
                <a:gd name="T25" fmla="*/ 0 h 57"/>
                <a:gd name="T26" fmla="*/ 14 w 44"/>
                <a:gd name="T27" fmla="*/ 11 h 57"/>
                <a:gd name="T28" fmla="*/ 10 w 44"/>
                <a:gd name="T29" fmla="*/ 12 h 57"/>
                <a:gd name="T30" fmla="*/ 1 w 44"/>
                <a:gd name="T31" fmla="*/ 22 h 57"/>
                <a:gd name="T32" fmla="*/ 2 w 44"/>
                <a:gd name="T33"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57">
                  <a:moveTo>
                    <a:pt x="2" y="38"/>
                  </a:moveTo>
                  <a:cubicBezTo>
                    <a:pt x="4" y="43"/>
                    <a:pt x="7" y="46"/>
                    <a:pt x="10" y="49"/>
                  </a:cubicBezTo>
                  <a:cubicBezTo>
                    <a:pt x="13" y="52"/>
                    <a:pt x="17" y="53"/>
                    <a:pt x="21" y="54"/>
                  </a:cubicBezTo>
                  <a:cubicBezTo>
                    <a:pt x="26" y="55"/>
                    <a:pt x="34" y="55"/>
                    <a:pt x="39" y="57"/>
                  </a:cubicBezTo>
                  <a:cubicBezTo>
                    <a:pt x="41" y="57"/>
                    <a:pt x="43" y="57"/>
                    <a:pt x="44" y="57"/>
                  </a:cubicBezTo>
                  <a:cubicBezTo>
                    <a:pt x="42" y="56"/>
                    <a:pt x="41" y="53"/>
                    <a:pt x="41" y="50"/>
                  </a:cubicBezTo>
                  <a:cubicBezTo>
                    <a:pt x="41" y="47"/>
                    <a:pt x="41" y="43"/>
                    <a:pt x="42" y="41"/>
                  </a:cubicBezTo>
                  <a:cubicBezTo>
                    <a:pt x="42" y="37"/>
                    <a:pt x="43" y="34"/>
                    <a:pt x="42" y="31"/>
                  </a:cubicBezTo>
                  <a:cubicBezTo>
                    <a:pt x="42" y="27"/>
                    <a:pt x="41" y="24"/>
                    <a:pt x="39" y="21"/>
                  </a:cubicBezTo>
                  <a:cubicBezTo>
                    <a:pt x="36" y="17"/>
                    <a:pt x="33" y="14"/>
                    <a:pt x="29" y="12"/>
                  </a:cubicBezTo>
                  <a:cubicBezTo>
                    <a:pt x="24" y="10"/>
                    <a:pt x="20" y="10"/>
                    <a:pt x="15" y="11"/>
                  </a:cubicBezTo>
                  <a:cubicBezTo>
                    <a:pt x="14" y="7"/>
                    <a:pt x="15" y="4"/>
                    <a:pt x="16" y="1"/>
                  </a:cubicBezTo>
                  <a:cubicBezTo>
                    <a:pt x="14" y="0"/>
                    <a:pt x="14" y="0"/>
                    <a:pt x="14" y="0"/>
                  </a:cubicBezTo>
                  <a:cubicBezTo>
                    <a:pt x="14" y="2"/>
                    <a:pt x="13" y="7"/>
                    <a:pt x="14" y="11"/>
                  </a:cubicBezTo>
                  <a:cubicBezTo>
                    <a:pt x="13" y="11"/>
                    <a:pt x="12" y="12"/>
                    <a:pt x="10" y="12"/>
                  </a:cubicBezTo>
                  <a:cubicBezTo>
                    <a:pt x="6" y="14"/>
                    <a:pt x="3" y="18"/>
                    <a:pt x="1" y="22"/>
                  </a:cubicBezTo>
                  <a:cubicBezTo>
                    <a:pt x="0" y="27"/>
                    <a:pt x="0" y="33"/>
                    <a:pt x="2" y="3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1746"/>
            <p:cNvSpPr>
              <a:spLocks/>
            </p:cNvSpPr>
            <p:nvPr/>
          </p:nvSpPr>
          <p:spPr bwMode="auto">
            <a:xfrm>
              <a:off x="7837464" y="3871934"/>
              <a:ext cx="254002" cy="176214"/>
            </a:xfrm>
            <a:custGeom>
              <a:avLst/>
              <a:gdLst>
                <a:gd name="T0" fmla="*/ 37 w 68"/>
                <a:gd name="T1" fmla="*/ 2 h 47"/>
                <a:gd name="T2" fmla="*/ 37 w 68"/>
                <a:gd name="T3" fmla="*/ 2 h 47"/>
                <a:gd name="T4" fmla="*/ 36 w 68"/>
                <a:gd name="T5" fmla="*/ 3 h 47"/>
                <a:gd name="T6" fmla="*/ 35 w 68"/>
                <a:gd name="T7" fmla="*/ 7 h 47"/>
                <a:gd name="T8" fmla="*/ 33 w 68"/>
                <a:gd name="T9" fmla="*/ 10 h 47"/>
                <a:gd name="T10" fmla="*/ 33 w 68"/>
                <a:gd name="T11" fmla="*/ 10 h 47"/>
                <a:gd name="T12" fmla="*/ 37 w 68"/>
                <a:gd name="T13" fmla="*/ 4 h 47"/>
                <a:gd name="T14" fmla="*/ 37 w 68"/>
                <a:gd name="T15" fmla="*/ 4 h 47"/>
                <a:gd name="T16" fmla="*/ 36 w 68"/>
                <a:gd name="T17" fmla="*/ 4 h 47"/>
                <a:gd name="T18" fmla="*/ 34 w 68"/>
                <a:gd name="T19" fmla="*/ 4 h 47"/>
                <a:gd name="T20" fmla="*/ 31 w 68"/>
                <a:gd name="T21" fmla="*/ 5 h 47"/>
                <a:gd name="T22" fmla="*/ 24 w 68"/>
                <a:gd name="T23" fmla="*/ 8 h 47"/>
                <a:gd name="T24" fmla="*/ 9 w 68"/>
                <a:gd name="T25" fmla="*/ 7 h 47"/>
                <a:gd name="T26" fmla="*/ 0 w 68"/>
                <a:gd name="T27" fmla="*/ 2 h 47"/>
                <a:gd name="T28" fmla="*/ 1 w 68"/>
                <a:gd name="T29" fmla="*/ 9 h 47"/>
                <a:gd name="T30" fmla="*/ 4 w 68"/>
                <a:gd name="T31" fmla="*/ 22 h 47"/>
                <a:gd name="T32" fmla="*/ 10 w 68"/>
                <a:gd name="T33" fmla="*/ 34 h 47"/>
                <a:gd name="T34" fmla="*/ 15 w 68"/>
                <a:gd name="T35" fmla="*/ 39 h 47"/>
                <a:gd name="T36" fmla="*/ 15 w 68"/>
                <a:gd name="T37" fmla="*/ 39 h 47"/>
                <a:gd name="T38" fmla="*/ 15 w 68"/>
                <a:gd name="T39" fmla="*/ 39 h 47"/>
                <a:gd name="T40" fmla="*/ 15 w 68"/>
                <a:gd name="T41" fmla="*/ 39 h 47"/>
                <a:gd name="T42" fmla="*/ 16 w 68"/>
                <a:gd name="T43" fmla="*/ 40 h 47"/>
                <a:gd name="T44" fmla="*/ 26 w 68"/>
                <a:gd name="T45" fmla="*/ 45 h 47"/>
                <a:gd name="T46" fmla="*/ 45 w 68"/>
                <a:gd name="T47" fmla="*/ 46 h 47"/>
                <a:gd name="T48" fmla="*/ 60 w 68"/>
                <a:gd name="T49" fmla="*/ 19 h 47"/>
                <a:gd name="T50" fmla="*/ 66 w 68"/>
                <a:gd name="T51" fmla="*/ 20 h 47"/>
                <a:gd name="T52" fmla="*/ 68 w 68"/>
                <a:gd name="T53" fmla="*/ 22 h 47"/>
                <a:gd name="T54" fmla="*/ 66 w 68"/>
                <a:gd name="T55" fmla="*/ 23 h 47"/>
                <a:gd name="T56" fmla="*/ 65 w 68"/>
                <a:gd name="T57" fmla="*/ 24 h 47"/>
                <a:gd name="T58" fmla="*/ 66 w 68"/>
                <a:gd name="T59" fmla="*/ 22 h 47"/>
                <a:gd name="T60" fmla="*/ 67 w 68"/>
                <a:gd name="T61" fmla="*/ 21 h 47"/>
                <a:gd name="T62" fmla="*/ 68 w 68"/>
                <a:gd name="T63" fmla="*/ 20 h 47"/>
                <a:gd name="T64" fmla="*/ 63 w 68"/>
                <a:gd name="T65" fmla="*/ 18 h 47"/>
                <a:gd name="T66" fmla="*/ 58 w 68"/>
                <a:gd name="T67"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47">
                  <a:moveTo>
                    <a:pt x="39" y="1"/>
                  </a:moveTo>
                  <a:cubicBezTo>
                    <a:pt x="38" y="1"/>
                    <a:pt x="38" y="2"/>
                    <a:pt x="37" y="2"/>
                  </a:cubicBezTo>
                  <a:cubicBezTo>
                    <a:pt x="37" y="2"/>
                    <a:pt x="37" y="2"/>
                    <a:pt x="37" y="2"/>
                  </a:cubicBezTo>
                  <a:cubicBezTo>
                    <a:pt x="37" y="2"/>
                    <a:pt x="37" y="2"/>
                    <a:pt x="37" y="2"/>
                  </a:cubicBezTo>
                  <a:cubicBezTo>
                    <a:pt x="37" y="2"/>
                    <a:pt x="37" y="2"/>
                    <a:pt x="37" y="2"/>
                  </a:cubicBezTo>
                  <a:cubicBezTo>
                    <a:pt x="36" y="3"/>
                    <a:pt x="36" y="3"/>
                    <a:pt x="36" y="3"/>
                  </a:cubicBezTo>
                  <a:cubicBezTo>
                    <a:pt x="36" y="4"/>
                    <a:pt x="36" y="5"/>
                    <a:pt x="35" y="5"/>
                  </a:cubicBezTo>
                  <a:cubicBezTo>
                    <a:pt x="35" y="6"/>
                    <a:pt x="35" y="7"/>
                    <a:pt x="35" y="7"/>
                  </a:cubicBezTo>
                  <a:cubicBezTo>
                    <a:pt x="34" y="8"/>
                    <a:pt x="34" y="8"/>
                    <a:pt x="34" y="9"/>
                  </a:cubicBezTo>
                  <a:cubicBezTo>
                    <a:pt x="33" y="10"/>
                    <a:pt x="33" y="10"/>
                    <a:pt x="33" y="10"/>
                  </a:cubicBezTo>
                  <a:cubicBezTo>
                    <a:pt x="33" y="10"/>
                    <a:pt x="33" y="10"/>
                    <a:pt x="33" y="10"/>
                  </a:cubicBezTo>
                  <a:cubicBezTo>
                    <a:pt x="33" y="10"/>
                    <a:pt x="33" y="10"/>
                    <a:pt x="33" y="10"/>
                  </a:cubicBezTo>
                  <a:cubicBezTo>
                    <a:pt x="33" y="10"/>
                    <a:pt x="33" y="10"/>
                    <a:pt x="33" y="10"/>
                  </a:cubicBezTo>
                  <a:cubicBezTo>
                    <a:pt x="29" y="16"/>
                    <a:pt x="38" y="3"/>
                    <a:pt x="37" y="4"/>
                  </a:cubicBezTo>
                  <a:cubicBezTo>
                    <a:pt x="37" y="4"/>
                    <a:pt x="37" y="4"/>
                    <a:pt x="37" y="4"/>
                  </a:cubicBezTo>
                  <a:cubicBezTo>
                    <a:pt x="37" y="4"/>
                    <a:pt x="37" y="4"/>
                    <a:pt x="37" y="4"/>
                  </a:cubicBezTo>
                  <a:cubicBezTo>
                    <a:pt x="37" y="4"/>
                    <a:pt x="37" y="4"/>
                    <a:pt x="37" y="4"/>
                  </a:cubicBezTo>
                  <a:cubicBezTo>
                    <a:pt x="36" y="4"/>
                    <a:pt x="36" y="4"/>
                    <a:pt x="36" y="4"/>
                  </a:cubicBezTo>
                  <a:cubicBezTo>
                    <a:pt x="35" y="4"/>
                    <a:pt x="35" y="4"/>
                    <a:pt x="35" y="4"/>
                  </a:cubicBezTo>
                  <a:cubicBezTo>
                    <a:pt x="34" y="4"/>
                    <a:pt x="34" y="4"/>
                    <a:pt x="34" y="4"/>
                  </a:cubicBezTo>
                  <a:cubicBezTo>
                    <a:pt x="33" y="4"/>
                    <a:pt x="33" y="5"/>
                    <a:pt x="32" y="5"/>
                  </a:cubicBezTo>
                  <a:cubicBezTo>
                    <a:pt x="31" y="5"/>
                    <a:pt x="31" y="5"/>
                    <a:pt x="31" y="5"/>
                  </a:cubicBezTo>
                  <a:cubicBezTo>
                    <a:pt x="31" y="6"/>
                    <a:pt x="30" y="6"/>
                    <a:pt x="29" y="6"/>
                  </a:cubicBezTo>
                  <a:cubicBezTo>
                    <a:pt x="28" y="7"/>
                    <a:pt x="26" y="7"/>
                    <a:pt x="24" y="8"/>
                  </a:cubicBezTo>
                  <a:cubicBezTo>
                    <a:pt x="22" y="9"/>
                    <a:pt x="18" y="9"/>
                    <a:pt x="15" y="9"/>
                  </a:cubicBezTo>
                  <a:cubicBezTo>
                    <a:pt x="13" y="8"/>
                    <a:pt x="11" y="8"/>
                    <a:pt x="9" y="7"/>
                  </a:cubicBezTo>
                  <a:cubicBezTo>
                    <a:pt x="8" y="6"/>
                    <a:pt x="6" y="6"/>
                    <a:pt x="5" y="5"/>
                  </a:cubicBezTo>
                  <a:cubicBezTo>
                    <a:pt x="3" y="4"/>
                    <a:pt x="1" y="3"/>
                    <a:pt x="0" y="2"/>
                  </a:cubicBezTo>
                  <a:cubicBezTo>
                    <a:pt x="1" y="3"/>
                    <a:pt x="1" y="5"/>
                    <a:pt x="1" y="6"/>
                  </a:cubicBezTo>
                  <a:cubicBezTo>
                    <a:pt x="1" y="7"/>
                    <a:pt x="1" y="8"/>
                    <a:pt x="1" y="9"/>
                  </a:cubicBezTo>
                  <a:cubicBezTo>
                    <a:pt x="2" y="10"/>
                    <a:pt x="2" y="11"/>
                    <a:pt x="2" y="13"/>
                  </a:cubicBezTo>
                  <a:cubicBezTo>
                    <a:pt x="2" y="16"/>
                    <a:pt x="3" y="19"/>
                    <a:pt x="4" y="22"/>
                  </a:cubicBezTo>
                  <a:cubicBezTo>
                    <a:pt x="4" y="24"/>
                    <a:pt x="6" y="27"/>
                    <a:pt x="7" y="29"/>
                  </a:cubicBezTo>
                  <a:cubicBezTo>
                    <a:pt x="8" y="30"/>
                    <a:pt x="9" y="32"/>
                    <a:pt x="10" y="34"/>
                  </a:cubicBezTo>
                  <a:cubicBezTo>
                    <a:pt x="12" y="35"/>
                    <a:pt x="13" y="36"/>
                    <a:pt x="14" y="38"/>
                  </a:cubicBezTo>
                  <a:cubicBezTo>
                    <a:pt x="14" y="38"/>
                    <a:pt x="14" y="38"/>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40"/>
                    <a:pt x="16" y="40"/>
                    <a:pt x="16" y="40"/>
                  </a:cubicBezTo>
                  <a:cubicBezTo>
                    <a:pt x="17" y="41"/>
                    <a:pt x="18" y="41"/>
                    <a:pt x="20" y="42"/>
                  </a:cubicBezTo>
                  <a:cubicBezTo>
                    <a:pt x="22" y="43"/>
                    <a:pt x="24" y="44"/>
                    <a:pt x="26" y="45"/>
                  </a:cubicBezTo>
                  <a:cubicBezTo>
                    <a:pt x="30" y="46"/>
                    <a:pt x="33" y="47"/>
                    <a:pt x="36" y="47"/>
                  </a:cubicBezTo>
                  <a:cubicBezTo>
                    <a:pt x="40" y="47"/>
                    <a:pt x="43" y="47"/>
                    <a:pt x="45" y="46"/>
                  </a:cubicBezTo>
                  <a:cubicBezTo>
                    <a:pt x="52" y="43"/>
                    <a:pt x="55" y="39"/>
                    <a:pt x="58" y="35"/>
                  </a:cubicBezTo>
                  <a:cubicBezTo>
                    <a:pt x="60" y="30"/>
                    <a:pt x="61" y="25"/>
                    <a:pt x="60" y="19"/>
                  </a:cubicBezTo>
                  <a:cubicBezTo>
                    <a:pt x="61" y="19"/>
                    <a:pt x="62" y="19"/>
                    <a:pt x="63" y="19"/>
                  </a:cubicBezTo>
                  <a:cubicBezTo>
                    <a:pt x="64" y="19"/>
                    <a:pt x="65" y="20"/>
                    <a:pt x="66" y="20"/>
                  </a:cubicBezTo>
                  <a:cubicBezTo>
                    <a:pt x="67" y="20"/>
                    <a:pt x="67" y="20"/>
                    <a:pt x="68" y="21"/>
                  </a:cubicBezTo>
                  <a:cubicBezTo>
                    <a:pt x="68" y="21"/>
                    <a:pt x="68" y="22"/>
                    <a:pt x="68" y="22"/>
                  </a:cubicBezTo>
                  <a:cubicBezTo>
                    <a:pt x="67" y="22"/>
                    <a:pt x="67" y="22"/>
                    <a:pt x="67" y="23"/>
                  </a:cubicBezTo>
                  <a:cubicBezTo>
                    <a:pt x="66" y="23"/>
                    <a:pt x="66" y="23"/>
                    <a:pt x="66" y="23"/>
                  </a:cubicBezTo>
                  <a:cubicBezTo>
                    <a:pt x="66" y="23"/>
                    <a:pt x="66" y="23"/>
                    <a:pt x="66" y="24"/>
                  </a:cubicBezTo>
                  <a:cubicBezTo>
                    <a:pt x="65" y="24"/>
                    <a:pt x="65" y="24"/>
                    <a:pt x="65" y="24"/>
                  </a:cubicBezTo>
                  <a:cubicBezTo>
                    <a:pt x="65" y="24"/>
                    <a:pt x="65" y="23"/>
                    <a:pt x="65" y="23"/>
                  </a:cubicBezTo>
                  <a:cubicBezTo>
                    <a:pt x="66" y="22"/>
                    <a:pt x="66" y="22"/>
                    <a:pt x="66" y="22"/>
                  </a:cubicBezTo>
                  <a:cubicBezTo>
                    <a:pt x="66" y="22"/>
                    <a:pt x="66" y="21"/>
                    <a:pt x="66" y="21"/>
                  </a:cubicBezTo>
                  <a:cubicBezTo>
                    <a:pt x="67" y="21"/>
                    <a:pt x="67" y="21"/>
                    <a:pt x="67" y="21"/>
                  </a:cubicBezTo>
                  <a:cubicBezTo>
                    <a:pt x="67" y="21"/>
                    <a:pt x="67" y="21"/>
                    <a:pt x="68" y="21"/>
                  </a:cubicBezTo>
                  <a:cubicBezTo>
                    <a:pt x="68" y="21"/>
                    <a:pt x="68" y="20"/>
                    <a:pt x="68" y="20"/>
                  </a:cubicBezTo>
                  <a:cubicBezTo>
                    <a:pt x="68" y="20"/>
                    <a:pt x="68" y="19"/>
                    <a:pt x="67" y="19"/>
                  </a:cubicBezTo>
                  <a:cubicBezTo>
                    <a:pt x="66" y="19"/>
                    <a:pt x="65" y="19"/>
                    <a:pt x="63" y="18"/>
                  </a:cubicBezTo>
                  <a:cubicBezTo>
                    <a:pt x="62" y="18"/>
                    <a:pt x="61" y="18"/>
                    <a:pt x="59" y="19"/>
                  </a:cubicBezTo>
                  <a:cubicBezTo>
                    <a:pt x="59" y="17"/>
                    <a:pt x="59" y="16"/>
                    <a:pt x="58" y="15"/>
                  </a:cubicBezTo>
                  <a:cubicBezTo>
                    <a:pt x="55" y="5"/>
                    <a:pt x="44" y="0"/>
                    <a:pt x="39" y="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1747"/>
            <p:cNvSpPr>
              <a:spLocks/>
            </p:cNvSpPr>
            <p:nvPr/>
          </p:nvSpPr>
          <p:spPr bwMode="auto">
            <a:xfrm>
              <a:off x="7780314" y="4022747"/>
              <a:ext cx="315914" cy="307977"/>
            </a:xfrm>
            <a:custGeom>
              <a:avLst/>
              <a:gdLst>
                <a:gd name="T0" fmla="*/ 9 w 84"/>
                <a:gd name="T1" fmla="*/ 17 h 82"/>
                <a:gd name="T2" fmla="*/ 1 w 84"/>
                <a:gd name="T3" fmla="*/ 32 h 82"/>
                <a:gd name="T4" fmla="*/ 1 w 84"/>
                <a:gd name="T5" fmla="*/ 47 h 82"/>
                <a:gd name="T6" fmla="*/ 10 w 84"/>
                <a:gd name="T7" fmla="*/ 67 h 82"/>
                <a:gd name="T8" fmla="*/ 19 w 84"/>
                <a:gd name="T9" fmla="*/ 77 h 82"/>
                <a:gd name="T10" fmla="*/ 25 w 84"/>
                <a:gd name="T11" fmla="*/ 82 h 82"/>
                <a:gd name="T12" fmla="*/ 32 w 84"/>
                <a:gd name="T13" fmla="*/ 74 h 82"/>
                <a:gd name="T14" fmla="*/ 42 w 84"/>
                <a:gd name="T15" fmla="*/ 73 h 82"/>
                <a:gd name="T16" fmla="*/ 55 w 84"/>
                <a:gd name="T17" fmla="*/ 70 h 82"/>
                <a:gd name="T18" fmla="*/ 71 w 84"/>
                <a:gd name="T19" fmla="*/ 58 h 82"/>
                <a:gd name="T20" fmla="*/ 76 w 84"/>
                <a:gd name="T21" fmla="*/ 34 h 82"/>
                <a:gd name="T22" fmla="*/ 63 w 84"/>
                <a:gd name="T23" fmla="*/ 13 h 82"/>
                <a:gd name="T24" fmla="*/ 71 w 84"/>
                <a:gd name="T25" fmla="*/ 8 h 82"/>
                <a:gd name="T26" fmla="*/ 84 w 84"/>
                <a:gd name="T27" fmla="*/ 4 h 82"/>
                <a:gd name="T28" fmla="*/ 83 w 84"/>
                <a:gd name="T29" fmla="*/ 2 h 82"/>
                <a:gd name="T30" fmla="*/ 73 w 84"/>
                <a:gd name="T31" fmla="*/ 6 h 82"/>
                <a:gd name="T32" fmla="*/ 63 w 84"/>
                <a:gd name="T33" fmla="*/ 12 h 82"/>
                <a:gd name="T34" fmla="*/ 50 w 84"/>
                <a:gd name="T35" fmla="*/ 3 h 82"/>
                <a:gd name="T36" fmla="*/ 36 w 84"/>
                <a:gd name="T37" fmla="*/ 1 h 82"/>
                <a:gd name="T38" fmla="*/ 22 w 84"/>
                <a:gd name="T39" fmla="*/ 7 h 82"/>
                <a:gd name="T40" fmla="*/ 9 w 84"/>
                <a:gd name="T41" fmla="*/ 1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82">
                  <a:moveTo>
                    <a:pt x="9" y="17"/>
                  </a:moveTo>
                  <a:cubicBezTo>
                    <a:pt x="5" y="22"/>
                    <a:pt x="3" y="27"/>
                    <a:pt x="1" y="32"/>
                  </a:cubicBezTo>
                  <a:cubicBezTo>
                    <a:pt x="0" y="37"/>
                    <a:pt x="0" y="43"/>
                    <a:pt x="1" y="47"/>
                  </a:cubicBezTo>
                  <a:cubicBezTo>
                    <a:pt x="1" y="56"/>
                    <a:pt x="5" y="62"/>
                    <a:pt x="10" y="67"/>
                  </a:cubicBezTo>
                  <a:cubicBezTo>
                    <a:pt x="12" y="69"/>
                    <a:pt x="15" y="74"/>
                    <a:pt x="19" y="77"/>
                  </a:cubicBezTo>
                  <a:cubicBezTo>
                    <a:pt x="22" y="80"/>
                    <a:pt x="25" y="82"/>
                    <a:pt x="25" y="82"/>
                  </a:cubicBezTo>
                  <a:cubicBezTo>
                    <a:pt x="25" y="78"/>
                    <a:pt x="28" y="75"/>
                    <a:pt x="32" y="74"/>
                  </a:cubicBezTo>
                  <a:cubicBezTo>
                    <a:pt x="35" y="73"/>
                    <a:pt x="39" y="73"/>
                    <a:pt x="42" y="73"/>
                  </a:cubicBezTo>
                  <a:cubicBezTo>
                    <a:pt x="46" y="73"/>
                    <a:pt x="50" y="73"/>
                    <a:pt x="55" y="70"/>
                  </a:cubicBezTo>
                  <a:cubicBezTo>
                    <a:pt x="60" y="68"/>
                    <a:pt x="66" y="64"/>
                    <a:pt x="71" y="58"/>
                  </a:cubicBezTo>
                  <a:cubicBezTo>
                    <a:pt x="76" y="51"/>
                    <a:pt x="77" y="42"/>
                    <a:pt x="76" y="34"/>
                  </a:cubicBezTo>
                  <a:cubicBezTo>
                    <a:pt x="74" y="26"/>
                    <a:pt x="69" y="18"/>
                    <a:pt x="63" y="13"/>
                  </a:cubicBezTo>
                  <a:cubicBezTo>
                    <a:pt x="66" y="11"/>
                    <a:pt x="68" y="9"/>
                    <a:pt x="71" y="8"/>
                  </a:cubicBezTo>
                  <a:cubicBezTo>
                    <a:pt x="75" y="6"/>
                    <a:pt x="79" y="5"/>
                    <a:pt x="84" y="4"/>
                  </a:cubicBezTo>
                  <a:cubicBezTo>
                    <a:pt x="83" y="2"/>
                    <a:pt x="83" y="2"/>
                    <a:pt x="83" y="2"/>
                  </a:cubicBezTo>
                  <a:cubicBezTo>
                    <a:pt x="80" y="3"/>
                    <a:pt x="77" y="4"/>
                    <a:pt x="73" y="6"/>
                  </a:cubicBezTo>
                  <a:cubicBezTo>
                    <a:pt x="69" y="8"/>
                    <a:pt x="65" y="9"/>
                    <a:pt x="63" y="12"/>
                  </a:cubicBezTo>
                  <a:cubicBezTo>
                    <a:pt x="59" y="8"/>
                    <a:pt x="54" y="5"/>
                    <a:pt x="50" y="3"/>
                  </a:cubicBezTo>
                  <a:cubicBezTo>
                    <a:pt x="46" y="1"/>
                    <a:pt x="41" y="0"/>
                    <a:pt x="36" y="1"/>
                  </a:cubicBezTo>
                  <a:cubicBezTo>
                    <a:pt x="32" y="2"/>
                    <a:pt x="27" y="4"/>
                    <a:pt x="22" y="7"/>
                  </a:cubicBezTo>
                  <a:cubicBezTo>
                    <a:pt x="18" y="9"/>
                    <a:pt x="13" y="13"/>
                    <a:pt x="9" y="1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1748"/>
            <p:cNvSpPr>
              <a:spLocks/>
            </p:cNvSpPr>
            <p:nvPr/>
          </p:nvSpPr>
          <p:spPr bwMode="auto">
            <a:xfrm>
              <a:off x="7926364" y="4097360"/>
              <a:ext cx="165101" cy="236539"/>
            </a:xfrm>
            <a:custGeom>
              <a:avLst/>
              <a:gdLst>
                <a:gd name="T0" fmla="*/ 1 w 44"/>
                <a:gd name="T1" fmla="*/ 42 h 63"/>
                <a:gd name="T2" fmla="*/ 11 w 44"/>
                <a:gd name="T3" fmla="*/ 55 h 63"/>
                <a:gd name="T4" fmla="*/ 23 w 44"/>
                <a:gd name="T5" fmla="*/ 61 h 63"/>
                <a:gd name="T6" fmla="*/ 31 w 44"/>
                <a:gd name="T7" fmla="*/ 62 h 63"/>
                <a:gd name="T8" fmla="*/ 36 w 44"/>
                <a:gd name="T9" fmla="*/ 63 h 63"/>
                <a:gd name="T10" fmla="*/ 35 w 44"/>
                <a:gd name="T11" fmla="*/ 60 h 63"/>
                <a:gd name="T12" fmla="*/ 37 w 44"/>
                <a:gd name="T13" fmla="*/ 56 h 63"/>
                <a:gd name="T14" fmla="*/ 40 w 44"/>
                <a:gd name="T15" fmla="*/ 48 h 63"/>
                <a:gd name="T16" fmla="*/ 44 w 44"/>
                <a:gd name="T17" fmla="*/ 38 h 63"/>
                <a:gd name="T18" fmla="*/ 43 w 44"/>
                <a:gd name="T19" fmla="*/ 28 h 63"/>
                <a:gd name="T20" fmla="*/ 34 w 44"/>
                <a:gd name="T21" fmla="*/ 18 h 63"/>
                <a:gd name="T22" fmla="*/ 20 w 44"/>
                <a:gd name="T23" fmla="*/ 13 h 63"/>
                <a:gd name="T24" fmla="*/ 23 w 44"/>
                <a:gd name="T25" fmla="*/ 6 h 63"/>
                <a:gd name="T26" fmla="*/ 32 w 44"/>
                <a:gd name="T27" fmla="*/ 1 h 63"/>
                <a:gd name="T28" fmla="*/ 31 w 44"/>
                <a:gd name="T29" fmla="*/ 0 h 63"/>
                <a:gd name="T30" fmla="*/ 24 w 44"/>
                <a:gd name="T31" fmla="*/ 4 h 63"/>
                <a:gd name="T32" fmla="*/ 19 w 44"/>
                <a:gd name="T33" fmla="*/ 12 h 63"/>
                <a:gd name="T34" fmla="*/ 10 w 44"/>
                <a:gd name="T35" fmla="*/ 15 h 63"/>
                <a:gd name="T36" fmla="*/ 3 w 44"/>
                <a:gd name="T37" fmla="*/ 23 h 63"/>
                <a:gd name="T38" fmla="*/ 1 w 44"/>
                <a:gd name="T39"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63">
                  <a:moveTo>
                    <a:pt x="1" y="42"/>
                  </a:moveTo>
                  <a:cubicBezTo>
                    <a:pt x="3" y="49"/>
                    <a:pt x="7" y="52"/>
                    <a:pt x="11" y="55"/>
                  </a:cubicBezTo>
                  <a:cubicBezTo>
                    <a:pt x="15" y="58"/>
                    <a:pt x="19" y="60"/>
                    <a:pt x="23" y="61"/>
                  </a:cubicBezTo>
                  <a:cubicBezTo>
                    <a:pt x="25" y="61"/>
                    <a:pt x="28" y="62"/>
                    <a:pt x="31" y="62"/>
                  </a:cubicBezTo>
                  <a:cubicBezTo>
                    <a:pt x="34" y="63"/>
                    <a:pt x="36" y="63"/>
                    <a:pt x="36" y="63"/>
                  </a:cubicBezTo>
                  <a:cubicBezTo>
                    <a:pt x="35" y="62"/>
                    <a:pt x="35" y="61"/>
                    <a:pt x="35" y="60"/>
                  </a:cubicBezTo>
                  <a:cubicBezTo>
                    <a:pt x="36" y="58"/>
                    <a:pt x="36" y="57"/>
                    <a:pt x="37" y="56"/>
                  </a:cubicBezTo>
                  <a:cubicBezTo>
                    <a:pt x="38" y="53"/>
                    <a:pt x="39" y="51"/>
                    <a:pt x="40" y="48"/>
                  </a:cubicBezTo>
                  <a:cubicBezTo>
                    <a:pt x="42" y="45"/>
                    <a:pt x="43" y="42"/>
                    <a:pt x="44" y="38"/>
                  </a:cubicBezTo>
                  <a:cubicBezTo>
                    <a:pt x="44" y="34"/>
                    <a:pt x="44" y="31"/>
                    <a:pt x="43" y="28"/>
                  </a:cubicBezTo>
                  <a:cubicBezTo>
                    <a:pt x="41" y="24"/>
                    <a:pt x="38" y="21"/>
                    <a:pt x="34" y="18"/>
                  </a:cubicBezTo>
                  <a:cubicBezTo>
                    <a:pt x="30" y="15"/>
                    <a:pt x="25" y="13"/>
                    <a:pt x="20" y="13"/>
                  </a:cubicBezTo>
                  <a:cubicBezTo>
                    <a:pt x="21" y="10"/>
                    <a:pt x="22" y="8"/>
                    <a:pt x="23" y="6"/>
                  </a:cubicBezTo>
                  <a:cubicBezTo>
                    <a:pt x="25" y="4"/>
                    <a:pt x="29" y="2"/>
                    <a:pt x="32" y="1"/>
                  </a:cubicBezTo>
                  <a:cubicBezTo>
                    <a:pt x="32" y="1"/>
                    <a:pt x="31" y="1"/>
                    <a:pt x="31" y="0"/>
                  </a:cubicBezTo>
                  <a:cubicBezTo>
                    <a:pt x="30" y="0"/>
                    <a:pt x="27" y="2"/>
                    <a:pt x="24" y="4"/>
                  </a:cubicBezTo>
                  <a:cubicBezTo>
                    <a:pt x="22" y="7"/>
                    <a:pt x="20" y="10"/>
                    <a:pt x="19" y="12"/>
                  </a:cubicBezTo>
                  <a:cubicBezTo>
                    <a:pt x="16" y="12"/>
                    <a:pt x="13" y="13"/>
                    <a:pt x="10" y="15"/>
                  </a:cubicBezTo>
                  <a:cubicBezTo>
                    <a:pt x="7" y="16"/>
                    <a:pt x="4" y="19"/>
                    <a:pt x="3" y="23"/>
                  </a:cubicBezTo>
                  <a:cubicBezTo>
                    <a:pt x="0" y="29"/>
                    <a:pt x="0" y="37"/>
                    <a:pt x="1" y="42"/>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1749"/>
            <p:cNvSpPr>
              <a:spLocks/>
            </p:cNvSpPr>
            <p:nvPr/>
          </p:nvSpPr>
          <p:spPr bwMode="auto">
            <a:xfrm>
              <a:off x="8058128" y="4067198"/>
              <a:ext cx="98426" cy="142876"/>
            </a:xfrm>
            <a:custGeom>
              <a:avLst/>
              <a:gdLst>
                <a:gd name="T0" fmla="*/ 1 w 26"/>
                <a:gd name="T1" fmla="*/ 22 h 38"/>
                <a:gd name="T2" fmla="*/ 5 w 26"/>
                <a:gd name="T3" fmla="*/ 29 h 38"/>
                <a:gd name="T4" fmla="*/ 11 w 26"/>
                <a:gd name="T5" fmla="*/ 33 h 38"/>
                <a:gd name="T6" fmla="*/ 16 w 26"/>
                <a:gd name="T7" fmla="*/ 38 h 38"/>
                <a:gd name="T8" fmla="*/ 22 w 26"/>
                <a:gd name="T9" fmla="*/ 29 h 38"/>
                <a:gd name="T10" fmla="*/ 24 w 26"/>
                <a:gd name="T11" fmla="*/ 14 h 38"/>
                <a:gd name="T12" fmla="*/ 10 w 26"/>
                <a:gd name="T13" fmla="*/ 7 h 38"/>
                <a:gd name="T14" fmla="*/ 10 w 26"/>
                <a:gd name="T15" fmla="*/ 4 h 38"/>
                <a:gd name="T16" fmla="*/ 12 w 26"/>
                <a:gd name="T17" fmla="*/ 0 h 38"/>
                <a:gd name="T18" fmla="*/ 12 w 26"/>
                <a:gd name="T19" fmla="*/ 0 h 38"/>
                <a:gd name="T20" fmla="*/ 10 w 26"/>
                <a:gd name="T21" fmla="*/ 8 h 38"/>
                <a:gd name="T22" fmla="*/ 2 w 26"/>
                <a:gd name="T23" fmla="*/ 13 h 38"/>
                <a:gd name="T24" fmla="*/ 1 w 26"/>
                <a:gd name="T2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8">
                  <a:moveTo>
                    <a:pt x="1" y="22"/>
                  </a:moveTo>
                  <a:cubicBezTo>
                    <a:pt x="1" y="25"/>
                    <a:pt x="3" y="27"/>
                    <a:pt x="5" y="29"/>
                  </a:cubicBezTo>
                  <a:cubicBezTo>
                    <a:pt x="7" y="30"/>
                    <a:pt x="9" y="32"/>
                    <a:pt x="11" y="33"/>
                  </a:cubicBezTo>
                  <a:cubicBezTo>
                    <a:pt x="12" y="34"/>
                    <a:pt x="16" y="38"/>
                    <a:pt x="16" y="38"/>
                  </a:cubicBezTo>
                  <a:cubicBezTo>
                    <a:pt x="16" y="35"/>
                    <a:pt x="20" y="32"/>
                    <a:pt x="22" y="29"/>
                  </a:cubicBezTo>
                  <a:cubicBezTo>
                    <a:pt x="24" y="25"/>
                    <a:pt x="26" y="19"/>
                    <a:pt x="24" y="14"/>
                  </a:cubicBezTo>
                  <a:cubicBezTo>
                    <a:pt x="22" y="9"/>
                    <a:pt x="16" y="6"/>
                    <a:pt x="10" y="7"/>
                  </a:cubicBezTo>
                  <a:cubicBezTo>
                    <a:pt x="10" y="6"/>
                    <a:pt x="10" y="5"/>
                    <a:pt x="10" y="4"/>
                  </a:cubicBezTo>
                  <a:cubicBezTo>
                    <a:pt x="11" y="3"/>
                    <a:pt x="12" y="1"/>
                    <a:pt x="12" y="0"/>
                  </a:cubicBezTo>
                  <a:cubicBezTo>
                    <a:pt x="12" y="0"/>
                    <a:pt x="12" y="0"/>
                    <a:pt x="12" y="0"/>
                  </a:cubicBezTo>
                  <a:cubicBezTo>
                    <a:pt x="11" y="1"/>
                    <a:pt x="9" y="5"/>
                    <a:pt x="10" y="8"/>
                  </a:cubicBezTo>
                  <a:cubicBezTo>
                    <a:pt x="6" y="8"/>
                    <a:pt x="3" y="10"/>
                    <a:pt x="2" y="13"/>
                  </a:cubicBezTo>
                  <a:cubicBezTo>
                    <a:pt x="1" y="16"/>
                    <a:pt x="0" y="19"/>
                    <a:pt x="1" y="2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1750"/>
            <p:cNvSpPr>
              <a:spLocks/>
            </p:cNvSpPr>
            <p:nvPr/>
          </p:nvSpPr>
          <p:spPr bwMode="auto">
            <a:xfrm>
              <a:off x="7799364" y="4289449"/>
              <a:ext cx="176214" cy="255589"/>
            </a:xfrm>
            <a:custGeom>
              <a:avLst/>
              <a:gdLst>
                <a:gd name="T0" fmla="*/ 1 w 47"/>
                <a:gd name="T1" fmla="*/ 33 h 68"/>
                <a:gd name="T2" fmla="*/ 5 w 47"/>
                <a:gd name="T3" fmla="*/ 49 h 68"/>
                <a:gd name="T4" fmla="*/ 14 w 47"/>
                <a:gd name="T5" fmla="*/ 59 h 68"/>
                <a:gd name="T6" fmla="*/ 21 w 47"/>
                <a:gd name="T7" fmla="*/ 64 h 68"/>
                <a:gd name="T8" fmla="*/ 25 w 47"/>
                <a:gd name="T9" fmla="*/ 68 h 68"/>
                <a:gd name="T10" fmla="*/ 29 w 47"/>
                <a:gd name="T11" fmla="*/ 60 h 68"/>
                <a:gd name="T12" fmla="*/ 36 w 47"/>
                <a:gd name="T13" fmla="*/ 55 h 68"/>
                <a:gd name="T14" fmla="*/ 47 w 47"/>
                <a:gd name="T15" fmla="*/ 33 h 68"/>
                <a:gd name="T16" fmla="*/ 28 w 47"/>
                <a:gd name="T17" fmla="*/ 11 h 68"/>
                <a:gd name="T18" fmla="*/ 32 w 47"/>
                <a:gd name="T19" fmla="*/ 6 h 68"/>
                <a:gd name="T20" fmla="*/ 41 w 47"/>
                <a:gd name="T21" fmla="*/ 1 h 68"/>
                <a:gd name="T22" fmla="*/ 40 w 47"/>
                <a:gd name="T23" fmla="*/ 0 h 68"/>
                <a:gd name="T24" fmla="*/ 28 w 47"/>
                <a:gd name="T25" fmla="*/ 11 h 68"/>
                <a:gd name="T26" fmla="*/ 8 w 47"/>
                <a:gd name="T27" fmla="*/ 16 h 68"/>
                <a:gd name="T28" fmla="*/ 1 w 47"/>
                <a:gd name="T2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68">
                  <a:moveTo>
                    <a:pt x="1" y="33"/>
                  </a:moveTo>
                  <a:cubicBezTo>
                    <a:pt x="0" y="39"/>
                    <a:pt x="2" y="44"/>
                    <a:pt x="5" y="49"/>
                  </a:cubicBezTo>
                  <a:cubicBezTo>
                    <a:pt x="8" y="53"/>
                    <a:pt x="11" y="56"/>
                    <a:pt x="14" y="59"/>
                  </a:cubicBezTo>
                  <a:cubicBezTo>
                    <a:pt x="16" y="60"/>
                    <a:pt x="18" y="63"/>
                    <a:pt x="21" y="64"/>
                  </a:cubicBezTo>
                  <a:cubicBezTo>
                    <a:pt x="23" y="66"/>
                    <a:pt x="25" y="68"/>
                    <a:pt x="25" y="68"/>
                  </a:cubicBezTo>
                  <a:cubicBezTo>
                    <a:pt x="25" y="65"/>
                    <a:pt x="27" y="62"/>
                    <a:pt x="29" y="60"/>
                  </a:cubicBezTo>
                  <a:cubicBezTo>
                    <a:pt x="31" y="58"/>
                    <a:pt x="34" y="56"/>
                    <a:pt x="36" y="55"/>
                  </a:cubicBezTo>
                  <a:cubicBezTo>
                    <a:pt x="42" y="49"/>
                    <a:pt x="47" y="42"/>
                    <a:pt x="47" y="33"/>
                  </a:cubicBezTo>
                  <a:cubicBezTo>
                    <a:pt x="47" y="24"/>
                    <a:pt x="38" y="15"/>
                    <a:pt x="28" y="11"/>
                  </a:cubicBezTo>
                  <a:cubicBezTo>
                    <a:pt x="29" y="9"/>
                    <a:pt x="31" y="7"/>
                    <a:pt x="32" y="6"/>
                  </a:cubicBezTo>
                  <a:cubicBezTo>
                    <a:pt x="35" y="4"/>
                    <a:pt x="37" y="2"/>
                    <a:pt x="41" y="1"/>
                  </a:cubicBezTo>
                  <a:cubicBezTo>
                    <a:pt x="40" y="1"/>
                    <a:pt x="40" y="1"/>
                    <a:pt x="40" y="0"/>
                  </a:cubicBezTo>
                  <a:cubicBezTo>
                    <a:pt x="37" y="1"/>
                    <a:pt x="30" y="7"/>
                    <a:pt x="28" y="11"/>
                  </a:cubicBezTo>
                  <a:cubicBezTo>
                    <a:pt x="21" y="9"/>
                    <a:pt x="14" y="10"/>
                    <a:pt x="8" y="16"/>
                  </a:cubicBezTo>
                  <a:cubicBezTo>
                    <a:pt x="5" y="20"/>
                    <a:pt x="2" y="27"/>
                    <a:pt x="1" y="3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1751"/>
            <p:cNvSpPr>
              <a:spLocks/>
            </p:cNvSpPr>
            <p:nvPr/>
          </p:nvSpPr>
          <p:spPr bwMode="auto">
            <a:xfrm>
              <a:off x="8143853" y="4064023"/>
              <a:ext cx="106363" cy="107951"/>
            </a:xfrm>
            <a:custGeom>
              <a:avLst/>
              <a:gdLst>
                <a:gd name="T0" fmla="*/ 4 w 28"/>
                <a:gd name="T1" fmla="*/ 7 h 29"/>
                <a:gd name="T2" fmla="*/ 1 w 28"/>
                <a:gd name="T3" fmla="*/ 14 h 29"/>
                <a:gd name="T4" fmla="*/ 1 w 28"/>
                <a:gd name="T5" fmla="*/ 22 h 29"/>
                <a:gd name="T6" fmla="*/ 0 w 28"/>
                <a:gd name="T7" fmla="*/ 29 h 29"/>
                <a:gd name="T8" fmla="*/ 12 w 28"/>
                <a:gd name="T9" fmla="*/ 28 h 29"/>
                <a:gd name="T10" fmla="*/ 20 w 28"/>
                <a:gd name="T11" fmla="*/ 26 h 29"/>
                <a:gd name="T12" fmla="*/ 26 w 28"/>
                <a:gd name="T13" fmla="*/ 20 h 29"/>
                <a:gd name="T14" fmla="*/ 26 w 28"/>
                <a:gd name="T15" fmla="*/ 11 h 29"/>
                <a:gd name="T16" fmla="*/ 21 w 28"/>
                <a:gd name="T17" fmla="*/ 5 h 29"/>
                <a:gd name="T18" fmla="*/ 23 w 28"/>
                <a:gd name="T19" fmla="*/ 2 h 29"/>
                <a:gd name="T20" fmla="*/ 28 w 28"/>
                <a:gd name="T21" fmla="*/ 1 h 29"/>
                <a:gd name="T22" fmla="*/ 27 w 28"/>
                <a:gd name="T23" fmla="*/ 0 h 29"/>
                <a:gd name="T24" fmla="*/ 20 w 28"/>
                <a:gd name="T25" fmla="*/ 4 h 29"/>
                <a:gd name="T26" fmla="*/ 11 w 28"/>
                <a:gd name="T27" fmla="*/ 2 h 29"/>
                <a:gd name="T28" fmla="*/ 4 w 28"/>
                <a:gd name="T29"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9">
                  <a:moveTo>
                    <a:pt x="4" y="7"/>
                  </a:moveTo>
                  <a:cubicBezTo>
                    <a:pt x="2" y="9"/>
                    <a:pt x="2" y="12"/>
                    <a:pt x="1" y="14"/>
                  </a:cubicBezTo>
                  <a:cubicBezTo>
                    <a:pt x="1" y="17"/>
                    <a:pt x="1" y="19"/>
                    <a:pt x="1" y="22"/>
                  </a:cubicBezTo>
                  <a:cubicBezTo>
                    <a:pt x="1" y="24"/>
                    <a:pt x="0" y="29"/>
                    <a:pt x="0" y="29"/>
                  </a:cubicBezTo>
                  <a:cubicBezTo>
                    <a:pt x="3" y="27"/>
                    <a:pt x="8" y="29"/>
                    <a:pt x="12" y="28"/>
                  </a:cubicBezTo>
                  <a:cubicBezTo>
                    <a:pt x="14" y="28"/>
                    <a:pt x="17" y="27"/>
                    <a:pt x="20" y="26"/>
                  </a:cubicBezTo>
                  <a:cubicBezTo>
                    <a:pt x="22" y="24"/>
                    <a:pt x="25" y="22"/>
                    <a:pt x="26" y="20"/>
                  </a:cubicBezTo>
                  <a:cubicBezTo>
                    <a:pt x="27" y="17"/>
                    <a:pt x="27" y="14"/>
                    <a:pt x="26" y="11"/>
                  </a:cubicBezTo>
                  <a:cubicBezTo>
                    <a:pt x="25" y="9"/>
                    <a:pt x="23" y="6"/>
                    <a:pt x="21" y="5"/>
                  </a:cubicBezTo>
                  <a:cubicBezTo>
                    <a:pt x="21" y="4"/>
                    <a:pt x="22" y="3"/>
                    <a:pt x="23" y="2"/>
                  </a:cubicBezTo>
                  <a:cubicBezTo>
                    <a:pt x="25" y="2"/>
                    <a:pt x="26" y="1"/>
                    <a:pt x="28" y="1"/>
                  </a:cubicBezTo>
                  <a:cubicBezTo>
                    <a:pt x="27" y="0"/>
                    <a:pt x="27" y="0"/>
                    <a:pt x="27" y="0"/>
                  </a:cubicBezTo>
                  <a:cubicBezTo>
                    <a:pt x="26" y="0"/>
                    <a:pt x="22" y="3"/>
                    <a:pt x="20" y="4"/>
                  </a:cubicBezTo>
                  <a:cubicBezTo>
                    <a:pt x="17" y="2"/>
                    <a:pt x="14" y="1"/>
                    <a:pt x="11" y="2"/>
                  </a:cubicBezTo>
                  <a:cubicBezTo>
                    <a:pt x="8" y="3"/>
                    <a:pt x="6" y="5"/>
                    <a:pt x="4" y="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1752"/>
            <p:cNvSpPr>
              <a:spLocks/>
            </p:cNvSpPr>
            <p:nvPr/>
          </p:nvSpPr>
          <p:spPr bwMode="auto">
            <a:xfrm>
              <a:off x="8297842" y="3962422"/>
              <a:ext cx="180976" cy="179389"/>
            </a:xfrm>
            <a:custGeom>
              <a:avLst/>
              <a:gdLst>
                <a:gd name="T0" fmla="*/ 13 w 48"/>
                <a:gd name="T1" fmla="*/ 45 h 48"/>
                <a:gd name="T2" fmla="*/ 27 w 48"/>
                <a:gd name="T3" fmla="*/ 46 h 48"/>
                <a:gd name="T4" fmla="*/ 37 w 48"/>
                <a:gd name="T5" fmla="*/ 42 h 48"/>
                <a:gd name="T6" fmla="*/ 48 w 48"/>
                <a:gd name="T7" fmla="*/ 38 h 48"/>
                <a:gd name="T8" fmla="*/ 40 w 48"/>
                <a:gd name="T9" fmla="*/ 25 h 48"/>
                <a:gd name="T10" fmla="*/ 36 w 48"/>
                <a:gd name="T11" fmla="*/ 17 h 48"/>
                <a:gd name="T12" fmla="*/ 31 w 48"/>
                <a:gd name="T13" fmla="*/ 13 h 48"/>
                <a:gd name="T14" fmla="*/ 21 w 48"/>
                <a:gd name="T15" fmla="*/ 11 h 48"/>
                <a:gd name="T16" fmla="*/ 8 w 48"/>
                <a:gd name="T17" fmla="*/ 13 h 48"/>
                <a:gd name="T18" fmla="*/ 8 w 48"/>
                <a:gd name="T19" fmla="*/ 7 h 48"/>
                <a:gd name="T20" fmla="*/ 10 w 48"/>
                <a:gd name="T21" fmla="*/ 0 h 48"/>
                <a:gd name="T22" fmla="*/ 9 w 48"/>
                <a:gd name="T23" fmla="*/ 0 h 48"/>
                <a:gd name="T24" fmla="*/ 7 w 48"/>
                <a:gd name="T25" fmla="*/ 6 h 48"/>
                <a:gd name="T26" fmla="*/ 8 w 48"/>
                <a:gd name="T27" fmla="*/ 13 h 48"/>
                <a:gd name="T28" fmla="*/ 2 w 48"/>
                <a:gd name="T29" fmla="*/ 19 h 48"/>
                <a:gd name="T30" fmla="*/ 1 w 48"/>
                <a:gd name="T31" fmla="*/ 30 h 48"/>
                <a:gd name="T32" fmla="*/ 6 w 48"/>
                <a:gd name="T33" fmla="*/ 39 h 48"/>
                <a:gd name="T34" fmla="*/ 13 w 48"/>
                <a:gd name="T3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48">
                  <a:moveTo>
                    <a:pt x="13" y="45"/>
                  </a:moveTo>
                  <a:cubicBezTo>
                    <a:pt x="18" y="48"/>
                    <a:pt x="23" y="47"/>
                    <a:pt x="27" y="46"/>
                  </a:cubicBezTo>
                  <a:cubicBezTo>
                    <a:pt x="31" y="46"/>
                    <a:pt x="34" y="44"/>
                    <a:pt x="37" y="42"/>
                  </a:cubicBezTo>
                  <a:cubicBezTo>
                    <a:pt x="40" y="41"/>
                    <a:pt x="48" y="38"/>
                    <a:pt x="48" y="38"/>
                  </a:cubicBezTo>
                  <a:cubicBezTo>
                    <a:pt x="43" y="35"/>
                    <a:pt x="42" y="29"/>
                    <a:pt x="40" y="25"/>
                  </a:cubicBezTo>
                  <a:cubicBezTo>
                    <a:pt x="39" y="22"/>
                    <a:pt x="37" y="19"/>
                    <a:pt x="36" y="17"/>
                  </a:cubicBezTo>
                  <a:cubicBezTo>
                    <a:pt x="35" y="15"/>
                    <a:pt x="34" y="14"/>
                    <a:pt x="31" y="13"/>
                  </a:cubicBezTo>
                  <a:cubicBezTo>
                    <a:pt x="29" y="12"/>
                    <a:pt x="25" y="11"/>
                    <a:pt x="21" y="11"/>
                  </a:cubicBezTo>
                  <a:cubicBezTo>
                    <a:pt x="17" y="11"/>
                    <a:pt x="12" y="11"/>
                    <a:pt x="8" y="13"/>
                  </a:cubicBezTo>
                  <a:cubicBezTo>
                    <a:pt x="8" y="11"/>
                    <a:pt x="7" y="9"/>
                    <a:pt x="8" y="7"/>
                  </a:cubicBezTo>
                  <a:cubicBezTo>
                    <a:pt x="8" y="5"/>
                    <a:pt x="9" y="2"/>
                    <a:pt x="10" y="0"/>
                  </a:cubicBezTo>
                  <a:cubicBezTo>
                    <a:pt x="9" y="0"/>
                    <a:pt x="9" y="0"/>
                    <a:pt x="9" y="0"/>
                  </a:cubicBezTo>
                  <a:cubicBezTo>
                    <a:pt x="9" y="1"/>
                    <a:pt x="8" y="3"/>
                    <a:pt x="7" y="6"/>
                  </a:cubicBezTo>
                  <a:cubicBezTo>
                    <a:pt x="7" y="8"/>
                    <a:pt x="7" y="11"/>
                    <a:pt x="8" y="13"/>
                  </a:cubicBezTo>
                  <a:cubicBezTo>
                    <a:pt x="5" y="15"/>
                    <a:pt x="3" y="17"/>
                    <a:pt x="2" y="19"/>
                  </a:cubicBezTo>
                  <a:cubicBezTo>
                    <a:pt x="0" y="22"/>
                    <a:pt x="0" y="26"/>
                    <a:pt x="1" y="30"/>
                  </a:cubicBezTo>
                  <a:cubicBezTo>
                    <a:pt x="2" y="33"/>
                    <a:pt x="4" y="36"/>
                    <a:pt x="6" y="39"/>
                  </a:cubicBezTo>
                  <a:cubicBezTo>
                    <a:pt x="8" y="41"/>
                    <a:pt x="11" y="43"/>
                    <a:pt x="13" y="4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1753"/>
            <p:cNvSpPr>
              <a:spLocks/>
            </p:cNvSpPr>
            <p:nvPr/>
          </p:nvSpPr>
          <p:spPr bwMode="auto">
            <a:xfrm>
              <a:off x="8220054" y="4086248"/>
              <a:ext cx="206376" cy="319090"/>
            </a:xfrm>
            <a:custGeom>
              <a:avLst/>
              <a:gdLst>
                <a:gd name="T0" fmla="*/ 7 w 55"/>
                <a:gd name="T1" fmla="*/ 57 h 85"/>
                <a:gd name="T2" fmla="*/ 13 w 55"/>
                <a:gd name="T3" fmla="*/ 60 h 85"/>
                <a:gd name="T4" fmla="*/ 19 w 55"/>
                <a:gd name="T5" fmla="*/ 63 h 85"/>
                <a:gd name="T6" fmla="*/ 32 w 55"/>
                <a:gd name="T7" fmla="*/ 71 h 85"/>
                <a:gd name="T8" fmla="*/ 38 w 55"/>
                <a:gd name="T9" fmla="*/ 78 h 85"/>
                <a:gd name="T10" fmla="*/ 40 w 55"/>
                <a:gd name="T11" fmla="*/ 85 h 85"/>
                <a:gd name="T12" fmla="*/ 48 w 55"/>
                <a:gd name="T13" fmla="*/ 71 h 85"/>
                <a:gd name="T14" fmla="*/ 54 w 55"/>
                <a:gd name="T15" fmla="*/ 55 h 85"/>
                <a:gd name="T16" fmla="*/ 53 w 55"/>
                <a:gd name="T17" fmla="*/ 34 h 85"/>
                <a:gd name="T18" fmla="*/ 44 w 55"/>
                <a:gd name="T19" fmla="*/ 21 h 85"/>
                <a:gd name="T20" fmla="*/ 29 w 55"/>
                <a:gd name="T21" fmla="*/ 17 h 85"/>
                <a:gd name="T22" fmla="*/ 12 w 55"/>
                <a:gd name="T23" fmla="*/ 20 h 85"/>
                <a:gd name="T24" fmla="*/ 11 w 55"/>
                <a:gd name="T25" fmla="*/ 11 h 85"/>
                <a:gd name="T26" fmla="*/ 17 w 55"/>
                <a:gd name="T27" fmla="*/ 1 h 85"/>
                <a:gd name="T28" fmla="*/ 16 w 55"/>
                <a:gd name="T29" fmla="*/ 0 h 85"/>
                <a:gd name="T30" fmla="*/ 11 w 55"/>
                <a:gd name="T31" fmla="*/ 9 h 85"/>
                <a:gd name="T32" fmla="*/ 11 w 55"/>
                <a:gd name="T33" fmla="*/ 20 h 85"/>
                <a:gd name="T34" fmla="*/ 3 w 55"/>
                <a:gd name="T35" fmla="*/ 29 h 85"/>
                <a:gd name="T36" fmla="*/ 1 w 55"/>
                <a:gd name="T37" fmla="*/ 41 h 85"/>
                <a:gd name="T38" fmla="*/ 3 w 55"/>
                <a:gd name="T39" fmla="*/ 50 h 85"/>
                <a:gd name="T40" fmla="*/ 7 w 55"/>
                <a:gd name="T41"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 h="85">
                  <a:moveTo>
                    <a:pt x="7" y="57"/>
                  </a:moveTo>
                  <a:cubicBezTo>
                    <a:pt x="9" y="59"/>
                    <a:pt x="11" y="60"/>
                    <a:pt x="13" y="60"/>
                  </a:cubicBezTo>
                  <a:cubicBezTo>
                    <a:pt x="15" y="61"/>
                    <a:pt x="17" y="62"/>
                    <a:pt x="19" y="63"/>
                  </a:cubicBezTo>
                  <a:cubicBezTo>
                    <a:pt x="23" y="65"/>
                    <a:pt x="28" y="68"/>
                    <a:pt x="32" y="71"/>
                  </a:cubicBezTo>
                  <a:cubicBezTo>
                    <a:pt x="33" y="72"/>
                    <a:pt x="36" y="75"/>
                    <a:pt x="38" y="78"/>
                  </a:cubicBezTo>
                  <a:cubicBezTo>
                    <a:pt x="39" y="82"/>
                    <a:pt x="40" y="85"/>
                    <a:pt x="40" y="85"/>
                  </a:cubicBezTo>
                  <a:cubicBezTo>
                    <a:pt x="42" y="80"/>
                    <a:pt x="46" y="76"/>
                    <a:pt x="48" y="71"/>
                  </a:cubicBezTo>
                  <a:cubicBezTo>
                    <a:pt x="51" y="66"/>
                    <a:pt x="53" y="61"/>
                    <a:pt x="54" y="55"/>
                  </a:cubicBezTo>
                  <a:cubicBezTo>
                    <a:pt x="55" y="48"/>
                    <a:pt x="55" y="41"/>
                    <a:pt x="53" y="34"/>
                  </a:cubicBezTo>
                  <a:cubicBezTo>
                    <a:pt x="51" y="28"/>
                    <a:pt x="48" y="24"/>
                    <a:pt x="44" y="21"/>
                  </a:cubicBezTo>
                  <a:cubicBezTo>
                    <a:pt x="40" y="18"/>
                    <a:pt x="35" y="17"/>
                    <a:pt x="29" y="17"/>
                  </a:cubicBezTo>
                  <a:cubicBezTo>
                    <a:pt x="24" y="17"/>
                    <a:pt x="17" y="17"/>
                    <a:pt x="12" y="20"/>
                  </a:cubicBezTo>
                  <a:cubicBezTo>
                    <a:pt x="11" y="17"/>
                    <a:pt x="11" y="14"/>
                    <a:pt x="11" y="11"/>
                  </a:cubicBezTo>
                  <a:cubicBezTo>
                    <a:pt x="12" y="7"/>
                    <a:pt x="14" y="3"/>
                    <a:pt x="17" y="1"/>
                  </a:cubicBezTo>
                  <a:cubicBezTo>
                    <a:pt x="16" y="1"/>
                    <a:pt x="16" y="0"/>
                    <a:pt x="16" y="0"/>
                  </a:cubicBezTo>
                  <a:cubicBezTo>
                    <a:pt x="14" y="1"/>
                    <a:pt x="12" y="5"/>
                    <a:pt x="11" y="9"/>
                  </a:cubicBezTo>
                  <a:cubicBezTo>
                    <a:pt x="10" y="13"/>
                    <a:pt x="10" y="17"/>
                    <a:pt x="11" y="20"/>
                  </a:cubicBezTo>
                  <a:cubicBezTo>
                    <a:pt x="8" y="22"/>
                    <a:pt x="5" y="25"/>
                    <a:pt x="3" y="29"/>
                  </a:cubicBezTo>
                  <a:cubicBezTo>
                    <a:pt x="1" y="33"/>
                    <a:pt x="0" y="37"/>
                    <a:pt x="1" y="41"/>
                  </a:cubicBezTo>
                  <a:cubicBezTo>
                    <a:pt x="1" y="44"/>
                    <a:pt x="2" y="48"/>
                    <a:pt x="3" y="50"/>
                  </a:cubicBezTo>
                  <a:cubicBezTo>
                    <a:pt x="5" y="53"/>
                    <a:pt x="6" y="55"/>
                    <a:pt x="7" y="5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1754"/>
            <p:cNvSpPr>
              <a:spLocks/>
            </p:cNvSpPr>
            <p:nvPr/>
          </p:nvSpPr>
          <p:spPr bwMode="auto">
            <a:xfrm>
              <a:off x="8151791" y="4221186"/>
              <a:ext cx="90488" cy="131763"/>
            </a:xfrm>
            <a:custGeom>
              <a:avLst/>
              <a:gdLst>
                <a:gd name="T0" fmla="*/ 1 w 24"/>
                <a:gd name="T1" fmla="*/ 15 h 35"/>
                <a:gd name="T2" fmla="*/ 2 w 24"/>
                <a:gd name="T3" fmla="*/ 23 h 35"/>
                <a:gd name="T4" fmla="*/ 5 w 24"/>
                <a:gd name="T5" fmla="*/ 29 h 35"/>
                <a:gd name="T6" fmla="*/ 8 w 24"/>
                <a:gd name="T7" fmla="*/ 35 h 35"/>
                <a:gd name="T8" fmla="*/ 16 w 24"/>
                <a:gd name="T9" fmla="*/ 30 h 35"/>
                <a:gd name="T10" fmla="*/ 24 w 24"/>
                <a:gd name="T11" fmla="*/ 18 h 35"/>
                <a:gd name="T12" fmla="*/ 21 w 24"/>
                <a:gd name="T13" fmla="*/ 10 h 35"/>
                <a:gd name="T14" fmla="*/ 14 w 24"/>
                <a:gd name="T15" fmla="*/ 7 h 35"/>
                <a:gd name="T16" fmla="*/ 16 w 24"/>
                <a:gd name="T17" fmla="*/ 4 h 35"/>
                <a:gd name="T18" fmla="*/ 19 w 24"/>
                <a:gd name="T19" fmla="*/ 1 h 35"/>
                <a:gd name="T20" fmla="*/ 18 w 24"/>
                <a:gd name="T21" fmla="*/ 0 h 35"/>
                <a:gd name="T22" fmla="*/ 14 w 24"/>
                <a:gd name="T23" fmla="*/ 6 h 35"/>
                <a:gd name="T24" fmla="*/ 5 w 24"/>
                <a:gd name="T25" fmla="*/ 8 h 35"/>
                <a:gd name="T26" fmla="*/ 1 w 24"/>
                <a:gd name="T27"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5">
                  <a:moveTo>
                    <a:pt x="1" y="15"/>
                  </a:moveTo>
                  <a:cubicBezTo>
                    <a:pt x="0" y="18"/>
                    <a:pt x="1" y="20"/>
                    <a:pt x="2" y="23"/>
                  </a:cubicBezTo>
                  <a:cubicBezTo>
                    <a:pt x="2" y="25"/>
                    <a:pt x="3" y="27"/>
                    <a:pt x="5" y="29"/>
                  </a:cubicBezTo>
                  <a:cubicBezTo>
                    <a:pt x="6" y="30"/>
                    <a:pt x="8" y="35"/>
                    <a:pt x="8" y="35"/>
                  </a:cubicBezTo>
                  <a:cubicBezTo>
                    <a:pt x="9" y="32"/>
                    <a:pt x="13" y="31"/>
                    <a:pt x="16" y="30"/>
                  </a:cubicBezTo>
                  <a:cubicBezTo>
                    <a:pt x="20" y="27"/>
                    <a:pt x="24" y="23"/>
                    <a:pt x="24" y="18"/>
                  </a:cubicBezTo>
                  <a:cubicBezTo>
                    <a:pt x="24" y="15"/>
                    <a:pt x="23" y="12"/>
                    <a:pt x="21" y="10"/>
                  </a:cubicBezTo>
                  <a:cubicBezTo>
                    <a:pt x="20" y="8"/>
                    <a:pt x="17" y="7"/>
                    <a:pt x="14" y="7"/>
                  </a:cubicBezTo>
                  <a:cubicBezTo>
                    <a:pt x="15" y="6"/>
                    <a:pt x="15" y="5"/>
                    <a:pt x="16" y="4"/>
                  </a:cubicBezTo>
                  <a:cubicBezTo>
                    <a:pt x="17" y="3"/>
                    <a:pt x="18" y="2"/>
                    <a:pt x="19" y="1"/>
                  </a:cubicBezTo>
                  <a:cubicBezTo>
                    <a:pt x="18" y="0"/>
                    <a:pt x="18" y="0"/>
                    <a:pt x="18" y="0"/>
                  </a:cubicBezTo>
                  <a:cubicBezTo>
                    <a:pt x="17" y="1"/>
                    <a:pt x="15" y="4"/>
                    <a:pt x="14" y="6"/>
                  </a:cubicBezTo>
                  <a:cubicBezTo>
                    <a:pt x="11" y="6"/>
                    <a:pt x="7" y="6"/>
                    <a:pt x="5" y="8"/>
                  </a:cubicBezTo>
                  <a:cubicBezTo>
                    <a:pt x="3" y="10"/>
                    <a:pt x="2" y="13"/>
                    <a:pt x="1"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1755"/>
            <p:cNvSpPr>
              <a:spLocks/>
            </p:cNvSpPr>
            <p:nvPr/>
          </p:nvSpPr>
          <p:spPr bwMode="auto">
            <a:xfrm>
              <a:off x="8440718" y="3868759"/>
              <a:ext cx="153988" cy="187326"/>
            </a:xfrm>
            <a:custGeom>
              <a:avLst/>
              <a:gdLst>
                <a:gd name="T0" fmla="*/ 6 w 41"/>
                <a:gd name="T1" fmla="*/ 43 h 50"/>
                <a:gd name="T2" fmla="*/ 18 w 41"/>
                <a:gd name="T3" fmla="*/ 49 h 50"/>
                <a:gd name="T4" fmla="*/ 29 w 41"/>
                <a:gd name="T5" fmla="*/ 49 h 50"/>
                <a:gd name="T6" fmla="*/ 41 w 41"/>
                <a:gd name="T7" fmla="*/ 49 h 50"/>
                <a:gd name="T8" fmla="*/ 38 w 41"/>
                <a:gd name="T9" fmla="*/ 34 h 50"/>
                <a:gd name="T10" fmla="*/ 37 w 41"/>
                <a:gd name="T11" fmla="*/ 24 h 50"/>
                <a:gd name="T12" fmla="*/ 33 w 41"/>
                <a:gd name="T13" fmla="*/ 17 h 50"/>
                <a:gd name="T14" fmla="*/ 23 w 41"/>
                <a:gd name="T15" fmla="*/ 13 h 50"/>
                <a:gd name="T16" fmla="*/ 10 w 41"/>
                <a:gd name="T17" fmla="*/ 13 h 50"/>
                <a:gd name="T18" fmla="*/ 10 w 41"/>
                <a:gd name="T19" fmla="*/ 8 h 50"/>
                <a:gd name="T20" fmla="*/ 14 w 41"/>
                <a:gd name="T21" fmla="*/ 1 h 50"/>
                <a:gd name="T22" fmla="*/ 13 w 41"/>
                <a:gd name="T23" fmla="*/ 0 h 50"/>
                <a:gd name="T24" fmla="*/ 10 w 41"/>
                <a:gd name="T25" fmla="*/ 6 h 50"/>
                <a:gd name="T26" fmla="*/ 10 w 41"/>
                <a:gd name="T27" fmla="*/ 14 h 50"/>
                <a:gd name="T28" fmla="*/ 3 w 41"/>
                <a:gd name="T29" fmla="*/ 18 h 50"/>
                <a:gd name="T30" fmla="*/ 0 w 41"/>
                <a:gd name="T31" fmla="*/ 27 h 50"/>
                <a:gd name="T32" fmla="*/ 6 w 41"/>
                <a:gd name="T3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0">
                  <a:moveTo>
                    <a:pt x="6" y="43"/>
                  </a:moveTo>
                  <a:cubicBezTo>
                    <a:pt x="10" y="48"/>
                    <a:pt x="14" y="48"/>
                    <a:pt x="18" y="49"/>
                  </a:cubicBezTo>
                  <a:cubicBezTo>
                    <a:pt x="22" y="50"/>
                    <a:pt x="26" y="50"/>
                    <a:pt x="29" y="49"/>
                  </a:cubicBezTo>
                  <a:cubicBezTo>
                    <a:pt x="32" y="49"/>
                    <a:pt x="41" y="49"/>
                    <a:pt x="41" y="49"/>
                  </a:cubicBezTo>
                  <a:cubicBezTo>
                    <a:pt x="37" y="45"/>
                    <a:pt x="39" y="38"/>
                    <a:pt x="38" y="34"/>
                  </a:cubicBezTo>
                  <a:cubicBezTo>
                    <a:pt x="38" y="30"/>
                    <a:pt x="38" y="27"/>
                    <a:pt x="37" y="24"/>
                  </a:cubicBezTo>
                  <a:cubicBezTo>
                    <a:pt x="36" y="22"/>
                    <a:pt x="35" y="19"/>
                    <a:pt x="33" y="17"/>
                  </a:cubicBezTo>
                  <a:cubicBezTo>
                    <a:pt x="31" y="15"/>
                    <a:pt x="27" y="14"/>
                    <a:pt x="23" y="13"/>
                  </a:cubicBezTo>
                  <a:cubicBezTo>
                    <a:pt x="19" y="12"/>
                    <a:pt x="14" y="12"/>
                    <a:pt x="10" y="13"/>
                  </a:cubicBezTo>
                  <a:cubicBezTo>
                    <a:pt x="10" y="12"/>
                    <a:pt x="10" y="10"/>
                    <a:pt x="10" y="8"/>
                  </a:cubicBezTo>
                  <a:cubicBezTo>
                    <a:pt x="11" y="5"/>
                    <a:pt x="12" y="3"/>
                    <a:pt x="14" y="1"/>
                  </a:cubicBezTo>
                  <a:cubicBezTo>
                    <a:pt x="13" y="0"/>
                    <a:pt x="13" y="0"/>
                    <a:pt x="13" y="0"/>
                  </a:cubicBezTo>
                  <a:cubicBezTo>
                    <a:pt x="12" y="1"/>
                    <a:pt x="11" y="4"/>
                    <a:pt x="10" y="6"/>
                  </a:cubicBezTo>
                  <a:cubicBezTo>
                    <a:pt x="9" y="9"/>
                    <a:pt x="9" y="12"/>
                    <a:pt x="10" y="14"/>
                  </a:cubicBezTo>
                  <a:cubicBezTo>
                    <a:pt x="7" y="15"/>
                    <a:pt x="5" y="16"/>
                    <a:pt x="3" y="18"/>
                  </a:cubicBezTo>
                  <a:cubicBezTo>
                    <a:pt x="1" y="21"/>
                    <a:pt x="0" y="24"/>
                    <a:pt x="0" y="27"/>
                  </a:cubicBezTo>
                  <a:cubicBezTo>
                    <a:pt x="0" y="33"/>
                    <a:pt x="3" y="40"/>
                    <a:pt x="6" y="4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1756"/>
            <p:cNvSpPr>
              <a:spLocks/>
            </p:cNvSpPr>
            <p:nvPr/>
          </p:nvSpPr>
          <p:spPr bwMode="auto">
            <a:xfrm>
              <a:off x="8516918" y="3775096"/>
              <a:ext cx="85726" cy="93663"/>
            </a:xfrm>
            <a:custGeom>
              <a:avLst/>
              <a:gdLst>
                <a:gd name="T0" fmla="*/ 5 w 23"/>
                <a:gd name="T1" fmla="*/ 22 h 25"/>
                <a:gd name="T2" fmla="*/ 12 w 23"/>
                <a:gd name="T3" fmla="*/ 25 h 25"/>
                <a:gd name="T4" fmla="*/ 18 w 23"/>
                <a:gd name="T5" fmla="*/ 24 h 25"/>
                <a:gd name="T6" fmla="*/ 21 w 23"/>
                <a:gd name="T7" fmla="*/ 23 h 25"/>
                <a:gd name="T8" fmla="*/ 23 w 23"/>
                <a:gd name="T9" fmla="*/ 22 h 25"/>
                <a:gd name="T10" fmla="*/ 21 w 23"/>
                <a:gd name="T11" fmla="*/ 15 h 25"/>
                <a:gd name="T12" fmla="*/ 17 w 23"/>
                <a:gd name="T13" fmla="*/ 7 h 25"/>
                <a:gd name="T14" fmla="*/ 12 w 23"/>
                <a:gd name="T15" fmla="*/ 5 h 25"/>
                <a:gd name="T16" fmla="*/ 5 w 23"/>
                <a:gd name="T17" fmla="*/ 7 h 25"/>
                <a:gd name="T18" fmla="*/ 5 w 23"/>
                <a:gd name="T19" fmla="*/ 4 h 25"/>
                <a:gd name="T20" fmla="*/ 6 w 23"/>
                <a:gd name="T21" fmla="*/ 0 h 25"/>
                <a:gd name="T22" fmla="*/ 5 w 23"/>
                <a:gd name="T23" fmla="*/ 0 h 25"/>
                <a:gd name="T24" fmla="*/ 4 w 23"/>
                <a:gd name="T25" fmla="*/ 3 h 25"/>
                <a:gd name="T26" fmla="*/ 5 w 23"/>
                <a:gd name="T27" fmla="*/ 7 h 25"/>
                <a:gd name="T28" fmla="*/ 1 w 23"/>
                <a:gd name="T29" fmla="*/ 15 h 25"/>
                <a:gd name="T30" fmla="*/ 5 w 23"/>
                <a:gd name="T31"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5" y="22"/>
                  </a:moveTo>
                  <a:cubicBezTo>
                    <a:pt x="7" y="24"/>
                    <a:pt x="10" y="25"/>
                    <a:pt x="12" y="25"/>
                  </a:cubicBezTo>
                  <a:cubicBezTo>
                    <a:pt x="14" y="25"/>
                    <a:pt x="16" y="25"/>
                    <a:pt x="18" y="24"/>
                  </a:cubicBezTo>
                  <a:cubicBezTo>
                    <a:pt x="18" y="24"/>
                    <a:pt x="20" y="23"/>
                    <a:pt x="21" y="23"/>
                  </a:cubicBezTo>
                  <a:cubicBezTo>
                    <a:pt x="22" y="23"/>
                    <a:pt x="23" y="22"/>
                    <a:pt x="23" y="22"/>
                  </a:cubicBezTo>
                  <a:cubicBezTo>
                    <a:pt x="21" y="21"/>
                    <a:pt x="21" y="18"/>
                    <a:pt x="21" y="15"/>
                  </a:cubicBezTo>
                  <a:cubicBezTo>
                    <a:pt x="21" y="12"/>
                    <a:pt x="20" y="9"/>
                    <a:pt x="17" y="7"/>
                  </a:cubicBezTo>
                  <a:cubicBezTo>
                    <a:pt x="16" y="6"/>
                    <a:pt x="14" y="5"/>
                    <a:pt x="12" y="5"/>
                  </a:cubicBezTo>
                  <a:cubicBezTo>
                    <a:pt x="9" y="5"/>
                    <a:pt x="7" y="6"/>
                    <a:pt x="5" y="7"/>
                  </a:cubicBezTo>
                  <a:cubicBezTo>
                    <a:pt x="5" y="6"/>
                    <a:pt x="5" y="5"/>
                    <a:pt x="5" y="4"/>
                  </a:cubicBezTo>
                  <a:cubicBezTo>
                    <a:pt x="5" y="2"/>
                    <a:pt x="5" y="1"/>
                    <a:pt x="6" y="0"/>
                  </a:cubicBezTo>
                  <a:cubicBezTo>
                    <a:pt x="5" y="0"/>
                    <a:pt x="5" y="0"/>
                    <a:pt x="5" y="0"/>
                  </a:cubicBezTo>
                  <a:cubicBezTo>
                    <a:pt x="5" y="0"/>
                    <a:pt x="5" y="2"/>
                    <a:pt x="4" y="3"/>
                  </a:cubicBezTo>
                  <a:cubicBezTo>
                    <a:pt x="4" y="4"/>
                    <a:pt x="4" y="6"/>
                    <a:pt x="5" y="7"/>
                  </a:cubicBezTo>
                  <a:cubicBezTo>
                    <a:pt x="2" y="8"/>
                    <a:pt x="0" y="11"/>
                    <a:pt x="1" y="15"/>
                  </a:cubicBezTo>
                  <a:cubicBezTo>
                    <a:pt x="1" y="17"/>
                    <a:pt x="3" y="20"/>
                    <a:pt x="5" y="22"/>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1757"/>
            <p:cNvSpPr>
              <a:spLocks/>
            </p:cNvSpPr>
            <p:nvPr/>
          </p:nvSpPr>
          <p:spPr bwMode="auto">
            <a:xfrm>
              <a:off x="8550256" y="3695720"/>
              <a:ext cx="71438" cy="63500"/>
            </a:xfrm>
            <a:custGeom>
              <a:avLst/>
              <a:gdLst>
                <a:gd name="T0" fmla="*/ 6 w 19"/>
                <a:gd name="T1" fmla="*/ 15 h 17"/>
                <a:gd name="T2" fmla="*/ 10 w 19"/>
                <a:gd name="T3" fmla="*/ 15 h 17"/>
                <a:gd name="T4" fmla="*/ 15 w 19"/>
                <a:gd name="T5" fmla="*/ 15 h 17"/>
                <a:gd name="T6" fmla="*/ 17 w 19"/>
                <a:gd name="T7" fmla="*/ 16 h 17"/>
                <a:gd name="T8" fmla="*/ 19 w 19"/>
                <a:gd name="T9" fmla="*/ 17 h 17"/>
                <a:gd name="T10" fmla="*/ 18 w 19"/>
                <a:gd name="T11" fmla="*/ 8 h 17"/>
                <a:gd name="T12" fmla="*/ 12 w 19"/>
                <a:gd name="T13" fmla="*/ 1 h 17"/>
                <a:gd name="T14" fmla="*/ 3 w 19"/>
                <a:gd name="T15" fmla="*/ 5 h 17"/>
                <a:gd name="T16" fmla="*/ 1 w 19"/>
                <a:gd name="T17" fmla="*/ 3 h 17"/>
                <a:gd name="T18" fmla="*/ 1 w 19"/>
                <a:gd name="T19" fmla="*/ 0 h 17"/>
                <a:gd name="T20" fmla="*/ 0 w 19"/>
                <a:gd name="T21" fmla="*/ 0 h 17"/>
                <a:gd name="T22" fmla="*/ 3 w 19"/>
                <a:gd name="T23" fmla="*/ 5 h 17"/>
                <a:gd name="T24" fmla="*/ 3 w 19"/>
                <a:gd name="T25" fmla="*/ 11 h 17"/>
                <a:gd name="T26" fmla="*/ 6 w 19"/>
                <a:gd name="T2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7">
                  <a:moveTo>
                    <a:pt x="6" y="15"/>
                  </a:moveTo>
                  <a:cubicBezTo>
                    <a:pt x="7" y="15"/>
                    <a:pt x="9" y="15"/>
                    <a:pt x="10" y="15"/>
                  </a:cubicBezTo>
                  <a:cubicBezTo>
                    <a:pt x="12" y="15"/>
                    <a:pt x="13" y="15"/>
                    <a:pt x="15" y="15"/>
                  </a:cubicBezTo>
                  <a:cubicBezTo>
                    <a:pt x="15" y="15"/>
                    <a:pt x="16" y="16"/>
                    <a:pt x="17" y="16"/>
                  </a:cubicBezTo>
                  <a:cubicBezTo>
                    <a:pt x="18" y="16"/>
                    <a:pt x="19" y="17"/>
                    <a:pt x="19" y="17"/>
                  </a:cubicBezTo>
                  <a:cubicBezTo>
                    <a:pt x="18" y="14"/>
                    <a:pt x="19" y="11"/>
                    <a:pt x="18" y="8"/>
                  </a:cubicBezTo>
                  <a:cubicBezTo>
                    <a:pt x="17" y="5"/>
                    <a:pt x="15" y="1"/>
                    <a:pt x="12" y="1"/>
                  </a:cubicBezTo>
                  <a:cubicBezTo>
                    <a:pt x="8" y="0"/>
                    <a:pt x="5" y="2"/>
                    <a:pt x="3" y="5"/>
                  </a:cubicBezTo>
                  <a:cubicBezTo>
                    <a:pt x="2" y="4"/>
                    <a:pt x="2" y="4"/>
                    <a:pt x="1" y="3"/>
                  </a:cubicBezTo>
                  <a:cubicBezTo>
                    <a:pt x="1" y="2"/>
                    <a:pt x="1" y="1"/>
                    <a:pt x="1" y="0"/>
                  </a:cubicBezTo>
                  <a:cubicBezTo>
                    <a:pt x="0" y="0"/>
                    <a:pt x="0" y="0"/>
                    <a:pt x="0" y="0"/>
                  </a:cubicBezTo>
                  <a:cubicBezTo>
                    <a:pt x="0" y="1"/>
                    <a:pt x="2" y="4"/>
                    <a:pt x="3" y="5"/>
                  </a:cubicBezTo>
                  <a:cubicBezTo>
                    <a:pt x="2" y="7"/>
                    <a:pt x="1" y="9"/>
                    <a:pt x="3" y="11"/>
                  </a:cubicBezTo>
                  <a:cubicBezTo>
                    <a:pt x="3" y="13"/>
                    <a:pt x="5" y="14"/>
                    <a:pt x="6"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1758"/>
            <p:cNvSpPr>
              <a:spLocks/>
            </p:cNvSpPr>
            <p:nvPr/>
          </p:nvSpPr>
          <p:spPr bwMode="auto">
            <a:xfrm>
              <a:off x="8396267" y="3778271"/>
              <a:ext cx="115888" cy="120651"/>
            </a:xfrm>
            <a:custGeom>
              <a:avLst/>
              <a:gdLst>
                <a:gd name="T0" fmla="*/ 3 w 31"/>
                <a:gd name="T1" fmla="*/ 7 h 32"/>
                <a:gd name="T2" fmla="*/ 0 w 31"/>
                <a:gd name="T3" fmla="*/ 16 h 32"/>
                <a:gd name="T4" fmla="*/ 0 w 31"/>
                <a:gd name="T5" fmla="*/ 24 h 32"/>
                <a:gd name="T6" fmla="*/ 0 w 31"/>
                <a:gd name="T7" fmla="*/ 32 h 32"/>
                <a:gd name="T8" fmla="*/ 12 w 31"/>
                <a:gd name="T9" fmla="*/ 30 h 32"/>
                <a:gd name="T10" fmla="*/ 26 w 31"/>
                <a:gd name="T11" fmla="*/ 22 h 32"/>
                <a:gd name="T12" fmla="*/ 23 w 31"/>
                <a:gd name="T13" fmla="*/ 5 h 32"/>
                <a:gd name="T14" fmla="*/ 26 w 31"/>
                <a:gd name="T15" fmla="*/ 3 h 32"/>
                <a:gd name="T16" fmla="*/ 31 w 31"/>
                <a:gd name="T17" fmla="*/ 2 h 32"/>
                <a:gd name="T18" fmla="*/ 31 w 31"/>
                <a:gd name="T19" fmla="*/ 2 h 32"/>
                <a:gd name="T20" fmla="*/ 22 w 31"/>
                <a:gd name="T21" fmla="*/ 5 h 32"/>
                <a:gd name="T22" fmla="*/ 11 w 31"/>
                <a:gd name="T23" fmla="*/ 1 h 32"/>
                <a:gd name="T24" fmla="*/ 3 w 31"/>
                <a:gd name="T25"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 y="7"/>
                  </a:moveTo>
                  <a:cubicBezTo>
                    <a:pt x="1" y="10"/>
                    <a:pt x="0" y="13"/>
                    <a:pt x="0" y="16"/>
                  </a:cubicBezTo>
                  <a:cubicBezTo>
                    <a:pt x="0" y="19"/>
                    <a:pt x="0" y="21"/>
                    <a:pt x="0" y="24"/>
                  </a:cubicBezTo>
                  <a:cubicBezTo>
                    <a:pt x="1" y="26"/>
                    <a:pt x="0" y="32"/>
                    <a:pt x="0" y="32"/>
                  </a:cubicBezTo>
                  <a:cubicBezTo>
                    <a:pt x="4" y="30"/>
                    <a:pt x="8" y="31"/>
                    <a:pt x="12" y="30"/>
                  </a:cubicBezTo>
                  <a:cubicBezTo>
                    <a:pt x="17" y="29"/>
                    <a:pt x="23" y="27"/>
                    <a:pt x="26" y="22"/>
                  </a:cubicBezTo>
                  <a:cubicBezTo>
                    <a:pt x="29" y="17"/>
                    <a:pt x="27" y="9"/>
                    <a:pt x="23" y="5"/>
                  </a:cubicBezTo>
                  <a:cubicBezTo>
                    <a:pt x="24" y="4"/>
                    <a:pt x="25" y="4"/>
                    <a:pt x="26" y="3"/>
                  </a:cubicBezTo>
                  <a:cubicBezTo>
                    <a:pt x="28" y="2"/>
                    <a:pt x="30" y="2"/>
                    <a:pt x="31" y="2"/>
                  </a:cubicBezTo>
                  <a:cubicBezTo>
                    <a:pt x="31" y="2"/>
                    <a:pt x="31" y="2"/>
                    <a:pt x="31" y="2"/>
                  </a:cubicBezTo>
                  <a:cubicBezTo>
                    <a:pt x="29" y="1"/>
                    <a:pt x="24" y="3"/>
                    <a:pt x="22" y="5"/>
                  </a:cubicBezTo>
                  <a:cubicBezTo>
                    <a:pt x="19" y="2"/>
                    <a:pt x="15" y="0"/>
                    <a:pt x="11" y="1"/>
                  </a:cubicBezTo>
                  <a:cubicBezTo>
                    <a:pt x="9" y="2"/>
                    <a:pt x="5" y="5"/>
                    <a:pt x="3" y="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1760"/>
            <p:cNvSpPr>
              <a:spLocks/>
            </p:cNvSpPr>
            <p:nvPr/>
          </p:nvSpPr>
          <p:spPr bwMode="auto">
            <a:xfrm>
              <a:off x="4268742" y="5213380"/>
              <a:ext cx="195264" cy="220664"/>
            </a:xfrm>
            <a:custGeom>
              <a:avLst/>
              <a:gdLst>
                <a:gd name="T0" fmla="*/ 41 w 52"/>
                <a:gd name="T1" fmla="*/ 9 h 59"/>
                <a:gd name="T2" fmla="*/ 27 w 52"/>
                <a:gd name="T3" fmla="*/ 4 h 59"/>
                <a:gd name="T4" fmla="*/ 14 w 52"/>
                <a:gd name="T5" fmla="*/ 3 h 59"/>
                <a:gd name="T6" fmla="*/ 6 w 52"/>
                <a:gd name="T7" fmla="*/ 2 h 59"/>
                <a:gd name="T8" fmla="*/ 0 w 52"/>
                <a:gd name="T9" fmla="*/ 0 h 59"/>
                <a:gd name="T10" fmla="*/ 2 w 52"/>
                <a:gd name="T11" fmla="*/ 11 h 59"/>
                <a:gd name="T12" fmla="*/ 2 w 52"/>
                <a:gd name="T13" fmla="*/ 23 h 59"/>
                <a:gd name="T14" fmla="*/ 6 w 52"/>
                <a:gd name="T15" fmla="*/ 37 h 59"/>
                <a:gd name="T16" fmla="*/ 15 w 52"/>
                <a:gd name="T17" fmla="*/ 47 h 59"/>
                <a:gd name="T18" fmla="*/ 29 w 52"/>
                <a:gd name="T19" fmla="*/ 49 h 59"/>
                <a:gd name="T20" fmla="*/ 43 w 52"/>
                <a:gd name="T21" fmla="*/ 43 h 59"/>
                <a:gd name="T22" fmla="*/ 45 w 52"/>
                <a:gd name="T23" fmla="*/ 49 h 59"/>
                <a:gd name="T24" fmla="*/ 44 w 52"/>
                <a:gd name="T25" fmla="*/ 58 h 59"/>
                <a:gd name="T26" fmla="*/ 46 w 52"/>
                <a:gd name="T27" fmla="*/ 59 h 59"/>
                <a:gd name="T28" fmla="*/ 46 w 52"/>
                <a:gd name="T29" fmla="*/ 51 h 59"/>
                <a:gd name="T30" fmla="*/ 44 w 52"/>
                <a:gd name="T31" fmla="*/ 42 h 59"/>
                <a:gd name="T32" fmla="*/ 50 w 52"/>
                <a:gd name="T33" fmla="*/ 23 h 59"/>
                <a:gd name="T34" fmla="*/ 41 w 52"/>
                <a:gd name="T35"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59">
                  <a:moveTo>
                    <a:pt x="41" y="9"/>
                  </a:moveTo>
                  <a:cubicBezTo>
                    <a:pt x="37" y="6"/>
                    <a:pt x="32" y="5"/>
                    <a:pt x="27" y="4"/>
                  </a:cubicBezTo>
                  <a:cubicBezTo>
                    <a:pt x="23" y="4"/>
                    <a:pt x="19" y="4"/>
                    <a:pt x="14" y="3"/>
                  </a:cubicBezTo>
                  <a:cubicBezTo>
                    <a:pt x="12" y="3"/>
                    <a:pt x="9" y="3"/>
                    <a:pt x="6" y="2"/>
                  </a:cubicBezTo>
                  <a:cubicBezTo>
                    <a:pt x="3" y="1"/>
                    <a:pt x="0" y="0"/>
                    <a:pt x="0" y="0"/>
                  </a:cubicBezTo>
                  <a:cubicBezTo>
                    <a:pt x="2" y="4"/>
                    <a:pt x="2" y="7"/>
                    <a:pt x="2" y="11"/>
                  </a:cubicBezTo>
                  <a:cubicBezTo>
                    <a:pt x="2" y="15"/>
                    <a:pt x="1" y="19"/>
                    <a:pt x="2" y="23"/>
                  </a:cubicBezTo>
                  <a:cubicBezTo>
                    <a:pt x="2" y="27"/>
                    <a:pt x="4" y="33"/>
                    <a:pt x="6" y="37"/>
                  </a:cubicBezTo>
                  <a:cubicBezTo>
                    <a:pt x="8" y="41"/>
                    <a:pt x="11" y="45"/>
                    <a:pt x="15" y="47"/>
                  </a:cubicBezTo>
                  <a:cubicBezTo>
                    <a:pt x="19" y="49"/>
                    <a:pt x="24" y="49"/>
                    <a:pt x="29" y="49"/>
                  </a:cubicBezTo>
                  <a:cubicBezTo>
                    <a:pt x="34" y="48"/>
                    <a:pt x="39" y="46"/>
                    <a:pt x="43" y="43"/>
                  </a:cubicBezTo>
                  <a:cubicBezTo>
                    <a:pt x="44" y="45"/>
                    <a:pt x="45" y="47"/>
                    <a:pt x="45" y="49"/>
                  </a:cubicBezTo>
                  <a:cubicBezTo>
                    <a:pt x="46" y="52"/>
                    <a:pt x="45" y="56"/>
                    <a:pt x="44" y="58"/>
                  </a:cubicBezTo>
                  <a:cubicBezTo>
                    <a:pt x="46" y="59"/>
                    <a:pt x="46" y="59"/>
                    <a:pt x="46" y="59"/>
                  </a:cubicBezTo>
                  <a:cubicBezTo>
                    <a:pt x="46" y="57"/>
                    <a:pt x="47" y="54"/>
                    <a:pt x="46" y="51"/>
                  </a:cubicBezTo>
                  <a:cubicBezTo>
                    <a:pt x="46" y="48"/>
                    <a:pt x="45" y="44"/>
                    <a:pt x="44" y="42"/>
                  </a:cubicBezTo>
                  <a:cubicBezTo>
                    <a:pt x="49" y="38"/>
                    <a:pt x="52" y="31"/>
                    <a:pt x="50" y="23"/>
                  </a:cubicBezTo>
                  <a:cubicBezTo>
                    <a:pt x="48" y="18"/>
                    <a:pt x="44" y="12"/>
                    <a:pt x="41" y="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1761"/>
            <p:cNvSpPr>
              <a:spLocks/>
            </p:cNvSpPr>
            <p:nvPr/>
          </p:nvSpPr>
          <p:spPr bwMode="auto">
            <a:xfrm>
              <a:off x="6965921" y="2216160"/>
              <a:ext cx="228601" cy="231777"/>
            </a:xfrm>
            <a:custGeom>
              <a:avLst/>
              <a:gdLst>
                <a:gd name="T0" fmla="*/ 53 w 61"/>
                <a:gd name="T1" fmla="*/ 13 h 62"/>
                <a:gd name="T2" fmla="*/ 28 w 61"/>
                <a:gd name="T3" fmla="*/ 4 h 62"/>
                <a:gd name="T4" fmla="*/ 18 w 61"/>
                <a:gd name="T5" fmla="*/ 5 h 62"/>
                <a:gd name="T6" fmla="*/ 7 w 61"/>
                <a:gd name="T7" fmla="*/ 3 h 62"/>
                <a:gd name="T8" fmla="*/ 0 w 61"/>
                <a:gd name="T9" fmla="*/ 0 h 62"/>
                <a:gd name="T10" fmla="*/ 3 w 61"/>
                <a:gd name="T11" fmla="*/ 5 h 62"/>
                <a:gd name="T12" fmla="*/ 5 w 61"/>
                <a:gd name="T13" fmla="*/ 12 h 62"/>
                <a:gd name="T14" fmla="*/ 8 w 61"/>
                <a:gd name="T15" fmla="*/ 24 h 62"/>
                <a:gd name="T16" fmla="*/ 22 w 61"/>
                <a:gd name="T17" fmla="*/ 48 h 62"/>
                <a:gd name="T18" fmla="*/ 36 w 61"/>
                <a:gd name="T19" fmla="*/ 51 h 62"/>
                <a:gd name="T20" fmla="*/ 52 w 61"/>
                <a:gd name="T21" fmla="*/ 48 h 62"/>
                <a:gd name="T22" fmla="*/ 50 w 61"/>
                <a:gd name="T23" fmla="*/ 62 h 62"/>
                <a:gd name="T24" fmla="*/ 52 w 61"/>
                <a:gd name="T25" fmla="*/ 62 h 62"/>
                <a:gd name="T26" fmla="*/ 53 w 61"/>
                <a:gd name="T27" fmla="*/ 61 h 62"/>
                <a:gd name="T28" fmla="*/ 53 w 61"/>
                <a:gd name="T29" fmla="*/ 60 h 62"/>
                <a:gd name="T30" fmla="*/ 54 w 61"/>
                <a:gd name="T31" fmla="*/ 56 h 62"/>
                <a:gd name="T32" fmla="*/ 53 w 61"/>
                <a:gd name="T33" fmla="*/ 48 h 62"/>
                <a:gd name="T34" fmla="*/ 56 w 61"/>
                <a:gd name="T35" fmla="*/ 45 h 62"/>
                <a:gd name="T36" fmla="*/ 60 w 61"/>
                <a:gd name="T37" fmla="*/ 28 h 62"/>
                <a:gd name="T38" fmla="*/ 53 w 61"/>
                <a:gd name="T39"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2">
                  <a:moveTo>
                    <a:pt x="53" y="13"/>
                  </a:moveTo>
                  <a:cubicBezTo>
                    <a:pt x="46" y="6"/>
                    <a:pt x="37" y="4"/>
                    <a:pt x="28" y="4"/>
                  </a:cubicBezTo>
                  <a:cubicBezTo>
                    <a:pt x="25" y="4"/>
                    <a:pt x="21" y="5"/>
                    <a:pt x="18" y="5"/>
                  </a:cubicBezTo>
                  <a:cubicBezTo>
                    <a:pt x="14" y="5"/>
                    <a:pt x="10" y="5"/>
                    <a:pt x="7" y="3"/>
                  </a:cubicBezTo>
                  <a:cubicBezTo>
                    <a:pt x="5" y="2"/>
                    <a:pt x="2" y="1"/>
                    <a:pt x="0" y="0"/>
                  </a:cubicBezTo>
                  <a:cubicBezTo>
                    <a:pt x="1" y="1"/>
                    <a:pt x="2" y="3"/>
                    <a:pt x="3" y="5"/>
                  </a:cubicBezTo>
                  <a:cubicBezTo>
                    <a:pt x="4" y="7"/>
                    <a:pt x="5" y="10"/>
                    <a:pt x="5" y="12"/>
                  </a:cubicBezTo>
                  <a:cubicBezTo>
                    <a:pt x="6" y="16"/>
                    <a:pt x="7" y="21"/>
                    <a:pt x="8" y="24"/>
                  </a:cubicBezTo>
                  <a:cubicBezTo>
                    <a:pt x="10" y="34"/>
                    <a:pt x="14" y="44"/>
                    <a:pt x="22" y="48"/>
                  </a:cubicBezTo>
                  <a:cubicBezTo>
                    <a:pt x="26" y="50"/>
                    <a:pt x="31" y="51"/>
                    <a:pt x="36" y="51"/>
                  </a:cubicBezTo>
                  <a:cubicBezTo>
                    <a:pt x="41" y="51"/>
                    <a:pt x="46" y="51"/>
                    <a:pt x="52" y="48"/>
                  </a:cubicBezTo>
                  <a:cubicBezTo>
                    <a:pt x="53" y="53"/>
                    <a:pt x="53" y="58"/>
                    <a:pt x="50" y="62"/>
                  </a:cubicBezTo>
                  <a:cubicBezTo>
                    <a:pt x="51" y="62"/>
                    <a:pt x="51" y="62"/>
                    <a:pt x="52" y="62"/>
                  </a:cubicBezTo>
                  <a:cubicBezTo>
                    <a:pt x="52" y="62"/>
                    <a:pt x="52" y="62"/>
                    <a:pt x="53" y="61"/>
                  </a:cubicBezTo>
                  <a:cubicBezTo>
                    <a:pt x="53" y="61"/>
                    <a:pt x="53" y="60"/>
                    <a:pt x="53" y="60"/>
                  </a:cubicBezTo>
                  <a:cubicBezTo>
                    <a:pt x="54" y="59"/>
                    <a:pt x="54" y="58"/>
                    <a:pt x="54" y="56"/>
                  </a:cubicBezTo>
                  <a:cubicBezTo>
                    <a:pt x="54" y="54"/>
                    <a:pt x="54" y="51"/>
                    <a:pt x="53" y="48"/>
                  </a:cubicBezTo>
                  <a:cubicBezTo>
                    <a:pt x="54" y="47"/>
                    <a:pt x="55" y="46"/>
                    <a:pt x="56" y="45"/>
                  </a:cubicBezTo>
                  <a:cubicBezTo>
                    <a:pt x="60" y="41"/>
                    <a:pt x="61" y="34"/>
                    <a:pt x="60" y="28"/>
                  </a:cubicBezTo>
                  <a:cubicBezTo>
                    <a:pt x="59" y="22"/>
                    <a:pt x="57" y="16"/>
                    <a:pt x="53" y="1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1762"/>
            <p:cNvSpPr>
              <a:spLocks/>
            </p:cNvSpPr>
            <p:nvPr/>
          </p:nvSpPr>
          <p:spPr bwMode="auto">
            <a:xfrm>
              <a:off x="5541925" y="4187848"/>
              <a:ext cx="187326" cy="277814"/>
            </a:xfrm>
            <a:custGeom>
              <a:avLst/>
              <a:gdLst>
                <a:gd name="T0" fmla="*/ 0 w 50"/>
                <a:gd name="T1" fmla="*/ 42 h 74"/>
                <a:gd name="T2" fmla="*/ 8 w 50"/>
                <a:gd name="T3" fmla="*/ 57 h 74"/>
                <a:gd name="T4" fmla="*/ 19 w 50"/>
                <a:gd name="T5" fmla="*/ 67 h 74"/>
                <a:gd name="T6" fmla="*/ 26 w 50"/>
                <a:gd name="T7" fmla="*/ 72 h 74"/>
                <a:gd name="T8" fmla="*/ 31 w 50"/>
                <a:gd name="T9" fmla="*/ 74 h 74"/>
                <a:gd name="T10" fmla="*/ 35 w 50"/>
                <a:gd name="T11" fmla="*/ 66 h 74"/>
                <a:gd name="T12" fmla="*/ 41 w 50"/>
                <a:gd name="T13" fmla="*/ 58 h 74"/>
                <a:gd name="T14" fmla="*/ 48 w 50"/>
                <a:gd name="T15" fmla="*/ 45 h 74"/>
                <a:gd name="T16" fmla="*/ 48 w 50"/>
                <a:gd name="T17" fmla="*/ 28 h 74"/>
                <a:gd name="T18" fmla="*/ 37 w 50"/>
                <a:gd name="T19" fmla="*/ 16 h 74"/>
                <a:gd name="T20" fmla="*/ 20 w 50"/>
                <a:gd name="T21" fmla="*/ 15 h 74"/>
                <a:gd name="T22" fmla="*/ 20 w 50"/>
                <a:gd name="T23" fmla="*/ 9 h 74"/>
                <a:gd name="T24" fmla="*/ 22 w 50"/>
                <a:gd name="T25" fmla="*/ 0 h 74"/>
                <a:gd name="T26" fmla="*/ 20 w 50"/>
                <a:gd name="T27" fmla="*/ 0 h 74"/>
                <a:gd name="T28" fmla="*/ 19 w 50"/>
                <a:gd name="T29" fmla="*/ 7 h 74"/>
                <a:gd name="T30" fmla="*/ 19 w 50"/>
                <a:gd name="T31" fmla="*/ 15 h 74"/>
                <a:gd name="T32" fmla="*/ 9 w 50"/>
                <a:gd name="T33" fmla="*/ 19 h 74"/>
                <a:gd name="T34" fmla="*/ 3 w 50"/>
                <a:gd name="T35" fmla="*/ 25 h 74"/>
                <a:gd name="T36" fmla="*/ 0 w 50"/>
                <a:gd name="T37" fmla="*/ 33 h 74"/>
                <a:gd name="T38" fmla="*/ 0 w 50"/>
                <a:gd name="T39" fmla="*/ 4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74">
                  <a:moveTo>
                    <a:pt x="0" y="42"/>
                  </a:moveTo>
                  <a:cubicBezTo>
                    <a:pt x="0" y="48"/>
                    <a:pt x="4" y="53"/>
                    <a:pt x="8" y="57"/>
                  </a:cubicBezTo>
                  <a:cubicBezTo>
                    <a:pt x="11" y="61"/>
                    <a:pt x="15" y="64"/>
                    <a:pt x="19" y="67"/>
                  </a:cubicBezTo>
                  <a:cubicBezTo>
                    <a:pt x="21" y="68"/>
                    <a:pt x="24" y="70"/>
                    <a:pt x="26" y="72"/>
                  </a:cubicBezTo>
                  <a:cubicBezTo>
                    <a:pt x="29" y="73"/>
                    <a:pt x="31" y="74"/>
                    <a:pt x="31" y="74"/>
                  </a:cubicBezTo>
                  <a:cubicBezTo>
                    <a:pt x="31" y="72"/>
                    <a:pt x="32" y="69"/>
                    <a:pt x="35" y="66"/>
                  </a:cubicBezTo>
                  <a:cubicBezTo>
                    <a:pt x="37" y="63"/>
                    <a:pt x="39" y="61"/>
                    <a:pt x="41" y="58"/>
                  </a:cubicBezTo>
                  <a:cubicBezTo>
                    <a:pt x="44" y="55"/>
                    <a:pt x="47" y="51"/>
                    <a:pt x="48" y="45"/>
                  </a:cubicBezTo>
                  <a:cubicBezTo>
                    <a:pt x="49" y="40"/>
                    <a:pt x="50" y="34"/>
                    <a:pt x="48" y="28"/>
                  </a:cubicBezTo>
                  <a:cubicBezTo>
                    <a:pt x="47" y="22"/>
                    <a:pt x="42" y="18"/>
                    <a:pt x="37" y="16"/>
                  </a:cubicBezTo>
                  <a:cubicBezTo>
                    <a:pt x="31" y="14"/>
                    <a:pt x="25" y="14"/>
                    <a:pt x="20" y="15"/>
                  </a:cubicBezTo>
                  <a:cubicBezTo>
                    <a:pt x="19" y="13"/>
                    <a:pt x="19" y="11"/>
                    <a:pt x="20" y="9"/>
                  </a:cubicBezTo>
                  <a:cubicBezTo>
                    <a:pt x="20" y="6"/>
                    <a:pt x="21" y="3"/>
                    <a:pt x="22" y="0"/>
                  </a:cubicBezTo>
                  <a:cubicBezTo>
                    <a:pt x="20" y="0"/>
                    <a:pt x="20" y="0"/>
                    <a:pt x="20" y="0"/>
                  </a:cubicBezTo>
                  <a:cubicBezTo>
                    <a:pt x="20" y="2"/>
                    <a:pt x="20" y="5"/>
                    <a:pt x="19" y="7"/>
                  </a:cubicBezTo>
                  <a:cubicBezTo>
                    <a:pt x="19" y="10"/>
                    <a:pt x="18" y="13"/>
                    <a:pt x="19" y="15"/>
                  </a:cubicBezTo>
                  <a:cubicBezTo>
                    <a:pt x="15" y="16"/>
                    <a:pt x="12" y="18"/>
                    <a:pt x="9" y="19"/>
                  </a:cubicBezTo>
                  <a:cubicBezTo>
                    <a:pt x="6" y="21"/>
                    <a:pt x="4" y="23"/>
                    <a:pt x="3" y="25"/>
                  </a:cubicBezTo>
                  <a:cubicBezTo>
                    <a:pt x="2" y="27"/>
                    <a:pt x="1" y="30"/>
                    <a:pt x="0" y="33"/>
                  </a:cubicBezTo>
                  <a:cubicBezTo>
                    <a:pt x="0" y="36"/>
                    <a:pt x="0" y="39"/>
                    <a:pt x="0" y="4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1763"/>
            <p:cNvSpPr>
              <a:spLocks/>
            </p:cNvSpPr>
            <p:nvPr/>
          </p:nvSpPr>
          <p:spPr bwMode="auto">
            <a:xfrm>
              <a:off x="4972009" y="4029097"/>
              <a:ext cx="228601" cy="150814"/>
            </a:xfrm>
            <a:custGeom>
              <a:avLst/>
              <a:gdLst>
                <a:gd name="T0" fmla="*/ 32 w 61"/>
                <a:gd name="T1" fmla="*/ 0 h 40"/>
                <a:gd name="T2" fmla="*/ 21 w 61"/>
                <a:gd name="T3" fmla="*/ 5 h 40"/>
                <a:gd name="T4" fmla="*/ 12 w 61"/>
                <a:gd name="T5" fmla="*/ 10 h 40"/>
                <a:gd name="T6" fmla="*/ 6 w 61"/>
                <a:gd name="T7" fmla="*/ 12 h 40"/>
                <a:gd name="T8" fmla="*/ 0 w 61"/>
                <a:gd name="T9" fmla="*/ 12 h 40"/>
                <a:gd name="T10" fmla="*/ 7 w 61"/>
                <a:gd name="T11" fmla="*/ 21 h 40"/>
                <a:gd name="T12" fmla="*/ 13 w 61"/>
                <a:gd name="T13" fmla="*/ 29 h 40"/>
                <a:gd name="T14" fmla="*/ 39 w 61"/>
                <a:gd name="T15" fmla="*/ 37 h 40"/>
                <a:gd name="T16" fmla="*/ 48 w 61"/>
                <a:gd name="T17" fmla="*/ 29 h 40"/>
                <a:gd name="T18" fmla="*/ 50 w 61"/>
                <a:gd name="T19" fmla="*/ 16 h 40"/>
                <a:gd name="T20" fmla="*/ 54 w 61"/>
                <a:gd name="T21" fmla="*/ 17 h 40"/>
                <a:gd name="T22" fmla="*/ 61 w 61"/>
                <a:gd name="T23" fmla="*/ 19 h 40"/>
                <a:gd name="T24" fmla="*/ 61 w 61"/>
                <a:gd name="T25" fmla="*/ 18 h 40"/>
                <a:gd name="T26" fmla="*/ 56 w 61"/>
                <a:gd name="T27" fmla="*/ 17 h 40"/>
                <a:gd name="T28" fmla="*/ 50 w 61"/>
                <a:gd name="T29" fmla="*/ 16 h 40"/>
                <a:gd name="T30" fmla="*/ 42 w 61"/>
                <a:gd name="T31" fmla="*/ 3 h 40"/>
                <a:gd name="T32" fmla="*/ 32 w 61"/>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40">
                  <a:moveTo>
                    <a:pt x="32" y="0"/>
                  </a:moveTo>
                  <a:cubicBezTo>
                    <a:pt x="28" y="1"/>
                    <a:pt x="25" y="3"/>
                    <a:pt x="21" y="5"/>
                  </a:cubicBezTo>
                  <a:cubicBezTo>
                    <a:pt x="18" y="6"/>
                    <a:pt x="15" y="8"/>
                    <a:pt x="12" y="10"/>
                  </a:cubicBezTo>
                  <a:cubicBezTo>
                    <a:pt x="11" y="11"/>
                    <a:pt x="8" y="12"/>
                    <a:pt x="6" y="12"/>
                  </a:cubicBezTo>
                  <a:cubicBezTo>
                    <a:pt x="3" y="13"/>
                    <a:pt x="0" y="12"/>
                    <a:pt x="0" y="12"/>
                  </a:cubicBezTo>
                  <a:cubicBezTo>
                    <a:pt x="3" y="15"/>
                    <a:pt x="5" y="18"/>
                    <a:pt x="7" y="21"/>
                  </a:cubicBezTo>
                  <a:cubicBezTo>
                    <a:pt x="9" y="24"/>
                    <a:pt x="11" y="27"/>
                    <a:pt x="13" y="29"/>
                  </a:cubicBezTo>
                  <a:cubicBezTo>
                    <a:pt x="20" y="35"/>
                    <a:pt x="30" y="40"/>
                    <a:pt x="39" y="37"/>
                  </a:cubicBezTo>
                  <a:cubicBezTo>
                    <a:pt x="43" y="36"/>
                    <a:pt x="46" y="33"/>
                    <a:pt x="48" y="29"/>
                  </a:cubicBezTo>
                  <a:cubicBezTo>
                    <a:pt x="50" y="25"/>
                    <a:pt x="50" y="21"/>
                    <a:pt x="50" y="16"/>
                  </a:cubicBezTo>
                  <a:cubicBezTo>
                    <a:pt x="51" y="16"/>
                    <a:pt x="53" y="16"/>
                    <a:pt x="54" y="17"/>
                  </a:cubicBezTo>
                  <a:cubicBezTo>
                    <a:pt x="57" y="17"/>
                    <a:pt x="59" y="18"/>
                    <a:pt x="61" y="19"/>
                  </a:cubicBezTo>
                  <a:cubicBezTo>
                    <a:pt x="61" y="18"/>
                    <a:pt x="61" y="18"/>
                    <a:pt x="61" y="18"/>
                  </a:cubicBezTo>
                  <a:cubicBezTo>
                    <a:pt x="60" y="18"/>
                    <a:pt x="58" y="17"/>
                    <a:pt x="56" y="17"/>
                  </a:cubicBezTo>
                  <a:cubicBezTo>
                    <a:pt x="54" y="16"/>
                    <a:pt x="51" y="16"/>
                    <a:pt x="50" y="16"/>
                  </a:cubicBezTo>
                  <a:cubicBezTo>
                    <a:pt x="49" y="10"/>
                    <a:pt x="46" y="5"/>
                    <a:pt x="42" y="3"/>
                  </a:cubicBezTo>
                  <a:cubicBezTo>
                    <a:pt x="39" y="1"/>
                    <a:pt x="35" y="0"/>
                    <a:pt x="32"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1764"/>
            <p:cNvSpPr>
              <a:spLocks/>
            </p:cNvSpPr>
            <p:nvPr/>
          </p:nvSpPr>
          <p:spPr bwMode="auto">
            <a:xfrm>
              <a:off x="7164360" y="2032009"/>
              <a:ext cx="38100" cy="146051"/>
            </a:xfrm>
            <a:custGeom>
              <a:avLst/>
              <a:gdLst>
                <a:gd name="T0" fmla="*/ 2 w 10"/>
                <a:gd name="T1" fmla="*/ 39 h 39"/>
                <a:gd name="T2" fmla="*/ 5 w 10"/>
                <a:gd name="T3" fmla="*/ 19 h 39"/>
                <a:gd name="T4" fmla="*/ 2 w 10"/>
                <a:gd name="T5" fmla="*/ 9 h 39"/>
                <a:gd name="T6" fmla="*/ 0 w 10"/>
                <a:gd name="T7" fmla="*/ 0 h 39"/>
                <a:gd name="T8" fmla="*/ 9 w 10"/>
                <a:gd name="T9" fmla="*/ 10 h 39"/>
                <a:gd name="T10" fmla="*/ 8 w 10"/>
                <a:gd name="T11" fmla="*/ 24 h 39"/>
                <a:gd name="T12" fmla="*/ 2 w 10"/>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10" h="39">
                  <a:moveTo>
                    <a:pt x="2" y="39"/>
                  </a:moveTo>
                  <a:cubicBezTo>
                    <a:pt x="3" y="33"/>
                    <a:pt x="5" y="26"/>
                    <a:pt x="5" y="19"/>
                  </a:cubicBezTo>
                  <a:cubicBezTo>
                    <a:pt x="4" y="16"/>
                    <a:pt x="3" y="12"/>
                    <a:pt x="2" y="9"/>
                  </a:cubicBezTo>
                  <a:cubicBezTo>
                    <a:pt x="1" y="6"/>
                    <a:pt x="0" y="3"/>
                    <a:pt x="0" y="0"/>
                  </a:cubicBezTo>
                  <a:cubicBezTo>
                    <a:pt x="3" y="3"/>
                    <a:pt x="6" y="7"/>
                    <a:pt x="9" y="10"/>
                  </a:cubicBezTo>
                  <a:cubicBezTo>
                    <a:pt x="10" y="15"/>
                    <a:pt x="8" y="21"/>
                    <a:pt x="8" y="24"/>
                  </a:cubicBezTo>
                  <a:cubicBezTo>
                    <a:pt x="6" y="29"/>
                    <a:pt x="4" y="34"/>
                    <a:pt x="2" y="3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1767"/>
            <p:cNvSpPr>
              <a:spLocks/>
            </p:cNvSpPr>
            <p:nvPr/>
          </p:nvSpPr>
          <p:spPr bwMode="auto">
            <a:xfrm>
              <a:off x="7067522" y="2065346"/>
              <a:ext cx="96838" cy="142876"/>
            </a:xfrm>
            <a:custGeom>
              <a:avLst/>
              <a:gdLst>
                <a:gd name="T0" fmla="*/ 13 w 26"/>
                <a:gd name="T1" fmla="*/ 24 h 38"/>
                <a:gd name="T2" fmla="*/ 22 w 26"/>
                <a:gd name="T3" fmla="*/ 32 h 38"/>
                <a:gd name="T4" fmla="*/ 26 w 26"/>
                <a:gd name="T5" fmla="*/ 38 h 38"/>
                <a:gd name="T6" fmla="*/ 17 w 26"/>
                <a:gd name="T7" fmla="*/ 31 h 38"/>
                <a:gd name="T8" fmla="*/ 5 w 26"/>
                <a:gd name="T9" fmla="*/ 24 h 38"/>
                <a:gd name="T10" fmla="*/ 0 w 26"/>
                <a:gd name="T11" fmla="*/ 13 h 38"/>
                <a:gd name="T12" fmla="*/ 0 w 26"/>
                <a:gd name="T13" fmla="*/ 11 h 38"/>
                <a:gd name="T14" fmla="*/ 8 w 26"/>
                <a:gd name="T15" fmla="*/ 0 h 38"/>
                <a:gd name="T16" fmla="*/ 6 w 26"/>
                <a:gd name="T17" fmla="*/ 6 h 38"/>
                <a:gd name="T18" fmla="*/ 13 w 26"/>
                <a:gd name="T19"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8">
                  <a:moveTo>
                    <a:pt x="13" y="24"/>
                  </a:moveTo>
                  <a:cubicBezTo>
                    <a:pt x="16" y="26"/>
                    <a:pt x="20" y="29"/>
                    <a:pt x="22" y="32"/>
                  </a:cubicBezTo>
                  <a:cubicBezTo>
                    <a:pt x="24" y="34"/>
                    <a:pt x="26" y="38"/>
                    <a:pt x="26" y="38"/>
                  </a:cubicBezTo>
                  <a:cubicBezTo>
                    <a:pt x="24" y="35"/>
                    <a:pt x="20" y="33"/>
                    <a:pt x="17" y="31"/>
                  </a:cubicBezTo>
                  <a:cubicBezTo>
                    <a:pt x="13" y="28"/>
                    <a:pt x="9" y="27"/>
                    <a:pt x="5" y="24"/>
                  </a:cubicBezTo>
                  <a:cubicBezTo>
                    <a:pt x="1" y="22"/>
                    <a:pt x="0" y="17"/>
                    <a:pt x="0" y="13"/>
                  </a:cubicBezTo>
                  <a:cubicBezTo>
                    <a:pt x="0" y="13"/>
                    <a:pt x="0" y="12"/>
                    <a:pt x="0" y="11"/>
                  </a:cubicBezTo>
                  <a:cubicBezTo>
                    <a:pt x="2" y="7"/>
                    <a:pt x="5" y="3"/>
                    <a:pt x="8" y="0"/>
                  </a:cubicBezTo>
                  <a:cubicBezTo>
                    <a:pt x="7" y="2"/>
                    <a:pt x="6" y="4"/>
                    <a:pt x="6" y="6"/>
                  </a:cubicBezTo>
                  <a:cubicBezTo>
                    <a:pt x="6" y="15"/>
                    <a:pt x="10" y="21"/>
                    <a:pt x="13" y="2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1768"/>
            <p:cNvSpPr>
              <a:spLocks/>
            </p:cNvSpPr>
            <p:nvPr/>
          </p:nvSpPr>
          <p:spPr bwMode="auto">
            <a:xfrm>
              <a:off x="7092922" y="2019308"/>
              <a:ext cx="123826" cy="260352"/>
            </a:xfrm>
            <a:custGeom>
              <a:avLst/>
              <a:gdLst>
                <a:gd name="T0" fmla="*/ 5 w 33"/>
                <a:gd name="T1" fmla="*/ 33 h 69"/>
                <a:gd name="T2" fmla="*/ 15 w 33"/>
                <a:gd name="T3" fmla="*/ 42 h 69"/>
                <a:gd name="T4" fmla="*/ 17 w 33"/>
                <a:gd name="T5" fmla="*/ 44 h 69"/>
                <a:gd name="T6" fmla="*/ 18 w 33"/>
                <a:gd name="T7" fmla="*/ 45 h 69"/>
                <a:gd name="T8" fmla="*/ 18 w 33"/>
                <a:gd name="T9" fmla="*/ 43 h 69"/>
                <a:gd name="T10" fmla="*/ 16 w 33"/>
                <a:gd name="T11" fmla="*/ 39 h 69"/>
                <a:gd name="T12" fmla="*/ 14 w 33"/>
                <a:gd name="T13" fmla="*/ 32 h 69"/>
                <a:gd name="T14" fmla="*/ 10 w 33"/>
                <a:gd name="T15" fmla="*/ 26 h 69"/>
                <a:gd name="T16" fmla="*/ 8 w 33"/>
                <a:gd name="T17" fmla="*/ 18 h 69"/>
                <a:gd name="T18" fmla="*/ 8 w 33"/>
                <a:gd name="T19" fmla="*/ 13 h 69"/>
                <a:gd name="T20" fmla="*/ 10 w 33"/>
                <a:gd name="T21" fmla="*/ 23 h 69"/>
                <a:gd name="T22" fmla="*/ 12 w 33"/>
                <a:gd name="T23" fmla="*/ 27 h 69"/>
                <a:gd name="T24" fmla="*/ 11 w 33"/>
                <a:gd name="T25" fmla="*/ 17 h 69"/>
                <a:gd name="T26" fmla="*/ 12 w 33"/>
                <a:gd name="T27" fmla="*/ 4 h 69"/>
                <a:gd name="T28" fmla="*/ 14 w 33"/>
                <a:gd name="T29" fmla="*/ 2 h 69"/>
                <a:gd name="T30" fmla="*/ 13 w 33"/>
                <a:gd name="T31" fmla="*/ 8 h 69"/>
                <a:gd name="T32" fmla="*/ 16 w 33"/>
                <a:gd name="T33" fmla="*/ 34 h 69"/>
                <a:gd name="T34" fmla="*/ 19 w 33"/>
                <a:gd name="T35" fmla="*/ 40 h 69"/>
                <a:gd name="T36" fmla="*/ 20 w 33"/>
                <a:gd name="T37" fmla="*/ 43 h 69"/>
                <a:gd name="T38" fmla="*/ 20 w 33"/>
                <a:gd name="T39" fmla="*/ 40 h 69"/>
                <a:gd name="T40" fmla="*/ 23 w 33"/>
                <a:gd name="T41" fmla="*/ 28 h 69"/>
                <a:gd name="T42" fmla="*/ 23 w 33"/>
                <a:gd name="T43" fmla="*/ 23 h 69"/>
                <a:gd name="T44" fmla="*/ 21 w 33"/>
                <a:gd name="T45" fmla="*/ 13 h 69"/>
                <a:gd name="T46" fmla="*/ 22 w 33"/>
                <a:gd name="T47" fmla="*/ 13 h 69"/>
                <a:gd name="T48" fmla="*/ 24 w 33"/>
                <a:gd name="T49" fmla="*/ 23 h 69"/>
                <a:gd name="T50" fmla="*/ 24 w 33"/>
                <a:gd name="T51" fmla="*/ 28 h 69"/>
                <a:gd name="T52" fmla="*/ 21 w 33"/>
                <a:gd name="T53" fmla="*/ 42 h 69"/>
                <a:gd name="T54" fmla="*/ 21 w 33"/>
                <a:gd name="T55" fmla="*/ 46 h 69"/>
                <a:gd name="T56" fmla="*/ 24 w 33"/>
                <a:gd name="T57" fmla="*/ 55 h 69"/>
                <a:gd name="T58" fmla="*/ 25 w 33"/>
                <a:gd name="T59" fmla="*/ 53 h 69"/>
                <a:gd name="T60" fmla="*/ 29 w 33"/>
                <a:gd name="T61" fmla="*/ 48 h 69"/>
                <a:gd name="T62" fmla="*/ 33 w 33"/>
                <a:gd name="T63" fmla="*/ 37 h 69"/>
                <a:gd name="T64" fmla="*/ 33 w 33"/>
                <a:gd name="T65" fmla="*/ 29 h 69"/>
                <a:gd name="T66" fmla="*/ 33 w 33"/>
                <a:gd name="T67" fmla="*/ 37 h 69"/>
                <a:gd name="T68" fmla="*/ 29 w 33"/>
                <a:gd name="T69" fmla="*/ 49 h 69"/>
                <a:gd name="T70" fmla="*/ 27 w 33"/>
                <a:gd name="T71" fmla="*/ 53 h 69"/>
                <a:gd name="T72" fmla="*/ 25 w 33"/>
                <a:gd name="T73" fmla="*/ 55 h 69"/>
                <a:gd name="T74" fmla="*/ 24 w 33"/>
                <a:gd name="T75" fmla="*/ 60 h 69"/>
                <a:gd name="T76" fmla="*/ 24 w 33"/>
                <a:gd name="T77" fmla="*/ 64 h 69"/>
                <a:gd name="T78" fmla="*/ 24 w 33"/>
                <a:gd name="T79" fmla="*/ 64 h 69"/>
                <a:gd name="T80" fmla="*/ 23 w 33"/>
                <a:gd name="T81" fmla="*/ 67 h 69"/>
                <a:gd name="T82" fmla="*/ 23 w 33"/>
                <a:gd name="T83" fmla="*/ 61 h 69"/>
                <a:gd name="T84" fmla="*/ 22 w 33"/>
                <a:gd name="T85" fmla="*/ 60 h 69"/>
                <a:gd name="T86" fmla="*/ 21 w 33"/>
                <a:gd name="T87" fmla="*/ 58 h 69"/>
                <a:gd name="T88" fmla="*/ 15 w 33"/>
                <a:gd name="T89" fmla="*/ 50 h 69"/>
                <a:gd name="T90" fmla="*/ 12 w 33"/>
                <a:gd name="T91" fmla="*/ 48 h 69"/>
                <a:gd name="T92" fmla="*/ 1 w 33"/>
                <a:gd name="T93" fmla="*/ 44 h 69"/>
                <a:gd name="T94" fmla="*/ 9 w 33"/>
                <a:gd name="T95" fmla="*/ 45 h 69"/>
                <a:gd name="T96" fmla="*/ 14 w 33"/>
                <a:gd name="T97" fmla="*/ 48 h 69"/>
                <a:gd name="T98" fmla="*/ 19 w 33"/>
                <a:gd name="T99" fmla="*/ 53 h 69"/>
                <a:gd name="T100" fmla="*/ 22 w 33"/>
                <a:gd name="T101" fmla="*/ 58 h 69"/>
                <a:gd name="T102" fmla="*/ 21 w 33"/>
                <a:gd name="T103" fmla="*/ 51 h 69"/>
                <a:gd name="T104" fmla="*/ 20 w 33"/>
                <a:gd name="T105" fmla="*/ 49 h 69"/>
                <a:gd name="T106" fmla="*/ 17 w 33"/>
                <a:gd name="T107" fmla="*/ 45 h 69"/>
                <a:gd name="T108" fmla="*/ 16 w 33"/>
                <a:gd name="T109" fmla="*/ 44 h 69"/>
                <a:gd name="T110" fmla="*/ 11 w 33"/>
                <a:gd name="T111" fmla="*/ 40 h 69"/>
                <a:gd name="T112" fmla="*/ 1 w 33"/>
                <a:gd name="T113" fmla="*/ 30 h 69"/>
                <a:gd name="T114" fmla="*/ 2 w 33"/>
                <a:gd name="T11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9">
                  <a:moveTo>
                    <a:pt x="2" y="30"/>
                  </a:moveTo>
                  <a:cubicBezTo>
                    <a:pt x="3" y="31"/>
                    <a:pt x="4" y="32"/>
                    <a:pt x="5" y="33"/>
                  </a:cubicBezTo>
                  <a:cubicBezTo>
                    <a:pt x="7" y="35"/>
                    <a:pt x="9" y="37"/>
                    <a:pt x="11" y="39"/>
                  </a:cubicBezTo>
                  <a:cubicBezTo>
                    <a:pt x="12" y="40"/>
                    <a:pt x="14" y="41"/>
                    <a:pt x="15" y="42"/>
                  </a:cubicBezTo>
                  <a:cubicBezTo>
                    <a:pt x="15" y="42"/>
                    <a:pt x="16" y="43"/>
                    <a:pt x="16" y="43"/>
                  </a:cubicBezTo>
                  <a:cubicBezTo>
                    <a:pt x="17" y="44"/>
                    <a:pt x="17" y="44"/>
                    <a:pt x="17" y="44"/>
                  </a:cubicBezTo>
                  <a:cubicBezTo>
                    <a:pt x="17" y="44"/>
                    <a:pt x="18" y="44"/>
                    <a:pt x="18" y="44"/>
                  </a:cubicBezTo>
                  <a:cubicBezTo>
                    <a:pt x="18" y="45"/>
                    <a:pt x="18" y="45"/>
                    <a:pt x="18" y="45"/>
                  </a:cubicBezTo>
                  <a:cubicBezTo>
                    <a:pt x="19" y="45"/>
                    <a:pt x="19" y="46"/>
                    <a:pt x="20" y="46"/>
                  </a:cubicBezTo>
                  <a:cubicBezTo>
                    <a:pt x="19" y="45"/>
                    <a:pt x="19" y="44"/>
                    <a:pt x="18" y="43"/>
                  </a:cubicBezTo>
                  <a:cubicBezTo>
                    <a:pt x="18" y="42"/>
                    <a:pt x="18" y="42"/>
                    <a:pt x="17" y="41"/>
                  </a:cubicBezTo>
                  <a:cubicBezTo>
                    <a:pt x="17" y="40"/>
                    <a:pt x="17" y="40"/>
                    <a:pt x="16" y="39"/>
                  </a:cubicBezTo>
                  <a:cubicBezTo>
                    <a:pt x="16" y="38"/>
                    <a:pt x="15" y="36"/>
                    <a:pt x="15" y="35"/>
                  </a:cubicBezTo>
                  <a:cubicBezTo>
                    <a:pt x="14" y="34"/>
                    <a:pt x="14" y="33"/>
                    <a:pt x="14" y="32"/>
                  </a:cubicBezTo>
                  <a:cubicBezTo>
                    <a:pt x="13" y="30"/>
                    <a:pt x="12" y="29"/>
                    <a:pt x="11" y="28"/>
                  </a:cubicBezTo>
                  <a:cubicBezTo>
                    <a:pt x="11" y="27"/>
                    <a:pt x="10" y="26"/>
                    <a:pt x="10" y="26"/>
                  </a:cubicBezTo>
                  <a:cubicBezTo>
                    <a:pt x="10" y="25"/>
                    <a:pt x="9" y="24"/>
                    <a:pt x="9" y="23"/>
                  </a:cubicBezTo>
                  <a:cubicBezTo>
                    <a:pt x="9" y="22"/>
                    <a:pt x="8" y="20"/>
                    <a:pt x="8" y="18"/>
                  </a:cubicBezTo>
                  <a:cubicBezTo>
                    <a:pt x="7" y="17"/>
                    <a:pt x="7" y="17"/>
                    <a:pt x="7" y="16"/>
                  </a:cubicBezTo>
                  <a:cubicBezTo>
                    <a:pt x="7" y="15"/>
                    <a:pt x="8" y="14"/>
                    <a:pt x="8" y="13"/>
                  </a:cubicBezTo>
                  <a:cubicBezTo>
                    <a:pt x="7" y="15"/>
                    <a:pt x="7" y="17"/>
                    <a:pt x="8" y="18"/>
                  </a:cubicBezTo>
                  <a:cubicBezTo>
                    <a:pt x="8" y="20"/>
                    <a:pt x="9" y="21"/>
                    <a:pt x="10" y="23"/>
                  </a:cubicBezTo>
                  <a:cubicBezTo>
                    <a:pt x="10" y="24"/>
                    <a:pt x="10" y="24"/>
                    <a:pt x="11" y="25"/>
                  </a:cubicBezTo>
                  <a:cubicBezTo>
                    <a:pt x="11" y="26"/>
                    <a:pt x="12" y="27"/>
                    <a:pt x="12" y="27"/>
                  </a:cubicBezTo>
                  <a:cubicBezTo>
                    <a:pt x="12" y="28"/>
                    <a:pt x="13" y="28"/>
                    <a:pt x="13" y="29"/>
                  </a:cubicBezTo>
                  <a:cubicBezTo>
                    <a:pt x="12" y="25"/>
                    <a:pt x="11" y="21"/>
                    <a:pt x="11" y="17"/>
                  </a:cubicBezTo>
                  <a:cubicBezTo>
                    <a:pt x="11" y="14"/>
                    <a:pt x="11" y="11"/>
                    <a:pt x="12" y="8"/>
                  </a:cubicBezTo>
                  <a:cubicBezTo>
                    <a:pt x="12" y="7"/>
                    <a:pt x="12" y="5"/>
                    <a:pt x="12" y="4"/>
                  </a:cubicBezTo>
                  <a:cubicBezTo>
                    <a:pt x="13" y="2"/>
                    <a:pt x="13" y="1"/>
                    <a:pt x="14" y="0"/>
                  </a:cubicBezTo>
                  <a:cubicBezTo>
                    <a:pt x="14" y="0"/>
                    <a:pt x="14" y="1"/>
                    <a:pt x="14" y="2"/>
                  </a:cubicBezTo>
                  <a:cubicBezTo>
                    <a:pt x="13" y="2"/>
                    <a:pt x="13" y="3"/>
                    <a:pt x="13" y="4"/>
                  </a:cubicBezTo>
                  <a:cubicBezTo>
                    <a:pt x="13" y="5"/>
                    <a:pt x="13" y="7"/>
                    <a:pt x="13" y="8"/>
                  </a:cubicBezTo>
                  <a:cubicBezTo>
                    <a:pt x="13" y="11"/>
                    <a:pt x="13" y="14"/>
                    <a:pt x="13" y="17"/>
                  </a:cubicBezTo>
                  <a:cubicBezTo>
                    <a:pt x="13" y="23"/>
                    <a:pt x="14" y="29"/>
                    <a:pt x="16" y="34"/>
                  </a:cubicBezTo>
                  <a:cubicBezTo>
                    <a:pt x="17" y="36"/>
                    <a:pt x="17" y="37"/>
                    <a:pt x="18" y="38"/>
                  </a:cubicBezTo>
                  <a:cubicBezTo>
                    <a:pt x="18" y="39"/>
                    <a:pt x="18" y="40"/>
                    <a:pt x="19" y="40"/>
                  </a:cubicBezTo>
                  <a:cubicBezTo>
                    <a:pt x="19" y="41"/>
                    <a:pt x="19" y="42"/>
                    <a:pt x="20" y="42"/>
                  </a:cubicBezTo>
                  <a:cubicBezTo>
                    <a:pt x="20" y="42"/>
                    <a:pt x="20" y="43"/>
                    <a:pt x="20" y="43"/>
                  </a:cubicBezTo>
                  <a:cubicBezTo>
                    <a:pt x="20" y="43"/>
                    <a:pt x="20" y="42"/>
                    <a:pt x="20" y="42"/>
                  </a:cubicBezTo>
                  <a:cubicBezTo>
                    <a:pt x="20" y="41"/>
                    <a:pt x="20" y="41"/>
                    <a:pt x="20" y="40"/>
                  </a:cubicBezTo>
                  <a:cubicBezTo>
                    <a:pt x="20" y="39"/>
                    <a:pt x="20" y="38"/>
                    <a:pt x="21" y="37"/>
                  </a:cubicBezTo>
                  <a:cubicBezTo>
                    <a:pt x="21" y="34"/>
                    <a:pt x="23" y="31"/>
                    <a:pt x="23" y="28"/>
                  </a:cubicBezTo>
                  <a:cubicBezTo>
                    <a:pt x="23" y="27"/>
                    <a:pt x="23" y="26"/>
                    <a:pt x="23" y="26"/>
                  </a:cubicBezTo>
                  <a:cubicBezTo>
                    <a:pt x="23" y="25"/>
                    <a:pt x="23" y="24"/>
                    <a:pt x="23" y="23"/>
                  </a:cubicBezTo>
                  <a:cubicBezTo>
                    <a:pt x="23" y="21"/>
                    <a:pt x="23" y="20"/>
                    <a:pt x="22" y="18"/>
                  </a:cubicBezTo>
                  <a:cubicBezTo>
                    <a:pt x="22" y="17"/>
                    <a:pt x="22" y="15"/>
                    <a:pt x="21" y="13"/>
                  </a:cubicBezTo>
                  <a:cubicBezTo>
                    <a:pt x="21" y="12"/>
                    <a:pt x="20" y="10"/>
                    <a:pt x="20" y="9"/>
                  </a:cubicBezTo>
                  <a:cubicBezTo>
                    <a:pt x="21" y="10"/>
                    <a:pt x="21" y="12"/>
                    <a:pt x="22" y="13"/>
                  </a:cubicBezTo>
                  <a:cubicBezTo>
                    <a:pt x="22" y="15"/>
                    <a:pt x="23" y="17"/>
                    <a:pt x="23" y="18"/>
                  </a:cubicBezTo>
                  <a:cubicBezTo>
                    <a:pt x="23" y="20"/>
                    <a:pt x="24" y="21"/>
                    <a:pt x="24" y="23"/>
                  </a:cubicBezTo>
                  <a:cubicBezTo>
                    <a:pt x="24" y="24"/>
                    <a:pt x="24" y="25"/>
                    <a:pt x="24" y="26"/>
                  </a:cubicBezTo>
                  <a:cubicBezTo>
                    <a:pt x="24" y="26"/>
                    <a:pt x="24" y="27"/>
                    <a:pt x="24" y="28"/>
                  </a:cubicBezTo>
                  <a:cubicBezTo>
                    <a:pt x="23" y="31"/>
                    <a:pt x="22" y="34"/>
                    <a:pt x="22" y="38"/>
                  </a:cubicBezTo>
                  <a:cubicBezTo>
                    <a:pt x="21" y="39"/>
                    <a:pt x="21" y="41"/>
                    <a:pt x="21" y="42"/>
                  </a:cubicBezTo>
                  <a:cubicBezTo>
                    <a:pt x="21" y="43"/>
                    <a:pt x="21" y="44"/>
                    <a:pt x="21" y="45"/>
                  </a:cubicBezTo>
                  <a:cubicBezTo>
                    <a:pt x="21" y="45"/>
                    <a:pt x="21" y="45"/>
                    <a:pt x="21" y="46"/>
                  </a:cubicBezTo>
                  <a:cubicBezTo>
                    <a:pt x="22" y="48"/>
                    <a:pt x="22" y="49"/>
                    <a:pt x="23" y="51"/>
                  </a:cubicBezTo>
                  <a:cubicBezTo>
                    <a:pt x="23" y="52"/>
                    <a:pt x="23" y="54"/>
                    <a:pt x="24" y="55"/>
                  </a:cubicBezTo>
                  <a:cubicBezTo>
                    <a:pt x="24" y="55"/>
                    <a:pt x="24" y="55"/>
                    <a:pt x="24" y="55"/>
                  </a:cubicBezTo>
                  <a:cubicBezTo>
                    <a:pt x="24" y="54"/>
                    <a:pt x="25" y="53"/>
                    <a:pt x="25" y="53"/>
                  </a:cubicBezTo>
                  <a:cubicBezTo>
                    <a:pt x="26" y="52"/>
                    <a:pt x="26" y="52"/>
                    <a:pt x="27" y="51"/>
                  </a:cubicBezTo>
                  <a:cubicBezTo>
                    <a:pt x="27" y="50"/>
                    <a:pt x="28" y="49"/>
                    <a:pt x="29" y="48"/>
                  </a:cubicBezTo>
                  <a:cubicBezTo>
                    <a:pt x="29" y="47"/>
                    <a:pt x="30" y="46"/>
                    <a:pt x="30" y="45"/>
                  </a:cubicBezTo>
                  <a:cubicBezTo>
                    <a:pt x="31" y="42"/>
                    <a:pt x="32" y="40"/>
                    <a:pt x="33" y="37"/>
                  </a:cubicBezTo>
                  <a:cubicBezTo>
                    <a:pt x="33" y="36"/>
                    <a:pt x="33" y="34"/>
                    <a:pt x="33" y="33"/>
                  </a:cubicBezTo>
                  <a:cubicBezTo>
                    <a:pt x="33" y="32"/>
                    <a:pt x="33" y="30"/>
                    <a:pt x="33" y="29"/>
                  </a:cubicBezTo>
                  <a:cubicBezTo>
                    <a:pt x="33" y="30"/>
                    <a:pt x="33" y="32"/>
                    <a:pt x="33" y="33"/>
                  </a:cubicBezTo>
                  <a:cubicBezTo>
                    <a:pt x="33" y="34"/>
                    <a:pt x="33" y="36"/>
                    <a:pt x="33" y="37"/>
                  </a:cubicBezTo>
                  <a:cubicBezTo>
                    <a:pt x="33" y="40"/>
                    <a:pt x="32" y="42"/>
                    <a:pt x="31" y="45"/>
                  </a:cubicBezTo>
                  <a:cubicBezTo>
                    <a:pt x="31" y="46"/>
                    <a:pt x="30" y="47"/>
                    <a:pt x="29" y="49"/>
                  </a:cubicBezTo>
                  <a:cubicBezTo>
                    <a:pt x="29" y="50"/>
                    <a:pt x="28" y="51"/>
                    <a:pt x="27" y="52"/>
                  </a:cubicBezTo>
                  <a:cubicBezTo>
                    <a:pt x="27" y="52"/>
                    <a:pt x="27" y="53"/>
                    <a:pt x="27" y="53"/>
                  </a:cubicBezTo>
                  <a:cubicBezTo>
                    <a:pt x="26" y="53"/>
                    <a:pt x="26" y="53"/>
                    <a:pt x="26" y="54"/>
                  </a:cubicBezTo>
                  <a:cubicBezTo>
                    <a:pt x="26" y="54"/>
                    <a:pt x="25" y="55"/>
                    <a:pt x="25" y="55"/>
                  </a:cubicBezTo>
                  <a:cubicBezTo>
                    <a:pt x="24" y="56"/>
                    <a:pt x="24" y="56"/>
                    <a:pt x="24" y="57"/>
                  </a:cubicBezTo>
                  <a:cubicBezTo>
                    <a:pt x="24" y="58"/>
                    <a:pt x="24" y="59"/>
                    <a:pt x="24" y="60"/>
                  </a:cubicBezTo>
                  <a:cubicBezTo>
                    <a:pt x="24" y="61"/>
                    <a:pt x="24" y="62"/>
                    <a:pt x="24" y="63"/>
                  </a:cubicBezTo>
                  <a:cubicBezTo>
                    <a:pt x="24" y="63"/>
                    <a:pt x="24" y="63"/>
                    <a:pt x="24" y="64"/>
                  </a:cubicBezTo>
                  <a:cubicBezTo>
                    <a:pt x="24" y="64"/>
                    <a:pt x="24" y="64"/>
                    <a:pt x="24" y="64"/>
                  </a:cubicBezTo>
                  <a:cubicBezTo>
                    <a:pt x="24" y="64"/>
                    <a:pt x="24" y="64"/>
                    <a:pt x="24" y="64"/>
                  </a:cubicBezTo>
                  <a:cubicBezTo>
                    <a:pt x="23" y="66"/>
                    <a:pt x="23" y="67"/>
                    <a:pt x="23" y="69"/>
                  </a:cubicBezTo>
                  <a:cubicBezTo>
                    <a:pt x="23" y="68"/>
                    <a:pt x="23" y="67"/>
                    <a:pt x="23" y="67"/>
                  </a:cubicBezTo>
                  <a:cubicBezTo>
                    <a:pt x="23" y="66"/>
                    <a:pt x="23" y="65"/>
                    <a:pt x="23" y="64"/>
                  </a:cubicBezTo>
                  <a:cubicBezTo>
                    <a:pt x="23" y="63"/>
                    <a:pt x="23" y="62"/>
                    <a:pt x="23" y="61"/>
                  </a:cubicBezTo>
                  <a:cubicBezTo>
                    <a:pt x="23" y="61"/>
                    <a:pt x="22" y="61"/>
                    <a:pt x="22" y="61"/>
                  </a:cubicBezTo>
                  <a:cubicBezTo>
                    <a:pt x="22" y="60"/>
                    <a:pt x="22" y="60"/>
                    <a:pt x="22" y="60"/>
                  </a:cubicBezTo>
                  <a:cubicBezTo>
                    <a:pt x="22" y="60"/>
                    <a:pt x="22" y="59"/>
                    <a:pt x="22" y="59"/>
                  </a:cubicBezTo>
                  <a:cubicBezTo>
                    <a:pt x="22" y="59"/>
                    <a:pt x="22" y="58"/>
                    <a:pt x="21" y="58"/>
                  </a:cubicBezTo>
                  <a:cubicBezTo>
                    <a:pt x="21" y="57"/>
                    <a:pt x="21" y="57"/>
                    <a:pt x="20" y="56"/>
                  </a:cubicBezTo>
                  <a:cubicBezTo>
                    <a:pt x="19" y="54"/>
                    <a:pt x="17" y="52"/>
                    <a:pt x="15" y="50"/>
                  </a:cubicBezTo>
                  <a:cubicBezTo>
                    <a:pt x="15" y="50"/>
                    <a:pt x="15" y="49"/>
                    <a:pt x="14" y="49"/>
                  </a:cubicBezTo>
                  <a:cubicBezTo>
                    <a:pt x="14" y="48"/>
                    <a:pt x="13" y="48"/>
                    <a:pt x="12" y="48"/>
                  </a:cubicBezTo>
                  <a:cubicBezTo>
                    <a:pt x="11" y="47"/>
                    <a:pt x="10" y="46"/>
                    <a:pt x="9" y="46"/>
                  </a:cubicBezTo>
                  <a:cubicBezTo>
                    <a:pt x="6" y="45"/>
                    <a:pt x="4" y="45"/>
                    <a:pt x="1" y="44"/>
                  </a:cubicBezTo>
                  <a:cubicBezTo>
                    <a:pt x="2" y="44"/>
                    <a:pt x="4" y="45"/>
                    <a:pt x="5" y="45"/>
                  </a:cubicBezTo>
                  <a:cubicBezTo>
                    <a:pt x="6" y="45"/>
                    <a:pt x="8" y="45"/>
                    <a:pt x="9" y="45"/>
                  </a:cubicBezTo>
                  <a:cubicBezTo>
                    <a:pt x="10" y="46"/>
                    <a:pt x="12" y="46"/>
                    <a:pt x="13" y="47"/>
                  </a:cubicBezTo>
                  <a:cubicBezTo>
                    <a:pt x="13" y="47"/>
                    <a:pt x="14" y="48"/>
                    <a:pt x="14" y="48"/>
                  </a:cubicBezTo>
                  <a:cubicBezTo>
                    <a:pt x="15" y="49"/>
                    <a:pt x="15" y="49"/>
                    <a:pt x="16" y="50"/>
                  </a:cubicBezTo>
                  <a:cubicBezTo>
                    <a:pt x="17" y="51"/>
                    <a:pt x="18" y="52"/>
                    <a:pt x="19" y="53"/>
                  </a:cubicBezTo>
                  <a:cubicBezTo>
                    <a:pt x="20" y="54"/>
                    <a:pt x="20" y="55"/>
                    <a:pt x="21" y="56"/>
                  </a:cubicBezTo>
                  <a:cubicBezTo>
                    <a:pt x="22" y="56"/>
                    <a:pt x="22" y="57"/>
                    <a:pt x="22" y="58"/>
                  </a:cubicBezTo>
                  <a:cubicBezTo>
                    <a:pt x="22" y="58"/>
                    <a:pt x="22" y="58"/>
                    <a:pt x="22" y="58"/>
                  </a:cubicBezTo>
                  <a:cubicBezTo>
                    <a:pt x="22" y="56"/>
                    <a:pt x="22" y="53"/>
                    <a:pt x="21" y="51"/>
                  </a:cubicBezTo>
                  <a:cubicBezTo>
                    <a:pt x="21" y="51"/>
                    <a:pt x="21" y="50"/>
                    <a:pt x="21" y="50"/>
                  </a:cubicBezTo>
                  <a:cubicBezTo>
                    <a:pt x="21" y="50"/>
                    <a:pt x="20" y="49"/>
                    <a:pt x="20" y="49"/>
                  </a:cubicBezTo>
                  <a:cubicBezTo>
                    <a:pt x="19" y="47"/>
                    <a:pt x="19" y="46"/>
                    <a:pt x="17" y="45"/>
                  </a:cubicBezTo>
                  <a:cubicBezTo>
                    <a:pt x="17" y="45"/>
                    <a:pt x="17" y="45"/>
                    <a:pt x="17" y="45"/>
                  </a:cubicBezTo>
                  <a:cubicBezTo>
                    <a:pt x="17" y="45"/>
                    <a:pt x="17" y="45"/>
                    <a:pt x="17" y="45"/>
                  </a:cubicBezTo>
                  <a:cubicBezTo>
                    <a:pt x="16" y="44"/>
                    <a:pt x="16" y="44"/>
                    <a:pt x="16" y="44"/>
                  </a:cubicBezTo>
                  <a:cubicBezTo>
                    <a:pt x="15" y="44"/>
                    <a:pt x="15" y="43"/>
                    <a:pt x="14" y="43"/>
                  </a:cubicBezTo>
                  <a:cubicBezTo>
                    <a:pt x="13" y="42"/>
                    <a:pt x="12" y="41"/>
                    <a:pt x="11" y="40"/>
                  </a:cubicBezTo>
                  <a:cubicBezTo>
                    <a:pt x="8" y="38"/>
                    <a:pt x="6" y="36"/>
                    <a:pt x="4" y="34"/>
                  </a:cubicBezTo>
                  <a:cubicBezTo>
                    <a:pt x="3" y="33"/>
                    <a:pt x="2" y="32"/>
                    <a:pt x="1" y="30"/>
                  </a:cubicBezTo>
                  <a:cubicBezTo>
                    <a:pt x="1" y="29"/>
                    <a:pt x="0" y="27"/>
                    <a:pt x="0" y="26"/>
                  </a:cubicBezTo>
                  <a:cubicBezTo>
                    <a:pt x="1" y="27"/>
                    <a:pt x="1" y="29"/>
                    <a:pt x="2" y="3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1769"/>
            <p:cNvSpPr>
              <a:spLocks/>
            </p:cNvSpPr>
            <p:nvPr/>
          </p:nvSpPr>
          <p:spPr bwMode="auto">
            <a:xfrm>
              <a:off x="7351686" y="1776419"/>
              <a:ext cx="46038" cy="146051"/>
            </a:xfrm>
            <a:custGeom>
              <a:avLst/>
              <a:gdLst>
                <a:gd name="T0" fmla="*/ 12 w 12"/>
                <a:gd name="T1" fmla="*/ 39 h 39"/>
                <a:gd name="T2" fmla="*/ 6 w 12"/>
                <a:gd name="T3" fmla="*/ 19 h 39"/>
                <a:gd name="T4" fmla="*/ 7 w 12"/>
                <a:gd name="T5" fmla="*/ 9 h 39"/>
                <a:gd name="T6" fmla="*/ 7 w 12"/>
                <a:gd name="T7" fmla="*/ 0 h 39"/>
                <a:gd name="T8" fmla="*/ 0 w 12"/>
                <a:gd name="T9" fmla="*/ 11 h 39"/>
                <a:gd name="T10" fmla="*/ 4 w 12"/>
                <a:gd name="T11" fmla="*/ 24 h 39"/>
                <a:gd name="T12" fmla="*/ 12 w 12"/>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2" y="39"/>
                  </a:moveTo>
                  <a:cubicBezTo>
                    <a:pt x="10" y="32"/>
                    <a:pt x="7" y="26"/>
                    <a:pt x="6" y="19"/>
                  </a:cubicBezTo>
                  <a:cubicBezTo>
                    <a:pt x="6" y="16"/>
                    <a:pt x="6" y="12"/>
                    <a:pt x="7" y="9"/>
                  </a:cubicBezTo>
                  <a:cubicBezTo>
                    <a:pt x="7" y="6"/>
                    <a:pt x="8" y="2"/>
                    <a:pt x="7" y="0"/>
                  </a:cubicBezTo>
                  <a:cubicBezTo>
                    <a:pt x="5" y="3"/>
                    <a:pt x="3" y="7"/>
                    <a:pt x="0" y="11"/>
                  </a:cubicBezTo>
                  <a:cubicBezTo>
                    <a:pt x="0" y="16"/>
                    <a:pt x="3" y="22"/>
                    <a:pt x="4" y="24"/>
                  </a:cubicBezTo>
                  <a:cubicBezTo>
                    <a:pt x="6" y="29"/>
                    <a:pt x="9" y="34"/>
                    <a:pt x="12" y="3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1772"/>
            <p:cNvSpPr>
              <a:spLocks/>
            </p:cNvSpPr>
            <p:nvPr/>
          </p:nvSpPr>
          <p:spPr bwMode="auto">
            <a:xfrm>
              <a:off x="7408836" y="1795469"/>
              <a:ext cx="82551" cy="153989"/>
            </a:xfrm>
            <a:custGeom>
              <a:avLst/>
              <a:gdLst>
                <a:gd name="T0" fmla="*/ 11 w 22"/>
                <a:gd name="T1" fmla="*/ 25 h 41"/>
                <a:gd name="T2" fmla="*/ 3 w 22"/>
                <a:gd name="T3" fmla="*/ 34 h 41"/>
                <a:gd name="T4" fmla="*/ 0 w 22"/>
                <a:gd name="T5" fmla="*/ 41 h 41"/>
                <a:gd name="T6" fmla="*/ 8 w 22"/>
                <a:gd name="T7" fmla="*/ 32 h 41"/>
                <a:gd name="T8" fmla="*/ 19 w 22"/>
                <a:gd name="T9" fmla="*/ 24 h 41"/>
                <a:gd name="T10" fmla="*/ 22 w 22"/>
                <a:gd name="T11" fmla="*/ 12 h 41"/>
                <a:gd name="T12" fmla="*/ 22 w 22"/>
                <a:gd name="T13" fmla="*/ 10 h 41"/>
                <a:gd name="T14" fmla="*/ 12 w 22"/>
                <a:gd name="T15" fmla="*/ 0 h 41"/>
                <a:gd name="T16" fmla="*/ 14 w 22"/>
                <a:gd name="T17" fmla="*/ 6 h 41"/>
                <a:gd name="T18" fmla="*/ 11 w 22"/>
                <a:gd name="T19"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1">
                  <a:moveTo>
                    <a:pt x="11" y="25"/>
                  </a:moveTo>
                  <a:cubicBezTo>
                    <a:pt x="8" y="27"/>
                    <a:pt x="4" y="32"/>
                    <a:pt x="3" y="34"/>
                  </a:cubicBezTo>
                  <a:cubicBezTo>
                    <a:pt x="1" y="36"/>
                    <a:pt x="0" y="41"/>
                    <a:pt x="0" y="41"/>
                  </a:cubicBezTo>
                  <a:cubicBezTo>
                    <a:pt x="2" y="38"/>
                    <a:pt x="5" y="35"/>
                    <a:pt x="8" y="32"/>
                  </a:cubicBezTo>
                  <a:cubicBezTo>
                    <a:pt x="11" y="29"/>
                    <a:pt x="15" y="27"/>
                    <a:pt x="19" y="24"/>
                  </a:cubicBezTo>
                  <a:cubicBezTo>
                    <a:pt x="22" y="21"/>
                    <a:pt x="22" y="16"/>
                    <a:pt x="22" y="12"/>
                  </a:cubicBezTo>
                  <a:cubicBezTo>
                    <a:pt x="22" y="12"/>
                    <a:pt x="22" y="11"/>
                    <a:pt x="22" y="10"/>
                  </a:cubicBezTo>
                  <a:cubicBezTo>
                    <a:pt x="19" y="7"/>
                    <a:pt x="15" y="3"/>
                    <a:pt x="12" y="0"/>
                  </a:cubicBezTo>
                  <a:cubicBezTo>
                    <a:pt x="13" y="2"/>
                    <a:pt x="14" y="4"/>
                    <a:pt x="14" y="6"/>
                  </a:cubicBezTo>
                  <a:cubicBezTo>
                    <a:pt x="16" y="15"/>
                    <a:pt x="13" y="22"/>
                    <a:pt x="11"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1773"/>
            <p:cNvSpPr>
              <a:spLocks/>
            </p:cNvSpPr>
            <p:nvPr/>
          </p:nvSpPr>
          <p:spPr bwMode="auto">
            <a:xfrm>
              <a:off x="7345336" y="1757369"/>
              <a:ext cx="127001" cy="261939"/>
            </a:xfrm>
            <a:custGeom>
              <a:avLst/>
              <a:gdLst>
                <a:gd name="T0" fmla="*/ 28 w 34"/>
                <a:gd name="T1" fmla="*/ 32 h 70"/>
                <a:gd name="T2" fmla="*/ 20 w 34"/>
                <a:gd name="T3" fmla="*/ 42 h 70"/>
                <a:gd name="T4" fmla="*/ 18 w 34"/>
                <a:gd name="T5" fmla="*/ 45 h 70"/>
                <a:gd name="T6" fmla="*/ 17 w 34"/>
                <a:gd name="T7" fmla="*/ 46 h 70"/>
                <a:gd name="T8" fmla="*/ 17 w 34"/>
                <a:gd name="T9" fmla="*/ 44 h 70"/>
                <a:gd name="T10" fmla="*/ 18 w 34"/>
                <a:gd name="T11" fmla="*/ 40 h 70"/>
                <a:gd name="T12" fmla="*/ 20 w 34"/>
                <a:gd name="T13" fmla="*/ 32 h 70"/>
                <a:gd name="T14" fmla="*/ 22 w 34"/>
                <a:gd name="T15" fmla="*/ 25 h 70"/>
                <a:gd name="T16" fmla="*/ 23 w 34"/>
                <a:gd name="T17" fmla="*/ 18 h 70"/>
                <a:gd name="T18" fmla="*/ 22 w 34"/>
                <a:gd name="T19" fmla="*/ 13 h 70"/>
                <a:gd name="T20" fmla="*/ 22 w 34"/>
                <a:gd name="T21" fmla="*/ 23 h 70"/>
                <a:gd name="T22" fmla="*/ 20 w 34"/>
                <a:gd name="T23" fmla="*/ 28 h 70"/>
                <a:gd name="T24" fmla="*/ 19 w 34"/>
                <a:gd name="T25" fmla="*/ 17 h 70"/>
                <a:gd name="T26" fmla="*/ 16 w 34"/>
                <a:gd name="T27" fmla="*/ 4 h 70"/>
                <a:gd name="T28" fmla="*/ 15 w 34"/>
                <a:gd name="T29" fmla="*/ 3 h 70"/>
                <a:gd name="T30" fmla="*/ 16 w 34"/>
                <a:gd name="T31" fmla="*/ 9 h 70"/>
                <a:gd name="T32" fmla="*/ 17 w 34"/>
                <a:gd name="T33" fmla="*/ 35 h 70"/>
                <a:gd name="T34" fmla="*/ 16 w 34"/>
                <a:gd name="T35" fmla="*/ 42 h 70"/>
                <a:gd name="T36" fmla="*/ 15 w 34"/>
                <a:gd name="T37" fmla="*/ 44 h 70"/>
                <a:gd name="T38" fmla="*/ 14 w 34"/>
                <a:gd name="T39" fmla="*/ 41 h 70"/>
                <a:gd name="T40" fmla="*/ 10 w 34"/>
                <a:gd name="T41" fmla="*/ 30 h 70"/>
                <a:gd name="T42" fmla="*/ 9 w 34"/>
                <a:gd name="T43" fmla="*/ 25 h 70"/>
                <a:gd name="T44" fmla="*/ 9 w 34"/>
                <a:gd name="T45" fmla="*/ 15 h 70"/>
                <a:gd name="T46" fmla="*/ 9 w 34"/>
                <a:gd name="T47" fmla="*/ 15 h 70"/>
                <a:gd name="T48" fmla="*/ 8 w 34"/>
                <a:gd name="T49" fmla="*/ 25 h 70"/>
                <a:gd name="T50" fmla="*/ 9 w 34"/>
                <a:gd name="T51" fmla="*/ 30 h 70"/>
                <a:gd name="T52" fmla="*/ 14 w 34"/>
                <a:gd name="T53" fmla="*/ 44 h 70"/>
                <a:gd name="T54" fmla="*/ 14 w 34"/>
                <a:gd name="T55" fmla="*/ 47 h 70"/>
                <a:gd name="T56" fmla="*/ 14 w 34"/>
                <a:gd name="T57" fmla="*/ 57 h 70"/>
                <a:gd name="T58" fmla="*/ 12 w 34"/>
                <a:gd name="T59" fmla="*/ 55 h 70"/>
                <a:gd name="T60" fmla="*/ 7 w 34"/>
                <a:gd name="T61" fmla="*/ 51 h 70"/>
                <a:gd name="T62" fmla="*/ 2 w 34"/>
                <a:gd name="T63" fmla="*/ 41 h 70"/>
                <a:gd name="T64" fmla="*/ 0 w 34"/>
                <a:gd name="T65" fmla="*/ 33 h 70"/>
                <a:gd name="T66" fmla="*/ 1 w 34"/>
                <a:gd name="T67" fmla="*/ 41 h 70"/>
                <a:gd name="T68" fmla="*/ 7 w 34"/>
                <a:gd name="T69" fmla="*/ 51 h 70"/>
                <a:gd name="T70" fmla="*/ 10 w 34"/>
                <a:gd name="T71" fmla="*/ 55 h 70"/>
                <a:gd name="T72" fmla="*/ 12 w 34"/>
                <a:gd name="T73" fmla="*/ 57 h 70"/>
                <a:gd name="T74" fmla="*/ 14 w 34"/>
                <a:gd name="T75" fmla="*/ 62 h 70"/>
                <a:gd name="T76" fmla="*/ 15 w 34"/>
                <a:gd name="T77" fmla="*/ 65 h 70"/>
                <a:gd name="T78" fmla="*/ 15 w 34"/>
                <a:gd name="T79" fmla="*/ 66 h 70"/>
                <a:gd name="T80" fmla="*/ 16 w 34"/>
                <a:gd name="T81" fmla="*/ 68 h 70"/>
                <a:gd name="T82" fmla="*/ 16 w 34"/>
                <a:gd name="T83" fmla="*/ 63 h 70"/>
                <a:gd name="T84" fmla="*/ 16 w 34"/>
                <a:gd name="T85" fmla="*/ 61 h 70"/>
                <a:gd name="T86" fmla="*/ 16 w 34"/>
                <a:gd name="T87" fmla="*/ 59 h 70"/>
                <a:gd name="T88" fmla="*/ 21 w 34"/>
                <a:gd name="T89" fmla="*/ 51 h 70"/>
                <a:gd name="T90" fmla="*/ 23 w 34"/>
                <a:gd name="T91" fmla="*/ 48 h 70"/>
                <a:gd name="T92" fmla="*/ 34 w 34"/>
                <a:gd name="T93" fmla="*/ 42 h 70"/>
                <a:gd name="T94" fmla="*/ 26 w 34"/>
                <a:gd name="T95" fmla="*/ 45 h 70"/>
                <a:gd name="T96" fmla="*/ 21 w 34"/>
                <a:gd name="T97" fmla="*/ 49 h 70"/>
                <a:gd name="T98" fmla="*/ 18 w 34"/>
                <a:gd name="T99" fmla="*/ 54 h 70"/>
                <a:gd name="T100" fmla="*/ 15 w 34"/>
                <a:gd name="T101" fmla="*/ 59 h 70"/>
                <a:gd name="T102" fmla="*/ 15 w 34"/>
                <a:gd name="T103" fmla="*/ 53 h 70"/>
                <a:gd name="T104" fmla="*/ 16 w 34"/>
                <a:gd name="T105" fmla="*/ 50 h 70"/>
                <a:gd name="T106" fmla="*/ 18 w 34"/>
                <a:gd name="T107" fmla="*/ 46 h 70"/>
                <a:gd name="T108" fmla="*/ 19 w 34"/>
                <a:gd name="T109" fmla="*/ 45 h 70"/>
                <a:gd name="T110" fmla="*/ 24 w 34"/>
                <a:gd name="T111" fmla="*/ 40 h 70"/>
                <a:gd name="T112" fmla="*/ 31 w 34"/>
                <a:gd name="T113" fmla="*/ 29 h 70"/>
                <a:gd name="T114" fmla="*/ 30 w 34"/>
                <a:gd name="T11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70">
                  <a:moveTo>
                    <a:pt x="30" y="28"/>
                  </a:moveTo>
                  <a:cubicBezTo>
                    <a:pt x="30" y="30"/>
                    <a:pt x="29" y="31"/>
                    <a:pt x="28" y="32"/>
                  </a:cubicBezTo>
                  <a:cubicBezTo>
                    <a:pt x="27" y="35"/>
                    <a:pt x="25" y="37"/>
                    <a:pt x="23" y="39"/>
                  </a:cubicBezTo>
                  <a:cubicBezTo>
                    <a:pt x="22" y="40"/>
                    <a:pt x="21" y="41"/>
                    <a:pt x="20" y="42"/>
                  </a:cubicBezTo>
                  <a:cubicBezTo>
                    <a:pt x="20" y="43"/>
                    <a:pt x="19" y="43"/>
                    <a:pt x="19" y="44"/>
                  </a:cubicBezTo>
                  <a:cubicBezTo>
                    <a:pt x="18" y="45"/>
                    <a:pt x="18" y="45"/>
                    <a:pt x="18" y="45"/>
                  </a:cubicBezTo>
                  <a:cubicBezTo>
                    <a:pt x="18" y="45"/>
                    <a:pt x="18" y="45"/>
                    <a:pt x="18" y="45"/>
                  </a:cubicBezTo>
                  <a:cubicBezTo>
                    <a:pt x="17" y="46"/>
                    <a:pt x="17" y="46"/>
                    <a:pt x="17" y="46"/>
                  </a:cubicBezTo>
                  <a:cubicBezTo>
                    <a:pt x="17" y="46"/>
                    <a:pt x="16" y="47"/>
                    <a:pt x="16" y="48"/>
                  </a:cubicBezTo>
                  <a:cubicBezTo>
                    <a:pt x="16" y="46"/>
                    <a:pt x="16" y="45"/>
                    <a:pt x="17" y="44"/>
                  </a:cubicBezTo>
                  <a:cubicBezTo>
                    <a:pt x="17" y="43"/>
                    <a:pt x="17" y="43"/>
                    <a:pt x="17" y="42"/>
                  </a:cubicBezTo>
                  <a:cubicBezTo>
                    <a:pt x="18" y="41"/>
                    <a:pt x="18" y="41"/>
                    <a:pt x="18" y="40"/>
                  </a:cubicBezTo>
                  <a:cubicBezTo>
                    <a:pt x="18" y="38"/>
                    <a:pt x="19" y="37"/>
                    <a:pt x="19" y="35"/>
                  </a:cubicBezTo>
                  <a:cubicBezTo>
                    <a:pt x="19" y="34"/>
                    <a:pt x="19" y="33"/>
                    <a:pt x="20" y="32"/>
                  </a:cubicBezTo>
                  <a:cubicBezTo>
                    <a:pt x="20" y="31"/>
                    <a:pt x="21" y="29"/>
                    <a:pt x="21" y="28"/>
                  </a:cubicBezTo>
                  <a:cubicBezTo>
                    <a:pt x="21" y="27"/>
                    <a:pt x="22" y="26"/>
                    <a:pt x="22" y="25"/>
                  </a:cubicBezTo>
                  <a:cubicBezTo>
                    <a:pt x="22" y="25"/>
                    <a:pt x="22" y="24"/>
                    <a:pt x="22" y="23"/>
                  </a:cubicBezTo>
                  <a:cubicBezTo>
                    <a:pt x="23" y="21"/>
                    <a:pt x="23" y="20"/>
                    <a:pt x="23" y="18"/>
                  </a:cubicBezTo>
                  <a:cubicBezTo>
                    <a:pt x="23" y="17"/>
                    <a:pt x="23" y="16"/>
                    <a:pt x="23" y="15"/>
                  </a:cubicBezTo>
                  <a:cubicBezTo>
                    <a:pt x="23" y="14"/>
                    <a:pt x="23" y="14"/>
                    <a:pt x="22" y="13"/>
                  </a:cubicBezTo>
                  <a:cubicBezTo>
                    <a:pt x="23" y="14"/>
                    <a:pt x="23" y="16"/>
                    <a:pt x="23" y="18"/>
                  </a:cubicBezTo>
                  <a:cubicBezTo>
                    <a:pt x="23" y="20"/>
                    <a:pt x="22" y="21"/>
                    <a:pt x="22" y="23"/>
                  </a:cubicBezTo>
                  <a:cubicBezTo>
                    <a:pt x="22" y="24"/>
                    <a:pt x="21" y="24"/>
                    <a:pt x="21" y="25"/>
                  </a:cubicBezTo>
                  <a:cubicBezTo>
                    <a:pt x="21" y="26"/>
                    <a:pt x="21" y="27"/>
                    <a:pt x="20" y="28"/>
                  </a:cubicBezTo>
                  <a:cubicBezTo>
                    <a:pt x="20" y="28"/>
                    <a:pt x="20" y="28"/>
                    <a:pt x="20" y="29"/>
                  </a:cubicBezTo>
                  <a:cubicBezTo>
                    <a:pt x="20" y="25"/>
                    <a:pt x="20" y="21"/>
                    <a:pt x="19" y="17"/>
                  </a:cubicBezTo>
                  <a:cubicBezTo>
                    <a:pt x="19" y="14"/>
                    <a:pt x="18" y="12"/>
                    <a:pt x="18" y="9"/>
                  </a:cubicBezTo>
                  <a:cubicBezTo>
                    <a:pt x="17" y="7"/>
                    <a:pt x="17" y="6"/>
                    <a:pt x="16" y="4"/>
                  </a:cubicBezTo>
                  <a:cubicBezTo>
                    <a:pt x="15" y="3"/>
                    <a:pt x="15" y="2"/>
                    <a:pt x="14" y="0"/>
                  </a:cubicBezTo>
                  <a:cubicBezTo>
                    <a:pt x="14" y="1"/>
                    <a:pt x="14" y="2"/>
                    <a:pt x="15" y="3"/>
                  </a:cubicBezTo>
                  <a:cubicBezTo>
                    <a:pt x="15" y="3"/>
                    <a:pt x="15" y="4"/>
                    <a:pt x="15" y="5"/>
                  </a:cubicBezTo>
                  <a:cubicBezTo>
                    <a:pt x="16" y="6"/>
                    <a:pt x="16" y="8"/>
                    <a:pt x="16" y="9"/>
                  </a:cubicBezTo>
                  <a:cubicBezTo>
                    <a:pt x="17" y="12"/>
                    <a:pt x="17" y="15"/>
                    <a:pt x="18" y="18"/>
                  </a:cubicBezTo>
                  <a:cubicBezTo>
                    <a:pt x="19" y="23"/>
                    <a:pt x="19" y="29"/>
                    <a:pt x="17" y="35"/>
                  </a:cubicBezTo>
                  <a:cubicBezTo>
                    <a:pt x="17" y="37"/>
                    <a:pt x="17" y="38"/>
                    <a:pt x="17" y="39"/>
                  </a:cubicBezTo>
                  <a:cubicBezTo>
                    <a:pt x="16" y="40"/>
                    <a:pt x="16" y="41"/>
                    <a:pt x="16" y="42"/>
                  </a:cubicBezTo>
                  <a:cubicBezTo>
                    <a:pt x="16" y="42"/>
                    <a:pt x="15" y="43"/>
                    <a:pt x="15" y="44"/>
                  </a:cubicBezTo>
                  <a:cubicBezTo>
                    <a:pt x="15" y="44"/>
                    <a:pt x="15" y="44"/>
                    <a:pt x="15" y="44"/>
                  </a:cubicBezTo>
                  <a:cubicBezTo>
                    <a:pt x="15" y="44"/>
                    <a:pt x="15" y="44"/>
                    <a:pt x="15" y="44"/>
                  </a:cubicBezTo>
                  <a:cubicBezTo>
                    <a:pt x="15" y="43"/>
                    <a:pt x="15" y="42"/>
                    <a:pt x="14" y="41"/>
                  </a:cubicBezTo>
                  <a:cubicBezTo>
                    <a:pt x="14" y="40"/>
                    <a:pt x="14" y="40"/>
                    <a:pt x="14" y="39"/>
                  </a:cubicBezTo>
                  <a:cubicBezTo>
                    <a:pt x="12" y="36"/>
                    <a:pt x="11" y="33"/>
                    <a:pt x="10" y="30"/>
                  </a:cubicBezTo>
                  <a:cubicBezTo>
                    <a:pt x="9" y="29"/>
                    <a:pt x="9" y="28"/>
                    <a:pt x="9" y="28"/>
                  </a:cubicBezTo>
                  <a:cubicBezTo>
                    <a:pt x="9" y="27"/>
                    <a:pt x="9" y="26"/>
                    <a:pt x="9" y="25"/>
                  </a:cubicBezTo>
                  <a:cubicBezTo>
                    <a:pt x="9" y="24"/>
                    <a:pt x="8" y="22"/>
                    <a:pt x="8" y="20"/>
                  </a:cubicBezTo>
                  <a:cubicBezTo>
                    <a:pt x="9" y="19"/>
                    <a:pt x="9" y="17"/>
                    <a:pt x="9" y="15"/>
                  </a:cubicBezTo>
                  <a:cubicBezTo>
                    <a:pt x="9" y="14"/>
                    <a:pt x="9" y="12"/>
                    <a:pt x="10" y="11"/>
                  </a:cubicBezTo>
                  <a:cubicBezTo>
                    <a:pt x="9" y="12"/>
                    <a:pt x="9" y="14"/>
                    <a:pt x="9" y="15"/>
                  </a:cubicBezTo>
                  <a:cubicBezTo>
                    <a:pt x="8" y="17"/>
                    <a:pt x="8" y="19"/>
                    <a:pt x="8" y="20"/>
                  </a:cubicBezTo>
                  <a:cubicBezTo>
                    <a:pt x="8" y="22"/>
                    <a:pt x="8" y="24"/>
                    <a:pt x="8" y="25"/>
                  </a:cubicBezTo>
                  <a:cubicBezTo>
                    <a:pt x="8" y="26"/>
                    <a:pt x="8" y="27"/>
                    <a:pt x="8" y="28"/>
                  </a:cubicBezTo>
                  <a:cubicBezTo>
                    <a:pt x="8" y="29"/>
                    <a:pt x="9" y="29"/>
                    <a:pt x="9" y="30"/>
                  </a:cubicBezTo>
                  <a:cubicBezTo>
                    <a:pt x="10" y="33"/>
                    <a:pt x="11" y="36"/>
                    <a:pt x="13" y="39"/>
                  </a:cubicBezTo>
                  <a:cubicBezTo>
                    <a:pt x="13" y="41"/>
                    <a:pt x="14" y="42"/>
                    <a:pt x="14" y="44"/>
                  </a:cubicBezTo>
                  <a:cubicBezTo>
                    <a:pt x="14" y="45"/>
                    <a:pt x="14" y="45"/>
                    <a:pt x="14" y="46"/>
                  </a:cubicBezTo>
                  <a:cubicBezTo>
                    <a:pt x="14" y="47"/>
                    <a:pt x="14" y="47"/>
                    <a:pt x="14" y="47"/>
                  </a:cubicBezTo>
                  <a:cubicBezTo>
                    <a:pt x="14" y="49"/>
                    <a:pt x="14" y="51"/>
                    <a:pt x="14" y="53"/>
                  </a:cubicBezTo>
                  <a:cubicBezTo>
                    <a:pt x="14" y="54"/>
                    <a:pt x="14" y="55"/>
                    <a:pt x="14" y="57"/>
                  </a:cubicBezTo>
                  <a:cubicBezTo>
                    <a:pt x="13" y="57"/>
                    <a:pt x="13" y="57"/>
                    <a:pt x="13" y="56"/>
                  </a:cubicBezTo>
                  <a:cubicBezTo>
                    <a:pt x="13" y="56"/>
                    <a:pt x="12" y="55"/>
                    <a:pt x="12" y="55"/>
                  </a:cubicBezTo>
                  <a:cubicBezTo>
                    <a:pt x="11" y="55"/>
                    <a:pt x="11" y="54"/>
                    <a:pt x="10" y="54"/>
                  </a:cubicBezTo>
                  <a:cubicBezTo>
                    <a:pt x="9" y="53"/>
                    <a:pt x="8" y="52"/>
                    <a:pt x="7" y="51"/>
                  </a:cubicBezTo>
                  <a:cubicBezTo>
                    <a:pt x="7" y="50"/>
                    <a:pt x="6" y="49"/>
                    <a:pt x="5" y="48"/>
                  </a:cubicBezTo>
                  <a:cubicBezTo>
                    <a:pt x="4" y="45"/>
                    <a:pt x="2" y="43"/>
                    <a:pt x="2" y="41"/>
                  </a:cubicBezTo>
                  <a:cubicBezTo>
                    <a:pt x="1" y="39"/>
                    <a:pt x="1" y="38"/>
                    <a:pt x="0" y="37"/>
                  </a:cubicBezTo>
                  <a:cubicBezTo>
                    <a:pt x="0" y="35"/>
                    <a:pt x="0" y="34"/>
                    <a:pt x="0" y="33"/>
                  </a:cubicBezTo>
                  <a:cubicBezTo>
                    <a:pt x="0" y="34"/>
                    <a:pt x="0" y="35"/>
                    <a:pt x="0" y="37"/>
                  </a:cubicBezTo>
                  <a:cubicBezTo>
                    <a:pt x="0" y="38"/>
                    <a:pt x="1" y="39"/>
                    <a:pt x="1" y="41"/>
                  </a:cubicBezTo>
                  <a:cubicBezTo>
                    <a:pt x="2" y="43"/>
                    <a:pt x="3" y="46"/>
                    <a:pt x="4" y="48"/>
                  </a:cubicBezTo>
                  <a:cubicBezTo>
                    <a:pt x="5" y="49"/>
                    <a:pt x="6" y="50"/>
                    <a:pt x="7" y="51"/>
                  </a:cubicBezTo>
                  <a:cubicBezTo>
                    <a:pt x="8" y="53"/>
                    <a:pt x="8" y="54"/>
                    <a:pt x="9" y="54"/>
                  </a:cubicBezTo>
                  <a:cubicBezTo>
                    <a:pt x="10" y="55"/>
                    <a:pt x="10" y="55"/>
                    <a:pt x="10" y="55"/>
                  </a:cubicBezTo>
                  <a:cubicBezTo>
                    <a:pt x="10" y="55"/>
                    <a:pt x="11" y="56"/>
                    <a:pt x="11" y="56"/>
                  </a:cubicBezTo>
                  <a:cubicBezTo>
                    <a:pt x="11" y="56"/>
                    <a:pt x="12" y="57"/>
                    <a:pt x="12" y="57"/>
                  </a:cubicBezTo>
                  <a:cubicBezTo>
                    <a:pt x="13" y="58"/>
                    <a:pt x="13" y="58"/>
                    <a:pt x="14" y="59"/>
                  </a:cubicBezTo>
                  <a:cubicBezTo>
                    <a:pt x="14" y="60"/>
                    <a:pt x="14" y="61"/>
                    <a:pt x="14" y="62"/>
                  </a:cubicBezTo>
                  <a:cubicBezTo>
                    <a:pt x="14" y="63"/>
                    <a:pt x="14" y="64"/>
                    <a:pt x="15" y="65"/>
                  </a:cubicBezTo>
                  <a:cubicBezTo>
                    <a:pt x="15" y="65"/>
                    <a:pt x="15" y="65"/>
                    <a:pt x="15" y="65"/>
                  </a:cubicBezTo>
                  <a:cubicBezTo>
                    <a:pt x="15" y="65"/>
                    <a:pt x="15" y="65"/>
                    <a:pt x="15" y="65"/>
                  </a:cubicBezTo>
                  <a:cubicBezTo>
                    <a:pt x="15" y="66"/>
                    <a:pt x="15" y="66"/>
                    <a:pt x="15" y="66"/>
                  </a:cubicBezTo>
                  <a:cubicBezTo>
                    <a:pt x="16" y="68"/>
                    <a:pt x="16" y="69"/>
                    <a:pt x="17" y="70"/>
                  </a:cubicBezTo>
                  <a:cubicBezTo>
                    <a:pt x="17" y="70"/>
                    <a:pt x="16" y="69"/>
                    <a:pt x="16" y="68"/>
                  </a:cubicBezTo>
                  <a:cubicBezTo>
                    <a:pt x="16" y="67"/>
                    <a:pt x="16" y="67"/>
                    <a:pt x="16" y="66"/>
                  </a:cubicBezTo>
                  <a:cubicBezTo>
                    <a:pt x="16" y="65"/>
                    <a:pt x="16" y="64"/>
                    <a:pt x="16" y="63"/>
                  </a:cubicBezTo>
                  <a:cubicBezTo>
                    <a:pt x="16" y="63"/>
                    <a:pt x="16" y="62"/>
                    <a:pt x="16" y="62"/>
                  </a:cubicBezTo>
                  <a:cubicBezTo>
                    <a:pt x="16" y="62"/>
                    <a:pt x="16" y="62"/>
                    <a:pt x="16" y="61"/>
                  </a:cubicBezTo>
                  <a:cubicBezTo>
                    <a:pt x="16" y="61"/>
                    <a:pt x="16" y="61"/>
                    <a:pt x="16" y="60"/>
                  </a:cubicBezTo>
                  <a:cubicBezTo>
                    <a:pt x="16" y="60"/>
                    <a:pt x="16" y="60"/>
                    <a:pt x="16" y="59"/>
                  </a:cubicBezTo>
                  <a:cubicBezTo>
                    <a:pt x="16" y="59"/>
                    <a:pt x="17" y="58"/>
                    <a:pt x="17" y="58"/>
                  </a:cubicBezTo>
                  <a:cubicBezTo>
                    <a:pt x="18" y="55"/>
                    <a:pt x="19" y="53"/>
                    <a:pt x="21" y="51"/>
                  </a:cubicBezTo>
                  <a:cubicBezTo>
                    <a:pt x="21" y="50"/>
                    <a:pt x="22" y="50"/>
                    <a:pt x="22" y="49"/>
                  </a:cubicBezTo>
                  <a:cubicBezTo>
                    <a:pt x="22" y="48"/>
                    <a:pt x="23" y="48"/>
                    <a:pt x="23" y="48"/>
                  </a:cubicBezTo>
                  <a:cubicBezTo>
                    <a:pt x="24" y="47"/>
                    <a:pt x="25" y="46"/>
                    <a:pt x="27" y="45"/>
                  </a:cubicBezTo>
                  <a:cubicBezTo>
                    <a:pt x="29" y="44"/>
                    <a:pt x="31" y="43"/>
                    <a:pt x="34" y="42"/>
                  </a:cubicBezTo>
                  <a:cubicBezTo>
                    <a:pt x="33" y="43"/>
                    <a:pt x="31" y="43"/>
                    <a:pt x="30" y="43"/>
                  </a:cubicBezTo>
                  <a:cubicBezTo>
                    <a:pt x="29" y="44"/>
                    <a:pt x="28" y="44"/>
                    <a:pt x="26" y="45"/>
                  </a:cubicBezTo>
                  <a:cubicBezTo>
                    <a:pt x="25" y="45"/>
                    <a:pt x="24" y="46"/>
                    <a:pt x="23" y="47"/>
                  </a:cubicBezTo>
                  <a:cubicBezTo>
                    <a:pt x="22" y="48"/>
                    <a:pt x="22" y="48"/>
                    <a:pt x="21" y="49"/>
                  </a:cubicBezTo>
                  <a:cubicBezTo>
                    <a:pt x="21" y="49"/>
                    <a:pt x="21" y="50"/>
                    <a:pt x="20" y="50"/>
                  </a:cubicBezTo>
                  <a:cubicBezTo>
                    <a:pt x="19" y="51"/>
                    <a:pt x="19" y="52"/>
                    <a:pt x="18" y="54"/>
                  </a:cubicBezTo>
                  <a:cubicBezTo>
                    <a:pt x="17" y="55"/>
                    <a:pt x="17" y="56"/>
                    <a:pt x="16" y="57"/>
                  </a:cubicBezTo>
                  <a:cubicBezTo>
                    <a:pt x="16" y="58"/>
                    <a:pt x="16" y="58"/>
                    <a:pt x="15" y="59"/>
                  </a:cubicBezTo>
                  <a:cubicBezTo>
                    <a:pt x="15" y="59"/>
                    <a:pt x="15" y="59"/>
                    <a:pt x="15" y="59"/>
                  </a:cubicBezTo>
                  <a:cubicBezTo>
                    <a:pt x="15" y="57"/>
                    <a:pt x="15" y="55"/>
                    <a:pt x="15" y="53"/>
                  </a:cubicBezTo>
                  <a:cubicBezTo>
                    <a:pt x="15" y="52"/>
                    <a:pt x="15" y="52"/>
                    <a:pt x="15" y="51"/>
                  </a:cubicBezTo>
                  <a:cubicBezTo>
                    <a:pt x="16" y="51"/>
                    <a:pt x="16" y="50"/>
                    <a:pt x="16" y="50"/>
                  </a:cubicBezTo>
                  <a:cubicBezTo>
                    <a:pt x="16" y="49"/>
                    <a:pt x="17" y="47"/>
                    <a:pt x="18" y="46"/>
                  </a:cubicBezTo>
                  <a:cubicBezTo>
                    <a:pt x="18" y="46"/>
                    <a:pt x="18" y="46"/>
                    <a:pt x="18" y="46"/>
                  </a:cubicBezTo>
                  <a:cubicBezTo>
                    <a:pt x="19" y="46"/>
                    <a:pt x="19" y="46"/>
                    <a:pt x="19" y="46"/>
                  </a:cubicBezTo>
                  <a:cubicBezTo>
                    <a:pt x="19" y="45"/>
                    <a:pt x="19" y="45"/>
                    <a:pt x="19" y="45"/>
                  </a:cubicBezTo>
                  <a:cubicBezTo>
                    <a:pt x="20" y="44"/>
                    <a:pt x="20" y="44"/>
                    <a:pt x="21" y="43"/>
                  </a:cubicBezTo>
                  <a:cubicBezTo>
                    <a:pt x="22" y="42"/>
                    <a:pt x="23" y="41"/>
                    <a:pt x="24" y="40"/>
                  </a:cubicBezTo>
                  <a:cubicBezTo>
                    <a:pt x="26" y="38"/>
                    <a:pt x="28" y="35"/>
                    <a:pt x="29" y="33"/>
                  </a:cubicBezTo>
                  <a:cubicBezTo>
                    <a:pt x="30" y="31"/>
                    <a:pt x="31" y="30"/>
                    <a:pt x="31" y="29"/>
                  </a:cubicBezTo>
                  <a:cubicBezTo>
                    <a:pt x="32" y="27"/>
                    <a:pt x="32" y="26"/>
                    <a:pt x="32" y="24"/>
                  </a:cubicBezTo>
                  <a:cubicBezTo>
                    <a:pt x="31" y="26"/>
                    <a:pt x="31" y="27"/>
                    <a:pt x="30" y="2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1774"/>
            <p:cNvSpPr>
              <a:spLocks/>
            </p:cNvSpPr>
            <p:nvPr/>
          </p:nvSpPr>
          <p:spPr bwMode="auto">
            <a:xfrm>
              <a:off x="4884696" y="5054629"/>
              <a:ext cx="117476" cy="173039"/>
            </a:xfrm>
            <a:custGeom>
              <a:avLst/>
              <a:gdLst>
                <a:gd name="T0" fmla="*/ 31 w 31"/>
                <a:gd name="T1" fmla="*/ 24 h 46"/>
                <a:gd name="T2" fmla="*/ 27 w 31"/>
                <a:gd name="T3" fmla="*/ 15 h 46"/>
                <a:gd name="T4" fmla="*/ 22 w 31"/>
                <a:gd name="T5" fmla="*/ 8 h 46"/>
                <a:gd name="T6" fmla="*/ 19 w 31"/>
                <a:gd name="T7" fmla="*/ 4 h 46"/>
                <a:gd name="T8" fmla="*/ 17 w 31"/>
                <a:gd name="T9" fmla="*/ 0 h 46"/>
                <a:gd name="T10" fmla="*/ 7 w 31"/>
                <a:gd name="T11" fmla="*/ 11 h 46"/>
                <a:gd name="T12" fmla="*/ 2 w 31"/>
                <a:gd name="T13" fmla="*/ 18 h 46"/>
                <a:gd name="T14" fmla="*/ 1 w 31"/>
                <a:gd name="T15" fmla="*/ 25 h 46"/>
                <a:gd name="T16" fmla="*/ 5 w 31"/>
                <a:gd name="T17" fmla="*/ 33 h 46"/>
                <a:gd name="T18" fmla="*/ 13 w 31"/>
                <a:gd name="T19" fmla="*/ 40 h 46"/>
                <a:gd name="T20" fmla="*/ 9 w 31"/>
                <a:gd name="T21" fmla="*/ 43 h 46"/>
                <a:gd name="T22" fmla="*/ 3 w 31"/>
                <a:gd name="T23" fmla="*/ 45 h 46"/>
                <a:gd name="T24" fmla="*/ 3 w 31"/>
                <a:gd name="T25" fmla="*/ 46 h 46"/>
                <a:gd name="T26" fmla="*/ 8 w 31"/>
                <a:gd name="T27" fmla="*/ 44 h 46"/>
                <a:gd name="T28" fmla="*/ 13 w 31"/>
                <a:gd name="T29" fmla="*/ 40 h 46"/>
                <a:gd name="T30" fmla="*/ 20 w 31"/>
                <a:gd name="T31" fmla="*/ 41 h 46"/>
                <a:gd name="T32" fmla="*/ 27 w 31"/>
                <a:gd name="T33" fmla="*/ 36 h 46"/>
                <a:gd name="T34" fmla="*/ 31 w 31"/>
                <a:gd name="T35"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46">
                  <a:moveTo>
                    <a:pt x="31" y="24"/>
                  </a:moveTo>
                  <a:cubicBezTo>
                    <a:pt x="31" y="20"/>
                    <a:pt x="29" y="18"/>
                    <a:pt x="27" y="15"/>
                  </a:cubicBezTo>
                  <a:cubicBezTo>
                    <a:pt x="26" y="12"/>
                    <a:pt x="24" y="10"/>
                    <a:pt x="22" y="8"/>
                  </a:cubicBezTo>
                  <a:cubicBezTo>
                    <a:pt x="21" y="7"/>
                    <a:pt x="20" y="5"/>
                    <a:pt x="19" y="4"/>
                  </a:cubicBezTo>
                  <a:cubicBezTo>
                    <a:pt x="18" y="2"/>
                    <a:pt x="17" y="0"/>
                    <a:pt x="17" y="0"/>
                  </a:cubicBezTo>
                  <a:cubicBezTo>
                    <a:pt x="15" y="5"/>
                    <a:pt x="10" y="7"/>
                    <a:pt x="7" y="11"/>
                  </a:cubicBezTo>
                  <a:cubicBezTo>
                    <a:pt x="5" y="13"/>
                    <a:pt x="3" y="16"/>
                    <a:pt x="2" y="18"/>
                  </a:cubicBezTo>
                  <a:cubicBezTo>
                    <a:pt x="1" y="21"/>
                    <a:pt x="0" y="23"/>
                    <a:pt x="1" y="25"/>
                  </a:cubicBezTo>
                  <a:cubicBezTo>
                    <a:pt x="1" y="28"/>
                    <a:pt x="3" y="31"/>
                    <a:pt x="5" y="33"/>
                  </a:cubicBezTo>
                  <a:cubicBezTo>
                    <a:pt x="7" y="36"/>
                    <a:pt x="10" y="38"/>
                    <a:pt x="13" y="40"/>
                  </a:cubicBezTo>
                  <a:cubicBezTo>
                    <a:pt x="12" y="41"/>
                    <a:pt x="11" y="42"/>
                    <a:pt x="9" y="43"/>
                  </a:cubicBezTo>
                  <a:cubicBezTo>
                    <a:pt x="7" y="45"/>
                    <a:pt x="5" y="45"/>
                    <a:pt x="3" y="45"/>
                  </a:cubicBezTo>
                  <a:cubicBezTo>
                    <a:pt x="3" y="46"/>
                    <a:pt x="3" y="46"/>
                    <a:pt x="3" y="46"/>
                  </a:cubicBezTo>
                  <a:cubicBezTo>
                    <a:pt x="4" y="46"/>
                    <a:pt x="6" y="45"/>
                    <a:pt x="8" y="44"/>
                  </a:cubicBezTo>
                  <a:cubicBezTo>
                    <a:pt x="10" y="43"/>
                    <a:pt x="12" y="42"/>
                    <a:pt x="13" y="40"/>
                  </a:cubicBezTo>
                  <a:cubicBezTo>
                    <a:pt x="15" y="41"/>
                    <a:pt x="18" y="41"/>
                    <a:pt x="20" y="41"/>
                  </a:cubicBezTo>
                  <a:cubicBezTo>
                    <a:pt x="22" y="40"/>
                    <a:pt x="25" y="38"/>
                    <a:pt x="27" y="36"/>
                  </a:cubicBezTo>
                  <a:cubicBezTo>
                    <a:pt x="29" y="33"/>
                    <a:pt x="31" y="28"/>
                    <a:pt x="31" y="2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1775"/>
            <p:cNvSpPr>
              <a:spLocks/>
            </p:cNvSpPr>
            <p:nvPr/>
          </p:nvSpPr>
          <p:spPr bwMode="auto">
            <a:xfrm>
              <a:off x="6281704" y="2767026"/>
              <a:ext cx="217489" cy="260352"/>
            </a:xfrm>
            <a:custGeom>
              <a:avLst/>
              <a:gdLst>
                <a:gd name="T0" fmla="*/ 48 w 58"/>
                <a:gd name="T1" fmla="*/ 9 h 69"/>
                <a:gd name="T2" fmla="*/ 31 w 58"/>
                <a:gd name="T3" fmla="*/ 1 h 69"/>
                <a:gd name="T4" fmla="*/ 16 w 58"/>
                <a:gd name="T5" fmla="*/ 1 h 69"/>
                <a:gd name="T6" fmla="*/ 6 w 58"/>
                <a:gd name="T7" fmla="*/ 1 h 69"/>
                <a:gd name="T8" fmla="*/ 2 w 58"/>
                <a:gd name="T9" fmla="*/ 1 h 69"/>
                <a:gd name="T10" fmla="*/ 0 w 58"/>
                <a:gd name="T11" fmla="*/ 1 h 69"/>
                <a:gd name="T12" fmla="*/ 2 w 58"/>
                <a:gd name="T13" fmla="*/ 6 h 69"/>
                <a:gd name="T14" fmla="*/ 3 w 58"/>
                <a:gd name="T15" fmla="*/ 11 h 69"/>
                <a:gd name="T16" fmla="*/ 2 w 58"/>
                <a:gd name="T17" fmla="*/ 23 h 69"/>
                <a:gd name="T18" fmla="*/ 5 w 58"/>
                <a:gd name="T19" fmla="*/ 37 h 69"/>
                <a:gd name="T20" fmla="*/ 12 w 58"/>
                <a:gd name="T21" fmla="*/ 48 h 69"/>
                <a:gd name="T22" fmla="*/ 27 w 58"/>
                <a:gd name="T23" fmla="*/ 53 h 69"/>
                <a:gd name="T24" fmla="*/ 45 w 58"/>
                <a:gd name="T25" fmla="*/ 50 h 69"/>
                <a:gd name="T26" fmla="*/ 45 w 58"/>
                <a:gd name="T27" fmla="*/ 59 h 69"/>
                <a:gd name="T28" fmla="*/ 37 w 58"/>
                <a:gd name="T29" fmla="*/ 68 h 69"/>
                <a:gd name="T30" fmla="*/ 38 w 58"/>
                <a:gd name="T31" fmla="*/ 69 h 69"/>
                <a:gd name="T32" fmla="*/ 42 w 58"/>
                <a:gd name="T33" fmla="*/ 67 h 69"/>
                <a:gd name="T34" fmla="*/ 45 w 58"/>
                <a:gd name="T35" fmla="*/ 62 h 69"/>
                <a:gd name="T36" fmla="*/ 47 w 58"/>
                <a:gd name="T37" fmla="*/ 55 h 69"/>
                <a:gd name="T38" fmla="*/ 46 w 58"/>
                <a:gd name="T39" fmla="*/ 50 h 69"/>
                <a:gd name="T40" fmla="*/ 55 w 58"/>
                <a:gd name="T41" fmla="*/ 42 h 69"/>
                <a:gd name="T42" fmla="*/ 57 w 58"/>
                <a:gd name="T43" fmla="*/ 29 h 69"/>
                <a:gd name="T44" fmla="*/ 48 w 58"/>
                <a:gd name="T45" fmla="*/ 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69">
                  <a:moveTo>
                    <a:pt x="48" y="9"/>
                  </a:moveTo>
                  <a:cubicBezTo>
                    <a:pt x="43" y="4"/>
                    <a:pt x="37" y="2"/>
                    <a:pt x="31" y="1"/>
                  </a:cubicBezTo>
                  <a:cubicBezTo>
                    <a:pt x="26" y="0"/>
                    <a:pt x="21" y="0"/>
                    <a:pt x="16" y="1"/>
                  </a:cubicBezTo>
                  <a:cubicBezTo>
                    <a:pt x="14" y="1"/>
                    <a:pt x="10" y="1"/>
                    <a:pt x="6" y="1"/>
                  </a:cubicBezTo>
                  <a:cubicBezTo>
                    <a:pt x="4" y="1"/>
                    <a:pt x="3" y="1"/>
                    <a:pt x="2" y="1"/>
                  </a:cubicBezTo>
                  <a:cubicBezTo>
                    <a:pt x="1" y="1"/>
                    <a:pt x="0" y="2"/>
                    <a:pt x="0" y="1"/>
                  </a:cubicBezTo>
                  <a:cubicBezTo>
                    <a:pt x="1" y="2"/>
                    <a:pt x="2" y="4"/>
                    <a:pt x="2" y="6"/>
                  </a:cubicBezTo>
                  <a:cubicBezTo>
                    <a:pt x="2" y="7"/>
                    <a:pt x="3" y="9"/>
                    <a:pt x="3" y="11"/>
                  </a:cubicBezTo>
                  <a:cubicBezTo>
                    <a:pt x="3" y="15"/>
                    <a:pt x="2" y="19"/>
                    <a:pt x="2" y="23"/>
                  </a:cubicBezTo>
                  <a:cubicBezTo>
                    <a:pt x="2" y="27"/>
                    <a:pt x="3" y="32"/>
                    <a:pt x="5" y="37"/>
                  </a:cubicBezTo>
                  <a:cubicBezTo>
                    <a:pt x="6" y="42"/>
                    <a:pt x="9" y="45"/>
                    <a:pt x="12" y="48"/>
                  </a:cubicBezTo>
                  <a:cubicBezTo>
                    <a:pt x="16" y="51"/>
                    <a:pt x="21" y="52"/>
                    <a:pt x="27" y="53"/>
                  </a:cubicBezTo>
                  <a:cubicBezTo>
                    <a:pt x="33" y="53"/>
                    <a:pt x="40" y="53"/>
                    <a:pt x="45" y="50"/>
                  </a:cubicBezTo>
                  <a:cubicBezTo>
                    <a:pt x="46" y="53"/>
                    <a:pt x="46" y="56"/>
                    <a:pt x="45" y="59"/>
                  </a:cubicBezTo>
                  <a:cubicBezTo>
                    <a:pt x="44" y="64"/>
                    <a:pt x="42" y="67"/>
                    <a:pt x="37" y="68"/>
                  </a:cubicBezTo>
                  <a:cubicBezTo>
                    <a:pt x="38" y="69"/>
                    <a:pt x="38" y="69"/>
                    <a:pt x="38" y="69"/>
                  </a:cubicBezTo>
                  <a:cubicBezTo>
                    <a:pt x="39" y="69"/>
                    <a:pt x="41" y="68"/>
                    <a:pt x="42" y="67"/>
                  </a:cubicBezTo>
                  <a:cubicBezTo>
                    <a:pt x="43" y="66"/>
                    <a:pt x="45" y="64"/>
                    <a:pt x="45" y="62"/>
                  </a:cubicBezTo>
                  <a:cubicBezTo>
                    <a:pt x="46" y="60"/>
                    <a:pt x="47" y="58"/>
                    <a:pt x="47" y="55"/>
                  </a:cubicBezTo>
                  <a:cubicBezTo>
                    <a:pt x="47" y="53"/>
                    <a:pt x="46" y="51"/>
                    <a:pt x="46" y="50"/>
                  </a:cubicBezTo>
                  <a:cubicBezTo>
                    <a:pt x="50" y="48"/>
                    <a:pt x="53" y="45"/>
                    <a:pt x="55" y="42"/>
                  </a:cubicBezTo>
                  <a:cubicBezTo>
                    <a:pt x="57" y="38"/>
                    <a:pt x="58" y="34"/>
                    <a:pt x="57" y="29"/>
                  </a:cubicBezTo>
                  <a:cubicBezTo>
                    <a:pt x="56" y="22"/>
                    <a:pt x="52" y="14"/>
                    <a:pt x="48" y="9"/>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1776"/>
            <p:cNvSpPr>
              <a:spLocks/>
            </p:cNvSpPr>
            <p:nvPr/>
          </p:nvSpPr>
          <p:spPr bwMode="auto">
            <a:xfrm>
              <a:off x="6676994" y="3181366"/>
              <a:ext cx="100013" cy="149226"/>
            </a:xfrm>
            <a:custGeom>
              <a:avLst/>
              <a:gdLst>
                <a:gd name="T0" fmla="*/ 27 w 27"/>
                <a:gd name="T1" fmla="*/ 19 h 40"/>
                <a:gd name="T2" fmla="*/ 23 w 27"/>
                <a:gd name="T3" fmla="*/ 11 h 40"/>
                <a:gd name="T4" fmla="*/ 18 w 27"/>
                <a:gd name="T5" fmla="*/ 5 h 40"/>
                <a:gd name="T6" fmla="*/ 12 w 27"/>
                <a:gd name="T7" fmla="*/ 0 h 40"/>
                <a:gd name="T8" fmla="*/ 5 w 27"/>
                <a:gd name="T9" fmla="*/ 9 h 40"/>
                <a:gd name="T10" fmla="*/ 1 w 27"/>
                <a:gd name="T11" fmla="*/ 22 h 40"/>
                <a:gd name="T12" fmla="*/ 5 w 27"/>
                <a:gd name="T13" fmla="*/ 29 h 40"/>
                <a:gd name="T14" fmla="*/ 13 w 27"/>
                <a:gd name="T15" fmla="*/ 33 h 40"/>
                <a:gd name="T16" fmla="*/ 11 w 27"/>
                <a:gd name="T17" fmla="*/ 37 h 40"/>
                <a:gd name="T18" fmla="*/ 6 w 27"/>
                <a:gd name="T19" fmla="*/ 40 h 40"/>
                <a:gd name="T20" fmla="*/ 7 w 27"/>
                <a:gd name="T21" fmla="*/ 40 h 40"/>
                <a:gd name="T22" fmla="*/ 13 w 27"/>
                <a:gd name="T23" fmla="*/ 33 h 40"/>
                <a:gd name="T24" fmla="*/ 24 w 27"/>
                <a:gd name="T25" fmla="*/ 29 h 40"/>
                <a:gd name="T26" fmla="*/ 27 w 27"/>
                <a:gd name="T27"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40">
                  <a:moveTo>
                    <a:pt x="27" y="19"/>
                  </a:moveTo>
                  <a:cubicBezTo>
                    <a:pt x="27" y="16"/>
                    <a:pt x="25" y="13"/>
                    <a:pt x="23" y="11"/>
                  </a:cubicBezTo>
                  <a:cubicBezTo>
                    <a:pt x="22" y="8"/>
                    <a:pt x="20" y="7"/>
                    <a:pt x="18" y="5"/>
                  </a:cubicBezTo>
                  <a:cubicBezTo>
                    <a:pt x="16" y="4"/>
                    <a:pt x="12" y="0"/>
                    <a:pt x="12" y="0"/>
                  </a:cubicBezTo>
                  <a:cubicBezTo>
                    <a:pt x="11" y="4"/>
                    <a:pt x="8" y="6"/>
                    <a:pt x="5" y="9"/>
                  </a:cubicBezTo>
                  <a:cubicBezTo>
                    <a:pt x="2" y="13"/>
                    <a:pt x="0" y="18"/>
                    <a:pt x="1" y="22"/>
                  </a:cubicBezTo>
                  <a:cubicBezTo>
                    <a:pt x="1" y="25"/>
                    <a:pt x="3" y="27"/>
                    <a:pt x="5" y="29"/>
                  </a:cubicBezTo>
                  <a:cubicBezTo>
                    <a:pt x="7" y="31"/>
                    <a:pt x="10" y="33"/>
                    <a:pt x="13" y="33"/>
                  </a:cubicBezTo>
                  <a:cubicBezTo>
                    <a:pt x="12" y="35"/>
                    <a:pt x="12" y="36"/>
                    <a:pt x="11" y="37"/>
                  </a:cubicBezTo>
                  <a:cubicBezTo>
                    <a:pt x="10" y="38"/>
                    <a:pt x="8" y="39"/>
                    <a:pt x="6" y="40"/>
                  </a:cubicBezTo>
                  <a:cubicBezTo>
                    <a:pt x="7" y="40"/>
                    <a:pt x="7" y="40"/>
                    <a:pt x="7" y="40"/>
                  </a:cubicBezTo>
                  <a:cubicBezTo>
                    <a:pt x="9" y="40"/>
                    <a:pt x="12" y="36"/>
                    <a:pt x="13" y="33"/>
                  </a:cubicBezTo>
                  <a:cubicBezTo>
                    <a:pt x="17" y="34"/>
                    <a:pt x="21" y="33"/>
                    <a:pt x="24" y="29"/>
                  </a:cubicBezTo>
                  <a:cubicBezTo>
                    <a:pt x="26" y="27"/>
                    <a:pt x="27" y="22"/>
                    <a:pt x="27" y="1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1777"/>
            <p:cNvSpPr>
              <a:spLocks/>
            </p:cNvSpPr>
            <p:nvPr/>
          </p:nvSpPr>
          <p:spPr bwMode="auto">
            <a:xfrm>
              <a:off x="6161054" y="3838596"/>
              <a:ext cx="211139" cy="206376"/>
            </a:xfrm>
            <a:custGeom>
              <a:avLst/>
              <a:gdLst>
                <a:gd name="T0" fmla="*/ 3 w 56"/>
                <a:gd name="T1" fmla="*/ 15 h 55"/>
                <a:gd name="T2" fmla="*/ 2 w 56"/>
                <a:gd name="T3" fmla="*/ 32 h 55"/>
                <a:gd name="T4" fmla="*/ 7 w 56"/>
                <a:gd name="T5" fmla="*/ 45 h 55"/>
                <a:gd name="T6" fmla="*/ 11 w 56"/>
                <a:gd name="T7" fmla="*/ 51 h 55"/>
                <a:gd name="T8" fmla="*/ 15 w 56"/>
                <a:gd name="T9" fmla="*/ 55 h 55"/>
                <a:gd name="T10" fmla="*/ 15 w 56"/>
                <a:gd name="T11" fmla="*/ 53 h 55"/>
                <a:gd name="T12" fmla="*/ 16 w 56"/>
                <a:gd name="T13" fmla="*/ 52 h 55"/>
                <a:gd name="T14" fmla="*/ 20 w 56"/>
                <a:gd name="T15" fmla="*/ 51 h 55"/>
                <a:gd name="T16" fmla="*/ 28 w 56"/>
                <a:gd name="T17" fmla="*/ 48 h 55"/>
                <a:gd name="T18" fmla="*/ 45 w 56"/>
                <a:gd name="T19" fmla="*/ 34 h 55"/>
                <a:gd name="T20" fmla="*/ 45 w 56"/>
                <a:gd name="T21" fmla="*/ 20 h 55"/>
                <a:gd name="T22" fmla="*/ 39 w 56"/>
                <a:gd name="T23" fmla="*/ 6 h 55"/>
                <a:gd name="T24" fmla="*/ 46 w 56"/>
                <a:gd name="T25" fmla="*/ 4 h 55"/>
                <a:gd name="T26" fmla="*/ 55 w 56"/>
                <a:gd name="T27" fmla="*/ 6 h 55"/>
                <a:gd name="T28" fmla="*/ 56 w 56"/>
                <a:gd name="T29" fmla="*/ 5 h 55"/>
                <a:gd name="T30" fmla="*/ 48 w 56"/>
                <a:gd name="T31" fmla="*/ 3 h 55"/>
                <a:gd name="T32" fmla="*/ 38 w 56"/>
                <a:gd name="T33" fmla="*/ 6 h 55"/>
                <a:gd name="T34" fmla="*/ 29 w 56"/>
                <a:gd name="T35" fmla="*/ 1 h 55"/>
                <a:gd name="T36" fmla="*/ 18 w 56"/>
                <a:gd name="T37" fmla="*/ 2 h 55"/>
                <a:gd name="T38" fmla="*/ 3 w 56"/>
                <a:gd name="T39" fmla="*/ 1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 h="55">
                  <a:moveTo>
                    <a:pt x="3" y="15"/>
                  </a:moveTo>
                  <a:cubicBezTo>
                    <a:pt x="0" y="21"/>
                    <a:pt x="1" y="27"/>
                    <a:pt x="2" y="32"/>
                  </a:cubicBezTo>
                  <a:cubicBezTo>
                    <a:pt x="2" y="37"/>
                    <a:pt x="4" y="41"/>
                    <a:pt x="7" y="45"/>
                  </a:cubicBezTo>
                  <a:cubicBezTo>
                    <a:pt x="8" y="46"/>
                    <a:pt x="9" y="49"/>
                    <a:pt x="11" y="51"/>
                  </a:cubicBezTo>
                  <a:cubicBezTo>
                    <a:pt x="13" y="53"/>
                    <a:pt x="15" y="55"/>
                    <a:pt x="15" y="55"/>
                  </a:cubicBezTo>
                  <a:cubicBezTo>
                    <a:pt x="15" y="54"/>
                    <a:pt x="15" y="54"/>
                    <a:pt x="15" y="53"/>
                  </a:cubicBezTo>
                  <a:cubicBezTo>
                    <a:pt x="16" y="53"/>
                    <a:pt x="16" y="53"/>
                    <a:pt x="16" y="52"/>
                  </a:cubicBezTo>
                  <a:cubicBezTo>
                    <a:pt x="17" y="52"/>
                    <a:pt x="18" y="51"/>
                    <a:pt x="20" y="51"/>
                  </a:cubicBezTo>
                  <a:cubicBezTo>
                    <a:pt x="22" y="50"/>
                    <a:pt x="26" y="49"/>
                    <a:pt x="28" y="48"/>
                  </a:cubicBezTo>
                  <a:cubicBezTo>
                    <a:pt x="35" y="45"/>
                    <a:pt x="42" y="41"/>
                    <a:pt x="45" y="34"/>
                  </a:cubicBezTo>
                  <a:cubicBezTo>
                    <a:pt x="47" y="30"/>
                    <a:pt x="46" y="25"/>
                    <a:pt x="45" y="20"/>
                  </a:cubicBezTo>
                  <a:cubicBezTo>
                    <a:pt x="44" y="16"/>
                    <a:pt x="42" y="10"/>
                    <a:pt x="39" y="6"/>
                  </a:cubicBezTo>
                  <a:cubicBezTo>
                    <a:pt x="41" y="5"/>
                    <a:pt x="43" y="4"/>
                    <a:pt x="46" y="4"/>
                  </a:cubicBezTo>
                  <a:cubicBezTo>
                    <a:pt x="49" y="3"/>
                    <a:pt x="53" y="4"/>
                    <a:pt x="55" y="6"/>
                  </a:cubicBezTo>
                  <a:cubicBezTo>
                    <a:pt x="56" y="6"/>
                    <a:pt x="56" y="6"/>
                    <a:pt x="56" y="5"/>
                  </a:cubicBezTo>
                  <a:cubicBezTo>
                    <a:pt x="55" y="4"/>
                    <a:pt x="52" y="3"/>
                    <a:pt x="48" y="3"/>
                  </a:cubicBezTo>
                  <a:cubicBezTo>
                    <a:pt x="44" y="3"/>
                    <a:pt x="40" y="4"/>
                    <a:pt x="38" y="6"/>
                  </a:cubicBezTo>
                  <a:cubicBezTo>
                    <a:pt x="36" y="3"/>
                    <a:pt x="33" y="1"/>
                    <a:pt x="29" y="1"/>
                  </a:cubicBezTo>
                  <a:cubicBezTo>
                    <a:pt x="26" y="0"/>
                    <a:pt x="22" y="0"/>
                    <a:pt x="18" y="2"/>
                  </a:cubicBezTo>
                  <a:cubicBezTo>
                    <a:pt x="12" y="4"/>
                    <a:pt x="6" y="10"/>
                    <a:pt x="3"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1778"/>
            <p:cNvSpPr>
              <a:spLocks/>
            </p:cNvSpPr>
            <p:nvPr/>
          </p:nvSpPr>
          <p:spPr bwMode="auto">
            <a:xfrm>
              <a:off x="6127716" y="3382980"/>
              <a:ext cx="49213" cy="60325"/>
            </a:xfrm>
            <a:custGeom>
              <a:avLst/>
              <a:gdLst>
                <a:gd name="T0" fmla="*/ 11 w 13"/>
                <a:gd name="T1" fmla="*/ 3 h 16"/>
                <a:gd name="T2" fmla="*/ 7 w 13"/>
                <a:gd name="T3" fmla="*/ 1 h 16"/>
                <a:gd name="T4" fmla="*/ 4 w 13"/>
                <a:gd name="T5" fmla="*/ 0 h 16"/>
                <a:gd name="T6" fmla="*/ 0 w 13"/>
                <a:gd name="T7" fmla="*/ 0 h 16"/>
                <a:gd name="T8" fmla="*/ 1 w 13"/>
                <a:gd name="T9" fmla="*/ 5 h 16"/>
                <a:gd name="T10" fmla="*/ 3 w 13"/>
                <a:gd name="T11" fmla="*/ 11 h 16"/>
                <a:gd name="T12" fmla="*/ 10 w 13"/>
                <a:gd name="T13" fmla="*/ 12 h 16"/>
                <a:gd name="T14" fmla="*/ 10 w 13"/>
                <a:gd name="T15" fmla="*/ 13 h 16"/>
                <a:gd name="T16" fmla="*/ 9 w 13"/>
                <a:gd name="T17" fmla="*/ 16 h 16"/>
                <a:gd name="T18" fmla="*/ 9 w 13"/>
                <a:gd name="T19" fmla="*/ 16 h 16"/>
                <a:gd name="T20" fmla="*/ 10 w 13"/>
                <a:gd name="T21" fmla="*/ 12 h 16"/>
                <a:gd name="T22" fmla="*/ 13 w 13"/>
                <a:gd name="T23" fmla="*/ 7 h 16"/>
                <a:gd name="T24" fmla="*/ 11 w 13"/>
                <a:gd name="T25"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6">
                  <a:moveTo>
                    <a:pt x="11" y="3"/>
                  </a:moveTo>
                  <a:cubicBezTo>
                    <a:pt x="10" y="1"/>
                    <a:pt x="9" y="1"/>
                    <a:pt x="7" y="1"/>
                  </a:cubicBezTo>
                  <a:cubicBezTo>
                    <a:pt x="6" y="0"/>
                    <a:pt x="5" y="0"/>
                    <a:pt x="4" y="0"/>
                  </a:cubicBezTo>
                  <a:cubicBezTo>
                    <a:pt x="3" y="1"/>
                    <a:pt x="0" y="0"/>
                    <a:pt x="0" y="0"/>
                  </a:cubicBezTo>
                  <a:cubicBezTo>
                    <a:pt x="1" y="2"/>
                    <a:pt x="1" y="4"/>
                    <a:pt x="1" y="5"/>
                  </a:cubicBezTo>
                  <a:cubicBezTo>
                    <a:pt x="1" y="7"/>
                    <a:pt x="1" y="9"/>
                    <a:pt x="3" y="11"/>
                  </a:cubicBezTo>
                  <a:cubicBezTo>
                    <a:pt x="4" y="12"/>
                    <a:pt x="7" y="13"/>
                    <a:pt x="10" y="12"/>
                  </a:cubicBezTo>
                  <a:cubicBezTo>
                    <a:pt x="10" y="12"/>
                    <a:pt x="10" y="13"/>
                    <a:pt x="10" y="13"/>
                  </a:cubicBezTo>
                  <a:cubicBezTo>
                    <a:pt x="10" y="14"/>
                    <a:pt x="9" y="15"/>
                    <a:pt x="9" y="16"/>
                  </a:cubicBezTo>
                  <a:cubicBezTo>
                    <a:pt x="9" y="16"/>
                    <a:pt x="9" y="16"/>
                    <a:pt x="9" y="16"/>
                  </a:cubicBezTo>
                  <a:cubicBezTo>
                    <a:pt x="9" y="15"/>
                    <a:pt x="10" y="13"/>
                    <a:pt x="10" y="12"/>
                  </a:cubicBezTo>
                  <a:cubicBezTo>
                    <a:pt x="11" y="11"/>
                    <a:pt x="13" y="10"/>
                    <a:pt x="13" y="7"/>
                  </a:cubicBezTo>
                  <a:cubicBezTo>
                    <a:pt x="13" y="6"/>
                    <a:pt x="12" y="4"/>
                    <a:pt x="11" y="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1779"/>
            <p:cNvSpPr>
              <a:spLocks/>
            </p:cNvSpPr>
            <p:nvPr/>
          </p:nvSpPr>
          <p:spPr bwMode="auto">
            <a:xfrm>
              <a:off x="5700676" y="4202136"/>
              <a:ext cx="58738" cy="90488"/>
            </a:xfrm>
            <a:custGeom>
              <a:avLst/>
              <a:gdLst>
                <a:gd name="T0" fmla="*/ 0 w 16"/>
                <a:gd name="T1" fmla="*/ 13 h 24"/>
                <a:gd name="T2" fmla="*/ 3 w 16"/>
                <a:gd name="T3" fmla="*/ 17 h 24"/>
                <a:gd name="T4" fmla="*/ 6 w 16"/>
                <a:gd name="T5" fmla="*/ 20 h 24"/>
                <a:gd name="T6" fmla="*/ 8 w 16"/>
                <a:gd name="T7" fmla="*/ 22 h 24"/>
                <a:gd name="T8" fmla="*/ 9 w 16"/>
                <a:gd name="T9" fmla="*/ 24 h 24"/>
                <a:gd name="T10" fmla="*/ 13 w 16"/>
                <a:gd name="T11" fmla="*/ 18 h 24"/>
                <a:gd name="T12" fmla="*/ 14 w 16"/>
                <a:gd name="T13" fmla="*/ 9 h 24"/>
                <a:gd name="T14" fmla="*/ 6 w 16"/>
                <a:gd name="T15" fmla="*/ 5 h 24"/>
                <a:gd name="T16" fmla="*/ 7 w 16"/>
                <a:gd name="T17" fmla="*/ 2 h 24"/>
                <a:gd name="T18" fmla="*/ 8 w 16"/>
                <a:gd name="T19" fmla="*/ 0 h 24"/>
                <a:gd name="T20" fmla="*/ 8 w 16"/>
                <a:gd name="T21" fmla="*/ 0 h 24"/>
                <a:gd name="T22" fmla="*/ 6 w 16"/>
                <a:gd name="T23" fmla="*/ 5 h 24"/>
                <a:gd name="T24" fmla="*/ 1 w 16"/>
                <a:gd name="T25" fmla="*/ 8 h 24"/>
                <a:gd name="T26" fmla="*/ 0 w 16"/>
                <a:gd name="T2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4">
                  <a:moveTo>
                    <a:pt x="0" y="13"/>
                  </a:moveTo>
                  <a:cubicBezTo>
                    <a:pt x="1" y="15"/>
                    <a:pt x="2" y="16"/>
                    <a:pt x="3" y="17"/>
                  </a:cubicBezTo>
                  <a:cubicBezTo>
                    <a:pt x="4" y="18"/>
                    <a:pt x="5" y="19"/>
                    <a:pt x="6" y="20"/>
                  </a:cubicBezTo>
                  <a:cubicBezTo>
                    <a:pt x="6" y="20"/>
                    <a:pt x="7" y="21"/>
                    <a:pt x="8" y="22"/>
                  </a:cubicBezTo>
                  <a:cubicBezTo>
                    <a:pt x="8" y="23"/>
                    <a:pt x="9" y="24"/>
                    <a:pt x="9" y="24"/>
                  </a:cubicBezTo>
                  <a:cubicBezTo>
                    <a:pt x="9" y="21"/>
                    <a:pt x="11" y="20"/>
                    <a:pt x="13" y="18"/>
                  </a:cubicBezTo>
                  <a:cubicBezTo>
                    <a:pt x="14" y="15"/>
                    <a:pt x="16" y="12"/>
                    <a:pt x="14" y="9"/>
                  </a:cubicBezTo>
                  <a:cubicBezTo>
                    <a:pt x="13" y="6"/>
                    <a:pt x="10" y="4"/>
                    <a:pt x="6" y="5"/>
                  </a:cubicBezTo>
                  <a:cubicBezTo>
                    <a:pt x="6" y="4"/>
                    <a:pt x="6" y="3"/>
                    <a:pt x="7" y="2"/>
                  </a:cubicBezTo>
                  <a:cubicBezTo>
                    <a:pt x="7" y="2"/>
                    <a:pt x="7" y="1"/>
                    <a:pt x="8" y="0"/>
                  </a:cubicBezTo>
                  <a:cubicBezTo>
                    <a:pt x="8" y="0"/>
                    <a:pt x="8" y="0"/>
                    <a:pt x="8" y="0"/>
                  </a:cubicBezTo>
                  <a:cubicBezTo>
                    <a:pt x="7" y="1"/>
                    <a:pt x="6" y="3"/>
                    <a:pt x="6" y="5"/>
                  </a:cubicBezTo>
                  <a:cubicBezTo>
                    <a:pt x="4" y="5"/>
                    <a:pt x="2" y="6"/>
                    <a:pt x="1" y="8"/>
                  </a:cubicBezTo>
                  <a:cubicBezTo>
                    <a:pt x="0" y="9"/>
                    <a:pt x="0" y="11"/>
                    <a:pt x="0" y="1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1780"/>
            <p:cNvSpPr>
              <a:spLocks/>
            </p:cNvSpPr>
            <p:nvPr/>
          </p:nvSpPr>
          <p:spPr bwMode="auto">
            <a:xfrm>
              <a:off x="6078503" y="4408512"/>
              <a:ext cx="53975" cy="79376"/>
            </a:xfrm>
            <a:custGeom>
              <a:avLst/>
              <a:gdLst>
                <a:gd name="T0" fmla="*/ 1 w 14"/>
                <a:gd name="T1" fmla="*/ 12 h 21"/>
                <a:gd name="T2" fmla="*/ 3 w 14"/>
                <a:gd name="T3" fmla="*/ 16 h 21"/>
                <a:gd name="T4" fmla="*/ 6 w 14"/>
                <a:gd name="T5" fmla="*/ 18 h 21"/>
                <a:gd name="T6" fmla="*/ 9 w 14"/>
                <a:gd name="T7" fmla="*/ 21 h 21"/>
                <a:gd name="T8" fmla="*/ 12 w 14"/>
                <a:gd name="T9" fmla="*/ 16 h 21"/>
                <a:gd name="T10" fmla="*/ 13 w 14"/>
                <a:gd name="T11" fmla="*/ 8 h 21"/>
                <a:gd name="T12" fmla="*/ 6 w 14"/>
                <a:gd name="T13" fmla="*/ 4 h 21"/>
                <a:gd name="T14" fmla="*/ 6 w 14"/>
                <a:gd name="T15" fmla="*/ 2 h 21"/>
                <a:gd name="T16" fmla="*/ 7 w 14"/>
                <a:gd name="T17" fmla="*/ 0 h 21"/>
                <a:gd name="T18" fmla="*/ 7 w 14"/>
                <a:gd name="T19" fmla="*/ 0 h 21"/>
                <a:gd name="T20" fmla="*/ 5 w 14"/>
                <a:gd name="T21" fmla="*/ 4 h 21"/>
                <a:gd name="T22" fmla="*/ 1 w 14"/>
                <a:gd name="T23" fmla="*/ 7 h 21"/>
                <a:gd name="T24" fmla="*/ 1 w 14"/>
                <a:gd name="T2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1">
                  <a:moveTo>
                    <a:pt x="1" y="12"/>
                  </a:moveTo>
                  <a:cubicBezTo>
                    <a:pt x="1" y="13"/>
                    <a:pt x="2" y="14"/>
                    <a:pt x="3" y="16"/>
                  </a:cubicBezTo>
                  <a:cubicBezTo>
                    <a:pt x="4" y="17"/>
                    <a:pt x="5" y="17"/>
                    <a:pt x="6" y="18"/>
                  </a:cubicBezTo>
                  <a:cubicBezTo>
                    <a:pt x="7" y="19"/>
                    <a:pt x="9" y="21"/>
                    <a:pt x="9" y="21"/>
                  </a:cubicBezTo>
                  <a:cubicBezTo>
                    <a:pt x="9" y="19"/>
                    <a:pt x="11" y="17"/>
                    <a:pt x="12" y="16"/>
                  </a:cubicBezTo>
                  <a:cubicBezTo>
                    <a:pt x="13" y="14"/>
                    <a:pt x="14" y="10"/>
                    <a:pt x="13" y="8"/>
                  </a:cubicBezTo>
                  <a:cubicBezTo>
                    <a:pt x="12" y="5"/>
                    <a:pt x="9" y="4"/>
                    <a:pt x="6" y="4"/>
                  </a:cubicBezTo>
                  <a:cubicBezTo>
                    <a:pt x="6" y="4"/>
                    <a:pt x="6" y="3"/>
                    <a:pt x="6" y="2"/>
                  </a:cubicBezTo>
                  <a:cubicBezTo>
                    <a:pt x="6" y="2"/>
                    <a:pt x="6" y="1"/>
                    <a:pt x="7" y="0"/>
                  </a:cubicBezTo>
                  <a:cubicBezTo>
                    <a:pt x="7" y="0"/>
                    <a:pt x="7" y="0"/>
                    <a:pt x="7" y="0"/>
                  </a:cubicBezTo>
                  <a:cubicBezTo>
                    <a:pt x="6" y="1"/>
                    <a:pt x="5" y="3"/>
                    <a:pt x="5" y="4"/>
                  </a:cubicBezTo>
                  <a:cubicBezTo>
                    <a:pt x="3" y="5"/>
                    <a:pt x="2" y="6"/>
                    <a:pt x="1" y="7"/>
                  </a:cubicBezTo>
                  <a:cubicBezTo>
                    <a:pt x="1" y="9"/>
                    <a:pt x="0" y="10"/>
                    <a:pt x="1"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1781"/>
            <p:cNvSpPr>
              <a:spLocks/>
            </p:cNvSpPr>
            <p:nvPr/>
          </p:nvSpPr>
          <p:spPr bwMode="auto">
            <a:xfrm>
              <a:off x="6281704" y="4462488"/>
              <a:ext cx="180976" cy="261939"/>
            </a:xfrm>
            <a:custGeom>
              <a:avLst/>
              <a:gdLst>
                <a:gd name="T0" fmla="*/ 1 w 48"/>
                <a:gd name="T1" fmla="*/ 32 h 70"/>
                <a:gd name="T2" fmla="*/ 4 w 48"/>
                <a:gd name="T3" fmla="*/ 47 h 70"/>
                <a:gd name="T4" fmla="*/ 11 w 48"/>
                <a:gd name="T5" fmla="*/ 59 h 70"/>
                <a:gd name="T6" fmla="*/ 16 w 48"/>
                <a:gd name="T7" fmla="*/ 66 h 70"/>
                <a:gd name="T8" fmla="*/ 19 w 48"/>
                <a:gd name="T9" fmla="*/ 70 h 70"/>
                <a:gd name="T10" fmla="*/ 21 w 48"/>
                <a:gd name="T11" fmla="*/ 67 h 70"/>
                <a:gd name="T12" fmla="*/ 25 w 48"/>
                <a:gd name="T13" fmla="*/ 63 h 70"/>
                <a:gd name="T14" fmla="*/ 34 w 48"/>
                <a:gd name="T15" fmla="*/ 58 h 70"/>
                <a:gd name="T16" fmla="*/ 48 w 48"/>
                <a:gd name="T17" fmla="*/ 34 h 70"/>
                <a:gd name="T18" fmla="*/ 29 w 48"/>
                <a:gd name="T19" fmla="*/ 12 h 70"/>
                <a:gd name="T20" fmla="*/ 33 w 48"/>
                <a:gd name="T21" fmla="*/ 6 h 70"/>
                <a:gd name="T22" fmla="*/ 37 w 48"/>
                <a:gd name="T23" fmla="*/ 3 h 70"/>
                <a:gd name="T24" fmla="*/ 41 w 48"/>
                <a:gd name="T25" fmla="*/ 2 h 70"/>
                <a:gd name="T26" fmla="*/ 41 w 48"/>
                <a:gd name="T27" fmla="*/ 1 h 70"/>
                <a:gd name="T28" fmla="*/ 38 w 48"/>
                <a:gd name="T29" fmla="*/ 2 h 70"/>
                <a:gd name="T30" fmla="*/ 34 w 48"/>
                <a:gd name="T31" fmla="*/ 5 h 70"/>
                <a:gd name="T32" fmla="*/ 28 w 48"/>
                <a:gd name="T33" fmla="*/ 12 h 70"/>
                <a:gd name="T34" fmla="*/ 9 w 48"/>
                <a:gd name="T35" fmla="*/ 16 h 70"/>
                <a:gd name="T36" fmla="*/ 1 w 48"/>
                <a:gd name="T37" fmla="*/ 3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70">
                  <a:moveTo>
                    <a:pt x="1" y="32"/>
                  </a:moveTo>
                  <a:cubicBezTo>
                    <a:pt x="0" y="37"/>
                    <a:pt x="2" y="42"/>
                    <a:pt x="4" y="47"/>
                  </a:cubicBezTo>
                  <a:cubicBezTo>
                    <a:pt x="6" y="52"/>
                    <a:pt x="8" y="55"/>
                    <a:pt x="11" y="59"/>
                  </a:cubicBezTo>
                  <a:cubicBezTo>
                    <a:pt x="12" y="60"/>
                    <a:pt x="14" y="63"/>
                    <a:pt x="16" y="66"/>
                  </a:cubicBezTo>
                  <a:cubicBezTo>
                    <a:pt x="17" y="68"/>
                    <a:pt x="19" y="70"/>
                    <a:pt x="19" y="70"/>
                  </a:cubicBezTo>
                  <a:cubicBezTo>
                    <a:pt x="19" y="69"/>
                    <a:pt x="20" y="68"/>
                    <a:pt x="21" y="67"/>
                  </a:cubicBezTo>
                  <a:cubicBezTo>
                    <a:pt x="22" y="65"/>
                    <a:pt x="24" y="64"/>
                    <a:pt x="25" y="63"/>
                  </a:cubicBezTo>
                  <a:cubicBezTo>
                    <a:pt x="28" y="61"/>
                    <a:pt x="31" y="60"/>
                    <a:pt x="34" y="58"/>
                  </a:cubicBezTo>
                  <a:cubicBezTo>
                    <a:pt x="41" y="52"/>
                    <a:pt x="48" y="44"/>
                    <a:pt x="48" y="34"/>
                  </a:cubicBezTo>
                  <a:cubicBezTo>
                    <a:pt x="48" y="25"/>
                    <a:pt x="39" y="15"/>
                    <a:pt x="29" y="12"/>
                  </a:cubicBezTo>
                  <a:cubicBezTo>
                    <a:pt x="30" y="10"/>
                    <a:pt x="31" y="8"/>
                    <a:pt x="33" y="6"/>
                  </a:cubicBezTo>
                  <a:cubicBezTo>
                    <a:pt x="34" y="5"/>
                    <a:pt x="35" y="4"/>
                    <a:pt x="37" y="3"/>
                  </a:cubicBezTo>
                  <a:cubicBezTo>
                    <a:pt x="38" y="3"/>
                    <a:pt x="40" y="2"/>
                    <a:pt x="41" y="2"/>
                  </a:cubicBezTo>
                  <a:cubicBezTo>
                    <a:pt x="41" y="1"/>
                    <a:pt x="41" y="1"/>
                    <a:pt x="41" y="1"/>
                  </a:cubicBezTo>
                  <a:cubicBezTo>
                    <a:pt x="40" y="0"/>
                    <a:pt x="39" y="1"/>
                    <a:pt x="38" y="2"/>
                  </a:cubicBezTo>
                  <a:cubicBezTo>
                    <a:pt x="36" y="3"/>
                    <a:pt x="35" y="4"/>
                    <a:pt x="34" y="5"/>
                  </a:cubicBezTo>
                  <a:cubicBezTo>
                    <a:pt x="31" y="7"/>
                    <a:pt x="29" y="10"/>
                    <a:pt x="28" y="12"/>
                  </a:cubicBezTo>
                  <a:cubicBezTo>
                    <a:pt x="21" y="10"/>
                    <a:pt x="14" y="11"/>
                    <a:pt x="9" y="16"/>
                  </a:cubicBezTo>
                  <a:cubicBezTo>
                    <a:pt x="5" y="20"/>
                    <a:pt x="2" y="26"/>
                    <a:pt x="1" y="32"/>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1782"/>
            <p:cNvSpPr>
              <a:spLocks/>
            </p:cNvSpPr>
            <p:nvPr/>
          </p:nvSpPr>
          <p:spPr bwMode="auto">
            <a:xfrm>
              <a:off x="6965921" y="4116410"/>
              <a:ext cx="168276" cy="203201"/>
            </a:xfrm>
            <a:custGeom>
              <a:avLst/>
              <a:gdLst>
                <a:gd name="T0" fmla="*/ 2 w 45"/>
                <a:gd name="T1" fmla="*/ 17 h 54"/>
                <a:gd name="T2" fmla="*/ 2 w 45"/>
                <a:gd name="T3" fmla="*/ 33 h 54"/>
                <a:gd name="T4" fmla="*/ 7 w 45"/>
                <a:gd name="T5" fmla="*/ 44 h 54"/>
                <a:gd name="T6" fmla="*/ 12 w 45"/>
                <a:gd name="T7" fmla="*/ 50 h 54"/>
                <a:gd name="T8" fmla="*/ 15 w 45"/>
                <a:gd name="T9" fmla="*/ 54 h 54"/>
                <a:gd name="T10" fmla="*/ 20 w 45"/>
                <a:gd name="T11" fmla="*/ 49 h 54"/>
                <a:gd name="T12" fmla="*/ 27 w 45"/>
                <a:gd name="T13" fmla="*/ 46 h 54"/>
                <a:gd name="T14" fmla="*/ 36 w 45"/>
                <a:gd name="T15" fmla="*/ 40 h 54"/>
                <a:gd name="T16" fmla="*/ 42 w 45"/>
                <a:gd name="T17" fmla="*/ 31 h 54"/>
                <a:gd name="T18" fmla="*/ 33 w 45"/>
                <a:gd name="T19" fmla="*/ 7 h 54"/>
                <a:gd name="T20" fmla="*/ 37 w 45"/>
                <a:gd name="T21" fmla="*/ 3 h 54"/>
                <a:gd name="T22" fmla="*/ 45 w 45"/>
                <a:gd name="T23" fmla="*/ 1 h 54"/>
                <a:gd name="T24" fmla="*/ 45 w 45"/>
                <a:gd name="T25" fmla="*/ 0 h 54"/>
                <a:gd name="T26" fmla="*/ 32 w 45"/>
                <a:gd name="T27" fmla="*/ 6 h 54"/>
                <a:gd name="T28" fmla="*/ 14 w 45"/>
                <a:gd name="T29" fmla="*/ 4 h 54"/>
                <a:gd name="T30" fmla="*/ 2 w 45"/>
                <a:gd name="T31"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4">
                  <a:moveTo>
                    <a:pt x="2" y="17"/>
                  </a:moveTo>
                  <a:cubicBezTo>
                    <a:pt x="0" y="23"/>
                    <a:pt x="0" y="28"/>
                    <a:pt x="2" y="33"/>
                  </a:cubicBezTo>
                  <a:cubicBezTo>
                    <a:pt x="3" y="38"/>
                    <a:pt x="5" y="41"/>
                    <a:pt x="7" y="44"/>
                  </a:cubicBezTo>
                  <a:cubicBezTo>
                    <a:pt x="8" y="46"/>
                    <a:pt x="10" y="48"/>
                    <a:pt x="12" y="50"/>
                  </a:cubicBezTo>
                  <a:cubicBezTo>
                    <a:pt x="13" y="53"/>
                    <a:pt x="15" y="54"/>
                    <a:pt x="15" y="54"/>
                  </a:cubicBezTo>
                  <a:cubicBezTo>
                    <a:pt x="15" y="52"/>
                    <a:pt x="18" y="50"/>
                    <a:pt x="20" y="49"/>
                  </a:cubicBezTo>
                  <a:cubicBezTo>
                    <a:pt x="22" y="47"/>
                    <a:pt x="25" y="47"/>
                    <a:pt x="27" y="46"/>
                  </a:cubicBezTo>
                  <a:cubicBezTo>
                    <a:pt x="30" y="44"/>
                    <a:pt x="33" y="43"/>
                    <a:pt x="36" y="40"/>
                  </a:cubicBezTo>
                  <a:cubicBezTo>
                    <a:pt x="39" y="38"/>
                    <a:pt x="41" y="35"/>
                    <a:pt x="42" y="31"/>
                  </a:cubicBezTo>
                  <a:cubicBezTo>
                    <a:pt x="45" y="23"/>
                    <a:pt x="40" y="12"/>
                    <a:pt x="33" y="7"/>
                  </a:cubicBezTo>
                  <a:cubicBezTo>
                    <a:pt x="34" y="5"/>
                    <a:pt x="36" y="4"/>
                    <a:pt x="37" y="3"/>
                  </a:cubicBezTo>
                  <a:cubicBezTo>
                    <a:pt x="40" y="2"/>
                    <a:pt x="42" y="1"/>
                    <a:pt x="45" y="1"/>
                  </a:cubicBezTo>
                  <a:cubicBezTo>
                    <a:pt x="45" y="0"/>
                    <a:pt x="45" y="0"/>
                    <a:pt x="45" y="0"/>
                  </a:cubicBezTo>
                  <a:cubicBezTo>
                    <a:pt x="42" y="0"/>
                    <a:pt x="35" y="3"/>
                    <a:pt x="32" y="6"/>
                  </a:cubicBezTo>
                  <a:cubicBezTo>
                    <a:pt x="27" y="3"/>
                    <a:pt x="20" y="1"/>
                    <a:pt x="14" y="4"/>
                  </a:cubicBezTo>
                  <a:cubicBezTo>
                    <a:pt x="10" y="7"/>
                    <a:pt x="5" y="12"/>
                    <a:pt x="2" y="1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1783"/>
            <p:cNvSpPr>
              <a:spLocks/>
            </p:cNvSpPr>
            <p:nvPr/>
          </p:nvSpPr>
          <p:spPr bwMode="auto">
            <a:xfrm>
              <a:off x="7002434" y="4083073"/>
              <a:ext cx="123826" cy="82551"/>
            </a:xfrm>
            <a:custGeom>
              <a:avLst/>
              <a:gdLst>
                <a:gd name="T0" fmla="*/ 19 w 33"/>
                <a:gd name="T1" fmla="*/ 0 h 22"/>
                <a:gd name="T2" fmla="*/ 13 w 33"/>
                <a:gd name="T3" fmla="*/ 2 h 22"/>
                <a:gd name="T4" fmla="*/ 7 w 33"/>
                <a:gd name="T5" fmla="*/ 4 h 22"/>
                <a:gd name="T6" fmla="*/ 3 w 33"/>
                <a:gd name="T7" fmla="*/ 4 h 22"/>
                <a:gd name="T8" fmla="*/ 0 w 33"/>
                <a:gd name="T9" fmla="*/ 4 h 22"/>
                <a:gd name="T10" fmla="*/ 3 w 33"/>
                <a:gd name="T11" fmla="*/ 10 h 22"/>
                <a:gd name="T12" fmla="*/ 6 w 33"/>
                <a:gd name="T13" fmla="*/ 15 h 22"/>
                <a:gd name="T14" fmla="*/ 14 w 33"/>
                <a:gd name="T15" fmla="*/ 21 h 22"/>
                <a:gd name="T16" fmla="*/ 23 w 33"/>
                <a:gd name="T17" fmla="*/ 21 h 22"/>
                <a:gd name="T18" fmla="*/ 29 w 33"/>
                <a:gd name="T19" fmla="*/ 15 h 22"/>
                <a:gd name="T20" fmla="*/ 27 w 33"/>
                <a:gd name="T21" fmla="*/ 8 h 22"/>
                <a:gd name="T22" fmla="*/ 30 w 33"/>
                <a:gd name="T23" fmla="*/ 7 h 22"/>
                <a:gd name="T24" fmla="*/ 33 w 33"/>
                <a:gd name="T25" fmla="*/ 6 h 22"/>
                <a:gd name="T26" fmla="*/ 33 w 33"/>
                <a:gd name="T27" fmla="*/ 6 h 22"/>
                <a:gd name="T28" fmla="*/ 30 w 33"/>
                <a:gd name="T29" fmla="*/ 7 h 22"/>
                <a:gd name="T30" fmla="*/ 27 w 33"/>
                <a:gd name="T31" fmla="*/ 8 h 22"/>
                <a:gd name="T32" fmla="*/ 25 w 33"/>
                <a:gd name="T33" fmla="*/ 4 h 22"/>
                <a:gd name="T34" fmla="*/ 23 w 33"/>
                <a:gd name="T35" fmla="*/ 1 h 22"/>
                <a:gd name="T36" fmla="*/ 19 w 33"/>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2">
                  <a:moveTo>
                    <a:pt x="19" y="0"/>
                  </a:moveTo>
                  <a:cubicBezTo>
                    <a:pt x="17" y="0"/>
                    <a:pt x="15" y="1"/>
                    <a:pt x="13" y="2"/>
                  </a:cubicBezTo>
                  <a:cubicBezTo>
                    <a:pt x="11" y="3"/>
                    <a:pt x="9" y="3"/>
                    <a:pt x="7" y="4"/>
                  </a:cubicBezTo>
                  <a:cubicBezTo>
                    <a:pt x="7" y="4"/>
                    <a:pt x="5" y="5"/>
                    <a:pt x="3" y="4"/>
                  </a:cubicBezTo>
                  <a:cubicBezTo>
                    <a:pt x="2" y="4"/>
                    <a:pt x="0" y="4"/>
                    <a:pt x="0" y="4"/>
                  </a:cubicBezTo>
                  <a:cubicBezTo>
                    <a:pt x="2" y="6"/>
                    <a:pt x="2" y="8"/>
                    <a:pt x="3" y="10"/>
                  </a:cubicBezTo>
                  <a:cubicBezTo>
                    <a:pt x="4" y="12"/>
                    <a:pt x="5" y="14"/>
                    <a:pt x="6" y="15"/>
                  </a:cubicBezTo>
                  <a:cubicBezTo>
                    <a:pt x="8" y="18"/>
                    <a:pt x="11" y="20"/>
                    <a:pt x="14" y="21"/>
                  </a:cubicBezTo>
                  <a:cubicBezTo>
                    <a:pt x="17" y="22"/>
                    <a:pt x="20" y="22"/>
                    <a:pt x="23" y="21"/>
                  </a:cubicBezTo>
                  <a:cubicBezTo>
                    <a:pt x="27" y="20"/>
                    <a:pt x="29" y="18"/>
                    <a:pt x="29" y="15"/>
                  </a:cubicBezTo>
                  <a:cubicBezTo>
                    <a:pt x="29" y="13"/>
                    <a:pt x="28" y="10"/>
                    <a:pt x="27" y="8"/>
                  </a:cubicBezTo>
                  <a:cubicBezTo>
                    <a:pt x="28" y="8"/>
                    <a:pt x="29" y="7"/>
                    <a:pt x="30" y="7"/>
                  </a:cubicBezTo>
                  <a:cubicBezTo>
                    <a:pt x="33" y="6"/>
                    <a:pt x="33" y="6"/>
                    <a:pt x="33" y="6"/>
                  </a:cubicBezTo>
                  <a:cubicBezTo>
                    <a:pt x="33" y="6"/>
                    <a:pt x="33" y="6"/>
                    <a:pt x="33" y="6"/>
                  </a:cubicBezTo>
                  <a:cubicBezTo>
                    <a:pt x="32" y="6"/>
                    <a:pt x="31" y="6"/>
                    <a:pt x="30" y="7"/>
                  </a:cubicBezTo>
                  <a:cubicBezTo>
                    <a:pt x="29" y="7"/>
                    <a:pt x="28" y="7"/>
                    <a:pt x="27" y="8"/>
                  </a:cubicBezTo>
                  <a:cubicBezTo>
                    <a:pt x="25" y="4"/>
                    <a:pt x="25" y="4"/>
                    <a:pt x="25" y="4"/>
                  </a:cubicBezTo>
                  <a:cubicBezTo>
                    <a:pt x="24" y="3"/>
                    <a:pt x="24" y="2"/>
                    <a:pt x="23" y="1"/>
                  </a:cubicBezTo>
                  <a:cubicBezTo>
                    <a:pt x="22" y="0"/>
                    <a:pt x="20" y="0"/>
                    <a:pt x="19"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1784"/>
            <p:cNvSpPr>
              <a:spLocks/>
            </p:cNvSpPr>
            <p:nvPr/>
          </p:nvSpPr>
          <p:spPr bwMode="auto">
            <a:xfrm>
              <a:off x="6984971" y="3910034"/>
              <a:ext cx="119063" cy="115888"/>
            </a:xfrm>
            <a:custGeom>
              <a:avLst/>
              <a:gdLst>
                <a:gd name="T0" fmla="*/ 3 w 32"/>
                <a:gd name="T1" fmla="*/ 7 h 31"/>
                <a:gd name="T2" fmla="*/ 0 w 32"/>
                <a:gd name="T3" fmla="*/ 17 h 31"/>
                <a:gd name="T4" fmla="*/ 2 w 32"/>
                <a:gd name="T5" fmla="*/ 24 h 31"/>
                <a:gd name="T6" fmla="*/ 3 w 32"/>
                <a:gd name="T7" fmla="*/ 28 h 31"/>
                <a:gd name="T8" fmla="*/ 5 w 32"/>
                <a:gd name="T9" fmla="*/ 31 h 31"/>
                <a:gd name="T10" fmla="*/ 9 w 32"/>
                <a:gd name="T11" fmla="*/ 29 h 31"/>
                <a:gd name="T12" fmla="*/ 14 w 32"/>
                <a:gd name="T13" fmla="*/ 28 h 31"/>
                <a:gd name="T14" fmla="*/ 24 w 32"/>
                <a:gd name="T15" fmla="*/ 22 h 31"/>
                <a:gd name="T16" fmla="*/ 25 w 32"/>
                <a:gd name="T17" fmla="*/ 14 h 31"/>
                <a:gd name="T18" fmla="*/ 23 w 32"/>
                <a:gd name="T19" fmla="*/ 6 h 31"/>
                <a:gd name="T20" fmla="*/ 27 w 32"/>
                <a:gd name="T21" fmla="*/ 5 h 31"/>
                <a:gd name="T22" fmla="*/ 32 w 32"/>
                <a:gd name="T23" fmla="*/ 6 h 31"/>
                <a:gd name="T24" fmla="*/ 32 w 32"/>
                <a:gd name="T25" fmla="*/ 5 h 31"/>
                <a:gd name="T26" fmla="*/ 28 w 32"/>
                <a:gd name="T27" fmla="*/ 4 h 31"/>
                <a:gd name="T28" fmla="*/ 23 w 32"/>
                <a:gd name="T29" fmla="*/ 5 h 31"/>
                <a:gd name="T30" fmla="*/ 12 w 32"/>
                <a:gd name="T31" fmla="*/ 1 h 31"/>
                <a:gd name="T32" fmla="*/ 3 w 32"/>
                <a:gd name="T33"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1">
                  <a:moveTo>
                    <a:pt x="3" y="7"/>
                  </a:moveTo>
                  <a:cubicBezTo>
                    <a:pt x="0" y="10"/>
                    <a:pt x="0" y="14"/>
                    <a:pt x="0" y="17"/>
                  </a:cubicBezTo>
                  <a:cubicBezTo>
                    <a:pt x="0" y="19"/>
                    <a:pt x="1" y="22"/>
                    <a:pt x="2" y="24"/>
                  </a:cubicBezTo>
                  <a:cubicBezTo>
                    <a:pt x="2" y="25"/>
                    <a:pt x="3" y="27"/>
                    <a:pt x="3" y="28"/>
                  </a:cubicBezTo>
                  <a:cubicBezTo>
                    <a:pt x="4" y="30"/>
                    <a:pt x="5" y="31"/>
                    <a:pt x="5" y="31"/>
                  </a:cubicBezTo>
                  <a:cubicBezTo>
                    <a:pt x="5" y="30"/>
                    <a:pt x="7" y="29"/>
                    <a:pt x="9" y="29"/>
                  </a:cubicBezTo>
                  <a:cubicBezTo>
                    <a:pt x="10" y="28"/>
                    <a:pt x="12" y="28"/>
                    <a:pt x="14" y="28"/>
                  </a:cubicBezTo>
                  <a:cubicBezTo>
                    <a:pt x="18" y="27"/>
                    <a:pt x="22" y="25"/>
                    <a:pt x="24" y="22"/>
                  </a:cubicBezTo>
                  <a:cubicBezTo>
                    <a:pt x="25" y="20"/>
                    <a:pt x="26" y="17"/>
                    <a:pt x="25" y="14"/>
                  </a:cubicBezTo>
                  <a:cubicBezTo>
                    <a:pt x="25" y="11"/>
                    <a:pt x="24" y="8"/>
                    <a:pt x="23" y="6"/>
                  </a:cubicBezTo>
                  <a:cubicBezTo>
                    <a:pt x="24" y="5"/>
                    <a:pt x="25" y="5"/>
                    <a:pt x="27" y="5"/>
                  </a:cubicBezTo>
                  <a:cubicBezTo>
                    <a:pt x="28" y="5"/>
                    <a:pt x="30" y="5"/>
                    <a:pt x="32" y="6"/>
                  </a:cubicBezTo>
                  <a:cubicBezTo>
                    <a:pt x="32" y="5"/>
                    <a:pt x="32" y="5"/>
                    <a:pt x="32" y="5"/>
                  </a:cubicBezTo>
                  <a:cubicBezTo>
                    <a:pt x="31" y="5"/>
                    <a:pt x="29" y="4"/>
                    <a:pt x="28" y="4"/>
                  </a:cubicBezTo>
                  <a:cubicBezTo>
                    <a:pt x="26" y="4"/>
                    <a:pt x="24" y="5"/>
                    <a:pt x="23" y="5"/>
                  </a:cubicBezTo>
                  <a:cubicBezTo>
                    <a:pt x="20" y="2"/>
                    <a:pt x="17" y="0"/>
                    <a:pt x="12" y="1"/>
                  </a:cubicBezTo>
                  <a:cubicBezTo>
                    <a:pt x="9" y="2"/>
                    <a:pt x="5" y="5"/>
                    <a:pt x="3"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1785"/>
            <p:cNvSpPr>
              <a:spLocks/>
            </p:cNvSpPr>
            <p:nvPr/>
          </p:nvSpPr>
          <p:spPr bwMode="auto">
            <a:xfrm>
              <a:off x="6965921" y="3289317"/>
              <a:ext cx="214314" cy="161926"/>
            </a:xfrm>
            <a:custGeom>
              <a:avLst/>
              <a:gdLst>
                <a:gd name="T0" fmla="*/ 37 w 57"/>
                <a:gd name="T1" fmla="*/ 2 h 43"/>
                <a:gd name="T2" fmla="*/ 25 w 57"/>
                <a:gd name="T3" fmla="*/ 1 h 43"/>
                <a:gd name="T4" fmla="*/ 13 w 57"/>
                <a:gd name="T5" fmla="*/ 1 h 43"/>
                <a:gd name="T6" fmla="*/ 6 w 57"/>
                <a:gd name="T7" fmla="*/ 1 h 43"/>
                <a:gd name="T8" fmla="*/ 0 w 57"/>
                <a:gd name="T9" fmla="*/ 0 h 43"/>
                <a:gd name="T10" fmla="*/ 3 w 57"/>
                <a:gd name="T11" fmla="*/ 9 h 43"/>
                <a:gd name="T12" fmla="*/ 4 w 57"/>
                <a:gd name="T13" fmla="*/ 20 h 43"/>
                <a:gd name="T14" fmla="*/ 12 w 57"/>
                <a:gd name="T15" fmla="*/ 33 h 43"/>
                <a:gd name="T16" fmla="*/ 25 w 57"/>
                <a:gd name="T17" fmla="*/ 42 h 43"/>
                <a:gd name="T18" fmla="*/ 39 w 57"/>
                <a:gd name="T19" fmla="*/ 38 h 43"/>
                <a:gd name="T20" fmla="*/ 46 w 57"/>
                <a:gd name="T21" fmla="*/ 26 h 43"/>
                <a:gd name="T22" fmla="*/ 51 w 57"/>
                <a:gd name="T23" fmla="*/ 29 h 43"/>
                <a:gd name="T24" fmla="*/ 56 w 57"/>
                <a:gd name="T25" fmla="*/ 35 h 43"/>
                <a:gd name="T26" fmla="*/ 57 w 57"/>
                <a:gd name="T27" fmla="*/ 35 h 43"/>
                <a:gd name="T28" fmla="*/ 52 w 57"/>
                <a:gd name="T29" fmla="*/ 30 h 43"/>
                <a:gd name="T30" fmla="*/ 46 w 57"/>
                <a:gd name="T31" fmla="*/ 26 h 43"/>
                <a:gd name="T32" fmla="*/ 46 w 57"/>
                <a:gd name="T33" fmla="*/ 10 h 43"/>
                <a:gd name="T34" fmla="*/ 37 w 57"/>
                <a:gd name="T35"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43">
                  <a:moveTo>
                    <a:pt x="37" y="2"/>
                  </a:moveTo>
                  <a:cubicBezTo>
                    <a:pt x="34" y="0"/>
                    <a:pt x="29" y="1"/>
                    <a:pt x="25" y="1"/>
                  </a:cubicBezTo>
                  <a:cubicBezTo>
                    <a:pt x="21" y="0"/>
                    <a:pt x="17" y="1"/>
                    <a:pt x="13" y="1"/>
                  </a:cubicBezTo>
                  <a:cubicBezTo>
                    <a:pt x="12" y="1"/>
                    <a:pt x="8" y="1"/>
                    <a:pt x="6" y="1"/>
                  </a:cubicBezTo>
                  <a:cubicBezTo>
                    <a:pt x="3" y="0"/>
                    <a:pt x="0" y="0"/>
                    <a:pt x="0" y="0"/>
                  </a:cubicBezTo>
                  <a:cubicBezTo>
                    <a:pt x="2" y="3"/>
                    <a:pt x="3" y="6"/>
                    <a:pt x="3" y="9"/>
                  </a:cubicBezTo>
                  <a:cubicBezTo>
                    <a:pt x="3" y="13"/>
                    <a:pt x="4" y="17"/>
                    <a:pt x="4" y="20"/>
                  </a:cubicBezTo>
                  <a:cubicBezTo>
                    <a:pt x="6" y="24"/>
                    <a:pt x="8" y="29"/>
                    <a:pt x="12" y="33"/>
                  </a:cubicBezTo>
                  <a:cubicBezTo>
                    <a:pt x="16" y="37"/>
                    <a:pt x="20" y="40"/>
                    <a:pt x="25" y="42"/>
                  </a:cubicBezTo>
                  <a:cubicBezTo>
                    <a:pt x="30" y="43"/>
                    <a:pt x="35" y="41"/>
                    <a:pt x="39" y="38"/>
                  </a:cubicBezTo>
                  <a:cubicBezTo>
                    <a:pt x="42" y="35"/>
                    <a:pt x="45" y="31"/>
                    <a:pt x="46" y="26"/>
                  </a:cubicBezTo>
                  <a:cubicBezTo>
                    <a:pt x="48" y="27"/>
                    <a:pt x="50" y="28"/>
                    <a:pt x="51" y="29"/>
                  </a:cubicBezTo>
                  <a:cubicBezTo>
                    <a:pt x="53" y="31"/>
                    <a:pt x="55" y="33"/>
                    <a:pt x="56" y="35"/>
                  </a:cubicBezTo>
                  <a:cubicBezTo>
                    <a:pt x="57" y="35"/>
                    <a:pt x="57" y="35"/>
                    <a:pt x="57" y="35"/>
                  </a:cubicBezTo>
                  <a:cubicBezTo>
                    <a:pt x="56" y="33"/>
                    <a:pt x="54" y="32"/>
                    <a:pt x="52" y="30"/>
                  </a:cubicBezTo>
                  <a:cubicBezTo>
                    <a:pt x="50" y="28"/>
                    <a:pt x="48" y="26"/>
                    <a:pt x="46" y="26"/>
                  </a:cubicBezTo>
                  <a:cubicBezTo>
                    <a:pt x="48" y="20"/>
                    <a:pt x="48" y="14"/>
                    <a:pt x="46" y="10"/>
                  </a:cubicBezTo>
                  <a:cubicBezTo>
                    <a:pt x="44" y="7"/>
                    <a:pt x="40" y="4"/>
                    <a:pt x="37"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1786"/>
            <p:cNvSpPr>
              <a:spLocks/>
            </p:cNvSpPr>
            <p:nvPr/>
          </p:nvSpPr>
          <p:spPr bwMode="auto">
            <a:xfrm>
              <a:off x="7096097" y="3116279"/>
              <a:ext cx="147638" cy="169864"/>
            </a:xfrm>
            <a:custGeom>
              <a:avLst/>
              <a:gdLst>
                <a:gd name="T0" fmla="*/ 32 w 39"/>
                <a:gd name="T1" fmla="*/ 5 h 45"/>
                <a:gd name="T2" fmla="*/ 20 w 39"/>
                <a:gd name="T3" fmla="*/ 0 h 45"/>
                <a:gd name="T4" fmla="*/ 10 w 39"/>
                <a:gd name="T5" fmla="*/ 1 h 45"/>
                <a:gd name="T6" fmla="*/ 4 w 39"/>
                <a:gd name="T7" fmla="*/ 3 h 45"/>
                <a:gd name="T8" fmla="*/ 0 w 39"/>
                <a:gd name="T9" fmla="*/ 4 h 45"/>
                <a:gd name="T10" fmla="*/ 3 w 39"/>
                <a:gd name="T11" fmla="*/ 10 h 45"/>
                <a:gd name="T12" fmla="*/ 3 w 39"/>
                <a:gd name="T13" fmla="*/ 16 h 45"/>
                <a:gd name="T14" fmla="*/ 5 w 39"/>
                <a:gd name="T15" fmla="*/ 24 h 45"/>
                <a:gd name="T16" fmla="*/ 9 w 39"/>
                <a:gd name="T17" fmla="*/ 31 h 45"/>
                <a:gd name="T18" fmla="*/ 19 w 39"/>
                <a:gd name="T19" fmla="*/ 34 h 45"/>
                <a:gd name="T20" fmla="*/ 31 w 39"/>
                <a:gd name="T21" fmla="*/ 33 h 45"/>
                <a:gd name="T22" fmla="*/ 31 w 39"/>
                <a:gd name="T23" fmla="*/ 38 h 45"/>
                <a:gd name="T24" fmla="*/ 27 w 39"/>
                <a:gd name="T25" fmla="*/ 45 h 45"/>
                <a:gd name="T26" fmla="*/ 28 w 39"/>
                <a:gd name="T27" fmla="*/ 45 h 45"/>
                <a:gd name="T28" fmla="*/ 31 w 39"/>
                <a:gd name="T29" fmla="*/ 40 h 45"/>
                <a:gd name="T30" fmla="*/ 31 w 39"/>
                <a:gd name="T31" fmla="*/ 33 h 45"/>
                <a:gd name="T32" fmla="*/ 37 w 39"/>
                <a:gd name="T33" fmla="*/ 28 h 45"/>
                <a:gd name="T34" fmla="*/ 39 w 39"/>
                <a:gd name="T35" fmla="*/ 19 h 45"/>
                <a:gd name="T36" fmla="*/ 32 w 39"/>
                <a:gd name="T3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45">
                  <a:moveTo>
                    <a:pt x="32" y="5"/>
                  </a:moveTo>
                  <a:cubicBezTo>
                    <a:pt x="29" y="1"/>
                    <a:pt x="24" y="0"/>
                    <a:pt x="20" y="0"/>
                  </a:cubicBezTo>
                  <a:cubicBezTo>
                    <a:pt x="17" y="0"/>
                    <a:pt x="13" y="0"/>
                    <a:pt x="10" y="1"/>
                  </a:cubicBezTo>
                  <a:cubicBezTo>
                    <a:pt x="9" y="2"/>
                    <a:pt x="6" y="2"/>
                    <a:pt x="4" y="3"/>
                  </a:cubicBezTo>
                  <a:cubicBezTo>
                    <a:pt x="2" y="3"/>
                    <a:pt x="0" y="4"/>
                    <a:pt x="0" y="4"/>
                  </a:cubicBezTo>
                  <a:cubicBezTo>
                    <a:pt x="2" y="5"/>
                    <a:pt x="3" y="7"/>
                    <a:pt x="3" y="10"/>
                  </a:cubicBezTo>
                  <a:cubicBezTo>
                    <a:pt x="3" y="12"/>
                    <a:pt x="3" y="14"/>
                    <a:pt x="3" y="16"/>
                  </a:cubicBezTo>
                  <a:cubicBezTo>
                    <a:pt x="3" y="19"/>
                    <a:pt x="4" y="22"/>
                    <a:pt x="5" y="24"/>
                  </a:cubicBezTo>
                  <a:cubicBezTo>
                    <a:pt x="6" y="27"/>
                    <a:pt x="7" y="29"/>
                    <a:pt x="9" y="31"/>
                  </a:cubicBezTo>
                  <a:cubicBezTo>
                    <a:pt x="12" y="33"/>
                    <a:pt x="15" y="34"/>
                    <a:pt x="19" y="34"/>
                  </a:cubicBezTo>
                  <a:cubicBezTo>
                    <a:pt x="23" y="35"/>
                    <a:pt x="27" y="34"/>
                    <a:pt x="31" y="33"/>
                  </a:cubicBezTo>
                  <a:cubicBezTo>
                    <a:pt x="31" y="35"/>
                    <a:pt x="31" y="37"/>
                    <a:pt x="31" y="38"/>
                  </a:cubicBezTo>
                  <a:cubicBezTo>
                    <a:pt x="30" y="41"/>
                    <a:pt x="29" y="43"/>
                    <a:pt x="27" y="45"/>
                  </a:cubicBezTo>
                  <a:cubicBezTo>
                    <a:pt x="28" y="45"/>
                    <a:pt x="28" y="45"/>
                    <a:pt x="28" y="45"/>
                  </a:cubicBezTo>
                  <a:cubicBezTo>
                    <a:pt x="29" y="45"/>
                    <a:pt x="30" y="42"/>
                    <a:pt x="31" y="40"/>
                  </a:cubicBezTo>
                  <a:cubicBezTo>
                    <a:pt x="31" y="37"/>
                    <a:pt x="32" y="35"/>
                    <a:pt x="31" y="33"/>
                  </a:cubicBezTo>
                  <a:cubicBezTo>
                    <a:pt x="34" y="32"/>
                    <a:pt x="36" y="30"/>
                    <a:pt x="37" y="28"/>
                  </a:cubicBezTo>
                  <a:cubicBezTo>
                    <a:pt x="39" y="25"/>
                    <a:pt x="39" y="22"/>
                    <a:pt x="39" y="19"/>
                  </a:cubicBezTo>
                  <a:cubicBezTo>
                    <a:pt x="38" y="14"/>
                    <a:pt x="35" y="8"/>
                    <a:pt x="32" y="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1787"/>
            <p:cNvSpPr>
              <a:spLocks/>
            </p:cNvSpPr>
            <p:nvPr/>
          </p:nvSpPr>
          <p:spPr bwMode="auto">
            <a:xfrm>
              <a:off x="6894483" y="3016265"/>
              <a:ext cx="206376" cy="187326"/>
            </a:xfrm>
            <a:custGeom>
              <a:avLst/>
              <a:gdLst>
                <a:gd name="T0" fmla="*/ 38 w 55"/>
                <a:gd name="T1" fmla="*/ 3 h 50"/>
                <a:gd name="T2" fmla="*/ 23 w 55"/>
                <a:gd name="T3" fmla="*/ 3 h 50"/>
                <a:gd name="T4" fmla="*/ 12 w 55"/>
                <a:gd name="T5" fmla="*/ 8 h 50"/>
                <a:gd name="T6" fmla="*/ 0 w 55"/>
                <a:gd name="T7" fmla="*/ 14 h 50"/>
                <a:gd name="T8" fmla="*/ 10 w 55"/>
                <a:gd name="T9" fmla="*/ 29 h 50"/>
                <a:gd name="T10" fmla="*/ 16 w 55"/>
                <a:gd name="T11" fmla="*/ 38 h 50"/>
                <a:gd name="T12" fmla="*/ 24 w 55"/>
                <a:gd name="T13" fmla="*/ 43 h 50"/>
                <a:gd name="T14" fmla="*/ 37 w 55"/>
                <a:gd name="T15" fmla="*/ 42 h 50"/>
                <a:gd name="T16" fmla="*/ 49 w 55"/>
                <a:gd name="T17" fmla="*/ 35 h 50"/>
                <a:gd name="T18" fmla="*/ 52 w 55"/>
                <a:gd name="T19" fmla="*/ 41 h 50"/>
                <a:gd name="T20" fmla="*/ 52 w 55"/>
                <a:gd name="T21" fmla="*/ 50 h 50"/>
                <a:gd name="T22" fmla="*/ 54 w 55"/>
                <a:gd name="T23" fmla="*/ 50 h 50"/>
                <a:gd name="T24" fmla="*/ 53 w 55"/>
                <a:gd name="T25" fmla="*/ 43 h 50"/>
                <a:gd name="T26" fmla="*/ 50 w 55"/>
                <a:gd name="T27" fmla="*/ 35 h 50"/>
                <a:gd name="T28" fmla="*/ 55 w 55"/>
                <a:gd name="T29" fmla="*/ 26 h 50"/>
                <a:gd name="T30" fmla="*/ 53 w 55"/>
                <a:gd name="T31" fmla="*/ 16 h 50"/>
                <a:gd name="T32" fmla="*/ 47 w 55"/>
                <a:gd name="T33" fmla="*/ 8 h 50"/>
                <a:gd name="T34" fmla="*/ 38 w 55"/>
                <a:gd name="T35"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0">
                  <a:moveTo>
                    <a:pt x="38" y="3"/>
                  </a:moveTo>
                  <a:cubicBezTo>
                    <a:pt x="33" y="0"/>
                    <a:pt x="28" y="2"/>
                    <a:pt x="23" y="3"/>
                  </a:cubicBezTo>
                  <a:cubicBezTo>
                    <a:pt x="19" y="4"/>
                    <a:pt x="15" y="6"/>
                    <a:pt x="12" y="8"/>
                  </a:cubicBezTo>
                  <a:cubicBezTo>
                    <a:pt x="9" y="10"/>
                    <a:pt x="0" y="14"/>
                    <a:pt x="0" y="14"/>
                  </a:cubicBezTo>
                  <a:cubicBezTo>
                    <a:pt x="6" y="17"/>
                    <a:pt x="8" y="24"/>
                    <a:pt x="10" y="29"/>
                  </a:cubicBezTo>
                  <a:cubicBezTo>
                    <a:pt x="12" y="32"/>
                    <a:pt x="14" y="35"/>
                    <a:pt x="16" y="38"/>
                  </a:cubicBezTo>
                  <a:cubicBezTo>
                    <a:pt x="18" y="40"/>
                    <a:pt x="21" y="42"/>
                    <a:pt x="24" y="43"/>
                  </a:cubicBezTo>
                  <a:cubicBezTo>
                    <a:pt x="28" y="44"/>
                    <a:pt x="32" y="44"/>
                    <a:pt x="37" y="42"/>
                  </a:cubicBezTo>
                  <a:cubicBezTo>
                    <a:pt x="41" y="41"/>
                    <a:pt x="46" y="39"/>
                    <a:pt x="49" y="35"/>
                  </a:cubicBezTo>
                  <a:cubicBezTo>
                    <a:pt x="51" y="37"/>
                    <a:pt x="52" y="39"/>
                    <a:pt x="52" y="41"/>
                  </a:cubicBezTo>
                  <a:cubicBezTo>
                    <a:pt x="53" y="44"/>
                    <a:pt x="53" y="47"/>
                    <a:pt x="52" y="50"/>
                  </a:cubicBezTo>
                  <a:cubicBezTo>
                    <a:pt x="54" y="50"/>
                    <a:pt x="54" y="50"/>
                    <a:pt x="54" y="50"/>
                  </a:cubicBezTo>
                  <a:cubicBezTo>
                    <a:pt x="54" y="48"/>
                    <a:pt x="54" y="46"/>
                    <a:pt x="53" y="43"/>
                  </a:cubicBezTo>
                  <a:cubicBezTo>
                    <a:pt x="53" y="40"/>
                    <a:pt x="51" y="37"/>
                    <a:pt x="50" y="35"/>
                  </a:cubicBezTo>
                  <a:cubicBezTo>
                    <a:pt x="52" y="33"/>
                    <a:pt x="54" y="30"/>
                    <a:pt x="55" y="26"/>
                  </a:cubicBezTo>
                  <a:cubicBezTo>
                    <a:pt x="55" y="23"/>
                    <a:pt x="55" y="20"/>
                    <a:pt x="53" y="16"/>
                  </a:cubicBezTo>
                  <a:cubicBezTo>
                    <a:pt x="51" y="13"/>
                    <a:pt x="49" y="11"/>
                    <a:pt x="47" y="8"/>
                  </a:cubicBezTo>
                  <a:cubicBezTo>
                    <a:pt x="44" y="6"/>
                    <a:pt x="41" y="4"/>
                    <a:pt x="38" y="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1788"/>
            <p:cNvSpPr>
              <a:spLocks/>
            </p:cNvSpPr>
            <p:nvPr/>
          </p:nvSpPr>
          <p:spPr bwMode="auto">
            <a:xfrm>
              <a:off x="7161185" y="2955940"/>
              <a:ext cx="82551" cy="115888"/>
            </a:xfrm>
            <a:custGeom>
              <a:avLst/>
              <a:gdLst>
                <a:gd name="T0" fmla="*/ 0 w 22"/>
                <a:gd name="T1" fmla="*/ 20 h 31"/>
                <a:gd name="T2" fmla="*/ 5 w 22"/>
                <a:gd name="T3" fmla="*/ 27 h 31"/>
                <a:gd name="T4" fmla="*/ 12 w 22"/>
                <a:gd name="T5" fmla="*/ 29 h 31"/>
                <a:gd name="T6" fmla="*/ 15 w 22"/>
                <a:gd name="T7" fmla="*/ 30 h 31"/>
                <a:gd name="T8" fmla="*/ 18 w 22"/>
                <a:gd name="T9" fmla="*/ 31 h 31"/>
                <a:gd name="T10" fmla="*/ 18 w 22"/>
                <a:gd name="T11" fmla="*/ 27 h 31"/>
                <a:gd name="T12" fmla="*/ 20 w 22"/>
                <a:gd name="T13" fmla="*/ 23 h 31"/>
                <a:gd name="T14" fmla="*/ 22 w 22"/>
                <a:gd name="T15" fmla="*/ 19 h 31"/>
                <a:gd name="T16" fmla="*/ 22 w 22"/>
                <a:gd name="T17" fmla="*/ 15 h 31"/>
                <a:gd name="T18" fmla="*/ 18 w 22"/>
                <a:gd name="T19" fmla="*/ 10 h 31"/>
                <a:gd name="T20" fmla="*/ 12 w 22"/>
                <a:gd name="T21" fmla="*/ 5 h 31"/>
                <a:gd name="T22" fmla="*/ 14 w 22"/>
                <a:gd name="T23" fmla="*/ 2 h 31"/>
                <a:gd name="T24" fmla="*/ 19 w 22"/>
                <a:gd name="T25" fmla="*/ 1 h 31"/>
                <a:gd name="T26" fmla="*/ 19 w 22"/>
                <a:gd name="T27" fmla="*/ 0 h 31"/>
                <a:gd name="T28" fmla="*/ 15 w 22"/>
                <a:gd name="T29" fmla="*/ 2 h 31"/>
                <a:gd name="T30" fmla="*/ 12 w 22"/>
                <a:gd name="T31" fmla="*/ 5 h 31"/>
                <a:gd name="T32" fmla="*/ 2 w 22"/>
                <a:gd name="T33" fmla="*/ 9 h 31"/>
                <a:gd name="T34" fmla="*/ 0 w 22"/>
                <a:gd name="T35"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1">
                  <a:moveTo>
                    <a:pt x="0" y="20"/>
                  </a:moveTo>
                  <a:cubicBezTo>
                    <a:pt x="1" y="23"/>
                    <a:pt x="3" y="25"/>
                    <a:pt x="5" y="27"/>
                  </a:cubicBezTo>
                  <a:cubicBezTo>
                    <a:pt x="7" y="28"/>
                    <a:pt x="9" y="29"/>
                    <a:pt x="12" y="29"/>
                  </a:cubicBezTo>
                  <a:cubicBezTo>
                    <a:pt x="12" y="30"/>
                    <a:pt x="14" y="30"/>
                    <a:pt x="15" y="30"/>
                  </a:cubicBezTo>
                  <a:cubicBezTo>
                    <a:pt x="17" y="31"/>
                    <a:pt x="18" y="31"/>
                    <a:pt x="18" y="31"/>
                  </a:cubicBezTo>
                  <a:cubicBezTo>
                    <a:pt x="17" y="30"/>
                    <a:pt x="17" y="28"/>
                    <a:pt x="18" y="27"/>
                  </a:cubicBezTo>
                  <a:cubicBezTo>
                    <a:pt x="19" y="26"/>
                    <a:pt x="19" y="24"/>
                    <a:pt x="20" y="23"/>
                  </a:cubicBezTo>
                  <a:cubicBezTo>
                    <a:pt x="21" y="22"/>
                    <a:pt x="21" y="20"/>
                    <a:pt x="22" y="19"/>
                  </a:cubicBezTo>
                  <a:cubicBezTo>
                    <a:pt x="22" y="18"/>
                    <a:pt x="22" y="16"/>
                    <a:pt x="22" y="15"/>
                  </a:cubicBezTo>
                  <a:cubicBezTo>
                    <a:pt x="21" y="13"/>
                    <a:pt x="20" y="11"/>
                    <a:pt x="18" y="10"/>
                  </a:cubicBezTo>
                  <a:cubicBezTo>
                    <a:pt x="16" y="8"/>
                    <a:pt x="14" y="6"/>
                    <a:pt x="12" y="5"/>
                  </a:cubicBezTo>
                  <a:cubicBezTo>
                    <a:pt x="13" y="4"/>
                    <a:pt x="13" y="3"/>
                    <a:pt x="14" y="2"/>
                  </a:cubicBezTo>
                  <a:cubicBezTo>
                    <a:pt x="16" y="1"/>
                    <a:pt x="17" y="1"/>
                    <a:pt x="19" y="1"/>
                  </a:cubicBezTo>
                  <a:cubicBezTo>
                    <a:pt x="19" y="0"/>
                    <a:pt x="19" y="0"/>
                    <a:pt x="19" y="0"/>
                  </a:cubicBezTo>
                  <a:cubicBezTo>
                    <a:pt x="18" y="0"/>
                    <a:pt x="17" y="1"/>
                    <a:pt x="15" y="2"/>
                  </a:cubicBezTo>
                  <a:cubicBezTo>
                    <a:pt x="14" y="2"/>
                    <a:pt x="12" y="4"/>
                    <a:pt x="12" y="5"/>
                  </a:cubicBezTo>
                  <a:cubicBezTo>
                    <a:pt x="8" y="4"/>
                    <a:pt x="4" y="5"/>
                    <a:pt x="2" y="9"/>
                  </a:cubicBezTo>
                  <a:cubicBezTo>
                    <a:pt x="0" y="12"/>
                    <a:pt x="0" y="17"/>
                    <a:pt x="0"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1789"/>
            <p:cNvSpPr>
              <a:spLocks/>
            </p:cNvSpPr>
            <p:nvPr/>
          </p:nvSpPr>
          <p:spPr bwMode="auto">
            <a:xfrm>
              <a:off x="6784945" y="2703526"/>
              <a:ext cx="315914" cy="206376"/>
            </a:xfrm>
            <a:custGeom>
              <a:avLst/>
              <a:gdLst>
                <a:gd name="T0" fmla="*/ 48 w 84"/>
                <a:gd name="T1" fmla="*/ 2 h 55"/>
                <a:gd name="T2" fmla="*/ 28 w 84"/>
                <a:gd name="T3" fmla="*/ 15 h 55"/>
                <a:gd name="T4" fmla="*/ 20 w 84"/>
                <a:gd name="T5" fmla="*/ 23 h 55"/>
                <a:gd name="T6" fmla="*/ 7 w 84"/>
                <a:gd name="T7" fmla="*/ 25 h 55"/>
                <a:gd name="T8" fmla="*/ 0 w 84"/>
                <a:gd name="T9" fmla="*/ 24 h 55"/>
                <a:gd name="T10" fmla="*/ 11 w 84"/>
                <a:gd name="T11" fmla="*/ 36 h 55"/>
                <a:gd name="T12" fmla="*/ 25 w 84"/>
                <a:gd name="T13" fmla="*/ 46 h 55"/>
                <a:gd name="T14" fmla="*/ 45 w 84"/>
                <a:gd name="T15" fmla="*/ 54 h 55"/>
                <a:gd name="T16" fmla="*/ 66 w 84"/>
                <a:gd name="T17" fmla="*/ 50 h 55"/>
                <a:gd name="T18" fmla="*/ 79 w 84"/>
                <a:gd name="T19" fmla="*/ 34 h 55"/>
                <a:gd name="T20" fmla="*/ 74 w 84"/>
                <a:gd name="T21" fmla="*/ 17 h 55"/>
                <a:gd name="T22" fmla="*/ 79 w 84"/>
                <a:gd name="T23" fmla="*/ 14 h 55"/>
                <a:gd name="T24" fmla="*/ 84 w 84"/>
                <a:gd name="T25" fmla="*/ 13 h 55"/>
                <a:gd name="T26" fmla="*/ 83 w 84"/>
                <a:gd name="T27" fmla="*/ 11 h 55"/>
                <a:gd name="T28" fmla="*/ 81 w 84"/>
                <a:gd name="T29" fmla="*/ 12 h 55"/>
                <a:gd name="T30" fmla="*/ 79 w 84"/>
                <a:gd name="T31" fmla="*/ 13 h 55"/>
                <a:gd name="T32" fmla="*/ 74 w 84"/>
                <a:gd name="T33" fmla="*/ 16 h 55"/>
                <a:gd name="T34" fmla="*/ 71 w 84"/>
                <a:gd name="T35" fmla="*/ 12 h 55"/>
                <a:gd name="T36" fmla="*/ 48 w 84"/>
                <a:gd name="T3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55">
                  <a:moveTo>
                    <a:pt x="48" y="2"/>
                  </a:moveTo>
                  <a:cubicBezTo>
                    <a:pt x="40" y="4"/>
                    <a:pt x="35" y="9"/>
                    <a:pt x="28" y="15"/>
                  </a:cubicBezTo>
                  <a:cubicBezTo>
                    <a:pt x="26" y="18"/>
                    <a:pt x="23" y="21"/>
                    <a:pt x="20" y="23"/>
                  </a:cubicBezTo>
                  <a:cubicBezTo>
                    <a:pt x="16" y="25"/>
                    <a:pt x="12" y="27"/>
                    <a:pt x="7" y="25"/>
                  </a:cubicBezTo>
                  <a:cubicBezTo>
                    <a:pt x="5" y="25"/>
                    <a:pt x="2" y="25"/>
                    <a:pt x="0" y="24"/>
                  </a:cubicBezTo>
                  <a:cubicBezTo>
                    <a:pt x="3" y="27"/>
                    <a:pt x="6" y="31"/>
                    <a:pt x="11" y="36"/>
                  </a:cubicBezTo>
                  <a:cubicBezTo>
                    <a:pt x="16" y="41"/>
                    <a:pt x="21" y="44"/>
                    <a:pt x="25" y="46"/>
                  </a:cubicBezTo>
                  <a:cubicBezTo>
                    <a:pt x="31" y="50"/>
                    <a:pt x="38" y="53"/>
                    <a:pt x="45" y="54"/>
                  </a:cubicBezTo>
                  <a:cubicBezTo>
                    <a:pt x="52" y="55"/>
                    <a:pt x="59" y="54"/>
                    <a:pt x="66" y="50"/>
                  </a:cubicBezTo>
                  <a:cubicBezTo>
                    <a:pt x="73" y="46"/>
                    <a:pt x="77" y="40"/>
                    <a:pt x="79" y="34"/>
                  </a:cubicBezTo>
                  <a:cubicBezTo>
                    <a:pt x="80" y="28"/>
                    <a:pt x="78" y="22"/>
                    <a:pt x="74" y="17"/>
                  </a:cubicBezTo>
                  <a:cubicBezTo>
                    <a:pt x="76" y="16"/>
                    <a:pt x="78" y="15"/>
                    <a:pt x="79" y="14"/>
                  </a:cubicBezTo>
                  <a:cubicBezTo>
                    <a:pt x="81" y="14"/>
                    <a:pt x="82" y="13"/>
                    <a:pt x="84" y="13"/>
                  </a:cubicBezTo>
                  <a:cubicBezTo>
                    <a:pt x="83" y="11"/>
                    <a:pt x="83" y="11"/>
                    <a:pt x="83" y="11"/>
                  </a:cubicBezTo>
                  <a:cubicBezTo>
                    <a:pt x="82" y="11"/>
                    <a:pt x="82" y="11"/>
                    <a:pt x="81" y="12"/>
                  </a:cubicBezTo>
                  <a:cubicBezTo>
                    <a:pt x="81" y="12"/>
                    <a:pt x="80" y="12"/>
                    <a:pt x="79" y="13"/>
                  </a:cubicBezTo>
                  <a:cubicBezTo>
                    <a:pt x="74" y="16"/>
                    <a:pt x="74" y="16"/>
                    <a:pt x="74" y="16"/>
                  </a:cubicBezTo>
                  <a:cubicBezTo>
                    <a:pt x="73" y="15"/>
                    <a:pt x="72" y="13"/>
                    <a:pt x="71" y="12"/>
                  </a:cubicBezTo>
                  <a:cubicBezTo>
                    <a:pt x="65" y="3"/>
                    <a:pt x="56" y="0"/>
                    <a:pt x="48" y="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1790"/>
            <p:cNvSpPr>
              <a:spLocks/>
            </p:cNvSpPr>
            <p:nvPr/>
          </p:nvSpPr>
          <p:spPr bwMode="auto">
            <a:xfrm>
              <a:off x="6900833" y="2662250"/>
              <a:ext cx="101601" cy="68263"/>
            </a:xfrm>
            <a:custGeom>
              <a:avLst/>
              <a:gdLst>
                <a:gd name="T0" fmla="*/ 15 w 27"/>
                <a:gd name="T1" fmla="*/ 0 h 18"/>
                <a:gd name="T2" fmla="*/ 9 w 27"/>
                <a:gd name="T3" fmla="*/ 1 h 18"/>
                <a:gd name="T4" fmla="*/ 5 w 27"/>
                <a:gd name="T5" fmla="*/ 4 h 18"/>
                <a:gd name="T6" fmla="*/ 0 w 27"/>
                <a:gd name="T7" fmla="*/ 6 h 18"/>
                <a:gd name="T8" fmla="*/ 5 w 27"/>
                <a:gd name="T9" fmla="*/ 13 h 18"/>
                <a:gd name="T10" fmla="*/ 14 w 27"/>
                <a:gd name="T11" fmla="*/ 18 h 18"/>
                <a:gd name="T12" fmla="*/ 19 w 27"/>
                <a:gd name="T13" fmla="*/ 16 h 18"/>
                <a:gd name="T14" fmla="*/ 23 w 27"/>
                <a:gd name="T15" fmla="*/ 11 h 18"/>
                <a:gd name="T16" fmla="*/ 25 w 27"/>
                <a:gd name="T17" fmla="*/ 13 h 18"/>
                <a:gd name="T18" fmla="*/ 27 w 27"/>
                <a:gd name="T19" fmla="*/ 16 h 18"/>
                <a:gd name="T20" fmla="*/ 27 w 27"/>
                <a:gd name="T21" fmla="*/ 16 h 18"/>
                <a:gd name="T22" fmla="*/ 23 w 27"/>
                <a:gd name="T23" fmla="*/ 11 h 18"/>
                <a:gd name="T24" fmla="*/ 22 w 27"/>
                <a:gd name="T25" fmla="*/ 3 h 18"/>
                <a:gd name="T26" fmla="*/ 15 w 27"/>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15" y="0"/>
                  </a:moveTo>
                  <a:cubicBezTo>
                    <a:pt x="13" y="0"/>
                    <a:pt x="11" y="0"/>
                    <a:pt x="9" y="1"/>
                  </a:cubicBezTo>
                  <a:cubicBezTo>
                    <a:pt x="8" y="2"/>
                    <a:pt x="6" y="3"/>
                    <a:pt x="5" y="4"/>
                  </a:cubicBezTo>
                  <a:cubicBezTo>
                    <a:pt x="4" y="5"/>
                    <a:pt x="0" y="6"/>
                    <a:pt x="0" y="6"/>
                  </a:cubicBezTo>
                  <a:cubicBezTo>
                    <a:pt x="2" y="8"/>
                    <a:pt x="3" y="11"/>
                    <a:pt x="5" y="13"/>
                  </a:cubicBezTo>
                  <a:cubicBezTo>
                    <a:pt x="7" y="16"/>
                    <a:pt x="11" y="18"/>
                    <a:pt x="14" y="18"/>
                  </a:cubicBezTo>
                  <a:cubicBezTo>
                    <a:pt x="16" y="18"/>
                    <a:pt x="18" y="17"/>
                    <a:pt x="19" y="16"/>
                  </a:cubicBezTo>
                  <a:cubicBezTo>
                    <a:pt x="21" y="15"/>
                    <a:pt x="22" y="13"/>
                    <a:pt x="23" y="11"/>
                  </a:cubicBezTo>
                  <a:cubicBezTo>
                    <a:pt x="24" y="12"/>
                    <a:pt x="25" y="12"/>
                    <a:pt x="25" y="13"/>
                  </a:cubicBezTo>
                  <a:cubicBezTo>
                    <a:pt x="26" y="14"/>
                    <a:pt x="27" y="15"/>
                    <a:pt x="27" y="16"/>
                  </a:cubicBezTo>
                  <a:cubicBezTo>
                    <a:pt x="27" y="16"/>
                    <a:pt x="27" y="16"/>
                    <a:pt x="27" y="16"/>
                  </a:cubicBezTo>
                  <a:cubicBezTo>
                    <a:pt x="27" y="15"/>
                    <a:pt x="25" y="12"/>
                    <a:pt x="23" y="11"/>
                  </a:cubicBezTo>
                  <a:cubicBezTo>
                    <a:pt x="24" y="8"/>
                    <a:pt x="24" y="5"/>
                    <a:pt x="22" y="3"/>
                  </a:cubicBezTo>
                  <a:cubicBezTo>
                    <a:pt x="20" y="1"/>
                    <a:pt x="17" y="0"/>
                    <a:pt x="15"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1791"/>
            <p:cNvSpPr>
              <a:spLocks/>
            </p:cNvSpPr>
            <p:nvPr/>
          </p:nvSpPr>
          <p:spPr bwMode="auto">
            <a:xfrm>
              <a:off x="7096097" y="2640025"/>
              <a:ext cx="147638" cy="161926"/>
            </a:xfrm>
            <a:custGeom>
              <a:avLst/>
              <a:gdLst>
                <a:gd name="T0" fmla="*/ 29 w 39"/>
                <a:gd name="T1" fmla="*/ 3 h 43"/>
                <a:gd name="T2" fmla="*/ 17 w 39"/>
                <a:gd name="T3" fmla="*/ 1 h 43"/>
                <a:gd name="T4" fmla="*/ 7 w 39"/>
                <a:gd name="T5" fmla="*/ 4 h 43"/>
                <a:gd name="T6" fmla="*/ 2 w 39"/>
                <a:gd name="T7" fmla="*/ 7 h 43"/>
                <a:gd name="T8" fmla="*/ 0 w 39"/>
                <a:gd name="T9" fmla="*/ 9 h 43"/>
                <a:gd name="T10" fmla="*/ 3 w 39"/>
                <a:gd name="T11" fmla="*/ 13 h 43"/>
                <a:gd name="T12" fmla="*/ 4 w 39"/>
                <a:gd name="T13" fmla="*/ 19 h 43"/>
                <a:gd name="T14" fmla="*/ 7 w 39"/>
                <a:gd name="T15" fmla="*/ 26 h 43"/>
                <a:gd name="T16" fmla="*/ 12 w 39"/>
                <a:gd name="T17" fmla="*/ 31 h 43"/>
                <a:gd name="T18" fmla="*/ 21 w 39"/>
                <a:gd name="T19" fmla="*/ 32 h 43"/>
                <a:gd name="T20" fmla="*/ 32 w 39"/>
                <a:gd name="T21" fmla="*/ 30 h 43"/>
                <a:gd name="T22" fmla="*/ 32 w 39"/>
                <a:gd name="T23" fmla="*/ 36 h 43"/>
                <a:gd name="T24" fmla="*/ 28 w 39"/>
                <a:gd name="T25" fmla="*/ 42 h 43"/>
                <a:gd name="T26" fmla="*/ 29 w 39"/>
                <a:gd name="T27" fmla="*/ 43 h 43"/>
                <a:gd name="T28" fmla="*/ 32 w 39"/>
                <a:gd name="T29" fmla="*/ 37 h 43"/>
                <a:gd name="T30" fmla="*/ 32 w 39"/>
                <a:gd name="T31" fmla="*/ 30 h 43"/>
                <a:gd name="T32" fmla="*/ 38 w 39"/>
                <a:gd name="T33" fmla="*/ 24 h 43"/>
                <a:gd name="T34" fmla="*/ 38 w 39"/>
                <a:gd name="T35" fmla="*/ 16 h 43"/>
                <a:gd name="T36" fmla="*/ 29 w 39"/>
                <a:gd name="T37"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43">
                  <a:moveTo>
                    <a:pt x="29" y="3"/>
                  </a:moveTo>
                  <a:cubicBezTo>
                    <a:pt x="25" y="0"/>
                    <a:pt x="21" y="0"/>
                    <a:pt x="17" y="1"/>
                  </a:cubicBezTo>
                  <a:cubicBezTo>
                    <a:pt x="13" y="1"/>
                    <a:pt x="10" y="2"/>
                    <a:pt x="7" y="4"/>
                  </a:cubicBezTo>
                  <a:cubicBezTo>
                    <a:pt x="6" y="5"/>
                    <a:pt x="4" y="6"/>
                    <a:pt x="2" y="7"/>
                  </a:cubicBezTo>
                  <a:cubicBezTo>
                    <a:pt x="1" y="8"/>
                    <a:pt x="0" y="9"/>
                    <a:pt x="0" y="9"/>
                  </a:cubicBezTo>
                  <a:cubicBezTo>
                    <a:pt x="1" y="10"/>
                    <a:pt x="2" y="11"/>
                    <a:pt x="3" y="13"/>
                  </a:cubicBezTo>
                  <a:cubicBezTo>
                    <a:pt x="4" y="15"/>
                    <a:pt x="4" y="17"/>
                    <a:pt x="4" y="19"/>
                  </a:cubicBezTo>
                  <a:cubicBezTo>
                    <a:pt x="5" y="22"/>
                    <a:pt x="6" y="24"/>
                    <a:pt x="7" y="26"/>
                  </a:cubicBezTo>
                  <a:cubicBezTo>
                    <a:pt x="8" y="28"/>
                    <a:pt x="10" y="30"/>
                    <a:pt x="12" y="31"/>
                  </a:cubicBezTo>
                  <a:cubicBezTo>
                    <a:pt x="14" y="32"/>
                    <a:pt x="17" y="32"/>
                    <a:pt x="21" y="32"/>
                  </a:cubicBezTo>
                  <a:cubicBezTo>
                    <a:pt x="25" y="32"/>
                    <a:pt x="29" y="32"/>
                    <a:pt x="32" y="30"/>
                  </a:cubicBezTo>
                  <a:cubicBezTo>
                    <a:pt x="32" y="32"/>
                    <a:pt x="33" y="34"/>
                    <a:pt x="32" y="36"/>
                  </a:cubicBezTo>
                  <a:cubicBezTo>
                    <a:pt x="32" y="38"/>
                    <a:pt x="30" y="41"/>
                    <a:pt x="28" y="42"/>
                  </a:cubicBezTo>
                  <a:cubicBezTo>
                    <a:pt x="28" y="42"/>
                    <a:pt x="29" y="42"/>
                    <a:pt x="29" y="43"/>
                  </a:cubicBezTo>
                  <a:cubicBezTo>
                    <a:pt x="30" y="42"/>
                    <a:pt x="31" y="40"/>
                    <a:pt x="32" y="37"/>
                  </a:cubicBezTo>
                  <a:cubicBezTo>
                    <a:pt x="33" y="35"/>
                    <a:pt x="33" y="32"/>
                    <a:pt x="32" y="30"/>
                  </a:cubicBezTo>
                  <a:cubicBezTo>
                    <a:pt x="35" y="29"/>
                    <a:pt x="36" y="27"/>
                    <a:pt x="38" y="24"/>
                  </a:cubicBezTo>
                  <a:cubicBezTo>
                    <a:pt x="39" y="22"/>
                    <a:pt x="39" y="19"/>
                    <a:pt x="38" y="16"/>
                  </a:cubicBezTo>
                  <a:cubicBezTo>
                    <a:pt x="37" y="11"/>
                    <a:pt x="32" y="6"/>
                    <a:pt x="29" y="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1792"/>
            <p:cNvSpPr>
              <a:spLocks/>
            </p:cNvSpPr>
            <p:nvPr/>
          </p:nvSpPr>
          <p:spPr bwMode="auto">
            <a:xfrm>
              <a:off x="7235798" y="2406661"/>
              <a:ext cx="150813" cy="225427"/>
            </a:xfrm>
            <a:custGeom>
              <a:avLst/>
              <a:gdLst>
                <a:gd name="T0" fmla="*/ 36 w 40"/>
                <a:gd name="T1" fmla="*/ 20 h 60"/>
                <a:gd name="T2" fmla="*/ 26 w 40"/>
                <a:gd name="T3" fmla="*/ 14 h 60"/>
                <a:gd name="T4" fmla="*/ 17 w 40"/>
                <a:gd name="T5" fmla="*/ 9 h 60"/>
                <a:gd name="T6" fmla="*/ 12 w 40"/>
                <a:gd name="T7" fmla="*/ 4 h 60"/>
                <a:gd name="T8" fmla="*/ 9 w 40"/>
                <a:gd name="T9" fmla="*/ 0 h 60"/>
                <a:gd name="T10" fmla="*/ 5 w 40"/>
                <a:gd name="T11" fmla="*/ 10 h 60"/>
                <a:gd name="T12" fmla="*/ 1 w 40"/>
                <a:gd name="T13" fmla="*/ 21 h 60"/>
                <a:gd name="T14" fmla="*/ 1 w 40"/>
                <a:gd name="T15" fmla="*/ 35 h 60"/>
                <a:gd name="T16" fmla="*/ 7 w 40"/>
                <a:gd name="T17" fmla="*/ 46 h 60"/>
                <a:gd name="T18" fmla="*/ 19 w 40"/>
                <a:gd name="T19" fmla="*/ 50 h 60"/>
                <a:gd name="T20" fmla="*/ 31 w 40"/>
                <a:gd name="T21" fmla="*/ 47 h 60"/>
                <a:gd name="T22" fmla="*/ 33 w 40"/>
                <a:gd name="T23" fmla="*/ 52 h 60"/>
                <a:gd name="T24" fmla="*/ 31 w 40"/>
                <a:gd name="T25" fmla="*/ 60 h 60"/>
                <a:gd name="T26" fmla="*/ 32 w 40"/>
                <a:gd name="T27" fmla="*/ 60 h 60"/>
                <a:gd name="T28" fmla="*/ 33 w 40"/>
                <a:gd name="T29" fmla="*/ 54 h 60"/>
                <a:gd name="T30" fmla="*/ 32 w 40"/>
                <a:gd name="T31" fmla="*/ 46 h 60"/>
                <a:gd name="T32" fmla="*/ 40 w 40"/>
                <a:gd name="T33" fmla="*/ 32 h 60"/>
                <a:gd name="T34" fmla="*/ 36 w 40"/>
                <a:gd name="T35"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60">
                  <a:moveTo>
                    <a:pt x="36" y="20"/>
                  </a:moveTo>
                  <a:cubicBezTo>
                    <a:pt x="33" y="17"/>
                    <a:pt x="30" y="16"/>
                    <a:pt x="26" y="14"/>
                  </a:cubicBezTo>
                  <a:cubicBezTo>
                    <a:pt x="23" y="12"/>
                    <a:pt x="20" y="11"/>
                    <a:pt x="17" y="9"/>
                  </a:cubicBezTo>
                  <a:cubicBezTo>
                    <a:pt x="16" y="8"/>
                    <a:pt x="13" y="6"/>
                    <a:pt x="12" y="4"/>
                  </a:cubicBezTo>
                  <a:cubicBezTo>
                    <a:pt x="10" y="2"/>
                    <a:pt x="9" y="0"/>
                    <a:pt x="9" y="0"/>
                  </a:cubicBezTo>
                  <a:cubicBezTo>
                    <a:pt x="8" y="4"/>
                    <a:pt x="6" y="7"/>
                    <a:pt x="5" y="10"/>
                  </a:cubicBezTo>
                  <a:cubicBezTo>
                    <a:pt x="3" y="14"/>
                    <a:pt x="2" y="17"/>
                    <a:pt x="1" y="21"/>
                  </a:cubicBezTo>
                  <a:cubicBezTo>
                    <a:pt x="0" y="25"/>
                    <a:pt x="0" y="31"/>
                    <a:pt x="1" y="35"/>
                  </a:cubicBezTo>
                  <a:cubicBezTo>
                    <a:pt x="2" y="40"/>
                    <a:pt x="4" y="44"/>
                    <a:pt x="7" y="46"/>
                  </a:cubicBezTo>
                  <a:cubicBezTo>
                    <a:pt x="10" y="49"/>
                    <a:pt x="14" y="50"/>
                    <a:pt x="19" y="50"/>
                  </a:cubicBezTo>
                  <a:cubicBezTo>
                    <a:pt x="23" y="50"/>
                    <a:pt x="28" y="49"/>
                    <a:pt x="31" y="47"/>
                  </a:cubicBezTo>
                  <a:cubicBezTo>
                    <a:pt x="32" y="48"/>
                    <a:pt x="33" y="50"/>
                    <a:pt x="33" y="52"/>
                  </a:cubicBezTo>
                  <a:cubicBezTo>
                    <a:pt x="33" y="55"/>
                    <a:pt x="32" y="58"/>
                    <a:pt x="31" y="60"/>
                  </a:cubicBezTo>
                  <a:cubicBezTo>
                    <a:pt x="32" y="60"/>
                    <a:pt x="32" y="60"/>
                    <a:pt x="32" y="60"/>
                  </a:cubicBezTo>
                  <a:cubicBezTo>
                    <a:pt x="33" y="59"/>
                    <a:pt x="33" y="57"/>
                    <a:pt x="33" y="54"/>
                  </a:cubicBezTo>
                  <a:cubicBezTo>
                    <a:pt x="33" y="51"/>
                    <a:pt x="33" y="48"/>
                    <a:pt x="32" y="46"/>
                  </a:cubicBezTo>
                  <a:cubicBezTo>
                    <a:pt x="37" y="43"/>
                    <a:pt x="40" y="38"/>
                    <a:pt x="40" y="32"/>
                  </a:cubicBezTo>
                  <a:cubicBezTo>
                    <a:pt x="40" y="27"/>
                    <a:pt x="38" y="23"/>
                    <a:pt x="36"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1793"/>
            <p:cNvSpPr>
              <a:spLocks/>
            </p:cNvSpPr>
            <p:nvPr/>
          </p:nvSpPr>
          <p:spPr bwMode="auto">
            <a:xfrm>
              <a:off x="7708876" y="2767026"/>
              <a:ext cx="176214" cy="150814"/>
            </a:xfrm>
            <a:custGeom>
              <a:avLst/>
              <a:gdLst>
                <a:gd name="T0" fmla="*/ 38 w 47"/>
                <a:gd name="T1" fmla="*/ 33 h 40"/>
                <a:gd name="T2" fmla="*/ 43 w 47"/>
                <a:gd name="T3" fmla="*/ 22 h 40"/>
                <a:gd name="T4" fmla="*/ 44 w 47"/>
                <a:gd name="T5" fmla="*/ 11 h 40"/>
                <a:gd name="T6" fmla="*/ 47 w 47"/>
                <a:gd name="T7" fmla="*/ 0 h 40"/>
                <a:gd name="T8" fmla="*/ 29 w 47"/>
                <a:gd name="T9" fmla="*/ 0 h 40"/>
                <a:gd name="T10" fmla="*/ 8 w 47"/>
                <a:gd name="T11" fmla="*/ 10 h 40"/>
                <a:gd name="T12" fmla="*/ 12 w 47"/>
                <a:gd name="T13" fmla="*/ 33 h 40"/>
                <a:gd name="T14" fmla="*/ 7 w 47"/>
                <a:gd name="T15" fmla="*/ 36 h 40"/>
                <a:gd name="T16" fmla="*/ 0 w 47"/>
                <a:gd name="T17" fmla="*/ 37 h 40"/>
                <a:gd name="T18" fmla="*/ 0 w 47"/>
                <a:gd name="T19" fmla="*/ 38 h 40"/>
                <a:gd name="T20" fmla="*/ 12 w 47"/>
                <a:gd name="T21" fmla="*/ 34 h 40"/>
                <a:gd name="T22" fmla="*/ 27 w 47"/>
                <a:gd name="T23" fmla="*/ 39 h 40"/>
                <a:gd name="T24" fmla="*/ 38 w 47"/>
                <a:gd name="T2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40">
                  <a:moveTo>
                    <a:pt x="38" y="33"/>
                  </a:moveTo>
                  <a:cubicBezTo>
                    <a:pt x="41" y="30"/>
                    <a:pt x="42" y="26"/>
                    <a:pt x="43" y="22"/>
                  </a:cubicBezTo>
                  <a:cubicBezTo>
                    <a:pt x="44" y="18"/>
                    <a:pt x="44" y="15"/>
                    <a:pt x="44" y="11"/>
                  </a:cubicBezTo>
                  <a:cubicBezTo>
                    <a:pt x="44" y="8"/>
                    <a:pt x="47" y="0"/>
                    <a:pt x="47" y="0"/>
                  </a:cubicBezTo>
                  <a:cubicBezTo>
                    <a:pt x="41" y="2"/>
                    <a:pt x="35" y="0"/>
                    <a:pt x="29" y="0"/>
                  </a:cubicBezTo>
                  <a:cubicBezTo>
                    <a:pt x="22" y="0"/>
                    <a:pt x="12" y="4"/>
                    <a:pt x="8" y="10"/>
                  </a:cubicBezTo>
                  <a:cubicBezTo>
                    <a:pt x="3" y="17"/>
                    <a:pt x="6" y="27"/>
                    <a:pt x="12" y="33"/>
                  </a:cubicBezTo>
                  <a:cubicBezTo>
                    <a:pt x="10" y="34"/>
                    <a:pt x="9" y="35"/>
                    <a:pt x="7" y="36"/>
                  </a:cubicBezTo>
                  <a:cubicBezTo>
                    <a:pt x="5" y="37"/>
                    <a:pt x="3" y="37"/>
                    <a:pt x="0" y="37"/>
                  </a:cubicBezTo>
                  <a:cubicBezTo>
                    <a:pt x="0" y="38"/>
                    <a:pt x="0" y="38"/>
                    <a:pt x="0" y="38"/>
                  </a:cubicBezTo>
                  <a:cubicBezTo>
                    <a:pt x="3" y="38"/>
                    <a:pt x="9" y="36"/>
                    <a:pt x="12" y="34"/>
                  </a:cubicBezTo>
                  <a:cubicBezTo>
                    <a:pt x="16" y="38"/>
                    <a:pt x="22" y="40"/>
                    <a:pt x="27" y="39"/>
                  </a:cubicBezTo>
                  <a:cubicBezTo>
                    <a:pt x="30" y="38"/>
                    <a:pt x="35" y="35"/>
                    <a:pt x="38" y="3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1794"/>
            <p:cNvSpPr>
              <a:spLocks/>
            </p:cNvSpPr>
            <p:nvPr/>
          </p:nvSpPr>
          <p:spPr bwMode="auto">
            <a:xfrm>
              <a:off x="7156422" y="3128979"/>
              <a:ext cx="214314" cy="141288"/>
            </a:xfrm>
            <a:custGeom>
              <a:avLst/>
              <a:gdLst>
                <a:gd name="T0" fmla="*/ 30 w 57"/>
                <a:gd name="T1" fmla="*/ 0 h 38"/>
                <a:gd name="T2" fmla="*/ 20 w 57"/>
                <a:gd name="T3" fmla="*/ 5 h 38"/>
                <a:gd name="T4" fmla="*/ 11 w 57"/>
                <a:gd name="T5" fmla="*/ 10 h 38"/>
                <a:gd name="T6" fmla="*/ 5 w 57"/>
                <a:gd name="T7" fmla="*/ 12 h 38"/>
                <a:gd name="T8" fmla="*/ 0 w 57"/>
                <a:gd name="T9" fmla="*/ 12 h 38"/>
                <a:gd name="T10" fmla="*/ 3 w 57"/>
                <a:gd name="T11" fmla="*/ 17 h 38"/>
                <a:gd name="T12" fmla="*/ 7 w 57"/>
                <a:gd name="T13" fmla="*/ 21 h 38"/>
                <a:gd name="T14" fmla="*/ 14 w 57"/>
                <a:gd name="T15" fmla="*/ 29 h 38"/>
                <a:gd name="T16" fmla="*/ 36 w 57"/>
                <a:gd name="T17" fmla="*/ 36 h 38"/>
                <a:gd name="T18" fmla="*/ 45 w 57"/>
                <a:gd name="T19" fmla="*/ 29 h 38"/>
                <a:gd name="T20" fmla="*/ 49 w 57"/>
                <a:gd name="T21" fmla="*/ 18 h 38"/>
                <a:gd name="T22" fmla="*/ 52 w 57"/>
                <a:gd name="T23" fmla="*/ 19 h 38"/>
                <a:gd name="T24" fmla="*/ 54 w 57"/>
                <a:gd name="T25" fmla="*/ 20 h 38"/>
                <a:gd name="T26" fmla="*/ 55 w 57"/>
                <a:gd name="T27" fmla="*/ 21 h 38"/>
                <a:gd name="T28" fmla="*/ 56 w 57"/>
                <a:gd name="T29" fmla="*/ 23 h 38"/>
                <a:gd name="T30" fmla="*/ 56 w 57"/>
                <a:gd name="T31" fmla="*/ 26 h 38"/>
                <a:gd name="T32" fmla="*/ 55 w 57"/>
                <a:gd name="T33" fmla="*/ 29 h 38"/>
                <a:gd name="T34" fmla="*/ 53 w 57"/>
                <a:gd name="T35" fmla="*/ 29 h 38"/>
                <a:gd name="T36" fmla="*/ 52 w 57"/>
                <a:gd name="T37" fmla="*/ 30 h 38"/>
                <a:gd name="T38" fmla="*/ 50 w 57"/>
                <a:gd name="T39" fmla="*/ 30 h 38"/>
                <a:gd name="T40" fmla="*/ 46 w 57"/>
                <a:gd name="T41" fmla="*/ 29 h 38"/>
                <a:gd name="T42" fmla="*/ 46 w 57"/>
                <a:gd name="T43" fmla="*/ 29 h 38"/>
                <a:gd name="T44" fmla="*/ 48 w 57"/>
                <a:gd name="T45" fmla="*/ 30 h 38"/>
                <a:gd name="T46" fmla="*/ 52 w 57"/>
                <a:gd name="T47" fmla="*/ 30 h 38"/>
                <a:gd name="T48" fmla="*/ 54 w 57"/>
                <a:gd name="T49" fmla="*/ 29 h 38"/>
                <a:gd name="T50" fmla="*/ 56 w 57"/>
                <a:gd name="T51" fmla="*/ 27 h 38"/>
                <a:gd name="T52" fmla="*/ 57 w 57"/>
                <a:gd name="T53" fmla="*/ 26 h 38"/>
                <a:gd name="T54" fmla="*/ 57 w 57"/>
                <a:gd name="T55" fmla="*/ 25 h 38"/>
                <a:gd name="T56" fmla="*/ 57 w 57"/>
                <a:gd name="T57" fmla="*/ 23 h 38"/>
                <a:gd name="T58" fmla="*/ 55 w 57"/>
                <a:gd name="T59" fmla="*/ 20 h 38"/>
                <a:gd name="T60" fmla="*/ 54 w 57"/>
                <a:gd name="T61" fmla="*/ 19 h 38"/>
                <a:gd name="T62" fmla="*/ 53 w 57"/>
                <a:gd name="T63" fmla="*/ 18 h 38"/>
                <a:gd name="T64" fmla="*/ 49 w 57"/>
                <a:gd name="T65" fmla="*/ 17 h 38"/>
                <a:gd name="T66" fmla="*/ 42 w 57"/>
                <a:gd name="T67" fmla="*/ 3 h 38"/>
                <a:gd name="T68" fmla="*/ 30 w 57"/>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38">
                  <a:moveTo>
                    <a:pt x="30" y="0"/>
                  </a:moveTo>
                  <a:cubicBezTo>
                    <a:pt x="26" y="0"/>
                    <a:pt x="23" y="3"/>
                    <a:pt x="20" y="5"/>
                  </a:cubicBezTo>
                  <a:cubicBezTo>
                    <a:pt x="17" y="6"/>
                    <a:pt x="14" y="9"/>
                    <a:pt x="11" y="10"/>
                  </a:cubicBezTo>
                  <a:cubicBezTo>
                    <a:pt x="10" y="11"/>
                    <a:pt x="7" y="12"/>
                    <a:pt x="5" y="12"/>
                  </a:cubicBezTo>
                  <a:cubicBezTo>
                    <a:pt x="2" y="13"/>
                    <a:pt x="0" y="12"/>
                    <a:pt x="0" y="12"/>
                  </a:cubicBezTo>
                  <a:cubicBezTo>
                    <a:pt x="1" y="14"/>
                    <a:pt x="2" y="15"/>
                    <a:pt x="3" y="17"/>
                  </a:cubicBezTo>
                  <a:cubicBezTo>
                    <a:pt x="7" y="21"/>
                    <a:pt x="7" y="21"/>
                    <a:pt x="7" y="21"/>
                  </a:cubicBezTo>
                  <a:cubicBezTo>
                    <a:pt x="9" y="24"/>
                    <a:pt x="11" y="27"/>
                    <a:pt x="14" y="29"/>
                  </a:cubicBezTo>
                  <a:cubicBezTo>
                    <a:pt x="20" y="34"/>
                    <a:pt x="29" y="38"/>
                    <a:pt x="36" y="36"/>
                  </a:cubicBezTo>
                  <a:cubicBezTo>
                    <a:pt x="39" y="35"/>
                    <a:pt x="42" y="33"/>
                    <a:pt x="45" y="29"/>
                  </a:cubicBezTo>
                  <a:cubicBezTo>
                    <a:pt x="47" y="26"/>
                    <a:pt x="48" y="22"/>
                    <a:pt x="49" y="18"/>
                  </a:cubicBezTo>
                  <a:cubicBezTo>
                    <a:pt x="50" y="18"/>
                    <a:pt x="51" y="18"/>
                    <a:pt x="52" y="19"/>
                  </a:cubicBezTo>
                  <a:cubicBezTo>
                    <a:pt x="52" y="19"/>
                    <a:pt x="53" y="19"/>
                    <a:pt x="54" y="20"/>
                  </a:cubicBezTo>
                  <a:cubicBezTo>
                    <a:pt x="54" y="20"/>
                    <a:pt x="54" y="20"/>
                    <a:pt x="55" y="21"/>
                  </a:cubicBezTo>
                  <a:cubicBezTo>
                    <a:pt x="55" y="21"/>
                    <a:pt x="56" y="22"/>
                    <a:pt x="56" y="23"/>
                  </a:cubicBezTo>
                  <a:cubicBezTo>
                    <a:pt x="56" y="24"/>
                    <a:pt x="57" y="25"/>
                    <a:pt x="56" y="26"/>
                  </a:cubicBezTo>
                  <a:cubicBezTo>
                    <a:pt x="56" y="27"/>
                    <a:pt x="55" y="28"/>
                    <a:pt x="55" y="29"/>
                  </a:cubicBezTo>
                  <a:cubicBezTo>
                    <a:pt x="54" y="29"/>
                    <a:pt x="54" y="29"/>
                    <a:pt x="53" y="29"/>
                  </a:cubicBezTo>
                  <a:cubicBezTo>
                    <a:pt x="53" y="30"/>
                    <a:pt x="52" y="30"/>
                    <a:pt x="52" y="30"/>
                  </a:cubicBezTo>
                  <a:cubicBezTo>
                    <a:pt x="51" y="30"/>
                    <a:pt x="50" y="30"/>
                    <a:pt x="50" y="30"/>
                  </a:cubicBezTo>
                  <a:cubicBezTo>
                    <a:pt x="48" y="29"/>
                    <a:pt x="47" y="29"/>
                    <a:pt x="46" y="29"/>
                  </a:cubicBezTo>
                  <a:cubicBezTo>
                    <a:pt x="46" y="29"/>
                    <a:pt x="46" y="29"/>
                    <a:pt x="46" y="29"/>
                  </a:cubicBezTo>
                  <a:cubicBezTo>
                    <a:pt x="46" y="30"/>
                    <a:pt x="47" y="30"/>
                    <a:pt x="48" y="30"/>
                  </a:cubicBezTo>
                  <a:cubicBezTo>
                    <a:pt x="49" y="30"/>
                    <a:pt x="51" y="31"/>
                    <a:pt x="52" y="30"/>
                  </a:cubicBezTo>
                  <a:cubicBezTo>
                    <a:pt x="53" y="30"/>
                    <a:pt x="54" y="30"/>
                    <a:pt x="54" y="29"/>
                  </a:cubicBezTo>
                  <a:cubicBezTo>
                    <a:pt x="55" y="29"/>
                    <a:pt x="56" y="28"/>
                    <a:pt x="56" y="27"/>
                  </a:cubicBezTo>
                  <a:cubicBezTo>
                    <a:pt x="56" y="27"/>
                    <a:pt x="56" y="27"/>
                    <a:pt x="57" y="26"/>
                  </a:cubicBezTo>
                  <a:cubicBezTo>
                    <a:pt x="57" y="26"/>
                    <a:pt x="57" y="26"/>
                    <a:pt x="57" y="25"/>
                  </a:cubicBezTo>
                  <a:cubicBezTo>
                    <a:pt x="57" y="24"/>
                    <a:pt x="57" y="23"/>
                    <a:pt x="57" y="23"/>
                  </a:cubicBezTo>
                  <a:cubicBezTo>
                    <a:pt x="56" y="21"/>
                    <a:pt x="55" y="21"/>
                    <a:pt x="55" y="20"/>
                  </a:cubicBezTo>
                  <a:cubicBezTo>
                    <a:pt x="55" y="20"/>
                    <a:pt x="54" y="20"/>
                    <a:pt x="54" y="19"/>
                  </a:cubicBezTo>
                  <a:cubicBezTo>
                    <a:pt x="53" y="19"/>
                    <a:pt x="53" y="19"/>
                    <a:pt x="53" y="18"/>
                  </a:cubicBezTo>
                  <a:cubicBezTo>
                    <a:pt x="51" y="17"/>
                    <a:pt x="50" y="17"/>
                    <a:pt x="49" y="17"/>
                  </a:cubicBezTo>
                  <a:cubicBezTo>
                    <a:pt x="49" y="11"/>
                    <a:pt x="46" y="6"/>
                    <a:pt x="42" y="3"/>
                  </a:cubicBezTo>
                  <a:cubicBezTo>
                    <a:pt x="38" y="1"/>
                    <a:pt x="33" y="0"/>
                    <a:pt x="30"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1795"/>
            <p:cNvSpPr>
              <a:spLocks/>
            </p:cNvSpPr>
            <p:nvPr/>
          </p:nvSpPr>
          <p:spPr bwMode="auto">
            <a:xfrm>
              <a:off x="7021484" y="2936890"/>
              <a:ext cx="150813" cy="195264"/>
            </a:xfrm>
            <a:custGeom>
              <a:avLst/>
              <a:gdLst>
                <a:gd name="T0" fmla="*/ 37 w 40"/>
                <a:gd name="T1" fmla="*/ 14 h 52"/>
                <a:gd name="T2" fmla="*/ 27 w 40"/>
                <a:gd name="T3" fmla="*/ 5 h 52"/>
                <a:gd name="T4" fmla="*/ 16 w 40"/>
                <a:gd name="T5" fmla="*/ 1 h 52"/>
                <a:gd name="T6" fmla="*/ 9 w 40"/>
                <a:gd name="T7" fmla="*/ 0 h 52"/>
                <a:gd name="T8" fmla="*/ 4 w 40"/>
                <a:gd name="T9" fmla="*/ 0 h 52"/>
                <a:gd name="T10" fmla="*/ 5 w 40"/>
                <a:gd name="T11" fmla="*/ 7 h 52"/>
                <a:gd name="T12" fmla="*/ 2 w 40"/>
                <a:gd name="T13" fmla="*/ 14 h 52"/>
                <a:gd name="T14" fmla="*/ 5 w 40"/>
                <a:gd name="T15" fmla="*/ 36 h 52"/>
                <a:gd name="T16" fmla="*/ 15 w 40"/>
                <a:gd name="T17" fmla="*/ 42 h 52"/>
                <a:gd name="T18" fmla="*/ 29 w 40"/>
                <a:gd name="T19" fmla="*/ 41 h 52"/>
                <a:gd name="T20" fmla="*/ 29 w 40"/>
                <a:gd name="T21" fmla="*/ 46 h 52"/>
                <a:gd name="T22" fmla="*/ 29 w 40"/>
                <a:gd name="T23" fmla="*/ 49 h 52"/>
                <a:gd name="T24" fmla="*/ 29 w 40"/>
                <a:gd name="T25" fmla="*/ 51 h 52"/>
                <a:gd name="T26" fmla="*/ 29 w 40"/>
                <a:gd name="T27" fmla="*/ 52 h 52"/>
                <a:gd name="T28" fmla="*/ 30 w 40"/>
                <a:gd name="T29" fmla="*/ 51 h 52"/>
                <a:gd name="T30" fmla="*/ 30 w 40"/>
                <a:gd name="T31" fmla="*/ 51 h 52"/>
                <a:gd name="T32" fmla="*/ 30 w 40"/>
                <a:gd name="T33" fmla="*/ 50 h 52"/>
                <a:gd name="T34" fmla="*/ 30 w 40"/>
                <a:gd name="T35" fmla="*/ 47 h 52"/>
                <a:gd name="T36" fmla="*/ 29 w 40"/>
                <a:gd name="T37" fmla="*/ 41 h 52"/>
                <a:gd name="T38" fmla="*/ 40 w 40"/>
                <a:gd name="T39" fmla="*/ 28 h 52"/>
                <a:gd name="T40" fmla="*/ 37 w 40"/>
                <a:gd name="T41" fmla="*/ 1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52">
                  <a:moveTo>
                    <a:pt x="37" y="14"/>
                  </a:moveTo>
                  <a:cubicBezTo>
                    <a:pt x="35" y="9"/>
                    <a:pt x="31" y="7"/>
                    <a:pt x="27" y="5"/>
                  </a:cubicBezTo>
                  <a:cubicBezTo>
                    <a:pt x="23" y="3"/>
                    <a:pt x="19" y="2"/>
                    <a:pt x="16" y="1"/>
                  </a:cubicBezTo>
                  <a:cubicBezTo>
                    <a:pt x="14" y="1"/>
                    <a:pt x="11" y="1"/>
                    <a:pt x="9" y="0"/>
                  </a:cubicBezTo>
                  <a:cubicBezTo>
                    <a:pt x="6" y="0"/>
                    <a:pt x="4" y="0"/>
                    <a:pt x="4" y="0"/>
                  </a:cubicBezTo>
                  <a:cubicBezTo>
                    <a:pt x="5" y="2"/>
                    <a:pt x="5" y="4"/>
                    <a:pt x="5" y="7"/>
                  </a:cubicBezTo>
                  <a:cubicBezTo>
                    <a:pt x="4" y="9"/>
                    <a:pt x="3" y="12"/>
                    <a:pt x="2" y="14"/>
                  </a:cubicBezTo>
                  <a:cubicBezTo>
                    <a:pt x="0" y="21"/>
                    <a:pt x="0" y="30"/>
                    <a:pt x="5" y="36"/>
                  </a:cubicBezTo>
                  <a:cubicBezTo>
                    <a:pt x="7" y="39"/>
                    <a:pt x="11" y="42"/>
                    <a:pt x="15" y="42"/>
                  </a:cubicBezTo>
                  <a:cubicBezTo>
                    <a:pt x="20" y="43"/>
                    <a:pt x="24" y="43"/>
                    <a:pt x="29" y="41"/>
                  </a:cubicBezTo>
                  <a:cubicBezTo>
                    <a:pt x="29" y="43"/>
                    <a:pt x="29" y="45"/>
                    <a:pt x="29" y="46"/>
                  </a:cubicBezTo>
                  <a:cubicBezTo>
                    <a:pt x="29" y="47"/>
                    <a:pt x="29" y="48"/>
                    <a:pt x="29" y="49"/>
                  </a:cubicBezTo>
                  <a:cubicBezTo>
                    <a:pt x="29" y="50"/>
                    <a:pt x="29" y="51"/>
                    <a:pt x="29" y="51"/>
                  </a:cubicBezTo>
                  <a:cubicBezTo>
                    <a:pt x="29" y="52"/>
                    <a:pt x="29" y="52"/>
                    <a:pt x="29" y="52"/>
                  </a:cubicBezTo>
                  <a:cubicBezTo>
                    <a:pt x="29" y="51"/>
                    <a:pt x="30" y="51"/>
                    <a:pt x="30" y="51"/>
                  </a:cubicBezTo>
                  <a:cubicBezTo>
                    <a:pt x="30" y="51"/>
                    <a:pt x="30" y="51"/>
                    <a:pt x="30" y="51"/>
                  </a:cubicBezTo>
                  <a:cubicBezTo>
                    <a:pt x="30" y="51"/>
                    <a:pt x="30" y="51"/>
                    <a:pt x="30" y="50"/>
                  </a:cubicBezTo>
                  <a:cubicBezTo>
                    <a:pt x="29" y="49"/>
                    <a:pt x="30" y="48"/>
                    <a:pt x="30" y="47"/>
                  </a:cubicBezTo>
                  <a:cubicBezTo>
                    <a:pt x="30" y="45"/>
                    <a:pt x="30" y="43"/>
                    <a:pt x="29" y="41"/>
                  </a:cubicBezTo>
                  <a:cubicBezTo>
                    <a:pt x="35" y="38"/>
                    <a:pt x="39" y="34"/>
                    <a:pt x="40" y="28"/>
                  </a:cubicBezTo>
                  <a:cubicBezTo>
                    <a:pt x="40" y="24"/>
                    <a:pt x="39" y="18"/>
                    <a:pt x="37" y="1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1796"/>
            <p:cNvSpPr>
              <a:spLocks/>
            </p:cNvSpPr>
            <p:nvPr/>
          </p:nvSpPr>
          <p:spPr bwMode="auto">
            <a:xfrm>
              <a:off x="6705569" y="3046428"/>
              <a:ext cx="320677" cy="363540"/>
            </a:xfrm>
            <a:custGeom>
              <a:avLst/>
              <a:gdLst>
                <a:gd name="T0" fmla="*/ 69 w 85"/>
                <a:gd name="T1" fmla="*/ 10 h 97"/>
                <a:gd name="T2" fmla="*/ 43 w 85"/>
                <a:gd name="T3" fmla="*/ 0 h 97"/>
                <a:gd name="T4" fmla="*/ 22 w 85"/>
                <a:gd name="T5" fmla="*/ 3 h 97"/>
                <a:gd name="T6" fmla="*/ 9 w 85"/>
                <a:gd name="T7" fmla="*/ 6 h 97"/>
                <a:gd name="T8" fmla="*/ 0 w 85"/>
                <a:gd name="T9" fmla="*/ 8 h 97"/>
                <a:gd name="T10" fmla="*/ 7 w 85"/>
                <a:gd name="T11" fmla="*/ 21 h 97"/>
                <a:gd name="T12" fmla="*/ 8 w 85"/>
                <a:gd name="T13" fmla="*/ 35 h 97"/>
                <a:gd name="T14" fmla="*/ 12 w 85"/>
                <a:gd name="T15" fmla="*/ 52 h 97"/>
                <a:gd name="T16" fmla="*/ 20 w 85"/>
                <a:gd name="T17" fmla="*/ 63 h 97"/>
                <a:gd name="T18" fmla="*/ 28 w 85"/>
                <a:gd name="T19" fmla="*/ 66 h 97"/>
                <a:gd name="T20" fmla="*/ 38 w 85"/>
                <a:gd name="T21" fmla="*/ 70 h 97"/>
                <a:gd name="T22" fmla="*/ 63 w 85"/>
                <a:gd name="T23" fmla="*/ 72 h 97"/>
                <a:gd name="T24" fmla="*/ 61 w 85"/>
                <a:gd name="T25" fmla="*/ 84 h 97"/>
                <a:gd name="T26" fmla="*/ 49 w 85"/>
                <a:gd name="T27" fmla="*/ 95 h 97"/>
                <a:gd name="T28" fmla="*/ 51 w 85"/>
                <a:gd name="T29" fmla="*/ 97 h 97"/>
                <a:gd name="T30" fmla="*/ 60 w 85"/>
                <a:gd name="T31" fmla="*/ 88 h 97"/>
                <a:gd name="T32" fmla="*/ 64 w 85"/>
                <a:gd name="T33" fmla="*/ 72 h 97"/>
                <a:gd name="T34" fmla="*/ 79 w 85"/>
                <a:gd name="T35" fmla="*/ 63 h 97"/>
                <a:gd name="T36" fmla="*/ 84 w 85"/>
                <a:gd name="T37" fmla="*/ 43 h 97"/>
                <a:gd name="T38" fmla="*/ 79 w 85"/>
                <a:gd name="T39" fmla="*/ 25 h 97"/>
                <a:gd name="T40" fmla="*/ 69 w 85"/>
                <a:gd name="T41"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97">
                  <a:moveTo>
                    <a:pt x="69" y="10"/>
                  </a:moveTo>
                  <a:cubicBezTo>
                    <a:pt x="61" y="2"/>
                    <a:pt x="52" y="1"/>
                    <a:pt x="43" y="0"/>
                  </a:cubicBezTo>
                  <a:cubicBezTo>
                    <a:pt x="36" y="0"/>
                    <a:pt x="29" y="1"/>
                    <a:pt x="22" y="3"/>
                  </a:cubicBezTo>
                  <a:cubicBezTo>
                    <a:pt x="19" y="4"/>
                    <a:pt x="14" y="5"/>
                    <a:pt x="9" y="6"/>
                  </a:cubicBezTo>
                  <a:cubicBezTo>
                    <a:pt x="0" y="8"/>
                    <a:pt x="0" y="8"/>
                    <a:pt x="0" y="8"/>
                  </a:cubicBezTo>
                  <a:cubicBezTo>
                    <a:pt x="4" y="11"/>
                    <a:pt x="6" y="16"/>
                    <a:pt x="7" y="21"/>
                  </a:cubicBezTo>
                  <a:cubicBezTo>
                    <a:pt x="8" y="26"/>
                    <a:pt x="8" y="31"/>
                    <a:pt x="8" y="35"/>
                  </a:cubicBezTo>
                  <a:cubicBezTo>
                    <a:pt x="9" y="41"/>
                    <a:pt x="10" y="47"/>
                    <a:pt x="12" y="52"/>
                  </a:cubicBezTo>
                  <a:cubicBezTo>
                    <a:pt x="14" y="57"/>
                    <a:pt x="16" y="60"/>
                    <a:pt x="20" y="63"/>
                  </a:cubicBezTo>
                  <a:cubicBezTo>
                    <a:pt x="22" y="64"/>
                    <a:pt x="25" y="65"/>
                    <a:pt x="28" y="66"/>
                  </a:cubicBezTo>
                  <a:cubicBezTo>
                    <a:pt x="31" y="68"/>
                    <a:pt x="35" y="69"/>
                    <a:pt x="38" y="70"/>
                  </a:cubicBezTo>
                  <a:cubicBezTo>
                    <a:pt x="46" y="72"/>
                    <a:pt x="55" y="74"/>
                    <a:pt x="63" y="72"/>
                  </a:cubicBezTo>
                  <a:cubicBezTo>
                    <a:pt x="63" y="77"/>
                    <a:pt x="62" y="81"/>
                    <a:pt x="61" y="84"/>
                  </a:cubicBezTo>
                  <a:cubicBezTo>
                    <a:pt x="58" y="90"/>
                    <a:pt x="54" y="93"/>
                    <a:pt x="49" y="95"/>
                  </a:cubicBezTo>
                  <a:cubicBezTo>
                    <a:pt x="50" y="96"/>
                    <a:pt x="50" y="97"/>
                    <a:pt x="51" y="97"/>
                  </a:cubicBezTo>
                  <a:cubicBezTo>
                    <a:pt x="53" y="96"/>
                    <a:pt x="57" y="93"/>
                    <a:pt x="60" y="88"/>
                  </a:cubicBezTo>
                  <a:cubicBezTo>
                    <a:pt x="63" y="83"/>
                    <a:pt x="65" y="77"/>
                    <a:pt x="64" y="72"/>
                  </a:cubicBezTo>
                  <a:cubicBezTo>
                    <a:pt x="70" y="71"/>
                    <a:pt x="75" y="68"/>
                    <a:pt x="79" y="63"/>
                  </a:cubicBezTo>
                  <a:cubicBezTo>
                    <a:pt x="82" y="58"/>
                    <a:pt x="85" y="51"/>
                    <a:pt x="84" y="43"/>
                  </a:cubicBezTo>
                  <a:cubicBezTo>
                    <a:pt x="84" y="37"/>
                    <a:pt x="82" y="30"/>
                    <a:pt x="79" y="25"/>
                  </a:cubicBezTo>
                  <a:cubicBezTo>
                    <a:pt x="76" y="19"/>
                    <a:pt x="72" y="14"/>
                    <a:pt x="69" y="1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1797"/>
            <p:cNvSpPr>
              <a:spLocks/>
            </p:cNvSpPr>
            <p:nvPr/>
          </p:nvSpPr>
          <p:spPr bwMode="auto">
            <a:xfrm>
              <a:off x="5737189" y="2981340"/>
              <a:ext cx="469903" cy="296865"/>
            </a:xfrm>
            <a:custGeom>
              <a:avLst/>
              <a:gdLst>
                <a:gd name="T0" fmla="*/ 61 w 125"/>
                <a:gd name="T1" fmla="*/ 1 h 79"/>
                <a:gd name="T2" fmla="*/ 54 w 125"/>
                <a:gd name="T3" fmla="*/ 6 h 79"/>
                <a:gd name="T4" fmla="*/ 46 w 125"/>
                <a:gd name="T5" fmla="*/ 12 h 79"/>
                <a:gd name="T6" fmla="*/ 25 w 125"/>
                <a:gd name="T7" fmla="*/ 19 h 79"/>
                <a:gd name="T8" fmla="*/ 11 w 125"/>
                <a:gd name="T9" fmla="*/ 18 h 79"/>
                <a:gd name="T10" fmla="*/ 0 w 125"/>
                <a:gd name="T11" fmla="*/ 14 h 79"/>
                <a:gd name="T12" fmla="*/ 4 w 125"/>
                <a:gd name="T13" fmla="*/ 25 h 79"/>
                <a:gd name="T14" fmla="*/ 8 w 125"/>
                <a:gd name="T15" fmla="*/ 38 h 79"/>
                <a:gd name="T16" fmla="*/ 22 w 125"/>
                <a:gd name="T17" fmla="*/ 61 h 79"/>
                <a:gd name="T18" fmla="*/ 38 w 125"/>
                <a:gd name="T19" fmla="*/ 72 h 79"/>
                <a:gd name="T20" fmla="*/ 56 w 125"/>
                <a:gd name="T21" fmla="*/ 78 h 79"/>
                <a:gd name="T22" fmla="*/ 66 w 125"/>
                <a:gd name="T23" fmla="*/ 79 h 79"/>
                <a:gd name="T24" fmla="*/ 70 w 125"/>
                <a:gd name="T25" fmla="*/ 79 h 79"/>
                <a:gd name="T26" fmla="*/ 72 w 125"/>
                <a:gd name="T27" fmla="*/ 79 h 79"/>
                <a:gd name="T28" fmla="*/ 72 w 125"/>
                <a:gd name="T29" fmla="*/ 79 h 79"/>
                <a:gd name="T30" fmla="*/ 74 w 125"/>
                <a:gd name="T31" fmla="*/ 79 h 79"/>
                <a:gd name="T32" fmla="*/ 87 w 125"/>
                <a:gd name="T33" fmla="*/ 74 h 79"/>
                <a:gd name="T34" fmla="*/ 103 w 125"/>
                <a:gd name="T35" fmla="*/ 53 h 79"/>
                <a:gd name="T36" fmla="*/ 100 w 125"/>
                <a:gd name="T37" fmla="*/ 26 h 79"/>
                <a:gd name="T38" fmla="*/ 110 w 125"/>
                <a:gd name="T39" fmla="*/ 24 h 79"/>
                <a:gd name="T40" fmla="*/ 125 w 125"/>
                <a:gd name="T41" fmla="*/ 27 h 79"/>
                <a:gd name="T42" fmla="*/ 125 w 125"/>
                <a:gd name="T43" fmla="*/ 25 h 79"/>
                <a:gd name="T44" fmla="*/ 113 w 125"/>
                <a:gd name="T45" fmla="*/ 23 h 79"/>
                <a:gd name="T46" fmla="*/ 100 w 125"/>
                <a:gd name="T47" fmla="*/ 24 h 79"/>
                <a:gd name="T48" fmla="*/ 78 w 125"/>
                <a:gd name="T49" fmla="*/ 1 h 79"/>
                <a:gd name="T50" fmla="*/ 72 w 125"/>
                <a:gd name="T51" fmla="*/ 0 h 79"/>
                <a:gd name="T52" fmla="*/ 70 w 125"/>
                <a:gd name="T53" fmla="*/ 0 h 79"/>
                <a:gd name="T54" fmla="*/ 69 w 125"/>
                <a:gd name="T55" fmla="*/ 0 h 79"/>
                <a:gd name="T56" fmla="*/ 67 w 125"/>
                <a:gd name="T57" fmla="*/ 0 h 79"/>
                <a:gd name="T58" fmla="*/ 61 w 125"/>
                <a:gd name="T59"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79">
                  <a:moveTo>
                    <a:pt x="61" y="1"/>
                  </a:moveTo>
                  <a:cubicBezTo>
                    <a:pt x="59" y="2"/>
                    <a:pt x="57" y="4"/>
                    <a:pt x="54" y="6"/>
                  </a:cubicBezTo>
                  <a:cubicBezTo>
                    <a:pt x="52" y="8"/>
                    <a:pt x="49" y="10"/>
                    <a:pt x="46" y="12"/>
                  </a:cubicBezTo>
                  <a:cubicBezTo>
                    <a:pt x="40" y="15"/>
                    <a:pt x="33" y="18"/>
                    <a:pt x="25" y="19"/>
                  </a:cubicBezTo>
                  <a:cubicBezTo>
                    <a:pt x="22" y="20"/>
                    <a:pt x="16" y="19"/>
                    <a:pt x="11" y="18"/>
                  </a:cubicBezTo>
                  <a:cubicBezTo>
                    <a:pt x="5" y="16"/>
                    <a:pt x="0" y="14"/>
                    <a:pt x="0" y="14"/>
                  </a:cubicBezTo>
                  <a:cubicBezTo>
                    <a:pt x="2" y="17"/>
                    <a:pt x="3" y="21"/>
                    <a:pt x="4" y="25"/>
                  </a:cubicBezTo>
                  <a:cubicBezTo>
                    <a:pt x="5" y="29"/>
                    <a:pt x="7" y="34"/>
                    <a:pt x="8" y="38"/>
                  </a:cubicBezTo>
                  <a:cubicBezTo>
                    <a:pt x="11" y="46"/>
                    <a:pt x="16" y="55"/>
                    <a:pt x="22" y="61"/>
                  </a:cubicBezTo>
                  <a:cubicBezTo>
                    <a:pt x="26" y="65"/>
                    <a:pt x="32" y="69"/>
                    <a:pt x="38" y="72"/>
                  </a:cubicBezTo>
                  <a:cubicBezTo>
                    <a:pt x="43" y="75"/>
                    <a:pt x="50" y="77"/>
                    <a:pt x="56" y="78"/>
                  </a:cubicBezTo>
                  <a:cubicBezTo>
                    <a:pt x="59" y="79"/>
                    <a:pt x="63" y="79"/>
                    <a:pt x="66" y="79"/>
                  </a:cubicBezTo>
                  <a:cubicBezTo>
                    <a:pt x="67" y="79"/>
                    <a:pt x="69" y="79"/>
                    <a:pt x="70" y="79"/>
                  </a:cubicBezTo>
                  <a:cubicBezTo>
                    <a:pt x="72" y="79"/>
                    <a:pt x="72" y="79"/>
                    <a:pt x="72" y="79"/>
                  </a:cubicBezTo>
                  <a:cubicBezTo>
                    <a:pt x="72" y="79"/>
                    <a:pt x="72" y="79"/>
                    <a:pt x="72" y="79"/>
                  </a:cubicBezTo>
                  <a:cubicBezTo>
                    <a:pt x="73" y="79"/>
                    <a:pt x="74" y="79"/>
                    <a:pt x="74" y="79"/>
                  </a:cubicBezTo>
                  <a:cubicBezTo>
                    <a:pt x="79" y="78"/>
                    <a:pt x="83" y="76"/>
                    <a:pt x="87" y="74"/>
                  </a:cubicBezTo>
                  <a:cubicBezTo>
                    <a:pt x="96" y="70"/>
                    <a:pt x="101" y="62"/>
                    <a:pt x="103" y="53"/>
                  </a:cubicBezTo>
                  <a:cubicBezTo>
                    <a:pt x="104" y="44"/>
                    <a:pt x="103" y="34"/>
                    <a:pt x="100" y="26"/>
                  </a:cubicBezTo>
                  <a:cubicBezTo>
                    <a:pt x="103" y="25"/>
                    <a:pt x="107" y="24"/>
                    <a:pt x="110" y="24"/>
                  </a:cubicBezTo>
                  <a:cubicBezTo>
                    <a:pt x="115" y="25"/>
                    <a:pt x="120" y="26"/>
                    <a:pt x="125" y="27"/>
                  </a:cubicBezTo>
                  <a:cubicBezTo>
                    <a:pt x="125" y="25"/>
                    <a:pt x="125" y="25"/>
                    <a:pt x="125" y="25"/>
                  </a:cubicBezTo>
                  <a:cubicBezTo>
                    <a:pt x="122" y="24"/>
                    <a:pt x="118" y="24"/>
                    <a:pt x="113" y="23"/>
                  </a:cubicBezTo>
                  <a:cubicBezTo>
                    <a:pt x="108" y="23"/>
                    <a:pt x="103" y="23"/>
                    <a:pt x="100" y="24"/>
                  </a:cubicBezTo>
                  <a:cubicBezTo>
                    <a:pt x="95" y="13"/>
                    <a:pt x="88" y="4"/>
                    <a:pt x="78" y="1"/>
                  </a:cubicBezTo>
                  <a:cubicBezTo>
                    <a:pt x="76" y="1"/>
                    <a:pt x="74" y="1"/>
                    <a:pt x="72" y="0"/>
                  </a:cubicBezTo>
                  <a:cubicBezTo>
                    <a:pt x="70" y="0"/>
                    <a:pt x="70" y="0"/>
                    <a:pt x="70" y="0"/>
                  </a:cubicBezTo>
                  <a:cubicBezTo>
                    <a:pt x="69" y="0"/>
                    <a:pt x="69" y="0"/>
                    <a:pt x="69" y="0"/>
                  </a:cubicBezTo>
                  <a:cubicBezTo>
                    <a:pt x="68" y="0"/>
                    <a:pt x="68" y="0"/>
                    <a:pt x="67" y="0"/>
                  </a:cubicBezTo>
                  <a:cubicBezTo>
                    <a:pt x="65" y="0"/>
                    <a:pt x="63" y="1"/>
                    <a:pt x="61"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1798"/>
            <p:cNvSpPr>
              <a:spLocks/>
            </p:cNvSpPr>
            <p:nvPr/>
          </p:nvSpPr>
          <p:spPr bwMode="auto">
            <a:xfrm>
              <a:off x="5824502" y="2632088"/>
              <a:ext cx="295277" cy="301627"/>
            </a:xfrm>
            <a:custGeom>
              <a:avLst/>
              <a:gdLst>
                <a:gd name="T0" fmla="*/ 60 w 79"/>
                <a:gd name="T1" fmla="*/ 20 h 80"/>
                <a:gd name="T2" fmla="*/ 42 w 79"/>
                <a:gd name="T3" fmla="*/ 11 h 80"/>
                <a:gd name="T4" fmla="*/ 23 w 79"/>
                <a:gd name="T5" fmla="*/ 6 h 80"/>
                <a:gd name="T6" fmla="*/ 12 w 79"/>
                <a:gd name="T7" fmla="*/ 3 h 80"/>
                <a:gd name="T8" fmla="*/ 4 w 79"/>
                <a:gd name="T9" fmla="*/ 0 h 80"/>
                <a:gd name="T10" fmla="*/ 0 w 79"/>
                <a:gd name="T11" fmla="*/ 30 h 80"/>
                <a:gd name="T12" fmla="*/ 5 w 79"/>
                <a:gd name="T13" fmla="*/ 56 h 80"/>
                <a:gd name="T14" fmla="*/ 9 w 79"/>
                <a:gd name="T15" fmla="*/ 63 h 80"/>
                <a:gd name="T16" fmla="*/ 14 w 79"/>
                <a:gd name="T17" fmla="*/ 69 h 80"/>
                <a:gd name="T18" fmla="*/ 24 w 79"/>
                <a:gd name="T19" fmla="*/ 76 h 80"/>
                <a:gd name="T20" fmla="*/ 37 w 79"/>
                <a:gd name="T21" fmla="*/ 80 h 80"/>
                <a:gd name="T22" fmla="*/ 49 w 79"/>
                <a:gd name="T23" fmla="*/ 76 h 80"/>
                <a:gd name="T24" fmla="*/ 63 w 79"/>
                <a:gd name="T25" fmla="*/ 58 h 80"/>
                <a:gd name="T26" fmla="*/ 70 w 79"/>
                <a:gd name="T27" fmla="*/ 63 h 80"/>
                <a:gd name="T28" fmla="*/ 78 w 79"/>
                <a:gd name="T29" fmla="*/ 73 h 80"/>
                <a:gd name="T30" fmla="*/ 79 w 79"/>
                <a:gd name="T31" fmla="*/ 72 h 80"/>
                <a:gd name="T32" fmla="*/ 73 w 79"/>
                <a:gd name="T33" fmla="*/ 64 h 80"/>
                <a:gd name="T34" fmla="*/ 63 w 79"/>
                <a:gd name="T35" fmla="*/ 57 h 80"/>
                <a:gd name="T36" fmla="*/ 68 w 79"/>
                <a:gd name="T37" fmla="*/ 43 h 80"/>
                <a:gd name="T38" fmla="*/ 69 w 79"/>
                <a:gd name="T39" fmla="*/ 33 h 80"/>
                <a:gd name="T40" fmla="*/ 67 w 79"/>
                <a:gd name="T41" fmla="*/ 29 h 80"/>
                <a:gd name="T42" fmla="*/ 66 w 79"/>
                <a:gd name="T43" fmla="*/ 27 h 80"/>
                <a:gd name="T44" fmla="*/ 65 w 79"/>
                <a:gd name="T45" fmla="*/ 26 h 80"/>
                <a:gd name="T46" fmla="*/ 60 w 79"/>
                <a:gd name="T47" fmla="*/ 2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80">
                  <a:moveTo>
                    <a:pt x="60" y="20"/>
                  </a:moveTo>
                  <a:cubicBezTo>
                    <a:pt x="56" y="16"/>
                    <a:pt x="49" y="14"/>
                    <a:pt x="42" y="11"/>
                  </a:cubicBezTo>
                  <a:cubicBezTo>
                    <a:pt x="36" y="9"/>
                    <a:pt x="30" y="7"/>
                    <a:pt x="23" y="6"/>
                  </a:cubicBezTo>
                  <a:cubicBezTo>
                    <a:pt x="21" y="6"/>
                    <a:pt x="16" y="4"/>
                    <a:pt x="12" y="3"/>
                  </a:cubicBezTo>
                  <a:cubicBezTo>
                    <a:pt x="4" y="0"/>
                    <a:pt x="4" y="0"/>
                    <a:pt x="4" y="0"/>
                  </a:cubicBezTo>
                  <a:cubicBezTo>
                    <a:pt x="7" y="9"/>
                    <a:pt x="1" y="19"/>
                    <a:pt x="0" y="30"/>
                  </a:cubicBezTo>
                  <a:cubicBezTo>
                    <a:pt x="0" y="38"/>
                    <a:pt x="1" y="47"/>
                    <a:pt x="5" y="56"/>
                  </a:cubicBezTo>
                  <a:cubicBezTo>
                    <a:pt x="7" y="59"/>
                    <a:pt x="8" y="61"/>
                    <a:pt x="9" y="63"/>
                  </a:cubicBezTo>
                  <a:cubicBezTo>
                    <a:pt x="11" y="65"/>
                    <a:pt x="13" y="67"/>
                    <a:pt x="14" y="69"/>
                  </a:cubicBezTo>
                  <a:cubicBezTo>
                    <a:pt x="17" y="71"/>
                    <a:pt x="20" y="74"/>
                    <a:pt x="24" y="76"/>
                  </a:cubicBezTo>
                  <a:cubicBezTo>
                    <a:pt x="28" y="79"/>
                    <a:pt x="33" y="80"/>
                    <a:pt x="37" y="80"/>
                  </a:cubicBezTo>
                  <a:cubicBezTo>
                    <a:pt x="42" y="80"/>
                    <a:pt x="46" y="78"/>
                    <a:pt x="49" y="76"/>
                  </a:cubicBezTo>
                  <a:cubicBezTo>
                    <a:pt x="55" y="72"/>
                    <a:pt x="60" y="65"/>
                    <a:pt x="63" y="58"/>
                  </a:cubicBezTo>
                  <a:cubicBezTo>
                    <a:pt x="65" y="59"/>
                    <a:pt x="68" y="61"/>
                    <a:pt x="70" y="63"/>
                  </a:cubicBezTo>
                  <a:cubicBezTo>
                    <a:pt x="73" y="66"/>
                    <a:pt x="76" y="69"/>
                    <a:pt x="78" y="73"/>
                  </a:cubicBezTo>
                  <a:cubicBezTo>
                    <a:pt x="79" y="72"/>
                    <a:pt x="79" y="72"/>
                    <a:pt x="79" y="72"/>
                  </a:cubicBezTo>
                  <a:cubicBezTo>
                    <a:pt x="78" y="70"/>
                    <a:pt x="76" y="67"/>
                    <a:pt x="73" y="64"/>
                  </a:cubicBezTo>
                  <a:cubicBezTo>
                    <a:pt x="69" y="61"/>
                    <a:pt x="66" y="58"/>
                    <a:pt x="63" y="57"/>
                  </a:cubicBezTo>
                  <a:cubicBezTo>
                    <a:pt x="65" y="52"/>
                    <a:pt x="67" y="47"/>
                    <a:pt x="68" y="43"/>
                  </a:cubicBezTo>
                  <a:cubicBezTo>
                    <a:pt x="69" y="39"/>
                    <a:pt x="70" y="36"/>
                    <a:pt x="69" y="33"/>
                  </a:cubicBezTo>
                  <a:cubicBezTo>
                    <a:pt x="68" y="32"/>
                    <a:pt x="68" y="30"/>
                    <a:pt x="67" y="29"/>
                  </a:cubicBezTo>
                  <a:cubicBezTo>
                    <a:pt x="66" y="27"/>
                    <a:pt x="66" y="27"/>
                    <a:pt x="66" y="27"/>
                  </a:cubicBezTo>
                  <a:cubicBezTo>
                    <a:pt x="65" y="27"/>
                    <a:pt x="65" y="26"/>
                    <a:pt x="65" y="26"/>
                  </a:cubicBezTo>
                  <a:cubicBezTo>
                    <a:pt x="63" y="24"/>
                    <a:pt x="62" y="22"/>
                    <a:pt x="60" y="20"/>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1799"/>
            <p:cNvSpPr>
              <a:spLocks/>
            </p:cNvSpPr>
            <p:nvPr/>
          </p:nvSpPr>
          <p:spPr bwMode="auto">
            <a:xfrm>
              <a:off x="5324436" y="3132154"/>
              <a:ext cx="209551" cy="244477"/>
            </a:xfrm>
            <a:custGeom>
              <a:avLst/>
              <a:gdLst>
                <a:gd name="T0" fmla="*/ 49 w 56"/>
                <a:gd name="T1" fmla="*/ 14 h 65"/>
                <a:gd name="T2" fmla="*/ 33 w 56"/>
                <a:gd name="T3" fmla="*/ 3 h 65"/>
                <a:gd name="T4" fmla="*/ 17 w 56"/>
                <a:gd name="T5" fmla="*/ 1 h 65"/>
                <a:gd name="T6" fmla="*/ 8 w 56"/>
                <a:gd name="T7" fmla="*/ 0 h 65"/>
                <a:gd name="T8" fmla="*/ 2 w 56"/>
                <a:gd name="T9" fmla="*/ 0 h 65"/>
                <a:gd name="T10" fmla="*/ 3 w 56"/>
                <a:gd name="T11" fmla="*/ 10 h 65"/>
                <a:gd name="T12" fmla="*/ 1 w 56"/>
                <a:gd name="T13" fmla="*/ 21 h 65"/>
                <a:gd name="T14" fmla="*/ 9 w 56"/>
                <a:gd name="T15" fmla="*/ 50 h 65"/>
                <a:gd name="T16" fmla="*/ 25 w 56"/>
                <a:gd name="T17" fmla="*/ 57 h 65"/>
                <a:gd name="T18" fmla="*/ 43 w 56"/>
                <a:gd name="T19" fmla="*/ 52 h 65"/>
                <a:gd name="T20" fmla="*/ 45 w 56"/>
                <a:gd name="T21" fmla="*/ 58 h 65"/>
                <a:gd name="T22" fmla="*/ 46 w 56"/>
                <a:gd name="T23" fmla="*/ 63 h 65"/>
                <a:gd name="T24" fmla="*/ 46 w 56"/>
                <a:gd name="T25" fmla="*/ 64 h 65"/>
                <a:gd name="T26" fmla="*/ 47 w 56"/>
                <a:gd name="T27" fmla="*/ 65 h 65"/>
                <a:gd name="T28" fmla="*/ 48 w 56"/>
                <a:gd name="T29" fmla="*/ 63 h 65"/>
                <a:gd name="T30" fmla="*/ 48 w 56"/>
                <a:gd name="T31" fmla="*/ 64 h 65"/>
                <a:gd name="T32" fmla="*/ 47 w 56"/>
                <a:gd name="T33" fmla="*/ 63 h 65"/>
                <a:gd name="T34" fmla="*/ 46 w 56"/>
                <a:gd name="T35" fmla="*/ 60 h 65"/>
                <a:gd name="T36" fmla="*/ 44 w 56"/>
                <a:gd name="T37" fmla="*/ 51 h 65"/>
                <a:gd name="T38" fmla="*/ 56 w 56"/>
                <a:gd name="T39" fmla="*/ 33 h 65"/>
                <a:gd name="T40" fmla="*/ 49 w 56"/>
                <a:gd name="T41" fmla="*/ 1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65">
                  <a:moveTo>
                    <a:pt x="49" y="14"/>
                  </a:moveTo>
                  <a:cubicBezTo>
                    <a:pt x="45" y="8"/>
                    <a:pt x="39" y="5"/>
                    <a:pt x="33" y="3"/>
                  </a:cubicBezTo>
                  <a:cubicBezTo>
                    <a:pt x="28" y="1"/>
                    <a:pt x="23" y="0"/>
                    <a:pt x="17" y="1"/>
                  </a:cubicBezTo>
                  <a:cubicBezTo>
                    <a:pt x="15" y="1"/>
                    <a:pt x="11" y="0"/>
                    <a:pt x="8" y="0"/>
                  </a:cubicBezTo>
                  <a:cubicBezTo>
                    <a:pt x="4" y="0"/>
                    <a:pt x="2" y="0"/>
                    <a:pt x="2" y="0"/>
                  </a:cubicBezTo>
                  <a:cubicBezTo>
                    <a:pt x="4" y="2"/>
                    <a:pt x="4" y="6"/>
                    <a:pt x="3" y="10"/>
                  </a:cubicBezTo>
                  <a:cubicBezTo>
                    <a:pt x="3" y="13"/>
                    <a:pt x="1" y="17"/>
                    <a:pt x="1" y="21"/>
                  </a:cubicBezTo>
                  <a:cubicBezTo>
                    <a:pt x="0" y="30"/>
                    <a:pt x="1" y="42"/>
                    <a:pt x="9" y="50"/>
                  </a:cubicBezTo>
                  <a:cubicBezTo>
                    <a:pt x="13" y="55"/>
                    <a:pt x="19" y="57"/>
                    <a:pt x="25" y="57"/>
                  </a:cubicBezTo>
                  <a:cubicBezTo>
                    <a:pt x="31" y="57"/>
                    <a:pt x="38" y="55"/>
                    <a:pt x="43" y="52"/>
                  </a:cubicBezTo>
                  <a:cubicBezTo>
                    <a:pt x="44" y="54"/>
                    <a:pt x="45" y="56"/>
                    <a:pt x="45" y="58"/>
                  </a:cubicBezTo>
                  <a:cubicBezTo>
                    <a:pt x="45" y="60"/>
                    <a:pt x="45" y="61"/>
                    <a:pt x="46" y="63"/>
                  </a:cubicBezTo>
                  <a:cubicBezTo>
                    <a:pt x="46" y="63"/>
                    <a:pt x="46" y="64"/>
                    <a:pt x="46" y="64"/>
                  </a:cubicBezTo>
                  <a:cubicBezTo>
                    <a:pt x="46" y="65"/>
                    <a:pt x="47" y="65"/>
                    <a:pt x="47" y="65"/>
                  </a:cubicBezTo>
                  <a:cubicBezTo>
                    <a:pt x="47" y="64"/>
                    <a:pt x="48" y="64"/>
                    <a:pt x="48" y="63"/>
                  </a:cubicBezTo>
                  <a:cubicBezTo>
                    <a:pt x="48" y="63"/>
                    <a:pt x="48" y="64"/>
                    <a:pt x="48" y="64"/>
                  </a:cubicBezTo>
                  <a:cubicBezTo>
                    <a:pt x="48" y="64"/>
                    <a:pt x="47" y="64"/>
                    <a:pt x="47" y="63"/>
                  </a:cubicBezTo>
                  <a:cubicBezTo>
                    <a:pt x="46" y="63"/>
                    <a:pt x="46" y="61"/>
                    <a:pt x="46" y="60"/>
                  </a:cubicBezTo>
                  <a:cubicBezTo>
                    <a:pt x="46" y="57"/>
                    <a:pt x="45" y="54"/>
                    <a:pt x="44" y="51"/>
                  </a:cubicBezTo>
                  <a:cubicBezTo>
                    <a:pt x="51" y="47"/>
                    <a:pt x="56" y="41"/>
                    <a:pt x="56" y="33"/>
                  </a:cubicBezTo>
                  <a:cubicBezTo>
                    <a:pt x="55" y="27"/>
                    <a:pt x="53" y="19"/>
                    <a:pt x="49" y="1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1800"/>
            <p:cNvSpPr>
              <a:spLocks/>
            </p:cNvSpPr>
            <p:nvPr/>
          </p:nvSpPr>
          <p:spPr bwMode="auto">
            <a:xfrm>
              <a:off x="5054559" y="3195654"/>
              <a:ext cx="366715" cy="247652"/>
            </a:xfrm>
            <a:custGeom>
              <a:avLst/>
              <a:gdLst>
                <a:gd name="T0" fmla="*/ 57 w 98"/>
                <a:gd name="T1" fmla="*/ 0 h 66"/>
                <a:gd name="T2" fmla="*/ 48 w 98"/>
                <a:gd name="T3" fmla="*/ 1 h 66"/>
                <a:gd name="T4" fmla="*/ 38 w 98"/>
                <a:gd name="T5" fmla="*/ 5 h 66"/>
                <a:gd name="T6" fmla="*/ 21 w 98"/>
                <a:gd name="T7" fmla="*/ 12 h 66"/>
                <a:gd name="T8" fmla="*/ 9 w 98"/>
                <a:gd name="T9" fmla="*/ 13 h 66"/>
                <a:gd name="T10" fmla="*/ 0 w 98"/>
                <a:gd name="T11" fmla="*/ 12 h 66"/>
                <a:gd name="T12" fmla="*/ 9 w 98"/>
                <a:gd name="T13" fmla="*/ 29 h 66"/>
                <a:gd name="T14" fmla="*/ 18 w 98"/>
                <a:gd name="T15" fmla="*/ 45 h 66"/>
                <a:gd name="T16" fmla="*/ 36 w 98"/>
                <a:gd name="T17" fmla="*/ 61 h 66"/>
                <a:gd name="T18" fmla="*/ 53 w 98"/>
                <a:gd name="T19" fmla="*/ 66 h 66"/>
                <a:gd name="T20" fmla="*/ 70 w 98"/>
                <a:gd name="T21" fmla="*/ 58 h 66"/>
                <a:gd name="T22" fmla="*/ 85 w 98"/>
                <a:gd name="T23" fmla="*/ 41 h 66"/>
                <a:gd name="T24" fmla="*/ 93 w 98"/>
                <a:gd name="T25" fmla="*/ 49 h 66"/>
                <a:gd name="T26" fmla="*/ 96 w 98"/>
                <a:gd name="T27" fmla="*/ 63 h 66"/>
                <a:gd name="T28" fmla="*/ 98 w 98"/>
                <a:gd name="T29" fmla="*/ 63 h 66"/>
                <a:gd name="T30" fmla="*/ 95 w 98"/>
                <a:gd name="T31" fmla="*/ 51 h 66"/>
                <a:gd name="T32" fmla="*/ 86 w 98"/>
                <a:gd name="T33" fmla="*/ 40 h 66"/>
                <a:gd name="T34" fmla="*/ 88 w 98"/>
                <a:gd name="T35" fmla="*/ 25 h 66"/>
                <a:gd name="T36" fmla="*/ 79 w 98"/>
                <a:gd name="T37" fmla="*/ 11 h 66"/>
                <a:gd name="T38" fmla="*/ 68 w 98"/>
                <a:gd name="T39" fmla="*/ 4 h 66"/>
                <a:gd name="T40" fmla="*/ 57 w 98"/>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66">
                  <a:moveTo>
                    <a:pt x="57" y="0"/>
                  </a:moveTo>
                  <a:cubicBezTo>
                    <a:pt x="54" y="0"/>
                    <a:pt x="51" y="0"/>
                    <a:pt x="48" y="1"/>
                  </a:cubicBezTo>
                  <a:cubicBezTo>
                    <a:pt x="45" y="2"/>
                    <a:pt x="41" y="4"/>
                    <a:pt x="38" y="5"/>
                  </a:cubicBezTo>
                  <a:cubicBezTo>
                    <a:pt x="33" y="7"/>
                    <a:pt x="27" y="10"/>
                    <a:pt x="21" y="12"/>
                  </a:cubicBezTo>
                  <a:cubicBezTo>
                    <a:pt x="19" y="13"/>
                    <a:pt x="14" y="13"/>
                    <a:pt x="9" y="13"/>
                  </a:cubicBezTo>
                  <a:cubicBezTo>
                    <a:pt x="4" y="13"/>
                    <a:pt x="0" y="12"/>
                    <a:pt x="0" y="12"/>
                  </a:cubicBezTo>
                  <a:cubicBezTo>
                    <a:pt x="4" y="17"/>
                    <a:pt x="6" y="23"/>
                    <a:pt x="9" y="29"/>
                  </a:cubicBezTo>
                  <a:cubicBezTo>
                    <a:pt x="12" y="35"/>
                    <a:pt x="15" y="41"/>
                    <a:pt x="18" y="45"/>
                  </a:cubicBezTo>
                  <a:cubicBezTo>
                    <a:pt x="23" y="52"/>
                    <a:pt x="29" y="57"/>
                    <a:pt x="36" y="61"/>
                  </a:cubicBezTo>
                  <a:cubicBezTo>
                    <a:pt x="42" y="64"/>
                    <a:pt x="47" y="66"/>
                    <a:pt x="53" y="66"/>
                  </a:cubicBezTo>
                  <a:cubicBezTo>
                    <a:pt x="59" y="65"/>
                    <a:pt x="64" y="62"/>
                    <a:pt x="70" y="58"/>
                  </a:cubicBezTo>
                  <a:cubicBezTo>
                    <a:pt x="76" y="54"/>
                    <a:pt x="82" y="48"/>
                    <a:pt x="85" y="41"/>
                  </a:cubicBezTo>
                  <a:cubicBezTo>
                    <a:pt x="88" y="43"/>
                    <a:pt x="91" y="46"/>
                    <a:pt x="93" y="49"/>
                  </a:cubicBezTo>
                  <a:cubicBezTo>
                    <a:pt x="95" y="54"/>
                    <a:pt x="96" y="58"/>
                    <a:pt x="96" y="63"/>
                  </a:cubicBezTo>
                  <a:cubicBezTo>
                    <a:pt x="96" y="63"/>
                    <a:pt x="97" y="63"/>
                    <a:pt x="98" y="63"/>
                  </a:cubicBezTo>
                  <a:cubicBezTo>
                    <a:pt x="98" y="60"/>
                    <a:pt x="97" y="56"/>
                    <a:pt x="95" y="51"/>
                  </a:cubicBezTo>
                  <a:cubicBezTo>
                    <a:pt x="93" y="47"/>
                    <a:pt x="89" y="42"/>
                    <a:pt x="86" y="40"/>
                  </a:cubicBezTo>
                  <a:cubicBezTo>
                    <a:pt x="88" y="36"/>
                    <a:pt x="89" y="30"/>
                    <a:pt x="88" y="25"/>
                  </a:cubicBezTo>
                  <a:cubicBezTo>
                    <a:pt x="87" y="20"/>
                    <a:pt x="84" y="15"/>
                    <a:pt x="79" y="11"/>
                  </a:cubicBezTo>
                  <a:cubicBezTo>
                    <a:pt x="76" y="8"/>
                    <a:pt x="72" y="6"/>
                    <a:pt x="68" y="4"/>
                  </a:cubicBezTo>
                  <a:cubicBezTo>
                    <a:pt x="64" y="2"/>
                    <a:pt x="60" y="1"/>
                    <a:pt x="57"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1801"/>
            <p:cNvSpPr>
              <a:spLocks/>
            </p:cNvSpPr>
            <p:nvPr/>
          </p:nvSpPr>
          <p:spPr bwMode="auto">
            <a:xfrm>
              <a:off x="5087897" y="3454418"/>
              <a:ext cx="217489" cy="139701"/>
            </a:xfrm>
            <a:custGeom>
              <a:avLst/>
              <a:gdLst>
                <a:gd name="T0" fmla="*/ 28 w 58"/>
                <a:gd name="T1" fmla="*/ 0 h 37"/>
                <a:gd name="T2" fmla="*/ 19 w 58"/>
                <a:gd name="T3" fmla="*/ 5 h 37"/>
                <a:gd name="T4" fmla="*/ 11 w 58"/>
                <a:gd name="T5" fmla="*/ 11 h 37"/>
                <a:gd name="T6" fmla="*/ 5 w 58"/>
                <a:gd name="T7" fmla="*/ 14 h 37"/>
                <a:gd name="T8" fmla="*/ 0 w 58"/>
                <a:gd name="T9" fmla="*/ 15 h 37"/>
                <a:gd name="T10" fmla="*/ 8 w 58"/>
                <a:gd name="T11" fmla="*/ 22 h 37"/>
                <a:gd name="T12" fmla="*/ 14 w 58"/>
                <a:gd name="T13" fmla="*/ 29 h 37"/>
                <a:gd name="T14" fmla="*/ 38 w 58"/>
                <a:gd name="T15" fmla="*/ 34 h 37"/>
                <a:gd name="T16" fmla="*/ 48 w 58"/>
                <a:gd name="T17" fmla="*/ 14 h 37"/>
                <a:gd name="T18" fmla="*/ 53 w 58"/>
                <a:gd name="T19" fmla="*/ 15 h 37"/>
                <a:gd name="T20" fmla="*/ 55 w 58"/>
                <a:gd name="T21" fmla="*/ 15 h 37"/>
                <a:gd name="T22" fmla="*/ 56 w 58"/>
                <a:gd name="T23" fmla="*/ 16 h 37"/>
                <a:gd name="T24" fmla="*/ 58 w 58"/>
                <a:gd name="T25" fmla="*/ 18 h 37"/>
                <a:gd name="T26" fmla="*/ 58 w 58"/>
                <a:gd name="T27" fmla="*/ 19 h 37"/>
                <a:gd name="T28" fmla="*/ 57 w 58"/>
                <a:gd name="T29" fmla="*/ 20 h 37"/>
                <a:gd name="T30" fmla="*/ 57 w 58"/>
                <a:gd name="T31" fmla="*/ 19 h 37"/>
                <a:gd name="T32" fmla="*/ 57 w 58"/>
                <a:gd name="T33" fmla="*/ 19 h 37"/>
                <a:gd name="T34" fmla="*/ 58 w 58"/>
                <a:gd name="T35" fmla="*/ 18 h 37"/>
                <a:gd name="T36" fmla="*/ 58 w 58"/>
                <a:gd name="T37" fmla="*/ 17 h 37"/>
                <a:gd name="T38" fmla="*/ 56 w 58"/>
                <a:gd name="T39" fmla="*/ 16 h 37"/>
                <a:gd name="T40" fmla="*/ 54 w 58"/>
                <a:gd name="T41" fmla="*/ 15 h 37"/>
                <a:gd name="T42" fmla="*/ 48 w 58"/>
                <a:gd name="T43" fmla="*/ 13 h 37"/>
                <a:gd name="T44" fmla="*/ 39 w 58"/>
                <a:gd name="T45" fmla="*/ 1 h 37"/>
                <a:gd name="T46" fmla="*/ 28 w 58"/>
                <a:gd name="T4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37">
                  <a:moveTo>
                    <a:pt x="28" y="0"/>
                  </a:moveTo>
                  <a:cubicBezTo>
                    <a:pt x="25" y="1"/>
                    <a:pt x="22" y="3"/>
                    <a:pt x="19" y="5"/>
                  </a:cubicBezTo>
                  <a:cubicBezTo>
                    <a:pt x="16" y="7"/>
                    <a:pt x="14" y="9"/>
                    <a:pt x="11" y="11"/>
                  </a:cubicBezTo>
                  <a:cubicBezTo>
                    <a:pt x="10" y="12"/>
                    <a:pt x="8" y="13"/>
                    <a:pt x="5" y="14"/>
                  </a:cubicBezTo>
                  <a:cubicBezTo>
                    <a:pt x="3" y="15"/>
                    <a:pt x="0" y="15"/>
                    <a:pt x="0" y="15"/>
                  </a:cubicBezTo>
                  <a:cubicBezTo>
                    <a:pt x="3" y="17"/>
                    <a:pt x="5" y="20"/>
                    <a:pt x="8" y="22"/>
                  </a:cubicBezTo>
                  <a:cubicBezTo>
                    <a:pt x="10" y="25"/>
                    <a:pt x="12" y="27"/>
                    <a:pt x="14" y="29"/>
                  </a:cubicBezTo>
                  <a:cubicBezTo>
                    <a:pt x="21" y="34"/>
                    <a:pt x="31" y="37"/>
                    <a:pt x="38" y="34"/>
                  </a:cubicBezTo>
                  <a:cubicBezTo>
                    <a:pt x="46" y="31"/>
                    <a:pt x="49" y="22"/>
                    <a:pt x="48" y="14"/>
                  </a:cubicBezTo>
                  <a:cubicBezTo>
                    <a:pt x="49" y="14"/>
                    <a:pt x="51" y="14"/>
                    <a:pt x="53" y="15"/>
                  </a:cubicBezTo>
                  <a:cubicBezTo>
                    <a:pt x="53" y="15"/>
                    <a:pt x="54" y="15"/>
                    <a:pt x="55" y="15"/>
                  </a:cubicBezTo>
                  <a:cubicBezTo>
                    <a:pt x="55" y="16"/>
                    <a:pt x="56" y="16"/>
                    <a:pt x="56" y="16"/>
                  </a:cubicBezTo>
                  <a:cubicBezTo>
                    <a:pt x="57" y="17"/>
                    <a:pt x="58" y="17"/>
                    <a:pt x="58" y="18"/>
                  </a:cubicBezTo>
                  <a:cubicBezTo>
                    <a:pt x="58" y="18"/>
                    <a:pt x="58" y="19"/>
                    <a:pt x="58" y="19"/>
                  </a:cubicBezTo>
                  <a:cubicBezTo>
                    <a:pt x="57" y="19"/>
                    <a:pt x="57" y="20"/>
                    <a:pt x="57" y="20"/>
                  </a:cubicBezTo>
                  <a:cubicBezTo>
                    <a:pt x="57" y="20"/>
                    <a:pt x="57" y="19"/>
                    <a:pt x="57" y="19"/>
                  </a:cubicBezTo>
                  <a:cubicBezTo>
                    <a:pt x="57" y="19"/>
                    <a:pt x="57" y="19"/>
                    <a:pt x="57" y="19"/>
                  </a:cubicBezTo>
                  <a:cubicBezTo>
                    <a:pt x="57" y="18"/>
                    <a:pt x="57" y="18"/>
                    <a:pt x="58" y="18"/>
                  </a:cubicBezTo>
                  <a:cubicBezTo>
                    <a:pt x="58" y="18"/>
                    <a:pt x="58" y="17"/>
                    <a:pt x="58" y="17"/>
                  </a:cubicBezTo>
                  <a:cubicBezTo>
                    <a:pt x="58" y="16"/>
                    <a:pt x="57" y="16"/>
                    <a:pt x="56" y="16"/>
                  </a:cubicBezTo>
                  <a:cubicBezTo>
                    <a:pt x="56" y="15"/>
                    <a:pt x="55" y="15"/>
                    <a:pt x="54" y="15"/>
                  </a:cubicBezTo>
                  <a:cubicBezTo>
                    <a:pt x="52" y="14"/>
                    <a:pt x="49" y="13"/>
                    <a:pt x="48" y="13"/>
                  </a:cubicBezTo>
                  <a:cubicBezTo>
                    <a:pt x="47" y="8"/>
                    <a:pt x="44" y="3"/>
                    <a:pt x="39" y="1"/>
                  </a:cubicBezTo>
                  <a:cubicBezTo>
                    <a:pt x="36" y="0"/>
                    <a:pt x="31" y="0"/>
                    <a:pt x="28" y="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1802"/>
            <p:cNvSpPr>
              <a:spLocks/>
            </p:cNvSpPr>
            <p:nvPr/>
          </p:nvSpPr>
          <p:spPr bwMode="auto">
            <a:xfrm>
              <a:off x="5324436" y="3519506"/>
              <a:ext cx="157163" cy="138113"/>
            </a:xfrm>
            <a:custGeom>
              <a:avLst/>
              <a:gdLst>
                <a:gd name="T0" fmla="*/ 10 w 42"/>
                <a:gd name="T1" fmla="*/ 6 h 37"/>
                <a:gd name="T2" fmla="*/ 4 w 42"/>
                <a:gd name="T3" fmla="*/ 16 h 37"/>
                <a:gd name="T4" fmla="*/ 2 w 42"/>
                <a:gd name="T5" fmla="*/ 26 h 37"/>
                <a:gd name="T6" fmla="*/ 0 w 42"/>
                <a:gd name="T7" fmla="*/ 36 h 37"/>
                <a:gd name="T8" fmla="*/ 16 w 42"/>
                <a:gd name="T9" fmla="*/ 37 h 37"/>
                <a:gd name="T10" fmla="*/ 27 w 42"/>
                <a:gd name="T11" fmla="*/ 35 h 37"/>
                <a:gd name="T12" fmla="*/ 37 w 42"/>
                <a:gd name="T13" fmla="*/ 28 h 37"/>
                <a:gd name="T14" fmla="*/ 39 w 42"/>
                <a:gd name="T15" fmla="*/ 16 h 37"/>
                <a:gd name="T16" fmla="*/ 33 w 42"/>
                <a:gd name="T17" fmla="*/ 6 h 37"/>
                <a:gd name="T18" fmla="*/ 36 w 42"/>
                <a:gd name="T19" fmla="*/ 3 h 37"/>
                <a:gd name="T20" fmla="*/ 42 w 42"/>
                <a:gd name="T21" fmla="*/ 1 h 37"/>
                <a:gd name="T22" fmla="*/ 41 w 42"/>
                <a:gd name="T23" fmla="*/ 0 h 37"/>
                <a:gd name="T24" fmla="*/ 37 w 42"/>
                <a:gd name="T25" fmla="*/ 2 h 37"/>
                <a:gd name="T26" fmla="*/ 32 w 42"/>
                <a:gd name="T27" fmla="*/ 5 h 37"/>
                <a:gd name="T28" fmla="*/ 19 w 42"/>
                <a:gd name="T29" fmla="*/ 1 h 37"/>
                <a:gd name="T30" fmla="*/ 10 w 42"/>
                <a:gd name="T31"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7">
                  <a:moveTo>
                    <a:pt x="10" y="6"/>
                  </a:moveTo>
                  <a:cubicBezTo>
                    <a:pt x="7" y="8"/>
                    <a:pt x="6" y="12"/>
                    <a:pt x="4" y="16"/>
                  </a:cubicBezTo>
                  <a:cubicBezTo>
                    <a:pt x="3" y="19"/>
                    <a:pt x="3" y="22"/>
                    <a:pt x="2" y="26"/>
                  </a:cubicBezTo>
                  <a:cubicBezTo>
                    <a:pt x="2" y="28"/>
                    <a:pt x="0" y="36"/>
                    <a:pt x="0" y="36"/>
                  </a:cubicBezTo>
                  <a:cubicBezTo>
                    <a:pt x="5" y="34"/>
                    <a:pt x="11" y="37"/>
                    <a:pt x="16" y="37"/>
                  </a:cubicBezTo>
                  <a:cubicBezTo>
                    <a:pt x="19" y="37"/>
                    <a:pt x="23" y="36"/>
                    <a:pt x="27" y="35"/>
                  </a:cubicBezTo>
                  <a:cubicBezTo>
                    <a:pt x="31" y="33"/>
                    <a:pt x="35" y="31"/>
                    <a:pt x="37" y="28"/>
                  </a:cubicBezTo>
                  <a:cubicBezTo>
                    <a:pt x="40" y="24"/>
                    <a:pt x="40" y="20"/>
                    <a:pt x="39" y="16"/>
                  </a:cubicBezTo>
                  <a:cubicBezTo>
                    <a:pt x="38" y="12"/>
                    <a:pt x="36" y="8"/>
                    <a:pt x="33" y="6"/>
                  </a:cubicBezTo>
                  <a:cubicBezTo>
                    <a:pt x="34" y="5"/>
                    <a:pt x="35" y="4"/>
                    <a:pt x="36" y="3"/>
                  </a:cubicBezTo>
                  <a:cubicBezTo>
                    <a:pt x="38" y="2"/>
                    <a:pt x="40" y="1"/>
                    <a:pt x="42" y="1"/>
                  </a:cubicBezTo>
                  <a:cubicBezTo>
                    <a:pt x="41" y="0"/>
                    <a:pt x="41" y="0"/>
                    <a:pt x="41" y="0"/>
                  </a:cubicBezTo>
                  <a:cubicBezTo>
                    <a:pt x="40" y="0"/>
                    <a:pt x="38" y="1"/>
                    <a:pt x="37" y="2"/>
                  </a:cubicBezTo>
                  <a:cubicBezTo>
                    <a:pt x="35" y="3"/>
                    <a:pt x="33" y="4"/>
                    <a:pt x="32" y="5"/>
                  </a:cubicBezTo>
                  <a:cubicBezTo>
                    <a:pt x="28" y="2"/>
                    <a:pt x="24" y="0"/>
                    <a:pt x="19" y="1"/>
                  </a:cubicBezTo>
                  <a:cubicBezTo>
                    <a:pt x="16" y="1"/>
                    <a:pt x="12" y="3"/>
                    <a:pt x="10"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1803"/>
            <p:cNvSpPr>
              <a:spLocks/>
            </p:cNvSpPr>
            <p:nvPr/>
          </p:nvSpPr>
          <p:spPr bwMode="auto">
            <a:xfrm>
              <a:off x="5426037" y="3789383"/>
              <a:ext cx="153988" cy="239714"/>
            </a:xfrm>
            <a:custGeom>
              <a:avLst/>
              <a:gdLst>
                <a:gd name="T0" fmla="*/ 0 w 41"/>
                <a:gd name="T1" fmla="*/ 30 h 64"/>
                <a:gd name="T2" fmla="*/ 5 w 41"/>
                <a:gd name="T3" fmla="*/ 42 h 64"/>
                <a:gd name="T4" fmla="*/ 11 w 41"/>
                <a:gd name="T5" fmla="*/ 51 h 64"/>
                <a:gd name="T6" fmla="*/ 13 w 41"/>
                <a:gd name="T7" fmla="*/ 58 h 64"/>
                <a:gd name="T8" fmla="*/ 13 w 41"/>
                <a:gd name="T9" fmla="*/ 64 h 64"/>
                <a:gd name="T10" fmla="*/ 23 w 41"/>
                <a:gd name="T11" fmla="*/ 56 h 64"/>
                <a:gd name="T12" fmla="*/ 31 w 41"/>
                <a:gd name="T13" fmla="*/ 49 h 64"/>
                <a:gd name="T14" fmla="*/ 39 w 41"/>
                <a:gd name="T15" fmla="*/ 37 h 64"/>
                <a:gd name="T16" fmla="*/ 40 w 41"/>
                <a:gd name="T17" fmla="*/ 25 h 64"/>
                <a:gd name="T18" fmla="*/ 33 w 41"/>
                <a:gd name="T19" fmla="*/ 15 h 64"/>
                <a:gd name="T20" fmla="*/ 20 w 41"/>
                <a:gd name="T21" fmla="*/ 9 h 64"/>
                <a:gd name="T22" fmla="*/ 23 w 41"/>
                <a:gd name="T23" fmla="*/ 3 h 64"/>
                <a:gd name="T24" fmla="*/ 28 w 41"/>
                <a:gd name="T25" fmla="*/ 1 h 64"/>
                <a:gd name="T26" fmla="*/ 33 w 41"/>
                <a:gd name="T27" fmla="*/ 1 h 64"/>
                <a:gd name="T28" fmla="*/ 33 w 41"/>
                <a:gd name="T29" fmla="*/ 1 h 64"/>
                <a:gd name="T30" fmla="*/ 29 w 41"/>
                <a:gd name="T31" fmla="*/ 0 h 64"/>
                <a:gd name="T32" fmla="*/ 25 w 41"/>
                <a:gd name="T33" fmla="*/ 1 h 64"/>
                <a:gd name="T34" fmla="*/ 21 w 41"/>
                <a:gd name="T35" fmla="*/ 5 h 64"/>
                <a:gd name="T36" fmla="*/ 19 w 41"/>
                <a:gd name="T37" fmla="*/ 9 h 64"/>
                <a:gd name="T38" fmla="*/ 3 w 41"/>
                <a:gd name="T39" fmla="*/ 17 h 64"/>
                <a:gd name="T40" fmla="*/ 0 w 41"/>
                <a:gd name="T41" fmla="*/ 3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64">
                  <a:moveTo>
                    <a:pt x="0" y="30"/>
                  </a:moveTo>
                  <a:cubicBezTo>
                    <a:pt x="0" y="35"/>
                    <a:pt x="2" y="38"/>
                    <a:pt x="5" y="42"/>
                  </a:cubicBezTo>
                  <a:cubicBezTo>
                    <a:pt x="6" y="45"/>
                    <a:pt x="9" y="48"/>
                    <a:pt x="11" y="51"/>
                  </a:cubicBezTo>
                  <a:cubicBezTo>
                    <a:pt x="12" y="52"/>
                    <a:pt x="13" y="55"/>
                    <a:pt x="13" y="58"/>
                  </a:cubicBezTo>
                  <a:cubicBezTo>
                    <a:pt x="13" y="61"/>
                    <a:pt x="13" y="64"/>
                    <a:pt x="13" y="64"/>
                  </a:cubicBezTo>
                  <a:cubicBezTo>
                    <a:pt x="16" y="61"/>
                    <a:pt x="19" y="59"/>
                    <a:pt x="23" y="56"/>
                  </a:cubicBezTo>
                  <a:cubicBezTo>
                    <a:pt x="26" y="54"/>
                    <a:pt x="29" y="52"/>
                    <a:pt x="31" y="49"/>
                  </a:cubicBezTo>
                  <a:cubicBezTo>
                    <a:pt x="34" y="46"/>
                    <a:pt x="37" y="41"/>
                    <a:pt x="39" y="37"/>
                  </a:cubicBezTo>
                  <a:cubicBezTo>
                    <a:pt x="40" y="33"/>
                    <a:pt x="41" y="29"/>
                    <a:pt x="40" y="25"/>
                  </a:cubicBezTo>
                  <a:cubicBezTo>
                    <a:pt x="39" y="21"/>
                    <a:pt x="36" y="18"/>
                    <a:pt x="33" y="15"/>
                  </a:cubicBezTo>
                  <a:cubicBezTo>
                    <a:pt x="29" y="12"/>
                    <a:pt x="25" y="10"/>
                    <a:pt x="20" y="9"/>
                  </a:cubicBezTo>
                  <a:cubicBezTo>
                    <a:pt x="21" y="7"/>
                    <a:pt x="22" y="5"/>
                    <a:pt x="23" y="3"/>
                  </a:cubicBezTo>
                  <a:cubicBezTo>
                    <a:pt x="25" y="2"/>
                    <a:pt x="26" y="1"/>
                    <a:pt x="28" y="1"/>
                  </a:cubicBezTo>
                  <a:cubicBezTo>
                    <a:pt x="29" y="0"/>
                    <a:pt x="31" y="0"/>
                    <a:pt x="33" y="1"/>
                  </a:cubicBezTo>
                  <a:cubicBezTo>
                    <a:pt x="33" y="1"/>
                    <a:pt x="33" y="1"/>
                    <a:pt x="33" y="1"/>
                  </a:cubicBezTo>
                  <a:cubicBezTo>
                    <a:pt x="32" y="0"/>
                    <a:pt x="30" y="0"/>
                    <a:pt x="29" y="0"/>
                  </a:cubicBezTo>
                  <a:cubicBezTo>
                    <a:pt x="27" y="0"/>
                    <a:pt x="26" y="0"/>
                    <a:pt x="25" y="1"/>
                  </a:cubicBezTo>
                  <a:cubicBezTo>
                    <a:pt x="23" y="2"/>
                    <a:pt x="22" y="4"/>
                    <a:pt x="21" y="5"/>
                  </a:cubicBezTo>
                  <a:cubicBezTo>
                    <a:pt x="20" y="7"/>
                    <a:pt x="20" y="8"/>
                    <a:pt x="19" y="9"/>
                  </a:cubicBezTo>
                  <a:cubicBezTo>
                    <a:pt x="13" y="8"/>
                    <a:pt x="7" y="11"/>
                    <a:pt x="3" y="17"/>
                  </a:cubicBezTo>
                  <a:cubicBezTo>
                    <a:pt x="1" y="21"/>
                    <a:pt x="0" y="26"/>
                    <a:pt x="0" y="3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1804"/>
            <p:cNvSpPr>
              <a:spLocks/>
            </p:cNvSpPr>
            <p:nvPr/>
          </p:nvSpPr>
          <p:spPr bwMode="auto">
            <a:xfrm>
              <a:off x="5718139" y="3643332"/>
              <a:ext cx="93663" cy="142876"/>
            </a:xfrm>
            <a:custGeom>
              <a:avLst/>
              <a:gdLst>
                <a:gd name="T0" fmla="*/ 1 w 25"/>
                <a:gd name="T1" fmla="*/ 22 h 38"/>
                <a:gd name="T2" fmla="*/ 6 w 25"/>
                <a:gd name="T3" fmla="*/ 27 h 38"/>
                <a:gd name="T4" fmla="*/ 11 w 25"/>
                <a:gd name="T5" fmla="*/ 32 h 38"/>
                <a:gd name="T6" fmla="*/ 14 w 25"/>
                <a:gd name="T7" fmla="*/ 35 h 38"/>
                <a:gd name="T8" fmla="*/ 15 w 25"/>
                <a:gd name="T9" fmla="*/ 38 h 38"/>
                <a:gd name="T10" fmla="*/ 18 w 25"/>
                <a:gd name="T11" fmla="*/ 32 h 38"/>
                <a:gd name="T12" fmla="*/ 22 w 25"/>
                <a:gd name="T13" fmla="*/ 27 h 38"/>
                <a:gd name="T14" fmla="*/ 22 w 25"/>
                <a:gd name="T15" fmla="*/ 10 h 38"/>
                <a:gd name="T16" fmla="*/ 15 w 25"/>
                <a:gd name="T17" fmla="*/ 6 h 38"/>
                <a:gd name="T18" fmla="*/ 7 w 25"/>
                <a:gd name="T19" fmla="*/ 8 h 38"/>
                <a:gd name="T20" fmla="*/ 7 w 25"/>
                <a:gd name="T21" fmla="*/ 4 h 38"/>
                <a:gd name="T22" fmla="*/ 7 w 25"/>
                <a:gd name="T23" fmla="*/ 0 h 38"/>
                <a:gd name="T24" fmla="*/ 7 w 25"/>
                <a:gd name="T25" fmla="*/ 0 h 38"/>
                <a:gd name="T26" fmla="*/ 7 w 25"/>
                <a:gd name="T27" fmla="*/ 8 h 38"/>
                <a:gd name="T28" fmla="*/ 1 w 25"/>
                <a:gd name="T29" fmla="*/ 15 h 38"/>
                <a:gd name="T30" fmla="*/ 1 w 25"/>
                <a:gd name="T31"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8">
                  <a:moveTo>
                    <a:pt x="1" y="22"/>
                  </a:moveTo>
                  <a:cubicBezTo>
                    <a:pt x="2" y="24"/>
                    <a:pt x="4" y="25"/>
                    <a:pt x="6" y="27"/>
                  </a:cubicBezTo>
                  <a:cubicBezTo>
                    <a:pt x="7" y="29"/>
                    <a:pt x="9" y="30"/>
                    <a:pt x="11" y="32"/>
                  </a:cubicBezTo>
                  <a:cubicBezTo>
                    <a:pt x="12" y="32"/>
                    <a:pt x="13" y="34"/>
                    <a:pt x="14" y="35"/>
                  </a:cubicBezTo>
                  <a:cubicBezTo>
                    <a:pt x="15" y="36"/>
                    <a:pt x="15" y="38"/>
                    <a:pt x="15" y="38"/>
                  </a:cubicBezTo>
                  <a:cubicBezTo>
                    <a:pt x="16" y="36"/>
                    <a:pt x="17" y="34"/>
                    <a:pt x="18" y="32"/>
                  </a:cubicBezTo>
                  <a:cubicBezTo>
                    <a:pt x="20" y="31"/>
                    <a:pt x="21" y="29"/>
                    <a:pt x="22" y="27"/>
                  </a:cubicBezTo>
                  <a:cubicBezTo>
                    <a:pt x="25" y="22"/>
                    <a:pt x="25" y="15"/>
                    <a:pt x="22" y="10"/>
                  </a:cubicBezTo>
                  <a:cubicBezTo>
                    <a:pt x="21" y="8"/>
                    <a:pt x="18" y="6"/>
                    <a:pt x="15" y="6"/>
                  </a:cubicBezTo>
                  <a:cubicBezTo>
                    <a:pt x="13" y="6"/>
                    <a:pt x="10" y="6"/>
                    <a:pt x="7" y="8"/>
                  </a:cubicBezTo>
                  <a:cubicBezTo>
                    <a:pt x="7" y="7"/>
                    <a:pt x="7" y="5"/>
                    <a:pt x="7" y="4"/>
                  </a:cubicBezTo>
                  <a:cubicBezTo>
                    <a:pt x="7" y="3"/>
                    <a:pt x="7" y="1"/>
                    <a:pt x="7" y="0"/>
                  </a:cubicBezTo>
                  <a:cubicBezTo>
                    <a:pt x="7" y="0"/>
                    <a:pt x="7" y="0"/>
                    <a:pt x="7" y="0"/>
                  </a:cubicBezTo>
                  <a:cubicBezTo>
                    <a:pt x="6" y="1"/>
                    <a:pt x="6" y="6"/>
                    <a:pt x="7" y="8"/>
                  </a:cubicBezTo>
                  <a:cubicBezTo>
                    <a:pt x="4" y="9"/>
                    <a:pt x="1" y="12"/>
                    <a:pt x="1" y="15"/>
                  </a:cubicBezTo>
                  <a:cubicBezTo>
                    <a:pt x="0" y="17"/>
                    <a:pt x="1" y="20"/>
                    <a:pt x="1" y="2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1805"/>
            <p:cNvSpPr>
              <a:spLocks/>
            </p:cNvSpPr>
            <p:nvPr/>
          </p:nvSpPr>
          <p:spPr bwMode="auto">
            <a:xfrm>
              <a:off x="7329461" y="3616344"/>
              <a:ext cx="233364" cy="323852"/>
            </a:xfrm>
            <a:custGeom>
              <a:avLst/>
              <a:gdLst>
                <a:gd name="T0" fmla="*/ 60 w 62"/>
                <a:gd name="T1" fmla="*/ 33 h 86"/>
                <a:gd name="T2" fmla="*/ 51 w 62"/>
                <a:gd name="T3" fmla="*/ 14 h 86"/>
                <a:gd name="T4" fmla="*/ 35 w 62"/>
                <a:gd name="T5" fmla="*/ 5 h 86"/>
                <a:gd name="T6" fmla="*/ 21 w 62"/>
                <a:gd name="T7" fmla="*/ 3 h 86"/>
                <a:gd name="T8" fmla="*/ 8 w 62"/>
                <a:gd name="T9" fmla="*/ 0 h 86"/>
                <a:gd name="T10" fmla="*/ 1 w 62"/>
                <a:gd name="T11" fmla="*/ 0 h 86"/>
                <a:gd name="T12" fmla="*/ 5 w 62"/>
                <a:gd name="T13" fmla="*/ 10 h 86"/>
                <a:gd name="T14" fmla="*/ 3 w 62"/>
                <a:gd name="T15" fmla="*/ 21 h 86"/>
                <a:gd name="T16" fmla="*/ 0 w 62"/>
                <a:gd name="T17" fmla="*/ 35 h 86"/>
                <a:gd name="T18" fmla="*/ 2 w 62"/>
                <a:gd name="T19" fmla="*/ 47 h 86"/>
                <a:gd name="T20" fmla="*/ 14 w 62"/>
                <a:gd name="T21" fmla="*/ 62 h 86"/>
                <a:gd name="T22" fmla="*/ 32 w 62"/>
                <a:gd name="T23" fmla="*/ 71 h 86"/>
                <a:gd name="T24" fmla="*/ 24 w 62"/>
                <a:gd name="T25" fmla="*/ 85 h 86"/>
                <a:gd name="T26" fmla="*/ 26 w 62"/>
                <a:gd name="T27" fmla="*/ 86 h 86"/>
                <a:gd name="T28" fmla="*/ 33 w 62"/>
                <a:gd name="T29" fmla="*/ 71 h 86"/>
                <a:gd name="T30" fmla="*/ 39 w 62"/>
                <a:gd name="T31" fmla="*/ 71 h 86"/>
                <a:gd name="T32" fmla="*/ 56 w 62"/>
                <a:gd name="T33" fmla="*/ 59 h 86"/>
                <a:gd name="T34" fmla="*/ 60 w 62"/>
                <a:gd name="T3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86">
                  <a:moveTo>
                    <a:pt x="60" y="33"/>
                  </a:moveTo>
                  <a:cubicBezTo>
                    <a:pt x="59" y="25"/>
                    <a:pt x="55" y="19"/>
                    <a:pt x="51" y="14"/>
                  </a:cubicBezTo>
                  <a:cubicBezTo>
                    <a:pt x="46" y="9"/>
                    <a:pt x="41" y="6"/>
                    <a:pt x="35" y="5"/>
                  </a:cubicBezTo>
                  <a:cubicBezTo>
                    <a:pt x="31" y="4"/>
                    <a:pt x="26" y="3"/>
                    <a:pt x="21" y="3"/>
                  </a:cubicBezTo>
                  <a:cubicBezTo>
                    <a:pt x="16" y="2"/>
                    <a:pt x="12" y="2"/>
                    <a:pt x="8" y="0"/>
                  </a:cubicBezTo>
                  <a:cubicBezTo>
                    <a:pt x="6" y="0"/>
                    <a:pt x="4" y="0"/>
                    <a:pt x="1" y="0"/>
                  </a:cubicBezTo>
                  <a:cubicBezTo>
                    <a:pt x="4" y="1"/>
                    <a:pt x="5" y="5"/>
                    <a:pt x="5" y="10"/>
                  </a:cubicBezTo>
                  <a:cubicBezTo>
                    <a:pt x="5" y="14"/>
                    <a:pt x="4" y="19"/>
                    <a:pt x="3" y="21"/>
                  </a:cubicBezTo>
                  <a:cubicBezTo>
                    <a:pt x="2" y="27"/>
                    <a:pt x="1" y="31"/>
                    <a:pt x="0" y="35"/>
                  </a:cubicBezTo>
                  <a:cubicBezTo>
                    <a:pt x="0" y="39"/>
                    <a:pt x="0" y="43"/>
                    <a:pt x="2" y="47"/>
                  </a:cubicBezTo>
                  <a:cubicBezTo>
                    <a:pt x="5" y="52"/>
                    <a:pt x="9" y="57"/>
                    <a:pt x="14" y="62"/>
                  </a:cubicBezTo>
                  <a:cubicBezTo>
                    <a:pt x="19" y="66"/>
                    <a:pt x="25" y="70"/>
                    <a:pt x="32" y="71"/>
                  </a:cubicBezTo>
                  <a:cubicBezTo>
                    <a:pt x="31" y="76"/>
                    <a:pt x="28" y="81"/>
                    <a:pt x="24" y="85"/>
                  </a:cubicBezTo>
                  <a:cubicBezTo>
                    <a:pt x="25" y="85"/>
                    <a:pt x="25" y="85"/>
                    <a:pt x="26" y="86"/>
                  </a:cubicBezTo>
                  <a:cubicBezTo>
                    <a:pt x="28" y="84"/>
                    <a:pt x="32" y="78"/>
                    <a:pt x="33" y="71"/>
                  </a:cubicBezTo>
                  <a:cubicBezTo>
                    <a:pt x="35" y="71"/>
                    <a:pt x="37" y="71"/>
                    <a:pt x="39" y="71"/>
                  </a:cubicBezTo>
                  <a:cubicBezTo>
                    <a:pt x="46" y="71"/>
                    <a:pt x="52" y="66"/>
                    <a:pt x="56" y="59"/>
                  </a:cubicBezTo>
                  <a:cubicBezTo>
                    <a:pt x="61" y="51"/>
                    <a:pt x="62" y="41"/>
                    <a:pt x="60" y="3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1806"/>
            <p:cNvSpPr>
              <a:spLocks/>
            </p:cNvSpPr>
            <p:nvPr/>
          </p:nvSpPr>
          <p:spPr bwMode="auto">
            <a:xfrm>
              <a:off x="6773832" y="3946547"/>
              <a:ext cx="382590" cy="260352"/>
            </a:xfrm>
            <a:custGeom>
              <a:avLst/>
              <a:gdLst>
                <a:gd name="T0" fmla="*/ 40 w 102"/>
                <a:gd name="T1" fmla="*/ 7 h 69"/>
                <a:gd name="T2" fmla="*/ 29 w 102"/>
                <a:gd name="T3" fmla="*/ 22 h 69"/>
                <a:gd name="T4" fmla="*/ 19 w 102"/>
                <a:gd name="T5" fmla="*/ 37 h 69"/>
                <a:gd name="T6" fmla="*/ 9 w 102"/>
                <a:gd name="T7" fmla="*/ 44 h 69"/>
                <a:gd name="T8" fmla="*/ 0 w 102"/>
                <a:gd name="T9" fmla="*/ 47 h 69"/>
                <a:gd name="T10" fmla="*/ 18 w 102"/>
                <a:gd name="T11" fmla="*/ 58 h 69"/>
                <a:gd name="T12" fmla="*/ 36 w 102"/>
                <a:gd name="T13" fmla="*/ 67 h 69"/>
                <a:gd name="T14" fmla="*/ 63 w 102"/>
                <a:gd name="T15" fmla="*/ 67 h 69"/>
                <a:gd name="T16" fmla="*/ 84 w 102"/>
                <a:gd name="T17" fmla="*/ 56 h 69"/>
                <a:gd name="T18" fmla="*/ 91 w 102"/>
                <a:gd name="T19" fmla="*/ 35 h 69"/>
                <a:gd name="T20" fmla="*/ 82 w 102"/>
                <a:gd name="T21" fmla="*/ 14 h 69"/>
                <a:gd name="T22" fmla="*/ 90 w 102"/>
                <a:gd name="T23" fmla="*/ 10 h 69"/>
                <a:gd name="T24" fmla="*/ 102 w 102"/>
                <a:gd name="T25" fmla="*/ 9 h 69"/>
                <a:gd name="T26" fmla="*/ 102 w 102"/>
                <a:gd name="T27" fmla="*/ 7 h 69"/>
                <a:gd name="T28" fmla="*/ 92 w 102"/>
                <a:gd name="T29" fmla="*/ 9 h 69"/>
                <a:gd name="T30" fmla="*/ 81 w 102"/>
                <a:gd name="T31" fmla="*/ 13 h 69"/>
                <a:gd name="T32" fmla="*/ 57 w 102"/>
                <a:gd name="T33" fmla="*/ 1 h 69"/>
                <a:gd name="T34" fmla="*/ 48 w 102"/>
                <a:gd name="T35" fmla="*/ 3 h 69"/>
                <a:gd name="T36" fmla="*/ 40 w 102"/>
                <a:gd name="T37" fmla="*/ 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69">
                  <a:moveTo>
                    <a:pt x="40" y="7"/>
                  </a:moveTo>
                  <a:cubicBezTo>
                    <a:pt x="35" y="10"/>
                    <a:pt x="33" y="16"/>
                    <a:pt x="29" y="22"/>
                  </a:cubicBezTo>
                  <a:cubicBezTo>
                    <a:pt x="26" y="27"/>
                    <a:pt x="23" y="32"/>
                    <a:pt x="19" y="37"/>
                  </a:cubicBezTo>
                  <a:cubicBezTo>
                    <a:pt x="17" y="39"/>
                    <a:pt x="13" y="42"/>
                    <a:pt x="9" y="44"/>
                  </a:cubicBezTo>
                  <a:cubicBezTo>
                    <a:pt x="4" y="46"/>
                    <a:pt x="0" y="47"/>
                    <a:pt x="0" y="47"/>
                  </a:cubicBezTo>
                  <a:cubicBezTo>
                    <a:pt x="6" y="51"/>
                    <a:pt x="12" y="55"/>
                    <a:pt x="18" y="58"/>
                  </a:cubicBezTo>
                  <a:cubicBezTo>
                    <a:pt x="24" y="62"/>
                    <a:pt x="30" y="65"/>
                    <a:pt x="36" y="67"/>
                  </a:cubicBezTo>
                  <a:cubicBezTo>
                    <a:pt x="45" y="69"/>
                    <a:pt x="54" y="69"/>
                    <a:pt x="63" y="67"/>
                  </a:cubicBezTo>
                  <a:cubicBezTo>
                    <a:pt x="71" y="66"/>
                    <a:pt x="79" y="62"/>
                    <a:pt x="84" y="56"/>
                  </a:cubicBezTo>
                  <a:cubicBezTo>
                    <a:pt x="90" y="50"/>
                    <a:pt x="92" y="42"/>
                    <a:pt x="91" y="35"/>
                  </a:cubicBezTo>
                  <a:cubicBezTo>
                    <a:pt x="90" y="27"/>
                    <a:pt x="86" y="20"/>
                    <a:pt x="82" y="14"/>
                  </a:cubicBezTo>
                  <a:cubicBezTo>
                    <a:pt x="84" y="12"/>
                    <a:pt x="87" y="11"/>
                    <a:pt x="90" y="10"/>
                  </a:cubicBezTo>
                  <a:cubicBezTo>
                    <a:pt x="94" y="9"/>
                    <a:pt x="98" y="9"/>
                    <a:pt x="102" y="9"/>
                  </a:cubicBezTo>
                  <a:cubicBezTo>
                    <a:pt x="102" y="7"/>
                    <a:pt x="102" y="7"/>
                    <a:pt x="102" y="7"/>
                  </a:cubicBezTo>
                  <a:cubicBezTo>
                    <a:pt x="100" y="7"/>
                    <a:pt x="96" y="8"/>
                    <a:pt x="92" y="9"/>
                  </a:cubicBezTo>
                  <a:cubicBezTo>
                    <a:pt x="88" y="10"/>
                    <a:pt x="83" y="11"/>
                    <a:pt x="81" y="13"/>
                  </a:cubicBezTo>
                  <a:cubicBezTo>
                    <a:pt x="74" y="5"/>
                    <a:pt x="66" y="0"/>
                    <a:pt x="57" y="1"/>
                  </a:cubicBezTo>
                  <a:cubicBezTo>
                    <a:pt x="54" y="1"/>
                    <a:pt x="51" y="2"/>
                    <a:pt x="48" y="3"/>
                  </a:cubicBezTo>
                  <a:cubicBezTo>
                    <a:pt x="45" y="4"/>
                    <a:pt x="42" y="5"/>
                    <a:pt x="40" y="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1807"/>
            <p:cNvSpPr>
              <a:spLocks/>
            </p:cNvSpPr>
            <p:nvPr/>
          </p:nvSpPr>
          <p:spPr bwMode="auto">
            <a:xfrm>
              <a:off x="8186716" y="3976709"/>
              <a:ext cx="77788" cy="52388"/>
            </a:xfrm>
            <a:custGeom>
              <a:avLst/>
              <a:gdLst>
                <a:gd name="T0" fmla="*/ 12 w 21"/>
                <a:gd name="T1" fmla="*/ 0 h 14"/>
                <a:gd name="T2" fmla="*/ 8 w 21"/>
                <a:gd name="T3" fmla="*/ 1 h 14"/>
                <a:gd name="T4" fmla="*/ 4 w 21"/>
                <a:gd name="T5" fmla="*/ 2 h 14"/>
                <a:gd name="T6" fmla="*/ 0 w 21"/>
                <a:gd name="T7" fmla="*/ 2 h 14"/>
                <a:gd name="T8" fmla="*/ 3 w 21"/>
                <a:gd name="T9" fmla="*/ 9 h 14"/>
                <a:gd name="T10" fmla="*/ 7 w 21"/>
                <a:gd name="T11" fmla="*/ 13 h 14"/>
                <a:gd name="T12" fmla="*/ 13 w 21"/>
                <a:gd name="T13" fmla="*/ 14 h 14"/>
                <a:gd name="T14" fmla="*/ 17 w 21"/>
                <a:gd name="T15" fmla="*/ 11 h 14"/>
                <a:gd name="T16" fmla="*/ 17 w 21"/>
                <a:gd name="T17" fmla="*/ 6 h 14"/>
                <a:gd name="T18" fmla="*/ 19 w 21"/>
                <a:gd name="T19" fmla="*/ 6 h 14"/>
                <a:gd name="T20" fmla="*/ 21 w 21"/>
                <a:gd name="T21" fmla="*/ 7 h 14"/>
                <a:gd name="T22" fmla="*/ 21 w 21"/>
                <a:gd name="T23" fmla="*/ 6 h 14"/>
                <a:gd name="T24" fmla="*/ 17 w 21"/>
                <a:gd name="T25" fmla="*/ 6 h 14"/>
                <a:gd name="T26" fmla="*/ 14 w 21"/>
                <a:gd name="T27" fmla="*/ 1 h 14"/>
                <a:gd name="T28" fmla="*/ 12 w 21"/>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12" y="0"/>
                  </a:moveTo>
                  <a:cubicBezTo>
                    <a:pt x="11" y="0"/>
                    <a:pt x="9" y="1"/>
                    <a:pt x="8" y="1"/>
                  </a:cubicBezTo>
                  <a:cubicBezTo>
                    <a:pt x="7" y="1"/>
                    <a:pt x="5" y="2"/>
                    <a:pt x="4" y="2"/>
                  </a:cubicBezTo>
                  <a:cubicBezTo>
                    <a:pt x="3" y="2"/>
                    <a:pt x="0" y="2"/>
                    <a:pt x="0" y="2"/>
                  </a:cubicBezTo>
                  <a:cubicBezTo>
                    <a:pt x="1" y="4"/>
                    <a:pt x="1" y="7"/>
                    <a:pt x="3" y="9"/>
                  </a:cubicBezTo>
                  <a:cubicBezTo>
                    <a:pt x="4" y="11"/>
                    <a:pt x="5" y="12"/>
                    <a:pt x="7" y="13"/>
                  </a:cubicBezTo>
                  <a:cubicBezTo>
                    <a:pt x="9" y="14"/>
                    <a:pt x="11" y="14"/>
                    <a:pt x="13" y="14"/>
                  </a:cubicBezTo>
                  <a:cubicBezTo>
                    <a:pt x="15" y="13"/>
                    <a:pt x="16" y="12"/>
                    <a:pt x="17" y="11"/>
                  </a:cubicBezTo>
                  <a:cubicBezTo>
                    <a:pt x="17" y="9"/>
                    <a:pt x="17" y="7"/>
                    <a:pt x="17" y="6"/>
                  </a:cubicBezTo>
                  <a:cubicBezTo>
                    <a:pt x="18" y="6"/>
                    <a:pt x="18" y="6"/>
                    <a:pt x="19" y="6"/>
                  </a:cubicBezTo>
                  <a:cubicBezTo>
                    <a:pt x="20" y="6"/>
                    <a:pt x="20" y="6"/>
                    <a:pt x="21" y="7"/>
                  </a:cubicBezTo>
                  <a:cubicBezTo>
                    <a:pt x="21" y="6"/>
                    <a:pt x="21" y="6"/>
                    <a:pt x="21" y="6"/>
                  </a:cubicBezTo>
                  <a:cubicBezTo>
                    <a:pt x="20" y="6"/>
                    <a:pt x="18" y="5"/>
                    <a:pt x="17" y="6"/>
                  </a:cubicBezTo>
                  <a:cubicBezTo>
                    <a:pt x="16" y="4"/>
                    <a:pt x="15" y="2"/>
                    <a:pt x="14" y="1"/>
                  </a:cubicBezTo>
                  <a:cubicBezTo>
                    <a:pt x="13" y="0"/>
                    <a:pt x="12" y="0"/>
                    <a:pt x="12"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1808"/>
            <p:cNvSpPr>
              <a:spLocks/>
            </p:cNvSpPr>
            <p:nvPr/>
          </p:nvSpPr>
          <p:spPr bwMode="auto">
            <a:xfrm>
              <a:off x="7100859" y="4391050"/>
              <a:ext cx="311152" cy="327027"/>
            </a:xfrm>
            <a:custGeom>
              <a:avLst/>
              <a:gdLst>
                <a:gd name="T0" fmla="*/ 20 w 83"/>
                <a:gd name="T1" fmla="*/ 81 h 87"/>
                <a:gd name="T2" fmla="*/ 44 w 83"/>
                <a:gd name="T3" fmla="*/ 86 h 87"/>
                <a:gd name="T4" fmla="*/ 64 w 83"/>
                <a:gd name="T5" fmla="*/ 81 h 87"/>
                <a:gd name="T6" fmla="*/ 75 w 83"/>
                <a:gd name="T7" fmla="*/ 77 h 87"/>
                <a:gd name="T8" fmla="*/ 83 w 83"/>
                <a:gd name="T9" fmla="*/ 75 h 87"/>
                <a:gd name="T10" fmla="*/ 76 w 83"/>
                <a:gd name="T11" fmla="*/ 63 h 87"/>
                <a:gd name="T12" fmla="*/ 72 w 83"/>
                <a:gd name="T13" fmla="*/ 49 h 87"/>
                <a:gd name="T14" fmla="*/ 65 w 83"/>
                <a:gd name="T15" fmla="*/ 33 h 87"/>
                <a:gd name="T16" fmla="*/ 55 w 83"/>
                <a:gd name="T17" fmla="*/ 23 h 87"/>
                <a:gd name="T18" fmla="*/ 35 w 83"/>
                <a:gd name="T19" fmla="*/ 20 h 87"/>
                <a:gd name="T20" fmla="*/ 13 w 83"/>
                <a:gd name="T21" fmla="*/ 26 h 87"/>
                <a:gd name="T22" fmla="*/ 11 w 83"/>
                <a:gd name="T23" fmla="*/ 15 h 87"/>
                <a:gd name="T24" fmla="*/ 18 w 83"/>
                <a:gd name="T25" fmla="*/ 2 h 87"/>
                <a:gd name="T26" fmla="*/ 16 w 83"/>
                <a:gd name="T27" fmla="*/ 0 h 87"/>
                <a:gd name="T28" fmla="*/ 11 w 83"/>
                <a:gd name="T29" fmla="*/ 12 h 87"/>
                <a:gd name="T30" fmla="*/ 12 w 83"/>
                <a:gd name="T31" fmla="*/ 27 h 87"/>
                <a:gd name="T32" fmla="*/ 2 w 83"/>
                <a:gd name="T33" fmla="*/ 39 h 87"/>
                <a:gd name="T34" fmla="*/ 2 w 83"/>
                <a:gd name="T35" fmla="*/ 56 h 87"/>
                <a:gd name="T36" fmla="*/ 9 w 83"/>
                <a:gd name="T37" fmla="*/ 70 h 87"/>
                <a:gd name="T38" fmla="*/ 20 w 83"/>
                <a:gd name="T39"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87">
                  <a:moveTo>
                    <a:pt x="20" y="81"/>
                  </a:moveTo>
                  <a:cubicBezTo>
                    <a:pt x="28" y="87"/>
                    <a:pt x="36" y="86"/>
                    <a:pt x="44" y="86"/>
                  </a:cubicBezTo>
                  <a:cubicBezTo>
                    <a:pt x="51" y="85"/>
                    <a:pt x="57" y="83"/>
                    <a:pt x="64" y="81"/>
                  </a:cubicBezTo>
                  <a:cubicBezTo>
                    <a:pt x="66" y="80"/>
                    <a:pt x="71" y="78"/>
                    <a:pt x="75" y="77"/>
                  </a:cubicBezTo>
                  <a:cubicBezTo>
                    <a:pt x="83" y="75"/>
                    <a:pt x="83" y="75"/>
                    <a:pt x="83" y="75"/>
                  </a:cubicBezTo>
                  <a:cubicBezTo>
                    <a:pt x="79" y="72"/>
                    <a:pt x="77" y="68"/>
                    <a:pt x="76" y="63"/>
                  </a:cubicBezTo>
                  <a:cubicBezTo>
                    <a:pt x="74" y="58"/>
                    <a:pt x="74" y="53"/>
                    <a:pt x="72" y="49"/>
                  </a:cubicBezTo>
                  <a:cubicBezTo>
                    <a:pt x="71" y="43"/>
                    <a:pt x="68" y="38"/>
                    <a:pt x="65" y="33"/>
                  </a:cubicBezTo>
                  <a:cubicBezTo>
                    <a:pt x="63" y="29"/>
                    <a:pt x="59" y="25"/>
                    <a:pt x="55" y="23"/>
                  </a:cubicBezTo>
                  <a:cubicBezTo>
                    <a:pt x="50" y="21"/>
                    <a:pt x="43" y="20"/>
                    <a:pt x="35" y="20"/>
                  </a:cubicBezTo>
                  <a:cubicBezTo>
                    <a:pt x="28" y="21"/>
                    <a:pt x="20" y="22"/>
                    <a:pt x="13" y="26"/>
                  </a:cubicBezTo>
                  <a:cubicBezTo>
                    <a:pt x="12" y="22"/>
                    <a:pt x="11" y="18"/>
                    <a:pt x="11" y="15"/>
                  </a:cubicBezTo>
                  <a:cubicBezTo>
                    <a:pt x="12" y="9"/>
                    <a:pt x="14" y="5"/>
                    <a:pt x="18" y="2"/>
                  </a:cubicBezTo>
                  <a:cubicBezTo>
                    <a:pt x="17" y="1"/>
                    <a:pt x="17" y="1"/>
                    <a:pt x="16" y="0"/>
                  </a:cubicBezTo>
                  <a:cubicBezTo>
                    <a:pt x="14" y="2"/>
                    <a:pt x="12" y="6"/>
                    <a:pt x="11" y="12"/>
                  </a:cubicBezTo>
                  <a:cubicBezTo>
                    <a:pt x="10" y="17"/>
                    <a:pt x="10" y="23"/>
                    <a:pt x="12" y="27"/>
                  </a:cubicBezTo>
                  <a:cubicBezTo>
                    <a:pt x="7" y="29"/>
                    <a:pt x="4" y="33"/>
                    <a:pt x="2" y="39"/>
                  </a:cubicBezTo>
                  <a:cubicBezTo>
                    <a:pt x="0" y="44"/>
                    <a:pt x="0" y="50"/>
                    <a:pt x="2" y="56"/>
                  </a:cubicBezTo>
                  <a:cubicBezTo>
                    <a:pt x="3" y="61"/>
                    <a:pt x="6" y="66"/>
                    <a:pt x="9" y="70"/>
                  </a:cubicBezTo>
                  <a:cubicBezTo>
                    <a:pt x="13" y="75"/>
                    <a:pt x="17" y="79"/>
                    <a:pt x="20" y="81"/>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1809"/>
            <p:cNvSpPr>
              <a:spLocks/>
            </p:cNvSpPr>
            <p:nvPr/>
          </p:nvSpPr>
          <p:spPr bwMode="auto">
            <a:xfrm>
              <a:off x="8024790" y="3068653"/>
              <a:ext cx="104776" cy="66675"/>
            </a:xfrm>
            <a:custGeom>
              <a:avLst/>
              <a:gdLst>
                <a:gd name="T0" fmla="*/ 12 w 28"/>
                <a:gd name="T1" fmla="*/ 1 h 18"/>
                <a:gd name="T2" fmla="*/ 8 w 28"/>
                <a:gd name="T3" fmla="*/ 4 h 18"/>
                <a:gd name="T4" fmla="*/ 5 w 28"/>
                <a:gd name="T5" fmla="*/ 8 h 18"/>
                <a:gd name="T6" fmla="*/ 2 w 28"/>
                <a:gd name="T7" fmla="*/ 10 h 18"/>
                <a:gd name="T8" fmla="*/ 0 w 28"/>
                <a:gd name="T9" fmla="*/ 11 h 18"/>
                <a:gd name="T10" fmla="*/ 4 w 28"/>
                <a:gd name="T11" fmla="*/ 14 h 18"/>
                <a:gd name="T12" fmla="*/ 8 w 28"/>
                <a:gd name="T13" fmla="*/ 16 h 18"/>
                <a:gd name="T14" fmla="*/ 19 w 28"/>
                <a:gd name="T15" fmla="*/ 17 h 18"/>
                <a:gd name="T16" fmla="*/ 22 w 28"/>
                <a:gd name="T17" fmla="*/ 6 h 18"/>
                <a:gd name="T18" fmla="*/ 25 w 28"/>
                <a:gd name="T19" fmla="*/ 6 h 18"/>
                <a:gd name="T20" fmla="*/ 26 w 28"/>
                <a:gd name="T21" fmla="*/ 7 h 18"/>
                <a:gd name="T22" fmla="*/ 28 w 28"/>
                <a:gd name="T23" fmla="*/ 8 h 18"/>
                <a:gd name="T24" fmla="*/ 28 w 28"/>
                <a:gd name="T25" fmla="*/ 8 h 18"/>
                <a:gd name="T26" fmla="*/ 28 w 28"/>
                <a:gd name="T27" fmla="*/ 7 h 18"/>
                <a:gd name="T28" fmla="*/ 28 w 28"/>
                <a:gd name="T29" fmla="*/ 7 h 18"/>
                <a:gd name="T30" fmla="*/ 27 w 28"/>
                <a:gd name="T31" fmla="*/ 7 h 18"/>
                <a:gd name="T32" fmla="*/ 25 w 28"/>
                <a:gd name="T33" fmla="*/ 6 h 18"/>
                <a:gd name="T34" fmla="*/ 22 w 28"/>
                <a:gd name="T35" fmla="*/ 6 h 18"/>
                <a:gd name="T36" fmla="*/ 17 w 28"/>
                <a:gd name="T37" fmla="*/ 1 h 18"/>
                <a:gd name="T38" fmla="*/ 12 w 28"/>
                <a:gd name="T3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8">
                  <a:moveTo>
                    <a:pt x="12" y="1"/>
                  </a:moveTo>
                  <a:cubicBezTo>
                    <a:pt x="10" y="2"/>
                    <a:pt x="9" y="3"/>
                    <a:pt x="8" y="4"/>
                  </a:cubicBezTo>
                  <a:cubicBezTo>
                    <a:pt x="7" y="6"/>
                    <a:pt x="6" y="7"/>
                    <a:pt x="5" y="8"/>
                  </a:cubicBezTo>
                  <a:cubicBezTo>
                    <a:pt x="4" y="9"/>
                    <a:pt x="3" y="10"/>
                    <a:pt x="2" y="10"/>
                  </a:cubicBezTo>
                  <a:cubicBezTo>
                    <a:pt x="1" y="11"/>
                    <a:pt x="0" y="11"/>
                    <a:pt x="0" y="11"/>
                  </a:cubicBezTo>
                  <a:cubicBezTo>
                    <a:pt x="2" y="12"/>
                    <a:pt x="3" y="13"/>
                    <a:pt x="4" y="14"/>
                  </a:cubicBezTo>
                  <a:cubicBezTo>
                    <a:pt x="6" y="15"/>
                    <a:pt x="7" y="15"/>
                    <a:pt x="8" y="16"/>
                  </a:cubicBezTo>
                  <a:cubicBezTo>
                    <a:pt x="11" y="18"/>
                    <a:pt x="16" y="18"/>
                    <a:pt x="19" y="17"/>
                  </a:cubicBezTo>
                  <a:cubicBezTo>
                    <a:pt x="23" y="15"/>
                    <a:pt x="23" y="10"/>
                    <a:pt x="22" y="6"/>
                  </a:cubicBezTo>
                  <a:cubicBezTo>
                    <a:pt x="23" y="6"/>
                    <a:pt x="24" y="6"/>
                    <a:pt x="25" y="6"/>
                  </a:cubicBezTo>
                  <a:cubicBezTo>
                    <a:pt x="25" y="6"/>
                    <a:pt x="26" y="6"/>
                    <a:pt x="26" y="7"/>
                  </a:cubicBezTo>
                  <a:cubicBezTo>
                    <a:pt x="27" y="7"/>
                    <a:pt x="28" y="7"/>
                    <a:pt x="28" y="8"/>
                  </a:cubicBezTo>
                  <a:cubicBezTo>
                    <a:pt x="28" y="8"/>
                    <a:pt x="28" y="8"/>
                    <a:pt x="28" y="8"/>
                  </a:cubicBezTo>
                  <a:cubicBezTo>
                    <a:pt x="28" y="7"/>
                    <a:pt x="28" y="7"/>
                    <a:pt x="28" y="7"/>
                  </a:cubicBezTo>
                  <a:cubicBezTo>
                    <a:pt x="28" y="7"/>
                    <a:pt x="28" y="7"/>
                    <a:pt x="28" y="7"/>
                  </a:cubicBezTo>
                  <a:cubicBezTo>
                    <a:pt x="28" y="7"/>
                    <a:pt x="27" y="7"/>
                    <a:pt x="27" y="7"/>
                  </a:cubicBezTo>
                  <a:cubicBezTo>
                    <a:pt x="27" y="6"/>
                    <a:pt x="26" y="6"/>
                    <a:pt x="25" y="6"/>
                  </a:cubicBezTo>
                  <a:cubicBezTo>
                    <a:pt x="24" y="6"/>
                    <a:pt x="23" y="6"/>
                    <a:pt x="22" y="6"/>
                  </a:cubicBezTo>
                  <a:cubicBezTo>
                    <a:pt x="21" y="3"/>
                    <a:pt x="20" y="1"/>
                    <a:pt x="17" y="1"/>
                  </a:cubicBezTo>
                  <a:cubicBezTo>
                    <a:pt x="16" y="0"/>
                    <a:pt x="13" y="1"/>
                    <a:pt x="12"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1810"/>
            <p:cNvSpPr>
              <a:spLocks/>
            </p:cNvSpPr>
            <p:nvPr/>
          </p:nvSpPr>
          <p:spPr bwMode="auto">
            <a:xfrm>
              <a:off x="8069240" y="2909902"/>
              <a:ext cx="52388" cy="79376"/>
            </a:xfrm>
            <a:custGeom>
              <a:avLst/>
              <a:gdLst>
                <a:gd name="T0" fmla="*/ 13 w 14"/>
                <a:gd name="T1" fmla="*/ 6 h 21"/>
                <a:gd name="T2" fmla="*/ 9 w 14"/>
                <a:gd name="T3" fmla="*/ 3 h 21"/>
                <a:gd name="T4" fmla="*/ 5 w 14"/>
                <a:gd name="T5" fmla="*/ 1 h 21"/>
                <a:gd name="T6" fmla="*/ 1 w 14"/>
                <a:gd name="T7" fmla="*/ 0 h 21"/>
                <a:gd name="T8" fmla="*/ 0 w 14"/>
                <a:gd name="T9" fmla="*/ 6 h 21"/>
                <a:gd name="T10" fmla="*/ 1 w 14"/>
                <a:gd name="T11" fmla="*/ 14 h 21"/>
                <a:gd name="T12" fmla="*/ 10 w 14"/>
                <a:gd name="T13" fmla="*/ 16 h 21"/>
                <a:gd name="T14" fmla="*/ 11 w 14"/>
                <a:gd name="T15" fmla="*/ 18 h 21"/>
                <a:gd name="T16" fmla="*/ 10 w 14"/>
                <a:gd name="T17" fmla="*/ 21 h 21"/>
                <a:gd name="T18" fmla="*/ 10 w 14"/>
                <a:gd name="T19" fmla="*/ 21 h 21"/>
                <a:gd name="T20" fmla="*/ 11 w 14"/>
                <a:gd name="T21" fmla="*/ 16 h 21"/>
                <a:gd name="T22" fmla="*/ 14 w 14"/>
                <a:gd name="T23" fmla="*/ 11 h 21"/>
                <a:gd name="T24" fmla="*/ 13 w 14"/>
                <a:gd name="T25"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1">
                  <a:moveTo>
                    <a:pt x="13" y="6"/>
                  </a:moveTo>
                  <a:cubicBezTo>
                    <a:pt x="12" y="4"/>
                    <a:pt x="11" y="3"/>
                    <a:pt x="9" y="3"/>
                  </a:cubicBezTo>
                  <a:cubicBezTo>
                    <a:pt x="8" y="2"/>
                    <a:pt x="7" y="2"/>
                    <a:pt x="5" y="1"/>
                  </a:cubicBezTo>
                  <a:cubicBezTo>
                    <a:pt x="4" y="1"/>
                    <a:pt x="1" y="0"/>
                    <a:pt x="1" y="0"/>
                  </a:cubicBezTo>
                  <a:cubicBezTo>
                    <a:pt x="2" y="2"/>
                    <a:pt x="1" y="4"/>
                    <a:pt x="0" y="6"/>
                  </a:cubicBezTo>
                  <a:cubicBezTo>
                    <a:pt x="0" y="9"/>
                    <a:pt x="0" y="12"/>
                    <a:pt x="1" y="14"/>
                  </a:cubicBezTo>
                  <a:cubicBezTo>
                    <a:pt x="3" y="17"/>
                    <a:pt x="7" y="17"/>
                    <a:pt x="10" y="16"/>
                  </a:cubicBezTo>
                  <a:cubicBezTo>
                    <a:pt x="10" y="16"/>
                    <a:pt x="11" y="17"/>
                    <a:pt x="11" y="18"/>
                  </a:cubicBezTo>
                  <a:cubicBezTo>
                    <a:pt x="10" y="19"/>
                    <a:pt x="10" y="20"/>
                    <a:pt x="10" y="21"/>
                  </a:cubicBezTo>
                  <a:cubicBezTo>
                    <a:pt x="10" y="21"/>
                    <a:pt x="10" y="21"/>
                    <a:pt x="10" y="21"/>
                  </a:cubicBezTo>
                  <a:cubicBezTo>
                    <a:pt x="11" y="20"/>
                    <a:pt x="11" y="17"/>
                    <a:pt x="11" y="16"/>
                  </a:cubicBezTo>
                  <a:cubicBezTo>
                    <a:pt x="13" y="15"/>
                    <a:pt x="14" y="13"/>
                    <a:pt x="14" y="11"/>
                  </a:cubicBezTo>
                  <a:cubicBezTo>
                    <a:pt x="14" y="9"/>
                    <a:pt x="14" y="7"/>
                    <a:pt x="13"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1811"/>
            <p:cNvSpPr>
              <a:spLocks/>
            </p:cNvSpPr>
            <p:nvPr/>
          </p:nvSpPr>
          <p:spPr bwMode="auto">
            <a:xfrm>
              <a:off x="8189891" y="2579700"/>
              <a:ext cx="134938" cy="180976"/>
            </a:xfrm>
            <a:custGeom>
              <a:avLst/>
              <a:gdLst>
                <a:gd name="T0" fmla="*/ 35 w 36"/>
                <a:gd name="T1" fmla="*/ 25 h 48"/>
                <a:gd name="T2" fmla="*/ 29 w 36"/>
                <a:gd name="T3" fmla="*/ 16 h 48"/>
                <a:gd name="T4" fmla="*/ 22 w 36"/>
                <a:gd name="T5" fmla="*/ 9 h 48"/>
                <a:gd name="T6" fmla="*/ 18 w 36"/>
                <a:gd name="T7" fmla="*/ 4 h 48"/>
                <a:gd name="T8" fmla="*/ 16 w 36"/>
                <a:gd name="T9" fmla="*/ 0 h 48"/>
                <a:gd name="T10" fmla="*/ 14 w 36"/>
                <a:gd name="T11" fmla="*/ 5 h 48"/>
                <a:gd name="T12" fmla="*/ 11 w 36"/>
                <a:gd name="T13" fmla="*/ 8 h 48"/>
                <a:gd name="T14" fmla="*/ 6 w 36"/>
                <a:gd name="T15" fmla="*/ 15 h 48"/>
                <a:gd name="T16" fmla="*/ 2 w 36"/>
                <a:gd name="T17" fmla="*/ 36 h 48"/>
                <a:gd name="T18" fmla="*/ 21 w 36"/>
                <a:gd name="T19" fmla="*/ 45 h 48"/>
                <a:gd name="T20" fmla="*/ 21 w 36"/>
                <a:gd name="T21" fmla="*/ 48 h 48"/>
                <a:gd name="T22" fmla="*/ 21 w 36"/>
                <a:gd name="T23" fmla="*/ 48 h 48"/>
                <a:gd name="T24" fmla="*/ 21 w 36"/>
                <a:gd name="T25" fmla="*/ 48 h 48"/>
                <a:gd name="T26" fmla="*/ 21 w 36"/>
                <a:gd name="T27" fmla="*/ 48 h 48"/>
                <a:gd name="T28" fmla="*/ 21 w 36"/>
                <a:gd name="T29" fmla="*/ 48 h 48"/>
                <a:gd name="T30" fmla="*/ 19 w 36"/>
                <a:gd name="T31" fmla="*/ 48 h 48"/>
                <a:gd name="T32" fmla="*/ 18 w 36"/>
                <a:gd name="T33" fmla="*/ 48 h 48"/>
                <a:gd name="T34" fmla="*/ 17 w 36"/>
                <a:gd name="T35" fmla="*/ 48 h 48"/>
                <a:gd name="T36" fmla="*/ 16 w 36"/>
                <a:gd name="T37" fmla="*/ 48 h 48"/>
                <a:gd name="T38" fmla="*/ 16 w 36"/>
                <a:gd name="T39" fmla="*/ 48 h 48"/>
                <a:gd name="T40" fmla="*/ 14 w 36"/>
                <a:gd name="T41" fmla="*/ 48 h 48"/>
                <a:gd name="T42" fmla="*/ 12 w 36"/>
                <a:gd name="T43" fmla="*/ 48 h 48"/>
                <a:gd name="T44" fmla="*/ 12 w 36"/>
                <a:gd name="T45" fmla="*/ 47 h 48"/>
                <a:gd name="T46" fmla="*/ 12 w 36"/>
                <a:gd name="T47" fmla="*/ 47 h 48"/>
                <a:gd name="T48" fmla="*/ 12 w 36"/>
                <a:gd name="T49" fmla="*/ 47 h 48"/>
                <a:gd name="T50" fmla="*/ 12 w 36"/>
                <a:gd name="T51" fmla="*/ 47 h 48"/>
                <a:gd name="T52" fmla="*/ 12 w 36"/>
                <a:gd name="T53" fmla="*/ 46 h 48"/>
                <a:gd name="T54" fmla="*/ 16 w 36"/>
                <a:gd name="T55" fmla="*/ 41 h 48"/>
                <a:gd name="T56" fmla="*/ 15 w 36"/>
                <a:gd name="T57" fmla="*/ 40 h 48"/>
                <a:gd name="T58" fmla="*/ 12 w 36"/>
                <a:gd name="T59" fmla="*/ 45 h 48"/>
                <a:gd name="T60" fmla="*/ 12 w 36"/>
                <a:gd name="T61" fmla="*/ 47 h 48"/>
                <a:gd name="T62" fmla="*/ 11 w 36"/>
                <a:gd name="T63" fmla="*/ 47 h 48"/>
                <a:gd name="T64" fmla="*/ 11 w 36"/>
                <a:gd name="T65" fmla="*/ 47 h 48"/>
                <a:gd name="T66" fmla="*/ 11 w 36"/>
                <a:gd name="T67" fmla="*/ 47 h 48"/>
                <a:gd name="T68" fmla="*/ 12 w 36"/>
                <a:gd name="T69" fmla="*/ 48 h 48"/>
                <a:gd name="T70" fmla="*/ 14 w 36"/>
                <a:gd name="T71" fmla="*/ 48 h 48"/>
                <a:gd name="T72" fmla="*/ 16 w 36"/>
                <a:gd name="T73" fmla="*/ 48 h 48"/>
                <a:gd name="T74" fmla="*/ 17 w 36"/>
                <a:gd name="T75" fmla="*/ 48 h 48"/>
                <a:gd name="T76" fmla="*/ 18 w 36"/>
                <a:gd name="T77" fmla="*/ 48 h 48"/>
                <a:gd name="T78" fmla="*/ 19 w 36"/>
                <a:gd name="T79" fmla="*/ 48 h 48"/>
                <a:gd name="T80" fmla="*/ 21 w 36"/>
                <a:gd name="T81" fmla="*/ 48 h 48"/>
                <a:gd name="T82" fmla="*/ 22 w 36"/>
                <a:gd name="T83" fmla="*/ 48 h 48"/>
                <a:gd name="T84" fmla="*/ 22 w 36"/>
                <a:gd name="T85" fmla="*/ 48 h 48"/>
                <a:gd name="T86" fmla="*/ 22 w 36"/>
                <a:gd name="T87" fmla="*/ 48 h 48"/>
                <a:gd name="T88" fmla="*/ 22 w 36"/>
                <a:gd name="T89" fmla="*/ 48 h 48"/>
                <a:gd name="T90" fmla="*/ 22 w 36"/>
                <a:gd name="T91" fmla="*/ 45 h 48"/>
                <a:gd name="T92" fmla="*/ 34 w 36"/>
                <a:gd name="T93" fmla="*/ 37 h 48"/>
                <a:gd name="T94" fmla="*/ 35 w 36"/>
                <a:gd name="T95"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48">
                  <a:moveTo>
                    <a:pt x="35" y="25"/>
                  </a:moveTo>
                  <a:cubicBezTo>
                    <a:pt x="34" y="21"/>
                    <a:pt x="32" y="19"/>
                    <a:pt x="29" y="16"/>
                  </a:cubicBezTo>
                  <a:cubicBezTo>
                    <a:pt x="27" y="13"/>
                    <a:pt x="25" y="11"/>
                    <a:pt x="22" y="9"/>
                  </a:cubicBezTo>
                  <a:cubicBezTo>
                    <a:pt x="21" y="8"/>
                    <a:pt x="19" y="6"/>
                    <a:pt x="18" y="4"/>
                  </a:cubicBezTo>
                  <a:cubicBezTo>
                    <a:pt x="16" y="2"/>
                    <a:pt x="16" y="0"/>
                    <a:pt x="16" y="0"/>
                  </a:cubicBezTo>
                  <a:cubicBezTo>
                    <a:pt x="15" y="2"/>
                    <a:pt x="14" y="3"/>
                    <a:pt x="14" y="5"/>
                  </a:cubicBezTo>
                  <a:cubicBezTo>
                    <a:pt x="13" y="6"/>
                    <a:pt x="12" y="7"/>
                    <a:pt x="11" y="8"/>
                  </a:cubicBezTo>
                  <a:cubicBezTo>
                    <a:pt x="9" y="10"/>
                    <a:pt x="7" y="12"/>
                    <a:pt x="6" y="15"/>
                  </a:cubicBezTo>
                  <a:cubicBezTo>
                    <a:pt x="2" y="21"/>
                    <a:pt x="0" y="29"/>
                    <a:pt x="2" y="36"/>
                  </a:cubicBezTo>
                  <a:cubicBezTo>
                    <a:pt x="5" y="43"/>
                    <a:pt x="14" y="46"/>
                    <a:pt x="21" y="45"/>
                  </a:cubicBezTo>
                  <a:cubicBezTo>
                    <a:pt x="21" y="46"/>
                    <a:pt x="21" y="47"/>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19" y="48"/>
                    <a:pt x="19" y="48"/>
                    <a:pt x="19" y="48"/>
                  </a:cubicBezTo>
                  <a:cubicBezTo>
                    <a:pt x="18" y="48"/>
                    <a:pt x="18" y="48"/>
                    <a:pt x="18" y="48"/>
                  </a:cubicBezTo>
                  <a:cubicBezTo>
                    <a:pt x="18" y="48"/>
                    <a:pt x="17" y="48"/>
                    <a:pt x="17" y="48"/>
                  </a:cubicBezTo>
                  <a:cubicBezTo>
                    <a:pt x="17" y="48"/>
                    <a:pt x="16" y="48"/>
                    <a:pt x="16" y="48"/>
                  </a:cubicBezTo>
                  <a:cubicBezTo>
                    <a:pt x="16" y="48"/>
                    <a:pt x="16" y="48"/>
                    <a:pt x="16" y="48"/>
                  </a:cubicBezTo>
                  <a:cubicBezTo>
                    <a:pt x="15" y="48"/>
                    <a:pt x="15" y="48"/>
                    <a:pt x="14" y="48"/>
                  </a:cubicBezTo>
                  <a:cubicBezTo>
                    <a:pt x="12" y="48"/>
                    <a:pt x="12" y="48"/>
                    <a:pt x="12" y="48"/>
                  </a:cubicBezTo>
                  <a:cubicBezTo>
                    <a:pt x="12" y="47"/>
                    <a:pt x="12" y="47"/>
                    <a:pt x="12" y="47"/>
                  </a:cubicBezTo>
                  <a:cubicBezTo>
                    <a:pt x="12" y="47"/>
                    <a:pt x="12" y="47"/>
                    <a:pt x="12" y="47"/>
                  </a:cubicBezTo>
                  <a:cubicBezTo>
                    <a:pt x="12" y="47"/>
                    <a:pt x="12" y="47"/>
                    <a:pt x="12" y="47"/>
                  </a:cubicBezTo>
                  <a:cubicBezTo>
                    <a:pt x="12" y="47"/>
                    <a:pt x="12" y="47"/>
                    <a:pt x="12" y="47"/>
                  </a:cubicBezTo>
                  <a:cubicBezTo>
                    <a:pt x="12" y="46"/>
                    <a:pt x="12" y="46"/>
                    <a:pt x="12" y="46"/>
                  </a:cubicBezTo>
                  <a:cubicBezTo>
                    <a:pt x="13" y="44"/>
                    <a:pt x="14" y="42"/>
                    <a:pt x="16" y="41"/>
                  </a:cubicBezTo>
                  <a:cubicBezTo>
                    <a:pt x="15" y="40"/>
                    <a:pt x="15" y="40"/>
                    <a:pt x="15" y="40"/>
                  </a:cubicBezTo>
                  <a:cubicBezTo>
                    <a:pt x="14" y="41"/>
                    <a:pt x="13" y="43"/>
                    <a:pt x="12" y="45"/>
                  </a:cubicBezTo>
                  <a:cubicBezTo>
                    <a:pt x="12" y="46"/>
                    <a:pt x="12" y="46"/>
                    <a:pt x="12" y="47"/>
                  </a:cubicBezTo>
                  <a:cubicBezTo>
                    <a:pt x="11" y="47"/>
                    <a:pt x="11" y="47"/>
                    <a:pt x="11" y="47"/>
                  </a:cubicBezTo>
                  <a:cubicBezTo>
                    <a:pt x="11" y="47"/>
                    <a:pt x="11" y="47"/>
                    <a:pt x="11" y="47"/>
                  </a:cubicBezTo>
                  <a:cubicBezTo>
                    <a:pt x="11" y="47"/>
                    <a:pt x="11" y="47"/>
                    <a:pt x="11" y="47"/>
                  </a:cubicBezTo>
                  <a:cubicBezTo>
                    <a:pt x="12" y="48"/>
                    <a:pt x="12" y="48"/>
                    <a:pt x="12" y="48"/>
                  </a:cubicBezTo>
                  <a:cubicBezTo>
                    <a:pt x="14" y="48"/>
                    <a:pt x="14" y="48"/>
                    <a:pt x="14" y="48"/>
                  </a:cubicBezTo>
                  <a:cubicBezTo>
                    <a:pt x="15" y="48"/>
                    <a:pt x="15" y="48"/>
                    <a:pt x="16" y="48"/>
                  </a:cubicBezTo>
                  <a:cubicBezTo>
                    <a:pt x="16" y="48"/>
                    <a:pt x="16" y="48"/>
                    <a:pt x="17" y="48"/>
                  </a:cubicBezTo>
                  <a:cubicBezTo>
                    <a:pt x="17" y="48"/>
                    <a:pt x="17" y="48"/>
                    <a:pt x="18" y="48"/>
                  </a:cubicBezTo>
                  <a:cubicBezTo>
                    <a:pt x="19" y="48"/>
                    <a:pt x="19" y="48"/>
                    <a:pt x="19" y="48"/>
                  </a:cubicBezTo>
                  <a:cubicBezTo>
                    <a:pt x="21" y="48"/>
                    <a:pt x="21" y="48"/>
                    <a:pt x="21"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6"/>
                    <a:pt x="22" y="45"/>
                  </a:cubicBezTo>
                  <a:cubicBezTo>
                    <a:pt x="27" y="44"/>
                    <a:pt x="32" y="42"/>
                    <a:pt x="34" y="37"/>
                  </a:cubicBezTo>
                  <a:cubicBezTo>
                    <a:pt x="35" y="34"/>
                    <a:pt x="36" y="29"/>
                    <a:pt x="35" y="2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812"/>
            <p:cNvSpPr>
              <a:spLocks/>
            </p:cNvSpPr>
            <p:nvPr/>
          </p:nvSpPr>
          <p:spPr bwMode="auto">
            <a:xfrm>
              <a:off x="8291492" y="2978165"/>
              <a:ext cx="77788" cy="109538"/>
            </a:xfrm>
            <a:custGeom>
              <a:avLst/>
              <a:gdLst>
                <a:gd name="T0" fmla="*/ 20 w 21"/>
                <a:gd name="T1" fmla="*/ 12 h 29"/>
                <a:gd name="T2" fmla="*/ 17 w 21"/>
                <a:gd name="T3" fmla="*/ 6 h 29"/>
                <a:gd name="T4" fmla="*/ 12 w 21"/>
                <a:gd name="T5" fmla="*/ 3 h 29"/>
                <a:gd name="T6" fmla="*/ 9 w 21"/>
                <a:gd name="T7" fmla="*/ 1 h 29"/>
                <a:gd name="T8" fmla="*/ 7 w 21"/>
                <a:gd name="T9" fmla="*/ 0 h 29"/>
                <a:gd name="T10" fmla="*/ 6 w 21"/>
                <a:gd name="T11" fmla="*/ 3 h 29"/>
                <a:gd name="T12" fmla="*/ 3 w 21"/>
                <a:gd name="T13" fmla="*/ 6 h 29"/>
                <a:gd name="T14" fmla="*/ 1 w 21"/>
                <a:gd name="T15" fmla="*/ 19 h 29"/>
                <a:gd name="T16" fmla="*/ 6 w 21"/>
                <a:gd name="T17" fmla="*/ 23 h 29"/>
                <a:gd name="T18" fmla="*/ 13 w 21"/>
                <a:gd name="T19" fmla="*/ 23 h 29"/>
                <a:gd name="T20" fmla="*/ 13 w 21"/>
                <a:gd name="T21" fmla="*/ 26 h 29"/>
                <a:gd name="T22" fmla="*/ 13 w 21"/>
                <a:gd name="T23" fmla="*/ 29 h 29"/>
                <a:gd name="T24" fmla="*/ 14 w 21"/>
                <a:gd name="T25" fmla="*/ 29 h 29"/>
                <a:gd name="T26" fmla="*/ 14 w 21"/>
                <a:gd name="T27" fmla="*/ 26 h 29"/>
                <a:gd name="T28" fmla="*/ 14 w 21"/>
                <a:gd name="T29" fmla="*/ 23 h 29"/>
                <a:gd name="T30" fmla="*/ 20 w 21"/>
                <a:gd name="T31" fmla="*/ 18 h 29"/>
                <a:gd name="T32" fmla="*/ 20 w 21"/>
                <a:gd name="T3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9">
                  <a:moveTo>
                    <a:pt x="20" y="12"/>
                  </a:moveTo>
                  <a:cubicBezTo>
                    <a:pt x="20" y="9"/>
                    <a:pt x="18" y="8"/>
                    <a:pt x="17" y="6"/>
                  </a:cubicBezTo>
                  <a:cubicBezTo>
                    <a:pt x="15" y="5"/>
                    <a:pt x="14" y="4"/>
                    <a:pt x="12" y="3"/>
                  </a:cubicBezTo>
                  <a:cubicBezTo>
                    <a:pt x="11" y="2"/>
                    <a:pt x="10" y="1"/>
                    <a:pt x="9" y="1"/>
                  </a:cubicBezTo>
                  <a:cubicBezTo>
                    <a:pt x="8" y="0"/>
                    <a:pt x="7" y="0"/>
                    <a:pt x="7" y="0"/>
                  </a:cubicBezTo>
                  <a:cubicBezTo>
                    <a:pt x="7" y="1"/>
                    <a:pt x="7" y="2"/>
                    <a:pt x="6" y="3"/>
                  </a:cubicBezTo>
                  <a:cubicBezTo>
                    <a:pt x="5" y="4"/>
                    <a:pt x="4" y="5"/>
                    <a:pt x="3" y="6"/>
                  </a:cubicBezTo>
                  <a:cubicBezTo>
                    <a:pt x="1" y="10"/>
                    <a:pt x="0" y="14"/>
                    <a:pt x="1" y="19"/>
                  </a:cubicBezTo>
                  <a:cubicBezTo>
                    <a:pt x="2" y="21"/>
                    <a:pt x="4" y="23"/>
                    <a:pt x="6" y="23"/>
                  </a:cubicBezTo>
                  <a:cubicBezTo>
                    <a:pt x="9" y="24"/>
                    <a:pt x="11" y="24"/>
                    <a:pt x="13" y="23"/>
                  </a:cubicBezTo>
                  <a:cubicBezTo>
                    <a:pt x="13" y="24"/>
                    <a:pt x="13" y="25"/>
                    <a:pt x="13" y="26"/>
                  </a:cubicBezTo>
                  <a:cubicBezTo>
                    <a:pt x="13" y="27"/>
                    <a:pt x="13" y="28"/>
                    <a:pt x="13" y="29"/>
                  </a:cubicBezTo>
                  <a:cubicBezTo>
                    <a:pt x="14" y="29"/>
                    <a:pt x="14" y="29"/>
                    <a:pt x="14" y="29"/>
                  </a:cubicBezTo>
                  <a:cubicBezTo>
                    <a:pt x="14" y="28"/>
                    <a:pt x="14" y="27"/>
                    <a:pt x="14" y="26"/>
                  </a:cubicBezTo>
                  <a:cubicBezTo>
                    <a:pt x="14" y="25"/>
                    <a:pt x="14" y="24"/>
                    <a:pt x="14" y="23"/>
                  </a:cubicBezTo>
                  <a:cubicBezTo>
                    <a:pt x="16" y="22"/>
                    <a:pt x="19" y="21"/>
                    <a:pt x="20" y="18"/>
                  </a:cubicBezTo>
                  <a:cubicBezTo>
                    <a:pt x="20" y="17"/>
                    <a:pt x="21" y="14"/>
                    <a:pt x="20"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1813"/>
            <p:cNvSpPr>
              <a:spLocks/>
            </p:cNvSpPr>
            <p:nvPr/>
          </p:nvSpPr>
          <p:spPr bwMode="auto">
            <a:xfrm>
              <a:off x="8369280" y="2835289"/>
              <a:ext cx="131763" cy="165101"/>
            </a:xfrm>
            <a:custGeom>
              <a:avLst/>
              <a:gdLst>
                <a:gd name="T0" fmla="*/ 33 w 35"/>
                <a:gd name="T1" fmla="*/ 28 h 44"/>
                <a:gd name="T2" fmla="*/ 33 w 35"/>
                <a:gd name="T3" fmla="*/ 16 h 44"/>
                <a:gd name="T4" fmla="*/ 28 w 35"/>
                <a:gd name="T5" fmla="*/ 7 h 44"/>
                <a:gd name="T6" fmla="*/ 25 w 35"/>
                <a:gd name="T7" fmla="*/ 3 h 44"/>
                <a:gd name="T8" fmla="*/ 22 w 35"/>
                <a:gd name="T9" fmla="*/ 0 h 44"/>
                <a:gd name="T10" fmla="*/ 18 w 35"/>
                <a:gd name="T11" fmla="*/ 4 h 44"/>
                <a:gd name="T12" fmla="*/ 13 w 35"/>
                <a:gd name="T13" fmla="*/ 7 h 44"/>
                <a:gd name="T14" fmla="*/ 1 w 35"/>
                <a:gd name="T15" fmla="*/ 20 h 44"/>
                <a:gd name="T16" fmla="*/ 11 w 35"/>
                <a:gd name="T17" fmla="*/ 38 h 44"/>
                <a:gd name="T18" fmla="*/ 7 w 35"/>
                <a:gd name="T19" fmla="*/ 41 h 44"/>
                <a:gd name="T20" fmla="*/ 1 w 35"/>
                <a:gd name="T21" fmla="*/ 44 h 44"/>
                <a:gd name="T22" fmla="*/ 2 w 35"/>
                <a:gd name="T23" fmla="*/ 44 h 44"/>
                <a:gd name="T24" fmla="*/ 11 w 35"/>
                <a:gd name="T25" fmla="*/ 38 h 44"/>
                <a:gd name="T26" fmla="*/ 25 w 35"/>
                <a:gd name="T27" fmla="*/ 38 h 44"/>
                <a:gd name="T28" fmla="*/ 33 w 35"/>
                <a:gd name="T29"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44">
                  <a:moveTo>
                    <a:pt x="33" y="28"/>
                  </a:moveTo>
                  <a:cubicBezTo>
                    <a:pt x="35" y="24"/>
                    <a:pt x="34" y="20"/>
                    <a:pt x="33" y="16"/>
                  </a:cubicBezTo>
                  <a:cubicBezTo>
                    <a:pt x="32" y="13"/>
                    <a:pt x="30" y="10"/>
                    <a:pt x="28" y="7"/>
                  </a:cubicBezTo>
                  <a:cubicBezTo>
                    <a:pt x="27" y="7"/>
                    <a:pt x="26" y="4"/>
                    <a:pt x="25" y="3"/>
                  </a:cubicBezTo>
                  <a:cubicBezTo>
                    <a:pt x="24" y="1"/>
                    <a:pt x="22" y="0"/>
                    <a:pt x="22" y="0"/>
                  </a:cubicBezTo>
                  <a:cubicBezTo>
                    <a:pt x="22" y="2"/>
                    <a:pt x="20" y="3"/>
                    <a:pt x="18" y="4"/>
                  </a:cubicBezTo>
                  <a:cubicBezTo>
                    <a:pt x="17" y="5"/>
                    <a:pt x="14" y="6"/>
                    <a:pt x="13" y="7"/>
                  </a:cubicBezTo>
                  <a:cubicBezTo>
                    <a:pt x="8" y="9"/>
                    <a:pt x="3" y="14"/>
                    <a:pt x="1" y="20"/>
                  </a:cubicBezTo>
                  <a:cubicBezTo>
                    <a:pt x="0" y="26"/>
                    <a:pt x="4" y="34"/>
                    <a:pt x="11" y="38"/>
                  </a:cubicBezTo>
                  <a:cubicBezTo>
                    <a:pt x="10" y="39"/>
                    <a:pt x="9" y="40"/>
                    <a:pt x="7" y="41"/>
                  </a:cubicBezTo>
                  <a:cubicBezTo>
                    <a:pt x="6" y="42"/>
                    <a:pt x="4" y="43"/>
                    <a:pt x="1" y="44"/>
                  </a:cubicBezTo>
                  <a:cubicBezTo>
                    <a:pt x="2" y="44"/>
                    <a:pt x="2" y="44"/>
                    <a:pt x="2" y="44"/>
                  </a:cubicBezTo>
                  <a:cubicBezTo>
                    <a:pt x="4" y="44"/>
                    <a:pt x="9" y="41"/>
                    <a:pt x="11" y="38"/>
                  </a:cubicBezTo>
                  <a:cubicBezTo>
                    <a:pt x="16" y="41"/>
                    <a:pt x="21" y="41"/>
                    <a:pt x="25" y="38"/>
                  </a:cubicBezTo>
                  <a:cubicBezTo>
                    <a:pt x="28" y="36"/>
                    <a:pt x="32" y="32"/>
                    <a:pt x="33" y="2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1814"/>
            <p:cNvSpPr>
              <a:spLocks/>
            </p:cNvSpPr>
            <p:nvPr/>
          </p:nvSpPr>
          <p:spPr bwMode="auto">
            <a:xfrm>
              <a:off x="7769201" y="3470293"/>
              <a:ext cx="101601" cy="138113"/>
            </a:xfrm>
            <a:custGeom>
              <a:avLst/>
              <a:gdLst>
                <a:gd name="T0" fmla="*/ 1 w 27"/>
                <a:gd name="T1" fmla="*/ 26 h 37"/>
                <a:gd name="T2" fmla="*/ 8 w 27"/>
                <a:gd name="T3" fmla="*/ 35 h 37"/>
                <a:gd name="T4" fmla="*/ 16 w 27"/>
                <a:gd name="T5" fmla="*/ 37 h 37"/>
                <a:gd name="T6" fmla="*/ 21 w 27"/>
                <a:gd name="T7" fmla="*/ 36 h 37"/>
                <a:gd name="T8" fmla="*/ 24 w 27"/>
                <a:gd name="T9" fmla="*/ 36 h 37"/>
                <a:gd name="T10" fmla="*/ 23 w 27"/>
                <a:gd name="T11" fmla="*/ 32 h 37"/>
                <a:gd name="T12" fmla="*/ 25 w 27"/>
                <a:gd name="T13" fmla="*/ 28 h 37"/>
                <a:gd name="T14" fmla="*/ 27 w 27"/>
                <a:gd name="T15" fmla="*/ 24 h 37"/>
                <a:gd name="T16" fmla="*/ 27 w 27"/>
                <a:gd name="T17" fmla="*/ 19 h 37"/>
                <a:gd name="T18" fmla="*/ 14 w 27"/>
                <a:gd name="T19" fmla="*/ 8 h 37"/>
                <a:gd name="T20" fmla="*/ 16 w 27"/>
                <a:gd name="T21" fmla="*/ 4 h 37"/>
                <a:gd name="T22" fmla="*/ 21 w 27"/>
                <a:gd name="T23" fmla="*/ 1 h 37"/>
                <a:gd name="T24" fmla="*/ 20 w 27"/>
                <a:gd name="T25" fmla="*/ 0 h 37"/>
                <a:gd name="T26" fmla="*/ 14 w 27"/>
                <a:gd name="T27" fmla="*/ 8 h 37"/>
                <a:gd name="T28" fmla="*/ 3 w 27"/>
                <a:gd name="T29" fmla="*/ 12 h 37"/>
                <a:gd name="T30" fmla="*/ 0 w 27"/>
                <a:gd name="T31" fmla="*/ 19 h 37"/>
                <a:gd name="T32" fmla="*/ 1 w 27"/>
                <a:gd name="T33" fmla="*/ 2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7">
                  <a:moveTo>
                    <a:pt x="1" y="26"/>
                  </a:moveTo>
                  <a:cubicBezTo>
                    <a:pt x="2" y="31"/>
                    <a:pt x="5" y="33"/>
                    <a:pt x="8" y="35"/>
                  </a:cubicBezTo>
                  <a:cubicBezTo>
                    <a:pt x="11" y="37"/>
                    <a:pt x="13" y="37"/>
                    <a:pt x="16" y="37"/>
                  </a:cubicBezTo>
                  <a:cubicBezTo>
                    <a:pt x="17" y="37"/>
                    <a:pt x="19" y="37"/>
                    <a:pt x="21" y="36"/>
                  </a:cubicBezTo>
                  <a:cubicBezTo>
                    <a:pt x="22" y="36"/>
                    <a:pt x="24" y="36"/>
                    <a:pt x="24" y="36"/>
                  </a:cubicBezTo>
                  <a:cubicBezTo>
                    <a:pt x="23" y="35"/>
                    <a:pt x="22" y="33"/>
                    <a:pt x="23" y="32"/>
                  </a:cubicBezTo>
                  <a:cubicBezTo>
                    <a:pt x="23" y="30"/>
                    <a:pt x="24" y="29"/>
                    <a:pt x="25" y="28"/>
                  </a:cubicBezTo>
                  <a:cubicBezTo>
                    <a:pt x="25" y="27"/>
                    <a:pt x="26" y="25"/>
                    <a:pt x="27" y="24"/>
                  </a:cubicBezTo>
                  <a:cubicBezTo>
                    <a:pt x="27" y="23"/>
                    <a:pt x="27" y="21"/>
                    <a:pt x="27" y="19"/>
                  </a:cubicBezTo>
                  <a:cubicBezTo>
                    <a:pt x="25" y="14"/>
                    <a:pt x="20" y="9"/>
                    <a:pt x="14" y="8"/>
                  </a:cubicBezTo>
                  <a:cubicBezTo>
                    <a:pt x="15" y="6"/>
                    <a:pt x="15" y="5"/>
                    <a:pt x="16" y="4"/>
                  </a:cubicBezTo>
                  <a:cubicBezTo>
                    <a:pt x="17" y="3"/>
                    <a:pt x="19" y="2"/>
                    <a:pt x="21" y="1"/>
                  </a:cubicBezTo>
                  <a:cubicBezTo>
                    <a:pt x="20" y="0"/>
                    <a:pt x="20" y="0"/>
                    <a:pt x="20" y="0"/>
                  </a:cubicBezTo>
                  <a:cubicBezTo>
                    <a:pt x="18" y="1"/>
                    <a:pt x="15" y="5"/>
                    <a:pt x="14" y="8"/>
                  </a:cubicBezTo>
                  <a:cubicBezTo>
                    <a:pt x="10" y="7"/>
                    <a:pt x="5" y="8"/>
                    <a:pt x="3" y="12"/>
                  </a:cubicBezTo>
                  <a:cubicBezTo>
                    <a:pt x="2" y="14"/>
                    <a:pt x="1" y="16"/>
                    <a:pt x="0" y="19"/>
                  </a:cubicBezTo>
                  <a:cubicBezTo>
                    <a:pt x="0" y="21"/>
                    <a:pt x="0" y="24"/>
                    <a:pt x="1" y="2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1815"/>
            <p:cNvSpPr>
              <a:spLocks/>
            </p:cNvSpPr>
            <p:nvPr/>
          </p:nvSpPr>
          <p:spPr bwMode="auto">
            <a:xfrm>
              <a:off x="7953352" y="3379805"/>
              <a:ext cx="168276" cy="180976"/>
            </a:xfrm>
            <a:custGeom>
              <a:avLst/>
              <a:gdLst>
                <a:gd name="T0" fmla="*/ 10 w 45"/>
                <a:gd name="T1" fmla="*/ 44 h 48"/>
                <a:gd name="T2" fmla="*/ 23 w 45"/>
                <a:gd name="T3" fmla="*/ 48 h 48"/>
                <a:gd name="T4" fmla="*/ 34 w 45"/>
                <a:gd name="T5" fmla="*/ 46 h 48"/>
                <a:gd name="T6" fmla="*/ 41 w 45"/>
                <a:gd name="T7" fmla="*/ 46 h 48"/>
                <a:gd name="T8" fmla="*/ 45 w 45"/>
                <a:gd name="T9" fmla="*/ 46 h 48"/>
                <a:gd name="T10" fmla="*/ 41 w 45"/>
                <a:gd name="T11" fmla="*/ 29 h 48"/>
                <a:gd name="T12" fmla="*/ 37 w 45"/>
                <a:gd name="T13" fmla="*/ 20 h 48"/>
                <a:gd name="T14" fmla="*/ 32 w 45"/>
                <a:gd name="T15" fmla="*/ 14 h 48"/>
                <a:gd name="T16" fmla="*/ 21 w 45"/>
                <a:gd name="T17" fmla="*/ 12 h 48"/>
                <a:gd name="T18" fmla="*/ 9 w 45"/>
                <a:gd name="T19" fmla="*/ 13 h 48"/>
                <a:gd name="T20" fmla="*/ 8 w 45"/>
                <a:gd name="T21" fmla="*/ 7 h 48"/>
                <a:gd name="T22" fmla="*/ 13 w 45"/>
                <a:gd name="T23" fmla="*/ 0 h 48"/>
                <a:gd name="T24" fmla="*/ 12 w 45"/>
                <a:gd name="T25" fmla="*/ 0 h 48"/>
                <a:gd name="T26" fmla="*/ 8 w 45"/>
                <a:gd name="T27" fmla="*/ 5 h 48"/>
                <a:gd name="T28" fmla="*/ 8 w 45"/>
                <a:gd name="T29" fmla="*/ 14 h 48"/>
                <a:gd name="T30" fmla="*/ 2 w 45"/>
                <a:gd name="T31" fmla="*/ 20 h 48"/>
                <a:gd name="T32" fmla="*/ 1 w 45"/>
                <a:gd name="T33" fmla="*/ 30 h 48"/>
                <a:gd name="T34" fmla="*/ 5 w 45"/>
                <a:gd name="T35" fmla="*/ 38 h 48"/>
                <a:gd name="T36" fmla="*/ 10 w 45"/>
                <a:gd name="T3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8">
                  <a:moveTo>
                    <a:pt x="10" y="44"/>
                  </a:moveTo>
                  <a:cubicBezTo>
                    <a:pt x="14" y="47"/>
                    <a:pt x="19" y="47"/>
                    <a:pt x="23" y="48"/>
                  </a:cubicBezTo>
                  <a:cubicBezTo>
                    <a:pt x="27" y="48"/>
                    <a:pt x="30" y="47"/>
                    <a:pt x="34" y="46"/>
                  </a:cubicBezTo>
                  <a:cubicBezTo>
                    <a:pt x="35" y="46"/>
                    <a:pt x="38" y="46"/>
                    <a:pt x="41" y="46"/>
                  </a:cubicBezTo>
                  <a:cubicBezTo>
                    <a:pt x="43" y="46"/>
                    <a:pt x="45" y="46"/>
                    <a:pt x="45" y="46"/>
                  </a:cubicBezTo>
                  <a:cubicBezTo>
                    <a:pt x="42" y="41"/>
                    <a:pt x="42" y="35"/>
                    <a:pt x="41" y="29"/>
                  </a:cubicBezTo>
                  <a:cubicBezTo>
                    <a:pt x="40" y="26"/>
                    <a:pt x="39" y="22"/>
                    <a:pt x="37" y="20"/>
                  </a:cubicBezTo>
                  <a:cubicBezTo>
                    <a:pt x="36" y="17"/>
                    <a:pt x="34" y="15"/>
                    <a:pt x="32" y="14"/>
                  </a:cubicBezTo>
                  <a:cubicBezTo>
                    <a:pt x="29" y="12"/>
                    <a:pt x="26" y="12"/>
                    <a:pt x="21" y="12"/>
                  </a:cubicBezTo>
                  <a:cubicBezTo>
                    <a:pt x="17" y="12"/>
                    <a:pt x="13" y="12"/>
                    <a:pt x="9" y="13"/>
                  </a:cubicBezTo>
                  <a:cubicBezTo>
                    <a:pt x="8" y="11"/>
                    <a:pt x="8" y="9"/>
                    <a:pt x="8" y="7"/>
                  </a:cubicBezTo>
                  <a:cubicBezTo>
                    <a:pt x="9" y="4"/>
                    <a:pt x="11" y="2"/>
                    <a:pt x="13" y="0"/>
                  </a:cubicBezTo>
                  <a:cubicBezTo>
                    <a:pt x="12" y="0"/>
                    <a:pt x="12" y="0"/>
                    <a:pt x="12" y="0"/>
                  </a:cubicBezTo>
                  <a:cubicBezTo>
                    <a:pt x="11" y="0"/>
                    <a:pt x="9" y="3"/>
                    <a:pt x="8" y="5"/>
                  </a:cubicBezTo>
                  <a:cubicBezTo>
                    <a:pt x="8" y="8"/>
                    <a:pt x="7" y="12"/>
                    <a:pt x="8" y="14"/>
                  </a:cubicBezTo>
                  <a:cubicBezTo>
                    <a:pt x="5" y="15"/>
                    <a:pt x="3" y="17"/>
                    <a:pt x="2" y="20"/>
                  </a:cubicBezTo>
                  <a:cubicBezTo>
                    <a:pt x="1" y="23"/>
                    <a:pt x="0" y="26"/>
                    <a:pt x="1" y="30"/>
                  </a:cubicBezTo>
                  <a:cubicBezTo>
                    <a:pt x="2" y="33"/>
                    <a:pt x="3" y="36"/>
                    <a:pt x="5" y="38"/>
                  </a:cubicBezTo>
                  <a:cubicBezTo>
                    <a:pt x="7" y="41"/>
                    <a:pt x="9" y="43"/>
                    <a:pt x="10" y="4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1816"/>
            <p:cNvSpPr>
              <a:spLocks/>
            </p:cNvSpPr>
            <p:nvPr/>
          </p:nvSpPr>
          <p:spPr bwMode="auto">
            <a:xfrm>
              <a:off x="8459768" y="2565412"/>
              <a:ext cx="266702" cy="236539"/>
            </a:xfrm>
            <a:custGeom>
              <a:avLst/>
              <a:gdLst>
                <a:gd name="T0" fmla="*/ 58 w 71"/>
                <a:gd name="T1" fmla="*/ 9 h 63"/>
                <a:gd name="T2" fmla="*/ 27 w 71"/>
                <a:gd name="T3" fmla="*/ 3 h 63"/>
                <a:gd name="T4" fmla="*/ 5 w 71"/>
                <a:gd name="T5" fmla="*/ 13 h 63"/>
                <a:gd name="T6" fmla="*/ 0 w 71"/>
                <a:gd name="T7" fmla="*/ 16 h 63"/>
                <a:gd name="T8" fmla="*/ 7 w 71"/>
                <a:gd name="T9" fmla="*/ 21 h 63"/>
                <a:gd name="T10" fmla="*/ 12 w 71"/>
                <a:gd name="T11" fmla="*/ 31 h 63"/>
                <a:gd name="T12" fmla="*/ 19 w 71"/>
                <a:gd name="T13" fmla="*/ 44 h 63"/>
                <a:gd name="T14" fmla="*/ 28 w 71"/>
                <a:gd name="T15" fmla="*/ 52 h 63"/>
                <a:gd name="T16" fmla="*/ 44 w 71"/>
                <a:gd name="T17" fmla="*/ 54 h 63"/>
                <a:gd name="T18" fmla="*/ 62 w 71"/>
                <a:gd name="T19" fmla="*/ 49 h 63"/>
                <a:gd name="T20" fmla="*/ 64 w 71"/>
                <a:gd name="T21" fmla="*/ 63 h 63"/>
                <a:gd name="T22" fmla="*/ 66 w 71"/>
                <a:gd name="T23" fmla="*/ 63 h 63"/>
                <a:gd name="T24" fmla="*/ 62 w 71"/>
                <a:gd name="T25" fmla="*/ 48 h 63"/>
                <a:gd name="T26" fmla="*/ 66 w 71"/>
                <a:gd name="T27" fmla="*/ 45 h 63"/>
                <a:gd name="T28" fmla="*/ 69 w 71"/>
                <a:gd name="T29" fmla="*/ 27 h 63"/>
                <a:gd name="T30" fmla="*/ 58 w 71"/>
                <a:gd name="T3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63">
                  <a:moveTo>
                    <a:pt x="58" y="9"/>
                  </a:moveTo>
                  <a:cubicBezTo>
                    <a:pt x="48" y="1"/>
                    <a:pt x="37" y="0"/>
                    <a:pt x="27" y="3"/>
                  </a:cubicBezTo>
                  <a:cubicBezTo>
                    <a:pt x="20" y="6"/>
                    <a:pt x="12" y="12"/>
                    <a:pt x="5" y="13"/>
                  </a:cubicBezTo>
                  <a:cubicBezTo>
                    <a:pt x="4" y="14"/>
                    <a:pt x="2" y="14"/>
                    <a:pt x="0" y="16"/>
                  </a:cubicBezTo>
                  <a:cubicBezTo>
                    <a:pt x="2" y="15"/>
                    <a:pt x="5" y="18"/>
                    <a:pt x="7" y="21"/>
                  </a:cubicBezTo>
                  <a:cubicBezTo>
                    <a:pt x="10" y="25"/>
                    <a:pt x="11" y="29"/>
                    <a:pt x="12" y="31"/>
                  </a:cubicBezTo>
                  <a:cubicBezTo>
                    <a:pt x="14" y="36"/>
                    <a:pt x="16" y="40"/>
                    <a:pt x="19" y="44"/>
                  </a:cubicBezTo>
                  <a:cubicBezTo>
                    <a:pt x="21" y="47"/>
                    <a:pt x="24" y="50"/>
                    <a:pt x="28" y="52"/>
                  </a:cubicBezTo>
                  <a:cubicBezTo>
                    <a:pt x="33" y="54"/>
                    <a:pt x="39" y="54"/>
                    <a:pt x="44" y="54"/>
                  </a:cubicBezTo>
                  <a:cubicBezTo>
                    <a:pt x="50" y="54"/>
                    <a:pt x="56" y="53"/>
                    <a:pt x="62" y="49"/>
                  </a:cubicBezTo>
                  <a:cubicBezTo>
                    <a:pt x="64" y="53"/>
                    <a:pt x="65" y="58"/>
                    <a:pt x="64" y="63"/>
                  </a:cubicBezTo>
                  <a:cubicBezTo>
                    <a:pt x="65" y="63"/>
                    <a:pt x="66" y="63"/>
                    <a:pt x="66" y="63"/>
                  </a:cubicBezTo>
                  <a:cubicBezTo>
                    <a:pt x="67" y="60"/>
                    <a:pt x="65" y="53"/>
                    <a:pt x="62" y="48"/>
                  </a:cubicBezTo>
                  <a:cubicBezTo>
                    <a:pt x="64" y="47"/>
                    <a:pt x="65" y="46"/>
                    <a:pt x="66" y="45"/>
                  </a:cubicBezTo>
                  <a:cubicBezTo>
                    <a:pt x="70" y="41"/>
                    <a:pt x="71" y="34"/>
                    <a:pt x="69" y="27"/>
                  </a:cubicBezTo>
                  <a:cubicBezTo>
                    <a:pt x="68" y="20"/>
                    <a:pt x="64" y="13"/>
                    <a:pt x="58" y="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1817"/>
            <p:cNvSpPr>
              <a:spLocks/>
            </p:cNvSpPr>
            <p:nvPr/>
          </p:nvSpPr>
          <p:spPr bwMode="auto">
            <a:xfrm>
              <a:off x="8731232" y="2692413"/>
              <a:ext cx="88901" cy="131763"/>
            </a:xfrm>
            <a:custGeom>
              <a:avLst/>
              <a:gdLst>
                <a:gd name="T0" fmla="*/ 23 w 24"/>
                <a:gd name="T1" fmla="*/ 13 h 35"/>
                <a:gd name="T2" fmla="*/ 18 w 24"/>
                <a:gd name="T3" fmla="*/ 6 h 35"/>
                <a:gd name="T4" fmla="*/ 12 w 24"/>
                <a:gd name="T5" fmla="*/ 3 h 35"/>
                <a:gd name="T6" fmla="*/ 5 w 24"/>
                <a:gd name="T7" fmla="*/ 0 h 35"/>
                <a:gd name="T8" fmla="*/ 2 w 24"/>
                <a:gd name="T9" fmla="*/ 9 h 35"/>
                <a:gd name="T10" fmla="*/ 0 w 24"/>
                <a:gd name="T11" fmla="*/ 14 h 35"/>
                <a:gd name="T12" fmla="*/ 0 w 24"/>
                <a:gd name="T13" fmla="*/ 19 h 35"/>
                <a:gd name="T14" fmla="*/ 4 w 24"/>
                <a:gd name="T15" fmla="*/ 25 h 35"/>
                <a:gd name="T16" fmla="*/ 11 w 24"/>
                <a:gd name="T17" fmla="*/ 29 h 35"/>
                <a:gd name="T18" fmla="*/ 10 w 24"/>
                <a:gd name="T19" fmla="*/ 32 h 35"/>
                <a:gd name="T20" fmla="*/ 5 w 24"/>
                <a:gd name="T21" fmla="*/ 35 h 35"/>
                <a:gd name="T22" fmla="*/ 6 w 24"/>
                <a:gd name="T23" fmla="*/ 35 h 35"/>
                <a:gd name="T24" fmla="*/ 9 w 24"/>
                <a:gd name="T25" fmla="*/ 33 h 35"/>
                <a:gd name="T26" fmla="*/ 12 w 24"/>
                <a:gd name="T27" fmla="*/ 29 h 35"/>
                <a:gd name="T28" fmla="*/ 22 w 24"/>
                <a:gd name="T29" fmla="*/ 24 h 35"/>
                <a:gd name="T30" fmla="*/ 23 w 24"/>
                <a:gd name="T31"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35">
                  <a:moveTo>
                    <a:pt x="23" y="13"/>
                  </a:moveTo>
                  <a:cubicBezTo>
                    <a:pt x="22" y="10"/>
                    <a:pt x="20" y="8"/>
                    <a:pt x="18" y="6"/>
                  </a:cubicBezTo>
                  <a:cubicBezTo>
                    <a:pt x="16" y="5"/>
                    <a:pt x="14" y="4"/>
                    <a:pt x="12" y="3"/>
                  </a:cubicBezTo>
                  <a:cubicBezTo>
                    <a:pt x="10" y="2"/>
                    <a:pt x="5" y="0"/>
                    <a:pt x="5" y="0"/>
                  </a:cubicBezTo>
                  <a:cubicBezTo>
                    <a:pt x="6" y="3"/>
                    <a:pt x="3" y="7"/>
                    <a:pt x="2" y="9"/>
                  </a:cubicBezTo>
                  <a:cubicBezTo>
                    <a:pt x="1" y="11"/>
                    <a:pt x="0" y="13"/>
                    <a:pt x="0" y="14"/>
                  </a:cubicBezTo>
                  <a:cubicBezTo>
                    <a:pt x="0" y="16"/>
                    <a:pt x="0" y="18"/>
                    <a:pt x="0" y="19"/>
                  </a:cubicBezTo>
                  <a:cubicBezTo>
                    <a:pt x="1" y="21"/>
                    <a:pt x="2" y="23"/>
                    <a:pt x="4" y="25"/>
                  </a:cubicBezTo>
                  <a:cubicBezTo>
                    <a:pt x="6" y="27"/>
                    <a:pt x="9" y="28"/>
                    <a:pt x="11" y="29"/>
                  </a:cubicBezTo>
                  <a:cubicBezTo>
                    <a:pt x="11" y="30"/>
                    <a:pt x="10" y="31"/>
                    <a:pt x="10" y="32"/>
                  </a:cubicBezTo>
                  <a:cubicBezTo>
                    <a:pt x="8" y="33"/>
                    <a:pt x="7" y="34"/>
                    <a:pt x="5" y="35"/>
                  </a:cubicBezTo>
                  <a:cubicBezTo>
                    <a:pt x="6" y="35"/>
                    <a:pt x="6" y="35"/>
                    <a:pt x="6" y="35"/>
                  </a:cubicBezTo>
                  <a:cubicBezTo>
                    <a:pt x="6" y="35"/>
                    <a:pt x="8" y="34"/>
                    <a:pt x="9" y="33"/>
                  </a:cubicBezTo>
                  <a:cubicBezTo>
                    <a:pt x="10" y="32"/>
                    <a:pt x="11" y="30"/>
                    <a:pt x="12" y="29"/>
                  </a:cubicBezTo>
                  <a:cubicBezTo>
                    <a:pt x="15" y="30"/>
                    <a:pt x="19" y="29"/>
                    <a:pt x="22" y="24"/>
                  </a:cubicBezTo>
                  <a:cubicBezTo>
                    <a:pt x="23" y="21"/>
                    <a:pt x="24" y="16"/>
                    <a:pt x="23" y="1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1818"/>
            <p:cNvSpPr>
              <a:spLocks/>
            </p:cNvSpPr>
            <p:nvPr/>
          </p:nvSpPr>
          <p:spPr bwMode="auto">
            <a:xfrm>
              <a:off x="8828070" y="2749564"/>
              <a:ext cx="57150" cy="71438"/>
            </a:xfrm>
            <a:custGeom>
              <a:avLst/>
              <a:gdLst>
                <a:gd name="T0" fmla="*/ 14 w 15"/>
                <a:gd name="T1" fmla="*/ 9 h 19"/>
                <a:gd name="T2" fmla="*/ 12 w 15"/>
                <a:gd name="T3" fmla="*/ 4 h 19"/>
                <a:gd name="T4" fmla="*/ 9 w 15"/>
                <a:gd name="T5" fmla="*/ 2 h 19"/>
                <a:gd name="T6" fmla="*/ 7 w 15"/>
                <a:gd name="T7" fmla="*/ 1 h 19"/>
                <a:gd name="T8" fmla="*/ 5 w 15"/>
                <a:gd name="T9" fmla="*/ 0 h 19"/>
                <a:gd name="T10" fmla="*/ 3 w 15"/>
                <a:gd name="T11" fmla="*/ 4 h 19"/>
                <a:gd name="T12" fmla="*/ 0 w 15"/>
                <a:gd name="T13" fmla="*/ 10 h 19"/>
                <a:gd name="T14" fmla="*/ 2 w 15"/>
                <a:gd name="T15" fmla="*/ 13 h 19"/>
                <a:gd name="T16" fmla="*/ 5 w 15"/>
                <a:gd name="T17" fmla="*/ 17 h 19"/>
                <a:gd name="T18" fmla="*/ 4 w 15"/>
                <a:gd name="T19" fmla="*/ 18 h 19"/>
                <a:gd name="T20" fmla="*/ 1 w 15"/>
                <a:gd name="T21" fmla="*/ 19 h 19"/>
                <a:gd name="T22" fmla="*/ 1 w 15"/>
                <a:gd name="T23" fmla="*/ 19 h 19"/>
                <a:gd name="T24" fmla="*/ 3 w 15"/>
                <a:gd name="T25" fmla="*/ 19 h 19"/>
                <a:gd name="T26" fmla="*/ 6 w 15"/>
                <a:gd name="T27" fmla="*/ 17 h 19"/>
                <a:gd name="T28" fmla="*/ 12 w 15"/>
                <a:gd name="T29" fmla="*/ 16 h 19"/>
                <a:gd name="T30" fmla="*/ 14 w 15"/>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9">
                  <a:moveTo>
                    <a:pt x="14" y="9"/>
                  </a:moveTo>
                  <a:cubicBezTo>
                    <a:pt x="15" y="7"/>
                    <a:pt x="13" y="6"/>
                    <a:pt x="12" y="4"/>
                  </a:cubicBezTo>
                  <a:cubicBezTo>
                    <a:pt x="11" y="3"/>
                    <a:pt x="10" y="2"/>
                    <a:pt x="9" y="2"/>
                  </a:cubicBezTo>
                  <a:cubicBezTo>
                    <a:pt x="8" y="2"/>
                    <a:pt x="8" y="1"/>
                    <a:pt x="7" y="1"/>
                  </a:cubicBezTo>
                  <a:cubicBezTo>
                    <a:pt x="6" y="0"/>
                    <a:pt x="5" y="0"/>
                    <a:pt x="5" y="0"/>
                  </a:cubicBezTo>
                  <a:cubicBezTo>
                    <a:pt x="6" y="2"/>
                    <a:pt x="4" y="3"/>
                    <a:pt x="3" y="4"/>
                  </a:cubicBezTo>
                  <a:cubicBezTo>
                    <a:pt x="1" y="6"/>
                    <a:pt x="0" y="8"/>
                    <a:pt x="0" y="10"/>
                  </a:cubicBezTo>
                  <a:cubicBezTo>
                    <a:pt x="1" y="11"/>
                    <a:pt x="1" y="12"/>
                    <a:pt x="2" y="13"/>
                  </a:cubicBezTo>
                  <a:cubicBezTo>
                    <a:pt x="3" y="15"/>
                    <a:pt x="4" y="16"/>
                    <a:pt x="5" y="17"/>
                  </a:cubicBezTo>
                  <a:cubicBezTo>
                    <a:pt x="5" y="17"/>
                    <a:pt x="4" y="18"/>
                    <a:pt x="4" y="18"/>
                  </a:cubicBezTo>
                  <a:cubicBezTo>
                    <a:pt x="3" y="19"/>
                    <a:pt x="2" y="19"/>
                    <a:pt x="1" y="19"/>
                  </a:cubicBezTo>
                  <a:cubicBezTo>
                    <a:pt x="1" y="19"/>
                    <a:pt x="1" y="19"/>
                    <a:pt x="1" y="19"/>
                  </a:cubicBezTo>
                  <a:cubicBezTo>
                    <a:pt x="1" y="19"/>
                    <a:pt x="2" y="19"/>
                    <a:pt x="3" y="19"/>
                  </a:cubicBezTo>
                  <a:cubicBezTo>
                    <a:pt x="4" y="18"/>
                    <a:pt x="5" y="18"/>
                    <a:pt x="6" y="17"/>
                  </a:cubicBezTo>
                  <a:cubicBezTo>
                    <a:pt x="7" y="18"/>
                    <a:pt x="10" y="18"/>
                    <a:pt x="12" y="16"/>
                  </a:cubicBezTo>
                  <a:cubicBezTo>
                    <a:pt x="13" y="14"/>
                    <a:pt x="14" y="11"/>
                    <a:pt x="14" y="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1819"/>
            <p:cNvSpPr>
              <a:spLocks/>
            </p:cNvSpPr>
            <p:nvPr/>
          </p:nvSpPr>
          <p:spPr bwMode="auto">
            <a:xfrm>
              <a:off x="8696307" y="2951177"/>
              <a:ext cx="153988" cy="206376"/>
            </a:xfrm>
            <a:custGeom>
              <a:avLst/>
              <a:gdLst>
                <a:gd name="T0" fmla="*/ 1 w 41"/>
                <a:gd name="T1" fmla="*/ 25 h 55"/>
                <a:gd name="T2" fmla="*/ 4 w 41"/>
                <a:gd name="T3" fmla="*/ 40 h 55"/>
                <a:gd name="T4" fmla="*/ 12 w 41"/>
                <a:gd name="T5" fmla="*/ 48 h 55"/>
                <a:gd name="T6" fmla="*/ 17 w 41"/>
                <a:gd name="T7" fmla="*/ 53 h 55"/>
                <a:gd name="T8" fmla="*/ 21 w 41"/>
                <a:gd name="T9" fmla="*/ 55 h 55"/>
                <a:gd name="T10" fmla="*/ 24 w 41"/>
                <a:gd name="T11" fmla="*/ 49 h 55"/>
                <a:gd name="T12" fmla="*/ 30 w 41"/>
                <a:gd name="T13" fmla="*/ 45 h 55"/>
                <a:gd name="T14" fmla="*/ 41 w 41"/>
                <a:gd name="T15" fmla="*/ 29 h 55"/>
                <a:gd name="T16" fmla="*/ 37 w 41"/>
                <a:gd name="T17" fmla="*/ 17 h 55"/>
                <a:gd name="T18" fmla="*/ 27 w 41"/>
                <a:gd name="T19" fmla="*/ 9 h 55"/>
                <a:gd name="T20" fmla="*/ 30 w 41"/>
                <a:gd name="T21" fmla="*/ 5 h 55"/>
                <a:gd name="T22" fmla="*/ 33 w 41"/>
                <a:gd name="T23" fmla="*/ 3 h 55"/>
                <a:gd name="T24" fmla="*/ 36 w 41"/>
                <a:gd name="T25" fmla="*/ 1 h 55"/>
                <a:gd name="T26" fmla="*/ 35 w 41"/>
                <a:gd name="T27" fmla="*/ 0 h 55"/>
                <a:gd name="T28" fmla="*/ 33 w 41"/>
                <a:gd name="T29" fmla="*/ 1 h 55"/>
                <a:gd name="T30" fmla="*/ 31 w 41"/>
                <a:gd name="T31" fmla="*/ 3 h 55"/>
                <a:gd name="T32" fmla="*/ 26 w 41"/>
                <a:gd name="T33" fmla="*/ 9 h 55"/>
                <a:gd name="T34" fmla="*/ 9 w 41"/>
                <a:gd name="T35" fmla="*/ 11 h 55"/>
                <a:gd name="T36" fmla="*/ 1 w 41"/>
                <a:gd name="T37" fmla="*/ 2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1" y="25"/>
                  </a:moveTo>
                  <a:cubicBezTo>
                    <a:pt x="0" y="31"/>
                    <a:pt x="2" y="35"/>
                    <a:pt x="4" y="40"/>
                  </a:cubicBezTo>
                  <a:cubicBezTo>
                    <a:pt x="6" y="43"/>
                    <a:pt x="9" y="46"/>
                    <a:pt x="12" y="48"/>
                  </a:cubicBezTo>
                  <a:cubicBezTo>
                    <a:pt x="13" y="49"/>
                    <a:pt x="15" y="51"/>
                    <a:pt x="17" y="53"/>
                  </a:cubicBezTo>
                  <a:cubicBezTo>
                    <a:pt x="19" y="54"/>
                    <a:pt x="21" y="55"/>
                    <a:pt x="21" y="55"/>
                  </a:cubicBezTo>
                  <a:cubicBezTo>
                    <a:pt x="21" y="53"/>
                    <a:pt x="22" y="51"/>
                    <a:pt x="24" y="49"/>
                  </a:cubicBezTo>
                  <a:cubicBezTo>
                    <a:pt x="26" y="48"/>
                    <a:pt x="28" y="47"/>
                    <a:pt x="30" y="45"/>
                  </a:cubicBezTo>
                  <a:cubicBezTo>
                    <a:pt x="35" y="42"/>
                    <a:pt x="40" y="36"/>
                    <a:pt x="41" y="29"/>
                  </a:cubicBezTo>
                  <a:cubicBezTo>
                    <a:pt x="41" y="25"/>
                    <a:pt x="40" y="21"/>
                    <a:pt x="37" y="17"/>
                  </a:cubicBezTo>
                  <a:cubicBezTo>
                    <a:pt x="34" y="14"/>
                    <a:pt x="31" y="11"/>
                    <a:pt x="27" y="9"/>
                  </a:cubicBezTo>
                  <a:cubicBezTo>
                    <a:pt x="27" y="7"/>
                    <a:pt x="29" y="6"/>
                    <a:pt x="30" y="5"/>
                  </a:cubicBezTo>
                  <a:cubicBezTo>
                    <a:pt x="31" y="4"/>
                    <a:pt x="32" y="3"/>
                    <a:pt x="33" y="3"/>
                  </a:cubicBezTo>
                  <a:cubicBezTo>
                    <a:pt x="34" y="2"/>
                    <a:pt x="35" y="1"/>
                    <a:pt x="36" y="1"/>
                  </a:cubicBezTo>
                  <a:cubicBezTo>
                    <a:pt x="35" y="1"/>
                    <a:pt x="35" y="0"/>
                    <a:pt x="35" y="0"/>
                  </a:cubicBezTo>
                  <a:cubicBezTo>
                    <a:pt x="34" y="0"/>
                    <a:pt x="34" y="1"/>
                    <a:pt x="33" y="1"/>
                  </a:cubicBezTo>
                  <a:cubicBezTo>
                    <a:pt x="32" y="2"/>
                    <a:pt x="31" y="3"/>
                    <a:pt x="31" y="3"/>
                  </a:cubicBezTo>
                  <a:cubicBezTo>
                    <a:pt x="29" y="5"/>
                    <a:pt x="27" y="7"/>
                    <a:pt x="26" y="9"/>
                  </a:cubicBezTo>
                  <a:cubicBezTo>
                    <a:pt x="20" y="6"/>
                    <a:pt x="14" y="6"/>
                    <a:pt x="9" y="11"/>
                  </a:cubicBezTo>
                  <a:cubicBezTo>
                    <a:pt x="6" y="14"/>
                    <a:pt x="3" y="20"/>
                    <a:pt x="1" y="2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1820"/>
            <p:cNvSpPr>
              <a:spLocks/>
            </p:cNvSpPr>
            <p:nvPr/>
          </p:nvSpPr>
          <p:spPr bwMode="auto">
            <a:xfrm>
              <a:off x="8869345" y="2951177"/>
              <a:ext cx="57150" cy="71438"/>
            </a:xfrm>
            <a:custGeom>
              <a:avLst/>
              <a:gdLst>
                <a:gd name="T0" fmla="*/ 1 w 15"/>
                <a:gd name="T1" fmla="*/ 7 h 19"/>
                <a:gd name="T2" fmla="*/ 2 w 15"/>
                <a:gd name="T3" fmla="*/ 13 h 19"/>
                <a:gd name="T4" fmla="*/ 4 w 15"/>
                <a:gd name="T5" fmla="*/ 16 h 19"/>
                <a:gd name="T6" fmla="*/ 7 w 15"/>
                <a:gd name="T7" fmla="*/ 19 h 19"/>
                <a:gd name="T8" fmla="*/ 9 w 15"/>
                <a:gd name="T9" fmla="*/ 16 h 19"/>
                <a:gd name="T10" fmla="*/ 11 w 15"/>
                <a:gd name="T11" fmla="*/ 14 h 19"/>
                <a:gd name="T12" fmla="*/ 14 w 15"/>
                <a:gd name="T13" fmla="*/ 10 h 19"/>
                <a:gd name="T14" fmla="*/ 10 w 15"/>
                <a:gd name="T15" fmla="*/ 2 h 19"/>
                <a:gd name="T16" fmla="*/ 11 w 15"/>
                <a:gd name="T17" fmla="*/ 1 h 19"/>
                <a:gd name="T18" fmla="*/ 14 w 15"/>
                <a:gd name="T19" fmla="*/ 0 h 19"/>
                <a:gd name="T20" fmla="*/ 14 w 15"/>
                <a:gd name="T21" fmla="*/ 0 h 19"/>
                <a:gd name="T22" fmla="*/ 10 w 15"/>
                <a:gd name="T23" fmla="*/ 2 h 19"/>
                <a:gd name="T24" fmla="*/ 4 w 15"/>
                <a:gd name="T25" fmla="*/ 3 h 19"/>
                <a:gd name="T26" fmla="*/ 1 w 15"/>
                <a:gd name="T2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9">
                  <a:moveTo>
                    <a:pt x="1" y="7"/>
                  </a:moveTo>
                  <a:cubicBezTo>
                    <a:pt x="0" y="9"/>
                    <a:pt x="1" y="12"/>
                    <a:pt x="2" y="13"/>
                  </a:cubicBezTo>
                  <a:cubicBezTo>
                    <a:pt x="2" y="14"/>
                    <a:pt x="3" y="15"/>
                    <a:pt x="4" y="16"/>
                  </a:cubicBezTo>
                  <a:cubicBezTo>
                    <a:pt x="5" y="16"/>
                    <a:pt x="7" y="19"/>
                    <a:pt x="7" y="19"/>
                  </a:cubicBezTo>
                  <a:cubicBezTo>
                    <a:pt x="7" y="18"/>
                    <a:pt x="8" y="17"/>
                    <a:pt x="9" y="16"/>
                  </a:cubicBezTo>
                  <a:cubicBezTo>
                    <a:pt x="9" y="15"/>
                    <a:pt x="10" y="14"/>
                    <a:pt x="11" y="14"/>
                  </a:cubicBezTo>
                  <a:cubicBezTo>
                    <a:pt x="12" y="14"/>
                    <a:pt x="14" y="12"/>
                    <a:pt x="14" y="10"/>
                  </a:cubicBezTo>
                  <a:cubicBezTo>
                    <a:pt x="15" y="7"/>
                    <a:pt x="13" y="4"/>
                    <a:pt x="10" y="2"/>
                  </a:cubicBezTo>
                  <a:cubicBezTo>
                    <a:pt x="10" y="2"/>
                    <a:pt x="11" y="1"/>
                    <a:pt x="11" y="1"/>
                  </a:cubicBezTo>
                  <a:cubicBezTo>
                    <a:pt x="12" y="1"/>
                    <a:pt x="13" y="0"/>
                    <a:pt x="14" y="0"/>
                  </a:cubicBezTo>
                  <a:cubicBezTo>
                    <a:pt x="14" y="0"/>
                    <a:pt x="14" y="0"/>
                    <a:pt x="14" y="0"/>
                  </a:cubicBezTo>
                  <a:cubicBezTo>
                    <a:pt x="13" y="0"/>
                    <a:pt x="10" y="1"/>
                    <a:pt x="10" y="2"/>
                  </a:cubicBezTo>
                  <a:cubicBezTo>
                    <a:pt x="8" y="1"/>
                    <a:pt x="6" y="1"/>
                    <a:pt x="4" y="3"/>
                  </a:cubicBezTo>
                  <a:cubicBezTo>
                    <a:pt x="3" y="3"/>
                    <a:pt x="1" y="5"/>
                    <a:pt x="1"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1821"/>
            <p:cNvSpPr>
              <a:spLocks/>
            </p:cNvSpPr>
            <p:nvPr/>
          </p:nvSpPr>
          <p:spPr bwMode="auto">
            <a:xfrm>
              <a:off x="8599468" y="2827352"/>
              <a:ext cx="206376" cy="203201"/>
            </a:xfrm>
            <a:custGeom>
              <a:avLst/>
              <a:gdLst>
                <a:gd name="T0" fmla="*/ 16 w 55"/>
                <a:gd name="T1" fmla="*/ 13 h 54"/>
                <a:gd name="T2" fmla="*/ 12 w 55"/>
                <a:gd name="T3" fmla="*/ 32 h 54"/>
                <a:gd name="T4" fmla="*/ 11 w 55"/>
                <a:gd name="T5" fmla="*/ 41 h 54"/>
                <a:gd name="T6" fmla="*/ 5 w 55"/>
                <a:gd name="T7" fmla="*/ 49 h 54"/>
                <a:gd name="T8" fmla="*/ 0 w 55"/>
                <a:gd name="T9" fmla="*/ 53 h 54"/>
                <a:gd name="T10" fmla="*/ 6 w 55"/>
                <a:gd name="T11" fmla="*/ 53 h 54"/>
                <a:gd name="T12" fmla="*/ 14 w 55"/>
                <a:gd name="T13" fmla="*/ 54 h 54"/>
                <a:gd name="T14" fmla="*/ 27 w 55"/>
                <a:gd name="T15" fmla="*/ 52 h 54"/>
                <a:gd name="T16" fmla="*/ 43 w 55"/>
                <a:gd name="T17" fmla="*/ 45 h 54"/>
                <a:gd name="T18" fmla="*/ 53 w 55"/>
                <a:gd name="T19" fmla="*/ 34 h 54"/>
                <a:gd name="T20" fmla="*/ 52 w 55"/>
                <a:gd name="T21" fmla="*/ 19 h 54"/>
                <a:gd name="T22" fmla="*/ 43 w 55"/>
                <a:gd name="T23" fmla="*/ 8 h 54"/>
                <a:gd name="T24" fmla="*/ 53 w 55"/>
                <a:gd name="T25" fmla="*/ 1 h 54"/>
                <a:gd name="T26" fmla="*/ 52 w 55"/>
                <a:gd name="T27" fmla="*/ 0 h 54"/>
                <a:gd name="T28" fmla="*/ 48 w 55"/>
                <a:gd name="T29" fmla="*/ 2 h 54"/>
                <a:gd name="T30" fmla="*/ 43 w 55"/>
                <a:gd name="T31" fmla="*/ 7 h 54"/>
                <a:gd name="T32" fmla="*/ 40 w 55"/>
                <a:gd name="T33" fmla="*/ 6 h 54"/>
                <a:gd name="T34" fmla="*/ 26 w 55"/>
                <a:gd name="T35" fmla="*/ 6 h 54"/>
                <a:gd name="T36" fmla="*/ 16 w 55"/>
                <a:gd name="T37"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4">
                  <a:moveTo>
                    <a:pt x="16" y="13"/>
                  </a:moveTo>
                  <a:cubicBezTo>
                    <a:pt x="12" y="19"/>
                    <a:pt x="12" y="25"/>
                    <a:pt x="12" y="32"/>
                  </a:cubicBezTo>
                  <a:cubicBezTo>
                    <a:pt x="12" y="35"/>
                    <a:pt x="12" y="38"/>
                    <a:pt x="11" y="41"/>
                  </a:cubicBezTo>
                  <a:cubicBezTo>
                    <a:pt x="10" y="45"/>
                    <a:pt x="9" y="48"/>
                    <a:pt x="5" y="49"/>
                  </a:cubicBezTo>
                  <a:cubicBezTo>
                    <a:pt x="4" y="51"/>
                    <a:pt x="2" y="52"/>
                    <a:pt x="0" y="53"/>
                  </a:cubicBezTo>
                  <a:cubicBezTo>
                    <a:pt x="2" y="53"/>
                    <a:pt x="4" y="53"/>
                    <a:pt x="6" y="53"/>
                  </a:cubicBezTo>
                  <a:cubicBezTo>
                    <a:pt x="8" y="53"/>
                    <a:pt x="11" y="54"/>
                    <a:pt x="14" y="54"/>
                  </a:cubicBezTo>
                  <a:cubicBezTo>
                    <a:pt x="19" y="54"/>
                    <a:pt x="24" y="53"/>
                    <a:pt x="27" y="52"/>
                  </a:cubicBezTo>
                  <a:cubicBezTo>
                    <a:pt x="33" y="51"/>
                    <a:pt x="39" y="48"/>
                    <a:pt x="43" y="45"/>
                  </a:cubicBezTo>
                  <a:cubicBezTo>
                    <a:pt x="48" y="42"/>
                    <a:pt x="51" y="38"/>
                    <a:pt x="53" y="34"/>
                  </a:cubicBezTo>
                  <a:cubicBezTo>
                    <a:pt x="55" y="28"/>
                    <a:pt x="54" y="23"/>
                    <a:pt x="52" y="19"/>
                  </a:cubicBezTo>
                  <a:cubicBezTo>
                    <a:pt x="51" y="15"/>
                    <a:pt x="48" y="11"/>
                    <a:pt x="43" y="8"/>
                  </a:cubicBezTo>
                  <a:cubicBezTo>
                    <a:pt x="46" y="5"/>
                    <a:pt x="49" y="2"/>
                    <a:pt x="53" y="1"/>
                  </a:cubicBezTo>
                  <a:cubicBezTo>
                    <a:pt x="53" y="1"/>
                    <a:pt x="53" y="0"/>
                    <a:pt x="52" y="0"/>
                  </a:cubicBezTo>
                  <a:cubicBezTo>
                    <a:pt x="51" y="0"/>
                    <a:pt x="49" y="1"/>
                    <a:pt x="48" y="2"/>
                  </a:cubicBezTo>
                  <a:cubicBezTo>
                    <a:pt x="46" y="4"/>
                    <a:pt x="44" y="5"/>
                    <a:pt x="43" y="7"/>
                  </a:cubicBezTo>
                  <a:cubicBezTo>
                    <a:pt x="42" y="7"/>
                    <a:pt x="41" y="6"/>
                    <a:pt x="40" y="6"/>
                  </a:cubicBezTo>
                  <a:cubicBezTo>
                    <a:pt x="35" y="4"/>
                    <a:pt x="30" y="4"/>
                    <a:pt x="26" y="6"/>
                  </a:cubicBezTo>
                  <a:cubicBezTo>
                    <a:pt x="22" y="7"/>
                    <a:pt x="18" y="10"/>
                    <a:pt x="16" y="1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1822"/>
            <p:cNvSpPr>
              <a:spLocks/>
            </p:cNvSpPr>
            <p:nvPr/>
          </p:nvSpPr>
          <p:spPr bwMode="auto">
            <a:xfrm>
              <a:off x="8580418" y="2794014"/>
              <a:ext cx="101601" cy="74613"/>
            </a:xfrm>
            <a:custGeom>
              <a:avLst/>
              <a:gdLst>
                <a:gd name="T0" fmla="*/ 9 w 27"/>
                <a:gd name="T1" fmla="*/ 2 h 20"/>
                <a:gd name="T2" fmla="*/ 5 w 27"/>
                <a:gd name="T3" fmla="*/ 6 h 20"/>
                <a:gd name="T4" fmla="*/ 3 w 27"/>
                <a:gd name="T5" fmla="*/ 12 h 20"/>
                <a:gd name="T6" fmla="*/ 0 w 27"/>
                <a:gd name="T7" fmla="*/ 17 h 20"/>
                <a:gd name="T8" fmla="*/ 9 w 27"/>
                <a:gd name="T9" fmla="*/ 19 h 20"/>
                <a:gd name="T10" fmla="*/ 21 w 27"/>
                <a:gd name="T11" fmla="*/ 17 h 20"/>
                <a:gd name="T12" fmla="*/ 24 w 27"/>
                <a:gd name="T13" fmla="*/ 11 h 20"/>
                <a:gd name="T14" fmla="*/ 21 w 27"/>
                <a:gd name="T15" fmla="*/ 5 h 20"/>
                <a:gd name="T16" fmla="*/ 24 w 27"/>
                <a:gd name="T17" fmla="*/ 4 h 20"/>
                <a:gd name="T18" fmla="*/ 27 w 27"/>
                <a:gd name="T19" fmla="*/ 4 h 20"/>
                <a:gd name="T20" fmla="*/ 27 w 27"/>
                <a:gd name="T21" fmla="*/ 3 h 20"/>
                <a:gd name="T22" fmla="*/ 21 w 27"/>
                <a:gd name="T23" fmla="*/ 4 h 20"/>
                <a:gd name="T24" fmla="*/ 15 w 27"/>
                <a:gd name="T25" fmla="*/ 0 h 20"/>
                <a:gd name="T26" fmla="*/ 9 w 27"/>
                <a:gd name="T2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0">
                  <a:moveTo>
                    <a:pt x="9" y="2"/>
                  </a:moveTo>
                  <a:cubicBezTo>
                    <a:pt x="7" y="3"/>
                    <a:pt x="6" y="5"/>
                    <a:pt x="5" y="6"/>
                  </a:cubicBezTo>
                  <a:cubicBezTo>
                    <a:pt x="4" y="8"/>
                    <a:pt x="3" y="10"/>
                    <a:pt x="3" y="12"/>
                  </a:cubicBezTo>
                  <a:cubicBezTo>
                    <a:pt x="2" y="13"/>
                    <a:pt x="0" y="17"/>
                    <a:pt x="0" y="17"/>
                  </a:cubicBezTo>
                  <a:cubicBezTo>
                    <a:pt x="3" y="16"/>
                    <a:pt x="6" y="18"/>
                    <a:pt x="9" y="19"/>
                  </a:cubicBezTo>
                  <a:cubicBezTo>
                    <a:pt x="12" y="20"/>
                    <a:pt x="17" y="20"/>
                    <a:pt x="21" y="17"/>
                  </a:cubicBezTo>
                  <a:cubicBezTo>
                    <a:pt x="23" y="15"/>
                    <a:pt x="24" y="13"/>
                    <a:pt x="24" y="11"/>
                  </a:cubicBezTo>
                  <a:cubicBezTo>
                    <a:pt x="24" y="9"/>
                    <a:pt x="23" y="7"/>
                    <a:pt x="21" y="5"/>
                  </a:cubicBezTo>
                  <a:cubicBezTo>
                    <a:pt x="22" y="4"/>
                    <a:pt x="23" y="4"/>
                    <a:pt x="24" y="4"/>
                  </a:cubicBezTo>
                  <a:cubicBezTo>
                    <a:pt x="25" y="4"/>
                    <a:pt x="26" y="4"/>
                    <a:pt x="27" y="4"/>
                  </a:cubicBezTo>
                  <a:cubicBezTo>
                    <a:pt x="27" y="3"/>
                    <a:pt x="27" y="3"/>
                    <a:pt x="27" y="3"/>
                  </a:cubicBezTo>
                  <a:cubicBezTo>
                    <a:pt x="26" y="3"/>
                    <a:pt x="23" y="4"/>
                    <a:pt x="21" y="4"/>
                  </a:cubicBezTo>
                  <a:cubicBezTo>
                    <a:pt x="20" y="2"/>
                    <a:pt x="17" y="0"/>
                    <a:pt x="15" y="0"/>
                  </a:cubicBezTo>
                  <a:cubicBezTo>
                    <a:pt x="13" y="0"/>
                    <a:pt x="11" y="1"/>
                    <a:pt x="9"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1823"/>
            <p:cNvSpPr>
              <a:spLocks/>
            </p:cNvSpPr>
            <p:nvPr/>
          </p:nvSpPr>
          <p:spPr bwMode="auto">
            <a:xfrm>
              <a:off x="7431061" y="3406793"/>
              <a:ext cx="101601" cy="153989"/>
            </a:xfrm>
            <a:custGeom>
              <a:avLst/>
              <a:gdLst>
                <a:gd name="T0" fmla="*/ 27 w 27"/>
                <a:gd name="T1" fmla="*/ 20 h 41"/>
                <a:gd name="T2" fmla="*/ 24 w 27"/>
                <a:gd name="T3" fmla="*/ 12 h 41"/>
                <a:gd name="T4" fmla="*/ 19 w 27"/>
                <a:gd name="T5" fmla="*/ 6 h 41"/>
                <a:gd name="T6" fmla="*/ 14 w 27"/>
                <a:gd name="T7" fmla="*/ 0 h 41"/>
                <a:gd name="T8" fmla="*/ 6 w 27"/>
                <a:gd name="T9" fmla="*/ 9 h 41"/>
                <a:gd name="T10" fmla="*/ 1 w 27"/>
                <a:gd name="T11" fmla="*/ 23 h 41"/>
                <a:gd name="T12" fmla="*/ 13 w 27"/>
                <a:gd name="T13" fmla="*/ 34 h 41"/>
                <a:gd name="T14" fmla="*/ 11 w 27"/>
                <a:gd name="T15" fmla="*/ 37 h 41"/>
                <a:gd name="T16" fmla="*/ 7 w 27"/>
                <a:gd name="T17" fmla="*/ 40 h 41"/>
                <a:gd name="T18" fmla="*/ 7 w 27"/>
                <a:gd name="T19" fmla="*/ 41 h 41"/>
                <a:gd name="T20" fmla="*/ 13 w 27"/>
                <a:gd name="T21" fmla="*/ 34 h 41"/>
                <a:gd name="T22" fmla="*/ 24 w 27"/>
                <a:gd name="T23" fmla="*/ 30 h 41"/>
                <a:gd name="T24" fmla="*/ 27 w 27"/>
                <a:gd name="T25"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41">
                  <a:moveTo>
                    <a:pt x="27" y="20"/>
                  </a:moveTo>
                  <a:cubicBezTo>
                    <a:pt x="27" y="17"/>
                    <a:pt x="25" y="15"/>
                    <a:pt x="24" y="12"/>
                  </a:cubicBezTo>
                  <a:cubicBezTo>
                    <a:pt x="22" y="10"/>
                    <a:pt x="21" y="8"/>
                    <a:pt x="19" y="6"/>
                  </a:cubicBezTo>
                  <a:cubicBezTo>
                    <a:pt x="17" y="5"/>
                    <a:pt x="14" y="0"/>
                    <a:pt x="14" y="0"/>
                  </a:cubicBezTo>
                  <a:cubicBezTo>
                    <a:pt x="13" y="4"/>
                    <a:pt x="9" y="6"/>
                    <a:pt x="6" y="9"/>
                  </a:cubicBezTo>
                  <a:cubicBezTo>
                    <a:pt x="3" y="13"/>
                    <a:pt x="0" y="18"/>
                    <a:pt x="1" y="23"/>
                  </a:cubicBezTo>
                  <a:cubicBezTo>
                    <a:pt x="1" y="28"/>
                    <a:pt x="7" y="32"/>
                    <a:pt x="13" y="34"/>
                  </a:cubicBezTo>
                  <a:cubicBezTo>
                    <a:pt x="12" y="35"/>
                    <a:pt x="12" y="36"/>
                    <a:pt x="11" y="37"/>
                  </a:cubicBezTo>
                  <a:cubicBezTo>
                    <a:pt x="10" y="38"/>
                    <a:pt x="9" y="39"/>
                    <a:pt x="7" y="40"/>
                  </a:cubicBezTo>
                  <a:cubicBezTo>
                    <a:pt x="7" y="41"/>
                    <a:pt x="7" y="41"/>
                    <a:pt x="7" y="41"/>
                  </a:cubicBezTo>
                  <a:cubicBezTo>
                    <a:pt x="9" y="40"/>
                    <a:pt x="13" y="36"/>
                    <a:pt x="13" y="34"/>
                  </a:cubicBezTo>
                  <a:cubicBezTo>
                    <a:pt x="17" y="34"/>
                    <a:pt x="21" y="33"/>
                    <a:pt x="24" y="30"/>
                  </a:cubicBezTo>
                  <a:cubicBezTo>
                    <a:pt x="26" y="27"/>
                    <a:pt x="27" y="23"/>
                    <a:pt x="27"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1824"/>
            <p:cNvSpPr>
              <a:spLocks/>
            </p:cNvSpPr>
            <p:nvPr/>
          </p:nvSpPr>
          <p:spPr bwMode="auto">
            <a:xfrm>
              <a:off x="6864320" y="3305192"/>
              <a:ext cx="209551" cy="138113"/>
            </a:xfrm>
            <a:custGeom>
              <a:avLst/>
              <a:gdLst>
                <a:gd name="T0" fmla="*/ 31 w 56"/>
                <a:gd name="T1" fmla="*/ 1 h 37"/>
                <a:gd name="T2" fmla="*/ 20 w 56"/>
                <a:gd name="T3" fmla="*/ 3 h 37"/>
                <a:gd name="T4" fmla="*/ 11 w 56"/>
                <a:gd name="T5" fmla="*/ 7 h 37"/>
                <a:gd name="T6" fmla="*/ 5 w 56"/>
                <a:gd name="T7" fmla="*/ 9 h 37"/>
                <a:gd name="T8" fmla="*/ 0 w 56"/>
                <a:gd name="T9" fmla="*/ 10 h 37"/>
                <a:gd name="T10" fmla="*/ 6 w 56"/>
                <a:gd name="T11" fmla="*/ 17 h 37"/>
                <a:gd name="T12" fmla="*/ 10 w 56"/>
                <a:gd name="T13" fmla="*/ 25 h 37"/>
                <a:gd name="T14" fmla="*/ 31 w 56"/>
                <a:gd name="T15" fmla="*/ 36 h 37"/>
                <a:gd name="T16" fmla="*/ 45 w 56"/>
                <a:gd name="T17" fmla="*/ 19 h 37"/>
                <a:gd name="T18" fmla="*/ 50 w 56"/>
                <a:gd name="T19" fmla="*/ 20 h 37"/>
                <a:gd name="T20" fmla="*/ 55 w 56"/>
                <a:gd name="T21" fmla="*/ 25 h 37"/>
                <a:gd name="T22" fmla="*/ 56 w 56"/>
                <a:gd name="T23" fmla="*/ 24 h 37"/>
                <a:gd name="T24" fmla="*/ 45 w 56"/>
                <a:gd name="T25" fmla="*/ 18 h 37"/>
                <a:gd name="T26" fmla="*/ 41 w 56"/>
                <a:gd name="T27" fmla="*/ 5 h 37"/>
                <a:gd name="T28" fmla="*/ 31 w 56"/>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37">
                  <a:moveTo>
                    <a:pt x="31" y="1"/>
                  </a:moveTo>
                  <a:cubicBezTo>
                    <a:pt x="27" y="0"/>
                    <a:pt x="24" y="2"/>
                    <a:pt x="20" y="3"/>
                  </a:cubicBezTo>
                  <a:cubicBezTo>
                    <a:pt x="17" y="4"/>
                    <a:pt x="14" y="5"/>
                    <a:pt x="11" y="7"/>
                  </a:cubicBezTo>
                  <a:cubicBezTo>
                    <a:pt x="10" y="8"/>
                    <a:pt x="7" y="8"/>
                    <a:pt x="5" y="9"/>
                  </a:cubicBezTo>
                  <a:cubicBezTo>
                    <a:pt x="3" y="9"/>
                    <a:pt x="0" y="10"/>
                    <a:pt x="0" y="10"/>
                  </a:cubicBezTo>
                  <a:cubicBezTo>
                    <a:pt x="3" y="12"/>
                    <a:pt x="4" y="14"/>
                    <a:pt x="6" y="17"/>
                  </a:cubicBezTo>
                  <a:cubicBezTo>
                    <a:pt x="7" y="19"/>
                    <a:pt x="8" y="22"/>
                    <a:pt x="10" y="25"/>
                  </a:cubicBezTo>
                  <a:cubicBezTo>
                    <a:pt x="15" y="31"/>
                    <a:pt x="23" y="37"/>
                    <a:pt x="31" y="36"/>
                  </a:cubicBezTo>
                  <a:cubicBezTo>
                    <a:pt x="39" y="35"/>
                    <a:pt x="45" y="27"/>
                    <a:pt x="45" y="19"/>
                  </a:cubicBezTo>
                  <a:cubicBezTo>
                    <a:pt x="47" y="19"/>
                    <a:pt x="48" y="20"/>
                    <a:pt x="50" y="20"/>
                  </a:cubicBezTo>
                  <a:cubicBezTo>
                    <a:pt x="52" y="22"/>
                    <a:pt x="54" y="23"/>
                    <a:pt x="55" y="25"/>
                  </a:cubicBezTo>
                  <a:cubicBezTo>
                    <a:pt x="56" y="24"/>
                    <a:pt x="56" y="24"/>
                    <a:pt x="56" y="24"/>
                  </a:cubicBezTo>
                  <a:cubicBezTo>
                    <a:pt x="54" y="22"/>
                    <a:pt x="49" y="19"/>
                    <a:pt x="45" y="18"/>
                  </a:cubicBezTo>
                  <a:cubicBezTo>
                    <a:pt x="46" y="13"/>
                    <a:pt x="44" y="8"/>
                    <a:pt x="41" y="5"/>
                  </a:cubicBezTo>
                  <a:cubicBezTo>
                    <a:pt x="38" y="3"/>
                    <a:pt x="34" y="1"/>
                    <a:pt x="31" y="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1825"/>
            <p:cNvSpPr>
              <a:spLocks/>
            </p:cNvSpPr>
            <p:nvPr/>
          </p:nvSpPr>
          <p:spPr bwMode="auto">
            <a:xfrm>
              <a:off x="7502499" y="2087571"/>
              <a:ext cx="280989" cy="423865"/>
            </a:xfrm>
            <a:custGeom>
              <a:avLst/>
              <a:gdLst>
                <a:gd name="T0" fmla="*/ 74 w 75"/>
                <a:gd name="T1" fmla="*/ 40 h 113"/>
                <a:gd name="T2" fmla="*/ 56 w 75"/>
                <a:gd name="T3" fmla="*/ 18 h 113"/>
                <a:gd name="T4" fmla="*/ 36 w 75"/>
                <a:gd name="T5" fmla="*/ 9 h 113"/>
                <a:gd name="T6" fmla="*/ 15 w 75"/>
                <a:gd name="T7" fmla="*/ 0 h 113"/>
                <a:gd name="T8" fmla="*/ 6 w 75"/>
                <a:gd name="T9" fmla="*/ 30 h 113"/>
                <a:gd name="T10" fmla="*/ 1 w 75"/>
                <a:gd name="T11" fmla="*/ 48 h 113"/>
                <a:gd name="T12" fmla="*/ 2 w 75"/>
                <a:gd name="T13" fmla="*/ 64 h 113"/>
                <a:gd name="T14" fmla="*/ 16 w 75"/>
                <a:gd name="T15" fmla="*/ 81 h 113"/>
                <a:gd name="T16" fmla="*/ 39 w 75"/>
                <a:gd name="T17" fmla="*/ 92 h 113"/>
                <a:gd name="T18" fmla="*/ 34 w 75"/>
                <a:gd name="T19" fmla="*/ 102 h 113"/>
                <a:gd name="T20" fmla="*/ 22 w 75"/>
                <a:gd name="T21" fmla="*/ 111 h 113"/>
                <a:gd name="T22" fmla="*/ 24 w 75"/>
                <a:gd name="T23" fmla="*/ 113 h 113"/>
                <a:gd name="T24" fmla="*/ 33 w 75"/>
                <a:gd name="T25" fmla="*/ 105 h 113"/>
                <a:gd name="T26" fmla="*/ 41 w 75"/>
                <a:gd name="T27" fmla="*/ 92 h 113"/>
                <a:gd name="T28" fmla="*/ 58 w 75"/>
                <a:gd name="T29" fmla="*/ 89 h 113"/>
                <a:gd name="T30" fmla="*/ 71 w 75"/>
                <a:gd name="T31" fmla="*/ 76 h 113"/>
                <a:gd name="T32" fmla="*/ 75 w 75"/>
                <a:gd name="T33" fmla="*/ 58 h 113"/>
                <a:gd name="T34" fmla="*/ 74 w 75"/>
                <a:gd name="T35" fmla="*/ 4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13">
                  <a:moveTo>
                    <a:pt x="74" y="40"/>
                  </a:moveTo>
                  <a:cubicBezTo>
                    <a:pt x="71" y="29"/>
                    <a:pt x="63" y="23"/>
                    <a:pt x="56" y="18"/>
                  </a:cubicBezTo>
                  <a:cubicBezTo>
                    <a:pt x="50" y="14"/>
                    <a:pt x="43" y="11"/>
                    <a:pt x="36" y="9"/>
                  </a:cubicBezTo>
                  <a:cubicBezTo>
                    <a:pt x="31" y="8"/>
                    <a:pt x="15" y="0"/>
                    <a:pt x="15" y="0"/>
                  </a:cubicBezTo>
                  <a:cubicBezTo>
                    <a:pt x="18" y="11"/>
                    <a:pt x="10" y="22"/>
                    <a:pt x="6" y="30"/>
                  </a:cubicBezTo>
                  <a:cubicBezTo>
                    <a:pt x="4" y="36"/>
                    <a:pt x="2" y="42"/>
                    <a:pt x="1" y="48"/>
                  </a:cubicBezTo>
                  <a:cubicBezTo>
                    <a:pt x="0" y="53"/>
                    <a:pt x="0" y="58"/>
                    <a:pt x="2" y="64"/>
                  </a:cubicBezTo>
                  <a:cubicBezTo>
                    <a:pt x="4" y="69"/>
                    <a:pt x="9" y="76"/>
                    <a:pt x="16" y="81"/>
                  </a:cubicBezTo>
                  <a:cubicBezTo>
                    <a:pt x="23" y="86"/>
                    <a:pt x="31" y="90"/>
                    <a:pt x="39" y="92"/>
                  </a:cubicBezTo>
                  <a:cubicBezTo>
                    <a:pt x="38" y="95"/>
                    <a:pt x="37" y="99"/>
                    <a:pt x="34" y="102"/>
                  </a:cubicBezTo>
                  <a:cubicBezTo>
                    <a:pt x="31" y="106"/>
                    <a:pt x="27" y="109"/>
                    <a:pt x="22" y="111"/>
                  </a:cubicBezTo>
                  <a:cubicBezTo>
                    <a:pt x="23" y="111"/>
                    <a:pt x="23" y="112"/>
                    <a:pt x="24" y="113"/>
                  </a:cubicBezTo>
                  <a:cubicBezTo>
                    <a:pt x="26" y="112"/>
                    <a:pt x="30" y="109"/>
                    <a:pt x="33" y="105"/>
                  </a:cubicBezTo>
                  <a:cubicBezTo>
                    <a:pt x="37" y="101"/>
                    <a:pt x="40" y="96"/>
                    <a:pt x="41" y="92"/>
                  </a:cubicBezTo>
                  <a:cubicBezTo>
                    <a:pt x="46" y="93"/>
                    <a:pt x="52" y="92"/>
                    <a:pt x="58" y="89"/>
                  </a:cubicBezTo>
                  <a:cubicBezTo>
                    <a:pt x="63" y="87"/>
                    <a:pt x="68" y="82"/>
                    <a:pt x="71" y="76"/>
                  </a:cubicBezTo>
                  <a:cubicBezTo>
                    <a:pt x="73" y="71"/>
                    <a:pt x="74" y="64"/>
                    <a:pt x="75" y="58"/>
                  </a:cubicBezTo>
                  <a:cubicBezTo>
                    <a:pt x="75" y="51"/>
                    <a:pt x="75" y="45"/>
                    <a:pt x="74" y="4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1826"/>
            <p:cNvSpPr>
              <a:spLocks/>
            </p:cNvSpPr>
            <p:nvPr/>
          </p:nvSpPr>
          <p:spPr bwMode="auto">
            <a:xfrm>
              <a:off x="7618388" y="2482862"/>
              <a:ext cx="266702" cy="371478"/>
            </a:xfrm>
            <a:custGeom>
              <a:avLst/>
              <a:gdLst>
                <a:gd name="T0" fmla="*/ 65 w 71"/>
                <a:gd name="T1" fmla="*/ 67 h 99"/>
                <a:gd name="T2" fmla="*/ 59 w 71"/>
                <a:gd name="T3" fmla="*/ 27 h 99"/>
                <a:gd name="T4" fmla="*/ 48 w 71"/>
                <a:gd name="T5" fmla="*/ 15 h 99"/>
                <a:gd name="T6" fmla="*/ 38 w 71"/>
                <a:gd name="T7" fmla="*/ 5 h 99"/>
                <a:gd name="T8" fmla="*/ 32 w 71"/>
                <a:gd name="T9" fmla="*/ 0 h 99"/>
                <a:gd name="T10" fmla="*/ 29 w 71"/>
                <a:gd name="T11" fmla="*/ 10 h 99"/>
                <a:gd name="T12" fmla="*/ 19 w 71"/>
                <a:gd name="T13" fmla="*/ 20 h 99"/>
                <a:gd name="T14" fmla="*/ 7 w 71"/>
                <a:gd name="T15" fmla="*/ 32 h 99"/>
                <a:gd name="T16" fmla="*/ 0 w 71"/>
                <a:gd name="T17" fmla="*/ 48 h 99"/>
                <a:gd name="T18" fmla="*/ 4 w 71"/>
                <a:gd name="T19" fmla="*/ 69 h 99"/>
                <a:gd name="T20" fmla="*/ 18 w 71"/>
                <a:gd name="T21" fmla="*/ 87 h 99"/>
                <a:gd name="T22" fmla="*/ 2 w 71"/>
                <a:gd name="T23" fmla="*/ 97 h 99"/>
                <a:gd name="T24" fmla="*/ 3 w 71"/>
                <a:gd name="T25" fmla="*/ 99 h 99"/>
                <a:gd name="T26" fmla="*/ 11 w 71"/>
                <a:gd name="T27" fmla="*/ 96 h 99"/>
                <a:gd name="T28" fmla="*/ 19 w 71"/>
                <a:gd name="T29" fmla="*/ 88 h 99"/>
                <a:gd name="T30" fmla="*/ 24 w 71"/>
                <a:gd name="T31" fmla="*/ 91 h 99"/>
                <a:gd name="T32" fmla="*/ 48 w 71"/>
                <a:gd name="T33" fmla="*/ 88 h 99"/>
                <a:gd name="T34" fmla="*/ 65 w 71"/>
                <a:gd name="T35" fmla="*/ 6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99">
                  <a:moveTo>
                    <a:pt x="65" y="67"/>
                  </a:moveTo>
                  <a:cubicBezTo>
                    <a:pt x="71" y="52"/>
                    <a:pt x="67" y="37"/>
                    <a:pt x="59" y="27"/>
                  </a:cubicBezTo>
                  <a:cubicBezTo>
                    <a:pt x="57" y="23"/>
                    <a:pt x="52" y="19"/>
                    <a:pt x="48" y="15"/>
                  </a:cubicBezTo>
                  <a:cubicBezTo>
                    <a:pt x="44" y="12"/>
                    <a:pt x="41" y="8"/>
                    <a:pt x="38" y="5"/>
                  </a:cubicBezTo>
                  <a:cubicBezTo>
                    <a:pt x="36" y="3"/>
                    <a:pt x="34" y="1"/>
                    <a:pt x="32" y="0"/>
                  </a:cubicBezTo>
                  <a:cubicBezTo>
                    <a:pt x="34" y="2"/>
                    <a:pt x="32" y="7"/>
                    <a:pt x="29" y="10"/>
                  </a:cubicBezTo>
                  <a:cubicBezTo>
                    <a:pt x="26" y="14"/>
                    <a:pt x="22" y="18"/>
                    <a:pt x="19" y="20"/>
                  </a:cubicBezTo>
                  <a:cubicBezTo>
                    <a:pt x="15" y="24"/>
                    <a:pt x="10" y="28"/>
                    <a:pt x="7" y="32"/>
                  </a:cubicBezTo>
                  <a:cubicBezTo>
                    <a:pt x="3" y="37"/>
                    <a:pt x="1" y="41"/>
                    <a:pt x="0" y="48"/>
                  </a:cubicBezTo>
                  <a:cubicBezTo>
                    <a:pt x="0" y="55"/>
                    <a:pt x="1" y="62"/>
                    <a:pt x="4" y="69"/>
                  </a:cubicBezTo>
                  <a:cubicBezTo>
                    <a:pt x="7" y="76"/>
                    <a:pt x="11" y="82"/>
                    <a:pt x="18" y="87"/>
                  </a:cubicBezTo>
                  <a:cubicBezTo>
                    <a:pt x="14" y="92"/>
                    <a:pt x="8" y="95"/>
                    <a:pt x="2" y="97"/>
                  </a:cubicBezTo>
                  <a:cubicBezTo>
                    <a:pt x="2" y="98"/>
                    <a:pt x="3" y="99"/>
                    <a:pt x="3" y="99"/>
                  </a:cubicBezTo>
                  <a:cubicBezTo>
                    <a:pt x="5" y="99"/>
                    <a:pt x="8" y="98"/>
                    <a:pt x="11" y="96"/>
                  </a:cubicBezTo>
                  <a:cubicBezTo>
                    <a:pt x="14" y="94"/>
                    <a:pt x="16" y="91"/>
                    <a:pt x="19" y="88"/>
                  </a:cubicBezTo>
                  <a:cubicBezTo>
                    <a:pt x="21" y="89"/>
                    <a:pt x="22" y="90"/>
                    <a:pt x="24" y="91"/>
                  </a:cubicBezTo>
                  <a:cubicBezTo>
                    <a:pt x="31" y="94"/>
                    <a:pt x="40" y="92"/>
                    <a:pt x="48" y="88"/>
                  </a:cubicBezTo>
                  <a:cubicBezTo>
                    <a:pt x="55" y="83"/>
                    <a:pt x="62" y="76"/>
                    <a:pt x="65" y="6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1827"/>
            <p:cNvSpPr>
              <a:spLocks/>
            </p:cNvSpPr>
            <p:nvPr/>
          </p:nvSpPr>
          <p:spPr bwMode="auto">
            <a:xfrm>
              <a:off x="7761263" y="2700351"/>
              <a:ext cx="203201" cy="277814"/>
            </a:xfrm>
            <a:custGeom>
              <a:avLst/>
              <a:gdLst>
                <a:gd name="T0" fmla="*/ 47 w 54"/>
                <a:gd name="T1" fmla="*/ 51 h 74"/>
                <a:gd name="T2" fmla="*/ 48 w 54"/>
                <a:gd name="T3" fmla="*/ 28 h 74"/>
                <a:gd name="T4" fmla="*/ 46 w 54"/>
                <a:gd name="T5" fmla="*/ 17 h 74"/>
                <a:gd name="T6" fmla="*/ 47 w 54"/>
                <a:gd name="T7" fmla="*/ 11 h 74"/>
                <a:gd name="T8" fmla="*/ 50 w 54"/>
                <a:gd name="T9" fmla="*/ 6 h 74"/>
                <a:gd name="T10" fmla="*/ 54 w 54"/>
                <a:gd name="T11" fmla="*/ 0 h 74"/>
                <a:gd name="T12" fmla="*/ 48 w 54"/>
                <a:gd name="T13" fmla="*/ 2 h 74"/>
                <a:gd name="T14" fmla="*/ 44 w 54"/>
                <a:gd name="T15" fmla="*/ 3 h 74"/>
                <a:gd name="T16" fmla="*/ 39 w 54"/>
                <a:gd name="T17" fmla="*/ 4 h 74"/>
                <a:gd name="T18" fmla="*/ 25 w 54"/>
                <a:gd name="T19" fmla="*/ 9 h 74"/>
                <a:gd name="T20" fmla="*/ 1 w 54"/>
                <a:gd name="T21" fmla="*/ 37 h 74"/>
                <a:gd name="T22" fmla="*/ 1 w 54"/>
                <a:gd name="T23" fmla="*/ 38 h 74"/>
                <a:gd name="T24" fmla="*/ 0 w 54"/>
                <a:gd name="T25" fmla="*/ 40 h 74"/>
                <a:gd name="T26" fmla="*/ 0 w 54"/>
                <a:gd name="T27" fmla="*/ 44 h 74"/>
                <a:gd name="T28" fmla="*/ 1 w 54"/>
                <a:gd name="T29" fmla="*/ 48 h 74"/>
                <a:gd name="T30" fmla="*/ 6 w 54"/>
                <a:gd name="T31" fmla="*/ 55 h 74"/>
                <a:gd name="T32" fmla="*/ 12 w 54"/>
                <a:gd name="T33" fmla="*/ 60 h 74"/>
                <a:gd name="T34" fmla="*/ 20 w 54"/>
                <a:gd name="T35" fmla="*/ 63 h 74"/>
                <a:gd name="T36" fmla="*/ 16 w 54"/>
                <a:gd name="T37" fmla="*/ 70 h 74"/>
                <a:gd name="T38" fmla="*/ 14 w 54"/>
                <a:gd name="T39" fmla="*/ 72 h 74"/>
                <a:gd name="T40" fmla="*/ 12 w 54"/>
                <a:gd name="T41" fmla="*/ 73 h 74"/>
                <a:gd name="T42" fmla="*/ 11 w 54"/>
                <a:gd name="T43" fmla="*/ 73 h 74"/>
                <a:gd name="T44" fmla="*/ 10 w 54"/>
                <a:gd name="T45" fmla="*/ 73 h 74"/>
                <a:gd name="T46" fmla="*/ 11 w 54"/>
                <a:gd name="T47" fmla="*/ 74 h 74"/>
                <a:gd name="T48" fmla="*/ 11 w 54"/>
                <a:gd name="T49" fmla="*/ 74 h 74"/>
                <a:gd name="T50" fmla="*/ 12 w 54"/>
                <a:gd name="T51" fmla="*/ 74 h 74"/>
                <a:gd name="T52" fmla="*/ 12 w 54"/>
                <a:gd name="T53" fmla="*/ 74 h 74"/>
                <a:gd name="T54" fmla="*/ 12 w 54"/>
                <a:gd name="T55" fmla="*/ 74 h 74"/>
                <a:gd name="T56" fmla="*/ 14 w 54"/>
                <a:gd name="T57" fmla="*/ 73 h 74"/>
                <a:gd name="T58" fmla="*/ 17 w 54"/>
                <a:gd name="T59" fmla="*/ 71 h 74"/>
                <a:gd name="T60" fmla="*/ 19 w 54"/>
                <a:gd name="T61" fmla="*/ 68 h 74"/>
                <a:gd name="T62" fmla="*/ 21 w 54"/>
                <a:gd name="T63" fmla="*/ 63 h 74"/>
                <a:gd name="T64" fmla="*/ 25 w 54"/>
                <a:gd name="T65" fmla="*/ 64 h 74"/>
                <a:gd name="T66" fmla="*/ 33 w 54"/>
                <a:gd name="T67" fmla="*/ 62 h 74"/>
                <a:gd name="T68" fmla="*/ 36 w 54"/>
                <a:gd name="T69" fmla="*/ 61 h 74"/>
                <a:gd name="T70" fmla="*/ 39 w 54"/>
                <a:gd name="T71" fmla="*/ 60 h 74"/>
                <a:gd name="T72" fmla="*/ 39 w 54"/>
                <a:gd name="T73" fmla="*/ 60 h 74"/>
                <a:gd name="T74" fmla="*/ 40 w 54"/>
                <a:gd name="T75" fmla="*/ 60 h 74"/>
                <a:gd name="T76" fmla="*/ 40 w 54"/>
                <a:gd name="T77" fmla="*/ 60 h 74"/>
                <a:gd name="T78" fmla="*/ 41 w 54"/>
                <a:gd name="T79" fmla="*/ 59 h 74"/>
                <a:gd name="T80" fmla="*/ 44 w 54"/>
                <a:gd name="T81" fmla="*/ 56 h 74"/>
                <a:gd name="T82" fmla="*/ 47 w 54"/>
                <a:gd name="T8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 h="74">
                  <a:moveTo>
                    <a:pt x="47" y="51"/>
                  </a:moveTo>
                  <a:cubicBezTo>
                    <a:pt x="50" y="43"/>
                    <a:pt x="49" y="36"/>
                    <a:pt x="48" y="28"/>
                  </a:cubicBezTo>
                  <a:cubicBezTo>
                    <a:pt x="47" y="25"/>
                    <a:pt x="46" y="21"/>
                    <a:pt x="46" y="17"/>
                  </a:cubicBezTo>
                  <a:cubicBezTo>
                    <a:pt x="46" y="15"/>
                    <a:pt x="46" y="13"/>
                    <a:pt x="47" y="11"/>
                  </a:cubicBezTo>
                  <a:cubicBezTo>
                    <a:pt x="47" y="9"/>
                    <a:pt x="48" y="8"/>
                    <a:pt x="50" y="6"/>
                  </a:cubicBezTo>
                  <a:cubicBezTo>
                    <a:pt x="51" y="4"/>
                    <a:pt x="52" y="2"/>
                    <a:pt x="54" y="0"/>
                  </a:cubicBezTo>
                  <a:cubicBezTo>
                    <a:pt x="53" y="1"/>
                    <a:pt x="50" y="2"/>
                    <a:pt x="48" y="2"/>
                  </a:cubicBezTo>
                  <a:cubicBezTo>
                    <a:pt x="44" y="3"/>
                    <a:pt x="44" y="3"/>
                    <a:pt x="44" y="3"/>
                  </a:cubicBezTo>
                  <a:cubicBezTo>
                    <a:pt x="42" y="3"/>
                    <a:pt x="41" y="4"/>
                    <a:pt x="39" y="4"/>
                  </a:cubicBezTo>
                  <a:cubicBezTo>
                    <a:pt x="34" y="6"/>
                    <a:pt x="28" y="8"/>
                    <a:pt x="25" y="9"/>
                  </a:cubicBezTo>
                  <a:cubicBezTo>
                    <a:pt x="13" y="15"/>
                    <a:pt x="2" y="25"/>
                    <a:pt x="1" y="37"/>
                  </a:cubicBezTo>
                  <a:cubicBezTo>
                    <a:pt x="1" y="37"/>
                    <a:pt x="1" y="38"/>
                    <a:pt x="1" y="38"/>
                  </a:cubicBezTo>
                  <a:cubicBezTo>
                    <a:pt x="0" y="39"/>
                    <a:pt x="0" y="40"/>
                    <a:pt x="0" y="40"/>
                  </a:cubicBezTo>
                  <a:cubicBezTo>
                    <a:pt x="0" y="42"/>
                    <a:pt x="0" y="43"/>
                    <a:pt x="0" y="44"/>
                  </a:cubicBezTo>
                  <a:cubicBezTo>
                    <a:pt x="0" y="45"/>
                    <a:pt x="1" y="47"/>
                    <a:pt x="1" y="48"/>
                  </a:cubicBezTo>
                  <a:cubicBezTo>
                    <a:pt x="2" y="51"/>
                    <a:pt x="4" y="53"/>
                    <a:pt x="6" y="55"/>
                  </a:cubicBezTo>
                  <a:cubicBezTo>
                    <a:pt x="8" y="57"/>
                    <a:pt x="10" y="58"/>
                    <a:pt x="12" y="60"/>
                  </a:cubicBezTo>
                  <a:cubicBezTo>
                    <a:pt x="14" y="61"/>
                    <a:pt x="17" y="63"/>
                    <a:pt x="20" y="63"/>
                  </a:cubicBezTo>
                  <a:cubicBezTo>
                    <a:pt x="19" y="66"/>
                    <a:pt x="18" y="68"/>
                    <a:pt x="16" y="70"/>
                  </a:cubicBezTo>
                  <a:cubicBezTo>
                    <a:pt x="16" y="70"/>
                    <a:pt x="15" y="71"/>
                    <a:pt x="14" y="72"/>
                  </a:cubicBezTo>
                  <a:cubicBezTo>
                    <a:pt x="13" y="72"/>
                    <a:pt x="12" y="72"/>
                    <a:pt x="12" y="73"/>
                  </a:cubicBezTo>
                  <a:cubicBezTo>
                    <a:pt x="12" y="73"/>
                    <a:pt x="11" y="73"/>
                    <a:pt x="11" y="73"/>
                  </a:cubicBezTo>
                  <a:cubicBezTo>
                    <a:pt x="11" y="73"/>
                    <a:pt x="10" y="73"/>
                    <a:pt x="10" y="73"/>
                  </a:cubicBezTo>
                  <a:cubicBezTo>
                    <a:pt x="10" y="73"/>
                    <a:pt x="11" y="74"/>
                    <a:pt x="11" y="74"/>
                  </a:cubicBezTo>
                  <a:cubicBezTo>
                    <a:pt x="11" y="74"/>
                    <a:pt x="11" y="74"/>
                    <a:pt x="11" y="74"/>
                  </a:cubicBezTo>
                  <a:cubicBezTo>
                    <a:pt x="12" y="74"/>
                    <a:pt x="12" y="74"/>
                    <a:pt x="12" y="74"/>
                  </a:cubicBezTo>
                  <a:cubicBezTo>
                    <a:pt x="12" y="74"/>
                    <a:pt x="12" y="74"/>
                    <a:pt x="12" y="74"/>
                  </a:cubicBezTo>
                  <a:cubicBezTo>
                    <a:pt x="12" y="74"/>
                    <a:pt x="12" y="74"/>
                    <a:pt x="12" y="74"/>
                  </a:cubicBezTo>
                  <a:cubicBezTo>
                    <a:pt x="13" y="74"/>
                    <a:pt x="13" y="74"/>
                    <a:pt x="14" y="73"/>
                  </a:cubicBezTo>
                  <a:cubicBezTo>
                    <a:pt x="15" y="73"/>
                    <a:pt x="16" y="72"/>
                    <a:pt x="17" y="71"/>
                  </a:cubicBezTo>
                  <a:cubicBezTo>
                    <a:pt x="18" y="70"/>
                    <a:pt x="18" y="69"/>
                    <a:pt x="19" y="68"/>
                  </a:cubicBezTo>
                  <a:cubicBezTo>
                    <a:pt x="20" y="66"/>
                    <a:pt x="21" y="65"/>
                    <a:pt x="21" y="63"/>
                  </a:cubicBezTo>
                  <a:cubicBezTo>
                    <a:pt x="22" y="64"/>
                    <a:pt x="24" y="64"/>
                    <a:pt x="25" y="64"/>
                  </a:cubicBezTo>
                  <a:cubicBezTo>
                    <a:pt x="28" y="64"/>
                    <a:pt x="31" y="63"/>
                    <a:pt x="33" y="62"/>
                  </a:cubicBezTo>
                  <a:cubicBezTo>
                    <a:pt x="34" y="62"/>
                    <a:pt x="35" y="61"/>
                    <a:pt x="36" y="61"/>
                  </a:cubicBezTo>
                  <a:cubicBezTo>
                    <a:pt x="37" y="60"/>
                    <a:pt x="38" y="60"/>
                    <a:pt x="39" y="60"/>
                  </a:cubicBezTo>
                  <a:cubicBezTo>
                    <a:pt x="39" y="60"/>
                    <a:pt x="39" y="60"/>
                    <a:pt x="39" y="60"/>
                  </a:cubicBezTo>
                  <a:cubicBezTo>
                    <a:pt x="39" y="60"/>
                    <a:pt x="39" y="60"/>
                    <a:pt x="40" y="60"/>
                  </a:cubicBezTo>
                  <a:cubicBezTo>
                    <a:pt x="40" y="60"/>
                    <a:pt x="40" y="60"/>
                    <a:pt x="40" y="60"/>
                  </a:cubicBezTo>
                  <a:cubicBezTo>
                    <a:pt x="40" y="59"/>
                    <a:pt x="41" y="59"/>
                    <a:pt x="41" y="59"/>
                  </a:cubicBezTo>
                  <a:cubicBezTo>
                    <a:pt x="42" y="58"/>
                    <a:pt x="43" y="57"/>
                    <a:pt x="44" y="56"/>
                  </a:cubicBezTo>
                  <a:cubicBezTo>
                    <a:pt x="45" y="54"/>
                    <a:pt x="47" y="53"/>
                    <a:pt x="47" y="51"/>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1828"/>
            <p:cNvSpPr>
              <a:spLocks/>
            </p:cNvSpPr>
            <p:nvPr/>
          </p:nvSpPr>
          <p:spPr bwMode="auto">
            <a:xfrm>
              <a:off x="7348511" y="2233622"/>
              <a:ext cx="247652" cy="342902"/>
            </a:xfrm>
            <a:custGeom>
              <a:avLst/>
              <a:gdLst>
                <a:gd name="T0" fmla="*/ 61 w 66"/>
                <a:gd name="T1" fmla="*/ 27 h 91"/>
                <a:gd name="T2" fmla="*/ 45 w 66"/>
                <a:gd name="T3" fmla="*/ 11 h 91"/>
                <a:gd name="T4" fmla="*/ 28 w 66"/>
                <a:gd name="T5" fmla="*/ 5 h 91"/>
                <a:gd name="T6" fmla="*/ 17 w 66"/>
                <a:gd name="T7" fmla="*/ 2 h 91"/>
                <a:gd name="T8" fmla="*/ 9 w 66"/>
                <a:gd name="T9" fmla="*/ 0 h 91"/>
                <a:gd name="T10" fmla="*/ 9 w 66"/>
                <a:gd name="T11" fmla="*/ 12 h 91"/>
                <a:gd name="T12" fmla="*/ 4 w 66"/>
                <a:gd name="T13" fmla="*/ 24 h 91"/>
                <a:gd name="T14" fmla="*/ 6 w 66"/>
                <a:gd name="T15" fmla="*/ 59 h 91"/>
                <a:gd name="T16" fmla="*/ 44 w 66"/>
                <a:gd name="T17" fmla="*/ 71 h 91"/>
                <a:gd name="T18" fmla="*/ 44 w 66"/>
                <a:gd name="T19" fmla="*/ 80 h 91"/>
                <a:gd name="T20" fmla="*/ 39 w 66"/>
                <a:gd name="T21" fmla="*/ 91 h 91"/>
                <a:gd name="T22" fmla="*/ 39 w 66"/>
                <a:gd name="T23" fmla="*/ 91 h 91"/>
                <a:gd name="T24" fmla="*/ 40 w 66"/>
                <a:gd name="T25" fmla="*/ 91 h 91"/>
                <a:gd name="T26" fmla="*/ 41 w 66"/>
                <a:gd name="T27" fmla="*/ 91 h 91"/>
                <a:gd name="T28" fmla="*/ 41 w 66"/>
                <a:gd name="T29" fmla="*/ 91 h 91"/>
                <a:gd name="T30" fmla="*/ 41 w 66"/>
                <a:gd name="T31" fmla="*/ 90 h 91"/>
                <a:gd name="T32" fmla="*/ 42 w 66"/>
                <a:gd name="T33" fmla="*/ 88 h 91"/>
                <a:gd name="T34" fmla="*/ 44 w 66"/>
                <a:gd name="T35" fmla="*/ 83 h 91"/>
                <a:gd name="T36" fmla="*/ 45 w 66"/>
                <a:gd name="T37" fmla="*/ 71 h 91"/>
                <a:gd name="T38" fmla="*/ 64 w 66"/>
                <a:gd name="T39" fmla="*/ 52 h 91"/>
                <a:gd name="T40" fmla="*/ 61 w 66"/>
                <a:gd name="T41" fmla="*/ 2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91">
                  <a:moveTo>
                    <a:pt x="61" y="27"/>
                  </a:moveTo>
                  <a:cubicBezTo>
                    <a:pt x="58" y="20"/>
                    <a:pt x="52" y="15"/>
                    <a:pt x="45" y="11"/>
                  </a:cubicBezTo>
                  <a:cubicBezTo>
                    <a:pt x="40" y="8"/>
                    <a:pt x="34" y="6"/>
                    <a:pt x="28" y="5"/>
                  </a:cubicBezTo>
                  <a:cubicBezTo>
                    <a:pt x="25" y="5"/>
                    <a:pt x="21" y="3"/>
                    <a:pt x="17" y="2"/>
                  </a:cubicBezTo>
                  <a:cubicBezTo>
                    <a:pt x="13" y="1"/>
                    <a:pt x="9" y="0"/>
                    <a:pt x="9" y="0"/>
                  </a:cubicBezTo>
                  <a:cubicBezTo>
                    <a:pt x="11" y="4"/>
                    <a:pt x="10" y="8"/>
                    <a:pt x="9" y="12"/>
                  </a:cubicBezTo>
                  <a:cubicBezTo>
                    <a:pt x="8" y="17"/>
                    <a:pt x="5" y="21"/>
                    <a:pt x="4" y="24"/>
                  </a:cubicBezTo>
                  <a:cubicBezTo>
                    <a:pt x="1" y="35"/>
                    <a:pt x="0" y="49"/>
                    <a:pt x="6" y="59"/>
                  </a:cubicBezTo>
                  <a:cubicBezTo>
                    <a:pt x="13" y="71"/>
                    <a:pt x="30" y="75"/>
                    <a:pt x="44" y="71"/>
                  </a:cubicBezTo>
                  <a:cubicBezTo>
                    <a:pt x="44" y="74"/>
                    <a:pt x="44" y="77"/>
                    <a:pt x="44" y="80"/>
                  </a:cubicBezTo>
                  <a:cubicBezTo>
                    <a:pt x="43" y="84"/>
                    <a:pt x="41" y="88"/>
                    <a:pt x="39" y="91"/>
                  </a:cubicBezTo>
                  <a:cubicBezTo>
                    <a:pt x="39" y="91"/>
                    <a:pt x="39" y="91"/>
                    <a:pt x="39" y="91"/>
                  </a:cubicBezTo>
                  <a:cubicBezTo>
                    <a:pt x="40" y="91"/>
                    <a:pt x="40" y="91"/>
                    <a:pt x="40" y="91"/>
                  </a:cubicBezTo>
                  <a:cubicBezTo>
                    <a:pt x="41" y="91"/>
                    <a:pt x="41" y="91"/>
                    <a:pt x="41" y="91"/>
                  </a:cubicBezTo>
                  <a:cubicBezTo>
                    <a:pt x="41" y="91"/>
                    <a:pt x="41" y="91"/>
                    <a:pt x="41" y="91"/>
                  </a:cubicBezTo>
                  <a:cubicBezTo>
                    <a:pt x="41" y="91"/>
                    <a:pt x="41" y="91"/>
                    <a:pt x="41" y="90"/>
                  </a:cubicBezTo>
                  <a:cubicBezTo>
                    <a:pt x="42" y="90"/>
                    <a:pt x="42" y="89"/>
                    <a:pt x="42" y="88"/>
                  </a:cubicBezTo>
                  <a:cubicBezTo>
                    <a:pt x="43" y="87"/>
                    <a:pt x="44" y="85"/>
                    <a:pt x="44" y="83"/>
                  </a:cubicBezTo>
                  <a:cubicBezTo>
                    <a:pt x="45" y="79"/>
                    <a:pt x="46" y="74"/>
                    <a:pt x="45" y="71"/>
                  </a:cubicBezTo>
                  <a:cubicBezTo>
                    <a:pt x="54" y="68"/>
                    <a:pt x="62" y="62"/>
                    <a:pt x="64" y="52"/>
                  </a:cubicBezTo>
                  <a:cubicBezTo>
                    <a:pt x="66" y="45"/>
                    <a:pt x="64" y="34"/>
                    <a:pt x="61" y="2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1829"/>
            <p:cNvSpPr>
              <a:spLocks/>
            </p:cNvSpPr>
            <p:nvPr/>
          </p:nvSpPr>
          <p:spPr bwMode="auto">
            <a:xfrm>
              <a:off x="7043709" y="2392374"/>
              <a:ext cx="395290" cy="379415"/>
            </a:xfrm>
            <a:custGeom>
              <a:avLst/>
              <a:gdLst>
                <a:gd name="T0" fmla="*/ 77 w 105"/>
                <a:gd name="T1" fmla="*/ 5 h 101"/>
                <a:gd name="T2" fmla="*/ 48 w 105"/>
                <a:gd name="T3" fmla="*/ 2 h 101"/>
                <a:gd name="T4" fmla="*/ 24 w 105"/>
                <a:gd name="T5" fmla="*/ 8 h 101"/>
                <a:gd name="T6" fmla="*/ 10 w 105"/>
                <a:gd name="T7" fmla="*/ 13 h 101"/>
                <a:gd name="T8" fmla="*/ 0 w 105"/>
                <a:gd name="T9" fmla="*/ 16 h 101"/>
                <a:gd name="T10" fmla="*/ 6 w 105"/>
                <a:gd name="T11" fmla="*/ 22 h 101"/>
                <a:gd name="T12" fmla="*/ 9 w 105"/>
                <a:gd name="T13" fmla="*/ 31 h 101"/>
                <a:gd name="T14" fmla="*/ 14 w 105"/>
                <a:gd name="T15" fmla="*/ 48 h 101"/>
                <a:gd name="T16" fmla="*/ 26 w 105"/>
                <a:gd name="T17" fmla="*/ 69 h 101"/>
                <a:gd name="T18" fmla="*/ 43 w 105"/>
                <a:gd name="T19" fmla="*/ 83 h 101"/>
                <a:gd name="T20" fmla="*/ 68 w 105"/>
                <a:gd name="T21" fmla="*/ 82 h 101"/>
                <a:gd name="T22" fmla="*/ 94 w 105"/>
                <a:gd name="T23" fmla="*/ 69 h 101"/>
                <a:gd name="T24" fmla="*/ 97 w 105"/>
                <a:gd name="T25" fmla="*/ 75 h 101"/>
                <a:gd name="T26" fmla="*/ 99 w 105"/>
                <a:gd name="T27" fmla="*/ 82 h 101"/>
                <a:gd name="T28" fmla="*/ 97 w 105"/>
                <a:gd name="T29" fmla="*/ 93 h 101"/>
                <a:gd name="T30" fmla="*/ 91 w 105"/>
                <a:gd name="T31" fmla="*/ 100 h 101"/>
                <a:gd name="T32" fmla="*/ 91 w 105"/>
                <a:gd name="T33" fmla="*/ 101 h 101"/>
                <a:gd name="T34" fmla="*/ 92 w 105"/>
                <a:gd name="T35" fmla="*/ 101 h 101"/>
                <a:gd name="T36" fmla="*/ 93 w 105"/>
                <a:gd name="T37" fmla="*/ 100 h 101"/>
                <a:gd name="T38" fmla="*/ 95 w 105"/>
                <a:gd name="T39" fmla="*/ 99 h 101"/>
                <a:gd name="T40" fmla="*/ 97 w 105"/>
                <a:gd name="T41" fmla="*/ 96 h 101"/>
                <a:gd name="T42" fmla="*/ 100 w 105"/>
                <a:gd name="T43" fmla="*/ 87 h 101"/>
                <a:gd name="T44" fmla="*/ 99 w 105"/>
                <a:gd name="T45" fmla="*/ 76 h 101"/>
                <a:gd name="T46" fmla="*/ 95 w 105"/>
                <a:gd name="T47" fmla="*/ 68 h 101"/>
                <a:gd name="T48" fmla="*/ 104 w 105"/>
                <a:gd name="T49" fmla="*/ 51 h 101"/>
                <a:gd name="T50" fmla="*/ 101 w 105"/>
                <a:gd name="T51" fmla="*/ 31 h 101"/>
                <a:gd name="T52" fmla="*/ 91 w 105"/>
                <a:gd name="T53" fmla="*/ 16 h 101"/>
                <a:gd name="T54" fmla="*/ 77 w 105"/>
                <a:gd name="T55"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5" h="101">
                  <a:moveTo>
                    <a:pt x="77" y="5"/>
                  </a:moveTo>
                  <a:cubicBezTo>
                    <a:pt x="67" y="0"/>
                    <a:pt x="58" y="1"/>
                    <a:pt x="48" y="2"/>
                  </a:cubicBezTo>
                  <a:cubicBezTo>
                    <a:pt x="39" y="2"/>
                    <a:pt x="32" y="5"/>
                    <a:pt x="24" y="8"/>
                  </a:cubicBezTo>
                  <a:cubicBezTo>
                    <a:pt x="21" y="10"/>
                    <a:pt x="15" y="11"/>
                    <a:pt x="10" y="13"/>
                  </a:cubicBezTo>
                  <a:cubicBezTo>
                    <a:pt x="4" y="14"/>
                    <a:pt x="0" y="16"/>
                    <a:pt x="0" y="16"/>
                  </a:cubicBezTo>
                  <a:cubicBezTo>
                    <a:pt x="2" y="17"/>
                    <a:pt x="4" y="20"/>
                    <a:pt x="6" y="22"/>
                  </a:cubicBezTo>
                  <a:cubicBezTo>
                    <a:pt x="7" y="25"/>
                    <a:pt x="8" y="28"/>
                    <a:pt x="9" y="31"/>
                  </a:cubicBezTo>
                  <a:cubicBezTo>
                    <a:pt x="11" y="37"/>
                    <a:pt x="12" y="43"/>
                    <a:pt x="14" y="48"/>
                  </a:cubicBezTo>
                  <a:cubicBezTo>
                    <a:pt x="17" y="56"/>
                    <a:pt x="21" y="63"/>
                    <a:pt x="26" y="69"/>
                  </a:cubicBezTo>
                  <a:cubicBezTo>
                    <a:pt x="30" y="75"/>
                    <a:pt x="36" y="80"/>
                    <a:pt x="43" y="83"/>
                  </a:cubicBezTo>
                  <a:cubicBezTo>
                    <a:pt x="50" y="85"/>
                    <a:pt x="59" y="84"/>
                    <a:pt x="68" y="82"/>
                  </a:cubicBezTo>
                  <a:cubicBezTo>
                    <a:pt x="77" y="80"/>
                    <a:pt x="87" y="76"/>
                    <a:pt x="94" y="69"/>
                  </a:cubicBezTo>
                  <a:cubicBezTo>
                    <a:pt x="95" y="71"/>
                    <a:pt x="96" y="73"/>
                    <a:pt x="97" y="75"/>
                  </a:cubicBezTo>
                  <a:cubicBezTo>
                    <a:pt x="98" y="78"/>
                    <a:pt x="99" y="80"/>
                    <a:pt x="99" y="82"/>
                  </a:cubicBezTo>
                  <a:cubicBezTo>
                    <a:pt x="99" y="86"/>
                    <a:pt x="99" y="89"/>
                    <a:pt x="97" y="93"/>
                  </a:cubicBezTo>
                  <a:cubicBezTo>
                    <a:pt x="96" y="96"/>
                    <a:pt x="94" y="98"/>
                    <a:pt x="91" y="100"/>
                  </a:cubicBezTo>
                  <a:cubicBezTo>
                    <a:pt x="91" y="100"/>
                    <a:pt x="91" y="100"/>
                    <a:pt x="91" y="101"/>
                  </a:cubicBezTo>
                  <a:cubicBezTo>
                    <a:pt x="91" y="101"/>
                    <a:pt x="92" y="101"/>
                    <a:pt x="92" y="101"/>
                  </a:cubicBezTo>
                  <a:cubicBezTo>
                    <a:pt x="92" y="101"/>
                    <a:pt x="93" y="101"/>
                    <a:pt x="93" y="100"/>
                  </a:cubicBezTo>
                  <a:cubicBezTo>
                    <a:pt x="94" y="100"/>
                    <a:pt x="94" y="100"/>
                    <a:pt x="95" y="99"/>
                  </a:cubicBezTo>
                  <a:cubicBezTo>
                    <a:pt x="96" y="98"/>
                    <a:pt x="97" y="97"/>
                    <a:pt x="97" y="96"/>
                  </a:cubicBezTo>
                  <a:cubicBezTo>
                    <a:pt x="99" y="93"/>
                    <a:pt x="100" y="90"/>
                    <a:pt x="100" y="87"/>
                  </a:cubicBezTo>
                  <a:cubicBezTo>
                    <a:pt x="100" y="83"/>
                    <a:pt x="100" y="79"/>
                    <a:pt x="99" y="76"/>
                  </a:cubicBezTo>
                  <a:cubicBezTo>
                    <a:pt x="98" y="73"/>
                    <a:pt x="96" y="70"/>
                    <a:pt x="95" y="68"/>
                  </a:cubicBezTo>
                  <a:cubicBezTo>
                    <a:pt x="99" y="63"/>
                    <a:pt x="103" y="58"/>
                    <a:pt x="104" y="51"/>
                  </a:cubicBezTo>
                  <a:cubicBezTo>
                    <a:pt x="105" y="44"/>
                    <a:pt x="104" y="37"/>
                    <a:pt x="101" y="31"/>
                  </a:cubicBezTo>
                  <a:cubicBezTo>
                    <a:pt x="99" y="26"/>
                    <a:pt x="95" y="21"/>
                    <a:pt x="91" y="16"/>
                  </a:cubicBezTo>
                  <a:cubicBezTo>
                    <a:pt x="86" y="12"/>
                    <a:pt x="82" y="8"/>
                    <a:pt x="77" y="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1830"/>
            <p:cNvSpPr>
              <a:spLocks/>
            </p:cNvSpPr>
            <p:nvPr/>
          </p:nvSpPr>
          <p:spPr bwMode="auto">
            <a:xfrm>
              <a:off x="7002434" y="2678126"/>
              <a:ext cx="293689" cy="195264"/>
            </a:xfrm>
            <a:custGeom>
              <a:avLst/>
              <a:gdLst>
                <a:gd name="T0" fmla="*/ 38 w 78"/>
                <a:gd name="T1" fmla="*/ 0 h 52"/>
                <a:gd name="T2" fmla="*/ 22 w 78"/>
                <a:gd name="T3" fmla="*/ 6 h 52"/>
                <a:gd name="T4" fmla="*/ 11 w 78"/>
                <a:gd name="T5" fmla="*/ 16 h 52"/>
                <a:gd name="T6" fmla="*/ 5 w 78"/>
                <a:gd name="T7" fmla="*/ 22 h 52"/>
                <a:gd name="T8" fmla="*/ 0 w 78"/>
                <a:gd name="T9" fmla="*/ 26 h 52"/>
                <a:gd name="T10" fmla="*/ 16 w 78"/>
                <a:gd name="T11" fmla="*/ 40 h 52"/>
                <a:gd name="T12" fmla="*/ 43 w 78"/>
                <a:gd name="T13" fmla="*/ 50 h 52"/>
                <a:gd name="T14" fmla="*/ 64 w 78"/>
                <a:gd name="T15" fmla="*/ 27 h 52"/>
                <a:gd name="T16" fmla="*/ 70 w 78"/>
                <a:gd name="T17" fmla="*/ 30 h 52"/>
                <a:gd name="T18" fmla="*/ 77 w 78"/>
                <a:gd name="T19" fmla="*/ 37 h 52"/>
                <a:gd name="T20" fmla="*/ 78 w 78"/>
                <a:gd name="T21" fmla="*/ 36 h 52"/>
                <a:gd name="T22" fmla="*/ 64 w 78"/>
                <a:gd name="T23" fmla="*/ 26 h 52"/>
                <a:gd name="T24" fmla="*/ 56 w 78"/>
                <a:gd name="T25" fmla="*/ 6 h 52"/>
                <a:gd name="T26" fmla="*/ 38 w 78"/>
                <a:gd name="T2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52">
                  <a:moveTo>
                    <a:pt x="38" y="0"/>
                  </a:moveTo>
                  <a:cubicBezTo>
                    <a:pt x="32" y="0"/>
                    <a:pt x="27" y="3"/>
                    <a:pt x="22" y="6"/>
                  </a:cubicBezTo>
                  <a:cubicBezTo>
                    <a:pt x="18" y="9"/>
                    <a:pt x="14" y="12"/>
                    <a:pt x="11" y="16"/>
                  </a:cubicBezTo>
                  <a:cubicBezTo>
                    <a:pt x="10" y="17"/>
                    <a:pt x="7" y="20"/>
                    <a:pt x="5" y="22"/>
                  </a:cubicBezTo>
                  <a:cubicBezTo>
                    <a:pt x="0" y="26"/>
                    <a:pt x="0" y="26"/>
                    <a:pt x="0" y="26"/>
                  </a:cubicBezTo>
                  <a:cubicBezTo>
                    <a:pt x="7" y="27"/>
                    <a:pt x="12" y="35"/>
                    <a:pt x="16" y="40"/>
                  </a:cubicBezTo>
                  <a:cubicBezTo>
                    <a:pt x="23" y="46"/>
                    <a:pt x="33" y="52"/>
                    <a:pt x="43" y="50"/>
                  </a:cubicBezTo>
                  <a:cubicBezTo>
                    <a:pt x="53" y="49"/>
                    <a:pt x="62" y="38"/>
                    <a:pt x="64" y="27"/>
                  </a:cubicBezTo>
                  <a:cubicBezTo>
                    <a:pt x="66" y="27"/>
                    <a:pt x="68" y="28"/>
                    <a:pt x="70" y="30"/>
                  </a:cubicBezTo>
                  <a:cubicBezTo>
                    <a:pt x="73" y="32"/>
                    <a:pt x="75" y="34"/>
                    <a:pt x="77" y="37"/>
                  </a:cubicBezTo>
                  <a:cubicBezTo>
                    <a:pt x="78" y="36"/>
                    <a:pt x="78" y="36"/>
                    <a:pt x="78" y="36"/>
                  </a:cubicBezTo>
                  <a:cubicBezTo>
                    <a:pt x="76" y="33"/>
                    <a:pt x="69" y="27"/>
                    <a:pt x="64" y="26"/>
                  </a:cubicBezTo>
                  <a:cubicBezTo>
                    <a:pt x="65" y="18"/>
                    <a:pt x="63" y="11"/>
                    <a:pt x="56" y="6"/>
                  </a:cubicBezTo>
                  <a:cubicBezTo>
                    <a:pt x="52" y="3"/>
                    <a:pt x="44" y="1"/>
                    <a:pt x="38" y="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1831"/>
            <p:cNvSpPr>
              <a:spLocks/>
            </p:cNvSpPr>
            <p:nvPr/>
          </p:nvSpPr>
          <p:spPr bwMode="auto">
            <a:xfrm>
              <a:off x="6072153" y="2595575"/>
              <a:ext cx="250827" cy="379415"/>
            </a:xfrm>
            <a:custGeom>
              <a:avLst/>
              <a:gdLst>
                <a:gd name="T0" fmla="*/ 66 w 67"/>
                <a:gd name="T1" fmla="*/ 38 h 101"/>
                <a:gd name="T2" fmla="*/ 52 w 67"/>
                <a:gd name="T3" fmla="*/ 18 h 101"/>
                <a:gd name="T4" fmla="*/ 35 w 67"/>
                <a:gd name="T5" fmla="*/ 8 h 101"/>
                <a:gd name="T6" fmla="*/ 24 w 67"/>
                <a:gd name="T7" fmla="*/ 3 h 101"/>
                <a:gd name="T8" fmla="*/ 17 w 67"/>
                <a:gd name="T9" fmla="*/ 0 h 101"/>
                <a:gd name="T10" fmla="*/ 14 w 67"/>
                <a:gd name="T11" fmla="*/ 13 h 101"/>
                <a:gd name="T12" fmla="*/ 7 w 67"/>
                <a:gd name="T13" fmla="*/ 24 h 101"/>
                <a:gd name="T14" fmla="*/ 1 w 67"/>
                <a:gd name="T15" fmla="*/ 41 h 101"/>
                <a:gd name="T16" fmla="*/ 2 w 67"/>
                <a:gd name="T17" fmla="*/ 58 h 101"/>
                <a:gd name="T18" fmla="*/ 15 w 67"/>
                <a:gd name="T19" fmla="*/ 73 h 101"/>
                <a:gd name="T20" fmla="*/ 37 w 67"/>
                <a:gd name="T21" fmla="*/ 81 h 101"/>
                <a:gd name="T22" fmla="*/ 33 w 67"/>
                <a:gd name="T23" fmla="*/ 91 h 101"/>
                <a:gd name="T24" fmla="*/ 21 w 67"/>
                <a:gd name="T25" fmla="*/ 99 h 101"/>
                <a:gd name="T26" fmla="*/ 22 w 67"/>
                <a:gd name="T27" fmla="*/ 101 h 101"/>
                <a:gd name="T28" fmla="*/ 31 w 67"/>
                <a:gd name="T29" fmla="*/ 93 h 101"/>
                <a:gd name="T30" fmla="*/ 38 w 67"/>
                <a:gd name="T31" fmla="*/ 81 h 101"/>
                <a:gd name="T32" fmla="*/ 53 w 67"/>
                <a:gd name="T33" fmla="*/ 78 h 101"/>
                <a:gd name="T34" fmla="*/ 63 w 67"/>
                <a:gd name="T35" fmla="*/ 66 h 101"/>
                <a:gd name="T36" fmla="*/ 66 w 67"/>
                <a:gd name="T37" fmla="*/ 52 h 101"/>
                <a:gd name="T38" fmla="*/ 66 w 67"/>
                <a:gd name="T39"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101">
                  <a:moveTo>
                    <a:pt x="66" y="38"/>
                  </a:moveTo>
                  <a:cubicBezTo>
                    <a:pt x="64" y="29"/>
                    <a:pt x="58" y="23"/>
                    <a:pt x="52" y="18"/>
                  </a:cubicBezTo>
                  <a:cubicBezTo>
                    <a:pt x="47" y="14"/>
                    <a:pt x="41" y="11"/>
                    <a:pt x="35" y="8"/>
                  </a:cubicBezTo>
                  <a:cubicBezTo>
                    <a:pt x="33" y="8"/>
                    <a:pt x="28" y="5"/>
                    <a:pt x="24" y="3"/>
                  </a:cubicBezTo>
                  <a:cubicBezTo>
                    <a:pt x="20" y="1"/>
                    <a:pt x="17" y="0"/>
                    <a:pt x="17" y="0"/>
                  </a:cubicBezTo>
                  <a:cubicBezTo>
                    <a:pt x="18" y="4"/>
                    <a:pt x="16" y="8"/>
                    <a:pt x="14" y="13"/>
                  </a:cubicBezTo>
                  <a:cubicBezTo>
                    <a:pt x="12" y="17"/>
                    <a:pt x="9" y="21"/>
                    <a:pt x="7" y="24"/>
                  </a:cubicBezTo>
                  <a:cubicBezTo>
                    <a:pt x="4" y="30"/>
                    <a:pt x="2" y="36"/>
                    <a:pt x="1" y="41"/>
                  </a:cubicBezTo>
                  <a:cubicBezTo>
                    <a:pt x="0" y="47"/>
                    <a:pt x="0" y="53"/>
                    <a:pt x="2" y="58"/>
                  </a:cubicBezTo>
                  <a:cubicBezTo>
                    <a:pt x="4" y="64"/>
                    <a:pt x="9" y="69"/>
                    <a:pt x="15" y="73"/>
                  </a:cubicBezTo>
                  <a:cubicBezTo>
                    <a:pt x="22" y="77"/>
                    <a:pt x="29" y="80"/>
                    <a:pt x="37" y="81"/>
                  </a:cubicBezTo>
                  <a:cubicBezTo>
                    <a:pt x="36" y="84"/>
                    <a:pt x="35" y="88"/>
                    <a:pt x="33" y="91"/>
                  </a:cubicBezTo>
                  <a:cubicBezTo>
                    <a:pt x="30" y="95"/>
                    <a:pt x="26" y="98"/>
                    <a:pt x="21" y="99"/>
                  </a:cubicBezTo>
                  <a:cubicBezTo>
                    <a:pt x="21" y="99"/>
                    <a:pt x="22" y="100"/>
                    <a:pt x="22" y="101"/>
                  </a:cubicBezTo>
                  <a:cubicBezTo>
                    <a:pt x="24" y="100"/>
                    <a:pt x="28" y="97"/>
                    <a:pt x="31" y="93"/>
                  </a:cubicBezTo>
                  <a:cubicBezTo>
                    <a:pt x="35" y="90"/>
                    <a:pt x="37" y="85"/>
                    <a:pt x="38" y="81"/>
                  </a:cubicBezTo>
                  <a:cubicBezTo>
                    <a:pt x="43" y="81"/>
                    <a:pt x="48" y="80"/>
                    <a:pt x="53" y="78"/>
                  </a:cubicBezTo>
                  <a:cubicBezTo>
                    <a:pt x="57" y="75"/>
                    <a:pt x="61" y="71"/>
                    <a:pt x="63" y="66"/>
                  </a:cubicBezTo>
                  <a:cubicBezTo>
                    <a:pt x="65" y="62"/>
                    <a:pt x="66" y="57"/>
                    <a:pt x="66" y="52"/>
                  </a:cubicBezTo>
                  <a:cubicBezTo>
                    <a:pt x="67" y="47"/>
                    <a:pt x="66" y="42"/>
                    <a:pt x="66" y="3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1832"/>
            <p:cNvSpPr>
              <a:spLocks/>
            </p:cNvSpPr>
            <p:nvPr/>
          </p:nvSpPr>
          <p:spPr bwMode="auto">
            <a:xfrm>
              <a:off x="5805452" y="2989278"/>
              <a:ext cx="261939" cy="176214"/>
            </a:xfrm>
            <a:custGeom>
              <a:avLst/>
              <a:gdLst>
                <a:gd name="T0" fmla="*/ 27 w 70"/>
                <a:gd name="T1" fmla="*/ 3 h 47"/>
                <a:gd name="T2" fmla="*/ 18 w 70"/>
                <a:gd name="T3" fmla="*/ 13 h 47"/>
                <a:gd name="T4" fmla="*/ 11 w 70"/>
                <a:gd name="T5" fmla="*/ 24 h 47"/>
                <a:gd name="T6" fmla="*/ 6 w 70"/>
                <a:gd name="T7" fmla="*/ 29 h 47"/>
                <a:gd name="T8" fmla="*/ 0 w 70"/>
                <a:gd name="T9" fmla="*/ 33 h 47"/>
                <a:gd name="T10" fmla="*/ 12 w 70"/>
                <a:gd name="T11" fmla="*/ 38 h 47"/>
                <a:gd name="T12" fmla="*/ 23 w 70"/>
                <a:gd name="T13" fmla="*/ 43 h 47"/>
                <a:gd name="T14" fmla="*/ 54 w 70"/>
                <a:gd name="T15" fmla="*/ 40 h 47"/>
                <a:gd name="T16" fmla="*/ 60 w 70"/>
                <a:gd name="T17" fmla="*/ 26 h 47"/>
                <a:gd name="T18" fmla="*/ 56 w 70"/>
                <a:gd name="T19" fmla="*/ 11 h 47"/>
                <a:gd name="T20" fmla="*/ 62 w 70"/>
                <a:gd name="T21" fmla="*/ 9 h 47"/>
                <a:gd name="T22" fmla="*/ 70 w 70"/>
                <a:gd name="T23" fmla="*/ 10 h 47"/>
                <a:gd name="T24" fmla="*/ 70 w 70"/>
                <a:gd name="T25" fmla="*/ 8 h 47"/>
                <a:gd name="T26" fmla="*/ 63 w 70"/>
                <a:gd name="T27" fmla="*/ 9 h 47"/>
                <a:gd name="T28" fmla="*/ 55 w 70"/>
                <a:gd name="T29" fmla="*/ 11 h 47"/>
                <a:gd name="T30" fmla="*/ 41 w 70"/>
                <a:gd name="T31" fmla="*/ 0 h 47"/>
                <a:gd name="T32" fmla="*/ 27 w 70"/>
                <a:gd name="T33"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47">
                  <a:moveTo>
                    <a:pt x="27" y="3"/>
                  </a:moveTo>
                  <a:cubicBezTo>
                    <a:pt x="23" y="5"/>
                    <a:pt x="21" y="9"/>
                    <a:pt x="18" y="13"/>
                  </a:cubicBezTo>
                  <a:cubicBezTo>
                    <a:pt x="16" y="16"/>
                    <a:pt x="14" y="20"/>
                    <a:pt x="11" y="24"/>
                  </a:cubicBezTo>
                  <a:cubicBezTo>
                    <a:pt x="10" y="25"/>
                    <a:pt x="8" y="27"/>
                    <a:pt x="6" y="29"/>
                  </a:cubicBezTo>
                  <a:cubicBezTo>
                    <a:pt x="3" y="31"/>
                    <a:pt x="0" y="33"/>
                    <a:pt x="0" y="33"/>
                  </a:cubicBezTo>
                  <a:cubicBezTo>
                    <a:pt x="5" y="34"/>
                    <a:pt x="8" y="36"/>
                    <a:pt x="12" y="38"/>
                  </a:cubicBezTo>
                  <a:cubicBezTo>
                    <a:pt x="15" y="40"/>
                    <a:pt x="19" y="42"/>
                    <a:pt x="23" y="43"/>
                  </a:cubicBezTo>
                  <a:cubicBezTo>
                    <a:pt x="32" y="47"/>
                    <a:pt x="46" y="46"/>
                    <a:pt x="54" y="40"/>
                  </a:cubicBezTo>
                  <a:cubicBezTo>
                    <a:pt x="58" y="36"/>
                    <a:pt x="60" y="31"/>
                    <a:pt x="60" y="26"/>
                  </a:cubicBezTo>
                  <a:cubicBezTo>
                    <a:pt x="60" y="21"/>
                    <a:pt x="58" y="16"/>
                    <a:pt x="56" y="11"/>
                  </a:cubicBezTo>
                  <a:cubicBezTo>
                    <a:pt x="58" y="10"/>
                    <a:pt x="60" y="10"/>
                    <a:pt x="62" y="9"/>
                  </a:cubicBezTo>
                  <a:cubicBezTo>
                    <a:pt x="64" y="9"/>
                    <a:pt x="67" y="9"/>
                    <a:pt x="70" y="10"/>
                  </a:cubicBezTo>
                  <a:cubicBezTo>
                    <a:pt x="70" y="8"/>
                    <a:pt x="70" y="8"/>
                    <a:pt x="70" y="8"/>
                  </a:cubicBezTo>
                  <a:cubicBezTo>
                    <a:pt x="68" y="8"/>
                    <a:pt x="66" y="8"/>
                    <a:pt x="63" y="9"/>
                  </a:cubicBezTo>
                  <a:cubicBezTo>
                    <a:pt x="60" y="9"/>
                    <a:pt x="57" y="10"/>
                    <a:pt x="55" y="11"/>
                  </a:cubicBezTo>
                  <a:cubicBezTo>
                    <a:pt x="52" y="5"/>
                    <a:pt x="47" y="1"/>
                    <a:pt x="41" y="0"/>
                  </a:cubicBezTo>
                  <a:cubicBezTo>
                    <a:pt x="37" y="0"/>
                    <a:pt x="31" y="1"/>
                    <a:pt x="27" y="3"/>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1833"/>
            <p:cNvSpPr>
              <a:spLocks/>
            </p:cNvSpPr>
            <p:nvPr/>
          </p:nvSpPr>
          <p:spPr bwMode="auto">
            <a:xfrm>
              <a:off x="5902290" y="3090878"/>
              <a:ext cx="296864" cy="214314"/>
            </a:xfrm>
            <a:custGeom>
              <a:avLst/>
              <a:gdLst>
                <a:gd name="T0" fmla="*/ 17 w 79"/>
                <a:gd name="T1" fmla="*/ 6 h 57"/>
                <a:gd name="T2" fmla="*/ 5 w 79"/>
                <a:gd name="T3" fmla="*/ 22 h 57"/>
                <a:gd name="T4" fmla="*/ 3 w 79"/>
                <a:gd name="T5" fmla="*/ 38 h 57"/>
                <a:gd name="T6" fmla="*/ 1 w 79"/>
                <a:gd name="T7" fmla="*/ 48 h 57"/>
                <a:gd name="T8" fmla="*/ 0 w 79"/>
                <a:gd name="T9" fmla="*/ 55 h 57"/>
                <a:gd name="T10" fmla="*/ 12 w 79"/>
                <a:gd name="T11" fmla="*/ 54 h 57"/>
                <a:gd name="T12" fmla="*/ 23 w 79"/>
                <a:gd name="T13" fmla="*/ 56 h 57"/>
                <a:gd name="T14" fmla="*/ 38 w 79"/>
                <a:gd name="T15" fmla="*/ 56 h 57"/>
                <a:gd name="T16" fmla="*/ 50 w 79"/>
                <a:gd name="T17" fmla="*/ 51 h 57"/>
                <a:gd name="T18" fmla="*/ 58 w 79"/>
                <a:gd name="T19" fmla="*/ 38 h 57"/>
                <a:gd name="T20" fmla="*/ 61 w 79"/>
                <a:gd name="T21" fmla="*/ 19 h 57"/>
                <a:gd name="T22" fmla="*/ 70 w 79"/>
                <a:gd name="T23" fmla="*/ 21 h 57"/>
                <a:gd name="T24" fmla="*/ 78 w 79"/>
                <a:gd name="T25" fmla="*/ 31 h 57"/>
                <a:gd name="T26" fmla="*/ 79 w 79"/>
                <a:gd name="T27" fmla="*/ 30 h 57"/>
                <a:gd name="T28" fmla="*/ 73 w 79"/>
                <a:gd name="T29" fmla="*/ 22 h 57"/>
                <a:gd name="T30" fmla="*/ 61 w 79"/>
                <a:gd name="T31" fmla="*/ 18 h 57"/>
                <a:gd name="T32" fmla="*/ 55 w 79"/>
                <a:gd name="T33" fmla="*/ 6 h 57"/>
                <a:gd name="T34" fmla="*/ 42 w 79"/>
                <a:gd name="T35" fmla="*/ 0 h 57"/>
                <a:gd name="T36" fmla="*/ 29 w 79"/>
                <a:gd name="T37" fmla="*/ 1 h 57"/>
                <a:gd name="T38" fmla="*/ 17 w 79"/>
                <a:gd name="T39"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57">
                  <a:moveTo>
                    <a:pt x="17" y="6"/>
                  </a:moveTo>
                  <a:cubicBezTo>
                    <a:pt x="10" y="10"/>
                    <a:pt x="8" y="16"/>
                    <a:pt x="5" y="22"/>
                  </a:cubicBezTo>
                  <a:cubicBezTo>
                    <a:pt x="3" y="27"/>
                    <a:pt x="3" y="33"/>
                    <a:pt x="3" y="38"/>
                  </a:cubicBezTo>
                  <a:cubicBezTo>
                    <a:pt x="2" y="40"/>
                    <a:pt x="2" y="45"/>
                    <a:pt x="1" y="48"/>
                  </a:cubicBezTo>
                  <a:cubicBezTo>
                    <a:pt x="1" y="52"/>
                    <a:pt x="0" y="55"/>
                    <a:pt x="0" y="55"/>
                  </a:cubicBezTo>
                  <a:cubicBezTo>
                    <a:pt x="4" y="53"/>
                    <a:pt x="8" y="53"/>
                    <a:pt x="12" y="54"/>
                  </a:cubicBezTo>
                  <a:cubicBezTo>
                    <a:pt x="16" y="54"/>
                    <a:pt x="20" y="55"/>
                    <a:pt x="23" y="56"/>
                  </a:cubicBezTo>
                  <a:cubicBezTo>
                    <a:pt x="28" y="57"/>
                    <a:pt x="33" y="57"/>
                    <a:pt x="38" y="56"/>
                  </a:cubicBezTo>
                  <a:cubicBezTo>
                    <a:pt x="42" y="56"/>
                    <a:pt x="46" y="54"/>
                    <a:pt x="50" y="51"/>
                  </a:cubicBezTo>
                  <a:cubicBezTo>
                    <a:pt x="53" y="48"/>
                    <a:pt x="56" y="43"/>
                    <a:pt x="58" y="38"/>
                  </a:cubicBezTo>
                  <a:cubicBezTo>
                    <a:pt x="60" y="32"/>
                    <a:pt x="62" y="25"/>
                    <a:pt x="61" y="19"/>
                  </a:cubicBezTo>
                  <a:cubicBezTo>
                    <a:pt x="64" y="19"/>
                    <a:pt x="67" y="20"/>
                    <a:pt x="70" y="21"/>
                  </a:cubicBezTo>
                  <a:cubicBezTo>
                    <a:pt x="74" y="23"/>
                    <a:pt x="77" y="27"/>
                    <a:pt x="78" y="31"/>
                  </a:cubicBezTo>
                  <a:cubicBezTo>
                    <a:pt x="78" y="30"/>
                    <a:pt x="79" y="30"/>
                    <a:pt x="79" y="30"/>
                  </a:cubicBezTo>
                  <a:cubicBezTo>
                    <a:pt x="79" y="28"/>
                    <a:pt x="77" y="24"/>
                    <a:pt x="73" y="22"/>
                  </a:cubicBezTo>
                  <a:cubicBezTo>
                    <a:pt x="69" y="19"/>
                    <a:pt x="64" y="18"/>
                    <a:pt x="61" y="18"/>
                  </a:cubicBezTo>
                  <a:cubicBezTo>
                    <a:pt x="60" y="13"/>
                    <a:pt x="58" y="9"/>
                    <a:pt x="55" y="6"/>
                  </a:cubicBezTo>
                  <a:cubicBezTo>
                    <a:pt x="52" y="3"/>
                    <a:pt x="47" y="1"/>
                    <a:pt x="42" y="0"/>
                  </a:cubicBezTo>
                  <a:cubicBezTo>
                    <a:pt x="38" y="0"/>
                    <a:pt x="33" y="0"/>
                    <a:pt x="29" y="1"/>
                  </a:cubicBezTo>
                  <a:cubicBezTo>
                    <a:pt x="24" y="2"/>
                    <a:pt x="20" y="4"/>
                    <a:pt x="17" y="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1834"/>
            <p:cNvSpPr>
              <a:spLocks/>
            </p:cNvSpPr>
            <p:nvPr/>
          </p:nvSpPr>
          <p:spPr bwMode="auto">
            <a:xfrm>
              <a:off x="5962615" y="5730909"/>
              <a:ext cx="228601" cy="357190"/>
            </a:xfrm>
            <a:custGeom>
              <a:avLst/>
              <a:gdLst>
                <a:gd name="T0" fmla="*/ 2 w 61"/>
                <a:gd name="T1" fmla="*/ 60 h 95"/>
                <a:gd name="T2" fmla="*/ 15 w 61"/>
                <a:gd name="T3" fmla="*/ 76 h 95"/>
                <a:gd name="T4" fmla="*/ 31 w 61"/>
                <a:gd name="T5" fmla="*/ 85 h 95"/>
                <a:gd name="T6" fmla="*/ 40 w 61"/>
                <a:gd name="T7" fmla="*/ 90 h 95"/>
                <a:gd name="T8" fmla="*/ 47 w 61"/>
                <a:gd name="T9" fmla="*/ 95 h 95"/>
                <a:gd name="T10" fmla="*/ 50 w 61"/>
                <a:gd name="T11" fmla="*/ 81 h 95"/>
                <a:gd name="T12" fmla="*/ 56 w 61"/>
                <a:gd name="T13" fmla="*/ 68 h 95"/>
                <a:gd name="T14" fmla="*/ 60 w 61"/>
                <a:gd name="T15" fmla="*/ 51 h 95"/>
                <a:gd name="T16" fmla="*/ 58 w 61"/>
                <a:gd name="T17" fmla="*/ 36 h 95"/>
                <a:gd name="T18" fmla="*/ 45 w 61"/>
                <a:gd name="T19" fmla="*/ 25 h 95"/>
                <a:gd name="T20" fmla="*/ 25 w 61"/>
                <a:gd name="T21" fmla="*/ 18 h 95"/>
                <a:gd name="T22" fmla="*/ 29 w 61"/>
                <a:gd name="T23" fmla="*/ 9 h 95"/>
                <a:gd name="T24" fmla="*/ 41 w 61"/>
                <a:gd name="T25" fmla="*/ 2 h 95"/>
                <a:gd name="T26" fmla="*/ 41 w 61"/>
                <a:gd name="T27" fmla="*/ 0 h 95"/>
                <a:gd name="T28" fmla="*/ 30 w 61"/>
                <a:gd name="T29" fmla="*/ 6 h 95"/>
                <a:gd name="T30" fmla="*/ 24 w 61"/>
                <a:gd name="T31" fmla="*/ 18 h 95"/>
                <a:gd name="T32" fmla="*/ 10 w 61"/>
                <a:gd name="T33" fmla="*/ 22 h 95"/>
                <a:gd name="T34" fmla="*/ 2 w 61"/>
                <a:gd name="T35" fmla="*/ 35 h 95"/>
                <a:gd name="T36" fmla="*/ 0 w 61"/>
                <a:gd name="T37" fmla="*/ 48 h 95"/>
                <a:gd name="T38" fmla="*/ 2 w 61"/>
                <a:gd name="T39" fmla="*/ 6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95">
                  <a:moveTo>
                    <a:pt x="2" y="60"/>
                  </a:moveTo>
                  <a:cubicBezTo>
                    <a:pt x="4" y="68"/>
                    <a:pt x="10" y="72"/>
                    <a:pt x="15" y="76"/>
                  </a:cubicBezTo>
                  <a:cubicBezTo>
                    <a:pt x="20" y="80"/>
                    <a:pt x="25" y="82"/>
                    <a:pt x="31" y="85"/>
                  </a:cubicBezTo>
                  <a:cubicBezTo>
                    <a:pt x="33" y="85"/>
                    <a:pt x="37" y="88"/>
                    <a:pt x="40" y="90"/>
                  </a:cubicBezTo>
                  <a:cubicBezTo>
                    <a:pt x="44" y="92"/>
                    <a:pt x="47" y="95"/>
                    <a:pt x="47" y="95"/>
                  </a:cubicBezTo>
                  <a:cubicBezTo>
                    <a:pt x="46" y="90"/>
                    <a:pt x="48" y="85"/>
                    <a:pt x="50" y="81"/>
                  </a:cubicBezTo>
                  <a:cubicBezTo>
                    <a:pt x="52" y="76"/>
                    <a:pt x="55" y="72"/>
                    <a:pt x="56" y="68"/>
                  </a:cubicBezTo>
                  <a:cubicBezTo>
                    <a:pt x="58" y="63"/>
                    <a:pt x="60" y="57"/>
                    <a:pt x="60" y="51"/>
                  </a:cubicBezTo>
                  <a:cubicBezTo>
                    <a:pt x="61" y="46"/>
                    <a:pt x="60" y="41"/>
                    <a:pt x="58" y="36"/>
                  </a:cubicBezTo>
                  <a:cubicBezTo>
                    <a:pt x="55" y="32"/>
                    <a:pt x="51" y="28"/>
                    <a:pt x="45" y="25"/>
                  </a:cubicBezTo>
                  <a:cubicBezTo>
                    <a:pt x="39" y="21"/>
                    <a:pt x="32" y="18"/>
                    <a:pt x="25" y="18"/>
                  </a:cubicBezTo>
                  <a:cubicBezTo>
                    <a:pt x="26" y="15"/>
                    <a:pt x="27" y="11"/>
                    <a:pt x="29" y="9"/>
                  </a:cubicBezTo>
                  <a:cubicBezTo>
                    <a:pt x="32" y="4"/>
                    <a:pt x="37" y="2"/>
                    <a:pt x="41" y="2"/>
                  </a:cubicBezTo>
                  <a:cubicBezTo>
                    <a:pt x="41" y="1"/>
                    <a:pt x="41" y="1"/>
                    <a:pt x="41" y="0"/>
                  </a:cubicBezTo>
                  <a:cubicBezTo>
                    <a:pt x="38" y="0"/>
                    <a:pt x="34" y="2"/>
                    <a:pt x="30" y="6"/>
                  </a:cubicBezTo>
                  <a:cubicBezTo>
                    <a:pt x="27" y="9"/>
                    <a:pt x="24" y="14"/>
                    <a:pt x="24" y="18"/>
                  </a:cubicBezTo>
                  <a:cubicBezTo>
                    <a:pt x="19" y="18"/>
                    <a:pt x="14" y="19"/>
                    <a:pt x="10" y="22"/>
                  </a:cubicBezTo>
                  <a:cubicBezTo>
                    <a:pt x="6" y="25"/>
                    <a:pt x="3" y="29"/>
                    <a:pt x="2" y="35"/>
                  </a:cubicBezTo>
                  <a:cubicBezTo>
                    <a:pt x="0" y="39"/>
                    <a:pt x="0" y="43"/>
                    <a:pt x="0" y="48"/>
                  </a:cubicBezTo>
                  <a:cubicBezTo>
                    <a:pt x="0" y="52"/>
                    <a:pt x="1" y="57"/>
                    <a:pt x="2" y="6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1835"/>
            <p:cNvSpPr>
              <a:spLocks/>
            </p:cNvSpPr>
            <p:nvPr/>
          </p:nvSpPr>
          <p:spPr bwMode="auto">
            <a:xfrm>
              <a:off x="4835483" y="3140091"/>
              <a:ext cx="469903" cy="311152"/>
            </a:xfrm>
            <a:custGeom>
              <a:avLst/>
              <a:gdLst>
                <a:gd name="T0" fmla="*/ 55 w 125"/>
                <a:gd name="T1" fmla="*/ 0 h 83"/>
                <a:gd name="T2" fmla="*/ 29 w 125"/>
                <a:gd name="T3" fmla="*/ 14 h 83"/>
                <a:gd name="T4" fmla="*/ 14 w 125"/>
                <a:gd name="T5" fmla="*/ 33 h 83"/>
                <a:gd name="T6" fmla="*/ 6 w 125"/>
                <a:gd name="T7" fmla="*/ 46 h 83"/>
                <a:gd name="T8" fmla="*/ 0 w 125"/>
                <a:gd name="T9" fmla="*/ 54 h 83"/>
                <a:gd name="T10" fmla="*/ 16 w 125"/>
                <a:gd name="T11" fmla="*/ 59 h 83"/>
                <a:gd name="T12" fmla="*/ 30 w 125"/>
                <a:gd name="T13" fmla="*/ 70 h 83"/>
                <a:gd name="T14" fmla="*/ 49 w 125"/>
                <a:gd name="T15" fmla="*/ 80 h 83"/>
                <a:gd name="T16" fmla="*/ 69 w 125"/>
                <a:gd name="T17" fmla="*/ 81 h 83"/>
                <a:gd name="T18" fmla="*/ 90 w 125"/>
                <a:gd name="T19" fmla="*/ 68 h 83"/>
                <a:gd name="T20" fmla="*/ 104 w 125"/>
                <a:gd name="T21" fmla="*/ 43 h 83"/>
                <a:gd name="T22" fmla="*/ 114 w 125"/>
                <a:gd name="T23" fmla="*/ 50 h 83"/>
                <a:gd name="T24" fmla="*/ 123 w 125"/>
                <a:gd name="T25" fmla="*/ 65 h 83"/>
                <a:gd name="T26" fmla="*/ 125 w 125"/>
                <a:gd name="T27" fmla="*/ 64 h 83"/>
                <a:gd name="T28" fmla="*/ 118 w 125"/>
                <a:gd name="T29" fmla="*/ 52 h 83"/>
                <a:gd name="T30" fmla="*/ 104 w 125"/>
                <a:gd name="T31" fmla="*/ 42 h 83"/>
                <a:gd name="T32" fmla="*/ 103 w 125"/>
                <a:gd name="T33" fmla="*/ 23 h 83"/>
                <a:gd name="T34" fmla="*/ 90 w 125"/>
                <a:gd name="T35" fmla="*/ 8 h 83"/>
                <a:gd name="T36" fmla="*/ 73 w 125"/>
                <a:gd name="T37" fmla="*/ 1 h 83"/>
                <a:gd name="T38" fmla="*/ 55 w 125"/>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83">
                  <a:moveTo>
                    <a:pt x="55" y="0"/>
                  </a:moveTo>
                  <a:cubicBezTo>
                    <a:pt x="43" y="1"/>
                    <a:pt x="36" y="7"/>
                    <a:pt x="29" y="14"/>
                  </a:cubicBezTo>
                  <a:cubicBezTo>
                    <a:pt x="22" y="20"/>
                    <a:pt x="18" y="26"/>
                    <a:pt x="14" y="33"/>
                  </a:cubicBezTo>
                  <a:cubicBezTo>
                    <a:pt x="13" y="36"/>
                    <a:pt x="9" y="41"/>
                    <a:pt x="6" y="46"/>
                  </a:cubicBezTo>
                  <a:cubicBezTo>
                    <a:pt x="0" y="54"/>
                    <a:pt x="0" y="54"/>
                    <a:pt x="0" y="54"/>
                  </a:cubicBezTo>
                  <a:cubicBezTo>
                    <a:pt x="6" y="53"/>
                    <a:pt x="11" y="56"/>
                    <a:pt x="16" y="59"/>
                  </a:cubicBezTo>
                  <a:cubicBezTo>
                    <a:pt x="21" y="63"/>
                    <a:pt x="26" y="67"/>
                    <a:pt x="30" y="70"/>
                  </a:cubicBezTo>
                  <a:cubicBezTo>
                    <a:pt x="36" y="74"/>
                    <a:pt x="43" y="78"/>
                    <a:pt x="49" y="80"/>
                  </a:cubicBezTo>
                  <a:cubicBezTo>
                    <a:pt x="56" y="82"/>
                    <a:pt x="63" y="83"/>
                    <a:pt x="69" y="81"/>
                  </a:cubicBezTo>
                  <a:cubicBezTo>
                    <a:pt x="76" y="79"/>
                    <a:pt x="83" y="74"/>
                    <a:pt x="90" y="68"/>
                  </a:cubicBezTo>
                  <a:cubicBezTo>
                    <a:pt x="96" y="61"/>
                    <a:pt x="101" y="52"/>
                    <a:pt x="104" y="43"/>
                  </a:cubicBezTo>
                  <a:cubicBezTo>
                    <a:pt x="108" y="45"/>
                    <a:pt x="112" y="47"/>
                    <a:pt x="114" y="50"/>
                  </a:cubicBezTo>
                  <a:cubicBezTo>
                    <a:pt x="119" y="54"/>
                    <a:pt x="121" y="60"/>
                    <a:pt x="123" y="65"/>
                  </a:cubicBezTo>
                  <a:cubicBezTo>
                    <a:pt x="123" y="65"/>
                    <a:pt x="124" y="65"/>
                    <a:pt x="125" y="64"/>
                  </a:cubicBezTo>
                  <a:cubicBezTo>
                    <a:pt x="124" y="62"/>
                    <a:pt x="122" y="57"/>
                    <a:pt x="118" y="52"/>
                  </a:cubicBezTo>
                  <a:cubicBezTo>
                    <a:pt x="114" y="47"/>
                    <a:pt x="108" y="43"/>
                    <a:pt x="104" y="42"/>
                  </a:cubicBezTo>
                  <a:cubicBezTo>
                    <a:pt x="105" y="36"/>
                    <a:pt x="105" y="29"/>
                    <a:pt x="103" y="23"/>
                  </a:cubicBezTo>
                  <a:cubicBezTo>
                    <a:pt x="101" y="17"/>
                    <a:pt x="96" y="12"/>
                    <a:pt x="90" y="8"/>
                  </a:cubicBezTo>
                  <a:cubicBezTo>
                    <a:pt x="85" y="5"/>
                    <a:pt x="79" y="3"/>
                    <a:pt x="73" y="1"/>
                  </a:cubicBezTo>
                  <a:cubicBezTo>
                    <a:pt x="66" y="0"/>
                    <a:pt x="60" y="0"/>
                    <a:pt x="55" y="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1836"/>
            <p:cNvSpPr>
              <a:spLocks/>
            </p:cNvSpPr>
            <p:nvPr/>
          </p:nvSpPr>
          <p:spPr bwMode="auto">
            <a:xfrm>
              <a:off x="4783095" y="3525856"/>
              <a:ext cx="473078" cy="304802"/>
            </a:xfrm>
            <a:custGeom>
              <a:avLst/>
              <a:gdLst>
                <a:gd name="T0" fmla="*/ 58 w 126"/>
                <a:gd name="T1" fmla="*/ 3 h 81"/>
                <a:gd name="T2" fmla="*/ 51 w 126"/>
                <a:gd name="T3" fmla="*/ 9 h 81"/>
                <a:gd name="T4" fmla="*/ 42 w 126"/>
                <a:gd name="T5" fmla="*/ 17 h 81"/>
                <a:gd name="T6" fmla="*/ 25 w 126"/>
                <a:gd name="T7" fmla="*/ 31 h 81"/>
                <a:gd name="T8" fmla="*/ 19 w 126"/>
                <a:gd name="T9" fmla="*/ 34 h 81"/>
                <a:gd name="T10" fmla="*/ 11 w 126"/>
                <a:gd name="T11" fmla="*/ 36 h 81"/>
                <a:gd name="T12" fmla="*/ 0 w 126"/>
                <a:gd name="T13" fmla="*/ 37 h 81"/>
                <a:gd name="T14" fmla="*/ 16 w 126"/>
                <a:gd name="T15" fmla="*/ 55 h 81"/>
                <a:gd name="T16" fmla="*/ 35 w 126"/>
                <a:gd name="T17" fmla="*/ 72 h 81"/>
                <a:gd name="T18" fmla="*/ 68 w 126"/>
                <a:gd name="T19" fmla="*/ 81 h 81"/>
                <a:gd name="T20" fmla="*/ 84 w 126"/>
                <a:gd name="T21" fmla="*/ 79 h 81"/>
                <a:gd name="T22" fmla="*/ 91 w 126"/>
                <a:gd name="T23" fmla="*/ 77 h 81"/>
                <a:gd name="T24" fmla="*/ 95 w 126"/>
                <a:gd name="T25" fmla="*/ 75 h 81"/>
                <a:gd name="T26" fmla="*/ 97 w 126"/>
                <a:gd name="T27" fmla="*/ 73 h 81"/>
                <a:gd name="T28" fmla="*/ 106 w 126"/>
                <a:gd name="T29" fmla="*/ 63 h 81"/>
                <a:gd name="T30" fmla="*/ 110 w 126"/>
                <a:gd name="T31" fmla="*/ 50 h 81"/>
                <a:gd name="T32" fmla="*/ 104 w 126"/>
                <a:gd name="T33" fmla="*/ 23 h 81"/>
                <a:gd name="T34" fmla="*/ 113 w 126"/>
                <a:gd name="T35" fmla="*/ 20 h 81"/>
                <a:gd name="T36" fmla="*/ 120 w 126"/>
                <a:gd name="T37" fmla="*/ 19 h 81"/>
                <a:gd name="T38" fmla="*/ 126 w 126"/>
                <a:gd name="T39" fmla="*/ 18 h 81"/>
                <a:gd name="T40" fmla="*/ 125 w 126"/>
                <a:gd name="T41" fmla="*/ 15 h 81"/>
                <a:gd name="T42" fmla="*/ 121 w 126"/>
                <a:gd name="T43" fmla="*/ 17 h 81"/>
                <a:gd name="T44" fmla="*/ 115 w 126"/>
                <a:gd name="T45" fmla="*/ 18 h 81"/>
                <a:gd name="T46" fmla="*/ 103 w 126"/>
                <a:gd name="T47" fmla="*/ 21 h 81"/>
                <a:gd name="T48" fmla="*/ 93 w 126"/>
                <a:gd name="T49" fmla="*/ 8 h 81"/>
                <a:gd name="T50" fmla="*/ 78 w 126"/>
                <a:gd name="T51" fmla="*/ 1 h 81"/>
                <a:gd name="T52" fmla="*/ 68 w 126"/>
                <a:gd name="T53" fmla="*/ 1 h 81"/>
                <a:gd name="T54" fmla="*/ 58 w 126"/>
                <a:gd name="T55"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81">
                  <a:moveTo>
                    <a:pt x="58" y="3"/>
                  </a:moveTo>
                  <a:cubicBezTo>
                    <a:pt x="55" y="5"/>
                    <a:pt x="53" y="7"/>
                    <a:pt x="51" y="9"/>
                  </a:cubicBezTo>
                  <a:cubicBezTo>
                    <a:pt x="48" y="12"/>
                    <a:pt x="45" y="15"/>
                    <a:pt x="42" y="17"/>
                  </a:cubicBezTo>
                  <a:cubicBezTo>
                    <a:pt x="37" y="22"/>
                    <a:pt x="32" y="27"/>
                    <a:pt x="25" y="31"/>
                  </a:cubicBezTo>
                  <a:cubicBezTo>
                    <a:pt x="24" y="32"/>
                    <a:pt x="22" y="33"/>
                    <a:pt x="19" y="34"/>
                  </a:cubicBezTo>
                  <a:cubicBezTo>
                    <a:pt x="17" y="35"/>
                    <a:pt x="14" y="36"/>
                    <a:pt x="11" y="36"/>
                  </a:cubicBezTo>
                  <a:cubicBezTo>
                    <a:pt x="5" y="37"/>
                    <a:pt x="0" y="37"/>
                    <a:pt x="0" y="37"/>
                  </a:cubicBezTo>
                  <a:cubicBezTo>
                    <a:pt x="6" y="42"/>
                    <a:pt x="11" y="49"/>
                    <a:pt x="16" y="55"/>
                  </a:cubicBezTo>
                  <a:cubicBezTo>
                    <a:pt x="22" y="62"/>
                    <a:pt x="28" y="68"/>
                    <a:pt x="35" y="72"/>
                  </a:cubicBezTo>
                  <a:cubicBezTo>
                    <a:pt x="44" y="78"/>
                    <a:pt x="56" y="81"/>
                    <a:pt x="68" y="81"/>
                  </a:cubicBezTo>
                  <a:cubicBezTo>
                    <a:pt x="73" y="81"/>
                    <a:pt x="79" y="81"/>
                    <a:pt x="84" y="79"/>
                  </a:cubicBezTo>
                  <a:cubicBezTo>
                    <a:pt x="87" y="79"/>
                    <a:pt x="89" y="78"/>
                    <a:pt x="91" y="77"/>
                  </a:cubicBezTo>
                  <a:cubicBezTo>
                    <a:pt x="92" y="76"/>
                    <a:pt x="94" y="76"/>
                    <a:pt x="95" y="75"/>
                  </a:cubicBezTo>
                  <a:cubicBezTo>
                    <a:pt x="95" y="75"/>
                    <a:pt x="96" y="74"/>
                    <a:pt x="97" y="73"/>
                  </a:cubicBezTo>
                  <a:cubicBezTo>
                    <a:pt x="101" y="70"/>
                    <a:pt x="104" y="67"/>
                    <a:pt x="106" y="63"/>
                  </a:cubicBezTo>
                  <a:cubicBezTo>
                    <a:pt x="109" y="59"/>
                    <a:pt x="110" y="54"/>
                    <a:pt x="110" y="50"/>
                  </a:cubicBezTo>
                  <a:cubicBezTo>
                    <a:pt x="111" y="40"/>
                    <a:pt x="108" y="31"/>
                    <a:pt x="104" y="23"/>
                  </a:cubicBezTo>
                  <a:cubicBezTo>
                    <a:pt x="107" y="21"/>
                    <a:pt x="110" y="20"/>
                    <a:pt x="113" y="20"/>
                  </a:cubicBezTo>
                  <a:cubicBezTo>
                    <a:pt x="115" y="19"/>
                    <a:pt x="117" y="19"/>
                    <a:pt x="120" y="19"/>
                  </a:cubicBezTo>
                  <a:cubicBezTo>
                    <a:pt x="122" y="19"/>
                    <a:pt x="124" y="18"/>
                    <a:pt x="126" y="18"/>
                  </a:cubicBezTo>
                  <a:cubicBezTo>
                    <a:pt x="125" y="17"/>
                    <a:pt x="125" y="16"/>
                    <a:pt x="125" y="15"/>
                  </a:cubicBezTo>
                  <a:cubicBezTo>
                    <a:pt x="124" y="16"/>
                    <a:pt x="123" y="16"/>
                    <a:pt x="121" y="17"/>
                  </a:cubicBezTo>
                  <a:cubicBezTo>
                    <a:pt x="119" y="18"/>
                    <a:pt x="117" y="18"/>
                    <a:pt x="115" y="18"/>
                  </a:cubicBezTo>
                  <a:cubicBezTo>
                    <a:pt x="111" y="19"/>
                    <a:pt x="106" y="20"/>
                    <a:pt x="103" y="21"/>
                  </a:cubicBezTo>
                  <a:cubicBezTo>
                    <a:pt x="100" y="16"/>
                    <a:pt x="97" y="11"/>
                    <a:pt x="93" y="8"/>
                  </a:cubicBezTo>
                  <a:cubicBezTo>
                    <a:pt x="88" y="4"/>
                    <a:pt x="84" y="2"/>
                    <a:pt x="78" y="1"/>
                  </a:cubicBezTo>
                  <a:cubicBezTo>
                    <a:pt x="75" y="0"/>
                    <a:pt x="71" y="1"/>
                    <a:pt x="68" y="1"/>
                  </a:cubicBezTo>
                  <a:cubicBezTo>
                    <a:pt x="64" y="1"/>
                    <a:pt x="61" y="2"/>
                    <a:pt x="58" y="3"/>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1837"/>
            <p:cNvSpPr>
              <a:spLocks/>
            </p:cNvSpPr>
            <p:nvPr/>
          </p:nvSpPr>
          <p:spPr bwMode="auto">
            <a:xfrm>
              <a:off x="4576719" y="3852884"/>
              <a:ext cx="341315" cy="274639"/>
            </a:xfrm>
            <a:custGeom>
              <a:avLst/>
              <a:gdLst>
                <a:gd name="T0" fmla="*/ 63 w 91"/>
                <a:gd name="T1" fmla="*/ 4 h 73"/>
                <a:gd name="T2" fmla="*/ 40 w 91"/>
                <a:gd name="T3" fmla="*/ 2 h 73"/>
                <a:gd name="T4" fmla="*/ 20 w 91"/>
                <a:gd name="T5" fmla="*/ 8 h 73"/>
                <a:gd name="T6" fmla="*/ 0 w 91"/>
                <a:gd name="T7" fmla="*/ 12 h 73"/>
                <a:gd name="T8" fmla="*/ 12 w 91"/>
                <a:gd name="T9" fmla="*/ 40 h 73"/>
                <a:gd name="T10" fmla="*/ 39 w 91"/>
                <a:gd name="T11" fmla="*/ 69 h 73"/>
                <a:gd name="T12" fmla="*/ 61 w 91"/>
                <a:gd name="T13" fmla="*/ 67 h 73"/>
                <a:gd name="T14" fmla="*/ 79 w 91"/>
                <a:gd name="T15" fmla="*/ 52 h 73"/>
                <a:gd name="T16" fmla="*/ 85 w 91"/>
                <a:gd name="T17" fmla="*/ 60 h 73"/>
                <a:gd name="T18" fmla="*/ 89 w 91"/>
                <a:gd name="T19" fmla="*/ 73 h 73"/>
                <a:gd name="T20" fmla="*/ 91 w 91"/>
                <a:gd name="T21" fmla="*/ 73 h 73"/>
                <a:gd name="T22" fmla="*/ 79 w 91"/>
                <a:gd name="T23" fmla="*/ 51 h 73"/>
                <a:gd name="T24" fmla="*/ 82 w 91"/>
                <a:gd name="T25" fmla="*/ 22 h 73"/>
                <a:gd name="T26" fmla="*/ 63 w 91"/>
                <a:gd name="T27" fmla="*/ 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73">
                  <a:moveTo>
                    <a:pt x="63" y="4"/>
                  </a:moveTo>
                  <a:cubicBezTo>
                    <a:pt x="55" y="0"/>
                    <a:pt x="48" y="1"/>
                    <a:pt x="40" y="2"/>
                  </a:cubicBezTo>
                  <a:cubicBezTo>
                    <a:pt x="33" y="3"/>
                    <a:pt x="27" y="5"/>
                    <a:pt x="20" y="8"/>
                  </a:cubicBezTo>
                  <a:cubicBezTo>
                    <a:pt x="16" y="9"/>
                    <a:pt x="0" y="12"/>
                    <a:pt x="0" y="12"/>
                  </a:cubicBezTo>
                  <a:cubicBezTo>
                    <a:pt x="8" y="19"/>
                    <a:pt x="9" y="31"/>
                    <a:pt x="12" y="40"/>
                  </a:cubicBezTo>
                  <a:cubicBezTo>
                    <a:pt x="17" y="52"/>
                    <a:pt x="27" y="65"/>
                    <a:pt x="39" y="69"/>
                  </a:cubicBezTo>
                  <a:cubicBezTo>
                    <a:pt x="46" y="72"/>
                    <a:pt x="54" y="70"/>
                    <a:pt x="61" y="67"/>
                  </a:cubicBezTo>
                  <a:cubicBezTo>
                    <a:pt x="68" y="64"/>
                    <a:pt x="74" y="59"/>
                    <a:pt x="79" y="52"/>
                  </a:cubicBezTo>
                  <a:cubicBezTo>
                    <a:pt x="81" y="54"/>
                    <a:pt x="84" y="57"/>
                    <a:pt x="85" y="60"/>
                  </a:cubicBezTo>
                  <a:cubicBezTo>
                    <a:pt x="87" y="64"/>
                    <a:pt x="88" y="68"/>
                    <a:pt x="89" y="73"/>
                  </a:cubicBezTo>
                  <a:cubicBezTo>
                    <a:pt x="91" y="73"/>
                    <a:pt x="91" y="73"/>
                    <a:pt x="91" y="73"/>
                  </a:cubicBezTo>
                  <a:cubicBezTo>
                    <a:pt x="90" y="68"/>
                    <a:pt x="85" y="56"/>
                    <a:pt x="79" y="51"/>
                  </a:cubicBezTo>
                  <a:cubicBezTo>
                    <a:pt x="85" y="42"/>
                    <a:pt x="87" y="32"/>
                    <a:pt x="82" y="22"/>
                  </a:cubicBezTo>
                  <a:cubicBezTo>
                    <a:pt x="78" y="15"/>
                    <a:pt x="70" y="8"/>
                    <a:pt x="63" y="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1838"/>
            <p:cNvSpPr>
              <a:spLocks/>
            </p:cNvSpPr>
            <p:nvPr/>
          </p:nvSpPr>
          <p:spPr bwMode="auto">
            <a:xfrm>
              <a:off x="3746452" y="4386287"/>
              <a:ext cx="331790" cy="327027"/>
            </a:xfrm>
            <a:custGeom>
              <a:avLst/>
              <a:gdLst>
                <a:gd name="T0" fmla="*/ 5 w 88"/>
                <a:gd name="T1" fmla="*/ 22 h 87"/>
                <a:gd name="T2" fmla="*/ 0 w 88"/>
                <a:gd name="T3" fmla="*/ 37 h 87"/>
                <a:gd name="T4" fmla="*/ 0 w 88"/>
                <a:gd name="T5" fmla="*/ 51 h 87"/>
                <a:gd name="T6" fmla="*/ 9 w 88"/>
                <a:gd name="T7" fmla="*/ 72 h 87"/>
                <a:gd name="T8" fmla="*/ 12 w 88"/>
                <a:gd name="T9" fmla="*/ 77 h 87"/>
                <a:gd name="T10" fmla="*/ 17 w 88"/>
                <a:gd name="T11" fmla="*/ 82 h 87"/>
                <a:gd name="T12" fmla="*/ 24 w 88"/>
                <a:gd name="T13" fmla="*/ 87 h 87"/>
                <a:gd name="T14" fmla="*/ 26 w 88"/>
                <a:gd name="T15" fmla="*/ 83 h 87"/>
                <a:gd name="T16" fmla="*/ 31 w 88"/>
                <a:gd name="T17" fmla="*/ 81 h 87"/>
                <a:gd name="T18" fmla="*/ 43 w 88"/>
                <a:gd name="T19" fmla="*/ 78 h 87"/>
                <a:gd name="T20" fmla="*/ 60 w 88"/>
                <a:gd name="T21" fmla="*/ 70 h 87"/>
                <a:gd name="T22" fmla="*/ 68 w 88"/>
                <a:gd name="T23" fmla="*/ 64 h 87"/>
                <a:gd name="T24" fmla="*/ 71 w 88"/>
                <a:gd name="T25" fmla="*/ 59 h 87"/>
                <a:gd name="T26" fmla="*/ 73 w 88"/>
                <a:gd name="T27" fmla="*/ 57 h 87"/>
                <a:gd name="T28" fmla="*/ 73 w 88"/>
                <a:gd name="T29" fmla="*/ 56 h 87"/>
                <a:gd name="T30" fmla="*/ 74 w 88"/>
                <a:gd name="T31" fmla="*/ 55 h 87"/>
                <a:gd name="T32" fmla="*/ 74 w 88"/>
                <a:gd name="T33" fmla="*/ 54 h 87"/>
                <a:gd name="T34" fmla="*/ 74 w 88"/>
                <a:gd name="T35" fmla="*/ 31 h 87"/>
                <a:gd name="T36" fmla="*/ 61 w 88"/>
                <a:gd name="T37" fmla="*/ 10 h 87"/>
                <a:gd name="T38" fmla="*/ 71 w 88"/>
                <a:gd name="T39" fmla="*/ 4 h 87"/>
                <a:gd name="T40" fmla="*/ 79 w 88"/>
                <a:gd name="T41" fmla="*/ 3 h 87"/>
                <a:gd name="T42" fmla="*/ 87 w 88"/>
                <a:gd name="T43" fmla="*/ 5 h 87"/>
                <a:gd name="T44" fmla="*/ 88 w 88"/>
                <a:gd name="T45" fmla="*/ 3 h 87"/>
                <a:gd name="T46" fmla="*/ 82 w 88"/>
                <a:gd name="T47" fmla="*/ 1 h 87"/>
                <a:gd name="T48" fmla="*/ 74 w 88"/>
                <a:gd name="T49" fmla="*/ 2 h 87"/>
                <a:gd name="T50" fmla="*/ 60 w 88"/>
                <a:gd name="T51" fmla="*/ 9 h 87"/>
                <a:gd name="T52" fmla="*/ 45 w 88"/>
                <a:gd name="T53" fmla="*/ 1 h 87"/>
                <a:gd name="T54" fmla="*/ 36 w 88"/>
                <a:gd name="T55" fmla="*/ 1 h 87"/>
                <a:gd name="T56" fmla="*/ 32 w 88"/>
                <a:gd name="T57" fmla="*/ 1 h 87"/>
                <a:gd name="T58" fmla="*/ 31 w 88"/>
                <a:gd name="T59" fmla="*/ 2 h 87"/>
                <a:gd name="T60" fmla="*/ 30 w 88"/>
                <a:gd name="T61" fmla="*/ 2 h 87"/>
                <a:gd name="T62" fmla="*/ 28 w 88"/>
                <a:gd name="T63" fmla="*/ 3 h 87"/>
                <a:gd name="T64" fmla="*/ 16 w 88"/>
                <a:gd name="T65" fmla="*/ 10 h 87"/>
                <a:gd name="T66" fmla="*/ 5 w 88"/>
                <a:gd name="T67" fmla="*/ 2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7">
                  <a:moveTo>
                    <a:pt x="5" y="22"/>
                  </a:moveTo>
                  <a:cubicBezTo>
                    <a:pt x="2" y="27"/>
                    <a:pt x="1" y="32"/>
                    <a:pt x="0" y="37"/>
                  </a:cubicBezTo>
                  <a:cubicBezTo>
                    <a:pt x="0" y="41"/>
                    <a:pt x="0" y="46"/>
                    <a:pt x="0" y="51"/>
                  </a:cubicBezTo>
                  <a:cubicBezTo>
                    <a:pt x="1" y="59"/>
                    <a:pt x="4" y="66"/>
                    <a:pt x="9" y="72"/>
                  </a:cubicBezTo>
                  <a:cubicBezTo>
                    <a:pt x="10" y="73"/>
                    <a:pt x="11" y="75"/>
                    <a:pt x="12" y="77"/>
                  </a:cubicBezTo>
                  <a:cubicBezTo>
                    <a:pt x="14" y="78"/>
                    <a:pt x="16" y="80"/>
                    <a:pt x="17" y="82"/>
                  </a:cubicBezTo>
                  <a:cubicBezTo>
                    <a:pt x="21" y="85"/>
                    <a:pt x="24" y="87"/>
                    <a:pt x="24" y="87"/>
                  </a:cubicBezTo>
                  <a:cubicBezTo>
                    <a:pt x="24" y="85"/>
                    <a:pt x="25" y="84"/>
                    <a:pt x="26" y="83"/>
                  </a:cubicBezTo>
                  <a:cubicBezTo>
                    <a:pt x="27" y="82"/>
                    <a:pt x="29" y="81"/>
                    <a:pt x="31" y="81"/>
                  </a:cubicBezTo>
                  <a:cubicBezTo>
                    <a:pt x="35" y="80"/>
                    <a:pt x="39" y="79"/>
                    <a:pt x="43" y="78"/>
                  </a:cubicBezTo>
                  <a:cubicBezTo>
                    <a:pt x="49" y="77"/>
                    <a:pt x="55" y="74"/>
                    <a:pt x="60" y="70"/>
                  </a:cubicBezTo>
                  <a:cubicBezTo>
                    <a:pt x="63" y="69"/>
                    <a:pt x="65" y="66"/>
                    <a:pt x="68" y="64"/>
                  </a:cubicBezTo>
                  <a:cubicBezTo>
                    <a:pt x="69" y="62"/>
                    <a:pt x="70" y="61"/>
                    <a:pt x="71" y="59"/>
                  </a:cubicBezTo>
                  <a:cubicBezTo>
                    <a:pt x="72" y="59"/>
                    <a:pt x="72" y="58"/>
                    <a:pt x="73" y="57"/>
                  </a:cubicBezTo>
                  <a:cubicBezTo>
                    <a:pt x="73" y="57"/>
                    <a:pt x="73" y="56"/>
                    <a:pt x="73" y="56"/>
                  </a:cubicBezTo>
                  <a:cubicBezTo>
                    <a:pt x="74" y="55"/>
                    <a:pt x="74" y="55"/>
                    <a:pt x="74" y="55"/>
                  </a:cubicBezTo>
                  <a:cubicBezTo>
                    <a:pt x="74" y="54"/>
                    <a:pt x="74" y="54"/>
                    <a:pt x="74" y="54"/>
                  </a:cubicBezTo>
                  <a:cubicBezTo>
                    <a:pt x="77" y="48"/>
                    <a:pt x="76" y="39"/>
                    <a:pt x="74" y="31"/>
                  </a:cubicBezTo>
                  <a:cubicBezTo>
                    <a:pt x="72" y="23"/>
                    <a:pt x="67" y="15"/>
                    <a:pt x="61" y="10"/>
                  </a:cubicBezTo>
                  <a:cubicBezTo>
                    <a:pt x="64" y="7"/>
                    <a:pt x="67" y="5"/>
                    <a:pt x="71" y="4"/>
                  </a:cubicBezTo>
                  <a:cubicBezTo>
                    <a:pt x="73" y="3"/>
                    <a:pt x="76" y="3"/>
                    <a:pt x="79" y="3"/>
                  </a:cubicBezTo>
                  <a:cubicBezTo>
                    <a:pt x="82" y="3"/>
                    <a:pt x="85" y="3"/>
                    <a:pt x="87" y="5"/>
                  </a:cubicBezTo>
                  <a:cubicBezTo>
                    <a:pt x="87" y="4"/>
                    <a:pt x="87" y="4"/>
                    <a:pt x="88" y="3"/>
                  </a:cubicBezTo>
                  <a:cubicBezTo>
                    <a:pt x="86" y="2"/>
                    <a:pt x="84" y="1"/>
                    <a:pt x="82" y="1"/>
                  </a:cubicBezTo>
                  <a:cubicBezTo>
                    <a:pt x="79" y="1"/>
                    <a:pt x="76" y="1"/>
                    <a:pt x="74" y="2"/>
                  </a:cubicBezTo>
                  <a:cubicBezTo>
                    <a:pt x="68" y="3"/>
                    <a:pt x="63" y="6"/>
                    <a:pt x="60" y="9"/>
                  </a:cubicBezTo>
                  <a:cubicBezTo>
                    <a:pt x="55" y="5"/>
                    <a:pt x="50" y="2"/>
                    <a:pt x="45" y="1"/>
                  </a:cubicBezTo>
                  <a:cubicBezTo>
                    <a:pt x="42" y="0"/>
                    <a:pt x="39" y="0"/>
                    <a:pt x="36" y="1"/>
                  </a:cubicBezTo>
                  <a:cubicBezTo>
                    <a:pt x="35" y="1"/>
                    <a:pt x="34" y="1"/>
                    <a:pt x="32" y="1"/>
                  </a:cubicBezTo>
                  <a:cubicBezTo>
                    <a:pt x="31" y="2"/>
                    <a:pt x="31" y="2"/>
                    <a:pt x="31" y="2"/>
                  </a:cubicBezTo>
                  <a:cubicBezTo>
                    <a:pt x="31" y="2"/>
                    <a:pt x="30" y="2"/>
                    <a:pt x="30" y="2"/>
                  </a:cubicBezTo>
                  <a:cubicBezTo>
                    <a:pt x="29" y="2"/>
                    <a:pt x="29" y="2"/>
                    <a:pt x="28" y="3"/>
                  </a:cubicBezTo>
                  <a:cubicBezTo>
                    <a:pt x="24" y="4"/>
                    <a:pt x="20" y="7"/>
                    <a:pt x="16" y="10"/>
                  </a:cubicBezTo>
                  <a:cubicBezTo>
                    <a:pt x="12" y="14"/>
                    <a:pt x="8" y="18"/>
                    <a:pt x="5" y="2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1839"/>
            <p:cNvSpPr>
              <a:spLocks/>
            </p:cNvSpPr>
            <p:nvPr/>
          </p:nvSpPr>
          <p:spPr bwMode="auto">
            <a:xfrm>
              <a:off x="4314780" y="5216555"/>
              <a:ext cx="303214" cy="263527"/>
            </a:xfrm>
            <a:custGeom>
              <a:avLst/>
              <a:gdLst>
                <a:gd name="T0" fmla="*/ 59 w 81"/>
                <a:gd name="T1" fmla="*/ 6 h 70"/>
                <a:gd name="T2" fmla="*/ 46 w 81"/>
                <a:gd name="T3" fmla="*/ 1 h 70"/>
                <a:gd name="T4" fmla="*/ 34 w 81"/>
                <a:gd name="T5" fmla="*/ 1 h 70"/>
                <a:gd name="T6" fmla="*/ 16 w 81"/>
                <a:gd name="T7" fmla="*/ 9 h 70"/>
                <a:gd name="T8" fmla="*/ 6 w 81"/>
                <a:gd name="T9" fmla="*/ 15 h 70"/>
                <a:gd name="T10" fmla="*/ 0 w 81"/>
                <a:gd name="T11" fmla="*/ 20 h 70"/>
                <a:gd name="T12" fmla="*/ 8 w 81"/>
                <a:gd name="T13" fmla="*/ 28 h 70"/>
                <a:gd name="T14" fmla="*/ 11 w 81"/>
                <a:gd name="T15" fmla="*/ 39 h 70"/>
                <a:gd name="T16" fmla="*/ 16 w 81"/>
                <a:gd name="T17" fmla="*/ 52 h 70"/>
                <a:gd name="T18" fmla="*/ 30 w 81"/>
                <a:gd name="T19" fmla="*/ 65 h 70"/>
                <a:gd name="T20" fmla="*/ 51 w 81"/>
                <a:gd name="T21" fmla="*/ 66 h 70"/>
                <a:gd name="T22" fmla="*/ 69 w 81"/>
                <a:gd name="T23" fmla="*/ 53 h 70"/>
                <a:gd name="T24" fmla="*/ 74 w 81"/>
                <a:gd name="T25" fmla="*/ 59 h 70"/>
                <a:gd name="T26" fmla="*/ 79 w 81"/>
                <a:gd name="T27" fmla="*/ 70 h 70"/>
                <a:gd name="T28" fmla="*/ 81 w 81"/>
                <a:gd name="T29" fmla="*/ 69 h 70"/>
                <a:gd name="T30" fmla="*/ 76 w 81"/>
                <a:gd name="T31" fmla="*/ 60 h 70"/>
                <a:gd name="T32" fmla="*/ 70 w 81"/>
                <a:gd name="T33" fmla="*/ 52 h 70"/>
                <a:gd name="T34" fmla="*/ 76 w 81"/>
                <a:gd name="T35" fmla="*/ 39 h 70"/>
                <a:gd name="T36" fmla="*/ 76 w 81"/>
                <a:gd name="T37" fmla="*/ 26 h 70"/>
                <a:gd name="T38" fmla="*/ 70 w 81"/>
                <a:gd name="T39" fmla="*/ 16 h 70"/>
                <a:gd name="T40" fmla="*/ 59 w 81"/>
                <a:gd name="T41"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70">
                  <a:moveTo>
                    <a:pt x="59" y="6"/>
                  </a:moveTo>
                  <a:cubicBezTo>
                    <a:pt x="55" y="3"/>
                    <a:pt x="51" y="1"/>
                    <a:pt x="46" y="1"/>
                  </a:cubicBezTo>
                  <a:cubicBezTo>
                    <a:pt x="42" y="0"/>
                    <a:pt x="38" y="0"/>
                    <a:pt x="34" y="1"/>
                  </a:cubicBezTo>
                  <a:cubicBezTo>
                    <a:pt x="27" y="2"/>
                    <a:pt x="21" y="5"/>
                    <a:pt x="16" y="9"/>
                  </a:cubicBezTo>
                  <a:cubicBezTo>
                    <a:pt x="14" y="10"/>
                    <a:pt x="10" y="12"/>
                    <a:pt x="6" y="15"/>
                  </a:cubicBezTo>
                  <a:cubicBezTo>
                    <a:pt x="3" y="17"/>
                    <a:pt x="0" y="20"/>
                    <a:pt x="0" y="20"/>
                  </a:cubicBezTo>
                  <a:cubicBezTo>
                    <a:pt x="4" y="21"/>
                    <a:pt x="7" y="24"/>
                    <a:pt x="8" y="28"/>
                  </a:cubicBezTo>
                  <a:cubicBezTo>
                    <a:pt x="10" y="31"/>
                    <a:pt x="10" y="35"/>
                    <a:pt x="11" y="39"/>
                  </a:cubicBezTo>
                  <a:cubicBezTo>
                    <a:pt x="12" y="43"/>
                    <a:pt x="13" y="47"/>
                    <a:pt x="16" y="52"/>
                  </a:cubicBezTo>
                  <a:cubicBezTo>
                    <a:pt x="19" y="57"/>
                    <a:pt x="24" y="61"/>
                    <a:pt x="30" y="65"/>
                  </a:cubicBezTo>
                  <a:cubicBezTo>
                    <a:pt x="36" y="68"/>
                    <a:pt x="44" y="69"/>
                    <a:pt x="51" y="66"/>
                  </a:cubicBezTo>
                  <a:cubicBezTo>
                    <a:pt x="58" y="64"/>
                    <a:pt x="65" y="58"/>
                    <a:pt x="69" y="53"/>
                  </a:cubicBezTo>
                  <a:cubicBezTo>
                    <a:pt x="71" y="55"/>
                    <a:pt x="73" y="57"/>
                    <a:pt x="74" y="59"/>
                  </a:cubicBezTo>
                  <a:cubicBezTo>
                    <a:pt x="76" y="62"/>
                    <a:pt x="78" y="66"/>
                    <a:pt x="79" y="70"/>
                  </a:cubicBezTo>
                  <a:cubicBezTo>
                    <a:pt x="81" y="69"/>
                    <a:pt x="81" y="69"/>
                    <a:pt x="81" y="69"/>
                  </a:cubicBezTo>
                  <a:cubicBezTo>
                    <a:pt x="80" y="67"/>
                    <a:pt x="78" y="64"/>
                    <a:pt x="76" y="60"/>
                  </a:cubicBezTo>
                  <a:cubicBezTo>
                    <a:pt x="74" y="57"/>
                    <a:pt x="72" y="54"/>
                    <a:pt x="70" y="52"/>
                  </a:cubicBezTo>
                  <a:cubicBezTo>
                    <a:pt x="73" y="48"/>
                    <a:pt x="75" y="44"/>
                    <a:pt x="76" y="39"/>
                  </a:cubicBezTo>
                  <a:cubicBezTo>
                    <a:pt x="77" y="35"/>
                    <a:pt x="78" y="31"/>
                    <a:pt x="76" y="26"/>
                  </a:cubicBezTo>
                  <a:cubicBezTo>
                    <a:pt x="75" y="23"/>
                    <a:pt x="73" y="19"/>
                    <a:pt x="70" y="16"/>
                  </a:cubicBezTo>
                  <a:cubicBezTo>
                    <a:pt x="67" y="12"/>
                    <a:pt x="63" y="8"/>
                    <a:pt x="59"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1840"/>
            <p:cNvSpPr>
              <a:spLocks/>
            </p:cNvSpPr>
            <p:nvPr/>
          </p:nvSpPr>
          <p:spPr bwMode="auto">
            <a:xfrm>
              <a:off x="4603707" y="5153055"/>
              <a:ext cx="344490" cy="233364"/>
            </a:xfrm>
            <a:custGeom>
              <a:avLst/>
              <a:gdLst>
                <a:gd name="T0" fmla="*/ 49 w 92"/>
                <a:gd name="T1" fmla="*/ 0 h 62"/>
                <a:gd name="T2" fmla="*/ 29 w 92"/>
                <a:gd name="T3" fmla="*/ 7 h 62"/>
                <a:gd name="T4" fmla="*/ 15 w 92"/>
                <a:gd name="T5" fmla="*/ 19 h 62"/>
                <a:gd name="T6" fmla="*/ 0 w 92"/>
                <a:gd name="T7" fmla="*/ 30 h 62"/>
                <a:gd name="T8" fmla="*/ 21 w 92"/>
                <a:gd name="T9" fmla="*/ 48 h 62"/>
                <a:gd name="T10" fmla="*/ 35 w 92"/>
                <a:gd name="T11" fmla="*/ 58 h 62"/>
                <a:gd name="T12" fmla="*/ 50 w 92"/>
                <a:gd name="T13" fmla="*/ 62 h 62"/>
                <a:gd name="T14" fmla="*/ 66 w 92"/>
                <a:gd name="T15" fmla="*/ 54 h 62"/>
                <a:gd name="T16" fmla="*/ 80 w 92"/>
                <a:gd name="T17" fmla="*/ 38 h 62"/>
                <a:gd name="T18" fmla="*/ 87 w 92"/>
                <a:gd name="T19" fmla="*/ 44 h 62"/>
                <a:gd name="T20" fmla="*/ 90 w 92"/>
                <a:gd name="T21" fmla="*/ 57 h 62"/>
                <a:gd name="T22" fmla="*/ 92 w 92"/>
                <a:gd name="T23" fmla="*/ 57 h 62"/>
                <a:gd name="T24" fmla="*/ 89 w 92"/>
                <a:gd name="T25" fmla="*/ 46 h 62"/>
                <a:gd name="T26" fmla="*/ 80 w 92"/>
                <a:gd name="T27" fmla="*/ 37 h 62"/>
                <a:gd name="T28" fmla="*/ 81 w 92"/>
                <a:gd name="T29" fmla="*/ 23 h 62"/>
                <a:gd name="T30" fmla="*/ 73 w 92"/>
                <a:gd name="T31" fmla="*/ 10 h 62"/>
                <a:gd name="T32" fmla="*/ 49 w 92"/>
                <a:gd name="T3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62">
                  <a:moveTo>
                    <a:pt x="49" y="0"/>
                  </a:moveTo>
                  <a:cubicBezTo>
                    <a:pt x="41" y="0"/>
                    <a:pt x="35" y="3"/>
                    <a:pt x="29" y="7"/>
                  </a:cubicBezTo>
                  <a:cubicBezTo>
                    <a:pt x="23" y="10"/>
                    <a:pt x="19" y="14"/>
                    <a:pt x="15" y="19"/>
                  </a:cubicBezTo>
                  <a:cubicBezTo>
                    <a:pt x="12" y="22"/>
                    <a:pt x="0" y="30"/>
                    <a:pt x="0" y="30"/>
                  </a:cubicBezTo>
                  <a:cubicBezTo>
                    <a:pt x="10" y="33"/>
                    <a:pt x="15" y="42"/>
                    <a:pt x="21" y="48"/>
                  </a:cubicBezTo>
                  <a:cubicBezTo>
                    <a:pt x="25" y="52"/>
                    <a:pt x="30" y="56"/>
                    <a:pt x="35" y="58"/>
                  </a:cubicBezTo>
                  <a:cubicBezTo>
                    <a:pt x="40" y="61"/>
                    <a:pt x="45" y="62"/>
                    <a:pt x="50" y="62"/>
                  </a:cubicBezTo>
                  <a:cubicBezTo>
                    <a:pt x="55" y="62"/>
                    <a:pt x="61" y="59"/>
                    <a:pt x="66" y="54"/>
                  </a:cubicBezTo>
                  <a:cubicBezTo>
                    <a:pt x="72" y="50"/>
                    <a:pt x="77" y="44"/>
                    <a:pt x="80" y="38"/>
                  </a:cubicBezTo>
                  <a:cubicBezTo>
                    <a:pt x="82" y="40"/>
                    <a:pt x="85" y="42"/>
                    <a:pt x="87" y="44"/>
                  </a:cubicBezTo>
                  <a:cubicBezTo>
                    <a:pt x="89" y="48"/>
                    <a:pt x="91" y="53"/>
                    <a:pt x="90" y="57"/>
                  </a:cubicBezTo>
                  <a:cubicBezTo>
                    <a:pt x="91" y="57"/>
                    <a:pt x="92" y="57"/>
                    <a:pt x="92" y="57"/>
                  </a:cubicBezTo>
                  <a:cubicBezTo>
                    <a:pt x="92" y="55"/>
                    <a:pt x="91" y="50"/>
                    <a:pt x="89" y="46"/>
                  </a:cubicBezTo>
                  <a:cubicBezTo>
                    <a:pt x="87" y="42"/>
                    <a:pt x="83" y="39"/>
                    <a:pt x="80" y="37"/>
                  </a:cubicBezTo>
                  <a:cubicBezTo>
                    <a:pt x="82" y="32"/>
                    <a:pt x="82" y="28"/>
                    <a:pt x="81" y="23"/>
                  </a:cubicBezTo>
                  <a:cubicBezTo>
                    <a:pt x="80" y="18"/>
                    <a:pt x="77" y="14"/>
                    <a:pt x="73" y="10"/>
                  </a:cubicBezTo>
                  <a:cubicBezTo>
                    <a:pt x="67" y="5"/>
                    <a:pt x="57" y="1"/>
                    <a:pt x="49" y="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1841"/>
            <p:cNvSpPr>
              <a:spLocks/>
            </p:cNvSpPr>
            <p:nvPr/>
          </p:nvSpPr>
          <p:spPr bwMode="auto">
            <a:xfrm>
              <a:off x="4983122" y="4927628"/>
              <a:ext cx="333377" cy="447678"/>
            </a:xfrm>
            <a:custGeom>
              <a:avLst/>
              <a:gdLst>
                <a:gd name="T0" fmla="*/ 80 w 89"/>
                <a:gd name="T1" fmla="*/ 23 h 119"/>
                <a:gd name="T2" fmla="*/ 67 w 89"/>
                <a:gd name="T3" fmla="*/ 8 h 119"/>
                <a:gd name="T4" fmla="*/ 51 w 89"/>
                <a:gd name="T5" fmla="*/ 2 h 119"/>
                <a:gd name="T6" fmla="*/ 24 w 89"/>
                <a:gd name="T7" fmla="*/ 3 h 119"/>
                <a:gd name="T8" fmla="*/ 9 w 89"/>
                <a:gd name="T9" fmla="*/ 7 h 119"/>
                <a:gd name="T10" fmla="*/ 0 w 89"/>
                <a:gd name="T11" fmla="*/ 10 h 119"/>
                <a:gd name="T12" fmla="*/ 6 w 89"/>
                <a:gd name="T13" fmla="*/ 24 h 119"/>
                <a:gd name="T14" fmla="*/ 4 w 89"/>
                <a:gd name="T15" fmla="*/ 38 h 119"/>
                <a:gd name="T16" fmla="*/ 1 w 89"/>
                <a:gd name="T17" fmla="*/ 53 h 119"/>
                <a:gd name="T18" fmla="*/ 6 w 89"/>
                <a:gd name="T19" fmla="*/ 67 h 119"/>
                <a:gd name="T20" fmla="*/ 25 w 89"/>
                <a:gd name="T21" fmla="*/ 83 h 119"/>
                <a:gd name="T22" fmla="*/ 53 w 89"/>
                <a:gd name="T23" fmla="*/ 94 h 119"/>
                <a:gd name="T24" fmla="*/ 47 w 89"/>
                <a:gd name="T25" fmla="*/ 107 h 119"/>
                <a:gd name="T26" fmla="*/ 32 w 89"/>
                <a:gd name="T27" fmla="*/ 117 h 119"/>
                <a:gd name="T28" fmla="*/ 33 w 89"/>
                <a:gd name="T29" fmla="*/ 119 h 119"/>
                <a:gd name="T30" fmla="*/ 45 w 89"/>
                <a:gd name="T31" fmla="*/ 110 h 119"/>
                <a:gd name="T32" fmla="*/ 54 w 89"/>
                <a:gd name="T33" fmla="*/ 94 h 119"/>
                <a:gd name="T34" fmla="*/ 73 w 89"/>
                <a:gd name="T35" fmla="*/ 89 h 119"/>
                <a:gd name="T36" fmla="*/ 87 w 89"/>
                <a:gd name="T37" fmla="*/ 69 h 119"/>
                <a:gd name="T38" fmla="*/ 88 w 89"/>
                <a:gd name="T39" fmla="*/ 46 h 119"/>
                <a:gd name="T40" fmla="*/ 80 w 89"/>
                <a:gd name="T41" fmla="*/ 2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119">
                  <a:moveTo>
                    <a:pt x="80" y="23"/>
                  </a:moveTo>
                  <a:cubicBezTo>
                    <a:pt x="77" y="16"/>
                    <a:pt x="72" y="12"/>
                    <a:pt x="67" y="8"/>
                  </a:cubicBezTo>
                  <a:cubicBezTo>
                    <a:pt x="61" y="5"/>
                    <a:pt x="56" y="3"/>
                    <a:pt x="51" y="2"/>
                  </a:cubicBezTo>
                  <a:cubicBezTo>
                    <a:pt x="41" y="0"/>
                    <a:pt x="33" y="1"/>
                    <a:pt x="24" y="3"/>
                  </a:cubicBezTo>
                  <a:cubicBezTo>
                    <a:pt x="21" y="4"/>
                    <a:pt x="15" y="5"/>
                    <a:pt x="9" y="7"/>
                  </a:cubicBezTo>
                  <a:cubicBezTo>
                    <a:pt x="4" y="8"/>
                    <a:pt x="0" y="10"/>
                    <a:pt x="0" y="10"/>
                  </a:cubicBezTo>
                  <a:cubicBezTo>
                    <a:pt x="4" y="13"/>
                    <a:pt x="5" y="18"/>
                    <a:pt x="6" y="24"/>
                  </a:cubicBezTo>
                  <a:cubicBezTo>
                    <a:pt x="6" y="29"/>
                    <a:pt x="4" y="34"/>
                    <a:pt x="4" y="38"/>
                  </a:cubicBezTo>
                  <a:cubicBezTo>
                    <a:pt x="2" y="44"/>
                    <a:pt x="1" y="49"/>
                    <a:pt x="1" y="53"/>
                  </a:cubicBezTo>
                  <a:cubicBezTo>
                    <a:pt x="2" y="58"/>
                    <a:pt x="3" y="62"/>
                    <a:pt x="6" y="67"/>
                  </a:cubicBezTo>
                  <a:cubicBezTo>
                    <a:pt x="10" y="72"/>
                    <a:pt x="17" y="78"/>
                    <a:pt x="25" y="83"/>
                  </a:cubicBezTo>
                  <a:cubicBezTo>
                    <a:pt x="33" y="89"/>
                    <a:pt x="43" y="93"/>
                    <a:pt x="53" y="94"/>
                  </a:cubicBezTo>
                  <a:cubicBezTo>
                    <a:pt x="52" y="99"/>
                    <a:pt x="49" y="103"/>
                    <a:pt x="47" y="107"/>
                  </a:cubicBezTo>
                  <a:cubicBezTo>
                    <a:pt x="43" y="112"/>
                    <a:pt x="37" y="115"/>
                    <a:pt x="32" y="117"/>
                  </a:cubicBezTo>
                  <a:cubicBezTo>
                    <a:pt x="32" y="118"/>
                    <a:pt x="32" y="119"/>
                    <a:pt x="33" y="119"/>
                  </a:cubicBezTo>
                  <a:cubicBezTo>
                    <a:pt x="36" y="118"/>
                    <a:pt x="41" y="115"/>
                    <a:pt x="45" y="110"/>
                  </a:cubicBezTo>
                  <a:cubicBezTo>
                    <a:pt x="50" y="105"/>
                    <a:pt x="53" y="99"/>
                    <a:pt x="54" y="94"/>
                  </a:cubicBezTo>
                  <a:cubicBezTo>
                    <a:pt x="61" y="95"/>
                    <a:pt x="68" y="93"/>
                    <a:pt x="73" y="89"/>
                  </a:cubicBezTo>
                  <a:cubicBezTo>
                    <a:pt x="79" y="85"/>
                    <a:pt x="84" y="78"/>
                    <a:pt x="87" y="69"/>
                  </a:cubicBezTo>
                  <a:cubicBezTo>
                    <a:pt x="89" y="62"/>
                    <a:pt x="89" y="54"/>
                    <a:pt x="88" y="46"/>
                  </a:cubicBezTo>
                  <a:cubicBezTo>
                    <a:pt x="87" y="37"/>
                    <a:pt x="84" y="29"/>
                    <a:pt x="80" y="23"/>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1842"/>
            <p:cNvSpPr>
              <a:spLocks/>
            </p:cNvSpPr>
            <p:nvPr/>
          </p:nvSpPr>
          <p:spPr bwMode="auto">
            <a:xfrm>
              <a:off x="4727533" y="5126067"/>
              <a:ext cx="173039" cy="112713"/>
            </a:xfrm>
            <a:custGeom>
              <a:avLst/>
              <a:gdLst>
                <a:gd name="T0" fmla="*/ 23 w 46"/>
                <a:gd name="T1" fmla="*/ 0 h 30"/>
                <a:gd name="T2" fmla="*/ 14 w 46"/>
                <a:gd name="T3" fmla="*/ 3 h 30"/>
                <a:gd name="T4" fmla="*/ 7 w 46"/>
                <a:gd name="T5" fmla="*/ 8 h 30"/>
                <a:gd name="T6" fmla="*/ 3 w 46"/>
                <a:gd name="T7" fmla="*/ 11 h 30"/>
                <a:gd name="T8" fmla="*/ 0 w 46"/>
                <a:gd name="T9" fmla="*/ 13 h 30"/>
                <a:gd name="T10" fmla="*/ 9 w 46"/>
                <a:gd name="T11" fmla="*/ 22 h 30"/>
                <a:gd name="T12" fmla="*/ 26 w 46"/>
                <a:gd name="T13" fmla="*/ 29 h 30"/>
                <a:gd name="T14" fmla="*/ 37 w 46"/>
                <a:gd name="T15" fmla="*/ 15 h 30"/>
                <a:gd name="T16" fmla="*/ 41 w 46"/>
                <a:gd name="T17" fmla="*/ 17 h 30"/>
                <a:gd name="T18" fmla="*/ 45 w 46"/>
                <a:gd name="T19" fmla="*/ 21 h 30"/>
                <a:gd name="T20" fmla="*/ 46 w 46"/>
                <a:gd name="T21" fmla="*/ 21 h 30"/>
                <a:gd name="T22" fmla="*/ 37 w 46"/>
                <a:gd name="T23" fmla="*/ 14 h 30"/>
                <a:gd name="T24" fmla="*/ 33 w 46"/>
                <a:gd name="T25" fmla="*/ 3 h 30"/>
                <a:gd name="T26" fmla="*/ 23 w 46"/>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30">
                  <a:moveTo>
                    <a:pt x="23" y="0"/>
                  </a:moveTo>
                  <a:cubicBezTo>
                    <a:pt x="19" y="0"/>
                    <a:pt x="17" y="2"/>
                    <a:pt x="14" y="3"/>
                  </a:cubicBezTo>
                  <a:cubicBezTo>
                    <a:pt x="12" y="5"/>
                    <a:pt x="10" y="6"/>
                    <a:pt x="7" y="8"/>
                  </a:cubicBezTo>
                  <a:cubicBezTo>
                    <a:pt x="7" y="9"/>
                    <a:pt x="5" y="10"/>
                    <a:pt x="3" y="11"/>
                  </a:cubicBezTo>
                  <a:cubicBezTo>
                    <a:pt x="1" y="12"/>
                    <a:pt x="0" y="13"/>
                    <a:pt x="0" y="13"/>
                  </a:cubicBezTo>
                  <a:cubicBezTo>
                    <a:pt x="4" y="15"/>
                    <a:pt x="6" y="19"/>
                    <a:pt x="9" y="22"/>
                  </a:cubicBezTo>
                  <a:cubicBezTo>
                    <a:pt x="14" y="27"/>
                    <a:pt x="20" y="30"/>
                    <a:pt x="26" y="29"/>
                  </a:cubicBezTo>
                  <a:cubicBezTo>
                    <a:pt x="32" y="28"/>
                    <a:pt x="36" y="22"/>
                    <a:pt x="37" y="15"/>
                  </a:cubicBezTo>
                  <a:cubicBezTo>
                    <a:pt x="39" y="15"/>
                    <a:pt x="40" y="16"/>
                    <a:pt x="41" y="17"/>
                  </a:cubicBezTo>
                  <a:cubicBezTo>
                    <a:pt x="43" y="18"/>
                    <a:pt x="44" y="19"/>
                    <a:pt x="45" y="21"/>
                  </a:cubicBezTo>
                  <a:cubicBezTo>
                    <a:pt x="46" y="21"/>
                    <a:pt x="46" y="21"/>
                    <a:pt x="46" y="21"/>
                  </a:cubicBezTo>
                  <a:cubicBezTo>
                    <a:pt x="45" y="19"/>
                    <a:pt x="40" y="15"/>
                    <a:pt x="37" y="14"/>
                  </a:cubicBezTo>
                  <a:cubicBezTo>
                    <a:pt x="38" y="10"/>
                    <a:pt x="37" y="6"/>
                    <a:pt x="33" y="3"/>
                  </a:cubicBezTo>
                  <a:cubicBezTo>
                    <a:pt x="30" y="1"/>
                    <a:pt x="26" y="0"/>
                    <a:pt x="23"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1843"/>
            <p:cNvSpPr>
              <a:spLocks/>
            </p:cNvSpPr>
            <p:nvPr/>
          </p:nvSpPr>
          <p:spPr bwMode="auto">
            <a:xfrm>
              <a:off x="5764176" y="5483257"/>
              <a:ext cx="409577" cy="319090"/>
            </a:xfrm>
            <a:custGeom>
              <a:avLst/>
              <a:gdLst>
                <a:gd name="T0" fmla="*/ 36 w 109"/>
                <a:gd name="T1" fmla="*/ 81 h 85"/>
                <a:gd name="T2" fmla="*/ 65 w 109"/>
                <a:gd name="T3" fmla="*/ 82 h 85"/>
                <a:gd name="T4" fmla="*/ 87 w 109"/>
                <a:gd name="T5" fmla="*/ 73 h 85"/>
                <a:gd name="T6" fmla="*/ 100 w 109"/>
                <a:gd name="T7" fmla="*/ 67 h 85"/>
                <a:gd name="T8" fmla="*/ 109 w 109"/>
                <a:gd name="T9" fmla="*/ 62 h 85"/>
                <a:gd name="T10" fmla="*/ 98 w 109"/>
                <a:gd name="T11" fmla="*/ 50 h 85"/>
                <a:gd name="T12" fmla="*/ 92 w 109"/>
                <a:gd name="T13" fmla="*/ 34 h 85"/>
                <a:gd name="T14" fmla="*/ 60 w 109"/>
                <a:gd name="T15" fmla="*/ 3 h 85"/>
                <a:gd name="T16" fmla="*/ 35 w 109"/>
                <a:gd name="T17" fmla="*/ 6 h 85"/>
                <a:gd name="T18" fmla="*/ 14 w 109"/>
                <a:gd name="T19" fmla="*/ 24 h 85"/>
                <a:gd name="T20" fmla="*/ 6 w 109"/>
                <a:gd name="T21" fmla="*/ 16 h 85"/>
                <a:gd name="T22" fmla="*/ 2 w 109"/>
                <a:gd name="T23" fmla="*/ 0 h 85"/>
                <a:gd name="T24" fmla="*/ 0 w 109"/>
                <a:gd name="T25" fmla="*/ 0 h 85"/>
                <a:gd name="T26" fmla="*/ 4 w 109"/>
                <a:gd name="T27" fmla="*/ 13 h 85"/>
                <a:gd name="T28" fmla="*/ 13 w 109"/>
                <a:gd name="T29" fmla="*/ 26 h 85"/>
                <a:gd name="T30" fmla="*/ 12 w 109"/>
                <a:gd name="T31" fmla="*/ 60 h 85"/>
                <a:gd name="T32" fmla="*/ 36 w 109"/>
                <a:gd name="T33"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9" h="85">
                  <a:moveTo>
                    <a:pt x="36" y="81"/>
                  </a:moveTo>
                  <a:cubicBezTo>
                    <a:pt x="46" y="85"/>
                    <a:pt x="55" y="84"/>
                    <a:pt x="65" y="82"/>
                  </a:cubicBezTo>
                  <a:cubicBezTo>
                    <a:pt x="73" y="80"/>
                    <a:pt x="80" y="77"/>
                    <a:pt x="87" y="73"/>
                  </a:cubicBezTo>
                  <a:cubicBezTo>
                    <a:pt x="89" y="71"/>
                    <a:pt x="95" y="69"/>
                    <a:pt x="100" y="67"/>
                  </a:cubicBezTo>
                  <a:cubicBezTo>
                    <a:pt x="105" y="64"/>
                    <a:pt x="109" y="62"/>
                    <a:pt x="109" y="62"/>
                  </a:cubicBezTo>
                  <a:cubicBezTo>
                    <a:pt x="104" y="60"/>
                    <a:pt x="101" y="55"/>
                    <a:pt x="98" y="50"/>
                  </a:cubicBezTo>
                  <a:cubicBezTo>
                    <a:pt x="96" y="44"/>
                    <a:pt x="94" y="39"/>
                    <a:pt x="92" y="34"/>
                  </a:cubicBezTo>
                  <a:cubicBezTo>
                    <a:pt x="86" y="20"/>
                    <a:pt x="75" y="7"/>
                    <a:pt x="60" y="3"/>
                  </a:cubicBezTo>
                  <a:cubicBezTo>
                    <a:pt x="52" y="0"/>
                    <a:pt x="43" y="2"/>
                    <a:pt x="35" y="6"/>
                  </a:cubicBezTo>
                  <a:cubicBezTo>
                    <a:pt x="27" y="10"/>
                    <a:pt x="19" y="17"/>
                    <a:pt x="14" y="24"/>
                  </a:cubicBezTo>
                  <a:cubicBezTo>
                    <a:pt x="11" y="22"/>
                    <a:pt x="8" y="19"/>
                    <a:pt x="6" y="16"/>
                  </a:cubicBezTo>
                  <a:cubicBezTo>
                    <a:pt x="3" y="11"/>
                    <a:pt x="2" y="5"/>
                    <a:pt x="2" y="0"/>
                  </a:cubicBezTo>
                  <a:cubicBezTo>
                    <a:pt x="1" y="0"/>
                    <a:pt x="0" y="0"/>
                    <a:pt x="0" y="0"/>
                  </a:cubicBezTo>
                  <a:cubicBezTo>
                    <a:pt x="0" y="3"/>
                    <a:pt x="1" y="8"/>
                    <a:pt x="4" y="13"/>
                  </a:cubicBezTo>
                  <a:cubicBezTo>
                    <a:pt x="6" y="18"/>
                    <a:pt x="10" y="23"/>
                    <a:pt x="13" y="26"/>
                  </a:cubicBezTo>
                  <a:cubicBezTo>
                    <a:pt x="7" y="36"/>
                    <a:pt x="5" y="49"/>
                    <a:pt x="12" y="60"/>
                  </a:cubicBezTo>
                  <a:cubicBezTo>
                    <a:pt x="17" y="68"/>
                    <a:pt x="27" y="77"/>
                    <a:pt x="36" y="8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1844"/>
            <p:cNvSpPr>
              <a:spLocks/>
            </p:cNvSpPr>
            <p:nvPr/>
          </p:nvSpPr>
          <p:spPr bwMode="auto">
            <a:xfrm>
              <a:off x="6168991" y="5029229"/>
              <a:ext cx="296864" cy="401640"/>
            </a:xfrm>
            <a:custGeom>
              <a:avLst/>
              <a:gdLst>
                <a:gd name="T0" fmla="*/ 3 w 79"/>
                <a:gd name="T1" fmla="*/ 76 h 107"/>
                <a:gd name="T2" fmla="*/ 23 w 79"/>
                <a:gd name="T3" fmla="*/ 99 h 107"/>
                <a:gd name="T4" fmla="*/ 46 w 79"/>
                <a:gd name="T5" fmla="*/ 106 h 107"/>
                <a:gd name="T6" fmla="*/ 60 w 79"/>
                <a:gd name="T7" fmla="*/ 106 h 107"/>
                <a:gd name="T8" fmla="*/ 69 w 79"/>
                <a:gd name="T9" fmla="*/ 105 h 107"/>
                <a:gd name="T10" fmla="*/ 68 w 79"/>
                <a:gd name="T11" fmla="*/ 94 h 107"/>
                <a:gd name="T12" fmla="*/ 74 w 79"/>
                <a:gd name="T13" fmla="*/ 81 h 107"/>
                <a:gd name="T14" fmla="*/ 79 w 79"/>
                <a:gd name="T15" fmla="*/ 63 h 107"/>
                <a:gd name="T16" fmla="*/ 78 w 79"/>
                <a:gd name="T17" fmla="*/ 52 h 107"/>
                <a:gd name="T18" fmla="*/ 77 w 79"/>
                <a:gd name="T19" fmla="*/ 47 h 107"/>
                <a:gd name="T20" fmla="*/ 77 w 79"/>
                <a:gd name="T21" fmla="*/ 45 h 107"/>
                <a:gd name="T22" fmla="*/ 77 w 79"/>
                <a:gd name="T23" fmla="*/ 45 h 107"/>
                <a:gd name="T24" fmla="*/ 76 w 79"/>
                <a:gd name="T25" fmla="*/ 45 h 107"/>
                <a:gd name="T26" fmla="*/ 76 w 79"/>
                <a:gd name="T27" fmla="*/ 45 h 107"/>
                <a:gd name="T28" fmla="*/ 75 w 79"/>
                <a:gd name="T29" fmla="*/ 43 h 107"/>
                <a:gd name="T30" fmla="*/ 68 w 79"/>
                <a:gd name="T31" fmla="*/ 35 h 107"/>
                <a:gd name="T32" fmla="*/ 57 w 79"/>
                <a:gd name="T33" fmla="*/ 27 h 107"/>
                <a:gd name="T34" fmla="*/ 31 w 79"/>
                <a:gd name="T35" fmla="*/ 22 h 107"/>
                <a:gd name="T36" fmla="*/ 32 w 79"/>
                <a:gd name="T37" fmla="*/ 12 h 107"/>
                <a:gd name="T38" fmla="*/ 36 w 79"/>
                <a:gd name="T39" fmla="*/ 0 h 107"/>
                <a:gd name="T40" fmla="*/ 33 w 79"/>
                <a:gd name="T41" fmla="*/ 0 h 107"/>
                <a:gd name="T42" fmla="*/ 33 w 79"/>
                <a:gd name="T43" fmla="*/ 4 h 107"/>
                <a:gd name="T44" fmla="*/ 32 w 79"/>
                <a:gd name="T45" fmla="*/ 10 h 107"/>
                <a:gd name="T46" fmla="*/ 30 w 79"/>
                <a:gd name="T47" fmla="*/ 22 h 107"/>
                <a:gd name="T48" fmla="*/ 13 w 79"/>
                <a:gd name="T49" fmla="*/ 27 h 107"/>
                <a:gd name="T50" fmla="*/ 7 w 79"/>
                <a:gd name="T51" fmla="*/ 33 h 107"/>
                <a:gd name="T52" fmla="*/ 2 w 79"/>
                <a:gd name="T53" fmla="*/ 44 h 107"/>
                <a:gd name="T54" fmla="*/ 0 w 79"/>
                <a:gd name="T55" fmla="*/ 59 h 107"/>
                <a:gd name="T56" fmla="*/ 3 w 79"/>
                <a:gd name="T57" fmla="*/ 7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 h="107">
                  <a:moveTo>
                    <a:pt x="3" y="76"/>
                  </a:moveTo>
                  <a:cubicBezTo>
                    <a:pt x="7" y="88"/>
                    <a:pt x="15" y="94"/>
                    <a:pt x="23" y="99"/>
                  </a:cubicBezTo>
                  <a:cubicBezTo>
                    <a:pt x="31" y="104"/>
                    <a:pt x="39" y="106"/>
                    <a:pt x="46" y="106"/>
                  </a:cubicBezTo>
                  <a:cubicBezTo>
                    <a:pt x="49" y="106"/>
                    <a:pt x="55" y="107"/>
                    <a:pt x="60" y="106"/>
                  </a:cubicBezTo>
                  <a:cubicBezTo>
                    <a:pt x="65" y="106"/>
                    <a:pt x="69" y="105"/>
                    <a:pt x="69" y="105"/>
                  </a:cubicBezTo>
                  <a:cubicBezTo>
                    <a:pt x="66" y="102"/>
                    <a:pt x="67" y="98"/>
                    <a:pt x="68" y="94"/>
                  </a:cubicBezTo>
                  <a:cubicBezTo>
                    <a:pt x="70" y="89"/>
                    <a:pt x="72" y="85"/>
                    <a:pt x="74" y="81"/>
                  </a:cubicBezTo>
                  <a:cubicBezTo>
                    <a:pt x="76" y="76"/>
                    <a:pt x="78" y="70"/>
                    <a:pt x="79" y="63"/>
                  </a:cubicBezTo>
                  <a:cubicBezTo>
                    <a:pt x="79" y="60"/>
                    <a:pt x="79" y="56"/>
                    <a:pt x="78" y="52"/>
                  </a:cubicBezTo>
                  <a:cubicBezTo>
                    <a:pt x="78" y="50"/>
                    <a:pt x="78" y="49"/>
                    <a:pt x="77" y="47"/>
                  </a:cubicBezTo>
                  <a:cubicBezTo>
                    <a:pt x="77" y="45"/>
                    <a:pt x="77" y="45"/>
                    <a:pt x="77" y="45"/>
                  </a:cubicBezTo>
                  <a:cubicBezTo>
                    <a:pt x="77" y="45"/>
                    <a:pt x="77" y="45"/>
                    <a:pt x="77" y="45"/>
                  </a:cubicBezTo>
                  <a:cubicBezTo>
                    <a:pt x="76" y="45"/>
                    <a:pt x="76" y="45"/>
                    <a:pt x="76" y="45"/>
                  </a:cubicBezTo>
                  <a:cubicBezTo>
                    <a:pt x="76" y="45"/>
                    <a:pt x="76" y="45"/>
                    <a:pt x="76" y="45"/>
                  </a:cubicBezTo>
                  <a:cubicBezTo>
                    <a:pt x="76" y="44"/>
                    <a:pt x="75" y="44"/>
                    <a:pt x="75" y="43"/>
                  </a:cubicBezTo>
                  <a:cubicBezTo>
                    <a:pt x="73" y="41"/>
                    <a:pt x="71" y="38"/>
                    <a:pt x="68" y="35"/>
                  </a:cubicBezTo>
                  <a:cubicBezTo>
                    <a:pt x="65" y="32"/>
                    <a:pt x="61" y="29"/>
                    <a:pt x="57" y="27"/>
                  </a:cubicBezTo>
                  <a:cubicBezTo>
                    <a:pt x="49" y="22"/>
                    <a:pt x="40" y="21"/>
                    <a:pt x="31" y="22"/>
                  </a:cubicBezTo>
                  <a:cubicBezTo>
                    <a:pt x="31" y="18"/>
                    <a:pt x="31" y="15"/>
                    <a:pt x="32" y="12"/>
                  </a:cubicBezTo>
                  <a:cubicBezTo>
                    <a:pt x="33" y="9"/>
                    <a:pt x="35" y="4"/>
                    <a:pt x="36" y="0"/>
                  </a:cubicBezTo>
                  <a:cubicBezTo>
                    <a:pt x="33" y="0"/>
                    <a:pt x="33" y="0"/>
                    <a:pt x="33" y="0"/>
                  </a:cubicBezTo>
                  <a:cubicBezTo>
                    <a:pt x="33" y="1"/>
                    <a:pt x="33" y="3"/>
                    <a:pt x="33" y="4"/>
                  </a:cubicBezTo>
                  <a:cubicBezTo>
                    <a:pt x="33" y="6"/>
                    <a:pt x="32" y="8"/>
                    <a:pt x="32" y="10"/>
                  </a:cubicBezTo>
                  <a:cubicBezTo>
                    <a:pt x="31" y="14"/>
                    <a:pt x="29" y="18"/>
                    <a:pt x="30" y="22"/>
                  </a:cubicBezTo>
                  <a:cubicBezTo>
                    <a:pt x="24" y="23"/>
                    <a:pt x="18" y="24"/>
                    <a:pt x="13" y="27"/>
                  </a:cubicBezTo>
                  <a:cubicBezTo>
                    <a:pt x="11" y="29"/>
                    <a:pt x="8" y="30"/>
                    <a:pt x="7" y="33"/>
                  </a:cubicBezTo>
                  <a:cubicBezTo>
                    <a:pt x="5" y="36"/>
                    <a:pt x="3" y="39"/>
                    <a:pt x="2" y="44"/>
                  </a:cubicBezTo>
                  <a:cubicBezTo>
                    <a:pt x="1" y="48"/>
                    <a:pt x="0" y="54"/>
                    <a:pt x="0" y="59"/>
                  </a:cubicBezTo>
                  <a:cubicBezTo>
                    <a:pt x="1" y="65"/>
                    <a:pt x="2" y="71"/>
                    <a:pt x="3" y="7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1845"/>
            <p:cNvSpPr>
              <a:spLocks/>
            </p:cNvSpPr>
            <p:nvPr/>
          </p:nvSpPr>
          <p:spPr bwMode="auto">
            <a:xfrm>
              <a:off x="5937215" y="5318156"/>
              <a:ext cx="157163" cy="211139"/>
            </a:xfrm>
            <a:custGeom>
              <a:avLst/>
              <a:gdLst>
                <a:gd name="T0" fmla="*/ 1 w 42"/>
                <a:gd name="T1" fmla="*/ 20 h 56"/>
                <a:gd name="T2" fmla="*/ 2 w 42"/>
                <a:gd name="T3" fmla="*/ 33 h 56"/>
                <a:gd name="T4" fmla="*/ 5 w 42"/>
                <a:gd name="T5" fmla="*/ 43 h 56"/>
                <a:gd name="T6" fmla="*/ 7 w 42"/>
                <a:gd name="T7" fmla="*/ 50 h 56"/>
                <a:gd name="T8" fmla="*/ 6 w 42"/>
                <a:gd name="T9" fmla="*/ 56 h 56"/>
                <a:gd name="T10" fmla="*/ 16 w 42"/>
                <a:gd name="T11" fmla="*/ 50 h 56"/>
                <a:gd name="T12" fmla="*/ 25 w 42"/>
                <a:gd name="T13" fmla="*/ 47 h 56"/>
                <a:gd name="T14" fmla="*/ 40 w 42"/>
                <a:gd name="T15" fmla="*/ 28 h 56"/>
                <a:gd name="T16" fmla="*/ 37 w 42"/>
                <a:gd name="T17" fmla="*/ 16 h 56"/>
                <a:gd name="T18" fmla="*/ 26 w 42"/>
                <a:gd name="T19" fmla="*/ 7 h 56"/>
                <a:gd name="T20" fmla="*/ 31 w 42"/>
                <a:gd name="T21" fmla="*/ 2 h 56"/>
                <a:gd name="T22" fmla="*/ 35 w 42"/>
                <a:gd name="T23" fmla="*/ 1 h 56"/>
                <a:gd name="T24" fmla="*/ 39 w 42"/>
                <a:gd name="T25" fmla="*/ 2 h 56"/>
                <a:gd name="T26" fmla="*/ 41 w 42"/>
                <a:gd name="T27" fmla="*/ 4 h 56"/>
                <a:gd name="T28" fmla="*/ 41 w 42"/>
                <a:gd name="T29" fmla="*/ 7 h 56"/>
                <a:gd name="T30" fmla="*/ 40 w 42"/>
                <a:gd name="T31" fmla="*/ 9 h 56"/>
                <a:gd name="T32" fmla="*/ 41 w 42"/>
                <a:gd name="T33" fmla="*/ 10 h 56"/>
                <a:gd name="T34" fmla="*/ 42 w 42"/>
                <a:gd name="T35" fmla="*/ 7 h 56"/>
                <a:gd name="T36" fmla="*/ 41 w 42"/>
                <a:gd name="T37" fmla="*/ 3 h 56"/>
                <a:gd name="T38" fmla="*/ 40 w 42"/>
                <a:gd name="T39" fmla="*/ 2 h 56"/>
                <a:gd name="T40" fmla="*/ 38 w 42"/>
                <a:gd name="T41" fmla="*/ 0 h 56"/>
                <a:gd name="T42" fmla="*/ 36 w 42"/>
                <a:gd name="T43" fmla="*/ 0 h 56"/>
                <a:gd name="T44" fmla="*/ 34 w 42"/>
                <a:gd name="T45" fmla="*/ 0 h 56"/>
                <a:gd name="T46" fmla="*/ 31 w 42"/>
                <a:gd name="T47" fmla="*/ 2 h 56"/>
                <a:gd name="T48" fmla="*/ 28 w 42"/>
                <a:gd name="T49" fmla="*/ 4 h 56"/>
                <a:gd name="T50" fmla="*/ 26 w 42"/>
                <a:gd name="T51" fmla="*/ 7 h 56"/>
                <a:gd name="T52" fmla="*/ 9 w 42"/>
                <a:gd name="T53" fmla="*/ 8 h 56"/>
                <a:gd name="T54" fmla="*/ 1 w 42"/>
                <a:gd name="T55"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56">
                  <a:moveTo>
                    <a:pt x="1" y="20"/>
                  </a:moveTo>
                  <a:cubicBezTo>
                    <a:pt x="0" y="24"/>
                    <a:pt x="1" y="28"/>
                    <a:pt x="2" y="33"/>
                  </a:cubicBezTo>
                  <a:cubicBezTo>
                    <a:pt x="3" y="36"/>
                    <a:pt x="4" y="40"/>
                    <a:pt x="5" y="43"/>
                  </a:cubicBezTo>
                  <a:cubicBezTo>
                    <a:pt x="6" y="45"/>
                    <a:pt x="7" y="48"/>
                    <a:pt x="7" y="50"/>
                  </a:cubicBezTo>
                  <a:cubicBezTo>
                    <a:pt x="7" y="53"/>
                    <a:pt x="6" y="56"/>
                    <a:pt x="6" y="56"/>
                  </a:cubicBezTo>
                  <a:cubicBezTo>
                    <a:pt x="9" y="53"/>
                    <a:pt x="12" y="52"/>
                    <a:pt x="16" y="50"/>
                  </a:cubicBezTo>
                  <a:cubicBezTo>
                    <a:pt x="19" y="49"/>
                    <a:pt x="22" y="48"/>
                    <a:pt x="25" y="47"/>
                  </a:cubicBezTo>
                  <a:cubicBezTo>
                    <a:pt x="32" y="42"/>
                    <a:pt x="39" y="35"/>
                    <a:pt x="40" y="28"/>
                  </a:cubicBezTo>
                  <a:cubicBezTo>
                    <a:pt x="41" y="23"/>
                    <a:pt x="39" y="19"/>
                    <a:pt x="37" y="16"/>
                  </a:cubicBezTo>
                  <a:cubicBezTo>
                    <a:pt x="34" y="12"/>
                    <a:pt x="31" y="9"/>
                    <a:pt x="26" y="7"/>
                  </a:cubicBezTo>
                  <a:cubicBezTo>
                    <a:pt x="28" y="5"/>
                    <a:pt x="29" y="3"/>
                    <a:pt x="31" y="2"/>
                  </a:cubicBezTo>
                  <a:cubicBezTo>
                    <a:pt x="32" y="2"/>
                    <a:pt x="33" y="1"/>
                    <a:pt x="35" y="1"/>
                  </a:cubicBezTo>
                  <a:cubicBezTo>
                    <a:pt x="36" y="1"/>
                    <a:pt x="38" y="1"/>
                    <a:pt x="39" y="2"/>
                  </a:cubicBezTo>
                  <a:cubicBezTo>
                    <a:pt x="40" y="3"/>
                    <a:pt x="41" y="4"/>
                    <a:pt x="41" y="4"/>
                  </a:cubicBezTo>
                  <a:cubicBezTo>
                    <a:pt x="41" y="6"/>
                    <a:pt x="41" y="6"/>
                    <a:pt x="41" y="7"/>
                  </a:cubicBezTo>
                  <a:cubicBezTo>
                    <a:pt x="41" y="8"/>
                    <a:pt x="40" y="9"/>
                    <a:pt x="40" y="9"/>
                  </a:cubicBezTo>
                  <a:cubicBezTo>
                    <a:pt x="40" y="9"/>
                    <a:pt x="41" y="10"/>
                    <a:pt x="41" y="10"/>
                  </a:cubicBezTo>
                  <a:cubicBezTo>
                    <a:pt x="41" y="9"/>
                    <a:pt x="42" y="8"/>
                    <a:pt x="42" y="7"/>
                  </a:cubicBezTo>
                  <a:cubicBezTo>
                    <a:pt x="42" y="6"/>
                    <a:pt x="42" y="5"/>
                    <a:pt x="41" y="3"/>
                  </a:cubicBezTo>
                  <a:cubicBezTo>
                    <a:pt x="41" y="3"/>
                    <a:pt x="41" y="2"/>
                    <a:pt x="40" y="2"/>
                  </a:cubicBezTo>
                  <a:cubicBezTo>
                    <a:pt x="40" y="1"/>
                    <a:pt x="39" y="1"/>
                    <a:pt x="38" y="0"/>
                  </a:cubicBezTo>
                  <a:cubicBezTo>
                    <a:pt x="37" y="0"/>
                    <a:pt x="37" y="0"/>
                    <a:pt x="36" y="0"/>
                  </a:cubicBezTo>
                  <a:cubicBezTo>
                    <a:pt x="35" y="0"/>
                    <a:pt x="35" y="0"/>
                    <a:pt x="34" y="0"/>
                  </a:cubicBezTo>
                  <a:cubicBezTo>
                    <a:pt x="32" y="1"/>
                    <a:pt x="31" y="1"/>
                    <a:pt x="31" y="2"/>
                  </a:cubicBezTo>
                  <a:cubicBezTo>
                    <a:pt x="30" y="3"/>
                    <a:pt x="29" y="3"/>
                    <a:pt x="28" y="4"/>
                  </a:cubicBezTo>
                  <a:cubicBezTo>
                    <a:pt x="27" y="5"/>
                    <a:pt x="26" y="6"/>
                    <a:pt x="26" y="7"/>
                  </a:cubicBezTo>
                  <a:cubicBezTo>
                    <a:pt x="20" y="4"/>
                    <a:pt x="14" y="4"/>
                    <a:pt x="9" y="8"/>
                  </a:cubicBezTo>
                  <a:cubicBezTo>
                    <a:pt x="5" y="11"/>
                    <a:pt x="2" y="16"/>
                    <a:pt x="1"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1846"/>
            <p:cNvSpPr>
              <a:spLocks/>
            </p:cNvSpPr>
            <p:nvPr/>
          </p:nvSpPr>
          <p:spPr bwMode="auto">
            <a:xfrm>
              <a:off x="5846727" y="5026054"/>
              <a:ext cx="341315" cy="250827"/>
            </a:xfrm>
            <a:custGeom>
              <a:avLst/>
              <a:gdLst>
                <a:gd name="T0" fmla="*/ 38 w 91"/>
                <a:gd name="T1" fmla="*/ 5 h 67"/>
                <a:gd name="T2" fmla="*/ 26 w 91"/>
                <a:gd name="T3" fmla="*/ 20 h 67"/>
                <a:gd name="T4" fmla="*/ 15 w 91"/>
                <a:gd name="T5" fmla="*/ 35 h 67"/>
                <a:gd name="T6" fmla="*/ 7 w 91"/>
                <a:gd name="T7" fmla="*/ 44 h 67"/>
                <a:gd name="T8" fmla="*/ 0 w 91"/>
                <a:gd name="T9" fmla="*/ 49 h 67"/>
                <a:gd name="T10" fmla="*/ 16 w 91"/>
                <a:gd name="T11" fmla="*/ 56 h 67"/>
                <a:gd name="T12" fmla="*/ 32 w 91"/>
                <a:gd name="T13" fmla="*/ 64 h 67"/>
                <a:gd name="T14" fmla="*/ 58 w 91"/>
                <a:gd name="T15" fmla="*/ 66 h 67"/>
                <a:gd name="T16" fmla="*/ 82 w 91"/>
                <a:gd name="T17" fmla="*/ 54 h 67"/>
                <a:gd name="T18" fmla="*/ 88 w 91"/>
                <a:gd name="T19" fmla="*/ 31 h 67"/>
                <a:gd name="T20" fmla="*/ 75 w 91"/>
                <a:gd name="T21" fmla="*/ 13 h 67"/>
                <a:gd name="T22" fmla="*/ 81 w 91"/>
                <a:gd name="T23" fmla="*/ 8 h 67"/>
                <a:gd name="T24" fmla="*/ 91 w 91"/>
                <a:gd name="T25" fmla="*/ 2 h 67"/>
                <a:gd name="T26" fmla="*/ 90 w 91"/>
                <a:gd name="T27" fmla="*/ 1 h 67"/>
                <a:gd name="T28" fmla="*/ 82 w 91"/>
                <a:gd name="T29" fmla="*/ 6 h 67"/>
                <a:gd name="T30" fmla="*/ 74 w 91"/>
                <a:gd name="T31" fmla="*/ 12 h 67"/>
                <a:gd name="T32" fmla="*/ 63 w 91"/>
                <a:gd name="T33" fmla="*/ 4 h 67"/>
                <a:gd name="T34" fmla="*/ 53 w 91"/>
                <a:gd name="T35" fmla="*/ 1 h 67"/>
                <a:gd name="T36" fmla="*/ 45 w 91"/>
                <a:gd name="T37" fmla="*/ 2 h 67"/>
                <a:gd name="T38" fmla="*/ 38 w 91"/>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67">
                  <a:moveTo>
                    <a:pt x="38" y="5"/>
                  </a:moveTo>
                  <a:cubicBezTo>
                    <a:pt x="33" y="8"/>
                    <a:pt x="30" y="14"/>
                    <a:pt x="26" y="20"/>
                  </a:cubicBezTo>
                  <a:cubicBezTo>
                    <a:pt x="22" y="25"/>
                    <a:pt x="19" y="30"/>
                    <a:pt x="15" y="35"/>
                  </a:cubicBezTo>
                  <a:cubicBezTo>
                    <a:pt x="14" y="37"/>
                    <a:pt x="11" y="41"/>
                    <a:pt x="7" y="44"/>
                  </a:cubicBezTo>
                  <a:cubicBezTo>
                    <a:pt x="4" y="47"/>
                    <a:pt x="0" y="49"/>
                    <a:pt x="0" y="49"/>
                  </a:cubicBezTo>
                  <a:cubicBezTo>
                    <a:pt x="6" y="50"/>
                    <a:pt x="11" y="53"/>
                    <a:pt x="16" y="56"/>
                  </a:cubicBezTo>
                  <a:cubicBezTo>
                    <a:pt x="21" y="59"/>
                    <a:pt x="27" y="62"/>
                    <a:pt x="32" y="64"/>
                  </a:cubicBezTo>
                  <a:cubicBezTo>
                    <a:pt x="39" y="67"/>
                    <a:pt x="49" y="67"/>
                    <a:pt x="58" y="66"/>
                  </a:cubicBezTo>
                  <a:cubicBezTo>
                    <a:pt x="67" y="64"/>
                    <a:pt x="76" y="60"/>
                    <a:pt x="82" y="54"/>
                  </a:cubicBezTo>
                  <a:cubicBezTo>
                    <a:pt x="88" y="47"/>
                    <a:pt x="90" y="38"/>
                    <a:pt x="88" y="31"/>
                  </a:cubicBezTo>
                  <a:cubicBezTo>
                    <a:pt x="86" y="23"/>
                    <a:pt x="81" y="17"/>
                    <a:pt x="75" y="13"/>
                  </a:cubicBezTo>
                  <a:cubicBezTo>
                    <a:pt x="77" y="11"/>
                    <a:pt x="79" y="9"/>
                    <a:pt x="81" y="8"/>
                  </a:cubicBezTo>
                  <a:cubicBezTo>
                    <a:pt x="84" y="6"/>
                    <a:pt x="87" y="4"/>
                    <a:pt x="91" y="2"/>
                  </a:cubicBezTo>
                  <a:cubicBezTo>
                    <a:pt x="90" y="1"/>
                    <a:pt x="90" y="1"/>
                    <a:pt x="90" y="1"/>
                  </a:cubicBezTo>
                  <a:cubicBezTo>
                    <a:pt x="88" y="2"/>
                    <a:pt x="85" y="4"/>
                    <a:pt x="82" y="6"/>
                  </a:cubicBezTo>
                  <a:cubicBezTo>
                    <a:pt x="79" y="8"/>
                    <a:pt x="76" y="10"/>
                    <a:pt x="74" y="12"/>
                  </a:cubicBezTo>
                  <a:cubicBezTo>
                    <a:pt x="70" y="9"/>
                    <a:pt x="66" y="6"/>
                    <a:pt x="63" y="4"/>
                  </a:cubicBezTo>
                  <a:cubicBezTo>
                    <a:pt x="59" y="2"/>
                    <a:pt x="56" y="1"/>
                    <a:pt x="53" y="1"/>
                  </a:cubicBezTo>
                  <a:cubicBezTo>
                    <a:pt x="50" y="0"/>
                    <a:pt x="48" y="1"/>
                    <a:pt x="45" y="2"/>
                  </a:cubicBezTo>
                  <a:cubicBezTo>
                    <a:pt x="43" y="3"/>
                    <a:pt x="40" y="4"/>
                    <a:pt x="38" y="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1847"/>
            <p:cNvSpPr>
              <a:spLocks/>
            </p:cNvSpPr>
            <p:nvPr/>
          </p:nvSpPr>
          <p:spPr bwMode="auto">
            <a:xfrm>
              <a:off x="5883240" y="3860821"/>
              <a:ext cx="354015" cy="454028"/>
            </a:xfrm>
            <a:custGeom>
              <a:avLst/>
              <a:gdLst>
                <a:gd name="T0" fmla="*/ 81 w 94"/>
                <a:gd name="T1" fmla="*/ 19 h 121"/>
                <a:gd name="T2" fmla="*/ 53 w 94"/>
                <a:gd name="T3" fmla="*/ 3 h 121"/>
                <a:gd name="T4" fmla="*/ 26 w 94"/>
                <a:gd name="T5" fmla="*/ 1 h 121"/>
                <a:gd name="T6" fmla="*/ 10 w 94"/>
                <a:gd name="T7" fmla="*/ 1 h 121"/>
                <a:gd name="T8" fmla="*/ 0 w 94"/>
                <a:gd name="T9" fmla="*/ 2 h 121"/>
                <a:gd name="T10" fmla="*/ 4 w 94"/>
                <a:gd name="T11" fmla="*/ 19 h 121"/>
                <a:gd name="T12" fmla="*/ 2 w 94"/>
                <a:gd name="T13" fmla="*/ 37 h 121"/>
                <a:gd name="T14" fmla="*/ 4 w 94"/>
                <a:gd name="T15" fmla="*/ 60 h 121"/>
                <a:gd name="T16" fmla="*/ 15 w 94"/>
                <a:gd name="T17" fmla="*/ 79 h 121"/>
                <a:gd name="T18" fmla="*/ 39 w 94"/>
                <a:gd name="T19" fmla="*/ 90 h 121"/>
                <a:gd name="T20" fmla="*/ 69 w 94"/>
                <a:gd name="T21" fmla="*/ 89 h 121"/>
                <a:gd name="T22" fmla="*/ 69 w 94"/>
                <a:gd name="T23" fmla="*/ 103 h 121"/>
                <a:gd name="T24" fmla="*/ 59 w 94"/>
                <a:gd name="T25" fmla="*/ 119 h 121"/>
                <a:gd name="T26" fmla="*/ 61 w 94"/>
                <a:gd name="T27" fmla="*/ 121 h 121"/>
                <a:gd name="T28" fmla="*/ 69 w 94"/>
                <a:gd name="T29" fmla="*/ 107 h 121"/>
                <a:gd name="T30" fmla="*/ 71 w 94"/>
                <a:gd name="T31" fmla="*/ 88 h 121"/>
                <a:gd name="T32" fmla="*/ 87 w 94"/>
                <a:gd name="T33" fmla="*/ 76 h 121"/>
                <a:gd name="T34" fmla="*/ 94 w 94"/>
                <a:gd name="T35" fmla="*/ 55 h 121"/>
                <a:gd name="T36" fmla="*/ 90 w 94"/>
                <a:gd name="T37" fmla="*/ 36 h 121"/>
                <a:gd name="T38" fmla="*/ 81 w 94"/>
                <a:gd name="T39"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21">
                  <a:moveTo>
                    <a:pt x="81" y="19"/>
                  </a:moveTo>
                  <a:cubicBezTo>
                    <a:pt x="73" y="9"/>
                    <a:pt x="63" y="6"/>
                    <a:pt x="53" y="3"/>
                  </a:cubicBezTo>
                  <a:cubicBezTo>
                    <a:pt x="44" y="0"/>
                    <a:pt x="35" y="0"/>
                    <a:pt x="26" y="1"/>
                  </a:cubicBezTo>
                  <a:cubicBezTo>
                    <a:pt x="23" y="2"/>
                    <a:pt x="16" y="1"/>
                    <a:pt x="10" y="1"/>
                  </a:cubicBezTo>
                  <a:cubicBezTo>
                    <a:pt x="5" y="2"/>
                    <a:pt x="0" y="2"/>
                    <a:pt x="0" y="2"/>
                  </a:cubicBezTo>
                  <a:cubicBezTo>
                    <a:pt x="4" y="6"/>
                    <a:pt x="4" y="12"/>
                    <a:pt x="4" y="19"/>
                  </a:cubicBezTo>
                  <a:cubicBezTo>
                    <a:pt x="4" y="25"/>
                    <a:pt x="3" y="31"/>
                    <a:pt x="2" y="37"/>
                  </a:cubicBezTo>
                  <a:cubicBezTo>
                    <a:pt x="2" y="44"/>
                    <a:pt x="2" y="53"/>
                    <a:pt x="4" y="60"/>
                  </a:cubicBezTo>
                  <a:cubicBezTo>
                    <a:pt x="6" y="67"/>
                    <a:pt x="9" y="74"/>
                    <a:pt x="15" y="79"/>
                  </a:cubicBezTo>
                  <a:cubicBezTo>
                    <a:pt x="21" y="85"/>
                    <a:pt x="29" y="88"/>
                    <a:pt x="39" y="90"/>
                  </a:cubicBezTo>
                  <a:cubicBezTo>
                    <a:pt x="49" y="92"/>
                    <a:pt x="60" y="92"/>
                    <a:pt x="69" y="89"/>
                  </a:cubicBezTo>
                  <a:cubicBezTo>
                    <a:pt x="70" y="93"/>
                    <a:pt x="70" y="98"/>
                    <a:pt x="69" y="103"/>
                  </a:cubicBezTo>
                  <a:cubicBezTo>
                    <a:pt x="67" y="109"/>
                    <a:pt x="64" y="115"/>
                    <a:pt x="59" y="119"/>
                  </a:cubicBezTo>
                  <a:cubicBezTo>
                    <a:pt x="59" y="119"/>
                    <a:pt x="60" y="120"/>
                    <a:pt x="61" y="121"/>
                  </a:cubicBezTo>
                  <a:cubicBezTo>
                    <a:pt x="63" y="119"/>
                    <a:pt x="67" y="114"/>
                    <a:pt x="69" y="107"/>
                  </a:cubicBezTo>
                  <a:cubicBezTo>
                    <a:pt x="71" y="100"/>
                    <a:pt x="72" y="93"/>
                    <a:pt x="71" y="88"/>
                  </a:cubicBezTo>
                  <a:cubicBezTo>
                    <a:pt x="77" y="86"/>
                    <a:pt x="83" y="82"/>
                    <a:pt x="87" y="76"/>
                  </a:cubicBezTo>
                  <a:cubicBezTo>
                    <a:pt x="91" y="70"/>
                    <a:pt x="94" y="63"/>
                    <a:pt x="94" y="55"/>
                  </a:cubicBezTo>
                  <a:cubicBezTo>
                    <a:pt x="93" y="49"/>
                    <a:pt x="92" y="42"/>
                    <a:pt x="90" y="36"/>
                  </a:cubicBezTo>
                  <a:cubicBezTo>
                    <a:pt x="87" y="30"/>
                    <a:pt x="84" y="24"/>
                    <a:pt x="81" y="1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1848"/>
            <p:cNvSpPr>
              <a:spLocks/>
            </p:cNvSpPr>
            <p:nvPr/>
          </p:nvSpPr>
          <p:spPr bwMode="auto">
            <a:xfrm>
              <a:off x="6011828" y="3808433"/>
              <a:ext cx="300039" cy="450853"/>
            </a:xfrm>
            <a:custGeom>
              <a:avLst/>
              <a:gdLst>
                <a:gd name="T0" fmla="*/ 77 w 80"/>
                <a:gd name="T1" fmla="*/ 44 h 120"/>
                <a:gd name="T2" fmla="*/ 58 w 80"/>
                <a:gd name="T3" fmla="*/ 23 h 120"/>
                <a:gd name="T4" fmla="*/ 37 w 80"/>
                <a:gd name="T5" fmla="*/ 14 h 120"/>
                <a:gd name="T6" fmla="*/ 24 w 80"/>
                <a:gd name="T7" fmla="*/ 7 h 120"/>
                <a:gd name="T8" fmla="*/ 18 w 80"/>
                <a:gd name="T9" fmla="*/ 2 h 120"/>
                <a:gd name="T10" fmla="*/ 16 w 80"/>
                <a:gd name="T11" fmla="*/ 0 h 120"/>
                <a:gd name="T12" fmla="*/ 15 w 80"/>
                <a:gd name="T13" fmla="*/ 11 h 120"/>
                <a:gd name="T14" fmla="*/ 12 w 80"/>
                <a:gd name="T15" fmla="*/ 20 h 120"/>
                <a:gd name="T16" fmla="*/ 5 w 80"/>
                <a:gd name="T17" fmla="*/ 36 h 120"/>
                <a:gd name="T18" fmla="*/ 1 w 80"/>
                <a:gd name="T19" fmla="*/ 58 h 120"/>
                <a:gd name="T20" fmla="*/ 4 w 80"/>
                <a:gd name="T21" fmla="*/ 77 h 120"/>
                <a:gd name="T22" fmla="*/ 22 w 80"/>
                <a:gd name="T23" fmla="*/ 91 h 120"/>
                <a:gd name="T24" fmla="*/ 47 w 80"/>
                <a:gd name="T25" fmla="*/ 102 h 120"/>
                <a:gd name="T26" fmla="*/ 39 w 80"/>
                <a:gd name="T27" fmla="*/ 114 h 120"/>
                <a:gd name="T28" fmla="*/ 20 w 80"/>
                <a:gd name="T29" fmla="*/ 117 h 120"/>
                <a:gd name="T30" fmla="*/ 20 w 80"/>
                <a:gd name="T31" fmla="*/ 119 h 120"/>
                <a:gd name="T32" fmla="*/ 22 w 80"/>
                <a:gd name="T33" fmla="*/ 119 h 120"/>
                <a:gd name="T34" fmla="*/ 23 w 80"/>
                <a:gd name="T35" fmla="*/ 120 h 120"/>
                <a:gd name="T36" fmla="*/ 27 w 80"/>
                <a:gd name="T37" fmla="*/ 120 h 120"/>
                <a:gd name="T38" fmla="*/ 36 w 80"/>
                <a:gd name="T39" fmla="*/ 117 h 120"/>
                <a:gd name="T40" fmla="*/ 44 w 80"/>
                <a:gd name="T41" fmla="*/ 110 h 120"/>
                <a:gd name="T42" fmla="*/ 48 w 80"/>
                <a:gd name="T43" fmla="*/ 102 h 120"/>
                <a:gd name="T44" fmla="*/ 66 w 80"/>
                <a:gd name="T45" fmla="*/ 96 h 120"/>
                <a:gd name="T46" fmla="*/ 78 w 80"/>
                <a:gd name="T47" fmla="*/ 78 h 120"/>
                <a:gd name="T48" fmla="*/ 80 w 80"/>
                <a:gd name="T49" fmla="*/ 60 h 120"/>
                <a:gd name="T50" fmla="*/ 77 w 80"/>
                <a:gd name="T51" fmla="*/ 4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0" h="120">
                  <a:moveTo>
                    <a:pt x="77" y="44"/>
                  </a:moveTo>
                  <a:cubicBezTo>
                    <a:pt x="73" y="34"/>
                    <a:pt x="66" y="29"/>
                    <a:pt x="58" y="23"/>
                  </a:cubicBezTo>
                  <a:cubicBezTo>
                    <a:pt x="52" y="19"/>
                    <a:pt x="45" y="16"/>
                    <a:pt x="37" y="14"/>
                  </a:cubicBezTo>
                  <a:cubicBezTo>
                    <a:pt x="34" y="13"/>
                    <a:pt x="29" y="10"/>
                    <a:pt x="24" y="7"/>
                  </a:cubicBezTo>
                  <a:cubicBezTo>
                    <a:pt x="22" y="5"/>
                    <a:pt x="20" y="3"/>
                    <a:pt x="18" y="2"/>
                  </a:cubicBezTo>
                  <a:cubicBezTo>
                    <a:pt x="17" y="1"/>
                    <a:pt x="16" y="0"/>
                    <a:pt x="16" y="0"/>
                  </a:cubicBezTo>
                  <a:cubicBezTo>
                    <a:pt x="16" y="4"/>
                    <a:pt x="16" y="7"/>
                    <a:pt x="15" y="11"/>
                  </a:cubicBezTo>
                  <a:cubicBezTo>
                    <a:pt x="15" y="14"/>
                    <a:pt x="14" y="17"/>
                    <a:pt x="12" y="20"/>
                  </a:cubicBezTo>
                  <a:cubicBezTo>
                    <a:pt x="10" y="26"/>
                    <a:pt x="7" y="31"/>
                    <a:pt x="5" y="36"/>
                  </a:cubicBezTo>
                  <a:cubicBezTo>
                    <a:pt x="3" y="43"/>
                    <a:pt x="1" y="51"/>
                    <a:pt x="1" y="58"/>
                  </a:cubicBezTo>
                  <a:cubicBezTo>
                    <a:pt x="0" y="65"/>
                    <a:pt x="1" y="72"/>
                    <a:pt x="4" y="77"/>
                  </a:cubicBezTo>
                  <a:cubicBezTo>
                    <a:pt x="8" y="82"/>
                    <a:pt x="14" y="86"/>
                    <a:pt x="22" y="91"/>
                  </a:cubicBezTo>
                  <a:cubicBezTo>
                    <a:pt x="29" y="95"/>
                    <a:pt x="37" y="101"/>
                    <a:pt x="47" y="102"/>
                  </a:cubicBezTo>
                  <a:cubicBezTo>
                    <a:pt x="45" y="106"/>
                    <a:pt x="43" y="111"/>
                    <a:pt x="39" y="114"/>
                  </a:cubicBezTo>
                  <a:cubicBezTo>
                    <a:pt x="34" y="118"/>
                    <a:pt x="27" y="119"/>
                    <a:pt x="20" y="117"/>
                  </a:cubicBezTo>
                  <a:cubicBezTo>
                    <a:pt x="20" y="118"/>
                    <a:pt x="20" y="118"/>
                    <a:pt x="20" y="119"/>
                  </a:cubicBezTo>
                  <a:cubicBezTo>
                    <a:pt x="21" y="119"/>
                    <a:pt x="21" y="119"/>
                    <a:pt x="22" y="119"/>
                  </a:cubicBezTo>
                  <a:cubicBezTo>
                    <a:pt x="22" y="119"/>
                    <a:pt x="23" y="119"/>
                    <a:pt x="23" y="120"/>
                  </a:cubicBezTo>
                  <a:cubicBezTo>
                    <a:pt x="25" y="120"/>
                    <a:pt x="26" y="120"/>
                    <a:pt x="27" y="120"/>
                  </a:cubicBezTo>
                  <a:cubicBezTo>
                    <a:pt x="30" y="119"/>
                    <a:pt x="33" y="118"/>
                    <a:pt x="36" y="117"/>
                  </a:cubicBezTo>
                  <a:cubicBezTo>
                    <a:pt x="39" y="115"/>
                    <a:pt x="42" y="113"/>
                    <a:pt x="44" y="110"/>
                  </a:cubicBezTo>
                  <a:cubicBezTo>
                    <a:pt x="46" y="107"/>
                    <a:pt x="47" y="104"/>
                    <a:pt x="48" y="102"/>
                  </a:cubicBezTo>
                  <a:cubicBezTo>
                    <a:pt x="54" y="102"/>
                    <a:pt x="61" y="100"/>
                    <a:pt x="66" y="96"/>
                  </a:cubicBezTo>
                  <a:cubicBezTo>
                    <a:pt x="72" y="92"/>
                    <a:pt x="76" y="86"/>
                    <a:pt x="78" y="78"/>
                  </a:cubicBezTo>
                  <a:cubicBezTo>
                    <a:pt x="80" y="73"/>
                    <a:pt x="80" y="66"/>
                    <a:pt x="80" y="60"/>
                  </a:cubicBezTo>
                  <a:cubicBezTo>
                    <a:pt x="80" y="54"/>
                    <a:pt x="79" y="48"/>
                    <a:pt x="77" y="4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1849"/>
            <p:cNvSpPr>
              <a:spLocks/>
            </p:cNvSpPr>
            <p:nvPr/>
          </p:nvSpPr>
          <p:spPr bwMode="auto">
            <a:xfrm>
              <a:off x="5665751" y="3898921"/>
              <a:ext cx="454028" cy="303215"/>
            </a:xfrm>
            <a:custGeom>
              <a:avLst/>
              <a:gdLst>
                <a:gd name="T0" fmla="*/ 68 w 121"/>
                <a:gd name="T1" fmla="*/ 2 h 81"/>
                <a:gd name="T2" fmla="*/ 43 w 121"/>
                <a:gd name="T3" fmla="*/ 8 h 81"/>
                <a:gd name="T4" fmla="*/ 24 w 121"/>
                <a:gd name="T5" fmla="*/ 20 h 81"/>
                <a:gd name="T6" fmla="*/ 11 w 121"/>
                <a:gd name="T7" fmla="*/ 25 h 81"/>
                <a:gd name="T8" fmla="*/ 0 w 121"/>
                <a:gd name="T9" fmla="*/ 26 h 81"/>
                <a:gd name="T10" fmla="*/ 8 w 121"/>
                <a:gd name="T11" fmla="*/ 35 h 81"/>
                <a:gd name="T12" fmla="*/ 14 w 121"/>
                <a:gd name="T13" fmla="*/ 43 h 81"/>
                <a:gd name="T14" fmla="*/ 26 w 121"/>
                <a:gd name="T15" fmla="*/ 60 h 81"/>
                <a:gd name="T16" fmla="*/ 46 w 121"/>
                <a:gd name="T17" fmla="*/ 75 h 81"/>
                <a:gd name="T18" fmla="*/ 68 w 121"/>
                <a:gd name="T19" fmla="*/ 81 h 81"/>
                <a:gd name="T20" fmla="*/ 89 w 121"/>
                <a:gd name="T21" fmla="*/ 70 h 81"/>
                <a:gd name="T22" fmla="*/ 105 w 121"/>
                <a:gd name="T23" fmla="*/ 48 h 81"/>
                <a:gd name="T24" fmla="*/ 115 w 121"/>
                <a:gd name="T25" fmla="*/ 56 h 81"/>
                <a:gd name="T26" fmla="*/ 119 w 121"/>
                <a:gd name="T27" fmla="*/ 74 h 81"/>
                <a:gd name="T28" fmla="*/ 121 w 121"/>
                <a:gd name="T29" fmla="*/ 74 h 81"/>
                <a:gd name="T30" fmla="*/ 121 w 121"/>
                <a:gd name="T31" fmla="*/ 67 h 81"/>
                <a:gd name="T32" fmla="*/ 118 w 121"/>
                <a:gd name="T33" fmla="*/ 59 h 81"/>
                <a:gd name="T34" fmla="*/ 105 w 121"/>
                <a:gd name="T35" fmla="*/ 47 h 81"/>
                <a:gd name="T36" fmla="*/ 106 w 121"/>
                <a:gd name="T37" fmla="*/ 29 h 81"/>
                <a:gd name="T38" fmla="*/ 95 w 121"/>
                <a:gd name="T39" fmla="*/ 13 h 81"/>
                <a:gd name="T40" fmla="*/ 82 w 121"/>
                <a:gd name="T41" fmla="*/ 5 h 81"/>
                <a:gd name="T42" fmla="*/ 68 w 121"/>
                <a:gd name="T43"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1" h="81">
                  <a:moveTo>
                    <a:pt x="68" y="2"/>
                  </a:moveTo>
                  <a:cubicBezTo>
                    <a:pt x="59" y="0"/>
                    <a:pt x="51" y="5"/>
                    <a:pt x="43" y="8"/>
                  </a:cubicBezTo>
                  <a:cubicBezTo>
                    <a:pt x="37" y="12"/>
                    <a:pt x="31" y="16"/>
                    <a:pt x="24" y="20"/>
                  </a:cubicBezTo>
                  <a:cubicBezTo>
                    <a:pt x="22" y="22"/>
                    <a:pt x="16" y="24"/>
                    <a:pt x="11" y="25"/>
                  </a:cubicBezTo>
                  <a:cubicBezTo>
                    <a:pt x="5" y="27"/>
                    <a:pt x="0" y="26"/>
                    <a:pt x="0" y="26"/>
                  </a:cubicBezTo>
                  <a:cubicBezTo>
                    <a:pt x="3" y="29"/>
                    <a:pt x="6" y="32"/>
                    <a:pt x="8" y="35"/>
                  </a:cubicBezTo>
                  <a:cubicBezTo>
                    <a:pt x="10" y="38"/>
                    <a:pt x="12" y="40"/>
                    <a:pt x="14" y="43"/>
                  </a:cubicBezTo>
                  <a:cubicBezTo>
                    <a:pt x="18" y="49"/>
                    <a:pt x="22" y="55"/>
                    <a:pt x="26" y="60"/>
                  </a:cubicBezTo>
                  <a:cubicBezTo>
                    <a:pt x="32" y="66"/>
                    <a:pt x="39" y="71"/>
                    <a:pt x="46" y="75"/>
                  </a:cubicBezTo>
                  <a:cubicBezTo>
                    <a:pt x="53" y="79"/>
                    <a:pt x="61" y="81"/>
                    <a:pt x="68" y="81"/>
                  </a:cubicBezTo>
                  <a:cubicBezTo>
                    <a:pt x="75" y="80"/>
                    <a:pt x="82" y="76"/>
                    <a:pt x="89" y="70"/>
                  </a:cubicBezTo>
                  <a:cubicBezTo>
                    <a:pt x="95" y="64"/>
                    <a:pt x="102" y="57"/>
                    <a:pt x="105" y="48"/>
                  </a:cubicBezTo>
                  <a:cubicBezTo>
                    <a:pt x="108" y="50"/>
                    <a:pt x="112" y="53"/>
                    <a:pt x="115" y="56"/>
                  </a:cubicBezTo>
                  <a:cubicBezTo>
                    <a:pt x="119" y="62"/>
                    <a:pt x="120" y="68"/>
                    <a:pt x="119" y="74"/>
                  </a:cubicBezTo>
                  <a:cubicBezTo>
                    <a:pt x="119" y="74"/>
                    <a:pt x="120" y="74"/>
                    <a:pt x="121" y="74"/>
                  </a:cubicBezTo>
                  <a:cubicBezTo>
                    <a:pt x="121" y="72"/>
                    <a:pt x="121" y="70"/>
                    <a:pt x="121" y="67"/>
                  </a:cubicBezTo>
                  <a:cubicBezTo>
                    <a:pt x="120" y="65"/>
                    <a:pt x="119" y="62"/>
                    <a:pt x="118" y="59"/>
                  </a:cubicBezTo>
                  <a:cubicBezTo>
                    <a:pt x="114" y="53"/>
                    <a:pt x="109" y="49"/>
                    <a:pt x="105" y="47"/>
                  </a:cubicBezTo>
                  <a:cubicBezTo>
                    <a:pt x="107" y="41"/>
                    <a:pt x="107" y="35"/>
                    <a:pt x="106" y="29"/>
                  </a:cubicBezTo>
                  <a:cubicBezTo>
                    <a:pt x="104" y="23"/>
                    <a:pt x="101" y="17"/>
                    <a:pt x="95" y="13"/>
                  </a:cubicBezTo>
                  <a:cubicBezTo>
                    <a:pt x="92" y="10"/>
                    <a:pt x="87" y="7"/>
                    <a:pt x="82" y="5"/>
                  </a:cubicBezTo>
                  <a:cubicBezTo>
                    <a:pt x="77" y="3"/>
                    <a:pt x="72" y="2"/>
                    <a:pt x="68"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1850"/>
            <p:cNvSpPr>
              <a:spLocks/>
            </p:cNvSpPr>
            <p:nvPr/>
          </p:nvSpPr>
          <p:spPr bwMode="auto">
            <a:xfrm>
              <a:off x="5605425" y="4075135"/>
              <a:ext cx="368302" cy="236539"/>
            </a:xfrm>
            <a:custGeom>
              <a:avLst/>
              <a:gdLst>
                <a:gd name="T0" fmla="*/ 47 w 98"/>
                <a:gd name="T1" fmla="*/ 1 h 63"/>
                <a:gd name="T2" fmla="*/ 28 w 98"/>
                <a:gd name="T3" fmla="*/ 8 h 63"/>
                <a:gd name="T4" fmla="*/ 14 w 98"/>
                <a:gd name="T5" fmla="*/ 21 h 63"/>
                <a:gd name="T6" fmla="*/ 0 w 98"/>
                <a:gd name="T7" fmla="*/ 33 h 63"/>
                <a:gd name="T8" fmla="*/ 21 w 98"/>
                <a:gd name="T9" fmla="*/ 50 h 63"/>
                <a:gd name="T10" fmla="*/ 38 w 98"/>
                <a:gd name="T11" fmla="*/ 60 h 63"/>
                <a:gd name="T12" fmla="*/ 40 w 98"/>
                <a:gd name="T13" fmla="*/ 61 h 63"/>
                <a:gd name="T14" fmla="*/ 41 w 98"/>
                <a:gd name="T15" fmla="*/ 61 h 63"/>
                <a:gd name="T16" fmla="*/ 42 w 98"/>
                <a:gd name="T17" fmla="*/ 61 h 63"/>
                <a:gd name="T18" fmla="*/ 44 w 98"/>
                <a:gd name="T19" fmla="*/ 62 h 63"/>
                <a:gd name="T20" fmla="*/ 50 w 98"/>
                <a:gd name="T21" fmla="*/ 63 h 63"/>
                <a:gd name="T22" fmla="*/ 59 w 98"/>
                <a:gd name="T23" fmla="*/ 61 h 63"/>
                <a:gd name="T24" fmla="*/ 74 w 98"/>
                <a:gd name="T25" fmla="*/ 49 h 63"/>
                <a:gd name="T26" fmla="*/ 80 w 98"/>
                <a:gd name="T27" fmla="*/ 29 h 63"/>
                <a:gd name="T28" fmla="*/ 89 w 98"/>
                <a:gd name="T29" fmla="*/ 32 h 63"/>
                <a:gd name="T30" fmla="*/ 92 w 98"/>
                <a:gd name="T31" fmla="*/ 34 h 63"/>
                <a:gd name="T32" fmla="*/ 94 w 98"/>
                <a:gd name="T33" fmla="*/ 36 h 63"/>
                <a:gd name="T34" fmla="*/ 96 w 98"/>
                <a:gd name="T35" fmla="*/ 39 h 63"/>
                <a:gd name="T36" fmla="*/ 96 w 98"/>
                <a:gd name="T37" fmla="*/ 43 h 63"/>
                <a:gd name="T38" fmla="*/ 96 w 98"/>
                <a:gd name="T39" fmla="*/ 43 h 63"/>
                <a:gd name="T40" fmla="*/ 97 w 98"/>
                <a:gd name="T41" fmla="*/ 43 h 63"/>
                <a:gd name="T42" fmla="*/ 98 w 98"/>
                <a:gd name="T43" fmla="*/ 40 h 63"/>
                <a:gd name="T44" fmla="*/ 97 w 98"/>
                <a:gd name="T45" fmla="*/ 38 h 63"/>
                <a:gd name="T46" fmla="*/ 92 w 98"/>
                <a:gd name="T47" fmla="*/ 33 h 63"/>
                <a:gd name="T48" fmla="*/ 80 w 98"/>
                <a:gd name="T49" fmla="*/ 28 h 63"/>
                <a:gd name="T50" fmla="*/ 67 w 98"/>
                <a:gd name="T51" fmla="*/ 5 h 63"/>
                <a:gd name="T52" fmla="*/ 61 w 98"/>
                <a:gd name="T53" fmla="*/ 3 h 63"/>
                <a:gd name="T54" fmla="*/ 59 w 98"/>
                <a:gd name="T55" fmla="*/ 2 h 63"/>
                <a:gd name="T56" fmla="*/ 57 w 98"/>
                <a:gd name="T57" fmla="*/ 2 h 63"/>
                <a:gd name="T58" fmla="*/ 57 w 98"/>
                <a:gd name="T59" fmla="*/ 2 h 63"/>
                <a:gd name="T60" fmla="*/ 57 w 98"/>
                <a:gd name="T61" fmla="*/ 2 h 63"/>
                <a:gd name="T62" fmla="*/ 56 w 98"/>
                <a:gd name="T63" fmla="*/ 1 h 63"/>
                <a:gd name="T64" fmla="*/ 55 w 98"/>
                <a:gd name="T65" fmla="*/ 1 h 63"/>
                <a:gd name="T66" fmla="*/ 52 w 98"/>
                <a:gd name="T67" fmla="*/ 1 h 63"/>
                <a:gd name="T68" fmla="*/ 47 w 98"/>
                <a:gd name="T69"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63">
                  <a:moveTo>
                    <a:pt x="47" y="1"/>
                  </a:moveTo>
                  <a:cubicBezTo>
                    <a:pt x="39" y="1"/>
                    <a:pt x="34" y="5"/>
                    <a:pt x="28" y="8"/>
                  </a:cubicBezTo>
                  <a:cubicBezTo>
                    <a:pt x="23" y="12"/>
                    <a:pt x="18" y="16"/>
                    <a:pt x="14" y="21"/>
                  </a:cubicBezTo>
                  <a:cubicBezTo>
                    <a:pt x="11" y="24"/>
                    <a:pt x="0" y="33"/>
                    <a:pt x="0" y="33"/>
                  </a:cubicBezTo>
                  <a:cubicBezTo>
                    <a:pt x="9" y="35"/>
                    <a:pt x="15" y="44"/>
                    <a:pt x="21" y="50"/>
                  </a:cubicBezTo>
                  <a:cubicBezTo>
                    <a:pt x="26" y="54"/>
                    <a:pt x="32" y="58"/>
                    <a:pt x="38" y="60"/>
                  </a:cubicBezTo>
                  <a:cubicBezTo>
                    <a:pt x="39" y="60"/>
                    <a:pt x="40" y="61"/>
                    <a:pt x="40" y="61"/>
                  </a:cubicBezTo>
                  <a:cubicBezTo>
                    <a:pt x="41" y="61"/>
                    <a:pt x="41" y="61"/>
                    <a:pt x="41" y="61"/>
                  </a:cubicBezTo>
                  <a:cubicBezTo>
                    <a:pt x="42" y="61"/>
                    <a:pt x="42" y="61"/>
                    <a:pt x="42" y="61"/>
                  </a:cubicBezTo>
                  <a:cubicBezTo>
                    <a:pt x="43" y="62"/>
                    <a:pt x="44" y="62"/>
                    <a:pt x="44" y="62"/>
                  </a:cubicBezTo>
                  <a:cubicBezTo>
                    <a:pt x="46" y="62"/>
                    <a:pt x="48" y="63"/>
                    <a:pt x="50" y="63"/>
                  </a:cubicBezTo>
                  <a:cubicBezTo>
                    <a:pt x="53" y="63"/>
                    <a:pt x="56" y="62"/>
                    <a:pt x="59" y="61"/>
                  </a:cubicBezTo>
                  <a:cubicBezTo>
                    <a:pt x="65" y="60"/>
                    <a:pt x="70" y="55"/>
                    <a:pt x="74" y="49"/>
                  </a:cubicBezTo>
                  <a:cubicBezTo>
                    <a:pt x="77" y="43"/>
                    <a:pt x="80" y="36"/>
                    <a:pt x="80" y="29"/>
                  </a:cubicBezTo>
                  <a:cubicBezTo>
                    <a:pt x="83" y="29"/>
                    <a:pt x="86" y="30"/>
                    <a:pt x="89" y="32"/>
                  </a:cubicBezTo>
                  <a:cubicBezTo>
                    <a:pt x="90" y="32"/>
                    <a:pt x="91" y="33"/>
                    <a:pt x="92" y="34"/>
                  </a:cubicBezTo>
                  <a:cubicBezTo>
                    <a:pt x="93" y="35"/>
                    <a:pt x="94" y="35"/>
                    <a:pt x="94" y="36"/>
                  </a:cubicBezTo>
                  <a:cubicBezTo>
                    <a:pt x="95" y="37"/>
                    <a:pt x="96" y="38"/>
                    <a:pt x="96" y="39"/>
                  </a:cubicBezTo>
                  <a:cubicBezTo>
                    <a:pt x="96" y="41"/>
                    <a:pt x="97" y="42"/>
                    <a:pt x="96" y="43"/>
                  </a:cubicBezTo>
                  <a:cubicBezTo>
                    <a:pt x="96" y="43"/>
                    <a:pt x="96" y="43"/>
                    <a:pt x="96" y="43"/>
                  </a:cubicBezTo>
                  <a:cubicBezTo>
                    <a:pt x="96" y="43"/>
                    <a:pt x="96" y="43"/>
                    <a:pt x="97" y="43"/>
                  </a:cubicBezTo>
                  <a:cubicBezTo>
                    <a:pt x="97" y="42"/>
                    <a:pt x="98" y="41"/>
                    <a:pt x="98" y="40"/>
                  </a:cubicBezTo>
                  <a:cubicBezTo>
                    <a:pt x="98" y="39"/>
                    <a:pt x="97" y="38"/>
                    <a:pt x="97" y="38"/>
                  </a:cubicBezTo>
                  <a:cubicBezTo>
                    <a:pt x="96" y="36"/>
                    <a:pt x="94" y="34"/>
                    <a:pt x="92" y="33"/>
                  </a:cubicBezTo>
                  <a:cubicBezTo>
                    <a:pt x="88" y="30"/>
                    <a:pt x="83" y="28"/>
                    <a:pt x="80" y="28"/>
                  </a:cubicBezTo>
                  <a:cubicBezTo>
                    <a:pt x="80" y="18"/>
                    <a:pt x="75" y="9"/>
                    <a:pt x="67" y="5"/>
                  </a:cubicBezTo>
                  <a:cubicBezTo>
                    <a:pt x="65" y="4"/>
                    <a:pt x="63" y="3"/>
                    <a:pt x="61" y="3"/>
                  </a:cubicBezTo>
                  <a:cubicBezTo>
                    <a:pt x="61" y="2"/>
                    <a:pt x="60" y="2"/>
                    <a:pt x="59" y="2"/>
                  </a:cubicBezTo>
                  <a:cubicBezTo>
                    <a:pt x="58" y="2"/>
                    <a:pt x="57" y="2"/>
                    <a:pt x="57" y="2"/>
                  </a:cubicBezTo>
                  <a:cubicBezTo>
                    <a:pt x="57" y="1"/>
                    <a:pt x="57" y="1"/>
                    <a:pt x="57" y="2"/>
                  </a:cubicBezTo>
                  <a:cubicBezTo>
                    <a:pt x="57" y="2"/>
                    <a:pt x="57" y="2"/>
                    <a:pt x="57" y="2"/>
                  </a:cubicBezTo>
                  <a:cubicBezTo>
                    <a:pt x="56" y="1"/>
                    <a:pt x="56" y="1"/>
                    <a:pt x="56" y="1"/>
                  </a:cubicBezTo>
                  <a:cubicBezTo>
                    <a:pt x="55" y="1"/>
                    <a:pt x="55" y="1"/>
                    <a:pt x="55" y="1"/>
                  </a:cubicBezTo>
                  <a:cubicBezTo>
                    <a:pt x="54" y="1"/>
                    <a:pt x="53" y="1"/>
                    <a:pt x="52" y="1"/>
                  </a:cubicBezTo>
                  <a:cubicBezTo>
                    <a:pt x="50" y="1"/>
                    <a:pt x="49" y="0"/>
                    <a:pt x="47"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1851"/>
            <p:cNvSpPr>
              <a:spLocks/>
            </p:cNvSpPr>
            <p:nvPr/>
          </p:nvSpPr>
          <p:spPr bwMode="auto">
            <a:xfrm>
              <a:off x="5516525" y="4292624"/>
              <a:ext cx="401640" cy="252414"/>
            </a:xfrm>
            <a:custGeom>
              <a:avLst/>
              <a:gdLst>
                <a:gd name="T0" fmla="*/ 44 w 107"/>
                <a:gd name="T1" fmla="*/ 3 h 67"/>
                <a:gd name="T2" fmla="*/ 28 w 107"/>
                <a:gd name="T3" fmla="*/ 16 h 67"/>
                <a:gd name="T4" fmla="*/ 16 w 107"/>
                <a:gd name="T5" fmla="*/ 31 h 67"/>
                <a:gd name="T6" fmla="*/ 7 w 107"/>
                <a:gd name="T7" fmla="*/ 39 h 67"/>
                <a:gd name="T8" fmla="*/ 0 w 107"/>
                <a:gd name="T9" fmla="*/ 44 h 67"/>
                <a:gd name="T10" fmla="*/ 16 w 107"/>
                <a:gd name="T11" fmla="*/ 52 h 67"/>
                <a:gd name="T12" fmla="*/ 30 w 107"/>
                <a:gd name="T13" fmla="*/ 61 h 67"/>
                <a:gd name="T14" fmla="*/ 52 w 107"/>
                <a:gd name="T15" fmla="*/ 67 h 67"/>
                <a:gd name="T16" fmla="*/ 73 w 107"/>
                <a:gd name="T17" fmla="*/ 62 h 67"/>
                <a:gd name="T18" fmla="*/ 85 w 107"/>
                <a:gd name="T19" fmla="*/ 22 h 67"/>
                <a:gd name="T20" fmla="*/ 94 w 107"/>
                <a:gd name="T21" fmla="*/ 22 h 67"/>
                <a:gd name="T22" fmla="*/ 106 w 107"/>
                <a:gd name="T23" fmla="*/ 26 h 67"/>
                <a:gd name="T24" fmla="*/ 107 w 107"/>
                <a:gd name="T25" fmla="*/ 25 h 67"/>
                <a:gd name="T26" fmla="*/ 84 w 107"/>
                <a:gd name="T27" fmla="*/ 21 h 67"/>
                <a:gd name="T28" fmla="*/ 65 w 107"/>
                <a:gd name="T29" fmla="*/ 2 h 67"/>
                <a:gd name="T30" fmla="*/ 44 w 107"/>
                <a:gd name="T31"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67">
                  <a:moveTo>
                    <a:pt x="44" y="3"/>
                  </a:moveTo>
                  <a:cubicBezTo>
                    <a:pt x="37" y="5"/>
                    <a:pt x="33" y="11"/>
                    <a:pt x="28" y="16"/>
                  </a:cubicBezTo>
                  <a:cubicBezTo>
                    <a:pt x="24" y="20"/>
                    <a:pt x="20" y="25"/>
                    <a:pt x="16" y="31"/>
                  </a:cubicBezTo>
                  <a:cubicBezTo>
                    <a:pt x="15" y="33"/>
                    <a:pt x="11" y="36"/>
                    <a:pt x="7" y="39"/>
                  </a:cubicBezTo>
                  <a:cubicBezTo>
                    <a:pt x="4" y="42"/>
                    <a:pt x="0" y="44"/>
                    <a:pt x="0" y="44"/>
                  </a:cubicBezTo>
                  <a:cubicBezTo>
                    <a:pt x="6" y="45"/>
                    <a:pt x="11" y="48"/>
                    <a:pt x="16" y="52"/>
                  </a:cubicBezTo>
                  <a:cubicBezTo>
                    <a:pt x="20" y="55"/>
                    <a:pt x="25" y="59"/>
                    <a:pt x="30" y="61"/>
                  </a:cubicBezTo>
                  <a:cubicBezTo>
                    <a:pt x="36" y="64"/>
                    <a:pt x="44" y="66"/>
                    <a:pt x="52" y="67"/>
                  </a:cubicBezTo>
                  <a:cubicBezTo>
                    <a:pt x="60" y="67"/>
                    <a:pt x="67" y="66"/>
                    <a:pt x="73" y="62"/>
                  </a:cubicBezTo>
                  <a:cubicBezTo>
                    <a:pt x="86" y="55"/>
                    <a:pt x="89" y="37"/>
                    <a:pt x="85" y="22"/>
                  </a:cubicBezTo>
                  <a:cubicBezTo>
                    <a:pt x="88" y="22"/>
                    <a:pt x="91" y="21"/>
                    <a:pt x="94" y="22"/>
                  </a:cubicBezTo>
                  <a:cubicBezTo>
                    <a:pt x="98" y="22"/>
                    <a:pt x="102" y="24"/>
                    <a:pt x="106" y="26"/>
                  </a:cubicBezTo>
                  <a:cubicBezTo>
                    <a:pt x="107" y="25"/>
                    <a:pt x="107" y="25"/>
                    <a:pt x="107" y="25"/>
                  </a:cubicBezTo>
                  <a:cubicBezTo>
                    <a:pt x="103" y="22"/>
                    <a:pt x="91" y="20"/>
                    <a:pt x="84" y="21"/>
                  </a:cubicBezTo>
                  <a:cubicBezTo>
                    <a:pt x="81" y="12"/>
                    <a:pt x="74" y="4"/>
                    <a:pt x="65" y="2"/>
                  </a:cubicBezTo>
                  <a:cubicBezTo>
                    <a:pt x="59" y="0"/>
                    <a:pt x="50" y="1"/>
                    <a:pt x="44" y="3"/>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1852"/>
            <p:cNvSpPr>
              <a:spLocks/>
            </p:cNvSpPr>
            <p:nvPr/>
          </p:nvSpPr>
          <p:spPr bwMode="auto">
            <a:xfrm>
              <a:off x="5568913" y="4314849"/>
              <a:ext cx="374652" cy="357190"/>
            </a:xfrm>
            <a:custGeom>
              <a:avLst/>
              <a:gdLst>
                <a:gd name="T0" fmla="*/ 27 w 100"/>
                <a:gd name="T1" fmla="*/ 26 h 95"/>
                <a:gd name="T2" fmla="*/ 25 w 100"/>
                <a:gd name="T3" fmla="*/ 35 h 95"/>
                <a:gd name="T4" fmla="*/ 24 w 100"/>
                <a:gd name="T5" fmla="*/ 46 h 95"/>
                <a:gd name="T6" fmla="*/ 17 w 100"/>
                <a:gd name="T7" fmla="*/ 66 h 95"/>
                <a:gd name="T8" fmla="*/ 8 w 100"/>
                <a:gd name="T9" fmla="*/ 78 h 95"/>
                <a:gd name="T10" fmla="*/ 0 w 100"/>
                <a:gd name="T11" fmla="*/ 85 h 95"/>
                <a:gd name="T12" fmla="*/ 22 w 100"/>
                <a:gd name="T13" fmla="*/ 91 h 95"/>
                <a:gd name="T14" fmla="*/ 48 w 100"/>
                <a:gd name="T15" fmla="*/ 94 h 95"/>
                <a:gd name="T16" fmla="*/ 75 w 100"/>
                <a:gd name="T17" fmla="*/ 86 h 95"/>
                <a:gd name="T18" fmla="*/ 92 w 100"/>
                <a:gd name="T19" fmla="*/ 71 h 95"/>
                <a:gd name="T20" fmla="*/ 93 w 100"/>
                <a:gd name="T21" fmla="*/ 68 h 95"/>
                <a:gd name="T22" fmla="*/ 96 w 100"/>
                <a:gd name="T23" fmla="*/ 64 h 95"/>
                <a:gd name="T24" fmla="*/ 97 w 100"/>
                <a:gd name="T25" fmla="*/ 37 h 95"/>
                <a:gd name="T26" fmla="*/ 79 w 100"/>
                <a:gd name="T27" fmla="*/ 16 h 95"/>
                <a:gd name="T28" fmla="*/ 86 w 100"/>
                <a:gd name="T29" fmla="*/ 10 h 95"/>
                <a:gd name="T30" fmla="*/ 91 w 100"/>
                <a:gd name="T31" fmla="*/ 6 h 95"/>
                <a:gd name="T32" fmla="*/ 94 w 100"/>
                <a:gd name="T33" fmla="*/ 2 h 95"/>
                <a:gd name="T34" fmla="*/ 92 w 100"/>
                <a:gd name="T35" fmla="*/ 0 h 95"/>
                <a:gd name="T36" fmla="*/ 90 w 100"/>
                <a:gd name="T37" fmla="*/ 4 h 95"/>
                <a:gd name="T38" fmla="*/ 87 w 100"/>
                <a:gd name="T39" fmla="*/ 8 h 95"/>
                <a:gd name="T40" fmla="*/ 82 w 100"/>
                <a:gd name="T41" fmla="*/ 11 h 95"/>
                <a:gd name="T42" fmla="*/ 78 w 100"/>
                <a:gd name="T43" fmla="*/ 16 h 95"/>
                <a:gd name="T44" fmla="*/ 62 w 100"/>
                <a:gd name="T45" fmla="*/ 8 h 95"/>
                <a:gd name="T46" fmla="*/ 55 w 100"/>
                <a:gd name="T47" fmla="*/ 7 h 95"/>
                <a:gd name="T48" fmla="*/ 47 w 100"/>
                <a:gd name="T49" fmla="*/ 9 h 95"/>
                <a:gd name="T50" fmla="*/ 44 w 100"/>
                <a:gd name="T51" fmla="*/ 10 h 95"/>
                <a:gd name="T52" fmla="*/ 42 w 100"/>
                <a:gd name="T53" fmla="*/ 12 h 95"/>
                <a:gd name="T54" fmla="*/ 40 w 100"/>
                <a:gd name="T55" fmla="*/ 13 h 95"/>
                <a:gd name="T56" fmla="*/ 27 w 100"/>
                <a:gd name="T57" fmla="*/ 2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95">
                  <a:moveTo>
                    <a:pt x="27" y="26"/>
                  </a:moveTo>
                  <a:cubicBezTo>
                    <a:pt x="25" y="29"/>
                    <a:pt x="25" y="32"/>
                    <a:pt x="25" y="35"/>
                  </a:cubicBezTo>
                  <a:cubicBezTo>
                    <a:pt x="25" y="38"/>
                    <a:pt x="25" y="42"/>
                    <a:pt x="24" y="46"/>
                  </a:cubicBezTo>
                  <a:cubicBezTo>
                    <a:pt x="23" y="52"/>
                    <a:pt x="20" y="59"/>
                    <a:pt x="17" y="66"/>
                  </a:cubicBezTo>
                  <a:cubicBezTo>
                    <a:pt x="16" y="69"/>
                    <a:pt x="12" y="74"/>
                    <a:pt x="8" y="78"/>
                  </a:cubicBezTo>
                  <a:cubicBezTo>
                    <a:pt x="4" y="82"/>
                    <a:pt x="0" y="85"/>
                    <a:pt x="0" y="85"/>
                  </a:cubicBezTo>
                  <a:cubicBezTo>
                    <a:pt x="7" y="86"/>
                    <a:pt x="14" y="89"/>
                    <a:pt x="22" y="91"/>
                  </a:cubicBezTo>
                  <a:cubicBezTo>
                    <a:pt x="30" y="94"/>
                    <a:pt x="39" y="95"/>
                    <a:pt x="48" y="94"/>
                  </a:cubicBezTo>
                  <a:cubicBezTo>
                    <a:pt x="58" y="93"/>
                    <a:pt x="67" y="90"/>
                    <a:pt x="75" y="86"/>
                  </a:cubicBezTo>
                  <a:cubicBezTo>
                    <a:pt x="82" y="81"/>
                    <a:pt x="88" y="76"/>
                    <a:pt x="92" y="71"/>
                  </a:cubicBezTo>
                  <a:cubicBezTo>
                    <a:pt x="92" y="71"/>
                    <a:pt x="93" y="69"/>
                    <a:pt x="93" y="68"/>
                  </a:cubicBezTo>
                  <a:cubicBezTo>
                    <a:pt x="94" y="67"/>
                    <a:pt x="95" y="65"/>
                    <a:pt x="96" y="64"/>
                  </a:cubicBezTo>
                  <a:cubicBezTo>
                    <a:pt x="100" y="55"/>
                    <a:pt x="100" y="45"/>
                    <a:pt x="97" y="37"/>
                  </a:cubicBezTo>
                  <a:cubicBezTo>
                    <a:pt x="93" y="28"/>
                    <a:pt x="86" y="21"/>
                    <a:pt x="79" y="16"/>
                  </a:cubicBezTo>
                  <a:cubicBezTo>
                    <a:pt x="81" y="14"/>
                    <a:pt x="83" y="11"/>
                    <a:pt x="86" y="10"/>
                  </a:cubicBezTo>
                  <a:cubicBezTo>
                    <a:pt x="87" y="9"/>
                    <a:pt x="89" y="7"/>
                    <a:pt x="91" y="6"/>
                  </a:cubicBezTo>
                  <a:cubicBezTo>
                    <a:pt x="92" y="5"/>
                    <a:pt x="93" y="3"/>
                    <a:pt x="94" y="2"/>
                  </a:cubicBezTo>
                  <a:cubicBezTo>
                    <a:pt x="93" y="1"/>
                    <a:pt x="93" y="1"/>
                    <a:pt x="92" y="0"/>
                  </a:cubicBezTo>
                  <a:cubicBezTo>
                    <a:pt x="92" y="1"/>
                    <a:pt x="91" y="2"/>
                    <a:pt x="90" y="4"/>
                  </a:cubicBezTo>
                  <a:cubicBezTo>
                    <a:pt x="90" y="5"/>
                    <a:pt x="88" y="6"/>
                    <a:pt x="87" y="8"/>
                  </a:cubicBezTo>
                  <a:cubicBezTo>
                    <a:pt x="85" y="9"/>
                    <a:pt x="83" y="10"/>
                    <a:pt x="82" y="11"/>
                  </a:cubicBezTo>
                  <a:cubicBezTo>
                    <a:pt x="80" y="13"/>
                    <a:pt x="79" y="14"/>
                    <a:pt x="78" y="16"/>
                  </a:cubicBezTo>
                  <a:cubicBezTo>
                    <a:pt x="73" y="12"/>
                    <a:pt x="68" y="10"/>
                    <a:pt x="62" y="8"/>
                  </a:cubicBezTo>
                  <a:cubicBezTo>
                    <a:pt x="60" y="8"/>
                    <a:pt x="57" y="7"/>
                    <a:pt x="55" y="7"/>
                  </a:cubicBezTo>
                  <a:cubicBezTo>
                    <a:pt x="52" y="7"/>
                    <a:pt x="49" y="8"/>
                    <a:pt x="47" y="9"/>
                  </a:cubicBezTo>
                  <a:cubicBezTo>
                    <a:pt x="46" y="9"/>
                    <a:pt x="45" y="10"/>
                    <a:pt x="44" y="10"/>
                  </a:cubicBezTo>
                  <a:cubicBezTo>
                    <a:pt x="43" y="11"/>
                    <a:pt x="43" y="11"/>
                    <a:pt x="42" y="12"/>
                  </a:cubicBezTo>
                  <a:cubicBezTo>
                    <a:pt x="41" y="12"/>
                    <a:pt x="41" y="13"/>
                    <a:pt x="40" y="13"/>
                  </a:cubicBezTo>
                  <a:cubicBezTo>
                    <a:pt x="34" y="18"/>
                    <a:pt x="29" y="23"/>
                    <a:pt x="27" y="26"/>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1853"/>
            <p:cNvSpPr>
              <a:spLocks/>
            </p:cNvSpPr>
            <p:nvPr/>
          </p:nvSpPr>
          <p:spPr bwMode="auto">
            <a:xfrm>
              <a:off x="3405137" y="5589621"/>
              <a:ext cx="423865" cy="273052"/>
            </a:xfrm>
            <a:custGeom>
              <a:avLst/>
              <a:gdLst>
                <a:gd name="T0" fmla="*/ 61 w 113"/>
                <a:gd name="T1" fmla="*/ 0 h 73"/>
                <a:gd name="T2" fmla="*/ 42 w 113"/>
                <a:gd name="T3" fmla="*/ 6 h 73"/>
                <a:gd name="T4" fmla="*/ 22 w 113"/>
                <a:gd name="T5" fmla="*/ 12 h 73"/>
                <a:gd name="T6" fmla="*/ 9 w 113"/>
                <a:gd name="T7" fmla="*/ 13 h 73"/>
                <a:gd name="T8" fmla="*/ 0 w 113"/>
                <a:gd name="T9" fmla="*/ 12 h 73"/>
                <a:gd name="T10" fmla="*/ 8 w 113"/>
                <a:gd name="T11" fmla="*/ 29 h 73"/>
                <a:gd name="T12" fmla="*/ 17 w 113"/>
                <a:gd name="T13" fmla="*/ 48 h 73"/>
                <a:gd name="T14" fmla="*/ 40 w 113"/>
                <a:gd name="T15" fmla="*/ 67 h 73"/>
                <a:gd name="T16" fmla="*/ 69 w 113"/>
                <a:gd name="T17" fmla="*/ 71 h 73"/>
                <a:gd name="T18" fmla="*/ 88 w 113"/>
                <a:gd name="T19" fmla="*/ 55 h 73"/>
                <a:gd name="T20" fmla="*/ 90 w 113"/>
                <a:gd name="T21" fmla="*/ 31 h 73"/>
                <a:gd name="T22" fmla="*/ 100 w 113"/>
                <a:gd name="T23" fmla="*/ 32 h 73"/>
                <a:gd name="T24" fmla="*/ 113 w 113"/>
                <a:gd name="T25" fmla="*/ 37 h 73"/>
                <a:gd name="T26" fmla="*/ 113 w 113"/>
                <a:gd name="T27" fmla="*/ 35 h 73"/>
                <a:gd name="T28" fmla="*/ 103 w 113"/>
                <a:gd name="T29" fmla="*/ 31 h 73"/>
                <a:gd name="T30" fmla="*/ 90 w 113"/>
                <a:gd name="T31" fmla="*/ 30 h 73"/>
                <a:gd name="T32" fmla="*/ 77 w 113"/>
                <a:gd name="T33" fmla="*/ 5 h 73"/>
                <a:gd name="T34" fmla="*/ 69 w 113"/>
                <a:gd name="T35" fmla="*/ 1 h 73"/>
                <a:gd name="T36" fmla="*/ 61 w 113"/>
                <a:gd name="T3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73">
                  <a:moveTo>
                    <a:pt x="61" y="0"/>
                  </a:moveTo>
                  <a:cubicBezTo>
                    <a:pt x="55" y="0"/>
                    <a:pt x="49" y="3"/>
                    <a:pt x="42" y="6"/>
                  </a:cubicBezTo>
                  <a:cubicBezTo>
                    <a:pt x="36" y="7"/>
                    <a:pt x="29" y="10"/>
                    <a:pt x="22" y="12"/>
                  </a:cubicBezTo>
                  <a:cubicBezTo>
                    <a:pt x="20" y="12"/>
                    <a:pt x="14" y="13"/>
                    <a:pt x="9" y="13"/>
                  </a:cubicBezTo>
                  <a:cubicBezTo>
                    <a:pt x="4" y="12"/>
                    <a:pt x="0" y="12"/>
                    <a:pt x="0" y="12"/>
                  </a:cubicBezTo>
                  <a:cubicBezTo>
                    <a:pt x="4" y="17"/>
                    <a:pt x="6" y="23"/>
                    <a:pt x="8" y="29"/>
                  </a:cubicBezTo>
                  <a:cubicBezTo>
                    <a:pt x="10" y="36"/>
                    <a:pt x="13" y="43"/>
                    <a:pt x="17" y="48"/>
                  </a:cubicBezTo>
                  <a:cubicBezTo>
                    <a:pt x="22" y="56"/>
                    <a:pt x="31" y="63"/>
                    <a:pt x="40" y="67"/>
                  </a:cubicBezTo>
                  <a:cubicBezTo>
                    <a:pt x="50" y="72"/>
                    <a:pt x="60" y="73"/>
                    <a:pt x="69" y="71"/>
                  </a:cubicBezTo>
                  <a:cubicBezTo>
                    <a:pt x="78" y="69"/>
                    <a:pt x="84" y="63"/>
                    <a:pt x="88" y="55"/>
                  </a:cubicBezTo>
                  <a:cubicBezTo>
                    <a:pt x="91" y="48"/>
                    <a:pt x="92" y="39"/>
                    <a:pt x="90" y="31"/>
                  </a:cubicBezTo>
                  <a:cubicBezTo>
                    <a:pt x="94" y="31"/>
                    <a:pt x="97" y="31"/>
                    <a:pt x="100" y="32"/>
                  </a:cubicBezTo>
                  <a:cubicBezTo>
                    <a:pt x="104" y="33"/>
                    <a:pt x="109" y="35"/>
                    <a:pt x="113" y="37"/>
                  </a:cubicBezTo>
                  <a:cubicBezTo>
                    <a:pt x="113" y="35"/>
                    <a:pt x="113" y="35"/>
                    <a:pt x="113" y="35"/>
                  </a:cubicBezTo>
                  <a:cubicBezTo>
                    <a:pt x="111" y="34"/>
                    <a:pt x="107" y="32"/>
                    <a:pt x="103" y="31"/>
                  </a:cubicBezTo>
                  <a:cubicBezTo>
                    <a:pt x="98" y="30"/>
                    <a:pt x="94" y="29"/>
                    <a:pt x="90" y="30"/>
                  </a:cubicBezTo>
                  <a:cubicBezTo>
                    <a:pt x="88" y="19"/>
                    <a:pt x="84" y="9"/>
                    <a:pt x="77" y="5"/>
                  </a:cubicBezTo>
                  <a:cubicBezTo>
                    <a:pt x="74" y="3"/>
                    <a:pt x="72" y="2"/>
                    <a:pt x="69" y="1"/>
                  </a:cubicBezTo>
                  <a:cubicBezTo>
                    <a:pt x="66" y="1"/>
                    <a:pt x="63" y="0"/>
                    <a:pt x="61"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1854"/>
            <p:cNvSpPr>
              <a:spLocks/>
            </p:cNvSpPr>
            <p:nvPr/>
          </p:nvSpPr>
          <p:spPr bwMode="auto">
            <a:xfrm>
              <a:off x="5368886" y="4029097"/>
              <a:ext cx="428628" cy="338140"/>
            </a:xfrm>
            <a:custGeom>
              <a:avLst/>
              <a:gdLst>
                <a:gd name="T0" fmla="*/ 72 w 114"/>
                <a:gd name="T1" fmla="*/ 8 h 90"/>
                <a:gd name="T2" fmla="*/ 48 w 114"/>
                <a:gd name="T3" fmla="*/ 7 h 90"/>
                <a:gd name="T4" fmla="*/ 25 w 114"/>
                <a:gd name="T5" fmla="*/ 8 h 90"/>
                <a:gd name="T6" fmla="*/ 10 w 114"/>
                <a:gd name="T7" fmla="*/ 5 h 90"/>
                <a:gd name="T8" fmla="*/ 0 w 114"/>
                <a:gd name="T9" fmla="*/ 0 h 90"/>
                <a:gd name="T10" fmla="*/ 4 w 114"/>
                <a:gd name="T11" fmla="*/ 24 h 90"/>
                <a:gd name="T12" fmla="*/ 8 w 114"/>
                <a:gd name="T13" fmla="*/ 46 h 90"/>
                <a:gd name="T14" fmla="*/ 25 w 114"/>
                <a:gd name="T15" fmla="*/ 73 h 90"/>
                <a:gd name="T16" fmla="*/ 52 w 114"/>
                <a:gd name="T17" fmla="*/ 88 h 90"/>
                <a:gd name="T18" fmla="*/ 79 w 114"/>
                <a:gd name="T19" fmla="*/ 80 h 90"/>
                <a:gd name="T20" fmla="*/ 92 w 114"/>
                <a:gd name="T21" fmla="*/ 55 h 90"/>
                <a:gd name="T22" fmla="*/ 102 w 114"/>
                <a:gd name="T23" fmla="*/ 59 h 90"/>
                <a:gd name="T24" fmla="*/ 113 w 114"/>
                <a:gd name="T25" fmla="*/ 68 h 90"/>
                <a:gd name="T26" fmla="*/ 114 w 114"/>
                <a:gd name="T27" fmla="*/ 66 h 90"/>
                <a:gd name="T28" fmla="*/ 104 w 114"/>
                <a:gd name="T29" fmla="*/ 59 h 90"/>
                <a:gd name="T30" fmla="*/ 93 w 114"/>
                <a:gd name="T31" fmla="*/ 53 h 90"/>
                <a:gd name="T32" fmla="*/ 94 w 114"/>
                <a:gd name="T33" fmla="*/ 36 h 90"/>
                <a:gd name="T34" fmla="*/ 89 w 114"/>
                <a:gd name="T35" fmla="*/ 22 h 90"/>
                <a:gd name="T36" fmla="*/ 72 w 114"/>
                <a:gd name="T37" fmla="*/ 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90">
                  <a:moveTo>
                    <a:pt x="72" y="8"/>
                  </a:moveTo>
                  <a:cubicBezTo>
                    <a:pt x="65" y="5"/>
                    <a:pt x="57" y="7"/>
                    <a:pt x="48" y="7"/>
                  </a:cubicBezTo>
                  <a:cubicBezTo>
                    <a:pt x="40" y="7"/>
                    <a:pt x="33" y="8"/>
                    <a:pt x="25" y="8"/>
                  </a:cubicBezTo>
                  <a:cubicBezTo>
                    <a:pt x="22" y="8"/>
                    <a:pt x="15" y="7"/>
                    <a:pt x="10" y="5"/>
                  </a:cubicBezTo>
                  <a:cubicBezTo>
                    <a:pt x="4" y="3"/>
                    <a:pt x="0" y="0"/>
                    <a:pt x="0" y="0"/>
                  </a:cubicBezTo>
                  <a:cubicBezTo>
                    <a:pt x="2" y="8"/>
                    <a:pt x="3" y="16"/>
                    <a:pt x="4" y="24"/>
                  </a:cubicBezTo>
                  <a:cubicBezTo>
                    <a:pt x="5" y="32"/>
                    <a:pt x="6" y="40"/>
                    <a:pt x="8" y="46"/>
                  </a:cubicBezTo>
                  <a:cubicBezTo>
                    <a:pt x="11" y="56"/>
                    <a:pt x="17" y="66"/>
                    <a:pt x="25" y="73"/>
                  </a:cubicBezTo>
                  <a:cubicBezTo>
                    <a:pt x="32" y="81"/>
                    <a:pt x="42" y="87"/>
                    <a:pt x="52" y="88"/>
                  </a:cubicBezTo>
                  <a:cubicBezTo>
                    <a:pt x="63" y="90"/>
                    <a:pt x="73" y="87"/>
                    <a:pt x="79" y="80"/>
                  </a:cubicBezTo>
                  <a:cubicBezTo>
                    <a:pt x="86" y="73"/>
                    <a:pt x="90" y="64"/>
                    <a:pt x="92" y="55"/>
                  </a:cubicBezTo>
                  <a:cubicBezTo>
                    <a:pt x="96" y="56"/>
                    <a:pt x="99" y="57"/>
                    <a:pt x="102" y="59"/>
                  </a:cubicBezTo>
                  <a:cubicBezTo>
                    <a:pt x="106" y="61"/>
                    <a:pt x="109" y="65"/>
                    <a:pt x="113" y="68"/>
                  </a:cubicBezTo>
                  <a:cubicBezTo>
                    <a:pt x="114" y="66"/>
                    <a:pt x="114" y="66"/>
                    <a:pt x="114" y="66"/>
                  </a:cubicBezTo>
                  <a:cubicBezTo>
                    <a:pt x="112" y="64"/>
                    <a:pt x="108" y="62"/>
                    <a:pt x="104" y="59"/>
                  </a:cubicBezTo>
                  <a:cubicBezTo>
                    <a:pt x="100" y="57"/>
                    <a:pt x="96" y="54"/>
                    <a:pt x="93" y="53"/>
                  </a:cubicBezTo>
                  <a:cubicBezTo>
                    <a:pt x="94" y="47"/>
                    <a:pt x="94" y="41"/>
                    <a:pt x="94" y="36"/>
                  </a:cubicBezTo>
                  <a:cubicBezTo>
                    <a:pt x="93" y="31"/>
                    <a:pt x="92" y="26"/>
                    <a:pt x="89" y="22"/>
                  </a:cubicBezTo>
                  <a:cubicBezTo>
                    <a:pt x="86" y="16"/>
                    <a:pt x="78" y="11"/>
                    <a:pt x="72" y="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1855"/>
            <p:cNvSpPr>
              <a:spLocks/>
            </p:cNvSpPr>
            <p:nvPr/>
          </p:nvSpPr>
          <p:spPr bwMode="auto">
            <a:xfrm>
              <a:off x="5560975" y="3838596"/>
              <a:ext cx="431803" cy="446091"/>
            </a:xfrm>
            <a:custGeom>
              <a:avLst/>
              <a:gdLst>
                <a:gd name="T0" fmla="*/ 87 w 115"/>
                <a:gd name="T1" fmla="*/ 8 h 119"/>
                <a:gd name="T2" fmla="*/ 55 w 115"/>
                <a:gd name="T3" fmla="*/ 1 h 119"/>
                <a:gd name="T4" fmla="*/ 28 w 115"/>
                <a:gd name="T5" fmla="*/ 7 h 119"/>
                <a:gd name="T6" fmla="*/ 12 w 115"/>
                <a:gd name="T7" fmla="*/ 11 h 119"/>
                <a:gd name="T8" fmla="*/ 0 w 115"/>
                <a:gd name="T9" fmla="*/ 12 h 119"/>
                <a:gd name="T10" fmla="*/ 10 w 115"/>
                <a:gd name="T11" fmla="*/ 30 h 119"/>
                <a:gd name="T12" fmla="*/ 15 w 115"/>
                <a:gd name="T13" fmla="*/ 50 h 119"/>
                <a:gd name="T14" fmla="*/ 24 w 115"/>
                <a:gd name="T15" fmla="*/ 72 h 119"/>
                <a:gd name="T16" fmla="*/ 38 w 115"/>
                <a:gd name="T17" fmla="*/ 86 h 119"/>
                <a:gd name="T18" fmla="*/ 49 w 115"/>
                <a:gd name="T19" fmla="*/ 88 h 119"/>
                <a:gd name="T20" fmla="*/ 63 w 115"/>
                <a:gd name="T21" fmla="*/ 88 h 119"/>
                <a:gd name="T22" fmla="*/ 95 w 115"/>
                <a:gd name="T23" fmla="*/ 86 h 119"/>
                <a:gd name="T24" fmla="*/ 93 w 115"/>
                <a:gd name="T25" fmla="*/ 102 h 119"/>
                <a:gd name="T26" fmla="*/ 77 w 115"/>
                <a:gd name="T27" fmla="*/ 117 h 119"/>
                <a:gd name="T28" fmla="*/ 78 w 115"/>
                <a:gd name="T29" fmla="*/ 119 h 119"/>
                <a:gd name="T30" fmla="*/ 92 w 115"/>
                <a:gd name="T31" fmla="*/ 107 h 119"/>
                <a:gd name="T32" fmla="*/ 96 w 115"/>
                <a:gd name="T33" fmla="*/ 96 h 119"/>
                <a:gd name="T34" fmla="*/ 96 w 115"/>
                <a:gd name="T35" fmla="*/ 85 h 119"/>
                <a:gd name="T36" fmla="*/ 112 w 115"/>
                <a:gd name="T37" fmla="*/ 69 h 119"/>
                <a:gd name="T38" fmla="*/ 112 w 115"/>
                <a:gd name="T39" fmla="*/ 42 h 119"/>
                <a:gd name="T40" fmla="*/ 102 w 115"/>
                <a:gd name="T41" fmla="*/ 22 h 119"/>
                <a:gd name="T42" fmla="*/ 87 w 115"/>
                <a:gd name="T43" fmla="*/ 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9">
                  <a:moveTo>
                    <a:pt x="87" y="8"/>
                  </a:moveTo>
                  <a:cubicBezTo>
                    <a:pt x="76" y="0"/>
                    <a:pt x="65" y="0"/>
                    <a:pt x="55" y="1"/>
                  </a:cubicBezTo>
                  <a:cubicBezTo>
                    <a:pt x="45" y="1"/>
                    <a:pt x="37" y="4"/>
                    <a:pt x="28" y="7"/>
                  </a:cubicBezTo>
                  <a:cubicBezTo>
                    <a:pt x="25" y="8"/>
                    <a:pt x="18" y="9"/>
                    <a:pt x="12" y="11"/>
                  </a:cubicBezTo>
                  <a:cubicBezTo>
                    <a:pt x="6" y="12"/>
                    <a:pt x="0" y="12"/>
                    <a:pt x="0" y="12"/>
                  </a:cubicBezTo>
                  <a:cubicBezTo>
                    <a:pt x="6" y="17"/>
                    <a:pt x="9" y="23"/>
                    <a:pt x="10" y="30"/>
                  </a:cubicBezTo>
                  <a:cubicBezTo>
                    <a:pt x="12" y="37"/>
                    <a:pt x="13" y="44"/>
                    <a:pt x="15" y="50"/>
                  </a:cubicBezTo>
                  <a:cubicBezTo>
                    <a:pt x="17" y="58"/>
                    <a:pt x="20" y="66"/>
                    <a:pt x="24" y="72"/>
                  </a:cubicBezTo>
                  <a:cubicBezTo>
                    <a:pt x="28" y="79"/>
                    <a:pt x="32" y="83"/>
                    <a:pt x="38" y="86"/>
                  </a:cubicBezTo>
                  <a:cubicBezTo>
                    <a:pt x="41" y="87"/>
                    <a:pt x="45" y="87"/>
                    <a:pt x="49" y="88"/>
                  </a:cubicBezTo>
                  <a:cubicBezTo>
                    <a:pt x="63" y="88"/>
                    <a:pt x="63" y="88"/>
                    <a:pt x="63" y="88"/>
                  </a:cubicBezTo>
                  <a:cubicBezTo>
                    <a:pt x="73" y="89"/>
                    <a:pt x="85" y="90"/>
                    <a:pt x="95" y="86"/>
                  </a:cubicBezTo>
                  <a:cubicBezTo>
                    <a:pt x="96" y="91"/>
                    <a:pt x="95" y="98"/>
                    <a:pt x="93" y="102"/>
                  </a:cubicBezTo>
                  <a:cubicBezTo>
                    <a:pt x="90" y="110"/>
                    <a:pt x="84" y="115"/>
                    <a:pt x="77" y="117"/>
                  </a:cubicBezTo>
                  <a:cubicBezTo>
                    <a:pt x="77" y="117"/>
                    <a:pt x="78" y="118"/>
                    <a:pt x="78" y="119"/>
                  </a:cubicBezTo>
                  <a:cubicBezTo>
                    <a:pt x="82" y="118"/>
                    <a:pt x="88" y="114"/>
                    <a:pt x="92" y="107"/>
                  </a:cubicBezTo>
                  <a:cubicBezTo>
                    <a:pt x="94" y="104"/>
                    <a:pt x="96" y="100"/>
                    <a:pt x="96" y="96"/>
                  </a:cubicBezTo>
                  <a:cubicBezTo>
                    <a:pt x="97" y="92"/>
                    <a:pt x="97" y="88"/>
                    <a:pt x="96" y="85"/>
                  </a:cubicBezTo>
                  <a:cubicBezTo>
                    <a:pt x="103" y="82"/>
                    <a:pt x="109" y="77"/>
                    <a:pt x="112" y="69"/>
                  </a:cubicBezTo>
                  <a:cubicBezTo>
                    <a:pt x="115" y="62"/>
                    <a:pt x="115" y="52"/>
                    <a:pt x="112" y="42"/>
                  </a:cubicBezTo>
                  <a:cubicBezTo>
                    <a:pt x="110" y="35"/>
                    <a:pt x="106" y="28"/>
                    <a:pt x="102" y="22"/>
                  </a:cubicBezTo>
                  <a:cubicBezTo>
                    <a:pt x="97" y="16"/>
                    <a:pt x="92" y="11"/>
                    <a:pt x="87" y="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1856"/>
            <p:cNvSpPr>
              <a:spLocks/>
            </p:cNvSpPr>
            <p:nvPr/>
          </p:nvSpPr>
          <p:spPr bwMode="auto">
            <a:xfrm>
              <a:off x="5841964" y="3863996"/>
              <a:ext cx="282577" cy="376240"/>
            </a:xfrm>
            <a:custGeom>
              <a:avLst/>
              <a:gdLst>
                <a:gd name="T0" fmla="*/ 66 w 75"/>
                <a:gd name="T1" fmla="*/ 17 h 100"/>
                <a:gd name="T2" fmla="*/ 43 w 75"/>
                <a:gd name="T3" fmla="*/ 3 h 100"/>
                <a:gd name="T4" fmla="*/ 22 w 75"/>
                <a:gd name="T5" fmla="*/ 1 h 100"/>
                <a:gd name="T6" fmla="*/ 9 w 75"/>
                <a:gd name="T7" fmla="*/ 1 h 100"/>
                <a:gd name="T8" fmla="*/ 0 w 75"/>
                <a:gd name="T9" fmla="*/ 1 h 100"/>
                <a:gd name="T10" fmla="*/ 3 w 75"/>
                <a:gd name="T11" fmla="*/ 14 h 100"/>
                <a:gd name="T12" fmla="*/ 1 w 75"/>
                <a:gd name="T13" fmla="*/ 29 h 100"/>
                <a:gd name="T14" fmla="*/ 1 w 75"/>
                <a:gd name="T15" fmla="*/ 47 h 100"/>
                <a:gd name="T16" fmla="*/ 8 w 75"/>
                <a:gd name="T17" fmla="*/ 61 h 100"/>
                <a:gd name="T18" fmla="*/ 26 w 75"/>
                <a:gd name="T19" fmla="*/ 72 h 100"/>
                <a:gd name="T20" fmla="*/ 50 w 75"/>
                <a:gd name="T21" fmla="*/ 76 h 100"/>
                <a:gd name="T22" fmla="*/ 47 w 75"/>
                <a:gd name="T23" fmla="*/ 88 h 100"/>
                <a:gd name="T24" fmla="*/ 35 w 75"/>
                <a:gd name="T25" fmla="*/ 98 h 100"/>
                <a:gd name="T26" fmla="*/ 35 w 75"/>
                <a:gd name="T27" fmla="*/ 100 h 100"/>
                <a:gd name="T28" fmla="*/ 46 w 75"/>
                <a:gd name="T29" fmla="*/ 91 h 100"/>
                <a:gd name="T30" fmla="*/ 52 w 75"/>
                <a:gd name="T31" fmla="*/ 76 h 100"/>
                <a:gd name="T32" fmla="*/ 67 w 75"/>
                <a:gd name="T33" fmla="*/ 69 h 100"/>
                <a:gd name="T34" fmla="*/ 75 w 75"/>
                <a:gd name="T35" fmla="*/ 51 h 100"/>
                <a:gd name="T36" fmla="*/ 73 w 75"/>
                <a:gd name="T37" fmla="*/ 33 h 100"/>
                <a:gd name="T38" fmla="*/ 66 w 75"/>
                <a:gd name="T39" fmla="*/ 1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100">
                  <a:moveTo>
                    <a:pt x="66" y="17"/>
                  </a:moveTo>
                  <a:cubicBezTo>
                    <a:pt x="60" y="8"/>
                    <a:pt x="52" y="5"/>
                    <a:pt x="43" y="3"/>
                  </a:cubicBezTo>
                  <a:cubicBezTo>
                    <a:pt x="36" y="0"/>
                    <a:pt x="29" y="0"/>
                    <a:pt x="22" y="1"/>
                  </a:cubicBezTo>
                  <a:cubicBezTo>
                    <a:pt x="19" y="1"/>
                    <a:pt x="14" y="1"/>
                    <a:pt x="9" y="1"/>
                  </a:cubicBezTo>
                  <a:cubicBezTo>
                    <a:pt x="4" y="1"/>
                    <a:pt x="0" y="1"/>
                    <a:pt x="0" y="1"/>
                  </a:cubicBezTo>
                  <a:cubicBezTo>
                    <a:pt x="3" y="4"/>
                    <a:pt x="4" y="9"/>
                    <a:pt x="3" y="14"/>
                  </a:cubicBezTo>
                  <a:cubicBezTo>
                    <a:pt x="3" y="20"/>
                    <a:pt x="2" y="25"/>
                    <a:pt x="1" y="29"/>
                  </a:cubicBezTo>
                  <a:cubicBezTo>
                    <a:pt x="1" y="35"/>
                    <a:pt x="1" y="41"/>
                    <a:pt x="1" y="47"/>
                  </a:cubicBezTo>
                  <a:cubicBezTo>
                    <a:pt x="2" y="53"/>
                    <a:pt x="4" y="57"/>
                    <a:pt x="8" y="61"/>
                  </a:cubicBezTo>
                  <a:cubicBezTo>
                    <a:pt x="12" y="65"/>
                    <a:pt x="18" y="68"/>
                    <a:pt x="26" y="72"/>
                  </a:cubicBezTo>
                  <a:cubicBezTo>
                    <a:pt x="33" y="75"/>
                    <a:pt x="42" y="77"/>
                    <a:pt x="50" y="76"/>
                  </a:cubicBezTo>
                  <a:cubicBezTo>
                    <a:pt x="50" y="80"/>
                    <a:pt x="49" y="85"/>
                    <a:pt x="47" y="88"/>
                  </a:cubicBezTo>
                  <a:cubicBezTo>
                    <a:pt x="44" y="93"/>
                    <a:pt x="39" y="96"/>
                    <a:pt x="35" y="98"/>
                  </a:cubicBezTo>
                  <a:cubicBezTo>
                    <a:pt x="35" y="99"/>
                    <a:pt x="35" y="99"/>
                    <a:pt x="35" y="100"/>
                  </a:cubicBezTo>
                  <a:cubicBezTo>
                    <a:pt x="38" y="99"/>
                    <a:pt x="42" y="96"/>
                    <a:pt x="46" y="91"/>
                  </a:cubicBezTo>
                  <a:cubicBezTo>
                    <a:pt x="49" y="87"/>
                    <a:pt x="51" y="80"/>
                    <a:pt x="52" y="76"/>
                  </a:cubicBezTo>
                  <a:cubicBezTo>
                    <a:pt x="57" y="75"/>
                    <a:pt x="62" y="73"/>
                    <a:pt x="67" y="69"/>
                  </a:cubicBezTo>
                  <a:cubicBezTo>
                    <a:pt x="71" y="64"/>
                    <a:pt x="74" y="58"/>
                    <a:pt x="75" y="51"/>
                  </a:cubicBezTo>
                  <a:cubicBezTo>
                    <a:pt x="75" y="45"/>
                    <a:pt x="74" y="39"/>
                    <a:pt x="73" y="33"/>
                  </a:cubicBezTo>
                  <a:cubicBezTo>
                    <a:pt x="71" y="27"/>
                    <a:pt x="69" y="22"/>
                    <a:pt x="66" y="1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1857"/>
            <p:cNvSpPr>
              <a:spLocks/>
            </p:cNvSpPr>
            <p:nvPr/>
          </p:nvSpPr>
          <p:spPr bwMode="auto">
            <a:xfrm>
              <a:off x="6094378" y="3605232"/>
              <a:ext cx="300039" cy="454028"/>
            </a:xfrm>
            <a:custGeom>
              <a:avLst/>
              <a:gdLst>
                <a:gd name="T0" fmla="*/ 79 w 80"/>
                <a:gd name="T1" fmla="*/ 69 h 121"/>
                <a:gd name="T2" fmla="*/ 74 w 80"/>
                <a:gd name="T3" fmla="*/ 45 h 121"/>
                <a:gd name="T4" fmla="*/ 66 w 80"/>
                <a:gd name="T5" fmla="*/ 25 h 121"/>
                <a:gd name="T6" fmla="*/ 64 w 80"/>
                <a:gd name="T7" fmla="*/ 11 h 121"/>
                <a:gd name="T8" fmla="*/ 63 w 80"/>
                <a:gd name="T9" fmla="*/ 0 h 121"/>
                <a:gd name="T10" fmla="*/ 45 w 80"/>
                <a:gd name="T11" fmla="*/ 11 h 121"/>
                <a:gd name="T12" fmla="*/ 27 w 80"/>
                <a:gd name="T13" fmla="*/ 21 h 121"/>
                <a:gd name="T14" fmla="*/ 8 w 80"/>
                <a:gd name="T15" fmla="*/ 41 h 121"/>
                <a:gd name="T16" fmla="*/ 1 w 80"/>
                <a:gd name="T17" fmla="*/ 65 h 121"/>
                <a:gd name="T18" fmla="*/ 12 w 80"/>
                <a:gd name="T19" fmla="*/ 87 h 121"/>
                <a:gd name="T20" fmla="*/ 35 w 80"/>
                <a:gd name="T21" fmla="*/ 101 h 121"/>
                <a:gd name="T22" fmla="*/ 29 w 80"/>
                <a:gd name="T23" fmla="*/ 111 h 121"/>
                <a:gd name="T24" fmla="*/ 15 w 80"/>
                <a:gd name="T25" fmla="*/ 119 h 121"/>
                <a:gd name="T26" fmla="*/ 16 w 80"/>
                <a:gd name="T27" fmla="*/ 121 h 121"/>
                <a:gd name="T28" fmla="*/ 27 w 80"/>
                <a:gd name="T29" fmla="*/ 114 h 121"/>
                <a:gd name="T30" fmla="*/ 36 w 80"/>
                <a:gd name="T31" fmla="*/ 101 h 121"/>
                <a:gd name="T32" fmla="*/ 53 w 80"/>
                <a:gd name="T33" fmla="*/ 101 h 121"/>
                <a:gd name="T34" fmla="*/ 68 w 80"/>
                <a:gd name="T35" fmla="*/ 92 h 121"/>
                <a:gd name="T36" fmla="*/ 75 w 80"/>
                <a:gd name="T37" fmla="*/ 80 h 121"/>
                <a:gd name="T38" fmla="*/ 79 w 80"/>
                <a:gd name="T39" fmla="*/ 6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21">
                  <a:moveTo>
                    <a:pt x="79" y="69"/>
                  </a:moveTo>
                  <a:cubicBezTo>
                    <a:pt x="80" y="61"/>
                    <a:pt x="77" y="54"/>
                    <a:pt x="74" y="45"/>
                  </a:cubicBezTo>
                  <a:cubicBezTo>
                    <a:pt x="72" y="39"/>
                    <a:pt x="69" y="32"/>
                    <a:pt x="66" y="25"/>
                  </a:cubicBezTo>
                  <a:cubicBezTo>
                    <a:pt x="65" y="22"/>
                    <a:pt x="64" y="16"/>
                    <a:pt x="64" y="11"/>
                  </a:cubicBezTo>
                  <a:cubicBezTo>
                    <a:pt x="63" y="5"/>
                    <a:pt x="64" y="0"/>
                    <a:pt x="63" y="0"/>
                  </a:cubicBezTo>
                  <a:cubicBezTo>
                    <a:pt x="58" y="5"/>
                    <a:pt x="52" y="8"/>
                    <a:pt x="45" y="11"/>
                  </a:cubicBezTo>
                  <a:cubicBezTo>
                    <a:pt x="39" y="14"/>
                    <a:pt x="32" y="17"/>
                    <a:pt x="27" y="21"/>
                  </a:cubicBezTo>
                  <a:cubicBezTo>
                    <a:pt x="19" y="26"/>
                    <a:pt x="13" y="33"/>
                    <a:pt x="8" y="41"/>
                  </a:cubicBezTo>
                  <a:cubicBezTo>
                    <a:pt x="3" y="49"/>
                    <a:pt x="0" y="57"/>
                    <a:pt x="1" y="65"/>
                  </a:cubicBezTo>
                  <a:cubicBezTo>
                    <a:pt x="1" y="74"/>
                    <a:pt x="5" y="81"/>
                    <a:pt x="12" y="87"/>
                  </a:cubicBezTo>
                  <a:cubicBezTo>
                    <a:pt x="18" y="93"/>
                    <a:pt x="26" y="98"/>
                    <a:pt x="35" y="101"/>
                  </a:cubicBezTo>
                  <a:cubicBezTo>
                    <a:pt x="33" y="104"/>
                    <a:pt x="31" y="108"/>
                    <a:pt x="29" y="111"/>
                  </a:cubicBezTo>
                  <a:cubicBezTo>
                    <a:pt x="25" y="115"/>
                    <a:pt x="20" y="118"/>
                    <a:pt x="15" y="119"/>
                  </a:cubicBezTo>
                  <a:cubicBezTo>
                    <a:pt x="15" y="120"/>
                    <a:pt x="16" y="121"/>
                    <a:pt x="16" y="121"/>
                  </a:cubicBezTo>
                  <a:cubicBezTo>
                    <a:pt x="19" y="120"/>
                    <a:pt x="23" y="118"/>
                    <a:pt x="27" y="114"/>
                  </a:cubicBezTo>
                  <a:cubicBezTo>
                    <a:pt x="31" y="110"/>
                    <a:pt x="35" y="105"/>
                    <a:pt x="36" y="101"/>
                  </a:cubicBezTo>
                  <a:cubicBezTo>
                    <a:pt x="42" y="102"/>
                    <a:pt x="48" y="102"/>
                    <a:pt x="53" y="101"/>
                  </a:cubicBezTo>
                  <a:cubicBezTo>
                    <a:pt x="59" y="100"/>
                    <a:pt x="64" y="97"/>
                    <a:pt x="68" y="92"/>
                  </a:cubicBezTo>
                  <a:cubicBezTo>
                    <a:pt x="71" y="89"/>
                    <a:pt x="73" y="85"/>
                    <a:pt x="75" y="80"/>
                  </a:cubicBezTo>
                  <a:cubicBezTo>
                    <a:pt x="77" y="76"/>
                    <a:pt x="78" y="72"/>
                    <a:pt x="79" y="69"/>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1858"/>
            <p:cNvSpPr>
              <a:spLocks/>
            </p:cNvSpPr>
            <p:nvPr/>
          </p:nvSpPr>
          <p:spPr bwMode="auto">
            <a:xfrm>
              <a:off x="6026115" y="5194330"/>
              <a:ext cx="266702" cy="376240"/>
            </a:xfrm>
            <a:custGeom>
              <a:avLst/>
              <a:gdLst>
                <a:gd name="T0" fmla="*/ 2 w 71"/>
                <a:gd name="T1" fmla="*/ 63 h 100"/>
                <a:gd name="T2" fmla="*/ 17 w 71"/>
                <a:gd name="T3" fmla="*/ 83 h 100"/>
                <a:gd name="T4" fmla="*/ 35 w 71"/>
                <a:gd name="T5" fmla="*/ 93 h 100"/>
                <a:gd name="T6" fmla="*/ 47 w 71"/>
                <a:gd name="T7" fmla="*/ 98 h 100"/>
                <a:gd name="T8" fmla="*/ 52 w 71"/>
                <a:gd name="T9" fmla="*/ 99 h 100"/>
                <a:gd name="T10" fmla="*/ 54 w 71"/>
                <a:gd name="T11" fmla="*/ 100 h 100"/>
                <a:gd name="T12" fmla="*/ 54 w 71"/>
                <a:gd name="T13" fmla="*/ 99 h 100"/>
                <a:gd name="T14" fmla="*/ 54 w 71"/>
                <a:gd name="T15" fmla="*/ 98 h 100"/>
                <a:gd name="T16" fmla="*/ 54 w 71"/>
                <a:gd name="T17" fmla="*/ 95 h 100"/>
                <a:gd name="T18" fmla="*/ 57 w 71"/>
                <a:gd name="T19" fmla="*/ 88 h 100"/>
                <a:gd name="T20" fmla="*/ 64 w 71"/>
                <a:gd name="T21" fmla="*/ 75 h 100"/>
                <a:gd name="T22" fmla="*/ 70 w 71"/>
                <a:gd name="T23" fmla="*/ 57 h 100"/>
                <a:gd name="T24" fmla="*/ 69 w 71"/>
                <a:gd name="T25" fmla="*/ 40 h 100"/>
                <a:gd name="T26" fmla="*/ 55 w 71"/>
                <a:gd name="T27" fmla="*/ 25 h 100"/>
                <a:gd name="T28" fmla="*/ 32 w 71"/>
                <a:gd name="T29" fmla="*/ 16 h 100"/>
                <a:gd name="T30" fmla="*/ 39 w 71"/>
                <a:gd name="T31" fmla="*/ 5 h 100"/>
                <a:gd name="T32" fmla="*/ 47 w 71"/>
                <a:gd name="T33" fmla="*/ 2 h 100"/>
                <a:gd name="T34" fmla="*/ 56 w 71"/>
                <a:gd name="T35" fmla="*/ 5 h 100"/>
                <a:gd name="T36" fmla="*/ 56 w 71"/>
                <a:gd name="T37" fmla="*/ 4 h 100"/>
                <a:gd name="T38" fmla="*/ 55 w 71"/>
                <a:gd name="T39" fmla="*/ 3 h 100"/>
                <a:gd name="T40" fmla="*/ 54 w 71"/>
                <a:gd name="T41" fmla="*/ 3 h 100"/>
                <a:gd name="T42" fmla="*/ 53 w 71"/>
                <a:gd name="T43" fmla="*/ 2 h 100"/>
                <a:gd name="T44" fmla="*/ 49 w 71"/>
                <a:gd name="T45" fmla="*/ 1 h 100"/>
                <a:gd name="T46" fmla="*/ 41 w 71"/>
                <a:gd name="T47" fmla="*/ 2 h 100"/>
                <a:gd name="T48" fmla="*/ 31 w 71"/>
                <a:gd name="T49" fmla="*/ 15 h 100"/>
                <a:gd name="T50" fmla="*/ 15 w 71"/>
                <a:gd name="T51" fmla="*/ 19 h 100"/>
                <a:gd name="T52" fmla="*/ 4 w 71"/>
                <a:gd name="T53" fmla="*/ 33 h 100"/>
                <a:gd name="T54" fmla="*/ 2 w 71"/>
                <a:gd name="T55" fmla="*/ 6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100">
                  <a:moveTo>
                    <a:pt x="2" y="63"/>
                  </a:moveTo>
                  <a:cubicBezTo>
                    <a:pt x="4" y="72"/>
                    <a:pt x="10" y="78"/>
                    <a:pt x="17" y="83"/>
                  </a:cubicBezTo>
                  <a:cubicBezTo>
                    <a:pt x="22" y="88"/>
                    <a:pt x="28" y="91"/>
                    <a:pt x="35" y="93"/>
                  </a:cubicBezTo>
                  <a:cubicBezTo>
                    <a:pt x="38" y="94"/>
                    <a:pt x="42" y="96"/>
                    <a:pt x="47" y="98"/>
                  </a:cubicBezTo>
                  <a:cubicBezTo>
                    <a:pt x="49" y="99"/>
                    <a:pt x="51" y="99"/>
                    <a:pt x="52" y="99"/>
                  </a:cubicBezTo>
                  <a:cubicBezTo>
                    <a:pt x="53" y="100"/>
                    <a:pt x="54" y="100"/>
                    <a:pt x="54" y="100"/>
                  </a:cubicBezTo>
                  <a:cubicBezTo>
                    <a:pt x="54" y="99"/>
                    <a:pt x="54" y="99"/>
                    <a:pt x="54" y="99"/>
                  </a:cubicBezTo>
                  <a:cubicBezTo>
                    <a:pt x="54" y="98"/>
                    <a:pt x="54" y="98"/>
                    <a:pt x="54" y="98"/>
                  </a:cubicBezTo>
                  <a:cubicBezTo>
                    <a:pt x="54" y="97"/>
                    <a:pt x="54" y="96"/>
                    <a:pt x="54" y="95"/>
                  </a:cubicBezTo>
                  <a:cubicBezTo>
                    <a:pt x="55" y="93"/>
                    <a:pt x="56" y="90"/>
                    <a:pt x="57" y="88"/>
                  </a:cubicBezTo>
                  <a:cubicBezTo>
                    <a:pt x="59" y="84"/>
                    <a:pt x="62" y="80"/>
                    <a:pt x="64" y="75"/>
                  </a:cubicBezTo>
                  <a:cubicBezTo>
                    <a:pt x="67" y="70"/>
                    <a:pt x="69" y="64"/>
                    <a:pt x="70" y="57"/>
                  </a:cubicBezTo>
                  <a:cubicBezTo>
                    <a:pt x="71" y="51"/>
                    <a:pt x="71" y="45"/>
                    <a:pt x="69" y="40"/>
                  </a:cubicBezTo>
                  <a:cubicBezTo>
                    <a:pt x="66" y="34"/>
                    <a:pt x="61" y="30"/>
                    <a:pt x="55" y="25"/>
                  </a:cubicBezTo>
                  <a:cubicBezTo>
                    <a:pt x="48" y="21"/>
                    <a:pt x="40" y="17"/>
                    <a:pt x="32" y="16"/>
                  </a:cubicBezTo>
                  <a:cubicBezTo>
                    <a:pt x="33" y="12"/>
                    <a:pt x="36" y="7"/>
                    <a:pt x="39" y="5"/>
                  </a:cubicBezTo>
                  <a:cubicBezTo>
                    <a:pt x="41" y="3"/>
                    <a:pt x="44" y="2"/>
                    <a:pt x="47" y="2"/>
                  </a:cubicBezTo>
                  <a:cubicBezTo>
                    <a:pt x="50" y="2"/>
                    <a:pt x="53" y="3"/>
                    <a:pt x="56" y="5"/>
                  </a:cubicBezTo>
                  <a:cubicBezTo>
                    <a:pt x="55" y="4"/>
                    <a:pt x="55" y="4"/>
                    <a:pt x="56" y="4"/>
                  </a:cubicBezTo>
                  <a:cubicBezTo>
                    <a:pt x="55" y="3"/>
                    <a:pt x="55" y="3"/>
                    <a:pt x="55" y="3"/>
                  </a:cubicBezTo>
                  <a:cubicBezTo>
                    <a:pt x="55" y="3"/>
                    <a:pt x="54" y="3"/>
                    <a:pt x="54" y="3"/>
                  </a:cubicBezTo>
                  <a:cubicBezTo>
                    <a:pt x="54" y="2"/>
                    <a:pt x="53" y="2"/>
                    <a:pt x="53" y="2"/>
                  </a:cubicBezTo>
                  <a:cubicBezTo>
                    <a:pt x="52" y="2"/>
                    <a:pt x="51" y="1"/>
                    <a:pt x="49" y="1"/>
                  </a:cubicBezTo>
                  <a:cubicBezTo>
                    <a:pt x="47" y="0"/>
                    <a:pt x="44" y="1"/>
                    <a:pt x="41" y="2"/>
                  </a:cubicBezTo>
                  <a:cubicBezTo>
                    <a:pt x="36" y="5"/>
                    <a:pt x="32" y="11"/>
                    <a:pt x="31" y="15"/>
                  </a:cubicBezTo>
                  <a:cubicBezTo>
                    <a:pt x="26" y="15"/>
                    <a:pt x="20" y="16"/>
                    <a:pt x="15" y="19"/>
                  </a:cubicBezTo>
                  <a:cubicBezTo>
                    <a:pt x="10" y="22"/>
                    <a:pt x="6" y="27"/>
                    <a:pt x="4" y="33"/>
                  </a:cubicBezTo>
                  <a:cubicBezTo>
                    <a:pt x="0" y="42"/>
                    <a:pt x="0" y="54"/>
                    <a:pt x="2" y="63"/>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1859"/>
            <p:cNvSpPr>
              <a:spLocks/>
            </p:cNvSpPr>
            <p:nvPr/>
          </p:nvSpPr>
          <p:spPr bwMode="auto">
            <a:xfrm>
              <a:off x="5121235" y="5818222"/>
              <a:ext cx="211139" cy="311152"/>
            </a:xfrm>
            <a:custGeom>
              <a:avLst/>
              <a:gdLst>
                <a:gd name="T0" fmla="*/ 2 w 56"/>
                <a:gd name="T1" fmla="*/ 34 h 83"/>
                <a:gd name="T2" fmla="*/ 3 w 56"/>
                <a:gd name="T3" fmla="*/ 50 h 83"/>
                <a:gd name="T4" fmla="*/ 6 w 56"/>
                <a:gd name="T5" fmla="*/ 65 h 83"/>
                <a:gd name="T6" fmla="*/ 7 w 56"/>
                <a:gd name="T7" fmla="*/ 75 h 83"/>
                <a:gd name="T8" fmla="*/ 6 w 56"/>
                <a:gd name="T9" fmla="*/ 83 h 83"/>
                <a:gd name="T10" fmla="*/ 19 w 56"/>
                <a:gd name="T11" fmla="*/ 77 h 83"/>
                <a:gd name="T12" fmla="*/ 33 w 56"/>
                <a:gd name="T13" fmla="*/ 72 h 83"/>
                <a:gd name="T14" fmla="*/ 49 w 56"/>
                <a:gd name="T15" fmla="*/ 59 h 83"/>
                <a:gd name="T16" fmla="*/ 56 w 56"/>
                <a:gd name="T17" fmla="*/ 40 h 83"/>
                <a:gd name="T18" fmla="*/ 48 w 56"/>
                <a:gd name="T19" fmla="*/ 23 h 83"/>
                <a:gd name="T20" fmla="*/ 31 w 56"/>
                <a:gd name="T21" fmla="*/ 16 h 83"/>
                <a:gd name="T22" fmla="*/ 33 w 56"/>
                <a:gd name="T23" fmla="*/ 9 h 83"/>
                <a:gd name="T24" fmla="*/ 39 w 56"/>
                <a:gd name="T25" fmla="*/ 1 h 83"/>
                <a:gd name="T26" fmla="*/ 38 w 56"/>
                <a:gd name="T27" fmla="*/ 0 h 83"/>
                <a:gd name="T28" fmla="*/ 33 w 56"/>
                <a:gd name="T29" fmla="*/ 7 h 83"/>
                <a:gd name="T30" fmla="*/ 30 w 56"/>
                <a:gd name="T31" fmla="*/ 16 h 83"/>
                <a:gd name="T32" fmla="*/ 9 w 56"/>
                <a:gd name="T33" fmla="*/ 21 h 83"/>
                <a:gd name="T34" fmla="*/ 2 w 56"/>
                <a:gd name="T35" fmla="*/ 3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83">
                  <a:moveTo>
                    <a:pt x="2" y="34"/>
                  </a:moveTo>
                  <a:cubicBezTo>
                    <a:pt x="0" y="39"/>
                    <a:pt x="2" y="45"/>
                    <a:pt x="3" y="50"/>
                  </a:cubicBezTo>
                  <a:cubicBezTo>
                    <a:pt x="4" y="55"/>
                    <a:pt x="5" y="60"/>
                    <a:pt x="6" y="65"/>
                  </a:cubicBezTo>
                  <a:cubicBezTo>
                    <a:pt x="7" y="67"/>
                    <a:pt x="7" y="72"/>
                    <a:pt x="7" y="75"/>
                  </a:cubicBezTo>
                  <a:cubicBezTo>
                    <a:pt x="6" y="79"/>
                    <a:pt x="6" y="83"/>
                    <a:pt x="6" y="83"/>
                  </a:cubicBezTo>
                  <a:cubicBezTo>
                    <a:pt x="10" y="80"/>
                    <a:pt x="14" y="78"/>
                    <a:pt x="19" y="77"/>
                  </a:cubicBezTo>
                  <a:cubicBezTo>
                    <a:pt x="24" y="76"/>
                    <a:pt x="29" y="74"/>
                    <a:pt x="33" y="72"/>
                  </a:cubicBezTo>
                  <a:cubicBezTo>
                    <a:pt x="39" y="69"/>
                    <a:pt x="45" y="65"/>
                    <a:pt x="49" y="59"/>
                  </a:cubicBezTo>
                  <a:cubicBezTo>
                    <a:pt x="53" y="53"/>
                    <a:pt x="56" y="46"/>
                    <a:pt x="56" y="40"/>
                  </a:cubicBezTo>
                  <a:cubicBezTo>
                    <a:pt x="56" y="33"/>
                    <a:pt x="53" y="27"/>
                    <a:pt x="48" y="23"/>
                  </a:cubicBezTo>
                  <a:cubicBezTo>
                    <a:pt x="43" y="19"/>
                    <a:pt x="37" y="17"/>
                    <a:pt x="31" y="16"/>
                  </a:cubicBezTo>
                  <a:cubicBezTo>
                    <a:pt x="31" y="14"/>
                    <a:pt x="32" y="11"/>
                    <a:pt x="33" y="9"/>
                  </a:cubicBezTo>
                  <a:cubicBezTo>
                    <a:pt x="35" y="6"/>
                    <a:pt x="37" y="4"/>
                    <a:pt x="39" y="1"/>
                  </a:cubicBezTo>
                  <a:cubicBezTo>
                    <a:pt x="38" y="0"/>
                    <a:pt x="38" y="0"/>
                    <a:pt x="38" y="0"/>
                  </a:cubicBezTo>
                  <a:cubicBezTo>
                    <a:pt x="37" y="2"/>
                    <a:pt x="35" y="4"/>
                    <a:pt x="33" y="7"/>
                  </a:cubicBezTo>
                  <a:cubicBezTo>
                    <a:pt x="32" y="10"/>
                    <a:pt x="30" y="13"/>
                    <a:pt x="30" y="16"/>
                  </a:cubicBezTo>
                  <a:cubicBezTo>
                    <a:pt x="21" y="15"/>
                    <a:pt x="14" y="17"/>
                    <a:pt x="9" y="21"/>
                  </a:cubicBezTo>
                  <a:cubicBezTo>
                    <a:pt x="6" y="25"/>
                    <a:pt x="3" y="30"/>
                    <a:pt x="2" y="3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1860"/>
            <p:cNvSpPr>
              <a:spLocks/>
            </p:cNvSpPr>
            <p:nvPr/>
          </p:nvSpPr>
          <p:spPr bwMode="auto">
            <a:xfrm>
              <a:off x="4787858" y="5867435"/>
              <a:ext cx="242889" cy="292102"/>
            </a:xfrm>
            <a:custGeom>
              <a:avLst/>
              <a:gdLst>
                <a:gd name="T0" fmla="*/ 4 w 65"/>
                <a:gd name="T1" fmla="*/ 22 h 78"/>
                <a:gd name="T2" fmla="*/ 0 w 65"/>
                <a:gd name="T3" fmla="*/ 42 h 78"/>
                <a:gd name="T4" fmla="*/ 3 w 65"/>
                <a:gd name="T5" fmla="*/ 59 h 78"/>
                <a:gd name="T6" fmla="*/ 4 w 65"/>
                <a:gd name="T7" fmla="*/ 78 h 78"/>
                <a:gd name="T8" fmla="*/ 31 w 65"/>
                <a:gd name="T9" fmla="*/ 70 h 78"/>
                <a:gd name="T10" fmla="*/ 60 w 65"/>
                <a:gd name="T11" fmla="*/ 46 h 78"/>
                <a:gd name="T12" fmla="*/ 46 w 65"/>
                <a:gd name="T13" fmla="*/ 11 h 78"/>
                <a:gd name="T14" fmla="*/ 52 w 65"/>
                <a:gd name="T15" fmla="*/ 5 h 78"/>
                <a:gd name="T16" fmla="*/ 64 w 65"/>
                <a:gd name="T17" fmla="*/ 2 h 78"/>
                <a:gd name="T18" fmla="*/ 64 w 65"/>
                <a:gd name="T19" fmla="*/ 0 h 78"/>
                <a:gd name="T20" fmla="*/ 45 w 65"/>
                <a:gd name="T21" fmla="*/ 10 h 78"/>
                <a:gd name="T22" fmla="*/ 19 w 65"/>
                <a:gd name="T23" fmla="*/ 7 h 78"/>
                <a:gd name="T24" fmla="*/ 4 w 65"/>
                <a:gd name="T25" fmla="*/ 2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78">
                  <a:moveTo>
                    <a:pt x="4" y="22"/>
                  </a:moveTo>
                  <a:cubicBezTo>
                    <a:pt x="0" y="28"/>
                    <a:pt x="0" y="35"/>
                    <a:pt x="0" y="42"/>
                  </a:cubicBezTo>
                  <a:cubicBezTo>
                    <a:pt x="0" y="48"/>
                    <a:pt x="1" y="53"/>
                    <a:pt x="3" y="59"/>
                  </a:cubicBezTo>
                  <a:cubicBezTo>
                    <a:pt x="4" y="64"/>
                    <a:pt x="4" y="78"/>
                    <a:pt x="4" y="78"/>
                  </a:cubicBezTo>
                  <a:cubicBezTo>
                    <a:pt x="11" y="72"/>
                    <a:pt x="22" y="72"/>
                    <a:pt x="31" y="70"/>
                  </a:cubicBezTo>
                  <a:cubicBezTo>
                    <a:pt x="43" y="67"/>
                    <a:pt x="56" y="58"/>
                    <a:pt x="60" y="46"/>
                  </a:cubicBezTo>
                  <a:cubicBezTo>
                    <a:pt x="65" y="34"/>
                    <a:pt x="57" y="19"/>
                    <a:pt x="46" y="11"/>
                  </a:cubicBezTo>
                  <a:cubicBezTo>
                    <a:pt x="48" y="8"/>
                    <a:pt x="50" y="6"/>
                    <a:pt x="52" y="5"/>
                  </a:cubicBezTo>
                  <a:cubicBezTo>
                    <a:pt x="56" y="3"/>
                    <a:pt x="60" y="2"/>
                    <a:pt x="64" y="2"/>
                  </a:cubicBezTo>
                  <a:cubicBezTo>
                    <a:pt x="64" y="0"/>
                    <a:pt x="64" y="0"/>
                    <a:pt x="64" y="0"/>
                  </a:cubicBezTo>
                  <a:cubicBezTo>
                    <a:pt x="59" y="0"/>
                    <a:pt x="49" y="5"/>
                    <a:pt x="45" y="10"/>
                  </a:cubicBezTo>
                  <a:cubicBezTo>
                    <a:pt x="37" y="5"/>
                    <a:pt x="28" y="3"/>
                    <a:pt x="19" y="7"/>
                  </a:cubicBezTo>
                  <a:cubicBezTo>
                    <a:pt x="13" y="10"/>
                    <a:pt x="7" y="16"/>
                    <a:pt x="4" y="2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1861"/>
            <p:cNvSpPr>
              <a:spLocks/>
            </p:cNvSpPr>
            <p:nvPr/>
          </p:nvSpPr>
          <p:spPr bwMode="auto">
            <a:xfrm>
              <a:off x="4321130" y="5878548"/>
              <a:ext cx="323852" cy="476253"/>
            </a:xfrm>
            <a:custGeom>
              <a:avLst/>
              <a:gdLst>
                <a:gd name="T0" fmla="*/ 1 w 86"/>
                <a:gd name="T1" fmla="*/ 78 h 127"/>
                <a:gd name="T2" fmla="*/ 18 w 86"/>
                <a:gd name="T3" fmla="*/ 106 h 127"/>
                <a:gd name="T4" fmla="*/ 40 w 86"/>
                <a:gd name="T5" fmla="*/ 118 h 127"/>
                <a:gd name="T6" fmla="*/ 54 w 86"/>
                <a:gd name="T7" fmla="*/ 124 h 127"/>
                <a:gd name="T8" fmla="*/ 64 w 86"/>
                <a:gd name="T9" fmla="*/ 127 h 127"/>
                <a:gd name="T10" fmla="*/ 66 w 86"/>
                <a:gd name="T11" fmla="*/ 111 h 127"/>
                <a:gd name="T12" fmla="*/ 75 w 86"/>
                <a:gd name="T13" fmla="*/ 98 h 127"/>
                <a:gd name="T14" fmla="*/ 84 w 86"/>
                <a:gd name="T15" fmla="*/ 78 h 127"/>
                <a:gd name="T16" fmla="*/ 84 w 86"/>
                <a:gd name="T17" fmla="*/ 56 h 127"/>
                <a:gd name="T18" fmla="*/ 40 w 86"/>
                <a:gd name="T19" fmla="*/ 25 h 127"/>
                <a:gd name="T20" fmla="*/ 44 w 86"/>
                <a:gd name="T21" fmla="*/ 14 h 127"/>
                <a:gd name="T22" fmla="*/ 56 w 86"/>
                <a:gd name="T23" fmla="*/ 2 h 127"/>
                <a:gd name="T24" fmla="*/ 55 w 86"/>
                <a:gd name="T25" fmla="*/ 0 h 127"/>
                <a:gd name="T26" fmla="*/ 39 w 86"/>
                <a:gd name="T27" fmla="*/ 25 h 127"/>
                <a:gd name="T28" fmla="*/ 6 w 86"/>
                <a:gd name="T29" fmla="*/ 42 h 127"/>
                <a:gd name="T30" fmla="*/ 1 w 86"/>
                <a:gd name="T31" fmla="*/ 60 h 127"/>
                <a:gd name="T32" fmla="*/ 1 w 86"/>
                <a:gd name="T33"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27">
                  <a:moveTo>
                    <a:pt x="1" y="78"/>
                  </a:moveTo>
                  <a:cubicBezTo>
                    <a:pt x="3" y="91"/>
                    <a:pt x="10" y="99"/>
                    <a:pt x="18" y="106"/>
                  </a:cubicBezTo>
                  <a:cubicBezTo>
                    <a:pt x="24" y="112"/>
                    <a:pt x="32" y="115"/>
                    <a:pt x="40" y="118"/>
                  </a:cubicBezTo>
                  <a:cubicBezTo>
                    <a:pt x="43" y="119"/>
                    <a:pt x="49" y="122"/>
                    <a:pt x="54" y="124"/>
                  </a:cubicBezTo>
                  <a:cubicBezTo>
                    <a:pt x="59" y="126"/>
                    <a:pt x="64" y="127"/>
                    <a:pt x="64" y="127"/>
                  </a:cubicBezTo>
                  <a:cubicBezTo>
                    <a:pt x="62" y="122"/>
                    <a:pt x="64" y="116"/>
                    <a:pt x="66" y="111"/>
                  </a:cubicBezTo>
                  <a:cubicBezTo>
                    <a:pt x="69" y="106"/>
                    <a:pt x="73" y="102"/>
                    <a:pt x="75" y="98"/>
                  </a:cubicBezTo>
                  <a:cubicBezTo>
                    <a:pt x="79" y="92"/>
                    <a:pt x="82" y="85"/>
                    <a:pt x="84" y="78"/>
                  </a:cubicBezTo>
                  <a:cubicBezTo>
                    <a:pt x="86" y="71"/>
                    <a:pt x="86" y="64"/>
                    <a:pt x="84" y="56"/>
                  </a:cubicBezTo>
                  <a:cubicBezTo>
                    <a:pt x="79" y="40"/>
                    <a:pt x="60" y="27"/>
                    <a:pt x="40" y="25"/>
                  </a:cubicBezTo>
                  <a:cubicBezTo>
                    <a:pt x="41" y="21"/>
                    <a:pt x="42" y="17"/>
                    <a:pt x="44" y="14"/>
                  </a:cubicBezTo>
                  <a:cubicBezTo>
                    <a:pt x="48" y="9"/>
                    <a:pt x="52" y="5"/>
                    <a:pt x="56" y="2"/>
                  </a:cubicBezTo>
                  <a:cubicBezTo>
                    <a:pt x="56" y="1"/>
                    <a:pt x="55" y="0"/>
                    <a:pt x="55" y="0"/>
                  </a:cubicBezTo>
                  <a:cubicBezTo>
                    <a:pt x="50" y="3"/>
                    <a:pt x="40" y="16"/>
                    <a:pt x="39" y="25"/>
                  </a:cubicBezTo>
                  <a:cubicBezTo>
                    <a:pt x="26" y="25"/>
                    <a:pt x="13" y="29"/>
                    <a:pt x="6" y="42"/>
                  </a:cubicBezTo>
                  <a:cubicBezTo>
                    <a:pt x="4" y="47"/>
                    <a:pt x="2" y="53"/>
                    <a:pt x="1" y="60"/>
                  </a:cubicBezTo>
                  <a:cubicBezTo>
                    <a:pt x="0" y="66"/>
                    <a:pt x="0" y="73"/>
                    <a:pt x="1" y="7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1862"/>
            <p:cNvSpPr>
              <a:spLocks/>
            </p:cNvSpPr>
            <p:nvPr/>
          </p:nvSpPr>
          <p:spPr bwMode="auto">
            <a:xfrm>
              <a:off x="4408443" y="6483389"/>
              <a:ext cx="195264" cy="266702"/>
            </a:xfrm>
            <a:custGeom>
              <a:avLst/>
              <a:gdLst>
                <a:gd name="T0" fmla="*/ 2 w 52"/>
                <a:gd name="T1" fmla="*/ 27 h 71"/>
                <a:gd name="T2" fmla="*/ 1 w 52"/>
                <a:gd name="T3" fmla="*/ 42 h 71"/>
                <a:gd name="T4" fmla="*/ 5 w 52"/>
                <a:gd name="T5" fmla="*/ 56 h 71"/>
                <a:gd name="T6" fmla="*/ 6 w 52"/>
                <a:gd name="T7" fmla="*/ 65 h 71"/>
                <a:gd name="T8" fmla="*/ 7 w 52"/>
                <a:gd name="T9" fmla="*/ 71 h 71"/>
                <a:gd name="T10" fmla="*/ 17 w 52"/>
                <a:gd name="T11" fmla="*/ 66 h 71"/>
                <a:gd name="T12" fmla="*/ 28 w 52"/>
                <a:gd name="T13" fmla="*/ 63 h 71"/>
                <a:gd name="T14" fmla="*/ 42 w 52"/>
                <a:gd name="T15" fmla="*/ 53 h 71"/>
                <a:gd name="T16" fmla="*/ 50 w 52"/>
                <a:gd name="T17" fmla="*/ 38 h 71"/>
                <a:gd name="T18" fmla="*/ 46 w 52"/>
                <a:gd name="T19" fmla="*/ 22 h 71"/>
                <a:gd name="T20" fmla="*/ 31 w 52"/>
                <a:gd name="T21" fmla="*/ 13 h 71"/>
                <a:gd name="T22" fmla="*/ 34 w 52"/>
                <a:gd name="T23" fmla="*/ 8 h 71"/>
                <a:gd name="T24" fmla="*/ 39 w 52"/>
                <a:gd name="T25" fmla="*/ 1 h 71"/>
                <a:gd name="T26" fmla="*/ 38 w 52"/>
                <a:gd name="T27" fmla="*/ 0 h 71"/>
                <a:gd name="T28" fmla="*/ 34 w 52"/>
                <a:gd name="T29" fmla="*/ 6 h 71"/>
                <a:gd name="T30" fmla="*/ 30 w 52"/>
                <a:gd name="T31" fmla="*/ 13 h 71"/>
                <a:gd name="T32" fmla="*/ 20 w 52"/>
                <a:gd name="T33" fmla="*/ 12 h 71"/>
                <a:gd name="T34" fmla="*/ 11 w 52"/>
                <a:gd name="T35" fmla="*/ 14 h 71"/>
                <a:gd name="T36" fmla="*/ 2 w 52"/>
                <a:gd name="T37"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71">
                  <a:moveTo>
                    <a:pt x="2" y="27"/>
                  </a:moveTo>
                  <a:cubicBezTo>
                    <a:pt x="0" y="32"/>
                    <a:pt x="0" y="37"/>
                    <a:pt x="1" y="42"/>
                  </a:cubicBezTo>
                  <a:cubicBezTo>
                    <a:pt x="2" y="47"/>
                    <a:pt x="3" y="52"/>
                    <a:pt x="5" y="56"/>
                  </a:cubicBezTo>
                  <a:cubicBezTo>
                    <a:pt x="5" y="58"/>
                    <a:pt x="6" y="62"/>
                    <a:pt x="6" y="65"/>
                  </a:cubicBezTo>
                  <a:cubicBezTo>
                    <a:pt x="6" y="69"/>
                    <a:pt x="7" y="71"/>
                    <a:pt x="7" y="71"/>
                  </a:cubicBezTo>
                  <a:cubicBezTo>
                    <a:pt x="9" y="69"/>
                    <a:pt x="13" y="67"/>
                    <a:pt x="17" y="66"/>
                  </a:cubicBezTo>
                  <a:cubicBezTo>
                    <a:pt x="21" y="65"/>
                    <a:pt x="25" y="64"/>
                    <a:pt x="28" y="63"/>
                  </a:cubicBezTo>
                  <a:cubicBezTo>
                    <a:pt x="33" y="61"/>
                    <a:pt x="38" y="57"/>
                    <a:pt x="42" y="53"/>
                  </a:cubicBezTo>
                  <a:cubicBezTo>
                    <a:pt x="46" y="49"/>
                    <a:pt x="49" y="44"/>
                    <a:pt x="50" y="38"/>
                  </a:cubicBezTo>
                  <a:cubicBezTo>
                    <a:pt x="52" y="32"/>
                    <a:pt x="50" y="26"/>
                    <a:pt x="46" y="22"/>
                  </a:cubicBezTo>
                  <a:cubicBezTo>
                    <a:pt x="42" y="17"/>
                    <a:pt x="37" y="15"/>
                    <a:pt x="31" y="13"/>
                  </a:cubicBezTo>
                  <a:cubicBezTo>
                    <a:pt x="32" y="11"/>
                    <a:pt x="33" y="9"/>
                    <a:pt x="34" y="8"/>
                  </a:cubicBezTo>
                  <a:cubicBezTo>
                    <a:pt x="35" y="6"/>
                    <a:pt x="37" y="3"/>
                    <a:pt x="39" y="1"/>
                  </a:cubicBezTo>
                  <a:cubicBezTo>
                    <a:pt x="38" y="0"/>
                    <a:pt x="38" y="0"/>
                    <a:pt x="38" y="0"/>
                  </a:cubicBezTo>
                  <a:cubicBezTo>
                    <a:pt x="37" y="2"/>
                    <a:pt x="36" y="4"/>
                    <a:pt x="34" y="6"/>
                  </a:cubicBezTo>
                  <a:cubicBezTo>
                    <a:pt x="33" y="8"/>
                    <a:pt x="31" y="11"/>
                    <a:pt x="30" y="13"/>
                  </a:cubicBezTo>
                  <a:cubicBezTo>
                    <a:pt x="27" y="12"/>
                    <a:pt x="23" y="11"/>
                    <a:pt x="20" y="12"/>
                  </a:cubicBezTo>
                  <a:cubicBezTo>
                    <a:pt x="17" y="12"/>
                    <a:pt x="14" y="12"/>
                    <a:pt x="11" y="14"/>
                  </a:cubicBezTo>
                  <a:cubicBezTo>
                    <a:pt x="8" y="17"/>
                    <a:pt x="4" y="22"/>
                    <a:pt x="2" y="2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1863"/>
            <p:cNvSpPr>
              <a:spLocks/>
            </p:cNvSpPr>
            <p:nvPr/>
          </p:nvSpPr>
          <p:spPr bwMode="auto">
            <a:xfrm>
              <a:off x="4276680" y="6205575"/>
              <a:ext cx="247652" cy="220664"/>
            </a:xfrm>
            <a:custGeom>
              <a:avLst/>
              <a:gdLst>
                <a:gd name="T0" fmla="*/ 24 w 66"/>
                <a:gd name="T1" fmla="*/ 26 h 59"/>
                <a:gd name="T2" fmla="*/ 15 w 66"/>
                <a:gd name="T3" fmla="*/ 38 h 59"/>
                <a:gd name="T4" fmla="*/ 9 w 66"/>
                <a:gd name="T5" fmla="*/ 48 h 59"/>
                <a:gd name="T6" fmla="*/ 4 w 66"/>
                <a:gd name="T7" fmla="*/ 54 h 59"/>
                <a:gd name="T8" fmla="*/ 0 w 66"/>
                <a:gd name="T9" fmla="*/ 58 h 59"/>
                <a:gd name="T10" fmla="*/ 14 w 66"/>
                <a:gd name="T11" fmla="*/ 59 h 59"/>
                <a:gd name="T12" fmla="*/ 27 w 66"/>
                <a:gd name="T13" fmla="*/ 59 h 59"/>
                <a:gd name="T14" fmla="*/ 47 w 66"/>
                <a:gd name="T15" fmla="*/ 53 h 59"/>
                <a:gd name="T16" fmla="*/ 62 w 66"/>
                <a:gd name="T17" fmla="*/ 39 h 59"/>
                <a:gd name="T18" fmla="*/ 64 w 66"/>
                <a:gd name="T19" fmla="*/ 23 h 59"/>
                <a:gd name="T20" fmla="*/ 54 w 66"/>
                <a:gd name="T21" fmla="*/ 15 h 59"/>
                <a:gd name="T22" fmla="*/ 59 w 66"/>
                <a:gd name="T23" fmla="*/ 8 h 59"/>
                <a:gd name="T24" fmla="*/ 66 w 66"/>
                <a:gd name="T25" fmla="*/ 1 h 59"/>
                <a:gd name="T26" fmla="*/ 65 w 66"/>
                <a:gd name="T27" fmla="*/ 0 h 59"/>
                <a:gd name="T28" fmla="*/ 60 w 66"/>
                <a:gd name="T29" fmla="*/ 6 h 59"/>
                <a:gd name="T30" fmla="*/ 54 w 66"/>
                <a:gd name="T31" fmla="*/ 14 h 59"/>
                <a:gd name="T32" fmla="*/ 37 w 66"/>
                <a:gd name="T33" fmla="*/ 17 h 59"/>
                <a:gd name="T34" fmla="*/ 24 w 66"/>
                <a:gd name="T35" fmla="*/ 2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59">
                  <a:moveTo>
                    <a:pt x="24" y="26"/>
                  </a:moveTo>
                  <a:cubicBezTo>
                    <a:pt x="20" y="30"/>
                    <a:pt x="18" y="33"/>
                    <a:pt x="15" y="38"/>
                  </a:cubicBezTo>
                  <a:cubicBezTo>
                    <a:pt x="13" y="41"/>
                    <a:pt x="11" y="44"/>
                    <a:pt x="9" y="48"/>
                  </a:cubicBezTo>
                  <a:cubicBezTo>
                    <a:pt x="8" y="49"/>
                    <a:pt x="6" y="52"/>
                    <a:pt x="4" y="54"/>
                  </a:cubicBezTo>
                  <a:cubicBezTo>
                    <a:pt x="2" y="56"/>
                    <a:pt x="0" y="58"/>
                    <a:pt x="0" y="58"/>
                  </a:cubicBezTo>
                  <a:cubicBezTo>
                    <a:pt x="5" y="58"/>
                    <a:pt x="9" y="58"/>
                    <a:pt x="14" y="59"/>
                  </a:cubicBezTo>
                  <a:cubicBezTo>
                    <a:pt x="18" y="59"/>
                    <a:pt x="23" y="59"/>
                    <a:pt x="27" y="59"/>
                  </a:cubicBezTo>
                  <a:cubicBezTo>
                    <a:pt x="33" y="58"/>
                    <a:pt x="40" y="56"/>
                    <a:pt x="47" y="53"/>
                  </a:cubicBezTo>
                  <a:cubicBezTo>
                    <a:pt x="53" y="49"/>
                    <a:pt x="59" y="44"/>
                    <a:pt x="62" y="39"/>
                  </a:cubicBezTo>
                  <a:cubicBezTo>
                    <a:pt x="65" y="33"/>
                    <a:pt x="65" y="27"/>
                    <a:pt x="64" y="23"/>
                  </a:cubicBezTo>
                  <a:cubicBezTo>
                    <a:pt x="62" y="19"/>
                    <a:pt x="58" y="16"/>
                    <a:pt x="54" y="15"/>
                  </a:cubicBezTo>
                  <a:cubicBezTo>
                    <a:pt x="56" y="12"/>
                    <a:pt x="57" y="10"/>
                    <a:pt x="59" y="8"/>
                  </a:cubicBezTo>
                  <a:cubicBezTo>
                    <a:pt x="61" y="6"/>
                    <a:pt x="63" y="3"/>
                    <a:pt x="66" y="1"/>
                  </a:cubicBezTo>
                  <a:cubicBezTo>
                    <a:pt x="65" y="0"/>
                    <a:pt x="65" y="0"/>
                    <a:pt x="65" y="0"/>
                  </a:cubicBezTo>
                  <a:cubicBezTo>
                    <a:pt x="64" y="1"/>
                    <a:pt x="62" y="4"/>
                    <a:pt x="60" y="6"/>
                  </a:cubicBezTo>
                  <a:cubicBezTo>
                    <a:pt x="57" y="9"/>
                    <a:pt x="55" y="12"/>
                    <a:pt x="54" y="14"/>
                  </a:cubicBezTo>
                  <a:cubicBezTo>
                    <a:pt x="48" y="13"/>
                    <a:pt x="42" y="14"/>
                    <a:pt x="37" y="17"/>
                  </a:cubicBezTo>
                  <a:cubicBezTo>
                    <a:pt x="33" y="19"/>
                    <a:pt x="28" y="23"/>
                    <a:pt x="24" y="26"/>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1864"/>
            <p:cNvSpPr>
              <a:spLocks/>
            </p:cNvSpPr>
            <p:nvPr/>
          </p:nvSpPr>
          <p:spPr bwMode="auto">
            <a:xfrm>
              <a:off x="4945021" y="5859497"/>
              <a:ext cx="101601" cy="277814"/>
            </a:xfrm>
            <a:custGeom>
              <a:avLst/>
              <a:gdLst>
                <a:gd name="T0" fmla="*/ 0 w 27"/>
                <a:gd name="T1" fmla="*/ 0 h 74"/>
                <a:gd name="T2" fmla="*/ 15 w 27"/>
                <a:gd name="T3" fmla="*/ 36 h 74"/>
                <a:gd name="T4" fmla="*/ 16 w 27"/>
                <a:gd name="T5" fmla="*/ 56 h 74"/>
                <a:gd name="T6" fmla="*/ 16 w 27"/>
                <a:gd name="T7" fmla="*/ 74 h 74"/>
                <a:gd name="T8" fmla="*/ 27 w 27"/>
                <a:gd name="T9" fmla="*/ 50 h 74"/>
                <a:gd name="T10" fmla="*/ 18 w 27"/>
                <a:gd name="T11" fmla="*/ 26 h 74"/>
                <a:gd name="T12" fmla="*/ 0 w 27"/>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27" h="74">
                  <a:moveTo>
                    <a:pt x="0" y="0"/>
                  </a:moveTo>
                  <a:cubicBezTo>
                    <a:pt x="4" y="12"/>
                    <a:pt x="12" y="23"/>
                    <a:pt x="15" y="36"/>
                  </a:cubicBezTo>
                  <a:cubicBezTo>
                    <a:pt x="16" y="43"/>
                    <a:pt x="16" y="49"/>
                    <a:pt x="16" y="56"/>
                  </a:cubicBezTo>
                  <a:cubicBezTo>
                    <a:pt x="15" y="62"/>
                    <a:pt x="14" y="68"/>
                    <a:pt x="16" y="74"/>
                  </a:cubicBezTo>
                  <a:cubicBezTo>
                    <a:pt x="20" y="66"/>
                    <a:pt x="24" y="58"/>
                    <a:pt x="27" y="50"/>
                  </a:cubicBezTo>
                  <a:cubicBezTo>
                    <a:pt x="26" y="42"/>
                    <a:pt x="21" y="31"/>
                    <a:pt x="18" y="26"/>
                  </a:cubicBezTo>
                  <a:cubicBezTo>
                    <a:pt x="13" y="17"/>
                    <a:pt x="6" y="9"/>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57" name="Picture 1866"/>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4703720" y="5697571"/>
              <a:ext cx="225426" cy="247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1867"/>
            <p:cNvSpPr>
              <a:spLocks/>
            </p:cNvSpPr>
            <p:nvPr/>
          </p:nvSpPr>
          <p:spPr bwMode="auto">
            <a:xfrm>
              <a:off x="4776745" y="5807110"/>
              <a:ext cx="138113" cy="303215"/>
            </a:xfrm>
            <a:custGeom>
              <a:avLst/>
              <a:gdLst>
                <a:gd name="T0" fmla="*/ 21 w 37"/>
                <a:gd name="T1" fmla="*/ 34 h 81"/>
                <a:gd name="T2" fmla="*/ 34 w 37"/>
                <a:gd name="T3" fmla="*/ 15 h 81"/>
                <a:gd name="T4" fmla="*/ 37 w 37"/>
                <a:gd name="T5" fmla="*/ 0 h 81"/>
                <a:gd name="T6" fmla="*/ 24 w 37"/>
                <a:gd name="T7" fmla="*/ 19 h 81"/>
                <a:gd name="T8" fmla="*/ 6 w 37"/>
                <a:gd name="T9" fmla="*/ 37 h 81"/>
                <a:gd name="T10" fmla="*/ 2 w 37"/>
                <a:gd name="T11" fmla="*/ 60 h 81"/>
                <a:gd name="T12" fmla="*/ 3 w 37"/>
                <a:gd name="T13" fmla="*/ 64 h 81"/>
                <a:gd name="T14" fmla="*/ 24 w 37"/>
                <a:gd name="T15" fmla="*/ 81 h 81"/>
                <a:gd name="T16" fmla="*/ 17 w 37"/>
                <a:gd name="T17" fmla="*/ 70 h 81"/>
                <a:gd name="T18" fmla="*/ 21 w 37"/>
                <a:gd name="T19" fmla="*/ 3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81">
                  <a:moveTo>
                    <a:pt x="21" y="34"/>
                  </a:moveTo>
                  <a:cubicBezTo>
                    <a:pt x="24" y="29"/>
                    <a:pt x="31" y="20"/>
                    <a:pt x="34" y="15"/>
                  </a:cubicBezTo>
                  <a:cubicBezTo>
                    <a:pt x="36" y="10"/>
                    <a:pt x="37" y="0"/>
                    <a:pt x="37" y="0"/>
                  </a:cubicBezTo>
                  <a:cubicBezTo>
                    <a:pt x="34" y="7"/>
                    <a:pt x="30" y="14"/>
                    <a:pt x="24" y="19"/>
                  </a:cubicBezTo>
                  <a:cubicBezTo>
                    <a:pt x="18" y="26"/>
                    <a:pt x="11" y="31"/>
                    <a:pt x="6" y="37"/>
                  </a:cubicBezTo>
                  <a:cubicBezTo>
                    <a:pt x="0" y="44"/>
                    <a:pt x="0" y="52"/>
                    <a:pt x="2" y="60"/>
                  </a:cubicBezTo>
                  <a:cubicBezTo>
                    <a:pt x="2" y="61"/>
                    <a:pt x="2" y="63"/>
                    <a:pt x="3" y="64"/>
                  </a:cubicBezTo>
                  <a:cubicBezTo>
                    <a:pt x="9" y="70"/>
                    <a:pt x="16" y="76"/>
                    <a:pt x="24" y="81"/>
                  </a:cubicBezTo>
                  <a:cubicBezTo>
                    <a:pt x="22" y="78"/>
                    <a:pt x="19" y="74"/>
                    <a:pt x="17" y="70"/>
                  </a:cubicBezTo>
                  <a:cubicBezTo>
                    <a:pt x="12" y="54"/>
                    <a:pt x="16" y="41"/>
                    <a:pt x="21"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1868"/>
            <p:cNvSpPr>
              <a:spLocks/>
            </p:cNvSpPr>
            <p:nvPr/>
          </p:nvSpPr>
          <p:spPr bwMode="auto">
            <a:xfrm>
              <a:off x="4802145" y="5672171"/>
              <a:ext cx="252414" cy="495303"/>
            </a:xfrm>
            <a:custGeom>
              <a:avLst/>
              <a:gdLst>
                <a:gd name="T0" fmla="*/ 13 w 67"/>
                <a:gd name="T1" fmla="*/ 75 h 132"/>
                <a:gd name="T2" fmla="*/ 26 w 67"/>
                <a:gd name="T3" fmla="*/ 54 h 132"/>
                <a:gd name="T4" fmla="*/ 30 w 67"/>
                <a:gd name="T5" fmla="*/ 49 h 132"/>
                <a:gd name="T6" fmla="*/ 31 w 67"/>
                <a:gd name="T7" fmla="*/ 47 h 132"/>
                <a:gd name="T8" fmla="*/ 32 w 67"/>
                <a:gd name="T9" fmla="*/ 50 h 132"/>
                <a:gd name="T10" fmla="*/ 31 w 67"/>
                <a:gd name="T11" fmla="*/ 58 h 132"/>
                <a:gd name="T12" fmla="*/ 30 w 67"/>
                <a:gd name="T13" fmla="*/ 74 h 132"/>
                <a:gd name="T14" fmla="*/ 26 w 67"/>
                <a:gd name="T15" fmla="*/ 87 h 132"/>
                <a:gd name="T16" fmla="*/ 25 w 67"/>
                <a:gd name="T17" fmla="*/ 101 h 132"/>
                <a:gd name="T18" fmla="*/ 29 w 67"/>
                <a:gd name="T19" fmla="*/ 110 h 132"/>
                <a:gd name="T20" fmla="*/ 27 w 67"/>
                <a:gd name="T21" fmla="*/ 92 h 132"/>
                <a:gd name="T22" fmla="*/ 29 w 67"/>
                <a:gd name="T23" fmla="*/ 82 h 132"/>
                <a:gd name="T24" fmla="*/ 33 w 67"/>
                <a:gd name="T25" fmla="*/ 101 h 132"/>
                <a:gd name="T26" fmla="*/ 42 w 67"/>
                <a:gd name="T27" fmla="*/ 125 h 132"/>
                <a:gd name="T28" fmla="*/ 45 w 67"/>
                <a:gd name="T29" fmla="*/ 129 h 132"/>
                <a:gd name="T30" fmla="*/ 41 w 67"/>
                <a:gd name="T31" fmla="*/ 117 h 132"/>
                <a:gd name="T32" fmla="*/ 33 w 67"/>
                <a:gd name="T33" fmla="*/ 67 h 132"/>
                <a:gd name="T34" fmla="*/ 34 w 67"/>
                <a:gd name="T35" fmla="*/ 55 h 132"/>
                <a:gd name="T36" fmla="*/ 35 w 67"/>
                <a:gd name="T37" fmla="*/ 50 h 132"/>
                <a:gd name="T38" fmla="*/ 37 w 67"/>
                <a:gd name="T39" fmla="*/ 55 h 132"/>
                <a:gd name="T40" fmla="*/ 49 w 67"/>
                <a:gd name="T41" fmla="*/ 76 h 132"/>
                <a:gd name="T42" fmla="*/ 52 w 67"/>
                <a:gd name="T43" fmla="*/ 84 h 132"/>
                <a:gd name="T44" fmla="*/ 53 w 67"/>
                <a:gd name="T45" fmla="*/ 103 h 132"/>
                <a:gd name="T46" fmla="*/ 54 w 67"/>
                <a:gd name="T47" fmla="*/ 103 h 132"/>
                <a:gd name="T48" fmla="*/ 53 w 67"/>
                <a:gd name="T49" fmla="*/ 84 h 132"/>
                <a:gd name="T50" fmla="*/ 50 w 67"/>
                <a:gd name="T51" fmla="*/ 75 h 132"/>
                <a:gd name="T52" fmla="*/ 37 w 67"/>
                <a:gd name="T53" fmla="*/ 50 h 132"/>
                <a:gd name="T54" fmla="*/ 36 w 67"/>
                <a:gd name="T55" fmla="*/ 44 h 132"/>
                <a:gd name="T56" fmla="*/ 36 w 67"/>
                <a:gd name="T57" fmla="*/ 25 h 132"/>
                <a:gd name="T58" fmla="*/ 40 w 67"/>
                <a:gd name="T59" fmla="*/ 28 h 132"/>
                <a:gd name="T60" fmla="*/ 49 w 67"/>
                <a:gd name="T61" fmla="*/ 35 h 132"/>
                <a:gd name="T62" fmla="*/ 62 w 67"/>
                <a:gd name="T63" fmla="*/ 54 h 132"/>
                <a:gd name="T64" fmla="*/ 67 w 67"/>
                <a:gd name="T65" fmla="*/ 68 h 132"/>
                <a:gd name="T66" fmla="*/ 63 w 67"/>
                <a:gd name="T67" fmla="*/ 54 h 132"/>
                <a:gd name="T68" fmla="*/ 50 w 67"/>
                <a:gd name="T69" fmla="*/ 34 h 132"/>
                <a:gd name="T70" fmla="*/ 43 w 67"/>
                <a:gd name="T71" fmla="*/ 28 h 132"/>
                <a:gd name="T72" fmla="*/ 38 w 67"/>
                <a:gd name="T73" fmla="*/ 25 h 132"/>
                <a:gd name="T74" fmla="*/ 34 w 67"/>
                <a:gd name="T75" fmla="*/ 16 h 132"/>
                <a:gd name="T76" fmla="*/ 32 w 67"/>
                <a:gd name="T77" fmla="*/ 10 h 132"/>
                <a:gd name="T78" fmla="*/ 31 w 67"/>
                <a:gd name="T79" fmla="*/ 8 h 132"/>
                <a:gd name="T80" fmla="*/ 28 w 67"/>
                <a:gd name="T81" fmla="*/ 4 h 132"/>
                <a:gd name="T82" fmla="*/ 31 w 67"/>
                <a:gd name="T83" fmla="*/ 15 h 132"/>
                <a:gd name="T84" fmla="*/ 31 w 67"/>
                <a:gd name="T85" fmla="*/ 17 h 132"/>
                <a:gd name="T86" fmla="*/ 30 w 67"/>
                <a:gd name="T87" fmla="*/ 21 h 132"/>
                <a:gd name="T88" fmla="*/ 23 w 67"/>
                <a:gd name="T89" fmla="*/ 39 h 132"/>
                <a:gd name="T90" fmla="*/ 19 w 67"/>
                <a:gd name="T91" fmla="*/ 45 h 132"/>
                <a:gd name="T92" fmla="*/ 0 w 67"/>
                <a:gd name="T93" fmla="*/ 57 h 132"/>
                <a:gd name="T94" fmla="*/ 14 w 67"/>
                <a:gd name="T95" fmla="*/ 51 h 132"/>
                <a:gd name="T96" fmla="*/ 22 w 67"/>
                <a:gd name="T97" fmla="*/ 43 h 132"/>
                <a:gd name="T98" fmla="*/ 28 w 67"/>
                <a:gd name="T99" fmla="*/ 32 h 132"/>
                <a:gd name="T100" fmla="*/ 32 w 67"/>
                <a:gd name="T101" fmla="*/ 21 h 132"/>
                <a:gd name="T102" fmla="*/ 33 w 67"/>
                <a:gd name="T103" fmla="*/ 33 h 132"/>
                <a:gd name="T104" fmla="*/ 33 w 67"/>
                <a:gd name="T105" fmla="*/ 39 h 132"/>
                <a:gd name="T106" fmla="*/ 29 w 67"/>
                <a:gd name="T107" fmla="*/ 47 h 132"/>
                <a:gd name="T108" fmla="*/ 27 w 67"/>
                <a:gd name="T109" fmla="*/ 50 h 132"/>
                <a:gd name="T110" fmla="*/ 20 w 67"/>
                <a:gd name="T111" fmla="*/ 60 h 132"/>
                <a:gd name="T112" fmla="*/ 8 w 67"/>
                <a:gd name="T113" fmla="*/ 82 h 132"/>
                <a:gd name="T114" fmla="*/ 10 w 67"/>
                <a:gd name="T115" fmla="*/ 8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132">
                  <a:moveTo>
                    <a:pt x="10" y="83"/>
                  </a:moveTo>
                  <a:cubicBezTo>
                    <a:pt x="10" y="80"/>
                    <a:pt x="11" y="78"/>
                    <a:pt x="13" y="75"/>
                  </a:cubicBezTo>
                  <a:cubicBezTo>
                    <a:pt x="15" y="70"/>
                    <a:pt x="18" y="66"/>
                    <a:pt x="21" y="61"/>
                  </a:cubicBezTo>
                  <a:cubicBezTo>
                    <a:pt x="23" y="59"/>
                    <a:pt x="25" y="56"/>
                    <a:pt x="26" y="54"/>
                  </a:cubicBezTo>
                  <a:cubicBezTo>
                    <a:pt x="27" y="53"/>
                    <a:pt x="28" y="52"/>
                    <a:pt x="29" y="51"/>
                  </a:cubicBezTo>
                  <a:cubicBezTo>
                    <a:pt x="30" y="49"/>
                    <a:pt x="30" y="49"/>
                    <a:pt x="30" y="49"/>
                  </a:cubicBezTo>
                  <a:cubicBezTo>
                    <a:pt x="30" y="49"/>
                    <a:pt x="30" y="48"/>
                    <a:pt x="30" y="48"/>
                  </a:cubicBezTo>
                  <a:cubicBezTo>
                    <a:pt x="31" y="47"/>
                    <a:pt x="31" y="47"/>
                    <a:pt x="31" y="47"/>
                  </a:cubicBezTo>
                  <a:cubicBezTo>
                    <a:pt x="32" y="46"/>
                    <a:pt x="33" y="45"/>
                    <a:pt x="33" y="43"/>
                  </a:cubicBezTo>
                  <a:cubicBezTo>
                    <a:pt x="33" y="46"/>
                    <a:pt x="33" y="48"/>
                    <a:pt x="32" y="50"/>
                  </a:cubicBezTo>
                  <a:cubicBezTo>
                    <a:pt x="32" y="51"/>
                    <a:pt x="32" y="53"/>
                    <a:pt x="32" y="54"/>
                  </a:cubicBezTo>
                  <a:cubicBezTo>
                    <a:pt x="31" y="56"/>
                    <a:pt x="31" y="57"/>
                    <a:pt x="31" y="58"/>
                  </a:cubicBezTo>
                  <a:cubicBezTo>
                    <a:pt x="30" y="61"/>
                    <a:pt x="30" y="64"/>
                    <a:pt x="30" y="67"/>
                  </a:cubicBezTo>
                  <a:cubicBezTo>
                    <a:pt x="30" y="69"/>
                    <a:pt x="30" y="72"/>
                    <a:pt x="30" y="74"/>
                  </a:cubicBezTo>
                  <a:cubicBezTo>
                    <a:pt x="29" y="76"/>
                    <a:pt x="28" y="79"/>
                    <a:pt x="27" y="82"/>
                  </a:cubicBezTo>
                  <a:cubicBezTo>
                    <a:pt x="27" y="83"/>
                    <a:pt x="27" y="85"/>
                    <a:pt x="26" y="87"/>
                  </a:cubicBezTo>
                  <a:cubicBezTo>
                    <a:pt x="26" y="88"/>
                    <a:pt x="26" y="90"/>
                    <a:pt x="26" y="91"/>
                  </a:cubicBezTo>
                  <a:cubicBezTo>
                    <a:pt x="25" y="95"/>
                    <a:pt x="25" y="98"/>
                    <a:pt x="25" y="101"/>
                  </a:cubicBezTo>
                  <a:cubicBezTo>
                    <a:pt x="25" y="103"/>
                    <a:pt x="26" y="105"/>
                    <a:pt x="26" y="106"/>
                  </a:cubicBezTo>
                  <a:cubicBezTo>
                    <a:pt x="27" y="108"/>
                    <a:pt x="28" y="109"/>
                    <a:pt x="29" y="110"/>
                  </a:cubicBezTo>
                  <a:cubicBezTo>
                    <a:pt x="27" y="108"/>
                    <a:pt x="26" y="104"/>
                    <a:pt x="26" y="101"/>
                  </a:cubicBezTo>
                  <a:cubicBezTo>
                    <a:pt x="26" y="98"/>
                    <a:pt x="27" y="95"/>
                    <a:pt x="27" y="92"/>
                  </a:cubicBezTo>
                  <a:cubicBezTo>
                    <a:pt x="27" y="90"/>
                    <a:pt x="28" y="88"/>
                    <a:pt x="28" y="87"/>
                  </a:cubicBezTo>
                  <a:cubicBezTo>
                    <a:pt x="28" y="85"/>
                    <a:pt x="29" y="84"/>
                    <a:pt x="29" y="82"/>
                  </a:cubicBezTo>
                  <a:cubicBezTo>
                    <a:pt x="29" y="81"/>
                    <a:pt x="29" y="81"/>
                    <a:pt x="30" y="80"/>
                  </a:cubicBezTo>
                  <a:cubicBezTo>
                    <a:pt x="30" y="87"/>
                    <a:pt x="31" y="94"/>
                    <a:pt x="33" y="101"/>
                  </a:cubicBezTo>
                  <a:cubicBezTo>
                    <a:pt x="34" y="107"/>
                    <a:pt x="36" y="112"/>
                    <a:pt x="38" y="118"/>
                  </a:cubicBezTo>
                  <a:cubicBezTo>
                    <a:pt x="39" y="120"/>
                    <a:pt x="41" y="123"/>
                    <a:pt x="42" y="125"/>
                  </a:cubicBezTo>
                  <a:cubicBezTo>
                    <a:pt x="43" y="128"/>
                    <a:pt x="45" y="130"/>
                    <a:pt x="47" y="132"/>
                  </a:cubicBezTo>
                  <a:cubicBezTo>
                    <a:pt x="46" y="131"/>
                    <a:pt x="46" y="130"/>
                    <a:pt x="45" y="129"/>
                  </a:cubicBezTo>
                  <a:cubicBezTo>
                    <a:pt x="44" y="127"/>
                    <a:pt x="44" y="126"/>
                    <a:pt x="43" y="125"/>
                  </a:cubicBezTo>
                  <a:cubicBezTo>
                    <a:pt x="42" y="122"/>
                    <a:pt x="42" y="119"/>
                    <a:pt x="41" y="117"/>
                  </a:cubicBezTo>
                  <a:cubicBezTo>
                    <a:pt x="39" y="111"/>
                    <a:pt x="37" y="106"/>
                    <a:pt x="36" y="101"/>
                  </a:cubicBezTo>
                  <a:cubicBezTo>
                    <a:pt x="33" y="90"/>
                    <a:pt x="32" y="78"/>
                    <a:pt x="33" y="67"/>
                  </a:cubicBezTo>
                  <a:cubicBezTo>
                    <a:pt x="33" y="64"/>
                    <a:pt x="33" y="62"/>
                    <a:pt x="34" y="59"/>
                  </a:cubicBezTo>
                  <a:cubicBezTo>
                    <a:pt x="34" y="58"/>
                    <a:pt x="34" y="56"/>
                    <a:pt x="34" y="55"/>
                  </a:cubicBezTo>
                  <a:cubicBezTo>
                    <a:pt x="35" y="53"/>
                    <a:pt x="35" y="52"/>
                    <a:pt x="35" y="51"/>
                  </a:cubicBezTo>
                  <a:cubicBezTo>
                    <a:pt x="35" y="50"/>
                    <a:pt x="35" y="50"/>
                    <a:pt x="35" y="50"/>
                  </a:cubicBezTo>
                  <a:cubicBezTo>
                    <a:pt x="35" y="50"/>
                    <a:pt x="36" y="50"/>
                    <a:pt x="36" y="51"/>
                  </a:cubicBezTo>
                  <a:cubicBezTo>
                    <a:pt x="36" y="52"/>
                    <a:pt x="37" y="54"/>
                    <a:pt x="37" y="55"/>
                  </a:cubicBezTo>
                  <a:cubicBezTo>
                    <a:pt x="38" y="57"/>
                    <a:pt x="39" y="58"/>
                    <a:pt x="39" y="59"/>
                  </a:cubicBezTo>
                  <a:cubicBezTo>
                    <a:pt x="43" y="65"/>
                    <a:pt x="46" y="70"/>
                    <a:pt x="49" y="76"/>
                  </a:cubicBezTo>
                  <a:cubicBezTo>
                    <a:pt x="49" y="77"/>
                    <a:pt x="50" y="78"/>
                    <a:pt x="50" y="80"/>
                  </a:cubicBezTo>
                  <a:cubicBezTo>
                    <a:pt x="51" y="81"/>
                    <a:pt x="51" y="83"/>
                    <a:pt x="52" y="84"/>
                  </a:cubicBezTo>
                  <a:cubicBezTo>
                    <a:pt x="52" y="87"/>
                    <a:pt x="53" y="90"/>
                    <a:pt x="53" y="94"/>
                  </a:cubicBezTo>
                  <a:cubicBezTo>
                    <a:pt x="53" y="97"/>
                    <a:pt x="53" y="100"/>
                    <a:pt x="53" y="103"/>
                  </a:cubicBezTo>
                  <a:cubicBezTo>
                    <a:pt x="53" y="106"/>
                    <a:pt x="53" y="109"/>
                    <a:pt x="53" y="112"/>
                  </a:cubicBezTo>
                  <a:cubicBezTo>
                    <a:pt x="53" y="109"/>
                    <a:pt x="54" y="106"/>
                    <a:pt x="54" y="103"/>
                  </a:cubicBezTo>
                  <a:cubicBezTo>
                    <a:pt x="54" y="100"/>
                    <a:pt x="54" y="97"/>
                    <a:pt x="54" y="93"/>
                  </a:cubicBezTo>
                  <a:cubicBezTo>
                    <a:pt x="54" y="90"/>
                    <a:pt x="53" y="87"/>
                    <a:pt x="53" y="84"/>
                  </a:cubicBezTo>
                  <a:cubicBezTo>
                    <a:pt x="52" y="83"/>
                    <a:pt x="52" y="81"/>
                    <a:pt x="52" y="79"/>
                  </a:cubicBezTo>
                  <a:cubicBezTo>
                    <a:pt x="51" y="78"/>
                    <a:pt x="51" y="76"/>
                    <a:pt x="50" y="75"/>
                  </a:cubicBezTo>
                  <a:cubicBezTo>
                    <a:pt x="48" y="69"/>
                    <a:pt x="44" y="64"/>
                    <a:pt x="41" y="59"/>
                  </a:cubicBezTo>
                  <a:cubicBezTo>
                    <a:pt x="40" y="56"/>
                    <a:pt x="38" y="53"/>
                    <a:pt x="37" y="50"/>
                  </a:cubicBezTo>
                  <a:cubicBezTo>
                    <a:pt x="37" y="49"/>
                    <a:pt x="37" y="47"/>
                    <a:pt x="36" y="46"/>
                  </a:cubicBezTo>
                  <a:cubicBezTo>
                    <a:pt x="36" y="45"/>
                    <a:pt x="36" y="44"/>
                    <a:pt x="36" y="44"/>
                  </a:cubicBezTo>
                  <a:cubicBezTo>
                    <a:pt x="37" y="40"/>
                    <a:pt x="37" y="37"/>
                    <a:pt x="36" y="33"/>
                  </a:cubicBezTo>
                  <a:cubicBezTo>
                    <a:pt x="36" y="31"/>
                    <a:pt x="36" y="28"/>
                    <a:pt x="36" y="25"/>
                  </a:cubicBezTo>
                  <a:cubicBezTo>
                    <a:pt x="36" y="26"/>
                    <a:pt x="36" y="26"/>
                    <a:pt x="37" y="26"/>
                  </a:cubicBezTo>
                  <a:cubicBezTo>
                    <a:pt x="38" y="27"/>
                    <a:pt x="39" y="28"/>
                    <a:pt x="40" y="28"/>
                  </a:cubicBezTo>
                  <a:cubicBezTo>
                    <a:pt x="41" y="29"/>
                    <a:pt x="42" y="30"/>
                    <a:pt x="43" y="30"/>
                  </a:cubicBezTo>
                  <a:cubicBezTo>
                    <a:pt x="45" y="32"/>
                    <a:pt x="47" y="34"/>
                    <a:pt x="49" y="35"/>
                  </a:cubicBezTo>
                  <a:cubicBezTo>
                    <a:pt x="51" y="37"/>
                    <a:pt x="52" y="39"/>
                    <a:pt x="54" y="41"/>
                  </a:cubicBezTo>
                  <a:cubicBezTo>
                    <a:pt x="57" y="45"/>
                    <a:pt x="60" y="49"/>
                    <a:pt x="62" y="54"/>
                  </a:cubicBezTo>
                  <a:cubicBezTo>
                    <a:pt x="63" y="56"/>
                    <a:pt x="64" y="59"/>
                    <a:pt x="65" y="61"/>
                  </a:cubicBezTo>
                  <a:cubicBezTo>
                    <a:pt x="66" y="63"/>
                    <a:pt x="67" y="66"/>
                    <a:pt x="67" y="68"/>
                  </a:cubicBezTo>
                  <a:cubicBezTo>
                    <a:pt x="67" y="66"/>
                    <a:pt x="66" y="63"/>
                    <a:pt x="65" y="61"/>
                  </a:cubicBezTo>
                  <a:cubicBezTo>
                    <a:pt x="65" y="58"/>
                    <a:pt x="64" y="56"/>
                    <a:pt x="63" y="54"/>
                  </a:cubicBezTo>
                  <a:cubicBezTo>
                    <a:pt x="61" y="49"/>
                    <a:pt x="58" y="44"/>
                    <a:pt x="55" y="40"/>
                  </a:cubicBezTo>
                  <a:cubicBezTo>
                    <a:pt x="53" y="38"/>
                    <a:pt x="52" y="36"/>
                    <a:pt x="50" y="34"/>
                  </a:cubicBezTo>
                  <a:cubicBezTo>
                    <a:pt x="48" y="32"/>
                    <a:pt x="46" y="31"/>
                    <a:pt x="44" y="29"/>
                  </a:cubicBezTo>
                  <a:cubicBezTo>
                    <a:pt x="44" y="29"/>
                    <a:pt x="43" y="28"/>
                    <a:pt x="43" y="28"/>
                  </a:cubicBezTo>
                  <a:cubicBezTo>
                    <a:pt x="42" y="27"/>
                    <a:pt x="41" y="27"/>
                    <a:pt x="41" y="27"/>
                  </a:cubicBezTo>
                  <a:cubicBezTo>
                    <a:pt x="40" y="26"/>
                    <a:pt x="39" y="25"/>
                    <a:pt x="38" y="25"/>
                  </a:cubicBezTo>
                  <a:cubicBezTo>
                    <a:pt x="37" y="24"/>
                    <a:pt x="36" y="23"/>
                    <a:pt x="35" y="22"/>
                  </a:cubicBezTo>
                  <a:cubicBezTo>
                    <a:pt x="35" y="20"/>
                    <a:pt x="34" y="18"/>
                    <a:pt x="34" y="16"/>
                  </a:cubicBezTo>
                  <a:cubicBezTo>
                    <a:pt x="33" y="14"/>
                    <a:pt x="33" y="13"/>
                    <a:pt x="32" y="11"/>
                  </a:cubicBezTo>
                  <a:cubicBezTo>
                    <a:pt x="32" y="10"/>
                    <a:pt x="32" y="10"/>
                    <a:pt x="32" y="10"/>
                  </a:cubicBezTo>
                  <a:cubicBezTo>
                    <a:pt x="32" y="10"/>
                    <a:pt x="32" y="10"/>
                    <a:pt x="32" y="10"/>
                  </a:cubicBezTo>
                  <a:cubicBezTo>
                    <a:pt x="31" y="9"/>
                    <a:pt x="31" y="9"/>
                    <a:pt x="31" y="8"/>
                  </a:cubicBezTo>
                  <a:cubicBezTo>
                    <a:pt x="30" y="5"/>
                    <a:pt x="29" y="3"/>
                    <a:pt x="27" y="0"/>
                  </a:cubicBezTo>
                  <a:cubicBezTo>
                    <a:pt x="28" y="2"/>
                    <a:pt x="28" y="3"/>
                    <a:pt x="28" y="4"/>
                  </a:cubicBezTo>
                  <a:cubicBezTo>
                    <a:pt x="29" y="6"/>
                    <a:pt x="29" y="7"/>
                    <a:pt x="29" y="9"/>
                  </a:cubicBezTo>
                  <a:cubicBezTo>
                    <a:pt x="30" y="11"/>
                    <a:pt x="30" y="13"/>
                    <a:pt x="31" y="15"/>
                  </a:cubicBezTo>
                  <a:cubicBezTo>
                    <a:pt x="31" y="15"/>
                    <a:pt x="31" y="15"/>
                    <a:pt x="31" y="16"/>
                  </a:cubicBezTo>
                  <a:cubicBezTo>
                    <a:pt x="31" y="16"/>
                    <a:pt x="31" y="17"/>
                    <a:pt x="31" y="17"/>
                  </a:cubicBezTo>
                  <a:cubicBezTo>
                    <a:pt x="31" y="18"/>
                    <a:pt x="30" y="19"/>
                    <a:pt x="30" y="19"/>
                  </a:cubicBezTo>
                  <a:cubicBezTo>
                    <a:pt x="30" y="20"/>
                    <a:pt x="30" y="20"/>
                    <a:pt x="30" y="21"/>
                  </a:cubicBezTo>
                  <a:cubicBezTo>
                    <a:pt x="30" y="22"/>
                    <a:pt x="30" y="23"/>
                    <a:pt x="29" y="25"/>
                  </a:cubicBezTo>
                  <a:cubicBezTo>
                    <a:pt x="28" y="30"/>
                    <a:pt x="26" y="34"/>
                    <a:pt x="23" y="39"/>
                  </a:cubicBezTo>
                  <a:cubicBezTo>
                    <a:pt x="23" y="40"/>
                    <a:pt x="22" y="41"/>
                    <a:pt x="21" y="42"/>
                  </a:cubicBezTo>
                  <a:cubicBezTo>
                    <a:pt x="21" y="43"/>
                    <a:pt x="20" y="44"/>
                    <a:pt x="19" y="45"/>
                  </a:cubicBezTo>
                  <a:cubicBezTo>
                    <a:pt x="18" y="47"/>
                    <a:pt x="16" y="48"/>
                    <a:pt x="14" y="50"/>
                  </a:cubicBezTo>
                  <a:cubicBezTo>
                    <a:pt x="9" y="53"/>
                    <a:pt x="5" y="55"/>
                    <a:pt x="0" y="57"/>
                  </a:cubicBezTo>
                  <a:cubicBezTo>
                    <a:pt x="2" y="56"/>
                    <a:pt x="5" y="55"/>
                    <a:pt x="7" y="54"/>
                  </a:cubicBezTo>
                  <a:cubicBezTo>
                    <a:pt x="9" y="53"/>
                    <a:pt x="12" y="52"/>
                    <a:pt x="14" y="51"/>
                  </a:cubicBezTo>
                  <a:cubicBezTo>
                    <a:pt x="16" y="49"/>
                    <a:pt x="18" y="48"/>
                    <a:pt x="20" y="46"/>
                  </a:cubicBezTo>
                  <a:cubicBezTo>
                    <a:pt x="21" y="45"/>
                    <a:pt x="22" y="44"/>
                    <a:pt x="22" y="43"/>
                  </a:cubicBezTo>
                  <a:cubicBezTo>
                    <a:pt x="23" y="42"/>
                    <a:pt x="24" y="40"/>
                    <a:pt x="25" y="39"/>
                  </a:cubicBezTo>
                  <a:cubicBezTo>
                    <a:pt x="26" y="37"/>
                    <a:pt x="27" y="35"/>
                    <a:pt x="28" y="32"/>
                  </a:cubicBezTo>
                  <a:cubicBezTo>
                    <a:pt x="29" y="30"/>
                    <a:pt x="30" y="28"/>
                    <a:pt x="31" y="25"/>
                  </a:cubicBezTo>
                  <a:cubicBezTo>
                    <a:pt x="31" y="24"/>
                    <a:pt x="32" y="23"/>
                    <a:pt x="32" y="21"/>
                  </a:cubicBezTo>
                  <a:cubicBezTo>
                    <a:pt x="32" y="21"/>
                    <a:pt x="32" y="21"/>
                    <a:pt x="32" y="21"/>
                  </a:cubicBezTo>
                  <a:cubicBezTo>
                    <a:pt x="33" y="25"/>
                    <a:pt x="33" y="29"/>
                    <a:pt x="33" y="33"/>
                  </a:cubicBezTo>
                  <a:cubicBezTo>
                    <a:pt x="34" y="34"/>
                    <a:pt x="34" y="35"/>
                    <a:pt x="34" y="36"/>
                  </a:cubicBezTo>
                  <a:cubicBezTo>
                    <a:pt x="33" y="37"/>
                    <a:pt x="33" y="38"/>
                    <a:pt x="33" y="39"/>
                  </a:cubicBezTo>
                  <a:cubicBezTo>
                    <a:pt x="32" y="41"/>
                    <a:pt x="31" y="44"/>
                    <a:pt x="29" y="46"/>
                  </a:cubicBezTo>
                  <a:cubicBezTo>
                    <a:pt x="29" y="47"/>
                    <a:pt x="29" y="47"/>
                    <a:pt x="29" y="47"/>
                  </a:cubicBezTo>
                  <a:cubicBezTo>
                    <a:pt x="29" y="47"/>
                    <a:pt x="28" y="48"/>
                    <a:pt x="28" y="48"/>
                  </a:cubicBezTo>
                  <a:cubicBezTo>
                    <a:pt x="27" y="50"/>
                    <a:pt x="27" y="50"/>
                    <a:pt x="27" y="50"/>
                  </a:cubicBezTo>
                  <a:cubicBezTo>
                    <a:pt x="26" y="51"/>
                    <a:pt x="25" y="52"/>
                    <a:pt x="25" y="53"/>
                  </a:cubicBezTo>
                  <a:cubicBezTo>
                    <a:pt x="23" y="55"/>
                    <a:pt x="21" y="58"/>
                    <a:pt x="20" y="60"/>
                  </a:cubicBezTo>
                  <a:cubicBezTo>
                    <a:pt x="16" y="64"/>
                    <a:pt x="13" y="69"/>
                    <a:pt x="11" y="74"/>
                  </a:cubicBezTo>
                  <a:cubicBezTo>
                    <a:pt x="10" y="77"/>
                    <a:pt x="9" y="80"/>
                    <a:pt x="8" y="82"/>
                  </a:cubicBezTo>
                  <a:cubicBezTo>
                    <a:pt x="7" y="85"/>
                    <a:pt x="7" y="88"/>
                    <a:pt x="8" y="91"/>
                  </a:cubicBezTo>
                  <a:cubicBezTo>
                    <a:pt x="8" y="88"/>
                    <a:pt x="9" y="85"/>
                    <a:pt x="10" y="8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1869"/>
            <p:cNvSpPr>
              <a:spLocks/>
            </p:cNvSpPr>
            <p:nvPr/>
          </p:nvSpPr>
          <p:spPr bwMode="auto">
            <a:xfrm>
              <a:off x="5113297" y="3330593"/>
              <a:ext cx="139701" cy="87313"/>
            </a:xfrm>
            <a:custGeom>
              <a:avLst/>
              <a:gdLst>
                <a:gd name="T0" fmla="*/ 37 w 37"/>
                <a:gd name="T1" fmla="*/ 23 h 23"/>
                <a:gd name="T2" fmla="*/ 16 w 37"/>
                <a:gd name="T3" fmla="*/ 15 h 23"/>
                <a:gd name="T4" fmla="*/ 8 w 37"/>
                <a:gd name="T5" fmla="*/ 7 h 23"/>
                <a:gd name="T6" fmla="*/ 0 w 37"/>
                <a:gd name="T7" fmla="*/ 0 h 23"/>
                <a:gd name="T8" fmla="*/ 5 w 37"/>
                <a:gd name="T9" fmla="*/ 14 h 23"/>
                <a:gd name="T10" fmla="*/ 19 w 37"/>
                <a:gd name="T11" fmla="*/ 20 h 23"/>
                <a:gd name="T12" fmla="*/ 37 w 37"/>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37" h="23">
                  <a:moveTo>
                    <a:pt x="37" y="23"/>
                  </a:moveTo>
                  <a:cubicBezTo>
                    <a:pt x="30" y="20"/>
                    <a:pt x="23" y="19"/>
                    <a:pt x="16" y="15"/>
                  </a:cubicBezTo>
                  <a:cubicBezTo>
                    <a:pt x="13" y="13"/>
                    <a:pt x="10" y="10"/>
                    <a:pt x="8" y="7"/>
                  </a:cubicBezTo>
                  <a:cubicBezTo>
                    <a:pt x="6" y="5"/>
                    <a:pt x="3" y="1"/>
                    <a:pt x="0" y="0"/>
                  </a:cubicBezTo>
                  <a:cubicBezTo>
                    <a:pt x="2" y="5"/>
                    <a:pt x="3" y="9"/>
                    <a:pt x="5" y="14"/>
                  </a:cubicBezTo>
                  <a:cubicBezTo>
                    <a:pt x="9" y="17"/>
                    <a:pt x="16" y="19"/>
                    <a:pt x="19" y="20"/>
                  </a:cubicBezTo>
                  <a:cubicBezTo>
                    <a:pt x="25" y="22"/>
                    <a:pt x="31" y="22"/>
                    <a:pt x="37"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61" name="Picture 1871"/>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5273636" y="3298842"/>
              <a:ext cx="112713" cy="179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872"/>
            <p:cNvSpPr>
              <a:spLocks/>
            </p:cNvSpPr>
            <p:nvPr/>
          </p:nvSpPr>
          <p:spPr bwMode="auto">
            <a:xfrm>
              <a:off x="5184735" y="3286142"/>
              <a:ext cx="101601" cy="142876"/>
            </a:xfrm>
            <a:custGeom>
              <a:avLst/>
              <a:gdLst>
                <a:gd name="T0" fmla="*/ 20 w 27"/>
                <a:gd name="T1" fmla="*/ 18 h 38"/>
                <a:gd name="T2" fmla="*/ 23 w 27"/>
                <a:gd name="T3" fmla="*/ 31 h 38"/>
                <a:gd name="T4" fmla="*/ 27 w 27"/>
                <a:gd name="T5" fmla="*/ 38 h 38"/>
                <a:gd name="T6" fmla="*/ 25 w 27"/>
                <a:gd name="T7" fmla="*/ 26 h 38"/>
                <a:gd name="T8" fmla="*/ 25 w 27"/>
                <a:gd name="T9" fmla="*/ 12 h 38"/>
                <a:gd name="T10" fmla="*/ 17 w 27"/>
                <a:gd name="T11" fmla="*/ 1 h 38"/>
                <a:gd name="T12" fmla="*/ 15 w 27"/>
                <a:gd name="T13" fmla="*/ 0 h 38"/>
                <a:gd name="T14" fmla="*/ 0 w 27"/>
                <a:gd name="T15" fmla="*/ 1 h 38"/>
                <a:gd name="T16" fmla="*/ 7 w 27"/>
                <a:gd name="T17" fmla="*/ 3 h 38"/>
                <a:gd name="T18" fmla="*/ 20 w 27"/>
                <a:gd name="T1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8">
                  <a:moveTo>
                    <a:pt x="20" y="18"/>
                  </a:moveTo>
                  <a:cubicBezTo>
                    <a:pt x="21" y="22"/>
                    <a:pt x="22" y="28"/>
                    <a:pt x="23" y="31"/>
                  </a:cubicBezTo>
                  <a:cubicBezTo>
                    <a:pt x="24" y="34"/>
                    <a:pt x="27" y="38"/>
                    <a:pt x="27" y="38"/>
                  </a:cubicBezTo>
                  <a:cubicBezTo>
                    <a:pt x="25" y="34"/>
                    <a:pt x="25" y="30"/>
                    <a:pt x="25" y="26"/>
                  </a:cubicBezTo>
                  <a:cubicBezTo>
                    <a:pt x="25" y="21"/>
                    <a:pt x="25" y="16"/>
                    <a:pt x="25" y="12"/>
                  </a:cubicBezTo>
                  <a:cubicBezTo>
                    <a:pt x="25" y="7"/>
                    <a:pt x="21" y="4"/>
                    <a:pt x="17" y="1"/>
                  </a:cubicBezTo>
                  <a:cubicBezTo>
                    <a:pt x="17" y="1"/>
                    <a:pt x="16" y="0"/>
                    <a:pt x="15" y="0"/>
                  </a:cubicBezTo>
                  <a:cubicBezTo>
                    <a:pt x="10" y="0"/>
                    <a:pt x="5" y="0"/>
                    <a:pt x="0" y="1"/>
                  </a:cubicBezTo>
                  <a:cubicBezTo>
                    <a:pt x="2" y="1"/>
                    <a:pt x="5" y="2"/>
                    <a:pt x="7" y="3"/>
                  </a:cubicBezTo>
                  <a:cubicBezTo>
                    <a:pt x="16" y="7"/>
                    <a:pt x="19" y="14"/>
                    <a:pt x="20"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873"/>
            <p:cNvSpPr>
              <a:spLocks/>
            </p:cNvSpPr>
            <p:nvPr/>
          </p:nvSpPr>
          <p:spPr bwMode="auto">
            <a:xfrm>
              <a:off x="5113297" y="3308367"/>
              <a:ext cx="233364" cy="169864"/>
            </a:xfrm>
            <a:custGeom>
              <a:avLst/>
              <a:gdLst>
                <a:gd name="T0" fmla="*/ 38 w 62"/>
                <a:gd name="T1" fmla="*/ 10 h 45"/>
                <a:gd name="T2" fmla="*/ 41 w 62"/>
                <a:gd name="T3" fmla="*/ 23 h 45"/>
                <a:gd name="T4" fmla="*/ 41 w 62"/>
                <a:gd name="T5" fmla="*/ 27 h 45"/>
                <a:gd name="T6" fmla="*/ 41 w 62"/>
                <a:gd name="T7" fmla="*/ 28 h 45"/>
                <a:gd name="T8" fmla="*/ 40 w 62"/>
                <a:gd name="T9" fmla="*/ 27 h 45"/>
                <a:gd name="T10" fmla="*/ 37 w 62"/>
                <a:gd name="T11" fmla="*/ 23 h 45"/>
                <a:gd name="T12" fmla="*/ 31 w 62"/>
                <a:gd name="T13" fmla="*/ 17 h 45"/>
                <a:gd name="T14" fmla="*/ 27 w 62"/>
                <a:gd name="T15" fmla="*/ 11 h 45"/>
                <a:gd name="T16" fmla="*/ 21 w 62"/>
                <a:gd name="T17" fmla="*/ 4 h 45"/>
                <a:gd name="T18" fmla="*/ 16 w 62"/>
                <a:gd name="T19" fmla="*/ 2 h 45"/>
                <a:gd name="T20" fmla="*/ 25 w 62"/>
                <a:gd name="T21" fmla="*/ 9 h 45"/>
                <a:gd name="T22" fmla="*/ 28 w 62"/>
                <a:gd name="T23" fmla="*/ 13 h 45"/>
                <a:gd name="T24" fmla="*/ 18 w 62"/>
                <a:gd name="T25" fmla="*/ 7 h 45"/>
                <a:gd name="T26" fmla="*/ 5 w 62"/>
                <a:gd name="T27" fmla="*/ 1 h 45"/>
                <a:gd name="T28" fmla="*/ 2 w 62"/>
                <a:gd name="T29" fmla="*/ 1 h 45"/>
                <a:gd name="T30" fmla="*/ 9 w 62"/>
                <a:gd name="T31" fmla="*/ 4 h 45"/>
                <a:gd name="T32" fmla="*/ 32 w 62"/>
                <a:gd name="T33" fmla="*/ 21 h 45"/>
                <a:gd name="T34" fmla="*/ 37 w 62"/>
                <a:gd name="T35" fmla="*/ 26 h 45"/>
                <a:gd name="T36" fmla="*/ 38 w 62"/>
                <a:gd name="T37" fmla="*/ 28 h 45"/>
                <a:gd name="T38" fmla="*/ 35 w 62"/>
                <a:gd name="T39" fmla="*/ 27 h 45"/>
                <a:gd name="T40" fmla="*/ 22 w 62"/>
                <a:gd name="T41" fmla="*/ 23 h 45"/>
                <a:gd name="T42" fmla="*/ 18 w 62"/>
                <a:gd name="T43" fmla="*/ 21 h 45"/>
                <a:gd name="T44" fmla="*/ 9 w 62"/>
                <a:gd name="T45" fmla="*/ 14 h 45"/>
                <a:gd name="T46" fmla="*/ 9 w 62"/>
                <a:gd name="T47" fmla="*/ 14 h 45"/>
                <a:gd name="T48" fmla="*/ 17 w 62"/>
                <a:gd name="T49" fmla="*/ 21 h 45"/>
                <a:gd name="T50" fmla="*/ 22 w 62"/>
                <a:gd name="T51" fmla="*/ 24 h 45"/>
                <a:gd name="T52" fmla="*/ 38 w 62"/>
                <a:gd name="T53" fmla="*/ 29 h 45"/>
                <a:gd name="T54" fmla="*/ 41 w 62"/>
                <a:gd name="T55" fmla="*/ 31 h 45"/>
                <a:gd name="T56" fmla="*/ 48 w 62"/>
                <a:gd name="T57" fmla="*/ 38 h 45"/>
                <a:gd name="T58" fmla="*/ 45 w 62"/>
                <a:gd name="T59" fmla="*/ 39 h 45"/>
                <a:gd name="T60" fmla="*/ 39 w 62"/>
                <a:gd name="T61" fmla="*/ 39 h 45"/>
                <a:gd name="T62" fmla="*/ 26 w 62"/>
                <a:gd name="T63" fmla="*/ 37 h 45"/>
                <a:gd name="T64" fmla="*/ 18 w 62"/>
                <a:gd name="T65" fmla="*/ 33 h 45"/>
                <a:gd name="T66" fmla="*/ 26 w 62"/>
                <a:gd name="T67" fmla="*/ 37 h 45"/>
                <a:gd name="T68" fmla="*/ 39 w 62"/>
                <a:gd name="T69" fmla="*/ 40 h 45"/>
                <a:gd name="T70" fmla="*/ 45 w 62"/>
                <a:gd name="T71" fmla="*/ 40 h 45"/>
                <a:gd name="T72" fmla="*/ 48 w 62"/>
                <a:gd name="T73" fmla="*/ 40 h 45"/>
                <a:gd name="T74" fmla="*/ 53 w 62"/>
                <a:gd name="T75" fmla="*/ 41 h 45"/>
                <a:gd name="T76" fmla="*/ 57 w 62"/>
                <a:gd name="T77" fmla="*/ 43 h 45"/>
                <a:gd name="T78" fmla="*/ 57 w 62"/>
                <a:gd name="T79" fmla="*/ 44 h 45"/>
                <a:gd name="T80" fmla="*/ 60 w 62"/>
                <a:gd name="T81" fmla="*/ 44 h 45"/>
                <a:gd name="T82" fmla="*/ 55 w 62"/>
                <a:gd name="T83" fmla="*/ 41 h 45"/>
                <a:gd name="T84" fmla="*/ 54 w 62"/>
                <a:gd name="T85" fmla="*/ 40 h 45"/>
                <a:gd name="T86" fmla="*/ 53 w 62"/>
                <a:gd name="T87" fmla="*/ 38 h 45"/>
                <a:gd name="T88" fmla="*/ 48 w 62"/>
                <a:gd name="T89" fmla="*/ 29 h 45"/>
                <a:gd name="T90" fmla="*/ 47 w 62"/>
                <a:gd name="T91" fmla="*/ 25 h 45"/>
                <a:gd name="T92" fmla="*/ 50 w 62"/>
                <a:gd name="T93" fmla="*/ 13 h 45"/>
                <a:gd name="T94" fmla="*/ 47 w 62"/>
                <a:gd name="T95" fmla="*/ 20 h 45"/>
                <a:gd name="T96" fmla="*/ 47 w 62"/>
                <a:gd name="T97" fmla="*/ 27 h 45"/>
                <a:gd name="T98" fmla="*/ 49 w 62"/>
                <a:gd name="T99" fmla="*/ 33 h 45"/>
                <a:gd name="T100" fmla="*/ 52 w 62"/>
                <a:gd name="T101" fmla="*/ 39 h 45"/>
                <a:gd name="T102" fmla="*/ 46 w 62"/>
                <a:gd name="T103" fmla="*/ 34 h 45"/>
                <a:gd name="T104" fmla="*/ 44 w 62"/>
                <a:gd name="T105" fmla="*/ 32 h 45"/>
                <a:gd name="T106" fmla="*/ 42 w 62"/>
                <a:gd name="T107" fmla="*/ 27 h 45"/>
                <a:gd name="T108" fmla="*/ 42 w 62"/>
                <a:gd name="T109" fmla="*/ 26 h 45"/>
                <a:gd name="T110" fmla="*/ 41 w 62"/>
                <a:gd name="T111" fmla="*/ 19 h 45"/>
                <a:gd name="T112" fmla="*/ 37 w 62"/>
                <a:gd name="T113" fmla="*/ 5 h 45"/>
                <a:gd name="T114" fmla="*/ 35 w 62"/>
                <a:gd name="T115"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45">
                  <a:moveTo>
                    <a:pt x="35" y="6"/>
                  </a:moveTo>
                  <a:cubicBezTo>
                    <a:pt x="36" y="7"/>
                    <a:pt x="37" y="9"/>
                    <a:pt x="38" y="10"/>
                  </a:cubicBezTo>
                  <a:cubicBezTo>
                    <a:pt x="39" y="13"/>
                    <a:pt x="39" y="16"/>
                    <a:pt x="40" y="19"/>
                  </a:cubicBezTo>
                  <a:cubicBezTo>
                    <a:pt x="40" y="20"/>
                    <a:pt x="40" y="22"/>
                    <a:pt x="41" y="23"/>
                  </a:cubicBezTo>
                  <a:cubicBezTo>
                    <a:pt x="41" y="24"/>
                    <a:pt x="41" y="25"/>
                    <a:pt x="41" y="26"/>
                  </a:cubicBezTo>
                  <a:cubicBezTo>
                    <a:pt x="41" y="27"/>
                    <a:pt x="41" y="27"/>
                    <a:pt x="41" y="27"/>
                  </a:cubicBezTo>
                  <a:cubicBezTo>
                    <a:pt x="41" y="27"/>
                    <a:pt x="41" y="27"/>
                    <a:pt x="41" y="27"/>
                  </a:cubicBezTo>
                  <a:cubicBezTo>
                    <a:pt x="41" y="28"/>
                    <a:pt x="41" y="28"/>
                    <a:pt x="41" y="28"/>
                  </a:cubicBezTo>
                  <a:cubicBezTo>
                    <a:pt x="41" y="29"/>
                    <a:pt x="42" y="30"/>
                    <a:pt x="42" y="30"/>
                  </a:cubicBezTo>
                  <a:cubicBezTo>
                    <a:pt x="41" y="29"/>
                    <a:pt x="40" y="28"/>
                    <a:pt x="40" y="27"/>
                  </a:cubicBezTo>
                  <a:cubicBezTo>
                    <a:pt x="39" y="27"/>
                    <a:pt x="39" y="26"/>
                    <a:pt x="38" y="25"/>
                  </a:cubicBezTo>
                  <a:cubicBezTo>
                    <a:pt x="38" y="25"/>
                    <a:pt x="37" y="24"/>
                    <a:pt x="37" y="23"/>
                  </a:cubicBezTo>
                  <a:cubicBezTo>
                    <a:pt x="36" y="22"/>
                    <a:pt x="35" y="21"/>
                    <a:pt x="34" y="20"/>
                  </a:cubicBezTo>
                  <a:cubicBezTo>
                    <a:pt x="33" y="19"/>
                    <a:pt x="32" y="18"/>
                    <a:pt x="31" y="17"/>
                  </a:cubicBezTo>
                  <a:cubicBezTo>
                    <a:pt x="30" y="15"/>
                    <a:pt x="30" y="14"/>
                    <a:pt x="29" y="13"/>
                  </a:cubicBezTo>
                  <a:cubicBezTo>
                    <a:pt x="28" y="12"/>
                    <a:pt x="28" y="11"/>
                    <a:pt x="27" y="11"/>
                  </a:cubicBezTo>
                  <a:cubicBezTo>
                    <a:pt x="27" y="10"/>
                    <a:pt x="26" y="9"/>
                    <a:pt x="25" y="8"/>
                  </a:cubicBezTo>
                  <a:cubicBezTo>
                    <a:pt x="24" y="7"/>
                    <a:pt x="23" y="6"/>
                    <a:pt x="21" y="4"/>
                  </a:cubicBezTo>
                  <a:cubicBezTo>
                    <a:pt x="21" y="4"/>
                    <a:pt x="20" y="3"/>
                    <a:pt x="19" y="3"/>
                  </a:cubicBezTo>
                  <a:cubicBezTo>
                    <a:pt x="18" y="2"/>
                    <a:pt x="17" y="2"/>
                    <a:pt x="16" y="2"/>
                  </a:cubicBezTo>
                  <a:cubicBezTo>
                    <a:pt x="18" y="2"/>
                    <a:pt x="20" y="3"/>
                    <a:pt x="21" y="5"/>
                  </a:cubicBezTo>
                  <a:cubicBezTo>
                    <a:pt x="22" y="6"/>
                    <a:pt x="24" y="7"/>
                    <a:pt x="25" y="9"/>
                  </a:cubicBezTo>
                  <a:cubicBezTo>
                    <a:pt x="25" y="10"/>
                    <a:pt x="26" y="10"/>
                    <a:pt x="26" y="11"/>
                  </a:cubicBezTo>
                  <a:cubicBezTo>
                    <a:pt x="27" y="12"/>
                    <a:pt x="27" y="13"/>
                    <a:pt x="28" y="13"/>
                  </a:cubicBezTo>
                  <a:cubicBezTo>
                    <a:pt x="28" y="14"/>
                    <a:pt x="28" y="14"/>
                    <a:pt x="29" y="15"/>
                  </a:cubicBezTo>
                  <a:cubicBezTo>
                    <a:pt x="25" y="12"/>
                    <a:pt x="22" y="9"/>
                    <a:pt x="18" y="7"/>
                  </a:cubicBezTo>
                  <a:cubicBezTo>
                    <a:pt x="16" y="5"/>
                    <a:pt x="13" y="4"/>
                    <a:pt x="9" y="2"/>
                  </a:cubicBezTo>
                  <a:cubicBezTo>
                    <a:pt x="8" y="2"/>
                    <a:pt x="6" y="1"/>
                    <a:pt x="5" y="1"/>
                  </a:cubicBezTo>
                  <a:cubicBezTo>
                    <a:pt x="3" y="0"/>
                    <a:pt x="1" y="0"/>
                    <a:pt x="0" y="0"/>
                  </a:cubicBezTo>
                  <a:cubicBezTo>
                    <a:pt x="1" y="0"/>
                    <a:pt x="1" y="0"/>
                    <a:pt x="2" y="1"/>
                  </a:cubicBezTo>
                  <a:cubicBezTo>
                    <a:pt x="3" y="1"/>
                    <a:pt x="4" y="1"/>
                    <a:pt x="4" y="2"/>
                  </a:cubicBezTo>
                  <a:cubicBezTo>
                    <a:pt x="6" y="2"/>
                    <a:pt x="7" y="3"/>
                    <a:pt x="9" y="4"/>
                  </a:cubicBezTo>
                  <a:cubicBezTo>
                    <a:pt x="12" y="5"/>
                    <a:pt x="15" y="7"/>
                    <a:pt x="17" y="8"/>
                  </a:cubicBezTo>
                  <a:cubicBezTo>
                    <a:pt x="23" y="12"/>
                    <a:pt x="28" y="16"/>
                    <a:pt x="32" y="21"/>
                  </a:cubicBezTo>
                  <a:cubicBezTo>
                    <a:pt x="33" y="22"/>
                    <a:pt x="34" y="23"/>
                    <a:pt x="35" y="24"/>
                  </a:cubicBezTo>
                  <a:cubicBezTo>
                    <a:pt x="36" y="25"/>
                    <a:pt x="36" y="26"/>
                    <a:pt x="37" y="26"/>
                  </a:cubicBezTo>
                  <a:cubicBezTo>
                    <a:pt x="37" y="27"/>
                    <a:pt x="38" y="28"/>
                    <a:pt x="38" y="28"/>
                  </a:cubicBezTo>
                  <a:cubicBezTo>
                    <a:pt x="38" y="28"/>
                    <a:pt x="38" y="28"/>
                    <a:pt x="38" y="28"/>
                  </a:cubicBezTo>
                  <a:cubicBezTo>
                    <a:pt x="38" y="28"/>
                    <a:pt x="38" y="28"/>
                    <a:pt x="38" y="28"/>
                  </a:cubicBezTo>
                  <a:cubicBezTo>
                    <a:pt x="37" y="28"/>
                    <a:pt x="36" y="28"/>
                    <a:pt x="35" y="27"/>
                  </a:cubicBezTo>
                  <a:cubicBezTo>
                    <a:pt x="35" y="27"/>
                    <a:pt x="34" y="27"/>
                    <a:pt x="33" y="26"/>
                  </a:cubicBezTo>
                  <a:cubicBezTo>
                    <a:pt x="29" y="25"/>
                    <a:pt x="26" y="25"/>
                    <a:pt x="22" y="23"/>
                  </a:cubicBezTo>
                  <a:cubicBezTo>
                    <a:pt x="21" y="23"/>
                    <a:pt x="21" y="23"/>
                    <a:pt x="20" y="22"/>
                  </a:cubicBezTo>
                  <a:cubicBezTo>
                    <a:pt x="19" y="22"/>
                    <a:pt x="18" y="21"/>
                    <a:pt x="18" y="21"/>
                  </a:cubicBezTo>
                  <a:cubicBezTo>
                    <a:pt x="16" y="20"/>
                    <a:pt x="15" y="19"/>
                    <a:pt x="13" y="18"/>
                  </a:cubicBezTo>
                  <a:cubicBezTo>
                    <a:pt x="12" y="17"/>
                    <a:pt x="10" y="15"/>
                    <a:pt x="9" y="14"/>
                  </a:cubicBezTo>
                  <a:cubicBezTo>
                    <a:pt x="8" y="13"/>
                    <a:pt x="7" y="12"/>
                    <a:pt x="5" y="10"/>
                  </a:cubicBezTo>
                  <a:cubicBezTo>
                    <a:pt x="7" y="12"/>
                    <a:pt x="8" y="13"/>
                    <a:pt x="9" y="14"/>
                  </a:cubicBezTo>
                  <a:cubicBezTo>
                    <a:pt x="10" y="16"/>
                    <a:pt x="12" y="17"/>
                    <a:pt x="13" y="18"/>
                  </a:cubicBezTo>
                  <a:cubicBezTo>
                    <a:pt x="14" y="19"/>
                    <a:pt x="16" y="20"/>
                    <a:pt x="17" y="21"/>
                  </a:cubicBezTo>
                  <a:cubicBezTo>
                    <a:pt x="18" y="22"/>
                    <a:pt x="19" y="22"/>
                    <a:pt x="19" y="23"/>
                  </a:cubicBezTo>
                  <a:cubicBezTo>
                    <a:pt x="20" y="23"/>
                    <a:pt x="21" y="24"/>
                    <a:pt x="22" y="24"/>
                  </a:cubicBezTo>
                  <a:cubicBezTo>
                    <a:pt x="25" y="25"/>
                    <a:pt x="29" y="26"/>
                    <a:pt x="33" y="27"/>
                  </a:cubicBezTo>
                  <a:cubicBezTo>
                    <a:pt x="34" y="28"/>
                    <a:pt x="36" y="28"/>
                    <a:pt x="38" y="29"/>
                  </a:cubicBezTo>
                  <a:cubicBezTo>
                    <a:pt x="38" y="30"/>
                    <a:pt x="39" y="30"/>
                    <a:pt x="40" y="31"/>
                  </a:cubicBezTo>
                  <a:cubicBezTo>
                    <a:pt x="40" y="31"/>
                    <a:pt x="40" y="31"/>
                    <a:pt x="41" y="31"/>
                  </a:cubicBezTo>
                  <a:cubicBezTo>
                    <a:pt x="42" y="33"/>
                    <a:pt x="43" y="34"/>
                    <a:pt x="45" y="36"/>
                  </a:cubicBezTo>
                  <a:cubicBezTo>
                    <a:pt x="46" y="37"/>
                    <a:pt x="47" y="38"/>
                    <a:pt x="48" y="38"/>
                  </a:cubicBezTo>
                  <a:cubicBezTo>
                    <a:pt x="48" y="39"/>
                    <a:pt x="48" y="39"/>
                    <a:pt x="48" y="39"/>
                  </a:cubicBezTo>
                  <a:cubicBezTo>
                    <a:pt x="47" y="39"/>
                    <a:pt x="46" y="39"/>
                    <a:pt x="45" y="39"/>
                  </a:cubicBezTo>
                  <a:cubicBezTo>
                    <a:pt x="45" y="39"/>
                    <a:pt x="44" y="39"/>
                    <a:pt x="43" y="39"/>
                  </a:cubicBezTo>
                  <a:cubicBezTo>
                    <a:pt x="42" y="39"/>
                    <a:pt x="40" y="39"/>
                    <a:pt x="39" y="39"/>
                  </a:cubicBezTo>
                  <a:cubicBezTo>
                    <a:pt x="37" y="39"/>
                    <a:pt x="36" y="39"/>
                    <a:pt x="34" y="39"/>
                  </a:cubicBezTo>
                  <a:cubicBezTo>
                    <a:pt x="31" y="39"/>
                    <a:pt x="29" y="38"/>
                    <a:pt x="26" y="37"/>
                  </a:cubicBezTo>
                  <a:cubicBezTo>
                    <a:pt x="24" y="36"/>
                    <a:pt x="23" y="36"/>
                    <a:pt x="22" y="35"/>
                  </a:cubicBezTo>
                  <a:cubicBezTo>
                    <a:pt x="20" y="35"/>
                    <a:pt x="19" y="34"/>
                    <a:pt x="18" y="33"/>
                  </a:cubicBezTo>
                  <a:cubicBezTo>
                    <a:pt x="19" y="34"/>
                    <a:pt x="20" y="35"/>
                    <a:pt x="22" y="35"/>
                  </a:cubicBezTo>
                  <a:cubicBezTo>
                    <a:pt x="23" y="36"/>
                    <a:pt x="24" y="37"/>
                    <a:pt x="26" y="37"/>
                  </a:cubicBezTo>
                  <a:cubicBezTo>
                    <a:pt x="28" y="38"/>
                    <a:pt x="31" y="39"/>
                    <a:pt x="34" y="40"/>
                  </a:cubicBezTo>
                  <a:cubicBezTo>
                    <a:pt x="36" y="40"/>
                    <a:pt x="37" y="40"/>
                    <a:pt x="39" y="40"/>
                  </a:cubicBezTo>
                  <a:cubicBezTo>
                    <a:pt x="40" y="40"/>
                    <a:pt x="42" y="40"/>
                    <a:pt x="43" y="40"/>
                  </a:cubicBezTo>
                  <a:cubicBezTo>
                    <a:pt x="44" y="40"/>
                    <a:pt x="44" y="40"/>
                    <a:pt x="45" y="40"/>
                  </a:cubicBezTo>
                  <a:cubicBezTo>
                    <a:pt x="45" y="40"/>
                    <a:pt x="45" y="40"/>
                    <a:pt x="46" y="40"/>
                  </a:cubicBezTo>
                  <a:cubicBezTo>
                    <a:pt x="46" y="40"/>
                    <a:pt x="47" y="40"/>
                    <a:pt x="48" y="40"/>
                  </a:cubicBezTo>
                  <a:cubicBezTo>
                    <a:pt x="49" y="40"/>
                    <a:pt x="49" y="40"/>
                    <a:pt x="50" y="40"/>
                  </a:cubicBezTo>
                  <a:cubicBezTo>
                    <a:pt x="51" y="40"/>
                    <a:pt x="52" y="41"/>
                    <a:pt x="53" y="41"/>
                  </a:cubicBezTo>
                  <a:cubicBezTo>
                    <a:pt x="54" y="42"/>
                    <a:pt x="55" y="43"/>
                    <a:pt x="56" y="43"/>
                  </a:cubicBezTo>
                  <a:cubicBezTo>
                    <a:pt x="56" y="43"/>
                    <a:pt x="56" y="43"/>
                    <a:pt x="57" y="43"/>
                  </a:cubicBezTo>
                  <a:cubicBezTo>
                    <a:pt x="57" y="43"/>
                    <a:pt x="57" y="43"/>
                    <a:pt x="57" y="43"/>
                  </a:cubicBezTo>
                  <a:cubicBezTo>
                    <a:pt x="57" y="43"/>
                    <a:pt x="57" y="43"/>
                    <a:pt x="57" y="44"/>
                  </a:cubicBezTo>
                  <a:cubicBezTo>
                    <a:pt x="59" y="44"/>
                    <a:pt x="61" y="45"/>
                    <a:pt x="62" y="45"/>
                  </a:cubicBezTo>
                  <a:cubicBezTo>
                    <a:pt x="62" y="45"/>
                    <a:pt x="61" y="45"/>
                    <a:pt x="60" y="44"/>
                  </a:cubicBezTo>
                  <a:cubicBezTo>
                    <a:pt x="59" y="44"/>
                    <a:pt x="59" y="43"/>
                    <a:pt x="58" y="43"/>
                  </a:cubicBezTo>
                  <a:cubicBezTo>
                    <a:pt x="57" y="42"/>
                    <a:pt x="56" y="42"/>
                    <a:pt x="55" y="41"/>
                  </a:cubicBezTo>
                  <a:cubicBezTo>
                    <a:pt x="55" y="41"/>
                    <a:pt x="55" y="41"/>
                    <a:pt x="55" y="41"/>
                  </a:cubicBezTo>
                  <a:cubicBezTo>
                    <a:pt x="54" y="40"/>
                    <a:pt x="54" y="40"/>
                    <a:pt x="54" y="40"/>
                  </a:cubicBezTo>
                  <a:cubicBezTo>
                    <a:pt x="54" y="40"/>
                    <a:pt x="53" y="39"/>
                    <a:pt x="53" y="39"/>
                  </a:cubicBezTo>
                  <a:cubicBezTo>
                    <a:pt x="53" y="39"/>
                    <a:pt x="53" y="38"/>
                    <a:pt x="53" y="38"/>
                  </a:cubicBezTo>
                  <a:cubicBezTo>
                    <a:pt x="52" y="38"/>
                    <a:pt x="52" y="37"/>
                    <a:pt x="51" y="36"/>
                  </a:cubicBezTo>
                  <a:cubicBezTo>
                    <a:pt x="50" y="34"/>
                    <a:pt x="49" y="31"/>
                    <a:pt x="48" y="29"/>
                  </a:cubicBezTo>
                  <a:cubicBezTo>
                    <a:pt x="48" y="28"/>
                    <a:pt x="48" y="27"/>
                    <a:pt x="48" y="27"/>
                  </a:cubicBezTo>
                  <a:cubicBezTo>
                    <a:pt x="47" y="26"/>
                    <a:pt x="47" y="25"/>
                    <a:pt x="47" y="25"/>
                  </a:cubicBezTo>
                  <a:cubicBezTo>
                    <a:pt x="47" y="23"/>
                    <a:pt x="47" y="22"/>
                    <a:pt x="48" y="20"/>
                  </a:cubicBezTo>
                  <a:cubicBezTo>
                    <a:pt x="48" y="18"/>
                    <a:pt x="49" y="15"/>
                    <a:pt x="50" y="13"/>
                  </a:cubicBezTo>
                  <a:cubicBezTo>
                    <a:pt x="50" y="14"/>
                    <a:pt x="49" y="15"/>
                    <a:pt x="49" y="16"/>
                  </a:cubicBezTo>
                  <a:cubicBezTo>
                    <a:pt x="48" y="18"/>
                    <a:pt x="47" y="19"/>
                    <a:pt x="47" y="20"/>
                  </a:cubicBezTo>
                  <a:cubicBezTo>
                    <a:pt x="47" y="22"/>
                    <a:pt x="47" y="23"/>
                    <a:pt x="47" y="25"/>
                  </a:cubicBezTo>
                  <a:cubicBezTo>
                    <a:pt x="47" y="25"/>
                    <a:pt x="47" y="26"/>
                    <a:pt x="47" y="27"/>
                  </a:cubicBezTo>
                  <a:cubicBezTo>
                    <a:pt x="47" y="27"/>
                    <a:pt x="47" y="28"/>
                    <a:pt x="47" y="29"/>
                  </a:cubicBezTo>
                  <a:cubicBezTo>
                    <a:pt x="48" y="30"/>
                    <a:pt x="48" y="32"/>
                    <a:pt x="49" y="33"/>
                  </a:cubicBezTo>
                  <a:cubicBezTo>
                    <a:pt x="49" y="34"/>
                    <a:pt x="50" y="36"/>
                    <a:pt x="50" y="37"/>
                  </a:cubicBezTo>
                  <a:cubicBezTo>
                    <a:pt x="51" y="37"/>
                    <a:pt x="51" y="38"/>
                    <a:pt x="52" y="39"/>
                  </a:cubicBezTo>
                  <a:cubicBezTo>
                    <a:pt x="52" y="39"/>
                    <a:pt x="52" y="39"/>
                    <a:pt x="52" y="39"/>
                  </a:cubicBezTo>
                  <a:cubicBezTo>
                    <a:pt x="50" y="37"/>
                    <a:pt x="48" y="36"/>
                    <a:pt x="46" y="34"/>
                  </a:cubicBezTo>
                  <a:cubicBezTo>
                    <a:pt x="46" y="34"/>
                    <a:pt x="45" y="34"/>
                    <a:pt x="45" y="33"/>
                  </a:cubicBezTo>
                  <a:cubicBezTo>
                    <a:pt x="45" y="33"/>
                    <a:pt x="44" y="32"/>
                    <a:pt x="44" y="32"/>
                  </a:cubicBezTo>
                  <a:cubicBezTo>
                    <a:pt x="43" y="31"/>
                    <a:pt x="43" y="29"/>
                    <a:pt x="42" y="28"/>
                  </a:cubicBezTo>
                  <a:cubicBezTo>
                    <a:pt x="42" y="27"/>
                    <a:pt x="42" y="27"/>
                    <a:pt x="42" y="27"/>
                  </a:cubicBezTo>
                  <a:cubicBezTo>
                    <a:pt x="42" y="27"/>
                    <a:pt x="42" y="27"/>
                    <a:pt x="42" y="27"/>
                  </a:cubicBezTo>
                  <a:cubicBezTo>
                    <a:pt x="42" y="26"/>
                    <a:pt x="42" y="26"/>
                    <a:pt x="42" y="26"/>
                  </a:cubicBezTo>
                  <a:cubicBezTo>
                    <a:pt x="42" y="25"/>
                    <a:pt x="42" y="24"/>
                    <a:pt x="42" y="23"/>
                  </a:cubicBezTo>
                  <a:cubicBezTo>
                    <a:pt x="41" y="22"/>
                    <a:pt x="41" y="20"/>
                    <a:pt x="41" y="19"/>
                  </a:cubicBezTo>
                  <a:cubicBezTo>
                    <a:pt x="40" y="16"/>
                    <a:pt x="40" y="13"/>
                    <a:pt x="39" y="10"/>
                  </a:cubicBezTo>
                  <a:cubicBezTo>
                    <a:pt x="38" y="8"/>
                    <a:pt x="37" y="7"/>
                    <a:pt x="37" y="5"/>
                  </a:cubicBezTo>
                  <a:cubicBezTo>
                    <a:pt x="35" y="4"/>
                    <a:pt x="34" y="3"/>
                    <a:pt x="33" y="2"/>
                  </a:cubicBezTo>
                  <a:cubicBezTo>
                    <a:pt x="34" y="3"/>
                    <a:pt x="35" y="5"/>
                    <a:pt x="35" y="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1874"/>
            <p:cNvSpPr>
              <a:spLocks/>
            </p:cNvSpPr>
            <p:nvPr/>
          </p:nvSpPr>
          <p:spPr bwMode="auto">
            <a:xfrm>
              <a:off x="4205242" y="4078310"/>
              <a:ext cx="184151" cy="120651"/>
            </a:xfrm>
            <a:custGeom>
              <a:avLst/>
              <a:gdLst>
                <a:gd name="T0" fmla="*/ 49 w 49"/>
                <a:gd name="T1" fmla="*/ 32 h 32"/>
                <a:gd name="T2" fmla="*/ 22 w 49"/>
                <a:gd name="T3" fmla="*/ 20 h 32"/>
                <a:gd name="T4" fmla="*/ 10 w 49"/>
                <a:gd name="T5" fmla="*/ 9 h 32"/>
                <a:gd name="T6" fmla="*/ 0 w 49"/>
                <a:gd name="T7" fmla="*/ 0 h 32"/>
                <a:gd name="T8" fmla="*/ 7 w 49"/>
                <a:gd name="T9" fmla="*/ 19 h 32"/>
                <a:gd name="T10" fmla="*/ 25 w 49"/>
                <a:gd name="T11" fmla="*/ 28 h 32"/>
                <a:gd name="T12" fmla="*/ 49 w 49"/>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9" h="32">
                  <a:moveTo>
                    <a:pt x="49" y="32"/>
                  </a:moveTo>
                  <a:cubicBezTo>
                    <a:pt x="40" y="28"/>
                    <a:pt x="30" y="26"/>
                    <a:pt x="22" y="20"/>
                  </a:cubicBezTo>
                  <a:cubicBezTo>
                    <a:pt x="17" y="17"/>
                    <a:pt x="13" y="14"/>
                    <a:pt x="10" y="9"/>
                  </a:cubicBezTo>
                  <a:cubicBezTo>
                    <a:pt x="7" y="6"/>
                    <a:pt x="4" y="2"/>
                    <a:pt x="0" y="0"/>
                  </a:cubicBezTo>
                  <a:cubicBezTo>
                    <a:pt x="2" y="6"/>
                    <a:pt x="4" y="13"/>
                    <a:pt x="7" y="19"/>
                  </a:cubicBezTo>
                  <a:cubicBezTo>
                    <a:pt x="12" y="23"/>
                    <a:pt x="21" y="27"/>
                    <a:pt x="25" y="28"/>
                  </a:cubicBezTo>
                  <a:cubicBezTo>
                    <a:pt x="33" y="30"/>
                    <a:pt x="41" y="31"/>
                    <a:pt x="49" y="3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65" name="Picture 1876"/>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4421143" y="4029097"/>
              <a:ext cx="134938" cy="249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Freeform 1877"/>
            <p:cNvSpPr>
              <a:spLocks/>
            </p:cNvSpPr>
            <p:nvPr/>
          </p:nvSpPr>
          <p:spPr bwMode="auto">
            <a:xfrm>
              <a:off x="4298905" y="4011635"/>
              <a:ext cx="134938" cy="201614"/>
            </a:xfrm>
            <a:custGeom>
              <a:avLst/>
              <a:gdLst>
                <a:gd name="T0" fmla="*/ 27 w 36"/>
                <a:gd name="T1" fmla="*/ 26 h 54"/>
                <a:gd name="T2" fmla="*/ 30 w 36"/>
                <a:gd name="T3" fmla="*/ 44 h 54"/>
                <a:gd name="T4" fmla="*/ 36 w 36"/>
                <a:gd name="T5" fmla="*/ 54 h 54"/>
                <a:gd name="T6" fmla="*/ 33 w 36"/>
                <a:gd name="T7" fmla="*/ 36 h 54"/>
                <a:gd name="T8" fmla="*/ 34 w 36"/>
                <a:gd name="T9" fmla="*/ 16 h 54"/>
                <a:gd name="T10" fmla="*/ 24 w 36"/>
                <a:gd name="T11" fmla="*/ 1 h 54"/>
                <a:gd name="T12" fmla="*/ 21 w 36"/>
                <a:gd name="T13" fmla="*/ 0 h 54"/>
                <a:gd name="T14" fmla="*/ 0 w 36"/>
                <a:gd name="T15" fmla="*/ 1 h 54"/>
                <a:gd name="T16" fmla="*/ 9 w 36"/>
                <a:gd name="T17" fmla="*/ 4 h 54"/>
                <a:gd name="T18" fmla="*/ 27 w 36"/>
                <a:gd name="T19"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4">
                  <a:moveTo>
                    <a:pt x="27" y="26"/>
                  </a:moveTo>
                  <a:cubicBezTo>
                    <a:pt x="27" y="31"/>
                    <a:pt x="29" y="40"/>
                    <a:pt x="30" y="44"/>
                  </a:cubicBezTo>
                  <a:cubicBezTo>
                    <a:pt x="31" y="48"/>
                    <a:pt x="36" y="54"/>
                    <a:pt x="36" y="54"/>
                  </a:cubicBezTo>
                  <a:cubicBezTo>
                    <a:pt x="34" y="49"/>
                    <a:pt x="33" y="42"/>
                    <a:pt x="33" y="36"/>
                  </a:cubicBezTo>
                  <a:cubicBezTo>
                    <a:pt x="33" y="30"/>
                    <a:pt x="34" y="23"/>
                    <a:pt x="34" y="16"/>
                  </a:cubicBezTo>
                  <a:cubicBezTo>
                    <a:pt x="33" y="10"/>
                    <a:pt x="29" y="5"/>
                    <a:pt x="24" y="1"/>
                  </a:cubicBezTo>
                  <a:cubicBezTo>
                    <a:pt x="23" y="1"/>
                    <a:pt x="22" y="0"/>
                    <a:pt x="21" y="0"/>
                  </a:cubicBezTo>
                  <a:cubicBezTo>
                    <a:pt x="14" y="0"/>
                    <a:pt x="7" y="0"/>
                    <a:pt x="0" y="1"/>
                  </a:cubicBezTo>
                  <a:cubicBezTo>
                    <a:pt x="3" y="2"/>
                    <a:pt x="7" y="3"/>
                    <a:pt x="9" y="4"/>
                  </a:cubicBezTo>
                  <a:cubicBezTo>
                    <a:pt x="21" y="10"/>
                    <a:pt x="26" y="20"/>
                    <a:pt x="27" y="2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78"/>
            <p:cNvSpPr>
              <a:spLocks/>
            </p:cNvSpPr>
            <p:nvPr/>
          </p:nvSpPr>
          <p:spPr bwMode="auto">
            <a:xfrm>
              <a:off x="4205242" y="4044972"/>
              <a:ext cx="307977" cy="239714"/>
            </a:xfrm>
            <a:custGeom>
              <a:avLst/>
              <a:gdLst>
                <a:gd name="T0" fmla="*/ 50 w 82"/>
                <a:gd name="T1" fmla="*/ 14 h 64"/>
                <a:gd name="T2" fmla="*/ 54 w 82"/>
                <a:gd name="T3" fmla="*/ 33 h 64"/>
                <a:gd name="T4" fmla="*/ 54 w 82"/>
                <a:gd name="T5" fmla="*/ 38 h 64"/>
                <a:gd name="T6" fmla="*/ 55 w 82"/>
                <a:gd name="T7" fmla="*/ 39 h 64"/>
                <a:gd name="T8" fmla="*/ 52 w 82"/>
                <a:gd name="T9" fmla="*/ 39 h 64"/>
                <a:gd name="T10" fmla="*/ 49 w 82"/>
                <a:gd name="T11" fmla="*/ 33 h 64"/>
                <a:gd name="T12" fmla="*/ 41 w 82"/>
                <a:gd name="T13" fmla="*/ 24 h 64"/>
                <a:gd name="T14" fmla="*/ 36 w 82"/>
                <a:gd name="T15" fmla="*/ 15 h 64"/>
                <a:gd name="T16" fmla="*/ 29 w 82"/>
                <a:gd name="T17" fmla="*/ 6 h 64"/>
                <a:gd name="T18" fmla="*/ 22 w 82"/>
                <a:gd name="T19" fmla="*/ 3 h 64"/>
                <a:gd name="T20" fmla="*/ 33 w 82"/>
                <a:gd name="T21" fmla="*/ 12 h 64"/>
                <a:gd name="T22" fmla="*/ 37 w 82"/>
                <a:gd name="T23" fmla="*/ 19 h 64"/>
                <a:gd name="T24" fmla="*/ 24 w 82"/>
                <a:gd name="T25" fmla="*/ 10 h 64"/>
                <a:gd name="T26" fmla="*/ 6 w 82"/>
                <a:gd name="T27" fmla="*/ 1 h 64"/>
                <a:gd name="T28" fmla="*/ 3 w 82"/>
                <a:gd name="T29" fmla="*/ 1 h 64"/>
                <a:gd name="T30" fmla="*/ 12 w 82"/>
                <a:gd name="T31" fmla="*/ 6 h 64"/>
                <a:gd name="T32" fmla="*/ 43 w 82"/>
                <a:gd name="T33" fmla="*/ 29 h 64"/>
                <a:gd name="T34" fmla="*/ 49 w 82"/>
                <a:gd name="T35" fmla="*/ 37 h 64"/>
                <a:gd name="T36" fmla="*/ 51 w 82"/>
                <a:gd name="T37" fmla="*/ 40 h 64"/>
                <a:gd name="T38" fmla="*/ 47 w 82"/>
                <a:gd name="T39" fmla="*/ 38 h 64"/>
                <a:gd name="T40" fmla="*/ 29 w 82"/>
                <a:gd name="T41" fmla="*/ 33 h 64"/>
                <a:gd name="T42" fmla="*/ 23 w 82"/>
                <a:gd name="T43" fmla="*/ 30 h 64"/>
                <a:gd name="T44" fmla="*/ 12 w 82"/>
                <a:gd name="T45" fmla="*/ 20 h 64"/>
                <a:gd name="T46" fmla="*/ 12 w 82"/>
                <a:gd name="T47" fmla="*/ 20 h 64"/>
                <a:gd name="T48" fmla="*/ 23 w 82"/>
                <a:gd name="T49" fmla="*/ 30 h 64"/>
                <a:gd name="T50" fmla="*/ 29 w 82"/>
                <a:gd name="T51" fmla="*/ 34 h 64"/>
                <a:gd name="T52" fmla="*/ 49 w 82"/>
                <a:gd name="T53" fmla="*/ 41 h 64"/>
                <a:gd name="T54" fmla="*/ 54 w 82"/>
                <a:gd name="T55" fmla="*/ 44 h 64"/>
                <a:gd name="T56" fmla="*/ 64 w 82"/>
                <a:gd name="T57" fmla="*/ 54 h 64"/>
                <a:gd name="T58" fmla="*/ 60 w 82"/>
                <a:gd name="T59" fmla="*/ 55 h 64"/>
                <a:gd name="T60" fmla="*/ 51 w 82"/>
                <a:gd name="T61" fmla="*/ 56 h 64"/>
                <a:gd name="T62" fmla="*/ 34 w 82"/>
                <a:gd name="T63" fmla="*/ 52 h 64"/>
                <a:gd name="T64" fmla="*/ 23 w 82"/>
                <a:gd name="T65" fmla="*/ 47 h 64"/>
                <a:gd name="T66" fmla="*/ 33 w 82"/>
                <a:gd name="T67" fmla="*/ 53 h 64"/>
                <a:gd name="T68" fmla="*/ 51 w 82"/>
                <a:gd name="T69" fmla="*/ 57 h 64"/>
                <a:gd name="T70" fmla="*/ 59 w 82"/>
                <a:gd name="T71" fmla="*/ 57 h 64"/>
                <a:gd name="T72" fmla="*/ 63 w 82"/>
                <a:gd name="T73" fmla="*/ 56 h 64"/>
                <a:gd name="T74" fmla="*/ 70 w 82"/>
                <a:gd name="T75" fmla="*/ 58 h 64"/>
                <a:gd name="T76" fmla="*/ 75 w 82"/>
                <a:gd name="T77" fmla="*/ 61 h 64"/>
                <a:gd name="T78" fmla="*/ 76 w 82"/>
                <a:gd name="T79" fmla="*/ 61 h 64"/>
                <a:gd name="T80" fmla="*/ 79 w 82"/>
                <a:gd name="T81" fmla="*/ 62 h 64"/>
                <a:gd name="T82" fmla="*/ 72 w 82"/>
                <a:gd name="T83" fmla="*/ 57 h 64"/>
                <a:gd name="T84" fmla="*/ 71 w 82"/>
                <a:gd name="T85" fmla="*/ 56 h 64"/>
                <a:gd name="T86" fmla="*/ 69 w 82"/>
                <a:gd name="T87" fmla="*/ 54 h 64"/>
                <a:gd name="T88" fmla="*/ 64 w 82"/>
                <a:gd name="T89" fmla="*/ 40 h 64"/>
                <a:gd name="T90" fmla="*/ 62 w 82"/>
                <a:gd name="T91" fmla="*/ 34 h 64"/>
                <a:gd name="T92" fmla="*/ 67 w 82"/>
                <a:gd name="T93" fmla="*/ 17 h 64"/>
                <a:gd name="T94" fmla="*/ 62 w 82"/>
                <a:gd name="T95" fmla="*/ 28 h 64"/>
                <a:gd name="T96" fmla="*/ 62 w 82"/>
                <a:gd name="T97" fmla="*/ 37 h 64"/>
                <a:gd name="T98" fmla="*/ 64 w 82"/>
                <a:gd name="T99" fmla="*/ 46 h 64"/>
                <a:gd name="T100" fmla="*/ 68 w 82"/>
                <a:gd name="T101" fmla="*/ 54 h 64"/>
                <a:gd name="T102" fmla="*/ 61 w 82"/>
                <a:gd name="T103" fmla="*/ 48 h 64"/>
                <a:gd name="T104" fmla="*/ 58 w 82"/>
                <a:gd name="T105" fmla="*/ 45 h 64"/>
                <a:gd name="T106" fmla="*/ 56 w 82"/>
                <a:gd name="T107" fmla="*/ 38 h 64"/>
                <a:gd name="T108" fmla="*/ 56 w 82"/>
                <a:gd name="T109" fmla="*/ 36 h 64"/>
                <a:gd name="T110" fmla="*/ 54 w 82"/>
                <a:gd name="T111" fmla="*/ 26 h 64"/>
                <a:gd name="T112" fmla="*/ 49 w 82"/>
                <a:gd name="T113" fmla="*/ 7 h 64"/>
                <a:gd name="T114" fmla="*/ 47 w 82"/>
                <a:gd name="T11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64">
                  <a:moveTo>
                    <a:pt x="47" y="8"/>
                  </a:moveTo>
                  <a:cubicBezTo>
                    <a:pt x="48" y="10"/>
                    <a:pt x="49" y="12"/>
                    <a:pt x="50" y="14"/>
                  </a:cubicBezTo>
                  <a:cubicBezTo>
                    <a:pt x="51" y="18"/>
                    <a:pt x="52" y="22"/>
                    <a:pt x="53" y="26"/>
                  </a:cubicBezTo>
                  <a:cubicBezTo>
                    <a:pt x="53" y="29"/>
                    <a:pt x="53" y="31"/>
                    <a:pt x="54" y="33"/>
                  </a:cubicBezTo>
                  <a:cubicBezTo>
                    <a:pt x="54" y="34"/>
                    <a:pt x="54" y="35"/>
                    <a:pt x="54" y="36"/>
                  </a:cubicBezTo>
                  <a:cubicBezTo>
                    <a:pt x="54" y="38"/>
                    <a:pt x="54" y="38"/>
                    <a:pt x="54" y="38"/>
                  </a:cubicBezTo>
                  <a:cubicBezTo>
                    <a:pt x="54" y="38"/>
                    <a:pt x="54" y="38"/>
                    <a:pt x="54" y="39"/>
                  </a:cubicBezTo>
                  <a:cubicBezTo>
                    <a:pt x="55" y="39"/>
                    <a:pt x="55" y="39"/>
                    <a:pt x="55" y="39"/>
                  </a:cubicBezTo>
                  <a:cubicBezTo>
                    <a:pt x="55" y="41"/>
                    <a:pt x="55" y="42"/>
                    <a:pt x="55" y="43"/>
                  </a:cubicBezTo>
                  <a:cubicBezTo>
                    <a:pt x="54" y="41"/>
                    <a:pt x="53" y="40"/>
                    <a:pt x="52" y="39"/>
                  </a:cubicBezTo>
                  <a:cubicBezTo>
                    <a:pt x="52" y="38"/>
                    <a:pt x="51" y="37"/>
                    <a:pt x="51" y="36"/>
                  </a:cubicBezTo>
                  <a:cubicBezTo>
                    <a:pt x="50" y="35"/>
                    <a:pt x="49" y="34"/>
                    <a:pt x="49" y="33"/>
                  </a:cubicBezTo>
                  <a:cubicBezTo>
                    <a:pt x="47" y="31"/>
                    <a:pt x="46" y="29"/>
                    <a:pt x="45" y="28"/>
                  </a:cubicBezTo>
                  <a:cubicBezTo>
                    <a:pt x="43" y="26"/>
                    <a:pt x="42" y="25"/>
                    <a:pt x="41" y="24"/>
                  </a:cubicBezTo>
                  <a:cubicBezTo>
                    <a:pt x="40" y="22"/>
                    <a:pt x="39" y="20"/>
                    <a:pt x="38" y="18"/>
                  </a:cubicBezTo>
                  <a:cubicBezTo>
                    <a:pt x="37" y="17"/>
                    <a:pt x="37" y="16"/>
                    <a:pt x="36" y="15"/>
                  </a:cubicBezTo>
                  <a:cubicBezTo>
                    <a:pt x="35" y="14"/>
                    <a:pt x="34" y="13"/>
                    <a:pt x="34" y="12"/>
                  </a:cubicBezTo>
                  <a:cubicBezTo>
                    <a:pt x="32" y="10"/>
                    <a:pt x="31" y="8"/>
                    <a:pt x="29" y="6"/>
                  </a:cubicBezTo>
                  <a:cubicBezTo>
                    <a:pt x="28" y="5"/>
                    <a:pt x="27" y="4"/>
                    <a:pt x="25" y="4"/>
                  </a:cubicBezTo>
                  <a:cubicBezTo>
                    <a:pt x="24" y="3"/>
                    <a:pt x="23" y="3"/>
                    <a:pt x="22" y="3"/>
                  </a:cubicBezTo>
                  <a:cubicBezTo>
                    <a:pt x="24" y="3"/>
                    <a:pt x="26" y="5"/>
                    <a:pt x="28" y="6"/>
                  </a:cubicBezTo>
                  <a:cubicBezTo>
                    <a:pt x="30" y="8"/>
                    <a:pt x="31" y="10"/>
                    <a:pt x="33" y="12"/>
                  </a:cubicBezTo>
                  <a:cubicBezTo>
                    <a:pt x="34" y="13"/>
                    <a:pt x="34" y="14"/>
                    <a:pt x="35" y="15"/>
                  </a:cubicBezTo>
                  <a:cubicBezTo>
                    <a:pt x="36" y="16"/>
                    <a:pt x="36" y="18"/>
                    <a:pt x="37" y="19"/>
                  </a:cubicBezTo>
                  <a:cubicBezTo>
                    <a:pt x="37" y="19"/>
                    <a:pt x="37" y="20"/>
                    <a:pt x="38" y="20"/>
                  </a:cubicBezTo>
                  <a:cubicBezTo>
                    <a:pt x="34" y="16"/>
                    <a:pt x="29" y="13"/>
                    <a:pt x="24" y="10"/>
                  </a:cubicBezTo>
                  <a:cubicBezTo>
                    <a:pt x="21" y="8"/>
                    <a:pt x="17" y="5"/>
                    <a:pt x="13" y="3"/>
                  </a:cubicBezTo>
                  <a:cubicBezTo>
                    <a:pt x="11" y="3"/>
                    <a:pt x="8" y="2"/>
                    <a:pt x="6" y="1"/>
                  </a:cubicBezTo>
                  <a:cubicBezTo>
                    <a:pt x="4" y="1"/>
                    <a:pt x="2" y="0"/>
                    <a:pt x="0" y="0"/>
                  </a:cubicBezTo>
                  <a:cubicBezTo>
                    <a:pt x="1" y="0"/>
                    <a:pt x="2" y="1"/>
                    <a:pt x="3" y="1"/>
                  </a:cubicBezTo>
                  <a:cubicBezTo>
                    <a:pt x="4" y="2"/>
                    <a:pt x="5" y="2"/>
                    <a:pt x="6" y="3"/>
                  </a:cubicBezTo>
                  <a:cubicBezTo>
                    <a:pt x="8" y="4"/>
                    <a:pt x="10" y="5"/>
                    <a:pt x="12" y="6"/>
                  </a:cubicBezTo>
                  <a:cubicBezTo>
                    <a:pt x="16" y="7"/>
                    <a:pt x="19" y="10"/>
                    <a:pt x="23" y="12"/>
                  </a:cubicBezTo>
                  <a:cubicBezTo>
                    <a:pt x="31" y="17"/>
                    <a:pt x="37" y="22"/>
                    <a:pt x="43" y="29"/>
                  </a:cubicBezTo>
                  <a:cubicBezTo>
                    <a:pt x="44" y="31"/>
                    <a:pt x="46" y="32"/>
                    <a:pt x="47" y="34"/>
                  </a:cubicBezTo>
                  <a:cubicBezTo>
                    <a:pt x="47" y="35"/>
                    <a:pt x="48" y="36"/>
                    <a:pt x="49" y="37"/>
                  </a:cubicBezTo>
                  <a:cubicBezTo>
                    <a:pt x="49" y="38"/>
                    <a:pt x="50" y="39"/>
                    <a:pt x="50" y="40"/>
                  </a:cubicBezTo>
                  <a:cubicBezTo>
                    <a:pt x="50" y="40"/>
                    <a:pt x="50" y="40"/>
                    <a:pt x="51" y="40"/>
                  </a:cubicBezTo>
                  <a:cubicBezTo>
                    <a:pt x="50" y="40"/>
                    <a:pt x="50" y="40"/>
                    <a:pt x="50" y="40"/>
                  </a:cubicBezTo>
                  <a:cubicBezTo>
                    <a:pt x="49" y="39"/>
                    <a:pt x="48" y="39"/>
                    <a:pt x="47" y="38"/>
                  </a:cubicBezTo>
                  <a:cubicBezTo>
                    <a:pt x="46" y="38"/>
                    <a:pt x="44" y="37"/>
                    <a:pt x="43" y="37"/>
                  </a:cubicBezTo>
                  <a:cubicBezTo>
                    <a:pt x="39" y="36"/>
                    <a:pt x="34" y="35"/>
                    <a:pt x="29" y="33"/>
                  </a:cubicBezTo>
                  <a:cubicBezTo>
                    <a:pt x="28" y="33"/>
                    <a:pt x="27" y="32"/>
                    <a:pt x="26" y="32"/>
                  </a:cubicBezTo>
                  <a:cubicBezTo>
                    <a:pt x="25" y="31"/>
                    <a:pt x="24" y="30"/>
                    <a:pt x="23" y="30"/>
                  </a:cubicBezTo>
                  <a:cubicBezTo>
                    <a:pt x="21" y="28"/>
                    <a:pt x="19" y="27"/>
                    <a:pt x="17" y="25"/>
                  </a:cubicBezTo>
                  <a:cubicBezTo>
                    <a:pt x="15" y="24"/>
                    <a:pt x="14" y="22"/>
                    <a:pt x="12" y="20"/>
                  </a:cubicBezTo>
                  <a:cubicBezTo>
                    <a:pt x="10" y="18"/>
                    <a:pt x="9" y="17"/>
                    <a:pt x="7" y="15"/>
                  </a:cubicBezTo>
                  <a:cubicBezTo>
                    <a:pt x="9" y="17"/>
                    <a:pt x="10" y="19"/>
                    <a:pt x="12" y="20"/>
                  </a:cubicBezTo>
                  <a:cubicBezTo>
                    <a:pt x="13" y="22"/>
                    <a:pt x="15" y="24"/>
                    <a:pt x="17" y="26"/>
                  </a:cubicBezTo>
                  <a:cubicBezTo>
                    <a:pt x="19" y="27"/>
                    <a:pt x="21" y="29"/>
                    <a:pt x="23" y="30"/>
                  </a:cubicBezTo>
                  <a:cubicBezTo>
                    <a:pt x="23" y="31"/>
                    <a:pt x="24" y="32"/>
                    <a:pt x="26" y="32"/>
                  </a:cubicBezTo>
                  <a:cubicBezTo>
                    <a:pt x="27" y="33"/>
                    <a:pt x="28" y="34"/>
                    <a:pt x="29" y="34"/>
                  </a:cubicBezTo>
                  <a:cubicBezTo>
                    <a:pt x="33" y="36"/>
                    <a:pt x="38" y="37"/>
                    <a:pt x="43" y="38"/>
                  </a:cubicBezTo>
                  <a:cubicBezTo>
                    <a:pt x="45" y="39"/>
                    <a:pt x="47" y="40"/>
                    <a:pt x="49" y="41"/>
                  </a:cubicBezTo>
                  <a:cubicBezTo>
                    <a:pt x="50" y="42"/>
                    <a:pt x="51" y="42"/>
                    <a:pt x="52" y="43"/>
                  </a:cubicBezTo>
                  <a:cubicBezTo>
                    <a:pt x="53" y="44"/>
                    <a:pt x="53" y="44"/>
                    <a:pt x="54" y="44"/>
                  </a:cubicBezTo>
                  <a:cubicBezTo>
                    <a:pt x="55" y="46"/>
                    <a:pt x="57" y="48"/>
                    <a:pt x="59" y="50"/>
                  </a:cubicBezTo>
                  <a:cubicBezTo>
                    <a:pt x="61" y="52"/>
                    <a:pt x="62" y="53"/>
                    <a:pt x="64" y="54"/>
                  </a:cubicBezTo>
                  <a:cubicBezTo>
                    <a:pt x="63" y="54"/>
                    <a:pt x="63" y="54"/>
                    <a:pt x="63" y="54"/>
                  </a:cubicBezTo>
                  <a:cubicBezTo>
                    <a:pt x="62" y="54"/>
                    <a:pt x="61" y="55"/>
                    <a:pt x="60" y="55"/>
                  </a:cubicBezTo>
                  <a:cubicBezTo>
                    <a:pt x="59" y="55"/>
                    <a:pt x="58" y="55"/>
                    <a:pt x="57" y="55"/>
                  </a:cubicBezTo>
                  <a:cubicBezTo>
                    <a:pt x="55" y="56"/>
                    <a:pt x="53" y="56"/>
                    <a:pt x="51" y="56"/>
                  </a:cubicBezTo>
                  <a:cubicBezTo>
                    <a:pt x="49" y="56"/>
                    <a:pt x="47" y="55"/>
                    <a:pt x="45" y="55"/>
                  </a:cubicBezTo>
                  <a:cubicBezTo>
                    <a:pt x="41" y="55"/>
                    <a:pt x="37" y="54"/>
                    <a:pt x="34" y="52"/>
                  </a:cubicBezTo>
                  <a:cubicBezTo>
                    <a:pt x="32" y="52"/>
                    <a:pt x="30" y="51"/>
                    <a:pt x="28" y="50"/>
                  </a:cubicBezTo>
                  <a:cubicBezTo>
                    <a:pt x="26" y="49"/>
                    <a:pt x="25" y="48"/>
                    <a:pt x="23" y="47"/>
                  </a:cubicBezTo>
                  <a:cubicBezTo>
                    <a:pt x="25" y="48"/>
                    <a:pt x="26" y="49"/>
                    <a:pt x="28" y="50"/>
                  </a:cubicBezTo>
                  <a:cubicBezTo>
                    <a:pt x="30" y="51"/>
                    <a:pt x="32" y="52"/>
                    <a:pt x="33" y="53"/>
                  </a:cubicBezTo>
                  <a:cubicBezTo>
                    <a:pt x="37" y="54"/>
                    <a:pt x="41" y="56"/>
                    <a:pt x="45" y="56"/>
                  </a:cubicBezTo>
                  <a:cubicBezTo>
                    <a:pt x="47" y="57"/>
                    <a:pt x="49" y="57"/>
                    <a:pt x="51" y="57"/>
                  </a:cubicBezTo>
                  <a:cubicBezTo>
                    <a:pt x="53" y="57"/>
                    <a:pt x="55" y="57"/>
                    <a:pt x="57" y="57"/>
                  </a:cubicBezTo>
                  <a:cubicBezTo>
                    <a:pt x="58" y="57"/>
                    <a:pt x="58" y="57"/>
                    <a:pt x="59" y="57"/>
                  </a:cubicBezTo>
                  <a:cubicBezTo>
                    <a:pt x="59" y="56"/>
                    <a:pt x="60" y="56"/>
                    <a:pt x="60" y="56"/>
                  </a:cubicBezTo>
                  <a:cubicBezTo>
                    <a:pt x="61" y="56"/>
                    <a:pt x="62" y="56"/>
                    <a:pt x="63" y="56"/>
                  </a:cubicBezTo>
                  <a:cubicBezTo>
                    <a:pt x="64" y="56"/>
                    <a:pt x="65" y="56"/>
                    <a:pt x="66" y="56"/>
                  </a:cubicBezTo>
                  <a:cubicBezTo>
                    <a:pt x="67" y="57"/>
                    <a:pt x="68" y="58"/>
                    <a:pt x="70" y="58"/>
                  </a:cubicBezTo>
                  <a:cubicBezTo>
                    <a:pt x="71" y="59"/>
                    <a:pt x="72" y="60"/>
                    <a:pt x="74" y="60"/>
                  </a:cubicBezTo>
                  <a:cubicBezTo>
                    <a:pt x="74" y="61"/>
                    <a:pt x="74" y="61"/>
                    <a:pt x="75" y="61"/>
                  </a:cubicBezTo>
                  <a:cubicBezTo>
                    <a:pt x="75" y="61"/>
                    <a:pt x="75" y="61"/>
                    <a:pt x="75" y="61"/>
                  </a:cubicBezTo>
                  <a:cubicBezTo>
                    <a:pt x="75" y="61"/>
                    <a:pt x="75" y="61"/>
                    <a:pt x="76" y="61"/>
                  </a:cubicBezTo>
                  <a:cubicBezTo>
                    <a:pt x="78" y="62"/>
                    <a:pt x="80" y="63"/>
                    <a:pt x="82" y="64"/>
                  </a:cubicBezTo>
                  <a:cubicBezTo>
                    <a:pt x="81" y="63"/>
                    <a:pt x="80" y="63"/>
                    <a:pt x="79" y="62"/>
                  </a:cubicBezTo>
                  <a:cubicBezTo>
                    <a:pt x="78" y="61"/>
                    <a:pt x="77" y="61"/>
                    <a:pt x="76" y="60"/>
                  </a:cubicBezTo>
                  <a:cubicBezTo>
                    <a:pt x="75" y="59"/>
                    <a:pt x="74" y="58"/>
                    <a:pt x="72" y="57"/>
                  </a:cubicBezTo>
                  <a:cubicBezTo>
                    <a:pt x="72" y="57"/>
                    <a:pt x="72" y="57"/>
                    <a:pt x="72" y="57"/>
                  </a:cubicBezTo>
                  <a:cubicBezTo>
                    <a:pt x="71" y="57"/>
                    <a:pt x="71" y="56"/>
                    <a:pt x="71" y="56"/>
                  </a:cubicBezTo>
                  <a:cubicBezTo>
                    <a:pt x="71" y="56"/>
                    <a:pt x="70" y="55"/>
                    <a:pt x="70" y="55"/>
                  </a:cubicBezTo>
                  <a:cubicBezTo>
                    <a:pt x="70" y="54"/>
                    <a:pt x="70" y="54"/>
                    <a:pt x="69" y="54"/>
                  </a:cubicBezTo>
                  <a:cubicBezTo>
                    <a:pt x="69" y="53"/>
                    <a:pt x="68" y="52"/>
                    <a:pt x="68" y="51"/>
                  </a:cubicBezTo>
                  <a:cubicBezTo>
                    <a:pt x="66" y="48"/>
                    <a:pt x="65" y="44"/>
                    <a:pt x="64" y="40"/>
                  </a:cubicBezTo>
                  <a:cubicBezTo>
                    <a:pt x="63" y="39"/>
                    <a:pt x="63" y="38"/>
                    <a:pt x="63" y="37"/>
                  </a:cubicBezTo>
                  <a:cubicBezTo>
                    <a:pt x="63" y="36"/>
                    <a:pt x="62" y="35"/>
                    <a:pt x="62" y="34"/>
                  </a:cubicBezTo>
                  <a:cubicBezTo>
                    <a:pt x="62" y="32"/>
                    <a:pt x="63" y="30"/>
                    <a:pt x="63" y="28"/>
                  </a:cubicBezTo>
                  <a:cubicBezTo>
                    <a:pt x="64" y="25"/>
                    <a:pt x="65" y="21"/>
                    <a:pt x="67" y="17"/>
                  </a:cubicBezTo>
                  <a:cubicBezTo>
                    <a:pt x="66" y="19"/>
                    <a:pt x="65" y="21"/>
                    <a:pt x="64" y="23"/>
                  </a:cubicBezTo>
                  <a:cubicBezTo>
                    <a:pt x="64" y="24"/>
                    <a:pt x="63" y="26"/>
                    <a:pt x="62" y="28"/>
                  </a:cubicBezTo>
                  <a:cubicBezTo>
                    <a:pt x="62" y="30"/>
                    <a:pt x="62" y="32"/>
                    <a:pt x="62" y="34"/>
                  </a:cubicBezTo>
                  <a:cubicBezTo>
                    <a:pt x="62" y="35"/>
                    <a:pt x="62" y="36"/>
                    <a:pt x="62" y="37"/>
                  </a:cubicBezTo>
                  <a:cubicBezTo>
                    <a:pt x="62" y="38"/>
                    <a:pt x="62" y="39"/>
                    <a:pt x="62" y="40"/>
                  </a:cubicBezTo>
                  <a:cubicBezTo>
                    <a:pt x="63" y="42"/>
                    <a:pt x="63" y="44"/>
                    <a:pt x="64" y="46"/>
                  </a:cubicBezTo>
                  <a:cubicBezTo>
                    <a:pt x="65" y="48"/>
                    <a:pt x="66" y="50"/>
                    <a:pt x="67" y="52"/>
                  </a:cubicBezTo>
                  <a:cubicBezTo>
                    <a:pt x="67" y="53"/>
                    <a:pt x="67" y="54"/>
                    <a:pt x="68" y="54"/>
                  </a:cubicBezTo>
                  <a:cubicBezTo>
                    <a:pt x="68" y="54"/>
                    <a:pt x="68" y="54"/>
                    <a:pt x="68" y="55"/>
                  </a:cubicBezTo>
                  <a:cubicBezTo>
                    <a:pt x="65" y="53"/>
                    <a:pt x="63" y="51"/>
                    <a:pt x="61" y="48"/>
                  </a:cubicBezTo>
                  <a:cubicBezTo>
                    <a:pt x="60" y="48"/>
                    <a:pt x="60" y="47"/>
                    <a:pt x="59" y="47"/>
                  </a:cubicBezTo>
                  <a:cubicBezTo>
                    <a:pt x="59" y="46"/>
                    <a:pt x="58" y="46"/>
                    <a:pt x="58" y="45"/>
                  </a:cubicBezTo>
                  <a:cubicBezTo>
                    <a:pt x="57" y="43"/>
                    <a:pt x="56" y="41"/>
                    <a:pt x="56" y="39"/>
                  </a:cubicBezTo>
                  <a:cubicBezTo>
                    <a:pt x="56" y="38"/>
                    <a:pt x="56" y="38"/>
                    <a:pt x="56" y="38"/>
                  </a:cubicBezTo>
                  <a:cubicBezTo>
                    <a:pt x="56" y="38"/>
                    <a:pt x="56" y="38"/>
                    <a:pt x="56" y="37"/>
                  </a:cubicBezTo>
                  <a:cubicBezTo>
                    <a:pt x="56" y="36"/>
                    <a:pt x="56" y="36"/>
                    <a:pt x="56" y="36"/>
                  </a:cubicBezTo>
                  <a:cubicBezTo>
                    <a:pt x="55" y="35"/>
                    <a:pt x="55" y="34"/>
                    <a:pt x="55" y="33"/>
                  </a:cubicBezTo>
                  <a:cubicBezTo>
                    <a:pt x="55" y="30"/>
                    <a:pt x="54" y="28"/>
                    <a:pt x="54" y="26"/>
                  </a:cubicBezTo>
                  <a:cubicBezTo>
                    <a:pt x="54" y="22"/>
                    <a:pt x="53" y="17"/>
                    <a:pt x="51" y="13"/>
                  </a:cubicBezTo>
                  <a:cubicBezTo>
                    <a:pt x="51" y="11"/>
                    <a:pt x="50" y="9"/>
                    <a:pt x="49" y="7"/>
                  </a:cubicBezTo>
                  <a:cubicBezTo>
                    <a:pt x="47" y="5"/>
                    <a:pt x="46" y="4"/>
                    <a:pt x="44" y="2"/>
                  </a:cubicBezTo>
                  <a:cubicBezTo>
                    <a:pt x="45" y="4"/>
                    <a:pt x="46" y="6"/>
                    <a:pt x="47"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1879"/>
            <p:cNvSpPr>
              <a:spLocks/>
            </p:cNvSpPr>
            <p:nvPr/>
          </p:nvSpPr>
          <p:spPr bwMode="auto">
            <a:xfrm>
              <a:off x="3690889" y="5622958"/>
              <a:ext cx="184151" cy="123826"/>
            </a:xfrm>
            <a:custGeom>
              <a:avLst/>
              <a:gdLst>
                <a:gd name="T0" fmla="*/ 49 w 49"/>
                <a:gd name="T1" fmla="*/ 33 h 33"/>
                <a:gd name="T2" fmla="*/ 22 w 49"/>
                <a:gd name="T3" fmla="*/ 21 h 33"/>
                <a:gd name="T4" fmla="*/ 10 w 49"/>
                <a:gd name="T5" fmla="*/ 10 h 33"/>
                <a:gd name="T6" fmla="*/ 0 w 49"/>
                <a:gd name="T7" fmla="*/ 0 h 33"/>
                <a:gd name="T8" fmla="*/ 7 w 49"/>
                <a:gd name="T9" fmla="*/ 19 h 33"/>
                <a:gd name="T10" fmla="*/ 25 w 49"/>
                <a:gd name="T11" fmla="*/ 28 h 33"/>
                <a:gd name="T12" fmla="*/ 49 w 4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49" h="33">
                  <a:moveTo>
                    <a:pt x="49" y="33"/>
                  </a:moveTo>
                  <a:cubicBezTo>
                    <a:pt x="40" y="29"/>
                    <a:pt x="30" y="26"/>
                    <a:pt x="22" y="21"/>
                  </a:cubicBezTo>
                  <a:cubicBezTo>
                    <a:pt x="17" y="18"/>
                    <a:pt x="14" y="14"/>
                    <a:pt x="10" y="10"/>
                  </a:cubicBezTo>
                  <a:cubicBezTo>
                    <a:pt x="8" y="7"/>
                    <a:pt x="4" y="2"/>
                    <a:pt x="0" y="0"/>
                  </a:cubicBezTo>
                  <a:cubicBezTo>
                    <a:pt x="2" y="7"/>
                    <a:pt x="5" y="13"/>
                    <a:pt x="7" y="19"/>
                  </a:cubicBezTo>
                  <a:cubicBezTo>
                    <a:pt x="12" y="24"/>
                    <a:pt x="21" y="27"/>
                    <a:pt x="25" y="28"/>
                  </a:cubicBezTo>
                  <a:cubicBezTo>
                    <a:pt x="33" y="31"/>
                    <a:pt x="41" y="31"/>
                    <a:pt x="49" y="3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69" name="Picture 1882"/>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3906789" y="5575333"/>
              <a:ext cx="134938" cy="247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0" name="Freeform 1883"/>
            <p:cNvSpPr>
              <a:spLocks/>
            </p:cNvSpPr>
            <p:nvPr/>
          </p:nvSpPr>
          <p:spPr bwMode="auto">
            <a:xfrm>
              <a:off x="3784551" y="5554696"/>
              <a:ext cx="134938" cy="203201"/>
            </a:xfrm>
            <a:custGeom>
              <a:avLst/>
              <a:gdLst>
                <a:gd name="T0" fmla="*/ 27 w 36"/>
                <a:gd name="T1" fmla="*/ 27 h 54"/>
                <a:gd name="T2" fmla="*/ 30 w 36"/>
                <a:gd name="T3" fmla="*/ 45 h 54"/>
                <a:gd name="T4" fmla="*/ 36 w 36"/>
                <a:gd name="T5" fmla="*/ 54 h 54"/>
                <a:gd name="T6" fmla="*/ 33 w 36"/>
                <a:gd name="T7" fmla="*/ 37 h 54"/>
                <a:gd name="T8" fmla="*/ 34 w 36"/>
                <a:gd name="T9" fmla="*/ 17 h 54"/>
                <a:gd name="T10" fmla="*/ 24 w 36"/>
                <a:gd name="T11" fmla="*/ 2 h 54"/>
                <a:gd name="T12" fmla="*/ 21 w 36"/>
                <a:gd name="T13" fmla="*/ 0 h 54"/>
                <a:gd name="T14" fmla="*/ 0 w 36"/>
                <a:gd name="T15" fmla="*/ 2 h 54"/>
                <a:gd name="T16" fmla="*/ 10 w 36"/>
                <a:gd name="T17" fmla="*/ 5 h 54"/>
                <a:gd name="T18" fmla="*/ 27 w 36"/>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4">
                  <a:moveTo>
                    <a:pt x="27" y="27"/>
                  </a:moveTo>
                  <a:cubicBezTo>
                    <a:pt x="28" y="31"/>
                    <a:pt x="29" y="40"/>
                    <a:pt x="30" y="45"/>
                  </a:cubicBezTo>
                  <a:cubicBezTo>
                    <a:pt x="31" y="48"/>
                    <a:pt x="36" y="54"/>
                    <a:pt x="36" y="54"/>
                  </a:cubicBezTo>
                  <a:cubicBezTo>
                    <a:pt x="34" y="49"/>
                    <a:pt x="33" y="43"/>
                    <a:pt x="33" y="37"/>
                  </a:cubicBezTo>
                  <a:cubicBezTo>
                    <a:pt x="33" y="30"/>
                    <a:pt x="34" y="23"/>
                    <a:pt x="34" y="17"/>
                  </a:cubicBezTo>
                  <a:cubicBezTo>
                    <a:pt x="33" y="10"/>
                    <a:pt x="29" y="5"/>
                    <a:pt x="24" y="2"/>
                  </a:cubicBezTo>
                  <a:cubicBezTo>
                    <a:pt x="23" y="1"/>
                    <a:pt x="22" y="1"/>
                    <a:pt x="21" y="0"/>
                  </a:cubicBezTo>
                  <a:cubicBezTo>
                    <a:pt x="14" y="0"/>
                    <a:pt x="7" y="1"/>
                    <a:pt x="0" y="2"/>
                  </a:cubicBezTo>
                  <a:cubicBezTo>
                    <a:pt x="3" y="3"/>
                    <a:pt x="7" y="3"/>
                    <a:pt x="10" y="5"/>
                  </a:cubicBezTo>
                  <a:cubicBezTo>
                    <a:pt x="21" y="11"/>
                    <a:pt x="26" y="20"/>
                    <a:pt x="27"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1884"/>
            <p:cNvSpPr>
              <a:spLocks/>
            </p:cNvSpPr>
            <p:nvPr/>
          </p:nvSpPr>
          <p:spPr bwMode="auto">
            <a:xfrm>
              <a:off x="3690888" y="5589621"/>
              <a:ext cx="307977" cy="239714"/>
            </a:xfrm>
            <a:custGeom>
              <a:avLst/>
              <a:gdLst>
                <a:gd name="T0" fmla="*/ 50 w 82"/>
                <a:gd name="T1" fmla="*/ 14 h 64"/>
                <a:gd name="T2" fmla="*/ 54 w 82"/>
                <a:gd name="T3" fmla="*/ 33 h 64"/>
                <a:gd name="T4" fmla="*/ 54 w 82"/>
                <a:gd name="T5" fmla="*/ 38 h 64"/>
                <a:gd name="T6" fmla="*/ 55 w 82"/>
                <a:gd name="T7" fmla="*/ 40 h 64"/>
                <a:gd name="T8" fmla="*/ 52 w 82"/>
                <a:gd name="T9" fmla="*/ 39 h 64"/>
                <a:gd name="T10" fmla="*/ 49 w 82"/>
                <a:gd name="T11" fmla="*/ 33 h 64"/>
                <a:gd name="T12" fmla="*/ 41 w 82"/>
                <a:gd name="T13" fmla="*/ 24 h 64"/>
                <a:gd name="T14" fmla="*/ 36 w 82"/>
                <a:gd name="T15" fmla="*/ 15 h 64"/>
                <a:gd name="T16" fmla="*/ 29 w 82"/>
                <a:gd name="T17" fmla="*/ 6 h 64"/>
                <a:gd name="T18" fmla="*/ 22 w 82"/>
                <a:gd name="T19" fmla="*/ 3 h 64"/>
                <a:gd name="T20" fmla="*/ 33 w 82"/>
                <a:gd name="T21" fmla="*/ 13 h 64"/>
                <a:gd name="T22" fmla="*/ 37 w 82"/>
                <a:gd name="T23" fmla="*/ 19 h 64"/>
                <a:gd name="T24" fmla="*/ 25 w 82"/>
                <a:gd name="T25" fmla="*/ 10 h 64"/>
                <a:gd name="T26" fmla="*/ 6 w 82"/>
                <a:gd name="T27" fmla="*/ 2 h 64"/>
                <a:gd name="T28" fmla="*/ 3 w 82"/>
                <a:gd name="T29" fmla="*/ 2 h 64"/>
                <a:gd name="T30" fmla="*/ 12 w 82"/>
                <a:gd name="T31" fmla="*/ 6 h 64"/>
                <a:gd name="T32" fmla="*/ 43 w 82"/>
                <a:gd name="T33" fmla="*/ 30 h 64"/>
                <a:gd name="T34" fmla="*/ 49 w 82"/>
                <a:gd name="T35" fmla="*/ 37 h 64"/>
                <a:gd name="T36" fmla="*/ 51 w 82"/>
                <a:gd name="T37" fmla="*/ 41 h 64"/>
                <a:gd name="T38" fmla="*/ 47 w 82"/>
                <a:gd name="T39" fmla="*/ 39 h 64"/>
                <a:gd name="T40" fmla="*/ 29 w 82"/>
                <a:gd name="T41" fmla="*/ 34 h 64"/>
                <a:gd name="T42" fmla="*/ 23 w 82"/>
                <a:gd name="T43" fmla="*/ 30 h 64"/>
                <a:gd name="T44" fmla="*/ 12 w 82"/>
                <a:gd name="T45" fmla="*/ 21 h 64"/>
                <a:gd name="T46" fmla="*/ 12 w 82"/>
                <a:gd name="T47" fmla="*/ 21 h 64"/>
                <a:gd name="T48" fmla="*/ 23 w 82"/>
                <a:gd name="T49" fmla="*/ 31 h 64"/>
                <a:gd name="T50" fmla="*/ 29 w 82"/>
                <a:gd name="T51" fmla="*/ 35 h 64"/>
                <a:gd name="T52" fmla="*/ 50 w 82"/>
                <a:gd name="T53" fmla="*/ 42 h 64"/>
                <a:gd name="T54" fmla="*/ 54 w 82"/>
                <a:gd name="T55" fmla="*/ 45 h 64"/>
                <a:gd name="T56" fmla="*/ 64 w 82"/>
                <a:gd name="T57" fmla="*/ 55 h 64"/>
                <a:gd name="T58" fmla="*/ 60 w 82"/>
                <a:gd name="T59" fmla="*/ 55 h 64"/>
                <a:gd name="T60" fmla="*/ 51 w 82"/>
                <a:gd name="T61" fmla="*/ 56 h 64"/>
                <a:gd name="T62" fmla="*/ 34 w 82"/>
                <a:gd name="T63" fmla="*/ 53 h 64"/>
                <a:gd name="T64" fmla="*/ 23 w 82"/>
                <a:gd name="T65" fmla="*/ 48 h 64"/>
                <a:gd name="T66" fmla="*/ 34 w 82"/>
                <a:gd name="T67" fmla="*/ 53 h 64"/>
                <a:gd name="T68" fmla="*/ 51 w 82"/>
                <a:gd name="T69" fmla="*/ 57 h 64"/>
                <a:gd name="T70" fmla="*/ 59 w 82"/>
                <a:gd name="T71" fmla="*/ 57 h 64"/>
                <a:gd name="T72" fmla="*/ 63 w 82"/>
                <a:gd name="T73" fmla="*/ 56 h 64"/>
                <a:gd name="T74" fmla="*/ 70 w 82"/>
                <a:gd name="T75" fmla="*/ 59 h 64"/>
                <a:gd name="T76" fmla="*/ 75 w 82"/>
                <a:gd name="T77" fmla="*/ 61 h 64"/>
                <a:gd name="T78" fmla="*/ 76 w 82"/>
                <a:gd name="T79" fmla="*/ 62 h 64"/>
                <a:gd name="T80" fmla="*/ 79 w 82"/>
                <a:gd name="T81" fmla="*/ 62 h 64"/>
                <a:gd name="T82" fmla="*/ 72 w 82"/>
                <a:gd name="T83" fmla="*/ 58 h 64"/>
                <a:gd name="T84" fmla="*/ 71 w 82"/>
                <a:gd name="T85" fmla="*/ 56 h 64"/>
                <a:gd name="T86" fmla="*/ 69 w 82"/>
                <a:gd name="T87" fmla="*/ 54 h 64"/>
                <a:gd name="T88" fmla="*/ 64 w 82"/>
                <a:gd name="T89" fmla="*/ 41 h 64"/>
                <a:gd name="T90" fmla="*/ 63 w 82"/>
                <a:gd name="T91" fmla="*/ 35 h 64"/>
                <a:gd name="T92" fmla="*/ 67 w 82"/>
                <a:gd name="T93" fmla="*/ 18 h 64"/>
                <a:gd name="T94" fmla="*/ 62 w 82"/>
                <a:gd name="T95" fmla="*/ 29 h 64"/>
                <a:gd name="T96" fmla="*/ 62 w 82"/>
                <a:gd name="T97" fmla="*/ 38 h 64"/>
                <a:gd name="T98" fmla="*/ 64 w 82"/>
                <a:gd name="T99" fmla="*/ 47 h 64"/>
                <a:gd name="T100" fmla="*/ 68 w 82"/>
                <a:gd name="T101" fmla="*/ 55 h 64"/>
                <a:gd name="T102" fmla="*/ 61 w 82"/>
                <a:gd name="T103" fmla="*/ 49 h 64"/>
                <a:gd name="T104" fmla="*/ 58 w 82"/>
                <a:gd name="T105" fmla="*/ 45 h 64"/>
                <a:gd name="T106" fmla="*/ 56 w 82"/>
                <a:gd name="T107" fmla="*/ 39 h 64"/>
                <a:gd name="T108" fmla="*/ 56 w 82"/>
                <a:gd name="T109" fmla="*/ 36 h 64"/>
                <a:gd name="T110" fmla="*/ 54 w 82"/>
                <a:gd name="T111" fmla="*/ 27 h 64"/>
                <a:gd name="T112" fmla="*/ 49 w 82"/>
                <a:gd name="T113" fmla="*/ 8 h 64"/>
                <a:gd name="T114" fmla="*/ 47 w 82"/>
                <a:gd name="T11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64">
                  <a:moveTo>
                    <a:pt x="47" y="8"/>
                  </a:moveTo>
                  <a:cubicBezTo>
                    <a:pt x="48" y="10"/>
                    <a:pt x="49" y="12"/>
                    <a:pt x="50" y="14"/>
                  </a:cubicBezTo>
                  <a:cubicBezTo>
                    <a:pt x="51" y="18"/>
                    <a:pt x="52" y="23"/>
                    <a:pt x="53" y="27"/>
                  </a:cubicBezTo>
                  <a:cubicBezTo>
                    <a:pt x="53" y="29"/>
                    <a:pt x="53" y="31"/>
                    <a:pt x="54" y="33"/>
                  </a:cubicBezTo>
                  <a:cubicBezTo>
                    <a:pt x="54" y="34"/>
                    <a:pt x="54" y="35"/>
                    <a:pt x="54" y="37"/>
                  </a:cubicBezTo>
                  <a:cubicBezTo>
                    <a:pt x="54" y="38"/>
                    <a:pt x="54" y="38"/>
                    <a:pt x="54" y="38"/>
                  </a:cubicBezTo>
                  <a:cubicBezTo>
                    <a:pt x="54" y="38"/>
                    <a:pt x="55" y="39"/>
                    <a:pt x="55" y="39"/>
                  </a:cubicBezTo>
                  <a:cubicBezTo>
                    <a:pt x="55" y="40"/>
                    <a:pt x="55" y="40"/>
                    <a:pt x="55" y="40"/>
                  </a:cubicBezTo>
                  <a:cubicBezTo>
                    <a:pt x="55" y="41"/>
                    <a:pt x="55" y="42"/>
                    <a:pt x="56" y="43"/>
                  </a:cubicBezTo>
                  <a:cubicBezTo>
                    <a:pt x="54" y="42"/>
                    <a:pt x="53" y="40"/>
                    <a:pt x="52" y="39"/>
                  </a:cubicBezTo>
                  <a:cubicBezTo>
                    <a:pt x="52" y="38"/>
                    <a:pt x="51" y="37"/>
                    <a:pt x="51" y="36"/>
                  </a:cubicBezTo>
                  <a:cubicBezTo>
                    <a:pt x="50" y="35"/>
                    <a:pt x="49" y="34"/>
                    <a:pt x="49" y="33"/>
                  </a:cubicBezTo>
                  <a:cubicBezTo>
                    <a:pt x="48" y="32"/>
                    <a:pt x="46" y="30"/>
                    <a:pt x="45" y="28"/>
                  </a:cubicBezTo>
                  <a:cubicBezTo>
                    <a:pt x="44" y="27"/>
                    <a:pt x="42" y="25"/>
                    <a:pt x="41" y="24"/>
                  </a:cubicBezTo>
                  <a:cubicBezTo>
                    <a:pt x="40" y="22"/>
                    <a:pt x="39" y="20"/>
                    <a:pt x="38" y="18"/>
                  </a:cubicBezTo>
                  <a:cubicBezTo>
                    <a:pt x="38" y="17"/>
                    <a:pt x="37" y="16"/>
                    <a:pt x="36" y="15"/>
                  </a:cubicBezTo>
                  <a:cubicBezTo>
                    <a:pt x="35" y="14"/>
                    <a:pt x="35" y="13"/>
                    <a:pt x="34" y="12"/>
                  </a:cubicBezTo>
                  <a:cubicBezTo>
                    <a:pt x="32" y="10"/>
                    <a:pt x="31" y="8"/>
                    <a:pt x="29" y="6"/>
                  </a:cubicBezTo>
                  <a:cubicBezTo>
                    <a:pt x="28" y="6"/>
                    <a:pt x="27" y="5"/>
                    <a:pt x="26" y="4"/>
                  </a:cubicBezTo>
                  <a:cubicBezTo>
                    <a:pt x="24" y="4"/>
                    <a:pt x="23" y="3"/>
                    <a:pt x="22" y="3"/>
                  </a:cubicBezTo>
                  <a:cubicBezTo>
                    <a:pt x="24" y="4"/>
                    <a:pt x="27" y="5"/>
                    <a:pt x="28" y="7"/>
                  </a:cubicBezTo>
                  <a:cubicBezTo>
                    <a:pt x="30" y="9"/>
                    <a:pt x="31" y="11"/>
                    <a:pt x="33" y="13"/>
                  </a:cubicBezTo>
                  <a:cubicBezTo>
                    <a:pt x="34" y="14"/>
                    <a:pt x="34" y="15"/>
                    <a:pt x="35" y="16"/>
                  </a:cubicBezTo>
                  <a:cubicBezTo>
                    <a:pt x="36" y="17"/>
                    <a:pt x="36" y="18"/>
                    <a:pt x="37" y="19"/>
                  </a:cubicBezTo>
                  <a:cubicBezTo>
                    <a:pt x="37" y="20"/>
                    <a:pt x="38" y="20"/>
                    <a:pt x="38" y="21"/>
                  </a:cubicBezTo>
                  <a:cubicBezTo>
                    <a:pt x="34" y="17"/>
                    <a:pt x="29" y="13"/>
                    <a:pt x="25" y="10"/>
                  </a:cubicBezTo>
                  <a:cubicBezTo>
                    <a:pt x="21" y="8"/>
                    <a:pt x="17" y="6"/>
                    <a:pt x="13" y="4"/>
                  </a:cubicBezTo>
                  <a:cubicBezTo>
                    <a:pt x="11" y="3"/>
                    <a:pt x="9" y="2"/>
                    <a:pt x="6" y="2"/>
                  </a:cubicBezTo>
                  <a:cubicBezTo>
                    <a:pt x="4" y="1"/>
                    <a:pt x="2" y="1"/>
                    <a:pt x="0" y="0"/>
                  </a:cubicBezTo>
                  <a:cubicBezTo>
                    <a:pt x="1" y="1"/>
                    <a:pt x="2" y="1"/>
                    <a:pt x="3" y="2"/>
                  </a:cubicBezTo>
                  <a:cubicBezTo>
                    <a:pt x="4" y="2"/>
                    <a:pt x="5" y="3"/>
                    <a:pt x="6" y="3"/>
                  </a:cubicBezTo>
                  <a:cubicBezTo>
                    <a:pt x="8" y="4"/>
                    <a:pt x="10" y="5"/>
                    <a:pt x="12" y="6"/>
                  </a:cubicBezTo>
                  <a:cubicBezTo>
                    <a:pt x="16" y="8"/>
                    <a:pt x="20" y="10"/>
                    <a:pt x="23" y="12"/>
                  </a:cubicBezTo>
                  <a:cubicBezTo>
                    <a:pt x="31" y="17"/>
                    <a:pt x="37" y="23"/>
                    <a:pt x="43" y="30"/>
                  </a:cubicBezTo>
                  <a:cubicBezTo>
                    <a:pt x="44" y="31"/>
                    <a:pt x="46" y="33"/>
                    <a:pt x="47" y="35"/>
                  </a:cubicBezTo>
                  <a:cubicBezTo>
                    <a:pt x="48" y="36"/>
                    <a:pt x="48" y="37"/>
                    <a:pt x="49" y="37"/>
                  </a:cubicBezTo>
                  <a:cubicBezTo>
                    <a:pt x="49" y="38"/>
                    <a:pt x="50" y="39"/>
                    <a:pt x="50" y="40"/>
                  </a:cubicBezTo>
                  <a:cubicBezTo>
                    <a:pt x="51" y="40"/>
                    <a:pt x="51" y="40"/>
                    <a:pt x="51" y="41"/>
                  </a:cubicBezTo>
                  <a:cubicBezTo>
                    <a:pt x="51" y="41"/>
                    <a:pt x="50" y="40"/>
                    <a:pt x="50" y="40"/>
                  </a:cubicBezTo>
                  <a:cubicBezTo>
                    <a:pt x="49" y="40"/>
                    <a:pt x="48" y="39"/>
                    <a:pt x="47" y="39"/>
                  </a:cubicBezTo>
                  <a:cubicBezTo>
                    <a:pt x="46" y="38"/>
                    <a:pt x="45" y="38"/>
                    <a:pt x="43" y="38"/>
                  </a:cubicBezTo>
                  <a:cubicBezTo>
                    <a:pt x="39" y="36"/>
                    <a:pt x="34" y="35"/>
                    <a:pt x="29" y="34"/>
                  </a:cubicBezTo>
                  <a:cubicBezTo>
                    <a:pt x="28" y="33"/>
                    <a:pt x="27" y="33"/>
                    <a:pt x="26" y="32"/>
                  </a:cubicBezTo>
                  <a:cubicBezTo>
                    <a:pt x="25" y="31"/>
                    <a:pt x="24" y="31"/>
                    <a:pt x="23" y="30"/>
                  </a:cubicBezTo>
                  <a:cubicBezTo>
                    <a:pt x="21" y="29"/>
                    <a:pt x="19" y="27"/>
                    <a:pt x="17" y="26"/>
                  </a:cubicBezTo>
                  <a:cubicBezTo>
                    <a:pt x="16" y="24"/>
                    <a:pt x="14" y="22"/>
                    <a:pt x="12" y="21"/>
                  </a:cubicBezTo>
                  <a:cubicBezTo>
                    <a:pt x="10" y="19"/>
                    <a:pt x="9" y="17"/>
                    <a:pt x="7" y="15"/>
                  </a:cubicBezTo>
                  <a:cubicBezTo>
                    <a:pt x="9" y="17"/>
                    <a:pt x="10" y="19"/>
                    <a:pt x="12" y="21"/>
                  </a:cubicBezTo>
                  <a:cubicBezTo>
                    <a:pt x="13" y="23"/>
                    <a:pt x="15" y="24"/>
                    <a:pt x="17" y="26"/>
                  </a:cubicBezTo>
                  <a:cubicBezTo>
                    <a:pt x="19" y="28"/>
                    <a:pt x="21" y="29"/>
                    <a:pt x="23" y="31"/>
                  </a:cubicBezTo>
                  <a:cubicBezTo>
                    <a:pt x="24" y="32"/>
                    <a:pt x="25" y="32"/>
                    <a:pt x="26" y="33"/>
                  </a:cubicBezTo>
                  <a:cubicBezTo>
                    <a:pt x="27" y="34"/>
                    <a:pt x="28" y="34"/>
                    <a:pt x="29" y="35"/>
                  </a:cubicBezTo>
                  <a:cubicBezTo>
                    <a:pt x="34" y="37"/>
                    <a:pt x="38" y="37"/>
                    <a:pt x="43" y="39"/>
                  </a:cubicBezTo>
                  <a:cubicBezTo>
                    <a:pt x="45" y="40"/>
                    <a:pt x="47" y="41"/>
                    <a:pt x="50" y="42"/>
                  </a:cubicBezTo>
                  <a:cubicBezTo>
                    <a:pt x="51" y="42"/>
                    <a:pt x="52" y="43"/>
                    <a:pt x="52" y="44"/>
                  </a:cubicBezTo>
                  <a:cubicBezTo>
                    <a:pt x="53" y="44"/>
                    <a:pt x="53" y="44"/>
                    <a:pt x="54" y="45"/>
                  </a:cubicBezTo>
                  <a:cubicBezTo>
                    <a:pt x="55" y="47"/>
                    <a:pt x="57" y="49"/>
                    <a:pt x="59" y="51"/>
                  </a:cubicBezTo>
                  <a:cubicBezTo>
                    <a:pt x="61" y="52"/>
                    <a:pt x="62" y="53"/>
                    <a:pt x="64" y="55"/>
                  </a:cubicBezTo>
                  <a:cubicBezTo>
                    <a:pt x="64" y="55"/>
                    <a:pt x="63" y="55"/>
                    <a:pt x="63" y="55"/>
                  </a:cubicBezTo>
                  <a:cubicBezTo>
                    <a:pt x="62" y="55"/>
                    <a:pt x="61" y="55"/>
                    <a:pt x="60" y="55"/>
                  </a:cubicBezTo>
                  <a:cubicBezTo>
                    <a:pt x="59" y="55"/>
                    <a:pt x="58" y="56"/>
                    <a:pt x="57" y="56"/>
                  </a:cubicBezTo>
                  <a:cubicBezTo>
                    <a:pt x="55" y="56"/>
                    <a:pt x="53" y="56"/>
                    <a:pt x="51" y="56"/>
                  </a:cubicBezTo>
                  <a:cubicBezTo>
                    <a:pt x="49" y="56"/>
                    <a:pt x="47" y="56"/>
                    <a:pt x="45" y="56"/>
                  </a:cubicBezTo>
                  <a:cubicBezTo>
                    <a:pt x="41" y="55"/>
                    <a:pt x="38" y="54"/>
                    <a:pt x="34" y="53"/>
                  </a:cubicBezTo>
                  <a:cubicBezTo>
                    <a:pt x="32" y="52"/>
                    <a:pt x="30" y="51"/>
                    <a:pt x="28" y="50"/>
                  </a:cubicBezTo>
                  <a:cubicBezTo>
                    <a:pt x="27" y="50"/>
                    <a:pt x="25" y="49"/>
                    <a:pt x="23" y="48"/>
                  </a:cubicBezTo>
                  <a:cubicBezTo>
                    <a:pt x="25" y="49"/>
                    <a:pt x="26" y="50"/>
                    <a:pt x="28" y="51"/>
                  </a:cubicBezTo>
                  <a:cubicBezTo>
                    <a:pt x="30" y="52"/>
                    <a:pt x="32" y="53"/>
                    <a:pt x="34" y="53"/>
                  </a:cubicBezTo>
                  <a:cubicBezTo>
                    <a:pt x="37" y="55"/>
                    <a:pt x="41" y="56"/>
                    <a:pt x="45" y="57"/>
                  </a:cubicBezTo>
                  <a:cubicBezTo>
                    <a:pt x="47" y="57"/>
                    <a:pt x="49" y="57"/>
                    <a:pt x="51" y="57"/>
                  </a:cubicBezTo>
                  <a:cubicBezTo>
                    <a:pt x="53" y="57"/>
                    <a:pt x="55" y="57"/>
                    <a:pt x="57" y="57"/>
                  </a:cubicBezTo>
                  <a:cubicBezTo>
                    <a:pt x="58" y="57"/>
                    <a:pt x="58" y="57"/>
                    <a:pt x="59" y="57"/>
                  </a:cubicBezTo>
                  <a:cubicBezTo>
                    <a:pt x="59" y="57"/>
                    <a:pt x="60" y="57"/>
                    <a:pt x="60" y="57"/>
                  </a:cubicBezTo>
                  <a:cubicBezTo>
                    <a:pt x="61" y="56"/>
                    <a:pt x="62" y="56"/>
                    <a:pt x="63" y="56"/>
                  </a:cubicBezTo>
                  <a:cubicBezTo>
                    <a:pt x="64" y="56"/>
                    <a:pt x="65" y="56"/>
                    <a:pt x="66" y="56"/>
                  </a:cubicBezTo>
                  <a:cubicBezTo>
                    <a:pt x="67" y="57"/>
                    <a:pt x="69" y="58"/>
                    <a:pt x="70" y="59"/>
                  </a:cubicBezTo>
                  <a:cubicBezTo>
                    <a:pt x="71" y="60"/>
                    <a:pt x="72" y="60"/>
                    <a:pt x="74" y="61"/>
                  </a:cubicBezTo>
                  <a:cubicBezTo>
                    <a:pt x="74" y="61"/>
                    <a:pt x="74" y="61"/>
                    <a:pt x="75" y="61"/>
                  </a:cubicBezTo>
                  <a:cubicBezTo>
                    <a:pt x="75" y="61"/>
                    <a:pt x="75" y="61"/>
                    <a:pt x="75" y="61"/>
                  </a:cubicBezTo>
                  <a:cubicBezTo>
                    <a:pt x="75" y="61"/>
                    <a:pt x="75" y="62"/>
                    <a:pt x="76" y="62"/>
                  </a:cubicBezTo>
                  <a:cubicBezTo>
                    <a:pt x="78" y="63"/>
                    <a:pt x="80" y="63"/>
                    <a:pt x="82" y="64"/>
                  </a:cubicBezTo>
                  <a:cubicBezTo>
                    <a:pt x="81" y="64"/>
                    <a:pt x="80" y="63"/>
                    <a:pt x="79" y="62"/>
                  </a:cubicBezTo>
                  <a:cubicBezTo>
                    <a:pt x="78" y="62"/>
                    <a:pt x="77" y="61"/>
                    <a:pt x="76" y="61"/>
                  </a:cubicBezTo>
                  <a:cubicBezTo>
                    <a:pt x="75" y="60"/>
                    <a:pt x="74" y="59"/>
                    <a:pt x="72" y="58"/>
                  </a:cubicBezTo>
                  <a:cubicBezTo>
                    <a:pt x="72" y="58"/>
                    <a:pt x="72" y="58"/>
                    <a:pt x="72" y="57"/>
                  </a:cubicBezTo>
                  <a:cubicBezTo>
                    <a:pt x="72" y="57"/>
                    <a:pt x="71" y="57"/>
                    <a:pt x="71" y="56"/>
                  </a:cubicBezTo>
                  <a:cubicBezTo>
                    <a:pt x="71" y="56"/>
                    <a:pt x="71" y="56"/>
                    <a:pt x="70" y="55"/>
                  </a:cubicBezTo>
                  <a:cubicBezTo>
                    <a:pt x="70" y="55"/>
                    <a:pt x="70" y="54"/>
                    <a:pt x="69" y="54"/>
                  </a:cubicBezTo>
                  <a:cubicBezTo>
                    <a:pt x="69" y="53"/>
                    <a:pt x="68" y="52"/>
                    <a:pt x="68" y="52"/>
                  </a:cubicBezTo>
                  <a:cubicBezTo>
                    <a:pt x="66" y="48"/>
                    <a:pt x="65" y="44"/>
                    <a:pt x="64" y="41"/>
                  </a:cubicBezTo>
                  <a:cubicBezTo>
                    <a:pt x="63" y="40"/>
                    <a:pt x="63" y="39"/>
                    <a:pt x="63" y="38"/>
                  </a:cubicBezTo>
                  <a:cubicBezTo>
                    <a:pt x="63" y="37"/>
                    <a:pt x="63" y="36"/>
                    <a:pt x="63" y="35"/>
                  </a:cubicBezTo>
                  <a:cubicBezTo>
                    <a:pt x="62" y="33"/>
                    <a:pt x="63" y="31"/>
                    <a:pt x="63" y="29"/>
                  </a:cubicBezTo>
                  <a:cubicBezTo>
                    <a:pt x="64" y="25"/>
                    <a:pt x="66" y="21"/>
                    <a:pt x="67" y="18"/>
                  </a:cubicBezTo>
                  <a:cubicBezTo>
                    <a:pt x="66" y="19"/>
                    <a:pt x="65" y="21"/>
                    <a:pt x="64" y="23"/>
                  </a:cubicBezTo>
                  <a:cubicBezTo>
                    <a:pt x="64" y="25"/>
                    <a:pt x="63" y="27"/>
                    <a:pt x="62" y="29"/>
                  </a:cubicBezTo>
                  <a:cubicBezTo>
                    <a:pt x="62" y="31"/>
                    <a:pt x="62" y="33"/>
                    <a:pt x="62" y="35"/>
                  </a:cubicBezTo>
                  <a:cubicBezTo>
                    <a:pt x="62" y="36"/>
                    <a:pt x="62" y="37"/>
                    <a:pt x="62" y="38"/>
                  </a:cubicBezTo>
                  <a:cubicBezTo>
                    <a:pt x="62" y="39"/>
                    <a:pt x="62" y="40"/>
                    <a:pt x="63" y="41"/>
                  </a:cubicBezTo>
                  <a:cubicBezTo>
                    <a:pt x="63" y="43"/>
                    <a:pt x="64" y="45"/>
                    <a:pt x="64" y="47"/>
                  </a:cubicBezTo>
                  <a:cubicBezTo>
                    <a:pt x="65" y="48"/>
                    <a:pt x="66" y="50"/>
                    <a:pt x="67" y="52"/>
                  </a:cubicBezTo>
                  <a:cubicBezTo>
                    <a:pt x="67" y="53"/>
                    <a:pt x="68" y="54"/>
                    <a:pt x="68" y="55"/>
                  </a:cubicBezTo>
                  <a:cubicBezTo>
                    <a:pt x="68" y="55"/>
                    <a:pt x="68" y="55"/>
                    <a:pt x="68" y="55"/>
                  </a:cubicBezTo>
                  <a:cubicBezTo>
                    <a:pt x="66" y="53"/>
                    <a:pt x="63" y="51"/>
                    <a:pt x="61" y="49"/>
                  </a:cubicBezTo>
                  <a:cubicBezTo>
                    <a:pt x="60" y="48"/>
                    <a:pt x="60" y="48"/>
                    <a:pt x="59" y="47"/>
                  </a:cubicBezTo>
                  <a:cubicBezTo>
                    <a:pt x="59" y="47"/>
                    <a:pt x="59" y="46"/>
                    <a:pt x="58" y="45"/>
                  </a:cubicBezTo>
                  <a:cubicBezTo>
                    <a:pt x="57" y="44"/>
                    <a:pt x="56" y="42"/>
                    <a:pt x="56" y="40"/>
                  </a:cubicBezTo>
                  <a:cubicBezTo>
                    <a:pt x="56" y="39"/>
                    <a:pt x="56" y="39"/>
                    <a:pt x="56" y="39"/>
                  </a:cubicBezTo>
                  <a:cubicBezTo>
                    <a:pt x="56" y="38"/>
                    <a:pt x="56" y="38"/>
                    <a:pt x="56" y="38"/>
                  </a:cubicBezTo>
                  <a:cubicBezTo>
                    <a:pt x="56" y="36"/>
                    <a:pt x="56" y="36"/>
                    <a:pt x="56" y="36"/>
                  </a:cubicBezTo>
                  <a:cubicBezTo>
                    <a:pt x="55" y="35"/>
                    <a:pt x="55" y="34"/>
                    <a:pt x="55" y="33"/>
                  </a:cubicBezTo>
                  <a:cubicBezTo>
                    <a:pt x="55" y="31"/>
                    <a:pt x="55" y="29"/>
                    <a:pt x="54" y="27"/>
                  </a:cubicBezTo>
                  <a:cubicBezTo>
                    <a:pt x="54" y="22"/>
                    <a:pt x="53" y="18"/>
                    <a:pt x="51" y="14"/>
                  </a:cubicBezTo>
                  <a:cubicBezTo>
                    <a:pt x="51" y="12"/>
                    <a:pt x="50" y="9"/>
                    <a:pt x="49" y="8"/>
                  </a:cubicBezTo>
                  <a:cubicBezTo>
                    <a:pt x="47" y="6"/>
                    <a:pt x="46" y="4"/>
                    <a:pt x="44" y="3"/>
                  </a:cubicBezTo>
                  <a:cubicBezTo>
                    <a:pt x="45" y="5"/>
                    <a:pt x="46" y="6"/>
                    <a:pt x="47"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1885"/>
            <p:cNvSpPr>
              <a:spLocks/>
            </p:cNvSpPr>
            <p:nvPr/>
          </p:nvSpPr>
          <p:spPr bwMode="auto">
            <a:xfrm>
              <a:off x="4422730" y="5160993"/>
              <a:ext cx="68263" cy="214314"/>
            </a:xfrm>
            <a:custGeom>
              <a:avLst/>
              <a:gdLst>
                <a:gd name="T0" fmla="*/ 14 w 18"/>
                <a:gd name="T1" fmla="*/ 57 h 57"/>
                <a:gd name="T2" fmla="*/ 12 w 18"/>
                <a:gd name="T3" fmla="*/ 27 h 57"/>
                <a:gd name="T4" fmla="*/ 6 w 18"/>
                <a:gd name="T5" fmla="*/ 12 h 57"/>
                <a:gd name="T6" fmla="*/ 0 w 18"/>
                <a:gd name="T7" fmla="*/ 0 h 57"/>
                <a:gd name="T8" fmla="*/ 16 w 18"/>
                <a:gd name="T9" fmla="*/ 13 h 57"/>
                <a:gd name="T10" fmla="*/ 18 w 18"/>
                <a:gd name="T11" fmla="*/ 32 h 57"/>
                <a:gd name="T12" fmla="*/ 14 w 18"/>
                <a:gd name="T13" fmla="*/ 57 h 57"/>
              </a:gdLst>
              <a:ahLst/>
              <a:cxnLst>
                <a:cxn ang="0">
                  <a:pos x="T0" y="T1"/>
                </a:cxn>
                <a:cxn ang="0">
                  <a:pos x="T2" y="T3"/>
                </a:cxn>
                <a:cxn ang="0">
                  <a:pos x="T4" y="T5"/>
                </a:cxn>
                <a:cxn ang="0">
                  <a:pos x="T6" y="T7"/>
                </a:cxn>
                <a:cxn ang="0">
                  <a:pos x="T8" y="T9"/>
                </a:cxn>
                <a:cxn ang="0">
                  <a:pos x="T10" y="T11"/>
                </a:cxn>
                <a:cxn ang="0">
                  <a:pos x="T12" y="T13"/>
                </a:cxn>
              </a:cxnLst>
              <a:rect l="0" t="0" r="r" b="b"/>
              <a:pathLst>
                <a:path w="18" h="57">
                  <a:moveTo>
                    <a:pt x="14" y="57"/>
                  </a:moveTo>
                  <a:cubicBezTo>
                    <a:pt x="13" y="47"/>
                    <a:pt x="14" y="37"/>
                    <a:pt x="12" y="27"/>
                  </a:cubicBezTo>
                  <a:cubicBezTo>
                    <a:pt x="11" y="22"/>
                    <a:pt x="9" y="17"/>
                    <a:pt x="6" y="12"/>
                  </a:cubicBezTo>
                  <a:cubicBezTo>
                    <a:pt x="4" y="9"/>
                    <a:pt x="1" y="4"/>
                    <a:pt x="0" y="0"/>
                  </a:cubicBezTo>
                  <a:cubicBezTo>
                    <a:pt x="6" y="4"/>
                    <a:pt x="11" y="8"/>
                    <a:pt x="16" y="13"/>
                  </a:cubicBezTo>
                  <a:cubicBezTo>
                    <a:pt x="18" y="19"/>
                    <a:pt x="18" y="28"/>
                    <a:pt x="18" y="32"/>
                  </a:cubicBezTo>
                  <a:cubicBezTo>
                    <a:pt x="17" y="41"/>
                    <a:pt x="15" y="49"/>
                    <a:pt x="14" y="5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73" name="Picture 1887"/>
            <p:cNvPicPr>
              <a:picLocks noChangeAspect="1"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4283029" y="5386419"/>
              <a:ext cx="236539"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4" name="Freeform 1888"/>
            <p:cNvSpPr>
              <a:spLocks/>
            </p:cNvSpPr>
            <p:nvPr/>
          </p:nvSpPr>
          <p:spPr bwMode="auto">
            <a:xfrm>
              <a:off x="4298904" y="5224493"/>
              <a:ext cx="173039" cy="195264"/>
            </a:xfrm>
            <a:custGeom>
              <a:avLst/>
              <a:gdLst>
                <a:gd name="T0" fmla="*/ 23 w 46"/>
                <a:gd name="T1" fmla="*/ 34 h 52"/>
                <a:gd name="T2" fmla="*/ 39 w 46"/>
                <a:gd name="T3" fmla="*/ 43 h 52"/>
                <a:gd name="T4" fmla="*/ 46 w 46"/>
                <a:gd name="T5" fmla="*/ 52 h 52"/>
                <a:gd name="T6" fmla="*/ 30 w 46"/>
                <a:gd name="T7" fmla="*/ 43 h 52"/>
                <a:gd name="T8" fmla="*/ 11 w 46"/>
                <a:gd name="T9" fmla="*/ 37 h 52"/>
                <a:gd name="T10" fmla="*/ 1 w 46"/>
                <a:gd name="T11" fmla="*/ 22 h 52"/>
                <a:gd name="T12" fmla="*/ 0 w 46"/>
                <a:gd name="T13" fmla="*/ 19 h 52"/>
                <a:gd name="T14" fmla="*/ 9 w 46"/>
                <a:gd name="T15" fmla="*/ 0 h 52"/>
                <a:gd name="T16" fmla="*/ 8 w 46"/>
                <a:gd name="T17" fmla="*/ 10 h 52"/>
                <a:gd name="T18" fmla="*/ 23 w 46"/>
                <a:gd name="T19"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2">
                  <a:moveTo>
                    <a:pt x="23" y="34"/>
                  </a:moveTo>
                  <a:cubicBezTo>
                    <a:pt x="27" y="36"/>
                    <a:pt x="35" y="40"/>
                    <a:pt x="39" y="43"/>
                  </a:cubicBezTo>
                  <a:cubicBezTo>
                    <a:pt x="42" y="46"/>
                    <a:pt x="46" y="52"/>
                    <a:pt x="46" y="52"/>
                  </a:cubicBezTo>
                  <a:cubicBezTo>
                    <a:pt x="42" y="48"/>
                    <a:pt x="36" y="46"/>
                    <a:pt x="30" y="43"/>
                  </a:cubicBezTo>
                  <a:cubicBezTo>
                    <a:pt x="24" y="41"/>
                    <a:pt x="18" y="40"/>
                    <a:pt x="11" y="37"/>
                  </a:cubicBezTo>
                  <a:cubicBezTo>
                    <a:pt x="5" y="34"/>
                    <a:pt x="2" y="28"/>
                    <a:pt x="1" y="22"/>
                  </a:cubicBezTo>
                  <a:cubicBezTo>
                    <a:pt x="1" y="21"/>
                    <a:pt x="0" y="20"/>
                    <a:pt x="0" y="19"/>
                  </a:cubicBezTo>
                  <a:cubicBezTo>
                    <a:pt x="3" y="13"/>
                    <a:pt x="6" y="6"/>
                    <a:pt x="9" y="0"/>
                  </a:cubicBezTo>
                  <a:cubicBezTo>
                    <a:pt x="9" y="3"/>
                    <a:pt x="8" y="7"/>
                    <a:pt x="8" y="10"/>
                  </a:cubicBezTo>
                  <a:cubicBezTo>
                    <a:pt x="10" y="23"/>
                    <a:pt x="18" y="31"/>
                    <a:pt x="23"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1889"/>
            <p:cNvSpPr>
              <a:spLocks/>
            </p:cNvSpPr>
            <p:nvPr/>
          </p:nvSpPr>
          <p:spPr bwMode="auto">
            <a:xfrm>
              <a:off x="4344942" y="5145118"/>
              <a:ext cx="190501" cy="373065"/>
            </a:xfrm>
            <a:custGeom>
              <a:avLst/>
              <a:gdLst>
                <a:gd name="T0" fmla="*/ 8 w 51"/>
                <a:gd name="T1" fmla="*/ 52 h 99"/>
                <a:gd name="T2" fmla="*/ 25 w 51"/>
                <a:gd name="T3" fmla="*/ 62 h 99"/>
                <a:gd name="T4" fmla="*/ 29 w 51"/>
                <a:gd name="T5" fmla="*/ 64 h 99"/>
                <a:gd name="T6" fmla="*/ 31 w 51"/>
                <a:gd name="T7" fmla="*/ 65 h 99"/>
                <a:gd name="T8" fmla="*/ 31 w 51"/>
                <a:gd name="T9" fmla="*/ 63 h 99"/>
                <a:gd name="T10" fmla="*/ 27 w 51"/>
                <a:gd name="T11" fmla="*/ 57 h 99"/>
                <a:gd name="T12" fmla="*/ 21 w 51"/>
                <a:gd name="T13" fmla="*/ 47 h 99"/>
                <a:gd name="T14" fmla="*/ 14 w 51"/>
                <a:gd name="T15" fmla="*/ 39 h 99"/>
                <a:gd name="T16" fmla="*/ 9 w 51"/>
                <a:gd name="T17" fmla="*/ 29 h 99"/>
                <a:gd name="T18" fmla="*/ 8 w 51"/>
                <a:gd name="T19" fmla="*/ 22 h 99"/>
                <a:gd name="T20" fmla="*/ 13 w 51"/>
                <a:gd name="T21" fmla="*/ 35 h 99"/>
                <a:gd name="T22" fmla="*/ 18 w 51"/>
                <a:gd name="T23" fmla="*/ 41 h 99"/>
                <a:gd name="T24" fmla="*/ 14 w 51"/>
                <a:gd name="T25" fmla="*/ 27 h 99"/>
                <a:gd name="T26" fmla="*/ 12 w 51"/>
                <a:gd name="T27" fmla="*/ 7 h 99"/>
                <a:gd name="T28" fmla="*/ 13 w 51"/>
                <a:gd name="T29" fmla="*/ 3 h 99"/>
                <a:gd name="T30" fmla="*/ 14 w 51"/>
                <a:gd name="T31" fmla="*/ 13 h 99"/>
                <a:gd name="T32" fmla="*/ 25 w 51"/>
                <a:gd name="T33" fmla="*/ 51 h 99"/>
                <a:gd name="T34" fmla="*/ 31 w 51"/>
                <a:gd name="T35" fmla="*/ 59 h 99"/>
                <a:gd name="T36" fmla="*/ 33 w 51"/>
                <a:gd name="T37" fmla="*/ 62 h 99"/>
                <a:gd name="T38" fmla="*/ 33 w 51"/>
                <a:gd name="T39" fmla="*/ 58 h 99"/>
                <a:gd name="T40" fmla="*/ 34 w 51"/>
                <a:gd name="T41" fmla="*/ 39 h 99"/>
                <a:gd name="T42" fmla="*/ 33 w 51"/>
                <a:gd name="T43" fmla="*/ 32 h 99"/>
                <a:gd name="T44" fmla="*/ 28 w 51"/>
                <a:gd name="T45" fmla="*/ 19 h 99"/>
                <a:gd name="T46" fmla="*/ 28 w 51"/>
                <a:gd name="T47" fmla="*/ 18 h 99"/>
                <a:gd name="T48" fmla="*/ 34 w 51"/>
                <a:gd name="T49" fmla="*/ 32 h 99"/>
                <a:gd name="T50" fmla="*/ 35 w 51"/>
                <a:gd name="T51" fmla="*/ 39 h 99"/>
                <a:gd name="T52" fmla="*/ 34 w 51"/>
                <a:gd name="T53" fmla="*/ 61 h 99"/>
                <a:gd name="T54" fmla="*/ 36 w 51"/>
                <a:gd name="T55" fmla="*/ 66 h 99"/>
                <a:gd name="T56" fmla="*/ 42 w 51"/>
                <a:gd name="T57" fmla="*/ 79 h 99"/>
                <a:gd name="T58" fmla="*/ 44 w 51"/>
                <a:gd name="T59" fmla="*/ 75 h 99"/>
                <a:gd name="T60" fmla="*/ 47 w 51"/>
                <a:gd name="T61" fmla="*/ 68 h 99"/>
                <a:gd name="T62" fmla="*/ 50 w 51"/>
                <a:gd name="T63" fmla="*/ 50 h 99"/>
                <a:gd name="T64" fmla="*/ 49 w 51"/>
                <a:gd name="T65" fmla="*/ 38 h 99"/>
                <a:gd name="T66" fmla="*/ 51 w 51"/>
                <a:gd name="T67" fmla="*/ 50 h 99"/>
                <a:gd name="T68" fmla="*/ 49 w 51"/>
                <a:gd name="T69" fmla="*/ 68 h 99"/>
                <a:gd name="T70" fmla="*/ 46 w 51"/>
                <a:gd name="T71" fmla="*/ 75 h 99"/>
                <a:gd name="T72" fmla="*/ 43 w 51"/>
                <a:gd name="T73" fmla="*/ 79 h 99"/>
                <a:gd name="T74" fmla="*/ 43 w 51"/>
                <a:gd name="T75" fmla="*/ 86 h 99"/>
                <a:gd name="T76" fmla="*/ 44 w 51"/>
                <a:gd name="T77" fmla="*/ 92 h 99"/>
                <a:gd name="T78" fmla="*/ 44 w 51"/>
                <a:gd name="T79" fmla="*/ 93 h 99"/>
                <a:gd name="T80" fmla="*/ 44 w 51"/>
                <a:gd name="T81" fmla="*/ 96 h 99"/>
                <a:gd name="T82" fmla="*/ 42 w 51"/>
                <a:gd name="T83" fmla="*/ 88 h 99"/>
                <a:gd name="T84" fmla="*/ 41 w 51"/>
                <a:gd name="T85" fmla="*/ 86 h 99"/>
                <a:gd name="T86" fmla="*/ 39 w 51"/>
                <a:gd name="T87" fmla="*/ 84 h 99"/>
                <a:gd name="T88" fmla="*/ 28 w 51"/>
                <a:gd name="T89" fmla="*/ 74 h 99"/>
                <a:gd name="T90" fmla="*/ 23 w 51"/>
                <a:gd name="T91" fmla="*/ 71 h 99"/>
                <a:gd name="T92" fmla="*/ 6 w 51"/>
                <a:gd name="T93" fmla="*/ 69 h 99"/>
                <a:gd name="T94" fmla="*/ 18 w 51"/>
                <a:gd name="T95" fmla="*/ 69 h 99"/>
                <a:gd name="T96" fmla="*/ 26 w 51"/>
                <a:gd name="T97" fmla="*/ 71 h 99"/>
                <a:gd name="T98" fmla="*/ 34 w 51"/>
                <a:gd name="T99" fmla="*/ 77 h 99"/>
                <a:gd name="T100" fmla="*/ 40 w 51"/>
                <a:gd name="T101" fmla="*/ 83 h 99"/>
                <a:gd name="T102" fmla="*/ 37 w 51"/>
                <a:gd name="T103" fmla="*/ 74 h 99"/>
                <a:gd name="T104" fmla="*/ 35 w 51"/>
                <a:gd name="T105" fmla="*/ 71 h 99"/>
                <a:gd name="T106" fmla="*/ 29 w 51"/>
                <a:gd name="T107" fmla="*/ 66 h 99"/>
                <a:gd name="T108" fmla="*/ 27 w 51"/>
                <a:gd name="T109" fmla="*/ 65 h 99"/>
                <a:gd name="T110" fmla="*/ 19 w 51"/>
                <a:gd name="T111" fmla="*/ 60 h 99"/>
                <a:gd name="T112" fmla="*/ 3 w 51"/>
                <a:gd name="T113" fmla="*/ 48 h 99"/>
                <a:gd name="T114" fmla="*/ 4 w 51"/>
                <a:gd name="T11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99">
                  <a:moveTo>
                    <a:pt x="4" y="47"/>
                  </a:moveTo>
                  <a:cubicBezTo>
                    <a:pt x="5" y="49"/>
                    <a:pt x="7" y="51"/>
                    <a:pt x="8" y="52"/>
                  </a:cubicBezTo>
                  <a:cubicBezTo>
                    <a:pt x="12" y="55"/>
                    <a:pt x="16" y="57"/>
                    <a:pt x="19" y="59"/>
                  </a:cubicBezTo>
                  <a:cubicBezTo>
                    <a:pt x="21" y="60"/>
                    <a:pt x="23" y="61"/>
                    <a:pt x="25" y="62"/>
                  </a:cubicBezTo>
                  <a:cubicBezTo>
                    <a:pt x="26" y="63"/>
                    <a:pt x="27" y="63"/>
                    <a:pt x="28" y="64"/>
                  </a:cubicBezTo>
                  <a:cubicBezTo>
                    <a:pt x="29" y="64"/>
                    <a:pt x="29" y="64"/>
                    <a:pt x="29" y="64"/>
                  </a:cubicBezTo>
                  <a:cubicBezTo>
                    <a:pt x="30" y="65"/>
                    <a:pt x="30" y="65"/>
                    <a:pt x="30" y="65"/>
                  </a:cubicBezTo>
                  <a:cubicBezTo>
                    <a:pt x="31" y="65"/>
                    <a:pt x="31" y="65"/>
                    <a:pt x="31" y="65"/>
                  </a:cubicBezTo>
                  <a:cubicBezTo>
                    <a:pt x="32" y="66"/>
                    <a:pt x="33" y="67"/>
                    <a:pt x="34" y="67"/>
                  </a:cubicBezTo>
                  <a:cubicBezTo>
                    <a:pt x="33" y="66"/>
                    <a:pt x="32" y="64"/>
                    <a:pt x="31" y="63"/>
                  </a:cubicBezTo>
                  <a:cubicBezTo>
                    <a:pt x="30" y="62"/>
                    <a:pt x="30" y="61"/>
                    <a:pt x="29" y="60"/>
                  </a:cubicBezTo>
                  <a:cubicBezTo>
                    <a:pt x="28" y="59"/>
                    <a:pt x="28" y="58"/>
                    <a:pt x="27" y="57"/>
                  </a:cubicBezTo>
                  <a:cubicBezTo>
                    <a:pt x="26" y="56"/>
                    <a:pt x="24" y="54"/>
                    <a:pt x="23" y="52"/>
                  </a:cubicBezTo>
                  <a:cubicBezTo>
                    <a:pt x="22" y="50"/>
                    <a:pt x="22" y="49"/>
                    <a:pt x="21" y="47"/>
                  </a:cubicBezTo>
                  <a:cubicBezTo>
                    <a:pt x="19" y="46"/>
                    <a:pt x="18" y="44"/>
                    <a:pt x="17" y="42"/>
                  </a:cubicBezTo>
                  <a:cubicBezTo>
                    <a:pt x="16" y="41"/>
                    <a:pt x="15" y="40"/>
                    <a:pt x="14" y="39"/>
                  </a:cubicBezTo>
                  <a:cubicBezTo>
                    <a:pt x="14" y="38"/>
                    <a:pt x="13" y="37"/>
                    <a:pt x="12" y="36"/>
                  </a:cubicBezTo>
                  <a:cubicBezTo>
                    <a:pt x="11" y="34"/>
                    <a:pt x="10" y="32"/>
                    <a:pt x="9" y="29"/>
                  </a:cubicBezTo>
                  <a:cubicBezTo>
                    <a:pt x="8" y="28"/>
                    <a:pt x="8" y="27"/>
                    <a:pt x="8" y="26"/>
                  </a:cubicBezTo>
                  <a:cubicBezTo>
                    <a:pt x="7" y="24"/>
                    <a:pt x="8" y="23"/>
                    <a:pt x="8" y="22"/>
                  </a:cubicBezTo>
                  <a:cubicBezTo>
                    <a:pt x="7" y="24"/>
                    <a:pt x="8" y="27"/>
                    <a:pt x="9" y="29"/>
                  </a:cubicBezTo>
                  <a:cubicBezTo>
                    <a:pt x="10" y="31"/>
                    <a:pt x="12" y="33"/>
                    <a:pt x="13" y="35"/>
                  </a:cubicBezTo>
                  <a:cubicBezTo>
                    <a:pt x="14" y="37"/>
                    <a:pt x="15" y="38"/>
                    <a:pt x="15" y="39"/>
                  </a:cubicBezTo>
                  <a:cubicBezTo>
                    <a:pt x="16" y="40"/>
                    <a:pt x="17" y="40"/>
                    <a:pt x="18" y="41"/>
                  </a:cubicBezTo>
                  <a:cubicBezTo>
                    <a:pt x="18" y="42"/>
                    <a:pt x="18" y="42"/>
                    <a:pt x="19" y="43"/>
                  </a:cubicBezTo>
                  <a:cubicBezTo>
                    <a:pt x="17" y="38"/>
                    <a:pt x="15" y="32"/>
                    <a:pt x="14" y="27"/>
                  </a:cubicBezTo>
                  <a:cubicBezTo>
                    <a:pt x="13" y="22"/>
                    <a:pt x="12" y="18"/>
                    <a:pt x="12" y="13"/>
                  </a:cubicBezTo>
                  <a:cubicBezTo>
                    <a:pt x="12" y="11"/>
                    <a:pt x="12" y="9"/>
                    <a:pt x="12" y="7"/>
                  </a:cubicBezTo>
                  <a:cubicBezTo>
                    <a:pt x="12" y="5"/>
                    <a:pt x="13" y="2"/>
                    <a:pt x="13" y="0"/>
                  </a:cubicBezTo>
                  <a:cubicBezTo>
                    <a:pt x="13" y="1"/>
                    <a:pt x="13" y="2"/>
                    <a:pt x="13" y="3"/>
                  </a:cubicBezTo>
                  <a:cubicBezTo>
                    <a:pt x="13" y="5"/>
                    <a:pt x="13" y="6"/>
                    <a:pt x="13" y="7"/>
                  </a:cubicBezTo>
                  <a:cubicBezTo>
                    <a:pt x="14" y="9"/>
                    <a:pt x="14" y="11"/>
                    <a:pt x="14" y="13"/>
                  </a:cubicBezTo>
                  <a:cubicBezTo>
                    <a:pt x="15" y="18"/>
                    <a:pt x="15" y="22"/>
                    <a:pt x="16" y="26"/>
                  </a:cubicBezTo>
                  <a:cubicBezTo>
                    <a:pt x="18" y="35"/>
                    <a:pt x="21" y="43"/>
                    <a:pt x="25" y="51"/>
                  </a:cubicBezTo>
                  <a:cubicBezTo>
                    <a:pt x="26" y="53"/>
                    <a:pt x="28" y="54"/>
                    <a:pt x="29" y="56"/>
                  </a:cubicBezTo>
                  <a:cubicBezTo>
                    <a:pt x="29" y="57"/>
                    <a:pt x="30" y="58"/>
                    <a:pt x="31" y="59"/>
                  </a:cubicBezTo>
                  <a:cubicBezTo>
                    <a:pt x="31" y="60"/>
                    <a:pt x="32" y="61"/>
                    <a:pt x="33" y="61"/>
                  </a:cubicBezTo>
                  <a:cubicBezTo>
                    <a:pt x="33" y="62"/>
                    <a:pt x="33" y="62"/>
                    <a:pt x="33" y="62"/>
                  </a:cubicBezTo>
                  <a:cubicBezTo>
                    <a:pt x="33" y="62"/>
                    <a:pt x="33" y="61"/>
                    <a:pt x="33" y="61"/>
                  </a:cubicBezTo>
                  <a:cubicBezTo>
                    <a:pt x="33" y="60"/>
                    <a:pt x="33" y="59"/>
                    <a:pt x="33" y="58"/>
                  </a:cubicBezTo>
                  <a:cubicBezTo>
                    <a:pt x="33" y="56"/>
                    <a:pt x="33" y="55"/>
                    <a:pt x="33" y="54"/>
                  </a:cubicBezTo>
                  <a:cubicBezTo>
                    <a:pt x="33" y="49"/>
                    <a:pt x="34" y="44"/>
                    <a:pt x="34" y="39"/>
                  </a:cubicBezTo>
                  <a:cubicBezTo>
                    <a:pt x="34" y="38"/>
                    <a:pt x="34" y="37"/>
                    <a:pt x="33" y="36"/>
                  </a:cubicBezTo>
                  <a:cubicBezTo>
                    <a:pt x="33" y="35"/>
                    <a:pt x="33" y="33"/>
                    <a:pt x="33" y="32"/>
                  </a:cubicBezTo>
                  <a:cubicBezTo>
                    <a:pt x="32" y="30"/>
                    <a:pt x="31" y="28"/>
                    <a:pt x="31" y="25"/>
                  </a:cubicBezTo>
                  <a:cubicBezTo>
                    <a:pt x="30" y="23"/>
                    <a:pt x="29" y="21"/>
                    <a:pt x="28" y="19"/>
                  </a:cubicBezTo>
                  <a:cubicBezTo>
                    <a:pt x="27" y="16"/>
                    <a:pt x="26" y="14"/>
                    <a:pt x="24" y="12"/>
                  </a:cubicBezTo>
                  <a:cubicBezTo>
                    <a:pt x="26" y="14"/>
                    <a:pt x="27" y="16"/>
                    <a:pt x="28" y="18"/>
                  </a:cubicBezTo>
                  <a:cubicBezTo>
                    <a:pt x="29" y="21"/>
                    <a:pt x="30" y="23"/>
                    <a:pt x="31" y="25"/>
                  </a:cubicBezTo>
                  <a:cubicBezTo>
                    <a:pt x="32" y="27"/>
                    <a:pt x="33" y="30"/>
                    <a:pt x="34" y="32"/>
                  </a:cubicBezTo>
                  <a:cubicBezTo>
                    <a:pt x="34" y="33"/>
                    <a:pt x="34" y="34"/>
                    <a:pt x="35" y="36"/>
                  </a:cubicBezTo>
                  <a:cubicBezTo>
                    <a:pt x="35" y="37"/>
                    <a:pt x="35" y="38"/>
                    <a:pt x="35" y="39"/>
                  </a:cubicBezTo>
                  <a:cubicBezTo>
                    <a:pt x="35" y="44"/>
                    <a:pt x="34" y="49"/>
                    <a:pt x="34" y="54"/>
                  </a:cubicBezTo>
                  <a:cubicBezTo>
                    <a:pt x="34" y="56"/>
                    <a:pt x="34" y="59"/>
                    <a:pt x="34" y="61"/>
                  </a:cubicBezTo>
                  <a:cubicBezTo>
                    <a:pt x="35" y="62"/>
                    <a:pt x="35" y="63"/>
                    <a:pt x="35" y="64"/>
                  </a:cubicBezTo>
                  <a:cubicBezTo>
                    <a:pt x="35" y="65"/>
                    <a:pt x="36" y="66"/>
                    <a:pt x="36" y="66"/>
                  </a:cubicBezTo>
                  <a:cubicBezTo>
                    <a:pt x="37" y="68"/>
                    <a:pt x="38" y="71"/>
                    <a:pt x="39" y="73"/>
                  </a:cubicBezTo>
                  <a:cubicBezTo>
                    <a:pt x="40" y="75"/>
                    <a:pt x="41" y="77"/>
                    <a:pt x="42" y="79"/>
                  </a:cubicBezTo>
                  <a:cubicBezTo>
                    <a:pt x="42" y="79"/>
                    <a:pt x="42" y="78"/>
                    <a:pt x="42" y="78"/>
                  </a:cubicBezTo>
                  <a:cubicBezTo>
                    <a:pt x="42" y="77"/>
                    <a:pt x="43" y="76"/>
                    <a:pt x="44" y="75"/>
                  </a:cubicBezTo>
                  <a:cubicBezTo>
                    <a:pt x="44" y="75"/>
                    <a:pt x="45" y="74"/>
                    <a:pt x="45" y="73"/>
                  </a:cubicBezTo>
                  <a:cubicBezTo>
                    <a:pt x="46" y="71"/>
                    <a:pt x="47" y="69"/>
                    <a:pt x="47" y="68"/>
                  </a:cubicBezTo>
                  <a:cubicBezTo>
                    <a:pt x="48" y="66"/>
                    <a:pt x="49" y="64"/>
                    <a:pt x="49" y="62"/>
                  </a:cubicBezTo>
                  <a:cubicBezTo>
                    <a:pt x="50" y="58"/>
                    <a:pt x="50" y="54"/>
                    <a:pt x="50" y="50"/>
                  </a:cubicBezTo>
                  <a:cubicBezTo>
                    <a:pt x="50" y="48"/>
                    <a:pt x="50" y="46"/>
                    <a:pt x="50" y="44"/>
                  </a:cubicBezTo>
                  <a:cubicBezTo>
                    <a:pt x="50" y="42"/>
                    <a:pt x="50" y="40"/>
                    <a:pt x="49" y="38"/>
                  </a:cubicBezTo>
                  <a:cubicBezTo>
                    <a:pt x="50" y="40"/>
                    <a:pt x="50" y="42"/>
                    <a:pt x="50" y="44"/>
                  </a:cubicBezTo>
                  <a:cubicBezTo>
                    <a:pt x="51" y="46"/>
                    <a:pt x="51" y="48"/>
                    <a:pt x="51" y="50"/>
                  </a:cubicBezTo>
                  <a:cubicBezTo>
                    <a:pt x="51" y="54"/>
                    <a:pt x="51" y="58"/>
                    <a:pt x="50" y="62"/>
                  </a:cubicBezTo>
                  <a:cubicBezTo>
                    <a:pt x="50" y="64"/>
                    <a:pt x="49" y="66"/>
                    <a:pt x="49" y="68"/>
                  </a:cubicBezTo>
                  <a:cubicBezTo>
                    <a:pt x="48" y="70"/>
                    <a:pt x="47" y="72"/>
                    <a:pt x="46" y="74"/>
                  </a:cubicBezTo>
                  <a:cubicBezTo>
                    <a:pt x="46" y="74"/>
                    <a:pt x="46" y="75"/>
                    <a:pt x="46" y="75"/>
                  </a:cubicBezTo>
                  <a:cubicBezTo>
                    <a:pt x="45" y="75"/>
                    <a:pt x="45" y="76"/>
                    <a:pt x="45" y="76"/>
                  </a:cubicBezTo>
                  <a:cubicBezTo>
                    <a:pt x="44" y="77"/>
                    <a:pt x="44" y="78"/>
                    <a:pt x="43" y="79"/>
                  </a:cubicBezTo>
                  <a:cubicBezTo>
                    <a:pt x="43" y="80"/>
                    <a:pt x="43" y="81"/>
                    <a:pt x="42" y="82"/>
                  </a:cubicBezTo>
                  <a:cubicBezTo>
                    <a:pt x="43" y="83"/>
                    <a:pt x="43" y="85"/>
                    <a:pt x="43" y="86"/>
                  </a:cubicBezTo>
                  <a:cubicBezTo>
                    <a:pt x="44" y="88"/>
                    <a:pt x="44" y="89"/>
                    <a:pt x="44" y="91"/>
                  </a:cubicBezTo>
                  <a:cubicBezTo>
                    <a:pt x="44" y="91"/>
                    <a:pt x="44" y="91"/>
                    <a:pt x="44" y="92"/>
                  </a:cubicBezTo>
                  <a:cubicBezTo>
                    <a:pt x="44" y="92"/>
                    <a:pt x="44" y="92"/>
                    <a:pt x="44" y="92"/>
                  </a:cubicBezTo>
                  <a:cubicBezTo>
                    <a:pt x="44" y="92"/>
                    <a:pt x="44" y="92"/>
                    <a:pt x="44" y="93"/>
                  </a:cubicBezTo>
                  <a:cubicBezTo>
                    <a:pt x="44" y="95"/>
                    <a:pt x="44" y="97"/>
                    <a:pt x="44" y="99"/>
                  </a:cubicBezTo>
                  <a:cubicBezTo>
                    <a:pt x="44" y="98"/>
                    <a:pt x="44" y="97"/>
                    <a:pt x="44" y="96"/>
                  </a:cubicBezTo>
                  <a:cubicBezTo>
                    <a:pt x="43" y="95"/>
                    <a:pt x="43" y="94"/>
                    <a:pt x="43" y="93"/>
                  </a:cubicBezTo>
                  <a:cubicBezTo>
                    <a:pt x="42" y="91"/>
                    <a:pt x="42" y="90"/>
                    <a:pt x="42" y="88"/>
                  </a:cubicBezTo>
                  <a:cubicBezTo>
                    <a:pt x="42" y="88"/>
                    <a:pt x="42" y="88"/>
                    <a:pt x="41" y="88"/>
                  </a:cubicBezTo>
                  <a:cubicBezTo>
                    <a:pt x="41" y="87"/>
                    <a:pt x="41" y="87"/>
                    <a:pt x="41" y="86"/>
                  </a:cubicBezTo>
                  <a:cubicBezTo>
                    <a:pt x="41" y="86"/>
                    <a:pt x="40" y="86"/>
                    <a:pt x="40" y="85"/>
                  </a:cubicBezTo>
                  <a:cubicBezTo>
                    <a:pt x="40" y="85"/>
                    <a:pt x="39" y="84"/>
                    <a:pt x="39" y="84"/>
                  </a:cubicBezTo>
                  <a:cubicBezTo>
                    <a:pt x="39" y="83"/>
                    <a:pt x="38" y="82"/>
                    <a:pt x="37" y="82"/>
                  </a:cubicBezTo>
                  <a:cubicBezTo>
                    <a:pt x="35" y="79"/>
                    <a:pt x="32" y="76"/>
                    <a:pt x="28" y="74"/>
                  </a:cubicBezTo>
                  <a:cubicBezTo>
                    <a:pt x="28" y="73"/>
                    <a:pt x="27" y="73"/>
                    <a:pt x="26" y="72"/>
                  </a:cubicBezTo>
                  <a:cubicBezTo>
                    <a:pt x="25" y="72"/>
                    <a:pt x="24" y="71"/>
                    <a:pt x="23" y="71"/>
                  </a:cubicBezTo>
                  <a:cubicBezTo>
                    <a:pt x="22" y="70"/>
                    <a:pt x="20" y="70"/>
                    <a:pt x="18" y="69"/>
                  </a:cubicBezTo>
                  <a:cubicBezTo>
                    <a:pt x="14" y="69"/>
                    <a:pt x="10" y="69"/>
                    <a:pt x="6" y="69"/>
                  </a:cubicBezTo>
                  <a:cubicBezTo>
                    <a:pt x="8" y="69"/>
                    <a:pt x="10" y="69"/>
                    <a:pt x="12" y="69"/>
                  </a:cubicBezTo>
                  <a:cubicBezTo>
                    <a:pt x="14" y="69"/>
                    <a:pt x="16" y="69"/>
                    <a:pt x="18" y="69"/>
                  </a:cubicBezTo>
                  <a:cubicBezTo>
                    <a:pt x="20" y="69"/>
                    <a:pt x="22" y="69"/>
                    <a:pt x="24" y="70"/>
                  </a:cubicBezTo>
                  <a:cubicBezTo>
                    <a:pt x="25" y="70"/>
                    <a:pt x="26" y="71"/>
                    <a:pt x="26" y="71"/>
                  </a:cubicBezTo>
                  <a:cubicBezTo>
                    <a:pt x="27" y="72"/>
                    <a:pt x="28" y="72"/>
                    <a:pt x="29" y="73"/>
                  </a:cubicBezTo>
                  <a:cubicBezTo>
                    <a:pt x="31" y="74"/>
                    <a:pt x="32" y="75"/>
                    <a:pt x="34" y="77"/>
                  </a:cubicBezTo>
                  <a:cubicBezTo>
                    <a:pt x="35" y="78"/>
                    <a:pt x="37" y="79"/>
                    <a:pt x="38" y="81"/>
                  </a:cubicBezTo>
                  <a:cubicBezTo>
                    <a:pt x="39" y="81"/>
                    <a:pt x="40" y="82"/>
                    <a:pt x="40" y="83"/>
                  </a:cubicBezTo>
                  <a:cubicBezTo>
                    <a:pt x="40" y="83"/>
                    <a:pt x="40" y="83"/>
                    <a:pt x="40" y="83"/>
                  </a:cubicBezTo>
                  <a:cubicBezTo>
                    <a:pt x="40" y="80"/>
                    <a:pt x="39" y="77"/>
                    <a:pt x="37" y="74"/>
                  </a:cubicBezTo>
                  <a:cubicBezTo>
                    <a:pt x="37" y="73"/>
                    <a:pt x="37" y="73"/>
                    <a:pt x="36" y="72"/>
                  </a:cubicBezTo>
                  <a:cubicBezTo>
                    <a:pt x="36" y="72"/>
                    <a:pt x="35" y="71"/>
                    <a:pt x="35" y="71"/>
                  </a:cubicBezTo>
                  <a:cubicBezTo>
                    <a:pt x="34" y="69"/>
                    <a:pt x="32" y="68"/>
                    <a:pt x="30" y="67"/>
                  </a:cubicBezTo>
                  <a:cubicBezTo>
                    <a:pt x="29" y="66"/>
                    <a:pt x="29" y="66"/>
                    <a:pt x="29" y="66"/>
                  </a:cubicBezTo>
                  <a:cubicBezTo>
                    <a:pt x="29" y="66"/>
                    <a:pt x="29" y="66"/>
                    <a:pt x="29" y="66"/>
                  </a:cubicBezTo>
                  <a:cubicBezTo>
                    <a:pt x="27" y="65"/>
                    <a:pt x="27" y="65"/>
                    <a:pt x="27" y="65"/>
                  </a:cubicBezTo>
                  <a:cubicBezTo>
                    <a:pt x="26" y="64"/>
                    <a:pt x="25" y="64"/>
                    <a:pt x="24" y="63"/>
                  </a:cubicBezTo>
                  <a:cubicBezTo>
                    <a:pt x="23" y="62"/>
                    <a:pt x="21" y="61"/>
                    <a:pt x="19" y="60"/>
                  </a:cubicBezTo>
                  <a:cubicBezTo>
                    <a:pt x="15" y="58"/>
                    <a:pt x="11" y="56"/>
                    <a:pt x="7" y="53"/>
                  </a:cubicBezTo>
                  <a:cubicBezTo>
                    <a:pt x="6" y="52"/>
                    <a:pt x="4" y="50"/>
                    <a:pt x="3" y="48"/>
                  </a:cubicBezTo>
                  <a:cubicBezTo>
                    <a:pt x="1" y="47"/>
                    <a:pt x="0" y="44"/>
                    <a:pt x="0" y="42"/>
                  </a:cubicBezTo>
                  <a:cubicBezTo>
                    <a:pt x="1" y="44"/>
                    <a:pt x="2" y="46"/>
                    <a:pt x="4" y="4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1890"/>
            <p:cNvSpPr>
              <a:spLocks/>
            </p:cNvSpPr>
            <p:nvPr/>
          </p:nvSpPr>
          <p:spPr bwMode="auto">
            <a:xfrm>
              <a:off x="5373648" y="3046428"/>
              <a:ext cx="66675" cy="217489"/>
            </a:xfrm>
            <a:custGeom>
              <a:avLst/>
              <a:gdLst>
                <a:gd name="T0" fmla="*/ 13 w 18"/>
                <a:gd name="T1" fmla="*/ 58 h 58"/>
                <a:gd name="T2" fmla="*/ 12 w 18"/>
                <a:gd name="T3" fmla="*/ 27 h 58"/>
                <a:gd name="T4" fmla="*/ 5 w 18"/>
                <a:gd name="T5" fmla="*/ 13 h 58"/>
                <a:gd name="T6" fmla="*/ 0 w 18"/>
                <a:gd name="T7" fmla="*/ 0 h 58"/>
                <a:gd name="T8" fmla="*/ 15 w 18"/>
                <a:gd name="T9" fmla="*/ 13 h 58"/>
                <a:gd name="T10" fmla="*/ 18 w 18"/>
                <a:gd name="T11" fmla="*/ 33 h 58"/>
                <a:gd name="T12" fmla="*/ 13 w 18"/>
                <a:gd name="T13" fmla="*/ 58 h 58"/>
              </a:gdLst>
              <a:ahLst/>
              <a:cxnLst>
                <a:cxn ang="0">
                  <a:pos x="T0" y="T1"/>
                </a:cxn>
                <a:cxn ang="0">
                  <a:pos x="T2" y="T3"/>
                </a:cxn>
                <a:cxn ang="0">
                  <a:pos x="T4" y="T5"/>
                </a:cxn>
                <a:cxn ang="0">
                  <a:pos x="T6" y="T7"/>
                </a:cxn>
                <a:cxn ang="0">
                  <a:pos x="T8" y="T9"/>
                </a:cxn>
                <a:cxn ang="0">
                  <a:pos x="T10" y="T11"/>
                </a:cxn>
                <a:cxn ang="0">
                  <a:pos x="T12" y="T13"/>
                </a:cxn>
              </a:cxnLst>
              <a:rect l="0" t="0" r="r" b="b"/>
              <a:pathLst>
                <a:path w="18" h="58">
                  <a:moveTo>
                    <a:pt x="13" y="58"/>
                  </a:moveTo>
                  <a:cubicBezTo>
                    <a:pt x="12" y="48"/>
                    <a:pt x="14" y="37"/>
                    <a:pt x="12" y="27"/>
                  </a:cubicBezTo>
                  <a:cubicBezTo>
                    <a:pt x="10" y="22"/>
                    <a:pt x="8" y="17"/>
                    <a:pt x="5" y="13"/>
                  </a:cubicBezTo>
                  <a:cubicBezTo>
                    <a:pt x="3" y="9"/>
                    <a:pt x="0" y="5"/>
                    <a:pt x="0" y="0"/>
                  </a:cubicBezTo>
                  <a:cubicBezTo>
                    <a:pt x="5" y="4"/>
                    <a:pt x="10" y="9"/>
                    <a:pt x="15" y="13"/>
                  </a:cubicBezTo>
                  <a:cubicBezTo>
                    <a:pt x="18" y="19"/>
                    <a:pt x="18" y="29"/>
                    <a:pt x="18" y="33"/>
                  </a:cubicBezTo>
                  <a:cubicBezTo>
                    <a:pt x="17" y="41"/>
                    <a:pt x="14" y="49"/>
                    <a:pt x="13" y="5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77" name="Picture 1892"/>
            <p:cNvPicPr>
              <a:picLocks noChangeAspect="1" noChangeArrowheads="1"/>
            </p:cNvPicPr>
            <p:nvPr/>
          </p:nvPicPr>
          <p:blipFill>
            <a:blip r:embed="rId17" cstate="screen">
              <a:extLst>
                <a:ext uri="{28A0092B-C50C-407E-A947-70E740481C1C}">
                  <a14:useLocalDpi xmlns:a14="http://schemas.microsoft.com/office/drawing/2010/main"/>
                </a:ext>
              </a:extLst>
            </a:blip>
            <a:srcRect/>
            <a:stretch>
              <a:fillRect/>
            </a:stretch>
          </p:blipFill>
          <p:spPr bwMode="auto">
            <a:xfrm>
              <a:off x="5230772" y="3273442"/>
              <a:ext cx="236539"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 name="Freeform 1893"/>
            <p:cNvSpPr>
              <a:spLocks/>
            </p:cNvSpPr>
            <p:nvPr/>
          </p:nvSpPr>
          <p:spPr bwMode="auto">
            <a:xfrm>
              <a:off x="5249823" y="3113104"/>
              <a:ext cx="168276" cy="195264"/>
            </a:xfrm>
            <a:custGeom>
              <a:avLst/>
              <a:gdLst>
                <a:gd name="T0" fmla="*/ 23 w 45"/>
                <a:gd name="T1" fmla="*/ 34 h 52"/>
                <a:gd name="T2" fmla="*/ 38 w 45"/>
                <a:gd name="T3" fmla="*/ 43 h 52"/>
                <a:gd name="T4" fmla="*/ 45 w 45"/>
                <a:gd name="T5" fmla="*/ 52 h 52"/>
                <a:gd name="T6" fmla="*/ 30 w 45"/>
                <a:gd name="T7" fmla="*/ 43 h 52"/>
                <a:gd name="T8" fmla="*/ 11 w 45"/>
                <a:gd name="T9" fmla="*/ 36 h 52"/>
                <a:gd name="T10" fmla="*/ 0 w 45"/>
                <a:gd name="T11" fmla="*/ 22 h 52"/>
                <a:gd name="T12" fmla="*/ 0 w 45"/>
                <a:gd name="T13" fmla="*/ 19 h 52"/>
                <a:gd name="T14" fmla="*/ 9 w 45"/>
                <a:gd name="T15" fmla="*/ 0 h 52"/>
                <a:gd name="T16" fmla="*/ 8 w 45"/>
                <a:gd name="T17" fmla="*/ 9 h 52"/>
                <a:gd name="T18" fmla="*/ 23 w 45"/>
                <a:gd name="T19"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52">
                  <a:moveTo>
                    <a:pt x="23" y="34"/>
                  </a:moveTo>
                  <a:cubicBezTo>
                    <a:pt x="27" y="36"/>
                    <a:pt x="35" y="40"/>
                    <a:pt x="38" y="43"/>
                  </a:cubicBezTo>
                  <a:cubicBezTo>
                    <a:pt x="41" y="45"/>
                    <a:pt x="45" y="52"/>
                    <a:pt x="45" y="52"/>
                  </a:cubicBezTo>
                  <a:cubicBezTo>
                    <a:pt x="41" y="48"/>
                    <a:pt x="36" y="45"/>
                    <a:pt x="30" y="43"/>
                  </a:cubicBezTo>
                  <a:cubicBezTo>
                    <a:pt x="24" y="40"/>
                    <a:pt x="17" y="39"/>
                    <a:pt x="11" y="36"/>
                  </a:cubicBezTo>
                  <a:cubicBezTo>
                    <a:pt x="5" y="34"/>
                    <a:pt x="2" y="28"/>
                    <a:pt x="0" y="22"/>
                  </a:cubicBezTo>
                  <a:cubicBezTo>
                    <a:pt x="0" y="21"/>
                    <a:pt x="0" y="20"/>
                    <a:pt x="0" y="19"/>
                  </a:cubicBezTo>
                  <a:cubicBezTo>
                    <a:pt x="2" y="12"/>
                    <a:pt x="5" y="6"/>
                    <a:pt x="9" y="0"/>
                  </a:cubicBezTo>
                  <a:cubicBezTo>
                    <a:pt x="8" y="3"/>
                    <a:pt x="8" y="6"/>
                    <a:pt x="8" y="9"/>
                  </a:cubicBezTo>
                  <a:cubicBezTo>
                    <a:pt x="10" y="23"/>
                    <a:pt x="17" y="31"/>
                    <a:pt x="23"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1894"/>
            <p:cNvSpPr>
              <a:spLocks/>
            </p:cNvSpPr>
            <p:nvPr/>
          </p:nvSpPr>
          <p:spPr bwMode="auto">
            <a:xfrm>
              <a:off x="5291098" y="3033728"/>
              <a:ext cx="195264" cy="373065"/>
            </a:xfrm>
            <a:custGeom>
              <a:avLst/>
              <a:gdLst>
                <a:gd name="T0" fmla="*/ 9 w 52"/>
                <a:gd name="T1" fmla="*/ 51 h 99"/>
                <a:gd name="T2" fmla="*/ 26 w 52"/>
                <a:gd name="T3" fmla="*/ 62 h 99"/>
                <a:gd name="T4" fmla="*/ 30 w 52"/>
                <a:gd name="T5" fmla="*/ 64 h 99"/>
                <a:gd name="T6" fmla="*/ 31 w 52"/>
                <a:gd name="T7" fmla="*/ 65 h 99"/>
                <a:gd name="T8" fmla="*/ 31 w 52"/>
                <a:gd name="T9" fmla="*/ 62 h 99"/>
                <a:gd name="T10" fmla="*/ 27 w 52"/>
                <a:gd name="T11" fmla="*/ 57 h 99"/>
                <a:gd name="T12" fmla="*/ 21 w 52"/>
                <a:gd name="T13" fmla="*/ 47 h 99"/>
                <a:gd name="T14" fmla="*/ 15 w 52"/>
                <a:gd name="T15" fmla="*/ 39 h 99"/>
                <a:gd name="T16" fmla="*/ 9 w 52"/>
                <a:gd name="T17" fmla="*/ 29 h 99"/>
                <a:gd name="T18" fmla="*/ 8 w 52"/>
                <a:gd name="T19" fmla="*/ 21 h 99"/>
                <a:gd name="T20" fmla="*/ 14 w 52"/>
                <a:gd name="T21" fmla="*/ 35 h 99"/>
                <a:gd name="T22" fmla="*/ 18 w 52"/>
                <a:gd name="T23" fmla="*/ 41 h 99"/>
                <a:gd name="T24" fmla="*/ 14 w 52"/>
                <a:gd name="T25" fmla="*/ 26 h 99"/>
                <a:gd name="T26" fmla="*/ 13 w 52"/>
                <a:gd name="T27" fmla="*/ 6 h 99"/>
                <a:gd name="T28" fmla="*/ 14 w 52"/>
                <a:gd name="T29" fmla="*/ 3 h 99"/>
                <a:gd name="T30" fmla="*/ 15 w 52"/>
                <a:gd name="T31" fmla="*/ 13 h 99"/>
                <a:gd name="T32" fmla="*/ 26 w 52"/>
                <a:gd name="T33" fmla="*/ 50 h 99"/>
                <a:gd name="T34" fmla="*/ 31 w 52"/>
                <a:gd name="T35" fmla="*/ 58 h 99"/>
                <a:gd name="T36" fmla="*/ 34 w 52"/>
                <a:gd name="T37" fmla="*/ 61 h 99"/>
                <a:gd name="T38" fmla="*/ 33 w 52"/>
                <a:gd name="T39" fmla="*/ 57 h 99"/>
                <a:gd name="T40" fmla="*/ 34 w 52"/>
                <a:gd name="T41" fmla="*/ 39 h 99"/>
                <a:gd name="T42" fmla="*/ 33 w 52"/>
                <a:gd name="T43" fmla="*/ 32 h 99"/>
                <a:gd name="T44" fmla="*/ 28 w 52"/>
                <a:gd name="T45" fmla="*/ 18 h 99"/>
                <a:gd name="T46" fmla="*/ 29 w 52"/>
                <a:gd name="T47" fmla="*/ 18 h 99"/>
                <a:gd name="T48" fmla="*/ 34 w 52"/>
                <a:gd name="T49" fmla="*/ 32 h 99"/>
                <a:gd name="T50" fmla="*/ 36 w 52"/>
                <a:gd name="T51" fmla="*/ 39 h 99"/>
                <a:gd name="T52" fmla="*/ 35 w 52"/>
                <a:gd name="T53" fmla="*/ 61 h 99"/>
                <a:gd name="T54" fmla="*/ 36 w 52"/>
                <a:gd name="T55" fmla="*/ 66 h 99"/>
                <a:gd name="T56" fmla="*/ 42 w 52"/>
                <a:gd name="T57" fmla="*/ 79 h 99"/>
                <a:gd name="T58" fmla="*/ 44 w 52"/>
                <a:gd name="T59" fmla="*/ 75 h 99"/>
                <a:gd name="T60" fmla="*/ 48 w 52"/>
                <a:gd name="T61" fmla="*/ 67 h 99"/>
                <a:gd name="T62" fmla="*/ 51 w 52"/>
                <a:gd name="T63" fmla="*/ 50 h 99"/>
                <a:gd name="T64" fmla="*/ 50 w 52"/>
                <a:gd name="T65" fmla="*/ 38 h 99"/>
                <a:gd name="T66" fmla="*/ 52 w 52"/>
                <a:gd name="T67" fmla="*/ 50 h 99"/>
                <a:gd name="T68" fmla="*/ 49 w 52"/>
                <a:gd name="T69" fmla="*/ 68 h 99"/>
                <a:gd name="T70" fmla="*/ 46 w 52"/>
                <a:gd name="T71" fmla="*/ 75 h 99"/>
                <a:gd name="T72" fmla="*/ 44 w 52"/>
                <a:gd name="T73" fmla="*/ 78 h 99"/>
                <a:gd name="T74" fmla="*/ 44 w 52"/>
                <a:gd name="T75" fmla="*/ 86 h 99"/>
                <a:gd name="T76" fmla="*/ 45 w 52"/>
                <a:gd name="T77" fmla="*/ 91 h 99"/>
                <a:gd name="T78" fmla="*/ 45 w 52"/>
                <a:gd name="T79" fmla="*/ 92 h 99"/>
                <a:gd name="T80" fmla="*/ 44 w 52"/>
                <a:gd name="T81" fmla="*/ 96 h 99"/>
                <a:gd name="T82" fmla="*/ 42 w 52"/>
                <a:gd name="T83" fmla="*/ 88 h 99"/>
                <a:gd name="T84" fmla="*/ 41 w 52"/>
                <a:gd name="T85" fmla="*/ 86 h 99"/>
                <a:gd name="T86" fmla="*/ 40 w 52"/>
                <a:gd name="T87" fmla="*/ 84 h 99"/>
                <a:gd name="T88" fmla="*/ 29 w 52"/>
                <a:gd name="T89" fmla="*/ 73 h 99"/>
                <a:gd name="T90" fmla="*/ 24 w 52"/>
                <a:gd name="T91" fmla="*/ 70 h 99"/>
                <a:gd name="T92" fmla="*/ 6 w 52"/>
                <a:gd name="T93" fmla="*/ 69 h 99"/>
                <a:gd name="T94" fmla="*/ 18 w 52"/>
                <a:gd name="T95" fmla="*/ 68 h 99"/>
                <a:gd name="T96" fmla="*/ 27 w 52"/>
                <a:gd name="T97" fmla="*/ 71 h 99"/>
                <a:gd name="T98" fmla="*/ 34 w 52"/>
                <a:gd name="T99" fmla="*/ 76 h 99"/>
                <a:gd name="T100" fmla="*/ 41 w 52"/>
                <a:gd name="T101" fmla="*/ 83 h 99"/>
                <a:gd name="T102" fmla="*/ 38 w 52"/>
                <a:gd name="T103" fmla="*/ 74 h 99"/>
                <a:gd name="T104" fmla="*/ 35 w 52"/>
                <a:gd name="T105" fmla="*/ 70 h 99"/>
                <a:gd name="T106" fmla="*/ 30 w 52"/>
                <a:gd name="T107" fmla="*/ 66 h 99"/>
                <a:gd name="T108" fmla="*/ 28 w 52"/>
                <a:gd name="T109" fmla="*/ 65 h 99"/>
                <a:gd name="T110" fmla="*/ 19 w 52"/>
                <a:gd name="T111" fmla="*/ 60 h 99"/>
                <a:gd name="T112" fmla="*/ 3 w 52"/>
                <a:gd name="T113" fmla="*/ 48 h 99"/>
                <a:gd name="T114" fmla="*/ 4 w 52"/>
                <a:gd name="T11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 h="99">
                  <a:moveTo>
                    <a:pt x="4" y="47"/>
                  </a:moveTo>
                  <a:cubicBezTo>
                    <a:pt x="6" y="49"/>
                    <a:pt x="7" y="50"/>
                    <a:pt x="9" y="51"/>
                  </a:cubicBezTo>
                  <a:cubicBezTo>
                    <a:pt x="12" y="54"/>
                    <a:pt x="16" y="56"/>
                    <a:pt x="20" y="59"/>
                  </a:cubicBezTo>
                  <a:cubicBezTo>
                    <a:pt x="22" y="60"/>
                    <a:pt x="24" y="61"/>
                    <a:pt x="26" y="62"/>
                  </a:cubicBezTo>
                  <a:cubicBezTo>
                    <a:pt x="27" y="62"/>
                    <a:pt x="28" y="63"/>
                    <a:pt x="29" y="63"/>
                  </a:cubicBezTo>
                  <a:cubicBezTo>
                    <a:pt x="30" y="64"/>
                    <a:pt x="30" y="64"/>
                    <a:pt x="30" y="64"/>
                  </a:cubicBezTo>
                  <a:cubicBezTo>
                    <a:pt x="30" y="64"/>
                    <a:pt x="31" y="64"/>
                    <a:pt x="31" y="64"/>
                  </a:cubicBezTo>
                  <a:cubicBezTo>
                    <a:pt x="31" y="65"/>
                    <a:pt x="31" y="65"/>
                    <a:pt x="31" y="65"/>
                  </a:cubicBezTo>
                  <a:cubicBezTo>
                    <a:pt x="33" y="65"/>
                    <a:pt x="34" y="66"/>
                    <a:pt x="34" y="67"/>
                  </a:cubicBezTo>
                  <a:cubicBezTo>
                    <a:pt x="34" y="65"/>
                    <a:pt x="33" y="64"/>
                    <a:pt x="31" y="62"/>
                  </a:cubicBezTo>
                  <a:cubicBezTo>
                    <a:pt x="31" y="62"/>
                    <a:pt x="30" y="61"/>
                    <a:pt x="29" y="60"/>
                  </a:cubicBezTo>
                  <a:cubicBezTo>
                    <a:pt x="29" y="59"/>
                    <a:pt x="28" y="58"/>
                    <a:pt x="27" y="57"/>
                  </a:cubicBezTo>
                  <a:cubicBezTo>
                    <a:pt x="26" y="55"/>
                    <a:pt x="25" y="53"/>
                    <a:pt x="24" y="51"/>
                  </a:cubicBezTo>
                  <a:cubicBezTo>
                    <a:pt x="23" y="50"/>
                    <a:pt x="22" y="48"/>
                    <a:pt x="21" y="47"/>
                  </a:cubicBezTo>
                  <a:cubicBezTo>
                    <a:pt x="20" y="45"/>
                    <a:pt x="18" y="44"/>
                    <a:pt x="17" y="42"/>
                  </a:cubicBezTo>
                  <a:cubicBezTo>
                    <a:pt x="16" y="41"/>
                    <a:pt x="16" y="40"/>
                    <a:pt x="15" y="39"/>
                  </a:cubicBezTo>
                  <a:cubicBezTo>
                    <a:pt x="14" y="38"/>
                    <a:pt x="13" y="37"/>
                    <a:pt x="13" y="36"/>
                  </a:cubicBezTo>
                  <a:cubicBezTo>
                    <a:pt x="11" y="33"/>
                    <a:pt x="10" y="31"/>
                    <a:pt x="9" y="29"/>
                  </a:cubicBezTo>
                  <a:cubicBezTo>
                    <a:pt x="9" y="28"/>
                    <a:pt x="8" y="26"/>
                    <a:pt x="8" y="25"/>
                  </a:cubicBezTo>
                  <a:cubicBezTo>
                    <a:pt x="8" y="24"/>
                    <a:pt x="8" y="23"/>
                    <a:pt x="8" y="21"/>
                  </a:cubicBezTo>
                  <a:cubicBezTo>
                    <a:pt x="8" y="24"/>
                    <a:pt x="9" y="26"/>
                    <a:pt x="10" y="29"/>
                  </a:cubicBezTo>
                  <a:cubicBezTo>
                    <a:pt x="11" y="31"/>
                    <a:pt x="12" y="33"/>
                    <a:pt x="14" y="35"/>
                  </a:cubicBezTo>
                  <a:cubicBezTo>
                    <a:pt x="14" y="36"/>
                    <a:pt x="15" y="37"/>
                    <a:pt x="16" y="38"/>
                  </a:cubicBezTo>
                  <a:cubicBezTo>
                    <a:pt x="17" y="39"/>
                    <a:pt x="17" y="40"/>
                    <a:pt x="18" y="41"/>
                  </a:cubicBezTo>
                  <a:cubicBezTo>
                    <a:pt x="19" y="42"/>
                    <a:pt x="19" y="42"/>
                    <a:pt x="19" y="42"/>
                  </a:cubicBezTo>
                  <a:cubicBezTo>
                    <a:pt x="17" y="37"/>
                    <a:pt x="16" y="32"/>
                    <a:pt x="14" y="26"/>
                  </a:cubicBezTo>
                  <a:cubicBezTo>
                    <a:pt x="13" y="22"/>
                    <a:pt x="13" y="18"/>
                    <a:pt x="12" y="13"/>
                  </a:cubicBezTo>
                  <a:cubicBezTo>
                    <a:pt x="12" y="11"/>
                    <a:pt x="13" y="9"/>
                    <a:pt x="13" y="6"/>
                  </a:cubicBezTo>
                  <a:cubicBezTo>
                    <a:pt x="13" y="4"/>
                    <a:pt x="13" y="2"/>
                    <a:pt x="14" y="0"/>
                  </a:cubicBezTo>
                  <a:cubicBezTo>
                    <a:pt x="14" y="1"/>
                    <a:pt x="14" y="2"/>
                    <a:pt x="14" y="3"/>
                  </a:cubicBezTo>
                  <a:cubicBezTo>
                    <a:pt x="14" y="4"/>
                    <a:pt x="14" y="5"/>
                    <a:pt x="14" y="6"/>
                  </a:cubicBezTo>
                  <a:cubicBezTo>
                    <a:pt x="14" y="9"/>
                    <a:pt x="14" y="11"/>
                    <a:pt x="15" y="13"/>
                  </a:cubicBezTo>
                  <a:cubicBezTo>
                    <a:pt x="15" y="17"/>
                    <a:pt x="16" y="22"/>
                    <a:pt x="17" y="26"/>
                  </a:cubicBezTo>
                  <a:cubicBezTo>
                    <a:pt x="18" y="34"/>
                    <a:pt x="22" y="43"/>
                    <a:pt x="26" y="50"/>
                  </a:cubicBezTo>
                  <a:cubicBezTo>
                    <a:pt x="27" y="52"/>
                    <a:pt x="28" y="54"/>
                    <a:pt x="29" y="56"/>
                  </a:cubicBezTo>
                  <a:cubicBezTo>
                    <a:pt x="30" y="57"/>
                    <a:pt x="31" y="58"/>
                    <a:pt x="31" y="58"/>
                  </a:cubicBezTo>
                  <a:cubicBezTo>
                    <a:pt x="32" y="59"/>
                    <a:pt x="33" y="60"/>
                    <a:pt x="33" y="61"/>
                  </a:cubicBezTo>
                  <a:cubicBezTo>
                    <a:pt x="33" y="61"/>
                    <a:pt x="33" y="61"/>
                    <a:pt x="34" y="61"/>
                  </a:cubicBezTo>
                  <a:cubicBezTo>
                    <a:pt x="34" y="61"/>
                    <a:pt x="34" y="61"/>
                    <a:pt x="33" y="61"/>
                  </a:cubicBezTo>
                  <a:cubicBezTo>
                    <a:pt x="33" y="60"/>
                    <a:pt x="33" y="58"/>
                    <a:pt x="33" y="57"/>
                  </a:cubicBezTo>
                  <a:cubicBezTo>
                    <a:pt x="33" y="56"/>
                    <a:pt x="33" y="55"/>
                    <a:pt x="33" y="53"/>
                  </a:cubicBezTo>
                  <a:cubicBezTo>
                    <a:pt x="34" y="49"/>
                    <a:pt x="35" y="44"/>
                    <a:pt x="34" y="39"/>
                  </a:cubicBezTo>
                  <a:cubicBezTo>
                    <a:pt x="34" y="38"/>
                    <a:pt x="34" y="37"/>
                    <a:pt x="34" y="35"/>
                  </a:cubicBezTo>
                  <a:cubicBezTo>
                    <a:pt x="34" y="34"/>
                    <a:pt x="34" y="33"/>
                    <a:pt x="33" y="32"/>
                  </a:cubicBezTo>
                  <a:cubicBezTo>
                    <a:pt x="33" y="30"/>
                    <a:pt x="32" y="27"/>
                    <a:pt x="31" y="25"/>
                  </a:cubicBezTo>
                  <a:cubicBezTo>
                    <a:pt x="30" y="23"/>
                    <a:pt x="29" y="20"/>
                    <a:pt x="28" y="18"/>
                  </a:cubicBezTo>
                  <a:cubicBezTo>
                    <a:pt x="27" y="16"/>
                    <a:pt x="26" y="14"/>
                    <a:pt x="25" y="12"/>
                  </a:cubicBezTo>
                  <a:cubicBezTo>
                    <a:pt x="26" y="14"/>
                    <a:pt x="27" y="16"/>
                    <a:pt x="29" y="18"/>
                  </a:cubicBezTo>
                  <a:cubicBezTo>
                    <a:pt x="30" y="20"/>
                    <a:pt x="31" y="22"/>
                    <a:pt x="32" y="25"/>
                  </a:cubicBezTo>
                  <a:cubicBezTo>
                    <a:pt x="33" y="27"/>
                    <a:pt x="33" y="29"/>
                    <a:pt x="34" y="32"/>
                  </a:cubicBezTo>
                  <a:cubicBezTo>
                    <a:pt x="34" y="33"/>
                    <a:pt x="35" y="34"/>
                    <a:pt x="35" y="35"/>
                  </a:cubicBezTo>
                  <a:cubicBezTo>
                    <a:pt x="35" y="36"/>
                    <a:pt x="35" y="38"/>
                    <a:pt x="36" y="39"/>
                  </a:cubicBezTo>
                  <a:cubicBezTo>
                    <a:pt x="36" y="44"/>
                    <a:pt x="35" y="49"/>
                    <a:pt x="35" y="54"/>
                  </a:cubicBezTo>
                  <a:cubicBezTo>
                    <a:pt x="35" y="56"/>
                    <a:pt x="35" y="58"/>
                    <a:pt x="35" y="61"/>
                  </a:cubicBezTo>
                  <a:cubicBezTo>
                    <a:pt x="35" y="62"/>
                    <a:pt x="35" y="63"/>
                    <a:pt x="36" y="64"/>
                  </a:cubicBezTo>
                  <a:cubicBezTo>
                    <a:pt x="36" y="65"/>
                    <a:pt x="36" y="65"/>
                    <a:pt x="36" y="66"/>
                  </a:cubicBezTo>
                  <a:cubicBezTo>
                    <a:pt x="38" y="68"/>
                    <a:pt x="39" y="70"/>
                    <a:pt x="40" y="73"/>
                  </a:cubicBezTo>
                  <a:cubicBezTo>
                    <a:pt x="41" y="75"/>
                    <a:pt x="42" y="77"/>
                    <a:pt x="42" y="79"/>
                  </a:cubicBezTo>
                  <a:cubicBezTo>
                    <a:pt x="42" y="78"/>
                    <a:pt x="42" y="78"/>
                    <a:pt x="43" y="78"/>
                  </a:cubicBezTo>
                  <a:cubicBezTo>
                    <a:pt x="43" y="77"/>
                    <a:pt x="44" y="76"/>
                    <a:pt x="44" y="75"/>
                  </a:cubicBezTo>
                  <a:cubicBezTo>
                    <a:pt x="45" y="74"/>
                    <a:pt x="45" y="73"/>
                    <a:pt x="46" y="73"/>
                  </a:cubicBezTo>
                  <a:cubicBezTo>
                    <a:pt x="47" y="71"/>
                    <a:pt x="47" y="69"/>
                    <a:pt x="48" y="67"/>
                  </a:cubicBezTo>
                  <a:cubicBezTo>
                    <a:pt x="49" y="65"/>
                    <a:pt x="49" y="63"/>
                    <a:pt x="50" y="61"/>
                  </a:cubicBezTo>
                  <a:cubicBezTo>
                    <a:pt x="50" y="58"/>
                    <a:pt x="51" y="54"/>
                    <a:pt x="51" y="50"/>
                  </a:cubicBezTo>
                  <a:cubicBezTo>
                    <a:pt x="51" y="48"/>
                    <a:pt x="51" y="46"/>
                    <a:pt x="51" y="44"/>
                  </a:cubicBezTo>
                  <a:cubicBezTo>
                    <a:pt x="50" y="42"/>
                    <a:pt x="50" y="40"/>
                    <a:pt x="50" y="38"/>
                  </a:cubicBezTo>
                  <a:cubicBezTo>
                    <a:pt x="50" y="40"/>
                    <a:pt x="51" y="42"/>
                    <a:pt x="51" y="44"/>
                  </a:cubicBezTo>
                  <a:cubicBezTo>
                    <a:pt x="51" y="46"/>
                    <a:pt x="51" y="48"/>
                    <a:pt x="52" y="50"/>
                  </a:cubicBezTo>
                  <a:cubicBezTo>
                    <a:pt x="52" y="54"/>
                    <a:pt x="51" y="58"/>
                    <a:pt x="51" y="62"/>
                  </a:cubicBezTo>
                  <a:cubicBezTo>
                    <a:pt x="50" y="64"/>
                    <a:pt x="50" y="66"/>
                    <a:pt x="49" y="68"/>
                  </a:cubicBezTo>
                  <a:cubicBezTo>
                    <a:pt x="49" y="69"/>
                    <a:pt x="48" y="71"/>
                    <a:pt x="47" y="73"/>
                  </a:cubicBezTo>
                  <a:cubicBezTo>
                    <a:pt x="47" y="74"/>
                    <a:pt x="46" y="74"/>
                    <a:pt x="46" y="75"/>
                  </a:cubicBezTo>
                  <a:cubicBezTo>
                    <a:pt x="46" y="75"/>
                    <a:pt x="46" y="75"/>
                    <a:pt x="45" y="76"/>
                  </a:cubicBezTo>
                  <a:cubicBezTo>
                    <a:pt x="45" y="77"/>
                    <a:pt x="44" y="78"/>
                    <a:pt x="44" y="78"/>
                  </a:cubicBezTo>
                  <a:cubicBezTo>
                    <a:pt x="44" y="79"/>
                    <a:pt x="43" y="80"/>
                    <a:pt x="43" y="81"/>
                  </a:cubicBezTo>
                  <a:cubicBezTo>
                    <a:pt x="43" y="83"/>
                    <a:pt x="44" y="84"/>
                    <a:pt x="44" y="86"/>
                  </a:cubicBezTo>
                  <a:cubicBezTo>
                    <a:pt x="44" y="87"/>
                    <a:pt x="44" y="89"/>
                    <a:pt x="45" y="90"/>
                  </a:cubicBezTo>
                  <a:cubicBezTo>
                    <a:pt x="45" y="90"/>
                    <a:pt x="45" y="91"/>
                    <a:pt x="45" y="91"/>
                  </a:cubicBezTo>
                  <a:cubicBezTo>
                    <a:pt x="45" y="91"/>
                    <a:pt x="45" y="91"/>
                    <a:pt x="45" y="91"/>
                  </a:cubicBezTo>
                  <a:cubicBezTo>
                    <a:pt x="45" y="91"/>
                    <a:pt x="45" y="92"/>
                    <a:pt x="45" y="92"/>
                  </a:cubicBezTo>
                  <a:cubicBezTo>
                    <a:pt x="45" y="95"/>
                    <a:pt x="45" y="97"/>
                    <a:pt x="45" y="99"/>
                  </a:cubicBezTo>
                  <a:cubicBezTo>
                    <a:pt x="44" y="98"/>
                    <a:pt x="44" y="97"/>
                    <a:pt x="44" y="96"/>
                  </a:cubicBezTo>
                  <a:cubicBezTo>
                    <a:pt x="44" y="95"/>
                    <a:pt x="44" y="94"/>
                    <a:pt x="43" y="92"/>
                  </a:cubicBezTo>
                  <a:cubicBezTo>
                    <a:pt x="43" y="91"/>
                    <a:pt x="43" y="89"/>
                    <a:pt x="42" y="88"/>
                  </a:cubicBezTo>
                  <a:cubicBezTo>
                    <a:pt x="42" y="88"/>
                    <a:pt x="42" y="87"/>
                    <a:pt x="42" y="87"/>
                  </a:cubicBezTo>
                  <a:cubicBezTo>
                    <a:pt x="42" y="87"/>
                    <a:pt x="42" y="86"/>
                    <a:pt x="41" y="86"/>
                  </a:cubicBezTo>
                  <a:cubicBezTo>
                    <a:pt x="41" y="86"/>
                    <a:pt x="41" y="85"/>
                    <a:pt x="41" y="85"/>
                  </a:cubicBezTo>
                  <a:cubicBezTo>
                    <a:pt x="40" y="84"/>
                    <a:pt x="40" y="84"/>
                    <a:pt x="40" y="84"/>
                  </a:cubicBezTo>
                  <a:cubicBezTo>
                    <a:pt x="39" y="83"/>
                    <a:pt x="38" y="82"/>
                    <a:pt x="38" y="81"/>
                  </a:cubicBezTo>
                  <a:cubicBezTo>
                    <a:pt x="35" y="78"/>
                    <a:pt x="32" y="76"/>
                    <a:pt x="29" y="73"/>
                  </a:cubicBezTo>
                  <a:cubicBezTo>
                    <a:pt x="28" y="73"/>
                    <a:pt x="27" y="72"/>
                    <a:pt x="27" y="72"/>
                  </a:cubicBezTo>
                  <a:cubicBezTo>
                    <a:pt x="26" y="71"/>
                    <a:pt x="25" y="71"/>
                    <a:pt x="24" y="70"/>
                  </a:cubicBezTo>
                  <a:cubicBezTo>
                    <a:pt x="22" y="70"/>
                    <a:pt x="20" y="69"/>
                    <a:pt x="18" y="69"/>
                  </a:cubicBezTo>
                  <a:cubicBezTo>
                    <a:pt x="14" y="68"/>
                    <a:pt x="10" y="69"/>
                    <a:pt x="6" y="69"/>
                  </a:cubicBezTo>
                  <a:cubicBezTo>
                    <a:pt x="8" y="68"/>
                    <a:pt x="10" y="68"/>
                    <a:pt x="12" y="68"/>
                  </a:cubicBezTo>
                  <a:cubicBezTo>
                    <a:pt x="14" y="68"/>
                    <a:pt x="16" y="68"/>
                    <a:pt x="18" y="68"/>
                  </a:cubicBezTo>
                  <a:cubicBezTo>
                    <a:pt x="20" y="68"/>
                    <a:pt x="22" y="69"/>
                    <a:pt x="24" y="70"/>
                  </a:cubicBezTo>
                  <a:cubicBezTo>
                    <a:pt x="25" y="70"/>
                    <a:pt x="26" y="70"/>
                    <a:pt x="27" y="71"/>
                  </a:cubicBezTo>
                  <a:cubicBezTo>
                    <a:pt x="28" y="71"/>
                    <a:pt x="29" y="72"/>
                    <a:pt x="30" y="73"/>
                  </a:cubicBezTo>
                  <a:cubicBezTo>
                    <a:pt x="31" y="74"/>
                    <a:pt x="33" y="75"/>
                    <a:pt x="34" y="76"/>
                  </a:cubicBezTo>
                  <a:cubicBezTo>
                    <a:pt x="36" y="77"/>
                    <a:pt x="38" y="79"/>
                    <a:pt x="39" y="80"/>
                  </a:cubicBezTo>
                  <a:cubicBezTo>
                    <a:pt x="40" y="81"/>
                    <a:pt x="40" y="82"/>
                    <a:pt x="41" y="83"/>
                  </a:cubicBezTo>
                  <a:cubicBezTo>
                    <a:pt x="41" y="83"/>
                    <a:pt x="41" y="83"/>
                    <a:pt x="41" y="83"/>
                  </a:cubicBezTo>
                  <a:cubicBezTo>
                    <a:pt x="40" y="80"/>
                    <a:pt x="39" y="77"/>
                    <a:pt x="38" y="74"/>
                  </a:cubicBezTo>
                  <a:cubicBezTo>
                    <a:pt x="38" y="73"/>
                    <a:pt x="37" y="72"/>
                    <a:pt x="37" y="72"/>
                  </a:cubicBezTo>
                  <a:cubicBezTo>
                    <a:pt x="37" y="71"/>
                    <a:pt x="36" y="71"/>
                    <a:pt x="35" y="70"/>
                  </a:cubicBezTo>
                  <a:cubicBezTo>
                    <a:pt x="34" y="69"/>
                    <a:pt x="33" y="67"/>
                    <a:pt x="31" y="66"/>
                  </a:cubicBezTo>
                  <a:cubicBezTo>
                    <a:pt x="30" y="66"/>
                    <a:pt x="30" y="66"/>
                    <a:pt x="30" y="66"/>
                  </a:cubicBezTo>
                  <a:cubicBezTo>
                    <a:pt x="30" y="66"/>
                    <a:pt x="30" y="65"/>
                    <a:pt x="29" y="65"/>
                  </a:cubicBezTo>
                  <a:cubicBezTo>
                    <a:pt x="28" y="65"/>
                    <a:pt x="28" y="65"/>
                    <a:pt x="28" y="65"/>
                  </a:cubicBezTo>
                  <a:cubicBezTo>
                    <a:pt x="27" y="64"/>
                    <a:pt x="26" y="63"/>
                    <a:pt x="25" y="63"/>
                  </a:cubicBezTo>
                  <a:cubicBezTo>
                    <a:pt x="23" y="62"/>
                    <a:pt x="21" y="61"/>
                    <a:pt x="19" y="60"/>
                  </a:cubicBezTo>
                  <a:cubicBezTo>
                    <a:pt x="15" y="58"/>
                    <a:pt x="12" y="55"/>
                    <a:pt x="8" y="53"/>
                  </a:cubicBezTo>
                  <a:cubicBezTo>
                    <a:pt x="6" y="51"/>
                    <a:pt x="5" y="50"/>
                    <a:pt x="3" y="48"/>
                  </a:cubicBezTo>
                  <a:cubicBezTo>
                    <a:pt x="2" y="46"/>
                    <a:pt x="1" y="44"/>
                    <a:pt x="0" y="42"/>
                  </a:cubicBezTo>
                  <a:cubicBezTo>
                    <a:pt x="2" y="44"/>
                    <a:pt x="3" y="45"/>
                    <a:pt x="4" y="4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1895"/>
            <p:cNvSpPr>
              <a:spLocks/>
            </p:cNvSpPr>
            <p:nvPr/>
          </p:nvSpPr>
          <p:spPr bwMode="auto">
            <a:xfrm>
              <a:off x="5203785" y="3467119"/>
              <a:ext cx="180976" cy="123826"/>
            </a:xfrm>
            <a:custGeom>
              <a:avLst/>
              <a:gdLst>
                <a:gd name="T0" fmla="*/ 48 w 48"/>
                <a:gd name="T1" fmla="*/ 33 h 33"/>
                <a:gd name="T2" fmla="*/ 21 w 48"/>
                <a:gd name="T3" fmla="*/ 21 h 33"/>
                <a:gd name="T4" fmla="*/ 10 w 48"/>
                <a:gd name="T5" fmla="*/ 10 h 33"/>
                <a:gd name="T6" fmla="*/ 0 w 48"/>
                <a:gd name="T7" fmla="*/ 0 h 33"/>
                <a:gd name="T8" fmla="*/ 6 w 48"/>
                <a:gd name="T9" fmla="*/ 19 h 33"/>
                <a:gd name="T10" fmla="*/ 24 w 48"/>
                <a:gd name="T11" fmla="*/ 28 h 33"/>
                <a:gd name="T12" fmla="*/ 48 w 48"/>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48" y="33"/>
                  </a:moveTo>
                  <a:cubicBezTo>
                    <a:pt x="39" y="29"/>
                    <a:pt x="29" y="26"/>
                    <a:pt x="21" y="21"/>
                  </a:cubicBezTo>
                  <a:cubicBezTo>
                    <a:pt x="16" y="18"/>
                    <a:pt x="13" y="14"/>
                    <a:pt x="10" y="10"/>
                  </a:cubicBezTo>
                  <a:cubicBezTo>
                    <a:pt x="7" y="6"/>
                    <a:pt x="4" y="2"/>
                    <a:pt x="0" y="0"/>
                  </a:cubicBezTo>
                  <a:cubicBezTo>
                    <a:pt x="2" y="7"/>
                    <a:pt x="4" y="13"/>
                    <a:pt x="6" y="19"/>
                  </a:cubicBezTo>
                  <a:cubicBezTo>
                    <a:pt x="11" y="24"/>
                    <a:pt x="20" y="27"/>
                    <a:pt x="24" y="28"/>
                  </a:cubicBezTo>
                  <a:cubicBezTo>
                    <a:pt x="32" y="31"/>
                    <a:pt x="40" y="31"/>
                    <a:pt x="48" y="3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1898"/>
            <p:cNvSpPr>
              <a:spLocks/>
            </p:cNvSpPr>
            <p:nvPr/>
          </p:nvSpPr>
          <p:spPr bwMode="auto">
            <a:xfrm>
              <a:off x="5294273" y="3398856"/>
              <a:ext cx="134938" cy="203201"/>
            </a:xfrm>
            <a:custGeom>
              <a:avLst/>
              <a:gdLst>
                <a:gd name="T0" fmla="*/ 27 w 36"/>
                <a:gd name="T1" fmla="*/ 26 h 54"/>
                <a:gd name="T2" fmla="*/ 30 w 36"/>
                <a:gd name="T3" fmla="*/ 44 h 54"/>
                <a:gd name="T4" fmla="*/ 36 w 36"/>
                <a:gd name="T5" fmla="*/ 54 h 54"/>
                <a:gd name="T6" fmla="*/ 33 w 36"/>
                <a:gd name="T7" fmla="*/ 37 h 54"/>
                <a:gd name="T8" fmla="*/ 34 w 36"/>
                <a:gd name="T9" fmla="*/ 16 h 54"/>
                <a:gd name="T10" fmla="*/ 24 w 36"/>
                <a:gd name="T11" fmla="*/ 1 h 54"/>
                <a:gd name="T12" fmla="*/ 21 w 36"/>
                <a:gd name="T13" fmla="*/ 0 h 54"/>
                <a:gd name="T14" fmla="*/ 0 w 36"/>
                <a:gd name="T15" fmla="*/ 1 h 54"/>
                <a:gd name="T16" fmla="*/ 10 w 36"/>
                <a:gd name="T17" fmla="*/ 4 h 54"/>
                <a:gd name="T18" fmla="*/ 27 w 36"/>
                <a:gd name="T19"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4">
                  <a:moveTo>
                    <a:pt x="27" y="26"/>
                  </a:moveTo>
                  <a:cubicBezTo>
                    <a:pt x="28" y="31"/>
                    <a:pt x="29" y="40"/>
                    <a:pt x="30" y="44"/>
                  </a:cubicBezTo>
                  <a:cubicBezTo>
                    <a:pt x="31" y="48"/>
                    <a:pt x="36" y="54"/>
                    <a:pt x="36" y="54"/>
                  </a:cubicBezTo>
                  <a:cubicBezTo>
                    <a:pt x="34" y="49"/>
                    <a:pt x="33" y="43"/>
                    <a:pt x="33" y="37"/>
                  </a:cubicBezTo>
                  <a:cubicBezTo>
                    <a:pt x="33" y="30"/>
                    <a:pt x="34" y="23"/>
                    <a:pt x="34" y="16"/>
                  </a:cubicBezTo>
                  <a:cubicBezTo>
                    <a:pt x="33" y="10"/>
                    <a:pt x="29" y="5"/>
                    <a:pt x="24" y="1"/>
                  </a:cubicBezTo>
                  <a:cubicBezTo>
                    <a:pt x="23" y="1"/>
                    <a:pt x="22" y="0"/>
                    <a:pt x="21" y="0"/>
                  </a:cubicBezTo>
                  <a:cubicBezTo>
                    <a:pt x="14" y="0"/>
                    <a:pt x="7" y="0"/>
                    <a:pt x="0" y="1"/>
                  </a:cubicBezTo>
                  <a:cubicBezTo>
                    <a:pt x="3" y="2"/>
                    <a:pt x="7" y="3"/>
                    <a:pt x="10" y="4"/>
                  </a:cubicBezTo>
                  <a:cubicBezTo>
                    <a:pt x="21" y="10"/>
                    <a:pt x="26" y="20"/>
                    <a:pt x="27" y="2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1899"/>
            <p:cNvSpPr>
              <a:spLocks/>
            </p:cNvSpPr>
            <p:nvPr/>
          </p:nvSpPr>
          <p:spPr bwMode="auto">
            <a:xfrm>
              <a:off x="5200610" y="3432193"/>
              <a:ext cx="307977" cy="241302"/>
            </a:xfrm>
            <a:custGeom>
              <a:avLst/>
              <a:gdLst>
                <a:gd name="T0" fmla="*/ 50 w 82"/>
                <a:gd name="T1" fmla="*/ 14 h 64"/>
                <a:gd name="T2" fmla="*/ 54 w 82"/>
                <a:gd name="T3" fmla="*/ 33 h 64"/>
                <a:gd name="T4" fmla="*/ 54 w 82"/>
                <a:gd name="T5" fmla="*/ 38 h 64"/>
                <a:gd name="T6" fmla="*/ 55 w 82"/>
                <a:gd name="T7" fmla="*/ 40 h 64"/>
                <a:gd name="T8" fmla="*/ 52 w 82"/>
                <a:gd name="T9" fmla="*/ 39 h 64"/>
                <a:gd name="T10" fmla="*/ 49 w 82"/>
                <a:gd name="T11" fmla="*/ 33 h 64"/>
                <a:gd name="T12" fmla="*/ 41 w 82"/>
                <a:gd name="T13" fmla="*/ 24 h 64"/>
                <a:gd name="T14" fmla="*/ 36 w 82"/>
                <a:gd name="T15" fmla="*/ 15 h 64"/>
                <a:gd name="T16" fmla="*/ 29 w 82"/>
                <a:gd name="T17" fmla="*/ 6 h 64"/>
                <a:gd name="T18" fmla="*/ 22 w 82"/>
                <a:gd name="T19" fmla="*/ 3 h 64"/>
                <a:gd name="T20" fmla="*/ 33 w 82"/>
                <a:gd name="T21" fmla="*/ 13 h 64"/>
                <a:gd name="T22" fmla="*/ 37 w 82"/>
                <a:gd name="T23" fmla="*/ 19 h 64"/>
                <a:gd name="T24" fmla="*/ 25 w 82"/>
                <a:gd name="T25" fmla="*/ 10 h 64"/>
                <a:gd name="T26" fmla="*/ 7 w 82"/>
                <a:gd name="T27" fmla="*/ 2 h 64"/>
                <a:gd name="T28" fmla="*/ 3 w 82"/>
                <a:gd name="T29" fmla="*/ 1 h 64"/>
                <a:gd name="T30" fmla="*/ 12 w 82"/>
                <a:gd name="T31" fmla="*/ 6 h 64"/>
                <a:gd name="T32" fmla="*/ 43 w 82"/>
                <a:gd name="T33" fmla="*/ 29 h 64"/>
                <a:gd name="T34" fmla="*/ 49 w 82"/>
                <a:gd name="T35" fmla="*/ 37 h 64"/>
                <a:gd name="T36" fmla="*/ 51 w 82"/>
                <a:gd name="T37" fmla="*/ 40 h 64"/>
                <a:gd name="T38" fmla="*/ 47 w 82"/>
                <a:gd name="T39" fmla="*/ 39 h 64"/>
                <a:gd name="T40" fmla="*/ 30 w 82"/>
                <a:gd name="T41" fmla="*/ 33 h 64"/>
                <a:gd name="T42" fmla="*/ 23 w 82"/>
                <a:gd name="T43" fmla="*/ 30 h 64"/>
                <a:gd name="T44" fmla="*/ 12 w 82"/>
                <a:gd name="T45" fmla="*/ 20 h 64"/>
                <a:gd name="T46" fmla="*/ 12 w 82"/>
                <a:gd name="T47" fmla="*/ 21 h 64"/>
                <a:gd name="T48" fmla="*/ 23 w 82"/>
                <a:gd name="T49" fmla="*/ 31 h 64"/>
                <a:gd name="T50" fmla="*/ 29 w 82"/>
                <a:gd name="T51" fmla="*/ 34 h 64"/>
                <a:gd name="T52" fmla="*/ 50 w 82"/>
                <a:gd name="T53" fmla="*/ 42 h 64"/>
                <a:gd name="T54" fmla="*/ 54 w 82"/>
                <a:gd name="T55" fmla="*/ 45 h 64"/>
                <a:gd name="T56" fmla="*/ 64 w 82"/>
                <a:gd name="T57" fmla="*/ 55 h 64"/>
                <a:gd name="T58" fmla="*/ 60 w 82"/>
                <a:gd name="T59" fmla="*/ 55 h 64"/>
                <a:gd name="T60" fmla="*/ 51 w 82"/>
                <a:gd name="T61" fmla="*/ 56 h 64"/>
                <a:gd name="T62" fmla="*/ 34 w 82"/>
                <a:gd name="T63" fmla="*/ 53 h 64"/>
                <a:gd name="T64" fmla="*/ 23 w 82"/>
                <a:gd name="T65" fmla="*/ 48 h 64"/>
                <a:gd name="T66" fmla="*/ 34 w 82"/>
                <a:gd name="T67" fmla="*/ 53 h 64"/>
                <a:gd name="T68" fmla="*/ 51 w 82"/>
                <a:gd name="T69" fmla="*/ 57 h 64"/>
                <a:gd name="T70" fmla="*/ 59 w 82"/>
                <a:gd name="T71" fmla="*/ 57 h 64"/>
                <a:gd name="T72" fmla="*/ 63 w 82"/>
                <a:gd name="T73" fmla="*/ 56 h 64"/>
                <a:gd name="T74" fmla="*/ 70 w 82"/>
                <a:gd name="T75" fmla="*/ 59 h 64"/>
                <a:gd name="T76" fmla="*/ 75 w 82"/>
                <a:gd name="T77" fmla="*/ 61 h 64"/>
                <a:gd name="T78" fmla="*/ 76 w 82"/>
                <a:gd name="T79" fmla="*/ 62 h 64"/>
                <a:gd name="T80" fmla="*/ 79 w 82"/>
                <a:gd name="T81" fmla="*/ 62 h 64"/>
                <a:gd name="T82" fmla="*/ 72 w 82"/>
                <a:gd name="T83" fmla="*/ 58 h 64"/>
                <a:gd name="T84" fmla="*/ 71 w 82"/>
                <a:gd name="T85" fmla="*/ 56 h 64"/>
                <a:gd name="T86" fmla="*/ 69 w 82"/>
                <a:gd name="T87" fmla="*/ 54 h 64"/>
                <a:gd name="T88" fmla="*/ 64 w 82"/>
                <a:gd name="T89" fmla="*/ 40 h 64"/>
                <a:gd name="T90" fmla="*/ 63 w 82"/>
                <a:gd name="T91" fmla="*/ 35 h 64"/>
                <a:gd name="T92" fmla="*/ 67 w 82"/>
                <a:gd name="T93" fmla="*/ 17 h 64"/>
                <a:gd name="T94" fmla="*/ 62 w 82"/>
                <a:gd name="T95" fmla="*/ 28 h 64"/>
                <a:gd name="T96" fmla="*/ 62 w 82"/>
                <a:gd name="T97" fmla="*/ 38 h 64"/>
                <a:gd name="T98" fmla="*/ 64 w 82"/>
                <a:gd name="T99" fmla="*/ 46 h 64"/>
                <a:gd name="T100" fmla="*/ 68 w 82"/>
                <a:gd name="T101" fmla="*/ 55 h 64"/>
                <a:gd name="T102" fmla="*/ 61 w 82"/>
                <a:gd name="T103" fmla="*/ 49 h 64"/>
                <a:gd name="T104" fmla="*/ 58 w 82"/>
                <a:gd name="T105" fmla="*/ 45 h 64"/>
                <a:gd name="T106" fmla="*/ 56 w 82"/>
                <a:gd name="T107" fmla="*/ 39 h 64"/>
                <a:gd name="T108" fmla="*/ 56 w 82"/>
                <a:gd name="T109" fmla="*/ 36 h 64"/>
                <a:gd name="T110" fmla="*/ 54 w 82"/>
                <a:gd name="T111" fmla="*/ 26 h 64"/>
                <a:gd name="T112" fmla="*/ 49 w 82"/>
                <a:gd name="T113" fmla="*/ 7 h 64"/>
                <a:gd name="T114" fmla="*/ 47 w 82"/>
                <a:gd name="T11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64">
                  <a:moveTo>
                    <a:pt x="47" y="8"/>
                  </a:moveTo>
                  <a:cubicBezTo>
                    <a:pt x="49" y="10"/>
                    <a:pt x="49" y="12"/>
                    <a:pt x="50" y="14"/>
                  </a:cubicBezTo>
                  <a:cubicBezTo>
                    <a:pt x="51" y="18"/>
                    <a:pt x="52" y="22"/>
                    <a:pt x="53" y="27"/>
                  </a:cubicBezTo>
                  <a:cubicBezTo>
                    <a:pt x="53" y="29"/>
                    <a:pt x="53" y="31"/>
                    <a:pt x="54" y="33"/>
                  </a:cubicBezTo>
                  <a:cubicBezTo>
                    <a:pt x="54" y="34"/>
                    <a:pt x="54" y="35"/>
                    <a:pt x="54" y="36"/>
                  </a:cubicBezTo>
                  <a:cubicBezTo>
                    <a:pt x="54" y="38"/>
                    <a:pt x="54" y="38"/>
                    <a:pt x="54" y="38"/>
                  </a:cubicBezTo>
                  <a:cubicBezTo>
                    <a:pt x="54" y="38"/>
                    <a:pt x="55" y="39"/>
                    <a:pt x="55" y="39"/>
                  </a:cubicBezTo>
                  <a:cubicBezTo>
                    <a:pt x="55" y="40"/>
                    <a:pt x="55" y="40"/>
                    <a:pt x="55" y="40"/>
                  </a:cubicBezTo>
                  <a:cubicBezTo>
                    <a:pt x="55" y="41"/>
                    <a:pt x="55" y="42"/>
                    <a:pt x="56" y="43"/>
                  </a:cubicBezTo>
                  <a:cubicBezTo>
                    <a:pt x="54" y="42"/>
                    <a:pt x="53" y="40"/>
                    <a:pt x="52" y="39"/>
                  </a:cubicBezTo>
                  <a:cubicBezTo>
                    <a:pt x="52" y="38"/>
                    <a:pt x="51" y="37"/>
                    <a:pt x="51" y="36"/>
                  </a:cubicBezTo>
                  <a:cubicBezTo>
                    <a:pt x="50" y="35"/>
                    <a:pt x="49" y="34"/>
                    <a:pt x="49" y="33"/>
                  </a:cubicBezTo>
                  <a:cubicBezTo>
                    <a:pt x="48" y="31"/>
                    <a:pt x="46" y="30"/>
                    <a:pt x="45" y="28"/>
                  </a:cubicBezTo>
                  <a:cubicBezTo>
                    <a:pt x="44" y="26"/>
                    <a:pt x="43" y="25"/>
                    <a:pt x="41" y="24"/>
                  </a:cubicBezTo>
                  <a:cubicBezTo>
                    <a:pt x="40" y="22"/>
                    <a:pt x="39" y="20"/>
                    <a:pt x="38" y="18"/>
                  </a:cubicBezTo>
                  <a:cubicBezTo>
                    <a:pt x="38" y="17"/>
                    <a:pt x="37" y="16"/>
                    <a:pt x="36" y="15"/>
                  </a:cubicBezTo>
                  <a:cubicBezTo>
                    <a:pt x="36" y="14"/>
                    <a:pt x="35" y="13"/>
                    <a:pt x="34" y="12"/>
                  </a:cubicBezTo>
                  <a:cubicBezTo>
                    <a:pt x="32" y="10"/>
                    <a:pt x="31" y="8"/>
                    <a:pt x="29" y="6"/>
                  </a:cubicBezTo>
                  <a:cubicBezTo>
                    <a:pt x="28" y="5"/>
                    <a:pt x="27" y="4"/>
                    <a:pt x="26" y="4"/>
                  </a:cubicBezTo>
                  <a:cubicBezTo>
                    <a:pt x="25" y="3"/>
                    <a:pt x="23" y="3"/>
                    <a:pt x="22" y="3"/>
                  </a:cubicBezTo>
                  <a:cubicBezTo>
                    <a:pt x="25" y="3"/>
                    <a:pt x="27" y="5"/>
                    <a:pt x="29" y="7"/>
                  </a:cubicBezTo>
                  <a:cubicBezTo>
                    <a:pt x="30" y="8"/>
                    <a:pt x="32" y="10"/>
                    <a:pt x="33" y="13"/>
                  </a:cubicBezTo>
                  <a:cubicBezTo>
                    <a:pt x="34" y="14"/>
                    <a:pt x="35" y="15"/>
                    <a:pt x="35" y="16"/>
                  </a:cubicBezTo>
                  <a:cubicBezTo>
                    <a:pt x="36" y="17"/>
                    <a:pt x="37" y="18"/>
                    <a:pt x="37" y="19"/>
                  </a:cubicBezTo>
                  <a:cubicBezTo>
                    <a:pt x="37" y="19"/>
                    <a:pt x="38" y="20"/>
                    <a:pt x="38" y="21"/>
                  </a:cubicBezTo>
                  <a:cubicBezTo>
                    <a:pt x="34" y="17"/>
                    <a:pt x="30" y="13"/>
                    <a:pt x="25" y="10"/>
                  </a:cubicBezTo>
                  <a:cubicBezTo>
                    <a:pt x="21" y="8"/>
                    <a:pt x="17" y="6"/>
                    <a:pt x="13" y="4"/>
                  </a:cubicBezTo>
                  <a:cubicBezTo>
                    <a:pt x="11" y="3"/>
                    <a:pt x="9" y="2"/>
                    <a:pt x="7" y="2"/>
                  </a:cubicBezTo>
                  <a:cubicBezTo>
                    <a:pt x="5" y="1"/>
                    <a:pt x="2" y="0"/>
                    <a:pt x="0" y="0"/>
                  </a:cubicBezTo>
                  <a:cubicBezTo>
                    <a:pt x="1" y="0"/>
                    <a:pt x="2" y="1"/>
                    <a:pt x="3" y="1"/>
                  </a:cubicBezTo>
                  <a:cubicBezTo>
                    <a:pt x="4" y="2"/>
                    <a:pt x="5" y="2"/>
                    <a:pt x="6" y="3"/>
                  </a:cubicBezTo>
                  <a:cubicBezTo>
                    <a:pt x="8" y="4"/>
                    <a:pt x="10" y="5"/>
                    <a:pt x="12" y="6"/>
                  </a:cubicBezTo>
                  <a:cubicBezTo>
                    <a:pt x="16" y="8"/>
                    <a:pt x="20" y="10"/>
                    <a:pt x="24" y="12"/>
                  </a:cubicBezTo>
                  <a:cubicBezTo>
                    <a:pt x="31" y="17"/>
                    <a:pt x="38" y="23"/>
                    <a:pt x="43" y="29"/>
                  </a:cubicBezTo>
                  <a:cubicBezTo>
                    <a:pt x="44" y="31"/>
                    <a:pt x="46" y="33"/>
                    <a:pt x="47" y="35"/>
                  </a:cubicBezTo>
                  <a:cubicBezTo>
                    <a:pt x="48" y="35"/>
                    <a:pt x="48" y="36"/>
                    <a:pt x="49" y="37"/>
                  </a:cubicBezTo>
                  <a:cubicBezTo>
                    <a:pt x="49" y="38"/>
                    <a:pt x="50" y="39"/>
                    <a:pt x="51" y="40"/>
                  </a:cubicBezTo>
                  <a:cubicBezTo>
                    <a:pt x="51" y="40"/>
                    <a:pt x="51" y="40"/>
                    <a:pt x="51" y="40"/>
                  </a:cubicBezTo>
                  <a:cubicBezTo>
                    <a:pt x="51" y="40"/>
                    <a:pt x="50" y="40"/>
                    <a:pt x="50" y="40"/>
                  </a:cubicBezTo>
                  <a:cubicBezTo>
                    <a:pt x="49" y="40"/>
                    <a:pt x="48" y="39"/>
                    <a:pt x="47" y="39"/>
                  </a:cubicBezTo>
                  <a:cubicBezTo>
                    <a:pt x="46" y="38"/>
                    <a:pt x="45" y="38"/>
                    <a:pt x="43" y="37"/>
                  </a:cubicBezTo>
                  <a:cubicBezTo>
                    <a:pt x="39" y="36"/>
                    <a:pt x="34" y="35"/>
                    <a:pt x="30" y="33"/>
                  </a:cubicBezTo>
                  <a:cubicBezTo>
                    <a:pt x="28" y="33"/>
                    <a:pt x="27" y="32"/>
                    <a:pt x="26" y="32"/>
                  </a:cubicBezTo>
                  <a:cubicBezTo>
                    <a:pt x="25" y="31"/>
                    <a:pt x="24" y="31"/>
                    <a:pt x="23" y="30"/>
                  </a:cubicBezTo>
                  <a:cubicBezTo>
                    <a:pt x="21" y="29"/>
                    <a:pt x="20" y="27"/>
                    <a:pt x="18" y="25"/>
                  </a:cubicBezTo>
                  <a:cubicBezTo>
                    <a:pt x="16" y="24"/>
                    <a:pt x="14" y="22"/>
                    <a:pt x="12" y="20"/>
                  </a:cubicBezTo>
                  <a:cubicBezTo>
                    <a:pt x="11" y="19"/>
                    <a:pt x="9" y="17"/>
                    <a:pt x="8" y="15"/>
                  </a:cubicBezTo>
                  <a:cubicBezTo>
                    <a:pt x="9" y="17"/>
                    <a:pt x="11" y="19"/>
                    <a:pt x="12" y="21"/>
                  </a:cubicBezTo>
                  <a:cubicBezTo>
                    <a:pt x="14" y="23"/>
                    <a:pt x="15" y="24"/>
                    <a:pt x="17" y="26"/>
                  </a:cubicBezTo>
                  <a:cubicBezTo>
                    <a:pt x="19" y="28"/>
                    <a:pt x="21" y="29"/>
                    <a:pt x="23" y="31"/>
                  </a:cubicBezTo>
                  <a:cubicBezTo>
                    <a:pt x="24" y="31"/>
                    <a:pt x="25" y="32"/>
                    <a:pt x="26" y="33"/>
                  </a:cubicBezTo>
                  <a:cubicBezTo>
                    <a:pt x="27" y="33"/>
                    <a:pt x="28" y="34"/>
                    <a:pt x="29" y="34"/>
                  </a:cubicBezTo>
                  <a:cubicBezTo>
                    <a:pt x="34" y="36"/>
                    <a:pt x="39" y="37"/>
                    <a:pt x="43" y="39"/>
                  </a:cubicBezTo>
                  <a:cubicBezTo>
                    <a:pt x="45" y="40"/>
                    <a:pt x="48" y="40"/>
                    <a:pt x="50" y="42"/>
                  </a:cubicBezTo>
                  <a:cubicBezTo>
                    <a:pt x="51" y="42"/>
                    <a:pt x="52" y="43"/>
                    <a:pt x="52" y="44"/>
                  </a:cubicBezTo>
                  <a:cubicBezTo>
                    <a:pt x="53" y="44"/>
                    <a:pt x="53" y="44"/>
                    <a:pt x="54" y="45"/>
                  </a:cubicBezTo>
                  <a:cubicBezTo>
                    <a:pt x="55" y="47"/>
                    <a:pt x="57" y="49"/>
                    <a:pt x="59" y="51"/>
                  </a:cubicBezTo>
                  <a:cubicBezTo>
                    <a:pt x="61" y="52"/>
                    <a:pt x="62" y="53"/>
                    <a:pt x="64" y="55"/>
                  </a:cubicBezTo>
                  <a:cubicBezTo>
                    <a:pt x="64" y="55"/>
                    <a:pt x="63" y="55"/>
                    <a:pt x="63" y="55"/>
                  </a:cubicBezTo>
                  <a:cubicBezTo>
                    <a:pt x="62" y="55"/>
                    <a:pt x="61" y="55"/>
                    <a:pt x="60" y="55"/>
                  </a:cubicBezTo>
                  <a:cubicBezTo>
                    <a:pt x="59" y="55"/>
                    <a:pt x="58" y="56"/>
                    <a:pt x="57" y="56"/>
                  </a:cubicBezTo>
                  <a:cubicBezTo>
                    <a:pt x="55" y="56"/>
                    <a:pt x="53" y="56"/>
                    <a:pt x="51" y="56"/>
                  </a:cubicBezTo>
                  <a:cubicBezTo>
                    <a:pt x="49" y="56"/>
                    <a:pt x="47" y="56"/>
                    <a:pt x="45" y="56"/>
                  </a:cubicBezTo>
                  <a:cubicBezTo>
                    <a:pt x="41" y="55"/>
                    <a:pt x="38" y="54"/>
                    <a:pt x="34" y="53"/>
                  </a:cubicBezTo>
                  <a:cubicBezTo>
                    <a:pt x="32" y="52"/>
                    <a:pt x="30" y="51"/>
                    <a:pt x="28" y="50"/>
                  </a:cubicBezTo>
                  <a:cubicBezTo>
                    <a:pt x="27" y="50"/>
                    <a:pt x="25" y="49"/>
                    <a:pt x="23" y="48"/>
                  </a:cubicBezTo>
                  <a:cubicBezTo>
                    <a:pt x="25" y="49"/>
                    <a:pt x="27" y="50"/>
                    <a:pt x="28" y="51"/>
                  </a:cubicBezTo>
                  <a:cubicBezTo>
                    <a:pt x="30" y="52"/>
                    <a:pt x="32" y="53"/>
                    <a:pt x="34" y="53"/>
                  </a:cubicBezTo>
                  <a:cubicBezTo>
                    <a:pt x="37" y="55"/>
                    <a:pt x="41" y="56"/>
                    <a:pt x="45" y="57"/>
                  </a:cubicBezTo>
                  <a:cubicBezTo>
                    <a:pt x="47" y="57"/>
                    <a:pt x="49" y="57"/>
                    <a:pt x="51" y="57"/>
                  </a:cubicBezTo>
                  <a:cubicBezTo>
                    <a:pt x="53" y="57"/>
                    <a:pt x="55" y="57"/>
                    <a:pt x="57" y="57"/>
                  </a:cubicBezTo>
                  <a:cubicBezTo>
                    <a:pt x="58" y="57"/>
                    <a:pt x="58" y="57"/>
                    <a:pt x="59" y="57"/>
                  </a:cubicBezTo>
                  <a:cubicBezTo>
                    <a:pt x="59" y="57"/>
                    <a:pt x="60" y="57"/>
                    <a:pt x="60" y="57"/>
                  </a:cubicBezTo>
                  <a:cubicBezTo>
                    <a:pt x="61" y="56"/>
                    <a:pt x="62" y="56"/>
                    <a:pt x="63" y="56"/>
                  </a:cubicBezTo>
                  <a:cubicBezTo>
                    <a:pt x="64" y="56"/>
                    <a:pt x="65" y="56"/>
                    <a:pt x="66" y="56"/>
                  </a:cubicBezTo>
                  <a:cubicBezTo>
                    <a:pt x="67" y="57"/>
                    <a:pt x="68" y="58"/>
                    <a:pt x="70" y="59"/>
                  </a:cubicBezTo>
                  <a:cubicBezTo>
                    <a:pt x="71" y="60"/>
                    <a:pt x="72" y="60"/>
                    <a:pt x="74" y="61"/>
                  </a:cubicBezTo>
                  <a:cubicBezTo>
                    <a:pt x="74" y="61"/>
                    <a:pt x="74" y="61"/>
                    <a:pt x="75" y="61"/>
                  </a:cubicBezTo>
                  <a:cubicBezTo>
                    <a:pt x="75" y="61"/>
                    <a:pt x="75" y="61"/>
                    <a:pt x="75" y="61"/>
                  </a:cubicBezTo>
                  <a:cubicBezTo>
                    <a:pt x="75" y="61"/>
                    <a:pt x="75" y="62"/>
                    <a:pt x="76" y="62"/>
                  </a:cubicBezTo>
                  <a:cubicBezTo>
                    <a:pt x="78" y="63"/>
                    <a:pt x="80" y="63"/>
                    <a:pt x="82" y="64"/>
                  </a:cubicBezTo>
                  <a:cubicBezTo>
                    <a:pt x="81" y="64"/>
                    <a:pt x="80" y="63"/>
                    <a:pt x="79" y="62"/>
                  </a:cubicBezTo>
                  <a:cubicBezTo>
                    <a:pt x="78" y="62"/>
                    <a:pt x="77" y="61"/>
                    <a:pt x="76" y="61"/>
                  </a:cubicBezTo>
                  <a:cubicBezTo>
                    <a:pt x="75" y="60"/>
                    <a:pt x="74" y="59"/>
                    <a:pt x="72" y="58"/>
                  </a:cubicBezTo>
                  <a:cubicBezTo>
                    <a:pt x="72" y="58"/>
                    <a:pt x="72" y="58"/>
                    <a:pt x="72" y="57"/>
                  </a:cubicBezTo>
                  <a:cubicBezTo>
                    <a:pt x="72" y="57"/>
                    <a:pt x="71" y="57"/>
                    <a:pt x="71" y="56"/>
                  </a:cubicBezTo>
                  <a:cubicBezTo>
                    <a:pt x="71" y="56"/>
                    <a:pt x="70" y="56"/>
                    <a:pt x="70" y="55"/>
                  </a:cubicBezTo>
                  <a:cubicBezTo>
                    <a:pt x="70" y="55"/>
                    <a:pt x="70" y="54"/>
                    <a:pt x="69" y="54"/>
                  </a:cubicBezTo>
                  <a:cubicBezTo>
                    <a:pt x="69" y="53"/>
                    <a:pt x="68" y="52"/>
                    <a:pt x="68" y="51"/>
                  </a:cubicBezTo>
                  <a:cubicBezTo>
                    <a:pt x="66" y="48"/>
                    <a:pt x="65" y="44"/>
                    <a:pt x="64" y="40"/>
                  </a:cubicBezTo>
                  <a:cubicBezTo>
                    <a:pt x="63" y="39"/>
                    <a:pt x="63" y="38"/>
                    <a:pt x="63" y="37"/>
                  </a:cubicBezTo>
                  <a:cubicBezTo>
                    <a:pt x="63" y="36"/>
                    <a:pt x="63" y="36"/>
                    <a:pt x="63" y="35"/>
                  </a:cubicBezTo>
                  <a:cubicBezTo>
                    <a:pt x="62" y="33"/>
                    <a:pt x="63" y="31"/>
                    <a:pt x="63" y="29"/>
                  </a:cubicBezTo>
                  <a:cubicBezTo>
                    <a:pt x="64" y="25"/>
                    <a:pt x="66" y="21"/>
                    <a:pt x="67" y="17"/>
                  </a:cubicBezTo>
                  <a:cubicBezTo>
                    <a:pt x="66" y="19"/>
                    <a:pt x="65" y="21"/>
                    <a:pt x="64" y="23"/>
                  </a:cubicBezTo>
                  <a:cubicBezTo>
                    <a:pt x="64" y="25"/>
                    <a:pt x="63" y="27"/>
                    <a:pt x="62" y="28"/>
                  </a:cubicBezTo>
                  <a:cubicBezTo>
                    <a:pt x="62" y="30"/>
                    <a:pt x="62" y="33"/>
                    <a:pt x="62" y="35"/>
                  </a:cubicBezTo>
                  <a:cubicBezTo>
                    <a:pt x="62" y="36"/>
                    <a:pt x="62" y="37"/>
                    <a:pt x="62" y="38"/>
                  </a:cubicBezTo>
                  <a:cubicBezTo>
                    <a:pt x="62" y="39"/>
                    <a:pt x="62" y="40"/>
                    <a:pt x="63" y="41"/>
                  </a:cubicBezTo>
                  <a:cubicBezTo>
                    <a:pt x="63" y="43"/>
                    <a:pt x="64" y="45"/>
                    <a:pt x="64" y="46"/>
                  </a:cubicBezTo>
                  <a:cubicBezTo>
                    <a:pt x="65" y="48"/>
                    <a:pt x="66" y="50"/>
                    <a:pt x="67" y="52"/>
                  </a:cubicBezTo>
                  <a:cubicBezTo>
                    <a:pt x="67" y="53"/>
                    <a:pt x="67" y="54"/>
                    <a:pt x="68" y="55"/>
                  </a:cubicBezTo>
                  <a:cubicBezTo>
                    <a:pt x="68" y="55"/>
                    <a:pt x="68" y="55"/>
                    <a:pt x="68" y="55"/>
                  </a:cubicBezTo>
                  <a:cubicBezTo>
                    <a:pt x="66" y="53"/>
                    <a:pt x="63" y="51"/>
                    <a:pt x="61" y="49"/>
                  </a:cubicBezTo>
                  <a:cubicBezTo>
                    <a:pt x="60" y="48"/>
                    <a:pt x="60" y="48"/>
                    <a:pt x="59" y="47"/>
                  </a:cubicBezTo>
                  <a:cubicBezTo>
                    <a:pt x="59" y="47"/>
                    <a:pt x="59" y="46"/>
                    <a:pt x="58" y="45"/>
                  </a:cubicBezTo>
                  <a:cubicBezTo>
                    <a:pt x="57" y="44"/>
                    <a:pt x="56" y="42"/>
                    <a:pt x="56" y="39"/>
                  </a:cubicBezTo>
                  <a:cubicBezTo>
                    <a:pt x="56" y="39"/>
                    <a:pt x="56" y="39"/>
                    <a:pt x="56" y="39"/>
                  </a:cubicBezTo>
                  <a:cubicBezTo>
                    <a:pt x="56" y="38"/>
                    <a:pt x="56" y="38"/>
                    <a:pt x="56" y="38"/>
                  </a:cubicBezTo>
                  <a:cubicBezTo>
                    <a:pt x="56" y="36"/>
                    <a:pt x="56" y="36"/>
                    <a:pt x="56" y="36"/>
                  </a:cubicBezTo>
                  <a:cubicBezTo>
                    <a:pt x="56" y="35"/>
                    <a:pt x="55" y="34"/>
                    <a:pt x="55" y="33"/>
                  </a:cubicBezTo>
                  <a:cubicBezTo>
                    <a:pt x="55" y="31"/>
                    <a:pt x="55" y="29"/>
                    <a:pt x="54" y="26"/>
                  </a:cubicBezTo>
                  <a:cubicBezTo>
                    <a:pt x="54" y="22"/>
                    <a:pt x="53" y="18"/>
                    <a:pt x="52" y="13"/>
                  </a:cubicBezTo>
                  <a:cubicBezTo>
                    <a:pt x="51" y="11"/>
                    <a:pt x="50" y="9"/>
                    <a:pt x="49" y="7"/>
                  </a:cubicBezTo>
                  <a:cubicBezTo>
                    <a:pt x="48" y="5"/>
                    <a:pt x="46" y="4"/>
                    <a:pt x="44" y="2"/>
                  </a:cubicBezTo>
                  <a:cubicBezTo>
                    <a:pt x="46" y="4"/>
                    <a:pt x="47" y="6"/>
                    <a:pt x="47"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1901"/>
            <p:cNvSpPr>
              <a:spLocks/>
            </p:cNvSpPr>
            <p:nvPr/>
          </p:nvSpPr>
          <p:spPr bwMode="auto">
            <a:xfrm>
              <a:off x="4989471" y="3935434"/>
              <a:ext cx="57150" cy="101601"/>
            </a:xfrm>
            <a:custGeom>
              <a:avLst/>
              <a:gdLst>
                <a:gd name="T0" fmla="*/ 15 w 15"/>
                <a:gd name="T1" fmla="*/ 27 h 27"/>
                <a:gd name="T2" fmla="*/ 10 w 15"/>
                <a:gd name="T3" fmla="*/ 12 h 27"/>
                <a:gd name="T4" fmla="*/ 5 w 15"/>
                <a:gd name="T5" fmla="*/ 6 h 27"/>
                <a:gd name="T6" fmla="*/ 0 w 15"/>
                <a:gd name="T7" fmla="*/ 0 h 27"/>
                <a:gd name="T8" fmla="*/ 10 w 15"/>
                <a:gd name="T9" fmla="*/ 4 h 27"/>
                <a:gd name="T10" fmla="*/ 14 w 15"/>
                <a:gd name="T11" fmla="*/ 14 h 27"/>
                <a:gd name="T12" fmla="*/ 15 w 15"/>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5" h="27">
                  <a:moveTo>
                    <a:pt x="15" y="27"/>
                  </a:moveTo>
                  <a:cubicBezTo>
                    <a:pt x="13" y="22"/>
                    <a:pt x="12" y="17"/>
                    <a:pt x="10" y="12"/>
                  </a:cubicBezTo>
                  <a:cubicBezTo>
                    <a:pt x="8" y="10"/>
                    <a:pt x="7" y="8"/>
                    <a:pt x="5" y="6"/>
                  </a:cubicBezTo>
                  <a:cubicBezTo>
                    <a:pt x="3" y="4"/>
                    <a:pt x="1" y="2"/>
                    <a:pt x="0" y="0"/>
                  </a:cubicBezTo>
                  <a:cubicBezTo>
                    <a:pt x="3" y="1"/>
                    <a:pt x="7" y="3"/>
                    <a:pt x="10" y="4"/>
                  </a:cubicBezTo>
                  <a:cubicBezTo>
                    <a:pt x="12" y="7"/>
                    <a:pt x="13" y="12"/>
                    <a:pt x="14" y="14"/>
                  </a:cubicBezTo>
                  <a:cubicBezTo>
                    <a:pt x="14" y="18"/>
                    <a:pt x="14" y="23"/>
                    <a:pt x="15"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84" name="Picture 1903"/>
            <p:cNvPicPr>
              <a:picLocks noChangeAspect="1" noChangeArrowheads="1"/>
            </p:cNvPicPr>
            <p:nvPr/>
          </p:nvPicPr>
          <p:blipFill>
            <a:blip r:embed="rId18" cstate="screen">
              <a:extLst>
                <a:ext uri="{28A0092B-C50C-407E-A947-70E740481C1C}">
                  <a14:useLocalDpi xmlns:a14="http://schemas.microsoft.com/office/drawing/2010/main"/>
                </a:ext>
              </a:extLst>
            </a:blip>
            <a:srcRect/>
            <a:stretch>
              <a:fillRect/>
            </a:stretch>
          </p:blipFill>
          <p:spPr bwMode="auto">
            <a:xfrm>
              <a:off x="4945021" y="4043385"/>
              <a:ext cx="146051" cy="88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1904"/>
            <p:cNvSpPr>
              <a:spLocks/>
            </p:cNvSpPr>
            <p:nvPr/>
          </p:nvSpPr>
          <p:spPr bwMode="auto">
            <a:xfrm>
              <a:off x="4948196" y="3981472"/>
              <a:ext cx="101601" cy="77788"/>
            </a:xfrm>
            <a:custGeom>
              <a:avLst/>
              <a:gdLst>
                <a:gd name="T0" fmla="*/ 13 w 27"/>
                <a:gd name="T1" fmla="*/ 15 h 21"/>
                <a:gd name="T2" fmla="*/ 22 w 27"/>
                <a:gd name="T3" fmla="*/ 18 h 21"/>
                <a:gd name="T4" fmla="*/ 27 w 27"/>
                <a:gd name="T5" fmla="*/ 21 h 21"/>
                <a:gd name="T6" fmla="*/ 18 w 27"/>
                <a:gd name="T7" fmla="*/ 19 h 21"/>
                <a:gd name="T8" fmla="*/ 8 w 27"/>
                <a:gd name="T9" fmla="*/ 18 h 21"/>
                <a:gd name="T10" fmla="*/ 0 w 27"/>
                <a:gd name="T11" fmla="*/ 13 h 21"/>
                <a:gd name="T12" fmla="*/ 0 w 27"/>
                <a:gd name="T13" fmla="*/ 11 h 21"/>
                <a:gd name="T14" fmla="*/ 1 w 27"/>
                <a:gd name="T15" fmla="*/ 0 h 21"/>
                <a:gd name="T16" fmla="*/ 2 w 27"/>
                <a:gd name="T17" fmla="*/ 5 h 21"/>
                <a:gd name="T18" fmla="*/ 13 w 27"/>
                <a:gd name="T1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1">
                  <a:moveTo>
                    <a:pt x="13" y="15"/>
                  </a:moveTo>
                  <a:cubicBezTo>
                    <a:pt x="15" y="16"/>
                    <a:pt x="20" y="17"/>
                    <a:pt x="22" y="18"/>
                  </a:cubicBezTo>
                  <a:cubicBezTo>
                    <a:pt x="24" y="19"/>
                    <a:pt x="27" y="21"/>
                    <a:pt x="27" y="21"/>
                  </a:cubicBezTo>
                  <a:cubicBezTo>
                    <a:pt x="24" y="20"/>
                    <a:pt x="21" y="19"/>
                    <a:pt x="18" y="19"/>
                  </a:cubicBezTo>
                  <a:cubicBezTo>
                    <a:pt x="15" y="19"/>
                    <a:pt x="11" y="19"/>
                    <a:pt x="8" y="18"/>
                  </a:cubicBezTo>
                  <a:cubicBezTo>
                    <a:pt x="4" y="18"/>
                    <a:pt x="2" y="15"/>
                    <a:pt x="0" y="13"/>
                  </a:cubicBezTo>
                  <a:cubicBezTo>
                    <a:pt x="0" y="12"/>
                    <a:pt x="0" y="12"/>
                    <a:pt x="0" y="11"/>
                  </a:cubicBezTo>
                  <a:cubicBezTo>
                    <a:pt x="0" y="7"/>
                    <a:pt x="1" y="4"/>
                    <a:pt x="1" y="0"/>
                  </a:cubicBezTo>
                  <a:cubicBezTo>
                    <a:pt x="2" y="2"/>
                    <a:pt x="2" y="4"/>
                    <a:pt x="2" y="5"/>
                  </a:cubicBezTo>
                  <a:cubicBezTo>
                    <a:pt x="5" y="12"/>
                    <a:pt x="10" y="15"/>
                    <a:pt x="13"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905"/>
            <p:cNvSpPr>
              <a:spLocks/>
            </p:cNvSpPr>
            <p:nvPr/>
          </p:nvSpPr>
          <p:spPr bwMode="auto">
            <a:xfrm>
              <a:off x="4972008" y="3935434"/>
              <a:ext cx="112713" cy="169864"/>
            </a:xfrm>
            <a:custGeom>
              <a:avLst/>
              <a:gdLst>
                <a:gd name="T0" fmla="*/ 5 w 30"/>
                <a:gd name="T1" fmla="*/ 26 h 45"/>
                <a:gd name="T2" fmla="*/ 15 w 30"/>
                <a:gd name="T3" fmla="*/ 29 h 45"/>
                <a:gd name="T4" fmla="*/ 18 w 30"/>
                <a:gd name="T5" fmla="*/ 29 h 45"/>
                <a:gd name="T6" fmla="*/ 18 w 30"/>
                <a:gd name="T7" fmla="*/ 30 h 45"/>
                <a:gd name="T8" fmla="*/ 18 w 30"/>
                <a:gd name="T9" fmla="*/ 29 h 45"/>
                <a:gd name="T10" fmla="*/ 15 w 30"/>
                <a:gd name="T11" fmla="*/ 26 h 45"/>
                <a:gd name="T12" fmla="*/ 11 w 30"/>
                <a:gd name="T13" fmla="*/ 22 h 45"/>
                <a:gd name="T14" fmla="*/ 7 w 30"/>
                <a:gd name="T15" fmla="*/ 19 h 45"/>
                <a:gd name="T16" fmla="*/ 2 w 30"/>
                <a:gd name="T17" fmla="*/ 15 h 45"/>
                <a:gd name="T18" fmla="*/ 1 w 30"/>
                <a:gd name="T19" fmla="*/ 11 h 45"/>
                <a:gd name="T20" fmla="*/ 5 w 30"/>
                <a:gd name="T21" fmla="*/ 17 h 45"/>
                <a:gd name="T22" fmla="*/ 9 w 30"/>
                <a:gd name="T23" fmla="*/ 20 h 45"/>
                <a:gd name="T24" fmla="*/ 5 w 30"/>
                <a:gd name="T25" fmla="*/ 13 h 45"/>
                <a:gd name="T26" fmla="*/ 1 w 30"/>
                <a:gd name="T27" fmla="*/ 3 h 45"/>
                <a:gd name="T28" fmla="*/ 1 w 30"/>
                <a:gd name="T29" fmla="*/ 1 h 45"/>
                <a:gd name="T30" fmla="*/ 3 w 30"/>
                <a:gd name="T31" fmla="*/ 6 h 45"/>
                <a:gd name="T32" fmla="*/ 14 w 30"/>
                <a:gd name="T33" fmla="*/ 23 h 45"/>
                <a:gd name="T34" fmla="*/ 18 w 30"/>
                <a:gd name="T35" fmla="*/ 27 h 45"/>
                <a:gd name="T36" fmla="*/ 19 w 30"/>
                <a:gd name="T37" fmla="*/ 28 h 45"/>
                <a:gd name="T38" fmla="*/ 18 w 30"/>
                <a:gd name="T39" fmla="*/ 26 h 45"/>
                <a:gd name="T40" fmla="*/ 16 w 30"/>
                <a:gd name="T41" fmla="*/ 16 h 45"/>
                <a:gd name="T42" fmla="*/ 15 w 30"/>
                <a:gd name="T43" fmla="*/ 13 h 45"/>
                <a:gd name="T44" fmla="*/ 10 w 30"/>
                <a:gd name="T45" fmla="*/ 7 h 45"/>
                <a:gd name="T46" fmla="*/ 11 w 30"/>
                <a:gd name="T47" fmla="*/ 7 h 45"/>
                <a:gd name="T48" fmla="*/ 15 w 30"/>
                <a:gd name="T49" fmla="*/ 13 h 45"/>
                <a:gd name="T50" fmla="*/ 17 w 30"/>
                <a:gd name="T51" fmla="*/ 16 h 45"/>
                <a:gd name="T52" fmla="*/ 20 w 30"/>
                <a:gd name="T53" fmla="*/ 27 h 45"/>
                <a:gd name="T54" fmla="*/ 21 w 30"/>
                <a:gd name="T55" fmla="*/ 29 h 45"/>
                <a:gd name="T56" fmla="*/ 26 w 30"/>
                <a:gd name="T57" fmla="*/ 35 h 45"/>
                <a:gd name="T58" fmla="*/ 26 w 30"/>
                <a:gd name="T59" fmla="*/ 33 h 45"/>
                <a:gd name="T60" fmla="*/ 27 w 30"/>
                <a:gd name="T61" fmla="*/ 29 h 45"/>
                <a:gd name="T62" fmla="*/ 26 w 30"/>
                <a:gd name="T63" fmla="*/ 19 h 45"/>
                <a:gd name="T64" fmla="*/ 24 w 30"/>
                <a:gd name="T65" fmla="*/ 14 h 45"/>
                <a:gd name="T66" fmla="*/ 26 w 30"/>
                <a:gd name="T67" fmla="*/ 19 h 45"/>
                <a:gd name="T68" fmla="*/ 28 w 30"/>
                <a:gd name="T69" fmla="*/ 29 h 45"/>
                <a:gd name="T70" fmla="*/ 27 w 30"/>
                <a:gd name="T71" fmla="*/ 33 h 45"/>
                <a:gd name="T72" fmla="*/ 27 w 30"/>
                <a:gd name="T73" fmla="*/ 35 h 45"/>
                <a:gd name="T74" fmla="*/ 28 w 30"/>
                <a:gd name="T75" fmla="*/ 38 h 45"/>
                <a:gd name="T76" fmla="*/ 29 w 30"/>
                <a:gd name="T77" fmla="*/ 41 h 45"/>
                <a:gd name="T78" fmla="*/ 29 w 30"/>
                <a:gd name="T79" fmla="*/ 42 h 45"/>
                <a:gd name="T80" fmla="*/ 29 w 30"/>
                <a:gd name="T81" fmla="*/ 43 h 45"/>
                <a:gd name="T82" fmla="*/ 27 w 30"/>
                <a:gd name="T83" fmla="*/ 40 h 45"/>
                <a:gd name="T84" fmla="*/ 26 w 30"/>
                <a:gd name="T85" fmla="*/ 39 h 45"/>
                <a:gd name="T86" fmla="*/ 25 w 30"/>
                <a:gd name="T87" fmla="*/ 38 h 45"/>
                <a:gd name="T88" fmla="*/ 18 w 30"/>
                <a:gd name="T89" fmla="*/ 34 h 45"/>
                <a:gd name="T90" fmla="*/ 16 w 30"/>
                <a:gd name="T91" fmla="*/ 34 h 45"/>
                <a:gd name="T92" fmla="*/ 6 w 30"/>
                <a:gd name="T93" fmla="*/ 35 h 45"/>
                <a:gd name="T94" fmla="*/ 12 w 30"/>
                <a:gd name="T95" fmla="*/ 33 h 45"/>
                <a:gd name="T96" fmla="*/ 17 w 30"/>
                <a:gd name="T97" fmla="*/ 33 h 45"/>
                <a:gd name="T98" fmla="*/ 22 w 30"/>
                <a:gd name="T99" fmla="*/ 35 h 45"/>
                <a:gd name="T100" fmla="*/ 26 w 30"/>
                <a:gd name="T101" fmla="*/ 37 h 45"/>
                <a:gd name="T102" fmla="*/ 23 w 30"/>
                <a:gd name="T103" fmla="*/ 33 h 45"/>
                <a:gd name="T104" fmla="*/ 21 w 30"/>
                <a:gd name="T105" fmla="*/ 32 h 45"/>
                <a:gd name="T106" fmla="*/ 18 w 30"/>
                <a:gd name="T107" fmla="*/ 30 h 45"/>
                <a:gd name="T108" fmla="*/ 17 w 30"/>
                <a:gd name="T109" fmla="*/ 30 h 45"/>
                <a:gd name="T110" fmla="*/ 12 w 30"/>
                <a:gd name="T111" fmla="*/ 29 h 45"/>
                <a:gd name="T112" fmla="*/ 2 w 30"/>
                <a:gd name="T113" fmla="*/ 25 h 45"/>
                <a:gd name="T114" fmla="*/ 2 w 30"/>
                <a:gd name="T115"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45">
                  <a:moveTo>
                    <a:pt x="2" y="25"/>
                  </a:moveTo>
                  <a:cubicBezTo>
                    <a:pt x="3" y="25"/>
                    <a:pt x="4" y="26"/>
                    <a:pt x="5" y="26"/>
                  </a:cubicBezTo>
                  <a:cubicBezTo>
                    <a:pt x="7" y="27"/>
                    <a:pt x="10" y="28"/>
                    <a:pt x="12" y="28"/>
                  </a:cubicBezTo>
                  <a:cubicBezTo>
                    <a:pt x="13" y="28"/>
                    <a:pt x="14" y="29"/>
                    <a:pt x="15" y="29"/>
                  </a:cubicBezTo>
                  <a:cubicBezTo>
                    <a:pt x="16" y="29"/>
                    <a:pt x="16" y="29"/>
                    <a:pt x="17" y="29"/>
                  </a:cubicBezTo>
                  <a:cubicBezTo>
                    <a:pt x="18" y="29"/>
                    <a:pt x="18" y="29"/>
                    <a:pt x="18" y="29"/>
                  </a:cubicBezTo>
                  <a:cubicBezTo>
                    <a:pt x="18" y="30"/>
                    <a:pt x="18" y="30"/>
                    <a:pt x="18" y="30"/>
                  </a:cubicBezTo>
                  <a:cubicBezTo>
                    <a:pt x="18" y="30"/>
                    <a:pt x="18" y="30"/>
                    <a:pt x="18" y="30"/>
                  </a:cubicBezTo>
                  <a:cubicBezTo>
                    <a:pt x="19" y="30"/>
                    <a:pt x="20" y="30"/>
                    <a:pt x="20" y="30"/>
                  </a:cubicBezTo>
                  <a:cubicBezTo>
                    <a:pt x="20" y="30"/>
                    <a:pt x="19" y="29"/>
                    <a:pt x="18" y="29"/>
                  </a:cubicBezTo>
                  <a:cubicBezTo>
                    <a:pt x="18" y="28"/>
                    <a:pt x="17" y="28"/>
                    <a:pt x="17" y="27"/>
                  </a:cubicBezTo>
                  <a:cubicBezTo>
                    <a:pt x="16" y="27"/>
                    <a:pt x="16" y="27"/>
                    <a:pt x="15" y="26"/>
                  </a:cubicBezTo>
                  <a:cubicBezTo>
                    <a:pt x="15" y="26"/>
                    <a:pt x="14" y="25"/>
                    <a:pt x="13" y="24"/>
                  </a:cubicBezTo>
                  <a:cubicBezTo>
                    <a:pt x="12" y="23"/>
                    <a:pt x="12" y="23"/>
                    <a:pt x="11" y="22"/>
                  </a:cubicBezTo>
                  <a:cubicBezTo>
                    <a:pt x="10" y="21"/>
                    <a:pt x="9" y="21"/>
                    <a:pt x="8" y="20"/>
                  </a:cubicBezTo>
                  <a:cubicBezTo>
                    <a:pt x="8" y="20"/>
                    <a:pt x="7" y="19"/>
                    <a:pt x="7" y="19"/>
                  </a:cubicBezTo>
                  <a:cubicBezTo>
                    <a:pt x="6" y="19"/>
                    <a:pt x="6" y="18"/>
                    <a:pt x="5" y="18"/>
                  </a:cubicBezTo>
                  <a:cubicBezTo>
                    <a:pt x="4" y="17"/>
                    <a:pt x="3" y="16"/>
                    <a:pt x="2" y="15"/>
                  </a:cubicBezTo>
                  <a:cubicBezTo>
                    <a:pt x="2" y="14"/>
                    <a:pt x="2" y="14"/>
                    <a:pt x="1" y="13"/>
                  </a:cubicBezTo>
                  <a:cubicBezTo>
                    <a:pt x="1" y="12"/>
                    <a:pt x="1" y="12"/>
                    <a:pt x="1" y="11"/>
                  </a:cubicBezTo>
                  <a:cubicBezTo>
                    <a:pt x="1" y="12"/>
                    <a:pt x="2" y="14"/>
                    <a:pt x="3" y="15"/>
                  </a:cubicBezTo>
                  <a:cubicBezTo>
                    <a:pt x="3" y="16"/>
                    <a:pt x="4" y="16"/>
                    <a:pt x="5" y="17"/>
                  </a:cubicBezTo>
                  <a:cubicBezTo>
                    <a:pt x="6" y="18"/>
                    <a:pt x="6" y="18"/>
                    <a:pt x="7" y="18"/>
                  </a:cubicBezTo>
                  <a:cubicBezTo>
                    <a:pt x="7" y="19"/>
                    <a:pt x="8" y="19"/>
                    <a:pt x="9" y="20"/>
                  </a:cubicBezTo>
                  <a:cubicBezTo>
                    <a:pt x="9" y="20"/>
                    <a:pt x="9" y="20"/>
                    <a:pt x="9" y="20"/>
                  </a:cubicBezTo>
                  <a:cubicBezTo>
                    <a:pt x="8" y="18"/>
                    <a:pt x="6" y="15"/>
                    <a:pt x="5" y="13"/>
                  </a:cubicBezTo>
                  <a:cubicBezTo>
                    <a:pt x="3" y="11"/>
                    <a:pt x="3" y="9"/>
                    <a:pt x="2" y="6"/>
                  </a:cubicBezTo>
                  <a:cubicBezTo>
                    <a:pt x="1" y="5"/>
                    <a:pt x="1" y="4"/>
                    <a:pt x="1" y="3"/>
                  </a:cubicBezTo>
                  <a:cubicBezTo>
                    <a:pt x="1" y="2"/>
                    <a:pt x="1" y="1"/>
                    <a:pt x="1" y="0"/>
                  </a:cubicBezTo>
                  <a:cubicBezTo>
                    <a:pt x="1" y="0"/>
                    <a:pt x="1" y="1"/>
                    <a:pt x="1" y="1"/>
                  </a:cubicBezTo>
                  <a:cubicBezTo>
                    <a:pt x="1" y="2"/>
                    <a:pt x="1" y="2"/>
                    <a:pt x="2" y="3"/>
                  </a:cubicBezTo>
                  <a:cubicBezTo>
                    <a:pt x="2" y="4"/>
                    <a:pt x="2" y="5"/>
                    <a:pt x="3" y="6"/>
                  </a:cubicBezTo>
                  <a:cubicBezTo>
                    <a:pt x="4" y="8"/>
                    <a:pt x="5" y="10"/>
                    <a:pt x="6" y="12"/>
                  </a:cubicBezTo>
                  <a:cubicBezTo>
                    <a:pt x="8" y="16"/>
                    <a:pt x="10" y="20"/>
                    <a:pt x="14" y="23"/>
                  </a:cubicBezTo>
                  <a:cubicBezTo>
                    <a:pt x="14" y="24"/>
                    <a:pt x="15" y="25"/>
                    <a:pt x="16" y="25"/>
                  </a:cubicBezTo>
                  <a:cubicBezTo>
                    <a:pt x="17" y="26"/>
                    <a:pt x="17" y="26"/>
                    <a:pt x="18" y="27"/>
                  </a:cubicBezTo>
                  <a:cubicBezTo>
                    <a:pt x="18" y="27"/>
                    <a:pt x="18" y="27"/>
                    <a:pt x="19" y="28"/>
                  </a:cubicBezTo>
                  <a:cubicBezTo>
                    <a:pt x="19" y="28"/>
                    <a:pt x="19" y="28"/>
                    <a:pt x="19" y="28"/>
                  </a:cubicBezTo>
                  <a:cubicBezTo>
                    <a:pt x="19" y="28"/>
                    <a:pt x="19" y="28"/>
                    <a:pt x="19" y="27"/>
                  </a:cubicBezTo>
                  <a:cubicBezTo>
                    <a:pt x="19" y="27"/>
                    <a:pt x="18" y="26"/>
                    <a:pt x="18" y="26"/>
                  </a:cubicBezTo>
                  <a:cubicBezTo>
                    <a:pt x="18" y="25"/>
                    <a:pt x="18" y="24"/>
                    <a:pt x="18" y="24"/>
                  </a:cubicBezTo>
                  <a:cubicBezTo>
                    <a:pt x="17" y="21"/>
                    <a:pt x="17" y="19"/>
                    <a:pt x="16" y="16"/>
                  </a:cubicBezTo>
                  <a:cubicBezTo>
                    <a:pt x="16" y="16"/>
                    <a:pt x="16" y="15"/>
                    <a:pt x="16" y="15"/>
                  </a:cubicBezTo>
                  <a:cubicBezTo>
                    <a:pt x="15" y="14"/>
                    <a:pt x="15" y="13"/>
                    <a:pt x="15" y="13"/>
                  </a:cubicBezTo>
                  <a:cubicBezTo>
                    <a:pt x="14" y="12"/>
                    <a:pt x="14" y="11"/>
                    <a:pt x="13" y="10"/>
                  </a:cubicBezTo>
                  <a:cubicBezTo>
                    <a:pt x="12" y="9"/>
                    <a:pt x="11" y="8"/>
                    <a:pt x="10" y="7"/>
                  </a:cubicBezTo>
                  <a:cubicBezTo>
                    <a:pt x="10" y="6"/>
                    <a:pt x="9" y="5"/>
                    <a:pt x="8" y="4"/>
                  </a:cubicBezTo>
                  <a:cubicBezTo>
                    <a:pt x="9" y="5"/>
                    <a:pt x="10" y="6"/>
                    <a:pt x="11" y="7"/>
                  </a:cubicBezTo>
                  <a:cubicBezTo>
                    <a:pt x="11" y="8"/>
                    <a:pt x="12" y="9"/>
                    <a:pt x="13" y="10"/>
                  </a:cubicBezTo>
                  <a:cubicBezTo>
                    <a:pt x="14" y="11"/>
                    <a:pt x="15" y="12"/>
                    <a:pt x="15" y="13"/>
                  </a:cubicBezTo>
                  <a:cubicBezTo>
                    <a:pt x="16" y="13"/>
                    <a:pt x="16" y="14"/>
                    <a:pt x="16" y="14"/>
                  </a:cubicBezTo>
                  <a:cubicBezTo>
                    <a:pt x="16" y="15"/>
                    <a:pt x="17" y="16"/>
                    <a:pt x="17" y="16"/>
                  </a:cubicBezTo>
                  <a:cubicBezTo>
                    <a:pt x="18" y="19"/>
                    <a:pt x="18" y="21"/>
                    <a:pt x="19" y="24"/>
                  </a:cubicBezTo>
                  <a:cubicBezTo>
                    <a:pt x="19" y="25"/>
                    <a:pt x="19" y="26"/>
                    <a:pt x="20" y="27"/>
                  </a:cubicBezTo>
                  <a:cubicBezTo>
                    <a:pt x="20" y="28"/>
                    <a:pt x="20" y="28"/>
                    <a:pt x="21" y="29"/>
                  </a:cubicBezTo>
                  <a:cubicBezTo>
                    <a:pt x="21" y="29"/>
                    <a:pt x="21" y="29"/>
                    <a:pt x="21" y="29"/>
                  </a:cubicBezTo>
                  <a:cubicBezTo>
                    <a:pt x="22" y="30"/>
                    <a:pt x="23" y="31"/>
                    <a:pt x="24" y="33"/>
                  </a:cubicBezTo>
                  <a:cubicBezTo>
                    <a:pt x="25" y="33"/>
                    <a:pt x="25" y="34"/>
                    <a:pt x="26" y="35"/>
                  </a:cubicBezTo>
                  <a:cubicBezTo>
                    <a:pt x="26" y="35"/>
                    <a:pt x="26" y="35"/>
                    <a:pt x="26" y="35"/>
                  </a:cubicBezTo>
                  <a:cubicBezTo>
                    <a:pt x="26" y="34"/>
                    <a:pt x="26" y="34"/>
                    <a:pt x="26" y="33"/>
                  </a:cubicBezTo>
                  <a:cubicBezTo>
                    <a:pt x="26" y="33"/>
                    <a:pt x="27" y="32"/>
                    <a:pt x="27" y="32"/>
                  </a:cubicBezTo>
                  <a:cubicBezTo>
                    <a:pt x="27" y="31"/>
                    <a:pt x="27" y="30"/>
                    <a:pt x="27" y="29"/>
                  </a:cubicBezTo>
                  <a:cubicBezTo>
                    <a:pt x="27" y="28"/>
                    <a:pt x="27" y="27"/>
                    <a:pt x="27" y="26"/>
                  </a:cubicBezTo>
                  <a:cubicBezTo>
                    <a:pt x="27" y="23"/>
                    <a:pt x="27" y="21"/>
                    <a:pt x="26" y="19"/>
                  </a:cubicBezTo>
                  <a:cubicBezTo>
                    <a:pt x="26" y="18"/>
                    <a:pt x="26" y="17"/>
                    <a:pt x="25" y="17"/>
                  </a:cubicBezTo>
                  <a:cubicBezTo>
                    <a:pt x="25" y="16"/>
                    <a:pt x="24" y="15"/>
                    <a:pt x="24" y="14"/>
                  </a:cubicBezTo>
                  <a:cubicBezTo>
                    <a:pt x="24" y="15"/>
                    <a:pt x="25" y="15"/>
                    <a:pt x="25" y="16"/>
                  </a:cubicBezTo>
                  <a:cubicBezTo>
                    <a:pt x="26" y="17"/>
                    <a:pt x="26" y="18"/>
                    <a:pt x="26" y="19"/>
                  </a:cubicBezTo>
                  <a:cubicBezTo>
                    <a:pt x="27" y="21"/>
                    <a:pt x="28" y="23"/>
                    <a:pt x="28" y="25"/>
                  </a:cubicBezTo>
                  <a:cubicBezTo>
                    <a:pt x="28" y="27"/>
                    <a:pt x="28" y="28"/>
                    <a:pt x="28" y="29"/>
                  </a:cubicBezTo>
                  <a:cubicBezTo>
                    <a:pt x="28" y="30"/>
                    <a:pt x="28" y="31"/>
                    <a:pt x="27" y="32"/>
                  </a:cubicBezTo>
                  <a:cubicBezTo>
                    <a:pt x="27" y="32"/>
                    <a:pt x="27" y="32"/>
                    <a:pt x="27" y="33"/>
                  </a:cubicBezTo>
                  <a:cubicBezTo>
                    <a:pt x="27" y="33"/>
                    <a:pt x="27" y="33"/>
                    <a:pt x="27" y="33"/>
                  </a:cubicBezTo>
                  <a:cubicBezTo>
                    <a:pt x="27" y="34"/>
                    <a:pt x="27" y="34"/>
                    <a:pt x="27" y="35"/>
                  </a:cubicBezTo>
                  <a:cubicBezTo>
                    <a:pt x="27" y="35"/>
                    <a:pt x="27" y="36"/>
                    <a:pt x="27" y="36"/>
                  </a:cubicBezTo>
                  <a:cubicBezTo>
                    <a:pt x="27" y="37"/>
                    <a:pt x="27" y="38"/>
                    <a:pt x="28" y="38"/>
                  </a:cubicBezTo>
                  <a:cubicBezTo>
                    <a:pt x="28" y="39"/>
                    <a:pt x="28" y="40"/>
                    <a:pt x="29" y="41"/>
                  </a:cubicBezTo>
                  <a:cubicBezTo>
                    <a:pt x="29" y="41"/>
                    <a:pt x="29" y="41"/>
                    <a:pt x="29" y="41"/>
                  </a:cubicBezTo>
                  <a:cubicBezTo>
                    <a:pt x="29" y="41"/>
                    <a:pt x="29" y="41"/>
                    <a:pt x="29" y="41"/>
                  </a:cubicBezTo>
                  <a:cubicBezTo>
                    <a:pt x="29" y="41"/>
                    <a:pt x="29" y="41"/>
                    <a:pt x="29" y="42"/>
                  </a:cubicBezTo>
                  <a:cubicBezTo>
                    <a:pt x="29" y="43"/>
                    <a:pt x="30" y="44"/>
                    <a:pt x="30" y="45"/>
                  </a:cubicBezTo>
                  <a:cubicBezTo>
                    <a:pt x="30" y="45"/>
                    <a:pt x="29" y="44"/>
                    <a:pt x="29" y="43"/>
                  </a:cubicBezTo>
                  <a:cubicBezTo>
                    <a:pt x="29" y="43"/>
                    <a:pt x="29" y="42"/>
                    <a:pt x="28" y="42"/>
                  </a:cubicBezTo>
                  <a:cubicBezTo>
                    <a:pt x="28" y="41"/>
                    <a:pt x="28" y="40"/>
                    <a:pt x="27" y="40"/>
                  </a:cubicBezTo>
                  <a:cubicBezTo>
                    <a:pt x="27" y="40"/>
                    <a:pt x="27" y="40"/>
                    <a:pt x="27" y="39"/>
                  </a:cubicBezTo>
                  <a:cubicBezTo>
                    <a:pt x="27" y="39"/>
                    <a:pt x="27" y="39"/>
                    <a:pt x="26" y="39"/>
                  </a:cubicBezTo>
                  <a:cubicBezTo>
                    <a:pt x="26" y="39"/>
                    <a:pt x="26" y="39"/>
                    <a:pt x="26" y="38"/>
                  </a:cubicBezTo>
                  <a:cubicBezTo>
                    <a:pt x="26" y="38"/>
                    <a:pt x="25" y="38"/>
                    <a:pt x="25" y="38"/>
                  </a:cubicBezTo>
                  <a:cubicBezTo>
                    <a:pt x="25" y="38"/>
                    <a:pt x="24" y="37"/>
                    <a:pt x="24" y="37"/>
                  </a:cubicBezTo>
                  <a:cubicBezTo>
                    <a:pt x="22" y="36"/>
                    <a:pt x="20" y="35"/>
                    <a:pt x="18" y="34"/>
                  </a:cubicBezTo>
                  <a:cubicBezTo>
                    <a:pt x="18" y="34"/>
                    <a:pt x="17" y="34"/>
                    <a:pt x="17" y="34"/>
                  </a:cubicBezTo>
                  <a:cubicBezTo>
                    <a:pt x="17" y="34"/>
                    <a:pt x="16" y="34"/>
                    <a:pt x="16" y="34"/>
                  </a:cubicBezTo>
                  <a:cubicBezTo>
                    <a:pt x="14" y="33"/>
                    <a:pt x="13" y="33"/>
                    <a:pt x="12" y="34"/>
                  </a:cubicBezTo>
                  <a:cubicBezTo>
                    <a:pt x="10" y="34"/>
                    <a:pt x="8" y="35"/>
                    <a:pt x="6" y="35"/>
                  </a:cubicBezTo>
                  <a:cubicBezTo>
                    <a:pt x="7" y="35"/>
                    <a:pt x="8" y="34"/>
                    <a:pt x="9" y="34"/>
                  </a:cubicBezTo>
                  <a:cubicBezTo>
                    <a:pt x="10" y="34"/>
                    <a:pt x="11" y="33"/>
                    <a:pt x="12" y="33"/>
                  </a:cubicBezTo>
                  <a:cubicBezTo>
                    <a:pt x="13" y="33"/>
                    <a:pt x="15" y="33"/>
                    <a:pt x="16" y="33"/>
                  </a:cubicBezTo>
                  <a:cubicBezTo>
                    <a:pt x="16" y="33"/>
                    <a:pt x="17" y="33"/>
                    <a:pt x="17" y="33"/>
                  </a:cubicBezTo>
                  <a:cubicBezTo>
                    <a:pt x="18" y="34"/>
                    <a:pt x="18" y="34"/>
                    <a:pt x="19" y="34"/>
                  </a:cubicBezTo>
                  <a:cubicBezTo>
                    <a:pt x="20" y="34"/>
                    <a:pt x="21" y="35"/>
                    <a:pt x="22" y="35"/>
                  </a:cubicBezTo>
                  <a:cubicBezTo>
                    <a:pt x="23" y="35"/>
                    <a:pt x="23" y="36"/>
                    <a:pt x="24" y="36"/>
                  </a:cubicBezTo>
                  <a:cubicBezTo>
                    <a:pt x="25" y="37"/>
                    <a:pt x="25" y="37"/>
                    <a:pt x="26" y="37"/>
                  </a:cubicBezTo>
                  <a:cubicBezTo>
                    <a:pt x="26" y="37"/>
                    <a:pt x="26" y="37"/>
                    <a:pt x="26" y="37"/>
                  </a:cubicBezTo>
                  <a:cubicBezTo>
                    <a:pt x="25" y="36"/>
                    <a:pt x="24" y="35"/>
                    <a:pt x="23" y="33"/>
                  </a:cubicBezTo>
                  <a:cubicBezTo>
                    <a:pt x="23" y="33"/>
                    <a:pt x="22" y="33"/>
                    <a:pt x="22" y="32"/>
                  </a:cubicBezTo>
                  <a:cubicBezTo>
                    <a:pt x="22" y="32"/>
                    <a:pt x="22" y="32"/>
                    <a:pt x="21" y="32"/>
                  </a:cubicBezTo>
                  <a:cubicBezTo>
                    <a:pt x="20" y="31"/>
                    <a:pt x="19" y="31"/>
                    <a:pt x="18" y="30"/>
                  </a:cubicBezTo>
                  <a:cubicBezTo>
                    <a:pt x="18" y="30"/>
                    <a:pt x="18" y="30"/>
                    <a:pt x="18" y="30"/>
                  </a:cubicBezTo>
                  <a:cubicBezTo>
                    <a:pt x="18" y="30"/>
                    <a:pt x="18" y="30"/>
                    <a:pt x="17" y="30"/>
                  </a:cubicBezTo>
                  <a:cubicBezTo>
                    <a:pt x="17" y="30"/>
                    <a:pt x="17" y="30"/>
                    <a:pt x="17" y="30"/>
                  </a:cubicBezTo>
                  <a:cubicBezTo>
                    <a:pt x="16" y="30"/>
                    <a:pt x="16" y="30"/>
                    <a:pt x="15" y="30"/>
                  </a:cubicBezTo>
                  <a:cubicBezTo>
                    <a:pt x="14" y="29"/>
                    <a:pt x="13" y="29"/>
                    <a:pt x="12" y="29"/>
                  </a:cubicBezTo>
                  <a:cubicBezTo>
                    <a:pt x="9" y="28"/>
                    <a:pt x="7" y="28"/>
                    <a:pt x="5" y="27"/>
                  </a:cubicBezTo>
                  <a:cubicBezTo>
                    <a:pt x="4" y="26"/>
                    <a:pt x="3" y="26"/>
                    <a:pt x="2" y="25"/>
                  </a:cubicBezTo>
                  <a:cubicBezTo>
                    <a:pt x="1" y="24"/>
                    <a:pt x="0" y="24"/>
                    <a:pt x="0" y="23"/>
                  </a:cubicBezTo>
                  <a:cubicBezTo>
                    <a:pt x="1" y="23"/>
                    <a:pt x="2" y="24"/>
                    <a:pt x="2" y="2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1906"/>
            <p:cNvSpPr>
              <a:spLocks/>
            </p:cNvSpPr>
            <p:nvPr/>
          </p:nvSpPr>
          <p:spPr bwMode="auto">
            <a:xfrm>
              <a:off x="5046621" y="4848253"/>
              <a:ext cx="101601" cy="65088"/>
            </a:xfrm>
            <a:custGeom>
              <a:avLst/>
              <a:gdLst>
                <a:gd name="T0" fmla="*/ 27 w 27"/>
                <a:gd name="T1" fmla="*/ 17 h 17"/>
                <a:gd name="T2" fmla="*/ 15 w 27"/>
                <a:gd name="T3" fmla="*/ 6 h 17"/>
                <a:gd name="T4" fmla="*/ 7 w 27"/>
                <a:gd name="T5" fmla="*/ 3 h 17"/>
                <a:gd name="T6" fmla="*/ 0 w 27"/>
                <a:gd name="T7" fmla="*/ 1 h 17"/>
                <a:gd name="T8" fmla="*/ 11 w 27"/>
                <a:gd name="T9" fmla="*/ 0 h 17"/>
                <a:gd name="T10" fmla="*/ 19 w 27"/>
                <a:gd name="T11" fmla="*/ 6 h 17"/>
                <a:gd name="T12" fmla="*/ 27 w 2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7" h="17">
                  <a:moveTo>
                    <a:pt x="27" y="17"/>
                  </a:moveTo>
                  <a:cubicBezTo>
                    <a:pt x="23" y="13"/>
                    <a:pt x="19" y="9"/>
                    <a:pt x="15" y="6"/>
                  </a:cubicBezTo>
                  <a:cubicBezTo>
                    <a:pt x="12" y="5"/>
                    <a:pt x="10" y="4"/>
                    <a:pt x="7" y="3"/>
                  </a:cubicBezTo>
                  <a:cubicBezTo>
                    <a:pt x="5" y="3"/>
                    <a:pt x="2" y="2"/>
                    <a:pt x="0" y="1"/>
                  </a:cubicBezTo>
                  <a:cubicBezTo>
                    <a:pt x="4" y="0"/>
                    <a:pt x="7" y="0"/>
                    <a:pt x="11" y="0"/>
                  </a:cubicBezTo>
                  <a:cubicBezTo>
                    <a:pt x="14" y="1"/>
                    <a:pt x="17" y="4"/>
                    <a:pt x="19" y="6"/>
                  </a:cubicBezTo>
                  <a:cubicBezTo>
                    <a:pt x="22" y="9"/>
                    <a:pt x="24" y="13"/>
                    <a:pt x="27"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88" name="Picture 1907"/>
            <p:cNvPicPr>
              <a:picLocks noChangeAspect="1" noChangeArrowheads="1"/>
            </p:cNvPicPr>
            <p:nvPr/>
          </p:nvPicPr>
          <p:blipFill>
            <a:blip r:embed="rId19" cstate="screen">
              <a:extLst>
                <a:ext uri="{28A0092B-C50C-407E-A947-70E740481C1C}">
                  <a14:useLocalDpi xmlns:a14="http://schemas.microsoft.com/office/drawing/2010/main"/>
                </a:ext>
              </a:extLst>
            </a:blip>
            <a:srcRect/>
            <a:stretch>
              <a:fillRect/>
            </a:stretch>
          </p:blipFill>
          <p:spPr bwMode="auto">
            <a:xfrm>
              <a:off x="5005346" y="4829203"/>
              <a:ext cx="247652" cy="179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 name="Picture 1908"/>
            <p:cNvPicPr>
              <a:picLocks noChangeAspect="1" noChangeArrowheads="1"/>
            </p:cNvPicPr>
            <p:nvPr/>
          </p:nvPicPr>
          <p:blipFill>
            <a:blip r:embed="rId20" cstate="screen">
              <a:extLst>
                <a:ext uri="{28A0092B-C50C-407E-A947-70E740481C1C}">
                  <a14:useLocalDpi xmlns:a14="http://schemas.microsoft.com/office/drawing/2010/main"/>
                </a:ext>
              </a:extLst>
            </a:blip>
            <a:srcRect/>
            <a:stretch>
              <a:fillRect/>
            </a:stretch>
          </p:blipFill>
          <p:spPr bwMode="auto">
            <a:xfrm>
              <a:off x="5076784" y="4922866"/>
              <a:ext cx="134938"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0" name="Freeform 1909"/>
            <p:cNvSpPr>
              <a:spLocks/>
            </p:cNvSpPr>
            <p:nvPr/>
          </p:nvSpPr>
          <p:spPr bwMode="auto">
            <a:xfrm>
              <a:off x="5038684" y="4908579"/>
              <a:ext cx="123826" cy="52388"/>
            </a:xfrm>
            <a:custGeom>
              <a:avLst/>
              <a:gdLst>
                <a:gd name="T0" fmla="*/ 18 w 33"/>
                <a:gd name="T1" fmla="*/ 7 h 14"/>
                <a:gd name="T2" fmla="*/ 27 w 33"/>
                <a:gd name="T3" fmla="*/ 5 h 14"/>
                <a:gd name="T4" fmla="*/ 33 w 33"/>
                <a:gd name="T5" fmla="*/ 5 h 14"/>
                <a:gd name="T6" fmla="*/ 24 w 33"/>
                <a:gd name="T7" fmla="*/ 8 h 14"/>
                <a:gd name="T8" fmla="*/ 15 w 33"/>
                <a:gd name="T9" fmla="*/ 13 h 14"/>
                <a:gd name="T10" fmla="*/ 6 w 33"/>
                <a:gd name="T11" fmla="*/ 11 h 14"/>
                <a:gd name="T12" fmla="*/ 4 w 33"/>
                <a:gd name="T13" fmla="*/ 10 h 14"/>
                <a:gd name="T14" fmla="*/ 0 w 33"/>
                <a:gd name="T15" fmla="*/ 0 h 14"/>
                <a:gd name="T16" fmla="*/ 4 w 33"/>
                <a:gd name="T17" fmla="*/ 4 h 14"/>
                <a:gd name="T18" fmla="*/ 18 w 33"/>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4">
                  <a:moveTo>
                    <a:pt x="18" y="7"/>
                  </a:moveTo>
                  <a:cubicBezTo>
                    <a:pt x="20" y="6"/>
                    <a:pt x="25" y="5"/>
                    <a:pt x="27" y="5"/>
                  </a:cubicBezTo>
                  <a:cubicBezTo>
                    <a:pt x="29" y="4"/>
                    <a:pt x="33" y="5"/>
                    <a:pt x="33" y="5"/>
                  </a:cubicBezTo>
                  <a:cubicBezTo>
                    <a:pt x="30" y="5"/>
                    <a:pt x="27" y="6"/>
                    <a:pt x="24" y="8"/>
                  </a:cubicBezTo>
                  <a:cubicBezTo>
                    <a:pt x="21" y="9"/>
                    <a:pt x="18" y="11"/>
                    <a:pt x="15" y="13"/>
                  </a:cubicBezTo>
                  <a:cubicBezTo>
                    <a:pt x="12" y="14"/>
                    <a:pt x="8" y="13"/>
                    <a:pt x="6" y="11"/>
                  </a:cubicBezTo>
                  <a:cubicBezTo>
                    <a:pt x="5" y="11"/>
                    <a:pt x="5" y="11"/>
                    <a:pt x="4" y="10"/>
                  </a:cubicBezTo>
                  <a:cubicBezTo>
                    <a:pt x="2" y="7"/>
                    <a:pt x="1" y="4"/>
                    <a:pt x="0" y="0"/>
                  </a:cubicBezTo>
                  <a:cubicBezTo>
                    <a:pt x="1" y="1"/>
                    <a:pt x="2" y="3"/>
                    <a:pt x="4" y="4"/>
                  </a:cubicBezTo>
                  <a:cubicBezTo>
                    <a:pt x="9" y="8"/>
                    <a:pt x="15" y="8"/>
                    <a:pt x="18"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910"/>
            <p:cNvSpPr>
              <a:spLocks/>
            </p:cNvSpPr>
            <p:nvPr/>
          </p:nvSpPr>
          <p:spPr bwMode="auto">
            <a:xfrm>
              <a:off x="5030746" y="4859366"/>
              <a:ext cx="180976" cy="101601"/>
            </a:xfrm>
            <a:custGeom>
              <a:avLst/>
              <a:gdLst>
                <a:gd name="T0" fmla="*/ 18 w 48"/>
                <a:gd name="T1" fmla="*/ 20 h 27"/>
                <a:gd name="T2" fmla="*/ 28 w 48"/>
                <a:gd name="T3" fmla="*/ 17 h 27"/>
                <a:gd name="T4" fmla="*/ 30 w 48"/>
                <a:gd name="T5" fmla="*/ 17 h 27"/>
                <a:gd name="T6" fmla="*/ 31 w 48"/>
                <a:gd name="T7" fmla="*/ 16 h 27"/>
                <a:gd name="T8" fmla="*/ 30 w 48"/>
                <a:gd name="T9" fmla="*/ 16 h 27"/>
                <a:gd name="T10" fmla="*/ 27 w 48"/>
                <a:gd name="T11" fmla="*/ 15 h 27"/>
                <a:gd name="T12" fmla="*/ 20 w 48"/>
                <a:gd name="T13" fmla="*/ 14 h 27"/>
                <a:gd name="T14" fmla="*/ 15 w 48"/>
                <a:gd name="T15" fmla="*/ 13 h 27"/>
                <a:gd name="T16" fmla="*/ 9 w 48"/>
                <a:gd name="T17" fmla="*/ 12 h 27"/>
                <a:gd name="T18" fmla="*/ 6 w 48"/>
                <a:gd name="T19" fmla="*/ 9 h 27"/>
                <a:gd name="T20" fmla="*/ 13 w 48"/>
                <a:gd name="T21" fmla="*/ 12 h 27"/>
                <a:gd name="T22" fmla="*/ 17 w 48"/>
                <a:gd name="T23" fmla="*/ 13 h 27"/>
                <a:gd name="T24" fmla="*/ 10 w 48"/>
                <a:gd name="T25" fmla="*/ 9 h 27"/>
                <a:gd name="T26" fmla="*/ 2 w 48"/>
                <a:gd name="T27" fmla="*/ 2 h 27"/>
                <a:gd name="T28" fmla="*/ 1 w 48"/>
                <a:gd name="T29" fmla="*/ 1 h 27"/>
                <a:gd name="T30" fmla="*/ 5 w 48"/>
                <a:gd name="T31" fmla="*/ 4 h 27"/>
                <a:gd name="T32" fmla="*/ 23 w 48"/>
                <a:gd name="T33" fmla="*/ 13 h 27"/>
                <a:gd name="T34" fmla="*/ 28 w 48"/>
                <a:gd name="T35" fmla="*/ 14 h 27"/>
                <a:gd name="T36" fmla="*/ 30 w 48"/>
                <a:gd name="T37" fmla="*/ 14 h 27"/>
                <a:gd name="T38" fmla="*/ 29 w 48"/>
                <a:gd name="T39" fmla="*/ 13 h 27"/>
                <a:gd name="T40" fmla="*/ 22 w 48"/>
                <a:gd name="T41" fmla="*/ 6 h 27"/>
                <a:gd name="T42" fmla="*/ 19 w 48"/>
                <a:gd name="T43" fmla="*/ 4 h 27"/>
                <a:gd name="T44" fmla="*/ 12 w 48"/>
                <a:gd name="T45" fmla="*/ 1 h 27"/>
                <a:gd name="T46" fmla="*/ 12 w 48"/>
                <a:gd name="T47" fmla="*/ 1 h 27"/>
                <a:gd name="T48" fmla="*/ 19 w 48"/>
                <a:gd name="T49" fmla="*/ 3 h 27"/>
                <a:gd name="T50" fmla="*/ 23 w 48"/>
                <a:gd name="T51" fmla="*/ 6 h 27"/>
                <a:gd name="T52" fmla="*/ 31 w 48"/>
                <a:gd name="T53" fmla="*/ 14 h 27"/>
                <a:gd name="T54" fmla="*/ 33 w 48"/>
                <a:gd name="T55" fmla="*/ 15 h 27"/>
                <a:gd name="T56" fmla="*/ 40 w 48"/>
                <a:gd name="T57" fmla="*/ 17 h 27"/>
                <a:gd name="T58" fmla="*/ 39 w 48"/>
                <a:gd name="T59" fmla="*/ 15 h 27"/>
                <a:gd name="T60" fmla="*/ 38 w 48"/>
                <a:gd name="T61" fmla="*/ 11 h 27"/>
                <a:gd name="T62" fmla="*/ 32 w 48"/>
                <a:gd name="T63" fmla="*/ 4 h 27"/>
                <a:gd name="T64" fmla="*/ 27 w 48"/>
                <a:gd name="T65" fmla="*/ 0 h 27"/>
                <a:gd name="T66" fmla="*/ 32 w 48"/>
                <a:gd name="T67" fmla="*/ 3 h 27"/>
                <a:gd name="T68" fmla="*/ 38 w 48"/>
                <a:gd name="T69" fmla="*/ 11 h 27"/>
                <a:gd name="T70" fmla="*/ 40 w 48"/>
                <a:gd name="T71" fmla="*/ 14 h 27"/>
                <a:gd name="T72" fmla="*/ 40 w 48"/>
                <a:gd name="T73" fmla="*/ 17 h 27"/>
                <a:gd name="T74" fmla="*/ 43 w 48"/>
                <a:gd name="T75" fmla="*/ 19 h 27"/>
                <a:gd name="T76" fmla="*/ 45 w 48"/>
                <a:gd name="T77" fmla="*/ 21 h 27"/>
                <a:gd name="T78" fmla="*/ 46 w 48"/>
                <a:gd name="T79" fmla="*/ 21 h 27"/>
                <a:gd name="T80" fmla="*/ 47 w 48"/>
                <a:gd name="T81" fmla="*/ 23 h 27"/>
                <a:gd name="T82" fmla="*/ 43 w 48"/>
                <a:gd name="T83" fmla="*/ 21 h 27"/>
                <a:gd name="T84" fmla="*/ 42 w 48"/>
                <a:gd name="T85" fmla="*/ 20 h 27"/>
                <a:gd name="T86" fmla="*/ 41 w 48"/>
                <a:gd name="T87" fmla="*/ 20 h 27"/>
                <a:gd name="T88" fmla="*/ 33 w 48"/>
                <a:gd name="T89" fmla="*/ 20 h 27"/>
                <a:gd name="T90" fmla="*/ 30 w 48"/>
                <a:gd name="T91" fmla="*/ 21 h 27"/>
                <a:gd name="T92" fmla="*/ 23 w 48"/>
                <a:gd name="T93" fmla="*/ 27 h 27"/>
                <a:gd name="T94" fmla="*/ 27 w 48"/>
                <a:gd name="T95" fmla="*/ 23 h 27"/>
                <a:gd name="T96" fmla="*/ 32 w 48"/>
                <a:gd name="T97" fmla="*/ 20 h 27"/>
                <a:gd name="T98" fmla="*/ 36 w 48"/>
                <a:gd name="T99" fmla="*/ 19 h 27"/>
                <a:gd name="T100" fmla="*/ 41 w 48"/>
                <a:gd name="T101" fmla="*/ 19 h 27"/>
                <a:gd name="T102" fmla="*/ 36 w 48"/>
                <a:gd name="T103" fmla="*/ 17 h 27"/>
                <a:gd name="T104" fmla="*/ 34 w 48"/>
                <a:gd name="T105" fmla="*/ 17 h 27"/>
                <a:gd name="T106" fmla="*/ 31 w 48"/>
                <a:gd name="T107" fmla="*/ 17 h 27"/>
                <a:gd name="T108" fmla="*/ 29 w 48"/>
                <a:gd name="T109" fmla="*/ 18 h 27"/>
                <a:gd name="T110" fmla="*/ 25 w 48"/>
                <a:gd name="T111" fmla="*/ 19 h 27"/>
                <a:gd name="T112" fmla="*/ 14 w 48"/>
                <a:gd name="T113" fmla="*/ 21 h 27"/>
                <a:gd name="T114" fmla="*/ 14 w 48"/>
                <a:gd name="T115"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27">
                  <a:moveTo>
                    <a:pt x="14" y="20"/>
                  </a:moveTo>
                  <a:cubicBezTo>
                    <a:pt x="16" y="20"/>
                    <a:pt x="17" y="20"/>
                    <a:pt x="18" y="20"/>
                  </a:cubicBezTo>
                  <a:cubicBezTo>
                    <a:pt x="20" y="20"/>
                    <a:pt x="22" y="19"/>
                    <a:pt x="24" y="18"/>
                  </a:cubicBezTo>
                  <a:cubicBezTo>
                    <a:pt x="25" y="18"/>
                    <a:pt x="26" y="18"/>
                    <a:pt x="28" y="17"/>
                  </a:cubicBezTo>
                  <a:cubicBezTo>
                    <a:pt x="28" y="17"/>
                    <a:pt x="29" y="17"/>
                    <a:pt x="29" y="17"/>
                  </a:cubicBezTo>
                  <a:cubicBezTo>
                    <a:pt x="30" y="17"/>
                    <a:pt x="30" y="17"/>
                    <a:pt x="30" y="17"/>
                  </a:cubicBezTo>
                  <a:cubicBezTo>
                    <a:pt x="30" y="17"/>
                    <a:pt x="30" y="17"/>
                    <a:pt x="30" y="17"/>
                  </a:cubicBezTo>
                  <a:cubicBezTo>
                    <a:pt x="31" y="16"/>
                    <a:pt x="31" y="16"/>
                    <a:pt x="31" y="16"/>
                  </a:cubicBezTo>
                  <a:cubicBezTo>
                    <a:pt x="31" y="16"/>
                    <a:pt x="32" y="16"/>
                    <a:pt x="33" y="16"/>
                  </a:cubicBezTo>
                  <a:cubicBezTo>
                    <a:pt x="32" y="16"/>
                    <a:pt x="31" y="16"/>
                    <a:pt x="30" y="16"/>
                  </a:cubicBezTo>
                  <a:cubicBezTo>
                    <a:pt x="29" y="15"/>
                    <a:pt x="29" y="15"/>
                    <a:pt x="28" y="15"/>
                  </a:cubicBezTo>
                  <a:cubicBezTo>
                    <a:pt x="28" y="15"/>
                    <a:pt x="27" y="15"/>
                    <a:pt x="27" y="15"/>
                  </a:cubicBezTo>
                  <a:cubicBezTo>
                    <a:pt x="25" y="15"/>
                    <a:pt x="24" y="15"/>
                    <a:pt x="23" y="14"/>
                  </a:cubicBezTo>
                  <a:cubicBezTo>
                    <a:pt x="22" y="14"/>
                    <a:pt x="21" y="14"/>
                    <a:pt x="20" y="14"/>
                  </a:cubicBezTo>
                  <a:cubicBezTo>
                    <a:pt x="19" y="14"/>
                    <a:pt x="18" y="14"/>
                    <a:pt x="17" y="14"/>
                  </a:cubicBezTo>
                  <a:cubicBezTo>
                    <a:pt x="16" y="14"/>
                    <a:pt x="16" y="13"/>
                    <a:pt x="15" y="13"/>
                  </a:cubicBezTo>
                  <a:cubicBezTo>
                    <a:pt x="14" y="13"/>
                    <a:pt x="14" y="13"/>
                    <a:pt x="13" y="13"/>
                  </a:cubicBezTo>
                  <a:cubicBezTo>
                    <a:pt x="12" y="13"/>
                    <a:pt x="11" y="12"/>
                    <a:pt x="9" y="12"/>
                  </a:cubicBezTo>
                  <a:cubicBezTo>
                    <a:pt x="9" y="12"/>
                    <a:pt x="8" y="11"/>
                    <a:pt x="8" y="11"/>
                  </a:cubicBezTo>
                  <a:cubicBezTo>
                    <a:pt x="7" y="10"/>
                    <a:pt x="7" y="10"/>
                    <a:pt x="6" y="9"/>
                  </a:cubicBezTo>
                  <a:cubicBezTo>
                    <a:pt x="7" y="10"/>
                    <a:pt x="8" y="11"/>
                    <a:pt x="9" y="12"/>
                  </a:cubicBezTo>
                  <a:cubicBezTo>
                    <a:pt x="11" y="12"/>
                    <a:pt x="12" y="12"/>
                    <a:pt x="13" y="12"/>
                  </a:cubicBezTo>
                  <a:cubicBezTo>
                    <a:pt x="14" y="12"/>
                    <a:pt x="15" y="13"/>
                    <a:pt x="15" y="13"/>
                  </a:cubicBezTo>
                  <a:cubicBezTo>
                    <a:pt x="16" y="13"/>
                    <a:pt x="16" y="13"/>
                    <a:pt x="17" y="13"/>
                  </a:cubicBezTo>
                  <a:cubicBezTo>
                    <a:pt x="17" y="13"/>
                    <a:pt x="18" y="13"/>
                    <a:pt x="18" y="13"/>
                  </a:cubicBezTo>
                  <a:cubicBezTo>
                    <a:pt x="15" y="12"/>
                    <a:pt x="13" y="11"/>
                    <a:pt x="10" y="9"/>
                  </a:cubicBezTo>
                  <a:cubicBezTo>
                    <a:pt x="8" y="8"/>
                    <a:pt x="6" y="6"/>
                    <a:pt x="5" y="5"/>
                  </a:cubicBezTo>
                  <a:cubicBezTo>
                    <a:pt x="4" y="4"/>
                    <a:pt x="3" y="3"/>
                    <a:pt x="2" y="2"/>
                  </a:cubicBezTo>
                  <a:cubicBezTo>
                    <a:pt x="1" y="2"/>
                    <a:pt x="1" y="1"/>
                    <a:pt x="0" y="0"/>
                  </a:cubicBezTo>
                  <a:cubicBezTo>
                    <a:pt x="0" y="0"/>
                    <a:pt x="1" y="0"/>
                    <a:pt x="1" y="1"/>
                  </a:cubicBezTo>
                  <a:cubicBezTo>
                    <a:pt x="2" y="1"/>
                    <a:pt x="2" y="2"/>
                    <a:pt x="3" y="2"/>
                  </a:cubicBezTo>
                  <a:cubicBezTo>
                    <a:pt x="3" y="3"/>
                    <a:pt x="4" y="3"/>
                    <a:pt x="5" y="4"/>
                  </a:cubicBezTo>
                  <a:cubicBezTo>
                    <a:pt x="7" y="5"/>
                    <a:pt x="9" y="7"/>
                    <a:pt x="11" y="8"/>
                  </a:cubicBezTo>
                  <a:cubicBezTo>
                    <a:pt x="15" y="10"/>
                    <a:pt x="19" y="12"/>
                    <a:pt x="23" y="13"/>
                  </a:cubicBezTo>
                  <a:cubicBezTo>
                    <a:pt x="24" y="14"/>
                    <a:pt x="26" y="14"/>
                    <a:pt x="27" y="14"/>
                  </a:cubicBezTo>
                  <a:cubicBezTo>
                    <a:pt x="27" y="14"/>
                    <a:pt x="28" y="14"/>
                    <a:pt x="28" y="14"/>
                  </a:cubicBezTo>
                  <a:cubicBezTo>
                    <a:pt x="29" y="14"/>
                    <a:pt x="30" y="14"/>
                    <a:pt x="30" y="14"/>
                  </a:cubicBezTo>
                  <a:cubicBezTo>
                    <a:pt x="30" y="14"/>
                    <a:pt x="30" y="14"/>
                    <a:pt x="30" y="14"/>
                  </a:cubicBezTo>
                  <a:cubicBezTo>
                    <a:pt x="30" y="14"/>
                    <a:pt x="30" y="14"/>
                    <a:pt x="30" y="14"/>
                  </a:cubicBezTo>
                  <a:cubicBezTo>
                    <a:pt x="30" y="14"/>
                    <a:pt x="29" y="13"/>
                    <a:pt x="29" y="13"/>
                  </a:cubicBezTo>
                  <a:cubicBezTo>
                    <a:pt x="28" y="13"/>
                    <a:pt x="28" y="12"/>
                    <a:pt x="27" y="12"/>
                  </a:cubicBezTo>
                  <a:cubicBezTo>
                    <a:pt x="25" y="10"/>
                    <a:pt x="24" y="8"/>
                    <a:pt x="22" y="6"/>
                  </a:cubicBezTo>
                  <a:cubicBezTo>
                    <a:pt x="22" y="6"/>
                    <a:pt x="21" y="5"/>
                    <a:pt x="21" y="5"/>
                  </a:cubicBezTo>
                  <a:cubicBezTo>
                    <a:pt x="20" y="5"/>
                    <a:pt x="20" y="4"/>
                    <a:pt x="19" y="4"/>
                  </a:cubicBezTo>
                  <a:cubicBezTo>
                    <a:pt x="18" y="3"/>
                    <a:pt x="17" y="3"/>
                    <a:pt x="16" y="2"/>
                  </a:cubicBezTo>
                  <a:cubicBezTo>
                    <a:pt x="15" y="2"/>
                    <a:pt x="13" y="1"/>
                    <a:pt x="12" y="1"/>
                  </a:cubicBezTo>
                  <a:cubicBezTo>
                    <a:pt x="11" y="0"/>
                    <a:pt x="10" y="0"/>
                    <a:pt x="9" y="0"/>
                  </a:cubicBezTo>
                  <a:cubicBezTo>
                    <a:pt x="10" y="0"/>
                    <a:pt x="11" y="0"/>
                    <a:pt x="12" y="1"/>
                  </a:cubicBezTo>
                  <a:cubicBezTo>
                    <a:pt x="13" y="1"/>
                    <a:pt x="15" y="1"/>
                    <a:pt x="16" y="2"/>
                  </a:cubicBezTo>
                  <a:cubicBezTo>
                    <a:pt x="17" y="2"/>
                    <a:pt x="18" y="3"/>
                    <a:pt x="19" y="3"/>
                  </a:cubicBezTo>
                  <a:cubicBezTo>
                    <a:pt x="20" y="4"/>
                    <a:pt x="20" y="4"/>
                    <a:pt x="21" y="4"/>
                  </a:cubicBezTo>
                  <a:cubicBezTo>
                    <a:pt x="22" y="5"/>
                    <a:pt x="22" y="5"/>
                    <a:pt x="23" y="6"/>
                  </a:cubicBezTo>
                  <a:cubicBezTo>
                    <a:pt x="25" y="7"/>
                    <a:pt x="26" y="9"/>
                    <a:pt x="28" y="11"/>
                  </a:cubicBezTo>
                  <a:cubicBezTo>
                    <a:pt x="29" y="12"/>
                    <a:pt x="30" y="13"/>
                    <a:pt x="31" y="14"/>
                  </a:cubicBezTo>
                  <a:cubicBezTo>
                    <a:pt x="31" y="14"/>
                    <a:pt x="32" y="14"/>
                    <a:pt x="32" y="15"/>
                  </a:cubicBezTo>
                  <a:cubicBezTo>
                    <a:pt x="32" y="15"/>
                    <a:pt x="33" y="15"/>
                    <a:pt x="33" y="15"/>
                  </a:cubicBezTo>
                  <a:cubicBezTo>
                    <a:pt x="34" y="15"/>
                    <a:pt x="36" y="16"/>
                    <a:pt x="37" y="16"/>
                  </a:cubicBezTo>
                  <a:cubicBezTo>
                    <a:pt x="38" y="16"/>
                    <a:pt x="39" y="17"/>
                    <a:pt x="40" y="17"/>
                  </a:cubicBezTo>
                  <a:cubicBezTo>
                    <a:pt x="40" y="17"/>
                    <a:pt x="40" y="17"/>
                    <a:pt x="40" y="17"/>
                  </a:cubicBezTo>
                  <a:cubicBezTo>
                    <a:pt x="39" y="16"/>
                    <a:pt x="39" y="16"/>
                    <a:pt x="39" y="15"/>
                  </a:cubicBezTo>
                  <a:cubicBezTo>
                    <a:pt x="39" y="15"/>
                    <a:pt x="39" y="14"/>
                    <a:pt x="39" y="14"/>
                  </a:cubicBezTo>
                  <a:cubicBezTo>
                    <a:pt x="39" y="13"/>
                    <a:pt x="38" y="12"/>
                    <a:pt x="38" y="11"/>
                  </a:cubicBezTo>
                  <a:cubicBezTo>
                    <a:pt x="37" y="10"/>
                    <a:pt x="37" y="9"/>
                    <a:pt x="36" y="8"/>
                  </a:cubicBezTo>
                  <a:cubicBezTo>
                    <a:pt x="35" y="7"/>
                    <a:pt x="34" y="5"/>
                    <a:pt x="32" y="4"/>
                  </a:cubicBezTo>
                  <a:cubicBezTo>
                    <a:pt x="31" y="3"/>
                    <a:pt x="31" y="2"/>
                    <a:pt x="30" y="2"/>
                  </a:cubicBezTo>
                  <a:cubicBezTo>
                    <a:pt x="29" y="1"/>
                    <a:pt x="28" y="0"/>
                    <a:pt x="27" y="0"/>
                  </a:cubicBezTo>
                  <a:cubicBezTo>
                    <a:pt x="28" y="0"/>
                    <a:pt x="29" y="1"/>
                    <a:pt x="30" y="1"/>
                  </a:cubicBezTo>
                  <a:cubicBezTo>
                    <a:pt x="31" y="2"/>
                    <a:pt x="32" y="3"/>
                    <a:pt x="32" y="3"/>
                  </a:cubicBezTo>
                  <a:cubicBezTo>
                    <a:pt x="34" y="5"/>
                    <a:pt x="35" y="6"/>
                    <a:pt x="37" y="8"/>
                  </a:cubicBezTo>
                  <a:cubicBezTo>
                    <a:pt x="37" y="9"/>
                    <a:pt x="38" y="10"/>
                    <a:pt x="38" y="11"/>
                  </a:cubicBezTo>
                  <a:cubicBezTo>
                    <a:pt x="39" y="12"/>
                    <a:pt x="39" y="13"/>
                    <a:pt x="40" y="14"/>
                  </a:cubicBezTo>
                  <a:cubicBezTo>
                    <a:pt x="40" y="14"/>
                    <a:pt x="40" y="14"/>
                    <a:pt x="40" y="14"/>
                  </a:cubicBezTo>
                  <a:cubicBezTo>
                    <a:pt x="40" y="15"/>
                    <a:pt x="40" y="15"/>
                    <a:pt x="40" y="15"/>
                  </a:cubicBezTo>
                  <a:cubicBezTo>
                    <a:pt x="40" y="16"/>
                    <a:pt x="40" y="16"/>
                    <a:pt x="40" y="17"/>
                  </a:cubicBezTo>
                  <a:cubicBezTo>
                    <a:pt x="41" y="17"/>
                    <a:pt x="41" y="18"/>
                    <a:pt x="41" y="18"/>
                  </a:cubicBezTo>
                  <a:cubicBezTo>
                    <a:pt x="42" y="18"/>
                    <a:pt x="43" y="19"/>
                    <a:pt x="43" y="19"/>
                  </a:cubicBezTo>
                  <a:cubicBezTo>
                    <a:pt x="44" y="20"/>
                    <a:pt x="44" y="20"/>
                    <a:pt x="45" y="21"/>
                  </a:cubicBezTo>
                  <a:cubicBezTo>
                    <a:pt x="45" y="21"/>
                    <a:pt x="45" y="21"/>
                    <a:pt x="45" y="21"/>
                  </a:cubicBezTo>
                  <a:cubicBezTo>
                    <a:pt x="45" y="21"/>
                    <a:pt x="45" y="21"/>
                    <a:pt x="45" y="21"/>
                  </a:cubicBezTo>
                  <a:cubicBezTo>
                    <a:pt x="46" y="21"/>
                    <a:pt x="46" y="21"/>
                    <a:pt x="46" y="21"/>
                  </a:cubicBezTo>
                  <a:cubicBezTo>
                    <a:pt x="47" y="22"/>
                    <a:pt x="48" y="23"/>
                    <a:pt x="48" y="24"/>
                  </a:cubicBezTo>
                  <a:cubicBezTo>
                    <a:pt x="48" y="23"/>
                    <a:pt x="47" y="23"/>
                    <a:pt x="47" y="23"/>
                  </a:cubicBezTo>
                  <a:cubicBezTo>
                    <a:pt x="47" y="23"/>
                    <a:pt x="46" y="22"/>
                    <a:pt x="46" y="22"/>
                  </a:cubicBezTo>
                  <a:cubicBezTo>
                    <a:pt x="45" y="21"/>
                    <a:pt x="44" y="21"/>
                    <a:pt x="43" y="21"/>
                  </a:cubicBezTo>
                  <a:cubicBezTo>
                    <a:pt x="43" y="21"/>
                    <a:pt x="43" y="21"/>
                    <a:pt x="43" y="21"/>
                  </a:cubicBezTo>
                  <a:cubicBezTo>
                    <a:pt x="43" y="20"/>
                    <a:pt x="43" y="20"/>
                    <a:pt x="42" y="20"/>
                  </a:cubicBezTo>
                  <a:cubicBezTo>
                    <a:pt x="42" y="20"/>
                    <a:pt x="42" y="20"/>
                    <a:pt x="42" y="20"/>
                  </a:cubicBezTo>
                  <a:cubicBezTo>
                    <a:pt x="41" y="20"/>
                    <a:pt x="41" y="20"/>
                    <a:pt x="41" y="20"/>
                  </a:cubicBezTo>
                  <a:cubicBezTo>
                    <a:pt x="40" y="20"/>
                    <a:pt x="40" y="20"/>
                    <a:pt x="39" y="20"/>
                  </a:cubicBezTo>
                  <a:cubicBezTo>
                    <a:pt x="37" y="20"/>
                    <a:pt x="35" y="20"/>
                    <a:pt x="33" y="20"/>
                  </a:cubicBezTo>
                  <a:cubicBezTo>
                    <a:pt x="33" y="21"/>
                    <a:pt x="32" y="21"/>
                    <a:pt x="32" y="21"/>
                  </a:cubicBezTo>
                  <a:cubicBezTo>
                    <a:pt x="31" y="21"/>
                    <a:pt x="31" y="21"/>
                    <a:pt x="30" y="21"/>
                  </a:cubicBezTo>
                  <a:cubicBezTo>
                    <a:pt x="29" y="22"/>
                    <a:pt x="28" y="22"/>
                    <a:pt x="28" y="23"/>
                  </a:cubicBezTo>
                  <a:cubicBezTo>
                    <a:pt x="26" y="24"/>
                    <a:pt x="25" y="26"/>
                    <a:pt x="23" y="27"/>
                  </a:cubicBezTo>
                  <a:cubicBezTo>
                    <a:pt x="24" y="26"/>
                    <a:pt x="25" y="26"/>
                    <a:pt x="25" y="25"/>
                  </a:cubicBezTo>
                  <a:cubicBezTo>
                    <a:pt x="26" y="24"/>
                    <a:pt x="27" y="23"/>
                    <a:pt x="27" y="23"/>
                  </a:cubicBezTo>
                  <a:cubicBezTo>
                    <a:pt x="28" y="22"/>
                    <a:pt x="29" y="21"/>
                    <a:pt x="30" y="21"/>
                  </a:cubicBezTo>
                  <a:cubicBezTo>
                    <a:pt x="31" y="21"/>
                    <a:pt x="31" y="20"/>
                    <a:pt x="32" y="20"/>
                  </a:cubicBezTo>
                  <a:cubicBezTo>
                    <a:pt x="32" y="20"/>
                    <a:pt x="33" y="20"/>
                    <a:pt x="33" y="20"/>
                  </a:cubicBezTo>
                  <a:cubicBezTo>
                    <a:pt x="34" y="20"/>
                    <a:pt x="35" y="19"/>
                    <a:pt x="36" y="19"/>
                  </a:cubicBezTo>
                  <a:cubicBezTo>
                    <a:pt x="37" y="19"/>
                    <a:pt x="38" y="19"/>
                    <a:pt x="39" y="19"/>
                  </a:cubicBezTo>
                  <a:cubicBezTo>
                    <a:pt x="40" y="19"/>
                    <a:pt x="40" y="19"/>
                    <a:pt x="41" y="19"/>
                  </a:cubicBezTo>
                  <a:cubicBezTo>
                    <a:pt x="41" y="19"/>
                    <a:pt x="41" y="19"/>
                    <a:pt x="41" y="19"/>
                  </a:cubicBezTo>
                  <a:cubicBezTo>
                    <a:pt x="40" y="19"/>
                    <a:pt x="38" y="18"/>
                    <a:pt x="36" y="17"/>
                  </a:cubicBezTo>
                  <a:cubicBezTo>
                    <a:pt x="36" y="17"/>
                    <a:pt x="36" y="17"/>
                    <a:pt x="35" y="17"/>
                  </a:cubicBezTo>
                  <a:cubicBezTo>
                    <a:pt x="35" y="17"/>
                    <a:pt x="35" y="17"/>
                    <a:pt x="34" y="17"/>
                  </a:cubicBezTo>
                  <a:cubicBezTo>
                    <a:pt x="33" y="17"/>
                    <a:pt x="32" y="17"/>
                    <a:pt x="31" y="17"/>
                  </a:cubicBezTo>
                  <a:cubicBezTo>
                    <a:pt x="31" y="17"/>
                    <a:pt x="31" y="17"/>
                    <a:pt x="31" y="17"/>
                  </a:cubicBezTo>
                  <a:cubicBezTo>
                    <a:pt x="31" y="17"/>
                    <a:pt x="30" y="17"/>
                    <a:pt x="30" y="17"/>
                  </a:cubicBezTo>
                  <a:cubicBezTo>
                    <a:pt x="29" y="18"/>
                    <a:pt x="29" y="18"/>
                    <a:pt x="29" y="18"/>
                  </a:cubicBezTo>
                  <a:cubicBezTo>
                    <a:pt x="29" y="18"/>
                    <a:pt x="28" y="18"/>
                    <a:pt x="28" y="18"/>
                  </a:cubicBezTo>
                  <a:cubicBezTo>
                    <a:pt x="27" y="19"/>
                    <a:pt x="26" y="19"/>
                    <a:pt x="25" y="19"/>
                  </a:cubicBezTo>
                  <a:cubicBezTo>
                    <a:pt x="22" y="20"/>
                    <a:pt x="20" y="21"/>
                    <a:pt x="18" y="21"/>
                  </a:cubicBezTo>
                  <a:cubicBezTo>
                    <a:pt x="17" y="21"/>
                    <a:pt x="16" y="21"/>
                    <a:pt x="14" y="21"/>
                  </a:cubicBezTo>
                  <a:cubicBezTo>
                    <a:pt x="13" y="21"/>
                    <a:pt x="12" y="20"/>
                    <a:pt x="11" y="20"/>
                  </a:cubicBezTo>
                  <a:cubicBezTo>
                    <a:pt x="12" y="20"/>
                    <a:pt x="13" y="20"/>
                    <a:pt x="14"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911"/>
            <p:cNvSpPr>
              <a:spLocks/>
            </p:cNvSpPr>
            <p:nvPr/>
          </p:nvSpPr>
          <p:spPr bwMode="auto">
            <a:xfrm>
              <a:off x="7321523" y="2211397"/>
              <a:ext cx="65088" cy="214314"/>
            </a:xfrm>
            <a:custGeom>
              <a:avLst/>
              <a:gdLst>
                <a:gd name="T0" fmla="*/ 13 w 17"/>
                <a:gd name="T1" fmla="*/ 57 h 57"/>
                <a:gd name="T2" fmla="*/ 11 w 17"/>
                <a:gd name="T3" fmla="*/ 27 h 57"/>
                <a:gd name="T4" fmla="*/ 5 w 17"/>
                <a:gd name="T5" fmla="*/ 13 h 57"/>
                <a:gd name="T6" fmla="*/ 0 w 17"/>
                <a:gd name="T7" fmla="*/ 0 h 57"/>
                <a:gd name="T8" fmla="*/ 15 w 17"/>
                <a:gd name="T9" fmla="*/ 13 h 57"/>
                <a:gd name="T10" fmla="*/ 17 w 17"/>
                <a:gd name="T11" fmla="*/ 33 h 57"/>
                <a:gd name="T12" fmla="*/ 13 w 17"/>
                <a:gd name="T13" fmla="*/ 57 h 57"/>
              </a:gdLst>
              <a:ahLst/>
              <a:cxnLst>
                <a:cxn ang="0">
                  <a:pos x="T0" y="T1"/>
                </a:cxn>
                <a:cxn ang="0">
                  <a:pos x="T2" y="T3"/>
                </a:cxn>
                <a:cxn ang="0">
                  <a:pos x="T4" y="T5"/>
                </a:cxn>
                <a:cxn ang="0">
                  <a:pos x="T6" y="T7"/>
                </a:cxn>
                <a:cxn ang="0">
                  <a:pos x="T8" y="T9"/>
                </a:cxn>
                <a:cxn ang="0">
                  <a:pos x="T10" y="T11"/>
                </a:cxn>
                <a:cxn ang="0">
                  <a:pos x="T12" y="T13"/>
                </a:cxn>
              </a:cxnLst>
              <a:rect l="0" t="0" r="r" b="b"/>
              <a:pathLst>
                <a:path w="17" h="57">
                  <a:moveTo>
                    <a:pt x="13" y="57"/>
                  </a:moveTo>
                  <a:cubicBezTo>
                    <a:pt x="12" y="47"/>
                    <a:pt x="14" y="37"/>
                    <a:pt x="11" y="27"/>
                  </a:cubicBezTo>
                  <a:cubicBezTo>
                    <a:pt x="10" y="22"/>
                    <a:pt x="8" y="17"/>
                    <a:pt x="5" y="13"/>
                  </a:cubicBezTo>
                  <a:cubicBezTo>
                    <a:pt x="3" y="9"/>
                    <a:pt x="0" y="4"/>
                    <a:pt x="0" y="0"/>
                  </a:cubicBezTo>
                  <a:cubicBezTo>
                    <a:pt x="5" y="4"/>
                    <a:pt x="10" y="8"/>
                    <a:pt x="15" y="13"/>
                  </a:cubicBezTo>
                  <a:cubicBezTo>
                    <a:pt x="17" y="19"/>
                    <a:pt x="17" y="29"/>
                    <a:pt x="17" y="33"/>
                  </a:cubicBezTo>
                  <a:cubicBezTo>
                    <a:pt x="17" y="41"/>
                    <a:pt x="14" y="49"/>
                    <a:pt x="13" y="5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93" name="Picture 1913"/>
            <p:cNvPicPr>
              <a:picLocks noChangeAspect="1" noChangeArrowheads="1"/>
            </p:cNvPicPr>
            <p:nvPr/>
          </p:nvPicPr>
          <p:blipFill>
            <a:blip r:embed="rId21" cstate="screen">
              <a:extLst>
                <a:ext uri="{28A0092B-C50C-407E-A947-70E740481C1C}">
                  <a14:useLocalDpi xmlns:a14="http://schemas.microsoft.com/office/drawing/2010/main"/>
                </a:ext>
              </a:extLst>
            </a:blip>
            <a:srcRect/>
            <a:stretch>
              <a:fillRect/>
            </a:stretch>
          </p:blipFill>
          <p:spPr bwMode="auto">
            <a:xfrm>
              <a:off x="7178647" y="2438411"/>
              <a:ext cx="236539"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914"/>
            <p:cNvSpPr>
              <a:spLocks/>
            </p:cNvSpPr>
            <p:nvPr/>
          </p:nvSpPr>
          <p:spPr bwMode="auto">
            <a:xfrm>
              <a:off x="7197697" y="2274898"/>
              <a:ext cx="169864" cy="200026"/>
            </a:xfrm>
            <a:custGeom>
              <a:avLst/>
              <a:gdLst>
                <a:gd name="T0" fmla="*/ 22 w 45"/>
                <a:gd name="T1" fmla="*/ 34 h 53"/>
                <a:gd name="T2" fmla="*/ 38 w 45"/>
                <a:gd name="T3" fmla="*/ 44 h 53"/>
                <a:gd name="T4" fmla="*/ 45 w 45"/>
                <a:gd name="T5" fmla="*/ 53 h 53"/>
                <a:gd name="T6" fmla="*/ 30 w 45"/>
                <a:gd name="T7" fmla="*/ 44 h 53"/>
                <a:gd name="T8" fmla="*/ 11 w 45"/>
                <a:gd name="T9" fmla="*/ 37 h 53"/>
                <a:gd name="T10" fmla="*/ 0 w 45"/>
                <a:gd name="T11" fmla="*/ 23 h 53"/>
                <a:gd name="T12" fmla="*/ 0 w 45"/>
                <a:gd name="T13" fmla="*/ 20 h 53"/>
                <a:gd name="T14" fmla="*/ 8 w 45"/>
                <a:gd name="T15" fmla="*/ 0 h 53"/>
                <a:gd name="T16" fmla="*/ 8 w 45"/>
                <a:gd name="T17" fmla="*/ 10 h 53"/>
                <a:gd name="T18" fmla="*/ 22 w 45"/>
                <a:gd name="T1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53">
                  <a:moveTo>
                    <a:pt x="22" y="34"/>
                  </a:moveTo>
                  <a:cubicBezTo>
                    <a:pt x="26" y="37"/>
                    <a:pt x="34" y="41"/>
                    <a:pt x="38" y="44"/>
                  </a:cubicBezTo>
                  <a:cubicBezTo>
                    <a:pt x="41" y="46"/>
                    <a:pt x="45" y="53"/>
                    <a:pt x="45" y="53"/>
                  </a:cubicBezTo>
                  <a:cubicBezTo>
                    <a:pt x="41" y="49"/>
                    <a:pt x="35" y="46"/>
                    <a:pt x="30" y="44"/>
                  </a:cubicBezTo>
                  <a:cubicBezTo>
                    <a:pt x="23" y="41"/>
                    <a:pt x="17" y="40"/>
                    <a:pt x="11" y="37"/>
                  </a:cubicBezTo>
                  <a:cubicBezTo>
                    <a:pt x="5" y="34"/>
                    <a:pt x="2" y="29"/>
                    <a:pt x="0" y="23"/>
                  </a:cubicBezTo>
                  <a:cubicBezTo>
                    <a:pt x="0" y="22"/>
                    <a:pt x="0" y="21"/>
                    <a:pt x="0" y="20"/>
                  </a:cubicBezTo>
                  <a:cubicBezTo>
                    <a:pt x="2" y="13"/>
                    <a:pt x="5" y="7"/>
                    <a:pt x="8" y="0"/>
                  </a:cubicBezTo>
                  <a:cubicBezTo>
                    <a:pt x="8" y="4"/>
                    <a:pt x="7" y="7"/>
                    <a:pt x="8" y="10"/>
                  </a:cubicBezTo>
                  <a:cubicBezTo>
                    <a:pt x="9" y="23"/>
                    <a:pt x="17" y="31"/>
                    <a:pt x="22"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1915"/>
            <p:cNvSpPr>
              <a:spLocks/>
            </p:cNvSpPr>
            <p:nvPr/>
          </p:nvSpPr>
          <p:spPr bwMode="auto">
            <a:xfrm>
              <a:off x="7238972" y="2200285"/>
              <a:ext cx="192089" cy="371478"/>
            </a:xfrm>
            <a:custGeom>
              <a:avLst/>
              <a:gdLst>
                <a:gd name="T0" fmla="*/ 9 w 51"/>
                <a:gd name="T1" fmla="*/ 51 h 99"/>
                <a:gd name="T2" fmla="*/ 25 w 51"/>
                <a:gd name="T3" fmla="*/ 61 h 99"/>
                <a:gd name="T4" fmla="*/ 30 w 51"/>
                <a:gd name="T5" fmla="*/ 64 h 99"/>
                <a:gd name="T6" fmla="*/ 31 w 51"/>
                <a:gd name="T7" fmla="*/ 65 h 99"/>
                <a:gd name="T8" fmla="*/ 31 w 51"/>
                <a:gd name="T9" fmla="*/ 62 h 99"/>
                <a:gd name="T10" fmla="*/ 27 w 51"/>
                <a:gd name="T11" fmla="*/ 57 h 99"/>
                <a:gd name="T12" fmla="*/ 21 w 51"/>
                <a:gd name="T13" fmla="*/ 46 h 99"/>
                <a:gd name="T14" fmla="*/ 14 w 51"/>
                <a:gd name="T15" fmla="*/ 39 h 99"/>
                <a:gd name="T16" fmla="*/ 9 w 51"/>
                <a:gd name="T17" fmla="*/ 29 h 99"/>
                <a:gd name="T18" fmla="*/ 8 w 51"/>
                <a:gd name="T19" fmla="*/ 21 h 99"/>
                <a:gd name="T20" fmla="*/ 13 w 51"/>
                <a:gd name="T21" fmla="*/ 35 h 99"/>
                <a:gd name="T22" fmla="*/ 18 w 51"/>
                <a:gd name="T23" fmla="*/ 41 h 99"/>
                <a:gd name="T24" fmla="*/ 14 w 51"/>
                <a:gd name="T25" fmla="*/ 26 h 99"/>
                <a:gd name="T26" fmla="*/ 12 w 51"/>
                <a:gd name="T27" fmla="*/ 6 h 99"/>
                <a:gd name="T28" fmla="*/ 13 w 51"/>
                <a:gd name="T29" fmla="*/ 3 h 99"/>
                <a:gd name="T30" fmla="*/ 14 w 51"/>
                <a:gd name="T31" fmla="*/ 13 h 99"/>
                <a:gd name="T32" fmla="*/ 26 w 51"/>
                <a:gd name="T33" fmla="*/ 50 h 99"/>
                <a:gd name="T34" fmla="*/ 31 w 51"/>
                <a:gd name="T35" fmla="*/ 58 h 99"/>
                <a:gd name="T36" fmla="*/ 33 w 51"/>
                <a:gd name="T37" fmla="*/ 61 h 99"/>
                <a:gd name="T38" fmla="*/ 33 w 51"/>
                <a:gd name="T39" fmla="*/ 57 h 99"/>
                <a:gd name="T40" fmla="*/ 34 w 51"/>
                <a:gd name="T41" fmla="*/ 39 h 99"/>
                <a:gd name="T42" fmla="*/ 33 w 51"/>
                <a:gd name="T43" fmla="*/ 32 h 99"/>
                <a:gd name="T44" fmla="*/ 28 w 51"/>
                <a:gd name="T45" fmla="*/ 18 h 99"/>
                <a:gd name="T46" fmla="*/ 28 w 51"/>
                <a:gd name="T47" fmla="*/ 18 h 99"/>
                <a:gd name="T48" fmla="*/ 34 w 51"/>
                <a:gd name="T49" fmla="*/ 31 h 99"/>
                <a:gd name="T50" fmla="*/ 35 w 51"/>
                <a:gd name="T51" fmla="*/ 39 h 99"/>
                <a:gd name="T52" fmla="*/ 35 w 51"/>
                <a:gd name="T53" fmla="*/ 60 h 99"/>
                <a:gd name="T54" fmla="*/ 36 w 51"/>
                <a:gd name="T55" fmla="*/ 65 h 99"/>
                <a:gd name="T56" fmla="*/ 42 w 51"/>
                <a:gd name="T57" fmla="*/ 78 h 99"/>
                <a:gd name="T58" fmla="*/ 44 w 51"/>
                <a:gd name="T59" fmla="*/ 75 h 99"/>
                <a:gd name="T60" fmla="*/ 48 w 51"/>
                <a:gd name="T61" fmla="*/ 67 h 99"/>
                <a:gd name="T62" fmla="*/ 51 w 51"/>
                <a:gd name="T63" fmla="*/ 50 h 99"/>
                <a:gd name="T64" fmla="*/ 50 w 51"/>
                <a:gd name="T65" fmla="*/ 38 h 99"/>
                <a:gd name="T66" fmla="*/ 51 w 51"/>
                <a:gd name="T67" fmla="*/ 50 h 99"/>
                <a:gd name="T68" fmla="*/ 49 w 51"/>
                <a:gd name="T69" fmla="*/ 67 h 99"/>
                <a:gd name="T70" fmla="*/ 46 w 51"/>
                <a:gd name="T71" fmla="*/ 74 h 99"/>
                <a:gd name="T72" fmla="*/ 44 w 51"/>
                <a:gd name="T73" fmla="*/ 78 h 99"/>
                <a:gd name="T74" fmla="*/ 44 w 51"/>
                <a:gd name="T75" fmla="*/ 85 h 99"/>
                <a:gd name="T76" fmla="*/ 44 w 51"/>
                <a:gd name="T77" fmla="*/ 91 h 99"/>
                <a:gd name="T78" fmla="*/ 44 w 51"/>
                <a:gd name="T79" fmla="*/ 92 h 99"/>
                <a:gd name="T80" fmla="*/ 44 w 51"/>
                <a:gd name="T81" fmla="*/ 96 h 99"/>
                <a:gd name="T82" fmla="*/ 42 w 51"/>
                <a:gd name="T83" fmla="*/ 88 h 99"/>
                <a:gd name="T84" fmla="*/ 41 w 51"/>
                <a:gd name="T85" fmla="*/ 86 h 99"/>
                <a:gd name="T86" fmla="*/ 39 w 51"/>
                <a:gd name="T87" fmla="*/ 83 h 99"/>
                <a:gd name="T88" fmla="*/ 29 w 51"/>
                <a:gd name="T89" fmla="*/ 73 h 99"/>
                <a:gd name="T90" fmla="*/ 24 w 51"/>
                <a:gd name="T91" fmla="*/ 70 h 99"/>
                <a:gd name="T92" fmla="*/ 6 w 51"/>
                <a:gd name="T93" fmla="*/ 68 h 99"/>
                <a:gd name="T94" fmla="*/ 18 w 51"/>
                <a:gd name="T95" fmla="*/ 68 h 99"/>
                <a:gd name="T96" fmla="*/ 27 w 51"/>
                <a:gd name="T97" fmla="*/ 71 h 99"/>
                <a:gd name="T98" fmla="*/ 34 w 51"/>
                <a:gd name="T99" fmla="*/ 76 h 99"/>
                <a:gd name="T100" fmla="*/ 41 w 51"/>
                <a:gd name="T101" fmla="*/ 82 h 99"/>
                <a:gd name="T102" fmla="*/ 38 w 51"/>
                <a:gd name="T103" fmla="*/ 73 h 99"/>
                <a:gd name="T104" fmla="*/ 35 w 51"/>
                <a:gd name="T105" fmla="*/ 70 h 99"/>
                <a:gd name="T106" fmla="*/ 30 w 51"/>
                <a:gd name="T107" fmla="*/ 66 h 99"/>
                <a:gd name="T108" fmla="*/ 28 w 51"/>
                <a:gd name="T109" fmla="*/ 64 h 99"/>
                <a:gd name="T110" fmla="*/ 19 w 51"/>
                <a:gd name="T111" fmla="*/ 60 h 99"/>
                <a:gd name="T112" fmla="*/ 3 w 51"/>
                <a:gd name="T113" fmla="*/ 48 h 99"/>
                <a:gd name="T114" fmla="*/ 4 w 51"/>
                <a:gd name="T11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99">
                  <a:moveTo>
                    <a:pt x="4" y="47"/>
                  </a:moveTo>
                  <a:cubicBezTo>
                    <a:pt x="5" y="48"/>
                    <a:pt x="7" y="50"/>
                    <a:pt x="9" y="51"/>
                  </a:cubicBezTo>
                  <a:cubicBezTo>
                    <a:pt x="12" y="54"/>
                    <a:pt x="16" y="56"/>
                    <a:pt x="20" y="58"/>
                  </a:cubicBezTo>
                  <a:cubicBezTo>
                    <a:pt x="22" y="59"/>
                    <a:pt x="23" y="60"/>
                    <a:pt x="25" y="61"/>
                  </a:cubicBezTo>
                  <a:cubicBezTo>
                    <a:pt x="26" y="62"/>
                    <a:pt x="27" y="62"/>
                    <a:pt x="28" y="63"/>
                  </a:cubicBezTo>
                  <a:cubicBezTo>
                    <a:pt x="30" y="64"/>
                    <a:pt x="30" y="64"/>
                    <a:pt x="30" y="64"/>
                  </a:cubicBezTo>
                  <a:cubicBezTo>
                    <a:pt x="30" y="64"/>
                    <a:pt x="30" y="64"/>
                    <a:pt x="30" y="64"/>
                  </a:cubicBezTo>
                  <a:cubicBezTo>
                    <a:pt x="31" y="65"/>
                    <a:pt x="31" y="65"/>
                    <a:pt x="31" y="65"/>
                  </a:cubicBezTo>
                  <a:cubicBezTo>
                    <a:pt x="32" y="65"/>
                    <a:pt x="33" y="66"/>
                    <a:pt x="34" y="67"/>
                  </a:cubicBezTo>
                  <a:cubicBezTo>
                    <a:pt x="33" y="65"/>
                    <a:pt x="32" y="64"/>
                    <a:pt x="31" y="62"/>
                  </a:cubicBezTo>
                  <a:cubicBezTo>
                    <a:pt x="30" y="61"/>
                    <a:pt x="30" y="60"/>
                    <a:pt x="29" y="60"/>
                  </a:cubicBezTo>
                  <a:cubicBezTo>
                    <a:pt x="28" y="59"/>
                    <a:pt x="28" y="58"/>
                    <a:pt x="27" y="57"/>
                  </a:cubicBezTo>
                  <a:cubicBezTo>
                    <a:pt x="26" y="55"/>
                    <a:pt x="25" y="53"/>
                    <a:pt x="24" y="51"/>
                  </a:cubicBezTo>
                  <a:cubicBezTo>
                    <a:pt x="23" y="50"/>
                    <a:pt x="22" y="48"/>
                    <a:pt x="21" y="46"/>
                  </a:cubicBezTo>
                  <a:cubicBezTo>
                    <a:pt x="20" y="45"/>
                    <a:pt x="18" y="43"/>
                    <a:pt x="17" y="42"/>
                  </a:cubicBezTo>
                  <a:cubicBezTo>
                    <a:pt x="16" y="41"/>
                    <a:pt x="15" y="40"/>
                    <a:pt x="14" y="39"/>
                  </a:cubicBezTo>
                  <a:cubicBezTo>
                    <a:pt x="14" y="38"/>
                    <a:pt x="13" y="36"/>
                    <a:pt x="12" y="35"/>
                  </a:cubicBezTo>
                  <a:cubicBezTo>
                    <a:pt x="11" y="33"/>
                    <a:pt x="10" y="31"/>
                    <a:pt x="9" y="29"/>
                  </a:cubicBezTo>
                  <a:cubicBezTo>
                    <a:pt x="8" y="27"/>
                    <a:pt x="8" y="26"/>
                    <a:pt x="8" y="25"/>
                  </a:cubicBezTo>
                  <a:cubicBezTo>
                    <a:pt x="8" y="24"/>
                    <a:pt x="8" y="22"/>
                    <a:pt x="8" y="21"/>
                  </a:cubicBezTo>
                  <a:cubicBezTo>
                    <a:pt x="8" y="24"/>
                    <a:pt x="8" y="26"/>
                    <a:pt x="9" y="28"/>
                  </a:cubicBezTo>
                  <a:cubicBezTo>
                    <a:pt x="11" y="31"/>
                    <a:pt x="12" y="33"/>
                    <a:pt x="13" y="35"/>
                  </a:cubicBezTo>
                  <a:cubicBezTo>
                    <a:pt x="14" y="36"/>
                    <a:pt x="15" y="37"/>
                    <a:pt x="16" y="38"/>
                  </a:cubicBezTo>
                  <a:cubicBezTo>
                    <a:pt x="16" y="39"/>
                    <a:pt x="17" y="40"/>
                    <a:pt x="18" y="41"/>
                  </a:cubicBezTo>
                  <a:cubicBezTo>
                    <a:pt x="18" y="41"/>
                    <a:pt x="19" y="42"/>
                    <a:pt x="19" y="42"/>
                  </a:cubicBezTo>
                  <a:cubicBezTo>
                    <a:pt x="17" y="37"/>
                    <a:pt x="15" y="32"/>
                    <a:pt x="14" y="26"/>
                  </a:cubicBezTo>
                  <a:cubicBezTo>
                    <a:pt x="13" y="22"/>
                    <a:pt x="12" y="17"/>
                    <a:pt x="12" y="13"/>
                  </a:cubicBezTo>
                  <a:cubicBezTo>
                    <a:pt x="12" y="11"/>
                    <a:pt x="12" y="8"/>
                    <a:pt x="12" y="6"/>
                  </a:cubicBezTo>
                  <a:cubicBezTo>
                    <a:pt x="13" y="4"/>
                    <a:pt x="13" y="2"/>
                    <a:pt x="13" y="0"/>
                  </a:cubicBezTo>
                  <a:cubicBezTo>
                    <a:pt x="13" y="1"/>
                    <a:pt x="13" y="2"/>
                    <a:pt x="13" y="3"/>
                  </a:cubicBezTo>
                  <a:cubicBezTo>
                    <a:pt x="13" y="4"/>
                    <a:pt x="14" y="5"/>
                    <a:pt x="14" y="6"/>
                  </a:cubicBezTo>
                  <a:cubicBezTo>
                    <a:pt x="14" y="8"/>
                    <a:pt x="14" y="11"/>
                    <a:pt x="14" y="13"/>
                  </a:cubicBezTo>
                  <a:cubicBezTo>
                    <a:pt x="15" y="17"/>
                    <a:pt x="15" y="21"/>
                    <a:pt x="16" y="26"/>
                  </a:cubicBezTo>
                  <a:cubicBezTo>
                    <a:pt x="18" y="34"/>
                    <a:pt x="21" y="42"/>
                    <a:pt x="26" y="50"/>
                  </a:cubicBezTo>
                  <a:cubicBezTo>
                    <a:pt x="27" y="52"/>
                    <a:pt x="28" y="54"/>
                    <a:pt x="29" y="56"/>
                  </a:cubicBezTo>
                  <a:cubicBezTo>
                    <a:pt x="30" y="56"/>
                    <a:pt x="30" y="57"/>
                    <a:pt x="31" y="58"/>
                  </a:cubicBezTo>
                  <a:cubicBezTo>
                    <a:pt x="32" y="59"/>
                    <a:pt x="32" y="60"/>
                    <a:pt x="33" y="61"/>
                  </a:cubicBezTo>
                  <a:cubicBezTo>
                    <a:pt x="33" y="61"/>
                    <a:pt x="33" y="61"/>
                    <a:pt x="33" y="61"/>
                  </a:cubicBezTo>
                  <a:cubicBezTo>
                    <a:pt x="33" y="61"/>
                    <a:pt x="33" y="61"/>
                    <a:pt x="33" y="61"/>
                  </a:cubicBezTo>
                  <a:cubicBezTo>
                    <a:pt x="33" y="59"/>
                    <a:pt x="33" y="58"/>
                    <a:pt x="33" y="57"/>
                  </a:cubicBezTo>
                  <a:cubicBezTo>
                    <a:pt x="33" y="56"/>
                    <a:pt x="33" y="54"/>
                    <a:pt x="33" y="53"/>
                  </a:cubicBezTo>
                  <a:cubicBezTo>
                    <a:pt x="33" y="48"/>
                    <a:pt x="34" y="44"/>
                    <a:pt x="34" y="39"/>
                  </a:cubicBezTo>
                  <a:cubicBezTo>
                    <a:pt x="34" y="38"/>
                    <a:pt x="34" y="36"/>
                    <a:pt x="34" y="35"/>
                  </a:cubicBezTo>
                  <a:cubicBezTo>
                    <a:pt x="34" y="34"/>
                    <a:pt x="33" y="33"/>
                    <a:pt x="33" y="32"/>
                  </a:cubicBezTo>
                  <a:cubicBezTo>
                    <a:pt x="32" y="29"/>
                    <a:pt x="32" y="27"/>
                    <a:pt x="31" y="25"/>
                  </a:cubicBezTo>
                  <a:cubicBezTo>
                    <a:pt x="30" y="22"/>
                    <a:pt x="29" y="20"/>
                    <a:pt x="28" y="18"/>
                  </a:cubicBezTo>
                  <a:cubicBezTo>
                    <a:pt x="27" y="16"/>
                    <a:pt x="26" y="14"/>
                    <a:pt x="24" y="12"/>
                  </a:cubicBezTo>
                  <a:cubicBezTo>
                    <a:pt x="26" y="14"/>
                    <a:pt x="27" y="16"/>
                    <a:pt x="28" y="18"/>
                  </a:cubicBezTo>
                  <a:cubicBezTo>
                    <a:pt x="29" y="20"/>
                    <a:pt x="30" y="22"/>
                    <a:pt x="31" y="25"/>
                  </a:cubicBezTo>
                  <a:cubicBezTo>
                    <a:pt x="32" y="27"/>
                    <a:pt x="33" y="29"/>
                    <a:pt x="34" y="31"/>
                  </a:cubicBezTo>
                  <a:cubicBezTo>
                    <a:pt x="34" y="33"/>
                    <a:pt x="34" y="34"/>
                    <a:pt x="35" y="35"/>
                  </a:cubicBezTo>
                  <a:cubicBezTo>
                    <a:pt x="35" y="36"/>
                    <a:pt x="35" y="37"/>
                    <a:pt x="35" y="39"/>
                  </a:cubicBezTo>
                  <a:cubicBezTo>
                    <a:pt x="35" y="44"/>
                    <a:pt x="35" y="49"/>
                    <a:pt x="34" y="53"/>
                  </a:cubicBezTo>
                  <a:cubicBezTo>
                    <a:pt x="34" y="56"/>
                    <a:pt x="34" y="58"/>
                    <a:pt x="35" y="60"/>
                  </a:cubicBezTo>
                  <a:cubicBezTo>
                    <a:pt x="35" y="62"/>
                    <a:pt x="35" y="63"/>
                    <a:pt x="35" y="64"/>
                  </a:cubicBezTo>
                  <a:cubicBezTo>
                    <a:pt x="36" y="64"/>
                    <a:pt x="36" y="65"/>
                    <a:pt x="36" y="65"/>
                  </a:cubicBezTo>
                  <a:cubicBezTo>
                    <a:pt x="37" y="68"/>
                    <a:pt x="39" y="70"/>
                    <a:pt x="40" y="73"/>
                  </a:cubicBezTo>
                  <a:cubicBezTo>
                    <a:pt x="40" y="75"/>
                    <a:pt x="41" y="76"/>
                    <a:pt x="42" y="78"/>
                  </a:cubicBezTo>
                  <a:cubicBezTo>
                    <a:pt x="42" y="78"/>
                    <a:pt x="42" y="78"/>
                    <a:pt x="42" y="78"/>
                  </a:cubicBezTo>
                  <a:cubicBezTo>
                    <a:pt x="43" y="77"/>
                    <a:pt x="43" y="76"/>
                    <a:pt x="44" y="75"/>
                  </a:cubicBezTo>
                  <a:cubicBezTo>
                    <a:pt x="44" y="74"/>
                    <a:pt x="45" y="73"/>
                    <a:pt x="45" y="72"/>
                  </a:cubicBezTo>
                  <a:cubicBezTo>
                    <a:pt x="46" y="71"/>
                    <a:pt x="47" y="69"/>
                    <a:pt x="48" y="67"/>
                  </a:cubicBezTo>
                  <a:cubicBezTo>
                    <a:pt x="48" y="65"/>
                    <a:pt x="49" y="63"/>
                    <a:pt x="49" y="61"/>
                  </a:cubicBezTo>
                  <a:cubicBezTo>
                    <a:pt x="50" y="57"/>
                    <a:pt x="51" y="53"/>
                    <a:pt x="51" y="50"/>
                  </a:cubicBezTo>
                  <a:cubicBezTo>
                    <a:pt x="51" y="48"/>
                    <a:pt x="50" y="46"/>
                    <a:pt x="50" y="44"/>
                  </a:cubicBezTo>
                  <a:cubicBezTo>
                    <a:pt x="50" y="42"/>
                    <a:pt x="50" y="40"/>
                    <a:pt x="50" y="38"/>
                  </a:cubicBezTo>
                  <a:cubicBezTo>
                    <a:pt x="50" y="40"/>
                    <a:pt x="50" y="42"/>
                    <a:pt x="51" y="44"/>
                  </a:cubicBezTo>
                  <a:cubicBezTo>
                    <a:pt x="51" y="46"/>
                    <a:pt x="51" y="48"/>
                    <a:pt x="51" y="50"/>
                  </a:cubicBezTo>
                  <a:cubicBezTo>
                    <a:pt x="51" y="54"/>
                    <a:pt x="51" y="58"/>
                    <a:pt x="50" y="62"/>
                  </a:cubicBezTo>
                  <a:cubicBezTo>
                    <a:pt x="50" y="63"/>
                    <a:pt x="49" y="65"/>
                    <a:pt x="49" y="67"/>
                  </a:cubicBezTo>
                  <a:cubicBezTo>
                    <a:pt x="48" y="69"/>
                    <a:pt x="47" y="71"/>
                    <a:pt x="47" y="73"/>
                  </a:cubicBezTo>
                  <a:cubicBezTo>
                    <a:pt x="46" y="73"/>
                    <a:pt x="46" y="74"/>
                    <a:pt x="46" y="74"/>
                  </a:cubicBezTo>
                  <a:cubicBezTo>
                    <a:pt x="46" y="75"/>
                    <a:pt x="45" y="75"/>
                    <a:pt x="45" y="76"/>
                  </a:cubicBezTo>
                  <a:cubicBezTo>
                    <a:pt x="44" y="76"/>
                    <a:pt x="44" y="77"/>
                    <a:pt x="44" y="78"/>
                  </a:cubicBezTo>
                  <a:cubicBezTo>
                    <a:pt x="43" y="79"/>
                    <a:pt x="43" y="80"/>
                    <a:pt x="43" y="81"/>
                  </a:cubicBezTo>
                  <a:cubicBezTo>
                    <a:pt x="43" y="82"/>
                    <a:pt x="43" y="84"/>
                    <a:pt x="44" y="85"/>
                  </a:cubicBezTo>
                  <a:cubicBezTo>
                    <a:pt x="44" y="87"/>
                    <a:pt x="44" y="88"/>
                    <a:pt x="44" y="90"/>
                  </a:cubicBezTo>
                  <a:cubicBezTo>
                    <a:pt x="44" y="90"/>
                    <a:pt x="44" y="91"/>
                    <a:pt x="44" y="91"/>
                  </a:cubicBezTo>
                  <a:cubicBezTo>
                    <a:pt x="44" y="91"/>
                    <a:pt x="44" y="91"/>
                    <a:pt x="44" y="91"/>
                  </a:cubicBezTo>
                  <a:cubicBezTo>
                    <a:pt x="44" y="91"/>
                    <a:pt x="44" y="92"/>
                    <a:pt x="44" y="92"/>
                  </a:cubicBezTo>
                  <a:cubicBezTo>
                    <a:pt x="44" y="94"/>
                    <a:pt x="44" y="97"/>
                    <a:pt x="44" y="99"/>
                  </a:cubicBezTo>
                  <a:cubicBezTo>
                    <a:pt x="44" y="98"/>
                    <a:pt x="44" y="97"/>
                    <a:pt x="44" y="96"/>
                  </a:cubicBezTo>
                  <a:cubicBezTo>
                    <a:pt x="44" y="94"/>
                    <a:pt x="43" y="93"/>
                    <a:pt x="43" y="92"/>
                  </a:cubicBezTo>
                  <a:cubicBezTo>
                    <a:pt x="43" y="91"/>
                    <a:pt x="42" y="89"/>
                    <a:pt x="42" y="88"/>
                  </a:cubicBezTo>
                  <a:cubicBezTo>
                    <a:pt x="42" y="87"/>
                    <a:pt x="42" y="87"/>
                    <a:pt x="42" y="87"/>
                  </a:cubicBezTo>
                  <a:cubicBezTo>
                    <a:pt x="41" y="87"/>
                    <a:pt x="41" y="86"/>
                    <a:pt x="41" y="86"/>
                  </a:cubicBezTo>
                  <a:cubicBezTo>
                    <a:pt x="41" y="85"/>
                    <a:pt x="40" y="85"/>
                    <a:pt x="40" y="85"/>
                  </a:cubicBezTo>
                  <a:cubicBezTo>
                    <a:pt x="40" y="84"/>
                    <a:pt x="40" y="84"/>
                    <a:pt x="39" y="83"/>
                  </a:cubicBezTo>
                  <a:cubicBezTo>
                    <a:pt x="39" y="83"/>
                    <a:pt x="38" y="82"/>
                    <a:pt x="37" y="81"/>
                  </a:cubicBezTo>
                  <a:cubicBezTo>
                    <a:pt x="35" y="78"/>
                    <a:pt x="32" y="76"/>
                    <a:pt x="29" y="73"/>
                  </a:cubicBezTo>
                  <a:cubicBezTo>
                    <a:pt x="28" y="73"/>
                    <a:pt x="27" y="72"/>
                    <a:pt x="26" y="72"/>
                  </a:cubicBezTo>
                  <a:cubicBezTo>
                    <a:pt x="25" y="71"/>
                    <a:pt x="24" y="71"/>
                    <a:pt x="24" y="70"/>
                  </a:cubicBezTo>
                  <a:cubicBezTo>
                    <a:pt x="22" y="69"/>
                    <a:pt x="20" y="69"/>
                    <a:pt x="18" y="69"/>
                  </a:cubicBezTo>
                  <a:cubicBezTo>
                    <a:pt x="14" y="68"/>
                    <a:pt x="10" y="68"/>
                    <a:pt x="6" y="68"/>
                  </a:cubicBezTo>
                  <a:cubicBezTo>
                    <a:pt x="8" y="68"/>
                    <a:pt x="10" y="68"/>
                    <a:pt x="12" y="68"/>
                  </a:cubicBezTo>
                  <a:cubicBezTo>
                    <a:pt x="14" y="68"/>
                    <a:pt x="16" y="68"/>
                    <a:pt x="18" y="68"/>
                  </a:cubicBezTo>
                  <a:cubicBezTo>
                    <a:pt x="20" y="68"/>
                    <a:pt x="22" y="69"/>
                    <a:pt x="24" y="69"/>
                  </a:cubicBezTo>
                  <a:cubicBezTo>
                    <a:pt x="25" y="70"/>
                    <a:pt x="26" y="70"/>
                    <a:pt x="27" y="71"/>
                  </a:cubicBezTo>
                  <a:cubicBezTo>
                    <a:pt x="28" y="71"/>
                    <a:pt x="28" y="72"/>
                    <a:pt x="29" y="72"/>
                  </a:cubicBezTo>
                  <a:cubicBezTo>
                    <a:pt x="31" y="73"/>
                    <a:pt x="33" y="75"/>
                    <a:pt x="34" y="76"/>
                  </a:cubicBezTo>
                  <a:cubicBezTo>
                    <a:pt x="36" y="77"/>
                    <a:pt x="37" y="79"/>
                    <a:pt x="39" y="80"/>
                  </a:cubicBezTo>
                  <a:cubicBezTo>
                    <a:pt x="39" y="81"/>
                    <a:pt x="40" y="82"/>
                    <a:pt x="41" y="82"/>
                  </a:cubicBezTo>
                  <a:cubicBezTo>
                    <a:pt x="41" y="83"/>
                    <a:pt x="41" y="83"/>
                    <a:pt x="41" y="83"/>
                  </a:cubicBezTo>
                  <a:cubicBezTo>
                    <a:pt x="40" y="79"/>
                    <a:pt x="39" y="76"/>
                    <a:pt x="38" y="73"/>
                  </a:cubicBezTo>
                  <a:cubicBezTo>
                    <a:pt x="37" y="73"/>
                    <a:pt x="37" y="72"/>
                    <a:pt x="37" y="72"/>
                  </a:cubicBezTo>
                  <a:cubicBezTo>
                    <a:pt x="36" y="71"/>
                    <a:pt x="36" y="71"/>
                    <a:pt x="35" y="70"/>
                  </a:cubicBezTo>
                  <a:cubicBezTo>
                    <a:pt x="34" y="68"/>
                    <a:pt x="32" y="67"/>
                    <a:pt x="30" y="66"/>
                  </a:cubicBezTo>
                  <a:cubicBezTo>
                    <a:pt x="30" y="66"/>
                    <a:pt x="30" y="66"/>
                    <a:pt x="30" y="66"/>
                  </a:cubicBezTo>
                  <a:cubicBezTo>
                    <a:pt x="29" y="65"/>
                    <a:pt x="29" y="65"/>
                    <a:pt x="29" y="65"/>
                  </a:cubicBezTo>
                  <a:cubicBezTo>
                    <a:pt x="28" y="64"/>
                    <a:pt x="28" y="64"/>
                    <a:pt x="28" y="64"/>
                  </a:cubicBezTo>
                  <a:cubicBezTo>
                    <a:pt x="27" y="64"/>
                    <a:pt x="26" y="63"/>
                    <a:pt x="25" y="63"/>
                  </a:cubicBezTo>
                  <a:cubicBezTo>
                    <a:pt x="23" y="62"/>
                    <a:pt x="21" y="61"/>
                    <a:pt x="19" y="60"/>
                  </a:cubicBezTo>
                  <a:cubicBezTo>
                    <a:pt x="15" y="58"/>
                    <a:pt x="11" y="55"/>
                    <a:pt x="8" y="52"/>
                  </a:cubicBezTo>
                  <a:cubicBezTo>
                    <a:pt x="6" y="51"/>
                    <a:pt x="4" y="50"/>
                    <a:pt x="3" y="48"/>
                  </a:cubicBezTo>
                  <a:cubicBezTo>
                    <a:pt x="2" y="46"/>
                    <a:pt x="1" y="44"/>
                    <a:pt x="0" y="42"/>
                  </a:cubicBezTo>
                  <a:cubicBezTo>
                    <a:pt x="1" y="44"/>
                    <a:pt x="3" y="45"/>
                    <a:pt x="4" y="4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916"/>
            <p:cNvSpPr>
              <a:spLocks/>
            </p:cNvSpPr>
            <p:nvPr/>
          </p:nvSpPr>
          <p:spPr bwMode="auto">
            <a:xfrm>
              <a:off x="8339116" y="2654313"/>
              <a:ext cx="34925" cy="136526"/>
            </a:xfrm>
            <a:custGeom>
              <a:avLst/>
              <a:gdLst>
                <a:gd name="T0" fmla="*/ 0 w 9"/>
                <a:gd name="T1" fmla="*/ 36 h 36"/>
                <a:gd name="T2" fmla="*/ 4 w 9"/>
                <a:gd name="T3" fmla="*/ 18 h 36"/>
                <a:gd name="T4" fmla="*/ 2 w 9"/>
                <a:gd name="T5" fmla="*/ 8 h 36"/>
                <a:gd name="T6" fmla="*/ 1 w 9"/>
                <a:gd name="T7" fmla="*/ 0 h 36"/>
                <a:gd name="T8" fmla="*/ 9 w 9"/>
                <a:gd name="T9" fmla="*/ 10 h 36"/>
                <a:gd name="T10" fmla="*/ 7 w 9"/>
                <a:gd name="T11" fmla="*/ 22 h 36"/>
                <a:gd name="T12" fmla="*/ 0 w 9"/>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9" h="36">
                  <a:moveTo>
                    <a:pt x="0" y="36"/>
                  </a:moveTo>
                  <a:cubicBezTo>
                    <a:pt x="1" y="30"/>
                    <a:pt x="4" y="24"/>
                    <a:pt x="4" y="18"/>
                  </a:cubicBezTo>
                  <a:cubicBezTo>
                    <a:pt x="4" y="15"/>
                    <a:pt x="3" y="11"/>
                    <a:pt x="2" y="8"/>
                  </a:cubicBezTo>
                  <a:cubicBezTo>
                    <a:pt x="2" y="6"/>
                    <a:pt x="1" y="3"/>
                    <a:pt x="1" y="0"/>
                  </a:cubicBezTo>
                  <a:cubicBezTo>
                    <a:pt x="4" y="3"/>
                    <a:pt x="6" y="7"/>
                    <a:pt x="9" y="10"/>
                  </a:cubicBezTo>
                  <a:cubicBezTo>
                    <a:pt x="9" y="14"/>
                    <a:pt x="7" y="20"/>
                    <a:pt x="7" y="22"/>
                  </a:cubicBezTo>
                  <a:cubicBezTo>
                    <a:pt x="5" y="27"/>
                    <a:pt x="2" y="32"/>
                    <a:pt x="0" y="3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1919"/>
            <p:cNvSpPr>
              <a:spLocks/>
            </p:cNvSpPr>
            <p:nvPr/>
          </p:nvSpPr>
          <p:spPr bwMode="auto">
            <a:xfrm>
              <a:off x="8245453" y="2678126"/>
              <a:ext cx="87313" cy="142876"/>
            </a:xfrm>
            <a:custGeom>
              <a:avLst/>
              <a:gdLst>
                <a:gd name="T0" fmla="*/ 12 w 23"/>
                <a:gd name="T1" fmla="*/ 23 h 38"/>
                <a:gd name="T2" fmla="*/ 20 w 23"/>
                <a:gd name="T3" fmla="*/ 31 h 38"/>
                <a:gd name="T4" fmla="*/ 23 w 23"/>
                <a:gd name="T5" fmla="*/ 38 h 38"/>
                <a:gd name="T6" fmla="*/ 15 w 23"/>
                <a:gd name="T7" fmla="*/ 30 h 38"/>
                <a:gd name="T8" fmla="*/ 4 w 23"/>
                <a:gd name="T9" fmla="*/ 23 h 38"/>
                <a:gd name="T10" fmla="*/ 0 w 23"/>
                <a:gd name="T11" fmla="*/ 12 h 38"/>
                <a:gd name="T12" fmla="*/ 1 w 23"/>
                <a:gd name="T13" fmla="*/ 11 h 38"/>
                <a:gd name="T14" fmla="*/ 9 w 23"/>
                <a:gd name="T15" fmla="*/ 0 h 38"/>
                <a:gd name="T16" fmla="*/ 7 w 23"/>
                <a:gd name="T17" fmla="*/ 6 h 38"/>
                <a:gd name="T18" fmla="*/ 12 w 23"/>
                <a:gd name="T19"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38">
                  <a:moveTo>
                    <a:pt x="12" y="23"/>
                  </a:moveTo>
                  <a:cubicBezTo>
                    <a:pt x="14" y="25"/>
                    <a:pt x="18" y="29"/>
                    <a:pt x="20" y="31"/>
                  </a:cubicBezTo>
                  <a:cubicBezTo>
                    <a:pt x="21" y="33"/>
                    <a:pt x="23" y="38"/>
                    <a:pt x="23" y="38"/>
                  </a:cubicBezTo>
                  <a:cubicBezTo>
                    <a:pt x="21" y="34"/>
                    <a:pt x="18" y="32"/>
                    <a:pt x="15" y="30"/>
                  </a:cubicBezTo>
                  <a:cubicBezTo>
                    <a:pt x="11" y="27"/>
                    <a:pt x="8" y="25"/>
                    <a:pt x="4" y="23"/>
                  </a:cubicBezTo>
                  <a:cubicBezTo>
                    <a:pt x="1" y="20"/>
                    <a:pt x="0" y="16"/>
                    <a:pt x="0" y="12"/>
                  </a:cubicBezTo>
                  <a:cubicBezTo>
                    <a:pt x="0" y="12"/>
                    <a:pt x="1" y="11"/>
                    <a:pt x="1" y="11"/>
                  </a:cubicBezTo>
                  <a:cubicBezTo>
                    <a:pt x="3" y="7"/>
                    <a:pt x="6" y="4"/>
                    <a:pt x="9" y="0"/>
                  </a:cubicBezTo>
                  <a:cubicBezTo>
                    <a:pt x="8" y="2"/>
                    <a:pt x="7" y="4"/>
                    <a:pt x="7" y="6"/>
                  </a:cubicBezTo>
                  <a:cubicBezTo>
                    <a:pt x="6" y="14"/>
                    <a:pt x="9" y="20"/>
                    <a:pt x="12"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1920"/>
            <p:cNvSpPr>
              <a:spLocks/>
            </p:cNvSpPr>
            <p:nvPr/>
          </p:nvSpPr>
          <p:spPr bwMode="auto">
            <a:xfrm>
              <a:off x="8272441" y="2640025"/>
              <a:ext cx="112713" cy="244477"/>
            </a:xfrm>
            <a:custGeom>
              <a:avLst/>
              <a:gdLst>
                <a:gd name="T0" fmla="*/ 4 w 30"/>
                <a:gd name="T1" fmla="*/ 31 h 65"/>
                <a:gd name="T2" fmla="*/ 12 w 30"/>
                <a:gd name="T3" fmla="*/ 39 h 65"/>
                <a:gd name="T4" fmla="*/ 14 w 30"/>
                <a:gd name="T5" fmla="*/ 42 h 65"/>
                <a:gd name="T6" fmla="*/ 15 w 30"/>
                <a:gd name="T7" fmla="*/ 42 h 65"/>
                <a:gd name="T8" fmla="*/ 16 w 30"/>
                <a:gd name="T9" fmla="*/ 41 h 65"/>
                <a:gd name="T10" fmla="*/ 14 w 30"/>
                <a:gd name="T11" fmla="*/ 37 h 65"/>
                <a:gd name="T12" fmla="*/ 12 w 30"/>
                <a:gd name="T13" fmla="*/ 30 h 65"/>
                <a:gd name="T14" fmla="*/ 9 w 30"/>
                <a:gd name="T15" fmla="*/ 24 h 65"/>
                <a:gd name="T16" fmla="*/ 8 w 30"/>
                <a:gd name="T17" fmla="*/ 17 h 65"/>
                <a:gd name="T18" fmla="*/ 8 w 30"/>
                <a:gd name="T19" fmla="*/ 13 h 65"/>
                <a:gd name="T20" fmla="*/ 9 w 30"/>
                <a:gd name="T21" fmla="*/ 22 h 65"/>
                <a:gd name="T22" fmla="*/ 11 w 30"/>
                <a:gd name="T23" fmla="*/ 26 h 65"/>
                <a:gd name="T24" fmla="*/ 11 w 30"/>
                <a:gd name="T25" fmla="*/ 16 h 65"/>
                <a:gd name="T26" fmla="*/ 13 w 30"/>
                <a:gd name="T27" fmla="*/ 4 h 65"/>
                <a:gd name="T28" fmla="*/ 14 w 30"/>
                <a:gd name="T29" fmla="*/ 2 h 65"/>
                <a:gd name="T30" fmla="*/ 13 w 30"/>
                <a:gd name="T31" fmla="*/ 8 h 65"/>
                <a:gd name="T32" fmla="*/ 14 w 30"/>
                <a:gd name="T33" fmla="*/ 33 h 65"/>
                <a:gd name="T34" fmla="*/ 16 w 30"/>
                <a:gd name="T35" fmla="*/ 38 h 65"/>
                <a:gd name="T36" fmla="*/ 17 w 30"/>
                <a:gd name="T37" fmla="*/ 41 h 65"/>
                <a:gd name="T38" fmla="*/ 17 w 30"/>
                <a:gd name="T39" fmla="*/ 38 h 65"/>
                <a:gd name="T40" fmla="*/ 21 w 30"/>
                <a:gd name="T41" fmla="*/ 27 h 65"/>
                <a:gd name="T42" fmla="*/ 21 w 30"/>
                <a:gd name="T43" fmla="*/ 23 h 65"/>
                <a:gd name="T44" fmla="*/ 21 w 30"/>
                <a:gd name="T45" fmla="*/ 14 h 65"/>
                <a:gd name="T46" fmla="*/ 21 w 30"/>
                <a:gd name="T47" fmla="*/ 14 h 65"/>
                <a:gd name="T48" fmla="*/ 22 w 30"/>
                <a:gd name="T49" fmla="*/ 23 h 65"/>
                <a:gd name="T50" fmla="*/ 22 w 30"/>
                <a:gd name="T51" fmla="*/ 27 h 65"/>
                <a:gd name="T52" fmla="*/ 18 w 30"/>
                <a:gd name="T53" fmla="*/ 40 h 65"/>
                <a:gd name="T54" fmla="*/ 18 w 30"/>
                <a:gd name="T55" fmla="*/ 44 h 65"/>
                <a:gd name="T56" fmla="*/ 19 w 30"/>
                <a:gd name="T57" fmla="*/ 52 h 65"/>
                <a:gd name="T58" fmla="*/ 21 w 30"/>
                <a:gd name="T59" fmla="*/ 50 h 65"/>
                <a:gd name="T60" fmla="*/ 25 w 30"/>
                <a:gd name="T61" fmla="*/ 46 h 65"/>
                <a:gd name="T62" fmla="*/ 29 w 30"/>
                <a:gd name="T63" fmla="*/ 36 h 65"/>
                <a:gd name="T64" fmla="*/ 30 w 30"/>
                <a:gd name="T65" fmla="*/ 29 h 65"/>
                <a:gd name="T66" fmla="*/ 30 w 30"/>
                <a:gd name="T67" fmla="*/ 36 h 65"/>
                <a:gd name="T68" fmla="*/ 25 w 30"/>
                <a:gd name="T69" fmla="*/ 47 h 65"/>
                <a:gd name="T70" fmla="*/ 22 w 30"/>
                <a:gd name="T71" fmla="*/ 50 h 65"/>
                <a:gd name="T72" fmla="*/ 20 w 30"/>
                <a:gd name="T73" fmla="*/ 52 h 65"/>
                <a:gd name="T74" fmla="*/ 19 w 30"/>
                <a:gd name="T75" fmla="*/ 57 h 65"/>
                <a:gd name="T76" fmla="*/ 19 w 30"/>
                <a:gd name="T77" fmla="*/ 60 h 65"/>
                <a:gd name="T78" fmla="*/ 19 w 30"/>
                <a:gd name="T79" fmla="*/ 61 h 65"/>
                <a:gd name="T80" fmla="*/ 18 w 30"/>
                <a:gd name="T81" fmla="*/ 63 h 65"/>
                <a:gd name="T82" fmla="*/ 18 w 30"/>
                <a:gd name="T83" fmla="*/ 58 h 65"/>
                <a:gd name="T84" fmla="*/ 18 w 30"/>
                <a:gd name="T85" fmla="*/ 57 h 65"/>
                <a:gd name="T86" fmla="*/ 17 w 30"/>
                <a:gd name="T87" fmla="*/ 55 h 65"/>
                <a:gd name="T88" fmla="*/ 12 w 30"/>
                <a:gd name="T89" fmla="*/ 47 h 65"/>
                <a:gd name="T90" fmla="*/ 10 w 30"/>
                <a:gd name="T91" fmla="*/ 44 h 65"/>
                <a:gd name="T92" fmla="*/ 0 w 30"/>
                <a:gd name="T93" fmla="*/ 41 h 65"/>
                <a:gd name="T94" fmla="*/ 7 w 30"/>
                <a:gd name="T95" fmla="*/ 42 h 65"/>
                <a:gd name="T96" fmla="*/ 12 w 30"/>
                <a:gd name="T97" fmla="*/ 45 h 65"/>
                <a:gd name="T98" fmla="*/ 15 w 30"/>
                <a:gd name="T99" fmla="*/ 50 h 65"/>
                <a:gd name="T100" fmla="*/ 18 w 30"/>
                <a:gd name="T101" fmla="*/ 54 h 65"/>
                <a:gd name="T102" fmla="*/ 18 w 30"/>
                <a:gd name="T103" fmla="*/ 49 h 65"/>
                <a:gd name="T104" fmla="*/ 17 w 30"/>
                <a:gd name="T105" fmla="*/ 46 h 65"/>
                <a:gd name="T106" fmla="*/ 14 w 30"/>
                <a:gd name="T107" fmla="*/ 43 h 65"/>
                <a:gd name="T108" fmla="*/ 13 w 30"/>
                <a:gd name="T109" fmla="*/ 42 h 65"/>
                <a:gd name="T110" fmla="*/ 9 w 30"/>
                <a:gd name="T111" fmla="*/ 37 h 65"/>
                <a:gd name="T112" fmla="*/ 1 w 30"/>
                <a:gd name="T113" fmla="*/ 28 h 65"/>
                <a:gd name="T114" fmla="*/ 2 w 30"/>
                <a:gd name="T115"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65">
                  <a:moveTo>
                    <a:pt x="2" y="27"/>
                  </a:moveTo>
                  <a:cubicBezTo>
                    <a:pt x="2" y="28"/>
                    <a:pt x="3" y="30"/>
                    <a:pt x="4" y="31"/>
                  </a:cubicBezTo>
                  <a:cubicBezTo>
                    <a:pt x="5" y="33"/>
                    <a:pt x="7" y="35"/>
                    <a:pt x="9" y="37"/>
                  </a:cubicBezTo>
                  <a:cubicBezTo>
                    <a:pt x="10" y="38"/>
                    <a:pt x="11" y="38"/>
                    <a:pt x="12" y="39"/>
                  </a:cubicBezTo>
                  <a:cubicBezTo>
                    <a:pt x="13" y="40"/>
                    <a:pt x="13" y="40"/>
                    <a:pt x="14" y="41"/>
                  </a:cubicBezTo>
                  <a:cubicBezTo>
                    <a:pt x="14" y="42"/>
                    <a:pt x="14" y="42"/>
                    <a:pt x="14" y="42"/>
                  </a:cubicBezTo>
                  <a:cubicBezTo>
                    <a:pt x="15" y="42"/>
                    <a:pt x="15" y="42"/>
                    <a:pt x="15" y="42"/>
                  </a:cubicBezTo>
                  <a:cubicBezTo>
                    <a:pt x="15" y="42"/>
                    <a:pt x="15" y="42"/>
                    <a:pt x="15" y="42"/>
                  </a:cubicBezTo>
                  <a:cubicBezTo>
                    <a:pt x="16" y="43"/>
                    <a:pt x="16" y="43"/>
                    <a:pt x="17" y="44"/>
                  </a:cubicBezTo>
                  <a:cubicBezTo>
                    <a:pt x="16" y="43"/>
                    <a:pt x="16" y="42"/>
                    <a:pt x="16" y="41"/>
                  </a:cubicBezTo>
                  <a:cubicBezTo>
                    <a:pt x="15" y="40"/>
                    <a:pt x="15" y="40"/>
                    <a:pt x="15" y="39"/>
                  </a:cubicBezTo>
                  <a:cubicBezTo>
                    <a:pt x="14" y="38"/>
                    <a:pt x="14" y="38"/>
                    <a:pt x="14" y="37"/>
                  </a:cubicBezTo>
                  <a:cubicBezTo>
                    <a:pt x="14" y="36"/>
                    <a:pt x="13" y="34"/>
                    <a:pt x="13" y="33"/>
                  </a:cubicBezTo>
                  <a:cubicBezTo>
                    <a:pt x="12" y="32"/>
                    <a:pt x="12" y="31"/>
                    <a:pt x="12" y="30"/>
                  </a:cubicBezTo>
                  <a:cubicBezTo>
                    <a:pt x="11" y="29"/>
                    <a:pt x="11" y="27"/>
                    <a:pt x="10" y="26"/>
                  </a:cubicBezTo>
                  <a:cubicBezTo>
                    <a:pt x="10" y="26"/>
                    <a:pt x="10" y="25"/>
                    <a:pt x="9" y="24"/>
                  </a:cubicBezTo>
                  <a:cubicBezTo>
                    <a:pt x="9" y="23"/>
                    <a:pt x="9" y="23"/>
                    <a:pt x="9" y="22"/>
                  </a:cubicBezTo>
                  <a:cubicBezTo>
                    <a:pt x="8" y="20"/>
                    <a:pt x="8" y="19"/>
                    <a:pt x="8" y="17"/>
                  </a:cubicBezTo>
                  <a:cubicBezTo>
                    <a:pt x="7" y="16"/>
                    <a:pt x="7" y="16"/>
                    <a:pt x="8" y="15"/>
                  </a:cubicBezTo>
                  <a:cubicBezTo>
                    <a:pt x="8" y="14"/>
                    <a:pt x="8" y="13"/>
                    <a:pt x="8" y="13"/>
                  </a:cubicBezTo>
                  <a:cubicBezTo>
                    <a:pt x="8" y="14"/>
                    <a:pt x="8" y="16"/>
                    <a:pt x="8" y="17"/>
                  </a:cubicBezTo>
                  <a:cubicBezTo>
                    <a:pt x="8" y="19"/>
                    <a:pt x="9" y="20"/>
                    <a:pt x="9" y="22"/>
                  </a:cubicBezTo>
                  <a:cubicBezTo>
                    <a:pt x="10" y="22"/>
                    <a:pt x="10" y="23"/>
                    <a:pt x="10" y="24"/>
                  </a:cubicBezTo>
                  <a:cubicBezTo>
                    <a:pt x="10" y="24"/>
                    <a:pt x="11" y="25"/>
                    <a:pt x="11" y="26"/>
                  </a:cubicBezTo>
                  <a:cubicBezTo>
                    <a:pt x="11" y="26"/>
                    <a:pt x="11" y="27"/>
                    <a:pt x="12" y="27"/>
                  </a:cubicBezTo>
                  <a:cubicBezTo>
                    <a:pt x="11" y="23"/>
                    <a:pt x="11" y="20"/>
                    <a:pt x="11" y="16"/>
                  </a:cubicBezTo>
                  <a:cubicBezTo>
                    <a:pt x="11" y="14"/>
                    <a:pt x="12" y="11"/>
                    <a:pt x="12" y="8"/>
                  </a:cubicBezTo>
                  <a:cubicBezTo>
                    <a:pt x="12" y="7"/>
                    <a:pt x="13" y="6"/>
                    <a:pt x="13" y="4"/>
                  </a:cubicBezTo>
                  <a:cubicBezTo>
                    <a:pt x="14" y="3"/>
                    <a:pt x="14" y="2"/>
                    <a:pt x="15" y="0"/>
                  </a:cubicBezTo>
                  <a:cubicBezTo>
                    <a:pt x="15" y="1"/>
                    <a:pt x="15" y="2"/>
                    <a:pt x="14" y="2"/>
                  </a:cubicBezTo>
                  <a:cubicBezTo>
                    <a:pt x="14" y="3"/>
                    <a:pt x="14" y="4"/>
                    <a:pt x="14" y="4"/>
                  </a:cubicBezTo>
                  <a:cubicBezTo>
                    <a:pt x="14" y="6"/>
                    <a:pt x="14" y="7"/>
                    <a:pt x="13" y="8"/>
                  </a:cubicBezTo>
                  <a:cubicBezTo>
                    <a:pt x="13" y="11"/>
                    <a:pt x="13" y="14"/>
                    <a:pt x="13" y="17"/>
                  </a:cubicBezTo>
                  <a:cubicBezTo>
                    <a:pt x="12" y="22"/>
                    <a:pt x="13" y="27"/>
                    <a:pt x="14" y="33"/>
                  </a:cubicBezTo>
                  <a:cubicBezTo>
                    <a:pt x="15" y="34"/>
                    <a:pt x="15" y="35"/>
                    <a:pt x="15" y="36"/>
                  </a:cubicBezTo>
                  <a:cubicBezTo>
                    <a:pt x="16" y="37"/>
                    <a:pt x="16" y="38"/>
                    <a:pt x="16" y="38"/>
                  </a:cubicBezTo>
                  <a:cubicBezTo>
                    <a:pt x="16" y="39"/>
                    <a:pt x="17" y="40"/>
                    <a:pt x="17" y="40"/>
                  </a:cubicBezTo>
                  <a:cubicBezTo>
                    <a:pt x="17" y="40"/>
                    <a:pt x="17" y="40"/>
                    <a:pt x="17" y="41"/>
                  </a:cubicBezTo>
                  <a:cubicBezTo>
                    <a:pt x="17" y="40"/>
                    <a:pt x="17" y="40"/>
                    <a:pt x="17" y="40"/>
                  </a:cubicBezTo>
                  <a:cubicBezTo>
                    <a:pt x="17" y="39"/>
                    <a:pt x="17" y="39"/>
                    <a:pt x="17" y="38"/>
                  </a:cubicBezTo>
                  <a:cubicBezTo>
                    <a:pt x="18" y="37"/>
                    <a:pt x="18" y="36"/>
                    <a:pt x="18" y="36"/>
                  </a:cubicBezTo>
                  <a:cubicBezTo>
                    <a:pt x="19" y="33"/>
                    <a:pt x="20" y="30"/>
                    <a:pt x="21" y="27"/>
                  </a:cubicBezTo>
                  <a:cubicBezTo>
                    <a:pt x="21" y="27"/>
                    <a:pt x="21" y="26"/>
                    <a:pt x="21" y="25"/>
                  </a:cubicBezTo>
                  <a:cubicBezTo>
                    <a:pt x="21" y="24"/>
                    <a:pt x="21" y="24"/>
                    <a:pt x="21" y="23"/>
                  </a:cubicBezTo>
                  <a:cubicBezTo>
                    <a:pt x="22" y="21"/>
                    <a:pt x="21" y="20"/>
                    <a:pt x="21" y="18"/>
                  </a:cubicBezTo>
                  <a:cubicBezTo>
                    <a:pt x="21" y="17"/>
                    <a:pt x="21" y="15"/>
                    <a:pt x="21" y="14"/>
                  </a:cubicBezTo>
                  <a:cubicBezTo>
                    <a:pt x="20" y="12"/>
                    <a:pt x="20" y="11"/>
                    <a:pt x="20" y="9"/>
                  </a:cubicBezTo>
                  <a:cubicBezTo>
                    <a:pt x="20" y="11"/>
                    <a:pt x="21" y="12"/>
                    <a:pt x="21" y="14"/>
                  </a:cubicBezTo>
                  <a:cubicBezTo>
                    <a:pt x="21" y="15"/>
                    <a:pt x="22" y="17"/>
                    <a:pt x="22" y="18"/>
                  </a:cubicBezTo>
                  <a:cubicBezTo>
                    <a:pt x="22" y="20"/>
                    <a:pt x="22" y="21"/>
                    <a:pt x="22" y="23"/>
                  </a:cubicBezTo>
                  <a:cubicBezTo>
                    <a:pt x="22" y="24"/>
                    <a:pt x="22" y="24"/>
                    <a:pt x="22" y="25"/>
                  </a:cubicBezTo>
                  <a:cubicBezTo>
                    <a:pt x="22" y="26"/>
                    <a:pt x="22" y="27"/>
                    <a:pt x="22" y="27"/>
                  </a:cubicBezTo>
                  <a:cubicBezTo>
                    <a:pt x="21" y="30"/>
                    <a:pt x="20" y="33"/>
                    <a:pt x="19" y="36"/>
                  </a:cubicBezTo>
                  <a:cubicBezTo>
                    <a:pt x="18" y="37"/>
                    <a:pt x="18" y="39"/>
                    <a:pt x="18" y="40"/>
                  </a:cubicBezTo>
                  <a:cubicBezTo>
                    <a:pt x="18" y="41"/>
                    <a:pt x="18" y="42"/>
                    <a:pt x="18" y="43"/>
                  </a:cubicBezTo>
                  <a:cubicBezTo>
                    <a:pt x="18" y="43"/>
                    <a:pt x="18" y="43"/>
                    <a:pt x="18" y="44"/>
                  </a:cubicBezTo>
                  <a:cubicBezTo>
                    <a:pt x="18" y="45"/>
                    <a:pt x="19" y="47"/>
                    <a:pt x="19" y="48"/>
                  </a:cubicBezTo>
                  <a:cubicBezTo>
                    <a:pt x="19" y="50"/>
                    <a:pt x="19" y="51"/>
                    <a:pt x="19" y="52"/>
                  </a:cubicBezTo>
                  <a:cubicBezTo>
                    <a:pt x="19" y="52"/>
                    <a:pt x="20" y="52"/>
                    <a:pt x="20" y="52"/>
                  </a:cubicBezTo>
                  <a:cubicBezTo>
                    <a:pt x="20" y="51"/>
                    <a:pt x="21" y="51"/>
                    <a:pt x="21" y="50"/>
                  </a:cubicBezTo>
                  <a:cubicBezTo>
                    <a:pt x="22" y="50"/>
                    <a:pt x="22" y="50"/>
                    <a:pt x="22" y="49"/>
                  </a:cubicBezTo>
                  <a:cubicBezTo>
                    <a:pt x="23" y="48"/>
                    <a:pt x="24" y="47"/>
                    <a:pt x="25" y="46"/>
                  </a:cubicBezTo>
                  <a:cubicBezTo>
                    <a:pt x="25" y="45"/>
                    <a:pt x="26" y="44"/>
                    <a:pt x="27" y="43"/>
                  </a:cubicBezTo>
                  <a:cubicBezTo>
                    <a:pt x="28" y="41"/>
                    <a:pt x="29" y="39"/>
                    <a:pt x="29" y="36"/>
                  </a:cubicBezTo>
                  <a:cubicBezTo>
                    <a:pt x="30" y="35"/>
                    <a:pt x="30" y="34"/>
                    <a:pt x="30" y="33"/>
                  </a:cubicBezTo>
                  <a:cubicBezTo>
                    <a:pt x="30" y="31"/>
                    <a:pt x="30" y="30"/>
                    <a:pt x="30" y="29"/>
                  </a:cubicBezTo>
                  <a:cubicBezTo>
                    <a:pt x="30" y="30"/>
                    <a:pt x="30" y="32"/>
                    <a:pt x="30" y="33"/>
                  </a:cubicBezTo>
                  <a:cubicBezTo>
                    <a:pt x="30" y="34"/>
                    <a:pt x="30" y="35"/>
                    <a:pt x="30" y="36"/>
                  </a:cubicBezTo>
                  <a:cubicBezTo>
                    <a:pt x="29" y="39"/>
                    <a:pt x="28" y="41"/>
                    <a:pt x="27" y="43"/>
                  </a:cubicBezTo>
                  <a:cubicBezTo>
                    <a:pt x="27" y="45"/>
                    <a:pt x="26" y="46"/>
                    <a:pt x="25" y="47"/>
                  </a:cubicBezTo>
                  <a:cubicBezTo>
                    <a:pt x="25" y="48"/>
                    <a:pt x="24" y="49"/>
                    <a:pt x="23" y="50"/>
                  </a:cubicBezTo>
                  <a:cubicBezTo>
                    <a:pt x="23" y="50"/>
                    <a:pt x="23" y="50"/>
                    <a:pt x="22" y="50"/>
                  </a:cubicBezTo>
                  <a:cubicBezTo>
                    <a:pt x="22" y="51"/>
                    <a:pt x="22" y="51"/>
                    <a:pt x="22" y="51"/>
                  </a:cubicBezTo>
                  <a:cubicBezTo>
                    <a:pt x="21" y="52"/>
                    <a:pt x="21" y="52"/>
                    <a:pt x="20" y="52"/>
                  </a:cubicBezTo>
                  <a:cubicBezTo>
                    <a:pt x="20" y="53"/>
                    <a:pt x="20" y="53"/>
                    <a:pt x="19" y="54"/>
                  </a:cubicBezTo>
                  <a:cubicBezTo>
                    <a:pt x="19" y="55"/>
                    <a:pt x="19" y="56"/>
                    <a:pt x="19" y="57"/>
                  </a:cubicBezTo>
                  <a:cubicBezTo>
                    <a:pt x="19" y="58"/>
                    <a:pt x="19" y="59"/>
                    <a:pt x="19" y="60"/>
                  </a:cubicBezTo>
                  <a:cubicBezTo>
                    <a:pt x="19" y="60"/>
                    <a:pt x="19" y="60"/>
                    <a:pt x="19" y="60"/>
                  </a:cubicBezTo>
                  <a:cubicBezTo>
                    <a:pt x="19" y="60"/>
                    <a:pt x="19" y="60"/>
                    <a:pt x="19" y="60"/>
                  </a:cubicBezTo>
                  <a:cubicBezTo>
                    <a:pt x="19" y="60"/>
                    <a:pt x="19" y="61"/>
                    <a:pt x="19" y="61"/>
                  </a:cubicBezTo>
                  <a:cubicBezTo>
                    <a:pt x="18" y="62"/>
                    <a:pt x="18" y="64"/>
                    <a:pt x="18" y="65"/>
                  </a:cubicBezTo>
                  <a:cubicBezTo>
                    <a:pt x="18" y="64"/>
                    <a:pt x="18" y="63"/>
                    <a:pt x="18" y="63"/>
                  </a:cubicBezTo>
                  <a:cubicBezTo>
                    <a:pt x="18" y="62"/>
                    <a:pt x="18" y="61"/>
                    <a:pt x="18" y="61"/>
                  </a:cubicBezTo>
                  <a:cubicBezTo>
                    <a:pt x="18" y="60"/>
                    <a:pt x="18" y="59"/>
                    <a:pt x="18" y="58"/>
                  </a:cubicBezTo>
                  <a:cubicBezTo>
                    <a:pt x="18" y="58"/>
                    <a:pt x="18" y="57"/>
                    <a:pt x="18" y="57"/>
                  </a:cubicBezTo>
                  <a:cubicBezTo>
                    <a:pt x="18" y="57"/>
                    <a:pt x="18" y="57"/>
                    <a:pt x="18" y="57"/>
                  </a:cubicBezTo>
                  <a:cubicBezTo>
                    <a:pt x="18" y="56"/>
                    <a:pt x="18" y="56"/>
                    <a:pt x="17" y="56"/>
                  </a:cubicBezTo>
                  <a:cubicBezTo>
                    <a:pt x="17" y="55"/>
                    <a:pt x="17" y="55"/>
                    <a:pt x="17" y="55"/>
                  </a:cubicBezTo>
                  <a:cubicBezTo>
                    <a:pt x="17" y="54"/>
                    <a:pt x="17" y="54"/>
                    <a:pt x="16" y="53"/>
                  </a:cubicBezTo>
                  <a:cubicBezTo>
                    <a:pt x="15" y="51"/>
                    <a:pt x="14" y="49"/>
                    <a:pt x="12" y="47"/>
                  </a:cubicBezTo>
                  <a:cubicBezTo>
                    <a:pt x="12" y="47"/>
                    <a:pt x="12" y="46"/>
                    <a:pt x="11" y="46"/>
                  </a:cubicBezTo>
                  <a:cubicBezTo>
                    <a:pt x="11" y="45"/>
                    <a:pt x="10" y="45"/>
                    <a:pt x="10" y="44"/>
                  </a:cubicBezTo>
                  <a:cubicBezTo>
                    <a:pt x="9" y="44"/>
                    <a:pt x="8" y="43"/>
                    <a:pt x="7" y="43"/>
                  </a:cubicBezTo>
                  <a:cubicBezTo>
                    <a:pt x="4" y="42"/>
                    <a:pt x="2" y="41"/>
                    <a:pt x="0" y="41"/>
                  </a:cubicBezTo>
                  <a:cubicBezTo>
                    <a:pt x="1" y="41"/>
                    <a:pt x="2" y="41"/>
                    <a:pt x="3" y="41"/>
                  </a:cubicBezTo>
                  <a:cubicBezTo>
                    <a:pt x="4" y="41"/>
                    <a:pt x="6" y="42"/>
                    <a:pt x="7" y="42"/>
                  </a:cubicBezTo>
                  <a:cubicBezTo>
                    <a:pt x="8" y="43"/>
                    <a:pt x="9" y="43"/>
                    <a:pt x="10" y="44"/>
                  </a:cubicBezTo>
                  <a:cubicBezTo>
                    <a:pt x="11" y="44"/>
                    <a:pt x="11" y="45"/>
                    <a:pt x="12" y="45"/>
                  </a:cubicBezTo>
                  <a:cubicBezTo>
                    <a:pt x="12" y="46"/>
                    <a:pt x="12" y="46"/>
                    <a:pt x="13" y="47"/>
                  </a:cubicBezTo>
                  <a:cubicBezTo>
                    <a:pt x="14" y="48"/>
                    <a:pt x="14" y="49"/>
                    <a:pt x="15" y="50"/>
                  </a:cubicBezTo>
                  <a:cubicBezTo>
                    <a:pt x="16" y="51"/>
                    <a:pt x="17" y="52"/>
                    <a:pt x="17" y="53"/>
                  </a:cubicBezTo>
                  <a:cubicBezTo>
                    <a:pt x="17" y="53"/>
                    <a:pt x="18" y="54"/>
                    <a:pt x="18" y="54"/>
                  </a:cubicBezTo>
                  <a:cubicBezTo>
                    <a:pt x="18" y="54"/>
                    <a:pt x="18" y="55"/>
                    <a:pt x="18" y="55"/>
                  </a:cubicBezTo>
                  <a:cubicBezTo>
                    <a:pt x="18" y="53"/>
                    <a:pt x="18" y="51"/>
                    <a:pt x="18" y="49"/>
                  </a:cubicBezTo>
                  <a:cubicBezTo>
                    <a:pt x="18" y="48"/>
                    <a:pt x="17" y="48"/>
                    <a:pt x="17" y="47"/>
                  </a:cubicBezTo>
                  <a:cubicBezTo>
                    <a:pt x="17" y="47"/>
                    <a:pt x="17" y="47"/>
                    <a:pt x="17" y="46"/>
                  </a:cubicBezTo>
                  <a:cubicBezTo>
                    <a:pt x="16" y="45"/>
                    <a:pt x="15" y="44"/>
                    <a:pt x="15" y="43"/>
                  </a:cubicBezTo>
                  <a:cubicBezTo>
                    <a:pt x="14" y="43"/>
                    <a:pt x="14" y="43"/>
                    <a:pt x="14" y="43"/>
                  </a:cubicBezTo>
                  <a:cubicBezTo>
                    <a:pt x="14" y="42"/>
                    <a:pt x="14" y="42"/>
                    <a:pt x="14" y="42"/>
                  </a:cubicBezTo>
                  <a:cubicBezTo>
                    <a:pt x="13" y="42"/>
                    <a:pt x="13" y="42"/>
                    <a:pt x="13" y="42"/>
                  </a:cubicBezTo>
                  <a:cubicBezTo>
                    <a:pt x="13" y="41"/>
                    <a:pt x="12" y="41"/>
                    <a:pt x="12" y="40"/>
                  </a:cubicBezTo>
                  <a:cubicBezTo>
                    <a:pt x="11" y="39"/>
                    <a:pt x="10" y="38"/>
                    <a:pt x="9" y="37"/>
                  </a:cubicBezTo>
                  <a:cubicBezTo>
                    <a:pt x="7" y="35"/>
                    <a:pt x="5" y="33"/>
                    <a:pt x="3" y="31"/>
                  </a:cubicBezTo>
                  <a:cubicBezTo>
                    <a:pt x="2" y="30"/>
                    <a:pt x="2" y="29"/>
                    <a:pt x="1" y="28"/>
                  </a:cubicBezTo>
                  <a:cubicBezTo>
                    <a:pt x="1" y="26"/>
                    <a:pt x="0" y="25"/>
                    <a:pt x="0" y="24"/>
                  </a:cubicBezTo>
                  <a:cubicBezTo>
                    <a:pt x="1" y="25"/>
                    <a:pt x="1" y="26"/>
                    <a:pt x="2" y="2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1921"/>
            <p:cNvSpPr>
              <a:spLocks/>
            </p:cNvSpPr>
            <p:nvPr/>
          </p:nvSpPr>
          <p:spPr bwMode="auto">
            <a:xfrm>
              <a:off x="8174015" y="2986103"/>
              <a:ext cx="53975" cy="119063"/>
            </a:xfrm>
            <a:custGeom>
              <a:avLst/>
              <a:gdLst>
                <a:gd name="T0" fmla="*/ 0 w 14"/>
                <a:gd name="T1" fmla="*/ 32 h 32"/>
                <a:gd name="T2" fmla="*/ 8 w 14"/>
                <a:gd name="T3" fmla="*/ 17 h 32"/>
                <a:gd name="T4" fmla="*/ 9 w 14"/>
                <a:gd name="T5" fmla="*/ 8 h 32"/>
                <a:gd name="T6" fmla="*/ 10 w 14"/>
                <a:gd name="T7" fmla="*/ 0 h 32"/>
                <a:gd name="T8" fmla="*/ 14 w 14"/>
                <a:gd name="T9" fmla="*/ 11 h 32"/>
                <a:gd name="T10" fmla="*/ 9 w 14"/>
                <a:gd name="T11" fmla="*/ 22 h 32"/>
                <a:gd name="T12" fmla="*/ 0 w 1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4" h="32">
                  <a:moveTo>
                    <a:pt x="0" y="32"/>
                  </a:moveTo>
                  <a:cubicBezTo>
                    <a:pt x="2" y="27"/>
                    <a:pt x="6" y="23"/>
                    <a:pt x="8" y="17"/>
                  </a:cubicBezTo>
                  <a:cubicBezTo>
                    <a:pt x="9" y="14"/>
                    <a:pt x="9" y="11"/>
                    <a:pt x="9" y="8"/>
                  </a:cubicBezTo>
                  <a:cubicBezTo>
                    <a:pt x="9" y="6"/>
                    <a:pt x="9" y="2"/>
                    <a:pt x="10" y="0"/>
                  </a:cubicBezTo>
                  <a:cubicBezTo>
                    <a:pt x="11" y="4"/>
                    <a:pt x="13" y="8"/>
                    <a:pt x="14" y="11"/>
                  </a:cubicBezTo>
                  <a:cubicBezTo>
                    <a:pt x="13" y="15"/>
                    <a:pt x="11" y="20"/>
                    <a:pt x="9" y="22"/>
                  </a:cubicBezTo>
                  <a:cubicBezTo>
                    <a:pt x="6" y="26"/>
                    <a:pt x="3" y="29"/>
                    <a:pt x="0" y="3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00" name="Picture 1923"/>
            <p:cNvPicPr>
              <a:picLocks noChangeAspect="1" noChangeArrowheads="1"/>
            </p:cNvPicPr>
            <p:nvPr/>
          </p:nvPicPr>
          <p:blipFill>
            <a:blip r:embed="rId22" cstate="screen">
              <a:extLst>
                <a:ext uri="{28A0092B-C50C-407E-A947-70E740481C1C}">
                  <a14:useLocalDpi xmlns:a14="http://schemas.microsoft.com/office/drawing/2010/main"/>
                </a:ext>
              </a:extLst>
            </a:blip>
            <a:srcRect/>
            <a:stretch>
              <a:fillRect/>
            </a:stretch>
          </p:blipFill>
          <p:spPr bwMode="auto">
            <a:xfrm>
              <a:off x="8056540" y="3049603"/>
              <a:ext cx="111126"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1" name="Freeform 1924"/>
            <p:cNvSpPr>
              <a:spLocks/>
            </p:cNvSpPr>
            <p:nvPr/>
          </p:nvSpPr>
          <p:spPr bwMode="auto">
            <a:xfrm>
              <a:off x="8102578" y="2989278"/>
              <a:ext cx="57150" cy="139701"/>
            </a:xfrm>
            <a:custGeom>
              <a:avLst/>
              <a:gdLst>
                <a:gd name="T0" fmla="*/ 9 w 15"/>
                <a:gd name="T1" fmla="*/ 21 h 37"/>
                <a:gd name="T2" fmla="*/ 14 w 15"/>
                <a:gd name="T3" fmla="*/ 30 h 37"/>
                <a:gd name="T4" fmla="*/ 15 w 15"/>
                <a:gd name="T5" fmla="*/ 37 h 37"/>
                <a:gd name="T6" fmla="*/ 9 w 15"/>
                <a:gd name="T7" fmla="*/ 28 h 37"/>
                <a:gd name="T8" fmla="*/ 2 w 15"/>
                <a:gd name="T9" fmla="*/ 18 h 37"/>
                <a:gd name="T10" fmla="*/ 1 w 15"/>
                <a:gd name="T11" fmla="*/ 8 h 37"/>
                <a:gd name="T12" fmla="*/ 1 w 15"/>
                <a:gd name="T13" fmla="*/ 6 h 37"/>
                <a:gd name="T14" fmla="*/ 12 w 15"/>
                <a:gd name="T15" fmla="*/ 0 h 37"/>
                <a:gd name="T16" fmla="*/ 8 w 15"/>
                <a:gd name="T17" fmla="*/ 4 h 37"/>
                <a:gd name="T18" fmla="*/ 9 w 15"/>
                <a:gd name="T1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7">
                  <a:moveTo>
                    <a:pt x="9" y="21"/>
                  </a:moveTo>
                  <a:cubicBezTo>
                    <a:pt x="10" y="23"/>
                    <a:pt x="13" y="28"/>
                    <a:pt x="14" y="30"/>
                  </a:cubicBezTo>
                  <a:cubicBezTo>
                    <a:pt x="14" y="32"/>
                    <a:pt x="15" y="37"/>
                    <a:pt x="15" y="37"/>
                  </a:cubicBezTo>
                  <a:cubicBezTo>
                    <a:pt x="14" y="34"/>
                    <a:pt x="12" y="31"/>
                    <a:pt x="9" y="28"/>
                  </a:cubicBezTo>
                  <a:cubicBezTo>
                    <a:pt x="7" y="24"/>
                    <a:pt x="4" y="22"/>
                    <a:pt x="2" y="18"/>
                  </a:cubicBezTo>
                  <a:cubicBezTo>
                    <a:pt x="0" y="15"/>
                    <a:pt x="0" y="11"/>
                    <a:pt x="1" y="8"/>
                  </a:cubicBezTo>
                  <a:cubicBezTo>
                    <a:pt x="1" y="7"/>
                    <a:pt x="1" y="7"/>
                    <a:pt x="1" y="6"/>
                  </a:cubicBezTo>
                  <a:cubicBezTo>
                    <a:pt x="5" y="4"/>
                    <a:pt x="8" y="2"/>
                    <a:pt x="12" y="0"/>
                  </a:cubicBezTo>
                  <a:cubicBezTo>
                    <a:pt x="11" y="1"/>
                    <a:pt x="9" y="3"/>
                    <a:pt x="8" y="4"/>
                  </a:cubicBezTo>
                  <a:cubicBezTo>
                    <a:pt x="5" y="11"/>
                    <a:pt x="7" y="17"/>
                    <a:pt x="9" y="2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1925"/>
            <p:cNvSpPr>
              <a:spLocks/>
            </p:cNvSpPr>
            <p:nvPr/>
          </p:nvSpPr>
          <p:spPr bwMode="auto">
            <a:xfrm>
              <a:off x="8110515" y="2970228"/>
              <a:ext cx="117476" cy="217489"/>
            </a:xfrm>
            <a:custGeom>
              <a:avLst/>
              <a:gdLst>
                <a:gd name="T0" fmla="*/ 6 w 31"/>
                <a:gd name="T1" fmla="*/ 23 h 58"/>
                <a:gd name="T2" fmla="*/ 12 w 31"/>
                <a:gd name="T3" fmla="*/ 34 h 58"/>
                <a:gd name="T4" fmla="*/ 13 w 31"/>
                <a:gd name="T5" fmla="*/ 36 h 58"/>
                <a:gd name="T6" fmla="*/ 13 w 31"/>
                <a:gd name="T7" fmla="*/ 37 h 58"/>
                <a:gd name="T8" fmla="*/ 14 w 31"/>
                <a:gd name="T9" fmla="*/ 36 h 58"/>
                <a:gd name="T10" fmla="*/ 14 w 31"/>
                <a:gd name="T11" fmla="*/ 32 h 58"/>
                <a:gd name="T12" fmla="*/ 14 w 31"/>
                <a:gd name="T13" fmla="*/ 25 h 58"/>
                <a:gd name="T14" fmla="*/ 13 w 31"/>
                <a:gd name="T15" fmla="*/ 19 h 58"/>
                <a:gd name="T16" fmla="*/ 13 w 31"/>
                <a:gd name="T17" fmla="*/ 12 h 58"/>
                <a:gd name="T18" fmla="*/ 15 w 31"/>
                <a:gd name="T19" fmla="*/ 9 h 58"/>
                <a:gd name="T20" fmla="*/ 13 w 31"/>
                <a:gd name="T21" fmla="*/ 17 h 58"/>
                <a:gd name="T22" fmla="*/ 14 w 31"/>
                <a:gd name="T23" fmla="*/ 21 h 58"/>
                <a:gd name="T24" fmla="*/ 16 w 31"/>
                <a:gd name="T25" fmla="*/ 13 h 58"/>
                <a:gd name="T26" fmla="*/ 21 w 31"/>
                <a:gd name="T27" fmla="*/ 3 h 58"/>
                <a:gd name="T28" fmla="*/ 23 w 31"/>
                <a:gd name="T29" fmla="*/ 1 h 58"/>
                <a:gd name="T30" fmla="*/ 21 w 31"/>
                <a:gd name="T31" fmla="*/ 6 h 58"/>
                <a:gd name="T32" fmla="*/ 15 w 31"/>
                <a:gd name="T33" fmla="*/ 28 h 58"/>
                <a:gd name="T34" fmla="*/ 15 w 31"/>
                <a:gd name="T35" fmla="*/ 34 h 58"/>
                <a:gd name="T36" fmla="*/ 16 w 31"/>
                <a:gd name="T37" fmla="*/ 36 h 58"/>
                <a:gd name="T38" fmla="*/ 17 w 31"/>
                <a:gd name="T39" fmla="*/ 34 h 58"/>
                <a:gd name="T40" fmla="*/ 23 w 31"/>
                <a:gd name="T41" fmla="*/ 26 h 58"/>
                <a:gd name="T42" fmla="*/ 24 w 31"/>
                <a:gd name="T43" fmla="*/ 22 h 58"/>
                <a:gd name="T44" fmla="*/ 26 w 31"/>
                <a:gd name="T45" fmla="*/ 13 h 58"/>
                <a:gd name="T46" fmla="*/ 26 w 31"/>
                <a:gd name="T47" fmla="*/ 14 h 58"/>
                <a:gd name="T48" fmla="*/ 25 w 31"/>
                <a:gd name="T49" fmla="*/ 22 h 58"/>
                <a:gd name="T50" fmla="*/ 23 w 31"/>
                <a:gd name="T51" fmla="*/ 26 h 58"/>
                <a:gd name="T52" fmla="*/ 16 w 31"/>
                <a:gd name="T53" fmla="*/ 36 h 58"/>
                <a:gd name="T54" fmla="*/ 16 w 31"/>
                <a:gd name="T55" fmla="*/ 39 h 58"/>
                <a:gd name="T56" fmla="*/ 15 w 31"/>
                <a:gd name="T57" fmla="*/ 47 h 58"/>
                <a:gd name="T58" fmla="*/ 17 w 31"/>
                <a:gd name="T59" fmla="*/ 46 h 58"/>
                <a:gd name="T60" fmla="*/ 21 w 31"/>
                <a:gd name="T61" fmla="*/ 44 h 58"/>
                <a:gd name="T62" fmla="*/ 28 w 31"/>
                <a:gd name="T63" fmla="*/ 36 h 58"/>
                <a:gd name="T64" fmla="*/ 31 w 31"/>
                <a:gd name="T65" fmla="*/ 30 h 58"/>
                <a:gd name="T66" fmla="*/ 28 w 31"/>
                <a:gd name="T67" fmla="*/ 36 h 58"/>
                <a:gd name="T68" fmla="*/ 22 w 31"/>
                <a:gd name="T69" fmla="*/ 44 h 58"/>
                <a:gd name="T70" fmla="*/ 18 w 31"/>
                <a:gd name="T71" fmla="*/ 47 h 58"/>
                <a:gd name="T72" fmla="*/ 16 w 31"/>
                <a:gd name="T73" fmla="*/ 48 h 58"/>
                <a:gd name="T74" fmla="*/ 14 w 31"/>
                <a:gd name="T75" fmla="*/ 51 h 58"/>
                <a:gd name="T76" fmla="*/ 12 w 31"/>
                <a:gd name="T77" fmla="*/ 54 h 58"/>
                <a:gd name="T78" fmla="*/ 12 w 31"/>
                <a:gd name="T79" fmla="*/ 55 h 58"/>
                <a:gd name="T80" fmla="*/ 11 w 31"/>
                <a:gd name="T81" fmla="*/ 56 h 58"/>
                <a:gd name="T82" fmla="*/ 12 w 31"/>
                <a:gd name="T83" fmla="*/ 52 h 58"/>
                <a:gd name="T84" fmla="*/ 12 w 31"/>
                <a:gd name="T85" fmla="*/ 51 h 58"/>
                <a:gd name="T86" fmla="*/ 12 w 31"/>
                <a:gd name="T87" fmla="*/ 49 h 58"/>
                <a:gd name="T88" fmla="*/ 10 w 31"/>
                <a:gd name="T89" fmla="*/ 41 h 58"/>
                <a:gd name="T90" fmla="*/ 8 w 31"/>
                <a:gd name="T91" fmla="*/ 37 h 58"/>
                <a:gd name="T92" fmla="*/ 0 w 31"/>
                <a:gd name="T93" fmla="*/ 31 h 58"/>
                <a:gd name="T94" fmla="*/ 6 w 31"/>
                <a:gd name="T95" fmla="*/ 35 h 58"/>
                <a:gd name="T96" fmla="*/ 9 w 31"/>
                <a:gd name="T97" fmla="*/ 39 h 58"/>
                <a:gd name="T98" fmla="*/ 12 w 31"/>
                <a:gd name="T99" fmla="*/ 44 h 58"/>
                <a:gd name="T100" fmla="*/ 13 w 31"/>
                <a:gd name="T101" fmla="*/ 49 h 58"/>
                <a:gd name="T102" fmla="*/ 14 w 31"/>
                <a:gd name="T103" fmla="*/ 44 h 58"/>
                <a:gd name="T104" fmla="*/ 14 w 31"/>
                <a:gd name="T105" fmla="*/ 41 h 58"/>
                <a:gd name="T106" fmla="*/ 12 w 31"/>
                <a:gd name="T107" fmla="*/ 37 h 58"/>
                <a:gd name="T108" fmla="*/ 12 w 31"/>
                <a:gd name="T109" fmla="*/ 36 h 58"/>
                <a:gd name="T110" fmla="*/ 9 w 31"/>
                <a:gd name="T111" fmla="*/ 31 h 58"/>
                <a:gd name="T112" fmla="*/ 4 w 31"/>
                <a:gd name="T113" fmla="*/ 20 h 58"/>
                <a:gd name="T114" fmla="*/ 5 w 31"/>
                <a:gd name="T115" fmla="*/ 2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58">
                  <a:moveTo>
                    <a:pt x="5" y="20"/>
                  </a:moveTo>
                  <a:cubicBezTo>
                    <a:pt x="5" y="21"/>
                    <a:pt x="6" y="22"/>
                    <a:pt x="6" y="23"/>
                  </a:cubicBezTo>
                  <a:cubicBezTo>
                    <a:pt x="7" y="26"/>
                    <a:pt x="8" y="28"/>
                    <a:pt x="10" y="30"/>
                  </a:cubicBezTo>
                  <a:cubicBezTo>
                    <a:pt x="10" y="31"/>
                    <a:pt x="11" y="33"/>
                    <a:pt x="12" y="34"/>
                  </a:cubicBezTo>
                  <a:cubicBezTo>
                    <a:pt x="12" y="34"/>
                    <a:pt x="12" y="35"/>
                    <a:pt x="13" y="35"/>
                  </a:cubicBezTo>
                  <a:cubicBezTo>
                    <a:pt x="13" y="36"/>
                    <a:pt x="13" y="36"/>
                    <a:pt x="13" y="36"/>
                  </a:cubicBezTo>
                  <a:cubicBezTo>
                    <a:pt x="13" y="36"/>
                    <a:pt x="13" y="37"/>
                    <a:pt x="13" y="37"/>
                  </a:cubicBezTo>
                  <a:cubicBezTo>
                    <a:pt x="13" y="37"/>
                    <a:pt x="13" y="37"/>
                    <a:pt x="13" y="37"/>
                  </a:cubicBezTo>
                  <a:cubicBezTo>
                    <a:pt x="14" y="38"/>
                    <a:pt x="14" y="38"/>
                    <a:pt x="14" y="39"/>
                  </a:cubicBezTo>
                  <a:cubicBezTo>
                    <a:pt x="14" y="38"/>
                    <a:pt x="14" y="37"/>
                    <a:pt x="14" y="36"/>
                  </a:cubicBezTo>
                  <a:cubicBezTo>
                    <a:pt x="14" y="35"/>
                    <a:pt x="14" y="35"/>
                    <a:pt x="14" y="34"/>
                  </a:cubicBezTo>
                  <a:cubicBezTo>
                    <a:pt x="14" y="33"/>
                    <a:pt x="14" y="33"/>
                    <a:pt x="14" y="32"/>
                  </a:cubicBezTo>
                  <a:cubicBezTo>
                    <a:pt x="14" y="31"/>
                    <a:pt x="14" y="29"/>
                    <a:pt x="14" y="28"/>
                  </a:cubicBezTo>
                  <a:cubicBezTo>
                    <a:pt x="14" y="27"/>
                    <a:pt x="14" y="26"/>
                    <a:pt x="14" y="25"/>
                  </a:cubicBezTo>
                  <a:cubicBezTo>
                    <a:pt x="13" y="24"/>
                    <a:pt x="13" y="23"/>
                    <a:pt x="13" y="21"/>
                  </a:cubicBezTo>
                  <a:cubicBezTo>
                    <a:pt x="13" y="21"/>
                    <a:pt x="13" y="20"/>
                    <a:pt x="13" y="19"/>
                  </a:cubicBezTo>
                  <a:cubicBezTo>
                    <a:pt x="13" y="18"/>
                    <a:pt x="13" y="18"/>
                    <a:pt x="13" y="17"/>
                  </a:cubicBezTo>
                  <a:cubicBezTo>
                    <a:pt x="13" y="15"/>
                    <a:pt x="13" y="14"/>
                    <a:pt x="13" y="12"/>
                  </a:cubicBezTo>
                  <a:cubicBezTo>
                    <a:pt x="13" y="12"/>
                    <a:pt x="13" y="11"/>
                    <a:pt x="14" y="10"/>
                  </a:cubicBezTo>
                  <a:cubicBezTo>
                    <a:pt x="14" y="10"/>
                    <a:pt x="14" y="9"/>
                    <a:pt x="15" y="9"/>
                  </a:cubicBezTo>
                  <a:cubicBezTo>
                    <a:pt x="14" y="10"/>
                    <a:pt x="13" y="11"/>
                    <a:pt x="13" y="12"/>
                  </a:cubicBezTo>
                  <a:cubicBezTo>
                    <a:pt x="13" y="14"/>
                    <a:pt x="13" y="15"/>
                    <a:pt x="13" y="17"/>
                  </a:cubicBezTo>
                  <a:cubicBezTo>
                    <a:pt x="13" y="18"/>
                    <a:pt x="13" y="18"/>
                    <a:pt x="14" y="19"/>
                  </a:cubicBezTo>
                  <a:cubicBezTo>
                    <a:pt x="14" y="20"/>
                    <a:pt x="14" y="21"/>
                    <a:pt x="14" y="21"/>
                  </a:cubicBezTo>
                  <a:cubicBezTo>
                    <a:pt x="14" y="22"/>
                    <a:pt x="14" y="22"/>
                    <a:pt x="14" y="22"/>
                  </a:cubicBezTo>
                  <a:cubicBezTo>
                    <a:pt x="15" y="19"/>
                    <a:pt x="15" y="16"/>
                    <a:pt x="16" y="13"/>
                  </a:cubicBezTo>
                  <a:cubicBezTo>
                    <a:pt x="17" y="10"/>
                    <a:pt x="18" y="8"/>
                    <a:pt x="19" y="6"/>
                  </a:cubicBezTo>
                  <a:cubicBezTo>
                    <a:pt x="20" y="5"/>
                    <a:pt x="21" y="4"/>
                    <a:pt x="21" y="3"/>
                  </a:cubicBezTo>
                  <a:cubicBezTo>
                    <a:pt x="22" y="2"/>
                    <a:pt x="23" y="1"/>
                    <a:pt x="24" y="0"/>
                  </a:cubicBezTo>
                  <a:cubicBezTo>
                    <a:pt x="24" y="0"/>
                    <a:pt x="23" y="1"/>
                    <a:pt x="23" y="1"/>
                  </a:cubicBezTo>
                  <a:cubicBezTo>
                    <a:pt x="23" y="2"/>
                    <a:pt x="22" y="2"/>
                    <a:pt x="22" y="3"/>
                  </a:cubicBezTo>
                  <a:cubicBezTo>
                    <a:pt x="22" y="4"/>
                    <a:pt x="21" y="5"/>
                    <a:pt x="21" y="6"/>
                  </a:cubicBezTo>
                  <a:cubicBezTo>
                    <a:pt x="19" y="9"/>
                    <a:pt x="18" y="11"/>
                    <a:pt x="18" y="13"/>
                  </a:cubicBezTo>
                  <a:cubicBezTo>
                    <a:pt x="16" y="18"/>
                    <a:pt x="15" y="23"/>
                    <a:pt x="15" y="28"/>
                  </a:cubicBezTo>
                  <a:cubicBezTo>
                    <a:pt x="15" y="30"/>
                    <a:pt x="15" y="31"/>
                    <a:pt x="15" y="32"/>
                  </a:cubicBezTo>
                  <a:cubicBezTo>
                    <a:pt x="15" y="33"/>
                    <a:pt x="15" y="33"/>
                    <a:pt x="15" y="34"/>
                  </a:cubicBezTo>
                  <a:cubicBezTo>
                    <a:pt x="15" y="35"/>
                    <a:pt x="15" y="35"/>
                    <a:pt x="16" y="36"/>
                  </a:cubicBezTo>
                  <a:cubicBezTo>
                    <a:pt x="16" y="36"/>
                    <a:pt x="16" y="36"/>
                    <a:pt x="16" y="36"/>
                  </a:cubicBezTo>
                  <a:cubicBezTo>
                    <a:pt x="16" y="36"/>
                    <a:pt x="16" y="36"/>
                    <a:pt x="16" y="36"/>
                  </a:cubicBezTo>
                  <a:cubicBezTo>
                    <a:pt x="16" y="35"/>
                    <a:pt x="16" y="35"/>
                    <a:pt x="17" y="34"/>
                  </a:cubicBezTo>
                  <a:cubicBezTo>
                    <a:pt x="17" y="33"/>
                    <a:pt x="17" y="33"/>
                    <a:pt x="18" y="32"/>
                  </a:cubicBezTo>
                  <a:cubicBezTo>
                    <a:pt x="19" y="30"/>
                    <a:pt x="21" y="28"/>
                    <a:pt x="23" y="26"/>
                  </a:cubicBezTo>
                  <a:cubicBezTo>
                    <a:pt x="23" y="25"/>
                    <a:pt x="23" y="24"/>
                    <a:pt x="24" y="24"/>
                  </a:cubicBezTo>
                  <a:cubicBezTo>
                    <a:pt x="24" y="23"/>
                    <a:pt x="24" y="22"/>
                    <a:pt x="24" y="22"/>
                  </a:cubicBezTo>
                  <a:cubicBezTo>
                    <a:pt x="25" y="20"/>
                    <a:pt x="25" y="19"/>
                    <a:pt x="25" y="18"/>
                  </a:cubicBezTo>
                  <a:cubicBezTo>
                    <a:pt x="25" y="16"/>
                    <a:pt x="26" y="15"/>
                    <a:pt x="26" y="13"/>
                  </a:cubicBezTo>
                  <a:cubicBezTo>
                    <a:pt x="26" y="12"/>
                    <a:pt x="26" y="11"/>
                    <a:pt x="26" y="9"/>
                  </a:cubicBezTo>
                  <a:cubicBezTo>
                    <a:pt x="26" y="11"/>
                    <a:pt x="26" y="12"/>
                    <a:pt x="26" y="14"/>
                  </a:cubicBezTo>
                  <a:cubicBezTo>
                    <a:pt x="26" y="15"/>
                    <a:pt x="26" y="16"/>
                    <a:pt x="26" y="18"/>
                  </a:cubicBezTo>
                  <a:cubicBezTo>
                    <a:pt x="25" y="19"/>
                    <a:pt x="25" y="21"/>
                    <a:pt x="25" y="22"/>
                  </a:cubicBezTo>
                  <a:cubicBezTo>
                    <a:pt x="25" y="23"/>
                    <a:pt x="24" y="23"/>
                    <a:pt x="24" y="24"/>
                  </a:cubicBezTo>
                  <a:cubicBezTo>
                    <a:pt x="24" y="25"/>
                    <a:pt x="24" y="25"/>
                    <a:pt x="23" y="26"/>
                  </a:cubicBezTo>
                  <a:cubicBezTo>
                    <a:pt x="22" y="28"/>
                    <a:pt x="20" y="30"/>
                    <a:pt x="18" y="33"/>
                  </a:cubicBezTo>
                  <a:cubicBezTo>
                    <a:pt x="18" y="34"/>
                    <a:pt x="17" y="35"/>
                    <a:pt x="16" y="36"/>
                  </a:cubicBezTo>
                  <a:cubicBezTo>
                    <a:pt x="16" y="37"/>
                    <a:pt x="16" y="38"/>
                    <a:pt x="16" y="38"/>
                  </a:cubicBezTo>
                  <a:cubicBezTo>
                    <a:pt x="16" y="39"/>
                    <a:pt x="16" y="39"/>
                    <a:pt x="16" y="39"/>
                  </a:cubicBezTo>
                  <a:cubicBezTo>
                    <a:pt x="16" y="41"/>
                    <a:pt x="16" y="42"/>
                    <a:pt x="15" y="44"/>
                  </a:cubicBezTo>
                  <a:cubicBezTo>
                    <a:pt x="15" y="45"/>
                    <a:pt x="15" y="46"/>
                    <a:pt x="15" y="47"/>
                  </a:cubicBezTo>
                  <a:cubicBezTo>
                    <a:pt x="15" y="47"/>
                    <a:pt x="15" y="47"/>
                    <a:pt x="15" y="47"/>
                  </a:cubicBezTo>
                  <a:cubicBezTo>
                    <a:pt x="16" y="47"/>
                    <a:pt x="16" y="46"/>
                    <a:pt x="17" y="46"/>
                  </a:cubicBezTo>
                  <a:cubicBezTo>
                    <a:pt x="17" y="46"/>
                    <a:pt x="18" y="46"/>
                    <a:pt x="18" y="46"/>
                  </a:cubicBezTo>
                  <a:cubicBezTo>
                    <a:pt x="19" y="45"/>
                    <a:pt x="20" y="44"/>
                    <a:pt x="21" y="44"/>
                  </a:cubicBezTo>
                  <a:cubicBezTo>
                    <a:pt x="22" y="43"/>
                    <a:pt x="23" y="42"/>
                    <a:pt x="24" y="41"/>
                  </a:cubicBezTo>
                  <a:cubicBezTo>
                    <a:pt x="25" y="40"/>
                    <a:pt x="27" y="38"/>
                    <a:pt x="28" y="36"/>
                  </a:cubicBezTo>
                  <a:cubicBezTo>
                    <a:pt x="28" y="35"/>
                    <a:pt x="29" y="34"/>
                    <a:pt x="29" y="33"/>
                  </a:cubicBezTo>
                  <a:cubicBezTo>
                    <a:pt x="30" y="32"/>
                    <a:pt x="30" y="31"/>
                    <a:pt x="31" y="30"/>
                  </a:cubicBezTo>
                  <a:cubicBezTo>
                    <a:pt x="30" y="31"/>
                    <a:pt x="30" y="32"/>
                    <a:pt x="30" y="33"/>
                  </a:cubicBezTo>
                  <a:cubicBezTo>
                    <a:pt x="29" y="34"/>
                    <a:pt x="29" y="35"/>
                    <a:pt x="28" y="36"/>
                  </a:cubicBezTo>
                  <a:cubicBezTo>
                    <a:pt x="27" y="38"/>
                    <a:pt x="26" y="40"/>
                    <a:pt x="24" y="42"/>
                  </a:cubicBezTo>
                  <a:cubicBezTo>
                    <a:pt x="23" y="43"/>
                    <a:pt x="22" y="44"/>
                    <a:pt x="22" y="44"/>
                  </a:cubicBezTo>
                  <a:cubicBezTo>
                    <a:pt x="21" y="45"/>
                    <a:pt x="20" y="46"/>
                    <a:pt x="19" y="46"/>
                  </a:cubicBezTo>
                  <a:cubicBezTo>
                    <a:pt x="18" y="46"/>
                    <a:pt x="18" y="47"/>
                    <a:pt x="18" y="47"/>
                  </a:cubicBezTo>
                  <a:cubicBezTo>
                    <a:pt x="18" y="47"/>
                    <a:pt x="17" y="47"/>
                    <a:pt x="17" y="47"/>
                  </a:cubicBezTo>
                  <a:cubicBezTo>
                    <a:pt x="17" y="47"/>
                    <a:pt x="16" y="48"/>
                    <a:pt x="16" y="48"/>
                  </a:cubicBezTo>
                  <a:cubicBezTo>
                    <a:pt x="15" y="48"/>
                    <a:pt x="15" y="48"/>
                    <a:pt x="14" y="49"/>
                  </a:cubicBezTo>
                  <a:cubicBezTo>
                    <a:pt x="14" y="50"/>
                    <a:pt x="14" y="51"/>
                    <a:pt x="14" y="51"/>
                  </a:cubicBezTo>
                  <a:cubicBezTo>
                    <a:pt x="13" y="52"/>
                    <a:pt x="13" y="53"/>
                    <a:pt x="13" y="54"/>
                  </a:cubicBezTo>
                  <a:cubicBezTo>
                    <a:pt x="12" y="54"/>
                    <a:pt x="12" y="54"/>
                    <a:pt x="12" y="54"/>
                  </a:cubicBezTo>
                  <a:cubicBezTo>
                    <a:pt x="12" y="54"/>
                    <a:pt x="12" y="54"/>
                    <a:pt x="12" y="54"/>
                  </a:cubicBezTo>
                  <a:cubicBezTo>
                    <a:pt x="12" y="54"/>
                    <a:pt x="12" y="55"/>
                    <a:pt x="12" y="55"/>
                  </a:cubicBezTo>
                  <a:cubicBezTo>
                    <a:pt x="11" y="56"/>
                    <a:pt x="11" y="57"/>
                    <a:pt x="10" y="58"/>
                  </a:cubicBezTo>
                  <a:cubicBezTo>
                    <a:pt x="10" y="58"/>
                    <a:pt x="10" y="57"/>
                    <a:pt x="11" y="56"/>
                  </a:cubicBezTo>
                  <a:cubicBezTo>
                    <a:pt x="11" y="56"/>
                    <a:pt x="11" y="55"/>
                    <a:pt x="11" y="55"/>
                  </a:cubicBezTo>
                  <a:cubicBezTo>
                    <a:pt x="12" y="54"/>
                    <a:pt x="12" y="53"/>
                    <a:pt x="12" y="52"/>
                  </a:cubicBezTo>
                  <a:cubicBezTo>
                    <a:pt x="12" y="52"/>
                    <a:pt x="12" y="52"/>
                    <a:pt x="12" y="51"/>
                  </a:cubicBezTo>
                  <a:cubicBezTo>
                    <a:pt x="12" y="51"/>
                    <a:pt x="12" y="51"/>
                    <a:pt x="12" y="51"/>
                  </a:cubicBezTo>
                  <a:cubicBezTo>
                    <a:pt x="12" y="50"/>
                    <a:pt x="12" y="50"/>
                    <a:pt x="12" y="50"/>
                  </a:cubicBezTo>
                  <a:cubicBezTo>
                    <a:pt x="12" y="50"/>
                    <a:pt x="12" y="49"/>
                    <a:pt x="12" y="49"/>
                  </a:cubicBezTo>
                  <a:cubicBezTo>
                    <a:pt x="12" y="48"/>
                    <a:pt x="12" y="48"/>
                    <a:pt x="12" y="47"/>
                  </a:cubicBezTo>
                  <a:cubicBezTo>
                    <a:pt x="11" y="45"/>
                    <a:pt x="11" y="43"/>
                    <a:pt x="10" y="41"/>
                  </a:cubicBezTo>
                  <a:cubicBezTo>
                    <a:pt x="9" y="40"/>
                    <a:pt x="9" y="39"/>
                    <a:pt x="9" y="39"/>
                  </a:cubicBezTo>
                  <a:cubicBezTo>
                    <a:pt x="9" y="38"/>
                    <a:pt x="8" y="38"/>
                    <a:pt x="8" y="37"/>
                  </a:cubicBezTo>
                  <a:cubicBezTo>
                    <a:pt x="7" y="37"/>
                    <a:pt x="6" y="36"/>
                    <a:pt x="6" y="35"/>
                  </a:cubicBezTo>
                  <a:cubicBezTo>
                    <a:pt x="4" y="33"/>
                    <a:pt x="2" y="32"/>
                    <a:pt x="0" y="31"/>
                  </a:cubicBezTo>
                  <a:cubicBezTo>
                    <a:pt x="1" y="31"/>
                    <a:pt x="2" y="32"/>
                    <a:pt x="3" y="33"/>
                  </a:cubicBezTo>
                  <a:cubicBezTo>
                    <a:pt x="4" y="33"/>
                    <a:pt x="5" y="34"/>
                    <a:pt x="6" y="35"/>
                  </a:cubicBezTo>
                  <a:cubicBezTo>
                    <a:pt x="7" y="35"/>
                    <a:pt x="8" y="36"/>
                    <a:pt x="8" y="37"/>
                  </a:cubicBezTo>
                  <a:cubicBezTo>
                    <a:pt x="9" y="38"/>
                    <a:pt x="9" y="38"/>
                    <a:pt x="9" y="39"/>
                  </a:cubicBezTo>
                  <a:cubicBezTo>
                    <a:pt x="10" y="39"/>
                    <a:pt x="10" y="40"/>
                    <a:pt x="10" y="40"/>
                  </a:cubicBezTo>
                  <a:cubicBezTo>
                    <a:pt x="11" y="41"/>
                    <a:pt x="11" y="43"/>
                    <a:pt x="12" y="44"/>
                  </a:cubicBezTo>
                  <a:cubicBezTo>
                    <a:pt x="12" y="45"/>
                    <a:pt x="12" y="46"/>
                    <a:pt x="13" y="47"/>
                  </a:cubicBezTo>
                  <a:cubicBezTo>
                    <a:pt x="13" y="48"/>
                    <a:pt x="13" y="48"/>
                    <a:pt x="13" y="49"/>
                  </a:cubicBezTo>
                  <a:cubicBezTo>
                    <a:pt x="13" y="49"/>
                    <a:pt x="13" y="49"/>
                    <a:pt x="13" y="49"/>
                  </a:cubicBezTo>
                  <a:cubicBezTo>
                    <a:pt x="13" y="47"/>
                    <a:pt x="14" y="45"/>
                    <a:pt x="14" y="44"/>
                  </a:cubicBezTo>
                  <a:cubicBezTo>
                    <a:pt x="14" y="43"/>
                    <a:pt x="14" y="43"/>
                    <a:pt x="14" y="42"/>
                  </a:cubicBezTo>
                  <a:cubicBezTo>
                    <a:pt x="14" y="42"/>
                    <a:pt x="14" y="42"/>
                    <a:pt x="14" y="41"/>
                  </a:cubicBezTo>
                  <a:cubicBezTo>
                    <a:pt x="14" y="40"/>
                    <a:pt x="13" y="39"/>
                    <a:pt x="13" y="38"/>
                  </a:cubicBezTo>
                  <a:cubicBezTo>
                    <a:pt x="12" y="37"/>
                    <a:pt x="12" y="37"/>
                    <a:pt x="12" y="37"/>
                  </a:cubicBezTo>
                  <a:cubicBezTo>
                    <a:pt x="12" y="37"/>
                    <a:pt x="12" y="37"/>
                    <a:pt x="12" y="37"/>
                  </a:cubicBezTo>
                  <a:cubicBezTo>
                    <a:pt x="12" y="36"/>
                    <a:pt x="12" y="36"/>
                    <a:pt x="12" y="36"/>
                  </a:cubicBezTo>
                  <a:cubicBezTo>
                    <a:pt x="11" y="35"/>
                    <a:pt x="11" y="35"/>
                    <a:pt x="11" y="34"/>
                  </a:cubicBezTo>
                  <a:cubicBezTo>
                    <a:pt x="10" y="33"/>
                    <a:pt x="9" y="32"/>
                    <a:pt x="9" y="31"/>
                  </a:cubicBezTo>
                  <a:cubicBezTo>
                    <a:pt x="7" y="28"/>
                    <a:pt x="6" y="26"/>
                    <a:pt x="5" y="24"/>
                  </a:cubicBezTo>
                  <a:cubicBezTo>
                    <a:pt x="5" y="22"/>
                    <a:pt x="4" y="21"/>
                    <a:pt x="4" y="20"/>
                  </a:cubicBezTo>
                  <a:cubicBezTo>
                    <a:pt x="4" y="18"/>
                    <a:pt x="4" y="17"/>
                    <a:pt x="5" y="16"/>
                  </a:cubicBezTo>
                  <a:cubicBezTo>
                    <a:pt x="5" y="17"/>
                    <a:pt x="5" y="18"/>
                    <a:pt x="5"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1926"/>
            <p:cNvSpPr>
              <a:spLocks/>
            </p:cNvSpPr>
            <p:nvPr/>
          </p:nvSpPr>
          <p:spPr bwMode="auto">
            <a:xfrm>
              <a:off x="7123084" y="3706833"/>
              <a:ext cx="38100" cy="104776"/>
            </a:xfrm>
            <a:custGeom>
              <a:avLst/>
              <a:gdLst>
                <a:gd name="T0" fmla="*/ 7 w 10"/>
                <a:gd name="T1" fmla="*/ 28 h 28"/>
                <a:gd name="T2" fmla="*/ 6 w 10"/>
                <a:gd name="T3" fmla="*/ 13 h 28"/>
                <a:gd name="T4" fmla="*/ 3 w 10"/>
                <a:gd name="T5" fmla="*/ 6 h 28"/>
                <a:gd name="T6" fmla="*/ 0 w 10"/>
                <a:gd name="T7" fmla="*/ 0 h 28"/>
                <a:gd name="T8" fmla="*/ 8 w 10"/>
                <a:gd name="T9" fmla="*/ 6 h 28"/>
                <a:gd name="T10" fmla="*/ 9 w 10"/>
                <a:gd name="T11" fmla="*/ 16 h 28"/>
                <a:gd name="T12" fmla="*/ 7 w 10"/>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0" h="28">
                  <a:moveTo>
                    <a:pt x="7" y="28"/>
                  </a:moveTo>
                  <a:cubicBezTo>
                    <a:pt x="7" y="23"/>
                    <a:pt x="8" y="18"/>
                    <a:pt x="6" y="13"/>
                  </a:cubicBezTo>
                  <a:cubicBezTo>
                    <a:pt x="6" y="10"/>
                    <a:pt x="5" y="8"/>
                    <a:pt x="3" y="6"/>
                  </a:cubicBezTo>
                  <a:cubicBezTo>
                    <a:pt x="2" y="4"/>
                    <a:pt x="0" y="2"/>
                    <a:pt x="0" y="0"/>
                  </a:cubicBezTo>
                  <a:cubicBezTo>
                    <a:pt x="3" y="2"/>
                    <a:pt x="6" y="4"/>
                    <a:pt x="8" y="6"/>
                  </a:cubicBezTo>
                  <a:cubicBezTo>
                    <a:pt x="10" y="9"/>
                    <a:pt x="10" y="14"/>
                    <a:pt x="9" y="16"/>
                  </a:cubicBezTo>
                  <a:cubicBezTo>
                    <a:pt x="9" y="20"/>
                    <a:pt x="8" y="24"/>
                    <a:pt x="7" y="2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1929"/>
            <p:cNvSpPr>
              <a:spLocks/>
            </p:cNvSpPr>
            <p:nvPr/>
          </p:nvSpPr>
          <p:spPr bwMode="auto">
            <a:xfrm>
              <a:off x="7059584" y="3736995"/>
              <a:ext cx="90488" cy="96838"/>
            </a:xfrm>
            <a:custGeom>
              <a:avLst/>
              <a:gdLst>
                <a:gd name="T0" fmla="*/ 12 w 24"/>
                <a:gd name="T1" fmla="*/ 17 h 26"/>
                <a:gd name="T2" fmla="*/ 20 w 24"/>
                <a:gd name="T3" fmla="*/ 21 h 26"/>
                <a:gd name="T4" fmla="*/ 24 w 24"/>
                <a:gd name="T5" fmla="*/ 26 h 26"/>
                <a:gd name="T6" fmla="*/ 16 w 24"/>
                <a:gd name="T7" fmla="*/ 21 h 26"/>
                <a:gd name="T8" fmla="*/ 6 w 24"/>
                <a:gd name="T9" fmla="*/ 18 h 26"/>
                <a:gd name="T10" fmla="*/ 1 w 24"/>
                <a:gd name="T11" fmla="*/ 11 h 26"/>
                <a:gd name="T12" fmla="*/ 0 w 24"/>
                <a:gd name="T13" fmla="*/ 9 h 26"/>
                <a:gd name="T14" fmla="*/ 5 w 24"/>
                <a:gd name="T15" fmla="*/ 0 h 26"/>
                <a:gd name="T16" fmla="*/ 5 w 24"/>
                <a:gd name="T17" fmla="*/ 5 h 26"/>
                <a:gd name="T18" fmla="*/ 12 w 24"/>
                <a:gd name="T19"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6">
                  <a:moveTo>
                    <a:pt x="12" y="17"/>
                  </a:moveTo>
                  <a:cubicBezTo>
                    <a:pt x="14" y="18"/>
                    <a:pt x="18" y="20"/>
                    <a:pt x="20" y="21"/>
                  </a:cubicBezTo>
                  <a:cubicBezTo>
                    <a:pt x="22" y="22"/>
                    <a:pt x="24" y="26"/>
                    <a:pt x="24" y="26"/>
                  </a:cubicBezTo>
                  <a:cubicBezTo>
                    <a:pt x="22" y="24"/>
                    <a:pt x="19" y="22"/>
                    <a:pt x="16" y="21"/>
                  </a:cubicBezTo>
                  <a:cubicBezTo>
                    <a:pt x="13" y="20"/>
                    <a:pt x="9" y="19"/>
                    <a:pt x="6" y="18"/>
                  </a:cubicBezTo>
                  <a:cubicBezTo>
                    <a:pt x="3" y="17"/>
                    <a:pt x="2" y="14"/>
                    <a:pt x="1" y="11"/>
                  </a:cubicBezTo>
                  <a:cubicBezTo>
                    <a:pt x="1" y="10"/>
                    <a:pt x="1" y="10"/>
                    <a:pt x="0" y="9"/>
                  </a:cubicBezTo>
                  <a:cubicBezTo>
                    <a:pt x="2" y="6"/>
                    <a:pt x="3" y="3"/>
                    <a:pt x="5" y="0"/>
                  </a:cubicBezTo>
                  <a:cubicBezTo>
                    <a:pt x="5" y="2"/>
                    <a:pt x="4" y="3"/>
                    <a:pt x="5" y="5"/>
                  </a:cubicBezTo>
                  <a:cubicBezTo>
                    <a:pt x="6" y="11"/>
                    <a:pt x="9" y="15"/>
                    <a:pt x="12"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1930"/>
            <p:cNvSpPr>
              <a:spLocks/>
            </p:cNvSpPr>
            <p:nvPr/>
          </p:nvSpPr>
          <p:spPr bwMode="auto">
            <a:xfrm>
              <a:off x="7081809" y="3698895"/>
              <a:ext cx="101601" cy="184151"/>
            </a:xfrm>
            <a:custGeom>
              <a:avLst/>
              <a:gdLst>
                <a:gd name="T0" fmla="*/ 5 w 27"/>
                <a:gd name="T1" fmla="*/ 25 h 49"/>
                <a:gd name="T2" fmla="*/ 14 w 27"/>
                <a:gd name="T3" fmla="*/ 30 h 49"/>
                <a:gd name="T4" fmla="*/ 16 w 27"/>
                <a:gd name="T5" fmla="*/ 31 h 49"/>
                <a:gd name="T6" fmla="*/ 17 w 27"/>
                <a:gd name="T7" fmla="*/ 32 h 49"/>
                <a:gd name="T8" fmla="*/ 16 w 27"/>
                <a:gd name="T9" fmla="*/ 31 h 49"/>
                <a:gd name="T10" fmla="*/ 14 w 27"/>
                <a:gd name="T11" fmla="*/ 28 h 49"/>
                <a:gd name="T12" fmla="*/ 11 w 27"/>
                <a:gd name="T13" fmla="*/ 23 h 49"/>
                <a:gd name="T14" fmla="*/ 8 w 27"/>
                <a:gd name="T15" fmla="*/ 19 h 49"/>
                <a:gd name="T16" fmla="*/ 5 w 27"/>
                <a:gd name="T17" fmla="*/ 14 h 49"/>
                <a:gd name="T18" fmla="*/ 4 w 27"/>
                <a:gd name="T19" fmla="*/ 10 h 49"/>
                <a:gd name="T20" fmla="*/ 7 w 27"/>
                <a:gd name="T21" fmla="*/ 17 h 49"/>
                <a:gd name="T22" fmla="*/ 10 w 27"/>
                <a:gd name="T23" fmla="*/ 20 h 49"/>
                <a:gd name="T24" fmla="*/ 7 w 27"/>
                <a:gd name="T25" fmla="*/ 13 h 49"/>
                <a:gd name="T26" fmla="*/ 7 w 27"/>
                <a:gd name="T27" fmla="*/ 3 h 49"/>
                <a:gd name="T28" fmla="*/ 7 w 27"/>
                <a:gd name="T29" fmla="*/ 1 h 49"/>
                <a:gd name="T30" fmla="*/ 8 w 27"/>
                <a:gd name="T31" fmla="*/ 6 h 49"/>
                <a:gd name="T32" fmla="*/ 14 w 27"/>
                <a:gd name="T33" fmla="*/ 25 h 49"/>
                <a:gd name="T34" fmla="*/ 16 w 27"/>
                <a:gd name="T35" fmla="*/ 29 h 49"/>
                <a:gd name="T36" fmla="*/ 18 w 27"/>
                <a:gd name="T37" fmla="*/ 30 h 49"/>
                <a:gd name="T38" fmla="*/ 17 w 27"/>
                <a:gd name="T39" fmla="*/ 28 h 49"/>
                <a:gd name="T40" fmla="*/ 18 w 27"/>
                <a:gd name="T41" fmla="*/ 19 h 49"/>
                <a:gd name="T42" fmla="*/ 17 w 27"/>
                <a:gd name="T43" fmla="*/ 16 h 49"/>
                <a:gd name="T44" fmla="*/ 15 w 27"/>
                <a:gd name="T45" fmla="*/ 9 h 49"/>
                <a:gd name="T46" fmla="*/ 15 w 27"/>
                <a:gd name="T47" fmla="*/ 9 h 49"/>
                <a:gd name="T48" fmla="*/ 18 w 27"/>
                <a:gd name="T49" fmla="*/ 16 h 49"/>
                <a:gd name="T50" fmla="*/ 18 w 27"/>
                <a:gd name="T51" fmla="*/ 19 h 49"/>
                <a:gd name="T52" fmla="*/ 18 w 27"/>
                <a:gd name="T53" fmla="*/ 30 h 49"/>
                <a:gd name="T54" fmla="*/ 19 w 27"/>
                <a:gd name="T55" fmla="*/ 32 h 49"/>
                <a:gd name="T56" fmla="*/ 22 w 27"/>
                <a:gd name="T57" fmla="*/ 39 h 49"/>
                <a:gd name="T58" fmla="*/ 23 w 27"/>
                <a:gd name="T59" fmla="*/ 37 h 49"/>
                <a:gd name="T60" fmla="*/ 25 w 27"/>
                <a:gd name="T61" fmla="*/ 33 h 49"/>
                <a:gd name="T62" fmla="*/ 26 w 27"/>
                <a:gd name="T63" fmla="*/ 24 h 49"/>
                <a:gd name="T64" fmla="*/ 26 w 27"/>
                <a:gd name="T65" fmla="*/ 19 h 49"/>
                <a:gd name="T66" fmla="*/ 27 w 27"/>
                <a:gd name="T67" fmla="*/ 24 h 49"/>
                <a:gd name="T68" fmla="*/ 26 w 27"/>
                <a:gd name="T69" fmla="*/ 33 h 49"/>
                <a:gd name="T70" fmla="*/ 24 w 27"/>
                <a:gd name="T71" fmla="*/ 37 h 49"/>
                <a:gd name="T72" fmla="*/ 23 w 27"/>
                <a:gd name="T73" fmla="*/ 38 h 49"/>
                <a:gd name="T74" fmla="*/ 23 w 27"/>
                <a:gd name="T75" fmla="*/ 42 h 49"/>
                <a:gd name="T76" fmla="*/ 23 w 27"/>
                <a:gd name="T77" fmla="*/ 45 h 49"/>
                <a:gd name="T78" fmla="*/ 23 w 27"/>
                <a:gd name="T79" fmla="*/ 45 h 49"/>
                <a:gd name="T80" fmla="*/ 23 w 27"/>
                <a:gd name="T81" fmla="*/ 47 h 49"/>
                <a:gd name="T82" fmla="*/ 22 w 27"/>
                <a:gd name="T83" fmla="*/ 43 h 49"/>
                <a:gd name="T84" fmla="*/ 22 w 27"/>
                <a:gd name="T85" fmla="*/ 42 h 49"/>
                <a:gd name="T86" fmla="*/ 21 w 27"/>
                <a:gd name="T87" fmla="*/ 41 h 49"/>
                <a:gd name="T88" fmla="*/ 15 w 27"/>
                <a:gd name="T89" fmla="*/ 36 h 49"/>
                <a:gd name="T90" fmla="*/ 13 w 27"/>
                <a:gd name="T91" fmla="*/ 34 h 49"/>
                <a:gd name="T92" fmla="*/ 4 w 27"/>
                <a:gd name="T93" fmla="*/ 33 h 49"/>
                <a:gd name="T94" fmla="*/ 10 w 27"/>
                <a:gd name="T95" fmla="*/ 33 h 49"/>
                <a:gd name="T96" fmla="*/ 14 w 27"/>
                <a:gd name="T97" fmla="*/ 35 h 49"/>
                <a:gd name="T98" fmla="*/ 18 w 27"/>
                <a:gd name="T99" fmla="*/ 37 h 49"/>
                <a:gd name="T100" fmla="*/ 21 w 27"/>
                <a:gd name="T101" fmla="*/ 41 h 49"/>
                <a:gd name="T102" fmla="*/ 20 w 27"/>
                <a:gd name="T103" fmla="*/ 36 h 49"/>
                <a:gd name="T104" fmla="*/ 19 w 27"/>
                <a:gd name="T105" fmla="*/ 34 h 49"/>
                <a:gd name="T106" fmla="*/ 16 w 27"/>
                <a:gd name="T107" fmla="*/ 32 h 49"/>
                <a:gd name="T108" fmla="*/ 15 w 27"/>
                <a:gd name="T109" fmla="*/ 32 h 49"/>
                <a:gd name="T110" fmla="*/ 10 w 27"/>
                <a:gd name="T111" fmla="*/ 29 h 49"/>
                <a:gd name="T112" fmla="*/ 2 w 27"/>
                <a:gd name="T113" fmla="*/ 23 h 49"/>
                <a:gd name="T114" fmla="*/ 3 w 27"/>
                <a:gd name="T115"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49">
                  <a:moveTo>
                    <a:pt x="3" y="23"/>
                  </a:moveTo>
                  <a:cubicBezTo>
                    <a:pt x="3" y="24"/>
                    <a:pt x="4" y="24"/>
                    <a:pt x="5" y="25"/>
                  </a:cubicBezTo>
                  <a:cubicBezTo>
                    <a:pt x="7" y="26"/>
                    <a:pt x="9" y="28"/>
                    <a:pt x="11" y="29"/>
                  </a:cubicBezTo>
                  <a:cubicBezTo>
                    <a:pt x="12" y="29"/>
                    <a:pt x="13" y="30"/>
                    <a:pt x="14" y="30"/>
                  </a:cubicBezTo>
                  <a:cubicBezTo>
                    <a:pt x="14" y="30"/>
                    <a:pt x="15" y="31"/>
                    <a:pt x="15" y="31"/>
                  </a:cubicBezTo>
                  <a:cubicBezTo>
                    <a:pt x="16" y="31"/>
                    <a:pt x="16" y="31"/>
                    <a:pt x="16" y="31"/>
                  </a:cubicBezTo>
                  <a:cubicBezTo>
                    <a:pt x="16" y="31"/>
                    <a:pt x="16" y="31"/>
                    <a:pt x="16" y="32"/>
                  </a:cubicBezTo>
                  <a:cubicBezTo>
                    <a:pt x="17" y="32"/>
                    <a:pt x="17" y="32"/>
                    <a:pt x="17" y="32"/>
                  </a:cubicBezTo>
                  <a:cubicBezTo>
                    <a:pt x="17" y="32"/>
                    <a:pt x="18" y="32"/>
                    <a:pt x="18" y="33"/>
                  </a:cubicBezTo>
                  <a:cubicBezTo>
                    <a:pt x="18" y="32"/>
                    <a:pt x="17" y="31"/>
                    <a:pt x="16" y="31"/>
                  </a:cubicBezTo>
                  <a:cubicBezTo>
                    <a:pt x="16" y="30"/>
                    <a:pt x="16" y="30"/>
                    <a:pt x="15" y="29"/>
                  </a:cubicBezTo>
                  <a:cubicBezTo>
                    <a:pt x="15" y="29"/>
                    <a:pt x="15" y="28"/>
                    <a:pt x="14" y="28"/>
                  </a:cubicBezTo>
                  <a:cubicBezTo>
                    <a:pt x="14" y="27"/>
                    <a:pt x="13" y="26"/>
                    <a:pt x="13" y="25"/>
                  </a:cubicBezTo>
                  <a:cubicBezTo>
                    <a:pt x="12" y="24"/>
                    <a:pt x="12" y="24"/>
                    <a:pt x="11" y="23"/>
                  </a:cubicBezTo>
                  <a:cubicBezTo>
                    <a:pt x="10" y="22"/>
                    <a:pt x="10" y="21"/>
                    <a:pt x="9" y="20"/>
                  </a:cubicBezTo>
                  <a:cubicBezTo>
                    <a:pt x="9" y="20"/>
                    <a:pt x="8" y="19"/>
                    <a:pt x="8" y="19"/>
                  </a:cubicBezTo>
                  <a:cubicBezTo>
                    <a:pt x="7" y="18"/>
                    <a:pt x="7" y="18"/>
                    <a:pt x="7" y="17"/>
                  </a:cubicBezTo>
                  <a:cubicBezTo>
                    <a:pt x="6" y="16"/>
                    <a:pt x="5" y="15"/>
                    <a:pt x="5" y="14"/>
                  </a:cubicBezTo>
                  <a:cubicBezTo>
                    <a:pt x="5" y="13"/>
                    <a:pt x="4" y="13"/>
                    <a:pt x="4" y="12"/>
                  </a:cubicBezTo>
                  <a:cubicBezTo>
                    <a:pt x="4" y="12"/>
                    <a:pt x="4" y="11"/>
                    <a:pt x="4" y="10"/>
                  </a:cubicBezTo>
                  <a:cubicBezTo>
                    <a:pt x="4" y="12"/>
                    <a:pt x="5" y="13"/>
                    <a:pt x="5" y="14"/>
                  </a:cubicBezTo>
                  <a:cubicBezTo>
                    <a:pt x="6" y="15"/>
                    <a:pt x="6" y="16"/>
                    <a:pt x="7" y="17"/>
                  </a:cubicBezTo>
                  <a:cubicBezTo>
                    <a:pt x="8" y="18"/>
                    <a:pt x="8" y="18"/>
                    <a:pt x="8" y="19"/>
                  </a:cubicBezTo>
                  <a:cubicBezTo>
                    <a:pt x="9" y="19"/>
                    <a:pt x="9" y="20"/>
                    <a:pt x="10" y="20"/>
                  </a:cubicBezTo>
                  <a:cubicBezTo>
                    <a:pt x="10" y="20"/>
                    <a:pt x="10" y="21"/>
                    <a:pt x="10" y="21"/>
                  </a:cubicBezTo>
                  <a:cubicBezTo>
                    <a:pt x="9" y="18"/>
                    <a:pt x="8" y="16"/>
                    <a:pt x="7" y="13"/>
                  </a:cubicBezTo>
                  <a:cubicBezTo>
                    <a:pt x="7" y="11"/>
                    <a:pt x="7" y="9"/>
                    <a:pt x="6" y="6"/>
                  </a:cubicBezTo>
                  <a:cubicBezTo>
                    <a:pt x="6" y="5"/>
                    <a:pt x="6" y="4"/>
                    <a:pt x="7" y="3"/>
                  </a:cubicBezTo>
                  <a:cubicBezTo>
                    <a:pt x="7" y="2"/>
                    <a:pt x="7" y="1"/>
                    <a:pt x="7" y="0"/>
                  </a:cubicBezTo>
                  <a:cubicBezTo>
                    <a:pt x="7" y="0"/>
                    <a:pt x="7" y="1"/>
                    <a:pt x="7" y="1"/>
                  </a:cubicBezTo>
                  <a:cubicBezTo>
                    <a:pt x="7" y="2"/>
                    <a:pt x="7" y="3"/>
                    <a:pt x="7" y="3"/>
                  </a:cubicBezTo>
                  <a:cubicBezTo>
                    <a:pt x="7" y="4"/>
                    <a:pt x="7" y="5"/>
                    <a:pt x="8" y="6"/>
                  </a:cubicBezTo>
                  <a:cubicBezTo>
                    <a:pt x="8" y="8"/>
                    <a:pt x="8" y="11"/>
                    <a:pt x="9" y="13"/>
                  </a:cubicBezTo>
                  <a:cubicBezTo>
                    <a:pt x="10" y="17"/>
                    <a:pt x="11" y="21"/>
                    <a:pt x="14" y="25"/>
                  </a:cubicBezTo>
                  <a:cubicBezTo>
                    <a:pt x="14" y="26"/>
                    <a:pt x="15" y="26"/>
                    <a:pt x="15" y="27"/>
                  </a:cubicBezTo>
                  <a:cubicBezTo>
                    <a:pt x="16" y="28"/>
                    <a:pt x="16" y="28"/>
                    <a:pt x="16" y="29"/>
                  </a:cubicBezTo>
                  <a:cubicBezTo>
                    <a:pt x="17" y="29"/>
                    <a:pt x="17" y="29"/>
                    <a:pt x="17" y="30"/>
                  </a:cubicBezTo>
                  <a:cubicBezTo>
                    <a:pt x="17" y="30"/>
                    <a:pt x="18" y="30"/>
                    <a:pt x="18" y="30"/>
                  </a:cubicBezTo>
                  <a:cubicBezTo>
                    <a:pt x="18" y="30"/>
                    <a:pt x="18" y="30"/>
                    <a:pt x="18" y="30"/>
                  </a:cubicBezTo>
                  <a:cubicBezTo>
                    <a:pt x="17" y="29"/>
                    <a:pt x="17" y="29"/>
                    <a:pt x="17" y="28"/>
                  </a:cubicBezTo>
                  <a:cubicBezTo>
                    <a:pt x="17" y="27"/>
                    <a:pt x="17" y="27"/>
                    <a:pt x="17" y="26"/>
                  </a:cubicBezTo>
                  <a:cubicBezTo>
                    <a:pt x="17" y="24"/>
                    <a:pt x="18" y="21"/>
                    <a:pt x="18" y="19"/>
                  </a:cubicBezTo>
                  <a:cubicBezTo>
                    <a:pt x="18" y="19"/>
                    <a:pt x="18" y="18"/>
                    <a:pt x="18" y="17"/>
                  </a:cubicBezTo>
                  <a:cubicBezTo>
                    <a:pt x="18" y="17"/>
                    <a:pt x="17" y="16"/>
                    <a:pt x="17" y="16"/>
                  </a:cubicBezTo>
                  <a:cubicBezTo>
                    <a:pt x="17" y="15"/>
                    <a:pt x="17" y="13"/>
                    <a:pt x="16" y="12"/>
                  </a:cubicBezTo>
                  <a:cubicBezTo>
                    <a:pt x="16" y="11"/>
                    <a:pt x="15" y="10"/>
                    <a:pt x="15" y="9"/>
                  </a:cubicBezTo>
                  <a:cubicBezTo>
                    <a:pt x="14" y="8"/>
                    <a:pt x="13" y="7"/>
                    <a:pt x="13" y="6"/>
                  </a:cubicBezTo>
                  <a:cubicBezTo>
                    <a:pt x="14" y="7"/>
                    <a:pt x="14" y="8"/>
                    <a:pt x="15" y="9"/>
                  </a:cubicBezTo>
                  <a:cubicBezTo>
                    <a:pt x="15" y="10"/>
                    <a:pt x="16" y="11"/>
                    <a:pt x="16" y="12"/>
                  </a:cubicBezTo>
                  <a:cubicBezTo>
                    <a:pt x="17" y="13"/>
                    <a:pt x="17" y="14"/>
                    <a:pt x="18" y="16"/>
                  </a:cubicBezTo>
                  <a:cubicBezTo>
                    <a:pt x="18" y="16"/>
                    <a:pt x="18" y="17"/>
                    <a:pt x="18" y="17"/>
                  </a:cubicBezTo>
                  <a:cubicBezTo>
                    <a:pt x="18" y="18"/>
                    <a:pt x="18" y="19"/>
                    <a:pt x="18" y="19"/>
                  </a:cubicBezTo>
                  <a:cubicBezTo>
                    <a:pt x="19" y="22"/>
                    <a:pt x="18" y="24"/>
                    <a:pt x="18" y="26"/>
                  </a:cubicBezTo>
                  <a:cubicBezTo>
                    <a:pt x="18" y="27"/>
                    <a:pt x="18" y="29"/>
                    <a:pt x="18" y="30"/>
                  </a:cubicBezTo>
                  <a:cubicBezTo>
                    <a:pt x="18" y="30"/>
                    <a:pt x="19" y="31"/>
                    <a:pt x="19" y="31"/>
                  </a:cubicBezTo>
                  <a:cubicBezTo>
                    <a:pt x="19" y="32"/>
                    <a:pt x="19" y="32"/>
                    <a:pt x="19" y="32"/>
                  </a:cubicBezTo>
                  <a:cubicBezTo>
                    <a:pt x="20" y="33"/>
                    <a:pt x="20" y="35"/>
                    <a:pt x="21" y="36"/>
                  </a:cubicBezTo>
                  <a:cubicBezTo>
                    <a:pt x="21" y="37"/>
                    <a:pt x="22" y="38"/>
                    <a:pt x="22" y="39"/>
                  </a:cubicBezTo>
                  <a:cubicBezTo>
                    <a:pt x="22" y="38"/>
                    <a:pt x="22" y="38"/>
                    <a:pt x="22" y="38"/>
                  </a:cubicBezTo>
                  <a:cubicBezTo>
                    <a:pt x="23" y="38"/>
                    <a:pt x="23" y="37"/>
                    <a:pt x="23" y="37"/>
                  </a:cubicBezTo>
                  <a:cubicBezTo>
                    <a:pt x="23" y="36"/>
                    <a:pt x="24" y="36"/>
                    <a:pt x="24" y="36"/>
                  </a:cubicBezTo>
                  <a:cubicBezTo>
                    <a:pt x="24" y="35"/>
                    <a:pt x="25" y="34"/>
                    <a:pt x="25" y="33"/>
                  </a:cubicBezTo>
                  <a:cubicBezTo>
                    <a:pt x="25" y="32"/>
                    <a:pt x="26" y="31"/>
                    <a:pt x="26" y="30"/>
                  </a:cubicBezTo>
                  <a:cubicBezTo>
                    <a:pt x="26" y="28"/>
                    <a:pt x="26" y="26"/>
                    <a:pt x="26" y="24"/>
                  </a:cubicBezTo>
                  <a:cubicBezTo>
                    <a:pt x="26" y="24"/>
                    <a:pt x="26" y="23"/>
                    <a:pt x="26" y="22"/>
                  </a:cubicBezTo>
                  <a:cubicBezTo>
                    <a:pt x="26" y="21"/>
                    <a:pt x="26" y="20"/>
                    <a:pt x="26" y="19"/>
                  </a:cubicBezTo>
                  <a:cubicBezTo>
                    <a:pt x="26" y="20"/>
                    <a:pt x="26" y="21"/>
                    <a:pt x="26" y="22"/>
                  </a:cubicBezTo>
                  <a:cubicBezTo>
                    <a:pt x="27" y="23"/>
                    <a:pt x="27" y="24"/>
                    <a:pt x="27" y="24"/>
                  </a:cubicBezTo>
                  <a:cubicBezTo>
                    <a:pt x="27" y="26"/>
                    <a:pt x="27" y="28"/>
                    <a:pt x="26" y="30"/>
                  </a:cubicBezTo>
                  <a:cubicBezTo>
                    <a:pt x="26" y="31"/>
                    <a:pt x="26" y="32"/>
                    <a:pt x="26" y="33"/>
                  </a:cubicBezTo>
                  <a:cubicBezTo>
                    <a:pt x="25" y="34"/>
                    <a:pt x="25" y="35"/>
                    <a:pt x="24" y="36"/>
                  </a:cubicBezTo>
                  <a:cubicBezTo>
                    <a:pt x="24" y="36"/>
                    <a:pt x="24" y="36"/>
                    <a:pt x="24" y="37"/>
                  </a:cubicBezTo>
                  <a:cubicBezTo>
                    <a:pt x="24" y="37"/>
                    <a:pt x="24" y="37"/>
                    <a:pt x="24" y="37"/>
                  </a:cubicBezTo>
                  <a:cubicBezTo>
                    <a:pt x="23" y="38"/>
                    <a:pt x="23" y="38"/>
                    <a:pt x="23" y="38"/>
                  </a:cubicBezTo>
                  <a:cubicBezTo>
                    <a:pt x="23" y="39"/>
                    <a:pt x="23" y="39"/>
                    <a:pt x="22" y="40"/>
                  </a:cubicBezTo>
                  <a:cubicBezTo>
                    <a:pt x="23" y="41"/>
                    <a:pt x="23" y="41"/>
                    <a:pt x="23" y="42"/>
                  </a:cubicBezTo>
                  <a:cubicBezTo>
                    <a:pt x="23" y="43"/>
                    <a:pt x="23" y="43"/>
                    <a:pt x="23" y="44"/>
                  </a:cubicBezTo>
                  <a:cubicBezTo>
                    <a:pt x="23" y="44"/>
                    <a:pt x="23" y="45"/>
                    <a:pt x="23" y="45"/>
                  </a:cubicBezTo>
                  <a:cubicBezTo>
                    <a:pt x="23" y="45"/>
                    <a:pt x="23" y="45"/>
                    <a:pt x="23" y="45"/>
                  </a:cubicBezTo>
                  <a:cubicBezTo>
                    <a:pt x="23" y="45"/>
                    <a:pt x="23" y="45"/>
                    <a:pt x="23" y="45"/>
                  </a:cubicBezTo>
                  <a:cubicBezTo>
                    <a:pt x="24" y="46"/>
                    <a:pt x="24" y="47"/>
                    <a:pt x="23" y="49"/>
                  </a:cubicBezTo>
                  <a:cubicBezTo>
                    <a:pt x="23" y="48"/>
                    <a:pt x="23" y="47"/>
                    <a:pt x="23" y="47"/>
                  </a:cubicBezTo>
                  <a:cubicBezTo>
                    <a:pt x="23" y="46"/>
                    <a:pt x="23" y="46"/>
                    <a:pt x="23" y="45"/>
                  </a:cubicBezTo>
                  <a:cubicBezTo>
                    <a:pt x="23" y="45"/>
                    <a:pt x="22" y="44"/>
                    <a:pt x="22" y="43"/>
                  </a:cubicBezTo>
                  <a:cubicBezTo>
                    <a:pt x="22" y="43"/>
                    <a:pt x="22" y="43"/>
                    <a:pt x="22" y="43"/>
                  </a:cubicBezTo>
                  <a:cubicBezTo>
                    <a:pt x="22" y="43"/>
                    <a:pt x="22" y="42"/>
                    <a:pt x="22" y="42"/>
                  </a:cubicBezTo>
                  <a:cubicBezTo>
                    <a:pt x="22" y="42"/>
                    <a:pt x="21" y="42"/>
                    <a:pt x="21" y="42"/>
                  </a:cubicBezTo>
                  <a:cubicBezTo>
                    <a:pt x="21" y="41"/>
                    <a:pt x="21" y="41"/>
                    <a:pt x="21" y="41"/>
                  </a:cubicBezTo>
                  <a:cubicBezTo>
                    <a:pt x="21" y="41"/>
                    <a:pt x="20" y="40"/>
                    <a:pt x="20" y="40"/>
                  </a:cubicBezTo>
                  <a:cubicBezTo>
                    <a:pt x="19" y="38"/>
                    <a:pt x="17" y="37"/>
                    <a:pt x="15" y="36"/>
                  </a:cubicBezTo>
                  <a:cubicBezTo>
                    <a:pt x="15" y="36"/>
                    <a:pt x="14" y="35"/>
                    <a:pt x="14" y="35"/>
                  </a:cubicBezTo>
                  <a:cubicBezTo>
                    <a:pt x="14" y="35"/>
                    <a:pt x="13" y="35"/>
                    <a:pt x="13" y="34"/>
                  </a:cubicBezTo>
                  <a:cubicBezTo>
                    <a:pt x="12" y="34"/>
                    <a:pt x="11" y="34"/>
                    <a:pt x="10" y="34"/>
                  </a:cubicBezTo>
                  <a:cubicBezTo>
                    <a:pt x="8" y="33"/>
                    <a:pt x="6" y="33"/>
                    <a:pt x="4" y="33"/>
                  </a:cubicBezTo>
                  <a:cubicBezTo>
                    <a:pt x="5" y="33"/>
                    <a:pt x="6" y="33"/>
                    <a:pt x="7" y="33"/>
                  </a:cubicBezTo>
                  <a:cubicBezTo>
                    <a:pt x="8" y="33"/>
                    <a:pt x="9" y="33"/>
                    <a:pt x="10" y="33"/>
                  </a:cubicBezTo>
                  <a:cubicBezTo>
                    <a:pt x="11" y="33"/>
                    <a:pt x="12" y="34"/>
                    <a:pt x="13" y="34"/>
                  </a:cubicBezTo>
                  <a:cubicBezTo>
                    <a:pt x="13" y="34"/>
                    <a:pt x="14" y="34"/>
                    <a:pt x="14" y="35"/>
                  </a:cubicBezTo>
                  <a:cubicBezTo>
                    <a:pt x="15" y="35"/>
                    <a:pt x="15" y="35"/>
                    <a:pt x="16" y="36"/>
                  </a:cubicBezTo>
                  <a:cubicBezTo>
                    <a:pt x="16" y="36"/>
                    <a:pt x="17" y="37"/>
                    <a:pt x="18" y="37"/>
                  </a:cubicBezTo>
                  <a:cubicBezTo>
                    <a:pt x="19" y="38"/>
                    <a:pt x="20" y="39"/>
                    <a:pt x="20" y="39"/>
                  </a:cubicBezTo>
                  <a:cubicBezTo>
                    <a:pt x="21" y="40"/>
                    <a:pt x="21" y="40"/>
                    <a:pt x="21" y="41"/>
                  </a:cubicBezTo>
                  <a:cubicBezTo>
                    <a:pt x="21" y="41"/>
                    <a:pt x="21" y="41"/>
                    <a:pt x="21" y="41"/>
                  </a:cubicBezTo>
                  <a:cubicBezTo>
                    <a:pt x="21" y="39"/>
                    <a:pt x="20" y="38"/>
                    <a:pt x="20" y="36"/>
                  </a:cubicBezTo>
                  <a:cubicBezTo>
                    <a:pt x="20" y="36"/>
                    <a:pt x="20" y="36"/>
                    <a:pt x="19" y="35"/>
                  </a:cubicBezTo>
                  <a:cubicBezTo>
                    <a:pt x="19" y="35"/>
                    <a:pt x="19" y="35"/>
                    <a:pt x="19" y="34"/>
                  </a:cubicBezTo>
                  <a:cubicBezTo>
                    <a:pt x="18" y="34"/>
                    <a:pt x="17" y="33"/>
                    <a:pt x="16" y="32"/>
                  </a:cubicBezTo>
                  <a:cubicBezTo>
                    <a:pt x="16" y="32"/>
                    <a:pt x="16" y="32"/>
                    <a:pt x="16" y="32"/>
                  </a:cubicBezTo>
                  <a:cubicBezTo>
                    <a:pt x="16" y="32"/>
                    <a:pt x="16" y="32"/>
                    <a:pt x="15" y="32"/>
                  </a:cubicBezTo>
                  <a:cubicBezTo>
                    <a:pt x="15" y="32"/>
                    <a:pt x="15" y="32"/>
                    <a:pt x="15" y="32"/>
                  </a:cubicBezTo>
                  <a:cubicBezTo>
                    <a:pt x="14" y="31"/>
                    <a:pt x="14" y="31"/>
                    <a:pt x="13" y="31"/>
                  </a:cubicBezTo>
                  <a:cubicBezTo>
                    <a:pt x="12" y="30"/>
                    <a:pt x="11" y="30"/>
                    <a:pt x="10" y="29"/>
                  </a:cubicBezTo>
                  <a:cubicBezTo>
                    <a:pt x="8" y="28"/>
                    <a:pt x="6" y="27"/>
                    <a:pt x="4" y="26"/>
                  </a:cubicBezTo>
                  <a:cubicBezTo>
                    <a:pt x="3" y="25"/>
                    <a:pt x="3" y="24"/>
                    <a:pt x="2" y="23"/>
                  </a:cubicBezTo>
                  <a:cubicBezTo>
                    <a:pt x="1" y="22"/>
                    <a:pt x="1" y="21"/>
                    <a:pt x="0" y="20"/>
                  </a:cubicBezTo>
                  <a:cubicBezTo>
                    <a:pt x="1" y="21"/>
                    <a:pt x="2" y="22"/>
                    <a:pt x="3"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931"/>
            <p:cNvSpPr>
              <a:spLocks/>
            </p:cNvSpPr>
            <p:nvPr/>
          </p:nvSpPr>
          <p:spPr bwMode="auto">
            <a:xfrm>
              <a:off x="4625931" y="5757897"/>
              <a:ext cx="112713" cy="134938"/>
            </a:xfrm>
            <a:custGeom>
              <a:avLst/>
              <a:gdLst>
                <a:gd name="T0" fmla="*/ 30 w 30"/>
                <a:gd name="T1" fmla="*/ 0 h 36"/>
                <a:gd name="T2" fmla="*/ 18 w 30"/>
                <a:gd name="T3" fmla="*/ 21 h 36"/>
                <a:gd name="T4" fmla="*/ 8 w 30"/>
                <a:gd name="T5" fmla="*/ 29 h 36"/>
                <a:gd name="T6" fmla="*/ 0 w 30"/>
                <a:gd name="T7" fmla="*/ 36 h 36"/>
                <a:gd name="T8" fmla="*/ 16 w 30"/>
                <a:gd name="T9" fmla="*/ 33 h 36"/>
                <a:gd name="T10" fmla="*/ 24 w 30"/>
                <a:gd name="T11" fmla="*/ 19 h 36"/>
                <a:gd name="T12" fmla="*/ 30 w 30"/>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30" h="36">
                  <a:moveTo>
                    <a:pt x="30" y="0"/>
                  </a:moveTo>
                  <a:cubicBezTo>
                    <a:pt x="26" y="7"/>
                    <a:pt x="23" y="15"/>
                    <a:pt x="18" y="21"/>
                  </a:cubicBezTo>
                  <a:cubicBezTo>
                    <a:pt x="15" y="24"/>
                    <a:pt x="12" y="27"/>
                    <a:pt x="8" y="29"/>
                  </a:cubicBezTo>
                  <a:cubicBezTo>
                    <a:pt x="6" y="31"/>
                    <a:pt x="2" y="33"/>
                    <a:pt x="0" y="36"/>
                  </a:cubicBezTo>
                  <a:cubicBezTo>
                    <a:pt x="5" y="35"/>
                    <a:pt x="11" y="34"/>
                    <a:pt x="16" y="33"/>
                  </a:cubicBezTo>
                  <a:cubicBezTo>
                    <a:pt x="20" y="29"/>
                    <a:pt x="23" y="22"/>
                    <a:pt x="24" y="19"/>
                  </a:cubicBezTo>
                  <a:cubicBezTo>
                    <a:pt x="27" y="13"/>
                    <a:pt x="28" y="7"/>
                    <a:pt x="3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1934"/>
            <p:cNvSpPr>
              <a:spLocks/>
            </p:cNvSpPr>
            <p:nvPr/>
          </p:nvSpPr>
          <p:spPr bwMode="auto">
            <a:xfrm>
              <a:off x="4584656" y="5719797"/>
              <a:ext cx="168276" cy="93663"/>
            </a:xfrm>
            <a:custGeom>
              <a:avLst/>
              <a:gdLst>
                <a:gd name="T0" fmla="*/ 22 w 45"/>
                <a:gd name="T1" fmla="*/ 6 h 25"/>
                <a:gd name="T2" fmla="*/ 37 w 45"/>
                <a:gd name="T3" fmla="*/ 5 h 25"/>
                <a:gd name="T4" fmla="*/ 45 w 45"/>
                <a:gd name="T5" fmla="*/ 1 h 25"/>
                <a:gd name="T6" fmla="*/ 31 w 45"/>
                <a:gd name="T7" fmla="*/ 2 h 25"/>
                <a:gd name="T8" fmla="*/ 15 w 45"/>
                <a:gd name="T9" fmla="*/ 0 h 25"/>
                <a:gd name="T10" fmla="*/ 2 w 45"/>
                <a:gd name="T11" fmla="*/ 6 h 25"/>
                <a:gd name="T12" fmla="*/ 1 w 45"/>
                <a:gd name="T13" fmla="*/ 8 h 25"/>
                <a:gd name="T14" fmla="*/ 0 w 45"/>
                <a:gd name="T15" fmla="*/ 25 h 25"/>
                <a:gd name="T16" fmla="*/ 3 w 45"/>
                <a:gd name="T17" fmla="*/ 18 h 25"/>
                <a:gd name="T18" fmla="*/ 22 w 45"/>
                <a:gd name="T1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25">
                  <a:moveTo>
                    <a:pt x="22" y="6"/>
                  </a:moveTo>
                  <a:cubicBezTo>
                    <a:pt x="26" y="6"/>
                    <a:pt x="33" y="6"/>
                    <a:pt x="37" y="5"/>
                  </a:cubicBezTo>
                  <a:cubicBezTo>
                    <a:pt x="40" y="4"/>
                    <a:pt x="45" y="1"/>
                    <a:pt x="45" y="1"/>
                  </a:cubicBezTo>
                  <a:cubicBezTo>
                    <a:pt x="41" y="3"/>
                    <a:pt x="36" y="3"/>
                    <a:pt x="31" y="2"/>
                  </a:cubicBezTo>
                  <a:cubicBezTo>
                    <a:pt x="26" y="1"/>
                    <a:pt x="21" y="0"/>
                    <a:pt x="15" y="0"/>
                  </a:cubicBezTo>
                  <a:cubicBezTo>
                    <a:pt x="10" y="0"/>
                    <a:pt x="6" y="2"/>
                    <a:pt x="2" y="6"/>
                  </a:cubicBezTo>
                  <a:cubicBezTo>
                    <a:pt x="2" y="7"/>
                    <a:pt x="1" y="7"/>
                    <a:pt x="1" y="8"/>
                  </a:cubicBezTo>
                  <a:cubicBezTo>
                    <a:pt x="0" y="14"/>
                    <a:pt x="0" y="19"/>
                    <a:pt x="0" y="25"/>
                  </a:cubicBezTo>
                  <a:cubicBezTo>
                    <a:pt x="1" y="23"/>
                    <a:pt x="2" y="20"/>
                    <a:pt x="3" y="18"/>
                  </a:cubicBezTo>
                  <a:cubicBezTo>
                    <a:pt x="9" y="9"/>
                    <a:pt x="17" y="6"/>
                    <a:pt x="22"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1935"/>
            <p:cNvSpPr>
              <a:spLocks/>
            </p:cNvSpPr>
            <p:nvPr/>
          </p:nvSpPr>
          <p:spPr bwMode="auto">
            <a:xfrm>
              <a:off x="4598944" y="5667409"/>
              <a:ext cx="219076" cy="222252"/>
            </a:xfrm>
            <a:custGeom>
              <a:avLst/>
              <a:gdLst>
                <a:gd name="T0" fmla="*/ 15 w 58"/>
                <a:gd name="T1" fmla="*/ 21 h 59"/>
                <a:gd name="T2" fmla="*/ 31 w 58"/>
                <a:gd name="T3" fmla="*/ 20 h 59"/>
                <a:gd name="T4" fmla="*/ 35 w 58"/>
                <a:gd name="T5" fmla="*/ 20 h 59"/>
                <a:gd name="T6" fmla="*/ 36 w 58"/>
                <a:gd name="T7" fmla="*/ 20 h 59"/>
                <a:gd name="T8" fmla="*/ 35 w 58"/>
                <a:gd name="T9" fmla="*/ 22 h 59"/>
                <a:gd name="T10" fmla="*/ 31 w 58"/>
                <a:gd name="T11" fmla="*/ 24 h 59"/>
                <a:gd name="T12" fmla="*/ 22 w 58"/>
                <a:gd name="T13" fmla="*/ 29 h 59"/>
                <a:gd name="T14" fmla="*/ 15 w 58"/>
                <a:gd name="T15" fmla="*/ 32 h 59"/>
                <a:gd name="T16" fmla="*/ 7 w 58"/>
                <a:gd name="T17" fmla="*/ 37 h 59"/>
                <a:gd name="T18" fmla="*/ 4 w 58"/>
                <a:gd name="T19" fmla="*/ 42 h 59"/>
                <a:gd name="T20" fmla="*/ 13 w 58"/>
                <a:gd name="T21" fmla="*/ 35 h 59"/>
                <a:gd name="T22" fmla="*/ 18 w 58"/>
                <a:gd name="T23" fmla="*/ 32 h 59"/>
                <a:gd name="T24" fmla="*/ 10 w 58"/>
                <a:gd name="T25" fmla="*/ 41 h 59"/>
                <a:gd name="T26" fmla="*/ 2 w 58"/>
                <a:gd name="T27" fmla="*/ 54 h 59"/>
                <a:gd name="T28" fmla="*/ 1 w 58"/>
                <a:gd name="T29" fmla="*/ 57 h 59"/>
                <a:gd name="T30" fmla="*/ 5 w 58"/>
                <a:gd name="T31" fmla="*/ 51 h 59"/>
                <a:gd name="T32" fmla="*/ 27 w 58"/>
                <a:gd name="T33" fmla="*/ 28 h 59"/>
                <a:gd name="T34" fmla="*/ 34 w 58"/>
                <a:gd name="T35" fmla="*/ 24 h 59"/>
                <a:gd name="T36" fmla="*/ 36 w 58"/>
                <a:gd name="T37" fmla="*/ 23 h 59"/>
                <a:gd name="T38" fmla="*/ 35 w 58"/>
                <a:gd name="T39" fmla="*/ 26 h 59"/>
                <a:gd name="T40" fmla="*/ 29 w 58"/>
                <a:gd name="T41" fmla="*/ 39 h 59"/>
                <a:gd name="T42" fmla="*/ 25 w 58"/>
                <a:gd name="T43" fmla="*/ 44 h 59"/>
                <a:gd name="T44" fmla="*/ 17 w 58"/>
                <a:gd name="T45" fmla="*/ 52 h 59"/>
                <a:gd name="T46" fmla="*/ 17 w 58"/>
                <a:gd name="T47" fmla="*/ 52 h 59"/>
                <a:gd name="T48" fmla="*/ 26 w 58"/>
                <a:gd name="T49" fmla="*/ 44 h 59"/>
                <a:gd name="T50" fmla="*/ 30 w 58"/>
                <a:gd name="T51" fmla="*/ 40 h 59"/>
                <a:gd name="T52" fmla="*/ 37 w 58"/>
                <a:gd name="T53" fmla="*/ 24 h 59"/>
                <a:gd name="T54" fmla="*/ 40 w 58"/>
                <a:gd name="T55" fmla="*/ 21 h 59"/>
                <a:gd name="T56" fmla="*/ 49 w 58"/>
                <a:gd name="T57" fmla="*/ 14 h 59"/>
                <a:gd name="T58" fmla="*/ 49 w 58"/>
                <a:gd name="T59" fmla="*/ 17 h 59"/>
                <a:gd name="T60" fmla="*/ 49 w 58"/>
                <a:gd name="T61" fmla="*/ 24 h 59"/>
                <a:gd name="T62" fmla="*/ 44 w 58"/>
                <a:gd name="T63" fmla="*/ 38 h 59"/>
                <a:gd name="T64" fmla="*/ 39 w 58"/>
                <a:gd name="T65" fmla="*/ 46 h 59"/>
                <a:gd name="T66" fmla="*/ 45 w 58"/>
                <a:gd name="T67" fmla="*/ 38 h 59"/>
                <a:gd name="T68" fmla="*/ 50 w 58"/>
                <a:gd name="T69" fmla="*/ 24 h 59"/>
                <a:gd name="T70" fmla="*/ 50 w 58"/>
                <a:gd name="T71" fmla="*/ 18 h 59"/>
                <a:gd name="T72" fmla="*/ 50 w 58"/>
                <a:gd name="T73" fmla="*/ 15 h 59"/>
                <a:gd name="T74" fmla="*/ 53 w 58"/>
                <a:gd name="T75" fmla="*/ 10 h 59"/>
                <a:gd name="T76" fmla="*/ 55 w 58"/>
                <a:gd name="T77" fmla="*/ 6 h 59"/>
                <a:gd name="T78" fmla="*/ 55 w 58"/>
                <a:gd name="T79" fmla="*/ 5 h 59"/>
                <a:gd name="T80" fmla="*/ 56 w 58"/>
                <a:gd name="T81" fmla="*/ 3 h 59"/>
                <a:gd name="T82" fmla="*/ 52 w 58"/>
                <a:gd name="T83" fmla="*/ 8 h 59"/>
                <a:gd name="T84" fmla="*/ 51 w 58"/>
                <a:gd name="T85" fmla="*/ 9 h 59"/>
                <a:gd name="T86" fmla="*/ 49 w 58"/>
                <a:gd name="T87" fmla="*/ 10 h 59"/>
                <a:gd name="T88" fmla="*/ 38 w 58"/>
                <a:gd name="T89" fmla="*/ 13 h 59"/>
                <a:gd name="T90" fmla="*/ 33 w 58"/>
                <a:gd name="T91" fmla="*/ 13 h 59"/>
                <a:gd name="T92" fmla="*/ 20 w 58"/>
                <a:gd name="T93" fmla="*/ 8 h 59"/>
                <a:gd name="T94" fmla="*/ 28 w 58"/>
                <a:gd name="T95" fmla="*/ 13 h 59"/>
                <a:gd name="T96" fmla="*/ 35 w 58"/>
                <a:gd name="T97" fmla="*/ 14 h 59"/>
                <a:gd name="T98" fmla="*/ 42 w 58"/>
                <a:gd name="T99" fmla="*/ 13 h 59"/>
                <a:gd name="T100" fmla="*/ 49 w 58"/>
                <a:gd name="T101" fmla="*/ 11 h 59"/>
                <a:gd name="T102" fmla="*/ 44 w 58"/>
                <a:gd name="T103" fmla="*/ 16 h 59"/>
                <a:gd name="T104" fmla="*/ 41 w 58"/>
                <a:gd name="T105" fmla="*/ 18 h 59"/>
                <a:gd name="T106" fmla="*/ 35 w 58"/>
                <a:gd name="T107" fmla="*/ 19 h 59"/>
                <a:gd name="T108" fmla="*/ 34 w 58"/>
                <a:gd name="T109" fmla="*/ 19 h 59"/>
                <a:gd name="T110" fmla="*/ 26 w 58"/>
                <a:gd name="T111" fmla="*/ 19 h 59"/>
                <a:gd name="T112" fmla="*/ 10 w 58"/>
                <a:gd name="T113" fmla="*/ 22 h 59"/>
                <a:gd name="T114" fmla="*/ 11 w 58"/>
                <a:gd name="T115" fmla="*/ 2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59">
                  <a:moveTo>
                    <a:pt x="11" y="23"/>
                  </a:moveTo>
                  <a:cubicBezTo>
                    <a:pt x="12" y="22"/>
                    <a:pt x="14" y="22"/>
                    <a:pt x="15" y="21"/>
                  </a:cubicBezTo>
                  <a:cubicBezTo>
                    <a:pt x="19" y="20"/>
                    <a:pt x="22" y="20"/>
                    <a:pt x="26" y="20"/>
                  </a:cubicBezTo>
                  <a:cubicBezTo>
                    <a:pt x="27" y="20"/>
                    <a:pt x="29" y="20"/>
                    <a:pt x="31" y="20"/>
                  </a:cubicBezTo>
                  <a:cubicBezTo>
                    <a:pt x="32" y="20"/>
                    <a:pt x="33" y="20"/>
                    <a:pt x="34" y="20"/>
                  </a:cubicBezTo>
                  <a:cubicBezTo>
                    <a:pt x="35" y="20"/>
                    <a:pt x="35" y="20"/>
                    <a:pt x="35" y="20"/>
                  </a:cubicBezTo>
                  <a:cubicBezTo>
                    <a:pt x="35" y="20"/>
                    <a:pt x="35" y="20"/>
                    <a:pt x="35" y="20"/>
                  </a:cubicBezTo>
                  <a:cubicBezTo>
                    <a:pt x="36" y="20"/>
                    <a:pt x="36" y="20"/>
                    <a:pt x="36" y="20"/>
                  </a:cubicBezTo>
                  <a:cubicBezTo>
                    <a:pt x="37" y="20"/>
                    <a:pt x="38" y="20"/>
                    <a:pt x="39" y="20"/>
                  </a:cubicBezTo>
                  <a:cubicBezTo>
                    <a:pt x="38" y="20"/>
                    <a:pt x="37" y="21"/>
                    <a:pt x="35" y="22"/>
                  </a:cubicBezTo>
                  <a:cubicBezTo>
                    <a:pt x="35" y="22"/>
                    <a:pt x="34" y="22"/>
                    <a:pt x="33" y="23"/>
                  </a:cubicBezTo>
                  <a:cubicBezTo>
                    <a:pt x="32" y="23"/>
                    <a:pt x="31" y="24"/>
                    <a:pt x="31" y="24"/>
                  </a:cubicBezTo>
                  <a:cubicBezTo>
                    <a:pt x="29" y="25"/>
                    <a:pt x="27" y="26"/>
                    <a:pt x="26" y="27"/>
                  </a:cubicBezTo>
                  <a:cubicBezTo>
                    <a:pt x="25" y="27"/>
                    <a:pt x="24" y="28"/>
                    <a:pt x="22" y="29"/>
                  </a:cubicBezTo>
                  <a:cubicBezTo>
                    <a:pt x="21" y="30"/>
                    <a:pt x="19" y="30"/>
                    <a:pt x="18" y="31"/>
                  </a:cubicBezTo>
                  <a:cubicBezTo>
                    <a:pt x="17" y="31"/>
                    <a:pt x="16" y="32"/>
                    <a:pt x="15" y="32"/>
                  </a:cubicBezTo>
                  <a:cubicBezTo>
                    <a:pt x="14" y="33"/>
                    <a:pt x="13" y="33"/>
                    <a:pt x="12" y="34"/>
                  </a:cubicBezTo>
                  <a:cubicBezTo>
                    <a:pt x="11" y="35"/>
                    <a:pt x="9" y="36"/>
                    <a:pt x="7" y="37"/>
                  </a:cubicBezTo>
                  <a:cubicBezTo>
                    <a:pt x="7" y="38"/>
                    <a:pt x="6" y="39"/>
                    <a:pt x="5" y="40"/>
                  </a:cubicBezTo>
                  <a:cubicBezTo>
                    <a:pt x="5" y="40"/>
                    <a:pt x="4" y="41"/>
                    <a:pt x="4" y="42"/>
                  </a:cubicBezTo>
                  <a:cubicBezTo>
                    <a:pt x="5" y="40"/>
                    <a:pt x="6" y="39"/>
                    <a:pt x="8" y="38"/>
                  </a:cubicBezTo>
                  <a:cubicBezTo>
                    <a:pt x="9" y="36"/>
                    <a:pt x="11" y="36"/>
                    <a:pt x="13" y="35"/>
                  </a:cubicBezTo>
                  <a:cubicBezTo>
                    <a:pt x="14" y="34"/>
                    <a:pt x="15" y="34"/>
                    <a:pt x="15" y="33"/>
                  </a:cubicBezTo>
                  <a:cubicBezTo>
                    <a:pt x="16" y="33"/>
                    <a:pt x="17" y="32"/>
                    <a:pt x="18" y="32"/>
                  </a:cubicBezTo>
                  <a:cubicBezTo>
                    <a:pt x="19" y="32"/>
                    <a:pt x="19" y="32"/>
                    <a:pt x="20" y="31"/>
                  </a:cubicBezTo>
                  <a:cubicBezTo>
                    <a:pt x="16" y="34"/>
                    <a:pt x="13" y="37"/>
                    <a:pt x="10" y="41"/>
                  </a:cubicBezTo>
                  <a:cubicBezTo>
                    <a:pt x="8" y="44"/>
                    <a:pt x="6" y="47"/>
                    <a:pt x="4" y="50"/>
                  </a:cubicBezTo>
                  <a:cubicBezTo>
                    <a:pt x="3" y="51"/>
                    <a:pt x="2" y="53"/>
                    <a:pt x="2" y="54"/>
                  </a:cubicBezTo>
                  <a:cubicBezTo>
                    <a:pt x="1" y="56"/>
                    <a:pt x="0" y="58"/>
                    <a:pt x="0" y="59"/>
                  </a:cubicBezTo>
                  <a:cubicBezTo>
                    <a:pt x="0" y="59"/>
                    <a:pt x="1" y="58"/>
                    <a:pt x="1" y="57"/>
                  </a:cubicBezTo>
                  <a:cubicBezTo>
                    <a:pt x="2" y="56"/>
                    <a:pt x="2" y="56"/>
                    <a:pt x="3" y="55"/>
                  </a:cubicBezTo>
                  <a:cubicBezTo>
                    <a:pt x="3" y="53"/>
                    <a:pt x="4" y="52"/>
                    <a:pt x="5" y="51"/>
                  </a:cubicBezTo>
                  <a:cubicBezTo>
                    <a:pt x="7" y="48"/>
                    <a:pt x="9" y="45"/>
                    <a:pt x="12" y="42"/>
                  </a:cubicBezTo>
                  <a:cubicBezTo>
                    <a:pt x="16" y="37"/>
                    <a:pt x="21" y="32"/>
                    <a:pt x="27" y="28"/>
                  </a:cubicBezTo>
                  <a:cubicBezTo>
                    <a:pt x="28" y="27"/>
                    <a:pt x="30" y="26"/>
                    <a:pt x="31" y="26"/>
                  </a:cubicBezTo>
                  <a:cubicBezTo>
                    <a:pt x="32" y="25"/>
                    <a:pt x="33" y="25"/>
                    <a:pt x="34" y="24"/>
                  </a:cubicBezTo>
                  <a:cubicBezTo>
                    <a:pt x="34" y="24"/>
                    <a:pt x="35" y="24"/>
                    <a:pt x="36" y="23"/>
                  </a:cubicBezTo>
                  <a:cubicBezTo>
                    <a:pt x="36" y="23"/>
                    <a:pt x="36" y="23"/>
                    <a:pt x="36" y="23"/>
                  </a:cubicBezTo>
                  <a:cubicBezTo>
                    <a:pt x="36" y="23"/>
                    <a:pt x="36" y="23"/>
                    <a:pt x="36" y="23"/>
                  </a:cubicBezTo>
                  <a:cubicBezTo>
                    <a:pt x="36" y="24"/>
                    <a:pt x="35" y="25"/>
                    <a:pt x="35" y="26"/>
                  </a:cubicBezTo>
                  <a:cubicBezTo>
                    <a:pt x="34" y="27"/>
                    <a:pt x="34" y="28"/>
                    <a:pt x="33" y="29"/>
                  </a:cubicBezTo>
                  <a:cubicBezTo>
                    <a:pt x="32" y="32"/>
                    <a:pt x="31" y="36"/>
                    <a:pt x="29" y="39"/>
                  </a:cubicBezTo>
                  <a:cubicBezTo>
                    <a:pt x="28" y="40"/>
                    <a:pt x="28" y="41"/>
                    <a:pt x="27" y="42"/>
                  </a:cubicBezTo>
                  <a:cubicBezTo>
                    <a:pt x="27" y="42"/>
                    <a:pt x="26" y="43"/>
                    <a:pt x="25" y="44"/>
                  </a:cubicBezTo>
                  <a:cubicBezTo>
                    <a:pt x="24" y="45"/>
                    <a:pt x="23" y="47"/>
                    <a:pt x="21" y="48"/>
                  </a:cubicBezTo>
                  <a:cubicBezTo>
                    <a:pt x="20" y="49"/>
                    <a:pt x="19" y="51"/>
                    <a:pt x="17" y="52"/>
                  </a:cubicBezTo>
                  <a:cubicBezTo>
                    <a:pt x="15" y="53"/>
                    <a:pt x="14" y="54"/>
                    <a:pt x="12" y="55"/>
                  </a:cubicBezTo>
                  <a:cubicBezTo>
                    <a:pt x="14" y="54"/>
                    <a:pt x="16" y="53"/>
                    <a:pt x="17" y="52"/>
                  </a:cubicBezTo>
                  <a:cubicBezTo>
                    <a:pt x="19" y="51"/>
                    <a:pt x="20" y="50"/>
                    <a:pt x="22" y="48"/>
                  </a:cubicBezTo>
                  <a:cubicBezTo>
                    <a:pt x="23" y="47"/>
                    <a:pt x="25" y="46"/>
                    <a:pt x="26" y="44"/>
                  </a:cubicBezTo>
                  <a:cubicBezTo>
                    <a:pt x="27" y="44"/>
                    <a:pt x="27" y="43"/>
                    <a:pt x="28" y="42"/>
                  </a:cubicBezTo>
                  <a:cubicBezTo>
                    <a:pt x="29" y="41"/>
                    <a:pt x="29" y="41"/>
                    <a:pt x="30" y="40"/>
                  </a:cubicBezTo>
                  <a:cubicBezTo>
                    <a:pt x="32" y="36"/>
                    <a:pt x="33" y="33"/>
                    <a:pt x="34" y="29"/>
                  </a:cubicBezTo>
                  <a:cubicBezTo>
                    <a:pt x="35" y="27"/>
                    <a:pt x="36" y="26"/>
                    <a:pt x="37" y="24"/>
                  </a:cubicBezTo>
                  <a:cubicBezTo>
                    <a:pt x="38" y="23"/>
                    <a:pt x="38" y="23"/>
                    <a:pt x="39" y="22"/>
                  </a:cubicBezTo>
                  <a:cubicBezTo>
                    <a:pt x="39" y="22"/>
                    <a:pt x="40" y="21"/>
                    <a:pt x="40" y="21"/>
                  </a:cubicBezTo>
                  <a:cubicBezTo>
                    <a:pt x="42" y="20"/>
                    <a:pt x="43" y="19"/>
                    <a:pt x="45" y="17"/>
                  </a:cubicBezTo>
                  <a:cubicBezTo>
                    <a:pt x="46" y="16"/>
                    <a:pt x="48" y="15"/>
                    <a:pt x="49" y="14"/>
                  </a:cubicBezTo>
                  <a:cubicBezTo>
                    <a:pt x="49" y="14"/>
                    <a:pt x="49" y="15"/>
                    <a:pt x="49" y="15"/>
                  </a:cubicBezTo>
                  <a:cubicBezTo>
                    <a:pt x="49" y="16"/>
                    <a:pt x="49" y="16"/>
                    <a:pt x="49" y="17"/>
                  </a:cubicBezTo>
                  <a:cubicBezTo>
                    <a:pt x="49" y="18"/>
                    <a:pt x="49" y="19"/>
                    <a:pt x="49" y="20"/>
                  </a:cubicBezTo>
                  <a:cubicBezTo>
                    <a:pt x="49" y="21"/>
                    <a:pt x="49" y="23"/>
                    <a:pt x="49" y="24"/>
                  </a:cubicBezTo>
                  <a:cubicBezTo>
                    <a:pt x="48" y="26"/>
                    <a:pt x="48" y="27"/>
                    <a:pt x="48" y="29"/>
                  </a:cubicBezTo>
                  <a:cubicBezTo>
                    <a:pt x="47" y="32"/>
                    <a:pt x="46" y="35"/>
                    <a:pt x="44" y="38"/>
                  </a:cubicBezTo>
                  <a:cubicBezTo>
                    <a:pt x="44" y="39"/>
                    <a:pt x="43" y="40"/>
                    <a:pt x="42" y="42"/>
                  </a:cubicBezTo>
                  <a:cubicBezTo>
                    <a:pt x="41" y="43"/>
                    <a:pt x="40" y="44"/>
                    <a:pt x="39" y="46"/>
                  </a:cubicBezTo>
                  <a:cubicBezTo>
                    <a:pt x="40" y="44"/>
                    <a:pt x="41" y="43"/>
                    <a:pt x="42" y="42"/>
                  </a:cubicBezTo>
                  <a:cubicBezTo>
                    <a:pt x="43" y="41"/>
                    <a:pt x="44" y="39"/>
                    <a:pt x="45" y="38"/>
                  </a:cubicBezTo>
                  <a:cubicBezTo>
                    <a:pt x="46" y="35"/>
                    <a:pt x="48" y="32"/>
                    <a:pt x="49" y="29"/>
                  </a:cubicBezTo>
                  <a:cubicBezTo>
                    <a:pt x="49" y="28"/>
                    <a:pt x="49" y="26"/>
                    <a:pt x="50" y="24"/>
                  </a:cubicBezTo>
                  <a:cubicBezTo>
                    <a:pt x="50" y="23"/>
                    <a:pt x="50" y="21"/>
                    <a:pt x="50" y="20"/>
                  </a:cubicBezTo>
                  <a:cubicBezTo>
                    <a:pt x="50" y="19"/>
                    <a:pt x="50" y="19"/>
                    <a:pt x="50" y="18"/>
                  </a:cubicBezTo>
                  <a:cubicBezTo>
                    <a:pt x="50" y="18"/>
                    <a:pt x="50" y="18"/>
                    <a:pt x="50" y="17"/>
                  </a:cubicBezTo>
                  <a:cubicBezTo>
                    <a:pt x="50" y="16"/>
                    <a:pt x="50" y="16"/>
                    <a:pt x="50" y="15"/>
                  </a:cubicBezTo>
                  <a:cubicBezTo>
                    <a:pt x="50" y="14"/>
                    <a:pt x="50" y="13"/>
                    <a:pt x="50" y="12"/>
                  </a:cubicBezTo>
                  <a:cubicBezTo>
                    <a:pt x="51" y="12"/>
                    <a:pt x="52" y="11"/>
                    <a:pt x="53" y="10"/>
                  </a:cubicBezTo>
                  <a:cubicBezTo>
                    <a:pt x="53" y="9"/>
                    <a:pt x="54" y="8"/>
                    <a:pt x="55" y="7"/>
                  </a:cubicBezTo>
                  <a:cubicBezTo>
                    <a:pt x="55" y="7"/>
                    <a:pt x="55" y="6"/>
                    <a:pt x="55" y="6"/>
                  </a:cubicBezTo>
                  <a:cubicBezTo>
                    <a:pt x="55" y="6"/>
                    <a:pt x="55" y="6"/>
                    <a:pt x="55" y="6"/>
                  </a:cubicBezTo>
                  <a:cubicBezTo>
                    <a:pt x="55" y="6"/>
                    <a:pt x="55" y="5"/>
                    <a:pt x="55" y="5"/>
                  </a:cubicBezTo>
                  <a:cubicBezTo>
                    <a:pt x="56" y="4"/>
                    <a:pt x="57" y="2"/>
                    <a:pt x="58" y="0"/>
                  </a:cubicBezTo>
                  <a:cubicBezTo>
                    <a:pt x="57" y="1"/>
                    <a:pt x="57" y="2"/>
                    <a:pt x="56" y="3"/>
                  </a:cubicBezTo>
                  <a:cubicBezTo>
                    <a:pt x="56" y="3"/>
                    <a:pt x="55" y="4"/>
                    <a:pt x="55" y="5"/>
                  </a:cubicBezTo>
                  <a:cubicBezTo>
                    <a:pt x="54" y="6"/>
                    <a:pt x="53" y="7"/>
                    <a:pt x="52" y="8"/>
                  </a:cubicBezTo>
                  <a:cubicBezTo>
                    <a:pt x="52" y="8"/>
                    <a:pt x="52" y="8"/>
                    <a:pt x="52" y="8"/>
                  </a:cubicBezTo>
                  <a:cubicBezTo>
                    <a:pt x="51" y="8"/>
                    <a:pt x="51" y="8"/>
                    <a:pt x="51" y="9"/>
                  </a:cubicBezTo>
                  <a:cubicBezTo>
                    <a:pt x="51" y="9"/>
                    <a:pt x="50" y="9"/>
                    <a:pt x="50" y="9"/>
                  </a:cubicBezTo>
                  <a:cubicBezTo>
                    <a:pt x="49" y="9"/>
                    <a:pt x="49" y="9"/>
                    <a:pt x="49" y="10"/>
                  </a:cubicBezTo>
                  <a:cubicBezTo>
                    <a:pt x="48" y="10"/>
                    <a:pt x="47" y="10"/>
                    <a:pt x="47" y="11"/>
                  </a:cubicBezTo>
                  <a:cubicBezTo>
                    <a:pt x="44" y="12"/>
                    <a:pt x="41" y="12"/>
                    <a:pt x="38" y="13"/>
                  </a:cubicBezTo>
                  <a:cubicBezTo>
                    <a:pt x="37" y="13"/>
                    <a:pt x="36" y="13"/>
                    <a:pt x="35" y="13"/>
                  </a:cubicBezTo>
                  <a:cubicBezTo>
                    <a:pt x="34" y="13"/>
                    <a:pt x="34" y="13"/>
                    <a:pt x="33" y="13"/>
                  </a:cubicBezTo>
                  <a:cubicBezTo>
                    <a:pt x="31" y="13"/>
                    <a:pt x="30" y="13"/>
                    <a:pt x="28" y="12"/>
                  </a:cubicBezTo>
                  <a:cubicBezTo>
                    <a:pt x="25" y="11"/>
                    <a:pt x="23" y="10"/>
                    <a:pt x="20" y="8"/>
                  </a:cubicBezTo>
                  <a:cubicBezTo>
                    <a:pt x="21" y="9"/>
                    <a:pt x="22" y="10"/>
                    <a:pt x="24" y="11"/>
                  </a:cubicBezTo>
                  <a:cubicBezTo>
                    <a:pt x="25" y="11"/>
                    <a:pt x="27" y="12"/>
                    <a:pt x="28" y="13"/>
                  </a:cubicBezTo>
                  <a:cubicBezTo>
                    <a:pt x="30" y="13"/>
                    <a:pt x="31" y="14"/>
                    <a:pt x="33" y="14"/>
                  </a:cubicBezTo>
                  <a:cubicBezTo>
                    <a:pt x="34" y="14"/>
                    <a:pt x="34" y="14"/>
                    <a:pt x="35" y="14"/>
                  </a:cubicBezTo>
                  <a:cubicBezTo>
                    <a:pt x="36" y="14"/>
                    <a:pt x="37" y="14"/>
                    <a:pt x="38" y="14"/>
                  </a:cubicBezTo>
                  <a:cubicBezTo>
                    <a:pt x="39" y="14"/>
                    <a:pt x="41" y="13"/>
                    <a:pt x="42" y="13"/>
                  </a:cubicBezTo>
                  <a:cubicBezTo>
                    <a:pt x="44" y="13"/>
                    <a:pt x="46" y="12"/>
                    <a:pt x="47" y="12"/>
                  </a:cubicBezTo>
                  <a:cubicBezTo>
                    <a:pt x="48" y="11"/>
                    <a:pt x="49" y="11"/>
                    <a:pt x="49" y="11"/>
                  </a:cubicBezTo>
                  <a:cubicBezTo>
                    <a:pt x="49" y="11"/>
                    <a:pt x="49" y="11"/>
                    <a:pt x="49" y="11"/>
                  </a:cubicBezTo>
                  <a:cubicBezTo>
                    <a:pt x="48" y="13"/>
                    <a:pt x="46" y="14"/>
                    <a:pt x="44" y="16"/>
                  </a:cubicBezTo>
                  <a:cubicBezTo>
                    <a:pt x="43" y="16"/>
                    <a:pt x="43" y="17"/>
                    <a:pt x="43" y="17"/>
                  </a:cubicBezTo>
                  <a:cubicBezTo>
                    <a:pt x="42" y="17"/>
                    <a:pt x="42" y="17"/>
                    <a:pt x="41" y="18"/>
                  </a:cubicBezTo>
                  <a:cubicBezTo>
                    <a:pt x="39" y="18"/>
                    <a:pt x="38" y="19"/>
                    <a:pt x="36" y="19"/>
                  </a:cubicBezTo>
                  <a:cubicBezTo>
                    <a:pt x="35" y="19"/>
                    <a:pt x="35" y="19"/>
                    <a:pt x="35" y="19"/>
                  </a:cubicBezTo>
                  <a:cubicBezTo>
                    <a:pt x="35" y="19"/>
                    <a:pt x="35" y="19"/>
                    <a:pt x="35" y="19"/>
                  </a:cubicBezTo>
                  <a:cubicBezTo>
                    <a:pt x="34" y="19"/>
                    <a:pt x="34" y="19"/>
                    <a:pt x="34" y="19"/>
                  </a:cubicBezTo>
                  <a:cubicBezTo>
                    <a:pt x="33" y="19"/>
                    <a:pt x="32" y="19"/>
                    <a:pt x="31" y="19"/>
                  </a:cubicBezTo>
                  <a:cubicBezTo>
                    <a:pt x="29" y="19"/>
                    <a:pt x="27" y="19"/>
                    <a:pt x="26" y="19"/>
                  </a:cubicBezTo>
                  <a:cubicBezTo>
                    <a:pt x="22" y="19"/>
                    <a:pt x="19" y="19"/>
                    <a:pt x="15" y="20"/>
                  </a:cubicBezTo>
                  <a:cubicBezTo>
                    <a:pt x="13" y="20"/>
                    <a:pt x="12" y="21"/>
                    <a:pt x="10" y="22"/>
                  </a:cubicBezTo>
                  <a:cubicBezTo>
                    <a:pt x="9" y="22"/>
                    <a:pt x="7" y="24"/>
                    <a:pt x="6" y="25"/>
                  </a:cubicBezTo>
                  <a:cubicBezTo>
                    <a:pt x="7" y="24"/>
                    <a:pt x="9" y="23"/>
                    <a:pt x="11"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1936"/>
            <p:cNvSpPr>
              <a:spLocks/>
            </p:cNvSpPr>
            <p:nvPr/>
          </p:nvSpPr>
          <p:spPr bwMode="auto">
            <a:xfrm>
              <a:off x="5189497" y="4765703"/>
              <a:ext cx="90488" cy="158751"/>
            </a:xfrm>
            <a:custGeom>
              <a:avLst/>
              <a:gdLst>
                <a:gd name="T0" fmla="*/ 24 w 24"/>
                <a:gd name="T1" fmla="*/ 42 h 42"/>
                <a:gd name="T2" fmla="*/ 10 w 24"/>
                <a:gd name="T3" fmla="*/ 23 h 42"/>
                <a:gd name="T4" fmla="*/ 6 w 24"/>
                <a:gd name="T5" fmla="*/ 11 h 42"/>
                <a:gd name="T6" fmla="*/ 2 w 24"/>
                <a:gd name="T7" fmla="*/ 0 h 42"/>
                <a:gd name="T8" fmla="*/ 0 w 24"/>
                <a:gd name="T9" fmla="*/ 16 h 42"/>
                <a:gd name="T10" fmla="*/ 9 w 24"/>
                <a:gd name="T11" fmla="*/ 29 h 42"/>
                <a:gd name="T12" fmla="*/ 24 w 24"/>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24" h="42">
                  <a:moveTo>
                    <a:pt x="24" y="42"/>
                  </a:moveTo>
                  <a:cubicBezTo>
                    <a:pt x="20" y="35"/>
                    <a:pt x="13" y="30"/>
                    <a:pt x="10" y="23"/>
                  </a:cubicBezTo>
                  <a:cubicBezTo>
                    <a:pt x="8" y="19"/>
                    <a:pt x="6" y="15"/>
                    <a:pt x="6" y="11"/>
                  </a:cubicBezTo>
                  <a:cubicBezTo>
                    <a:pt x="5" y="7"/>
                    <a:pt x="4" y="3"/>
                    <a:pt x="2" y="0"/>
                  </a:cubicBezTo>
                  <a:cubicBezTo>
                    <a:pt x="1" y="6"/>
                    <a:pt x="0" y="11"/>
                    <a:pt x="0" y="16"/>
                  </a:cubicBezTo>
                  <a:cubicBezTo>
                    <a:pt x="2" y="21"/>
                    <a:pt x="7" y="27"/>
                    <a:pt x="9" y="29"/>
                  </a:cubicBezTo>
                  <a:cubicBezTo>
                    <a:pt x="14" y="34"/>
                    <a:pt x="19" y="37"/>
                    <a:pt x="24" y="4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10" name="Picture 1938"/>
            <p:cNvPicPr>
              <a:picLocks noChangeAspect="1" noChangeArrowheads="1"/>
            </p:cNvPicPr>
            <p:nvPr/>
          </p:nvPicPr>
          <p:blipFill>
            <a:blip r:embed="rId23" cstate="screen">
              <a:extLst>
                <a:ext uri="{28A0092B-C50C-407E-A947-70E740481C1C}">
                  <a14:useLocalDpi xmlns:a14="http://schemas.microsoft.com/office/drawing/2010/main"/>
                </a:ext>
              </a:extLst>
            </a:blip>
            <a:srcRect/>
            <a:stretch>
              <a:fillRect/>
            </a:stretch>
          </p:blipFill>
          <p:spPr bwMode="auto">
            <a:xfrm>
              <a:off x="5300623" y="4826028"/>
              <a:ext cx="134938"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1" name="Freeform 1939"/>
            <p:cNvSpPr>
              <a:spLocks/>
            </p:cNvSpPr>
            <p:nvPr/>
          </p:nvSpPr>
          <p:spPr bwMode="auto">
            <a:xfrm>
              <a:off x="5286335" y="4759353"/>
              <a:ext cx="76200" cy="190501"/>
            </a:xfrm>
            <a:custGeom>
              <a:avLst/>
              <a:gdLst>
                <a:gd name="T0" fmla="*/ 9 w 20"/>
                <a:gd name="T1" fmla="*/ 28 h 51"/>
                <a:gd name="T2" fmla="*/ 5 w 20"/>
                <a:gd name="T3" fmla="*/ 41 h 51"/>
                <a:gd name="T4" fmla="*/ 5 w 20"/>
                <a:gd name="T5" fmla="*/ 51 h 51"/>
                <a:gd name="T6" fmla="*/ 10 w 20"/>
                <a:gd name="T7" fmla="*/ 37 h 51"/>
                <a:gd name="T8" fmla="*/ 18 w 20"/>
                <a:gd name="T9" fmla="*/ 23 h 51"/>
                <a:gd name="T10" fmla="*/ 17 w 20"/>
                <a:gd name="T11" fmla="*/ 9 h 51"/>
                <a:gd name="T12" fmla="*/ 15 w 20"/>
                <a:gd name="T13" fmla="*/ 7 h 51"/>
                <a:gd name="T14" fmla="*/ 0 w 20"/>
                <a:gd name="T15" fmla="*/ 0 h 51"/>
                <a:gd name="T16" fmla="*/ 6 w 20"/>
                <a:gd name="T17" fmla="*/ 6 h 51"/>
                <a:gd name="T18" fmla="*/ 9 w 20"/>
                <a:gd name="T19" fmla="*/ 2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51">
                  <a:moveTo>
                    <a:pt x="9" y="28"/>
                  </a:moveTo>
                  <a:cubicBezTo>
                    <a:pt x="8" y="31"/>
                    <a:pt x="6" y="38"/>
                    <a:pt x="5" y="41"/>
                  </a:cubicBezTo>
                  <a:cubicBezTo>
                    <a:pt x="4" y="44"/>
                    <a:pt x="5" y="51"/>
                    <a:pt x="5" y="51"/>
                  </a:cubicBezTo>
                  <a:cubicBezTo>
                    <a:pt x="6" y="46"/>
                    <a:pt x="8" y="41"/>
                    <a:pt x="10" y="37"/>
                  </a:cubicBezTo>
                  <a:cubicBezTo>
                    <a:pt x="12" y="32"/>
                    <a:pt x="16" y="28"/>
                    <a:pt x="18" y="23"/>
                  </a:cubicBezTo>
                  <a:cubicBezTo>
                    <a:pt x="20" y="18"/>
                    <a:pt x="19" y="13"/>
                    <a:pt x="17" y="9"/>
                  </a:cubicBezTo>
                  <a:cubicBezTo>
                    <a:pt x="16" y="8"/>
                    <a:pt x="16" y="8"/>
                    <a:pt x="15" y="7"/>
                  </a:cubicBezTo>
                  <a:cubicBezTo>
                    <a:pt x="10" y="4"/>
                    <a:pt x="5" y="2"/>
                    <a:pt x="0" y="0"/>
                  </a:cubicBezTo>
                  <a:cubicBezTo>
                    <a:pt x="2" y="2"/>
                    <a:pt x="4" y="3"/>
                    <a:pt x="6" y="6"/>
                  </a:cubicBezTo>
                  <a:cubicBezTo>
                    <a:pt x="11" y="14"/>
                    <a:pt x="11" y="23"/>
                    <a:pt x="9" y="2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940"/>
            <p:cNvSpPr>
              <a:spLocks/>
            </p:cNvSpPr>
            <p:nvPr/>
          </p:nvSpPr>
          <p:spPr bwMode="auto">
            <a:xfrm>
              <a:off x="5203785" y="4743477"/>
              <a:ext cx="158751" cy="282577"/>
            </a:xfrm>
            <a:custGeom>
              <a:avLst/>
              <a:gdLst>
                <a:gd name="T0" fmla="*/ 31 w 42"/>
                <a:gd name="T1" fmla="*/ 28 h 75"/>
                <a:gd name="T2" fmla="*/ 27 w 42"/>
                <a:gd name="T3" fmla="*/ 43 h 75"/>
                <a:gd name="T4" fmla="*/ 25 w 42"/>
                <a:gd name="T5" fmla="*/ 47 h 75"/>
                <a:gd name="T6" fmla="*/ 25 w 42"/>
                <a:gd name="T7" fmla="*/ 48 h 75"/>
                <a:gd name="T8" fmla="*/ 24 w 42"/>
                <a:gd name="T9" fmla="*/ 47 h 75"/>
                <a:gd name="T10" fmla="*/ 23 w 42"/>
                <a:gd name="T11" fmla="*/ 41 h 75"/>
                <a:gd name="T12" fmla="*/ 21 w 42"/>
                <a:gd name="T13" fmla="*/ 32 h 75"/>
                <a:gd name="T14" fmla="*/ 21 w 42"/>
                <a:gd name="T15" fmla="*/ 24 h 75"/>
                <a:gd name="T16" fmla="*/ 19 w 42"/>
                <a:gd name="T17" fmla="*/ 15 h 75"/>
                <a:gd name="T18" fmla="*/ 16 w 42"/>
                <a:gd name="T19" fmla="*/ 10 h 75"/>
                <a:gd name="T20" fmla="*/ 20 w 42"/>
                <a:gd name="T21" fmla="*/ 21 h 75"/>
                <a:gd name="T22" fmla="*/ 20 w 42"/>
                <a:gd name="T23" fmla="*/ 27 h 75"/>
                <a:gd name="T24" fmla="*/ 15 w 42"/>
                <a:gd name="T25" fmla="*/ 16 h 75"/>
                <a:gd name="T26" fmla="*/ 5 w 42"/>
                <a:gd name="T27" fmla="*/ 3 h 75"/>
                <a:gd name="T28" fmla="*/ 3 w 42"/>
                <a:gd name="T29" fmla="*/ 2 h 75"/>
                <a:gd name="T30" fmla="*/ 8 w 42"/>
                <a:gd name="T31" fmla="*/ 8 h 75"/>
                <a:gd name="T32" fmla="*/ 21 w 42"/>
                <a:gd name="T33" fmla="*/ 36 h 75"/>
                <a:gd name="T34" fmla="*/ 22 w 42"/>
                <a:gd name="T35" fmla="*/ 44 h 75"/>
                <a:gd name="T36" fmla="*/ 22 w 42"/>
                <a:gd name="T37" fmla="*/ 47 h 75"/>
                <a:gd name="T38" fmla="*/ 20 w 42"/>
                <a:gd name="T39" fmla="*/ 44 h 75"/>
                <a:gd name="T40" fmla="*/ 10 w 42"/>
                <a:gd name="T41" fmla="*/ 34 h 75"/>
                <a:gd name="T42" fmla="*/ 7 w 42"/>
                <a:gd name="T43" fmla="*/ 29 h 75"/>
                <a:gd name="T44" fmla="*/ 2 w 42"/>
                <a:gd name="T45" fmla="*/ 19 h 75"/>
                <a:gd name="T46" fmla="*/ 2 w 42"/>
                <a:gd name="T47" fmla="*/ 19 h 75"/>
                <a:gd name="T48" fmla="*/ 6 w 42"/>
                <a:gd name="T49" fmla="*/ 30 h 75"/>
                <a:gd name="T50" fmla="*/ 9 w 42"/>
                <a:gd name="T51" fmla="*/ 35 h 75"/>
                <a:gd name="T52" fmla="*/ 21 w 42"/>
                <a:gd name="T53" fmla="*/ 47 h 75"/>
                <a:gd name="T54" fmla="*/ 22 w 42"/>
                <a:gd name="T55" fmla="*/ 51 h 75"/>
                <a:gd name="T56" fmla="*/ 26 w 42"/>
                <a:gd name="T57" fmla="*/ 62 h 75"/>
                <a:gd name="T58" fmla="*/ 23 w 42"/>
                <a:gd name="T59" fmla="*/ 61 h 75"/>
                <a:gd name="T60" fmla="*/ 16 w 42"/>
                <a:gd name="T61" fmla="*/ 58 h 75"/>
                <a:gd name="T62" fmla="*/ 5 w 42"/>
                <a:gd name="T63" fmla="*/ 49 h 75"/>
                <a:gd name="T64" fmla="*/ 0 w 42"/>
                <a:gd name="T65" fmla="*/ 42 h 75"/>
                <a:gd name="T66" fmla="*/ 5 w 42"/>
                <a:gd name="T67" fmla="*/ 50 h 75"/>
                <a:gd name="T68" fmla="*/ 16 w 42"/>
                <a:gd name="T69" fmla="*/ 59 h 75"/>
                <a:gd name="T70" fmla="*/ 21 w 42"/>
                <a:gd name="T71" fmla="*/ 62 h 75"/>
                <a:gd name="T72" fmla="*/ 25 w 42"/>
                <a:gd name="T73" fmla="*/ 63 h 75"/>
                <a:gd name="T74" fmla="*/ 28 w 42"/>
                <a:gd name="T75" fmla="*/ 67 h 75"/>
                <a:gd name="T76" fmla="*/ 31 w 42"/>
                <a:gd name="T77" fmla="*/ 71 h 75"/>
                <a:gd name="T78" fmla="*/ 31 w 42"/>
                <a:gd name="T79" fmla="*/ 72 h 75"/>
                <a:gd name="T80" fmla="*/ 34 w 42"/>
                <a:gd name="T81" fmla="*/ 73 h 75"/>
                <a:gd name="T82" fmla="*/ 30 w 42"/>
                <a:gd name="T83" fmla="*/ 68 h 75"/>
                <a:gd name="T84" fmla="*/ 30 w 42"/>
                <a:gd name="T85" fmla="*/ 66 h 75"/>
                <a:gd name="T86" fmla="*/ 30 w 42"/>
                <a:gd name="T87" fmla="*/ 64 h 75"/>
                <a:gd name="T88" fmla="*/ 31 w 42"/>
                <a:gd name="T89" fmla="*/ 52 h 75"/>
                <a:gd name="T90" fmla="*/ 32 w 42"/>
                <a:gd name="T91" fmla="*/ 48 h 75"/>
                <a:gd name="T92" fmla="*/ 42 w 42"/>
                <a:gd name="T93" fmla="*/ 37 h 75"/>
                <a:gd name="T94" fmla="*/ 35 w 42"/>
                <a:gd name="T95" fmla="*/ 43 h 75"/>
                <a:gd name="T96" fmla="*/ 31 w 42"/>
                <a:gd name="T97" fmla="*/ 49 h 75"/>
                <a:gd name="T98" fmla="*/ 29 w 42"/>
                <a:gd name="T99" fmla="*/ 56 h 75"/>
                <a:gd name="T100" fmla="*/ 29 w 42"/>
                <a:gd name="T101" fmla="*/ 64 h 75"/>
                <a:gd name="T102" fmla="*/ 26 w 42"/>
                <a:gd name="T103" fmla="*/ 57 h 75"/>
                <a:gd name="T104" fmla="*/ 25 w 42"/>
                <a:gd name="T105" fmla="*/ 53 h 75"/>
                <a:gd name="T106" fmla="*/ 26 w 42"/>
                <a:gd name="T107" fmla="*/ 48 h 75"/>
                <a:gd name="T108" fmla="*/ 27 w 42"/>
                <a:gd name="T109" fmla="*/ 46 h 75"/>
                <a:gd name="T110" fmla="*/ 30 w 42"/>
                <a:gd name="T111" fmla="*/ 39 h 75"/>
                <a:gd name="T112" fmla="*/ 33 w 42"/>
                <a:gd name="T113" fmla="*/ 23 h 75"/>
                <a:gd name="T114" fmla="*/ 32 w 42"/>
                <a:gd name="T115" fmla="*/ 2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75">
                  <a:moveTo>
                    <a:pt x="32" y="23"/>
                  </a:moveTo>
                  <a:cubicBezTo>
                    <a:pt x="32" y="25"/>
                    <a:pt x="32" y="27"/>
                    <a:pt x="31" y="28"/>
                  </a:cubicBezTo>
                  <a:cubicBezTo>
                    <a:pt x="31" y="32"/>
                    <a:pt x="30" y="35"/>
                    <a:pt x="28" y="38"/>
                  </a:cubicBezTo>
                  <a:cubicBezTo>
                    <a:pt x="28" y="40"/>
                    <a:pt x="27" y="42"/>
                    <a:pt x="27" y="43"/>
                  </a:cubicBezTo>
                  <a:cubicBezTo>
                    <a:pt x="26" y="44"/>
                    <a:pt x="26" y="45"/>
                    <a:pt x="26" y="46"/>
                  </a:cubicBezTo>
                  <a:cubicBezTo>
                    <a:pt x="25" y="47"/>
                    <a:pt x="25" y="47"/>
                    <a:pt x="25" y="47"/>
                  </a:cubicBezTo>
                  <a:cubicBezTo>
                    <a:pt x="25" y="47"/>
                    <a:pt x="25" y="47"/>
                    <a:pt x="25" y="48"/>
                  </a:cubicBezTo>
                  <a:cubicBezTo>
                    <a:pt x="25" y="48"/>
                    <a:pt x="25" y="48"/>
                    <a:pt x="25" y="48"/>
                  </a:cubicBezTo>
                  <a:cubicBezTo>
                    <a:pt x="25" y="49"/>
                    <a:pt x="24" y="50"/>
                    <a:pt x="24" y="51"/>
                  </a:cubicBezTo>
                  <a:cubicBezTo>
                    <a:pt x="24" y="50"/>
                    <a:pt x="24" y="48"/>
                    <a:pt x="24" y="47"/>
                  </a:cubicBezTo>
                  <a:cubicBezTo>
                    <a:pt x="24" y="46"/>
                    <a:pt x="24" y="45"/>
                    <a:pt x="23" y="44"/>
                  </a:cubicBezTo>
                  <a:cubicBezTo>
                    <a:pt x="23" y="43"/>
                    <a:pt x="23" y="42"/>
                    <a:pt x="23" y="41"/>
                  </a:cubicBezTo>
                  <a:cubicBezTo>
                    <a:pt x="23" y="40"/>
                    <a:pt x="23" y="38"/>
                    <a:pt x="22" y="36"/>
                  </a:cubicBezTo>
                  <a:cubicBezTo>
                    <a:pt x="22" y="35"/>
                    <a:pt x="22" y="33"/>
                    <a:pt x="21" y="32"/>
                  </a:cubicBezTo>
                  <a:cubicBezTo>
                    <a:pt x="22" y="30"/>
                    <a:pt x="22" y="29"/>
                    <a:pt x="21" y="27"/>
                  </a:cubicBezTo>
                  <a:cubicBezTo>
                    <a:pt x="21" y="26"/>
                    <a:pt x="21" y="25"/>
                    <a:pt x="21" y="24"/>
                  </a:cubicBezTo>
                  <a:cubicBezTo>
                    <a:pt x="21" y="23"/>
                    <a:pt x="21" y="22"/>
                    <a:pt x="21" y="21"/>
                  </a:cubicBezTo>
                  <a:cubicBezTo>
                    <a:pt x="20" y="19"/>
                    <a:pt x="20" y="17"/>
                    <a:pt x="19" y="15"/>
                  </a:cubicBezTo>
                  <a:cubicBezTo>
                    <a:pt x="19" y="14"/>
                    <a:pt x="19" y="13"/>
                    <a:pt x="18" y="12"/>
                  </a:cubicBezTo>
                  <a:cubicBezTo>
                    <a:pt x="17" y="11"/>
                    <a:pt x="17" y="11"/>
                    <a:pt x="16" y="10"/>
                  </a:cubicBezTo>
                  <a:cubicBezTo>
                    <a:pt x="17" y="11"/>
                    <a:pt x="18" y="13"/>
                    <a:pt x="19" y="15"/>
                  </a:cubicBezTo>
                  <a:cubicBezTo>
                    <a:pt x="19" y="17"/>
                    <a:pt x="20" y="19"/>
                    <a:pt x="20" y="21"/>
                  </a:cubicBezTo>
                  <a:cubicBezTo>
                    <a:pt x="20" y="22"/>
                    <a:pt x="20" y="23"/>
                    <a:pt x="20" y="24"/>
                  </a:cubicBezTo>
                  <a:cubicBezTo>
                    <a:pt x="20" y="25"/>
                    <a:pt x="20" y="26"/>
                    <a:pt x="20" y="27"/>
                  </a:cubicBezTo>
                  <a:cubicBezTo>
                    <a:pt x="20" y="27"/>
                    <a:pt x="20" y="28"/>
                    <a:pt x="20" y="28"/>
                  </a:cubicBezTo>
                  <a:cubicBezTo>
                    <a:pt x="19" y="24"/>
                    <a:pt x="17" y="20"/>
                    <a:pt x="15" y="16"/>
                  </a:cubicBezTo>
                  <a:cubicBezTo>
                    <a:pt x="13" y="13"/>
                    <a:pt x="11" y="10"/>
                    <a:pt x="9" y="7"/>
                  </a:cubicBezTo>
                  <a:cubicBezTo>
                    <a:pt x="8" y="6"/>
                    <a:pt x="7" y="5"/>
                    <a:pt x="5" y="3"/>
                  </a:cubicBezTo>
                  <a:cubicBezTo>
                    <a:pt x="4" y="2"/>
                    <a:pt x="3" y="1"/>
                    <a:pt x="1" y="0"/>
                  </a:cubicBezTo>
                  <a:cubicBezTo>
                    <a:pt x="2" y="1"/>
                    <a:pt x="3" y="1"/>
                    <a:pt x="3" y="2"/>
                  </a:cubicBezTo>
                  <a:cubicBezTo>
                    <a:pt x="4" y="3"/>
                    <a:pt x="4" y="3"/>
                    <a:pt x="5" y="4"/>
                  </a:cubicBezTo>
                  <a:cubicBezTo>
                    <a:pt x="6" y="5"/>
                    <a:pt x="7" y="7"/>
                    <a:pt x="8" y="8"/>
                  </a:cubicBezTo>
                  <a:cubicBezTo>
                    <a:pt x="10" y="11"/>
                    <a:pt x="12" y="14"/>
                    <a:pt x="13" y="17"/>
                  </a:cubicBezTo>
                  <a:cubicBezTo>
                    <a:pt x="17" y="23"/>
                    <a:pt x="19" y="30"/>
                    <a:pt x="21" y="36"/>
                  </a:cubicBezTo>
                  <a:cubicBezTo>
                    <a:pt x="21" y="38"/>
                    <a:pt x="21" y="40"/>
                    <a:pt x="21" y="42"/>
                  </a:cubicBezTo>
                  <a:cubicBezTo>
                    <a:pt x="21" y="42"/>
                    <a:pt x="22" y="43"/>
                    <a:pt x="22" y="44"/>
                  </a:cubicBezTo>
                  <a:cubicBezTo>
                    <a:pt x="22" y="45"/>
                    <a:pt x="22" y="46"/>
                    <a:pt x="22" y="47"/>
                  </a:cubicBezTo>
                  <a:cubicBezTo>
                    <a:pt x="22" y="47"/>
                    <a:pt x="22" y="47"/>
                    <a:pt x="22" y="47"/>
                  </a:cubicBezTo>
                  <a:cubicBezTo>
                    <a:pt x="22" y="47"/>
                    <a:pt x="22" y="47"/>
                    <a:pt x="22" y="47"/>
                  </a:cubicBezTo>
                  <a:cubicBezTo>
                    <a:pt x="21" y="46"/>
                    <a:pt x="20" y="45"/>
                    <a:pt x="20" y="44"/>
                  </a:cubicBezTo>
                  <a:cubicBezTo>
                    <a:pt x="19" y="44"/>
                    <a:pt x="19" y="43"/>
                    <a:pt x="18" y="42"/>
                  </a:cubicBezTo>
                  <a:cubicBezTo>
                    <a:pt x="15" y="39"/>
                    <a:pt x="12" y="37"/>
                    <a:pt x="10" y="34"/>
                  </a:cubicBezTo>
                  <a:cubicBezTo>
                    <a:pt x="9" y="33"/>
                    <a:pt x="8" y="33"/>
                    <a:pt x="8" y="32"/>
                  </a:cubicBezTo>
                  <a:cubicBezTo>
                    <a:pt x="7" y="31"/>
                    <a:pt x="7" y="30"/>
                    <a:pt x="7" y="29"/>
                  </a:cubicBezTo>
                  <a:cubicBezTo>
                    <a:pt x="6" y="28"/>
                    <a:pt x="5" y="26"/>
                    <a:pt x="4" y="24"/>
                  </a:cubicBezTo>
                  <a:cubicBezTo>
                    <a:pt x="4" y="22"/>
                    <a:pt x="3" y="20"/>
                    <a:pt x="2" y="19"/>
                  </a:cubicBezTo>
                  <a:cubicBezTo>
                    <a:pt x="2" y="17"/>
                    <a:pt x="1" y="15"/>
                    <a:pt x="1" y="13"/>
                  </a:cubicBezTo>
                  <a:cubicBezTo>
                    <a:pt x="1" y="15"/>
                    <a:pt x="2" y="17"/>
                    <a:pt x="2" y="19"/>
                  </a:cubicBezTo>
                  <a:cubicBezTo>
                    <a:pt x="3" y="21"/>
                    <a:pt x="3" y="22"/>
                    <a:pt x="4" y="24"/>
                  </a:cubicBezTo>
                  <a:cubicBezTo>
                    <a:pt x="4" y="26"/>
                    <a:pt x="5" y="28"/>
                    <a:pt x="6" y="30"/>
                  </a:cubicBezTo>
                  <a:cubicBezTo>
                    <a:pt x="6" y="31"/>
                    <a:pt x="7" y="31"/>
                    <a:pt x="7" y="32"/>
                  </a:cubicBezTo>
                  <a:cubicBezTo>
                    <a:pt x="8" y="33"/>
                    <a:pt x="8" y="34"/>
                    <a:pt x="9" y="35"/>
                  </a:cubicBezTo>
                  <a:cubicBezTo>
                    <a:pt x="11" y="38"/>
                    <a:pt x="14" y="40"/>
                    <a:pt x="17" y="43"/>
                  </a:cubicBezTo>
                  <a:cubicBezTo>
                    <a:pt x="18" y="44"/>
                    <a:pt x="20" y="46"/>
                    <a:pt x="21" y="47"/>
                  </a:cubicBezTo>
                  <a:cubicBezTo>
                    <a:pt x="21" y="48"/>
                    <a:pt x="22" y="49"/>
                    <a:pt x="22" y="50"/>
                  </a:cubicBezTo>
                  <a:cubicBezTo>
                    <a:pt x="22" y="50"/>
                    <a:pt x="22" y="51"/>
                    <a:pt x="22" y="51"/>
                  </a:cubicBezTo>
                  <a:cubicBezTo>
                    <a:pt x="23" y="53"/>
                    <a:pt x="23" y="55"/>
                    <a:pt x="24" y="57"/>
                  </a:cubicBezTo>
                  <a:cubicBezTo>
                    <a:pt x="24" y="59"/>
                    <a:pt x="25" y="61"/>
                    <a:pt x="26" y="62"/>
                  </a:cubicBezTo>
                  <a:cubicBezTo>
                    <a:pt x="26" y="62"/>
                    <a:pt x="25" y="62"/>
                    <a:pt x="25" y="62"/>
                  </a:cubicBezTo>
                  <a:cubicBezTo>
                    <a:pt x="24" y="61"/>
                    <a:pt x="23" y="61"/>
                    <a:pt x="23" y="61"/>
                  </a:cubicBezTo>
                  <a:cubicBezTo>
                    <a:pt x="22" y="61"/>
                    <a:pt x="21" y="60"/>
                    <a:pt x="20" y="60"/>
                  </a:cubicBezTo>
                  <a:cubicBezTo>
                    <a:pt x="19" y="60"/>
                    <a:pt x="18" y="59"/>
                    <a:pt x="16" y="58"/>
                  </a:cubicBezTo>
                  <a:cubicBezTo>
                    <a:pt x="15" y="57"/>
                    <a:pt x="14" y="57"/>
                    <a:pt x="12" y="56"/>
                  </a:cubicBezTo>
                  <a:cubicBezTo>
                    <a:pt x="10" y="54"/>
                    <a:pt x="7" y="52"/>
                    <a:pt x="5" y="49"/>
                  </a:cubicBezTo>
                  <a:cubicBezTo>
                    <a:pt x="4" y="48"/>
                    <a:pt x="3" y="47"/>
                    <a:pt x="2" y="46"/>
                  </a:cubicBezTo>
                  <a:cubicBezTo>
                    <a:pt x="1" y="44"/>
                    <a:pt x="1" y="43"/>
                    <a:pt x="0" y="42"/>
                  </a:cubicBezTo>
                  <a:cubicBezTo>
                    <a:pt x="1" y="43"/>
                    <a:pt x="1" y="44"/>
                    <a:pt x="2" y="46"/>
                  </a:cubicBezTo>
                  <a:cubicBezTo>
                    <a:pt x="3" y="47"/>
                    <a:pt x="4" y="48"/>
                    <a:pt x="5" y="50"/>
                  </a:cubicBezTo>
                  <a:cubicBezTo>
                    <a:pt x="7" y="52"/>
                    <a:pt x="9" y="54"/>
                    <a:pt x="12" y="56"/>
                  </a:cubicBezTo>
                  <a:cubicBezTo>
                    <a:pt x="13" y="57"/>
                    <a:pt x="14" y="58"/>
                    <a:pt x="16" y="59"/>
                  </a:cubicBezTo>
                  <a:cubicBezTo>
                    <a:pt x="17" y="60"/>
                    <a:pt x="19" y="61"/>
                    <a:pt x="20" y="61"/>
                  </a:cubicBezTo>
                  <a:cubicBezTo>
                    <a:pt x="20" y="61"/>
                    <a:pt x="21" y="62"/>
                    <a:pt x="21" y="62"/>
                  </a:cubicBezTo>
                  <a:cubicBezTo>
                    <a:pt x="22" y="62"/>
                    <a:pt x="22" y="62"/>
                    <a:pt x="22" y="62"/>
                  </a:cubicBezTo>
                  <a:cubicBezTo>
                    <a:pt x="23" y="62"/>
                    <a:pt x="24" y="62"/>
                    <a:pt x="25" y="63"/>
                  </a:cubicBezTo>
                  <a:cubicBezTo>
                    <a:pt x="25" y="63"/>
                    <a:pt x="26" y="63"/>
                    <a:pt x="27" y="64"/>
                  </a:cubicBezTo>
                  <a:cubicBezTo>
                    <a:pt x="27" y="65"/>
                    <a:pt x="28" y="66"/>
                    <a:pt x="28" y="67"/>
                  </a:cubicBezTo>
                  <a:cubicBezTo>
                    <a:pt x="29" y="68"/>
                    <a:pt x="30" y="69"/>
                    <a:pt x="30" y="70"/>
                  </a:cubicBezTo>
                  <a:cubicBezTo>
                    <a:pt x="30" y="70"/>
                    <a:pt x="31" y="71"/>
                    <a:pt x="31" y="71"/>
                  </a:cubicBezTo>
                  <a:cubicBezTo>
                    <a:pt x="31" y="71"/>
                    <a:pt x="31" y="71"/>
                    <a:pt x="31" y="71"/>
                  </a:cubicBezTo>
                  <a:cubicBezTo>
                    <a:pt x="31" y="71"/>
                    <a:pt x="31" y="71"/>
                    <a:pt x="31" y="72"/>
                  </a:cubicBezTo>
                  <a:cubicBezTo>
                    <a:pt x="33" y="73"/>
                    <a:pt x="34" y="74"/>
                    <a:pt x="35" y="75"/>
                  </a:cubicBezTo>
                  <a:cubicBezTo>
                    <a:pt x="34" y="75"/>
                    <a:pt x="34" y="74"/>
                    <a:pt x="34" y="73"/>
                  </a:cubicBezTo>
                  <a:cubicBezTo>
                    <a:pt x="33" y="72"/>
                    <a:pt x="33" y="72"/>
                    <a:pt x="32" y="71"/>
                  </a:cubicBezTo>
                  <a:cubicBezTo>
                    <a:pt x="32" y="70"/>
                    <a:pt x="31" y="69"/>
                    <a:pt x="30" y="68"/>
                  </a:cubicBezTo>
                  <a:cubicBezTo>
                    <a:pt x="30" y="67"/>
                    <a:pt x="30" y="67"/>
                    <a:pt x="30" y="67"/>
                  </a:cubicBezTo>
                  <a:cubicBezTo>
                    <a:pt x="30" y="67"/>
                    <a:pt x="30" y="66"/>
                    <a:pt x="30" y="66"/>
                  </a:cubicBezTo>
                  <a:cubicBezTo>
                    <a:pt x="30" y="66"/>
                    <a:pt x="30" y="65"/>
                    <a:pt x="30" y="65"/>
                  </a:cubicBezTo>
                  <a:cubicBezTo>
                    <a:pt x="30" y="64"/>
                    <a:pt x="30" y="64"/>
                    <a:pt x="30" y="64"/>
                  </a:cubicBezTo>
                  <a:cubicBezTo>
                    <a:pt x="30" y="63"/>
                    <a:pt x="30" y="62"/>
                    <a:pt x="30" y="61"/>
                  </a:cubicBezTo>
                  <a:cubicBezTo>
                    <a:pt x="30" y="58"/>
                    <a:pt x="30" y="55"/>
                    <a:pt x="31" y="52"/>
                  </a:cubicBezTo>
                  <a:cubicBezTo>
                    <a:pt x="31" y="51"/>
                    <a:pt x="31" y="50"/>
                    <a:pt x="32" y="50"/>
                  </a:cubicBezTo>
                  <a:cubicBezTo>
                    <a:pt x="32" y="49"/>
                    <a:pt x="32" y="48"/>
                    <a:pt x="32" y="48"/>
                  </a:cubicBezTo>
                  <a:cubicBezTo>
                    <a:pt x="33" y="46"/>
                    <a:pt x="34" y="45"/>
                    <a:pt x="35" y="44"/>
                  </a:cubicBezTo>
                  <a:cubicBezTo>
                    <a:pt x="37" y="41"/>
                    <a:pt x="39" y="39"/>
                    <a:pt x="42" y="37"/>
                  </a:cubicBezTo>
                  <a:cubicBezTo>
                    <a:pt x="41" y="38"/>
                    <a:pt x="39" y="39"/>
                    <a:pt x="38" y="40"/>
                  </a:cubicBezTo>
                  <a:cubicBezTo>
                    <a:pt x="37" y="41"/>
                    <a:pt x="36" y="42"/>
                    <a:pt x="35" y="43"/>
                  </a:cubicBezTo>
                  <a:cubicBezTo>
                    <a:pt x="33" y="45"/>
                    <a:pt x="32" y="46"/>
                    <a:pt x="32" y="47"/>
                  </a:cubicBezTo>
                  <a:cubicBezTo>
                    <a:pt x="31" y="48"/>
                    <a:pt x="31" y="49"/>
                    <a:pt x="31" y="49"/>
                  </a:cubicBezTo>
                  <a:cubicBezTo>
                    <a:pt x="30" y="50"/>
                    <a:pt x="30" y="51"/>
                    <a:pt x="30" y="52"/>
                  </a:cubicBezTo>
                  <a:cubicBezTo>
                    <a:pt x="30" y="53"/>
                    <a:pt x="29" y="55"/>
                    <a:pt x="29" y="56"/>
                  </a:cubicBezTo>
                  <a:cubicBezTo>
                    <a:pt x="29" y="58"/>
                    <a:pt x="29" y="60"/>
                    <a:pt x="29" y="61"/>
                  </a:cubicBezTo>
                  <a:cubicBezTo>
                    <a:pt x="29" y="62"/>
                    <a:pt x="29" y="63"/>
                    <a:pt x="29" y="64"/>
                  </a:cubicBezTo>
                  <a:cubicBezTo>
                    <a:pt x="29" y="64"/>
                    <a:pt x="29" y="64"/>
                    <a:pt x="29" y="64"/>
                  </a:cubicBezTo>
                  <a:cubicBezTo>
                    <a:pt x="28" y="62"/>
                    <a:pt x="27" y="59"/>
                    <a:pt x="26" y="57"/>
                  </a:cubicBezTo>
                  <a:cubicBezTo>
                    <a:pt x="26" y="56"/>
                    <a:pt x="25" y="56"/>
                    <a:pt x="25" y="55"/>
                  </a:cubicBezTo>
                  <a:cubicBezTo>
                    <a:pt x="25" y="55"/>
                    <a:pt x="25" y="54"/>
                    <a:pt x="25" y="53"/>
                  </a:cubicBezTo>
                  <a:cubicBezTo>
                    <a:pt x="25" y="52"/>
                    <a:pt x="25" y="50"/>
                    <a:pt x="26" y="49"/>
                  </a:cubicBezTo>
                  <a:cubicBezTo>
                    <a:pt x="26" y="48"/>
                    <a:pt x="26" y="48"/>
                    <a:pt x="26" y="48"/>
                  </a:cubicBezTo>
                  <a:cubicBezTo>
                    <a:pt x="26" y="48"/>
                    <a:pt x="26" y="48"/>
                    <a:pt x="26" y="47"/>
                  </a:cubicBezTo>
                  <a:cubicBezTo>
                    <a:pt x="27" y="46"/>
                    <a:pt x="27" y="46"/>
                    <a:pt x="27" y="46"/>
                  </a:cubicBezTo>
                  <a:cubicBezTo>
                    <a:pt x="27" y="45"/>
                    <a:pt x="27" y="44"/>
                    <a:pt x="28" y="44"/>
                  </a:cubicBezTo>
                  <a:cubicBezTo>
                    <a:pt x="28" y="42"/>
                    <a:pt x="29" y="40"/>
                    <a:pt x="30" y="39"/>
                  </a:cubicBezTo>
                  <a:cubicBezTo>
                    <a:pt x="31" y="35"/>
                    <a:pt x="32" y="32"/>
                    <a:pt x="33" y="29"/>
                  </a:cubicBezTo>
                  <a:cubicBezTo>
                    <a:pt x="33" y="27"/>
                    <a:pt x="33" y="25"/>
                    <a:pt x="33" y="23"/>
                  </a:cubicBezTo>
                  <a:cubicBezTo>
                    <a:pt x="33" y="22"/>
                    <a:pt x="32" y="20"/>
                    <a:pt x="31" y="18"/>
                  </a:cubicBezTo>
                  <a:cubicBezTo>
                    <a:pt x="32" y="20"/>
                    <a:pt x="32" y="22"/>
                    <a:pt x="32"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1941"/>
            <p:cNvSpPr>
              <a:spLocks/>
            </p:cNvSpPr>
            <p:nvPr/>
          </p:nvSpPr>
          <p:spPr bwMode="auto">
            <a:xfrm>
              <a:off x="4483055" y="4386287"/>
              <a:ext cx="90488" cy="68263"/>
            </a:xfrm>
            <a:custGeom>
              <a:avLst/>
              <a:gdLst>
                <a:gd name="T0" fmla="*/ 24 w 24"/>
                <a:gd name="T1" fmla="*/ 0 h 18"/>
                <a:gd name="T2" fmla="*/ 13 w 24"/>
                <a:gd name="T3" fmla="*/ 11 h 18"/>
                <a:gd name="T4" fmla="*/ 6 w 24"/>
                <a:gd name="T5" fmla="*/ 15 h 18"/>
                <a:gd name="T6" fmla="*/ 0 w 24"/>
                <a:gd name="T7" fmla="*/ 18 h 18"/>
                <a:gd name="T8" fmla="*/ 10 w 24"/>
                <a:gd name="T9" fmla="*/ 18 h 18"/>
                <a:gd name="T10" fmla="*/ 17 w 24"/>
                <a:gd name="T11" fmla="*/ 11 h 18"/>
                <a:gd name="T12" fmla="*/ 24 w 2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4" h="18">
                  <a:moveTo>
                    <a:pt x="24" y="0"/>
                  </a:moveTo>
                  <a:cubicBezTo>
                    <a:pt x="20" y="3"/>
                    <a:pt x="17" y="8"/>
                    <a:pt x="13" y="11"/>
                  </a:cubicBezTo>
                  <a:cubicBezTo>
                    <a:pt x="11" y="13"/>
                    <a:pt x="9" y="14"/>
                    <a:pt x="6" y="15"/>
                  </a:cubicBezTo>
                  <a:cubicBezTo>
                    <a:pt x="4" y="15"/>
                    <a:pt x="1" y="16"/>
                    <a:pt x="0" y="18"/>
                  </a:cubicBezTo>
                  <a:cubicBezTo>
                    <a:pt x="3" y="18"/>
                    <a:pt x="7" y="18"/>
                    <a:pt x="10" y="18"/>
                  </a:cubicBezTo>
                  <a:cubicBezTo>
                    <a:pt x="13" y="16"/>
                    <a:pt x="16" y="12"/>
                    <a:pt x="17" y="11"/>
                  </a:cubicBezTo>
                  <a:cubicBezTo>
                    <a:pt x="20" y="7"/>
                    <a:pt x="22" y="3"/>
                    <a:pt x="24"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1944"/>
            <p:cNvSpPr>
              <a:spLocks/>
            </p:cNvSpPr>
            <p:nvPr/>
          </p:nvSpPr>
          <p:spPr bwMode="auto">
            <a:xfrm>
              <a:off x="4468768" y="4341837"/>
              <a:ext cx="119063" cy="55563"/>
            </a:xfrm>
            <a:custGeom>
              <a:avLst/>
              <a:gdLst>
                <a:gd name="T0" fmla="*/ 17 w 32"/>
                <a:gd name="T1" fmla="*/ 6 h 15"/>
                <a:gd name="T2" fmla="*/ 26 w 32"/>
                <a:gd name="T3" fmla="*/ 8 h 15"/>
                <a:gd name="T4" fmla="*/ 32 w 32"/>
                <a:gd name="T5" fmla="*/ 6 h 15"/>
                <a:gd name="T6" fmla="*/ 23 w 32"/>
                <a:gd name="T7" fmla="*/ 5 h 15"/>
                <a:gd name="T8" fmla="*/ 13 w 32"/>
                <a:gd name="T9" fmla="*/ 1 h 15"/>
                <a:gd name="T10" fmla="*/ 4 w 32"/>
                <a:gd name="T11" fmla="*/ 3 h 15"/>
                <a:gd name="T12" fmla="*/ 3 w 32"/>
                <a:gd name="T13" fmla="*/ 4 h 15"/>
                <a:gd name="T14" fmla="*/ 0 w 32"/>
                <a:gd name="T15" fmla="*/ 15 h 15"/>
                <a:gd name="T16" fmla="*/ 3 w 32"/>
                <a:gd name="T17" fmla="*/ 11 h 15"/>
                <a:gd name="T18" fmla="*/ 17 w 32"/>
                <a:gd name="T1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5">
                  <a:moveTo>
                    <a:pt x="17" y="6"/>
                  </a:moveTo>
                  <a:cubicBezTo>
                    <a:pt x="19" y="7"/>
                    <a:pt x="23" y="8"/>
                    <a:pt x="26" y="8"/>
                  </a:cubicBezTo>
                  <a:cubicBezTo>
                    <a:pt x="28" y="8"/>
                    <a:pt x="32" y="6"/>
                    <a:pt x="32" y="6"/>
                  </a:cubicBezTo>
                  <a:cubicBezTo>
                    <a:pt x="29" y="7"/>
                    <a:pt x="26" y="6"/>
                    <a:pt x="23" y="5"/>
                  </a:cubicBezTo>
                  <a:cubicBezTo>
                    <a:pt x="19" y="4"/>
                    <a:pt x="16" y="2"/>
                    <a:pt x="13" y="1"/>
                  </a:cubicBezTo>
                  <a:cubicBezTo>
                    <a:pt x="10" y="0"/>
                    <a:pt x="7" y="2"/>
                    <a:pt x="4" y="3"/>
                  </a:cubicBezTo>
                  <a:cubicBezTo>
                    <a:pt x="4" y="4"/>
                    <a:pt x="3" y="4"/>
                    <a:pt x="3" y="4"/>
                  </a:cubicBezTo>
                  <a:cubicBezTo>
                    <a:pt x="2" y="8"/>
                    <a:pt x="1" y="11"/>
                    <a:pt x="0" y="15"/>
                  </a:cubicBezTo>
                  <a:cubicBezTo>
                    <a:pt x="1" y="14"/>
                    <a:pt x="2" y="12"/>
                    <a:pt x="3" y="11"/>
                  </a:cubicBezTo>
                  <a:cubicBezTo>
                    <a:pt x="8" y="6"/>
                    <a:pt x="13" y="6"/>
                    <a:pt x="17"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1945"/>
            <p:cNvSpPr>
              <a:spLocks/>
            </p:cNvSpPr>
            <p:nvPr/>
          </p:nvSpPr>
          <p:spPr bwMode="auto">
            <a:xfrm>
              <a:off x="4464005" y="4338662"/>
              <a:ext cx="169864" cy="107951"/>
            </a:xfrm>
            <a:custGeom>
              <a:avLst/>
              <a:gdLst>
                <a:gd name="T0" fmla="*/ 16 w 45"/>
                <a:gd name="T1" fmla="*/ 8 h 29"/>
                <a:gd name="T2" fmla="*/ 25 w 45"/>
                <a:gd name="T3" fmla="*/ 9 h 29"/>
                <a:gd name="T4" fmla="*/ 28 w 45"/>
                <a:gd name="T5" fmla="*/ 10 h 29"/>
                <a:gd name="T6" fmla="*/ 29 w 45"/>
                <a:gd name="T7" fmla="*/ 10 h 29"/>
                <a:gd name="T8" fmla="*/ 28 w 45"/>
                <a:gd name="T9" fmla="*/ 11 h 29"/>
                <a:gd name="T10" fmla="*/ 25 w 45"/>
                <a:gd name="T11" fmla="*/ 11 h 29"/>
                <a:gd name="T12" fmla="*/ 19 w 45"/>
                <a:gd name="T13" fmla="*/ 13 h 29"/>
                <a:gd name="T14" fmla="*/ 14 w 45"/>
                <a:gd name="T15" fmla="*/ 14 h 29"/>
                <a:gd name="T16" fmla="*/ 8 w 45"/>
                <a:gd name="T17" fmla="*/ 16 h 29"/>
                <a:gd name="T18" fmla="*/ 5 w 45"/>
                <a:gd name="T19" fmla="*/ 19 h 29"/>
                <a:gd name="T20" fmla="*/ 12 w 45"/>
                <a:gd name="T21" fmla="*/ 16 h 29"/>
                <a:gd name="T22" fmla="*/ 16 w 45"/>
                <a:gd name="T23" fmla="*/ 15 h 29"/>
                <a:gd name="T24" fmla="*/ 9 w 45"/>
                <a:gd name="T25" fmla="*/ 19 h 29"/>
                <a:gd name="T26" fmla="*/ 2 w 45"/>
                <a:gd name="T27" fmla="*/ 27 h 29"/>
                <a:gd name="T28" fmla="*/ 2 w 45"/>
                <a:gd name="T29" fmla="*/ 28 h 29"/>
                <a:gd name="T30" fmla="*/ 5 w 45"/>
                <a:gd name="T31" fmla="*/ 25 h 29"/>
                <a:gd name="T32" fmla="*/ 22 w 45"/>
                <a:gd name="T33" fmla="*/ 14 h 29"/>
                <a:gd name="T34" fmla="*/ 27 w 45"/>
                <a:gd name="T35" fmla="*/ 12 h 29"/>
                <a:gd name="T36" fmla="*/ 28 w 45"/>
                <a:gd name="T37" fmla="*/ 12 h 29"/>
                <a:gd name="T38" fmla="*/ 27 w 45"/>
                <a:gd name="T39" fmla="*/ 13 h 29"/>
                <a:gd name="T40" fmla="*/ 21 w 45"/>
                <a:gd name="T41" fmla="*/ 21 h 29"/>
                <a:gd name="T42" fmla="*/ 19 w 45"/>
                <a:gd name="T43" fmla="*/ 23 h 29"/>
                <a:gd name="T44" fmla="*/ 12 w 45"/>
                <a:gd name="T45" fmla="*/ 27 h 29"/>
                <a:gd name="T46" fmla="*/ 12 w 45"/>
                <a:gd name="T47" fmla="*/ 27 h 29"/>
                <a:gd name="T48" fmla="*/ 19 w 45"/>
                <a:gd name="T49" fmla="*/ 24 h 29"/>
                <a:gd name="T50" fmla="*/ 22 w 45"/>
                <a:gd name="T51" fmla="*/ 21 h 29"/>
                <a:gd name="T52" fmla="*/ 29 w 45"/>
                <a:gd name="T53" fmla="*/ 12 h 29"/>
                <a:gd name="T54" fmla="*/ 31 w 45"/>
                <a:gd name="T55" fmla="*/ 11 h 29"/>
                <a:gd name="T56" fmla="*/ 38 w 45"/>
                <a:gd name="T57" fmla="*/ 8 h 29"/>
                <a:gd name="T58" fmla="*/ 37 w 45"/>
                <a:gd name="T59" fmla="*/ 10 h 29"/>
                <a:gd name="T60" fmla="*/ 36 w 45"/>
                <a:gd name="T61" fmla="*/ 14 h 29"/>
                <a:gd name="T62" fmla="*/ 31 w 45"/>
                <a:gd name="T63" fmla="*/ 22 h 29"/>
                <a:gd name="T64" fmla="*/ 27 w 45"/>
                <a:gd name="T65" fmla="*/ 26 h 29"/>
                <a:gd name="T66" fmla="*/ 32 w 45"/>
                <a:gd name="T67" fmla="*/ 22 h 29"/>
                <a:gd name="T68" fmla="*/ 37 w 45"/>
                <a:gd name="T69" fmla="*/ 14 h 29"/>
                <a:gd name="T70" fmla="*/ 38 w 45"/>
                <a:gd name="T71" fmla="*/ 11 h 29"/>
                <a:gd name="T72" fmla="*/ 38 w 45"/>
                <a:gd name="T73" fmla="*/ 8 h 29"/>
                <a:gd name="T74" fmla="*/ 41 w 45"/>
                <a:gd name="T75" fmla="*/ 6 h 29"/>
                <a:gd name="T76" fmla="*/ 43 w 45"/>
                <a:gd name="T77" fmla="*/ 4 h 29"/>
                <a:gd name="T78" fmla="*/ 43 w 45"/>
                <a:gd name="T79" fmla="*/ 3 h 29"/>
                <a:gd name="T80" fmla="*/ 44 w 45"/>
                <a:gd name="T81" fmla="*/ 2 h 29"/>
                <a:gd name="T82" fmla="*/ 41 w 45"/>
                <a:gd name="T83" fmla="*/ 4 h 29"/>
                <a:gd name="T84" fmla="*/ 40 w 45"/>
                <a:gd name="T85" fmla="*/ 5 h 29"/>
                <a:gd name="T86" fmla="*/ 38 w 45"/>
                <a:gd name="T87" fmla="*/ 5 h 29"/>
                <a:gd name="T88" fmla="*/ 31 w 45"/>
                <a:gd name="T89" fmla="*/ 5 h 29"/>
                <a:gd name="T90" fmla="*/ 28 w 45"/>
                <a:gd name="T91" fmla="*/ 5 h 29"/>
                <a:gd name="T92" fmla="*/ 20 w 45"/>
                <a:gd name="T93" fmla="*/ 0 h 29"/>
                <a:gd name="T94" fmla="*/ 25 w 45"/>
                <a:gd name="T95" fmla="*/ 4 h 29"/>
                <a:gd name="T96" fmla="*/ 29 w 45"/>
                <a:gd name="T97" fmla="*/ 6 h 29"/>
                <a:gd name="T98" fmla="*/ 34 w 45"/>
                <a:gd name="T99" fmla="*/ 6 h 29"/>
                <a:gd name="T100" fmla="*/ 38 w 45"/>
                <a:gd name="T101" fmla="*/ 6 h 29"/>
                <a:gd name="T102" fmla="*/ 34 w 45"/>
                <a:gd name="T103" fmla="*/ 8 h 29"/>
                <a:gd name="T104" fmla="*/ 32 w 45"/>
                <a:gd name="T105" fmla="*/ 9 h 29"/>
                <a:gd name="T106" fmla="*/ 29 w 45"/>
                <a:gd name="T107" fmla="*/ 9 h 29"/>
                <a:gd name="T108" fmla="*/ 27 w 45"/>
                <a:gd name="T109" fmla="*/ 9 h 29"/>
                <a:gd name="T110" fmla="*/ 22 w 45"/>
                <a:gd name="T111" fmla="*/ 8 h 29"/>
                <a:gd name="T112" fmla="*/ 12 w 45"/>
                <a:gd name="T113" fmla="*/ 7 h 29"/>
                <a:gd name="T114" fmla="*/ 12 w 45"/>
                <a:gd name="T11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 h="29">
                  <a:moveTo>
                    <a:pt x="12" y="8"/>
                  </a:moveTo>
                  <a:cubicBezTo>
                    <a:pt x="13" y="8"/>
                    <a:pt x="14" y="8"/>
                    <a:pt x="16" y="8"/>
                  </a:cubicBezTo>
                  <a:cubicBezTo>
                    <a:pt x="18" y="8"/>
                    <a:pt x="20" y="8"/>
                    <a:pt x="22" y="8"/>
                  </a:cubicBezTo>
                  <a:cubicBezTo>
                    <a:pt x="23" y="9"/>
                    <a:pt x="24" y="9"/>
                    <a:pt x="25" y="9"/>
                  </a:cubicBezTo>
                  <a:cubicBezTo>
                    <a:pt x="26" y="9"/>
                    <a:pt x="27" y="9"/>
                    <a:pt x="27" y="9"/>
                  </a:cubicBezTo>
                  <a:cubicBezTo>
                    <a:pt x="28" y="10"/>
                    <a:pt x="28" y="10"/>
                    <a:pt x="28" y="10"/>
                  </a:cubicBezTo>
                  <a:cubicBezTo>
                    <a:pt x="28" y="10"/>
                    <a:pt x="28" y="10"/>
                    <a:pt x="28" y="10"/>
                  </a:cubicBezTo>
                  <a:cubicBezTo>
                    <a:pt x="29" y="10"/>
                    <a:pt x="29" y="10"/>
                    <a:pt x="29" y="10"/>
                  </a:cubicBezTo>
                  <a:cubicBezTo>
                    <a:pt x="29" y="10"/>
                    <a:pt x="30" y="10"/>
                    <a:pt x="31" y="10"/>
                  </a:cubicBezTo>
                  <a:cubicBezTo>
                    <a:pt x="30" y="10"/>
                    <a:pt x="29" y="10"/>
                    <a:pt x="28" y="11"/>
                  </a:cubicBezTo>
                  <a:cubicBezTo>
                    <a:pt x="27" y="11"/>
                    <a:pt x="27" y="11"/>
                    <a:pt x="26" y="11"/>
                  </a:cubicBezTo>
                  <a:cubicBezTo>
                    <a:pt x="26" y="11"/>
                    <a:pt x="25" y="11"/>
                    <a:pt x="25" y="11"/>
                  </a:cubicBezTo>
                  <a:cubicBezTo>
                    <a:pt x="24" y="12"/>
                    <a:pt x="22" y="12"/>
                    <a:pt x="21" y="12"/>
                  </a:cubicBezTo>
                  <a:cubicBezTo>
                    <a:pt x="21" y="13"/>
                    <a:pt x="20" y="13"/>
                    <a:pt x="19" y="13"/>
                  </a:cubicBezTo>
                  <a:cubicBezTo>
                    <a:pt x="18" y="14"/>
                    <a:pt x="17" y="14"/>
                    <a:pt x="16" y="14"/>
                  </a:cubicBezTo>
                  <a:cubicBezTo>
                    <a:pt x="15" y="14"/>
                    <a:pt x="14" y="14"/>
                    <a:pt x="14" y="14"/>
                  </a:cubicBezTo>
                  <a:cubicBezTo>
                    <a:pt x="13" y="15"/>
                    <a:pt x="12" y="15"/>
                    <a:pt x="12" y="15"/>
                  </a:cubicBezTo>
                  <a:cubicBezTo>
                    <a:pt x="11" y="15"/>
                    <a:pt x="9" y="16"/>
                    <a:pt x="8" y="16"/>
                  </a:cubicBezTo>
                  <a:cubicBezTo>
                    <a:pt x="8" y="17"/>
                    <a:pt x="7" y="17"/>
                    <a:pt x="7" y="18"/>
                  </a:cubicBezTo>
                  <a:cubicBezTo>
                    <a:pt x="6" y="18"/>
                    <a:pt x="6" y="19"/>
                    <a:pt x="5" y="19"/>
                  </a:cubicBezTo>
                  <a:cubicBezTo>
                    <a:pt x="6" y="18"/>
                    <a:pt x="7" y="17"/>
                    <a:pt x="8" y="17"/>
                  </a:cubicBezTo>
                  <a:cubicBezTo>
                    <a:pt x="10" y="16"/>
                    <a:pt x="11" y="16"/>
                    <a:pt x="12" y="16"/>
                  </a:cubicBezTo>
                  <a:cubicBezTo>
                    <a:pt x="13" y="15"/>
                    <a:pt x="13" y="15"/>
                    <a:pt x="14" y="15"/>
                  </a:cubicBezTo>
                  <a:cubicBezTo>
                    <a:pt x="14" y="15"/>
                    <a:pt x="15" y="15"/>
                    <a:pt x="16" y="15"/>
                  </a:cubicBezTo>
                  <a:cubicBezTo>
                    <a:pt x="16" y="15"/>
                    <a:pt x="16" y="15"/>
                    <a:pt x="17" y="15"/>
                  </a:cubicBezTo>
                  <a:cubicBezTo>
                    <a:pt x="14" y="16"/>
                    <a:pt x="12" y="17"/>
                    <a:pt x="9" y="19"/>
                  </a:cubicBezTo>
                  <a:cubicBezTo>
                    <a:pt x="8" y="21"/>
                    <a:pt x="6" y="22"/>
                    <a:pt x="4" y="24"/>
                  </a:cubicBezTo>
                  <a:cubicBezTo>
                    <a:pt x="4" y="25"/>
                    <a:pt x="3" y="26"/>
                    <a:pt x="2" y="27"/>
                  </a:cubicBezTo>
                  <a:cubicBezTo>
                    <a:pt x="2" y="27"/>
                    <a:pt x="1" y="28"/>
                    <a:pt x="0" y="29"/>
                  </a:cubicBezTo>
                  <a:cubicBezTo>
                    <a:pt x="1" y="29"/>
                    <a:pt x="1" y="29"/>
                    <a:pt x="2" y="28"/>
                  </a:cubicBezTo>
                  <a:cubicBezTo>
                    <a:pt x="2" y="28"/>
                    <a:pt x="2" y="27"/>
                    <a:pt x="3" y="27"/>
                  </a:cubicBezTo>
                  <a:cubicBezTo>
                    <a:pt x="3" y="26"/>
                    <a:pt x="4" y="25"/>
                    <a:pt x="5" y="25"/>
                  </a:cubicBezTo>
                  <a:cubicBezTo>
                    <a:pt x="7" y="23"/>
                    <a:pt x="8" y="22"/>
                    <a:pt x="10" y="20"/>
                  </a:cubicBezTo>
                  <a:cubicBezTo>
                    <a:pt x="14" y="17"/>
                    <a:pt x="18" y="15"/>
                    <a:pt x="22" y="14"/>
                  </a:cubicBezTo>
                  <a:cubicBezTo>
                    <a:pt x="23" y="13"/>
                    <a:pt x="24" y="13"/>
                    <a:pt x="25" y="13"/>
                  </a:cubicBezTo>
                  <a:cubicBezTo>
                    <a:pt x="26" y="12"/>
                    <a:pt x="26" y="12"/>
                    <a:pt x="27" y="12"/>
                  </a:cubicBezTo>
                  <a:cubicBezTo>
                    <a:pt x="27" y="12"/>
                    <a:pt x="28" y="12"/>
                    <a:pt x="28" y="12"/>
                  </a:cubicBezTo>
                  <a:cubicBezTo>
                    <a:pt x="28" y="12"/>
                    <a:pt x="28" y="12"/>
                    <a:pt x="28" y="12"/>
                  </a:cubicBezTo>
                  <a:cubicBezTo>
                    <a:pt x="28" y="12"/>
                    <a:pt x="28" y="12"/>
                    <a:pt x="28" y="12"/>
                  </a:cubicBezTo>
                  <a:cubicBezTo>
                    <a:pt x="28" y="12"/>
                    <a:pt x="27" y="13"/>
                    <a:pt x="27" y="13"/>
                  </a:cubicBezTo>
                  <a:cubicBezTo>
                    <a:pt x="27" y="14"/>
                    <a:pt x="26" y="14"/>
                    <a:pt x="26" y="15"/>
                  </a:cubicBezTo>
                  <a:cubicBezTo>
                    <a:pt x="24" y="17"/>
                    <a:pt x="23" y="19"/>
                    <a:pt x="21" y="21"/>
                  </a:cubicBezTo>
                  <a:cubicBezTo>
                    <a:pt x="21" y="21"/>
                    <a:pt x="21" y="22"/>
                    <a:pt x="20" y="22"/>
                  </a:cubicBezTo>
                  <a:cubicBezTo>
                    <a:pt x="20" y="22"/>
                    <a:pt x="19" y="23"/>
                    <a:pt x="19" y="23"/>
                  </a:cubicBezTo>
                  <a:cubicBezTo>
                    <a:pt x="18" y="24"/>
                    <a:pt x="17" y="25"/>
                    <a:pt x="16" y="25"/>
                  </a:cubicBezTo>
                  <a:cubicBezTo>
                    <a:pt x="14" y="26"/>
                    <a:pt x="13" y="26"/>
                    <a:pt x="12" y="27"/>
                  </a:cubicBezTo>
                  <a:cubicBezTo>
                    <a:pt x="11" y="27"/>
                    <a:pt x="10" y="28"/>
                    <a:pt x="9" y="28"/>
                  </a:cubicBezTo>
                  <a:cubicBezTo>
                    <a:pt x="10" y="28"/>
                    <a:pt x="11" y="28"/>
                    <a:pt x="12" y="27"/>
                  </a:cubicBezTo>
                  <a:cubicBezTo>
                    <a:pt x="13" y="27"/>
                    <a:pt x="15" y="26"/>
                    <a:pt x="16" y="26"/>
                  </a:cubicBezTo>
                  <a:cubicBezTo>
                    <a:pt x="17" y="25"/>
                    <a:pt x="18" y="24"/>
                    <a:pt x="19" y="24"/>
                  </a:cubicBezTo>
                  <a:cubicBezTo>
                    <a:pt x="19" y="23"/>
                    <a:pt x="20" y="23"/>
                    <a:pt x="20" y="23"/>
                  </a:cubicBezTo>
                  <a:cubicBezTo>
                    <a:pt x="21" y="22"/>
                    <a:pt x="21" y="22"/>
                    <a:pt x="22" y="21"/>
                  </a:cubicBezTo>
                  <a:cubicBezTo>
                    <a:pt x="24" y="19"/>
                    <a:pt x="25" y="17"/>
                    <a:pt x="26" y="15"/>
                  </a:cubicBezTo>
                  <a:cubicBezTo>
                    <a:pt x="27" y="14"/>
                    <a:pt x="28" y="13"/>
                    <a:pt x="29" y="12"/>
                  </a:cubicBezTo>
                  <a:cubicBezTo>
                    <a:pt x="29" y="12"/>
                    <a:pt x="30" y="12"/>
                    <a:pt x="30" y="11"/>
                  </a:cubicBezTo>
                  <a:cubicBezTo>
                    <a:pt x="31" y="11"/>
                    <a:pt x="31" y="11"/>
                    <a:pt x="31" y="11"/>
                  </a:cubicBezTo>
                  <a:cubicBezTo>
                    <a:pt x="32" y="10"/>
                    <a:pt x="34" y="10"/>
                    <a:pt x="35" y="9"/>
                  </a:cubicBezTo>
                  <a:cubicBezTo>
                    <a:pt x="36" y="9"/>
                    <a:pt x="37" y="8"/>
                    <a:pt x="38" y="8"/>
                  </a:cubicBezTo>
                  <a:cubicBezTo>
                    <a:pt x="38" y="8"/>
                    <a:pt x="37" y="8"/>
                    <a:pt x="37" y="8"/>
                  </a:cubicBezTo>
                  <a:cubicBezTo>
                    <a:pt x="37" y="9"/>
                    <a:pt x="37" y="9"/>
                    <a:pt x="37" y="10"/>
                  </a:cubicBezTo>
                  <a:cubicBezTo>
                    <a:pt x="37" y="10"/>
                    <a:pt x="37" y="11"/>
                    <a:pt x="37" y="11"/>
                  </a:cubicBezTo>
                  <a:cubicBezTo>
                    <a:pt x="37" y="12"/>
                    <a:pt x="36" y="13"/>
                    <a:pt x="36" y="14"/>
                  </a:cubicBezTo>
                  <a:cubicBezTo>
                    <a:pt x="36" y="15"/>
                    <a:pt x="35" y="16"/>
                    <a:pt x="35" y="17"/>
                  </a:cubicBezTo>
                  <a:cubicBezTo>
                    <a:pt x="34" y="19"/>
                    <a:pt x="33" y="20"/>
                    <a:pt x="31" y="22"/>
                  </a:cubicBezTo>
                  <a:cubicBezTo>
                    <a:pt x="31" y="23"/>
                    <a:pt x="30" y="24"/>
                    <a:pt x="29" y="24"/>
                  </a:cubicBezTo>
                  <a:cubicBezTo>
                    <a:pt x="29" y="25"/>
                    <a:pt x="28" y="26"/>
                    <a:pt x="27" y="26"/>
                  </a:cubicBezTo>
                  <a:cubicBezTo>
                    <a:pt x="28" y="26"/>
                    <a:pt x="29" y="25"/>
                    <a:pt x="30" y="24"/>
                  </a:cubicBezTo>
                  <a:cubicBezTo>
                    <a:pt x="30" y="24"/>
                    <a:pt x="31" y="23"/>
                    <a:pt x="32" y="22"/>
                  </a:cubicBezTo>
                  <a:cubicBezTo>
                    <a:pt x="33" y="21"/>
                    <a:pt x="34" y="19"/>
                    <a:pt x="35" y="17"/>
                  </a:cubicBezTo>
                  <a:cubicBezTo>
                    <a:pt x="36" y="16"/>
                    <a:pt x="36" y="15"/>
                    <a:pt x="37" y="14"/>
                  </a:cubicBezTo>
                  <a:cubicBezTo>
                    <a:pt x="37" y="13"/>
                    <a:pt x="37" y="12"/>
                    <a:pt x="38" y="11"/>
                  </a:cubicBezTo>
                  <a:cubicBezTo>
                    <a:pt x="38" y="11"/>
                    <a:pt x="38" y="11"/>
                    <a:pt x="38" y="11"/>
                  </a:cubicBezTo>
                  <a:cubicBezTo>
                    <a:pt x="38" y="10"/>
                    <a:pt x="38" y="10"/>
                    <a:pt x="38" y="10"/>
                  </a:cubicBezTo>
                  <a:cubicBezTo>
                    <a:pt x="38" y="9"/>
                    <a:pt x="38" y="9"/>
                    <a:pt x="38" y="8"/>
                  </a:cubicBezTo>
                  <a:cubicBezTo>
                    <a:pt x="38" y="8"/>
                    <a:pt x="38" y="7"/>
                    <a:pt x="39" y="7"/>
                  </a:cubicBezTo>
                  <a:cubicBezTo>
                    <a:pt x="39" y="7"/>
                    <a:pt x="40" y="6"/>
                    <a:pt x="41" y="6"/>
                  </a:cubicBezTo>
                  <a:cubicBezTo>
                    <a:pt x="41" y="5"/>
                    <a:pt x="42" y="5"/>
                    <a:pt x="42" y="4"/>
                  </a:cubicBezTo>
                  <a:cubicBezTo>
                    <a:pt x="42" y="4"/>
                    <a:pt x="43" y="4"/>
                    <a:pt x="43" y="4"/>
                  </a:cubicBezTo>
                  <a:cubicBezTo>
                    <a:pt x="43" y="4"/>
                    <a:pt x="43" y="4"/>
                    <a:pt x="43" y="4"/>
                  </a:cubicBezTo>
                  <a:cubicBezTo>
                    <a:pt x="43" y="3"/>
                    <a:pt x="43" y="3"/>
                    <a:pt x="43" y="3"/>
                  </a:cubicBezTo>
                  <a:cubicBezTo>
                    <a:pt x="44" y="2"/>
                    <a:pt x="45" y="1"/>
                    <a:pt x="45" y="1"/>
                  </a:cubicBezTo>
                  <a:cubicBezTo>
                    <a:pt x="45" y="1"/>
                    <a:pt x="44" y="1"/>
                    <a:pt x="44" y="2"/>
                  </a:cubicBezTo>
                  <a:cubicBezTo>
                    <a:pt x="43" y="2"/>
                    <a:pt x="43" y="2"/>
                    <a:pt x="43" y="3"/>
                  </a:cubicBezTo>
                  <a:cubicBezTo>
                    <a:pt x="42" y="3"/>
                    <a:pt x="41" y="4"/>
                    <a:pt x="41" y="4"/>
                  </a:cubicBezTo>
                  <a:cubicBezTo>
                    <a:pt x="40" y="4"/>
                    <a:pt x="40" y="4"/>
                    <a:pt x="40" y="4"/>
                  </a:cubicBezTo>
                  <a:cubicBezTo>
                    <a:pt x="40" y="4"/>
                    <a:pt x="40" y="5"/>
                    <a:pt x="40" y="5"/>
                  </a:cubicBezTo>
                  <a:cubicBezTo>
                    <a:pt x="39" y="5"/>
                    <a:pt x="39" y="5"/>
                    <a:pt x="39" y="5"/>
                  </a:cubicBezTo>
                  <a:cubicBezTo>
                    <a:pt x="39" y="5"/>
                    <a:pt x="38" y="5"/>
                    <a:pt x="38" y="5"/>
                  </a:cubicBezTo>
                  <a:cubicBezTo>
                    <a:pt x="38" y="5"/>
                    <a:pt x="37" y="5"/>
                    <a:pt x="37" y="5"/>
                  </a:cubicBezTo>
                  <a:cubicBezTo>
                    <a:pt x="35" y="6"/>
                    <a:pt x="33" y="6"/>
                    <a:pt x="31" y="5"/>
                  </a:cubicBezTo>
                  <a:cubicBezTo>
                    <a:pt x="30" y="5"/>
                    <a:pt x="30" y="5"/>
                    <a:pt x="29" y="5"/>
                  </a:cubicBezTo>
                  <a:cubicBezTo>
                    <a:pt x="29" y="5"/>
                    <a:pt x="28" y="5"/>
                    <a:pt x="28" y="5"/>
                  </a:cubicBezTo>
                  <a:cubicBezTo>
                    <a:pt x="27" y="5"/>
                    <a:pt x="26" y="4"/>
                    <a:pt x="25" y="4"/>
                  </a:cubicBezTo>
                  <a:cubicBezTo>
                    <a:pt x="23" y="3"/>
                    <a:pt x="22" y="1"/>
                    <a:pt x="20" y="0"/>
                  </a:cubicBezTo>
                  <a:cubicBezTo>
                    <a:pt x="21" y="1"/>
                    <a:pt x="22" y="1"/>
                    <a:pt x="22" y="2"/>
                  </a:cubicBezTo>
                  <a:cubicBezTo>
                    <a:pt x="23" y="3"/>
                    <a:pt x="24" y="3"/>
                    <a:pt x="25" y="4"/>
                  </a:cubicBezTo>
                  <a:cubicBezTo>
                    <a:pt x="26" y="5"/>
                    <a:pt x="27" y="5"/>
                    <a:pt x="28" y="5"/>
                  </a:cubicBezTo>
                  <a:cubicBezTo>
                    <a:pt x="28" y="6"/>
                    <a:pt x="29" y="6"/>
                    <a:pt x="29" y="6"/>
                  </a:cubicBezTo>
                  <a:cubicBezTo>
                    <a:pt x="30" y="6"/>
                    <a:pt x="30" y="6"/>
                    <a:pt x="31" y="6"/>
                  </a:cubicBezTo>
                  <a:cubicBezTo>
                    <a:pt x="32" y="6"/>
                    <a:pt x="33" y="6"/>
                    <a:pt x="34" y="6"/>
                  </a:cubicBezTo>
                  <a:cubicBezTo>
                    <a:pt x="35" y="6"/>
                    <a:pt x="36" y="6"/>
                    <a:pt x="37" y="6"/>
                  </a:cubicBezTo>
                  <a:cubicBezTo>
                    <a:pt x="37" y="6"/>
                    <a:pt x="38" y="6"/>
                    <a:pt x="38" y="6"/>
                  </a:cubicBezTo>
                  <a:cubicBezTo>
                    <a:pt x="38" y="6"/>
                    <a:pt x="38" y="6"/>
                    <a:pt x="38" y="6"/>
                  </a:cubicBezTo>
                  <a:cubicBezTo>
                    <a:pt x="37" y="7"/>
                    <a:pt x="36" y="8"/>
                    <a:pt x="34" y="8"/>
                  </a:cubicBezTo>
                  <a:cubicBezTo>
                    <a:pt x="34" y="8"/>
                    <a:pt x="34" y="9"/>
                    <a:pt x="33" y="9"/>
                  </a:cubicBezTo>
                  <a:cubicBezTo>
                    <a:pt x="33" y="9"/>
                    <a:pt x="33" y="9"/>
                    <a:pt x="32" y="9"/>
                  </a:cubicBezTo>
                  <a:cubicBezTo>
                    <a:pt x="31" y="9"/>
                    <a:pt x="30" y="9"/>
                    <a:pt x="29" y="9"/>
                  </a:cubicBezTo>
                  <a:cubicBezTo>
                    <a:pt x="29" y="9"/>
                    <a:pt x="29" y="9"/>
                    <a:pt x="29" y="9"/>
                  </a:cubicBezTo>
                  <a:cubicBezTo>
                    <a:pt x="28" y="9"/>
                    <a:pt x="28" y="9"/>
                    <a:pt x="28" y="9"/>
                  </a:cubicBezTo>
                  <a:cubicBezTo>
                    <a:pt x="27" y="9"/>
                    <a:pt x="27" y="9"/>
                    <a:pt x="27" y="9"/>
                  </a:cubicBezTo>
                  <a:cubicBezTo>
                    <a:pt x="27" y="8"/>
                    <a:pt x="26" y="8"/>
                    <a:pt x="26" y="8"/>
                  </a:cubicBezTo>
                  <a:cubicBezTo>
                    <a:pt x="25" y="8"/>
                    <a:pt x="23" y="8"/>
                    <a:pt x="22" y="8"/>
                  </a:cubicBezTo>
                  <a:cubicBezTo>
                    <a:pt x="20" y="7"/>
                    <a:pt x="18" y="7"/>
                    <a:pt x="16" y="7"/>
                  </a:cubicBezTo>
                  <a:cubicBezTo>
                    <a:pt x="14" y="7"/>
                    <a:pt x="13" y="7"/>
                    <a:pt x="12" y="7"/>
                  </a:cubicBezTo>
                  <a:cubicBezTo>
                    <a:pt x="11" y="7"/>
                    <a:pt x="10" y="8"/>
                    <a:pt x="9" y="9"/>
                  </a:cubicBezTo>
                  <a:cubicBezTo>
                    <a:pt x="10" y="8"/>
                    <a:pt x="11" y="8"/>
                    <a:pt x="12"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1946"/>
            <p:cNvSpPr>
              <a:spLocks/>
            </p:cNvSpPr>
            <p:nvPr/>
          </p:nvSpPr>
          <p:spPr bwMode="auto">
            <a:xfrm>
              <a:off x="4983121" y="4611714"/>
              <a:ext cx="30163" cy="112713"/>
            </a:xfrm>
            <a:custGeom>
              <a:avLst/>
              <a:gdLst>
                <a:gd name="T0" fmla="*/ 4 w 8"/>
                <a:gd name="T1" fmla="*/ 0 h 30"/>
                <a:gd name="T2" fmla="*/ 5 w 8"/>
                <a:gd name="T3" fmla="*/ 16 h 30"/>
                <a:gd name="T4" fmla="*/ 2 w 8"/>
                <a:gd name="T5" fmla="*/ 24 h 30"/>
                <a:gd name="T6" fmla="*/ 0 w 8"/>
                <a:gd name="T7" fmla="*/ 30 h 30"/>
                <a:gd name="T8" fmla="*/ 7 w 8"/>
                <a:gd name="T9" fmla="*/ 23 h 30"/>
                <a:gd name="T10" fmla="*/ 7 w 8"/>
                <a:gd name="T11" fmla="*/ 13 h 30"/>
                <a:gd name="T12" fmla="*/ 4 w 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8" h="30">
                  <a:moveTo>
                    <a:pt x="4" y="0"/>
                  </a:moveTo>
                  <a:cubicBezTo>
                    <a:pt x="4" y="6"/>
                    <a:pt x="5" y="11"/>
                    <a:pt x="5" y="16"/>
                  </a:cubicBezTo>
                  <a:cubicBezTo>
                    <a:pt x="4" y="19"/>
                    <a:pt x="3" y="21"/>
                    <a:pt x="2" y="24"/>
                  </a:cubicBezTo>
                  <a:cubicBezTo>
                    <a:pt x="1" y="26"/>
                    <a:pt x="0" y="28"/>
                    <a:pt x="0" y="30"/>
                  </a:cubicBezTo>
                  <a:cubicBezTo>
                    <a:pt x="2" y="28"/>
                    <a:pt x="5" y="26"/>
                    <a:pt x="7" y="23"/>
                  </a:cubicBezTo>
                  <a:cubicBezTo>
                    <a:pt x="8" y="20"/>
                    <a:pt x="8" y="15"/>
                    <a:pt x="7" y="13"/>
                  </a:cubicBezTo>
                  <a:cubicBezTo>
                    <a:pt x="7" y="9"/>
                    <a:pt x="5" y="5"/>
                    <a:pt x="4"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1949"/>
            <p:cNvSpPr>
              <a:spLocks/>
            </p:cNvSpPr>
            <p:nvPr/>
          </p:nvSpPr>
          <p:spPr bwMode="auto">
            <a:xfrm>
              <a:off x="4911683" y="4589489"/>
              <a:ext cx="82551" cy="104776"/>
            </a:xfrm>
            <a:custGeom>
              <a:avLst/>
              <a:gdLst>
                <a:gd name="T0" fmla="*/ 11 w 22"/>
                <a:gd name="T1" fmla="*/ 10 h 28"/>
                <a:gd name="T2" fmla="*/ 19 w 22"/>
                <a:gd name="T3" fmla="*/ 5 h 28"/>
                <a:gd name="T4" fmla="*/ 22 w 22"/>
                <a:gd name="T5" fmla="*/ 0 h 28"/>
                <a:gd name="T6" fmla="*/ 15 w 22"/>
                <a:gd name="T7" fmla="*/ 5 h 28"/>
                <a:gd name="T8" fmla="*/ 5 w 22"/>
                <a:gd name="T9" fmla="*/ 9 h 28"/>
                <a:gd name="T10" fmla="*/ 0 w 22"/>
                <a:gd name="T11" fmla="*/ 17 h 28"/>
                <a:gd name="T12" fmla="*/ 0 w 22"/>
                <a:gd name="T13" fmla="*/ 19 h 28"/>
                <a:gd name="T14" fmla="*/ 6 w 22"/>
                <a:gd name="T15" fmla="*/ 28 h 28"/>
                <a:gd name="T16" fmla="*/ 5 w 22"/>
                <a:gd name="T17" fmla="*/ 23 h 28"/>
                <a:gd name="T18" fmla="*/ 11 w 22"/>
                <a:gd name="T1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8">
                  <a:moveTo>
                    <a:pt x="11" y="10"/>
                  </a:moveTo>
                  <a:cubicBezTo>
                    <a:pt x="13" y="9"/>
                    <a:pt x="17" y="7"/>
                    <a:pt x="19" y="5"/>
                  </a:cubicBezTo>
                  <a:cubicBezTo>
                    <a:pt x="20" y="4"/>
                    <a:pt x="22" y="0"/>
                    <a:pt x="22" y="0"/>
                  </a:cubicBezTo>
                  <a:cubicBezTo>
                    <a:pt x="20" y="2"/>
                    <a:pt x="18" y="4"/>
                    <a:pt x="15" y="5"/>
                  </a:cubicBezTo>
                  <a:cubicBezTo>
                    <a:pt x="12" y="7"/>
                    <a:pt x="8" y="8"/>
                    <a:pt x="5" y="9"/>
                  </a:cubicBezTo>
                  <a:cubicBezTo>
                    <a:pt x="2" y="11"/>
                    <a:pt x="1" y="14"/>
                    <a:pt x="0" y="17"/>
                  </a:cubicBezTo>
                  <a:cubicBezTo>
                    <a:pt x="0" y="18"/>
                    <a:pt x="0" y="18"/>
                    <a:pt x="0" y="19"/>
                  </a:cubicBezTo>
                  <a:cubicBezTo>
                    <a:pt x="2" y="22"/>
                    <a:pt x="4" y="25"/>
                    <a:pt x="6" y="28"/>
                  </a:cubicBezTo>
                  <a:cubicBezTo>
                    <a:pt x="5" y="27"/>
                    <a:pt x="5" y="25"/>
                    <a:pt x="5" y="23"/>
                  </a:cubicBezTo>
                  <a:cubicBezTo>
                    <a:pt x="5" y="17"/>
                    <a:pt x="9" y="12"/>
                    <a:pt x="1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1950"/>
            <p:cNvSpPr>
              <a:spLocks/>
            </p:cNvSpPr>
            <p:nvPr/>
          </p:nvSpPr>
          <p:spPr bwMode="auto">
            <a:xfrm>
              <a:off x="4933908" y="4537101"/>
              <a:ext cx="96838" cy="195264"/>
            </a:xfrm>
            <a:custGeom>
              <a:avLst/>
              <a:gdLst>
                <a:gd name="T0" fmla="*/ 4 w 26"/>
                <a:gd name="T1" fmla="*/ 26 h 52"/>
                <a:gd name="T2" fmla="*/ 12 w 26"/>
                <a:gd name="T3" fmla="*/ 20 h 52"/>
                <a:gd name="T4" fmla="*/ 14 w 26"/>
                <a:gd name="T5" fmla="*/ 19 h 52"/>
                <a:gd name="T6" fmla="*/ 15 w 26"/>
                <a:gd name="T7" fmla="*/ 18 h 52"/>
                <a:gd name="T8" fmla="*/ 15 w 26"/>
                <a:gd name="T9" fmla="*/ 20 h 52"/>
                <a:gd name="T10" fmla="*/ 13 w 26"/>
                <a:gd name="T11" fmla="*/ 23 h 52"/>
                <a:gd name="T12" fmla="*/ 11 w 26"/>
                <a:gd name="T13" fmla="*/ 28 h 52"/>
                <a:gd name="T14" fmla="*/ 8 w 26"/>
                <a:gd name="T15" fmla="*/ 32 h 52"/>
                <a:gd name="T16" fmla="*/ 5 w 26"/>
                <a:gd name="T17" fmla="*/ 38 h 52"/>
                <a:gd name="T18" fmla="*/ 5 w 26"/>
                <a:gd name="T19" fmla="*/ 42 h 52"/>
                <a:gd name="T20" fmla="*/ 7 w 26"/>
                <a:gd name="T21" fmla="*/ 34 h 52"/>
                <a:gd name="T22" fmla="*/ 9 w 26"/>
                <a:gd name="T23" fmla="*/ 31 h 52"/>
                <a:gd name="T24" fmla="*/ 8 w 26"/>
                <a:gd name="T25" fmla="*/ 39 h 52"/>
                <a:gd name="T26" fmla="*/ 8 w 26"/>
                <a:gd name="T27" fmla="*/ 49 h 52"/>
                <a:gd name="T28" fmla="*/ 8 w 26"/>
                <a:gd name="T29" fmla="*/ 51 h 52"/>
                <a:gd name="T30" fmla="*/ 9 w 26"/>
                <a:gd name="T31" fmla="*/ 46 h 52"/>
                <a:gd name="T32" fmla="*/ 13 w 26"/>
                <a:gd name="T33" fmla="*/ 26 h 52"/>
                <a:gd name="T34" fmla="*/ 15 w 26"/>
                <a:gd name="T35" fmla="*/ 22 h 52"/>
                <a:gd name="T36" fmla="*/ 16 w 26"/>
                <a:gd name="T37" fmla="*/ 20 h 52"/>
                <a:gd name="T38" fmla="*/ 16 w 26"/>
                <a:gd name="T39" fmla="*/ 22 h 52"/>
                <a:gd name="T40" fmla="*/ 18 w 26"/>
                <a:gd name="T41" fmla="*/ 32 h 52"/>
                <a:gd name="T42" fmla="*/ 17 w 26"/>
                <a:gd name="T43" fmla="*/ 35 h 52"/>
                <a:gd name="T44" fmla="*/ 15 w 26"/>
                <a:gd name="T45" fmla="*/ 42 h 52"/>
                <a:gd name="T46" fmla="*/ 15 w 26"/>
                <a:gd name="T47" fmla="*/ 42 h 52"/>
                <a:gd name="T48" fmla="*/ 18 w 26"/>
                <a:gd name="T49" fmla="*/ 35 h 52"/>
                <a:gd name="T50" fmla="*/ 18 w 26"/>
                <a:gd name="T51" fmla="*/ 32 h 52"/>
                <a:gd name="T52" fmla="*/ 17 w 26"/>
                <a:gd name="T53" fmla="*/ 20 h 52"/>
                <a:gd name="T54" fmla="*/ 18 w 26"/>
                <a:gd name="T55" fmla="*/ 18 h 52"/>
                <a:gd name="T56" fmla="*/ 20 w 26"/>
                <a:gd name="T57" fmla="*/ 11 h 52"/>
                <a:gd name="T58" fmla="*/ 21 w 26"/>
                <a:gd name="T59" fmla="*/ 13 h 52"/>
                <a:gd name="T60" fmla="*/ 23 w 26"/>
                <a:gd name="T61" fmla="*/ 17 h 52"/>
                <a:gd name="T62" fmla="*/ 26 w 26"/>
                <a:gd name="T63" fmla="*/ 25 h 52"/>
                <a:gd name="T64" fmla="*/ 26 w 26"/>
                <a:gd name="T65" fmla="*/ 32 h 52"/>
                <a:gd name="T66" fmla="*/ 26 w 26"/>
                <a:gd name="T67" fmla="*/ 25 h 52"/>
                <a:gd name="T68" fmla="*/ 24 w 26"/>
                <a:gd name="T69" fmla="*/ 16 h 52"/>
                <a:gd name="T70" fmla="*/ 22 w 26"/>
                <a:gd name="T71" fmla="*/ 13 h 52"/>
                <a:gd name="T72" fmla="*/ 21 w 26"/>
                <a:gd name="T73" fmla="*/ 11 h 52"/>
                <a:gd name="T74" fmla="*/ 21 w 26"/>
                <a:gd name="T75" fmla="*/ 7 h 52"/>
                <a:gd name="T76" fmla="*/ 21 w 26"/>
                <a:gd name="T77" fmla="*/ 5 h 52"/>
                <a:gd name="T78" fmla="*/ 21 w 26"/>
                <a:gd name="T79" fmla="*/ 4 h 52"/>
                <a:gd name="T80" fmla="*/ 20 w 26"/>
                <a:gd name="T81" fmla="*/ 2 h 52"/>
                <a:gd name="T82" fmla="*/ 20 w 26"/>
                <a:gd name="T83" fmla="*/ 6 h 52"/>
                <a:gd name="T84" fmla="*/ 19 w 26"/>
                <a:gd name="T85" fmla="*/ 7 h 52"/>
                <a:gd name="T86" fmla="*/ 19 w 26"/>
                <a:gd name="T87" fmla="*/ 9 h 52"/>
                <a:gd name="T88" fmla="*/ 14 w 26"/>
                <a:gd name="T89" fmla="*/ 14 h 52"/>
                <a:gd name="T90" fmla="*/ 11 w 26"/>
                <a:gd name="T91" fmla="*/ 16 h 52"/>
                <a:gd name="T92" fmla="*/ 2 w 26"/>
                <a:gd name="T93" fmla="*/ 17 h 52"/>
                <a:gd name="T94" fmla="*/ 8 w 26"/>
                <a:gd name="T95" fmla="*/ 17 h 52"/>
                <a:gd name="T96" fmla="*/ 13 w 26"/>
                <a:gd name="T97" fmla="*/ 15 h 52"/>
                <a:gd name="T98" fmla="*/ 16 w 26"/>
                <a:gd name="T99" fmla="*/ 13 h 52"/>
                <a:gd name="T100" fmla="*/ 19 w 26"/>
                <a:gd name="T101" fmla="*/ 9 h 52"/>
                <a:gd name="T102" fmla="*/ 18 w 26"/>
                <a:gd name="T103" fmla="*/ 14 h 52"/>
                <a:gd name="T104" fmla="*/ 17 w 26"/>
                <a:gd name="T105" fmla="*/ 16 h 52"/>
                <a:gd name="T106" fmla="*/ 14 w 26"/>
                <a:gd name="T107" fmla="*/ 18 h 52"/>
                <a:gd name="T108" fmla="*/ 13 w 26"/>
                <a:gd name="T109" fmla="*/ 19 h 52"/>
                <a:gd name="T110" fmla="*/ 9 w 26"/>
                <a:gd name="T111" fmla="*/ 21 h 52"/>
                <a:gd name="T112" fmla="*/ 1 w 26"/>
                <a:gd name="T113" fmla="*/ 28 h 52"/>
                <a:gd name="T114" fmla="*/ 2 w 26"/>
                <a:gd name="T115"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52">
                  <a:moveTo>
                    <a:pt x="2" y="29"/>
                  </a:moveTo>
                  <a:cubicBezTo>
                    <a:pt x="3" y="28"/>
                    <a:pt x="3" y="27"/>
                    <a:pt x="4" y="26"/>
                  </a:cubicBezTo>
                  <a:cubicBezTo>
                    <a:pt x="6" y="25"/>
                    <a:pt x="8" y="23"/>
                    <a:pt x="9" y="22"/>
                  </a:cubicBezTo>
                  <a:cubicBezTo>
                    <a:pt x="10" y="21"/>
                    <a:pt x="11" y="21"/>
                    <a:pt x="12" y="20"/>
                  </a:cubicBezTo>
                  <a:cubicBezTo>
                    <a:pt x="13" y="20"/>
                    <a:pt x="13" y="20"/>
                    <a:pt x="14" y="19"/>
                  </a:cubicBezTo>
                  <a:cubicBezTo>
                    <a:pt x="14" y="19"/>
                    <a:pt x="14" y="19"/>
                    <a:pt x="14" y="19"/>
                  </a:cubicBezTo>
                  <a:cubicBezTo>
                    <a:pt x="15" y="19"/>
                    <a:pt x="15" y="19"/>
                    <a:pt x="15" y="19"/>
                  </a:cubicBezTo>
                  <a:cubicBezTo>
                    <a:pt x="15" y="18"/>
                    <a:pt x="15" y="18"/>
                    <a:pt x="15" y="18"/>
                  </a:cubicBezTo>
                  <a:cubicBezTo>
                    <a:pt x="16" y="18"/>
                    <a:pt x="16" y="18"/>
                    <a:pt x="17" y="17"/>
                  </a:cubicBezTo>
                  <a:cubicBezTo>
                    <a:pt x="16" y="18"/>
                    <a:pt x="16" y="19"/>
                    <a:pt x="15" y="20"/>
                  </a:cubicBezTo>
                  <a:cubicBezTo>
                    <a:pt x="15" y="20"/>
                    <a:pt x="15" y="21"/>
                    <a:pt x="14" y="21"/>
                  </a:cubicBezTo>
                  <a:cubicBezTo>
                    <a:pt x="14" y="22"/>
                    <a:pt x="14" y="22"/>
                    <a:pt x="13" y="23"/>
                  </a:cubicBezTo>
                  <a:cubicBezTo>
                    <a:pt x="13" y="24"/>
                    <a:pt x="12" y="25"/>
                    <a:pt x="12" y="26"/>
                  </a:cubicBezTo>
                  <a:cubicBezTo>
                    <a:pt x="11" y="26"/>
                    <a:pt x="11" y="27"/>
                    <a:pt x="11" y="28"/>
                  </a:cubicBezTo>
                  <a:cubicBezTo>
                    <a:pt x="10" y="29"/>
                    <a:pt x="9" y="30"/>
                    <a:pt x="9" y="31"/>
                  </a:cubicBezTo>
                  <a:cubicBezTo>
                    <a:pt x="8" y="31"/>
                    <a:pt x="8" y="32"/>
                    <a:pt x="8" y="32"/>
                  </a:cubicBezTo>
                  <a:cubicBezTo>
                    <a:pt x="7" y="33"/>
                    <a:pt x="7" y="34"/>
                    <a:pt x="7" y="34"/>
                  </a:cubicBezTo>
                  <a:cubicBezTo>
                    <a:pt x="6" y="35"/>
                    <a:pt x="5" y="36"/>
                    <a:pt x="5" y="38"/>
                  </a:cubicBezTo>
                  <a:cubicBezTo>
                    <a:pt x="5" y="38"/>
                    <a:pt x="5" y="39"/>
                    <a:pt x="5" y="40"/>
                  </a:cubicBezTo>
                  <a:cubicBezTo>
                    <a:pt x="5" y="40"/>
                    <a:pt x="5" y="41"/>
                    <a:pt x="5" y="42"/>
                  </a:cubicBezTo>
                  <a:cubicBezTo>
                    <a:pt x="5" y="40"/>
                    <a:pt x="5" y="39"/>
                    <a:pt x="5" y="38"/>
                  </a:cubicBezTo>
                  <a:cubicBezTo>
                    <a:pt x="6" y="37"/>
                    <a:pt x="7" y="35"/>
                    <a:pt x="7" y="34"/>
                  </a:cubicBezTo>
                  <a:cubicBezTo>
                    <a:pt x="8" y="34"/>
                    <a:pt x="8" y="33"/>
                    <a:pt x="8" y="33"/>
                  </a:cubicBezTo>
                  <a:cubicBezTo>
                    <a:pt x="9" y="32"/>
                    <a:pt x="9" y="32"/>
                    <a:pt x="9" y="31"/>
                  </a:cubicBezTo>
                  <a:cubicBezTo>
                    <a:pt x="9" y="31"/>
                    <a:pt x="10" y="31"/>
                    <a:pt x="10" y="30"/>
                  </a:cubicBezTo>
                  <a:cubicBezTo>
                    <a:pt x="9" y="33"/>
                    <a:pt x="8" y="36"/>
                    <a:pt x="8" y="39"/>
                  </a:cubicBezTo>
                  <a:cubicBezTo>
                    <a:pt x="8" y="41"/>
                    <a:pt x="7" y="43"/>
                    <a:pt x="7" y="46"/>
                  </a:cubicBezTo>
                  <a:cubicBezTo>
                    <a:pt x="7" y="47"/>
                    <a:pt x="8" y="48"/>
                    <a:pt x="8" y="49"/>
                  </a:cubicBezTo>
                  <a:cubicBezTo>
                    <a:pt x="8" y="50"/>
                    <a:pt x="8" y="51"/>
                    <a:pt x="8" y="52"/>
                  </a:cubicBezTo>
                  <a:cubicBezTo>
                    <a:pt x="8" y="52"/>
                    <a:pt x="8" y="51"/>
                    <a:pt x="8" y="51"/>
                  </a:cubicBezTo>
                  <a:cubicBezTo>
                    <a:pt x="8" y="50"/>
                    <a:pt x="8" y="50"/>
                    <a:pt x="8" y="49"/>
                  </a:cubicBezTo>
                  <a:cubicBezTo>
                    <a:pt x="8" y="48"/>
                    <a:pt x="8" y="47"/>
                    <a:pt x="9" y="46"/>
                  </a:cubicBezTo>
                  <a:cubicBezTo>
                    <a:pt x="9" y="43"/>
                    <a:pt x="9" y="41"/>
                    <a:pt x="9" y="39"/>
                  </a:cubicBezTo>
                  <a:cubicBezTo>
                    <a:pt x="10" y="35"/>
                    <a:pt x="11" y="30"/>
                    <a:pt x="13" y="26"/>
                  </a:cubicBezTo>
                  <a:cubicBezTo>
                    <a:pt x="13" y="25"/>
                    <a:pt x="14" y="24"/>
                    <a:pt x="14" y="23"/>
                  </a:cubicBezTo>
                  <a:cubicBezTo>
                    <a:pt x="15" y="23"/>
                    <a:pt x="15" y="22"/>
                    <a:pt x="15" y="22"/>
                  </a:cubicBezTo>
                  <a:cubicBezTo>
                    <a:pt x="16" y="21"/>
                    <a:pt x="16" y="21"/>
                    <a:pt x="16" y="20"/>
                  </a:cubicBezTo>
                  <a:cubicBezTo>
                    <a:pt x="16" y="20"/>
                    <a:pt x="16" y="20"/>
                    <a:pt x="16" y="20"/>
                  </a:cubicBezTo>
                  <a:cubicBezTo>
                    <a:pt x="16" y="20"/>
                    <a:pt x="16" y="20"/>
                    <a:pt x="16" y="20"/>
                  </a:cubicBezTo>
                  <a:cubicBezTo>
                    <a:pt x="16" y="21"/>
                    <a:pt x="16" y="22"/>
                    <a:pt x="16" y="22"/>
                  </a:cubicBezTo>
                  <a:cubicBezTo>
                    <a:pt x="16" y="23"/>
                    <a:pt x="16" y="24"/>
                    <a:pt x="16" y="24"/>
                  </a:cubicBezTo>
                  <a:cubicBezTo>
                    <a:pt x="17" y="27"/>
                    <a:pt x="17" y="29"/>
                    <a:pt x="18" y="32"/>
                  </a:cubicBezTo>
                  <a:cubicBezTo>
                    <a:pt x="18" y="32"/>
                    <a:pt x="18" y="33"/>
                    <a:pt x="18" y="33"/>
                  </a:cubicBezTo>
                  <a:cubicBezTo>
                    <a:pt x="18" y="34"/>
                    <a:pt x="17" y="35"/>
                    <a:pt x="17" y="35"/>
                  </a:cubicBezTo>
                  <a:cubicBezTo>
                    <a:pt x="17" y="36"/>
                    <a:pt x="17" y="38"/>
                    <a:pt x="16" y="39"/>
                  </a:cubicBezTo>
                  <a:cubicBezTo>
                    <a:pt x="16" y="40"/>
                    <a:pt x="16" y="41"/>
                    <a:pt x="15" y="42"/>
                  </a:cubicBezTo>
                  <a:cubicBezTo>
                    <a:pt x="15" y="44"/>
                    <a:pt x="14" y="45"/>
                    <a:pt x="14" y="46"/>
                  </a:cubicBezTo>
                  <a:cubicBezTo>
                    <a:pt x="14" y="45"/>
                    <a:pt x="15" y="44"/>
                    <a:pt x="15" y="42"/>
                  </a:cubicBezTo>
                  <a:cubicBezTo>
                    <a:pt x="16" y="41"/>
                    <a:pt x="16" y="40"/>
                    <a:pt x="17" y="39"/>
                  </a:cubicBezTo>
                  <a:cubicBezTo>
                    <a:pt x="17" y="38"/>
                    <a:pt x="18" y="37"/>
                    <a:pt x="18" y="35"/>
                  </a:cubicBezTo>
                  <a:cubicBezTo>
                    <a:pt x="18" y="35"/>
                    <a:pt x="18" y="34"/>
                    <a:pt x="18" y="33"/>
                  </a:cubicBezTo>
                  <a:cubicBezTo>
                    <a:pt x="18" y="33"/>
                    <a:pt x="18" y="32"/>
                    <a:pt x="18" y="32"/>
                  </a:cubicBezTo>
                  <a:cubicBezTo>
                    <a:pt x="18" y="29"/>
                    <a:pt x="18" y="27"/>
                    <a:pt x="17" y="24"/>
                  </a:cubicBezTo>
                  <a:cubicBezTo>
                    <a:pt x="17" y="23"/>
                    <a:pt x="17" y="22"/>
                    <a:pt x="17" y="20"/>
                  </a:cubicBezTo>
                  <a:cubicBezTo>
                    <a:pt x="17" y="20"/>
                    <a:pt x="17" y="19"/>
                    <a:pt x="17" y="19"/>
                  </a:cubicBezTo>
                  <a:cubicBezTo>
                    <a:pt x="17" y="18"/>
                    <a:pt x="18" y="18"/>
                    <a:pt x="18" y="18"/>
                  </a:cubicBezTo>
                  <a:cubicBezTo>
                    <a:pt x="18" y="17"/>
                    <a:pt x="19" y="15"/>
                    <a:pt x="19" y="14"/>
                  </a:cubicBezTo>
                  <a:cubicBezTo>
                    <a:pt x="20" y="13"/>
                    <a:pt x="20" y="12"/>
                    <a:pt x="20" y="11"/>
                  </a:cubicBezTo>
                  <a:cubicBezTo>
                    <a:pt x="20" y="11"/>
                    <a:pt x="20" y="11"/>
                    <a:pt x="20" y="11"/>
                  </a:cubicBezTo>
                  <a:cubicBezTo>
                    <a:pt x="21" y="12"/>
                    <a:pt x="21" y="12"/>
                    <a:pt x="21" y="13"/>
                  </a:cubicBezTo>
                  <a:cubicBezTo>
                    <a:pt x="22" y="13"/>
                    <a:pt x="22" y="14"/>
                    <a:pt x="22" y="14"/>
                  </a:cubicBezTo>
                  <a:cubicBezTo>
                    <a:pt x="23" y="15"/>
                    <a:pt x="23" y="16"/>
                    <a:pt x="23" y="17"/>
                  </a:cubicBezTo>
                  <a:cubicBezTo>
                    <a:pt x="24" y="18"/>
                    <a:pt x="24" y="19"/>
                    <a:pt x="25" y="19"/>
                  </a:cubicBezTo>
                  <a:cubicBezTo>
                    <a:pt x="25" y="21"/>
                    <a:pt x="25" y="23"/>
                    <a:pt x="26" y="25"/>
                  </a:cubicBezTo>
                  <a:cubicBezTo>
                    <a:pt x="26" y="26"/>
                    <a:pt x="26" y="27"/>
                    <a:pt x="26" y="28"/>
                  </a:cubicBezTo>
                  <a:cubicBezTo>
                    <a:pt x="26" y="30"/>
                    <a:pt x="26" y="31"/>
                    <a:pt x="26" y="32"/>
                  </a:cubicBezTo>
                  <a:cubicBezTo>
                    <a:pt x="26" y="31"/>
                    <a:pt x="26" y="30"/>
                    <a:pt x="26" y="28"/>
                  </a:cubicBezTo>
                  <a:cubicBezTo>
                    <a:pt x="26" y="27"/>
                    <a:pt x="26" y="26"/>
                    <a:pt x="26" y="25"/>
                  </a:cubicBezTo>
                  <a:cubicBezTo>
                    <a:pt x="26" y="23"/>
                    <a:pt x="26" y="21"/>
                    <a:pt x="25" y="19"/>
                  </a:cubicBezTo>
                  <a:cubicBezTo>
                    <a:pt x="25" y="18"/>
                    <a:pt x="24" y="17"/>
                    <a:pt x="24" y="16"/>
                  </a:cubicBezTo>
                  <a:cubicBezTo>
                    <a:pt x="24" y="15"/>
                    <a:pt x="23" y="14"/>
                    <a:pt x="23" y="14"/>
                  </a:cubicBezTo>
                  <a:cubicBezTo>
                    <a:pt x="23" y="13"/>
                    <a:pt x="22" y="13"/>
                    <a:pt x="22" y="13"/>
                  </a:cubicBezTo>
                  <a:cubicBezTo>
                    <a:pt x="22" y="13"/>
                    <a:pt x="22" y="12"/>
                    <a:pt x="22" y="12"/>
                  </a:cubicBezTo>
                  <a:cubicBezTo>
                    <a:pt x="22" y="12"/>
                    <a:pt x="21" y="11"/>
                    <a:pt x="21" y="11"/>
                  </a:cubicBezTo>
                  <a:cubicBezTo>
                    <a:pt x="21" y="11"/>
                    <a:pt x="21" y="10"/>
                    <a:pt x="20" y="10"/>
                  </a:cubicBezTo>
                  <a:cubicBezTo>
                    <a:pt x="21" y="9"/>
                    <a:pt x="21" y="8"/>
                    <a:pt x="21" y="7"/>
                  </a:cubicBezTo>
                  <a:cubicBezTo>
                    <a:pt x="21" y="7"/>
                    <a:pt x="21" y="6"/>
                    <a:pt x="21" y="5"/>
                  </a:cubicBezTo>
                  <a:cubicBezTo>
                    <a:pt x="21" y="5"/>
                    <a:pt x="21" y="5"/>
                    <a:pt x="21" y="5"/>
                  </a:cubicBezTo>
                  <a:cubicBezTo>
                    <a:pt x="21" y="5"/>
                    <a:pt x="21" y="5"/>
                    <a:pt x="21" y="5"/>
                  </a:cubicBezTo>
                  <a:cubicBezTo>
                    <a:pt x="21" y="4"/>
                    <a:pt x="21" y="4"/>
                    <a:pt x="21" y="4"/>
                  </a:cubicBezTo>
                  <a:cubicBezTo>
                    <a:pt x="21" y="3"/>
                    <a:pt x="21" y="2"/>
                    <a:pt x="21" y="0"/>
                  </a:cubicBezTo>
                  <a:cubicBezTo>
                    <a:pt x="21" y="1"/>
                    <a:pt x="21" y="2"/>
                    <a:pt x="20" y="2"/>
                  </a:cubicBezTo>
                  <a:cubicBezTo>
                    <a:pt x="20" y="3"/>
                    <a:pt x="20" y="3"/>
                    <a:pt x="20" y="4"/>
                  </a:cubicBezTo>
                  <a:cubicBezTo>
                    <a:pt x="20" y="5"/>
                    <a:pt x="20" y="5"/>
                    <a:pt x="20" y="6"/>
                  </a:cubicBezTo>
                  <a:cubicBezTo>
                    <a:pt x="20" y="6"/>
                    <a:pt x="20" y="7"/>
                    <a:pt x="20" y="7"/>
                  </a:cubicBezTo>
                  <a:cubicBezTo>
                    <a:pt x="20" y="7"/>
                    <a:pt x="20" y="7"/>
                    <a:pt x="19" y="7"/>
                  </a:cubicBezTo>
                  <a:cubicBezTo>
                    <a:pt x="19" y="7"/>
                    <a:pt x="19" y="8"/>
                    <a:pt x="19" y="8"/>
                  </a:cubicBezTo>
                  <a:cubicBezTo>
                    <a:pt x="19" y="8"/>
                    <a:pt x="19" y="8"/>
                    <a:pt x="19" y="9"/>
                  </a:cubicBezTo>
                  <a:cubicBezTo>
                    <a:pt x="18" y="9"/>
                    <a:pt x="18" y="9"/>
                    <a:pt x="18" y="10"/>
                  </a:cubicBezTo>
                  <a:cubicBezTo>
                    <a:pt x="17" y="11"/>
                    <a:pt x="15" y="13"/>
                    <a:pt x="14" y="14"/>
                  </a:cubicBezTo>
                  <a:cubicBezTo>
                    <a:pt x="13" y="14"/>
                    <a:pt x="13" y="15"/>
                    <a:pt x="12" y="15"/>
                  </a:cubicBezTo>
                  <a:cubicBezTo>
                    <a:pt x="12" y="15"/>
                    <a:pt x="12" y="16"/>
                    <a:pt x="11" y="16"/>
                  </a:cubicBezTo>
                  <a:cubicBezTo>
                    <a:pt x="10" y="16"/>
                    <a:pt x="9" y="17"/>
                    <a:pt x="8" y="17"/>
                  </a:cubicBezTo>
                  <a:cubicBezTo>
                    <a:pt x="6" y="17"/>
                    <a:pt x="4" y="17"/>
                    <a:pt x="2" y="17"/>
                  </a:cubicBezTo>
                  <a:cubicBezTo>
                    <a:pt x="3" y="17"/>
                    <a:pt x="4" y="17"/>
                    <a:pt x="5" y="17"/>
                  </a:cubicBezTo>
                  <a:cubicBezTo>
                    <a:pt x="6" y="17"/>
                    <a:pt x="7" y="17"/>
                    <a:pt x="8" y="17"/>
                  </a:cubicBezTo>
                  <a:cubicBezTo>
                    <a:pt x="9" y="17"/>
                    <a:pt x="10" y="17"/>
                    <a:pt x="11" y="16"/>
                  </a:cubicBezTo>
                  <a:cubicBezTo>
                    <a:pt x="12" y="16"/>
                    <a:pt x="12" y="16"/>
                    <a:pt x="13" y="15"/>
                  </a:cubicBezTo>
                  <a:cubicBezTo>
                    <a:pt x="13" y="15"/>
                    <a:pt x="14" y="15"/>
                    <a:pt x="14" y="15"/>
                  </a:cubicBezTo>
                  <a:cubicBezTo>
                    <a:pt x="15" y="14"/>
                    <a:pt x="16" y="13"/>
                    <a:pt x="16" y="13"/>
                  </a:cubicBezTo>
                  <a:cubicBezTo>
                    <a:pt x="17" y="12"/>
                    <a:pt x="18" y="11"/>
                    <a:pt x="18" y="10"/>
                  </a:cubicBezTo>
                  <a:cubicBezTo>
                    <a:pt x="19" y="10"/>
                    <a:pt x="19" y="9"/>
                    <a:pt x="19" y="9"/>
                  </a:cubicBezTo>
                  <a:cubicBezTo>
                    <a:pt x="19" y="9"/>
                    <a:pt x="19" y="9"/>
                    <a:pt x="19" y="9"/>
                  </a:cubicBezTo>
                  <a:cubicBezTo>
                    <a:pt x="19" y="11"/>
                    <a:pt x="19" y="12"/>
                    <a:pt x="18" y="14"/>
                  </a:cubicBezTo>
                  <a:cubicBezTo>
                    <a:pt x="18" y="14"/>
                    <a:pt x="18" y="14"/>
                    <a:pt x="18" y="15"/>
                  </a:cubicBezTo>
                  <a:cubicBezTo>
                    <a:pt x="17" y="15"/>
                    <a:pt x="17" y="15"/>
                    <a:pt x="17" y="16"/>
                  </a:cubicBezTo>
                  <a:cubicBezTo>
                    <a:pt x="16" y="16"/>
                    <a:pt x="16" y="17"/>
                    <a:pt x="15" y="18"/>
                  </a:cubicBezTo>
                  <a:cubicBezTo>
                    <a:pt x="14" y="18"/>
                    <a:pt x="14" y="18"/>
                    <a:pt x="14" y="18"/>
                  </a:cubicBezTo>
                  <a:cubicBezTo>
                    <a:pt x="14" y="18"/>
                    <a:pt x="14" y="18"/>
                    <a:pt x="14" y="18"/>
                  </a:cubicBezTo>
                  <a:cubicBezTo>
                    <a:pt x="13" y="19"/>
                    <a:pt x="13" y="19"/>
                    <a:pt x="13" y="19"/>
                  </a:cubicBezTo>
                  <a:cubicBezTo>
                    <a:pt x="13" y="19"/>
                    <a:pt x="12" y="19"/>
                    <a:pt x="12" y="20"/>
                  </a:cubicBezTo>
                  <a:cubicBezTo>
                    <a:pt x="11" y="20"/>
                    <a:pt x="10" y="21"/>
                    <a:pt x="9" y="21"/>
                  </a:cubicBezTo>
                  <a:cubicBezTo>
                    <a:pt x="7" y="23"/>
                    <a:pt x="5" y="24"/>
                    <a:pt x="4" y="26"/>
                  </a:cubicBezTo>
                  <a:cubicBezTo>
                    <a:pt x="3" y="26"/>
                    <a:pt x="2" y="27"/>
                    <a:pt x="1" y="28"/>
                  </a:cubicBezTo>
                  <a:cubicBezTo>
                    <a:pt x="1" y="29"/>
                    <a:pt x="0" y="30"/>
                    <a:pt x="0" y="31"/>
                  </a:cubicBezTo>
                  <a:cubicBezTo>
                    <a:pt x="1" y="30"/>
                    <a:pt x="1" y="29"/>
                    <a:pt x="2" y="2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1951"/>
            <p:cNvSpPr>
              <a:spLocks/>
            </p:cNvSpPr>
            <p:nvPr/>
          </p:nvSpPr>
          <p:spPr bwMode="auto">
            <a:xfrm>
              <a:off x="3968702" y="4210074"/>
              <a:ext cx="112713" cy="30163"/>
            </a:xfrm>
            <a:custGeom>
              <a:avLst/>
              <a:gdLst>
                <a:gd name="T0" fmla="*/ 30 w 30"/>
                <a:gd name="T1" fmla="*/ 3 h 8"/>
                <a:gd name="T2" fmla="*/ 15 w 30"/>
                <a:gd name="T3" fmla="*/ 5 h 8"/>
                <a:gd name="T4" fmla="*/ 7 w 30"/>
                <a:gd name="T5" fmla="*/ 2 h 8"/>
                <a:gd name="T6" fmla="*/ 0 w 30"/>
                <a:gd name="T7" fmla="*/ 0 h 8"/>
                <a:gd name="T8" fmla="*/ 8 w 30"/>
                <a:gd name="T9" fmla="*/ 7 h 8"/>
                <a:gd name="T10" fmla="*/ 18 w 30"/>
                <a:gd name="T11" fmla="*/ 7 h 8"/>
                <a:gd name="T12" fmla="*/ 30 w 30"/>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30" h="8">
                  <a:moveTo>
                    <a:pt x="30" y="3"/>
                  </a:moveTo>
                  <a:cubicBezTo>
                    <a:pt x="25" y="4"/>
                    <a:pt x="20" y="5"/>
                    <a:pt x="15" y="5"/>
                  </a:cubicBezTo>
                  <a:cubicBezTo>
                    <a:pt x="12" y="4"/>
                    <a:pt x="10" y="3"/>
                    <a:pt x="7" y="2"/>
                  </a:cubicBezTo>
                  <a:cubicBezTo>
                    <a:pt x="5" y="1"/>
                    <a:pt x="3" y="0"/>
                    <a:pt x="0" y="0"/>
                  </a:cubicBezTo>
                  <a:cubicBezTo>
                    <a:pt x="3" y="3"/>
                    <a:pt x="5" y="5"/>
                    <a:pt x="8" y="7"/>
                  </a:cubicBezTo>
                  <a:cubicBezTo>
                    <a:pt x="11" y="8"/>
                    <a:pt x="16" y="8"/>
                    <a:pt x="18" y="7"/>
                  </a:cubicBezTo>
                  <a:cubicBezTo>
                    <a:pt x="22" y="6"/>
                    <a:pt x="26" y="5"/>
                    <a:pt x="30" y="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20" name="Picture 1952"/>
            <p:cNvPicPr>
              <a:picLocks noChangeAspect="1" noChangeArrowheads="1"/>
            </p:cNvPicPr>
            <p:nvPr/>
          </p:nvPicPr>
          <p:blipFill>
            <a:blip r:embed="rId24" cstate="screen">
              <a:extLst>
                <a:ext uri="{28A0092B-C50C-407E-A947-70E740481C1C}">
                  <a14:useLocalDpi xmlns:a14="http://schemas.microsoft.com/office/drawing/2010/main"/>
                </a:ext>
              </a:extLst>
            </a:blip>
            <a:srcRect/>
            <a:stretch>
              <a:fillRect/>
            </a:stretch>
          </p:blipFill>
          <p:spPr bwMode="auto">
            <a:xfrm>
              <a:off x="3935365" y="4110061"/>
              <a:ext cx="280989"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1" name="Picture 1953"/>
            <p:cNvPicPr>
              <a:picLocks noChangeAspect="1" noChangeArrowheads="1"/>
            </p:cNvPicPr>
            <p:nvPr/>
          </p:nvPicPr>
          <p:blipFill>
            <a:blip r:embed="rId25" cstate="screen">
              <a:extLst>
                <a:ext uri="{28A0092B-C50C-407E-A947-70E740481C1C}">
                  <a14:useLocalDpi xmlns:a14="http://schemas.microsoft.com/office/drawing/2010/main"/>
                </a:ext>
              </a:extLst>
            </a:blip>
            <a:srcRect/>
            <a:stretch>
              <a:fillRect/>
            </a:stretch>
          </p:blipFill>
          <p:spPr bwMode="auto">
            <a:xfrm>
              <a:off x="4068715" y="4121173"/>
              <a:ext cx="101601"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2" name="Freeform 1954"/>
            <p:cNvSpPr>
              <a:spLocks/>
            </p:cNvSpPr>
            <p:nvPr/>
          </p:nvSpPr>
          <p:spPr bwMode="auto">
            <a:xfrm>
              <a:off x="3998865" y="4138636"/>
              <a:ext cx="109538" cy="79376"/>
            </a:xfrm>
            <a:custGeom>
              <a:avLst/>
              <a:gdLst>
                <a:gd name="T0" fmla="*/ 18 w 29"/>
                <a:gd name="T1" fmla="*/ 11 h 21"/>
                <a:gd name="T2" fmla="*/ 24 w 29"/>
                <a:gd name="T3" fmla="*/ 18 h 21"/>
                <a:gd name="T4" fmla="*/ 29 w 29"/>
                <a:gd name="T5" fmla="*/ 21 h 21"/>
                <a:gd name="T6" fmla="*/ 23 w 29"/>
                <a:gd name="T7" fmla="*/ 14 h 21"/>
                <a:gd name="T8" fmla="*/ 18 w 29"/>
                <a:gd name="T9" fmla="*/ 5 h 21"/>
                <a:gd name="T10" fmla="*/ 10 w 29"/>
                <a:gd name="T11" fmla="*/ 0 h 21"/>
                <a:gd name="T12" fmla="*/ 9 w 29"/>
                <a:gd name="T13" fmla="*/ 0 h 21"/>
                <a:gd name="T14" fmla="*/ 0 w 29"/>
                <a:gd name="T15" fmla="*/ 6 h 21"/>
                <a:gd name="T16" fmla="*/ 5 w 29"/>
                <a:gd name="T17" fmla="*/ 5 h 21"/>
                <a:gd name="T18" fmla="*/ 18 w 29"/>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1">
                  <a:moveTo>
                    <a:pt x="18" y="11"/>
                  </a:moveTo>
                  <a:cubicBezTo>
                    <a:pt x="19" y="13"/>
                    <a:pt x="22" y="17"/>
                    <a:pt x="24" y="18"/>
                  </a:cubicBezTo>
                  <a:cubicBezTo>
                    <a:pt x="25" y="20"/>
                    <a:pt x="29" y="21"/>
                    <a:pt x="29" y="21"/>
                  </a:cubicBezTo>
                  <a:cubicBezTo>
                    <a:pt x="26" y="19"/>
                    <a:pt x="24" y="17"/>
                    <a:pt x="23" y="14"/>
                  </a:cubicBezTo>
                  <a:cubicBezTo>
                    <a:pt x="21" y="11"/>
                    <a:pt x="20" y="8"/>
                    <a:pt x="18" y="5"/>
                  </a:cubicBezTo>
                  <a:cubicBezTo>
                    <a:pt x="17" y="2"/>
                    <a:pt x="14" y="1"/>
                    <a:pt x="10" y="0"/>
                  </a:cubicBezTo>
                  <a:cubicBezTo>
                    <a:pt x="10" y="0"/>
                    <a:pt x="9" y="0"/>
                    <a:pt x="9" y="0"/>
                  </a:cubicBezTo>
                  <a:cubicBezTo>
                    <a:pt x="6" y="2"/>
                    <a:pt x="3" y="4"/>
                    <a:pt x="0" y="6"/>
                  </a:cubicBezTo>
                  <a:cubicBezTo>
                    <a:pt x="1" y="6"/>
                    <a:pt x="3" y="5"/>
                    <a:pt x="5" y="5"/>
                  </a:cubicBezTo>
                  <a:cubicBezTo>
                    <a:pt x="11" y="5"/>
                    <a:pt x="16" y="8"/>
                    <a:pt x="18"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1955"/>
            <p:cNvSpPr>
              <a:spLocks/>
            </p:cNvSpPr>
            <p:nvPr/>
          </p:nvSpPr>
          <p:spPr bwMode="auto">
            <a:xfrm>
              <a:off x="3960765" y="4160861"/>
              <a:ext cx="200026" cy="98426"/>
            </a:xfrm>
            <a:custGeom>
              <a:avLst/>
              <a:gdLst>
                <a:gd name="T0" fmla="*/ 26 w 53"/>
                <a:gd name="T1" fmla="*/ 4 h 26"/>
                <a:gd name="T2" fmla="*/ 32 w 53"/>
                <a:gd name="T3" fmla="*/ 12 h 26"/>
                <a:gd name="T4" fmla="*/ 34 w 53"/>
                <a:gd name="T5" fmla="*/ 14 h 26"/>
                <a:gd name="T6" fmla="*/ 34 w 53"/>
                <a:gd name="T7" fmla="*/ 14 h 26"/>
                <a:gd name="T8" fmla="*/ 33 w 53"/>
                <a:gd name="T9" fmla="*/ 14 h 26"/>
                <a:gd name="T10" fmla="*/ 30 w 53"/>
                <a:gd name="T11" fmla="*/ 13 h 26"/>
                <a:gd name="T12" fmla="*/ 24 w 53"/>
                <a:gd name="T13" fmla="*/ 10 h 26"/>
                <a:gd name="T14" fmla="*/ 20 w 53"/>
                <a:gd name="T15" fmla="*/ 7 h 26"/>
                <a:gd name="T16" fmla="*/ 15 w 53"/>
                <a:gd name="T17" fmla="*/ 5 h 26"/>
                <a:gd name="T18" fmla="*/ 11 w 53"/>
                <a:gd name="T19" fmla="*/ 5 h 26"/>
                <a:gd name="T20" fmla="*/ 18 w 53"/>
                <a:gd name="T21" fmla="*/ 7 h 26"/>
                <a:gd name="T22" fmla="*/ 21 w 53"/>
                <a:gd name="T23" fmla="*/ 9 h 26"/>
                <a:gd name="T24" fmla="*/ 14 w 53"/>
                <a:gd name="T25" fmla="*/ 8 h 26"/>
                <a:gd name="T26" fmla="*/ 3 w 53"/>
                <a:gd name="T27" fmla="*/ 9 h 26"/>
                <a:gd name="T28" fmla="*/ 2 w 53"/>
                <a:gd name="T29" fmla="*/ 9 h 26"/>
                <a:gd name="T30" fmla="*/ 7 w 53"/>
                <a:gd name="T31" fmla="*/ 9 h 26"/>
                <a:gd name="T32" fmla="*/ 27 w 53"/>
                <a:gd name="T33" fmla="*/ 12 h 26"/>
                <a:gd name="T34" fmla="*/ 31 w 53"/>
                <a:gd name="T35" fmla="*/ 15 h 26"/>
                <a:gd name="T36" fmla="*/ 33 w 53"/>
                <a:gd name="T37" fmla="*/ 16 h 26"/>
                <a:gd name="T38" fmla="*/ 30 w 53"/>
                <a:gd name="T39" fmla="*/ 16 h 26"/>
                <a:gd name="T40" fmla="*/ 21 w 53"/>
                <a:gd name="T41" fmla="*/ 17 h 26"/>
                <a:gd name="T42" fmla="*/ 18 w 53"/>
                <a:gd name="T43" fmla="*/ 17 h 26"/>
                <a:gd name="T44" fmla="*/ 10 w 53"/>
                <a:gd name="T45" fmla="*/ 16 h 26"/>
                <a:gd name="T46" fmla="*/ 10 w 53"/>
                <a:gd name="T47" fmla="*/ 16 h 26"/>
                <a:gd name="T48" fmla="*/ 18 w 53"/>
                <a:gd name="T49" fmla="*/ 18 h 26"/>
                <a:gd name="T50" fmla="*/ 21 w 53"/>
                <a:gd name="T51" fmla="*/ 18 h 26"/>
                <a:gd name="T52" fmla="*/ 32 w 53"/>
                <a:gd name="T53" fmla="*/ 16 h 26"/>
                <a:gd name="T54" fmla="*/ 35 w 53"/>
                <a:gd name="T55" fmla="*/ 17 h 26"/>
                <a:gd name="T56" fmla="*/ 42 w 53"/>
                <a:gd name="T57" fmla="*/ 19 h 26"/>
                <a:gd name="T58" fmla="*/ 40 w 53"/>
                <a:gd name="T59" fmla="*/ 20 h 26"/>
                <a:gd name="T60" fmla="*/ 37 w 53"/>
                <a:gd name="T61" fmla="*/ 22 h 26"/>
                <a:gd name="T62" fmla="*/ 28 w 53"/>
                <a:gd name="T63" fmla="*/ 25 h 26"/>
                <a:gd name="T64" fmla="*/ 22 w 53"/>
                <a:gd name="T65" fmla="*/ 25 h 26"/>
                <a:gd name="T66" fmla="*/ 28 w 53"/>
                <a:gd name="T67" fmla="*/ 25 h 26"/>
                <a:gd name="T68" fmla="*/ 37 w 53"/>
                <a:gd name="T69" fmla="*/ 23 h 26"/>
                <a:gd name="T70" fmla="*/ 40 w 53"/>
                <a:gd name="T71" fmla="*/ 21 h 26"/>
                <a:gd name="T72" fmla="*/ 42 w 53"/>
                <a:gd name="T73" fmla="*/ 20 h 26"/>
                <a:gd name="T74" fmla="*/ 46 w 53"/>
                <a:gd name="T75" fmla="*/ 19 h 26"/>
                <a:gd name="T76" fmla="*/ 49 w 53"/>
                <a:gd name="T77" fmla="*/ 19 h 26"/>
                <a:gd name="T78" fmla="*/ 49 w 53"/>
                <a:gd name="T79" fmla="*/ 19 h 26"/>
                <a:gd name="T80" fmla="*/ 51 w 53"/>
                <a:gd name="T81" fmla="*/ 19 h 26"/>
                <a:gd name="T82" fmla="*/ 47 w 53"/>
                <a:gd name="T83" fmla="*/ 18 h 26"/>
                <a:gd name="T84" fmla="*/ 46 w 53"/>
                <a:gd name="T85" fmla="*/ 18 h 26"/>
                <a:gd name="T86" fmla="*/ 44 w 53"/>
                <a:gd name="T87" fmla="*/ 17 h 26"/>
                <a:gd name="T88" fmla="*/ 39 w 53"/>
                <a:gd name="T89" fmla="*/ 12 h 26"/>
                <a:gd name="T90" fmla="*/ 37 w 53"/>
                <a:gd name="T91" fmla="*/ 10 h 26"/>
                <a:gd name="T92" fmla="*/ 35 w 53"/>
                <a:gd name="T93" fmla="*/ 1 h 26"/>
                <a:gd name="T94" fmla="*/ 35 w 53"/>
                <a:gd name="T95" fmla="*/ 7 h 26"/>
                <a:gd name="T96" fmla="*/ 37 w 53"/>
                <a:gd name="T97" fmla="*/ 12 h 26"/>
                <a:gd name="T98" fmla="*/ 40 w 53"/>
                <a:gd name="T99" fmla="*/ 15 h 26"/>
                <a:gd name="T100" fmla="*/ 44 w 53"/>
                <a:gd name="T101" fmla="*/ 18 h 26"/>
                <a:gd name="T102" fmla="*/ 39 w 53"/>
                <a:gd name="T103" fmla="*/ 17 h 26"/>
                <a:gd name="T104" fmla="*/ 37 w 53"/>
                <a:gd name="T105" fmla="*/ 16 h 26"/>
                <a:gd name="T106" fmla="*/ 35 w 53"/>
                <a:gd name="T107" fmla="*/ 13 h 26"/>
                <a:gd name="T108" fmla="*/ 34 w 53"/>
                <a:gd name="T109" fmla="*/ 12 h 26"/>
                <a:gd name="T110" fmla="*/ 31 w 53"/>
                <a:gd name="T111" fmla="*/ 8 h 26"/>
                <a:gd name="T112" fmla="*/ 24 w 53"/>
                <a:gd name="T113" fmla="*/ 1 h 26"/>
                <a:gd name="T114" fmla="*/ 23 w 53"/>
                <a:gd name="T115"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26">
                  <a:moveTo>
                    <a:pt x="23" y="2"/>
                  </a:moveTo>
                  <a:cubicBezTo>
                    <a:pt x="24" y="2"/>
                    <a:pt x="25" y="3"/>
                    <a:pt x="26" y="4"/>
                  </a:cubicBezTo>
                  <a:cubicBezTo>
                    <a:pt x="28" y="5"/>
                    <a:pt x="29" y="7"/>
                    <a:pt x="30" y="9"/>
                  </a:cubicBezTo>
                  <a:cubicBezTo>
                    <a:pt x="31" y="10"/>
                    <a:pt x="32" y="11"/>
                    <a:pt x="32" y="12"/>
                  </a:cubicBezTo>
                  <a:cubicBezTo>
                    <a:pt x="33" y="12"/>
                    <a:pt x="33" y="12"/>
                    <a:pt x="33" y="13"/>
                  </a:cubicBezTo>
                  <a:cubicBezTo>
                    <a:pt x="34" y="14"/>
                    <a:pt x="34" y="14"/>
                    <a:pt x="34" y="14"/>
                  </a:cubicBezTo>
                  <a:cubicBezTo>
                    <a:pt x="34" y="14"/>
                    <a:pt x="34" y="14"/>
                    <a:pt x="34" y="14"/>
                  </a:cubicBezTo>
                  <a:cubicBezTo>
                    <a:pt x="34" y="14"/>
                    <a:pt x="34" y="14"/>
                    <a:pt x="34" y="14"/>
                  </a:cubicBezTo>
                  <a:cubicBezTo>
                    <a:pt x="35" y="15"/>
                    <a:pt x="35" y="15"/>
                    <a:pt x="36" y="16"/>
                  </a:cubicBezTo>
                  <a:cubicBezTo>
                    <a:pt x="35" y="15"/>
                    <a:pt x="34" y="15"/>
                    <a:pt x="33" y="14"/>
                  </a:cubicBezTo>
                  <a:cubicBezTo>
                    <a:pt x="33" y="14"/>
                    <a:pt x="32" y="14"/>
                    <a:pt x="32" y="14"/>
                  </a:cubicBezTo>
                  <a:cubicBezTo>
                    <a:pt x="31" y="13"/>
                    <a:pt x="31" y="13"/>
                    <a:pt x="30" y="13"/>
                  </a:cubicBezTo>
                  <a:cubicBezTo>
                    <a:pt x="29" y="12"/>
                    <a:pt x="28" y="12"/>
                    <a:pt x="27" y="11"/>
                  </a:cubicBezTo>
                  <a:cubicBezTo>
                    <a:pt x="26" y="11"/>
                    <a:pt x="25" y="11"/>
                    <a:pt x="24" y="10"/>
                  </a:cubicBezTo>
                  <a:cubicBezTo>
                    <a:pt x="24" y="10"/>
                    <a:pt x="23" y="9"/>
                    <a:pt x="22" y="8"/>
                  </a:cubicBezTo>
                  <a:cubicBezTo>
                    <a:pt x="21" y="8"/>
                    <a:pt x="21" y="8"/>
                    <a:pt x="20" y="7"/>
                  </a:cubicBezTo>
                  <a:cubicBezTo>
                    <a:pt x="19" y="7"/>
                    <a:pt x="19" y="7"/>
                    <a:pt x="18" y="7"/>
                  </a:cubicBezTo>
                  <a:cubicBezTo>
                    <a:pt x="17" y="6"/>
                    <a:pt x="16" y="6"/>
                    <a:pt x="15" y="5"/>
                  </a:cubicBezTo>
                  <a:cubicBezTo>
                    <a:pt x="14" y="5"/>
                    <a:pt x="13" y="5"/>
                    <a:pt x="13" y="5"/>
                  </a:cubicBezTo>
                  <a:cubicBezTo>
                    <a:pt x="12" y="5"/>
                    <a:pt x="11" y="5"/>
                    <a:pt x="11" y="5"/>
                  </a:cubicBezTo>
                  <a:cubicBezTo>
                    <a:pt x="12" y="5"/>
                    <a:pt x="13" y="5"/>
                    <a:pt x="14" y="6"/>
                  </a:cubicBezTo>
                  <a:cubicBezTo>
                    <a:pt x="16" y="6"/>
                    <a:pt x="17" y="7"/>
                    <a:pt x="18" y="7"/>
                  </a:cubicBezTo>
                  <a:cubicBezTo>
                    <a:pt x="19" y="7"/>
                    <a:pt x="19" y="8"/>
                    <a:pt x="20" y="8"/>
                  </a:cubicBezTo>
                  <a:cubicBezTo>
                    <a:pt x="20" y="8"/>
                    <a:pt x="21" y="9"/>
                    <a:pt x="21" y="9"/>
                  </a:cubicBezTo>
                  <a:cubicBezTo>
                    <a:pt x="22" y="9"/>
                    <a:pt x="22" y="9"/>
                    <a:pt x="22" y="10"/>
                  </a:cubicBezTo>
                  <a:cubicBezTo>
                    <a:pt x="19" y="9"/>
                    <a:pt x="16" y="8"/>
                    <a:pt x="14" y="8"/>
                  </a:cubicBezTo>
                  <a:cubicBezTo>
                    <a:pt x="11" y="8"/>
                    <a:pt x="9" y="8"/>
                    <a:pt x="7" y="8"/>
                  </a:cubicBezTo>
                  <a:cubicBezTo>
                    <a:pt x="6" y="8"/>
                    <a:pt x="4" y="8"/>
                    <a:pt x="3" y="9"/>
                  </a:cubicBezTo>
                  <a:cubicBezTo>
                    <a:pt x="2" y="9"/>
                    <a:pt x="1" y="9"/>
                    <a:pt x="0" y="9"/>
                  </a:cubicBezTo>
                  <a:cubicBezTo>
                    <a:pt x="1" y="9"/>
                    <a:pt x="1" y="9"/>
                    <a:pt x="2" y="9"/>
                  </a:cubicBezTo>
                  <a:cubicBezTo>
                    <a:pt x="2" y="9"/>
                    <a:pt x="3" y="9"/>
                    <a:pt x="3" y="9"/>
                  </a:cubicBezTo>
                  <a:cubicBezTo>
                    <a:pt x="5" y="9"/>
                    <a:pt x="6" y="9"/>
                    <a:pt x="7" y="9"/>
                  </a:cubicBezTo>
                  <a:cubicBezTo>
                    <a:pt x="9" y="9"/>
                    <a:pt x="11" y="9"/>
                    <a:pt x="13" y="9"/>
                  </a:cubicBezTo>
                  <a:cubicBezTo>
                    <a:pt x="18" y="10"/>
                    <a:pt x="22" y="11"/>
                    <a:pt x="27" y="12"/>
                  </a:cubicBezTo>
                  <a:cubicBezTo>
                    <a:pt x="28" y="13"/>
                    <a:pt x="29" y="13"/>
                    <a:pt x="30" y="14"/>
                  </a:cubicBezTo>
                  <a:cubicBezTo>
                    <a:pt x="30" y="14"/>
                    <a:pt x="31" y="14"/>
                    <a:pt x="31" y="15"/>
                  </a:cubicBezTo>
                  <a:cubicBezTo>
                    <a:pt x="31" y="15"/>
                    <a:pt x="32" y="15"/>
                    <a:pt x="32" y="15"/>
                  </a:cubicBezTo>
                  <a:cubicBezTo>
                    <a:pt x="33" y="15"/>
                    <a:pt x="33" y="16"/>
                    <a:pt x="33" y="16"/>
                  </a:cubicBezTo>
                  <a:cubicBezTo>
                    <a:pt x="33" y="16"/>
                    <a:pt x="32" y="16"/>
                    <a:pt x="32" y="16"/>
                  </a:cubicBezTo>
                  <a:cubicBezTo>
                    <a:pt x="32" y="16"/>
                    <a:pt x="31" y="16"/>
                    <a:pt x="30" y="16"/>
                  </a:cubicBezTo>
                  <a:cubicBezTo>
                    <a:pt x="30" y="16"/>
                    <a:pt x="29" y="16"/>
                    <a:pt x="29" y="16"/>
                  </a:cubicBezTo>
                  <a:cubicBezTo>
                    <a:pt x="26" y="16"/>
                    <a:pt x="24" y="17"/>
                    <a:pt x="21" y="17"/>
                  </a:cubicBezTo>
                  <a:cubicBezTo>
                    <a:pt x="21" y="17"/>
                    <a:pt x="20" y="18"/>
                    <a:pt x="19" y="17"/>
                  </a:cubicBezTo>
                  <a:cubicBezTo>
                    <a:pt x="19" y="17"/>
                    <a:pt x="18" y="17"/>
                    <a:pt x="18" y="17"/>
                  </a:cubicBezTo>
                  <a:cubicBezTo>
                    <a:pt x="16" y="17"/>
                    <a:pt x="15" y="17"/>
                    <a:pt x="14" y="17"/>
                  </a:cubicBezTo>
                  <a:cubicBezTo>
                    <a:pt x="13" y="16"/>
                    <a:pt x="12" y="16"/>
                    <a:pt x="10" y="16"/>
                  </a:cubicBezTo>
                  <a:cubicBezTo>
                    <a:pt x="9" y="15"/>
                    <a:pt x="8" y="15"/>
                    <a:pt x="7" y="14"/>
                  </a:cubicBezTo>
                  <a:cubicBezTo>
                    <a:pt x="8" y="15"/>
                    <a:pt x="9" y="15"/>
                    <a:pt x="10" y="16"/>
                  </a:cubicBezTo>
                  <a:cubicBezTo>
                    <a:pt x="11" y="16"/>
                    <a:pt x="13" y="17"/>
                    <a:pt x="14" y="17"/>
                  </a:cubicBezTo>
                  <a:cubicBezTo>
                    <a:pt x="15" y="17"/>
                    <a:pt x="16" y="18"/>
                    <a:pt x="18" y="18"/>
                  </a:cubicBezTo>
                  <a:cubicBezTo>
                    <a:pt x="18" y="18"/>
                    <a:pt x="19" y="18"/>
                    <a:pt x="19" y="18"/>
                  </a:cubicBezTo>
                  <a:cubicBezTo>
                    <a:pt x="20" y="18"/>
                    <a:pt x="21" y="18"/>
                    <a:pt x="21" y="18"/>
                  </a:cubicBezTo>
                  <a:cubicBezTo>
                    <a:pt x="24" y="18"/>
                    <a:pt x="26" y="17"/>
                    <a:pt x="29" y="17"/>
                  </a:cubicBezTo>
                  <a:cubicBezTo>
                    <a:pt x="30" y="16"/>
                    <a:pt x="31" y="16"/>
                    <a:pt x="32" y="16"/>
                  </a:cubicBezTo>
                  <a:cubicBezTo>
                    <a:pt x="33" y="16"/>
                    <a:pt x="34" y="16"/>
                    <a:pt x="34" y="17"/>
                  </a:cubicBezTo>
                  <a:cubicBezTo>
                    <a:pt x="34" y="17"/>
                    <a:pt x="35" y="17"/>
                    <a:pt x="35" y="17"/>
                  </a:cubicBezTo>
                  <a:cubicBezTo>
                    <a:pt x="36" y="17"/>
                    <a:pt x="38" y="18"/>
                    <a:pt x="39" y="18"/>
                  </a:cubicBezTo>
                  <a:cubicBezTo>
                    <a:pt x="40" y="18"/>
                    <a:pt x="41" y="19"/>
                    <a:pt x="42" y="19"/>
                  </a:cubicBezTo>
                  <a:cubicBezTo>
                    <a:pt x="42" y="19"/>
                    <a:pt x="42" y="19"/>
                    <a:pt x="42" y="19"/>
                  </a:cubicBezTo>
                  <a:cubicBezTo>
                    <a:pt x="41" y="19"/>
                    <a:pt x="41" y="20"/>
                    <a:pt x="40" y="20"/>
                  </a:cubicBezTo>
                  <a:cubicBezTo>
                    <a:pt x="40" y="20"/>
                    <a:pt x="40" y="21"/>
                    <a:pt x="39" y="21"/>
                  </a:cubicBezTo>
                  <a:cubicBezTo>
                    <a:pt x="38" y="22"/>
                    <a:pt x="37" y="22"/>
                    <a:pt x="37" y="22"/>
                  </a:cubicBezTo>
                  <a:cubicBezTo>
                    <a:pt x="36" y="23"/>
                    <a:pt x="35" y="23"/>
                    <a:pt x="34" y="24"/>
                  </a:cubicBezTo>
                  <a:cubicBezTo>
                    <a:pt x="32" y="24"/>
                    <a:pt x="30" y="25"/>
                    <a:pt x="28" y="25"/>
                  </a:cubicBezTo>
                  <a:cubicBezTo>
                    <a:pt x="27" y="25"/>
                    <a:pt x="26" y="25"/>
                    <a:pt x="25" y="25"/>
                  </a:cubicBezTo>
                  <a:cubicBezTo>
                    <a:pt x="24" y="25"/>
                    <a:pt x="23" y="25"/>
                    <a:pt x="22" y="25"/>
                  </a:cubicBezTo>
                  <a:cubicBezTo>
                    <a:pt x="23" y="25"/>
                    <a:pt x="24" y="26"/>
                    <a:pt x="25" y="26"/>
                  </a:cubicBezTo>
                  <a:cubicBezTo>
                    <a:pt x="26" y="26"/>
                    <a:pt x="27" y="26"/>
                    <a:pt x="28" y="25"/>
                  </a:cubicBezTo>
                  <a:cubicBezTo>
                    <a:pt x="30" y="25"/>
                    <a:pt x="32" y="25"/>
                    <a:pt x="34" y="24"/>
                  </a:cubicBezTo>
                  <a:cubicBezTo>
                    <a:pt x="35" y="24"/>
                    <a:pt x="36" y="24"/>
                    <a:pt x="37" y="23"/>
                  </a:cubicBezTo>
                  <a:cubicBezTo>
                    <a:pt x="38" y="23"/>
                    <a:pt x="39" y="22"/>
                    <a:pt x="40" y="22"/>
                  </a:cubicBezTo>
                  <a:cubicBezTo>
                    <a:pt x="40" y="21"/>
                    <a:pt x="40" y="21"/>
                    <a:pt x="40" y="21"/>
                  </a:cubicBezTo>
                  <a:cubicBezTo>
                    <a:pt x="40" y="21"/>
                    <a:pt x="41" y="21"/>
                    <a:pt x="41" y="21"/>
                  </a:cubicBezTo>
                  <a:cubicBezTo>
                    <a:pt x="41" y="20"/>
                    <a:pt x="42" y="20"/>
                    <a:pt x="42" y="20"/>
                  </a:cubicBezTo>
                  <a:cubicBezTo>
                    <a:pt x="42" y="19"/>
                    <a:pt x="43" y="19"/>
                    <a:pt x="43" y="19"/>
                  </a:cubicBezTo>
                  <a:cubicBezTo>
                    <a:pt x="44" y="19"/>
                    <a:pt x="45" y="19"/>
                    <a:pt x="46" y="19"/>
                  </a:cubicBezTo>
                  <a:cubicBezTo>
                    <a:pt x="46" y="19"/>
                    <a:pt x="47" y="19"/>
                    <a:pt x="48" y="19"/>
                  </a:cubicBezTo>
                  <a:cubicBezTo>
                    <a:pt x="48" y="19"/>
                    <a:pt x="48" y="19"/>
                    <a:pt x="49" y="19"/>
                  </a:cubicBezTo>
                  <a:cubicBezTo>
                    <a:pt x="49" y="19"/>
                    <a:pt x="49" y="19"/>
                    <a:pt x="49" y="19"/>
                  </a:cubicBezTo>
                  <a:cubicBezTo>
                    <a:pt x="49" y="19"/>
                    <a:pt x="49" y="19"/>
                    <a:pt x="49" y="19"/>
                  </a:cubicBezTo>
                  <a:cubicBezTo>
                    <a:pt x="50" y="19"/>
                    <a:pt x="51" y="19"/>
                    <a:pt x="53" y="19"/>
                  </a:cubicBezTo>
                  <a:cubicBezTo>
                    <a:pt x="52" y="19"/>
                    <a:pt x="51" y="19"/>
                    <a:pt x="51" y="19"/>
                  </a:cubicBezTo>
                  <a:cubicBezTo>
                    <a:pt x="50" y="19"/>
                    <a:pt x="50" y="19"/>
                    <a:pt x="49" y="19"/>
                  </a:cubicBezTo>
                  <a:cubicBezTo>
                    <a:pt x="48" y="18"/>
                    <a:pt x="47" y="18"/>
                    <a:pt x="47" y="18"/>
                  </a:cubicBezTo>
                  <a:cubicBezTo>
                    <a:pt x="47" y="18"/>
                    <a:pt x="46" y="18"/>
                    <a:pt x="46" y="18"/>
                  </a:cubicBezTo>
                  <a:cubicBezTo>
                    <a:pt x="46" y="18"/>
                    <a:pt x="46" y="18"/>
                    <a:pt x="46" y="18"/>
                  </a:cubicBezTo>
                  <a:cubicBezTo>
                    <a:pt x="45" y="18"/>
                    <a:pt x="45" y="18"/>
                    <a:pt x="45" y="18"/>
                  </a:cubicBezTo>
                  <a:cubicBezTo>
                    <a:pt x="45" y="17"/>
                    <a:pt x="45" y="17"/>
                    <a:pt x="44" y="17"/>
                  </a:cubicBezTo>
                  <a:cubicBezTo>
                    <a:pt x="44" y="17"/>
                    <a:pt x="43" y="17"/>
                    <a:pt x="43" y="16"/>
                  </a:cubicBezTo>
                  <a:cubicBezTo>
                    <a:pt x="41" y="15"/>
                    <a:pt x="40" y="14"/>
                    <a:pt x="39" y="12"/>
                  </a:cubicBezTo>
                  <a:cubicBezTo>
                    <a:pt x="38" y="12"/>
                    <a:pt x="38" y="12"/>
                    <a:pt x="38" y="11"/>
                  </a:cubicBezTo>
                  <a:cubicBezTo>
                    <a:pt x="37" y="11"/>
                    <a:pt x="37" y="10"/>
                    <a:pt x="37" y="10"/>
                  </a:cubicBezTo>
                  <a:cubicBezTo>
                    <a:pt x="36" y="9"/>
                    <a:pt x="36" y="8"/>
                    <a:pt x="36" y="7"/>
                  </a:cubicBezTo>
                  <a:cubicBezTo>
                    <a:pt x="35" y="5"/>
                    <a:pt x="35" y="3"/>
                    <a:pt x="35" y="1"/>
                  </a:cubicBezTo>
                  <a:cubicBezTo>
                    <a:pt x="35" y="2"/>
                    <a:pt x="35" y="3"/>
                    <a:pt x="35" y="4"/>
                  </a:cubicBezTo>
                  <a:cubicBezTo>
                    <a:pt x="35" y="5"/>
                    <a:pt x="35" y="6"/>
                    <a:pt x="35" y="7"/>
                  </a:cubicBezTo>
                  <a:cubicBezTo>
                    <a:pt x="35" y="8"/>
                    <a:pt x="36" y="9"/>
                    <a:pt x="36" y="10"/>
                  </a:cubicBezTo>
                  <a:cubicBezTo>
                    <a:pt x="37" y="11"/>
                    <a:pt x="37" y="11"/>
                    <a:pt x="37" y="12"/>
                  </a:cubicBezTo>
                  <a:cubicBezTo>
                    <a:pt x="37" y="12"/>
                    <a:pt x="38" y="12"/>
                    <a:pt x="38" y="13"/>
                  </a:cubicBezTo>
                  <a:cubicBezTo>
                    <a:pt x="39" y="14"/>
                    <a:pt x="39" y="14"/>
                    <a:pt x="40" y="15"/>
                  </a:cubicBezTo>
                  <a:cubicBezTo>
                    <a:pt x="41" y="16"/>
                    <a:pt x="42" y="16"/>
                    <a:pt x="43" y="17"/>
                  </a:cubicBezTo>
                  <a:cubicBezTo>
                    <a:pt x="43" y="17"/>
                    <a:pt x="44" y="18"/>
                    <a:pt x="44" y="18"/>
                  </a:cubicBezTo>
                  <a:cubicBezTo>
                    <a:pt x="44" y="18"/>
                    <a:pt x="44" y="18"/>
                    <a:pt x="44" y="18"/>
                  </a:cubicBezTo>
                  <a:cubicBezTo>
                    <a:pt x="42" y="18"/>
                    <a:pt x="41" y="17"/>
                    <a:pt x="39" y="17"/>
                  </a:cubicBezTo>
                  <a:cubicBezTo>
                    <a:pt x="39" y="17"/>
                    <a:pt x="39" y="17"/>
                    <a:pt x="38" y="17"/>
                  </a:cubicBezTo>
                  <a:cubicBezTo>
                    <a:pt x="38" y="16"/>
                    <a:pt x="38" y="16"/>
                    <a:pt x="37" y="16"/>
                  </a:cubicBezTo>
                  <a:cubicBezTo>
                    <a:pt x="36" y="15"/>
                    <a:pt x="36" y="15"/>
                    <a:pt x="35" y="14"/>
                  </a:cubicBezTo>
                  <a:cubicBezTo>
                    <a:pt x="35" y="13"/>
                    <a:pt x="35" y="13"/>
                    <a:pt x="35" y="13"/>
                  </a:cubicBezTo>
                  <a:cubicBezTo>
                    <a:pt x="35" y="13"/>
                    <a:pt x="34" y="13"/>
                    <a:pt x="34" y="13"/>
                  </a:cubicBezTo>
                  <a:cubicBezTo>
                    <a:pt x="34" y="12"/>
                    <a:pt x="34" y="12"/>
                    <a:pt x="34" y="12"/>
                  </a:cubicBezTo>
                  <a:cubicBezTo>
                    <a:pt x="34" y="12"/>
                    <a:pt x="33" y="12"/>
                    <a:pt x="33" y="11"/>
                  </a:cubicBezTo>
                  <a:cubicBezTo>
                    <a:pt x="32" y="10"/>
                    <a:pt x="32" y="9"/>
                    <a:pt x="31" y="8"/>
                  </a:cubicBezTo>
                  <a:cubicBezTo>
                    <a:pt x="30" y="7"/>
                    <a:pt x="28" y="5"/>
                    <a:pt x="27" y="3"/>
                  </a:cubicBezTo>
                  <a:cubicBezTo>
                    <a:pt x="26" y="2"/>
                    <a:pt x="25" y="2"/>
                    <a:pt x="24" y="1"/>
                  </a:cubicBezTo>
                  <a:cubicBezTo>
                    <a:pt x="23" y="1"/>
                    <a:pt x="22" y="0"/>
                    <a:pt x="21" y="0"/>
                  </a:cubicBezTo>
                  <a:cubicBezTo>
                    <a:pt x="22" y="0"/>
                    <a:pt x="23" y="1"/>
                    <a:pt x="23" y="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1956"/>
            <p:cNvSpPr>
              <a:spLocks/>
            </p:cNvSpPr>
            <p:nvPr/>
          </p:nvSpPr>
          <p:spPr bwMode="auto">
            <a:xfrm>
              <a:off x="5849901" y="5480083"/>
              <a:ext cx="68263" cy="90488"/>
            </a:xfrm>
            <a:custGeom>
              <a:avLst/>
              <a:gdLst>
                <a:gd name="T0" fmla="*/ 0 w 18"/>
                <a:gd name="T1" fmla="*/ 0 h 24"/>
                <a:gd name="T2" fmla="*/ 11 w 18"/>
                <a:gd name="T3" fmla="*/ 10 h 24"/>
                <a:gd name="T4" fmla="*/ 14 w 18"/>
                <a:gd name="T5" fmla="*/ 18 h 24"/>
                <a:gd name="T6" fmla="*/ 18 w 18"/>
                <a:gd name="T7" fmla="*/ 24 h 24"/>
                <a:gd name="T8" fmla="*/ 18 w 18"/>
                <a:gd name="T9" fmla="*/ 14 h 24"/>
                <a:gd name="T10" fmla="*/ 11 w 18"/>
                <a:gd name="T11" fmla="*/ 6 h 24"/>
                <a:gd name="T12" fmla="*/ 0 w 18"/>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18" h="24">
                  <a:moveTo>
                    <a:pt x="0" y="0"/>
                  </a:moveTo>
                  <a:cubicBezTo>
                    <a:pt x="3" y="3"/>
                    <a:pt x="8" y="6"/>
                    <a:pt x="11" y="10"/>
                  </a:cubicBezTo>
                  <a:cubicBezTo>
                    <a:pt x="13" y="13"/>
                    <a:pt x="14" y="15"/>
                    <a:pt x="14" y="18"/>
                  </a:cubicBezTo>
                  <a:cubicBezTo>
                    <a:pt x="15" y="20"/>
                    <a:pt x="16" y="22"/>
                    <a:pt x="18" y="24"/>
                  </a:cubicBezTo>
                  <a:cubicBezTo>
                    <a:pt x="18" y="21"/>
                    <a:pt x="18" y="17"/>
                    <a:pt x="18" y="14"/>
                  </a:cubicBezTo>
                  <a:cubicBezTo>
                    <a:pt x="16" y="11"/>
                    <a:pt x="12" y="7"/>
                    <a:pt x="11" y="6"/>
                  </a:cubicBezTo>
                  <a:cubicBezTo>
                    <a:pt x="7" y="3"/>
                    <a:pt x="3" y="2"/>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25" name="Picture 1958"/>
            <p:cNvPicPr>
              <a:picLocks noChangeAspect="1" noChangeArrowheads="1"/>
            </p:cNvPicPr>
            <p:nvPr/>
          </p:nvPicPr>
          <p:blipFill>
            <a:blip r:embed="rId26" cstate="screen">
              <a:extLst>
                <a:ext uri="{28A0092B-C50C-407E-A947-70E740481C1C}">
                  <a14:useLocalDpi xmlns:a14="http://schemas.microsoft.com/office/drawing/2010/main"/>
                </a:ext>
              </a:extLst>
            </a:blip>
            <a:srcRect/>
            <a:stretch>
              <a:fillRect/>
            </a:stretch>
          </p:blipFill>
          <p:spPr bwMode="auto">
            <a:xfrm>
              <a:off x="5748301" y="5418170"/>
              <a:ext cx="90488"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6" name="Freeform 1959"/>
            <p:cNvSpPr>
              <a:spLocks/>
            </p:cNvSpPr>
            <p:nvPr/>
          </p:nvSpPr>
          <p:spPr bwMode="auto">
            <a:xfrm>
              <a:off x="5805451" y="5464207"/>
              <a:ext cx="55563" cy="120651"/>
            </a:xfrm>
            <a:custGeom>
              <a:avLst/>
              <a:gdLst>
                <a:gd name="T0" fmla="*/ 6 w 15"/>
                <a:gd name="T1" fmla="*/ 15 h 32"/>
                <a:gd name="T2" fmla="*/ 8 w 15"/>
                <a:gd name="T3" fmla="*/ 5 h 32"/>
                <a:gd name="T4" fmla="*/ 7 w 15"/>
                <a:gd name="T5" fmla="*/ 0 h 32"/>
                <a:gd name="T6" fmla="*/ 5 w 15"/>
                <a:gd name="T7" fmla="*/ 9 h 32"/>
                <a:gd name="T8" fmla="*/ 1 w 15"/>
                <a:gd name="T9" fmla="*/ 18 h 32"/>
                <a:gd name="T10" fmla="*/ 3 w 15"/>
                <a:gd name="T11" fmla="*/ 27 h 32"/>
                <a:gd name="T12" fmla="*/ 4 w 15"/>
                <a:gd name="T13" fmla="*/ 28 h 32"/>
                <a:gd name="T14" fmla="*/ 15 w 15"/>
                <a:gd name="T15" fmla="*/ 32 h 32"/>
                <a:gd name="T16" fmla="*/ 11 w 15"/>
                <a:gd name="T17" fmla="*/ 28 h 32"/>
                <a:gd name="T18" fmla="*/ 6 w 15"/>
                <a:gd name="T19"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2">
                  <a:moveTo>
                    <a:pt x="6" y="15"/>
                  </a:moveTo>
                  <a:cubicBezTo>
                    <a:pt x="7" y="12"/>
                    <a:pt x="8" y="8"/>
                    <a:pt x="8" y="5"/>
                  </a:cubicBezTo>
                  <a:cubicBezTo>
                    <a:pt x="8" y="4"/>
                    <a:pt x="7" y="0"/>
                    <a:pt x="7" y="0"/>
                  </a:cubicBezTo>
                  <a:cubicBezTo>
                    <a:pt x="7" y="3"/>
                    <a:pt x="6" y="6"/>
                    <a:pt x="5" y="9"/>
                  </a:cubicBezTo>
                  <a:cubicBezTo>
                    <a:pt x="4" y="12"/>
                    <a:pt x="2" y="15"/>
                    <a:pt x="1" y="18"/>
                  </a:cubicBezTo>
                  <a:cubicBezTo>
                    <a:pt x="0" y="22"/>
                    <a:pt x="1" y="25"/>
                    <a:pt x="3" y="27"/>
                  </a:cubicBezTo>
                  <a:cubicBezTo>
                    <a:pt x="3" y="28"/>
                    <a:pt x="4" y="28"/>
                    <a:pt x="4" y="28"/>
                  </a:cubicBezTo>
                  <a:cubicBezTo>
                    <a:pt x="8" y="30"/>
                    <a:pt x="11" y="31"/>
                    <a:pt x="15" y="32"/>
                  </a:cubicBezTo>
                  <a:cubicBezTo>
                    <a:pt x="13" y="31"/>
                    <a:pt x="12" y="30"/>
                    <a:pt x="11" y="28"/>
                  </a:cubicBezTo>
                  <a:cubicBezTo>
                    <a:pt x="6" y="23"/>
                    <a:pt x="5" y="18"/>
                    <a:pt x="6"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1960"/>
            <p:cNvSpPr>
              <a:spLocks/>
            </p:cNvSpPr>
            <p:nvPr/>
          </p:nvSpPr>
          <p:spPr bwMode="auto">
            <a:xfrm>
              <a:off x="5800688" y="5416582"/>
              <a:ext cx="109538" cy="168276"/>
            </a:xfrm>
            <a:custGeom>
              <a:avLst/>
              <a:gdLst>
                <a:gd name="T0" fmla="*/ 7 w 29"/>
                <a:gd name="T1" fmla="*/ 30 h 45"/>
                <a:gd name="T2" fmla="*/ 9 w 29"/>
                <a:gd name="T3" fmla="*/ 20 h 45"/>
                <a:gd name="T4" fmla="*/ 10 w 29"/>
                <a:gd name="T5" fmla="*/ 17 h 45"/>
                <a:gd name="T6" fmla="*/ 10 w 29"/>
                <a:gd name="T7" fmla="*/ 17 h 45"/>
                <a:gd name="T8" fmla="*/ 11 w 29"/>
                <a:gd name="T9" fmla="*/ 17 h 45"/>
                <a:gd name="T10" fmla="*/ 11 w 29"/>
                <a:gd name="T11" fmla="*/ 21 h 45"/>
                <a:gd name="T12" fmla="*/ 13 w 29"/>
                <a:gd name="T13" fmla="*/ 27 h 45"/>
                <a:gd name="T14" fmla="*/ 14 w 29"/>
                <a:gd name="T15" fmla="*/ 32 h 45"/>
                <a:gd name="T16" fmla="*/ 16 w 29"/>
                <a:gd name="T17" fmla="*/ 37 h 45"/>
                <a:gd name="T18" fmla="*/ 19 w 29"/>
                <a:gd name="T19" fmla="*/ 40 h 45"/>
                <a:gd name="T20" fmla="*/ 15 w 29"/>
                <a:gd name="T21" fmla="*/ 33 h 45"/>
                <a:gd name="T22" fmla="*/ 15 w 29"/>
                <a:gd name="T23" fmla="*/ 30 h 45"/>
                <a:gd name="T24" fmla="*/ 19 w 29"/>
                <a:gd name="T25" fmla="*/ 36 h 45"/>
                <a:gd name="T26" fmla="*/ 26 w 29"/>
                <a:gd name="T27" fmla="*/ 43 h 45"/>
                <a:gd name="T28" fmla="*/ 28 w 29"/>
                <a:gd name="T29" fmla="*/ 44 h 45"/>
                <a:gd name="T30" fmla="*/ 24 w 29"/>
                <a:gd name="T31" fmla="*/ 41 h 45"/>
                <a:gd name="T32" fmla="*/ 14 w 29"/>
                <a:gd name="T33" fmla="*/ 24 h 45"/>
                <a:gd name="T34" fmla="*/ 12 w 29"/>
                <a:gd name="T35" fmla="*/ 19 h 45"/>
                <a:gd name="T36" fmla="*/ 12 w 29"/>
                <a:gd name="T37" fmla="*/ 17 h 45"/>
                <a:gd name="T38" fmla="*/ 13 w 29"/>
                <a:gd name="T39" fmla="*/ 18 h 45"/>
                <a:gd name="T40" fmla="*/ 21 w 29"/>
                <a:gd name="T41" fmla="*/ 24 h 45"/>
                <a:gd name="T42" fmla="*/ 23 w 29"/>
                <a:gd name="T43" fmla="*/ 27 h 45"/>
                <a:gd name="T44" fmla="*/ 27 w 29"/>
                <a:gd name="T45" fmla="*/ 33 h 45"/>
                <a:gd name="T46" fmla="*/ 27 w 29"/>
                <a:gd name="T47" fmla="*/ 33 h 45"/>
                <a:gd name="T48" fmla="*/ 24 w 29"/>
                <a:gd name="T49" fmla="*/ 27 h 45"/>
                <a:gd name="T50" fmla="*/ 21 w 29"/>
                <a:gd name="T51" fmla="*/ 24 h 45"/>
                <a:gd name="T52" fmla="*/ 13 w 29"/>
                <a:gd name="T53" fmla="*/ 17 h 45"/>
                <a:gd name="T54" fmla="*/ 11 w 29"/>
                <a:gd name="T55" fmla="*/ 14 h 45"/>
                <a:gd name="T56" fmla="*/ 8 w 29"/>
                <a:gd name="T57" fmla="*/ 8 h 45"/>
                <a:gd name="T58" fmla="*/ 10 w 29"/>
                <a:gd name="T59" fmla="*/ 8 h 45"/>
                <a:gd name="T60" fmla="*/ 14 w 29"/>
                <a:gd name="T61" fmla="*/ 9 h 45"/>
                <a:gd name="T62" fmla="*/ 22 w 29"/>
                <a:gd name="T63" fmla="*/ 14 h 45"/>
                <a:gd name="T64" fmla="*/ 26 w 29"/>
                <a:gd name="T65" fmla="*/ 18 h 45"/>
                <a:gd name="T66" fmla="*/ 22 w 29"/>
                <a:gd name="T67" fmla="*/ 14 h 45"/>
                <a:gd name="T68" fmla="*/ 15 w 29"/>
                <a:gd name="T69" fmla="*/ 9 h 45"/>
                <a:gd name="T70" fmla="*/ 11 w 29"/>
                <a:gd name="T71" fmla="*/ 8 h 45"/>
                <a:gd name="T72" fmla="*/ 9 w 29"/>
                <a:gd name="T73" fmla="*/ 7 h 45"/>
                <a:gd name="T74" fmla="*/ 6 w 29"/>
                <a:gd name="T75" fmla="*/ 5 h 45"/>
                <a:gd name="T76" fmla="*/ 4 w 29"/>
                <a:gd name="T77" fmla="*/ 3 h 45"/>
                <a:gd name="T78" fmla="*/ 4 w 29"/>
                <a:gd name="T79" fmla="*/ 2 h 45"/>
                <a:gd name="T80" fmla="*/ 2 w 29"/>
                <a:gd name="T81" fmla="*/ 1 h 45"/>
                <a:gd name="T82" fmla="*/ 5 w 29"/>
                <a:gd name="T83" fmla="*/ 5 h 45"/>
                <a:gd name="T84" fmla="*/ 5 w 29"/>
                <a:gd name="T85" fmla="*/ 6 h 45"/>
                <a:gd name="T86" fmla="*/ 5 w 29"/>
                <a:gd name="T87" fmla="*/ 7 h 45"/>
                <a:gd name="T88" fmla="*/ 6 w 29"/>
                <a:gd name="T89" fmla="*/ 15 h 45"/>
                <a:gd name="T90" fmla="*/ 5 w 29"/>
                <a:gd name="T91" fmla="*/ 18 h 45"/>
                <a:gd name="T92" fmla="*/ 0 w 29"/>
                <a:gd name="T93" fmla="*/ 25 h 45"/>
                <a:gd name="T94" fmla="*/ 4 w 29"/>
                <a:gd name="T95" fmla="*/ 20 h 45"/>
                <a:gd name="T96" fmla="*/ 6 w 29"/>
                <a:gd name="T97" fmla="*/ 16 h 45"/>
                <a:gd name="T98" fmla="*/ 6 w 29"/>
                <a:gd name="T99" fmla="*/ 12 h 45"/>
                <a:gd name="T100" fmla="*/ 6 w 29"/>
                <a:gd name="T101" fmla="*/ 7 h 45"/>
                <a:gd name="T102" fmla="*/ 9 w 29"/>
                <a:gd name="T103" fmla="*/ 11 h 45"/>
                <a:gd name="T104" fmla="*/ 9 w 29"/>
                <a:gd name="T105" fmla="*/ 13 h 45"/>
                <a:gd name="T106" fmla="*/ 9 w 29"/>
                <a:gd name="T107" fmla="*/ 17 h 45"/>
                <a:gd name="T108" fmla="*/ 9 w 29"/>
                <a:gd name="T109" fmla="*/ 18 h 45"/>
                <a:gd name="T110" fmla="*/ 8 w 29"/>
                <a:gd name="T111" fmla="*/ 23 h 45"/>
                <a:gd name="T112" fmla="*/ 7 w 29"/>
                <a:gd name="T113" fmla="*/ 33 h 45"/>
                <a:gd name="T114" fmla="*/ 8 w 29"/>
                <a:gd name="T115" fmla="*/ 3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45">
                  <a:moveTo>
                    <a:pt x="8" y="33"/>
                  </a:moveTo>
                  <a:cubicBezTo>
                    <a:pt x="7" y="32"/>
                    <a:pt x="7" y="31"/>
                    <a:pt x="7" y="30"/>
                  </a:cubicBezTo>
                  <a:cubicBezTo>
                    <a:pt x="8" y="28"/>
                    <a:pt x="8" y="25"/>
                    <a:pt x="8" y="23"/>
                  </a:cubicBezTo>
                  <a:cubicBezTo>
                    <a:pt x="9" y="22"/>
                    <a:pt x="9" y="21"/>
                    <a:pt x="9" y="20"/>
                  </a:cubicBezTo>
                  <a:cubicBezTo>
                    <a:pt x="9" y="19"/>
                    <a:pt x="9" y="19"/>
                    <a:pt x="10" y="18"/>
                  </a:cubicBezTo>
                  <a:cubicBezTo>
                    <a:pt x="10" y="17"/>
                    <a:pt x="10" y="17"/>
                    <a:pt x="10" y="17"/>
                  </a:cubicBezTo>
                  <a:cubicBezTo>
                    <a:pt x="10" y="17"/>
                    <a:pt x="10" y="17"/>
                    <a:pt x="10" y="17"/>
                  </a:cubicBezTo>
                  <a:cubicBezTo>
                    <a:pt x="10" y="17"/>
                    <a:pt x="10" y="17"/>
                    <a:pt x="10" y="17"/>
                  </a:cubicBezTo>
                  <a:cubicBezTo>
                    <a:pt x="10" y="16"/>
                    <a:pt x="10" y="15"/>
                    <a:pt x="10" y="15"/>
                  </a:cubicBezTo>
                  <a:cubicBezTo>
                    <a:pt x="10" y="16"/>
                    <a:pt x="11" y="16"/>
                    <a:pt x="11" y="17"/>
                  </a:cubicBezTo>
                  <a:cubicBezTo>
                    <a:pt x="11" y="18"/>
                    <a:pt x="11" y="18"/>
                    <a:pt x="11" y="19"/>
                  </a:cubicBezTo>
                  <a:cubicBezTo>
                    <a:pt x="11" y="20"/>
                    <a:pt x="11" y="20"/>
                    <a:pt x="11" y="21"/>
                  </a:cubicBezTo>
                  <a:cubicBezTo>
                    <a:pt x="12" y="22"/>
                    <a:pt x="12" y="23"/>
                    <a:pt x="12" y="24"/>
                  </a:cubicBezTo>
                  <a:cubicBezTo>
                    <a:pt x="13" y="25"/>
                    <a:pt x="13" y="26"/>
                    <a:pt x="13" y="27"/>
                  </a:cubicBezTo>
                  <a:cubicBezTo>
                    <a:pt x="14" y="28"/>
                    <a:pt x="14" y="29"/>
                    <a:pt x="14" y="30"/>
                  </a:cubicBezTo>
                  <a:cubicBezTo>
                    <a:pt x="14" y="30"/>
                    <a:pt x="14" y="31"/>
                    <a:pt x="14" y="32"/>
                  </a:cubicBezTo>
                  <a:cubicBezTo>
                    <a:pt x="14" y="32"/>
                    <a:pt x="15" y="33"/>
                    <a:pt x="15" y="34"/>
                  </a:cubicBezTo>
                  <a:cubicBezTo>
                    <a:pt x="15" y="35"/>
                    <a:pt x="16" y="36"/>
                    <a:pt x="16" y="37"/>
                  </a:cubicBezTo>
                  <a:cubicBezTo>
                    <a:pt x="17" y="38"/>
                    <a:pt x="17" y="38"/>
                    <a:pt x="17" y="39"/>
                  </a:cubicBezTo>
                  <a:cubicBezTo>
                    <a:pt x="18" y="39"/>
                    <a:pt x="18" y="40"/>
                    <a:pt x="19" y="40"/>
                  </a:cubicBezTo>
                  <a:cubicBezTo>
                    <a:pt x="18" y="39"/>
                    <a:pt x="17" y="38"/>
                    <a:pt x="17" y="37"/>
                  </a:cubicBezTo>
                  <a:cubicBezTo>
                    <a:pt x="16" y="36"/>
                    <a:pt x="16" y="35"/>
                    <a:pt x="15" y="33"/>
                  </a:cubicBezTo>
                  <a:cubicBezTo>
                    <a:pt x="15" y="33"/>
                    <a:pt x="15" y="32"/>
                    <a:pt x="15" y="32"/>
                  </a:cubicBezTo>
                  <a:cubicBezTo>
                    <a:pt x="15" y="31"/>
                    <a:pt x="15" y="30"/>
                    <a:pt x="15" y="30"/>
                  </a:cubicBezTo>
                  <a:cubicBezTo>
                    <a:pt x="15" y="29"/>
                    <a:pt x="14" y="29"/>
                    <a:pt x="14" y="29"/>
                  </a:cubicBezTo>
                  <a:cubicBezTo>
                    <a:pt x="16" y="31"/>
                    <a:pt x="17" y="34"/>
                    <a:pt x="19" y="36"/>
                  </a:cubicBezTo>
                  <a:cubicBezTo>
                    <a:pt x="20" y="38"/>
                    <a:pt x="22" y="40"/>
                    <a:pt x="23" y="41"/>
                  </a:cubicBezTo>
                  <a:cubicBezTo>
                    <a:pt x="24" y="42"/>
                    <a:pt x="25" y="43"/>
                    <a:pt x="26" y="43"/>
                  </a:cubicBezTo>
                  <a:cubicBezTo>
                    <a:pt x="27" y="44"/>
                    <a:pt x="28" y="45"/>
                    <a:pt x="29" y="45"/>
                  </a:cubicBezTo>
                  <a:cubicBezTo>
                    <a:pt x="29" y="45"/>
                    <a:pt x="28" y="45"/>
                    <a:pt x="28" y="44"/>
                  </a:cubicBezTo>
                  <a:cubicBezTo>
                    <a:pt x="27" y="44"/>
                    <a:pt x="27" y="43"/>
                    <a:pt x="27" y="43"/>
                  </a:cubicBezTo>
                  <a:cubicBezTo>
                    <a:pt x="26" y="42"/>
                    <a:pt x="25" y="41"/>
                    <a:pt x="24" y="41"/>
                  </a:cubicBezTo>
                  <a:cubicBezTo>
                    <a:pt x="23" y="39"/>
                    <a:pt x="21" y="37"/>
                    <a:pt x="20" y="35"/>
                  </a:cubicBezTo>
                  <a:cubicBezTo>
                    <a:pt x="17" y="32"/>
                    <a:pt x="15" y="28"/>
                    <a:pt x="14" y="24"/>
                  </a:cubicBezTo>
                  <a:cubicBezTo>
                    <a:pt x="13" y="23"/>
                    <a:pt x="13" y="21"/>
                    <a:pt x="13" y="20"/>
                  </a:cubicBezTo>
                  <a:cubicBezTo>
                    <a:pt x="13" y="20"/>
                    <a:pt x="12" y="19"/>
                    <a:pt x="12" y="19"/>
                  </a:cubicBezTo>
                  <a:cubicBezTo>
                    <a:pt x="12" y="18"/>
                    <a:pt x="12" y="18"/>
                    <a:pt x="12" y="17"/>
                  </a:cubicBezTo>
                  <a:cubicBezTo>
                    <a:pt x="12" y="17"/>
                    <a:pt x="12" y="17"/>
                    <a:pt x="12" y="17"/>
                  </a:cubicBezTo>
                  <a:cubicBezTo>
                    <a:pt x="12" y="17"/>
                    <a:pt x="12" y="17"/>
                    <a:pt x="12" y="17"/>
                  </a:cubicBezTo>
                  <a:cubicBezTo>
                    <a:pt x="12" y="18"/>
                    <a:pt x="13" y="18"/>
                    <a:pt x="13" y="18"/>
                  </a:cubicBezTo>
                  <a:cubicBezTo>
                    <a:pt x="14" y="19"/>
                    <a:pt x="14" y="19"/>
                    <a:pt x="15" y="20"/>
                  </a:cubicBezTo>
                  <a:cubicBezTo>
                    <a:pt x="17" y="21"/>
                    <a:pt x="19" y="22"/>
                    <a:pt x="21" y="24"/>
                  </a:cubicBezTo>
                  <a:cubicBezTo>
                    <a:pt x="21" y="25"/>
                    <a:pt x="22" y="25"/>
                    <a:pt x="22" y="25"/>
                  </a:cubicBezTo>
                  <a:cubicBezTo>
                    <a:pt x="22" y="26"/>
                    <a:pt x="23" y="26"/>
                    <a:pt x="23" y="27"/>
                  </a:cubicBezTo>
                  <a:cubicBezTo>
                    <a:pt x="24" y="28"/>
                    <a:pt x="25" y="29"/>
                    <a:pt x="25" y="30"/>
                  </a:cubicBezTo>
                  <a:cubicBezTo>
                    <a:pt x="26" y="31"/>
                    <a:pt x="26" y="32"/>
                    <a:pt x="27" y="33"/>
                  </a:cubicBezTo>
                  <a:cubicBezTo>
                    <a:pt x="27" y="35"/>
                    <a:pt x="28" y="36"/>
                    <a:pt x="28" y="37"/>
                  </a:cubicBezTo>
                  <a:cubicBezTo>
                    <a:pt x="28" y="36"/>
                    <a:pt x="27" y="35"/>
                    <a:pt x="27" y="33"/>
                  </a:cubicBezTo>
                  <a:cubicBezTo>
                    <a:pt x="27" y="32"/>
                    <a:pt x="26" y="31"/>
                    <a:pt x="25" y="30"/>
                  </a:cubicBezTo>
                  <a:cubicBezTo>
                    <a:pt x="25" y="29"/>
                    <a:pt x="24" y="28"/>
                    <a:pt x="24" y="27"/>
                  </a:cubicBezTo>
                  <a:cubicBezTo>
                    <a:pt x="23" y="26"/>
                    <a:pt x="23" y="26"/>
                    <a:pt x="23" y="25"/>
                  </a:cubicBezTo>
                  <a:cubicBezTo>
                    <a:pt x="22" y="25"/>
                    <a:pt x="22" y="24"/>
                    <a:pt x="21" y="24"/>
                  </a:cubicBezTo>
                  <a:cubicBezTo>
                    <a:pt x="19" y="22"/>
                    <a:pt x="17" y="21"/>
                    <a:pt x="15" y="19"/>
                  </a:cubicBezTo>
                  <a:cubicBezTo>
                    <a:pt x="14" y="18"/>
                    <a:pt x="13" y="18"/>
                    <a:pt x="13" y="17"/>
                  </a:cubicBezTo>
                  <a:cubicBezTo>
                    <a:pt x="12" y="16"/>
                    <a:pt x="12" y="16"/>
                    <a:pt x="12" y="15"/>
                  </a:cubicBezTo>
                  <a:cubicBezTo>
                    <a:pt x="11" y="15"/>
                    <a:pt x="11" y="15"/>
                    <a:pt x="11" y="14"/>
                  </a:cubicBezTo>
                  <a:cubicBezTo>
                    <a:pt x="11" y="13"/>
                    <a:pt x="10" y="12"/>
                    <a:pt x="10" y="11"/>
                  </a:cubicBezTo>
                  <a:cubicBezTo>
                    <a:pt x="9" y="10"/>
                    <a:pt x="9" y="9"/>
                    <a:pt x="8" y="8"/>
                  </a:cubicBezTo>
                  <a:cubicBezTo>
                    <a:pt x="8" y="8"/>
                    <a:pt x="8" y="8"/>
                    <a:pt x="9" y="8"/>
                  </a:cubicBezTo>
                  <a:cubicBezTo>
                    <a:pt x="9" y="8"/>
                    <a:pt x="10" y="8"/>
                    <a:pt x="10" y="8"/>
                  </a:cubicBezTo>
                  <a:cubicBezTo>
                    <a:pt x="11" y="8"/>
                    <a:pt x="11" y="8"/>
                    <a:pt x="12" y="9"/>
                  </a:cubicBezTo>
                  <a:cubicBezTo>
                    <a:pt x="13" y="9"/>
                    <a:pt x="14" y="9"/>
                    <a:pt x="14" y="9"/>
                  </a:cubicBezTo>
                  <a:cubicBezTo>
                    <a:pt x="15" y="10"/>
                    <a:pt x="16" y="10"/>
                    <a:pt x="17" y="11"/>
                  </a:cubicBezTo>
                  <a:cubicBezTo>
                    <a:pt x="19" y="12"/>
                    <a:pt x="21" y="13"/>
                    <a:pt x="22" y="14"/>
                  </a:cubicBezTo>
                  <a:cubicBezTo>
                    <a:pt x="23" y="15"/>
                    <a:pt x="24" y="15"/>
                    <a:pt x="24" y="16"/>
                  </a:cubicBezTo>
                  <a:cubicBezTo>
                    <a:pt x="25" y="17"/>
                    <a:pt x="26" y="18"/>
                    <a:pt x="26" y="18"/>
                  </a:cubicBezTo>
                  <a:cubicBezTo>
                    <a:pt x="26" y="18"/>
                    <a:pt x="25" y="17"/>
                    <a:pt x="25" y="16"/>
                  </a:cubicBezTo>
                  <a:cubicBezTo>
                    <a:pt x="24" y="15"/>
                    <a:pt x="23" y="15"/>
                    <a:pt x="22" y="14"/>
                  </a:cubicBezTo>
                  <a:cubicBezTo>
                    <a:pt x="21" y="12"/>
                    <a:pt x="19" y="11"/>
                    <a:pt x="17" y="10"/>
                  </a:cubicBezTo>
                  <a:cubicBezTo>
                    <a:pt x="17" y="10"/>
                    <a:pt x="16" y="9"/>
                    <a:pt x="15" y="9"/>
                  </a:cubicBezTo>
                  <a:cubicBezTo>
                    <a:pt x="14" y="8"/>
                    <a:pt x="13" y="8"/>
                    <a:pt x="12" y="8"/>
                  </a:cubicBezTo>
                  <a:cubicBezTo>
                    <a:pt x="11" y="8"/>
                    <a:pt x="11" y="8"/>
                    <a:pt x="11" y="8"/>
                  </a:cubicBezTo>
                  <a:cubicBezTo>
                    <a:pt x="11" y="8"/>
                    <a:pt x="10" y="8"/>
                    <a:pt x="10" y="7"/>
                  </a:cubicBezTo>
                  <a:cubicBezTo>
                    <a:pt x="10" y="7"/>
                    <a:pt x="9" y="7"/>
                    <a:pt x="9" y="7"/>
                  </a:cubicBezTo>
                  <a:cubicBezTo>
                    <a:pt x="8" y="7"/>
                    <a:pt x="8" y="7"/>
                    <a:pt x="7" y="7"/>
                  </a:cubicBezTo>
                  <a:cubicBezTo>
                    <a:pt x="7" y="6"/>
                    <a:pt x="6" y="5"/>
                    <a:pt x="6" y="5"/>
                  </a:cubicBezTo>
                  <a:cubicBezTo>
                    <a:pt x="5" y="4"/>
                    <a:pt x="5" y="4"/>
                    <a:pt x="4" y="3"/>
                  </a:cubicBezTo>
                  <a:cubicBezTo>
                    <a:pt x="4" y="3"/>
                    <a:pt x="4" y="3"/>
                    <a:pt x="4" y="3"/>
                  </a:cubicBezTo>
                  <a:cubicBezTo>
                    <a:pt x="4" y="3"/>
                    <a:pt x="4" y="3"/>
                    <a:pt x="4" y="3"/>
                  </a:cubicBezTo>
                  <a:cubicBezTo>
                    <a:pt x="4" y="2"/>
                    <a:pt x="4" y="2"/>
                    <a:pt x="4" y="2"/>
                  </a:cubicBezTo>
                  <a:cubicBezTo>
                    <a:pt x="3" y="1"/>
                    <a:pt x="2" y="1"/>
                    <a:pt x="1" y="0"/>
                  </a:cubicBezTo>
                  <a:cubicBezTo>
                    <a:pt x="1" y="0"/>
                    <a:pt x="2" y="1"/>
                    <a:pt x="2" y="1"/>
                  </a:cubicBezTo>
                  <a:cubicBezTo>
                    <a:pt x="2" y="2"/>
                    <a:pt x="3" y="2"/>
                    <a:pt x="3" y="3"/>
                  </a:cubicBezTo>
                  <a:cubicBezTo>
                    <a:pt x="4" y="3"/>
                    <a:pt x="4" y="4"/>
                    <a:pt x="5" y="5"/>
                  </a:cubicBezTo>
                  <a:cubicBezTo>
                    <a:pt x="5" y="5"/>
                    <a:pt x="5" y="5"/>
                    <a:pt x="5" y="5"/>
                  </a:cubicBezTo>
                  <a:cubicBezTo>
                    <a:pt x="5" y="5"/>
                    <a:pt x="5" y="5"/>
                    <a:pt x="5" y="6"/>
                  </a:cubicBezTo>
                  <a:cubicBezTo>
                    <a:pt x="5" y="6"/>
                    <a:pt x="5" y="6"/>
                    <a:pt x="5" y="6"/>
                  </a:cubicBezTo>
                  <a:cubicBezTo>
                    <a:pt x="5" y="7"/>
                    <a:pt x="5" y="7"/>
                    <a:pt x="5" y="7"/>
                  </a:cubicBezTo>
                  <a:cubicBezTo>
                    <a:pt x="5" y="8"/>
                    <a:pt x="6" y="8"/>
                    <a:pt x="6" y="9"/>
                  </a:cubicBezTo>
                  <a:cubicBezTo>
                    <a:pt x="6" y="11"/>
                    <a:pt x="6" y="13"/>
                    <a:pt x="6" y="15"/>
                  </a:cubicBezTo>
                  <a:cubicBezTo>
                    <a:pt x="6" y="15"/>
                    <a:pt x="6" y="16"/>
                    <a:pt x="5" y="16"/>
                  </a:cubicBezTo>
                  <a:cubicBezTo>
                    <a:pt x="5" y="17"/>
                    <a:pt x="5" y="17"/>
                    <a:pt x="5" y="18"/>
                  </a:cubicBezTo>
                  <a:cubicBezTo>
                    <a:pt x="5" y="19"/>
                    <a:pt x="4" y="19"/>
                    <a:pt x="4" y="20"/>
                  </a:cubicBezTo>
                  <a:cubicBezTo>
                    <a:pt x="3" y="22"/>
                    <a:pt x="1" y="23"/>
                    <a:pt x="0" y="25"/>
                  </a:cubicBezTo>
                  <a:cubicBezTo>
                    <a:pt x="1" y="24"/>
                    <a:pt x="1" y="24"/>
                    <a:pt x="2" y="23"/>
                  </a:cubicBezTo>
                  <a:cubicBezTo>
                    <a:pt x="3" y="22"/>
                    <a:pt x="3" y="21"/>
                    <a:pt x="4" y="20"/>
                  </a:cubicBezTo>
                  <a:cubicBezTo>
                    <a:pt x="5" y="20"/>
                    <a:pt x="5" y="19"/>
                    <a:pt x="6" y="18"/>
                  </a:cubicBezTo>
                  <a:cubicBezTo>
                    <a:pt x="6" y="17"/>
                    <a:pt x="6" y="17"/>
                    <a:pt x="6" y="16"/>
                  </a:cubicBezTo>
                  <a:cubicBezTo>
                    <a:pt x="6" y="16"/>
                    <a:pt x="6" y="15"/>
                    <a:pt x="6" y="15"/>
                  </a:cubicBezTo>
                  <a:cubicBezTo>
                    <a:pt x="6" y="14"/>
                    <a:pt x="6" y="13"/>
                    <a:pt x="6" y="12"/>
                  </a:cubicBezTo>
                  <a:cubicBezTo>
                    <a:pt x="6" y="11"/>
                    <a:pt x="6" y="10"/>
                    <a:pt x="6" y="8"/>
                  </a:cubicBezTo>
                  <a:cubicBezTo>
                    <a:pt x="6" y="8"/>
                    <a:pt x="6" y="7"/>
                    <a:pt x="6" y="7"/>
                  </a:cubicBezTo>
                  <a:cubicBezTo>
                    <a:pt x="6" y="7"/>
                    <a:pt x="6" y="7"/>
                    <a:pt x="6" y="7"/>
                  </a:cubicBezTo>
                  <a:cubicBezTo>
                    <a:pt x="7" y="8"/>
                    <a:pt x="8" y="10"/>
                    <a:pt x="9" y="11"/>
                  </a:cubicBezTo>
                  <a:cubicBezTo>
                    <a:pt x="9" y="11"/>
                    <a:pt x="9" y="12"/>
                    <a:pt x="9" y="12"/>
                  </a:cubicBezTo>
                  <a:cubicBezTo>
                    <a:pt x="9" y="12"/>
                    <a:pt x="9" y="13"/>
                    <a:pt x="9" y="13"/>
                  </a:cubicBezTo>
                  <a:cubicBezTo>
                    <a:pt x="9" y="14"/>
                    <a:pt x="9" y="15"/>
                    <a:pt x="9" y="16"/>
                  </a:cubicBezTo>
                  <a:cubicBezTo>
                    <a:pt x="9" y="17"/>
                    <a:pt x="9" y="17"/>
                    <a:pt x="9" y="17"/>
                  </a:cubicBezTo>
                  <a:cubicBezTo>
                    <a:pt x="9" y="17"/>
                    <a:pt x="9" y="17"/>
                    <a:pt x="9" y="17"/>
                  </a:cubicBezTo>
                  <a:cubicBezTo>
                    <a:pt x="9" y="18"/>
                    <a:pt x="9" y="18"/>
                    <a:pt x="9" y="18"/>
                  </a:cubicBezTo>
                  <a:cubicBezTo>
                    <a:pt x="9" y="19"/>
                    <a:pt x="8" y="19"/>
                    <a:pt x="8" y="20"/>
                  </a:cubicBezTo>
                  <a:cubicBezTo>
                    <a:pt x="8" y="21"/>
                    <a:pt x="8" y="22"/>
                    <a:pt x="8" y="23"/>
                  </a:cubicBezTo>
                  <a:cubicBezTo>
                    <a:pt x="7" y="25"/>
                    <a:pt x="7" y="27"/>
                    <a:pt x="7" y="30"/>
                  </a:cubicBezTo>
                  <a:cubicBezTo>
                    <a:pt x="7" y="31"/>
                    <a:pt x="7" y="32"/>
                    <a:pt x="7" y="33"/>
                  </a:cubicBezTo>
                  <a:cubicBezTo>
                    <a:pt x="7" y="34"/>
                    <a:pt x="8" y="35"/>
                    <a:pt x="8" y="36"/>
                  </a:cubicBezTo>
                  <a:cubicBezTo>
                    <a:pt x="8" y="35"/>
                    <a:pt x="8" y="34"/>
                    <a:pt x="8" y="3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1961"/>
            <p:cNvSpPr>
              <a:spLocks/>
            </p:cNvSpPr>
            <p:nvPr/>
          </p:nvSpPr>
          <p:spPr bwMode="auto">
            <a:xfrm>
              <a:off x="4202066" y="5986499"/>
              <a:ext cx="33338" cy="112713"/>
            </a:xfrm>
            <a:custGeom>
              <a:avLst/>
              <a:gdLst>
                <a:gd name="T0" fmla="*/ 5 w 9"/>
                <a:gd name="T1" fmla="*/ 0 h 30"/>
                <a:gd name="T2" fmla="*/ 5 w 9"/>
                <a:gd name="T3" fmla="*/ 16 h 30"/>
                <a:gd name="T4" fmla="*/ 3 w 9"/>
                <a:gd name="T5" fmla="*/ 23 h 30"/>
                <a:gd name="T6" fmla="*/ 0 w 9"/>
                <a:gd name="T7" fmla="*/ 30 h 30"/>
                <a:gd name="T8" fmla="*/ 8 w 9"/>
                <a:gd name="T9" fmla="*/ 23 h 30"/>
                <a:gd name="T10" fmla="*/ 8 w 9"/>
                <a:gd name="T11" fmla="*/ 13 h 30"/>
                <a:gd name="T12" fmla="*/ 5 w 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9" h="30">
                  <a:moveTo>
                    <a:pt x="5" y="0"/>
                  </a:moveTo>
                  <a:cubicBezTo>
                    <a:pt x="5" y="5"/>
                    <a:pt x="6" y="11"/>
                    <a:pt x="5" y="16"/>
                  </a:cubicBezTo>
                  <a:cubicBezTo>
                    <a:pt x="5" y="18"/>
                    <a:pt x="4" y="21"/>
                    <a:pt x="3" y="23"/>
                  </a:cubicBezTo>
                  <a:cubicBezTo>
                    <a:pt x="2" y="25"/>
                    <a:pt x="0" y="28"/>
                    <a:pt x="0" y="30"/>
                  </a:cubicBezTo>
                  <a:cubicBezTo>
                    <a:pt x="3" y="28"/>
                    <a:pt x="5" y="25"/>
                    <a:pt x="8" y="23"/>
                  </a:cubicBezTo>
                  <a:cubicBezTo>
                    <a:pt x="9" y="19"/>
                    <a:pt x="8" y="15"/>
                    <a:pt x="8" y="13"/>
                  </a:cubicBezTo>
                  <a:cubicBezTo>
                    <a:pt x="7" y="8"/>
                    <a:pt x="6" y="4"/>
                    <a:pt x="5"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29" name="Picture 1963"/>
            <p:cNvPicPr>
              <a:picLocks noChangeAspect="1" noChangeArrowheads="1"/>
            </p:cNvPicPr>
            <p:nvPr/>
          </p:nvPicPr>
          <p:blipFill>
            <a:blip r:embed="rId27" cstate="screen">
              <a:extLst>
                <a:ext uri="{28A0092B-C50C-407E-A947-70E740481C1C}">
                  <a14:useLocalDpi xmlns:a14="http://schemas.microsoft.com/office/drawing/2010/main"/>
                </a:ext>
              </a:extLst>
            </a:blip>
            <a:srcRect/>
            <a:stretch>
              <a:fillRect/>
            </a:stretch>
          </p:blipFill>
          <p:spPr bwMode="auto">
            <a:xfrm>
              <a:off x="4113166" y="5907123"/>
              <a:ext cx="134938"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 name="Freeform 1964"/>
            <p:cNvSpPr>
              <a:spLocks/>
            </p:cNvSpPr>
            <p:nvPr/>
          </p:nvSpPr>
          <p:spPr bwMode="auto">
            <a:xfrm>
              <a:off x="4133803" y="5964273"/>
              <a:ext cx="82551" cy="104776"/>
            </a:xfrm>
            <a:custGeom>
              <a:avLst/>
              <a:gdLst>
                <a:gd name="T0" fmla="*/ 11 w 22"/>
                <a:gd name="T1" fmla="*/ 10 h 28"/>
                <a:gd name="T2" fmla="*/ 19 w 22"/>
                <a:gd name="T3" fmla="*/ 5 h 28"/>
                <a:gd name="T4" fmla="*/ 22 w 22"/>
                <a:gd name="T5" fmla="*/ 0 h 28"/>
                <a:gd name="T6" fmla="*/ 14 w 22"/>
                <a:gd name="T7" fmla="*/ 5 h 28"/>
                <a:gd name="T8" fmla="*/ 5 w 22"/>
                <a:gd name="T9" fmla="*/ 9 h 28"/>
                <a:gd name="T10" fmla="*/ 0 w 22"/>
                <a:gd name="T11" fmla="*/ 17 h 28"/>
                <a:gd name="T12" fmla="*/ 0 w 22"/>
                <a:gd name="T13" fmla="*/ 19 h 28"/>
                <a:gd name="T14" fmla="*/ 5 w 22"/>
                <a:gd name="T15" fmla="*/ 28 h 28"/>
                <a:gd name="T16" fmla="*/ 4 w 22"/>
                <a:gd name="T17" fmla="*/ 23 h 28"/>
                <a:gd name="T18" fmla="*/ 11 w 22"/>
                <a:gd name="T1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8">
                  <a:moveTo>
                    <a:pt x="11" y="10"/>
                  </a:moveTo>
                  <a:cubicBezTo>
                    <a:pt x="13" y="9"/>
                    <a:pt x="17" y="6"/>
                    <a:pt x="19" y="5"/>
                  </a:cubicBezTo>
                  <a:cubicBezTo>
                    <a:pt x="20" y="3"/>
                    <a:pt x="22" y="0"/>
                    <a:pt x="22" y="0"/>
                  </a:cubicBezTo>
                  <a:cubicBezTo>
                    <a:pt x="20" y="2"/>
                    <a:pt x="17" y="4"/>
                    <a:pt x="14" y="5"/>
                  </a:cubicBezTo>
                  <a:cubicBezTo>
                    <a:pt x="11" y="7"/>
                    <a:pt x="8" y="8"/>
                    <a:pt x="5" y="9"/>
                  </a:cubicBezTo>
                  <a:cubicBezTo>
                    <a:pt x="2" y="11"/>
                    <a:pt x="1" y="14"/>
                    <a:pt x="0" y="17"/>
                  </a:cubicBezTo>
                  <a:cubicBezTo>
                    <a:pt x="0" y="18"/>
                    <a:pt x="0" y="18"/>
                    <a:pt x="0" y="19"/>
                  </a:cubicBezTo>
                  <a:cubicBezTo>
                    <a:pt x="1" y="22"/>
                    <a:pt x="3" y="25"/>
                    <a:pt x="5" y="28"/>
                  </a:cubicBezTo>
                  <a:cubicBezTo>
                    <a:pt x="5" y="27"/>
                    <a:pt x="4" y="25"/>
                    <a:pt x="4" y="23"/>
                  </a:cubicBezTo>
                  <a:cubicBezTo>
                    <a:pt x="5" y="16"/>
                    <a:pt x="8" y="12"/>
                    <a:pt x="1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1965"/>
            <p:cNvSpPr>
              <a:spLocks/>
            </p:cNvSpPr>
            <p:nvPr/>
          </p:nvSpPr>
          <p:spPr bwMode="auto">
            <a:xfrm>
              <a:off x="4156028" y="5911886"/>
              <a:ext cx="98426" cy="195264"/>
            </a:xfrm>
            <a:custGeom>
              <a:avLst/>
              <a:gdLst>
                <a:gd name="T0" fmla="*/ 4 w 26"/>
                <a:gd name="T1" fmla="*/ 26 h 52"/>
                <a:gd name="T2" fmla="*/ 12 w 26"/>
                <a:gd name="T3" fmla="*/ 20 h 52"/>
                <a:gd name="T4" fmla="*/ 14 w 26"/>
                <a:gd name="T5" fmla="*/ 19 h 52"/>
                <a:gd name="T6" fmla="*/ 15 w 26"/>
                <a:gd name="T7" fmla="*/ 18 h 52"/>
                <a:gd name="T8" fmla="*/ 15 w 26"/>
                <a:gd name="T9" fmla="*/ 19 h 52"/>
                <a:gd name="T10" fmla="*/ 13 w 26"/>
                <a:gd name="T11" fmla="*/ 22 h 52"/>
                <a:gd name="T12" fmla="*/ 10 w 26"/>
                <a:gd name="T13" fmla="*/ 28 h 52"/>
                <a:gd name="T14" fmla="*/ 7 w 26"/>
                <a:gd name="T15" fmla="*/ 32 h 52"/>
                <a:gd name="T16" fmla="*/ 5 w 26"/>
                <a:gd name="T17" fmla="*/ 37 h 52"/>
                <a:gd name="T18" fmla="*/ 5 w 26"/>
                <a:gd name="T19" fmla="*/ 41 h 52"/>
                <a:gd name="T20" fmla="*/ 7 w 26"/>
                <a:gd name="T21" fmla="*/ 34 h 52"/>
                <a:gd name="T22" fmla="*/ 9 w 26"/>
                <a:gd name="T23" fmla="*/ 31 h 52"/>
                <a:gd name="T24" fmla="*/ 8 w 26"/>
                <a:gd name="T25" fmla="*/ 39 h 52"/>
                <a:gd name="T26" fmla="*/ 8 w 26"/>
                <a:gd name="T27" fmla="*/ 49 h 52"/>
                <a:gd name="T28" fmla="*/ 8 w 26"/>
                <a:gd name="T29" fmla="*/ 50 h 52"/>
                <a:gd name="T30" fmla="*/ 8 w 26"/>
                <a:gd name="T31" fmla="*/ 45 h 52"/>
                <a:gd name="T32" fmla="*/ 12 w 26"/>
                <a:gd name="T33" fmla="*/ 26 h 52"/>
                <a:gd name="T34" fmla="*/ 15 w 26"/>
                <a:gd name="T35" fmla="*/ 21 h 52"/>
                <a:gd name="T36" fmla="*/ 16 w 26"/>
                <a:gd name="T37" fmla="*/ 20 h 52"/>
                <a:gd name="T38" fmla="*/ 16 w 26"/>
                <a:gd name="T39" fmla="*/ 22 h 52"/>
                <a:gd name="T40" fmla="*/ 17 w 26"/>
                <a:gd name="T41" fmla="*/ 31 h 52"/>
                <a:gd name="T42" fmla="*/ 17 w 26"/>
                <a:gd name="T43" fmla="*/ 35 h 52"/>
                <a:gd name="T44" fmla="*/ 15 w 26"/>
                <a:gd name="T45" fmla="*/ 42 h 52"/>
                <a:gd name="T46" fmla="*/ 15 w 26"/>
                <a:gd name="T47" fmla="*/ 42 h 52"/>
                <a:gd name="T48" fmla="*/ 17 w 26"/>
                <a:gd name="T49" fmla="*/ 35 h 52"/>
                <a:gd name="T50" fmla="*/ 18 w 26"/>
                <a:gd name="T51" fmla="*/ 31 h 52"/>
                <a:gd name="T52" fmla="*/ 17 w 26"/>
                <a:gd name="T53" fmla="*/ 20 h 52"/>
                <a:gd name="T54" fmla="*/ 17 w 26"/>
                <a:gd name="T55" fmla="*/ 18 h 52"/>
                <a:gd name="T56" fmla="*/ 20 w 26"/>
                <a:gd name="T57" fmla="*/ 11 h 52"/>
                <a:gd name="T58" fmla="*/ 21 w 26"/>
                <a:gd name="T59" fmla="*/ 12 h 52"/>
                <a:gd name="T60" fmla="*/ 23 w 26"/>
                <a:gd name="T61" fmla="*/ 16 h 52"/>
                <a:gd name="T62" fmla="*/ 25 w 26"/>
                <a:gd name="T63" fmla="*/ 25 h 52"/>
                <a:gd name="T64" fmla="*/ 25 w 26"/>
                <a:gd name="T65" fmla="*/ 31 h 52"/>
                <a:gd name="T66" fmla="*/ 26 w 26"/>
                <a:gd name="T67" fmla="*/ 25 h 52"/>
                <a:gd name="T68" fmla="*/ 24 w 26"/>
                <a:gd name="T69" fmla="*/ 16 h 52"/>
                <a:gd name="T70" fmla="*/ 22 w 26"/>
                <a:gd name="T71" fmla="*/ 13 h 52"/>
                <a:gd name="T72" fmla="*/ 20 w 26"/>
                <a:gd name="T73" fmla="*/ 11 h 52"/>
                <a:gd name="T74" fmla="*/ 20 w 26"/>
                <a:gd name="T75" fmla="*/ 7 h 52"/>
                <a:gd name="T76" fmla="*/ 20 w 26"/>
                <a:gd name="T77" fmla="*/ 4 h 52"/>
                <a:gd name="T78" fmla="*/ 20 w 26"/>
                <a:gd name="T79" fmla="*/ 4 h 52"/>
                <a:gd name="T80" fmla="*/ 20 w 26"/>
                <a:gd name="T81" fmla="*/ 2 h 52"/>
                <a:gd name="T82" fmla="*/ 19 w 26"/>
                <a:gd name="T83" fmla="*/ 6 h 52"/>
                <a:gd name="T84" fmla="*/ 19 w 26"/>
                <a:gd name="T85" fmla="*/ 7 h 52"/>
                <a:gd name="T86" fmla="*/ 18 w 26"/>
                <a:gd name="T87" fmla="*/ 8 h 52"/>
                <a:gd name="T88" fmla="*/ 13 w 26"/>
                <a:gd name="T89" fmla="*/ 14 h 52"/>
                <a:gd name="T90" fmla="*/ 11 w 26"/>
                <a:gd name="T91" fmla="*/ 16 h 52"/>
                <a:gd name="T92" fmla="*/ 2 w 26"/>
                <a:gd name="T93" fmla="*/ 17 h 52"/>
                <a:gd name="T94" fmla="*/ 8 w 26"/>
                <a:gd name="T95" fmla="*/ 17 h 52"/>
                <a:gd name="T96" fmla="*/ 12 w 26"/>
                <a:gd name="T97" fmla="*/ 15 h 52"/>
                <a:gd name="T98" fmla="*/ 16 w 26"/>
                <a:gd name="T99" fmla="*/ 12 h 52"/>
                <a:gd name="T100" fmla="*/ 19 w 26"/>
                <a:gd name="T101" fmla="*/ 9 h 52"/>
                <a:gd name="T102" fmla="*/ 18 w 26"/>
                <a:gd name="T103" fmla="*/ 13 h 52"/>
                <a:gd name="T104" fmla="*/ 16 w 26"/>
                <a:gd name="T105" fmla="*/ 15 h 52"/>
                <a:gd name="T106" fmla="*/ 14 w 26"/>
                <a:gd name="T107" fmla="*/ 18 h 52"/>
                <a:gd name="T108" fmla="*/ 13 w 26"/>
                <a:gd name="T109" fmla="*/ 18 h 52"/>
                <a:gd name="T110" fmla="*/ 9 w 26"/>
                <a:gd name="T111" fmla="*/ 21 h 52"/>
                <a:gd name="T112" fmla="*/ 1 w 26"/>
                <a:gd name="T113" fmla="*/ 28 h 52"/>
                <a:gd name="T114" fmla="*/ 2 w 26"/>
                <a:gd name="T115"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52">
                  <a:moveTo>
                    <a:pt x="2" y="28"/>
                  </a:moveTo>
                  <a:cubicBezTo>
                    <a:pt x="2" y="28"/>
                    <a:pt x="3" y="27"/>
                    <a:pt x="4" y="26"/>
                  </a:cubicBezTo>
                  <a:cubicBezTo>
                    <a:pt x="5" y="24"/>
                    <a:pt x="7" y="23"/>
                    <a:pt x="9" y="22"/>
                  </a:cubicBezTo>
                  <a:cubicBezTo>
                    <a:pt x="10" y="21"/>
                    <a:pt x="11" y="21"/>
                    <a:pt x="12" y="20"/>
                  </a:cubicBezTo>
                  <a:cubicBezTo>
                    <a:pt x="12" y="20"/>
                    <a:pt x="13" y="19"/>
                    <a:pt x="13" y="19"/>
                  </a:cubicBezTo>
                  <a:cubicBezTo>
                    <a:pt x="14" y="19"/>
                    <a:pt x="14" y="19"/>
                    <a:pt x="14" y="19"/>
                  </a:cubicBezTo>
                  <a:cubicBezTo>
                    <a:pt x="14" y="19"/>
                    <a:pt x="14" y="18"/>
                    <a:pt x="14" y="18"/>
                  </a:cubicBezTo>
                  <a:cubicBezTo>
                    <a:pt x="15" y="18"/>
                    <a:pt x="15" y="18"/>
                    <a:pt x="15" y="18"/>
                  </a:cubicBezTo>
                  <a:cubicBezTo>
                    <a:pt x="15" y="18"/>
                    <a:pt x="16" y="17"/>
                    <a:pt x="16" y="17"/>
                  </a:cubicBezTo>
                  <a:cubicBezTo>
                    <a:pt x="16" y="18"/>
                    <a:pt x="15" y="19"/>
                    <a:pt x="15" y="19"/>
                  </a:cubicBezTo>
                  <a:cubicBezTo>
                    <a:pt x="14" y="20"/>
                    <a:pt x="14" y="20"/>
                    <a:pt x="14" y="21"/>
                  </a:cubicBezTo>
                  <a:cubicBezTo>
                    <a:pt x="14" y="21"/>
                    <a:pt x="13" y="22"/>
                    <a:pt x="13" y="22"/>
                  </a:cubicBezTo>
                  <a:cubicBezTo>
                    <a:pt x="12" y="23"/>
                    <a:pt x="12" y="24"/>
                    <a:pt x="11" y="25"/>
                  </a:cubicBezTo>
                  <a:cubicBezTo>
                    <a:pt x="11" y="26"/>
                    <a:pt x="11" y="27"/>
                    <a:pt x="10" y="28"/>
                  </a:cubicBezTo>
                  <a:cubicBezTo>
                    <a:pt x="10" y="29"/>
                    <a:pt x="9" y="30"/>
                    <a:pt x="8" y="30"/>
                  </a:cubicBezTo>
                  <a:cubicBezTo>
                    <a:pt x="8" y="31"/>
                    <a:pt x="8" y="32"/>
                    <a:pt x="7" y="32"/>
                  </a:cubicBezTo>
                  <a:cubicBezTo>
                    <a:pt x="7" y="33"/>
                    <a:pt x="7" y="33"/>
                    <a:pt x="6" y="34"/>
                  </a:cubicBezTo>
                  <a:cubicBezTo>
                    <a:pt x="6" y="35"/>
                    <a:pt x="5" y="36"/>
                    <a:pt x="5" y="37"/>
                  </a:cubicBezTo>
                  <a:cubicBezTo>
                    <a:pt x="5" y="38"/>
                    <a:pt x="4" y="39"/>
                    <a:pt x="4" y="39"/>
                  </a:cubicBezTo>
                  <a:cubicBezTo>
                    <a:pt x="4" y="40"/>
                    <a:pt x="4" y="41"/>
                    <a:pt x="5" y="41"/>
                  </a:cubicBezTo>
                  <a:cubicBezTo>
                    <a:pt x="4" y="40"/>
                    <a:pt x="5" y="39"/>
                    <a:pt x="5" y="38"/>
                  </a:cubicBezTo>
                  <a:cubicBezTo>
                    <a:pt x="6" y="36"/>
                    <a:pt x="6" y="35"/>
                    <a:pt x="7" y="34"/>
                  </a:cubicBezTo>
                  <a:cubicBezTo>
                    <a:pt x="7" y="34"/>
                    <a:pt x="7" y="33"/>
                    <a:pt x="8" y="32"/>
                  </a:cubicBezTo>
                  <a:cubicBezTo>
                    <a:pt x="8" y="32"/>
                    <a:pt x="8" y="31"/>
                    <a:pt x="9" y="31"/>
                  </a:cubicBezTo>
                  <a:cubicBezTo>
                    <a:pt x="9" y="31"/>
                    <a:pt x="9" y="30"/>
                    <a:pt x="9" y="30"/>
                  </a:cubicBezTo>
                  <a:cubicBezTo>
                    <a:pt x="9" y="33"/>
                    <a:pt x="8" y="36"/>
                    <a:pt x="8" y="39"/>
                  </a:cubicBezTo>
                  <a:cubicBezTo>
                    <a:pt x="7" y="41"/>
                    <a:pt x="7" y="43"/>
                    <a:pt x="7" y="45"/>
                  </a:cubicBezTo>
                  <a:cubicBezTo>
                    <a:pt x="7" y="47"/>
                    <a:pt x="7" y="48"/>
                    <a:pt x="8" y="49"/>
                  </a:cubicBezTo>
                  <a:cubicBezTo>
                    <a:pt x="8" y="50"/>
                    <a:pt x="8" y="51"/>
                    <a:pt x="8" y="52"/>
                  </a:cubicBezTo>
                  <a:cubicBezTo>
                    <a:pt x="8" y="52"/>
                    <a:pt x="8" y="51"/>
                    <a:pt x="8" y="50"/>
                  </a:cubicBezTo>
                  <a:cubicBezTo>
                    <a:pt x="8" y="50"/>
                    <a:pt x="8" y="49"/>
                    <a:pt x="8" y="49"/>
                  </a:cubicBezTo>
                  <a:cubicBezTo>
                    <a:pt x="8" y="48"/>
                    <a:pt x="8" y="47"/>
                    <a:pt x="8" y="45"/>
                  </a:cubicBezTo>
                  <a:cubicBezTo>
                    <a:pt x="8" y="43"/>
                    <a:pt x="8" y="41"/>
                    <a:pt x="9" y="39"/>
                  </a:cubicBezTo>
                  <a:cubicBezTo>
                    <a:pt x="9" y="34"/>
                    <a:pt x="10" y="30"/>
                    <a:pt x="12" y="26"/>
                  </a:cubicBezTo>
                  <a:cubicBezTo>
                    <a:pt x="13" y="25"/>
                    <a:pt x="13" y="24"/>
                    <a:pt x="14" y="23"/>
                  </a:cubicBezTo>
                  <a:cubicBezTo>
                    <a:pt x="14" y="22"/>
                    <a:pt x="15" y="22"/>
                    <a:pt x="15" y="21"/>
                  </a:cubicBezTo>
                  <a:cubicBezTo>
                    <a:pt x="15" y="21"/>
                    <a:pt x="15" y="21"/>
                    <a:pt x="16" y="20"/>
                  </a:cubicBezTo>
                  <a:cubicBezTo>
                    <a:pt x="16" y="20"/>
                    <a:pt x="16" y="20"/>
                    <a:pt x="16" y="20"/>
                  </a:cubicBezTo>
                  <a:cubicBezTo>
                    <a:pt x="16" y="20"/>
                    <a:pt x="16" y="20"/>
                    <a:pt x="16" y="20"/>
                  </a:cubicBezTo>
                  <a:cubicBezTo>
                    <a:pt x="16" y="21"/>
                    <a:pt x="16" y="21"/>
                    <a:pt x="16" y="22"/>
                  </a:cubicBezTo>
                  <a:cubicBezTo>
                    <a:pt x="16" y="23"/>
                    <a:pt x="16" y="23"/>
                    <a:pt x="16" y="24"/>
                  </a:cubicBezTo>
                  <a:cubicBezTo>
                    <a:pt x="16" y="26"/>
                    <a:pt x="17" y="29"/>
                    <a:pt x="17" y="31"/>
                  </a:cubicBezTo>
                  <a:cubicBezTo>
                    <a:pt x="17" y="32"/>
                    <a:pt x="17" y="32"/>
                    <a:pt x="17" y="33"/>
                  </a:cubicBezTo>
                  <a:cubicBezTo>
                    <a:pt x="17" y="34"/>
                    <a:pt x="17" y="34"/>
                    <a:pt x="17" y="35"/>
                  </a:cubicBezTo>
                  <a:cubicBezTo>
                    <a:pt x="17" y="36"/>
                    <a:pt x="16" y="37"/>
                    <a:pt x="16" y="39"/>
                  </a:cubicBezTo>
                  <a:cubicBezTo>
                    <a:pt x="16" y="40"/>
                    <a:pt x="15" y="41"/>
                    <a:pt x="15" y="42"/>
                  </a:cubicBezTo>
                  <a:cubicBezTo>
                    <a:pt x="15" y="43"/>
                    <a:pt x="14" y="44"/>
                    <a:pt x="13" y="46"/>
                  </a:cubicBezTo>
                  <a:cubicBezTo>
                    <a:pt x="14" y="44"/>
                    <a:pt x="15" y="43"/>
                    <a:pt x="15" y="42"/>
                  </a:cubicBezTo>
                  <a:cubicBezTo>
                    <a:pt x="16" y="41"/>
                    <a:pt x="16" y="40"/>
                    <a:pt x="16" y="39"/>
                  </a:cubicBezTo>
                  <a:cubicBezTo>
                    <a:pt x="17" y="37"/>
                    <a:pt x="17" y="36"/>
                    <a:pt x="17" y="35"/>
                  </a:cubicBezTo>
                  <a:cubicBezTo>
                    <a:pt x="18" y="34"/>
                    <a:pt x="18" y="34"/>
                    <a:pt x="18" y="33"/>
                  </a:cubicBezTo>
                  <a:cubicBezTo>
                    <a:pt x="18" y="33"/>
                    <a:pt x="18" y="32"/>
                    <a:pt x="18" y="31"/>
                  </a:cubicBezTo>
                  <a:cubicBezTo>
                    <a:pt x="18" y="29"/>
                    <a:pt x="17" y="26"/>
                    <a:pt x="17" y="24"/>
                  </a:cubicBezTo>
                  <a:cubicBezTo>
                    <a:pt x="17" y="23"/>
                    <a:pt x="17" y="21"/>
                    <a:pt x="17" y="20"/>
                  </a:cubicBezTo>
                  <a:cubicBezTo>
                    <a:pt x="17" y="20"/>
                    <a:pt x="17" y="19"/>
                    <a:pt x="17" y="18"/>
                  </a:cubicBezTo>
                  <a:cubicBezTo>
                    <a:pt x="17" y="18"/>
                    <a:pt x="17" y="18"/>
                    <a:pt x="17" y="18"/>
                  </a:cubicBezTo>
                  <a:cubicBezTo>
                    <a:pt x="18" y="16"/>
                    <a:pt x="18" y="15"/>
                    <a:pt x="19" y="14"/>
                  </a:cubicBezTo>
                  <a:cubicBezTo>
                    <a:pt x="19" y="13"/>
                    <a:pt x="19" y="12"/>
                    <a:pt x="20" y="11"/>
                  </a:cubicBezTo>
                  <a:cubicBezTo>
                    <a:pt x="20" y="11"/>
                    <a:pt x="20" y="11"/>
                    <a:pt x="20" y="11"/>
                  </a:cubicBezTo>
                  <a:cubicBezTo>
                    <a:pt x="20" y="12"/>
                    <a:pt x="20" y="12"/>
                    <a:pt x="21" y="12"/>
                  </a:cubicBezTo>
                  <a:cubicBezTo>
                    <a:pt x="21" y="13"/>
                    <a:pt x="21" y="13"/>
                    <a:pt x="22" y="14"/>
                  </a:cubicBezTo>
                  <a:cubicBezTo>
                    <a:pt x="22" y="14"/>
                    <a:pt x="23" y="15"/>
                    <a:pt x="23" y="16"/>
                  </a:cubicBezTo>
                  <a:cubicBezTo>
                    <a:pt x="23" y="17"/>
                    <a:pt x="24" y="18"/>
                    <a:pt x="24" y="19"/>
                  </a:cubicBezTo>
                  <a:cubicBezTo>
                    <a:pt x="25" y="21"/>
                    <a:pt x="25" y="23"/>
                    <a:pt x="25" y="25"/>
                  </a:cubicBezTo>
                  <a:cubicBezTo>
                    <a:pt x="25" y="26"/>
                    <a:pt x="25" y="27"/>
                    <a:pt x="25" y="28"/>
                  </a:cubicBezTo>
                  <a:cubicBezTo>
                    <a:pt x="25" y="29"/>
                    <a:pt x="25" y="30"/>
                    <a:pt x="25" y="31"/>
                  </a:cubicBezTo>
                  <a:cubicBezTo>
                    <a:pt x="25" y="30"/>
                    <a:pt x="25" y="29"/>
                    <a:pt x="25" y="28"/>
                  </a:cubicBezTo>
                  <a:cubicBezTo>
                    <a:pt x="26" y="27"/>
                    <a:pt x="26" y="26"/>
                    <a:pt x="26" y="25"/>
                  </a:cubicBezTo>
                  <a:cubicBezTo>
                    <a:pt x="25" y="23"/>
                    <a:pt x="25" y="21"/>
                    <a:pt x="25" y="19"/>
                  </a:cubicBezTo>
                  <a:cubicBezTo>
                    <a:pt x="24" y="18"/>
                    <a:pt x="24" y="17"/>
                    <a:pt x="24" y="16"/>
                  </a:cubicBezTo>
                  <a:cubicBezTo>
                    <a:pt x="23" y="15"/>
                    <a:pt x="23" y="14"/>
                    <a:pt x="22" y="13"/>
                  </a:cubicBezTo>
                  <a:cubicBezTo>
                    <a:pt x="22" y="13"/>
                    <a:pt x="22" y="13"/>
                    <a:pt x="22" y="13"/>
                  </a:cubicBezTo>
                  <a:cubicBezTo>
                    <a:pt x="22" y="12"/>
                    <a:pt x="21" y="12"/>
                    <a:pt x="21" y="12"/>
                  </a:cubicBezTo>
                  <a:cubicBezTo>
                    <a:pt x="21" y="12"/>
                    <a:pt x="21" y="11"/>
                    <a:pt x="20" y="11"/>
                  </a:cubicBezTo>
                  <a:cubicBezTo>
                    <a:pt x="20" y="10"/>
                    <a:pt x="20" y="10"/>
                    <a:pt x="20" y="9"/>
                  </a:cubicBezTo>
                  <a:cubicBezTo>
                    <a:pt x="20" y="9"/>
                    <a:pt x="20" y="8"/>
                    <a:pt x="20" y="7"/>
                  </a:cubicBezTo>
                  <a:cubicBezTo>
                    <a:pt x="20" y="6"/>
                    <a:pt x="20" y="5"/>
                    <a:pt x="20" y="5"/>
                  </a:cubicBezTo>
                  <a:cubicBezTo>
                    <a:pt x="20" y="5"/>
                    <a:pt x="20" y="4"/>
                    <a:pt x="20" y="4"/>
                  </a:cubicBezTo>
                  <a:cubicBezTo>
                    <a:pt x="20" y="4"/>
                    <a:pt x="20" y="4"/>
                    <a:pt x="20" y="4"/>
                  </a:cubicBezTo>
                  <a:cubicBezTo>
                    <a:pt x="20" y="4"/>
                    <a:pt x="20" y="4"/>
                    <a:pt x="20" y="4"/>
                  </a:cubicBezTo>
                  <a:cubicBezTo>
                    <a:pt x="20" y="2"/>
                    <a:pt x="20" y="1"/>
                    <a:pt x="20" y="0"/>
                  </a:cubicBezTo>
                  <a:cubicBezTo>
                    <a:pt x="20" y="1"/>
                    <a:pt x="20" y="1"/>
                    <a:pt x="20" y="2"/>
                  </a:cubicBezTo>
                  <a:cubicBezTo>
                    <a:pt x="20" y="2"/>
                    <a:pt x="20" y="3"/>
                    <a:pt x="20" y="4"/>
                  </a:cubicBezTo>
                  <a:cubicBezTo>
                    <a:pt x="19" y="4"/>
                    <a:pt x="19" y="5"/>
                    <a:pt x="19" y="6"/>
                  </a:cubicBezTo>
                  <a:cubicBezTo>
                    <a:pt x="19" y="6"/>
                    <a:pt x="19" y="6"/>
                    <a:pt x="19" y="6"/>
                  </a:cubicBezTo>
                  <a:cubicBezTo>
                    <a:pt x="19" y="7"/>
                    <a:pt x="19" y="7"/>
                    <a:pt x="19" y="7"/>
                  </a:cubicBezTo>
                  <a:cubicBezTo>
                    <a:pt x="19" y="7"/>
                    <a:pt x="19" y="7"/>
                    <a:pt x="18" y="8"/>
                  </a:cubicBezTo>
                  <a:cubicBezTo>
                    <a:pt x="18" y="8"/>
                    <a:pt x="18" y="8"/>
                    <a:pt x="18" y="8"/>
                  </a:cubicBezTo>
                  <a:cubicBezTo>
                    <a:pt x="18" y="9"/>
                    <a:pt x="17" y="9"/>
                    <a:pt x="17" y="9"/>
                  </a:cubicBezTo>
                  <a:cubicBezTo>
                    <a:pt x="16" y="11"/>
                    <a:pt x="15" y="13"/>
                    <a:pt x="13" y="14"/>
                  </a:cubicBezTo>
                  <a:cubicBezTo>
                    <a:pt x="13" y="14"/>
                    <a:pt x="12" y="15"/>
                    <a:pt x="12" y="15"/>
                  </a:cubicBezTo>
                  <a:cubicBezTo>
                    <a:pt x="11" y="15"/>
                    <a:pt x="11" y="15"/>
                    <a:pt x="11" y="16"/>
                  </a:cubicBezTo>
                  <a:cubicBezTo>
                    <a:pt x="10" y="16"/>
                    <a:pt x="9" y="16"/>
                    <a:pt x="8" y="17"/>
                  </a:cubicBezTo>
                  <a:cubicBezTo>
                    <a:pt x="6" y="17"/>
                    <a:pt x="4" y="17"/>
                    <a:pt x="2" y="17"/>
                  </a:cubicBezTo>
                  <a:cubicBezTo>
                    <a:pt x="3" y="17"/>
                    <a:pt x="4" y="17"/>
                    <a:pt x="5" y="17"/>
                  </a:cubicBezTo>
                  <a:cubicBezTo>
                    <a:pt x="6" y="17"/>
                    <a:pt x="7" y="17"/>
                    <a:pt x="8" y="17"/>
                  </a:cubicBezTo>
                  <a:cubicBezTo>
                    <a:pt x="9" y="17"/>
                    <a:pt x="10" y="16"/>
                    <a:pt x="11" y="16"/>
                  </a:cubicBezTo>
                  <a:cubicBezTo>
                    <a:pt x="11" y="16"/>
                    <a:pt x="12" y="16"/>
                    <a:pt x="12" y="15"/>
                  </a:cubicBezTo>
                  <a:cubicBezTo>
                    <a:pt x="13" y="15"/>
                    <a:pt x="13" y="15"/>
                    <a:pt x="13" y="14"/>
                  </a:cubicBezTo>
                  <a:cubicBezTo>
                    <a:pt x="14" y="14"/>
                    <a:pt x="15" y="13"/>
                    <a:pt x="16" y="12"/>
                  </a:cubicBezTo>
                  <a:cubicBezTo>
                    <a:pt x="16" y="12"/>
                    <a:pt x="17" y="11"/>
                    <a:pt x="18" y="10"/>
                  </a:cubicBezTo>
                  <a:cubicBezTo>
                    <a:pt x="18" y="10"/>
                    <a:pt x="18" y="9"/>
                    <a:pt x="19" y="9"/>
                  </a:cubicBezTo>
                  <a:cubicBezTo>
                    <a:pt x="19" y="9"/>
                    <a:pt x="19" y="9"/>
                    <a:pt x="19" y="9"/>
                  </a:cubicBezTo>
                  <a:cubicBezTo>
                    <a:pt x="18" y="10"/>
                    <a:pt x="18" y="12"/>
                    <a:pt x="18" y="13"/>
                  </a:cubicBezTo>
                  <a:cubicBezTo>
                    <a:pt x="17" y="14"/>
                    <a:pt x="17" y="14"/>
                    <a:pt x="17" y="14"/>
                  </a:cubicBezTo>
                  <a:cubicBezTo>
                    <a:pt x="17" y="15"/>
                    <a:pt x="17" y="15"/>
                    <a:pt x="16" y="15"/>
                  </a:cubicBezTo>
                  <a:cubicBezTo>
                    <a:pt x="16" y="16"/>
                    <a:pt x="15" y="17"/>
                    <a:pt x="14" y="18"/>
                  </a:cubicBezTo>
                  <a:cubicBezTo>
                    <a:pt x="14" y="18"/>
                    <a:pt x="14" y="18"/>
                    <a:pt x="14" y="18"/>
                  </a:cubicBezTo>
                  <a:cubicBezTo>
                    <a:pt x="14" y="18"/>
                    <a:pt x="14" y="18"/>
                    <a:pt x="14" y="18"/>
                  </a:cubicBezTo>
                  <a:cubicBezTo>
                    <a:pt x="13" y="18"/>
                    <a:pt x="13" y="18"/>
                    <a:pt x="13" y="18"/>
                  </a:cubicBezTo>
                  <a:cubicBezTo>
                    <a:pt x="12" y="19"/>
                    <a:pt x="12" y="19"/>
                    <a:pt x="11" y="19"/>
                  </a:cubicBezTo>
                  <a:cubicBezTo>
                    <a:pt x="10" y="20"/>
                    <a:pt x="10" y="21"/>
                    <a:pt x="9" y="21"/>
                  </a:cubicBezTo>
                  <a:cubicBezTo>
                    <a:pt x="7" y="22"/>
                    <a:pt x="5" y="24"/>
                    <a:pt x="3" y="25"/>
                  </a:cubicBezTo>
                  <a:cubicBezTo>
                    <a:pt x="2" y="26"/>
                    <a:pt x="2" y="27"/>
                    <a:pt x="1" y="28"/>
                  </a:cubicBezTo>
                  <a:cubicBezTo>
                    <a:pt x="0" y="29"/>
                    <a:pt x="0" y="30"/>
                    <a:pt x="0" y="31"/>
                  </a:cubicBezTo>
                  <a:cubicBezTo>
                    <a:pt x="0" y="30"/>
                    <a:pt x="1" y="29"/>
                    <a:pt x="2" y="2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1966"/>
            <p:cNvSpPr>
              <a:spLocks/>
            </p:cNvSpPr>
            <p:nvPr/>
          </p:nvSpPr>
          <p:spPr bwMode="auto">
            <a:xfrm>
              <a:off x="3938540" y="5769010"/>
              <a:ext cx="112713" cy="30163"/>
            </a:xfrm>
            <a:custGeom>
              <a:avLst/>
              <a:gdLst>
                <a:gd name="T0" fmla="*/ 30 w 30"/>
                <a:gd name="T1" fmla="*/ 3 h 8"/>
                <a:gd name="T2" fmla="*/ 15 w 30"/>
                <a:gd name="T3" fmla="*/ 4 h 8"/>
                <a:gd name="T4" fmla="*/ 7 w 30"/>
                <a:gd name="T5" fmla="*/ 2 h 8"/>
                <a:gd name="T6" fmla="*/ 0 w 30"/>
                <a:gd name="T7" fmla="*/ 0 h 8"/>
                <a:gd name="T8" fmla="*/ 8 w 30"/>
                <a:gd name="T9" fmla="*/ 7 h 8"/>
                <a:gd name="T10" fmla="*/ 18 w 30"/>
                <a:gd name="T11" fmla="*/ 7 h 8"/>
                <a:gd name="T12" fmla="*/ 30 w 30"/>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30" h="8">
                  <a:moveTo>
                    <a:pt x="30" y="3"/>
                  </a:moveTo>
                  <a:cubicBezTo>
                    <a:pt x="25" y="3"/>
                    <a:pt x="20" y="5"/>
                    <a:pt x="15" y="4"/>
                  </a:cubicBezTo>
                  <a:cubicBezTo>
                    <a:pt x="12" y="4"/>
                    <a:pt x="10" y="3"/>
                    <a:pt x="7" y="2"/>
                  </a:cubicBezTo>
                  <a:cubicBezTo>
                    <a:pt x="5" y="1"/>
                    <a:pt x="3" y="0"/>
                    <a:pt x="0" y="0"/>
                  </a:cubicBezTo>
                  <a:cubicBezTo>
                    <a:pt x="3" y="3"/>
                    <a:pt x="5" y="5"/>
                    <a:pt x="8" y="7"/>
                  </a:cubicBezTo>
                  <a:cubicBezTo>
                    <a:pt x="11" y="8"/>
                    <a:pt x="16" y="7"/>
                    <a:pt x="18" y="7"/>
                  </a:cubicBezTo>
                  <a:cubicBezTo>
                    <a:pt x="23" y="6"/>
                    <a:pt x="26" y="4"/>
                    <a:pt x="30" y="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33" name="Picture 1968"/>
            <p:cNvPicPr>
              <a:picLocks noChangeAspect="1" noChangeArrowheads="1"/>
            </p:cNvPicPr>
            <p:nvPr/>
          </p:nvPicPr>
          <p:blipFill>
            <a:blip r:embed="rId28" cstate="screen">
              <a:extLst>
                <a:ext uri="{28A0092B-C50C-407E-A947-70E740481C1C}">
                  <a14:useLocalDpi xmlns:a14="http://schemas.microsoft.com/office/drawing/2010/main"/>
                </a:ext>
              </a:extLst>
            </a:blip>
            <a:srcRect/>
            <a:stretch>
              <a:fillRect/>
            </a:stretch>
          </p:blipFill>
          <p:spPr bwMode="auto">
            <a:xfrm>
              <a:off x="4036965" y="5676934"/>
              <a:ext cx="101601"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4" name="Freeform 1969"/>
            <p:cNvSpPr>
              <a:spLocks/>
            </p:cNvSpPr>
            <p:nvPr/>
          </p:nvSpPr>
          <p:spPr bwMode="auto">
            <a:xfrm>
              <a:off x="3965527" y="5697572"/>
              <a:ext cx="112713" cy="74613"/>
            </a:xfrm>
            <a:custGeom>
              <a:avLst/>
              <a:gdLst>
                <a:gd name="T0" fmla="*/ 19 w 30"/>
                <a:gd name="T1" fmla="*/ 10 h 20"/>
                <a:gd name="T2" fmla="*/ 25 w 30"/>
                <a:gd name="T3" fmla="*/ 18 h 20"/>
                <a:gd name="T4" fmla="*/ 30 w 30"/>
                <a:gd name="T5" fmla="*/ 20 h 20"/>
                <a:gd name="T6" fmla="*/ 24 w 30"/>
                <a:gd name="T7" fmla="*/ 13 h 20"/>
                <a:gd name="T8" fmla="*/ 19 w 30"/>
                <a:gd name="T9" fmla="*/ 4 h 20"/>
                <a:gd name="T10" fmla="*/ 11 w 30"/>
                <a:gd name="T11" fmla="*/ 0 h 20"/>
                <a:gd name="T12" fmla="*/ 10 w 30"/>
                <a:gd name="T13" fmla="*/ 0 h 20"/>
                <a:gd name="T14" fmla="*/ 0 w 30"/>
                <a:gd name="T15" fmla="*/ 6 h 20"/>
                <a:gd name="T16" fmla="*/ 5 w 30"/>
                <a:gd name="T17" fmla="*/ 5 h 20"/>
                <a:gd name="T18" fmla="*/ 19 w 30"/>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0">
                  <a:moveTo>
                    <a:pt x="19" y="10"/>
                  </a:moveTo>
                  <a:cubicBezTo>
                    <a:pt x="20" y="12"/>
                    <a:pt x="23" y="16"/>
                    <a:pt x="25" y="18"/>
                  </a:cubicBezTo>
                  <a:cubicBezTo>
                    <a:pt x="26" y="19"/>
                    <a:pt x="30" y="20"/>
                    <a:pt x="30" y="20"/>
                  </a:cubicBezTo>
                  <a:cubicBezTo>
                    <a:pt x="27" y="19"/>
                    <a:pt x="25" y="16"/>
                    <a:pt x="24" y="13"/>
                  </a:cubicBezTo>
                  <a:cubicBezTo>
                    <a:pt x="22" y="10"/>
                    <a:pt x="21" y="7"/>
                    <a:pt x="19" y="4"/>
                  </a:cubicBezTo>
                  <a:cubicBezTo>
                    <a:pt x="17" y="1"/>
                    <a:pt x="14" y="0"/>
                    <a:pt x="11" y="0"/>
                  </a:cubicBezTo>
                  <a:cubicBezTo>
                    <a:pt x="11" y="0"/>
                    <a:pt x="10" y="0"/>
                    <a:pt x="10" y="0"/>
                  </a:cubicBezTo>
                  <a:cubicBezTo>
                    <a:pt x="6" y="1"/>
                    <a:pt x="3" y="4"/>
                    <a:pt x="0" y="6"/>
                  </a:cubicBezTo>
                  <a:cubicBezTo>
                    <a:pt x="2" y="5"/>
                    <a:pt x="4" y="5"/>
                    <a:pt x="5" y="5"/>
                  </a:cubicBezTo>
                  <a:cubicBezTo>
                    <a:pt x="12" y="5"/>
                    <a:pt x="17" y="8"/>
                    <a:pt x="19"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1970"/>
            <p:cNvSpPr>
              <a:spLocks/>
            </p:cNvSpPr>
            <p:nvPr/>
          </p:nvSpPr>
          <p:spPr bwMode="auto">
            <a:xfrm>
              <a:off x="3930602" y="5719797"/>
              <a:ext cx="200026" cy="93663"/>
            </a:xfrm>
            <a:custGeom>
              <a:avLst/>
              <a:gdLst>
                <a:gd name="T0" fmla="*/ 26 w 53"/>
                <a:gd name="T1" fmla="*/ 3 h 25"/>
                <a:gd name="T2" fmla="*/ 32 w 53"/>
                <a:gd name="T3" fmla="*/ 11 h 25"/>
                <a:gd name="T4" fmla="*/ 34 w 53"/>
                <a:gd name="T5" fmla="*/ 13 h 25"/>
                <a:gd name="T6" fmla="*/ 34 w 53"/>
                <a:gd name="T7" fmla="*/ 14 h 25"/>
                <a:gd name="T8" fmla="*/ 33 w 53"/>
                <a:gd name="T9" fmla="*/ 14 h 25"/>
                <a:gd name="T10" fmla="*/ 30 w 53"/>
                <a:gd name="T11" fmla="*/ 12 h 25"/>
                <a:gd name="T12" fmla="*/ 24 w 53"/>
                <a:gd name="T13" fmla="*/ 10 h 25"/>
                <a:gd name="T14" fmla="*/ 20 w 53"/>
                <a:gd name="T15" fmla="*/ 7 h 25"/>
                <a:gd name="T16" fmla="*/ 14 w 53"/>
                <a:gd name="T17" fmla="*/ 5 h 25"/>
                <a:gd name="T18" fmla="*/ 11 w 53"/>
                <a:gd name="T19" fmla="*/ 5 h 25"/>
                <a:gd name="T20" fmla="*/ 18 w 53"/>
                <a:gd name="T21" fmla="*/ 7 h 25"/>
                <a:gd name="T22" fmla="*/ 21 w 53"/>
                <a:gd name="T23" fmla="*/ 9 h 25"/>
                <a:gd name="T24" fmla="*/ 14 w 53"/>
                <a:gd name="T25" fmla="*/ 8 h 25"/>
                <a:gd name="T26" fmla="*/ 3 w 53"/>
                <a:gd name="T27" fmla="*/ 8 h 25"/>
                <a:gd name="T28" fmla="*/ 2 w 53"/>
                <a:gd name="T29" fmla="*/ 9 h 25"/>
                <a:gd name="T30" fmla="*/ 7 w 53"/>
                <a:gd name="T31" fmla="*/ 9 h 25"/>
                <a:gd name="T32" fmla="*/ 27 w 53"/>
                <a:gd name="T33" fmla="*/ 12 h 25"/>
                <a:gd name="T34" fmla="*/ 31 w 53"/>
                <a:gd name="T35" fmla="*/ 14 h 25"/>
                <a:gd name="T36" fmla="*/ 33 w 53"/>
                <a:gd name="T37" fmla="*/ 15 h 25"/>
                <a:gd name="T38" fmla="*/ 31 w 53"/>
                <a:gd name="T39" fmla="*/ 15 h 25"/>
                <a:gd name="T40" fmla="*/ 21 w 53"/>
                <a:gd name="T41" fmla="*/ 17 h 25"/>
                <a:gd name="T42" fmla="*/ 18 w 53"/>
                <a:gd name="T43" fmla="*/ 17 h 25"/>
                <a:gd name="T44" fmla="*/ 10 w 53"/>
                <a:gd name="T45" fmla="*/ 15 h 25"/>
                <a:gd name="T46" fmla="*/ 10 w 53"/>
                <a:gd name="T47" fmla="*/ 16 h 25"/>
                <a:gd name="T48" fmla="*/ 18 w 53"/>
                <a:gd name="T49" fmla="*/ 17 h 25"/>
                <a:gd name="T50" fmla="*/ 21 w 53"/>
                <a:gd name="T51" fmla="*/ 18 h 25"/>
                <a:gd name="T52" fmla="*/ 32 w 53"/>
                <a:gd name="T53" fmla="*/ 16 h 25"/>
                <a:gd name="T54" fmla="*/ 35 w 53"/>
                <a:gd name="T55" fmla="*/ 16 h 25"/>
                <a:gd name="T56" fmla="*/ 42 w 53"/>
                <a:gd name="T57" fmla="*/ 18 h 25"/>
                <a:gd name="T58" fmla="*/ 40 w 53"/>
                <a:gd name="T59" fmla="*/ 19 h 25"/>
                <a:gd name="T60" fmla="*/ 37 w 53"/>
                <a:gd name="T61" fmla="*/ 22 h 25"/>
                <a:gd name="T62" fmla="*/ 28 w 53"/>
                <a:gd name="T63" fmla="*/ 24 h 25"/>
                <a:gd name="T64" fmla="*/ 22 w 53"/>
                <a:gd name="T65" fmla="*/ 25 h 25"/>
                <a:gd name="T66" fmla="*/ 28 w 53"/>
                <a:gd name="T67" fmla="*/ 25 h 25"/>
                <a:gd name="T68" fmla="*/ 37 w 53"/>
                <a:gd name="T69" fmla="*/ 22 h 25"/>
                <a:gd name="T70" fmla="*/ 40 w 53"/>
                <a:gd name="T71" fmla="*/ 20 h 25"/>
                <a:gd name="T72" fmla="*/ 42 w 53"/>
                <a:gd name="T73" fmla="*/ 19 h 25"/>
                <a:gd name="T74" fmla="*/ 46 w 53"/>
                <a:gd name="T75" fmla="*/ 18 h 25"/>
                <a:gd name="T76" fmla="*/ 49 w 53"/>
                <a:gd name="T77" fmla="*/ 18 h 25"/>
                <a:gd name="T78" fmla="*/ 49 w 53"/>
                <a:gd name="T79" fmla="*/ 18 h 25"/>
                <a:gd name="T80" fmla="*/ 51 w 53"/>
                <a:gd name="T81" fmla="*/ 18 h 25"/>
                <a:gd name="T82" fmla="*/ 47 w 53"/>
                <a:gd name="T83" fmla="*/ 17 h 25"/>
                <a:gd name="T84" fmla="*/ 46 w 53"/>
                <a:gd name="T85" fmla="*/ 17 h 25"/>
                <a:gd name="T86" fmla="*/ 44 w 53"/>
                <a:gd name="T87" fmla="*/ 16 h 25"/>
                <a:gd name="T88" fmla="*/ 39 w 53"/>
                <a:gd name="T89" fmla="*/ 12 h 25"/>
                <a:gd name="T90" fmla="*/ 37 w 53"/>
                <a:gd name="T91" fmla="*/ 9 h 25"/>
                <a:gd name="T92" fmla="*/ 34 w 53"/>
                <a:gd name="T93" fmla="*/ 1 h 25"/>
                <a:gd name="T94" fmla="*/ 35 w 53"/>
                <a:gd name="T95" fmla="*/ 7 h 25"/>
                <a:gd name="T96" fmla="*/ 37 w 53"/>
                <a:gd name="T97" fmla="*/ 11 h 25"/>
                <a:gd name="T98" fmla="*/ 40 w 53"/>
                <a:gd name="T99" fmla="*/ 14 h 25"/>
                <a:gd name="T100" fmla="*/ 44 w 53"/>
                <a:gd name="T101" fmla="*/ 17 h 25"/>
                <a:gd name="T102" fmla="*/ 39 w 53"/>
                <a:gd name="T103" fmla="*/ 16 h 25"/>
                <a:gd name="T104" fmla="*/ 37 w 53"/>
                <a:gd name="T105" fmla="*/ 15 h 25"/>
                <a:gd name="T106" fmla="*/ 35 w 53"/>
                <a:gd name="T107" fmla="*/ 13 h 25"/>
                <a:gd name="T108" fmla="*/ 34 w 53"/>
                <a:gd name="T109" fmla="*/ 12 h 25"/>
                <a:gd name="T110" fmla="*/ 31 w 53"/>
                <a:gd name="T111" fmla="*/ 8 h 25"/>
                <a:gd name="T112" fmla="*/ 24 w 53"/>
                <a:gd name="T113" fmla="*/ 0 h 25"/>
                <a:gd name="T114" fmla="*/ 23 w 53"/>
                <a:gd name="T11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25">
                  <a:moveTo>
                    <a:pt x="23" y="1"/>
                  </a:moveTo>
                  <a:cubicBezTo>
                    <a:pt x="24" y="2"/>
                    <a:pt x="25" y="2"/>
                    <a:pt x="26" y="3"/>
                  </a:cubicBezTo>
                  <a:cubicBezTo>
                    <a:pt x="28" y="5"/>
                    <a:pt x="29" y="6"/>
                    <a:pt x="30" y="8"/>
                  </a:cubicBezTo>
                  <a:cubicBezTo>
                    <a:pt x="31" y="9"/>
                    <a:pt x="32" y="10"/>
                    <a:pt x="32" y="11"/>
                  </a:cubicBezTo>
                  <a:cubicBezTo>
                    <a:pt x="33" y="11"/>
                    <a:pt x="33" y="12"/>
                    <a:pt x="33" y="12"/>
                  </a:cubicBezTo>
                  <a:cubicBezTo>
                    <a:pt x="34" y="13"/>
                    <a:pt x="34" y="13"/>
                    <a:pt x="34" y="13"/>
                  </a:cubicBezTo>
                  <a:cubicBezTo>
                    <a:pt x="34" y="13"/>
                    <a:pt x="34" y="13"/>
                    <a:pt x="34" y="13"/>
                  </a:cubicBezTo>
                  <a:cubicBezTo>
                    <a:pt x="34" y="14"/>
                    <a:pt x="34" y="14"/>
                    <a:pt x="34" y="14"/>
                  </a:cubicBezTo>
                  <a:cubicBezTo>
                    <a:pt x="35" y="14"/>
                    <a:pt x="35" y="14"/>
                    <a:pt x="36" y="15"/>
                  </a:cubicBezTo>
                  <a:cubicBezTo>
                    <a:pt x="35" y="15"/>
                    <a:pt x="34" y="14"/>
                    <a:pt x="33" y="14"/>
                  </a:cubicBezTo>
                  <a:cubicBezTo>
                    <a:pt x="33" y="13"/>
                    <a:pt x="32" y="13"/>
                    <a:pt x="32" y="13"/>
                  </a:cubicBezTo>
                  <a:cubicBezTo>
                    <a:pt x="31" y="13"/>
                    <a:pt x="31" y="12"/>
                    <a:pt x="30" y="12"/>
                  </a:cubicBezTo>
                  <a:cubicBezTo>
                    <a:pt x="29" y="12"/>
                    <a:pt x="28" y="11"/>
                    <a:pt x="27" y="11"/>
                  </a:cubicBezTo>
                  <a:cubicBezTo>
                    <a:pt x="26" y="10"/>
                    <a:pt x="25" y="10"/>
                    <a:pt x="24" y="10"/>
                  </a:cubicBezTo>
                  <a:cubicBezTo>
                    <a:pt x="23" y="9"/>
                    <a:pt x="23" y="9"/>
                    <a:pt x="22" y="8"/>
                  </a:cubicBezTo>
                  <a:cubicBezTo>
                    <a:pt x="21" y="8"/>
                    <a:pt x="21" y="7"/>
                    <a:pt x="20" y="7"/>
                  </a:cubicBezTo>
                  <a:cubicBezTo>
                    <a:pt x="19" y="7"/>
                    <a:pt x="19" y="6"/>
                    <a:pt x="18" y="6"/>
                  </a:cubicBezTo>
                  <a:cubicBezTo>
                    <a:pt x="17" y="6"/>
                    <a:pt x="16" y="5"/>
                    <a:pt x="14" y="5"/>
                  </a:cubicBezTo>
                  <a:cubicBezTo>
                    <a:pt x="14" y="5"/>
                    <a:pt x="13" y="5"/>
                    <a:pt x="12" y="5"/>
                  </a:cubicBezTo>
                  <a:cubicBezTo>
                    <a:pt x="12" y="5"/>
                    <a:pt x="11" y="5"/>
                    <a:pt x="11" y="5"/>
                  </a:cubicBezTo>
                  <a:cubicBezTo>
                    <a:pt x="12" y="5"/>
                    <a:pt x="13" y="5"/>
                    <a:pt x="14" y="5"/>
                  </a:cubicBezTo>
                  <a:cubicBezTo>
                    <a:pt x="16" y="6"/>
                    <a:pt x="17" y="6"/>
                    <a:pt x="18" y="7"/>
                  </a:cubicBezTo>
                  <a:cubicBezTo>
                    <a:pt x="18" y="7"/>
                    <a:pt x="19" y="7"/>
                    <a:pt x="20" y="8"/>
                  </a:cubicBezTo>
                  <a:cubicBezTo>
                    <a:pt x="20" y="8"/>
                    <a:pt x="21" y="8"/>
                    <a:pt x="21" y="9"/>
                  </a:cubicBezTo>
                  <a:cubicBezTo>
                    <a:pt x="22" y="9"/>
                    <a:pt x="22" y="9"/>
                    <a:pt x="22" y="9"/>
                  </a:cubicBezTo>
                  <a:cubicBezTo>
                    <a:pt x="19" y="8"/>
                    <a:pt x="16" y="8"/>
                    <a:pt x="14" y="8"/>
                  </a:cubicBezTo>
                  <a:cubicBezTo>
                    <a:pt x="11" y="8"/>
                    <a:pt x="9" y="8"/>
                    <a:pt x="7" y="8"/>
                  </a:cubicBezTo>
                  <a:cubicBezTo>
                    <a:pt x="6" y="8"/>
                    <a:pt x="4" y="8"/>
                    <a:pt x="3" y="8"/>
                  </a:cubicBezTo>
                  <a:cubicBezTo>
                    <a:pt x="2" y="9"/>
                    <a:pt x="1" y="9"/>
                    <a:pt x="0" y="9"/>
                  </a:cubicBezTo>
                  <a:cubicBezTo>
                    <a:pt x="1" y="9"/>
                    <a:pt x="1" y="9"/>
                    <a:pt x="2" y="9"/>
                  </a:cubicBezTo>
                  <a:cubicBezTo>
                    <a:pt x="2" y="9"/>
                    <a:pt x="3" y="9"/>
                    <a:pt x="3" y="9"/>
                  </a:cubicBezTo>
                  <a:cubicBezTo>
                    <a:pt x="4" y="9"/>
                    <a:pt x="6" y="9"/>
                    <a:pt x="7" y="9"/>
                  </a:cubicBezTo>
                  <a:cubicBezTo>
                    <a:pt x="9" y="9"/>
                    <a:pt x="11" y="9"/>
                    <a:pt x="13" y="9"/>
                  </a:cubicBezTo>
                  <a:cubicBezTo>
                    <a:pt x="18" y="9"/>
                    <a:pt x="22" y="10"/>
                    <a:pt x="27" y="12"/>
                  </a:cubicBezTo>
                  <a:cubicBezTo>
                    <a:pt x="28" y="12"/>
                    <a:pt x="29" y="13"/>
                    <a:pt x="30" y="13"/>
                  </a:cubicBezTo>
                  <a:cubicBezTo>
                    <a:pt x="30" y="13"/>
                    <a:pt x="31" y="14"/>
                    <a:pt x="31" y="14"/>
                  </a:cubicBezTo>
                  <a:cubicBezTo>
                    <a:pt x="32" y="14"/>
                    <a:pt x="32" y="14"/>
                    <a:pt x="33" y="15"/>
                  </a:cubicBezTo>
                  <a:cubicBezTo>
                    <a:pt x="33" y="15"/>
                    <a:pt x="33" y="15"/>
                    <a:pt x="33" y="15"/>
                  </a:cubicBezTo>
                  <a:cubicBezTo>
                    <a:pt x="33" y="15"/>
                    <a:pt x="33" y="15"/>
                    <a:pt x="32" y="15"/>
                  </a:cubicBezTo>
                  <a:cubicBezTo>
                    <a:pt x="32" y="15"/>
                    <a:pt x="31" y="15"/>
                    <a:pt x="31" y="15"/>
                  </a:cubicBezTo>
                  <a:cubicBezTo>
                    <a:pt x="30" y="15"/>
                    <a:pt x="29" y="15"/>
                    <a:pt x="29" y="15"/>
                  </a:cubicBezTo>
                  <a:cubicBezTo>
                    <a:pt x="26" y="16"/>
                    <a:pt x="24" y="17"/>
                    <a:pt x="21" y="17"/>
                  </a:cubicBezTo>
                  <a:cubicBezTo>
                    <a:pt x="21" y="17"/>
                    <a:pt x="20" y="17"/>
                    <a:pt x="20" y="17"/>
                  </a:cubicBezTo>
                  <a:cubicBezTo>
                    <a:pt x="19" y="17"/>
                    <a:pt x="18" y="17"/>
                    <a:pt x="18" y="17"/>
                  </a:cubicBezTo>
                  <a:cubicBezTo>
                    <a:pt x="17" y="17"/>
                    <a:pt x="15" y="17"/>
                    <a:pt x="14" y="16"/>
                  </a:cubicBezTo>
                  <a:cubicBezTo>
                    <a:pt x="13" y="16"/>
                    <a:pt x="12" y="16"/>
                    <a:pt x="10" y="15"/>
                  </a:cubicBezTo>
                  <a:cubicBezTo>
                    <a:pt x="9" y="15"/>
                    <a:pt x="8" y="15"/>
                    <a:pt x="7" y="14"/>
                  </a:cubicBezTo>
                  <a:cubicBezTo>
                    <a:pt x="8" y="15"/>
                    <a:pt x="9" y="15"/>
                    <a:pt x="10" y="16"/>
                  </a:cubicBezTo>
                  <a:cubicBezTo>
                    <a:pt x="12" y="16"/>
                    <a:pt x="13" y="16"/>
                    <a:pt x="14" y="17"/>
                  </a:cubicBezTo>
                  <a:cubicBezTo>
                    <a:pt x="15" y="17"/>
                    <a:pt x="16" y="17"/>
                    <a:pt x="18" y="17"/>
                  </a:cubicBezTo>
                  <a:cubicBezTo>
                    <a:pt x="18" y="17"/>
                    <a:pt x="19" y="18"/>
                    <a:pt x="20" y="18"/>
                  </a:cubicBezTo>
                  <a:cubicBezTo>
                    <a:pt x="20" y="18"/>
                    <a:pt x="21" y="18"/>
                    <a:pt x="21" y="18"/>
                  </a:cubicBezTo>
                  <a:cubicBezTo>
                    <a:pt x="24" y="17"/>
                    <a:pt x="26" y="16"/>
                    <a:pt x="29" y="16"/>
                  </a:cubicBezTo>
                  <a:cubicBezTo>
                    <a:pt x="30" y="16"/>
                    <a:pt x="31" y="16"/>
                    <a:pt x="32" y="16"/>
                  </a:cubicBezTo>
                  <a:cubicBezTo>
                    <a:pt x="33" y="16"/>
                    <a:pt x="34" y="16"/>
                    <a:pt x="34" y="16"/>
                  </a:cubicBezTo>
                  <a:cubicBezTo>
                    <a:pt x="35" y="16"/>
                    <a:pt x="35" y="16"/>
                    <a:pt x="35" y="16"/>
                  </a:cubicBezTo>
                  <a:cubicBezTo>
                    <a:pt x="36" y="16"/>
                    <a:pt x="38" y="17"/>
                    <a:pt x="39" y="17"/>
                  </a:cubicBezTo>
                  <a:cubicBezTo>
                    <a:pt x="40" y="18"/>
                    <a:pt x="41" y="18"/>
                    <a:pt x="42" y="18"/>
                  </a:cubicBezTo>
                  <a:cubicBezTo>
                    <a:pt x="42" y="18"/>
                    <a:pt x="42" y="18"/>
                    <a:pt x="42" y="18"/>
                  </a:cubicBezTo>
                  <a:cubicBezTo>
                    <a:pt x="41" y="19"/>
                    <a:pt x="41" y="19"/>
                    <a:pt x="40" y="19"/>
                  </a:cubicBezTo>
                  <a:cubicBezTo>
                    <a:pt x="40" y="20"/>
                    <a:pt x="40" y="20"/>
                    <a:pt x="39" y="20"/>
                  </a:cubicBezTo>
                  <a:cubicBezTo>
                    <a:pt x="38" y="21"/>
                    <a:pt x="38" y="21"/>
                    <a:pt x="37" y="22"/>
                  </a:cubicBezTo>
                  <a:cubicBezTo>
                    <a:pt x="36" y="22"/>
                    <a:pt x="35" y="23"/>
                    <a:pt x="34" y="23"/>
                  </a:cubicBezTo>
                  <a:cubicBezTo>
                    <a:pt x="32" y="24"/>
                    <a:pt x="30" y="24"/>
                    <a:pt x="28" y="24"/>
                  </a:cubicBezTo>
                  <a:cubicBezTo>
                    <a:pt x="27" y="25"/>
                    <a:pt x="26" y="25"/>
                    <a:pt x="25" y="25"/>
                  </a:cubicBezTo>
                  <a:cubicBezTo>
                    <a:pt x="24" y="25"/>
                    <a:pt x="23" y="25"/>
                    <a:pt x="22" y="25"/>
                  </a:cubicBezTo>
                  <a:cubicBezTo>
                    <a:pt x="23" y="25"/>
                    <a:pt x="24" y="25"/>
                    <a:pt x="25" y="25"/>
                  </a:cubicBezTo>
                  <a:cubicBezTo>
                    <a:pt x="26" y="25"/>
                    <a:pt x="27" y="25"/>
                    <a:pt x="28" y="25"/>
                  </a:cubicBezTo>
                  <a:cubicBezTo>
                    <a:pt x="30" y="25"/>
                    <a:pt x="32" y="24"/>
                    <a:pt x="34" y="24"/>
                  </a:cubicBezTo>
                  <a:cubicBezTo>
                    <a:pt x="35" y="23"/>
                    <a:pt x="36" y="23"/>
                    <a:pt x="37" y="22"/>
                  </a:cubicBezTo>
                  <a:cubicBezTo>
                    <a:pt x="38" y="22"/>
                    <a:pt x="39" y="21"/>
                    <a:pt x="40" y="21"/>
                  </a:cubicBezTo>
                  <a:cubicBezTo>
                    <a:pt x="40" y="21"/>
                    <a:pt x="40" y="20"/>
                    <a:pt x="40" y="20"/>
                  </a:cubicBezTo>
                  <a:cubicBezTo>
                    <a:pt x="41" y="20"/>
                    <a:pt x="41" y="20"/>
                    <a:pt x="41" y="20"/>
                  </a:cubicBezTo>
                  <a:cubicBezTo>
                    <a:pt x="41" y="19"/>
                    <a:pt x="42" y="19"/>
                    <a:pt x="42" y="19"/>
                  </a:cubicBezTo>
                  <a:cubicBezTo>
                    <a:pt x="43" y="19"/>
                    <a:pt x="43" y="18"/>
                    <a:pt x="44" y="18"/>
                  </a:cubicBezTo>
                  <a:cubicBezTo>
                    <a:pt x="44" y="18"/>
                    <a:pt x="45" y="18"/>
                    <a:pt x="46" y="18"/>
                  </a:cubicBezTo>
                  <a:cubicBezTo>
                    <a:pt x="47" y="18"/>
                    <a:pt x="47" y="18"/>
                    <a:pt x="48" y="18"/>
                  </a:cubicBezTo>
                  <a:cubicBezTo>
                    <a:pt x="48" y="18"/>
                    <a:pt x="48" y="18"/>
                    <a:pt x="49" y="18"/>
                  </a:cubicBezTo>
                  <a:cubicBezTo>
                    <a:pt x="49" y="18"/>
                    <a:pt x="49" y="18"/>
                    <a:pt x="49" y="18"/>
                  </a:cubicBezTo>
                  <a:cubicBezTo>
                    <a:pt x="49" y="18"/>
                    <a:pt x="49" y="18"/>
                    <a:pt x="49" y="18"/>
                  </a:cubicBezTo>
                  <a:cubicBezTo>
                    <a:pt x="50" y="18"/>
                    <a:pt x="52" y="18"/>
                    <a:pt x="53" y="18"/>
                  </a:cubicBezTo>
                  <a:cubicBezTo>
                    <a:pt x="52" y="18"/>
                    <a:pt x="52" y="18"/>
                    <a:pt x="51" y="18"/>
                  </a:cubicBezTo>
                  <a:cubicBezTo>
                    <a:pt x="50" y="18"/>
                    <a:pt x="50" y="18"/>
                    <a:pt x="49" y="18"/>
                  </a:cubicBezTo>
                  <a:cubicBezTo>
                    <a:pt x="48" y="18"/>
                    <a:pt x="48" y="17"/>
                    <a:pt x="47" y="17"/>
                  </a:cubicBezTo>
                  <a:cubicBezTo>
                    <a:pt x="47" y="17"/>
                    <a:pt x="47" y="17"/>
                    <a:pt x="46" y="17"/>
                  </a:cubicBezTo>
                  <a:cubicBezTo>
                    <a:pt x="46" y="17"/>
                    <a:pt x="46" y="17"/>
                    <a:pt x="46" y="17"/>
                  </a:cubicBezTo>
                  <a:cubicBezTo>
                    <a:pt x="46" y="17"/>
                    <a:pt x="45" y="17"/>
                    <a:pt x="45" y="17"/>
                  </a:cubicBezTo>
                  <a:cubicBezTo>
                    <a:pt x="45" y="17"/>
                    <a:pt x="45" y="16"/>
                    <a:pt x="44" y="16"/>
                  </a:cubicBezTo>
                  <a:cubicBezTo>
                    <a:pt x="44" y="16"/>
                    <a:pt x="44" y="16"/>
                    <a:pt x="43" y="16"/>
                  </a:cubicBezTo>
                  <a:cubicBezTo>
                    <a:pt x="41" y="14"/>
                    <a:pt x="40" y="13"/>
                    <a:pt x="39" y="12"/>
                  </a:cubicBezTo>
                  <a:cubicBezTo>
                    <a:pt x="38" y="11"/>
                    <a:pt x="38" y="11"/>
                    <a:pt x="38" y="11"/>
                  </a:cubicBezTo>
                  <a:cubicBezTo>
                    <a:pt x="37" y="10"/>
                    <a:pt x="37" y="10"/>
                    <a:pt x="37" y="9"/>
                  </a:cubicBezTo>
                  <a:cubicBezTo>
                    <a:pt x="36" y="8"/>
                    <a:pt x="36" y="8"/>
                    <a:pt x="35" y="7"/>
                  </a:cubicBezTo>
                  <a:cubicBezTo>
                    <a:pt x="35" y="5"/>
                    <a:pt x="35" y="3"/>
                    <a:pt x="34" y="1"/>
                  </a:cubicBezTo>
                  <a:cubicBezTo>
                    <a:pt x="34" y="2"/>
                    <a:pt x="35" y="3"/>
                    <a:pt x="35" y="4"/>
                  </a:cubicBezTo>
                  <a:cubicBezTo>
                    <a:pt x="35" y="5"/>
                    <a:pt x="35" y="6"/>
                    <a:pt x="35" y="7"/>
                  </a:cubicBezTo>
                  <a:cubicBezTo>
                    <a:pt x="35" y="8"/>
                    <a:pt x="36" y="9"/>
                    <a:pt x="36" y="10"/>
                  </a:cubicBezTo>
                  <a:cubicBezTo>
                    <a:pt x="36" y="10"/>
                    <a:pt x="37" y="10"/>
                    <a:pt x="37" y="11"/>
                  </a:cubicBezTo>
                  <a:cubicBezTo>
                    <a:pt x="37" y="11"/>
                    <a:pt x="38" y="12"/>
                    <a:pt x="38" y="12"/>
                  </a:cubicBezTo>
                  <a:cubicBezTo>
                    <a:pt x="39" y="13"/>
                    <a:pt x="40" y="14"/>
                    <a:pt x="40" y="14"/>
                  </a:cubicBezTo>
                  <a:cubicBezTo>
                    <a:pt x="41" y="15"/>
                    <a:pt x="42" y="16"/>
                    <a:pt x="43" y="16"/>
                  </a:cubicBezTo>
                  <a:cubicBezTo>
                    <a:pt x="43" y="16"/>
                    <a:pt x="44" y="17"/>
                    <a:pt x="44" y="17"/>
                  </a:cubicBezTo>
                  <a:cubicBezTo>
                    <a:pt x="44" y="17"/>
                    <a:pt x="44" y="17"/>
                    <a:pt x="44" y="17"/>
                  </a:cubicBezTo>
                  <a:cubicBezTo>
                    <a:pt x="43" y="17"/>
                    <a:pt x="41" y="17"/>
                    <a:pt x="39" y="16"/>
                  </a:cubicBezTo>
                  <a:cubicBezTo>
                    <a:pt x="39" y="16"/>
                    <a:pt x="39" y="16"/>
                    <a:pt x="38" y="16"/>
                  </a:cubicBezTo>
                  <a:cubicBezTo>
                    <a:pt x="38" y="16"/>
                    <a:pt x="38" y="15"/>
                    <a:pt x="37" y="15"/>
                  </a:cubicBezTo>
                  <a:cubicBezTo>
                    <a:pt x="36" y="15"/>
                    <a:pt x="36" y="14"/>
                    <a:pt x="35" y="13"/>
                  </a:cubicBezTo>
                  <a:cubicBezTo>
                    <a:pt x="35" y="13"/>
                    <a:pt x="35" y="13"/>
                    <a:pt x="35" y="13"/>
                  </a:cubicBezTo>
                  <a:cubicBezTo>
                    <a:pt x="35" y="13"/>
                    <a:pt x="35" y="13"/>
                    <a:pt x="34" y="12"/>
                  </a:cubicBezTo>
                  <a:cubicBezTo>
                    <a:pt x="34" y="12"/>
                    <a:pt x="34" y="12"/>
                    <a:pt x="34" y="12"/>
                  </a:cubicBezTo>
                  <a:cubicBezTo>
                    <a:pt x="34" y="11"/>
                    <a:pt x="33" y="11"/>
                    <a:pt x="33" y="10"/>
                  </a:cubicBezTo>
                  <a:cubicBezTo>
                    <a:pt x="32" y="9"/>
                    <a:pt x="32" y="9"/>
                    <a:pt x="31" y="8"/>
                  </a:cubicBezTo>
                  <a:cubicBezTo>
                    <a:pt x="30" y="6"/>
                    <a:pt x="28" y="4"/>
                    <a:pt x="26" y="3"/>
                  </a:cubicBezTo>
                  <a:cubicBezTo>
                    <a:pt x="26" y="2"/>
                    <a:pt x="25" y="1"/>
                    <a:pt x="24" y="0"/>
                  </a:cubicBezTo>
                  <a:cubicBezTo>
                    <a:pt x="23" y="0"/>
                    <a:pt x="22" y="0"/>
                    <a:pt x="20" y="0"/>
                  </a:cubicBezTo>
                  <a:cubicBezTo>
                    <a:pt x="21" y="0"/>
                    <a:pt x="22" y="1"/>
                    <a:pt x="23" y="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1971"/>
            <p:cNvSpPr>
              <a:spLocks/>
            </p:cNvSpPr>
            <p:nvPr/>
          </p:nvSpPr>
          <p:spPr bwMode="auto">
            <a:xfrm>
              <a:off x="4167141" y="5400707"/>
              <a:ext cx="139701" cy="112713"/>
            </a:xfrm>
            <a:custGeom>
              <a:avLst/>
              <a:gdLst>
                <a:gd name="T0" fmla="*/ 37 w 37"/>
                <a:gd name="T1" fmla="*/ 30 h 30"/>
                <a:gd name="T2" fmla="*/ 15 w 37"/>
                <a:gd name="T3" fmla="*/ 18 h 30"/>
                <a:gd name="T4" fmla="*/ 7 w 37"/>
                <a:gd name="T5" fmla="*/ 9 h 30"/>
                <a:gd name="T6" fmla="*/ 0 w 37"/>
                <a:gd name="T7" fmla="*/ 0 h 30"/>
                <a:gd name="T8" fmla="*/ 4 w 37"/>
                <a:gd name="T9" fmla="*/ 16 h 30"/>
                <a:gd name="T10" fmla="*/ 17 w 37"/>
                <a:gd name="T11" fmla="*/ 25 h 30"/>
                <a:gd name="T12" fmla="*/ 37 w 37"/>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7" h="30">
                  <a:moveTo>
                    <a:pt x="37" y="30"/>
                  </a:moveTo>
                  <a:cubicBezTo>
                    <a:pt x="30" y="26"/>
                    <a:pt x="22" y="24"/>
                    <a:pt x="15" y="18"/>
                  </a:cubicBezTo>
                  <a:cubicBezTo>
                    <a:pt x="12" y="16"/>
                    <a:pt x="9" y="12"/>
                    <a:pt x="7" y="9"/>
                  </a:cubicBezTo>
                  <a:cubicBezTo>
                    <a:pt x="5" y="6"/>
                    <a:pt x="3" y="2"/>
                    <a:pt x="0" y="0"/>
                  </a:cubicBezTo>
                  <a:cubicBezTo>
                    <a:pt x="1" y="6"/>
                    <a:pt x="2" y="11"/>
                    <a:pt x="4" y="16"/>
                  </a:cubicBezTo>
                  <a:cubicBezTo>
                    <a:pt x="7" y="20"/>
                    <a:pt x="14" y="23"/>
                    <a:pt x="17" y="25"/>
                  </a:cubicBezTo>
                  <a:cubicBezTo>
                    <a:pt x="24" y="27"/>
                    <a:pt x="30" y="28"/>
                    <a:pt x="37" y="3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37" name="Picture 1973"/>
            <p:cNvPicPr>
              <a:picLocks noChangeAspect="1" noChangeArrowheads="1"/>
            </p:cNvPicPr>
            <p:nvPr/>
          </p:nvPicPr>
          <p:blipFill>
            <a:blip r:embed="rId29" cstate="screen">
              <a:extLst>
                <a:ext uri="{28A0092B-C50C-407E-A947-70E740481C1C}">
                  <a14:useLocalDpi xmlns:a14="http://schemas.microsoft.com/office/drawing/2010/main"/>
                </a:ext>
              </a:extLst>
            </a:blip>
            <a:srcRect/>
            <a:stretch>
              <a:fillRect/>
            </a:stretch>
          </p:blipFill>
          <p:spPr bwMode="auto">
            <a:xfrm>
              <a:off x="4330654" y="5373719"/>
              <a:ext cx="112713" cy="214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8" name="Freeform 1974"/>
            <p:cNvSpPr>
              <a:spLocks/>
            </p:cNvSpPr>
            <p:nvPr/>
          </p:nvSpPr>
          <p:spPr bwMode="auto">
            <a:xfrm>
              <a:off x="4246516" y="5356257"/>
              <a:ext cx="98426" cy="173039"/>
            </a:xfrm>
            <a:custGeom>
              <a:avLst/>
              <a:gdLst>
                <a:gd name="T0" fmla="*/ 20 w 26"/>
                <a:gd name="T1" fmla="*/ 23 h 46"/>
                <a:gd name="T2" fmla="*/ 21 w 26"/>
                <a:gd name="T3" fmla="*/ 38 h 46"/>
                <a:gd name="T4" fmla="*/ 25 w 26"/>
                <a:gd name="T5" fmla="*/ 46 h 46"/>
                <a:gd name="T6" fmla="*/ 24 w 26"/>
                <a:gd name="T7" fmla="*/ 32 h 46"/>
                <a:gd name="T8" fmla="*/ 26 w 26"/>
                <a:gd name="T9" fmla="*/ 15 h 46"/>
                <a:gd name="T10" fmla="*/ 19 w 26"/>
                <a:gd name="T11" fmla="*/ 2 h 46"/>
                <a:gd name="T12" fmla="*/ 17 w 26"/>
                <a:gd name="T13" fmla="*/ 1 h 46"/>
                <a:gd name="T14" fmla="*/ 0 w 26"/>
                <a:gd name="T15" fmla="*/ 1 h 46"/>
                <a:gd name="T16" fmla="*/ 7 w 26"/>
                <a:gd name="T17" fmla="*/ 4 h 46"/>
                <a:gd name="T18" fmla="*/ 20 w 2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46">
                  <a:moveTo>
                    <a:pt x="20" y="23"/>
                  </a:moveTo>
                  <a:cubicBezTo>
                    <a:pt x="20" y="27"/>
                    <a:pt x="20" y="34"/>
                    <a:pt x="21" y="38"/>
                  </a:cubicBezTo>
                  <a:cubicBezTo>
                    <a:pt x="22" y="41"/>
                    <a:pt x="25" y="46"/>
                    <a:pt x="25" y="46"/>
                  </a:cubicBezTo>
                  <a:cubicBezTo>
                    <a:pt x="24" y="42"/>
                    <a:pt x="24" y="37"/>
                    <a:pt x="24" y="32"/>
                  </a:cubicBezTo>
                  <a:cubicBezTo>
                    <a:pt x="25" y="26"/>
                    <a:pt x="26" y="21"/>
                    <a:pt x="26" y="15"/>
                  </a:cubicBezTo>
                  <a:cubicBezTo>
                    <a:pt x="26" y="10"/>
                    <a:pt x="23" y="6"/>
                    <a:pt x="19" y="2"/>
                  </a:cubicBezTo>
                  <a:cubicBezTo>
                    <a:pt x="19" y="2"/>
                    <a:pt x="18" y="1"/>
                    <a:pt x="17" y="1"/>
                  </a:cubicBezTo>
                  <a:cubicBezTo>
                    <a:pt x="12" y="0"/>
                    <a:pt x="6" y="0"/>
                    <a:pt x="0" y="1"/>
                  </a:cubicBezTo>
                  <a:cubicBezTo>
                    <a:pt x="2" y="2"/>
                    <a:pt x="5" y="2"/>
                    <a:pt x="7" y="4"/>
                  </a:cubicBezTo>
                  <a:cubicBezTo>
                    <a:pt x="16" y="10"/>
                    <a:pt x="20" y="18"/>
                    <a:pt x="20"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1975"/>
            <p:cNvSpPr>
              <a:spLocks/>
            </p:cNvSpPr>
            <p:nvPr/>
          </p:nvSpPr>
          <p:spPr bwMode="auto">
            <a:xfrm>
              <a:off x="4167141" y="5375307"/>
              <a:ext cx="233364" cy="217489"/>
            </a:xfrm>
            <a:custGeom>
              <a:avLst/>
              <a:gdLst>
                <a:gd name="T0" fmla="*/ 40 w 62"/>
                <a:gd name="T1" fmla="*/ 15 h 58"/>
                <a:gd name="T2" fmla="*/ 41 w 62"/>
                <a:gd name="T3" fmla="*/ 31 h 58"/>
                <a:gd name="T4" fmla="*/ 41 w 62"/>
                <a:gd name="T5" fmla="*/ 35 h 58"/>
                <a:gd name="T6" fmla="*/ 41 w 62"/>
                <a:gd name="T7" fmla="*/ 36 h 58"/>
                <a:gd name="T8" fmla="*/ 40 w 62"/>
                <a:gd name="T9" fmla="*/ 35 h 58"/>
                <a:gd name="T10" fmla="*/ 37 w 62"/>
                <a:gd name="T11" fmla="*/ 30 h 58"/>
                <a:gd name="T12" fmla="*/ 32 w 62"/>
                <a:gd name="T13" fmla="*/ 22 h 58"/>
                <a:gd name="T14" fmla="*/ 28 w 62"/>
                <a:gd name="T15" fmla="*/ 15 h 58"/>
                <a:gd name="T16" fmla="*/ 23 w 62"/>
                <a:gd name="T17" fmla="*/ 7 h 58"/>
                <a:gd name="T18" fmla="*/ 18 w 62"/>
                <a:gd name="T19" fmla="*/ 4 h 58"/>
                <a:gd name="T20" fmla="*/ 26 w 62"/>
                <a:gd name="T21" fmla="*/ 12 h 58"/>
                <a:gd name="T22" fmla="*/ 29 w 62"/>
                <a:gd name="T23" fmla="*/ 18 h 58"/>
                <a:gd name="T24" fmla="*/ 19 w 62"/>
                <a:gd name="T25" fmla="*/ 10 h 58"/>
                <a:gd name="T26" fmla="*/ 5 w 62"/>
                <a:gd name="T27" fmla="*/ 2 h 58"/>
                <a:gd name="T28" fmla="*/ 2 w 62"/>
                <a:gd name="T29" fmla="*/ 1 h 58"/>
                <a:gd name="T30" fmla="*/ 9 w 62"/>
                <a:gd name="T31" fmla="*/ 5 h 58"/>
                <a:gd name="T32" fmla="*/ 33 w 62"/>
                <a:gd name="T33" fmla="*/ 27 h 58"/>
                <a:gd name="T34" fmla="*/ 37 w 62"/>
                <a:gd name="T35" fmla="*/ 34 h 58"/>
                <a:gd name="T36" fmla="*/ 38 w 62"/>
                <a:gd name="T37" fmla="*/ 36 h 58"/>
                <a:gd name="T38" fmla="*/ 35 w 62"/>
                <a:gd name="T39" fmla="*/ 35 h 58"/>
                <a:gd name="T40" fmla="*/ 21 w 62"/>
                <a:gd name="T41" fmla="*/ 29 h 58"/>
                <a:gd name="T42" fmla="*/ 17 w 62"/>
                <a:gd name="T43" fmla="*/ 26 h 58"/>
                <a:gd name="T44" fmla="*/ 8 w 62"/>
                <a:gd name="T45" fmla="*/ 17 h 58"/>
                <a:gd name="T46" fmla="*/ 8 w 62"/>
                <a:gd name="T47" fmla="*/ 17 h 58"/>
                <a:gd name="T48" fmla="*/ 16 w 62"/>
                <a:gd name="T49" fmla="*/ 26 h 58"/>
                <a:gd name="T50" fmla="*/ 21 w 62"/>
                <a:gd name="T51" fmla="*/ 30 h 58"/>
                <a:gd name="T52" fmla="*/ 37 w 62"/>
                <a:gd name="T53" fmla="*/ 37 h 58"/>
                <a:gd name="T54" fmla="*/ 40 w 62"/>
                <a:gd name="T55" fmla="*/ 40 h 58"/>
                <a:gd name="T56" fmla="*/ 48 w 62"/>
                <a:gd name="T57" fmla="*/ 49 h 58"/>
                <a:gd name="T58" fmla="*/ 45 w 62"/>
                <a:gd name="T59" fmla="*/ 49 h 58"/>
                <a:gd name="T60" fmla="*/ 37 w 62"/>
                <a:gd name="T61" fmla="*/ 49 h 58"/>
                <a:gd name="T62" fmla="*/ 23 w 62"/>
                <a:gd name="T63" fmla="*/ 45 h 58"/>
                <a:gd name="T64" fmla="*/ 15 w 62"/>
                <a:gd name="T65" fmla="*/ 40 h 58"/>
                <a:gd name="T66" fmla="*/ 23 w 62"/>
                <a:gd name="T67" fmla="*/ 45 h 58"/>
                <a:gd name="T68" fmla="*/ 37 w 62"/>
                <a:gd name="T69" fmla="*/ 50 h 58"/>
                <a:gd name="T70" fmla="*/ 43 w 62"/>
                <a:gd name="T71" fmla="*/ 50 h 58"/>
                <a:gd name="T72" fmla="*/ 47 w 62"/>
                <a:gd name="T73" fmla="*/ 50 h 58"/>
                <a:gd name="T74" fmla="*/ 52 w 62"/>
                <a:gd name="T75" fmla="*/ 53 h 58"/>
                <a:gd name="T76" fmla="*/ 56 w 62"/>
                <a:gd name="T77" fmla="*/ 55 h 58"/>
                <a:gd name="T78" fmla="*/ 57 w 62"/>
                <a:gd name="T79" fmla="*/ 56 h 58"/>
                <a:gd name="T80" fmla="*/ 60 w 62"/>
                <a:gd name="T81" fmla="*/ 56 h 58"/>
                <a:gd name="T82" fmla="*/ 55 w 62"/>
                <a:gd name="T83" fmla="*/ 52 h 58"/>
                <a:gd name="T84" fmla="*/ 53 w 62"/>
                <a:gd name="T85" fmla="*/ 51 h 58"/>
                <a:gd name="T86" fmla="*/ 52 w 62"/>
                <a:gd name="T87" fmla="*/ 49 h 58"/>
                <a:gd name="T88" fmla="*/ 49 w 62"/>
                <a:gd name="T89" fmla="*/ 37 h 58"/>
                <a:gd name="T90" fmla="*/ 48 w 62"/>
                <a:gd name="T91" fmla="*/ 33 h 58"/>
                <a:gd name="T92" fmla="*/ 53 w 62"/>
                <a:gd name="T93" fmla="*/ 19 h 58"/>
                <a:gd name="T94" fmla="*/ 49 w 62"/>
                <a:gd name="T95" fmla="*/ 28 h 58"/>
                <a:gd name="T96" fmla="*/ 48 w 62"/>
                <a:gd name="T97" fmla="*/ 35 h 58"/>
                <a:gd name="T98" fmla="*/ 49 w 62"/>
                <a:gd name="T99" fmla="*/ 42 h 58"/>
                <a:gd name="T100" fmla="*/ 51 w 62"/>
                <a:gd name="T101" fmla="*/ 49 h 58"/>
                <a:gd name="T102" fmla="*/ 46 w 62"/>
                <a:gd name="T103" fmla="*/ 44 h 58"/>
                <a:gd name="T104" fmla="*/ 44 w 62"/>
                <a:gd name="T105" fmla="*/ 41 h 58"/>
                <a:gd name="T106" fmla="*/ 43 w 62"/>
                <a:gd name="T107" fmla="*/ 35 h 58"/>
                <a:gd name="T108" fmla="*/ 43 w 62"/>
                <a:gd name="T109" fmla="*/ 33 h 58"/>
                <a:gd name="T110" fmla="*/ 42 w 62"/>
                <a:gd name="T111" fmla="*/ 25 h 58"/>
                <a:gd name="T112" fmla="*/ 39 w 62"/>
                <a:gd name="T113" fmla="*/ 9 h 58"/>
                <a:gd name="T114" fmla="*/ 38 w 62"/>
                <a:gd name="T115" fmla="*/ 1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58">
                  <a:moveTo>
                    <a:pt x="38" y="10"/>
                  </a:moveTo>
                  <a:cubicBezTo>
                    <a:pt x="39" y="11"/>
                    <a:pt x="39" y="13"/>
                    <a:pt x="40" y="15"/>
                  </a:cubicBezTo>
                  <a:cubicBezTo>
                    <a:pt x="40" y="18"/>
                    <a:pt x="41" y="22"/>
                    <a:pt x="41" y="25"/>
                  </a:cubicBezTo>
                  <a:cubicBezTo>
                    <a:pt x="41" y="27"/>
                    <a:pt x="41" y="29"/>
                    <a:pt x="41" y="31"/>
                  </a:cubicBezTo>
                  <a:cubicBezTo>
                    <a:pt x="41" y="32"/>
                    <a:pt x="41" y="32"/>
                    <a:pt x="41" y="33"/>
                  </a:cubicBezTo>
                  <a:cubicBezTo>
                    <a:pt x="41" y="35"/>
                    <a:pt x="41" y="35"/>
                    <a:pt x="41" y="35"/>
                  </a:cubicBezTo>
                  <a:cubicBezTo>
                    <a:pt x="41" y="35"/>
                    <a:pt x="41" y="35"/>
                    <a:pt x="41" y="35"/>
                  </a:cubicBezTo>
                  <a:cubicBezTo>
                    <a:pt x="41" y="36"/>
                    <a:pt x="41" y="36"/>
                    <a:pt x="41" y="36"/>
                  </a:cubicBezTo>
                  <a:cubicBezTo>
                    <a:pt x="41" y="37"/>
                    <a:pt x="42" y="38"/>
                    <a:pt x="42" y="39"/>
                  </a:cubicBezTo>
                  <a:cubicBezTo>
                    <a:pt x="41" y="38"/>
                    <a:pt x="40" y="36"/>
                    <a:pt x="40" y="35"/>
                  </a:cubicBezTo>
                  <a:cubicBezTo>
                    <a:pt x="39" y="34"/>
                    <a:pt x="39" y="34"/>
                    <a:pt x="38" y="33"/>
                  </a:cubicBezTo>
                  <a:cubicBezTo>
                    <a:pt x="38" y="32"/>
                    <a:pt x="38" y="31"/>
                    <a:pt x="37" y="30"/>
                  </a:cubicBezTo>
                  <a:cubicBezTo>
                    <a:pt x="36" y="29"/>
                    <a:pt x="35" y="27"/>
                    <a:pt x="34" y="26"/>
                  </a:cubicBezTo>
                  <a:cubicBezTo>
                    <a:pt x="33" y="25"/>
                    <a:pt x="33" y="23"/>
                    <a:pt x="32" y="22"/>
                  </a:cubicBezTo>
                  <a:cubicBezTo>
                    <a:pt x="31" y="21"/>
                    <a:pt x="30" y="19"/>
                    <a:pt x="30" y="17"/>
                  </a:cubicBezTo>
                  <a:cubicBezTo>
                    <a:pt x="29" y="16"/>
                    <a:pt x="29" y="16"/>
                    <a:pt x="28" y="15"/>
                  </a:cubicBezTo>
                  <a:cubicBezTo>
                    <a:pt x="28" y="14"/>
                    <a:pt x="27" y="13"/>
                    <a:pt x="27" y="12"/>
                  </a:cubicBezTo>
                  <a:cubicBezTo>
                    <a:pt x="25" y="10"/>
                    <a:pt x="24" y="8"/>
                    <a:pt x="23" y="7"/>
                  </a:cubicBezTo>
                  <a:cubicBezTo>
                    <a:pt x="22" y="6"/>
                    <a:pt x="21" y="5"/>
                    <a:pt x="21" y="5"/>
                  </a:cubicBezTo>
                  <a:cubicBezTo>
                    <a:pt x="20" y="4"/>
                    <a:pt x="19" y="4"/>
                    <a:pt x="18" y="4"/>
                  </a:cubicBezTo>
                  <a:cubicBezTo>
                    <a:pt x="20" y="4"/>
                    <a:pt x="21" y="6"/>
                    <a:pt x="23" y="7"/>
                  </a:cubicBezTo>
                  <a:cubicBezTo>
                    <a:pt x="24" y="9"/>
                    <a:pt x="25" y="11"/>
                    <a:pt x="26" y="12"/>
                  </a:cubicBezTo>
                  <a:cubicBezTo>
                    <a:pt x="26" y="13"/>
                    <a:pt x="27" y="14"/>
                    <a:pt x="27" y="15"/>
                  </a:cubicBezTo>
                  <a:cubicBezTo>
                    <a:pt x="28" y="16"/>
                    <a:pt x="28" y="17"/>
                    <a:pt x="29" y="18"/>
                  </a:cubicBezTo>
                  <a:cubicBezTo>
                    <a:pt x="29" y="18"/>
                    <a:pt x="29" y="19"/>
                    <a:pt x="29" y="19"/>
                  </a:cubicBezTo>
                  <a:cubicBezTo>
                    <a:pt x="26" y="16"/>
                    <a:pt x="23" y="13"/>
                    <a:pt x="19" y="10"/>
                  </a:cubicBezTo>
                  <a:cubicBezTo>
                    <a:pt x="16" y="8"/>
                    <a:pt x="13" y="6"/>
                    <a:pt x="10" y="4"/>
                  </a:cubicBezTo>
                  <a:cubicBezTo>
                    <a:pt x="8" y="3"/>
                    <a:pt x="7" y="2"/>
                    <a:pt x="5" y="2"/>
                  </a:cubicBezTo>
                  <a:cubicBezTo>
                    <a:pt x="3" y="1"/>
                    <a:pt x="2" y="0"/>
                    <a:pt x="0" y="0"/>
                  </a:cubicBezTo>
                  <a:cubicBezTo>
                    <a:pt x="1" y="0"/>
                    <a:pt x="2" y="1"/>
                    <a:pt x="2" y="1"/>
                  </a:cubicBezTo>
                  <a:cubicBezTo>
                    <a:pt x="3" y="2"/>
                    <a:pt x="4" y="2"/>
                    <a:pt x="5" y="2"/>
                  </a:cubicBezTo>
                  <a:cubicBezTo>
                    <a:pt x="6" y="3"/>
                    <a:pt x="8" y="4"/>
                    <a:pt x="9" y="5"/>
                  </a:cubicBezTo>
                  <a:cubicBezTo>
                    <a:pt x="12" y="7"/>
                    <a:pt x="15" y="9"/>
                    <a:pt x="18" y="11"/>
                  </a:cubicBezTo>
                  <a:cubicBezTo>
                    <a:pt x="24" y="16"/>
                    <a:pt x="29" y="21"/>
                    <a:pt x="33" y="27"/>
                  </a:cubicBezTo>
                  <a:cubicBezTo>
                    <a:pt x="34" y="28"/>
                    <a:pt x="35" y="30"/>
                    <a:pt x="36" y="31"/>
                  </a:cubicBezTo>
                  <a:cubicBezTo>
                    <a:pt x="36" y="32"/>
                    <a:pt x="36" y="33"/>
                    <a:pt x="37" y="34"/>
                  </a:cubicBezTo>
                  <a:cubicBezTo>
                    <a:pt x="37" y="34"/>
                    <a:pt x="38" y="35"/>
                    <a:pt x="38" y="36"/>
                  </a:cubicBezTo>
                  <a:cubicBezTo>
                    <a:pt x="38" y="36"/>
                    <a:pt x="38" y="36"/>
                    <a:pt x="38" y="36"/>
                  </a:cubicBezTo>
                  <a:cubicBezTo>
                    <a:pt x="38" y="36"/>
                    <a:pt x="38" y="36"/>
                    <a:pt x="38" y="36"/>
                  </a:cubicBezTo>
                  <a:cubicBezTo>
                    <a:pt x="37" y="36"/>
                    <a:pt x="36" y="35"/>
                    <a:pt x="35" y="35"/>
                  </a:cubicBezTo>
                  <a:cubicBezTo>
                    <a:pt x="34" y="34"/>
                    <a:pt x="33" y="34"/>
                    <a:pt x="32" y="33"/>
                  </a:cubicBezTo>
                  <a:cubicBezTo>
                    <a:pt x="29" y="32"/>
                    <a:pt x="25" y="31"/>
                    <a:pt x="21" y="29"/>
                  </a:cubicBezTo>
                  <a:cubicBezTo>
                    <a:pt x="21" y="29"/>
                    <a:pt x="20" y="28"/>
                    <a:pt x="19" y="28"/>
                  </a:cubicBezTo>
                  <a:cubicBezTo>
                    <a:pt x="18" y="27"/>
                    <a:pt x="17" y="26"/>
                    <a:pt x="17" y="26"/>
                  </a:cubicBezTo>
                  <a:cubicBezTo>
                    <a:pt x="15" y="24"/>
                    <a:pt x="14" y="23"/>
                    <a:pt x="12" y="22"/>
                  </a:cubicBezTo>
                  <a:cubicBezTo>
                    <a:pt x="11" y="20"/>
                    <a:pt x="10" y="19"/>
                    <a:pt x="8" y="17"/>
                  </a:cubicBezTo>
                  <a:cubicBezTo>
                    <a:pt x="7" y="16"/>
                    <a:pt x="6" y="14"/>
                    <a:pt x="5" y="12"/>
                  </a:cubicBezTo>
                  <a:cubicBezTo>
                    <a:pt x="6" y="14"/>
                    <a:pt x="7" y="16"/>
                    <a:pt x="8" y="17"/>
                  </a:cubicBezTo>
                  <a:cubicBezTo>
                    <a:pt x="9" y="19"/>
                    <a:pt x="11" y="21"/>
                    <a:pt x="12" y="22"/>
                  </a:cubicBezTo>
                  <a:cubicBezTo>
                    <a:pt x="13" y="24"/>
                    <a:pt x="15" y="25"/>
                    <a:pt x="16" y="26"/>
                  </a:cubicBezTo>
                  <a:cubicBezTo>
                    <a:pt x="17" y="27"/>
                    <a:pt x="18" y="28"/>
                    <a:pt x="18" y="28"/>
                  </a:cubicBezTo>
                  <a:cubicBezTo>
                    <a:pt x="19" y="29"/>
                    <a:pt x="20" y="29"/>
                    <a:pt x="21" y="30"/>
                  </a:cubicBezTo>
                  <a:cubicBezTo>
                    <a:pt x="25" y="32"/>
                    <a:pt x="28" y="33"/>
                    <a:pt x="32" y="34"/>
                  </a:cubicBezTo>
                  <a:cubicBezTo>
                    <a:pt x="34" y="35"/>
                    <a:pt x="36" y="36"/>
                    <a:pt x="37" y="37"/>
                  </a:cubicBezTo>
                  <a:cubicBezTo>
                    <a:pt x="38" y="38"/>
                    <a:pt x="39" y="38"/>
                    <a:pt x="39" y="39"/>
                  </a:cubicBezTo>
                  <a:cubicBezTo>
                    <a:pt x="40" y="39"/>
                    <a:pt x="40" y="40"/>
                    <a:pt x="40" y="40"/>
                  </a:cubicBezTo>
                  <a:cubicBezTo>
                    <a:pt x="42" y="42"/>
                    <a:pt x="43" y="44"/>
                    <a:pt x="44" y="45"/>
                  </a:cubicBezTo>
                  <a:cubicBezTo>
                    <a:pt x="45" y="46"/>
                    <a:pt x="47" y="48"/>
                    <a:pt x="48" y="49"/>
                  </a:cubicBezTo>
                  <a:cubicBezTo>
                    <a:pt x="48" y="49"/>
                    <a:pt x="47" y="49"/>
                    <a:pt x="47" y="49"/>
                  </a:cubicBezTo>
                  <a:cubicBezTo>
                    <a:pt x="46" y="49"/>
                    <a:pt x="45" y="49"/>
                    <a:pt x="45" y="49"/>
                  </a:cubicBezTo>
                  <a:cubicBezTo>
                    <a:pt x="44" y="49"/>
                    <a:pt x="43" y="49"/>
                    <a:pt x="42" y="49"/>
                  </a:cubicBezTo>
                  <a:cubicBezTo>
                    <a:pt x="41" y="49"/>
                    <a:pt x="39" y="49"/>
                    <a:pt x="37" y="49"/>
                  </a:cubicBezTo>
                  <a:cubicBezTo>
                    <a:pt x="36" y="49"/>
                    <a:pt x="34" y="49"/>
                    <a:pt x="33" y="48"/>
                  </a:cubicBezTo>
                  <a:cubicBezTo>
                    <a:pt x="29" y="47"/>
                    <a:pt x="26" y="46"/>
                    <a:pt x="23" y="45"/>
                  </a:cubicBezTo>
                  <a:cubicBezTo>
                    <a:pt x="22" y="44"/>
                    <a:pt x="21" y="43"/>
                    <a:pt x="19" y="43"/>
                  </a:cubicBezTo>
                  <a:cubicBezTo>
                    <a:pt x="18" y="42"/>
                    <a:pt x="16" y="41"/>
                    <a:pt x="15" y="40"/>
                  </a:cubicBezTo>
                  <a:cubicBezTo>
                    <a:pt x="16" y="41"/>
                    <a:pt x="18" y="42"/>
                    <a:pt x="19" y="43"/>
                  </a:cubicBezTo>
                  <a:cubicBezTo>
                    <a:pt x="20" y="44"/>
                    <a:pt x="22" y="45"/>
                    <a:pt x="23" y="45"/>
                  </a:cubicBezTo>
                  <a:cubicBezTo>
                    <a:pt x="26" y="47"/>
                    <a:pt x="29" y="48"/>
                    <a:pt x="32" y="49"/>
                  </a:cubicBezTo>
                  <a:cubicBezTo>
                    <a:pt x="34" y="49"/>
                    <a:pt x="36" y="50"/>
                    <a:pt x="37" y="50"/>
                  </a:cubicBezTo>
                  <a:cubicBezTo>
                    <a:pt x="39" y="50"/>
                    <a:pt x="41" y="50"/>
                    <a:pt x="42" y="50"/>
                  </a:cubicBezTo>
                  <a:cubicBezTo>
                    <a:pt x="43" y="50"/>
                    <a:pt x="43" y="50"/>
                    <a:pt x="43" y="50"/>
                  </a:cubicBezTo>
                  <a:cubicBezTo>
                    <a:pt x="44" y="50"/>
                    <a:pt x="44" y="50"/>
                    <a:pt x="45" y="50"/>
                  </a:cubicBezTo>
                  <a:cubicBezTo>
                    <a:pt x="45" y="50"/>
                    <a:pt x="46" y="50"/>
                    <a:pt x="47" y="50"/>
                  </a:cubicBezTo>
                  <a:cubicBezTo>
                    <a:pt x="48" y="50"/>
                    <a:pt x="49" y="50"/>
                    <a:pt x="49" y="50"/>
                  </a:cubicBezTo>
                  <a:cubicBezTo>
                    <a:pt x="50" y="51"/>
                    <a:pt x="51" y="52"/>
                    <a:pt x="52" y="53"/>
                  </a:cubicBezTo>
                  <a:cubicBezTo>
                    <a:pt x="53" y="53"/>
                    <a:pt x="54" y="54"/>
                    <a:pt x="55" y="55"/>
                  </a:cubicBezTo>
                  <a:cubicBezTo>
                    <a:pt x="56" y="55"/>
                    <a:pt x="56" y="55"/>
                    <a:pt x="56" y="55"/>
                  </a:cubicBezTo>
                  <a:cubicBezTo>
                    <a:pt x="56" y="55"/>
                    <a:pt x="56" y="55"/>
                    <a:pt x="56" y="55"/>
                  </a:cubicBezTo>
                  <a:cubicBezTo>
                    <a:pt x="56" y="55"/>
                    <a:pt x="57" y="55"/>
                    <a:pt x="57" y="56"/>
                  </a:cubicBezTo>
                  <a:cubicBezTo>
                    <a:pt x="59" y="56"/>
                    <a:pt x="60" y="57"/>
                    <a:pt x="62" y="58"/>
                  </a:cubicBezTo>
                  <a:cubicBezTo>
                    <a:pt x="61" y="57"/>
                    <a:pt x="60" y="57"/>
                    <a:pt x="60" y="56"/>
                  </a:cubicBezTo>
                  <a:cubicBezTo>
                    <a:pt x="59" y="56"/>
                    <a:pt x="58" y="55"/>
                    <a:pt x="58" y="55"/>
                  </a:cubicBezTo>
                  <a:cubicBezTo>
                    <a:pt x="57" y="54"/>
                    <a:pt x="56" y="53"/>
                    <a:pt x="55" y="52"/>
                  </a:cubicBezTo>
                  <a:cubicBezTo>
                    <a:pt x="54" y="52"/>
                    <a:pt x="54" y="52"/>
                    <a:pt x="54" y="52"/>
                  </a:cubicBezTo>
                  <a:cubicBezTo>
                    <a:pt x="54" y="51"/>
                    <a:pt x="54" y="51"/>
                    <a:pt x="53" y="51"/>
                  </a:cubicBezTo>
                  <a:cubicBezTo>
                    <a:pt x="53" y="50"/>
                    <a:pt x="53" y="50"/>
                    <a:pt x="53" y="50"/>
                  </a:cubicBezTo>
                  <a:cubicBezTo>
                    <a:pt x="53" y="49"/>
                    <a:pt x="52" y="49"/>
                    <a:pt x="52" y="49"/>
                  </a:cubicBezTo>
                  <a:cubicBezTo>
                    <a:pt x="52" y="48"/>
                    <a:pt x="52" y="47"/>
                    <a:pt x="51" y="47"/>
                  </a:cubicBezTo>
                  <a:cubicBezTo>
                    <a:pt x="50" y="44"/>
                    <a:pt x="49" y="40"/>
                    <a:pt x="49" y="37"/>
                  </a:cubicBezTo>
                  <a:cubicBezTo>
                    <a:pt x="49" y="36"/>
                    <a:pt x="48" y="36"/>
                    <a:pt x="48" y="35"/>
                  </a:cubicBezTo>
                  <a:cubicBezTo>
                    <a:pt x="48" y="34"/>
                    <a:pt x="48" y="33"/>
                    <a:pt x="48" y="33"/>
                  </a:cubicBezTo>
                  <a:cubicBezTo>
                    <a:pt x="48" y="31"/>
                    <a:pt x="49" y="29"/>
                    <a:pt x="49" y="28"/>
                  </a:cubicBezTo>
                  <a:cubicBezTo>
                    <a:pt x="50" y="25"/>
                    <a:pt x="52" y="22"/>
                    <a:pt x="53" y="19"/>
                  </a:cubicBezTo>
                  <a:cubicBezTo>
                    <a:pt x="52" y="20"/>
                    <a:pt x="51" y="22"/>
                    <a:pt x="51" y="23"/>
                  </a:cubicBezTo>
                  <a:cubicBezTo>
                    <a:pt x="50" y="25"/>
                    <a:pt x="49" y="26"/>
                    <a:pt x="49" y="28"/>
                  </a:cubicBezTo>
                  <a:cubicBezTo>
                    <a:pt x="48" y="29"/>
                    <a:pt x="48" y="31"/>
                    <a:pt x="48" y="32"/>
                  </a:cubicBezTo>
                  <a:cubicBezTo>
                    <a:pt x="47" y="33"/>
                    <a:pt x="47" y="34"/>
                    <a:pt x="48" y="35"/>
                  </a:cubicBezTo>
                  <a:cubicBezTo>
                    <a:pt x="48" y="36"/>
                    <a:pt x="48" y="37"/>
                    <a:pt x="48" y="37"/>
                  </a:cubicBezTo>
                  <a:cubicBezTo>
                    <a:pt x="48" y="39"/>
                    <a:pt x="48" y="41"/>
                    <a:pt x="49" y="42"/>
                  </a:cubicBezTo>
                  <a:cubicBezTo>
                    <a:pt x="49" y="44"/>
                    <a:pt x="50" y="45"/>
                    <a:pt x="50" y="47"/>
                  </a:cubicBezTo>
                  <a:cubicBezTo>
                    <a:pt x="51" y="48"/>
                    <a:pt x="51" y="49"/>
                    <a:pt x="51" y="49"/>
                  </a:cubicBezTo>
                  <a:cubicBezTo>
                    <a:pt x="51" y="49"/>
                    <a:pt x="51" y="49"/>
                    <a:pt x="51" y="49"/>
                  </a:cubicBezTo>
                  <a:cubicBezTo>
                    <a:pt x="49" y="48"/>
                    <a:pt x="47" y="46"/>
                    <a:pt x="46" y="44"/>
                  </a:cubicBezTo>
                  <a:cubicBezTo>
                    <a:pt x="45" y="43"/>
                    <a:pt x="45" y="43"/>
                    <a:pt x="45" y="43"/>
                  </a:cubicBezTo>
                  <a:cubicBezTo>
                    <a:pt x="44" y="42"/>
                    <a:pt x="44" y="41"/>
                    <a:pt x="44" y="41"/>
                  </a:cubicBezTo>
                  <a:cubicBezTo>
                    <a:pt x="43" y="39"/>
                    <a:pt x="43" y="38"/>
                    <a:pt x="43" y="36"/>
                  </a:cubicBezTo>
                  <a:cubicBezTo>
                    <a:pt x="43" y="35"/>
                    <a:pt x="43" y="35"/>
                    <a:pt x="43" y="35"/>
                  </a:cubicBezTo>
                  <a:cubicBezTo>
                    <a:pt x="43" y="35"/>
                    <a:pt x="43" y="35"/>
                    <a:pt x="43" y="35"/>
                  </a:cubicBezTo>
                  <a:cubicBezTo>
                    <a:pt x="43" y="33"/>
                    <a:pt x="43" y="33"/>
                    <a:pt x="43" y="33"/>
                  </a:cubicBezTo>
                  <a:cubicBezTo>
                    <a:pt x="42" y="32"/>
                    <a:pt x="42" y="32"/>
                    <a:pt x="42" y="31"/>
                  </a:cubicBezTo>
                  <a:cubicBezTo>
                    <a:pt x="42" y="29"/>
                    <a:pt x="42" y="27"/>
                    <a:pt x="42" y="25"/>
                  </a:cubicBezTo>
                  <a:cubicBezTo>
                    <a:pt x="42" y="22"/>
                    <a:pt x="42" y="18"/>
                    <a:pt x="41" y="15"/>
                  </a:cubicBezTo>
                  <a:cubicBezTo>
                    <a:pt x="40" y="13"/>
                    <a:pt x="40" y="11"/>
                    <a:pt x="39" y="9"/>
                  </a:cubicBezTo>
                  <a:cubicBezTo>
                    <a:pt x="38" y="8"/>
                    <a:pt x="37" y="6"/>
                    <a:pt x="36" y="5"/>
                  </a:cubicBezTo>
                  <a:cubicBezTo>
                    <a:pt x="37" y="7"/>
                    <a:pt x="37" y="8"/>
                    <a:pt x="38" y="1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1976"/>
            <p:cNvSpPr>
              <a:spLocks/>
            </p:cNvSpPr>
            <p:nvPr/>
          </p:nvSpPr>
          <p:spPr bwMode="auto">
            <a:xfrm>
              <a:off x="5305385" y="6032536"/>
              <a:ext cx="60325" cy="176214"/>
            </a:xfrm>
            <a:custGeom>
              <a:avLst/>
              <a:gdLst>
                <a:gd name="T0" fmla="*/ 14 w 16"/>
                <a:gd name="T1" fmla="*/ 0 h 47"/>
                <a:gd name="T2" fmla="*/ 11 w 16"/>
                <a:gd name="T3" fmla="*/ 25 h 47"/>
                <a:gd name="T4" fmla="*/ 5 w 16"/>
                <a:gd name="T5" fmla="*/ 37 h 47"/>
                <a:gd name="T6" fmla="*/ 0 w 16"/>
                <a:gd name="T7" fmla="*/ 47 h 47"/>
                <a:gd name="T8" fmla="*/ 13 w 16"/>
                <a:gd name="T9" fmla="*/ 37 h 47"/>
                <a:gd name="T10" fmla="*/ 16 w 16"/>
                <a:gd name="T11" fmla="*/ 21 h 47"/>
                <a:gd name="T12" fmla="*/ 14 w 16"/>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6" h="47">
                  <a:moveTo>
                    <a:pt x="14" y="0"/>
                  </a:moveTo>
                  <a:cubicBezTo>
                    <a:pt x="13" y="8"/>
                    <a:pt x="14" y="17"/>
                    <a:pt x="11" y="25"/>
                  </a:cubicBezTo>
                  <a:cubicBezTo>
                    <a:pt x="10" y="29"/>
                    <a:pt x="8" y="33"/>
                    <a:pt x="5" y="37"/>
                  </a:cubicBezTo>
                  <a:cubicBezTo>
                    <a:pt x="3" y="39"/>
                    <a:pt x="0" y="43"/>
                    <a:pt x="0" y="47"/>
                  </a:cubicBezTo>
                  <a:cubicBezTo>
                    <a:pt x="4" y="44"/>
                    <a:pt x="9" y="40"/>
                    <a:pt x="13" y="37"/>
                  </a:cubicBezTo>
                  <a:cubicBezTo>
                    <a:pt x="16" y="32"/>
                    <a:pt x="16" y="24"/>
                    <a:pt x="16" y="21"/>
                  </a:cubicBezTo>
                  <a:cubicBezTo>
                    <a:pt x="16" y="14"/>
                    <a:pt x="15" y="7"/>
                    <a:pt x="14"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1979"/>
            <p:cNvSpPr>
              <a:spLocks/>
            </p:cNvSpPr>
            <p:nvPr/>
          </p:nvSpPr>
          <p:spPr bwMode="auto">
            <a:xfrm>
              <a:off x="5211722" y="5994436"/>
              <a:ext cx="146051" cy="153989"/>
            </a:xfrm>
            <a:custGeom>
              <a:avLst/>
              <a:gdLst>
                <a:gd name="T0" fmla="*/ 19 w 39"/>
                <a:gd name="T1" fmla="*/ 13 h 41"/>
                <a:gd name="T2" fmla="*/ 33 w 39"/>
                <a:gd name="T3" fmla="*/ 7 h 41"/>
                <a:gd name="T4" fmla="*/ 39 w 39"/>
                <a:gd name="T5" fmla="*/ 0 h 41"/>
                <a:gd name="T6" fmla="*/ 26 w 39"/>
                <a:gd name="T7" fmla="*/ 6 h 41"/>
                <a:gd name="T8" fmla="*/ 10 w 39"/>
                <a:gd name="T9" fmla="*/ 10 h 41"/>
                <a:gd name="T10" fmla="*/ 0 w 39"/>
                <a:gd name="T11" fmla="*/ 22 h 41"/>
                <a:gd name="T12" fmla="*/ 0 w 39"/>
                <a:gd name="T13" fmla="*/ 24 h 41"/>
                <a:gd name="T14" fmla="*/ 6 w 39"/>
                <a:gd name="T15" fmla="*/ 41 h 41"/>
                <a:gd name="T16" fmla="*/ 6 w 39"/>
                <a:gd name="T17" fmla="*/ 33 h 41"/>
                <a:gd name="T18" fmla="*/ 19 w 39"/>
                <a:gd name="T19" fmla="*/ 1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1">
                  <a:moveTo>
                    <a:pt x="19" y="13"/>
                  </a:moveTo>
                  <a:cubicBezTo>
                    <a:pt x="23" y="12"/>
                    <a:pt x="30" y="9"/>
                    <a:pt x="33" y="7"/>
                  </a:cubicBezTo>
                  <a:cubicBezTo>
                    <a:pt x="35" y="5"/>
                    <a:pt x="39" y="0"/>
                    <a:pt x="39" y="0"/>
                  </a:cubicBezTo>
                  <a:cubicBezTo>
                    <a:pt x="36" y="3"/>
                    <a:pt x="31" y="5"/>
                    <a:pt x="26" y="6"/>
                  </a:cubicBezTo>
                  <a:cubicBezTo>
                    <a:pt x="21" y="8"/>
                    <a:pt x="15" y="9"/>
                    <a:pt x="10" y="10"/>
                  </a:cubicBezTo>
                  <a:cubicBezTo>
                    <a:pt x="5" y="12"/>
                    <a:pt x="2" y="17"/>
                    <a:pt x="0" y="22"/>
                  </a:cubicBezTo>
                  <a:cubicBezTo>
                    <a:pt x="0" y="23"/>
                    <a:pt x="0" y="23"/>
                    <a:pt x="0" y="24"/>
                  </a:cubicBezTo>
                  <a:cubicBezTo>
                    <a:pt x="1" y="30"/>
                    <a:pt x="3" y="35"/>
                    <a:pt x="6" y="41"/>
                  </a:cubicBezTo>
                  <a:cubicBezTo>
                    <a:pt x="6" y="38"/>
                    <a:pt x="5" y="35"/>
                    <a:pt x="6" y="33"/>
                  </a:cubicBezTo>
                  <a:cubicBezTo>
                    <a:pt x="8" y="22"/>
                    <a:pt x="15" y="16"/>
                    <a:pt x="19"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1980"/>
            <p:cNvSpPr>
              <a:spLocks/>
            </p:cNvSpPr>
            <p:nvPr/>
          </p:nvSpPr>
          <p:spPr bwMode="auto">
            <a:xfrm>
              <a:off x="5245060" y="5915061"/>
              <a:ext cx="165101" cy="301627"/>
            </a:xfrm>
            <a:custGeom>
              <a:avLst/>
              <a:gdLst>
                <a:gd name="T0" fmla="*/ 8 w 44"/>
                <a:gd name="T1" fmla="*/ 37 h 80"/>
                <a:gd name="T2" fmla="*/ 22 w 44"/>
                <a:gd name="T3" fmla="*/ 29 h 80"/>
                <a:gd name="T4" fmla="*/ 26 w 44"/>
                <a:gd name="T5" fmla="*/ 28 h 80"/>
                <a:gd name="T6" fmla="*/ 27 w 44"/>
                <a:gd name="T7" fmla="*/ 27 h 80"/>
                <a:gd name="T8" fmla="*/ 27 w 44"/>
                <a:gd name="T9" fmla="*/ 29 h 80"/>
                <a:gd name="T10" fmla="*/ 24 w 44"/>
                <a:gd name="T11" fmla="*/ 33 h 80"/>
                <a:gd name="T12" fmla="*/ 18 w 44"/>
                <a:gd name="T13" fmla="*/ 42 h 80"/>
                <a:gd name="T14" fmla="*/ 12 w 44"/>
                <a:gd name="T15" fmla="*/ 48 h 80"/>
                <a:gd name="T16" fmla="*/ 7 w 44"/>
                <a:gd name="T17" fmla="*/ 56 h 80"/>
                <a:gd name="T18" fmla="*/ 6 w 44"/>
                <a:gd name="T19" fmla="*/ 62 h 80"/>
                <a:gd name="T20" fmla="*/ 11 w 44"/>
                <a:gd name="T21" fmla="*/ 51 h 80"/>
                <a:gd name="T22" fmla="*/ 15 w 44"/>
                <a:gd name="T23" fmla="*/ 46 h 80"/>
                <a:gd name="T24" fmla="*/ 11 w 44"/>
                <a:gd name="T25" fmla="*/ 58 h 80"/>
                <a:gd name="T26" fmla="*/ 8 w 44"/>
                <a:gd name="T27" fmla="*/ 75 h 80"/>
                <a:gd name="T28" fmla="*/ 9 w 44"/>
                <a:gd name="T29" fmla="*/ 77 h 80"/>
                <a:gd name="T30" fmla="*/ 10 w 44"/>
                <a:gd name="T31" fmla="*/ 69 h 80"/>
                <a:gd name="T32" fmla="*/ 22 w 44"/>
                <a:gd name="T33" fmla="*/ 39 h 80"/>
                <a:gd name="T34" fmla="*/ 27 w 44"/>
                <a:gd name="T35" fmla="*/ 32 h 80"/>
                <a:gd name="T36" fmla="*/ 29 w 44"/>
                <a:gd name="T37" fmla="*/ 30 h 80"/>
                <a:gd name="T38" fmla="*/ 28 w 44"/>
                <a:gd name="T39" fmla="*/ 34 h 80"/>
                <a:gd name="T40" fmla="*/ 28 w 44"/>
                <a:gd name="T41" fmla="*/ 49 h 80"/>
                <a:gd name="T42" fmla="*/ 27 w 44"/>
                <a:gd name="T43" fmla="*/ 55 h 80"/>
                <a:gd name="T44" fmla="*/ 22 w 44"/>
                <a:gd name="T45" fmla="*/ 66 h 80"/>
                <a:gd name="T46" fmla="*/ 22 w 44"/>
                <a:gd name="T47" fmla="*/ 66 h 80"/>
                <a:gd name="T48" fmla="*/ 28 w 44"/>
                <a:gd name="T49" fmla="*/ 55 h 80"/>
                <a:gd name="T50" fmla="*/ 29 w 44"/>
                <a:gd name="T51" fmla="*/ 49 h 80"/>
                <a:gd name="T52" fmla="*/ 30 w 44"/>
                <a:gd name="T53" fmla="*/ 31 h 80"/>
                <a:gd name="T54" fmla="*/ 32 w 44"/>
                <a:gd name="T55" fmla="*/ 27 h 80"/>
                <a:gd name="T56" fmla="*/ 37 w 44"/>
                <a:gd name="T57" fmla="*/ 16 h 80"/>
                <a:gd name="T58" fmla="*/ 38 w 44"/>
                <a:gd name="T59" fmla="*/ 19 h 80"/>
                <a:gd name="T60" fmla="*/ 41 w 44"/>
                <a:gd name="T61" fmla="*/ 26 h 80"/>
                <a:gd name="T62" fmla="*/ 43 w 44"/>
                <a:gd name="T63" fmla="*/ 41 h 80"/>
                <a:gd name="T64" fmla="*/ 41 w 44"/>
                <a:gd name="T65" fmla="*/ 51 h 80"/>
                <a:gd name="T66" fmla="*/ 43 w 44"/>
                <a:gd name="T67" fmla="*/ 41 h 80"/>
                <a:gd name="T68" fmla="*/ 42 w 44"/>
                <a:gd name="T69" fmla="*/ 26 h 80"/>
                <a:gd name="T70" fmla="*/ 40 w 44"/>
                <a:gd name="T71" fmla="*/ 20 h 80"/>
                <a:gd name="T72" fmla="*/ 39 w 44"/>
                <a:gd name="T73" fmla="*/ 17 h 80"/>
                <a:gd name="T74" fmla="*/ 39 w 44"/>
                <a:gd name="T75" fmla="*/ 11 h 80"/>
                <a:gd name="T76" fmla="*/ 40 w 44"/>
                <a:gd name="T77" fmla="*/ 6 h 80"/>
                <a:gd name="T78" fmla="*/ 40 w 44"/>
                <a:gd name="T79" fmla="*/ 5 h 80"/>
                <a:gd name="T80" fmla="*/ 40 w 44"/>
                <a:gd name="T81" fmla="*/ 2 h 80"/>
                <a:gd name="T82" fmla="*/ 38 w 44"/>
                <a:gd name="T83" fmla="*/ 9 h 80"/>
                <a:gd name="T84" fmla="*/ 37 w 44"/>
                <a:gd name="T85" fmla="*/ 10 h 80"/>
                <a:gd name="T86" fmla="*/ 35 w 44"/>
                <a:gd name="T87" fmla="*/ 12 h 80"/>
                <a:gd name="T88" fmla="*/ 26 w 44"/>
                <a:gd name="T89" fmla="*/ 20 h 80"/>
                <a:gd name="T90" fmla="*/ 21 w 44"/>
                <a:gd name="T91" fmla="*/ 22 h 80"/>
                <a:gd name="T92" fmla="*/ 7 w 44"/>
                <a:gd name="T93" fmla="*/ 23 h 80"/>
                <a:gd name="T94" fmla="*/ 17 w 44"/>
                <a:gd name="T95" fmla="*/ 24 h 80"/>
                <a:gd name="T96" fmla="*/ 24 w 44"/>
                <a:gd name="T97" fmla="*/ 22 h 80"/>
                <a:gd name="T98" fmla="*/ 31 w 44"/>
                <a:gd name="T99" fmla="*/ 18 h 80"/>
                <a:gd name="T100" fmla="*/ 36 w 44"/>
                <a:gd name="T101" fmla="*/ 13 h 80"/>
                <a:gd name="T102" fmla="*/ 33 w 44"/>
                <a:gd name="T103" fmla="*/ 20 h 80"/>
                <a:gd name="T104" fmla="*/ 31 w 44"/>
                <a:gd name="T105" fmla="*/ 23 h 80"/>
                <a:gd name="T106" fmla="*/ 26 w 44"/>
                <a:gd name="T107" fmla="*/ 26 h 80"/>
                <a:gd name="T108" fmla="*/ 24 w 44"/>
                <a:gd name="T109" fmla="*/ 27 h 80"/>
                <a:gd name="T110" fmla="*/ 17 w 44"/>
                <a:gd name="T111" fmla="*/ 31 h 80"/>
                <a:gd name="T112" fmla="*/ 3 w 44"/>
                <a:gd name="T113" fmla="*/ 39 h 80"/>
                <a:gd name="T114" fmla="*/ 4 w 44"/>
                <a:gd name="T115"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80">
                  <a:moveTo>
                    <a:pt x="4" y="40"/>
                  </a:moveTo>
                  <a:cubicBezTo>
                    <a:pt x="5" y="39"/>
                    <a:pt x="7" y="38"/>
                    <a:pt x="8" y="37"/>
                  </a:cubicBezTo>
                  <a:cubicBezTo>
                    <a:pt x="11" y="35"/>
                    <a:pt x="14" y="33"/>
                    <a:pt x="17" y="32"/>
                  </a:cubicBezTo>
                  <a:cubicBezTo>
                    <a:pt x="19" y="31"/>
                    <a:pt x="21" y="30"/>
                    <a:pt x="22" y="29"/>
                  </a:cubicBezTo>
                  <a:cubicBezTo>
                    <a:pt x="23" y="29"/>
                    <a:pt x="24" y="29"/>
                    <a:pt x="25" y="28"/>
                  </a:cubicBezTo>
                  <a:cubicBezTo>
                    <a:pt x="26" y="28"/>
                    <a:pt x="26" y="28"/>
                    <a:pt x="26" y="28"/>
                  </a:cubicBezTo>
                  <a:cubicBezTo>
                    <a:pt x="26" y="28"/>
                    <a:pt x="27" y="28"/>
                    <a:pt x="27" y="27"/>
                  </a:cubicBezTo>
                  <a:cubicBezTo>
                    <a:pt x="27" y="27"/>
                    <a:pt x="27" y="27"/>
                    <a:pt x="27" y="27"/>
                  </a:cubicBezTo>
                  <a:cubicBezTo>
                    <a:pt x="28" y="27"/>
                    <a:pt x="29" y="26"/>
                    <a:pt x="30" y="26"/>
                  </a:cubicBezTo>
                  <a:cubicBezTo>
                    <a:pt x="29" y="27"/>
                    <a:pt x="28" y="28"/>
                    <a:pt x="27" y="29"/>
                  </a:cubicBezTo>
                  <a:cubicBezTo>
                    <a:pt x="27" y="30"/>
                    <a:pt x="26" y="30"/>
                    <a:pt x="25" y="31"/>
                  </a:cubicBezTo>
                  <a:cubicBezTo>
                    <a:pt x="25" y="32"/>
                    <a:pt x="24" y="33"/>
                    <a:pt x="24" y="33"/>
                  </a:cubicBezTo>
                  <a:cubicBezTo>
                    <a:pt x="22" y="35"/>
                    <a:pt x="21" y="36"/>
                    <a:pt x="20" y="38"/>
                  </a:cubicBezTo>
                  <a:cubicBezTo>
                    <a:pt x="19" y="39"/>
                    <a:pt x="19" y="40"/>
                    <a:pt x="18" y="42"/>
                  </a:cubicBezTo>
                  <a:cubicBezTo>
                    <a:pt x="17" y="43"/>
                    <a:pt x="15" y="44"/>
                    <a:pt x="14" y="45"/>
                  </a:cubicBezTo>
                  <a:cubicBezTo>
                    <a:pt x="13" y="46"/>
                    <a:pt x="13" y="47"/>
                    <a:pt x="12" y="48"/>
                  </a:cubicBezTo>
                  <a:cubicBezTo>
                    <a:pt x="11" y="49"/>
                    <a:pt x="11" y="49"/>
                    <a:pt x="10" y="50"/>
                  </a:cubicBezTo>
                  <a:cubicBezTo>
                    <a:pt x="9" y="52"/>
                    <a:pt x="8" y="54"/>
                    <a:pt x="7" y="56"/>
                  </a:cubicBezTo>
                  <a:cubicBezTo>
                    <a:pt x="6" y="57"/>
                    <a:pt x="6" y="58"/>
                    <a:pt x="6" y="59"/>
                  </a:cubicBezTo>
                  <a:cubicBezTo>
                    <a:pt x="6" y="60"/>
                    <a:pt x="5" y="61"/>
                    <a:pt x="6" y="62"/>
                  </a:cubicBezTo>
                  <a:cubicBezTo>
                    <a:pt x="6" y="60"/>
                    <a:pt x="6" y="58"/>
                    <a:pt x="7" y="56"/>
                  </a:cubicBezTo>
                  <a:cubicBezTo>
                    <a:pt x="8" y="54"/>
                    <a:pt x="10" y="52"/>
                    <a:pt x="11" y="51"/>
                  </a:cubicBezTo>
                  <a:cubicBezTo>
                    <a:pt x="12" y="50"/>
                    <a:pt x="12" y="49"/>
                    <a:pt x="13" y="48"/>
                  </a:cubicBezTo>
                  <a:cubicBezTo>
                    <a:pt x="14" y="48"/>
                    <a:pt x="14" y="47"/>
                    <a:pt x="15" y="46"/>
                  </a:cubicBezTo>
                  <a:cubicBezTo>
                    <a:pt x="15" y="46"/>
                    <a:pt x="16" y="45"/>
                    <a:pt x="16" y="45"/>
                  </a:cubicBezTo>
                  <a:cubicBezTo>
                    <a:pt x="14" y="49"/>
                    <a:pt x="12" y="54"/>
                    <a:pt x="11" y="58"/>
                  </a:cubicBezTo>
                  <a:cubicBezTo>
                    <a:pt x="10" y="62"/>
                    <a:pt x="9" y="65"/>
                    <a:pt x="9" y="69"/>
                  </a:cubicBezTo>
                  <a:cubicBezTo>
                    <a:pt x="8" y="71"/>
                    <a:pt x="8" y="73"/>
                    <a:pt x="8" y="75"/>
                  </a:cubicBezTo>
                  <a:cubicBezTo>
                    <a:pt x="8" y="76"/>
                    <a:pt x="8" y="78"/>
                    <a:pt x="9" y="80"/>
                  </a:cubicBezTo>
                  <a:cubicBezTo>
                    <a:pt x="9" y="79"/>
                    <a:pt x="9" y="78"/>
                    <a:pt x="9" y="77"/>
                  </a:cubicBezTo>
                  <a:cubicBezTo>
                    <a:pt x="9" y="76"/>
                    <a:pt x="9" y="76"/>
                    <a:pt x="9" y="75"/>
                  </a:cubicBezTo>
                  <a:cubicBezTo>
                    <a:pt x="10" y="73"/>
                    <a:pt x="10" y="71"/>
                    <a:pt x="10" y="69"/>
                  </a:cubicBezTo>
                  <a:cubicBezTo>
                    <a:pt x="11" y="66"/>
                    <a:pt x="12" y="62"/>
                    <a:pt x="13" y="59"/>
                  </a:cubicBezTo>
                  <a:cubicBezTo>
                    <a:pt x="15" y="52"/>
                    <a:pt x="18" y="45"/>
                    <a:pt x="22" y="39"/>
                  </a:cubicBezTo>
                  <a:cubicBezTo>
                    <a:pt x="23" y="37"/>
                    <a:pt x="24" y="36"/>
                    <a:pt x="25" y="35"/>
                  </a:cubicBezTo>
                  <a:cubicBezTo>
                    <a:pt x="26" y="34"/>
                    <a:pt x="26" y="33"/>
                    <a:pt x="27" y="32"/>
                  </a:cubicBezTo>
                  <a:cubicBezTo>
                    <a:pt x="27" y="32"/>
                    <a:pt x="28" y="31"/>
                    <a:pt x="29" y="30"/>
                  </a:cubicBezTo>
                  <a:cubicBezTo>
                    <a:pt x="29" y="30"/>
                    <a:pt x="29" y="30"/>
                    <a:pt x="29" y="30"/>
                  </a:cubicBezTo>
                  <a:cubicBezTo>
                    <a:pt x="29" y="30"/>
                    <a:pt x="29" y="30"/>
                    <a:pt x="29" y="31"/>
                  </a:cubicBezTo>
                  <a:cubicBezTo>
                    <a:pt x="29" y="32"/>
                    <a:pt x="28" y="33"/>
                    <a:pt x="28" y="34"/>
                  </a:cubicBezTo>
                  <a:cubicBezTo>
                    <a:pt x="28" y="35"/>
                    <a:pt x="28" y="36"/>
                    <a:pt x="28" y="37"/>
                  </a:cubicBezTo>
                  <a:cubicBezTo>
                    <a:pt x="28" y="41"/>
                    <a:pt x="29" y="45"/>
                    <a:pt x="28" y="49"/>
                  </a:cubicBezTo>
                  <a:cubicBezTo>
                    <a:pt x="28" y="50"/>
                    <a:pt x="28" y="51"/>
                    <a:pt x="28" y="52"/>
                  </a:cubicBezTo>
                  <a:cubicBezTo>
                    <a:pt x="28" y="53"/>
                    <a:pt x="27" y="54"/>
                    <a:pt x="27" y="55"/>
                  </a:cubicBezTo>
                  <a:cubicBezTo>
                    <a:pt x="26" y="56"/>
                    <a:pt x="26" y="58"/>
                    <a:pt x="25" y="60"/>
                  </a:cubicBezTo>
                  <a:cubicBezTo>
                    <a:pt x="24" y="62"/>
                    <a:pt x="23" y="64"/>
                    <a:pt x="22" y="66"/>
                  </a:cubicBezTo>
                  <a:cubicBezTo>
                    <a:pt x="21" y="67"/>
                    <a:pt x="20" y="69"/>
                    <a:pt x="19" y="71"/>
                  </a:cubicBezTo>
                  <a:cubicBezTo>
                    <a:pt x="20" y="69"/>
                    <a:pt x="21" y="67"/>
                    <a:pt x="22" y="66"/>
                  </a:cubicBezTo>
                  <a:cubicBezTo>
                    <a:pt x="23" y="64"/>
                    <a:pt x="24" y="62"/>
                    <a:pt x="25" y="60"/>
                  </a:cubicBezTo>
                  <a:cubicBezTo>
                    <a:pt x="26" y="59"/>
                    <a:pt x="27" y="57"/>
                    <a:pt x="28" y="55"/>
                  </a:cubicBezTo>
                  <a:cubicBezTo>
                    <a:pt x="28" y="54"/>
                    <a:pt x="28" y="53"/>
                    <a:pt x="29" y="52"/>
                  </a:cubicBezTo>
                  <a:cubicBezTo>
                    <a:pt x="29" y="51"/>
                    <a:pt x="29" y="50"/>
                    <a:pt x="29" y="49"/>
                  </a:cubicBezTo>
                  <a:cubicBezTo>
                    <a:pt x="30" y="45"/>
                    <a:pt x="29" y="41"/>
                    <a:pt x="29" y="37"/>
                  </a:cubicBezTo>
                  <a:cubicBezTo>
                    <a:pt x="29" y="35"/>
                    <a:pt x="30" y="33"/>
                    <a:pt x="30" y="31"/>
                  </a:cubicBezTo>
                  <a:cubicBezTo>
                    <a:pt x="30" y="30"/>
                    <a:pt x="31" y="29"/>
                    <a:pt x="31" y="28"/>
                  </a:cubicBezTo>
                  <a:cubicBezTo>
                    <a:pt x="31" y="28"/>
                    <a:pt x="31" y="27"/>
                    <a:pt x="32" y="27"/>
                  </a:cubicBezTo>
                  <a:cubicBezTo>
                    <a:pt x="33" y="25"/>
                    <a:pt x="34" y="23"/>
                    <a:pt x="35" y="21"/>
                  </a:cubicBezTo>
                  <a:cubicBezTo>
                    <a:pt x="36" y="19"/>
                    <a:pt x="36" y="18"/>
                    <a:pt x="37" y="16"/>
                  </a:cubicBezTo>
                  <a:cubicBezTo>
                    <a:pt x="37" y="17"/>
                    <a:pt x="37" y="17"/>
                    <a:pt x="37" y="17"/>
                  </a:cubicBezTo>
                  <a:cubicBezTo>
                    <a:pt x="38" y="18"/>
                    <a:pt x="38" y="19"/>
                    <a:pt x="38" y="19"/>
                  </a:cubicBezTo>
                  <a:cubicBezTo>
                    <a:pt x="39" y="20"/>
                    <a:pt x="39" y="21"/>
                    <a:pt x="40" y="22"/>
                  </a:cubicBezTo>
                  <a:cubicBezTo>
                    <a:pt x="40" y="23"/>
                    <a:pt x="41" y="25"/>
                    <a:pt x="41" y="26"/>
                  </a:cubicBezTo>
                  <a:cubicBezTo>
                    <a:pt x="42" y="28"/>
                    <a:pt x="42" y="29"/>
                    <a:pt x="42" y="31"/>
                  </a:cubicBezTo>
                  <a:cubicBezTo>
                    <a:pt x="43" y="34"/>
                    <a:pt x="43" y="38"/>
                    <a:pt x="43" y="41"/>
                  </a:cubicBezTo>
                  <a:cubicBezTo>
                    <a:pt x="42" y="42"/>
                    <a:pt x="42" y="44"/>
                    <a:pt x="42" y="46"/>
                  </a:cubicBezTo>
                  <a:cubicBezTo>
                    <a:pt x="42" y="47"/>
                    <a:pt x="41" y="49"/>
                    <a:pt x="41" y="51"/>
                  </a:cubicBezTo>
                  <a:cubicBezTo>
                    <a:pt x="42" y="49"/>
                    <a:pt x="42" y="47"/>
                    <a:pt x="42" y="46"/>
                  </a:cubicBezTo>
                  <a:cubicBezTo>
                    <a:pt x="43" y="44"/>
                    <a:pt x="43" y="43"/>
                    <a:pt x="43" y="41"/>
                  </a:cubicBezTo>
                  <a:cubicBezTo>
                    <a:pt x="44" y="38"/>
                    <a:pt x="44" y="34"/>
                    <a:pt x="43" y="31"/>
                  </a:cubicBezTo>
                  <a:cubicBezTo>
                    <a:pt x="43" y="29"/>
                    <a:pt x="43" y="28"/>
                    <a:pt x="42" y="26"/>
                  </a:cubicBezTo>
                  <a:cubicBezTo>
                    <a:pt x="42" y="24"/>
                    <a:pt x="41" y="23"/>
                    <a:pt x="41" y="21"/>
                  </a:cubicBezTo>
                  <a:cubicBezTo>
                    <a:pt x="40" y="21"/>
                    <a:pt x="40" y="20"/>
                    <a:pt x="40" y="20"/>
                  </a:cubicBezTo>
                  <a:cubicBezTo>
                    <a:pt x="40" y="20"/>
                    <a:pt x="40" y="19"/>
                    <a:pt x="40" y="19"/>
                  </a:cubicBezTo>
                  <a:cubicBezTo>
                    <a:pt x="39" y="18"/>
                    <a:pt x="39" y="17"/>
                    <a:pt x="39" y="17"/>
                  </a:cubicBezTo>
                  <a:cubicBezTo>
                    <a:pt x="38" y="16"/>
                    <a:pt x="38" y="15"/>
                    <a:pt x="38" y="14"/>
                  </a:cubicBezTo>
                  <a:cubicBezTo>
                    <a:pt x="38" y="13"/>
                    <a:pt x="39" y="12"/>
                    <a:pt x="39" y="11"/>
                  </a:cubicBezTo>
                  <a:cubicBezTo>
                    <a:pt x="39" y="9"/>
                    <a:pt x="40" y="8"/>
                    <a:pt x="40" y="7"/>
                  </a:cubicBezTo>
                  <a:cubicBezTo>
                    <a:pt x="40" y="7"/>
                    <a:pt x="40" y="6"/>
                    <a:pt x="40" y="6"/>
                  </a:cubicBezTo>
                  <a:cubicBezTo>
                    <a:pt x="40" y="6"/>
                    <a:pt x="40" y="6"/>
                    <a:pt x="40" y="6"/>
                  </a:cubicBezTo>
                  <a:cubicBezTo>
                    <a:pt x="40" y="6"/>
                    <a:pt x="40" y="5"/>
                    <a:pt x="40" y="5"/>
                  </a:cubicBezTo>
                  <a:cubicBezTo>
                    <a:pt x="40" y="3"/>
                    <a:pt x="40" y="1"/>
                    <a:pt x="40" y="0"/>
                  </a:cubicBezTo>
                  <a:cubicBezTo>
                    <a:pt x="40" y="0"/>
                    <a:pt x="40" y="1"/>
                    <a:pt x="40" y="2"/>
                  </a:cubicBezTo>
                  <a:cubicBezTo>
                    <a:pt x="39" y="3"/>
                    <a:pt x="39" y="4"/>
                    <a:pt x="39" y="5"/>
                  </a:cubicBezTo>
                  <a:cubicBezTo>
                    <a:pt x="39" y="6"/>
                    <a:pt x="38" y="7"/>
                    <a:pt x="38" y="9"/>
                  </a:cubicBezTo>
                  <a:cubicBezTo>
                    <a:pt x="38" y="9"/>
                    <a:pt x="37" y="9"/>
                    <a:pt x="37" y="9"/>
                  </a:cubicBezTo>
                  <a:cubicBezTo>
                    <a:pt x="37" y="10"/>
                    <a:pt x="37" y="10"/>
                    <a:pt x="37" y="10"/>
                  </a:cubicBezTo>
                  <a:cubicBezTo>
                    <a:pt x="37" y="10"/>
                    <a:pt x="36" y="11"/>
                    <a:pt x="36" y="11"/>
                  </a:cubicBezTo>
                  <a:cubicBezTo>
                    <a:pt x="36" y="11"/>
                    <a:pt x="36" y="12"/>
                    <a:pt x="35" y="12"/>
                  </a:cubicBezTo>
                  <a:cubicBezTo>
                    <a:pt x="35" y="13"/>
                    <a:pt x="34" y="13"/>
                    <a:pt x="34" y="14"/>
                  </a:cubicBezTo>
                  <a:cubicBezTo>
                    <a:pt x="31" y="16"/>
                    <a:pt x="29" y="18"/>
                    <a:pt x="26" y="20"/>
                  </a:cubicBezTo>
                  <a:cubicBezTo>
                    <a:pt x="25" y="20"/>
                    <a:pt x="24" y="21"/>
                    <a:pt x="24" y="21"/>
                  </a:cubicBezTo>
                  <a:cubicBezTo>
                    <a:pt x="23" y="21"/>
                    <a:pt x="22" y="22"/>
                    <a:pt x="21" y="22"/>
                  </a:cubicBezTo>
                  <a:cubicBezTo>
                    <a:pt x="20" y="23"/>
                    <a:pt x="18" y="23"/>
                    <a:pt x="17" y="23"/>
                  </a:cubicBezTo>
                  <a:cubicBezTo>
                    <a:pt x="13" y="23"/>
                    <a:pt x="10" y="23"/>
                    <a:pt x="7" y="23"/>
                  </a:cubicBezTo>
                  <a:cubicBezTo>
                    <a:pt x="8" y="23"/>
                    <a:pt x="10" y="23"/>
                    <a:pt x="12" y="23"/>
                  </a:cubicBezTo>
                  <a:cubicBezTo>
                    <a:pt x="13" y="23"/>
                    <a:pt x="15" y="24"/>
                    <a:pt x="17" y="24"/>
                  </a:cubicBezTo>
                  <a:cubicBezTo>
                    <a:pt x="18" y="23"/>
                    <a:pt x="20" y="23"/>
                    <a:pt x="22" y="23"/>
                  </a:cubicBezTo>
                  <a:cubicBezTo>
                    <a:pt x="23" y="22"/>
                    <a:pt x="23" y="22"/>
                    <a:pt x="24" y="22"/>
                  </a:cubicBezTo>
                  <a:cubicBezTo>
                    <a:pt x="25" y="21"/>
                    <a:pt x="26" y="21"/>
                    <a:pt x="26" y="21"/>
                  </a:cubicBezTo>
                  <a:cubicBezTo>
                    <a:pt x="28" y="20"/>
                    <a:pt x="29" y="19"/>
                    <a:pt x="31" y="18"/>
                  </a:cubicBezTo>
                  <a:cubicBezTo>
                    <a:pt x="32" y="17"/>
                    <a:pt x="33" y="16"/>
                    <a:pt x="34" y="15"/>
                  </a:cubicBezTo>
                  <a:cubicBezTo>
                    <a:pt x="35" y="14"/>
                    <a:pt x="36" y="14"/>
                    <a:pt x="36" y="13"/>
                  </a:cubicBezTo>
                  <a:cubicBezTo>
                    <a:pt x="36" y="13"/>
                    <a:pt x="36" y="13"/>
                    <a:pt x="36" y="13"/>
                  </a:cubicBezTo>
                  <a:cubicBezTo>
                    <a:pt x="35" y="15"/>
                    <a:pt x="34" y="18"/>
                    <a:pt x="33" y="20"/>
                  </a:cubicBezTo>
                  <a:cubicBezTo>
                    <a:pt x="33" y="21"/>
                    <a:pt x="33" y="21"/>
                    <a:pt x="32" y="22"/>
                  </a:cubicBezTo>
                  <a:cubicBezTo>
                    <a:pt x="32" y="22"/>
                    <a:pt x="31" y="23"/>
                    <a:pt x="31" y="23"/>
                  </a:cubicBezTo>
                  <a:cubicBezTo>
                    <a:pt x="30" y="24"/>
                    <a:pt x="28" y="25"/>
                    <a:pt x="27" y="26"/>
                  </a:cubicBezTo>
                  <a:cubicBezTo>
                    <a:pt x="26" y="26"/>
                    <a:pt x="26" y="26"/>
                    <a:pt x="26" y="26"/>
                  </a:cubicBezTo>
                  <a:cubicBezTo>
                    <a:pt x="26" y="26"/>
                    <a:pt x="26" y="26"/>
                    <a:pt x="26" y="27"/>
                  </a:cubicBezTo>
                  <a:cubicBezTo>
                    <a:pt x="24" y="27"/>
                    <a:pt x="24" y="27"/>
                    <a:pt x="24" y="27"/>
                  </a:cubicBezTo>
                  <a:cubicBezTo>
                    <a:pt x="24" y="28"/>
                    <a:pt x="23" y="28"/>
                    <a:pt x="22" y="28"/>
                  </a:cubicBezTo>
                  <a:cubicBezTo>
                    <a:pt x="20" y="29"/>
                    <a:pt x="19" y="30"/>
                    <a:pt x="17" y="31"/>
                  </a:cubicBezTo>
                  <a:cubicBezTo>
                    <a:pt x="14" y="32"/>
                    <a:pt x="10" y="34"/>
                    <a:pt x="7" y="36"/>
                  </a:cubicBezTo>
                  <a:cubicBezTo>
                    <a:pt x="6" y="37"/>
                    <a:pt x="4" y="38"/>
                    <a:pt x="3" y="39"/>
                  </a:cubicBezTo>
                  <a:cubicBezTo>
                    <a:pt x="2" y="41"/>
                    <a:pt x="1" y="43"/>
                    <a:pt x="0" y="44"/>
                  </a:cubicBezTo>
                  <a:cubicBezTo>
                    <a:pt x="1" y="43"/>
                    <a:pt x="3" y="41"/>
                    <a:pt x="4" y="4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1981"/>
            <p:cNvSpPr>
              <a:spLocks/>
            </p:cNvSpPr>
            <p:nvPr/>
          </p:nvSpPr>
          <p:spPr bwMode="auto">
            <a:xfrm>
              <a:off x="3811539" y="6024599"/>
              <a:ext cx="176214" cy="74613"/>
            </a:xfrm>
            <a:custGeom>
              <a:avLst/>
              <a:gdLst>
                <a:gd name="T0" fmla="*/ 47 w 47"/>
                <a:gd name="T1" fmla="*/ 0 h 20"/>
                <a:gd name="T2" fmla="*/ 24 w 47"/>
                <a:gd name="T3" fmla="*/ 11 h 20"/>
                <a:gd name="T4" fmla="*/ 11 w 47"/>
                <a:gd name="T5" fmla="*/ 12 h 20"/>
                <a:gd name="T6" fmla="*/ 0 w 47"/>
                <a:gd name="T7" fmla="*/ 13 h 20"/>
                <a:gd name="T8" fmla="*/ 15 w 47"/>
                <a:gd name="T9" fmla="*/ 20 h 20"/>
                <a:gd name="T10" fmla="*/ 31 w 47"/>
                <a:gd name="T11" fmla="*/ 13 h 20"/>
                <a:gd name="T12" fmla="*/ 47 w 47"/>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47" h="20">
                  <a:moveTo>
                    <a:pt x="47" y="0"/>
                  </a:moveTo>
                  <a:cubicBezTo>
                    <a:pt x="39" y="4"/>
                    <a:pt x="32" y="9"/>
                    <a:pt x="24" y="11"/>
                  </a:cubicBezTo>
                  <a:cubicBezTo>
                    <a:pt x="20" y="12"/>
                    <a:pt x="15" y="13"/>
                    <a:pt x="11" y="12"/>
                  </a:cubicBezTo>
                  <a:cubicBezTo>
                    <a:pt x="7" y="12"/>
                    <a:pt x="3" y="12"/>
                    <a:pt x="0" y="13"/>
                  </a:cubicBezTo>
                  <a:cubicBezTo>
                    <a:pt x="5" y="16"/>
                    <a:pt x="10" y="18"/>
                    <a:pt x="15" y="20"/>
                  </a:cubicBezTo>
                  <a:cubicBezTo>
                    <a:pt x="21" y="19"/>
                    <a:pt x="28" y="15"/>
                    <a:pt x="31" y="13"/>
                  </a:cubicBezTo>
                  <a:cubicBezTo>
                    <a:pt x="36" y="10"/>
                    <a:pt x="41" y="5"/>
                    <a:pt x="47"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44" name="Picture 1982"/>
            <p:cNvPicPr>
              <a:picLocks noChangeAspect="1" noChangeArrowheads="1"/>
            </p:cNvPicPr>
            <p:nvPr/>
          </p:nvPicPr>
          <p:blipFill>
            <a:blip r:embed="rId30" cstate="screen">
              <a:extLst>
                <a:ext uri="{28A0092B-C50C-407E-A947-70E740481C1C}">
                  <a14:useLocalDpi xmlns:a14="http://schemas.microsoft.com/office/drawing/2010/main"/>
                </a:ext>
              </a:extLst>
            </a:blip>
            <a:srcRect/>
            <a:stretch>
              <a:fillRect/>
            </a:stretch>
          </p:blipFill>
          <p:spPr bwMode="auto">
            <a:xfrm>
              <a:off x="3752801" y="5872198"/>
              <a:ext cx="428628" cy="269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5" name="Picture 1983"/>
            <p:cNvPicPr>
              <a:picLocks noChangeAspect="1" noChangeArrowheads="1"/>
            </p:cNvPicPr>
            <p:nvPr/>
          </p:nvPicPr>
          <p:blipFill>
            <a:blip r:embed="rId31" cstate="screen">
              <a:extLst>
                <a:ext uri="{28A0092B-C50C-407E-A947-70E740481C1C}">
                  <a14:useLocalDpi xmlns:a14="http://schemas.microsoft.com/office/drawing/2010/main"/>
                </a:ext>
              </a:extLst>
            </a:blip>
            <a:srcRect/>
            <a:stretch>
              <a:fillRect/>
            </a:stretch>
          </p:blipFill>
          <p:spPr bwMode="auto">
            <a:xfrm>
              <a:off x="3919489" y="5862673"/>
              <a:ext cx="180976"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6" name="Freeform 1984"/>
            <p:cNvSpPr>
              <a:spLocks/>
            </p:cNvSpPr>
            <p:nvPr/>
          </p:nvSpPr>
          <p:spPr bwMode="auto">
            <a:xfrm>
              <a:off x="3822651" y="5922998"/>
              <a:ext cx="198439" cy="82551"/>
            </a:xfrm>
            <a:custGeom>
              <a:avLst/>
              <a:gdLst>
                <a:gd name="T0" fmla="*/ 30 w 53"/>
                <a:gd name="T1" fmla="*/ 13 h 22"/>
                <a:gd name="T2" fmla="*/ 43 w 53"/>
                <a:gd name="T3" fmla="*/ 20 h 22"/>
                <a:gd name="T4" fmla="*/ 53 w 53"/>
                <a:gd name="T5" fmla="*/ 22 h 22"/>
                <a:gd name="T6" fmla="*/ 40 w 53"/>
                <a:gd name="T7" fmla="*/ 14 h 22"/>
                <a:gd name="T8" fmla="*/ 27 w 53"/>
                <a:gd name="T9" fmla="*/ 3 h 22"/>
                <a:gd name="T10" fmla="*/ 13 w 53"/>
                <a:gd name="T11" fmla="*/ 1 h 22"/>
                <a:gd name="T12" fmla="*/ 10 w 53"/>
                <a:gd name="T13" fmla="*/ 2 h 22"/>
                <a:gd name="T14" fmla="*/ 0 w 53"/>
                <a:gd name="T15" fmla="*/ 16 h 22"/>
                <a:gd name="T16" fmla="*/ 7 w 53"/>
                <a:gd name="T17" fmla="*/ 11 h 22"/>
                <a:gd name="T18" fmla="*/ 30 w 53"/>
                <a:gd name="T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22">
                  <a:moveTo>
                    <a:pt x="30" y="13"/>
                  </a:moveTo>
                  <a:cubicBezTo>
                    <a:pt x="33" y="15"/>
                    <a:pt x="40" y="19"/>
                    <a:pt x="43" y="20"/>
                  </a:cubicBezTo>
                  <a:cubicBezTo>
                    <a:pt x="46" y="22"/>
                    <a:pt x="53" y="22"/>
                    <a:pt x="53" y="22"/>
                  </a:cubicBezTo>
                  <a:cubicBezTo>
                    <a:pt x="48" y="21"/>
                    <a:pt x="44" y="18"/>
                    <a:pt x="40" y="14"/>
                  </a:cubicBezTo>
                  <a:cubicBezTo>
                    <a:pt x="36" y="11"/>
                    <a:pt x="32" y="6"/>
                    <a:pt x="27" y="3"/>
                  </a:cubicBezTo>
                  <a:cubicBezTo>
                    <a:pt x="23" y="0"/>
                    <a:pt x="18" y="0"/>
                    <a:pt x="13" y="1"/>
                  </a:cubicBezTo>
                  <a:cubicBezTo>
                    <a:pt x="12" y="1"/>
                    <a:pt x="11" y="1"/>
                    <a:pt x="10" y="2"/>
                  </a:cubicBezTo>
                  <a:cubicBezTo>
                    <a:pt x="6" y="6"/>
                    <a:pt x="3" y="11"/>
                    <a:pt x="0" y="16"/>
                  </a:cubicBezTo>
                  <a:cubicBezTo>
                    <a:pt x="2" y="14"/>
                    <a:pt x="4" y="12"/>
                    <a:pt x="7" y="11"/>
                  </a:cubicBezTo>
                  <a:cubicBezTo>
                    <a:pt x="17" y="8"/>
                    <a:pt x="26" y="10"/>
                    <a:pt x="30"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1985"/>
            <p:cNvSpPr>
              <a:spLocks/>
            </p:cNvSpPr>
            <p:nvPr/>
          </p:nvSpPr>
          <p:spPr bwMode="auto">
            <a:xfrm>
              <a:off x="3787726" y="5934111"/>
              <a:ext cx="320677" cy="165101"/>
            </a:xfrm>
            <a:custGeom>
              <a:avLst/>
              <a:gdLst>
                <a:gd name="T0" fmla="*/ 36 w 85"/>
                <a:gd name="T1" fmla="*/ 9 h 44"/>
                <a:gd name="T2" fmla="*/ 50 w 85"/>
                <a:gd name="T3" fmla="*/ 17 h 44"/>
                <a:gd name="T4" fmla="*/ 53 w 85"/>
                <a:gd name="T5" fmla="*/ 19 h 44"/>
                <a:gd name="T6" fmla="*/ 54 w 85"/>
                <a:gd name="T7" fmla="*/ 20 h 44"/>
                <a:gd name="T8" fmla="*/ 53 w 85"/>
                <a:gd name="T9" fmla="*/ 21 h 44"/>
                <a:gd name="T10" fmla="*/ 47 w 85"/>
                <a:gd name="T11" fmla="*/ 20 h 44"/>
                <a:gd name="T12" fmla="*/ 37 w 85"/>
                <a:gd name="T13" fmla="*/ 20 h 44"/>
                <a:gd name="T14" fmla="*/ 29 w 85"/>
                <a:gd name="T15" fmla="*/ 18 h 44"/>
                <a:gd name="T16" fmla="*/ 19 w 85"/>
                <a:gd name="T17" fmla="*/ 18 h 44"/>
                <a:gd name="T18" fmla="*/ 13 w 85"/>
                <a:gd name="T19" fmla="*/ 20 h 44"/>
                <a:gd name="T20" fmla="*/ 26 w 85"/>
                <a:gd name="T21" fmla="*/ 19 h 44"/>
                <a:gd name="T22" fmla="*/ 32 w 85"/>
                <a:gd name="T23" fmla="*/ 20 h 44"/>
                <a:gd name="T24" fmla="*/ 20 w 85"/>
                <a:gd name="T25" fmla="*/ 23 h 44"/>
                <a:gd name="T26" fmla="*/ 4 w 85"/>
                <a:gd name="T27" fmla="*/ 29 h 44"/>
                <a:gd name="T28" fmla="*/ 2 w 85"/>
                <a:gd name="T29" fmla="*/ 31 h 44"/>
                <a:gd name="T30" fmla="*/ 10 w 85"/>
                <a:gd name="T31" fmla="*/ 28 h 44"/>
                <a:gd name="T32" fmla="*/ 42 w 85"/>
                <a:gd name="T33" fmla="*/ 22 h 44"/>
                <a:gd name="T34" fmla="*/ 50 w 85"/>
                <a:gd name="T35" fmla="*/ 22 h 44"/>
                <a:gd name="T36" fmla="*/ 53 w 85"/>
                <a:gd name="T37" fmla="*/ 23 h 44"/>
                <a:gd name="T38" fmla="*/ 49 w 85"/>
                <a:gd name="T39" fmla="*/ 24 h 44"/>
                <a:gd name="T40" fmla="*/ 37 w 85"/>
                <a:gd name="T41" fmla="*/ 32 h 44"/>
                <a:gd name="T42" fmla="*/ 31 w 85"/>
                <a:gd name="T43" fmla="*/ 34 h 44"/>
                <a:gd name="T44" fmla="*/ 19 w 85"/>
                <a:gd name="T45" fmla="*/ 36 h 44"/>
                <a:gd name="T46" fmla="*/ 19 w 85"/>
                <a:gd name="T47" fmla="*/ 36 h 44"/>
                <a:gd name="T48" fmla="*/ 31 w 85"/>
                <a:gd name="T49" fmla="*/ 35 h 44"/>
                <a:gd name="T50" fmla="*/ 37 w 85"/>
                <a:gd name="T51" fmla="*/ 33 h 44"/>
                <a:gd name="T52" fmla="*/ 53 w 85"/>
                <a:gd name="T53" fmla="*/ 24 h 44"/>
                <a:gd name="T54" fmla="*/ 57 w 85"/>
                <a:gd name="T55" fmla="*/ 23 h 44"/>
                <a:gd name="T56" fmla="*/ 69 w 85"/>
                <a:gd name="T57" fmla="*/ 22 h 44"/>
                <a:gd name="T58" fmla="*/ 67 w 85"/>
                <a:gd name="T59" fmla="*/ 25 h 44"/>
                <a:gd name="T60" fmla="*/ 63 w 85"/>
                <a:gd name="T61" fmla="*/ 31 h 44"/>
                <a:gd name="T62" fmla="*/ 51 w 85"/>
                <a:gd name="T63" fmla="*/ 40 h 44"/>
                <a:gd name="T64" fmla="*/ 42 w 85"/>
                <a:gd name="T65" fmla="*/ 44 h 44"/>
                <a:gd name="T66" fmla="*/ 51 w 85"/>
                <a:gd name="T67" fmla="*/ 41 h 44"/>
                <a:gd name="T68" fmla="*/ 63 w 85"/>
                <a:gd name="T69" fmla="*/ 32 h 44"/>
                <a:gd name="T70" fmla="*/ 67 w 85"/>
                <a:gd name="T71" fmla="*/ 27 h 44"/>
                <a:gd name="T72" fmla="*/ 69 w 85"/>
                <a:gd name="T73" fmla="*/ 24 h 44"/>
                <a:gd name="T74" fmla="*/ 75 w 85"/>
                <a:gd name="T75" fmla="*/ 21 h 44"/>
                <a:gd name="T76" fmla="*/ 79 w 85"/>
                <a:gd name="T77" fmla="*/ 19 h 44"/>
                <a:gd name="T78" fmla="*/ 80 w 85"/>
                <a:gd name="T79" fmla="*/ 19 h 44"/>
                <a:gd name="T80" fmla="*/ 82 w 85"/>
                <a:gd name="T81" fmla="*/ 17 h 44"/>
                <a:gd name="T82" fmla="*/ 75 w 85"/>
                <a:gd name="T83" fmla="*/ 19 h 44"/>
                <a:gd name="T84" fmla="*/ 74 w 85"/>
                <a:gd name="T85" fmla="*/ 19 h 44"/>
                <a:gd name="T86" fmla="*/ 71 w 85"/>
                <a:gd name="T87" fmla="*/ 19 h 44"/>
                <a:gd name="T88" fmla="*/ 60 w 85"/>
                <a:gd name="T89" fmla="*/ 15 h 44"/>
                <a:gd name="T90" fmla="*/ 56 w 85"/>
                <a:gd name="T91" fmla="*/ 12 h 44"/>
                <a:gd name="T92" fmla="*/ 47 w 85"/>
                <a:gd name="T93" fmla="*/ 0 h 44"/>
                <a:gd name="T94" fmla="*/ 52 w 85"/>
                <a:gd name="T95" fmla="*/ 9 h 44"/>
                <a:gd name="T96" fmla="*/ 57 w 85"/>
                <a:gd name="T97" fmla="*/ 14 h 44"/>
                <a:gd name="T98" fmla="*/ 64 w 85"/>
                <a:gd name="T99" fmla="*/ 18 h 44"/>
                <a:gd name="T100" fmla="*/ 71 w 85"/>
                <a:gd name="T101" fmla="*/ 20 h 44"/>
                <a:gd name="T102" fmla="*/ 63 w 85"/>
                <a:gd name="T103" fmla="*/ 21 h 44"/>
                <a:gd name="T104" fmla="*/ 60 w 85"/>
                <a:gd name="T105" fmla="*/ 21 h 44"/>
                <a:gd name="T106" fmla="*/ 55 w 85"/>
                <a:gd name="T107" fmla="*/ 19 h 44"/>
                <a:gd name="T108" fmla="*/ 53 w 85"/>
                <a:gd name="T109" fmla="*/ 17 h 44"/>
                <a:gd name="T110" fmla="*/ 46 w 85"/>
                <a:gd name="T111" fmla="*/ 13 h 44"/>
                <a:gd name="T112" fmla="*/ 31 w 85"/>
                <a:gd name="T113" fmla="*/ 6 h 44"/>
                <a:gd name="T114" fmla="*/ 31 w 85"/>
                <a:gd name="T115" fmla="*/ 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44">
                  <a:moveTo>
                    <a:pt x="31" y="7"/>
                  </a:moveTo>
                  <a:cubicBezTo>
                    <a:pt x="32" y="8"/>
                    <a:pt x="34" y="8"/>
                    <a:pt x="36" y="9"/>
                  </a:cubicBezTo>
                  <a:cubicBezTo>
                    <a:pt x="39" y="10"/>
                    <a:pt x="42" y="12"/>
                    <a:pt x="45" y="14"/>
                  </a:cubicBezTo>
                  <a:cubicBezTo>
                    <a:pt x="47" y="15"/>
                    <a:pt x="48" y="16"/>
                    <a:pt x="50" y="17"/>
                  </a:cubicBezTo>
                  <a:cubicBezTo>
                    <a:pt x="51" y="18"/>
                    <a:pt x="51" y="18"/>
                    <a:pt x="52" y="19"/>
                  </a:cubicBezTo>
                  <a:cubicBezTo>
                    <a:pt x="53" y="19"/>
                    <a:pt x="53" y="19"/>
                    <a:pt x="53" y="19"/>
                  </a:cubicBezTo>
                  <a:cubicBezTo>
                    <a:pt x="53" y="19"/>
                    <a:pt x="54" y="20"/>
                    <a:pt x="54" y="20"/>
                  </a:cubicBezTo>
                  <a:cubicBezTo>
                    <a:pt x="54" y="20"/>
                    <a:pt x="54" y="20"/>
                    <a:pt x="54" y="20"/>
                  </a:cubicBezTo>
                  <a:cubicBezTo>
                    <a:pt x="55" y="21"/>
                    <a:pt x="56" y="21"/>
                    <a:pt x="57" y="21"/>
                  </a:cubicBezTo>
                  <a:cubicBezTo>
                    <a:pt x="56" y="21"/>
                    <a:pt x="54" y="21"/>
                    <a:pt x="53" y="21"/>
                  </a:cubicBezTo>
                  <a:cubicBezTo>
                    <a:pt x="52" y="21"/>
                    <a:pt x="51" y="21"/>
                    <a:pt x="50" y="20"/>
                  </a:cubicBezTo>
                  <a:cubicBezTo>
                    <a:pt x="49" y="20"/>
                    <a:pt x="48" y="20"/>
                    <a:pt x="47" y="20"/>
                  </a:cubicBezTo>
                  <a:cubicBezTo>
                    <a:pt x="45" y="20"/>
                    <a:pt x="43" y="20"/>
                    <a:pt x="42" y="20"/>
                  </a:cubicBezTo>
                  <a:cubicBezTo>
                    <a:pt x="40" y="20"/>
                    <a:pt x="39" y="20"/>
                    <a:pt x="37" y="20"/>
                  </a:cubicBezTo>
                  <a:cubicBezTo>
                    <a:pt x="35" y="19"/>
                    <a:pt x="34" y="19"/>
                    <a:pt x="32" y="19"/>
                  </a:cubicBezTo>
                  <a:cubicBezTo>
                    <a:pt x="31" y="18"/>
                    <a:pt x="30" y="18"/>
                    <a:pt x="29" y="18"/>
                  </a:cubicBezTo>
                  <a:cubicBezTo>
                    <a:pt x="28" y="18"/>
                    <a:pt x="27" y="18"/>
                    <a:pt x="26" y="18"/>
                  </a:cubicBezTo>
                  <a:cubicBezTo>
                    <a:pt x="24" y="18"/>
                    <a:pt x="21" y="18"/>
                    <a:pt x="19" y="18"/>
                  </a:cubicBezTo>
                  <a:cubicBezTo>
                    <a:pt x="18" y="18"/>
                    <a:pt x="17" y="18"/>
                    <a:pt x="16" y="19"/>
                  </a:cubicBezTo>
                  <a:cubicBezTo>
                    <a:pt x="15" y="19"/>
                    <a:pt x="14" y="20"/>
                    <a:pt x="13" y="20"/>
                  </a:cubicBezTo>
                  <a:cubicBezTo>
                    <a:pt x="15" y="19"/>
                    <a:pt x="17" y="19"/>
                    <a:pt x="19" y="18"/>
                  </a:cubicBezTo>
                  <a:cubicBezTo>
                    <a:pt x="21" y="18"/>
                    <a:pt x="23" y="19"/>
                    <a:pt x="26" y="19"/>
                  </a:cubicBezTo>
                  <a:cubicBezTo>
                    <a:pt x="27" y="19"/>
                    <a:pt x="28" y="19"/>
                    <a:pt x="29" y="19"/>
                  </a:cubicBezTo>
                  <a:cubicBezTo>
                    <a:pt x="30" y="19"/>
                    <a:pt x="31" y="19"/>
                    <a:pt x="32" y="20"/>
                  </a:cubicBezTo>
                  <a:cubicBezTo>
                    <a:pt x="32" y="20"/>
                    <a:pt x="33" y="20"/>
                    <a:pt x="33" y="20"/>
                  </a:cubicBezTo>
                  <a:cubicBezTo>
                    <a:pt x="29" y="20"/>
                    <a:pt x="24" y="21"/>
                    <a:pt x="20" y="23"/>
                  </a:cubicBezTo>
                  <a:cubicBezTo>
                    <a:pt x="16" y="24"/>
                    <a:pt x="12" y="25"/>
                    <a:pt x="9" y="27"/>
                  </a:cubicBezTo>
                  <a:cubicBezTo>
                    <a:pt x="7" y="27"/>
                    <a:pt x="6" y="28"/>
                    <a:pt x="4" y="29"/>
                  </a:cubicBezTo>
                  <a:cubicBezTo>
                    <a:pt x="3" y="30"/>
                    <a:pt x="1" y="31"/>
                    <a:pt x="0" y="33"/>
                  </a:cubicBezTo>
                  <a:cubicBezTo>
                    <a:pt x="1" y="32"/>
                    <a:pt x="1" y="32"/>
                    <a:pt x="2" y="31"/>
                  </a:cubicBezTo>
                  <a:cubicBezTo>
                    <a:pt x="3" y="31"/>
                    <a:pt x="4" y="31"/>
                    <a:pt x="5" y="30"/>
                  </a:cubicBezTo>
                  <a:cubicBezTo>
                    <a:pt x="6" y="30"/>
                    <a:pt x="8" y="29"/>
                    <a:pt x="10" y="28"/>
                  </a:cubicBezTo>
                  <a:cubicBezTo>
                    <a:pt x="13" y="27"/>
                    <a:pt x="17" y="26"/>
                    <a:pt x="20" y="25"/>
                  </a:cubicBezTo>
                  <a:cubicBezTo>
                    <a:pt x="27" y="23"/>
                    <a:pt x="34" y="21"/>
                    <a:pt x="42" y="22"/>
                  </a:cubicBezTo>
                  <a:cubicBezTo>
                    <a:pt x="43" y="22"/>
                    <a:pt x="45" y="22"/>
                    <a:pt x="47" y="22"/>
                  </a:cubicBezTo>
                  <a:cubicBezTo>
                    <a:pt x="48" y="22"/>
                    <a:pt x="49" y="22"/>
                    <a:pt x="50" y="22"/>
                  </a:cubicBezTo>
                  <a:cubicBezTo>
                    <a:pt x="51" y="23"/>
                    <a:pt x="51" y="23"/>
                    <a:pt x="52" y="23"/>
                  </a:cubicBezTo>
                  <a:cubicBezTo>
                    <a:pt x="52" y="23"/>
                    <a:pt x="53" y="23"/>
                    <a:pt x="53" y="23"/>
                  </a:cubicBezTo>
                  <a:cubicBezTo>
                    <a:pt x="53" y="23"/>
                    <a:pt x="52" y="23"/>
                    <a:pt x="52" y="23"/>
                  </a:cubicBezTo>
                  <a:cubicBezTo>
                    <a:pt x="51" y="23"/>
                    <a:pt x="50" y="24"/>
                    <a:pt x="49" y="24"/>
                  </a:cubicBezTo>
                  <a:cubicBezTo>
                    <a:pt x="49" y="25"/>
                    <a:pt x="48" y="25"/>
                    <a:pt x="47" y="26"/>
                  </a:cubicBezTo>
                  <a:cubicBezTo>
                    <a:pt x="43" y="28"/>
                    <a:pt x="40" y="31"/>
                    <a:pt x="37" y="32"/>
                  </a:cubicBezTo>
                  <a:cubicBezTo>
                    <a:pt x="36" y="33"/>
                    <a:pt x="35" y="33"/>
                    <a:pt x="34" y="34"/>
                  </a:cubicBezTo>
                  <a:cubicBezTo>
                    <a:pt x="33" y="34"/>
                    <a:pt x="32" y="34"/>
                    <a:pt x="31" y="34"/>
                  </a:cubicBezTo>
                  <a:cubicBezTo>
                    <a:pt x="29" y="35"/>
                    <a:pt x="27" y="35"/>
                    <a:pt x="25" y="35"/>
                  </a:cubicBezTo>
                  <a:cubicBezTo>
                    <a:pt x="23" y="36"/>
                    <a:pt x="21" y="36"/>
                    <a:pt x="19" y="36"/>
                  </a:cubicBezTo>
                  <a:cubicBezTo>
                    <a:pt x="17" y="36"/>
                    <a:pt x="15" y="36"/>
                    <a:pt x="13" y="36"/>
                  </a:cubicBezTo>
                  <a:cubicBezTo>
                    <a:pt x="15" y="36"/>
                    <a:pt x="17" y="36"/>
                    <a:pt x="19" y="36"/>
                  </a:cubicBezTo>
                  <a:cubicBezTo>
                    <a:pt x="21" y="36"/>
                    <a:pt x="23" y="36"/>
                    <a:pt x="25" y="36"/>
                  </a:cubicBezTo>
                  <a:cubicBezTo>
                    <a:pt x="27" y="36"/>
                    <a:pt x="29" y="35"/>
                    <a:pt x="31" y="35"/>
                  </a:cubicBezTo>
                  <a:cubicBezTo>
                    <a:pt x="32" y="35"/>
                    <a:pt x="33" y="35"/>
                    <a:pt x="34" y="34"/>
                  </a:cubicBezTo>
                  <a:cubicBezTo>
                    <a:pt x="35" y="34"/>
                    <a:pt x="36" y="34"/>
                    <a:pt x="37" y="33"/>
                  </a:cubicBezTo>
                  <a:cubicBezTo>
                    <a:pt x="41" y="31"/>
                    <a:pt x="44" y="29"/>
                    <a:pt x="47" y="27"/>
                  </a:cubicBezTo>
                  <a:cubicBezTo>
                    <a:pt x="49" y="26"/>
                    <a:pt x="51" y="25"/>
                    <a:pt x="53" y="24"/>
                  </a:cubicBezTo>
                  <a:cubicBezTo>
                    <a:pt x="54" y="24"/>
                    <a:pt x="55" y="24"/>
                    <a:pt x="56" y="23"/>
                  </a:cubicBezTo>
                  <a:cubicBezTo>
                    <a:pt x="56" y="23"/>
                    <a:pt x="57" y="23"/>
                    <a:pt x="57" y="23"/>
                  </a:cubicBezTo>
                  <a:cubicBezTo>
                    <a:pt x="59" y="23"/>
                    <a:pt x="61" y="23"/>
                    <a:pt x="64" y="23"/>
                  </a:cubicBezTo>
                  <a:cubicBezTo>
                    <a:pt x="65" y="23"/>
                    <a:pt x="67" y="23"/>
                    <a:pt x="69" y="22"/>
                  </a:cubicBezTo>
                  <a:cubicBezTo>
                    <a:pt x="69" y="23"/>
                    <a:pt x="68" y="23"/>
                    <a:pt x="68" y="23"/>
                  </a:cubicBezTo>
                  <a:cubicBezTo>
                    <a:pt x="68" y="24"/>
                    <a:pt x="67" y="24"/>
                    <a:pt x="67" y="25"/>
                  </a:cubicBezTo>
                  <a:cubicBezTo>
                    <a:pt x="66" y="26"/>
                    <a:pt x="66" y="27"/>
                    <a:pt x="66" y="27"/>
                  </a:cubicBezTo>
                  <a:cubicBezTo>
                    <a:pt x="65" y="29"/>
                    <a:pt x="64" y="30"/>
                    <a:pt x="63" y="31"/>
                  </a:cubicBezTo>
                  <a:cubicBezTo>
                    <a:pt x="62" y="32"/>
                    <a:pt x="60" y="33"/>
                    <a:pt x="59" y="35"/>
                  </a:cubicBezTo>
                  <a:cubicBezTo>
                    <a:pt x="57" y="37"/>
                    <a:pt x="54" y="39"/>
                    <a:pt x="51" y="40"/>
                  </a:cubicBezTo>
                  <a:cubicBezTo>
                    <a:pt x="50" y="41"/>
                    <a:pt x="48" y="42"/>
                    <a:pt x="47" y="42"/>
                  </a:cubicBezTo>
                  <a:cubicBezTo>
                    <a:pt x="45" y="43"/>
                    <a:pt x="44" y="44"/>
                    <a:pt x="42" y="44"/>
                  </a:cubicBezTo>
                  <a:cubicBezTo>
                    <a:pt x="44" y="44"/>
                    <a:pt x="45" y="43"/>
                    <a:pt x="47" y="43"/>
                  </a:cubicBezTo>
                  <a:cubicBezTo>
                    <a:pt x="48" y="42"/>
                    <a:pt x="50" y="41"/>
                    <a:pt x="51" y="41"/>
                  </a:cubicBezTo>
                  <a:cubicBezTo>
                    <a:pt x="54" y="39"/>
                    <a:pt x="57" y="37"/>
                    <a:pt x="60" y="35"/>
                  </a:cubicBezTo>
                  <a:cubicBezTo>
                    <a:pt x="61" y="34"/>
                    <a:pt x="62" y="33"/>
                    <a:pt x="63" y="32"/>
                  </a:cubicBezTo>
                  <a:cubicBezTo>
                    <a:pt x="65" y="31"/>
                    <a:pt x="66" y="29"/>
                    <a:pt x="67" y="28"/>
                  </a:cubicBezTo>
                  <a:cubicBezTo>
                    <a:pt x="67" y="28"/>
                    <a:pt x="67" y="27"/>
                    <a:pt x="67" y="27"/>
                  </a:cubicBezTo>
                  <a:cubicBezTo>
                    <a:pt x="68" y="26"/>
                    <a:pt x="68" y="26"/>
                    <a:pt x="68" y="26"/>
                  </a:cubicBezTo>
                  <a:cubicBezTo>
                    <a:pt x="68" y="25"/>
                    <a:pt x="69" y="24"/>
                    <a:pt x="69" y="24"/>
                  </a:cubicBezTo>
                  <a:cubicBezTo>
                    <a:pt x="70" y="23"/>
                    <a:pt x="70" y="22"/>
                    <a:pt x="71" y="22"/>
                  </a:cubicBezTo>
                  <a:cubicBezTo>
                    <a:pt x="72" y="22"/>
                    <a:pt x="73" y="21"/>
                    <a:pt x="75" y="21"/>
                  </a:cubicBezTo>
                  <a:cubicBezTo>
                    <a:pt x="76" y="21"/>
                    <a:pt x="77" y="20"/>
                    <a:pt x="78" y="20"/>
                  </a:cubicBezTo>
                  <a:cubicBezTo>
                    <a:pt x="78" y="19"/>
                    <a:pt x="79" y="19"/>
                    <a:pt x="79" y="19"/>
                  </a:cubicBezTo>
                  <a:cubicBezTo>
                    <a:pt x="79" y="19"/>
                    <a:pt x="79" y="19"/>
                    <a:pt x="79" y="19"/>
                  </a:cubicBezTo>
                  <a:cubicBezTo>
                    <a:pt x="79" y="19"/>
                    <a:pt x="79" y="19"/>
                    <a:pt x="80" y="19"/>
                  </a:cubicBezTo>
                  <a:cubicBezTo>
                    <a:pt x="81" y="18"/>
                    <a:pt x="83" y="17"/>
                    <a:pt x="85" y="16"/>
                  </a:cubicBezTo>
                  <a:cubicBezTo>
                    <a:pt x="84" y="16"/>
                    <a:pt x="83" y="17"/>
                    <a:pt x="82" y="17"/>
                  </a:cubicBezTo>
                  <a:cubicBezTo>
                    <a:pt x="81" y="17"/>
                    <a:pt x="80" y="18"/>
                    <a:pt x="79" y="18"/>
                  </a:cubicBezTo>
                  <a:cubicBezTo>
                    <a:pt x="78" y="18"/>
                    <a:pt x="77" y="18"/>
                    <a:pt x="75" y="19"/>
                  </a:cubicBezTo>
                  <a:cubicBezTo>
                    <a:pt x="75" y="19"/>
                    <a:pt x="75" y="19"/>
                    <a:pt x="75" y="19"/>
                  </a:cubicBezTo>
                  <a:cubicBezTo>
                    <a:pt x="75" y="19"/>
                    <a:pt x="74" y="19"/>
                    <a:pt x="74" y="19"/>
                  </a:cubicBezTo>
                  <a:cubicBezTo>
                    <a:pt x="73" y="19"/>
                    <a:pt x="73" y="19"/>
                    <a:pt x="73" y="19"/>
                  </a:cubicBezTo>
                  <a:cubicBezTo>
                    <a:pt x="72" y="19"/>
                    <a:pt x="72" y="19"/>
                    <a:pt x="71" y="19"/>
                  </a:cubicBezTo>
                  <a:cubicBezTo>
                    <a:pt x="71" y="18"/>
                    <a:pt x="70" y="18"/>
                    <a:pt x="69" y="18"/>
                  </a:cubicBezTo>
                  <a:cubicBezTo>
                    <a:pt x="66" y="17"/>
                    <a:pt x="63" y="16"/>
                    <a:pt x="60" y="15"/>
                  </a:cubicBezTo>
                  <a:cubicBezTo>
                    <a:pt x="59" y="14"/>
                    <a:pt x="58" y="14"/>
                    <a:pt x="58" y="14"/>
                  </a:cubicBezTo>
                  <a:cubicBezTo>
                    <a:pt x="57" y="13"/>
                    <a:pt x="56" y="13"/>
                    <a:pt x="56" y="12"/>
                  </a:cubicBezTo>
                  <a:cubicBezTo>
                    <a:pt x="54" y="11"/>
                    <a:pt x="53" y="10"/>
                    <a:pt x="52" y="9"/>
                  </a:cubicBezTo>
                  <a:cubicBezTo>
                    <a:pt x="50" y="6"/>
                    <a:pt x="49" y="3"/>
                    <a:pt x="47" y="0"/>
                  </a:cubicBezTo>
                  <a:cubicBezTo>
                    <a:pt x="48" y="2"/>
                    <a:pt x="49" y="3"/>
                    <a:pt x="49" y="5"/>
                  </a:cubicBezTo>
                  <a:cubicBezTo>
                    <a:pt x="50" y="6"/>
                    <a:pt x="51" y="8"/>
                    <a:pt x="52" y="9"/>
                  </a:cubicBezTo>
                  <a:cubicBezTo>
                    <a:pt x="53" y="10"/>
                    <a:pt x="54" y="12"/>
                    <a:pt x="55" y="13"/>
                  </a:cubicBezTo>
                  <a:cubicBezTo>
                    <a:pt x="56" y="13"/>
                    <a:pt x="56" y="14"/>
                    <a:pt x="57" y="14"/>
                  </a:cubicBezTo>
                  <a:cubicBezTo>
                    <a:pt x="58" y="15"/>
                    <a:pt x="59" y="15"/>
                    <a:pt x="59" y="16"/>
                  </a:cubicBezTo>
                  <a:cubicBezTo>
                    <a:pt x="61" y="16"/>
                    <a:pt x="62" y="17"/>
                    <a:pt x="64" y="18"/>
                  </a:cubicBezTo>
                  <a:cubicBezTo>
                    <a:pt x="65" y="18"/>
                    <a:pt x="67" y="19"/>
                    <a:pt x="69" y="19"/>
                  </a:cubicBezTo>
                  <a:cubicBezTo>
                    <a:pt x="70" y="19"/>
                    <a:pt x="70" y="20"/>
                    <a:pt x="71" y="20"/>
                  </a:cubicBezTo>
                  <a:cubicBezTo>
                    <a:pt x="71" y="20"/>
                    <a:pt x="71" y="20"/>
                    <a:pt x="71" y="20"/>
                  </a:cubicBezTo>
                  <a:cubicBezTo>
                    <a:pt x="69" y="20"/>
                    <a:pt x="66" y="21"/>
                    <a:pt x="63" y="21"/>
                  </a:cubicBezTo>
                  <a:cubicBezTo>
                    <a:pt x="63" y="21"/>
                    <a:pt x="62" y="21"/>
                    <a:pt x="62" y="21"/>
                  </a:cubicBezTo>
                  <a:cubicBezTo>
                    <a:pt x="61" y="21"/>
                    <a:pt x="61" y="21"/>
                    <a:pt x="60" y="21"/>
                  </a:cubicBezTo>
                  <a:cubicBezTo>
                    <a:pt x="58" y="20"/>
                    <a:pt x="57" y="20"/>
                    <a:pt x="55" y="19"/>
                  </a:cubicBezTo>
                  <a:cubicBezTo>
                    <a:pt x="55" y="19"/>
                    <a:pt x="55" y="19"/>
                    <a:pt x="55" y="19"/>
                  </a:cubicBezTo>
                  <a:cubicBezTo>
                    <a:pt x="54" y="18"/>
                    <a:pt x="54" y="18"/>
                    <a:pt x="54" y="18"/>
                  </a:cubicBezTo>
                  <a:cubicBezTo>
                    <a:pt x="53" y="17"/>
                    <a:pt x="53" y="17"/>
                    <a:pt x="53" y="17"/>
                  </a:cubicBezTo>
                  <a:cubicBezTo>
                    <a:pt x="52" y="17"/>
                    <a:pt x="51" y="16"/>
                    <a:pt x="50" y="16"/>
                  </a:cubicBezTo>
                  <a:cubicBezTo>
                    <a:pt x="49" y="15"/>
                    <a:pt x="47" y="14"/>
                    <a:pt x="46" y="13"/>
                  </a:cubicBezTo>
                  <a:cubicBezTo>
                    <a:pt x="43" y="11"/>
                    <a:pt x="40" y="9"/>
                    <a:pt x="36" y="8"/>
                  </a:cubicBezTo>
                  <a:cubicBezTo>
                    <a:pt x="35" y="7"/>
                    <a:pt x="33" y="6"/>
                    <a:pt x="31" y="6"/>
                  </a:cubicBezTo>
                  <a:cubicBezTo>
                    <a:pt x="29" y="6"/>
                    <a:pt x="27" y="6"/>
                    <a:pt x="25" y="6"/>
                  </a:cubicBezTo>
                  <a:cubicBezTo>
                    <a:pt x="27" y="6"/>
                    <a:pt x="29" y="7"/>
                    <a:pt x="31" y="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1986"/>
            <p:cNvSpPr>
              <a:spLocks/>
            </p:cNvSpPr>
            <p:nvPr/>
          </p:nvSpPr>
          <p:spPr bwMode="auto">
            <a:xfrm>
              <a:off x="6900833" y="4754590"/>
              <a:ext cx="71438" cy="87313"/>
            </a:xfrm>
            <a:custGeom>
              <a:avLst/>
              <a:gdLst>
                <a:gd name="T0" fmla="*/ 0 w 19"/>
                <a:gd name="T1" fmla="*/ 0 h 23"/>
                <a:gd name="T2" fmla="*/ 12 w 19"/>
                <a:gd name="T3" fmla="*/ 10 h 23"/>
                <a:gd name="T4" fmla="*/ 16 w 19"/>
                <a:gd name="T5" fmla="*/ 17 h 23"/>
                <a:gd name="T6" fmla="*/ 19 w 19"/>
                <a:gd name="T7" fmla="*/ 23 h 23"/>
                <a:gd name="T8" fmla="*/ 19 w 19"/>
                <a:gd name="T9" fmla="*/ 13 h 23"/>
                <a:gd name="T10" fmla="*/ 11 w 19"/>
                <a:gd name="T11" fmla="*/ 6 h 23"/>
                <a:gd name="T12" fmla="*/ 0 w 19"/>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9" h="23">
                  <a:moveTo>
                    <a:pt x="0" y="0"/>
                  </a:moveTo>
                  <a:cubicBezTo>
                    <a:pt x="4" y="4"/>
                    <a:pt x="8" y="6"/>
                    <a:pt x="12" y="10"/>
                  </a:cubicBezTo>
                  <a:cubicBezTo>
                    <a:pt x="14" y="12"/>
                    <a:pt x="15" y="15"/>
                    <a:pt x="16" y="17"/>
                  </a:cubicBezTo>
                  <a:cubicBezTo>
                    <a:pt x="17" y="19"/>
                    <a:pt x="18" y="22"/>
                    <a:pt x="19" y="23"/>
                  </a:cubicBezTo>
                  <a:cubicBezTo>
                    <a:pt x="19" y="20"/>
                    <a:pt x="19" y="16"/>
                    <a:pt x="19" y="13"/>
                  </a:cubicBezTo>
                  <a:cubicBezTo>
                    <a:pt x="17" y="10"/>
                    <a:pt x="13" y="7"/>
                    <a:pt x="11" y="6"/>
                  </a:cubicBezTo>
                  <a:cubicBezTo>
                    <a:pt x="8" y="4"/>
                    <a:pt x="4" y="2"/>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49" name="Picture 1988"/>
            <p:cNvPicPr>
              <a:picLocks noChangeAspect="1" noChangeArrowheads="1"/>
            </p:cNvPicPr>
            <p:nvPr/>
          </p:nvPicPr>
          <p:blipFill>
            <a:blip r:embed="rId32" cstate="screen">
              <a:extLst>
                <a:ext uri="{28A0092B-C50C-407E-A947-70E740481C1C}">
                  <a14:useLocalDpi xmlns:a14="http://schemas.microsoft.com/office/drawing/2010/main"/>
                </a:ext>
              </a:extLst>
            </a:blip>
            <a:srcRect/>
            <a:stretch>
              <a:fillRect/>
            </a:stretch>
          </p:blipFill>
          <p:spPr bwMode="auto">
            <a:xfrm>
              <a:off x="6802407" y="4699027"/>
              <a:ext cx="88901" cy="13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 name="Freeform 1989"/>
            <p:cNvSpPr>
              <a:spLocks/>
            </p:cNvSpPr>
            <p:nvPr/>
          </p:nvSpPr>
          <p:spPr bwMode="auto">
            <a:xfrm>
              <a:off x="6864320" y="4743477"/>
              <a:ext cx="55563" cy="115888"/>
            </a:xfrm>
            <a:custGeom>
              <a:avLst/>
              <a:gdLst>
                <a:gd name="T0" fmla="*/ 5 w 15"/>
                <a:gd name="T1" fmla="*/ 15 h 31"/>
                <a:gd name="T2" fmla="*/ 6 w 15"/>
                <a:gd name="T3" fmla="*/ 5 h 31"/>
                <a:gd name="T4" fmla="*/ 5 w 15"/>
                <a:gd name="T5" fmla="*/ 0 h 31"/>
                <a:gd name="T6" fmla="*/ 4 w 15"/>
                <a:gd name="T7" fmla="*/ 9 h 31"/>
                <a:gd name="T8" fmla="*/ 0 w 15"/>
                <a:gd name="T9" fmla="*/ 19 h 31"/>
                <a:gd name="T10" fmla="*/ 3 w 15"/>
                <a:gd name="T11" fmla="*/ 27 h 31"/>
                <a:gd name="T12" fmla="*/ 4 w 15"/>
                <a:gd name="T13" fmla="*/ 28 h 31"/>
                <a:gd name="T14" fmla="*/ 15 w 15"/>
                <a:gd name="T15" fmla="*/ 31 h 31"/>
                <a:gd name="T16" fmla="*/ 10 w 15"/>
                <a:gd name="T17" fmla="*/ 28 h 31"/>
                <a:gd name="T18" fmla="*/ 5 w 15"/>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1">
                  <a:moveTo>
                    <a:pt x="5" y="15"/>
                  </a:moveTo>
                  <a:cubicBezTo>
                    <a:pt x="5" y="12"/>
                    <a:pt x="6" y="8"/>
                    <a:pt x="6" y="5"/>
                  </a:cubicBezTo>
                  <a:cubicBezTo>
                    <a:pt x="6" y="3"/>
                    <a:pt x="5" y="0"/>
                    <a:pt x="5" y="0"/>
                  </a:cubicBezTo>
                  <a:cubicBezTo>
                    <a:pt x="5" y="3"/>
                    <a:pt x="4" y="6"/>
                    <a:pt x="4" y="9"/>
                  </a:cubicBezTo>
                  <a:cubicBezTo>
                    <a:pt x="3" y="12"/>
                    <a:pt x="1" y="15"/>
                    <a:pt x="0" y="19"/>
                  </a:cubicBezTo>
                  <a:cubicBezTo>
                    <a:pt x="0" y="22"/>
                    <a:pt x="1" y="25"/>
                    <a:pt x="3" y="27"/>
                  </a:cubicBezTo>
                  <a:cubicBezTo>
                    <a:pt x="3" y="28"/>
                    <a:pt x="4" y="28"/>
                    <a:pt x="4" y="28"/>
                  </a:cubicBezTo>
                  <a:cubicBezTo>
                    <a:pt x="7" y="30"/>
                    <a:pt x="11" y="30"/>
                    <a:pt x="15" y="31"/>
                  </a:cubicBezTo>
                  <a:cubicBezTo>
                    <a:pt x="13" y="30"/>
                    <a:pt x="12" y="29"/>
                    <a:pt x="10" y="28"/>
                  </a:cubicBezTo>
                  <a:cubicBezTo>
                    <a:pt x="6" y="23"/>
                    <a:pt x="5" y="18"/>
                    <a:pt x="5"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990"/>
            <p:cNvSpPr>
              <a:spLocks/>
            </p:cNvSpPr>
            <p:nvPr/>
          </p:nvSpPr>
          <p:spPr bwMode="auto">
            <a:xfrm>
              <a:off x="6853207" y="4694265"/>
              <a:ext cx="115888" cy="165101"/>
            </a:xfrm>
            <a:custGeom>
              <a:avLst/>
              <a:gdLst>
                <a:gd name="T0" fmla="*/ 9 w 31"/>
                <a:gd name="T1" fmla="*/ 30 h 44"/>
                <a:gd name="T2" fmla="*/ 10 w 31"/>
                <a:gd name="T3" fmla="*/ 20 h 44"/>
                <a:gd name="T4" fmla="*/ 10 w 31"/>
                <a:gd name="T5" fmla="*/ 17 h 44"/>
                <a:gd name="T6" fmla="*/ 10 w 31"/>
                <a:gd name="T7" fmla="*/ 16 h 44"/>
                <a:gd name="T8" fmla="*/ 11 w 31"/>
                <a:gd name="T9" fmla="*/ 17 h 44"/>
                <a:gd name="T10" fmla="*/ 12 w 31"/>
                <a:gd name="T11" fmla="*/ 20 h 44"/>
                <a:gd name="T12" fmla="*/ 14 w 31"/>
                <a:gd name="T13" fmla="*/ 26 h 44"/>
                <a:gd name="T14" fmla="*/ 15 w 31"/>
                <a:gd name="T15" fmla="*/ 31 h 44"/>
                <a:gd name="T16" fmla="*/ 18 w 31"/>
                <a:gd name="T17" fmla="*/ 37 h 44"/>
                <a:gd name="T18" fmla="*/ 21 w 31"/>
                <a:gd name="T19" fmla="*/ 39 h 44"/>
                <a:gd name="T20" fmla="*/ 17 w 31"/>
                <a:gd name="T21" fmla="*/ 33 h 44"/>
                <a:gd name="T22" fmla="*/ 16 w 31"/>
                <a:gd name="T23" fmla="*/ 29 h 44"/>
                <a:gd name="T24" fmla="*/ 20 w 31"/>
                <a:gd name="T25" fmla="*/ 35 h 44"/>
                <a:gd name="T26" fmla="*/ 28 w 31"/>
                <a:gd name="T27" fmla="*/ 42 h 44"/>
                <a:gd name="T28" fmla="*/ 30 w 31"/>
                <a:gd name="T29" fmla="*/ 43 h 44"/>
                <a:gd name="T30" fmla="*/ 26 w 31"/>
                <a:gd name="T31" fmla="*/ 39 h 44"/>
                <a:gd name="T32" fmla="*/ 14 w 31"/>
                <a:gd name="T33" fmla="*/ 23 h 44"/>
                <a:gd name="T34" fmla="*/ 13 w 31"/>
                <a:gd name="T35" fmla="*/ 18 h 44"/>
                <a:gd name="T36" fmla="*/ 12 w 31"/>
                <a:gd name="T37" fmla="*/ 17 h 44"/>
                <a:gd name="T38" fmla="*/ 14 w 31"/>
                <a:gd name="T39" fmla="*/ 18 h 44"/>
                <a:gd name="T40" fmla="*/ 22 w 31"/>
                <a:gd name="T41" fmla="*/ 23 h 44"/>
                <a:gd name="T42" fmla="*/ 24 w 31"/>
                <a:gd name="T43" fmla="*/ 26 h 44"/>
                <a:gd name="T44" fmla="*/ 28 w 31"/>
                <a:gd name="T45" fmla="*/ 32 h 44"/>
                <a:gd name="T46" fmla="*/ 28 w 31"/>
                <a:gd name="T47" fmla="*/ 32 h 44"/>
                <a:gd name="T48" fmla="*/ 24 w 31"/>
                <a:gd name="T49" fmla="*/ 26 h 44"/>
                <a:gd name="T50" fmla="*/ 22 w 31"/>
                <a:gd name="T51" fmla="*/ 23 h 44"/>
                <a:gd name="T52" fmla="*/ 13 w 31"/>
                <a:gd name="T53" fmla="*/ 16 h 44"/>
                <a:gd name="T54" fmla="*/ 11 w 31"/>
                <a:gd name="T55" fmla="*/ 14 h 44"/>
                <a:gd name="T56" fmla="*/ 8 w 31"/>
                <a:gd name="T57" fmla="*/ 8 h 44"/>
                <a:gd name="T58" fmla="*/ 10 w 31"/>
                <a:gd name="T59" fmla="*/ 8 h 44"/>
                <a:gd name="T60" fmla="*/ 14 w 31"/>
                <a:gd name="T61" fmla="*/ 9 h 44"/>
                <a:gd name="T62" fmla="*/ 22 w 31"/>
                <a:gd name="T63" fmla="*/ 13 h 44"/>
                <a:gd name="T64" fmla="*/ 27 w 31"/>
                <a:gd name="T65" fmla="*/ 17 h 44"/>
                <a:gd name="T66" fmla="*/ 22 w 31"/>
                <a:gd name="T67" fmla="*/ 13 h 44"/>
                <a:gd name="T68" fmla="*/ 14 w 31"/>
                <a:gd name="T69" fmla="*/ 8 h 44"/>
                <a:gd name="T70" fmla="*/ 11 w 31"/>
                <a:gd name="T71" fmla="*/ 7 h 44"/>
                <a:gd name="T72" fmla="*/ 8 w 31"/>
                <a:gd name="T73" fmla="*/ 7 h 44"/>
                <a:gd name="T74" fmla="*/ 5 w 31"/>
                <a:gd name="T75" fmla="*/ 5 h 44"/>
                <a:gd name="T76" fmla="*/ 3 w 31"/>
                <a:gd name="T77" fmla="*/ 3 h 44"/>
                <a:gd name="T78" fmla="*/ 3 w 31"/>
                <a:gd name="T79" fmla="*/ 2 h 44"/>
                <a:gd name="T80" fmla="*/ 1 w 31"/>
                <a:gd name="T81" fmla="*/ 2 h 44"/>
                <a:gd name="T82" fmla="*/ 4 w 31"/>
                <a:gd name="T83" fmla="*/ 5 h 44"/>
                <a:gd name="T84" fmla="*/ 5 w 31"/>
                <a:gd name="T85" fmla="*/ 6 h 44"/>
                <a:gd name="T86" fmla="*/ 5 w 31"/>
                <a:gd name="T87" fmla="*/ 7 h 44"/>
                <a:gd name="T88" fmla="*/ 6 w 31"/>
                <a:gd name="T89" fmla="*/ 15 h 44"/>
                <a:gd name="T90" fmla="*/ 5 w 31"/>
                <a:gd name="T91" fmla="*/ 18 h 44"/>
                <a:gd name="T92" fmla="*/ 1 w 31"/>
                <a:gd name="T93" fmla="*/ 25 h 44"/>
                <a:gd name="T94" fmla="*/ 5 w 31"/>
                <a:gd name="T95" fmla="*/ 21 h 44"/>
                <a:gd name="T96" fmla="*/ 6 w 31"/>
                <a:gd name="T97" fmla="*/ 16 h 44"/>
                <a:gd name="T98" fmla="*/ 6 w 31"/>
                <a:gd name="T99" fmla="*/ 12 h 44"/>
                <a:gd name="T100" fmla="*/ 6 w 31"/>
                <a:gd name="T101" fmla="*/ 7 h 44"/>
                <a:gd name="T102" fmla="*/ 8 w 31"/>
                <a:gd name="T103" fmla="*/ 11 h 44"/>
                <a:gd name="T104" fmla="*/ 9 w 31"/>
                <a:gd name="T105" fmla="*/ 13 h 44"/>
                <a:gd name="T106" fmla="*/ 9 w 31"/>
                <a:gd name="T107" fmla="*/ 17 h 44"/>
                <a:gd name="T108" fmla="*/ 9 w 31"/>
                <a:gd name="T109" fmla="*/ 18 h 44"/>
                <a:gd name="T110" fmla="*/ 8 w 31"/>
                <a:gd name="T111" fmla="*/ 23 h 44"/>
                <a:gd name="T112" fmla="*/ 8 w 31"/>
                <a:gd name="T113" fmla="*/ 33 h 44"/>
                <a:gd name="T114" fmla="*/ 9 w 31"/>
                <a:gd name="T115"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44">
                  <a:moveTo>
                    <a:pt x="9" y="33"/>
                  </a:moveTo>
                  <a:cubicBezTo>
                    <a:pt x="9" y="32"/>
                    <a:pt x="9" y="31"/>
                    <a:pt x="9" y="30"/>
                  </a:cubicBezTo>
                  <a:cubicBezTo>
                    <a:pt x="8" y="27"/>
                    <a:pt x="9" y="25"/>
                    <a:pt x="9" y="23"/>
                  </a:cubicBezTo>
                  <a:cubicBezTo>
                    <a:pt x="9" y="22"/>
                    <a:pt x="9" y="21"/>
                    <a:pt x="10" y="20"/>
                  </a:cubicBezTo>
                  <a:cubicBezTo>
                    <a:pt x="10" y="19"/>
                    <a:pt x="10" y="19"/>
                    <a:pt x="10" y="18"/>
                  </a:cubicBezTo>
                  <a:cubicBezTo>
                    <a:pt x="10" y="17"/>
                    <a:pt x="10" y="17"/>
                    <a:pt x="10" y="17"/>
                  </a:cubicBezTo>
                  <a:cubicBezTo>
                    <a:pt x="10" y="17"/>
                    <a:pt x="10" y="17"/>
                    <a:pt x="10" y="17"/>
                  </a:cubicBezTo>
                  <a:cubicBezTo>
                    <a:pt x="10" y="16"/>
                    <a:pt x="10" y="16"/>
                    <a:pt x="10" y="16"/>
                  </a:cubicBezTo>
                  <a:cubicBezTo>
                    <a:pt x="10" y="16"/>
                    <a:pt x="10" y="15"/>
                    <a:pt x="10" y="14"/>
                  </a:cubicBezTo>
                  <a:cubicBezTo>
                    <a:pt x="10" y="15"/>
                    <a:pt x="11" y="16"/>
                    <a:pt x="11" y="17"/>
                  </a:cubicBezTo>
                  <a:cubicBezTo>
                    <a:pt x="11" y="18"/>
                    <a:pt x="11" y="18"/>
                    <a:pt x="11" y="19"/>
                  </a:cubicBezTo>
                  <a:cubicBezTo>
                    <a:pt x="12" y="19"/>
                    <a:pt x="12" y="20"/>
                    <a:pt x="12" y="20"/>
                  </a:cubicBezTo>
                  <a:cubicBezTo>
                    <a:pt x="12" y="21"/>
                    <a:pt x="13" y="23"/>
                    <a:pt x="13" y="24"/>
                  </a:cubicBezTo>
                  <a:cubicBezTo>
                    <a:pt x="14" y="24"/>
                    <a:pt x="14" y="25"/>
                    <a:pt x="14" y="26"/>
                  </a:cubicBezTo>
                  <a:cubicBezTo>
                    <a:pt x="14" y="27"/>
                    <a:pt x="15" y="28"/>
                    <a:pt x="15" y="29"/>
                  </a:cubicBezTo>
                  <a:cubicBezTo>
                    <a:pt x="15" y="30"/>
                    <a:pt x="15" y="31"/>
                    <a:pt x="15" y="31"/>
                  </a:cubicBezTo>
                  <a:cubicBezTo>
                    <a:pt x="16" y="32"/>
                    <a:pt x="16" y="32"/>
                    <a:pt x="16" y="33"/>
                  </a:cubicBezTo>
                  <a:cubicBezTo>
                    <a:pt x="17" y="34"/>
                    <a:pt x="17" y="35"/>
                    <a:pt x="18" y="37"/>
                  </a:cubicBezTo>
                  <a:cubicBezTo>
                    <a:pt x="18" y="37"/>
                    <a:pt x="19" y="38"/>
                    <a:pt x="19" y="38"/>
                  </a:cubicBezTo>
                  <a:cubicBezTo>
                    <a:pt x="20" y="39"/>
                    <a:pt x="20" y="39"/>
                    <a:pt x="21" y="39"/>
                  </a:cubicBezTo>
                  <a:cubicBezTo>
                    <a:pt x="20" y="39"/>
                    <a:pt x="19" y="38"/>
                    <a:pt x="18" y="36"/>
                  </a:cubicBezTo>
                  <a:cubicBezTo>
                    <a:pt x="18" y="35"/>
                    <a:pt x="17" y="34"/>
                    <a:pt x="17" y="33"/>
                  </a:cubicBezTo>
                  <a:cubicBezTo>
                    <a:pt x="17" y="32"/>
                    <a:pt x="16" y="32"/>
                    <a:pt x="16" y="31"/>
                  </a:cubicBezTo>
                  <a:cubicBezTo>
                    <a:pt x="16" y="30"/>
                    <a:pt x="16" y="30"/>
                    <a:pt x="16" y="29"/>
                  </a:cubicBezTo>
                  <a:cubicBezTo>
                    <a:pt x="16" y="29"/>
                    <a:pt x="16" y="28"/>
                    <a:pt x="15" y="28"/>
                  </a:cubicBezTo>
                  <a:cubicBezTo>
                    <a:pt x="17" y="31"/>
                    <a:pt x="19" y="33"/>
                    <a:pt x="20" y="35"/>
                  </a:cubicBezTo>
                  <a:cubicBezTo>
                    <a:pt x="22" y="37"/>
                    <a:pt x="24" y="39"/>
                    <a:pt x="25" y="40"/>
                  </a:cubicBezTo>
                  <a:cubicBezTo>
                    <a:pt x="26" y="41"/>
                    <a:pt x="27" y="42"/>
                    <a:pt x="28" y="42"/>
                  </a:cubicBezTo>
                  <a:cubicBezTo>
                    <a:pt x="29" y="43"/>
                    <a:pt x="30" y="43"/>
                    <a:pt x="31" y="44"/>
                  </a:cubicBezTo>
                  <a:cubicBezTo>
                    <a:pt x="31" y="43"/>
                    <a:pt x="30" y="43"/>
                    <a:pt x="30" y="43"/>
                  </a:cubicBezTo>
                  <a:cubicBezTo>
                    <a:pt x="29" y="42"/>
                    <a:pt x="29" y="42"/>
                    <a:pt x="28" y="42"/>
                  </a:cubicBezTo>
                  <a:cubicBezTo>
                    <a:pt x="28" y="41"/>
                    <a:pt x="27" y="40"/>
                    <a:pt x="26" y="39"/>
                  </a:cubicBezTo>
                  <a:cubicBezTo>
                    <a:pt x="24" y="38"/>
                    <a:pt x="23" y="36"/>
                    <a:pt x="21" y="34"/>
                  </a:cubicBezTo>
                  <a:cubicBezTo>
                    <a:pt x="18" y="31"/>
                    <a:pt x="16" y="27"/>
                    <a:pt x="14" y="23"/>
                  </a:cubicBezTo>
                  <a:cubicBezTo>
                    <a:pt x="14" y="22"/>
                    <a:pt x="13" y="21"/>
                    <a:pt x="13" y="20"/>
                  </a:cubicBezTo>
                  <a:cubicBezTo>
                    <a:pt x="13" y="19"/>
                    <a:pt x="13" y="19"/>
                    <a:pt x="13" y="18"/>
                  </a:cubicBezTo>
                  <a:cubicBezTo>
                    <a:pt x="12" y="18"/>
                    <a:pt x="12" y="17"/>
                    <a:pt x="12" y="17"/>
                  </a:cubicBezTo>
                  <a:cubicBezTo>
                    <a:pt x="12" y="17"/>
                    <a:pt x="12" y="17"/>
                    <a:pt x="12" y="17"/>
                  </a:cubicBezTo>
                  <a:cubicBezTo>
                    <a:pt x="12" y="17"/>
                    <a:pt x="12" y="17"/>
                    <a:pt x="12" y="17"/>
                  </a:cubicBezTo>
                  <a:cubicBezTo>
                    <a:pt x="13" y="17"/>
                    <a:pt x="13" y="18"/>
                    <a:pt x="14" y="18"/>
                  </a:cubicBezTo>
                  <a:cubicBezTo>
                    <a:pt x="14" y="18"/>
                    <a:pt x="15" y="19"/>
                    <a:pt x="15" y="19"/>
                  </a:cubicBezTo>
                  <a:cubicBezTo>
                    <a:pt x="17" y="21"/>
                    <a:pt x="20" y="22"/>
                    <a:pt x="22" y="23"/>
                  </a:cubicBezTo>
                  <a:cubicBezTo>
                    <a:pt x="22" y="24"/>
                    <a:pt x="22" y="24"/>
                    <a:pt x="23" y="24"/>
                  </a:cubicBezTo>
                  <a:cubicBezTo>
                    <a:pt x="23" y="25"/>
                    <a:pt x="24" y="25"/>
                    <a:pt x="24" y="26"/>
                  </a:cubicBezTo>
                  <a:cubicBezTo>
                    <a:pt x="25" y="27"/>
                    <a:pt x="26" y="28"/>
                    <a:pt x="26" y="29"/>
                  </a:cubicBezTo>
                  <a:cubicBezTo>
                    <a:pt x="27" y="30"/>
                    <a:pt x="28" y="31"/>
                    <a:pt x="28" y="32"/>
                  </a:cubicBezTo>
                  <a:cubicBezTo>
                    <a:pt x="29" y="33"/>
                    <a:pt x="29" y="34"/>
                    <a:pt x="30" y="36"/>
                  </a:cubicBezTo>
                  <a:cubicBezTo>
                    <a:pt x="29" y="34"/>
                    <a:pt x="29" y="33"/>
                    <a:pt x="28" y="32"/>
                  </a:cubicBezTo>
                  <a:cubicBezTo>
                    <a:pt x="28" y="31"/>
                    <a:pt x="27" y="30"/>
                    <a:pt x="27" y="29"/>
                  </a:cubicBezTo>
                  <a:cubicBezTo>
                    <a:pt x="26" y="28"/>
                    <a:pt x="25" y="27"/>
                    <a:pt x="24" y="26"/>
                  </a:cubicBezTo>
                  <a:cubicBezTo>
                    <a:pt x="24" y="25"/>
                    <a:pt x="24" y="25"/>
                    <a:pt x="23" y="24"/>
                  </a:cubicBezTo>
                  <a:cubicBezTo>
                    <a:pt x="23" y="24"/>
                    <a:pt x="22" y="23"/>
                    <a:pt x="22" y="23"/>
                  </a:cubicBezTo>
                  <a:cubicBezTo>
                    <a:pt x="20" y="21"/>
                    <a:pt x="18" y="20"/>
                    <a:pt x="16" y="19"/>
                  </a:cubicBezTo>
                  <a:cubicBezTo>
                    <a:pt x="15" y="18"/>
                    <a:pt x="14" y="17"/>
                    <a:pt x="13" y="16"/>
                  </a:cubicBezTo>
                  <a:cubicBezTo>
                    <a:pt x="12" y="16"/>
                    <a:pt x="12" y="15"/>
                    <a:pt x="12" y="15"/>
                  </a:cubicBezTo>
                  <a:cubicBezTo>
                    <a:pt x="12" y="15"/>
                    <a:pt x="11" y="14"/>
                    <a:pt x="11" y="14"/>
                  </a:cubicBezTo>
                  <a:cubicBezTo>
                    <a:pt x="11" y="13"/>
                    <a:pt x="10" y="12"/>
                    <a:pt x="9" y="10"/>
                  </a:cubicBezTo>
                  <a:cubicBezTo>
                    <a:pt x="9" y="9"/>
                    <a:pt x="8" y="9"/>
                    <a:pt x="8" y="8"/>
                  </a:cubicBezTo>
                  <a:cubicBezTo>
                    <a:pt x="8" y="8"/>
                    <a:pt x="8" y="8"/>
                    <a:pt x="8" y="8"/>
                  </a:cubicBezTo>
                  <a:cubicBezTo>
                    <a:pt x="9" y="8"/>
                    <a:pt x="9" y="8"/>
                    <a:pt x="10" y="8"/>
                  </a:cubicBezTo>
                  <a:cubicBezTo>
                    <a:pt x="10" y="8"/>
                    <a:pt x="11" y="8"/>
                    <a:pt x="11" y="8"/>
                  </a:cubicBezTo>
                  <a:cubicBezTo>
                    <a:pt x="12" y="8"/>
                    <a:pt x="13" y="9"/>
                    <a:pt x="14" y="9"/>
                  </a:cubicBezTo>
                  <a:cubicBezTo>
                    <a:pt x="15" y="9"/>
                    <a:pt x="16" y="10"/>
                    <a:pt x="17" y="10"/>
                  </a:cubicBezTo>
                  <a:cubicBezTo>
                    <a:pt x="19" y="11"/>
                    <a:pt x="21" y="12"/>
                    <a:pt x="22" y="13"/>
                  </a:cubicBezTo>
                  <a:cubicBezTo>
                    <a:pt x="23" y="14"/>
                    <a:pt x="24" y="14"/>
                    <a:pt x="25" y="15"/>
                  </a:cubicBezTo>
                  <a:cubicBezTo>
                    <a:pt x="25" y="16"/>
                    <a:pt x="26" y="16"/>
                    <a:pt x="27" y="17"/>
                  </a:cubicBezTo>
                  <a:cubicBezTo>
                    <a:pt x="26" y="16"/>
                    <a:pt x="25" y="16"/>
                    <a:pt x="25" y="15"/>
                  </a:cubicBezTo>
                  <a:cubicBezTo>
                    <a:pt x="24" y="14"/>
                    <a:pt x="23" y="13"/>
                    <a:pt x="22" y="13"/>
                  </a:cubicBezTo>
                  <a:cubicBezTo>
                    <a:pt x="21" y="12"/>
                    <a:pt x="19" y="10"/>
                    <a:pt x="17" y="9"/>
                  </a:cubicBezTo>
                  <a:cubicBezTo>
                    <a:pt x="16" y="9"/>
                    <a:pt x="15" y="9"/>
                    <a:pt x="14" y="8"/>
                  </a:cubicBezTo>
                  <a:cubicBezTo>
                    <a:pt x="13" y="8"/>
                    <a:pt x="12" y="8"/>
                    <a:pt x="11" y="7"/>
                  </a:cubicBezTo>
                  <a:cubicBezTo>
                    <a:pt x="11" y="7"/>
                    <a:pt x="11" y="7"/>
                    <a:pt x="11" y="7"/>
                  </a:cubicBezTo>
                  <a:cubicBezTo>
                    <a:pt x="10" y="7"/>
                    <a:pt x="10" y="7"/>
                    <a:pt x="10" y="7"/>
                  </a:cubicBezTo>
                  <a:cubicBezTo>
                    <a:pt x="9" y="7"/>
                    <a:pt x="9" y="7"/>
                    <a:pt x="8" y="7"/>
                  </a:cubicBezTo>
                  <a:cubicBezTo>
                    <a:pt x="8" y="7"/>
                    <a:pt x="7" y="7"/>
                    <a:pt x="7" y="7"/>
                  </a:cubicBezTo>
                  <a:cubicBezTo>
                    <a:pt x="6" y="6"/>
                    <a:pt x="6" y="5"/>
                    <a:pt x="5" y="5"/>
                  </a:cubicBezTo>
                  <a:cubicBezTo>
                    <a:pt x="5" y="4"/>
                    <a:pt x="4" y="4"/>
                    <a:pt x="4" y="3"/>
                  </a:cubicBezTo>
                  <a:cubicBezTo>
                    <a:pt x="4" y="3"/>
                    <a:pt x="4" y="3"/>
                    <a:pt x="3" y="3"/>
                  </a:cubicBezTo>
                  <a:cubicBezTo>
                    <a:pt x="3" y="3"/>
                    <a:pt x="3" y="3"/>
                    <a:pt x="3" y="3"/>
                  </a:cubicBezTo>
                  <a:cubicBezTo>
                    <a:pt x="3" y="3"/>
                    <a:pt x="3" y="3"/>
                    <a:pt x="3" y="2"/>
                  </a:cubicBezTo>
                  <a:cubicBezTo>
                    <a:pt x="2" y="2"/>
                    <a:pt x="1" y="1"/>
                    <a:pt x="0" y="0"/>
                  </a:cubicBezTo>
                  <a:cubicBezTo>
                    <a:pt x="1" y="1"/>
                    <a:pt x="1" y="1"/>
                    <a:pt x="1" y="2"/>
                  </a:cubicBezTo>
                  <a:cubicBezTo>
                    <a:pt x="2" y="2"/>
                    <a:pt x="2" y="2"/>
                    <a:pt x="2" y="3"/>
                  </a:cubicBezTo>
                  <a:cubicBezTo>
                    <a:pt x="3" y="3"/>
                    <a:pt x="4" y="4"/>
                    <a:pt x="4" y="5"/>
                  </a:cubicBezTo>
                  <a:cubicBezTo>
                    <a:pt x="4" y="5"/>
                    <a:pt x="4" y="5"/>
                    <a:pt x="4" y="5"/>
                  </a:cubicBezTo>
                  <a:cubicBezTo>
                    <a:pt x="4" y="5"/>
                    <a:pt x="4" y="6"/>
                    <a:pt x="5" y="6"/>
                  </a:cubicBezTo>
                  <a:cubicBezTo>
                    <a:pt x="5" y="6"/>
                    <a:pt x="5" y="6"/>
                    <a:pt x="5" y="6"/>
                  </a:cubicBezTo>
                  <a:cubicBezTo>
                    <a:pt x="5" y="7"/>
                    <a:pt x="5" y="7"/>
                    <a:pt x="5" y="7"/>
                  </a:cubicBezTo>
                  <a:cubicBezTo>
                    <a:pt x="5" y="8"/>
                    <a:pt x="5" y="8"/>
                    <a:pt x="5" y="9"/>
                  </a:cubicBezTo>
                  <a:cubicBezTo>
                    <a:pt x="6" y="11"/>
                    <a:pt x="6" y="13"/>
                    <a:pt x="6" y="15"/>
                  </a:cubicBezTo>
                  <a:cubicBezTo>
                    <a:pt x="6" y="15"/>
                    <a:pt x="6" y="16"/>
                    <a:pt x="6" y="16"/>
                  </a:cubicBezTo>
                  <a:cubicBezTo>
                    <a:pt x="6" y="17"/>
                    <a:pt x="6" y="17"/>
                    <a:pt x="5" y="18"/>
                  </a:cubicBezTo>
                  <a:cubicBezTo>
                    <a:pt x="5" y="19"/>
                    <a:pt x="5" y="20"/>
                    <a:pt x="4" y="20"/>
                  </a:cubicBezTo>
                  <a:cubicBezTo>
                    <a:pt x="3" y="22"/>
                    <a:pt x="2" y="24"/>
                    <a:pt x="1" y="25"/>
                  </a:cubicBezTo>
                  <a:cubicBezTo>
                    <a:pt x="1" y="25"/>
                    <a:pt x="2" y="24"/>
                    <a:pt x="3" y="23"/>
                  </a:cubicBezTo>
                  <a:cubicBezTo>
                    <a:pt x="3" y="22"/>
                    <a:pt x="4" y="21"/>
                    <a:pt x="5" y="21"/>
                  </a:cubicBezTo>
                  <a:cubicBezTo>
                    <a:pt x="5" y="20"/>
                    <a:pt x="6" y="19"/>
                    <a:pt x="6" y="18"/>
                  </a:cubicBezTo>
                  <a:cubicBezTo>
                    <a:pt x="6" y="17"/>
                    <a:pt x="6" y="17"/>
                    <a:pt x="6" y="16"/>
                  </a:cubicBezTo>
                  <a:cubicBezTo>
                    <a:pt x="6" y="16"/>
                    <a:pt x="6" y="15"/>
                    <a:pt x="6" y="15"/>
                  </a:cubicBezTo>
                  <a:cubicBezTo>
                    <a:pt x="6" y="14"/>
                    <a:pt x="6" y="13"/>
                    <a:pt x="6" y="12"/>
                  </a:cubicBezTo>
                  <a:cubicBezTo>
                    <a:pt x="6" y="11"/>
                    <a:pt x="6" y="10"/>
                    <a:pt x="6" y="8"/>
                  </a:cubicBezTo>
                  <a:cubicBezTo>
                    <a:pt x="6" y="8"/>
                    <a:pt x="6" y="7"/>
                    <a:pt x="6" y="7"/>
                  </a:cubicBezTo>
                  <a:cubicBezTo>
                    <a:pt x="6" y="7"/>
                    <a:pt x="6" y="7"/>
                    <a:pt x="6" y="7"/>
                  </a:cubicBezTo>
                  <a:cubicBezTo>
                    <a:pt x="7" y="8"/>
                    <a:pt x="8" y="10"/>
                    <a:pt x="8" y="11"/>
                  </a:cubicBezTo>
                  <a:cubicBezTo>
                    <a:pt x="9" y="11"/>
                    <a:pt x="9" y="12"/>
                    <a:pt x="9" y="12"/>
                  </a:cubicBezTo>
                  <a:cubicBezTo>
                    <a:pt x="9" y="12"/>
                    <a:pt x="9" y="13"/>
                    <a:pt x="9" y="13"/>
                  </a:cubicBezTo>
                  <a:cubicBezTo>
                    <a:pt x="9" y="14"/>
                    <a:pt x="9" y="15"/>
                    <a:pt x="9" y="16"/>
                  </a:cubicBezTo>
                  <a:cubicBezTo>
                    <a:pt x="9" y="17"/>
                    <a:pt x="9" y="17"/>
                    <a:pt x="9" y="17"/>
                  </a:cubicBezTo>
                  <a:cubicBezTo>
                    <a:pt x="9" y="17"/>
                    <a:pt x="9" y="17"/>
                    <a:pt x="9" y="17"/>
                  </a:cubicBezTo>
                  <a:cubicBezTo>
                    <a:pt x="9" y="18"/>
                    <a:pt x="9" y="18"/>
                    <a:pt x="9" y="18"/>
                  </a:cubicBezTo>
                  <a:cubicBezTo>
                    <a:pt x="9" y="18"/>
                    <a:pt x="9" y="19"/>
                    <a:pt x="9" y="20"/>
                  </a:cubicBezTo>
                  <a:cubicBezTo>
                    <a:pt x="9" y="21"/>
                    <a:pt x="8" y="22"/>
                    <a:pt x="8" y="23"/>
                  </a:cubicBezTo>
                  <a:cubicBezTo>
                    <a:pt x="8" y="25"/>
                    <a:pt x="8" y="27"/>
                    <a:pt x="8" y="30"/>
                  </a:cubicBezTo>
                  <a:cubicBezTo>
                    <a:pt x="8" y="31"/>
                    <a:pt x="8" y="32"/>
                    <a:pt x="8" y="33"/>
                  </a:cubicBezTo>
                  <a:cubicBezTo>
                    <a:pt x="9" y="34"/>
                    <a:pt x="9" y="35"/>
                    <a:pt x="10" y="36"/>
                  </a:cubicBezTo>
                  <a:cubicBezTo>
                    <a:pt x="9" y="35"/>
                    <a:pt x="9" y="34"/>
                    <a:pt x="9" y="3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991"/>
            <p:cNvSpPr>
              <a:spLocks/>
            </p:cNvSpPr>
            <p:nvPr/>
          </p:nvSpPr>
          <p:spPr bwMode="auto">
            <a:xfrm>
              <a:off x="5167272" y="6219863"/>
              <a:ext cx="190501" cy="300040"/>
            </a:xfrm>
            <a:custGeom>
              <a:avLst/>
              <a:gdLst>
                <a:gd name="T0" fmla="*/ 3 w 51"/>
                <a:gd name="T1" fmla="*/ 42 h 80"/>
                <a:gd name="T2" fmla="*/ 6 w 51"/>
                <a:gd name="T3" fmla="*/ 46 h 80"/>
                <a:gd name="T4" fmla="*/ 9 w 51"/>
                <a:gd name="T5" fmla="*/ 52 h 80"/>
                <a:gd name="T6" fmla="*/ 9 w 51"/>
                <a:gd name="T7" fmla="*/ 66 h 80"/>
                <a:gd name="T8" fmla="*/ 5 w 51"/>
                <a:gd name="T9" fmla="*/ 74 h 80"/>
                <a:gd name="T10" fmla="*/ 2 w 51"/>
                <a:gd name="T11" fmla="*/ 78 h 80"/>
                <a:gd name="T12" fmla="*/ 0 w 51"/>
                <a:gd name="T13" fmla="*/ 79 h 80"/>
                <a:gd name="T14" fmla="*/ 19 w 51"/>
                <a:gd name="T15" fmla="*/ 79 h 80"/>
                <a:gd name="T16" fmla="*/ 37 w 51"/>
                <a:gd name="T17" fmla="*/ 73 h 80"/>
                <a:gd name="T18" fmla="*/ 47 w 51"/>
                <a:gd name="T19" fmla="*/ 62 h 80"/>
                <a:gd name="T20" fmla="*/ 51 w 51"/>
                <a:gd name="T21" fmla="*/ 46 h 80"/>
                <a:gd name="T22" fmla="*/ 50 w 51"/>
                <a:gd name="T23" fmla="*/ 31 h 80"/>
                <a:gd name="T24" fmla="*/ 45 w 51"/>
                <a:gd name="T25" fmla="*/ 21 h 80"/>
                <a:gd name="T26" fmla="*/ 29 w 51"/>
                <a:gd name="T27" fmla="*/ 12 h 80"/>
                <a:gd name="T28" fmla="*/ 13 w 51"/>
                <a:gd name="T29" fmla="*/ 18 h 80"/>
                <a:gd name="T30" fmla="*/ 10 w 51"/>
                <a:gd name="T31" fmla="*/ 11 h 80"/>
                <a:gd name="T32" fmla="*/ 8 w 51"/>
                <a:gd name="T33" fmla="*/ 0 h 80"/>
                <a:gd name="T34" fmla="*/ 7 w 51"/>
                <a:gd name="T35" fmla="*/ 0 h 80"/>
                <a:gd name="T36" fmla="*/ 8 w 51"/>
                <a:gd name="T37" fmla="*/ 9 h 80"/>
                <a:gd name="T38" fmla="*/ 12 w 51"/>
                <a:gd name="T39" fmla="*/ 19 h 80"/>
                <a:gd name="T40" fmla="*/ 1 w 51"/>
                <a:gd name="T41" fmla="*/ 36 h 80"/>
                <a:gd name="T42" fmla="*/ 1 w 51"/>
                <a:gd name="T43" fmla="*/ 39 h 80"/>
                <a:gd name="T44" fmla="*/ 1 w 51"/>
                <a:gd name="T45" fmla="*/ 41 h 80"/>
                <a:gd name="T46" fmla="*/ 1 w 51"/>
                <a:gd name="T47" fmla="*/ 41 h 80"/>
                <a:gd name="T48" fmla="*/ 1 w 51"/>
                <a:gd name="T49" fmla="*/ 41 h 80"/>
                <a:gd name="T50" fmla="*/ 2 w 51"/>
                <a:gd name="T51" fmla="*/ 41 h 80"/>
                <a:gd name="T52" fmla="*/ 3 w 51"/>
                <a:gd name="T53" fmla="*/ 4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80">
                  <a:moveTo>
                    <a:pt x="3" y="42"/>
                  </a:moveTo>
                  <a:cubicBezTo>
                    <a:pt x="4" y="43"/>
                    <a:pt x="5" y="44"/>
                    <a:pt x="6" y="46"/>
                  </a:cubicBezTo>
                  <a:cubicBezTo>
                    <a:pt x="7" y="48"/>
                    <a:pt x="8" y="50"/>
                    <a:pt x="9" y="52"/>
                  </a:cubicBezTo>
                  <a:cubicBezTo>
                    <a:pt x="10" y="56"/>
                    <a:pt x="10" y="61"/>
                    <a:pt x="9" y="66"/>
                  </a:cubicBezTo>
                  <a:cubicBezTo>
                    <a:pt x="9" y="67"/>
                    <a:pt x="8" y="71"/>
                    <a:pt x="5" y="74"/>
                  </a:cubicBezTo>
                  <a:cubicBezTo>
                    <a:pt x="4" y="76"/>
                    <a:pt x="3" y="77"/>
                    <a:pt x="2" y="78"/>
                  </a:cubicBezTo>
                  <a:cubicBezTo>
                    <a:pt x="0" y="79"/>
                    <a:pt x="0" y="79"/>
                    <a:pt x="0" y="79"/>
                  </a:cubicBezTo>
                  <a:cubicBezTo>
                    <a:pt x="6" y="79"/>
                    <a:pt x="12" y="80"/>
                    <a:pt x="19" y="79"/>
                  </a:cubicBezTo>
                  <a:cubicBezTo>
                    <a:pt x="25" y="79"/>
                    <a:pt x="32" y="77"/>
                    <a:pt x="37" y="73"/>
                  </a:cubicBezTo>
                  <a:cubicBezTo>
                    <a:pt x="41" y="70"/>
                    <a:pt x="44" y="67"/>
                    <a:pt x="47" y="62"/>
                  </a:cubicBezTo>
                  <a:cubicBezTo>
                    <a:pt x="49" y="57"/>
                    <a:pt x="51" y="52"/>
                    <a:pt x="51" y="46"/>
                  </a:cubicBezTo>
                  <a:cubicBezTo>
                    <a:pt x="51" y="41"/>
                    <a:pt x="51" y="34"/>
                    <a:pt x="50" y="31"/>
                  </a:cubicBezTo>
                  <a:cubicBezTo>
                    <a:pt x="48" y="27"/>
                    <a:pt x="47" y="23"/>
                    <a:pt x="45" y="21"/>
                  </a:cubicBezTo>
                  <a:cubicBezTo>
                    <a:pt x="40" y="15"/>
                    <a:pt x="34" y="12"/>
                    <a:pt x="29" y="12"/>
                  </a:cubicBezTo>
                  <a:cubicBezTo>
                    <a:pt x="23" y="12"/>
                    <a:pt x="17" y="15"/>
                    <a:pt x="13" y="18"/>
                  </a:cubicBezTo>
                  <a:cubicBezTo>
                    <a:pt x="11" y="16"/>
                    <a:pt x="10" y="13"/>
                    <a:pt x="10" y="11"/>
                  </a:cubicBezTo>
                  <a:cubicBezTo>
                    <a:pt x="9" y="7"/>
                    <a:pt x="8" y="4"/>
                    <a:pt x="8" y="0"/>
                  </a:cubicBezTo>
                  <a:cubicBezTo>
                    <a:pt x="7" y="0"/>
                    <a:pt x="7" y="0"/>
                    <a:pt x="7" y="0"/>
                  </a:cubicBezTo>
                  <a:cubicBezTo>
                    <a:pt x="7" y="2"/>
                    <a:pt x="8" y="6"/>
                    <a:pt x="8" y="9"/>
                  </a:cubicBezTo>
                  <a:cubicBezTo>
                    <a:pt x="9" y="13"/>
                    <a:pt x="10" y="16"/>
                    <a:pt x="12" y="19"/>
                  </a:cubicBezTo>
                  <a:cubicBezTo>
                    <a:pt x="6" y="23"/>
                    <a:pt x="2" y="30"/>
                    <a:pt x="1" y="36"/>
                  </a:cubicBezTo>
                  <a:cubicBezTo>
                    <a:pt x="1" y="37"/>
                    <a:pt x="1" y="38"/>
                    <a:pt x="1" y="39"/>
                  </a:cubicBezTo>
                  <a:cubicBezTo>
                    <a:pt x="1" y="40"/>
                    <a:pt x="1" y="40"/>
                    <a:pt x="1" y="41"/>
                  </a:cubicBezTo>
                  <a:cubicBezTo>
                    <a:pt x="1" y="41"/>
                    <a:pt x="1" y="41"/>
                    <a:pt x="1" y="41"/>
                  </a:cubicBezTo>
                  <a:cubicBezTo>
                    <a:pt x="1" y="41"/>
                    <a:pt x="1" y="41"/>
                    <a:pt x="1" y="41"/>
                  </a:cubicBezTo>
                  <a:cubicBezTo>
                    <a:pt x="1" y="41"/>
                    <a:pt x="1" y="41"/>
                    <a:pt x="2" y="41"/>
                  </a:cubicBezTo>
                  <a:cubicBezTo>
                    <a:pt x="2" y="42"/>
                    <a:pt x="2" y="42"/>
                    <a:pt x="3" y="4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992"/>
            <p:cNvSpPr>
              <a:spLocks/>
            </p:cNvSpPr>
            <p:nvPr/>
          </p:nvSpPr>
          <p:spPr bwMode="auto">
            <a:xfrm>
              <a:off x="4527506" y="6494502"/>
              <a:ext cx="255589" cy="300040"/>
            </a:xfrm>
            <a:custGeom>
              <a:avLst/>
              <a:gdLst>
                <a:gd name="T0" fmla="*/ 3 w 68"/>
                <a:gd name="T1" fmla="*/ 30 h 80"/>
                <a:gd name="T2" fmla="*/ 3 w 68"/>
                <a:gd name="T3" fmla="*/ 53 h 80"/>
                <a:gd name="T4" fmla="*/ 11 w 68"/>
                <a:gd name="T5" fmla="*/ 68 h 80"/>
                <a:gd name="T6" fmla="*/ 18 w 68"/>
                <a:gd name="T7" fmla="*/ 76 h 80"/>
                <a:gd name="T8" fmla="*/ 22 w 68"/>
                <a:gd name="T9" fmla="*/ 80 h 80"/>
                <a:gd name="T10" fmla="*/ 24 w 68"/>
                <a:gd name="T11" fmla="*/ 76 h 80"/>
                <a:gd name="T12" fmla="*/ 28 w 68"/>
                <a:gd name="T13" fmla="*/ 72 h 80"/>
                <a:gd name="T14" fmla="*/ 38 w 68"/>
                <a:gd name="T15" fmla="*/ 66 h 80"/>
                <a:gd name="T16" fmla="*/ 59 w 68"/>
                <a:gd name="T17" fmla="*/ 42 h 80"/>
                <a:gd name="T18" fmla="*/ 58 w 68"/>
                <a:gd name="T19" fmla="*/ 24 h 80"/>
                <a:gd name="T20" fmla="*/ 47 w 68"/>
                <a:gd name="T21" fmla="*/ 9 h 80"/>
                <a:gd name="T22" fmla="*/ 55 w 68"/>
                <a:gd name="T23" fmla="*/ 3 h 80"/>
                <a:gd name="T24" fmla="*/ 68 w 68"/>
                <a:gd name="T25" fmla="*/ 2 h 80"/>
                <a:gd name="T26" fmla="*/ 68 w 68"/>
                <a:gd name="T27" fmla="*/ 0 h 80"/>
                <a:gd name="T28" fmla="*/ 57 w 68"/>
                <a:gd name="T29" fmla="*/ 2 h 80"/>
                <a:gd name="T30" fmla="*/ 46 w 68"/>
                <a:gd name="T31" fmla="*/ 8 h 80"/>
                <a:gd name="T32" fmla="*/ 20 w 68"/>
                <a:gd name="T33" fmla="*/ 9 h 80"/>
                <a:gd name="T34" fmla="*/ 3 w 68"/>
                <a:gd name="T35" fmla="*/ 3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80">
                  <a:moveTo>
                    <a:pt x="3" y="30"/>
                  </a:moveTo>
                  <a:cubicBezTo>
                    <a:pt x="0" y="39"/>
                    <a:pt x="1" y="46"/>
                    <a:pt x="3" y="53"/>
                  </a:cubicBezTo>
                  <a:cubicBezTo>
                    <a:pt x="5" y="59"/>
                    <a:pt x="8" y="64"/>
                    <a:pt x="11" y="68"/>
                  </a:cubicBezTo>
                  <a:cubicBezTo>
                    <a:pt x="13" y="70"/>
                    <a:pt x="15" y="73"/>
                    <a:pt x="18" y="76"/>
                  </a:cubicBezTo>
                  <a:cubicBezTo>
                    <a:pt x="20" y="79"/>
                    <a:pt x="22" y="80"/>
                    <a:pt x="22" y="80"/>
                  </a:cubicBezTo>
                  <a:cubicBezTo>
                    <a:pt x="22" y="79"/>
                    <a:pt x="23" y="77"/>
                    <a:pt x="24" y="76"/>
                  </a:cubicBezTo>
                  <a:cubicBezTo>
                    <a:pt x="25" y="75"/>
                    <a:pt x="27" y="73"/>
                    <a:pt x="28" y="72"/>
                  </a:cubicBezTo>
                  <a:cubicBezTo>
                    <a:pt x="31" y="70"/>
                    <a:pt x="35" y="68"/>
                    <a:pt x="38" y="66"/>
                  </a:cubicBezTo>
                  <a:cubicBezTo>
                    <a:pt x="47" y="61"/>
                    <a:pt x="56" y="52"/>
                    <a:pt x="59" y="42"/>
                  </a:cubicBezTo>
                  <a:cubicBezTo>
                    <a:pt x="61" y="36"/>
                    <a:pt x="60" y="30"/>
                    <a:pt x="58" y="24"/>
                  </a:cubicBezTo>
                  <a:cubicBezTo>
                    <a:pt x="56" y="18"/>
                    <a:pt x="52" y="13"/>
                    <a:pt x="47" y="9"/>
                  </a:cubicBezTo>
                  <a:cubicBezTo>
                    <a:pt x="49" y="7"/>
                    <a:pt x="52" y="5"/>
                    <a:pt x="55" y="3"/>
                  </a:cubicBezTo>
                  <a:cubicBezTo>
                    <a:pt x="59" y="2"/>
                    <a:pt x="64" y="1"/>
                    <a:pt x="68" y="2"/>
                  </a:cubicBezTo>
                  <a:cubicBezTo>
                    <a:pt x="68" y="1"/>
                    <a:pt x="68" y="1"/>
                    <a:pt x="68" y="0"/>
                  </a:cubicBezTo>
                  <a:cubicBezTo>
                    <a:pt x="66" y="0"/>
                    <a:pt x="62" y="0"/>
                    <a:pt x="57" y="2"/>
                  </a:cubicBezTo>
                  <a:cubicBezTo>
                    <a:pt x="53" y="3"/>
                    <a:pt x="48" y="6"/>
                    <a:pt x="46" y="8"/>
                  </a:cubicBezTo>
                  <a:cubicBezTo>
                    <a:pt x="39" y="4"/>
                    <a:pt x="29" y="3"/>
                    <a:pt x="20" y="9"/>
                  </a:cubicBezTo>
                  <a:cubicBezTo>
                    <a:pt x="13" y="14"/>
                    <a:pt x="6" y="23"/>
                    <a:pt x="3" y="3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1993"/>
            <p:cNvSpPr>
              <a:spLocks/>
            </p:cNvSpPr>
            <p:nvPr/>
          </p:nvSpPr>
          <p:spPr bwMode="auto">
            <a:xfrm>
              <a:off x="4532268" y="6865980"/>
              <a:ext cx="198439" cy="330202"/>
            </a:xfrm>
            <a:custGeom>
              <a:avLst/>
              <a:gdLst>
                <a:gd name="T0" fmla="*/ 1 w 53"/>
                <a:gd name="T1" fmla="*/ 54 h 88"/>
                <a:gd name="T2" fmla="*/ 10 w 53"/>
                <a:gd name="T3" fmla="*/ 73 h 88"/>
                <a:gd name="T4" fmla="*/ 24 w 53"/>
                <a:gd name="T5" fmla="*/ 82 h 88"/>
                <a:gd name="T6" fmla="*/ 32 w 53"/>
                <a:gd name="T7" fmla="*/ 86 h 88"/>
                <a:gd name="T8" fmla="*/ 38 w 53"/>
                <a:gd name="T9" fmla="*/ 88 h 88"/>
                <a:gd name="T10" fmla="*/ 39 w 53"/>
                <a:gd name="T11" fmla="*/ 78 h 88"/>
                <a:gd name="T12" fmla="*/ 45 w 53"/>
                <a:gd name="T13" fmla="*/ 69 h 88"/>
                <a:gd name="T14" fmla="*/ 51 w 53"/>
                <a:gd name="T15" fmla="*/ 55 h 88"/>
                <a:gd name="T16" fmla="*/ 52 w 53"/>
                <a:gd name="T17" fmla="*/ 38 h 88"/>
                <a:gd name="T18" fmla="*/ 26 w 53"/>
                <a:gd name="T19" fmla="*/ 18 h 88"/>
                <a:gd name="T20" fmla="*/ 28 w 53"/>
                <a:gd name="T21" fmla="*/ 10 h 88"/>
                <a:gd name="T22" fmla="*/ 35 w 53"/>
                <a:gd name="T23" fmla="*/ 1 h 88"/>
                <a:gd name="T24" fmla="*/ 34 w 53"/>
                <a:gd name="T25" fmla="*/ 0 h 88"/>
                <a:gd name="T26" fmla="*/ 25 w 53"/>
                <a:gd name="T27" fmla="*/ 18 h 88"/>
                <a:gd name="T28" fmla="*/ 5 w 53"/>
                <a:gd name="T29" fmla="*/ 31 h 88"/>
                <a:gd name="T30" fmla="*/ 1 w 53"/>
                <a:gd name="T31" fmla="*/ 5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88">
                  <a:moveTo>
                    <a:pt x="1" y="54"/>
                  </a:moveTo>
                  <a:cubicBezTo>
                    <a:pt x="2" y="62"/>
                    <a:pt x="6" y="68"/>
                    <a:pt x="10" y="73"/>
                  </a:cubicBezTo>
                  <a:cubicBezTo>
                    <a:pt x="14" y="77"/>
                    <a:pt x="19" y="80"/>
                    <a:pt x="24" y="82"/>
                  </a:cubicBezTo>
                  <a:cubicBezTo>
                    <a:pt x="25" y="83"/>
                    <a:pt x="29" y="85"/>
                    <a:pt x="32" y="86"/>
                  </a:cubicBezTo>
                  <a:cubicBezTo>
                    <a:pt x="35" y="88"/>
                    <a:pt x="38" y="88"/>
                    <a:pt x="38" y="88"/>
                  </a:cubicBezTo>
                  <a:cubicBezTo>
                    <a:pt x="37" y="85"/>
                    <a:pt x="38" y="82"/>
                    <a:pt x="39" y="78"/>
                  </a:cubicBezTo>
                  <a:cubicBezTo>
                    <a:pt x="41" y="75"/>
                    <a:pt x="44" y="72"/>
                    <a:pt x="45" y="69"/>
                  </a:cubicBezTo>
                  <a:cubicBezTo>
                    <a:pt x="48" y="65"/>
                    <a:pt x="50" y="60"/>
                    <a:pt x="51" y="55"/>
                  </a:cubicBezTo>
                  <a:cubicBezTo>
                    <a:pt x="52" y="49"/>
                    <a:pt x="53" y="44"/>
                    <a:pt x="52" y="38"/>
                  </a:cubicBezTo>
                  <a:cubicBezTo>
                    <a:pt x="50" y="27"/>
                    <a:pt x="38" y="18"/>
                    <a:pt x="26" y="18"/>
                  </a:cubicBezTo>
                  <a:cubicBezTo>
                    <a:pt x="26" y="16"/>
                    <a:pt x="27" y="13"/>
                    <a:pt x="28" y="10"/>
                  </a:cubicBezTo>
                  <a:cubicBezTo>
                    <a:pt x="30" y="7"/>
                    <a:pt x="32" y="4"/>
                    <a:pt x="35" y="1"/>
                  </a:cubicBezTo>
                  <a:cubicBezTo>
                    <a:pt x="34" y="0"/>
                    <a:pt x="34" y="0"/>
                    <a:pt x="34" y="0"/>
                  </a:cubicBezTo>
                  <a:cubicBezTo>
                    <a:pt x="31" y="3"/>
                    <a:pt x="26" y="12"/>
                    <a:pt x="25" y="18"/>
                  </a:cubicBezTo>
                  <a:cubicBezTo>
                    <a:pt x="17" y="19"/>
                    <a:pt x="9" y="22"/>
                    <a:pt x="5" y="31"/>
                  </a:cubicBezTo>
                  <a:cubicBezTo>
                    <a:pt x="2" y="37"/>
                    <a:pt x="0" y="47"/>
                    <a:pt x="1" y="5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994"/>
            <p:cNvSpPr>
              <a:spLocks/>
            </p:cNvSpPr>
            <p:nvPr/>
          </p:nvSpPr>
          <p:spPr bwMode="auto">
            <a:xfrm>
              <a:off x="6653181" y="5026054"/>
              <a:ext cx="123826" cy="187326"/>
            </a:xfrm>
            <a:custGeom>
              <a:avLst/>
              <a:gdLst>
                <a:gd name="T0" fmla="*/ 0 w 33"/>
                <a:gd name="T1" fmla="*/ 0 h 50"/>
                <a:gd name="T2" fmla="*/ 12 w 33"/>
                <a:gd name="T3" fmla="*/ 28 h 50"/>
                <a:gd name="T4" fmla="*/ 23 w 33"/>
                <a:gd name="T5" fmla="*/ 40 h 50"/>
                <a:gd name="T6" fmla="*/ 33 w 33"/>
                <a:gd name="T7" fmla="*/ 50 h 50"/>
                <a:gd name="T8" fmla="*/ 14 w 33"/>
                <a:gd name="T9" fmla="*/ 43 h 50"/>
                <a:gd name="T10" fmla="*/ 5 w 33"/>
                <a:gd name="T11" fmla="*/ 25 h 50"/>
                <a:gd name="T12" fmla="*/ 0 w 33"/>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33" h="50">
                  <a:moveTo>
                    <a:pt x="0" y="0"/>
                  </a:moveTo>
                  <a:cubicBezTo>
                    <a:pt x="4" y="9"/>
                    <a:pt x="7" y="19"/>
                    <a:pt x="12" y="28"/>
                  </a:cubicBezTo>
                  <a:cubicBezTo>
                    <a:pt x="15" y="33"/>
                    <a:pt x="19" y="36"/>
                    <a:pt x="23" y="40"/>
                  </a:cubicBezTo>
                  <a:cubicBezTo>
                    <a:pt x="27" y="42"/>
                    <a:pt x="31" y="45"/>
                    <a:pt x="33" y="50"/>
                  </a:cubicBezTo>
                  <a:cubicBezTo>
                    <a:pt x="26" y="47"/>
                    <a:pt x="20" y="45"/>
                    <a:pt x="14" y="43"/>
                  </a:cubicBezTo>
                  <a:cubicBezTo>
                    <a:pt x="9" y="38"/>
                    <a:pt x="6" y="29"/>
                    <a:pt x="5" y="25"/>
                  </a:cubicBezTo>
                  <a:cubicBezTo>
                    <a:pt x="2" y="17"/>
                    <a:pt x="2" y="8"/>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56" name="Picture 1996"/>
            <p:cNvPicPr>
              <a:picLocks noChangeAspect="1" noChangeArrowheads="1"/>
            </p:cNvPicPr>
            <p:nvPr/>
          </p:nvPicPr>
          <p:blipFill>
            <a:blip r:embed="rId33" cstate="screen">
              <a:extLst>
                <a:ext uri="{28A0092B-C50C-407E-A947-70E740481C1C}">
                  <a14:useLocalDpi xmlns:a14="http://schemas.microsoft.com/office/drawing/2010/main"/>
                </a:ext>
              </a:extLst>
            </a:blip>
            <a:srcRect/>
            <a:stretch>
              <a:fillRect/>
            </a:stretch>
          </p:blipFill>
          <p:spPr bwMode="auto">
            <a:xfrm>
              <a:off x="6575393" y="4859366"/>
              <a:ext cx="24765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7" name="Freeform 1997"/>
            <p:cNvSpPr>
              <a:spLocks/>
            </p:cNvSpPr>
            <p:nvPr/>
          </p:nvSpPr>
          <p:spPr bwMode="auto">
            <a:xfrm>
              <a:off x="6638894" y="4980017"/>
              <a:ext cx="206376" cy="139701"/>
            </a:xfrm>
            <a:custGeom>
              <a:avLst/>
              <a:gdLst>
                <a:gd name="T0" fmla="*/ 28 w 55"/>
                <a:gd name="T1" fmla="*/ 9 h 37"/>
                <a:gd name="T2" fmla="*/ 10 w 55"/>
                <a:gd name="T3" fmla="*/ 6 h 37"/>
                <a:gd name="T4" fmla="*/ 0 w 55"/>
                <a:gd name="T5" fmla="*/ 0 h 37"/>
                <a:gd name="T6" fmla="*/ 18 w 55"/>
                <a:gd name="T7" fmla="*/ 3 h 37"/>
                <a:gd name="T8" fmla="*/ 38 w 55"/>
                <a:gd name="T9" fmla="*/ 3 h 37"/>
                <a:gd name="T10" fmla="*/ 53 w 55"/>
                <a:gd name="T11" fmla="*/ 13 h 37"/>
                <a:gd name="T12" fmla="*/ 55 w 55"/>
                <a:gd name="T13" fmla="*/ 15 h 37"/>
                <a:gd name="T14" fmla="*/ 54 w 55"/>
                <a:gd name="T15" fmla="*/ 37 h 37"/>
                <a:gd name="T16" fmla="*/ 51 w 55"/>
                <a:gd name="T17" fmla="*/ 27 h 37"/>
                <a:gd name="T18" fmla="*/ 28 w 55"/>
                <a:gd name="T19"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7">
                  <a:moveTo>
                    <a:pt x="28" y="9"/>
                  </a:moveTo>
                  <a:cubicBezTo>
                    <a:pt x="24" y="9"/>
                    <a:pt x="15" y="8"/>
                    <a:pt x="10" y="6"/>
                  </a:cubicBezTo>
                  <a:cubicBezTo>
                    <a:pt x="7" y="5"/>
                    <a:pt x="0" y="0"/>
                    <a:pt x="0" y="0"/>
                  </a:cubicBezTo>
                  <a:cubicBezTo>
                    <a:pt x="6" y="3"/>
                    <a:pt x="12" y="3"/>
                    <a:pt x="18" y="3"/>
                  </a:cubicBezTo>
                  <a:cubicBezTo>
                    <a:pt x="25" y="3"/>
                    <a:pt x="32" y="2"/>
                    <a:pt x="38" y="3"/>
                  </a:cubicBezTo>
                  <a:cubicBezTo>
                    <a:pt x="45" y="3"/>
                    <a:pt x="50" y="8"/>
                    <a:pt x="53" y="13"/>
                  </a:cubicBezTo>
                  <a:cubicBezTo>
                    <a:pt x="54" y="13"/>
                    <a:pt x="55" y="14"/>
                    <a:pt x="55" y="15"/>
                  </a:cubicBezTo>
                  <a:cubicBezTo>
                    <a:pt x="55" y="22"/>
                    <a:pt x="54" y="29"/>
                    <a:pt x="54" y="37"/>
                  </a:cubicBezTo>
                  <a:cubicBezTo>
                    <a:pt x="53" y="33"/>
                    <a:pt x="52" y="30"/>
                    <a:pt x="51" y="27"/>
                  </a:cubicBezTo>
                  <a:cubicBezTo>
                    <a:pt x="44" y="15"/>
                    <a:pt x="35" y="10"/>
                    <a:pt x="28"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998"/>
            <p:cNvSpPr>
              <a:spLocks/>
            </p:cNvSpPr>
            <p:nvPr/>
          </p:nvSpPr>
          <p:spPr bwMode="auto">
            <a:xfrm>
              <a:off x="6570631" y="4900641"/>
              <a:ext cx="241301" cy="312740"/>
            </a:xfrm>
            <a:custGeom>
              <a:avLst/>
              <a:gdLst>
                <a:gd name="T0" fmla="*/ 50 w 64"/>
                <a:gd name="T1" fmla="*/ 32 h 83"/>
                <a:gd name="T2" fmla="*/ 31 w 64"/>
                <a:gd name="T3" fmla="*/ 29 h 83"/>
                <a:gd name="T4" fmla="*/ 26 w 64"/>
                <a:gd name="T5" fmla="*/ 28 h 83"/>
                <a:gd name="T6" fmla="*/ 24 w 64"/>
                <a:gd name="T7" fmla="*/ 28 h 83"/>
                <a:gd name="T8" fmla="*/ 25 w 64"/>
                <a:gd name="T9" fmla="*/ 30 h 83"/>
                <a:gd name="T10" fmla="*/ 31 w 64"/>
                <a:gd name="T11" fmla="*/ 34 h 83"/>
                <a:gd name="T12" fmla="*/ 40 w 64"/>
                <a:gd name="T13" fmla="*/ 41 h 83"/>
                <a:gd name="T14" fmla="*/ 49 w 64"/>
                <a:gd name="T15" fmla="*/ 46 h 83"/>
                <a:gd name="T16" fmla="*/ 58 w 64"/>
                <a:gd name="T17" fmla="*/ 54 h 83"/>
                <a:gd name="T18" fmla="*/ 61 w 64"/>
                <a:gd name="T19" fmla="*/ 61 h 83"/>
                <a:gd name="T20" fmla="*/ 51 w 64"/>
                <a:gd name="T21" fmla="*/ 50 h 83"/>
                <a:gd name="T22" fmla="*/ 45 w 64"/>
                <a:gd name="T23" fmla="*/ 46 h 83"/>
                <a:gd name="T24" fmla="*/ 54 w 64"/>
                <a:gd name="T25" fmla="*/ 58 h 83"/>
                <a:gd name="T26" fmla="*/ 62 w 64"/>
                <a:gd name="T27" fmla="*/ 76 h 83"/>
                <a:gd name="T28" fmla="*/ 63 w 64"/>
                <a:gd name="T29" fmla="*/ 80 h 83"/>
                <a:gd name="T30" fmla="*/ 58 w 64"/>
                <a:gd name="T31" fmla="*/ 71 h 83"/>
                <a:gd name="T32" fmla="*/ 34 w 64"/>
                <a:gd name="T33" fmla="*/ 40 h 83"/>
                <a:gd name="T34" fmla="*/ 26 w 64"/>
                <a:gd name="T35" fmla="*/ 34 h 83"/>
                <a:gd name="T36" fmla="*/ 23 w 64"/>
                <a:gd name="T37" fmla="*/ 32 h 83"/>
                <a:gd name="T38" fmla="*/ 25 w 64"/>
                <a:gd name="T39" fmla="*/ 36 h 83"/>
                <a:gd name="T40" fmla="*/ 30 w 64"/>
                <a:gd name="T41" fmla="*/ 53 h 83"/>
                <a:gd name="T42" fmla="*/ 34 w 64"/>
                <a:gd name="T43" fmla="*/ 60 h 83"/>
                <a:gd name="T44" fmla="*/ 44 w 64"/>
                <a:gd name="T45" fmla="*/ 71 h 83"/>
                <a:gd name="T46" fmla="*/ 43 w 64"/>
                <a:gd name="T47" fmla="*/ 71 h 83"/>
                <a:gd name="T48" fmla="*/ 33 w 64"/>
                <a:gd name="T49" fmla="*/ 60 h 83"/>
                <a:gd name="T50" fmla="*/ 29 w 64"/>
                <a:gd name="T51" fmla="*/ 54 h 83"/>
                <a:gd name="T52" fmla="*/ 22 w 64"/>
                <a:gd name="T53" fmla="*/ 33 h 83"/>
                <a:gd name="T54" fmla="*/ 19 w 64"/>
                <a:gd name="T55" fmla="*/ 29 h 83"/>
                <a:gd name="T56" fmla="*/ 9 w 64"/>
                <a:gd name="T57" fmla="*/ 19 h 83"/>
                <a:gd name="T58" fmla="*/ 9 w 64"/>
                <a:gd name="T59" fmla="*/ 23 h 83"/>
                <a:gd name="T60" fmla="*/ 8 w 64"/>
                <a:gd name="T61" fmla="*/ 31 h 83"/>
                <a:gd name="T62" fmla="*/ 11 w 64"/>
                <a:gd name="T63" fmla="*/ 49 h 83"/>
                <a:gd name="T64" fmla="*/ 16 w 64"/>
                <a:gd name="T65" fmla="*/ 60 h 83"/>
                <a:gd name="T66" fmla="*/ 10 w 64"/>
                <a:gd name="T67" fmla="*/ 49 h 83"/>
                <a:gd name="T68" fmla="*/ 6 w 64"/>
                <a:gd name="T69" fmla="*/ 31 h 83"/>
                <a:gd name="T70" fmla="*/ 7 w 64"/>
                <a:gd name="T71" fmla="*/ 24 h 83"/>
                <a:gd name="T72" fmla="*/ 7 w 64"/>
                <a:gd name="T73" fmla="*/ 19 h 83"/>
                <a:gd name="T74" fmla="*/ 5 w 64"/>
                <a:gd name="T75" fmla="*/ 13 h 83"/>
                <a:gd name="T76" fmla="*/ 2 w 64"/>
                <a:gd name="T77" fmla="*/ 8 h 83"/>
                <a:gd name="T78" fmla="*/ 2 w 64"/>
                <a:gd name="T79" fmla="*/ 7 h 83"/>
                <a:gd name="T80" fmla="*/ 1 w 64"/>
                <a:gd name="T81" fmla="*/ 3 h 83"/>
                <a:gd name="T82" fmla="*/ 6 w 64"/>
                <a:gd name="T83" fmla="*/ 10 h 83"/>
                <a:gd name="T84" fmla="*/ 7 w 64"/>
                <a:gd name="T85" fmla="*/ 11 h 83"/>
                <a:gd name="T86" fmla="*/ 10 w 64"/>
                <a:gd name="T87" fmla="*/ 13 h 83"/>
                <a:gd name="T88" fmla="*/ 23 w 64"/>
                <a:gd name="T89" fmla="*/ 19 h 83"/>
                <a:gd name="T90" fmla="*/ 29 w 64"/>
                <a:gd name="T91" fmla="*/ 20 h 83"/>
                <a:gd name="T92" fmla="*/ 46 w 64"/>
                <a:gd name="T93" fmla="*/ 15 h 83"/>
                <a:gd name="T94" fmla="*/ 35 w 64"/>
                <a:gd name="T95" fmla="*/ 20 h 83"/>
                <a:gd name="T96" fmla="*/ 26 w 64"/>
                <a:gd name="T97" fmla="*/ 20 h 83"/>
                <a:gd name="T98" fmla="*/ 17 w 64"/>
                <a:gd name="T99" fmla="*/ 18 h 83"/>
                <a:gd name="T100" fmla="*/ 9 w 64"/>
                <a:gd name="T101" fmla="*/ 14 h 83"/>
                <a:gd name="T102" fmla="*/ 15 w 64"/>
                <a:gd name="T103" fmla="*/ 22 h 83"/>
                <a:gd name="T104" fmla="*/ 18 w 64"/>
                <a:gd name="T105" fmla="*/ 24 h 83"/>
                <a:gd name="T106" fmla="*/ 25 w 64"/>
                <a:gd name="T107" fmla="*/ 26 h 83"/>
                <a:gd name="T108" fmla="*/ 28 w 64"/>
                <a:gd name="T109" fmla="*/ 27 h 83"/>
                <a:gd name="T110" fmla="*/ 37 w 64"/>
                <a:gd name="T111" fmla="*/ 28 h 83"/>
                <a:gd name="T112" fmla="*/ 57 w 64"/>
                <a:gd name="T113" fmla="*/ 34 h 83"/>
                <a:gd name="T114" fmla="*/ 56 w 64"/>
                <a:gd name="T11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83">
                  <a:moveTo>
                    <a:pt x="56" y="35"/>
                  </a:moveTo>
                  <a:cubicBezTo>
                    <a:pt x="54" y="34"/>
                    <a:pt x="52" y="33"/>
                    <a:pt x="50" y="32"/>
                  </a:cubicBezTo>
                  <a:cubicBezTo>
                    <a:pt x="46" y="31"/>
                    <a:pt x="41" y="30"/>
                    <a:pt x="37" y="30"/>
                  </a:cubicBezTo>
                  <a:cubicBezTo>
                    <a:pt x="35" y="29"/>
                    <a:pt x="33" y="29"/>
                    <a:pt x="31" y="29"/>
                  </a:cubicBezTo>
                  <a:cubicBezTo>
                    <a:pt x="29" y="29"/>
                    <a:pt x="28" y="29"/>
                    <a:pt x="27" y="28"/>
                  </a:cubicBezTo>
                  <a:cubicBezTo>
                    <a:pt x="26" y="28"/>
                    <a:pt x="26" y="28"/>
                    <a:pt x="26" y="28"/>
                  </a:cubicBezTo>
                  <a:cubicBezTo>
                    <a:pt x="25" y="28"/>
                    <a:pt x="25" y="28"/>
                    <a:pt x="25" y="28"/>
                  </a:cubicBezTo>
                  <a:cubicBezTo>
                    <a:pt x="24" y="28"/>
                    <a:pt x="24" y="28"/>
                    <a:pt x="24" y="28"/>
                  </a:cubicBezTo>
                  <a:cubicBezTo>
                    <a:pt x="23" y="28"/>
                    <a:pt x="22" y="27"/>
                    <a:pt x="21" y="27"/>
                  </a:cubicBezTo>
                  <a:cubicBezTo>
                    <a:pt x="22" y="28"/>
                    <a:pt x="23" y="29"/>
                    <a:pt x="25" y="30"/>
                  </a:cubicBezTo>
                  <a:cubicBezTo>
                    <a:pt x="26" y="31"/>
                    <a:pt x="27" y="31"/>
                    <a:pt x="28" y="32"/>
                  </a:cubicBezTo>
                  <a:cubicBezTo>
                    <a:pt x="29" y="32"/>
                    <a:pt x="30" y="33"/>
                    <a:pt x="31" y="34"/>
                  </a:cubicBezTo>
                  <a:cubicBezTo>
                    <a:pt x="32" y="35"/>
                    <a:pt x="34" y="36"/>
                    <a:pt x="36" y="38"/>
                  </a:cubicBezTo>
                  <a:cubicBezTo>
                    <a:pt x="37" y="39"/>
                    <a:pt x="39" y="40"/>
                    <a:pt x="40" y="41"/>
                  </a:cubicBezTo>
                  <a:cubicBezTo>
                    <a:pt x="42" y="42"/>
                    <a:pt x="44" y="43"/>
                    <a:pt x="46" y="44"/>
                  </a:cubicBezTo>
                  <a:cubicBezTo>
                    <a:pt x="47" y="45"/>
                    <a:pt x="48" y="46"/>
                    <a:pt x="49" y="46"/>
                  </a:cubicBezTo>
                  <a:cubicBezTo>
                    <a:pt x="50" y="47"/>
                    <a:pt x="51" y="48"/>
                    <a:pt x="52" y="49"/>
                  </a:cubicBezTo>
                  <a:cubicBezTo>
                    <a:pt x="54" y="50"/>
                    <a:pt x="56" y="52"/>
                    <a:pt x="58" y="54"/>
                  </a:cubicBezTo>
                  <a:cubicBezTo>
                    <a:pt x="59" y="55"/>
                    <a:pt x="59" y="56"/>
                    <a:pt x="60" y="57"/>
                  </a:cubicBezTo>
                  <a:cubicBezTo>
                    <a:pt x="61" y="58"/>
                    <a:pt x="61" y="59"/>
                    <a:pt x="61" y="61"/>
                  </a:cubicBezTo>
                  <a:cubicBezTo>
                    <a:pt x="61" y="58"/>
                    <a:pt x="59" y="56"/>
                    <a:pt x="57" y="54"/>
                  </a:cubicBezTo>
                  <a:cubicBezTo>
                    <a:pt x="55" y="53"/>
                    <a:pt x="53" y="51"/>
                    <a:pt x="51" y="50"/>
                  </a:cubicBezTo>
                  <a:cubicBezTo>
                    <a:pt x="50" y="49"/>
                    <a:pt x="49" y="48"/>
                    <a:pt x="48" y="48"/>
                  </a:cubicBezTo>
                  <a:cubicBezTo>
                    <a:pt x="47" y="47"/>
                    <a:pt x="46" y="46"/>
                    <a:pt x="45" y="46"/>
                  </a:cubicBezTo>
                  <a:cubicBezTo>
                    <a:pt x="44" y="45"/>
                    <a:pt x="44" y="45"/>
                    <a:pt x="43" y="45"/>
                  </a:cubicBezTo>
                  <a:cubicBezTo>
                    <a:pt x="47" y="49"/>
                    <a:pt x="51" y="53"/>
                    <a:pt x="54" y="58"/>
                  </a:cubicBezTo>
                  <a:cubicBezTo>
                    <a:pt x="56" y="62"/>
                    <a:pt x="58" y="66"/>
                    <a:pt x="60" y="70"/>
                  </a:cubicBezTo>
                  <a:cubicBezTo>
                    <a:pt x="61" y="72"/>
                    <a:pt x="62" y="74"/>
                    <a:pt x="62" y="76"/>
                  </a:cubicBezTo>
                  <a:cubicBezTo>
                    <a:pt x="63" y="78"/>
                    <a:pt x="64" y="81"/>
                    <a:pt x="64" y="83"/>
                  </a:cubicBezTo>
                  <a:cubicBezTo>
                    <a:pt x="64" y="82"/>
                    <a:pt x="63" y="81"/>
                    <a:pt x="63" y="80"/>
                  </a:cubicBezTo>
                  <a:cubicBezTo>
                    <a:pt x="62" y="79"/>
                    <a:pt x="62" y="78"/>
                    <a:pt x="61" y="77"/>
                  </a:cubicBezTo>
                  <a:cubicBezTo>
                    <a:pt x="60" y="75"/>
                    <a:pt x="59" y="73"/>
                    <a:pt x="58" y="71"/>
                  </a:cubicBezTo>
                  <a:cubicBezTo>
                    <a:pt x="56" y="67"/>
                    <a:pt x="54" y="63"/>
                    <a:pt x="52" y="59"/>
                  </a:cubicBezTo>
                  <a:cubicBezTo>
                    <a:pt x="47" y="52"/>
                    <a:pt x="41" y="45"/>
                    <a:pt x="34" y="40"/>
                  </a:cubicBezTo>
                  <a:cubicBezTo>
                    <a:pt x="33" y="38"/>
                    <a:pt x="31" y="37"/>
                    <a:pt x="29" y="36"/>
                  </a:cubicBezTo>
                  <a:cubicBezTo>
                    <a:pt x="28" y="35"/>
                    <a:pt x="27" y="34"/>
                    <a:pt x="26" y="34"/>
                  </a:cubicBezTo>
                  <a:cubicBezTo>
                    <a:pt x="26" y="33"/>
                    <a:pt x="25" y="33"/>
                    <a:pt x="24" y="32"/>
                  </a:cubicBezTo>
                  <a:cubicBezTo>
                    <a:pt x="24" y="32"/>
                    <a:pt x="23" y="32"/>
                    <a:pt x="23" y="32"/>
                  </a:cubicBezTo>
                  <a:cubicBezTo>
                    <a:pt x="23" y="32"/>
                    <a:pt x="23" y="32"/>
                    <a:pt x="24" y="32"/>
                  </a:cubicBezTo>
                  <a:cubicBezTo>
                    <a:pt x="24" y="33"/>
                    <a:pt x="25" y="34"/>
                    <a:pt x="25" y="36"/>
                  </a:cubicBezTo>
                  <a:cubicBezTo>
                    <a:pt x="26" y="37"/>
                    <a:pt x="26" y="38"/>
                    <a:pt x="26" y="39"/>
                  </a:cubicBezTo>
                  <a:cubicBezTo>
                    <a:pt x="28" y="44"/>
                    <a:pt x="29" y="49"/>
                    <a:pt x="30" y="53"/>
                  </a:cubicBezTo>
                  <a:cubicBezTo>
                    <a:pt x="31" y="54"/>
                    <a:pt x="31" y="55"/>
                    <a:pt x="32" y="56"/>
                  </a:cubicBezTo>
                  <a:cubicBezTo>
                    <a:pt x="33" y="58"/>
                    <a:pt x="33" y="59"/>
                    <a:pt x="34" y="60"/>
                  </a:cubicBezTo>
                  <a:cubicBezTo>
                    <a:pt x="35" y="62"/>
                    <a:pt x="37" y="63"/>
                    <a:pt x="38" y="65"/>
                  </a:cubicBezTo>
                  <a:cubicBezTo>
                    <a:pt x="40" y="67"/>
                    <a:pt x="42" y="69"/>
                    <a:pt x="44" y="71"/>
                  </a:cubicBezTo>
                  <a:cubicBezTo>
                    <a:pt x="45" y="72"/>
                    <a:pt x="47" y="74"/>
                    <a:pt x="49" y="75"/>
                  </a:cubicBezTo>
                  <a:cubicBezTo>
                    <a:pt x="47" y="74"/>
                    <a:pt x="45" y="73"/>
                    <a:pt x="43" y="71"/>
                  </a:cubicBezTo>
                  <a:cubicBezTo>
                    <a:pt x="41" y="69"/>
                    <a:pt x="40" y="68"/>
                    <a:pt x="38" y="66"/>
                  </a:cubicBezTo>
                  <a:cubicBezTo>
                    <a:pt x="36" y="64"/>
                    <a:pt x="35" y="62"/>
                    <a:pt x="33" y="60"/>
                  </a:cubicBezTo>
                  <a:cubicBezTo>
                    <a:pt x="33" y="59"/>
                    <a:pt x="32" y="58"/>
                    <a:pt x="31" y="57"/>
                  </a:cubicBezTo>
                  <a:cubicBezTo>
                    <a:pt x="30" y="56"/>
                    <a:pt x="30" y="55"/>
                    <a:pt x="29" y="54"/>
                  </a:cubicBezTo>
                  <a:cubicBezTo>
                    <a:pt x="27" y="49"/>
                    <a:pt x="26" y="44"/>
                    <a:pt x="25" y="40"/>
                  </a:cubicBezTo>
                  <a:cubicBezTo>
                    <a:pt x="24" y="37"/>
                    <a:pt x="23" y="35"/>
                    <a:pt x="22" y="33"/>
                  </a:cubicBezTo>
                  <a:cubicBezTo>
                    <a:pt x="22" y="32"/>
                    <a:pt x="21" y="31"/>
                    <a:pt x="20" y="30"/>
                  </a:cubicBezTo>
                  <a:cubicBezTo>
                    <a:pt x="20" y="30"/>
                    <a:pt x="19" y="29"/>
                    <a:pt x="19" y="29"/>
                  </a:cubicBezTo>
                  <a:cubicBezTo>
                    <a:pt x="17" y="27"/>
                    <a:pt x="15" y="25"/>
                    <a:pt x="13" y="23"/>
                  </a:cubicBezTo>
                  <a:cubicBezTo>
                    <a:pt x="12" y="22"/>
                    <a:pt x="10" y="20"/>
                    <a:pt x="9" y="19"/>
                  </a:cubicBezTo>
                  <a:cubicBezTo>
                    <a:pt x="9" y="19"/>
                    <a:pt x="9" y="19"/>
                    <a:pt x="9" y="20"/>
                  </a:cubicBezTo>
                  <a:cubicBezTo>
                    <a:pt x="9" y="21"/>
                    <a:pt x="9" y="22"/>
                    <a:pt x="9" y="23"/>
                  </a:cubicBezTo>
                  <a:cubicBezTo>
                    <a:pt x="8" y="24"/>
                    <a:pt x="8" y="25"/>
                    <a:pt x="8" y="26"/>
                  </a:cubicBezTo>
                  <a:cubicBezTo>
                    <a:pt x="8" y="27"/>
                    <a:pt x="8" y="29"/>
                    <a:pt x="8" y="31"/>
                  </a:cubicBezTo>
                  <a:cubicBezTo>
                    <a:pt x="8" y="33"/>
                    <a:pt x="8" y="35"/>
                    <a:pt x="8" y="37"/>
                  </a:cubicBezTo>
                  <a:cubicBezTo>
                    <a:pt x="9" y="41"/>
                    <a:pt x="10" y="45"/>
                    <a:pt x="11" y="49"/>
                  </a:cubicBezTo>
                  <a:cubicBezTo>
                    <a:pt x="12" y="51"/>
                    <a:pt x="13" y="53"/>
                    <a:pt x="13" y="54"/>
                  </a:cubicBezTo>
                  <a:cubicBezTo>
                    <a:pt x="14" y="56"/>
                    <a:pt x="15" y="58"/>
                    <a:pt x="16" y="60"/>
                  </a:cubicBezTo>
                  <a:cubicBezTo>
                    <a:pt x="15" y="58"/>
                    <a:pt x="14" y="56"/>
                    <a:pt x="13" y="55"/>
                  </a:cubicBezTo>
                  <a:cubicBezTo>
                    <a:pt x="12" y="53"/>
                    <a:pt x="11" y="51"/>
                    <a:pt x="10" y="49"/>
                  </a:cubicBezTo>
                  <a:cubicBezTo>
                    <a:pt x="9" y="45"/>
                    <a:pt x="8" y="42"/>
                    <a:pt x="7" y="38"/>
                  </a:cubicBezTo>
                  <a:cubicBezTo>
                    <a:pt x="7" y="36"/>
                    <a:pt x="6" y="34"/>
                    <a:pt x="6" y="31"/>
                  </a:cubicBezTo>
                  <a:cubicBezTo>
                    <a:pt x="6" y="29"/>
                    <a:pt x="6" y="27"/>
                    <a:pt x="7" y="25"/>
                  </a:cubicBezTo>
                  <a:cubicBezTo>
                    <a:pt x="7" y="25"/>
                    <a:pt x="7" y="24"/>
                    <a:pt x="7" y="24"/>
                  </a:cubicBezTo>
                  <a:cubicBezTo>
                    <a:pt x="7" y="23"/>
                    <a:pt x="7" y="23"/>
                    <a:pt x="7" y="22"/>
                  </a:cubicBezTo>
                  <a:cubicBezTo>
                    <a:pt x="7" y="21"/>
                    <a:pt x="7" y="20"/>
                    <a:pt x="7" y="19"/>
                  </a:cubicBezTo>
                  <a:cubicBezTo>
                    <a:pt x="8" y="18"/>
                    <a:pt x="8" y="17"/>
                    <a:pt x="7" y="16"/>
                  </a:cubicBezTo>
                  <a:cubicBezTo>
                    <a:pt x="7" y="15"/>
                    <a:pt x="6" y="14"/>
                    <a:pt x="5" y="13"/>
                  </a:cubicBezTo>
                  <a:cubicBezTo>
                    <a:pt x="4" y="11"/>
                    <a:pt x="3" y="10"/>
                    <a:pt x="3" y="9"/>
                  </a:cubicBezTo>
                  <a:cubicBezTo>
                    <a:pt x="3" y="8"/>
                    <a:pt x="2" y="8"/>
                    <a:pt x="2" y="8"/>
                  </a:cubicBezTo>
                  <a:cubicBezTo>
                    <a:pt x="2" y="8"/>
                    <a:pt x="2" y="8"/>
                    <a:pt x="2" y="8"/>
                  </a:cubicBezTo>
                  <a:cubicBezTo>
                    <a:pt x="2" y="7"/>
                    <a:pt x="2" y="7"/>
                    <a:pt x="2" y="7"/>
                  </a:cubicBezTo>
                  <a:cubicBezTo>
                    <a:pt x="1" y="4"/>
                    <a:pt x="0" y="2"/>
                    <a:pt x="0" y="0"/>
                  </a:cubicBezTo>
                  <a:cubicBezTo>
                    <a:pt x="0" y="1"/>
                    <a:pt x="1" y="2"/>
                    <a:pt x="1" y="3"/>
                  </a:cubicBezTo>
                  <a:cubicBezTo>
                    <a:pt x="2" y="4"/>
                    <a:pt x="2" y="5"/>
                    <a:pt x="3" y="6"/>
                  </a:cubicBezTo>
                  <a:cubicBezTo>
                    <a:pt x="4" y="7"/>
                    <a:pt x="5" y="9"/>
                    <a:pt x="6" y="10"/>
                  </a:cubicBezTo>
                  <a:cubicBezTo>
                    <a:pt x="6" y="10"/>
                    <a:pt x="6" y="10"/>
                    <a:pt x="6" y="10"/>
                  </a:cubicBezTo>
                  <a:cubicBezTo>
                    <a:pt x="7" y="11"/>
                    <a:pt x="7" y="11"/>
                    <a:pt x="7" y="11"/>
                  </a:cubicBezTo>
                  <a:cubicBezTo>
                    <a:pt x="8" y="12"/>
                    <a:pt x="8" y="12"/>
                    <a:pt x="8" y="12"/>
                  </a:cubicBezTo>
                  <a:cubicBezTo>
                    <a:pt x="9" y="13"/>
                    <a:pt x="9" y="13"/>
                    <a:pt x="10" y="13"/>
                  </a:cubicBezTo>
                  <a:cubicBezTo>
                    <a:pt x="10" y="14"/>
                    <a:pt x="11" y="14"/>
                    <a:pt x="12" y="15"/>
                  </a:cubicBezTo>
                  <a:cubicBezTo>
                    <a:pt x="16" y="16"/>
                    <a:pt x="19" y="18"/>
                    <a:pt x="23" y="19"/>
                  </a:cubicBezTo>
                  <a:cubicBezTo>
                    <a:pt x="24" y="19"/>
                    <a:pt x="25" y="19"/>
                    <a:pt x="26" y="19"/>
                  </a:cubicBezTo>
                  <a:cubicBezTo>
                    <a:pt x="27" y="20"/>
                    <a:pt x="28" y="20"/>
                    <a:pt x="29" y="20"/>
                  </a:cubicBezTo>
                  <a:cubicBezTo>
                    <a:pt x="31" y="20"/>
                    <a:pt x="33" y="20"/>
                    <a:pt x="35" y="19"/>
                  </a:cubicBezTo>
                  <a:cubicBezTo>
                    <a:pt x="39" y="18"/>
                    <a:pt x="43" y="17"/>
                    <a:pt x="46" y="15"/>
                  </a:cubicBezTo>
                  <a:cubicBezTo>
                    <a:pt x="45" y="16"/>
                    <a:pt x="43" y="17"/>
                    <a:pt x="41" y="18"/>
                  </a:cubicBezTo>
                  <a:cubicBezTo>
                    <a:pt x="39" y="19"/>
                    <a:pt x="37" y="19"/>
                    <a:pt x="35" y="20"/>
                  </a:cubicBezTo>
                  <a:cubicBezTo>
                    <a:pt x="33" y="20"/>
                    <a:pt x="31" y="21"/>
                    <a:pt x="29" y="21"/>
                  </a:cubicBezTo>
                  <a:cubicBezTo>
                    <a:pt x="28" y="21"/>
                    <a:pt x="27" y="21"/>
                    <a:pt x="26" y="20"/>
                  </a:cubicBezTo>
                  <a:cubicBezTo>
                    <a:pt x="25" y="20"/>
                    <a:pt x="24" y="20"/>
                    <a:pt x="23" y="20"/>
                  </a:cubicBezTo>
                  <a:cubicBezTo>
                    <a:pt x="21" y="19"/>
                    <a:pt x="19" y="19"/>
                    <a:pt x="17" y="18"/>
                  </a:cubicBezTo>
                  <a:cubicBezTo>
                    <a:pt x="15" y="18"/>
                    <a:pt x="13" y="17"/>
                    <a:pt x="12" y="16"/>
                  </a:cubicBezTo>
                  <a:cubicBezTo>
                    <a:pt x="11" y="15"/>
                    <a:pt x="10" y="15"/>
                    <a:pt x="9" y="14"/>
                  </a:cubicBezTo>
                  <a:cubicBezTo>
                    <a:pt x="9" y="14"/>
                    <a:pt x="9" y="14"/>
                    <a:pt x="9" y="14"/>
                  </a:cubicBezTo>
                  <a:cubicBezTo>
                    <a:pt x="11" y="17"/>
                    <a:pt x="13" y="19"/>
                    <a:pt x="15" y="22"/>
                  </a:cubicBezTo>
                  <a:cubicBezTo>
                    <a:pt x="15" y="22"/>
                    <a:pt x="16" y="23"/>
                    <a:pt x="16" y="23"/>
                  </a:cubicBezTo>
                  <a:cubicBezTo>
                    <a:pt x="17" y="24"/>
                    <a:pt x="18" y="24"/>
                    <a:pt x="18" y="24"/>
                  </a:cubicBezTo>
                  <a:cubicBezTo>
                    <a:pt x="20" y="25"/>
                    <a:pt x="22" y="26"/>
                    <a:pt x="24" y="26"/>
                  </a:cubicBezTo>
                  <a:cubicBezTo>
                    <a:pt x="25" y="26"/>
                    <a:pt x="25" y="26"/>
                    <a:pt x="25" y="26"/>
                  </a:cubicBezTo>
                  <a:cubicBezTo>
                    <a:pt x="25" y="26"/>
                    <a:pt x="26" y="27"/>
                    <a:pt x="26" y="27"/>
                  </a:cubicBezTo>
                  <a:cubicBezTo>
                    <a:pt x="28" y="27"/>
                    <a:pt x="28" y="27"/>
                    <a:pt x="28" y="27"/>
                  </a:cubicBezTo>
                  <a:cubicBezTo>
                    <a:pt x="29" y="27"/>
                    <a:pt x="30" y="27"/>
                    <a:pt x="31" y="27"/>
                  </a:cubicBezTo>
                  <a:cubicBezTo>
                    <a:pt x="33" y="28"/>
                    <a:pt x="35" y="28"/>
                    <a:pt x="37" y="28"/>
                  </a:cubicBezTo>
                  <a:cubicBezTo>
                    <a:pt x="42" y="29"/>
                    <a:pt x="46" y="30"/>
                    <a:pt x="50" y="31"/>
                  </a:cubicBezTo>
                  <a:cubicBezTo>
                    <a:pt x="53" y="32"/>
                    <a:pt x="55" y="33"/>
                    <a:pt x="57" y="34"/>
                  </a:cubicBezTo>
                  <a:cubicBezTo>
                    <a:pt x="58" y="35"/>
                    <a:pt x="60" y="37"/>
                    <a:pt x="61" y="38"/>
                  </a:cubicBezTo>
                  <a:cubicBezTo>
                    <a:pt x="60" y="37"/>
                    <a:pt x="58" y="36"/>
                    <a:pt x="56" y="3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1999"/>
            <p:cNvSpPr>
              <a:spLocks/>
            </p:cNvSpPr>
            <p:nvPr/>
          </p:nvSpPr>
          <p:spPr bwMode="auto">
            <a:xfrm>
              <a:off x="6256304" y="5656296"/>
              <a:ext cx="123826" cy="184151"/>
            </a:xfrm>
            <a:custGeom>
              <a:avLst/>
              <a:gdLst>
                <a:gd name="T0" fmla="*/ 0 w 33"/>
                <a:gd name="T1" fmla="*/ 0 h 49"/>
                <a:gd name="T2" fmla="*/ 12 w 33"/>
                <a:gd name="T3" fmla="*/ 28 h 49"/>
                <a:gd name="T4" fmla="*/ 24 w 33"/>
                <a:gd name="T5" fmla="*/ 39 h 49"/>
                <a:gd name="T6" fmla="*/ 33 w 33"/>
                <a:gd name="T7" fmla="*/ 49 h 49"/>
                <a:gd name="T8" fmla="*/ 14 w 33"/>
                <a:gd name="T9" fmla="*/ 43 h 49"/>
                <a:gd name="T10" fmla="*/ 5 w 33"/>
                <a:gd name="T11" fmla="*/ 25 h 49"/>
                <a:gd name="T12" fmla="*/ 0 w 33"/>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33" h="49">
                  <a:moveTo>
                    <a:pt x="0" y="0"/>
                  </a:moveTo>
                  <a:cubicBezTo>
                    <a:pt x="5" y="9"/>
                    <a:pt x="7" y="19"/>
                    <a:pt x="12" y="28"/>
                  </a:cubicBezTo>
                  <a:cubicBezTo>
                    <a:pt x="15" y="32"/>
                    <a:pt x="19" y="36"/>
                    <a:pt x="24" y="39"/>
                  </a:cubicBezTo>
                  <a:cubicBezTo>
                    <a:pt x="27" y="42"/>
                    <a:pt x="31" y="45"/>
                    <a:pt x="33" y="49"/>
                  </a:cubicBezTo>
                  <a:cubicBezTo>
                    <a:pt x="27" y="47"/>
                    <a:pt x="20" y="45"/>
                    <a:pt x="14" y="43"/>
                  </a:cubicBezTo>
                  <a:cubicBezTo>
                    <a:pt x="9" y="38"/>
                    <a:pt x="6" y="29"/>
                    <a:pt x="5" y="25"/>
                  </a:cubicBezTo>
                  <a:cubicBezTo>
                    <a:pt x="2" y="17"/>
                    <a:pt x="2" y="8"/>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60" name="Picture 2000"/>
            <p:cNvPicPr>
              <a:picLocks noChangeAspect="1" noChangeArrowheads="1"/>
            </p:cNvPicPr>
            <p:nvPr/>
          </p:nvPicPr>
          <p:blipFill>
            <a:blip r:embed="rId34" cstate="screen">
              <a:extLst>
                <a:ext uri="{28A0092B-C50C-407E-A947-70E740481C1C}">
                  <a14:useLocalDpi xmlns:a14="http://schemas.microsoft.com/office/drawing/2010/main"/>
                </a:ext>
              </a:extLst>
            </a:blip>
            <a:srcRect/>
            <a:stretch>
              <a:fillRect/>
            </a:stretch>
          </p:blipFill>
          <p:spPr bwMode="auto">
            <a:xfrm>
              <a:off x="6116603" y="5422932"/>
              <a:ext cx="349252" cy="450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1" name="Picture 2001"/>
            <p:cNvPicPr>
              <a:picLocks noChangeAspect="1" noChangeArrowheads="1"/>
            </p:cNvPicPr>
            <p:nvPr/>
          </p:nvPicPr>
          <p:blipFill>
            <a:blip r:embed="rId35" cstate="screen">
              <a:extLst>
                <a:ext uri="{28A0092B-C50C-407E-A947-70E740481C1C}">
                  <a14:useLocalDpi xmlns:a14="http://schemas.microsoft.com/office/drawing/2010/main"/>
                </a:ext>
              </a:extLst>
            </a:blip>
            <a:srcRect/>
            <a:stretch>
              <a:fillRect/>
            </a:stretch>
          </p:blipFill>
          <p:spPr bwMode="auto">
            <a:xfrm>
              <a:off x="6178516" y="5489608"/>
              <a:ext cx="24765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2" name="Freeform 2002"/>
            <p:cNvSpPr>
              <a:spLocks/>
            </p:cNvSpPr>
            <p:nvPr/>
          </p:nvSpPr>
          <p:spPr bwMode="auto">
            <a:xfrm>
              <a:off x="6245191" y="5611846"/>
              <a:ext cx="201614" cy="134938"/>
            </a:xfrm>
            <a:custGeom>
              <a:avLst/>
              <a:gdLst>
                <a:gd name="T0" fmla="*/ 28 w 54"/>
                <a:gd name="T1" fmla="*/ 9 h 36"/>
                <a:gd name="T2" fmla="*/ 10 w 54"/>
                <a:gd name="T3" fmla="*/ 6 h 36"/>
                <a:gd name="T4" fmla="*/ 0 w 54"/>
                <a:gd name="T5" fmla="*/ 0 h 36"/>
                <a:gd name="T6" fmla="*/ 17 w 54"/>
                <a:gd name="T7" fmla="*/ 3 h 36"/>
                <a:gd name="T8" fmla="*/ 38 w 54"/>
                <a:gd name="T9" fmla="*/ 3 h 36"/>
                <a:gd name="T10" fmla="*/ 53 w 54"/>
                <a:gd name="T11" fmla="*/ 12 h 36"/>
                <a:gd name="T12" fmla="*/ 54 w 54"/>
                <a:gd name="T13" fmla="*/ 15 h 36"/>
                <a:gd name="T14" fmla="*/ 53 w 54"/>
                <a:gd name="T15" fmla="*/ 36 h 36"/>
                <a:gd name="T16" fmla="*/ 50 w 54"/>
                <a:gd name="T17" fmla="*/ 27 h 36"/>
                <a:gd name="T18" fmla="*/ 28 w 54"/>
                <a:gd name="T19"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36">
                  <a:moveTo>
                    <a:pt x="28" y="9"/>
                  </a:moveTo>
                  <a:cubicBezTo>
                    <a:pt x="23" y="9"/>
                    <a:pt x="14" y="8"/>
                    <a:pt x="10" y="6"/>
                  </a:cubicBezTo>
                  <a:cubicBezTo>
                    <a:pt x="6" y="5"/>
                    <a:pt x="0" y="0"/>
                    <a:pt x="0" y="0"/>
                  </a:cubicBezTo>
                  <a:cubicBezTo>
                    <a:pt x="5" y="2"/>
                    <a:pt x="11" y="3"/>
                    <a:pt x="17" y="3"/>
                  </a:cubicBezTo>
                  <a:cubicBezTo>
                    <a:pt x="24" y="3"/>
                    <a:pt x="31" y="2"/>
                    <a:pt x="38" y="3"/>
                  </a:cubicBezTo>
                  <a:cubicBezTo>
                    <a:pt x="44" y="3"/>
                    <a:pt x="49" y="7"/>
                    <a:pt x="53" y="12"/>
                  </a:cubicBezTo>
                  <a:cubicBezTo>
                    <a:pt x="53" y="13"/>
                    <a:pt x="54" y="14"/>
                    <a:pt x="54" y="15"/>
                  </a:cubicBezTo>
                  <a:cubicBezTo>
                    <a:pt x="54" y="22"/>
                    <a:pt x="54" y="29"/>
                    <a:pt x="53" y="36"/>
                  </a:cubicBezTo>
                  <a:cubicBezTo>
                    <a:pt x="52" y="33"/>
                    <a:pt x="51" y="30"/>
                    <a:pt x="50" y="27"/>
                  </a:cubicBezTo>
                  <a:cubicBezTo>
                    <a:pt x="44" y="15"/>
                    <a:pt x="34" y="10"/>
                    <a:pt x="28"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2003"/>
            <p:cNvSpPr>
              <a:spLocks/>
            </p:cNvSpPr>
            <p:nvPr/>
          </p:nvSpPr>
          <p:spPr bwMode="auto">
            <a:xfrm>
              <a:off x="6173753" y="5532470"/>
              <a:ext cx="239714" cy="311152"/>
            </a:xfrm>
            <a:custGeom>
              <a:avLst/>
              <a:gdLst>
                <a:gd name="T0" fmla="*/ 50 w 64"/>
                <a:gd name="T1" fmla="*/ 32 h 83"/>
                <a:gd name="T2" fmla="*/ 31 w 64"/>
                <a:gd name="T3" fmla="*/ 29 h 83"/>
                <a:gd name="T4" fmla="*/ 26 w 64"/>
                <a:gd name="T5" fmla="*/ 28 h 83"/>
                <a:gd name="T6" fmla="*/ 24 w 64"/>
                <a:gd name="T7" fmla="*/ 28 h 83"/>
                <a:gd name="T8" fmla="*/ 25 w 64"/>
                <a:gd name="T9" fmla="*/ 30 h 83"/>
                <a:gd name="T10" fmla="*/ 31 w 64"/>
                <a:gd name="T11" fmla="*/ 34 h 83"/>
                <a:gd name="T12" fmla="*/ 40 w 64"/>
                <a:gd name="T13" fmla="*/ 41 h 83"/>
                <a:gd name="T14" fmla="*/ 49 w 64"/>
                <a:gd name="T15" fmla="*/ 46 h 83"/>
                <a:gd name="T16" fmla="*/ 58 w 64"/>
                <a:gd name="T17" fmla="*/ 54 h 83"/>
                <a:gd name="T18" fmla="*/ 61 w 64"/>
                <a:gd name="T19" fmla="*/ 61 h 83"/>
                <a:gd name="T20" fmla="*/ 52 w 64"/>
                <a:gd name="T21" fmla="*/ 50 h 83"/>
                <a:gd name="T22" fmla="*/ 45 w 64"/>
                <a:gd name="T23" fmla="*/ 45 h 83"/>
                <a:gd name="T24" fmla="*/ 54 w 64"/>
                <a:gd name="T25" fmla="*/ 58 h 83"/>
                <a:gd name="T26" fmla="*/ 63 w 64"/>
                <a:gd name="T27" fmla="*/ 76 h 83"/>
                <a:gd name="T28" fmla="*/ 63 w 64"/>
                <a:gd name="T29" fmla="*/ 80 h 83"/>
                <a:gd name="T30" fmla="*/ 58 w 64"/>
                <a:gd name="T31" fmla="*/ 71 h 83"/>
                <a:gd name="T32" fmla="*/ 35 w 64"/>
                <a:gd name="T33" fmla="*/ 40 h 83"/>
                <a:gd name="T34" fmla="*/ 27 w 64"/>
                <a:gd name="T35" fmla="*/ 34 h 83"/>
                <a:gd name="T36" fmla="*/ 24 w 64"/>
                <a:gd name="T37" fmla="*/ 32 h 83"/>
                <a:gd name="T38" fmla="*/ 25 w 64"/>
                <a:gd name="T39" fmla="*/ 36 h 83"/>
                <a:gd name="T40" fmla="*/ 31 w 64"/>
                <a:gd name="T41" fmla="*/ 53 h 83"/>
                <a:gd name="T42" fmla="*/ 34 w 64"/>
                <a:gd name="T43" fmla="*/ 59 h 83"/>
                <a:gd name="T44" fmla="*/ 44 w 64"/>
                <a:gd name="T45" fmla="*/ 71 h 83"/>
                <a:gd name="T46" fmla="*/ 44 w 64"/>
                <a:gd name="T47" fmla="*/ 71 h 83"/>
                <a:gd name="T48" fmla="*/ 34 w 64"/>
                <a:gd name="T49" fmla="*/ 60 h 83"/>
                <a:gd name="T50" fmla="*/ 30 w 64"/>
                <a:gd name="T51" fmla="*/ 54 h 83"/>
                <a:gd name="T52" fmla="*/ 22 w 64"/>
                <a:gd name="T53" fmla="*/ 33 h 83"/>
                <a:gd name="T54" fmla="*/ 19 w 64"/>
                <a:gd name="T55" fmla="*/ 29 h 83"/>
                <a:gd name="T56" fmla="*/ 9 w 64"/>
                <a:gd name="T57" fmla="*/ 18 h 83"/>
                <a:gd name="T58" fmla="*/ 9 w 64"/>
                <a:gd name="T59" fmla="*/ 23 h 83"/>
                <a:gd name="T60" fmla="*/ 8 w 64"/>
                <a:gd name="T61" fmla="*/ 31 h 83"/>
                <a:gd name="T62" fmla="*/ 11 w 64"/>
                <a:gd name="T63" fmla="*/ 49 h 83"/>
                <a:gd name="T64" fmla="*/ 17 w 64"/>
                <a:gd name="T65" fmla="*/ 60 h 83"/>
                <a:gd name="T66" fmla="*/ 11 w 64"/>
                <a:gd name="T67" fmla="*/ 49 h 83"/>
                <a:gd name="T68" fmla="*/ 7 w 64"/>
                <a:gd name="T69" fmla="*/ 31 h 83"/>
                <a:gd name="T70" fmla="*/ 7 w 64"/>
                <a:gd name="T71" fmla="*/ 24 h 83"/>
                <a:gd name="T72" fmla="*/ 8 w 64"/>
                <a:gd name="T73" fmla="*/ 19 h 83"/>
                <a:gd name="T74" fmla="*/ 5 w 64"/>
                <a:gd name="T75" fmla="*/ 13 h 83"/>
                <a:gd name="T76" fmla="*/ 3 w 64"/>
                <a:gd name="T77" fmla="*/ 8 h 83"/>
                <a:gd name="T78" fmla="*/ 2 w 64"/>
                <a:gd name="T79" fmla="*/ 6 h 83"/>
                <a:gd name="T80" fmla="*/ 1 w 64"/>
                <a:gd name="T81" fmla="*/ 3 h 83"/>
                <a:gd name="T82" fmla="*/ 6 w 64"/>
                <a:gd name="T83" fmla="*/ 10 h 83"/>
                <a:gd name="T84" fmla="*/ 8 w 64"/>
                <a:gd name="T85" fmla="*/ 11 h 83"/>
                <a:gd name="T86" fmla="*/ 10 w 64"/>
                <a:gd name="T87" fmla="*/ 13 h 83"/>
                <a:gd name="T88" fmla="*/ 24 w 64"/>
                <a:gd name="T89" fmla="*/ 19 h 83"/>
                <a:gd name="T90" fmla="*/ 29 w 64"/>
                <a:gd name="T91" fmla="*/ 20 h 83"/>
                <a:gd name="T92" fmla="*/ 47 w 64"/>
                <a:gd name="T93" fmla="*/ 15 h 83"/>
                <a:gd name="T94" fmla="*/ 35 w 64"/>
                <a:gd name="T95" fmla="*/ 20 h 83"/>
                <a:gd name="T96" fmla="*/ 26 w 64"/>
                <a:gd name="T97" fmla="*/ 20 h 83"/>
                <a:gd name="T98" fmla="*/ 17 w 64"/>
                <a:gd name="T99" fmla="*/ 18 h 83"/>
                <a:gd name="T100" fmla="*/ 9 w 64"/>
                <a:gd name="T101" fmla="*/ 14 h 83"/>
                <a:gd name="T102" fmla="*/ 15 w 64"/>
                <a:gd name="T103" fmla="*/ 22 h 83"/>
                <a:gd name="T104" fmla="*/ 19 w 64"/>
                <a:gd name="T105" fmla="*/ 24 h 83"/>
                <a:gd name="T106" fmla="*/ 25 w 64"/>
                <a:gd name="T107" fmla="*/ 26 h 83"/>
                <a:gd name="T108" fmla="*/ 28 w 64"/>
                <a:gd name="T109" fmla="*/ 27 h 83"/>
                <a:gd name="T110" fmla="*/ 38 w 64"/>
                <a:gd name="T111" fmla="*/ 28 h 83"/>
                <a:gd name="T112" fmla="*/ 57 w 64"/>
                <a:gd name="T113" fmla="*/ 34 h 83"/>
                <a:gd name="T114" fmla="*/ 56 w 64"/>
                <a:gd name="T11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83">
                  <a:moveTo>
                    <a:pt x="56" y="35"/>
                  </a:moveTo>
                  <a:cubicBezTo>
                    <a:pt x="54" y="34"/>
                    <a:pt x="52" y="33"/>
                    <a:pt x="50" y="32"/>
                  </a:cubicBezTo>
                  <a:cubicBezTo>
                    <a:pt x="46" y="31"/>
                    <a:pt x="42" y="30"/>
                    <a:pt x="37" y="30"/>
                  </a:cubicBezTo>
                  <a:cubicBezTo>
                    <a:pt x="35" y="29"/>
                    <a:pt x="33" y="29"/>
                    <a:pt x="31" y="29"/>
                  </a:cubicBezTo>
                  <a:cubicBezTo>
                    <a:pt x="30" y="29"/>
                    <a:pt x="29" y="28"/>
                    <a:pt x="28" y="28"/>
                  </a:cubicBezTo>
                  <a:cubicBezTo>
                    <a:pt x="26" y="28"/>
                    <a:pt x="26" y="28"/>
                    <a:pt x="26" y="28"/>
                  </a:cubicBezTo>
                  <a:cubicBezTo>
                    <a:pt x="26" y="28"/>
                    <a:pt x="25" y="28"/>
                    <a:pt x="25" y="28"/>
                  </a:cubicBezTo>
                  <a:cubicBezTo>
                    <a:pt x="24" y="28"/>
                    <a:pt x="24" y="28"/>
                    <a:pt x="24" y="28"/>
                  </a:cubicBezTo>
                  <a:cubicBezTo>
                    <a:pt x="23" y="28"/>
                    <a:pt x="22" y="27"/>
                    <a:pt x="21" y="27"/>
                  </a:cubicBezTo>
                  <a:cubicBezTo>
                    <a:pt x="22" y="28"/>
                    <a:pt x="24" y="29"/>
                    <a:pt x="25" y="30"/>
                  </a:cubicBezTo>
                  <a:cubicBezTo>
                    <a:pt x="26" y="31"/>
                    <a:pt x="27" y="31"/>
                    <a:pt x="28" y="32"/>
                  </a:cubicBezTo>
                  <a:cubicBezTo>
                    <a:pt x="29" y="32"/>
                    <a:pt x="30" y="33"/>
                    <a:pt x="31" y="34"/>
                  </a:cubicBezTo>
                  <a:cubicBezTo>
                    <a:pt x="33" y="35"/>
                    <a:pt x="34" y="36"/>
                    <a:pt x="36" y="38"/>
                  </a:cubicBezTo>
                  <a:cubicBezTo>
                    <a:pt x="38" y="39"/>
                    <a:pt x="39" y="40"/>
                    <a:pt x="40" y="41"/>
                  </a:cubicBezTo>
                  <a:cubicBezTo>
                    <a:pt x="42" y="42"/>
                    <a:pt x="44" y="43"/>
                    <a:pt x="46" y="44"/>
                  </a:cubicBezTo>
                  <a:cubicBezTo>
                    <a:pt x="47" y="45"/>
                    <a:pt x="48" y="46"/>
                    <a:pt x="49" y="46"/>
                  </a:cubicBezTo>
                  <a:cubicBezTo>
                    <a:pt x="50" y="47"/>
                    <a:pt x="51" y="48"/>
                    <a:pt x="52" y="49"/>
                  </a:cubicBezTo>
                  <a:cubicBezTo>
                    <a:pt x="54" y="50"/>
                    <a:pt x="56" y="52"/>
                    <a:pt x="58" y="54"/>
                  </a:cubicBezTo>
                  <a:cubicBezTo>
                    <a:pt x="59" y="55"/>
                    <a:pt x="60" y="56"/>
                    <a:pt x="60" y="57"/>
                  </a:cubicBezTo>
                  <a:cubicBezTo>
                    <a:pt x="61" y="58"/>
                    <a:pt x="61" y="59"/>
                    <a:pt x="61" y="61"/>
                  </a:cubicBezTo>
                  <a:cubicBezTo>
                    <a:pt x="61" y="58"/>
                    <a:pt x="59" y="56"/>
                    <a:pt x="58" y="54"/>
                  </a:cubicBezTo>
                  <a:cubicBezTo>
                    <a:pt x="56" y="52"/>
                    <a:pt x="54" y="51"/>
                    <a:pt x="52" y="50"/>
                  </a:cubicBezTo>
                  <a:cubicBezTo>
                    <a:pt x="51" y="49"/>
                    <a:pt x="50" y="48"/>
                    <a:pt x="48" y="47"/>
                  </a:cubicBezTo>
                  <a:cubicBezTo>
                    <a:pt x="47" y="47"/>
                    <a:pt x="46" y="46"/>
                    <a:pt x="45" y="45"/>
                  </a:cubicBezTo>
                  <a:cubicBezTo>
                    <a:pt x="45" y="45"/>
                    <a:pt x="44" y="45"/>
                    <a:pt x="44" y="45"/>
                  </a:cubicBezTo>
                  <a:cubicBezTo>
                    <a:pt x="47" y="49"/>
                    <a:pt x="51" y="53"/>
                    <a:pt x="54" y="58"/>
                  </a:cubicBezTo>
                  <a:cubicBezTo>
                    <a:pt x="56" y="62"/>
                    <a:pt x="59" y="66"/>
                    <a:pt x="61" y="70"/>
                  </a:cubicBezTo>
                  <a:cubicBezTo>
                    <a:pt x="61" y="72"/>
                    <a:pt x="62" y="74"/>
                    <a:pt x="63" y="76"/>
                  </a:cubicBezTo>
                  <a:cubicBezTo>
                    <a:pt x="63" y="78"/>
                    <a:pt x="64" y="81"/>
                    <a:pt x="64" y="83"/>
                  </a:cubicBezTo>
                  <a:cubicBezTo>
                    <a:pt x="64" y="82"/>
                    <a:pt x="63" y="81"/>
                    <a:pt x="63" y="80"/>
                  </a:cubicBezTo>
                  <a:cubicBezTo>
                    <a:pt x="62" y="79"/>
                    <a:pt x="62" y="78"/>
                    <a:pt x="62" y="77"/>
                  </a:cubicBezTo>
                  <a:cubicBezTo>
                    <a:pt x="61" y="75"/>
                    <a:pt x="60" y="73"/>
                    <a:pt x="58" y="71"/>
                  </a:cubicBezTo>
                  <a:cubicBezTo>
                    <a:pt x="57" y="67"/>
                    <a:pt x="54" y="63"/>
                    <a:pt x="52" y="59"/>
                  </a:cubicBezTo>
                  <a:cubicBezTo>
                    <a:pt x="47" y="52"/>
                    <a:pt x="41" y="45"/>
                    <a:pt x="35" y="40"/>
                  </a:cubicBezTo>
                  <a:cubicBezTo>
                    <a:pt x="33" y="38"/>
                    <a:pt x="31" y="37"/>
                    <a:pt x="29" y="36"/>
                  </a:cubicBezTo>
                  <a:cubicBezTo>
                    <a:pt x="29" y="35"/>
                    <a:pt x="28" y="34"/>
                    <a:pt x="27" y="34"/>
                  </a:cubicBezTo>
                  <a:cubicBezTo>
                    <a:pt x="26" y="33"/>
                    <a:pt x="25" y="33"/>
                    <a:pt x="24" y="32"/>
                  </a:cubicBezTo>
                  <a:cubicBezTo>
                    <a:pt x="24" y="32"/>
                    <a:pt x="24" y="32"/>
                    <a:pt x="24" y="32"/>
                  </a:cubicBezTo>
                  <a:cubicBezTo>
                    <a:pt x="24" y="32"/>
                    <a:pt x="24" y="32"/>
                    <a:pt x="24" y="32"/>
                  </a:cubicBezTo>
                  <a:cubicBezTo>
                    <a:pt x="24" y="33"/>
                    <a:pt x="25" y="34"/>
                    <a:pt x="25" y="36"/>
                  </a:cubicBezTo>
                  <a:cubicBezTo>
                    <a:pt x="26" y="37"/>
                    <a:pt x="26" y="38"/>
                    <a:pt x="27" y="39"/>
                  </a:cubicBezTo>
                  <a:cubicBezTo>
                    <a:pt x="28" y="44"/>
                    <a:pt x="29" y="49"/>
                    <a:pt x="31" y="53"/>
                  </a:cubicBezTo>
                  <a:cubicBezTo>
                    <a:pt x="31" y="54"/>
                    <a:pt x="32" y="55"/>
                    <a:pt x="32" y="56"/>
                  </a:cubicBezTo>
                  <a:cubicBezTo>
                    <a:pt x="33" y="57"/>
                    <a:pt x="34" y="58"/>
                    <a:pt x="34" y="59"/>
                  </a:cubicBezTo>
                  <a:cubicBezTo>
                    <a:pt x="36" y="61"/>
                    <a:pt x="37" y="63"/>
                    <a:pt x="39" y="65"/>
                  </a:cubicBezTo>
                  <a:cubicBezTo>
                    <a:pt x="40" y="67"/>
                    <a:pt x="42" y="69"/>
                    <a:pt x="44" y="71"/>
                  </a:cubicBezTo>
                  <a:cubicBezTo>
                    <a:pt x="46" y="72"/>
                    <a:pt x="47" y="74"/>
                    <a:pt x="49" y="75"/>
                  </a:cubicBezTo>
                  <a:cubicBezTo>
                    <a:pt x="47" y="74"/>
                    <a:pt x="45" y="72"/>
                    <a:pt x="44" y="71"/>
                  </a:cubicBezTo>
                  <a:cubicBezTo>
                    <a:pt x="42" y="69"/>
                    <a:pt x="40" y="67"/>
                    <a:pt x="38" y="66"/>
                  </a:cubicBezTo>
                  <a:cubicBezTo>
                    <a:pt x="37" y="64"/>
                    <a:pt x="35" y="62"/>
                    <a:pt x="34" y="60"/>
                  </a:cubicBezTo>
                  <a:cubicBezTo>
                    <a:pt x="33" y="59"/>
                    <a:pt x="32" y="58"/>
                    <a:pt x="31" y="57"/>
                  </a:cubicBezTo>
                  <a:cubicBezTo>
                    <a:pt x="31" y="56"/>
                    <a:pt x="30" y="55"/>
                    <a:pt x="30" y="54"/>
                  </a:cubicBezTo>
                  <a:cubicBezTo>
                    <a:pt x="28" y="49"/>
                    <a:pt x="27" y="44"/>
                    <a:pt x="25" y="40"/>
                  </a:cubicBezTo>
                  <a:cubicBezTo>
                    <a:pt x="25" y="37"/>
                    <a:pt x="24" y="35"/>
                    <a:pt x="22" y="33"/>
                  </a:cubicBezTo>
                  <a:cubicBezTo>
                    <a:pt x="22" y="32"/>
                    <a:pt x="21" y="31"/>
                    <a:pt x="20" y="30"/>
                  </a:cubicBezTo>
                  <a:cubicBezTo>
                    <a:pt x="20" y="30"/>
                    <a:pt x="20" y="29"/>
                    <a:pt x="19" y="29"/>
                  </a:cubicBezTo>
                  <a:cubicBezTo>
                    <a:pt x="17" y="27"/>
                    <a:pt x="15" y="25"/>
                    <a:pt x="13" y="23"/>
                  </a:cubicBezTo>
                  <a:cubicBezTo>
                    <a:pt x="12" y="22"/>
                    <a:pt x="11" y="20"/>
                    <a:pt x="9" y="18"/>
                  </a:cubicBezTo>
                  <a:cubicBezTo>
                    <a:pt x="9" y="19"/>
                    <a:pt x="9" y="19"/>
                    <a:pt x="9" y="19"/>
                  </a:cubicBezTo>
                  <a:cubicBezTo>
                    <a:pt x="9" y="20"/>
                    <a:pt x="9" y="22"/>
                    <a:pt x="9" y="23"/>
                  </a:cubicBezTo>
                  <a:cubicBezTo>
                    <a:pt x="9" y="24"/>
                    <a:pt x="8" y="24"/>
                    <a:pt x="8" y="25"/>
                  </a:cubicBezTo>
                  <a:cubicBezTo>
                    <a:pt x="8" y="27"/>
                    <a:pt x="8" y="29"/>
                    <a:pt x="8" y="31"/>
                  </a:cubicBezTo>
                  <a:cubicBezTo>
                    <a:pt x="8" y="33"/>
                    <a:pt x="8" y="35"/>
                    <a:pt x="8" y="37"/>
                  </a:cubicBezTo>
                  <a:cubicBezTo>
                    <a:pt x="9" y="41"/>
                    <a:pt x="10" y="45"/>
                    <a:pt x="11" y="49"/>
                  </a:cubicBezTo>
                  <a:cubicBezTo>
                    <a:pt x="12" y="51"/>
                    <a:pt x="13" y="53"/>
                    <a:pt x="14" y="54"/>
                  </a:cubicBezTo>
                  <a:cubicBezTo>
                    <a:pt x="15" y="56"/>
                    <a:pt x="16" y="58"/>
                    <a:pt x="17" y="60"/>
                  </a:cubicBezTo>
                  <a:cubicBezTo>
                    <a:pt x="15" y="58"/>
                    <a:pt x="14" y="56"/>
                    <a:pt x="13" y="55"/>
                  </a:cubicBezTo>
                  <a:cubicBezTo>
                    <a:pt x="12" y="53"/>
                    <a:pt x="12" y="51"/>
                    <a:pt x="11" y="49"/>
                  </a:cubicBezTo>
                  <a:cubicBezTo>
                    <a:pt x="9" y="45"/>
                    <a:pt x="8" y="41"/>
                    <a:pt x="7" y="37"/>
                  </a:cubicBezTo>
                  <a:cubicBezTo>
                    <a:pt x="7" y="35"/>
                    <a:pt x="7" y="33"/>
                    <a:pt x="7" y="31"/>
                  </a:cubicBezTo>
                  <a:cubicBezTo>
                    <a:pt x="7" y="29"/>
                    <a:pt x="7" y="27"/>
                    <a:pt x="7" y="25"/>
                  </a:cubicBezTo>
                  <a:cubicBezTo>
                    <a:pt x="7" y="25"/>
                    <a:pt x="7" y="24"/>
                    <a:pt x="7" y="24"/>
                  </a:cubicBezTo>
                  <a:cubicBezTo>
                    <a:pt x="7" y="23"/>
                    <a:pt x="7" y="23"/>
                    <a:pt x="7" y="22"/>
                  </a:cubicBezTo>
                  <a:cubicBezTo>
                    <a:pt x="8" y="21"/>
                    <a:pt x="8" y="20"/>
                    <a:pt x="8" y="19"/>
                  </a:cubicBezTo>
                  <a:cubicBezTo>
                    <a:pt x="8" y="18"/>
                    <a:pt x="8" y="17"/>
                    <a:pt x="8" y="16"/>
                  </a:cubicBezTo>
                  <a:cubicBezTo>
                    <a:pt x="7" y="15"/>
                    <a:pt x="6" y="14"/>
                    <a:pt x="5" y="13"/>
                  </a:cubicBezTo>
                  <a:cubicBezTo>
                    <a:pt x="4" y="11"/>
                    <a:pt x="4" y="10"/>
                    <a:pt x="3" y="8"/>
                  </a:cubicBezTo>
                  <a:cubicBezTo>
                    <a:pt x="3" y="8"/>
                    <a:pt x="3" y="8"/>
                    <a:pt x="3" y="8"/>
                  </a:cubicBezTo>
                  <a:cubicBezTo>
                    <a:pt x="3" y="8"/>
                    <a:pt x="3" y="8"/>
                    <a:pt x="3" y="8"/>
                  </a:cubicBezTo>
                  <a:cubicBezTo>
                    <a:pt x="2" y="7"/>
                    <a:pt x="2" y="7"/>
                    <a:pt x="2" y="6"/>
                  </a:cubicBezTo>
                  <a:cubicBezTo>
                    <a:pt x="1" y="4"/>
                    <a:pt x="0" y="2"/>
                    <a:pt x="0" y="0"/>
                  </a:cubicBezTo>
                  <a:cubicBezTo>
                    <a:pt x="0" y="1"/>
                    <a:pt x="1" y="2"/>
                    <a:pt x="1" y="3"/>
                  </a:cubicBezTo>
                  <a:cubicBezTo>
                    <a:pt x="2" y="4"/>
                    <a:pt x="3" y="5"/>
                    <a:pt x="3" y="6"/>
                  </a:cubicBezTo>
                  <a:cubicBezTo>
                    <a:pt x="4" y="7"/>
                    <a:pt x="5" y="9"/>
                    <a:pt x="6" y="10"/>
                  </a:cubicBezTo>
                  <a:cubicBezTo>
                    <a:pt x="6" y="10"/>
                    <a:pt x="6" y="10"/>
                    <a:pt x="6" y="10"/>
                  </a:cubicBezTo>
                  <a:cubicBezTo>
                    <a:pt x="7" y="11"/>
                    <a:pt x="7" y="11"/>
                    <a:pt x="8" y="11"/>
                  </a:cubicBezTo>
                  <a:cubicBezTo>
                    <a:pt x="8" y="12"/>
                    <a:pt x="8" y="12"/>
                    <a:pt x="9" y="12"/>
                  </a:cubicBezTo>
                  <a:cubicBezTo>
                    <a:pt x="9" y="12"/>
                    <a:pt x="10" y="13"/>
                    <a:pt x="10" y="13"/>
                  </a:cubicBezTo>
                  <a:cubicBezTo>
                    <a:pt x="11" y="13"/>
                    <a:pt x="12" y="14"/>
                    <a:pt x="12" y="14"/>
                  </a:cubicBezTo>
                  <a:cubicBezTo>
                    <a:pt x="16" y="16"/>
                    <a:pt x="20" y="18"/>
                    <a:pt x="24" y="19"/>
                  </a:cubicBezTo>
                  <a:cubicBezTo>
                    <a:pt x="25" y="19"/>
                    <a:pt x="26" y="19"/>
                    <a:pt x="26" y="19"/>
                  </a:cubicBezTo>
                  <a:cubicBezTo>
                    <a:pt x="27" y="20"/>
                    <a:pt x="28" y="20"/>
                    <a:pt x="29" y="20"/>
                  </a:cubicBezTo>
                  <a:cubicBezTo>
                    <a:pt x="31" y="20"/>
                    <a:pt x="33" y="20"/>
                    <a:pt x="35" y="19"/>
                  </a:cubicBezTo>
                  <a:cubicBezTo>
                    <a:pt x="39" y="18"/>
                    <a:pt x="43" y="17"/>
                    <a:pt x="47" y="15"/>
                  </a:cubicBezTo>
                  <a:cubicBezTo>
                    <a:pt x="45" y="16"/>
                    <a:pt x="43" y="17"/>
                    <a:pt x="41" y="18"/>
                  </a:cubicBezTo>
                  <a:cubicBezTo>
                    <a:pt x="39" y="19"/>
                    <a:pt x="37" y="19"/>
                    <a:pt x="35" y="20"/>
                  </a:cubicBezTo>
                  <a:cubicBezTo>
                    <a:pt x="33" y="20"/>
                    <a:pt x="31" y="21"/>
                    <a:pt x="29" y="21"/>
                  </a:cubicBezTo>
                  <a:cubicBezTo>
                    <a:pt x="28" y="21"/>
                    <a:pt x="27" y="21"/>
                    <a:pt x="26" y="20"/>
                  </a:cubicBezTo>
                  <a:cubicBezTo>
                    <a:pt x="25" y="20"/>
                    <a:pt x="24" y="20"/>
                    <a:pt x="23" y="20"/>
                  </a:cubicBezTo>
                  <a:cubicBezTo>
                    <a:pt x="21" y="19"/>
                    <a:pt x="19" y="19"/>
                    <a:pt x="17" y="18"/>
                  </a:cubicBezTo>
                  <a:cubicBezTo>
                    <a:pt x="16" y="17"/>
                    <a:pt x="14" y="17"/>
                    <a:pt x="12" y="16"/>
                  </a:cubicBezTo>
                  <a:cubicBezTo>
                    <a:pt x="11" y="15"/>
                    <a:pt x="10" y="15"/>
                    <a:pt x="9" y="14"/>
                  </a:cubicBezTo>
                  <a:cubicBezTo>
                    <a:pt x="9" y="14"/>
                    <a:pt x="9" y="14"/>
                    <a:pt x="9" y="14"/>
                  </a:cubicBezTo>
                  <a:cubicBezTo>
                    <a:pt x="11" y="17"/>
                    <a:pt x="13" y="19"/>
                    <a:pt x="15" y="22"/>
                  </a:cubicBezTo>
                  <a:cubicBezTo>
                    <a:pt x="16" y="22"/>
                    <a:pt x="16" y="23"/>
                    <a:pt x="17" y="23"/>
                  </a:cubicBezTo>
                  <a:cubicBezTo>
                    <a:pt x="17" y="23"/>
                    <a:pt x="18" y="24"/>
                    <a:pt x="19" y="24"/>
                  </a:cubicBezTo>
                  <a:cubicBezTo>
                    <a:pt x="20" y="25"/>
                    <a:pt x="22" y="26"/>
                    <a:pt x="25" y="26"/>
                  </a:cubicBezTo>
                  <a:cubicBezTo>
                    <a:pt x="25" y="26"/>
                    <a:pt x="25" y="26"/>
                    <a:pt x="25" y="26"/>
                  </a:cubicBezTo>
                  <a:cubicBezTo>
                    <a:pt x="26" y="26"/>
                    <a:pt x="26" y="26"/>
                    <a:pt x="26" y="26"/>
                  </a:cubicBezTo>
                  <a:cubicBezTo>
                    <a:pt x="28" y="27"/>
                    <a:pt x="28" y="27"/>
                    <a:pt x="28" y="27"/>
                  </a:cubicBezTo>
                  <a:cubicBezTo>
                    <a:pt x="29" y="27"/>
                    <a:pt x="30" y="27"/>
                    <a:pt x="31" y="27"/>
                  </a:cubicBezTo>
                  <a:cubicBezTo>
                    <a:pt x="33" y="27"/>
                    <a:pt x="35" y="28"/>
                    <a:pt x="38" y="28"/>
                  </a:cubicBezTo>
                  <a:cubicBezTo>
                    <a:pt x="42" y="29"/>
                    <a:pt x="46" y="29"/>
                    <a:pt x="51" y="31"/>
                  </a:cubicBezTo>
                  <a:cubicBezTo>
                    <a:pt x="53" y="32"/>
                    <a:pt x="55" y="33"/>
                    <a:pt x="57" y="34"/>
                  </a:cubicBezTo>
                  <a:cubicBezTo>
                    <a:pt x="59" y="35"/>
                    <a:pt x="60" y="37"/>
                    <a:pt x="62" y="38"/>
                  </a:cubicBezTo>
                  <a:cubicBezTo>
                    <a:pt x="60" y="37"/>
                    <a:pt x="58" y="36"/>
                    <a:pt x="56" y="3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2004"/>
            <p:cNvSpPr>
              <a:spLocks/>
            </p:cNvSpPr>
            <p:nvPr/>
          </p:nvSpPr>
          <p:spPr bwMode="auto">
            <a:xfrm>
              <a:off x="7645375" y="2643200"/>
              <a:ext cx="112713" cy="65088"/>
            </a:xfrm>
            <a:custGeom>
              <a:avLst/>
              <a:gdLst>
                <a:gd name="T0" fmla="*/ 0 w 30"/>
                <a:gd name="T1" fmla="*/ 17 h 17"/>
                <a:gd name="T2" fmla="*/ 17 w 30"/>
                <a:gd name="T3" fmla="*/ 11 h 17"/>
                <a:gd name="T4" fmla="*/ 24 w 30"/>
                <a:gd name="T5" fmla="*/ 5 h 17"/>
                <a:gd name="T6" fmla="*/ 30 w 30"/>
                <a:gd name="T7" fmla="*/ 0 h 17"/>
                <a:gd name="T8" fmla="*/ 25 w 30"/>
                <a:gd name="T9" fmla="*/ 11 h 17"/>
                <a:gd name="T10" fmla="*/ 15 w 30"/>
                <a:gd name="T11" fmla="*/ 16 h 17"/>
                <a:gd name="T12" fmla="*/ 0 w 3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17"/>
                  </a:moveTo>
                  <a:cubicBezTo>
                    <a:pt x="6" y="15"/>
                    <a:pt x="12" y="14"/>
                    <a:pt x="17" y="11"/>
                  </a:cubicBezTo>
                  <a:cubicBezTo>
                    <a:pt x="19" y="10"/>
                    <a:pt x="22" y="8"/>
                    <a:pt x="24" y="5"/>
                  </a:cubicBezTo>
                  <a:cubicBezTo>
                    <a:pt x="25" y="3"/>
                    <a:pt x="27" y="1"/>
                    <a:pt x="30" y="0"/>
                  </a:cubicBezTo>
                  <a:cubicBezTo>
                    <a:pt x="28" y="4"/>
                    <a:pt x="27" y="7"/>
                    <a:pt x="25" y="11"/>
                  </a:cubicBezTo>
                  <a:cubicBezTo>
                    <a:pt x="22" y="13"/>
                    <a:pt x="17" y="15"/>
                    <a:pt x="15" y="16"/>
                  </a:cubicBezTo>
                  <a:cubicBezTo>
                    <a:pt x="10" y="17"/>
                    <a:pt x="5" y="17"/>
                    <a:pt x="0"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65" name="Picture 2006"/>
            <p:cNvPicPr>
              <a:picLocks noChangeAspect="1" noChangeArrowheads="1"/>
            </p:cNvPicPr>
            <p:nvPr/>
          </p:nvPicPr>
          <p:blipFill>
            <a:blip r:embed="rId36" cstate="screen">
              <a:extLst>
                <a:ext uri="{28A0092B-C50C-407E-A947-70E740481C1C}">
                  <a14:useLocalDpi xmlns:a14="http://schemas.microsoft.com/office/drawing/2010/main"/>
                </a:ext>
              </a:extLst>
            </a:blip>
            <a:srcRect/>
            <a:stretch>
              <a:fillRect/>
            </a:stretch>
          </p:blipFill>
          <p:spPr bwMode="auto">
            <a:xfrm>
              <a:off x="7539012" y="2600338"/>
              <a:ext cx="90488" cy="158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6" name="Freeform 2007"/>
            <p:cNvSpPr>
              <a:spLocks/>
            </p:cNvSpPr>
            <p:nvPr/>
          </p:nvSpPr>
          <p:spPr bwMode="auto">
            <a:xfrm>
              <a:off x="7618387" y="2598750"/>
              <a:ext cx="87313" cy="115888"/>
            </a:xfrm>
            <a:custGeom>
              <a:avLst/>
              <a:gdLst>
                <a:gd name="T0" fmla="*/ 6 w 23"/>
                <a:gd name="T1" fmla="*/ 15 h 31"/>
                <a:gd name="T2" fmla="*/ 4 w 23"/>
                <a:gd name="T3" fmla="*/ 26 h 31"/>
                <a:gd name="T4" fmla="*/ 0 w 23"/>
                <a:gd name="T5" fmla="*/ 31 h 31"/>
                <a:gd name="T6" fmla="*/ 2 w 23"/>
                <a:gd name="T7" fmla="*/ 21 h 31"/>
                <a:gd name="T8" fmla="*/ 3 w 23"/>
                <a:gd name="T9" fmla="*/ 9 h 31"/>
                <a:gd name="T10" fmla="*/ 9 w 23"/>
                <a:gd name="T11" fmla="*/ 1 h 31"/>
                <a:gd name="T12" fmla="*/ 10 w 23"/>
                <a:gd name="T13" fmla="*/ 0 h 31"/>
                <a:gd name="T14" fmla="*/ 23 w 23"/>
                <a:gd name="T15" fmla="*/ 1 h 31"/>
                <a:gd name="T16" fmla="*/ 17 w 23"/>
                <a:gd name="T17" fmla="*/ 3 h 31"/>
                <a:gd name="T18" fmla="*/ 6 w 23"/>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31">
                  <a:moveTo>
                    <a:pt x="6" y="15"/>
                  </a:moveTo>
                  <a:cubicBezTo>
                    <a:pt x="6" y="18"/>
                    <a:pt x="5" y="23"/>
                    <a:pt x="4" y="26"/>
                  </a:cubicBezTo>
                  <a:cubicBezTo>
                    <a:pt x="3" y="28"/>
                    <a:pt x="0" y="31"/>
                    <a:pt x="0" y="31"/>
                  </a:cubicBezTo>
                  <a:cubicBezTo>
                    <a:pt x="2" y="28"/>
                    <a:pt x="2" y="25"/>
                    <a:pt x="2" y="21"/>
                  </a:cubicBezTo>
                  <a:cubicBezTo>
                    <a:pt x="3" y="17"/>
                    <a:pt x="2" y="13"/>
                    <a:pt x="3" y="9"/>
                  </a:cubicBezTo>
                  <a:cubicBezTo>
                    <a:pt x="3" y="5"/>
                    <a:pt x="6" y="3"/>
                    <a:pt x="9" y="1"/>
                  </a:cubicBezTo>
                  <a:cubicBezTo>
                    <a:pt x="9" y="0"/>
                    <a:pt x="10" y="0"/>
                    <a:pt x="10" y="0"/>
                  </a:cubicBezTo>
                  <a:cubicBezTo>
                    <a:pt x="15" y="0"/>
                    <a:pt x="19" y="1"/>
                    <a:pt x="23" y="1"/>
                  </a:cubicBezTo>
                  <a:cubicBezTo>
                    <a:pt x="21" y="2"/>
                    <a:pt x="19" y="2"/>
                    <a:pt x="17" y="3"/>
                  </a:cubicBezTo>
                  <a:cubicBezTo>
                    <a:pt x="10" y="6"/>
                    <a:pt x="7" y="12"/>
                    <a:pt x="6"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2008"/>
            <p:cNvSpPr>
              <a:spLocks/>
            </p:cNvSpPr>
            <p:nvPr/>
          </p:nvSpPr>
          <p:spPr bwMode="auto">
            <a:xfrm>
              <a:off x="7570762" y="2624150"/>
              <a:ext cx="187326" cy="131763"/>
            </a:xfrm>
            <a:custGeom>
              <a:avLst/>
              <a:gdLst>
                <a:gd name="T0" fmla="*/ 21 w 50"/>
                <a:gd name="T1" fmla="*/ 6 h 35"/>
                <a:gd name="T2" fmla="*/ 18 w 50"/>
                <a:gd name="T3" fmla="*/ 17 h 35"/>
                <a:gd name="T4" fmla="*/ 17 w 50"/>
                <a:gd name="T5" fmla="*/ 20 h 35"/>
                <a:gd name="T6" fmla="*/ 17 w 50"/>
                <a:gd name="T7" fmla="*/ 21 h 35"/>
                <a:gd name="T8" fmla="*/ 18 w 50"/>
                <a:gd name="T9" fmla="*/ 21 h 35"/>
                <a:gd name="T10" fmla="*/ 21 w 50"/>
                <a:gd name="T11" fmla="*/ 18 h 35"/>
                <a:gd name="T12" fmla="*/ 25 w 50"/>
                <a:gd name="T13" fmla="*/ 12 h 35"/>
                <a:gd name="T14" fmla="*/ 29 w 50"/>
                <a:gd name="T15" fmla="*/ 7 h 35"/>
                <a:gd name="T16" fmla="*/ 33 w 50"/>
                <a:gd name="T17" fmla="*/ 2 h 35"/>
                <a:gd name="T18" fmla="*/ 37 w 50"/>
                <a:gd name="T19" fmla="*/ 1 h 35"/>
                <a:gd name="T20" fmla="*/ 31 w 50"/>
                <a:gd name="T21" fmla="*/ 6 h 35"/>
                <a:gd name="T22" fmla="*/ 28 w 50"/>
                <a:gd name="T23" fmla="*/ 10 h 35"/>
                <a:gd name="T24" fmla="*/ 36 w 50"/>
                <a:gd name="T25" fmla="*/ 5 h 35"/>
                <a:gd name="T26" fmla="*/ 46 w 50"/>
                <a:gd name="T27" fmla="*/ 0 h 35"/>
                <a:gd name="T28" fmla="*/ 48 w 50"/>
                <a:gd name="T29" fmla="*/ 0 h 35"/>
                <a:gd name="T30" fmla="*/ 43 w 50"/>
                <a:gd name="T31" fmla="*/ 3 h 35"/>
                <a:gd name="T32" fmla="*/ 24 w 50"/>
                <a:gd name="T33" fmla="*/ 15 h 35"/>
                <a:gd name="T34" fmla="*/ 21 w 50"/>
                <a:gd name="T35" fmla="*/ 20 h 35"/>
                <a:gd name="T36" fmla="*/ 19 w 50"/>
                <a:gd name="T37" fmla="*/ 22 h 35"/>
                <a:gd name="T38" fmla="*/ 22 w 50"/>
                <a:gd name="T39" fmla="*/ 21 h 35"/>
                <a:gd name="T40" fmla="*/ 32 w 50"/>
                <a:gd name="T41" fmla="*/ 18 h 35"/>
                <a:gd name="T42" fmla="*/ 36 w 50"/>
                <a:gd name="T43" fmla="*/ 16 h 35"/>
                <a:gd name="T44" fmla="*/ 43 w 50"/>
                <a:gd name="T45" fmla="*/ 11 h 35"/>
                <a:gd name="T46" fmla="*/ 43 w 50"/>
                <a:gd name="T47" fmla="*/ 11 h 35"/>
                <a:gd name="T48" fmla="*/ 36 w 50"/>
                <a:gd name="T49" fmla="*/ 17 h 35"/>
                <a:gd name="T50" fmla="*/ 32 w 50"/>
                <a:gd name="T51" fmla="*/ 19 h 35"/>
                <a:gd name="T52" fmla="*/ 20 w 50"/>
                <a:gd name="T53" fmla="*/ 22 h 35"/>
                <a:gd name="T54" fmla="*/ 17 w 50"/>
                <a:gd name="T55" fmla="*/ 24 h 35"/>
                <a:gd name="T56" fmla="*/ 11 w 50"/>
                <a:gd name="T57" fmla="*/ 30 h 35"/>
                <a:gd name="T58" fmla="*/ 14 w 50"/>
                <a:gd name="T59" fmla="*/ 30 h 35"/>
                <a:gd name="T60" fmla="*/ 19 w 50"/>
                <a:gd name="T61" fmla="*/ 31 h 35"/>
                <a:gd name="T62" fmla="*/ 29 w 50"/>
                <a:gd name="T63" fmla="*/ 29 h 35"/>
                <a:gd name="T64" fmla="*/ 35 w 50"/>
                <a:gd name="T65" fmla="*/ 27 h 35"/>
                <a:gd name="T66" fmla="*/ 29 w 50"/>
                <a:gd name="T67" fmla="*/ 30 h 35"/>
                <a:gd name="T68" fmla="*/ 19 w 50"/>
                <a:gd name="T69" fmla="*/ 32 h 35"/>
                <a:gd name="T70" fmla="*/ 14 w 50"/>
                <a:gd name="T71" fmla="*/ 31 h 35"/>
                <a:gd name="T72" fmla="*/ 12 w 50"/>
                <a:gd name="T73" fmla="*/ 31 h 35"/>
                <a:gd name="T74" fmla="*/ 8 w 50"/>
                <a:gd name="T75" fmla="*/ 32 h 35"/>
                <a:gd name="T76" fmla="*/ 5 w 50"/>
                <a:gd name="T77" fmla="*/ 33 h 35"/>
                <a:gd name="T78" fmla="*/ 4 w 50"/>
                <a:gd name="T79" fmla="*/ 34 h 35"/>
                <a:gd name="T80" fmla="*/ 2 w 50"/>
                <a:gd name="T81" fmla="*/ 34 h 35"/>
                <a:gd name="T82" fmla="*/ 6 w 50"/>
                <a:gd name="T83" fmla="*/ 31 h 35"/>
                <a:gd name="T84" fmla="*/ 7 w 50"/>
                <a:gd name="T85" fmla="*/ 31 h 35"/>
                <a:gd name="T86" fmla="*/ 8 w 50"/>
                <a:gd name="T87" fmla="*/ 29 h 35"/>
                <a:gd name="T88" fmla="*/ 12 w 50"/>
                <a:gd name="T89" fmla="*/ 21 h 35"/>
                <a:gd name="T90" fmla="*/ 13 w 50"/>
                <a:gd name="T91" fmla="*/ 18 h 35"/>
                <a:gd name="T92" fmla="*/ 11 w 50"/>
                <a:gd name="T93" fmla="*/ 8 h 35"/>
                <a:gd name="T94" fmla="*/ 13 w 50"/>
                <a:gd name="T95" fmla="*/ 14 h 35"/>
                <a:gd name="T96" fmla="*/ 13 w 50"/>
                <a:gd name="T97" fmla="*/ 20 h 35"/>
                <a:gd name="T98" fmla="*/ 11 w 50"/>
                <a:gd name="T99" fmla="*/ 25 h 35"/>
                <a:gd name="T100" fmla="*/ 9 w 50"/>
                <a:gd name="T101" fmla="*/ 30 h 35"/>
                <a:gd name="T102" fmla="*/ 13 w 50"/>
                <a:gd name="T103" fmla="*/ 26 h 35"/>
                <a:gd name="T104" fmla="*/ 15 w 50"/>
                <a:gd name="T105" fmla="*/ 24 h 35"/>
                <a:gd name="T106" fmla="*/ 16 w 50"/>
                <a:gd name="T107" fmla="*/ 21 h 35"/>
                <a:gd name="T108" fmla="*/ 17 w 50"/>
                <a:gd name="T109" fmla="*/ 19 h 35"/>
                <a:gd name="T110" fmla="*/ 18 w 50"/>
                <a:gd name="T111" fmla="*/ 13 h 35"/>
                <a:gd name="T112" fmla="*/ 21 w 50"/>
                <a:gd name="T113" fmla="*/ 2 h 35"/>
                <a:gd name="T114" fmla="*/ 22 w 50"/>
                <a:gd name="T115"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 h="35">
                  <a:moveTo>
                    <a:pt x="22" y="3"/>
                  </a:moveTo>
                  <a:cubicBezTo>
                    <a:pt x="22" y="4"/>
                    <a:pt x="21" y="5"/>
                    <a:pt x="21" y="6"/>
                  </a:cubicBezTo>
                  <a:cubicBezTo>
                    <a:pt x="20" y="9"/>
                    <a:pt x="19" y="11"/>
                    <a:pt x="19" y="14"/>
                  </a:cubicBezTo>
                  <a:cubicBezTo>
                    <a:pt x="18" y="15"/>
                    <a:pt x="18" y="16"/>
                    <a:pt x="18" y="17"/>
                  </a:cubicBezTo>
                  <a:cubicBezTo>
                    <a:pt x="18" y="18"/>
                    <a:pt x="18" y="19"/>
                    <a:pt x="18" y="19"/>
                  </a:cubicBezTo>
                  <a:cubicBezTo>
                    <a:pt x="17" y="20"/>
                    <a:pt x="17" y="20"/>
                    <a:pt x="17" y="20"/>
                  </a:cubicBezTo>
                  <a:cubicBezTo>
                    <a:pt x="17" y="20"/>
                    <a:pt x="17" y="21"/>
                    <a:pt x="17" y="21"/>
                  </a:cubicBezTo>
                  <a:cubicBezTo>
                    <a:pt x="17" y="21"/>
                    <a:pt x="17" y="21"/>
                    <a:pt x="17" y="21"/>
                  </a:cubicBezTo>
                  <a:cubicBezTo>
                    <a:pt x="17" y="22"/>
                    <a:pt x="17" y="23"/>
                    <a:pt x="16" y="23"/>
                  </a:cubicBezTo>
                  <a:cubicBezTo>
                    <a:pt x="17" y="22"/>
                    <a:pt x="18" y="22"/>
                    <a:pt x="18" y="21"/>
                  </a:cubicBezTo>
                  <a:cubicBezTo>
                    <a:pt x="19" y="20"/>
                    <a:pt x="19" y="20"/>
                    <a:pt x="20" y="19"/>
                  </a:cubicBezTo>
                  <a:cubicBezTo>
                    <a:pt x="20" y="19"/>
                    <a:pt x="20" y="18"/>
                    <a:pt x="21" y="18"/>
                  </a:cubicBezTo>
                  <a:cubicBezTo>
                    <a:pt x="22" y="17"/>
                    <a:pt x="22" y="16"/>
                    <a:pt x="23" y="15"/>
                  </a:cubicBezTo>
                  <a:cubicBezTo>
                    <a:pt x="24" y="14"/>
                    <a:pt x="25" y="13"/>
                    <a:pt x="25" y="12"/>
                  </a:cubicBezTo>
                  <a:cubicBezTo>
                    <a:pt x="26" y="11"/>
                    <a:pt x="27" y="10"/>
                    <a:pt x="27" y="9"/>
                  </a:cubicBezTo>
                  <a:cubicBezTo>
                    <a:pt x="28" y="8"/>
                    <a:pt x="28" y="8"/>
                    <a:pt x="29" y="7"/>
                  </a:cubicBezTo>
                  <a:cubicBezTo>
                    <a:pt x="29" y="7"/>
                    <a:pt x="30" y="6"/>
                    <a:pt x="30" y="6"/>
                  </a:cubicBezTo>
                  <a:cubicBezTo>
                    <a:pt x="31" y="4"/>
                    <a:pt x="32" y="3"/>
                    <a:pt x="33" y="2"/>
                  </a:cubicBezTo>
                  <a:cubicBezTo>
                    <a:pt x="34" y="2"/>
                    <a:pt x="34" y="1"/>
                    <a:pt x="35" y="1"/>
                  </a:cubicBezTo>
                  <a:cubicBezTo>
                    <a:pt x="36" y="1"/>
                    <a:pt x="37" y="1"/>
                    <a:pt x="37" y="1"/>
                  </a:cubicBezTo>
                  <a:cubicBezTo>
                    <a:pt x="36" y="1"/>
                    <a:pt x="35" y="2"/>
                    <a:pt x="33" y="3"/>
                  </a:cubicBezTo>
                  <a:cubicBezTo>
                    <a:pt x="32" y="4"/>
                    <a:pt x="32" y="5"/>
                    <a:pt x="31" y="6"/>
                  </a:cubicBezTo>
                  <a:cubicBezTo>
                    <a:pt x="30" y="7"/>
                    <a:pt x="30" y="7"/>
                    <a:pt x="29" y="8"/>
                  </a:cubicBezTo>
                  <a:cubicBezTo>
                    <a:pt x="29" y="8"/>
                    <a:pt x="28" y="9"/>
                    <a:pt x="28" y="10"/>
                  </a:cubicBezTo>
                  <a:cubicBezTo>
                    <a:pt x="28" y="10"/>
                    <a:pt x="28" y="10"/>
                    <a:pt x="27" y="11"/>
                  </a:cubicBezTo>
                  <a:cubicBezTo>
                    <a:pt x="30" y="8"/>
                    <a:pt x="33" y="6"/>
                    <a:pt x="36" y="5"/>
                  </a:cubicBezTo>
                  <a:cubicBezTo>
                    <a:pt x="38" y="3"/>
                    <a:pt x="40" y="2"/>
                    <a:pt x="43" y="1"/>
                  </a:cubicBezTo>
                  <a:cubicBezTo>
                    <a:pt x="44" y="1"/>
                    <a:pt x="45" y="1"/>
                    <a:pt x="46" y="0"/>
                  </a:cubicBezTo>
                  <a:cubicBezTo>
                    <a:pt x="48" y="0"/>
                    <a:pt x="49" y="0"/>
                    <a:pt x="50" y="0"/>
                  </a:cubicBezTo>
                  <a:cubicBezTo>
                    <a:pt x="50" y="0"/>
                    <a:pt x="49" y="0"/>
                    <a:pt x="48" y="0"/>
                  </a:cubicBezTo>
                  <a:cubicBezTo>
                    <a:pt x="48" y="0"/>
                    <a:pt x="47" y="1"/>
                    <a:pt x="47" y="1"/>
                  </a:cubicBezTo>
                  <a:cubicBezTo>
                    <a:pt x="45" y="1"/>
                    <a:pt x="44" y="2"/>
                    <a:pt x="43" y="3"/>
                  </a:cubicBezTo>
                  <a:cubicBezTo>
                    <a:pt x="41" y="4"/>
                    <a:pt x="38" y="5"/>
                    <a:pt x="36" y="6"/>
                  </a:cubicBezTo>
                  <a:cubicBezTo>
                    <a:pt x="32" y="8"/>
                    <a:pt x="28" y="12"/>
                    <a:pt x="24" y="15"/>
                  </a:cubicBezTo>
                  <a:cubicBezTo>
                    <a:pt x="23" y="16"/>
                    <a:pt x="23" y="17"/>
                    <a:pt x="22" y="18"/>
                  </a:cubicBezTo>
                  <a:cubicBezTo>
                    <a:pt x="21" y="19"/>
                    <a:pt x="21" y="19"/>
                    <a:pt x="21" y="20"/>
                  </a:cubicBezTo>
                  <a:cubicBezTo>
                    <a:pt x="20" y="20"/>
                    <a:pt x="20" y="21"/>
                    <a:pt x="20" y="22"/>
                  </a:cubicBezTo>
                  <a:cubicBezTo>
                    <a:pt x="20" y="22"/>
                    <a:pt x="19" y="22"/>
                    <a:pt x="19" y="22"/>
                  </a:cubicBezTo>
                  <a:cubicBezTo>
                    <a:pt x="19" y="22"/>
                    <a:pt x="20" y="22"/>
                    <a:pt x="20" y="22"/>
                  </a:cubicBezTo>
                  <a:cubicBezTo>
                    <a:pt x="20" y="21"/>
                    <a:pt x="21" y="21"/>
                    <a:pt x="22" y="21"/>
                  </a:cubicBezTo>
                  <a:cubicBezTo>
                    <a:pt x="22" y="21"/>
                    <a:pt x="23" y="20"/>
                    <a:pt x="24" y="20"/>
                  </a:cubicBezTo>
                  <a:cubicBezTo>
                    <a:pt x="27" y="19"/>
                    <a:pt x="29" y="19"/>
                    <a:pt x="32" y="18"/>
                  </a:cubicBezTo>
                  <a:cubicBezTo>
                    <a:pt x="33" y="18"/>
                    <a:pt x="33" y="18"/>
                    <a:pt x="34" y="17"/>
                  </a:cubicBezTo>
                  <a:cubicBezTo>
                    <a:pt x="35" y="17"/>
                    <a:pt x="35" y="17"/>
                    <a:pt x="36" y="16"/>
                  </a:cubicBezTo>
                  <a:cubicBezTo>
                    <a:pt x="37" y="16"/>
                    <a:pt x="38" y="15"/>
                    <a:pt x="39" y="14"/>
                  </a:cubicBezTo>
                  <a:cubicBezTo>
                    <a:pt x="40" y="13"/>
                    <a:pt x="42" y="12"/>
                    <a:pt x="43" y="11"/>
                  </a:cubicBezTo>
                  <a:cubicBezTo>
                    <a:pt x="44" y="10"/>
                    <a:pt x="45" y="9"/>
                    <a:pt x="46" y="8"/>
                  </a:cubicBezTo>
                  <a:cubicBezTo>
                    <a:pt x="45" y="9"/>
                    <a:pt x="44" y="10"/>
                    <a:pt x="43" y="11"/>
                  </a:cubicBezTo>
                  <a:cubicBezTo>
                    <a:pt x="42" y="12"/>
                    <a:pt x="41" y="13"/>
                    <a:pt x="40" y="14"/>
                  </a:cubicBezTo>
                  <a:cubicBezTo>
                    <a:pt x="38" y="15"/>
                    <a:pt x="37" y="16"/>
                    <a:pt x="36" y="17"/>
                  </a:cubicBezTo>
                  <a:cubicBezTo>
                    <a:pt x="36" y="17"/>
                    <a:pt x="35" y="18"/>
                    <a:pt x="34" y="18"/>
                  </a:cubicBezTo>
                  <a:cubicBezTo>
                    <a:pt x="34" y="18"/>
                    <a:pt x="33" y="19"/>
                    <a:pt x="32" y="19"/>
                  </a:cubicBezTo>
                  <a:cubicBezTo>
                    <a:pt x="30" y="20"/>
                    <a:pt x="27" y="20"/>
                    <a:pt x="24" y="21"/>
                  </a:cubicBezTo>
                  <a:cubicBezTo>
                    <a:pt x="23" y="21"/>
                    <a:pt x="21" y="22"/>
                    <a:pt x="20" y="22"/>
                  </a:cubicBezTo>
                  <a:cubicBezTo>
                    <a:pt x="19" y="23"/>
                    <a:pt x="19" y="23"/>
                    <a:pt x="18" y="23"/>
                  </a:cubicBezTo>
                  <a:cubicBezTo>
                    <a:pt x="18" y="24"/>
                    <a:pt x="18" y="24"/>
                    <a:pt x="17" y="24"/>
                  </a:cubicBezTo>
                  <a:cubicBezTo>
                    <a:pt x="16" y="25"/>
                    <a:pt x="15" y="26"/>
                    <a:pt x="14" y="27"/>
                  </a:cubicBezTo>
                  <a:cubicBezTo>
                    <a:pt x="13" y="28"/>
                    <a:pt x="12" y="29"/>
                    <a:pt x="11" y="30"/>
                  </a:cubicBezTo>
                  <a:cubicBezTo>
                    <a:pt x="11" y="30"/>
                    <a:pt x="12" y="30"/>
                    <a:pt x="12" y="30"/>
                  </a:cubicBezTo>
                  <a:cubicBezTo>
                    <a:pt x="12" y="30"/>
                    <a:pt x="13" y="30"/>
                    <a:pt x="14" y="30"/>
                  </a:cubicBezTo>
                  <a:cubicBezTo>
                    <a:pt x="14" y="30"/>
                    <a:pt x="15" y="30"/>
                    <a:pt x="15" y="30"/>
                  </a:cubicBezTo>
                  <a:cubicBezTo>
                    <a:pt x="16" y="31"/>
                    <a:pt x="18" y="31"/>
                    <a:pt x="19" y="31"/>
                  </a:cubicBezTo>
                  <a:cubicBezTo>
                    <a:pt x="20" y="31"/>
                    <a:pt x="21" y="31"/>
                    <a:pt x="22" y="31"/>
                  </a:cubicBezTo>
                  <a:cubicBezTo>
                    <a:pt x="25" y="31"/>
                    <a:pt x="27" y="30"/>
                    <a:pt x="29" y="29"/>
                  </a:cubicBezTo>
                  <a:cubicBezTo>
                    <a:pt x="30" y="29"/>
                    <a:pt x="31" y="29"/>
                    <a:pt x="32" y="28"/>
                  </a:cubicBezTo>
                  <a:cubicBezTo>
                    <a:pt x="33" y="28"/>
                    <a:pt x="34" y="27"/>
                    <a:pt x="35" y="27"/>
                  </a:cubicBezTo>
                  <a:cubicBezTo>
                    <a:pt x="34" y="27"/>
                    <a:pt x="33" y="28"/>
                    <a:pt x="32" y="28"/>
                  </a:cubicBezTo>
                  <a:cubicBezTo>
                    <a:pt x="31" y="29"/>
                    <a:pt x="30" y="29"/>
                    <a:pt x="29" y="30"/>
                  </a:cubicBezTo>
                  <a:cubicBezTo>
                    <a:pt x="27" y="31"/>
                    <a:pt x="25" y="31"/>
                    <a:pt x="22" y="31"/>
                  </a:cubicBezTo>
                  <a:cubicBezTo>
                    <a:pt x="21" y="32"/>
                    <a:pt x="20" y="32"/>
                    <a:pt x="19" y="32"/>
                  </a:cubicBezTo>
                  <a:cubicBezTo>
                    <a:pt x="18" y="32"/>
                    <a:pt x="16" y="32"/>
                    <a:pt x="15" y="31"/>
                  </a:cubicBezTo>
                  <a:cubicBezTo>
                    <a:pt x="15" y="31"/>
                    <a:pt x="15" y="31"/>
                    <a:pt x="14" y="31"/>
                  </a:cubicBezTo>
                  <a:cubicBezTo>
                    <a:pt x="14" y="31"/>
                    <a:pt x="14" y="31"/>
                    <a:pt x="13" y="31"/>
                  </a:cubicBezTo>
                  <a:cubicBezTo>
                    <a:pt x="13" y="31"/>
                    <a:pt x="12" y="31"/>
                    <a:pt x="12" y="31"/>
                  </a:cubicBezTo>
                  <a:cubicBezTo>
                    <a:pt x="11" y="31"/>
                    <a:pt x="11" y="31"/>
                    <a:pt x="10" y="31"/>
                  </a:cubicBezTo>
                  <a:cubicBezTo>
                    <a:pt x="9" y="31"/>
                    <a:pt x="8" y="32"/>
                    <a:pt x="8" y="32"/>
                  </a:cubicBezTo>
                  <a:cubicBezTo>
                    <a:pt x="7" y="32"/>
                    <a:pt x="6" y="33"/>
                    <a:pt x="5" y="33"/>
                  </a:cubicBezTo>
                  <a:cubicBezTo>
                    <a:pt x="5" y="33"/>
                    <a:pt x="5" y="33"/>
                    <a:pt x="5" y="33"/>
                  </a:cubicBezTo>
                  <a:cubicBezTo>
                    <a:pt x="5" y="33"/>
                    <a:pt x="5" y="33"/>
                    <a:pt x="5" y="33"/>
                  </a:cubicBezTo>
                  <a:cubicBezTo>
                    <a:pt x="5" y="33"/>
                    <a:pt x="4" y="33"/>
                    <a:pt x="4" y="34"/>
                  </a:cubicBezTo>
                  <a:cubicBezTo>
                    <a:pt x="3" y="34"/>
                    <a:pt x="2" y="34"/>
                    <a:pt x="0" y="35"/>
                  </a:cubicBezTo>
                  <a:cubicBezTo>
                    <a:pt x="1" y="34"/>
                    <a:pt x="2" y="34"/>
                    <a:pt x="2" y="34"/>
                  </a:cubicBezTo>
                  <a:cubicBezTo>
                    <a:pt x="3" y="33"/>
                    <a:pt x="3" y="33"/>
                    <a:pt x="4" y="33"/>
                  </a:cubicBezTo>
                  <a:cubicBezTo>
                    <a:pt x="5" y="32"/>
                    <a:pt x="5" y="32"/>
                    <a:pt x="6" y="31"/>
                  </a:cubicBezTo>
                  <a:cubicBezTo>
                    <a:pt x="6" y="31"/>
                    <a:pt x="6" y="31"/>
                    <a:pt x="6" y="31"/>
                  </a:cubicBezTo>
                  <a:cubicBezTo>
                    <a:pt x="7" y="31"/>
                    <a:pt x="7" y="31"/>
                    <a:pt x="7" y="31"/>
                  </a:cubicBezTo>
                  <a:cubicBezTo>
                    <a:pt x="7" y="30"/>
                    <a:pt x="7" y="30"/>
                    <a:pt x="8" y="30"/>
                  </a:cubicBezTo>
                  <a:cubicBezTo>
                    <a:pt x="8" y="30"/>
                    <a:pt x="8" y="29"/>
                    <a:pt x="8" y="29"/>
                  </a:cubicBezTo>
                  <a:cubicBezTo>
                    <a:pt x="8" y="29"/>
                    <a:pt x="9" y="28"/>
                    <a:pt x="9" y="28"/>
                  </a:cubicBezTo>
                  <a:cubicBezTo>
                    <a:pt x="10" y="26"/>
                    <a:pt x="11" y="24"/>
                    <a:pt x="12" y="21"/>
                  </a:cubicBezTo>
                  <a:cubicBezTo>
                    <a:pt x="12" y="21"/>
                    <a:pt x="12" y="20"/>
                    <a:pt x="12" y="20"/>
                  </a:cubicBezTo>
                  <a:cubicBezTo>
                    <a:pt x="12" y="19"/>
                    <a:pt x="13" y="19"/>
                    <a:pt x="13" y="18"/>
                  </a:cubicBezTo>
                  <a:cubicBezTo>
                    <a:pt x="13" y="17"/>
                    <a:pt x="13" y="16"/>
                    <a:pt x="12" y="15"/>
                  </a:cubicBezTo>
                  <a:cubicBezTo>
                    <a:pt x="12" y="12"/>
                    <a:pt x="11" y="10"/>
                    <a:pt x="11" y="8"/>
                  </a:cubicBezTo>
                  <a:cubicBezTo>
                    <a:pt x="11" y="9"/>
                    <a:pt x="11" y="10"/>
                    <a:pt x="12" y="11"/>
                  </a:cubicBezTo>
                  <a:cubicBezTo>
                    <a:pt x="12" y="12"/>
                    <a:pt x="13" y="13"/>
                    <a:pt x="13" y="14"/>
                  </a:cubicBezTo>
                  <a:cubicBezTo>
                    <a:pt x="13" y="16"/>
                    <a:pt x="13" y="17"/>
                    <a:pt x="13" y="18"/>
                  </a:cubicBezTo>
                  <a:cubicBezTo>
                    <a:pt x="13" y="19"/>
                    <a:pt x="13" y="19"/>
                    <a:pt x="13" y="20"/>
                  </a:cubicBezTo>
                  <a:cubicBezTo>
                    <a:pt x="13" y="20"/>
                    <a:pt x="13" y="21"/>
                    <a:pt x="12" y="22"/>
                  </a:cubicBezTo>
                  <a:cubicBezTo>
                    <a:pt x="12" y="23"/>
                    <a:pt x="12" y="24"/>
                    <a:pt x="11" y="25"/>
                  </a:cubicBezTo>
                  <a:cubicBezTo>
                    <a:pt x="11" y="26"/>
                    <a:pt x="10" y="27"/>
                    <a:pt x="10" y="28"/>
                  </a:cubicBezTo>
                  <a:cubicBezTo>
                    <a:pt x="9" y="29"/>
                    <a:pt x="9" y="29"/>
                    <a:pt x="9" y="30"/>
                  </a:cubicBezTo>
                  <a:cubicBezTo>
                    <a:pt x="9" y="30"/>
                    <a:pt x="9" y="30"/>
                    <a:pt x="9" y="30"/>
                  </a:cubicBezTo>
                  <a:cubicBezTo>
                    <a:pt x="10" y="29"/>
                    <a:pt x="12" y="28"/>
                    <a:pt x="13" y="26"/>
                  </a:cubicBezTo>
                  <a:cubicBezTo>
                    <a:pt x="14" y="26"/>
                    <a:pt x="14" y="26"/>
                    <a:pt x="14" y="26"/>
                  </a:cubicBezTo>
                  <a:cubicBezTo>
                    <a:pt x="14" y="25"/>
                    <a:pt x="15" y="25"/>
                    <a:pt x="15" y="24"/>
                  </a:cubicBezTo>
                  <a:cubicBezTo>
                    <a:pt x="15" y="23"/>
                    <a:pt x="16" y="22"/>
                    <a:pt x="16" y="21"/>
                  </a:cubicBezTo>
                  <a:cubicBezTo>
                    <a:pt x="16" y="21"/>
                    <a:pt x="16" y="21"/>
                    <a:pt x="16" y="21"/>
                  </a:cubicBezTo>
                  <a:cubicBezTo>
                    <a:pt x="16" y="20"/>
                    <a:pt x="16" y="20"/>
                    <a:pt x="16" y="20"/>
                  </a:cubicBezTo>
                  <a:cubicBezTo>
                    <a:pt x="17" y="19"/>
                    <a:pt x="17" y="19"/>
                    <a:pt x="17" y="19"/>
                  </a:cubicBezTo>
                  <a:cubicBezTo>
                    <a:pt x="17" y="19"/>
                    <a:pt x="17" y="18"/>
                    <a:pt x="17" y="17"/>
                  </a:cubicBezTo>
                  <a:cubicBezTo>
                    <a:pt x="17" y="16"/>
                    <a:pt x="17" y="15"/>
                    <a:pt x="18" y="13"/>
                  </a:cubicBezTo>
                  <a:cubicBezTo>
                    <a:pt x="18" y="11"/>
                    <a:pt x="19" y="8"/>
                    <a:pt x="20" y="6"/>
                  </a:cubicBezTo>
                  <a:cubicBezTo>
                    <a:pt x="20" y="5"/>
                    <a:pt x="21" y="4"/>
                    <a:pt x="21" y="2"/>
                  </a:cubicBezTo>
                  <a:cubicBezTo>
                    <a:pt x="22" y="1"/>
                    <a:pt x="23" y="0"/>
                    <a:pt x="24" y="0"/>
                  </a:cubicBezTo>
                  <a:cubicBezTo>
                    <a:pt x="24" y="1"/>
                    <a:pt x="23" y="2"/>
                    <a:pt x="22" y="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2009"/>
            <p:cNvSpPr>
              <a:spLocks/>
            </p:cNvSpPr>
            <p:nvPr/>
          </p:nvSpPr>
          <p:spPr bwMode="auto">
            <a:xfrm>
              <a:off x="5895939" y="5348319"/>
              <a:ext cx="119063" cy="266702"/>
            </a:xfrm>
            <a:custGeom>
              <a:avLst/>
              <a:gdLst>
                <a:gd name="T0" fmla="*/ 32 w 32"/>
                <a:gd name="T1" fmla="*/ 0 h 71"/>
                <a:gd name="T2" fmla="*/ 14 w 32"/>
                <a:gd name="T3" fmla="*/ 34 h 71"/>
                <a:gd name="T4" fmla="*/ 12 w 32"/>
                <a:gd name="T5" fmla="*/ 54 h 71"/>
                <a:gd name="T6" fmla="*/ 11 w 32"/>
                <a:gd name="T7" fmla="*/ 71 h 71"/>
                <a:gd name="T8" fmla="*/ 0 w 32"/>
                <a:gd name="T9" fmla="*/ 48 h 71"/>
                <a:gd name="T10" fmla="*/ 11 w 32"/>
                <a:gd name="T11" fmla="*/ 25 h 71"/>
                <a:gd name="T12" fmla="*/ 32 w 32"/>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32" h="71">
                  <a:moveTo>
                    <a:pt x="32" y="0"/>
                  </a:moveTo>
                  <a:cubicBezTo>
                    <a:pt x="26" y="12"/>
                    <a:pt x="18" y="22"/>
                    <a:pt x="14" y="34"/>
                  </a:cubicBezTo>
                  <a:cubicBezTo>
                    <a:pt x="12" y="41"/>
                    <a:pt x="12" y="47"/>
                    <a:pt x="12" y="54"/>
                  </a:cubicBezTo>
                  <a:cubicBezTo>
                    <a:pt x="13" y="59"/>
                    <a:pt x="13" y="66"/>
                    <a:pt x="11" y="71"/>
                  </a:cubicBezTo>
                  <a:cubicBezTo>
                    <a:pt x="7" y="63"/>
                    <a:pt x="3" y="56"/>
                    <a:pt x="0" y="48"/>
                  </a:cubicBezTo>
                  <a:cubicBezTo>
                    <a:pt x="1" y="40"/>
                    <a:pt x="8" y="30"/>
                    <a:pt x="11" y="25"/>
                  </a:cubicBezTo>
                  <a:cubicBezTo>
                    <a:pt x="17" y="16"/>
                    <a:pt x="25" y="9"/>
                    <a:pt x="32"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69" name="Picture 2011"/>
            <p:cNvPicPr>
              <a:picLocks noChangeAspect="1" noChangeArrowheads="1"/>
            </p:cNvPicPr>
            <p:nvPr/>
          </p:nvPicPr>
          <p:blipFill>
            <a:blip r:embed="rId37" cstate="screen">
              <a:extLst>
                <a:ext uri="{28A0092B-C50C-407E-A947-70E740481C1C}">
                  <a14:useLocalDpi xmlns:a14="http://schemas.microsoft.com/office/drawing/2010/main"/>
                </a:ext>
              </a:extLst>
            </a:blip>
            <a:srcRect/>
            <a:stretch>
              <a:fillRect/>
            </a:stretch>
          </p:blipFill>
          <p:spPr bwMode="auto">
            <a:xfrm>
              <a:off x="6032465" y="5192743"/>
              <a:ext cx="236539" cy="236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0" name="Freeform 2012"/>
            <p:cNvSpPr>
              <a:spLocks/>
            </p:cNvSpPr>
            <p:nvPr/>
          </p:nvSpPr>
          <p:spPr bwMode="auto">
            <a:xfrm>
              <a:off x="6049927" y="5299106"/>
              <a:ext cx="138113" cy="290515"/>
            </a:xfrm>
            <a:custGeom>
              <a:avLst/>
              <a:gdLst>
                <a:gd name="T0" fmla="*/ 16 w 37"/>
                <a:gd name="T1" fmla="*/ 32 h 77"/>
                <a:gd name="T2" fmla="*/ 3 w 37"/>
                <a:gd name="T3" fmla="*/ 14 h 77"/>
                <a:gd name="T4" fmla="*/ 0 w 37"/>
                <a:gd name="T5" fmla="*/ 0 h 77"/>
                <a:gd name="T6" fmla="*/ 13 w 37"/>
                <a:gd name="T7" fmla="*/ 18 h 77"/>
                <a:gd name="T8" fmla="*/ 32 w 37"/>
                <a:gd name="T9" fmla="*/ 35 h 77"/>
                <a:gd name="T10" fmla="*/ 35 w 37"/>
                <a:gd name="T11" fmla="*/ 57 h 77"/>
                <a:gd name="T12" fmla="*/ 34 w 37"/>
                <a:gd name="T13" fmla="*/ 60 h 77"/>
                <a:gd name="T14" fmla="*/ 11 w 37"/>
                <a:gd name="T15" fmla="*/ 77 h 77"/>
                <a:gd name="T16" fmla="*/ 18 w 37"/>
                <a:gd name="T17" fmla="*/ 67 h 77"/>
                <a:gd name="T18" fmla="*/ 16 w 37"/>
                <a:gd name="T19" fmla="*/ 3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77">
                  <a:moveTo>
                    <a:pt x="16" y="32"/>
                  </a:moveTo>
                  <a:cubicBezTo>
                    <a:pt x="12" y="28"/>
                    <a:pt x="5" y="19"/>
                    <a:pt x="3" y="14"/>
                  </a:cubicBezTo>
                  <a:cubicBezTo>
                    <a:pt x="1" y="10"/>
                    <a:pt x="0" y="0"/>
                    <a:pt x="0" y="0"/>
                  </a:cubicBezTo>
                  <a:cubicBezTo>
                    <a:pt x="2" y="7"/>
                    <a:pt x="7" y="13"/>
                    <a:pt x="13" y="18"/>
                  </a:cubicBezTo>
                  <a:cubicBezTo>
                    <a:pt x="19" y="24"/>
                    <a:pt x="26" y="29"/>
                    <a:pt x="32" y="35"/>
                  </a:cubicBezTo>
                  <a:cubicBezTo>
                    <a:pt x="37" y="41"/>
                    <a:pt x="37" y="49"/>
                    <a:pt x="35" y="57"/>
                  </a:cubicBezTo>
                  <a:cubicBezTo>
                    <a:pt x="35" y="58"/>
                    <a:pt x="34" y="59"/>
                    <a:pt x="34" y="60"/>
                  </a:cubicBezTo>
                  <a:cubicBezTo>
                    <a:pt x="27" y="67"/>
                    <a:pt x="19" y="72"/>
                    <a:pt x="11" y="77"/>
                  </a:cubicBezTo>
                  <a:cubicBezTo>
                    <a:pt x="13" y="74"/>
                    <a:pt x="16" y="70"/>
                    <a:pt x="18" y="67"/>
                  </a:cubicBezTo>
                  <a:cubicBezTo>
                    <a:pt x="24" y="51"/>
                    <a:pt x="20" y="38"/>
                    <a:pt x="16" y="3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2013"/>
            <p:cNvSpPr>
              <a:spLocks/>
            </p:cNvSpPr>
            <p:nvPr/>
          </p:nvSpPr>
          <p:spPr bwMode="auto">
            <a:xfrm>
              <a:off x="5891177" y="5172105"/>
              <a:ext cx="274639" cy="473078"/>
            </a:xfrm>
            <a:custGeom>
              <a:avLst/>
              <a:gdLst>
                <a:gd name="T0" fmla="*/ 59 w 73"/>
                <a:gd name="T1" fmla="*/ 71 h 126"/>
                <a:gd name="T2" fmla="*/ 45 w 73"/>
                <a:gd name="T3" fmla="*/ 51 h 126"/>
                <a:gd name="T4" fmla="*/ 41 w 73"/>
                <a:gd name="T5" fmla="*/ 46 h 126"/>
                <a:gd name="T6" fmla="*/ 40 w 73"/>
                <a:gd name="T7" fmla="*/ 45 h 126"/>
                <a:gd name="T8" fmla="*/ 39 w 73"/>
                <a:gd name="T9" fmla="*/ 47 h 126"/>
                <a:gd name="T10" fmla="*/ 40 w 73"/>
                <a:gd name="T11" fmla="*/ 55 h 126"/>
                <a:gd name="T12" fmla="*/ 41 w 73"/>
                <a:gd name="T13" fmla="*/ 70 h 126"/>
                <a:gd name="T14" fmla="*/ 43 w 73"/>
                <a:gd name="T15" fmla="*/ 82 h 126"/>
                <a:gd name="T16" fmla="*/ 44 w 73"/>
                <a:gd name="T17" fmla="*/ 96 h 126"/>
                <a:gd name="T18" fmla="*/ 40 w 73"/>
                <a:gd name="T19" fmla="*/ 105 h 126"/>
                <a:gd name="T20" fmla="*/ 42 w 73"/>
                <a:gd name="T21" fmla="*/ 87 h 126"/>
                <a:gd name="T22" fmla="*/ 41 w 73"/>
                <a:gd name="T23" fmla="*/ 78 h 126"/>
                <a:gd name="T24" fmla="*/ 36 w 73"/>
                <a:gd name="T25" fmla="*/ 96 h 126"/>
                <a:gd name="T26" fmla="*/ 25 w 73"/>
                <a:gd name="T27" fmla="*/ 119 h 126"/>
                <a:gd name="T28" fmla="*/ 22 w 73"/>
                <a:gd name="T29" fmla="*/ 122 h 126"/>
                <a:gd name="T30" fmla="*/ 27 w 73"/>
                <a:gd name="T31" fmla="*/ 111 h 126"/>
                <a:gd name="T32" fmla="*/ 37 w 73"/>
                <a:gd name="T33" fmla="*/ 64 h 126"/>
                <a:gd name="T34" fmla="*/ 36 w 73"/>
                <a:gd name="T35" fmla="*/ 52 h 126"/>
                <a:gd name="T36" fmla="*/ 35 w 73"/>
                <a:gd name="T37" fmla="*/ 47 h 126"/>
                <a:gd name="T38" fmla="*/ 33 w 73"/>
                <a:gd name="T39" fmla="*/ 52 h 126"/>
                <a:gd name="T40" fmla="*/ 20 w 73"/>
                <a:gd name="T41" fmla="*/ 72 h 126"/>
                <a:gd name="T42" fmla="*/ 17 w 73"/>
                <a:gd name="T43" fmla="*/ 80 h 126"/>
                <a:gd name="T44" fmla="*/ 14 w 73"/>
                <a:gd name="T45" fmla="*/ 98 h 126"/>
                <a:gd name="T46" fmla="*/ 13 w 73"/>
                <a:gd name="T47" fmla="*/ 98 h 126"/>
                <a:gd name="T48" fmla="*/ 15 w 73"/>
                <a:gd name="T49" fmla="*/ 80 h 126"/>
                <a:gd name="T50" fmla="*/ 18 w 73"/>
                <a:gd name="T51" fmla="*/ 71 h 126"/>
                <a:gd name="T52" fmla="*/ 33 w 73"/>
                <a:gd name="T53" fmla="*/ 47 h 126"/>
                <a:gd name="T54" fmla="*/ 35 w 73"/>
                <a:gd name="T55" fmla="*/ 41 h 126"/>
                <a:gd name="T56" fmla="*/ 36 w 73"/>
                <a:gd name="T57" fmla="*/ 24 h 126"/>
                <a:gd name="T58" fmla="*/ 31 w 73"/>
                <a:gd name="T59" fmla="*/ 27 h 126"/>
                <a:gd name="T60" fmla="*/ 22 w 73"/>
                <a:gd name="T61" fmla="*/ 33 h 126"/>
                <a:gd name="T62" fmla="*/ 7 w 73"/>
                <a:gd name="T63" fmla="*/ 51 h 126"/>
                <a:gd name="T64" fmla="*/ 0 w 73"/>
                <a:gd name="T65" fmla="*/ 65 h 126"/>
                <a:gd name="T66" fmla="*/ 6 w 73"/>
                <a:gd name="T67" fmla="*/ 51 h 126"/>
                <a:gd name="T68" fmla="*/ 20 w 73"/>
                <a:gd name="T69" fmla="*/ 32 h 126"/>
                <a:gd name="T70" fmla="*/ 29 w 73"/>
                <a:gd name="T71" fmla="*/ 26 h 126"/>
                <a:gd name="T72" fmla="*/ 34 w 73"/>
                <a:gd name="T73" fmla="*/ 23 h 126"/>
                <a:gd name="T74" fmla="*/ 38 w 73"/>
                <a:gd name="T75" fmla="*/ 15 h 126"/>
                <a:gd name="T76" fmla="*/ 41 w 73"/>
                <a:gd name="T77" fmla="*/ 9 h 126"/>
                <a:gd name="T78" fmla="*/ 42 w 73"/>
                <a:gd name="T79" fmla="*/ 7 h 126"/>
                <a:gd name="T80" fmla="*/ 45 w 73"/>
                <a:gd name="T81" fmla="*/ 4 h 126"/>
                <a:gd name="T82" fmla="*/ 42 w 73"/>
                <a:gd name="T83" fmla="*/ 14 h 126"/>
                <a:gd name="T84" fmla="*/ 42 w 73"/>
                <a:gd name="T85" fmla="*/ 16 h 126"/>
                <a:gd name="T86" fmla="*/ 42 w 73"/>
                <a:gd name="T87" fmla="*/ 20 h 126"/>
                <a:gd name="T88" fmla="*/ 49 w 73"/>
                <a:gd name="T89" fmla="*/ 36 h 126"/>
                <a:gd name="T90" fmla="*/ 53 w 73"/>
                <a:gd name="T91" fmla="*/ 42 h 126"/>
                <a:gd name="T92" fmla="*/ 73 w 73"/>
                <a:gd name="T93" fmla="*/ 54 h 126"/>
                <a:gd name="T94" fmla="*/ 58 w 73"/>
                <a:gd name="T95" fmla="*/ 48 h 126"/>
                <a:gd name="T96" fmla="*/ 50 w 73"/>
                <a:gd name="T97" fmla="*/ 40 h 126"/>
                <a:gd name="T98" fmla="*/ 44 w 73"/>
                <a:gd name="T99" fmla="*/ 30 h 126"/>
                <a:gd name="T100" fmla="*/ 40 w 73"/>
                <a:gd name="T101" fmla="*/ 20 h 126"/>
                <a:gd name="T102" fmla="*/ 38 w 73"/>
                <a:gd name="T103" fmla="*/ 31 h 126"/>
                <a:gd name="T104" fmla="*/ 39 w 73"/>
                <a:gd name="T105" fmla="*/ 37 h 126"/>
                <a:gd name="T106" fmla="*/ 43 w 73"/>
                <a:gd name="T107" fmla="*/ 44 h 126"/>
                <a:gd name="T108" fmla="*/ 44 w 73"/>
                <a:gd name="T109" fmla="*/ 47 h 126"/>
                <a:gd name="T110" fmla="*/ 52 w 73"/>
                <a:gd name="T111" fmla="*/ 56 h 126"/>
                <a:gd name="T112" fmla="*/ 64 w 73"/>
                <a:gd name="T113" fmla="*/ 78 h 126"/>
                <a:gd name="T114" fmla="*/ 61 w 73"/>
                <a:gd name="T115" fmla="*/ 7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126">
                  <a:moveTo>
                    <a:pt x="61" y="78"/>
                  </a:moveTo>
                  <a:cubicBezTo>
                    <a:pt x="61" y="76"/>
                    <a:pt x="60" y="73"/>
                    <a:pt x="59" y="71"/>
                  </a:cubicBezTo>
                  <a:cubicBezTo>
                    <a:pt x="56" y="66"/>
                    <a:pt x="53" y="62"/>
                    <a:pt x="50" y="58"/>
                  </a:cubicBezTo>
                  <a:cubicBezTo>
                    <a:pt x="48" y="55"/>
                    <a:pt x="47" y="53"/>
                    <a:pt x="45" y="51"/>
                  </a:cubicBezTo>
                  <a:cubicBezTo>
                    <a:pt x="44" y="50"/>
                    <a:pt x="43" y="49"/>
                    <a:pt x="43" y="48"/>
                  </a:cubicBezTo>
                  <a:cubicBezTo>
                    <a:pt x="41" y="46"/>
                    <a:pt x="41" y="46"/>
                    <a:pt x="41" y="46"/>
                  </a:cubicBezTo>
                  <a:cubicBezTo>
                    <a:pt x="41" y="46"/>
                    <a:pt x="41" y="46"/>
                    <a:pt x="41" y="45"/>
                  </a:cubicBezTo>
                  <a:cubicBezTo>
                    <a:pt x="40" y="45"/>
                    <a:pt x="40" y="45"/>
                    <a:pt x="40" y="45"/>
                  </a:cubicBezTo>
                  <a:cubicBezTo>
                    <a:pt x="39" y="43"/>
                    <a:pt x="38" y="42"/>
                    <a:pt x="38" y="41"/>
                  </a:cubicBezTo>
                  <a:cubicBezTo>
                    <a:pt x="38" y="43"/>
                    <a:pt x="38" y="45"/>
                    <a:pt x="39" y="47"/>
                  </a:cubicBezTo>
                  <a:cubicBezTo>
                    <a:pt x="39" y="49"/>
                    <a:pt x="39" y="50"/>
                    <a:pt x="39" y="51"/>
                  </a:cubicBezTo>
                  <a:cubicBezTo>
                    <a:pt x="40" y="53"/>
                    <a:pt x="40" y="54"/>
                    <a:pt x="40" y="55"/>
                  </a:cubicBezTo>
                  <a:cubicBezTo>
                    <a:pt x="40" y="58"/>
                    <a:pt x="41" y="61"/>
                    <a:pt x="41" y="63"/>
                  </a:cubicBezTo>
                  <a:cubicBezTo>
                    <a:pt x="41" y="66"/>
                    <a:pt x="41" y="68"/>
                    <a:pt x="41" y="70"/>
                  </a:cubicBezTo>
                  <a:cubicBezTo>
                    <a:pt x="41" y="72"/>
                    <a:pt x="42" y="75"/>
                    <a:pt x="43" y="77"/>
                  </a:cubicBezTo>
                  <a:cubicBezTo>
                    <a:pt x="43" y="79"/>
                    <a:pt x="43" y="80"/>
                    <a:pt x="43" y="82"/>
                  </a:cubicBezTo>
                  <a:cubicBezTo>
                    <a:pt x="44" y="84"/>
                    <a:pt x="44" y="85"/>
                    <a:pt x="44" y="87"/>
                  </a:cubicBezTo>
                  <a:cubicBezTo>
                    <a:pt x="44" y="90"/>
                    <a:pt x="44" y="93"/>
                    <a:pt x="44" y="96"/>
                  </a:cubicBezTo>
                  <a:cubicBezTo>
                    <a:pt x="44" y="98"/>
                    <a:pt x="43" y="99"/>
                    <a:pt x="43" y="101"/>
                  </a:cubicBezTo>
                  <a:cubicBezTo>
                    <a:pt x="42" y="102"/>
                    <a:pt x="41" y="103"/>
                    <a:pt x="40" y="105"/>
                  </a:cubicBezTo>
                  <a:cubicBezTo>
                    <a:pt x="42" y="102"/>
                    <a:pt x="43" y="99"/>
                    <a:pt x="43" y="96"/>
                  </a:cubicBezTo>
                  <a:cubicBezTo>
                    <a:pt x="43" y="93"/>
                    <a:pt x="43" y="90"/>
                    <a:pt x="42" y="87"/>
                  </a:cubicBezTo>
                  <a:cubicBezTo>
                    <a:pt x="42" y="85"/>
                    <a:pt x="42" y="84"/>
                    <a:pt x="42" y="82"/>
                  </a:cubicBezTo>
                  <a:cubicBezTo>
                    <a:pt x="41" y="81"/>
                    <a:pt x="41" y="79"/>
                    <a:pt x="41" y="78"/>
                  </a:cubicBezTo>
                  <a:cubicBezTo>
                    <a:pt x="41" y="77"/>
                    <a:pt x="40" y="76"/>
                    <a:pt x="40" y="76"/>
                  </a:cubicBezTo>
                  <a:cubicBezTo>
                    <a:pt x="40" y="82"/>
                    <a:pt x="38" y="89"/>
                    <a:pt x="36" y="96"/>
                  </a:cubicBezTo>
                  <a:cubicBezTo>
                    <a:pt x="34" y="101"/>
                    <a:pt x="32" y="107"/>
                    <a:pt x="30" y="112"/>
                  </a:cubicBezTo>
                  <a:cubicBezTo>
                    <a:pt x="28" y="114"/>
                    <a:pt x="27" y="117"/>
                    <a:pt x="25" y="119"/>
                  </a:cubicBezTo>
                  <a:cubicBezTo>
                    <a:pt x="23" y="121"/>
                    <a:pt x="22" y="124"/>
                    <a:pt x="20" y="126"/>
                  </a:cubicBezTo>
                  <a:cubicBezTo>
                    <a:pt x="20" y="125"/>
                    <a:pt x="21" y="123"/>
                    <a:pt x="22" y="122"/>
                  </a:cubicBezTo>
                  <a:cubicBezTo>
                    <a:pt x="22" y="121"/>
                    <a:pt x="23" y="120"/>
                    <a:pt x="23" y="118"/>
                  </a:cubicBezTo>
                  <a:cubicBezTo>
                    <a:pt x="25" y="116"/>
                    <a:pt x="26" y="113"/>
                    <a:pt x="27" y="111"/>
                  </a:cubicBezTo>
                  <a:cubicBezTo>
                    <a:pt x="29" y="106"/>
                    <a:pt x="31" y="101"/>
                    <a:pt x="33" y="95"/>
                  </a:cubicBezTo>
                  <a:cubicBezTo>
                    <a:pt x="36" y="85"/>
                    <a:pt x="38" y="74"/>
                    <a:pt x="37" y="64"/>
                  </a:cubicBezTo>
                  <a:cubicBezTo>
                    <a:pt x="37" y="61"/>
                    <a:pt x="37" y="58"/>
                    <a:pt x="37" y="56"/>
                  </a:cubicBezTo>
                  <a:cubicBezTo>
                    <a:pt x="37" y="54"/>
                    <a:pt x="36" y="53"/>
                    <a:pt x="36" y="52"/>
                  </a:cubicBezTo>
                  <a:cubicBezTo>
                    <a:pt x="36" y="50"/>
                    <a:pt x="36" y="49"/>
                    <a:pt x="35" y="48"/>
                  </a:cubicBezTo>
                  <a:cubicBezTo>
                    <a:pt x="35" y="48"/>
                    <a:pt x="35" y="47"/>
                    <a:pt x="35" y="47"/>
                  </a:cubicBezTo>
                  <a:cubicBezTo>
                    <a:pt x="35" y="48"/>
                    <a:pt x="35" y="48"/>
                    <a:pt x="35" y="48"/>
                  </a:cubicBezTo>
                  <a:cubicBezTo>
                    <a:pt x="35" y="49"/>
                    <a:pt x="34" y="51"/>
                    <a:pt x="33" y="52"/>
                  </a:cubicBezTo>
                  <a:cubicBezTo>
                    <a:pt x="32" y="54"/>
                    <a:pt x="31" y="55"/>
                    <a:pt x="31" y="56"/>
                  </a:cubicBezTo>
                  <a:cubicBezTo>
                    <a:pt x="27" y="62"/>
                    <a:pt x="23" y="66"/>
                    <a:pt x="20" y="72"/>
                  </a:cubicBezTo>
                  <a:cubicBezTo>
                    <a:pt x="19" y="73"/>
                    <a:pt x="18" y="74"/>
                    <a:pt x="18" y="76"/>
                  </a:cubicBezTo>
                  <a:cubicBezTo>
                    <a:pt x="17" y="77"/>
                    <a:pt x="17" y="79"/>
                    <a:pt x="17" y="80"/>
                  </a:cubicBezTo>
                  <a:cubicBezTo>
                    <a:pt x="16" y="83"/>
                    <a:pt x="15" y="86"/>
                    <a:pt x="15" y="89"/>
                  </a:cubicBezTo>
                  <a:cubicBezTo>
                    <a:pt x="14" y="92"/>
                    <a:pt x="14" y="95"/>
                    <a:pt x="14" y="98"/>
                  </a:cubicBezTo>
                  <a:cubicBezTo>
                    <a:pt x="14" y="101"/>
                    <a:pt x="14" y="104"/>
                    <a:pt x="14" y="107"/>
                  </a:cubicBezTo>
                  <a:cubicBezTo>
                    <a:pt x="13" y="104"/>
                    <a:pt x="13" y="101"/>
                    <a:pt x="13" y="98"/>
                  </a:cubicBezTo>
                  <a:cubicBezTo>
                    <a:pt x="13" y="95"/>
                    <a:pt x="13" y="92"/>
                    <a:pt x="14" y="89"/>
                  </a:cubicBezTo>
                  <a:cubicBezTo>
                    <a:pt x="14" y="86"/>
                    <a:pt x="15" y="83"/>
                    <a:pt x="15" y="80"/>
                  </a:cubicBezTo>
                  <a:cubicBezTo>
                    <a:pt x="16" y="78"/>
                    <a:pt x="16" y="77"/>
                    <a:pt x="16" y="75"/>
                  </a:cubicBezTo>
                  <a:cubicBezTo>
                    <a:pt x="17" y="74"/>
                    <a:pt x="18" y="72"/>
                    <a:pt x="18" y="71"/>
                  </a:cubicBezTo>
                  <a:cubicBezTo>
                    <a:pt x="21" y="65"/>
                    <a:pt x="25" y="61"/>
                    <a:pt x="29" y="55"/>
                  </a:cubicBezTo>
                  <a:cubicBezTo>
                    <a:pt x="31" y="53"/>
                    <a:pt x="32" y="50"/>
                    <a:pt x="33" y="47"/>
                  </a:cubicBezTo>
                  <a:cubicBezTo>
                    <a:pt x="34" y="46"/>
                    <a:pt x="34" y="45"/>
                    <a:pt x="34" y="43"/>
                  </a:cubicBezTo>
                  <a:cubicBezTo>
                    <a:pt x="34" y="42"/>
                    <a:pt x="35" y="42"/>
                    <a:pt x="35" y="41"/>
                  </a:cubicBezTo>
                  <a:cubicBezTo>
                    <a:pt x="35" y="38"/>
                    <a:pt x="35" y="35"/>
                    <a:pt x="35" y="31"/>
                  </a:cubicBezTo>
                  <a:cubicBezTo>
                    <a:pt x="35" y="29"/>
                    <a:pt x="36" y="26"/>
                    <a:pt x="36" y="24"/>
                  </a:cubicBezTo>
                  <a:cubicBezTo>
                    <a:pt x="36" y="24"/>
                    <a:pt x="35" y="24"/>
                    <a:pt x="35" y="25"/>
                  </a:cubicBezTo>
                  <a:cubicBezTo>
                    <a:pt x="34" y="25"/>
                    <a:pt x="33" y="26"/>
                    <a:pt x="31" y="27"/>
                  </a:cubicBezTo>
                  <a:cubicBezTo>
                    <a:pt x="30" y="27"/>
                    <a:pt x="29" y="28"/>
                    <a:pt x="28" y="29"/>
                  </a:cubicBezTo>
                  <a:cubicBezTo>
                    <a:pt x="26" y="30"/>
                    <a:pt x="24" y="32"/>
                    <a:pt x="22" y="33"/>
                  </a:cubicBezTo>
                  <a:cubicBezTo>
                    <a:pt x="20" y="35"/>
                    <a:pt x="18" y="37"/>
                    <a:pt x="16" y="39"/>
                  </a:cubicBezTo>
                  <a:cubicBezTo>
                    <a:pt x="12" y="43"/>
                    <a:pt x="9" y="47"/>
                    <a:pt x="7" y="51"/>
                  </a:cubicBezTo>
                  <a:cubicBezTo>
                    <a:pt x="5" y="53"/>
                    <a:pt x="4" y="56"/>
                    <a:pt x="3" y="58"/>
                  </a:cubicBezTo>
                  <a:cubicBezTo>
                    <a:pt x="2" y="60"/>
                    <a:pt x="1" y="62"/>
                    <a:pt x="0" y="65"/>
                  </a:cubicBezTo>
                  <a:cubicBezTo>
                    <a:pt x="1" y="62"/>
                    <a:pt x="2" y="60"/>
                    <a:pt x="3" y="58"/>
                  </a:cubicBezTo>
                  <a:cubicBezTo>
                    <a:pt x="4" y="55"/>
                    <a:pt x="5" y="53"/>
                    <a:pt x="6" y="51"/>
                  </a:cubicBezTo>
                  <a:cubicBezTo>
                    <a:pt x="8" y="46"/>
                    <a:pt x="11" y="42"/>
                    <a:pt x="15" y="38"/>
                  </a:cubicBezTo>
                  <a:cubicBezTo>
                    <a:pt x="16" y="36"/>
                    <a:pt x="18" y="34"/>
                    <a:pt x="20" y="32"/>
                  </a:cubicBezTo>
                  <a:cubicBezTo>
                    <a:pt x="22" y="30"/>
                    <a:pt x="24" y="29"/>
                    <a:pt x="27" y="27"/>
                  </a:cubicBezTo>
                  <a:cubicBezTo>
                    <a:pt x="27" y="27"/>
                    <a:pt x="28" y="27"/>
                    <a:pt x="29" y="26"/>
                  </a:cubicBezTo>
                  <a:cubicBezTo>
                    <a:pt x="29" y="26"/>
                    <a:pt x="30" y="25"/>
                    <a:pt x="30" y="25"/>
                  </a:cubicBezTo>
                  <a:cubicBezTo>
                    <a:pt x="32" y="24"/>
                    <a:pt x="33" y="24"/>
                    <a:pt x="34" y="23"/>
                  </a:cubicBezTo>
                  <a:cubicBezTo>
                    <a:pt x="35" y="22"/>
                    <a:pt x="36" y="21"/>
                    <a:pt x="37" y="20"/>
                  </a:cubicBezTo>
                  <a:cubicBezTo>
                    <a:pt x="37" y="19"/>
                    <a:pt x="38" y="17"/>
                    <a:pt x="38" y="15"/>
                  </a:cubicBezTo>
                  <a:cubicBezTo>
                    <a:pt x="39" y="13"/>
                    <a:pt x="40" y="12"/>
                    <a:pt x="41" y="10"/>
                  </a:cubicBezTo>
                  <a:cubicBezTo>
                    <a:pt x="41" y="9"/>
                    <a:pt x="41" y="9"/>
                    <a:pt x="41" y="9"/>
                  </a:cubicBezTo>
                  <a:cubicBezTo>
                    <a:pt x="41" y="9"/>
                    <a:pt x="41" y="9"/>
                    <a:pt x="41" y="9"/>
                  </a:cubicBezTo>
                  <a:cubicBezTo>
                    <a:pt x="41" y="8"/>
                    <a:pt x="42" y="8"/>
                    <a:pt x="42" y="7"/>
                  </a:cubicBezTo>
                  <a:cubicBezTo>
                    <a:pt x="43" y="5"/>
                    <a:pt x="45" y="2"/>
                    <a:pt x="46" y="0"/>
                  </a:cubicBezTo>
                  <a:cubicBezTo>
                    <a:pt x="46" y="1"/>
                    <a:pt x="45" y="3"/>
                    <a:pt x="45" y="4"/>
                  </a:cubicBezTo>
                  <a:cubicBezTo>
                    <a:pt x="44" y="5"/>
                    <a:pt x="44" y="6"/>
                    <a:pt x="44" y="8"/>
                  </a:cubicBezTo>
                  <a:cubicBezTo>
                    <a:pt x="43" y="10"/>
                    <a:pt x="42" y="12"/>
                    <a:pt x="42" y="14"/>
                  </a:cubicBezTo>
                  <a:cubicBezTo>
                    <a:pt x="42" y="14"/>
                    <a:pt x="42" y="14"/>
                    <a:pt x="42" y="14"/>
                  </a:cubicBezTo>
                  <a:cubicBezTo>
                    <a:pt x="42" y="15"/>
                    <a:pt x="42" y="16"/>
                    <a:pt x="42" y="16"/>
                  </a:cubicBezTo>
                  <a:cubicBezTo>
                    <a:pt x="42" y="17"/>
                    <a:pt x="42" y="17"/>
                    <a:pt x="42" y="18"/>
                  </a:cubicBezTo>
                  <a:cubicBezTo>
                    <a:pt x="42" y="18"/>
                    <a:pt x="42" y="19"/>
                    <a:pt x="42" y="20"/>
                  </a:cubicBezTo>
                  <a:cubicBezTo>
                    <a:pt x="43" y="21"/>
                    <a:pt x="43" y="22"/>
                    <a:pt x="43" y="23"/>
                  </a:cubicBezTo>
                  <a:cubicBezTo>
                    <a:pt x="44" y="28"/>
                    <a:pt x="46" y="32"/>
                    <a:pt x="49" y="36"/>
                  </a:cubicBezTo>
                  <a:cubicBezTo>
                    <a:pt x="49" y="37"/>
                    <a:pt x="50" y="38"/>
                    <a:pt x="51" y="39"/>
                  </a:cubicBezTo>
                  <a:cubicBezTo>
                    <a:pt x="51" y="40"/>
                    <a:pt x="52" y="41"/>
                    <a:pt x="53" y="42"/>
                  </a:cubicBezTo>
                  <a:cubicBezTo>
                    <a:pt x="55" y="44"/>
                    <a:pt x="57" y="46"/>
                    <a:pt x="59" y="47"/>
                  </a:cubicBezTo>
                  <a:cubicBezTo>
                    <a:pt x="63" y="50"/>
                    <a:pt x="68" y="51"/>
                    <a:pt x="73" y="54"/>
                  </a:cubicBezTo>
                  <a:cubicBezTo>
                    <a:pt x="71" y="53"/>
                    <a:pt x="68" y="52"/>
                    <a:pt x="66" y="51"/>
                  </a:cubicBezTo>
                  <a:cubicBezTo>
                    <a:pt x="63" y="50"/>
                    <a:pt x="61" y="49"/>
                    <a:pt x="58" y="48"/>
                  </a:cubicBezTo>
                  <a:cubicBezTo>
                    <a:pt x="56" y="46"/>
                    <a:pt x="54" y="45"/>
                    <a:pt x="52" y="43"/>
                  </a:cubicBezTo>
                  <a:cubicBezTo>
                    <a:pt x="51" y="42"/>
                    <a:pt x="50" y="41"/>
                    <a:pt x="50" y="40"/>
                  </a:cubicBezTo>
                  <a:cubicBezTo>
                    <a:pt x="49" y="39"/>
                    <a:pt x="48" y="38"/>
                    <a:pt x="47" y="37"/>
                  </a:cubicBezTo>
                  <a:cubicBezTo>
                    <a:pt x="46" y="35"/>
                    <a:pt x="45" y="33"/>
                    <a:pt x="44" y="30"/>
                  </a:cubicBezTo>
                  <a:cubicBezTo>
                    <a:pt x="43" y="28"/>
                    <a:pt x="42" y="26"/>
                    <a:pt x="41" y="24"/>
                  </a:cubicBezTo>
                  <a:cubicBezTo>
                    <a:pt x="41" y="22"/>
                    <a:pt x="41" y="21"/>
                    <a:pt x="40" y="20"/>
                  </a:cubicBezTo>
                  <a:cubicBezTo>
                    <a:pt x="40" y="20"/>
                    <a:pt x="40" y="20"/>
                    <a:pt x="40" y="20"/>
                  </a:cubicBezTo>
                  <a:cubicBezTo>
                    <a:pt x="39" y="24"/>
                    <a:pt x="39" y="28"/>
                    <a:pt x="38" y="31"/>
                  </a:cubicBezTo>
                  <a:cubicBezTo>
                    <a:pt x="38" y="32"/>
                    <a:pt x="38" y="33"/>
                    <a:pt x="38" y="34"/>
                  </a:cubicBezTo>
                  <a:cubicBezTo>
                    <a:pt x="38" y="35"/>
                    <a:pt x="38" y="36"/>
                    <a:pt x="39" y="37"/>
                  </a:cubicBezTo>
                  <a:cubicBezTo>
                    <a:pt x="39" y="39"/>
                    <a:pt x="40" y="41"/>
                    <a:pt x="42" y="44"/>
                  </a:cubicBezTo>
                  <a:cubicBezTo>
                    <a:pt x="43" y="44"/>
                    <a:pt x="43" y="44"/>
                    <a:pt x="43" y="44"/>
                  </a:cubicBezTo>
                  <a:cubicBezTo>
                    <a:pt x="43" y="45"/>
                    <a:pt x="43" y="45"/>
                    <a:pt x="43" y="45"/>
                  </a:cubicBezTo>
                  <a:cubicBezTo>
                    <a:pt x="44" y="47"/>
                    <a:pt x="44" y="47"/>
                    <a:pt x="44" y="47"/>
                  </a:cubicBezTo>
                  <a:cubicBezTo>
                    <a:pt x="45" y="48"/>
                    <a:pt x="46" y="49"/>
                    <a:pt x="47" y="50"/>
                  </a:cubicBezTo>
                  <a:cubicBezTo>
                    <a:pt x="48" y="52"/>
                    <a:pt x="50" y="54"/>
                    <a:pt x="52" y="56"/>
                  </a:cubicBezTo>
                  <a:cubicBezTo>
                    <a:pt x="55" y="61"/>
                    <a:pt x="58" y="65"/>
                    <a:pt x="61" y="70"/>
                  </a:cubicBezTo>
                  <a:cubicBezTo>
                    <a:pt x="62" y="73"/>
                    <a:pt x="63" y="75"/>
                    <a:pt x="64" y="78"/>
                  </a:cubicBezTo>
                  <a:cubicBezTo>
                    <a:pt x="64" y="81"/>
                    <a:pt x="64" y="83"/>
                    <a:pt x="63" y="86"/>
                  </a:cubicBezTo>
                  <a:cubicBezTo>
                    <a:pt x="63" y="83"/>
                    <a:pt x="62" y="81"/>
                    <a:pt x="61" y="7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2014"/>
            <p:cNvSpPr>
              <a:spLocks/>
            </p:cNvSpPr>
            <p:nvPr/>
          </p:nvSpPr>
          <p:spPr bwMode="auto">
            <a:xfrm>
              <a:off x="5387936" y="4113236"/>
              <a:ext cx="247652" cy="104776"/>
            </a:xfrm>
            <a:custGeom>
              <a:avLst/>
              <a:gdLst>
                <a:gd name="T0" fmla="*/ 66 w 66"/>
                <a:gd name="T1" fmla="*/ 28 h 28"/>
                <a:gd name="T2" fmla="*/ 34 w 66"/>
                <a:gd name="T3" fmla="*/ 12 h 28"/>
                <a:gd name="T4" fmla="*/ 16 w 66"/>
                <a:gd name="T5" fmla="*/ 10 h 28"/>
                <a:gd name="T6" fmla="*/ 0 w 66"/>
                <a:gd name="T7" fmla="*/ 8 h 28"/>
                <a:gd name="T8" fmla="*/ 22 w 66"/>
                <a:gd name="T9" fmla="*/ 0 h 28"/>
                <a:gd name="T10" fmla="*/ 44 w 66"/>
                <a:gd name="T11" fmla="*/ 10 h 28"/>
                <a:gd name="T12" fmla="*/ 66 w 6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66" h="28">
                  <a:moveTo>
                    <a:pt x="66" y="28"/>
                  </a:moveTo>
                  <a:cubicBezTo>
                    <a:pt x="56" y="23"/>
                    <a:pt x="46" y="16"/>
                    <a:pt x="34" y="12"/>
                  </a:cubicBezTo>
                  <a:cubicBezTo>
                    <a:pt x="28" y="11"/>
                    <a:pt x="22" y="10"/>
                    <a:pt x="16" y="10"/>
                  </a:cubicBezTo>
                  <a:cubicBezTo>
                    <a:pt x="11" y="10"/>
                    <a:pt x="5" y="11"/>
                    <a:pt x="0" y="8"/>
                  </a:cubicBezTo>
                  <a:cubicBezTo>
                    <a:pt x="7" y="5"/>
                    <a:pt x="15" y="3"/>
                    <a:pt x="22" y="0"/>
                  </a:cubicBezTo>
                  <a:cubicBezTo>
                    <a:pt x="30" y="1"/>
                    <a:pt x="40" y="7"/>
                    <a:pt x="44" y="10"/>
                  </a:cubicBezTo>
                  <a:cubicBezTo>
                    <a:pt x="52" y="15"/>
                    <a:pt x="58" y="22"/>
                    <a:pt x="66" y="2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73" name="Picture 2016"/>
            <p:cNvPicPr>
              <a:picLocks noChangeAspect="1" noChangeArrowheads="1"/>
            </p:cNvPicPr>
            <p:nvPr/>
          </p:nvPicPr>
          <p:blipFill>
            <a:blip r:embed="rId38" cstate="screen">
              <a:extLst>
                <a:ext uri="{28A0092B-C50C-407E-A947-70E740481C1C}">
                  <a14:useLocalDpi xmlns:a14="http://schemas.microsoft.com/office/drawing/2010/main"/>
                </a:ext>
              </a:extLst>
            </a:blip>
            <a:srcRect/>
            <a:stretch>
              <a:fillRect/>
            </a:stretch>
          </p:blipFill>
          <p:spPr bwMode="auto">
            <a:xfrm>
              <a:off x="5543512" y="4237061"/>
              <a:ext cx="236539" cy="20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4" name="Freeform 2017"/>
            <p:cNvSpPr>
              <a:spLocks/>
            </p:cNvSpPr>
            <p:nvPr/>
          </p:nvSpPr>
          <p:spPr bwMode="auto">
            <a:xfrm>
              <a:off x="5403811" y="4248174"/>
              <a:ext cx="277814" cy="115888"/>
            </a:xfrm>
            <a:custGeom>
              <a:avLst/>
              <a:gdLst>
                <a:gd name="T0" fmla="*/ 42 w 74"/>
                <a:gd name="T1" fmla="*/ 13 h 31"/>
                <a:gd name="T2" fmla="*/ 61 w 74"/>
                <a:gd name="T3" fmla="*/ 2 h 31"/>
                <a:gd name="T4" fmla="*/ 74 w 74"/>
                <a:gd name="T5" fmla="*/ 0 h 31"/>
                <a:gd name="T6" fmla="*/ 56 w 74"/>
                <a:gd name="T7" fmla="*/ 11 h 31"/>
                <a:gd name="T8" fmla="*/ 38 w 74"/>
                <a:gd name="T9" fmla="*/ 26 h 31"/>
                <a:gd name="T10" fmla="*/ 18 w 74"/>
                <a:gd name="T11" fmla="*/ 29 h 31"/>
                <a:gd name="T12" fmla="*/ 14 w 74"/>
                <a:gd name="T13" fmla="*/ 27 h 31"/>
                <a:gd name="T14" fmla="*/ 0 w 74"/>
                <a:gd name="T15" fmla="*/ 7 h 31"/>
                <a:gd name="T16" fmla="*/ 9 w 74"/>
                <a:gd name="T17" fmla="*/ 14 h 31"/>
                <a:gd name="T18" fmla="*/ 42 w 74"/>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1">
                  <a:moveTo>
                    <a:pt x="42" y="13"/>
                  </a:moveTo>
                  <a:cubicBezTo>
                    <a:pt x="47" y="10"/>
                    <a:pt x="56" y="4"/>
                    <a:pt x="61" y="2"/>
                  </a:cubicBezTo>
                  <a:cubicBezTo>
                    <a:pt x="65" y="1"/>
                    <a:pt x="74" y="0"/>
                    <a:pt x="74" y="0"/>
                  </a:cubicBezTo>
                  <a:cubicBezTo>
                    <a:pt x="68" y="2"/>
                    <a:pt x="62" y="6"/>
                    <a:pt x="56" y="11"/>
                  </a:cubicBezTo>
                  <a:cubicBezTo>
                    <a:pt x="50" y="16"/>
                    <a:pt x="45" y="22"/>
                    <a:pt x="38" y="26"/>
                  </a:cubicBezTo>
                  <a:cubicBezTo>
                    <a:pt x="32" y="31"/>
                    <a:pt x="24" y="31"/>
                    <a:pt x="18" y="29"/>
                  </a:cubicBezTo>
                  <a:cubicBezTo>
                    <a:pt x="16" y="28"/>
                    <a:pt x="15" y="28"/>
                    <a:pt x="14" y="27"/>
                  </a:cubicBezTo>
                  <a:cubicBezTo>
                    <a:pt x="9" y="21"/>
                    <a:pt x="4" y="14"/>
                    <a:pt x="0" y="7"/>
                  </a:cubicBezTo>
                  <a:cubicBezTo>
                    <a:pt x="3" y="9"/>
                    <a:pt x="6" y="12"/>
                    <a:pt x="9" y="14"/>
                  </a:cubicBezTo>
                  <a:cubicBezTo>
                    <a:pt x="24" y="19"/>
                    <a:pt x="36" y="17"/>
                    <a:pt x="42"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2018"/>
            <p:cNvSpPr>
              <a:spLocks/>
            </p:cNvSpPr>
            <p:nvPr/>
          </p:nvSpPr>
          <p:spPr bwMode="auto">
            <a:xfrm>
              <a:off x="5357773" y="4113236"/>
              <a:ext cx="447678" cy="231777"/>
            </a:xfrm>
            <a:custGeom>
              <a:avLst/>
              <a:gdLst>
                <a:gd name="T0" fmla="*/ 50 w 119"/>
                <a:gd name="T1" fmla="*/ 50 h 62"/>
                <a:gd name="T2" fmla="*/ 70 w 119"/>
                <a:gd name="T3" fmla="*/ 39 h 62"/>
                <a:gd name="T4" fmla="*/ 75 w 119"/>
                <a:gd name="T5" fmla="*/ 36 h 62"/>
                <a:gd name="T6" fmla="*/ 76 w 119"/>
                <a:gd name="T7" fmla="*/ 35 h 62"/>
                <a:gd name="T8" fmla="*/ 74 w 119"/>
                <a:gd name="T9" fmla="*/ 33 h 62"/>
                <a:gd name="T10" fmla="*/ 66 w 119"/>
                <a:gd name="T11" fmla="*/ 34 h 62"/>
                <a:gd name="T12" fmla="*/ 52 w 119"/>
                <a:gd name="T13" fmla="*/ 34 h 62"/>
                <a:gd name="T14" fmla="*/ 40 w 119"/>
                <a:gd name="T15" fmla="*/ 36 h 62"/>
                <a:gd name="T16" fmla="*/ 27 w 119"/>
                <a:gd name="T17" fmla="*/ 36 h 62"/>
                <a:gd name="T18" fmla="*/ 19 w 119"/>
                <a:gd name="T19" fmla="*/ 33 h 62"/>
                <a:gd name="T20" fmla="*/ 36 w 119"/>
                <a:gd name="T21" fmla="*/ 35 h 62"/>
                <a:gd name="T22" fmla="*/ 44 w 119"/>
                <a:gd name="T23" fmla="*/ 34 h 62"/>
                <a:gd name="T24" fmla="*/ 27 w 119"/>
                <a:gd name="T25" fmla="*/ 30 h 62"/>
                <a:gd name="T26" fmla="*/ 6 w 119"/>
                <a:gd name="T27" fmla="*/ 20 h 62"/>
                <a:gd name="T28" fmla="*/ 3 w 119"/>
                <a:gd name="T29" fmla="*/ 17 h 62"/>
                <a:gd name="T30" fmla="*/ 14 w 119"/>
                <a:gd name="T31" fmla="*/ 21 h 62"/>
                <a:gd name="T32" fmla="*/ 58 w 119"/>
                <a:gd name="T33" fmla="*/ 32 h 62"/>
                <a:gd name="T34" fmla="*/ 70 w 119"/>
                <a:gd name="T35" fmla="*/ 31 h 62"/>
                <a:gd name="T36" fmla="*/ 74 w 119"/>
                <a:gd name="T37" fmla="*/ 30 h 62"/>
                <a:gd name="T38" fmla="*/ 70 w 119"/>
                <a:gd name="T39" fmla="*/ 28 h 62"/>
                <a:gd name="T40" fmla="*/ 52 w 119"/>
                <a:gd name="T41" fmla="*/ 17 h 62"/>
                <a:gd name="T42" fmla="*/ 44 w 119"/>
                <a:gd name="T43" fmla="*/ 14 h 62"/>
                <a:gd name="T44" fmla="*/ 27 w 119"/>
                <a:gd name="T45" fmla="*/ 11 h 62"/>
                <a:gd name="T46" fmla="*/ 27 w 119"/>
                <a:gd name="T47" fmla="*/ 10 h 62"/>
                <a:gd name="T48" fmla="*/ 44 w 119"/>
                <a:gd name="T49" fmla="*/ 12 h 62"/>
                <a:gd name="T50" fmla="*/ 52 w 119"/>
                <a:gd name="T51" fmla="*/ 15 h 62"/>
                <a:gd name="T52" fmla="*/ 74 w 119"/>
                <a:gd name="T53" fmla="*/ 29 h 62"/>
                <a:gd name="T54" fmla="*/ 80 w 119"/>
                <a:gd name="T55" fmla="*/ 30 h 62"/>
                <a:gd name="T56" fmla="*/ 97 w 119"/>
                <a:gd name="T57" fmla="*/ 32 h 62"/>
                <a:gd name="T58" fmla="*/ 94 w 119"/>
                <a:gd name="T59" fmla="*/ 28 h 62"/>
                <a:gd name="T60" fmla="*/ 88 w 119"/>
                <a:gd name="T61" fmla="*/ 19 h 62"/>
                <a:gd name="T62" fmla="*/ 72 w 119"/>
                <a:gd name="T63" fmla="*/ 6 h 62"/>
                <a:gd name="T64" fmla="*/ 60 w 119"/>
                <a:gd name="T65" fmla="*/ 0 h 62"/>
                <a:gd name="T66" fmla="*/ 73 w 119"/>
                <a:gd name="T67" fmla="*/ 5 h 62"/>
                <a:gd name="T68" fmla="*/ 89 w 119"/>
                <a:gd name="T69" fmla="*/ 18 h 62"/>
                <a:gd name="T70" fmla="*/ 95 w 119"/>
                <a:gd name="T71" fmla="*/ 25 h 62"/>
                <a:gd name="T72" fmla="*/ 97 w 119"/>
                <a:gd name="T73" fmla="*/ 30 h 62"/>
                <a:gd name="T74" fmla="*/ 105 w 119"/>
                <a:gd name="T75" fmla="*/ 34 h 62"/>
                <a:gd name="T76" fmla="*/ 111 w 119"/>
                <a:gd name="T77" fmla="*/ 36 h 62"/>
                <a:gd name="T78" fmla="*/ 112 w 119"/>
                <a:gd name="T79" fmla="*/ 37 h 62"/>
                <a:gd name="T80" fmla="*/ 115 w 119"/>
                <a:gd name="T81" fmla="*/ 40 h 62"/>
                <a:gd name="T82" fmla="*/ 106 w 119"/>
                <a:gd name="T83" fmla="*/ 37 h 62"/>
                <a:gd name="T84" fmla="*/ 104 w 119"/>
                <a:gd name="T85" fmla="*/ 37 h 62"/>
                <a:gd name="T86" fmla="*/ 100 w 119"/>
                <a:gd name="T87" fmla="*/ 37 h 62"/>
                <a:gd name="T88" fmla="*/ 84 w 119"/>
                <a:gd name="T89" fmla="*/ 42 h 62"/>
                <a:gd name="T90" fmla="*/ 78 w 119"/>
                <a:gd name="T91" fmla="*/ 46 h 62"/>
                <a:gd name="T92" fmla="*/ 66 w 119"/>
                <a:gd name="T93" fmla="*/ 62 h 62"/>
                <a:gd name="T94" fmla="*/ 72 w 119"/>
                <a:gd name="T95" fmla="*/ 50 h 62"/>
                <a:gd name="T96" fmla="*/ 80 w 119"/>
                <a:gd name="T97" fmla="*/ 43 h 62"/>
                <a:gd name="T98" fmla="*/ 90 w 119"/>
                <a:gd name="T99" fmla="*/ 38 h 62"/>
                <a:gd name="T100" fmla="*/ 100 w 119"/>
                <a:gd name="T101" fmla="*/ 35 h 62"/>
                <a:gd name="T102" fmla="*/ 89 w 119"/>
                <a:gd name="T103" fmla="*/ 33 h 62"/>
                <a:gd name="T104" fmla="*/ 84 w 119"/>
                <a:gd name="T105" fmla="*/ 34 h 62"/>
                <a:gd name="T106" fmla="*/ 76 w 119"/>
                <a:gd name="T107" fmla="*/ 37 h 62"/>
                <a:gd name="T108" fmla="*/ 74 w 119"/>
                <a:gd name="T109" fmla="*/ 38 h 62"/>
                <a:gd name="T110" fmla="*/ 64 w 119"/>
                <a:gd name="T111" fmla="*/ 44 h 62"/>
                <a:gd name="T112" fmla="*/ 43 w 119"/>
                <a:gd name="T113" fmla="*/ 54 h 62"/>
                <a:gd name="T114" fmla="*/ 42 w 119"/>
                <a:gd name="T115"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62">
                  <a:moveTo>
                    <a:pt x="42" y="52"/>
                  </a:moveTo>
                  <a:cubicBezTo>
                    <a:pt x="45" y="51"/>
                    <a:pt x="47" y="51"/>
                    <a:pt x="50" y="50"/>
                  </a:cubicBezTo>
                  <a:cubicBezTo>
                    <a:pt x="54" y="48"/>
                    <a:pt x="59" y="45"/>
                    <a:pt x="63" y="43"/>
                  </a:cubicBezTo>
                  <a:cubicBezTo>
                    <a:pt x="65" y="41"/>
                    <a:pt x="68" y="40"/>
                    <a:pt x="70" y="39"/>
                  </a:cubicBezTo>
                  <a:cubicBezTo>
                    <a:pt x="71" y="38"/>
                    <a:pt x="72" y="37"/>
                    <a:pt x="73" y="37"/>
                  </a:cubicBezTo>
                  <a:cubicBezTo>
                    <a:pt x="75" y="36"/>
                    <a:pt x="75" y="36"/>
                    <a:pt x="75" y="36"/>
                  </a:cubicBezTo>
                  <a:cubicBezTo>
                    <a:pt x="75" y="35"/>
                    <a:pt x="75" y="35"/>
                    <a:pt x="76" y="35"/>
                  </a:cubicBezTo>
                  <a:cubicBezTo>
                    <a:pt x="76" y="35"/>
                    <a:pt x="76" y="35"/>
                    <a:pt x="76" y="35"/>
                  </a:cubicBezTo>
                  <a:cubicBezTo>
                    <a:pt x="78" y="34"/>
                    <a:pt x="79" y="33"/>
                    <a:pt x="80" y="33"/>
                  </a:cubicBezTo>
                  <a:cubicBezTo>
                    <a:pt x="78" y="33"/>
                    <a:pt x="76" y="33"/>
                    <a:pt x="74" y="33"/>
                  </a:cubicBezTo>
                  <a:cubicBezTo>
                    <a:pt x="73" y="33"/>
                    <a:pt x="71" y="34"/>
                    <a:pt x="70" y="34"/>
                  </a:cubicBezTo>
                  <a:cubicBezTo>
                    <a:pt x="69" y="34"/>
                    <a:pt x="67" y="34"/>
                    <a:pt x="66" y="34"/>
                  </a:cubicBezTo>
                  <a:cubicBezTo>
                    <a:pt x="63" y="34"/>
                    <a:pt x="61" y="34"/>
                    <a:pt x="58" y="34"/>
                  </a:cubicBezTo>
                  <a:cubicBezTo>
                    <a:pt x="56" y="34"/>
                    <a:pt x="54" y="34"/>
                    <a:pt x="52" y="34"/>
                  </a:cubicBezTo>
                  <a:cubicBezTo>
                    <a:pt x="50" y="35"/>
                    <a:pt x="47" y="35"/>
                    <a:pt x="45" y="36"/>
                  </a:cubicBezTo>
                  <a:cubicBezTo>
                    <a:pt x="43" y="36"/>
                    <a:pt x="42" y="36"/>
                    <a:pt x="40" y="36"/>
                  </a:cubicBezTo>
                  <a:cubicBezTo>
                    <a:pt x="39" y="37"/>
                    <a:pt x="37" y="37"/>
                    <a:pt x="36" y="37"/>
                  </a:cubicBezTo>
                  <a:cubicBezTo>
                    <a:pt x="33" y="37"/>
                    <a:pt x="30" y="37"/>
                    <a:pt x="27" y="36"/>
                  </a:cubicBezTo>
                  <a:cubicBezTo>
                    <a:pt x="25" y="36"/>
                    <a:pt x="24" y="36"/>
                    <a:pt x="22" y="35"/>
                  </a:cubicBezTo>
                  <a:cubicBezTo>
                    <a:pt x="21" y="35"/>
                    <a:pt x="20" y="34"/>
                    <a:pt x="19" y="33"/>
                  </a:cubicBezTo>
                  <a:cubicBezTo>
                    <a:pt x="21" y="35"/>
                    <a:pt x="24" y="35"/>
                    <a:pt x="27" y="36"/>
                  </a:cubicBezTo>
                  <a:cubicBezTo>
                    <a:pt x="30" y="36"/>
                    <a:pt x="33" y="36"/>
                    <a:pt x="36" y="35"/>
                  </a:cubicBezTo>
                  <a:cubicBezTo>
                    <a:pt x="37" y="35"/>
                    <a:pt x="39" y="35"/>
                    <a:pt x="40" y="35"/>
                  </a:cubicBezTo>
                  <a:cubicBezTo>
                    <a:pt x="41" y="35"/>
                    <a:pt x="43" y="34"/>
                    <a:pt x="44" y="34"/>
                  </a:cubicBezTo>
                  <a:cubicBezTo>
                    <a:pt x="45" y="34"/>
                    <a:pt x="46" y="34"/>
                    <a:pt x="47" y="34"/>
                  </a:cubicBezTo>
                  <a:cubicBezTo>
                    <a:pt x="40" y="33"/>
                    <a:pt x="33" y="32"/>
                    <a:pt x="27" y="30"/>
                  </a:cubicBezTo>
                  <a:cubicBezTo>
                    <a:pt x="22" y="28"/>
                    <a:pt x="17" y="26"/>
                    <a:pt x="12" y="24"/>
                  </a:cubicBezTo>
                  <a:cubicBezTo>
                    <a:pt x="10" y="22"/>
                    <a:pt x="8" y="21"/>
                    <a:pt x="6" y="20"/>
                  </a:cubicBezTo>
                  <a:cubicBezTo>
                    <a:pt x="4" y="18"/>
                    <a:pt x="1" y="17"/>
                    <a:pt x="0" y="15"/>
                  </a:cubicBezTo>
                  <a:cubicBezTo>
                    <a:pt x="1" y="15"/>
                    <a:pt x="2" y="16"/>
                    <a:pt x="3" y="17"/>
                  </a:cubicBezTo>
                  <a:cubicBezTo>
                    <a:pt x="4" y="17"/>
                    <a:pt x="5" y="18"/>
                    <a:pt x="6" y="18"/>
                  </a:cubicBezTo>
                  <a:cubicBezTo>
                    <a:pt x="9" y="19"/>
                    <a:pt x="11" y="20"/>
                    <a:pt x="14" y="21"/>
                  </a:cubicBezTo>
                  <a:cubicBezTo>
                    <a:pt x="18" y="24"/>
                    <a:pt x="23" y="25"/>
                    <a:pt x="28" y="27"/>
                  </a:cubicBezTo>
                  <a:cubicBezTo>
                    <a:pt x="38" y="30"/>
                    <a:pt x="48" y="32"/>
                    <a:pt x="58" y="32"/>
                  </a:cubicBezTo>
                  <a:cubicBezTo>
                    <a:pt x="61" y="32"/>
                    <a:pt x="63" y="32"/>
                    <a:pt x="66" y="31"/>
                  </a:cubicBezTo>
                  <a:cubicBezTo>
                    <a:pt x="67" y="31"/>
                    <a:pt x="68" y="31"/>
                    <a:pt x="70" y="31"/>
                  </a:cubicBezTo>
                  <a:cubicBezTo>
                    <a:pt x="71" y="31"/>
                    <a:pt x="72" y="31"/>
                    <a:pt x="74" y="30"/>
                  </a:cubicBezTo>
                  <a:cubicBezTo>
                    <a:pt x="74" y="30"/>
                    <a:pt x="74" y="30"/>
                    <a:pt x="74" y="30"/>
                  </a:cubicBezTo>
                  <a:cubicBezTo>
                    <a:pt x="74" y="30"/>
                    <a:pt x="74" y="30"/>
                    <a:pt x="73" y="30"/>
                  </a:cubicBezTo>
                  <a:cubicBezTo>
                    <a:pt x="72" y="30"/>
                    <a:pt x="71" y="29"/>
                    <a:pt x="70" y="28"/>
                  </a:cubicBezTo>
                  <a:cubicBezTo>
                    <a:pt x="68" y="28"/>
                    <a:pt x="67" y="27"/>
                    <a:pt x="66" y="26"/>
                  </a:cubicBezTo>
                  <a:cubicBezTo>
                    <a:pt x="61" y="23"/>
                    <a:pt x="57" y="19"/>
                    <a:pt x="52" y="17"/>
                  </a:cubicBezTo>
                  <a:cubicBezTo>
                    <a:pt x="50" y="16"/>
                    <a:pt x="49" y="15"/>
                    <a:pt x="48" y="15"/>
                  </a:cubicBezTo>
                  <a:cubicBezTo>
                    <a:pt x="47" y="14"/>
                    <a:pt x="45" y="14"/>
                    <a:pt x="44" y="14"/>
                  </a:cubicBezTo>
                  <a:cubicBezTo>
                    <a:pt x="41" y="13"/>
                    <a:pt x="38" y="12"/>
                    <a:pt x="35" y="12"/>
                  </a:cubicBezTo>
                  <a:cubicBezTo>
                    <a:pt x="33" y="11"/>
                    <a:pt x="30" y="11"/>
                    <a:pt x="27" y="11"/>
                  </a:cubicBezTo>
                  <a:cubicBezTo>
                    <a:pt x="24" y="10"/>
                    <a:pt x="21" y="10"/>
                    <a:pt x="18" y="10"/>
                  </a:cubicBezTo>
                  <a:cubicBezTo>
                    <a:pt x="21" y="10"/>
                    <a:pt x="24" y="10"/>
                    <a:pt x="27" y="10"/>
                  </a:cubicBezTo>
                  <a:cubicBezTo>
                    <a:pt x="30" y="10"/>
                    <a:pt x="33" y="11"/>
                    <a:pt x="36" y="11"/>
                  </a:cubicBezTo>
                  <a:cubicBezTo>
                    <a:pt x="38" y="11"/>
                    <a:pt x="41" y="12"/>
                    <a:pt x="44" y="12"/>
                  </a:cubicBezTo>
                  <a:cubicBezTo>
                    <a:pt x="45" y="13"/>
                    <a:pt x="47" y="13"/>
                    <a:pt x="48" y="14"/>
                  </a:cubicBezTo>
                  <a:cubicBezTo>
                    <a:pt x="50" y="14"/>
                    <a:pt x="51" y="15"/>
                    <a:pt x="52" y="15"/>
                  </a:cubicBezTo>
                  <a:cubicBezTo>
                    <a:pt x="57" y="18"/>
                    <a:pt x="62" y="22"/>
                    <a:pt x="67" y="25"/>
                  </a:cubicBezTo>
                  <a:cubicBezTo>
                    <a:pt x="69" y="26"/>
                    <a:pt x="72" y="28"/>
                    <a:pt x="74" y="29"/>
                  </a:cubicBezTo>
                  <a:cubicBezTo>
                    <a:pt x="75" y="29"/>
                    <a:pt x="77" y="29"/>
                    <a:pt x="78" y="30"/>
                  </a:cubicBezTo>
                  <a:cubicBezTo>
                    <a:pt x="79" y="30"/>
                    <a:pt x="79" y="30"/>
                    <a:pt x="80" y="30"/>
                  </a:cubicBezTo>
                  <a:cubicBezTo>
                    <a:pt x="83" y="30"/>
                    <a:pt x="86" y="30"/>
                    <a:pt x="89" y="31"/>
                  </a:cubicBezTo>
                  <a:cubicBezTo>
                    <a:pt x="92" y="31"/>
                    <a:pt x="94" y="31"/>
                    <a:pt x="97" y="32"/>
                  </a:cubicBezTo>
                  <a:cubicBezTo>
                    <a:pt x="96" y="31"/>
                    <a:pt x="96" y="31"/>
                    <a:pt x="96" y="31"/>
                  </a:cubicBezTo>
                  <a:cubicBezTo>
                    <a:pt x="95" y="30"/>
                    <a:pt x="95" y="29"/>
                    <a:pt x="94" y="28"/>
                  </a:cubicBezTo>
                  <a:cubicBezTo>
                    <a:pt x="94" y="27"/>
                    <a:pt x="93" y="26"/>
                    <a:pt x="92" y="25"/>
                  </a:cubicBezTo>
                  <a:cubicBezTo>
                    <a:pt x="91" y="23"/>
                    <a:pt x="90" y="21"/>
                    <a:pt x="88" y="19"/>
                  </a:cubicBezTo>
                  <a:cubicBezTo>
                    <a:pt x="87" y="17"/>
                    <a:pt x="85" y="16"/>
                    <a:pt x="83" y="14"/>
                  </a:cubicBezTo>
                  <a:cubicBezTo>
                    <a:pt x="80" y="11"/>
                    <a:pt x="76" y="8"/>
                    <a:pt x="72" y="6"/>
                  </a:cubicBezTo>
                  <a:cubicBezTo>
                    <a:pt x="70" y="5"/>
                    <a:pt x="68" y="4"/>
                    <a:pt x="66" y="3"/>
                  </a:cubicBezTo>
                  <a:cubicBezTo>
                    <a:pt x="64" y="2"/>
                    <a:pt x="62" y="1"/>
                    <a:pt x="60" y="0"/>
                  </a:cubicBezTo>
                  <a:cubicBezTo>
                    <a:pt x="62" y="1"/>
                    <a:pt x="64" y="2"/>
                    <a:pt x="66" y="2"/>
                  </a:cubicBezTo>
                  <a:cubicBezTo>
                    <a:pt x="68" y="3"/>
                    <a:pt x="71" y="4"/>
                    <a:pt x="73" y="5"/>
                  </a:cubicBezTo>
                  <a:cubicBezTo>
                    <a:pt x="77" y="7"/>
                    <a:pt x="81" y="10"/>
                    <a:pt x="84" y="13"/>
                  </a:cubicBezTo>
                  <a:cubicBezTo>
                    <a:pt x="86" y="15"/>
                    <a:pt x="88" y="16"/>
                    <a:pt x="89" y="18"/>
                  </a:cubicBezTo>
                  <a:cubicBezTo>
                    <a:pt x="91" y="20"/>
                    <a:pt x="93" y="22"/>
                    <a:pt x="94" y="24"/>
                  </a:cubicBezTo>
                  <a:cubicBezTo>
                    <a:pt x="94" y="24"/>
                    <a:pt x="95" y="25"/>
                    <a:pt x="95" y="25"/>
                  </a:cubicBezTo>
                  <a:cubicBezTo>
                    <a:pt x="95" y="26"/>
                    <a:pt x="95" y="26"/>
                    <a:pt x="96" y="27"/>
                  </a:cubicBezTo>
                  <a:cubicBezTo>
                    <a:pt x="96" y="28"/>
                    <a:pt x="97" y="29"/>
                    <a:pt x="97" y="30"/>
                  </a:cubicBezTo>
                  <a:cubicBezTo>
                    <a:pt x="98" y="31"/>
                    <a:pt x="99" y="32"/>
                    <a:pt x="100" y="32"/>
                  </a:cubicBezTo>
                  <a:cubicBezTo>
                    <a:pt x="101" y="33"/>
                    <a:pt x="103" y="33"/>
                    <a:pt x="105" y="34"/>
                  </a:cubicBezTo>
                  <a:cubicBezTo>
                    <a:pt x="107" y="35"/>
                    <a:pt x="108" y="35"/>
                    <a:pt x="110" y="36"/>
                  </a:cubicBezTo>
                  <a:cubicBezTo>
                    <a:pt x="110" y="36"/>
                    <a:pt x="111" y="36"/>
                    <a:pt x="111" y="36"/>
                  </a:cubicBezTo>
                  <a:cubicBezTo>
                    <a:pt x="111" y="37"/>
                    <a:pt x="111" y="37"/>
                    <a:pt x="111" y="37"/>
                  </a:cubicBezTo>
                  <a:cubicBezTo>
                    <a:pt x="111" y="37"/>
                    <a:pt x="112" y="37"/>
                    <a:pt x="112" y="37"/>
                  </a:cubicBezTo>
                  <a:cubicBezTo>
                    <a:pt x="114" y="38"/>
                    <a:pt x="117" y="40"/>
                    <a:pt x="119" y="41"/>
                  </a:cubicBezTo>
                  <a:cubicBezTo>
                    <a:pt x="118" y="41"/>
                    <a:pt x="116" y="40"/>
                    <a:pt x="115" y="40"/>
                  </a:cubicBezTo>
                  <a:cubicBezTo>
                    <a:pt x="114" y="39"/>
                    <a:pt x="113" y="39"/>
                    <a:pt x="112" y="39"/>
                  </a:cubicBezTo>
                  <a:cubicBezTo>
                    <a:pt x="110" y="38"/>
                    <a:pt x="108" y="37"/>
                    <a:pt x="106" y="37"/>
                  </a:cubicBezTo>
                  <a:cubicBezTo>
                    <a:pt x="106" y="37"/>
                    <a:pt x="106" y="37"/>
                    <a:pt x="105" y="37"/>
                  </a:cubicBezTo>
                  <a:cubicBezTo>
                    <a:pt x="105" y="37"/>
                    <a:pt x="104" y="37"/>
                    <a:pt x="104" y="37"/>
                  </a:cubicBezTo>
                  <a:cubicBezTo>
                    <a:pt x="103" y="37"/>
                    <a:pt x="103" y="37"/>
                    <a:pt x="102" y="37"/>
                  </a:cubicBezTo>
                  <a:cubicBezTo>
                    <a:pt x="101" y="37"/>
                    <a:pt x="101" y="37"/>
                    <a:pt x="100" y="37"/>
                  </a:cubicBezTo>
                  <a:cubicBezTo>
                    <a:pt x="99" y="37"/>
                    <a:pt x="98" y="37"/>
                    <a:pt x="97" y="38"/>
                  </a:cubicBezTo>
                  <a:cubicBezTo>
                    <a:pt x="92" y="39"/>
                    <a:pt x="88" y="40"/>
                    <a:pt x="84" y="42"/>
                  </a:cubicBezTo>
                  <a:cubicBezTo>
                    <a:pt x="83" y="43"/>
                    <a:pt x="82" y="43"/>
                    <a:pt x="81" y="44"/>
                  </a:cubicBezTo>
                  <a:cubicBezTo>
                    <a:pt x="80" y="44"/>
                    <a:pt x="79" y="45"/>
                    <a:pt x="78" y="46"/>
                  </a:cubicBezTo>
                  <a:cubicBezTo>
                    <a:pt x="76" y="47"/>
                    <a:pt x="74" y="49"/>
                    <a:pt x="73" y="50"/>
                  </a:cubicBezTo>
                  <a:cubicBezTo>
                    <a:pt x="70" y="54"/>
                    <a:pt x="68" y="58"/>
                    <a:pt x="66" y="62"/>
                  </a:cubicBezTo>
                  <a:cubicBezTo>
                    <a:pt x="67" y="60"/>
                    <a:pt x="68" y="58"/>
                    <a:pt x="69" y="56"/>
                  </a:cubicBezTo>
                  <a:cubicBezTo>
                    <a:pt x="70" y="54"/>
                    <a:pt x="71" y="52"/>
                    <a:pt x="72" y="50"/>
                  </a:cubicBezTo>
                  <a:cubicBezTo>
                    <a:pt x="74" y="48"/>
                    <a:pt x="75" y="46"/>
                    <a:pt x="77" y="45"/>
                  </a:cubicBezTo>
                  <a:cubicBezTo>
                    <a:pt x="78" y="44"/>
                    <a:pt x="79" y="43"/>
                    <a:pt x="80" y="43"/>
                  </a:cubicBezTo>
                  <a:cubicBezTo>
                    <a:pt x="81" y="42"/>
                    <a:pt x="82" y="42"/>
                    <a:pt x="83" y="41"/>
                  </a:cubicBezTo>
                  <a:cubicBezTo>
                    <a:pt x="85" y="40"/>
                    <a:pt x="87" y="39"/>
                    <a:pt x="90" y="38"/>
                  </a:cubicBezTo>
                  <a:cubicBezTo>
                    <a:pt x="92" y="37"/>
                    <a:pt x="94" y="37"/>
                    <a:pt x="96" y="36"/>
                  </a:cubicBezTo>
                  <a:cubicBezTo>
                    <a:pt x="98" y="36"/>
                    <a:pt x="99" y="36"/>
                    <a:pt x="100" y="35"/>
                  </a:cubicBezTo>
                  <a:cubicBezTo>
                    <a:pt x="100" y="35"/>
                    <a:pt x="100" y="35"/>
                    <a:pt x="100" y="35"/>
                  </a:cubicBezTo>
                  <a:cubicBezTo>
                    <a:pt x="97" y="34"/>
                    <a:pt x="93" y="34"/>
                    <a:pt x="89" y="33"/>
                  </a:cubicBezTo>
                  <a:cubicBezTo>
                    <a:pt x="88" y="33"/>
                    <a:pt x="88" y="33"/>
                    <a:pt x="87" y="33"/>
                  </a:cubicBezTo>
                  <a:cubicBezTo>
                    <a:pt x="86" y="33"/>
                    <a:pt x="85" y="33"/>
                    <a:pt x="84" y="34"/>
                  </a:cubicBezTo>
                  <a:cubicBezTo>
                    <a:pt x="82" y="34"/>
                    <a:pt x="79" y="35"/>
                    <a:pt x="77" y="36"/>
                  </a:cubicBezTo>
                  <a:cubicBezTo>
                    <a:pt x="76" y="37"/>
                    <a:pt x="76" y="37"/>
                    <a:pt x="76" y="37"/>
                  </a:cubicBezTo>
                  <a:cubicBezTo>
                    <a:pt x="76" y="37"/>
                    <a:pt x="76" y="37"/>
                    <a:pt x="76" y="37"/>
                  </a:cubicBezTo>
                  <a:cubicBezTo>
                    <a:pt x="74" y="38"/>
                    <a:pt x="74" y="38"/>
                    <a:pt x="74" y="38"/>
                  </a:cubicBezTo>
                  <a:cubicBezTo>
                    <a:pt x="73" y="39"/>
                    <a:pt x="72" y="39"/>
                    <a:pt x="71" y="40"/>
                  </a:cubicBezTo>
                  <a:cubicBezTo>
                    <a:pt x="69" y="41"/>
                    <a:pt x="66" y="43"/>
                    <a:pt x="64" y="44"/>
                  </a:cubicBezTo>
                  <a:cubicBezTo>
                    <a:pt x="60" y="47"/>
                    <a:pt x="55" y="49"/>
                    <a:pt x="50" y="51"/>
                  </a:cubicBezTo>
                  <a:cubicBezTo>
                    <a:pt x="48" y="52"/>
                    <a:pt x="45" y="53"/>
                    <a:pt x="43" y="54"/>
                  </a:cubicBezTo>
                  <a:cubicBezTo>
                    <a:pt x="40" y="54"/>
                    <a:pt x="37" y="54"/>
                    <a:pt x="35" y="53"/>
                  </a:cubicBezTo>
                  <a:cubicBezTo>
                    <a:pt x="37" y="53"/>
                    <a:pt x="40" y="52"/>
                    <a:pt x="42" y="5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2019"/>
            <p:cNvSpPr>
              <a:spLocks/>
            </p:cNvSpPr>
            <p:nvPr/>
          </p:nvSpPr>
          <p:spPr bwMode="auto">
            <a:xfrm>
              <a:off x="6083265" y="3981472"/>
              <a:ext cx="96838" cy="179389"/>
            </a:xfrm>
            <a:custGeom>
              <a:avLst/>
              <a:gdLst>
                <a:gd name="T0" fmla="*/ 26 w 26"/>
                <a:gd name="T1" fmla="*/ 48 h 48"/>
                <a:gd name="T2" fmla="*/ 18 w 26"/>
                <a:gd name="T3" fmla="*/ 21 h 48"/>
                <a:gd name="T4" fmla="*/ 8 w 26"/>
                <a:gd name="T5" fmla="*/ 10 h 48"/>
                <a:gd name="T6" fmla="*/ 0 w 26"/>
                <a:gd name="T7" fmla="*/ 0 h 48"/>
                <a:gd name="T8" fmla="*/ 18 w 26"/>
                <a:gd name="T9" fmla="*/ 8 h 48"/>
                <a:gd name="T10" fmla="*/ 24 w 26"/>
                <a:gd name="T11" fmla="*/ 25 h 48"/>
                <a:gd name="T12" fmla="*/ 26 w 26"/>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26" h="48">
                  <a:moveTo>
                    <a:pt x="26" y="48"/>
                  </a:moveTo>
                  <a:cubicBezTo>
                    <a:pt x="23" y="39"/>
                    <a:pt x="22" y="30"/>
                    <a:pt x="18" y="21"/>
                  </a:cubicBezTo>
                  <a:cubicBezTo>
                    <a:pt x="15" y="17"/>
                    <a:pt x="12" y="13"/>
                    <a:pt x="8" y="10"/>
                  </a:cubicBezTo>
                  <a:cubicBezTo>
                    <a:pt x="5" y="7"/>
                    <a:pt x="2" y="4"/>
                    <a:pt x="0" y="0"/>
                  </a:cubicBezTo>
                  <a:cubicBezTo>
                    <a:pt x="6" y="2"/>
                    <a:pt x="12" y="5"/>
                    <a:pt x="18" y="8"/>
                  </a:cubicBezTo>
                  <a:cubicBezTo>
                    <a:pt x="21" y="13"/>
                    <a:pt x="23" y="21"/>
                    <a:pt x="24" y="25"/>
                  </a:cubicBezTo>
                  <a:cubicBezTo>
                    <a:pt x="26" y="33"/>
                    <a:pt x="26" y="40"/>
                    <a:pt x="26" y="4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2022"/>
            <p:cNvSpPr>
              <a:spLocks/>
            </p:cNvSpPr>
            <p:nvPr/>
          </p:nvSpPr>
          <p:spPr bwMode="auto">
            <a:xfrm>
              <a:off x="6007065" y="4064023"/>
              <a:ext cx="184151" cy="138113"/>
            </a:xfrm>
            <a:custGeom>
              <a:avLst/>
              <a:gdLst>
                <a:gd name="T0" fmla="*/ 24 w 49"/>
                <a:gd name="T1" fmla="*/ 27 h 37"/>
                <a:gd name="T2" fmla="*/ 40 w 49"/>
                <a:gd name="T3" fmla="*/ 31 h 37"/>
                <a:gd name="T4" fmla="*/ 49 w 49"/>
                <a:gd name="T5" fmla="*/ 37 h 37"/>
                <a:gd name="T6" fmla="*/ 33 w 49"/>
                <a:gd name="T7" fmla="*/ 33 h 37"/>
                <a:gd name="T8" fmla="*/ 14 w 49"/>
                <a:gd name="T9" fmla="*/ 32 h 37"/>
                <a:gd name="T10" fmla="*/ 1 w 49"/>
                <a:gd name="T11" fmla="*/ 22 h 37"/>
                <a:gd name="T12" fmla="*/ 0 w 49"/>
                <a:gd name="T13" fmla="*/ 19 h 37"/>
                <a:gd name="T14" fmla="*/ 3 w 49"/>
                <a:gd name="T15" fmla="*/ 0 h 37"/>
                <a:gd name="T16" fmla="*/ 5 w 49"/>
                <a:gd name="T17" fmla="*/ 9 h 37"/>
                <a:gd name="T18" fmla="*/ 24 w 49"/>
                <a:gd name="T19"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37">
                  <a:moveTo>
                    <a:pt x="24" y="27"/>
                  </a:moveTo>
                  <a:cubicBezTo>
                    <a:pt x="28" y="28"/>
                    <a:pt x="36" y="29"/>
                    <a:pt x="40" y="31"/>
                  </a:cubicBezTo>
                  <a:cubicBezTo>
                    <a:pt x="43" y="32"/>
                    <a:pt x="49" y="37"/>
                    <a:pt x="49" y="37"/>
                  </a:cubicBezTo>
                  <a:cubicBezTo>
                    <a:pt x="44" y="35"/>
                    <a:pt x="38" y="34"/>
                    <a:pt x="33" y="33"/>
                  </a:cubicBezTo>
                  <a:cubicBezTo>
                    <a:pt x="26" y="33"/>
                    <a:pt x="20" y="33"/>
                    <a:pt x="14" y="32"/>
                  </a:cubicBezTo>
                  <a:cubicBezTo>
                    <a:pt x="8" y="31"/>
                    <a:pt x="4" y="27"/>
                    <a:pt x="1" y="22"/>
                  </a:cubicBezTo>
                  <a:cubicBezTo>
                    <a:pt x="0" y="21"/>
                    <a:pt x="0" y="20"/>
                    <a:pt x="0" y="19"/>
                  </a:cubicBezTo>
                  <a:cubicBezTo>
                    <a:pt x="0" y="13"/>
                    <a:pt x="1" y="6"/>
                    <a:pt x="3" y="0"/>
                  </a:cubicBezTo>
                  <a:cubicBezTo>
                    <a:pt x="3" y="2"/>
                    <a:pt x="3" y="6"/>
                    <a:pt x="5" y="9"/>
                  </a:cubicBezTo>
                  <a:cubicBezTo>
                    <a:pt x="10" y="20"/>
                    <a:pt x="18" y="25"/>
                    <a:pt x="24"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2023"/>
            <p:cNvSpPr>
              <a:spLocks/>
            </p:cNvSpPr>
            <p:nvPr/>
          </p:nvSpPr>
          <p:spPr bwMode="auto">
            <a:xfrm>
              <a:off x="6049927" y="3976710"/>
              <a:ext cx="201614" cy="304802"/>
            </a:xfrm>
            <a:custGeom>
              <a:avLst/>
              <a:gdLst>
                <a:gd name="T0" fmla="*/ 10 w 54"/>
                <a:gd name="T1" fmla="*/ 47 h 81"/>
                <a:gd name="T2" fmla="*/ 27 w 54"/>
                <a:gd name="T3" fmla="*/ 52 h 81"/>
                <a:gd name="T4" fmla="*/ 32 w 54"/>
                <a:gd name="T5" fmla="*/ 54 h 81"/>
                <a:gd name="T6" fmla="*/ 33 w 54"/>
                <a:gd name="T7" fmla="*/ 54 h 81"/>
                <a:gd name="T8" fmla="*/ 33 w 54"/>
                <a:gd name="T9" fmla="*/ 52 h 81"/>
                <a:gd name="T10" fmla="*/ 28 w 54"/>
                <a:gd name="T11" fmla="*/ 48 h 81"/>
                <a:gd name="T12" fmla="*/ 20 w 54"/>
                <a:gd name="T13" fmla="*/ 40 h 81"/>
                <a:gd name="T14" fmla="*/ 12 w 54"/>
                <a:gd name="T15" fmla="*/ 35 h 81"/>
                <a:gd name="T16" fmla="*/ 4 w 54"/>
                <a:gd name="T17" fmla="*/ 27 h 81"/>
                <a:gd name="T18" fmla="*/ 2 w 54"/>
                <a:gd name="T19" fmla="*/ 20 h 81"/>
                <a:gd name="T20" fmla="*/ 10 w 54"/>
                <a:gd name="T21" fmla="*/ 31 h 81"/>
                <a:gd name="T22" fmla="*/ 15 w 54"/>
                <a:gd name="T23" fmla="*/ 36 h 81"/>
                <a:gd name="T24" fmla="*/ 8 w 54"/>
                <a:gd name="T25" fmla="*/ 23 h 81"/>
                <a:gd name="T26" fmla="*/ 2 w 54"/>
                <a:gd name="T27" fmla="*/ 6 h 81"/>
                <a:gd name="T28" fmla="*/ 2 w 54"/>
                <a:gd name="T29" fmla="*/ 3 h 81"/>
                <a:gd name="T30" fmla="*/ 5 w 54"/>
                <a:gd name="T31" fmla="*/ 11 h 81"/>
                <a:gd name="T32" fmla="*/ 25 w 54"/>
                <a:gd name="T33" fmla="*/ 42 h 81"/>
                <a:gd name="T34" fmla="*/ 31 w 54"/>
                <a:gd name="T35" fmla="*/ 48 h 81"/>
                <a:gd name="T36" fmla="*/ 34 w 54"/>
                <a:gd name="T37" fmla="*/ 50 h 81"/>
                <a:gd name="T38" fmla="*/ 33 w 54"/>
                <a:gd name="T39" fmla="*/ 47 h 81"/>
                <a:gd name="T40" fmla="*/ 29 w 54"/>
                <a:gd name="T41" fmla="*/ 30 h 81"/>
                <a:gd name="T42" fmla="*/ 27 w 54"/>
                <a:gd name="T43" fmla="*/ 24 h 81"/>
                <a:gd name="T44" fmla="*/ 19 w 54"/>
                <a:gd name="T45" fmla="*/ 13 h 81"/>
                <a:gd name="T46" fmla="*/ 19 w 54"/>
                <a:gd name="T47" fmla="*/ 12 h 81"/>
                <a:gd name="T48" fmla="*/ 27 w 54"/>
                <a:gd name="T49" fmla="*/ 23 h 81"/>
                <a:gd name="T50" fmla="*/ 30 w 54"/>
                <a:gd name="T51" fmla="*/ 30 h 81"/>
                <a:gd name="T52" fmla="*/ 35 w 54"/>
                <a:gd name="T53" fmla="*/ 49 h 81"/>
                <a:gd name="T54" fmla="*/ 38 w 54"/>
                <a:gd name="T55" fmla="*/ 53 h 81"/>
                <a:gd name="T56" fmla="*/ 46 w 54"/>
                <a:gd name="T57" fmla="*/ 64 h 81"/>
                <a:gd name="T58" fmla="*/ 47 w 54"/>
                <a:gd name="T59" fmla="*/ 60 h 81"/>
                <a:gd name="T60" fmla="*/ 49 w 54"/>
                <a:gd name="T61" fmla="*/ 52 h 81"/>
                <a:gd name="T62" fmla="*/ 47 w 54"/>
                <a:gd name="T63" fmla="*/ 35 h 81"/>
                <a:gd name="T64" fmla="*/ 43 w 54"/>
                <a:gd name="T65" fmla="*/ 25 h 81"/>
                <a:gd name="T66" fmla="*/ 48 w 54"/>
                <a:gd name="T67" fmla="*/ 35 h 81"/>
                <a:gd name="T68" fmla="*/ 50 w 54"/>
                <a:gd name="T69" fmla="*/ 52 h 81"/>
                <a:gd name="T70" fmla="*/ 49 w 54"/>
                <a:gd name="T71" fmla="*/ 59 h 81"/>
                <a:gd name="T72" fmla="*/ 48 w 54"/>
                <a:gd name="T73" fmla="*/ 63 h 81"/>
                <a:gd name="T74" fmla="*/ 50 w 54"/>
                <a:gd name="T75" fmla="*/ 70 h 81"/>
                <a:gd name="T76" fmla="*/ 52 w 54"/>
                <a:gd name="T77" fmla="*/ 74 h 81"/>
                <a:gd name="T78" fmla="*/ 52 w 54"/>
                <a:gd name="T79" fmla="*/ 75 h 81"/>
                <a:gd name="T80" fmla="*/ 52 w 54"/>
                <a:gd name="T81" fmla="*/ 79 h 81"/>
                <a:gd name="T82" fmla="*/ 49 w 54"/>
                <a:gd name="T83" fmla="*/ 72 h 81"/>
                <a:gd name="T84" fmla="*/ 47 w 54"/>
                <a:gd name="T85" fmla="*/ 70 h 81"/>
                <a:gd name="T86" fmla="*/ 45 w 54"/>
                <a:gd name="T87" fmla="*/ 69 h 81"/>
                <a:gd name="T88" fmla="*/ 33 w 54"/>
                <a:gd name="T89" fmla="*/ 62 h 81"/>
                <a:gd name="T90" fmla="*/ 28 w 54"/>
                <a:gd name="T91" fmla="*/ 61 h 81"/>
                <a:gd name="T92" fmla="*/ 12 w 54"/>
                <a:gd name="T93" fmla="*/ 64 h 81"/>
                <a:gd name="T94" fmla="*/ 22 w 54"/>
                <a:gd name="T95" fmla="*/ 60 h 81"/>
                <a:gd name="T96" fmla="*/ 31 w 54"/>
                <a:gd name="T97" fmla="*/ 61 h 81"/>
                <a:gd name="T98" fmla="*/ 39 w 54"/>
                <a:gd name="T99" fmla="*/ 63 h 81"/>
                <a:gd name="T100" fmla="*/ 46 w 54"/>
                <a:gd name="T101" fmla="*/ 68 h 81"/>
                <a:gd name="T102" fmla="*/ 41 w 54"/>
                <a:gd name="T103" fmla="*/ 60 h 81"/>
                <a:gd name="T104" fmla="*/ 38 w 54"/>
                <a:gd name="T105" fmla="*/ 58 h 81"/>
                <a:gd name="T106" fmla="*/ 32 w 54"/>
                <a:gd name="T107" fmla="*/ 55 h 81"/>
                <a:gd name="T108" fmla="*/ 30 w 54"/>
                <a:gd name="T109" fmla="*/ 55 h 81"/>
                <a:gd name="T110" fmla="*/ 21 w 54"/>
                <a:gd name="T111" fmla="*/ 53 h 81"/>
                <a:gd name="T112" fmla="*/ 4 w 54"/>
                <a:gd name="T113" fmla="*/ 46 h 81"/>
                <a:gd name="T114" fmla="*/ 4 w 54"/>
                <a:gd name="T115" fmla="*/ 4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1">
                  <a:moveTo>
                    <a:pt x="4" y="45"/>
                  </a:moveTo>
                  <a:cubicBezTo>
                    <a:pt x="6" y="46"/>
                    <a:pt x="8" y="47"/>
                    <a:pt x="10" y="47"/>
                  </a:cubicBezTo>
                  <a:cubicBezTo>
                    <a:pt x="13" y="49"/>
                    <a:pt x="17" y="50"/>
                    <a:pt x="21" y="51"/>
                  </a:cubicBezTo>
                  <a:cubicBezTo>
                    <a:pt x="23" y="52"/>
                    <a:pt x="25" y="52"/>
                    <a:pt x="27" y="52"/>
                  </a:cubicBezTo>
                  <a:cubicBezTo>
                    <a:pt x="28" y="53"/>
                    <a:pt x="29" y="53"/>
                    <a:pt x="30" y="53"/>
                  </a:cubicBezTo>
                  <a:cubicBezTo>
                    <a:pt x="32" y="54"/>
                    <a:pt x="32" y="54"/>
                    <a:pt x="32" y="54"/>
                  </a:cubicBezTo>
                  <a:cubicBezTo>
                    <a:pt x="32" y="54"/>
                    <a:pt x="32" y="54"/>
                    <a:pt x="32" y="54"/>
                  </a:cubicBezTo>
                  <a:cubicBezTo>
                    <a:pt x="33" y="54"/>
                    <a:pt x="33" y="54"/>
                    <a:pt x="33" y="54"/>
                  </a:cubicBezTo>
                  <a:cubicBezTo>
                    <a:pt x="34" y="54"/>
                    <a:pt x="35" y="55"/>
                    <a:pt x="36" y="55"/>
                  </a:cubicBezTo>
                  <a:cubicBezTo>
                    <a:pt x="35" y="54"/>
                    <a:pt x="34" y="53"/>
                    <a:pt x="33" y="52"/>
                  </a:cubicBezTo>
                  <a:cubicBezTo>
                    <a:pt x="32" y="51"/>
                    <a:pt x="31" y="51"/>
                    <a:pt x="30" y="50"/>
                  </a:cubicBezTo>
                  <a:cubicBezTo>
                    <a:pt x="29" y="49"/>
                    <a:pt x="29" y="49"/>
                    <a:pt x="28" y="48"/>
                  </a:cubicBezTo>
                  <a:cubicBezTo>
                    <a:pt x="26" y="47"/>
                    <a:pt x="25" y="45"/>
                    <a:pt x="23" y="44"/>
                  </a:cubicBezTo>
                  <a:cubicBezTo>
                    <a:pt x="22" y="43"/>
                    <a:pt x="21" y="41"/>
                    <a:pt x="20" y="40"/>
                  </a:cubicBezTo>
                  <a:cubicBezTo>
                    <a:pt x="18" y="39"/>
                    <a:pt x="16" y="38"/>
                    <a:pt x="15" y="37"/>
                  </a:cubicBezTo>
                  <a:cubicBezTo>
                    <a:pt x="14" y="36"/>
                    <a:pt x="13" y="35"/>
                    <a:pt x="12" y="35"/>
                  </a:cubicBezTo>
                  <a:cubicBezTo>
                    <a:pt x="11" y="34"/>
                    <a:pt x="10" y="33"/>
                    <a:pt x="9" y="32"/>
                  </a:cubicBezTo>
                  <a:cubicBezTo>
                    <a:pt x="7" y="31"/>
                    <a:pt x="6" y="29"/>
                    <a:pt x="4" y="27"/>
                  </a:cubicBezTo>
                  <a:cubicBezTo>
                    <a:pt x="3" y="26"/>
                    <a:pt x="3" y="25"/>
                    <a:pt x="2" y="24"/>
                  </a:cubicBezTo>
                  <a:cubicBezTo>
                    <a:pt x="2" y="23"/>
                    <a:pt x="2" y="22"/>
                    <a:pt x="2" y="20"/>
                  </a:cubicBezTo>
                  <a:cubicBezTo>
                    <a:pt x="2" y="23"/>
                    <a:pt x="3" y="25"/>
                    <a:pt x="5" y="27"/>
                  </a:cubicBezTo>
                  <a:cubicBezTo>
                    <a:pt x="6" y="28"/>
                    <a:pt x="8" y="30"/>
                    <a:pt x="10" y="31"/>
                  </a:cubicBezTo>
                  <a:cubicBezTo>
                    <a:pt x="11" y="32"/>
                    <a:pt x="12" y="33"/>
                    <a:pt x="13" y="34"/>
                  </a:cubicBezTo>
                  <a:cubicBezTo>
                    <a:pt x="13" y="34"/>
                    <a:pt x="14" y="35"/>
                    <a:pt x="15" y="36"/>
                  </a:cubicBezTo>
                  <a:cubicBezTo>
                    <a:pt x="16" y="36"/>
                    <a:pt x="16" y="36"/>
                    <a:pt x="17" y="37"/>
                  </a:cubicBezTo>
                  <a:cubicBezTo>
                    <a:pt x="14" y="33"/>
                    <a:pt x="11" y="28"/>
                    <a:pt x="8" y="23"/>
                  </a:cubicBezTo>
                  <a:cubicBezTo>
                    <a:pt x="6" y="20"/>
                    <a:pt x="5" y="16"/>
                    <a:pt x="3" y="12"/>
                  </a:cubicBezTo>
                  <a:cubicBezTo>
                    <a:pt x="3" y="10"/>
                    <a:pt x="2" y="8"/>
                    <a:pt x="2" y="6"/>
                  </a:cubicBezTo>
                  <a:cubicBezTo>
                    <a:pt x="1" y="4"/>
                    <a:pt x="1" y="2"/>
                    <a:pt x="1" y="0"/>
                  </a:cubicBezTo>
                  <a:cubicBezTo>
                    <a:pt x="1" y="1"/>
                    <a:pt x="1" y="2"/>
                    <a:pt x="2" y="3"/>
                  </a:cubicBezTo>
                  <a:cubicBezTo>
                    <a:pt x="2" y="4"/>
                    <a:pt x="2" y="5"/>
                    <a:pt x="3" y="6"/>
                  </a:cubicBezTo>
                  <a:cubicBezTo>
                    <a:pt x="4" y="8"/>
                    <a:pt x="4" y="9"/>
                    <a:pt x="5" y="11"/>
                  </a:cubicBezTo>
                  <a:cubicBezTo>
                    <a:pt x="7" y="15"/>
                    <a:pt x="8" y="19"/>
                    <a:pt x="10" y="22"/>
                  </a:cubicBezTo>
                  <a:cubicBezTo>
                    <a:pt x="14" y="30"/>
                    <a:pt x="19" y="36"/>
                    <a:pt x="25" y="42"/>
                  </a:cubicBezTo>
                  <a:cubicBezTo>
                    <a:pt x="26" y="44"/>
                    <a:pt x="28" y="45"/>
                    <a:pt x="29" y="46"/>
                  </a:cubicBezTo>
                  <a:cubicBezTo>
                    <a:pt x="30" y="47"/>
                    <a:pt x="31" y="48"/>
                    <a:pt x="31" y="48"/>
                  </a:cubicBezTo>
                  <a:cubicBezTo>
                    <a:pt x="32" y="49"/>
                    <a:pt x="33" y="49"/>
                    <a:pt x="34" y="50"/>
                  </a:cubicBezTo>
                  <a:cubicBezTo>
                    <a:pt x="34" y="50"/>
                    <a:pt x="34" y="50"/>
                    <a:pt x="34" y="50"/>
                  </a:cubicBezTo>
                  <a:cubicBezTo>
                    <a:pt x="34" y="50"/>
                    <a:pt x="34" y="50"/>
                    <a:pt x="34" y="50"/>
                  </a:cubicBezTo>
                  <a:cubicBezTo>
                    <a:pt x="34" y="49"/>
                    <a:pt x="33" y="48"/>
                    <a:pt x="33" y="47"/>
                  </a:cubicBezTo>
                  <a:cubicBezTo>
                    <a:pt x="33" y="45"/>
                    <a:pt x="32" y="44"/>
                    <a:pt x="32" y="43"/>
                  </a:cubicBezTo>
                  <a:cubicBezTo>
                    <a:pt x="31" y="39"/>
                    <a:pt x="31" y="34"/>
                    <a:pt x="29" y="30"/>
                  </a:cubicBezTo>
                  <a:cubicBezTo>
                    <a:pt x="29" y="29"/>
                    <a:pt x="29" y="28"/>
                    <a:pt x="28" y="27"/>
                  </a:cubicBezTo>
                  <a:cubicBezTo>
                    <a:pt x="28" y="26"/>
                    <a:pt x="27" y="25"/>
                    <a:pt x="27" y="24"/>
                  </a:cubicBezTo>
                  <a:cubicBezTo>
                    <a:pt x="26" y="22"/>
                    <a:pt x="24" y="20"/>
                    <a:pt x="23" y="18"/>
                  </a:cubicBezTo>
                  <a:cubicBezTo>
                    <a:pt x="22" y="16"/>
                    <a:pt x="20" y="14"/>
                    <a:pt x="19" y="13"/>
                  </a:cubicBezTo>
                  <a:cubicBezTo>
                    <a:pt x="17" y="11"/>
                    <a:pt x="16" y="9"/>
                    <a:pt x="14" y="8"/>
                  </a:cubicBezTo>
                  <a:cubicBezTo>
                    <a:pt x="16" y="9"/>
                    <a:pt x="17" y="11"/>
                    <a:pt x="19" y="12"/>
                  </a:cubicBezTo>
                  <a:cubicBezTo>
                    <a:pt x="21" y="14"/>
                    <a:pt x="22" y="16"/>
                    <a:pt x="23" y="18"/>
                  </a:cubicBezTo>
                  <a:cubicBezTo>
                    <a:pt x="25" y="19"/>
                    <a:pt x="26" y="21"/>
                    <a:pt x="27" y="23"/>
                  </a:cubicBezTo>
                  <a:cubicBezTo>
                    <a:pt x="28" y="24"/>
                    <a:pt x="29" y="25"/>
                    <a:pt x="29" y="26"/>
                  </a:cubicBezTo>
                  <a:cubicBezTo>
                    <a:pt x="30" y="27"/>
                    <a:pt x="30" y="28"/>
                    <a:pt x="30" y="30"/>
                  </a:cubicBezTo>
                  <a:cubicBezTo>
                    <a:pt x="32" y="34"/>
                    <a:pt x="32" y="39"/>
                    <a:pt x="33" y="43"/>
                  </a:cubicBezTo>
                  <a:cubicBezTo>
                    <a:pt x="34" y="45"/>
                    <a:pt x="34" y="47"/>
                    <a:pt x="35" y="49"/>
                  </a:cubicBezTo>
                  <a:cubicBezTo>
                    <a:pt x="36" y="50"/>
                    <a:pt x="36" y="51"/>
                    <a:pt x="37" y="52"/>
                  </a:cubicBezTo>
                  <a:cubicBezTo>
                    <a:pt x="37" y="53"/>
                    <a:pt x="38" y="53"/>
                    <a:pt x="38" y="53"/>
                  </a:cubicBezTo>
                  <a:cubicBezTo>
                    <a:pt x="40" y="55"/>
                    <a:pt x="41" y="57"/>
                    <a:pt x="43" y="59"/>
                  </a:cubicBezTo>
                  <a:cubicBezTo>
                    <a:pt x="44" y="60"/>
                    <a:pt x="45" y="62"/>
                    <a:pt x="46" y="64"/>
                  </a:cubicBezTo>
                  <a:cubicBezTo>
                    <a:pt x="46" y="63"/>
                    <a:pt x="46" y="63"/>
                    <a:pt x="46" y="63"/>
                  </a:cubicBezTo>
                  <a:cubicBezTo>
                    <a:pt x="47" y="62"/>
                    <a:pt x="47" y="61"/>
                    <a:pt x="47" y="60"/>
                  </a:cubicBezTo>
                  <a:cubicBezTo>
                    <a:pt x="47" y="59"/>
                    <a:pt x="48" y="58"/>
                    <a:pt x="48" y="57"/>
                  </a:cubicBezTo>
                  <a:cubicBezTo>
                    <a:pt x="48" y="56"/>
                    <a:pt x="48" y="54"/>
                    <a:pt x="49" y="52"/>
                  </a:cubicBezTo>
                  <a:cubicBezTo>
                    <a:pt x="49" y="50"/>
                    <a:pt x="49" y="48"/>
                    <a:pt x="49" y="46"/>
                  </a:cubicBezTo>
                  <a:cubicBezTo>
                    <a:pt x="49" y="43"/>
                    <a:pt x="48" y="39"/>
                    <a:pt x="47" y="35"/>
                  </a:cubicBezTo>
                  <a:cubicBezTo>
                    <a:pt x="46" y="34"/>
                    <a:pt x="46" y="32"/>
                    <a:pt x="45" y="30"/>
                  </a:cubicBezTo>
                  <a:cubicBezTo>
                    <a:pt x="45" y="28"/>
                    <a:pt x="44" y="27"/>
                    <a:pt x="43" y="25"/>
                  </a:cubicBezTo>
                  <a:cubicBezTo>
                    <a:pt x="44" y="27"/>
                    <a:pt x="45" y="28"/>
                    <a:pt x="46" y="30"/>
                  </a:cubicBezTo>
                  <a:cubicBezTo>
                    <a:pt x="46" y="32"/>
                    <a:pt x="47" y="33"/>
                    <a:pt x="48" y="35"/>
                  </a:cubicBezTo>
                  <a:cubicBezTo>
                    <a:pt x="49" y="39"/>
                    <a:pt x="50" y="43"/>
                    <a:pt x="50" y="46"/>
                  </a:cubicBezTo>
                  <a:cubicBezTo>
                    <a:pt x="50" y="48"/>
                    <a:pt x="50" y="50"/>
                    <a:pt x="50" y="52"/>
                  </a:cubicBezTo>
                  <a:cubicBezTo>
                    <a:pt x="50" y="54"/>
                    <a:pt x="50" y="56"/>
                    <a:pt x="49" y="58"/>
                  </a:cubicBezTo>
                  <a:cubicBezTo>
                    <a:pt x="49" y="58"/>
                    <a:pt x="49" y="59"/>
                    <a:pt x="49" y="59"/>
                  </a:cubicBezTo>
                  <a:cubicBezTo>
                    <a:pt x="49" y="59"/>
                    <a:pt x="49" y="60"/>
                    <a:pt x="48" y="60"/>
                  </a:cubicBezTo>
                  <a:cubicBezTo>
                    <a:pt x="48" y="61"/>
                    <a:pt x="48" y="62"/>
                    <a:pt x="48" y="63"/>
                  </a:cubicBezTo>
                  <a:cubicBezTo>
                    <a:pt x="48" y="64"/>
                    <a:pt x="48" y="65"/>
                    <a:pt x="48" y="66"/>
                  </a:cubicBezTo>
                  <a:cubicBezTo>
                    <a:pt x="48" y="67"/>
                    <a:pt x="49" y="68"/>
                    <a:pt x="50" y="70"/>
                  </a:cubicBezTo>
                  <a:cubicBezTo>
                    <a:pt x="50" y="71"/>
                    <a:pt x="51" y="72"/>
                    <a:pt x="51" y="73"/>
                  </a:cubicBezTo>
                  <a:cubicBezTo>
                    <a:pt x="51" y="74"/>
                    <a:pt x="52" y="74"/>
                    <a:pt x="52" y="74"/>
                  </a:cubicBezTo>
                  <a:cubicBezTo>
                    <a:pt x="52" y="74"/>
                    <a:pt x="52" y="74"/>
                    <a:pt x="52" y="74"/>
                  </a:cubicBezTo>
                  <a:cubicBezTo>
                    <a:pt x="52" y="75"/>
                    <a:pt x="52" y="75"/>
                    <a:pt x="52" y="75"/>
                  </a:cubicBezTo>
                  <a:cubicBezTo>
                    <a:pt x="53" y="77"/>
                    <a:pt x="53" y="79"/>
                    <a:pt x="54" y="81"/>
                  </a:cubicBezTo>
                  <a:cubicBezTo>
                    <a:pt x="53" y="80"/>
                    <a:pt x="53" y="80"/>
                    <a:pt x="52" y="79"/>
                  </a:cubicBezTo>
                  <a:cubicBezTo>
                    <a:pt x="52" y="78"/>
                    <a:pt x="51" y="77"/>
                    <a:pt x="51" y="76"/>
                  </a:cubicBezTo>
                  <a:cubicBezTo>
                    <a:pt x="50" y="75"/>
                    <a:pt x="49" y="73"/>
                    <a:pt x="49" y="72"/>
                  </a:cubicBezTo>
                  <a:cubicBezTo>
                    <a:pt x="49" y="72"/>
                    <a:pt x="48" y="72"/>
                    <a:pt x="48" y="71"/>
                  </a:cubicBezTo>
                  <a:cubicBezTo>
                    <a:pt x="48" y="71"/>
                    <a:pt x="48" y="71"/>
                    <a:pt x="47" y="70"/>
                  </a:cubicBezTo>
                  <a:cubicBezTo>
                    <a:pt x="47" y="70"/>
                    <a:pt x="47" y="70"/>
                    <a:pt x="46" y="70"/>
                  </a:cubicBezTo>
                  <a:cubicBezTo>
                    <a:pt x="46" y="69"/>
                    <a:pt x="46" y="69"/>
                    <a:pt x="45" y="69"/>
                  </a:cubicBezTo>
                  <a:cubicBezTo>
                    <a:pt x="45" y="68"/>
                    <a:pt x="44" y="68"/>
                    <a:pt x="43" y="67"/>
                  </a:cubicBezTo>
                  <a:cubicBezTo>
                    <a:pt x="40" y="65"/>
                    <a:pt x="37" y="64"/>
                    <a:pt x="33" y="62"/>
                  </a:cubicBezTo>
                  <a:cubicBezTo>
                    <a:pt x="32" y="62"/>
                    <a:pt x="31" y="62"/>
                    <a:pt x="31" y="61"/>
                  </a:cubicBezTo>
                  <a:cubicBezTo>
                    <a:pt x="30" y="61"/>
                    <a:pt x="29" y="61"/>
                    <a:pt x="28" y="61"/>
                  </a:cubicBezTo>
                  <a:cubicBezTo>
                    <a:pt x="26" y="61"/>
                    <a:pt x="24" y="61"/>
                    <a:pt x="22" y="61"/>
                  </a:cubicBezTo>
                  <a:cubicBezTo>
                    <a:pt x="19" y="61"/>
                    <a:pt x="15" y="63"/>
                    <a:pt x="12" y="64"/>
                  </a:cubicBezTo>
                  <a:cubicBezTo>
                    <a:pt x="13" y="63"/>
                    <a:pt x="15" y="62"/>
                    <a:pt x="17" y="62"/>
                  </a:cubicBezTo>
                  <a:cubicBezTo>
                    <a:pt x="19" y="61"/>
                    <a:pt x="20" y="61"/>
                    <a:pt x="22" y="60"/>
                  </a:cubicBezTo>
                  <a:cubicBezTo>
                    <a:pt x="24" y="60"/>
                    <a:pt x="26" y="60"/>
                    <a:pt x="28" y="60"/>
                  </a:cubicBezTo>
                  <a:cubicBezTo>
                    <a:pt x="29" y="60"/>
                    <a:pt x="30" y="60"/>
                    <a:pt x="31" y="61"/>
                  </a:cubicBezTo>
                  <a:cubicBezTo>
                    <a:pt x="32" y="61"/>
                    <a:pt x="33" y="61"/>
                    <a:pt x="34" y="61"/>
                  </a:cubicBezTo>
                  <a:cubicBezTo>
                    <a:pt x="35" y="62"/>
                    <a:pt x="37" y="63"/>
                    <a:pt x="39" y="63"/>
                  </a:cubicBezTo>
                  <a:cubicBezTo>
                    <a:pt x="40" y="64"/>
                    <a:pt x="42" y="65"/>
                    <a:pt x="44" y="66"/>
                  </a:cubicBezTo>
                  <a:cubicBezTo>
                    <a:pt x="45" y="67"/>
                    <a:pt x="45" y="67"/>
                    <a:pt x="46" y="68"/>
                  </a:cubicBezTo>
                  <a:cubicBezTo>
                    <a:pt x="46" y="68"/>
                    <a:pt x="46" y="68"/>
                    <a:pt x="46" y="68"/>
                  </a:cubicBezTo>
                  <a:cubicBezTo>
                    <a:pt x="45" y="65"/>
                    <a:pt x="43" y="63"/>
                    <a:pt x="41" y="60"/>
                  </a:cubicBezTo>
                  <a:cubicBezTo>
                    <a:pt x="41" y="60"/>
                    <a:pt x="40" y="59"/>
                    <a:pt x="40" y="59"/>
                  </a:cubicBezTo>
                  <a:cubicBezTo>
                    <a:pt x="39" y="58"/>
                    <a:pt x="39" y="58"/>
                    <a:pt x="38" y="58"/>
                  </a:cubicBezTo>
                  <a:cubicBezTo>
                    <a:pt x="37" y="57"/>
                    <a:pt x="35" y="56"/>
                    <a:pt x="33" y="55"/>
                  </a:cubicBezTo>
                  <a:cubicBezTo>
                    <a:pt x="32" y="55"/>
                    <a:pt x="32" y="55"/>
                    <a:pt x="32" y="55"/>
                  </a:cubicBezTo>
                  <a:cubicBezTo>
                    <a:pt x="32" y="55"/>
                    <a:pt x="32" y="55"/>
                    <a:pt x="31" y="55"/>
                  </a:cubicBezTo>
                  <a:cubicBezTo>
                    <a:pt x="30" y="55"/>
                    <a:pt x="30" y="55"/>
                    <a:pt x="30" y="55"/>
                  </a:cubicBezTo>
                  <a:cubicBezTo>
                    <a:pt x="29" y="54"/>
                    <a:pt x="28" y="54"/>
                    <a:pt x="27" y="54"/>
                  </a:cubicBezTo>
                  <a:cubicBezTo>
                    <a:pt x="25" y="53"/>
                    <a:pt x="23" y="53"/>
                    <a:pt x="21" y="53"/>
                  </a:cubicBezTo>
                  <a:cubicBezTo>
                    <a:pt x="17" y="52"/>
                    <a:pt x="13" y="50"/>
                    <a:pt x="9" y="49"/>
                  </a:cubicBezTo>
                  <a:cubicBezTo>
                    <a:pt x="7" y="48"/>
                    <a:pt x="5" y="47"/>
                    <a:pt x="4" y="46"/>
                  </a:cubicBezTo>
                  <a:cubicBezTo>
                    <a:pt x="2" y="44"/>
                    <a:pt x="1" y="43"/>
                    <a:pt x="0" y="41"/>
                  </a:cubicBezTo>
                  <a:cubicBezTo>
                    <a:pt x="1" y="42"/>
                    <a:pt x="3" y="44"/>
                    <a:pt x="4" y="4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2024"/>
            <p:cNvSpPr>
              <a:spLocks/>
            </p:cNvSpPr>
            <p:nvPr/>
          </p:nvSpPr>
          <p:spPr bwMode="auto">
            <a:xfrm>
              <a:off x="6221379" y="3206767"/>
              <a:ext cx="68263" cy="153989"/>
            </a:xfrm>
            <a:custGeom>
              <a:avLst/>
              <a:gdLst>
                <a:gd name="T0" fmla="*/ 17 w 18"/>
                <a:gd name="T1" fmla="*/ 41 h 41"/>
                <a:gd name="T2" fmla="*/ 12 w 18"/>
                <a:gd name="T3" fmla="*/ 19 h 41"/>
                <a:gd name="T4" fmla="*/ 5 w 18"/>
                <a:gd name="T5" fmla="*/ 9 h 41"/>
                <a:gd name="T6" fmla="*/ 0 w 18"/>
                <a:gd name="T7" fmla="*/ 0 h 41"/>
                <a:gd name="T8" fmla="*/ 13 w 18"/>
                <a:gd name="T9" fmla="*/ 8 h 41"/>
                <a:gd name="T10" fmla="*/ 17 w 18"/>
                <a:gd name="T11" fmla="*/ 23 h 41"/>
                <a:gd name="T12" fmla="*/ 17 w 18"/>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8" h="41">
                  <a:moveTo>
                    <a:pt x="17" y="41"/>
                  </a:moveTo>
                  <a:cubicBezTo>
                    <a:pt x="15" y="34"/>
                    <a:pt x="15" y="26"/>
                    <a:pt x="12" y="19"/>
                  </a:cubicBezTo>
                  <a:cubicBezTo>
                    <a:pt x="10" y="15"/>
                    <a:pt x="8" y="12"/>
                    <a:pt x="5" y="9"/>
                  </a:cubicBezTo>
                  <a:cubicBezTo>
                    <a:pt x="3" y="7"/>
                    <a:pt x="0" y="4"/>
                    <a:pt x="0" y="0"/>
                  </a:cubicBezTo>
                  <a:cubicBezTo>
                    <a:pt x="4" y="3"/>
                    <a:pt x="9" y="5"/>
                    <a:pt x="13" y="8"/>
                  </a:cubicBezTo>
                  <a:cubicBezTo>
                    <a:pt x="15" y="12"/>
                    <a:pt x="17" y="19"/>
                    <a:pt x="17" y="23"/>
                  </a:cubicBezTo>
                  <a:cubicBezTo>
                    <a:pt x="18" y="29"/>
                    <a:pt x="17" y="35"/>
                    <a:pt x="17" y="4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2027"/>
            <p:cNvSpPr>
              <a:spLocks/>
            </p:cNvSpPr>
            <p:nvPr/>
          </p:nvSpPr>
          <p:spPr bwMode="auto">
            <a:xfrm>
              <a:off x="6146766" y="3270267"/>
              <a:ext cx="142876" cy="128588"/>
            </a:xfrm>
            <a:custGeom>
              <a:avLst/>
              <a:gdLst>
                <a:gd name="T0" fmla="*/ 19 w 38"/>
                <a:gd name="T1" fmla="*/ 23 h 34"/>
                <a:gd name="T2" fmla="*/ 32 w 38"/>
                <a:gd name="T3" fmla="*/ 28 h 34"/>
                <a:gd name="T4" fmla="*/ 38 w 38"/>
                <a:gd name="T5" fmla="*/ 34 h 34"/>
                <a:gd name="T6" fmla="*/ 25 w 38"/>
                <a:gd name="T7" fmla="*/ 29 h 34"/>
                <a:gd name="T8" fmla="*/ 10 w 38"/>
                <a:gd name="T9" fmla="*/ 27 h 34"/>
                <a:gd name="T10" fmla="*/ 1 w 38"/>
                <a:gd name="T11" fmla="*/ 17 h 34"/>
                <a:gd name="T12" fmla="*/ 0 w 38"/>
                <a:gd name="T13" fmla="*/ 15 h 34"/>
                <a:gd name="T14" fmla="*/ 4 w 38"/>
                <a:gd name="T15" fmla="*/ 0 h 34"/>
                <a:gd name="T16" fmla="*/ 5 w 38"/>
                <a:gd name="T17" fmla="*/ 7 h 34"/>
                <a:gd name="T18" fmla="*/ 19 w 38"/>
                <a:gd name="T1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4">
                  <a:moveTo>
                    <a:pt x="19" y="23"/>
                  </a:moveTo>
                  <a:cubicBezTo>
                    <a:pt x="22" y="24"/>
                    <a:pt x="29" y="26"/>
                    <a:pt x="32" y="28"/>
                  </a:cubicBezTo>
                  <a:cubicBezTo>
                    <a:pt x="34" y="29"/>
                    <a:pt x="38" y="34"/>
                    <a:pt x="38" y="34"/>
                  </a:cubicBezTo>
                  <a:cubicBezTo>
                    <a:pt x="35" y="31"/>
                    <a:pt x="30" y="30"/>
                    <a:pt x="25" y="29"/>
                  </a:cubicBezTo>
                  <a:cubicBezTo>
                    <a:pt x="20" y="28"/>
                    <a:pt x="15" y="28"/>
                    <a:pt x="10" y="27"/>
                  </a:cubicBezTo>
                  <a:cubicBezTo>
                    <a:pt x="6" y="26"/>
                    <a:pt x="3" y="22"/>
                    <a:pt x="1" y="17"/>
                  </a:cubicBezTo>
                  <a:cubicBezTo>
                    <a:pt x="0" y="17"/>
                    <a:pt x="0" y="16"/>
                    <a:pt x="0" y="15"/>
                  </a:cubicBezTo>
                  <a:cubicBezTo>
                    <a:pt x="1" y="10"/>
                    <a:pt x="2" y="5"/>
                    <a:pt x="4" y="0"/>
                  </a:cubicBezTo>
                  <a:cubicBezTo>
                    <a:pt x="4" y="2"/>
                    <a:pt x="4" y="5"/>
                    <a:pt x="5" y="7"/>
                  </a:cubicBezTo>
                  <a:cubicBezTo>
                    <a:pt x="8" y="17"/>
                    <a:pt x="14" y="22"/>
                    <a:pt x="19"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2028"/>
            <p:cNvSpPr>
              <a:spLocks/>
            </p:cNvSpPr>
            <p:nvPr/>
          </p:nvSpPr>
          <p:spPr bwMode="auto">
            <a:xfrm>
              <a:off x="6180103" y="3203592"/>
              <a:ext cx="150813" cy="263527"/>
            </a:xfrm>
            <a:custGeom>
              <a:avLst/>
              <a:gdLst>
                <a:gd name="T0" fmla="*/ 7 w 40"/>
                <a:gd name="T1" fmla="*/ 39 h 70"/>
                <a:gd name="T2" fmla="*/ 21 w 40"/>
                <a:gd name="T3" fmla="*/ 45 h 70"/>
                <a:gd name="T4" fmla="*/ 25 w 40"/>
                <a:gd name="T5" fmla="*/ 46 h 70"/>
                <a:gd name="T6" fmla="*/ 26 w 40"/>
                <a:gd name="T7" fmla="*/ 46 h 70"/>
                <a:gd name="T8" fmla="*/ 26 w 40"/>
                <a:gd name="T9" fmla="*/ 44 h 70"/>
                <a:gd name="T10" fmla="*/ 22 w 40"/>
                <a:gd name="T11" fmla="*/ 41 h 70"/>
                <a:gd name="T12" fmla="*/ 16 w 40"/>
                <a:gd name="T13" fmla="*/ 34 h 70"/>
                <a:gd name="T14" fmla="*/ 10 w 40"/>
                <a:gd name="T15" fmla="*/ 29 h 70"/>
                <a:gd name="T16" fmla="*/ 4 w 40"/>
                <a:gd name="T17" fmla="*/ 22 h 70"/>
                <a:gd name="T18" fmla="*/ 3 w 40"/>
                <a:gd name="T19" fmla="*/ 17 h 70"/>
                <a:gd name="T20" fmla="*/ 9 w 40"/>
                <a:gd name="T21" fmla="*/ 26 h 70"/>
                <a:gd name="T22" fmla="*/ 13 w 40"/>
                <a:gd name="T23" fmla="*/ 30 h 70"/>
                <a:gd name="T24" fmla="*/ 8 w 40"/>
                <a:gd name="T25" fmla="*/ 20 h 70"/>
                <a:gd name="T26" fmla="*/ 4 w 40"/>
                <a:gd name="T27" fmla="*/ 5 h 70"/>
                <a:gd name="T28" fmla="*/ 4 w 40"/>
                <a:gd name="T29" fmla="*/ 2 h 70"/>
                <a:gd name="T30" fmla="*/ 6 w 40"/>
                <a:gd name="T31" fmla="*/ 10 h 70"/>
                <a:gd name="T32" fmla="*/ 20 w 40"/>
                <a:gd name="T33" fmla="*/ 36 h 70"/>
                <a:gd name="T34" fmla="*/ 25 w 40"/>
                <a:gd name="T35" fmla="*/ 41 h 70"/>
                <a:gd name="T36" fmla="*/ 27 w 40"/>
                <a:gd name="T37" fmla="*/ 43 h 70"/>
                <a:gd name="T38" fmla="*/ 26 w 40"/>
                <a:gd name="T39" fmla="*/ 40 h 70"/>
                <a:gd name="T40" fmla="*/ 25 w 40"/>
                <a:gd name="T41" fmla="*/ 26 h 70"/>
                <a:gd name="T42" fmla="*/ 23 w 40"/>
                <a:gd name="T43" fmla="*/ 21 h 70"/>
                <a:gd name="T44" fmla="*/ 17 w 40"/>
                <a:gd name="T45" fmla="*/ 12 h 70"/>
                <a:gd name="T46" fmla="*/ 18 w 40"/>
                <a:gd name="T47" fmla="*/ 12 h 70"/>
                <a:gd name="T48" fmla="*/ 23 w 40"/>
                <a:gd name="T49" fmla="*/ 21 h 70"/>
                <a:gd name="T50" fmla="*/ 25 w 40"/>
                <a:gd name="T51" fmla="*/ 26 h 70"/>
                <a:gd name="T52" fmla="*/ 28 w 40"/>
                <a:gd name="T53" fmla="*/ 43 h 70"/>
                <a:gd name="T54" fmla="*/ 30 w 40"/>
                <a:gd name="T55" fmla="*/ 46 h 70"/>
                <a:gd name="T56" fmla="*/ 36 w 40"/>
                <a:gd name="T57" fmla="*/ 55 h 70"/>
                <a:gd name="T58" fmla="*/ 37 w 40"/>
                <a:gd name="T59" fmla="*/ 52 h 70"/>
                <a:gd name="T60" fmla="*/ 38 w 40"/>
                <a:gd name="T61" fmla="*/ 46 h 70"/>
                <a:gd name="T62" fmla="*/ 38 w 40"/>
                <a:gd name="T63" fmla="*/ 32 h 70"/>
                <a:gd name="T64" fmla="*/ 36 w 40"/>
                <a:gd name="T65" fmla="*/ 24 h 70"/>
                <a:gd name="T66" fmla="*/ 39 w 40"/>
                <a:gd name="T67" fmla="*/ 32 h 70"/>
                <a:gd name="T68" fmla="*/ 39 w 40"/>
                <a:gd name="T69" fmla="*/ 46 h 70"/>
                <a:gd name="T70" fmla="*/ 38 w 40"/>
                <a:gd name="T71" fmla="*/ 51 h 70"/>
                <a:gd name="T72" fmla="*/ 37 w 40"/>
                <a:gd name="T73" fmla="*/ 55 h 70"/>
                <a:gd name="T74" fmla="*/ 38 w 40"/>
                <a:gd name="T75" fmla="*/ 60 h 70"/>
                <a:gd name="T76" fmla="*/ 39 w 40"/>
                <a:gd name="T77" fmla="*/ 64 h 70"/>
                <a:gd name="T78" fmla="*/ 39 w 40"/>
                <a:gd name="T79" fmla="*/ 65 h 70"/>
                <a:gd name="T80" fmla="*/ 39 w 40"/>
                <a:gd name="T81" fmla="*/ 68 h 70"/>
                <a:gd name="T82" fmla="*/ 37 w 40"/>
                <a:gd name="T83" fmla="*/ 62 h 70"/>
                <a:gd name="T84" fmla="*/ 36 w 40"/>
                <a:gd name="T85" fmla="*/ 61 h 70"/>
                <a:gd name="T86" fmla="*/ 34 w 40"/>
                <a:gd name="T87" fmla="*/ 59 h 70"/>
                <a:gd name="T88" fmla="*/ 25 w 40"/>
                <a:gd name="T89" fmla="*/ 53 h 70"/>
                <a:gd name="T90" fmla="*/ 21 w 40"/>
                <a:gd name="T91" fmla="*/ 51 h 70"/>
                <a:gd name="T92" fmla="*/ 8 w 40"/>
                <a:gd name="T93" fmla="*/ 52 h 70"/>
                <a:gd name="T94" fmla="*/ 17 w 40"/>
                <a:gd name="T95" fmla="*/ 50 h 70"/>
                <a:gd name="T96" fmla="*/ 23 w 40"/>
                <a:gd name="T97" fmla="*/ 51 h 70"/>
                <a:gd name="T98" fmla="*/ 30 w 40"/>
                <a:gd name="T99" fmla="*/ 54 h 70"/>
                <a:gd name="T100" fmla="*/ 35 w 40"/>
                <a:gd name="T101" fmla="*/ 58 h 70"/>
                <a:gd name="T102" fmla="*/ 32 w 40"/>
                <a:gd name="T103" fmla="*/ 52 h 70"/>
                <a:gd name="T104" fmla="*/ 30 w 40"/>
                <a:gd name="T105" fmla="*/ 50 h 70"/>
                <a:gd name="T106" fmla="*/ 25 w 40"/>
                <a:gd name="T107" fmla="*/ 47 h 70"/>
                <a:gd name="T108" fmla="*/ 23 w 40"/>
                <a:gd name="T109" fmla="*/ 46 h 70"/>
                <a:gd name="T110" fmla="*/ 16 w 40"/>
                <a:gd name="T111" fmla="*/ 44 h 70"/>
                <a:gd name="T112" fmla="*/ 3 w 40"/>
                <a:gd name="T113" fmla="*/ 37 h 70"/>
                <a:gd name="T114" fmla="*/ 3 w 40"/>
                <a:gd name="T115"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70">
                  <a:moveTo>
                    <a:pt x="3" y="36"/>
                  </a:moveTo>
                  <a:cubicBezTo>
                    <a:pt x="5" y="37"/>
                    <a:pt x="6" y="38"/>
                    <a:pt x="7" y="39"/>
                  </a:cubicBezTo>
                  <a:cubicBezTo>
                    <a:pt x="10" y="41"/>
                    <a:pt x="13" y="42"/>
                    <a:pt x="16" y="43"/>
                  </a:cubicBezTo>
                  <a:cubicBezTo>
                    <a:pt x="18" y="43"/>
                    <a:pt x="20" y="44"/>
                    <a:pt x="21" y="45"/>
                  </a:cubicBezTo>
                  <a:cubicBezTo>
                    <a:pt x="22" y="45"/>
                    <a:pt x="23" y="45"/>
                    <a:pt x="24" y="45"/>
                  </a:cubicBezTo>
                  <a:cubicBezTo>
                    <a:pt x="25" y="46"/>
                    <a:pt x="25" y="46"/>
                    <a:pt x="25" y="46"/>
                  </a:cubicBezTo>
                  <a:cubicBezTo>
                    <a:pt x="25" y="46"/>
                    <a:pt x="25" y="46"/>
                    <a:pt x="25" y="46"/>
                  </a:cubicBezTo>
                  <a:cubicBezTo>
                    <a:pt x="26" y="46"/>
                    <a:pt x="26" y="46"/>
                    <a:pt x="26" y="46"/>
                  </a:cubicBezTo>
                  <a:cubicBezTo>
                    <a:pt x="27" y="46"/>
                    <a:pt x="28" y="47"/>
                    <a:pt x="28" y="47"/>
                  </a:cubicBezTo>
                  <a:cubicBezTo>
                    <a:pt x="27" y="46"/>
                    <a:pt x="27" y="45"/>
                    <a:pt x="26" y="44"/>
                  </a:cubicBezTo>
                  <a:cubicBezTo>
                    <a:pt x="25" y="44"/>
                    <a:pt x="24" y="43"/>
                    <a:pt x="24" y="43"/>
                  </a:cubicBezTo>
                  <a:cubicBezTo>
                    <a:pt x="23" y="42"/>
                    <a:pt x="22" y="41"/>
                    <a:pt x="22" y="41"/>
                  </a:cubicBezTo>
                  <a:cubicBezTo>
                    <a:pt x="21" y="40"/>
                    <a:pt x="19" y="38"/>
                    <a:pt x="18" y="37"/>
                  </a:cubicBezTo>
                  <a:cubicBezTo>
                    <a:pt x="18" y="36"/>
                    <a:pt x="17" y="35"/>
                    <a:pt x="16" y="34"/>
                  </a:cubicBezTo>
                  <a:cubicBezTo>
                    <a:pt x="15" y="33"/>
                    <a:pt x="13" y="32"/>
                    <a:pt x="12" y="31"/>
                  </a:cubicBezTo>
                  <a:cubicBezTo>
                    <a:pt x="11" y="30"/>
                    <a:pt x="11" y="30"/>
                    <a:pt x="10" y="29"/>
                  </a:cubicBezTo>
                  <a:cubicBezTo>
                    <a:pt x="9" y="28"/>
                    <a:pt x="9" y="28"/>
                    <a:pt x="8" y="27"/>
                  </a:cubicBezTo>
                  <a:cubicBezTo>
                    <a:pt x="7" y="25"/>
                    <a:pt x="5" y="24"/>
                    <a:pt x="4" y="22"/>
                  </a:cubicBezTo>
                  <a:cubicBezTo>
                    <a:pt x="4" y="21"/>
                    <a:pt x="3" y="21"/>
                    <a:pt x="3" y="20"/>
                  </a:cubicBezTo>
                  <a:cubicBezTo>
                    <a:pt x="3" y="19"/>
                    <a:pt x="3" y="18"/>
                    <a:pt x="3" y="17"/>
                  </a:cubicBezTo>
                  <a:cubicBezTo>
                    <a:pt x="3" y="19"/>
                    <a:pt x="4" y="20"/>
                    <a:pt x="5" y="22"/>
                  </a:cubicBezTo>
                  <a:cubicBezTo>
                    <a:pt x="6" y="24"/>
                    <a:pt x="7" y="25"/>
                    <a:pt x="9" y="26"/>
                  </a:cubicBezTo>
                  <a:cubicBezTo>
                    <a:pt x="9" y="27"/>
                    <a:pt x="10" y="28"/>
                    <a:pt x="11" y="28"/>
                  </a:cubicBezTo>
                  <a:cubicBezTo>
                    <a:pt x="11" y="29"/>
                    <a:pt x="12" y="30"/>
                    <a:pt x="13" y="30"/>
                  </a:cubicBezTo>
                  <a:cubicBezTo>
                    <a:pt x="13" y="30"/>
                    <a:pt x="14" y="31"/>
                    <a:pt x="14" y="31"/>
                  </a:cubicBezTo>
                  <a:cubicBezTo>
                    <a:pt x="12" y="27"/>
                    <a:pt x="10" y="24"/>
                    <a:pt x="8" y="20"/>
                  </a:cubicBezTo>
                  <a:cubicBezTo>
                    <a:pt x="7" y="17"/>
                    <a:pt x="6" y="13"/>
                    <a:pt x="5" y="10"/>
                  </a:cubicBezTo>
                  <a:cubicBezTo>
                    <a:pt x="4" y="8"/>
                    <a:pt x="4" y="7"/>
                    <a:pt x="4" y="5"/>
                  </a:cubicBezTo>
                  <a:cubicBezTo>
                    <a:pt x="4" y="3"/>
                    <a:pt x="4" y="2"/>
                    <a:pt x="4" y="0"/>
                  </a:cubicBezTo>
                  <a:cubicBezTo>
                    <a:pt x="4" y="1"/>
                    <a:pt x="4" y="2"/>
                    <a:pt x="4" y="2"/>
                  </a:cubicBezTo>
                  <a:cubicBezTo>
                    <a:pt x="5" y="3"/>
                    <a:pt x="5" y="4"/>
                    <a:pt x="5" y="5"/>
                  </a:cubicBezTo>
                  <a:cubicBezTo>
                    <a:pt x="5" y="6"/>
                    <a:pt x="6" y="8"/>
                    <a:pt x="6" y="10"/>
                  </a:cubicBezTo>
                  <a:cubicBezTo>
                    <a:pt x="7" y="13"/>
                    <a:pt x="8" y="16"/>
                    <a:pt x="10" y="19"/>
                  </a:cubicBezTo>
                  <a:cubicBezTo>
                    <a:pt x="12" y="25"/>
                    <a:pt x="16" y="31"/>
                    <a:pt x="20" y="36"/>
                  </a:cubicBezTo>
                  <a:cubicBezTo>
                    <a:pt x="21" y="37"/>
                    <a:pt x="22" y="38"/>
                    <a:pt x="23" y="40"/>
                  </a:cubicBezTo>
                  <a:cubicBezTo>
                    <a:pt x="24" y="40"/>
                    <a:pt x="24" y="41"/>
                    <a:pt x="25" y="41"/>
                  </a:cubicBezTo>
                  <a:cubicBezTo>
                    <a:pt x="25" y="42"/>
                    <a:pt x="26" y="42"/>
                    <a:pt x="27" y="43"/>
                  </a:cubicBezTo>
                  <a:cubicBezTo>
                    <a:pt x="27" y="43"/>
                    <a:pt x="27" y="43"/>
                    <a:pt x="27" y="43"/>
                  </a:cubicBezTo>
                  <a:cubicBezTo>
                    <a:pt x="27" y="43"/>
                    <a:pt x="27" y="43"/>
                    <a:pt x="27" y="43"/>
                  </a:cubicBezTo>
                  <a:cubicBezTo>
                    <a:pt x="27" y="42"/>
                    <a:pt x="26" y="41"/>
                    <a:pt x="26" y="40"/>
                  </a:cubicBezTo>
                  <a:cubicBezTo>
                    <a:pt x="26" y="39"/>
                    <a:pt x="26" y="38"/>
                    <a:pt x="26" y="37"/>
                  </a:cubicBezTo>
                  <a:cubicBezTo>
                    <a:pt x="25" y="34"/>
                    <a:pt x="25" y="30"/>
                    <a:pt x="25" y="26"/>
                  </a:cubicBezTo>
                  <a:cubicBezTo>
                    <a:pt x="24" y="26"/>
                    <a:pt x="24" y="25"/>
                    <a:pt x="24" y="24"/>
                  </a:cubicBezTo>
                  <a:cubicBezTo>
                    <a:pt x="24" y="23"/>
                    <a:pt x="23" y="22"/>
                    <a:pt x="23" y="21"/>
                  </a:cubicBezTo>
                  <a:cubicBezTo>
                    <a:pt x="22" y="20"/>
                    <a:pt x="21" y="18"/>
                    <a:pt x="20" y="16"/>
                  </a:cubicBezTo>
                  <a:cubicBezTo>
                    <a:pt x="19" y="15"/>
                    <a:pt x="18" y="13"/>
                    <a:pt x="17" y="12"/>
                  </a:cubicBezTo>
                  <a:cubicBezTo>
                    <a:pt x="16" y="10"/>
                    <a:pt x="15" y="9"/>
                    <a:pt x="14" y="7"/>
                  </a:cubicBezTo>
                  <a:cubicBezTo>
                    <a:pt x="15" y="9"/>
                    <a:pt x="16" y="10"/>
                    <a:pt x="18" y="12"/>
                  </a:cubicBezTo>
                  <a:cubicBezTo>
                    <a:pt x="19" y="13"/>
                    <a:pt x="20" y="15"/>
                    <a:pt x="21" y="16"/>
                  </a:cubicBezTo>
                  <a:cubicBezTo>
                    <a:pt x="22" y="18"/>
                    <a:pt x="23" y="19"/>
                    <a:pt x="23" y="21"/>
                  </a:cubicBezTo>
                  <a:cubicBezTo>
                    <a:pt x="24" y="22"/>
                    <a:pt x="24" y="23"/>
                    <a:pt x="25" y="24"/>
                  </a:cubicBezTo>
                  <a:cubicBezTo>
                    <a:pt x="25" y="24"/>
                    <a:pt x="25" y="25"/>
                    <a:pt x="25" y="26"/>
                  </a:cubicBezTo>
                  <a:cubicBezTo>
                    <a:pt x="26" y="30"/>
                    <a:pt x="26" y="34"/>
                    <a:pt x="27" y="37"/>
                  </a:cubicBezTo>
                  <a:cubicBezTo>
                    <a:pt x="27" y="39"/>
                    <a:pt x="27" y="41"/>
                    <a:pt x="28" y="43"/>
                  </a:cubicBezTo>
                  <a:cubicBezTo>
                    <a:pt x="28" y="43"/>
                    <a:pt x="29" y="44"/>
                    <a:pt x="29" y="45"/>
                  </a:cubicBezTo>
                  <a:cubicBezTo>
                    <a:pt x="29" y="45"/>
                    <a:pt x="29" y="46"/>
                    <a:pt x="30" y="46"/>
                  </a:cubicBezTo>
                  <a:cubicBezTo>
                    <a:pt x="31" y="48"/>
                    <a:pt x="32" y="49"/>
                    <a:pt x="33" y="51"/>
                  </a:cubicBezTo>
                  <a:cubicBezTo>
                    <a:pt x="34" y="52"/>
                    <a:pt x="35" y="54"/>
                    <a:pt x="36" y="55"/>
                  </a:cubicBezTo>
                  <a:cubicBezTo>
                    <a:pt x="36" y="55"/>
                    <a:pt x="36" y="55"/>
                    <a:pt x="36" y="54"/>
                  </a:cubicBezTo>
                  <a:cubicBezTo>
                    <a:pt x="36" y="54"/>
                    <a:pt x="36" y="53"/>
                    <a:pt x="37" y="52"/>
                  </a:cubicBezTo>
                  <a:cubicBezTo>
                    <a:pt x="37" y="51"/>
                    <a:pt x="37" y="51"/>
                    <a:pt x="37" y="50"/>
                  </a:cubicBezTo>
                  <a:cubicBezTo>
                    <a:pt x="38" y="49"/>
                    <a:pt x="38" y="47"/>
                    <a:pt x="38" y="46"/>
                  </a:cubicBezTo>
                  <a:cubicBezTo>
                    <a:pt x="39" y="44"/>
                    <a:pt x="39" y="43"/>
                    <a:pt x="39" y="41"/>
                  </a:cubicBezTo>
                  <a:cubicBezTo>
                    <a:pt x="39" y="38"/>
                    <a:pt x="39" y="35"/>
                    <a:pt x="38" y="32"/>
                  </a:cubicBezTo>
                  <a:cubicBezTo>
                    <a:pt x="38" y="31"/>
                    <a:pt x="38" y="29"/>
                    <a:pt x="37" y="28"/>
                  </a:cubicBezTo>
                  <a:cubicBezTo>
                    <a:pt x="37" y="26"/>
                    <a:pt x="36" y="25"/>
                    <a:pt x="36" y="24"/>
                  </a:cubicBezTo>
                  <a:cubicBezTo>
                    <a:pt x="37" y="25"/>
                    <a:pt x="37" y="26"/>
                    <a:pt x="38" y="28"/>
                  </a:cubicBezTo>
                  <a:cubicBezTo>
                    <a:pt x="38" y="29"/>
                    <a:pt x="38" y="31"/>
                    <a:pt x="39" y="32"/>
                  </a:cubicBezTo>
                  <a:cubicBezTo>
                    <a:pt x="40" y="35"/>
                    <a:pt x="40" y="38"/>
                    <a:pt x="40" y="41"/>
                  </a:cubicBezTo>
                  <a:cubicBezTo>
                    <a:pt x="40" y="43"/>
                    <a:pt x="40" y="44"/>
                    <a:pt x="39" y="46"/>
                  </a:cubicBezTo>
                  <a:cubicBezTo>
                    <a:pt x="39" y="47"/>
                    <a:pt x="39" y="49"/>
                    <a:pt x="38" y="50"/>
                  </a:cubicBezTo>
                  <a:cubicBezTo>
                    <a:pt x="38" y="51"/>
                    <a:pt x="38" y="51"/>
                    <a:pt x="38" y="51"/>
                  </a:cubicBezTo>
                  <a:cubicBezTo>
                    <a:pt x="38" y="52"/>
                    <a:pt x="38" y="52"/>
                    <a:pt x="38" y="53"/>
                  </a:cubicBezTo>
                  <a:cubicBezTo>
                    <a:pt x="37" y="53"/>
                    <a:pt x="37" y="54"/>
                    <a:pt x="37" y="55"/>
                  </a:cubicBezTo>
                  <a:cubicBezTo>
                    <a:pt x="37" y="55"/>
                    <a:pt x="37" y="56"/>
                    <a:pt x="37" y="57"/>
                  </a:cubicBezTo>
                  <a:cubicBezTo>
                    <a:pt x="37" y="58"/>
                    <a:pt x="38" y="59"/>
                    <a:pt x="38" y="60"/>
                  </a:cubicBezTo>
                  <a:cubicBezTo>
                    <a:pt x="38" y="61"/>
                    <a:pt x="39" y="62"/>
                    <a:pt x="39" y="63"/>
                  </a:cubicBezTo>
                  <a:cubicBezTo>
                    <a:pt x="39" y="64"/>
                    <a:pt x="39" y="64"/>
                    <a:pt x="39" y="64"/>
                  </a:cubicBezTo>
                  <a:cubicBezTo>
                    <a:pt x="39" y="64"/>
                    <a:pt x="39" y="64"/>
                    <a:pt x="39" y="64"/>
                  </a:cubicBezTo>
                  <a:cubicBezTo>
                    <a:pt x="39" y="64"/>
                    <a:pt x="39" y="65"/>
                    <a:pt x="39" y="65"/>
                  </a:cubicBezTo>
                  <a:cubicBezTo>
                    <a:pt x="40" y="67"/>
                    <a:pt x="40" y="68"/>
                    <a:pt x="40" y="70"/>
                  </a:cubicBezTo>
                  <a:cubicBezTo>
                    <a:pt x="40" y="69"/>
                    <a:pt x="40" y="68"/>
                    <a:pt x="39" y="68"/>
                  </a:cubicBezTo>
                  <a:cubicBezTo>
                    <a:pt x="39" y="67"/>
                    <a:pt x="39" y="66"/>
                    <a:pt x="38" y="65"/>
                  </a:cubicBezTo>
                  <a:cubicBezTo>
                    <a:pt x="38" y="64"/>
                    <a:pt x="37" y="63"/>
                    <a:pt x="37" y="62"/>
                  </a:cubicBezTo>
                  <a:cubicBezTo>
                    <a:pt x="37" y="62"/>
                    <a:pt x="37" y="62"/>
                    <a:pt x="37" y="61"/>
                  </a:cubicBezTo>
                  <a:cubicBezTo>
                    <a:pt x="36" y="61"/>
                    <a:pt x="36" y="61"/>
                    <a:pt x="36" y="61"/>
                  </a:cubicBezTo>
                  <a:cubicBezTo>
                    <a:pt x="36" y="60"/>
                    <a:pt x="36" y="60"/>
                    <a:pt x="35" y="60"/>
                  </a:cubicBezTo>
                  <a:cubicBezTo>
                    <a:pt x="35" y="60"/>
                    <a:pt x="35" y="59"/>
                    <a:pt x="34" y="59"/>
                  </a:cubicBezTo>
                  <a:cubicBezTo>
                    <a:pt x="34" y="59"/>
                    <a:pt x="33" y="58"/>
                    <a:pt x="33" y="58"/>
                  </a:cubicBezTo>
                  <a:cubicBezTo>
                    <a:pt x="30" y="56"/>
                    <a:pt x="28" y="54"/>
                    <a:pt x="25" y="53"/>
                  </a:cubicBezTo>
                  <a:cubicBezTo>
                    <a:pt x="24" y="53"/>
                    <a:pt x="24" y="52"/>
                    <a:pt x="23" y="52"/>
                  </a:cubicBezTo>
                  <a:cubicBezTo>
                    <a:pt x="22" y="52"/>
                    <a:pt x="22" y="52"/>
                    <a:pt x="21" y="51"/>
                  </a:cubicBezTo>
                  <a:cubicBezTo>
                    <a:pt x="20" y="51"/>
                    <a:pt x="18" y="51"/>
                    <a:pt x="17" y="51"/>
                  </a:cubicBezTo>
                  <a:cubicBezTo>
                    <a:pt x="14" y="51"/>
                    <a:pt x="11" y="52"/>
                    <a:pt x="8" y="52"/>
                  </a:cubicBezTo>
                  <a:cubicBezTo>
                    <a:pt x="9" y="52"/>
                    <a:pt x="11" y="52"/>
                    <a:pt x="12" y="51"/>
                  </a:cubicBezTo>
                  <a:cubicBezTo>
                    <a:pt x="13" y="51"/>
                    <a:pt x="15" y="51"/>
                    <a:pt x="17" y="50"/>
                  </a:cubicBezTo>
                  <a:cubicBezTo>
                    <a:pt x="18" y="50"/>
                    <a:pt x="20" y="50"/>
                    <a:pt x="21" y="51"/>
                  </a:cubicBezTo>
                  <a:cubicBezTo>
                    <a:pt x="22" y="51"/>
                    <a:pt x="23" y="51"/>
                    <a:pt x="23" y="51"/>
                  </a:cubicBezTo>
                  <a:cubicBezTo>
                    <a:pt x="24" y="52"/>
                    <a:pt x="25" y="52"/>
                    <a:pt x="25" y="52"/>
                  </a:cubicBezTo>
                  <a:cubicBezTo>
                    <a:pt x="27" y="53"/>
                    <a:pt x="28" y="53"/>
                    <a:pt x="30" y="54"/>
                  </a:cubicBezTo>
                  <a:cubicBezTo>
                    <a:pt x="31" y="55"/>
                    <a:pt x="32" y="56"/>
                    <a:pt x="33" y="57"/>
                  </a:cubicBezTo>
                  <a:cubicBezTo>
                    <a:pt x="34" y="57"/>
                    <a:pt x="35" y="58"/>
                    <a:pt x="35" y="58"/>
                  </a:cubicBezTo>
                  <a:cubicBezTo>
                    <a:pt x="35" y="58"/>
                    <a:pt x="35" y="58"/>
                    <a:pt x="35" y="58"/>
                  </a:cubicBezTo>
                  <a:cubicBezTo>
                    <a:pt x="34" y="56"/>
                    <a:pt x="33" y="54"/>
                    <a:pt x="32" y="52"/>
                  </a:cubicBezTo>
                  <a:cubicBezTo>
                    <a:pt x="32" y="51"/>
                    <a:pt x="31" y="51"/>
                    <a:pt x="31" y="51"/>
                  </a:cubicBezTo>
                  <a:cubicBezTo>
                    <a:pt x="30" y="50"/>
                    <a:pt x="30" y="50"/>
                    <a:pt x="30" y="50"/>
                  </a:cubicBezTo>
                  <a:cubicBezTo>
                    <a:pt x="28" y="49"/>
                    <a:pt x="27" y="48"/>
                    <a:pt x="25" y="47"/>
                  </a:cubicBezTo>
                  <a:cubicBezTo>
                    <a:pt x="25" y="47"/>
                    <a:pt x="25" y="47"/>
                    <a:pt x="25" y="47"/>
                  </a:cubicBezTo>
                  <a:cubicBezTo>
                    <a:pt x="25" y="47"/>
                    <a:pt x="24" y="47"/>
                    <a:pt x="24" y="47"/>
                  </a:cubicBezTo>
                  <a:cubicBezTo>
                    <a:pt x="23" y="46"/>
                    <a:pt x="23" y="46"/>
                    <a:pt x="23" y="46"/>
                  </a:cubicBezTo>
                  <a:cubicBezTo>
                    <a:pt x="22" y="46"/>
                    <a:pt x="22" y="46"/>
                    <a:pt x="21" y="46"/>
                  </a:cubicBezTo>
                  <a:cubicBezTo>
                    <a:pt x="19" y="45"/>
                    <a:pt x="18" y="45"/>
                    <a:pt x="16" y="44"/>
                  </a:cubicBezTo>
                  <a:cubicBezTo>
                    <a:pt x="13" y="43"/>
                    <a:pt x="10" y="42"/>
                    <a:pt x="7" y="40"/>
                  </a:cubicBezTo>
                  <a:cubicBezTo>
                    <a:pt x="5" y="39"/>
                    <a:pt x="4" y="38"/>
                    <a:pt x="3" y="37"/>
                  </a:cubicBezTo>
                  <a:cubicBezTo>
                    <a:pt x="1" y="36"/>
                    <a:pt x="0" y="35"/>
                    <a:pt x="0" y="33"/>
                  </a:cubicBezTo>
                  <a:cubicBezTo>
                    <a:pt x="1" y="34"/>
                    <a:pt x="2" y="35"/>
                    <a:pt x="3" y="3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2029"/>
            <p:cNvSpPr>
              <a:spLocks/>
            </p:cNvSpPr>
            <p:nvPr/>
          </p:nvSpPr>
          <p:spPr bwMode="auto">
            <a:xfrm>
              <a:off x="6256304" y="2835289"/>
              <a:ext cx="71438" cy="98426"/>
            </a:xfrm>
            <a:custGeom>
              <a:avLst/>
              <a:gdLst>
                <a:gd name="T0" fmla="*/ 0 w 19"/>
                <a:gd name="T1" fmla="*/ 26 h 26"/>
                <a:gd name="T2" fmla="*/ 12 w 19"/>
                <a:gd name="T3" fmla="*/ 14 h 26"/>
                <a:gd name="T4" fmla="*/ 15 w 19"/>
                <a:gd name="T5" fmla="*/ 7 h 26"/>
                <a:gd name="T6" fmla="*/ 18 w 19"/>
                <a:gd name="T7" fmla="*/ 0 h 26"/>
                <a:gd name="T8" fmla="*/ 19 w 19"/>
                <a:gd name="T9" fmla="*/ 11 h 26"/>
                <a:gd name="T10" fmla="*/ 12 w 19"/>
                <a:gd name="T11" fmla="*/ 19 h 26"/>
                <a:gd name="T12" fmla="*/ 0 w 19"/>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9" h="26">
                  <a:moveTo>
                    <a:pt x="0" y="26"/>
                  </a:moveTo>
                  <a:cubicBezTo>
                    <a:pt x="4" y="22"/>
                    <a:pt x="9" y="19"/>
                    <a:pt x="12" y="14"/>
                  </a:cubicBezTo>
                  <a:cubicBezTo>
                    <a:pt x="13" y="12"/>
                    <a:pt x="14" y="9"/>
                    <a:pt x="15" y="7"/>
                  </a:cubicBezTo>
                  <a:cubicBezTo>
                    <a:pt x="16" y="4"/>
                    <a:pt x="17" y="2"/>
                    <a:pt x="18" y="0"/>
                  </a:cubicBezTo>
                  <a:cubicBezTo>
                    <a:pt x="19" y="3"/>
                    <a:pt x="19" y="7"/>
                    <a:pt x="19" y="11"/>
                  </a:cubicBezTo>
                  <a:cubicBezTo>
                    <a:pt x="17" y="14"/>
                    <a:pt x="13" y="17"/>
                    <a:pt x="12" y="19"/>
                  </a:cubicBezTo>
                  <a:cubicBezTo>
                    <a:pt x="8" y="22"/>
                    <a:pt x="4" y="24"/>
                    <a:pt x="0" y="2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2032"/>
            <p:cNvSpPr>
              <a:spLocks/>
            </p:cNvSpPr>
            <p:nvPr/>
          </p:nvSpPr>
          <p:spPr bwMode="auto">
            <a:xfrm>
              <a:off x="6207091" y="2824177"/>
              <a:ext cx="55563" cy="127001"/>
            </a:xfrm>
            <a:custGeom>
              <a:avLst/>
              <a:gdLst>
                <a:gd name="T0" fmla="*/ 7 w 15"/>
                <a:gd name="T1" fmla="*/ 18 h 34"/>
                <a:gd name="T2" fmla="*/ 9 w 15"/>
                <a:gd name="T3" fmla="*/ 27 h 34"/>
                <a:gd name="T4" fmla="*/ 8 w 15"/>
                <a:gd name="T5" fmla="*/ 34 h 34"/>
                <a:gd name="T6" fmla="*/ 6 w 15"/>
                <a:gd name="T7" fmla="*/ 24 h 34"/>
                <a:gd name="T8" fmla="*/ 1 w 15"/>
                <a:gd name="T9" fmla="*/ 14 h 34"/>
                <a:gd name="T10" fmla="*/ 3 w 15"/>
                <a:gd name="T11" fmla="*/ 5 h 34"/>
                <a:gd name="T12" fmla="*/ 4 w 15"/>
                <a:gd name="T13" fmla="*/ 3 h 34"/>
                <a:gd name="T14" fmla="*/ 15 w 15"/>
                <a:gd name="T15" fmla="*/ 0 h 34"/>
                <a:gd name="T16" fmla="*/ 11 w 15"/>
                <a:gd name="T17" fmla="*/ 3 h 34"/>
                <a:gd name="T18" fmla="*/ 7 w 15"/>
                <a:gd name="T19"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4">
                  <a:moveTo>
                    <a:pt x="7" y="18"/>
                  </a:moveTo>
                  <a:cubicBezTo>
                    <a:pt x="8" y="20"/>
                    <a:pt x="9" y="25"/>
                    <a:pt x="9" y="27"/>
                  </a:cubicBezTo>
                  <a:cubicBezTo>
                    <a:pt x="9" y="29"/>
                    <a:pt x="8" y="34"/>
                    <a:pt x="8" y="34"/>
                  </a:cubicBezTo>
                  <a:cubicBezTo>
                    <a:pt x="8" y="30"/>
                    <a:pt x="7" y="27"/>
                    <a:pt x="6" y="24"/>
                  </a:cubicBezTo>
                  <a:cubicBezTo>
                    <a:pt x="5" y="21"/>
                    <a:pt x="3" y="18"/>
                    <a:pt x="1" y="14"/>
                  </a:cubicBezTo>
                  <a:cubicBezTo>
                    <a:pt x="0" y="11"/>
                    <a:pt x="2" y="7"/>
                    <a:pt x="3" y="5"/>
                  </a:cubicBezTo>
                  <a:cubicBezTo>
                    <a:pt x="4" y="4"/>
                    <a:pt x="4" y="4"/>
                    <a:pt x="4" y="3"/>
                  </a:cubicBezTo>
                  <a:cubicBezTo>
                    <a:pt x="8" y="2"/>
                    <a:pt x="12" y="1"/>
                    <a:pt x="15" y="0"/>
                  </a:cubicBezTo>
                  <a:cubicBezTo>
                    <a:pt x="14" y="1"/>
                    <a:pt x="12" y="2"/>
                    <a:pt x="11" y="3"/>
                  </a:cubicBezTo>
                  <a:cubicBezTo>
                    <a:pt x="7" y="9"/>
                    <a:pt x="6" y="14"/>
                    <a:pt x="7"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2033"/>
            <p:cNvSpPr>
              <a:spLocks/>
            </p:cNvSpPr>
            <p:nvPr/>
          </p:nvSpPr>
          <p:spPr bwMode="auto">
            <a:xfrm>
              <a:off x="6202328" y="2816239"/>
              <a:ext cx="117476" cy="184151"/>
            </a:xfrm>
            <a:custGeom>
              <a:avLst/>
              <a:gdLst>
                <a:gd name="T0" fmla="*/ 8 w 31"/>
                <a:gd name="T1" fmla="*/ 18 h 49"/>
                <a:gd name="T2" fmla="*/ 10 w 31"/>
                <a:gd name="T3" fmla="*/ 28 h 49"/>
                <a:gd name="T4" fmla="*/ 11 w 31"/>
                <a:gd name="T5" fmla="*/ 31 h 49"/>
                <a:gd name="T6" fmla="*/ 11 w 31"/>
                <a:gd name="T7" fmla="*/ 31 h 49"/>
                <a:gd name="T8" fmla="*/ 12 w 31"/>
                <a:gd name="T9" fmla="*/ 31 h 49"/>
                <a:gd name="T10" fmla="*/ 13 w 31"/>
                <a:gd name="T11" fmla="*/ 27 h 49"/>
                <a:gd name="T12" fmla="*/ 15 w 31"/>
                <a:gd name="T13" fmla="*/ 21 h 49"/>
                <a:gd name="T14" fmla="*/ 15 w 31"/>
                <a:gd name="T15" fmla="*/ 15 h 49"/>
                <a:gd name="T16" fmla="*/ 17 w 31"/>
                <a:gd name="T17" fmla="*/ 9 h 49"/>
                <a:gd name="T18" fmla="*/ 20 w 31"/>
                <a:gd name="T19" fmla="*/ 6 h 49"/>
                <a:gd name="T20" fmla="*/ 17 w 31"/>
                <a:gd name="T21" fmla="*/ 13 h 49"/>
                <a:gd name="T22" fmla="*/ 16 w 31"/>
                <a:gd name="T23" fmla="*/ 17 h 49"/>
                <a:gd name="T24" fmla="*/ 20 w 31"/>
                <a:gd name="T25" fmla="*/ 10 h 49"/>
                <a:gd name="T26" fmla="*/ 28 w 31"/>
                <a:gd name="T27" fmla="*/ 2 h 49"/>
                <a:gd name="T28" fmla="*/ 29 w 31"/>
                <a:gd name="T29" fmla="*/ 1 h 49"/>
                <a:gd name="T30" fmla="*/ 26 w 31"/>
                <a:gd name="T31" fmla="*/ 5 h 49"/>
                <a:gd name="T32" fmla="*/ 15 w 31"/>
                <a:gd name="T33" fmla="*/ 24 h 49"/>
                <a:gd name="T34" fmla="*/ 14 w 31"/>
                <a:gd name="T35" fmla="*/ 29 h 49"/>
                <a:gd name="T36" fmla="*/ 13 w 31"/>
                <a:gd name="T37" fmla="*/ 31 h 49"/>
                <a:gd name="T38" fmla="*/ 15 w 31"/>
                <a:gd name="T39" fmla="*/ 29 h 49"/>
                <a:gd name="T40" fmla="*/ 23 w 31"/>
                <a:gd name="T41" fmla="*/ 23 h 49"/>
                <a:gd name="T42" fmla="*/ 25 w 31"/>
                <a:gd name="T43" fmla="*/ 20 h 49"/>
                <a:gd name="T44" fmla="*/ 29 w 31"/>
                <a:gd name="T45" fmla="*/ 13 h 49"/>
                <a:gd name="T46" fmla="*/ 29 w 31"/>
                <a:gd name="T47" fmla="*/ 13 h 49"/>
                <a:gd name="T48" fmla="*/ 25 w 31"/>
                <a:gd name="T49" fmla="*/ 20 h 49"/>
                <a:gd name="T50" fmla="*/ 23 w 31"/>
                <a:gd name="T51" fmla="*/ 23 h 49"/>
                <a:gd name="T52" fmla="*/ 14 w 31"/>
                <a:gd name="T53" fmla="*/ 31 h 49"/>
                <a:gd name="T54" fmla="*/ 13 w 31"/>
                <a:gd name="T55" fmla="*/ 34 h 49"/>
                <a:gd name="T56" fmla="*/ 10 w 31"/>
                <a:gd name="T57" fmla="*/ 41 h 49"/>
                <a:gd name="T58" fmla="*/ 12 w 31"/>
                <a:gd name="T59" fmla="*/ 40 h 49"/>
                <a:gd name="T60" fmla="*/ 16 w 31"/>
                <a:gd name="T61" fmla="*/ 39 h 49"/>
                <a:gd name="T62" fmla="*/ 24 w 31"/>
                <a:gd name="T63" fmla="*/ 34 h 49"/>
                <a:gd name="T64" fmla="*/ 29 w 31"/>
                <a:gd name="T65" fmla="*/ 29 h 49"/>
                <a:gd name="T66" fmla="*/ 25 w 31"/>
                <a:gd name="T67" fmla="*/ 34 h 49"/>
                <a:gd name="T68" fmla="*/ 17 w 31"/>
                <a:gd name="T69" fmla="*/ 40 h 49"/>
                <a:gd name="T70" fmla="*/ 13 w 31"/>
                <a:gd name="T71" fmla="*/ 41 h 49"/>
                <a:gd name="T72" fmla="*/ 10 w 31"/>
                <a:gd name="T73" fmla="*/ 41 h 49"/>
                <a:gd name="T74" fmla="*/ 8 w 31"/>
                <a:gd name="T75" fmla="*/ 44 h 49"/>
                <a:gd name="T76" fmla="*/ 6 w 31"/>
                <a:gd name="T77" fmla="*/ 46 h 49"/>
                <a:gd name="T78" fmla="*/ 5 w 31"/>
                <a:gd name="T79" fmla="*/ 47 h 49"/>
                <a:gd name="T80" fmla="*/ 4 w 31"/>
                <a:gd name="T81" fmla="*/ 48 h 49"/>
                <a:gd name="T82" fmla="*/ 6 w 31"/>
                <a:gd name="T83" fmla="*/ 44 h 49"/>
                <a:gd name="T84" fmla="*/ 6 w 31"/>
                <a:gd name="T85" fmla="*/ 43 h 49"/>
                <a:gd name="T86" fmla="*/ 7 w 31"/>
                <a:gd name="T87" fmla="*/ 42 h 49"/>
                <a:gd name="T88" fmla="*/ 7 w 31"/>
                <a:gd name="T89" fmla="*/ 34 h 49"/>
                <a:gd name="T90" fmla="*/ 6 w 31"/>
                <a:gd name="T91" fmla="*/ 31 h 49"/>
                <a:gd name="T92" fmla="*/ 0 w 31"/>
                <a:gd name="T93" fmla="*/ 23 h 49"/>
                <a:gd name="T94" fmla="*/ 5 w 31"/>
                <a:gd name="T95" fmla="*/ 27 h 49"/>
                <a:gd name="T96" fmla="*/ 7 w 31"/>
                <a:gd name="T97" fmla="*/ 32 h 49"/>
                <a:gd name="T98" fmla="*/ 8 w 31"/>
                <a:gd name="T99" fmla="*/ 37 h 49"/>
                <a:gd name="T100" fmla="*/ 8 w 31"/>
                <a:gd name="T101" fmla="*/ 42 h 49"/>
                <a:gd name="T102" fmla="*/ 10 w 31"/>
                <a:gd name="T103" fmla="*/ 37 h 49"/>
                <a:gd name="T104" fmla="*/ 11 w 31"/>
                <a:gd name="T105" fmla="*/ 35 h 49"/>
                <a:gd name="T106" fmla="*/ 10 w 31"/>
                <a:gd name="T107" fmla="*/ 31 h 49"/>
                <a:gd name="T108" fmla="*/ 10 w 31"/>
                <a:gd name="T109" fmla="*/ 30 h 49"/>
                <a:gd name="T110" fmla="*/ 9 w 31"/>
                <a:gd name="T111" fmla="*/ 25 h 49"/>
                <a:gd name="T112" fmla="*/ 7 w 31"/>
                <a:gd name="T113" fmla="*/ 14 h 49"/>
                <a:gd name="T114" fmla="*/ 8 w 31"/>
                <a:gd name="T115"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49">
                  <a:moveTo>
                    <a:pt x="8" y="14"/>
                  </a:moveTo>
                  <a:cubicBezTo>
                    <a:pt x="8" y="15"/>
                    <a:pt x="8" y="16"/>
                    <a:pt x="8" y="18"/>
                  </a:cubicBezTo>
                  <a:cubicBezTo>
                    <a:pt x="8" y="20"/>
                    <a:pt x="9" y="22"/>
                    <a:pt x="9" y="25"/>
                  </a:cubicBezTo>
                  <a:cubicBezTo>
                    <a:pt x="10" y="26"/>
                    <a:pt x="10" y="27"/>
                    <a:pt x="10" y="28"/>
                  </a:cubicBezTo>
                  <a:cubicBezTo>
                    <a:pt x="11" y="29"/>
                    <a:pt x="11" y="29"/>
                    <a:pt x="11" y="30"/>
                  </a:cubicBezTo>
                  <a:cubicBezTo>
                    <a:pt x="11" y="31"/>
                    <a:pt x="11" y="31"/>
                    <a:pt x="11" y="31"/>
                  </a:cubicBezTo>
                  <a:cubicBezTo>
                    <a:pt x="11" y="31"/>
                    <a:pt x="11" y="31"/>
                    <a:pt x="11" y="31"/>
                  </a:cubicBezTo>
                  <a:cubicBezTo>
                    <a:pt x="11" y="31"/>
                    <a:pt x="11" y="31"/>
                    <a:pt x="11" y="31"/>
                  </a:cubicBezTo>
                  <a:cubicBezTo>
                    <a:pt x="11" y="32"/>
                    <a:pt x="11" y="33"/>
                    <a:pt x="11" y="33"/>
                  </a:cubicBezTo>
                  <a:cubicBezTo>
                    <a:pt x="12" y="32"/>
                    <a:pt x="12" y="31"/>
                    <a:pt x="12" y="31"/>
                  </a:cubicBezTo>
                  <a:cubicBezTo>
                    <a:pt x="12" y="30"/>
                    <a:pt x="12" y="29"/>
                    <a:pt x="12" y="29"/>
                  </a:cubicBezTo>
                  <a:cubicBezTo>
                    <a:pt x="13" y="28"/>
                    <a:pt x="13" y="28"/>
                    <a:pt x="13" y="27"/>
                  </a:cubicBezTo>
                  <a:cubicBezTo>
                    <a:pt x="13" y="26"/>
                    <a:pt x="13" y="25"/>
                    <a:pt x="14" y="23"/>
                  </a:cubicBezTo>
                  <a:cubicBezTo>
                    <a:pt x="14" y="22"/>
                    <a:pt x="14" y="22"/>
                    <a:pt x="15" y="21"/>
                  </a:cubicBezTo>
                  <a:cubicBezTo>
                    <a:pt x="15" y="20"/>
                    <a:pt x="15" y="18"/>
                    <a:pt x="15" y="17"/>
                  </a:cubicBezTo>
                  <a:cubicBezTo>
                    <a:pt x="15" y="17"/>
                    <a:pt x="15" y="16"/>
                    <a:pt x="15" y="15"/>
                  </a:cubicBezTo>
                  <a:cubicBezTo>
                    <a:pt x="16" y="14"/>
                    <a:pt x="16" y="14"/>
                    <a:pt x="16" y="13"/>
                  </a:cubicBezTo>
                  <a:cubicBezTo>
                    <a:pt x="16" y="12"/>
                    <a:pt x="17" y="10"/>
                    <a:pt x="17" y="9"/>
                  </a:cubicBezTo>
                  <a:cubicBezTo>
                    <a:pt x="18" y="9"/>
                    <a:pt x="18" y="8"/>
                    <a:pt x="18" y="7"/>
                  </a:cubicBezTo>
                  <a:cubicBezTo>
                    <a:pt x="19" y="7"/>
                    <a:pt x="19" y="6"/>
                    <a:pt x="20" y="6"/>
                  </a:cubicBezTo>
                  <a:cubicBezTo>
                    <a:pt x="19" y="7"/>
                    <a:pt x="18" y="8"/>
                    <a:pt x="18" y="9"/>
                  </a:cubicBezTo>
                  <a:cubicBezTo>
                    <a:pt x="17" y="11"/>
                    <a:pt x="17" y="12"/>
                    <a:pt x="17" y="13"/>
                  </a:cubicBezTo>
                  <a:cubicBezTo>
                    <a:pt x="16" y="14"/>
                    <a:pt x="16" y="15"/>
                    <a:pt x="16" y="15"/>
                  </a:cubicBezTo>
                  <a:cubicBezTo>
                    <a:pt x="16" y="16"/>
                    <a:pt x="16" y="17"/>
                    <a:pt x="16" y="17"/>
                  </a:cubicBezTo>
                  <a:cubicBezTo>
                    <a:pt x="16" y="18"/>
                    <a:pt x="16" y="18"/>
                    <a:pt x="16" y="18"/>
                  </a:cubicBezTo>
                  <a:cubicBezTo>
                    <a:pt x="17" y="16"/>
                    <a:pt x="18" y="13"/>
                    <a:pt x="20" y="10"/>
                  </a:cubicBezTo>
                  <a:cubicBezTo>
                    <a:pt x="22" y="8"/>
                    <a:pt x="23" y="6"/>
                    <a:pt x="25" y="5"/>
                  </a:cubicBezTo>
                  <a:cubicBezTo>
                    <a:pt x="26" y="4"/>
                    <a:pt x="27" y="3"/>
                    <a:pt x="28" y="2"/>
                  </a:cubicBezTo>
                  <a:cubicBezTo>
                    <a:pt x="28" y="1"/>
                    <a:pt x="29" y="1"/>
                    <a:pt x="31" y="0"/>
                  </a:cubicBezTo>
                  <a:cubicBezTo>
                    <a:pt x="30" y="1"/>
                    <a:pt x="30" y="1"/>
                    <a:pt x="29" y="1"/>
                  </a:cubicBezTo>
                  <a:cubicBezTo>
                    <a:pt x="29" y="2"/>
                    <a:pt x="28" y="2"/>
                    <a:pt x="28" y="3"/>
                  </a:cubicBezTo>
                  <a:cubicBezTo>
                    <a:pt x="27" y="4"/>
                    <a:pt x="26" y="5"/>
                    <a:pt x="26" y="5"/>
                  </a:cubicBezTo>
                  <a:cubicBezTo>
                    <a:pt x="24" y="7"/>
                    <a:pt x="23" y="9"/>
                    <a:pt x="21" y="11"/>
                  </a:cubicBezTo>
                  <a:cubicBezTo>
                    <a:pt x="19" y="15"/>
                    <a:pt x="16" y="19"/>
                    <a:pt x="15" y="24"/>
                  </a:cubicBezTo>
                  <a:cubicBezTo>
                    <a:pt x="15" y="25"/>
                    <a:pt x="14" y="26"/>
                    <a:pt x="14" y="27"/>
                  </a:cubicBezTo>
                  <a:cubicBezTo>
                    <a:pt x="14" y="28"/>
                    <a:pt x="14" y="28"/>
                    <a:pt x="14" y="29"/>
                  </a:cubicBezTo>
                  <a:cubicBezTo>
                    <a:pt x="14" y="30"/>
                    <a:pt x="14" y="30"/>
                    <a:pt x="13" y="31"/>
                  </a:cubicBezTo>
                  <a:cubicBezTo>
                    <a:pt x="13" y="31"/>
                    <a:pt x="13" y="31"/>
                    <a:pt x="13" y="31"/>
                  </a:cubicBezTo>
                  <a:cubicBezTo>
                    <a:pt x="13" y="31"/>
                    <a:pt x="13" y="31"/>
                    <a:pt x="14" y="31"/>
                  </a:cubicBezTo>
                  <a:cubicBezTo>
                    <a:pt x="14" y="30"/>
                    <a:pt x="14" y="30"/>
                    <a:pt x="15" y="29"/>
                  </a:cubicBezTo>
                  <a:cubicBezTo>
                    <a:pt x="15" y="29"/>
                    <a:pt x="16" y="28"/>
                    <a:pt x="16" y="28"/>
                  </a:cubicBezTo>
                  <a:cubicBezTo>
                    <a:pt x="18" y="26"/>
                    <a:pt x="21" y="25"/>
                    <a:pt x="23" y="23"/>
                  </a:cubicBezTo>
                  <a:cubicBezTo>
                    <a:pt x="23" y="23"/>
                    <a:pt x="24" y="22"/>
                    <a:pt x="24" y="22"/>
                  </a:cubicBezTo>
                  <a:cubicBezTo>
                    <a:pt x="24" y="21"/>
                    <a:pt x="25" y="20"/>
                    <a:pt x="25" y="20"/>
                  </a:cubicBezTo>
                  <a:cubicBezTo>
                    <a:pt x="26" y="19"/>
                    <a:pt x="26" y="18"/>
                    <a:pt x="27" y="16"/>
                  </a:cubicBezTo>
                  <a:cubicBezTo>
                    <a:pt x="28" y="15"/>
                    <a:pt x="28" y="14"/>
                    <a:pt x="29" y="13"/>
                  </a:cubicBezTo>
                  <a:cubicBezTo>
                    <a:pt x="29" y="12"/>
                    <a:pt x="29" y="10"/>
                    <a:pt x="30" y="9"/>
                  </a:cubicBezTo>
                  <a:cubicBezTo>
                    <a:pt x="30" y="10"/>
                    <a:pt x="29" y="12"/>
                    <a:pt x="29" y="13"/>
                  </a:cubicBezTo>
                  <a:cubicBezTo>
                    <a:pt x="28" y="14"/>
                    <a:pt x="28" y="15"/>
                    <a:pt x="27" y="17"/>
                  </a:cubicBezTo>
                  <a:cubicBezTo>
                    <a:pt x="27" y="18"/>
                    <a:pt x="26" y="19"/>
                    <a:pt x="25" y="20"/>
                  </a:cubicBezTo>
                  <a:cubicBezTo>
                    <a:pt x="25" y="21"/>
                    <a:pt x="25" y="21"/>
                    <a:pt x="24" y="22"/>
                  </a:cubicBezTo>
                  <a:cubicBezTo>
                    <a:pt x="24" y="22"/>
                    <a:pt x="24" y="23"/>
                    <a:pt x="23" y="23"/>
                  </a:cubicBezTo>
                  <a:cubicBezTo>
                    <a:pt x="21" y="25"/>
                    <a:pt x="19" y="27"/>
                    <a:pt x="17" y="29"/>
                  </a:cubicBezTo>
                  <a:cubicBezTo>
                    <a:pt x="16" y="29"/>
                    <a:pt x="15" y="30"/>
                    <a:pt x="14" y="31"/>
                  </a:cubicBezTo>
                  <a:cubicBezTo>
                    <a:pt x="14" y="32"/>
                    <a:pt x="13" y="32"/>
                    <a:pt x="13" y="33"/>
                  </a:cubicBezTo>
                  <a:cubicBezTo>
                    <a:pt x="13" y="33"/>
                    <a:pt x="13" y="33"/>
                    <a:pt x="13" y="34"/>
                  </a:cubicBezTo>
                  <a:cubicBezTo>
                    <a:pt x="12" y="35"/>
                    <a:pt x="12" y="36"/>
                    <a:pt x="11" y="38"/>
                  </a:cubicBezTo>
                  <a:cubicBezTo>
                    <a:pt x="11" y="39"/>
                    <a:pt x="10" y="40"/>
                    <a:pt x="10" y="41"/>
                  </a:cubicBezTo>
                  <a:cubicBezTo>
                    <a:pt x="10" y="41"/>
                    <a:pt x="10" y="41"/>
                    <a:pt x="10" y="41"/>
                  </a:cubicBezTo>
                  <a:cubicBezTo>
                    <a:pt x="11" y="40"/>
                    <a:pt x="11" y="40"/>
                    <a:pt x="12" y="40"/>
                  </a:cubicBezTo>
                  <a:cubicBezTo>
                    <a:pt x="12" y="40"/>
                    <a:pt x="13" y="40"/>
                    <a:pt x="13" y="40"/>
                  </a:cubicBezTo>
                  <a:cubicBezTo>
                    <a:pt x="14" y="40"/>
                    <a:pt x="15" y="39"/>
                    <a:pt x="16" y="39"/>
                  </a:cubicBezTo>
                  <a:cubicBezTo>
                    <a:pt x="17" y="38"/>
                    <a:pt x="18" y="38"/>
                    <a:pt x="19" y="37"/>
                  </a:cubicBezTo>
                  <a:cubicBezTo>
                    <a:pt x="21" y="36"/>
                    <a:pt x="23" y="35"/>
                    <a:pt x="24" y="34"/>
                  </a:cubicBezTo>
                  <a:cubicBezTo>
                    <a:pt x="25" y="33"/>
                    <a:pt x="26" y="32"/>
                    <a:pt x="27" y="31"/>
                  </a:cubicBezTo>
                  <a:cubicBezTo>
                    <a:pt x="27" y="30"/>
                    <a:pt x="28" y="30"/>
                    <a:pt x="29" y="29"/>
                  </a:cubicBezTo>
                  <a:cubicBezTo>
                    <a:pt x="28" y="30"/>
                    <a:pt x="28" y="31"/>
                    <a:pt x="27" y="31"/>
                  </a:cubicBezTo>
                  <a:cubicBezTo>
                    <a:pt x="26" y="32"/>
                    <a:pt x="25" y="33"/>
                    <a:pt x="25" y="34"/>
                  </a:cubicBezTo>
                  <a:cubicBezTo>
                    <a:pt x="23" y="35"/>
                    <a:pt x="21" y="37"/>
                    <a:pt x="20" y="38"/>
                  </a:cubicBezTo>
                  <a:cubicBezTo>
                    <a:pt x="19" y="39"/>
                    <a:pt x="18" y="39"/>
                    <a:pt x="17" y="40"/>
                  </a:cubicBezTo>
                  <a:cubicBezTo>
                    <a:pt x="16" y="40"/>
                    <a:pt x="15" y="40"/>
                    <a:pt x="14" y="41"/>
                  </a:cubicBezTo>
                  <a:cubicBezTo>
                    <a:pt x="13" y="41"/>
                    <a:pt x="13" y="41"/>
                    <a:pt x="13" y="41"/>
                  </a:cubicBezTo>
                  <a:cubicBezTo>
                    <a:pt x="13" y="41"/>
                    <a:pt x="12" y="41"/>
                    <a:pt x="12" y="41"/>
                  </a:cubicBezTo>
                  <a:cubicBezTo>
                    <a:pt x="11" y="41"/>
                    <a:pt x="11" y="41"/>
                    <a:pt x="10" y="41"/>
                  </a:cubicBezTo>
                  <a:cubicBezTo>
                    <a:pt x="10" y="42"/>
                    <a:pt x="9" y="42"/>
                    <a:pt x="9" y="42"/>
                  </a:cubicBezTo>
                  <a:cubicBezTo>
                    <a:pt x="9" y="43"/>
                    <a:pt x="8" y="43"/>
                    <a:pt x="8" y="44"/>
                  </a:cubicBezTo>
                  <a:cubicBezTo>
                    <a:pt x="7" y="45"/>
                    <a:pt x="7" y="45"/>
                    <a:pt x="6" y="46"/>
                  </a:cubicBezTo>
                  <a:cubicBezTo>
                    <a:pt x="6" y="46"/>
                    <a:pt x="6" y="46"/>
                    <a:pt x="6" y="46"/>
                  </a:cubicBezTo>
                  <a:cubicBezTo>
                    <a:pt x="6" y="46"/>
                    <a:pt x="6" y="46"/>
                    <a:pt x="6" y="46"/>
                  </a:cubicBezTo>
                  <a:cubicBezTo>
                    <a:pt x="5" y="47"/>
                    <a:pt x="5" y="47"/>
                    <a:pt x="5" y="47"/>
                  </a:cubicBezTo>
                  <a:cubicBezTo>
                    <a:pt x="4" y="48"/>
                    <a:pt x="3" y="49"/>
                    <a:pt x="2" y="49"/>
                  </a:cubicBezTo>
                  <a:cubicBezTo>
                    <a:pt x="3" y="49"/>
                    <a:pt x="3" y="48"/>
                    <a:pt x="4" y="48"/>
                  </a:cubicBezTo>
                  <a:cubicBezTo>
                    <a:pt x="4" y="47"/>
                    <a:pt x="4" y="47"/>
                    <a:pt x="5" y="46"/>
                  </a:cubicBezTo>
                  <a:cubicBezTo>
                    <a:pt x="5" y="46"/>
                    <a:pt x="6" y="45"/>
                    <a:pt x="6" y="44"/>
                  </a:cubicBezTo>
                  <a:cubicBezTo>
                    <a:pt x="6" y="44"/>
                    <a:pt x="6" y="44"/>
                    <a:pt x="6" y="44"/>
                  </a:cubicBezTo>
                  <a:cubicBezTo>
                    <a:pt x="6" y="44"/>
                    <a:pt x="6" y="43"/>
                    <a:pt x="6" y="43"/>
                  </a:cubicBezTo>
                  <a:cubicBezTo>
                    <a:pt x="7" y="43"/>
                    <a:pt x="7" y="43"/>
                    <a:pt x="7" y="42"/>
                  </a:cubicBezTo>
                  <a:cubicBezTo>
                    <a:pt x="7" y="42"/>
                    <a:pt x="7" y="42"/>
                    <a:pt x="7" y="42"/>
                  </a:cubicBezTo>
                  <a:cubicBezTo>
                    <a:pt x="7" y="41"/>
                    <a:pt x="7" y="41"/>
                    <a:pt x="7" y="40"/>
                  </a:cubicBezTo>
                  <a:cubicBezTo>
                    <a:pt x="7" y="38"/>
                    <a:pt x="7" y="36"/>
                    <a:pt x="7" y="34"/>
                  </a:cubicBezTo>
                  <a:cubicBezTo>
                    <a:pt x="7" y="33"/>
                    <a:pt x="7" y="33"/>
                    <a:pt x="7" y="32"/>
                  </a:cubicBezTo>
                  <a:cubicBezTo>
                    <a:pt x="6" y="32"/>
                    <a:pt x="6" y="31"/>
                    <a:pt x="6" y="31"/>
                  </a:cubicBezTo>
                  <a:cubicBezTo>
                    <a:pt x="6" y="30"/>
                    <a:pt x="5" y="29"/>
                    <a:pt x="5" y="28"/>
                  </a:cubicBezTo>
                  <a:cubicBezTo>
                    <a:pt x="3" y="26"/>
                    <a:pt x="2" y="24"/>
                    <a:pt x="0" y="23"/>
                  </a:cubicBezTo>
                  <a:cubicBezTo>
                    <a:pt x="1" y="24"/>
                    <a:pt x="2" y="24"/>
                    <a:pt x="3" y="25"/>
                  </a:cubicBezTo>
                  <a:cubicBezTo>
                    <a:pt x="4" y="26"/>
                    <a:pt x="4" y="27"/>
                    <a:pt x="5" y="27"/>
                  </a:cubicBezTo>
                  <a:cubicBezTo>
                    <a:pt x="6" y="28"/>
                    <a:pt x="6" y="29"/>
                    <a:pt x="7" y="30"/>
                  </a:cubicBezTo>
                  <a:cubicBezTo>
                    <a:pt x="7" y="31"/>
                    <a:pt x="7" y="31"/>
                    <a:pt x="7" y="32"/>
                  </a:cubicBezTo>
                  <a:cubicBezTo>
                    <a:pt x="7" y="32"/>
                    <a:pt x="7" y="33"/>
                    <a:pt x="7" y="34"/>
                  </a:cubicBezTo>
                  <a:cubicBezTo>
                    <a:pt x="8" y="35"/>
                    <a:pt x="8" y="36"/>
                    <a:pt x="8" y="37"/>
                  </a:cubicBezTo>
                  <a:cubicBezTo>
                    <a:pt x="8" y="38"/>
                    <a:pt x="8" y="39"/>
                    <a:pt x="8" y="40"/>
                  </a:cubicBezTo>
                  <a:cubicBezTo>
                    <a:pt x="8" y="41"/>
                    <a:pt x="8" y="41"/>
                    <a:pt x="8" y="42"/>
                  </a:cubicBezTo>
                  <a:cubicBezTo>
                    <a:pt x="8" y="42"/>
                    <a:pt x="8" y="42"/>
                    <a:pt x="8" y="42"/>
                  </a:cubicBezTo>
                  <a:cubicBezTo>
                    <a:pt x="9" y="40"/>
                    <a:pt x="9" y="39"/>
                    <a:pt x="10" y="37"/>
                  </a:cubicBezTo>
                  <a:cubicBezTo>
                    <a:pt x="10" y="37"/>
                    <a:pt x="10" y="37"/>
                    <a:pt x="10" y="36"/>
                  </a:cubicBezTo>
                  <a:cubicBezTo>
                    <a:pt x="11" y="36"/>
                    <a:pt x="11" y="35"/>
                    <a:pt x="11" y="35"/>
                  </a:cubicBezTo>
                  <a:cubicBezTo>
                    <a:pt x="11" y="34"/>
                    <a:pt x="11" y="33"/>
                    <a:pt x="10" y="32"/>
                  </a:cubicBezTo>
                  <a:cubicBezTo>
                    <a:pt x="10" y="31"/>
                    <a:pt x="10" y="31"/>
                    <a:pt x="10" y="31"/>
                  </a:cubicBezTo>
                  <a:cubicBezTo>
                    <a:pt x="10" y="31"/>
                    <a:pt x="10" y="31"/>
                    <a:pt x="10" y="31"/>
                  </a:cubicBezTo>
                  <a:cubicBezTo>
                    <a:pt x="10" y="30"/>
                    <a:pt x="10" y="30"/>
                    <a:pt x="10" y="30"/>
                  </a:cubicBezTo>
                  <a:cubicBezTo>
                    <a:pt x="10" y="29"/>
                    <a:pt x="10" y="29"/>
                    <a:pt x="10" y="28"/>
                  </a:cubicBezTo>
                  <a:cubicBezTo>
                    <a:pt x="9" y="27"/>
                    <a:pt x="9" y="26"/>
                    <a:pt x="9" y="25"/>
                  </a:cubicBezTo>
                  <a:cubicBezTo>
                    <a:pt x="8" y="22"/>
                    <a:pt x="8" y="20"/>
                    <a:pt x="7" y="18"/>
                  </a:cubicBezTo>
                  <a:cubicBezTo>
                    <a:pt x="7" y="16"/>
                    <a:pt x="7" y="15"/>
                    <a:pt x="7" y="14"/>
                  </a:cubicBezTo>
                  <a:cubicBezTo>
                    <a:pt x="8" y="13"/>
                    <a:pt x="8" y="12"/>
                    <a:pt x="9" y="11"/>
                  </a:cubicBezTo>
                  <a:cubicBezTo>
                    <a:pt x="9" y="12"/>
                    <a:pt x="8" y="13"/>
                    <a:pt x="8"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2034"/>
            <p:cNvSpPr>
              <a:spLocks/>
            </p:cNvSpPr>
            <p:nvPr/>
          </p:nvSpPr>
          <p:spPr bwMode="auto">
            <a:xfrm>
              <a:off x="5805451" y="2763851"/>
              <a:ext cx="168276" cy="150814"/>
            </a:xfrm>
            <a:custGeom>
              <a:avLst/>
              <a:gdLst>
                <a:gd name="T0" fmla="*/ 45 w 45"/>
                <a:gd name="T1" fmla="*/ 40 h 40"/>
                <a:gd name="T2" fmla="*/ 19 w 45"/>
                <a:gd name="T3" fmla="*/ 24 h 40"/>
                <a:gd name="T4" fmla="*/ 9 w 45"/>
                <a:gd name="T5" fmla="*/ 11 h 40"/>
                <a:gd name="T6" fmla="*/ 0 w 45"/>
                <a:gd name="T7" fmla="*/ 0 h 40"/>
                <a:gd name="T8" fmla="*/ 4 w 45"/>
                <a:gd name="T9" fmla="*/ 20 h 40"/>
                <a:gd name="T10" fmla="*/ 21 w 45"/>
                <a:gd name="T11" fmla="*/ 32 h 40"/>
                <a:gd name="T12" fmla="*/ 45 w 45"/>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45" h="40">
                  <a:moveTo>
                    <a:pt x="45" y="40"/>
                  </a:moveTo>
                  <a:cubicBezTo>
                    <a:pt x="36" y="34"/>
                    <a:pt x="26" y="31"/>
                    <a:pt x="19" y="24"/>
                  </a:cubicBezTo>
                  <a:cubicBezTo>
                    <a:pt x="15" y="20"/>
                    <a:pt x="12" y="16"/>
                    <a:pt x="9" y="11"/>
                  </a:cubicBezTo>
                  <a:cubicBezTo>
                    <a:pt x="7" y="7"/>
                    <a:pt x="4" y="3"/>
                    <a:pt x="0" y="0"/>
                  </a:cubicBezTo>
                  <a:cubicBezTo>
                    <a:pt x="2" y="7"/>
                    <a:pt x="3" y="14"/>
                    <a:pt x="4" y="20"/>
                  </a:cubicBezTo>
                  <a:cubicBezTo>
                    <a:pt x="9" y="25"/>
                    <a:pt x="17" y="30"/>
                    <a:pt x="21" y="32"/>
                  </a:cubicBezTo>
                  <a:cubicBezTo>
                    <a:pt x="28" y="35"/>
                    <a:pt x="37" y="37"/>
                    <a:pt x="45" y="4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2037"/>
            <p:cNvSpPr>
              <a:spLocks/>
            </p:cNvSpPr>
            <p:nvPr/>
          </p:nvSpPr>
          <p:spPr bwMode="auto">
            <a:xfrm>
              <a:off x="5910227" y="2714638"/>
              <a:ext cx="115888" cy="219077"/>
            </a:xfrm>
            <a:custGeom>
              <a:avLst/>
              <a:gdLst>
                <a:gd name="T0" fmla="*/ 23 w 31"/>
                <a:gd name="T1" fmla="*/ 29 h 58"/>
                <a:gd name="T2" fmla="*/ 23 w 31"/>
                <a:gd name="T3" fmla="*/ 48 h 58"/>
                <a:gd name="T4" fmla="*/ 28 w 31"/>
                <a:gd name="T5" fmla="*/ 58 h 58"/>
                <a:gd name="T6" fmla="*/ 27 w 31"/>
                <a:gd name="T7" fmla="*/ 40 h 58"/>
                <a:gd name="T8" fmla="*/ 31 w 31"/>
                <a:gd name="T9" fmla="*/ 20 h 58"/>
                <a:gd name="T10" fmla="*/ 23 w 31"/>
                <a:gd name="T11" fmla="*/ 4 h 58"/>
                <a:gd name="T12" fmla="*/ 21 w 31"/>
                <a:gd name="T13" fmla="*/ 2 h 58"/>
                <a:gd name="T14" fmla="*/ 0 w 31"/>
                <a:gd name="T15" fmla="*/ 0 h 58"/>
                <a:gd name="T16" fmla="*/ 9 w 31"/>
                <a:gd name="T17" fmla="*/ 5 h 58"/>
                <a:gd name="T18" fmla="*/ 23 w 31"/>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58">
                  <a:moveTo>
                    <a:pt x="23" y="29"/>
                  </a:moveTo>
                  <a:cubicBezTo>
                    <a:pt x="23" y="34"/>
                    <a:pt x="22" y="43"/>
                    <a:pt x="23" y="48"/>
                  </a:cubicBezTo>
                  <a:cubicBezTo>
                    <a:pt x="24" y="51"/>
                    <a:pt x="28" y="58"/>
                    <a:pt x="28" y="58"/>
                  </a:cubicBezTo>
                  <a:cubicBezTo>
                    <a:pt x="26" y="53"/>
                    <a:pt x="26" y="46"/>
                    <a:pt x="27" y="40"/>
                  </a:cubicBezTo>
                  <a:cubicBezTo>
                    <a:pt x="28" y="33"/>
                    <a:pt x="30" y="27"/>
                    <a:pt x="31" y="20"/>
                  </a:cubicBezTo>
                  <a:cubicBezTo>
                    <a:pt x="31" y="14"/>
                    <a:pt x="28" y="8"/>
                    <a:pt x="23" y="4"/>
                  </a:cubicBezTo>
                  <a:cubicBezTo>
                    <a:pt x="22" y="3"/>
                    <a:pt x="22" y="3"/>
                    <a:pt x="21" y="2"/>
                  </a:cubicBezTo>
                  <a:cubicBezTo>
                    <a:pt x="14" y="1"/>
                    <a:pt x="7" y="1"/>
                    <a:pt x="0" y="0"/>
                  </a:cubicBezTo>
                  <a:cubicBezTo>
                    <a:pt x="3" y="2"/>
                    <a:pt x="6" y="3"/>
                    <a:pt x="9" y="5"/>
                  </a:cubicBezTo>
                  <a:cubicBezTo>
                    <a:pt x="19" y="13"/>
                    <a:pt x="23" y="23"/>
                    <a:pt x="23" y="2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2038"/>
            <p:cNvSpPr>
              <a:spLocks/>
            </p:cNvSpPr>
            <p:nvPr/>
          </p:nvSpPr>
          <p:spPr bwMode="auto">
            <a:xfrm>
              <a:off x="5808626" y="2730513"/>
              <a:ext cx="274639" cy="285752"/>
            </a:xfrm>
            <a:custGeom>
              <a:avLst/>
              <a:gdLst>
                <a:gd name="T0" fmla="*/ 48 w 73"/>
                <a:gd name="T1" fmla="*/ 21 h 76"/>
                <a:gd name="T2" fmla="*/ 49 w 73"/>
                <a:gd name="T3" fmla="*/ 41 h 76"/>
                <a:gd name="T4" fmla="*/ 49 w 73"/>
                <a:gd name="T5" fmla="*/ 46 h 76"/>
                <a:gd name="T6" fmla="*/ 49 w 73"/>
                <a:gd name="T7" fmla="*/ 48 h 76"/>
                <a:gd name="T8" fmla="*/ 47 w 73"/>
                <a:gd name="T9" fmla="*/ 46 h 76"/>
                <a:gd name="T10" fmla="*/ 44 w 73"/>
                <a:gd name="T11" fmla="*/ 40 h 76"/>
                <a:gd name="T12" fmla="*/ 38 w 73"/>
                <a:gd name="T13" fmla="*/ 30 h 76"/>
                <a:gd name="T14" fmla="*/ 34 w 73"/>
                <a:gd name="T15" fmla="*/ 20 h 76"/>
                <a:gd name="T16" fmla="*/ 28 w 73"/>
                <a:gd name="T17" fmla="*/ 11 h 76"/>
                <a:gd name="T18" fmla="*/ 22 w 73"/>
                <a:gd name="T19" fmla="*/ 6 h 76"/>
                <a:gd name="T20" fmla="*/ 31 w 73"/>
                <a:gd name="T21" fmla="*/ 18 h 76"/>
                <a:gd name="T22" fmla="*/ 35 w 73"/>
                <a:gd name="T23" fmla="*/ 24 h 76"/>
                <a:gd name="T24" fmla="*/ 23 w 73"/>
                <a:gd name="T25" fmla="*/ 14 h 76"/>
                <a:gd name="T26" fmla="*/ 7 w 73"/>
                <a:gd name="T27" fmla="*/ 3 h 76"/>
                <a:gd name="T28" fmla="*/ 3 w 73"/>
                <a:gd name="T29" fmla="*/ 2 h 76"/>
                <a:gd name="T30" fmla="*/ 11 w 73"/>
                <a:gd name="T31" fmla="*/ 8 h 76"/>
                <a:gd name="T32" fmla="*/ 39 w 73"/>
                <a:gd name="T33" fmla="*/ 36 h 76"/>
                <a:gd name="T34" fmla="*/ 44 w 73"/>
                <a:gd name="T35" fmla="*/ 44 h 76"/>
                <a:gd name="T36" fmla="*/ 45 w 73"/>
                <a:gd name="T37" fmla="*/ 48 h 76"/>
                <a:gd name="T38" fmla="*/ 42 w 73"/>
                <a:gd name="T39" fmla="*/ 45 h 76"/>
                <a:gd name="T40" fmla="*/ 25 w 73"/>
                <a:gd name="T41" fmla="*/ 38 h 76"/>
                <a:gd name="T42" fmla="*/ 19 w 73"/>
                <a:gd name="T43" fmla="*/ 33 h 76"/>
                <a:gd name="T44" fmla="*/ 10 w 73"/>
                <a:gd name="T45" fmla="*/ 22 h 76"/>
                <a:gd name="T46" fmla="*/ 9 w 73"/>
                <a:gd name="T47" fmla="*/ 22 h 76"/>
                <a:gd name="T48" fmla="*/ 19 w 73"/>
                <a:gd name="T49" fmla="*/ 34 h 76"/>
                <a:gd name="T50" fmla="*/ 24 w 73"/>
                <a:gd name="T51" fmla="*/ 39 h 76"/>
                <a:gd name="T52" fmla="*/ 44 w 73"/>
                <a:gd name="T53" fmla="*/ 49 h 76"/>
                <a:gd name="T54" fmla="*/ 47 w 73"/>
                <a:gd name="T55" fmla="*/ 52 h 76"/>
                <a:gd name="T56" fmla="*/ 56 w 73"/>
                <a:gd name="T57" fmla="*/ 64 h 76"/>
                <a:gd name="T58" fmla="*/ 52 w 73"/>
                <a:gd name="T59" fmla="*/ 64 h 76"/>
                <a:gd name="T60" fmla="*/ 43 w 73"/>
                <a:gd name="T61" fmla="*/ 63 h 76"/>
                <a:gd name="T62" fmla="*/ 26 w 73"/>
                <a:gd name="T63" fmla="*/ 57 h 76"/>
                <a:gd name="T64" fmla="*/ 16 w 73"/>
                <a:gd name="T65" fmla="*/ 51 h 76"/>
                <a:gd name="T66" fmla="*/ 26 w 73"/>
                <a:gd name="T67" fmla="*/ 58 h 76"/>
                <a:gd name="T68" fmla="*/ 43 w 73"/>
                <a:gd name="T69" fmla="*/ 65 h 76"/>
                <a:gd name="T70" fmla="*/ 51 w 73"/>
                <a:gd name="T71" fmla="*/ 65 h 76"/>
                <a:gd name="T72" fmla="*/ 55 w 73"/>
                <a:gd name="T73" fmla="*/ 65 h 76"/>
                <a:gd name="T74" fmla="*/ 61 w 73"/>
                <a:gd name="T75" fmla="*/ 69 h 76"/>
                <a:gd name="T76" fmla="*/ 66 w 73"/>
                <a:gd name="T77" fmla="*/ 72 h 76"/>
                <a:gd name="T78" fmla="*/ 67 w 73"/>
                <a:gd name="T79" fmla="*/ 73 h 76"/>
                <a:gd name="T80" fmla="*/ 70 w 73"/>
                <a:gd name="T81" fmla="*/ 74 h 76"/>
                <a:gd name="T82" fmla="*/ 64 w 73"/>
                <a:gd name="T83" fmla="*/ 68 h 76"/>
                <a:gd name="T84" fmla="*/ 63 w 73"/>
                <a:gd name="T85" fmla="*/ 67 h 76"/>
                <a:gd name="T86" fmla="*/ 62 w 73"/>
                <a:gd name="T87" fmla="*/ 64 h 76"/>
                <a:gd name="T88" fmla="*/ 58 w 73"/>
                <a:gd name="T89" fmla="*/ 50 h 76"/>
                <a:gd name="T90" fmla="*/ 58 w 73"/>
                <a:gd name="T91" fmla="*/ 44 h 76"/>
                <a:gd name="T92" fmla="*/ 65 w 73"/>
                <a:gd name="T93" fmla="*/ 27 h 76"/>
                <a:gd name="T94" fmla="*/ 58 w 73"/>
                <a:gd name="T95" fmla="*/ 38 h 76"/>
                <a:gd name="T96" fmla="*/ 57 w 73"/>
                <a:gd name="T97" fmla="*/ 47 h 76"/>
                <a:gd name="T98" fmla="*/ 58 w 73"/>
                <a:gd name="T99" fmla="*/ 56 h 76"/>
                <a:gd name="T100" fmla="*/ 60 w 73"/>
                <a:gd name="T101" fmla="*/ 65 h 76"/>
                <a:gd name="T102" fmla="*/ 54 w 73"/>
                <a:gd name="T103" fmla="*/ 58 h 76"/>
                <a:gd name="T104" fmla="*/ 52 w 73"/>
                <a:gd name="T105" fmla="*/ 54 h 76"/>
                <a:gd name="T106" fmla="*/ 51 w 73"/>
                <a:gd name="T107" fmla="*/ 47 h 76"/>
                <a:gd name="T108" fmla="*/ 51 w 73"/>
                <a:gd name="T109" fmla="*/ 44 h 76"/>
                <a:gd name="T110" fmla="*/ 51 w 73"/>
                <a:gd name="T111" fmla="*/ 34 h 76"/>
                <a:gd name="T112" fmla="*/ 48 w 73"/>
                <a:gd name="T113" fmla="*/ 15 h 76"/>
                <a:gd name="T114" fmla="*/ 46 w 73"/>
                <a:gd name="T115" fmla="*/ 1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46" y="15"/>
                  </a:moveTo>
                  <a:cubicBezTo>
                    <a:pt x="47" y="17"/>
                    <a:pt x="48" y="19"/>
                    <a:pt x="48" y="21"/>
                  </a:cubicBezTo>
                  <a:cubicBezTo>
                    <a:pt x="49" y="26"/>
                    <a:pt x="49" y="30"/>
                    <a:pt x="49" y="34"/>
                  </a:cubicBezTo>
                  <a:cubicBezTo>
                    <a:pt x="49" y="37"/>
                    <a:pt x="49" y="39"/>
                    <a:pt x="49" y="41"/>
                  </a:cubicBezTo>
                  <a:cubicBezTo>
                    <a:pt x="49" y="42"/>
                    <a:pt x="49" y="43"/>
                    <a:pt x="49" y="44"/>
                  </a:cubicBezTo>
                  <a:cubicBezTo>
                    <a:pt x="49" y="46"/>
                    <a:pt x="49" y="46"/>
                    <a:pt x="49" y="46"/>
                  </a:cubicBezTo>
                  <a:cubicBezTo>
                    <a:pt x="49" y="46"/>
                    <a:pt x="49" y="47"/>
                    <a:pt x="49" y="47"/>
                  </a:cubicBezTo>
                  <a:cubicBezTo>
                    <a:pt x="49" y="48"/>
                    <a:pt x="49" y="48"/>
                    <a:pt x="49" y="48"/>
                  </a:cubicBezTo>
                  <a:cubicBezTo>
                    <a:pt x="49" y="49"/>
                    <a:pt x="49" y="50"/>
                    <a:pt x="49" y="51"/>
                  </a:cubicBezTo>
                  <a:cubicBezTo>
                    <a:pt x="49" y="50"/>
                    <a:pt x="48" y="48"/>
                    <a:pt x="47" y="46"/>
                  </a:cubicBezTo>
                  <a:cubicBezTo>
                    <a:pt x="46" y="46"/>
                    <a:pt x="46" y="44"/>
                    <a:pt x="46" y="43"/>
                  </a:cubicBezTo>
                  <a:cubicBezTo>
                    <a:pt x="45" y="42"/>
                    <a:pt x="45" y="41"/>
                    <a:pt x="44" y="40"/>
                  </a:cubicBezTo>
                  <a:cubicBezTo>
                    <a:pt x="43" y="38"/>
                    <a:pt x="42" y="36"/>
                    <a:pt x="41" y="34"/>
                  </a:cubicBezTo>
                  <a:cubicBezTo>
                    <a:pt x="40" y="33"/>
                    <a:pt x="39" y="31"/>
                    <a:pt x="38" y="30"/>
                  </a:cubicBezTo>
                  <a:cubicBezTo>
                    <a:pt x="37" y="28"/>
                    <a:pt x="37" y="26"/>
                    <a:pt x="36" y="24"/>
                  </a:cubicBezTo>
                  <a:cubicBezTo>
                    <a:pt x="35" y="23"/>
                    <a:pt x="35" y="22"/>
                    <a:pt x="34" y="20"/>
                  </a:cubicBezTo>
                  <a:cubicBezTo>
                    <a:pt x="34" y="19"/>
                    <a:pt x="33" y="18"/>
                    <a:pt x="32" y="17"/>
                  </a:cubicBezTo>
                  <a:cubicBezTo>
                    <a:pt x="31" y="15"/>
                    <a:pt x="30" y="13"/>
                    <a:pt x="28" y="11"/>
                  </a:cubicBezTo>
                  <a:cubicBezTo>
                    <a:pt x="27" y="10"/>
                    <a:pt x="26" y="9"/>
                    <a:pt x="25" y="8"/>
                  </a:cubicBezTo>
                  <a:cubicBezTo>
                    <a:pt x="24" y="7"/>
                    <a:pt x="23" y="7"/>
                    <a:pt x="22" y="6"/>
                  </a:cubicBezTo>
                  <a:cubicBezTo>
                    <a:pt x="24" y="7"/>
                    <a:pt x="26" y="9"/>
                    <a:pt x="28" y="11"/>
                  </a:cubicBezTo>
                  <a:cubicBezTo>
                    <a:pt x="29" y="13"/>
                    <a:pt x="30" y="15"/>
                    <a:pt x="31" y="18"/>
                  </a:cubicBezTo>
                  <a:cubicBezTo>
                    <a:pt x="32" y="19"/>
                    <a:pt x="33" y="20"/>
                    <a:pt x="33" y="21"/>
                  </a:cubicBezTo>
                  <a:cubicBezTo>
                    <a:pt x="34" y="22"/>
                    <a:pt x="34" y="23"/>
                    <a:pt x="35" y="24"/>
                  </a:cubicBezTo>
                  <a:cubicBezTo>
                    <a:pt x="35" y="25"/>
                    <a:pt x="35" y="26"/>
                    <a:pt x="35" y="26"/>
                  </a:cubicBezTo>
                  <a:cubicBezTo>
                    <a:pt x="32" y="22"/>
                    <a:pt x="28" y="18"/>
                    <a:pt x="23" y="14"/>
                  </a:cubicBezTo>
                  <a:cubicBezTo>
                    <a:pt x="20" y="11"/>
                    <a:pt x="16" y="8"/>
                    <a:pt x="13" y="6"/>
                  </a:cubicBezTo>
                  <a:cubicBezTo>
                    <a:pt x="11" y="5"/>
                    <a:pt x="9" y="4"/>
                    <a:pt x="7" y="3"/>
                  </a:cubicBezTo>
                  <a:cubicBezTo>
                    <a:pt x="5" y="2"/>
                    <a:pt x="3" y="1"/>
                    <a:pt x="0" y="0"/>
                  </a:cubicBezTo>
                  <a:cubicBezTo>
                    <a:pt x="1" y="1"/>
                    <a:pt x="2" y="1"/>
                    <a:pt x="3" y="2"/>
                  </a:cubicBezTo>
                  <a:cubicBezTo>
                    <a:pt x="4" y="3"/>
                    <a:pt x="5" y="3"/>
                    <a:pt x="6" y="4"/>
                  </a:cubicBezTo>
                  <a:cubicBezTo>
                    <a:pt x="8" y="5"/>
                    <a:pt x="10" y="6"/>
                    <a:pt x="11" y="8"/>
                  </a:cubicBezTo>
                  <a:cubicBezTo>
                    <a:pt x="15" y="10"/>
                    <a:pt x="19" y="13"/>
                    <a:pt x="22" y="16"/>
                  </a:cubicBezTo>
                  <a:cubicBezTo>
                    <a:pt x="29" y="21"/>
                    <a:pt x="34" y="28"/>
                    <a:pt x="39" y="36"/>
                  </a:cubicBezTo>
                  <a:cubicBezTo>
                    <a:pt x="40" y="38"/>
                    <a:pt x="41" y="39"/>
                    <a:pt x="42" y="41"/>
                  </a:cubicBezTo>
                  <a:cubicBezTo>
                    <a:pt x="43" y="42"/>
                    <a:pt x="43" y="43"/>
                    <a:pt x="44" y="44"/>
                  </a:cubicBezTo>
                  <a:cubicBezTo>
                    <a:pt x="44" y="45"/>
                    <a:pt x="44" y="46"/>
                    <a:pt x="45" y="47"/>
                  </a:cubicBezTo>
                  <a:cubicBezTo>
                    <a:pt x="45" y="48"/>
                    <a:pt x="45" y="48"/>
                    <a:pt x="45" y="48"/>
                  </a:cubicBezTo>
                  <a:cubicBezTo>
                    <a:pt x="45" y="48"/>
                    <a:pt x="45" y="48"/>
                    <a:pt x="45" y="48"/>
                  </a:cubicBezTo>
                  <a:cubicBezTo>
                    <a:pt x="44" y="47"/>
                    <a:pt x="43" y="46"/>
                    <a:pt x="42" y="45"/>
                  </a:cubicBezTo>
                  <a:cubicBezTo>
                    <a:pt x="40" y="45"/>
                    <a:pt x="39" y="44"/>
                    <a:pt x="38" y="44"/>
                  </a:cubicBezTo>
                  <a:cubicBezTo>
                    <a:pt x="34" y="42"/>
                    <a:pt x="29" y="40"/>
                    <a:pt x="25" y="38"/>
                  </a:cubicBezTo>
                  <a:cubicBezTo>
                    <a:pt x="24" y="37"/>
                    <a:pt x="23" y="36"/>
                    <a:pt x="22" y="36"/>
                  </a:cubicBezTo>
                  <a:cubicBezTo>
                    <a:pt x="21" y="35"/>
                    <a:pt x="20" y="34"/>
                    <a:pt x="19" y="33"/>
                  </a:cubicBezTo>
                  <a:cubicBezTo>
                    <a:pt x="17" y="32"/>
                    <a:pt x="16" y="30"/>
                    <a:pt x="14" y="28"/>
                  </a:cubicBezTo>
                  <a:cubicBezTo>
                    <a:pt x="13" y="26"/>
                    <a:pt x="11" y="24"/>
                    <a:pt x="10" y="22"/>
                  </a:cubicBezTo>
                  <a:cubicBezTo>
                    <a:pt x="8" y="20"/>
                    <a:pt x="7" y="18"/>
                    <a:pt x="6" y="16"/>
                  </a:cubicBezTo>
                  <a:cubicBezTo>
                    <a:pt x="7" y="18"/>
                    <a:pt x="8" y="20"/>
                    <a:pt x="9" y="22"/>
                  </a:cubicBezTo>
                  <a:cubicBezTo>
                    <a:pt x="11" y="24"/>
                    <a:pt x="12" y="26"/>
                    <a:pt x="14" y="28"/>
                  </a:cubicBezTo>
                  <a:cubicBezTo>
                    <a:pt x="15" y="30"/>
                    <a:pt x="17" y="32"/>
                    <a:pt x="19" y="34"/>
                  </a:cubicBezTo>
                  <a:cubicBezTo>
                    <a:pt x="19" y="35"/>
                    <a:pt x="20" y="36"/>
                    <a:pt x="21" y="36"/>
                  </a:cubicBezTo>
                  <a:cubicBezTo>
                    <a:pt x="22" y="37"/>
                    <a:pt x="23" y="38"/>
                    <a:pt x="24" y="39"/>
                  </a:cubicBezTo>
                  <a:cubicBezTo>
                    <a:pt x="29" y="41"/>
                    <a:pt x="33" y="43"/>
                    <a:pt x="38" y="45"/>
                  </a:cubicBezTo>
                  <a:cubicBezTo>
                    <a:pt x="40" y="46"/>
                    <a:pt x="42" y="47"/>
                    <a:pt x="44" y="49"/>
                  </a:cubicBezTo>
                  <a:cubicBezTo>
                    <a:pt x="45" y="49"/>
                    <a:pt x="46" y="50"/>
                    <a:pt x="46" y="51"/>
                  </a:cubicBezTo>
                  <a:cubicBezTo>
                    <a:pt x="47" y="52"/>
                    <a:pt x="47" y="52"/>
                    <a:pt x="47" y="52"/>
                  </a:cubicBezTo>
                  <a:cubicBezTo>
                    <a:pt x="49" y="55"/>
                    <a:pt x="50" y="57"/>
                    <a:pt x="52" y="59"/>
                  </a:cubicBezTo>
                  <a:cubicBezTo>
                    <a:pt x="53" y="61"/>
                    <a:pt x="55" y="62"/>
                    <a:pt x="56" y="64"/>
                  </a:cubicBezTo>
                  <a:cubicBezTo>
                    <a:pt x="56" y="64"/>
                    <a:pt x="55" y="64"/>
                    <a:pt x="55" y="64"/>
                  </a:cubicBezTo>
                  <a:cubicBezTo>
                    <a:pt x="54" y="64"/>
                    <a:pt x="53" y="64"/>
                    <a:pt x="52" y="64"/>
                  </a:cubicBezTo>
                  <a:cubicBezTo>
                    <a:pt x="51" y="64"/>
                    <a:pt x="50" y="64"/>
                    <a:pt x="49" y="64"/>
                  </a:cubicBezTo>
                  <a:cubicBezTo>
                    <a:pt x="47" y="64"/>
                    <a:pt x="45" y="64"/>
                    <a:pt x="43" y="63"/>
                  </a:cubicBezTo>
                  <a:cubicBezTo>
                    <a:pt x="41" y="63"/>
                    <a:pt x="39" y="63"/>
                    <a:pt x="37" y="62"/>
                  </a:cubicBezTo>
                  <a:cubicBezTo>
                    <a:pt x="34" y="61"/>
                    <a:pt x="30" y="59"/>
                    <a:pt x="26" y="57"/>
                  </a:cubicBezTo>
                  <a:cubicBezTo>
                    <a:pt x="25" y="56"/>
                    <a:pt x="23" y="55"/>
                    <a:pt x="21" y="54"/>
                  </a:cubicBezTo>
                  <a:cubicBezTo>
                    <a:pt x="20" y="53"/>
                    <a:pt x="18" y="52"/>
                    <a:pt x="16" y="51"/>
                  </a:cubicBezTo>
                  <a:cubicBezTo>
                    <a:pt x="18" y="52"/>
                    <a:pt x="19" y="53"/>
                    <a:pt x="21" y="55"/>
                  </a:cubicBezTo>
                  <a:cubicBezTo>
                    <a:pt x="23" y="56"/>
                    <a:pt x="24" y="57"/>
                    <a:pt x="26" y="58"/>
                  </a:cubicBezTo>
                  <a:cubicBezTo>
                    <a:pt x="29" y="60"/>
                    <a:pt x="33" y="62"/>
                    <a:pt x="37" y="63"/>
                  </a:cubicBezTo>
                  <a:cubicBezTo>
                    <a:pt x="39" y="64"/>
                    <a:pt x="41" y="64"/>
                    <a:pt x="43" y="65"/>
                  </a:cubicBezTo>
                  <a:cubicBezTo>
                    <a:pt x="45" y="65"/>
                    <a:pt x="47" y="65"/>
                    <a:pt x="49" y="65"/>
                  </a:cubicBezTo>
                  <a:cubicBezTo>
                    <a:pt x="50" y="65"/>
                    <a:pt x="50" y="65"/>
                    <a:pt x="51" y="65"/>
                  </a:cubicBezTo>
                  <a:cubicBezTo>
                    <a:pt x="51" y="65"/>
                    <a:pt x="52" y="65"/>
                    <a:pt x="52" y="65"/>
                  </a:cubicBezTo>
                  <a:cubicBezTo>
                    <a:pt x="53" y="65"/>
                    <a:pt x="54" y="65"/>
                    <a:pt x="55" y="65"/>
                  </a:cubicBezTo>
                  <a:cubicBezTo>
                    <a:pt x="56" y="65"/>
                    <a:pt x="57" y="65"/>
                    <a:pt x="58" y="66"/>
                  </a:cubicBezTo>
                  <a:cubicBezTo>
                    <a:pt x="59" y="67"/>
                    <a:pt x="60" y="68"/>
                    <a:pt x="61" y="69"/>
                  </a:cubicBezTo>
                  <a:cubicBezTo>
                    <a:pt x="63" y="70"/>
                    <a:pt x="64" y="71"/>
                    <a:pt x="65" y="71"/>
                  </a:cubicBezTo>
                  <a:cubicBezTo>
                    <a:pt x="65" y="72"/>
                    <a:pt x="66" y="72"/>
                    <a:pt x="66" y="72"/>
                  </a:cubicBezTo>
                  <a:cubicBezTo>
                    <a:pt x="66" y="72"/>
                    <a:pt x="66" y="72"/>
                    <a:pt x="66" y="72"/>
                  </a:cubicBezTo>
                  <a:cubicBezTo>
                    <a:pt x="66" y="72"/>
                    <a:pt x="67" y="72"/>
                    <a:pt x="67" y="73"/>
                  </a:cubicBezTo>
                  <a:cubicBezTo>
                    <a:pt x="69" y="74"/>
                    <a:pt x="71" y="75"/>
                    <a:pt x="73" y="76"/>
                  </a:cubicBezTo>
                  <a:cubicBezTo>
                    <a:pt x="72" y="75"/>
                    <a:pt x="71" y="75"/>
                    <a:pt x="70" y="74"/>
                  </a:cubicBezTo>
                  <a:cubicBezTo>
                    <a:pt x="69" y="73"/>
                    <a:pt x="68" y="72"/>
                    <a:pt x="68" y="72"/>
                  </a:cubicBezTo>
                  <a:cubicBezTo>
                    <a:pt x="66" y="71"/>
                    <a:pt x="65" y="69"/>
                    <a:pt x="64" y="68"/>
                  </a:cubicBezTo>
                  <a:cubicBezTo>
                    <a:pt x="64" y="68"/>
                    <a:pt x="64" y="68"/>
                    <a:pt x="64" y="68"/>
                  </a:cubicBezTo>
                  <a:cubicBezTo>
                    <a:pt x="63" y="67"/>
                    <a:pt x="63" y="67"/>
                    <a:pt x="63" y="67"/>
                  </a:cubicBezTo>
                  <a:cubicBezTo>
                    <a:pt x="63" y="66"/>
                    <a:pt x="62" y="66"/>
                    <a:pt x="62" y="65"/>
                  </a:cubicBezTo>
                  <a:cubicBezTo>
                    <a:pt x="62" y="65"/>
                    <a:pt x="62" y="64"/>
                    <a:pt x="62" y="64"/>
                  </a:cubicBezTo>
                  <a:cubicBezTo>
                    <a:pt x="61" y="63"/>
                    <a:pt x="61" y="62"/>
                    <a:pt x="61" y="61"/>
                  </a:cubicBezTo>
                  <a:cubicBezTo>
                    <a:pt x="59" y="58"/>
                    <a:pt x="58" y="54"/>
                    <a:pt x="58" y="50"/>
                  </a:cubicBezTo>
                  <a:cubicBezTo>
                    <a:pt x="58" y="49"/>
                    <a:pt x="58" y="48"/>
                    <a:pt x="58" y="47"/>
                  </a:cubicBezTo>
                  <a:cubicBezTo>
                    <a:pt x="58" y="46"/>
                    <a:pt x="58" y="45"/>
                    <a:pt x="58" y="44"/>
                  </a:cubicBezTo>
                  <a:cubicBezTo>
                    <a:pt x="58" y="42"/>
                    <a:pt x="58" y="40"/>
                    <a:pt x="59" y="38"/>
                  </a:cubicBezTo>
                  <a:cubicBezTo>
                    <a:pt x="60" y="34"/>
                    <a:pt x="63" y="31"/>
                    <a:pt x="65" y="27"/>
                  </a:cubicBezTo>
                  <a:cubicBezTo>
                    <a:pt x="64" y="29"/>
                    <a:pt x="62" y="31"/>
                    <a:pt x="61" y="32"/>
                  </a:cubicBezTo>
                  <a:cubicBezTo>
                    <a:pt x="60" y="34"/>
                    <a:pt x="59" y="36"/>
                    <a:pt x="58" y="38"/>
                  </a:cubicBezTo>
                  <a:cubicBezTo>
                    <a:pt x="58" y="40"/>
                    <a:pt x="57" y="42"/>
                    <a:pt x="57" y="44"/>
                  </a:cubicBezTo>
                  <a:cubicBezTo>
                    <a:pt x="57" y="45"/>
                    <a:pt x="57" y="46"/>
                    <a:pt x="57" y="47"/>
                  </a:cubicBezTo>
                  <a:cubicBezTo>
                    <a:pt x="57" y="48"/>
                    <a:pt x="57" y="49"/>
                    <a:pt x="57" y="50"/>
                  </a:cubicBezTo>
                  <a:cubicBezTo>
                    <a:pt x="57" y="52"/>
                    <a:pt x="57" y="54"/>
                    <a:pt x="58" y="56"/>
                  </a:cubicBezTo>
                  <a:cubicBezTo>
                    <a:pt x="58" y="58"/>
                    <a:pt x="59" y="60"/>
                    <a:pt x="59" y="62"/>
                  </a:cubicBezTo>
                  <a:cubicBezTo>
                    <a:pt x="59" y="63"/>
                    <a:pt x="60" y="64"/>
                    <a:pt x="60" y="65"/>
                  </a:cubicBezTo>
                  <a:cubicBezTo>
                    <a:pt x="60" y="65"/>
                    <a:pt x="60" y="65"/>
                    <a:pt x="60" y="65"/>
                  </a:cubicBezTo>
                  <a:cubicBezTo>
                    <a:pt x="58" y="63"/>
                    <a:pt x="56" y="60"/>
                    <a:pt x="54" y="58"/>
                  </a:cubicBezTo>
                  <a:cubicBezTo>
                    <a:pt x="53" y="57"/>
                    <a:pt x="53" y="56"/>
                    <a:pt x="53" y="56"/>
                  </a:cubicBezTo>
                  <a:cubicBezTo>
                    <a:pt x="52" y="55"/>
                    <a:pt x="52" y="55"/>
                    <a:pt x="52" y="54"/>
                  </a:cubicBezTo>
                  <a:cubicBezTo>
                    <a:pt x="51" y="52"/>
                    <a:pt x="51" y="50"/>
                    <a:pt x="51" y="48"/>
                  </a:cubicBezTo>
                  <a:cubicBezTo>
                    <a:pt x="51" y="47"/>
                    <a:pt x="51" y="47"/>
                    <a:pt x="51" y="47"/>
                  </a:cubicBezTo>
                  <a:cubicBezTo>
                    <a:pt x="51" y="47"/>
                    <a:pt x="51" y="46"/>
                    <a:pt x="51" y="46"/>
                  </a:cubicBezTo>
                  <a:cubicBezTo>
                    <a:pt x="51" y="44"/>
                    <a:pt x="51" y="44"/>
                    <a:pt x="51" y="44"/>
                  </a:cubicBezTo>
                  <a:cubicBezTo>
                    <a:pt x="51" y="43"/>
                    <a:pt x="51" y="42"/>
                    <a:pt x="51" y="41"/>
                  </a:cubicBezTo>
                  <a:cubicBezTo>
                    <a:pt x="51" y="39"/>
                    <a:pt x="51" y="37"/>
                    <a:pt x="51" y="34"/>
                  </a:cubicBezTo>
                  <a:cubicBezTo>
                    <a:pt x="51" y="30"/>
                    <a:pt x="51" y="26"/>
                    <a:pt x="50" y="21"/>
                  </a:cubicBezTo>
                  <a:cubicBezTo>
                    <a:pt x="49" y="19"/>
                    <a:pt x="49" y="17"/>
                    <a:pt x="48" y="15"/>
                  </a:cubicBezTo>
                  <a:cubicBezTo>
                    <a:pt x="47" y="13"/>
                    <a:pt x="46" y="11"/>
                    <a:pt x="44" y="9"/>
                  </a:cubicBezTo>
                  <a:cubicBezTo>
                    <a:pt x="45" y="11"/>
                    <a:pt x="46" y="13"/>
                    <a:pt x="46" y="1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2039"/>
            <p:cNvSpPr>
              <a:spLocks/>
            </p:cNvSpPr>
            <p:nvPr/>
          </p:nvSpPr>
          <p:spPr bwMode="auto">
            <a:xfrm>
              <a:off x="5610187" y="3248042"/>
              <a:ext cx="47625" cy="139701"/>
            </a:xfrm>
            <a:custGeom>
              <a:avLst/>
              <a:gdLst>
                <a:gd name="T0" fmla="*/ 0 w 13"/>
                <a:gd name="T1" fmla="*/ 37 h 37"/>
                <a:gd name="T2" fmla="*/ 8 w 13"/>
                <a:gd name="T3" fmla="*/ 20 h 37"/>
                <a:gd name="T4" fmla="*/ 9 w 13"/>
                <a:gd name="T5" fmla="*/ 9 h 37"/>
                <a:gd name="T6" fmla="*/ 10 w 13"/>
                <a:gd name="T7" fmla="*/ 0 h 37"/>
                <a:gd name="T8" fmla="*/ 13 w 13"/>
                <a:gd name="T9" fmla="*/ 13 h 37"/>
                <a:gd name="T10" fmla="*/ 9 w 13"/>
                <a:gd name="T11" fmla="*/ 25 h 37"/>
                <a:gd name="T12" fmla="*/ 0 w 13"/>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3" h="37">
                  <a:moveTo>
                    <a:pt x="0" y="37"/>
                  </a:moveTo>
                  <a:cubicBezTo>
                    <a:pt x="3" y="32"/>
                    <a:pt x="6" y="26"/>
                    <a:pt x="8" y="20"/>
                  </a:cubicBezTo>
                  <a:cubicBezTo>
                    <a:pt x="9" y="16"/>
                    <a:pt x="9" y="13"/>
                    <a:pt x="9" y="9"/>
                  </a:cubicBezTo>
                  <a:cubicBezTo>
                    <a:pt x="9" y="6"/>
                    <a:pt x="9" y="2"/>
                    <a:pt x="10" y="0"/>
                  </a:cubicBezTo>
                  <a:cubicBezTo>
                    <a:pt x="11" y="4"/>
                    <a:pt x="12" y="9"/>
                    <a:pt x="13" y="13"/>
                  </a:cubicBezTo>
                  <a:cubicBezTo>
                    <a:pt x="13" y="18"/>
                    <a:pt x="10" y="23"/>
                    <a:pt x="9" y="25"/>
                  </a:cubicBezTo>
                  <a:cubicBezTo>
                    <a:pt x="6" y="30"/>
                    <a:pt x="3" y="33"/>
                    <a:pt x="0" y="3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89" name="Picture 2041"/>
            <p:cNvPicPr>
              <a:picLocks noChangeAspect="1" noChangeArrowheads="1"/>
            </p:cNvPicPr>
            <p:nvPr/>
          </p:nvPicPr>
          <p:blipFill>
            <a:blip r:embed="rId39" cstate="screen">
              <a:extLst>
                <a:ext uri="{28A0092B-C50C-407E-A947-70E740481C1C}">
                  <a14:useLocalDpi xmlns:a14="http://schemas.microsoft.com/office/drawing/2010/main"/>
                </a:ext>
              </a:extLst>
            </a:blip>
            <a:srcRect/>
            <a:stretch>
              <a:fillRect/>
            </a:stretch>
          </p:blipFill>
          <p:spPr bwMode="auto">
            <a:xfrm>
              <a:off x="5505412" y="3321068"/>
              <a:ext cx="100013"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0" name="Freeform 2042"/>
            <p:cNvSpPr>
              <a:spLocks/>
            </p:cNvSpPr>
            <p:nvPr/>
          </p:nvSpPr>
          <p:spPr bwMode="auto">
            <a:xfrm>
              <a:off x="5549862" y="3248042"/>
              <a:ext cx="44450" cy="165101"/>
            </a:xfrm>
            <a:custGeom>
              <a:avLst/>
              <a:gdLst>
                <a:gd name="T0" fmla="*/ 7 w 12"/>
                <a:gd name="T1" fmla="*/ 25 h 44"/>
                <a:gd name="T2" fmla="*/ 12 w 12"/>
                <a:gd name="T3" fmla="*/ 36 h 44"/>
                <a:gd name="T4" fmla="*/ 12 w 12"/>
                <a:gd name="T5" fmla="*/ 44 h 44"/>
                <a:gd name="T6" fmla="*/ 8 w 12"/>
                <a:gd name="T7" fmla="*/ 33 h 44"/>
                <a:gd name="T8" fmla="*/ 1 w 12"/>
                <a:gd name="T9" fmla="*/ 22 h 44"/>
                <a:gd name="T10" fmla="*/ 1 w 12"/>
                <a:gd name="T11" fmla="*/ 10 h 44"/>
                <a:gd name="T12" fmla="*/ 1 w 12"/>
                <a:gd name="T13" fmla="*/ 8 h 44"/>
                <a:gd name="T14" fmla="*/ 11 w 12"/>
                <a:gd name="T15" fmla="*/ 0 h 44"/>
                <a:gd name="T16" fmla="*/ 8 w 12"/>
                <a:gd name="T17" fmla="*/ 5 h 44"/>
                <a:gd name="T18" fmla="*/ 7 w 12"/>
                <a:gd name="T19" fmla="*/ 2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44">
                  <a:moveTo>
                    <a:pt x="7" y="25"/>
                  </a:moveTo>
                  <a:cubicBezTo>
                    <a:pt x="9" y="28"/>
                    <a:pt x="11" y="33"/>
                    <a:pt x="12" y="36"/>
                  </a:cubicBezTo>
                  <a:cubicBezTo>
                    <a:pt x="12" y="39"/>
                    <a:pt x="12" y="44"/>
                    <a:pt x="12" y="44"/>
                  </a:cubicBezTo>
                  <a:cubicBezTo>
                    <a:pt x="12" y="40"/>
                    <a:pt x="10" y="37"/>
                    <a:pt x="8" y="33"/>
                  </a:cubicBezTo>
                  <a:cubicBezTo>
                    <a:pt x="6" y="29"/>
                    <a:pt x="3" y="26"/>
                    <a:pt x="1" y="22"/>
                  </a:cubicBezTo>
                  <a:cubicBezTo>
                    <a:pt x="0" y="18"/>
                    <a:pt x="0" y="14"/>
                    <a:pt x="1" y="10"/>
                  </a:cubicBezTo>
                  <a:cubicBezTo>
                    <a:pt x="1" y="9"/>
                    <a:pt x="1" y="8"/>
                    <a:pt x="1" y="8"/>
                  </a:cubicBezTo>
                  <a:cubicBezTo>
                    <a:pt x="4" y="5"/>
                    <a:pt x="7" y="2"/>
                    <a:pt x="11" y="0"/>
                  </a:cubicBezTo>
                  <a:cubicBezTo>
                    <a:pt x="10" y="2"/>
                    <a:pt x="8" y="4"/>
                    <a:pt x="8" y="5"/>
                  </a:cubicBezTo>
                  <a:cubicBezTo>
                    <a:pt x="5" y="14"/>
                    <a:pt x="6" y="21"/>
                    <a:pt x="7"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2043"/>
            <p:cNvSpPr>
              <a:spLocks/>
            </p:cNvSpPr>
            <p:nvPr/>
          </p:nvSpPr>
          <p:spPr bwMode="auto">
            <a:xfrm>
              <a:off x="5553037" y="3225817"/>
              <a:ext cx="104776" cy="258764"/>
            </a:xfrm>
            <a:custGeom>
              <a:avLst/>
              <a:gdLst>
                <a:gd name="T0" fmla="*/ 6 w 28"/>
                <a:gd name="T1" fmla="*/ 28 h 69"/>
                <a:gd name="T2" fmla="*/ 11 w 28"/>
                <a:gd name="T3" fmla="*/ 40 h 69"/>
                <a:gd name="T4" fmla="*/ 12 w 28"/>
                <a:gd name="T5" fmla="*/ 43 h 69"/>
                <a:gd name="T6" fmla="*/ 12 w 28"/>
                <a:gd name="T7" fmla="*/ 44 h 69"/>
                <a:gd name="T8" fmla="*/ 13 w 28"/>
                <a:gd name="T9" fmla="*/ 43 h 69"/>
                <a:gd name="T10" fmla="*/ 13 w 28"/>
                <a:gd name="T11" fmla="*/ 38 h 69"/>
                <a:gd name="T12" fmla="*/ 13 w 28"/>
                <a:gd name="T13" fmla="*/ 30 h 69"/>
                <a:gd name="T14" fmla="*/ 12 w 28"/>
                <a:gd name="T15" fmla="*/ 23 h 69"/>
                <a:gd name="T16" fmla="*/ 12 w 28"/>
                <a:gd name="T17" fmla="*/ 15 h 69"/>
                <a:gd name="T18" fmla="*/ 14 w 28"/>
                <a:gd name="T19" fmla="*/ 11 h 69"/>
                <a:gd name="T20" fmla="*/ 13 w 28"/>
                <a:gd name="T21" fmla="*/ 21 h 69"/>
                <a:gd name="T22" fmla="*/ 13 w 28"/>
                <a:gd name="T23" fmla="*/ 26 h 69"/>
                <a:gd name="T24" fmla="*/ 15 w 28"/>
                <a:gd name="T25" fmla="*/ 16 h 69"/>
                <a:gd name="T26" fmla="*/ 20 w 28"/>
                <a:gd name="T27" fmla="*/ 4 h 69"/>
                <a:gd name="T28" fmla="*/ 21 w 28"/>
                <a:gd name="T29" fmla="*/ 2 h 69"/>
                <a:gd name="T30" fmla="*/ 19 w 28"/>
                <a:gd name="T31" fmla="*/ 8 h 69"/>
                <a:gd name="T32" fmla="*/ 14 w 28"/>
                <a:gd name="T33" fmla="*/ 34 h 69"/>
                <a:gd name="T34" fmla="*/ 14 w 28"/>
                <a:gd name="T35" fmla="*/ 41 h 69"/>
                <a:gd name="T36" fmla="*/ 14 w 28"/>
                <a:gd name="T37" fmla="*/ 43 h 69"/>
                <a:gd name="T38" fmla="*/ 15 w 28"/>
                <a:gd name="T39" fmla="*/ 41 h 69"/>
                <a:gd name="T40" fmla="*/ 21 w 28"/>
                <a:gd name="T41" fmla="*/ 31 h 69"/>
                <a:gd name="T42" fmla="*/ 22 w 28"/>
                <a:gd name="T43" fmla="*/ 26 h 69"/>
                <a:gd name="T44" fmla="*/ 24 w 28"/>
                <a:gd name="T45" fmla="*/ 17 h 69"/>
                <a:gd name="T46" fmla="*/ 24 w 28"/>
                <a:gd name="T47" fmla="*/ 17 h 69"/>
                <a:gd name="T48" fmla="*/ 23 w 28"/>
                <a:gd name="T49" fmla="*/ 27 h 69"/>
                <a:gd name="T50" fmla="*/ 21 w 28"/>
                <a:gd name="T51" fmla="*/ 31 h 69"/>
                <a:gd name="T52" fmla="*/ 15 w 28"/>
                <a:gd name="T53" fmla="*/ 43 h 69"/>
                <a:gd name="T54" fmla="*/ 14 w 28"/>
                <a:gd name="T55" fmla="*/ 47 h 69"/>
                <a:gd name="T56" fmla="*/ 13 w 28"/>
                <a:gd name="T57" fmla="*/ 56 h 69"/>
                <a:gd name="T58" fmla="*/ 15 w 28"/>
                <a:gd name="T59" fmla="*/ 55 h 69"/>
                <a:gd name="T60" fmla="*/ 19 w 28"/>
                <a:gd name="T61" fmla="*/ 52 h 69"/>
                <a:gd name="T62" fmla="*/ 25 w 28"/>
                <a:gd name="T63" fmla="*/ 43 h 69"/>
                <a:gd name="T64" fmla="*/ 28 w 28"/>
                <a:gd name="T65" fmla="*/ 36 h 69"/>
                <a:gd name="T66" fmla="*/ 25 w 28"/>
                <a:gd name="T67" fmla="*/ 44 h 69"/>
                <a:gd name="T68" fmla="*/ 19 w 28"/>
                <a:gd name="T69" fmla="*/ 53 h 69"/>
                <a:gd name="T70" fmla="*/ 16 w 28"/>
                <a:gd name="T71" fmla="*/ 56 h 69"/>
                <a:gd name="T72" fmla="*/ 14 w 28"/>
                <a:gd name="T73" fmla="*/ 57 h 69"/>
                <a:gd name="T74" fmla="*/ 12 w 28"/>
                <a:gd name="T75" fmla="*/ 61 h 69"/>
                <a:gd name="T76" fmla="*/ 11 w 28"/>
                <a:gd name="T77" fmla="*/ 65 h 69"/>
                <a:gd name="T78" fmla="*/ 11 w 28"/>
                <a:gd name="T79" fmla="*/ 65 h 69"/>
                <a:gd name="T80" fmla="*/ 9 w 28"/>
                <a:gd name="T81" fmla="*/ 67 h 69"/>
                <a:gd name="T82" fmla="*/ 11 w 28"/>
                <a:gd name="T83" fmla="*/ 62 h 69"/>
                <a:gd name="T84" fmla="*/ 11 w 28"/>
                <a:gd name="T85" fmla="*/ 60 h 69"/>
                <a:gd name="T86" fmla="*/ 11 w 28"/>
                <a:gd name="T87" fmla="*/ 58 h 69"/>
                <a:gd name="T88" fmla="*/ 9 w 28"/>
                <a:gd name="T89" fmla="*/ 48 h 69"/>
                <a:gd name="T90" fmla="*/ 7 w 28"/>
                <a:gd name="T91" fmla="*/ 45 h 69"/>
                <a:gd name="T92" fmla="*/ 0 w 28"/>
                <a:gd name="T93" fmla="*/ 37 h 69"/>
                <a:gd name="T94" fmla="*/ 6 w 28"/>
                <a:gd name="T95" fmla="*/ 41 h 69"/>
                <a:gd name="T96" fmla="*/ 9 w 28"/>
                <a:gd name="T97" fmla="*/ 46 h 69"/>
                <a:gd name="T98" fmla="*/ 11 w 28"/>
                <a:gd name="T99" fmla="*/ 52 h 69"/>
                <a:gd name="T100" fmla="*/ 12 w 28"/>
                <a:gd name="T101" fmla="*/ 58 h 69"/>
                <a:gd name="T102" fmla="*/ 13 w 28"/>
                <a:gd name="T103" fmla="*/ 52 h 69"/>
                <a:gd name="T104" fmla="*/ 13 w 28"/>
                <a:gd name="T105" fmla="*/ 49 h 69"/>
                <a:gd name="T106" fmla="*/ 11 w 28"/>
                <a:gd name="T107" fmla="*/ 44 h 69"/>
                <a:gd name="T108" fmla="*/ 11 w 28"/>
                <a:gd name="T109" fmla="*/ 43 h 69"/>
                <a:gd name="T110" fmla="*/ 8 w 28"/>
                <a:gd name="T111" fmla="*/ 37 h 69"/>
                <a:gd name="T112" fmla="*/ 5 w 28"/>
                <a:gd name="T113" fmla="*/ 24 h 69"/>
                <a:gd name="T114" fmla="*/ 5 w 28"/>
                <a:gd name="T11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69">
                  <a:moveTo>
                    <a:pt x="5" y="24"/>
                  </a:moveTo>
                  <a:cubicBezTo>
                    <a:pt x="5" y="25"/>
                    <a:pt x="6" y="27"/>
                    <a:pt x="6" y="28"/>
                  </a:cubicBezTo>
                  <a:cubicBezTo>
                    <a:pt x="7" y="31"/>
                    <a:pt x="8" y="34"/>
                    <a:pt x="9" y="36"/>
                  </a:cubicBezTo>
                  <a:cubicBezTo>
                    <a:pt x="10" y="38"/>
                    <a:pt x="10" y="39"/>
                    <a:pt x="11" y="40"/>
                  </a:cubicBezTo>
                  <a:cubicBezTo>
                    <a:pt x="11" y="41"/>
                    <a:pt x="11" y="42"/>
                    <a:pt x="12" y="42"/>
                  </a:cubicBezTo>
                  <a:cubicBezTo>
                    <a:pt x="12" y="43"/>
                    <a:pt x="12" y="43"/>
                    <a:pt x="12" y="43"/>
                  </a:cubicBezTo>
                  <a:cubicBezTo>
                    <a:pt x="12" y="44"/>
                    <a:pt x="12" y="44"/>
                    <a:pt x="12" y="44"/>
                  </a:cubicBezTo>
                  <a:cubicBezTo>
                    <a:pt x="12" y="44"/>
                    <a:pt x="12" y="44"/>
                    <a:pt x="12" y="44"/>
                  </a:cubicBezTo>
                  <a:cubicBezTo>
                    <a:pt x="13" y="45"/>
                    <a:pt x="13" y="46"/>
                    <a:pt x="13" y="47"/>
                  </a:cubicBezTo>
                  <a:cubicBezTo>
                    <a:pt x="13" y="46"/>
                    <a:pt x="13" y="44"/>
                    <a:pt x="13" y="43"/>
                  </a:cubicBezTo>
                  <a:cubicBezTo>
                    <a:pt x="13" y="42"/>
                    <a:pt x="13" y="42"/>
                    <a:pt x="13" y="41"/>
                  </a:cubicBezTo>
                  <a:cubicBezTo>
                    <a:pt x="13" y="40"/>
                    <a:pt x="13" y="39"/>
                    <a:pt x="13" y="38"/>
                  </a:cubicBezTo>
                  <a:cubicBezTo>
                    <a:pt x="13" y="37"/>
                    <a:pt x="13" y="35"/>
                    <a:pt x="13" y="34"/>
                  </a:cubicBezTo>
                  <a:cubicBezTo>
                    <a:pt x="13" y="33"/>
                    <a:pt x="13" y="31"/>
                    <a:pt x="13" y="30"/>
                  </a:cubicBezTo>
                  <a:cubicBezTo>
                    <a:pt x="13" y="29"/>
                    <a:pt x="12" y="27"/>
                    <a:pt x="12" y="26"/>
                  </a:cubicBezTo>
                  <a:cubicBezTo>
                    <a:pt x="12" y="25"/>
                    <a:pt x="12" y="24"/>
                    <a:pt x="12" y="23"/>
                  </a:cubicBezTo>
                  <a:cubicBezTo>
                    <a:pt x="12" y="22"/>
                    <a:pt x="12" y="21"/>
                    <a:pt x="12" y="21"/>
                  </a:cubicBezTo>
                  <a:cubicBezTo>
                    <a:pt x="12" y="19"/>
                    <a:pt x="12" y="17"/>
                    <a:pt x="12" y="15"/>
                  </a:cubicBezTo>
                  <a:cubicBezTo>
                    <a:pt x="12" y="14"/>
                    <a:pt x="13" y="14"/>
                    <a:pt x="13" y="13"/>
                  </a:cubicBezTo>
                  <a:cubicBezTo>
                    <a:pt x="13" y="12"/>
                    <a:pt x="14" y="11"/>
                    <a:pt x="14" y="11"/>
                  </a:cubicBezTo>
                  <a:cubicBezTo>
                    <a:pt x="13" y="12"/>
                    <a:pt x="13" y="14"/>
                    <a:pt x="13" y="15"/>
                  </a:cubicBezTo>
                  <a:cubicBezTo>
                    <a:pt x="13" y="17"/>
                    <a:pt x="13" y="19"/>
                    <a:pt x="13" y="21"/>
                  </a:cubicBezTo>
                  <a:cubicBezTo>
                    <a:pt x="13" y="21"/>
                    <a:pt x="13" y="22"/>
                    <a:pt x="13" y="23"/>
                  </a:cubicBezTo>
                  <a:cubicBezTo>
                    <a:pt x="13" y="24"/>
                    <a:pt x="13" y="25"/>
                    <a:pt x="13" y="26"/>
                  </a:cubicBezTo>
                  <a:cubicBezTo>
                    <a:pt x="13" y="26"/>
                    <a:pt x="13" y="27"/>
                    <a:pt x="13" y="27"/>
                  </a:cubicBezTo>
                  <a:cubicBezTo>
                    <a:pt x="14" y="23"/>
                    <a:pt x="14" y="19"/>
                    <a:pt x="15" y="16"/>
                  </a:cubicBezTo>
                  <a:cubicBezTo>
                    <a:pt x="16" y="13"/>
                    <a:pt x="17" y="10"/>
                    <a:pt x="18" y="8"/>
                  </a:cubicBezTo>
                  <a:cubicBezTo>
                    <a:pt x="19" y="6"/>
                    <a:pt x="19" y="5"/>
                    <a:pt x="20" y="4"/>
                  </a:cubicBezTo>
                  <a:cubicBezTo>
                    <a:pt x="21" y="3"/>
                    <a:pt x="22" y="1"/>
                    <a:pt x="22" y="0"/>
                  </a:cubicBezTo>
                  <a:cubicBezTo>
                    <a:pt x="22" y="1"/>
                    <a:pt x="22" y="2"/>
                    <a:pt x="21" y="2"/>
                  </a:cubicBezTo>
                  <a:cubicBezTo>
                    <a:pt x="21" y="3"/>
                    <a:pt x="21" y="4"/>
                    <a:pt x="21" y="4"/>
                  </a:cubicBezTo>
                  <a:cubicBezTo>
                    <a:pt x="20" y="6"/>
                    <a:pt x="20" y="7"/>
                    <a:pt x="19" y="8"/>
                  </a:cubicBezTo>
                  <a:cubicBezTo>
                    <a:pt x="18" y="11"/>
                    <a:pt x="17" y="14"/>
                    <a:pt x="16" y="16"/>
                  </a:cubicBezTo>
                  <a:cubicBezTo>
                    <a:pt x="15" y="22"/>
                    <a:pt x="14" y="28"/>
                    <a:pt x="14" y="34"/>
                  </a:cubicBezTo>
                  <a:cubicBezTo>
                    <a:pt x="14" y="35"/>
                    <a:pt x="14" y="37"/>
                    <a:pt x="14" y="38"/>
                  </a:cubicBezTo>
                  <a:cubicBezTo>
                    <a:pt x="14" y="39"/>
                    <a:pt x="14" y="40"/>
                    <a:pt x="14" y="41"/>
                  </a:cubicBezTo>
                  <a:cubicBezTo>
                    <a:pt x="14" y="41"/>
                    <a:pt x="14" y="42"/>
                    <a:pt x="14" y="43"/>
                  </a:cubicBezTo>
                  <a:cubicBezTo>
                    <a:pt x="14" y="43"/>
                    <a:pt x="14" y="43"/>
                    <a:pt x="14" y="43"/>
                  </a:cubicBezTo>
                  <a:cubicBezTo>
                    <a:pt x="14" y="43"/>
                    <a:pt x="14" y="43"/>
                    <a:pt x="14" y="43"/>
                  </a:cubicBezTo>
                  <a:cubicBezTo>
                    <a:pt x="15" y="42"/>
                    <a:pt x="15" y="41"/>
                    <a:pt x="15" y="41"/>
                  </a:cubicBezTo>
                  <a:cubicBezTo>
                    <a:pt x="15" y="40"/>
                    <a:pt x="16" y="39"/>
                    <a:pt x="16" y="39"/>
                  </a:cubicBezTo>
                  <a:cubicBezTo>
                    <a:pt x="18" y="36"/>
                    <a:pt x="19" y="34"/>
                    <a:pt x="21" y="31"/>
                  </a:cubicBezTo>
                  <a:cubicBezTo>
                    <a:pt x="21" y="30"/>
                    <a:pt x="21" y="29"/>
                    <a:pt x="22" y="29"/>
                  </a:cubicBezTo>
                  <a:cubicBezTo>
                    <a:pt x="22" y="28"/>
                    <a:pt x="22" y="27"/>
                    <a:pt x="22" y="26"/>
                  </a:cubicBezTo>
                  <a:cubicBezTo>
                    <a:pt x="23" y="25"/>
                    <a:pt x="23" y="23"/>
                    <a:pt x="23" y="22"/>
                  </a:cubicBezTo>
                  <a:cubicBezTo>
                    <a:pt x="23" y="20"/>
                    <a:pt x="24" y="18"/>
                    <a:pt x="24" y="17"/>
                  </a:cubicBezTo>
                  <a:cubicBezTo>
                    <a:pt x="24" y="15"/>
                    <a:pt x="24" y="13"/>
                    <a:pt x="24" y="12"/>
                  </a:cubicBezTo>
                  <a:cubicBezTo>
                    <a:pt x="24" y="13"/>
                    <a:pt x="24" y="15"/>
                    <a:pt x="24" y="17"/>
                  </a:cubicBezTo>
                  <a:cubicBezTo>
                    <a:pt x="24" y="18"/>
                    <a:pt x="24" y="20"/>
                    <a:pt x="23" y="22"/>
                  </a:cubicBezTo>
                  <a:cubicBezTo>
                    <a:pt x="23" y="23"/>
                    <a:pt x="23" y="25"/>
                    <a:pt x="23" y="27"/>
                  </a:cubicBezTo>
                  <a:cubicBezTo>
                    <a:pt x="22" y="27"/>
                    <a:pt x="22" y="28"/>
                    <a:pt x="22" y="29"/>
                  </a:cubicBezTo>
                  <a:cubicBezTo>
                    <a:pt x="22" y="30"/>
                    <a:pt x="22" y="31"/>
                    <a:pt x="21" y="31"/>
                  </a:cubicBezTo>
                  <a:cubicBezTo>
                    <a:pt x="20" y="34"/>
                    <a:pt x="18" y="37"/>
                    <a:pt x="17" y="39"/>
                  </a:cubicBezTo>
                  <a:cubicBezTo>
                    <a:pt x="16" y="41"/>
                    <a:pt x="15" y="42"/>
                    <a:pt x="15" y="43"/>
                  </a:cubicBezTo>
                  <a:cubicBezTo>
                    <a:pt x="15" y="44"/>
                    <a:pt x="15" y="45"/>
                    <a:pt x="14" y="46"/>
                  </a:cubicBezTo>
                  <a:cubicBezTo>
                    <a:pt x="14" y="46"/>
                    <a:pt x="14" y="46"/>
                    <a:pt x="14" y="47"/>
                  </a:cubicBezTo>
                  <a:cubicBezTo>
                    <a:pt x="14" y="49"/>
                    <a:pt x="14" y="51"/>
                    <a:pt x="14" y="52"/>
                  </a:cubicBezTo>
                  <a:cubicBezTo>
                    <a:pt x="14" y="54"/>
                    <a:pt x="13" y="55"/>
                    <a:pt x="13" y="56"/>
                  </a:cubicBezTo>
                  <a:cubicBezTo>
                    <a:pt x="13" y="56"/>
                    <a:pt x="14" y="56"/>
                    <a:pt x="14" y="56"/>
                  </a:cubicBezTo>
                  <a:cubicBezTo>
                    <a:pt x="14" y="56"/>
                    <a:pt x="15" y="55"/>
                    <a:pt x="15" y="55"/>
                  </a:cubicBezTo>
                  <a:cubicBezTo>
                    <a:pt x="16" y="55"/>
                    <a:pt x="16" y="55"/>
                    <a:pt x="16" y="54"/>
                  </a:cubicBezTo>
                  <a:cubicBezTo>
                    <a:pt x="17" y="54"/>
                    <a:pt x="18" y="53"/>
                    <a:pt x="19" y="52"/>
                  </a:cubicBezTo>
                  <a:cubicBezTo>
                    <a:pt x="20" y="51"/>
                    <a:pt x="20" y="51"/>
                    <a:pt x="21" y="50"/>
                  </a:cubicBezTo>
                  <a:cubicBezTo>
                    <a:pt x="23" y="48"/>
                    <a:pt x="24" y="46"/>
                    <a:pt x="25" y="43"/>
                  </a:cubicBezTo>
                  <a:cubicBezTo>
                    <a:pt x="26" y="42"/>
                    <a:pt x="26" y="41"/>
                    <a:pt x="27" y="40"/>
                  </a:cubicBezTo>
                  <a:cubicBezTo>
                    <a:pt x="27" y="39"/>
                    <a:pt x="27" y="37"/>
                    <a:pt x="28" y="36"/>
                  </a:cubicBezTo>
                  <a:cubicBezTo>
                    <a:pt x="28" y="38"/>
                    <a:pt x="27" y="39"/>
                    <a:pt x="27" y="40"/>
                  </a:cubicBezTo>
                  <a:cubicBezTo>
                    <a:pt x="26" y="41"/>
                    <a:pt x="26" y="42"/>
                    <a:pt x="25" y="44"/>
                  </a:cubicBezTo>
                  <a:cubicBezTo>
                    <a:pt x="24" y="46"/>
                    <a:pt x="23" y="48"/>
                    <a:pt x="22" y="50"/>
                  </a:cubicBezTo>
                  <a:cubicBezTo>
                    <a:pt x="21" y="51"/>
                    <a:pt x="20" y="52"/>
                    <a:pt x="19" y="53"/>
                  </a:cubicBezTo>
                  <a:cubicBezTo>
                    <a:pt x="19" y="54"/>
                    <a:pt x="18" y="55"/>
                    <a:pt x="17" y="55"/>
                  </a:cubicBezTo>
                  <a:cubicBezTo>
                    <a:pt x="17" y="55"/>
                    <a:pt x="16" y="56"/>
                    <a:pt x="16" y="56"/>
                  </a:cubicBezTo>
                  <a:cubicBezTo>
                    <a:pt x="16" y="56"/>
                    <a:pt x="16" y="56"/>
                    <a:pt x="15" y="56"/>
                  </a:cubicBezTo>
                  <a:cubicBezTo>
                    <a:pt x="15" y="56"/>
                    <a:pt x="15" y="57"/>
                    <a:pt x="14" y="57"/>
                  </a:cubicBezTo>
                  <a:cubicBezTo>
                    <a:pt x="14" y="57"/>
                    <a:pt x="13" y="58"/>
                    <a:pt x="13" y="58"/>
                  </a:cubicBezTo>
                  <a:cubicBezTo>
                    <a:pt x="13" y="59"/>
                    <a:pt x="12" y="60"/>
                    <a:pt x="12" y="61"/>
                  </a:cubicBezTo>
                  <a:cubicBezTo>
                    <a:pt x="12" y="62"/>
                    <a:pt x="11" y="63"/>
                    <a:pt x="11" y="64"/>
                  </a:cubicBezTo>
                  <a:cubicBezTo>
                    <a:pt x="11" y="64"/>
                    <a:pt x="11" y="64"/>
                    <a:pt x="11" y="65"/>
                  </a:cubicBezTo>
                  <a:cubicBezTo>
                    <a:pt x="11" y="65"/>
                    <a:pt x="11" y="65"/>
                    <a:pt x="11" y="65"/>
                  </a:cubicBezTo>
                  <a:cubicBezTo>
                    <a:pt x="11" y="65"/>
                    <a:pt x="11" y="65"/>
                    <a:pt x="11" y="65"/>
                  </a:cubicBezTo>
                  <a:cubicBezTo>
                    <a:pt x="10" y="67"/>
                    <a:pt x="9" y="68"/>
                    <a:pt x="9" y="69"/>
                  </a:cubicBezTo>
                  <a:cubicBezTo>
                    <a:pt x="9" y="68"/>
                    <a:pt x="9" y="68"/>
                    <a:pt x="9" y="67"/>
                  </a:cubicBezTo>
                  <a:cubicBezTo>
                    <a:pt x="10" y="66"/>
                    <a:pt x="10" y="66"/>
                    <a:pt x="10" y="65"/>
                  </a:cubicBezTo>
                  <a:cubicBezTo>
                    <a:pt x="10" y="64"/>
                    <a:pt x="11" y="63"/>
                    <a:pt x="11" y="62"/>
                  </a:cubicBezTo>
                  <a:cubicBezTo>
                    <a:pt x="11" y="62"/>
                    <a:pt x="11" y="61"/>
                    <a:pt x="11" y="61"/>
                  </a:cubicBezTo>
                  <a:cubicBezTo>
                    <a:pt x="11" y="61"/>
                    <a:pt x="11" y="61"/>
                    <a:pt x="11" y="60"/>
                  </a:cubicBezTo>
                  <a:cubicBezTo>
                    <a:pt x="11" y="60"/>
                    <a:pt x="11" y="60"/>
                    <a:pt x="11" y="59"/>
                  </a:cubicBezTo>
                  <a:cubicBezTo>
                    <a:pt x="11" y="59"/>
                    <a:pt x="11" y="59"/>
                    <a:pt x="11" y="58"/>
                  </a:cubicBezTo>
                  <a:cubicBezTo>
                    <a:pt x="11" y="58"/>
                    <a:pt x="11" y="57"/>
                    <a:pt x="11" y="56"/>
                  </a:cubicBezTo>
                  <a:cubicBezTo>
                    <a:pt x="10" y="54"/>
                    <a:pt x="10" y="51"/>
                    <a:pt x="9" y="48"/>
                  </a:cubicBezTo>
                  <a:cubicBezTo>
                    <a:pt x="9" y="48"/>
                    <a:pt x="8" y="47"/>
                    <a:pt x="8" y="47"/>
                  </a:cubicBezTo>
                  <a:cubicBezTo>
                    <a:pt x="8" y="46"/>
                    <a:pt x="8" y="45"/>
                    <a:pt x="7" y="45"/>
                  </a:cubicBezTo>
                  <a:cubicBezTo>
                    <a:pt x="7" y="44"/>
                    <a:pt x="6" y="43"/>
                    <a:pt x="5" y="42"/>
                  </a:cubicBezTo>
                  <a:cubicBezTo>
                    <a:pt x="4" y="40"/>
                    <a:pt x="2" y="38"/>
                    <a:pt x="0" y="37"/>
                  </a:cubicBezTo>
                  <a:cubicBezTo>
                    <a:pt x="1" y="38"/>
                    <a:pt x="2" y="38"/>
                    <a:pt x="3" y="39"/>
                  </a:cubicBezTo>
                  <a:cubicBezTo>
                    <a:pt x="4" y="40"/>
                    <a:pt x="5" y="40"/>
                    <a:pt x="6" y="41"/>
                  </a:cubicBezTo>
                  <a:cubicBezTo>
                    <a:pt x="6" y="42"/>
                    <a:pt x="7" y="43"/>
                    <a:pt x="8" y="44"/>
                  </a:cubicBezTo>
                  <a:cubicBezTo>
                    <a:pt x="8" y="45"/>
                    <a:pt x="8" y="46"/>
                    <a:pt x="9" y="46"/>
                  </a:cubicBezTo>
                  <a:cubicBezTo>
                    <a:pt x="9" y="47"/>
                    <a:pt x="9" y="47"/>
                    <a:pt x="9" y="48"/>
                  </a:cubicBezTo>
                  <a:cubicBezTo>
                    <a:pt x="10" y="49"/>
                    <a:pt x="10" y="51"/>
                    <a:pt x="11" y="52"/>
                  </a:cubicBezTo>
                  <a:cubicBezTo>
                    <a:pt x="11" y="53"/>
                    <a:pt x="11" y="55"/>
                    <a:pt x="11" y="56"/>
                  </a:cubicBezTo>
                  <a:cubicBezTo>
                    <a:pt x="11" y="57"/>
                    <a:pt x="11" y="58"/>
                    <a:pt x="12" y="58"/>
                  </a:cubicBezTo>
                  <a:cubicBezTo>
                    <a:pt x="12" y="58"/>
                    <a:pt x="12" y="58"/>
                    <a:pt x="12" y="58"/>
                  </a:cubicBezTo>
                  <a:cubicBezTo>
                    <a:pt x="12" y="56"/>
                    <a:pt x="12" y="54"/>
                    <a:pt x="13" y="52"/>
                  </a:cubicBezTo>
                  <a:cubicBezTo>
                    <a:pt x="13" y="52"/>
                    <a:pt x="13" y="51"/>
                    <a:pt x="13" y="51"/>
                  </a:cubicBezTo>
                  <a:cubicBezTo>
                    <a:pt x="13" y="50"/>
                    <a:pt x="13" y="50"/>
                    <a:pt x="13" y="49"/>
                  </a:cubicBezTo>
                  <a:cubicBezTo>
                    <a:pt x="12" y="48"/>
                    <a:pt x="12" y="46"/>
                    <a:pt x="12" y="45"/>
                  </a:cubicBezTo>
                  <a:cubicBezTo>
                    <a:pt x="11" y="44"/>
                    <a:pt x="11" y="44"/>
                    <a:pt x="11" y="44"/>
                  </a:cubicBezTo>
                  <a:cubicBezTo>
                    <a:pt x="11" y="44"/>
                    <a:pt x="11" y="44"/>
                    <a:pt x="11" y="44"/>
                  </a:cubicBezTo>
                  <a:cubicBezTo>
                    <a:pt x="11" y="43"/>
                    <a:pt x="11" y="43"/>
                    <a:pt x="11" y="43"/>
                  </a:cubicBezTo>
                  <a:cubicBezTo>
                    <a:pt x="11" y="42"/>
                    <a:pt x="10" y="42"/>
                    <a:pt x="10" y="41"/>
                  </a:cubicBezTo>
                  <a:cubicBezTo>
                    <a:pt x="9" y="40"/>
                    <a:pt x="9" y="38"/>
                    <a:pt x="8" y="37"/>
                  </a:cubicBezTo>
                  <a:cubicBezTo>
                    <a:pt x="7" y="34"/>
                    <a:pt x="6" y="31"/>
                    <a:pt x="5" y="28"/>
                  </a:cubicBezTo>
                  <a:cubicBezTo>
                    <a:pt x="5" y="27"/>
                    <a:pt x="5" y="25"/>
                    <a:pt x="5" y="24"/>
                  </a:cubicBezTo>
                  <a:cubicBezTo>
                    <a:pt x="4" y="22"/>
                    <a:pt x="5" y="21"/>
                    <a:pt x="5" y="19"/>
                  </a:cubicBezTo>
                  <a:cubicBezTo>
                    <a:pt x="5" y="21"/>
                    <a:pt x="5" y="22"/>
                    <a:pt x="5" y="2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2044"/>
            <p:cNvSpPr>
              <a:spLocks/>
            </p:cNvSpPr>
            <p:nvPr/>
          </p:nvSpPr>
          <p:spPr bwMode="auto">
            <a:xfrm>
              <a:off x="4606881" y="3811608"/>
              <a:ext cx="139701" cy="180976"/>
            </a:xfrm>
            <a:custGeom>
              <a:avLst/>
              <a:gdLst>
                <a:gd name="T0" fmla="*/ 37 w 37"/>
                <a:gd name="T1" fmla="*/ 48 h 48"/>
                <a:gd name="T2" fmla="*/ 22 w 37"/>
                <a:gd name="T3" fmla="*/ 22 h 48"/>
                <a:gd name="T4" fmla="*/ 10 w 37"/>
                <a:gd name="T5" fmla="*/ 11 h 48"/>
                <a:gd name="T6" fmla="*/ 0 w 37"/>
                <a:gd name="T7" fmla="*/ 0 h 48"/>
                <a:gd name="T8" fmla="*/ 19 w 37"/>
                <a:gd name="T9" fmla="*/ 9 h 48"/>
                <a:gd name="T10" fmla="*/ 30 w 37"/>
                <a:gd name="T11" fmla="*/ 26 h 48"/>
                <a:gd name="T12" fmla="*/ 37 w 37"/>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37" h="48">
                  <a:moveTo>
                    <a:pt x="37" y="48"/>
                  </a:moveTo>
                  <a:cubicBezTo>
                    <a:pt x="32" y="40"/>
                    <a:pt x="29" y="30"/>
                    <a:pt x="22" y="22"/>
                  </a:cubicBezTo>
                  <a:cubicBezTo>
                    <a:pt x="19" y="18"/>
                    <a:pt x="15" y="14"/>
                    <a:pt x="10" y="11"/>
                  </a:cubicBezTo>
                  <a:cubicBezTo>
                    <a:pt x="7" y="8"/>
                    <a:pt x="2" y="4"/>
                    <a:pt x="0" y="0"/>
                  </a:cubicBezTo>
                  <a:cubicBezTo>
                    <a:pt x="6" y="3"/>
                    <a:pt x="13" y="6"/>
                    <a:pt x="19" y="9"/>
                  </a:cubicBezTo>
                  <a:cubicBezTo>
                    <a:pt x="24" y="14"/>
                    <a:pt x="28" y="22"/>
                    <a:pt x="30" y="26"/>
                  </a:cubicBezTo>
                  <a:cubicBezTo>
                    <a:pt x="33" y="33"/>
                    <a:pt x="35" y="41"/>
                    <a:pt x="37" y="4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93" name="Picture 2046"/>
            <p:cNvPicPr>
              <a:picLocks noChangeAspect="1" noChangeArrowheads="1"/>
            </p:cNvPicPr>
            <p:nvPr/>
          </p:nvPicPr>
          <p:blipFill>
            <a:blip r:embed="rId40" cstate="screen">
              <a:extLst>
                <a:ext uri="{28A0092B-C50C-407E-A947-70E740481C1C}">
                  <a14:useLocalDpi xmlns:a14="http://schemas.microsoft.com/office/drawing/2010/main"/>
                </a:ext>
              </a:extLst>
            </a:blip>
            <a:srcRect/>
            <a:stretch>
              <a:fillRect/>
            </a:stretch>
          </p:blipFill>
          <p:spPr bwMode="auto">
            <a:xfrm>
              <a:off x="4584656" y="4010047"/>
              <a:ext cx="24765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4" name="Freeform 2047"/>
            <p:cNvSpPr>
              <a:spLocks/>
            </p:cNvSpPr>
            <p:nvPr/>
          </p:nvSpPr>
          <p:spPr bwMode="auto">
            <a:xfrm>
              <a:off x="4551318" y="3887809"/>
              <a:ext cx="212726" cy="146051"/>
            </a:xfrm>
            <a:custGeom>
              <a:avLst/>
              <a:gdLst>
                <a:gd name="T0" fmla="*/ 28 w 57"/>
                <a:gd name="T1" fmla="*/ 27 h 39"/>
                <a:gd name="T2" fmla="*/ 47 w 57"/>
                <a:gd name="T3" fmla="*/ 33 h 39"/>
                <a:gd name="T4" fmla="*/ 57 w 57"/>
                <a:gd name="T5" fmla="*/ 39 h 39"/>
                <a:gd name="T6" fmla="*/ 39 w 57"/>
                <a:gd name="T7" fmla="*/ 34 h 39"/>
                <a:gd name="T8" fmla="*/ 19 w 57"/>
                <a:gd name="T9" fmla="*/ 32 h 39"/>
                <a:gd name="T10" fmla="*/ 3 w 57"/>
                <a:gd name="T11" fmla="*/ 21 h 39"/>
                <a:gd name="T12" fmla="*/ 1 w 57"/>
                <a:gd name="T13" fmla="*/ 19 h 39"/>
                <a:gd name="T14" fmla="*/ 1 w 57"/>
                <a:gd name="T15" fmla="*/ 0 h 39"/>
                <a:gd name="T16" fmla="*/ 4 w 57"/>
                <a:gd name="T17" fmla="*/ 9 h 39"/>
                <a:gd name="T18" fmla="*/ 28 w 57"/>
                <a:gd name="T19"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39">
                  <a:moveTo>
                    <a:pt x="28" y="27"/>
                  </a:moveTo>
                  <a:cubicBezTo>
                    <a:pt x="33" y="29"/>
                    <a:pt x="42" y="31"/>
                    <a:pt x="47" y="33"/>
                  </a:cubicBezTo>
                  <a:cubicBezTo>
                    <a:pt x="50" y="34"/>
                    <a:pt x="57" y="39"/>
                    <a:pt x="57" y="39"/>
                  </a:cubicBezTo>
                  <a:cubicBezTo>
                    <a:pt x="52" y="37"/>
                    <a:pt x="45" y="35"/>
                    <a:pt x="39" y="34"/>
                  </a:cubicBezTo>
                  <a:cubicBezTo>
                    <a:pt x="32" y="33"/>
                    <a:pt x="26" y="33"/>
                    <a:pt x="19" y="32"/>
                  </a:cubicBezTo>
                  <a:cubicBezTo>
                    <a:pt x="13" y="31"/>
                    <a:pt x="7" y="26"/>
                    <a:pt x="3" y="21"/>
                  </a:cubicBezTo>
                  <a:cubicBezTo>
                    <a:pt x="3" y="20"/>
                    <a:pt x="2" y="20"/>
                    <a:pt x="1" y="19"/>
                  </a:cubicBezTo>
                  <a:cubicBezTo>
                    <a:pt x="0" y="12"/>
                    <a:pt x="1" y="6"/>
                    <a:pt x="1" y="0"/>
                  </a:cubicBezTo>
                  <a:cubicBezTo>
                    <a:pt x="2" y="3"/>
                    <a:pt x="3" y="6"/>
                    <a:pt x="4" y="9"/>
                  </a:cubicBezTo>
                  <a:cubicBezTo>
                    <a:pt x="12" y="20"/>
                    <a:pt x="22" y="26"/>
                    <a:pt x="28"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2048"/>
            <p:cNvSpPr>
              <a:spLocks/>
            </p:cNvSpPr>
            <p:nvPr/>
          </p:nvSpPr>
          <p:spPr bwMode="auto">
            <a:xfrm>
              <a:off x="4573543" y="3808433"/>
              <a:ext cx="269877" cy="304802"/>
            </a:xfrm>
            <a:custGeom>
              <a:avLst/>
              <a:gdLst>
                <a:gd name="T0" fmla="*/ 19 w 72"/>
                <a:gd name="T1" fmla="*/ 46 h 81"/>
                <a:gd name="T2" fmla="*/ 38 w 72"/>
                <a:gd name="T3" fmla="*/ 52 h 81"/>
                <a:gd name="T4" fmla="*/ 43 w 72"/>
                <a:gd name="T5" fmla="*/ 53 h 81"/>
                <a:gd name="T6" fmla="*/ 45 w 72"/>
                <a:gd name="T7" fmla="*/ 54 h 81"/>
                <a:gd name="T8" fmla="*/ 44 w 72"/>
                <a:gd name="T9" fmla="*/ 52 h 81"/>
                <a:gd name="T10" fmla="*/ 38 w 72"/>
                <a:gd name="T11" fmla="*/ 48 h 81"/>
                <a:gd name="T12" fmla="*/ 28 w 72"/>
                <a:gd name="T13" fmla="*/ 40 h 81"/>
                <a:gd name="T14" fmla="*/ 18 w 72"/>
                <a:gd name="T15" fmla="*/ 34 h 81"/>
                <a:gd name="T16" fmla="*/ 9 w 72"/>
                <a:gd name="T17" fmla="*/ 26 h 81"/>
                <a:gd name="T18" fmla="*/ 5 w 72"/>
                <a:gd name="T19" fmla="*/ 20 h 81"/>
                <a:gd name="T20" fmla="*/ 16 w 72"/>
                <a:gd name="T21" fmla="*/ 31 h 81"/>
                <a:gd name="T22" fmla="*/ 22 w 72"/>
                <a:gd name="T23" fmla="*/ 35 h 81"/>
                <a:gd name="T24" fmla="*/ 12 w 72"/>
                <a:gd name="T25" fmla="*/ 23 h 81"/>
                <a:gd name="T26" fmla="*/ 2 w 72"/>
                <a:gd name="T27" fmla="*/ 6 h 81"/>
                <a:gd name="T28" fmla="*/ 1 w 72"/>
                <a:gd name="T29" fmla="*/ 3 h 81"/>
                <a:gd name="T30" fmla="*/ 7 w 72"/>
                <a:gd name="T31" fmla="*/ 11 h 81"/>
                <a:gd name="T32" fmla="*/ 33 w 72"/>
                <a:gd name="T33" fmla="*/ 42 h 81"/>
                <a:gd name="T34" fmla="*/ 42 w 72"/>
                <a:gd name="T35" fmla="*/ 48 h 81"/>
                <a:gd name="T36" fmla="*/ 45 w 72"/>
                <a:gd name="T37" fmla="*/ 50 h 81"/>
                <a:gd name="T38" fmla="*/ 43 w 72"/>
                <a:gd name="T39" fmla="*/ 47 h 81"/>
                <a:gd name="T40" fmla="*/ 36 w 72"/>
                <a:gd name="T41" fmla="*/ 31 h 81"/>
                <a:gd name="T42" fmla="*/ 32 w 72"/>
                <a:gd name="T43" fmla="*/ 25 h 81"/>
                <a:gd name="T44" fmla="*/ 21 w 72"/>
                <a:gd name="T45" fmla="*/ 14 h 81"/>
                <a:gd name="T46" fmla="*/ 21 w 72"/>
                <a:gd name="T47" fmla="*/ 13 h 81"/>
                <a:gd name="T48" fmla="*/ 32 w 72"/>
                <a:gd name="T49" fmla="*/ 24 h 81"/>
                <a:gd name="T50" fmla="*/ 37 w 72"/>
                <a:gd name="T51" fmla="*/ 30 h 81"/>
                <a:gd name="T52" fmla="*/ 46 w 72"/>
                <a:gd name="T53" fmla="*/ 50 h 81"/>
                <a:gd name="T54" fmla="*/ 50 w 72"/>
                <a:gd name="T55" fmla="*/ 54 h 81"/>
                <a:gd name="T56" fmla="*/ 61 w 72"/>
                <a:gd name="T57" fmla="*/ 64 h 81"/>
                <a:gd name="T58" fmla="*/ 61 w 72"/>
                <a:gd name="T59" fmla="*/ 61 h 81"/>
                <a:gd name="T60" fmla="*/ 61 w 72"/>
                <a:gd name="T61" fmla="*/ 53 h 81"/>
                <a:gd name="T62" fmla="*/ 55 w 72"/>
                <a:gd name="T63" fmla="*/ 37 h 81"/>
                <a:gd name="T64" fmla="*/ 49 w 72"/>
                <a:gd name="T65" fmla="*/ 27 h 81"/>
                <a:gd name="T66" fmla="*/ 56 w 72"/>
                <a:gd name="T67" fmla="*/ 37 h 81"/>
                <a:gd name="T68" fmla="*/ 62 w 72"/>
                <a:gd name="T69" fmla="*/ 53 h 81"/>
                <a:gd name="T70" fmla="*/ 62 w 72"/>
                <a:gd name="T71" fmla="*/ 60 h 81"/>
                <a:gd name="T72" fmla="*/ 62 w 72"/>
                <a:gd name="T73" fmla="*/ 63 h 81"/>
                <a:gd name="T74" fmla="*/ 65 w 72"/>
                <a:gd name="T75" fmla="*/ 70 h 81"/>
                <a:gd name="T76" fmla="*/ 68 w 72"/>
                <a:gd name="T77" fmla="*/ 74 h 81"/>
                <a:gd name="T78" fmla="*/ 69 w 72"/>
                <a:gd name="T79" fmla="*/ 76 h 81"/>
                <a:gd name="T80" fmla="*/ 70 w 72"/>
                <a:gd name="T81" fmla="*/ 79 h 81"/>
                <a:gd name="T82" fmla="*/ 65 w 72"/>
                <a:gd name="T83" fmla="*/ 72 h 81"/>
                <a:gd name="T84" fmla="*/ 63 w 72"/>
                <a:gd name="T85" fmla="*/ 71 h 81"/>
                <a:gd name="T86" fmla="*/ 61 w 72"/>
                <a:gd name="T87" fmla="*/ 69 h 81"/>
                <a:gd name="T88" fmla="*/ 46 w 72"/>
                <a:gd name="T89" fmla="*/ 62 h 81"/>
                <a:gd name="T90" fmla="*/ 41 w 72"/>
                <a:gd name="T91" fmla="*/ 60 h 81"/>
                <a:gd name="T92" fmla="*/ 24 w 72"/>
                <a:gd name="T93" fmla="*/ 62 h 81"/>
                <a:gd name="T94" fmla="*/ 35 w 72"/>
                <a:gd name="T95" fmla="*/ 59 h 81"/>
                <a:gd name="T96" fmla="*/ 44 w 72"/>
                <a:gd name="T97" fmla="*/ 60 h 81"/>
                <a:gd name="T98" fmla="*/ 53 w 72"/>
                <a:gd name="T99" fmla="*/ 63 h 81"/>
                <a:gd name="T100" fmla="*/ 61 w 72"/>
                <a:gd name="T101" fmla="*/ 68 h 81"/>
                <a:gd name="T102" fmla="*/ 55 w 72"/>
                <a:gd name="T103" fmla="*/ 60 h 81"/>
                <a:gd name="T104" fmla="*/ 51 w 72"/>
                <a:gd name="T105" fmla="*/ 58 h 81"/>
                <a:gd name="T106" fmla="*/ 44 w 72"/>
                <a:gd name="T107" fmla="*/ 55 h 81"/>
                <a:gd name="T108" fmla="*/ 41 w 72"/>
                <a:gd name="T109" fmla="*/ 54 h 81"/>
                <a:gd name="T110" fmla="*/ 32 w 72"/>
                <a:gd name="T111" fmla="*/ 52 h 81"/>
                <a:gd name="T112" fmla="*/ 12 w 72"/>
                <a:gd name="T113" fmla="*/ 44 h 81"/>
                <a:gd name="T114" fmla="*/ 13 w 72"/>
                <a:gd name="T115" fmla="*/ 4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81">
                  <a:moveTo>
                    <a:pt x="13" y="43"/>
                  </a:moveTo>
                  <a:cubicBezTo>
                    <a:pt x="15" y="44"/>
                    <a:pt x="17" y="45"/>
                    <a:pt x="19" y="46"/>
                  </a:cubicBezTo>
                  <a:cubicBezTo>
                    <a:pt x="23" y="48"/>
                    <a:pt x="27" y="49"/>
                    <a:pt x="32" y="50"/>
                  </a:cubicBezTo>
                  <a:cubicBezTo>
                    <a:pt x="34" y="51"/>
                    <a:pt x="36" y="51"/>
                    <a:pt x="38" y="52"/>
                  </a:cubicBezTo>
                  <a:cubicBezTo>
                    <a:pt x="39" y="52"/>
                    <a:pt x="40" y="53"/>
                    <a:pt x="42" y="53"/>
                  </a:cubicBezTo>
                  <a:cubicBezTo>
                    <a:pt x="43" y="53"/>
                    <a:pt x="43" y="53"/>
                    <a:pt x="43" y="53"/>
                  </a:cubicBezTo>
                  <a:cubicBezTo>
                    <a:pt x="43" y="53"/>
                    <a:pt x="44" y="53"/>
                    <a:pt x="44" y="54"/>
                  </a:cubicBezTo>
                  <a:cubicBezTo>
                    <a:pt x="45" y="54"/>
                    <a:pt x="45" y="54"/>
                    <a:pt x="45" y="54"/>
                  </a:cubicBezTo>
                  <a:cubicBezTo>
                    <a:pt x="46" y="54"/>
                    <a:pt x="47" y="55"/>
                    <a:pt x="48" y="55"/>
                  </a:cubicBezTo>
                  <a:cubicBezTo>
                    <a:pt x="47" y="54"/>
                    <a:pt x="45" y="53"/>
                    <a:pt x="44" y="52"/>
                  </a:cubicBezTo>
                  <a:cubicBezTo>
                    <a:pt x="43" y="51"/>
                    <a:pt x="42" y="50"/>
                    <a:pt x="41" y="50"/>
                  </a:cubicBezTo>
                  <a:cubicBezTo>
                    <a:pt x="40" y="49"/>
                    <a:pt x="39" y="48"/>
                    <a:pt x="38" y="48"/>
                  </a:cubicBezTo>
                  <a:cubicBezTo>
                    <a:pt x="36" y="46"/>
                    <a:pt x="34" y="45"/>
                    <a:pt x="32" y="43"/>
                  </a:cubicBezTo>
                  <a:cubicBezTo>
                    <a:pt x="31" y="42"/>
                    <a:pt x="29" y="41"/>
                    <a:pt x="28" y="40"/>
                  </a:cubicBezTo>
                  <a:cubicBezTo>
                    <a:pt x="26" y="39"/>
                    <a:pt x="24" y="38"/>
                    <a:pt x="22" y="36"/>
                  </a:cubicBezTo>
                  <a:cubicBezTo>
                    <a:pt x="21" y="36"/>
                    <a:pt x="19" y="35"/>
                    <a:pt x="18" y="34"/>
                  </a:cubicBezTo>
                  <a:cubicBezTo>
                    <a:pt x="17" y="33"/>
                    <a:pt x="16" y="32"/>
                    <a:pt x="15" y="32"/>
                  </a:cubicBezTo>
                  <a:cubicBezTo>
                    <a:pt x="13" y="30"/>
                    <a:pt x="11" y="28"/>
                    <a:pt x="9" y="26"/>
                  </a:cubicBezTo>
                  <a:cubicBezTo>
                    <a:pt x="8" y="25"/>
                    <a:pt x="7" y="24"/>
                    <a:pt x="6" y="23"/>
                  </a:cubicBezTo>
                  <a:cubicBezTo>
                    <a:pt x="5" y="22"/>
                    <a:pt x="5" y="21"/>
                    <a:pt x="5" y="20"/>
                  </a:cubicBezTo>
                  <a:cubicBezTo>
                    <a:pt x="5" y="22"/>
                    <a:pt x="7" y="24"/>
                    <a:pt x="9" y="26"/>
                  </a:cubicBezTo>
                  <a:cubicBezTo>
                    <a:pt x="11" y="28"/>
                    <a:pt x="13" y="29"/>
                    <a:pt x="16" y="31"/>
                  </a:cubicBezTo>
                  <a:cubicBezTo>
                    <a:pt x="17" y="32"/>
                    <a:pt x="18" y="32"/>
                    <a:pt x="19" y="33"/>
                  </a:cubicBezTo>
                  <a:cubicBezTo>
                    <a:pt x="20" y="34"/>
                    <a:pt x="21" y="35"/>
                    <a:pt x="22" y="35"/>
                  </a:cubicBezTo>
                  <a:cubicBezTo>
                    <a:pt x="23" y="36"/>
                    <a:pt x="23" y="36"/>
                    <a:pt x="24" y="36"/>
                  </a:cubicBezTo>
                  <a:cubicBezTo>
                    <a:pt x="20" y="32"/>
                    <a:pt x="16" y="28"/>
                    <a:pt x="12" y="23"/>
                  </a:cubicBezTo>
                  <a:cubicBezTo>
                    <a:pt x="9" y="19"/>
                    <a:pt x="7" y="16"/>
                    <a:pt x="5" y="12"/>
                  </a:cubicBezTo>
                  <a:cubicBezTo>
                    <a:pt x="4" y="10"/>
                    <a:pt x="3" y="8"/>
                    <a:pt x="2" y="6"/>
                  </a:cubicBezTo>
                  <a:cubicBezTo>
                    <a:pt x="1" y="4"/>
                    <a:pt x="0" y="2"/>
                    <a:pt x="0" y="0"/>
                  </a:cubicBezTo>
                  <a:cubicBezTo>
                    <a:pt x="0" y="1"/>
                    <a:pt x="1" y="2"/>
                    <a:pt x="1" y="3"/>
                  </a:cubicBezTo>
                  <a:cubicBezTo>
                    <a:pt x="2" y="4"/>
                    <a:pt x="2" y="5"/>
                    <a:pt x="3" y="6"/>
                  </a:cubicBezTo>
                  <a:cubicBezTo>
                    <a:pt x="4" y="8"/>
                    <a:pt x="5" y="9"/>
                    <a:pt x="7" y="11"/>
                  </a:cubicBezTo>
                  <a:cubicBezTo>
                    <a:pt x="9" y="15"/>
                    <a:pt x="11" y="19"/>
                    <a:pt x="14" y="22"/>
                  </a:cubicBezTo>
                  <a:cubicBezTo>
                    <a:pt x="20" y="29"/>
                    <a:pt x="26" y="36"/>
                    <a:pt x="33" y="42"/>
                  </a:cubicBezTo>
                  <a:cubicBezTo>
                    <a:pt x="35" y="43"/>
                    <a:pt x="37" y="45"/>
                    <a:pt x="39" y="46"/>
                  </a:cubicBezTo>
                  <a:cubicBezTo>
                    <a:pt x="40" y="47"/>
                    <a:pt x="41" y="48"/>
                    <a:pt x="42" y="48"/>
                  </a:cubicBezTo>
                  <a:cubicBezTo>
                    <a:pt x="43" y="49"/>
                    <a:pt x="44" y="49"/>
                    <a:pt x="45" y="50"/>
                  </a:cubicBezTo>
                  <a:cubicBezTo>
                    <a:pt x="45" y="50"/>
                    <a:pt x="45" y="50"/>
                    <a:pt x="45" y="50"/>
                  </a:cubicBezTo>
                  <a:cubicBezTo>
                    <a:pt x="45" y="50"/>
                    <a:pt x="45" y="50"/>
                    <a:pt x="45" y="50"/>
                  </a:cubicBezTo>
                  <a:cubicBezTo>
                    <a:pt x="44" y="49"/>
                    <a:pt x="44" y="48"/>
                    <a:pt x="43" y="47"/>
                  </a:cubicBezTo>
                  <a:cubicBezTo>
                    <a:pt x="42" y="46"/>
                    <a:pt x="42" y="45"/>
                    <a:pt x="41" y="43"/>
                  </a:cubicBezTo>
                  <a:cubicBezTo>
                    <a:pt x="39" y="39"/>
                    <a:pt x="38" y="35"/>
                    <a:pt x="36" y="31"/>
                  </a:cubicBezTo>
                  <a:cubicBezTo>
                    <a:pt x="35" y="30"/>
                    <a:pt x="35" y="28"/>
                    <a:pt x="34" y="28"/>
                  </a:cubicBezTo>
                  <a:cubicBezTo>
                    <a:pt x="33" y="27"/>
                    <a:pt x="32" y="26"/>
                    <a:pt x="32" y="25"/>
                  </a:cubicBezTo>
                  <a:cubicBezTo>
                    <a:pt x="30" y="23"/>
                    <a:pt x="28" y="21"/>
                    <a:pt x="27" y="19"/>
                  </a:cubicBezTo>
                  <a:cubicBezTo>
                    <a:pt x="25" y="17"/>
                    <a:pt x="23" y="15"/>
                    <a:pt x="21" y="14"/>
                  </a:cubicBezTo>
                  <a:cubicBezTo>
                    <a:pt x="19" y="12"/>
                    <a:pt x="17" y="10"/>
                    <a:pt x="15" y="9"/>
                  </a:cubicBezTo>
                  <a:cubicBezTo>
                    <a:pt x="17" y="10"/>
                    <a:pt x="19" y="12"/>
                    <a:pt x="21" y="13"/>
                  </a:cubicBezTo>
                  <a:cubicBezTo>
                    <a:pt x="23" y="15"/>
                    <a:pt x="25" y="17"/>
                    <a:pt x="27" y="19"/>
                  </a:cubicBezTo>
                  <a:cubicBezTo>
                    <a:pt x="29" y="20"/>
                    <a:pt x="31" y="22"/>
                    <a:pt x="32" y="24"/>
                  </a:cubicBezTo>
                  <a:cubicBezTo>
                    <a:pt x="33" y="25"/>
                    <a:pt x="34" y="26"/>
                    <a:pt x="35" y="27"/>
                  </a:cubicBezTo>
                  <a:cubicBezTo>
                    <a:pt x="36" y="28"/>
                    <a:pt x="36" y="29"/>
                    <a:pt x="37" y="30"/>
                  </a:cubicBezTo>
                  <a:cubicBezTo>
                    <a:pt x="39" y="35"/>
                    <a:pt x="41" y="39"/>
                    <a:pt x="43" y="43"/>
                  </a:cubicBezTo>
                  <a:cubicBezTo>
                    <a:pt x="44" y="45"/>
                    <a:pt x="45" y="48"/>
                    <a:pt x="46" y="50"/>
                  </a:cubicBezTo>
                  <a:cubicBezTo>
                    <a:pt x="47" y="50"/>
                    <a:pt x="48" y="51"/>
                    <a:pt x="48" y="52"/>
                  </a:cubicBezTo>
                  <a:cubicBezTo>
                    <a:pt x="49" y="53"/>
                    <a:pt x="49" y="53"/>
                    <a:pt x="50" y="54"/>
                  </a:cubicBezTo>
                  <a:cubicBezTo>
                    <a:pt x="52" y="55"/>
                    <a:pt x="54" y="57"/>
                    <a:pt x="56" y="59"/>
                  </a:cubicBezTo>
                  <a:cubicBezTo>
                    <a:pt x="58" y="61"/>
                    <a:pt x="59" y="62"/>
                    <a:pt x="61" y="64"/>
                  </a:cubicBezTo>
                  <a:cubicBezTo>
                    <a:pt x="61" y="64"/>
                    <a:pt x="61" y="63"/>
                    <a:pt x="61" y="63"/>
                  </a:cubicBezTo>
                  <a:cubicBezTo>
                    <a:pt x="61" y="62"/>
                    <a:pt x="61" y="61"/>
                    <a:pt x="61" y="61"/>
                  </a:cubicBezTo>
                  <a:cubicBezTo>
                    <a:pt x="61" y="60"/>
                    <a:pt x="61" y="59"/>
                    <a:pt x="61" y="58"/>
                  </a:cubicBezTo>
                  <a:cubicBezTo>
                    <a:pt x="61" y="56"/>
                    <a:pt x="61" y="55"/>
                    <a:pt x="61" y="53"/>
                  </a:cubicBezTo>
                  <a:cubicBezTo>
                    <a:pt x="60" y="51"/>
                    <a:pt x="60" y="49"/>
                    <a:pt x="60" y="48"/>
                  </a:cubicBezTo>
                  <a:cubicBezTo>
                    <a:pt x="59" y="44"/>
                    <a:pt x="57" y="41"/>
                    <a:pt x="55" y="37"/>
                  </a:cubicBezTo>
                  <a:cubicBezTo>
                    <a:pt x="55" y="35"/>
                    <a:pt x="54" y="34"/>
                    <a:pt x="53" y="32"/>
                  </a:cubicBezTo>
                  <a:cubicBezTo>
                    <a:pt x="52" y="30"/>
                    <a:pt x="50" y="28"/>
                    <a:pt x="49" y="27"/>
                  </a:cubicBezTo>
                  <a:cubicBezTo>
                    <a:pt x="51" y="28"/>
                    <a:pt x="52" y="30"/>
                    <a:pt x="53" y="32"/>
                  </a:cubicBezTo>
                  <a:cubicBezTo>
                    <a:pt x="54" y="33"/>
                    <a:pt x="55" y="35"/>
                    <a:pt x="56" y="37"/>
                  </a:cubicBezTo>
                  <a:cubicBezTo>
                    <a:pt x="58" y="40"/>
                    <a:pt x="60" y="44"/>
                    <a:pt x="61" y="48"/>
                  </a:cubicBezTo>
                  <a:cubicBezTo>
                    <a:pt x="61" y="49"/>
                    <a:pt x="62" y="51"/>
                    <a:pt x="62" y="53"/>
                  </a:cubicBezTo>
                  <a:cubicBezTo>
                    <a:pt x="62" y="55"/>
                    <a:pt x="62" y="57"/>
                    <a:pt x="62" y="58"/>
                  </a:cubicBezTo>
                  <a:cubicBezTo>
                    <a:pt x="62" y="59"/>
                    <a:pt x="62" y="59"/>
                    <a:pt x="62" y="60"/>
                  </a:cubicBezTo>
                  <a:cubicBezTo>
                    <a:pt x="62" y="60"/>
                    <a:pt x="62" y="61"/>
                    <a:pt x="62" y="61"/>
                  </a:cubicBezTo>
                  <a:cubicBezTo>
                    <a:pt x="62" y="62"/>
                    <a:pt x="62" y="63"/>
                    <a:pt x="62" y="63"/>
                  </a:cubicBezTo>
                  <a:cubicBezTo>
                    <a:pt x="62" y="64"/>
                    <a:pt x="62" y="65"/>
                    <a:pt x="62" y="66"/>
                  </a:cubicBezTo>
                  <a:cubicBezTo>
                    <a:pt x="63" y="67"/>
                    <a:pt x="64" y="69"/>
                    <a:pt x="65" y="70"/>
                  </a:cubicBezTo>
                  <a:cubicBezTo>
                    <a:pt x="66" y="71"/>
                    <a:pt x="67" y="72"/>
                    <a:pt x="68" y="74"/>
                  </a:cubicBezTo>
                  <a:cubicBezTo>
                    <a:pt x="68" y="74"/>
                    <a:pt x="68" y="74"/>
                    <a:pt x="68" y="74"/>
                  </a:cubicBezTo>
                  <a:cubicBezTo>
                    <a:pt x="68" y="74"/>
                    <a:pt x="68" y="74"/>
                    <a:pt x="68" y="74"/>
                  </a:cubicBezTo>
                  <a:cubicBezTo>
                    <a:pt x="69" y="75"/>
                    <a:pt x="69" y="75"/>
                    <a:pt x="69" y="76"/>
                  </a:cubicBezTo>
                  <a:cubicBezTo>
                    <a:pt x="70" y="77"/>
                    <a:pt x="71" y="79"/>
                    <a:pt x="72" y="81"/>
                  </a:cubicBezTo>
                  <a:cubicBezTo>
                    <a:pt x="71" y="81"/>
                    <a:pt x="71" y="80"/>
                    <a:pt x="70" y="79"/>
                  </a:cubicBezTo>
                  <a:cubicBezTo>
                    <a:pt x="69" y="78"/>
                    <a:pt x="69" y="77"/>
                    <a:pt x="68" y="76"/>
                  </a:cubicBezTo>
                  <a:cubicBezTo>
                    <a:pt x="67" y="75"/>
                    <a:pt x="66" y="73"/>
                    <a:pt x="65" y="72"/>
                  </a:cubicBezTo>
                  <a:cubicBezTo>
                    <a:pt x="65" y="72"/>
                    <a:pt x="64" y="72"/>
                    <a:pt x="64" y="72"/>
                  </a:cubicBezTo>
                  <a:cubicBezTo>
                    <a:pt x="64" y="71"/>
                    <a:pt x="64" y="71"/>
                    <a:pt x="63" y="71"/>
                  </a:cubicBezTo>
                  <a:cubicBezTo>
                    <a:pt x="63" y="70"/>
                    <a:pt x="62" y="70"/>
                    <a:pt x="62" y="70"/>
                  </a:cubicBezTo>
                  <a:cubicBezTo>
                    <a:pt x="61" y="69"/>
                    <a:pt x="61" y="69"/>
                    <a:pt x="61" y="69"/>
                  </a:cubicBezTo>
                  <a:cubicBezTo>
                    <a:pt x="60" y="68"/>
                    <a:pt x="59" y="68"/>
                    <a:pt x="58" y="67"/>
                  </a:cubicBezTo>
                  <a:cubicBezTo>
                    <a:pt x="54" y="65"/>
                    <a:pt x="50" y="63"/>
                    <a:pt x="46" y="62"/>
                  </a:cubicBezTo>
                  <a:cubicBezTo>
                    <a:pt x="45" y="61"/>
                    <a:pt x="44" y="61"/>
                    <a:pt x="44" y="61"/>
                  </a:cubicBezTo>
                  <a:cubicBezTo>
                    <a:pt x="43" y="61"/>
                    <a:pt x="42" y="60"/>
                    <a:pt x="41" y="60"/>
                  </a:cubicBezTo>
                  <a:cubicBezTo>
                    <a:pt x="39" y="60"/>
                    <a:pt x="37" y="60"/>
                    <a:pt x="35" y="60"/>
                  </a:cubicBezTo>
                  <a:cubicBezTo>
                    <a:pt x="31" y="60"/>
                    <a:pt x="28" y="61"/>
                    <a:pt x="24" y="62"/>
                  </a:cubicBezTo>
                  <a:cubicBezTo>
                    <a:pt x="26" y="61"/>
                    <a:pt x="27" y="61"/>
                    <a:pt x="29" y="60"/>
                  </a:cubicBezTo>
                  <a:cubicBezTo>
                    <a:pt x="31" y="60"/>
                    <a:pt x="33" y="59"/>
                    <a:pt x="35" y="59"/>
                  </a:cubicBezTo>
                  <a:cubicBezTo>
                    <a:pt x="36" y="59"/>
                    <a:pt x="38" y="59"/>
                    <a:pt x="41" y="59"/>
                  </a:cubicBezTo>
                  <a:cubicBezTo>
                    <a:pt x="42" y="59"/>
                    <a:pt x="43" y="60"/>
                    <a:pt x="44" y="60"/>
                  </a:cubicBezTo>
                  <a:cubicBezTo>
                    <a:pt x="45" y="60"/>
                    <a:pt x="46" y="61"/>
                    <a:pt x="47" y="61"/>
                  </a:cubicBezTo>
                  <a:cubicBezTo>
                    <a:pt x="49" y="62"/>
                    <a:pt x="51" y="62"/>
                    <a:pt x="53" y="63"/>
                  </a:cubicBezTo>
                  <a:cubicBezTo>
                    <a:pt x="55" y="64"/>
                    <a:pt x="57" y="65"/>
                    <a:pt x="58" y="66"/>
                  </a:cubicBezTo>
                  <a:cubicBezTo>
                    <a:pt x="59" y="67"/>
                    <a:pt x="60" y="67"/>
                    <a:pt x="61" y="68"/>
                  </a:cubicBezTo>
                  <a:cubicBezTo>
                    <a:pt x="61" y="68"/>
                    <a:pt x="61" y="68"/>
                    <a:pt x="61" y="68"/>
                  </a:cubicBezTo>
                  <a:cubicBezTo>
                    <a:pt x="59" y="65"/>
                    <a:pt x="57" y="63"/>
                    <a:pt x="55" y="60"/>
                  </a:cubicBezTo>
                  <a:cubicBezTo>
                    <a:pt x="54" y="60"/>
                    <a:pt x="53" y="59"/>
                    <a:pt x="53" y="59"/>
                  </a:cubicBezTo>
                  <a:cubicBezTo>
                    <a:pt x="52" y="59"/>
                    <a:pt x="52" y="58"/>
                    <a:pt x="51" y="58"/>
                  </a:cubicBezTo>
                  <a:cubicBezTo>
                    <a:pt x="49" y="57"/>
                    <a:pt x="47" y="56"/>
                    <a:pt x="45" y="55"/>
                  </a:cubicBezTo>
                  <a:cubicBezTo>
                    <a:pt x="44" y="55"/>
                    <a:pt x="44" y="55"/>
                    <a:pt x="44" y="55"/>
                  </a:cubicBezTo>
                  <a:cubicBezTo>
                    <a:pt x="44" y="55"/>
                    <a:pt x="43" y="55"/>
                    <a:pt x="43" y="55"/>
                  </a:cubicBezTo>
                  <a:cubicBezTo>
                    <a:pt x="41" y="54"/>
                    <a:pt x="41" y="54"/>
                    <a:pt x="41" y="54"/>
                  </a:cubicBezTo>
                  <a:cubicBezTo>
                    <a:pt x="40" y="54"/>
                    <a:pt x="39" y="54"/>
                    <a:pt x="38" y="53"/>
                  </a:cubicBezTo>
                  <a:cubicBezTo>
                    <a:pt x="36" y="53"/>
                    <a:pt x="34" y="52"/>
                    <a:pt x="32" y="52"/>
                  </a:cubicBezTo>
                  <a:cubicBezTo>
                    <a:pt x="27" y="51"/>
                    <a:pt x="23" y="49"/>
                    <a:pt x="18" y="47"/>
                  </a:cubicBezTo>
                  <a:cubicBezTo>
                    <a:pt x="16" y="46"/>
                    <a:pt x="14" y="45"/>
                    <a:pt x="12" y="44"/>
                  </a:cubicBezTo>
                  <a:cubicBezTo>
                    <a:pt x="10" y="43"/>
                    <a:pt x="8" y="41"/>
                    <a:pt x="7" y="39"/>
                  </a:cubicBezTo>
                  <a:cubicBezTo>
                    <a:pt x="9" y="41"/>
                    <a:pt x="11" y="42"/>
                    <a:pt x="13" y="4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2052"/>
            <p:cNvSpPr>
              <a:spLocks/>
            </p:cNvSpPr>
            <p:nvPr/>
          </p:nvSpPr>
          <p:spPr bwMode="auto">
            <a:xfrm>
              <a:off x="3438474" y="5848385"/>
              <a:ext cx="263527" cy="344490"/>
            </a:xfrm>
            <a:custGeom>
              <a:avLst/>
              <a:gdLst>
                <a:gd name="T0" fmla="*/ 4 w 70"/>
                <a:gd name="T1" fmla="*/ 37 h 92"/>
                <a:gd name="T2" fmla="*/ 3 w 70"/>
                <a:gd name="T3" fmla="*/ 64 h 92"/>
                <a:gd name="T4" fmla="*/ 14 w 70"/>
                <a:gd name="T5" fmla="*/ 81 h 92"/>
                <a:gd name="T6" fmla="*/ 22 w 70"/>
                <a:gd name="T7" fmla="*/ 88 h 92"/>
                <a:gd name="T8" fmla="*/ 29 w 70"/>
                <a:gd name="T9" fmla="*/ 92 h 92"/>
                <a:gd name="T10" fmla="*/ 33 w 70"/>
                <a:gd name="T11" fmla="*/ 83 h 92"/>
                <a:gd name="T12" fmla="*/ 44 w 70"/>
                <a:gd name="T13" fmla="*/ 77 h 92"/>
                <a:gd name="T14" fmla="*/ 57 w 70"/>
                <a:gd name="T15" fmla="*/ 67 h 92"/>
                <a:gd name="T16" fmla="*/ 68 w 70"/>
                <a:gd name="T17" fmla="*/ 51 h 92"/>
                <a:gd name="T18" fmla="*/ 67 w 70"/>
                <a:gd name="T19" fmla="*/ 30 h 92"/>
                <a:gd name="T20" fmla="*/ 53 w 70"/>
                <a:gd name="T21" fmla="*/ 14 h 92"/>
                <a:gd name="T22" fmla="*/ 60 w 70"/>
                <a:gd name="T23" fmla="*/ 7 h 92"/>
                <a:gd name="T24" fmla="*/ 63 w 70"/>
                <a:gd name="T25" fmla="*/ 6 h 92"/>
                <a:gd name="T26" fmla="*/ 66 w 70"/>
                <a:gd name="T27" fmla="*/ 4 h 92"/>
                <a:gd name="T28" fmla="*/ 68 w 70"/>
                <a:gd name="T29" fmla="*/ 3 h 92"/>
                <a:gd name="T30" fmla="*/ 69 w 70"/>
                <a:gd name="T31" fmla="*/ 1 h 92"/>
                <a:gd name="T32" fmla="*/ 67 w 70"/>
                <a:gd name="T33" fmla="*/ 0 h 92"/>
                <a:gd name="T34" fmla="*/ 67 w 70"/>
                <a:gd name="T35" fmla="*/ 1 h 92"/>
                <a:gd name="T36" fmla="*/ 66 w 70"/>
                <a:gd name="T37" fmla="*/ 2 h 92"/>
                <a:gd name="T38" fmla="*/ 62 w 70"/>
                <a:gd name="T39" fmla="*/ 5 h 92"/>
                <a:gd name="T40" fmla="*/ 52 w 70"/>
                <a:gd name="T41" fmla="*/ 13 h 92"/>
                <a:gd name="T42" fmla="*/ 24 w 70"/>
                <a:gd name="T43" fmla="*/ 13 h 92"/>
                <a:gd name="T44" fmla="*/ 13 w 70"/>
                <a:gd name="T45" fmla="*/ 23 h 92"/>
                <a:gd name="T46" fmla="*/ 4 w 70"/>
                <a:gd name="T47" fmla="*/ 3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 h="92">
                  <a:moveTo>
                    <a:pt x="4" y="37"/>
                  </a:moveTo>
                  <a:cubicBezTo>
                    <a:pt x="0" y="46"/>
                    <a:pt x="1" y="55"/>
                    <a:pt x="3" y="64"/>
                  </a:cubicBezTo>
                  <a:cubicBezTo>
                    <a:pt x="5" y="71"/>
                    <a:pt x="9" y="76"/>
                    <a:pt x="14" y="81"/>
                  </a:cubicBezTo>
                  <a:cubicBezTo>
                    <a:pt x="16" y="82"/>
                    <a:pt x="19" y="86"/>
                    <a:pt x="22" y="88"/>
                  </a:cubicBezTo>
                  <a:cubicBezTo>
                    <a:pt x="26" y="91"/>
                    <a:pt x="29" y="92"/>
                    <a:pt x="29" y="92"/>
                  </a:cubicBezTo>
                  <a:cubicBezTo>
                    <a:pt x="28" y="89"/>
                    <a:pt x="30" y="85"/>
                    <a:pt x="33" y="83"/>
                  </a:cubicBezTo>
                  <a:cubicBezTo>
                    <a:pt x="37" y="81"/>
                    <a:pt x="40" y="79"/>
                    <a:pt x="44" y="77"/>
                  </a:cubicBezTo>
                  <a:cubicBezTo>
                    <a:pt x="48" y="75"/>
                    <a:pt x="53" y="71"/>
                    <a:pt x="57" y="67"/>
                  </a:cubicBezTo>
                  <a:cubicBezTo>
                    <a:pt x="61" y="63"/>
                    <a:pt x="65" y="58"/>
                    <a:pt x="68" y="51"/>
                  </a:cubicBezTo>
                  <a:cubicBezTo>
                    <a:pt x="70" y="45"/>
                    <a:pt x="70" y="37"/>
                    <a:pt x="67" y="30"/>
                  </a:cubicBezTo>
                  <a:cubicBezTo>
                    <a:pt x="64" y="24"/>
                    <a:pt x="59" y="18"/>
                    <a:pt x="53" y="14"/>
                  </a:cubicBezTo>
                  <a:cubicBezTo>
                    <a:pt x="55" y="11"/>
                    <a:pt x="58" y="9"/>
                    <a:pt x="60" y="7"/>
                  </a:cubicBezTo>
                  <a:cubicBezTo>
                    <a:pt x="61" y="7"/>
                    <a:pt x="62" y="6"/>
                    <a:pt x="63" y="6"/>
                  </a:cubicBezTo>
                  <a:cubicBezTo>
                    <a:pt x="66" y="4"/>
                    <a:pt x="66" y="4"/>
                    <a:pt x="66" y="4"/>
                  </a:cubicBezTo>
                  <a:cubicBezTo>
                    <a:pt x="67" y="4"/>
                    <a:pt x="67" y="3"/>
                    <a:pt x="68" y="3"/>
                  </a:cubicBezTo>
                  <a:cubicBezTo>
                    <a:pt x="69" y="2"/>
                    <a:pt x="69" y="2"/>
                    <a:pt x="69" y="1"/>
                  </a:cubicBezTo>
                  <a:cubicBezTo>
                    <a:pt x="69" y="1"/>
                    <a:pt x="68" y="0"/>
                    <a:pt x="67" y="0"/>
                  </a:cubicBezTo>
                  <a:cubicBezTo>
                    <a:pt x="67" y="0"/>
                    <a:pt x="68" y="0"/>
                    <a:pt x="67" y="1"/>
                  </a:cubicBezTo>
                  <a:cubicBezTo>
                    <a:pt x="67" y="1"/>
                    <a:pt x="67" y="2"/>
                    <a:pt x="66" y="2"/>
                  </a:cubicBezTo>
                  <a:cubicBezTo>
                    <a:pt x="65" y="3"/>
                    <a:pt x="64" y="4"/>
                    <a:pt x="62" y="5"/>
                  </a:cubicBezTo>
                  <a:cubicBezTo>
                    <a:pt x="59" y="8"/>
                    <a:pt x="55" y="11"/>
                    <a:pt x="52" y="13"/>
                  </a:cubicBezTo>
                  <a:cubicBezTo>
                    <a:pt x="44" y="9"/>
                    <a:pt x="34" y="7"/>
                    <a:pt x="24" y="13"/>
                  </a:cubicBezTo>
                  <a:cubicBezTo>
                    <a:pt x="21" y="16"/>
                    <a:pt x="17" y="19"/>
                    <a:pt x="13" y="23"/>
                  </a:cubicBezTo>
                  <a:cubicBezTo>
                    <a:pt x="10" y="27"/>
                    <a:pt x="6" y="32"/>
                    <a:pt x="4" y="3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2053"/>
            <p:cNvSpPr>
              <a:spLocks/>
            </p:cNvSpPr>
            <p:nvPr/>
          </p:nvSpPr>
          <p:spPr bwMode="auto">
            <a:xfrm>
              <a:off x="4918033" y="5945223"/>
              <a:ext cx="376240" cy="360365"/>
            </a:xfrm>
            <a:custGeom>
              <a:avLst/>
              <a:gdLst>
                <a:gd name="T0" fmla="*/ 39 w 100"/>
                <a:gd name="T1" fmla="*/ 38 h 96"/>
                <a:gd name="T2" fmla="*/ 38 w 100"/>
                <a:gd name="T3" fmla="*/ 44 h 96"/>
                <a:gd name="T4" fmla="*/ 35 w 100"/>
                <a:gd name="T5" fmla="*/ 52 h 96"/>
                <a:gd name="T6" fmla="*/ 22 w 100"/>
                <a:gd name="T7" fmla="*/ 66 h 96"/>
                <a:gd name="T8" fmla="*/ 10 w 100"/>
                <a:gd name="T9" fmla="*/ 71 h 96"/>
                <a:gd name="T10" fmla="*/ 3 w 100"/>
                <a:gd name="T11" fmla="*/ 72 h 96"/>
                <a:gd name="T12" fmla="*/ 0 w 100"/>
                <a:gd name="T13" fmla="*/ 72 h 96"/>
                <a:gd name="T14" fmla="*/ 17 w 100"/>
                <a:gd name="T15" fmla="*/ 87 h 96"/>
                <a:gd name="T16" fmla="*/ 39 w 100"/>
                <a:gd name="T17" fmla="*/ 95 h 96"/>
                <a:gd name="T18" fmla="*/ 58 w 100"/>
                <a:gd name="T19" fmla="*/ 92 h 96"/>
                <a:gd name="T20" fmla="*/ 78 w 100"/>
                <a:gd name="T21" fmla="*/ 80 h 96"/>
                <a:gd name="T22" fmla="*/ 92 w 100"/>
                <a:gd name="T23" fmla="*/ 64 h 96"/>
                <a:gd name="T24" fmla="*/ 98 w 100"/>
                <a:gd name="T25" fmla="*/ 50 h 96"/>
                <a:gd name="T26" fmla="*/ 92 w 100"/>
                <a:gd name="T27" fmla="*/ 29 h 96"/>
                <a:gd name="T28" fmla="*/ 72 w 100"/>
                <a:gd name="T29" fmla="*/ 22 h 96"/>
                <a:gd name="T30" fmla="*/ 76 w 100"/>
                <a:gd name="T31" fmla="*/ 13 h 96"/>
                <a:gd name="T32" fmla="*/ 86 w 100"/>
                <a:gd name="T33" fmla="*/ 1 h 96"/>
                <a:gd name="T34" fmla="*/ 85 w 100"/>
                <a:gd name="T35" fmla="*/ 0 h 96"/>
                <a:gd name="T36" fmla="*/ 77 w 100"/>
                <a:gd name="T37" fmla="*/ 10 h 96"/>
                <a:gd name="T38" fmla="*/ 71 w 100"/>
                <a:gd name="T39" fmla="*/ 22 h 96"/>
                <a:gd name="T40" fmla="*/ 44 w 100"/>
                <a:gd name="T41" fmla="*/ 31 h 96"/>
                <a:gd name="T42" fmla="*/ 41 w 100"/>
                <a:gd name="T43" fmla="*/ 34 h 96"/>
                <a:gd name="T44" fmla="*/ 39 w 100"/>
                <a:gd name="T45" fmla="*/ 35 h 96"/>
                <a:gd name="T46" fmla="*/ 39 w 100"/>
                <a:gd name="T47" fmla="*/ 36 h 96"/>
                <a:gd name="T48" fmla="*/ 39 w 100"/>
                <a:gd name="T49" fmla="*/ 36 h 96"/>
                <a:gd name="T50" fmla="*/ 39 w 100"/>
                <a:gd name="T51" fmla="*/ 36 h 96"/>
                <a:gd name="T52" fmla="*/ 39 w 100"/>
                <a:gd name="T53" fmla="*/ 3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96">
                  <a:moveTo>
                    <a:pt x="39" y="38"/>
                  </a:moveTo>
                  <a:cubicBezTo>
                    <a:pt x="39" y="39"/>
                    <a:pt x="39" y="41"/>
                    <a:pt x="38" y="44"/>
                  </a:cubicBezTo>
                  <a:cubicBezTo>
                    <a:pt x="38" y="47"/>
                    <a:pt x="37" y="50"/>
                    <a:pt x="35" y="52"/>
                  </a:cubicBezTo>
                  <a:cubicBezTo>
                    <a:pt x="31" y="57"/>
                    <a:pt x="27" y="62"/>
                    <a:pt x="22" y="66"/>
                  </a:cubicBezTo>
                  <a:cubicBezTo>
                    <a:pt x="20" y="68"/>
                    <a:pt x="15" y="70"/>
                    <a:pt x="10" y="71"/>
                  </a:cubicBezTo>
                  <a:cubicBezTo>
                    <a:pt x="7" y="72"/>
                    <a:pt x="5" y="72"/>
                    <a:pt x="3" y="72"/>
                  </a:cubicBezTo>
                  <a:cubicBezTo>
                    <a:pt x="0" y="72"/>
                    <a:pt x="0" y="72"/>
                    <a:pt x="0" y="72"/>
                  </a:cubicBezTo>
                  <a:cubicBezTo>
                    <a:pt x="5" y="76"/>
                    <a:pt x="10" y="82"/>
                    <a:pt x="17" y="87"/>
                  </a:cubicBezTo>
                  <a:cubicBezTo>
                    <a:pt x="23" y="91"/>
                    <a:pt x="30" y="95"/>
                    <a:pt x="39" y="95"/>
                  </a:cubicBezTo>
                  <a:cubicBezTo>
                    <a:pt x="45" y="96"/>
                    <a:pt x="52" y="95"/>
                    <a:pt x="58" y="92"/>
                  </a:cubicBezTo>
                  <a:cubicBezTo>
                    <a:pt x="65" y="90"/>
                    <a:pt x="72" y="86"/>
                    <a:pt x="78" y="80"/>
                  </a:cubicBezTo>
                  <a:cubicBezTo>
                    <a:pt x="84" y="75"/>
                    <a:pt x="90" y="68"/>
                    <a:pt x="92" y="64"/>
                  </a:cubicBezTo>
                  <a:cubicBezTo>
                    <a:pt x="95" y="59"/>
                    <a:pt x="97" y="55"/>
                    <a:pt x="98" y="50"/>
                  </a:cubicBezTo>
                  <a:cubicBezTo>
                    <a:pt x="100" y="41"/>
                    <a:pt x="97" y="34"/>
                    <a:pt x="92" y="29"/>
                  </a:cubicBezTo>
                  <a:cubicBezTo>
                    <a:pt x="87" y="25"/>
                    <a:pt x="80" y="22"/>
                    <a:pt x="72" y="22"/>
                  </a:cubicBezTo>
                  <a:cubicBezTo>
                    <a:pt x="73" y="19"/>
                    <a:pt x="75" y="15"/>
                    <a:pt x="76" y="13"/>
                  </a:cubicBezTo>
                  <a:cubicBezTo>
                    <a:pt x="79" y="8"/>
                    <a:pt x="82" y="5"/>
                    <a:pt x="86" y="1"/>
                  </a:cubicBezTo>
                  <a:cubicBezTo>
                    <a:pt x="85" y="0"/>
                    <a:pt x="85" y="0"/>
                    <a:pt x="85" y="0"/>
                  </a:cubicBezTo>
                  <a:cubicBezTo>
                    <a:pt x="83" y="2"/>
                    <a:pt x="80" y="6"/>
                    <a:pt x="77" y="10"/>
                  </a:cubicBezTo>
                  <a:cubicBezTo>
                    <a:pt x="75" y="14"/>
                    <a:pt x="72" y="18"/>
                    <a:pt x="71" y="22"/>
                  </a:cubicBezTo>
                  <a:cubicBezTo>
                    <a:pt x="61" y="22"/>
                    <a:pt x="51" y="25"/>
                    <a:pt x="44" y="31"/>
                  </a:cubicBezTo>
                  <a:cubicBezTo>
                    <a:pt x="43" y="32"/>
                    <a:pt x="42" y="33"/>
                    <a:pt x="41" y="34"/>
                  </a:cubicBezTo>
                  <a:cubicBezTo>
                    <a:pt x="40" y="34"/>
                    <a:pt x="40" y="35"/>
                    <a:pt x="39" y="35"/>
                  </a:cubicBezTo>
                  <a:cubicBezTo>
                    <a:pt x="39" y="36"/>
                    <a:pt x="39" y="36"/>
                    <a:pt x="39" y="36"/>
                  </a:cubicBezTo>
                  <a:cubicBezTo>
                    <a:pt x="39" y="36"/>
                    <a:pt x="39" y="36"/>
                    <a:pt x="39" y="36"/>
                  </a:cubicBezTo>
                  <a:cubicBezTo>
                    <a:pt x="39" y="36"/>
                    <a:pt x="39" y="36"/>
                    <a:pt x="39" y="36"/>
                  </a:cubicBezTo>
                  <a:cubicBezTo>
                    <a:pt x="39" y="36"/>
                    <a:pt x="39" y="37"/>
                    <a:pt x="39" y="3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2054"/>
            <p:cNvSpPr>
              <a:spLocks/>
            </p:cNvSpPr>
            <p:nvPr/>
          </p:nvSpPr>
          <p:spPr bwMode="auto">
            <a:xfrm>
              <a:off x="4779920" y="6365914"/>
              <a:ext cx="157163" cy="158751"/>
            </a:xfrm>
            <a:custGeom>
              <a:avLst/>
              <a:gdLst>
                <a:gd name="T0" fmla="*/ 3 w 42"/>
                <a:gd name="T1" fmla="*/ 12 h 42"/>
                <a:gd name="T2" fmla="*/ 0 w 42"/>
                <a:gd name="T3" fmla="*/ 23 h 42"/>
                <a:gd name="T4" fmla="*/ 1 w 42"/>
                <a:gd name="T5" fmla="*/ 33 h 42"/>
                <a:gd name="T6" fmla="*/ 2 w 42"/>
                <a:gd name="T7" fmla="*/ 39 h 42"/>
                <a:gd name="T8" fmla="*/ 3 w 42"/>
                <a:gd name="T9" fmla="*/ 42 h 42"/>
                <a:gd name="T10" fmla="*/ 9 w 42"/>
                <a:gd name="T11" fmla="*/ 39 h 42"/>
                <a:gd name="T12" fmla="*/ 16 w 42"/>
                <a:gd name="T13" fmla="*/ 37 h 42"/>
                <a:gd name="T14" fmla="*/ 33 w 42"/>
                <a:gd name="T15" fmla="*/ 25 h 42"/>
                <a:gd name="T16" fmla="*/ 34 w 42"/>
                <a:gd name="T17" fmla="*/ 15 h 42"/>
                <a:gd name="T18" fmla="*/ 29 w 42"/>
                <a:gd name="T19" fmla="*/ 5 h 42"/>
                <a:gd name="T20" fmla="*/ 35 w 42"/>
                <a:gd name="T21" fmla="*/ 3 h 42"/>
                <a:gd name="T22" fmla="*/ 36 w 42"/>
                <a:gd name="T23" fmla="*/ 2 h 42"/>
                <a:gd name="T24" fmla="*/ 37 w 42"/>
                <a:gd name="T25" fmla="*/ 2 h 42"/>
                <a:gd name="T26" fmla="*/ 39 w 42"/>
                <a:gd name="T27" fmla="*/ 3 h 42"/>
                <a:gd name="T28" fmla="*/ 41 w 42"/>
                <a:gd name="T29" fmla="*/ 5 h 42"/>
                <a:gd name="T30" fmla="*/ 41 w 42"/>
                <a:gd name="T31" fmla="*/ 7 h 42"/>
                <a:gd name="T32" fmla="*/ 41 w 42"/>
                <a:gd name="T33" fmla="*/ 9 h 42"/>
                <a:gd name="T34" fmla="*/ 37 w 42"/>
                <a:gd name="T35" fmla="*/ 11 h 42"/>
                <a:gd name="T36" fmla="*/ 38 w 42"/>
                <a:gd name="T37" fmla="*/ 12 h 42"/>
                <a:gd name="T38" fmla="*/ 40 w 42"/>
                <a:gd name="T39" fmla="*/ 11 h 42"/>
                <a:gd name="T40" fmla="*/ 41 w 42"/>
                <a:gd name="T41" fmla="*/ 9 h 42"/>
                <a:gd name="T42" fmla="*/ 42 w 42"/>
                <a:gd name="T43" fmla="*/ 6 h 42"/>
                <a:gd name="T44" fmla="*/ 40 w 42"/>
                <a:gd name="T45" fmla="*/ 3 h 42"/>
                <a:gd name="T46" fmla="*/ 38 w 42"/>
                <a:gd name="T47" fmla="*/ 2 h 42"/>
                <a:gd name="T48" fmla="*/ 35 w 42"/>
                <a:gd name="T49" fmla="*/ 2 h 42"/>
                <a:gd name="T50" fmla="*/ 34 w 42"/>
                <a:gd name="T51" fmla="*/ 2 h 42"/>
                <a:gd name="T52" fmla="*/ 32 w 42"/>
                <a:gd name="T53" fmla="*/ 3 h 42"/>
                <a:gd name="T54" fmla="*/ 29 w 42"/>
                <a:gd name="T55" fmla="*/ 5 h 42"/>
                <a:gd name="T56" fmla="*/ 14 w 42"/>
                <a:gd name="T57" fmla="*/ 3 h 42"/>
                <a:gd name="T58" fmla="*/ 3 w 42"/>
                <a:gd name="T5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42">
                  <a:moveTo>
                    <a:pt x="3" y="12"/>
                  </a:moveTo>
                  <a:cubicBezTo>
                    <a:pt x="0" y="15"/>
                    <a:pt x="0" y="19"/>
                    <a:pt x="0" y="23"/>
                  </a:cubicBezTo>
                  <a:cubicBezTo>
                    <a:pt x="0" y="27"/>
                    <a:pt x="0" y="30"/>
                    <a:pt x="1" y="33"/>
                  </a:cubicBezTo>
                  <a:cubicBezTo>
                    <a:pt x="1" y="34"/>
                    <a:pt x="2" y="36"/>
                    <a:pt x="2" y="39"/>
                  </a:cubicBezTo>
                  <a:cubicBezTo>
                    <a:pt x="2" y="41"/>
                    <a:pt x="3" y="42"/>
                    <a:pt x="3" y="42"/>
                  </a:cubicBezTo>
                  <a:cubicBezTo>
                    <a:pt x="4" y="41"/>
                    <a:pt x="7" y="40"/>
                    <a:pt x="9" y="39"/>
                  </a:cubicBezTo>
                  <a:cubicBezTo>
                    <a:pt x="12" y="38"/>
                    <a:pt x="14" y="38"/>
                    <a:pt x="16" y="37"/>
                  </a:cubicBezTo>
                  <a:cubicBezTo>
                    <a:pt x="23" y="35"/>
                    <a:pt x="30" y="31"/>
                    <a:pt x="33" y="25"/>
                  </a:cubicBezTo>
                  <a:cubicBezTo>
                    <a:pt x="35" y="22"/>
                    <a:pt x="35" y="18"/>
                    <a:pt x="34" y="15"/>
                  </a:cubicBezTo>
                  <a:cubicBezTo>
                    <a:pt x="33" y="11"/>
                    <a:pt x="32" y="8"/>
                    <a:pt x="29" y="5"/>
                  </a:cubicBezTo>
                  <a:cubicBezTo>
                    <a:pt x="31" y="4"/>
                    <a:pt x="32" y="3"/>
                    <a:pt x="35" y="3"/>
                  </a:cubicBezTo>
                  <a:cubicBezTo>
                    <a:pt x="35" y="3"/>
                    <a:pt x="35" y="2"/>
                    <a:pt x="36" y="2"/>
                  </a:cubicBezTo>
                  <a:cubicBezTo>
                    <a:pt x="36" y="2"/>
                    <a:pt x="37" y="2"/>
                    <a:pt x="37" y="2"/>
                  </a:cubicBezTo>
                  <a:cubicBezTo>
                    <a:pt x="38" y="2"/>
                    <a:pt x="38" y="3"/>
                    <a:pt x="39" y="3"/>
                  </a:cubicBezTo>
                  <a:cubicBezTo>
                    <a:pt x="40" y="3"/>
                    <a:pt x="41" y="4"/>
                    <a:pt x="41" y="5"/>
                  </a:cubicBezTo>
                  <a:cubicBezTo>
                    <a:pt x="41" y="6"/>
                    <a:pt x="41" y="7"/>
                    <a:pt x="41" y="7"/>
                  </a:cubicBezTo>
                  <a:cubicBezTo>
                    <a:pt x="41" y="8"/>
                    <a:pt x="41" y="8"/>
                    <a:pt x="41" y="9"/>
                  </a:cubicBezTo>
                  <a:cubicBezTo>
                    <a:pt x="40" y="10"/>
                    <a:pt x="39" y="11"/>
                    <a:pt x="37" y="11"/>
                  </a:cubicBezTo>
                  <a:cubicBezTo>
                    <a:pt x="38" y="12"/>
                    <a:pt x="38" y="12"/>
                    <a:pt x="38" y="12"/>
                  </a:cubicBezTo>
                  <a:cubicBezTo>
                    <a:pt x="38" y="12"/>
                    <a:pt x="39" y="11"/>
                    <a:pt x="40" y="11"/>
                  </a:cubicBezTo>
                  <a:cubicBezTo>
                    <a:pt x="40" y="10"/>
                    <a:pt x="41" y="10"/>
                    <a:pt x="41" y="9"/>
                  </a:cubicBezTo>
                  <a:cubicBezTo>
                    <a:pt x="42" y="8"/>
                    <a:pt x="42" y="8"/>
                    <a:pt x="42" y="6"/>
                  </a:cubicBezTo>
                  <a:cubicBezTo>
                    <a:pt x="42" y="5"/>
                    <a:pt x="41" y="4"/>
                    <a:pt x="40" y="3"/>
                  </a:cubicBezTo>
                  <a:cubicBezTo>
                    <a:pt x="39" y="2"/>
                    <a:pt x="38" y="2"/>
                    <a:pt x="38" y="2"/>
                  </a:cubicBezTo>
                  <a:cubicBezTo>
                    <a:pt x="37" y="2"/>
                    <a:pt x="36" y="2"/>
                    <a:pt x="35" y="2"/>
                  </a:cubicBezTo>
                  <a:cubicBezTo>
                    <a:pt x="35" y="2"/>
                    <a:pt x="34" y="2"/>
                    <a:pt x="34" y="2"/>
                  </a:cubicBezTo>
                  <a:cubicBezTo>
                    <a:pt x="33" y="3"/>
                    <a:pt x="32" y="3"/>
                    <a:pt x="32" y="3"/>
                  </a:cubicBezTo>
                  <a:cubicBezTo>
                    <a:pt x="30" y="4"/>
                    <a:pt x="29" y="4"/>
                    <a:pt x="29" y="5"/>
                  </a:cubicBezTo>
                  <a:cubicBezTo>
                    <a:pt x="25" y="2"/>
                    <a:pt x="20" y="0"/>
                    <a:pt x="14" y="3"/>
                  </a:cubicBezTo>
                  <a:cubicBezTo>
                    <a:pt x="10" y="4"/>
                    <a:pt x="6" y="8"/>
                    <a:pt x="3"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2055"/>
            <p:cNvSpPr>
              <a:spLocks/>
            </p:cNvSpPr>
            <p:nvPr/>
          </p:nvSpPr>
          <p:spPr bwMode="auto">
            <a:xfrm>
              <a:off x="4862470" y="6607215"/>
              <a:ext cx="168276" cy="292102"/>
            </a:xfrm>
            <a:custGeom>
              <a:avLst/>
              <a:gdLst>
                <a:gd name="T0" fmla="*/ 0 w 45"/>
                <a:gd name="T1" fmla="*/ 41 h 78"/>
                <a:gd name="T2" fmla="*/ 6 w 45"/>
                <a:gd name="T3" fmla="*/ 57 h 78"/>
                <a:gd name="T4" fmla="*/ 15 w 45"/>
                <a:gd name="T5" fmla="*/ 67 h 78"/>
                <a:gd name="T6" fmla="*/ 21 w 45"/>
                <a:gd name="T7" fmla="*/ 73 h 78"/>
                <a:gd name="T8" fmla="*/ 24 w 45"/>
                <a:gd name="T9" fmla="*/ 78 h 78"/>
                <a:gd name="T10" fmla="*/ 36 w 45"/>
                <a:gd name="T11" fmla="*/ 59 h 78"/>
                <a:gd name="T12" fmla="*/ 43 w 45"/>
                <a:gd name="T13" fmla="*/ 46 h 78"/>
                <a:gd name="T14" fmla="*/ 45 w 45"/>
                <a:gd name="T15" fmla="*/ 33 h 78"/>
                <a:gd name="T16" fmla="*/ 38 w 45"/>
                <a:gd name="T17" fmla="*/ 20 h 78"/>
                <a:gd name="T18" fmla="*/ 25 w 45"/>
                <a:gd name="T19" fmla="*/ 13 h 78"/>
                <a:gd name="T20" fmla="*/ 29 w 45"/>
                <a:gd name="T21" fmla="*/ 6 h 78"/>
                <a:gd name="T22" fmla="*/ 38 w 45"/>
                <a:gd name="T23" fmla="*/ 1 h 78"/>
                <a:gd name="T24" fmla="*/ 38 w 45"/>
                <a:gd name="T25" fmla="*/ 0 h 78"/>
                <a:gd name="T26" fmla="*/ 31 w 45"/>
                <a:gd name="T27" fmla="*/ 4 h 78"/>
                <a:gd name="T28" fmla="*/ 24 w 45"/>
                <a:gd name="T29" fmla="*/ 12 h 78"/>
                <a:gd name="T30" fmla="*/ 14 w 45"/>
                <a:gd name="T31" fmla="*/ 14 h 78"/>
                <a:gd name="T32" fmla="*/ 5 w 45"/>
                <a:gd name="T33" fmla="*/ 21 h 78"/>
                <a:gd name="T34" fmla="*/ 0 w 45"/>
                <a:gd name="T35" fmla="*/ 4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78">
                  <a:moveTo>
                    <a:pt x="0" y="41"/>
                  </a:moveTo>
                  <a:cubicBezTo>
                    <a:pt x="0" y="48"/>
                    <a:pt x="3" y="52"/>
                    <a:pt x="6" y="57"/>
                  </a:cubicBezTo>
                  <a:cubicBezTo>
                    <a:pt x="9" y="61"/>
                    <a:pt x="12" y="64"/>
                    <a:pt x="15" y="67"/>
                  </a:cubicBezTo>
                  <a:cubicBezTo>
                    <a:pt x="16" y="68"/>
                    <a:pt x="19" y="71"/>
                    <a:pt x="21" y="73"/>
                  </a:cubicBezTo>
                  <a:cubicBezTo>
                    <a:pt x="22" y="76"/>
                    <a:pt x="24" y="78"/>
                    <a:pt x="24" y="78"/>
                  </a:cubicBezTo>
                  <a:cubicBezTo>
                    <a:pt x="25" y="70"/>
                    <a:pt x="32" y="65"/>
                    <a:pt x="36" y="59"/>
                  </a:cubicBezTo>
                  <a:cubicBezTo>
                    <a:pt x="39" y="55"/>
                    <a:pt x="41" y="50"/>
                    <a:pt x="43" y="46"/>
                  </a:cubicBezTo>
                  <a:cubicBezTo>
                    <a:pt x="45" y="41"/>
                    <a:pt x="45" y="37"/>
                    <a:pt x="45" y="33"/>
                  </a:cubicBezTo>
                  <a:cubicBezTo>
                    <a:pt x="44" y="28"/>
                    <a:pt x="42" y="24"/>
                    <a:pt x="38" y="20"/>
                  </a:cubicBezTo>
                  <a:cubicBezTo>
                    <a:pt x="35" y="17"/>
                    <a:pt x="30" y="14"/>
                    <a:pt x="25" y="13"/>
                  </a:cubicBezTo>
                  <a:cubicBezTo>
                    <a:pt x="26" y="10"/>
                    <a:pt x="28" y="8"/>
                    <a:pt x="29" y="6"/>
                  </a:cubicBezTo>
                  <a:cubicBezTo>
                    <a:pt x="32" y="3"/>
                    <a:pt x="35" y="2"/>
                    <a:pt x="38" y="1"/>
                  </a:cubicBezTo>
                  <a:cubicBezTo>
                    <a:pt x="38" y="0"/>
                    <a:pt x="38" y="0"/>
                    <a:pt x="38" y="0"/>
                  </a:cubicBezTo>
                  <a:cubicBezTo>
                    <a:pt x="36" y="0"/>
                    <a:pt x="33" y="2"/>
                    <a:pt x="31" y="4"/>
                  </a:cubicBezTo>
                  <a:cubicBezTo>
                    <a:pt x="28" y="7"/>
                    <a:pt x="25" y="10"/>
                    <a:pt x="24" y="12"/>
                  </a:cubicBezTo>
                  <a:cubicBezTo>
                    <a:pt x="21" y="12"/>
                    <a:pt x="18" y="12"/>
                    <a:pt x="14" y="14"/>
                  </a:cubicBezTo>
                  <a:cubicBezTo>
                    <a:pt x="11" y="15"/>
                    <a:pt x="8" y="18"/>
                    <a:pt x="5" y="21"/>
                  </a:cubicBezTo>
                  <a:cubicBezTo>
                    <a:pt x="2" y="27"/>
                    <a:pt x="0" y="36"/>
                    <a:pt x="0" y="4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2056"/>
            <p:cNvSpPr>
              <a:spLocks/>
            </p:cNvSpPr>
            <p:nvPr/>
          </p:nvSpPr>
          <p:spPr bwMode="auto">
            <a:xfrm>
              <a:off x="4119516" y="4822853"/>
              <a:ext cx="239714" cy="157164"/>
            </a:xfrm>
            <a:custGeom>
              <a:avLst/>
              <a:gdLst>
                <a:gd name="T0" fmla="*/ 23 w 64"/>
                <a:gd name="T1" fmla="*/ 41 h 42"/>
                <a:gd name="T2" fmla="*/ 27 w 64"/>
                <a:gd name="T3" fmla="*/ 39 h 42"/>
                <a:gd name="T4" fmla="*/ 37 w 64"/>
                <a:gd name="T5" fmla="*/ 29 h 42"/>
                <a:gd name="T6" fmla="*/ 48 w 64"/>
                <a:gd name="T7" fmla="*/ 13 h 42"/>
                <a:gd name="T8" fmla="*/ 58 w 64"/>
                <a:gd name="T9" fmla="*/ 5 h 42"/>
                <a:gd name="T10" fmla="*/ 64 w 64"/>
                <a:gd name="T11" fmla="*/ 0 h 42"/>
                <a:gd name="T12" fmla="*/ 53 w 64"/>
                <a:gd name="T13" fmla="*/ 5 h 42"/>
                <a:gd name="T14" fmla="*/ 25 w 64"/>
                <a:gd name="T15" fmla="*/ 26 h 42"/>
                <a:gd name="T16" fmla="*/ 12 w 64"/>
                <a:gd name="T17" fmla="*/ 35 h 42"/>
                <a:gd name="T18" fmla="*/ 0 w 64"/>
                <a:gd name="T19" fmla="*/ 42 h 42"/>
                <a:gd name="T20" fmla="*/ 0 w 64"/>
                <a:gd name="T21" fmla="*/ 42 h 42"/>
                <a:gd name="T22" fmla="*/ 23 w 64"/>
                <a:gd name="T23"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42">
                  <a:moveTo>
                    <a:pt x="23" y="41"/>
                  </a:moveTo>
                  <a:cubicBezTo>
                    <a:pt x="25" y="40"/>
                    <a:pt x="26" y="39"/>
                    <a:pt x="27" y="39"/>
                  </a:cubicBezTo>
                  <a:cubicBezTo>
                    <a:pt x="30" y="36"/>
                    <a:pt x="33" y="33"/>
                    <a:pt x="37" y="29"/>
                  </a:cubicBezTo>
                  <a:cubicBezTo>
                    <a:pt x="41" y="24"/>
                    <a:pt x="44" y="18"/>
                    <a:pt x="48" y="13"/>
                  </a:cubicBezTo>
                  <a:cubicBezTo>
                    <a:pt x="51" y="9"/>
                    <a:pt x="54" y="7"/>
                    <a:pt x="58" y="5"/>
                  </a:cubicBezTo>
                  <a:cubicBezTo>
                    <a:pt x="60" y="4"/>
                    <a:pt x="63" y="2"/>
                    <a:pt x="64" y="0"/>
                  </a:cubicBezTo>
                  <a:cubicBezTo>
                    <a:pt x="60" y="2"/>
                    <a:pt x="55" y="4"/>
                    <a:pt x="53" y="5"/>
                  </a:cubicBezTo>
                  <a:cubicBezTo>
                    <a:pt x="41" y="9"/>
                    <a:pt x="34" y="19"/>
                    <a:pt x="25" y="26"/>
                  </a:cubicBezTo>
                  <a:cubicBezTo>
                    <a:pt x="21" y="30"/>
                    <a:pt x="16" y="32"/>
                    <a:pt x="12" y="35"/>
                  </a:cubicBezTo>
                  <a:cubicBezTo>
                    <a:pt x="8" y="37"/>
                    <a:pt x="4" y="40"/>
                    <a:pt x="0" y="42"/>
                  </a:cubicBezTo>
                  <a:cubicBezTo>
                    <a:pt x="0" y="42"/>
                    <a:pt x="0" y="42"/>
                    <a:pt x="0" y="42"/>
                  </a:cubicBezTo>
                  <a:cubicBezTo>
                    <a:pt x="8" y="40"/>
                    <a:pt x="16" y="40"/>
                    <a:pt x="23" y="4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04" name="Picture 2057"/>
            <p:cNvPicPr>
              <a:picLocks noChangeAspect="1" noChangeArrowheads="1"/>
            </p:cNvPicPr>
            <p:nvPr/>
          </p:nvPicPr>
          <p:blipFill>
            <a:blip r:embed="rId41" cstate="screen">
              <a:extLst>
                <a:ext uri="{28A0092B-C50C-407E-A947-70E740481C1C}">
                  <a14:useLocalDpi xmlns:a14="http://schemas.microsoft.com/office/drawing/2010/main"/>
                </a:ext>
              </a:extLst>
            </a:blip>
            <a:srcRect/>
            <a:stretch>
              <a:fillRect/>
            </a:stretch>
          </p:blipFill>
          <p:spPr bwMode="auto">
            <a:xfrm>
              <a:off x="4192541" y="4810153"/>
              <a:ext cx="179389"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5" name="Picture 2058"/>
            <p:cNvPicPr>
              <a:picLocks noChangeAspect="1" noChangeArrowheads="1"/>
            </p:cNvPicPr>
            <p:nvPr/>
          </p:nvPicPr>
          <p:blipFill>
            <a:blip r:embed="rId42" cstate="screen">
              <a:extLst>
                <a:ext uri="{28A0092B-C50C-407E-A947-70E740481C1C}">
                  <a14:useLocalDpi xmlns:a14="http://schemas.microsoft.com/office/drawing/2010/main"/>
                </a:ext>
              </a:extLst>
            </a:blip>
            <a:srcRect/>
            <a:stretch>
              <a:fillRect/>
            </a:stretch>
          </p:blipFill>
          <p:spPr bwMode="auto">
            <a:xfrm>
              <a:off x="4105228" y="4757765"/>
              <a:ext cx="282577" cy="236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6" name="Freeform 2059"/>
            <p:cNvSpPr>
              <a:spLocks/>
            </p:cNvSpPr>
            <p:nvPr/>
          </p:nvSpPr>
          <p:spPr bwMode="auto">
            <a:xfrm>
              <a:off x="4149678" y="4864128"/>
              <a:ext cx="111126" cy="66675"/>
            </a:xfrm>
            <a:custGeom>
              <a:avLst/>
              <a:gdLst>
                <a:gd name="T0" fmla="*/ 17 w 30"/>
                <a:gd name="T1" fmla="*/ 13 h 18"/>
                <a:gd name="T2" fmla="*/ 30 w 30"/>
                <a:gd name="T3" fmla="*/ 3 h 18"/>
                <a:gd name="T4" fmla="*/ 22 w 30"/>
                <a:gd name="T5" fmla="*/ 6 h 18"/>
                <a:gd name="T6" fmla="*/ 13 w 30"/>
                <a:gd name="T7" fmla="*/ 3 h 18"/>
                <a:gd name="T8" fmla="*/ 8 w 30"/>
                <a:gd name="T9" fmla="*/ 0 h 18"/>
                <a:gd name="T10" fmla="*/ 0 w 30"/>
                <a:gd name="T11" fmla="*/ 17 h 18"/>
                <a:gd name="T12" fmla="*/ 17 w 30"/>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30" h="18">
                  <a:moveTo>
                    <a:pt x="17" y="13"/>
                  </a:moveTo>
                  <a:cubicBezTo>
                    <a:pt x="22" y="10"/>
                    <a:pt x="26" y="6"/>
                    <a:pt x="30" y="3"/>
                  </a:cubicBezTo>
                  <a:cubicBezTo>
                    <a:pt x="27" y="4"/>
                    <a:pt x="25" y="6"/>
                    <a:pt x="22" y="6"/>
                  </a:cubicBezTo>
                  <a:cubicBezTo>
                    <a:pt x="19" y="7"/>
                    <a:pt x="16" y="5"/>
                    <a:pt x="13" y="3"/>
                  </a:cubicBezTo>
                  <a:cubicBezTo>
                    <a:pt x="11" y="2"/>
                    <a:pt x="10" y="0"/>
                    <a:pt x="8" y="0"/>
                  </a:cubicBezTo>
                  <a:cubicBezTo>
                    <a:pt x="4" y="5"/>
                    <a:pt x="3" y="11"/>
                    <a:pt x="0" y="17"/>
                  </a:cubicBezTo>
                  <a:cubicBezTo>
                    <a:pt x="6" y="18"/>
                    <a:pt x="13" y="14"/>
                    <a:pt x="17"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2060"/>
            <p:cNvSpPr>
              <a:spLocks/>
            </p:cNvSpPr>
            <p:nvPr/>
          </p:nvSpPr>
          <p:spPr bwMode="auto">
            <a:xfrm>
              <a:off x="4295729" y="4751415"/>
              <a:ext cx="179389" cy="214314"/>
            </a:xfrm>
            <a:custGeom>
              <a:avLst/>
              <a:gdLst>
                <a:gd name="T0" fmla="*/ 17 w 48"/>
                <a:gd name="T1" fmla="*/ 19 h 57"/>
                <a:gd name="T2" fmla="*/ 14 w 48"/>
                <a:gd name="T3" fmla="*/ 28 h 57"/>
                <a:gd name="T4" fmla="*/ 12 w 48"/>
                <a:gd name="T5" fmla="*/ 38 h 57"/>
                <a:gd name="T6" fmla="*/ 0 w 48"/>
                <a:gd name="T7" fmla="*/ 56 h 57"/>
                <a:gd name="T8" fmla="*/ 0 w 48"/>
                <a:gd name="T9" fmla="*/ 57 h 57"/>
                <a:gd name="T10" fmla="*/ 19 w 48"/>
                <a:gd name="T11" fmla="*/ 41 h 57"/>
                <a:gd name="T12" fmla="*/ 21 w 48"/>
                <a:gd name="T13" fmla="*/ 18 h 57"/>
                <a:gd name="T14" fmla="*/ 33 w 48"/>
                <a:gd name="T15" fmla="*/ 11 h 57"/>
                <a:gd name="T16" fmla="*/ 42 w 48"/>
                <a:gd name="T17" fmla="*/ 8 h 57"/>
                <a:gd name="T18" fmla="*/ 48 w 48"/>
                <a:gd name="T19" fmla="*/ 2 h 57"/>
                <a:gd name="T20" fmla="*/ 46 w 48"/>
                <a:gd name="T21" fmla="*/ 0 h 57"/>
                <a:gd name="T22" fmla="*/ 41 w 48"/>
                <a:gd name="T23" fmla="*/ 7 h 57"/>
                <a:gd name="T24" fmla="*/ 32 w 48"/>
                <a:gd name="T25" fmla="*/ 11 h 57"/>
                <a:gd name="T26" fmla="*/ 20 w 48"/>
                <a:gd name="T27" fmla="*/ 17 h 57"/>
                <a:gd name="T28" fmla="*/ 17 w 48"/>
                <a:gd name="T29"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57">
                  <a:moveTo>
                    <a:pt x="17" y="19"/>
                  </a:moveTo>
                  <a:cubicBezTo>
                    <a:pt x="16" y="21"/>
                    <a:pt x="15" y="26"/>
                    <a:pt x="14" y="28"/>
                  </a:cubicBezTo>
                  <a:cubicBezTo>
                    <a:pt x="12" y="31"/>
                    <a:pt x="13" y="34"/>
                    <a:pt x="12" y="38"/>
                  </a:cubicBezTo>
                  <a:cubicBezTo>
                    <a:pt x="10" y="46"/>
                    <a:pt x="7" y="52"/>
                    <a:pt x="0" y="56"/>
                  </a:cubicBezTo>
                  <a:cubicBezTo>
                    <a:pt x="0" y="56"/>
                    <a:pt x="0" y="57"/>
                    <a:pt x="0" y="57"/>
                  </a:cubicBezTo>
                  <a:cubicBezTo>
                    <a:pt x="8" y="53"/>
                    <a:pt x="14" y="48"/>
                    <a:pt x="19" y="41"/>
                  </a:cubicBezTo>
                  <a:cubicBezTo>
                    <a:pt x="22" y="36"/>
                    <a:pt x="25" y="25"/>
                    <a:pt x="21" y="18"/>
                  </a:cubicBezTo>
                  <a:cubicBezTo>
                    <a:pt x="24" y="13"/>
                    <a:pt x="29" y="13"/>
                    <a:pt x="33" y="11"/>
                  </a:cubicBezTo>
                  <a:cubicBezTo>
                    <a:pt x="36" y="10"/>
                    <a:pt x="39" y="10"/>
                    <a:pt x="42" y="8"/>
                  </a:cubicBezTo>
                  <a:cubicBezTo>
                    <a:pt x="44" y="6"/>
                    <a:pt x="46" y="4"/>
                    <a:pt x="48" y="2"/>
                  </a:cubicBezTo>
                  <a:cubicBezTo>
                    <a:pt x="47" y="2"/>
                    <a:pt x="46" y="1"/>
                    <a:pt x="46" y="0"/>
                  </a:cubicBezTo>
                  <a:cubicBezTo>
                    <a:pt x="45" y="3"/>
                    <a:pt x="44" y="5"/>
                    <a:pt x="41" y="7"/>
                  </a:cubicBezTo>
                  <a:cubicBezTo>
                    <a:pt x="39" y="8"/>
                    <a:pt x="35" y="9"/>
                    <a:pt x="32" y="11"/>
                  </a:cubicBezTo>
                  <a:cubicBezTo>
                    <a:pt x="28" y="12"/>
                    <a:pt x="22" y="14"/>
                    <a:pt x="20" y="17"/>
                  </a:cubicBezTo>
                  <a:cubicBezTo>
                    <a:pt x="19" y="18"/>
                    <a:pt x="18" y="18"/>
                    <a:pt x="17"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2061"/>
            <p:cNvSpPr>
              <a:spLocks noEditPoints="1"/>
            </p:cNvSpPr>
            <p:nvPr/>
          </p:nvSpPr>
          <p:spPr bwMode="auto">
            <a:xfrm>
              <a:off x="4130628" y="4806978"/>
              <a:ext cx="239714" cy="165101"/>
            </a:xfrm>
            <a:custGeom>
              <a:avLst/>
              <a:gdLst>
                <a:gd name="T0" fmla="*/ 35 w 64"/>
                <a:gd name="T1" fmla="*/ 11 h 44"/>
                <a:gd name="T2" fmla="*/ 43 w 64"/>
                <a:gd name="T3" fmla="*/ 10 h 44"/>
                <a:gd name="T4" fmla="*/ 37 w 64"/>
                <a:gd name="T5" fmla="*/ 14 h 44"/>
                <a:gd name="T6" fmla="*/ 33 w 64"/>
                <a:gd name="T7" fmla="*/ 18 h 44"/>
                <a:gd name="T8" fmla="*/ 28 w 64"/>
                <a:gd name="T9" fmla="*/ 21 h 44"/>
                <a:gd name="T10" fmla="*/ 22 w 64"/>
                <a:gd name="T11" fmla="*/ 20 h 44"/>
                <a:gd name="T12" fmla="*/ 21 w 64"/>
                <a:gd name="T13" fmla="*/ 19 h 44"/>
                <a:gd name="T14" fmla="*/ 17 w 64"/>
                <a:gd name="T15" fmla="*/ 17 h 44"/>
                <a:gd name="T16" fmla="*/ 19 w 64"/>
                <a:gd name="T17" fmla="*/ 19 h 44"/>
                <a:gd name="T18" fmla="*/ 21 w 64"/>
                <a:gd name="T19" fmla="*/ 20 h 44"/>
                <a:gd name="T20" fmla="*/ 25 w 64"/>
                <a:gd name="T21" fmla="*/ 22 h 44"/>
                <a:gd name="T22" fmla="*/ 29 w 64"/>
                <a:gd name="T23" fmla="*/ 22 h 44"/>
                <a:gd name="T24" fmla="*/ 26 w 64"/>
                <a:gd name="T25" fmla="*/ 24 h 44"/>
                <a:gd name="T26" fmla="*/ 19 w 64"/>
                <a:gd name="T27" fmla="*/ 29 h 44"/>
                <a:gd name="T28" fmla="*/ 13 w 64"/>
                <a:gd name="T29" fmla="*/ 31 h 44"/>
                <a:gd name="T30" fmla="*/ 7 w 64"/>
                <a:gd name="T31" fmla="*/ 32 h 44"/>
                <a:gd name="T32" fmla="*/ 19 w 64"/>
                <a:gd name="T33" fmla="*/ 30 h 44"/>
                <a:gd name="T34" fmla="*/ 20 w 64"/>
                <a:gd name="T35" fmla="*/ 31 h 44"/>
                <a:gd name="T36" fmla="*/ 8 w 64"/>
                <a:gd name="T37" fmla="*/ 40 h 44"/>
                <a:gd name="T38" fmla="*/ 17 w 64"/>
                <a:gd name="T39" fmla="*/ 35 h 44"/>
                <a:gd name="T40" fmla="*/ 24 w 64"/>
                <a:gd name="T41" fmla="*/ 29 h 44"/>
                <a:gd name="T42" fmla="*/ 38 w 64"/>
                <a:gd name="T43" fmla="*/ 16 h 44"/>
                <a:gd name="T44" fmla="*/ 46 w 64"/>
                <a:gd name="T45" fmla="*/ 11 h 44"/>
                <a:gd name="T46" fmla="*/ 53 w 64"/>
                <a:gd name="T47" fmla="*/ 9 h 44"/>
                <a:gd name="T48" fmla="*/ 47 w 64"/>
                <a:gd name="T49" fmla="*/ 14 h 44"/>
                <a:gd name="T50" fmla="*/ 40 w 64"/>
                <a:gd name="T51" fmla="*/ 23 h 44"/>
                <a:gd name="T52" fmla="*/ 33 w 64"/>
                <a:gd name="T53" fmla="*/ 34 h 44"/>
                <a:gd name="T54" fmla="*/ 23 w 64"/>
                <a:gd name="T55" fmla="*/ 43 h 44"/>
                <a:gd name="T56" fmla="*/ 38 w 64"/>
                <a:gd name="T57" fmla="*/ 29 h 44"/>
                <a:gd name="T58" fmla="*/ 45 w 64"/>
                <a:gd name="T59" fmla="*/ 18 h 44"/>
                <a:gd name="T60" fmla="*/ 50 w 64"/>
                <a:gd name="T61" fmla="*/ 13 h 44"/>
                <a:gd name="T62" fmla="*/ 58 w 64"/>
                <a:gd name="T63" fmla="*/ 7 h 44"/>
                <a:gd name="T64" fmla="*/ 59 w 64"/>
                <a:gd name="T65" fmla="*/ 6 h 44"/>
                <a:gd name="T66" fmla="*/ 56 w 64"/>
                <a:gd name="T67" fmla="*/ 18 h 44"/>
                <a:gd name="T68" fmla="*/ 52 w 64"/>
                <a:gd name="T69" fmla="*/ 31 h 44"/>
                <a:gd name="T70" fmla="*/ 47 w 64"/>
                <a:gd name="T71" fmla="*/ 39 h 44"/>
                <a:gd name="T72" fmla="*/ 55 w 64"/>
                <a:gd name="T73" fmla="*/ 27 h 44"/>
                <a:gd name="T74" fmla="*/ 56 w 64"/>
                <a:gd name="T75" fmla="*/ 24 h 44"/>
                <a:gd name="T76" fmla="*/ 59 w 64"/>
                <a:gd name="T77" fmla="*/ 13 h 44"/>
                <a:gd name="T78" fmla="*/ 61 w 64"/>
                <a:gd name="T79" fmla="*/ 5 h 44"/>
                <a:gd name="T80" fmla="*/ 64 w 64"/>
                <a:gd name="T81" fmla="*/ 2 h 44"/>
                <a:gd name="T82" fmla="*/ 58 w 64"/>
                <a:gd name="T83" fmla="*/ 4 h 44"/>
                <a:gd name="T84" fmla="*/ 55 w 64"/>
                <a:gd name="T85" fmla="*/ 5 h 44"/>
                <a:gd name="T86" fmla="*/ 52 w 64"/>
                <a:gd name="T87" fmla="*/ 4 h 44"/>
                <a:gd name="T88" fmla="*/ 51 w 64"/>
                <a:gd name="T89" fmla="*/ 3 h 44"/>
                <a:gd name="T90" fmla="*/ 44 w 64"/>
                <a:gd name="T91" fmla="*/ 1 h 44"/>
                <a:gd name="T92" fmla="*/ 39 w 64"/>
                <a:gd name="T93" fmla="*/ 0 h 44"/>
                <a:gd name="T94" fmla="*/ 44 w 64"/>
                <a:gd name="T95" fmla="*/ 2 h 44"/>
                <a:gd name="T96" fmla="*/ 50 w 64"/>
                <a:gd name="T97" fmla="*/ 4 h 44"/>
                <a:gd name="T98" fmla="*/ 51 w 64"/>
                <a:gd name="T99" fmla="*/ 5 h 44"/>
                <a:gd name="T100" fmla="*/ 53 w 64"/>
                <a:gd name="T101" fmla="*/ 6 h 44"/>
                <a:gd name="T102" fmla="*/ 45 w 64"/>
                <a:gd name="T103" fmla="*/ 8 h 44"/>
                <a:gd name="T104" fmla="*/ 35 w 64"/>
                <a:gd name="T105" fmla="*/ 10 h 44"/>
                <a:gd name="T106" fmla="*/ 30 w 64"/>
                <a:gd name="T107" fmla="*/ 10 h 44"/>
                <a:gd name="T108" fmla="*/ 22 w 64"/>
                <a:gd name="T109" fmla="*/ 8 h 44"/>
                <a:gd name="T110" fmla="*/ 34 w 64"/>
                <a:gd name="T111" fmla="*/ 11 h 44"/>
                <a:gd name="T112" fmla="*/ 29 w 64"/>
                <a:gd name="T113" fmla="*/ 22 h 44"/>
                <a:gd name="T114" fmla="*/ 29 w 64"/>
                <a:gd name="T115"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44">
                  <a:moveTo>
                    <a:pt x="34" y="11"/>
                  </a:moveTo>
                  <a:cubicBezTo>
                    <a:pt x="34" y="11"/>
                    <a:pt x="35" y="11"/>
                    <a:pt x="35" y="11"/>
                  </a:cubicBezTo>
                  <a:cubicBezTo>
                    <a:pt x="37" y="10"/>
                    <a:pt x="37" y="10"/>
                    <a:pt x="37" y="10"/>
                  </a:cubicBezTo>
                  <a:cubicBezTo>
                    <a:pt x="39" y="10"/>
                    <a:pt x="41" y="10"/>
                    <a:pt x="43" y="10"/>
                  </a:cubicBezTo>
                  <a:cubicBezTo>
                    <a:pt x="42" y="10"/>
                    <a:pt x="41" y="11"/>
                    <a:pt x="40" y="11"/>
                  </a:cubicBezTo>
                  <a:cubicBezTo>
                    <a:pt x="39" y="12"/>
                    <a:pt x="38" y="13"/>
                    <a:pt x="37" y="14"/>
                  </a:cubicBezTo>
                  <a:cubicBezTo>
                    <a:pt x="35" y="15"/>
                    <a:pt x="34" y="17"/>
                    <a:pt x="33" y="18"/>
                  </a:cubicBezTo>
                  <a:cubicBezTo>
                    <a:pt x="33" y="18"/>
                    <a:pt x="33" y="18"/>
                    <a:pt x="33" y="18"/>
                  </a:cubicBezTo>
                  <a:cubicBezTo>
                    <a:pt x="32" y="19"/>
                    <a:pt x="31" y="19"/>
                    <a:pt x="30" y="20"/>
                  </a:cubicBezTo>
                  <a:cubicBezTo>
                    <a:pt x="29" y="20"/>
                    <a:pt x="29" y="21"/>
                    <a:pt x="28" y="21"/>
                  </a:cubicBezTo>
                  <a:cubicBezTo>
                    <a:pt x="27" y="21"/>
                    <a:pt x="26" y="21"/>
                    <a:pt x="25" y="21"/>
                  </a:cubicBezTo>
                  <a:cubicBezTo>
                    <a:pt x="24" y="20"/>
                    <a:pt x="23" y="20"/>
                    <a:pt x="22" y="20"/>
                  </a:cubicBezTo>
                  <a:cubicBezTo>
                    <a:pt x="21" y="19"/>
                    <a:pt x="21" y="19"/>
                    <a:pt x="21" y="19"/>
                  </a:cubicBezTo>
                  <a:cubicBezTo>
                    <a:pt x="21" y="19"/>
                    <a:pt x="21" y="19"/>
                    <a:pt x="21" y="19"/>
                  </a:cubicBezTo>
                  <a:cubicBezTo>
                    <a:pt x="20" y="19"/>
                    <a:pt x="20" y="19"/>
                    <a:pt x="19" y="19"/>
                  </a:cubicBezTo>
                  <a:cubicBezTo>
                    <a:pt x="18" y="18"/>
                    <a:pt x="18" y="18"/>
                    <a:pt x="17" y="17"/>
                  </a:cubicBezTo>
                  <a:cubicBezTo>
                    <a:pt x="16" y="17"/>
                    <a:pt x="15" y="16"/>
                    <a:pt x="14" y="15"/>
                  </a:cubicBezTo>
                  <a:cubicBezTo>
                    <a:pt x="16" y="17"/>
                    <a:pt x="17" y="18"/>
                    <a:pt x="19" y="19"/>
                  </a:cubicBezTo>
                  <a:cubicBezTo>
                    <a:pt x="19" y="20"/>
                    <a:pt x="20" y="20"/>
                    <a:pt x="20" y="20"/>
                  </a:cubicBezTo>
                  <a:cubicBezTo>
                    <a:pt x="21" y="20"/>
                    <a:pt x="21" y="20"/>
                    <a:pt x="21" y="20"/>
                  </a:cubicBezTo>
                  <a:cubicBezTo>
                    <a:pt x="22" y="21"/>
                    <a:pt x="22" y="21"/>
                    <a:pt x="22" y="21"/>
                  </a:cubicBezTo>
                  <a:cubicBezTo>
                    <a:pt x="23" y="21"/>
                    <a:pt x="24" y="21"/>
                    <a:pt x="25" y="22"/>
                  </a:cubicBezTo>
                  <a:cubicBezTo>
                    <a:pt x="26" y="22"/>
                    <a:pt x="27" y="22"/>
                    <a:pt x="28" y="22"/>
                  </a:cubicBezTo>
                  <a:cubicBezTo>
                    <a:pt x="28" y="22"/>
                    <a:pt x="28" y="22"/>
                    <a:pt x="29" y="22"/>
                  </a:cubicBezTo>
                  <a:cubicBezTo>
                    <a:pt x="28" y="22"/>
                    <a:pt x="28" y="23"/>
                    <a:pt x="28" y="23"/>
                  </a:cubicBezTo>
                  <a:cubicBezTo>
                    <a:pt x="27" y="23"/>
                    <a:pt x="27" y="24"/>
                    <a:pt x="26" y="24"/>
                  </a:cubicBezTo>
                  <a:cubicBezTo>
                    <a:pt x="26" y="25"/>
                    <a:pt x="25" y="25"/>
                    <a:pt x="24" y="26"/>
                  </a:cubicBezTo>
                  <a:cubicBezTo>
                    <a:pt x="22" y="27"/>
                    <a:pt x="21" y="28"/>
                    <a:pt x="19" y="29"/>
                  </a:cubicBezTo>
                  <a:cubicBezTo>
                    <a:pt x="18" y="29"/>
                    <a:pt x="17" y="30"/>
                    <a:pt x="16" y="30"/>
                  </a:cubicBezTo>
                  <a:cubicBezTo>
                    <a:pt x="15" y="30"/>
                    <a:pt x="14" y="31"/>
                    <a:pt x="13" y="31"/>
                  </a:cubicBezTo>
                  <a:cubicBezTo>
                    <a:pt x="12" y="31"/>
                    <a:pt x="11" y="32"/>
                    <a:pt x="10" y="32"/>
                  </a:cubicBezTo>
                  <a:cubicBezTo>
                    <a:pt x="9" y="32"/>
                    <a:pt x="8" y="32"/>
                    <a:pt x="7" y="32"/>
                  </a:cubicBezTo>
                  <a:cubicBezTo>
                    <a:pt x="9" y="32"/>
                    <a:pt x="11" y="32"/>
                    <a:pt x="13" y="32"/>
                  </a:cubicBezTo>
                  <a:cubicBezTo>
                    <a:pt x="15" y="31"/>
                    <a:pt x="17" y="31"/>
                    <a:pt x="19" y="30"/>
                  </a:cubicBezTo>
                  <a:cubicBezTo>
                    <a:pt x="21" y="29"/>
                    <a:pt x="22" y="29"/>
                    <a:pt x="23" y="28"/>
                  </a:cubicBezTo>
                  <a:cubicBezTo>
                    <a:pt x="22" y="29"/>
                    <a:pt x="21" y="30"/>
                    <a:pt x="20" y="31"/>
                  </a:cubicBezTo>
                  <a:cubicBezTo>
                    <a:pt x="19" y="32"/>
                    <a:pt x="17" y="33"/>
                    <a:pt x="16" y="34"/>
                  </a:cubicBezTo>
                  <a:cubicBezTo>
                    <a:pt x="14" y="36"/>
                    <a:pt x="11" y="38"/>
                    <a:pt x="8" y="40"/>
                  </a:cubicBezTo>
                  <a:cubicBezTo>
                    <a:pt x="6" y="41"/>
                    <a:pt x="3" y="43"/>
                    <a:pt x="0" y="44"/>
                  </a:cubicBezTo>
                  <a:cubicBezTo>
                    <a:pt x="6" y="42"/>
                    <a:pt x="11" y="39"/>
                    <a:pt x="17" y="35"/>
                  </a:cubicBezTo>
                  <a:cubicBezTo>
                    <a:pt x="18" y="34"/>
                    <a:pt x="19" y="33"/>
                    <a:pt x="20" y="32"/>
                  </a:cubicBezTo>
                  <a:cubicBezTo>
                    <a:pt x="22" y="31"/>
                    <a:pt x="23" y="30"/>
                    <a:pt x="24" y="29"/>
                  </a:cubicBezTo>
                  <a:cubicBezTo>
                    <a:pt x="26" y="27"/>
                    <a:pt x="29" y="24"/>
                    <a:pt x="31" y="22"/>
                  </a:cubicBezTo>
                  <a:cubicBezTo>
                    <a:pt x="33" y="20"/>
                    <a:pt x="35" y="18"/>
                    <a:pt x="38" y="16"/>
                  </a:cubicBezTo>
                  <a:cubicBezTo>
                    <a:pt x="39" y="15"/>
                    <a:pt x="40" y="14"/>
                    <a:pt x="42" y="13"/>
                  </a:cubicBezTo>
                  <a:cubicBezTo>
                    <a:pt x="43" y="12"/>
                    <a:pt x="44" y="12"/>
                    <a:pt x="46" y="11"/>
                  </a:cubicBezTo>
                  <a:cubicBezTo>
                    <a:pt x="47" y="10"/>
                    <a:pt x="48" y="10"/>
                    <a:pt x="50" y="10"/>
                  </a:cubicBezTo>
                  <a:cubicBezTo>
                    <a:pt x="51" y="9"/>
                    <a:pt x="52" y="9"/>
                    <a:pt x="53" y="9"/>
                  </a:cubicBezTo>
                  <a:cubicBezTo>
                    <a:pt x="52" y="10"/>
                    <a:pt x="51" y="11"/>
                    <a:pt x="49" y="12"/>
                  </a:cubicBezTo>
                  <a:cubicBezTo>
                    <a:pt x="48" y="13"/>
                    <a:pt x="47" y="14"/>
                    <a:pt x="47" y="14"/>
                  </a:cubicBezTo>
                  <a:cubicBezTo>
                    <a:pt x="46" y="15"/>
                    <a:pt x="45" y="16"/>
                    <a:pt x="44" y="17"/>
                  </a:cubicBezTo>
                  <a:cubicBezTo>
                    <a:pt x="43" y="19"/>
                    <a:pt x="42" y="21"/>
                    <a:pt x="40" y="23"/>
                  </a:cubicBezTo>
                  <a:cubicBezTo>
                    <a:pt x="39" y="25"/>
                    <a:pt x="38" y="27"/>
                    <a:pt x="37" y="29"/>
                  </a:cubicBezTo>
                  <a:cubicBezTo>
                    <a:pt x="36" y="31"/>
                    <a:pt x="34" y="32"/>
                    <a:pt x="33" y="34"/>
                  </a:cubicBezTo>
                  <a:cubicBezTo>
                    <a:pt x="31" y="36"/>
                    <a:pt x="30" y="37"/>
                    <a:pt x="28" y="39"/>
                  </a:cubicBezTo>
                  <a:cubicBezTo>
                    <a:pt x="26" y="40"/>
                    <a:pt x="25" y="42"/>
                    <a:pt x="23" y="43"/>
                  </a:cubicBezTo>
                  <a:cubicBezTo>
                    <a:pt x="27" y="41"/>
                    <a:pt x="30" y="38"/>
                    <a:pt x="33" y="35"/>
                  </a:cubicBezTo>
                  <a:cubicBezTo>
                    <a:pt x="35" y="33"/>
                    <a:pt x="36" y="31"/>
                    <a:pt x="38" y="29"/>
                  </a:cubicBezTo>
                  <a:cubicBezTo>
                    <a:pt x="39" y="27"/>
                    <a:pt x="40" y="25"/>
                    <a:pt x="41" y="23"/>
                  </a:cubicBezTo>
                  <a:cubicBezTo>
                    <a:pt x="43" y="21"/>
                    <a:pt x="44" y="19"/>
                    <a:pt x="45" y="18"/>
                  </a:cubicBezTo>
                  <a:cubicBezTo>
                    <a:pt x="46" y="17"/>
                    <a:pt x="47" y="16"/>
                    <a:pt x="48" y="15"/>
                  </a:cubicBezTo>
                  <a:cubicBezTo>
                    <a:pt x="48" y="15"/>
                    <a:pt x="49" y="14"/>
                    <a:pt x="50" y="13"/>
                  </a:cubicBezTo>
                  <a:cubicBezTo>
                    <a:pt x="52" y="12"/>
                    <a:pt x="54" y="10"/>
                    <a:pt x="55" y="9"/>
                  </a:cubicBezTo>
                  <a:cubicBezTo>
                    <a:pt x="56" y="8"/>
                    <a:pt x="57" y="8"/>
                    <a:pt x="58" y="7"/>
                  </a:cubicBezTo>
                  <a:cubicBezTo>
                    <a:pt x="58" y="7"/>
                    <a:pt x="59" y="7"/>
                    <a:pt x="59" y="7"/>
                  </a:cubicBezTo>
                  <a:cubicBezTo>
                    <a:pt x="59" y="7"/>
                    <a:pt x="59" y="7"/>
                    <a:pt x="59" y="6"/>
                  </a:cubicBezTo>
                  <a:cubicBezTo>
                    <a:pt x="58" y="9"/>
                    <a:pt x="58" y="11"/>
                    <a:pt x="57" y="13"/>
                  </a:cubicBezTo>
                  <a:cubicBezTo>
                    <a:pt x="57" y="14"/>
                    <a:pt x="56" y="16"/>
                    <a:pt x="56" y="18"/>
                  </a:cubicBezTo>
                  <a:cubicBezTo>
                    <a:pt x="56" y="19"/>
                    <a:pt x="55" y="21"/>
                    <a:pt x="55" y="22"/>
                  </a:cubicBezTo>
                  <a:cubicBezTo>
                    <a:pt x="55" y="26"/>
                    <a:pt x="54" y="29"/>
                    <a:pt x="52" y="31"/>
                  </a:cubicBezTo>
                  <a:cubicBezTo>
                    <a:pt x="52" y="33"/>
                    <a:pt x="51" y="34"/>
                    <a:pt x="50" y="36"/>
                  </a:cubicBezTo>
                  <a:cubicBezTo>
                    <a:pt x="49" y="37"/>
                    <a:pt x="48" y="38"/>
                    <a:pt x="47" y="39"/>
                  </a:cubicBezTo>
                  <a:cubicBezTo>
                    <a:pt x="49" y="37"/>
                    <a:pt x="51" y="35"/>
                    <a:pt x="53" y="32"/>
                  </a:cubicBezTo>
                  <a:cubicBezTo>
                    <a:pt x="54" y="30"/>
                    <a:pt x="55" y="29"/>
                    <a:pt x="55" y="27"/>
                  </a:cubicBezTo>
                  <a:cubicBezTo>
                    <a:pt x="55" y="27"/>
                    <a:pt x="56" y="26"/>
                    <a:pt x="56" y="25"/>
                  </a:cubicBezTo>
                  <a:cubicBezTo>
                    <a:pt x="56" y="25"/>
                    <a:pt x="56" y="24"/>
                    <a:pt x="56" y="24"/>
                  </a:cubicBezTo>
                  <a:cubicBezTo>
                    <a:pt x="56" y="23"/>
                    <a:pt x="56" y="23"/>
                    <a:pt x="56" y="23"/>
                  </a:cubicBezTo>
                  <a:cubicBezTo>
                    <a:pt x="57" y="19"/>
                    <a:pt x="58" y="16"/>
                    <a:pt x="59" y="13"/>
                  </a:cubicBezTo>
                  <a:cubicBezTo>
                    <a:pt x="59" y="12"/>
                    <a:pt x="60" y="10"/>
                    <a:pt x="60" y="9"/>
                  </a:cubicBezTo>
                  <a:cubicBezTo>
                    <a:pt x="61" y="8"/>
                    <a:pt x="61" y="6"/>
                    <a:pt x="61" y="5"/>
                  </a:cubicBezTo>
                  <a:cubicBezTo>
                    <a:pt x="62" y="5"/>
                    <a:pt x="63" y="5"/>
                    <a:pt x="63" y="4"/>
                  </a:cubicBezTo>
                  <a:cubicBezTo>
                    <a:pt x="64" y="4"/>
                    <a:pt x="64" y="3"/>
                    <a:pt x="64" y="2"/>
                  </a:cubicBezTo>
                  <a:cubicBezTo>
                    <a:pt x="63" y="2"/>
                    <a:pt x="63" y="2"/>
                    <a:pt x="62" y="2"/>
                  </a:cubicBezTo>
                  <a:cubicBezTo>
                    <a:pt x="61" y="3"/>
                    <a:pt x="60" y="4"/>
                    <a:pt x="58" y="4"/>
                  </a:cubicBezTo>
                  <a:cubicBezTo>
                    <a:pt x="57" y="5"/>
                    <a:pt x="56" y="5"/>
                    <a:pt x="56" y="5"/>
                  </a:cubicBezTo>
                  <a:cubicBezTo>
                    <a:pt x="55" y="5"/>
                    <a:pt x="55" y="5"/>
                    <a:pt x="55" y="5"/>
                  </a:cubicBezTo>
                  <a:cubicBezTo>
                    <a:pt x="54" y="5"/>
                    <a:pt x="53" y="4"/>
                    <a:pt x="53" y="4"/>
                  </a:cubicBezTo>
                  <a:cubicBezTo>
                    <a:pt x="53" y="4"/>
                    <a:pt x="52" y="4"/>
                    <a:pt x="52" y="4"/>
                  </a:cubicBezTo>
                  <a:cubicBezTo>
                    <a:pt x="51" y="3"/>
                    <a:pt x="51" y="3"/>
                    <a:pt x="51" y="3"/>
                  </a:cubicBezTo>
                  <a:cubicBezTo>
                    <a:pt x="51" y="3"/>
                    <a:pt x="51" y="3"/>
                    <a:pt x="51" y="3"/>
                  </a:cubicBezTo>
                  <a:cubicBezTo>
                    <a:pt x="50" y="2"/>
                    <a:pt x="49" y="2"/>
                    <a:pt x="48" y="2"/>
                  </a:cubicBezTo>
                  <a:cubicBezTo>
                    <a:pt x="47" y="1"/>
                    <a:pt x="45" y="1"/>
                    <a:pt x="44" y="1"/>
                  </a:cubicBezTo>
                  <a:cubicBezTo>
                    <a:pt x="43" y="1"/>
                    <a:pt x="42" y="1"/>
                    <a:pt x="41" y="1"/>
                  </a:cubicBezTo>
                  <a:cubicBezTo>
                    <a:pt x="41" y="0"/>
                    <a:pt x="40" y="0"/>
                    <a:pt x="39" y="0"/>
                  </a:cubicBezTo>
                  <a:cubicBezTo>
                    <a:pt x="40" y="0"/>
                    <a:pt x="41" y="1"/>
                    <a:pt x="41" y="1"/>
                  </a:cubicBezTo>
                  <a:cubicBezTo>
                    <a:pt x="42" y="1"/>
                    <a:pt x="43" y="1"/>
                    <a:pt x="44" y="2"/>
                  </a:cubicBezTo>
                  <a:cubicBezTo>
                    <a:pt x="45" y="2"/>
                    <a:pt x="47" y="3"/>
                    <a:pt x="48" y="3"/>
                  </a:cubicBezTo>
                  <a:cubicBezTo>
                    <a:pt x="49" y="3"/>
                    <a:pt x="49" y="4"/>
                    <a:pt x="50" y="4"/>
                  </a:cubicBezTo>
                  <a:cubicBezTo>
                    <a:pt x="50" y="4"/>
                    <a:pt x="50" y="4"/>
                    <a:pt x="51" y="4"/>
                  </a:cubicBezTo>
                  <a:cubicBezTo>
                    <a:pt x="51" y="5"/>
                    <a:pt x="51" y="5"/>
                    <a:pt x="51" y="5"/>
                  </a:cubicBezTo>
                  <a:cubicBezTo>
                    <a:pt x="51" y="5"/>
                    <a:pt x="52" y="5"/>
                    <a:pt x="52" y="5"/>
                  </a:cubicBezTo>
                  <a:cubicBezTo>
                    <a:pt x="52" y="6"/>
                    <a:pt x="53" y="6"/>
                    <a:pt x="53" y="6"/>
                  </a:cubicBezTo>
                  <a:cubicBezTo>
                    <a:pt x="53" y="6"/>
                    <a:pt x="52" y="7"/>
                    <a:pt x="51" y="7"/>
                  </a:cubicBezTo>
                  <a:cubicBezTo>
                    <a:pt x="45" y="8"/>
                    <a:pt x="45" y="8"/>
                    <a:pt x="45" y="8"/>
                  </a:cubicBezTo>
                  <a:cubicBezTo>
                    <a:pt x="42" y="8"/>
                    <a:pt x="40" y="9"/>
                    <a:pt x="37" y="9"/>
                  </a:cubicBezTo>
                  <a:cubicBezTo>
                    <a:pt x="35" y="10"/>
                    <a:pt x="35" y="10"/>
                    <a:pt x="35" y="10"/>
                  </a:cubicBezTo>
                  <a:cubicBezTo>
                    <a:pt x="35" y="10"/>
                    <a:pt x="34" y="10"/>
                    <a:pt x="33" y="10"/>
                  </a:cubicBezTo>
                  <a:cubicBezTo>
                    <a:pt x="32" y="10"/>
                    <a:pt x="31" y="10"/>
                    <a:pt x="30" y="10"/>
                  </a:cubicBezTo>
                  <a:cubicBezTo>
                    <a:pt x="28" y="10"/>
                    <a:pt x="27" y="10"/>
                    <a:pt x="26" y="9"/>
                  </a:cubicBezTo>
                  <a:cubicBezTo>
                    <a:pt x="25" y="9"/>
                    <a:pt x="23" y="9"/>
                    <a:pt x="22" y="8"/>
                  </a:cubicBezTo>
                  <a:cubicBezTo>
                    <a:pt x="25" y="10"/>
                    <a:pt x="27" y="10"/>
                    <a:pt x="30" y="10"/>
                  </a:cubicBezTo>
                  <a:cubicBezTo>
                    <a:pt x="31" y="11"/>
                    <a:pt x="32" y="11"/>
                    <a:pt x="34" y="11"/>
                  </a:cubicBezTo>
                  <a:close/>
                  <a:moveTo>
                    <a:pt x="29" y="22"/>
                  </a:moveTo>
                  <a:cubicBezTo>
                    <a:pt x="29" y="22"/>
                    <a:pt x="29" y="22"/>
                    <a:pt x="29" y="22"/>
                  </a:cubicBezTo>
                  <a:cubicBezTo>
                    <a:pt x="29" y="22"/>
                    <a:pt x="29" y="22"/>
                    <a:pt x="29" y="22"/>
                  </a:cubicBezTo>
                  <a:cubicBezTo>
                    <a:pt x="29" y="22"/>
                    <a:pt x="29" y="22"/>
                    <a:pt x="29"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2062"/>
            <p:cNvSpPr>
              <a:spLocks/>
            </p:cNvSpPr>
            <p:nvPr/>
          </p:nvSpPr>
          <p:spPr bwMode="auto">
            <a:xfrm>
              <a:off x="4337005" y="4641877"/>
              <a:ext cx="338140" cy="128588"/>
            </a:xfrm>
            <a:custGeom>
              <a:avLst/>
              <a:gdLst>
                <a:gd name="T0" fmla="*/ 28 w 90"/>
                <a:gd name="T1" fmla="*/ 34 h 34"/>
                <a:gd name="T2" fmla="*/ 32 w 90"/>
                <a:gd name="T3" fmla="*/ 33 h 34"/>
                <a:gd name="T4" fmla="*/ 47 w 90"/>
                <a:gd name="T5" fmla="*/ 25 h 34"/>
                <a:gd name="T6" fmla="*/ 67 w 90"/>
                <a:gd name="T7" fmla="*/ 9 h 34"/>
                <a:gd name="T8" fmla="*/ 81 w 90"/>
                <a:gd name="T9" fmla="*/ 3 h 34"/>
                <a:gd name="T10" fmla="*/ 90 w 90"/>
                <a:gd name="T11" fmla="*/ 0 h 34"/>
                <a:gd name="T12" fmla="*/ 74 w 90"/>
                <a:gd name="T13" fmla="*/ 2 h 34"/>
                <a:gd name="T14" fmla="*/ 34 w 90"/>
                <a:gd name="T15" fmla="*/ 17 h 34"/>
                <a:gd name="T16" fmla="*/ 16 w 90"/>
                <a:gd name="T17" fmla="*/ 24 h 34"/>
                <a:gd name="T18" fmla="*/ 0 w 90"/>
                <a:gd name="T19" fmla="*/ 28 h 34"/>
                <a:gd name="T20" fmla="*/ 0 w 90"/>
                <a:gd name="T21" fmla="*/ 28 h 34"/>
                <a:gd name="T22" fmla="*/ 28 w 90"/>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34">
                  <a:moveTo>
                    <a:pt x="28" y="34"/>
                  </a:moveTo>
                  <a:cubicBezTo>
                    <a:pt x="29" y="34"/>
                    <a:pt x="31" y="33"/>
                    <a:pt x="32" y="33"/>
                  </a:cubicBezTo>
                  <a:cubicBezTo>
                    <a:pt x="38" y="31"/>
                    <a:pt x="42" y="28"/>
                    <a:pt x="47" y="25"/>
                  </a:cubicBezTo>
                  <a:cubicBezTo>
                    <a:pt x="55" y="21"/>
                    <a:pt x="60" y="14"/>
                    <a:pt x="67" y="9"/>
                  </a:cubicBezTo>
                  <a:cubicBezTo>
                    <a:pt x="71" y="6"/>
                    <a:pt x="76" y="4"/>
                    <a:pt x="81" y="3"/>
                  </a:cubicBezTo>
                  <a:cubicBezTo>
                    <a:pt x="84" y="3"/>
                    <a:pt x="87" y="1"/>
                    <a:pt x="90" y="0"/>
                  </a:cubicBezTo>
                  <a:cubicBezTo>
                    <a:pt x="84" y="1"/>
                    <a:pt x="77" y="1"/>
                    <a:pt x="74" y="2"/>
                  </a:cubicBezTo>
                  <a:cubicBezTo>
                    <a:pt x="59" y="3"/>
                    <a:pt x="47" y="11"/>
                    <a:pt x="34" y="17"/>
                  </a:cubicBezTo>
                  <a:cubicBezTo>
                    <a:pt x="28" y="20"/>
                    <a:pt x="22" y="22"/>
                    <a:pt x="16" y="24"/>
                  </a:cubicBezTo>
                  <a:cubicBezTo>
                    <a:pt x="11" y="25"/>
                    <a:pt x="5" y="26"/>
                    <a:pt x="0" y="28"/>
                  </a:cubicBezTo>
                  <a:cubicBezTo>
                    <a:pt x="0" y="28"/>
                    <a:pt x="0" y="28"/>
                    <a:pt x="0" y="28"/>
                  </a:cubicBezTo>
                  <a:cubicBezTo>
                    <a:pt x="10" y="28"/>
                    <a:pt x="19" y="31"/>
                    <a:pt x="28"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2065"/>
            <p:cNvSpPr>
              <a:spLocks/>
            </p:cNvSpPr>
            <p:nvPr/>
          </p:nvSpPr>
          <p:spPr bwMode="auto">
            <a:xfrm>
              <a:off x="4389392" y="4627589"/>
              <a:ext cx="150813" cy="77788"/>
            </a:xfrm>
            <a:custGeom>
              <a:avLst/>
              <a:gdLst>
                <a:gd name="T0" fmla="*/ 21 w 40"/>
                <a:gd name="T1" fmla="*/ 18 h 21"/>
                <a:gd name="T2" fmla="*/ 40 w 40"/>
                <a:gd name="T3" fmla="*/ 11 h 21"/>
                <a:gd name="T4" fmla="*/ 30 w 40"/>
                <a:gd name="T5" fmla="*/ 13 h 21"/>
                <a:gd name="T6" fmla="*/ 20 w 40"/>
                <a:gd name="T7" fmla="*/ 6 h 21"/>
                <a:gd name="T8" fmla="*/ 15 w 40"/>
                <a:gd name="T9" fmla="*/ 0 h 21"/>
                <a:gd name="T10" fmla="*/ 0 w 40"/>
                <a:gd name="T11" fmla="*/ 18 h 21"/>
                <a:gd name="T12" fmla="*/ 21 w 40"/>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40" h="21">
                  <a:moveTo>
                    <a:pt x="21" y="18"/>
                  </a:moveTo>
                  <a:cubicBezTo>
                    <a:pt x="28" y="18"/>
                    <a:pt x="34" y="14"/>
                    <a:pt x="40" y="11"/>
                  </a:cubicBezTo>
                  <a:cubicBezTo>
                    <a:pt x="37" y="12"/>
                    <a:pt x="33" y="13"/>
                    <a:pt x="30" y="13"/>
                  </a:cubicBezTo>
                  <a:cubicBezTo>
                    <a:pt x="25" y="13"/>
                    <a:pt x="22" y="9"/>
                    <a:pt x="20" y="6"/>
                  </a:cubicBezTo>
                  <a:cubicBezTo>
                    <a:pt x="18" y="4"/>
                    <a:pt x="17" y="2"/>
                    <a:pt x="15" y="0"/>
                  </a:cubicBezTo>
                  <a:cubicBezTo>
                    <a:pt x="9" y="6"/>
                    <a:pt x="5" y="12"/>
                    <a:pt x="0" y="18"/>
                  </a:cubicBezTo>
                  <a:cubicBezTo>
                    <a:pt x="6" y="21"/>
                    <a:pt x="16" y="19"/>
                    <a:pt x="21"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2066"/>
            <p:cNvSpPr>
              <a:spLocks/>
            </p:cNvSpPr>
            <p:nvPr/>
          </p:nvSpPr>
          <p:spPr bwMode="auto">
            <a:xfrm>
              <a:off x="4551318" y="4592664"/>
              <a:ext cx="280989" cy="192089"/>
            </a:xfrm>
            <a:custGeom>
              <a:avLst/>
              <a:gdLst>
                <a:gd name="T0" fmla="*/ 33 w 75"/>
                <a:gd name="T1" fmla="*/ 13 h 51"/>
                <a:gd name="T2" fmla="*/ 26 w 75"/>
                <a:gd name="T3" fmla="*/ 22 h 51"/>
                <a:gd name="T4" fmla="*/ 20 w 75"/>
                <a:gd name="T5" fmla="*/ 33 h 51"/>
                <a:gd name="T6" fmla="*/ 0 w 75"/>
                <a:gd name="T7" fmla="*/ 51 h 51"/>
                <a:gd name="T8" fmla="*/ 0 w 75"/>
                <a:gd name="T9" fmla="*/ 51 h 51"/>
                <a:gd name="T10" fmla="*/ 27 w 75"/>
                <a:gd name="T11" fmla="*/ 39 h 51"/>
                <a:gd name="T12" fmla="*/ 38 w 75"/>
                <a:gd name="T13" fmla="*/ 13 h 51"/>
                <a:gd name="T14" fmla="*/ 54 w 75"/>
                <a:gd name="T15" fmla="*/ 9 h 51"/>
                <a:gd name="T16" fmla="*/ 66 w 75"/>
                <a:gd name="T17" fmla="*/ 8 h 51"/>
                <a:gd name="T18" fmla="*/ 75 w 75"/>
                <a:gd name="T19" fmla="*/ 3 h 51"/>
                <a:gd name="T20" fmla="*/ 73 w 75"/>
                <a:gd name="T21" fmla="*/ 0 h 51"/>
                <a:gd name="T22" fmla="*/ 66 w 75"/>
                <a:gd name="T23" fmla="*/ 6 h 51"/>
                <a:gd name="T24" fmla="*/ 53 w 75"/>
                <a:gd name="T25" fmla="*/ 8 h 51"/>
                <a:gd name="T26" fmla="*/ 37 w 75"/>
                <a:gd name="T27" fmla="*/ 11 h 51"/>
                <a:gd name="T28" fmla="*/ 33 w 75"/>
                <a:gd name="T2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51">
                  <a:moveTo>
                    <a:pt x="33" y="13"/>
                  </a:moveTo>
                  <a:cubicBezTo>
                    <a:pt x="31" y="15"/>
                    <a:pt x="28" y="20"/>
                    <a:pt x="26" y="22"/>
                  </a:cubicBezTo>
                  <a:cubicBezTo>
                    <a:pt x="23" y="25"/>
                    <a:pt x="22" y="29"/>
                    <a:pt x="20" y="33"/>
                  </a:cubicBezTo>
                  <a:cubicBezTo>
                    <a:pt x="15" y="42"/>
                    <a:pt x="9" y="48"/>
                    <a:pt x="0" y="51"/>
                  </a:cubicBezTo>
                  <a:cubicBezTo>
                    <a:pt x="0" y="51"/>
                    <a:pt x="0" y="51"/>
                    <a:pt x="0" y="51"/>
                  </a:cubicBezTo>
                  <a:cubicBezTo>
                    <a:pt x="10" y="50"/>
                    <a:pt x="20" y="46"/>
                    <a:pt x="27" y="39"/>
                  </a:cubicBezTo>
                  <a:cubicBezTo>
                    <a:pt x="32" y="35"/>
                    <a:pt x="40" y="23"/>
                    <a:pt x="38" y="13"/>
                  </a:cubicBezTo>
                  <a:cubicBezTo>
                    <a:pt x="43" y="8"/>
                    <a:pt x="48" y="9"/>
                    <a:pt x="54" y="9"/>
                  </a:cubicBezTo>
                  <a:cubicBezTo>
                    <a:pt x="58" y="9"/>
                    <a:pt x="62" y="9"/>
                    <a:pt x="66" y="8"/>
                  </a:cubicBezTo>
                  <a:cubicBezTo>
                    <a:pt x="69" y="7"/>
                    <a:pt x="72" y="5"/>
                    <a:pt x="75" y="3"/>
                  </a:cubicBezTo>
                  <a:cubicBezTo>
                    <a:pt x="74" y="3"/>
                    <a:pt x="73" y="2"/>
                    <a:pt x="73" y="0"/>
                  </a:cubicBezTo>
                  <a:cubicBezTo>
                    <a:pt x="71" y="3"/>
                    <a:pt x="69" y="5"/>
                    <a:pt x="66" y="6"/>
                  </a:cubicBezTo>
                  <a:cubicBezTo>
                    <a:pt x="62" y="7"/>
                    <a:pt x="57" y="8"/>
                    <a:pt x="53" y="8"/>
                  </a:cubicBezTo>
                  <a:cubicBezTo>
                    <a:pt x="48" y="8"/>
                    <a:pt x="41" y="8"/>
                    <a:pt x="37" y="11"/>
                  </a:cubicBezTo>
                  <a:cubicBezTo>
                    <a:pt x="36" y="12"/>
                    <a:pt x="34" y="12"/>
                    <a:pt x="33"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2068"/>
            <p:cNvSpPr>
              <a:spLocks/>
            </p:cNvSpPr>
            <p:nvPr/>
          </p:nvSpPr>
          <p:spPr bwMode="auto">
            <a:xfrm>
              <a:off x="4490993" y="4837141"/>
              <a:ext cx="217489" cy="158751"/>
            </a:xfrm>
            <a:custGeom>
              <a:avLst/>
              <a:gdLst>
                <a:gd name="T0" fmla="*/ 21 w 58"/>
                <a:gd name="T1" fmla="*/ 40 h 42"/>
                <a:gd name="T2" fmla="*/ 24 w 58"/>
                <a:gd name="T3" fmla="*/ 38 h 42"/>
                <a:gd name="T4" fmla="*/ 33 w 58"/>
                <a:gd name="T5" fmla="*/ 29 h 42"/>
                <a:gd name="T6" fmla="*/ 43 w 58"/>
                <a:gd name="T7" fmla="*/ 13 h 42"/>
                <a:gd name="T8" fmla="*/ 52 w 58"/>
                <a:gd name="T9" fmla="*/ 5 h 42"/>
                <a:gd name="T10" fmla="*/ 58 w 58"/>
                <a:gd name="T11" fmla="*/ 0 h 42"/>
                <a:gd name="T12" fmla="*/ 47 w 58"/>
                <a:gd name="T13" fmla="*/ 5 h 42"/>
                <a:gd name="T14" fmla="*/ 22 w 58"/>
                <a:gd name="T15" fmla="*/ 26 h 42"/>
                <a:gd name="T16" fmla="*/ 10 w 58"/>
                <a:gd name="T17" fmla="*/ 35 h 42"/>
                <a:gd name="T18" fmla="*/ 0 w 58"/>
                <a:gd name="T19" fmla="*/ 42 h 42"/>
                <a:gd name="T20" fmla="*/ 0 w 58"/>
                <a:gd name="T21" fmla="*/ 42 h 42"/>
                <a:gd name="T22" fmla="*/ 21 w 58"/>
                <a:gd name="T2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42">
                  <a:moveTo>
                    <a:pt x="21" y="40"/>
                  </a:moveTo>
                  <a:cubicBezTo>
                    <a:pt x="22" y="39"/>
                    <a:pt x="23" y="39"/>
                    <a:pt x="24" y="38"/>
                  </a:cubicBezTo>
                  <a:cubicBezTo>
                    <a:pt x="28" y="35"/>
                    <a:pt x="30" y="32"/>
                    <a:pt x="33" y="29"/>
                  </a:cubicBezTo>
                  <a:cubicBezTo>
                    <a:pt x="37" y="24"/>
                    <a:pt x="40" y="18"/>
                    <a:pt x="43" y="13"/>
                  </a:cubicBezTo>
                  <a:cubicBezTo>
                    <a:pt x="46" y="9"/>
                    <a:pt x="49" y="7"/>
                    <a:pt x="52" y="5"/>
                  </a:cubicBezTo>
                  <a:cubicBezTo>
                    <a:pt x="54" y="4"/>
                    <a:pt x="56" y="2"/>
                    <a:pt x="58" y="0"/>
                  </a:cubicBezTo>
                  <a:cubicBezTo>
                    <a:pt x="54" y="2"/>
                    <a:pt x="49" y="4"/>
                    <a:pt x="47" y="5"/>
                  </a:cubicBezTo>
                  <a:cubicBezTo>
                    <a:pt x="37" y="10"/>
                    <a:pt x="30" y="19"/>
                    <a:pt x="22" y="26"/>
                  </a:cubicBezTo>
                  <a:cubicBezTo>
                    <a:pt x="18" y="30"/>
                    <a:pt x="14" y="32"/>
                    <a:pt x="10" y="35"/>
                  </a:cubicBezTo>
                  <a:cubicBezTo>
                    <a:pt x="7" y="37"/>
                    <a:pt x="3" y="40"/>
                    <a:pt x="0" y="42"/>
                  </a:cubicBezTo>
                  <a:cubicBezTo>
                    <a:pt x="0" y="42"/>
                    <a:pt x="0" y="42"/>
                    <a:pt x="0" y="42"/>
                  </a:cubicBezTo>
                  <a:cubicBezTo>
                    <a:pt x="7" y="40"/>
                    <a:pt x="14" y="40"/>
                    <a:pt x="21" y="4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13" name="Picture 2069"/>
            <p:cNvPicPr>
              <a:picLocks noChangeAspect="1" noChangeArrowheads="1"/>
            </p:cNvPicPr>
            <p:nvPr/>
          </p:nvPicPr>
          <p:blipFill>
            <a:blip r:embed="rId43" cstate="screen">
              <a:extLst>
                <a:ext uri="{28A0092B-C50C-407E-A947-70E740481C1C}">
                  <a14:useLocalDpi xmlns:a14="http://schemas.microsoft.com/office/drawing/2010/main"/>
                </a:ext>
              </a:extLst>
            </a:blip>
            <a:srcRect/>
            <a:stretch>
              <a:fillRect/>
            </a:stretch>
          </p:blipFill>
          <p:spPr bwMode="auto">
            <a:xfrm>
              <a:off x="4556081" y="4821265"/>
              <a:ext cx="168276"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4" name="Picture 2070"/>
            <p:cNvPicPr>
              <a:picLocks noChangeAspect="1" noChangeArrowheads="1"/>
            </p:cNvPicPr>
            <p:nvPr/>
          </p:nvPicPr>
          <p:blipFill>
            <a:blip r:embed="rId44" cstate="screen">
              <a:extLst>
                <a:ext uri="{28A0092B-C50C-407E-A947-70E740481C1C}">
                  <a14:useLocalDpi xmlns:a14="http://schemas.microsoft.com/office/drawing/2010/main"/>
                </a:ext>
              </a:extLst>
            </a:blip>
            <a:srcRect/>
            <a:stretch>
              <a:fillRect/>
            </a:stretch>
          </p:blipFill>
          <p:spPr bwMode="auto">
            <a:xfrm>
              <a:off x="4475118" y="4784753"/>
              <a:ext cx="258764" cy="225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 name="Freeform 2071"/>
            <p:cNvSpPr>
              <a:spLocks/>
            </p:cNvSpPr>
            <p:nvPr/>
          </p:nvSpPr>
          <p:spPr bwMode="auto">
            <a:xfrm>
              <a:off x="4516393" y="4883178"/>
              <a:ext cx="98426" cy="63500"/>
            </a:xfrm>
            <a:custGeom>
              <a:avLst/>
              <a:gdLst>
                <a:gd name="T0" fmla="*/ 15 w 26"/>
                <a:gd name="T1" fmla="*/ 12 h 17"/>
                <a:gd name="T2" fmla="*/ 26 w 26"/>
                <a:gd name="T3" fmla="*/ 2 h 17"/>
                <a:gd name="T4" fmla="*/ 20 w 26"/>
                <a:gd name="T5" fmla="*/ 6 h 17"/>
                <a:gd name="T6" fmla="*/ 11 w 26"/>
                <a:gd name="T7" fmla="*/ 3 h 17"/>
                <a:gd name="T8" fmla="*/ 6 w 26"/>
                <a:gd name="T9" fmla="*/ 0 h 17"/>
                <a:gd name="T10" fmla="*/ 0 w 26"/>
                <a:gd name="T11" fmla="*/ 17 h 17"/>
                <a:gd name="T12" fmla="*/ 15 w 26"/>
                <a:gd name="T13" fmla="*/ 12 h 17"/>
              </a:gdLst>
              <a:ahLst/>
              <a:cxnLst>
                <a:cxn ang="0">
                  <a:pos x="T0" y="T1"/>
                </a:cxn>
                <a:cxn ang="0">
                  <a:pos x="T2" y="T3"/>
                </a:cxn>
                <a:cxn ang="0">
                  <a:pos x="T4" y="T5"/>
                </a:cxn>
                <a:cxn ang="0">
                  <a:pos x="T6" y="T7"/>
                </a:cxn>
                <a:cxn ang="0">
                  <a:pos x="T8" y="T9"/>
                </a:cxn>
                <a:cxn ang="0">
                  <a:pos x="T10" y="T11"/>
                </a:cxn>
                <a:cxn ang="0">
                  <a:pos x="T12" y="T13"/>
                </a:cxn>
              </a:cxnLst>
              <a:rect l="0" t="0" r="r" b="b"/>
              <a:pathLst>
                <a:path w="26" h="17">
                  <a:moveTo>
                    <a:pt x="15" y="12"/>
                  </a:moveTo>
                  <a:cubicBezTo>
                    <a:pt x="20" y="9"/>
                    <a:pt x="23" y="6"/>
                    <a:pt x="26" y="2"/>
                  </a:cubicBezTo>
                  <a:cubicBezTo>
                    <a:pt x="24" y="3"/>
                    <a:pt x="22" y="5"/>
                    <a:pt x="20" y="6"/>
                  </a:cubicBezTo>
                  <a:cubicBezTo>
                    <a:pt x="16" y="7"/>
                    <a:pt x="14" y="5"/>
                    <a:pt x="11" y="3"/>
                  </a:cubicBezTo>
                  <a:cubicBezTo>
                    <a:pt x="9" y="2"/>
                    <a:pt x="8" y="1"/>
                    <a:pt x="6" y="0"/>
                  </a:cubicBezTo>
                  <a:cubicBezTo>
                    <a:pt x="3" y="6"/>
                    <a:pt x="1" y="11"/>
                    <a:pt x="0" y="17"/>
                  </a:cubicBezTo>
                  <a:cubicBezTo>
                    <a:pt x="5" y="17"/>
                    <a:pt x="11" y="14"/>
                    <a:pt x="15"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2072"/>
            <p:cNvSpPr>
              <a:spLocks/>
            </p:cNvSpPr>
            <p:nvPr/>
          </p:nvSpPr>
          <p:spPr bwMode="auto">
            <a:xfrm>
              <a:off x="4652919" y="4765703"/>
              <a:ext cx="160338" cy="206376"/>
            </a:xfrm>
            <a:custGeom>
              <a:avLst/>
              <a:gdLst>
                <a:gd name="T0" fmla="*/ 15 w 43"/>
                <a:gd name="T1" fmla="*/ 19 h 55"/>
                <a:gd name="T2" fmla="*/ 12 w 43"/>
                <a:gd name="T3" fmla="*/ 27 h 55"/>
                <a:gd name="T4" fmla="*/ 10 w 43"/>
                <a:gd name="T5" fmla="*/ 37 h 55"/>
                <a:gd name="T6" fmla="*/ 0 w 43"/>
                <a:gd name="T7" fmla="*/ 55 h 55"/>
                <a:gd name="T8" fmla="*/ 0 w 43"/>
                <a:gd name="T9" fmla="*/ 55 h 55"/>
                <a:gd name="T10" fmla="*/ 17 w 43"/>
                <a:gd name="T11" fmla="*/ 39 h 55"/>
                <a:gd name="T12" fmla="*/ 18 w 43"/>
                <a:gd name="T13" fmla="*/ 18 h 55"/>
                <a:gd name="T14" fmla="*/ 29 w 43"/>
                <a:gd name="T15" fmla="*/ 11 h 55"/>
                <a:gd name="T16" fmla="*/ 37 w 43"/>
                <a:gd name="T17" fmla="*/ 7 h 55"/>
                <a:gd name="T18" fmla="*/ 43 w 43"/>
                <a:gd name="T19" fmla="*/ 2 h 55"/>
                <a:gd name="T20" fmla="*/ 41 w 43"/>
                <a:gd name="T21" fmla="*/ 0 h 55"/>
                <a:gd name="T22" fmla="*/ 37 w 43"/>
                <a:gd name="T23" fmla="*/ 7 h 55"/>
                <a:gd name="T24" fmla="*/ 28 w 43"/>
                <a:gd name="T25" fmla="*/ 11 h 55"/>
                <a:gd name="T26" fmla="*/ 17 w 43"/>
                <a:gd name="T27" fmla="*/ 17 h 55"/>
                <a:gd name="T28" fmla="*/ 15 w 43"/>
                <a:gd name="T29" fmla="*/ 1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5">
                  <a:moveTo>
                    <a:pt x="15" y="19"/>
                  </a:moveTo>
                  <a:cubicBezTo>
                    <a:pt x="14" y="21"/>
                    <a:pt x="13" y="25"/>
                    <a:pt x="12" y="27"/>
                  </a:cubicBezTo>
                  <a:cubicBezTo>
                    <a:pt x="10" y="31"/>
                    <a:pt x="11" y="34"/>
                    <a:pt x="10" y="37"/>
                  </a:cubicBezTo>
                  <a:cubicBezTo>
                    <a:pt x="9" y="44"/>
                    <a:pt x="6" y="50"/>
                    <a:pt x="0" y="55"/>
                  </a:cubicBezTo>
                  <a:cubicBezTo>
                    <a:pt x="0" y="55"/>
                    <a:pt x="0" y="55"/>
                    <a:pt x="0" y="55"/>
                  </a:cubicBezTo>
                  <a:cubicBezTo>
                    <a:pt x="7" y="52"/>
                    <a:pt x="13" y="46"/>
                    <a:pt x="17" y="39"/>
                  </a:cubicBezTo>
                  <a:cubicBezTo>
                    <a:pt x="19" y="35"/>
                    <a:pt x="22" y="25"/>
                    <a:pt x="18" y="18"/>
                  </a:cubicBezTo>
                  <a:cubicBezTo>
                    <a:pt x="21" y="13"/>
                    <a:pt x="25" y="13"/>
                    <a:pt x="29" y="11"/>
                  </a:cubicBezTo>
                  <a:cubicBezTo>
                    <a:pt x="32" y="10"/>
                    <a:pt x="35" y="9"/>
                    <a:pt x="37" y="7"/>
                  </a:cubicBezTo>
                  <a:cubicBezTo>
                    <a:pt x="39" y="6"/>
                    <a:pt x="41" y="4"/>
                    <a:pt x="43" y="2"/>
                  </a:cubicBezTo>
                  <a:cubicBezTo>
                    <a:pt x="42" y="2"/>
                    <a:pt x="41" y="1"/>
                    <a:pt x="41" y="0"/>
                  </a:cubicBezTo>
                  <a:cubicBezTo>
                    <a:pt x="40" y="3"/>
                    <a:pt x="39" y="5"/>
                    <a:pt x="37" y="7"/>
                  </a:cubicBezTo>
                  <a:cubicBezTo>
                    <a:pt x="34" y="8"/>
                    <a:pt x="31" y="10"/>
                    <a:pt x="28" y="11"/>
                  </a:cubicBezTo>
                  <a:cubicBezTo>
                    <a:pt x="24" y="12"/>
                    <a:pt x="19" y="14"/>
                    <a:pt x="17" y="17"/>
                  </a:cubicBezTo>
                  <a:cubicBezTo>
                    <a:pt x="16" y="18"/>
                    <a:pt x="16" y="18"/>
                    <a:pt x="15"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2073"/>
            <p:cNvSpPr>
              <a:spLocks noEditPoints="1"/>
            </p:cNvSpPr>
            <p:nvPr/>
          </p:nvSpPr>
          <p:spPr bwMode="auto">
            <a:xfrm>
              <a:off x="4498931" y="4830791"/>
              <a:ext cx="217489" cy="157164"/>
            </a:xfrm>
            <a:custGeom>
              <a:avLst/>
              <a:gdLst>
                <a:gd name="T0" fmla="*/ 32 w 58"/>
                <a:gd name="T1" fmla="*/ 9 h 42"/>
                <a:gd name="T2" fmla="*/ 39 w 58"/>
                <a:gd name="T3" fmla="*/ 8 h 42"/>
                <a:gd name="T4" fmla="*/ 33 w 58"/>
                <a:gd name="T5" fmla="*/ 13 h 42"/>
                <a:gd name="T6" fmla="*/ 29 w 58"/>
                <a:gd name="T7" fmla="*/ 16 h 42"/>
                <a:gd name="T8" fmla="*/ 25 w 58"/>
                <a:gd name="T9" fmla="*/ 19 h 42"/>
                <a:gd name="T10" fmla="*/ 20 w 58"/>
                <a:gd name="T11" fmla="*/ 18 h 42"/>
                <a:gd name="T12" fmla="*/ 18 w 58"/>
                <a:gd name="T13" fmla="*/ 18 h 42"/>
                <a:gd name="T14" fmla="*/ 15 w 58"/>
                <a:gd name="T15" fmla="*/ 16 h 42"/>
                <a:gd name="T16" fmla="*/ 17 w 58"/>
                <a:gd name="T17" fmla="*/ 18 h 42"/>
                <a:gd name="T18" fmla="*/ 19 w 58"/>
                <a:gd name="T19" fmla="*/ 19 h 42"/>
                <a:gd name="T20" fmla="*/ 22 w 58"/>
                <a:gd name="T21" fmla="*/ 20 h 42"/>
                <a:gd name="T22" fmla="*/ 26 w 58"/>
                <a:gd name="T23" fmla="*/ 20 h 42"/>
                <a:gd name="T24" fmla="*/ 24 w 58"/>
                <a:gd name="T25" fmla="*/ 22 h 42"/>
                <a:gd name="T26" fmla="*/ 17 w 58"/>
                <a:gd name="T27" fmla="*/ 27 h 42"/>
                <a:gd name="T28" fmla="*/ 12 w 58"/>
                <a:gd name="T29" fmla="*/ 29 h 42"/>
                <a:gd name="T30" fmla="*/ 6 w 58"/>
                <a:gd name="T31" fmla="*/ 31 h 42"/>
                <a:gd name="T32" fmla="*/ 18 w 58"/>
                <a:gd name="T33" fmla="*/ 28 h 42"/>
                <a:gd name="T34" fmla="*/ 18 w 58"/>
                <a:gd name="T35" fmla="*/ 29 h 42"/>
                <a:gd name="T36" fmla="*/ 8 w 58"/>
                <a:gd name="T37" fmla="*/ 38 h 42"/>
                <a:gd name="T38" fmla="*/ 15 w 58"/>
                <a:gd name="T39" fmla="*/ 33 h 42"/>
                <a:gd name="T40" fmla="*/ 22 w 58"/>
                <a:gd name="T41" fmla="*/ 27 h 42"/>
                <a:gd name="T42" fmla="*/ 34 w 58"/>
                <a:gd name="T43" fmla="*/ 14 h 42"/>
                <a:gd name="T44" fmla="*/ 41 w 58"/>
                <a:gd name="T45" fmla="*/ 9 h 42"/>
                <a:gd name="T46" fmla="*/ 48 w 58"/>
                <a:gd name="T47" fmla="*/ 7 h 42"/>
                <a:gd name="T48" fmla="*/ 42 w 58"/>
                <a:gd name="T49" fmla="*/ 12 h 42"/>
                <a:gd name="T50" fmla="*/ 37 w 58"/>
                <a:gd name="T51" fmla="*/ 21 h 42"/>
                <a:gd name="T52" fmla="*/ 30 w 58"/>
                <a:gd name="T53" fmla="*/ 31 h 42"/>
                <a:gd name="T54" fmla="*/ 21 w 58"/>
                <a:gd name="T55" fmla="*/ 40 h 42"/>
                <a:gd name="T56" fmla="*/ 35 w 58"/>
                <a:gd name="T57" fmla="*/ 27 h 42"/>
                <a:gd name="T58" fmla="*/ 41 w 58"/>
                <a:gd name="T59" fmla="*/ 16 h 42"/>
                <a:gd name="T60" fmla="*/ 46 w 58"/>
                <a:gd name="T61" fmla="*/ 11 h 42"/>
                <a:gd name="T62" fmla="*/ 53 w 58"/>
                <a:gd name="T63" fmla="*/ 5 h 42"/>
                <a:gd name="T64" fmla="*/ 54 w 58"/>
                <a:gd name="T65" fmla="*/ 5 h 42"/>
                <a:gd name="T66" fmla="*/ 51 w 58"/>
                <a:gd name="T67" fmla="*/ 15 h 42"/>
                <a:gd name="T68" fmla="*/ 49 w 58"/>
                <a:gd name="T69" fmla="*/ 28 h 42"/>
                <a:gd name="T70" fmla="*/ 44 w 58"/>
                <a:gd name="T71" fmla="*/ 36 h 42"/>
                <a:gd name="T72" fmla="*/ 51 w 58"/>
                <a:gd name="T73" fmla="*/ 24 h 42"/>
                <a:gd name="T74" fmla="*/ 52 w 58"/>
                <a:gd name="T75" fmla="*/ 21 h 42"/>
                <a:gd name="T76" fmla="*/ 54 w 58"/>
                <a:gd name="T77" fmla="*/ 11 h 42"/>
                <a:gd name="T78" fmla="*/ 56 w 58"/>
                <a:gd name="T79" fmla="*/ 3 h 42"/>
                <a:gd name="T80" fmla="*/ 58 w 58"/>
                <a:gd name="T81" fmla="*/ 1 h 42"/>
                <a:gd name="T82" fmla="*/ 53 w 58"/>
                <a:gd name="T83" fmla="*/ 3 h 42"/>
                <a:gd name="T84" fmla="*/ 50 w 58"/>
                <a:gd name="T85" fmla="*/ 4 h 42"/>
                <a:gd name="T86" fmla="*/ 47 w 58"/>
                <a:gd name="T87" fmla="*/ 2 h 42"/>
                <a:gd name="T88" fmla="*/ 46 w 58"/>
                <a:gd name="T89" fmla="*/ 2 h 42"/>
                <a:gd name="T90" fmla="*/ 39 w 58"/>
                <a:gd name="T91" fmla="*/ 0 h 42"/>
                <a:gd name="T92" fmla="*/ 35 w 58"/>
                <a:gd name="T93" fmla="*/ 0 h 42"/>
                <a:gd name="T94" fmla="*/ 39 w 58"/>
                <a:gd name="T95" fmla="*/ 1 h 42"/>
                <a:gd name="T96" fmla="*/ 45 w 58"/>
                <a:gd name="T97" fmla="*/ 3 h 42"/>
                <a:gd name="T98" fmla="*/ 46 w 58"/>
                <a:gd name="T99" fmla="*/ 3 h 42"/>
                <a:gd name="T100" fmla="*/ 48 w 58"/>
                <a:gd name="T101" fmla="*/ 5 h 42"/>
                <a:gd name="T102" fmla="*/ 40 w 58"/>
                <a:gd name="T103" fmla="*/ 7 h 42"/>
                <a:gd name="T104" fmla="*/ 32 w 58"/>
                <a:gd name="T105" fmla="*/ 8 h 42"/>
                <a:gd name="T106" fmla="*/ 26 w 58"/>
                <a:gd name="T107" fmla="*/ 9 h 42"/>
                <a:gd name="T108" fmla="*/ 19 w 58"/>
                <a:gd name="T109" fmla="*/ 8 h 42"/>
                <a:gd name="T110" fmla="*/ 30 w 58"/>
                <a:gd name="T111" fmla="*/ 10 h 42"/>
                <a:gd name="T112" fmla="*/ 26 w 58"/>
                <a:gd name="T113" fmla="*/ 20 h 42"/>
                <a:gd name="T114" fmla="*/ 26 w 58"/>
                <a:gd name="T115"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42">
                  <a:moveTo>
                    <a:pt x="30" y="10"/>
                  </a:moveTo>
                  <a:cubicBezTo>
                    <a:pt x="31" y="9"/>
                    <a:pt x="31" y="9"/>
                    <a:pt x="32" y="9"/>
                  </a:cubicBezTo>
                  <a:cubicBezTo>
                    <a:pt x="34" y="9"/>
                    <a:pt x="34" y="9"/>
                    <a:pt x="34" y="9"/>
                  </a:cubicBezTo>
                  <a:cubicBezTo>
                    <a:pt x="35" y="9"/>
                    <a:pt x="37" y="8"/>
                    <a:pt x="39" y="8"/>
                  </a:cubicBezTo>
                  <a:cubicBezTo>
                    <a:pt x="38" y="9"/>
                    <a:pt x="37" y="9"/>
                    <a:pt x="37" y="10"/>
                  </a:cubicBezTo>
                  <a:cubicBezTo>
                    <a:pt x="35" y="11"/>
                    <a:pt x="34" y="12"/>
                    <a:pt x="33" y="13"/>
                  </a:cubicBezTo>
                  <a:cubicBezTo>
                    <a:pt x="32" y="14"/>
                    <a:pt x="31" y="15"/>
                    <a:pt x="30" y="16"/>
                  </a:cubicBezTo>
                  <a:cubicBezTo>
                    <a:pt x="30" y="16"/>
                    <a:pt x="29" y="16"/>
                    <a:pt x="29" y="16"/>
                  </a:cubicBezTo>
                  <a:cubicBezTo>
                    <a:pt x="29" y="17"/>
                    <a:pt x="28" y="18"/>
                    <a:pt x="27" y="18"/>
                  </a:cubicBezTo>
                  <a:cubicBezTo>
                    <a:pt x="27" y="19"/>
                    <a:pt x="26" y="19"/>
                    <a:pt x="25" y="19"/>
                  </a:cubicBezTo>
                  <a:cubicBezTo>
                    <a:pt x="24" y="19"/>
                    <a:pt x="23" y="19"/>
                    <a:pt x="22" y="19"/>
                  </a:cubicBezTo>
                  <a:cubicBezTo>
                    <a:pt x="22" y="19"/>
                    <a:pt x="21" y="19"/>
                    <a:pt x="20" y="18"/>
                  </a:cubicBezTo>
                  <a:cubicBezTo>
                    <a:pt x="19" y="18"/>
                    <a:pt x="19" y="18"/>
                    <a:pt x="19" y="18"/>
                  </a:cubicBezTo>
                  <a:cubicBezTo>
                    <a:pt x="19" y="18"/>
                    <a:pt x="19" y="18"/>
                    <a:pt x="18" y="18"/>
                  </a:cubicBezTo>
                  <a:cubicBezTo>
                    <a:pt x="18" y="18"/>
                    <a:pt x="18" y="18"/>
                    <a:pt x="17" y="18"/>
                  </a:cubicBezTo>
                  <a:cubicBezTo>
                    <a:pt x="16" y="17"/>
                    <a:pt x="15" y="17"/>
                    <a:pt x="15" y="16"/>
                  </a:cubicBezTo>
                  <a:cubicBezTo>
                    <a:pt x="14" y="16"/>
                    <a:pt x="13" y="15"/>
                    <a:pt x="12" y="15"/>
                  </a:cubicBezTo>
                  <a:cubicBezTo>
                    <a:pt x="14" y="16"/>
                    <a:pt x="15" y="17"/>
                    <a:pt x="17" y="18"/>
                  </a:cubicBezTo>
                  <a:cubicBezTo>
                    <a:pt x="17" y="18"/>
                    <a:pt x="18" y="19"/>
                    <a:pt x="18" y="19"/>
                  </a:cubicBezTo>
                  <a:cubicBezTo>
                    <a:pt x="18" y="19"/>
                    <a:pt x="19" y="19"/>
                    <a:pt x="19" y="19"/>
                  </a:cubicBezTo>
                  <a:cubicBezTo>
                    <a:pt x="19" y="19"/>
                    <a:pt x="19" y="19"/>
                    <a:pt x="19" y="19"/>
                  </a:cubicBezTo>
                  <a:cubicBezTo>
                    <a:pt x="20" y="20"/>
                    <a:pt x="21" y="20"/>
                    <a:pt x="22" y="20"/>
                  </a:cubicBezTo>
                  <a:cubicBezTo>
                    <a:pt x="23" y="20"/>
                    <a:pt x="24" y="21"/>
                    <a:pt x="25" y="20"/>
                  </a:cubicBezTo>
                  <a:cubicBezTo>
                    <a:pt x="25" y="20"/>
                    <a:pt x="26" y="20"/>
                    <a:pt x="26" y="20"/>
                  </a:cubicBezTo>
                  <a:cubicBezTo>
                    <a:pt x="26" y="21"/>
                    <a:pt x="25" y="21"/>
                    <a:pt x="25" y="21"/>
                  </a:cubicBezTo>
                  <a:cubicBezTo>
                    <a:pt x="25" y="22"/>
                    <a:pt x="24" y="22"/>
                    <a:pt x="24" y="22"/>
                  </a:cubicBezTo>
                  <a:cubicBezTo>
                    <a:pt x="23" y="23"/>
                    <a:pt x="23" y="23"/>
                    <a:pt x="22" y="24"/>
                  </a:cubicBezTo>
                  <a:cubicBezTo>
                    <a:pt x="20" y="25"/>
                    <a:pt x="19" y="26"/>
                    <a:pt x="17" y="27"/>
                  </a:cubicBezTo>
                  <a:cubicBezTo>
                    <a:pt x="16" y="28"/>
                    <a:pt x="15" y="28"/>
                    <a:pt x="15" y="28"/>
                  </a:cubicBezTo>
                  <a:cubicBezTo>
                    <a:pt x="14" y="29"/>
                    <a:pt x="13" y="29"/>
                    <a:pt x="12" y="29"/>
                  </a:cubicBezTo>
                  <a:cubicBezTo>
                    <a:pt x="11" y="30"/>
                    <a:pt x="10" y="30"/>
                    <a:pt x="9" y="30"/>
                  </a:cubicBezTo>
                  <a:cubicBezTo>
                    <a:pt x="8" y="30"/>
                    <a:pt x="7" y="31"/>
                    <a:pt x="6" y="31"/>
                  </a:cubicBezTo>
                  <a:cubicBezTo>
                    <a:pt x="8" y="31"/>
                    <a:pt x="10" y="30"/>
                    <a:pt x="12" y="30"/>
                  </a:cubicBezTo>
                  <a:cubicBezTo>
                    <a:pt x="14" y="30"/>
                    <a:pt x="16" y="29"/>
                    <a:pt x="18" y="28"/>
                  </a:cubicBezTo>
                  <a:cubicBezTo>
                    <a:pt x="19" y="28"/>
                    <a:pt x="20" y="27"/>
                    <a:pt x="21" y="26"/>
                  </a:cubicBezTo>
                  <a:cubicBezTo>
                    <a:pt x="20" y="27"/>
                    <a:pt x="19" y="28"/>
                    <a:pt x="18" y="29"/>
                  </a:cubicBezTo>
                  <a:cubicBezTo>
                    <a:pt x="17" y="30"/>
                    <a:pt x="16" y="31"/>
                    <a:pt x="15" y="32"/>
                  </a:cubicBezTo>
                  <a:cubicBezTo>
                    <a:pt x="12" y="34"/>
                    <a:pt x="10" y="36"/>
                    <a:pt x="8" y="38"/>
                  </a:cubicBezTo>
                  <a:cubicBezTo>
                    <a:pt x="5" y="39"/>
                    <a:pt x="3" y="41"/>
                    <a:pt x="0" y="42"/>
                  </a:cubicBezTo>
                  <a:cubicBezTo>
                    <a:pt x="5" y="40"/>
                    <a:pt x="11" y="37"/>
                    <a:pt x="15" y="33"/>
                  </a:cubicBezTo>
                  <a:cubicBezTo>
                    <a:pt x="16" y="32"/>
                    <a:pt x="18" y="31"/>
                    <a:pt x="19" y="30"/>
                  </a:cubicBezTo>
                  <a:cubicBezTo>
                    <a:pt x="20" y="29"/>
                    <a:pt x="21" y="28"/>
                    <a:pt x="22" y="27"/>
                  </a:cubicBezTo>
                  <a:cubicBezTo>
                    <a:pt x="24" y="25"/>
                    <a:pt x="26" y="23"/>
                    <a:pt x="28" y="20"/>
                  </a:cubicBezTo>
                  <a:cubicBezTo>
                    <a:pt x="30" y="18"/>
                    <a:pt x="32" y="16"/>
                    <a:pt x="34" y="14"/>
                  </a:cubicBezTo>
                  <a:cubicBezTo>
                    <a:pt x="35" y="13"/>
                    <a:pt x="36" y="12"/>
                    <a:pt x="38" y="12"/>
                  </a:cubicBezTo>
                  <a:cubicBezTo>
                    <a:pt x="39" y="11"/>
                    <a:pt x="40" y="10"/>
                    <a:pt x="41" y="9"/>
                  </a:cubicBezTo>
                  <a:cubicBezTo>
                    <a:pt x="43" y="9"/>
                    <a:pt x="44" y="8"/>
                    <a:pt x="45" y="8"/>
                  </a:cubicBezTo>
                  <a:cubicBezTo>
                    <a:pt x="46" y="7"/>
                    <a:pt x="47" y="7"/>
                    <a:pt x="48" y="7"/>
                  </a:cubicBezTo>
                  <a:cubicBezTo>
                    <a:pt x="47" y="8"/>
                    <a:pt x="46" y="9"/>
                    <a:pt x="45" y="10"/>
                  </a:cubicBezTo>
                  <a:cubicBezTo>
                    <a:pt x="44" y="11"/>
                    <a:pt x="43" y="12"/>
                    <a:pt x="42" y="12"/>
                  </a:cubicBezTo>
                  <a:cubicBezTo>
                    <a:pt x="42" y="13"/>
                    <a:pt x="41" y="14"/>
                    <a:pt x="40" y="15"/>
                  </a:cubicBezTo>
                  <a:cubicBezTo>
                    <a:pt x="39" y="17"/>
                    <a:pt x="38" y="19"/>
                    <a:pt x="37" y="21"/>
                  </a:cubicBezTo>
                  <a:cubicBezTo>
                    <a:pt x="36" y="22"/>
                    <a:pt x="35" y="24"/>
                    <a:pt x="34" y="26"/>
                  </a:cubicBezTo>
                  <a:cubicBezTo>
                    <a:pt x="33" y="28"/>
                    <a:pt x="32" y="30"/>
                    <a:pt x="30" y="31"/>
                  </a:cubicBezTo>
                  <a:cubicBezTo>
                    <a:pt x="29" y="33"/>
                    <a:pt x="28" y="35"/>
                    <a:pt x="26" y="36"/>
                  </a:cubicBezTo>
                  <a:cubicBezTo>
                    <a:pt x="25" y="38"/>
                    <a:pt x="23" y="39"/>
                    <a:pt x="21" y="40"/>
                  </a:cubicBezTo>
                  <a:cubicBezTo>
                    <a:pt x="25" y="38"/>
                    <a:pt x="28" y="35"/>
                    <a:pt x="31" y="32"/>
                  </a:cubicBezTo>
                  <a:cubicBezTo>
                    <a:pt x="32" y="30"/>
                    <a:pt x="34" y="28"/>
                    <a:pt x="35" y="27"/>
                  </a:cubicBezTo>
                  <a:cubicBezTo>
                    <a:pt x="36" y="25"/>
                    <a:pt x="37" y="23"/>
                    <a:pt x="38" y="21"/>
                  </a:cubicBezTo>
                  <a:cubicBezTo>
                    <a:pt x="39" y="19"/>
                    <a:pt x="40" y="17"/>
                    <a:pt x="41" y="16"/>
                  </a:cubicBezTo>
                  <a:cubicBezTo>
                    <a:pt x="42" y="15"/>
                    <a:pt x="43" y="14"/>
                    <a:pt x="43" y="13"/>
                  </a:cubicBezTo>
                  <a:cubicBezTo>
                    <a:pt x="44" y="13"/>
                    <a:pt x="45" y="12"/>
                    <a:pt x="46" y="11"/>
                  </a:cubicBezTo>
                  <a:cubicBezTo>
                    <a:pt x="47" y="10"/>
                    <a:pt x="49" y="8"/>
                    <a:pt x="50" y="7"/>
                  </a:cubicBezTo>
                  <a:cubicBezTo>
                    <a:pt x="51" y="6"/>
                    <a:pt x="52" y="6"/>
                    <a:pt x="53" y="5"/>
                  </a:cubicBezTo>
                  <a:cubicBezTo>
                    <a:pt x="53" y="5"/>
                    <a:pt x="53" y="5"/>
                    <a:pt x="54" y="5"/>
                  </a:cubicBezTo>
                  <a:cubicBezTo>
                    <a:pt x="54" y="5"/>
                    <a:pt x="54" y="5"/>
                    <a:pt x="54" y="5"/>
                  </a:cubicBezTo>
                  <a:cubicBezTo>
                    <a:pt x="53" y="7"/>
                    <a:pt x="53" y="9"/>
                    <a:pt x="52" y="11"/>
                  </a:cubicBezTo>
                  <a:cubicBezTo>
                    <a:pt x="52" y="12"/>
                    <a:pt x="52" y="14"/>
                    <a:pt x="51" y="15"/>
                  </a:cubicBezTo>
                  <a:cubicBezTo>
                    <a:pt x="51" y="17"/>
                    <a:pt x="51" y="18"/>
                    <a:pt x="51" y="20"/>
                  </a:cubicBezTo>
                  <a:cubicBezTo>
                    <a:pt x="51" y="23"/>
                    <a:pt x="50" y="25"/>
                    <a:pt x="49" y="28"/>
                  </a:cubicBezTo>
                  <a:cubicBezTo>
                    <a:pt x="48" y="30"/>
                    <a:pt x="47" y="31"/>
                    <a:pt x="46" y="32"/>
                  </a:cubicBezTo>
                  <a:cubicBezTo>
                    <a:pt x="45" y="33"/>
                    <a:pt x="45" y="35"/>
                    <a:pt x="44" y="36"/>
                  </a:cubicBezTo>
                  <a:cubicBezTo>
                    <a:pt x="46" y="34"/>
                    <a:pt x="48" y="31"/>
                    <a:pt x="49" y="28"/>
                  </a:cubicBezTo>
                  <a:cubicBezTo>
                    <a:pt x="50" y="27"/>
                    <a:pt x="50" y="26"/>
                    <a:pt x="51" y="24"/>
                  </a:cubicBezTo>
                  <a:cubicBezTo>
                    <a:pt x="51" y="24"/>
                    <a:pt x="51" y="23"/>
                    <a:pt x="52" y="22"/>
                  </a:cubicBezTo>
                  <a:cubicBezTo>
                    <a:pt x="52" y="22"/>
                    <a:pt x="52" y="21"/>
                    <a:pt x="52" y="21"/>
                  </a:cubicBezTo>
                  <a:cubicBezTo>
                    <a:pt x="52" y="20"/>
                    <a:pt x="52" y="20"/>
                    <a:pt x="52" y="20"/>
                  </a:cubicBezTo>
                  <a:cubicBezTo>
                    <a:pt x="52" y="17"/>
                    <a:pt x="53" y="14"/>
                    <a:pt x="54" y="11"/>
                  </a:cubicBezTo>
                  <a:cubicBezTo>
                    <a:pt x="54" y="9"/>
                    <a:pt x="54" y="8"/>
                    <a:pt x="55" y="7"/>
                  </a:cubicBezTo>
                  <a:cubicBezTo>
                    <a:pt x="55" y="6"/>
                    <a:pt x="55" y="4"/>
                    <a:pt x="56" y="3"/>
                  </a:cubicBezTo>
                  <a:cubicBezTo>
                    <a:pt x="56" y="3"/>
                    <a:pt x="57" y="3"/>
                    <a:pt x="58" y="2"/>
                  </a:cubicBezTo>
                  <a:cubicBezTo>
                    <a:pt x="58" y="2"/>
                    <a:pt x="58" y="1"/>
                    <a:pt x="58" y="1"/>
                  </a:cubicBezTo>
                  <a:cubicBezTo>
                    <a:pt x="58" y="0"/>
                    <a:pt x="57" y="0"/>
                    <a:pt x="56" y="0"/>
                  </a:cubicBezTo>
                  <a:cubicBezTo>
                    <a:pt x="55" y="1"/>
                    <a:pt x="54" y="2"/>
                    <a:pt x="53" y="3"/>
                  </a:cubicBezTo>
                  <a:cubicBezTo>
                    <a:pt x="52" y="3"/>
                    <a:pt x="51" y="3"/>
                    <a:pt x="50" y="4"/>
                  </a:cubicBezTo>
                  <a:cubicBezTo>
                    <a:pt x="50" y="4"/>
                    <a:pt x="50" y="4"/>
                    <a:pt x="50" y="4"/>
                  </a:cubicBezTo>
                  <a:cubicBezTo>
                    <a:pt x="49" y="3"/>
                    <a:pt x="48" y="3"/>
                    <a:pt x="48" y="3"/>
                  </a:cubicBezTo>
                  <a:cubicBezTo>
                    <a:pt x="47" y="2"/>
                    <a:pt x="47" y="2"/>
                    <a:pt x="47" y="2"/>
                  </a:cubicBezTo>
                  <a:cubicBezTo>
                    <a:pt x="46" y="2"/>
                    <a:pt x="46" y="2"/>
                    <a:pt x="46" y="2"/>
                  </a:cubicBezTo>
                  <a:cubicBezTo>
                    <a:pt x="46" y="2"/>
                    <a:pt x="46" y="2"/>
                    <a:pt x="46" y="2"/>
                  </a:cubicBezTo>
                  <a:cubicBezTo>
                    <a:pt x="45" y="1"/>
                    <a:pt x="44" y="1"/>
                    <a:pt x="44" y="1"/>
                  </a:cubicBezTo>
                  <a:cubicBezTo>
                    <a:pt x="42" y="0"/>
                    <a:pt x="41" y="0"/>
                    <a:pt x="39" y="0"/>
                  </a:cubicBezTo>
                  <a:cubicBezTo>
                    <a:pt x="38" y="0"/>
                    <a:pt x="38" y="0"/>
                    <a:pt x="37" y="0"/>
                  </a:cubicBezTo>
                  <a:cubicBezTo>
                    <a:pt x="36" y="0"/>
                    <a:pt x="36" y="0"/>
                    <a:pt x="35" y="0"/>
                  </a:cubicBezTo>
                  <a:cubicBezTo>
                    <a:pt x="35" y="0"/>
                    <a:pt x="36" y="0"/>
                    <a:pt x="37" y="0"/>
                  </a:cubicBezTo>
                  <a:cubicBezTo>
                    <a:pt x="38" y="0"/>
                    <a:pt x="38" y="0"/>
                    <a:pt x="39" y="1"/>
                  </a:cubicBezTo>
                  <a:cubicBezTo>
                    <a:pt x="40" y="1"/>
                    <a:pt x="42" y="1"/>
                    <a:pt x="43" y="2"/>
                  </a:cubicBezTo>
                  <a:cubicBezTo>
                    <a:pt x="44" y="2"/>
                    <a:pt x="45" y="2"/>
                    <a:pt x="45" y="3"/>
                  </a:cubicBezTo>
                  <a:cubicBezTo>
                    <a:pt x="45" y="3"/>
                    <a:pt x="46" y="3"/>
                    <a:pt x="46" y="3"/>
                  </a:cubicBezTo>
                  <a:cubicBezTo>
                    <a:pt x="46" y="3"/>
                    <a:pt x="46" y="3"/>
                    <a:pt x="46" y="3"/>
                  </a:cubicBezTo>
                  <a:cubicBezTo>
                    <a:pt x="46" y="3"/>
                    <a:pt x="47" y="4"/>
                    <a:pt x="47" y="4"/>
                  </a:cubicBezTo>
                  <a:cubicBezTo>
                    <a:pt x="48" y="4"/>
                    <a:pt x="48" y="4"/>
                    <a:pt x="48" y="5"/>
                  </a:cubicBezTo>
                  <a:cubicBezTo>
                    <a:pt x="48" y="5"/>
                    <a:pt x="47" y="5"/>
                    <a:pt x="47" y="5"/>
                  </a:cubicBezTo>
                  <a:cubicBezTo>
                    <a:pt x="40" y="7"/>
                    <a:pt x="40" y="7"/>
                    <a:pt x="40" y="7"/>
                  </a:cubicBezTo>
                  <a:cubicBezTo>
                    <a:pt x="38" y="7"/>
                    <a:pt x="36" y="8"/>
                    <a:pt x="33" y="8"/>
                  </a:cubicBezTo>
                  <a:cubicBezTo>
                    <a:pt x="32" y="8"/>
                    <a:pt x="32" y="8"/>
                    <a:pt x="32" y="8"/>
                  </a:cubicBezTo>
                  <a:cubicBezTo>
                    <a:pt x="31" y="8"/>
                    <a:pt x="31" y="9"/>
                    <a:pt x="30" y="9"/>
                  </a:cubicBezTo>
                  <a:cubicBezTo>
                    <a:pt x="29" y="9"/>
                    <a:pt x="28" y="9"/>
                    <a:pt x="26" y="9"/>
                  </a:cubicBezTo>
                  <a:cubicBezTo>
                    <a:pt x="25" y="9"/>
                    <a:pt x="24" y="9"/>
                    <a:pt x="23" y="9"/>
                  </a:cubicBezTo>
                  <a:cubicBezTo>
                    <a:pt x="22" y="8"/>
                    <a:pt x="21" y="8"/>
                    <a:pt x="19" y="8"/>
                  </a:cubicBezTo>
                  <a:cubicBezTo>
                    <a:pt x="22" y="9"/>
                    <a:pt x="24" y="9"/>
                    <a:pt x="26" y="10"/>
                  </a:cubicBezTo>
                  <a:cubicBezTo>
                    <a:pt x="28" y="10"/>
                    <a:pt x="29" y="10"/>
                    <a:pt x="30" y="10"/>
                  </a:cubicBezTo>
                  <a:close/>
                  <a:moveTo>
                    <a:pt x="26" y="20"/>
                  </a:moveTo>
                  <a:cubicBezTo>
                    <a:pt x="26" y="20"/>
                    <a:pt x="26" y="20"/>
                    <a:pt x="26" y="20"/>
                  </a:cubicBezTo>
                  <a:cubicBezTo>
                    <a:pt x="26" y="20"/>
                    <a:pt x="26" y="20"/>
                    <a:pt x="26" y="20"/>
                  </a:cubicBezTo>
                  <a:cubicBezTo>
                    <a:pt x="26" y="20"/>
                    <a:pt x="26" y="20"/>
                    <a:pt x="26"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2074"/>
            <p:cNvSpPr>
              <a:spLocks/>
            </p:cNvSpPr>
            <p:nvPr/>
          </p:nvSpPr>
          <p:spPr bwMode="auto">
            <a:xfrm>
              <a:off x="3946477" y="4345012"/>
              <a:ext cx="217489" cy="158751"/>
            </a:xfrm>
            <a:custGeom>
              <a:avLst/>
              <a:gdLst>
                <a:gd name="T0" fmla="*/ 22 w 58"/>
                <a:gd name="T1" fmla="*/ 40 h 42"/>
                <a:gd name="T2" fmla="*/ 25 w 58"/>
                <a:gd name="T3" fmla="*/ 38 h 42"/>
                <a:gd name="T4" fmla="*/ 33 w 58"/>
                <a:gd name="T5" fmla="*/ 29 h 42"/>
                <a:gd name="T6" fmla="*/ 44 w 58"/>
                <a:gd name="T7" fmla="*/ 13 h 42"/>
                <a:gd name="T8" fmla="*/ 53 w 58"/>
                <a:gd name="T9" fmla="*/ 5 h 42"/>
                <a:gd name="T10" fmla="*/ 58 w 58"/>
                <a:gd name="T11" fmla="*/ 0 h 42"/>
                <a:gd name="T12" fmla="*/ 47 w 58"/>
                <a:gd name="T13" fmla="*/ 5 h 42"/>
                <a:gd name="T14" fmla="*/ 22 w 58"/>
                <a:gd name="T15" fmla="*/ 26 h 42"/>
                <a:gd name="T16" fmla="*/ 10 w 58"/>
                <a:gd name="T17" fmla="*/ 35 h 42"/>
                <a:gd name="T18" fmla="*/ 0 w 58"/>
                <a:gd name="T19" fmla="*/ 42 h 42"/>
                <a:gd name="T20" fmla="*/ 0 w 58"/>
                <a:gd name="T21" fmla="*/ 42 h 42"/>
                <a:gd name="T22" fmla="*/ 22 w 58"/>
                <a:gd name="T2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42">
                  <a:moveTo>
                    <a:pt x="22" y="40"/>
                  </a:moveTo>
                  <a:cubicBezTo>
                    <a:pt x="23" y="39"/>
                    <a:pt x="24" y="39"/>
                    <a:pt x="25" y="38"/>
                  </a:cubicBezTo>
                  <a:cubicBezTo>
                    <a:pt x="28" y="35"/>
                    <a:pt x="31" y="32"/>
                    <a:pt x="33" y="29"/>
                  </a:cubicBezTo>
                  <a:cubicBezTo>
                    <a:pt x="38" y="24"/>
                    <a:pt x="40" y="18"/>
                    <a:pt x="44" y="13"/>
                  </a:cubicBezTo>
                  <a:cubicBezTo>
                    <a:pt x="46" y="9"/>
                    <a:pt x="49" y="7"/>
                    <a:pt x="53" y="5"/>
                  </a:cubicBezTo>
                  <a:cubicBezTo>
                    <a:pt x="54" y="4"/>
                    <a:pt x="57" y="2"/>
                    <a:pt x="58" y="0"/>
                  </a:cubicBezTo>
                  <a:cubicBezTo>
                    <a:pt x="54" y="2"/>
                    <a:pt x="49" y="4"/>
                    <a:pt x="47" y="5"/>
                  </a:cubicBezTo>
                  <a:cubicBezTo>
                    <a:pt x="37" y="10"/>
                    <a:pt x="30" y="19"/>
                    <a:pt x="22" y="26"/>
                  </a:cubicBezTo>
                  <a:cubicBezTo>
                    <a:pt x="18" y="30"/>
                    <a:pt x="14" y="32"/>
                    <a:pt x="10" y="35"/>
                  </a:cubicBezTo>
                  <a:cubicBezTo>
                    <a:pt x="7" y="37"/>
                    <a:pt x="3" y="40"/>
                    <a:pt x="0" y="42"/>
                  </a:cubicBezTo>
                  <a:cubicBezTo>
                    <a:pt x="0" y="42"/>
                    <a:pt x="0" y="42"/>
                    <a:pt x="0" y="42"/>
                  </a:cubicBezTo>
                  <a:cubicBezTo>
                    <a:pt x="7" y="40"/>
                    <a:pt x="14" y="40"/>
                    <a:pt x="22" y="4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19" name="Picture 2075"/>
            <p:cNvPicPr>
              <a:picLocks noChangeAspect="1" noChangeArrowheads="1"/>
            </p:cNvPicPr>
            <p:nvPr/>
          </p:nvPicPr>
          <p:blipFill>
            <a:blip r:embed="rId45" cstate="screen">
              <a:extLst>
                <a:ext uri="{28A0092B-C50C-407E-A947-70E740481C1C}">
                  <a14:useLocalDpi xmlns:a14="http://schemas.microsoft.com/office/drawing/2010/main"/>
                </a:ext>
              </a:extLst>
            </a:blip>
            <a:srcRect/>
            <a:stretch>
              <a:fillRect/>
            </a:stretch>
          </p:blipFill>
          <p:spPr bwMode="auto">
            <a:xfrm>
              <a:off x="4011565" y="4329137"/>
              <a:ext cx="169864"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0" name="Picture 2076"/>
            <p:cNvPicPr>
              <a:picLocks noChangeAspect="1" noChangeArrowheads="1"/>
            </p:cNvPicPr>
            <p:nvPr/>
          </p:nvPicPr>
          <p:blipFill>
            <a:blip r:embed="rId46" cstate="screen">
              <a:extLst>
                <a:ext uri="{28A0092B-C50C-407E-A947-70E740481C1C}">
                  <a14:useLocalDpi xmlns:a14="http://schemas.microsoft.com/office/drawing/2010/main"/>
                </a:ext>
              </a:extLst>
            </a:blip>
            <a:srcRect/>
            <a:stretch>
              <a:fillRect/>
            </a:stretch>
          </p:blipFill>
          <p:spPr bwMode="auto">
            <a:xfrm>
              <a:off x="3932190" y="4292624"/>
              <a:ext cx="258764" cy="225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1" name="Freeform 2077"/>
            <p:cNvSpPr>
              <a:spLocks/>
            </p:cNvSpPr>
            <p:nvPr/>
          </p:nvSpPr>
          <p:spPr bwMode="auto">
            <a:xfrm>
              <a:off x="3971877" y="4391050"/>
              <a:ext cx="101601" cy="63500"/>
            </a:xfrm>
            <a:custGeom>
              <a:avLst/>
              <a:gdLst>
                <a:gd name="T0" fmla="*/ 15 w 27"/>
                <a:gd name="T1" fmla="*/ 12 h 17"/>
                <a:gd name="T2" fmla="*/ 27 w 27"/>
                <a:gd name="T3" fmla="*/ 2 h 17"/>
                <a:gd name="T4" fmla="*/ 20 w 27"/>
                <a:gd name="T5" fmla="*/ 6 h 17"/>
                <a:gd name="T6" fmla="*/ 11 w 27"/>
                <a:gd name="T7" fmla="*/ 3 h 17"/>
                <a:gd name="T8" fmla="*/ 6 w 27"/>
                <a:gd name="T9" fmla="*/ 0 h 17"/>
                <a:gd name="T10" fmla="*/ 0 w 27"/>
                <a:gd name="T11" fmla="*/ 17 h 17"/>
                <a:gd name="T12" fmla="*/ 15 w 27"/>
                <a:gd name="T13" fmla="*/ 12 h 17"/>
              </a:gdLst>
              <a:ahLst/>
              <a:cxnLst>
                <a:cxn ang="0">
                  <a:pos x="T0" y="T1"/>
                </a:cxn>
                <a:cxn ang="0">
                  <a:pos x="T2" y="T3"/>
                </a:cxn>
                <a:cxn ang="0">
                  <a:pos x="T4" y="T5"/>
                </a:cxn>
                <a:cxn ang="0">
                  <a:pos x="T6" y="T7"/>
                </a:cxn>
                <a:cxn ang="0">
                  <a:pos x="T8" y="T9"/>
                </a:cxn>
                <a:cxn ang="0">
                  <a:pos x="T10" y="T11"/>
                </a:cxn>
                <a:cxn ang="0">
                  <a:pos x="T12" y="T13"/>
                </a:cxn>
              </a:cxnLst>
              <a:rect l="0" t="0" r="r" b="b"/>
              <a:pathLst>
                <a:path w="27" h="17">
                  <a:moveTo>
                    <a:pt x="15" y="12"/>
                  </a:moveTo>
                  <a:cubicBezTo>
                    <a:pt x="20" y="9"/>
                    <a:pt x="23" y="6"/>
                    <a:pt x="27" y="2"/>
                  </a:cubicBezTo>
                  <a:cubicBezTo>
                    <a:pt x="25" y="3"/>
                    <a:pt x="22" y="5"/>
                    <a:pt x="20" y="6"/>
                  </a:cubicBezTo>
                  <a:cubicBezTo>
                    <a:pt x="17" y="7"/>
                    <a:pt x="14" y="5"/>
                    <a:pt x="11" y="3"/>
                  </a:cubicBezTo>
                  <a:cubicBezTo>
                    <a:pt x="10" y="2"/>
                    <a:pt x="8" y="1"/>
                    <a:pt x="6" y="0"/>
                  </a:cubicBezTo>
                  <a:cubicBezTo>
                    <a:pt x="3" y="6"/>
                    <a:pt x="2" y="11"/>
                    <a:pt x="0" y="17"/>
                  </a:cubicBezTo>
                  <a:cubicBezTo>
                    <a:pt x="5" y="17"/>
                    <a:pt x="11" y="14"/>
                    <a:pt x="15"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2078"/>
            <p:cNvSpPr>
              <a:spLocks/>
            </p:cNvSpPr>
            <p:nvPr/>
          </p:nvSpPr>
          <p:spPr bwMode="auto">
            <a:xfrm>
              <a:off x="4108403" y="4273574"/>
              <a:ext cx="160338" cy="206376"/>
            </a:xfrm>
            <a:custGeom>
              <a:avLst/>
              <a:gdLst>
                <a:gd name="T0" fmla="*/ 15 w 43"/>
                <a:gd name="T1" fmla="*/ 19 h 55"/>
                <a:gd name="T2" fmla="*/ 12 w 43"/>
                <a:gd name="T3" fmla="*/ 27 h 55"/>
                <a:gd name="T4" fmla="*/ 11 w 43"/>
                <a:gd name="T5" fmla="*/ 37 h 55"/>
                <a:gd name="T6" fmla="*/ 1 w 43"/>
                <a:gd name="T7" fmla="*/ 55 h 55"/>
                <a:gd name="T8" fmla="*/ 0 w 43"/>
                <a:gd name="T9" fmla="*/ 55 h 55"/>
                <a:gd name="T10" fmla="*/ 17 w 43"/>
                <a:gd name="T11" fmla="*/ 39 h 55"/>
                <a:gd name="T12" fmla="*/ 18 w 43"/>
                <a:gd name="T13" fmla="*/ 18 h 55"/>
                <a:gd name="T14" fmla="*/ 29 w 43"/>
                <a:gd name="T15" fmla="*/ 11 h 55"/>
                <a:gd name="T16" fmla="*/ 38 w 43"/>
                <a:gd name="T17" fmla="*/ 7 h 55"/>
                <a:gd name="T18" fmla="*/ 43 w 43"/>
                <a:gd name="T19" fmla="*/ 2 h 55"/>
                <a:gd name="T20" fmla="*/ 41 w 43"/>
                <a:gd name="T21" fmla="*/ 0 h 55"/>
                <a:gd name="T22" fmla="*/ 37 w 43"/>
                <a:gd name="T23" fmla="*/ 7 h 55"/>
                <a:gd name="T24" fmla="*/ 29 w 43"/>
                <a:gd name="T25" fmla="*/ 11 h 55"/>
                <a:gd name="T26" fmla="*/ 18 w 43"/>
                <a:gd name="T27" fmla="*/ 17 h 55"/>
                <a:gd name="T28" fmla="*/ 15 w 43"/>
                <a:gd name="T29" fmla="*/ 1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5">
                  <a:moveTo>
                    <a:pt x="15" y="19"/>
                  </a:moveTo>
                  <a:cubicBezTo>
                    <a:pt x="14" y="21"/>
                    <a:pt x="13" y="25"/>
                    <a:pt x="12" y="27"/>
                  </a:cubicBezTo>
                  <a:cubicBezTo>
                    <a:pt x="11" y="31"/>
                    <a:pt x="11" y="34"/>
                    <a:pt x="11" y="37"/>
                  </a:cubicBezTo>
                  <a:cubicBezTo>
                    <a:pt x="9" y="44"/>
                    <a:pt x="7" y="50"/>
                    <a:pt x="1" y="55"/>
                  </a:cubicBezTo>
                  <a:cubicBezTo>
                    <a:pt x="1" y="55"/>
                    <a:pt x="1" y="55"/>
                    <a:pt x="0" y="55"/>
                  </a:cubicBezTo>
                  <a:cubicBezTo>
                    <a:pt x="7" y="52"/>
                    <a:pt x="13" y="46"/>
                    <a:pt x="17" y="39"/>
                  </a:cubicBezTo>
                  <a:cubicBezTo>
                    <a:pt x="20" y="35"/>
                    <a:pt x="23" y="25"/>
                    <a:pt x="18" y="18"/>
                  </a:cubicBezTo>
                  <a:cubicBezTo>
                    <a:pt x="21" y="13"/>
                    <a:pt x="25" y="13"/>
                    <a:pt x="29" y="11"/>
                  </a:cubicBezTo>
                  <a:cubicBezTo>
                    <a:pt x="32" y="10"/>
                    <a:pt x="35" y="9"/>
                    <a:pt x="38" y="7"/>
                  </a:cubicBezTo>
                  <a:cubicBezTo>
                    <a:pt x="40" y="6"/>
                    <a:pt x="42" y="4"/>
                    <a:pt x="43" y="2"/>
                  </a:cubicBezTo>
                  <a:cubicBezTo>
                    <a:pt x="42" y="2"/>
                    <a:pt x="41" y="1"/>
                    <a:pt x="41" y="0"/>
                  </a:cubicBezTo>
                  <a:cubicBezTo>
                    <a:pt x="40" y="3"/>
                    <a:pt x="39" y="5"/>
                    <a:pt x="37" y="7"/>
                  </a:cubicBezTo>
                  <a:cubicBezTo>
                    <a:pt x="35" y="8"/>
                    <a:pt x="31" y="10"/>
                    <a:pt x="29" y="11"/>
                  </a:cubicBezTo>
                  <a:cubicBezTo>
                    <a:pt x="25" y="12"/>
                    <a:pt x="20" y="14"/>
                    <a:pt x="18" y="17"/>
                  </a:cubicBezTo>
                  <a:cubicBezTo>
                    <a:pt x="17" y="18"/>
                    <a:pt x="16" y="18"/>
                    <a:pt x="15"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2079"/>
            <p:cNvSpPr>
              <a:spLocks noEditPoints="1"/>
            </p:cNvSpPr>
            <p:nvPr/>
          </p:nvSpPr>
          <p:spPr bwMode="auto">
            <a:xfrm>
              <a:off x="3957590" y="4338662"/>
              <a:ext cx="217489" cy="157164"/>
            </a:xfrm>
            <a:custGeom>
              <a:avLst/>
              <a:gdLst>
                <a:gd name="T0" fmla="*/ 31 w 58"/>
                <a:gd name="T1" fmla="*/ 9 h 42"/>
                <a:gd name="T2" fmla="*/ 39 w 58"/>
                <a:gd name="T3" fmla="*/ 8 h 42"/>
                <a:gd name="T4" fmla="*/ 32 w 58"/>
                <a:gd name="T5" fmla="*/ 13 h 42"/>
                <a:gd name="T6" fmla="*/ 29 w 58"/>
                <a:gd name="T7" fmla="*/ 16 h 42"/>
                <a:gd name="T8" fmla="*/ 24 w 58"/>
                <a:gd name="T9" fmla="*/ 19 h 42"/>
                <a:gd name="T10" fmla="*/ 19 w 58"/>
                <a:gd name="T11" fmla="*/ 18 h 42"/>
                <a:gd name="T12" fmla="*/ 18 w 58"/>
                <a:gd name="T13" fmla="*/ 18 h 42"/>
                <a:gd name="T14" fmla="*/ 14 w 58"/>
                <a:gd name="T15" fmla="*/ 16 h 42"/>
                <a:gd name="T16" fmla="*/ 16 w 58"/>
                <a:gd name="T17" fmla="*/ 18 h 42"/>
                <a:gd name="T18" fmla="*/ 18 w 58"/>
                <a:gd name="T19" fmla="*/ 19 h 42"/>
                <a:gd name="T20" fmla="*/ 22 w 58"/>
                <a:gd name="T21" fmla="*/ 20 h 42"/>
                <a:gd name="T22" fmla="*/ 25 w 58"/>
                <a:gd name="T23" fmla="*/ 20 h 42"/>
                <a:gd name="T24" fmla="*/ 23 w 58"/>
                <a:gd name="T25" fmla="*/ 22 h 42"/>
                <a:gd name="T26" fmla="*/ 16 w 58"/>
                <a:gd name="T27" fmla="*/ 27 h 42"/>
                <a:gd name="T28" fmla="*/ 11 w 58"/>
                <a:gd name="T29" fmla="*/ 29 h 42"/>
                <a:gd name="T30" fmla="*/ 6 w 58"/>
                <a:gd name="T31" fmla="*/ 31 h 42"/>
                <a:gd name="T32" fmla="*/ 17 w 58"/>
                <a:gd name="T33" fmla="*/ 28 h 42"/>
                <a:gd name="T34" fmla="*/ 17 w 58"/>
                <a:gd name="T35" fmla="*/ 29 h 42"/>
                <a:gd name="T36" fmla="*/ 7 w 58"/>
                <a:gd name="T37" fmla="*/ 38 h 42"/>
                <a:gd name="T38" fmla="*/ 15 w 58"/>
                <a:gd name="T39" fmla="*/ 33 h 42"/>
                <a:gd name="T40" fmla="*/ 21 w 58"/>
                <a:gd name="T41" fmla="*/ 27 h 42"/>
                <a:gd name="T42" fmla="*/ 34 w 58"/>
                <a:gd name="T43" fmla="*/ 14 h 42"/>
                <a:gd name="T44" fmla="*/ 41 w 58"/>
                <a:gd name="T45" fmla="*/ 9 h 42"/>
                <a:gd name="T46" fmla="*/ 48 w 58"/>
                <a:gd name="T47" fmla="*/ 7 h 42"/>
                <a:gd name="T48" fmla="*/ 42 w 58"/>
                <a:gd name="T49" fmla="*/ 12 h 42"/>
                <a:gd name="T50" fmla="*/ 36 w 58"/>
                <a:gd name="T51" fmla="*/ 21 h 42"/>
                <a:gd name="T52" fmla="*/ 30 w 58"/>
                <a:gd name="T53" fmla="*/ 31 h 42"/>
                <a:gd name="T54" fmla="*/ 21 w 58"/>
                <a:gd name="T55" fmla="*/ 40 h 42"/>
                <a:gd name="T56" fmla="*/ 34 w 58"/>
                <a:gd name="T57" fmla="*/ 27 h 42"/>
                <a:gd name="T58" fmla="*/ 41 w 58"/>
                <a:gd name="T59" fmla="*/ 16 h 42"/>
                <a:gd name="T60" fmla="*/ 45 w 58"/>
                <a:gd name="T61" fmla="*/ 11 h 42"/>
                <a:gd name="T62" fmla="*/ 52 w 58"/>
                <a:gd name="T63" fmla="*/ 5 h 42"/>
                <a:gd name="T64" fmla="*/ 53 w 58"/>
                <a:gd name="T65" fmla="*/ 5 h 42"/>
                <a:gd name="T66" fmla="*/ 51 w 58"/>
                <a:gd name="T67" fmla="*/ 15 h 42"/>
                <a:gd name="T68" fmla="*/ 48 w 58"/>
                <a:gd name="T69" fmla="*/ 28 h 42"/>
                <a:gd name="T70" fmla="*/ 43 w 58"/>
                <a:gd name="T71" fmla="*/ 36 h 42"/>
                <a:gd name="T72" fmla="*/ 50 w 58"/>
                <a:gd name="T73" fmla="*/ 24 h 42"/>
                <a:gd name="T74" fmla="*/ 51 w 58"/>
                <a:gd name="T75" fmla="*/ 21 h 42"/>
                <a:gd name="T76" fmla="*/ 53 w 58"/>
                <a:gd name="T77" fmla="*/ 11 h 42"/>
                <a:gd name="T78" fmla="*/ 55 w 58"/>
                <a:gd name="T79" fmla="*/ 3 h 42"/>
                <a:gd name="T80" fmla="*/ 57 w 58"/>
                <a:gd name="T81" fmla="*/ 1 h 42"/>
                <a:gd name="T82" fmla="*/ 52 w 58"/>
                <a:gd name="T83" fmla="*/ 3 h 42"/>
                <a:gd name="T84" fmla="*/ 49 w 58"/>
                <a:gd name="T85" fmla="*/ 4 h 42"/>
                <a:gd name="T86" fmla="*/ 46 w 58"/>
                <a:gd name="T87" fmla="*/ 2 h 42"/>
                <a:gd name="T88" fmla="*/ 45 w 58"/>
                <a:gd name="T89" fmla="*/ 2 h 42"/>
                <a:gd name="T90" fmla="*/ 39 w 58"/>
                <a:gd name="T91" fmla="*/ 0 h 42"/>
                <a:gd name="T92" fmla="*/ 34 w 58"/>
                <a:gd name="T93" fmla="*/ 0 h 42"/>
                <a:gd name="T94" fmla="*/ 38 w 58"/>
                <a:gd name="T95" fmla="*/ 1 h 42"/>
                <a:gd name="T96" fmla="*/ 45 w 58"/>
                <a:gd name="T97" fmla="*/ 3 h 42"/>
                <a:gd name="T98" fmla="*/ 45 w 58"/>
                <a:gd name="T99" fmla="*/ 3 h 42"/>
                <a:gd name="T100" fmla="*/ 48 w 58"/>
                <a:gd name="T101" fmla="*/ 5 h 42"/>
                <a:gd name="T102" fmla="*/ 40 w 58"/>
                <a:gd name="T103" fmla="*/ 7 h 42"/>
                <a:gd name="T104" fmla="*/ 31 w 58"/>
                <a:gd name="T105" fmla="*/ 8 h 42"/>
                <a:gd name="T106" fmla="*/ 26 w 58"/>
                <a:gd name="T107" fmla="*/ 9 h 42"/>
                <a:gd name="T108" fmla="*/ 19 w 58"/>
                <a:gd name="T109" fmla="*/ 8 h 42"/>
                <a:gd name="T110" fmla="*/ 29 w 58"/>
                <a:gd name="T111" fmla="*/ 10 h 42"/>
                <a:gd name="T112" fmla="*/ 25 w 58"/>
                <a:gd name="T113" fmla="*/ 20 h 42"/>
                <a:gd name="T114" fmla="*/ 26 w 58"/>
                <a:gd name="T115"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42">
                  <a:moveTo>
                    <a:pt x="29" y="10"/>
                  </a:moveTo>
                  <a:cubicBezTo>
                    <a:pt x="30" y="9"/>
                    <a:pt x="31" y="9"/>
                    <a:pt x="31" y="9"/>
                  </a:cubicBezTo>
                  <a:cubicBezTo>
                    <a:pt x="33" y="9"/>
                    <a:pt x="33" y="9"/>
                    <a:pt x="33" y="9"/>
                  </a:cubicBezTo>
                  <a:cubicBezTo>
                    <a:pt x="35" y="9"/>
                    <a:pt x="37" y="8"/>
                    <a:pt x="39" y="8"/>
                  </a:cubicBezTo>
                  <a:cubicBezTo>
                    <a:pt x="38" y="9"/>
                    <a:pt x="37" y="9"/>
                    <a:pt x="36" y="10"/>
                  </a:cubicBezTo>
                  <a:cubicBezTo>
                    <a:pt x="35" y="11"/>
                    <a:pt x="33" y="12"/>
                    <a:pt x="32" y="13"/>
                  </a:cubicBezTo>
                  <a:cubicBezTo>
                    <a:pt x="31" y="14"/>
                    <a:pt x="30" y="15"/>
                    <a:pt x="29" y="16"/>
                  </a:cubicBezTo>
                  <a:cubicBezTo>
                    <a:pt x="29" y="16"/>
                    <a:pt x="29" y="16"/>
                    <a:pt x="29" y="16"/>
                  </a:cubicBezTo>
                  <a:cubicBezTo>
                    <a:pt x="28" y="17"/>
                    <a:pt x="27" y="18"/>
                    <a:pt x="27" y="18"/>
                  </a:cubicBezTo>
                  <a:cubicBezTo>
                    <a:pt x="26" y="19"/>
                    <a:pt x="25" y="19"/>
                    <a:pt x="24" y="19"/>
                  </a:cubicBezTo>
                  <a:cubicBezTo>
                    <a:pt x="24" y="19"/>
                    <a:pt x="23" y="19"/>
                    <a:pt x="22" y="19"/>
                  </a:cubicBezTo>
                  <a:cubicBezTo>
                    <a:pt x="21" y="19"/>
                    <a:pt x="20" y="19"/>
                    <a:pt x="19" y="18"/>
                  </a:cubicBezTo>
                  <a:cubicBezTo>
                    <a:pt x="18" y="18"/>
                    <a:pt x="18" y="18"/>
                    <a:pt x="18" y="18"/>
                  </a:cubicBezTo>
                  <a:cubicBezTo>
                    <a:pt x="18" y="18"/>
                    <a:pt x="18" y="18"/>
                    <a:pt x="18" y="18"/>
                  </a:cubicBezTo>
                  <a:cubicBezTo>
                    <a:pt x="17" y="18"/>
                    <a:pt x="17" y="18"/>
                    <a:pt x="17" y="18"/>
                  </a:cubicBezTo>
                  <a:cubicBezTo>
                    <a:pt x="16" y="17"/>
                    <a:pt x="15" y="17"/>
                    <a:pt x="14" y="16"/>
                  </a:cubicBezTo>
                  <a:cubicBezTo>
                    <a:pt x="13" y="16"/>
                    <a:pt x="12" y="15"/>
                    <a:pt x="12" y="15"/>
                  </a:cubicBezTo>
                  <a:cubicBezTo>
                    <a:pt x="13" y="16"/>
                    <a:pt x="15" y="17"/>
                    <a:pt x="16" y="18"/>
                  </a:cubicBezTo>
                  <a:cubicBezTo>
                    <a:pt x="17" y="18"/>
                    <a:pt x="17" y="19"/>
                    <a:pt x="18" y="19"/>
                  </a:cubicBezTo>
                  <a:cubicBezTo>
                    <a:pt x="18" y="19"/>
                    <a:pt x="18" y="19"/>
                    <a:pt x="18" y="19"/>
                  </a:cubicBezTo>
                  <a:cubicBezTo>
                    <a:pt x="19" y="19"/>
                    <a:pt x="19" y="19"/>
                    <a:pt x="19" y="19"/>
                  </a:cubicBezTo>
                  <a:cubicBezTo>
                    <a:pt x="20" y="20"/>
                    <a:pt x="21" y="20"/>
                    <a:pt x="22" y="20"/>
                  </a:cubicBezTo>
                  <a:cubicBezTo>
                    <a:pt x="23" y="20"/>
                    <a:pt x="24" y="21"/>
                    <a:pt x="25" y="20"/>
                  </a:cubicBezTo>
                  <a:cubicBezTo>
                    <a:pt x="25" y="20"/>
                    <a:pt x="25" y="20"/>
                    <a:pt x="25" y="20"/>
                  </a:cubicBezTo>
                  <a:cubicBezTo>
                    <a:pt x="25" y="21"/>
                    <a:pt x="25" y="21"/>
                    <a:pt x="24" y="21"/>
                  </a:cubicBezTo>
                  <a:cubicBezTo>
                    <a:pt x="24" y="22"/>
                    <a:pt x="24" y="22"/>
                    <a:pt x="23" y="22"/>
                  </a:cubicBezTo>
                  <a:cubicBezTo>
                    <a:pt x="23" y="23"/>
                    <a:pt x="22" y="23"/>
                    <a:pt x="21" y="24"/>
                  </a:cubicBezTo>
                  <a:cubicBezTo>
                    <a:pt x="20" y="25"/>
                    <a:pt x="18" y="26"/>
                    <a:pt x="16" y="27"/>
                  </a:cubicBezTo>
                  <a:cubicBezTo>
                    <a:pt x="16" y="28"/>
                    <a:pt x="15" y="28"/>
                    <a:pt x="14" y="28"/>
                  </a:cubicBezTo>
                  <a:cubicBezTo>
                    <a:pt x="13" y="29"/>
                    <a:pt x="12" y="29"/>
                    <a:pt x="11" y="29"/>
                  </a:cubicBezTo>
                  <a:cubicBezTo>
                    <a:pt x="10" y="30"/>
                    <a:pt x="9" y="30"/>
                    <a:pt x="8" y="30"/>
                  </a:cubicBezTo>
                  <a:cubicBezTo>
                    <a:pt x="8" y="30"/>
                    <a:pt x="7" y="31"/>
                    <a:pt x="6" y="31"/>
                  </a:cubicBezTo>
                  <a:cubicBezTo>
                    <a:pt x="8" y="31"/>
                    <a:pt x="10" y="30"/>
                    <a:pt x="11" y="30"/>
                  </a:cubicBezTo>
                  <a:cubicBezTo>
                    <a:pt x="13" y="30"/>
                    <a:pt x="15" y="29"/>
                    <a:pt x="17" y="28"/>
                  </a:cubicBezTo>
                  <a:cubicBezTo>
                    <a:pt x="18" y="28"/>
                    <a:pt x="19" y="27"/>
                    <a:pt x="20" y="26"/>
                  </a:cubicBezTo>
                  <a:cubicBezTo>
                    <a:pt x="19" y="27"/>
                    <a:pt x="18" y="28"/>
                    <a:pt x="17" y="29"/>
                  </a:cubicBezTo>
                  <a:cubicBezTo>
                    <a:pt x="16" y="30"/>
                    <a:pt x="15" y="31"/>
                    <a:pt x="14" y="32"/>
                  </a:cubicBezTo>
                  <a:cubicBezTo>
                    <a:pt x="12" y="34"/>
                    <a:pt x="9" y="36"/>
                    <a:pt x="7" y="38"/>
                  </a:cubicBezTo>
                  <a:cubicBezTo>
                    <a:pt x="5" y="39"/>
                    <a:pt x="2" y="41"/>
                    <a:pt x="0" y="42"/>
                  </a:cubicBezTo>
                  <a:cubicBezTo>
                    <a:pt x="5" y="40"/>
                    <a:pt x="10" y="37"/>
                    <a:pt x="15" y="33"/>
                  </a:cubicBezTo>
                  <a:cubicBezTo>
                    <a:pt x="16" y="32"/>
                    <a:pt x="17" y="31"/>
                    <a:pt x="18" y="30"/>
                  </a:cubicBezTo>
                  <a:cubicBezTo>
                    <a:pt x="19" y="29"/>
                    <a:pt x="20" y="28"/>
                    <a:pt x="21" y="27"/>
                  </a:cubicBezTo>
                  <a:cubicBezTo>
                    <a:pt x="23" y="25"/>
                    <a:pt x="25" y="23"/>
                    <a:pt x="27" y="20"/>
                  </a:cubicBezTo>
                  <a:cubicBezTo>
                    <a:pt x="29" y="18"/>
                    <a:pt x="31" y="16"/>
                    <a:pt x="34" y="14"/>
                  </a:cubicBezTo>
                  <a:cubicBezTo>
                    <a:pt x="35" y="13"/>
                    <a:pt x="36" y="12"/>
                    <a:pt x="37" y="12"/>
                  </a:cubicBezTo>
                  <a:cubicBezTo>
                    <a:pt x="38" y="11"/>
                    <a:pt x="39" y="10"/>
                    <a:pt x="41" y="9"/>
                  </a:cubicBezTo>
                  <a:cubicBezTo>
                    <a:pt x="42" y="9"/>
                    <a:pt x="43" y="8"/>
                    <a:pt x="45" y="8"/>
                  </a:cubicBezTo>
                  <a:cubicBezTo>
                    <a:pt x="46" y="7"/>
                    <a:pt x="47" y="7"/>
                    <a:pt x="48" y="7"/>
                  </a:cubicBezTo>
                  <a:cubicBezTo>
                    <a:pt x="47" y="8"/>
                    <a:pt x="45" y="9"/>
                    <a:pt x="44" y="10"/>
                  </a:cubicBezTo>
                  <a:cubicBezTo>
                    <a:pt x="43" y="11"/>
                    <a:pt x="42" y="12"/>
                    <a:pt x="42" y="12"/>
                  </a:cubicBezTo>
                  <a:cubicBezTo>
                    <a:pt x="41" y="13"/>
                    <a:pt x="40" y="14"/>
                    <a:pt x="40" y="15"/>
                  </a:cubicBezTo>
                  <a:cubicBezTo>
                    <a:pt x="38" y="17"/>
                    <a:pt x="37" y="19"/>
                    <a:pt x="36" y="21"/>
                  </a:cubicBezTo>
                  <a:cubicBezTo>
                    <a:pt x="35" y="22"/>
                    <a:pt x="34" y="24"/>
                    <a:pt x="33" y="26"/>
                  </a:cubicBezTo>
                  <a:cubicBezTo>
                    <a:pt x="32" y="28"/>
                    <a:pt x="31" y="30"/>
                    <a:pt x="30" y="31"/>
                  </a:cubicBezTo>
                  <a:cubicBezTo>
                    <a:pt x="29" y="33"/>
                    <a:pt x="27" y="35"/>
                    <a:pt x="26" y="36"/>
                  </a:cubicBezTo>
                  <a:cubicBezTo>
                    <a:pt x="24" y="38"/>
                    <a:pt x="22" y="39"/>
                    <a:pt x="21" y="40"/>
                  </a:cubicBezTo>
                  <a:cubicBezTo>
                    <a:pt x="24" y="38"/>
                    <a:pt x="28" y="35"/>
                    <a:pt x="30" y="32"/>
                  </a:cubicBezTo>
                  <a:cubicBezTo>
                    <a:pt x="32" y="30"/>
                    <a:pt x="33" y="28"/>
                    <a:pt x="34" y="27"/>
                  </a:cubicBezTo>
                  <a:cubicBezTo>
                    <a:pt x="35" y="25"/>
                    <a:pt x="36" y="23"/>
                    <a:pt x="37" y="21"/>
                  </a:cubicBezTo>
                  <a:cubicBezTo>
                    <a:pt x="38" y="19"/>
                    <a:pt x="39" y="17"/>
                    <a:pt x="41" y="16"/>
                  </a:cubicBezTo>
                  <a:cubicBezTo>
                    <a:pt x="41" y="15"/>
                    <a:pt x="42" y="14"/>
                    <a:pt x="43" y="13"/>
                  </a:cubicBezTo>
                  <a:cubicBezTo>
                    <a:pt x="43" y="13"/>
                    <a:pt x="44" y="12"/>
                    <a:pt x="45" y="11"/>
                  </a:cubicBezTo>
                  <a:cubicBezTo>
                    <a:pt x="47" y="10"/>
                    <a:pt x="48" y="8"/>
                    <a:pt x="50" y="7"/>
                  </a:cubicBezTo>
                  <a:cubicBezTo>
                    <a:pt x="51" y="6"/>
                    <a:pt x="51" y="6"/>
                    <a:pt x="52" y="5"/>
                  </a:cubicBezTo>
                  <a:cubicBezTo>
                    <a:pt x="53" y="5"/>
                    <a:pt x="53" y="5"/>
                    <a:pt x="53" y="5"/>
                  </a:cubicBezTo>
                  <a:cubicBezTo>
                    <a:pt x="53" y="5"/>
                    <a:pt x="53" y="5"/>
                    <a:pt x="53" y="5"/>
                  </a:cubicBezTo>
                  <a:cubicBezTo>
                    <a:pt x="53" y="7"/>
                    <a:pt x="52" y="9"/>
                    <a:pt x="52" y="11"/>
                  </a:cubicBezTo>
                  <a:cubicBezTo>
                    <a:pt x="51" y="12"/>
                    <a:pt x="51" y="14"/>
                    <a:pt x="51" y="15"/>
                  </a:cubicBezTo>
                  <a:cubicBezTo>
                    <a:pt x="50" y="17"/>
                    <a:pt x="50" y="18"/>
                    <a:pt x="50" y="20"/>
                  </a:cubicBezTo>
                  <a:cubicBezTo>
                    <a:pt x="50" y="23"/>
                    <a:pt x="49" y="25"/>
                    <a:pt x="48" y="28"/>
                  </a:cubicBezTo>
                  <a:cubicBezTo>
                    <a:pt x="47" y="30"/>
                    <a:pt x="46" y="31"/>
                    <a:pt x="46" y="32"/>
                  </a:cubicBezTo>
                  <a:cubicBezTo>
                    <a:pt x="45" y="33"/>
                    <a:pt x="44" y="35"/>
                    <a:pt x="43" y="36"/>
                  </a:cubicBezTo>
                  <a:cubicBezTo>
                    <a:pt x="45" y="34"/>
                    <a:pt x="47" y="31"/>
                    <a:pt x="48" y="28"/>
                  </a:cubicBezTo>
                  <a:cubicBezTo>
                    <a:pt x="49" y="27"/>
                    <a:pt x="50" y="26"/>
                    <a:pt x="50" y="24"/>
                  </a:cubicBezTo>
                  <a:cubicBezTo>
                    <a:pt x="51" y="24"/>
                    <a:pt x="51" y="23"/>
                    <a:pt x="51" y="22"/>
                  </a:cubicBezTo>
                  <a:cubicBezTo>
                    <a:pt x="51" y="22"/>
                    <a:pt x="51" y="21"/>
                    <a:pt x="51" y="21"/>
                  </a:cubicBezTo>
                  <a:cubicBezTo>
                    <a:pt x="51" y="20"/>
                    <a:pt x="51" y="20"/>
                    <a:pt x="51" y="20"/>
                  </a:cubicBezTo>
                  <a:cubicBezTo>
                    <a:pt x="52" y="17"/>
                    <a:pt x="52" y="14"/>
                    <a:pt x="53" y="11"/>
                  </a:cubicBezTo>
                  <a:cubicBezTo>
                    <a:pt x="53" y="9"/>
                    <a:pt x="54" y="8"/>
                    <a:pt x="54" y="7"/>
                  </a:cubicBezTo>
                  <a:cubicBezTo>
                    <a:pt x="54" y="6"/>
                    <a:pt x="55" y="4"/>
                    <a:pt x="55" y="3"/>
                  </a:cubicBezTo>
                  <a:cubicBezTo>
                    <a:pt x="56" y="3"/>
                    <a:pt x="56" y="3"/>
                    <a:pt x="57" y="2"/>
                  </a:cubicBezTo>
                  <a:cubicBezTo>
                    <a:pt x="58" y="2"/>
                    <a:pt x="58" y="1"/>
                    <a:pt x="57" y="1"/>
                  </a:cubicBezTo>
                  <a:cubicBezTo>
                    <a:pt x="57" y="0"/>
                    <a:pt x="56" y="0"/>
                    <a:pt x="56" y="0"/>
                  </a:cubicBezTo>
                  <a:cubicBezTo>
                    <a:pt x="55" y="1"/>
                    <a:pt x="53" y="2"/>
                    <a:pt x="52" y="3"/>
                  </a:cubicBezTo>
                  <a:cubicBezTo>
                    <a:pt x="51" y="3"/>
                    <a:pt x="51" y="3"/>
                    <a:pt x="50" y="4"/>
                  </a:cubicBezTo>
                  <a:cubicBezTo>
                    <a:pt x="49" y="4"/>
                    <a:pt x="49" y="4"/>
                    <a:pt x="49" y="4"/>
                  </a:cubicBezTo>
                  <a:cubicBezTo>
                    <a:pt x="48" y="3"/>
                    <a:pt x="48" y="3"/>
                    <a:pt x="47" y="3"/>
                  </a:cubicBezTo>
                  <a:cubicBezTo>
                    <a:pt x="47" y="2"/>
                    <a:pt x="47" y="2"/>
                    <a:pt x="46" y="2"/>
                  </a:cubicBezTo>
                  <a:cubicBezTo>
                    <a:pt x="46" y="2"/>
                    <a:pt x="46" y="2"/>
                    <a:pt x="46" y="2"/>
                  </a:cubicBezTo>
                  <a:cubicBezTo>
                    <a:pt x="46" y="2"/>
                    <a:pt x="45" y="2"/>
                    <a:pt x="45" y="2"/>
                  </a:cubicBezTo>
                  <a:cubicBezTo>
                    <a:pt x="44" y="1"/>
                    <a:pt x="44" y="1"/>
                    <a:pt x="43" y="1"/>
                  </a:cubicBezTo>
                  <a:cubicBezTo>
                    <a:pt x="42" y="0"/>
                    <a:pt x="40" y="0"/>
                    <a:pt x="39" y="0"/>
                  </a:cubicBezTo>
                  <a:cubicBezTo>
                    <a:pt x="38" y="0"/>
                    <a:pt x="37" y="0"/>
                    <a:pt x="36" y="0"/>
                  </a:cubicBezTo>
                  <a:cubicBezTo>
                    <a:pt x="36" y="0"/>
                    <a:pt x="35" y="0"/>
                    <a:pt x="34" y="0"/>
                  </a:cubicBezTo>
                  <a:cubicBezTo>
                    <a:pt x="35" y="0"/>
                    <a:pt x="36" y="0"/>
                    <a:pt x="36" y="0"/>
                  </a:cubicBezTo>
                  <a:cubicBezTo>
                    <a:pt x="37" y="0"/>
                    <a:pt x="38" y="0"/>
                    <a:pt x="38" y="1"/>
                  </a:cubicBezTo>
                  <a:cubicBezTo>
                    <a:pt x="40" y="1"/>
                    <a:pt x="41" y="1"/>
                    <a:pt x="43" y="2"/>
                  </a:cubicBezTo>
                  <a:cubicBezTo>
                    <a:pt x="43" y="2"/>
                    <a:pt x="44" y="2"/>
                    <a:pt x="45" y="3"/>
                  </a:cubicBezTo>
                  <a:cubicBezTo>
                    <a:pt x="45" y="3"/>
                    <a:pt x="45" y="3"/>
                    <a:pt x="45" y="3"/>
                  </a:cubicBezTo>
                  <a:cubicBezTo>
                    <a:pt x="45" y="3"/>
                    <a:pt x="45" y="3"/>
                    <a:pt x="45" y="3"/>
                  </a:cubicBezTo>
                  <a:cubicBezTo>
                    <a:pt x="46" y="3"/>
                    <a:pt x="46" y="4"/>
                    <a:pt x="46" y="4"/>
                  </a:cubicBezTo>
                  <a:cubicBezTo>
                    <a:pt x="47" y="4"/>
                    <a:pt x="47" y="4"/>
                    <a:pt x="48" y="5"/>
                  </a:cubicBezTo>
                  <a:cubicBezTo>
                    <a:pt x="47" y="5"/>
                    <a:pt x="47" y="5"/>
                    <a:pt x="46" y="5"/>
                  </a:cubicBezTo>
                  <a:cubicBezTo>
                    <a:pt x="40" y="7"/>
                    <a:pt x="40" y="7"/>
                    <a:pt x="40" y="7"/>
                  </a:cubicBezTo>
                  <a:cubicBezTo>
                    <a:pt x="37" y="7"/>
                    <a:pt x="35" y="8"/>
                    <a:pt x="33" y="8"/>
                  </a:cubicBezTo>
                  <a:cubicBezTo>
                    <a:pt x="31" y="8"/>
                    <a:pt x="31" y="8"/>
                    <a:pt x="31" y="8"/>
                  </a:cubicBezTo>
                  <a:cubicBezTo>
                    <a:pt x="30" y="8"/>
                    <a:pt x="30" y="9"/>
                    <a:pt x="29" y="9"/>
                  </a:cubicBezTo>
                  <a:cubicBezTo>
                    <a:pt x="28" y="9"/>
                    <a:pt x="27" y="9"/>
                    <a:pt x="26" y="9"/>
                  </a:cubicBezTo>
                  <a:cubicBezTo>
                    <a:pt x="25" y="9"/>
                    <a:pt x="23" y="9"/>
                    <a:pt x="22" y="9"/>
                  </a:cubicBezTo>
                  <a:cubicBezTo>
                    <a:pt x="21" y="8"/>
                    <a:pt x="20" y="8"/>
                    <a:pt x="19" y="8"/>
                  </a:cubicBezTo>
                  <a:cubicBezTo>
                    <a:pt x="21" y="9"/>
                    <a:pt x="23" y="9"/>
                    <a:pt x="26" y="10"/>
                  </a:cubicBezTo>
                  <a:cubicBezTo>
                    <a:pt x="27" y="10"/>
                    <a:pt x="28" y="10"/>
                    <a:pt x="29" y="10"/>
                  </a:cubicBezTo>
                  <a:close/>
                  <a:moveTo>
                    <a:pt x="26" y="20"/>
                  </a:moveTo>
                  <a:cubicBezTo>
                    <a:pt x="26" y="20"/>
                    <a:pt x="26" y="20"/>
                    <a:pt x="25" y="20"/>
                  </a:cubicBezTo>
                  <a:cubicBezTo>
                    <a:pt x="25" y="20"/>
                    <a:pt x="25" y="20"/>
                    <a:pt x="25" y="20"/>
                  </a:cubicBezTo>
                  <a:cubicBezTo>
                    <a:pt x="25" y="20"/>
                    <a:pt x="26" y="20"/>
                    <a:pt x="26"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2080"/>
            <p:cNvSpPr>
              <a:spLocks/>
            </p:cNvSpPr>
            <p:nvPr/>
          </p:nvSpPr>
          <p:spPr bwMode="auto">
            <a:xfrm>
              <a:off x="6007065" y="3121041"/>
              <a:ext cx="139701" cy="101601"/>
            </a:xfrm>
            <a:custGeom>
              <a:avLst/>
              <a:gdLst>
                <a:gd name="T0" fmla="*/ 14 w 37"/>
                <a:gd name="T1" fmla="*/ 26 h 27"/>
                <a:gd name="T2" fmla="*/ 16 w 37"/>
                <a:gd name="T3" fmla="*/ 24 h 27"/>
                <a:gd name="T4" fmla="*/ 22 w 37"/>
                <a:gd name="T5" fmla="*/ 18 h 27"/>
                <a:gd name="T6" fmla="*/ 28 w 37"/>
                <a:gd name="T7" fmla="*/ 8 h 27"/>
                <a:gd name="T8" fmla="*/ 34 w 37"/>
                <a:gd name="T9" fmla="*/ 3 h 27"/>
                <a:gd name="T10" fmla="*/ 37 w 37"/>
                <a:gd name="T11" fmla="*/ 0 h 27"/>
                <a:gd name="T12" fmla="*/ 31 w 37"/>
                <a:gd name="T13" fmla="*/ 3 h 27"/>
                <a:gd name="T14" fmla="*/ 14 w 37"/>
                <a:gd name="T15" fmla="*/ 17 h 27"/>
                <a:gd name="T16" fmla="*/ 7 w 37"/>
                <a:gd name="T17" fmla="*/ 23 h 27"/>
                <a:gd name="T18" fmla="*/ 0 w 37"/>
                <a:gd name="T19" fmla="*/ 27 h 27"/>
                <a:gd name="T20" fmla="*/ 0 w 37"/>
                <a:gd name="T21" fmla="*/ 27 h 27"/>
                <a:gd name="T22" fmla="*/ 14 w 37"/>
                <a:gd name="T23"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7">
                  <a:moveTo>
                    <a:pt x="14" y="26"/>
                  </a:moveTo>
                  <a:cubicBezTo>
                    <a:pt x="15" y="25"/>
                    <a:pt x="15" y="25"/>
                    <a:pt x="16" y="24"/>
                  </a:cubicBezTo>
                  <a:cubicBezTo>
                    <a:pt x="18" y="22"/>
                    <a:pt x="20" y="21"/>
                    <a:pt x="22" y="18"/>
                  </a:cubicBezTo>
                  <a:cubicBezTo>
                    <a:pt x="24" y="15"/>
                    <a:pt x="26" y="11"/>
                    <a:pt x="28" y="8"/>
                  </a:cubicBezTo>
                  <a:cubicBezTo>
                    <a:pt x="30" y="6"/>
                    <a:pt x="32" y="4"/>
                    <a:pt x="34" y="3"/>
                  </a:cubicBezTo>
                  <a:cubicBezTo>
                    <a:pt x="35" y="2"/>
                    <a:pt x="37" y="1"/>
                    <a:pt x="37" y="0"/>
                  </a:cubicBezTo>
                  <a:cubicBezTo>
                    <a:pt x="35" y="2"/>
                    <a:pt x="32" y="3"/>
                    <a:pt x="31" y="3"/>
                  </a:cubicBezTo>
                  <a:cubicBezTo>
                    <a:pt x="24" y="6"/>
                    <a:pt x="20" y="12"/>
                    <a:pt x="14" y="17"/>
                  </a:cubicBezTo>
                  <a:cubicBezTo>
                    <a:pt x="12" y="19"/>
                    <a:pt x="9" y="21"/>
                    <a:pt x="7" y="23"/>
                  </a:cubicBezTo>
                  <a:cubicBezTo>
                    <a:pt x="5" y="24"/>
                    <a:pt x="2" y="26"/>
                    <a:pt x="0" y="27"/>
                  </a:cubicBezTo>
                  <a:cubicBezTo>
                    <a:pt x="0" y="27"/>
                    <a:pt x="0" y="27"/>
                    <a:pt x="0" y="27"/>
                  </a:cubicBezTo>
                  <a:cubicBezTo>
                    <a:pt x="5" y="26"/>
                    <a:pt x="9" y="26"/>
                    <a:pt x="14" y="2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25" name="Picture 2082"/>
            <p:cNvPicPr>
              <a:picLocks noChangeAspect="1" noChangeArrowheads="1"/>
            </p:cNvPicPr>
            <p:nvPr/>
          </p:nvPicPr>
          <p:blipFill>
            <a:blip r:embed="rId47" cstate="screen">
              <a:extLst>
                <a:ext uri="{28A0092B-C50C-407E-A947-70E740481C1C}">
                  <a14:useLocalDpi xmlns:a14="http://schemas.microsoft.com/office/drawing/2010/main"/>
                </a:ext>
              </a:extLst>
            </a:blip>
            <a:srcRect/>
            <a:stretch>
              <a:fillRect/>
            </a:stretch>
          </p:blipFill>
          <p:spPr bwMode="auto">
            <a:xfrm>
              <a:off x="6045165" y="3108341"/>
              <a:ext cx="112713"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6" name="Picture 2083"/>
            <p:cNvPicPr>
              <a:picLocks noChangeAspect="1" noChangeArrowheads="1"/>
            </p:cNvPicPr>
            <p:nvPr/>
          </p:nvPicPr>
          <p:blipFill>
            <a:blip r:embed="rId48" cstate="screen">
              <a:extLst>
                <a:ext uri="{28A0092B-C50C-407E-A947-70E740481C1C}">
                  <a14:useLocalDpi xmlns:a14="http://schemas.microsoft.com/office/drawing/2010/main"/>
                </a:ext>
              </a:extLst>
            </a:blip>
            <a:srcRect/>
            <a:stretch>
              <a:fillRect/>
            </a:stretch>
          </p:blipFill>
          <p:spPr bwMode="auto">
            <a:xfrm>
              <a:off x="5992777" y="3079765"/>
              <a:ext cx="180976"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7" name="Freeform 2084"/>
            <p:cNvSpPr>
              <a:spLocks/>
            </p:cNvSpPr>
            <p:nvPr/>
          </p:nvSpPr>
          <p:spPr bwMode="auto">
            <a:xfrm>
              <a:off x="6026115" y="3151203"/>
              <a:ext cx="65088" cy="41275"/>
            </a:xfrm>
            <a:custGeom>
              <a:avLst/>
              <a:gdLst>
                <a:gd name="T0" fmla="*/ 9 w 17"/>
                <a:gd name="T1" fmla="*/ 7 h 11"/>
                <a:gd name="T2" fmla="*/ 17 w 17"/>
                <a:gd name="T3" fmla="*/ 1 h 11"/>
                <a:gd name="T4" fmla="*/ 12 w 17"/>
                <a:gd name="T5" fmla="*/ 3 h 11"/>
                <a:gd name="T6" fmla="*/ 7 w 17"/>
                <a:gd name="T7" fmla="*/ 2 h 11"/>
                <a:gd name="T8" fmla="*/ 3 w 17"/>
                <a:gd name="T9" fmla="*/ 0 h 11"/>
                <a:gd name="T10" fmla="*/ 0 w 17"/>
                <a:gd name="T11" fmla="*/ 11 h 11"/>
                <a:gd name="T12" fmla="*/ 9 w 17"/>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9" y="7"/>
                  </a:moveTo>
                  <a:cubicBezTo>
                    <a:pt x="12" y="6"/>
                    <a:pt x="14" y="3"/>
                    <a:pt x="17" y="1"/>
                  </a:cubicBezTo>
                  <a:cubicBezTo>
                    <a:pt x="16" y="2"/>
                    <a:pt x="14" y="3"/>
                    <a:pt x="12" y="3"/>
                  </a:cubicBezTo>
                  <a:cubicBezTo>
                    <a:pt x="10" y="4"/>
                    <a:pt x="9" y="3"/>
                    <a:pt x="7" y="2"/>
                  </a:cubicBezTo>
                  <a:cubicBezTo>
                    <a:pt x="6" y="1"/>
                    <a:pt x="5" y="0"/>
                    <a:pt x="3" y="0"/>
                  </a:cubicBezTo>
                  <a:cubicBezTo>
                    <a:pt x="2" y="3"/>
                    <a:pt x="1" y="7"/>
                    <a:pt x="0" y="11"/>
                  </a:cubicBezTo>
                  <a:cubicBezTo>
                    <a:pt x="3" y="11"/>
                    <a:pt x="7" y="9"/>
                    <a:pt x="9"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2085"/>
            <p:cNvSpPr>
              <a:spLocks/>
            </p:cNvSpPr>
            <p:nvPr/>
          </p:nvSpPr>
          <p:spPr bwMode="auto">
            <a:xfrm>
              <a:off x="6113428" y="3075003"/>
              <a:ext cx="104776" cy="131763"/>
            </a:xfrm>
            <a:custGeom>
              <a:avLst/>
              <a:gdLst>
                <a:gd name="T0" fmla="*/ 9 w 28"/>
                <a:gd name="T1" fmla="*/ 12 h 35"/>
                <a:gd name="T2" fmla="*/ 8 w 28"/>
                <a:gd name="T3" fmla="*/ 17 h 35"/>
                <a:gd name="T4" fmla="*/ 7 w 28"/>
                <a:gd name="T5" fmla="*/ 24 h 35"/>
                <a:gd name="T6" fmla="*/ 0 w 28"/>
                <a:gd name="T7" fmla="*/ 35 h 35"/>
                <a:gd name="T8" fmla="*/ 0 w 28"/>
                <a:gd name="T9" fmla="*/ 35 h 35"/>
                <a:gd name="T10" fmla="*/ 11 w 28"/>
                <a:gd name="T11" fmla="*/ 25 h 35"/>
                <a:gd name="T12" fmla="*/ 12 w 28"/>
                <a:gd name="T13" fmla="*/ 11 h 35"/>
                <a:gd name="T14" fmla="*/ 19 w 28"/>
                <a:gd name="T15" fmla="*/ 7 h 35"/>
                <a:gd name="T16" fmla="*/ 24 w 28"/>
                <a:gd name="T17" fmla="*/ 4 h 35"/>
                <a:gd name="T18" fmla="*/ 28 w 28"/>
                <a:gd name="T19" fmla="*/ 1 h 35"/>
                <a:gd name="T20" fmla="*/ 26 w 28"/>
                <a:gd name="T21" fmla="*/ 0 h 35"/>
                <a:gd name="T22" fmla="*/ 24 w 28"/>
                <a:gd name="T23" fmla="*/ 4 h 35"/>
                <a:gd name="T24" fmla="*/ 18 w 28"/>
                <a:gd name="T25" fmla="*/ 7 h 35"/>
                <a:gd name="T26" fmla="*/ 11 w 28"/>
                <a:gd name="T27" fmla="*/ 11 h 35"/>
                <a:gd name="T28" fmla="*/ 9 w 28"/>
                <a:gd name="T29"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35">
                  <a:moveTo>
                    <a:pt x="9" y="12"/>
                  </a:moveTo>
                  <a:cubicBezTo>
                    <a:pt x="9" y="13"/>
                    <a:pt x="8" y="16"/>
                    <a:pt x="8" y="17"/>
                  </a:cubicBezTo>
                  <a:cubicBezTo>
                    <a:pt x="7" y="19"/>
                    <a:pt x="7" y="21"/>
                    <a:pt x="7" y="24"/>
                  </a:cubicBezTo>
                  <a:cubicBezTo>
                    <a:pt x="6" y="28"/>
                    <a:pt x="4" y="32"/>
                    <a:pt x="0" y="35"/>
                  </a:cubicBezTo>
                  <a:cubicBezTo>
                    <a:pt x="0" y="35"/>
                    <a:pt x="0" y="35"/>
                    <a:pt x="0" y="35"/>
                  </a:cubicBezTo>
                  <a:cubicBezTo>
                    <a:pt x="5" y="33"/>
                    <a:pt x="8" y="29"/>
                    <a:pt x="11" y="25"/>
                  </a:cubicBezTo>
                  <a:cubicBezTo>
                    <a:pt x="13" y="22"/>
                    <a:pt x="14" y="16"/>
                    <a:pt x="12" y="11"/>
                  </a:cubicBezTo>
                  <a:cubicBezTo>
                    <a:pt x="13" y="8"/>
                    <a:pt x="16" y="8"/>
                    <a:pt x="19" y="7"/>
                  </a:cubicBezTo>
                  <a:cubicBezTo>
                    <a:pt x="21" y="6"/>
                    <a:pt x="23" y="6"/>
                    <a:pt x="24" y="4"/>
                  </a:cubicBezTo>
                  <a:cubicBezTo>
                    <a:pt x="26" y="3"/>
                    <a:pt x="27" y="2"/>
                    <a:pt x="28" y="1"/>
                  </a:cubicBezTo>
                  <a:cubicBezTo>
                    <a:pt x="27" y="1"/>
                    <a:pt x="27" y="1"/>
                    <a:pt x="26" y="0"/>
                  </a:cubicBezTo>
                  <a:cubicBezTo>
                    <a:pt x="26" y="1"/>
                    <a:pt x="25" y="3"/>
                    <a:pt x="24" y="4"/>
                  </a:cubicBezTo>
                  <a:cubicBezTo>
                    <a:pt x="22" y="5"/>
                    <a:pt x="20" y="6"/>
                    <a:pt x="18" y="7"/>
                  </a:cubicBezTo>
                  <a:cubicBezTo>
                    <a:pt x="16" y="8"/>
                    <a:pt x="12" y="9"/>
                    <a:pt x="11" y="11"/>
                  </a:cubicBezTo>
                  <a:cubicBezTo>
                    <a:pt x="11" y="11"/>
                    <a:pt x="10" y="12"/>
                    <a:pt x="9"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086"/>
            <p:cNvSpPr>
              <a:spLocks noEditPoints="1"/>
            </p:cNvSpPr>
            <p:nvPr/>
          </p:nvSpPr>
          <p:spPr bwMode="auto">
            <a:xfrm>
              <a:off x="6015003" y="3113103"/>
              <a:ext cx="139701" cy="104776"/>
            </a:xfrm>
            <a:custGeom>
              <a:avLst/>
              <a:gdLst>
                <a:gd name="T0" fmla="*/ 20 w 37"/>
                <a:gd name="T1" fmla="*/ 7 h 28"/>
                <a:gd name="T2" fmla="*/ 25 w 37"/>
                <a:gd name="T3" fmla="*/ 6 h 28"/>
                <a:gd name="T4" fmla="*/ 21 w 37"/>
                <a:gd name="T5" fmla="*/ 9 h 28"/>
                <a:gd name="T6" fmla="*/ 19 w 37"/>
                <a:gd name="T7" fmla="*/ 11 h 28"/>
                <a:gd name="T8" fmla="*/ 16 w 37"/>
                <a:gd name="T9" fmla="*/ 13 h 28"/>
                <a:gd name="T10" fmla="*/ 12 w 37"/>
                <a:gd name="T11" fmla="*/ 13 h 28"/>
                <a:gd name="T12" fmla="*/ 11 w 37"/>
                <a:gd name="T13" fmla="*/ 12 h 28"/>
                <a:gd name="T14" fmla="*/ 9 w 37"/>
                <a:gd name="T15" fmla="*/ 11 h 28"/>
                <a:gd name="T16" fmla="*/ 10 w 37"/>
                <a:gd name="T17" fmla="*/ 12 h 28"/>
                <a:gd name="T18" fmla="*/ 12 w 37"/>
                <a:gd name="T19" fmla="*/ 13 h 28"/>
                <a:gd name="T20" fmla="*/ 14 w 37"/>
                <a:gd name="T21" fmla="*/ 14 h 28"/>
                <a:gd name="T22" fmla="*/ 16 w 37"/>
                <a:gd name="T23" fmla="*/ 14 h 28"/>
                <a:gd name="T24" fmla="*/ 15 w 37"/>
                <a:gd name="T25" fmla="*/ 15 h 28"/>
                <a:gd name="T26" fmla="*/ 11 w 37"/>
                <a:gd name="T27" fmla="*/ 18 h 28"/>
                <a:gd name="T28" fmla="*/ 7 w 37"/>
                <a:gd name="T29" fmla="*/ 20 h 28"/>
                <a:gd name="T30" fmla="*/ 4 w 37"/>
                <a:gd name="T31" fmla="*/ 21 h 28"/>
                <a:gd name="T32" fmla="*/ 11 w 37"/>
                <a:gd name="T33" fmla="*/ 19 h 28"/>
                <a:gd name="T34" fmla="*/ 11 w 37"/>
                <a:gd name="T35" fmla="*/ 20 h 28"/>
                <a:gd name="T36" fmla="*/ 4 w 37"/>
                <a:gd name="T37" fmla="*/ 25 h 28"/>
                <a:gd name="T38" fmla="*/ 9 w 37"/>
                <a:gd name="T39" fmla="*/ 22 h 28"/>
                <a:gd name="T40" fmla="*/ 14 w 37"/>
                <a:gd name="T41" fmla="*/ 18 h 28"/>
                <a:gd name="T42" fmla="*/ 22 w 37"/>
                <a:gd name="T43" fmla="*/ 10 h 28"/>
                <a:gd name="T44" fmla="*/ 26 w 37"/>
                <a:gd name="T45" fmla="*/ 7 h 28"/>
                <a:gd name="T46" fmla="*/ 31 w 37"/>
                <a:gd name="T47" fmla="*/ 5 h 28"/>
                <a:gd name="T48" fmla="*/ 27 w 37"/>
                <a:gd name="T49" fmla="*/ 9 h 28"/>
                <a:gd name="T50" fmla="*/ 23 w 37"/>
                <a:gd name="T51" fmla="*/ 14 h 28"/>
                <a:gd name="T52" fmla="*/ 19 w 37"/>
                <a:gd name="T53" fmla="*/ 21 h 28"/>
                <a:gd name="T54" fmla="*/ 13 w 37"/>
                <a:gd name="T55" fmla="*/ 27 h 28"/>
                <a:gd name="T56" fmla="*/ 22 w 37"/>
                <a:gd name="T57" fmla="*/ 18 h 28"/>
                <a:gd name="T58" fmla="*/ 26 w 37"/>
                <a:gd name="T59" fmla="*/ 11 h 28"/>
                <a:gd name="T60" fmla="*/ 29 w 37"/>
                <a:gd name="T61" fmla="*/ 8 h 28"/>
                <a:gd name="T62" fmla="*/ 34 w 37"/>
                <a:gd name="T63" fmla="*/ 4 h 28"/>
                <a:gd name="T64" fmla="*/ 34 w 37"/>
                <a:gd name="T65" fmla="*/ 4 h 28"/>
                <a:gd name="T66" fmla="*/ 33 w 37"/>
                <a:gd name="T67" fmla="*/ 10 h 28"/>
                <a:gd name="T68" fmla="*/ 31 w 37"/>
                <a:gd name="T69" fmla="*/ 19 h 28"/>
                <a:gd name="T70" fmla="*/ 28 w 37"/>
                <a:gd name="T71" fmla="*/ 24 h 28"/>
                <a:gd name="T72" fmla="*/ 32 w 37"/>
                <a:gd name="T73" fmla="*/ 16 h 28"/>
                <a:gd name="T74" fmla="*/ 33 w 37"/>
                <a:gd name="T75" fmla="*/ 14 h 28"/>
                <a:gd name="T76" fmla="*/ 34 w 37"/>
                <a:gd name="T77" fmla="*/ 8 h 28"/>
                <a:gd name="T78" fmla="*/ 36 w 37"/>
                <a:gd name="T79" fmla="*/ 3 h 28"/>
                <a:gd name="T80" fmla="*/ 37 w 37"/>
                <a:gd name="T81" fmla="*/ 1 h 28"/>
                <a:gd name="T82" fmla="*/ 34 w 37"/>
                <a:gd name="T83" fmla="*/ 2 h 28"/>
                <a:gd name="T84" fmla="*/ 32 w 37"/>
                <a:gd name="T85" fmla="*/ 3 h 28"/>
                <a:gd name="T86" fmla="*/ 30 w 37"/>
                <a:gd name="T87" fmla="*/ 2 h 28"/>
                <a:gd name="T88" fmla="*/ 29 w 37"/>
                <a:gd name="T89" fmla="*/ 2 h 28"/>
                <a:gd name="T90" fmla="*/ 25 w 37"/>
                <a:gd name="T91" fmla="*/ 1 h 28"/>
                <a:gd name="T92" fmla="*/ 22 w 37"/>
                <a:gd name="T93" fmla="*/ 0 h 28"/>
                <a:gd name="T94" fmla="*/ 25 w 37"/>
                <a:gd name="T95" fmla="*/ 1 h 28"/>
                <a:gd name="T96" fmla="*/ 29 w 37"/>
                <a:gd name="T97" fmla="*/ 2 h 28"/>
                <a:gd name="T98" fmla="*/ 29 w 37"/>
                <a:gd name="T99" fmla="*/ 3 h 28"/>
                <a:gd name="T100" fmla="*/ 31 w 37"/>
                <a:gd name="T101" fmla="*/ 4 h 28"/>
                <a:gd name="T102" fmla="*/ 26 w 37"/>
                <a:gd name="T103" fmla="*/ 5 h 28"/>
                <a:gd name="T104" fmla="*/ 20 w 37"/>
                <a:gd name="T105" fmla="*/ 6 h 28"/>
                <a:gd name="T106" fmla="*/ 17 w 37"/>
                <a:gd name="T107" fmla="*/ 6 h 28"/>
                <a:gd name="T108" fmla="*/ 12 w 37"/>
                <a:gd name="T109" fmla="*/ 6 h 28"/>
                <a:gd name="T110" fmla="*/ 19 w 37"/>
                <a:gd name="T111" fmla="*/ 7 h 28"/>
                <a:gd name="T112" fmla="*/ 16 w 37"/>
                <a:gd name="T113" fmla="*/ 14 h 28"/>
                <a:gd name="T114" fmla="*/ 16 w 37"/>
                <a:gd name="T115"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8">
                  <a:moveTo>
                    <a:pt x="19" y="7"/>
                  </a:moveTo>
                  <a:cubicBezTo>
                    <a:pt x="19" y="7"/>
                    <a:pt x="20" y="7"/>
                    <a:pt x="20" y="7"/>
                  </a:cubicBezTo>
                  <a:cubicBezTo>
                    <a:pt x="21" y="6"/>
                    <a:pt x="21" y="6"/>
                    <a:pt x="21" y="6"/>
                  </a:cubicBezTo>
                  <a:cubicBezTo>
                    <a:pt x="22" y="6"/>
                    <a:pt x="24" y="6"/>
                    <a:pt x="25" y="6"/>
                  </a:cubicBezTo>
                  <a:cubicBezTo>
                    <a:pt x="24" y="6"/>
                    <a:pt x="24" y="7"/>
                    <a:pt x="23" y="7"/>
                  </a:cubicBezTo>
                  <a:cubicBezTo>
                    <a:pt x="22" y="8"/>
                    <a:pt x="22" y="8"/>
                    <a:pt x="21" y="9"/>
                  </a:cubicBezTo>
                  <a:cubicBezTo>
                    <a:pt x="20" y="10"/>
                    <a:pt x="19" y="10"/>
                    <a:pt x="19" y="11"/>
                  </a:cubicBezTo>
                  <a:cubicBezTo>
                    <a:pt x="19" y="11"/>
                    <a:pt x="19" y="11"/>
                    <a:pt x="19" y="11"/>
                  </a:cubicBezTo>
                  <a:cubicBezTo>
                    <a:pt x="18" y="12"/>
                    <a:pt x="18" y="12"/>
                    <a:pt x="17" y="12"/>
                  </a:cubicBezTo>
                  <a:cubicBezTo>
                    <a:pt x="17" y="13"/>
                    <a:pt x="16" y="13"/>
                    <a:pt x="16" y="13"/>
                  </a:cubicBezTo>
                  <a:cubicBezTo>
                    <a:pt x="15" y="13"/>
                    <a:pt x="15" y="13"/>
                    <a:pt x="14" y="13"/>
                  </a:cubicBezTo>
                  <a:cubicBezTo>
                    <a:pt x="13" y="13"/>
                    <a:pt x="13" y="13"/>
                    <a:pt x="12" y="13"/>
                  </a:cubicBezTo>
                  <a:cubicBezTo>
                    <a:pt x="12" y="12"/>
                    <a:pt x="12" y="12"/>
                    <a:pt x="12" y="12"/>
                  </a:cubicBezTo>
                  <a:cubicBezTo>
                    <a:pt x="12" y="12"/>
                    <a:pt x="12" y="12"/>
                    <a:pt x="11" y="12"/>
                  </a:cubicBezTo>
                  <a:cubicBezTo>
                    <a:pt x="11" y="12"/>
                    <a:pt x="11" y="12"/>
                    <a:pt x="11" y="12"/>
                  </a:cubicBezTo>
                  <a:cubicBezTo>
                    <a:pt x="10" y="12"/>
                    <a:pt x="10" y="11"/>
                    <a:pt x="9" y="11"/>
                  </a:cubicBezTo>
                  <a:cubicBezTo>
                    <a:pt x="9" y="11"/>
                    <a:pt x="8" y="11"/>
                    <a:pt x="8" y="10"/>
                  </a:cubicBezTo>
                  <a:cubicBezTo>
                    <a:pt x="8" y="11"/>
                    <a:pt x="9" y="12"/>
                    <a:pt x="10" y="12"/>
                  </a:cubicBezTo>
                  <a:cubicBezTo>
                    <a:pt x="11" y="13"/>
                    <a:pt x="11" y="13"/>
                    <a:pt x="11" y="13"/>
                  </a:cubicBezTo>
                  <a:cubicBezTo>
                    <a:pt x="11" y="13"/>
                    <a:pt x="12" y="13"/>
                    <a:pt x="12" y="13"/>
                  </a:cubicBezTo>
                  <a:cubicBezTo>
                    <a:pt x="12" y="13"/>
                    <a:pt x="12" y="13"/>
                    <a:pt x="12" y="13"/>
                  </a:cubicBezTo>
                  <a:cubicBezTo>
                    <a:pt x="13" y="13"/>
                    <a:pt x="13" y="14"/>
                    <a:pt x="14" y="14"/>
                  </a:cubicBezTo>
                  <a:cubicBezTo>
                    <a:pt x="15" y="14"/>
                    <a:pt x="15" y="14"/>
                    <a:pt x="16" y="14"/>
                  </a:cubicBezTo>
                  <a:cubicBezTo>
                    <a:pt x="16" y="14"/>
                    <a:pt x="16" y="14"/>
                    <a:pt x="16" y="14"/>
                  </a:cubicBezTo>
                  <a:cubicBezTo>
                    <a:pt x="16" y="14"/>
                    <a:pt x="16" y="14"/>
                    <a:pt x="16" y="14"/>
                  </a:cubicBezTo>
                  <a:cubicBezTo>
                    <a:pt x="16" y="15"/>
                    <a:pt x="15" y="15"/>
                    <a:pt x="15" y="15"/>
                  </a:cubicBezTo>
                  <a:cubicBezTo>
                    <a:pt x="15" y="15"/>
                    <a:pt x="14" y="16"/>
                    <a:pt x="14" y="16"/>
                  </a:cubicBezTo>
                  <a:cubicBezTo>
                    <a:pt x="13" y="17"/>
                    <a:pt x="12" y="18"/>
                    <a:pt x="11" y="18"/>
                  </a:cubicBezTo>
                  <a:cubicBezTo>
                    <a:pt x="10" y="18"/>
                    <a:pt x="10" y="19"/>
                    <a:pt x="9" y="19"/>
                  </a:cubicBezTo>
                  <a:cubicBezTo>
                    <a:pt x="8" y="19"/>
                    <a:pt x="8" y="19"/>
                    <a:pt x="7" y="20"/>
                  </a:cubicBezTo>
                  <a:cubicBezTo>
                    <a:pt x="7" y="20"/>
                    <a:pt x="6" y="20"/>
                    <a:pt x="5" y="20"/>
                  </a:cubicBezTo>
                  <a:cubicBezTo>
                    <a:pt x="5" y="20"/>
                    <a:pt x="4" y="20"/>
                    <a:pt x="4" y="21"/>
                  </a:cubicBezTo>
                  <a:cubicBezTo>
                    <a:pt x="5" y="21"/>
                    <a:pt x="6" y="20"/>
                    <a:pt x="7" y="20"/>
                  </a:cubicBezTo>
                  <a:cubicBezTo>
                    <a:pt x="9" y="20"/>
                    <a:pt x="10" y="19"/>
                    <a:pt x="11" y="19"/>
                  </a:cubicBezTo>
                  <a:cubicBezTo>
                    <a:pt x="12" y="18"/>
                    <a:pt x="12" y="18"/>
                    <a:pt x="13" y="18"/>
                  </a:cubicBezTo>
                  <a:cubicBezTo>
                    <a:pt x="12" y="18"/>
                    <a:pt x="12" y="19"/>
                    <a:pt x="11" y="20"/>
                  </a:cubicBezTo>
                  <a:cubicBezTo>
                    <a:pt x="10" y="20"/>
                    <a:pt x="10" y="21"/>
                    <a:pt x="9" y="21"/>
                  </a:cubicBezTo>
                  <a:cubicBezTo>
                    <a:pt x="8" y="23"/>
                    <a:pt x="6" y="24"/>
                    <a:pt x="4" y="25"/>
                  </a:cubicBezTo>
                  <a:cubicBezTo>
                    <a:pt x="3" y="26"/>
                    <a:pt x="1" y="27"/>
                    <a:pt x="0" y="28"/>
                  </a:cubicBezTo>
                  <a:cubicBezTo>
                    <a:pt x="3" y="26"/>
                    <a:pt x="6" y="24"/>
                    <a:pt x="9" y="22"/>
                  </a:cubicBezTo>
                  <a:cubicBezTo>
                    <a:pt x="10" y="21"/>
                    <a:pt x="11" y="21"/>
                    <a:pt x="12" y="20"/>
                  </a:cubicBezTo>
                  <a:cubicBezTo>
                    <a:pt x="12" y="19"/>
                    <a:pt x="13" y="19"/>
                    <a:pt x="14" y="18"/>
                  </a:cubicBezTo>
                  <a:cubicBezTo>
                    <a:pt x="15" y="17"/>
                    <a:pt x="16" y="15"/>
                    <a:pt x="18" y="14"/>
                  </a:cubicBezTo>
                  <a:cubicBezTo>
                    <a:pt x="19" y="12"/>
                    <a:pt x="20" y="11"/>
                    <a:pt x="22" y="10"/>
                  </a:cubicBezTo>
                  <a:cubicBezTo>
                    <a:pt x="22" y="9"/>
                    <a:pt x="23" y="9"/>
                    <a:pt x="24" y="8"/>
                  </a:cubicBezTo>
                  <a:cubicBezTo>
                    <a:pt x="25" y="8"/>
                    <a:pt x="25" y="7"/>
                    <a:pt x="26" y="7"/>
                  </a:cubicBezTo>
                  <a:cubicBezTo>
                    <a:pt x="27" y="6"/>
                    <a:pt x="28" y="6"/>
                    <a:pt x="29" y="6"/>
                  </a:cubicBezTo>
                  <a:cubicBezTo>
                    <a:pt x="29" y="5"/>
                    <a:pt x="30" y="5"/>
                    <a:pt x="31" y="5"/>
                  </a:cubicBezTo>
                  <a:cubicBezTo>
                    <a:pt x="30" y="6"/>
                    <a:pt x="29" y="6"/>
                    <a:pt x="28" y="7"/>
                  </a:cubicBezTo>
                  <a:cubicBezTo>
                    <a:pt x="28" y="8"/>
                    <a:pt x="27" y="8"/>
                    <a:pt x="27" y="9"/>
                  </a:cubicBezTo>
                  <a:cubicBezTo>
                    <a:pt x="26" y="9"/>
                    <a:pt x="26" y="10"/>
                    <a:pt x="26" y="10"/>
                  </a:cubicBezTo>
                  <a:cubicBezTo>
                    <a:pt x="25" y="11"/>
                    <a:pt x="24" y="13"/>
                    <a:pt x="23" y="14"/>
                  </a:cubicBezTo>
                  <a:cubicBezTo>
                    <a:pt x="23" y="15"/>
                    <a:pt x="22" y="16"/>
                    <a:pt x="21" y="18"/>
                  </a:cubicBezTo>
                  <a:cubicBezTo>
                    <a:pt x="21" y="19"/>
                    <a:pt x="20" y="20"/>
                    <a:pt x="19" y="21"/>
                  </a:cubicBezTo>
                  <a:cubicBezTo>
                    <a:pt x="18" y="22"/>
                    <a:pt x="17" y="23"/>
                    <a:pt x="16" y="24"/>
                  </a:cubicBezTo>
                  <a:cubicBezTo>
                    <a:pt x="15" y="25"/>
                    <a:pt x="14" y="26"/>
                    <a:pt x="13" y="27"/>
                  </a:cubicBezTo>
                  <a:cubicBezTo>
                    <a:pt x="16" y="25"/>
                    <a:pt x="18" y="23"/>
                    <a:pt x="20" y="21"/>
                  </a:cubicBezTo>
                  <a:cubicBezTo>
                    <a:pt x="20" y="20"/>
                    <a:pt x="21" y="19"/>
                    <a:pt x="22" y="18"/>
                  </a:cubicBezTo>
                  <a:cubicBezTo>
                    <a:pt x="23" y="17"/>
                    <a:pt x="23" y="15"/>
                    <a:pt x="24" y="14"/>
                  </a:cubicBezTo>
                  <a:cubicBezTo>
                    <a:pt x="25" y="13"/>
                    <a:pt x="25" y="12"/>
                    <a:pt x="26" y="11"/>
                  </a:cubicBezTo>
                  <a:cubicBezTo>
                    <a:pt x="27" y="10"/>
                    <a:pt x="27" y="10"/>
                    <a:pt x="28" y="9"/>
                  </a:cubicBezTo>
                  <a:cubicBezTo>
                    <a:pt x="28" y="9"/>
                    <a:pt x="29" y="8"/>
                    <a:pt x="29" y="8"/>
                  </a:cubicBezTo>
                  <a:cubicBezTo>
                    <a:pt x="30" y="7"/>
                    <a:pt x="31" y="6"/>
                    <a:pt x="32" y="5"/>
                  </a:cubicBezTo>
                  <a:cubicBezTo>
                    <a:pt x="33" y="5"/>
                    <a:pt x="33" y="4"/>
                    <a:pt x="34" y="4"/>
                  </a:cubicBezTo>
                  <a:cubicBezTo>
                    <a:pt x="34" y="4"/>
                    <a:pt x="34" y="4"/>
                    <a:pt x="34" y="4"/>
                  </a:cubicBezTo>
                  <a:cubicBezTo>
                    <a:pt x="34" y="4"/>
                    <a:pt x="34" y="4"/>
                    <a:pt x="34" y="4"/>
                  </a:cubicBezTo>
                  <a:cubicBezTo>
                    <a:pt x="34" y="5"/>
                    <a:pt x="34" y="6"/>
                    <a:pt x="33" y="7"/>
                  </a:cubicBezTo>
                  <a:cubicBezTo>
                    <a:pt x="33" y="8"/>
                    <a:pt x="33" y="9"/>
                    <a:pt x="33" y="10"/>
                  </a:cubicBezTo>
                  <a:cubicBezTo>
                    <a:pt x="33" y="11"/>
                    <a:pt x="32" y="12"/>
                    <a:pt x="32" y="13"/>
                  </a:cubicBezTo>
                  <a:cubicBezTo>
                    <a:pt x="32" y="15"/>
                    <a:pt x="32" y="17"/>
                    <a:pt x="31" y="19"/>
                  </a:cubicBezTo>
                  <a:cubicBezTo>
                    <a:pt x="30" y="20"/>
                    <a:pt x="30" y="21"/>
                    <a:pt x="29" y="21"/>
                  </a:cubicBezTo>
                  <a:cubicBezTo>
                    <a:pt x="29" y="22"/>
                    <a:pt x="28" y="23"/>
                    <a:pt x="28" y="24"/>
                  </a:cubicBezTo>
                  <a:cubicBezTo>
                    <a:pt x="29" y="22"/>
                    <a:pt x="30" y="21"/>
                    <a:pt x="31" y="19"/>
                  </a:cubicBezTo>
                  <a:cubicBezTo>
                    <a:pt x="32" y="18"/>
                    <a:pt x="32" y="17"/>
                    <a:pt x="32" y="16"/>
                  </a:cubicBezTo>
                  <a:cubicBezTo>
                    <a:pt x="33" y="16"/>
                    <a:pt x="33" y="15"/>
                    <a:pt x="33" y="15"/>
                  </a:cubicBezTo>
                  <a:cubicBezTo>
                    <a:pt x="33" y="15"/>
                    <a:pt x="33" y="14"/>
                    <a:pt x="33" y="14"/>
                  </a:cubicBezTo>
                  <a:cubicBezTo>
                    <a:pt x="33" y="14"/>
                    <a:pt x="33" y="14"/>
                    <a:pt x="33" y="13"/>
                  </a:cubicBezTo>
                  <a:cubicBezTo>
                    <a:pt x="33" y="11"/>
                    <a:pt x="34" y="10"/>
                    <a:pt x="34" y="8"/>
                  </a:cubicBezTo>
                  <a:cubicBezTo>
                    <a:pt x="34" y="7"/>
                    <a:pt x="35" y="6"/>
                    <a:pt x="35" y="5"/>
                  </a:cubicBezTo>
                  <a:cubicBezTo>
                    <a:pt x="35" y="4"/>
                    <a:pt x="35" y="4"/>
                    <a:pt x="36" y="3"/>
                  </a:cubicBezTo>
                  <a:cubicBezTo>
                    <a:pt x="36" y="3"/>
                    <a:pt x="36" y="2"/>
                    <a:pt x="37" y="2"/>
                  </a:cubicBezTo>
                  <a:cubicBezTo>
                    <a:pt x="37" y="2"/>
                    <a:pt x="37" y="1"/>
                    <a:pt x="37" y="1"/>
                  </a:cubicBezTo>
                  <a:cubicBezTo>
                    <a:pt x="37" y="1"/>
                    <a:pt x="36" y="1"/>
                    <a:pt x="36" y="1"/>
                  </a:cubicBezTo>
                  <a:cubicBezTo>
                    <a:pt x="35" y="1"/>
                    <a:pt x="34" y="2"/>
                    <a:pt x="34" y="2"/>
                  </a:cubicBezTo>
                  <a:cubicBezTo>
                    <a:pt x="33" y="3"/>
                    <a:pt x="33" y="3"/>
                    <a:pt x="32" y="3"/>
                  </a:cubicBezTo>
                  <a:cubicBezTo>
                    <a:pt x="32" y="3"/>
                    <a:pt x="32" y="3"/>
                    <a:pt x="32" y="3"/>
                  </a:cubicBezTo>
                  <a:cubicBezTo>
                    <a:pt x="31" y="3"/>
                    <a:pt x="31" y="3"/>
                    <a:pt x="30" y="2"/>
                  </a:cubicBezTo>
                  <a:cubicBezTo>
                    <a:pt x="30" y="2"/>
                    <a:pt x="30" y="2"/>
                    <a:pt x="30" y="2"/>
                  </a:cubicBezTo>
                  <a:cubicBezTo>
                    <a:pt x="29" y="2"/>
                    <a:pt x="29" y="2"/>
                    <a:pt x="29" y="2"/>
                  </a:cubicBezTo>
                  <a:cubicBezTo>
                    <a:pt x="29" y="2"/>
                    <a:pt x="29" y="2"/>
                    <a:pt x="29" y="2"/>
                  </a:cubicBezTo>
                  <a:cubicBezTo>
                    <a:pt x="29" y="1"/>
                    <a:pt x="28" y="1"/>
                    <a:pt x="28" y="1"/>
                  </a:cubicBezTo>
                  <a:cubicBezTo>
                    <a:pt x="27" y="1"/>
                    <a:pt x="26" y="1"/>
                    <a:pt x="25" y="1"/>
                  </a:cubicBezTo>
                  <a:cubicBezTo>
                    <a:pt x="24" y="1"/>
                    <a:pt x="24" y="0"/>
                    <a:pt x="23" y="0"/>
                  </a:cubicBezTo>
                  <a:cubicBezTo>
                    <a:pt x="23" y="0"/>
                    <a:pt x="23" y="0"/>
                    <a:pt x="22" y="0"/>
                  </a:cubicBezTo>
                  <a:cubicBezTo>
                    <a:pt x="22" y="0"/>
                    <a:pt x="23" y="1"/>
                    <a:pt x="23" y="1"/>
                  </a:cubicBezTo>
                  <a:cubicBezTo>
                    <a:pt x="24" y="1"/>
                    <a:pt x="24" y="1"/>
                    <a:pt x="25" y="1"/>
                  </a:cubicBezTo>
                  <a:cubicBezTo>
                    <a:pt x="26" y="1"/>
                    <a:pt x="27" y="2"/>
                    <a:pt x="28" y="2"/>
                  </a:cubicBezTo>
                  <a:cubicBezTo>
                    <a:pt x="28" y="2"/>
                    <a:pt x="28" y="2"/>
                    <a:pt x="29" y="2"/>
                  </a:cubicBezTo>
                  <a:cubicBezTo>
                    <a:pt x="29" y="2"/>
                    <a:pt x="29" y="2"/>
                    <a:pt x="29" y="3"/>
                  </a:cubicBezTo>
                  <a:cubicBezTo>
                    <a:pt x="29" y="3"/>
                    <a:pt x="29" y="3"/>
                    <a:pt x="29" y="3"/>
                  </a:cubicBezTo>
                  <a:cubicBezTo>
                    <a:pt x="30" y="3"/>
                    <a:pt x="30" y="3"/>
                    <a:pt x="30" y="3"/>
                  </a:cubicBezTo>
                  <a:cubicBezTo>
                    <a:pt x="30" y="3"/>
                    <a:pt x="31" y="3"/>
                    <a:pt x="31" y="4"/>
                  </a:cubicBezTo>
                  <a:cubicBezTo>
                    <a:pt x="30" y="4"/>
                    <a:pt x="30" y="4"/>
                    <a:pt x="30" y="4"/>
                  </a:cubicBezTo>
                  <a:cubicBezTo>
                    <a:pt x="26" y="5"/>
                    <a:pt x="26" y="5"/>
                    <a:pt x="26" y="5"/>
                  </a:cubicBezTo>
                  <a:cubicBezTo>
                    <a:pt x="24" y="5"/>
                    <a:pt x="23" y="6"/>
                    <a:pt x="21" y="6"/>
                  </a:cubicBezTo>
                  <a:cubicBezTo>
                    <a:pt x="20" y="6"/>
                    <a:pt x="20" y="6"/>
                    <a:pt x="20" y="6"/>
                  </a:cubicBezTo>
                  <a:cubicBezTo>
                    <a:pt x="20" y="6"/>
                    <a:pt x="19" y="6"/>
                    <a:pt x="19" y="6"/>
                  </a:cubicBezTo>
                  <a:cubicBezTo>
                    <a:pt x="18" y="6"/>
                    <a:pt x="17" y="6"/>
                    <a:pt x="17" y="6"/>
                  </a:cubicBezTo>
                  <a:cubicBezTo>
                    <a:pt x="16" y="6"/>
                    <a:pt x="15" y="6"/>
                    <a:pt x="14" y="6"/>
                  </a:cubicBezTo>
                  <a:cubicBezTo>
                    <a:pt x="14" y="6"/>
                    <a:pt x="13" y="6"/>
                    <a:pt x="12" y="6"/>
                  </a:cubicBezTo>
                  <a:cubicBezTo>
                    <a:pt x="13" y="6"/>
                    <a:pt x="15" y="7"/>
                    <a:pt x="17" y="7"/>
                  </a:cubicBezTo>
                  <a:cubicBezTo>
                    <a:pt x="17" y="7"/>
                    <a:pt x="18" y="7"/>
                    <a:pt x="19" y="7"/>
                  </a:cubicBezTo>
                  <a:close/>
                  <a:moveTo>
                    <a:pt x="16" y="14"/>
                  </a:moveTo>
                  <a:cubicBezTo>
                    <a:pt x="16" y="14"/>
                    <a:pt x="16" y="14"/>
                    <a:pt x="16" y="14"/>
                  </a:cubicBezTo>
                  <a:cubicBezTo>
                    <a:pt x="16" y="14"/>
                    <a:pt x="16" y="14"/>
                    <a:pt x="16" y="14"/>
                  </a:cubicBezTo>
                  <a:cubicBezTo>
                    <a:pt x="16" y="14"/>
                    <a:pt x="16" y="14"/>
                    <a:pt x="16"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087"/>
            <p:cNvSpPr>
              <a:spLocks/>
            </p:cNvSpPr>
            <p:nvPr/>
          </p:nvSpPr>
          <p:spPr bwMode="auto">
            <a:xfrm>
              <a:off x="4427493" y="4514875"/>
              <a:ext cx="134938" cy="71438"/>
            </a:xfrm>
            <a:custGeom>
              <a:avLst/>
              <a:gdLst>
                <a:gd name="T0" fmla="*/ 6 w 36"/>
                <a:gd name="T1" fmla="*/ 10 h 19"/>
                <a:gd name="T2" fmla="*/ 8 w 36"/>
                <a:gd name="T3" fmla="*/ 11 h 19"/>
                <a:gd name="T4" fmla="*/ 15 w 36"/>
                <a:gd name="T5" fmla="*/ 13 h 19"/>
                <a:gd name="T6" fmla="*/ 26 w 36"/>
                <a:gd name="T7" fmla="*/ 15 h 19"/>
                <a:gd name="T8" fmla="*/ 32 w 36"/>
                <a:gd name="T9" fmla="*/ 17 h 19"/>
                <a:gd name="T10" fmla="*/ 36 w 36"/>
                <a:gd name="T11" fmla="*/ 19 h 19"/>
                <a:gd name="T12" fmla="*/ 31 w 36"/>
                <a:gd name="T13" fmla="*/ 15 h 19"/>
                <a:gd name="T14" fmla="*/ 13 w 36"/>
                <a:gd name="T15" fmla="*/ 7 h 19"/>
                <a:gd name="T16" fmla="*/ 6 w 36"/>
                <a:gd name="T17" fmla="*/ 3 h 19"/>
                <a:gd name="T18" fmla="*/ 0 w 36"/>
                <a:gd name="T19" fmla="*/ 0 h 19"/>
                <a:gd name="T20" fmla="*/ 0 w 36"/>
                <a:gd name="T21" fmla="*/ 0 h 19"/>
                <a:gd name="T22" fmla="*/ 6 w 36"/>
                <a:gd name="T2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9">
                  <a:moveTo>
                    <a:pt x="6" y="10"/>
                  </a:moveTo>
                  <a:cubicBezTo>
                    <a:pt x="7" y="11"/>
                    <a:pt x="7" y="11"/>
                    <a:pt x="8" y="11"/>
                  </a:cubicBezTo>
                  <a:cubicBezTo>
                    <a:pt x="10" y="12"/>
                    <a:pt x="13" y="13"/>
                    <a:pt x="15" y="13"/>
                  </a:cubicBezTo>
                  <a:cubicBezTo>
                    <a:pt x="19" y="14"/>
                    <a:pt x="22" y="14"/>
                    <a:pt x="26" y="15"/>
                  </a:cubicBezTo>
                  <a:cubicBezTo>
                    <a:pt x="28" y="15"/>
                    <a:pt x="30" y="16"/>
                    <a:pt x="32" y="17"/>
                  </a:cubicBezTo>
                  <a:cubicBezTo>
                    <a:pt x="33" y="18"/>
                    <a:pt x="35" y="19"/>
                    <a:pt x="36" y="19"/>
                  </a:cubicBezTo>
                  <a:cubicBezTo>
                    <a:pt x="34" y="17"/>
                    <a:pt x="32" y="15"/>
                    <a:pt x="31" y="15"/>
                  </a:cubicBezTo>
                  <a:cubicBezTo>
                    <a:pt x="26" y="10"/>
                    <a:pt x="19" y="9"/>
                    <a:pt x="13" y="7"/>
                  </a:cubicBezTo>
                  <a:cubicBezTo>
                    <a:pt x="11" y="6"/>
                    <a:pt x="8" y="4"/>
                    <a:pt x="6" y="3"/>
                  </a:cubicBezTo>
                  <a:cubicBezTo>
                    <a:pt x="4" y="2"/>
                    <a:pt x="2" y="1"/>
                    <a:pt x="0" y="0"/>
                  </a:cubicBezTo>
                  <a:cubicBezTo>
                    <a:pt x="0" y="0"/>
                    <a:pt x="0" y="0"/>
                    <a:pt x="0" y="0"/>
                  </a:cubicBezTo>
                  <a:cubicBezTo>
                    <a:pt x="2" y="3"/>
                    <a:pt x="4" y="6"/>
                    <a:pt x="6"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31" name="Picture 2088"/>
            <p:cNvPicPr>
              <a:picLocks noChangeAspect="1" noChangeArrowheads="1"/>
            </p:cNvPicPr>
            <p:nvPr/>
          </p:nvPicPr>
          <p:blipFill>
            <a:blip r:embed="rId49" cstate="screen">
              <a:extLst>
                <a:ext uri="{28A0092B-C50C-407E-A947-70E740481C1C}">
                  <a14:useLocalDpi xmlns:a14="http://schemas.microsoft.com/office/drawing/2010/main"/>
                </a:ext>
              </a:extLst>
            </a:blip>
            <a:srcRect/>
            <a:stretch>
              <a:fillRect/>
            </a:stretch>
          </p:blipFill>
          <p:spPr bwMode="auto">
            <a:xfrm>
              <a:off x="4435431" y="4533926"/>
              <a:ext cx="146051" cy="7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 name="Picture 2089"/>
            <p:cNvPicPr>
              <a:picLocks noChangeAspect="1" noChangeArrowheads="1"/>
            </p:cNvPicPr>
            <p:nvPr/>
          </p:nvPicPr>
          <p:blipFill>
            <a:blip r:embed="rId50" cstate="screen">
              <a:extLst>
                <a:ext uri="{28A0092B-C50C-407E-A947-70E740481C1C}">
                  <a14:useLocalDpi xmlns:a14="http://schemas.microsoft.com/office/drawing/2010/main"/>
                </a:ext>
              </a:extLst>
            </a:blip>
            <a:srcRect/>
            <a:stretch>
              <a:fillRect/>
            </a:stretch>
          </p:blipFill>
          <p:spPr bwMode="auto">
            <a:xfrm>
              <a:off x="4410030" y="4491063"/>
              <a:ext cx="180976"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3" name="Freeform 2090"/>
            <p:cNvSpPr>
              <a:spLocks/>
            </p:cNvSpPr>
            <p:nvPr/>
          </p:nvSpPr>
          <p:spPr bwMode="auto">
            <a:xfrm>
              <a:off x="4457656" y="4510113"/>
              <a:ext cx="52388" cy="41275"/>
            </a:xfrm>
            <a:custGeom>
              <a:avLst/>
              <a:gdLst>
                <a:gd name="T0" fmla="*/ 7 w 14"/>
                <a:gd name="T1" fmla="*/ 7 h 11"/>
                <a:gd name="T2" fmla="*/ 14 w 14"/>
                <a:gd name="T3" fmla="*/ 11 h 11"/>
                <a:gd name="T4" fmla="*/ 11 w 14"/>
                <a:gd name="T5" fmla="*/ 8 h 11"/>
                <a:gd name="T6" fmla="*/ 10 w 14"/>
                <a:gd name="T7" fmla="*/ 3 h 11"/>
                <a:gd name="T8" fmla="*/ 10 w 14"/>
                <a:gd name="T9" fmla="*/ 0 h 11"/>
                <a:gd name="T10" fmla="*/ 0 w 14"/>
                <a:gd name="T11" fmla="*/ 1 h 11"/>
                <a:gd name="T12" fmla="*/ 7 w 14"/>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4" h="11">
                  <a:moveTo>
                    <a:pt x="7" y="7"/>
                  </a:moveTo>
                  <a:cubicBezTo>
                    <a:pt x="9" y="9"/>
                    <a:pt x="12" y="10"/>
                    <a:pt x="14" y="11"/>
                  </a:cubicBezTo>
                  <a:cubicBezTo>
                    <a:pt x="13" y="10"/>
                    <a:pt x="12" y="9"/>
                    <a:pt x="11" y="8"/>
                  </a:cubicBezTo>
                  <a:cubicBezTo>
                    <a:pt x="10" y="7"/>
                    <a:pt x="10" y="5"/>
                    <a:pt x="10" y="3"/>
                  </a:cubicBezTo>
                  <a:cubicBezTo>
                    <a:pt x="10" y="2"/>
                    <a:pt x="10" y="1"/>
                    <a:pt x="10" y="0"/>
                  </a:cubicBezTo>
                  <a:cubicBezTo>
                    <a:pt x="7" y="0"/>
                    <a:pt x="3" y="0"/>
                    <a:pt x="0" y="1"/>
                  </a:cubicBezTo>
                  <a:cubicBezTo>
                    <a:pt x="1" y="4"/>
                    <a:pt x="5" y="6"/>
                    <a:pt x="7"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091"/>
            <p:cNvSpPr>
              <a:spLocks/>
            </p:cNvSpPr>
            <p:nvPr/>
          </p:nvSpPr>
          <p:spPr bwMode="auto">
            <a:xfrm>
              <a:off x="4479881" y="4586313"/>
              <a:ext cx="142876" cy="36513"/>
            </a:xfrm>
            <a:custGeom>
              <a:avLst/>
              <a:gdLst>
                <a:gd name="T0" fmla="*/ 22 w 38"/>
                <a:gd name="T1" fmla="*/ 0 h 10"/>
                <a:gd name="T2" fmla="*/ 17 w 38"/>
                <a:gd name="T3" fmla="*/ 1 h 10"/>
                <a:gd name="T4" fmla="*/ 11 w 38"/>
                <a:gd name="T5" fmla="*/ 2 h 10"/>
                <a:gd name="T6" fmla="*/ 0 w 38"/>
                <a:gd name="T7" fmla="*/ 1 h 10"/>
                <a:gd name="T8" fmla="*/ 0 w 38"/>
                <a:gd name="T9" fmla="*/ 1 h 10"/>
                <a:gd name="T10" fmla="*/ 12 w 38"/>
                <a:gd name="T11" fmla="*/ 6 h 10"/>
                <a:gd name="T12" fmla="*/ 23 w 38"/>
                <a:gd name="T13" fmla="*/ 1 h 10"/>
                <a:gd name="T14" fmla="*/ 29 w 38"/>
                <a:gd name="T15" fmla="*/ 5 h 10"/>
                <a:gd name="T16" fmla="*/ 34 w 38"/>
                <a:gd name="T17" fmla="*/ 9 h 10"/>
                <a:gd name="T18" fmla="*/ 38 w 38"/>
                <a:gd name="T19" fmla="*/ 10 h 10"/>
                <a:gd name="T20" fmla="*/ 38 w 38"/>
                <a:gd name="T21" fmla="*/ 9 h 10"/>
                <a:gd name="T22" fmla="*/ 34 w 38"/>
                <a:gd name="T23" fmla="*/ 8 h 10"/>
                <a:gd name="T24" fmla="*/ 30 w 38"/>
                <a:gd name="T25" fmla="*/ 5 h 10"/>
                <a:gd name="T26" fmla="*/ 24 w 38"/>
                <a:gd name="T27" fmla="*/ 1 h 10"/>
                <a:gd name="T28" fmla="*/ 22 w 38"/>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10">
                  <a:moveTo>
                    <a:pt x="22" y="0"/>
                  </a:moveTo>
                  <a:cubicBezTo>
                    <a:pt x="20" y="0"/>
                    <a:pt x="18" y="1"/>
                    <a:pt x="17" y="1"/>
                  </a:cubicBezTo>
                  <a:cubicBezTo>
                    <a:pt x="15" y="1"/>
                    <a:pt x="13" y="2"/>
                    <a:pt x="11" y="2"/>
                  </a:cubicBezTo>
                  <a:cubicBezTo>
                    <a:pt x="7" y="3"/>
                    <a:pt x="4" y="3"/>
                    <a:pt x="0" y="1"/>
                  </a:cubicBezTo>
                  <a:cubicBezTo>
                    <a:pt x="0" y="1"/>
                    <a:pt x="0" y="1"/>
                    <a:pt x="0" y="1"/>
                  </a:cubicBezTo>
                  <a:cubicBezTo>
                    <a:pt x="3" y="4"/>
                    <a:pt x="8" y="6"/>
                    <a:pt x="12" y="6"/>
                  </a:cubicBezTo>
                  <a:cubicBezTo>
                    <a:pt x="15" y="6"/>
                    <a:pt x="21" y="5"/>
                    <a:pt x="23" y="1"/>
                  </a:cubicBezTo>
                  <a:cubicBezTo>
                    <a:pt x="26" y="2"/>
                    <a:pt x="28" y="4"/>
                    <a:pt x="29" y="5"/>
                  </a:cubicBezTo>
                  <a:cubicBezTo>
                    <a:pt x="31" y="6"/>
                    <a:pt x="32" y="8"/>
                    <a:pt x="34" y="9"/>
                  </a:cubicBezTo>
                  <a:cubicBezTo>
                    <a:pt x="35" y="9"/>
                    <a:pt x="36" y="10"/>
                    <a:pt x="38" y="10"/>
                  </a:cubicBezTo>
                  <a:cubicBezTo>
                    <a:pt x="38" y="10"/>
                    <a:pt x="38" y="9"/>
                    <a:pt x="38" y="9"/>
                  </a:cubicBezTo>
                  <a:cubicBezTo>
                    <a:pt x="37" y="9"/>
                    <a:pt x="35" y="9"/>
                    <a:pt x="34" y="8"/>
                  </a:cubicBezTo>
                  <a:cubicBezTo>
                    <a:pt x="32" y="7"/>
                    <a:pt x="31" y="6"/>
                    <a:pt x="30" y="5"/>
                  </a:cubicBezTo>
                  <a:cubicBezTo>
                    <a:pt x="28" y="3"/>
                    <a:pt x="26" y="1"/>
                    <a:pt x="24" y="1"/>
                  </a:cubicBezTo>
                  <a:cubicBezTo>
                    <a:pt x="23" y="0"/>
                    <a:pt x="22" y="0"/>
                    <a:pt x="22"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092"/>
            <p:cNvSpPr>
              <a:spLocks noEditPoints="1"/>
            </p:cNvSpPr>
            <p:nvPr/>
          </p:nvSpPr>
          <p:spPr bwMode="auto">
            <a:xfrm>
              <a:off x="4430668" y="4514875"/>
              <a:ext cx="134938" cy="82551"/>
            </a:xfrm>
            <a:custGeom>
              <a:avLst/>
              <a:gdLst>
                <a:gd name="T0" fmla="*/ 25 w 36"/>
                <a:gd name="T1" fmla="*/ 8 h 22"/>
                <a:gd name="T2" fmla="*/ 28 w 36"/>
                <a:gd name="T3" fmla="*/ 12 h 22"/>
                <a:gd name="T4" fmla="*/ 24 w 36"/>
                <a:gd name="T5" fmla="*/ 10 h 22"/>
                <a:gd name="T6" fmla="*/ 21 w 36"/>
                <a:gd name="T7" fmla="*/ 9 h 22"/>
                <a:gd name="T8" fmla="*/ 18 w 36"/>
                <a:gd name="T9" fmla="*/ 7 h 22"/>
                <a:gd name="T10" fmla="*/ 17 w 36"/>
                <a:gd name="T11" fmla="*/ 5 h 22"/>
                <a:gd name="T12" fmla="*/ 17 w 36"/>
                <a:gd name="T13" fmla="*/ 4 h 22"/>
                <a:gd name="T14" fmla="*/ 17 w 36"/>
                <a:gd name="T15" fmla="*/ 1 h 22"/>
                <a:gd name="T16" fmla="*/ 17 w 36"/>
                <a:gd name="T17" fmla="*/ 3 h 22"/>
                <a:gd name="T18" fmla="*/ 17 w 36"/>
                <a:gd name="T19" fmla="*/ 4 h 22"/>
                <a:gd name="T20" fmla="*/ 17 w 36"/>
                <a:gd name="T21" fmla="*/ 6 h 22"/>
                <a:gd name="T22" fmla="*/ 18 w 36"/>
                <a:gd name="T23" fmla="*/ 8 h 22"/>
                <a:gd name="T24" fmla="*/ 17 w 36"/>
                <a:gd name="T25" fmla="*/ 8 h 22"/>
                <a:gd name="T26" fmla="*/ 12 w 36"/>
                <a:gd name="T27" fmla="*/ 5 h 22"/>
                <a:gd name="T28" fmla="*/ 10 w 36"/>
                <a:gd name="T29" fmla="*/ 3 h 22"/>
                <a:gd name="T30" fmla="*/ 8 w 36"/>
                <a:gd name="T31" fmla="*/ 1 h 22"/>
                <a:gd name="T32" fmla="*/ 12 w 36"/>
                <a:gd name="T33" fmla="*/ 6 h 22"/>
                <a:gd name="T34" fmla="*/ 11 w 36"/>
                <a:gd name="T35" fmla="*/ 6 h 22"/>
                <a:gd name="T36" fmla="*/ 5 w 36"/>
                <a:gd name="T37" fmla="*/ 3 h 22"/>
                <a:gd name="T38" fmla="*/ 9 w 36"/>
                <a:gd name="T39" fmla="*/ 6 h 22"/>
                <a:gd name="T40" fmla="*/ 14 w 36"/>
                <a:gd name="T41" fmla="*/ 8 h 22"/>
                <a:gd name="T42" fmla="*/ 23 w 36"/>
                <a:gd name="T43" fmla="*/ 11 h 22"/>
                <a:gd name="T44" fmla="*/ 27 w 36"/>
                <a:gd name="T45" fmla="*/ 13 h 22"/>
                <a:gd name="T46" fmla="*/ 31 w 36"/>
                <a:gd name="T47" fmla="*/ 16 h 22"/>
                <a:gd name="T48" fmla="*/ 26 w 36"/>
                <a:gd name="T49" fmla="*/ 15 h 22"/>
                <a:gd name="T50" fmla="*/ 21 w 36"/>
                <a:gd name="T51" fmla="*/ 14 h 22"/>
                <a:gd name="T52" fmla="*/ 13 w 36"/>
                <a:gd name="T53" fmla="*/ 13 h 22"/>
                <a:gd name="T54" fmla="*/ 7 w 36"/>
                <a:gd name="T55" fmla="*/ 11 h 22"/>
                <a:gd name="T56" fmla="*/ 17 w 36"/>
                <a:gd name="T57" fmla="*/ 14 h 22"/>
                <a:gd name="T58" fmla="*/ 24 w 36"/>
                <a:gd name="T59" fmla="*/ 15 h 22"/>
                <a:gd name="T60" fmla="*/ 28 w 36"/>
                <a:gd name="T61" fmla="*/ 16 h 22"/>
                <a:gd name="T62" fmla="*/ 33 w 36"/>
                <a:gd name="T63" fmla="*/ 18 h 22"/>
                <a:gd name="T64" fmla="*/ 33 w 36"/>
                <a:gd name="T65" fmla="*/ 19 h 22"/>
                <a:gd name="T66" fmla="*/ 27 w 36"/>
                <a:gd name="T67" fmla="*/ 20 h 22"/>
                <a:gd name="T68" fmla="*/ 20 w 36"/>
                <a:gd name="T69" fmla="*/ 22 h 22"/>
                <a:gd name="T70" fmla="*/ 15 w 36"/>
                <a:gd name="T71" fmla="*/ 21 h 22"/>
                <a:gd name="T72" fmla="*/ 22 w 36"/>
                <a:gd name="T73" fmla="*/ 22 h 22"/>
                <a:gd name="T74" fmla="*/ 24 w 36"/>
                <a:gd name="T75" fmla="*/ 22 h 22"/>
                <a:gd name="T76" fmla="*/ 30 w 36"/>
                <a:gd name="T77" fmla="*/ 20 h 22"/>
                <a:gd name="T78" fmla="*/ 34 w 36"/>
                <a:gd name="T79" fmla="*/ 19 h 22"/>
                <a:gd name="T80" fmla="*/ 36 w 36"/>
                <a:gd name="T81" fmla="*/ 20 h 22"/>
                <a:gd name="T82" fmla="*/ 34 w 36"/>
                <a:gd name="T83" fmla="*/ 17 h 22"/>
                <a:gd name="T84" fmla="*/ 33 w 36"/>
                <a:gd name="T85" fmla="*/ 16 h 22"/>
                <a:gd name="T86" fmla="*/ 33 w 36"/>
                <a:gd name="T87" fmla="*/ 14 h 22"/>
                <a:gd name="T88" fmla="*/ 33 w 36"/>
                <a:gd name="T89" fmla="*/ 14 h 22"/>
                <a:gd name="T90" fmla="*/ 32 w 36"/>
                <a:gd name="T91" fmla="*/ 10 h 22"/>
                <a:gd name="T92" fmla="*/ 31 w 36"/>
                <a:gd name="T93" fmla="*/ 7 h 22"/>
                <a:gd name="T94" fmla="*/ 31 w 36"/>
                <a:gd name="T95" fmla="*/ 10 h 22"/>
                <a:gd name="T96" fmla="*/ 32 w 36"/>
                <a:gd name="T97" fmla="*/ 14 h 22"/>
                <a:gd name="T98" fmla="*/ 32 w 36"/>
                <a:gd name="T99" fmla="*/ 14 h 22"/>
                <a:gd name="T100" fmla="*/ 32 w 36"/>
                <a:gd name="T101" fmla="*/ 16 h 22"/>
                <a:gd name="T102" fmla="*/ 29 w 36"/>
                <a:gd name="T103" fmla="*/ 12 h 22"/>
                <a:gd name="T104" fmla="*/ 26 w 36"/>
                <a:gd name="T105" fmla="*/ 8 h 22"/>
                <a:gd name="T106" fmla="*/ 24 w 36"/>
                <a:gd name="T107" fmla="*/ 6 h 22"/>
                <a:gd name="T108" fmla="*/ 23 w 36"/>
                <a:gd name="T109" fmla="*/ 2 h 22"/>
                <a:gd name="T110" fmla="*/ 25 w 36"/>
                <a:gd name="T111" fmla="*/ 8 h 22"/>
                <a:gd name="T112" fmla="*/ 18 w 36"/>
                <a:gd name="T113" fmla="*/ 8 h 22"/>
                <a:gd name="T114" fmla="*/ 18 w 36"/>
                <a:gd name="T11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22">
                  <a:moveTo>
                    <a:pt x="25" y="8"/>
                  </a:moveTo>
                  <a:cubicBezTo>
                    <a:pt x="25" y="8"/>
                    <a:pt x="25" y="8"/>
                    <a:pt x="25" y="8"/>
                  </a:cubicBezTo>
                  <a:cubicBezTo>
                    <a:pt x="26" y="9"/>
                    <a:pt x="26" y="9"/>
                    <a:pt x="26" y="9"/>
                  </a:cubicBezTo>
                  <a:cubicBezTo>
                    <a:pt x="26" y="10"/>
                    <a:pt x="27" y="11"/>
                    <a:pt x="28" y="12"/>
                  </a:cubicBezTo>
                  <a:cubicBezTo>
                    <a:pt x="27" y="12"/>
                    <a:pt x="27" y="11"/>
                    <a:pt x="26" y="11"/>
                  </a:cubicBezTo>
                  <a:cubicBezTo>
                    <a:pt x="25" y="11"/>
                    <a:pt x="24" y="10"/>
                    <a:pt x="24" y="10"/>
                  </a:cubicBezTo>
                  <a:cubicBezTo>
                    <a:pt x="23" y="10"/>
                    <a:pt x="22" y="9"/>
                    <a:pt x="21" y="9"/>
                  </a:cubicBezTo>
                  <a:cubicBezTo>
                    <a:pt x="21" y="9"/>
                    <a:pt x="21" y="9"/>
                    <a:pt x="21" y="9"/>
                  </a:cubicBezTo>
                  <a:cubicBezTo>
                    <a:pt x="20" y="9"/>
                    <a:pt x="20" y="9"/>
                    <a:pt x="19" y="8"/>
                  </a:cubicBezTo>
                  <a:cubicBezTo>
                    <a:pt x="19" y="8"/>
                    <a:pt x="19" y="8"/>
                    <a:pt x="18" y="7"/>
                  </a:cubicBezTo>
                  <a:cubicBezTo>
                    <a:pt x="18" y="7"/>
                    <a:pt x="18" y="7"/>
                    <a:pt x="18" y="6"/>
                  </a:cubicBezTo>
                  <a:cubicBezTo>
                    <a:pt x="18" y="6"/>
                    <a:pt x="17" y="5"/>
                    <a:pt x="17" y="5"/>
                  </a:cubicBezTo>
                  <a:cubicBezTo>
                    <a:pt x="17" y="4"/>
                    <a:pt x="17" y="4"/>
                    <a:pt x="17" y="4"/>
                  </a:cubicBezTo>
                  <a:cubicBezTo>
                    <a:pt x="17" y="4"/>
                    <a:pt x="17" y="4"/>
                    <a:pt x="17" y="4"/>
                  </a:cubicBezTo>
                  <a:cubicBezTo>
                    <a:pt x="17" y="3"/>
                    <a:pt x="17" y="3"/>
                    <a:pt x="17" y="3"/>
                  </a:cubicBezTo>
                  <a:cubicBezTo>
                    <a:pt x="17" y="2"/>
                    <a:pt x="17" y="2"/>
                    <a:pt x="17" y="1"/>
                  </a:cubicBezTo>
                  <a:cubicBezTo>
                    <a:pt x="17" y="1"/>
                    <a:pt x="17" y="0"/>
                    <a:pt x="17" y="0"/>
                  </a:cubicBezTo>
                  <a:cubicBezTo>
                    <a:pt x="17" y="1"/>
                    <a:pt x="17" y="2"/>
                    <a:pt x="17" y="3"/>
                  </a:cubicBezTo>
                  <a:cubicBezTo>
                    <a:pt x="17" y="3"/>
                    <a:pt x="17" y="3"/>
                    <a:pt x="17" y="4"/>
                  </a:cubicBezTo>
                  <a:cubicBezTo>
                    <a:pt x="17" y="4"/>
                    <a:pt x="17" y="4"/>
                    <a:pt x="17" y="4"/>
                  </a:cubicBezTo>
                  <a:cubicBezTo>
                    <a:pt x="17" y="5"/>
                    <a:pt x="17" y="5"/>
                    <a:pt x="17" y="5"/>
                  </a:cubicBezTo>
                  <a:cubicBezTo>
                    <a:pt x="17" y="5"/>
                    <a:pt x="17" y="6"/>
                    <a:pt x="17" y="6"/>
                  </a:cubicBezTo>
                  <a:cubicBezTo>
                    <a:pt x="17" y="7"/>
                    <a:pt x="17" y="7"/>
                    <a:pt x="18" y="8"/>
                  </a:cubicBezTo>
                  <a:cubicBezTo>
                    <a:pt x="18" y="8"/>
                    <a:pt x="18" y="8"/>
                    <a:pt x="18" y="8"/>
                  </a:cubicBezTo>
                  <a:cubicBezTo>
                    <a:pt x="18" y="8"/>
                    <a:pt x="18" y="8"/>
                    <a:pt x="17" y="8"/>
                  </a:cubicBezTo>
                  <a:cubicBezTo>
                    <a:pt x="17" y="8"/>
                    <a:pt x="17" y="8"/>
                    <a:pt x="17" y="8"/>
                  </a:cubicBezTo>
                  <a:cubicBezTo>
                    <a:pt x="16" y="7"/>
                    <a:pt x="16" y="7"/>
                    <a:pt x="15" y="7"/>
                  </a:cubicBezTo>
                  <a:cubicBezTo>
                    <a:pt x="14" y="7"/>
                    <a:pt x="13" y="6"/>
                    <a:pt x="12" y="5"/>
                  </a:cubicBezTo>
                  <a:cubicBezTo>
                    <a:pt x="12" y="5"/>
                    <a:pt x="11" y="5"/>
                    <a:pt x="11" y="4"/>
                  </a:cubicBezTo>
                  <a:cubicBezTo>
                    <a:pt x="11" y="4"/>
                    <a:pt x="10" y="4"/>
                    <a:pt x="10" y="3"/>
                  </a:cubicBezTo>
                  <a:cubicBezTo>
                    <a:pt x="9" y="3"/>
                    <a:pt x="9" y="2"/>
                    <a:pt x="9" y="2"/>
                  </a:cubicBezTo>
                  <a:cubicBezTo>
                    <a:pt x="8" y="2"/>
                    <a:pt x="8" y="1"/>
                    <a:pt x="8" y="1"/>
                  </a:cubicBezTo>
                  <a:cubicBezTo>
                    <a:pt x="8" y="2"/>
                    <a:pt x="9" y="3"/>
                    <a:pt x="9" y="3"/>
                  </a:cubicBezTo>
                  <a:cubicBezTo>
                    <a:pt x="10" y="4"/>
                    <a:pt x="11" y="5"/>
                    <a:pt x="12" y="6"/>
                  </a:cubicBezTo>
                  <a:cubicBezTo>
                    <a:pt x="12" y="6"/>
                    <a:pt x="13" y="7"/>
                    <a:pt x="14" y="7"/>
                  </a:cubicBezTo>
                  <a:cubicBezTo>
                    <a:pt x="13" y="7"/>
                    <a:pt x="12" y="7"/>
                    <a:pt x="11" y="6"/>
                  </a:cubicBezTo>
                  <a:cubicBezTo>
                    <a:pt x="11" y="6"/>
                    <a:pt x="10" y="6"/>
                    <a:pt x="9" y="5"/>
                  </a:cubicBezTo>
                  <a:cubicBezTo>
                    <a:pt x="7" y="5"/>
                    <a:pt x="6" y="4"/>
                    <a:pt x="5" y="3"/>
                  </a:cubicBezTo>
                  <a:cubicBezTo>
                    <a:pt x="3" y="2"/>
                    <a:pt x="2" y="1"/>
                    <a:pt x="0" y="0"/>
                  </a:cubicBezTo>
                  <a:cubicBezTo>
                    <a:pt x="3" y="3"/>
                    <a:pt x="6" y="4"/>
                    <a:pt x="9" y="6"/>
                  </a:cubicBezTo>
                  <a:cubicBezTo>
                    <a:pt x="10" y="6"/>
                    <a:pt x="10" y="7"/>
                    <a:pt x="11" y="7"/>
                  </a:cubicBezTo>
                  <a:cubicBezTo>
                    <a:pt x="12" y="7"/>
                    <a:pt x="13" y="8"/>
                    <a:pt x="14" y="8"/>
                  </a:cubicBezTo>
                  <a:cubicBezTo>
                    <a:pt x="15" y="8"/>
                    <a:pt x="17" y="9"/>
                    <a:pt x="18" y="9"/>
                  </a:cubicBezTo>
                  <a:cubicBezTo>
                    <a:pt x="20" y="10"/>
                    <a:pt x="22" y="10"/>
                    <a:pt x="23" y="11"/>
                  </a:cubicBezTo>
                  <a:cubicBezTo>
                    <a:pt x="24" y="11"/>
                    <a:pt x="25" y="12"/>
                    <a:pt x="25" y="12"/>
                  </a:cubicBezTo>
                  <a:cubicBezTo>
                    <a:pt x="26" y="12"/>
                    <a:pt x="27" y="13"/>
                    <a:pt x="27" y="13"/>
                  </a:cubicBezTo>
                  <a:cubicBezTo>
                    <a:pt x="28" y="14"/>
                    <a:pt x="29" y="14"/>
                    <a:pt x="29" y="15"/>
                  </a:cubicBezTo>
                  <a:cubicBezTo>
                    <a:pt x="30" y="15"/>
                    <a:pt x="30" y="16"/>
                    <a:pt x="31" y="16"/>
                  </a:cubicBezTo>
                  <a:cubicBezTo>
                    <a:pt x="30" y="16"/>
                    <a:pt x="29" y="16"/>
                    <a:pt x="28" y="15"/>
                  </a:cubicBezTo>
                  <a:cubicBezTo>
                    <a:pt x="27" y="15"/>
                    <a:pt x="27" y="15"/>
                    <a:pt x="26" y="15"/>
                  </a:cubicBezTo>
                  <a:cubicBezTo>
                    <a:pt x="26" y="14"/>
                    <a:pt x="25" y="14"/>
                    <a:pt x="24" y="14"/>
                  </a:cubicBezTo>
                  <a:cubicBezTo>
                    <a:pt x="23" y="14"/>
                    <a:pt x="22" y="14"/>
                    <a:pt x="21" y="14"/>
                  </a:cubicBezTo>
                  <a:cubicBezTo>
                    <a:pt x="19" y="14"/>
                    <a:pt x="18" y="14"/>
                    <a:pt x="17" y="14"/>
                  </a:cubicBezTo>
                  <a:cubicBezTo>
                    <a:pt x="16" y="14"/>
                    <a:pt x="15" y="14"/>
                    <a:pt x="13" y="13"/>
                  </a:cubicBezTo>
                  <a:cubicBezTo>
                    <a:pt x="12" y="13"/>
                    <a:pt x="11" y="13"/>
                    <a:pt x="10" y="12"/>
                  </a:cubicBezTo>
                  <a:cubicBezTo>
                    <a:pt x="9" y="12"/>
                    <a:pt x="8" y="11"/>
                    <a:pt x="7" y="11"/>
                  </a:cubicBezTo>
                  <a:cubicBezTo>
                    <a:pt x="9" y="12"/>
                    <a:pt x="11" y="13"/>
                    <a:pt x="13" y="14"/>
                  </a:cubicBezTo>
                  <a:cubicBezTo>
                    <a:pt x="14" y="14"/>
                    <a:pt x="16" y="14"/>
                    <a:pt x="17" y="14"/>
                  </a:cubicBezTo>
                  <a:cubicBezTo>
                    <a:pt x="18" y="14"/>
                    <a:pt x="19" y="14"/>
                    <a:pt x="21" y="14"/>
                  </a:cubicBezTo>
                  <a:cubicBezTo>
                    <a:pt x="22" y="15"/>
                    <a:pt x="23" y="15"/>
                    <a:pt x="24" y="15"/>
                  </a:cubicBezTo>
                  <a:cubicBezTo>
                    <a:pt x="25" y="15"/>
                    <a:pt x="25" y="15"/>
                    <a:pt x="26" y="15"/>
                  </a:cubicBezTo>
                  <a:cubicBezTo>
                    <a:pt x="26" y="16"/>
                    <a:pt x="27" y="16"/>
                    <a:pt x="28" y="16"/>
                  </a:cubicBezTo>
                  <a:cubicBezTo>
                    <a:pt x="29" y="16"/>
                    <a:pt x="30" y="17"/>
                    <a:pt x="31" y="17"/>
                  </a:cubicBezTo>
                  <a:cubicBezTo>
                    <a:pt x="31" y="18"/>
                    <a:pt x="32" y="18"/>
                    <a:pt x="33" y="18"/>
                  </a:cubicBezTo>
                  <a:cubicBezTo>
                    <a:pt x="33" y="18"/>
                    <a:pt x="33" y="18"/>
                    <a:pt x="33" y="19"/>
                  </a:cubicBezTo>
                  <a:cubicBezTo>
                    <a:pt x="33" y="19"/>
                    <a:pt x="33" y="19"/>
                    <a:pt x="33" y="19"/>
                  </a:cubicBezTo>
                  <a:cubicBezTo>
                    <a:pt x="32" y="19"/>
                    <a:pt x="31" y="19"/>
                    <a:pt x="30" y="19"/>
                  </a:cubicBezTo>
                  <a:cubicBezTo>
                    <a:pt x="29" y="19"/>
                    <a:pt x="28" y="20"/>
                    <a:pt x="27" y="20"/>
                  </a:cubicBezTo>
                  <a:cubicBezTo>
                    <a:pt x="26" y="20"/>
                    <a:pt x="25" y="20"/>
                    <a:pt x="25" y="21"/>
                  </a:cubicBezTo>
                  <a:cubicBezTo>
                    <a:pt x="23" y="21"/>
                    <a:pt x="21" y="22"/>
                    <a:pt x="20" y="22"/>
                  </a:cubicBezTo>
                  <a:cubicBezTo>
                    <a:pt x="19" y="22"/>
                    <a:pt x="18" y="22"/>
                    <a:pt x="17" y="22"/>
                  </a:cubicBezTo>
                  <a:cubicBezTo>
                    <a:pt x="16" y="21"/>
                    <a:pt x="15" y="21"/>
                    <a:pt x="15" y="21"/>
                  </a:cubicBezTo>
                  <a:cubicBezTo>
                    <a:pt x="16" y="22"/>
                    <a:pt x="18" y="22"/>
                    <a:pt x="20" y="22"/>
                  </a:cubicBezTo>
                  <a:cubicBezTo>
                    <a:pt x="20" y="22"/>
                    <a:pt x="21" y="22"/>
                    <a:pt x="22" y="22"/>
                  </a:cubicBezTo>
                  <a:cubicBezTo>
                    <a:pt x="23" y="22"/>
                    <a:pt x="23" y="22"/>
                    <a:pt x="24" y="22"/>
                  </a:cubicBezTo>
                  <a:cubicBezTo>
                    <a:pt x="24" y="22"/>
                    <a:pt x="24" y="22"/>
                    <a:pt x="24" y="22"/>
                  </a:cubicBezTo>
                  <a:cubicBezTo>
                    <a:pt x="24" y="21"/>
                    <a:pt x="25" y="21"/>
                    <a:pt x="25" y="21"/>
                  </a:cubicBezTo>
                  <a:cubicBezTo>
                    <a:pt x="26" y="21"/>
                    <a:pt x="28" y="20"/>
                    <a:pt x="30" y="20"/>
                  </a:cubicBezTo>
                  <a:cubicBezTo>
                    <a:pt x="31" y="20"/>
                    <a:pt x="31" y="20"/>
                    <a:pt x="32" y="20"/>
                  </a:cubicBezTo>
                  <a:cubicBezTo>
                    <a:pt x="33" y="19"/>
                    <a:pt x="34" y="19"/>
                    <a:pt x="34" y="19"/>
                  </a:cubicBezTo>
                  <a:cubicBezTo>
                    <a:pt x="35" y="19"/>
                    <a:pt x="35" y="20"/>
                    <a:pt x="35" y="20"/>
                  </a:cubicBezTo>
                  <a:cubicBezTo>
                    <a:pt x="36" y="20"/>
                    <a:pt x="36" y="20"/>
                    <a:pt x="36" y="20"/>
                  </a:cubicBezTo>
                  <a:cubicBezTo>
                    <a:pt x="36" y="19"/>
                    <a:pt x="36" y="19"/>
                    <a:pt x="36" y="19"/>
                  </a:cubicBezTo>
                  <a:cubicBezTo>
                    <a:pt x="35" y="18"/>
                    <a:pt x="34" y="18"/>
                    <a:pt x="34" y="17"/>
                  </a:cubicBezTo>
                  <a:cubicBezTo>
                    <a:pt x="33" y="17"/>
                    <a:pt x="33" y="17"/>
                    <a:pt x="33" y="17"/>
                  </a:cubicBezTo>
                  <a:cubicBezTo>
                    <a:pt x="33" y="16"/>
                    <a:pt x="33" y="16"/>
                    <a:pt x="33" y="16"/>
                  </a:cubicBezTo>
                  <a:cubicBezTo>
                    <a:pt x="33" y="16"/>
                    <a:pt x="33" y="15"/>
                    <a:pt x="33" y="15"/>
                  </a:cubicBezTo>
                  <a:cubicBezTo>
                    <a:pt x="33" y="15"/>
                    <a:pt x="33" y="14"/>
                    <a:pt x="33" y="14"/>
                  </a:cubicBezTo>
                  <a:cubicBezTo>
                    <a:pt x="33" y="14"/>
                    <a:pt x="33" y="14"/>
                    <a:pt x="33" y="14"/>
                  </a:cubicBezTo>
                  <a:cubicBezTo>
                    <a:pt x="33" y="14"/>
                    <a:pt x="33" y="14"/>
                    <a:pt x="33" y="14"/>
                  </a:cubicBezTo>
                  <a:cubicBezTo>
                    <a:pt x="33" y="13"/>
                    <a:pt x="33" y="13"/>
                    <a:pt x="32" y="12"/>
                  </a:cubicBezTo>
                  <a:cubicBezTo>
                    <a:pt x="32" y="11"/>
                    <a:pt x="32" y="11"/>
                    <a:pt x="32" y="10"/>
                  </a:cubicBezTo>
                  <a:cubicBezTo>
                    <a:pt x="32" y="9"/>
                    <a:pt x="32" y="9"/>
                    <a:pt x="31" y="9"/>
                  </a:cubicBezTo>
                  <a:cubicBezTo>
                    <a:pt x="31" y="8"/>
                    <a:pt x="31" y="8"/>
                    <a:pt x="31" y="7"/>
                  </a:cubicBezTo>
                  <a:cubicBezTo>
                    <a:pt x="31" y="8"/>
                    <a:pt x="31" y="8"/>
                    <a:pt x="31" y="9"/>
                  </a:cubicBezTo>
                  <a:cubicBezTo>
                    <a:pt x="31" y="9"/>
                    <a:pt x="31" y="10"/>
                    <a:pt x="31" y="10"/>
                  </a:cubicBezTo>
                  <a:cubicBezTo>
                    <a:pt x="32" y="11"/>
                    <a:pt x="32" y="12"/>
                    <a:pt x="32" y="12"/>
                  </a:cubicBezTo>
                  <a:cubicBezTo>
                    <a:pt x="32" y="13"/>
                    <a:pt x="32" y="13"/>
                    <a:pt x="32" y="14"/>
                  </a:cubicBezTo>
                  <a:cubicBezTo>
                    <a:pt x="32" y="14"/>
                    <a:pt x="32" y="14"/>
                    <a:pt x="32" y="14"/>
                  </a:cubicBezTo>
                  <a:cubicBezTo>
                    <a:pt x="32" y="14"/>
                    <a:pt x="32" y="14"/>
                    <a:pt x="32" y="14"/>
                  </a:cubicBezTo>
                  <a:cubicBezTo>
                    <a:pt x="32" y="14"/>
                    <a:pt x="32" y="15"/>
                    <a:pt x="32" y="15"/>
                  </a:cubicBezTo>
                  <a:cubicBezTo>
                    <a:pt x="32" y="15"/>
                    <a:pt x="32" y="15"/>
                    <a:pt x="32" y="16"/>
                  </a:cubicBezTo>
                  <a:cubicBezTo>
                    <a:pt x="31" y="15"/>
                    <a:pt x="31" y="15"/>
                    <a:pt x="31" y="15"/>
                  </a:cubicBezTo>
                  <a:cubicBezTo>
                    <a:pt x="29" y="12"/>
                    <a:pt x="29" y="12"/>
                    <a:pt x="29" y="12"/>
                  </a:cubicBezTo>
                  <a:cubicBezTo>
                    <a:pt x="28" y="11"/>
                    <a:pt x="27" y="10"/>
                    <a:pt x="26" y="9"/>
                  </a:cubicBezTo>
                  <a:cubicBezTo>
                    <a:pt x="26" y="8"/>
                    <a:pt x="26" y="8"/>
                    <a:pt x="26" y="8"/>
                  </a:cubicBezTo>
                  <a:cubicBezTo>
                    <a:pt x="25" y="8"/>
                    <a:pt x="25" y="8"/>
                    <a:pt x="25" y="7"/>
                  </a:cubicBezTo>
                  <a:cubicBezTo>
                    <a:pt x="25" y="7"/>
                    <a:pt x="24" y="6"/>
                    <a:pt x="24" y="6"/>
                  </a:cubicBezTo>
                  <a:cubicBezTo>
                    <a:pt x="24" y="5"/>
                    <a:pt x="23" y="4"/>
                    <a:pt x="23" y="4"/>
                  </a:cubicBezTo>
                  <a:cubicBezTo>
                    <a:pt x="23" y="3"/>
                    <a:pt x="23" y="2"/>
                    <a:pt x="23" y="2"/>
                  </a:cubicBezTo>
                  <a:cubicBezTo>
                    <a:pt x="23" y="3"/>
                    <a:pt x="23" y="4"/>
                    <a:pt x="24" y="6"/>
                  </a:cubicBezTo>
                  <a:cubicBezTo>
                    <a:pt x="24" y="6"/>
                    <a:pt x="24" y="7"/>
                    <a:pt x="25" y="8"/>
                  </a:cubicBezTo>
                  <a:close/>
                  <a:moveTo>
                    <a:pt x="18" y="8"/>
                  </a:moveTo>
                  <a:cubicBezTo>
                    <a:pt x="18" y="8"/>
                    <a:pt x="18" y="8"/>
                    <a:pt x="18" y="8"/>
                  </a:cubicBezTo>
                  <a:cubicBezTo>
                    <a:pt x="18" y="8"/>
                    <a:pt x="18" y="8"/>
                    <a:pt x="18" y="8"/>
                  </a:cubicBezTo>
                  <a:cubicBezTo>
                    <a:pt x="18" y="8"/>
                    <a:pt x="18" y="8"/>
                    <a:pt x="18"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093"/>
            <p:cNvSpPr>
              <a:spLocks/>
            </p:cNvSpPr>
            <p:nvPr/>
          </p:nvSpPr>
          <p:spPr bwMode="auto">
            <a:xfrm>
              <a:off x="3528963" y="5994436"/>
              <a:ext cx="142876" cy="63500"/>
            </a:xfrm>
            <a:custGeom>
              <a:avLst/>
              <a:gdLst>
                <a:gd name="T0" fmla="*/ 12 w 38"/>
                <a:gd name="T1" fmla="*/ 17 h 17"/>
                <a:gd name="T2" fmla="*/ 14 w 38"/>
                <a:gd name="T3" fmla="*/ 16 h 17"/>
                <a:gd name="T4" fmla="*/ 20 w 38"/>
                <a:gd name="T5" fmla="*/ 12 h 17"/>
                <a:gd name="T6" fmla="*/ 28 w 38"/>
                <a:gd name="T7" fmla="*/ 5 h 17"/>
                <a:gd name="T8" fmla="*/ 34 w 38"/>
                <a:gd name="T9" fmla="*/ 2 h 17"/>
                <a:gd name="T10" fmla="*/ 38 w 38"/>
                <a:gd name="T11" fmla="*/ 0 h 17"/>
                <a:gd name="T12" fmla="*/ 31 w 38"/>
                <a:gd name="T13" fmla="*/ 1 h 17"/>
                <a:gd name="T14" fmla="*/ 14 w 38"/>
                <a:gd name="T15" fmla="*/ 10 h 17"/>
                <a:gd name="T16" fmla="*/ 7 w 38"/>
                <a:gd name="T17" fmla="*/ 13 h 17"/>
                <a:gd name="T18" fmla="*/ 0 w 38"/>
                <a:gd name="T19" fmla="*/ 15 h 17"/>
                <a:gd name="T20" fmla="*/ 0 w 38"/>
                <a:gd name="T21" fmla="*/ 15 h 17"/>
                <a:gd name="T22" fmla="*/ 12 w 38"/>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7">
                  <a:moveTo>
                    <a:pt x="12" y="17"/>
                  </a:moveTo>
                  <a:cubicBezTo>
                    <a:pt x="13" y="17"/>
                    <a:pt x="14" y="17"/>
                    <a:pt x="14" y="16"/>
                  </a:cubicBezTo>
                  <a:cubicBezTo>
                    <a:pt x="16" y="15"/>
                    <a:pt x="18" y="14"/>
                    <a:pt x="20" y="12"/>
                  </a:cubicBezTo>
                  <a:cubicBezTo>
                    <a:pt x="23" y="10"/>
                    <a:pt x="26" y="7"/>
                    <a:pt x="28" y="5"/>
                  </a:cubicBezTo>
                  <a:cubicBezTo>
                    <a:pt x="30" y="3"/>
                    <a:pt x="32" y="2"/>
                    <a:pt x="34" y="2"/>
                  </a:cubicBezTo>
                  <a:cubicBezTo>
                    <a:pt x="35" y="1"/>
                    <a:pt x="37" y="1"/>
                    <a:pt x="38" y="0"/>
                  </a:cubicBezTo>
                  <a:cubicBezTo>
                    <a:pt x="35" y="1"/>
                    <a:pt x="33" y="1"/>
                    <a:pt x="31" y="1"/>
                  </a:cubicBezTo>
                  <a:cubicBezTo>
                    <a:pt x="25" y="2"/>
                    <a:pt x="20" y="6"/>
                    <a:pt x="14" y="10"/>
                  </a:cubicBezTo>
                  <a:cubicBezTo>
                    <a:pt x="12" y="11"/>
                    <a:pt x="9" y="12"/>
                    <a:pt x="7" y="13"/>
                  </a:cubicBezTo>
                  <a:cubicBezTo>
                    <a:pt x="5" y="14"/>
                    <a:pt x="2" y="14"/>
                    <a:pt x="0" y="15"/>
                  </a:cubicBezTo>
                  <a:cubicBezTo>
                    <a:pt x="0" y="15"/>
                    <a:pt x="0" y="15"/>
                    <a:pt x="0" y="15"/>
                  </a:cubicBezTo>
                  <a:cubicBezTo>
                    <a:pt x="4" y="15"/>
                    <a:pt x="8" y="16"/>
                    <a:pt x="12"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37" name="Picture 2094"/>
            <p:cNvPicPr>
              <a:picLocks noChangeAspect="1" noChangeArrowheads="1"/>
            </p:cNvPicPr>
            <p:nvPr/>
          </p:nvPicPr>
          <p:blipFill>
            <a:blip r:embed="rId51" cstate="screen">
              <a:extLst>
                <a:ext uri="{28A0092B-C50C-407E-A947-70E740481C1C}">
                  <a14:useLocalDpi xmlns:a14="http://schemas.microsoft.com/office/drawing/2010/main"/>
                </a:ext>
              </a:extLst>
            </a:blip>
            <a:srcRect/>
            <a:stretch>
              <a:fillRect/>
            </a:stretch>
          </p:blipFill>
          <p:spPr bwMode="auto">
            <a:xfrm>
              <a:off x="3560713" y="5976973"/>
              <a:ext cx="123826"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8" name="Picture 2095"/>
            <p:cNvPicPr>
              <a:picLocks noChangeAspect="1" noChangeArrowheads="1"/>
            </p:cNvPicPr>
            <p:nvPr/>
          </p:nvPicPr>
          <p:blipFill>
            <a:blip r:embed="rId52" cstate="screen">
              <a:extLst>
                <a:ext uri="{28A0092B-C50C-407E-A947-70E740481C1C}">
                  <a14:useLocalDpi xmlns:a14="http://schemas.microsoft.com/office/drawing/2010/main"/>
                </a:ext>
              </a:extLst>
            </a:blip>
            <a:srcRect/>
            <a:stretch>
              <a:fillRect/>
            </a:stretch>
          </p:blipFill>
          <p:spPr bwMode="auto">
            <a:xfrm>
              <a:off x="3514675" y="5943636"/>
              <a:ext cx="179389"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9" name="Freeform 2096"/>
            <p:cNvSpPr>
              <a:spLocks/>
            </p:cNvSpPr>
            <p:nvPr/>
          </p:nvSpPr>
          <p:spPr bwMode="auto">
            <a:xfrm>
              <a:off x="3551188" y="5997611"/>
              <a:ext cx="60325" cy="34925"/>
            </a:xfrm>
            <a:custGeom>
              <a:avLst/>
              <a:gdLst>
                <a:gd name="T0" fmla="*/ 9 w 16"/>
                <a:gd name="T1" fmla="*/ 7 h 9"/>
                <a:gd name="T2" fmla="*/ 16 w 16"/>
                <a:gd name="T3" fmla="*/ 3 h 9"/>
                <a:gd name="T4" fmla="*/ 12 w 16"/>
                <a:gd name="T5" fmla="*/ 5 h 9"/>
                <a:gd name="T6" fmla="*/ 8 w 16"/>
                <a:gd name="T7" fmla="*/ 2 h 9"/>
                <a:gd name="T8" fmla="*/ 5 w 16"/>
                <a:gd name="T9" fmla="*/ 0 h 9"/>
                <a:gd name="T10" fmla="*/ 0 w 16"/>
                <a:gd name="T11" fmla="*/ 8 h 9"/>
                <a:gd name="T12" fmla="*/ 9 w 16"/>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9" y="7"/>
                  </a:moveTo>
                  <a:cubicBezTo>
                    <a:pt x="12" y="7"/>
                    <a:pt x="14" y="5"/>
                    <a:pt x="16" y="3"/>
                  </a:cubicBezTo>
                  <a:cubicBezTo>
                    <a:pt x="15" y="4"/>
                    <a:pt x="14" y="4"/>
                    <a:pt x="12" y="5"/>
                  </a:cubicBezTo>
                  <a:cubicBezTo>
                    <a:pt x="10" y="5"/>
                    <a:pt x="9" y="3"/>
                    <a:pt x="8" y="2"/>
                  </a:cubicBezTo>
                  <a:cubicBezTo>
                    <a:pt x="7" y="1"/>
                    <a:pt x="6" y="0"/>
                    <a:pt x="5" y="0"/>
                  </a:cubicBezTo>
                  <a:cubicBezTo>
                    <a:pt x="3" y="2"/>
                    <a:pt x="1" y="5"/>
                    <a:pt x="0" y="8"/>
                  </a:cubicBezTo>
                  <a:cubicBezTo>
                    <a:pt x="2" y="9"/>
                    <a:pt x="6" y="8"/>
                    <a:pt x="9"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097"/>
            <p:cNvSpPr>
              <a:spLocks/>
            </p:cNvSpPr>
            <p:nvPr/>
          </p:nvSpPr>
          <p:spPr bwMode="auto">
            <a:xfrm>
              <a:off x="3622626" y="5969036"/>
              <a:ext cx="117476" cy="93663"/>
            </a:xfrm>
            <a:custGeom>
              <a:avLst/>
              <a:gdLst>
                <a:gd name="T0" fmla="*/ 13 w 31"/>
                <a:gd name="T1" fmla="*/ 7 h 25"/>
                <a:gd name="T2" fmla="*/ 10 w 31"/>
                <a:gd name="T3" fmla="*/ 11 h 25"/>
                <a:gd name="T4" fmla="*/ 8 w 31"/>
                <a:gd name="T5" fmla="*/ 16 h 25"/>
                <a:gd name="T6" fmla="*/ 0 w 31"/>
                <a:gd name="T7" fmla="*/ 25 h 25"/>
                <a:gd name="T8" fmla="*/ 0 w 31"/>
                <a:gd name="T9" fmla="*/ 25 h 25"/>
                <a:gd name="T10" fmla="*/ 11 w 31"/>
                <a:gd name="T11" fmla="*/ 18 h 25"/>
                <a:gd name="T12" fmla="*/ 15 w 31"/>
                <a:gd name="T13" fmla="*/ 7 h 25"/>
                <a:gd name="T14" fmla="*/ 22 w 31"/>
                <a:gd name="T15" fmla="*/ 5 h 25"/>
                <a:gd name="T16" fmla="*/ 27 w 31"/>
                <a:gd name="T17" fmla="*/ 4 h 25"/>
                <a:gd name="T18" fmla="*/ 31 w 31"/>
                <a:gd name="T19" fmla="*/ 1 h 25"/>
                <a:gd name="T20" fmla="*/ 30 w 31"/>
                <a:gd name="T21" fmla="*/ 0 h 25"/>
                <a:gd name="T22" fmla="*/ 27 w 31"/>
                <a:gd name="T23" fmla="*/ 3 h 25"/>
                <a:gd name="T24" fmla="*/ 22 w 31"/>
                <a:gd name="T25" fmla="*/ 4 h 25"/>
                <a:gd name="T26" fmla="*/ 15 w 31"/>
                <a:gd name="T27" fmla="*/ 6 h 25"/>
                <a:gd name="T28" fmla="*/ 13 w 31"/>
                <a:gd name="T29"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25">
                  <a:moveTo>
                    <a:pt x="13" y="7"/>
                  </a:moveTo>
                  <a:cubicBezTo>
                    <a:pt x="12" y="8"/>
                    <a:pt x="11" y="10"/>
                    <a:pt x="10" y="11"/>
                  </a:cubicBezTo>
                  <a:cubicBezTo>
                    <a:pt x="9" y="13"/>
                    <a:pt x="9" y="14"/>
                    <a:pt x="8" y="16"/>
                  </a:cubicBezTo>
                  <a:cubicBezTo>
                    <a:pt x="6" y="20"/>
                    <a:pt x="4" y="23"/>
                    <a:pt x="0" y="25"/>
                  </a:cubicBezTo>
                  <a:cubicBezTo>
                    <a:pt x="0" y="25"/>
                    <a:pt x="0" y="25"/>
                    <a:pt x="0" y="25"/>
                  </a:cubicBezTo>
                  <a:cubicBezTo>
                    <a:pt x="4" y="24"/>
                    <a:pt x="8" y="22"/>
                    <a:pt x="11" y="18"/>
                  </a:cubicBezTo>
                  <a:cubicBezTo>
                    <a:pt x="13" y="17"/>
                    <a:pt x="16" y="11"/>
                    <a:pt x="15" y="7"/>
                  </a:cubicBezTo>
                  <a:cubicBezTo>
                    <a:pt x="17" y="5"/>
                    <a:pt x="19" y="5"/>
                    <a:pt x="22" y="5"/>
                  </a:cubicBezTo>
                  <a:cubicBezTo>
                    <a:pt x="24" y="4"/>
                    <a:pt x="25" y="4"/>
                    <a:pt x="27" y="4"/>
                  </a:cubicBezTo>
                  <a:cubicBezTo>
                    <a:pt x="29" y="3"/>
                    <a:pt x="30" y="2"/>
                    <a:pt x="31" y="1"/>
                  </a:cubicBezTo>
                  <a:cubicBezTo>
                    <a:pt x="30" y="1"/>
                    <a:pt x="30" y="1"/>
                    <a:pt x="30" y="0"/>
                  </a:cubicBezTo>
                  <a:cubicBezTo>
                    <a:pt x="29" y="1"/>
                    <a:pt x="28" y="3"/>
                    <a:pt x="27" y="3"/>
                  </a:cubicBezTo>
                  <a:cubicBezTo>
                    <a:pt x="25" y="4"/>
                    <a:pt x="23" y="4"/>
                    <a:pt x="22" y="4"/>
                  </a:cubicBezTo>
                  <a:cubicBezTo>
                    <a:pt x="19" y="4"/>
                    <a:pt x="16" y="5"/>
                    <a:pt x="15" y="6"/>
                  </a:cubicBezTo>
                  <a:cubicBezTo>
                    <a:pt x="14" y="6"/>
                    <a:pt x="13" y="7"/>
                    <a:pt x="13"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098"/>
            <p:cNvSpPr>
              <a:spLocks noEditPoints="1"/>
            </p:cNvSpPr>
            <p:nvPr/>
          </p:nvSpPr>
          <p:spPr bwMode="auto">
            <a:xfrm>
              <a:off x="3536900" y="5980148"/>
              <a:ext cx="142876" cy="77788"/>
            </a:xfrm>
            <a:custGeom>
              <a:avLst/>
              <a:gdLst>
                <a:gd name="T0" fmla="*/ 22 w 38"/>
                <a:gd name="T1" fmla="*/ 5 h 21"/>
                <a:gd name="T2" fmla="*/ 26 w 38"/>
                <a:gd name="T3" fmla="*/ 5 h 21"/>
                <a:gd name="T4" fmla="*/ 22 w 38"/>
                <a:gd name="T5" fmla="*/ 7 h 21"/>
                <a:gd name="T6" fmla="*/ 19 w 38"/>
                <a:gd name="T7" fmla="*/ 8 h 21"/>
                <a:gd name="T8" fmla="*/ 17 w 38"/>
                <a:gd name="T9" fmla="*/ 9 h 21"/>
                <a:gd name="T10" fmla="*/ 14 w 38"/>
                <a:gd name="T11" fmla="*/ 8 h 21"/>
                <a:gd name="T12" fmla="*/ 13 w 38"/>
                <a:gd name="T13" fmla="*/ 8 h 21"/>
                <a:gd name="T14" fmla="*/ 11 w 38"/>
                <a:gd name="T15" fmla="*/ 6 h 21"/>
                <a:gd name="T16" fmla="*/ 12 w 38"/>
                <a:gd name="T17" fmla="*/ 8 h 21"/>
                <a:gd name="T18" fmla="*/ 13 w 38"/>
                <a:gd name="T19" fmla="*/ 8 h 21"/>
                <a:gd name="T20" fmla="*/ 15 w 38"/>
                <a:gd name="T21" fmla="*/ 9 h 21"/>
                <a:gd name="T22" fmla="*/ 17 w 38"/>
                <a:gd name="T23" fmla="*/ 10 h 21"/>
                <a:gd name="T24" fmla="*/ 16 w 38"/>
                <a:gd name="T25" fmla="*/ 11 h 21"/>
                <a:gd name="T26" fmla="*/ 11 w 38"/>
                <a:gd name="T27" fmla="*/ 13 h 21"/>
                <a:gd name="T28" fmla="*/ 8 w 38"/>
                <a:gd name="T29" fmla="*/ 13 h 21"/>
                <a:gd name="T30" fmla="*/ 5 w 38"/>
                <a:gd name="T31" fmla="*/ 13 h 21"/>
                <a:gd name="T32" fmla="*/ 11 w 38"/>
                <a:gd name="T33" fmla="*/ 13 h 21"/>
                <a:gd name="T34" fmla="*/ 11 w 38"/>
                <a:gd name="T35" fmla="*/ 14 h 21"/>
                <a:gd name="T36" fmla="*/ 4 w 38"/>
                <a:gd name="T37" fmla="*/ 17 h 21"/>
                <a:gd name="T38" fmla="*/ 9 w 38"/>
                <a:gd name="T39" fmla="*/ 16 h 21"/>
                <a:gd name="T40" fmla="*/ 14 w 38"/>
                <a:gd name="T41" fmla="*/ 13 h 21"/>
                <a:gd name="T42" fmla="*/ 22 w 38"/>
                <a:gd name="T43" fmla="*/ 8 h 21"/>
                <a:gd name="T44" fmla="*/ 27 w 38"/>
                <a:gd name="T45" fmla="*/ 6 h 21"/>
                <a:gd name="T46" fmla="*/ 31 w 38"/>
                <a:gd name="T47" fmla="*/ 6 h 21"/>
                <a:gd name="T48" fmla="*/ 27 w 38"/>
                <a:gd name="T49" fmla="*/ 8 h 21"/>
                <a:gd name="T50" fmla="*/ 23 w 38"/>
                <a:gd name="T51" fmla="*/ 12 h 21"/>
                <a:gd name="T52" fmla="*/ 18 w 38"/>
                <a:gd name="T53" fmla="*/ 17 h 21"/>
                <a:gd name="T54" fmla="*/ 12 w 38"/>
                <a:gd name="T55" fmla="*/ 20 h 21"/>
                <a:gd name="T56" fmla="*/ 21 w 38"/>
                <a:gd name="T57" fmla="*/ 15 h 21"/>
                <a:gd name="T58" fmla="*/ 26 w 38"/>
                <a:gd name="T59" fmla="*/ 9 h 21"/>
                <a:gd name="T60" fmla="*/ 29 w 38"/>
                <a:gd name="T61" fmla="*/ 8 h 21"/>
                <a:gd name="T62" fmla="*/ 34 w 38"/>
                <a:gd name="T63" fmla="*/ 5 h 21"/>
                <a:gd name="T64" fmla="*/ 35 w 38"/>
                <a:gd name="T65" fmla="*/ 5 h 21"/>
                <a:gd name="T66" fmla="*/ 32 w 38"/>
                <a:gd name="T67" fmla="*/ 11 h 21"/>
                <a:gd name="T68" fmla="*/ 28 w 38"/>
                <a:gd name="T69" fmla="*/ 17 h 21"/>
                <a:gd name="T70" fmla="*/ 25 w 38"/>
                <a:gd name="T71" fmla="*/ 21 h 21"/>
                <a:gd name="T72" fmla="*/ 30 w 38"/>
                <a:gd name="T73" fmla="*/ 16 h 21"/>
                <a:gd name="T74" fmla="*/ 31 w 38"/>
                <a:gd name="T75" fmla="*/ 14 h 21"/>
                <a:gd name="T76" fmla="*/ 34 w 38"/>
                <a:gd name="T77" fmla="*/ 9 h 21"/>
                <a:gd name="T78" fmla="*/ 36 w 38"/>
                <a:gd name="T79" fmla="*/ 5 h 21"/>
                <a:gd name="T80" fmla="*/ 37 w 38"/>
                <a:gd name="T81" fmla="*/ 3 h 21"/>
                <a:gd name="T82" fmla="*/ 34 w 38"/>
                <a:gd name="T83" fmla="*/ 4 h 21"/>
                <a:gd name="T84" fmla="*/ 32 w 38"/>
                <a:gd name="T85" fmla="*/ 4 h 21"/>
                <a:gd name="T86" fmla="*/ 31 w 38"/>
                <a:gd name="T87" fmla="*/ 3 h 21"/>
                <a:gd name="T88" fmla="*/ 31 w 38"/>
                <a:gd name="T89" fmla="*/ 2 h 21"/>
                <a:gd name="T90" fmla="*/ 27 w 38"/>
                <a:gd name="T91" fmla="*/ 0 h 21"/>
                <a:gd name="T92" fmla="*/ 25 w 38"/>
                <a:gd name="T93" fmla="*/ 0 h 21"/>
                <a:gd name="T94" fmla="*/ 27 w 38"/>
                <a:gd name="T95" fmla="*/ 1 h 21"/>
                <a:gd name="T96" fmla="*/ 30 w 38"/>
                <a:gd name="T97" fmla="*/ 3 h 21"/>
                <a:gd name="T98" fmla="*/ 30 w 38"/>
                <a:gd name="T99" fmla="*/ 3 h 21"/>
                <a:gd name="T100" fmla="*/ 32 w 38"/>
                <a:gd name="T101" fmla="*/ 4 h 21"/>
                <a:gd name="T102" fmla="*/ 27 w 38"/>
                <a:gd name="T103" fmla="*/ 4 h 21"/>
                <a:gd name="T104" fmla="*/ 22 w 38"/>
                <a:gd name="T105" fmla="*/ 4 h 21"/>
                <a:gd name="T106" fmla="*/ 19 w 38"/>
                <a:gd name="T107" fmla="*/ 4 h 21"/>
                <a:gd name="T108" fmla="*/ 15 w 38"/>
                <a:gd name="T109" fmla="*/ 2 h 21"/>
                <a:gd name="T110" fmla="*/ 21 w 38"/>
                <a:gd name="T111" fmla="*/ 5 h 21"/>
                <a:gd name="T112" fmla="*/ 17 w 38"/>
                <a:gd name="T113" fmla="*/ 10 h 21"/>
                <a:gd name="T114" fmla="*/ 17 w 38"/>
                <a:gd name="T11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21">
                  <a:moveTo>
                    <a:pt x="21" y="5"/>
                  </a:moveTo>
                  <a:cubicBezTo>
                    <a:pt x="21" y="5"/>
                    <a:pt x="21" y="5"/>
                    <a:pt x="22" y="5"/>
                  </a:cubicBezTo>
                  <a:cubicBezTo>
                    <a:pt x="23" y="5"/>
                    <a:pt x="23" y="5"/>
                    <a:pt x="23" y="5"/>
                  </a:cubicBezTo>
                  <a:cubicBezTo>
                    <a:pt x="24" y="5"/>
                    <a:pt x="25" y="5"/>
                    <a:pt x="26" y="5"/>
                  </a:cubicBezTo>
                  <a:cubicBezTo>
                    <a:pt x="25" y="5"/>
                    <a:pt x="25" y="5"/>
                    <a:pt x="24" y="6"/>
                  </a:cubicBezTo>
                  <a:cubicBezTo>
                    <a:pt x="23" y="6"/>
                    <a:pt x="23" y="6"/>
                    <a:pt x="22" y="7"/>
                  </a:cubicBezTo>
                  <a:cubicBezTo>
                    <a:pt x="21" y="7"/>
                    <a:pt x="20" y="8"/>
                    <a:pt x="20" y="8"/>
                  </a:cubicBezTo>
                  <a:cubicBezTo>
                    <a:pt x="19" y="8"/>
                    <a:pt x="19" y="8"/>
                    <a:pt x="19" y="8"/>
                  </a:cubicBezTo>
                  <a:cubicBezTo>
                    <a:pt x="19" y="9"/>
                    <a:pt x="18" y="9"/>
                    <a:pt x="18" y="9"/>
                  </a:cubicBezTo>
                  <a:cubicBezTo>
                    <a:pt x="17" y="9"/>
                    <a:pt x="17" y="9"/>
                    <a:pt x="17" y="9"/>
                  </a:cubicBezTo>
                  <a:cubicBezTo>
                    <a:pt x="16" y="9"/>
                    <a:pt x="16" y="9"/>
                    <a:pt x="15" y="9"/>
                  </a:cubicBezTo>
                  <a:cubicBezTo>
                    <a:pt x="15" y="9"/>
                    <a:pt x="14" y="8"/>
                    <a:pt x="14" y="8"/>
                  </a:cubicBezTo>
                  <a:cubicBezTo>
                    <a:pt x="13" y="8"/>
                    <a:pt x="13" y="8"/>
                    <a:pt x="13" y="8"/>
                  </a:cubicBezTo>
                  <a:cubicBezTo>
                    <a:pt x="13" y="8"/>
                    <a:pt x="13" y="8"/>
                    <a:pt x="13" y="8"/>
                  </a:cubicBezTo>
                  <a:cubicBezTo>
                    <a:pt x="13" y="8"/>
                    <a:pt x="13" y="7"/>
                    <a:pt x="12" y="7"/>
                  </a:cubicBezTo>
                  <a:cubicBezTo>
                    <a:pt x="12" y="7"/>
                    <a:pt x="12" y="7"/>
                    <a:pt x="11" y="6"/>
                  </a:cubicBezTo>
                  <a:cubicBezTo>
                    <a:pt x="11" y="6"/>
                    <a:pt x="10" y="5"/>
                    <a:pt x="10" y="5"/>
                  </a:cubicBezTo>
                  <a:cubicBezTo>
                    <a:pt x="11" y="6"/>
                    <a:pt x="11" y="7"/>
                    <a:pt x="12" y="8"/>
                  </a:cubicBezTo>
                  <a:cubicBezTo>
                    <a:pt x="12" y="8"/>
                    <a:pt x="13" y="8"/>
                    <a:pt x="13" y="8"/>
                  </a:cubicBezTo>
                  <a:cubicBezTo>
                    <a:pt x="13" y="8"/>
                    <a:pt x="13" y="8"/>
                    <a:pt x="13" y="8"/>
                  </a:cubicBezTo>
                  <a:cubicBezTo>
                    <a:pt x="13" y="9"/>
                    <a:pt x="13" y="9"/>
                    <a:pt x="13" y="9"/>
                  </a:cubicBezTo>
                  <a:cubicBezTo>
                    <a:pt x="14" y="9"/>
                    <a:pt x="14" y="9"/>
                    <a:pt x="15" y="9"/>
                  </a:cubicBezTo>
                  <a:cubicBezTo>
                    <a:pt x="15" y="10"/>
                    <a:pt x="16" y="10"/>
                    <a:pt x="16" y="10"/>
                  </a:cubicBezTo>
                  <a:cubicBezTo>
                    <a:pt x="17" y="10"/>
                    <a:pt x="17" y="10"/>
                    <a:pt x="17" y="10"/>
                  </a:cubicBezTo>
                  <a:cubicBezTo>
                    <a:pt x="17" y="10"/>
                    <a:pt x="16" y="10"/>
                    <a:pt x="16" y="10"/>
                  </a:cubicBezTo>
                  <a:cubicBezTo>
                    <a:pt x="16" y="10"/>
                    <a:pt x="16" y="11"/>
                    <a:pt x="16" y="11"/>
                  </a:cubicBezTo>
                  <a:cubicBezTo>
                    <a:pt x="15" y="11"/>
                    <a:pt x="15" y="11"/>
                    <a:pt x="14" y="11"/>
                  </a:cubicBezTo>
                  <a:cubicBezTo>
                    <a:pt x="13" y="12"/>
                    <a:pt x="12" y="12"/>
                    <a:pt x="11" y="13"/>
                  </a:cubicBezTo>
                  <a:cubicBezTo>
                    <a:pt x="11" y="13"/>
                    <a:pt x="10" y="13"/>
                    <a:pt x="9" y="13"/>
                  </a:cubicBezTo>
                  <a:cubicBezTo>
                    <a:pt x="9" y="13"/>
                    <a:pt x="8" y="13"/>
                    <a:pt x="8" y="13"/>
                  </a:cubicBezTo>
                  <a:cubicBezTo>
                    <a:pt x="7" y="13"/>
                    <a:pt x="7" y="13"/>
                    <a:pt x="6" y="13"/>
                  </a:cubicBezTo>
                  <a:cubicBezTo>
                    <a:pt x="6" y="13"/>
                    <a:pt x="5" y="13"/>
                    <a:pt x="5" y="13"/>
                  </a:cubicBezTo>
                  <a:cubicBezTo>
                    <a:pt x="6" y="13"/>
                    <a:pt x="7" y="13"/>
                    <a:pt x="8" y="13"/>
                  </a:cubicBezTo>
                  <a:cubicBezTo>
                    <a:pt x="9" y="13"/>
                    <a:pt x="10" y="13"/>
                    <a:pt x="11" y="13"/>
                  </a:cubicBezTo>
                  <a:cubicBezTo>
                    <a:pt x="12" y="13"/>
                    <a:pt x="13" y="13"/>
                    <a:pt x="13" y="13"/>
                  </a:cubicBezTo>
                  <a:cubicBezTo>
                    <a:pt x="13" y="13"/>
                    <a:pt x="12" y="13"/>
                    <a:pt x="11" y="14"/>
                  </a:cubicBezTo>
                  <a:cubicBezTo>
                    <a:pt x="11" y="14"/>
                    <a:pt x="10" y="15"/>
                    <a:pt x="9" y="15"/>
                  </a:cubicBezTo>
                  <a:cubicBezTo>
                    <a:pt x="8" y="16"/>
                    <a:pt x="6" y="16"/>
                    <a:pt x="4" y="17"/>
                  </a:cubicBezTo>
                  <a:cubicBezTo>
                    <a:pt x="3" y="18"/>
                    <a:pt x="1" y="18"/>
                    <a:pt x="0" y="19"/>
                  </a:cubicBezTo>
                  <a:cubicBezTo>
                    <a:pt x="3" y="18"/>
                    <a:pt x="6" y="17"/>
                    <a:pt x="9" y="16"/>
                  </a:cubicBezTo>
                  <a:cubicBezTo>
                    <a:pt x="10" y="15"/>
                    <a:pt x="11" y="15"/>
                    <a:pt x="12" y="14"/>
                  </a:cubicBezTo>
                  <a:cubicBezTo>
                    <a:pt x="12" y="14"/>
                    <a:pt x="13" y="14"/>
                    <a:pt x="14" y="13"/>
                  </a:cubicBezTo>
                  <a:cubicBezTo>
                    <a:pt x="15" y="12"/>
                    <a:pt x="17" y="11"/>
                    <a:pt x="18" y="10"/>
                  </a:cubicBezTo>
                  <a:cubicBezTo>
                    <a:pt x="19" y="9"/>
                    <a:pt x="21" y="9"/>
                    <a:pt x="22" y="8"/>
                  </a:cubicBezTo>
                  <a:cubicBezTo>
                    <a:pt x="23" y="7"/>
                    <a:pt x="24" y="7"/>
                    <a:pt x="25" y="7"/>
                  </a:cubicBezTo>
                  <a:cubicBezTo>
                    <a:pt x="25" y="6"/>
                    <a:pt x="26" y="6"/>
                    <a:pt x="27" y="6"/>
                  </a:cubicBezTo>
                  <a:cubicBezTo>
                    <a:pt x="28" y="6"/>
                    <a:pt x="29" y="6"/>
                    <a:pt x="29" y="6"/>
                  </a:cubicBezTo>
                  <a:cubicBezTo>
                    <a:pt x="30" y="6"/>
                    <a:pt x="31" y="6"/>
                    <a:pt x="31" y="6"/>
                  </a:cubicBezTo>
                  <a:cubicBezTo>
                    <a:pt x="30" y="6"/>
                    <a:pt x="30" y="6"/>
                    <a:pt x="29" y="7"/>
                  </a:cubicBezTo>
                  <a:cubicBezTo>
                    <a:pt x="28" y="7"/>
                    <a:pt x="28" y="8"/>
                    <a:pt x="27" y="8"/>
                  </a:cubicBezTo>
                  <a:cubicBezTo>
                    <a:pt x="27" y="8"/>
                    <a:pt x="26" y="9"/>
                    <a:pt x="26" y="9"/>
                  </a:cubicBezTo>
                  <a:cubicBezTo>
                    <a:pt x="25" y="10"/>
                    <a:pt x="24" y="11"/>
                    <a:pt x="23" y="12"/>
                  </a:cubicBezTo>
                  <a:cubicBezTo>
                    <a:pt x="22" y="13"/>
                    <a:pt x="21" y="13"/>
                    <a:pt x="21" y="14"/>
                  </a:cubicBezTo>
                  <a:cubicBezTo>
                    <a:pt x="20" y="15"/>
                    <a:pt x="19" y="16"/>
                    <a:pt x="18" y="17"/>
                  </a:cubicBezTo>
                  <a:cubicBezTo>
                    <a:pt x="17" y="18"/>
                    <a:pt x="16" y="18"/>
                    <a:pt x="15" y="19"/>
                  </a:cubicBezTo>
                  <a:cubicBezTo>
                    <a:pt x="14" y="19"/>
                    <a:pt x="13" y="20"/>
                    <a:pt x="12" y="20"/>
                  </a:cubicBezTo>
                  <a:cubicBezTo>
                    <a:pt x="14" y="20"/>
                    <a:pt x="16" y="19"/>
                    <a:pt x="18" y="17"/>
                  </a:cubicBezTo>
                  <a:cubicBezTo>
                    <a:pt x="19" y="16"/>
                    <a:pt x="20" y="16"/>
                    <a:pt x="21" y="15"/>
                  </a:cubicBezTo>
                  <a:cubicBezTo>
                    <a:pt x="22" y="14"/>
                    <a:pt x="23" y="13"/>
                    <a:pt x="23" y="12"/>
                  </a:cubicBezTo>
                  <a:cubicBezTo>
                    <a:pt x="24" y="11"/>
                    <a:pt x="25" y="10"/>
                    <a:pt x="26" y="9"/>
                  </a:cubicBezTo>
                  <a:cubicBezTo>
                    <a:pt x="26" y="9"/>
                    <a:pt x="27" y="9"/>
                    <a:pt x="27" y="9"/>
                  </a:cubicBezTo>
                  <a:cubicBezTo>
                    <a:pt x="28" y="8"/>
                    <a:pt x="29" y="8"/>
                    <a:pt x="29" y="8"/>
                  </a:cubicBezTo>
                  <a:cubicBezTo>
                    <a:pt x="30" y="7"/>
                    <a:pt x="31" y="6"/>
                    <a:pt x="32" y="6"/>
                  </a:cubicBezTo>
                  <a:cubicBezTo>
                    <a:pt x="33" y="6"/>
                    <a:pt x="33" y="5"/>
                    <a:pt x="34" y="5"/>
                  </a:cubicBezTo>
                  <a:cubicBezTo>
                    <a:pt x="34" y="5"/>
                    <a:pt x="34" y="5"/>
                    <a:pt x="35" y="5"/>
                  </a:cubicBezTo>
                  <a:cubicBezTo>
                    <a:pt x="35" y="5"/>
                    <a:pt x="35" y="5"/>
                    <a:pt x="35" y="5"/>
                  </a:cubicBezTo>
                  <a:cubicBezTo>
                    <a:pt x="34" y="6"/>
                    <a:pt x="33" y="7"/>
                    <a:pt x="33" y="8"/>
                  </a:cubicBezTo>
                  <a:cubicBezTo>
                    <a:pt x="32" y="9"/>
                    <a:pt x="32" y="10"/>
                    <a:pt x="32" y="11"/>
                  </a:cubicBezTo>
                  <a:cubicBezTo>
                    <a:pt x="31" y="11"/>
                    <a:pt x="31" y="12"/>
                    <a:pt x="31" y="13"/>
                  </a:cubicBezTo>
                  <a:cubicBezTo>
                    <a:pt x="30" y="15"/>
                    <a:pt x="29" y="16"/>
                    <a:pt x="28" y="17"/>
                  </a:cubicBezTo>
                  <a:cubicBezTo>
                    <a:pt x="28" y="18"/>
                    <a:pt x="27" y="19"/>
                    <a:pt x="27" y="19"/>
                  </a:cubicBezTo>
                  <a:cubicBezTo>
                    <a:pt x="26" y="20"/>
                    <a:pt x="25" y="20"/>
                    <a:pt x="25" y="21"/>
                  </a:cubicBezTo>
                  <a:cubicBezTo>
                    <a:pt x="26" y="20"/>
                    <a:pt x="27" y="19"/>
                    <a:pt x="29" y="18"/>
                  </a:cubicBezTo>
                  <a:cubicBezTo>
                    <a:pt x="29" y="17"/>
                    <a:pt x="30" y="16"/>
                    <a:pt x="30" y="16"/>
                  </a:cubicBezTo>
                  <a:cubicBezTo>
                    <a:pt x="30" y="15"/>
                    <a:pt x="31" y="15"/>
                    <a:pt x="31" y="14"/>
                  </a:cubicBezTo>
                  <a:cubicBezTo>
                    <a:pt x="31" y="14"/>
                    <a:pt x="31" y="14"/>
                    <a:pt x="31" y="14"/>
                  </a:cubicBezTo>
                  <a:cubicBezTo>
                    <a:pt x="31" y="14"/>
                    <a:pt x="31" y="13"/>
                    <a:pt x="31" y="13"/>
                  </a:cubicBezTo>
                  <a:cubicBezTo>
                    <a:pt x="32" y="12"/>
                    <a:pt x="33" y="10"/>
                    <a:pt x="34" y="9"/>
                  </a:cubicBezTo>
                  <a:cubicBezTo>
                    <a:pt x="34" y="8"/>
                    <a:pt x="34" y="7"/>
                    <a:pt x="35" y="6"/>
                  </a:cubicBezTo>
                  <a:cubicBezTo>
                    <a:pt x="35" y="6"/>
                    <a:pt x="35" y="5"/>
                    <a:pt x="36" y="5"/>
                  </a:cubicBezTo>
                  <a:cubicBezTo>
                    <a:pt x="36" y="5"/>
                    <a:pt x="37" y="4"/>
                    <a:pt x="37" y="4"/>
                  </a:cubicBezTo>
                  <a:cubicBezTo>
                    <a:pt x="37" y="4"/>
                    <a:pt x="38" y="4"/>
                    <a:pt x="37" y="3"/>
                  </a:cubicBezTo>
                  <a:cubicBezTo>
                    <a:pt x="37" y="3"/>
                    <a:pt x="37" y="3"/>
                    <a:pt x="37" y="3"/>
                  </a:cubicBezTo>
                  <a:cubicBezTo>
                    <a:pt x="36" y="3"/>
                    <a:pt x="35" y="4"/>
                    <a:pt x="34" y="4"/>
                  </a:cubicBezTo>
                  <a:cubicBezTo>
                    <a:pt x="34" y="4"/>
                    <a:pt x="33" y="4"/>
                    <a:pt x="33" y="4"/>
                  </a:cubicBezTo>
                  <a:cubicBezTo>
                    <a:pt x="33" y="4"/>
                    <a:pt x="33" y="4"/>
                    <a:pt x="32" y="4"/>
                  </a:cubicBezTo>
                  <a:cubicBezTo>
                    <a:pt x="32" y="4"/>
                    <a:pt x="32" y="3"/>
                    <a:pt x="31" y="3"/>
                  </a:cubicBezTo>
                  <a:cubicBezTo>
                    <a:pt x="31" y="3"/>
                    <a:pt x="31" y="3"/>
                    <a:pt x="31" y="3"/>
                  </a:cubicBezTo>
                  <a:cubicBezTo>
                    <a:pt x="31" y="2"/>
                    <a:pt x="31" y="2"/>
                    <a:pt x="31" y="2"/>
                  </a:cubicBezTo>
                  <a:cubicBezTo>
                    <a:pt x="31" y="2"/>
                    <a:pt x="31" y="2"/>
                    <a:pt x="31" y="2"/>
                  </a:cubicBezTo>
                  <a:cubicBezTo>
                    <a:pt x="30" y="2"/>
                    <a:pt x="30" y="2"/>
                    <a:pt x="29" y="2"/>
                  </a:cubicBezTo>
                  <a:cubicBezTo>
                    <a:pt x="29" y="1"/>
                    <a:pt x="28" y="1"/>
                    <a:pt x="27" y="0"/>
                  </a:cubicBezTo>
                  <a:cubicBezTo>
                    <a:pt x="27" y="0"/>
                    <a:pt x="26" y="0"/>
                    <a:pt x="26" y="0"/>
                  </a:cubicBezTo>
                  <a:cubicBezTo>
                    <a:pt x="25" y="0"/>
                    <a:pt x="25" y="0"/>
                    <a:pt x="25" y="0"/>
                  </a:cubicBezTo>
                  <a:cubicBezTo>
                    <a:pt x="25" y="0"/>
                    <a:pt x="25" y="0"/>
                    <a:pt x="26" y="0"/>
                  </a:cubicBezTo>
                  <a:cubicBezTo>
                    <a:pt x="26" y="0"/>
                    <a:pt x="27" y="1"/>
                    <a:pt x="27" y="1"/>
                  </a:cubicBezTo>
                  <a:cubicBezTo>
                    <a:pt x="28" y="1"/>
                    <a:pt x="28" y="2"/>
                    <a:pt x="29" y="2"/>
                  </a:cubicBezTo>
                  <a:cubicBezTo>
                    <a:pt x="29" y="2"/>
                    <a:pt x="30" y="3"/>
                    <a:pt x="30" y="3"/>
                  </a:cubicBezTo>
                  <a:cubicBezTo>
                    <a:pt x="30" y="3"/>
                    <a:pt x="30" y="3"/>
                    <a:pt x="30" y="3"/>
                  </a:cubicBezTo>
                  <a:cubicBezTo>
                    <a:pt x="30" y="3"/>
                    <a:pt x="30" y="3"/>
                    <a:pt x="30" y="3"/>
                  </a:cubicBezTo>
                  <a:cubicBezTo>
                    <a:pt x="31" y="3"/>
                    <a:pt x="31" y="4"/>
                    <a:pt x="31" y="4"/>
                  </a:cubicBezTo>
                  <a:cubicBezTo>
                    <a:pt x="31" y="4"/>
                    <a:pt x="31" y="4"/>
                    <a:pt x="32" y="4"/>
                  </a:cubicBezTo>
                  <a:cubicBezTo>
                    <a:pt x="31" y="4"/>
                    <a:pt x="31" y="4"/>
                    <a:pt x="30" y="4"/>
                  </a:cubicBezTo>
                  <a:cubicBezTo>
                    <a:pt x="27" y="4"/>
                    <a:pt x="27" y="4"/>
                    <a:pt x="27" y="4"/>
                  </a:cubicBezTo>
                  <a:cubicBezTo>
                    <a:pt x="25" y="4"/>
                    <a:pt x="24" y="4"/>
                    <a:pt x="23" y="4"/>
                  </a:cubicBezTo>
                  <a:cubicBezTo>
                    <a:pt x="22" y="4"/>
                    <a:pt x="22" y="4"/>
                    <a:pt x="22" y="4"/>
                  </a:cubicBezTo>
                  <a:cubicBezTo>
                    <a:pt x="21" y="4"/>
                    <a:pt x="21" y="4"/>
                    <a:pt x="21" y="4"/>
                  </a:cubicBezTo>
                  <a:cubicBezTo>
                    <a:pt x="20" y="4"/>
                    <a:pt x="19" y="4"/>
                    <a:pt x="19" y="4"/>
                  </a:cubicBezTo>
                  <a:cubicBezTo>
                    <a:pt x="18" y="4"/>
                    <a:pt x="17" y="3"/>
                    <a:pt x="17" y="3"/>
                  </a:cubicBezTo>
                  <a:cubicBezTo>
                    <a:pt x="16" y="3"/>
                    <a:pt x="16" y="3"/>
                    <a:pt x="15" y="2"/>
                  </a:cubicBezTo>
                  <a:cubicBezTo>
                    <a:pt x="16" y="3"/>
                    <a:pt x="17" y="4"/>
                    <a:pt x="19" y="4"/>
                  </a:cubicBezTo>
                  <a:cubicBezTo>
                    <a:pt x="19" y="4"/>
                    <a:pt x="20" y="4"/>
                    <a:pt x="21" y="5"/>
                  </a:cubicBezTo>
                  <a:close/>
                  <a:moveTo>
                    <a:pt x="17" y="10"/>
                  </a:moveTo>
                  <a:cubicBezTo>
                    <a:pt x="17" y="10"/>
                    <a:pt x="17" y="10"/>
                    <a:pt x="17" y="10"/>
                  </a:cubicBezTo>
                  <a:cubicBezTo>
                    <a:pt x="17" y="10"/>
                    <a:pt x="17" y="10"/>
                    <a:pt x="17" y="10"/>
                  </a:cubicBezTo>
                  <a:cubicBezTo>
                    <a:pt x="17" y="10"/>
                    <a:pt x="17" y="10"/>
                    <a:pt x="17" y="1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099"/>
            <p:cNvSpPr>
              <a:spLocks/>
            </p:cNvSpPr>
            <p:nvPr/>
          </p:nvSpPr>
          <p:spPr bwMode="auto">
            <a:xfrm>
              <a:off x="5954677" y="3560781"/>
              <a:ext cx="38100" cy="153989"/>
            </a:xfrm>
            <a:custGeom>
              <a:avLst/>
              <a:gdLst>
                <a:gd name="T0" fmla="*/ 10 w 10"/>
                <a:gd name="T1" fmla="*/ 30 h 41"/>
                <a:gd name="T2" fmla="*/ 10 w 10"/>
                <a:gd name="T3" fmla="*/ 27 h 41"/>
                <a:gd name="T4" fmla="*/ 8 w 10"/>
                <a:gd name="T5" fmla="*/ 20 h 41"/>
                <a:gd name="T6" fmla="*/ 3 w 10"/>
                <a:gd name="T7" fmla="*/ 11 h 41"/>
                <a:gd name="T8" fmla="*/ 2 w 10"/>
                <a:gd name="T9" fmla="*/ 4 h 41"/>
                <a:gd name="T10" fmla="*/ 1 w 10"/>
                <a:gd name="T11" fmla="*/ 0 h 41"/>
                <a:gd name="T12" fmla="*/ 0 w 10"/>
                <a:gd name="T13" fmla="*/ 7 h 41"/>
                <a:gd name="T14" fmla="*/ 3 w 10"/>
                <a:gd name="T15" fmla="*/ 25 h 41"/>
                <a:gd name="T16" fmla="*/ 4 w 10"/>
                <a:gd name="T17" fmla="*/ 34 h 41"/>
                <a:gd name="T18" fmla="*/ 5 w 10"/>
                <a:gd name="T19" fmla="*/ 41 h 41"/>
                <a:gd name="T20" fmla="*/ 5 w 10"/>
                <a:gd name="T21" fmla="*/ 41 h 41"/>
                <a:gd name="T22" fmla="*/ 10 w 10"/>
                <a:gd name="T23"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41">
                  <a:moveTo>
                    <a:pt x="10" y="30"/>
                  </a:moveTo>
                  <a:cubicBezTo>
                    <a:pt x="10" y="29"/>
                    <a:pt x="10" y="28"/>
                    <a:pt x="10" y="27"/>
                  </a:cubicBezTo>
                  <a:cubicBezTo>
                    <a:pt x="9" y="25"/>
                    <a:pt x="9" y="23"/>
                    <a:pt x="8" y="20"/>
                  </a:cubicBezTo>
                  <a:cubicBezTo>
                    <a:pt x="7" y="17"/>
                    <a:pt x="4" y="14"/>
                    <a:pt x="3" y="11"/>
                  </a:cubicBezTo>
                  <a:cubicBezTo>
                    <a:pt x="2" y="8"/>
                    <a:pt x="2" y="6"/>
                    <a:pt x="2" y="4"/>
                  </a:cubicBezTo>
                  <a:cubicBezTo>
                    <a:pt x="2" y="3"/>
                    <a:pt x="1" y="1"/>
                    <a:pt x="1" y="0"/>
                  </a:cubicBezTo>
                  <a:cubicBezTo>
                    <a:pt x="1" y="2"/>
                    <a:pt x="1" y="5"/>
                    <a:pt x="0" y="7"/>
                  </a:cubicBezTo>
                  <a:cubicBezTo>
                    <a:pt x="0" y="13"/>
                    <a:pt x="2" y="19"/>
                    <a:pt x="3" y="25"/>
                  </a:cubicBezTo>
                  <a:cubicBezTo>
                    <a:pt x="4" y="28"/>
                    <a:pt x="4" y="31"/>
                    <a:pt x="4" y="34"/>
                  </a:cubicBezTo>
                  <a:cubicBezTo>
                    <a:pt x="4" y="36"/>
                    <a:pt x="4" y="38"/>
                    <a:pt x="5" y="41"/>
                  </a:cubicBezTo>
                  <a:cubicBezTo>
                    <a:pt x="5" y="41"/>
                    <a:pt x="5" y="41"/>
                    <a:pt x="5" y="41"/>
                  </a:cubicBezTo>
                  <a:cubicBezTo>
                    <a:pt x="6" y="37"/>
                    <a:pt x="8" y="33"/>
                    <a:pt x="10" y="3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102"/>
            <p:cNvSpPr>
              <a:spLocks/>
            </p:cNvSpPr>
            <p:nvPr/>
          </p:nvSpPr>
          <p:spPr bwMode="auto">
            <a:xfrm>
              <a:off x="5932452" y="3621107"/>
              <a:ext cx="30163" cy="63500"/>
            </a:xfrm>
            <a:custGeom>
              <a:avLst/>
              <a:gdLst>
                <a:gd name="T0" fmla="*/ 8 w 8"/>
                <a:gd name="T1" fmla="*/ 8 h 17"/>
                <a:gd name="T2" fmla="*/ 7 w 8"/>
                <a:gd name="T3" fmla="*/ 0 h 17"/>
                <a:gd name="T4" fmla="*/ 7 w 8"/>
                <a:gd name="T5" fmla="*/ 4 h 17"/>
                <a:gd name="T6" fmla="*/ 3 w 8"/>
                <a:gd name="T7" fmla="*/ 8 h 17"/>
                <a:gd name="T8" fmla="*/ 0 w 8"/>
                <a:gd name="T9" fmla="*/ 10 h 17"/>
                <a:gd name="T10" fmla="*/ 6 w 8"/>
                <a:gd name="T11" fmla="*/ 17 h 17"/>
                <a:gd name="T12" fmla="*/ 8 w 8"/>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8" h="17">
                  <a:moveTo>
                    <a:pt x="8" y="8"/>
                  </a:moveTo>
                  <a:cubicBezTo>
                    <a:pt x="8" y="5"/>
                    <a:pt x="7" y="3"/>
                    <a:pt x="7" y="0"/>
                  </a:cubicBezTo>
                  <a:cubicBezTo>
                    <a:pt x="7" y="1"/>
                    <a:pt x="7" y="3"/>
                    <a:pt x="7" y="4"/>
                  </a:cubicBezTo>
                  <a:cubicBezTo>
                    <a:pt x="6" y="6"/>
                    <a:pt x="4" y="7"/>
                    <a:pt x="3" y="8"/>
                  </a:cubicBezTo>
                  <a:cubicBezTo>
                    <a:pt x="2" y="8"/>
                    <a:pt x="1" y="9"/>
                    <a:pt x="0" y="10"/>
                  </a:cubicBezTo>
                  <a:cubicBezTo>
                    <a:pt x="2" y="12"/>
                    <a:pt x="4" y="15"/>
                    <a:pt x="6" y="17"/>
                  </a:cubicBezTo>
                  <a:cubicBezTo>
                    <a:pt x="8" y="15"/>
                    <a:pt x="8" y="11"/>
                    <a:pt x="8"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103"/>
            <p:cNvSpPr>
              <a:spLocks/>
            </p:cNvSpPr>
            <p:nvPr/>
          </p:nvSpPr>
          <p:spPr bwMode="auto">
            <a:xfrm>
              <a:off x="5954677" y="3489343"/>
              <a:ext cx="57150" cy="138113"/>
            </a:xfrm>
            <a:custGeom>
              <a:avLst/>
              <a:gdLst>
                <a:gd name="T0" fmla="*/ 1 w 15"/>
                <a:gd name="T1" fmla="*/ 19 h 37"/>
                <a:gd name="T2" fmla="*/ 4 w 15"/>
                <a:gd name="T3" fmla="*/ 23 h 37"/>
                <a:gd name="T4" fmla="*/ 9 w 15"/>
                <a:gd name="T5" fmla="*/ 26 h 37"/>
                <a:gd name="T6" fmla="*/ 14 w 15"/>
                <a:gd name="T7" fmla="*/ 37 h 37"/>
                <a:gd name="T8" fmla="*/ 14 w 15"/>
                <a:gd name="T9" fmla="*/ 37 h 37"/>
                <a:gd name="T10" fmla="*/ 12 w 15"/>
                <a:gd name="T11" fmla="*/ 24 h 37"/>
                <a:gd name="T12" fmla="*/ 1 w 15"/>
                <a:gd name="T13" fmla="*/ 17 h 37"/>
                <a:gd name="T14" fmla="*/ 1 w 15"/>
                <a:gd name="T15" fmla="*/ 10 h 37"/>
                <a:gd name="T16" fmla="*/ 2 w 15"/>
                <a:gd name="T17" fmla="*/ 4 h 37"/>
                <a:gd name="T18" fmla="*/ 1 w 15"/>
                <a:gd name="T19" fmla="*/ 0 h 37"/>
                <a:gd name="T20" fmla="*/ 0 w 15"/>
                <a:gd name="T21" fmla="*/ 1 h 37"/>
                <a:gd name="T22" fmla="*/ 1 w 15"/>
                <a:gd name="T23" fmla="*/ 4 h 37"/>
                <a:gd name="T24" fmla="*/ 1 w 15"/>
                <a:gd name="T25" fmla="*/ 10 h 37"/>
                <a:gd name="T26" fmla="*/ 1 w 15"/>
                <a:gd name="T27" fmla="*/ 17 h 37"/>
                <a:gd name="T28" fmla="*/ 1 w 15"/>
                <a:gd name="T2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7">
                  <a:moveTo>
                    <a:pt x="1" y="19"/>
                  </a:moveTo>
                  <a:cubicBezTo>
                    <a:pt x="2" y="20"/>
                    <a:pt x="4" y="22"/>
                    <a:pt x="4" y="23"/>
                  </a:cubicBezTo>
                  <a:cubicBezTo>
                    <a:pt x="5" y="24"/>
                    <a:pt x="7" y="25"/>
                    <a:pt x="9" y="26"/>
                  </a:cubicBezTo>
                  <a:cubicBezTo>
                    <a:pt x="12" y="29"/>
                    <a:pt x="14" y="32"/>
                    <a:pt x="14" y="37"/>
                  </a:cubicBezTo>
                  <a:cubicBezTo>
                    <a:pt x="14" y="37"/>
                    <a:pt x="14" y="37"/>
                    <a:pt x="14" y="37"/>
                  </a:cubicBezTo>
                  <a:cubicBezTo>
                    <a:pt x="15" y="32"/>
                    <a:pt x="14" y="28"/>
                    <a:pt x="12" y="24"/>
                  </a:cubicBezTo>
                  <a:cubicBezTo>
                    <a:pt x="10" y="21"/>
                    <a:pt x="6" y="17"/>
                    <a:pt x="1" y="17"/>
                  </a:cubicBezTo>
                  <a:cubicBezTo>
                    <a:pt x="0" y="14"/>
                    <a:pt x="1" y="12"/>
                    <a:pt x="1" y="10"/>
                  </a:cubicBezTo>
                  <a:cubicBezTo>
                    <a:pt x="2" y="8"/>
                    <a:pt x="2" y="6"/>
                    <a:pt x="2" y="4"/>
                  </a:cubicBezTo>
                  <a:cubicBezTo>
                    <a:pt x="2" y="3"/>
                    <a:pt x="1" y="1"/>
                    <a:pt x="1" y="0"/>
                  </a:cubicBezTo>
                  <a:cubicBezTo>
                    <a:pt x="1" y="0"/>
                    <a:pt x="0" y="1"/>
                    <a:pt x="0" y="1"/>
                  </a:cubicBezTo>
                  <a:cubicBezTo>
                    <a:pt x="0" y="2"/>
                    <a:pt x="1" y="3"/>
                    <a:pt x="1" y="4"/>
                  </a:cubicBezTo>
                  <a:cubicBezTo>
                    <a:pt x="1" y="6"/>
                    <a:pt x="1" y="8"/>
                    <a:pt x="1" y="10"/>
                  </a:cubicBezTo>
                  <a:cubicBezTo>
                    <a:pt x="0" y="12"/>
                    <a:pt x="0" y="15"/>
                    <a:pt x="1" y="17"/>
                  </a:cubicBezTo>
                  <a:cubicBezTo>
                    <a:pt x="1" y="18"/>
                    <a:pt x="1" y="18"/>
                    <a:pt x="1"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104"/>
            <p:cNvSpPr>
              <a:spLocks noEditPoints="1"/>
            </p:cNvSpPr>
            <p:nvPr/>
          </p:nvSpPr>
          <p:spPr bwMode="auto">
            <a:xfrm>
              <a:off x="5929277" y="3552844"/>
              <a:ext cx="77788" cy="153989"/>
            </a:xfrm>
            <a:custGeom>
              <a:avLst/>
              <a:gdLst>
                <a:gd name="T0" fmla="*/ 5 w 21"/>
                <a:gd name="T1" fmla="*/ 16 h 41"/>
                <a:gd name="T2" fmla="*/ 6 w 21"/>
                <a:gd name="T3" fmla="*/ 12 h 41"/>
                <a:gd name="T4" fmla="*/ 7 w 21"/>
                <a:gd name="T5" fmla="*/ 16 h 41"/>
                <a:gd name="T6" fmla="*/ 7 w 21"/>
                <a:gd name="T7" fmla="*/ 19 h 41"/>
                <a:gd name="T8" fmla="*/ 7 w 21"/>
                <a:gd name="T9" fmla="*/ 22 h 41"/>
                <a:gd name="T10" fmla="*/ 5 w 21"/>
                <a:gd name="T11" fmla="*/ 24 h 41"/>
                <a:gd name="T12" fmla="*/ 5 w 21"/>
                <a:gd name="T13" fmla="*/ 25 h 41"/>
                <a:gd name="T14" fmla="*/ 3 w 21"/>
                <a:gd name="T15" fmla="*/ 26 h 41"/>
                <a:gd name="T16" fmla="*/ 4 w 21"/>
                <a:gd name="T17" fmla="*/ 26 h 41"/>
                <a:gd name="T18" fmla="*/ 6 w 21"/>
                <a:gd name="T19" fmla="*/ 25 h 41"/>
                <a:gd name="T20" fmla="*/ 7 w 21"/>
                <a:gd name="T21" fmla="*/ 24 h 41"/>
                <a:gd name="T22" fmla="*/ 8 w 21"/>
                <a:gd name="T23" fmla="*/ 22 h 41"/>
                <a:gd name="T24" fmla="*/ 9 w 21"/>
                <a:gd name="T25" fmla="*/ 23 h 41"/>
                <a:gd name="T26" fmla="*/ 9 w 21"/>
                <a:gd name="T27" fmla="*/ 28 h 41"/>
                <a:gd name="T28" fmla="*/ 9 w 21"/>
                <a:gd name="T29" fmla="*/ 31 h 41"/>
                <a:gd name="T30" fmla="*/ 8 w 21"/>
                <a:gd name="T31" fmla="*/ 35 h 41"/>
                <a:gd name="T32" fmla="*/ 10 w 21"/>
                <a:gd name="T33" fmla="*/ 28 h 41"/>
                <a:gd name="T34" fmla="*/ 10 w 21"/>
                <a:gd name="T35" fmla="*/ 28 h 41"/>
                <a:gd name="T36" fmla="*/ 11 w 21"/>
                <a:gd name="T37" fmla="*/ 36 h 41"/>
                <a:gd name="T38" fmla="*/ 11 w 21"/>
                <a:gd name="T39" fmla="*/ 31 h 41"/>
                <a:gd name="T40" fmla="*/ 10 w 21"/>
                <a:gd name="T41" fmla="*/ 26 h 41"/>
                <a:gd name="T42" fmla="*/ 8 w 21"/>
                <a:gd name="T43" fmla="*/ 16 h 41"/>
                <a:gd name="T44" fmla="*/ 7 w 21"/>
                <a:gd name="T45" fmla="*/ 11 h 41"/>
                <a:gd name="T46" fmla="*/ 8 w 21"/>
                <a:gd name="T47" fmla="*/ 7 h 41"/>
                <a:gd name="T48" fmla="*/ 9 w 21"/>
                <a:gd name="T49" fmla="*/ 12 h 41"/>
                <a:gd name="T50" fmla="*/ 12 w 21"/>
                <a:gd name="T51" fmla="*/ 17 h 41"/>
                <a:gd name="T52" fmla="*/ 15 w 21"/>
                <a:gd name="T53" fmla="*/ 23 h 41"/>
                <a:gd name="T54" fmla="*/ 17 w 21"/>
                <a:gd name="T55" fmla="*/ 30 h 41"/>
                <a:gd name="T56" fmla="*/ 14 w 21"/>
                <a:gd name="T57" fmla="*/ 19 h 41"/>
                <a:gd name="T58" fmla="*/ 10 w 21"/>
                <a:gd name="T59" fmla="*/ 13 h 41"/>
                <a:gd name="T60" fmla="*/ 10 w 21"/>
                <a:gd name="T61" fmla="*/ 10 h 41"/>
                <a:gd name="T62" fmla="*/ 9 w 21"/>
                <a:gd name="T63" fmla="*/ 4 h 41"/>
                <a:gd name="T64" fmla="*/ 9 w 21"/>
                <a:gd name="T65" fmla="*/ 4 h 41"/>
                <a:gd name="T66" fmla="*/ 13 w 21"/>
                <a:gd name="T67" fmla="*/ 8 h 41"/>
                <a:gd name="T68" fmla="*/ 19 w 21"/>
                <a:gd name="T69" fmla="*/ 13 h 41"/>
                <a:gd name="T70" fmla="*/ 21 w 21"/>
                <a:gd name="T71" fmla="*/ 18 h 41"/>
                <a:gd name="T72" fmla="*/ 18 w 21"/>
                <a:gd name="T73" fmla="*/ 11 h 41"/>
                <a:gd name="T74" fmla="*/ 16 w 21"/>
                <a:gd name="T75" fmla="*/ 9 h 41"/>
                <a:gd name="T76" fmla="*/ 12 w 21"/>
                <a:gd name="T77" fmla="*/ 6 h 41"/>
                <a:gd name="T78" fmla="*/ 9 w 21"/>
                <a:gd name="T79" fmla="*/ 2 h 41"/>
                <a:gd name="T80" fmla="*/ 8 w 21"/>
                <a:gd name="T81" fmla="*/ 0 h 41"/>
                <a:gd name="T82" fmla="*/ 7 w 21"/>
                <a:gd name="T83" fmla="*/ 4 h 41"/>
                <a:gd name="T84" fmla="*/ 7 w 21"/>
                <a:gd name="T85" fmla="*/ 5 h 41"/>
                <a:gd name="T86" fmla="*/ 5 w 21"/>
                <a:gd name="T87" fmla="*/ 6 h 41"/>
                <a:gd name="T88" fmla="*/ 5 w 21"/>
                <a:gd name="T89" fmla="*/ 7 h 41"/>
                <a:gd name="T90" fmla="*/ 2 w 21"/>
                <a:gd name="T91" fmla="*/ 9 h 41"/>
                <a:gd name="T92" fmla="*/ 1 w 21"/>
                <a:gd name="T93" fmla="*/ 11 h 41"/>
                <a:gd name="T94" fmla="*/ 2 w 21"/>
                <a:gd name="T95" fmla="*/ 10 h 41"/>
                <a:gd name="T96" fmla="*/ 5 w 21"/>
                <a:gd name="T97" fmla="*/ 7 h 41"/>
                <a:gd name="T98" fmla="*/ 6 w 21"/>
                <a:gd name="T99" fmla="*/ 7 h 41"/>
                <a:gd name="T100" fmla="*/ 7 w 21"/>
                <a:gd name="T101" fmla="*/ 6 h 41"/>
                <a:gd name="T102" fmla="*/ 6 w 21"/>
                <a:gd name="T103" fmla="*/ 11 h 41"/>
                <a:gd name="T104" fmla="*/ 4 w 21"/>
                <a:gd name="T105" fmla="*/ 16 h 41"/>
                <a:gd name="T106" fmla="*/ 3 w 21"/>
                <a:gd name="T107" fmla="*/ 18 h 41"/>
                <a:gd name="T108" fmla="*/ 0 w 21"/>
                <a:gd name="T109" fmla="*/ 21 h 41"/>
                <a:gd name="T110" fmla="*/ 4 w 21"/>
                <a:gd name="T111" fmla="*/ 17 h 41"/>
                <a:gd name="T112" fmla="*/ 8 w 21"/>
                <a:gd name="T113" fmla="*/ 22 h 41"/>
                <a:gd name="T114" fmla="*/ 8 w 21"/>
                <a:gd name="T115"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41">
                  <a:moveTo>
                    <a:pt x="4" y="17"/>
                  </a:moveTo>
                  <a:cubicBezTo>
                    <a:pt x="4" y="16"/>
                    <a:pt x="4" y="16"/>
                    <a:pt x="5" y="16"/>
                  </a:cubicBezTo>
                  <a:cubicBezTo>
                    <a:pt x="5" y="15"/>
                    <a:pt x="5" y="15"/>
                    <a:pt x="5" y="15"/>
                  </a:cubicBezTo>
                  <a:cubicBezTo>
                    <a:pt x="5" y="14"/>
                    <a:pt x="6" y="13"/>
                    <a:pt x="6" y="12"/>
                  </a:cubicBezTo>
                  <a:cubicBezTo>
                    <a:pt x="6" y="12"/>
                    <a:pt x="6" y="13"/>
                    <a:pt x="6" y="14"/>
                  </a:cubicBezTo>
                  <a:cubicBezTo>
                    <a:pt x="6" y="15"/>
                    <a:pt x="6" y="15"/>
                    <a:pt x="7" y="16"/>
                  </a:cubicBezTo>
                  <a:cubicBezTo>
                    <a:pt x="7" y="17"/>
                    <a:pt x="7" y="18"/>
                    <a:pt x="7" y="19"/>
                  </a:cubicBezTo>
                  <a:cubicBezTo>
                    <a:pt x="7" y="19"/>
                    <a:pt x="7" y="19"/>
                    <a:pt x="7" y="19"/>
                  </a:cubicBezTo>
                  <a:cubicBezTo>
                    <a:pt x="7" y="20"/>
                    <a:pt x="8" y="20"/>
                    <a:pt x="8" y="21"/>
                  </a:cubicBezTo>
                  <a:cubicBezTo>
                    <a:pt x="8" y="21"/>
                    <a:pt x="8" y="22"/>
                    <a:pt x="7" y="22"/>
                  </a:cubicBezTo>
                  <a:cubicBezTo>
                    <a:pt x="7" y="22"/>
                    <a:pt x="7" y="23"/>
                    <a:pt x="7" y="23"/>
                  </a:cubicBezTo>
                  <a:cubicBezTo>
                    <a:pt x="6" y="24"/>
                    <a:pt x="6" y="24"/>
                    <a:pt x="5" y="24"/>
                  </a:cubicBezTo>
                  <a:cubicBezTo>
                    <a:pt x="5" y="25"/>
                    <a:pt x="5" y="25"/>
                    <a:pt x="5" y="25"/>
                  </a:cubicBezTo>
                  <a:cubicBezTo>
                    <a:pt x="5" y="25"/>
                    <a:pt x="5" y="25"/>
                    <a:pt x="5" y="25"/>
                  </a:cubicBezTo>
                  <a:cubicBezTo>
                    <a:pt x="5" y="25"/>
                    <a:pt x="5" y="25"/>
                    <a:pt x="4" y="25"/>
                  </a:cubicBezTo>
                  <a:cubicBezTo>
                    <a:pt x="4" y="26"/>
                    <a:pt x="3" y="26"/>
                    <a:pt x="3" y="26"/>
                  </a:cubicBezTo>
                  <a:cubicBezTo>
                    <a:pt x="2" y="26"/>
                    <a:pt x="2" y="27"/>
                    <a:pt x="2" y="27"/>
                  </a:cubicBezTo>
                  <a:cubicBezTo>
                    <a:pt x="3" y="27"/>
                    <a:pt x="4" y="26"/>
                    <a:pt x="4" y="26"/>
                  </a:cubicBezTo>
                  <a:cubicBezTo>
                    <a:pt x="5" y="26"/>
                    <a:pt x="5" y="25"/>
                    <a:pt x="5" y="25"/>
                  </a:cubicBezTo>
                  <a:cubicBezTo>
                    <a:pt x="5" y="25"/>
                    <a:pt x="5" y="25"/>
                    <a:pt x="6" y="25"/>
                  </a:cubicBezTo>
                  <a:cubicBezTo>
                    <a:pt x="6" y="25"/>
                    <a:pt x="6" y="25"/>
                    <a:pt x="6" y="25"/>
                  </a:cubicBezTo>
                  <a:cubicBezTo>
                    <a:pt x="6" y="24"/>
                    <a:pt x="7" y="24"/>
                    <a:pt x="7" y="24"/>
                  </a:cubicBezTo>
                  <a:cubicBezTo>
                    <a:pt x="7" y="23"/>
                    <a:pt x="8" y="23"/>
                    <a:pt x="8" y="22"/>
                  </a:cubicBezTo>
                  <a:cubicBezTo>
                    <a:pt x="8" y="22"/>
                    <a:pt x="8" y="22"/>
                    <a:pt x="8" y="22"/>
                  </a:cubicBezTo>
                  <a:cubicBezTo>
                    <a:pt x="8" y="22"/>
                    <a:pt x="8" y="22"/>
                    <a:pt x="8" y="23"/>
                  </a:cubicBezTo>
                  <a:cubicBezTo>
                    <a:pt x="8" y="23"/>
                    <a:pt x="9" y="23"/>
                    <a:pt x="9" y="23"/>
                  </a:cubicBezTo>
                  <a:cubicBezTo>
                    <a:pt x="9" y="24"/>
                    <a:pt x="9" y="24"/>
                    <a:pt x="9" y="25"/>
                  </a:cubicBezTo>
                  <a:cubicBezTo>
                    <a:pt x="9" y="26"/>
                    <a:pt x="9" y="27"/>
                    <a:pt x="9" y="28"/>
                  </a:cubicBezTo>
                  <a:cubicBezTo>
                    <a:pt x="9" y="29"/>
                    <a:pt x="9" y="29"/>
                    <a:pt x="9" y="30"/>
                  </a:cubicBezTo>
                  <a:cubicBezTo>
                    <a:pt x="9" y="30"/>
                    <a:pt x="9" y="31"/>
                    <a:pt x="9" y="31"/>
                  </a:cubicBezTo>
                  <a:cubicBezTo>
                    <a:pt x="8" y="32"/>
                    <a:pt x="8" y="33"/>
                    <a:pt x="8" y="33"/>
                  </a:cubicBezTo>
                  <a:cubicBezTo>
                    <a:pt x="8" y="34"/>
                    <a:pt x="8" y="34"/>
                    <a:pt x="8" y="35"/>
                  </a:cubicBezTo>
                  <a:cubicBezTo>
                    <a:pt x="8" y="34"/>
                    <a:pt x="9" y="33"/>
                    <a:pt x="9" y="32"/>
                  </a:cubicBezTo>
                  <a:cubicBezTo>
                    <a:pt x="9" y="30"/>
                    <a:pt x="9" y="29"/>
                    <a:pt x="10" y="28"/>
                  </a:cubicBezTo>
                  <a:cubicBezTo>
                    <a:pt x="10" y="28"/>
                    <a:pt x="10" y="27"/>
                    <a:pt x="10" y="26"/>
                  </a:cubicBezTo>
                  <a:cubicBezTo>
                    <a:pt x="10" y="27"/>
                    <a:pt x="10" y="28"/>
                    <a:pt x="10" y="28"/>
                  </a:cubicBezTo>
                  <a:cubicBezTo>
                    <a:pt x="10" y="29"/>
                    <a:pt x="11" y="30"/>
                    <a:pt x="11" y="31"/>
                  </a:cubicBezTo>
                  <a:cubicBezTo>
                    <a:pt x="11" y="33"/>
                    <a:pt x="11" y="34"/>
                    <a:pt x="11" y="36"/>
                  </a:cubicBezTo>
                  <a:cubicBezTo>
                    <a:pt x="11" y="38"/>
                    <a:pt x="11" y="39"/>
                    <a:pt x="11" y="41"/>
                  </a:cubicBezTo>
                  <a:cubicBezTo>
                    <a:pt x="12" y="38"/>
                    <a:pt x="12" y="34"/>
                    <a:pt x="11" y="31"/>
                  </a:cubicBezTo>
                  <a:cubicBezTo>
                    <a:pt x="11" y="30"/>
                    <a:pt x="11" y="29"/>
                    <a:pt x="11" y="28"/>
                  </a:cubicBezTo>
                  <a:cubicBezTo>
                    <a:pt x="11" y="27"/>
                    <a:pt x="11" y="27"/>
                    <a:pt x="10" y="26"/>
                  </a:cubicBezTo>
                  <a:cubicBezTo>
                    <a:pt x="10" y="24"/>
                    <a:pt x="9" y="23"/>
                    <a:pt x="9" y="21"/>
                  </a:cubicBezTo>
                  <a:cubicBezTo>
                    <a:pt x="8" y="19"/>
                    <a:pt x="8" y="18"/>
                    <a:pt x="8" y="16"/>
                  </a:cubicBezTo>
                  <a:cubicBezTo>
                    <a:pt x="8" y="15"/>
                    <a:pt x="7" y="14"/>
                    <a:pt x="7" y="14"/>
                  </a:cubicBezTo>
                  <a:cubicBezTo>
                    <a:pt x="7" y="13"/>
                    <a:pt x="7" y="12"/>
                    <a:pt x="7" y="11"/>
                  </a:cubicBezTo>
                  <a:cubicBezTo>
                    <a:pt x="7" y="10"/>
                    <a:pt x="8" y="9"/>
                    <a:pt x="8" y="9"/>
                  </a:cubicBezTo>
                  <a:cubicBezTo>
                    <a:pt x="8" y="8"/>
                    <a:pt x="8" y="7"/>
                    <a:pt x="8" y="7"/>
                  </a:cubicBezTo>
                  <a:cubicBezTo>
                    <a:pt x="8" y="8"/>
                    <a:pt x="9" y="9"/>
                    <a:pt x="9" y="10"/>
                  </a:cubicBezTo>
                  <a:cubicBezTo>
                    <a:pt x="9" y="10"/>
                    <a:pt x="9" y="11"/>
                    <a:pt x="9" y="12"/>
                  </a:cubicBezTo>
                  <a:cubicBezTo>
                    <a:pt x="9" y="12"/>
                    <a:pt x="10" y="13"/>
                    <a:pt x="10" y="13"/>
                  </a:cubicBezTo>
                  <a:cubicBezTo>
                    <a:pt x="10" y="14"/>
                    <a:pt x="11" y="16"/>
                    <a:pt x="12" y="17"/>
                  </a:cubicBezTo>
                  <a:cubicBezTo>
                    <a:pt x="12" y="18"/>
                    <a:pt x="13" y="19"/>
                    <a:pt x="13" y="20"/>
                  </a:cubicBezTo>
                  <a:cubicBezTo>
                    <a:pt x="14" y="21"/>
                    <a:pt x="15" y="22"/>
                    <a:pt x="15" y="23"/>
                  </a:cubicBezTo>
                  <a:cubicBezTo>
                    <a:pt x="15" y="24"/>
                    <a:pt x="16" y="25"/>
                    <a:pt x="16" y="26"/>
                  </a:cubicBezTo>
                  <a:cubicBezTo>
                    <a:pt x="16" y="28"/>
                    <a:pt x="17" y="29"/>
                    <a:pt x="17" y="30"/>
                  </a:cubicBezTo>
                  <a:cubicBezTo>
                    <a:pt x="17" y="28"/>
                    <a:pt x="16" y="25"/>
                    <a:pt x="15" y="23"/>
                  </a:cubicBezTo>
                  <a:cubicBezTo>
                    <a:pt x="15" y="22"/>
                    <a:pt x="14" y="21"/>
                    <a:pt x="14" y="19"/>
                  </a:cubicBezTo>
                  <a:cubicBezTo>
                    <a:pt x="13" y="18"/>
                    <a:pt x="13" y="17"/>
                    <a:pt x="12" y="16"/>
                  </a:cubicBezTo>
                  <a:cubicBezTo>
                    <a:pt x="12" y="15"/>
                    <a:pt x="11" y="14"/>
                    <a:pt x="10" y="13"/>
                  </a:cubicBezTo>
                  <a:cubicBezTo>
                    <a:pt x="10" y="12"/>
                    <a:pt x="10" y="12"/>
                    <a:pt x="10" y="11"/>
                  </a:cubicBezTo>
                  <a:cubicBezTo>
                    <a:pt x="10" y="11"/>
                    <a:pt x="10" y="10"/>
                    <a:pt x="10" y="10"/>
                  </a:cubicBezTo>
                  <a:cubicBezTo>
                    <a:pt x="9" y="8"/>
                    <a:pt x="9" y="7"/>
                    <a:pt x="9" y="6"/>
                  </a:cubicBezTo>
                  <a:cubicBezTo>
                    <a:pt x="9" y="5"/>
                    <a:pt x="9" y="5"/>
                    <a:pt x="9" y="4"/>
                  </a:cubicBezTo>
                  <a:cubicBezTo>
                    <a:pt x="9" y="4"/>
                    <a:pt x="9" y="4"/>
                    <a:pt x="9" y="4"/>
                  </a:cubicBezTo>
                  <a:cubicBezTo>
                    <a:pt x="9" y="4"/>
                    <a:pt x="9" y="4"/>
                    <a:pt x="9" y="4"/>
                  </a:cubicBezTo>
                  <a:cubicBezTo>
                    <a:pt x="10" y="4"/>
                    <a:pt x="10" y="5"/>
                    <a:pt x="11" y="6"/>
                  </a:cubicBezTo>
                  <a:cubicBezTo>
                    <a:pt x="12" y="7"/>
                    <a:pt x="12" y="7"/>
                    <a:pt x="13" y="8"/>
                  </a:cubicBezTo>
                  <a:cubicBezTo>
                    <a:pt x="14" y="8"/>
                    <a:pt x="14" y="9"/>
                    <a:pt x="15" y="9"/>
                  </a:cubicBezTo>
                  <a:cubicBezTo>
                    <a:pt x="17" y="10"/>
                    <a:pt x="18" y="12"/>
                    <a:pt x="19" y="13"/>
                  </a:cubicBezTo>
                  <a:cubicBezTo>
                    <a:pt x="19" y="14"/>
                    <a:pt x="20" y="15"/>
                    <a:pt x="20" y="15"/>
                  </a:cubicBezTo>
                  <a:cubicBezTo>
                    <a:pt x="20" y="16"/>
                    <a:pt x="21" y="17"/>
                    <a:pt x="21" y="18"/>
                  </a:cubicBezTo>
                  <a:cubicBezTo>
                    <a:pt x="21" y="16"/>
                    <a:pt x="20" y="14"/>
                    <a:pt x="19" y="13"/>
                  </a:cubicBezTo>
                  <a:cubicBezTo>
                    <a:pt x="19" y="12"/>
                    <a:pt x="18" y="11"/>
                    <a:pt x="18" y="11"/>
                  </a:cubicBezTo>
                  <a:cubicBezTo>
                    <a:pt x="17" y="10"/>
                    <a:pt x="17" y="10"/>
                    <a:pt x="17" y="10"/>
                  </a:cubicBezTo>
                  <a:cubicBezTo>
                    <a:pt x="16" y="10"/>
                    <a:pt x="16" y="10"/>
                    <a:pt x="16" y="9"/>
                  </a:cubicBezTo>
                  <a:cubicBezTo>
                    <a:pt x="16" y="9"/>
                    <a:pt x="16" y="9"/>
                    <a:pt x="16" y="9"/>
                  </a:cubicBezTo>
                  <a:cubicBezTo>
                    <a:pt x="14" y="8"/>
                    <a:pt x="13" y="7"/>
                    <a:pt x="12" y="6"/>
                  </a:cubicBezTo>
                  <a:cubicBezTo>
                    <a:pt x="11" y="5"/>
                    <a:pt x="11" y="4"/>
                    <a:pt x="10" y="4"/>
                  </a:cubicBezTo>
                  <a:cubicBezTo>
                    <a:pt x="10" y="3"/>
                    <a:pt x="9" y="3"/>
                    <a:pt x="9" y="2"/>
                  </a:cubicBezTo>
                  <a:cubicBezTo>
                    <a:pt x="9" y="2"/>
                    <a:pt x="9" y="1"/>
                    <a:pt x="9" y="1"/>
                  </a:cubicBezTo>
                  <a:cubicBezTo>
                    <a:pt x="9" y="1"/>
                    <a:pt x="8" y="0"/>
                    <a:pt x="8" y="0"/>
                  </a:cubicBezTo>
                  <a:cubicBezTo>
                    <a:pt x="8" y="0"/>
                    <a:pt x="7" y="1"/>
                    <a:pt x="7" y="1"/>
                  </a:cubicBezTo>
                  <a:cubicBezTo>
                    <a:pt x="7" y="2"/>
                    <a:pt x="7" y="3"/>
                    <a:pt x="7" y="4"/>
                  </a:cubicBezTo>
                  <a:cubicBezTo>
                    <a:pt x="7" y="4"/>
                    <a:pt x="7" y="5"/>
                    <a:pt x="7" y="5"/>
                  </a:cubicBezTo>
                  <a:cubicBezTo>
                    <a:pt x="7" y="5"/>
                    <a:pt x="7" y="5"/>
                    <a:pt x="7" y="5"/>
                  </a:cubicBezTo>
                  <a:cubicBezTo>
                    <a:pt x="7" y="5"/>
                    <a:pt x="6" y="6"/>
                    <a:pt x="6" y="6"/>
                  </a:cubicBezTo>
                  <a:cubicBezTo>
                    <a:pt x="6" y="6"/>
                    <a:pt x="6" y="6"/>
                    <a:pt x="5" y="6"/>
                  </a:cubicBezTo>
                  <a:cubicBezTo>
                    <a:pt x="5" y="6"/>
                    <a:pt x="5" y="6"/>
                    <a:pt x="5" y="6"/>
                  </a:cubicBezTo>
                  <a:cubicBezTo>
                    <a:pt x="5" y="6"/>
                    <a:pt x="5" y="7"/>
                    <a:pt x="5" y="7"/>
                  </a:cubicBezTo>
                  <a:cubicBezTo>
                    <a:pt x="4" y="7"/>
                    <a:pt x="4" y="7"/>
                    <a:pt x="4" y="7"/>
                  </a:cubicBezTo>
                  <a:cubicBezTo>
                    <a:pt x="3" y="8"/>
                    <a:pt x="3" y="9"/>
                    <a:pt x="2" y="9"/>
                  </a:cubicBezTo>
                  <a:cubicBezTo>
                    <a:pt x="2" y="10"/>
                    <a:pt x="2" y="10"/>
                    <a:pt x="1" y="10"/>
                  </a:cubicBezTo>
                  <a:cubicBezTo>
                    <a:pt x="1" y="11"/>
                    <a:pt x="1" y="11"/>
                    <a:pt x="1" y="11"/>
                  </a:cubicBezTo>
                  <a:cubicBezTo>
                    <a:pt x="1" y="11"/>
                    <a:pt x="1" y="11"/>
                    <a:pt x="2" y="11"/>
                  </a:cubicBezTo>
                  <a:cubicBezTo>
                    <a:pt x="2" y="10"/>
                    <a:pt x="2" y="10"/>
                    <a:pt x="2" y="10"/>
                  </a:cubicBezTo>
                  <a:cubicBezTo>
                    <a:pt x="3" y="9"/>
                    <a:pt x="4" y="8"/>
                    <a:pt x="4" y="8"/>
                  </a:cubicBezTo>
                  <a:cubicBezTo>
                    <a:pt x="5" y="8"/>
                    <a:pt x="5" y="7"/>
                    <a:pt x="5" y="7"/>
                  </a:cubicBezTo>
                  <a:cubicBezTo>
                    <a:pt x="5" y="7"/>
                    <a:pt x="5" y="7"/>
                    <a:pt x="6" y="7"/>
                  </a:cubicBezTo>
                  <a:cubicBezTo>
                    <a:pt x="6" y="7"/>
                    <a:pt x="6" y="7"/>
                    <a:pt x="6" y="7"/>
                  </a:cubicBezTo>
                  <a:cubicBezTo>
                    <a:pt x="6" y="7"/>
                    <a:pt x="6" y="7"/>
                    <a:pt x="6" y="7"/>
                  </a:cubicBezTo>
                  <a:cubicBezTo>
                    <a:pt x="7" y="6"/>
                    <a:pt x="7" y="6"/>
                    <a:pt x="7" y="6"/>
                  </a:cubicBezTo>
                  <a:cubicBezTo>
                    <a:pt x="7" y="7"/>
                    <a:pt x="7" y="7"/>
                    <a:pt x="7" y="7"/>
                  </a:cubicBezTo>
                  <a:cubicBezTo>
                    <a:pt x="6" y="11"/>
                    <a:pt x="6" y="11"/>
                    <a:pt x="6" y="11"/>
                  </a:cubicBezTo>
                  <a:cubicBezTo>
                    <a:pt x="5" y="12"/>
                    <a:pt x="5" y="13"/>
                    <a:pt x="4" y="15"/>
                  </a:cubicBezTo>
                  <a:cubicBezTo>
                    <a:pt x="4" y="16"/>
                    <a:pt x="4" y="16"/>
                    <a:pt x="4" y="16"/>
                  </a:cubicBezTo>
                  <a:cubicBezTo>
                    <a:pt x="4" y="16"/>
                    <a:pt x="4" y="16"/>
                    <a:pt x="4" y="16"/>
                  </a:cubicBezTo>
                  <a:cubicBezTo>
                    <a:pt x="3" y="17"/>
                    <a:pt x="3" y="18"/>
                    <a:pt x="3" y="18"/>
                  </a:cubicBezTo>
                  <a:cubicBezTo>
                    <a:pt x="2" y="19"/>
                    <a:pt x="2" y="19"/>
                    <a:pt x="2" y="20"/>
                  </a:cubicBezTo>
                  <a:cubicBezTo>
                    <a:pt x="1" y="20"/>
                    <a:pt x="1" y="21"/>
                    <a:pt x="0" y="21"/>
                  </a:cubicBezTo>
                  <a:cubicBezTo>
                    <a:pt x="1" y="21"/>
                    <a:pt x="2" y="20"/>
                    <a:pt x="3" y="18"/>
                  </a:cubicBezTo>
                  <a:cubicBezTo>
                    <a:pt x="3" y="18"/>
                    <a:pt x="4" y="17"/>
                    <a:pt x="4" y="17"/>
                  </a:cubicBezTo>
                  <a:close/>
                  <a:moveTo>
                    <a:pt x="8" y="22"/>
                  </a:moveTo>
                  <a:cubicBezTo>
                    <a:pt x="8" y="22"/>
                    <a:pt x="8" y="22"/>
                    <a:pt x="8" y="22"/>
                  </a:cubicBezTo>
                  <a:cubicBezTo>
                    <a:pt x="8" y="22"/>
                    <a:pt x="8" y="22"/>
                    <a:pt x="8" y="22"/>
                  </a:cubicBezTo>
                  <a:cubicBezTo>
                    <a:pt x="8" y="22"/>
                    <a:pt x="8" y="22"/>
                    <a:pt x="8"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105"/>
            <p:cNvSpPr>
              <a:spLocks/>
            </p:cNvSpPr>
            <p:nvPr/>
          </p:nvSpPr>
          <p:spPr bwMode="auto">
            <a:xfrm>
              <a:off x="5019634" y="5573745"/>
              <a:ext cx="123826" cy="90488"/>
            </a:xfrm>
            <a:custGeom>
              <a:avLst/>
              <a:gdLst>
                <a:gd name="T0" fmla="*/ 28 w 33"/>
                <a:gd name="T1" fmla="*/ 13 h 24"/>
                <a:gd name="T2" fmla="*/ 27 w 33"/>
                <a:gd name="T3" fmla="*/ 12 h 24"/>
                <a:gd name="T4" fmla="*/ 20 w 33"/>
                <a:gd name="T5" fmla="*/ 9 h 24"/>
                <a:gd name="T6" fmla="*/ 10 w 33"/>
                <a:gd name="T7" fmla="*/ 6 h 24"/>
                <a:gd name="T8" fmla="*/ 4 w 33"/>
                <a:gd name="T9" fmla="*/ 2 h 24"/>
                <a:gd name="T10" fmla="*/ 0 w 33"/>
                <a:gd name="T11" fmla="*/ 0 h 24"/>
                <a:gd name="T12" fmla="*/ 5 w 33"/>
                <a:gd name="T13" fmla="*/ 5 h 24"/>
                <a:gd name="T14" fmla="*/ 21 w 33"/>
                <a:gd name="T15" fmla="*/ 15 h 24"/>
                <a:gd name="T16" fmla="*/ 28 w 33"/>
                <a:gd name="T17" fmla="*/ 20 h 24"/>
                <a:gd name="T18" fmla="*/ 33 w 33"/>
                <a:gd name="T19" fmla="*/ 24 h 24"/>
                <a:gd name="T20" fmla="*/ 33 w 33"/>
                <a:gd name="T21" fmla="*/ 24 h 24"/>
                <a:gd name="T22" fmla="*/ 28 w 33"/>
                <a:gd name="T23"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4">
                  <a:moveTo>
                    <a:pt x="28" y="13"/>
                  </a:moveTo>
                  <a:cubicBezTo>
                    <a:pt x="28" y="13"/>
                    <a:pt x="27" y="12"/>
                    <a:pt x="27" y="12"/>
                  </a:cubicBezTo>
                  <a:cubicBezTo>
                    <a:pt x="25" y="10"/>
                    <a:pt x="23" y="10"/>
                    <a:pt x="20" y="9"/>
                  </a:cubicBezTo>
                  <a:cubicBezTo>
                    <a:pt x="17" y="7"/>
                    <a:pt x="13" y="7"/>
                    <a:pt x="10" y="6"/>
                  </a:cubicBezTo>
                  <a:cubicBezTo>
                    <a:pt x="7" y="5"/>
                    <a:pt x="6" y="4"/>
                    <a:pt x="4" y="2"/>
                  </a:cubicBezTo>
                  <a:cubicBezTo>
                    <a:pt x="3" y="2"/>
                    <a:pt x="2" y="1"/>
                    <a:pt x="0" y="0"/>
                  </a:cubicBezTo>
                  <a:cubicBezTo>
                    <a:pt x="2" y="2"/>
                    <a:pt x="4" y="4"/>
                    <a:pt x="5" y="5"/>
                  </a:cubicBezTo>
                  <a:cubicBezTo>
                    <a:pt x="9" y="10"/>
                    <a:pt x="15" y="12"/>
                    <a:pt x="21" y="15"/>
                  </a:cubicBezTo>
                  <a:cubicBezTo>
                    <a:pt x="23" y="17"/>
                    <a:pt x="26" y="18"/>
                    <a:pt x="28" y="20"/>
                  </a:cubicBezTo>
                  <a:cubicBezTo>
                    <a:pt x="30" y="21"/>
                    <a:pt x="32" y="23"/>
                    <a:pt x="33" y="24"/>
                  </a:cubicBezTo>
                  <a:cubicBezTo>
                    <a:pt x="33" y="24"/>
                    <a:pt x="33" y="24"/>
                    <a:pt x="33" y="24"/>
                  </a:cubicBezTo>
                  <a:cubicBezTo>
                    <a:pt x="31" y="21"/>
                    <a:pt x="30" y="17"/>
                    <a:pt x="28"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47" name="Picture 2106"/>
            <p:cNvPicPr>
              <a:picLocks noChangeAspect="1" noChangeArrowheads="1"/>
            </p:cNvPicPr>
            <p:nvPr/>
          </p:nvPicPr>
          <p:blipFill>
            <a:blip r:embed="rId53" cstate="screen">
              <a:extLst>
                <a:ext uri="{28A0092B-C50C-407E-A947-70E740481C1C}">
                  <a14:useLocalDpi xmlns:a14="http://schemas.microsoft.com/office/drawing/2010/main"/>
                </a:ext>
              </a:extLst>
            </a:blip>
            <a:srcRect/>
            <a:stretch>
              <a:fillRect/>
            </a:stretch>
          </p:blipFill>
          <p:spPr bwMode="auto">
            <a:xfrm>
              <a:off x="5006934" y="5559458"/>
              <a:ext cx="134938" cy="7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8" name="Picture 2107"/>
            <p:cNvPicPr>
              <a:picLocks noChangeAspect="1" noChangeArrowheads="1"/>
            </p:cNvPicPr>
            <p:nvPr/>
          </p:nvPicPr>
          <p:blipFill>
            <a:blip r:embed="rId54" cstate="screen">
              <a:extLst>
                <a:ext uri="{28A0092B-C50C-407E-A947-70E740481C1C}">
                  <a14:useLocalDpi xmlns:a14="http://schemas.microsoft.com/office/drawing/2010/main"/>
                </a:ext>
              </a:extLst>
            </a:blip>
            <a:srcRect/>
            <a:stretch>
              <a:fillRect/>
            </a:stretch>
          </p:blipFill>
          <p:spPr bwMode="auto">
            <a:xfrm>
              <a:off x="4991059" y="5556283"/>
              <a:ext cx="169864"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9" name="Freeform 2108"/>
            <p:cNvSpPr>
              <a:spLocks/>
            </p:cNvSpPr>
            <p:nvPr/>
          </p:nvSpPr>
          <p:spPr bwMode="auto">
            <a:xfrm>
              <a:off x="5065672" y="5615021"/>
              <a:ext cx="47625" cy="44450"/>
            </a:xfrm>
            <a:custGeom>
              <a:avLst/>
              <a:gdLst>
                <a:gd name="T0" fmla="*/ 8 w 13"/>
                <a:gd name="T1" fmla="*/ 4 h 12"/>
                <a:gd name="T2" fmla="*/ 0 w 13"/>
                <a:gd name="T3" fmla="*/ 0 h 12"/>
                <a:gd name="T4" fmla="*/ 4 w 13"/>
                <a:gd name="T5" fmla="*/ 3 h 12"/>
                <a:gd name="T6" fmla="*/ 4 w 13"/>
                <a:gd name="T7" fmla="*/ 8 h 12"/>
                <a:gd name="T8" fmla="*/ 3 w 13"/>
                <a:gd name="T9" fmla="*/ 12 h 12"/>
                <a:gd name="T10" fmla="*/ 13 w 13"/>
                <a:gd name="T11" fmla="*/ 12 h 12"/>
                <a:gd name="T12" fmla="*/ 8 w 13"/>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8" y="4"/>
                  </a:moveTo>
                  <a:cubicBezTo>
                    <a:pt x="6" y="2"/>
                    <a:pt x="3" y="1"/>
                    <a:pt x="0" y="0"/>
                  </a:cubicBezTo>
                  <a:cubicBezTo>
                    <a:pt x="1" y="1"/>
                    <a:pt x="3" y="2"/>
                    <a:pt x="4" y="3"/>
                  </a:cubicBezTo>
                  <a:cubicBezTo>
                    <a:pt x="5" y="5"/>
                    <a:pt x="4" y="6"/>
                    <a:pt x="4" y="8"/>
                  </a:cubicBezTo>
                  <a:cubicBezTo>
                    <a:pt x="3" y="9"/>
                    <a:pt x="3" y="10"/>
                    <a:pt x="3" y="12"/>
                  </a:cubicBezTo>
                  <a:cubicBezTo>
                    <a:pt x="6" y="12"/>
                    <a:pt x="10" y="12"/>
                    <a:pt x="13" y="12"/>
                  </a:cubicBezTo>
                  <a:cubicBezTo>
                    <a:pt x="12" y="9"/>
                    <a:pt x="9" y="6"/>
                    <a:pt x="8"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109"/>
            <p:cNvSpPr>
              <a:spLocks/>
            </p:cNvSpPr>
            <p:nvPr/>
          </p:nvSpPr>
          <p:spPr bwMode="auto">
            <a:xfrm>
              <a:off x="4967246" y="5529295"/>
              <a:ext cx="139701" cy="52388"/>
            </a:xfrm>
            <a:custGeom>
              <a:avLst/>
              <a:gdLst>
                <a:gd name="T0" fmla="*/ 14 w 37"/>
                <a:gd name="T1" fmla="*/ 12 h 14"/>
                <a:gd name="T2" fmla="*/ 19 w 37"/>
                <a:gd name="T3" fmla="*/ 12 h 14"/>
                <a:gd name="T4" fmla="*/ 25 w 37"/>
                <a:gd name="T5" fmla="*/ 11 h 14"/>
                <a:gd name="T6" fmla="*/ 36 w 37"/>
                <a:gd name="T7" fmla="*/ 14 h 14"/>
                <a:gd name="T8" fmla="*/ 37 w 37"/>
                <a:gd name="T9" fmla="*/ 14 h 14"/>
                <a:gd name="T10" fmla="*/ 25 w 37"/>
                <a:gd name="T11" fmla="*/ 7 h 14"/>
                <a:gd name="T12" fmla="*/ 13 w 37"/>
                <a:gd name="T13" fmla="*/ 10 h 14"/>
                <a:gd name="T14" fmla="*/ 8 w 37"/>
                <a:gd name="T15" fmla="*/ 6 h 14"/>
                <a:gd name="T16" fmla="*/ 4 w 37"/>
                <a:gd name="T17" fmla="*/ 2 h 14"/>
                <a:gd name="T18" fmla="*/ 0 w 37"/>
                <a:gd name="T19" fmla="*/ 0 h 14"/>
                <a:gd name="T20" fmla="*/ 0 w 37"/>
                <a:gd name="T21" fmla="*/ 1 h 14"/>
                <a:gd name="T22" fmla="*/ 4 w 37"/>
                <a:gd name="T23" fmla="*/ 2 h 14"/>
                <a:gd name="T24" fmla="*/ 8 w 37"/>
                <a:gd name="T25" fmla="*/ 6 h 14"/>
                <a:gd name="T26" fmla="*/ 13 w 37"/>
                <a:gd name="T27" fmla="*/ 11 h 14"/>
                <a:gd name="T28" fmla="*/ 14 w 37"/>
                <a:gd name="T2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14">
                  <a:moveTo>
                    <a:pt x="14" y="12"/>
                  </a:moveTo>
                  <a:cubicBezTo>
                    <a:pt x="16" y="12"/>
                    <a:pt x="18" y="12"/>
                    <a:pt x="19" y="12"/>
                  </a:cubicBezTo>
                  <a:cubicBezTo>
                    <a:pt x="22" y="12"/>
                    <a:pt x="23" y="12"/>
                    <a:pt x="25" y="11"/>
                  </a:cubicBezTo>
                  <a:cubicBezTo>
                    <a:pt x="29" y="11"/>
                    <a:pt x="33" y="11"/>
                    <a:pt x="36" y="14"/>
                  </a:cubicBezTo>
                  <a:cubicBezTo>
                    <a:pt x="36" y="14"/>
                    <a:pt x="37" y="14"/>
                    <a:pt x="37" y="14"/>
                  </a:cubicBezTo>
                  <a:cubicBezTo>
                    <a:pt x="34" y="11"/>
                    <a:pt x="29" y="8"/>
                    <a:pt x="25" y="7"/>
                  </a:cubicBezTo>
                  <a:cubicBezTo>
                    <a:pt x="22" y="7"/>
                    <a:pt x="16" y="7"/>
                    <a:pt x="13" y="10"/>
                  </a:cubicBezTo>
                  <a:cubicBezTo>
                    <a:pt x="10" y="10"/>
                    <a:pt x="9" y="8"/>
                    <a:pt x="8" y="6"/>
                  </a:cubicBezTo>
                  <a:cubicBezTo>
                    <a:pt x="7" y="4"/>
                    <a:pt x="6" y="3"/>
                    <a:pt x="4" y="2"/>
                  </a:cubicBezTo>
                  <a:cubicBezTo>
                    <a:pt x="3" y="1"/>
                    <a:pt x="2" y="0"/>
                    <a:pt x="0" y="0"/>
                  </a:cubicBezTo>
                  <a:cubicBezTo>
                    <a:pt x="0" y="0"/>
                    <a:pt x="0" y="1"/>
                    <a:pt x="0" y="1"/>
                  </a:cubicBezTo>
                  <a:cubicBezTo>
                    <a:pt x="1" y="1"/>
                    <a:pt x="3" y="1"/>
                    <a:pt x="4" y="2"/>
                  </a:cubicBezTo>
                  <a:cubicBezTo>
                    <a:pt x="5" y="3"/>
                    <a:pt x="6" y="5"/>
                    <a:pt x="8" y="6"/>
                  </a:cubicBezTo>
                  <a:cubicBezTo>
                    <a:pt x="9" y="8"/>
                    <a:pt x="11" y="11"/>
                    <a:pt x="13" y="11"/>
                  </a:cubicBezTo>
                  <a:cubicBezTo>
                    <a:pt x="13" y="11"/>
                    <a:pt x="14" y="12"/>
                    <a:pt x="14"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110"/>
            <p:cNvSpPr>
              <a:spLocks noEditPoints="1"/>
            </p:cNvSpPr>
            <p:nvPr/>
          </p:nvSpPr>
          <p:spPr bwMode="auto">
            <a:xfrm>
              <a:off x="5016459" y="5570570"/>
              <a:ext cx="123826" cy="88901"/>
            </a:xfrm>
            <a:custGeom>
              <a:avLst/>
              <a:gdLst>
                <a:gd name="T0" fmla="*/ 10 w 33"/>
                <a:gd name="T1" fmla="*/ 13 h 24"/>
                <a:gd name="T2" fmla="*/ 8 w 33"/>
                <a:gd name="T3" fmla="*/ 9 h 24"/>
                <a:gd name="T4" fmla="*/ 11 w 33"/>
                <a:gd name="T5" fmla="*/ 12 h 24"/>
                <a:gd name="T6" fmla="*/ 14 w 33"/>
                <a:gd name="T7" fmla="*/ 13 h 24"/>
                <a:gd name="T8" fmla="*/ 16 w 33"/>
                <a:gd name="T9" fmla="*/ 15 h 24"/>
                <a:gd name="T10" fmla="*/ 17 w 33"/>
                <a:gd name="T11" fmla="*/ 18 h 24"/>
                <a:gd name="T12" fmla="*/ 17 w 33"/>
                <a:gd name="T13" fmla="*/ 19 h 24"/>
                <a:gd name="T14" fmla="*/ 16 w 33"/>
                <a:gd name="T15" fmla="*/ 21 h 24"/>
                <a:gd name="T16" fmla="*/ 17 w 33"/>
                <a:gd name="T17" fmla="*/ 20 h 24"/>
                <a:gd name="T18" fmla="*/ 17 w 33"/>
                <a:gd name="T19" fmla="*/ 18 h 24"/>
                <a:gd name="T20" fmla="*/ 17 w 33"/>
                <a:gd name="T21" fmla="*/ 16 h 24"/>
                <a:gd name="T22" fmla="*/ 17 w 33"/>
                <a:gd name="T23" fmla="*/ 14 h 24"/>
                <a:gd name="T24" fmla="*/ 18 w 33"/>
                <a:gd name="T25" fmla="*/ 15 h 24"/>
                <a:gd name="T26" fmla="*/ 22 w 33"/>
                <a:gd name="T27" fmla="*/ 18 h 24"/>
                <a:gd name="T28" fmla="*/ 24 w 33"/>
                <a:gd name="T29" fmla="*/ 20 h 24"/>
                <a:gd name="T30" fmla="*/ 26 w 33"/>
                <a:gd name="T31" fmla="*/ 23 h 24"/>
                <a:gd name="T32" fmla="*/ 22 w 33"/>
                <a:gd name="T33" fmla="*/ 17 h 24"/>
                <a:gd name="T34" fmla="*/ 23 w 33"/>
                <a:gd name="T35" fmla="*/ 17 h 24"/>
                <a:gd name="T36" fmla="*/ 29 w 33"/>
                <a:gd name="T37" fmla="*/ 21 h 24"/>
                <a:gd name="T38" fmla="*/ 25 w 33"/>
                <a:gd name="T39" fmla="*/ 18 h 24"/>
                <a:gd name="T40" fmla="*/ 21 w 33"/>
                <a:gd name="T41" fmla="*/ 15 h 24"/>
                <a:gd name="T42" fmla="*/ 12 w 33"/>
                <a:gd name="T43" fmla="*/ 11 h 24"/>
                <a:gd name="T44" fmla="*/ 8 w 33"/>
                <a:gd name="T45" fmla="*/ 8 h 24"/>
                <a:gd name="T46" fmla="*/ 5 w 33"/>
                <a:gd name="T47" fmla="*/ 4 h 24"/>
                <a:gd name="T48" fmla="*/ 9 w 33"/>
                <a:gd name="T49" fmla="*/ 7 h 24"/>
                <a:gd name="T50" fmla="*/ 15 w 33"/>
                <a:gd name="T51" fmla="*/ 8 h 24"/>
                <a:gd name="T52" fmla="*/ 22 w 33"/>
                <a:gd name="T53" fmla="*/ 10 h 24"/>
                <a:gd name="T54" fmla="*/ 28 w 33"/>
                <a:gd name="T55" fmla="*/ 13 h 24"/>
                <a:gd name="T56" fmla="*/ 19 w 33"/>
                <a:gd name="T57" fmla="*/ 8 h 24"/>
                <a:gd name="T58" fmla="*/ 11 w 33"/>
                <a:gd name="T59" fmla="*/ 7 h 24"/>
                <a:gd name="T60" fmla="*/ 8 w 33"/>
                <a:gd name="T61" fmla="*/ 5 h 24"/>
                <a:gd name="T62" fmla="*/ 4 w 33"/>
                <a:gd name="T63" fmla="*/ 2 h 24"/>
                <a:gd name="T64" fmla="*/ 3 w 33"/>
                <a:gd name="T65" fmla="*/ 2 h 24"/>
                <a:gd name="T66" fmla="*/ 9 w 33"/>
                <a:gd name="T67" fmla="*/ 1 h 24"/>
                <a:gd name="T68" fmla="*/ 17 w 33"/>
                <a:gd name="T69" fmla="*/ 1 h 24"/>
                <a:gd name="T70" fmla="*/ 22 w 33"/>
                <a:gd name="T71" fmla="*/ 2 h 24"/>
                <a:gd name="T72" fmla="*/ 14 w 33"/>
                <a:gd name="T73" fmla="*/ 0 h 24"/>
                <a:gd name="T74" fmla="*/ 12 w 33"/>
                <a:gd name="T75" fmla="*/ 0 h 24"/>
                <a:gd name="T76" fmla="*/ 7 w 33"/>
                <a:gd name="T77" fmla="*/ 1 h 24"/>
                <a:gd name="T78" fmla="*/ 2 w 33"/>
                <a:gd name="T79" fmla="*/ 1 h 24"/>
                <a:gd name="T80" fmla="*/ 0 w 33"/>
                <a:gd name="T81" fmla="*/ 0 h 24"/>
                <a:gd name="T82" fmla="*/ 2 w 33"/>
                <a:gd name="T83" fmla="*/ 3 h 24"/>
                <a:gd name="T84" fmla="*/ 3 w 33"/>
                <a:gd name="T85" fmla="*/ 4 h 24"/>
                <a:gd name="T86" fmla="*/ 3 w 33"/>
                <a:gd name="T87" fmla="*/ 6 h 24"/>
                <a:gd name="T88" fmla="*/ 3 w 33"/>
                <a:gd name="T89" fmla="*/ 7 h 24"/>
                <a:gd name="T90" fmla="*/ 3 w 33"/>
                <a:gd name="T91" fmla="*/ 10 h 24"/>
                <a:gd name="T92" fmla="*/ 4 w 33"/>
                <a:gd name="T93" fmla="*/ 13 h 24"/>
                <a:gd name="T94" fmla="*/ 4 w 33"/>
                <a:gd name="T95" fmla="*/ 10 h 24"/>
                <a:gd name="T96" fmla="*/ 4 w 33"/>
                <a:gd name="T97" fmla="*/ 7 h 24"/>
                <a:gd name="T98" fmla="*/ 4 w 33"/>
                <a:gd name="T99" fmla="*/ 6 h 24"/>
                <a:gd name="T100" fmla="*/ 4 w 33"/>
                <a:gd name="T101" fmla="*/ 5 h 24"/>
                <a:gd name="T102" fmla="*/ 7 w 33"/>
                <a:gd name="T103" fmla="*/ 9 h 24"/>
                <a:gd name="T104" fmla="*/ 9 w 33"/>
                <a:gd name="T105" fmla="*/ 13 h 24"/>
                <a:gd name="T106" fmla="*/ 10 w 33"/>
                <a:gd name="T107" fmla="*/ 16 h 24"/>
                <a:gd name="T108" fmla="*/ 11 w 33"/>
                <a:gd name="T109" fmla="*/ 20 h 24"/>
                <a:gd name="T110" fmla="*/ 10 w 33"/>
                <a:gd name="T111" fmla="*/ 14 h 24"/>
                <a:gd name="T112" fmla="*/ 17 w 33"/>
                <a:gd name="T113" fmla="*/ 14 h 24"/>
                <a:gd name="T114" fmla="*/ 16 w 33"/>
                <a:gd name="T115"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24">
                  <a:moveTo>
                    <a:pt x="10" y="14"/>
                  </a:moveTo>
                  <a:cubicBezTo>
                    <a:pt x="10" y="14"/>
                    <a:pt x="10" y="13"/>
                    <a:pt x="10" y="13"/>
                  </a:cubicBezTo>
                  <a:cubicBezTo>
                    <a:pt x="9" y="12"/>
                    <a:pt x="9" y="12"/>
                    <a:pt x="9" y="12"/>
                  </a:cubicBezTo>
                  <a:cubicBezTo>
                    <a:pt x="9" y="11"/>
                    <a:pt x="8" y="10"/>
                    <a:pt x="8" y="9"/>
                  </a:cubicBezTo>
                  <a:cubicBezTo>
                    <a:pt x="8" y="9"/>
                    <a:pt x="9" y="10"/>
                    <a:pt x="9" y="10"/>
                  </a:cubicBezTo>
                  <a:cubicBezTo>
                    <a:pt x="10" y="11"/>
                    <a:pt x="11" y="11"/>
                    <a:pt x="11" y="12"/>
                  </a:cubicBezTo>
                  <a:cubicBezTo>
                    <a:pt x="12" y="12"/>
                    <a:pt x="13" y="12"/>
                    <a:pt x="14" y="13"/>
                  </a:cubicBezTo>
                  <a:cubicBezTo>
                    <a:pt x="14" y="13"/>
                    <a:pt x="14" y="13"/>
                    <a:pt x="14" y="13"/>
                  </a:cubicBezTo>
                  <a:cubicBezTo>
                    <a:pt x="14" y="13"/>
                    <a:pt x="15" y="14"/>
                    <a:pt x="15" y="14"/>
                  </a:cubicBezTo>
                  <a:cubicBezTo>
                    <a:pt x="16" y="14"/>
                    <a:pt x="16" y="14"/>
                    <a:pt x="16" y="15"/>
                  </a:cubicBezTo>
                  <a:cubicBezTo>
                    <a:pt x="16" y="15"/>
                    <a:pt x="16" y="16"/>
                    <a:pt x="17" y="16"/>
                  </a:cubicBezTo>
                  <a:cubicBezTo>
                    <a:pt x="17" y="17"/>
                    <a:pt x="17" y="17"/>
                    <a:pt x="17" y="18"/>
                  </a:cubicBezTo>
                  <a:cubicBezTo>
                    <a:pt x="17" y="18"/>
                    <a:pt x="17" y="18"/>
                    <a:pt x="17" y="18"/>
                  </a:cubicBezTo>
                  <a:cubicBezTo>
                    <a:pt x="17" y="18"/>
                    <a:pt x="17" y="19"/>
                    <a:pt x="17" y="19"/>
                  </a:cubicBezTo>
                  <a:cubicBezTo>
                    <a:pt x="17" y="19"/>
                    <a:pt x="17" y="19"/>
                    <a:pt x="17" y="19"/>
                  </a:cubicBezTo>
                  <a:cubicBezTo>
                    <a:pt x="17" y="20"/>
                    <a:pt x="16" y="21"/>
                    <a:pt x="16" y="21"/>
                  </a:cubicBezTo>
                  <a:cubicBezTo>
                    <a:pt x="16" y="22"/>
                    <a:pt x="16" y="22"/>
                    <a:pt x="16" y="23"/>
                  </a:cubicBezTo>
                  <a:cubicBezTo>
                    <a:pt x="16" y="22"/>
                    <a:pt x="17" y="21"/>
                    <a:pt x="17" y="20"/>
                  </a:cubicBezTo>
                  <a:cubicBezTo>
                    <a:pt x="17" y="19"/>
                    <a:pt x="17" y="19"/>
                    <a:pt x="17" y="19"/>
                  </a:cubicBezTo>
                  <a:cubicBezTo>
                    <a:pt x="17" y="19"/>
                    <a:pt x="17" y="18"/>
                    <a:pt x="17" y="18"/>
                  </a:cubicBezTo>
                  <a:cubicBezTo>
                    <a:pt x="17" y="18"/>
                    <a:pt x="17" y="18"/>
                    <a:pt x="17" y="18"/>
                  </a:cubicBezTo>
                  <a:cubicBezTo>
                    <a:pt x="17" y="17"/>
                    <a:pt x="17" y="17"/>
                    <a:pt x="17" y="16"/>
                  </a:cubicBezTo>
                  <a:cubicBezTo>
                    <a:pt x="17" y="16"/>
                    <a:pt x="17" y="15"/>
                    <a:pt x="17" y="15"/>
                  </a:cubicBezTo>
                  <a:cubicBezTo>
                    <a:pt x="17" y="14"/>
                    <a:pt x="17" y="14"/>
                    <a:pt x="17" y="14"/>
                  </a:cubicBezTo>
                  <a:cubicBezTo>
                    <a:pt x="17" y="14"/>
                    <a:pt x="17" y="14"/>
                    <a:pt x="17" y="15"/>
                  </a:cubicBezTo>
                  <a:cubicBezTo>
                    <a:pt x="17" y="15"/>
                    <a:pt x="18" y="15"/>
                    <a:pt x="18" y="15"/>
                  </a:cubicBezTo>
                  <a:cubicBezTo>
                    <a:pt x="18" y="15"/>
                    <a:pt x="19" y="15"/>
                    <a:pt x="19" y="16"/>
                  </a:cubicBezTo>
                  <a:cubicBezTo>
                    <a:pt x="20" y="16"/>
                    <a:pt x="21" y="17"/>
                    <a:pt x="22" y="18"/>
                  </a:cubicBezTo>
                  <a:cubicBezTo>
                    <a:pt x="22" y="18"/>
                    <a:pt x="23" y="19"/>
                    <a:pt x="23" y="19"/>
                  </a:cubicBezTo>
                  <a:cubicBezTo>
                    <a:pt x="23" y="19"/>
                    <a:pt x="24" y="20"/>
                    <a:pt x="24" y="20"/>
                  </a:cubicBezTo>
                  <a:cubicBezTo>
                    <a:pt x="24" y="21"/>
                    <a:pt x="25" y="21"/>
                    <a:pt x="25" y="22"/>
                  </a:cubicBezTo>
                  <a:cubicBezTo>
                    <a:pt x="25" y="22"/>
                    <a:pt x="25" y="23"/>
                    <a:pt x="26" y="23"/>
                  </a:cubicBezTo>
                  <a:cubicBezTo>
                    <a:pt x="25" y="22"/>
                    <a:pt x="25" y="21"/>
                    <a:pt x="24" y="20"/>
                  </a:cubicBezTo>
                  <a:cubicBezTo>
                    <a:pt x="24" y="19"/>
                    <a:pt x="23" y="18"/>
                    <a:pt x="22" y="17"/>
                  </a:cubicBezTo>
                  <a:cubicBezTo>
                    <a:pt x="22" y="17"/>
                    <a:pt x="21" y="16"/>
                    <a:pt x="21" y="16"/>
                  </a:cubicBezTo>
                  <a:cubicBezTo>
                    <a:pt x="21" y="16"/>
                    <a:pt x="22" y="17"/>
                    <a:pt x="23" y="17"/>
                  </a:cubicBezTo>
                  <a:cubicBezTo>
                    <a:pt x="24" y="17"/>
                    <a:pt x="24" y="18"/>
                    <a:pt x="25" y="18"/>
                  </a:cubicBezTo>
                  <a:cubicBezTo>
                    <a:pt x="26" y="19"/>
                    <a:pt x="28" y="20"/>
                    <a:pt x="29" y="21"/>
                  </a:cubicBezTo>
                  <a:cubicBezTo>
                    <a:pt x="31" y="22"/>
                    <a:pt x="32" y="23"/>
                    <a:pt x="33" y="24"/>
                  </a:cubicBezTo>
                  <a:cubicBezTo>
                    <a:pt x="31" y="22"/>
                    <a:pt x="28" y="20"/>
                    <a:pt x="25" y="18"/>
                  </a:cubicBezTo>
                  <a:cubicBezTo>
                    <a:pt x="25" y="17"/>
                    <a:pt x="24" y="17"/>
                    <a:pt x="23" y="16"/>
                  </a:cubicBezTo>
                  <a:cubicBezTo>
                    <a:pt x="22" y="16"/>
                    <a:pt x="22" y="16"/>
                    <a:pt x="21" y="15"/>
                  </a:cubicBezTo>
                  <a:cubicBezTo>
                    <a:pt x="19" y="14"/>
                    <a:pt x="18" y="14"/>
                    <a:pt x="16" y="13"/>
                  </a:cubicBezTo>
                  <a:cubicBezTo>
                    <a:pt x="15" y="12"/>
                    <a:pt x="13" y="12"/>
                    <a:pt x="12" y="11"/>
                  </a:cubicBezTo>
                  <a:cubicBezTo>
                    <a:pt x="11" y="10"/>
                    <a:pt x="10" y="10"/>
                    <a:pt x="10" y="9"/>
                  </a:cubicBezTo>
                  <a:cubicBezTo>
                    <a:pt x="9" y="9"/>
                    <a:pt x="8" y="8"/>
                    <a:pt x="8" y="8"/>
                  </a:cubicBezTo>
                  <a:cubicBezTo>
                    <a:pt x="7" y="7"/>
                    <a:pt x="7" y="6"/>
                    <a:pt x="6" y="6"/>
                  </a:cubicBezTo>
                  <a:cubicBezTo>
                    <a:pt x="6" y="5"/>
                    <a:pt x="6" y="5"/>
                    <a:pt x="5" y="4"/>
                  </a:cubicBezTo>
                  <a:cubicBezTo>
                    <a:pt x="6" y="5"/>
                    <a:pt x="7" y="5"/>
                    <a:pt x="8" y="6"/>
                  </a:cubicBezTo>
                  <a:cubicBezTo>
                    <a:pt x="8" y="6"/>
                    <a:pt x="9" y="6"/>
                    <a:pt x="9" y="7"/>
                  </a:cubicBezTo>
                  <a:cubicBezTo>
                    <a:pt x="10" y="7"/>
                    <a:pt x="11" y="7"/>
                    <a:pt x="11" y="7"/>
                  </a:cubicBezTo>
                  <a:cubicBezTo>
                    <a:pt x="12" y="8"/>
                    <a:pt x="14" y="8"/>
                    <a:pt x="15" y="8"/>
                  </a:cubicBezTo>
                  <a:cubicBezTo>
                    <a:pt x="16" y="8"/>
                    <a:pt x="17" y="9"/>
                    <a:pt x="18" y="9"/>
                  </a:cubicBezTo>
                  <a:cubicBezTo>
                    <a:pt x="20" y="9"/>
                    <a:pt x="21" y="9"/>
                    <a:pt x="22" y="10"/>
                  </a:cubicBezTo>
                  <a:cubicBezTo>
                    <a:pt x="23" y="10"/>
                    <a:pt x="24" y="11"/>
                    <a:pt x="25" y="11"/>
                  </a:cubicBezTo>
                  <a:cubicBezTo>
                    <a:pt x="26" y="12"/>
                    <a:pt x="27" y="13"/>
                    <a:pt x="28" y="13"/>
                  </a:cubicBezTo>
                  <a:cubicBezTo>
                    <a:pt x="26" y="12"/>
                    <a:pt x="24" y="10"/>
                    <a:pt x="22" y="9"/>
                  </a:cubicBezTo>
                  <a:cubicBezTo>
                    <a:pt x="21" y="9"/>
                    <a:pt x="20" y="9"/>
                    <a:pt x="19" y="8"/>
                  </a:cubicBezTo>
                  <a:cubicBezTo>
                    <a:pt x="17" y="8"/>
                    <a:pt x="16" y="8"/>
                    <a:pt x="15" y="8"/>
                  </a:cubicBezTo>
                  <a:cubicBezTo>
                    <a:pt x="14" y="7"/>
                    <a:pt x="13" y="7"/>
                    <a:pt x="11" y="7"/>
                  </a:cubicBezTo>
                  <a:cubicBezTo>
                    <a:pt x="11" y="6"/>
                    <a:pt x="10" y="6"/>
                    <a:pt x="10" y="6"/>
                  </a:cubicBezTo>
                  <a:cubicBezTo>
                    <a:pt x="9" y="6"/>
                    <a:pt x="9" y="5"/>
                    <a:pt x="8" y="5"/>
                  </a:cubicBezTo>
                  <a:cubicBezTo>
                    <a:pt x="7" y="4"/>
                    <a:pt x="6" y="4"/>
                    <a:pt x="5" y="3"/>
                  </a:cubicBezTo>
                  <a:cubicBezTo>
                    <a:pt x="5" y="3"/>
                    <a:pt x="4" y="3"/>
                    <a:pt x="4" y="2"/>
                  </a:cubicBezTo>
                  <a:cubicBezTo>
                    <a:pt x="3" y="2"/>
                    <a:pt x="3" y="2"/>
                    <a:pt x="3" y="2"/>
                  </a:cubicBezTo>
                  <a:cubicBezTo>
                    <a:pt x="3" y="2"/>
                    <a:pt x="3" y="2"/>
                    <a:pt x="3" y="2"/>
                  </a:cubicBezTo>
                  <a:cubicBezTo>
                    <a:pt x="4" y="2"/>
                    <a:pt x="6" y="2"/>
                    <a:pt x="7" y="2"/>
                  </a:cubicBezTo>
                  <a:cubicBezTo>
                    <a:pt x="8" y="2"/>
                    <a:pt x="8" y="1"/>
                    <a:pt x="9" y="1"/>
                  </a:cubicBezTo>
                  <a:cubicBezTo>
                    <a:pt x="10" y="1"/>
                    <a:pt x="11" y="1"/>
                    <a:pt x="12" y="1"/>
                  </a:cubicBezTo>
                  <a:cubicBezTo>
                    <a:pt x="14" y="0"/>
                    <a:pt x="15" y="0"/>
                    <a:pt x="17" y="1"/>
                  </a:cubicBezTo>
                  <a:cubicBezTo>
                    <a:pt x="18" y="1"/>
                    <a:pt x="19" y="1"/>
                    <a:pt x="19" y="1"/>
                  </a:cubicBezTo>
                  <a:cubicBezTo>
                    <a:pt x="20" y="1"/>
                    <a:pt x="21" y="2"/>
                    <a:pt x="22" y="2"/>
                  </a:cubicBezTo>
                  <a:cubicBezTo>
                    <a:pt x="20" y="1"/>
                    <a:pt x="19" y="1"/>
                    <a:pt x="17" y="0"/>
                  </a:cubicBezTo>
                  <a:cubicBezTo>
                    <a:pt x="16" y="0"/>
                    <a:pt x="15" y="0"/>
                    <a:pt x="14" y="0"/>
                  </a:cubicBezTo>
                  <a:cubicBezTo>
                    <a:pt x="14" y="0"/>
                    <a:pt x="14" y="0"/>
                    <a:pt x="13" y="0"/>
                  </a:cubicBezTo>
                  <a:cubicBezTo>
                    <a:pt x="13" y="0"/>
                    <a:pt x="13" y="0"/>
                    <a:pt x="12" y="0"/>
                  </a:cubicBezTo>
                  <a:cubicBezTo>
                    <a:pt x="12" y="0"/>
                    <a:pt x="12" y="0"/>
                    <a:pt x="12" y="0"/>
                  </a:cubicBezTo>
                  <a:cubicBezTo>
                    <a:pt x="10" y="1"/>
                    <a:pt x="8" y="1"/>
                    <a:pt x="7" y="1"/>
                  </a:cubicBezTo>
                  <a:cubicBezTo>
                    <a:pt x="6" y="1"/>
                    <a:pt x="5" y="1"/>
                    <a:pt x="4" y="1"/>
                  </a:cubicBezTo>
                  <a:cubicBezTo>
                    <a:pt x="3" y="1"/>
                    <a:pt x="3" y="1"/>
                    <a:pt x="2" y="1"/>
                  </a:cubicBezTo>
                  <a:cubicBezTo>
                    <a:pt x="2" y="1"/>
                    <a:pt x="2" y="0"/>
                    <a:pt x="1" y="0"/>
                  </a:cubicBezTo>
                  <a:cubicBezTo>
                    <a:pt x="1" y="0"/>
                    <a:pt x="1" y="0"/>
                    <a:pt x="0" y="0"/>
                  </a:cubicBezTo>
                  <a:cubicBezTo>
                    <a:pt x="0" y="0"/>
                    <a:pt x="0" y="1"/>
                    <a:pt x="0" y="1"/>
                  </a:cubicBezTo>
                  <a:cubicBezTo>
                    <a:pt x="1" y="2"/>
                    <a:pt x="2" y="2"/>
                    <a:pt x="2" y="3"/>
                  </a:cubicBezTo>
                  <a:cubicBezTo>
                    <a:pt x="3" y="3"/>
                    <a:pt x="3" y="3"/>
                    <a:pt x="3" y="4"/>
                  </a:cubicBezTo>
                  <a:cubicBezTo>
                    <a:pt x="3" y="4"/>
                    <a:pt x="3" y="4"/>
                    <a:pt x="3" y="4"/>
                  </a:cubicBezTo>
                  <a:cubicBezTo>
                    <a:pt x="3" y="5"/>
                    <a:pt x="3" y="5"/>
                    <a:pt x="3" y="5"/>
                  </a:cubicBezTo>
                  <a:cubicBezTo>
                    <a:pt x="3" y="6"/>
                    <a:pt x="3" y="6"/>
                    <a:pt x="3" y="6"/>
                  </a:cubicBezTo>
                  <a:cubicBezTo>
                    <a:pt x="3" y="6"/>
                    <a:pt x="3" y="6"/>
                    <a:pt x="3" y="6"/>
                  </a:cubicBezTo>
                  <a:cubicBezTo>
                    <a:pt x="3" y="6"/>
                    <a:pt x="3" y="7"/>
                    <a:pt x="3" y="7"/>
                  </a:cubicBezTo>
                  <a:cubicBezTo>
                    <a:pt x="3" y="7"/>
                    <a:pt x="3" y="8"/>
                    <a:pt x="3" y="8"/>
                  </a:cubicBezTo>
                  <a:cubicBezTo>
                    <a:pt x="3" y="9"/>
                    <a:pt x="3" y="10"/>
                    <a:pt x="3" y="10"/>
                  </a:cubicBezTo>
                  <a:cubicBezTo>
                    <a:pt x="3" y="11"/>
                    <a:pt x="3" y="11"/>
                    <a:pt x="3" y="12"/>
                  </a:cubicBezTo>
                  <a:cubicBezTo>
                    <a:pt x="4" y="12"/>
                    <a:pt x="4" y="13"/>
                    <a:pt x="4" y="13"/>
                  </a:cubicBezTo>
                  <a:cubicBezTo>
                    <a:pt x="4" y="13"/>
                    <a:pt x="4" y="12"/>
                    <a:pt x="4" y="12"/>
                  </a:cubicBezTo>
                  <a:cubicBezTo>
                    <a:pt x="4" y="11"/>
                    <a:pt x="4" y="11"/>
                    <a:pt x="4" y="10"/>
                  </a:cubicBezTo>
                  <a:cubicBezTo>
                    <a:pt x="4" y="10"/>
                    <a:pt x="3" y="9"/>
                    <a:pt x="4" y="8"/>
                  </a:cubicBezTo>
                  <a:cubicBezTo>
                    <a:pt x="4" y="8"/>
                    <a:pt x="4" y="7"/>
                    <a:pt x="4" y="7"/>
                  </a:cubicBezTo>
                  <a:cubicBezTo>
                    <a:pt x="4" y="7"/>
                    <a:pt x="4" y="7"/>
                    <a:pt x="4" y="6"/>
                  </a:cubicBezTo>
                  <a:cubicBezTo>
                    <a:pt x="4" y="6"/>
                    <a:pt x="4" y="6"/>
                    <a:pt x="4" y="6"/>
                  </a:cubicBezTo>
                  <a:cubicBezTo>
                    <a:pt x="4" y="6"/>
                    <a:pt x="4" y="6"/>
                    <a:pt x="4" y="6"/>
                  </a:cubicBezTo>
                  <a:cubicBezTo>
                    <a:pt x="4" y="5"/>
                    <a:pt x="4" y="5"/>
                    <a:pt x="4" y="5"/>
                  </a:cubicBezTo>
                  <a:cubicBezTo>
                    <a:pt x="4" y="5"/>
                    <a:pt x="4" y="5"/>
                    <a:pt x="5" y="6"/>
                  </a:cubicBezTo>
                  <a:cubicBezTo>
                    <a:pt x="7" y="9"/>
                    <a:pt x="7" y="9"/>
                    <a:pt x="7" y="9"/>
                  </a:cubicBezTo>
                  <a:cubicBezTo>
                    <a:pt x="7" y="10"/>
                    <a:pt x="8" y="11"/>
                    <a:pt x="9" y="12"/>
                  </a:cubicBezTo>
                  <a:cubicBezTo>
                    <a:pt x="9" y="13"/>
                    <a:pt x="9" y="13"/>
                    <a:pt x="9" y="13"/>
                  </a:cubicBezTo>
                  <a:cubicBezTo>
                    <a:pt x="9" y="13"/>
                    <a:pt x="9" y="14"/>
                    <a:pt x="10" y="14"/>
                  </a:cubicBezTo>
                  <a:cubicBezTo>
                    <a:pt x="10" y="15"/>
                    <a:pt x="10" y="15"/>
                    <a:pt x="10" y="16"/>
                  </a:cubicBezTo>
                  <a:cubicBezTo>
                    <a:pt x="10" y="17"/>
                    <a:pt x="11" y="17"/>
                    <a:pt x="11" y="18"/>
                  </a:cubicBezTo>
                  <a:cubicBezTo>
                    <a:pt x="11" y="19"/>
                    <a:pt x="11" y="19"/>
                    <a:pt x="11" y="20"/>
                  </a:cubicBezTo>
                  <a:cubicBezTo>
                    <a:pt x="11" y="19"/>
                    <a:pt x="11" y="17"/>
                    <a:pt x="11" y="16"/>
                  </a:cubicBezTo>
                  <a:cubicBezTo>
                    <a:pt x="10" y="15"/>
                    <a:pt x="10" y="14"/>
                    <a:pt x="10" y="14"/>
                  </a:cubicBezTo>
                  <a:close/>
                  <a:moveTo>
                    <a:pt x="16" y="14"/>
                  </a:moveTo>
                  <a:cubicBezTo>
                    <a:pt x="16" y="14"/>
                    <a:pt x="17" y="14"/>
                    <a:pt x="17" y="14"/>
                  </a:cubicBezTo>
                  <a:cubicBezTo>
                    <a:pt x="17" y="14"/>
                    <a:pt x="17" y="14"/>
                    <a:pt x="17" y="14"/>
                  </a:cubicBezTo>
                  <a:cubicBezTo>
                    <a:pt x="17" y="14"/>
                    <a:pt x="16" y="14"/>
                    <a:pt x="16"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111"/>
            <p:cNvSpPr>
              <a:spLocks/>
            </p:cNvSpPr>
            <p:nvPr/>
          </p:nvSpPr>
          <p:spPr bwMode="auto">
            <a:xfrm>
              <a:off x="6930996" y="4679977"/>
              <a:ext cx="123826" cy="90488"/>
            </a:xfrm>
            <a:custGeom>
              <a:avLst/>
              <a:gdLst>
                <a:gd name="T0" fmla="*/ 28 w 33"/>
                <a:gd name="T1" fmla="*/ 13 h 24"/>
                <a:gd name="T2" fmla="*/ 26 w 33"/>
                <a:gd name="T3" fmla="*/ 12 h 24"/>
                <a:gd name="T4" fmla="*/ 20 w 33"/>
                <a:gd name="T5" fmla="*/ 9 h 24"/>
                <a:gd name="T6" fmla="*/ 9 w 33"/>
                <a:gd name="T7" fmla="*/ 6 h 24"/>
                <a:gd name="T8" fmla="*/ 3 w 33"/>
                <a:gd name="T9" fmla="*/ 2 h 24"/>
                <a:gd name="T10" fmla="*/ 0 w 33"/>
                <a:gd name="T11" fmla="*/ 0 h 24"/>
                <a:gd name="T12" fmla="*/ 4 w 33"/>
                <a:gd name="T13" fmla="*/ 5 h 24"/>
                <a:gd name="T14" fmla="*/ 20 w 33"/>
                <a:gd name="T15" fmla="*/ 15 h 24"/>
                <a:gd name="T16" fmla="*/ 27 w 33"/>
                <a:gd name="T17" fmla="*/ 20 h 24"/>
                <a:gd name="T18" fmla="*/ 33 w 33"/>
                <a:gd name="T19" fmla="*/ 24 h 24"/>
                <a:gd name="T20" fmla="*/ 33 w 33"/>
                <a:gd name="T21" fmla="*/ 24 h 24"/>
                <a:gd name="T22" fmla="*/ 28 w 33"/>
                <a:gd name="T23"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4">
                  <a:moveTo>
                    <a:pt x="28" y="13"/>
                  </a:moveTo>
                  <a:cubicBezTo>
                    <a:pt x="27" y="13"/>
                    <a:pt x="27" y="12"/>
                    <a:pt x="26" y="12"/>
                  </a:cubicBezTo>
                  <a:cubicBezTo>
                    <a:pt x="24" y="10"/>
                    <a:pt x="22" y="9"/>
                    <a:pt x="20" y="9"/>
                  </a:cubicBezTo>
                  <a:cubicBezTo>
                    <a:pt x="16" y="7"/>
                    <a:pt x="13" y="7"/>
                    <a:pt x="9" y="6"/>
                  </a:cubicBezTo>
                  <a:cubicBezTo>
                    <a:pt x="7" y="5"/>
                    <a:pt x="5" y="4"/>
                    <a:pt x="3" y="2"/>
                  </a:cubicBezTo>
                  <a:cubicBezTo>
                    <a:pt x="2" y="1"/>
                    <a:pt x="1" y="1"/>
                    <a:pt x="0" y="0"/>
                  </a:cubicBezTo>
                  <a:cubicBezTo>
                    <a:pt x="2" y="2"/>
                    <a:pt x="4" y="4"/>
                    <a:pt x="4" y="5"/>
                  </a:cubicBezTo>
                  <a:cubicBezTo>
                    <a:pt x="9" y="10"/>
                    <a:pt x="15" y="12"/>
                    <a:pt x="20" y="15"/>
                  </a:cubicBezTo>
                  <a:cubicBezTo>
                    <a:pt x="23" y="17"/>
                    <a:pt x="25" y="18"/>
                    <a:pt x="27" y="20"/>
                  </a:cubicBezTo>
                  <a:cubicBezTo>
                    <a:pt x="29" y="21"/>
                    <a:pt x="31" y="23"/>
                    <a:pt x="33" y="24"/>
                  </a:cubicBezTo>
                  <a:cubicBezTo>
                    <a:pt x="33" y="24"/>
                    <a:pt x="33" y="24"/>
                    <a:pt x="33" y="24"/>
                  </a:cubicBezTo>
                  <a:cubicBezTo>
                    <a:pt x="30" y="21"/>
                    <a:pt x="29" y="17"/>
                    <a:pt x="28"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53" name="Picture 2112"/>
            <p:cNvPicPr>
              <a:picLocks noChangeAspect="1" noChangeArrowheads="1"/>
            </p:cNvPicPr>
            <p:nvPr/>
          </p:nvPicPr>
          <p:blipFill>
            <a:blip r:embed="rId55" cstate="screen">
              <a:extLst>
                <a:ext uri="{28A0092B-C50C-407E-A947-70E740481C1C}">
                  <a14:useLocalDpi xmlns:a14="http://schemas.microsoft.com/office/drawing/2010/main"/>
                </a:ext>
              </a:extLst>
            </a:blip>
            <a:srcRect/>
            <a:stretch>
              <a:fillRect/>
            </a:stretch>
          </p:blipFill>
          <p:spPr bwMode="auto">
            <a:xfrm>
              <a:off x="6915121" y="4664102"/>
              <a:ext cx="136526" cy="7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4" name="Picture 2113"/>
            <p:cNvPicPr>
              <a:picLocks noChangeAspect="1" noChangeArrowheads="1"/>
            </p:cNvPicPr>
            <p:nvPr/>
          </p:nvPicPr>
          <p:blipFill>
            <a:blip r:embed="rId56" cstate="screen">
              <a:extLst>
                <a:ext uri="{28A0092B-C50C-407E-A947-70E740481C1C}">
                  <a14:useLocalDpi xmlns:a14="http://schemas.microsoft.com/office/drawing/2010/main"/>
                </a:ext>
              </a:extLst>
            </a:blip>
            <a:srcRect/>
            <a:stretch>
              <a:fillRect/>
            </a:stretch>
          </p:blipFill>
          <p:spPr bwMode="auto">
            <a:xfrm>
              <a:off x="6900833" y="4662514"/>
              <a:ext cx="168276"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5" name="Freeform 2114"/>
            <p:cNvSpPr>
              <a:spLocks/>
            </p:cNvSpPr>
            <p:nvPr/>
          </p:nvSpPr>
          <p:spPr bwMode="auto">
            <a:xfrm>
              <a:off x="6977033" y="4721252"/>
              <a:ext cx="44450" cy="44450"/>
            </a:xfrm>
            <a:custGeom>
              <a:avLst/>
              <a:gdLst>
                <a:gd name="T0" fmla="*/ 7 w 12"/>
                <a:gd name="T1" fmla="*/ 4 h 12"/>
                <a:gd name="T2" fmla="*/ 0 w 12"/>
                <a:gd name="T3" fmla="*/ 0 h 12"/>
                <a:gd name="T4" fmla="*/ 3 w 12"/>
                <a:gd name="T5" fmla="*/ 3 h 12"/>
                <a:gd name="T6" fmla="*/ 3 w 12"/>
                <a:gd name="T7" fmla="*/ 8 h 12"/>
                <a:gd name="T8" fmla="*/ 2 w 12"/>
                <a:gd name="T9" fmla="*/ 11 h 12"/>
                <a:gd name="T10" fmla="*/ 12 w 12"/>
                <a:gd name="T11" fmla="*/ 12 h 12"/>
                <a:gd name="T12" fmla="*/ 7 w 12"/>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7" y="4"/>
                  </a:moveTo>
                  <a:cubicBezTo>
                    <a:pt x="5" y="2"/>
                    <a:pt x="2" y="1"/>
                    <a:pt x="0" y="0"/>
                  </a:cubicBezTo>
                  <a:cubicBezTo>
                    <a:pt x="1" y="1"/>
                    <a:pt x="2" y="2"/>
                    <a:pt x="3" y="3"/>
                  </a:cubicBezTo>
                  <a:cubicBezTo>
                    <a:pt x="4" y="4"/>
                    <a:pt x="3" y="6"/>
                    <a:pt x="3" y="8"/>
                  </a:cubicBezTo>
                  <a:cubicBezTo>
                    <a:pt x="3" y="9"/>
                    <a:pt x="2" y="10"/>
                    <a:pt x="2" y="11"/>
                  </a:cubicBezTo>
                  <a:cubicBezTo>
                    <a:pt x="6" y="12"/>
                    <a:pt x="9" y="12"/>
                    <a:pt x="12" y="12"/>
                  </a:cubicBezTo>
                  <a:cubicBezTo>
                    <a:pt x="12" y="9"/>
                    <a:pt x="9" y="6"/>
                    <a:pt x="7"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115"/>
            <p:cNvSpPr>
              <a:spLocks/>
            </p:cNvSpPr>
            <p:nvPr/>
          </p:nvSpPr>
          <p:spPr bwMode="auto">
            <a:xfrm>
              <a:off x="6875433" y="4633939"/>
              <a:ext cx="138113" cy="53975"/>
            </a:xfrm>
            <a:custGeom>
              <a:avLst/>
              <a:gdLst>
                <a:gd name="T0" fmla="*/ 15 w 37"/>
                <a:gd name="T1" fmla="*/ 12 h 14"/>
                <a:gd name="T2" fmla="*/ 20 w 37"/>
                <a:gd name="T3" fmla="*/ 12 h 14"/>
                <a:gd name="T4" fmla="*/ 25 w 37"/>
                <a:gd name="T5" fmla="*/ 11 h 14"/>
                <a:gd name="T6" fmla="*/ 37 w 37"/>
                <a:gd name="T7" fmla="*/ 14 h 14"/>
                <a:gd name="T8" fmla="*/ 37 w 37"/>
                <a:gd name="T9" fmla="*/ 14 h 14"/>
                <a:gd name="T10" fmla="*/ 25 w 37"/>
                <a:gd name="T11" fmla="*/ 7 h 14"/>
                <a:gd name="T12" fmla="*/ 14 w 37"/>
                <a:gd name="T13" fmla="*/ 10 h 14"/>
                <a:gd name="T14" fmla="*/ 8 w 37"/>
                <a:gd name="T15" fmla="*/ 6 h 14"/>
                <a:gd name="T16" fmla="*/ 4 w 37"/>
                <a:gd name="T17" fmla="*/ 2 h 14"/>
                <a:gd name="T18" fmla="*/ 1 w 37"/>
                <a:gd name="T19" fmla="*/ 0 h 14"/>
                <a:gd name="T20" fmla="*/ 0 w 37"/>
                <a:gd name="T21" fmla="*/ 1 h 14"/>
                <a:gd name="T22" fmla="*/ 4 w 37"/>
                <a:gd name="T23" fmla="*/ 2 h 14"/>
                <a:gd name="T24" fmla="*/ 8 w 37"/>
                <a:gd name="T25" fmla="*/ 6 h 14"/>
                <a:gd name="T26" fmla="*/ 13 w 37"/>
                <a:gd name="T27" fmla="*/ 11 h 14"/>
                <a:gd name="T28" fmla="*/ 15 w 37"/>
                <a:gd name="T2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14">
                  <a:moveTo>
                    <a:pt x="15" y="12"/>
                  </a:moveTo>
                  <a:cubicBezTo>
                    <a:pt x="16" y="12"/>
                    <a:pt x="18" y="12"/>
                    <a:pt x="20" y="12"/>
                  </a:cubicBezTo>
                  <a:cubicBezTo>
                    <a:pt x="22" y="12"/>
                    <a:pt x="23" y="12"/>
                    <a:pt x="25" y="11"/>
                  </a:cubicBezTo>
                  <a:cubicBezTo>
                    <a:pt x="30" y="11"/>
                    <a:pt x="33" y="11"/>
                    <a:pt x="37" y="14"/>
                  </a:cubicBezTo>
                  <a:cubicBezTo>
                    <a:pt x="37" y="14"/>
                    <a:pt x="37" y="14"/>
                    <a:pt x="37" y="14"/>
                  </a:cubicBezTo>
                  <a:cubicBezTo>
                    <a:pt x="34" y="11"/>
                    <a:pt x="30" y="8"/>
                    <a:pt x="25" y="7"/>
                  </a:cubicBezTo>
                  <a:cubicBezTo>
                    <a:pt x="23" y="7"/>
                    <a:pt x="16" y="7"/>
                    <a:pt x="14" y="10"/>
                  </a:cubicBezTo>
                  <a:cubicBezTo>
                    <a:pt x="11" y="10"/>
                    <a:pt x="10" y="8"/>
                    <a:pt x="8" y="6"/>
                  </a:cubicBezTo>
                  <a:cubicBezTo>
                    <a:pt x="7" y="4"/>
                    <a:pt x="6" y="3"/>
                    <a:pt x="4" y="2"/>
                  </a:cubicBezTo>
                  <a:cubicBezTo>
                    <a:pt x="3" y="1"/>
                    <a:pt x="2" y="0"/>
                    <a:pt x="1" y="0"/>
                  </a:cubicBezTo>
                  <a:cubicBezTo>
                    <a:pt x="1" y="0"/>
                    <a:pt x="1" y="1"/>
                    <a:pt x="0" y="1"/>
                  </a:cubicBezTo>
                  <a:cubicBezTo>
                    <a:pt x="1" y="1"/>
                    <a:pt x="3" y="1"/>
                    <a:pt x="4" y="2"/>
                  </a:cubicBezTo>
                  <a:cubicBezTo>
                    <a:pt x="5" y="3"/>
                    <a:pt x="7" y="5"/>
                    <a:pt x="8" y="6"/>
                  </a:cubicBezTo>
                  <a:cubicBezTo>
                    <a:pt x="9" y="8"/>
                    <a:pt x="11" y="10"/>
                    <a:pt x="13" y="11"/>
                  </a:cubicBezTo>
                  <a:cubicBezTo>
                    <a:pt x="14" y="11"/>
                    <a:pt x="14" y="12"/>
                    <a:pt x="15"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116"/>
            <p:cNvSpPr>
              <a:spLocks noEditPoints="1"/>
            </p:cNvSpPr>
            <p:nvPr/>
          </p:nvSpPr>
          <p:spPr bwMode="auto">
            <a:xfrm>
              <a:off x="6924646" y="4675214"/>
              <a:ext cx="123826" cy="90488"/>
            </a:xfrm>
            <a:custGeom>
              <a:avLst/>
              <a:gdLst>
                <a:gd name="T0" fmla="*/ 10 w 33"/>
                <a:gd name="T1" fmla="*/ 13 h 24"/>
                <a:gd name="T2" fmla="*/ 8 w 33"/>
                <a:gd name="T3" fmla="*/ 9 h 24"/>
                <a:gd name="T4" fmla="*/ 12 w 33"/>
                <a:gd name="T5" fmla="*/ 12 h 24"/>
                <a:gd name="T6" fmla="*/ 14 w 33"/>
                <a:gd name="T7" fmla="*/ 13 h 24"/>
                <a:gd name="T8" fmla="*/ 16 w 33"/>
                <a:gd name="T9" fmla="*/ 15 h 24"/>
                <a:gd name="T10" fmla="*/ 17 w 33"/>
                <a:gd name="T11" fmla="*/ 18 h 24"/>
                <a:gd name="T12" fmla="*/ 17 w 33"/>
                <a:gd name="T13" fmla="*/ 19 h 24"/>
                <a:gd name="T14" fmla="*/ 17 w 33"/>
                <a:gd name="T15" fmla="*/ 21 h 24"/>
                <a:gd name="T16" fmla="*/ 17 w 33"/>
                <a:gd name="T17" fmla="*/ 19 h 24"/>
                <a:gd name="T18" fmla="*/ 17 w 33"/>
                <a:gd name="T19" fmla="*/ 18 h 24"/>
                <a:gd name="T20" fmla="*/ 17 w 33"/>
                <a:gd name="T21" fmla="*/ 16 h 24"/>
                <a:gd name="T22" fmla="*/ 17 w 33"/>
                <a:gd name="T23" fmla="*/ 14 h 24"/>
                <a:gd name="T24" fmla="*/ 18 w 33"/>
                <a:gd name="T25" fmla="*/ 15 h 24"/>
                <a:gd name="T26" fmla="*/ 22 w 33"/>
                <a:gd name="T27" fmla="*/ 18 h 24"/>
                <a:gd name="T28" fmla="*/ 24 w 33"/>
                <a:gd name="T29" fmla="*/ 20 h 24"/>
                <a:gd name="T30" fmla="*/ 26 w 33"/>
                <a:gd name="T31" fmla="*/ 23 h 24"/>
                <a:gd name="T32" fmla="*/ 23 w 33"/>
                <a:gd name="T33" fmla="*/ 17 h 24"/>
                <a:gd name="T34" fmla="*/ 23 w 33"/>
                <a:gd name="T35" fmla="*/ 17 h 24"/>
                <a:gd name="T36" fmla="*/ 29 w 33"/>
                <a:gd name="T37" fmla="*/ 21 h 24"/>
                <a:gd name="T38" fmla="*/ 26 w 33"/>
                <a:gd name="T39" fmla="*/ 18 h 24"/>
                <a:gd name="T40" fmla="*/ 21 w 33"/>
                <a:gd name="T41" fmla="*/ 15 h 24"/>
                <a:gd name="T42" fmla="*/ 12 w 33"/>
                <a:gd name="T43" fmla="*/ 11 h 24"/>
                <a:gd name="T44" fmla="*/ 8 w 33"/>
                <a:gd name="T45" fmla="*/ 8 h 24"/>
                <a:gd name="T46" fmla="*/ 6 w 33"/>
                <a:gd name="T47" fmla="*/ 4 h 24"/>
                <a:gd name="T48" fmla="*/ 10 w 33"/>
                <a:gd name="T49" fmla="*/ 7 h 24"/>
                <a:gd name="T50" fmla="*/ 15 w 33"/>
                <a:gd name="T51" fmla="*/ 8 h 24"/>
                <a:gd name="T52" fmla="*/ 22 w 33"/>
                <a:gd name="T53" fmla="*/ 10 h 24"/>
                <a:gd name="T54" fmla="*/ 29 w 33"/>
                <a:gd name="T55" fmla="*/ 13 h 24"/>
                <a:gd name="T56" fmla="*/ 19 w 33"/>
                <a:gd name="T57" fmla="*/ 8 h 24"/>
                <a:gd name="T58" fmla="*/ 12 w 33"/>
                <a:gd name="T59" fmla="*/ 7 h 24"/>
                <a:gd name="T60" fmla="*/ 8 w 33"/>
                <a:gd name="T61" fmla="*/ 5 h 24"/>
                <a:gd name="T62" fmla="*/ 4 w 33"/>
                <a:gd name="T63" fmla="*/ 2 h 24"/>
                <a:gd name="T64" fmla="*/ 3 w 33"/>
                <a:gd name="T65" fmla="*/ 2 h 24"/>
                <a:gd name="T66" fmla="*/ 10 w 33"/>
                <a:gd name="T67" fmla="*/ 1 h 24"/>
                <a:gd name="T68" fmla="*/ 17 w 33"/>
                <a:gd name="T69" fmla="*/ 0 h 24"/>
                <a:gd name="T70" fmla="*/ 22 w 33"/>
                <a:gd name="T71" fmla="*/ 2 h 24"/>
                <a:gd name="T72" fmla="*/ 15 w 33"/>
                <a:gd name="T73" fmla="*/ 0 h 24"/>
                <a:gd name="T74" fmla="*/ 13 w 33"/>
                <a:gd name="T75" fmla="*/ 0 h 24"/>
                <a:gd name="T76" fmla="*/ 7 w 33"/>
                <a:gd name="T77" fmla="*/ 1 h 24"/>
                <a:gd name="T78" fmla="*/ 2 w 33"/>
                <a:gd name="T79" fmla="*/ 1 h 24"/>
                <a:gd name="T80" fmla="*/ 1 w 33"/>
                <a:gd name="T81" fmla="*/ 0 h 24"/>
                <a:gd name="T82" fmla="*/ 3 w 33"/>
                <a:gd name="T83" fmla="*/ 3 h 24"/>
                <a:gd name="T84" fmla="*/ 4 w 33"/>
                <a:gd name="T85" fmla="*/ 4 h 24"/>
                <a:gd name="T86" fmla="*/ 3 w 33"/>
                <a:gd name="T87" fmla="*/ 6 h 24"/>
                <a:gd name="T88" fmla="*/ 3 w 33"/>
                <a:gd name="T89" fmla="*/ 7 h 24"/>
                <a:gd name="T90" fmla="*/ 3 w 33"/>
                <a:gd name="T91" fmla="*/ 10 h 24"/>
                <a:gd name="T92" fmla="*/ 4 w 33"/>
                <a:gd name="T93" fmla="*/ 13 h 24"/>
                <a:gd name="T94" fmla="*/ 4 w 33"/>
                <a:gd name="T95" fmla="*/ 10 h 24"/>
                <a:gd name="T96" fmla="*/ 4 w 33"/>
                <a:gd name="T97" fmla="*/ 7 h 24"/>
                <a:gd name="T98" fmla="*/ 4 w 33"/>
                <a:gd name="T99" fmla="*/ 6 h 24"/>
                <a:gd name="T100" fmla="*/ 4 w 33"/>
                <a:gd name="T101" fmla="*/ 5 h 24"/>
                <a:gd name="T102" fmla="*/ 7 w 33"/>
                <a:gd name="T103" fmla="*/ 9 h 24"/>
                <a:gd name="T104" fmla="*/ 9 w 33"/>
                <a:gd name="T105" fmla="*/ 13 h 24"/>
                <a:gd name="T106" fmla="*/ 11 w 33"/>
                <a:gd name="T107" fmla="*/ 16 h 24"/>
                <a:gd name="T108" fmla="*/ 11 w 33"/>
                <a:gd name="T109" fmla="*/ 20 h 24"/>
                <a:gd name="T110" fmla="*/ 10 w 33"/>
                <a:gd name="T111" fmla="*/ 14 h 24"/>
                <a:gd name="T112" fmla="*/ 17 w 33"/>
                <a:gd name="T113" fmla="*/ 14 h 24"/>
                <a:gd name="T114" fmla="*/ 17 w 33"/>
                <a:gd name="T115"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24">
                  <a:moveTo>
                    <a:pt x="10" y="14"/>
                  </a:moveTo>
                  <a:cubicBezTo>
                    <a:pt x="10" y="13"/>
                    <a:pt x="10" y="13"/>
                    <a:pt x="10" y="13"/>
                  </a:cubicBezTo>
                  <a:cubicBezTo>
                    <a:pt x="9" y="12"/>
                    <a:pt x="9" y="12"/>
                    <a:pt x="9" y="12"/>
                  </a:cubicBezTo>
                  <a:cubicBezTo>
                    <a:pt x="9" y="11"/>
                    <a:pt x="8" y="10"/>
                    <a:pt x="8" y="9"/>
                  </a:cubicBezTo>
                  <a:cubicBezTo>
                    <a:pt x="8" y="9"/>
                    <a:pt x="9" y="10"/>
                    <a:pt x="9" y="10"/>
                  </a:cubicBezTo>
                  <a:cubicBezTo>
                    <a:pt x="10" y="11"/>
                    <a:pt x="11" y="11"/>
                    <a:pt x="12" y="12"/>
                  </a:cubicBezTo>
                  <a:cubicBezTo>
                    <a:pt x="12" y="12"/>
                    <a:pt x="13" y="12"/>
                    <a:pt x="14" y="13"/>
                  </a:cubicBezTo>
                  <a:cubicBezTo>
                    <a:pt x="14" y="13"/>
                    <a:pt x="14" y="13"/>
                    <a:pt x="14" y="13"/>
                  </a:cubicBezTo>
                  <a:cubicBezTo>
                    <a:pt x="15" y="13"/>
                    <a:pt x="15" y="13"/>
                    <a:pt x="15" y="14"/>
                  </a:cubicBezTo>
                  <a:cubicBezTo>
                    <a:pt x="16" y="14"/>
                    <a:pt x="16" y="14"/>
                    <a:pt x="16" y="15"/>
                  </a:cubicBezTo>
                  <a:cubicBezTo>
                    <a:pt x="17" y="15"/>
                    <a:pt x="17" y="16"/>
                    <a:pt x="17" y="16"/>
                  </a:cubicBezTo>
                  <a:cubicBezTo>
                    <a:pt x="17" y="17"/>
                    <a:pt x="17" y="17"/>
                    <a:pt x="17" y="18"/>
                  </a:cubicBezTo>
                  <a:cubicBezTo>
                    <a:pt x="17" y="18"/>
                    <a:pt x="17" y="18"/>
                    <a:pt x="17" y="18"/>
                  </a:cubicBezTo>
                  <a:cubicBezTo>
                    <a:pt x="17" y="18"/>
                    <a:pt x="17" y="18"/>
                    <a:pt x="17" y="19"/>
                  </a:cubicBezTo>
                  <a:cubicBezTo>
                    <a:pt x="17" y="19"/>
                    <a:pt x="17" y="19"/>
                    <a:pt x="17" y="19"/>
                  </a:cubicBezTo>
                  <a:cubicBezTo>
                    <a:pt x="17" y="20"/>
                    <a:pt x="17" y="20"/>
                    <a:pt x="17" y="21"/>
                  </a:cubicBezTo>
                  <a:cubicBezTo>
                    <a:pt x="17" y="21"/>
                    <a:pt x="16" y="22"/>
                    <a:pt x="16" y="22"/>
                  </a:cubicBezTo>
                  <a:cubicBezTo>
                    <a:pt x="17" y="22"/>
                    <a:pt x="17" y="20"/>
                    <a:pt x="17" y="19"/>
                  </a:cubicBezTo>
                  <a:cubicBezTo>
                    <a:pt x="17" y="19"/>
                    <a:pt x="17" y="19"/>
                    <a:pt x="17" y="19"/>
                  </a:cubicBezTo>
                  <a:cubicBezTo>
                    <a:pt x="17" y="18"/>
                    <a:pt x="17" y="18"/>
                    <a:pt x="17" y="18"/>
                  </a:cubicBezTo>
                  <a:cubicBezTo>
                    <a:pt x="17" y="18"/>
                    <a:pt x="17" y="18"/>
                    <a:pt x="17" y="18"/>
                  </a:cubicBezTo>
                  <a:cubicBezTo>
                    <a:pt x="17" y="17"/>
                    <a:pt x="17" y="17"/>
                    <a:pt x="17" y="16"/>
                  </a:cubicBezTo>
                  <a:cubicBezTo>
                    <a:pt x="17" y="16"/>
                    <a:pt x="17" y="15"/>
                    <a:pt x="17" y="15"/>
                  </a:cubicBezTo>
                  <a:cubicBezTo>
                    <a:pt x="17" y="14"/>
                    <a:pt x="17" y="14"/>
                    <a:pt x="17" y="14"/>
                  </a:cubicBezTo>
                  <a:cubicBezTo>
                    <a:pt x="17" y="14"/>
                    <a:pt x="17" y="14"/>
                    <a:pt x="18" y="14"/>
                  </a:cubicBezTo>
                  <a:cubicBezTo>
                    <a:pt x="18" y="15"/>
                    <a:pt x="18" y="15"/>
                    <a:pt x="18" y="15"/>
                  </a:cubicBezTo>
                  <a:cubicBezTo>
                    <a:pt x="19" y="15"/>
                    <a:pt x="19" y="15"/>
                    <a:pt x="20" y="16"/>
                  </a:cubicBezTo>
                  <a:cubicBezTo>
                    <a:pt x="20" y="16"/>
                    <a:pt x="21" y="17"/>
                    <a:pt x="22" y="18"/>
                  </a:cubicBezTo>
                  <a:cubicBezTo>
                    <a:pt x="23" y="18"/>
                    <a:pt x="23" y="19"/>
                    <a:pt x="23" y="19"/>
                  </a:cubicBezTo>
                  <a:cubicBezTo>
                    <a:pt x="24" y="19"/>
                    <a:pt x="24" y="20"/>
                    <a:pt x="24" y="20"/>
                  </a:cubicBezTo>
                  <a:cubicBezTo>
                    <a:pt x="25" y="21"/>
                    <a:pt x="25" y="21"/>
                    <a:pt x="25" y="22"/>
                  </a:cubicBezTo>
                  <a:cubicBezTo>
                    <a:pt x="25" y="22"/>
                    <a:pt x="26" y="22"/>
                    <a:pt x="26" y="23"/>
                  </a:cubicBezTo>
                  <a:cubicBezTo>
                    <a:pt x="26" y="22"/>
                    <a:pt x="25" y="21"/>
                    <a:pt x="25" y="20"/>
                  </a:cubicBezTo>
                  <a:cubicBezTo>
                    <a:pt x="24" y="19"/>
                    <a:pt x="23" y="18"/>
                    <a:pt x="23" y="17"/>
                  </a:cubicBezTo>
                  <a:cubicBezTo>
                    <a:pt x="22" y="17"/>
                    <a:pt x="22" y="16"/>
                    <a:pt x="21" y="16"/>
                  </a:cubicBezTo>
                  <a:cubicBezTo>
                    <a:pt x="22" y="16"/>
                    <a:pt x="22" y="17"/>
                    <a:pt x="23" y="17"/>
                  </a:cubicBezTo>
                  <a:cubicBezTo>
                    <a:pt x="24" y="17"/>
                    <a:pt x="25" y="18"/>
                    <a:pt x="25" y="18"/>
                  </a:cubicBezTo>
                  <a:cubicBezTo>
                    <a:pt x="27" y="19"/>
                    <a:pt x="28" y="20"/>
                    <a:pt x="29" y="21"/>
                  </a:cubicBezTo>
                  <a:cubicBezTo>
                    <a:pt x="31" y="22"/>
                    <a:pt x="32" y="23"/>
                    <a:pt x="33" y="24"/>
                  </a:cubicBezTo>
                  <a:cubicBezTo>
                    <a:pt x="31" y="22"/>
                    <a:pt x="28" y="20"/>
                    <a:pt x="26" y="18"/>
                  </a:cubicBezTo>
                  <a:cubicBezTo>
                    <a:pt x="25" y="17"/>
                    <a:pt x="24" y="17"/>
                    <a:pt x="23" y="16"/>
                  </a:cubicBezTo>
                  <a:cubicBezTo>
                    <a:pt x="23" y="16"/>
                    <a:pt x="22" y="15"/>
                    <a:pt x="21" y="15"/>
                  </a:cubicBezTo>
                  <a:cubicBezTo>
                    <a:pt x="20" y="14"/>
                    <a:pt x="18" y="14"/>
                    <a:pt x="17" y="13"/>
                  </a:cubicBezTo>
                  <a:cubicBezTo>
                    <a:pt x="15" y="12"/>
                    <a:pt x="14" y="11"/>
                    <a:pt x="12" y="11"/>
                  </a:cubicBezTo>
                  <a:cubicBezTo>
                    <a:pt x="11" y="10"/>
                    <a:pt x="11" y="10"/>
                    <a:pt x="10" y="9"/>
                  </a:cubicBezTo>
                  <a:cubicBezTo>
                    <a:pt x="9" y="9"/>
                    <a:pt x="9" y="8"/>
                    <a:pt x="8" y="8"/>
                  </a:cubicBezTo>
                  <a:cubicBezTo>
                    <a:pt x="8" y="7"/>
                    <a:pt x="7" y="6"/>
                    <a:pt x="7" y="6"/>
                  </a:cubicBezTo>
                  <a:cubicBezTo>
                    <a:pt x="6" y="5"/>
                    <a:pt x="6" y="5"/>
                    <a:pt x="6" y="4"/>
                  </a:cubicBezTo>
                  <a:cubicBezTo>
                    <a:pt x="6" y="5"/>
                    <a:pt x="7" y="5"/>
                    <a:pt x="8" y="6"/>
                  </a:cubicBezTo>
                  <a:cubicBezTo>
                    <a:pt x="9" y="6"/>
                    <a:pt x="9" y="6"/>
                    <a:pt x="10" y="7"/>
                  </a:cubicBezTo>
                  <a:cubicBezTo>
                    <a:pt x="10" y="7"/>
                    <a:pt x="11" y="7"/>
                    <a:pt x="11" y="7"/>
                  </a:cubicBezTo>
                  <a:cubicBezTo>
                    <a:pt x="13" y="8"/>
                    <a:pt x="14" y="8"/>
                    <a:pt x="15" y="8"/>
                  </a:cubicBezTo>
                  <a:cubicBezTo>
                    <a:pt x="16" y="8"/>
                    <a:pt x="17" y="8"/>
                    <a:pt x="19" y="9"/>
                  </a:cubicBezTo>
                  <a:cubicBezTo>
                    <a:pt x="20" y="9"/>
                    <a:pt x="21" y="9"/>
                    <a:pt x="22" y="10"/>
                  </a:cubicBezTo>
                  <a:cubicBezTo>
                    <a:pt x="23" y="10"/>
                    <a:pt x="24" y="11"/>
                    <a:pt x="25" y="11"/>
                  </a:cubicBezTo>
                  <a:cubicBezTo>
                    <a:pt x="27" y="12"/>
                    <a:pt x="28" y="12"/>
                    <a:pt x="29" y="13"/>
                  </a:cubicBezTo>
                  <a:cubicBezTo>
                    <a:pt x="27" y="12"/>
                    <a:pt x="25" y="10"/>
                    <a:pt x="22" y="9"/>
                  </a:cubicBezTo>
                  <a:cubicBezTo>
                    <a:pt x="21" y="9"/>
                    <a:pt x="20" y="9"/>
                    <a:pt x="19" y="8"/>
                  </a:cubicBezTo>
                  <a:cubicBezTo>
                    <a:pt x="18" y="8"/>
                    <a:pt x="16" y="8"/>
                    <a:pt x="15" y="7"/>
                  </a:cubicBezTo>
                  <a:cubicBezTo>
                    <a:pt x="14" y="7"/>
                    <a:pt x="13" y="7"/>
                    <a:pt x="12" y="7"/>
                  </a:cubicBezTo>
                  <a:cubicBezTo>
                    <a:pt x="11" y="6"/>
                    <a:pt x="11" y="6"/>
                    <a:pt x="10" y="6"/>
                  </a:cubicBezTo>
                  <a:cubicBezTo>
                    <a:pt x="10" y="6"/>
                    <a:pt x="9" y="5"/>
                    <a:pt x="8" y="5"/>
                  </a:cubicBezTo>
                  <a:cubicBezTo>
                    <a:pt x="7" y="4"/>
                    <a:pt x="6" y="4"/>
                    <a:pt x="5" y="3"/>
                  </a:cubicBezTo>
                  <a:cubicBezTo>
                    <a:pt x="5" y="3"/>
                    <a:pt x="4" y="2"/>
                    <a:pt x="4" y="2"/>
                  </a:cubicBezTo>
                  <a:cubicBezTo>
                    <a:pt x="4" y="2"/>
                    <a:pt x="4" y="2"/>
                    <a:pt x="3" y="2"/>
                  </a:cubicBezTo>
                  <a:cubicBezTo>
                    <a:pt x="3" y="2"/>
                    <a:pt x="3" y="2"/>
                    <a:pt x="3" y="2"/>
                  </a:cubicBezTo>
                  <a:cubicBezTo>
                    <a:pt x="5" y="2"/>
                    <a:pt x="6" y="2"/>
                    <a:pt x="7" y="1"/>
                  </a:cubicBezTo>
                  <a:cubicBezTo>
                    <a:pt x="8" y="1"/>
                    <a:pt x="9" y="1"/>
                    <a:pt x="10" y="1"/>
                  </a:cubicBezTo>
                  <a:cubicBezTo>
                    <a:pt x="10" y="1"/>
                    <a:pt x="11" y="1"/>
                    <a:pt x="12" y="1"/>
                  </a:cubicBezTo>
                  <a:cubicBezTo>
                    <a:pt x="14" y="0"/>
                    <a:pt x="16" y="0"/>
                    <a:pt x="17" y="0"/>
                  </a:cubicBezTo>
                  <a:cubicBezTo>
                    <a:pt x="18" y="1"/>
                    <a:pt x="19" y="1"/>
                    <a:pt x="20" y="1"/>
                  </a:cubicBezTo>
                  <a:cubicBezTo>
                    <a:pt x="21" y="1"/>
                    <a:pt x="21" y="1"/>
                    <a:pt x="22" y="2"/>
                  </a:cubicBezTo>
                  <a:cubicBezTo>
                    <a:pt x="21" y="1"/>
                    <a:pt x="19" y="0"/>
                    <a:pt x="17" y="0"/>
                  </a:cubicBezTo>
                  <a:cubicBezTo>
                    <a:pt x="16" y="0"/>
                    <a:pt x="16" y="0"/>
                    <a:pt x="15" y="0"/>
                  </a:cubicBezTo>
                  <a:cubicBezTo>
                    <a:pt x="14" y="0"/>
                    <a:pt x="14" y="0"/>
                    <a:pt x="13" y="0"/>
                  </a:cubicBezTo>
                  <a:cubicBezTo>
                    <a:pt x="13" y="0"/>
                    <a:pt x="13" y="0"/>
                    <a:pt x="13" y="0"/>
                  </a:cubicBezTo>
                  <a:cubicBezTo>
                    <a:pt x="12" y="0"/>
                    <a:pt x="12" y="0"/>
                    <a:pt x="12" y="0"/>
                  </a:cubicBezTo>
                  <a:cubicBezTo>
                    <a:pt x="10" y="0"/>
                    <a:pt x="9" y="1"/>
                    <a:pt x="7" y="1"/>
                  </a:cubicBezTo>
                  <a:cubicBezTo>
                    <a:pt x="6" y="1"/>
                    <a:pt x="5" y="1"/>
                    <a:pt x="4" y="1"/>
                  </a:cubicBezTo>
                  <a:cubicBezTo>
                    <a:pt x="4" y="1"/>
                    <a:pt x="3" y="1"/>
                    <a:pt x="2" y="1"/>
                  </a:cubicBezTo>
                  <a:cubicBezTo>
                    <a:pt x="2" y="0"/>
                    <a:pt x="2" y="0"/>
                    <a:pt x="1" y="0"/>
                  </a:cubicBezTo>
                  <a:cubicBezTo>
                    <a:pt x="1" y="0"/>
                    <a:pt x="1" y="0"/>
                    <a:pt x="1" y="0"/>
                  </a:cubicBezTo>
                  <a:cubicBezTo>
                    <a:pt x="0" y="0"/>
                    <a:pt x="0" y="1"/>
                    <a:pt x="1" y="1"/>
                  </a:cubicBezTo>
                  <a:cubicBezTo>
                    <a:pt x="1" y="1"/>
                    <a:pt x="2" y="2"/>
                    <a:pt x="3" y="3"/>
                  </a:cubicBezTo>
                  <a:cubicBezTo>
                    <a:pt x="3" y="3"/>
                    <a:pt x="3" y="3"/>
                    <a:pt x="4" y="4"/>
                  </a:cubicBezTo>
                  <a:cubicBezTo>
                    <a:pt x="4" y="4"/>
                    <a:pt x="4" y="4"/>
                    <a:pt x="4" y="4"/>
                  </a:cubicBezTo>
                  <a:cubicBezTo>
                    <a:pt x="4" y="4"/>
                    <a:pt x="3" y="5"/>
                    <a:pt x="3" y="5"/>
                  </a:cubicBezTo>
                  <a:cubicBezTo>
                    <a:pt x="3" y="5"/>
                    <a:pt x="3" y="6"/>
                    <a:pt x="3" y="6"/>
                  </a:cubicBezTo>
                  <a:cubicBezTo>
                    <a:pt x="3" y="6"/>
                    <a:pt x="3" y="6"/>
                    <a:pt x="3" y="6"/>
                  </a:cubicBezTo>
                  <a:cubicBezTo>
                    <a:pt x="3" y="6"/>
                    <a:pt x="3" y="6"/>
                    <a:pt x="3" y="7"/>
                  </a:cubicBezTo>
                  <a:cubicBezTo>
                    <a:pt x="3" y="7"/>
                    <a:pt x="3" y="7"/>
                    <a:pt x="3" y="8"/>
                  </a:cubicBezTo>
                  <a:cubicBezTo>
                    <a:pt x="3" y="9"/>
                    <a:pt x="3" y="10"/>
                    <a:pt x="3" y="10"/>
                  </a:cubicBezTo>
                  <a:cubicBezTo>
                    <a:pt x="4" y="11"/>
                    <a:pt x="4" y="11"/>
                    <a:pt x="4" y="12"/>
                  </a:cubicBezTo>
                  <a:cubicBezTo>
                    <a:pt x="4" y="12"/>
                    <a:pt x="4" y="12"/>
                    <a:pt x="4" y="13"/>
                  </a:cubicBezTo>
                  <a:cubicBezTo>
                    <a:pt x="4" y="12"/>
                    <a:pt x="4" y="12"/>
                    <a:pt x="4" y="12"/>
                  </a:cubicBezTo>
                  <a:cubicBezTo>
                    <a:pt x="4" y="11"/>
                    <a:pt x="4" y="11"/>
                    <a:pt x="4" y="10"/>
                  </a:cubicBezTo>
                  <a:cubicBezTo>
                    <a:pt x="4" y="10"/>
                    <a:pt x="4" y="9"/>
                    <a:pt x="4" y="8"/>
                  </a:cubicBezTo>
                  <a:cubicBezTo>
                    <a:pt x="4" y="7"/>
                    <a:pt x="4" y="7"/>
                    <a:pt x="4" y="7"/>
                  </a:cubicBezTo>
                  <a:cubicBezTo>
                    <a:pt x="4" y="7"/>
                    <a:pt x="4" y="6"/>
                    <a:pt x="4" y="6"/>
                  </a:cubicBezTo>
                  <a:cubicBezTo>
                    <a:pt x="4" y="6"/>
                    <a:pt x="4" y="6"/>
                    <a:pt x="4" y="6"/>
                  </a:cubicBezTo>
                  <a:cubicBezTo>
                    <a:pt x="4" y="6"/>
                    <a:pt x="4" y="6"/>
                    <a:pt x="4" y="5"/>
                  </a:cubicBezTo>
                  <a:cubicBezTo>
                    <a:pt x="4" y="5"/>
                    <a:pt x="4" y="5"/>
                    <a:pt x="4" y="5"/>
                  </a:cubicBezTo>
                  <a:cubicBezTo>
                    <a:pt x="5" y="5"/>
                    <a:pt x="5" y="5"/>
                    <a:pt x="5" y="5"/>
                  </a:cubicBezTo>
                  <a:cubicBezTo>
                    <a:pt x="7" y="9"/>
                    <a:pt x="7" y="9"/>
                    <a:pt x="7" y="9"/>
                  </a:cubicBezTo>
                  <a:cubicBezTo>
                    <a:pt x="8" y="10"/>
                    <a:pt x="8" y="11"/>
                    <a:pt x="9" y="12"/>
                  </a:cubicBezTo>
                  <a:cubicBezTo>
                    <a:pt x="9" y="13"/>
                    <a:pt x="9" y="13"/>
                    <a:pt x="9" y="13"/>
                  </a:cubicBezTo>
                  <a:cubicBezTo>
                    <a:pt x="10" y="13"/>
                    <a:pt x="10" y="14"/>
                    <a:pt x="10" y="14"/>
                  </a:cubicBezTo>
                  <a:cubicBezTo>
                    <a:pt x="10" y="15"/>
                    <a:pt x="10" y="15"/>
                    <a:pt x="11" y="16"/>
                  </a:cubicBezTo>
                  <a:cubicBezTo>
                    <a:pt x="11" y="16"/>
                    <a:pt x="11" y="17"/>
                    <a:pt x="11" y="18"/>
                  </a:cubicBezTo>
                  <a:cubicBezTo>
                    <a:pt x="11" y="18"/>
                    <a:pt x="11" y="19"/>
                    <a:pt x="11" y="20"/>
                  </a:cubicBezTo>
                  <a:cubicBezTo>
                    <a:pt x="11" y="18"/>
                    <a:pt x="11" y="17"/>
                    <a:pt x="11" y="16"/>
                  </a:cubicBezTo>
                  <a:cubicBezTo>
                    <a:pt x="11" y="15"/>
                    <a:pt x="11" y="14"/>
                    <a:pt x="10" y="14"/>
                  </a:cubicBezTo>
                  <a:close/>
                  <a:moveTo>
                    <a:pt x="17" y="14"/>
                  </a:moveTo>
                  <a:cubicBezTo>
                    <a:pt x="17" y="14"/>
                    <a:pt x="17" y="14"/>
                    <a:pt x="17" y="14"/>
                  </a:cubicBezTo>
                  <a:cubicBezTo>
                    <a:pt x="17" y="14"/>
                    <a:pt x="17" y="14"/>
                    <a:pt x="17" y="14"/>
                  </a:cubicBezTo>
                  <a:cubicBezTo>
                    <a:pt x="17" y="14"/>
                    <a:pt x="17" y="14"/>
                    <a:pt x="17"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117"/>
            <p:cNvSpPr>
              <a:spLocks/>
            </p:cNvSpPr>
            <p:nvPr/>
          </p:nvSpPr>
          <p:spPr bwMode="auto">
            <a:xfrm>
              <a:off x="5335548" y="6035711"/>
              <a:ext cx="82550" cy="228602"/>
            </a:xfrm>
            <a:custGeom>
              <a:avLst/>
              <a:gdLst>
                <a:gd name="T0" fmla="*/ 22 w 22"/>
                <a:gd name="T1" fmla="*/ 43 h 61"/>
                <a:gd name="T2" fmla="*/ 21 w 22"/>
                <a:gd name="T3" fmla="*/ 39 h 61"/>
                <a:gd name="T4" fmla="*/ 16 w 22"/>
                <a:gd name="T5" fmla="*/ 29 h 61"/>
                <a:gd name="T6" fmla="*/ 6 w 22"/>
                <a:gd name="T7" fmla="*/ 16 h 61"/>
                <a:gd name="T8" fmla="*/ 2 w 22"/>
                <a:gd name="T9" fmla="*/ 6 h 61"/>
                <a:gd name="T10" fmla="*/ 0 w 22"/>
                <a:gd name="T11" fmla="*/ 0 h 61"/>
                <a:gd name="T12" fmla="*/ 1 w 22"/>
                <a:gd name="T13" fmla="*/ 10 h 61"/>
                <a:gd name="T14" fmla="*/ 11 w 22"/>
                <a:gd name="T15" fmla="*/ 38 h 61"/>
                <a:gd name="T16" fmla="*/ 15 w 22"/>
                <a:gd name="T17" fmla="*/ 51 h 61"/>
                <a:gd name="T18" fmla="*/ 17 w 22"/>
                <a:gd name="T19" fmla="*/ 61 h 61"/>
                <a:gd name="T20" fmla="*/ 17 w 22"/>
                <a:gd name="T21" fmla="*/ 61 h 61"/>
                <a:gd name="T22" fmla="*/ 22 w 22"/>
                <a:gd name="T2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61">
                  <a:moveTo>
                    <a:pt x="22" y="43"/>
                  </a:moveTo>
                  <a:cubicBezTo>
                    <a:pt x="22" y="41"/>
                    <a:pt x="22" y="40"/>
                    <a:pt x="21" y="39"/>
                  </a:cubicBezTo>
                  <a:cubicBezTo>
                    <a:pt x="20" y="36"/>
                    <a:pt x="18" y="33"/>
                    <a:pt x="16" y="29"/>
                  </a:cubicBezTo>
                  <a:cubicBezTo>
                    <a:pt x="13" y="24"/>
                    <a:pt x="9" y="20"/>
                    <a:pt x="6" y="16"/>
                  </a:cubicBezTo>
                  <a:cubicBezTo>
                    <a:pt x="4" y="13"/>
                    <a:pt x="3" y="10"/>
                    <a:pt x="2" y="6"/>
                  </a:cubicBezTo>
                  <a:cubicBezTo>
                    <a:pt x="2" y="4"/>
                    <a:pt x="1" y="2"/>
                    <a:pt x="0" y="0"/>
                  </a:cubicBezTo>
                  <a:cubicBezTo>
                    <a:pt x="1" y="4"/>
                    <a:pt x="1" y="8"/>
                    <a:pt x="1" y="10"/>
                  </a:cubicBezTo>
                  <a:cubicBezTo>
                    <a:pt x="1" y="21"/>
                    <a:pt x="7" y="29"/>
                    <a:pt x="11" y="38"/>
                  </a:cubicBezTo>
                  <a:cubicBezTo>
                    <a:pt x="12" y="42"/>
                    <a:pt x="13" y="46"/>
                    <a:pt x="15" y="51"/>
                  </a:cubicBezTo>
                  <a:cubicBezTo>
                    <a:pt x="16" y="54"/>
                    <a:pt x="16" y="58"/>
                    <a:pt x="17" y="61"/>
                  </a:cubicBezTo>
                  <a:cubicBezTo>
                    <a:pt x="17" y="61"/>
                    <a:pt x="17" y="61"/>
                    <a:pt x="17" y="61"/>
                  </a:cubicBezTo>
                  <a:cubicBezTo>
                    <a:pt x="18" y="55"/>
                    <a:pt x="20" y="49"/>
                    <a:pt x="22" y="4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59" name="Picture 2118"/>
            <p:cNvPicPr>
              <a:picLocks noChangeAspect="1" noChangeArrowheads="1"/>
            </p:cNvPicPr>
            <p:nvPr/>
          </p:nvPicPr>
          <p:blipFill>
            <a:blip r:embed="rId57" cstate="screen">
              <a:extLst>
                <a:ext uri="{28A0092B-C50C-407E-A947-70E740481C1C}">
                  <a14:useLocalDpi xmlns:a14="http://schemas.microsoft.com/office/drawing/2010/main"/>
                </a:ext>
              </a:extLst>
            </a:blip>
            <a:srcRect/>
            <a:stretch>
              <a:fillRect/>
            </a:stretch>
          </p:blipFill>
          <p:spPr bwMode="auto">
            <a:xfrm>
              <a:off x="5319673" y="6019836"/>
              <a:ext cx="123826" cy="190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0" name="Picture 2119"/>
            <p:cNvPicPr>
              <a:picLocks noChangeAspect="1" noChangeArrowheads="1"/>
            </p:cNvPicPr>
            <p:nvPr/>
          </p:nvPicPr>
          <p:blipFill>
            <a:blip r:embed="rId58" cstate="screen">
              <a:extLst>
                <a:ext uri="{28A0092B-C50C-407E-A947-70E740481C1C}">
                  <a14:useLocalDpi xmlns:a14="http://schemas.microsoft.com/office/drawing/2010/main"/>
                </a:ext>
              </a:extLst>
            </a:blip>
            <a:srcRect/>
            <a:stretch>
              <a:fillRect/>
            </a:stretch>
          </p:blipFill>
          <p:spPr bwMode="auto">
            <a:xfrm>
              <a:off x="5260936" y="6010311"/>
              <a:ext cx="157163" cy="269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1" name="Freeform 2120"/>
            <p:cNvSpPr>
              <a:spLocks/>
            </p:cNvSpPr>
            <p:nvPr/>
          </p:nvSpPr>
          <p:spPr bwMode="auto">
            <a:xfrm>
              <a:off x="5321261" y="6129374"/>
              <a:ext cx="52388" cy="98426"/>
            </a:xfrm>
            <a:custGeom>
              <a:avLst/>
              <a:gdLst>
                <a:gd name="T0" fmla="*/ 13 w 14"/>
                <a:gd name="T1" fmla="*/ 12 h 26"/>
                <a:gd name="T2" fmla="*/ 8 w 14"/>
                <a:gd name="T3" fmla="*/ 0 h 26"/>
                <a:gd name="T4" fmla="*/ 9 w 14"/>
                <a:gd name="T5" fmla="*/ 6 h 26"/>
                <a:gd name="T6" fmla="*/ 5 w 14"/>
                <a:gd name="T7" fmla="*/ 13 h 26"/>
                <a:gd name="T8" fmla="*/ 0 w 14"/>
                <a:gd name="T9" fmla="*/ 16 h 26"/>
                <a:gd name="T10" fmla="*/ 12 w 14"/>
                <a:gd name="T11" fmla="*/ 26 h 26"/>
                <a:gd name="T12" fmla="*/ 13 w 14"/>
                <a:gd name="T13" fmla="*/ 12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13" y="12"/>
                  </a:moveTo>
                  <a:cubicBezTo>
                    <a:pt x="12" y="7"/>
                    <a:pt x="10" y="4"/>
                    <a:pt x="8" y="0"/>
                  </a:cubicBezTo>
                  <a:cubicBezTo>
                    <a:pt x="9" y="2"/>
                    <a:pt x="9" y="4"/>
                    <a:pt x="9" y="6"/>
                  </a:cubicBezTo>
                  <a:cubicBezTo>
                    <a:pt x="9" y="9"/>
                    <a:pt x="7" y="11"/>
                    <a:pt x="5" y="13"/>
                  </a:cubicBezTo>
                  <a:cubicBezTo>
                    <a:pt x="3" y="14"/>
                    <a:pt x="1" y="15"/>
                    <a:pt x="0" y="16"/>
                  </a:cubicBezTo>
                  <a:cubicBezTo>
                    <a:pt x="4" y="20"/>
                    <a:pt x="8" y="23"/>
                    <a:pt x="12" y="26"/>
                  </a:cubicBezTo>
                  <a:cubicBezTo>
                    <a:pt x="14" y="22"/>
                    <a:pt x="13" y="16"/>
                    <a:pt x="13"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121"/>
            <p:cNvSpPr>
              <a:spLocks/>
            </p:cNvSpPr>
            <p:nvPr/>
          </p:nvSpPr>
          <p:spPr bwMode="auto">
            <a:xfrm>
              <a:off x="5305386" y="5926173"/>
              <a:ext cx="123826" cy="196851"/>
            </a:xfrm>
            <a:custGeom>
              <a:avLst/>
              <a:gdLst>
                <a:gd name="T0" fmla="*/ 8 w 33"/>
                <a:gd name="T1" fmla="*/ 29 h 52"/>
                <a:gd name="T2" fmla="*/ 14 w 33"/>
                <a:gd name="T3" fmla="*/ 34 h 52"/>
                <a:gd name="T4" fmla="*/ 22 w 33"/>
                <a:gd name="T5" fmla="*/ 38 h 52"/>
                <a:gd name="T6" fmla="*/ 33 w 33"/>
                <a:gd name="T7" fmla="*/ 52 h 52"/>
                <a:gd name="T8" fmla="*/ 33 w 33"/>
                <a:gd name="T9" fmla="*/ 52 h 52"/>
                <a:gd name="T10" fmla="*/ 25 w 33"/>
                <a:gd name="T11" fmla="*/ 33 h 52"/>
                <a:gd name="T12" fmla="*/ 8 w 33"/>
                <a:gd name="T13" fmla="*/ 26 h 52"/>
                <a:gd name="T14" fmla="*/ 6 w 33"/>
                <a:gd name="T15" fmla="*/ 15 h 52"/>
                <a:gd name="T16" fmla="*/ 5 w 33"/>
                <a:gd name="T17" fmla="*/ 6 h 52"/>
                <a:gd name="T18" fmla="*/ 2 w 33"/>
                <a:gd name="T19" fmla="*/ 0 h 52"/>
                <a:gd name="T20" fmla="*/ 0 w 33"/>
                <a:gd name="T21" fmla="*/ 2 h 52"/>
                <a:gd name="T22" fmla="*/ 4 w 33"/>
                <a:gd name="T23" fmla="*/ 7 h 52"/>
                <a:gd name="T24" fmla="*/ 5 w 33"/>
                <a:gd name="T25" fmla="*/ 15 h 52"/>
                <a:gd name="T26" fmla="*/ 7 w 33"/>
                <a:gd name="T27" fmla="*/ 26 h 52"/>
                <a:gd name="T28" fmla="*/ 8 w 33"/>
                <a:gd name="T29"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52">
                  <a:moveTo>
                    <a:pt x="8" y="29"/>
                  </a:moveTo>
                  <a:cubicBezTo>
                    <a:pt x="10" y="30"/>
                    <a:pt x="13" y="32"/>
                    <a:pt x="14" y="34"/>
                  </a:cubicBezTo>
                  <a:cubicBezTo>
                    <a:pt x="16" y="36"/>
                    <a:pt x="19" y="36"/>
                    <a:pt x="22" y="38"/>
                  </a:cubicBezTo>
                  <a:cubicBezTo>
                    <a:pt x="27" y="42"/>
                    <a:pt x="31" y="45"/>
                    <a:pt x="33" y="52"/>
                  </a:cubicBezTo>
                  <a:cubicBezTo>
                    <a:pt x="33" y="52"/>
                    <a:pt x="33" y="52"/>
                    <a:pt x="33" y="52"/>
                  </a:cubicBezTo>
                  <a:cubicBezTo>
                    <a:pt x="33" y="45"/>
                    <a:pt x="30" y="39"/>
                    <a:pt x="25" y="33"/>
                  </a:cubicBezTo>
                  <a:cubicBezTo>
                    <a:pt x="23" y="30"/>
                    <a:pt x="15" y="24"/>
                    <a:pt x="8" y="26"/>
                  </a:cubicBezTo>
                  <a:cubicBezTo>
                    <a:pt x="5" y="22"/>
                    <a:pt x="6" y="19"/>
                    <a:pt x="6" y="15"/>
                  </a:cubicBezTo>
                  <a:cubicBezTo>
                    <a:pt x="6" y="12"/>
                    <a:pt x="6" y="9"/>
                    <a:pt x="5" y="6"/>
                  </a:cubicBezTo>
                  <a:cubicBezTo>
                    <a:pt x="4" y="4"/>
                    <a:pt x="3" y="2"/>
                    <a:pt x="2" y="0"/>
                  </a:cubicBezTo>
                  <a:cubicBezTo>
                    <a:pt x="2" y="1"/>
                    <a:pt x="1" y="2"/>
                    <a:pt x="0" y="2"/>
                  </a:cubicBezTo>
                  <a:cubicBezTo>
                    <a:pt x="2" y="3"/>
                    <a:pt x="4" y="5"/>
                    <a:pt x="4" y="7"/>
                  </a:cubicBezTo>
                  <a:cubicBezTo>
                    <a:pt x="5" y="9"/>
                    <a:pt x="5" y="12"/>
                    <a:pt x="5" y="15"/>
                  </a:cubicBezTo>
                  <a:cubicBezTo>
                    <a:pt x="5" y="19"/>
                    <a:pt x="5" y="24"/>
                    <a:pt x="7" y="26"/>
                  </a:cubicBezTo>
                  <a:cubicBezTo>
                    <a:pt x="7" y="27"/>
                    <a:pt x="8" y="28"/>
                    <a:pt x="8" y="2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122"/>
            <p:cNvSpPr>
              <a:spLocks noEditPoints="1"/>
            </p:cNvSpPr>
            <p:nvPr/>
          </p:nvSpPr>
          <p:spPr bwMode="auto">
            <a:xfrm>
              <a:off x="5302211" y="6024599"/>
              <a:ext cx="123826" cy="233364"/>
            </a:xfrm>
            <a:custGeom>
              <a:avLst/>
              <a:gdLst>
                <a:gd name="T0" fmla="*/ 8 w 33"/>
                <a:gd name="T1" fmla="*/ 25 h 62"/>
                <a:gd name="T2" fmla="*/ 9 w 33"/>
                <a:gd name="T3" fmla="*/ 19 h 62"/>
                <a:gd name="T4" fmla="*/ 11 w 33"/>
                <a:gd name="T5" fmla="*/ 25 h 62"/>
                <a:gd name="T6" fmla="*/ 13 w 33"/>
                <a:gd name="T7" fmla="*/ 29 h 62"/>
                <a:gd name="T8" fmla="*/ 14 w 33"/>
                <a:gd name="T9" fmla="*/ 34 h 62"/>
                <a:gd name="T10" fmla="*/ 12 w 33"/>
                <a:gd name="T11" fmla="*/ 38 h 62"/>
                <a:gd name="T12" fmla="*/ 11 w 33"/>
                <a:gd name="T13" fmla="*/ 39 h 62"/>
                <a:gd name="T14" fmla="*/ 8 w 33"/>
                <a:gd name="T15" fmla="*/ 42 h 62"/>
                <a:gd name="T16" fmla="*/ 10 w 33"/>
                <a:gd name="T17" fmla="*/ 40 h 62"/>
                <a:gd name="T18" fmla="*/ 12 w 33"/>
                <a:gd name="T19" fmla="*/ 39 h 62"/>
                <a:gd name="T20" fmla="*/ 14 w 33"/>
                <a:gd name="T21" fmla="*/ 36 h 62"/>
                <a:gd name="T22" fmla="*/ 15 w 33"/>
                <a:gd name="T23" fmla="*/ 33 h 62"/>
                <a:gd name="T24" fmla="*/ 16 w 33"/>
                <a:gd name="T25" fmla="*/ 36 h 62"/>
                <a:gd name="T26" fmla="*/ 18 w 33"/>
                <a:gd name="T27" fmla="*/ 43 h 62"/>
                <a:gd name="T28" fmla="*/ 18 w 33"/>
                <a:gd name="T29" fmla="*/ 48 h 62"/>
                <a:gd name="T30" fmla="*/ 18 w 33"/>
                <a:gd name="T31" fmla="*/ 53 h 62"/>
                <a:gd name="T32" fmla="*/ 19 w 33"/>
                <a:gd name="T33" fmla="*/ 43 h 62"/>
                <a:gd name="T34" fmla="*/ 20 w 33"/>
                <a:gd name="T35" fmla="*/ 43 h 62"/>
                <a:gd name="T36" fmla="*/ 24 w 33"/>
                <a:gd name="T37" fmla="*/ 54 h 62"/>
                <a:gd name="T38" fmla="*/ 22 w 33"/>
                <a:gd name="T39" fmla="*/ 46 h 62"/>
                <a:gd name="T40" fmla="*/ 19 w 33"/>
                <a:gd name="T41" fmla="*/ 39 h 62"/>
                <a:gd name="T42" fmla="*/ 12 w 33"/>
                <a:gd name="T43" fmla="*/ 25 h 62"/>
                <a:gd name="T44" fmla="*/ 11 w 33"/>
                <a:gd name="T45" fmla="*/ 17 h 62"/>
                <a:gd name="T46" fmla="*/ 11 w 33"/>
                <a:gd name="T47" fmla="*/ 10 h 62"/>
                <a:gd name="T48" fmla="*/ 13 w 33"/>
                <a:gd name="T49" fmla="*/ 17 h 62"/>
                <a:gd name="T50" fmla="*/ 19 w 33"/>
                <a:gd name="T51" fmla="*/ 24 h 62"/>
                <a:gd name="T52" fmla="*/ 26 w 33"/>
                <a:gd name="T53" fmla="*/ 33 h 62"/>
                <a:gd name="T54" fmla="*/ 30 w 33"/>
                <a:gd name="T55" fmla="*/ 43 h 62"/>
                <a:gd name="T56" fmla="*/ 23 w 33"/>
                <a:gd name="T57" fmla="*/ 28 h 62"/>
                <a:gd name="T58" fmla="*/ 16 w 33"/>
                <a:gd name="T59" fmla="*/ 19 h 62"/>
                <a:gd name="T60" fmla="*/ 13 w 33"/>
                <a:gd name="T61" fmla="*/ 14 h 62"/>
                <a:gd name="T62" fmla="*/ 11 w 33"/>
                <a:gd name="T63" fmla="*/ 6 h 62"/>
                <a:gd name="T64" fmla="*/ 10 w 33"/>
                <a:gd name="T65" fmla="*/ 5 h 62"/>
                <a:gd name="T66" fmla="*/ 18 w 33"/>
                <a:gd name="T67" fmla="*/ 11 h 62"/>
                <a:gd name="T68" fmla="*/ 29 w 33"/>
                <a:gd name="T69" fmla="*/ 17 h 62"/>
                <a:gd name="T70" fmla="*/ 33 w 33"/>
                <a:gd name="T71" fmla="*/ 23 h 62"/>
                <a:gd name="T72" fmla="*/ 26 w 33"/>
                <a:gd name="T73" fmla="*/ 14 h 62"/>
                <a:gd name="T74" fmla="*/ 23 w 33"/>
                <a:gd name="T75" fmla="*/ 12 h 62"/>
                <a:gd name="T76" fmla="*/ 16 w 33"/>
                <a:gd name="T77" fmla="*/ 7 h 62"/>
                <a:gd name="T78" fmla="*/ 10 w 33"/>
                <a:gd name="T79" fmla="*/ 3 h 62"/>
                <a:gd name="T80" fmla="*/ 8 w 33"/>
                <a:gd name="T81" fmla="*/ 1 h 62"/>
                <a:gd name="T82" fmla="*/ 8 w 33"/>
                <a:gd name="T83" fmla="*/ 6 h 62"/>
                <a:gd name="T84" fmla="*/ 8 w 33"/>
                <a:gd name="T85" fmla="*/ 8 h 62"/>
                <a:gd name="T86" fmla="*/ 6 w 33"/>
                <a:gd name="T87" fmla="*/ 10 h 62"/>
                <a:gd name="T88" fmla="*/ 5 w 33"/>
                <a:gd name="T89" fmla="*/ 11 h 62"/>
                <a:gd name="T90" fmla="*/ 2 w 33"/>
                <a:gd name="T91" fmla="*/ 16 h 62"/>
                <a:gd name="T92" fmla="*/ 0 w 33"/>
                <a:gd name="T93" fmla="*/ 20 h 62"/>
                <a:gd name="T94" fmla="*/ 3 w 33"/>
                <a:gd name="T95" fmla="*/ 16 h 62"/>
                <a:gd name="T96" fmla="*/ 6 w 33"/>
                <a:gd name="T97" fmla="*/ 12 h 62"/>
                <a:gd name="T98" fmla="*/ 7 w 33"/>
                <a:gd name="T99" fmla="*/ 11 h 62"/>
                <a:gd name="T100" fmla="*/ 9 w 33"/>
                <a:gd name="T101" fmla="*/ 10 h 62"/>
                <a:gd name="T102" fmla="*/ 8 w 33"/>
                <a:gd name="T103" fmla="*/ 17 h 62"/>
                <a:gd name="T104" fmla="*/ 7 w 33"/>
                <a:gd name="T105" fmla="*/ 25 h 62"/>
                <a:gd name="T106" fmla="*/ 6 w 33"/>
                <a:gd name="T107" fmla="*/ 30 h 62"/>
                <a:gd name="T108" fmla="*/ 3 w 33"/>
                <a:gd name="T109" fmla="*/ 35 h 62"/>
                <a:gd name="T110" fmla="*/ 7 w 33"/>
                <a:gd name="T111" fmla="*/ 27 h 62"/>
                <a:gd name="T112" fmla="*/ 15 w 33"/>
                <a:gd name="T113" fmla="*/ 33 h 62"/>
                <a:gd name="T114" fmla="*/ 15 w 33"/>
                <a:gd name="T115"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2">
                  <a:moveTo>
                    <a:pt x="7" y="27"/>
                  </a:moveTo>
                  <a:cubicBezTo>
                    <a:pt x="7" y="26"/>
                    <a:pt x="8" y="26"/>
                    <a:pt x="8" y="25"/>
                  </a:cubicBezTo>
                  <a:cubicBezTo>
                    <a:pt x="8" y="24"/>
                    <a:pt x="8" y="24"/>
                    <a:pt x="8" y="24"/>
                  </a:cubicBezTo>
                  <a:cubicBezTo>
                    <a:pt x="8" y="22"/>
                    <a:pt x="9" y="20"/>
                    <a:pt x="9" y="19"/>
                  </a:cubicBezTo>
                  <a:cubicBezTo>
                    <a:pt x="9" y="19"/>
                    <a:pt x="9" y="20"/>
                    <a:pt x="10" y="21"/>
                  </a:cubicBezTo>
                  <a:cubicBezTo>
                    <a:pt x="10" y="23"/>
                    <a:pt x="10" y="24"/>
                    <a:pt x="11" y="25"/>
                  </a:cubicBezTo>
                  <a:cubicBezTo>
                    <a:pt x="12" y="27"/>
                    <a:pt x="12" y="28"/>
                    <a:pt x="13" y="29"/>
                  </a:cubicBezTo>
                  <a:cubicBezTo>
                    <a:pt x="13" y="29"/>
                    <a:pt x="13" y="29"/>
                    <a:pt x="13" y="29"/>
                  </a:cubicBezTo>
                  <a:cubicBezTo>
                    <a:pt x="13" y="30"/>
                    <a:pt x="13" y="31"/>
                    <a:pt x="14" y="32"/>
                  </a:cubicBezTo>
                  <a:cubicBezTo>
                    <a:pt x="14" y="32"/>
                    <a:pt x="14" y="33"/>
                    <a:pt x="14" y="34"/>
                  </a:cubicBezTo>
                  <a:cubicBezTo>
                    <a:pt x="14" y="35"/>
                    <a:pt x="13" y="35"/>
                    <a:pt x="13" y="36"/>
                  </a:cubicBezTo>
                  <a:cubicBezTo>
                    <a:pt x="13" y="37"/>
                    <a:pt x="12" y="37"/>
                    <a:pt x="12" y="38"/>
                  </a:cubicBezTo>
                  <a:cubicBezTo>
                    <a:pt x="11" y="38"/>
                    <a:pt x="11" y="38"/>
                    <a:pt x="11" y="38"/>
                  </a:cubicBezTo>
                  <a:cubicBezTo>
                    <a:pt x="11" y="39"/>
                    <a:pt x="11" y="39"/>
                    <a:pt x="11" y="39"/>
                  </a:cubicBezTo>
                  <a:cubicBezTo>
                    <a:pt x="11" y="39"/>
                    <a:pt x="10" y="40"/>
                    <a:pt x="10" y="40"/>
                  </a:cubicBezTo>
                  <a:cubicBezTo>
                    <a:pt x="10" y="40"/>
                    <a:pt x="9" y="41"/>
                    <a:pt x="8" y="42"/>
                  </a:cubicBezTo>
                  <a:cubicBezTo>
                    <a:pt x="8" y="42"/>
                    <a:pt x="7" y="43"/>
                    <a:pt x="6" y="43"/>
                  </a:cubicBezTo>
                  <a:cubicBezTo>
                    <a:pt x="8" y="42"/>
                    <a:pt x="9" y="41"/>
                    <a:pt x="10" y="40"/>
                  </a:cubicBezTo>
                  <a:cubicBezTo>
                    <a:pt x="11" y="40"/>
                    <a:pt x="11" y="40"/>
                    <a:pt x="11" y="39"/>
                  </a:cubicBezTo>
                  <a:cubicBezTo>
                    <a:pt x="12" y="39"/>
                    <a:pt x="12" y="39"/>
                    <a:pt x="12" y="39"/>
                  </a:cubicBezTo>
                  <a:cubicBezTo>
                    <a:pt x="12" y="38"/>
                    <a:pt x="12" y="38"/>
                    <a:pt x="12" y="38"/>
                  </a:cubicBezTo>
                  <a:cubicBezTo>
                    <a:pt x="13" y="38"/>
                    <a:pt x="13" y="37"/>
                    <a:pt x="14" y="36"/>
                  </a:cubicBezTo>
                  <a:cubicBezTo>
                    <a:pt x="14" y="36"/>
                    <a:pt x="15" y="35"/>
                    <a:pt x="15" y="34"/>
                  </a:cubicBezTo>
                  <a:cubicBezTo>
                    <a:pt x="15" y="34"/>
                    <a:pt x="15" y="34"/>
                    <a:pt x="15" y="33"/>
                  </a:cubicBezTo>
                  <a:cubicBezTo>
                    <a:pt x="15" y="34"/>
                    <a:pt x="15" y="34"/>
                    <a:pt x="16" y="34"/>
                  </a:cubicBezTo>
                  <a:cubicBezTo>
                    <a:pt x="16" y="35"/>
                    <a:pt x="16" y="35"/>
                    <a:pt x="16" y="36"/>
                  </a:cubicBezTo>
                  <a:cubicBezTo>
                    <a:pt x="16" y="36"/>
                    <a:pt x="17" y="37"/>
                    <a:pt x="17" y="38"/>
                  </a:cubicBezTo>
                  <a:cubicBezTo>
                    <a:pt x="17" y="40"/>
                    <a:pt x="18" y="41"/>
                    <a:pt x="18" y="43"/>
                  </a:cubicBezTo>
                  <a:cubicBezTo>
                    <a:pt x="18" y="44"/>
                    <a:pt x="18" y="45"/>
                    <a:pt x="18" y="45"/>
                  </a:cubicBezTo>
                  <a:cubicBezTo>
                    <a:pt x="18" y="46"/>
                    <a:pt x="18" y="47"/>
                    <a:pt x="18" y="48"/>
                  </a:cubicBezTo>
                  <a:cubicBezTo>
                    <a:pt x="18" y="49"/>
                    <a:pt x="18" y="50"/>
                    <a:pt x="18" y="50"/>
                  </a:cubicBezTo>
                  <a:cubicBezTo>
                    <a:pt x="18" y="51"/>
                    <a:pt x="18" y="52"/>
                    <a:pt x="18" y="53"/>
                  </a:cubicBezTo>
                  <a:cubicBezTo>
                    <a:pt x="18" y="51"/>
                    <a:pt x="19" y="50"/>
                    <a:pt x="19" y="48"/>
                  </a:cubicBezTo>
                  <a:cubicBezTo>
                    <a:pt x="19" y="46"/>
                    <a:pt x="19" y="44"/>
                    <a:pt x="19" y="43"/>
                  </a:cubicBezTo>
                  <a:cubicBezTo>
                    <a:pt x="19" y="42"/>
                    <a:pt x="19" y="41"/>
                    <a:pt x="19" y="40"/>
                  </a:cubicBezTo>
                  <a:cubicBezTo>
                    <a:pt x="19" y="41"/>
                    <a:pt x="20" y="42"/>
                    <a:pt x="20" y="43"/>
                  </a:cubicBezTo>
                  <a:cubicBezTo>
                    <a:pt x="21" y="44"/>
                    <a:pt x="21" y="45"/>
                    <a:pt x="22" y="46"/>
                  </a:cubicBezTo>
                  <a:cubicBezTo>
                    <a:pt x="22" y="49"/>
                    <a:pt x="23" y="51"/>
                    <a:pt x="24" y="54"/>
                  </a:cubicBezTo>
                  <a:cubicBezTo>
                    <a:pt x="25" y="56"/>
                    <a:pt x="25" y="59"/>
                    <a:pt x="26" y="62"/>
                  </a:cubicBezTo>
                  <a:cubicBezTo>
                    <a:pt x="25" y="56"/>
                    <a:pt x="24" y="51"/>
                    <a:pt x="22" y="46"/>
                  </a:cubicBezTo>
                  <a:cubicBezTo>
                    <a:pt x="22" y="45"/>
                    <a:pt x="21" y="44"/>
                    <a:pt x="21" y="42"/>
                  </a:cubicBezTo>
                  <a:cubicBezTo>
                    <a:pt x="21" y="41"/>
                    <a:pt x="20" y="40"/>
                    <a:pt x="19" y="39"/>
                  </a:cubicBezTo>
                  <a:cubicBezTo>
                    <a:pt x="18" y="36"/>
                    <a:pt x="17" y="34"/>
                    <a:pt x="16" y="32"/>
                  </a:cubicBezTo>
                  <a:cubicBezTo>
                    <a:pt x="15" y="29"/>
                    <a:pt x="13" y="27"/>
                    <a:pt x="12" y="25"/>
                  </a:cubicBezTo>
                  <a:cubicBezTo>
                    <a:pt x="12" y="23"/>
                    <a:pt x="12" y="22"/>
                    <a:pt x="11" y="21"/>
                  </a:cubicBezTo>
                  <a:cubicBezTo>
                    <a:pt x="11" y="20"/>
                    <a:pt x="11" y="18"/>
                    <a:pt x="11" y="17"/>
                  </a:cubicBezTo>
                  <a:cubicBezTo>
                    <a:pt x="10" y="16"/>
                    <a:pt x="10" y="15"/>
                    <a:pt x="10" y="13"/>
                  </a:cubicBezTo>
                  <a:cubicBezTo>
                    <a:pt x="10" y="12"/>
                    <a:pt x="11" y="11"/>
                    <a:pt x="11" y="10"/>
                  </a:cubicBezTo>
                  <a:cubicBezTo>
                    <a:pt x="11" y="12"/>
                    <a:pt x="12" y="13"/>
                    <a:pt x="12" y="15"/>
                  </a:cubicBezTo>
                  <a:cubicBezTo>
                    <a:pt x="13" y="16"/>
                    <a:pt x="13" y="16"/>
                    <a:pt x="13" y="17"/>
                  </a:cubicBezTo>
                  <a:cubicBezTo>
                    <a:pt x="14" y="18"/>
                    <a:pt x="14" y="19"/>
                    <a:pt x="15" y="20"/>
                  </a:cubicBezTo>
                  <a:cubicBezTo>
                    <a:pt x="16" y="21"/>
                    <a:pt x="17" y="23"/>
                    <a:pt x="19" y="24"/>
                  </a:cubicBezTo>
                  <a:cubicBezTo>
                    <a:pt x="20" y="26"/>
                    <a:pt x="21" y="27"/>
                    <a:pt x="22" y="28"/>
                  </a:cubicBezTo>
                  <a:cubicBezTo>
                    <a:pt x="24" y="30"/>
                    <a:pt x="25" y="31"/>
                    <a:pt x="26" y="33"/>
                  </a:cubicBezTo>
                  <a:cubicBezTo>
                    <a:pt x="27" y="35"/>
                    <a:pt x="28" y="36"/>
                    <a:pt x="28" y="38"/>
                  </a:cubicBezTo>
                  <a:cubicBezTo>
                    <a:pt x="29" y="40"/>
                    <a:pt x="30" y="42"/>
                    <a:pt x="30" y="43"/>
                  </a:cubicBezTo>
                  <a:cubicBezTo>
                    <a:pt x="30" y="40"/>
                    <a:pt x="28" y="36"/>
                    <a:pt x="26" y="33"/>
                  </a:cubicBezTo>
                  <a:cubicBezTo>
                    <a:pt x="25" y="31"/>
                    <a:pt x="24" y="29"/>
                    <a:pt x="23" y="28"/>
                  </a:cubicBezTo>
                  <a:cubicBezTo>
                    <a:pt x="22" y="26"/>
                    <a:pt x="21" y="25"/>
                    <a:pt x="19" y="24"/>
                  </a:cubicBezTo>
                  <a:cubicBezTo>
                    <a:pt x="18" y="22"/>
                    <a:pt x="17" y="21"/>
                    <a:pt x="16" y="19"/>
                  </a:cubicBezTo>
                  <a:cubicBezTo>
                    <a:pt x="15" y="18"/>
                    <a:pt x="15" y="18"/>
                    <a:pt x="15" y="17"/>
                  </a:cubicBezTo>
                  <a:cubicBezTo>
                    <a:pt x="14" y="16"/>
                    <a:pt x="14" y="15"/>
                    <a:pt x="13" y="14"/>
                  </a:cubicBezTo>
                  <a:cubicBezTo>
                    <a:pt x="13" y="12"/>
                    <a:pt x="12" y="11"/>
                    <a:pt x="11" y="9"/>
                  </a:cubicBezTo>
                  <a:cubicBezTo>
                    <a:pt x="11" y="8"/>
                    <a:pt x="11" y="7"/>
                    <a:pt x="11" y="6"/>
                  </a:cubicBezTo>
                  <a:cubicBezTo>
                    <a:pt x="10" y="6"/>
                    <a:pt x="10" y="6"/>
                    <a:pt x="10" y="5"/>
                  </a:cubicBezTo>
                  <a:cubicBezTo>
                    <a:pt x="10" y="5"/>
                    <a:pt x="10" y="5"/>
                    <a:pt x="10" y="5"/>
                  </a:cubicBezTo>
                  <a:cubicBezTo>
                    <a:pt x="12" y="6"/>
                    <a:pt x="13" y="7"/>
                    <a:pt x="15" y="8"/>
                  </a:cubicBezTo>
                  <a:cubicBezTo>
                    <a:pt x="16" y="9"/>
                    <a:pt x="17" y="10"/>
                    <a:pt x="18" y="11"/>
                  </a:cubicBezTo>
                  <a:cubicBezTo>
                    <a:pt x="20" y="11"/>
                    <a:pt x="21" y="12"/>
                    <a:pt x="22" y="12"/>
                  </a:cubicBezTo>
                  <a:cubicBezTo>
                    <a:pt x="25" y="13"/>
                    <a:pt x="27" y="15"/>
                    <a:pt x="29" y="17"/>
                  </a:cubicBezTo>
                  <a:cubicBezTo>
                    <a:pt x="29" y="18"/>
                    <a:pt x="30" y="19"/>
                    <a:pt x="31" y="20"/>
                  </a:cubicBezTo>
                  <a:cubicBezTo>
                    <a:pt x="32" y="21"/>
                    <a:pt x="33" y="22"/>
                    <a:pt x="33" y="23"/>
                  </a:cubicBezTo>
                  <a:cubicBezTo>
                    <a:pt x="32" y="21"/>
                    <a:pt x="31" y="19"/>
                    <a:pt x="29" y="17"/>
                  </a:cubicBezTo>
                  <a:cubicBezTo>
                    <a:pt x="28" y="15"/>
                    <a:pt x="27" y="15"/>
                    <a:pt x="26" y="14"/>
                  </a:cubicBezTo>
                  <a:cubicBezTo>
                    <a:pt x="25" y="13"/>
                    <a:pt x="25" y="13"/>
                    <a:pt x="24" y="12"/>
                  </a:cubicBezTo>
                  <a:cubicBezTo>
                    <a:pt x="24" y="12"/>
                    <a:pt x="24" y="12"/>
                    <a:pt x="23" y="12"/>
                  </a:cubicBezTo>
                  <a:cubicBezTo>
                    <a:pt x="23" y="12"/>
                    <a:pt x="23" y="12"/>
                    <a:pt x="22" y="12"/>
                  </a:cubicBezTo>
                  <a:cubicBezTo>
                    <a:pt x="20" y="10"/>
                    <a:pt x="18" y="9"/>
                    <a:pt x="16" y="7"/>
                  </a:cubicBezTo>
                  <a:cubicBezTo>
                    <a:pt x="14" y="7"/>
                    <a:pt x="13" y="6"/>
                    <a:pt x="12" y="5"/>
                  </a:cubicBezTo>
                  <a:cubicBezTo>
                    <a:pt x="12" y="4"/>
                    <a:pt x="11" y="4"/>
                    <a:pt x="10" y="3"/>
                  </a:cubicBezTo>
                  <a:cubicBezTo>
                    <a:pt x="10" y="3"/>
                    <a:pt x="10" y="2"/>
                    <a:pt x="10" y="1"/>
                  </a:cubicBezTo>
                  <a:cubicBezTo>
                    <a:pt x="9" y="1"/>
                    <a:pt x="9" y="0"/>
                    <a:pt x="8" y="1"/>
                  </a:cubicBezTo>
                  <a:cubicBezTo>
                    <a:pt x="8" y="1"/>
                    <a:pt x="7" y="1"/>
                    <a:pt x="8" y="2"/>
                  </a:cubicBezTo>
                  <a:cubicBezTo>
                    <a:pt x="8" y="3"/>
                    <a:pt x="8" y="4"/>
                    <a:pt x="8" y="6"/>
                  </a:cubicBezTo>
                  <a:cubicBezTo>
                    <a:pt x="9" y="6"/>
                    <a:pt x="9" y="7"/>
                    <a:pt x="9" y="8"/>
                  </a:cubicBezTo>
                  <a:cubicBezTo>
                    <a:pt x="9" y="8"/>
                    <a:pt x="8" y="8"/>
                    <a:pt x="8" y="8"/>
                  </a:cubicBezTo>
                  <a:cubicBezTo>
                    <a:pt x="8" y="9"/>
                    <a:pt x="7" y="9"/>
                    <a:pt x="7" y="10"/>
                  </a:cubicBezTo>
                  <a:cubicBezTo>
                    <a:pt x="7" y="10"/>
                    <a:pt x="6" y="10"/>
                    <a:pt x="6" y="10"/>
                  </a:cubicBezTo>
                  <a:cubicBezTo>
                    <a:pt x="6" y="11"/>
                    <a:pt x="6" y="11"/>
                    <a:pt x="6" y="11"/>
                  </a:cubicBezTo>
                  <a:cubicBezTo>
                    <a:pt x="6" y="11"/>
                    <a:pt x="6" y="11"/>
                    <a:pt x="5" y="11"/>
                  </a:cubicBezTo>
                  <a:cubicBezTo>
                    <a:pt x="5" y="12"/>
                    <a:pt x="4" y="12"/>
                    <a:pt x="4" y="13"/>
                  </a:cubicBezTo>
                  <a:cubicBezTo>
                    <a:pt x="3" y="14"/>
                    <a:pt x="3" y="15"/>
                    <a:pt x="2" y="16"/>
                  </a:cubicBezTo>
                  <a:cubicBezTo>
                    <a:pt x="2" y="17"/>
                    <a:pt x="1" y="17"/>
                    <a:pt x="1" y="18"/>
                  </a:cubicBezTo>
                  <a:cubicBezTo>
                    <a:pt x="1" y="18"/>
                    <a:pt x="1" y="19"/>
                    <a:pt x="0" y="20"/>
                  </a:cubicBezTo>
                  <a:cubicBezTo>
                    <a:pt x="1" y="19"/>
                    <a:pt x="1" y="19"/>
                    <a:pt x="1" y="18"/>
                  </a:cubicBezTo>
                  <a:cubicBezTo>
                    <a:pt x="2" y="17"/>
                    <a:pt x="2" y="17"/>
                    <a:pt x="3" y="16"/>
                  </a:cubicBezTo>
                  <a:cubicBezTo>
                    <a:pt x="3" y="15"/>
                    <a:pt x="4" y="14"/>
                    <a:pt x="5" y="13"/>
                  </a:cubicBezTo>
                  <a:cubicBezTo>
                    <a:pt x="5" y="13"/>
                    <a:pt x="6" y="12"/>
                    <a:pt x="6" y="12"/>
                  </a:cubicBezTo>
                  <a:cubicBezTo>
                    <a:pt x="6" y="12"/>
                    <a:pt x="6" y="12"/>
                    <a:pt x="7" y="12"/>
                  </a:cubicBezTo>
                  <a:cubicBezTo>
                    <a:pt x="7" y="11"/>
                    <a:pt x="7" y="11"/>
                    <a:pt x="7" y="11"/>
                  </a:cubicBezTo>
                  <a:cubicBezTo>
                    <a:pt x="7" y="11"/>
                    <a:pt x="7" y="11"/>
                    <a:pt x="8" y="11"/>
                  </a:cubicBezTo>
                  <a:cubicBezTo>
                    <a:pt x="8" y="10"/>
                    <a:pt x="8" y="10"/>
                    <a:pt x="9" y="10"/>
                  </a:cubicBezTo>
                  <a:cubicBezTo>
                    <a:pt x="9" y="10"/>
                    <a:pt x="9" y="11"/>
                    <a:pt x="9" y="11"/>
                  </a:cubicBezTo>
                  <a:cubicBezTo>
                    <a:pt x="8" y="17"/>
                    <a:pt x="8" y="17"/>
                    <a:pt x="8" y="17"/>
                  </a:cubicBezTo>
                  <a:cubicBezTo>
                    <a:pt x="8" y="19"/>
                    <a:pt x="7" y="21"/>
                    <a:pt x="7" y="23"/>
                  </a:cubicBezTo>
                  <a:cubicBezTo>
                    <a:pt x="7" y="25"/>
                    <a:pt x="7" y="25"/>
                    <a:pt x="7" y="25"/>
                  </a:cubicBezTo>
                  <a:cubicBezTo>
                    <a:pt x="7" y="25"/>
                    <a:pt x="7" y="26"/>
                    <a:pt x="7" y="27"/>
                  </a:cubicBezTo>
                  <a:cubicBezTo>
                    <a:pt x="6" y="28"/>
                    <a:pt x="6" y="29"/>
                    <a:pt x="6" y="30"/>
                  </a:cubicBezTo>
                  <a:cubicBezTo>
                    <a:pt x="5" y="31"/>
                    <a:pt x="5" y="31"/>
                    <a:pt x="4" y="32"/>
                  </a:cubicBezTo>
                  <a:cubicBezTo>
                    <a:pt x="4" y="33"/>
                    <a:pt x="3" y="34"/>
                    <a:pt x="3" y="35"/>
                  </a:cubicBezTo>
                  <a:cubicBezTo>
                    <a:pt x="4" y="34"/>
                    <a:pt x="5" y="32"/>
                    <a:pt x="6" y="30"/>
                  </a:cubicBezTo>
                  <a:cubicBezTo>
                    <a:pt x="7" y="29"/>
                    <a:pt x="7" y="28"/>
                    <a:pt x="7" y="27"/>
                  </a:cubicBezTo>
                  <a:close/>
                  <a:moveTo>
                    <a:pt x="15" y="33"/>
                  </a:moveTo>
                  <a:cubicBezTo>
                    <a:pt x="15" y="33"/>
                    <a:pt x="15" y="33"/>
                    <a:pt x="15" y="33"/>
                  </a:cubicBezTo>
                  <a:cubicBezTo>
                    <a:pt x="15" y="33"/>
                    <a:pt x="15" y="33"/>
                    <a:pt x="15" y="33"/>
                  </a:cubicBezTo>
                  <a:cubicBezTo>
                    <a:pt x="15" y="33"/>
                    <a:pt x="15" y="33"/>
                    <a:pt x="15" y="3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123"/>
            <p:cNvSpPr>
              <a:spLocks/>
            </p:cNvSpPr>
            <p:nvPr/>
          </p:nvSpPr>
          <p:spPr bwMode="auto">
            <a:xfrm>
              <a:off x="5797514" y="4465663"/>
              <a:ext cx="233364" cy="101601"/>
            </a:xfrm>
            <a:custGeom>
              <a:avLst/>
              <a:gdLst>
                <a:gd name="T0" fmla="*/ 62 w 62"/>
                <a:gd name="T1" fmla="*/ 0 h 27"/>
                <a:gd name="T2" fmla="*/ 33 w 62"/>
                <a:gd name="T3" fmla="*/ 15 h 27"/>
                <a:gd name="T4" fmla="*/ 15 w 62"/>
                <a:gd name="T5" fmla="*/ 17 h 27"/>
                <a:gd name="T6" fmla="*/ 0 w 62"/>
                <a:gd name="T7" fmla="*/ 18 h 27"/>
                <a:gd name="T8" fmla="*/ 22 w 62"/>
                <a:gd name="T9" fmla="*/ 27 h 27"/>
                <a:gd name="T10" fmla="*/ 42 w 62"/>
                <a:gd name="T11" fmla="*/ 18 h 27"/>
                <a:gd name="T12" fmla="*/ 62 w 62"/>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62" h="27">
                  <a:moveTo>
                    <a:pt x="62" y="0"/>
                  </a:moveTo>
                  <a:cubicBezTo>
                    <a:pt x="52" y="5"/>
                    <a:pt x="44" y="12"/>
                    <a:pt x="33" y="15"/>
                  </a:cubicBezTo>
                  <a:cubicBezTo>
                    <a:pt x="27" y="17"/>
                    <a:pt x="21" y="17"/>
                    <a:pt x="15" y="17"/>
                  </a:cubicBezTo>
                  <a:cubicBezTo>
                    <a:pt x="10" y="17"/>
                    <a:pt x="4" y="16"/>
                    <a:pt x="0" y="18"/>
                  </a:cubicBezTo>
                  <a:cubicBezTo>
                    <a:pt x="7" y="21"/>
                    <a:pt x="14" y="24"/>
                    <a:pt x="22" y="27"/>
                  </a:cubicBezTo>
                  <a:cubicBezTo>
                    <a:pt x="29" y="26"/>
                    <a:pt x="38" y="21"/>
                    <a:pt x="42" y="18"/>
                  </a:cubicBezTo>
                  <a:cubicBezTo>
                    <a:pt x="50" y="13"/>
                    <a:pt x="55" y="6"/>
                    <a:pt x="62"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126"/>
            <p:cNvSpPr>
              <a:spLocks/>
            </p:cNvSpPr>
            <p:nvPr/>
          </p:nvSpPr>
          <p:spPr bwMode="auto">
            <a:xfrm>
              <a:off x="5800689" y="4322787"/>
              <a:ext cx="274639" cy="115888"/>
            </a:xfrm>
            <a:custGeom>
              <a:avLst/>
              <a:gdLst>
                <a:gd name="T0" fmla="*/ 41 w 73"/>
                <a:gd name="T1" fmla="*/ 18 h 31"/>
                <a:gd name="T2" fmla="*/ 60 w 73"/>
                <a:gd name="T3" fmla="*/ 29 h 31"/>
                <a:gd name="T4" fmla="*/ 73 w 73"/>
                <a:gd name="T5" fmla="*/ 31 h 31"/>
                <a:gd name="T6" fmla="*/ 54 w 73"/>
                <a:gd name="T7" fmla="*/ 20 h 31"/>
                <a:gd name="T8" fmla="*/ 36 w 73"/>
                <a:gd name="T9" fmla="*/ 4 h 31"/>
                <a:gd name="T10" fmla="*/ 16 w 73"/>
                <a:gd name="T11" fmla="*/ 1 h 31"/>
                <a:gd name="T12" fmla="*/ 13 w 73"/>
                <a:gd name="T13" fmla="*/ 3 h 31"/>
                <a:gd name="T14" fmla="*/ 0 w 73"/>
                <a:gd name="T15" fmla="*/ 22 h 31"/>
                <a:gd name="T16" fmla="*/ 9 w 73"/>
                <a:gd name="T17" fmla="*/ 16 h 31"/>
                <a:gd name="T18" fmla="*/ 41 w 73"/>
                <a:gd name="T19"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31">
                  <a:moveTo>
                    <a:pt x="41" y="18"/>
                  </a:moveTo>
                  <a:cubicBezTo>
                    <a:pt x="45" y="21"/>
                    <a:pt x="55" y="27"/>
                    <a:pt x="60" y="29"/>
                  </a:cubicBezTo>
                  <a:cubicBezTo>
                    <a:pt x="64" y="30"/>
                    <a:pt x="73" y="31"/>
                    <a:pt x="73" y="31"/>
                  </a:cubicBezTo>
                  <a:cubicBezTo>
                    <a:pt x="66" y="29"/>
                    <a:pt x="60" y="25"/>
                    <a:pt x="54" y="20"/>
                  </a:cubicBezTo>
                  <a:cubicBezTo>
                    <a:pt x="48" y="15"/>
                    <a:pt x="43" y="9"/>
                    <a:pt x="36" y="4"/>
                  </a:cubicBezTo>
                  <a:cubicBezTo>
                    <a:pt x="30" y="0"/>
                    <a:pt x="22" y="0"/>
                    <a:pt x="16" y="1"/>
                  </a:cubicBezTo>
                  <a:cubicBezTo>
                    <a:pt x="15" y="2"/>
                    <a:pt x="14" y="2"/>
                    <a:pt x="13" y="3"/>
                  </a:cubicBezTo>
                  <a:cubicBezTo>
                    <a:pt x="8" y="9"/>
                    <a:pt x="4" y="15"/>
                    <a:pt x="0" y="22"/>
                  </a:cubicBezTo>
                  <a:cubicBezTo>
                    <a:pt x="3" y="20"/>
                    <a:pt x="6" y="17"/>
                    <a:pt x="9" y="16"/>
                  </a:cubicBezTo>
                  <a:cubicBezTo>
                    <a:pt x="22" y="11"/>
                    <a:pt x="35" y="14"/>
                    <a:pt x="41"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2127"/>
            <p:cNvSpPr>
              <a:spLocks/>
            </p:cNvSpPr>
            <p:nvPr/>
          </p:nvSpPr>
          <p:spPr bwMode="auto">
            <a:xfrm>
              <a:off x="5764176" y="4341837"/>
              <a:ext cx="427040" cy="228602"/>
            </a:xfrm>
            <a:custGeom>
              <a:avLst/>
              <a:gdLst>
                <a:gd name="T0" fmla="*/ 46 w 114"/>
                <a:gd name="T1" fmla="*/ 12 h 61"/>
                <a:gd name="T2" fmla="*/ 66 w 114"/>
                <a:gd name="T3" fmla="*/ 23 h 61"/>
                <a:gd name="T4" fmla="*/ 71 w 114"/>
                <a:gd name="T5" fmla="*/ 26 h 61"/>
                <a:gd name="T6" fmla="*/ 73 w 114"/>
                <a:gd name="T7" fmla="*/ 27 h 61"/>
                <a:gd name="T8" fmla="*/ 71 w 114"/>
                <a:gd name="T9" fmla="*/ 29 h 61"/>
                <a:gd name="T10" fmla="*/ 63 w 114"/>
                <a:gd name="T11" fmla="*/ 28 h 61"/>
                <a:gd name="T12" fmla="*/ 50 w 114"/>
                <a:gd name="T13" fmla="*/ 27 h 61"/>
                <a:gd name="T14" fmla="*/ 38 w 114"/>
                <a:gd name="T15" fmla="*/ 25 h 61"/>
                <a:gd name="T16" fmla="*/ 25 w 114"/>
                <a:gd name="T17" fmla="*/ 24 h 61"/>
                <a:gd name="T18" fmla="*/ 17 w 114"/>
                <a:gd name="T19" fmla="*/ 28 h 61"/>
                <a:gd name="T20" fmla="*/ 34 w 114"/>
                <a:gd name="T21" fmla="*/ 26 h 61"/>
                <a:gd name="T22" fmla="*/ 42 w 114"/>
                <a:gd name="T23" fmla="*/ 27 h 61"/>
                <a:gd name="T24" fmla="*/ 26 w 114"/>
                <a:gd name="T25" fmla="*/ 31 h 61"/>
                <a:gd name="T26" fmla="*/ 6 w 114"/>
                <a:gd name="T27" fmla="*/ 40 h 61"/>
                <a:gd name="T28" fmla="*/ 3 w 114"/>
                <a:gd name="T29" fmla="*/ 43 h 61"/>
                <a:gd name="T30" fmla="*/ 13 w 114"/>
                <a:gd name="T31" fmla="*/ 39 h 61"/>
                <a:gd name="T32" fmla="*/ 56 w 114"/>
                <a:gd name="T33" fmla="*/ 30 h 61"/>
                <a:gd name="T34" fmla="*/ 67 w 114"/>
                <a:gd name="T35" fmla="*/ 31 h 61"/>
                <a:gd name="T36" fmla="*/ 71 w 114"/>
                <a:gd name="T37" fmla="*/ 31 h 61"/>
                <a:gd name="T38" fmla="*/ 67 w 114"/>
                <a:gd name="T39" fmla="*/ 33 h 61"/>
                <a:gd name="T40" fmla="*/ 50 w 114"/>
                <a:gd name="T41" fmla="*/ 44 h 61"/>
                <a:gd name="T42" fmla="*/ 43 w 114"/>
                <a:gd name="T43" fmla="*/ 47 h 61"/>
                <a:gd name="T44" fmla="*/ 27 w 114"/>
                <a:gd name="T45" fmla="*/ 50 h 61"/>
                <a:gd name="T46" fmla="*/ 27 w 114"/>
                <a:gd name="T47" fmla="*/ 50 h 61"/>
                <a:gd name="T48" fmla="*/ 43 w 114"/>
                <a:gd name="T49" fmla="*/ 48 h 61"/>
                <a:gd name="T50" fmla="*/ 51 w 114"/>
                <a:gd name="T51" fmla="*/ 46 h 61"/>
                <a:gd name="T52" fmla="*/ 71 w 114"/>
                <a:gd name="T53" fmla="*/ 33 h 61"/>
                <a:gd name="T54" fmla="*/ 77 w 114"/>
                <a:gd name="T55" fmla="*/ 32 h 61"/>
                <a:gd name="T56" fmla="*/ 93 w 114"/>
                <a:gd name="T57" fmla="*/ 31 h 61"/>
                <a:gd name="T58" fmla="*/ 91 w 114"/>
                <a:gd name="T59" fmla="*/ 35 h 61"/>
                <a:gd name="T60" fmla="*/ 86 w 114"/>
                <a:gd name="T61" fmla="*/ 43 h 61"/>
                <a:gd name="T62" fmla="*/ 71 w 114"/>
                <a:gd name="T63" fmla="*/ 55 h 61"/>
                <a:gd name="T64" fmla="*/ 59 w 114"/>
                <a:gd name="T65" fmla="*/ 61 h 61"/>
                <a:gd name="T66" fmla="*/ 71 w 114"/>
                <a:gd name="T67" fmla="*/ 56 h 61"/>
                <a:gd name="T68" fmla="*/ 87 w 114"/>
                <a:gd name="T69" fmla="*/ 44 h 61"/>
                <a:gd name="T70" fmla="*/ 92 w 114"/>
                <a:gd name="T71" fmla="*/ 37 h 61"/>
                <a:gd name="T72" fmla="*/ 94 w 114"/>
                <a:gd name="T73" fmla="*/ 33 h 61"/>
                <a:gd name="T74" fmla="*/ 101 w 114"/>
                <a:gd name="T75" fmla="*/ 29 h 61"/>
                <a:gd name="T76" fmla="*/ 106 w 114"/>
                <a:gd name="T77" fmla="*/ 26 h 61"/>
                <a:gd name="T78" fmla="*/ 107 w 114"/>
                <a:gd name="T79" fmla="*/ 26 h 61"/>
                <a:gd name="T80" fmla="*/ 110 w 114"/>
                <a:gd name="T81" fmla="*/ 23 h 61"/>
                <a:gd name="T82" fmla="*/ 102 w 114"/>
                <a:gd name="T83" fmla="*/ 26 h 61"/>
                <a:gd name="T84" fmla="*/ 99 w 114"/>
                <a:gd name="T85" fmla="*/ 26 h 61"/>
                <a:gd name="T86" fmla="*/ 96 w 114"/>
                <a:gd name="T87" fmla="*/ 25 h 61"/>
                <a:gd name="T88" fmla="*/ 80 w 114"/>
                <a:gd name="T89" fmla="*/ 20 h 61"/>
                <a:gd name="T90" fmla="*/ 74 w 114"/>
                <a:gd name="T91" fmla="*/ 17 h 61"/>
                <a:gd name="T92" fmla="*/ 61 w 114"/>
                <a:gd name="T93" fmla="*/ 0 h 61"/>
                <a:gd name="T94" fmla="*/ 68 w 114"/>
                <a:gd name="T95" fmla="*/ 12 h 61"/>
                <a:gd name="T96" fmla="*/ 76 w 114"/>
                <a:gd name="T97" fmla="*/ 19 h 61"/>
                <a:gd name="T98" fmla="*/ 86 w 114"/>
                <a:gd name="T99" fmla="*/ 24 h 61"/>
                <a:gd name="T100" fmla="*/ 96 w 114"/>
                <a:gd name="T101" fmla="*/ 27 h 61"/>
                <a:gd name="T102" fmla="*/ 85 w 114"/>
                <a:gd name="T103" fmla="*/ 29 h 61"/>
                <a:gd name="T104" fmla="*/ 81 w 114"/>
                <a:gd name="T105" fmla="*/ 28 h 61"/>
                <a:gd name="T106" fmla="*/ 73 w 114"/>
                <a:gd name="T107" fmla="*/ 25 h 61"/>
                <a:gd name="T108" fmla="*/ 71 w 114"/>
                <a:gd name="T109" fmla="*/ 24 h 61"/>
                <a:gd name="T110" fmla="*/ 61 w 114"/>
                <a:gd name="T111" fmla="*/ 18 h 61"/>
                <a:gd name="T112" fmla="*/ 39 w 114"/>
                <a:gd name="T113" fmla="*/ 8 h 61"/>
                <a:gd name="T114" fmla="*/ 39 w 114"/>
                <a:gd name="T115"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4" h="61">
                  <a:moveTo>
                    <a:pt x="39" y="10"/>
                  </a:moveTo>
                  <a:cubicBezTo>
                    <a:pt x="42" y="10"/>
                    <a:pt x="44" y="11"/>
                    <a:pt x="46" y="12"/>
                  </a:cubicBezTo>
                  <a:cubicBezTo>
                    <a:pt x="51" y="14"/>
                    <a:pt x="55" y="16"/>
                    <a:pt x="60" y="19"/>
                  </a:cubicBezTo>
                  <a:cubicBezTo>
                    <a:pt x="62" y="20"/>
                    <a:pt x="64" y="22"/>
                    <a:pt x="66" y="23"/>
                  </a:cubicBezTo>
                  <a:cubicBezTo>
                    <a:pt x="67" y="24"/>
                    <a:pt x="69" y="25"/>
                    <a:pt x="70" y="25"/>
                  </a:cubicBezTo>
                  <a:cubicBezTo>
                    <a:pt x="71" y="26"/>
                    <a:pt x="71" y="26"/>
                    <a:pt x="71" y="26"/>
                  </a:cubicBezTo>
                  <a:cubicBezTo>
                    <a:pt x="72" y="27"/>
                    <a:pt x="72" y="27"/>
                    <a:pt x="72" y="27"/>
                  </a:cubicBezTo>
                  <a:cubicBezTo>
                    <a:pt x="73" y="27"/>
                    <a:pt x="73" y="27"/>
                    <a:pt x="73" y="27"/>
                  </a:cubicBezTo>
                  <a:cubicBezTo>
                    <a:pt x="74" y="28"/>
                    <a:pt x="76" y="29"/>
                    <a:pt x="77" y="29"/>
                  </a:cubicBezTo>
                  <a:cubicBezTo>
                    <a:pt x="75" y="29"/>
                    <a:pt x="73" y="29"/>
                    <a:pt x="71" y="29"/>
                  </a:cubicBezTo>
                  <a:cubicBezTo>
                    <a:pt x="70" y="28"/>
                    <a:pt x="68" y="28"/>
                    <a:pt x="67" y="28"/>
                  </a:cubicBezTo>
                  <a:cubicBezTo>
                    <a:pt x="66" y="28"/>
                    <a:pt x="64" y="28"/>
                    <a:pt x="63" y="28"/>
                  </a:cubicBezTo>
                  <a:cubicBezTo>
                    <a:pt x="61" y="27"/>
                    <a:pt x="58" y="27"/>
                    <a:pt x="56" y="27"/>
                  </a:cubicBezTo>
                  <a:cubicBezTo>
                    <a:pt x="54" y="27"/>
                    <a:pt x="52" y="27"/>
                    <a:pt x="50" y="27"/>
                  </a:cubicBezTo>
                  <a:cubicBezTo>
                    <a:pt x="47" y="26"/>
                    <a:pt x="45" y="26"/>
                    <a:pt x="42" y="25"/>
                  </a:cubicBezTo>
                  <a:cubicBezTo>
                    <a:pt x="41" y="25"/>
                    <a:pt x="39" y="25"/>
                    <a:pt x="38" y="25"/>
                  </a:cubicBezTo>
                  <a:cubicBezTo>
                    <a:pt x="37" y="24"/>
                    <a:pt x="35" y="24"/>
                    <a:pt x="34" y="24"/>
                  </a:cubicBezTo>
                  <a:cubicBezTo>
                    <a:pt x="31" y="24"/>
                    <a:pt x="28" y="24"/>
                    <a:pt x="25" y="24"/>
                  </a:cubicBezTo>
                  <a:cubicBezTo>
                    <a:pt x="24" y="24"/>
                    <a:pt x="22" y="25"/>
                    <a:pt x="21" y="25"/>
                  </a:cubicBezTo>
                  <a:cubicBezTo>
                    <a:pt x="20" y="26"/>
                    <a:pt x="18" y="27"/>
                    <a:pt x="17" y="28"/>
                  </a:cubicBezTo>
                  <a:cubicBezTo>
                    <a:pt x="20" y="26"/>
                    <a:pt x="22" y="25"/>
                    <a:pt x="25" y="25"/>
                  </a:cubicBezTo>
                  <a:cubicBezTo>
                    <a:pt x="28" y="25"/>
                    <a:pt x="31" y="25"/>
                    <a:pt x="34" y="26"/>
                  </a:cubicBezTo>
                  <a:cubicBezTo>
                    <a:pt x="35" y="26"/>
                    <a:pt x="37" y="26"/>
                    <a:pt x="38" y="26"/>
                  </a:cubicBezTo>
                  <a:cubicBezTo>
                    <a:pt x="39" y="26"/>
                    <a:pt x="41" y="27"/>
                    <a:pt x="42" y="27"/>
                  </a:cubicBezTo>
                  <a:cubicBezTo>
                    <a:pt x="43" y="27"/>
                    <a:pt x="44" y="27"/>
                    <a:pt x="44" y="27"/>
                  </a:cubicBezTo>
                  <a:cubicBezTo>
                    <a:pt x="38" y="28"/>
                    <a:pt x="32" y="29"/>
                    <a:pt x="26" y="31"/>
                  </a:cubicBezTo>
                  <a:cubicBezTo>
                    <a:pt x="21" y="32"/>
                    <a:pt x="17" y="34"/>
                    <a:pt x="12" y="36"/>
                  </a:cubicBezTo>
                  <a:cubicBezTo>
                    <a:pt x="10" y="38"/>
                    <a:pt x="8" y="39"/>
                    <a:pt x="6" y="40"/>
                  </a:cubicBezTo>
                  <a:cubicBezTo>
                    <a:pt x="4" y="42"/>
                    <a:pt x="2" y="43"/>
                    <a:pt x="0" y="45"/>
                  </a:cubicBezTo>
                  <a:cubicBezTo>
                    <a:pt x="1" y="44"/>
                    <a:pt x="2" y="44"/>
                    <a:pt x="3" y="43"/>
                  </a:cubicBezTo>
                  <a:cubicBezTo>
                    <a:pt x="5" y="42"/>
                    <a:pt x="6" y="42"/>
                    <a:pt x="7" y="41"/>
                  </a:cubicBezTo>
                  <a:cubicBezTo>
                    <a:pt x="9" y="40"/>
                    <a:pt x="11" y="40"/>
                    <a:pt x="13" y="39"/>
                  </a:cubicBezTo>
                  <a:cubicBezTo>
                    <a:pt x="18" y="37"/>
                    <a:pt x="22" y="35"/>
                    <a:pt x="27" y="34"/>
                  </a:cubicBezTo>
                  <a:cubicBezTo>
                    <a:pt x="36" y="31"/>
                    <a:pt x="46" y="29"/>
                    <a:pt x="56" y="30"/>
                  </a:cubicBezTo>
                  <a:cubicBezTo>
                    <a:pt x="58" y="30"/>
                    <a:pt x="61" y="30"/>
                    <a:pt x="63" y="30"/>
                  </a:cubicBezTo>
                  <a:cubicBezTo>
                    <a:pt x="64" y="30"/>
                    <a:pt x="66" y="30"/>
                    <a:pt x="67" y="31"/>
                  </a:cubicBezTo>
                  <a:cubicBezTo>
                    <a:pt x="68" y="31"/>
                    <a:pt x="69" y="31"/>
                    <a:pt x="71" y="31"/>
                  </a:cubicBezTo>
                  <a:cubicBezTo>
                    <a:pt x="71" y="31"/>
                    <a:pt x="71" y="31"/>
                    <a:pt x="71" y="31"/>
                  </a:cubicBezTo>
                  <a:cubicBezTo>
                    <a:pt x="71" y="31"/>
                    <a:pt x="71" y="31"/>
                    <a:pt x="71" y="32"/>
                  </a:cubicBezTo>
                  <a:cubicBezTo>
                    <a:pt x="69" y="32"/>
                    <a:pt x="68" y="33"/>
                    <a:pt x="67" y="33"/>
                  </a:cubicBezTo>
                  <a:cubicBezTo>
                    <a:pt x="66" y="34"/>
                    <a:pt x="65" y="35"/>
                    <a:pt x="63" y="35"/>
                  </a:cubicBezTo>
                  <a:cubicBezTo>
                    <a:pt x="59" y="38"/>
                    <a:pt x="55" y="42"/>
                    <a:pt x="50" y="44"/>
                  </a:cubicBezTo>
                  <a:cubicBezTo>
                    <a:pt x="49" y="45"/>
                    <a:pt x="48" y="46"/>
                    <a:pt x="47" y="46"/>
                  </a:cubicBezTo>
                  <a:cubicBezTo>
                    <a:pt x="46" y="46"/>
                    <a:pt x="44" y="47"/>
                    <a:pt x="43" y="47"/>
                  </a:cubicBezTo>
                  <a:cubicBezTo>
                    <a:pt x="40" y="48"/>
                    <a:pt x="38" y="48"/>
                    <a:pt x="35" y="49"/>
                  </a:cubicBezTo>
                  <a:cubicBezTo>
                    <a:pt x="32" y="49"/>
                    <a:pt x="30" y="49"/>
                    <a:pt x="27" y="50"/>
                  </a:cubicBezTo>
                  <a:cubicBezTo>
                    <a:pt x="24" y="50"/>
                    <a:pt x="22" y="50"/>
                    <a:pt x="19" y="50"/>
                  </a:cubicBezTo>
                  <a:cubicBezTo>
                    <a:pt x="22" y="50"/>
                    <a:pt x="24" y="50"/>
                    <a:pt x="27" y="50"/>
                  </a:cubicBezTo>
                  <a:cubicBezTo>
                    <a:pt x="30" y="50"/>
                    <a:pt x="33" y="50"/>
                    <a:pt x="35" y="50"/>
                  </a:cubicBezTo>
                  <a:cubicBezTo>
                    <a:pt x="38" y="49"/>
                    <a:pt x="41" y="49"/>
                    <a:pt x="43" y="48"/>
                  </a:cubicBezTo>
                  <a:cubicBezTo>
                    <a:pt x="45" y="48"/>
                    <a:pt x="46" y="48"/>
                    <a:pt x="47" y="47"/>
                  </a:cubicBezTo>
                  <a:cubicBezTo>
                    <a:pt x="49" y="47"/>
                    <a:pt x="50" y="46"/>
                    <a:pt x="51" y="46"/>
                  </a:cubicBezTo>
                  <a:cubicBezTo>
                    <a:pt x="56" y="43"/>
                    <a:pt x="60" y="40"/>
                    <a:pt x="64" y="37"/>
                  </a:cubicBezTo>
                  <a:cubicBezTo>
                    <a:pt x="67" y="35"/>
                    <a:pt x="69" y="34"/>
                    <a:pt x="71" y="33"/>
                  </a:cubicBezTo>
                  <a:cubicBezTo>
                    <a:pt x="73" y="33"/>
                    <a:pt x="74" y="32"/>
                    <a:pt x="75" y="32"/>
                  </a:cubicBezTo>
                  <a:cubicBezTo>
                    <a:pt x="76" y="32"/>
                    <a:pt x="76" y="32"/>
                    <a:pt x="77" y="32"/>
                  </a:cubicBezTo>
                  <a:cubicBezTo>
                    <a:pt x="80" y="32"/>
                    <a:pt x="83" y="32"/>
                    <a:pt x="86" y="32"/>
                  </a:cubicBezTo>
                  <a:cubicBezTo>
                    <a:pt x="88" y="31"/>
                    <a:pt x="91" y="31"/>
                    <a:pt x="93" y="31"/>
                  </a:cubicBezTo>
                  <a:cubicBezTo>
                    <a:pt x="93" y="31"/>
                    <a:pt x="92" y="31"/>
                    <a:pt x="92" y="32"/>
                  </a:cubicBezTo>
                  <a:cubicBezTo>
                    <a:pt x="92" y="33"/>
                    <a:pt x="91" y="34"/>
                    <a:pt x="91" y="35"/>
                  </a:cubicBezTo>
                  <a:cubicBezTo>
                    <a:pt x="90" y="36"/>
                    <a:pt x="90" y="37"/>
                    <a:pt x="89" y="37"/>
                  </a:cubicBezTo>
                  <a:cubicBezTo>
                    <a:pt x="88" y="39"/>
                    <a:pt x="87" y="41"/>
                    <a:pt x="86" y="43"/>
                  </a:cubicBezTo>
                  <a:cubicBezTo>
                    <a:pt x="84" y="44"/>
                    <a:pt x="83" y="46"/>
                    <a:pt x="81" y="48"/>
                  </a:cubicBezTo>
                  <a:cubicBezTo>
                    <a:pt x="78" y="51"/>
                    <a:pt x="75" y="53"/>
                    <a:pt x="71" y="55"/>
                  </a:cubicBezTo>
                  <a:cubicBezTo>
                    <a:pt x="69" y="56"/>
                    <a:pt x="67" y="57"/>
                    <a:pt x="65" y="58"/>
                  </a:cubicBezTo>
                  <a:cubicBezTo>
                    <a:pt x="63" y="59"/>
                    <a:pt x="61" y="60"/>
                    <a:pt x="59" y="61"/>
                  </a:cubicBezTo>
                  <a:cubicBezTo>
                    <a:pt x="61" y="60"/>
                    <a:pt x="63" y="59"/>
                    <a:pt x="65" y="59"/>
                  </a:cubicBezTo>
                  <a:cubicBezTo>
                    <a:pt x="67" y="58"/>
                    <a:pt x="69" y="57"/>
                    <a:pt x="71" y="56"/>
                  </a:cubicBezTo>
                  <a:cubicBezTo>
                    <a:pt x="75" y="54"/>
                    <a:pt x="79" y="52"/>
                    <a:pt x="82" y="49"/>
                  </a:cubicBezTo>
                  <a:cubicBezTo>
                    <a:pt x="84" y="47"/>
                    <a:pt x="85" y="46"/>
                    <a:pt x="87" y="44"/>
                  </a:cubicBezTo>
                  <a:cubicBezTo>
                    <a:pt x="88" y="42"/>
                    <a:pt x="90" y="40"/>
                    <a:pt x="91" y="38"/>
                  </a:cubicBezTo>
                  <a:cubicBezTo>
                    <a:pt x="91" y="38"/>
                    <a:pt x="91" y="37"/>
                    <a:pt x="92" y="37"/>
                  </a:cubicBezTo>
                  <a:cubicBezTo>
                    <a:pt x="92" y="36"/>
                    <a:pt x="92" y="36"/>
                    <a:pt x="92" y="35"/>
                  </a:cubicBezTo>
                  <a:cubicBezTo>
                    <a:pt x="93" y="34"/>
                    <a:pt x="93" y="33"/>
                    <a:pt x="94" y="33"/>
                  </a:cubicBezTo>
                  <a:cubicBezTo>
                    <a:pt x="94" y="32"/>
                    <a:pt x="95" y="31"/>
                    <a:pt x="96" y="30"/>
                  </a:cubicBezTo>
                  <a:cubicBezTo>
                    <a:pt x="97" y="30"/>
                    <a:pt x="99" y="29"/>
                    <a:pt x="101" y="29"/>
                  </a:cubicBezTo>
                  <a:cubicBezTo>
                    <a:pt x="102" y="28"/>
                    <a:pt x="104" y="27"/>
                    <a:pt x="105" y="27"/>
                  </a:cubicBezTo>
                  <a:cubicBezTo>
                    <a:pt x="106" y="27"/>
                    <a:pt x="106" y="27"/>
                    <a:pt x="106" y="26"/>
                  </a:cubicBezTo>
                  <a:cubicBezTo>
                    <a:pt x="106" y="26"/>
                    <a:pt x="106" y="26"/>
                    <a:pt x="106" y="26"/>
                  </a:cubicBezTo>
                  <a:cubicBezTo>
                    <a:pt x="107" y="26"/>
                    <a:pt x="107" y="26"/>
                    <a:pt x="107" y="26"/>
                  </a:cubicBezTo>
                  <a:cubicBezTo>
                    <a:pt x="110" y="25"/>
                    <a:pt x="112" y="23"/>
                    <a:pt x="114" y="22"/>
                  </a:cubicBezTo>
                  <a:cubicBezTo>
                    <a:pt x="113" y="22"/>
                    <a:pt x="111" y="23"/>
                    <a:pt x="110" y="23"/>
                  </a:cubicBezTo>
                  <a:cubicBezTo>
                    <a:pt x="109" y="24"/>
                    <a:pt x="108" y="24"/>
                    <a:pt x="107" y="24"/>
                  </a:cubicBezTo>
                  <a:cubicBezTo>
                    <a:pt x="105" y="25"/>
                    <a:pt x="103" y="25"/>
                    <a:pt x="102" y="26"/>
                  </a:cubicBezTo>
                  <a:cubicBezTo>
                    <a:pt x="101" y="26"/>
                    <a:pt x="101" y="26"/>
                    <a:pt x="101" y="26"/>
                  </a:cubicBezTo>
                  <a:cubicBezTo>
                    <a:pt x="100" y="26"/>
                    <a:pt x="100" y="26"/>
                    <a:pt x="99" y="26"/>
                  </a:cubicBezTo>
                  <a:cubicBezTo>
                    <a:pt x="99" y="26"/>
                    <a:pt x="98" y="26"/>
                    <a:pt x="98" y="26"/>
                  </a:cubicBezTo>
                  <a:cubicBezTo>
                    <a:pt x="97" y="26"/>
                    <a:pt x="96" y="26"/>
                    <a:pt x="96" y="25"/>
                  </a:cubicBezTo>
                  <a:cubicBezTo>
                    <a:pt x="95" y="25"/>
                    <a:pt x="94" y="25"/>
                    <a:pt x="93" y="25"/>
                  </a:cubicBezTo>
                  <a:cubicBezTo>
                    <a:pt x="88" y="24"/>
                    <a:pt x="84" y="22"/>
                    <a:pt x="80" y="20"/>
                  </a:cubicBezTo>
                  <a:cubicBezTo>
                    <a:pt x="79" y="20"/>
                    <a:pt x="78" y="19"/>
                    <a:pt x="77" y="18"/>
                  </a:cubicBezTo>
                  <a:cubicBezTo>
                    <a:pt x="76" y="18"/>
                    <a:pt x="75" y="17"/>
                    <a:pt x="74" y="17"/>
                  </a:cubicBezTo>
                  <a:cubicBezTo>
                    <a:pt x="72" y="15"/>
                    <a:pt x="70" y="14"/>
                    <a:pt x="69" y="12"/>
                  </a:cubicBezTo>
                  <a:cubicBezTo>
                    <a:pt x="66" y="8"/>
                    <a:pt x="63" y="4"/>
                    <a:pt x="61" y="0"/>
                  </a:cubicBezTo>
                  <a:cubicBezTo>
                    <a:pt x="62" y="2"/>
                    <a:pt x="63" y="4"/>
                    <a:pt x="64" y="6"/>
                  </a:cubicBezTo>
                  <a:cubicBezTo>
                    <a:pt x="65" y="8"/>
                    <a:pt x="67" y="10"/>
                    <a:pt x="68" y="12"/>
                  </a:cubicBezTo>
                  <a:cubicBezTo>
                    <a:pt x="69" y="14"/>
                    <a:pt x="71" y="16"/>
                    <a:pt x="73" y="17"/>
                  </a:cubicBezTo>
                  <a:cubicBezTo>
                    <a:pt x="74" y="18"/>
                    <a:pt x="75" y="19"/>
                    <a:pt x="76" y="19"/>
                  </a:cubicBezTo>
                  <a:cubicBezTo>
                    <a:pt x="77" y="20"/>
                    <a:pt x="78" y="21"/>
                    <a:pt x="79" y="21"/>
                  </a:cubicBezTo>
                  <a:cubicBezTo>
                    <a:pt x="81" y="22"/>
                    <a:pt x="83" y="23"/>
                    <a:pt x="86" y="24"/>
                  </a:cubicBezTo>
                  <a:cubicBezTo>
                    <a:pt x="88" y="25"/>
                    <a:pt x="90" y="26"/>
                    <a:pt x="92" y="26"/>
                  </a:cubicBezTo>
                  <a:cubicBezTo>
                    <a:pt x="94" y="27"/>
                    <a:pt x="95" y="27"/>
                    <a:pt x="96" y="27"/>
                  </a:cubicBezTo>
                  <a:cubicBezTo>
                    <a:pt x="96" y="27"/>
                    <a:pt x="96" y="27"/>
                    <a:pt x="96" y="27"/>
                  </a:cubicBezTo>
                  <a:cubicBezTo>
                    <a:pt x="93" y="28"/>
                    <a:pt x="89" y="29"/>
                    <a:pt x="85" y="29"/>
                  </a:cubicBezTo>
                  <a:cubicBezTo>
                    <a:pt x="85" y="29"/>
                    <a:pt x="84" y="29"/>
                    <a:pt x="83" y="29"/>
                  </a:cubicBezTo>
                  <a:cubicBezTo>
                    <a:pt x="82" y="29"/>
                    <a:pt x="81" y="29"/>
                    <a:pt x="81" y="28"/>
                  </a:cubicBezTo>
                  <a:cubicBezTo>
                    <a:pt x="78" y="28"/>
                    <a:pt x="76" y="27"/>
                    <a:pt x="74" y="26"/>
                  </a:cubicBezTo>
                  <a:cubicBezTo>
                    <a:pt x="73" y="25"/>
                    <a:pt x="73" y="25"/>
                    <a:pt x="73" y="25"/>
                  </a:cubicBezTo>
                  <a:cubicBezTo>
                    <a:pt x="73" y="25"/>
                    <a:pt x="72" y="25"/>
                    <a:pt x="72" y="25"/>
                  </a:cubicBezTo>
                  <a:cubicBezTo>
                    <a:pt x="71" y="24"/>
                    <a:pt x="71" y="24"/>
                    <a:pt x="71" y="24"/>
                  </a:cubicBezTo>
                  <a:cubicBezTo>
                    <a:pt x="69" y="23"/>
                    <a:pt x="68" y="22"/>
                    <a:pt x="67" y="22"/>
                  </a:cubicBezTo>
                  <a:cubicBezTo>
                    <a:pt x="65" y="20"/>
                    <a:pt x="63" y="19"/>
                    <a:pt x="61" y="18"/>
                  </a:cubicBezTo>
                  <a:cubicBezTo>
                    <a:pt x="56" y="15"/>
                    <a:pt x="52" y="12"/>
                    <a:pt x="47" y="10"/>
                  </a:cubicBezTo>
                  <a:cubicBezTo>
                    <a:pt x="44" y="9"/>
                    <a:pt x="42" y="8"/>
                    <a:pt x="39" y="8"/>
                  </a:cubicBezTo>
                  <a:cubicBezTo>
                    <a:pt x="37" y="8"/>
                    <a:pt x="34" y="8"/>
                    <a:pt x="32" y="8"/>
                  </a:cubicBezTo>
                  <a:cubicBezTo>
                    <a:pt x="34" y="8"/>
                    <a:pt x="37" y="9"/>
                    <a:pt x="39" y="1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2128"/>
            <p:cNvSpPr>
              <a:spLocks/>
            </p:cNvSpPr>
            <p:nvPr/>
          </p:nvSpPr>
          <p:spPr bwMode="auto">
            <a:xfrm>
              <a:off x="6589681" y="5246718"/>
              <a:ext cx="82550" cy="230189"/>
            </a:xfrm>
            <a:custGeom>
              <a:avLst/>
              <a:gdLst>
                <a:gd name="T0" fmla="*/ 22 w 22"/>
                <a:gd name="T1" fmla="*/ 43 h 61"/>
                <a:gd name="T2" fmla="*/ 21 w 22"/>
                <a:gd name="T3" fmla="*/ 39 h 61"/>
                <a:gd name="T4" fmla="*/ 17 w 22"/>
                <a:gd name="T5" fmla="*/ 29 h 61"/>
                <a:gd name="T6" fmla="*/ 6 w 22"/>
                <a:gd name="T7" fmla="*/ 16 h 61"/>
                <a:gd name="T8" fmla="*/ 2 w 22"/>
                <a:gd name="T9" fmla="*/ 6 h 61"/>
                <a:gd name="T10" fmla="*/ 0 w 22"/>
                <a:gd name="T11" fmla="*/ 0 h 61"/>
                <a:gd name="T12" fmla="*/ 1 w 22"/>
                <a:gd name="T13" fmla="*/ 11 h 61"/>
                <a:gd name="T14" fmla="*/ 11 w 22"/>
                <a:gd name="T15" fmla="*/ 38 h 61"/>
                <a:gd name="T16" fmla="*/ 15 w 22"/>
                <a:gd name="T17" fmla="*/ 51 h 61"/>
                <a:gd name="T18" fmla="*/ 18 w 22"/>
                <a:gd name="T19" fmla="*/ 61 h 61"/>
                <a:gd name="T20" fmla="*/ 18 w 22"/>
                <a:gd name="T21" fmla="*/ 61 h 61"/>
                <a:gd name="T22" fmla="*/ 22 w 22"/>
                <a:gd name="T2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61">
                  <a:moveTo>
                    <a:pt x="22" y="43"/>
                  </a:moveTo>
                  <a:cubicBezTo>
                    <a:pt x="22" y="42"/>
                    <a:pt x="22" y="41"/>
                    <a:pt x="21" y="39"/>
                  </a:cubicBezTo>
                  <a:cubicBezTo>
                    <a:pt x="20" y="36"/>
                    <a:pt x="18" y="33"/>
                    <a:pt x="17" y="29"/>
                  </a:cubicBezTo>
                  <a:cubicBezTo>
                    <a:pt x="14" y="24"/>
                    <a:pt x="9" y="20"/>
                    <a:pt x="6" y="16"/>
                  </a:cubicBezTo>
                  <a:cubicBezTo>
                    <a:pt x="4" y="13"/>
                    <a:pt x="3" y="10"/>
                    <a:pt x="2" y="6"/>
                  </a:cubicBezTo>
                  <a:cubicBezTo>
                    <a:pt x="2" y="4"/>
                    <a:pt x="1" y="2"/>
                    <a:pt x="0" y="0"/>
                  </a:cubicBezTo>
                  <a:cubicBezTo>
                    <a:pt x="1" y="4"/>
                    <a:pt x="1" y="8"/>
                    <a:pt x="1" y="11"/>
                  </a:cubicBezTo>
                  <a:cubicBezTo>
                    <a:pt x="2" y="21"/>
                    <a:pt x="7" y="29"/>
                    <a:pt x="11" y="38"/>
                  </a:cubicBezTo>
                  <a:cubicBezTo>
                    <a:pt x="13" y="42"/>
                    <a:pt x="14" y="46"/>
                    <a:pt x="15" y="51"/>
                  </a:cubicBezTo>
                  <a:cubicBezTo>
                    <a:pt x="16" y="54"/>
                    <a:pt x="17" y="58"/>
                    <a:pt x="18" y="61"/>
                  </a:cubicBezTo>
                  <a:cubicBezTo>
                    <a:pt x="18" y="61"/>
                    <a:pt x="18" y="61"/>
                    <a:pt x="18" y="61"/>
                  </a:cubicBezTo>
                  <a:cubicBezTo>
                    <a:pt x="18" y="55"/>
                    <a:pt x="20" y="49"/>
                    <a:pt x="22" y="4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68" name="Picture 2129"/>
            <p:cNvPicPr>
              <a:picLocks noChangeAspect="1" noChangeArrowheads="1"/>
            </p:cNvPicPr>
            <p:nvPr/>
          </p:nvPicPr>
          <p:blipFill>
            <a:blip r:embed="rId59" cstate="screen">
              <a:extLst>
                <a:ext uri="{28A0092B-C50C-407E-A947-70E740481C1C}">
                  <a14:useLocalDpi xmlns:a14="http://schemas.microsoft.com/office/drawing/2010/main"/>
                </a:ext>
              </a:extLst>
            </a:blip>
            <a:srcRect/>
            <a:stretch>
              <a:fillRect/>
            </a:stretch>
          </p:blipFill>
          <p:spPr bwMode="auto">
            <a:xfrm>
              <a:off x="6575393" y="5230843"/>
              <a:ext cx="123826"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9" name="Picture 2130"/>
            <p:cNvPicPr>
              <a:picLocks noChangeAspect="1" noChangeArrowheads="1"/>
            </p:cNvPicPr>
            <p:nvPr/>
          </p:nvPicPr>
          <p:blipFill>
            <a:blip r:embed="rId60" cstate="screen">
              <a:extLst>
                <a:ext uri="{28A0092B-C50C-407E-A947-70E740481C1C}">
                  <a14:useLocalDpi xmlns:a14="http://schemas.microsoft.com/office/drawing/2010/main"/>
                </a:ext>
              </a:extLst>
            </a:blip>
            <a:srcRect/>
            <a:stretch>
              <a:fillRect/>
            </a:stretch>
          </p:blipFill>
          <p:spPr bwMode="auto">
            <a:xfrm>
              <a:off x="6516656" y="5221318"/>
              <a:ext cx="157163" cy="269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0" name="Freeform 2131"/>
            <p:cNvSpPr>
              <a:spLocks/>
            </p:cNvSpPr>
            <p:nvPr/>
          </p:nvSpPr>
          <p:spPr bwMode="auto">
            <a:xfrm>
              <a:off x="6578568" y="5340381"/>
              <a:ext cx="52388" cy="101601"/>
            </a:xfrm>
            <a:custGeom>
              <a:avLst/>
              <a:gdLst>
                <a:gd name="T0" fmla="*/ 12 w 14"/>
                <a:gd name="T1" fmla="*/ 12 h 27"/>
                <a:gd name="T2" fmla="*/ 8 w 14"/>
                <a:gd name="T3" fmla="*/ 0 h 27"/>
                <a:gd name="T4" fmla="*/ 9 w 14"/>
                <a:gd name="T5" fmla="*/ 6 h 27"/>
                <a:gd name="T6" fmla="*/ 4 w 14"/>
                <a:gd name="T7" fmla="*/ 13 h 27"/>
                <a:gd name="T8" fmla="*/ 0 w 14"/>
                <a:gd name="T9" fmla="*/ 16 h 27"/>
                <a:gd name="T10" fmla="*/ 12 w 14"/>
                <a:gd name="T11" fmla="*/ 27 h 27"/>
                <a:gd name="T12" fmla="*/ 12 w 14"/>
                <a:gd name="T13" fmla="*/ 12 h 27"/>
              </a:gdLst>
              <a:ahLst/>
              <a:cxnLst>
                <a:cxn ang="0">
                  <a:pos x="T0" y="T1"/>
                </a:cxn>
                <a:cxn ang="0">
                  <a:pos x="T2" y="T3"/>
                </a:cxn>
                <a:cxn ang="0">
                  <a:pos x="T4" y="T5"/>
                </a:cxn>
                <a:cxn ang="0">
                  <a:pos x="T6" y="T7"/>
                </a:cxn>
                <a:cxn ang="0">
                  <a:pos x="T8" y="T9"/>
                </a:cxn>
                <a:cxn ang="0">
                  <a:pos x="T10" y="T11"/>
                </a:cxn>
                <a:cxn ang="0">
                  <a:pos x="T12" y="T13"/>
                </a:cxn>
              </a:cxnLst>
              <a:rect l="0" t="0" r="r" b="b"/>
              <a:pathLst>
                <a:path w="14" h="27">
                  <a:moveTo>
                    <a:pt x="12" y="12"/>
                  </a:moveTo>
                  <a:cubicBezTo>
                    <a:pt x="12" y="8"/>
                    <a:pt x="9" y="4"/>
                    <a:pt x="8" y="0"/>
                  </a:cubicBezTo>
                  <a:cubicBezTo>
                    <a:pt x="8" y="2"/>
                    <a:pt x="9" y="4"/>
                    <a:pt x="9" y="6"/>
                  </a:cubicBezTo>
                  <a:cubicBezTo>
                    <a:pt x="8" y="9"/>
                    <a:pt x="6" y="11"/>
                    <a:pt x="4" y="13"/>
                  </a:cubicBezTo>
                  <a:cubicBezTo>
                    <a:pt x="3" y="14"/>
                    <a:pt x="1" y="15"/>
                    <a:pt x="0" y="16"/>
                  </a:cubicBezTo>
                  <a:cubicBezTo>
                    <a:pt x="3" y="20"/>
                    <a:pt x="8" y="23"/>
                    <a:pt x="12" y="27"/>
                  </a:cubicBezTo>
                  <a:cubicBezTo>
                    <a:pt x="14" y="22"/>
                    <a:pt x="13" y="16"/>
                    <a:pt x="12"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2132"/>
            <p:cNvSpPr>
              <a:spLocks/>
            </p:cNvSpPr>
            <p:nvPr/>
          </p:nvSpPr>
          <p:spPr bwMode="auto">
            <a:xfrm>
              <a:off x="6564281" y="5138767"/>
              <a:ext cx="123826" cy="195264"/>
            </a:xfrm>
            <a:custGeom>
              <a:avLst/>
              <a:gdLst>
                <a:gd name="T0" fmla="*/ 7 w 33"/>
                <a:gd name="T1" fmla="*/ 29 h 52"/>
                <a:gd name="T2" fmla="*/ 13 w 33"/>
                <a:gd name="T3" fmla="*/ 34 h 52"/>
                <a:gd name="T4" fmla="*/ 21 w 33"/>
                <a:gd name="T5" fmla="*/ 38 h 52"/>
                <a:gd name="T6" fmla="*/ 33 w 33"/>
                <a:gd name="T7" fmla="*/ 52 h 52"/>
                <a:gd name="T8" fmla="*/ 33 w 33"/>
                <a:gd name="T9" fmla="*/ 52 h 52"/>
                <a:gd name="T10" fmla="*/ 25 w 33"/>
                <a:gd name="T11" fmla="*/ 33 h 52"/>
                <a:gd name="T12" fmla="*/ 7 w 33"/>
                <a:gd name="T13" fmla="*/ 26 h 52"/>
                <a:gd name="T14" fmla="*/ 5 w 33"/>
                <a:gd name="T15" fmla="*/ 15 h 52"/>
                <a:gd name="T16" fmla="*/ 4 w 33"/>
                <a:gd name="T17" fmla="*/ 6 h 52"/>
                <a:gd name="T18" fmla="*/ 2 w 33"/>
                <a:gd name="T19" fmla="*/ 0 h 52"/>
                <a:gd name="T20" fmla="*/ 0 w 33"/>
                <a:gd name="T21" fmla="*/ 2 h 52"/>
                <a:gd name="T22" fmla="*/ 3 w 33"/>
                <a:gd name="T23" fmla="*/ 7 h 52"/>
                <a:gd name="T24" fmla="*/ 4 w 33"/>
                <a:gd name="T25" fmla="*/ 15 h 52"/>
                <a:gd name="T26" fmla="*/ 6 w 33"/>
                <a:gd name="T27" fmla="*/ 26 h 52"/>
                <a:gd name="T28" fmla="*/ 7 w 33"/>
                <a:gd name="T29"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52">
                  <a:moveTo>
                    <a:pt x="7" y="29"/>
                  </a:moveTo>
                  <a:cubicBezTo>
                    <a:pt x="9" y="30"/>
                    <a:pt x="12" y="32"/>
                    <a:pt x="13" y="34"/>
                  </a:cubicBezTo>
                  <a:cubicBezTo>
                    <a:pt x="16" y="36"/>
                    <a:pt x="18" y="37"/>
                    <a:pt x="21" y="38"/>
                  </a:cubicBezTo>
                  <a:cubicBezTo>
                    <a:pt x="26" y="42"/>
                    <a:pt x="31" y="45"/>
                    <a:pt x="33" y="52"/>
                  </a:cubicBezTo>
                  <a:cubicBezTo>
                    <a:pt x="33" y="52"/>
                    <a:pt x="33" y="52"/>
                    <a:pt x="33" y="52"/>
                  </a:cubicBezTo>
                  <a:cubicBezTo>
                    <a:pt x="32" y="45"/>
                    <a:pt x="29" y="39"/>
                    <a:pt x="25" y="33"/>
                  </a:cubicBezTo>
                  <a:cubicBezTo>
                    <a:pt x="22" y="30"/>
                    <a:pt x="14" y="24"/>
                    <a:pt x="7" y="26"/>
                  </a:cubicBezTo>
                  <a:cubicBezTo>
                    <a:pt x="4" y="22"/>
                    <a:pt x="5" y="19"/>
                    <a:pt x="5" y="15"/>
                  </a:cubicBezTo>
                  <a:cubicBezTo>
                    <a:pt x="5" y="12"/>
                    <a:pt x="5" y="9"/>
                    <a:pt x="4" y="6"/>
                  </a:cubicBezTo>
                  <a:cubicBezTo>
                    <a:pt x="4" y="4"/>
                    <a:pt x="3" y="2"/>
                    <a:pt x="2" y="0"/>
                  </a:cubicBezTo>
                  <a:cubicBezTo>
                    <a:pt x="1" y="1"/>
                    <a:pt x="0" y="2"/>
                    <a:pt x="0" y="2"/>
                  </a:cubicBezTo>
                  <a:cubicBezTo>
                    <a:pt x="1" y="3"/>
                    <a:pt x="3" y="5"/>
                    <a:pt x="3" y="7"/>
                  </a:cubicBezTo>
                  <a:cubicBezTo>
                    <a:pt x="4" y="9"/>
                    <a:pt x="4" y="12"/>
                    <a:pt x="4" y="15"/>
                  </a:cubicBezTo>
                  <a:cubicBezTo>
                    <a:pt x="4" y="19"/>
                    <a:pt x="4" y="24"/>
                    <a:pt x="6" y="26"/>
                  </a:cubicBezTo>
                  <a:cubicBezTo>
                    <a:pt x="7" y="27"/>
                    <a:pt x="7" y="28"/>
                    <a:pt x="7" y="2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2133"/>
            <p:cNvSpPr>
              <a:spLocks noEditPoints="1"/>
            </p:cNvSpPr>
            <p:nvPr/>
          </p:nvSpPr>
          <p:spPr bwMode="auto">
            <a:xfrm>
              <a:off x="6559518" y="5238781"/>
              <a:ext cx="123826" cy="230189"/>
            </a:xfrm>
            <a:custGeom>
              <a:avLst/>
              <a:gdLst>
                <a:gd name="T0" fmla="*/ 7 w 33"/>
                <a:gd name="T1" fmla="*/ 24 h 61"/>
                <a:gd name="T2" fmla="*/ 8 w 33"/>
                <a:gd name="T3" fmla="*/ 18 h 61"/>
                <a:gd name="T4" fmla="*/ 10 w 33"/>
                <a:gd name="T5" fmla="*/ 24 h 61"/>
                <a:gd name="T6" fmla="*/ 12 w 33"/>
                <a:gd name="T7" fmla="*/ 28 h 61"/>
                <a:gd name="T8" fmla="*/ 13 w 33"/>
                <a:gd name="T9" fmla="*/ 33 h 61"/>
                <a:gd name="T10" fmla="*/ 11 w 33"/>
                <a:gd name="T11" fmla="*/ 37 h 61"/>
                <a:gd name="T12" fmla="*/ 10 w 33"/>
                <a:gd name="T13" fmla="*/ 38 h 61"/>
                <a:gd name="T14" fmla="*/ 8 w 33"/>
                <a:gd name="T15" fmla="*/ 41 h 61"/>
                <a:gd name="T16" fmla="*/ 10 w 33"/>
                <a:gd name="T17" fmla="*/ 39 h 61"/>
                <a:gd name="T18" fmla="*/ 11 w 33"/>
                <a:gd name="T19" fmla="*/ 38 h 61"/>
                <a:gd name="T20" fmla="*/ 13 w 33"/>
                <a:gd name="T21" fmla="*/ 36 h 61"/>
                <a:gd name="T22" fmla="*/ 14 w 33"/>
                <a:gd name="T23" fmla="*/ 32 h 61"/>
                <a:gd name="T24" fmla="*/ 15 w 33"/>
                <a:gd name="T25" fmla="*/ 35 h 61"/>
                <a:gd name="T26" fmla="*/ 17 w 33"/>
                <a:gd name="T27" fmla="*/ 42 h 61"/>
                <a:gd name="T28" fmla="*/ 18 w 33"/>
                <a:gd name="T29" fmla="*/ 47 h 61"/>
                <a:gd name="T30" fmla="*/ 17 w 33"/>
                <a:gd name="T31" fmla="*/ 52 h 61"/>
                <a:gd name="T32" fmla="*/ 18 w 33"/>
                <a:gd name="T33" fmla="*/ 42 h 61"/>
                <a:gd name="T34" fmla="*/ 19 w 33"/>
                <a:gd name="T35" fmla="*/ 42 h 61"/>
                <a:gd name="T36" fmla="*/ 23 w 33"/>
                <a:gd name="T37" fmla="*/ 53 h 61"/>
                <a:gd name="T38" fmla="*/ 22 w 33"/>
                <a:gd name="T39" fmla="*/ 45 h 61"/>
                <a:gd name="T40" fmla="*/ 19 w 33"/>
                <a:gd name="T41" fmla="*/ 38 h 61"/>
                <a:gd name="T42" fmla="*/ 12 w 33"/>
                <a:gd name="T43" fmla="*/ 24 h 61"/>
                <a:gd name="T44" fmla="*/ 10 w 33"/>
                <a:gd name="T45" fmla="*/ 16 h 61"/>
                <a:gd name="T46" fmla="*/ 10 w 33"/>
                <a:gd name="T47" fmla="*/ 10 h 61"/>
                <a:gd name="T48" fmla="*/ 13 w 33"/>
                <a:gd name="T49" fmla="*/ 16 h 61"/>
                <a:gd name="T50" fmla="*/ 18 w 33"/>
                <a:gd name="T51" fmla="*/ 23 h 61"/>
                <a:gd name="T52" fmla="*/ 25 w 33"/>
                <a:gd name="T53" fmla="*/ 32 h 61"/>
                <a:gd name="T54" fmla="*/ 30 w 33"/>
                <a:gd name="T55" fmla="*/ 42 h 61"/>
                <a:gd name="T56" fmla="*/ 22 w 33"/>
                <a:gd name="T57" fmla="*/ 27 h 61"/>
                <a:gd name="T58" fmla="*/ 15 w 33"/>
                <a:gd name="T59" fmla="*/ 18 h 61"/>
                <a:gd name="T60" fmla="*/ 13 w 33"/>
                <a:gd name="T61" fmla="*/ 13 h 61"/>
                <a:gd name="T62" fmla="*/ 10 w 33"/>
                <a:gd name="T63" fmla="*/ 5 h 61"/>
                <a:gd name="T64" fmla="*/ 10 w 33"/>
                <a:gd name="T65" fmla="*/ 4 h 61"/>
                <a:gd name="T66" fmla="*/ 18 w 33"/>
                <a:gd name="T67" fmla="*/ 10 h 61"/>
                <a:gd name="T68" fmla="*/ 28 w 33"/>
                <a:gd name="T69" fmla="*/ 16 h 61"/>
                <a:gd name="T70" fmla="*/ 33 w 33"/>
                <a:gd name="T71" fmla="*/ 22 h 61"/>
                <a:gd name="T72" fmla="*/ 25 w 33"/>
                <a:gd name="T73" fmla="*/ 13 h 61"/>
                <a:gd name="T74" fmla="*/ 23 w 33"/>
                <a:gd name="T75" fmla="*/ 11 h 61"/>
                <a:gd name="T76" fmla="*/ 15 w 33"/>
                <a:gd name="T77" fmla="*/ 7 h 61"/>
                <a:gd name="T78" fmla="*/ 9 w 33"/>
                <a:gd name="T79" fmla="*/ 2 h 61"/>
                <a:gd name="T80" fmla="*/ 8 w 33"/>
                <a:gd name="T81" fmla="*/ 0 h 61"/>
                <a:gd name="T82" fmla="*/ 8 w 33"/>
                <a:gd name="T83" fmla="*/ 5 h 61"/>
                <a:gd name="T84" fmla="*/ 8 w 33"/>
                <a:gd name="T85" fmla="*/ 7 h 61"/>
                <a:gd name="T86" fmla="*/ 5 w 33"/>
                <a:gd name="T87" fmla="*/ 9 h 61"/>
                <a:gd name="T88" fmla="*/ 5 w 33"/>
                <a:gd name="T89" fmla="*/ 10 h 61"/>
                <a:gd name="T90" fmla="*/ 1 w 33"/>
                <a:gd name="T91" fmla="*/ 15 h 61"/>
                <a:gd name="T92" fmla="*/ 0 w 33"/>
                <a:gd name="T93" fmla="*/ 19 h 61"/>
                <a:gd name="T94" fmla="*/ 2 w 33"/>
                <a:gd name="T95" fmla="*/ 15 h 61"/>
                <a:gd name="T96" fmla="*/ 6 w 33"/>
                <a:gd name="T97" fmla="*/ 11 h 61"/>
                <a:gd name="T98" fmla="*/ 6 w 33"/>
                <a:gd name="T99" fmla="*/ 10 h 61"/>
                <a:gd name="T100" fmla="*/ 8 w 33"/>
                <a:gd name="T101" fmla="*/ 9 h 61"/>
                <a:gd name="T102" fmla="*/ 7 w 33"/>
                <a:gd name="T103" fmla="*/ 16 h 61"/>
                <a:gd name="T104" fmla="*/ 6 w 33"/>
                <a:gd name="T105" fmla="*/ 24 h 61"/>
                <a:gd name="T106" fmla="*/ 5 w 33"/>
                <a:gd name="T107" fmla="*/ 29 h 61"/>
                <a:gd name="T108" fmla="*/ 2 w 33"/>
                <a:gd name="T109" fmla="*/ 34 h 61"/>
                <a:gd name="T110" fmla="*/ 7 w 33"/>
                <a:gd name="T111" fmla="*/ 26 h 61"/>
                <a:gd name="T112" fmla="*/ 14 w 33"/>
                <a:gd name="T113" fmla="*/ 32 h 61"/>
                <a:gd name="T114" fmla="*/ 14 w 33"/>
                <a:gd name="T11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1">
                  <a:moveTo>
                    <a:pt x="7" y="26"/>
                  </a:moveTo>
                  <a:cubicBezTo>
                    <a:pt x="7" y="25"/>
                    <a:pt x="7" y="25"/>
                    <a:pt x="7" y="24"/>
                  </a:cubicBezTo>
                  <a:cubicBezTo>
                    <a:pt x="7" y="23"/>
                    <a:pt x="7" y="23"/>
                    <a:pt x="7" y="23"/>
                  </a:cubicBezTo>
                  <a:cubicBezTo>
                    <a:pt x="8" y="21"/>
                    <a:pt x="8" y="19"/>
                    <a:pt x="8" y="18"/>
                  </a:cubicBezTo>
                  <a:cubicBezTo>
                    <a:pt x="8" y="19"/>
                    <a:pt x="9" y="20"/>
                    <a:pt x="9" y="20"/>
                  </a:cubicBezTo>
                  <a:cubicBezTo>
                    <a:pt x="9" y="22"/>
                    <a:pt x="10" y="23"/>
                    <a:pt x="10" y="24"/>
                  </a:cubicBezTo>
                  <a:cubicBezTo>
                    <a:pt x="11" y="26"/>
                    <a:pt x="11" y="27"/>
                    <a:pt x="12" y="28"/>
                  </a:cubicBezTo>
                  <a:cubicBezTo>
                    <a:pt x="12" y="28"/>
                    <a:pt x="12" y="28"/>
                    <a:pt x="12" y="28"/>
                  </a:cubicBezTo>
                  <a:cubicBezTo>
                    <a:pt x="12" y="29"/>
                    <a:pt x="13" y="30"/>
                    <a:pt x="13" y="31"/>
                  </a:cubicBezTo>
                  <a:cubicBezTo>
                    <a:pt x="13" y="31"/>
                    <a:pt x="13" y="32"/>
                    <a:pt x="13" y="33"/>
                  </a:cubicBezTo>
                  <a:cubicBezTo>
                    <a:pt x="13" y="34"/>
                    <a:pt x="13" y="34"/>
                    <a:pt x="12" y="35"/>
                  </a:cubicBezTo>
                  <a:cubicBezTo>
                    <a:pt x="12" y="36"/>
                    <a:pt x="11" y="36"/>
                    <a:pt x="11" y="37"/>
                  </a:cubicBezTo>
                  <a:cubicBezTo>
                    <a:pt x="11" y="38"/>
                    <a:pt x="11" y="38"/>
                    <a:pt x="11" y="38"/>
                  </a:cubicBezTo>
                  <a:cubicBezTo>
                    <a:pt x="10" y="38"/>
                    <a:pt x="10" y="38"/>
                    <a:pt x="10" y="38"/>
                  </a:cubicBezTo>
                  <a:cubicBezTo>
                    <a:pt x="10" y="38"/>
                    <a:pt x="10" y="39"/>
                    <a:pt x="9" y="39"/>
                  </a:cubicBezTo>
                  <a:cubicBezTo>
                    <a:pt x="9" y="40"/>
                    <a:pt x="8" y="40"/>
                    <a:pt x="8" y="41"/>
                  </a:cubicBezTo>
                  <a:cubicBezTo>
                    <a:pt x="7" y="41"/>
                    <a:pt x="6" y="42"/>
                    <a:pt x="6" y="42"/>
                  </a:cubicBezTo>
                  <a:cubicBezTo>
                    <a:pt x="7" y="41"/>
                    <a:pt x="9" y="41"/>
                    <a:pt x="10" y="39"/>
                  </a:cubicBezTo>
                  <a:cubicBezTo>
                    <a:pt x="10" y="39"/>
                    <a:pt x="10" y="39"/>
                    <a:pt x="11" y="39"/>
                  </a:cubicBezTo>
                  <a:cubicBezTo>
                    <a:pt x="11" y="38"/>
                    <a:pt x="11" y="38"/>
                    <a:pt x="11" y="38"/>
                  </a:cubicBezTo>
                  <a:cubicBezTo>
                    <a:pt x="12" y="38"/>
                    <a:pt x="12" y="38"/>
                    <a:pt x="12" y="38"/>
                  </a:cubicBezTo>
                  <a:cubicBezTo>
                    <a:pt x="12" y="37"/>
                    <a:pt x="13" y="36"/>
                    <a:pt x="13" y="36"/>
                  </a:cubicBezTo>
                  <a:cubicBezTo>
                    <a:pt x="14" y="35"/>
                    <a:pt x="14" y="34"/>
                    <a:pt x="14" y="33"/>
                  </a:cubicBezTo>
                  <a:cubicBezTo>
                    <a:pt x="14" y="33"/>
                    <a:pt x="14" y="33"/>
                    <a:pt x="14" y="32"/>
                  </a:cubicBezTo>
                  <a:cubicBezTo>
                    <a:pt x="15" y="33"/>
                    <a:pt x="15" y="33"/>
                    <a:pt x="15" y="34"/>
                  </a:cubicBezTo>
                  <a:cubicBezTo>
                    <a:pt x="15" y="34"/>
                    <a:pt x="15" y="34"/>
                    <a:pt x="15" y="35"/>
                  </a:cubicBezTo>
                  <a:cubicBezTo>
                    <a:pt x="16" y="35"/>
                    <a:pt x="16" y="36"/>
                    <a:pt x="16" y="37"/>
                  </a:cubicBezTo>
                  <a:cubicBezTo>
                    <a:pt x="17" y="39"/>
                    <a:pt x="17" y="40"/>
                    <a:pt x="17" y="42"/>
                  </a:cubicBezTo>
                  <a:cubicBezTo>
                    <a:pt x="17" y="43"/>
                    <a:pt x="18" y="44"/>
                    <a:pt x="18" y="44"/>
                  </a:cubicBezTo>
                  <a:cubicBezTo>
                    <a:pt x="18" y="45"/>
                    <a:pt x="18" y="46"/>
                    <a:pt x="18" y="47"/>
                  </a:cubicBezTo>
                  <a:cubicBezTo>
                    <a:pt x="18" y="48"/>
                    <a:pt x="18" y="49"/>
                    <a:pt x="18" y="50"/>
                  </a:cubicBezTo>
                  <a:cubicBezTo>
                    <a:pt x="17" y="50"/>
                    <a:pt x="17" y="51"/>
                    <a:pt x="17" y="52"/>
                  </a:cubicBezTo>
                  <a:cubicBezTo>
                    <a:pt x="18" y="50"/>
                    <a:pt x="18" y="49"/>
                    <a:pt x="18" y="47"/>
                  </a:cubicBezTo>
                  <a:cubicBezTo>
                    <a:pt x="18" y="45"/>
                    <a:pt x="18" y="44"/>
                    <a:pt x="18" y="42"/>
                  </a:cubicBezTo>
                  <a:cubicBezTo>
                    <a:pt x="18" y="41"/>
                    <a:pt x="18" y="40"/>
                    <a:pt x="18" y="39"/>
                  </a:cubicBezTo>
                  <a:cubicBezTo>
                    <a:pt x="18" y="40"/>
                    <a:pt x="19" y="41"/>
                    <a:pt x="19" y="42"/>
                  </a:cubicBezTo>
                  <a:cubicBezTo>
                    <a:pt x="20" y="43"/>
                    <a:pt x="20" y="44"/>
                    <a:pt x="21" y="45"/>
                  </a:cubicBezTo>
                  <a:cubicBezTo>
                    <a:pt x="22" y="48"/>
                    <a:pt x="23" y="50"/>
                    <a:pt x="23" y="53"/>
                  </a:cubicBezTo>
                  <a:cubicBezTo>
                    <a:pt x="24" y="56"/>
                    <a:pt x="24" y="58"/>
                    <a:pt x="25" y="61"/>
                  </a:cubicBezTo>
                  <a:cubicBezTo>
                    <a:pt x="24" y="55"/>
                    <a:pt x="23" y="50"/>
                    <a:pt x="22" y="45"/>
                  </a:cubicBezTo>
                  <a:cubicBezTo>
                    <a:pt x="21" y="44"/>
                    <a:pt x="21" y="43"/>
                    <a:pt x="20" y="41"/>
                  </a:cubicBezTo>
                  <a:cubicBezTo>
                    <a:pt x="20" y="40"/>
                    <a:pt x="19" y="39"/>
                    <a:pt x="19" y="38"/>
                  </a:cubicBezTo>
                  <a:cubicBezTo>
                    <a:pt x="18" y="35"/>
                    <a:pt x="16" y="33"/>
                    <a:pt x="15" y="31"/>
                  </a:cubicBezTo>
                  <a:cubicBezTo>
                    <a:pt x="14" y="28"/>
                    <a:pt x="13" y="26"/>
                    <a:pt x="12" y="24"/>
                  </a:cubicBezTo>
                  <a:cubicBezTo>
                    <a:pt x="11" y="22"/>
                    <a:pt x="11" y="21"/>
                    <a:pt x="11" y="20"/>
                  </a:cubicBezTo>
                  <a:cubicBezTo>
                    <a:pt x="10" y="19"/>
                    <a:pt x="10" y="18"/>
                    <a:pt x="10" y="16"/>
                  </a:cubicBezTo>
                  <a:cubicBezTo>
                    <a:pt x="10" y="15"/>
                    <a:pt x="10" y="14"/>
                    <a:pt x="10" y="12"/>
                  </a:cubicBezTo>
                  <a:cubicBezTo>
                    <a:pt x="10" y="12"/>
                    <a:pt x="10" y="11"/>
                    <a:pt x="10" y="10"/>
                  </a:cubicBezTo>
                  <a:cubicBezTo>
                    <a:pt x="10" y="11"/>
                    <a:pt x="11" y="12"/>
                    <a:pt x="12" y="14"/>
                  </a:cubicBezTo>
                  <a:cubicBezTo>
                    <a:pt x="12" y="15"/>
                    <a:pt x="12" y="15"/>
                    <a:pt x="13" y="16"/>
                  </a:cubicBezTo>
                  <a:cubicBezTo>
                    <a:pt x="13" y="17"/>
                    <a:pt x="14" y="18"/>
                    <a:pt x="14" y="19"/>
                  </a:cubicBezTo>
                  <a:cubicBezTo>
                    <a:pt x="15" y="21"/>
                    <a:pt x="17" y="22"/>
                    <a:pt x="18" y="23"/>
                  </a:cubicBezTo>
                  <a:cubicBezTo>
                    <a:pt x="19" y="25"/>
                    <a:pt x="21" y="26"/>
                    <a:pt x="22" y="28"/>
                  </a:cubicBezTo>
                  <a:cubicBezTo>
                    <a:pt x="23" y="29"/>
                    <a:pt x="24" y="30"/>
                    <a:pt x="25" y="32"/>
                  </a:cubicBezTo>
                  <a:cubicBezTo>
                    <a:pt x="26" y="34"/>
                    <a:pt x="27" y="35"/>
                    <a:pt x="28" y="37"/>
                  </a:cubicBezTo>
                  <a:cubicBezTo>
                    <a:pt x="28" y="39"/>
                    <a:pt x="29" y="41"/>
                    <a:pt x="30" y="42"/>
                  </a:cubicBezTo>
                  <a:cubicBezTo>
                    <a:pt x="29" y="39"/>
                    <a:pt x="27" y="35"/>
                    <a:pt x="26" y="32"/>
                  </a:cubicBezTo>
                  <a:cubicBezTo>
                    <a:pt x="25" y="30"/>
                    <a:pt x="24" y="29"/>
                    <a:pt x="22" y="27"/>
                  </a:cubicBezTo>
                  <a:cubicBezTo>
                    <a:pt x="21" y="26"/>
                    <a:pt x="20" y="24"/>
                    <a:pt x="19" y="23"/>
                  </a:cubicBezTo>
                  <a:cubicBezTo>
                    <a:pt x="17" y="21"/>
                    <a:pt x="16" y="20"/>
                    <a:pt x="15" y="18"/>
                  </a:cubicBezTo>
                  <a:cubicBezTo>
                    <a:pt x="15" y="18"/>
                    <a:pt x="14" y="17"/>
                    <a:pt x="14" y="16"/>
                  </a:cubicBezTo>
                  <a:cubicBezTo>
                    <a:pt x="14" y="15"/>
                    <a:pt x="13" y="14"/>
                    <a:pt x="13" y="13"/>
                  </a:cubicBezTo>
                  <a:cubicBezTo>
                    <a:pt x="12" y="12"/>
                    <a:pt x="11" y="10"/>
                    <a:pt x="11" y="8"/>
                  </a:cubicBezTo>
                  <a:cubicBezTo>
                    <a:pt x="10" y="7"/>
                    <a:pt x="10" y="6"/>
                    <a:pt x="10" y="5"/>
                  </a:cubicBezTo>
                  <a:cubicBezTo>
                    <a:pt x="10" y="5"/>
                    <a:pt x="10" y="5"/>
                    <a:pt x="10" y="4"/>
                  </a:cubicBezTo>
                  <a:cubicBezTo>
                    <a:pt x="10" y="4"/>
                    <a:pt x="10" y="4"/>
                    <a:pt x="10" y="4"/>
                  </a:cubicBezTo>
                  <a:cubicBezTo>
                    <a:pt x="11" y="5"/>
                    <a:pt x="13" y="7"/>
                    <a:pt x="14" y="8"/>
                  </a:cubicBezTo>
                  <a:cubicBezTo>
                    <a:pt x="15" y="8"/>
                    <a:pt x="17" y="9"/>
                    <a:pt x="18" y="10"/>
                  </a:cubicBezTo>
                  <a:cubicBezTo>
                    <a:pt x="19" y="10"/>
                    <a:pt x="20" y="11"/>
                    <a:pt x="21" y="11"/>
                  </a:cubicBezTo>
                  <a:cubicBezTo>
                    <a:pt x="24" y="12"/>
                    <a:pt x="26" y="14"/>
                    <a:pt x="28" y="16"/>
                  </a:cubicBezTo>
                  <a:cubicBezTo>
                    <a:pt x="29" y="17"/>
                    <a:pt x="30" y="18"/>
                    <a:pt x="30" y="19"/>
                  </a:cubicBezTo>
                  <a:cubicBezTo>
                    <a:pt x="31" y="20"/>
                    <a:pt x="32" y="21"/>
                    <a:pt x="33" y="22"/>
                  </a:cubicBezTo>
                  <a:cubicBezTo>
                    <a:pt x="31" y="20"/>
                    <a:pt x="30" y="18"/>
                    <a:pt x="28" y="16"/>
                  </a:cubicBezTo>
                  <a:cubicBezTo>
                    <a:pt x="27" y="15"/>
                    <a:pt x="26" y="14"/>
                    <a:pt x="25" y="13"/>
                  </a:cubicBezTo>
                  <a:cubicBezTo>
                    <a:pt x="25" y="12"/>
                    <a:pt x="24" y="12"/>
                    <a:pt x="24" y="12"/>
                  </a:cubicBezTo>
                  <a:cubicBezTo>
                    <a:pt x="23" y="11"/>
                    <a:pt x="23" y="11"/>
                    <a:pt x="23" y="11"/>
                  </a:cubicBezTo>
                  <a:cubicBezTo>
                    <a:pt x="22" y="11"/>
                    <a:pt x="22" y="11"/>
                    <a:pt x="22" y="11"/>
                  </a:cubicBezTo>
                  <a:cubicBezTo>
                    <a:pt x="19" y="9"/>
                    <a:pt x="17" y="8"/>
                    <a:pt x="15" y="7"/>
                  </a:cubicBezTo>
                  <a:cubicBezTo>
                    <a:pt x="14" y="6"/>
                    <a:pt x="13" y="5"/>
                    <a:pt x="12" y="4"/>
                  </a:cubicBezTo>
                  <a:cubicBezTo>
                    <a:pt x="11" y="4"/>
                    <a:pt x="10" y="3"/>
                    <a:pt x="9" y="2"/>
                  </a:cubicBezTo>
                  <a:cubicBezTo>
                    <a:pt x="9" y="2"/>
                    <a:pt x="9" y="1"/>
                    <a:pt x="9" y="0"/>
                  </a:cubicBezTo>
                  <a:cubicBezTo>
                    <a:pt x="9" y="0"/>
                    <a:pt x="8" y="0"/>
                    <a:pt x="8" y="0"/>
                  </a:cubicBezTo>
                  <a:cubicBezTo>
                    <a:pt x="7" y="0"/>
                    <a:pt x="7" y="0"/>
                    <a:pt x="7" y="1"/>
                  </a:cubicBezTo>
                  <a:cubicBezTo>
                    <a:pt x="7" y="2"/>
                    <a:pt x="8" y="3"/>
                    <a:pt x="8" y="5"/>
                  </a:cubicBezTo>
                  <a:cubicBezTo>
                    <a:pt x="8" y="5"/>
                    <a:pt x="8" y="6"/>
                    <a:pt x="8" y="7"/>
                  </a:cubicBezTo>
                  <a:cubicBezTo>
                    <a:pt x="8" y="7"/>
                    <a:pt x="8" y="7"/>
                    <a:pt x="8" y="7"/>
                  </a:cubicBezTo>
                  <a:cubicBezTo>
                    <a:pt x="7" y="8"/>
                    <a:pt x="7" y="8"/>
                    <a:pt x="6" y="9"/>
                  </a:cubicBezTo>
                  <a:cubicBezTo>
                    <a:pt x="6" y="9"/>
                    <a:pt x="6" y="9"/>
                    <a:pt x="5" y="9"/>
                  </a:cubicBezTo>
                  <a:cubicBezTo>
                    <a:pt x="5" y="10"/>
                    <a:pt x="5" y="10"/>
                    <a:pt x="5" y="10"/>
                  </a:cubicBezTo>
                  <a:cubicBezTo>
                    <a:pt x="5" y="10"/>
                    <a:pt x="5" y="10"/>
                    <a:pt x="5" y="10"/>
                  </a:cubicBezTo>
                  <a:cubicBezTo>
                    <a:pt x="4" y="11"/>
                    <a:pt x="4" y="11"/>
                    <a:pt x="3" y="12"/>
                  </a:cubicBezTo>
                  <a:cubicBezTo>
                    <a:pt x="3" y="13"/>
                    <a:pt x="2" y="14"/>
                    <a:pt x="1" y="15"/>
                  </a:cubicBezTo>
                  <a:cubicBezTo>
                    <a:pt x="1" y="16"/>
                    <a:pt x="1" y="16"/>
                    <a:pt x="1" y="17"/>
                  </a:cubicBezTo>
                  <a:cubicBezTo>
                    <a:pt x="0" y="18"/>
                    <a:pt x="0" y="18"/>
                    <a:pt x="0" y="19"/>
                  </a:cubicBezTo>
                  <a:cubicBezTo>
                    <a:pt x="0" y="18"/>
                    <a:pt x="0" y="18"/>
                    <a:pt x="1" y="17"/>
                  </a:cubicBezTo>
                  <a:cubicBezTo>
                    <a:pt x="1" y="17"/>
                    <a:pt x="2" y="16"/>
                    <a:pt x="2" y="15"/>
                  </a:cubicBezTo>
                  <a:cubicBezTo>
                    <a:pt x="3" y="14"/>
                    <a:pt x="3" y="13"/>
                    <a:pt x="4" y="12"/>
                  </a:cubicBezTo>
                  <a:cubicBezTo>
                    <a:pt x="5" y="12"/>
                    <a:pt x="5" y="11"/>
                    <a:pt x="6" y="11"/>
                  </a:cubicBezTo>
                  <a:cubicBezTo>
                    <a:pt x="6" y="11"/>
                    <a:pt x="6" y="11"/>
                    <a:pt x="6" y="11"/>
                  </a:cubicBezTo>
                  <a:cubicBezTo>
                    <a:pt x="6" y="10"/>
                    <a:pt x="6" y="10"/>
                    <a:pt x="6" y="10"/>
                  </a:cubicBezTo>
                  <a:cubicBezTo>
                    <a:pt x="7" y="10"/>
                    <a:pt x="7" y="10"/>
                    <a:pt x="7" y="10"/>
                  </a:cubicBezTo>
                  <a:cubicBezTo>
                    <a:pt x="7" y="9"/>
                    <a:pt x="8" y="9"/>
                    <a:pt x="8" y="9"/>
                  </a:cubicBezTo>
                  <a:cubicBezTo>
                    <a:pt x="8" y="9"/>
                    <a:pt x="8" y="10"/>
                    <a:pt x="8" y="11"/>
                  </a:cubicBezTo>
                  <a:cubicBezTo>
                    <a:pt x="7" y="16"/>
                    <a:pt x="7" y="16"/>
                    <a:pt x="7" y="16"/>
                  </a:cubicBezTo>
                  <a:cubicBezTo>
                    <a:pt x="7" y="18"/>
                    <a:pt x="7" y="20"/>
                    <a:pt x="6" y="22"/>
                  </a:cubicBezTo>
                  <a:cubicBezTo>
                    <a:pt x="6" y="24"/>
                    <a:pt x="6" y="24"/>
                    <a:pt x="6" y="24"/>
                  </a:cubicBezTo>
                  <a:cubicBezTo>
                    <a:pt x="6" y="25"/>
                    <a:pt x="6" y="25"/>
                    <a:pt x="6" y="26"/>
                  </a:cubicBezTo>
                  <a:cubicBezTo>
                    <a:pt x="6" y="27"/>
                    <a:pt x="5" y="28"/>
                    <a:pt x="5" y="29"/>
                  </a:cubicBezTo>
                  <a:cubicBezTo>
                    <a:pt x="5" y="30"/>
                    <a:pt x="4" y="31"/>
                    <a:pt x="4" y="31"/>
                  </a:cubicBezTo>
                  <a:cubicBezTo>
                    <a:pt x="3" y="32"/>
                    <a:pt x="3" y="33"/>
                    <a:pt x="2" y="34"/>
                  </a:cubicBezTo>
                  <a:cubicBezTo>
                    <a:pt x="3" y="33"/>
                    <a:pt x="5" y="31"/>
                    <a:pt x="5" y="29"/>
                  </a:cubicBezTo>
                  <a:cubicBezTo>
                    <a:pt x="6" y="28"/>
                    <a:pt x="6" y="27"/>
                    <a:pt x="7" y="26"/>
                  </a:cubicBezTo>
                  <a:close/>
                  <a:moveTo>
                    <a:pt x="14" y="32"/>
                  </a:moveTo>
                  <a:cubicBezTo>
                    <a:pt x="14" y="32"/>
                    <a:pt x="14" y="32"/>
                    <a:pt x="14" y="32"/>
                  </a:cubicBezTo>
                  <a:cubicBezTo>
                    <a:pt x="14" y="32"/>
                    <a:pt x="14" y="32"/>
                    <a:pt x="14" y="32"/>
                  </a:cubicBezTo>
                  <a:cubicBezTo>
                    <a:pt x="14" y="32"/>
                    <a:pt x="14" y="32"/>
                    <a:pt x="14" y="3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134"/>
            <p:cNvSpPr>
              <a:spLocks/>
            </p:cNvSpPr>
            <p:nvPr/>
          </p:nvSpPr>
          <p:spPr bwMode="auto">
            <a:xfrm>
              <a:off x="5500649" y="5738847"/>
              <a:ext cx="57150" cy="158751"/>
            </a:xfrm>
            <a:custGeom>
              <a:avLst/>
              <a:gdLst>
                <a:gd name="T0" fmla="*/ 15 w 15"/>
                <a:gd name="T1" fmla="*/ 29 h 42"/>
                <a:gd name="T2" fmla="*/ 14 w 15"/>
                <a:gd name="T3" fmla="*/ 27 h 42"/>
                <a:gd name="T4" fmla="*/ 11 w 15"/>
                <a:gd name="T5" fmla="*/ 20 h 42"/>
                <a:gd name="T6" fmla="*/ 4 w 15"/>
                <a:gd name="T7" fmla="*/ 10 h 42"/>
                <a:gd name="T8" fmla="*/ 1 w 15"/>
                <a:gd name="T9" fmla="*/ 4 h 42"/>
                <a:gd name="T10" fmla="*/ 0 w 15"/>
                <a:gd name="T11" fmla="*/ 0 h 42"/>
                <a:gd name="T12" fmla="*/ 0 w 15"/>
                <a:gd name="T13" fmla="*/ 7 h 42"/>
                <a:gd name="T14" fmla="*/ 7 w 15"/>
                <a:gd name="T15" fmla="*/ 26 h 42"/>
                <a:gd name="T16" fmla="*/ 10 w 15"/>
                <a:gd name="T17" fmla="*/ 34 h 42"/>
                <a:gd name="T18" fmla="*/ 12 w 15"/>
                <a:gd name="T19" fmla="*/ 42 h 42"/>
                <a:gd name="T20" fmla="*/ 12 w 15"/>
                <a:gd name="T21" fmla="*/ 42 h 42"/>
                <a:gd name="T22" fmla="*/ 15 w 15"/>
                <a:gd name="T23"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42">
                  <a:moveTo>
                    <a:pt x="15" y="29"/>
                  </a:moveTo>
                  <a:cubicBezTo>
                    <a:pt x="15" y="28"/>
                    <a:pt x="15" y="27"/>
                    <a:pt x="14" y="27"/>
                  </a:cubicBezTo>
                  <a:cubicBezTo>
                    <a:pt x="13" y="24"/>
                    <a:pt x="12" y="22"/>
                    <a:pt x="11" y="20"/>
                  </a:cubicBezTo>
                  <a:cubicBezTo>
                    <a:pt x="9" y="16"/>
                    <a:pt x="6" y="14"/>
                    <a:pt x="4" y="10"/>
                  </a:cubicBezTo>
                  <a:cubicBezTo>
                    <a:pt x="2" y="8"/>
                    <a:pt x="2" y="6"/>
                    <a:pt x="1" y="4"/>
                  </a:cubicBezTo>
                  <a:cubicBezTo>
                    <a:pt x="1" y="2"/>
                    <a:pt x="0" y="1"/>
                    <a:pt x="0" y="0"/>
                  </a:cubicBezTo>
                  <a:cubicBezTo>
                    <a:pt x="0" y="2"/>
                    <a:pt x="0" y="5"/>
                    <a:pt x="0" y="7"/>
                  </a:cubicBezTo>
                  <a:cubicBezTo>
                    <a:pt x="1" y="14"/>
                    <a:pt x="5" y="19"/>
                    <a:pt x="7" y="26"/>
                  </a:cubicBezTo>
                  <a:cubicBezTo>
                    <a:pt x="8" y="29"/>
                    <a:pt x="9" y="32"/>
                    <a:pt x="10" y="34"/>
                  </a:cubicBezTo>
                  <a:cubicBezTo>
                    <a:pt x="11" y="37"/>
                    <a:pt x="11" y="39"/>
                    <a:pt x="12" y="42"/>
                  </a:cubicBezTo>
                  <a:cubicBezTo>
                    <a:pt x="12" y="42"/>
                    <a:pt x="12" y="42"/>
                    <a:pt x="12" y="42"/>
                  </a:cubicBezTo>
                  <a:cubicBezTo>
                    <a:pt x="12" y="37"/>
                    <a:pt x="14" y="33"/>
                    <a:pt x="15" y="2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74" name="Picture 2135"/>
            <p:cNvPicPr>
              <a:picLocks noChangeAspect="1" noChangeArrowheads="1"/>
            </p:cNvPicPr>
            <p:nvPr/>
          </p:nvPicPr>
          <p:blipFill>
            <a:blip r:embed="rId61" cstate="screen">
              <a:extLst>
                <a:ext uri="{28A0092B-C50C-407E-A947-70E740481C1C}">
                  <a14:useLocalDpi xmlns:a14="http://schemas.microsoft.com/office/drawing/2010/main"/>
                </a:ext>
              </a:extLst>
            </a:blip>
            <a:srcRect/>
            <a:stretch>
              <a:fillRect/>
            </a:stretch>
          </p:blipFill>
          <p:spPr bwMode="auto">
            <a:xfrm>
              <a:off x="5484774" y="5727734"/>
              <a:ext cx="101601"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5" name="Freeform 2137"/>
            <p:cNvSpPr>
              <a:spLocks/>
            </p:cNvSpPr>
            <p:nvPr/>
          </p:nvSpPr>
          <p:spPr bwMode="auto">
            <a:xfrm>
              <a:off x="5489537" y="5802347"/>
              <a:ext cx="38100" cy="68263"/>
            </a:xfrm>
            <a:custGeom>
              <a:avLst/>
              <a:gdLst>
                <a:gd name="T0" fmla="*/ 9 w 10"/>
                <a:gd name="T1" fmla="*/ 8 h 18"/>
                <a:gd name="T2" fmla="*/ 6 w 10"/>
                <a:gd name="T3" fmla="*/ 0 h 18"/>
                <a:gd name="T4" fmla="*/ 6 w 10"/>
                <a:gd name="T5" fmla="*/ 4 h 18"/>
                <a:gd name="T6" fmla="*/ 3 w 10"/>
                <a:gd name="T7" fmla="*/ 9 h 18"/>
                <a:gd name="T8" fmla="*/ 0 w 10"/>
                <a:gd name="T9" fmla="*/ 11 h 18"/>
                <a:gd name="T10" fmla="*/ 9 w 10"/>
                <a:gd name="T11" fmla="*/ 18 h 18"/>
                <a:gd name="T12" fmla="*/ 9 w 10"/>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10" h="18">
                  <a:moveTo>
                    <a:pt x="9" y="8"/>
                  </a:moveTo>
                  <a:cubicBezTo>
                    <a:pt x="9" y="5"/>
                    <a:pt x="7" y="2"/>
                    <a:pt x="6" y="0"/>
                  </a:cubicBezTo>
                  <a:cubicBezTo>
                    <a:pt x="6" y="1"/>
                    <a:pt x="7" y="3"/>
                    <a:pt x="6" y="4"/>
                  </a:cubicBezTo>
                  <a:cubicBezTo>
                    <a:pt x="6" y="6"/>
                    <a:pt x="5" y="8"/>
                    <a:pt x="3" y="9"/>
                  </a:cubicBezTo>
                  <a:cubicBezTo>
                    <a:pt x="2" y="9"/>
                    <a:pt x="1" y="10"/>
                    <a:pt x="0" y="11"/>
                  </a:cubicBezTo>
                  <a:cubicBezTo>
                    <a:pt x="3" y="14"/>
                    <a:pt x="6" y="16"/>
                    <a:pt x="9" y="18"/>
                  </a:cubicBezTo>
                  <a:cubicBezTo>
                    <a:pt x="10" y="15"/>
                    <a:pt x="9" y="11"/>
                    <a:pt x="9"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2138"/>
            <p:cNvSpPr>
              <a:spLocks/>
            </p:cNvSpPr>
            <p:nvPr/>
          </p:nvSpPr>
          <p:spPr bwMode="auto">
            <a:xfrm>
              <a:off x="5481599" y="5664234"/>
              <a:ext cx="82550" cy="134938"/>
            </a:xfrm>
            <a:custGeom>
              <a:avLst/>
              <a:gdLst>
                <a:gd name="T0" fmla="*/ 5 w 22"/>
                <a:gd name="T1" fmla="*/ 20 h 36"/>
                <a:gd name="T2" fmla="*/ 9 w 22"/>
                <a:gd name="T3" fmla="*/ 23 h 36"/>
                <a:gd name="T4" fmla="*/ 14 w 22"/>
                <a:gd name="T5" fmla="*/ 26 h 36"/>
                <a:gd name="T6" fmla="*/ 22 w 22"/>
                <a:gd name="T7" fmla="*/ 35 h 36"/>
                <a:gd name="T8" fmla="*/ 22 w 22"/>
                <a:gd name="T9" fmla="*/ 36 h 36"/>
                <a:gd name="T10" fmla="*/ 17 w 22"/>
                <a:gd name="T11" fmla="*/ 23 h 36"/>
                <a:gd name="T12" fmla="*/ 5 w 22"/>
                <a:gd name="T13" fmla="*/ 17 h 36"/>
                <a:gd name="T14" fmla="*/ 3 w 22"/>
                <a:gd name="T15" fmla="*/ 10 h 36"/>
                <a:gd name="T16" fmla="*/ 3 w 22"/>
                <a:gd name="T17" fmla="*/ 4 h 36"/>
                <a:gd name="T18" fmla="*/ 1 w 22"/>
                <a:gd name="T19" fmla="*/ 0 h 36"/>
                <a:gd name="T20" fmla="*/ 0 w 22"/>
                <a:gd name="T21" fmla="*/ 1 h 36"/>
                <a:gd name="T22" fmla="*/ 2 w 22"/>
                <a:gd name="T23" fmla="*/ 4 h 36"/>
                <a:gd name="T24" fmla="*/ 3 w 22"/>
                <a:gd name="T25" fmla="*/ 10 h 36"/>
                <a:gd name="T26" fmla="*/ 4 w 22"/>
                <a:gd name="T27" fmla="*/ 18 h 36"/>
                <a:gd name="T28" fmla="*/ 5 w 22"/>
                <a:gd name="T29"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6">
                  <a:moveTo>
                    <a:pt x="5" y="20"/>
                  </a:moveTo>
                  <a:cubicBezTo>
                    <a:pt x="6" y="21"/>
                    <a:pt x="8" y="22"/>
                    <a:pt x="9" y="23"/>
                  </a:cubicBezTo>
                  <a:cubicBezTo>
                    <a:pt x="11" y="25"/>
                    <a:pt x="12" y="25"/>
                    <a:pt x="14" y="26"/>
                  </a:cubicBezTo>
                  <a:cubicBezTo>
                    <a:pt x="18" y="28"/>
                    <a:pt x="21" y="31"/>
                    <a:pt x="22" y="35"/>
                  </a:cubicBezTo>
                  <a:cubicBezTo>
                    <a:pt x="22" y="35"/>
                    <a:pt x="22" y="35"/>
                    <a:pt x="22" y="36"/>
                  </a:cubicBezTo>
                  <a:cubicBezTo>
                    <a:pt x="22" y="31"/>
                    <a:pt x="20" y="26"/>
                    <a:pt x="17" y="23"/>
                  </a:cubicBezTo>
                  <a:cubicBezTo>
                    <a:pt x="15" y="20"/>
                    <a:pt x="10" y="16"/>
                    <a:pt x="5" y="17"/>
                  </a:cubicBezTo>
                  <a:cubicBezTo>
                    <a:pt x="3" y="15"/>
                    <a:pt x="3" y="13"/>
                    <a:pt x="3" y="10"/>
                  </a:cubicBezTo>
                  <a:cubicBezTo>
                    <a:pt x="3" y="8"/>
                    <a:pt x="3" y="6"/>
                    <a:pt x="3" y="4"/>
                  </a:cubicBezTo>
                  <a:cubicBezTo>
                    <a:pt x="2" y="3"/>
                    <a:pt x="2" y="1"/>
                    <a:pt x="1" y="0"/>
                  </a:cubicBezTo>
                  <a:cubicBezTo>
                    <a:pt x="1" y="0"/>
                    <a:pt x="0" y="1"/>
                    <a:pt x="0" y="1"/>
                  </a:cubicBezTo>
                  <a:cubicBezTo>
                    <a:pt x="1" y="2"/>
                    <a:pt x="2" y="3"/>
                    <a:pt x="2" y="4"/>
                  </a:cubicBezTo>
                  <a:cubicBezTo>
                    <a:pt x="3" y="6"/>
                    <a:pt x="3" y="8"/>
                    <a:pt x="3" y="10"/>
                  </a:cubicBezTo>
                  <a:cubicBezTo>
                    <a:pt x="3" y="13"/>
                    <a:pt x="3" y="16"/>
                    <a:pt x="4" y="18"/>
                  </a:cubicBezTo>
                  <a:cubicBezTo>
                    <a:pt x="4" y="18"/>
                    <a:pt x="5" y="19"/>
                    <a:pt x="5" y="2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2139"/>
            <p:cNvSpPr>
              <a:spLocks noEditPoints="1"/>
            </p:cNvSpPr>
            <p:nvPr/>
          </p:nvSpPr>
          <p:spPr bwMode="auto">
            <a:xfrm>
              <a:off x="5478424" y="5730909"/>
              <a:ext cx="85726" cy="158751"/>
            </a:xfrm>
            <a:custGeom>
              <a:avLst/>
              <a:gdLst>
                <a:gd name="T0" fmla="*/ 5 w 23"/>
                <a:gd name="T1" fmla="*/ 17 h 42"/>
                <a:gd name="T2" fmla="*/ 6 w 23"/>
                <a:gd name="T3" fmla="*/ 12 h 42"/>
                <a:gd name="T4" fmla="*/ 7 w 23"/>
                <a:gd name="T5" fmla="*/ 17 h 42"/>
                <a:gd name="T6" fmla="*/ 9 w 23"/>
                <a:gd name="T7" fmla="*/ 20 h 42"/>
                <a:gd name="T8" fmla="*/ 9 w 23"/>
                <a:gd name="T9" fmla="*/ 23 h 42"/>
                <a:gd name="T10" fmla="*/ 8 w 23"/>
                <a:gd name="T11" fmla="*/ 26 h 42"/>
                <a:gd name="T12" fmla="*/ 7 w 23"/>
                <a:gd name="T13" fmla="*/ 26 h 42"/>
                <a:gd name="T14" fmla="*/ 5 w 23"/>
                <a:gd name="T15" fmla="*/ 28 h 42"/>
                <a:gd name="T16" fmla="*/ 7 w 23"/>
                <a:gd name="T17" fmla="*/ 27 h 42"/>
                <a:gd name="T18" fmla="*/ 8 w 23"/>
                <a:gd name="T19" fmla="*/ 26 h 42"/>
                <a:gd name="T20" fmla="*/ 9 w 23"/>
                <a:gd name="T21" fmla="*/ 25 h 42"/>
                <a:gd name="T22" fmla="*/ 10 w 23"/>
                <a:gd name="T23" fmla="*/ 23 h 42"/>
                <a:gd name="T24" fmla="*/ 11 w 23"/>
                <a:gd name="T25" fmla="*/ 24 h 42"/>
                <a:gd name="T26" fmla="*/ 12 w 23"/>
                <a:gd name="T27" fmla="*/ 29 h 42"/>
                <a:gd name="T28" fmla="*/ 12 w 23"/>
                <a:gd name="T29" fmla="*/ 33 h 42"/>
                <a:gd name="T30" fmla="*/ 12 w 23"/>
                <a:gd name="T31" fmla="*/ 36 h 42"/>
                <a:gd name="T32" fmla="*/ 13 w 23"/>
                <a:gd name="T33" fmla="*/ 29 h 42"/>
                <a:gd name="T34" fmla="*/ 13 w 23"/>
                <a:gd name="T35" fmla="*/ 29 h 42"/>
                <a:gd name="T36" fmla="*/ 16 w 23"/>
                <a:gd name="T37" fmla="*/ 37 h 42"/>
                <a:gd name="T38" fmla="*/ 15 w 23"/>
                <a:gd name="T39" fmla="*/ 31 h 42"/>
                <a:gd name="T40" fmla="*/ 13 w 23"/>
                <a:gd name="T41" fmla="*/ 26 h 42"/>
                <a:gd name="T42" fmla="*/ 8 w 23"/>
                <a:gd name="T43" fmla="*/ 16 h 42"/>
                <a:gd name="T44" fmla="*/ 7 w 23"/>
                <a:gd name="T45" fmla="*/ 11 h 42"/>
                <a:gd name="T46" fmla="*/ 7 w 23"/>
                <a:gd name="T47" fmla="*/ 7 h 42"/>
                <a:gd name="T48" fmla="*/ 9 w 23"/>
                <a:gd name="T49" fmla="*/ 11 h 42"/>
                <a:gd name="T50" fmla="*/ 12 w 23"/>
                <a:gd name="T51" fmla="*/ 16 h 42"/>
                <a:gd name="T52" fmla="*/ 17 w 23"/>
                <a:gd name="T53" fmla="*/ 22 h 42"/>
                <a:gd name="T54" fmla="*/ 20 w 23"/>
                <a:gd name="T55" fmla="*/ 29 h 42"/>
                <a:gd name="T56" fmla="*/ 15 w 23"/>
                <a:gd name="T57" fmla="*/ 19 h 42"/>
                <a:gd name="T58" fmla="*/ 11 w 23"/>
                <a:gd name="T59" fmla="*/ 13 h 42"/>
                <a:gd name="T60" fmla="*/ 9 w 23"/>
                <a:gd name="T61" fmla="*/ 9 h 42"/>
                <a:gd name="T62" fmla="*/ 7 w 23"/>
                <a:gd name="T63" fmla="*/ 4 h 42"/>
                <a:gd name="T64" fmla="*/ 7 w 23"/>
                <a:gd name="T65" fmla="*/ 3 h 42"/>
                <a:gd name="T66" fmla="*/ 12 w 23"/>
                <a:gd name="T67" fmla="*/ 7 h 42"/>
                <a:gd name="T68" fmla="*/ 19 w 23"/>
                <a:gd name="T69" fmla="*/ 11 h 42"/>
                <a:gd name="T70" fmla="*/ 23 w 23"/>
                <a:gd name="T71" fmla="*/ 16 h 42"/>
                <a:gd name="T72" fmla="*/ 18 w 23"/>
                <a:gd name="T73" fmla="*/ 9 h 42"/>
                <a:gd name="T74" fmla="*/ 16 w 23"/>
                <a:gd name="T75" fmla="*/ 8 h 42"/>
                <a:gd name="T76" fmla="*/ 10 w 23"/>
                <a:gd name="T77" fmla="*/ 5 h 42"/>
                <a:gd name="T78" fmla="*/ 7 w 23"/>
                <a:gd name="T79" fmla="*/ 2 h 42"/>
                <a:gd name="T80" fmla="*/ 5 w 23"/>
                <a:gd name="T81" fmla="*/ 0 h 42"/>
                <a:gd name="T82" fmla="*/ 5 w 23"/>
                <a:gd name="T83" fmla="*/ 3 h 42"/>
                <a:gd name="T84" fmla="*/ 5 w 23"/>
                <a:gd name="T85" fmla="*/ 5 h 42"/>
                <a:gd name="T86" fmla="*/ 4 w 23"/>
                <a:gd name="T87" fmla="*/ 7 h 42"/>
                <a:gd name="T88" fmla="*/ 3 w 23"/>
                <a:gd name="T89" fmla="*/ 7 h 42"/>
                <a:gd name="T90" fmla="*/ 1 w 23"/>
                <a:gd name="T91" fmla="*/ 11 h 42"/>
                <a:gd name="T92" fmla="*/ 0 w 23"/>
                <a:gd name="T93" fmla="*/ 13 h 42"/>
                <a:gd name="T94" fmla="*/ 1 w 23"/>
                <a:gd name="T95" fmla="*/ 11 h 42"/>
                <a:gd name="T96" fmla="*/ 4 w 23"/>
                <a:gd name="T97" fmla="*/ 8 h 42"/>
                <a:gd name="T98" fmla="*/ 4 w 23"/>
                <a:gd name="T99" fmla="*/ 7 h 42"/>
                <a:gd name="T100" fmla="*/ 6 w 23"/>
                <a:gd name="T101" fmla="*/ 6 h 42"/>
                <a:gd name="T102" fmla="*/ 5 w 23"/>
                <a:gd name="T103" fmla="*/ 11 h 42"/>
                <a:gd name="T104" fmla="*/ 4 w 23"/>
                <a:gd name="T105" fmla="*/ 17 h 42"/>
                <a:gd name="T106" fmla="*/ 4 w 23"/>
                <a:gd name="T107" fmla="*/ 20 h 42"/>
                <a:gd name="T108" fmla="*/ 2 w 23"/>
                <a:gd name="T109" fmla="*/ 24 h 42"/>
                <a:gd name="T110" fmla="*/ 5 w 23"/>
                <a:gd name="T111" fmla="*/ 18 h 42"/>
                <a:gd name="T112" fmla="*/ 10 w 23"/>
                <a:gd name="T113" fmla="*/ 22 h 42"/>
                <a:gd name="T114" fmla="*/ 10 w 23"/>
                <a:gd name="T11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42">
                  <a:moveTo>
                    <a:pt x="5" y="18"/>
                  </a:moveTo>
                  <a:cubicBezTo>
                    <a:pt x="5" y="18"/>
                    <a:pt x="5" y="17"/>
                    <a:pt x="5" y="17"/>
                  </a:cubicBezTo>
                  <a:cubicBezTo>
                    <a:pt x="5" y="16"/>
                    <a:pt x="5" y="16"/>
                    <a:pt x="5" y="16"/>
                  </a:cubicBezTo>
                  <a:cubicBezTo>
                    <a:pt x="5" y="15"/>
                    <a:pt x="6" y="14"/>
                    <a:pt x="6" y="12"/>
                  </a:cubicBezTo>
                  <a:cubicBezTo>
                    <a:pt x="6" y="13"/>
                    <a:pt x="6" y="14"/>
                    <a:pt x="6" y="14"/>
                  </a:cubicBezTo>
                  <a:cubicBezTo>
                    <a:pt x="7" y="15"/>
                    <a:pt x="7" y="16"/>
                    <a:pt x="7" y="17"/>
                  </a:cubicBezTo>
                  <a:cubicBezTo>
                    <a:pt x="8" y="18"/>
                    <a:pt x="8" y="19"/>
                    <a:pt x="8" y="20"/>
                  </a:cubicBezTo>
                  <a:cubicBezTo>
                    <a:pt x="8" y="20"/>
                    <a:pt x="9" y="20"/>
                    <a:pt x="9" y="20"/>
                  </a:cubicBezTo>
                  <a:cubicBezTo>
                    <a:pt x="9" y="20"/>
                    <a:pt x="9" y="21"/>
                    <a:pt x="9" y="21"/>
                  </a:cubicBezTo>
                  <a:cubicBezTo>
                    <a:pt x="9" y="22"/>
                    <a:pt x="9" y="22"/>
                    <a:pt x="9" y="23"/>
                  </a:cubicBezTo>
                  <a:cubicBezTo>
                    <a:pt x="9" y="23"/>
                    <a:pt x="9" y="24"/>
                    <a:pt x="9" y="24"/>
                  </a:cubicBezTo>
                  <a:cubicBezTo>
                    <a:pt x="8" y="25"/>
                    <a:pt x="8" y="25"/>
                    <a:pt x="8" y="26"/>
                  </a:cubicBezTo>
                  <a:cubicBezTo>
                    <a:pt x="7" y="26"/>
                    <a:pt x="7" y="26"/>
                    <a:pt x="7" y="26"/>
                  </a:cubicBezTo>
                  <a:cubicBezTo>
                    <a:pt x="7" y="26"/>
                    <a:pt x="7" y="26"/>
                    <a:pt x="7" y="26"/>
                  </a:cubicBezTo>
                  <a:cubicBezTo>
                    <a:pt x="7" y="27"/>
                    <a:pt x="7" y="27"/>
                    <a:pt x="7" y="27"/>
                  </a:cubicBezTo>
                  <a:cubicBezTo>
                    <a:pt x="6" y="27"/>
                    <a:pt x="6" y="28"/>
                    <a:pt x="5" y="28"/>
                  </a:cubicBezTo>
                  <a:cubicBezTo>
                    <a:pt x="5" y="29"/>
                    <a:pt x="4" y="29"/>
                    <a:pt x="4" y="29"/>
                  </a:cubicBezTo>
                  <a:cubicBezTo>
                    <a:pt x="5" y="29"/>
                    <a:pt x="6" y="28"/>
                    <a:pt x="7" y="27"/>
                  </a:cubicBezTo>
                  <a:cubicBezTo>
                    <a:pt x="7" y="27"/>
                    <a:pt x="7" y="27"/>
                    <a:pt x="8" y="27"/>
                  </a:cubicBezTo>
                  <a:cubicBezTo>
                    <a:pt x="8" y="27"/>
                    <a:pt x="8" y="26"/>
                    <a:pt x="8" y="26"/>
                  </a:cubicBezTo>
                  <a:cubicBezTo>
                    <a:pt x="8" y="26"/>
                    <a:pt x="8" y="26"/>
                    <a:pt x="8" y="26"/>
                  </a:cubicBezTo>
                  <a:cubicBezTo>
                    <a:pt x="8" y="26"/>
                    <a:pt x="9" y="25"/>
                    <a:pt x="9" y="25"/>
                  </a:cubicBezTo>
                  <a:cubicBezTo>
                    <a:pt x="9" y="24"/>
                    <a:pt x="10" y="24"/>
                    <a:pt x="10" y="23"/>
                  </a:cubicBezTo>
                  <a:cubicBezTo>
                    <a:pt x="10" y="23"/>
                    <a:pt x="10" y="23"/>
                    <a:pt x="10" y="23"/>
                  </a:cubicBezTo>
                  <a:cubicBezTo>
                    <a:pt x="10" y="23"/>
                    <a:pt x="10" y="23"/>
                    <a:pt x="10" y="23"/>
                  </a:cubicBezTo>
                  <a:cubicBezTo>
                    <a:pt x="10" y="24"/>
                    <a:pt x="11" y="24"/>
                    <a:pt x="11" y="24"/>
                  </a:cubicBezTo>
                  <a:cubicBezTo>
                    <a:pt x="11" y="25"/>
                    <a:pt x="11" y="25"/>
                    <a:pt x="11" y="26"/>
                  </a:cubicBezTo>
                  <a:cubicBezTo>
                    <a:pt x="12" y="27"/>
                    <a:pt x="12" y="28"/>
                    <a:pt x="12" y="29"/>
                  </a:cubicBezTo>
                  <a:cubicBezTo>
                    <a:pt x="12" y="30"/>
                    <a:pt x="12" y="30"/>
                    <a:pt x="12" y="31"/>
                  </a:cubicBezTo>
                  <a:cubicBezTo>
                    <a:pt x="12" y="31"/>
                    <a:pt x="12" y="32"/>
                    <a:pt x="12" y="33"/>
                  </a:cubicBezTo>
                  <a:cubicBezTo>
                    <a:pt x="12" y="33"/>
                    <a:pt x="12" y="34"/>
                    <a:pt x="12" y="34"/>
                  </a:cubicBezTo>
                  <a:cubicBezTo>
                    <a:pt x="12" y="35"/>
                    <a:pt x="12" y="35"/>
                    <a:pt x="12" y="36"/>
                  </a:cubicBezTo>
                  <a:cubicBezTo>
                    <a:pt x="12" y="35"/>
                    <a:pt x="13" y="34"/>
                    <a:pt x="13" y="33"/>
                  </a:cubicBezTo>
                  <a:cubicBezTo>
                    <a:pt x="13" y="31"/>
                    <a:pt x="13" y="30"/>
                    <a:pt x="13" y="29"/>
                  </a:cubicBezTo>
                  <a:cubicBezTo>
                    <a:pt x="13" y="28"/>
                    <a:pt x="13" y="28"/>
                    <a:pt x="12" y="27"/>
                  </a:cubicBezTo>
                  <a:cubicBezTo>
                    <a:pt x="13" y="28"/>
                    <a:pt x="13" y="28"/>
                    <a:pt x="13" y="29"/>
                  </a:cubicBezTo>
                  <a:cubicBezTo>
                    <a:pt x="14" y="30"/>
                    <a:pt x="14" y="31"/>
                    <a:pt x="14" y="31"/>
                  </a:cubicBezTo>
                  <a:cubicBezTo>
                    <a:pt x="15" y="33"/>
                    <a:pt x="16" y="35"/>
                    <a:pt x="16" y="37"/>
                  </a:cubicBezTo>
                  <a:cubicBezTo>
                    <a:pt x="17" y="38"/>
                    <a:pt x="17" y="40"/>
                    <a:pt x="17" y="42"/>
                  </a:cubicBezTo>
                  <a:cubicBezTo>
                    <a:pt x="17" y="38"/>
                    <a:pt x="16" y="35"/>
                    <a:pt x="15" y="31"/>
                  </a:cubicBezTo>
                  <a:cubicBezTo>
                    <a:pt x="15" y="30"/>
                    <a:pt x="14" y="30"/>
                    <a:pt x="14" y="29"/>
                  </a:cubicBezTo>
                  <a:cubicBezTo>
                    <a:pt x="14" y="28"/>
                    <a:pt x="13" y="27"/>
                    <a:pt x="13" y="26"/>
                  </a:cubicBezTo>
                  <a:cubicBezTo>
                    <a:pt x="12" y="25"/>
                    <a:pt x="11" y="23"/>
                    <a:pt x="11" y="21"/>
                  </a:cubicBezTo>
                  <a:cubicBezTo>
                    <a:pt x="10" y="20"/>
                    <a:pt x="9" y="18"/>
                    <a:pt x="8" y="16"/>
                  </a:cubicBezTo>
                  <a:cubicBezTo>
                    <a:pt x="8" y="16"/>
                    <a:pt x="8" y="15"/>
                    <a:pt x="7" y="14"/>
                  </a:cubicBezTo>
                  <a:cubicBezTo>
                    <a:pt x="7" y="13"/>
                    <a:pt x="7" y="12"/>
                    <a:pt x="7" y="11"/>
                  </a:cubicBezTo>
                  <a:cubicBezTo>
                    <a:pt x="7" y="11"/>
                    <a:pt x="7" y="10"/>
                    <a:pt x="7" y="9"/>
                  </a:cubicBezTo>
                  <a:cubicBezTo>
                    <a:pt x="7" y="8"/>
                    <a:pt x="7" y="7"/>
                    <a:pt x="7" y="7"/>
                  </a:cubicBezTo>
                  <a:cubicBezTo>
                    <a:pt x="7" y="8"/>
                    <a:pt x="8" y="9"/>
                    <a:pt x="8" y="10"/>
                  </a:cubicBezTo>
                  <a:cubicBezTo>
                    <a:pt x="8" y="10"/>
                    <a:pt x="9" y="11"/>
                    <a:pt x="9" y="11"/>
                  </a:cubicBezTo>
                  <a:cubicBezTo>
                    <a:pt x="9" y="12"/>
                    <a:pt x="10" y="13"/>
                    <a:pt x="10" y="13"/>
                  </a:cubicBezTo>
                  <a:cubicBezTo>
                    <a:pt x="11" y="14"/>
                    <a:pt x="12" y="15"/>
                    <a:pt x="12" y="16"/>
                  </a:cubicBezTo>
                  <a:cubicBezTo>
                    <a:pt x="13" y="17"/>
                    <a:pt x="14" y="18"/>
                    <a:pt x="15" y="19"/>
                  </a:cubicBezTo>
                  <a:cubicBezTo>
                    <a:pt x="16" y="20"/>
                    <a:pt x="17" y="21"/>
                    <a:pt x="17" y="22"/>
                  </a:cubicBezTo>
                  <a:cubicBezTo>
                    <a:pt x="18" y="23"/>
                    <a:pt x="19" y="25"/>
                    <a:pt x="19" y="26"/>
                  </a:cubicBezTo>
                  <a:cubicBezTo>
                    <a:pt x="20" y="27"/>
                    <a:pt x="20" y="28"/>
                    <a:pt x="20" y="29"/>
                  </a:cubicBezTo>
                  <a:cubicBezTo>
                    <a:pt x="20" y="27"/>
                    <a:pt x="19" y="24"/>
                    <a:pt x="18" y="22"/>
                  </a:cubicBezTo>
                  <a:cubicBezTo>
                    <a:pt x="17" y="21"/>
                    <a:pt x="16" y="20"/>
                    <a:pt x="15" y="19"/>
                  </a:cubicBezTo>
                  <a:cubicBezTo>
                    <a:pt x="15" y="18"/>
                    <a:pt x="14" y="17"/>
                    <a:pt x="13" y="16"/>
                  </a:cubicBezTo>
                  <a:cubicBezTo>
                    <a:pt x="12" y="15"/>
                    <a:pt x="11" y="14"/>
                    <a:pt x="11" y="13"/>
                  </a:cubicBezTo>
                  <a:cubicBezTo>
                    <a:pt x="10" y="12"/>
                    <a:pt x="10" y="12"/>
                    <a:pt x="10" y="11"/>
                  </a:cubicBezTo>
                  <a:cubicBezTo>
                    <a:pt x="9" y="11"/>
                    <a:pt x="9" y="10"/>
                    <a:pt x="9" y="9"/>
                  </a:cubicBezTo>
                  <a:cubicBezTo>
                    <a:pt x="8" y="8"/>
                    <a:pt x="8" y="7"/>
                    <a:pt x="8" y="6"/>
                  </a:cubicBezTo>
                  <a:cubicBezTo>
                    <a:pt x="7" y="5"/>
                    <a:pt x="7" y="5"/>
                    <a:pt x="7" y="4"/>
                  </a:cubicBezTo>
                  <a:cubicBezTo>
                    <a:pt x="7" y="4"/>
                    <a:pt x="7" y="3"/>
                    <a:pt x="7" y="3"/>
                  </a:cubicBezTo>
                  <a:cubicBezTo>
                    <a:pt x="7" y="3"/>
                    <a:pt x="7" y="3"/>
                    <a:pt x="7" y="3"/>
                  </a:cubicBezTo>
                  <a:cubicBezTo>
                    <a:pt x="8" y="4"/>
                    <a:pt x="9" y="5"/>
                    <a:pt x="10" y="5"/>
                  </a:cubicBezTo>
                  <a:cubicBezTo>
                    <a:pt x="11" y="6"/>
                    <a:pt x="11" y="6"/>
                    <a:pt x="12" y="7"/>
                  </a:cubicBezTo>
                  <a:cubicBezTo>
                    <a:pt x="13" y="7"/>
                    <a:pt x="14" y="8"/>
                    <a:pt x="15" y="8"/>
                  </a:cubicBezTo>
                  <a:cubicBezTo>
                    <a:pt x="17" y="9"/>
                    <a:pt x="18" y="10"/>
                    <a:pt x="19" y="11"/>
                  </a:cubicBezTo>
                  <a:cubicBezTo>
                    <a:pt x="20" y="12"/>
                    <a:pt x="20" y="13"/>
                    <a:pt x="21" y="13"/>
                  </a:cubicBezTo>
                  <a:cubicBezTo>
                    <a:pt x="22" y="14"/>
                    <a:pt x="22" y="15"/>
                    <a:pt x="23" y="16"/>
                  </a:cubicBezTo>
                  <a:cubicBezTo>
                    <a:pt x="22" y="14"/>
                    <a:pt x="21" y="12"/>
                    <a:pt x="20" y="11"/>
                  </a:cubicBezTo>
                  <a:cubicBezTo>
                    <a:pt x="19" y="10"/>
                    <a:pt x="18" y="10"/>
                    <a:pt x="18" y="9"/>
                  </a:cubicBezTo>
                  <a:cubicBezTo>
                    <a:pt x="17" y="9"/>
                    <a:pt x="17" y="8"/>
                    <a:pt x="16" y="8"/>
                  </a:cubicBezTo>
                  <a:cubicBezTo>
                    <a:pt x="16" y="8"/>
                    <a:pt x="16" y="8"/>
                    <a:pt x="16" y="8"/>
                  </a:cubicBezTo>
                  <a:cubicBezTo>
                    <a:pt x="16" y="8"/>
                    <a:pt x="15" y="8"/>
                    <a:pt x="15" y="8"/>
                  </a:cubicBezTo>
                  <a:cubicBezTo>
                    <a:pt x="13" y="7"/>
                    <a:pt x="12" y="6"/>
                    <a:pt x="10" y="5"/>
                  </a:cubicBezTo>
                  <a:cubicBezTo>
                    <a:pt x="10" y="4"/>
                    <a:pt x="9" y="4"/>
                    <a:pt x="8" y="3"/>
                  </a:cubicBezTo>
                  <a:cubicBezTo>
                    <a:pt x="8" y="3"/>
                    <a:pt x="7" y="2"/>
                    <a:pt x="7" y="2"/>
                  </a:cubicBezTo>
                  <a:cubicBezTo>
                    <a:pt x="6" y="1"/>
                    <a:pt x="6" y="1"/>
                    <a:pt x="6" y="1"/>
                  </a:cubicBezTo>
                  <a:cubicBezTo>
                    <a:pt x="6" y="0"/>
                    <a:pt x="6" y="0"/>
                    <a:pt x="5" y="0"/>
                  </a:cubicBezTo>
                  <a:cubicBezTo>
                    <a:pt x="5" y="0"/>
                    <a:pt x="5" y="1"/>
                    <a:pt x="5" y="1"/>
                  </a:cubicBezTo>
                  <a:cubicBezTo>
                    <a:pt x="5" y="2"/>
                    <a:pt x="5" y="3"/>
                    <a:pt x="5" y="3"/>
                  </a:cubicBezTo>
                  <a:cubicBezTo>
                    <a:pt x="6" y="4"/>
                    <a:pt x="6" y="5"/>
                    <a:pt x="6" y="5"/>
                  </a:cubicBezTo>
                  <a:cubicBezTo>
                    <a:pt x="6" y="5"/>
                    <a:pt x="5" y="5"/>
                    <a:pt x="5" y="5"/>
                  </a:cubicBezTo>
                  <a:cubicBezTo>
                    <a:pt x="5" y="6"/>
                    <a:pt x="5" y="6"/>
                    <a:pt x="4" y="6"/>
                  </a:cubicBezTo>
                  <a:cubicBezTo>
                    <a:pt x="4" y="6"/>
                    <a:pt x="4" y="7"/>
                    <a:pt x="4" y="7"/>
                  </a:cubicBezTo>
                  <a:cubicBezTo>
                    <a:pt x="4" y="7"/>
                    <a:pt x="4" y="7"/>
                    <a:pt x="4" y="7"/>
                  </a:cubicBezTo>
                  <a:cubicBezTo>
                    <a:pt x="4" y="7"/>
                    <a:pt x="3" y="7"/>
                    <a:pt x="3" y="7"/>
                  </a:cubicBezTo>
                  <a:cubicBezTo>
                    <a:pt x="3" y="8"/>
                    <a:pt x="3" y="8"/>
                    <a:pt x="3" y="8"/>
                  </a:cubicBezTo>
                  <a:cubicBezTo>
                    <a:pt x="2" y="9"/>
                    <a:pt x="2" y="10"/>
                    <a:pt x="1" y="11"/>
                  </a:cubicBezTo>
                  <a:cubicBezTo>
                    <a:pt x="1" y="11"/>
                    <a:pt x="1" y="11"/>
                    <a:pt x="0" y="12"/>
                  </a:cubicBezTo>
                  <a:cubicBezTo>
                    <a:pt x="0" y="12"/>
                    <a:pt x="0" y="13"/>
                    <a:pt x="0" y="13"/>
                  </a:cubicBezTo>
                  <a:cubicBezTo>
                    <a:pt x="0" y="13"/>
                    <a:pt x="0" y="12"/>
                    <a:pt x="1" y="12"/>
                  </a:cubicBezTo>
                  <a:cubicBezTo>
                    <a:pt x="1" y="12"/>
                    <a:pt x="1" y="11"/>
                    <a:pt x="1" y="11"/>
                  </a:cubicBezTo>
                  <a:cubicBezTo>
                    <a:pt x="2" y="10"/>
                    <a:pt x="2" y="9"/>
                    <a:pt x="3" y="9"/>
                  </a:cubicBezTo>
                  <a:cubicBezTo>
                    <a:pt x="3" y="8"/>
                    <a:pt x="4" y="8"/>
                    <a:pt x="4" y="8"/>
                  </a:cubicBezTo>
                  <a:cubicBezTo>
                    <a:pt x="4" y="8"/>
                    <a:pt x="4" y="8"/>
                    <a:pt x="4" y="8"/>
                  </a:cubicBezTo>
                  <a:cubicBezTo>
                    <a:pt x="4" y="7"/>
                    <a:pt x="4" y="7"/>
                    <a:pt x="4" y="7"/>
                  </a:cubicBezTo>
                  <a:cubicBezTo>
                    <a:pt x="5" y="7"/>
                    <a:pt x="5" y="7"/>
                    <a:pt x="5" y="7"/>
                  </a:cubicBezTo>
                  <a:cubicBezTo>
                    <a:pt x="5" y="7"/>
                    <a:pt x="5" y="7"/>
                    <a:pt x="6" y="6"/>
                  </a:cubicBezTo>
                  <a:cubicBezTo>
                    <a:pt x="6" y="7"/>
                    <a:pt x="6" y="7"/>
                    <a:pt x="6" y="7"/>
                  </a:cubicBezTo>
                  <a:cubicBezTo>
                    <a:pt x="5" y="11"/>
                    <a:pt x="5" y="11"/>
                    <a:pt x="5" y="11"/>
                  </a:cubicBezTo>
                  <a:cubicBezTo>
                    <a:pt x="5" y="13"/>
                    <a:pt x="5" y="14"/>
                    <a:pt x="5" y="16"/>
                  </a:cubicBezTo>
                  <a:cubicBezTo>
                    <a:pt x="4" y="17"/>
                    <a:pt x="4" y="17"/>
                    <a:pt x="4" y="17"/>
                  </a:cubicBezTo>
                  <a:cubicBezTo>
                    <a:pt x="4" y="17"/>
                    <a:pt x="4" y="17"/>
                    <a:pt x="4" y="18"/>
                  </a:cubicBezTo>
                  <a:cubicBezTo>
                    <a:pt x="4" y="19"/>
                    <a:pt x="4" y="19"/>
                    <a:pt x="4" y="20"/>
                  </a:cubicBezTo>
                  <a:cubicBezTo>
                    <a:pt x="3" y="21"/>
                    <a:pt x="3" y="21"/>
                    <a:pt x="3" y="22"/>
                  </a:cubicBezTo>
                  <a:cubicBezTo>
                    <a:pt x="2" y="23"/>
                    <a:pt x="2" y="23"/>
                    <a:pt x="2" y="24"/>
                  </a:cubicBezTo>
                  <a:cubicBezTo>
                    <a:pt x="3" y="23"/>
                    <a:pt x="3" y="21"/>
                    <a:pt x="4" y="20"/>
                  </a:cubicBezTo>
                  <a:cubicBezTo>
                    <a:pt x="4" y="19"/>
                    <a:pt x="4" y="19"/>
                    <a:pt x="5" y="18"/>
                  </a:cubicBezTo>
                  <a:close/>
                  <a:moveTo>
                    <a:pt x="10" y="22"/>
                  </a:moveTo>
                  <a:cubicBezTo>
                    <a:pt x="10" y="22"/>
                    <a:pt x="10" y="22"/>
                    <a:pt x="10" y="22"/>
                  </a:cubicBezTo>
                  <a:cubicBezTo>
                    <a:pt x="10" y="23"/>
                    <a:pt x="10" y="23"/>
                    <a:pt x="10" y="23"/>
                  </a:cubicBezTo>
                  <a:cubicBezTo>
                    <a:pt x="10" y="22"/>
                    <a:pt x="10" y="22"/>
                    <a:pt x="10"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2140"/>
            <p:cNvSpPr>
              <a:spLocks/>
            </p:cNvSpPr>
            <p:nvPr/>
          </p:nvSpPr>
          <p:spPr bwMode="auto">
            <a:xfrm>
              <a:off x="6803995" y="3267092"/>
              <a:ext cx="263527" cy="57150"/>
            </a:xfrm>
            <a:custGeom>
              <a:avLst/>
              <a:gdLst>
                <a:gd name="T0" fmla="*/ 18 w 70"/>
                <a:gd name="T1" fmla="*/ 15 h 15"/>
                <a:gd name="T2" fmla="*/ 22 w 70"/>
                <a:gd name="T3" fmla="*/ 15 h 15"/>
                <a:gd name="T4" fmla="*/ 34 w 70"/>
                <a:gd name="T5" fmla="*/ 13 h 15"/>
                <a:gd name="T6" fmla="*/ 51 w 70"/>
                <a:gd name="T7" fmla="*/ 6 h 15"/>
                <a:gd name="T8" fmla="*/ 63 w 70"/>
                <a:gd name="T9" fmla="*/ 5 h 15"/>
                <a:gd name="T10" fmla="*/ 70 w 70"/>
                <a:gd name="T11" fmla="*/ 5 h 15"/>
                <a:gd name="T12" fmla="*/ 59 w 70"/>
                <a:gd name="T13" fmla="*/ 3 h 15"/>
                <a:gd name="T14" fmla="*/ 26 w 70"/>
                <a:gd name="T15" fmla="*/ 4 h 15"/>
                <a:gd name="T16" fmla="*/ 12 w 70"/>
                <a:gd name="T17" fmla="*/ 4 h 15"/>
                <a:gd name="T18" fmla="*/ 0 w 70"/>
                <a:gd name="T19" fmla="*/ 4 h 15"/>
                <a:gd name="T20" fmla="*/ 0 w 70"/>
                <a:gd name="T21" fmla="*/ 4 h 15"/>
                <a:gd name="T22" fmla="*/ 18 w 70"/>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15">
                  <a:moveTo>
                    <a:pt x="18" y="15"/>
                  </a:moveTo>
                  <a:cubicBezTo>
                    <a:pt x="19" y="15"/>
                    <a:pt x="20" y="15"/>
                    <a:pt x="22" y="15"/>
                  </a:cubicBezTo>
                  <a:cubicBezTo>
                    <a:pt x="26" y="15"/>
                    <a:pt x="30" y="14"/>
                    <a:pt x="34" y="13"/>
                  </a:cubicBezTo>
                  <a:cubicBezTo>
                    <a:pt x="40" y="12"/>
                    <a:pt x="45" y="8"/>
                    <a:pt x="51" y="6"/>
                  </a:cubicBezTo>
                  <a:cubicBezTo>
                    <a:pt x="55" y="5"/>
                    <a:pt x="59" y="5"/>
                    <a:pt x="63" y="5"/>
                  </a:cubicBezTo>
                  <a:cubicBezTo>
                    <a:pt x="65" y="6"/>
                    <a:pt x="68" y="6"/>
                    <a:pt x="70" y="5"/>
                  </a:cubicBezTo>
                  <a:cubicBezTo>
                    <a:pt x="66" y="5"/>
                    <a:pt x="61" y="3"/>
                    <a:pt x="59" y="3"/>
                  </a:cubicBezTo>
                  <a:cubicBezTo>
                    <a:pt x="48" y="0"/>
                    <a:pt x="37" y="3"/>
                    <a:pt x="26" y="4"/>
                  </a:cubicBezTo>
                  <a:cubicBezTo>
                    <a:pt x="21" y="5"/>
                    <a:pt x="17" y="5"/>
                    <a:pt x="12" y="4"/>
                  </a:cubicBezTo>
                  <a:cubicBezTo>
                    <a:pt x="8" y="4"/>
                    <a:pt x="4" y="4"/>
                    <a:pt x="0" y="4"/>
                  </a:cubicBezTo>
                  <a:cubicBezTo>
                    <a:pt x="0" y="4"/>
                    <a:pt x="0" y="4"/>
                    <a:pt x="0" y="4"/>
                  </a:cubicBezTo>
                  <a:cubicBezTo>
                    <a:pt x="6" y="6"/>
                    <a:pt x="12" y="11"/>
                    <a:pt x="18"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79" name="Picture 2141"/>
            <p:cNvPicPr>
              <a:picLocks noChangeAspect="1" noChangeArrowheads="1"/>
            </p:cNvPicPr>
            <p:nvPr/>
          </p:nvPicPr>
          <p:blipFill>
            <a:blip r:embed="rId62" cstate="screen">
              <a:extLst>
                <a:ext uri="{28A0092B-C50C-407E-A947-70E740481C1C}">
                  <a14:useLocalDpi xmlns:a14="http://schemas.microsoft.com/office/drawing/2010/main"/>
                </a:ext>
              </a:extLst>
            </a:blip>
            <a:srcRect/>
            <a:stretch>
              <a:fillRect/>
            </a:stretch>
          </p:blipFill>
          <p:spPr bwMode="auto">
            <a:xfrm>
              <a:off x="6856383" y="3273442"/>
              <a:ext cx="225426"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0" name="Freeform 2143"/>
            <p:cNvSpPr>
              <a:spLocks/>
            </p:cNvSpPr>
            <p:nvPr/>
          </p:nvSpPr>
          <p:spPr bwMode="auto">
            <a:xfrm>
              <a:off x="6853208" y="3222641"/>
              <a:ext cx="112713" cy="60325"/>
            </a:xfrm>
            <a:custGeom>
              <a:avLst/>
              <a:gdLst>
                <a:gd name="T0" fmla="*/ 15 w 30"/>
                <a:gd name="T1" fmla="*/ 15 h 16"/>
                <a:gd name="T2" fmla="*/ 30 w 30"/>
                <a:gd name="T3" fmla="*/ 14 h 16"/>
                <a:gd name="T4" fmla="*/ 22 w 30"/>
                <a:gd name="T5" fmla="*/ 13 h 16"/>
                <a:gd name="T6" fmla="*/ 17 w 30"/>
                <a:gd name="T7" fmla="*/ 6 h 16"/>
                <a:gd name="T8" fmla="*/ 14 w 30"/>
                <a:gd name="T9" fmla="*/ 0 h 16"/>
                <a:gd name="T10" fmla="*/ 0 w 30"/>
                <a:gd name="T11" fmla="*/ 9 h 16"/>
                <a:gd name="T12" fmla="*/ 15 w 30"/>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15" y="15"/>
                  </a:moveTo>
                  <a:cubicBezTo>
                    <a:pt x="20" y="16"/>
                    <a:pt x="25" y="14"/>
                    <a:pt x="30" y="14"/>
                  </a:cubicBezTo>
                  <a:cubicBezTo>
                    <a:pt x="27" y="14"/>
                    <a:pt x="24" y="13"/>
                    <a:pt x="22" y="13"/>
                  </a:cubicBezTo>
                  <a:cubicBezTo>
                    <a:pt x="19" y="12"/>
                    <a:pt x="18" y="8"/>
                    <a:pt x="17" y="6"/>
                  </a:cubicBezTo>
                  <a:cubicBezTo>
                    <a:pt x="16" y="4"/>
                    <a:pt x="16" y="2"/>
                    <a:pt x="14" y="0"/>
                  </a:cubicBezTo>
                  <a:cubicBezTo>
                    <a:pt x="9" y="3"/>
                    <a:pt x="5" y="6"/>
                    <a:pt x="0" y="9"/>
                  </a:cubicBezTo>
                  <a:cubicBezTo>
                    <a:pt x="4" y="13"/>
                    <a:pt x="11" y="14"/>
                    <a:pt x="15"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2144"/>
            <p:cNvSpPr>
              <a:spLocks/>
            </p:cNvSpPr>
            <p:nvPr/>
          </p:nvSpPr>
          <p:spPr bwMode="auto">
            <a:xfrm>
              <a:off x="6943696" y="3282967"/>
              <a:ext cx="242889" cy="82551"/>
            </a:xfrm>
            <a:custGeom>
              <a:avLst/>
              <a:gdLst>
                <a:gd name="T0" fmla="*/ 33 w 65"/>
                <a:gd name="T1" fmla="*/ 1 h 22"/>
                <a:gd name="T2" fmla="*/ 26 w 65"/>
                <a:gd name="T3" fmla="*/ 6 h 22"/>
                <a:gd name="T4" fmla="*/ 19 w 65"/>
                <a:gd name="T5" fmla="*/ 13 h 22"/>
                <a:gd name="T6" fmla="*/ 1 w 65"/>
                <a:gd name="T7" fmla="*/ 21 h 22"/>
                <a:gd name="T8" fmla="*/ 0 w 65"/>
                <a:gd name="T9" fmla="*/ 21 h 22"/>
                <a:gd name="T10" fmla="*/ 23 w 65"/>
                <a:gd name="T11" fmla="*/ 18 h 22"/>
                <a:gd name="T12" fmla="*/ 36 w 65"/>
                <a:gd name="T13" fmla="*/ 2 h 22"/>
                <a:gd name="T14" fmla="*/ 49 w 65"/>
                <a:gd name="T15" fmla="*/ 3 h 22"/>
                <a:gd name="T16" fmla="*/ 58 w 65"/>
                <a:gd name="T17" fmla="*/ 5 h 22"/>
                <a:gd name="T18" fmla="*/ 65 w 65"/>
                <a:gd name="T19" fmla="*/ 4 h 22"/>
                <a:gd name="T20" fmla="*/ 64 w 65"/>
                <a:gd name="T21" fmla="*/ 2 h 22"/>
                <a:gd name="T22" fmla="*/ 58 w 65"/>
                <a:gd name="T23" fmla="*/ 4 h 22"/>
                <a:gd name="T24" fmla="*/ 49 w 65"/>
                <a:gd name="T25" fmla="*/ 2 h 22"/>
                <a:gd name="T26" fmla="*/ 36 w 65"/>
                <a:gd name="T27" fmla="*/ 1 h 22"/>
                <a:gd name="T28" fmla="*/ 33 w 65"/>
                <a:gd name="T2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22">
                  <a:moveTo>
                    <a:pt x="33" y="1"/>
                  </a:moveTo>
                  <a:cubicBezTo>
                    <a:pt x="31" y="2"/>
                    <a:pt x="28" y="5"/>
                    <a:pt x="26" y="6"/>
                  </a:cubicBezTo>
                  <a:cubicBezTo>
                    <a:pt x="23" y="8"/>
                    <a:pt x="22" y="10"/>
                    <a:pt x="19" y="13"/>
                  </a:cubicBezTo>
                  <a:cubicBezTo>
                    <a:pt x="13" y="17"/>
                    <a:pt x="8" y="20"/>
                    <a:pt x="1" y="21"/>
                  </a:cubicBezTo>
                  <a:cubicBezTo>
                    <a:pt x="0" y="21"/>
                    <a:pt x="0" y="21"/>
                    <a:pt x="0" y="21"/>
                  </a:cubicBezTo>
                  <a:cubicBezTo>
                    <a:pt x="8" y="22"/>
                    <a:pt x="16" y="21"/>
                    <a:pt x="23" y="18"/>
                  </a:cubicBezTo>
                  <a:cubicBezTo>
                    <a:pt x="27" y="17"/>
                    <a:pt x="36" y="10"/>
                    <a:pt x="36" y="2"/>
                  </a:cubicBezTo>
                  <a:cubicBezTo>
                    <a:pt x="41" y="0"/>
                    <a:pt x="45" y="2"/>
                    <a:pt x="49" y="3"/>
                  </a:cubicBezTo>
                  <a:cubicBezTo>
                    <a:pt x="52" y="4"/>
                    <a:pt x="55" y="5"/>
                    <a:pt x="58" y="5"/>
                  </a:cubicBezTo>
                  <a:cubicBezTo>
                    <a:pt x="60" y="5"/>
                    <a:pt x="63" y="5"/>
                    <a:pt x="65" y="4"/>
                  </a:cubicBezTo>
                  <a:cubicBezTo>
                    <a:pt x="65" y="4"/>
                    <a:pt x="64" y="3"/>
                    <a:pt x="64" y="2"/>
                  </a:cubicBezTo>
                  <a:cubicBezTo>
                    <a:pt x="62" y="3"/>
                    <a:pt x="60" y="4"/>
                    <a:pt x="58" y="4"/>
                  </a:cubicBezTo>
                  <a:cubicBezTo>
                    <a:pt x="55" y="4"/>
                    <a:pt x="52" y="3"/>
                    <a:pt x="49" y="2"/>
                  </a:cubicBezTo>
                  <a:cubicBezTo>
                    <a:pt x="45" y="1"/>
                    <a:pt x="40" y="0"/>
                    <a:pt x="36" y="1"/>
                  </a:cubicBezTo>
                  <a:cubicBezTo>
                    <a:pt x="35" y="1"/>
                    <a:pt x="34" y="1"/>
                    <a:pt x="33" y="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2145"/>
            <p:cNvSpPr>
              <a:spLocks noEditPoints="1"/>
            </p:cNvSpPr>
            <p:nvPr/>
          </p:nvSpPr>
          <p:spPr bwMode="auto">
            <a:xfrm>
              <a:off x="6815107" y="3222641"/>
              <a:ext cx="263527" cy="134938"/>
            </a:xfrm>
            <a:custGeom>
              <a:avLst/>
              <a:gdLst>
                <a:gd name="T0" fmla="*/ 44 w 70"/>
                <a:gd name="T1" fmla="*/ 9 h 36"/>
                <a:gd name="T2" fmla="*/ 51 w 70"/>
                <a:gd name="T3" fmla="*/ 12 h 36"/>
                <a:gd name="T4" fmla="*/ 43 w 70"/>
                <a:gd name="T5" fmla="*/ 12 h 36"/>
                <a:gd name="T6" fmla="*/ 38 w 70"/>
                <a:gd name="T7" fmla="*/ 13 h 36"/>
                <a:gd name="T8" fmla="*/ 33 w 70"/>
                <a:gd name="T9" fmla="*/ 12 h 36"/>
                <a:gd name="T10" fmla="*/ 29 w 70"/>
                <a:gd name="T11" fmla="*/ 9 h 36"/>
                <a:gd name="T12" fmla="*/ 28 w 70"/>
                <a:gd name="T13" fmla="*/ 8 h 36"/>
                <a:gd name="T14" fmla="*/ 26 w 70"/>
                <a:gd name="T15" fmla="*/ 4 h 36"/>
                <a:gd name="T16" fmla="*/ 27 w 70"/>
                <a:gd name="T17" fmla="*/ 7 h 36"/>
                <a:gd name="T18" fmla="*/ 28 w 70"/>
                <a:gd name="T19" fmla="*/ 9 h 36"/>
                <a:gd name="T20" fmla="*/ 30 w 70"/>
                <a:gd name="T21" fmla="*/ 11 h 36"/>
                <a:gd name="T22" fmla="*/ 33 w 70"/>
                <a:gd name="T23" fmla="*/ 14 h 36"/>
                <a:gd name="T24" fmla="*/ 30 w 70"/>
                <a:gd name="T25" fmla="*/ 14 h 36"/>
                <a:gd name="T26" fmla="*/ 22 w 70"/>
                <a:gd name="T27" fmla="*/ 14 h 36"/>
                <a:gd name="T28" fmla="*/ 16 w 70"/>
                <a:gd name="T29" fmla="*/ 13 h 36"/>
                <a:gd name="T30" fmla="*/ 11 w 70"/>
                <a:gd name="T31" fmla="*/ 10 h 36"/>
                <a:gd name="T32" fmla="*/ 22 w 70"/>
                <a:gd name="T33" fmla="*/ 15 h 36"/>
                <a:gd name="T34" fmla="*/ 21 w 70"/>
                <a:gd name="T35" fmla="*/ 16 h 36"/>
                <a:gd name="T36" fmla="*/ 8 w 70"/>
                <a:gd name="T37" fmla="*/ 16 h 36"/>
                <a:gd name="T38" fmla="*/ 17 w 70"/>
                <a:gd name="T39" fmla="*/ 17 h 36"/>
                <a:gd name="T40" fmla="*/ 26 w 70"/>
                <a:gd name="T41" fmla="*/ 17 h 36"/>
                <a:gd name="T42" fmla="*/ 43 w 70"/>
                <a:gd name="T43" fmla="*/ 14 h 36"/>
                <a:gd name="T44" fmla="*/ 51 w 70"/>
                <a:gd name="T45" fmla="*/ 14 h 36"/>
                <a:gd name="T46" fmla="*/ 59 w 70"/>
                <a:gd name="T47" fmla="*/ 17 h 36"/>
                <a:gd name="T48" fmla="*/ 50 w 70"/>
                <a:gd name="T49" fmla="*/ 17 h 36"/>
                <a:gd name="T50" fmla="*/ 41 w 70"/>
                <a:gd name="T51" fmla="*/ 21 h 36"/>
                <a:gd name="T52" fmla="*/ 30 w 70"/>
                <a:gd name="T53" fmla="*/ 25 h 36"/>
                <a:gd name="T54" fmla="*/ 17 w 70"/>
                <a:gd name="T55" fmla="*/ 27 h 36"/>
                <a:gd name="T56" fmla="*/ 36 w 70"/>
                <a:gd name="T57" fmla="*/ 24 h 36"/>
                <a:gd name="T58" fmla="*/ 48 w 70"/>
                <a:gd name="T59" fmla="*/ 19 h 36"/>
                <a:gd name="T60" fmla="*/ 54 w 70"/>
                <a:gd name="T61" fmla="*/ 18 h 36"/>
                <a:gd name="T62" fmla="*/ 63 w 70"/>
                <a:gd name="T63" fmla="*/ 18 h 36"/>
                <a:gd name="T64" fmla="*/ 64 w 70"/>
                <a:gd name="T65" fmla="*/ 18 h 36"/>
                <a:gd name="T66" fmla="*/ 56 w 70"/>
                <a:gd name="T67" fmla="*/ 25 h 36"/>
                <a:gd name="T68" fmla="*/ 46 w 70"/>
                <a:gd name="T69" fmla="*/ 33 h 36"/>
                <a:gd name="T70" fmla="*/ 38 w 70"/>
                <a:gd name="T71" fmla="*/ 36 h 36"/>
                <a:gd name="T72" fmla="*/ 50 w 70"/>
                <a:gd name="T73" fmla="*/ 32 h 36"/>
                <a:gd name="T74" fmla="*/ 53 w 70"/>
                <a:gd name="T75" fmla="*/ 30 h 36"/>
                <a:gd name="T76" fmla="*/ 60 w 70"/>
                <a:gd name="T77" fmla="*/ 23 h 36"/>
                <a:gd name="T78" fmla="*/ 66 w 70"/>
                <a:gd name="T79" fmla="*/ 18 h 36"/>
                <a:gd name="T80" fmla="*/ 70 w 70"/>
                <a:gd name="T81" fmla="*/ 17 h 36"/>
                <a:gd name="T82" fmla="*/ 64 w 70"/>
                <a:gd name="T83" fmla="*/ 16 h 36"/>
                <a:gd name="T84" fmla="*/ 62 w 70"/>
                <a:gd name="T85" fmla="*/ 15 h 36"/>
                <a:gd name="T86" fmla="*/ 60 w 70"/>
                <a:gd name="T87" fmla="*/ 12 h 36"/>
                <a:gd name="T88" fmla="*/ 60 w 70"/>
                <a:gd name="T89" fmla="*/ 11 h 36"/>
                <a:gd name="T90" fmla="*/ 55 w 70"/>
                <a:gd name="T91" fmla="*/ 6 h 36"/>
                <a:gd name="T92" fmla="*/ 52 w 70"/>
                <a:gd name="T93" fmla="*/ 3 h 36"/>
                <a:gd name="T94" fmla="*/ 55 w 70"/>
                <a:gd name="T95" fmla="*/ 6 h 36"/>
                <a:gd name="T96" fmla="*/ 58 w 70"/>
                <a:gd name="T97" fmla="*/ 11 h 36"/>
                <a:gd name="T98" fmla="*/ 59 w 70"/>
                <a:gd name="T99" fmla="*/ 12 h 36"/>
                <a:gd name="T100" fmla="*/ 60 w 70"/>
                <a:gd name="T101" fmla="*/ 15 h 36"/>
                <a:gd name="T102" fmla="*/ 52 w 70"/>
                <a:gd name="T103" fmla="*/ 12 h 36"/>
                <a:gd name="T104" fmla="*/ 44 w 70"/>
                <a:gd name="T105" fmla="*/ 8 h 36"/>
                <a:gd name="T106" fmla="*/ 40 w 70"/>
                <a:gd name="T107" fmla="*/ 5 h 36"/>
                <a:gd name="T108" fmla="*/ 35 w 70"/>
                <a:gd name="T109" fmla="*/ 0 h 36"/>
                <a:gd name="T110" fmla="*/ 42 w 70"/>
                <a:gd name="T111" fmla="*/ 8 h 36"/>
                <a:gd name="T112" fmla="*/ 33 w 70"/>
                <a:gd name="T113" fmla="*/ 14 h 36"/>
                <a:gd name="T114" fmla="*/ 33 w 70"/>
                <a:gd name="T115"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 h="36">
                  <a:moveTo>
                    <a:pt x="42" y="8"/>
                  </a:moveTo>
                  <a:cubicBezTo>
                    <a:pt x="43" y="8"/>
                    <a:pt x="43" y="8"/>
                    <a:pt x="44" y="9"/>
                  </a:cubicBezTo>
                  <a:cubicBezTo>
                    <a:pt x="46" y="10"/>
                    <a:pt x="46" y="10"/>
                    <a:pt x="46" y="10"/>
                  </a:cubicBezTo>
                  <a:cubicBezTo>
                    <a:pt x="47" y="10"/>
                    <a:pt x="49" y="11"/>
                    <a:pt x="51" y="12"/>
                  </a:cubicBezTo>
                  <a:cubicBezTo>
                    <a:pt x="49" y="12"/>
                    <a:pt x="48" y="12"/>
                    <a:pt x="47" y="12"/>
                  </a:cubicBezTo>
                  <a:cubicBezTo>
                    <a:pt x="46" y="12"/>
                    <a:pt x="44" y="12"/>
                    <a:pt x="43" y="12"/>
                  </a:cubicBezTo>
                  <a:cubicBezTo>
                    <a:pt x="41" y="12"/>
                    <a:pt x="40" y="13"/>
                    <a:pt x="38" y="13"/>
                  </a:cubicBezTo>
                  <a:cubicBezTo>
                    <a:pt x="38" y="13"/>
                    <a:pt x="38" y="13"/>
                    <a:pt x="38" y="13"/>
                  </a:cubicBezTo>
                  <a:cubicBezTo>
                    <a:pt x="37" y="13"/>
                    <a:pt x="36" y="13"/>
                    <a:pt x="35" y="13"/>
                  </a:cubicBezTo>
                  <a:cubicBezTo>
                    <a:pt x="34" y="13"/>
                    <a:pt x="34" y="13"/>
                    <a:pt x="33" y="12"/>
                  </a:cubicBezTo>
                  <a:cubicBezTo>
                    <a:pt x="32" y="12"/>
                    <a:pt x="31" y="11"/>
                    <a:pt x="31" y="11"/>
                  </a:cubicBezTo>
                  <a:cubicBezTo>
                    <a:pt x="30" y="10"/>
                    <a:pt x="30" y="9"/>
                    <a:pt x="29" y="9"/>
                  </a:cubicBezTo>
                  <a:cubicBezTo>
                    <a:pt x="29" y="8"/>
                    <a:pt x="29" y="8"/>
                    <a:pt x="29" y="8"/>
                  </a:cubicBezTo>
                  <a:cubicBezTo>
                    <a:pt x="29" y="8"/>
                    <a:pt x="28" y="8"/>
                    <a:pt x="28" y="8"/>
                  </a:cubicBezTo>
                  <a:cubicBezTo>
                    <a:pt x="28" y="7"/>
                    <a:pt x="28" y="7"/>
                    <a:pt x="28" y="6"/>
                  </a:cubicBezTo>
                  <a:cubicBezTo>
                    <a:pt x="27" y="6"/>
                    <a:pt x="27" y="5"/>
                    <a:pt x="26" y="4"/>
                  </a:cubicBezTo>
                  <a:cubicBezTo>
                    <a:pt x="26" y="3"/>
                    <a:pt x="26" y="2"/>
                    <a:pt x="25" y="1"/>
                  </a:cubicBezTo>
                  <a:cubicBezTo>
                    <a:pt x="26" y="3"/>
                    <a:pt x="26" y="5"/>
                    <a:pt x="27" y="7"/>
                  </a:cubicBezTo>
                  <a:cubicBezTo>
                    <a:pt x="27" y="7"/>
                    <a:pt x="27" y="8"/>
                    <a:pt x="28" y="8"/>
                  </a:cubicBezTo>
                  <a:cubicBezTo>
                    <a:pt x="28" y="8"/>
                    <a:pt x="28" y="8"/>
                    <a:pt x="28" y="9"/>
                  </a:cubicBezTo>
                  <a:cubicBezTo>
                    <a:pt x="28" y="9"/>
                    <a:pt x="28" y="9"/>
                    <a:pt x="28" y="9"/>
                  </a:cubicBezTo>
                  <a:cubicBezTo>
                    <a:pt x="29" y="10"/>
                    <a:pt x="29" y="11"/>
                    <a:pt x="30" y="11"/>
                  </a:cubicBezTo>
                  <a:cubicBezTo>
                    <a:pt x="31" y="12"/>
                    <a:pt x="31" y="13"/>
                    <a:pt x="32" y="13"/>
                  </a:cubicBezTo>
                  <a:cubicBezTo>
                    <a:pt x="32" y="14"/>
                    <a:pt x="33" y="14"/>
                    <a:pt x="33" y="14"/>
                  </a:cubicBezTo>
                  <a:cubicBezTo>
                    <a:pt x="33" y="14"/>
                    <a:pt x="32" y="14"/>
                    <a:pt x="32" y="14"/>
                  </a:cubicBezTo>
                  <a:cubicBezTo>
                    <a:pt x="31" y="14"/>
                    <a:pt x="31" y="14"/>
                    <a:pt x="30" y="14"/>
                  </a:cubicBezTo>
                  <a:cubicBezTo>
                    <a:pt x="29" y="14"/>
                    <a:pt x="28" y="14"/>
                    <a:pt x="27" y="14"/>
                  </a:cubicBezTo>
                  <a:cubicBezTo>
                    <a:pt x="26" y="14"/>
                    <a:pt x="24" y="14"/>
                    <a:pt x="22" y="14"/>
                  </a:cubicBezTo>
                  <a:cubicBezTo>
                    <a:pt x="21" y="14"/>
                    <a:pt x="20" y="14"/>
                    <a:pt x="19" y="13"/>
                  </a:cubicBezTo>
                  <a:cubicBezTo>
                    <a:pt x="18" y="13"/>
                    <a:pt x="17" y="13"/>
                    <a:pt x="16" y="13"/>
                  </a:cubicBezTo>
                  <a:cubicBezTo>
                    <a:pt x="16" y="12"/>
                    <a:pt x="15" y="12"/>
                    <a:pt x="14" y="12"/>
                  </a:cubicBezTo>
                  <a:cubicBezTo>
                    <a:pt x="13" y="11"/>
                    <a:pt x="12" y="11"/>
                    <a:pt x="11" y="10"/>
                  </a:cubicBezTo>
                  <a:cubicBezTo>
                    <a:pt x="13" y="12"/>
                    <a:pt x="14" y="12"/>
                    <a:pt x="16" y="13"/>
                  </a:cubicBezTo>
                  <a:cubicBezTo>
                    <a:pt x="18" y="14"/>
                    <a:pt x="20" y="15"/>
                    <a:pt x="22" y="15"/>
                  </a:cubicBezTo>
                  <a:cubicBezTo>
                    <a:pt x="23" y="15"/>
                    <a:pt x="24" y="15"/>
                    <a:pt x="25" y="16"/>
                  </a:cubicBezTo>
                  <a:cubicBezTo>
                    <a:pt x="24" y="16"/>
                    <a:pt x="23" y="16"/>
                    <a:pt x="21" y="16"/>
                  </a:cubicBezTo>
                  <a:cubicBezTo>
                    <a:pt x="20" y="16"/>
                    <a:pt x="18" y="16"/>
                    <a:pt x="17" y="16"/>
                  </a:cubicBezTo>
                  <a:cubicBezTo>
                    <a:pt x="14" y="17"/>
                    <a:pt x="11" y="17"/>
                    <a:pt x="8" y="16"/>
                  </a:cubicBezTo>
                  <a:cubicBezTo>
                    <a:pt x="5" y="16"/>
                    <a:pt x="2" y="16"/>
                    <a:pt x="0" y="16"/>
                  </a:cubicBezTo>
                  <a:cubicBezTo>
                    <a:pt x="5" y="17"/>
                    <a:pt x="11" y="17"/>
                    <a:pt x="17" y="17"/>
                  </a:cubicBezTo>
                  <a:cubicBezTo>
                    <a:pt x="19" y="17"/>
                    <a:pt x="20" y="17"/>
                    <a:pt x="21" y="17"/>
                  </a:cubicBezTo>
                  <a:cubicBezTo>
                    <a:pt x="23" y="17"/>
                    <a:pt x="24" y="17"/>
                    <a:pt x="26" y="17"/>
                  </a:cubicBezTo>
                  <a:cubicBezTo>
                    <a:pt x="29" y="16"/>
                    <a:pt x="32" y="16"/>
                    <a:pt x="34" y="15"/>
                  </a:cubicBezTo>
                  <a:cubicBezTo>
                    <a:pt x="37" y="15"/>
                    <a:pt x="40" y="14"/>
                    <a:pt x="43" y="14"/>
                  </a:cubicBezTo>
                  <a:cubicBezTo>
                    <a:pt x="44" y="14"/>
                    <a:pt x="46" y="14"/>
                    <a:pt x="47" y="14"/>
                  </a:cubicBezTo>
                  <a:cubicBezTo>
                    <a:pt x="49" y="14"/>
                    <a:pt x="50" y="14"/>
                    <a:pt x="51" y="14"/>
                  </a:cubicBezTo>
                  <a:cubicBezTo>
                    <a:pt x="53" y="15"/>
                    <a:pt x="54" y="15"/>
                    <a:pt x="56" y="15"/>
                  </a:cubicBezTo>
                  <a:cubicBezTo>
                    <a:pt x="57" y="16"/>
                    <a:pt x="58" y="16"/>
                    <a:pt x="59" y="17"/>
                  </a:cubicBezTo>
                  <a:cubicBezTo>
                    <a:pt x="57" y="17"/>
                    <a:pt x="55" y="17"/>
                    <a:pt x="54" y="17"/>
                  </a:cubicBezTo>
                  <a:cubicBezTo>
                    <a:pt x="53" y="17"/>
                    <a:pt x="51" y="17"/>
                    <a:pt x="50" y="17"/>
                  </a:cubicBezTo>
                  <a:cubicBezTo>
                    <a:pt x="49" y="18"/>
                    <a:pt x="48" y="18"/>
                    <a:pt x="47" y="18"/>
                  </a:cubicBezTo>
                  <a:cubicBezTo>
                    <a:pt x="45" y="19"/>
                    <a:pt x="43" y="20"/>
                    <a:pt x="41" y="21"/>
                  </a:cubicBezTo>
                  <a:cubicBezTo>
                    <a:pt x="39" y="21"/>
                    <a:pt x="38" y="22"/>
                    <a:pt x="36" y="23"/>
                  </a:cubicBezTo>
                  <a:cubicBezTo>
                    <a:pt x="34" y="24"/>
                    <a:pt x="32" y="25"/>
                    <a:pt x="30" y="25"/>
                  </a:cubicBezTo>
                  <a:cubicBezTo>
                    <a:pt x="28" y="26"/>
                    <a:pt x="26" y="26"/>
                    <a:pt x="24" y="26"/>
                  </a:cubicBezTo>
                  <a:cubicBezTo>
                    <a:pt x="22" y="27"/>
                    <a:pt x="20" y="27"/>
                    <a:pt x="17" y="27"/>
                  </a:cubicBezTo>
                  <a:cubicBezTo>
                    <a:pt x="22" y="27"/>
                    <a:pt x="26" y="27"/>
                    <a:pt x="30" y="26"/>
                  </a:cubicBezTo>
                  <a:cubicBezTo>
                    <a:pt x="32" y="25"/>
                    <a:pt x="34" y="25"/>
                    <a:pt x="36" y="24"/>
                  </a:cubicBezTo>
                  <a:cubicBezTo>
                    <a:pt x="38" y="23"/>
                    <a:pt x="40" y="22"/>
                    <a:pt x="42" y="21"/>
                  </a:cubicBezTo>
                  <a:cubicBezTo>
                    <a:pt x="44" y="21"/>
                    <a:pt x="46" y="20"/>
                    <a:pt x="48" y="19"/>
                  </a:cubicBezTo>
                  <a:cubicBezTo>
                    <a:pt x="49" y="19"/>
                    <a:pt x="50" y="19"/>
                    <a:pt x="51" y="19"/>
                  </a:cubicBezTo>
                  <a:cubicBezTo>
                    <a:pt x="52" y="19"/>
                    <a:pt x="53" y="18"/>
                    <a:pt x="54" y="18"/>
                  </a:cubicBezTo>
                  <a:cubicBezTo>
                    <a:pt x="56" y="18"/>
                    <a:pt x="58" y="18"/>
                    <a:pt x="60" y="18"/>
                  </a:cubicBezTo>
                  <a:cubicBezTo>
                    <a:pt x="61" y="18"/>
                    <a:pt x="62" y="18"/>
                    <a:pt x="63" y="18"/>
                  </a:cubicBezTo>
                  <a:cubicBezTo>
                    <a:pt x="63" y="18"/>
                    <a:pt x="64" y="18"/>
                    <a:pt x="64" y="18"/>
                  </a:cubicBezTo>
                  <a:cubicBezTo>
                    <a:pt x="64" y="18"/>
                    <a:pt x="64" y="18"/>
                    <a:pt x="64" y="18"/>
                  </a:cubicBezTo>
                  <a:cubicBezTo>
                    <a:pt x="62" y="19"/>
                    <a:pt x="61" y="20"/>
                    <a:pt x="59" y="22"/>
                  </a:cubicBezTo>
                  <a:cubicBezTo>
                    <a:pt x="58" y="23"/>
                    <a:pt x="57" y="24"/>
                    <a:pt x="56" y="25"/>
                  </a:cubicBezTo>
                  <a:cubicBezTo>
                    <a:pt x="55" y="26"/>
                    <a:pt x="54" y="27"/>
                    <a:pt x="53" y="28"/>
                  </a:cubicBezTo>
                  <a:cubicBezTo>
                    <a:pt x="51" y="30"/>
                    <a:pt x="49" y="32"/>
                    <a:pt x="46" y="33"/>
                  </a:cubicBezTo>
                  <a:cubicBezTo>
                    <a:pt x="45" y="34"/>
                    <a:pt x="43" y="35"/>
                    <a:pt x="42" y="35"/>
                  </a:cubicBezTo>
                  <a:cubicBezTo>
                    <a:pt x="40" y="36"/>
                    <a:pt x="39" y="36"/>
                    <a:pt x="38" y="36"/>
                  </a:cubicBezTo>
                  <a:cubicBezTo>
                    <a:pt x="41" y="36"/>
                    <a:pt x="43" y="35"/>
                    <a:pt x="46" y="34"/>
                  </a:cubicBezTo>
                  <a:cubicBezTo>
                    <a:pt x="48" y="33"/>
                    <a:pt x="49" y="33"/>
                    <a:pt x="50" y="32"/>
                  </a:cubicBezTo>
                  <a:cubicBezTo>
                    <a:pt x="51" y="31"/>
                    <a:pt x="51" y="31"/>
                    <a:pt x="52" y="30"/>
                  </a:cubicBezTo>
                  <a:cubicBezTo>
                    <a:pt x="52" y="30"/>
                    <a:pt x="53" y="30"/>
                    <a:pt x="53" y="30"/>
                  </a:cubicBezTo>
                  <a:cubicBezTo>
                    <a:pt x="53" y="29"/>
                    <a:pt x="53" y="29"/>
                    <a:pt x="54" y="29"/>
                  </a:cubicBezTo>
                  <a:cubicBezTo>
                    <a:pt x="56" y="27"/>
                    <a:pt x="58" y="25"/>
                    <a:pt x="60" y="23"/>
                  </a:cubicBezTo>
                  <a:cubicBezTo>
                    <a:pt x="61" y="22"/>
                    <a:pt x="62" y="21"/>
                    <a:pt x="64" y="20"/>
                  </a:cubicBezTo>
                  <a:cubicBezTo>
                    <a:pt x="65" y="19"/>
                    <a:pt x="65" y="19"/>
                    <a:pt x="66" y="18"/>
                  </a:cubicBezTo>
                  <a:cubicBezTo>
                    <a:pt x="67" y="18"/>
                    <a:pt x="68" y="18"/>
                    <a:pt x="69" y="18"/>
                  </a:cubicBezTo>
                  <a:cubicBezTo>
                    <a:pt x="69" y="18"/>
                    <a:pt x="70" y="18"/>
                    <a:pt x="70" y="17"/>
                  </a:cubicBezTo>
                  <a:cubicBezTo>
                    <a:pt x="70" y="17"/>
                    <a:pt x="69" y="16"/>
                    <a:pt x="69" y="16"/>
                  </a:cubicBezTo>
                  <a:cubicBezTo>
                    <a:pt x="67" y="16"/>
                    <a:pt x="66" y="16"/>
                    <a:pt x="64" y="16"/>
                  </a:cubicBezTo>
                  <a:cubicBezTo>
                    <a:pt x="64" y="16"/>
                    <a:pt x="63" y="15"/>
                    <a:pt x="62" y="15"/>
                  </a:cubicBezTo>
                  <a:cubicBezTo>
                    <a:pt x="62" y="15"/>
                    <a:pt x="62" y="15"/>
                    <a:pt x="62" y="15"/>
                  </a:cubicBezTo>
                  <a:cubicBezTo>
                    <a:pt x="61" y="14"/>
                    <a:pt x="61" y="13"/>
                    <a:pt x="61" y="13"/>
                  </a:cubicBezTo>
                  <a:cubicBezTo>
                    <a:pt x="60" y="12"/>
                    <a:pt x="60" y="12"/>
                    <a:pt x="60" y="12"/>
                  </a:cubicBezTo>
                  <a:cubicBezTo>
                    <a:pt x="60" y="11"/>
                    <a:pt x="60" y="11"/>
                    <a:pt x="60" y="11"/>
                  </a:cubicBezTo>
                  <a:cubicBezTo>
                    <a:pt x="60" y="11"/>
                    <a:pt x="60" y="11"/>
                    <a:pt x="60" y="11"/>
                  </a:cubicBezTo>
                  <a:cubicBezTo>
                    <a:pt x="59" y="10"/>
                    <a:pt x="59" y="10"/>
                    <a:pt x="58" y="9"/>
                  </a:cubicBezTo>
                  <a:cubicBezTo>
                    <a:pt x="57" y="8"/>
                    <a:pt x="56" y="7"/>
                    <a:pt x="55" y="6"/>
                  </a:cubicBezTo>
                  <a:cubicBezTo>
                    <a:pt x="55" y="5"/>
                    <a:pt x="54" y="5"/>
                    <a:pt x="54" y="4"/>
                  </a:cubicBezTo>
                  <a:cubicBezTo>
                    <a:pt x="53" y="4"/>
                    <a:pt x="53" y="3"/>
                    <a:pt x="52" y="3"/>
                  </a:cubicBezTo>
                  <a:cubicBezTo>
                    <a:pt x="53" y="3"/>
                    <a:pt x="53" y="4"/>
                    <a:pt x="53" y="4"/>
                  </a:cubicBezTo>
                  <a:cubicBezTo>
                    <a:pt x="54" y="5"/>
                    <a:pt x="54" y="6"/>
                    <a:pt x="55" y="6"/>
                  </a:cubicBezTo>
                  <a:cubicBezTo>
                    <a:pt x="56" y="7"/>
                    <a:pt x="57" y="8"/>
                    <a:pt x="57" y="10"/>
                  </a:cubicBezTo>
                  <a:cubicBezTo>
                    <a:pt x="58" y="10"/>
                    <a:pt x="58" y="11"/>
                    <a:pt x="58" y="11"/>
                  </a:cubicBezTo>
                  <a:cubicBezTo>
                    <a:pt x="59" y="12"/>
                    <a:pt x="59" y="12"/>
                    <a:pt x="59" y="12"/>
                  </a:cubicBezTo>
                  <a:cubicBezTo>
                    <a:pt x="59" y="12"/>
                    <a:pt x="59" y="12"/>
                    <a:pt x="59" y="12"/>
                  </a:cubicBezTo>
                  <a:cubicBezTo>
                    <a:pt x="59" y="13"/>
                    <a:pt x="59" y="13"/>
                    <a:pt x="59" y="13"/>
                  </a:cubicBezTo>
                  <a:cubicBezTo>
                    <a:pt x="59" y="14"/>
                    <a:pt x="60" y="14"/>
                    <a:pt x="60" y="15"/>
                  </a:cubicBezTo>
                  <a:cubicBezTo>
                    <a:pt x="59" y="14"/>
                    <a:pt x="59" y="14"/>
                    <a:pt x="58" y="14"/>
                  </a:cubicBezTo>
                  <a:cubicBezTo>
                    <a:pt x="52" y="12"/>
                    <a:pt x="52" y="12"/>
                    <a:pt x="52" y="12"/>
                  </a:cubicBezTo>
                  <a:cubicBezTo>
                    <a:pt x="50" y="11"/>
                    <a:pt x="48" y="10"/>
                    <a:pt x="46" y="9"/>
                  </a:cubicBezTo>
                  <a:cubicBezTo>
                    <a:pt x="44" y="8"/>
                    <a:pt x="44" y="8"/>
                    <a:pt x="44" y="8"/>
                  </a:cubicBezTo>
                  <a:cubicBezTo>
                    <a:pt x="44" y="8"/>
                    <a:pt x="43" y="7"/>
                    <a:pt x="43" y="7"/>
                  </a:cubicBezTo>
                  <a:cubicBezTo>
                    <a:pt x="42" y="6"/>
                    <a:pt x="41" y="6"/>
                    <a:pt x="40" y="5"/>
                  </a:cubicBezTo>
                  <a:cubicBezTo>
                    <a:pt x="39" y="4"/>
                    <a:pt x="38" y="4"/>
                    <a:pt x="37" y="3"/>
                  </a:cubicBezTo>
                  <a:cubicBezTo>
                    <a:pt x="37" y="2"/>
                    <a:pt x="36" y="1"/>
                    <a:pt x="35" y="0"/>
                  </a:cubicBezTo>
                  <a:cubicBezTo>
                    <a:pt x="36" y="2"/>
                    <a:pt x="38" y="4"/>
                    <a:pt x="40" y="6"/>
                  </a:cubicBezTo>
                  <a:cubicBezTo>
                    <a:pt x="40" y="6"/>
                    <a:pt x="41" y="7"/>
                    <a:pt x="42" y="8"/>
                  </a:cubicBezTo>
                  <a:close/>
                  <a:moveTo>
                    <a:pt x="33" y="14"/>
                  </a:moveTo>
                  <a:cubicBezTo>
                    <a:pt x="33" y="14"/>
                    <a:pt x="33" y="14"/>
                    <a:pt x="33" y="14"/>
                  </a:cubicBezTo>
                  <a:cubicBezTo>
                    <a:pt x="33" y="14"/>
                    <a:pt x="33" y="14"/>
                    <a:pt x="33" y="14"/>
                  </a:cubicBezTo>
                  <a:cubicBezTo>
                    <a:pt x="33" y="14"/>
                    <a:pt x="33" y="14"/>
                    <a:pt x="33"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2146"/>
            <p:cNvSpPr>
              <a:spLocks/>
            </p:cNvSpPr>
            <p:nvPr/>
          </p:nvSpPr>
          <p:spPr bwMode="auto">
            <a:xfrm>
              <a:off x="7002434" y="3003565"/>
              <a:ext cx="98426" cy="173039"/>
            </a:xfrm>
            <a:custGeom>
              <a:avLst/>
              <a:gdLst>
                <a:gd name="T0" fmla="*/ 0 w 26"/>
                <a:gd name="T1" fmla="*/ 16 h 46"/>
                <a:gd name="T2" fmla="*/ 1 w 26"/>
                <a:gd name="T3" fmla="*/ 19 h 46"/>
                <a:gd name="T4" fmla="*/ 7 w 26"/>
                <a:gd name="T5" fmla="*/ 26 h 46"/>
                <a:gd name="T6" fmla="*/ 18 w 26"/>
                <a:gd name="T7" fmla="*/ 35 h 46"/>
                <a:gd name="T8" fmla="*/ 23 w 26"/>
                <a:gd name="T9" fmla="*/ 42 h 46"/>
                <a:gd name="T10" fmla="*/ 26 w 26"/>
                <a:gd name="T11" fmla="*/ 46 h 46"/>
                <a:gd name="T12" fmla="*/ 23 w 26"/>
                <a:gd name="T13" fmla="*/ 38 h 46"/>
                <a:gd name="T14" fmla="*/ 10 w 26"/>
                <a:gd name="T15" fmla="*/ 18 h 46"/>
                <a:gd name="T16" fmla="*/ 4 w 26"/>
                <a:gd name="T17" fmla="*/ 8 h 46"/>
                <a:gd name="T18" fmla="*/ 0 w 26"/>
                <a:gd name="T19" fmla="*/ 0 h 46"/>
                <a:gd name="T20" fmla="*/ 0 w 26"/>
                <a:gd name="T21" fmla="*/ 0 h 46"/>
                <a:gd name="T22" fmla="*/ 0 w 26"/>
                <a:gd name="T23" fmla="*/ 1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46">
                  <a:moveTo>
                    <a:pt x="0" y="16"/>
                  </a:moveTo>
                  <a:cubicBezTo>
                    <a:pt x="0" y="17"/>
                    <a:pt x="1" y="18"/>
                    <a:pt x="1" y="19"/>
                  </a:cubicBezTo>
                  <a:cubicBezTo>
                    <a:pt x="3" y="21"/>
                    <a:pt x="5" y="24"/>
                    <a:pt x="7" y="26"/>
                  </a:cubicBezTo>
                  <a:cubicBezTo>
                    <a:pt x="10" y="29"/>
                    <a:pt x="15" y="32"/>
                    <a:pt x="18" y="35"/>
                  </a:cubicBezTo>
                  <a:cubicBezTo>
                    <a:pt x="20" y="37"/>
                    <a:pt x="22" y="39"/>
                    <a:pt x="23" y="42"/>
                  </a:cubicBezTo>
                  <a:cubicBezTo>
                    <a:pt x="24" y="43"/>
                    <a:pt x="25" y="45"/>
                    <a:pt x="26" y="46"/>
                  </a:cubicBezTo>
                  <a:cubicBezTo>
                    <a:pt x="25" y="43"/>
                    <a:pt x="24" y="40"/>
                    <a:pt x="23" y="38"/>
                  </a:cubicBezTo>
                  <a:cubicBezTo>
                    <a:pt x="21" y="30"/>
                    <a:pt x="15" y="24"/>
                    <a:pt x="10" y="18"/>
                  </a:cubicBezTo>
                  <a:cubicBezTo>
                    <a:pt x="8" y="15"/>
                    <a:pt x="6" y="12"/>
                    <a:pt x="4" y="8"/>
                  </a:cubicBezTo>
                  <a:cubicBezTo>
                    <a:pt x="3" y="6"/>
                    <a:pt x="2" y="3"/>
                    <a:pt x="0" y="0"/>
                  </a:cubicBezTo>
                  <a:cubicBezTo>
                    <a:pt x="0" y="0"/>
                    <a:pt x="0" y="0"/>
                    <a:pt x="0" y="0"/>
                  </a:cubicBezTo>
                  <a:cubicBezTo>
                    <a:pt x="1" y="6"/>
                    <a:pt x="0" y="11"/>
                    <a:pt x="0"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2149"/>
            <p:cNvSpPr>
              <a:spLocks/>
            </p:cNvSpPr>
            <p:nvPr/>
          </p:nvSpPr>
          <p:spPr bwMode="auto">
            <a:xfrm>
              <a:off x="7032596" y="3030552"/>
              <a:ext cx="49213" cy="74613"/>
            </a:xfrm>
            <a:custGeom>
              <a:avLst/>
              <a:gdLst>
                <a:gd name="T0" fmla="*/ 4 w 13"/>
                <a:gd name="T1" fmla="*/ 11 h 20"/>
                <a:gd name="T2" fmla="*/ 10 w 13"/>
                <a:gd name="T3" fmla="*/ 20 h 20"/>
                <a:gd name="T4" fmla="*/ 8 w 13"/>
                <a:gd name="T5" fmla="*/ 15 h 20"/>
                <a:gd name="T6" fmla="*/ 10 w 13"/>
                <a:gd name="T7" fmla="*/ 9 h 20"/>
                <a:gd name="T8" fmla="*/ 13 w 13"/>
                <a:gd name="T9" fmla="*/ 5 h 20"/>
                <a:gd name="T10" fmla="*/ 1 w 13"/>
                <a:gd name="T11" fmla="*/ 0 h 20"/>
                <a:gd name="T12" fmla="*/ 4 w 13"/>
                <a:gd name="T13" fmla="*/ 11 h 20"/>
              </a:gdLst>
              <a:ahLst/>
              <a:cxnLst>
                <a:cxn ang="0">
                  <a:pos x="T0" y="T1"/>
                </a:cxn>
                <a:cxn ang="0">
                  <a:pos x="T2" y="T3"/>
                </a:cxn>
                <a:cxn ang="0">
                  <a:pos x="T4" y="T5"/>
                </a:cxn>
                <a:cxn ang="0">
                  <a:pos x="T6" y="T7"/>
                </a:cxn>
                <a:cxn ang="0">
                  <a:pos x="T8" y="T9"/>
                </a:cxn>
                <a:cxn ang="0">
                  <a:pos x="T10" y="T11"/>
                </a:cxn>
                <a:cxn ang="0">
                  <a:pos x="T12" y="T13"/>
                </a:cxn>
              </a:cxnLst>
              <a:rect l="0" t="0" r="r" b="b"/>
              <a:pathLst>
                <a:path w="13" h="20">
                  <a:moveTo>
                    <a:pt x="4" y="11"/>
                  </a:moveTo>
                  <a:cubicBezTo>
                    <a:pt x="5" y="15"/>
                    <a:pt x="7" y="17"/>
                    <a:pt x="10" y="20"/>
                  </a:cubicBezTo>
                  <a:cubicBezTo>
                    <a:pt x="9" y="19"/>
                    <a:pt x="8" y="17"/>
                    <a:pt x="8" y="15"/>
                  </a:cubicBezTo>
                  <a:cubicBezTo>
                    <a:pt x="7" y="13"/>
                    <a:pt x="9" y="11"/>
                    <a:pt x="10" y="9"/>
                  </a:cubicBezTo>
                  <a:cubicBezTo>
                    <a:pt x="11" y="8"/>
                    <a:pt x="12" y="7"/>
                    <a:pt x="13" y="5"/>
                  </a:cubicBezTo>
                  <a:cubicBezTo>
                    <a:pt x="9" y="3"/>
                    <a:pt x="5" y="1"/>
                    <a:pt x="1" y="0"/>
                  </a:cubicBezTo>
                  <a:cubicBezTo>
                    <a:pt x="0" y="3"/>
                    <a:pt x="3" y="8"/>
                    <a:pt x="4"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2150"/>
            <p:cNvSpPr>
              <a:spLocks/>
            </p:cNvSpPr>
            <p:nvPr/>
          </p:nvSpPr>
          <p:spPr bwMode="auto">
            <a:xfrm>
              <a:off x="7007196" y="3128978"/>
              <a:ext cx="138113" cy="130176"/>
            </a:xfrm>
            <a:custGeom>
              <a:avLst/>
              <a:gdLst>
                <a:gd name="T0" fmla="*/ 25 w 37"/>
                <a:gd name="T1" fmla="*/ 13 h 35"/>
                <a:gd name="T2" fmla="*/ 19 w 37"/>
                <a:gd name="T3" fmla="*/ 11 h 35"/>
                <a:gd name="T4" fmla="*/ 12 w 37"/>
                <a:gd name="T5" fmla="*/ 9 h 35"/>
                <a:gd name="T6" fmla="*/ 0 w 37"/>
                <a:gd name="T7" fmla="*/ 0 h 35"/>
                <a:gd name="T8" fmla="*/ 0 w 37"/>
                <a:gd name="T9" fmla="*/ 0 h 35"/>
                <a:gd name="T10" fmla="*/ 10 w 37"/>
                <a:gd name="T11" fmla="*/ 13 h 35"/>
                <a:gd name="T12" fmla="*/ 26 w 37"/>
                <a:gd name="T13" fmla="*/ 16 h 35"/>
                <a:gd name="T14" fmla="*/ 30 w 37"/>
                <a:gd name="T15" fmla="*/ 24 h 35"/>
                <a:gd name="T16" fmla="*/ 32 w 37"/>
                <a:gd name="T17" fmla="*/ 31 h 35"/>
                <a:gd name="T18" fmla="*/ 35 w 37"/>
                <a:gd name="T19" fmla="*/ 35 h 35"/>
                <a:gd name="T20" fmla="*/ 37 w 37"/>
                <a:gd name="T21" fmla="*/ 34 h 35"/>
                <a:gd name="T22" fmla="*/ 32 w 37"/>
                <a:gd name="T23" fmla="*/ 30 h 35"/>
                <a:gd name="T24" fmla="*/ 30 w 37"/>
                <a:gd name="T25" fmla="*/ 24 h 35"/>
                <a:gd name="T26" fmla="*/ 26 w 37"/>
                <a:gd name="T27" fmla="*/ 15 h 35"/>
                <a:gd name="T28" fmla="*/ 25 w 37"/>
                <a:gd name="T29"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5">
                  <a:moveTo>
                    <a:pt x="25" y="13"/>
                  </a:moveTo>
                  <a:cubicBezTo>
                    <a:pt x="23" y="12"/>
                    <a:pt x="21" y="11"/>
                    <a:pt x="19" y="11"/>
                  </a:cubicBezTo>
                  <a:cubicBezTo>
                    <a:pt x="17" y="9"/>
                    <a:pt x="15" y="9"/>
                    <a:pt x="12" y="9"/>
                  </a:cubicBezTo>
                  <a:cubicBezTo>
                    <a:pt x="7" y="7"/>
                    <a:pt x="3" y="5"/>
                    <a:pt x="0" y="0"/>
                  </a:cubicBezTo>
                  <a:cubicBezTo>
                    <a:pt x="0" y="0"/>
                    <a:pt x="0" y="0"/>
                    <a:pt x="0" y="0"/>
                  </a:cubicBezTo>
                  <a:cubicBezTo>
                    <a:pt x="2" y="5"/>
                    <a:pt x="6" y="10"/>
                    <a:pt x="10" y="13"/>
                  </a:cubicBezTo>
                  <a:cubicBezTo>
                    <a:pt x="13" y="15"/>
                    <a:pt x="20" y="18"/>
                    <a:pt x="26" y="16"/>
                  </a:cubicBezTo>
                  <a:cubicBezTo>
                    <a:pt x="29" y="18"/>
                    <a:pt x="29" y="21"/>
                    <a:pt x="30" y="24"/>
                  </a:cubicBezTo>
                  <a:cubicBezTo>
                    <a:pt x="30" y="27"/>
                    <a:pt x="31" y="29"/>
                    <a:pt x="32" y="31"/>
                  </a:cubicBezTo>
                  <a:cubicBezTo>
                    <a:pt x="33" y="33"/>
                    <a:pt x="34" y="34"/>
                    <a:pt x="35" y="35"/>
                  </a:cubicBezTo>
                  <a:cubicBezTo>
                    <a:pt x="35" y="35"/>
                    <a:pt x="36" y="34"/>
                    <a:pt x="37" y="34"/>
                  </a:cubicBezTo>
                  <a:cubicBezTo>
                    <a:pt x="35" y="33"/>
                    <a:pt x="33" y="32"/>
                    <a:pt x="32" y="30"/>
                  </a:cubicBezTo>
                  <a:cubicBezTo>
                    <a:pt x="31" y="29"/>
                    <a:pt x="31" y="26"/>
                    <a:pt x="30" y="24"/>
                  </a:cubicBezTo>
                  <a:cubicBezTo>
                    <a:pt x="29" y="21"/>
                    <a:pt x="29" y="17"/>
                    <a:pt x="26" y="15"/>
                  </a:cubicBezTo>
                  <a:cubicBezTo>
                    <a:pt x="26" y="15"/>
                    <a:pt x="25" y="14"/>
                    <a:pt x="25"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2151"/>
            <p:cNvSpPr>
              <a:spLocks noEditPoints="1"/>
            </p:cNvSpPr>
            <p:nvPr/>
          </p:nvSpPr>
          <p:spPr bwMode="auto">
            <a:xfrm>
              <a:off x="7007196" y="3011502"/>
              <a:ext cx="107951" cy="173039"/>
            </a:xfrm>
            <a:custGeom>
              <a:avLst/>
              <a:gdLst>
                <a:gd name="T0" fmla="*/ 22 w 29"/>
                <a:gd name="T1" fmla="*/ 26 h 46"/>
                <a:gd name="T2" fmla="*/ 22 w 29"/>
                <a:gd name="T3" fmla="*/ 32 h 46"/>
                <a:gd name="T4" fmla="*/ 19 w 29"/>
                <a:gd name="T5" fmla="*/ 27 h 46"/>
                <a:gd name="T6" fmla="*/ 17 w 29"/>
                <a:gd name="T7" fmla="*/ 24 h 46"/>
                <a:gd name="T8" fmla="*/ 15 w 29"/>
                <a:gd name="T9" fmla="*/ 20 h 46"/>
                <a:gd name="T10" fmla="*/ 16 w 29"/>
                <a:gd name="T11" fmla="*/ 17 h 46"/>
                <a:gd name="T12" fmla="*/ 16 w 29"/>
                <a:gd name="T13" fmla="*/ 16 h 46"/>
                <a:gd name="T14" fmla="*/ 18 w 29"/>
                <a:gd name="T15" fmla="*/ 13 h 46"/>
                <a:gd name="T16" fmla="*/ 16 w 29"/>
                <a:gd name="T17" fmla="*/ 15 h 46"/>
                <a:gd name="T18" fmla="*/ 16 w 29"/>
                <a:gd name="T19" fmla="*/ 16 h 46"/>
                <a:gd name="T20" fmla="*/ 15 w 29"/>
                <a:gd name="T21" fmla="*/ 18 h 46"/>
                <a:gd name="T22" fmla="*/ 14 w 29"/>
                <a:gd name="T23" fmla="*/ 21 h 46"/>
                <a:gd name="T24" fmla="*/ 13 w 29"/>
                <a:gd name="T25" fmla="*/ 19 h 46"/>
                <a:gd name="T26" fmla="*/ 10 w 29"/>
                <a:gd name="T27" fmla="*/ 14 h 46"/>
                <a:gd name="T28" fmla="*/ 9 w 29"/>
                <a:gd name="T29" fmla="*/ 10 h 46"/>
                <a:gd name="T30" fmla="*/ 8 w 29"/>
                <a:gd name="T31" fmla="*/ 6 h 46"/>
                <a:gd name="T32" fmla="*/ 9 w 29"/>
                <a:gd name="T33" fmla="*/ 14 h 46"/>
                <a:gd name="T34" fmla="*/ 8 w 29"/>
                <a:gd name="T35" fmla="*/ 14 h 46"/>
                <a:gd name="T36" fmla="*/ 3 w 29"/>
                <a:gd name="T37" fmla="*/ 6 h 46"/>
                <a:gd name="T38" fmla="*/ 6 w 29"/>
                <a:gd name="T39" fmla="*/ 12 h 46"/>
                <a:gd name="T40" fmla="*/ 10 w 29"/>
                <a:gd name="T41" fmla="*/ 18 h 46"/>
                <a:gd name="T42" fmla="*/ 18 w 29"/>
                <a:gd name="T43" fmla="*/ 28 h 46"/>
                <a:gd name="T44" fmla="*/ 21 w 29"/>
                <a:gd name="T45" fmla="*/ 33 h 46"/>
                <a:gd name="T46" fmla="*/ 22 w 29"/>
                <a:gd name="T47" fmla="*/ 39 h 46"/>
                <a:gd name="T48" fmla="*/ 19 w 29"/>
                <a:gd name="T49" fmla="*/ 34 h 46"/>
                <a:gd name="T50" fmla="*/ 13 w 29"/>
                <a:gd name="T51" fmla="*/ 29 h 46"/>
                <a:gd name="T52" fmla="*/ 6 w 29"/>
                <a:gd name="T53" fmla="*/ 23 h 46"/>
                <a:gd name="T54" fmla="*/ 0 w 29"/>
                <a:gd name="T55" fmla="*/ 16 h 46"/>
                <a:gd name="T56" fmla="*/ 9 w 29"/>
                <a:gd name="T57" fmla="*/ 27 h 46"/>
                <a:gd name="T58" fmla="*/ 16 w 29"/>
                <a:gd name="T59" fmla="*/ 33 h 46"/>
                <a:gd name="T60" fmla="*/ 19 w 29"/>
                <a:gd name="T61" fmla="*/ 36 h 46"/>
                <a:gd name="T62" fmla="*/ 23 w 29"/>
                <a:gd name="T63" fmla="*/ 42 h 46"/>
                <a:gd name="T64" fmla="*/ 23 w 29"/>
                <a:gd name="T65" fmla="*/ 43 h 46"/>
                <a:gd name="T66" fmla="*/ 16 w 29"/>
                <a:gd name="T67" fmla="*/ 40 h 46"/>
                <a:gd name="T68" fmla="*/ 7 w 29"/>
                <a:gd name="T69" fmla="*/ 37 h 46"/>
                <a:gd name="T70" fmla="*/ 1 w 29"/>
                <a:gd name="T71" fmla="*/ 33 h 46"/>
                <a:gd name="T72" fmla="*/ 9 w 29"/>
                <a:gd name="T73" fmla="*/ 39 h 46"/>
                <a:gd name="T74" fmla="*/ 12 w 29"/>
                <a:gd name="T75" fmla="*/ 40 h 46"/>
                <a:gd name="T76" fmla="*/ 19 w 29"/>
                <a:gd name="T77" fmla="*/ 42 h 46"/>
                <a:gd name="T78" fmla="*/ 24 w 29"/>
                <a:gd name="T79" fmla="*/ 44 h 46"/>
                <a:gd name="T80" fmla="*/ 26 w 29"/>
                <a:gd name="T81" fmla="*/ 46 h 46"/>
                <a:gd name="T82" fmla="*/ 25 w 29"/>
                <a:gd name="T83" fmla="*/ 42 h 46"/>
                <a:gd name="T84" fmla="*/ 24 w 29"/>
                <a:gd name="T85" fmla="*/ 40 h 46"/>
                <a:gd name="T86" fmla="*/ 26 w 29"/>
                <a:gd name="T87" fmla="*/ 38 h 46"/>
                <a:gd name="T88" fmla="*/ 26 w 29"/>
                <a:gd name="T89" fmla="*/ 37 h 46"/>
                <a:gd name="T90" fmla="*/ 28 w 29"/>
                <a:gd name="T91" fmla="*/ 32 h 46"/>
                <a:gd name="T92" fmla="*/ 29 w 29"/>
                <a:gd name="T93" fmla="*/ 29 h 46"/>
                <a:gd name="T94" fmla="*/ 27 w 29"/>
                <a:gd name="T95" fmla="*/ 32 h 46"/>
                <a:gd name="T96" fmla="*/ 25 w 29"/>
                <a:gd name="T97" fmla="*/ 37 h 46"/>
                <a:gd name="T98" fmla="*/ 25 w 29"/>
                <a:gd name="T99" fmla="*/ 37 h 46"/>
                <a:gd name="T100" fmla="*/ 24 w 29"/>
                <a:gd name="T101" fmla="*/ 39 h 46"/>
                <a:gd name="T102" fmla="*/ 23 w 29"/>
                <a:gd name="T103" fmla="*/ 33 h 46"/>
                <a:gd name="T104" fmla="*/ 22 w 29"/>
                <a:gd name="T105" fmla="*/ 26 h 46"/>
                <a:gd name="T106" fmla="*/ 22 w 29"/>
                <a:gd name="T107" fmla="*/ 22 h 46"/>
                <a:gd name="T108" fmla="*/ 24 w 29"/>
                <a:gd name="T109" fmla="*/ 17 h 46"/>
                <a:gd name="T110" fmla="*/ 22 w 29"/>
                <a:gd name="T111" fmla="*/ 25 h 46"/>
                <a:gd name="T112" fmla="*/ 14 w 29"/>
                <a:gd name="T113" fmla="*/ 21 h 46"/>
                <a:gd name="T114" fmla="*/ 14 w 29"/>
                <a:gd name="T115"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46">
                  <a:moveTo>
                    <a:pt x="22" y="25"/>
                  </a:moveTo>
                  <a:cubicBezTo>
                    <a:pt x="22" y="25"/>
                    <a:pt x="22" y="26"/>
                    <a:pt x="22" y="26"/>
                  </a:cubicBezTo>
                  <a:cubicBezTo>
                    <a:pt x="22" y="28"/>
                    <a:pt x="22" y="28"/>
                    <a:pt x="22" y="28"/>
                  </a:cubicBezTo>
                  <a:cubicBezTo>
                    <a:pt x="22" y="29"/>
                    <a:pt x="22" y="30"/>
                    <a:pt x="22" y="32"/>
                  </a:cubicBezTo>
                  <a:cubicBezTo>
                    <a:pt x="22" y="31"/>
                    <a:pt x="21" y="30"/>
                    <a:pt x="21" y="30"/>
                  </a:cubicBezTo>
                  <a:cubicBezTo>
                    <a:pt x="20" y="29"/>
                    <a:pt x="20" y="28"/>
                    <a:pt x="19" y="27"/>
                  </a:cubicBezTo>
                  <a:cubicBezTo>
                    <a:pt x="18" y="26"/>
                    <a:pt x="18" y="25"/>
                    <a:pt x="17" y="24"/>
                  </a:cubicBezTo>
                  <a:cubicBezTo>
                    <a:pt x="17" y="24"/>
                    <a:pt x="17" y="24"/>
                    <a:pt x="17" y="24"/>
                  </a:cubicBezTo>
                  <a:cubicBezTo>
                    <a:pt x="16" y="23"/>
                    <a:pt x="16" y="23"/>
                    <a:pt x="16" y="22"/>
                  </a:cubicBezTo>
                  <a:cubicBezTo>
                    <a:pt x="15" y="22"/>
                    <a:pt x="15" y="21"/>
                    <a:pt x="15" y="20"/>
                  </a:cubicBezTo>
                  <a:cubicBezTo>
                    <a:pt x="15" y="20"/>
                    <a:pt x="15" y="19"/>
                    <a:pt x="15" y="19"/>
                  </a:cubicBezTo>
                  <a:cubicBezTo>
                    <a:pt x="15" y="18"/>
                    <a:pt x="16" y="17"/>
                    <a:pt x="16" y="17"/>
                  </a:cubicBezTo>
                  <a:cubicBezTo>
                    <a:pt x="16" y="16"/>
                    <a:pt x="16" y="16"/>
                    <a:pt x="16" y="16"/>
                  </a:cubicBezTo>
                  <a:cubicBezTo>
                    <a:pt x="16" y="16"/>
                    <a:pt x="16" y="16"/>
                    <a:pt x="16" y="16"/>
                  </a:cubicBezTo>
                  <a:cubicBezTo>
                    <a:pt x="17" y="15"/>
                    <a:pt x="17" y="15"/>
                    <a:pt x="17" y="15"/>
                  </a:cubicBezTo>
                  <a:cubicBezTo>
                    <a:pt x="17" y="14"/>
                    <a:pt x="18" y="14"/>
                    <a:pt x="18" y="13"/>
                  </a:cubicBezTo>
                  <a:cubicBezTo>
                    <a:pt x="18" y="13"/>
                    <a:pt x="19" y="12"/>
                    <a:pt x="19" y="11"/>
                  </a:cubicBezTo>
                  <a:cubicBezTo>
                    <a:pt x="18" y="12"/>
                    <a:pt x="17" y="13"/>
                    <a:pt x="16" y="15"/>
                  </a:cubicBezTo>
                  <a:cubicBezTo>
                    <a:pt x="16" y="15"/>
                    <a:pt x="16" y="15"/>
                    <a:pt x="16" y="15"/>
                  </a:cubicBezTo>
                  <a:cubicBezTo>
                    <a:pt x="16" y="16"/>
                    <a:pt x="16" y="16"/>
                    <a:pt x="16" y="16"/>
                  </a:cubicBezTo>
                  <a:cubicBezTo>
                    <a:pt x="15" y="16"/>
                    <a:pt x="15" y="16"/>
                    <a:pt x="15" y="16"/>
                  </a:cubicBezTo>
                  <a:cubicBezTo>
                    <a:pt x="15" y="17"/>
                    <a:pt x="15" y="18"/>
                    <a:pt x="15" y="18"/>
                  </a:cubicBezTo>
                  <a:cubicBezTo>
                    <a:pt x="14" y="19"/>
                    <a:pt x="14" y="20"/>
                    <a:pt x="14" y="20"/>
                  </a:cubicBezTo>
                  <a:cubicBezTo>
                    <a:pt x="14" y="21"/>
                    <a:pt x="14" y="21"/>
                    <a:pt x="14" y="21"/>
                  </a:cubicBezTo>
                  <a:cubicBezTo>
                    <a:pt x="14" y="21"/>
                    <a:pt x="14" y="21"/>
                    <a:pt x="14" y="20"/>
                  </a:cubicBezTo>
                  <a:cubicBezTo>
                    <a:pt x="13" y="20"/>
                    <a:pt x="13" y="20"/>
                    <a:pt x="13" y="19"/>
                  </a:cubicBezTo>
                  <a:cubicBezTo>
                    <a:pt x="12" y="19"/>
                    <a:pt x="12" y="18"/>
                    <a:pt x="12" y="18"/>
                  </a:cubicBezTo>
                  <a:cubicBezTo>
                    <a:pt x="11" y="17"/>
                    <a:pt x="10" y="15"/>
                    <a:pt x="10" y="14"/>
                  </a:cubicBezTo>
                  <a:cubicBezTo>
                    <a:pt x="10" y="13"/>
                    <a:pt x="9" y="13"/>
                    <a:pt x="9" y="12"/>
                  </a:cubicBezTo>
                  <a:cubicBezTo>
                    <a:pt x="9" y="11"/>
                    <a:pt x="9" y="11"/>
                    <a:pt x="9" y="10"/>
                  </a:cubicBezTo>
                  <a:cubicBezTo>
                    <a:pt x="8" y="9"/>
                    <a:pt x="8" y="9"/>
                    <a:pt x="8" y="8"/>
                  </a:cubicBezTo>
                  <a:cubicBezTo>
                    <a:pt x="8" y="7"/>
                    <a:pt x="8" y="6"/>
                    <a:pt x="8" y="6"/>
                  </a:cubicBezTo>
                  <a:cubicBezTo>
                    <a:pt x="8" y="7"/>
                    <a:pt x="8" y="9"/>
                    <a:pt x="8" y="10"/>
                  </a:cubicBezTo>
                  <a:cubicBezTo>
                    <a:pt x="8" y="11"/>
                    <a:pt x="9" y="13"/>
                    <a:pt x="9" y="14"/>
                  </a:cubicBezTo>
                  <a:cubicBezTo>
                    <a:pt x="9" y="15"/>
                    <a:pt x="10" y="16"/>
                    <a:pt x="10" y="17"/>
                  </a:cubicBezTo>
                  <a:cubicBezTo>
                    <a:pt x="9" y="16"/>
                    <a:pt x="9" y="15"/>
                    <a:pt x="8" y="14"/>
                  </a:cubicBezTo>
                  <a:cubicBezTo>
                    <a:pt x="8" y="14"/>
                    <a:pt x="7" y="13"/>
                    <a:pt x="6" y="12"/>
                  </a:cubicBezTo>
                  <a:cubicBezTo>
                    <a:pt x="5" y="10"/>
                    <a:pt x="4" y="8"/>
                    <a:pt x="3" y="6"/>
                  </a:cubicBezTo>
                  <a:cubicBezTo>
                    <a:pt x="2" y="4"/>
                    <a:pt x="1" y="2"/>
                    <a:pt x="0" y="0"/>
                  </a:cubicBezTo>
                  <a:cubicBezTo>
                    <a:pt x="2" y="4"/>
                    <a:pt x="3" y="8"/>
                    <a:pt x="6" y="12"/>
                  </a:cubicBezTo>
                  <a:cubicBezTo>
                    <a:pt x="6" y="13"/>
                    <a:pt x="7" y="14"/>
                    <a:pt x="8" y="15"/>
                  </a:cubicBezTo>
                  <a:cubicBezTo>
                    <a:pt x="8" y="16"/>
                    <a:pt x="9" y="17"/>
                    <a:pt x="10" y="18"/>
                  </a:cubicBezTo>
                  <a:cubicBezTo>
                    <a:pt x="11" y="19"/>
                    <a:pt x="12" y="21"/>
                    <a:pt x="14" y="23"/>
                  </a:cubicBezTo>
                  <a:cubicBezTo>
                    <a:pt x="15" y="24"/>
                    <a:pt x="17" y="26"/>
                    <a:pt x="18" y="28"/>
                  </a:cubicBezTo>
                  <a:cubicBezTo>
                    <a:pt x="19" y="28"/>
                    <a:pt x="19" y="29"/>
                    <a:pt x="20" y="30"/>
                  </a:cubicBezTo>
                  <a:cubicBezTo>
                    <a:pt x="20" y="31"/>
                    <a:pt x="21" y="32"/>
                    <a:pt x="21" y="33"/>
                  </a:cubicBezTo>
                  <a:cubicBezTo>
                    <a:pt x="21" y="34"/>
                    <a:pt x="22" y="35"/>
                    <a:pt x="22" y="36"/>
                  </a:cubicBezTo>
                  <a:cubicBezTo>
                    <a:pt x="22" y="37"/>
                    <a:pt x="22" y="38"/>
                    <a:pt x="22" y="39"/>
                  </a:cubicBezTo>
                  <a:cubicBezTo>
                    <a:pt x="21" y="38"/>
                    <a:pt x="21" y="37"/>
                    <a:pt x="20" y="36"/>
                  </a:cubicBezTo>
                  <a:cubicBezTo>
                    <a:pt x="20" y="35"/>
                    <a:pt x="19" y="34"/>
                    <a:pt x="19" y="34"/>
                  </a:cubicBezTo>
                  <a:cubicBezTo>
                    <a:pt x="18" y="33"/>
                    <a:pt x="17" y="32"/>
                    <a:pt x="17" y="32"/>
                  </a:cubicBezTo>
                  <a:cubicBezTo>
                    <a:pt x="16" y="31"/>
                    <a:pt x="14" y="30"/>
                    <a:pt x="13" y="29"/>
                  </a:cubicBezTo>
                  <a:cubicBezTo>
                    <a:pt x="12" y="28"/>
                    <a:pt x="10" y="27"/>
                    <a:pt x="9" y="26"/>
                  </a:cubicBezTo>
                  <a:cubicBezTo>
                    <a:pt x="8" y="26"/>
                    <a:pt x="7" y="25"/>
                    <a:pt x="6" y="23"/>
                  </a:cubicBezTo>
                  <a:cubicBezTo>
                    <a:pt x="4" y="22"/>
                    <a:pt x="3" y="21"/>
                    <a:pt x="2" y="20"/>
                  </a:cubicBezTo>
                  <a:cubicBezTo>
                    <a:pt x="2" y="19"/>
                    <a:pt x="1" y="17"/>
                    <a:pt x="0" y="16"/>
                  </a:cubicBezTo>
                  <a:cubicBezTo>
                    <a:pt x="1" y="19"/>
                    <a:pt x="3" y="21"/>
                    <a:pt x="5" y="24"/>
                  </a:cubicBezTo>
                  <a:cubicBezTo>
                    <a:pt x="6" y="25"/>
                    <a:pt x="8" y="26"/>
                    <a:pt x="9" y="27"/>
                  </a:cubicBezTo>
                  <a:cubicBezTo>
                    <a:pt x="10" y="28"/>
                    <a:pt x="11" y="29"/>
                    <a:pt x="13" y="30"/>
                  </a:cubicBezTo>
                  <a:cubicBezTo>
                    <a:pt x="14" y="31"/>
                    <a:pt x="15" y="32"/>
                    <a:pt x="16" y="33"/>
                  </a:cubicBezTo>
                  <a:cubicBezTo>
                    <a:pt x="17" y="33"/>
                    <a:pt x="17" y="34"/>
                    <a:pt x="18" y="34"/>
                  </a:cubicBezTo>
                  <a:cubicBezTo>
                    <a:pt x="18" y="35"/>
                    <a:pt x="19" y="36"/>
                    <a:pt x="19" y="36"/>
                  </a:cubicBezTo>
                  <a:cubicBezTo>
                    <a:pt x="20" y="37"/>
                    <a:pt x="21" y="39"/>
                    <a:pt x="22" y="40"/>
                  </a:cubicBezTo>
                  <a:cubicBezTo>
                    <a:pt x="22" y="41"/>
                    <a:pt x="23" y="41"/>
                    <a:pt x="23" y="42"/>
                  </a:cubicBezTo>
                  <a:cubicBezTo>
                    <a:pt x="23" y="42"/>
                    <a:pt x="23" y="42"/>
                    <a:pt x="23" y="43"/>
                  </a:cubicBezTo>
                  <a:cubicBezTo>
                    <a:pt x="23" y="43"/>
                    <a:pt x="23" y="43"/>
                    <a:pt x="23" y="43"/>
                  </a:cubicBezTo>
                  <a:cubicBezTo>
                    <a:pt x="22" y="42"/>
                    <a:pt x="21" y="42"/>
                    <a:pt x="19" y="41"/>
                  </a:cubicBezTo>
                  <a:cubicBezTo>
                    <a:pt x="18" y="41"/>
                    <a:pt x="17" y="40"/>
                    <a:pt x="16" y="40"/>
                  </a:cubicBezTo>
                  <a:cubicBezTo>
                    <a:pt x="15" y="40"/>
                    <a:pt x="14" y="39"/>
                    <a:pt x="13" y="39"/>
                  </a:cubicBezTo>
                  <a:cubicBezTo>
                    <a:pt x="10" y="39"/>
                    <a:pt x="8" y="38"/>
                    <a:pt x="7" y="37"/>
                  </a:cubicBezTo>
                  <a:cubicBezTo>
                    <a:pt x="6" y="36"/>
                    <a:pt x="5" y="36"/>
                    <a:pt x="4" y="35"/>
                  </a:cubicBezTo>
                  <a:cubicBezTo>
                    <a:pt x="3" y="34"/>
                    <a:pt x="2" y="33"/>
                    <a:pt x="1" y="33"/>
                  </a:cubicBezTo>
                  <a:cubicBezTo>
                    <a:pt x="3" y="34"/>
                    <a:pt x="4" y="36"/>
                    <a:pt x="6" y="37"/>
                  </a:cubicBezTo>
                  <a:cubicBezTo>
                    <a:pt x="7" y="38"/>
                    <a:pt x="8" y="39"/>
                    <a:pt x="9" y="39"/>
                  </a:cubicBezTo>
                  <a:cubicBezTo>
                    <a:pt x="10" y="39"/>
                    <a:pt x="10" y="39"/>
                    <a:pt x="11" y="40"/>
                  </a:cubicBezTo>
                  <a:cubicBezTo>
                    <a:pt x="11" y="40"/>
                    <a:pt x="11" y="40"/>
                    <a:pt x="12" y="40"/>
                  </a:cubicBezTo>
                  <a:cubicBezTo>
                    <a:pt x="12" y="40"/>
                    <a:pt x="12" y="40"/>
                    <a:pt x="12" y="40"/>
                  </a:cubicBezTo>
                  <a:cubicBezTo>
                    <a:pt x="15" y="40"/>
                    <a:pt x="17" y="41"/>
                    <a:pt x="19" y="42"/>
                  </a:cubicBezTo>
                  <a:cubicBezTo>
                    <a:pt x="20" y="42"/>
                    <a:pt x="21" y="43"/>
                    <a:pt x="22" y="43"/>
                  </a:cubicBezTo>
                  <a:cubicBezTo>
                    <a:pt x="23" y="44"/>
                    <a:pt x="23" y="44"/>
                    <a:pt x="24" y="44"/>
                  </a:cubicBezTo>
                  <a:cubicBezTo>
                    <a:pt x="24" y="45"/>
                    <a:pt x="25" y="45"/>
                    <a:pt x="25" y="46"/>
                  </a:cubicBezTo>
                  <a:cubicBezTo>
                    <a:pt x="25" y="46"/>
                    <a:pt x="26" y="46"/>
                    <a:pt x="26" y="46"/>
                  </a:cubicBezTo>
                  <a:cubicBezTo>
                    <a:pt x="26" y="46"/>
                    <a:pt x="26" y="45"/>
                    <a:pt x="26" y="45"/>
                  </a:cubicBezTo>
                  <a:cubicBezTo>
                    <a:pt x="26" y="44"/>
                    <a:pt x="25" y="43"/>
                    <a:pt x="25" y="42"/>
                  </a:cubicBezTo>
                  <a:cubicBezTo>
                    <a:pt x="25" y="41"/>
                    <a:pt x="24" y="41"/>
                    <a:pt x="24" y="40"/>
                  </a:cubicBezTo>
                  <a:cubicBezTo>
                    <a:pt x="24" y="40"/>
                    <a:pt x="24" y="40"/>
                    <a:pt x="24" y="40"/>
                  </a:cubicBezTo>
                  <a:cubicBezTo>
                    <a:pt x="25" y="39"/>
                    <a:pt x="25" y="39"/>
                    <a:pt x="25" y="38"/>
                  </a:cubicBezTo>
                  <a:cubicBezTo>
                    <a:pt x="25" y="38"/>
                    <a:pt x="26" y="38"/>
                    <a:pt x="26" y="38"/>
                  </a:cubicBezTo>
                  <a:cubicBezTo>
                    <a:pt x="26" y="37"/>
                    <a:pt x="26" y="37"/>
                    <a:pt x="26" y="37"/>
                  </a:cubicBezTo>
                  <a:cubicBezTo>
                    <a:pt x="26" y="37"/>
                    <a:pt x="26" y="37"/>
                    <a:pt x="26" y="37"/>
                  </a:cubicBezTo>
                  <a:cubicBezTo>
                    <a:pt x="27" y="37"/>
                    <a:pt x="27" y="36"/>
                    <a:pt x="27" y="36"/>
                  </a:cubicBezTo>
                  <a:cubicBezTo>
                    <a:pt x="27" y="35"/>
                    <a:pt x="28" y="33"/>
                    <a:pt x="28" y="32"/>
                  </a:cubicBezTo>
                  <a:cubicBezTo>
                    <a:pt x="28" y="32"/>
                    <a:pt x="28" y="31"/>
                    <a:pt x="28" y="31"/>
                  </a:cubicBezTo>
                  <a:cubicBezTo>
                    <a:pt x="28" y="30"/>
                    <a:pt x="29" y="30"/>
                    <a:pt x="29" y="29"/>
                  </a:cubicBezTo>
                  <a:cubicBezTo>
                    <a:pt x="28" y="30"/>
                    <a:pt x="28" y="30"/>
                    <a:pt x="28" y="31"/>
                  </a:cubicBezTo>
                  <a:cubicBezTo>
                    <a:pt x="28" y="31"/>
                    <a:pt x="28" y="32"/>
                    <a:pt x="27" y="32"/>
                  </a:cubicBezTo>
                  <a:cubicBezTo>
                    <a:pt x="27" y="33"/>
                    <a:pt x="27" y="34"/>
                    <a:pt x="26" y="35"/>
                  </a:cubicBezTo>
                  <a:cubicBezTo>
                    <a:pt x="26" y="36"/>
                    <a:pt x="26" y="36"/>
                    <a:pt x="25" y="37"/>
                  </a:cubicBezTo>
                  <a:cubicBezTo>
                    <a:pt x="25" y="37"/>
                    <a:pt x="25" y="37"/>
                    <a:pt x="25" y="37"/>
                  </a:cubicBezTo>
                  <a:cubicBezTo>
                    <a:pt x="25" y="37"/>
                    <a:pt x="25" y="37"/>
                    <a:pt x="25" y="37"/>
                  </a:cubicBezTo>
                  <a:cubicBezTo>
                    <a:pt x="25" y="37"/>
                    <a:pt x="25" y="38"/>
                    <a:pt x="24" y="38"/>
                  </a:cubicBezTo>
                  <a:cubicBezTo>
                    <a:pt x="24" y="38"/>
                    <a:pt x="24" y="38"/>
                    <a:pt x="24" y="39"/>
                  </a:cubicBezTo>
                  <a:cubicBezTo>
                    <a:pt x="24" y="38"/>
                    <a:pt x="24" y="38"/>
                    <a:pt x="24" y="37"/>
                  </a:cubicBezTo>
                  <a:cubicBezTo>
                    <a:pt x="23" y="33"/>
                    <a:pt x="23" y="33"/>
                    <a:pt x="23" y="33"/>
                  </a:cubicBezTo>
                  <a:cubicBezTo>
                    <a:pt x="23" y="31"/>
                    <a:pt x="23" y="29"/>
                    <a:pt x="23" y="27"/>
                  </a:cubicBezTo>
                  <a:cubicBezTo>
                    <a:pt x="22" y="26"/>
                    <a:pt x="22" y="26"/>
                    <a:pt x="22" y="26"/>
                  </a:cubicBezTo>
                  <a:cubicBezTo>
                    <a:pt x="22" y="26"/>
                    <a:pt x="22" y="25"/>
                    <a:pt x="22" y="25"/>
                  </a:cubicBezTo>
                  <a:cubicBezTo>
                    <a:pt x="22" y="24"/>
                    <a:pt x="22" y="23"/>
                    <a:pt x="22" y="22"/>
                  </a:cubicBezTo>
                  <a:cubicBezTo>
                    <a:pt x="23" y="21"/>
                    <a:pt x="23" y="21"/>
                    <a:pt x="23" y="20"/>
                  </a:cubicBezTo>
                  <a:cubicBezTo>
                    <a:pt x="23" y="19"/>
                    <a:pt x="23" y="18"/>
                    <a:pt x="24" y="17"/>
                  </a:cubicBezTo>
                  <a:cubicBezTo>
                    <a:pt x="23" y="19"/>
                    <a:pt x="22" y="20"/>
                    <a:pt x="22" y="22"/>
                  </a:cubicBezTo>
                  <a:cubicBezTo>
                    <a:pt x="22" y="23"/>
                    <a:pt x="22" y="24"/>
                    <a:pt x="22" y="25"/>
                  </a:cubicBezTo>
                  <a:close/>
                  <a:moveTo>
                    <a:pt x="14" y="21"/>
                  </a:moveTo>
                  <a:cubicBezTo>
                    <a:pt x="14" y="21"/>
                    <a:pt x="14" y="21"/>
                    <a:pt x="14" y="21"/>
                  </a:cubicBezTo>
                  <a:cubicBezTo>
                    <a:pt x="14" y="21"/>
                    <a:pt x="14" y="21"/>
                    <a:pt x="14" y="21"/>
                  </a:cubicBezTo>
                  <a:cubicBezTo>
                    <a:pt x="14" y="21"/>
                    <a:pt x="14" y="21"/>
                    <a:pt x="14" y="2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2152"/>
            <p:cNvSpPr>
              <a:spLocks/>
            </p:cNvSpPr>
            <p:nvPr/>
          </p:nvSpPr>
          <p:spPr bwMode="auto">
            <a:xfrm>
              <a:off x="7953352" y="2662250"/>
              <a:ext cx="90488" cy="371478"/>
            </a:xfrm>
            <a:custGeom>
              <a:avLst/>
              <a:gdLst>
                <a:gd name="T0" fmla="*/ 0 w 24"/>
                <a:gd name="T1" fmla="*/ 27 h 99"/>
                <a:gd name="T2" fmla="*/ 0 w 24"/>
                <a:gd name="T3" fmla="*/ 32 h 99"/>
                <a:gd name="T4" fmla="*/ 4 w 24"/>
                <a:gd name="T5" fmla="*/ 49 h 99"/>
                <a:gd name="T6" fmla="*/ 15 w 24"/>
                <a:gd name="T7" fmla="*/ 73 h 99"/>
                <a:gd name="T8" fmla="*/ 18 w 24"/>
                <a:gd name="T9" fmla="*/ 90 h 99"/>
                <a:gd name="T10" fmla="*/ 19 w 24"/>
                <a:gd name="T11" fmla="*/ 99 h 99"/>
                <a:gd name="T12" fmla="*/ 21 w 24"/>
                <a:gd name="T13" fmla="*/ 83 h 99"/>
                <a:gd name="T14" fmla="*/ 15 w 24"/>
                <a:gd name="T15" fmla="*/ 38 h 99"/>
                <a:gd name="T16" fmla="*/ 14 w 24"/>
                <a:gd name="T17" fmla="*/ 17 h 99"/>
                <a:gd name="T18" fmla="*/ 13 w 24"/>
                <a:gd name="T19" fmla="*/ 0 h 99"/>
                <a:gd name="T20" fmla="*/ 13 w 24"/>
                <a:gd name="T21" fmla="*/ 0 h 99"/>
                <a:gd name="T22" fmla="*/ 0 w 24"/>
                <a:gd name="T23" fmla="*/ 2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99">
                  <a:moveTo>
                    <a:pt x="0" y="27"/>
                  </a:moveTo>
                  <a:cubicBezTo>
                    <a:pt x="0" y="29"/>
                    <a:pt x="0" y="30"/>
                    <a:pt x="0" y="32"/>
                  </a:cubicBezTo>
                  <a:cubicBezTo>
                    <a:pt x="1" y="38"/>
                    <a:pt x="2" y="43"/>
                    <a:pt x="4" y="49"/>
                  </a:cubicBezTo>
                  <a:cubicBezTo>
                    <a:pt x="7" y="58"/>
                    <a:pt x="12" y="65"/>
                    <a:pt x="15" y="73"/>
                  </a:cubicBezTo>
                  <a:cubicBezTo>
                    <a:pt x="18" y="79"/>
                    <a:pt x="18" y="84"/>
                    <a:pt x="18" y="90"/>
                  </a:cubicBezTo>
                  <a:cubicBezTo>
                    <a:pt x="18" y="93"/>
                    <a:pt x="18" y="96"/>
                    <a:pt x="19" y="99"/>
                  </a:cubicBezTo>
                  <a:cubicBezTo>
                    <a:pt x="19" y="93"/>
                    <a:pt x="21" y="86"/>
                    <a:pt x="21" y="83"/>
                  </a:cubicBezTo>
                  <a:cubicBezTo>
                    <a:pt x="24" y="67"/>
                    <a:pt x="18" y="53"/>
                    <a:pt x="15" y="38"/>
                  </a:cubicBezTo>
                  <a:cubicBezTo>
                    <a:pt x="14" y="31"/>
                    <a:pt x="14" y="24"/>
                    <a:pt x="14" y="17"/>
                  </a:cubicBezTo>
                  <a:cubicBezTo>
                    <a:pt x="13" y="12"/>
                    <a:pt x="14" y="6"/>
                    <a:pt x="13" y="0"/>
                  </a:cubicBezTo>
                  <a:cubicBezTo>
                    <a:pt x="13" y="0"/>
                    <a:pt x="13" y="0"/>
                    <a:pt x="13" y="0"/>
                  </a:cubicBezTo>
                  <a:cubicBezTo>
                    <a:pt x="10" y="10"/>
                    <a:pt x="5" y="18"/>
                    <a:pt x="0"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88" name="Picture 2153"/>
            <p:cNvPicPr>
              <a:picLocks noChangeAspect="1" noChangeArrowheads="1"/>
            </p:cNvPicPr>
            <p:nvPr/>
          </p:nvPicPr>
          <p:blipFill>
            <a:blip r:embed="rId63" cstate="screen">
              <a:extLst>
                <a:ext uri="{28A0092B-C50C-407E-A947-70E740481C1C}">
                  <a14:useLocalDpi xmlns:a14="http://schemas.microsoft.com/office/drawing/2010/main"/>
                </a:ext>
              </a:extLst>
            </a:blip>
            <a:srcRect/>
            <a:stretch>
              <a:fillRect/>
            </a:stretch>
          </p:blipFill>
          <p:spPr bwMode="auto">
            <a:xfrm>
              <a:off x="7893026" y="2746388"/>
              <a:ext cx="146051" cy="304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9" name="Freeform 2155"/>
            <p:cNvSpPr>
              <a:spLocks/>
            </p:cNvSpPr>
            <p:nvPr/>
          </p:nvSpPr>
          <p:spPr bwMode="auto">
            <a:xfrm>
              <a:off x="8016852" y="2730513"/>
              <a:ext cx="79375" cy="157164"/>
            </a:xfrm>
            <a:custGeom>
              <a:avLst/>
              <a:gdLst>
                <a:gd name="T0" fmla="*/ 1 w 21"/>
                <a:gd name="T1" fmla="*/ 22 h 42"/>
                <a:gd name="T2" fmla="*/ 4 w 21"/>
                <a:gd name="T3" fmla="*/ 42 h 42"/>
                <a:gd name="T4" fmla="*/ 5 w 21"/>
                <a:gd name="T5" fmla="*/ 32 h 42"/>
                <a:gd name="T6" fmla="*/ 14 w 21"/>
                <a:gd name="T7" fmla="*/ 23 h 42"/>
                <a:gd name="T8" fmla="*/ 21 w 21"/>
                <a:gd name="T9" fmla="*/ 19 h 42"/>
                <a:gd name="T10" fmla="*/ 7 w 21"/>
                <a:gd name="T11" fmla="*/ 0 h 42"/>
                <a:gd name="T12" fmla="*/ 1 w 21"/>
                <a:gd name="T13" fmla="*/ 22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1" y="22"/>
                  </a:moveTo>
                  <a:cubicBezTo>
                    <a:pt x="0" y="29"/>
                    <a:pt x="2" y="35"/>
                    <a:pt x="4" y="42"/>
                  </a:cubicBezTo>
                  <a:cubicBezTo>
                    <a:pt x="4" y="39"/>
                    <a:pt x="4" y="35"/>
                    <a:pt x="5" y="32"/>
                  </a:cubicBezTo>
                  <a:cubicBezTo>
                    <a:pt x="6" y="27"/>
                    <a:pt x="10" y="25"/>
                    <a:pt x="14" y="23"/>
                  </a:cubicBezTo>
                  <a:cubicBezTo>
                    <a:pt x="16" y="22"/>
                    <a:pt x="19" y="21"/>
                    <a:pt x="21" y="19"/>
                  </a:cubicBezTo>
                  <a:cubicBezTo>
                    <a:pt x="17" y="12"/>
                    <a:pt x="12" y="6"/>
                    <a:pt x="7" y="0"/>
                  </a:cubicBezTo>
                  <a:cubicBezTo>
                    <a:pt x="2" y="5"/>
                    <a:pt x="2" y="16"/>
                    <a:pt x="1" y="2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2156"/>
            <p:cNvSpPr>
              <a:spLocks/>
            </p:cNvSpPr>
            <p:nvPr/>
          </p:nvSpPr>
          <p:spPr bwMode="auto">
            <a:xfrm>
              <a:off x="7904139" y="2873389"/>
              <a:ext cx="131763" cy="333377"/>
            </a:xfrm>
            <a:custGeom>
              <a:avLst/>
              <a:gdLst>
                <a:gd name="T0" fmla="*/ 32 w 35"/>
                <a:gd name="T1" fmla="*/ 43 h 89"/>
                <a:gd name="T2" fmla="*/ 25 w 35"/>
                <a:gd name="T3" fmla="*/ 34 h 89"/>
                <a:gd name="T4" fmla="*/ 14 w 35"/>
                <a:gd name="T5" fmla="*/ 25 h 89"/>
                <a:gd name="T6" fmla="*/ 1 w 35"/>
                <a:gd name="T7" fmla="*/ 0 h 89"/>
                <a:gd name="T8" fmla="*/ 1 w 35"/>
                <a:gd name="T9" fmla="*/ 0 h 89"/>
                <a:gd name="T10" fmla="*/ 7 w 35"/>
                <a:gd name="T11" fmla="*/ 31 h 89"/>
                <a:gd name="T12" fmla="*/ 31 w 35"/>
                <a:gd name="T13" fmla="*/ 48 h 89"/>
                <a:gd name="T14" fmla="*/ 31 w 35"/>
                <a:gd name="T15" fmla="*/ 66 h 89"/>
                <a:gd name="T16" fmla="*/ 29 w 35"/>
                <a:gd name="T17" fmla="*/ 79 h 89"/>
                <a:gd name="T18" fmla="*/ 31 w 35"/>
                <a:gd name="T19" fmla="*/ 89 h 89"/>
                <a:gd name="T20" fmla="*/ 35 w 35"/>
                <a:gd name="T21" fmla="*/ 88 h 89"/>
                <a:gd name="T22" fmla="*/ 30 w 35"/>
                <a:gd name="T23" fmla="*/ 79 h 89"/>
                <a:gd name="T24" fmla="*/ 32 w 35"/>
                <a:gd name="T25" fmla="*/ 66 h 89"/>
                <a:gd name="T26" fmla="*/ 33 w 35"/>
                <a:gd name="T27" fmla="*/ 48 h 89"/>
                <a:gd name="T28" fmla="*/ 32 w 35"/>
                <a:gd name="T29" fmla="*/ 4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89">
                  <a:moveTo>
                    <a:pt x="32" y="43"/>
                  </a:moveTo>
                  <a:cubicBezTo>
                    <a:pt x="30" y="41"/>
                    <a:pt x="26" y="37"/>
                    <a:pt x="25" y="34"/>
                  </a:cubicBezTo>
                  <a:cubicBezTo>
                    <a:pt x="22" y="30"/>
                    <a:pt x="18" y="28"/>
                    <a:pt x="14" y="25"/>
                  </a:cubicBezTo>
                  <a:cubicBezTo>
                    <a:pt x="7" y="18"/>
                    <a:pt x="2" y="10"/>
                    <a:pt x="1" y="0"/>
                  </a:cubicBezTo>
                  <a:cubicBezTo>
                    <a:pt x="1" y="0"/>
                    <a:pt x="1" y="0"/>
                    <a:pt x="1" y="0"/>
                  </a:cubicBezTo>
                  <a:cubicBezTo>
                    <a:pt x="0" y="10"/>
                    <a:pt x="2" y="21"/>
                    <a:pt x="7" y="31"/>
                  </a:cubicBezTo>
                  <a:cubicBezTo>
                    <a:pt x="10" y="37"/>
                    <a:pt x="20" y="48"/>
                    <a:pt x="31" y="48"/>
                  </a:cubicBezTo>
                  <a:cubicBezTo>
                    <a:pt x="34" y="55"/>
                    <a:pt x="32" y="60"/>
                    <a:pt x="31" y="66"/>
                  </a:cubicBezTo>
                  <a:cubicBezTo>
                    <a:pt x="30" y="71"/>
                    <a:pt x="29" y="74"/>
                    <a:pt x="29" y="79"/>
                  </a:cubicBezTo>
                  <a:cubicBezTo>
                    <a:pt x="29" y="83"/>
                    <a:pt x="30" y="86"/>
                    <a:pt x="31" y="89"/>
                  </a:cubicBezTo>
                  <a:cubicBezTo>
                    <a:pt x="32" y="88"/>
                    <a:pt x="33" y="88"/>
                    <a:pt x="35" y="88"/>
                  </a:cubicBezTo>
                  <a:cubicBezTo>
                    <a:pt x="33" y="85"/>
                    <a:pt x="31" y="82"/>
                    <a:pt x="30" y="79"/>
                  </a:cubicBezTo>
                  <a:cubicBezTo>
                    <a:pt x="30" y="75"/>
                    <a:pt x="31" y="70"/>
                    <a:pt x="32" y="66"/>
                  </a:cubicBezTo>
                  <a:cubicBezTo>
                    <a:pt x="33" y="60"/>
                    <a:pt x="35" y="53"/>
                    <a:pt x="33" y="48"/>
                  </a:cubicBezTo>
                  <a:cubicBezTo>
                    <a:pt x="32" y="47"/>
                    <a:pt x="32" y="45"/>
                    <a:pt x="32" y="4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2157"/>
            <p:cNvSpPr>
              <a:spLocks noEditPoints="1"/>
            </p:cNvSpPr>
            <p:nvPr/>
          </p:nvSpPr>
          <p:spPr bwMode="auto">
            <a:xfrm>
              <a:off x="7912077" y="2678125"/>
              <a:ext cx="190501" cy="371478"/>
            </a:xfrm>
            <a:custGeom>
              <a:avLst/>
              <a:gdLst>
                <a:gd name="T0" fmla="*/ 39 w 51"/>
                <a:gd name="T1" fmla="*/ 62 h 99"/>
                <a:gd name="T2" fmla="*/ 35 w 51"/>
                <a:gd name="T3" fmla="*/ 72 h 99"/>
                <a:gd name="T4" fmla="*/ 34 w 51"/>
                <a:gd name="T5" fmla="*/ 61 h 99"/>
                <a:gd name="T6" fmla="*/ 33 w 51"/>
                <a:gd name="T7" fmla="*/ 54 h 99"/>
                <a:gd name="T8" fmla="*/ 33 w 51"/>
                <a:gd name="T9" fmla="*/ 47 h 99"/>
                <a:gd name="T10" fmla="*/ 38 w 51"/>
                <a:gd name="T11" fmla="*/ 41 h 99"/>
                <a:gd name="T12" fmla="*/ 39 w 51"/>
                <a:gd name="T13" fmla="*/ 40 h 99"/>
                <a:gd name="T14" fmla="*/ 44 w 51"/>
                <a:gd name="T15" fmla="*/ 37 h 99"/>
                <a:gd name="T16" fmla="*/ 40 w 51"/>
                <a:gd name="T17" fmla="*/ 38 h 99"/>
                <a:gd name="T18" fmla="*/ 38 w 51"/>
                <a:gd name="T19" fmla="*/ 39 h 99"/>
                <a:gd name="T20" fmla="*/ 34 w 51"/>
                <a:gd name="T21" fmla="*/ 43 h 99"/>
                <a:gd name="T22" fmla="*/ 31 w 51"/>
                <a:gd name="T23" fmla="*/ 47 h 99"/>
                <a:gd name="T24" fmla="*/ 30 w 51"/>
                <a:gd name="T25" fmla="*/ 43 h 99"/>
                <a:gd name="T26" fmla="*/ 30 w 51"/>
                <a:gd name="T27" fmla="*/ 31 h 99"/>
                <a:gd name="T28" fmla="*/ 31 w 51"/>
                <a:gd name="T29" fmla="*/ 23 h 99"/>
                <a:gd name="T30" fmla="*/ 33 w 51"/>
                <a:gd name="T31" fmla="*/ 16 h 99"/>
                <a:gd name="T32" fmla="*/ 28 w 51"/>
                <a:gd name="T33" fmla="*/ 31 h 99"/>
                <a:gd name="T34" fmla="*/ 26 w 51"/>
                <a:gd name="T35" fmla="*/ 31 h 99"/>
                <a:gd name="T36" fmla="*/ 24 w 51"/>
                <a:gd name="T37" fmla="*/ 12 h 99"/>
                <a:gd name="T38" fmla="*/ 24 w 51"/>
                <a:gd name="T39" fmla="*/ 25 h 99"/>
                <a:gd name="T40" fmla="*/ 26 w 51"/>
                <a:gd name="T41" fmla="*/ 37 h 99"/>
                <a:gd name="T42" fmla="*/ 32 w 51"/>
                <a:gd name="T43" fmla="*/ 61 h 99"/>
                <a:gd name="T44" fmla="*/ 32 w 51"/>
                <a:gd name="T45" fmla="*/ 73 h 99"/>
                <a:gd name="T46" fmla="*/ 30 w 51"/>
                <a:gd name="T47" fmla="*/ 83 h 99"/>
                <a:gd name="T48" fmla="*/ 28 w 51"/>
                <a:gd name="T49" fmla="*/ 72 h 99"/>
                <a:gd name="T50" fmla="*/ 22 w 51"/>
                <a:gd name="T51" fmla="*/ 60 h 99"/>
                <a:gd name="T52" fmla="*/ 14 w 51"/>
                <a:gd name="T53" fmla="*/ 44 h 99"/>
                <a:gd name="T54" fmla="*/ 11 w 51"/>
                <a:gd name="T55" fmla="*/ 26 h 99"/>
                <a:gd name="T56" fmla="*/ 17 w 51"/>
                <a:gd name="T57" fmla="*/ 52 h 99"/>
                <a:gd name="T58" fmla="*/ 25 w 51"/>
                <a:gd name="T59" fmla="*/ 68 h 99"/>
                <a:gd name="T60" fmla="*/ 27 w 51"/>
                <a:gd name="T61" fmla="*/ 77 h 99"/>
                <a:gd name="T62" fmla="*/ 29 w 51"/>
                <a:gd name="T63" fmla="*/ 90 h 99"/>
                <a:gd name="T64" fmla="*/ 29 w 51"/>
                <a:gd name="T65" fmla="*/ 92 h 99"/>
                <a:gd name="T66" fmla="*/ 18 w 51"/>
                <a:gd name="T67" fmla="*/ 81 h 99"/>
                <a:gd name="T68" fmla="*/ 5 w 51"/>
                <a:gd name="T69" fmla="*/ 68 h 99"/>
                <a:gd name="T70" fmla="*/ 0 w 51"/>
                <a:gd name="T71" fmla="*/ 56 h 99"/>
                <a:gd name="T72" fmla="*/ 8 w 51"/>
                <a:gd name="T73" fmla="*/ 73 h 99"/>
                <a:gd name="T74" fmla="*/ 11 w 51"/>
                <a:gd name="T75" fmla="*/ 77 h 99"/>
                <a:gd name="T76" fmla="*/ 21 w 51"/>
                <a:gd name="T77" fmla="*/ 86 h 99"/>
                <a:gd name="T78" fmla="*/ 29 w 51"/>
                <a:gd name="T79" fmla="*/ 95 h 99"/>
                <a:gd name="T80" fmla="*/ 30 w 51"/>
                <a:gd name="T81" fmla="*/ 99 h 99"/>
                <a:gd name="T82" fmla="*/ 32 w 51"/>
                <a:gd name="T83" fmla="*/ 92 h 99"/>
                <a:gd name="T84" fmla="*/ 33 w 51"/>
                <a:gd name="T85" fmla="*/ 87 h 99"/>
                <a:gd name="T86" fmla="*/ 37 w 51"/>
                <a:gd name="T87" fmla="*/ 85 h 99"/>
                <a:gd name="T88" fmla="*/ 38 w 51"/>
                <a:gd name="T89" fmla="*/ 84 h 99"/>
                <a:gd name="T90" fmla="*/ 45 w 51"/>
                <a:gd name="T91" fmla="*/ 78 h 99"/>
                <a:gd name="T92" fmla="*/ 49 w 51"/>
                <a:gd name="T93" fmla="*/ 73 h 99"/>
                <a:gd name="T94" fmla="*/ 44 w 51"/>
                <a:gd name="T95" fmla="*/ 77 h 99"/>
                <a:gd name="T96" fmla="*/ 37 w 51"/>
                <a:gd name="T97" fmla="*/ 83 h 99"/>
                <a:gd name="T98" fmla="*/ 36 w 51"/>
                <a:gd name="T99" fmla="*/ 83 h 99"/>
                <a:gd name="T100" fmla="*/ 33 w 51"/>
                <a:gd name="T101" fmla="*/ 85 h 99"/>
                <a:gd name="T102" fmla="*/ 36 w 51"/>
                <a:gd name="T103" fmla="*/ 74 h 99"/>
                <a:gd name="T104" fmla="*/ 41 w 51"/>
                <a:gd name="T105" fmla="*/ 63 h 99"/>
                <a:gd name="T106" fmla="*/ 44 w 51"/>
                <a:gd name="T107" fmla="*/ 56 h 99"/>
                <a:gd name="T108" fmla="*/ 51 w 51"/>
                <a:gd name="T109" fmla="*/ 48 h 99"/>
                <a:gd name="T110" fmla="*/ 41 w 51"/>
                <a:gd name="T111" fmla="*/ 60 h 99"/>
                <a:gd name="T112" fmla="*/ 31 w 51"/>
                <a:gd name="T113" fmla="*/ 47 h 99"/>
                <a:gd name="T114" fmla="*/ 31 w 51"/>
                <a:gd name="T11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99">
                  <a:moveTo>
                    <a:pt x="41" y="60"/>
                  </a:moveTo>
                  <a:cubicBezTo>
                    <a:pt x="40" y="60"/>
                    <a:pt x="40" y="61"/>
                    <a:pt x="39" y="62"/>
                  </a:cubicBezTo>
                  <a:cubicBezTo>
                    <a:pt x="38" y="64"/>
                    <a:pt x="38" y="64"/>
                    <a:pt x="38" y="64"/>
                  </a:cubicBezTo>
                  <a:cubicBezTo>
                    <a:pt x="37" y="67"/>
                    <a:pt x="36" y="69"/>
                    <a:pt x="35" y="72"/>
                  </a:cubicBezTo>
                  <a:cubicBezTo>
                    <a:pt x="35" y="70"/>
                    <a:pt x="35" y="69"/>
                    <a:pt x="35" y="67"/>
                  </a:cubicBezTo>
                  <a:cubicBezTo>
                    <a:pt x="35" y="65"/>
                    <a:pt x="35" y="63"/>
                    <a:pt x="34" y="61"/>
                  </a:cubicBezTo>
                  <a:cubicBezTo>
                    <a:pt x="34" y="59"/>
                    <a:pt x="34" y="56"/>
                    <a:pt x="33" y="54"/>
                  </a:cubicBezTo>
                  <a:cubicBezTo>
                    <a:pt x="33" y="54"/>
                    <a:pt x="33" y="54"/>
                    <a:pt x="33" y="54"/>
                  </a:cubicBezTo>
                  <a:cubicBezTo>
                    <a:pt x="33" y="53"/>
                    <a:pt x="33" y="51"/>
                    <a:pt x="33" y="50"/>
                  </a:cubicBezTo>
                  <a:cubicBezTo>
                    <a:pt x="32" y="49"/>
                    <a:pt x="33" y="48"/>
                    <a:pt x="33" y="47"/>
                  </a:cubicBezTo>
                  <a:cubicBezTo>
                    <a:pt x="34" y="46"/>
                    <a:pt x="34" y="45"/>
                    <a:pt x="35" y="44"/>
                  </a:cubicBezTo>
                  <a:cubicBezTo>
                    <a:pt x="36" y="43"/>
                    <a:pt x="37" y="42"/>
                    <a:pt x="38" y="41"/>
                  </a:cubicBezTo>
                  <a:cubicBezTo>
                    <a:pt x="39" y="40"/>
                    <a:pt x="39" y="40"/>
                    <a:pt x="39" y="40"/>
                  </a:cubicBezTo>
                  <a:cubicBezTo>
                    <a:pt x="39" y="40"/>
                    <a:pt x="39" y="40"/>
                    <a:pt x="39" y="40"/>
                  </a:cubicBezTo>
                  <a:cubicBezTo>
                    <a:pt x="40" y="39"/>
                    <a:pt x="40" y="39"/>
                    <a:pt x="41" y="39"/>
                  </a:cubicBezTo>
                  <a:cubicBezTo>
                    <a:pt x="42" y="38"/>
                    <a:pt x="43" y="37"/>
                    <a:pt x="44" y="37"/>
                  </a:cubicBezTo>
                  <a:cubicBezTo>
                    <a:pt x="45" y="36"/>
                    <a:pt x="46" y="35"/>
                    <a:pt x="48" y="35"/>
                  </a:cubicBezTo>
                  <a:cubicBezTo>
                    <a:pt x="45" y="36"/>
                    <a:pt x="43" y="37"/>
                    <a:pt x="40" y="38"/>
                  </a:cubicBezTo>
                  <a:cubicBezTo>
                    <a:pt x="40" y="38"/>
                    <a:pt x="39" y="38"/>
                    <a:pt x="39" y="39"/>
                  </a:cubicBezTo>
                  <a:cubicBezTo>
                    <a:pt x="38" y="39"/>
                    <a:pt x="38" y="39"/>
                    <a:pt x="38" y="39"/>
                  </a:cubicBezTo>
                  <a:cubicBezTo>
                    <a:pt x="37" y="40"/>
                    <a:pt x="37" y="40"/>
                    <a:pt x="37" y="40"/>
                  </a:cubicBezTo>
                  <a:cubicBezTo>
                    <a:pt x="36" y="41"/>
                    <a:pt x="35" y="42"/>
                    <a:pt x="34" y="43"/>
                  </a:cubicBezTo>
                  <a:cubicBezTo>
                    <a:pt x="33" y="44"/>
                    <a:pt x="32" y="45"/>
                    <a:pt x="31" y="46"/>
                  </a:cubicBezTo>
                  <a:cubicBezTo>
                    <a:pt x="31" y="46"/>
                    <a:pt x="31" y="47"/>
                    <a:pt x="31" y="47"/>
                  </a:cubicBezTo>
                  <a:cubicBezTo>
                    <a:pt x="31" y="46"/>
                    <a:pt x="31" y="46"/>
                    <a:pt x="31" y="45"/>
                  </a:cubicBezTo>
                  <a:cubicBezTo>
                    <a:pt x="30" y="44"/>
                    <a:pt x="30" y="44"/>
                    <a:pt x="30" y="43"/>
                  </a:cubicBezTo>
                  <a:cubicBezTo>
                    <a:pt x="30" y="42"/>
                    <a:pt x="30" y="41"/>
                    <a:pt x="30" y="39"/>
                  </a:cubicBezTo>
                  <a:cubicBezTo>
                    <a:pt x="29" y="37"/>
                    <a:pt x="29" y="34"/>
                    <a:pt x="30" y="31"/>
                  </a:cubicBezTo>
                  <a:cubicBezTo>
                    <a:pt x="30" y="30"/>
                    <a:pt x="30" y="29"/>
                    <a:pt x="30" y="27"/>
                  </a:cubicBezTo>
                  <a:cubicBezTo>
                    <a:pt x="30" y="26"/>
                    <a:pt x="31" y="25"/>
                    <a:pt x="31" y="23"/>
                  </a:cubicBezTo>
                  <a:cubicBezTo>
                    <a:pt x="31" y="22"/>
                    <a:pt x="32" y="21"/>
                    <a:pt x="32" y="20"/>
                  </a:cubicBezTo>
                  <a:cubicBezTo>
                    <a:pt x="32" y="18"/>
                    <a:pt x="33" y="17"/>
                    <a:pt x="33" y="16"/>
                  </a:cubicBezTo>
                  <a:cubicBezTo>
                    <a:pt x="32" y="18"/>
                    <a:pt x="31" y="21"/>
                    <a:pt x="30" y="23"/>
                  </a:cubicBezTo>
                  <a:cubicBezTo>
                    <a:pt x="29" y="26"/>
                    <a:pt x="28" y="28"/>
                    <a:pt x="28" y="31"/>
                  </a:cubicBezTo>
                  <a:cubicBezTo>
                    <a:pt x="28" y="33"/>
                    <a:pt x="28" y="35"/>
                    <a:pt x="28" y="36"/>
                  </a:cubicBezTo>
                  <a:cubicBezTo>
                    <a:pt x="27" y="34"/>
                    <a:pt x="27" y="33"/>
                    <a:pt x="26" y="31"/>
                  </a:cubicBezTo>
                  <a:cubicBezTo>
                    <a:pt x="26" y="29"/>
                    <a:pt x="26" y="27"/>
                    <a:pt x="25" y="25"/>
                  </a:cubicBezTo>
                  <a:cubicBezTo>
                    <a:pt x="25" y="21"/>
                    <a:pt x="25" y="17"/>
                    <a:pt x="24" y="12"/>
                  </a:cubicBezTo>
                  <a:cubicBezTo>
                    <a:pt x="24" y="8"/>
                    <a:pt x="24" y="4"/>
                    <a:pt x="24" y="0"/>
                  </a:cubicBezTo>
                  <a:cubicBezTo>
                    <a:pt x="24" y="8"/>
                    <a:pt x="23" y="17"/>
                    <a:pt x="24" y="25"/>
                  </a:cubicBezTo>
                  <a:cubicBezTo>
                    <a:pt x="24" y="27"/>
                    <a:pt x="25" y="29"/>
                    <a:pt x="25" y="31"/>
                  </a:cubicBezTo>
                  <a:cubicBezTo>
                    <a:pt x="25" y="33"/>
                    <a:pt x="26" y="35"/>
                    <a:pt x="26" y="37"/>
                  </a:cubicBezTo>
                  <a:cubicBezTo>
                    <a:pt x="27" y="41"/>
                    <a:pt x="28" y="45"/>
                    <a:pt x="29" y="49"/>
                  </a:cubicBezTo>
                  <a:cubicBezTo>
                    <a:pt x="30" y="53"/>
                    <a:pt x="31" y="57"/>
                    <a:pt x="32" y="61"/>
                  </a:cubicBezTo>
                  <a:cubicBezTo>
                    <a:pt x="32" y="63"/>
                    <a:pt x="33" y="65"/>
                    <a:pt x="33" y="67"/>
                  </a:cubicBezTo>
                  <a:cubicBezTo>
                    <a:pt x="33" y="69"/>
                    <a:pt x="33" y="71"/>
                    <a:pt x="32" y="73"/>
                  </a:cubicBezTo>
                  <a:cubicBezTo>
                    <a:pt x="32" y="75"/>
                    <a:pt x="32" y="77"/>
                    <a:pt x="31" y="79"/>
                  </a:cubicBezTo>
                  <a:cubicBezTo>
                    <a:pt x="31" y="80"/>
                    <a:pt x="30" y="82"/>
                    <a:pt x="30" y="83"/>
                  </a:cubicBezTo>
                  <a:cubicBezTo>
                    <a:pt x="30" y="81"/>
                    <a:pt x="29" y="79"/>
                    <a:pt x="29" y="76"/>
                  </a:cubicBezTo>
                  <a:cubicBezTo>
                    <a:pt x="29" y="75"/>
                    <a:pt x="28" y="74"/>
                    <a:pt x="28" y="72"/>
                  </a:cubicBezTo>
                  <a:cubicBezTo>
                    <a:pt x="28" y="71"/>
                    <a:pt x="27" y="69"/>
                    <a:pt x="27" y="68"/>
                  </a:cubicBezTo>
                  <a:cubicBezTo>
                    <a:pt x="25" y="65"/>
                    <a:pt x="24" y="62"/>
                    <a:pt x="22" y="60"/>
                  </a:cubicBezTo>
                  <a:cubicBezTo>
                    <a:pt x="21" y="57"/>
                    <a:pt x="19" y="55"/>
                    <a:pt x="18" y="52"/>
                  </a:cubicBezTo>
                  <a:cubicBezTo>
                    <a:pt x="17" y="49"/>
                    <a:pt x="15" y="47"/>
                    <a:pt x="14" y="44"/>
                  </a:cubicBezTo>
                  <a:cubicBezTo>
                    <a:pt x="13" y="41"/>
                    <a:pt x="13" y="38"/>
                    <a:pt x="12" y="35"/>
                  </a:cubicBezTo>
                  <a:cubicBezTo>
                    <a:pt x="12" y="32"/>
                    <a:pt x="11" y="29"/>
                    <a:pt x="11" y="26"/>
                  </a:cubicBezTo>
                  <a:cubicBezTo>
                    <a:pt x="11" y="32"/>
                    <a:pt x="12" y="38"/>
                    <a:pt x="14" y="44"/>
                  </a:cubicBezTo>
                  <a:cubicBezTo>
                    <a:pt x="14" y="47"/>
                    <a:pt x="16" y="50"/>
                    <a:pt x="17" y="52"/>
                  </a:cubicBezTo>
                  <a:cubicBezTo>
                    <a:pt x="18" y="55"/>
                    <a:pt x="20" y="58"/>
                    <a:pt x="21" y="60"/>
                  </a:cubicBezTo>
                  <a:cubicBezTo>
                    <a:pt x="23" y="63"/>
                    <a:pt x="24" y="66"/>
                    <a:pt x="25" y="68"/>
                  </a:cubicBezTo>
                  <a:cubicBezTo>
                    <a:pt x="25" y="70"/>
                    <a:pt x="26" y="71"/>
                    <a:pt x="26" y="72"/>
                  </a:cubicBezTo>
                  <a:cubicBezTo>
                    <a:pt x="26" y="74"/>
                    <a:pt x="27" y="75"/>
                    <a:pt x="27" y="77"/>
                  </a:cubicBezTo>
                  <a:cubicBezTo>
                    <a:pt x="27" y="80"/>
                    <a:pt x="28" y="83"/>
                    <a:pt x="28" y="86"/>
                  </a:cubicBezTo>
                  <a:cubicBezTo>
                    <a:pt x="28" y="87"/>
                    <a:pt x="29" y="88"/>
                    <a:pt x="29" y="90"/>
                  </a:cubicBezTo>
                  <a:cubicBezTo>
                    <a:pt x="29" y="90"/>
                    <a:pt x="29" y="91"/>
                    <a:pt x="29" y="91"/>
                  </a:cubicBezTo>
                  <a:cubicBezTo>
                    <a:pt x="29" y="91"/>
                    <a:pt x="29" y="92"/>
                    <a:pt x="29" y="92"/>
                  </a:cubicBezTo>
                  <a:cubicBezTo>
                    <a:pt x="27" y="89"/>
                    <a:pt x="25" y="87"/>
                    <a:pt x="23" y="85"/>
                  </a:cubicBezTo>
                  <a:cubicBezTo>
                    <a:pt x="21" y="84"/>
                    <a:pt x="20" y="82"/>
                    <a:pt x="18" y="81"/>
                  </a:cubicBezTo>
                  <a:cubicBezTo>
                    <a:pt x="17" y="79"/>
                    <a:pt x="15" y="78"/>
                    <a:pt x="13" y="77"/>
                  </a:cubicBezTo>
                  <a:cubicBezTo>
                    <a:pt x="10" y="74"/>
                    <a:pt x="7" y="71"/>
                    <a:pt x="5" y="68"/>
                  </a:cubicBezTo>
                  <a:cubicBezTo>
                    <a:pt x="4" y="66"/>
                    <a:pt x="3" y="64"/>
                    <a:pt x="2" y="62"/>
                  </a:cubicBezTo>
                  <a:cubicBezTo>
                    <a:pt x="1" y="60"/>
                    <a:pt x="0" y="58"/>
                    <a:pt x="0" y="56"/>
                  </a:cubicBezTo>
                  <a:cubicBezTo>
                    <a:pt x="1" y="60"/>
                    <a:pt x="2" y="64"/>
                    <a:pt x="4" y="68"/>
                  </a:cubicBezTo>
                  <a:cubicBezTo>
                    <a:pt x="5" y="70"/>
                    <a:pt x="6" y="72"/>
                    <a:pt x="8" y="73"/>
                  </a:cubicBezTo>
                  <a:cubicBezTo>
                    <a:pt x="8" y="74"/>
                    <a:pt x="9" y="75"/>
                    <a:pt x="10" y="76"/>
                  </a:cubicBezTo>
                  <a:cubicBezTo>
                    <a:pt x="10" y="76"/>
                    <a:pt x="11" y="76"/>
                    <a:pt x="11" y="77"/>
                  </a:cubicBezTo>
                  <a:cubicBezTo>
                    <a:pt x="11" y="77"/>
                    <a:pt x="12" y="78"/>
                    <a:pt x="12" y="78"/>
                  </a:cubicBezTo>
                  <a:cubicBezTo>
                    <a:pt x="16" y="80"/>
                    <a:pt x="19" y="83"/>
                    <a:pt x="21" y="86"/>
                  </a:cubicBezTo>
                  <a:cubicBezTo>
                    <a:pt x="23" y="88"/>
                    <a:pt x="24" y="89"/>
                    <a:pt x="26" y="91"/>
                  </a:cubicBezTo>
                  <a:cubicBezTo>
                    <a:pt x="27" y="92"/>
                    <a:pt x="28" y="94"/>
                    <a:pt x="29" y="95"/>
                  </a:cubicBezTo>
                  <a:cubicBezTo>
                    <a:pt x="29" y="96"/>
                    <a:pt x="29" y="97"/>
                    <a:pt x="29" y="98"/>
                  </a:cubicBezTo>
                  <a:cubicBezTo>
                    <a:pt x="29" y="99"/>
                    <a:pt x="29" y="99"/>
                    <a:pt x="30" y="99"/>
                  </a:cubicBezTo>
                  <a:cubicBezTo>
                    <a:pt x="31" y="99"/>
                    <a:pt x="32" y="99"/>
                    <a:pt x="32" y="98"/>
                  </a:cubicBezTo>
                  <a:cubicBezTo>
                    <a:pt x="32" y="96"/>
                    <a:pt x="32" y="94"/>
                    <a:pt x="32" y="92"/>
                  </a:cubicBezTo>
                  <a:cubicBezTo>
                    <a:pt x="32" y="90"/>
                    <a:pt x="32" y="89"/>
                    <a:pt x="32" y="88"/>
                  </a:cubicBezTo>
                  <a:cubicBezTo>
                    <a:pt x="32" y="88"/>
                    <a:pt x="33" y="88"/>
                    <a:pt x="33" y="87"/>
                  </a:cubicBezTo>
                  <a:cubicBezTo>
                    <a:pt x="34" y="87"/>
                    <a:pt x="35" y="86"/>
                    <a:pt x="36" y="86"/>
                  </a:cubicBezTo>
                  <a:cubicBezTo>
                    <a:pt x="36" y="86"/>
                    <a:pt x="36" y="85"/>
                    <a:pt x="37" y="85"/>
                  </a:cubicBezTo>
                  <a:cubicBezTo>
                    <a:pt x="38" y="85"/>
                    <a:pt x="38" y="85"/>
                    <a:pt x="38" y="85"/>
                  </a:cubicBezTo>
                  <a:cubicBezTo>
                    <a:pt x="38" y="85"/>
                    <a:pt x="38" y="84"/>
                    <a:pt x="38" y="84"/>
                  </a:cubicBezTo>
                  <a:cubicBezTo>
                    <a:pt x="39" y="84"/>
                    <a:pt x="40" y="83"/>
                    <a:pt x="41" y="82"/>
                  </a:cubicBezTo>
                  <a:cubicBezTo>
                    <a:pt x="42" y="81"/>
                    <a:pt x="44" y="79"/>
                    <a:pt x="45" y="78"/>
                  </a:cubicBezTo>
                  <a:cubicBezTo>
                    <a:pt x="46" y="77"/>
                    <a:pt x="46" y="76"/>
                    <a:pt x="47" y="75"/>
                  </a:cubicBezTo>
                  <a:cubicBezTo>
                    <a:pt x="48" y="74"/>
                    <a:pt x="48" y="74"/>
                    <a:pt x="49" y="73"/>
                  </a:cubicBezTo>
                  <a:cubicBezTo>
                    <a:pt x="48" y="73"/>
                    <a:pt x="47" y="74"/>
                    <a:pt x="47" y="75"/>
                  </a:cubicBezTo>
                  <a:cubicBezTo>
                    <a:pt x="46" y="76"/>
                    <a:pt x="45" y="76"/>
                    <a:pt x="44" y="77"/>
                  </a:cubicBezTo>
                  <a:cubicBezTo>
                    <a:pt x="43" y="78"/>
                    <a:pt x="41" y="80"/>
                    <a:pt x="40" y="81"/>
                  </a:cubicBezTo>
                  <a:cubicBezTo>
                    <a:pt x="39" y="82"/>
                    <a:pt x="38" y="82"/>
                    <a:pt x="37" y="83"/>
                  </a:cubicBezTo>
                  <a:cubicBezTo>
                    <a:pt x="37" y="83"/>
                    <a:pt x="37" y="83"/>
                    <a:pt x="37" y="83"/>
                  </a:cubicBezTo>
                  <a:cubicBezTo>
                    <a:pt x="36" y="83"/>
                    <a:pt x="36" y="83"/>
                    <a:pt x="36" y="83"/>
                  </a:cubicBezTo>
                  <a:cubicBezTo>
                    <a:pt x="36" y="84"/>
                    <a:pt x="35" y="84"/>
                    <a:pt x="35" y="84"/>
                  </a:cubicBezTo>
                  <a:cubicBezTo>
                    <a:pt x="34" y="84"/>
                    <a:pt x="33" y="85"/>
                    <a:pt x="33" y="85"/>
                  </a:cubicBezTo>
                  <a:cubicBezTo>
                    <a:pt x="33" y="84"/>
                    <a:pt x="33" y="83"/>
                    <a:pt x="33" y="83"/>
                  </a:cubicBezTo>
                  <a:cubicBezTo>
                    <a:pt x="36" y="74"/>
                    <a:pt x="36" y="74"/>
                    <a:pt x="36" y="74"/>
                  </a:cubicBezTo>
                  <a:cubicBezTo>
                    <a:pt x="38" y="71"/>
                    <a:pt x="39" y="68"/>
                    <a:pt x="40" y="65"/>
                  </a:cubicBezTo>
                  <a:cubicBezTo>
                    <a:pt x="41" y="63"/>
                    <a:pt x="41" y="63"/>
                    <a:pt x="41" y="63"/>
                  </a:cubicBezTo>
                  <a:cubicBezTo>
                    <a:pt x="41" y="62"/>
                    <a:pt x="41" y="61"/>
                    <a:pt x="42" y="60"/>
                  </a:cubicBezTo>
                  <a:cubicBezTo>
                    <a:pt x="42" y="59"/>
                    <a:pt x="43" y="57"/>
                    <a:pt x="44" y="56"/>
                  </a:cubicBezTo>
                  <a:cubicBezTo>
                    <a:pt x="45" y="55"/>
                    <a:pt x="46" y="53"/>
                    <a:pt x="47" y="52"/>
                  </a:cubicBezTo>
                  <a:cubicBezTo>
                    <a:pt x="48" y="51"/>
                    <a:pt x="49" y="50"/>
                    <a:pt x="51" y="48"/>
                  </a:cubicBezTo>
                  <a:cubicBezTo>
                    <a:pt x="48" y="50"/>
                    <a:pt x="45" y="53"/>
                    <a:pt x="43" y="55"/>
                  </a:cubicBezTo>
                  <a:cubicBezTo>
                    <a:pt x="42" y="57"/>
                    <a:pt x="41" y="58"/>
                    <a:pt x="41" y="60"/>
                  </a:cubicBezTo>
                  <a:close/>
                  <a:moveTo>
                    <a:pt x="31" y="47"/>
                  </a:moveTo>
                  <a:cubicBezTo>
                    <a:pt x="31" y="47"/>
                    <a:pt x="31" y="47"/>
                    <a:pt x="31" y="47"/>
                  </a:cubicBezTo>
                  <a:cubicBezTo>
                    <a:pt x="31" y="47"/>
                    <a:pt x="31" y="47"/>
                    <a:pt x="31" y="47"/>
                  </a:cubicBezTo>
                  <a:cubicBezTo>
                    <a:pt x="31" y="47"/>
                    <a:pt x="31" y="47"/>
                    <a:pt x="31" y="4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2158"/>
            <p:cNvSpPr>
              <a:spLocks/>
            </p:cNvSpPr>
            <p:nvPr/>
          </p:nvSpPr>
          <p:spPr bwMode="auto">
            <a:xfrm>
              <a:off x="7419949" y="3382980"/>
              <a:ext cx="304802" cy="219077"/>
            </a:xfrm>
            <a:custGeom>
              <a:avLst/>
              <a:gdLst>
                <a:gd name="T0" fmla="*/ 12 w 81"/>
                <a:gd name="T1" fmla="*/ 27 h 58"/>
                <a:gd name="T2" fmla="*/ 17 w 81"/>
                <a:gd name="T3" fmla="*/ 30 h 58"/>
                <a:gd name="T4" fmla="*/ 33 w 81"/>
                <a:gd name="T5" fmla="*/ 38 h 58"/>
                <a:gd name="T6" fmla="*/ 58 w 81"/>
                <a:gd name="T7" fmla="*/ 44 h 58"/>
                <a:gd name="T8" fmla="*/ 73 w 81"/>
                <a:gd name="T9" fmla="*/ 52 h 58"/>
                <a:gd name="T10" fmla="*/ 81 w 81"/>
                <a:gd name="T11" fmla="*/ 58 h 58"/>
                <a:gd name="T12" fmla="*/ 70 w 81"/>
                <a:gd name="T13" fmla="*/ 46 h 58"/>
                <a:gd name="T14" fmla="*/ 31 w 81"/>
                <a:gd name="T15" fmla="*/ 22 h 58"/>
                <a:gd name="T16" fmla="*/ 14 w 81"/>
                <a:gd name="T17" fmla="*/ 10 h 58"/>
                <a:gd name="T18" fmla="*/ 0 w 81"/>
                <a:gd name="T19" fmla="*/ 0 h 58"/>
                <a:gd name="T20" fmla="*/ 0 w 81"/>
                <a:gd name="T21" fmla="*/ 0 h 58"/>
                <a:gd name="T22" fmla="*/ 12 w 81"/>
                <a:gd name="T23"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58">
                  <a:moveTo>
                    <a:pt x="12" y="27"/>
                  </a:moveTo>
                  <a:cubicBezTo>
                    <a:pt x="14" y="28"/>
                    <a:pt x="15" y="29"/>
                    <a:pt x="17" y="30"/>
                  </a:cubicBezTo>
                  <a:cubicBezTo>
                    <a:pt x="22" y="33"/>
                    <a:pt x="27" y="35"/>
                    <a:pt x="33" y="38"/>
                  </a:cubicBezTo>
                  <a:cubicBezTo>
                    <a:pt x="41" y="41"/>
                    <a:pt x="50" y="42"/>
                    <a:pt x="58" y="44"/>
                  </a:cubicBezTo>
                  <a:cubicBezTo>
                    <a:pt x="64" y="46"/>
                    <a:pt x="68" y="49"/>
                    <a:pt x="73" y="52"/>
                  </a:cubicBezTo>
                  <a:cubicBezTo>
                    <a:pt x="75" y="54"/>
                    <a:pt x="78" y="57"/>
                    <a:pt x="81" y="58"/>
                  </a:cubicBezTo>
                  <a:cubicBezTo>
                    <a:pt x="76" y="54"/>
                    <a:pt x="72" y="48"/>
                    <a:pt x="70" y="46"/>
                  </a:cubicBezTo>
                  <a:cubicBezTo>
                    <a:pt x="59" y="34"/>
                    <a:pt x="44" y="29"/>
                    <a:pt x="31" y="22"/>
                  </a:cubicBezTo>
                  <a:cubicBezTo>
                    <a:pt x="25" y="18"/>
                    <a:pt x="19" y="14"/>
                    <a:pt x="14" y="10"/>
                  </a:cubicBezTo>
                  <a:cubicBezTo>
                    <a:pt x="9" y="7"/>
                    <a:pt x="5" y="3"/>
                    <a:pt x="0" y="0"/>
                  </a:cubicBezTo>
                  <a:cubicBezTo>
                    <a:pt x="0" y="0"/>
                    <a:pt x="0" y="0"/>
                    <a:pt x="0" y="0"/>
                  </a:cubicBezTo>
                  <a:cubicBezTo>
                    <a:pt x="6" y="8"/>
                    <a:pt x="9" y="17"/>
                    <a:pt x="12"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2161"/>
            <p:cNvSpPr>
              <a:spLocks/>
            </p:cNvSpPr>
            <p:nvPr/>
          </p:nvSpPr>
          <p:spPr bwMode="auto">
            <a:xfrm>
              <a:off x="7499324" y="3390918"/>
              <a:ext cx="115888" cy="112713"/>
            </a:xfrm>
            <a:custGeom>
              <a:avLst/>
              <a:gdLst>
                <a:gd name="T0" fmla="*/ 13 w 31"/>
                <a:gd name="T1" fmla="*/ 19 h 30"/>
                <a:gd name="T2" fmla="*/ 31 w 31"/>
                <a:gd name="T3" fmla="*/ 30 h 30"/>
                <a:gd name="T4" fmla="*/ 23 w 31"/>
                <a:gd name="T5" fmla="*/ 22 h 30"/>
                <a:gd name="T6" fmla="*/ 22 w 31"/>
                <a:gd name="T7" fmla="*/ 10 h 30"/>
                <a:gd name="T8" fmla="*/ 24 w 31"/>
                <a:gd name="T9" fmla="*/ 2 h 30"/>
                <a:gd name="T10" fmla="*/ 0 w 31"/>
                <a:gd name="T11" fmla="*/ 1 h 30"/>
                <a:gd name="T12" fmla="*/ 13 w 31"/>
                <a:gd name="T13" fmla="*/ 19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3" y="19"/>
                  </a:moveTo>
                  <a:cubicBezTo>
                    <a:pt x="18" y="24"/>
                    <a:pt x="25" y="27"/>
                    <a:pt x="31" y="30"/>
                  </a:cubicBezTo>
                  <a:cubicBezTo>
                    <a:pt x="28" y="28"/>
                    <a:pt x="25" y="25"/>
                    <a:pt x="23" y="22"/>
                  </a:cubicBezTo>
                  <a:cubicBezTo>
                    <a:pt x="20" y="19"/>
                    <a:pt x="21" y="14"/>
                    <a:pt x="22" y="10"/>
                  </a:cubicBezTo>
                  <a:cubicBezTo>
                    <a:pt x="23" y="7"/>
                    <a:pt x="24" y="4"/>
                    <a:pt x="24" y="2"/>
                  </a:cubicBezTo>
                  <a:cubicBezTo>
                    <a:pt x="16" y="0"/>
                    <a:pt x="8" y="1"/>
                    <a:pt x="0" y="1"/>
                  </a:cubicBezTo>
                  <a:cubicBezTo>
                    <a:pt x="1" y="8"/>
                    <a:pt x="9" y="14"/>
                    <a:pt x="13"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2162"/>
            <p:cNvSpPr>
              <a:spLocks/>
            </p:cNvSpPr>
            <p:nvPr/>
          </p:nvSpPr>
          <p:spPr bwMode="auto">
            <a:xfrm>
              <a:off x="7521549" y="3586181"/>
              <a:ext cx="338140" cy="128588"/>
            </a:xfrm>
            <a:custGeom>
              <a:avLst/>
              <a:gdLst>
                <a:gd name="T0" fmla="*/ 54 w 90"/>
                <a:gd name="T1" fmla="*/ 4 h 34"/>
                <a:gd name="T2" fmla="*/ 42 w 90"/>
                <a:gd name="T3" fmla="*/ 4 h 34"/>
                <a:gd name="T4" fmla="*/ 28 w 90"/>
                <a:gd name="T5" fmla="*/ 6 h 34"/>
                <a:gd name="T6" fmla="*/ 1 w 90"/>
                <a:gd name="T7" fmla="*/ 0 h 34"/>
                <a:gd name="T8" fmla="*/ 0 w 90"/>
                <a:gd name="T9" fmla="*/ 0 h 34"/>
                <a:gd name="T10" fmla="*/ 28 w 90"/>
                <a:gd name="T11" fmla="*/ 16 h 34"/>
                <a:gd name="T12" fmla="*/ 57 w 90"/>
                <a:gd name="T13" fmla="*/ 8 h 34"/>
                <a:gd name="T14" fmla="*/ 71 w 90"/>
                <a:gd name="T15" fmla="*/ 19 h 34"/>
                <a:gd name="T16" fmla="*/ 80 w 90"/>
                <a:gd name="T17" fmla="*/ 29 h 34"/>
                <a:gd name="T18" fmla="*/ 89 w 90"/>
                <a:gd name="T19" fmla="*/ 34 h 34"/>
                <a:gd name="T20" fmla="*/ 90 w 90"/>
                <a:gd name="T21" fmla="*/ 30 h 34"/>
                <a:gd name="T22" fmla="*/ 80 w 90"/>
                <a:gd name="T23" fmla="*/ 27 h 34"/>
                <a:gd name="T24" fmla="*/ 71 w 90"/>
                <a:gd name="T25" fmla="*/ 18 h 34"/>
                <a:gd name="T26" fmla="*/ 58 w 90"/>
                <a:gd name="T27" fmla="*/ 6 h 34"/>
                <a:gd name="T28" fmla="*/ 54 w 90"/>
                <a:gd name="T29"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34">
                  <a:moveTo>
                    <a:pt x="54" y="4"/>
                  </a:moveTo>
                  <a:cubicBezTo>
                    <a:pt x="51" y="4"/>
                    <a:pt x="45" y="4"/>
                    <a:pt x="42" y="4"/>
                  </a:cubicBezTo>
                  <a:cubicBezTo>
                    <a:pt x="37" y="3"/>
                    <a:pt x="33" y="5"/>
                    <a:pt x="28" y="6"/>
                  </a:cubicBezTo>
                  <a:cubicBezTo>
                    <a:pt x="18" y="7"/>
                    <a:pt x="9" y="6"/>
                    <a:pt x="1" y="0"/>
                  </a:cubicBezTo>
                  <a:cubicBezTo>
                    <a:pt x="0" y="0"/>
                    <a:pt x="0" y="0"/>
                    <a:pt x="0" y="0"/>
                  </a:cubicBezTo>
                  <a:cubicBezTo>
                    <a:pt x="8" y="8"/>
                    <a:pt x="18" y="13"/>
                    <a:pt x="28" y="16"/>
                  </a:cubicBezTo>
                  <a:cubicBezTo>
                    <a:pt x="35" y="17"/>
                    <a:pt x="50" y="16"/>
                    <a:pt x="57" y="8"/>
                  </a:cubicBezTo>
                  <a:cubicBezTo>
                    <a:pt x="65" y="9"/>
                    <a:pt x="67" y="15"/>
                    <a:pt x="71" y="19"/>
                  </a:cubicBezTo>
                  <a:cubicBezTo>
                    <a:pt x="74" y="23"/>
                    <a:pt x="76" y="26"/>
                    <a:pt x="80" y="29"/>
                  </a:cubicBezTo>
                  <a:cubicBezTo>
                    <a:pt x="83" y="31"/>
                    <a:pt x="86" y="32"/>
                    <a:pt x="89" y="34"/>
                  </a:cubicBezTo>
                  <a:cubicBezTo>
                    <a:pt x="89" y="32"/>
                    <a:pt x="89" y="31"/>
                    <a:pt x="90" y="30"/>
                  </a:cubicBezTo>
                  <a:cubicBezTo>
                    <a:pt x="87" y="30"/>
                    <a:pt x="83" y="29"/>
                    <a:pt x="80" y="27"/>
                  </a:cubicBezTo>
                  <a:cubicBezTo>
                    <a:pt x="77" y="25"/>
                    <a:pt x="74" y="21"/>
                    <a:pt x="71" y="18"/>
                  </a:cubicBezTo>
                  <a:cubicBezTo>
                    <a:pt x="67" y="13"/>
                    <a:pt x="63" y="7"/>
                    <a:pt x="58" y="6"/>
                  </a:cubicBezTo>
                  <a:cubicBezTo>
                    <a:pt x="57" y="5"/>
                    <a:pt x="55" y="5"/>
                    <a:pt x="54"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2163"/>
            <p:cNvSpPr>
              <a:spLocks noEditPoints="1"/>
            </p:cNvSpPr>
            <p:nvPr/>
          </p:nvSpPr>
          <p:spPr bwMode="auto">
            <a:xfrm>
              <a:off x="7431061" y="3390918"/>
              <a:ext cx="307977" cy="222252"/>
            </a:xfrm>
            <a:custGeom>
              <a:avLst/>
              <a:gdLst>
                <a:gd name="T0" fmla="*/ 58 w 82"/>
                <a:gd name="T1" fmla="*/ 27 h 59"/>
                <a:gd name="T2" fmla="*/ 63 w 82"/>
                <a:gd name="T3" fmla="*/ 37 h 59"/>
                <a:gd name="T4" fmla="*/ 54 w 82"/>
                <a:gd name="T5" fmla="*/ 30 h 59"/>
                <a:gd name="T6" fmla="*/ 48 w 82"/>
                <a:gd name="T7" fmla="*/ 27 h 59"/>
                <a:gd name="T8" fmla="*/ 42 w 82"/>
                <a:gd name="T9" fmla="*/ 23 h 59"/>
                <a:gd name="T10" fmla="*/ 41 w 82"/>
                <a:gd name="T11" fmla="*/ 15 h 59"/>
                <a:gd name="T12" fmla="*/ 41 w 82"/>
                <a:gd name="T13" fmla="*/ 13 h 59"/>
                <a:gd name="T14" fmla="*/ 41 w 82"/>
                <a:gd name="T15" fmla="*/ 8 h 59"/>
                <a:gd name="T16" fmla="*/ 40 w 82"/>
                <a:gd name="T17" fmla="*/ 11 h 59"/>
                <a:gd name="T18" fmla="*/ 39 w 82"/>
                <a:gd name="T19" fmla="*/ 14 h 59"/>
                <a:gd name="T20" fmla="*/ 39 w 82"/>
                <a:gd name="T21" fmla="*/ 19 h 59"/>
                <a:gd name="T22" fmla="*/ 41 w 82"/>
                <a:gd name="T23" fmla="*/ 24 h 59"/>
                <a:gd name="T24" fmla="*/ 38 w 82"/>
                <a:gd name="T25" fmla="*/ 23 h 59"/>
                <a:gd name="T26" fmla="*/ 28 w 82"/>
                <a:gd name="T27" fmla="*/ 16 h 59"/>
                <a:gd name="T28" fmla="*/ 23 w 82"/>
                <a:gd name="T29" fmla="*/ 10 h 59"/>
                <a:gd name="T30" fmla="*/ 18 w 82"/>
                <a:gd name="T31" fmla="*/ 3 h 59"/>
                <a:gd name="T32" fmla="*/ 27 w 82"/>
                <a:gd name="T33" fmla="*/ 17 h 59"/>
                <a:gd name="T34" fmla="*/ 26 w 82"/>
                <a:gd name="T35" fmla="*/ 18 h 59"/>
                <a:gd name="T36" fmla="*/ 10 w 82"/>
                <a:gd name="T37" fmla="*/ 8 h 59"/>
                <a:gd name="T38" fmla="*/ 20 w 82"/>
                <a:gd name="T39" fmla="*/ 16 h 59"/>
                <a:gd name="T40" fmla="*/ 30 w 82"/>
                <a:gd name="T41" fmla="*/ 22 h 59"/>
                <a:gd name="T42" fmla="*/ 53 w 82"/>
                <a:gd name="T43" fmla="*/ 33 h 59"/>
                <a:gd name="T44" fmla="*/ 62 w 82"/>
                <a:gd name="T45" fmla="*/ 40 h 59"/>
                <a:gd name="T46" fmla="*/ 69 w 82"/>
                <a:gd name="T47" fmla="*/ 48 h 59"/>
                <a:gd name="T48" fmla="*/ 59 w 82"/>
                <a:gd name="T49" fmla="*/ 43 h 59"/>
                <a:gd name="T50" fmla="*/ 45 w 82"/>
                <a:gd name="T51" fmla="*/ 39 h 59"/>
                <a:gd name="T52" fmla="*/ 28 w 82"/>
                <a:gd name="T53" fmla="*/ 35 h 59"/>
                <a:gd name="T54" fmla="*/ 13 w 82"/>
                <a:gd name="T55" fmla="*/ 27 h 59"/>
                <a:gd name="T56" fmla="*/ 36 w 82"/>
                <a:gd name="T57" fmla="*/ 39 h 59"/>
                <a:gd name="T58" fmla="*/ 54 w 82"/>
                <a:gd name="T59" fmla="*/ 43 h 59"/>
                <a:gd name="T60" fmla="*/ 62 w 82"/>
                <a:gd name="T61" fmla="*/ 46 h 59"/>
                <a:gd name="T62" fmla="*/ 73 w 82"/>
                <a:gd name="T63" fmla="*/ 53 h 59"/>
                <a:gd name="T64" fmla="*/ 74 w 82"/>
                <a:gd name="T65" fmla="*/ 54 h 59"/>
                <a:gd name="T66" fmla="*/ 59 w 82"/>
                <a:gd name="T67" fmla="*/ 56 h 59"/>
                <a:gd name="T68" fmla="*/ 40 w 82"/>
                <a:gd name="T69" fmla="*/ 58 h 59"/>
                <a:gd name="T70" fmla="*/ 28 w 82"/>
                <a:gd name="T71" fmla="*/ 54 h 59"/>
                <a:gd name="T72" fmla="*/ 47 w 82"/>
                <a:gd name="T73" fmla="*/ 59 h 59"/>
                <a:gd name="T74" fmla="*/ 52 w 82"/>
                <a:gd name="T75" fmla="*/ 59 h 59"/>
                <a:gd name="T76" fmla="*/ 66 w 82"/>
                <a:gd name="T77" fmla="*/ 57 h 59"/>
                <a:gd name="T78" fmla="*/ 76 w 82"/>
                <a:gd name="T79" fmla="*/ 57 h 59"/>
                <a:gd name="T80" fmla="*/ 81 w 82"/>
                <a:gd name="T81" fmla="*/ 58 h 59"/>
                <a:gd name="T82" fmla="*/ 76 w 82"/>
                <a:gd name="T83" fmla="*/ 52 h 59"/>
                <a:gd name="T84" fmla="*/ 74 w 82"/>
                <a:gd name="T85" fmla="*/ 48 h 59"/>
                <a:gd name="T86" fmla="*/ 74 w 82"/>
                <a:gd name="T87" fmla="*/ 44 h 59"/>
                <a:gd name="T88" fmla="*/ 75 w 82"/>
                <a:gd name="T89" fmla="*/ 42 h 59"/>
                <a:gd name="T90" fmla="*/ 74 w 82"/>
                <a:gd name="T91" fmla="*/ 33 h 59"/>
                <a:gd name="T92" fmla="*/ 72 w 82"/>
                <a:gd name="T93" fmla="*/ 27 h 59"/>
                <a:gd name="T94" fmla="*/ 73 w 82"/>
                <a:gd name="T95" fmla="*/ 33 h 59"/>
                <a:gd name="T96" fmla="*/ 73 w 82"/>
                <a:gd name="T97" fmla="*/ 42 h 59"/>
                <a:gd name="T98" fmla="*/ 72 w 82"/>
                <a:gd name="T99" fmla="*/ 44 h 59"/>
                <a:gd name="T100" fmla="*/ 72 w 82"/>
                <a:gd name="T101" fmla="*/ 47 h 59"/>
                <a:gd name="T102" fmla="*/ 66 w 82"/>
                <a:gd name="T103" fmla="*/ 37 h 59"/>
                <a:gd name="T104" fmla="*/ 59 w 82"/>
                <a:gd name="T105" fmla="*/ 27 h 59"/>
                <a:gd name="T106" fmla="*/ 56 w 82"/>
                <a:gd name="T107" fmla="*/ 20 h 59"/>
                <a:gd name="T108" fmla="*/ 54 w 82"/>
                <a:gd name="T109" fmla="*/ 10 h 59"/>
                <a:gd name="T110" fmla="*/ 57 w 82"/>
                <a:gd name="T111" fmla="*/ 25 h 59"/>
                <a:gd name="T112" fmla="*/ 41 w 82"/>
                <a:gd name="T113" fmla="*/ 25 h 59"/>
                <a:gd name="T114" fmla="*/ 41 w 82"/>
                <a:gd name="T115"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59">
                  <a:moveTo>
                    <a:pt x="57" y="25"/>
                  </a:moveTo>
                  <a:cubicBezTo>
                    <a:pt x="57" y="26"/>
                    <a:pt x="58" y="27"/>
                    <a:pt x="58" y="27"/>
                  </a:cubicBezTo>
                  <a:cubicBezTo>
                    <a:pt x="59" y="30"/>
                    <a:pt x="59" y="30"/>
                    <a:pt x="59" y="30"/>
                  </a:cubicBezTo>
                  <a:cubicBezTo>
                    <a:pt x="60" y="32"/>
                    <a:pt x="62" y="34"/>
                    <a:pt x="63" y="37"/>
                  </a:cubicBezTo>
                  <a:cubicBezTo>
                    <a:pt x="62" y="36"/>
                    <a:pt x="61" y="35"/>
                    <a:pt x="59" y="34"/>
                  </a:cubicBezTo>
                  <a:cubicBezTo>
                    <a:pt x="58" y="33"/>
                    <a:pt x="56" y="31"/>
                    <a:pt x="54" y="30"/>
                  </a:cubicBezTo>
                  <a:cubicBezTo>
                    <a:pt x="52" y="29"/>
                    <a:pt x="50" y="28"/>
                    <a:pt x="48" y="28"/>
                  </a:cubicBezTo>
                  <a:cubicBezTo>
                    <a:pt x="48" y="27"/>
                    <a:pt x="48" y="27"/>
                    <a:pt x="48" y="27"/>
                  </a:cubicBezTo>
                  <a:cubicBezTo>
                    <a:pt x="46" y="27"/>
                    <a:pt x="45" y="26"/>
                    <a:pt x="44" y="25"/>
                  </a:cubicBezTo>
                  <a:cubicBezTo>
                    <a:pt x="43" y="24"/>
                    <a:pt x="43" y="24"/>
                    <a:pt x="42" y="23"/>
                  </a:cubicBezTo>
                  <a:cubicBezTo>
                    <a:pt x="41" y="22"/>
                    <a:pt x="41" y="20"/>
                    <a:pt x="41" y="19"/>
                  </a:cubicBezTo>
                  <a:cubicBezTo>
                    <a:pt x="41" y="18"/>
                    <a:pt x="41" y="17"/>
                    <a:pt x="41" y="15"/>
                  </a:cubicBezTo>
                  <a:cubicBezTo>
                    <a:pt x="41" y="14"/>
                    <a:pt x="41" y="14"/>
                    <a:pt x="41" y="14"/>
                  </a:cubicBezTo>
                  <a:cubicBezTo>
                    <a:pt x="41" y="14"/>
                    <a:pt x="41" y="14"/>
                    <a:pt x="41" y="13"/>
                  </a:cubicBezTo>
                  <a:cubicBezTo>
                    <a:pt x="41" y="13"/>
                    <a:pt x="41" y="12"/>
                    <a:pt x="41" y="12"/>
                  </a:cubicBezTo>
                  <a:cubicBezTo>
                    <a:pt x="41" y="10"/>
                    <a:pt x="41" y="9"/>
                    <a:pt x="41" y="8"/>
                  </a:cubicBezTo>
                  <a:cubicBezTo>
                    <a:pt x="41" y="6"/>
                    <a:pt x="42" y="5"/>
                    <a:pt x="42" y="4"/>
                  </a:cubicBezTo>
                  <a:cubicBezTo>
                    <a:pt x="41" y="6"/>
                    <a:pt x="40" y="9"/>
                    <a:pt x="40" y="11"/>
                  </a:cubicBezTo>
                  <a:cubicBezTo>
                    <a:pt x="40" y="12"/>
                    <a:pt x="40" y="13"/>
                    <a:pt x="39" y="13"/>
                  </a:cubicBezTo>
                  <a:cubicBezTo>
                    <a:pt x="39" y="14"/>
                    <a:pt x="39" y="14"/>
                    <a:pt x="39" y="14"/>
                  </a:cubicBezTo>
                  <a:cubicBezTo>
                    <a:pt x="39" y="15"/>
                    <a:pt x="39" y="15"/>
                    <a:pt x="39" y="15"/>
                  </a:cubicBezTo>
                  <a:cubicBezTo>
                    <a:pt x="39" y="17"/>
                    <a:pt x="39" y="18"/>
                    <a:pt x="39" y="19"/>
                  </a:cubicBezTo>
                  <a:cubicBezTo>
                    <a:pt x="40" y="21"/>
                    <a:pt x="40" y="22"/>
                    <a:pt x="40" y="23"/>
                  </a:cubicBezTo>
                  <a:cubicBezTo>
                    <a:pt x="41" y="24"/>
                    <a:pt x="41" y="24"/>
                    <a:pt x="41" y="24"/>
                  </a:cubicBezTo>
                  <a:cubicBezTo>
                    <a:pt x="40" y="24"/>
                    <a:pt x="40" y="24"/>
                    <a:pt x="39" y="24"/>
                  </a:cubicBezTo>
                  <a:cubicBezTo>
                    <a:pt x="39" y="23"/>
                    <a:pt x="38" y="23"/>
                    <a:pt x="38" y="23"/>
                  </a:cubicBezTo>
                  <a:cubicBezTo>
                    <a:pt x="36" y="22"/>
                    <a:pt x="35" y="21"/>
                    <a:pt x="34" y="21"/>
                  </a:cubicBezTo>
                  <a:cubicBezTo>
                    <a:pt x="32" y="19"/>
                    <a:pt x="30" y="18"/>
                    <a:pt x="28" y="16"/>
                  </a:cubicBezTo>
                  <a:cubicBezTo>
                    <a:pt x="27" y="15"/>
                    <a:pt x="26" y="14"/>
                    <a:pt x="25" y="13"/>
                  </a:cubicBezTo>
                  <a:cubicBezTo>
                    <a:pt x="24" y="12"/>
                    <a:pt x="24" y="11"/>
                    <a:pt x="23" y="10"/>
                  </a:cubicBezTo>
                  <a:cubicBezTo>
                    <a:pt x="22" y="9"/>
                    <a:pt x="21" y="8"/>
                    <a:pt x="20" y="6"/>
                  </a:cubicBezTo>
                  <a:cubicBezTo>
                    <a:pt x="20" y="5"/>
                    <a:pt x="19" y="4"/>
                    <a:pt x="18" y="3"/>
                  </a:cubicBezTo>
                  <a:cubicBezTo>
                    <a:pt x="19" y="6"/>
                    <a:pt x="21" y="8"/>
                    <a:pt x="22" y="10"/>
                  </a:cubicBezTo>
                  <a:cubicBezTo>
                    <a:pt x="23" y="13"/>
                    <a:pt x="25" y="15"/>
                    <a:pt x="27" y="17"/>
                  </a:cubicBezTo>
                  <a:cubicBezTo>
                    <a:pt x="28" y="18"/>
                    <a:pt x="29" y="19"/>
                    <a:pt x="31" y="20"/>
                  </a:cubicBezTo>
                  <a:cubicBezTo>
                    <a:pt x="29" y="19"/>
                    <a:pt x="27" y="19"/>
                    <a:pt x="26" y="18"/>
                  </a:cubicBezTo>
                  <a:cubicBezTo>
                    <a:pt x="24" y="17"/>
                    <a:pt x="22" y="16"/>
                    <a:pt x="20" y="15"/>
                  </a:cubicBezTo>
                  <a:cubicBezTo>
                    <a:pt x="17" y="13"/>
                    <a:pt x="13" y="10"/>
                    <a:pt x="10" y="8"/>
                  </a:cubicBezTo>
                  <a:cubicBezTo>
                    <a:pt x="7" y="5"/>
                    <a:pt x="4" y="3"/>
                    <a:pt x="0" y="0"/>
                  </a:cubicBezTo>
                  <a:cubicBezTo>
                    <a:pt x="6" y="6"/>
                    <a:pt x="13" y="11"/>
                    <a:pt x="20" y="16"/>
                  </a:cubicBezTo>
                  <a:cubicBezTo>
                    <a:pt x="21" y="17"/>
                    <a:pt x="23" y="18"/>
                    <a:pt x="25" y="19"/>
                  </a:cubicBezTo>
                  <a:cubicBezTo>
                    <a:pt x="27" y="20"/>
                    <a:pt x="28" y="21"/>
                    <a:pt x="30" y="22"/>
                  </a:cubicBezTo>
                  <a:cubicBezTo>
                    <a:pt x="34" y="24"/>
                    <a:pt x="38" y="26"/>
                    <a:pt x="42" y="27"/>
                  </a:cubicBezTo>
                  <a:cubicBezTo>
                    <a:pt x="45" y="29"/>
                    <a:pt x="49" y="31"/>
                    <a:pt x="53" y="33"/>
                  </a:cubicBezTo>
                  <a:cubicBezTo>
                    <a:pt x="54" y="34"/>
                    <a:pt x="56" y="35"/>
                    <a:pt x="58" y="36"/>
                  </a:cubicBezTo>
                  <a:cubicBezTo>
                    <a:pt x="59" y="37"/>
                    <a:pt x="61" y="39"/>
                    <a:pt x="62" y="40"/>
                  </a:cubicBezTo>
                  <a:cubicBezTo>
                    <a:pt x="64" y="41"/>
                    <a:pt x="65" y="43"/>
                    <a:pt x="66" y="45"/>
                  </a:cubicBezTo>
                  <a:cubicBezTo>
                    <a:pt x="67" y="46"/>
                    <a:pt x="68" y="47"/>
                    <a:pt x="69" y="48"/>
                  </a:cubicBezTo>
                  <a:cubicBezTo>
                    <a:pt x="67" y="47"/>
                    <a:pt x="65" y="46"/>
                    <a:pt x="63" y="45"/>
                  </a:cubicBezTo>
                  <a:cubicBezTo>
                    <a:pt x="61" y="44"/>
                    <a:pt x="60" y="43"/>
                    <a:pt x="59" y="43"/>
                  </a:cubicBezTo>
                  <a:cubicBezTo>
                    <a:pt x="57" y="42"/>
                    <a:pt x="56" y="41"/>
                    <a:pt x="54" y="41"/>
                  </a:cubicBezTo>
                  <a:cubicBezTo>
                    <a:pt x="51" y="40"/>
                    <a:pt x="48" y="40"/>
                    <a:pt x="45" y="39"/>
                  </a:cubicBezTo>
                  <a:cubicBezTo>
                    <a:pt x="42" y="39"/>
                    <a:pt x="40" y="38"/>
                    <a:pt x="37" y="38"/>
                  </a:cubicBezTo>
                  <a:cubicBezTo>
                    <a:pt x="34" y="37"/>
                    <a:pt x="31" y="36"/>
                    <a:pt x="28" y="35"/>
                  </a:cubicBezTo>
                  <a:cubicBezTo>
                    <a:pt x="25" y="34"/>
                    <a:pt x="23" y="33"/>
                    <a:pt x="20" y="32"/>
                  </a:cubicBezTo>
                  <a:cubicBezTo>
                    <a:pt x="17" y="30"/>
                    <a:pt x="15" y="29"/>
                    <a:pt x="13" y="27"/>
                  </a:cubicBezTo>
                  <a:cubicBezTo>
                    <a:pt x="17" y="31"/>
                    <a:pt x="22" y="34"/>
                    <a:pt x="28" y="36"/>
                  </a:cubicBezTo>
                  <a:cubicBezTo>
                    <a:pt x="31" y="37"/>
                    <a:pt x="33" y="38"/>
                    <a:pt x="36" y="39"/>
                  </a:cubicBezTo>
                  <a:cubicBezTo>
                    <a:pt x="39" y="40"/>
                    <a:pt x="42" y="40"/>
                    <a:pt x="45" y="41"/>
                  </a:cubicBezTo>
                  <a:cubicBezTo>
                    <a:pt x="48" y="41"/>
                    <a:pt x="51" y="42"/>
                    <a:pt x="54" y="43"/>
                  </a:cubicBezTo>
                  <a:cubicBezTo>
                    <a:pt x="55" y="43"/>
                    <a:pt x="56" y="44"/>
                    <a:pt x="58" y="44"/>
                  </a:cubicBezTo>
                  <a:cubicBezTo>
                    <a:pt x="59" y="45"/>
                    <a:pt x="60" y="46"/>
                    <a:pt x="62" y="46"/>
                  </a:cubicBezTo>
                  <a:cubicBezTo>
                    <a:pt x="64" y="48"/>
                    <a:pt x="67" y="49"/>
                    <a:pt x="69" y="51"/>
                  </a:cubicBezTo>
                  <a:cubicBezTo>
                    <a:pt x="70" y="52"/>
                    <a:pt x="72" y="52"/>
                    <a:pt x="73" y="53"/>
                  </a:cubicBezTo>
                  <a:cubicBezTo>
                    <a:pt x="73" y="54"/>
                    <a:pt x="74" y="54"/>
                    <a:pt x="74" y="54"/>
                  </a:cubicBezTo>
                  <a:cubicBezTo>
                    <a:pt x="74" y="54"/>
                    <a:pt x="74" y="54"/>
                    <a:pt x="74" y="54"/>
                  </a:cubicBezTo>
                  <a:cubicBezTo>
                    <a:pt x="71" y="54"/>
                    <a:pt x="68" y="55"/>
                    <a:pt x="65" y="55"/>
                  </a:cubicBezTo>
                  <a:cubicBezTo>
                    <a:pt x="63" y="55"/>
                    <a:pt x="61" y="55"/>
                    <a:pt x="59" y="56"/>
                  </a:cubicBezTo>
                  <a:cubicBezTo>
                    <a:pt x="57" y="56"/>
                    <a:pt x="55" y="56"/>
                    <a:pt x="53" y="57"/>
                  </a:cubicBezTo>
                  <a:cubicBezTo>
                    <a:pt x="49" y="58"/>
                    <a:pt x="45" y="58"/>
                    <a:pt x="40" y="58"/>
                  </a:cubicBezTo>
                  <a:cubicBezTo>
                    <a:pt x="38" y="57"/>
                    <a:pt x="36" y="57"/>
                    <a:pt x="34" y="56"/>
                  </a:cubicBezTo>
                  <a:cubicBezTo>
                    <a:pt x="32" y="56"/>
                    <a:pt x="30" y="55"/>
                    <a:pt x="28" y="54"/>
                  </a:cubicBezTo>
                  <a:cubicBezTo>
                    <a:pt x="32" y="56"/>
                    <a:pt x="36" y="58"/>
                    <a:pt x="40" y="59"/>
                  </a:cubicBezTo>
                  <a:cubicBezTo>
                    <a:pt x="42" y="59"/>
                    <a:pt x="45" y="59"/>
                    <a:pt x="47" y="59"/>
                  </a:cubicBezTo>
                  <a:cubicBezTo>
                    <a:pt x="48" y="59"/>
                    <a:pt x="49" y="59"/>
                    <a:pt x="50" y="59"/>
                  </a:cubicBezTo>
                  <a:cubicBezTo>
                    <a:pt x="50" y="59"/>
                    <a:pt x="51" y="59"/>
                    <a:pt x="52" y="59"/>
                  </a:cubicBezTo>
                  <a:cubicBezTo>
                    <a:pt x="52" y="59"/>
                    <a:pt x="53" y="59"/>
                    <a:pt x="53" y="58"/>
                  </a:cubicBezTo>
                  <a:cubicBezTo>
                    <a:pt x="57" y="57"/>
                    <a:pt x="61" y="57"/>
                    <a:pt x="66" y="57"/>
                  </a:cubicBezTo>
                  <a:cubicBezTo>
                    <a:pt x="68" y="57"/>
                    <a:pt x="70" y="57"/>
                    <a:pt x="72" y="57"/>
                  </a:cubicBezTo>
                  <a:cubicBezTo>
                    <a:pt x="73" y="57"/>
                    <a:pt x="75" y="57"/>
                    <a:pt x="76" y="57"/>
                  </a:cubicBezTo>
                  <a:cubicBezTo>
                    <a:pt x="77" y="57"/>
                    <a:pt x="78" y="58"/>
                    <a:pt x="79" y="58"/>
                  </a:cubicBezTo>
                  <a:cubicBezTo>
                    <a:pt x="80" y="59"/>
                    <a:pt x="81" y="59"/>
                    <a:pt x="81" y="58"/>
                  </a:cubicBezTo>
                  <a:cubicBezTo>
                    <a:pt x="82" y="57"/>
                    <a:pt x="81" y="56"/>
                    <a:pt x="81" y="56"/>
                  </a:cubicBezTo>
                  <a:cubicBezTo>
                    <a:pt x="79" y="55"/>
                    <a:pt x="78" y="53"/>
                    <a:pt x="76" y="52"/>
                  </a:cubicBezTo>
                  <a:cubicBezTo>
                    <a:pt x="75" y="51"/>
                    <a:pt x="74" y="50"/>
                    <a:pt x="74" y="49"/>
                  </a:cubicBezTo>
                  <a:cubicBezTo>
                    <a:pt x="74" y="49"/>
                    <a:pt x="74" y="49"/>
                    <a:pt x="74" y="48"/>
                  </a:cubicBezTo>
                  <a:cubicBezTo>
                    <a:pt x="74" y="47"/>
                    <a:pt x="74" y="46"/>
                    <a:pt x="74" y="45"/>
                  </a:cubicBezTo>
                  <a:cubicBezTo>
                    <a:pt x="74" y="45"/>
                    <a:pt x="74" y="44"/>
                    <a:pt x="74" y="44"/>
                  </a:cubicBezTo>
                  <a:cubicBezTo>
                    <a:pt x="74" y="43"/>
                    <a:pt x="74" y="43"/>
                    <a:pt x="74" y="43"/>
                  </a:cubicBezTo>
                  <a:cubicBezTo>
                    <a:pt x="74" y="43"/>
                    <a:pt x="75" y="43"/>
                    <a:pt x="75" y="42"/>
                  </a:cubicBezTo>
                  <a:cubicBezTo>
                    <a:pt x="75" y="41"/>
                    <a:pt x="75" y="40"/>
                    <a:pt x="75" y="39"/>
                  </a:cubicBezTo>
                  <a:cubicBezTo>
                    <a:pt x="74" y="37"/>
                    <a:pt x="74" y="35"/>
                    <a:pt x="74" y="33"/>
                  </a:cubicBezTo>
                  <a:cubicBezTo>
                    <a:pt x="74" y="32"/>
                    <a:pt x="73" y="31"/>
                    <a:pt x="73" y="30"/>
                  </a:cubicBezTo>
                  <a:cubicBezTo>
                    <a:pt x="73" y="29"/>
                    <a:pt x="73" y="28"/>
                    <a:pt x="72" y="27"/>
                  </a:cubicBezTo>
                  <a:cubicBezTo>
                    <a:pt x="72" y="28"/>
                    <a:pt x="72" y="29"/>
                    <a:pt x="73" y="30"/>
                  </a:cubicBezTo>
                  <a:cubicBezTo>
                    <a:pt x="73" y="31"/>
                    <a:pt x="73" y="32"/>
                    <a:pt x="73" y="33"/>
                  </a:cubicBezTo>
                  <a:cubicBezTo>
                    <a:pt x="73" y="35"/>
                    <a:pt x="73" y="37"/>
                    <a:pt x="73" y="39"/>
                  </a:cubicBezTo>
                  <a:cubicBezTo>
                    <a:pt x="73" y="40"/>
                    <a:pt x="73" y="41"/>
                    <a:pt x="73" y="42"/>
                  </a:cubicBezTo>
                  <a:cubicBezTo>
                    <a:pt x="73" y="42"/>
                    <a:pt x="73" y="43"/>
                    <a:pt x="73" y="43"/>
                  </a:cubicBezTo>
                  <a:cubicBezTo>
                    <a:pt x="72" y="44"/>
                    <a:pt x="72" y="44"/>
                    <a:pt x="72" y="44"/>
                  </a:cubicBezTo>
                  <a:cubicBezTo>
                    <a:pt x="72" y="44"/>
                    <a:pt x="72" y="45"/>
                    <a:pt x="72" y="45"/>
                  </a:cubicBezTo>
                  <a:cubicBezTo>
                    <a:pt x="72" y="46"/>
                    <a:pt x="72" y="46"/>
                    <a:pt x="72" y="47"/>
                  </a:cubicBezTo>
                  <a:cubicBezTo>
                    <a:pt x="71" y="46"/>
                    <a:pt x="71" y="46"/>
                    <a:pt x="70" y="45"/>
                  </a:cubicBezTo>
                  <a:cubicBezTo>
                    <a:pt x="66" y="37"/>
                    <a:pt x="66" y="37"/>
                    <a:pt x="66" y="37"/>
                  </a:cubicBezTo>
                  <a:cubicBezTo>
                    <a:pt x="64" y="35"/>
                    <a:pt x="62" y="32"/>
                    <a:pt x="60" y="29"/>
                  </a:cubicBezTo>
                  <a:cubicBezTo>
                    <a:pt x="59" y="27"/>
                    <a:pt x="59" y="27"/>
                    <a:pt x="59" y="27"/>
                  </a:cubicBezTo>
                  <a:cubicBezTo>
                    <a:pt x="59" y="26"/>
                    <a:pt x="58" y="25"/>
                    <a:pt x="58" y="25"/>
                  </a:cubicBezTo>
                  <a:cubicBezTo>
                    <a:pt x="57" y="23"/>
                    <a:pt x="57" y="22"/>
                    <a:pt x="56" y="20"/>
                  </a:cubicBezTo>
                  <a:cubicBezTo>
                    <a:pt x="56" y="18"/>
                    <a:pt x="55" y="17"/>
                    <a:pt x="55" y="15"/>
                  </a:cubicBezTo>
                  <a:cubicBezTo>
                    <a:pt x="55" y="14"/>
                    <a:pt x="55" y="12"/>
                    <a:pt x="54" y="10"/>
                  </a:cubicBezTo>
                  <a:cubicBezTo>
                    <a:pt x="54" y="14"/>
                    <a:pt x="55" y="17"/>
                    <a:pt x="55" y="20"/>
                  </a:cubicBezTo>
                  <a:cubicBezTo>
                    <a:pt x="56" y="22"/>
                    <a:pt x="56" y="23"/>
                    <a:pt x="57" y="25"/>
                  </a:cubicBezTo>
                  <a:close/>
                  <a:moveTo>
                    <a:pt x="41" y="25"/>
                  </a:moveTo>
                  <a:cubicBezTo>
                    <a:pt x="41" y="25"/>
                    <a:pt x="41" y="25"/>
                    <a:pt x="41" y="25"/>
                  </a:cubicBezTo>
                  <a:cubicBezTo>
                    <a:pt x="41" y="24"/>
                    <a:pt x="41" y="24"/>
                    <a:pt x="41" y="24"/>
                  </a:cubicBezTo>
                  <a:cubicBezTo>
                    <a:pt x="41" y="25"/>
                    <a:pt x="41" y="25"/>
                    <a:pt x="41" y="2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2164"/>
            <p:cNvSpPr>
              <a:spLocks/>
            </p:cNvSpPr>
            <p:nvPr/>
          </p:nvSpPr>
          <p:spPr bwMode="auto">
            <a:xfrm>
              <a:off x="6784945" y="3819546"/>
              <a:ext cx="266702" cy="192089"/>
            </a:xfrm>
            <a:custGeom>
              <a:avLst/>
              <a:gdLst>
                <a:gd name="T0" fmla="*/ 11 w 71"/>
                <a:gd name="T1" fmla="*/ 24 h 51"/>
                <a:gd name="T2" fmla="*/ 15 w 71"/>
                <a:gd name="T3" fmla="*/ 27 h 51"/>
                <a:gd name="T4" fmla="*/ 29 w 71"/>
                <a:gd name="T5" fmla="*/ 34 h 51"/>
                <a:gd name="T6" fmla="*/ 51 w 71"/>
                <a:gd name="T7" fmla="*/ 39 h 51"/>
                <a:gd name="T8" fmla="*/ 64 w 71"/>
                <a:gd name="T9" fmla="*/ 47 h 51"/>
                <a:gd name="T10" fmla="*/ 71 w 71"/>
                <a:gd name="T11" fmla="*/ 51 h 51"/>
                <a:gd name="T12" fmla="*/ 61 w 71"/>
                <a:gd name="T13" fmla="*/ 41 h 51"/>
                <a:gd name="T14" fmla="*/ 27 w 71"/>
                <a:gd name="T15" fmla="*/ 20 h 51"/>
                <a:gd name="T16" fmla="*/ 12 w 71"/>
                <a:gd name="T17" fmla="*/ 9 h 51"/>
                <a:gd name="T18" fmla="*/ 0 w 71"/>
                <a:gd name="T19" fmla="*/ 0 h 51"/>
                <a:gd name="T20" fmla="*/ 0 w 71"/>
                <a:gd name="T21" fmla="*/ 0 h 51"/>
                <a:gd name="T22" fmla="*/ 11 w 71"/>
                <a:gd name="T23"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51">
                  <a:moveTo>
                    <a:pt x="11" y="24"/>
                  </a:moveTo>
                  <a:cubicBezTo>
                    <a:pt x="12" y="25"/>
                    <a:pt x="13" y="26"/>
                    <a:pt x="15" y="27"/>
                  </a:cubicBezTo>
                  <a:cubicBezTo>
                    <a:pt x="19" y="30"/>
                    <a:pt x="24" y="32"/>
                    <a:pt x="29" y="34"/>
                  </a:cubicBezTo>
                  <a:cubicBezTo>
                    <a:pt x="36" y="37"/>
                    <a:pt x="44" y="37"/>
                    <a:pt x="51" y="39"/>
                  </a:cubicBezTo>
                  <a:cubicBezTo>
                    <a:pt x="56" y="41"/>
                    <a:pt x="60" y="43"/>
                    <a:pt x="64" y="47"/>
                  </a:cubicBezTo>
                  <a:cubicBezTo>
                    <a:pt x="66" y="48"/>
                    <a:pt x="69" y="50"/>
                    <a:pt x="71" y="51"/>
                  </a:cubicBezTo>
                  <a:cubicBezTo>
                    <a:pt x="67" y="48"/>
                    <a:pt x="63" y="43"/>
                    <a:pt x="61" y="41"/>
                  </a:cubicBezTo>
                  <a:cubicBezTo>
                    <a:pt x="52" y="30"/>
                    <a:pt x="39" y="26"/>
                    <a:pt x="27" y="20"/>
                  </a:cubicBezTo>
                  <a:cubicBezTo>
                    <a:pt x="22" y="17"/>
                    <a:pt x="17" y="13"/>
                    <a:pt x="12" y="9"/>
                  </a:cubicBezTo>
                  <a:cubicBezTo>
                    <a:pt x="8" y="6"/>
                    <a:pt x="4" y="3"/>
                    <a:pt x="0" y="0"/>
                  </a:cubicBezTo>
                  <a:cubicBezTo>
                    <a:pt x="0" y="0"/>
                    <a:pt x="0" y="0"/>
                    <a:pt x="0" y="0"/>
                  </a:cubicBezTo>
                  <a:cubicBezTo>
                    <a:pt x="5" y="7"/>
                    <a:pt x="8" y="16"/>
                    <a:pt x="11" y="2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2167"/>
            <p:cNvSpPr>
              <a:spLocks/>
            </p:cNvSpPr>
            <p:nvPr/>
          </p:nvSpPr>
          <p:spPr bwMode="auto">
            <a:xfrm>
              <a:off x="6853208" y="3827483"/>
              <a:ext cx="104776" cy="96838"/>
            </a:xfrm>
            <a:custGeom>
              <a:avLst/>
              <a:gdLst>
                <a:gd name="T0" fmla="*/ 12 w 28"/>
                <a:gd name="T1" fmla="*/ 17 h 26"/>
                <a:gd name="T2" fmla="*/ 28 w 28"/>
                <a:gd name="T3" fmla="*/ 26 h 26"/>
                <a:gd name="T4" fmla="*/ 21 w 28"/>
                <a:gd name="T5" fmla="*/ 20 h 26"/>
                <a:gd name="T6" fmla="*/ 20 w 28"/>
                <a:gd name="T7" fmla="*/ 9 h 26"/>
                <a:gd name="T8" fmla="*/ 22 w 28"/>
                <a:gd name="T9" fmla="*/ 2 h 26"/>
                <a:gd name="T10" fmla="*/ 0 w 28"/>
                <a:gd name="T11" fmla="*/ 1 h 26"/>
                <a:gd name="T12" fmla="*/ 12 w 28"/>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8" h="26">
                  <a:moveTo>
                    <a:pt x="12" y="17"/>
                  </a:moveTo>
                  <a:cubicBezTo>
                    <a:pt x="16" y="21"/>
                    <a:pt x="22" y="24"/>
                    <a:pt x="28" y="26"/>
                  </a:cubicBezTo>
                  <a:cubicBezTo>
                    <a:pt x="25" y="25"/>
                    <a:pt x="22" y="22"/>
                    <a:pt x="21" y="20"/>
                  </a:cubicBezTo>
                  <a:cubicBezTo>
                    <a:pt x="18" y="17"/>
                    <a:pt x="19" y="12"/>
                    <a:pt x="20" y="9"/>
                  </a:cubicBezTo>
                  <a:cubicBezTo>
                    <a:pt x="21" y="7"/>
                    <a:pt x="22" y="4"/>
                    <a:pt x="22" y="2"/>
                  </a:cubicBezTo>
                  <a:cubicBezTo>
                    <a:pt x="15" y="0"/>
                    <a:pt x="7" y="1"/>
                    <a:pt x="0" y="1"/>
                  </a:cubicBezTo>
                  <a:cubicBezTo>
                    <a:pt x="1" y="7"/>
                    <a:pt x="8" y="13"/>
                    <a:pt x="12"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2168"/>
            <p:cNvSpPr>
              <a:spLocks/>
            </p:cNvSpPr>
            <p:nvPr/>
          </p:nvSpPr>
          <p:spPr bwMode="auto">
            <a:xfrm>
              <a:off x="6875433" y="4000522"/>
              <a:ext cx="296864" cy="112713"/>
            </a:xfrm>
            <a:custGeom>
              <a:avLst/>
              <a:gdLst>
                <a:gd name="T0" fmla="*/ 47 w 79"/>
                <a:gd name="T1" fmla="*/ 3 h 30"/>
                <a:gd name="T2" fmla="*/ 37 w 79"/>
                <a:gd name="T3" fmla="*/ 3 h 30"/>
                <a:gd name="T4" fmla="*/ 25 w 79"/>
                <a:gd name="T5" fmla="*/ 5 h 30"/>
                <a:gd name="T6" fmla="*/ 0 w 79"/>
                <a:gd name="T7" fmla="*/ 0 h 30"/>
                <a:gd name="T8" fmla="*/ 0 w 79"/>
                <a:gd name="T9" fmla="*/ 0 h 30"/>
                <a:gd name="T10" fmla="*/ 25 w 79"/>
                <a:gd name="T11" fmla="*/ 14 h 30"/>
                <a:gd name="T12" fmla="*/ 50 w 79"/>
                <a:gd name="T13" fmla="*/ 7 h 30"/>
                <a:gd name="T14" fmla="*/ 62 w 79"/>
                <a:gd name="T15" fmla="*/ 17 h 30"/>
                <a:gd name="T16" fmla="*/ 70 w 79"/>
                <a:gd name="T17" fmla="*/ 25 h 30"/>
                <a:gd name="T18" fmla="*/ 78 w 79"/>
                <a:gd name="T19" fmla="*/ 30 h 30"/>
                <a:gd name="T20" fmla="*/ 79 w 79"/>
                <a:gd name="T21" fmla="*/ 26 h 30"/>
                <a:gd name="T22" fmla="*/ 71 w 79"/>
                <a:gd name="T23" fmla="*/ 24 h 30"/>
                <a:gd name="T24" fmla="*/ 63 w 79"/>
                <a:gd name="T25" fmla="*/ 16 h 30"/>
                <a:gd name="T26" fmla="*/ 51 w 79"/>
                <a:gd name="T27" fmla="*/ 5 h 30"/>
                <a:gd name="T28" fmla="*/ 47 w 79"/>
                <a:gd name="T29"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30">
                  <a:moveTo>
                    <a:pt x="47" y="3"/>
                  </a:moveTo>
                  <a:cubicBezTo>
                    <a:pt x="44" y="3"/>
                    <a:pt x="39" y="4"/>
                    <a:pt x="37" y="3"/>
                  </a:cubicBezTo>
                  <a:cubicBezTo>
                    <a:pt x="32" y="3"/>
                    <a:pt x="29" y="5"/>
                    <a:pt x="25" y="5"/>
                  </a:cubicBezTo>
                  <a:cubicBezTo>
                    <a:pt x="16" y="6"/>
                    <a:pt x="8" y="6"/>
                    <a:pt x="0" y="0"/>
                  </a:cubicBezTo>
                  <a:cubicBezTo>
                    <a:pt x="0" y="0"/>
                    <a:pt x="0" y="0"/>
                    <a:pt x="0" y="0"/>
                  </a:cubicBezTo>
                  <a:cubicBezTo>
                    <a:pt x="7" y="7"/>
                    <a:pt x="15" y="12"/>
                    <a:pt x="25" y="14"/>
                  </a:cubicBezTo>
                  <a:cubicBezTo>
                    <a:pt x="30" y="15"/>
                    <a:pt x="44" y="14"/>
                    <a:pt x="50" y="7"/>
                  </a:cubicBezTo>
                  <a:cubicBezTo>
                    <a:pt x="57" y="8"/>
                    <a:pt x="59" y="13"/>
                    <a:pt x="62" y="17"/>
                  </a:cubicBezTo>
                  <a:cubicBezTo>
                    <a:pt x="65" y="20"/>
                    <a:pt x="67" y="23"/>
                    <a:pt x="70" y="25"/>
                  </a:cubicBezTo>
                  <a:cubicBezTo>
                    <a:pt x="73" y="27"/>
                    <a:pt x="75" y="28"/>
                    <a:pt x="78" y="30"/>
                  </a:cubicBezTo>
                  <a:cubicBezTo>
                    <a:pt x="78" y="28"/>
                    <a:pt x="78" y="27"/>
                    <a:pt x="79" y="26"/>
                  </a:cubicBezTo>
                  <a:cubicBezTo>
                    <a:pt x="76" y="26"/>
                    <a:pt x="73" y="26"/>
                    <a:pt x="71" y="24"/>
                  </a:cubicBezTo>
                  <a:cubicBezTo>
                    <a:pt x="68" y="22"/>
                    <a:pt x="65" y="19"/>
                    <a:pt x="63" y="16"/>
                  </a:cubicBezTo>
                  <a:cubicBezTo>
                    <a:pt x="59" y="12"/>
                    <a:pt x="55" y="7"/>
                    <a:pt x="51" y="5"/>
                  </a:cubicBezTo>
                  <a:cubicBezTo>
                    <a:pt x="50" y="5"/>
                    <a:pt x="49" y="4"/>
                    <a:pt x="47" y="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2169"/>
            <p:cNvSpPr>
              <a:spLocks noEditPoints="1"/>
            </p:cNvSpPr>
            <p:nvPr/>
          </p:nvSpPr>
          <p:spPr bwMode="auto">
            <a:xfrm>
              <a:off x="6796057" y="3827483"/>
              <a:ext cx="271464" cy="195264"/>
            </a:xfrm>
            <a:custGeom>
              <a:avLst/>
              <a:gdLst>
                <a:gd name="T0" fmla="*/ 51 w 72"/>
                <a:gd name="T1" fmla="*/ 24 h 52"/>
                <a:gd name="T2" fmla="*/ 55 w 72"/>
                <a:gd name="T3" fmla="*/ 32 h 52"/>
                <a:gd name="T4" fmla="*/ 47 w 72"/>
                <a:gd name="T5" fmla="*/ 27 h 52"/>
                <a:gd name="T6" fmla="*/ 41 w 72"/>
                <a:gd name="T7" fmla="*/ 24 h 52"/>
                <a:gd name="T8" fmla="*/ 37 w 72"/>
                <a:gd name="T9" fmla="*/ 20 h 52"/>
                <a:gd name="T10" fmla="*/ 35 w 72"/>
                <a:gd name="T11" fmla="*/ 14 h 52"/>
                <a:gd name="T12" fmla="*/ 35 w 72"/>
                <a:gd name="T13" fmla="*/ 12 h 52"/>
                <a:gd name="T14" fmla="*/ 36 w 72"/>
                <a:gd name="T15" fmla="*/ 7 h 52"/>
                <a:gd name="T16" fmla="*/ 35 w 72"/>
                <a:gd name="T17" fmla="*/ 10 h 52"/>
                <a:gd name="T18" fmla="*/ 34 w 72"/>
                <a:gd name="T19" fmla="*/ 13 h 52"/>
                <a:gd name="T20" fmla="*/ 34 w 72"/>
                <a:gd name="T21" fmla="*/ 17 h 52"/>
                <a:gd name="T22" fmla="*/ 36 w 72"/>
                <a:gd name="T23" fmla="*/ 22 h 52"/>
                <a:gd name="T24" fmla="*/ 33 w 72"/>
                <a:gd name="T25" fmla="*/ 20 h 52"/>
                <a:gd name="T26" fmla="*/ 24 w 72"/>
                <a:gd name="T27" fmla="*/ 14 h 52"/>
                <a:gd name="T28" fmla="*/ 20 w 72"/>
                <a:gd name="T29" fmla="*/ 9 h 52"/>
                <a:gd name="T30" fmla="*/ 16 w 72"/>
                <a:gd name="T31" fmla="*/ 3 h 52"/>
                <a:gd name="T32" fmla="*/ 23 w 72"/>
                <a:gd name="T33" fmla="*/ 15 h 52"/>
                <a:gd name="T34" fmla="*/ 22 w 72"/>
                <a:gd name="T35" fmla="*/ 16 h 52"/>
                <a:gd name="T36" fmla="*/ 8 w 72"/>
                <a:gd name="T37" fmla="*/ 7 h 52"/>
                <a:gd name="T38" fmla="*/ 17 w 72"/>
                <a:gd name="T39" fmla="*/ 14 h 52"/>
                <a:gd name="T40" fmla="*/ 26 w 72"/>
                <a:gd name="T41" fmla="*/ 20 h 52"/>
                <a:gd name="T42" fmla="*/ 46 w 72"/>
                <a:gd name="T43" fmla="*/ 29 h 52"/>
                <a:gd name="T44" fmla="*/ 54 w 72"/>
                <a:gd name="T45" fmla="*/ 35 h 52"/>
                <a:gd name="T46" fmla="*/ 60 w 72"/>
                <a:gd name="T47" fmla="*/ 43 h 52"/>
                <a:gd name="T48" fmla="*/ 51 w 72"/>
                <a:gd name="T49" fmla="*/ 38 h 52"/>
                <a:gd name="T50" fmla="*/ 40 w 72"/>
                <a:gd name="T51" fmla="*/ 35 h 52"/>
                <a:gd name="T52" fmla="*/ 24 w 72"/>
                <a:gd name="T53" fmla="*/ 31 h 52"/>
                <a:gd name="T54" fmla="*/ 11 w 72"/>
                <a:gd name="T55" fmla="*/ 24 h 52"/>
                <a:gd name="T56" fmla="*/ 32 w 72"/>
                <a:gd name="T57" fmla="*/ 34 h 52"/>
                <a:gd name="T58" fmla="*/ 47 w 72"/>
                <a:gd name="T59" fmla="*/ 38 h 52"/>
                <a:gd name="T60" fmla="*/ 54 w 72"/>
                <a:gd name="T61" fmla="*/ 41 h 52"/>
                <a:gd name="T62" fmla="*/ 64 w 72"/>
                <a:gd name="T63" fmla="*/ 47 h 52"/>
                <a:gd name="T64" fmla="*/ 65 w 72"/>
                <a:gd name="T65" fmla="*/ 48 h 52"/>
                <a:gd name="T66" fmla="*/ 52 w 72"/>
                <a:gd name="T67" fmla="*/ 49 h 52"/>
                <a:gd name="T68" fmla="*/ 35 w 72"/>
                <a:gd name="T69" fmla="*/ 51 h 52"/>
                <a:gd name="T70" fmla="*/ 25 w 72"/>
                <a:gd name="T71" fmla="*/ 48 h 52"/>
                <a:gd name="T72" fmla="*/ 41 w 72"/>
                <a:gd name="T73" fmla="*/ 52 h 52"/>
                <a:gd name="T74" fmla="*/ 45 w 72"/>
                <a:gd name="T75" fmla="*/ 52 h 52"/>
                <a:gd name="T76" fmla="*/ 57 w 72"/>
                <a:gd name="T77" fmla="*/ 50 h 52"/>
                <a:gd name="T78" fmla="*/ 67 w 72"/>
                <a:gd name="T79" fmla="*/ 50 h 52"/>
                <a:gd name="T80" fmla="*/ 71 w 72"/>
                <a:gd name="T81" fmla="*/ 51 h 52"/>
                <a:gd name="T82" fmla="*/ 67 w 72"/>
                <a:gd name="T83" fmla="*/ 46 h 52"/>
                <a:gd name="T84" fmla="*/ 64 w 72"/>
                <a:gd name="T85" fmla="*/ 43 h 52"/>
                <a:gd name="T86" fmla="*/ 65 w 72"/>
                <a:gd name="T87" fmla="*/ 39 h 52"/>
                <a:gd name="T88" fmla="*/ 65 w 72"/>
                <a:gd name="T89" fmla="*/ 38 h 52"/>
                <a:gd name="T90" fmla="*/ 65 w 72"/>
                <a:gd name="T91" fmla="*/ 29 h 52"/>
                <a:gd name="T92" fmla="*/ 63 w 72"/>
                <a:gd name="T93" fmla="*/ 24 h 52"/>
                <a:gd name="T94" fmla="*/ 64 w 72"/>
                <a:gd name="T95" fmla="*/ 29 h 52"/>
                <a:gd name="T96" fmla="*/ 64 w 72"/>
                <a:gd name="T97" fmla="*/ 37 h 52"/>
                <a:gd name="T98" fmla="*/ 63 w 72"/>
                <a:gd name="T99" fmla="*/ 39 h 52"/>
                <a:gd name="T100" fmla="*/ 63 w 72"/>
                <a:gd name="T101" fmla="*/ 42 h 52"/>
                <a:gd name="T102" fmla="*/ 57 w 72"/>
                <a:gd name="T103" fmla="*/ 33 h 52"/>
                <a:gd name="T104" fmla="*/ 52 w 72"/>
                <a:gd name="T105" fmla="*/ 24 h 52"/>
                <a:gd name="T106" fmla="*/ 49 w 72"/>
                <a:gd name="T107" fmla="*/ 18 h 52"/>
                <a:gd name="T108" fmla="*/ 48 w 72"/>
                <a:gd name="T109" fmla="*/ 9 h 52"/>
                <a:gd name="T110" fmla="*/ 50 w 72"/>
                <a:gd name="T111" fmla="*/ 22 h 52"/>
                <a:gd name="T112" fmla="*/ 36 w 72"/>
                <a:gd name="T113" fmla="*/ 22 h 52"/>
                <a:gd name="T114" fmla="*/ 36 w 72"/>
                <a:gd name="T115"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52">
                  <a:moveTo>
                    <a:pt x="50" y="22"/>
                  </a:moveTo>
                  <a:cubicBezTo>
                    <a:pt x="50" y="23"/>
                    <a:pt x="50" y="24"/>
                    <a:pt x="51" y="24"/>
                  </a:cubicBezTo>
                  <a:cubicBezTo>
                    <a:pt x="52" y="26"/>
                    <a:pt x="52" y="26"/>
                    <a:pt x="52" y="26"/>
                  </a:cubicBezTo>
                  <a:cubicBezTo>
                    <a:pt x="53" y="28"/>
                    <a:pt x="54" y="30"/>
                    <a:pt x="55" y="32"/>
                  </a:cubicBezTo>
                  <a:cubicBezTo>
                    <a:pt x="54" y="32"/>
                    <a:pt x="53" y="31"/>
                    <a:pt x="52" y="30"/>
                  </a:cubicBezTo>
                  <a:cubicBezTo>
                    <a:pt x="50" y="29"/>
                    <a:pt x="49" y="28"/>
                    <a:pt x="47" y="27"/>
                  </a:cubicBezTo>
                  <a:cubicBezTo>
                    <a:pt x="45" y="26"/>
                    <a:pt x="44" y="25"/>
                    <a:pt x="42" y="24"/>
                  </a:cubicBezTo>
                  <a:cubicBezTo>
                    <a:pt x="42" y="24"/>
                    <a:pt x="42" y="24"/>
                    <a:pt x="41" y="24"/>
                  </a:cubicBezTo>
                  <a:cubicBezTo>
                    <a:pt x="41" y="24"/>
                    <a:pt x="40" y="23"/>
                    <a:pt x="39" y="22"/>
                  </a:cubicBezTo>
                  <a:cubicBezTo>
                    <a:pt x="38" y="22"/>
                    <a:pt x="37" y="21"/>
                    <a:pt x="37" y="20"/>
                  </a:cubicBezTo>
                  <a:cubicBezTo>
                    <a:pt x="36" y="19"/>
                    <a:pt x="36" y="18"/>
                    <a:pt x="36" y="17"/>
                  </a:cubicBezTo>
                  <a:cubicBezTo>
                    <a:pt x="36" y="16"/>
                    <a:pt x="35" y="15"/>
                    <a:pt x="35" y="14"/>
                  </a:cubicBezTo>
                  <a:cubicBezTo>
                    <a:pt x="35" y="13"/>
                    <a:pt x="35" y="13"/>
                    <a:pt x="35" y="13"/>
                  </a:cubicBezTo>
                  <a:cubicBezTo>
                    <a:pt x="35" y="13"/>
                    <a:pt x="35" y="12"/>
                    <a:pt x="35" y="12"/>
                  </a:cubicBezTo>
                  <a:cubicBezTo>
                    <a:pt x="35" y="11"/>
                    <a:pt x="35" y="11"/>
                    <a:pt x="35" y="10"/>
                  </a:cubicBezTo>
                  <a:cubicBezTo>
                    <a:pt x="36" y="9"/>
                    <a:pt x="36" y="8"/>
                    <a:pt x="36" y="7"/>
                  </a:cubicBezTo>
                  <a:cubicBezTo>
                    <a:pt x="36" y="6"/>
                    <a:pt x="36" y="5"/>
                    <a:pt x="37" y="4"/>
                  </a:cubicBezTo>
                  <a:cubicBezTo>
                    <a:pt x="36" y="6"/>
                    <a:pt x="35" y="8"/>
                    <a:pt x="35" y="10"/>
                  </a:cubicBezTo>
                  <a:cubicBezTo>
                    <a:pt x="35" y="11"/>
                    <a:pt x="34" y="11"/>
                    <a:pt x="34" y="12"/>
                  </a:cubicBezTo>
                  <a:cubicBezTo>
                    <a:pt x="34" y="12"/>
                    <a:pt x="34" y="13"/>
                    <a:pt x="34" y="13"/>
                  </a:cubicBezTo>
                  <a:cubicBezTo>
                    <a:pt x="34" y="14"/>
                    <a:pt x="34" y="14"/>
                    <a:pt x="34" y="14"/>
                  </a:cubicBezTo>
                  <a:cubicBezTo>
                    <a:pt x="34" y="15"/>
                    <a:pt x="34" y="16"/>
                    <a:pt x="34" y="17"/>
                  </a:cubicBezTo>
                  <a:cubicBezTo>
                    <a:pt x="34" y="18"/>
                    <a:pt x="35" y="20"/>
                    <a:pt x="35" y="21"/>
                  </a:cubicBezTo>
                  <a:cubicBezTo>
                    <a:pt x="35" y="21"/>
                    <a:pt x="36" y="21"/>
                    <a:pt x="36" y="22"/>
                  </a:cubicBezTo>
                  <a:cubicBezTo>
                    <a:pt x="35" y="21"/>
                    <a:pt x="35" y="21"/>
                    <a:pt x="34" y="21"/>
                  </a:cubicBezTo>
                  <a:cubicBezTo>
                    <a:pt x="34" y="21"/>
                    <a:pt x="33" y="20"/>
                    <a:pt x="33" y="20"/>
                  </a:cubicBezTo>
                  <a:cubicBezTo>
                    <a:pt x="32" y="20"/>
                    <a:pt x="31" y="19"/>
                    <a:pt x="30" y="18"/>
                  </a:cubicBezTo>
                  <a:cubicBezTo>
                    <a:pt x="28" y="17"/>
                    <a:pt x="26" y="16"/>
                    <a:pt x="24" y="14"/>
                  </a:cubicBezTo>
                  <a:cubicBezTo>
                    <a:pt x="23" y="13"/>
                    <a:pt x="23" y="12"/>
                    <a:pt x="22" y="12"/>
                  </a:cubicBezTo>
                  <a:cubicBezTo>
                    <a:pt x="21" y="11"/>
                    <a:pt x="20" y="10"/>
                    <a:pt x="20" y="9"/>
                  </a:cubicBezTo>
                  <a:cubicBezTo>
                    <a:pt x="19" y="8"/>
                    <a:pt x="18" y="7"/>
                    <a:pt x="18" y="6"/>
                  </a:cubicBezTo>
                  <a:cubicBezTo>
                    <a:pt x="17" y="5"/>
                    <a:pt x="16" y="4"/>
                    <a:pt x="16" y="3"/>
                  </a:cubicBezTo>
                  <a:cubicBezTo>
                    <a:pt x="17" y="5"/>
                    <a:pt x="18" y="7"/>
                    <a:pt x="19" y="9"/>
                  </a:cubicBezTo>
                  <a:cubicBezTo>
                    <a:pt x="20" y="11"/>
                    <a:pt x="22" y="13"/>
                    <a:pt x="23" y="15"/>
                  </a:cubicBezTo>
                  <a:cubicBezTo>
                    <a:pt x="24" y="16"/>
                    <a:pt x="25" y="17"/>
                    <a:pt x="27" y="18"/>
                  </a:cubicBezTo>
                  <a:cubicBezTo>
                    <a:pt x="25" y="17"/>
                    <a:pt x="24" y="17"/>
                    <a:pt x="22" y="16"/>
                  </a:cubicBezTo>
                  <a:cubicBezTo>
                    <a:pt x="21" y="15"/>
                    <a:pt x="19" y="14"/>
                    <a:pt x="17" y="13"/>
                  </a:cubicBezTo>
                  <a:cubicBezTo>
                    <a:pt x="14" y="11"/>
                    <a:pt x="11" y="9"/>
                    <a:pt x="8" y="7"/>
                  </a:cubicBezTo>
                  <a:cubicBezTo>
                    <a:pt x="6" y="5"/>
                    <a:pt x="3" y="3"/>
                    <a:pt x="0" y="0"/>
                  </a:cubicBezTo>
                  <a:cubicBezTo>
                    <a:pt x="5" y="5"/>
                    <a:pt x="11" y="10"/>
                    <a:pt x="17" y="14"/>
                  </a:cubicBezTo>
                  <a:cubicBezTo>
                    <a:pt x="18" y="15"/>
                    <a:pt x="20" y="16"/>
                    <a:pt x="21" y="17"/>
                  </a:cubicBezTo>
                  <a:cubicBezTo>
                    <a:pt x="23" y="18"/>
                    <a:pt x="25" y="19"/>
                    <a:pt x="26" y="20"/>
                  </a:cubicBezTo>
                  <a:cubicBezTo>
                    <a:pt x="30" y="21"/>
                    <a:pt x="33" y="23"/>
                    <a:pt x="36" y="24"/>
                  </a:cubicBezTo>
                  <a:cubicBezTo>
                    <a:pt x="40" y="26"/>
                    <a:pt x="43" y="27"/>
                    <a:pt x="46" y="29"/>
                  </a:cubicBezTo>
                  <a:cubicBezTo>
                    <a:pt x="48" y="30"/>
                    <a:pt x="49" y="31"/>
                    <a:pt x="50" y="32"/>
                  </a:cubicBezTo>
                  <a:cubicBezTo>
                    <a:pt x="52" y="33"/>
                    <a:pt x="53" y="34"/>
                    <a:pt x="54" y="35"/>
                  </a:cubicBezTo>
                  <a:cubicBezTo>
                    <a:pt x="56" y="37"/>
                    <a:pt x="57" y="38"/>
                    <a:pt x="58" y="39"/>
                  </a:cubicBezTo>
                  <a:cubicBezTo>
                    <a:pt x="59" y="40"/>
                    <a:pt x="59" y="42"/>
                    <a:pt x="60" y="43"/>
                  </a:cubicBezTo>
                  <a:cubicBezTo>
                    <a:pt x="58" y="42"/>
                    <a:pt x="57" y="41"/>
                    <a:pt x="55" y="40"/>
                  </a:cubicBezTo>
                  <a:cubicBezTo>
                    <a:pt x="54" y="39"/>
                    <a:pt x="52" y="38"/>
                    <a:pt x="51" y="38"/>
                  </a:cubicBezTo>
                  <a:cubicBezTo>
                    <a:pt x="50" y="37"/>
                    <a:pt x="49" y="37"/>
                    <a:pt x="47" y="36"/>
                  </a:cubicBezTo>
                  <a:cubicBezTo>
                    <a:pt x="45" y="35"/>
                    <a:pt x="42" y="35"/>
                    <a:pt x="40" y="35"/>
                  </a:cubicBezTo>
                  <a:cubicBezTo>
                    <a:pt x="37" y="34"/>
                    <a:pt x="34" y="34"/>
                    <a:pt x="32" y="33"/>
                  </a:cubicBezTo>
                  <a:cubicBezTo>
                    <a:pt x="29" y="33"/>
                    <a:pt x="27" y="32"/>
                    <a:pt x="24" y="31"/>
                  </a:cubicBezTo>
                  <a:cubicBezTo>
                    <a:pt x="22" y="30"/>
                    <a:pt x="20" y="29"/>
                    <a:pt x="17" y="28"/>
                  </a:cubicBezTo>
                  <a:cubicBezTo>
                    <a:pt x="15" y="27"/>
                    <a:pt x="13" y="26"/>
                    <a:pt x="11" y="24"/>
                  </a:cubicBezTo>
                  <a:cubicBezTo>
                    <a:pt x="15" y="27"/>
                    <a:pt x="19" y="30"/>
                    <a:pt x="24" y="32"/>
                  </a:cubicBezTo>
                  <a:cubicBezTo>
                    <a:pt x="27" y="33"/>
                    <a:pt x="29" y="34"/>
                    <a:pt x="32" y="34"/>
                  </a:cubicBezTo>
                  <a:cubicBezTo>
                    <a:pt x="34" y="35"/>
                    <a:pt x="37" y="35"/>
                    <a:pt x="39" y="36"/>
                  </a:cubicBezTo>
                  <a:cubicBezTo>
                    <a:pt x="42" y="36"/>
                    <a:pt x="45" y="37"/>
                    <a:pt x="47" y="38"/>
                  </a:cubicBezTo>
                  <a:cubicBezTo>
                    <a:pt x="48" y="38"/>
                    <a:pt x="49" y="39"/>
                    <a:pt x="50" y="39"/>
                  </a:cubicBezTo>
                  <a:cubicBezTo>
                    <a:pt x="52" y="40"/>
                    <a:pt x="53" y="40"/>
                    <a:pt x="54" y="41"/>
                  </a:cubicBezTo>
                  <a:cubicBezTo>
                    <a:pt x="56" y="42"/>
                    <a:pt x="58" y="44"/>
                    <a:pt x="61" y="45"/>
                  </a:cubicBezTo>
                  <a:cubicBezTo>
                    <a:pt x="62" y="46"/>
                    <a:pt x="63" y="46"/>
                    <a:pt x="64" y="47"/>
                  </a:cubicBezTo>
                  <a:cubicBezTo>
                    <a:pt x="64" y="47"/>
                    <a:pt x="65" y="48"/>
                    <a:pt x="65" y="48"/>
                  </a:cubicBezTo>
                  <a:cubicBezTo>
                    <a:pt x="65" y="48"/>
                    <a:pt x="65" y="48"/>
                    <a:pt x="65" y="48"/>
                  </a:cubicBezTo>
                  <a:cubicBezTo>
                    <a:pt x="62" y="48"/>
                    <a:pt x="60" y="48"/>
                    <a:pt x="57" y="49"/>
                  </a:cubicBezTo>
                  <a:cubicBezTo>
                    <a:pt x="55" y="49"/>
                    <a:pt x="53" y="49"/>
                    <a:pt x="52" y="49"/>
                  </a:cubicBezTo>
                  <a:cubicBezTo>
                    <a:pt x="50" y="50"/>
                    <a:pt x="48" y="50"/>
                    <a:pt x="46" y="50"/>
                  </a:cubicBezTo>
                  <a:cubicBezTo>
                    <a:pt x="43" y="52"/>
                    <a:pt x="39" y="52"/>
                    <a:pt x="35" y="51"/>
                  </a:cubicBezTo>
                  <a:cubicBezTo>
                    <a:pt x="33" y="51"/>
                    <a:pt x="32" y="50"/>
                    <a:pt x="30" y="50"/>
                  </a:cubicBezTo>
                  <a:cubicBezTo>
                    <a:pt x="28" y="50"/>
                    <a:pt x="26" y="49"/>
                    <a:pt x="25" y="48"/>
                  </a:cubicBezTo>
                  <a:cubicBezTo>
                    <a:pt x="28" y="50"/>
                    <a:pt x="31" y="51"/>
                    <a:pt x="35" y="52"/>
                  </a:cubicBezTo>
                  <a:cubicBezTo>
                    <a:pt x="37" y="52"/>
                    <a:pt x="39" y="52"/>
                    <a:pt x="41" y="52"/>
                  </a:cubicBezTo>
                  <a:cubicBezTo>
                    <a:pt x="42" y="52"/>
                    <a:pt x="43" y="52"/>
                    <a:pt x="44" y="52"/>
                  </a:cubicBezTo>
                  <a:cubicBezTo>
                    <a:pt x="44" y="52"/>
                    <a:pt x="45" y="52"/>
                    <a:pt x="45" y="52"/>
                  </a:cubicBezTo>
                  <a:cubicBezTo>
                    <a:pt x="46" y="52"/>
                    <a:pt x="46" y="52"/>
                    <a:pt x="46" y="52"/>
                  </a:cubicBezTo>
                  <a:cubicBezTo>
                    <a:pt x="50" y="51"/>
                    <a:pt x="54" y="50"/>
                    <a:pt x="57" y="50"/>
                  </a:cubicBezTo>
                  <a:cubicBezTo>
                    <a:pt x="59" y="50"/>
                    <a:pt x="61" y="50"/>
                    <a:pt x="63" y="50"/>
                  </a:cubicBezTo>
                  <a:cubicBezTo>
                    <a:pt x="64" y="50"/>
                    <a:pt x="66" y="50"/>
                    <a:pt x="67" y="50"/>
                  </a:cubicBezTo>
                  <a:cubicBezTo>
                    <a:pt x="68" y="51"/>
                    <a:pt x="68" y="51"/>
                    <a:pt x="69" y="52"/>
                  </a:cubicBezTo>
                  <a:cubicBezTo>
                    <a:pt x="70" y="52"/>
                    <a:pt x="71" y="52"/>
                    <a:pt x="71" y="51"/>
                  </a:cubicBezTo>
                  <a:cubicBezTo>
                    <a:pt x="72" y="51"/>
                    <a:pt x="71" y="50"/>
                    <a:pt x="71" y="49"/>
                  </a:cubicBezTo>
                  <a:cubicBezTo>
                    <a:pt x="69" y="48"/>
                    <a:pt x="68" y="47"/>
                    <a:pt x="67" y="46"/>
                  </a:cubicBezTo>
                  <a:cubicBezTo>
                    <a:pt x="66" y="45"/>
                    <a:pt x="65" y="45"/>
                    <a:pt x="64" y="44"/>
                  </a:cubicBezTo>
                  <a:cubicBezTo>
                    <a:pt x="64" y="43"/>
                    <a:pt x="64" y="43"/>
                    <a:pt x="64" y="43"/>
                  </a:cubicBezTo>
                  <a:cubicBezTo>
                    <a:pt x="65" y="42"/>
                    <a:pt x="65" y="41"/>
                    <a:pt x="65" y="40"/>
                  </a:cubicBezTo>
                  <a:cubicBezTo>
                    <a:pt x="65" y="40"/>
                    <a:pt x="65" y="39"/>
                    <a:pt x="65" y="39"/>
                  </a:cubicBezTo>
                  <a:cubicBezTo>
                    <a:pt x="65" y="38"/>
                    <a:pt x="65" y="38"/>
                    <a:pt x="65" y="38"/>
                  </a:cubicBezTo>
                  <a:cubicBezTo>
                    <a:pt x="65" y="38"/>
                    <a:pt x="65" y="38"/>
                    <a:pt x="65" y="38"/>
                  </a:cubicBezTo>
                  <a:cubicBezTo>
                    <a:pt x="65" y="37"/>
                    <a:pt x="65" y="36"/>
                    <a:pt x="65" y="35"/>
                  </a:cubicBezTo>
                  <a:cubicBezTo>
                    <a:pt x="65" y="33"/>
                    <a:pt x="65" y="31"/>
                    <a:pt x="65" y="29"/>
                  </a:cubicBezTo>
                  <a:cubicBezTo>
                    <a:pt x="64" y="28"/>
                    <a:pt x="64" y="27"/>
                    <a:pt x="64" y="27"/>
                  </a:cubicBezTo>
                  <a:cubicBezTo>
                    <a:pt x="64" y="26"/>
                    <a:pt x="64" y="25"/>
                    <a:pt x="63" y="24"/>
                  </a:cubicBezTo>
                  <a:cubicBezTo>
                    <a:pt x="63" y="25"/>
                    <a:pt x="63" y="26"/>
                    <a:pt x="64" y="27"/>
                  </a:cubicBezTo>
                  <a:cubicBezTo>
                    <a:pt x="64" y="28"/>
                    <a:pt x="64" y="28"/>
                    <a:pt x="64" y="29"/>
                  </a:cubicBezTo>
                  <a:cubicBezTo>
                    <a:pt x="64" y="31"/>
                    <a:pt x="64" y="33"/>
                    <a:pt x="64" y="35"/>
                  </a:cubicBezTo>
                  <a:cubicBezTo>
                    <a:pt x="64" y="36"/>
                    <a:pt x="64" y="37"/>
                    <a:pt x="64" y="37"/>
                  </a:cubicBezTo>
                  <a:cubicBezTo>
                    <a:pt x="64" y="38"/>
                    <a:pt x="64" y="38"/>
                    <a:pt x="64" y="38"/>
                  </a:cubicBezTo>
                  <a:cubicBezTo>
                    <a:pt x="63" y="39"/>
                    <a:pt x="63" y="39"/>
                    <a:pt x="63" y="39"/>
                  </a:cubicBezTo>
                  <a:cubicBezTo>
                    <a:pt x="63" y="39"/>
                    <a:pt x="63" y="40"/>
                    <a:pt x="63" y="40"/>
                  </a:cubicBezTo>
                  <a:cubicBezTo>
                    <a:pt x="63" y="41"/>
                    <a:pt x="63" y="41"/>
                    <a:pt x="63" y="42"/>
                  </a:cubicBezTo>
                  <a:cubicBezTo>
                    <a:pt x="62" y="41"/>
                    <a:pt x="62" y="41"/>
                    <a:pt x="61" y="40"/>
                  </a:cubicBezTo>
                  <a:cubicBezTo>
                    <a:pt x="57" y="33"/>
                    <a:pt x="57" y="33"/>
                    <a:pt x="57" y="33"/>
                  </a:cubicBezTo>
                  <a:cubicBezTo>
                    <a:pt x="56" y="31"/>
                    <a:pt x="54" y="28"/>
                    <a:pt x="53" y="26"/>
                  </a:cubicBezTo>
                  <a:cubicBezTo>
                    <a:pt x="52" y="24"/>
                    <a:pt x="52" y="24"/>
                    <a:pt x="52" y="24"/>
                  </a:cubicBezTo>
                  <a:cubicBezTo>
                    <a:pt x="51" y="23"/>
                    <a:pt x="51" y="22"/>
                    <a:pt x="51" y="22"/>
                  </a:cubicBezTo>
                  <a:cubicBezTo>
                    <a:pt x="50" y="21"/>
                    <a:pt x="50" y="19"/>
                    <a:pt x="49" y="18"/>
                  </a:cubicBezTo>
                  <a:cubicBezTo>
                    <a:pt x="49" y="16"/>
                    <a:pt x="48" y="15"/>
                    <a:pt x="48" y="14"/>
                  </a:cubicBezTo>
                  <a:cubicBezTo>
                    <a:pt x="48" y="12"/>
                    <a:pt x="48" y="11"/>
                    <a:pt x="48" y="9"/>
                  </a:cubicBezTo>
                  <a:cubicBezTo>
                    <a:pt x="47" y="12"/>
                    <a:pt x="48" y="15"/>
                    <a:pt x="48" y="18"/>
                  </a:cubicBezTo>
                  <a:cubicBezTo>
                    <a:pt x="49" y="19"/>
                    <a:pt x="49" y="21"/>
                    <a:pt x="50" y="22"/>
                  </a:cubicBezTo>
                  <a:close/>
                  <a:moveTo>
                    <a:pt x="36" y="22"/>
                  </a:moveTo>
                  <a:cubicBezTo>
                    <a:pt x="36" y="22"/>
                    <a:pt x="36" y="22"/>
                    <a:pt x="36" y="22"/>
                  </a:cubicBezTo>
                  <a:cubicBezTo>
                    <a:pt x="36" y="22"/>
                    <a:pt x="36" y="22"/>
                    <a:pt x="36" y="22"/>
                  </a:cubicBezTo>
                  <a:cubicBezTo>
                    <a:pt x="36" y="22"/>
                    <a:pt x="36" y="22"/>
                    <a:pt x="36"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2170"/>
            <p:cNvSpPr>
              <a:spLocks/>
            </p:cNvSpPr>
            <p:nvPr/>
          </p:nvSpPr>
          <p:spPr bwMode="auto">
            <a:xfrm>
              <a:off x="7573937" y="4248174"/>
              <a:ext cx="292102" cy="157164"/>
            </a:xfrm>
            <a:custGeom>
              <a:avLst/>
              <a:gdLst>
                <a:gd name="T0" fmla="*/ 27 w 78"/>
                <a:gd name="T1" fmla="*/ 42 h 42"/>
                <a:gd name="T2" fmla="*/ 31 w 78"/>
                <a:gd name="T3" fmla="*/ 40 h 42"/>
                <a:gd name="T4" fmla="*/ 43 w 78"/>
                <a:gd name="T5" fmla="*/ 30 h 42"/>
                <a:gd name="T6" fmla="*/ 59 w 78"/>
                <a:gd name="T7" fmla="*/ 13 h 42"/>
                <a:gd name="T8" fmla="*/ 71 w 78"/>
                <a:gd name="T9" fmla="*/ 5 h 42"/>
                <a:gd name="T10" fmla="*/ 78 w 78"/>
                <a:gd name="T11" fmla="*/ 0 h 42"/>
                <a:gd name="T12" fmla="*/ 64 w 78"/>
                <a:gd name="T13" fmla="*/ 4 h 42"/>
                <a:gd name="T14" fmla="*/ 30 w 78"/>
                <a:gd name="T15" fmla="*/ 25 h 42"/>
                <a:gd name="T16" fmla="*/ 14 w 78"/>
                <a:gd name="T17" fmla="*/ 34 h 42"/>
                <a:gd name="T18" fmla="*/ 0 w 78"/>
                <a:gd name="T19" fmla="*/ 41 h 42"/>
                <a:gd name="T20" fmla="*/ 0 w 78"/>
                <a:gd name="T21" fmla="*/ 41 h 42"/>
                <a:gd name="T22" fmla="*/ 27 w 78"/>
                <a:gd name="T2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42">
                  <a:moveTo>
                    <a:pt x="27" y="42"/>
                  </a:moveTo>
                  <a:cubicBezTo>
                    <a:pt x="28" y="41"/>
                    <a:pt x="29" y="41"/>
                    <a:pt x="31" y="40"/>
                  </a:cubicBezTo>
                  <a:cubicBezTo>
                    <a:pt x="35" y="37"/>
                    <a:pt x="39" y="34"/>
                    <a:pt x="43" y="30"/>
                  </a:cubicBezTo>
                  <a:cubicBezTo>
                    <a:pt x="49" y="25"/>
                    <a:pt x="53" y="18"/>
                    <a:pt x="59" y="13"/>
                  </a:cubicBezTo>
                  <a:cubicBezTo>
                    <a:pt x="62" y="9"/>
                    <a:pt x="66" y="7"/>
                    <a:pt x="71" y="5"/>
                  </a:cubicBezTo>
                  <a:cubicBezTo>
                    <a:pt x="73" y="4"/>
                    <a:pt x="76" y="2"/>
                    <a:pt x="78" y="0"/>
                  </a:cubicBezTo>
                  <a:cubicBezTo>
                    <a:pt x="73" y="2"/>
                    <a:pt x="67" y="4"/>
                    <a:pt x="64" y="4"/>
                  </a:cubicBezTo>
                  <a:cubicBezTo>
                    <a:pt x="51" y="8"/>
                    <a:pt x="41" y="18"/>
                    <a:pt x="30" y="25"/>
                  </a:cubicBezTo>
                  <a:cubicBezTo>
                    <a:pt x="25" y="29"/>
                    <a:pt x="19" y="31"/>
                    <a:pt x="14" y="34"/>
                  </a:cubicBezTo>
                  <a:cubicBezTo>
                    <a:pt x="9" y="36"/>
                    <a:pt x="4" y="38"/>
                    <a:pt x="0" y="41"/>
                  </a:cubicBezTo>
                  <a:cubicBezTo>
                    <a:pt x="0" y="41"/>
                    <a:pt x="0" y="41"/>
                    <a:pt x="0" y="41"/>
                  </a:cubicBezTo>
                  <a:cubicBezTo>
                    <a:pt x="9" y="39"/>
                    <a:pt x="18" y="41"/>
                    <a:pt x="27" y="4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01" name="Picture 2171"/>
            <p:cNvPicPr>
              <a:picLocks noChangeAspect="1" noChangeArrowheads="1"/>
            </p:cNvPicPr>
            <p:nvPr/>
          </p:nvPicPr>
          <p:blipFill>
            <a:blip r:embed="rId64" cstate="screen">
              <a:extLst>
                <a:ext uri="{28A0092B-C50C-407E-A947-70E740481C1C}">
                  <a14:useLocalDpi xmlns:a14="http://schemas.microsoft.com/office/drawing/2010/main"/>
                </a:ext>
              </a:extLst>
            </a:blip>
            <a:srcRect/>
            <a:stretch>
              <a:fillRect/>
            </a:stretch>
          </p:blipFill>
          <p:spPr bwMode="auto">
            <a:xfrm>
              <a:off x="7658075" y="4233886"/>
              <a:ext cx="225426"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2" name="Picture 2172"/>
            <p:cNvPicPr>
              <a:picLocks noChangeAspect="1" noChangeArrowheads="1"/>
            </p:cNvPicPr>
            <p:nvPr/>
          </p:nvPicPr>
          <p:blipFill>
            <a:blip r:embed="rId65" cstate="screen">
              <a:extLst>
                <a:ext uri="{28A0092B-C50C-407E-A947-70E740481C1C}">
                  <a14:useLocalDpi xmlns:a14="http://schemas.microsoft.com/office/drawing/2010/main"/>
                </a:ext>
              </a:extLst>
            </a:blip>
            <a:srcRect/>
            <a:stretch>
              <a:fillRect/>
            </a:stretch>
          </p:blipFill>
          <p:spPr bwMode="auto">
            <a:xfrm>
              <a:off x="7559649" y="4178323"/>
              <a:ext cx="338140" cy="236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3" name="Freeform 2173"/>
            <p:cNvSpPr>
              <a:spLocks/>
            </p:cNvSpPr>
            <p:nvPr/>
          </p:nvSpPr>
          <p:spPr bwMode="auto">
            <a:xfrm>
              <a:off x="7615212" y="4273574"/>
              <a:ext cx="131763" cy="76201"/>
            </a:xfrm>
            <a:custGeom>
              <a:avLst/>
              <a:gdLst>
                <a:gd name="T0" fmla="*/ 19 w 35"/>
                <a:gd name="T1" fmla="*/ 15 h 20"/>
                <a:gd name="T2" fmla="*/ 35 w 35"/>
                <a:gd name="T3" fmla="*/ 6 h 20"/>
                <a:gd name="T4" fmla="*/ 26 w 35"/>
                <a:gd name="T5" fmla="*/ 9 h 20"/>
                <a:gd name="T6" fmla="*/ 16 w 35"/>
                <a:gd name="T7" fmla="*/ 4 h 20"/>
                <a:gd name="T8" fmla="*/ 10 w 35"/>
                <a:gd name="T9" fmla="*/ 0 h 20"/>
                <a:gd name="T10" fmla="*/ 0 w 35"/>
                <a:gd name="T11" fmla="*/ 19 h 20"/>
                <a:gd name="T12" fmla="*/ 19 w 35"/>
                <a:gd name="T13" fmla="*/ 15 h 20"/>
              </a:gdLst>
              <a:ahLst/>
              <a:cxnLst>
                <a:cxn ang="0">
                  <a:pos x="T0" y="T1"/>
                </a:cxn>
                <a:cxn ang="0">
                  <a:pos x="T2" y="T3"/>
                </a:cxn>
                <a:cxn ang="0">
                  <a:pos x="T4" y="T5"/>
                </a:cxn>
                <a:cxn ang="0">
                  <a:pos x="T6" y="T7"/>
                </a:cxn>
                <a:cxn ang="0">
                  <a:pos x="T8" y="T9"/>
                </a:cxn>
                <a:cxn ang="0">
                  <a:pos x="T10" y="T11"/>
                </a:cxn>
                <a:cxn ang="0">
                  <a:pos x="T12" y="T13"/>
                </a:cxn>
              </a:cxnLst>
              <a:rect l="0" t="0" r="r" b="b"/>
              <a:pathLst>
                <a:path w="35" h="20">
                  <a:moveTo>
                    <a:pt x="19" y="15"/>
                  </a:moveTo>
                  <a:cubicBezTo>
                    <a:pt x="26" y="14"/>
                    <a:pt x="30" y="9"/>
                    <a:pt x="35" y="6"/>
                  </a:cubicBezTo>
                  <a:cubicBezTo>
                    <a:pt x="32" y="7"/>
                    <a:pt x="29" y="9"/>
                    <a:pt x="26" y="9"/>
                  </a:cubicBezTo>
                  <a:cubicBezTo>
                    <a:pt x="22" y="10"/>
                    <a:pt x="19" y="7"/>
                    <a:pt x="16" y="4"/>
                  </a:cubicBezTo>
                  <a:cubicBezTo>
                    <a:pt x="14" y="3"/>
                    <a:pt x="12" y="1"/>
                    <a:pt x="10" y="0"/>
                  </a:cubicBezTo>
                  <a:cubicBezTo>
                    <a:pt x="6" y="6"/>
                    <a:pt x="3" y="12"/>
                    <a:pt x="0" y="19"/>
                  </a:cubicBezTo>
                  <a:cubicBezTo>
                    <a:pt x="6" y="20"/>
                    <a:pt x="14" y="17"/>
                    <a:pt x="19"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2174"/>
            <p:cNvSpPr>
              <a:spLocks/>
            </p:cNvSpPr>
            <p:nvPr/>
          </p:nvSpPr>
          <p:spPr bwMode="auto">
            <a:xfrm>
              <a:off x="7777138" y="4179911"/>
              <a:ext cx="231776" cy="222252"/>
            </a:xfrm>
            <a:custGeom>
              <a:avLst/>
              <a:gdLst>
                <a:gd name="T0" fmla="*/ 24 w 62"/>
                <a:gd name="T1" fmla="*/ 18 h 59"/>
                <a:gd name="T2" fmla="*/ 19 w 62"/>
                <a:gd name="T3" fmla="*/ 28 h 59"/>
                <a:gd name="T4" fmla="*/ 16 w 62"/>
                <a:gd name="T5" fmla="*/ 39 h 59"/>
                <a:gd name="T6" fmla="*/ 0 w 62"/>
                <a:gd name="T7" fmla="*/ 59 h 59"/>
                <a:gd name="T8" fmla="*/ 0 w 62"/>
                <a:gd name="T9" fmla="*/ 59 h 59"/>
                <a:gd name="T10" fmla="*/ 23 w 62"/>
                <a:gd name="T11" fmla="*/ 43 h 59"/>
                <a:gd name="T12" fmla="*/ 29 w 62"/>
                <a:gd name="T13" fmla="*/ 17 h 59"/>
                <a:gd name="T14" fmla="*/ 43 w 62"/>
                <a:gd name="T15" fmla="*/ 11 h 59"/>
                <a:gd name="T16" fmla="*/ 54 w 62"/>
                <a:gd name="T17" fmla="*/ 8 h 59"/>
                <a:gd name="T18" fmla="*/ 62 w 62"/>
                <a:gd name="T19" fmla="*/ 3 h 59"/>
                <a:gd name="T20" fmla="*/ 59 w 62"/>
                <a:gd name="T21" fmla="*/ 0 h 59"/>
                <a:gd name="T22" fmla="*/ 53 w 62"/>
                <a:gd name="T23" fmla="*/ 7 h 59"/>
                <a:gd name="T24" fmla="*/ 42 w 62"/>
                <a:gd name="T25" fmla="*/ 10 h 59"/>
                <a:gd name="T26" fmla="*/ 28 w 62"/>
                <a:gd name="T27" fmla="*/ 16 h 59"/>
                <a:gd name="T28" fmla="*/ 24 w 62"/>
                <a:gd name="T29" fmla="*/ 1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59">
                  <a:moveTo>
                    <a:pt x="24" y="18"/>
                  </a:moveTo>
                  <a:cubicBezTo>
                    <a:pt x="23" y="21"/>
                    <a:pt x="21" y="26"/>
                    <a:pt x="19" y="28"/>
                  </a:cubicBezTo>
                  <a:cubicBezTo>
                    <a:pt x="17" y="31"/>
                    <a:pt x="17" y="35"/>
                    <a:pt x="16" y="39"/>
                  </a:cubicBezTo>
                  <a:cubicBezTo>
                    <a:pt x="12" y="48"/>
                    <a:pt x="8" y="54"/>
                    <a:pt x="0" y="59"/>
                  </a:cubicBezTo>
                  <a:cubicBezTo>
                    <a:pt x="0" y="59"/>
                    <a:pt x="0" y="59"/>
                    <a:pt x="0" y="59"/>
                  </a:cubicBezTo>
                  <a:cubicBezTo>
                    <a:pt x="9" y="56"/>
                    <a:pt x="17" y="51"/>
                    <a:pt x="23" y="43"/>
                  </a:cubicBezTo>
                  <a:cubicBezTo>
                    <a:pt x="27" y="39"/>
                    <a:pt x="32" y="26"/>
                    <a:pt x="29" y="17"/>
                  </a:cubicBezTo>
                  <a:cubicBezTo>
                    <a:pt x="33" y="12"/>
                    <a:pt x="38" y="13"/>
                    <a:pt x="43" y="11"/>
                  </a:cubicBezTo>
                  <a:cubicBezTo>
                    <a:pt x="47" y="10"/>
                    <a:pt x="51" y="10"/>
                    <a:pt x="54" y="8"/>
                  </a:cubicBezTo>
                  <a:cubicBezTo>
                    <a:pt x="57" y="7"/>
                    <a:pt x="59" y="5"/>
                    <a:pt x="62" y="3"/>
                  </a:cubicBezTo>
                  <a:cubicBezTo>
                    <a:pt x="61" y="2"/>
                    <a:pt x="60" y="2"/>
                    <a:pt x="59" y="0"/>
                  </a:cubicBezTo>
                  <a:cubicBezTo>
                    <a:pt x="58" y="3"/>
                    <a:pt x="56" y="6"/>
                    <a:pt x="53" y="7"/>
                  </a:cubicBezTo>
                  <a:cubicBezTo>
                    <a:pt x="50" y="9"/>
                    <a:pt x="46" y="10"/>
                    <a:pt x="42" y="10"/>
                  </a:cubicBezTo>
                  <a:cubicBezTo>
                    <a:pt x="37" y="12"/>
                    <a:pt x="31" y="13"/>
                    <a:pt x="28" y="16"/>
                  </a:cubicBezTo>
                  <a:cubicBezTo>
                    <a:pt x="27" y="17"/>
                    <a:pt x="25" y="18"/>
                    <a:pt x="24"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2175"/>
            <p:cNvSpPr>
              <a:spLocks noEditPoints="1"/>
            </p:cNvSpPr>
            <p:nvPr/>
          </p:nvSpPr>
          <p:spPr bwMode="auto">
            <a:xfrm>
              <a:off x="7585050" y="4221186"/>
              <a:ext cx="296864" cy="176214"/>
            </a:xfrm>
            <a:custGeom>
              <a:avLst/>
              <a:gdLst>
                <a:gd name="T0" fmla="*/ 45 w 79"/>
                <a:gd name="T1" fmla="*/ 12 h 47"/>
                <a:gd name="T2" fmla="*/ 54 w 79"/>
                <a:gd name="T3" fmla="*/ 12 h 47"/>
                <a:gd name="T4" fmla="*/ 46 w 79"/>
                <a:gd name="T5" fmla="*/ 16 h 47"/>
                <a:gd name="T6" fmla="*/ 41 w 79"/>
                <a:gd name="T7" fmla="*/ 20 h 47"/>
                <a:gd name="T8" fmla="*/ 35 w 79"/>
                <a:gd name="T9" fmla="*/ 22 h 47"/>
                <a:gd name="T10" fmla="*/ 29 w 79"/>
                <a:gd name="T11" fmla="*/ 20 h 47"/>
                <a:gd name="T12" fmla="*/ 27 w 79"/>
                <a:gd name="T13" fmla="*/ 20 h 47"/>
                <a:gd name="T14" fmla="*/ 23 w 79"/>
                <a:gd name="T15" fmla="*/ 17 h 47"/>
                <a:gd name="T16" fmla="*/ 25 w 79"/>
                <a:gd name="T17" fmla="*/ 20 h 47"/>
                <a:gd name="T18" fmla="*/ 27 w 79"/>
                <a:gd name="T19" fmla="*/ 21 h 47"/>
                <a:gd name="T20" fmla="*/ 31 w 79"/>
                <a:gd name="T21" fmla="*/ 23 h 47"/>
                <a:gd name="T22" fmla="*/ 36 w 79"/>
                <a:gd name="T23" fmla="*/ 24 h 47"/>
                <a:gd name="T24" fmla="*/ 33 w 79"/>
                <a:gd name="T25" fmla="*/ 26 h 47"/>
                <a:gd name="T26" fmla="*/ 24 w 79"/>
                <a:gd name="T27" fmla="*/ 31 h 47"/>
                <a:gd name="T28" fmla="*/ 17 w 79"/>
                <a:gd name="T29" fmla="*/ 32 h 47"/>
                <a:gd name="T30" fmla="*/ 10 w 79"/>
                <a:gd name="T31" fmla="*/ 33 h 47"/>
                <a:gd name="T32" fmla="*/ 24 w 79"/>
                <a:gd name="T33" fmla="*/ 32 h 47"/>
                <a:gd name="T34" fmla="*/ 24 w 79"/>
                <a:gd name="T35" fmla="*/ 33 h 47"/>
                <a:gd name="T36" fmla="*/ 10 w 79"/>
                <a:gd name="T37" fmla="*/ 41 h 47"/>
                <a:gd name="T38" fmla="*/ 20 w 79"/>
                <a:gd name="T39" fmla="*/ 37 h 47"/>
                <a:gd name="T40" fmla="*/ 30 w 79"/>
                <a:gd name="T41" fmla="*/ 31 h 47"/>
                <a:gd name="T42" fmla="*/ 47 w 79"/>
                <a:gd name="T43" fmla="*/ 18 h 47"/>
                <a:gd name="T44" fmla="*/ 56 w 79"/>
                <a:gd name="T45" fmla="*/ 13 h 47"/>
                <a:gd name="T46" fmla="*/ 66 w 79"/>
                <a:gd name="T47" fmla="*/ 12 h 47"/>
                <a:gd name="T48" fmla="*/ 57 w 79"/>
                <a:gd name="T49" fmla="*/ 17 h 47"/>
                <a:gd name="T50" fmla="*/ 49 w 79"/>
                <a:gd name="T51" fmla="*/ 26 h 47"/>
                <a:gd name="T52" fmla="*/ 39 w 79"/>
                <a:gd name="T53" fmla="*/ 38 h 47"/>
                <a:gd name="T54" fmla="*/ 26 w 79"/>
                <a:gd name="T55" fmla="*/ 47 h 47"/>
                <a:gd name="T56" fmla="*/ 45 w 79"/>
                <a:gd name="T57" fmla="*/ 33 h 47"/>
                <a:gd name="T58" fmla="*/ 55 w 79"/>
                <a:gd name="T59" fmla="*/ 21 h 47"/>
                <a:gd name="T60" fmla="*/ 61 w 79"/>
                <a:gd name="T61" fmla="*/ 16 h 47"/>
                <a:gd name="T62" fmla="*/ 71 w 79"/>
                <a:gd name="T63" fmla="*/ 10 h 47"/>
                <a:gd name="T64" fmla="*/ 73 w 79"/>
                <a:gd name="T65" fmla="*/ 10 h 47"/>
                <a:gd name="T66" fmla="*/ 68 w 79"/>
                <a:gd name="T67" fmla="*/ 22 h 47"/>
                <a:gd name="T68" fmla="*/ 62 w 79"/>
                <a:gd name="T69" fmla="*/ 38 h 47"/>
                <a:gd name="T70" fmla="*/ 54 w 79"/>
                <a:gd name="T71" fmla="*/ 46 h 47"/>
                <a:gd name="T72" fmla="*/ 65 w 79"/>
                <a:gd name="T73" fmla="*/ 33 h 47"/>
                <a:gd name="T74" fmla="*/ 67 w 79"/>
                <a:gd name="T75" fmla="*/ 29 h 47"/>
                <a:gd name="T76" fmla="*/ 71 w 79"/>
                <a:gd name="T77" fmla="*/ 18 h 47"/>
                <a:gd name="T78" fmla="*/ 75 w 79"/>
                <a:gd name="T79" fmla="*/ 9 h 47"/>
                <a:gd name="T80" fmla="*/ 78 w 79"/>
                <a:gd name="T81" fmla="*/ 6 h 47"/>
                <a:gd name="T82" fmla="*/ 72 w 79"/>
                <a:gd name="T83" fmla="*/ 7 h 47"/>
                <a:gd name="T84" fmla="*/ 68 w 79"/>
                <a:gd name="T85" fmla="*/ 8 h 47"/>
                <a:gd name="T86" fmla="*/ 64 w 79"/>
                <a:gd name="T87" fmla="*/ 6 h 47"/>
                <a:gd name="T88" fmla="*/ 63 w 79"/>
                <a:gd name="T89" fmla="*/ 5 h 47"/>
                <a:gd name="T90" fmla="*/ 56 w 79"/>
                <a:gd name="T91" fmla="*/ 2 h 47"/>
                <a:gd name="T92" fmla="*/ 50 w 79"/>
                <a:gd name="T93" fmla="*/ 0 h 47"/>
                <a:gd name="T94" fmla="*/ 55 w 79"/>
                <a:gd name="T95" fmla="*/ 2 h 47"/>
                <a:gd name="T96" fmla="*/ 62 w 79"/>
                <a:gd name="T97" fmla="*/ 6 h 47"/>
                <a:gd name="T98" fmla="*/ 63 w 79"/>
                <a:gd name="T99" fmla="*/ 7 h 47"/>
                <a:gd name="T100" fmla="*/ 66 w 79"/>
                <a:gd name="T101" fmla="*/ 9 h 47"/>
                <a:gd name="T102" fmla="*/ 56 w 79"/>
                <a:gd name="T103" fmla="*/ 10 h 47"/>
                <a:gd name="T104" fmla="*/ 45 w 79"/>
                <a:gd name="T105" fmla="*/ 10 h 47"/>
                <a:gd name="T106" fmla="*/ 38 w 79"/>
                <a:gd name="T107" fmla="*/ 10 h 47"/>
                <a:gd name="T108" fmla="*/ 30 w 79"/>
                <a:gd name="T109" fmla="*/ 8 h 47"/>
                <a:gd name="T110" fmla="*/ 43 w 79"/>
                <a:gd name="T111" fmla="*/ 12 h 47"/>
                <a:gd name="T112" fmla="*/ 36 w 79"/>
                <a:gd name="T113" fmla="*/ 24 h 47"/>
                <a:gd name="T114" fmla="*/ 36 w 79"/>
                <a:gd name="T115"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47">
                  <a:moveTo>
                    <a:pt x="43" y="12"/>
                  </a:moveTo>
                  <a:cubicBezTo>
                    <a:pt x="43" y="12"/>
                    <a:pt x="44" y="12"/>
                    <a:pt x="45" y="12"/>
                  </a:cubicBezTo>
                  <a:cubicBezTo>
                    <a:pt x="47" y="12"/>
                    <a:pt x="47" y="12"/>
                    <a:pt x="47" y="12"/>
                  </a:cubicBezTo>
                  <a:cubicBezTo>
                    <a:pt x="49" y="12"/>
                    <a:pt x="52" y="12"/>
                    <a:pt x="54" y="12"/>
                  </a:cubicBezTo>
                  <a:cubicBezTo>
                    <a:pt x="53" y="12"/>
                    <a:pt x="52" y="13"/>
                    <a:pt x="50" y="13"/>
                  </a:cubicBezTo>
                  <a:cubicBezTo>
                    <a:pt x="49" y="14"/>
                    <a:pt x="47" y="15"/>
                    <a:pt x="46" y="16"/>
                  </a:cubicBezTo>
                  <a:cubicBezTo>
                    <a:pt x="44" y="17"/>
                    <a:pt x="43" y="18"/>
                    <a:pt x="41" y="20"/>
                  </a:cubicBezTo>
                  <a:cubicBezTo>
                    <a:pt x="41" y="20"/>
                    <a:pt x="41" y="20"/>
                    <a:pt x="41" y="20"/>
                  </a:cubicBezTo>
                  <a:cubicBezTo>
                    <a:pt x="40" y="20"/>
                    <a:pt x="39" y="21"/>
                    <a:pt x="38" y="22"/>
                  </a:cubicBezTo>
                  <a:cubicBezTo>
                    <a:pt x="37" y="22"/>
                    <a:pt x="36" y="22"/>
                    <a:pt x="35" y="22"/>
                  </a:cubicBezTo>
                  <a:cubicBezTo>
                    <a:pt x="34" y="22"/>
                    <a:pt x="33" y="22"/>
                    <a:pt x="32" y="22"/>
                  </a:cubicBezTo>
                  <a:cubicBezTo>
                    <a:pt x="31" y="21"/>
                    <a:pt x="30" y="21"/>
                    <a:pt x="29" y="20"/>
                  </a:cubicBezTo>
                  <a:cubicBezTo>
                    <a:pt x="28" y="20"/>
                    <a:pt x="28" y="20"/>
                    <a:pt x="28" y="20"/>
                  </a:cubicBezTo>
                  <a:cubicBezTo>
                    <a:pt x="27" y="20"/>
                    <a:pt x="27" y="20"/>
                    <a:pt x="27" y="20"/>
                  </a:cubicBezTo>
                  <a:cubicBezTo>
                    <a:pt x="26" y="20"/>
                    <a:pt x="26" y="19"/>
                    <a:pt x="26" y="19"/>
                  </a:cubicBezTo>
                  <a:cubicBezTo>
                    <a:pt x="25" y="18"/>
                    <a:pt x="24" y="18"/>
                    <a:pt x="23" y="17"/>
                  </a:cubicBezTo>
                  <a:cubicBezTo>
                    <a:pt x="22" y="16"/>
                    <a:pt x="21" y="16"/>
                    <a:pt x="20" y="15"/>
                  </a:cubicBezTo>
                  <a:cubicBezTo>
                    <a:pt x="22" y="17"/>
                    <a:pt x="23" y="18"/>
                    <a:pt x="25" y="20"/>
                  </a:cubicBezTo>
                  <a:cubicBezTo>
                    <a:pt x="26" y="20"/>
                    <a:pt x="26" y="20"/>
                    <a:pt x="27" y="21"/>
                  </a:cubicBezTo>
                  <a:cubicBezTo>
                    <a:pt x="27" y="21"/>
                    <a:pt x="27" y="21"/>
                    <a:pt x="27" y="21"/>
                  </a:cubicBezTo>
                  <a:cubicBezTo>
                    <a:pt x="28" y="21"/>
                    <a:pt x="28" y="21"/>
                    <a:pt x="28" y="21"/>
                  </a:cubicBezTo>
                  <a:cubicBezTo>
                    <a:pt x="29" y="22"/>
                    <a:pt x="30" y="23"/>
                    <a:pt x="31" y="23"/>
                  </a:cubicBezTo>
                  <a:cubicBezTo>
                    <a:pt x="32" y="23"/>
                    <a:pt x="33" y="24"/>
                    <a:pt x="35" y="24"/>
                  </a:cubicBezTo>
                  <a:cubicBezTo>
                    <a:pt x="35" y="24"/>
                    <a:pt x="35" y="24"/>
                    <a:pt x="36" y="24"/>
                  </a:cubicBezTo>
                  <a:cubicBezTo>
                    <a:pt x="35" y="24"/>
                    <a:pt x="35" y="25"/>
                    <a:pt x="34" y="25"/>
                  </a:cubicBezTo>
                  <a:cubicBezTo>
                    <a:pt x="34" y="25"/>
                    <a:pt x="33" y="26"/>
                    <a:pt x="33" y="26"/>
                  </a:cubicBezTo>
                  <a:cubicBezTo>
                    <a:pt x="32" y="26"/>
                    <a:pt x="31" y="27"/>
                    <a:pt x="30" y="28"/>
                  </a:cubicBezTo>
                  <a:cubicBezTo>
                    <a:pt x="28" y="29"/>
                    <a:pt x="26" y="30"/>
                    <a:pt x="24" y="31"/>
                  </a:cubicBezTo>
                  <a:cubicBezTo>
                    <a:pt x="23" y="31"/>
                    <a:pt x="22" y="31"/>
                    <a:pt x="20" y="32"/>
                  </a:cubicBezTo>
                  <a:cubicBezTo>
                    <a:pt x="19" y="32"/>
                    <a:pt x="18" y="32"/>
                    <a:pt x="17" y="32"/>
                  </a:cubicBezTo>
                  <a:cubicBezTo>
                    <a:pt x="16" y="33"/>
                    <a:pt x="15" y="33"/>
                    <a:pt x="13" y="33"/>
                  </a:cubicBezTo>
                  <a:cubicBezTo>
                    <a:pt x="12" y="33"/>
                    <a:pt x="11" y="33"/>
                    <a:pt x="10" y="33"/>
                  </a:cubicBezTo>
                  <a:cubicBezTo>
                    <a:pt x="12" y="33"/>
                    <a:pt x="15" y="33"/>
                    <a:pt x="17" y="33"/>
                  </a:cubicBezTo>
                  <a:cubicBezTo>
                    <a:pt x="19" y="33"/>
                    <a:pt x="22" y="32"/>
                    <a:pt x="24" y="32"/>
                  </a:cubicBezTo>
                  <a:cubicBezTo>
                    <a:pt x="26" y="31"/>
                    <a:pt x="27" y="31"/>
                    <a:pt x="28" y="30"/>
                  </a:cubicBezTo>
                  <a:cubicBezTo>
                    <a:pt x="27" y="31"/>
                    <a:pt x="26" y="32"/>
                    <a:pt x="24" y="33"/>
                  </a:cubicBezTo>
                  <a:cubicBezTo>
                    <a:pt x="23" y="34"/>
                    <a:pt x="21" y="35"/>
                    <a:pt x="20" y="36"/>
                  </a:cubicBezTo>
                  <a:cubicBezTo>
                    <a:pt x="17" y="38"/>
                    <a:pt x="14" y="40"/>
                    <a:pt x="10" y="41"/>
                  </a:cubicBezTo>
                  <a:cubicBezTo>
                    <a:pt x="7" y="43"/>
                    <a:pt x="4" y="45"/>
                    <a:pt x="0" y="46"/>
                  </a:cubicBezTo>
                  <a:cubicBezTo>
                    <a:pt x="7" y="44"/>
                    <a:pt x="14" y="41"/>
                    <a:pt x="20" y="37"/>
                  </a:cubicBezTo>
                  <a:cubicBezTo>
                    <a:pt x="22" y="36"/>
                    <a:pt x="24" y="35"/>
                    <a:pt x="25" y="34"/>
                  </a:cubicBezTo>
                  <a:cubicBezTo>
                    <a:pt x="27" y="33"/>
                    <a:pt x="28" y="32"/>
                    <a:pt x="30" y="31"/>
                  </a:cubicBezTo>
                  <a:cubicBezTo>
                    <a:pt x="33" y="29"/>
                    <a:pt x="35" y="27"/>
                    <a:pt x="38" y="24"/>
                  </a:cubicBezTo>
                  <a:cubicBezTo>
                    <a:pt x="41" y="22"/>
                    <a:pt x="44" y="20"/>
                    <a:pt x="47" y="18"/>
                  </a:cubicBezTo>
                  <a:cubicBezTo>
                    <a:pt x="48" y="17"/>
                    <a:pt x="50" y="16"/>
                    <a:pt x="52" y="15"/>
                  </a:cubicBezTo>
                  <a:cubicBezTo>
                    <a:pt x="53" y="15"/>
                    <a:pt x="55" y="14"/>
                    <a:pt x="56" y="13"/>
                  </a:cubicBezTo>
                  <a:cubicBezTo>
                    <a:pt x="58" y="13"/>
                    <a:pt x="60" y="12"/>
                    <a:pt x="62" y="12"/>
                  </a:cubicBezTo>
                  <a:cubicBezTo>
                    <a:pt x="63" y="12"/>
                    <a:pt x="64" y="12"/>
                    <a:pt x="66" y="12"/>
                  </a:cubicBezTo>
                  <a:cubicBezTo>
                    <a:pt x="64" y="13"/>
                    <a:pt x="62" y="14"/>
                    <a:pt x="60" y="15"/>
                  </a:cubicBezTo>
                  <a:cubicBezTo>
                    <a:pt x="59" y="16"/>
                    <a:pt x="58" y="17"/>
                    <a:pt x="57" y="17"/>
                  </a:cubicBezTo>
                  <a:cubicBezTo>
                    <a:pt x="56" y="18"/>
                    <a:pt x="55" y="19"/>
                    <a:pt x="54" y="20"/>
                  </a:cubicBezTo>
                  <a:cubicBezTo>
                    <a:pt x="52" y="22"/>
                    <a:pt x="51" y="24"/>
                    <a:pt x="49" y="26"/>
                  </a:cubicBezTo>
                  <a:cubicBezTo>
                    <a:pt x="48" y="28"/>
                    <a:pt x="46" y="30"/>
                    <a:pt x="44" y="33"/>
                  </a:cubicBezTo>
                  <a:cubicBezTo>
                    <a:pt x="43" y="35"/>
                    <a:pt x="41" y="37"/>
                    <a:pt x="39" y="38"/>
                  </a:cubicBezTo>
                  <a:cubicBezTo>
                    <a:pt x="37" y="40"/>
                    <a:pt x="35" y="42"/>
                    <a:pt x="33" y="43"/>
                  </a:cubicBezTo>
                  <a:cubicBezTo>
                    <a:pt x="31" y="45"/>
                    <a:pt x="29" y="46"/>
                    <a:pt x="26" y="47"/>
                  </a:cubicBezTo>
                  <a:cubicBezTo>
                    <a:pt x="31" y="45"/>
                    <a:pt x="36" y="42"/>
                    <a:pt x="40" y="39"/>
                  </a:cubicBezTo>
                  <a:cubicBezTo>
                    <a:pt x="42" y="37"/>
                    <a:pt x="44" y="35"/>
                    <a:pt x="45" y="33"/>
                  </a:cubicBezTo>
                  <a:cubicBezTo>
                    <a:pt x="47" y="31"/>
                    <a:pt x="49" y="29"/>
                    <a:pt x="50" y="27"/>
                  </a:cubicBezTo>
                  <a:cubicBezTo>
                    <a:pt x="52" y="25"/>
                    <a:pt x="53" y="23"/>
                    <a:pt x="55" y="21"/>
                  </a:cubicBezTo>
                  <a:cubicBezTo>
                    <a:pt x="56" y="20"/>
                    <a:pt x="57" y="19"/>
                    <a:pt x="58" y="19"/>
                  </a:cubicBezTo>
                  <a:cubicBezTo>
                    <a:pt x="59" y="18"/>
                    <a:pt x="60" y="17"/>
                    <a:pt x="61" y="16"/>
                  </a:cubicBezTo>
                  <a:cubicBezTo>
                    <a:pt x="63" y="15"/>
                    <a:pt x="66" y="14"/>
                    <a:pt x="68" y="12"/>
                  </a:cubicBezTo>
                  <a:cubicBezTo>
                    <a:pt x="69" y="12"/>
                    <a:pt x="70" y="11"/>
                    <a:pt x="71" y="10"/>
                  </a:cubicBezTo>
                  <a:cubicBezTo>
                    <a:pt x="72" y="10"/>
                    <a:pt x="72" y="10"/>
                    <a:pt x="73" y="10"/>
                  </a:cubicBezTo>
                  <a:cubicBezTo>
                    <a:pt x="73" y="10"/>
                    <a:pt x="73" y="10"/>
                    <a:pt x="73" y="10"/>
                  </a:cubicBezTo>
                  <a:cubicBezTo>
                    <a:pt x="71" y="12"/>
                    <a:pt x="70" y="15"/>
                    <a:pt x="69" y="17"/>
                  </a:cubicBezTo>
                  <a:cubicBezTo>
                    <a:pt x="69" y="19"/>
                    <a:pt x="68" y="20"/>
                    <a:pt x="68" y="22"/>
                  </a:cubicBezTo>
                  <a:cubicBezTo>
                    <a:pt x="67" y="24"/>
                    <a:pt x="66" y="26"/>
                    <a:pt x="66" y="28"/>
                  </a:cubicBezTo>
                  <a:cubicBezTo>
                    <a:pt x="65" y="31"/>
                    <a:pt x="64" y="35"/>
                    <a:pt x="62" y="38"/>
                  </a:cubicBezTo>
                  <a:cubicBezTo>
                    <a:pt x="61" y="39"/>
                    <a:pt x="60" y="41"/>
                    <a:pt x="58" y="42"/>
                  </a:cubicBezTo>
                  <a:cubicBezTo>
                    <a:pt x="57" y="43"/>
                    <a:pt x="56" y="45"/>
                    <a:pt x="54" y="46"/>
                  </a:cubicBezTo>
                  <a:cubicBezTo>
                    <a:pt x="57" y="44"/>
                    <a:pt x="60" y="41"/>
                    <a:pt x="62" y="38"/>
                  </a:cubicBezTo>
                  <a:cubicBezTo>
                    <a:pt x="64" y="37"/>
                    <a:pt x="65" y="35"/>
                    <a:pt x="65" y="33"/>
                  </a:cubicBezTo>
                  <a:cubicBezTo>
                    <a:pt x="66" y="32"/>
                    <a:pt x="66" y="32"/>
                    <a:pt x="67" y="31"/>
                  </a:cubicBezTo>
                  <a:cubicBezTo>
                    <a:pt x="67" y="30"/>
                    <a:pt x="67" y="30"/>
                    <a:pt x="67" y="29"/>
                  </a:cubicBezTo>
                  <a:cubicBezTo>
                    <a:pt x="67" y="29"/>
                    <a:pt x="67" y="28"/>
                    <a:pt x="67" y="28"/>
                  </a:cubicBezTo>
                  <a:cubicBezTo>
                    <a:pt x="68" y="24"/>
                    <a:pt x="70" y="21"/>
                    <a:pt x="71" y="18"/>
                  </a:cubicBezTo>
                  <a:cubicBezTo>
                    <a:pt x="72" y="16"/>
                    <a:pt x="73" y="14"/>
                    <a:pt x="73" y="13"/>
                  </a:cubicBezTo>
                  <a:cubicBezTo>
                    <a:pt x="74" y="11"/>
                    <a:pt x="75" y="10"/>
                    <a:pt x="75" y="9"/>
                  </a:cubicBezTo>
                  <a:cubicBezTo>
                    <a:pt x="76" y="9"/>
                    <a:pt x="77" y="8"/>
                    <a:pt x="78" y="8"/>
                  </a:cubicBezTo>
                  <a:cubicBezTo>
                    <a:pt x="78" y="7"/>
                    <a:pt x="79" y="7"/>
                    <a:pt x="78" y="6"/>
                  </a:cubicBezTo>
                  <a:cubicBezTo>
                    <a:pt x="78" y="5"/>
                    <a:pt x="77" y="5"/>
                    <a:pt x="76" y="5"/>
                  </a:cubicBezTo>
                  <a:cubicBezTo>
                    <a:pt x="75" y="6"/>
                    <a:pt x="73" y="7"/>
                    <a:pt x="72" y="7"/>
                  </a:cubicBezTo>
                  <a:cubicBezTo>
                    <a:pt x="71" y="8"/>
                    <a:pt x="69" y="8"/>
                    <a:pt x="68" y="8"/>
                  </a:cubicBezTo>
                  <a:cubicBezTo>
                    <a:pt x="68" y="8"/>
                    <a:pt x="68" y="8"/>
                    <a:pt x="68" y="8"/>
                  </a:cubicBezTo>
                  <a:cubicBezTo>
                    <a:pt x="67" y="7"/>
                    <a:pt x="66" y="7"/>
                    <a:pt x="66" y="6"/>
                  </a:cubicBezTo>
                  <a:cubicBezTo>
                    <a:pt x="65" y="6"/>
                    <a:pt x="65" y="6"/>
                    <a:pt x="64" y="6"/>
                  </a:cubicBezTo>
                  <a:cubicBezTo>
                    <a:pt x="64" y="5"/>
                    <a:pt x="64" y="5"/>
                    <a:pt x="64" y="5"/>
                  </a:cubicBezTo>
                  <a:cubicBezTo>
                    <a:pt x="64" y="5"/>
                    <a:pt x="64" y="5"/>
                    <a:pt x="63" y="5"/>
                  </a:cubicBezTo>
                  <a:cubicBezTo>
                    <a:pt x="63" y="4"/>
                    <a:pt x="62" y="4"/>
                    <a:pt x="61" y="3"/>
                  </a:cubicBezTo>
                  <a:cubicBezTo>
                    <a:pt x="59" y="3"/>
                    <a:pt x="57" y="2"/>
                    <a:pt x="56" y="2"/>
                  </a:cubicBezTo>
                  <a:cubicBezTo>
                    <a:pt x="55" y="1"/>
                    <a:pt x="54" y="1"/>
                    <a:pt x="53" y="1"/>
                  </a:cubicBezTo>
                  <a:cubicBezTo>
                    <a:pt x="52" y="1"/>
                    <a:pt x="51" y="0"/>
                    <a:pt x="50" y="0"/>
                  </a:cubicBezTo>
                  <a:cubicBezTo>
                    <a:pt x="51" y="1"/>
                    <a:pt x="52" y="1"/>
                    <a:pt x="53" y="1"/>
                  </a:cubicBezTo>
                  <a:cubicBezTo>
                    <a:pt x="54" y="2"/>
                    <a:pt x="54" y="2"/>
                    <a:pt x="55" y="2"/>
                  </a:cubicBezTo>
                  <a:cubicBezTo>
                    <a:pt x="57" y="3"/>
                    <a:pt x="59" y="4"/>
                    <a:pt x="60" y="5"/>
                  </a:cubicBezTo>
                  <a:cubicBezTo>
                    <a:pt x="61" y="5"/>
                    <a:pt x="62" y="6"/>
                    <a:pt x="62" y="6"/>
                  </a:cubicBezTo>
                  <a:cubicBezTo>
                    <a:pt x="63" y="6"/>
                    <a:pt x="63" y="6"/>
                    <a:pt x="63" y="6"/>
                  </a:cubicBezTo>
                  <a:cubicBezTo>
                    <a:pt x="63" y="7"/>
                    <a:pt x="63" y="7"/>
                    <a:pt x="63" y="7"/>
                  </a:cubicBezTo>
                  <a:cubicBezTo>
                    <a:pt x="64" y="7"/>
                    <a:pt x="64" y="7"/>
                    <a:pt x="64" y="8"/>
                  </a:cubicBezTo>
                  <a:cubicBezTo>
                    <a:pt x="65" y="8"/>
                    <a:pt x="65" y="9"/>
                    <a:pt x="66" y="9"/>
                  </a:cubicBezTo>
                  <a:cubicBezTo>
                    <a:pt x="65" y="9"/>
                    <a:pt x="64" y="9"/>
                    <a:pt x="64" y="9"/>
                  </a:cubicBezTo>
                  <a:cubicBezTo>
                    <a:pt x="56" y="10"/>
                    <a:pt x="56" y="10"/>
                    <a:pt x="56" y="10"/>
                  </a:cubicBezTo>
                  <a:cubicBezTo>
                    <a:pt x="53" y="10"/>
                    <a:pt x="50" y="10"/>
                    <a:pt x="47" y="10"/>
                  </a:cubicBezTo>
                  <a:cubicBezTo>
                    <a:pt x="45" y="10"/>
                    <a:pt x="45" y="10"/>
                    <a:pt x="45" y="10"/>
                  </a:cubicBezTo>
                  <a:cubicBezTo>
                    <a:pt x="44" y="10"/>
                    <a:pt x="43" y="11"/>
                    <a:pt x="43" y="10"/>
                  </a:cubicBezTo>
                  <a:cubicBezTo>
                    <a:pt x="41" y="10"/>
                    <a:pt x="40" y="10"/>
                    <a:pt x="38" y="10"/>
                  </a:cubicBezTo>
                  <a:cubicBezTo>
                    <a:pt x="37" y="10"/>
                    <a:pt x="36" y="10"/>
                    <a:pt x="34" y="9"/>
                  </a:cubicBezTo>
                  <a:cubicBezTo>
                    <a:pt x="33" y="9"/>
                    <a:pt x="31" y="8"/>
                    <a:pt x="30" y="8"/>
                  </a:cubicBezTo>
                  <a:cubicBezTo>
                    <a:pt x="33" y="9"/>
                    <a:pt x="35" y="10"/>
                    <a:pt x="38" y="11"/>
                  </a:cubicBezTo>
                  <a:cubicBezTo>
                    <a:pt x="40" y="11"/>
                    <a:pt x="41" y="11"/>
                    <a:pt x="43" y="12"/>
                  </a:cubicBezTo>
                  <a:close/>
                  <a:moveTo>
                    <a:pt x="36" y="24"/>
                  </a:moveTo>
                  <a:cubicBezTo>
                    <a:pt x="36" y="24"/>
                    <a:pt x="36" y="24"/>
                    <a:pt x="36" y="24"/>
                  </a:cubicBezTo>
                  <a:cubicBezTo>
                    <a:pt x="36" y="24"/>
                    <a:pt x="36" y="24"/>
                    <a:pt x="36" y="24"/>
                  </a:cubicBezTo>
                  <a:cubicBezTo>
                    <a:pt x="36" y="24"/>
                    <a:pt x="36" y="24"/>
                    <a:pt x="36" y="2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2176"/>
            <p:cNvSpPr>
              <a:spLocks/>
            </p:cNvSpPr>
            <p:nvPr/>
          </p:nvSpPr>
          <p:spPr bwMode="auto">
            <a:xfrm>
              <a:off x="6488080" y="4894291"/>
              <a:ext cx="93663" cy="315915"/>
            </a:xfrm>
            <a:custGeom>
              <a:avLst/>
              <a:gdLst>
                <a:gd name="T0" fmla="*/ 19 w 25"/>
                <a:gd name="T1" fmla="*/ 66 h 84"/>
                <a:gd name="T2" fmla="*/ 20 w 25"/>
                <a:gd name="T3" fmla="*/ 62 h 84"/>
                <a:gd name="T4" fmla="*/ 22 w 25"/>
                <a:gd name="T5" fmla="*/ 46 h 84"/>
                <a:gd name="T6" fmla="*/ 20 w 25"/>
                <a:gd name="T7" fmla="*/ 23 h 84"/>
                <a:gd name="T8" fmla="*/ 23 w 25"/>
                <a:gd name="T9" fmla="*/ 9 h 84"/>
                <a:gd name="T10" fmla="*/ 25 w 25"/>
                <a:gd name="T11" fmla="*/ 0 h 84"/>
                <a:gd name="T12" fmla="*/ 18 w 25"/>
                <a:gd name="T13" fmla="*/ 13 h 84"/>
                <a:gd name="T14" fmla="*/ 9 w 25"/>
                <a:gd name="T15" fmla="*/ 52 h 84"/>
                <a:gd name="T16" fmla="*/ 4 w 25"/>
                <a:gd name="T17" fmla="*/ 70 h 84"/>
                <a:gd name="T18" fmla="*/ 0 w 25"/>
                <a:gd name="T19" fmla="*/ 84 h 84"/>
                <a:gd name="T20" fmla="*/ 0 w 25"/>
                <a:gd name="T21" fmla="*/ 84 h 84"/>
                <a:gd name="T22" fmla="*/ 19 w 25"/>
                <a:gd name="T23" fmla="*/ 6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4">
                  <a:moveTo>
                    <a:pt x="19" y="66"/>
                  </a:moveTo>
                  <a:cubicBezTo>
                    <a:pt x="20" y="65"/>
                    <a:pt x="20" y="63"/>
                    <a:pt x="20" y="62"/>
                  </a:cubicBezTo>
                  <a:cubicBezTo>
                    <a:pt x="21" y="56"/>
                    <a:pt x="22" y="51"/>
                    <a:pt x="22" y="46"/>
                  </a:cubicBezTo>
                  <a:cubicBezTo>
                    <a:pt x="22" y="38"/>
                    <a:pt x="20" y="31"/>
                    <a:pt x="20" y="23"/>
                  </a:cubicBezTo>
                  <a:cubicBezTo>
                    <a:pt x="20" y="18"/>
                    <a:pt x="21" y="13"/>
                    <a:pt x="23" y="9"/>
                  </a:cubicBezTo>
                  <a:cubicBezTo>
                    <a:pt x="24" y="6"/>
                    <a:pt x="25" y="3"/>
                    <a:pt x="25" y="0"/>
                  </a:cubicBezTo>
                  <a:cubicBezTo>
                    <a:pt x="23" y="5"/>
                    <a:pt x="19" y="10"/>
                    <a:pt x="18" y="13"/>
                  </a:cubicBezTo>
                  <a:cubicBezTo>
                    <a:pt x="11" y="25"/>
                    <a:pt x="12" y="39"/>
                    <a:pt x="9" y="52"/>
                  </a:cubicBezTo>
                  <a:cubicBezTo>
                    <a:pt x="8" y="58"/>
                    <a:pt x="6" y="64"/>
                    <a:pt x="4" y="70"/>
                  </a:cubicBezTo>
                  <a:cubicBezTo>
                    <a:pt x="3" y="75"/>
                    <a:pt x="1" y="79"/>
                    <a:pt x="0" y="84"/>
                  </a:cubicBezTo>
                  <a:cubicBezTo>
                    <a:pt x="0" y="84"/>
                    <a:pt x="0" y="84"/>
                    <a:pt x="0" y="84"/>
                  </a:cubicBezTo>
                  <a:cubicBezTo>
                    <a:pt x="5" y="77"/>
                    <a:pt x="12" y="72"/>
                    <a:pt x="19" y="6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07" name="Picture 2177"/>
            <p:cNvPicPr>
              <a:picLocks noChangeAspect="1" noChangeArrowheads="1"/>
            </p:cNvPicPr>
            <p:nvPr/>
          </p:nvPicPr>
          <p:blipFill>
            <a:blip r:embed="rId66" cstate="screen">
              <a:extLst>
                <a:ext uri="{28A0092B-C50C-407E-A947-70E740481C1C}">
                  <a14:useLocalDpi xmlns:a14="http://schemas.microsoft.com/office/drawing/2010/main"/>
                </a:ext>
              </a:extLst>
            </a:blip>
            <a:srcRect/>
            <a:stretch>
              <a:fillRect/>
            </a:stretch>
          </p:blipFill>
          <p:spPr bwMode="auto">
            <a:xfrm>
              <a:off x="6545231" y="4875241"/>
              <a:ext cx="111126" cy="280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8" name="Freeform 2179"/>
            <p:cNvSpPr>
              <a:spLocks/>
            </p:cNvSpPr>
            <p:nvPr/>
          </p:nvSpPr>
          <p:spPr bwMode="auto">
            <a:xfrm>
              <a:off x="6451568" y="5013354"/>
              <a:ext cx="77788" cy="128588"/>
            </a:xfrm>
            <a:custGeom>
              <a:avLst/>
              <a:gdLst>
                <a:gd name="T0" fmla="*/ 18 w 21"/>
                <a:gd name="T1" fmla="*/ 18 h 34"/>
                <a:gd name="T2" fmla="*/ 21 w 21"/>
                <a:gd name="T3" fmla="*/ 0 h 34"/>
                <a:gd name="T4" fmla="*/ 18 w 21"/>
                <a:gd name="T5" fmla="*/ 8 h 34"/>
                <a:gd name="T6" fmla="*/ 7 w 21"/>
                <a:gd name="T7" fmla="*/ 13 h 34"/>
                <a:gd name="T8" fmla="*/ 0 w 21"/>
                <a:gd name="T9" fmla="*/ 14 h 34"/>
                <a:gd name="T10" fmla="*/ 6 w 21"/>
                <a:gd name="T11" fmla="*/ 34 h 34"/>
                <a:gd name="T12" fmla="*/ 18 w 21"/>
                <a:gd name="T13" fmla="*/ 18 h 34"/>
              </a:gdLst>
              <a:ahLst/>
              <a:cxnLst>
                <a:cxn ang="0">
                  <a:pos x="T0" y="T1"/>
                </a:cxn>
                <a:cxn ang="0">
                  <a:pos x="T2" y="T3"/>
                </a:cxn>
                <a:cxn ang="0">
                  <a:pos x="T4" y="T5"/>
                </a:cxn>
                <a:cxn ang="0">
                  <a:pos x="T6" y="T7"/>
                </a:cxn>
                <a:cxn ang="0">
                  <a:pos x="T8" y="T9"/>
                </a:cxn>
                <a:cxn ang="0">
                  <a:pos x="T10" y="T11"/>
                </a:cxn>
                <a:cxn ang="0">
                  <a:pos x="T12" y="T13"/>
                </a:cxn>
              </a:cxnLst>
              <a:rect l="0" t="0" r="r" b="b"/>
              <a:pathLst>
                <a:path w="21" h="34">
                  <a:moveTo>
                    <a:pt x="18" y="18"/>
                  </a:moveTo>
                  <a:cubicBezTo>
                    <a:pt x="20" y="12"/>
                    <a:pt x="21" y="6"/>
                    <a:pt x="21" y="0"/>
                  </a:cubicBezTo>
                  <a:cubicBezTo>
                    <a:pt x="20" y="3"/>
                    <a:pt x="19" y="6"/>
                    <a:pt x="18" y="8"/>
                  </a:cubicBezTo>
                  <a:cubicBezTo>
                    <a:pt x="15" y="12"/>
                    <a:pt x="11" y="12"/>
                    <a:pt x="7" y="13"/>
                  </a:cubicBezTo>
                  <a:cubicBezTo>
                    <a:pt x="5" y="13"/>
                    <a:pt x="2" y="13"/>
                    <a:pt x="0" y="14"/>
                  </a:cubicBezTo>
                  <a:cubicBezTo>
                    <a:pt x="1" y="21"/>
                    <a:pt x="4" y="27"/>
                    <a:pt x="6" y="34"/>
                  </a:cubicBezTo>
                  <a:cubicBezTo>
                    <a:pt x="12" y="31"/>
                    <a:pt x="15" y="23"/>
                    <a:pt x="18"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2180"/>
            <p:cNvSpPr>
              <a:spLocks/>
            </p:cNvSpPr>
            <p:nvPr/>
          </p:nvSpPr>
          <p:spPr bwMode="auto">
            <a:xfrm>
              <a:off x="6581744" y="4751415"/>
              <a:ext cx="68263" cy="315915"/>
            </a:xfrm>
            <a:custGeom>
              <a:avLst/>
              <a:gdLst>
                <a:gd name="T0" fmla="*/ 0 w 18"/>
                <a:gd name="T1" fmla="*/ 38 h 84"/>
                <a:gd name="T2" fmla="*/ 3 w 18"/>
                <a:gd name="T3" fmla="*/ 48 h 84"/>
                <a:gd name="T4" fmla="*/ 9 w 18"/>
                <a:gd name="T5" fmla="*/ 59 h 84"/>
                <a:gd name="T6" fmla="*/ 12 w 18"/>
                <a:gd name="T7" fmla="*/ 84 h 84"/>
                <a:gd name="T8" fmla="*/ 12 w 18"/>
                <a:gd name="T9" fmla="*/ 84 h 84"/>
                <a:gd name="T10" fmla="*/ 17 w 18"/>
                <a:gd name="T11" fmla="*/ 56 h 84"/>
                <a:gd name="T12" fmla="*/ 2 w 18"/>
                <a:gd name="T13" fmla="*/ 34 h 84"/>
                <a:gd name="T14" fmla="*/ 8 w 18"/>
                <a:gd name="T15" fmla="*/ 20 h 84"/>
                <a:gd name="T16" fmla="*/ 13 w 18"/>
                <a:gd name="T17" fmla="*/ 10 h 84"/>
                <a:gd name="T18" fmla="*/ 14 w 18"/>
                <a:gd name="T19" fmla="*/ 0 h 84"/>
                <a:gd name="T20" fmla="*/ 11 w 18"/>
                <a:gd name="T21" fmla="*/ 0 h 84"/>
                <a:gd name="T22" fmla="*/ 12 w 18"/>
                <a:gd name="T23" fmla="*/ 9 h 84"/>
                <a:gd name="T24" fmla="*/ 7 w 18"/>
                <a:gd name="T25" fmla="*/ 20 h 84"/>
                <a:gd name="T26" fmla="*/ 1 w 18"/>
                <a:gd name="T27" fmla="*/ 34 h 84"/>
                <a:gd name="T28" fmla="*/ 0 w 18"/>
                <a:gd name="T29" fmla="*/ 3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84">
                  <a:moveTo>
                    <a:pt x="0" y="38"/>
                  </a:moveTo>
                  <a:cubicBezTo>
                    <a:pt x="1" y="41"/>
                    <a:pt x="3" y="45"/>
                    <a:pt x="3" y="48"/>
                  </a:cubicBezTo>
                  <a:cubicBezTo>
                    <a:pt x="4" y="52"/>
                    <a:pt x="7" y="55"/>
                    <a:pt x="9" y="59"/>
                  </a:cubicBezTo>
                  <a:cubicBezTo>
                    <a:pt x="13" y="67"/>
                    <a:pt x="15" y="74"/>
                    <a:pt x="12" y="84"/>
                  </a:cubicBezTo>
                  <a:cubicBezTo>
                    <a:pt x="12" y="84"/>
                    <a:pt x="12" y="84"/>
                    <a:pt x="12" y="84"/>
                  </a:cubicBezTo>
                  <a:cubicBezTo>
                    <a:pt x="17" y="75"/>
                    <a:pt x="18" y="65"/>
                    <a:pt x="17" y="56"/>
                  </a:cubicBezTo>
                  <a:cubicBezTo>
                    <a:pt x="16" y="50"/>
                    <a:pt x="11" y="38"/>
                    <a:pt x="2" y="34"/>
                  </a:cubicBezTo>
                  <a:cubicBezTo>
                    <a:pt x="1" y="28"/>
                    <a:pt x="5" y="24"/>
                    <a:pt x="8" y="20"/>
                  </a:cubicBezTo>
                  <a:cubicBezTo>
                    <a:pt x="10" y="16"/>
                    <a:pt x="12" y="13"/>
                    <a:pt x="13" y="10"/>
                  </a:cubicBezTo>
                  <a:cubicBezTo>
                    <a:pt x="14" y="6"/>
                    <a:pt x="14" y="3"/>
                    <a:pt x="14" y="0"/>
                  </a:cubicBezTo>
                  <a:cubicBezTo>
                    <a:pt x="13" y="1"/>
                    <a:pt x="12" y="1"/>
                    <a:pt x="11" y="0"/>
                  </a:cubicBezTo>
                  <a:cubicBezTo>
                    <a:pt x="12" y="3"/>
                    <a:pt x="13" y="6"/>
                    <a:pt x="12" y="9"/>
                  </a:cubicBezTo>
                  <a:cubicBezTo>
                    <a:pt x="11" y="13"/>
                    <a:pt x="8" y="16"/>
                    <a:pt x="7" y="20"/>
                  </a:cubicBezTo>
                  <a:cubicBezTo>
                    <a:pt x="4" y="24"/>
                    <a:pt x="0" y="29"/>
                    <a:pt x="1" y="34"/>
                  </a:cubicBezTo>
                  <a:cubicBezTo>
                    <a:pt x="0" y="35"/>
                    <a:pt x="0" y="37"/>
                    <a:pt x="0" y="3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2181"/>
            <p:cNvSpPr>
              <a:spLocks noEditPoints="1"/>
            </p:cNvSpPr>
            <p:nvPr/>
          </p:nvSpPr>
          <p:spPr bwMode="auto">
            <a:xfrm>
              <a:off x="6457918" y="4883178"/>
              <a:ext cx="177801" cy="314327"/>
            </a:xfrm>
            <a:custGeom>
              <a:avLst/>
              <a:gdLst>
                <a:gd name="T0" fmla="*/ 15 w 47"/>
                <a:gd name="T1" fmla="*/ 28 h 84"/>
                <a:gd name="T2" fmla="*/ 21 w 47"/>
                <a:gd name="T3" fmla="*/ 21 h 84"/>
                <a:gd name="T4" fmla="*/ 19 w 47"/>
                <a:gd name="T5" fmla="*/ 30 h 84"/>
                <a:gd name="T6" fmla="*/ 18 w 47"/>
                <a:gd name="T7" fmla="*/ 37 h 84"/>
                <a:gd name="T8" fmla="*/ 16 w 47"/>
                <a:gd name="T9" fmla="*/ 43 h 84"/>
                <a:gd name="T10" fmla="*/ 10 w 47"/>
                <a:gd name="T11" fmla="*/ 46 h 84"/>
                <a:gd name="T12" fmla="*/ 8 w 47"/>
                <a:gd name="T13" fmla="*/ 46 h 84"/>
                <a:gd name="T14" fmla="*/ 3 w 47"/>
                <a:gd name="T15" fmla="*/ 48 h 84"/>
                <a:gd name="T16" fmla="*/ 7 w 47"/>
                <a:gd name="T17" fmla="*/ 48 h 84"/>
                <a:gd name="T18" fmla="*/ 9 w 47"/>
                <a:gd name="T19" fmla="*/ 47 h 84"/>
                <a:gd name="T20" fmla="*/ 14 w 47"/>
                <a:gd name="T21" fmla="*/ 46 h 84"/>
                <a:gd name="T22" fmla="*/ 17 w 47"/>
                <a:gd name="T23" fmla="*/ 43 h 84"/>
                <a:gd name="T24" fmla="*/ 17 w 47"/>
                <a:gd name="T25" fmla="*/ 46 h 84"/>
                <a:gd name="T26" fmla="*/ 14 w 47"/>
                <a:gd name="T27" fmla="*/ 56 h 84"/>
                <a:gd name="T28" fmla="*/ 10 w 47"/>
                <a:gd name="T29" fmla="*/ 62 h 84"/>
                <a:gd name="T30" fmla="*/ 6 w 47"/>
                <a:gd name="T31" fmla="*/ 68 h 84"/>
                <a:gd name="T32" fmla="*/ 15 w 47"/>
                <a:gd name="T33" fmla="*/ 57 h 84"/>
                <a:gd name="T34" fmla="*/ 16 w 47"/>
                <a:gd name="T35" fmla="*/ 58 h 84"/>
                <a:gd name="T36" fmla="*/ 12 w 47"/>
                <a:gd name="T37" fmla="*/ 73 h 84"/>
                <a:gd name="T38" fmla="*/ 16 w 47"/>
                <a:gd name="T39" fmla="*/ 63 h 84"/>
                <a:gd name="T40" fmla="*/ 18 w 47"/>
                <a:gd name="T41" fmla="*/ 52 h 84"/>
                <a:gd name="T42" fmla="*/ 21 w 47"/>
                <a:gd name="T43" fmla="*/ 31 h 84"/>
                <a:gd name="T44" fmla="*/ 24 w 47"/>
                <a:gd name="T45" fmla="*/ 21 h 84"/>
                <a:gd name="T46" fmla="*/ 29 w 47"/>
                <a:gd name="T47" fmla="*/ 13 h 84"/>
                <a:gd name="T48" fmla="*/ 27 w 47"/>
                <a:gd name="T49" fmla="*/ 23 h 84"/>
                <a:gd name="T50" fmla="*/ 28 w 47"/>
                <a:gd name="T51" fmla="*/ 35 h 84"/>
                <a:gd name="T52" fmla="*/ 30 w 47"/>
                <a:gd name="T53" fmla="*/ 50 h 84"/>
                <a:gd name="T54" fmla="*/ 28 w 47"/>
                <a:gd name="T55" fmla="*/ 66 h 84"/>
                <a:gd name="T56" fmla="*/ 31 w 47"/>
                <a:gd name="T57" fmla="*/ 43 h 84"/>
                <a:gd name="T58" fmla="*/ 29 w 47"/>
                <a:gd name="T59" fmla="*/ 27 h 84"/>
                <a:gd name="T60" fmla="*/ 30 w 47"/>
                <a:gd name="T61" fmla="*/ 19 h 84"/>
                <a:gd name="T62" fmla="*/ 32 w 47"/>
                <a:gd name="T63" fmla="*/ 8 h 84"/>
                <a:gd name="T64" fmla="*/ 33 w 47"/>
                <a:gd name="T65" fmla="*/ 7 h 84"/>
                <a:gd name="T66" fmla="*/ 38 w 47"/>
                <a:gd name="T67" fmla="*/ 19 h 84"/>
                <a:gd name="T68" fmla="*/ 45 w 47"/>
                <a:gd name="T69" fmla="*/ 34 h 84"/>
                <a:gd name="T70" fmla="*/ 46 w 47"/>
                <a:gd name="T71" fmla="*/ 45 h 84"/>
                <a:gd name="T72" fmla="*/ 45 w 47"/>
                <a:gd name="T73" fmla="*/ 28 h 84"/>
                <a:gd name="T74" fmla="*/ 43 w 47"/>
                <a:gd name="T75" fmla="*/ 24 h 84"/>
                <a:gd name="T76" fmla="*/ 37 w 47"/>
                <a:gd name="T77" fmla="*/ 13 h 84"/>
                <a:gd name="T78" fmla="*/ 34 w 47"/>
                <a:gd name="T79" fmla="*/ 4 h 84"/>
                <a:gd name="T80" fmla="*/ 34 w 47"/>
                <a:gd name="T81" fmla="*/ 0 h 84"/>
                <a:gd name="T82" fmla="*/ 30 w 47"/>
                <a:gd name="T83" fmla="*/ 6 h 84"/>
                <a:gd name="T84" fmla="*/ 28 w 47"/>
                <a:gd name="T85" fmla="*/ 9 h 84"/>
                <a:gd name="T86" fmla="*/ 24 w 47"/>
                <a:gd name="T87" fmla="*/ 10 h 84"/>
                <a:gd name="T88" fmla="*/ 23 w 47"/>
                <a:gd name="T89" fmla="*/ 10 h 84"/>
                <a:gd name="T90" fmla="*/ 15 w 47"/>
                <a:gd name="T91" fmla="*/ 13 h 84"/>
                <a:gd name="T92" fmla="*/ 10 w 47"/>
                <a:gd name="T93" fmla="*/ 16 h 84"/>
                <a:gd name="T94" fmla="*/ 15 w 47"/>
                <a:gd name="T95" fmla="*/ 14 h 84"/>
                <a:gd name="T96" fmla="*/ 23 w 47"/>
                <a:gd name="T97" fmla="*/ 11 h 84"/>
                <a:gd name="T98" fmla="*/ 24 w 47"/>
                <a:gd name="T99" fmla="*/ 11 h 84"/>
                <a:gd name="T100" fmla="*/ 27 w 47"/>
                <a:gd name="T101" fmla="*/ 11 h 84"/>
                <a:gd name="T102" fmla="*/ 21 w 47"/>
                <a:gd name="T103" fmla="*/ 19 h 84"/>
                <a:gd name="T104" fmla="*/ 14 w 47"/>
                <a:gd name="T105" fmla="*/ 27 h 84"/>
                <a:gd name="T106" fmla="*/ 9 w 47"/>
                <a:gd name="T107" fmla="*/ 32 h 84"/>
                <a:gd name="T108" fmla="*/ 2 w 47"/>
                <a:gd name="T109" fmla="*/ 36 h 84"/>
                <a:gd name="T110" fmla="*/ 13 w 47"/>
                <a:gd name="T111" fmla="*/ 29 h 84"/>
                <a:gd name="T112" fmla="*/ 17 w 47"/>
                <a:gd name="T113" fmla="*/ 43 h 84"/>
                <a:gd name="T114" fmla="*/ 17 w 47"/>
                <a:gd name="T115" fmla="*/ 4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 h="84">
                  <a:moveTo>
                    <a:pt x="13" y="29"/>
                  </a:moveTo>
                  <a:cubicBezTo>
                    <a:pt x="14" y="29"/>
                    <a:pt x="14" y="28"/>
                    <a:pt x="15" y="28"/>
                  </a:cubicBezTo>
                  <a:cubicBezTo>
                    <a:pt x="16" y="26"/>
                    <a:pt x="16" y="26"/>
                    <a:pt x="16" y="26"/>
                  </a:cubicBezTo>
                  <a:cubicBezTo>
                    <a:pt x="18" y="25"/>
                    <a:pt x="20" y="23"/>
                    <a:pt x="21" y="21"/>
                  </a:cubicBezTo>
                  <a:cubicBezTo>
                    <a:pt x="21" y="22"/>
                    <a:pt x="20" y="24"/>
                    <a:pt x="20" y="25"/>
                  </a:cubicBezTo>
                  <a:cubicBezTo>
                    <a:pt x="19" y="27"/>
                    <a:pt x="19" y="29"/>
                    <a:pt x="19" y="30"/>
                  </a:cubicBezTo>
                  <a:cubicBezTo>
                    <a:pt x="18" y="32"/>
                    <a:pt x="18" y="34"/>
                    <a:pt x="18" y="36"/>
                  </a:cubicBezTo>
                  <a:cubicBezTo>
                    <a:pt x="18" y="36"/>
                    <a:pt x="18" y="36"/>
                    <a:pt x="18" y="37"/>
                  </a:cubicBezTo>
                  <a:cubicBezTo>
                    <a:pt x="18" y="38"/>
                    <a:pt x="17" y="39"/>
                    <a:pt x="17" y="40"/>
                  </a:cubicBezTo>
                  <a:cubicBezTo>
                    <a:pt x="17" y="41"/>
                    <a:pt x="16" y="42"/>
                    <a:pt x="16" y="43"/>
                  </a:cubicBezTo>
                  <a:cubicBezTo>
                    <a:pt x="15" y="43"/>
                    <a:pt x="14" y="44"/>
                    <a:pt x="13" y="44"/>
                  </a:cubicBezTo>
                  <a:cubicBezTo>
                    <a:pt x="12" y="45"/>
                    <a:pt x="11" y="45"/>
                    <a:pt x="10" y="46"/>
                  </a:cubicBezTo>
                  <a:cubicBezTo>
                    <a:pt x="9" y="46"/>
                    <a:pt x="9" y="46"/>
                    <a:pt x="9" y="46"/>
                  </a:cubicBezTo>
                  <a:cubicBezTo>
                    <a:pt x="9" y="46"/>
                    <a:pt x="9" y="46"/>
                    <a:pt x="8" y="46"/>
                  </a:cubicBezTo>
                  <a:cubicBezTo>
                    <a:pt x="8" y="47"/>
                    <a:pt x="7" y="47"/>
                    <a:pt x="7" y="47"/>
                  </a:cubicBezTo>
                  <a:cubicBezTo>
                    <a:pt x="6" y="47"/>
                    <a:pt x="5" y="47"/>
                    <a:pt x="3" y="48"/>
                  </a:cubicBezTo>
                  <a:cubicBezTo>
                    <a:pt x="2" y="48"/>
                    <a:pt x="1" y="48"/>
                    <a:pt x="0" y="48"/>
                  </a:cubicBezTo>
                  <a:cubicBezTo>
                    <a:pt x="2" y="48"/>
                    <a:pt x="5" y="48"/>
                    <a:pt x="7" y="48"/>
                  </a:cubicBezTo>
                  <a:cubicBezTo>
                    <a:pt x="7" y="48"/>
                    <a:pt x="8" y="47"/>
                    <a:pt x="9" y="47"/>
                  </a:cubicBezTo>
                  <a:cubicBezTo>
                    <a:pt x="9" y="47"/>
                    <a:pt x="9" y="47"/>
                    <a:pt x="9" y="47"/>
                  </a:cubicBezTo>
                  <a:cubicBezTo>
                    <a:pt x="10" y="47"/>
                    <a:pt x="10" y="47"/>
                    <a:pt x="10" y="47"/>
                  </a:cubicBezTo>
                  <a:cubicBezTo>
                    <a:pt x="11" y="46"/>
                    <a:pt x="12" y="46"/>
                    <a:pt x="14" y="46"/>
                  </a:cubicBezTo>
                  <a:cubicBezTo>
                    <a:pt x="15" y="45"/>
                    <a:pt x="16" y="45"/>
                    <a:pt x="17" y="44"/>
                  </a:cubicBezTo>
                  <a:cubicBezTo>
                    <a:pt x="17" y="43"/>
                    <a:pt x="17" y="43"/>
                    <a:pt x="17" y="43"/>
                  </a:cubicBezTo>
                  <a:cubicBezTo>
                    <a:pt x="17" y="43"/>
                    <a:pt x="17" y="44"/>
                    <a:pt x="17" y="45"/>
                  </a:cubicBezTo>
                  <a:cubicBezTo>
                    <a:pt x="17" y="45"/>
                    <a:pt x="17" y="46"/>
                    <a:pt x="17" y="46"/>
                  </a:cubicBezTo>
                  <a:cubicBezTo>
                    <a:pt x="17" y="47"/>
                    <a:pt x="16" y="49"/>
                    <a:pt x="16" y="50"/>
                  </a:cubicBezTo>
                  <a:cubicBezTo>
                    <a:pt x="16" y="52"/>
                    <a:pt x="15" y="54"/>
                    <a:pt x="14" y="56"/>
                  </a:cubicBezTo>
                  <a:cubicBezTo>
                    <a:pt x="13" y="57"/>
                    <a:pt x="13" y="58"/>
                    <a:pt x="12" y="59"/>
                  </a:cubicBezTo>
                  <a:cubicBezTo>
                    <a:pt x="12" y="60"/>
                    <a:pt x="11" y="61"/>
                    <a:pt x="10" y="62"/>
                  </a:cubicBezTo>
                  <a:cubicBezTo>
                    <a:pt x="10" y="63"/>
                    <a:pt x="9" y="64"/>
                    <a:pt x="8" y="65"/>
                  </a:cubicBezTo>
                  <a:cubicBezTo>
                    <a:pt x="8" y="66"/>
                    <a:pt x="7" y="67"/>
                    <a:pt x="6" y="68"/>
                  </a:cubicBezTo>
                  <a:cubicBezTo>
                    <a:pt x="8" y="66"/>
                    <a:pt x="10" y="65"/>
                    <a:pt x="11" y="63"/>
                  </a:cubicBezTo>
                  <a:cubicBezTo>
                    <a:pt x="13" y="61"/>
                    <a:pt x="14" y="59"/>
                    <a:pt x="15" y="57"/>
                  </a:cubicBezTo>
                  <a:cubicBezTo>
                    <a:pt x="16" y="56"/>
                    <a:pt x="16" y="54"/>
                    <a:pt x="17" y="53"/>
                  </a:cubicBezTo>
                  <a:cubicBezTo>
                    <a:pt x="17" y="54"/>
                    <a:pt x="16" y="56"/>
                    <a:pt x="16" y="58"/>
                  </a:cubicBezTo>
                  <a:cubicBezTo>
                    <a:pt x="16" y="59"/>
                    <a:pt x="16" y="61"/>
                    <a:pt x="15" y="63"/>
                  </a:cubicBezTo>
                  <a:cubicBezTo>
                    <a:pt x="15" y="67"/>
                    <a:pt x="14" y="70"/>
                    <a:pt x="12" y="73"/>
                  </a:cubicBezTo>
                  <a:cubicBezTo>
                    <a:pt x="11" y="77"/>
                    <a:pt x="10" y="80"/>
                    <a:pt x="9" y="84"/>
                  </a:cubicBezTo>
                  <a:cubicBezTo>
                    <a:pt x="12" y="77"/>
                    <a:pt x="14" y="70"/>
                    <a:pt x="16" y="63"/>
                  </a:cubicBezTo>
                  <a:cubicBezTo>
                    <a:pt x="17" y="61"/>
                    <a:pt x="17" y="60"/>
                    <a:pt x="18" y="58"/>
                  </a:cubicBezTo>
                  <a:cubicBezTo>
                    <a:pt x="18" y="56"/>
                    <a:pt x="18" y="54"/>
                    <a:pt x="18" y="52"/>
                  </a:cubicBezTo>
                  <a:cubicBezTo>
                    <a:pt x="19" y="49"/>
                    <a:pt x="19" y="45"/>
                    <a:pt x="20" y="42"/>
                  </a:cubicBezTo>
                  <a:cubicBezTo>
                    <a:pt x="20" y="38"/>
                    <a:pt x="20" y="34"/>
                    <a:pt x="21" y="31"/>
                  </a:cubicBezTo>
                  <a:cubicBezTo>
                    <a:pt x="21" y="29"/>
                    <a:pt x="22" y="27"/>
                    <a:pt x="22" y="26"/>
                  </a:cubicBezTo>
                  <a:cubicBezTo>
                    <a:pt x="23" y="24"/>
                    <a:pt x="23" y="22"/>
                    <a:pt x="24" y="21"/>
                  </a:cubicBezTo>
                  <a:cubicBezTo>
                    <a:pt x="25" y="19"/>
                    <a:pt x="26" y="18"/>
                    <a:pt x="27" y="16"/>
                  </a:cubicBezTo>
                  <a:cubicBezTo>
                    <a:pt x="28" y="15"/>
                    <a:pt x="28" y="14"/>
                    <a:pt x="29" y="13"/>
                  </a:cubicBezTo>
                  <a:cubicBezTo>
                    <a:pt x="29" y="15"/>
                    <a:pt x="28" y="17"/>
                    <a:pt x="28" y="19"/>
                  </a:cubicBezTo>
                  <a:cubicBezTo>
                    <a:pt x="28" y="20"/>
                    <a:pt x="28" y="22"/>
                    <a:pt x="27" y="23"/>
                  </a:cubicBezTo>
                  <a:cubicBezTo>
                    <a:pt x="27" y="24"/>
                    <a:pt x="27" y="26"/>
                    <a:pt x="27" y="27"/>
                  </a:cubicBezTo>
                  <a:cubicBezTo>
                    <a:pt x="27" y="30"/>
                    <a:pt x="28" y="32"/>
                    <a:pt x="28" y="35"/>
                  </a:cubicBezTo>
                  <a:cubicBezTo>
                    <a:pt x="29" y="38"/>
                    <a:pt x="29" y="40"/>
                    <a:pt x="30" y="43"/>
                  </a:cubicBezTo>
                  <a:cubicBezTo>
                    <a:pt x="30" y="45"/>
                    <a:pt x="30" y="48"/>
                    <a:pt x="30" y="50"/>
                  </a:cubicBezTo>
                  <a:cubicBezTo>
                    <a:pt x="30" y="53"/>
                    <a:pt x="30" y="56"/>
                    <a:pt x="29" y="58"/>
                  </a:cubicBezTo>
                  <a:cubicBezTo>
                    <a:pt x="29" y="61"/>
                    <a:pt x="29" y="63"/>
                    <a:pt x="28" y="66"/>
                  </a:cubicBezTo>
                  <a:cubicBezTo>
                    <a:pt x="30" y="61"/>
                    <a:pt x="31" y="56"/>
                    <a:pt x="31" y="50"/>
                  </a:cubicBezTo>
                  <a:cubicBezTo>
                    <a:pt x="31" y="48"/>
                    <a:pt x="31" y="45"/>
                    <a:pt x="31" y="43"/>
                  </a:cubicBezTo>
                  <a:cubicBezTo>
                    <a:pt x="30" y="40"/>
                    <a:pt x="30" y="37"/>
                    <a:pt x="30" y="35"/>
                  </a:cubicBezTo>
                  <a:cubicBezTo>
                    <a:pt x="29" y="32"/>
                    <a:pt x="29" y="30"/>
                    <a:pt x="29" y="27"/>
                  </a:cubicBezTo>
                  <a:cubicBezTo>
                    <a:pt x="29" y="26"/>
                    <a:pt x="29" y="25"/>
                    <a:pt x="29" y="23"/>
                  </a:cubicBezTo>
                  <a:cubicBezTo>
                    <a:pt x="29" y="22"/>
                    <a:pt x="29" y="21"/>
                    <a:pt x="30" y="19"/>
                  </a:cubicBezTo>
                  <a:cubicBezTo>
                    <a:pt x="30" y="17"/>
                    <a:pt x="31" y="14"/>
                    <a:pt x="31" y="12"/>
                  </a:cubicBezTo>
                  <a:cubicBezTo>
                    <a:pt x="32" y="10"/>
                    <a:pt x="32" y="9"/>
                    <a:pt x="32" y="8"/>
                  </a:cubicBezTo>
                  <a:cubicBezTo>
                    <a:pt x="32" y="8"/>
                    <a:pt x="33" y="7"/>
                    <a:pt x="33" y="7"/>
                  </a:cubicBezTo>
                  <a:cubicBezTo>
                    <a:pt x="33" y="7"/>
                    <a:pt x="33" y="7"/>
                    <a:pt x="33" y="7"/>
                  </a:cubicBezTo>
                  <a:cubicBezTo>
                    <a:pt x="34" y="9"/>
                    <a:pt x="35" y="11"/>
                    <a:pt x="36" y="14"/>
                  </a:cubicBezTo>
                  <a:cubicBezTo>
                    <a:pt x="36" y="16"/>
                    <a:pt x="37" y="17"/>
                    <a:pt x="38" y="19"/>
                  </a:cubicBezTo>
                  <a:cubicBezTo>
                    <a:pt x="39" y="21"/>
                    <a:pt x="40" y="22"/>
                    <a:pt x="41" y="24"/>
                  </a:cubicBezTo>
                  <a:cubicBezTo>
                    <a:pt x="43" y="27"/>
                    <a:pt x="44" y="30"/>
                    <a:pt x="45" y="34"/>
                  </a:cubicBezTo>
                  <a:cubicBezTo>
                    <a:pt x="46" y="36"/>
                    <a:pt x="46" y="37"/>
                    <a:pt x="46" y="39"/>
                  </a:cubicBezTo>
                  <a:cubicBezTo>
                    <a:pt x="46" y="41"/>
                    <a:pt x="46" y="43"/>
                    <a:pt x="46" y="45"/>
                  </a:cubicBezTo>
                  <a:cubicBezTo>
                    <a:pt x="47" y="41"/>
                    <a:pt x="47" y="37"/>
                    <a:pt x="46" y="34"/>
                  </a:cubicBezTo>
                  <a:cubicBezTo>
                    <a:pt x="46" y="32"/>
                    <a:pt x="45" y="30"/>
                    <a:pt x="45" y="28"/>
                  </a:cubicBezTo>
                  <a:cubicBezTo>
                    <a:pt x="44" y="27"/>
                    <a:pt x="44" y="26"/>
                    <a:pt x="44" y="25"/>
                  </a:cubicBezTo>
                  <a:cubicBezTo>
                    <a:pt x="43" y="25"/>
                    <a:pt x="43" y="25"/>
                    <a:pt x="43" y="24"/>
                  </a:cubicBezTo>
                  <a:cubicBezTo>
                    <a:pt x="43" y="24"/>
                    <a:pt x="42" y="23"/>
                    <a:pt x="42" y="23"/>
                  </a:cubicBezTo>
                  <a:cubicBezTo>
                    <a:pt x="40" y="20"/>
                    <a:pt x="39" y="17"/>
                    <a:pt x="37" y="13"/>
                  </a:cubicBezTo>
                  <a:cubicBezTo>
                    <a:pt x="36" y="11"/>
                    <a:pt x="36" y="10"/>
                    <a:pt x="35" y="8"/>
                  </a:cubicBezTo>
                  <a:cubicBezTo>
                    <a:pt x="35" y="7"/>
                    <a:pt x="34" y="5"/>
                    <a:pt x="34" y="4"/>
                  </a:cubicBezTo>
                  <a:cubicBezTo>
                    <a:pt x="34" y="3"/>
                    <a:pt x="34" y="2"/>
                    <a:pt x="35" y="1"/>
                  </a:cubicBezTo>
                  <a:cubicBezTo>
                    <a:pt x="35" y="1"/>
                    <a:pt x="35" y="0"/>
                    <a:pt x="34" y="0"/>
                  </a:cubicBezTo>
                  <a:cubicBezTo>
                    <a:pt x="33" y="0"/>
                    <a:pt x="32" y="0"/>
                    <a:pt x="32" y="1"/>
                  </a:cubicBezTo>
                  <a:cubicBezTo>
                    <a:pt x="32" y="2"/>
                    <a:pt x="31" y="4"/>
                    <a:pt x="30" y="6"/>
                  </a:cubicBezTo>
                  <a:cubicBezTo>
                    <a:pt x="30" y="7"/>
                    <a:pt x="29" y="8"/>
                    <a:pt x="29" y="9"/>
                  </a:cubicBezTo>
                  <a:cubicBezTo>
                    <a:pt x="28" y="9"/>
                    <a:pt x="28" y="9"/>
                    <a:pt x="28" y="9"/>
                  </a:cubicBezTo>
                  <a:cubicBezTo>
                    <a:pt x="27" y="9"/>
                    <a:pt x="26" y="9"/>
                    <a:pt x="25" y="9"/>
                  </a:cubicBezTo>
                  <a:cubicBezTo>
                    <a:pt x="25" y="9"/>
                    <a:pt x="24" y="9"/>
                    <a:pt x="24" y="10"/>
                  </a:cubicBezTo>
                  <a:cubicBezTo>
                    <a:pt x="23" y="10"/>
                    <a:pt x="23" y="10"/>
                    <a:pt x="23" y="10"/>
                  </a:cubicBezTo>
                  <a:cubicBezTo>
                    <a:pt x="23" y="10"/>
                    <a:pt x="23" y="10"/>
                    <a:pt x="23" y="10"/>
                  </a:cubicBezTo>
                  <a:cubicBezTo>
                    <a:pt x="22" y="10"/>
                    <a:pt x="21" y="10"/>
                    <a:pt x="20" y="11"/>
                  </a:cubicBezTo>
                  <a:cubicBezTo>
                    <a:pt x="18" y="11"/>
                    <a:pt x="17" y="12"/>
                    <a:pt x="15" y="13"/>
                  </a:cubicBezTo>
                  <a:cubicBezTo>
                    <a:pt x="14" y="14"/>
                    <a:pt x="13" y="14"/>
                    <a:pt x="13" y="15"/>
                  </a:cubicBezTo>
                  <a:cubicBezTo>
                    <a:pt x="12" y="15"/>
                    <a:pt x="11" y="16"/>
                    <a:pt x="10" y="16"/>
                  </a:cubicBezTo>
                  <a:cubicBezTo>
                    <a:pt x="11" y="16"/>
                    <a:pt x="12" y="15"/>
                    <a:pt x="13" y="15"/>
                  </a:cubicBezTo>
                  <a:cubicBezTo>
                    <a:pt x="14" y="15"/>
                    <a:pt x="15" y="14"/>
                    <a:pt x="15" y="14"/>
                  </a:cubicBezTo>
                  <a:cubicBezTo>
                    <a:pt x="17" y="13"/>
                    <a:pt x="19" y="13"/>
                    <a:pt x="20" y="12"/>
                  </a:cubicBezTo>
                  <a:cubicBezTo>
                    <a:pt x="21" y="12"/>
                    <a:pt x="22" y="11"/>
                    <a:pt x="23" y="11"/>
                  </a:cubicBezTo>
                  <a:cubicBezTo>
                    <a:pt x="23" y="11"/>
                    <a:pt x="23" y="11"/>
                    <a:pt x="24" y="11"/>
                  </a:cubicBezTo>
                  <a:cubicBezTo>
                    <a:pt x="24" y="11"/>
                    <a:pt x="24" y="11"/>
                    <a:pt x="24" y="11"/>
                  </a:cubicBezTo>
                  <a:cubicBezTo>
                    <a:pt x="25" y="11"/>
                    <a:pt x="25" y="11"/>
                    <a:pt x="26" y="11"/>
                  </a:cubicBezTo>
                  <a:cubicBezTo>
                    <a:pt x="26" y="11"/>
                    <a:pt x="27" y="11"/>
                    <a:pt x="27" y="11"/>
                  </a:cubicBezTo>
                  <a:cubicBezTo>
                    <a:pt x="27" y="11"/>
                    <a:pt x="27" y="12"/>
                    <a:pt x="26" y="13"/>
                  </a:cubicBezTo>
                  <a:cubicBezTo>
                    <a:pt x="21" y="19"/>
                    <a:pt x="21" y="19"/>
                    <a:pt x="21" y="19"/>
                  </a:cubicBezTo>
                  <a:cubicBezTo>
                    <a:pt x="19" y="21"/>
                    <a:pt x="17" y="23"/>
                    <a:pt x="15" y="25"/>
                  </a:cubicBezTo>
                  <a:cubicBezTo>
                    <a:pt x="14" y="27"/>
                    <a:pt x="14" y="27"/>
                    <a:pt x="14" y="27"/>
                  </a:cubicBezTo>
                  <a:cubicBezTo>
                    <a:pt x="13" y="28"/>
                    <a:pt x="13" y="28"/>
                    <a:pt x="12" y="29"/>
                  </a:cubicBezTo>
                  <a:cubicBezTo>
                    <a:pt x="11" y="30"/>
                    <a:pt x="10" y="31"/>
                    <a:pt x="9" y="32"/>
                  </a:cubicBezTo>
                  <a:cubicBezTo>
                    <a:pt x="8" y="32"/>
                    <a:pt x="7" y="33"/>
                    <a:pt x="6" y="34"/>
                  </a:cubicBezTo>
                  <a:cubicBezTo>
                    <a:pt x="4" y="35"/>
                    <a:pt x="3" y="35"/>
                    <a:pt x="2" y="36"/>
                  </a:cubicBezTo>
                  <a:cubicBezTo>
                    <a:pt x="4" y="35"/>
                    <a:pt x="7" y="34"/>
                    <a:pt x="10" y="32"/>
                  </a:cubicBezTo>
                  <a:cubicBezTo>
                    <a:pt x="11" y="31"/>
                    <a:pt x="12" y="30"/>
                    <a:pt x="13" y="29"/>
                  </a:cubicBezTo>
                  <a:close/>
                  <a:moveTo>
                    <a:pt x="17" y="43"/>
                  </a:moveTo>
                  <a:cubicBezTo>
                    <a:pt x="17" y="43"/>
                    <a:pt x="17" y="43"/>
                    <a:pt x="17" y="43"/>
                  </a:cubicBezTo>
                  <a:cubicBezTo>
                    <a:pt x="17" y="43"/>
                    <a:pt x="17" y="43"/>
                    <a:pt x="17" y="43"/>
                  </a:cubicBezTo>
                  <a:cubicBezTo>
                    <a:pt x="17" y="43"/>
                    <a:pt x="17" y="43"/>
                    <a:pt x="17" y="4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2182"/>
            <p:cNvSpPr>
              <a:spLocks/>
            </p:cNvSpPr>
            <p:nvPr/>
          </p:nvSpPr>
          <p:spPr bwMode="auto">
            <a:xfrm>
              <a:off x="5973727" y="4525988"/>
              <a:ext cx="255589" cy="209551"/>
            </a:xfrm>
            <a:custGeom>
              <a:avLst/>
              <a:gdLst>
                <a:gd name="T0" fmla="*/ 26 w 68"/>
                <a:gd name="T1" fmla="*/ 52 h 56"/>
                <a:gd name="T2" fmla="*/ 30 w 68"/>
                <a:gd name="T3" fmla="*/ 49 h 56"/>
                <a:gd name="T4" fmla="*/ 40 w 68"/>
                <a:gd name="T5" fmla="*/ 37 h 56"/>
                <a:gd name="T6" fmla="*/ 51 w 68"/>
                <a:gd name="T7" fmla="*/ 16 h 56"/>
                <a:gd name="T8" fmla="*/ 61 w 68"/>
                <a:gd name="T9" fmla="*/ 6 h 56"/>
                <a:gd name="T10" fmla="*/ 68 w 68"/>
                <a:gd name="T11" fmla="*/ 0 h 56"/>
                <a:gd name="T12" fmla="*/ 55 w 68"/>
                <a:gd name="T13" fmla="*/ 7 h 56"/>
                <a:gd name="T14" fmla="*/ 26 w 68"/>
                <a:gd name="T15" fmla="*/ 35 h 56"/>
                <a:gd name="T16" fmla="*/ 12 w 68"/>
                <a:gd name="T17" fmla="*/ 47 h 56"/>
                <a:gd name="T18" fmla="*/ 0 w 68"/>
                <a:gd name="T19" fmla="*/ 56 h 56"/>
                <a:gd name="T20" fmla="*/ 0 w 68"/>
                <a:gd name="T21" fmla="*/ 56 h 56"/>
                <a:gd name="T22" fmla="*/ 26 w 68"/>
                <a:gd name="T23"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56">
                  <a:moveTo>
                    <a:pt x="26" y="52"/>
                  </a:moveTo>
                  <a:cubicBezTo>
                    <a:pt x="28" y="51"/>
                    <a:pt x="29" y="50"/>
                    <a:pt x="30" y="49"/>
                  </a:cubicBezTo>
                  <a:cubicBezTo>
                    <a:pt x="34" y="45"/>
                    <a:pt x="37" y="41"/>
                    <a:pt x="40" y="37"/>
                  </a:cubicBezTo>
                  <a:cubicBezTo>
                    <a:pt x="45" y="30"/>
                    <a:pt x="47" y="23"/>
                    <a:pt x="51" y="16"/>
                  </a:cubicBezTo>
                  <a:cubicBezTo>
                    <a:pt x="54" y="12"/>
                    <a:pt x="57" y="9"/>
                    <a:pt x="61" y="6"/>
                  </a:cubicBezTo>
                  <a:cubicBezTo>
                    <a:pt x="64" y="5"/>
                    <a:pt x="66" y="2"/>
                    <a:pt x="68" y="0"/>
                  </a:cubicBezTo>
                  <a:cubicBezTo>
                    <a:pt x="63" y="3"/>
                    <a:pt x="58" y="6"/>
                    <a:pt x="55" y="7"/>
                  </a:cubicBezTo>
                  <a:cubicBezTo>
                    <a:pt x="43" y="13"/>
                    <a:pt x="35" y="25"/>
                    <a:pt x="26" y="35"/>
                  </a:cubicBezTo>
                  <a:cubicBezTo>
                    <a:pt x="21" y="39"/>
                    <a:pt x="17" y="43"/>
                    <a:pt x="12" y="47"/>
                  </a:cubicBezTo>
                  <a:cubicBezTo>
                    <a:pt x="8" y="50"/>
                    <a:pt x="4" y="53"/>
                    <a:pt x="0" y="56"/>
                  </a:cubicBezTo>
                  <a:cubicBezTo>
                    <a:pt x="0" y="56"/>
                    <a:pt x="0" y="56"/>
                    <a:pt x="0" y="56"/>
                  </a:cubicBezTo>
                  <a:cubicBezTo>
                    <a:pt x="8" y="53"/>
                    <a:pt x="17" y="52"/>
                    <a:pt x="26" y="5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2185"/>
            <p:cNvSpPr>
              <a:spLocks/>
            </p:cNvSpPr>
            <p:nvPr/>
          </p:nvSpPr>
          <p:spPr bwMode="auto">
            <a:xfrm>
              <a:off x="6000715" y="4597426"/>
              <a:ext cx="119063" cy="77788"/>
            </a:xfrm>
            <a:custGeom>
              <a:avLst/>
              <a:gdLst>
                <a:gd name="T0" fmla="*/ 19 w 32"/>
                <a:gd name="T1" fmla="*/ 13 h 21"/>
                <a:gd name="T2" fmla="*/ 32 w 32"/>
                <a:gd name="T3" fmla="*/ 0 h 21"/>
                <a:gd name="T4" fmla="*/ 24 w 32"/>
                <a:gd name="T5" fmla="*/ 5 h 21"/>
                <a:gd name="T6" fmla="*/ 13 w 32"/>
                <a:gd name="T7" fmla="*/ 3 h 21"/>
                <a:gd name="T8" fmla="*/ 7 w 32"/>
                <a:gd name="T9" fmla="*/ 0 h 21"/>
                <a:gd name="T10" fmla="*/ 0 w 32"/>
                <a:gd name="T11" fmla="*/ 20 h 21"/>
                <a:gd name="T12" fmla="*/ 19 w 32"/>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19" y="13"/>
                  </a:moveTo>
                  <a:cubicBezTo>
                    <a:pt x="24" y="10"/>
                    <a:pt x="28" y="5"/>
                    <a:pt x="32" y="0"/>
                  </a:cubicBezTo>
                  <a:cubicBezTo>
                    <a:pt x="30" y="2"/>
                    <a:pt x="27" y="4"/>
                    <a:pt x="24" y="5"/>
                  </a:cubicBezTo>
                  <a:cubicBezTo>
                    <a:pt x="20" y="7"/>
                    <a:pt x="17" y="5"/>
                    <a:pt x="13" y="3"/>
                  </a:cubicBezTo>
                  <a:cubicBezTo>
                    <a:pt x="11" y="2"/>
                    <a:pt x="9" y="0"/>
                    <a:pt x="7" y="0"/>
                  </a:cubicBezTo>
                  <a:cubicBezTo>
                    <a:pt x="4" y="6"/>
                    <a:pt x="2" y="13"/>
                    <a:pt x="0" y="20"/>
                  </a:cubicBezTo>
                  <a:cubicBezTo>
                    <a:pt x="7" y="21"/>
                    <a:pt x="14" y="16"/>
                    <a:pt x="19"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2186"/>
            <p:cNvSpPr>
              <a:spLocks/>
            </p:cNvSpPr>
            <p:nvPr/>
          </p:nvSpPr>
          <p:spPr bwMode="auto">
            <a:xfrm>
              <a:off x="6173754" y="4432325"/>
              <a:ext cx="179389" cy="261939"/>
            </a:xfrm>
            <a:custGeom>
              <a:avLst/>
              <a:gdLst>
                <a:gd name="T0" fmla="*/ 15 w 48"/>
                <a:gd name="T1" fmla="*/ 25 h 70"/>
                <a:gd name="T2" fmla="*/ 12 w 48"/>
                <a:gd name="T3" fmla="*/ 35 h 70"/>
                <a:gd name="T4" fmla="*/ 11 w 48"/>
                <a:gd name="T5" fmla="*/ 47 h 70"/>
                <a:gd name="T6" fmla="*/ 0 w 48"/>
                <a:gd name="T7" fmla="*/ 70 h 70"/>
                <a:gd name="T8" fmla="*/ 0 w 48"/>
                <a:gd name="T9" fmla="*/ 70 h 70"/>
                <a:gd name="T10" fmla="*/ 19 w 48"/>
                <a:gd name="T11" fmla="*/ 50 h 70"/>
                <a:gd name="T12" fmla="*/ 19 w 48"/>
                <a:gd name="T13" fmla="*/ 23 h 70"/>
                <a:gd name="T14" fmla="*/ 32 w 48"/>
                <a:gd name="T15" fmla="*/ 14 h 70"/>
                <a:gd name="T16" fmla="*/ 42 w 48"/>
                <a:gd name="T17" fmla="*/ 9 h 70"/>
                <a:gd name="T18" fmla="*/ 48 w 48"/>
                <a:gd name="T19" fmla="*/ 2 h 70"/>
                <a:gd name="T20" fmla="*/ 45 w 48"/>
                <a:gd name="T21" fmla="*/ 0 h 70"/>
                <a:gd name="T22" fmla="*/ 41 w 48"/>
                <a:gd name="T23" fmla="*/ 8 h 70"/>
                <a:gd name="T24" fmla="*/ 31 w 48"/>
                <a:gd name="T25" fmla="*/ 14 h 70"/>
                <a:gd name="T26" fmla="*/ 18 w 48"/>
                <a:gd name="T27" fmla="*/ 22 h 70"/>
                <a:gd name="T28" fmla="*/ 15 w 48"/>
                <a:gd name="T29" fmla="*/ 2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70">
                  <a:moveTo>
                    <a:pt x="15" y="25"/>
                  </a:moveTo>
                  <a:cubicBezTo>
                    <a:pt x="14" y="28"/>
                    <a:pt x="13" y="33"/>
                    <a:pt x="12" y="35"/>
                  </a:cubicBezTo>
                  <a:cubicBezTo>
                    <a:pt x="11" y="39"/>
                    <a:pt x="12" y="43"/>
                    <a:pt x="11" y="47"/>
                  </a:cubicBezTo>
                  <a:cubicBezTo>
                    <a:pt x="10" y="56"/>
                    <a:pt x="7" y="64"/>
                    <a:pt x="0" y="70"/>
                  </a:cubicBezTo>
                  <a:cubicBezTo>
                    <a:pt x="0" y="70"/>
                    <a:pt x="0" y="70"/>
                    <a:pt x="0" y="70"/>
                  </a:cubicBezTo>
                  <a:cubicBezTo>
                    <a:pt x="8" y="65"/>
                    <a:pt x="15" y="58"/>
                    <a:pt x="19" y="50"/>
                  </a:cubicBezTo>
                  <a:cubicBezTo>
                    <a:pt x="22" y="44"/>
                    <a:pt x="25" y="31"/>
                    <a:pt x="19" y="23"/>
                  </a:cubicBezTo>
                  <a:cubicBezTo>
                    <a:pt x="22" y="17"/>
                    <a:pt x="27" y="17"/>
                    <a:pt x="32" y="14"/>
                  </a:cubicBezTo>
                  <a:cubicBezTo>
                    <a:pt x="35" y="13"/>
                    <a:pt x="39" y="11"/>
                    <a:pt x="42" y="9"/>
                  </a:cubicBezTo>
                  <a:cubicBezTo>
                    <a:pt x="44" y="7"/>
                    <a:pt x="46" y="4"/>
                    <a:pt x="48" y="2"/>
                  </a:cubicBezTo>
                  <a:cubicBezTo>
                    <a:pt x="47" y="2"/>
                    <a:pt x="46" y="1"/>
                    <a:pt x="45" y="0"/>
                  </a:cubicBezTo>
                  <a:cubicBezTo>
                    <a:pt x="44" y="3"/>
                    <a:pt x="43" y="6"/>
                    <a:pt x="41" y="8"/>
                  </a:cubicBezTo>
                  <a:cubicBezTo>
                    <a:pt x="38" y="10"/>
                    <a:pt x="34" y="12"/>
                    <a:pt x="31" y="14"/>
                  </a:cubicBezTo>
                  <a:cubicBezTo>
                    <a:pt x="26" y="16"/>
                    <a:pt x="20" y="18"/>
                    <a:pt x="18" y="22"/>
                  </a:cubicBezTo>
                  <a:cubicBezTo>
                    <a:pt x="17" y="23"/>
                    <a:pt x="16" y="24"/>
                    <a:pt x="15"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2187"/>
            <p:cNvSpPr>
              <a:spLocks noEditPoints="1"/>
            </p:cNvSpPr>
            <p:nvPr/>
          </p:nvSpPr>
          <p:spPr bwMode="auto">
            <a:xfrm>
              <a:off x="5984840" y="4514875"/>
              <a:ext cx="255589" cy="214314"/>
            </a:xfrm>
            <a:custGeom>
              <a:avLst/>
              <a:gdLst>
                <a:gd name="T0" fmla="*/ 36 w 68"/>
                <a:gd name="T1" fmla="*/ 14 h 57"/>
                <a:gd name="T2" fmla="*/ 45 w 68"/>
                <a:gd name="T3" fmla="*/ 12 h 57"/>
                <a:gd name="T4" fmla="*/ 38 w 68"/>
                <a:gd name="T5" fmla="*/ 18 h 57"/>
                <a:gd name="T6" fmla="*/ 34 w 68"/>
                <a:gd name="T7" fmla="*/ 23 h 57"/>
                <a:gd name="T8" fmla="*/ 29 w 68"/>
                <a:gd name="T9" fmla="*/ 26 h 57"/>
                <a:gd name="T10" fmla="*/ 22 w 68"/>
                <a:gd name="T11" fmla="*/ 26 h 57"/>
                <a:gd name="T12" fmla="*/ 20 w 68"/>
                <a:gd name="T13" fmla="*/ 26 h 57"/>
                <a:gd name="T14" fmla="*/ 16 w 68"/>
                <a:gd name="T15" fmla="*/ 24 h 57"/>
                <a:gd name="T16" fmla="*/ 18 w 68"/>
                <a:gd name="T17" fmla="*/ 26 h 57"/>
                <a:gd name="T18" fmla="*/ 21 w 68"/>
                <a:gd name="T19" fmla="*/ 27 h 57"/>
                <a:gd name="T20" fmla="*/ 25 w 68"/>
                <a:gd name="T21" fmla="*/ 28 h 57"/>
                <a:gd name="T22" fmla="*/ 30 w 68"/>
                <a:gd name="T23" fmla="*/ 28 h 57"/>
                <a:gd name="T24" fmla="*/ 28 w 68"/>
                <a:gd name="T25" fmla="*/ 30 h 57"/>
                <a:gd name="T26" fmla="*/ 19 w 68"/>
                <a:gd name="T27" fmla="*/ 37 h 57"/>
                <a:gd name="T28" fmla="*/ 13 w 68"/>
                <a:gd name="T29" fmla="*/ 40 h 57"/>
                <a:gd name="T30" fmla="*/ 7 w 68"/>
                <a:gd name="T31" fmla="*/ 42 h 57"/>
                <a:gd name="T32" fmla="*/ 20 w 68"/>
                <a:gd name="T33" fmla="*/ 38 h 57"/>
                <a:gd name="T34" fmla="*/ 21 w 68"/>
                <a:gd name="T35" fmla="*/ 39 h 57"/>
                <a:gd name="T36" fmla="*/ 9 w 68"/>
                <a:gd name="T37" fmla="*/ 50 h 57"/>
                <a:gd name="T38" fmla="*/ 18 w 68"/>
                <a:gd name="T39" fmla="*/ 44 h 57"/>
                <a:gd name="T40" fmla="*/ 25 w 68"/>
                <a:gd name="T41" fmla="*/ 36 h 57"/>
                <a:gd name="T42" fmla="*/ 39 w 68"/>
                <a:gd name="T43" fmla="*/ 20 h 57"/>
                <a:gd name="T44" fmla="*/ 48 w 68"/>
                <a:gd name="T45" fmla="*/ 13 h 57"/>
                <a:gd name="T46" fmla="*/ 56 w 68"/>
                <a:gd name="T47" fmla="*/ 9 h 57"/>
                <a:gd name="T48" fmla="*/ 49 w 68"/>
                <a:gd name="T49" fmla="*/ 17 h 57"/>
                <a:gd name="T50" fmla="*/ 43 w 68"/>
                <a:gd name="T51" fmla="*/ 27 h 57"/>
                <a:gd name="T52" fmla="*/ 36 w 68"/>
                <a:gd name="T53" fmla="*/ 41 h 57"/>
                <a:gd name="T54" fmla="*/ 26 w 68"/>
                <a:gd name="T55" fmla="*/ 52 h 57"/>
                <a:gd name="T56" fmla="*/ 41 w 68"/>
                <a:gd name="T57" fmla="*/ 35 h 57"/>
                <a:gd name="T58" fmla="*/ 48 w 68"/>
                <a:gd name="T59" fmla="*/ 21 h 57"/>
                <a:gd name="T60" fmla="*/ 53 w 68"/>
                <a:gd name="T61" fmla="*/ 15 h 57"/>
                <a:gd name="T62" fmla="*/ 62 w 68"/>
                <a:gd name="T63" fmla="*/ 7 h 57"/>
                <a:gd name="T64" fmla="*/ 63 w 68"/>
                <a:gd name="T65" fmla="*/ 6 h 57"/>
                <a:gd name="T66" fmla="*/ 60 w 68"/>
                <a:gd name="T67" fmla="*/ 19 h 57"/>
                <a:gd name="T68" fmla="*/ 58 w 68"/>
                <a:gd name="T69" fmla="*/ 36 h 57"/>
                <a:gd name="T70" fmla="*/ 53 w 68"/>
                <a:gd name="T71" fmla="*/ 45 h 57"/>
                <a:gd name="T72" fmla="*/ 61 w 68"/>
                <a:gd name="T73" fmla="*/ 31 h 57"/>
                <a:gd name="T74" fmla="*/ 61 w 68"/>
                <a:gd name="T75" fmla="*/ 26 h 57"/>
                <a:gd name="T76" fmla="*/ 63 w 68"/>
                <a:gd name="T77" fmla="*/ 14 h 57"/>
                <a:gd name="T78" fmla="*/ 65 w 68"/>
                <a:gd name="T79" fmla="*/ 5 h 57"/>
                <a:gd name="T80" fmla="*/ 68 w 68"/>
                <a:gd name="T81" fmla="*/ 1 h 57"/>
                <a:gd name="T82" fmla="*/ 61 w 68"/>
                <a:gd name="T83" fmla="*/ 4 h 57"/>
                <a:gd name="T84" fmla="*/ 58 w 68"/>
                <a:gd name="T85" fmla="*/ 5 h 57"/>
                <a:gd name="T86" fmla="*/ 54 w 68"/>
                <a:gd name="T87" fmla="*/ 4 h 57"/>
                <a:gd name="T88" fmla="*/ 53 w 68"/>
                <a:gd name="T89" fmla="*/ 3 h 57"/>
                <a:gd name="T90" fmla="*/ 44 w 68"/>
                <a:gd name="T91" fmla="*/ 2 h 57"/>
                <a:gd name="T92" fmla="*/ 39 w 68"/>
                <a:gd name="T93" fmla="*/ 2 h 57"/>
                <a:gd name="T94" fmla="*/ 44 w 68"/>
                <a:gd name="T95" fmla="*/ 2 h 57"/>
                <a:gd name="T96" fmla="*/ 52 w 68"/>
                <a:gd name="T97" fmla="*/ 5 h 57"/>
                <a:gd name="T98" fmla="*/ 53 w 68"/>
                <a:gd name="T99" fmla="*/ 5 h 57"/>
                <a:gd name="T100" fmla="*/ 56 w 68"/>
                <a:gd name="T101" fmla="*/ 7 h 57"/>
                <a:gd name="T102" fmla="*/ 46 w 68"/>
                <a:gd name="T103" fmla="*/ 10 h 57"/>
                <a:gd name="T104" fmla="*/ 36 w 68"/>
                <a:gd name="T105" fmla="*/ 13 h 57"/>
                <a:gd name="T106" fmla="*/ 29 w 68"/>
                <a:gd name="T107" fmla="*/ 14 h 57"/>
                <a:gd name="T108" fmla="*/ 21 w 68"/>
                <a:gd name="T109" fmla="*/ 13 h 57"/>
                <a:gd name="T110" fmla="*/ 34 w 68"/>
                <a:gd name="T111" fmla="*/ 14 h 57"/>
                <a:gd name="T112" fmla="*/ 30 w 68"/>
                <a:gd name="T113" fmla="*/ 28 h 57"/>
                <a:gd name="T114" fmla="*/ 30 w 68"/>
                <a:gd name="T11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 h="57">
                  <a:moveTo>
                    <a:pt x="34" y="14"/>
                  </a:moveTo>
                  <a:cubicBezTo>
                    <a:pt x="35" y="14"/>
                    <a:pt x="35" y="14"/>
                    <a:pt x="36" y="14"/>
                  </a:cubicBezTo>
                  <a:cubicBezTo>
                    <a:pt x="38" y="13"/>
                    <a:pt x="38" y="13"/>
                    <a:pt x="38" y="13"/>
                  </a:cubicBezTo>
                  <a:cubicBezTo>
                    <a:pt x="41" y="13"/>
                    <a:pt x="43" y="12"/>
                    <a:pt x="45" y="12"/>
                  </a:cubicBezTo>
                  <a:cubicBezTo>
                    <a:pt x="44" y="12"/>
                    <a:pt x="43" y="13"/>
                    <a:pt x="42" y="14"/>
                  </a:cubicBezTo>
                  <a:cubicBezTo>
                    <a:pt x="40" y="15"/>
                    <a:pt x="39" y="17"/>
                    <a:pt x="38" y="18"/>
                  </a:cubicBezTo>
                  <a:cubicBezTo>
                    <a:pt x="37" y="19"/>
                    <a:pt x="35" y="21"/>
                    <a:pt x="34" y="22"/>
                  </a:cubicBezTo>
                  <a:cubicBezTo>
                    <a:pt x="34" y="22"/>
                    <a:pt x="34" y="23"/>
                    <a:pt x="34" y="23"/>
                  </a:cubicBezTo>
                  <a:cubicBezTo>
                    <a:pt x="33" y="23"/>
                    <a:pt x="32" y="24"/>
                    <a:pt x="31" y="25"/>
                  </a:cubicBezTo>
                  <a:cubicBezTo>
                    <a:pt x="30" y="26"/>
                    <a:pt x="30" y="26"/>
                    <a:pt x="29" y="26"/>
                  </a:cubicBezTo>
                  <a:cubicBezTo>
                    <a:pt x="28" y="27"/>
                    <a:pt x="26" y="27"/>
                    <a:pt x="25" y="26"/>
                  </a:cubicBezTo>
                  <a:cubicBezTo>
                    <a:pt x="24" y="26"/>
                    <a:pt x="23" y="26"/>
                    <a:pt x="22" y="26"/>
                  </a:cubicBezTo>
                  <a:cubicBezTo>
                    <a:pt x="21" y="26"/>
                    <a:pt x="21" y="26"/>
                    <a:pt x="21" y="26"/>
                  </a:cubicBezTo>
                  <a:cubicBezTo>
                    <a:pt x="21" y="26"/>
                    <a:pt x="21" y="26"/>
                    <a:pt x="20" y="26"/>
                  </a:cubicBezTo>
                  <a:cubicBezTo>
                    <a:pt x="20" y="25"/>
                    <a:pt x="19" y="25"/>
                    <a:pt x="19" y="25"/>
                  </a:cubicBezTo>
                  <a:cubicBezTo>
                    <a:pt x="18" y="25"/>
                    <a:pt x="17" y="24"/>
                    <a:pt x="16" y="24"/>
                  </a:cubicBezTo>
                  <a:cubicBezTo>
                    <a:pt x="15" y="23"/>
                    <a:pt x="14" y="23"/>
                    <a:pt x="13" y="22"/>
                  </a:cubicBezTo>
                  <a:cubicBezTo>
                    <a:pt x="14" y="23"/>
                    <a:pt x="16" y="25"/>
                    <a:pt x="18" y="26"/>
                  </a:cubicBezTo>
                  <a:cubicBezTo>
                    <a:pt x="19" y="26"/>
                    <a:pt x="20" y="26"/>
                    <a:pt x="20" y="26"/>
                  </a:cubicBezTo>
                  <a:cubicBezTo>
                    <a:pt x="20" y="27"/>
                    <a:pt x="21" y="27"/>
                    <a:pt x="21" y="27"/>
                  </a:cubicBezTo>
                  <a:cubicBezTo>
                    <a:pt x="22" y="27"/>
                    <a:pt x="22" y="27"/>
                    <a:pt x="22" y="27"/>
                  </a:cubicBezTo>
                  <a:cubicBezTo>
                    <a:pt x="23" y="27"/>
                    <a:pt x="24" y="28"/>
                    <a:pt x="25" y="28"/>
                  </a:cubicBezTo>
                  <a:cubicBezTo>
                    <a:pt x="26" y="28"/>
                    <a:pt x="28" y="28"/>
                    <a:pt x="29" y="28"/>
                  </a:cubicBezTo>
                  <a:cubicBezTo>
                    <a:pt x="29" y="28"/>
                    <a:pt x="29" y="28"/>
                    <a:pt x="30" y="28"/>
                  </a:cubicBezTo>
                  <a:cubicBezTo>
                    <a:pt x="29" y="28"/>
                    <a:pt x="29" y="28"/>
                    <a:pt x="29" y="29"/>
                  </a:cubicBezTo>
                  <a:cubicBezTo>
                    <a:pt x="28" y="29"/>
                    <a:pt x="28" y="30"/>
                    <a:pt x="28" y="30"/>
                  </a:cubicBezTo>
                  <a:cubicBezTo>
                    <a:pt x="27" y="31"/>
                    <a:pt x="26" y="32"/>
                    <a:pt x="25" y="33"/>
                  </a:cubicBezTo>
                  <a:cubicBezTo>
                    <a:pt x="23" y="34"/>
                    <a:pt x="21" y="35"/>
                    <a:pt x="19" y="37"/>
                  </a:cubicBezTo>
                  <a:cubicBezTo>
                    <a:pt x="18" y="37"/>
                    <a:pt x="17" y="38"/>
                    <a:pt x="16" y="38"/>
                  </a:cubicBezTo>
                  <a:cubicBezTo>
                    <a:pt x="15" y="39"/>
                    <a:pt x="14" y="39"/>
                    <a:pt x="13" y="40"/>
                  </a:cubicBezTo>
                  <a:cubicBezTo>
                    <a:pt x="12" y="40"/>
                    <a:pt x="11" y="41"/>
                    <a:pt x="10" y="41"/>
                  </a:cubicBezTo>
                  <a:cubicBezTo>
                    <a:pt x="9" y="42"/>
                    <a:pt x="8" y="42"/>
                    <a:pt x="7" y="42"/>
                  </a:cubicBezTo>
                  <a:cubicBezTo>
                    <a:pt x="9" y="42"/>
                    <a:pt x="11" y="41"/>
                    <a:pt x="13" y="41"/>
                  </a:cubicBezTo>
                  <a:cubicBezTo>
                    <a:pt x="16" y="40"/>
                    <a:pt x="18" y="39"/>
                    <a:pt x="20" y="38"/>
                  </a:cubicBezTo>
                  <a:cubicBezTo>
                    <a:pt x="21" y="37"/>
                    <a:pt x="23" y="36"/>
                    <a:pt x="24" y="36"/>
                  </a:cubicBezTo>
                  <a:cubicBezTo>
                    <a:pt x="23" y="37"/>
                    <a:pt x="22" y="38"/>
                    <a:pt x="21" y="39"/>
                  </a:cubicBezTo>
                  <a:cubicBezTo>
                    <a:pt x="19" y="41"/>
                    <a:pt x="18" y="42"/>
                    <a:pt x="17" y="43"/>
                  </a:cubicBezTo>
                  <a:cubicBezTo>
                    <a:pt x="14" y="46"/>
                    <a:pt x="12" y="48"/>
                    <a:pt x="9" y="50"/>
                  </a:cubicBezTo>
                  <a:cubicBezTo>
                    <a:pt x="6" y="53"/>
                    <a:pt x="3" y="55"/>
                    <a:pt x="0" y="57"/>
                  </a:cubicBezTo>
                  <a:cubicBezTo>
                    <a:pt x="6" y="53"/>
                    <a:pt x="12" y="49"/>
                    <a:pt x="18" y="44"/>
                  </a:cubicBezTo>
                  <a:cubicBezTo>
                    <a:pt x="19" y="43"/>
                    <a:pt x="20" y="42"/>
                    <a:pt x="22" y="40"/>
                  </a:cubicBezTo>
                  <a:cubicBezTo>
                    <a:pt x="23" y="39"/>
                    <a:pt x="24" y="38"/>
                    <a:pt x="25" y="36"/>
                  </a:cubicBezTo>
                  <a:cubicBezTo>
                    <a:pt x="28" y="33"/>
                    <a:pt x="30" y="31"/>
                    <a:pt x="32" y="28"/>
                  </a:cubicBezTo>
                  <a:cubicBezTo>
                    <a:pt x="35" y="25"/>
                    <a:pt x="37" y="22"/>
                    <a:pt x="39" y="20"/>
                  </a:cubicBezTo>
                  <a:cubicBezTo>
                    <a:pt x="41" y="18"/>
                    <a:pt x="42" y="17"/>
                    <a:pt x="43" y="16"/>
                  </a:cubicBezTo>
                  <a:cubicBezTo>
                    <a:pt x="45" y="15"/>
                    <a:pt x="46" y="14"/>
                    <a:pt x="48" y="13"/>
                  </a:cubicBezTo>
                  <a:cubicBezTo>
                    <a:pt x="49" y="12"/>
                    <a:pt x="51" y="11"/>
                    <a:pt x="53" y="11"/>
                  </a:cubicBezTo>
                  <a:cubicBezTo>
                    <a:pt x="54" y="10"/>
                    <a:pt x="55" y="10"/>
                    <a:pt x="56" y="9"/>
                  </a:cubicBezTo>
                  <a:cubicBezTo>
                    <a:pt x="55" y="11"/>
                    <a:pt x="53" y="12"/>
                    <a:pt x="52" y="14"/>
                  </a:cubicBezTo>
                  <a:cubicBezTo>
                    <a:pt x="51" y="15"/>
                    <a:pt x="50" y="16"/>
                    <a:pt x="49" y="17"/>
                  </a:cubicBezTo>
                  <a:cubicBezTo>
                    <a:pt x="48" y="18"/>
                    <a:pt x="48" y="19"/>
                    <a:pt x="47" y="20"/>
                  </a:cubicBezTo>
                  <a:cubicBezTo>
                    <a:pt x="45" y="22"/>
                    <a:pt x="44" y="25"/>
                    <a:pt x="43" y="27"/>
                  </a:cubicBezTo>
                  <a:cubicBezTo>
                    <a:pt x="42" y="30"/>
                    <a:pt x="41" y="32"/>
                    <a:pt x="40" y="34"/>
                  </a:cubicBezTo>
                  <a:cubicBezTo>
                    <a:pt x="39" y="37"/>
                    <a:pt x="38" y="39"/>
                    <a:pt x="36" y="41"/>
                  </a:cubicBezTo>
                  <a:cubicBezTo>
                    <a:pt x="35" y="43"/>
                    <a:pt x="33" y="45"/>
                    <a:pt x="31" y="47"/>
                  </a:cubicBezTo>
                  <a:cubicBezTo>
                    <a:pt x="30" y="49"/>
                    <a:pt x="28" y="51"/>
                    <a:pt x="26" y="52"/>
                  </a:cubicBezTo>
                  <a:cubicBezTo>
                    <a:pt x="30" y="49"/>
                    <a:pt x="34" y="46"/>
                    <a:pt x="37" y="41"/>
                  </a:cubicBezTo>
                  <a:cubicBezTo>
                    <a:pt x="38" y="39"/>
                    <a:pt x="40" y="37"/>
                    <a:pt x="41" y="35"/>
                  </a:cubicBezTo>
                  <a:cubicBezTo>
                    <a:pt x="42" y="32"/>
                    <a:pt x="43" y="30"/>
                    <a:pt x="45" y="28"/>
                  </a:cubicBezTo>
                  <a:cubicBezTo>
                    <a:pt x="46" y="25"/>
                    <a:pt x="47" y="23"/>
                    <a:pt x="48" y="21"/>
                  </a:cubicBezTo>
                  <a:cubicBezTo>
                    <a:pt x="49" y="20"/>
                    <a:pt x="50" y="19"/>
                    <a:pt x="51" y="18"/>
                  </a:cubicBezTo>
                  <a:cubicBezTo>
                    <a:pt x="51" y="17"/>
                    <a:pt x="52" y="16"/>
                    <a:pt x="53" y="15"/>
                  </a:cubicBezTo>
                  <a:cubicBezTo>
                    <a:pt x="55" y="13"/>
                    <a:pt x="57" y="11"/>
                    <a:pt x="59" y="9"/>
                  </a:cubicBezTo>
                  <a:cubicBezTo>
                    <a:pt x="60" y="9"/>
                    <a:pt x="61" y="8"/>
                    <a:pt x="62" y="7"/>
                  </a:cubicBezTo>
                  <a:cubicBezTo>
                    <a:pt x="62" y="7"/>
                    <a:pt x="62" y="6"/>
                    <a:pt x="63" y="6"/>
                  </a:cubicBezTo>
                  <a:cubicBezTo>
                    <a:pt x="63" y="6"/>
                    <a:pt x="63" y="6"/>
                    <a:pt x="63" y="6"/>
                  </a:cubicBezTo>
                  <a:cubicBezTo>
                    <a:pt x="62" y="9"/>
                    <a:pt x="62" y="11"/>
                    <a:pt x="61" y="14"/>
                  </a:cubicBezTo>
                  <a:cubicBezTo>
                    <a:pt x="61" y="15"/>
                    <a:pt x="61" y="17"/>
                    <a:pt x="60" y="19"/>
                  </a:cubicBezTo>
                  <a:cubicBezTo>
                    <a:pt x="60" y="21"/>
                    <a:pt x="60" y="23"/>
                    <a:pt x="60" y="25"/>
                  </a:cubicBezTo>
                  <a:cubicBezTo>
                    <a:pt x="60" y="29"/>
                    <a:pt x="59" y="32"/>
                    <a:pt x="58" y="36"/>
                  </a:cubicBezTo>
                  <a:cubicBezTo>
                    <a:pt x="57" y="37"/>
                    <a:pt x="57" y="39"/>
                    <a:pt x="56" y="41"/>
                  </a:cubicBezTo>
                  <a:cubicBezTo>
                    <a:pt x="55" y="42"/>
                    <a:pt x="54" y="44"/>
                    <a:pt x="53" y="45"/>
                  </a:cubicBezTo>
                  <a:cubicBezTo>
                    <a:pt x="55" y="42"/>
                    <a:pt x="57" y="39"/>
                    <a:pt x="59" y="36"/>
                  </a:cubicBezTo>
                  <a:cubicBezTo>
                    <a:pt x="60" y="34"/>
                    <a:pt x="60" y="32"/>
                    <a:pt x="61" y="31"/>
                  </a:cubicBezTo>
                  <a:cubicBezTo>
                    <a:pt x="61" y="30"/>
                    <a:pt x="61" y="29"/>
                    <a:pt x="61" y="28"/>
                  </a:cubicBezTo>
                  <a:cubicBezTo>
                    <a:pt x="61" y="27"/>
                    <a:pt x="61" y="27"/>
                    <a:pt x="61" y="26"/>
                  </a:cubicBezTo>
                  <a:cubicBezTo>
                    <a:pt x="62" y="26"/>
                    <a:pt x="62" y="25"/>
                    <a:pt x="62" y="25"/>
                  </a:cubicBezTo>
                  <a:cubicBezTo>
                    <a:pt x="62" y="21"/>
                    <a:pt x="62" y="18"/>
                    <a:pt x="63" y="14"/>
                  </a:cubicBezTo>
                  <a:cubicBezTo>
                    <a:pt x="63" y="12"/>
                    <a:pt x="64" y="10"/>
                    <a:pt x="64" y="9"/>
                  </a:cubicBezTo>
                  <a:cubicBezTo>
                    <a:pt x="64" y="7"/>
                    <a:pt x="65" y="6"/>
                    <a:pt x="65" y="5"/>
                  </a:cubicBezTo>
                  <a:cubicBezTo>
                    <a:pt x="66" y="4"/>
                    <a:pt x="67" y="4"/>
                    <a:pt x="67" y="3"/>
                  </a:cubicBezTo>
                  <a:cubicBezTo>
                    <a:pt x="68" y="2"/>
                    <a:pt x="68" y="2"/>
                    <a:pt x="68" y="1"/>
                  </a:cubicBezTo>
                  <a:cubicBezTo>
                    <a:pt x="67" y="0"/>
                    <a:pt x="66" y="0"/>
                    <a:pt x="66" y="1"/>
                  </a:cubicBezTo>
                  <a:cubicBezTo>
                    <a:pt x="64" y="2"/>
                    <a:pt x="63" y="3"/>
                    <a:pt x="61" y="4"/>
                  </a:cubicBezTo>
                  <a:cubicBezTo>
                    <a:pt x="60" y="4"/>
                    <a:pt x="59" y="5"/>
                    <a:pt x="58" y="5"/>
                  </a:cubicBezTo>
                  <a:cubicBezTo>
                    <a:pt x="58" y="5"/>
                    <a:pt x="58" y="5"/>
                    <a:pt x="58" y="5"/>
                  </a:cubicBezTo>
                  <a:cubicBezTo>
                    <a:pt x="57" y="5"/>
                    <a:pt x="56" y="5"/>
                    <a:pt x="55" y="4"/>
                  </a:cubicBezTo>
                  <a:cubicBezTo>
                    <a:pt x="55" y="4"/>
                    <a:pt x="54" y="4"/>
                    <a:pt x="54" y="4"/>
                  </a:cubicBezTo>
                  <a:cubicBezTo>
                    <a:pt x="53" y="3"/>
                    <a:pt x="53" y="3"/>
                    <a:pt x="53" y="3"/>
                  </a:cubicBezTo>
                  <a:cubicBezTo>
                    <a:pt x="53" y="3"/>
                    <a:pt x="53" y="3"/>
                    <a:pt x="53" y="3"/>
                  </a:cubicBezTo>
                  <a:cubicBezTo>
                    <a:pt x="52" y="3"/>
                    <a:pt x="51" y="2"/>
                    <a:pt x="50" y="2"/>
                  </a:cubicBezTo>
                  <a:cubicBezTo>
                    <a:pt x="48" y="2"/>
                    <a:pt x="46" y="2"/>
                    <a:pt x="44" y="2"/>
                  </a:cubicBezTo>
                  <a:cubicBezTo>
                    <a:pt x="44" y="2"/>
                    <a:pt x="43" y="2"/>
                    <a:pt x="42" y="2"/>
                  </a:cubicBezTo>
                  <a:cubicBezTo>
                    <a:pt x="41" y="1"/>
                    <a:pt x="40" y="1"/>
                    <a:pt x="39" y="2"/>
                  </a:cubicBezTo>
                  <a:cubicBezTo>
                    <a:pt x="40" y="2"/>
                    <a:pt x="41" y="2"/>
                    <a:pt x="42" y="2"/>
                  </a:cubicBezTo>
                  <a:cubicBezTo>
                    <a:pt x="43" y="2"/>
                    <a:pt x="43" y="2"/>
                    <a:pt x="44" y="2"/>
                  </a:cubicBezTo>
                  <a:cubicBezTo>
                    <a:pt x="46" y="3"/>
                    <a:pt x="48" y="3"/>
                    <a:pt x="50" y="4"/>
                  </a:cubicBezTo>
                  <a:cubicBezTo>
                    <a:pt x="50" y="4"/>
                    <a:pt x="51" y="4"/>
                    <a:pt x="52" y="5"/>
                  </a:cubicBezTo>
                  <a:cubicBezTo>
                    <a:pt x="52" y="5"/>
                    <a:pt x="52" y="5"/>
                    <a:pt x="53" y="5"/>
                  </a:cubicBezTo>
                  <a:cubicBezTo>
                    <a:pt x="53" y="5"/>
                    <a:pt x="53" y="5"/>
                    <a:pt x="53" y="5"/>
                  </a:cubicBezTo>
                  <a:cubicBezTo>
                    <a:pt x="54" y="5"/>
                    <a:pt x="54" y="6"/>
                    <a:pt x="54" y="6"/>
                  </a:cubicBezTo>
                  <a:cubicBezTo>
                    <a:pt x="55" y="6"/>
                    <a:pt x="56" y="6"/>
                    <a:pt x="56" y="7"/>
                  </a:cubicBezTo>
                  <a:cubicBezTo>
                    <a:pt x="55" y="7"/>
                    <a:pt x="55" y="7"/>
                    <a:pt x="54" y="7"/>
                  </a:cubicBezTo>
                  <a:cubicBezTo>
                    <a:pt x="46" y="10"/>
                    <a:pt x="46" y="10"/>
                    <a:pt x="46" y="10"/>
                  </a:cubicBezTo>
                  <a:cubicBezTo>
                    <a:pt x="44" y="10"/>
                    <a:pt x="41" y="11"/>
                    <a:pt x="38" y="12"/>
                  </a:cubicBezTo>
                  <a:cubicBezTo>
                    <a:pt x="36" y="13"/>
                    <a:pt x="36" y="13"/>
                    <a:pt x="36" y="13"/>
                  </a:cubicBezTo>
                  <a:cubicBezTo>
                    <a:pt x="35" y="13"/>
                    <a:pt x="34" y="13"/>
                    <a:pt x="34" y="13"/>
                  </a:cubicBezTo>
                  <a:cubicBezTo>
                    <a:pt x="32" y="13"/>
                    <a:pt x="31" y="14"/>
                    <a:pt x="29" y="14"/>
                  </a:cubicBezTo>
                  <a:cubicBezTo>
                    <a:pt x="28" y="14"/>
                    <a:pt x="27" y="14"/>
                    <a:pt x="25" y="14"/>
                  </a:cubicBezTo>
                  <a:cubicBezTo>
                    <a:pt x="24" y="13"/>
                    <a:pt x="22" y="13"/>
                    <a:pt x="21" y="13"/>
                  </a:cubicBezTo>
                  <a:cubicBezTo>
                    <a:pt x="24" y="14"/>
                    <a:pt x="27" y="14"/>
                    <a:pt x="29" y="14"/>
                  </a:cubicBezTo>
                  <a:cubicBezTo>
                    <a:pt x="31" y="14"/>
                    <a:pt x="32" y="14"/>
                    <a:pt x="34" y="14"/>
                  </a:cubicBezTo>
                  <a:close/>
                  <a:moveTo>
                    <a:pt x="30" y="27"/>
                  </a:moveTo>
                  <a:cubicBezTo>
                    <a:pt x="30" y="28"/>
                    <a:pt x="30" y="28"/>
                    <a:pt x="30" y="28"/>
                  </a:cubicBezTo>
                  <a:cubicBezTo>
                    <a:pt x="30" y="28"/>
                    <a:pt x="30" y="28"/>
                    <a:pt x="30" y="28"/>
                  </a:cubicBezTo>
                  <a:cubicBezTo>
                    <a:pt x="30" y="28"/>
                    <a:pt x="30" y="28"/>
                    <a:pt x="30" y="2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2188"/>
            <p:cNvSpPr>
              <a:spLocks/>
            </p:cNvSpPr>
            <p:nvPr/>
          </p:nvSpPr>
          <p:spPr bwMode="auto">
            <a:xfrm>
              <a:off x="6019765" y="4905403"/>
              <a:ext cx="319089" cy="138113"/>
            </a:xfrm>
            <a:custGeom>
              <a:avLst/>
              <a:gdLst>
                <a:gd name="T0" fmla="*/ 27 w 85"/>
                <a:gd name="T1" fmla="*/ 37 h 37"/>
                <a:gd name="T2" fmla="*/ 32 w 85"/>
                <a:gd name="T3" fmla="*/ 35 h 37"/>
                <a:gd name="T4" fmla="*/ 45 w 85"/>
                <a:gd name="T5" fmla="*/ 27 h 37"/>
                <a:gd name="T6" fmla="*/ 64 w 85"/>
                <a:gd name="T7" fmla="*/ 10 h 37"/>
                <a:gd name="T8" fmla="*/ 77 w 85"/>
                <a:gd name="T9" fmla="*/ 4 h 37"/>
                <a:gd name="T10" fmla="*/ 85 w 85"/>
                <a:gd name="T11" fmla="*/ 0 h 37"/>
                <a:gd name="T12" fmla="*/ 71 w 85"/>
                <a:gd name="T13" fmla="*/ 2 h 37"/>
                <a:gd name="T14" fmla="*/ 32 w 85"/>
                <a:gd name="T15" fmla="*/ 20 h 37"/>
                <a:gd name="T16" fmla="*/ 15 w 85"/>
                <a:gd name="T17" fmla="*/ 27 h 37"/>
                <a:gd name="T18" fmla="*/ 0 w 85"/>
                <a:gd name="T19" fmla="*/ 32 h 37"/>
                <a:gd name="T20" fmla="*/ 0 w 85"/>
                <a:gd name="T21" fmla="*/ 33 h 37"/>
                <a:gd name="T22" fmla="*/ 27 w 85"/>
                <a:gd name="T2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7">
                  <a:moveTo>
                    <a:pt x="27" y="37"/>
                  </a:moveTo>
                  <a:cubicBezTo>
                    <a:pt x="29" y="36"/>
                    <a:pt x="30" y="36"/>
                    <a:pt x="32" y="35"/>
                  </a:cubicBezTo>
                  <a:cubicBezTo>
                    <a:pt x="37" y="33"/>
                    <a:pt x="41" y="30"/>
                    <a:pt x="45" y="27"/>
                  </a:cubicBezTo>
                  <a:cubicBezTo>
                    <a:pt x="52" y="22"/>
                    <a:pt x="57" y="16"/>
                    <a:pt x="64" y="10"/>
                  </a:cubicBezTo>
                  <a:cubicBezTo>
                    <a:pt x="68" y="7"/>
                    <a:pt x="72" y="5"/>
                    <a:pt x="77" y="4"/>
                  </a:cubicBezTo>
                  <a:cubicBezTo>
                    <a:pt x="80" y="3"/>
                    <a:pt x="83" y="1"/>
                    <a:pt x="85" y="0"/>
                  </a:cubicBezTo>
                  <a:cubicBezTo>
                    <a:pt x="80" y="1"/>
                    <a:pt x="74" y="2"/>
                    <a:pt x="71" y="2"/>
                  </a:cubicBezTo>
                  <a:cubicBezTo>
                    <a:pt x="56" y="5"/>
                    <a:pt x="45" y="14"/>
                    <a:pt x="32" y="20"/>
                  </a:cubicBezTo>
                  <a:cubicBezTo>
                    <a:pt x="27" y="23"/>
                    <a:pt x="21" y="25"/>
                    <a:pt x="15" y="27"/>
                  </a:cubicBezTo>
                  <a:cubicBezTo>
                    <a:pt x="10" y="29"/>
                    <a:pt x="5" y="31"/>
                    <a:pt x="0" y="32"/>
                  </a:cubicBezTo>
                  <a:cubicBezTo>
                    <a:pt x="0" y="32"/>
                    <a:pt x="0" y="33"/>
                    <a:pt x="0" y="33"/>
                  </a:cubicBezTo>
                  <a:cubicBezTo>
                    <a:pt x="9" y="32"/>
                    <a:pt x="18" y="35"/>
                    <a:pt x="27" y="3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2191"/>
            <p:cNvSpPr>
              <a:spLocks/>
            </p:cNvSpPr>
            <p:nvPr/>
          </p:nvSpPr>
          <p:spPr bwMode="auto">
            <a:xfrm>
              <a:off x="6067390" y="4905403"/>
              <a:ext cx="142876" cy="79376"/>
            </a:xfrm>
            <a:custGeom>
              <a:avLst/>
              <a:gdLst>
                <a:gd name="T0" fmla="*/ 21 w 38"/>
                <a:gd name="T1" fmla="*/ 17 h 21"/>
                <a:gd name="T2" fmla="*/ 38 w 38"/>
                <a:gd name="T3" fmla="*/ 9 h 21"/>
                <a:gd name="T4" fmla="*/ 28 w 38"/>
                <a:gd name="T5" fmla="*/ 11 h 21"/>
                <a:gd name="T6" fmla="*/ 18 w 38"/>
                <a:gd name="T7" fmla="*/ 6 h 21"/>
                <a:gd name="T8" fmla="*/ 13 w 38"/>
                <a:gd name="T9" fmla="*/ 0 h 21"/>
                <a:gd name="T10" fmla="*/ 0 w 38"/>
                <a:gd name="T11" fmla="*/ 19 h 21"/>
                <a:gd name="T12" fmla="*/ 21 w 38"/>
                <a:gd name="T13" fmla="*/ 17 h 21"/>
              </a:gdLst>
              <a:ahLst/>
              <a:cxnLst>
                <a:cxn ang="0">
                  <a:pos x="T0" y="T1"/>
                </a:cxn>
                <a:cxn ang="0">
                  <a:pos x="T2" y="T3"/>
                </a:cxn>
                <a:cxn ang="0">
                  <a:pos x="T4" y="T5"/>
                </a:cxn>
                <a:cxn ang="0">
                  <a:pos x="T6" y="T7"/>
                </a:cxn>
                <a:cxn ang="0">
                  <a:pos x="T8" y="T9"/>
                </a:cxn>
                <a:cxn ang="0">
                  <a:pos x="T10" y="T11"/>
                </a:cxn>
                <a:cxn ang="0">
                  <a:pos x="T12" y="T13"/>
                </a:cxn>
              </a:cxnLst>
              <a:rect l="0" t="0" r="r" b="b"/>
              <a:pathLst>
                <a:path w="38" h="21">
                  <a:moveTo>
                    <a:pt x="21" y="17"/>
                  </a:moveTo>
                  <a:cubicBezTo>
                    <a:pt x="27" y="16"/>
                    <a:pt x="32" y="12"/>
                    <a:pt x="38" y="9"/>
                  </a:cubicBezTo>
                  <a:cubicBezTo>
                    <a:pt x="35" y="10"/>
                    <a:pt x="31" y="11"/>
                    <a:pt x="28" y="11"/>
                  </a:cubicBezTo>
                  <a:cubicBezTo>
                    <a:pt x="24" y="12"/>
                    <a:pt x="21" y="8"/>
                    <a:pt x="18" y="6"/>
                  </a:cubicBezTo>
                  <a:cubicBezTo>
                    <a:pt x="17" y="4"/>
                    <a:pt x="15" y="1"/>
                    <a:pt x="13" y="0"/>
                  </a:cubicBezTo>
                  <a:cubicBezTo>
                    <a:pt x="8" y="6"/>
                    <a:pt x="4" y="12"/>
                    <a:pt x="0" y="19"/>
                  </a:cubicBezTo>
                  <a:cubicBezTo>
                    <a:pt x="6" y="21"/>
                    <a:pt x="15" y="18"/>
                    <a:pt x="21"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2192"/>
            <p:cNvSpPr>
              <a:spLocks/>
            </p:cNvSpPr>
            <p:nvPr/>
          </p:nvSpPr>
          <p:spPr bwMode="auto">
            <a:xfrm>
              <a:off x="6226141" y="4848253"/>
              <a:ext cx="266702" cy="203201"/>
            </a:xfrm>
            <a:custGeom>
              <a:avLst/>
              <a:gdLst>
                <a:gd name="T0" fmla="*/ 30 w 71"/>
                <a:gd name="T1" fmla="*/ 15 h 54"/>
                <a:gd name="T2" fmla="*/ 24 w 71"/>
                <a:gd name="T3" fmla="*/ 24 h 54"/>
                <a:gd name="T4" fmla="*/ 19 w 71"/>
                <a:gd name="T5" fmla="*/ 35 h 54"/>
                <a:gd name="T6" fmla="*/ 0 w 71"/>
                <a:gd name="T7" fmla="*/ 54 h 54"/>
                <a:gd name="T8" fmla="*/ 0 w 71"/>
                <a:gd name="T9" fmla="*/ 54 h 54"/>
                <a:gd name="T10" fmla="*/ 26 w 71"/>
                <a:gd name="T11" fmla="*/ 40 h 54"/>
                <a:gd name="T12" fmla="*/ 35 w 71"/>
                <a:gd name="T13" fmla="*/ 14 h 54"/>
                <a:gd name="T14" fmla="*/ 51 w 71"/>
                <a:gd name="T15" fmla="*/ 10 h 54"/>
                <a:gd name="T16" fmla="*/ 62 w 71"/>
                <a:gd name="T17" fmla="*/ 8 h 54"/>
                <a:gd name="T18" fmla="*/ 71 w 71"/>
                <a:gd name="T19" fmla="*/ 3 h 54"/>
                <a:gd name="T20" fmla="*/ 69 w 71"/>
                <a:gd name="T21" fmla="*/ 0 h 54"/>
                <a:gd name="T22" fmla="*/ 62 w 71"/>
                <a:gd name="T23" fmla="*/ 6 h 54"/>
                <a:gd name="T24" fmla="*/ 50 w 71"/>
                <a:gd name="T25" fmla="*/ 9 h 54"/>
                <a:gd name="T26" fmla="*/ 34 w 71"/>
                <a:gd name="T27" fmla="*/ 13 h 54"/>
                <a:gd name="T28" fmla="*/ 30 w 71"/>
                <a:gd name="T29" fmla="*/ 1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54">
                  <a:moveTo>
                    <a:pt x="30" y="15"/>
                  </a:moveTo>
                  <a:cubicBezTo>
                    <a:pt x="29" y="17"/>
                    <a:pt x="26" y="22"/>
                    <a:pt x="24" y="24"/>
                  </a:cubicBezTo>
                  <a:cubicBezTo>
                    <a:pt x="21" y="27"/>
                    <a:pt x="21" y="31"/>
                    <a:pt x="19" y="35"/>
                  </a:cubicBezTo>
                  <a:cubicBezTo>
                    <a:pt x="14" y="44"/>
                    <a:pt x="10" y="50"/>
                    <a:pt x="0" y="54"/>
                  </a:cubicBezTo>
                  <a:cubicBezTo>
                    <a:pt x="0" y="54"/>
                    <a:pt x="0" y="54"/>
                    <a:pt x="0" y="54"/>
                  </a:cubicBezTo>
                  <a:cubicBezTo>
                    <a:pt x="10" y="52"/>
                    <a:pt x="19" y="47"/>
                    <a:pt x="26" y="40"/>
                  </a:cubicBezTo>
                  <a:cubicBezTo>
                    <a:pt x="31" y="36"/>
                    <a:pt x="38" y="24"/>
                    <a:pt x="35" y="14"/>
                  </a:cubicBezTo>
                  <a:cubicBezTo>
                    <a:pt x="40" y="9"/>
                    <a:pt x="45" y="10"/>
                    <a:pt x="51" y="10"/>
                  </a:cubicBezTo>
                  <a:cubicBezTo>
                    <a:pt x="55" y="9"/>
                    <a:pt x="59" y="9"/>
                    <a:pt x="62" y="8"/>
                  </a:cubicBezTo>
                  <a:cubicBezTo>
                    <a:pt x="66" y="6"/>
                    <a:pt x="68" y="5"/>
                    <a:pt x="71" y="3"/>
                  </a:cubicBezTo>
                  <a:cubicBezTo>
                    <a:pt x="70" y="2"/>
                    <a:pt x="69" y="1"/>
                    <a:pt x="69" y="0"/>
                  </a:cubicBezTo>
                  <a:cubicBezTo>
                    <a:pt x="67" y="3"/>
                    <a:pt x="65" y="5"/>
                    <a:pt x="62" y="6"/>
                  </a:cubicBezTo>
                  <a:cubicBezTo>
                    <a:pt x="58" y="8"/>
                    <a:pt x="54" y="8"/>
                    <a:pt x="50" y="9"/>
                  </a:cubicBezTo>
                  <a:cubicBezTo>
                    <a:pt x="45" y="9"/>
                    <a:pt x="38" y="10"/>
                    <a:pt x="34" y="13"/>
                  </a:cubicBezTo>
                  <a:cubicBezTo>
                    <a:pt x="33" y="14"/>
                    <a:pt x="32" y="14"/>
                    <a:pt x="30"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2194"/>
            <p:cNvSpPr>
              <a:spLocks/>
            </p:cNvSpPr>
            <p:nvPr/>
          </p:nvSpPr>
          <p:spPr bwMode="auto">
            <a:xfrm>
              <a:off x="3589288" y="5795997"/>
              <a:ext cx="266702" cy="66675"/>
            </a:xfrm>
            <a:custGeom>
              <a:avLst/>
              <a:gdLst>
                <a:gd name="T0" fmla="*/ 19 w 71"/>
                <a:gd name="T1" fmla="*/ 18 h 18"/>
                <a:gd name="T2" fmla="*/ 23 w 71"/>
                <a:gd name="T3" fmla="*/ 17 h 18"/>
                <a:gd name="T4" fmla="*/ 35 w 71"/>
                <a:gd name="T5" fmla="*/ 14 h 18"/>
                <a:gd name="T6" fmla="*/ 52 w 71"/>
                <a:gd name="T7" fmla="*/ 6 h 18"/>
                <a:gd name="T8" fmla="*/ 64 w 71"/>
                <a:gd name="T9" fmla="*/ 3 h 18"/>
                <a:gd name="T10" fmla="*/ 71 w 71"/>
                <a:gd name="T11" fmla="*/ 2 h 18"/>
                <a:gd name="T12" fmla="*/ 59 w 71"/>
                <a:gd name="T13" fmla="*/ 1 h 18"/>
                <a:gd name="T14" fmla="*/ 27 w 71"/>
                <a:gd name="T15" fmla="*/ 6 h 18"/>
                <a:gd name="T16" fmla="*/ 12 w 71"/>
                <a:gd name="T17" fmla="*/ 8 h 18"/>
                <a:gd name="T18" fmla="*/ 0 w 71"/>
                <a:gd name="T19" fmla="*/ 9 h 18"/>
                <a:gd name="T20" fmla="*/ 0 w 71"/>
                <a:gd name="T21" fmla="*/ 9 h 18"/>
                <a:gd name="T22" fmla="*/ 19 w 71"/>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18">
                  <a:moveTo>
                    <a:pt x="19" y="18"/>
                  </a:moveTo>
                  <a:cubicBezTo>
                    <a:pt x="21" y="18"/>
                    <a:pt x="22" y="18"/>
                    <a:pt x="23" y="17"/>
                  </a:cubicBezTo>
                  <a:cubicBezTo>
                    <a:pt x="27" y="17"/>
                    <a:pt x="31" y="15"/>
                    <a:pt x="35" y="14"/>
                  </a:cubicBezTo>
                  <a:cubicBezTo>
                    <a:pt x="41" y="12"/>
                    <a:pt x="46" y="8"/>
                    <a:pt x="52" y="6"/>
                  </a:cubicBezTo>
                  <a:cubicBezTo>
                    <a:pt x="56" y="4"/>
                    <a:pt x="60" y="3"/>
                    <a:pt x="64" y="3"/>
                  </a:cubicBezTo>
                  <a:cubicBezTo>
                    <a:pt x="66" y="3"/>
                    <a:pt x="69" y="3"/>
                    <a:pt x="71" y="2"/>
                  </a:cubicBezTo>
                  <a:cubicBezTo>
                    <a:pt x="66" y="2"/>
                    <a:pt x="61" y="1"/>
                    <a:pt x="59" y="1"/>
                  </a:cubicBezTo>
                  <a:cubicBezTo>
                    <a:pt x="48" y="0"/>
                    <a:pt x="37" y="4"/>
                    <a:pt x="27" y="6"/>
                  </a:cubicBezTo>
                  <a:cubicBezTo>
                    <a:pt x="22" y="7"/>
                    <a:pt x="17" y="8"/>
                    <a:pt x="12" y="8"/>
                  </a:cubicBezTo>
                  <a:cubicBezTo>
                    <a:pt x="8" y="8"/>
                    <a:pt x="4" y="8"/>
                    <a:pt x="0" y="9"/>
                  </a:cubicBezTo>
                  <a:cubicBezTo>
                    <a:pt x="0" y="9"/>
                    <a:pt x="0" y="9"/>
                    <a:pt x="0" y="9"/>
                  </a:cubicBezTo>
                  <a:cubicBezTo>
                    <a:pt x="7" y="11"/>
                    <a:pt x="13" y="14"/>
                    <a:pt x="19"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19" name="Picture 2195"/>
            <p:cNvPicPr>
              <a:picLocks noChangeAspect="1" noChangeArrowheads="1"/>
            </p:cNvPicPr>
            <p:nvPr/>
          </p:nvPicPr>
          <p:blipFill>
            <a:blip r:embed="rId67" cstate="screen">
              <a:extLst>
                <a:ext uri="{28A0092B-C50C-407E-A947-70E740481C1C}">
                  <a14:useLocalDpi xmlns:a14="http://schemas.microsoft.com/office/drawing/2010/main"/>
                </a:ext>
              </a:extLst>
            </a:blip>
            <a:srcRect/>
            <a:stretch>
              <a:fillRect/>
            </a:stretch>
          </p:blipFill>
          <p:spPr bwMode="auto">
            <a:xfrm>
              <a:off x="3646438" y="5781709"/>
              <a:ext cx="225426"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0" name="Picture 2196"/>
            <p:cNvPicPr>
              <a:picLocks noChangeAspect="1" noChangeArrowheads="1"/>
            </p:cNvPicPr>
            <p:nvPr/>
          </p:nvPicPr>
          <p:blipFill>
            <a:blip r:embed="rId68" cstate="screen">
              <a:extLst>
                <a:ext uri="{28A0092B-C50C-407E-A947-70E740481C1C}">
                  <a14:useLocalDpi xmlns:a14="http://schemas.microsoft.com/office/drawing/2010/main"/>
                </a:ext>
              </a:extLst>
            </a:blip>
            <a:srcRect/>
            <a:stretch>
              <a:fillRect/>
            </a:stretch>
          </p:blipFill>
          <p:spPr bwMode="auto">
            <a:xfrm>
              <a:off x="3573413" y="5708684"/>
              <a:ext cx="30480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1" name="Freeform 2197"/>
            <p:cNvSpPr>
              <a:spLocks/>
            </p:cNvSpPr>
            <p:nvPr/>
          </p:nvSpPr>
          <p:spPr bwMode="auto">
            <a:xfrm>
              <a:off x="3633738" y="5757897"/>
              <a:ext cx="117476" cy="55563"/>
            </a:xfrm>
            <a:custGeom>
              <a:avLst/>
              <a:gdLst>
                <a:gd name="T0" fmla="*/ 16 w 31"/>
                <a:gd name="T1" fmla="*/ 14 h 15"/>
                <a:gd name="T2" fmla="*/ 31 w 31"/>
                <a:gd name="T3" fmla="*/ 12 h 15"/>
                <a:gd name="T4" fmla="*/ 23 w 31"/>
                <a:gd name="T5" fmla="*/ 12 h 15"/>
                <a:gd name="T6" fmla="*/ 17 w 31"/>
                <a:gd name="T7" fmla="*/ 5 h 15"/>
                <a:gd name="T8" fmla="*/ 14 w 31"/>
                <a:gd name="T9" fmla="*/ 0 h 15"/>
                <a:gd name="T10" fmla="*/ 0 w 31"/>
                <a:gd name="T11" fmla="*/ 11 h 15"/>
                <a:gd name="T12" fmla="*/ 16 w 31"/>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31" h="15">
                  <a:moveTo>
                    <a:pt x="16" y="14"/>
                  </a:moveTo>
                  <a:cubicBezTo>
                    <a:pt x="21" y="15"/>
                    <a:pt x="26" y="13"/>
                    <a:pt x="31" y="12"/>
                  </a:cubicBezTo>
                  <a:cubicBezTo>
                    <a:pt x="28" y="12"/>
                    <a:pt x="25" y="12"/>
                    <a:pt x="23" y="12"/>
                  </a:cubicBezTo>
                  <a:cubicBezTo>
                    <a:pt x="20" y="11"/>
                    <a:pt x="18" y="8"/>
                    <a:pt x="17" y="5"/>
                  </a:cubicBezTo>
                  <a:cubicBezTo>
                    <a:pt x="16" y="3"/>
                    <a:pt x="15" y="1"/>
                    <a:pt x="14" y="0"/>
                  </a:cubicBezTo>
                  <a:cubicBezTo>
                    <a:pt x="9" y="3"/>
                    <a:pt x="5" y="7"/>
                    <a:pt x="0" y="11"/>
                  </a:cubicBezTo>
                  <a:cubicBezTo>
                    <a:pt x="4" y="14"/>
                    <a:pt x="12" y="14"/>
                    <a:pt x="16"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2198"/>
            <p:cNvSpPr>
              <a:spLocks/>
            </p:cNvSpPr>
            <p:nvPr/>
          </p:nvSpPr>
          <p:spPr bwMode="auto">
            <a:xfrm>
              <a:off x="3740101" y="5791235"/>
              <a:ext cx="239714" cy="101601"/>
            </a:xfrm>
            <a:custGeom>
              <a:avLst/>
              <a:gdLst>
                <a:gd name="T0" fmla="*/ 31 w 64"/>
                <a:gd name="T1" fmla="*/ 3 h 27"/>
                <a:gd name="T2" fmla="*/ 24 w 64"/>
                <a:gd name="T3" fmla="*/ 9 h 27"/>
                <a:gd name="T4" fmla="*/ 18 w 64"/>
                <a:gd name="T5" fmla="*/ 16 h 27"/>
                <a:gd name="T6" fmla="*/ 0 w 64"/>
                <a:gd name="T7" fmla="*/ 26 h 27"/>
                <a:gd name="T8" fmla="*/ 0 w 64"/>
                <a:gd name="T9" fmla="*/ 27 h 27"/>
                <a:gd name="T10" fmla="*/ 23 w 64"/>
                <a:gd name="T11" fmla="*/ 22 h 27"/>
                <a:gd name="T12" fmla="*/ 34 w 64"/>
                <a:gd name="T13" fmla="*/ 4 h 27"/>
                <a:gd name="T14" fmla="*/ 47 w 64"/>
                <a:gd name="T15" fmla="*/ 4 h 27"/>
                <a:gd name="T16" fmla="*/ 56 w 64"/>
                <a:gd name="T17" fmla="*/ 5 h 27"/>
                <a:gd name="T18" fmla="*/ 64 w 64"/>
                <a:gd name="T19" fmla="*/ 3 h 27"/>
                <a:gd name="T20" fmla="*/ 63 w 64"/>
                <a:gd name="T21" fmla="*/ 0 h 27"/>
                <a:gd name="T22" fmla="*/ 56 w 64"/>
                <a:gd name="T23" fmla="*/ 4 h 27"/>
                <a:gd name="T24" fmla="*/ 47 w 64"/>
                <a:gd name="T25" fmla="*/ 3 h 27"/>
                <a:gd name="T26" fmla="*/ 34 w 64"/>
                <a:gd name="T27" fmla="*/ 3 h 27"/>
                <a:gd name="T28" fmla="*/ 31 w 64"/>
                <a:gd name="T2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27">
                  <a:moveTo>
                    <a:pt x="31" y="3"/>
                  </a:moveTo>
                  <a:cubicBezTo>
                    <a:pt x="29" y="5"/>
                    <a:pt x="26" y="8"/>
                    <a:pt x="24" y="9"/>
                  </a:cubicBezTo>
                  <a:cubicBezTo>
                    <a:pt x="21" y="11"/>
                    <a:pt x="20" y="14"/>
                    <a:pt x="18" y="16"/>
                  </a:cubicBezTo>
                  <a:cubicBezTo>
                    <a:pt x="13" y="22"/>
                    <a:pt x="8" y="25"/>
                    <a:pt x="0" y="26"/>
                  </a:cubicBezTo>
                  <a:cubicBezTo>
                    <a:pt x="0" y="26"/>
                    <a:pt x="0" y="26"/>
                    <a:pt x="0" y="27"/>
                  </a:cubicBezTo>
                  <a:cubicBezTo>
                    <a:pt x="8" y="27"/>
                    <a:pt x="16" y="25"/>
                    <a:pt x="23" y="22"/>
                  </a:cubicBezTo>
                  <a:cubicBezTo>
                    <a:pt x="27" y="19"/>
                    <a:pt x="35" y="12"/>
                    <a:pt x="34" y="4"/>
                  </a:cubicBezTo>
                  <a:cubicBezTo>
                    <a:pt x="39" y="1"/>
                    <a:pt x="43" y="3"/>
                    <a:pt x="47" y="4"/>
                  </a:cubicBezTo>
                  <a:cubicBezTo>
                    <a:pt x="50" y="4"/>
                    <a:pt x="53" y="5"/>
                    <a:pt x="56" y="5"/>
                  </a:cubicBezTo>
                  <a:cubicBezTo>
                    <a:pt x="59" y="4"/>
                    <a:pt x="61" y="4"/>
                    <a:pt x="64" y="3"/>
                  </a:cubicBezTo>
                  <a:cubicBezTo>
                    <a:pt x="63" y="2"/>
                    <a:pt x="62" y="1"/>
                    <a:pt x="63" y="0"/>
                  </a:cubicBezTo>
                  <a:cubicBezTo>
                    <a:pt x="61" y="2"/>
                    <a:pt x="59" y="3"/>
                    <a:pt x="56" y="4"/>
                  </a:cubicBezTo>
                  <a:cubicBezTo>
                    <a:pt x="53" y="4"/>
                    <a:pt x="50" y="3"/>
                    <a:pt x="47" y="3"/>
                  </a:cubicBezTo>
                  <a:cubicBezTo>
                    <a:pt x="42" y="2"/>
                    <a:pt x="37" y="1"/>
                    <a:pt x="34" y="3"/>
                  </a:cubicBezTo>
                  <a:cubicBezTo>
                    <a:pt x="33" y="3"/>
                    <a:pt x="32" y="3"/>
                    <a:pt x="31" y="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2199"/>
            <p:cNvSpPr>
              <a:spLocks noEditPoints="1"/>
            </p:cNvSpPr>
            <p:nvPr/>
          </p:nvSpPr>
          <p:spPr bwMode="auto">
            <a:xfrm>
              <a:off x="3600401" y="5754722"/>
              <a:ext cx="266702" cy="134938"/>
            </a:xfrm>
            <a:custGeom>
              <a:avLst/>
              <a:gdLst>
                <a:gd name="T0" fmla="*/ 44 w 71"/>
                <a:gd name="T1" fmla="*/ 7 h 36"/>
                <a:gd name="T2" fmla="*/ 51 w 71"/>
                <a:gd name="T3" fmla="*/ 10 h 36"/>
                <a:gd name="T4" fmla="*/ 43 w 71"/>
                <a:gd name="T5" fmla="*/ 11 h 36"/>
                <a:gd name="T6" fmla="*/ 38 w 71"/>
                <a:gd name="T7" fmla="*/ 12 h 36"/>
                <a:gd name="T8" fmla="*/ 33 w 71"/>
                <a:gd name="T9" fmla="*/ 12 h 36"/>
                <a:gd name="T10" fmla="*/ 29 w 71"/>
                <a:gd name="T11" fmla="*/ 9 h 36"/>
                <a:gd name="T12" fmla="*/ 28 w 71"/>
                <a:gd name="T13" fmla="*/ 8 h 36"/>
                <a:gd name="T14" fmla="*/ 25 w 71"/>
                <a:gd name="T15" fmla="*/ 5 h 36"/>
                <a:gd name="T16" fmla="*/ 26 w 71"/>
                <a:gd name="T17" fmla="*/ 7 h 36"/>
                <a:gd name="T18" fmla="*/ 28 w 71"/>
                <a:gd name="T19" fmla="*/ 9 h 36"/>
                <a:gd name="T20" fmla="*/ 30 w 71"/>
                <a:gd name="T21" fmla="*/ 12 h 36"/>
                <a:gd name="T22" fmla="*/ 33 w 71"/>
                <a:gd name="T23" fmla="*/ 14 h 36"/>
                <a:gd name="T24" fmla="*/ 30 w 71"/>
                <a:gd name="T25" fmla="*/ 14 h 36"/>
                <a:gd name="T26" fmla="*/ 22 w 71"/>
                <a:gd name="T27" fmla="*/ 15 h 36"/>
                <a:gd name="T28" fmla="*/ 16 w 71"/>
                <a:gd name="T29" fmla="*/ 14 h 36"/>
                <a:gd name="T30" fmla="*/ 11 w 71"/>
                <a:gd name="T31" fmla="*/ 13 h 36"/>
                <a:gd name="T32" fmla="*/ 22 w 71"/>
                <a:gd name="T33" fmla="*/ 16 h 36"/>
                <a:gd name="T34" fmla="*/ 22 w 71"/>
                <a:gd name="T35" fmla="*/ 17 h 36"/>
                <a:gd name="T36" fmla="*/ 9 w 71"/>
                <a:gd name="T37" fmla="*/ 19 h 36"/>
                <a:gd name="T38" fmla="*/ 17 w 71"/>
                <a:gd name="T39" fmla="*/ 19 h 36"/>
                <a:gd name="T40" fmla="*/ 26 w 71"/>
                <a:gd name="T41" fmla="*/ 17 h 36"/>
                <a:gd name="T42" fmla="*/ 43 w 71"/>
                <a:gd name="T43" fmla="*/ 13 h 36"/>
                <a:gd name="T44" fmla="*/ 52 w 71"/>
                <a:gd name="T45" fmla="*/ 12 h 36"/>
                <a:gd name="T46" fmla="*/ 59 w 71"/>
                <a:gd name="T47" fmla="*/ 13 h 36"/>
                <a:gd name="T48" fmla="*/ 51 w 71"/>
                <a:gd name="T49" fmla="*/ 15 h 36"/>
                <a:gd name="T50" fmla="*/ 42 w 71"/>
                <a:gd name="T51" fmla="*/ 19 h 36"/>
                <a:gd name="T52" fmla="*/ 31 w 71"/>
                <a:gd name="T53" fmla="*/ 26 h 36"/>
                <a:gd name="T54" fmla="*/ 19 w 71"/>
                <a:gd name="T55" fmla="*/ 28 h 36"/>
                <a:gd name="T56" fmla="*/ 37 w 71"/>
                <a:gd name="T57" fmla="*/ 24 h 36"/>
                <a:gd name="T58" fmla="*/ 48 w 71"/>
                <a:gd name="T59" fmla="*/ 17 h 36"/>
                <a:gd name="T60" fmla="*/ 55 w 71"/>
                <a:gd name="T61" fmla="*/ 16 h 36"/>
                <a:gd name="T62" fmla="*/ 64 w 71"/>
                <a:gd name="T63" fmla="*/ 14 h 36"/>
                <a:gd name="T64" fmla="*/ 65 w 71"/>
                <a:gd name="T65" fmla="*/ 14 h 36"/>
                <a:gd name="T66" fmla="*/ 57 w 71"/>
                <a:gd name="T67" fmla="*/ 22 h 36"/>
                <a:gd name="T68" fmla="*/ 48 w 71"/>
                <a:gd name="T69" fmla="*/ 32 h 36"/>
                <a:gd name="T70" fmla="*/ 40 w 71"/>
                <a:gd name="T71" fmla="*/ 36 h 36"/>
                <a:gd name="T72" fmla="*/ 52 w 71"/>
                <a:gd name="T73" fmla="*/ 30 h 36"/>
                <a:gd name="T74" fmla="*/ 55 w 71"/>
                <a:gd name="T75" fmla="*/ 27 h 36"/>
                <a:gd name="T76" fmla="*/ 61 w 71"/>
                <a:gd name="T77" fmla="*/ 20 h 36"/>
                <a:gd name="T78" fmla="*/ 67 w 71"/>
                <a:gd name="T79" fmla="*/ 14 h 36"/>
                <a:gd name="T80" fmla="*/ 71 w 71"/>
                <a:gd name="T81" fmla="*/ 13 h 36"/>
                <a:gd name="T82" fmla="*/ 65 w 71"/>
                <a:gd name="T83" fmla="*/ 12 h 36"/>
                <a:gd name="T84" fmla="*/ 62 w 71"/>
                <a:gd name="T85" fmla="*/ 11 h 36"/>
                <a:gd name="T86" fmla="*/ 60 w 71"/>
                <a:gd name="T87" fmla="*/ 9 h 36"/>
                <a:gd name="T88" fmla="*/ 60 w 71"/>
                <a:gd name="T89" fmla="*/ 8 h 36"/>
                <a:gd name="T90" fmla="*/ 55 w 71"/>
                <a:gd name="T91" fmla="*/ 3 h 36"/>
                <a:gd name="T92" fmla="*/ 51 w 71"/>
                <a:gd name="T93" fmla="*/ 0 h 36"/>
                <a:gd name="T94" fmla="*/ 54 w 71"/>
                <a:gd name="T95" fmla="*/ 3 h 36"/>
                <a:gd name="T96" fmla="*/ 58 w 71"/>
                <a:gd name="T97" fmla="*/ 8 h 36"/>
                <a:gd name="T98" fmla="*/ 59 w 71"/>
                <a:gd name="T99" fmla="*/ 9 h 36"/>
                <a:gd name="T100" fmla="*/ 60 w 71"/>
                <a:gd name="T101" fmla="*/ 11 h 36"/>
                <a:gd name="T102" fmla="*/ 52 w 71"/>
                <a:gd name="T103" fmla="*/ 9 h 36"/>
                <a:gd name="T104" fmla="*/ 44 w 71"/>
                <a:gd name="T105" fmla="*/ 6 h 36"/>
                <a:gd name="T106" fmla="*/ 39 w 71"/>
                <a:gd name="T107" fmla="*/ 4 h 36"/>
                <a:gd name="T108" fmla="*/ 34 w 71"/>
                <a:gd name="T109" fmla="*/ 0 h 36"/>
                <a:gd name="T110" fmla="*/ 42 w 71"/>
                <a:gd name="T111" fmla="*/ 6 h 36"/>
                <a:gd name="T112" fmla="*/ 33 w 71"/>
                <a:gd name="T113" fmla="*/ 14 h 36"/>
                <a:gd name="T114" fmla="*/ 33 w 71"/>
                <a:gd name="T115"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 h="36">
                  <a:moveTo>
                    <a:pt x="42" y="6"/>
                  </a:moveTo>
                  <a:cubicBezTo>
                    <a:pt x="42" y="7"/>
                    <a:pt x="43" y="7"/>
                    <a:pt x="44" y="7"/>
                  </a:cubicBezTo>
                  <a:cubicBezTo>
                    <a:pt x="45" y="8"/>
                    <a:pt x="45" y="8"/>
                    <a:pt x="45" y="8"/>
                  </a:cubicBezTo>
                  <a:cubicBezTo>
                    <a:pt x="47" y="9"/>
                    <a:pt x="49" y="9"/>
                    <a:pt x="51" y="10"/>
                  </a:cubicBezTo>
                  <a:cubicBezTo>
                    <a:pt x="50" y="10"/>
                    <a:pt x="48" y="10"/>
                    <a:pt x="47" y="10"/>
                  </a:cubicBezTo>
                  <a:cubicBezTo>
                    <a:pt x="46" y="10"/>
                    <a:pt x="44" y="11"/>
                    <a:pt x="43" y="11"/>
                  </a:cubicBezTo>
                  <a:cubicBezTo>
                    <a:pt x="41" y="11"/>
                    <a:pt x="40" y="12"/>
                    <a:pt x="38" y="12"/>
                  </a:cubicBezTo>
                  <a:cubicBezTo>
                    <a:pt x="38" y="12"/>
                    <a:pt x="38" y="12"/>
                    <a:pt x="38" y="12"/>
                  </a:cubicBezTo>
                  <a:cubicBezTo>
                    <a:pt x="37" y="12"/>
                    <a:pt x="36" y="12"/>
                    <a:pt x="35" y="12"/>
                  </a:cubicBezTo>
                  <a:cubicBezTo>
                    <a:pt x="34" y="13"/>
                    <a:pt x="34" y="12"/>
                    <a:pt x="33" y="12"/>
                  </a:cubicBezTo>
                  <a:cubicBezTo>
                    <a:pt x="32" y="12"/>
                    <a:pt x="31" y="11"/>
                    <a:pt x="31" y="11"/>
                  </a:cubicBezTo>
                  <a:cubicBezTo>
                    <a:pt x="30" y="10"/>
                    <a:pt x="29" y="10"/>
                    <a:pt x="29" y="9"/>
                  </a:cubicBezTo>
                  <a:cubicBezTo>
                    <a:pt x="28" y="8"/>
                    <a:pt x="28" y="8"/>
                    <a:pt x="28" y="8"/>
                  </a:cubicBezTo>
                  <a:cubicBezTo>
                    <a:pt x="28" y="8"/>
                    <a:pt x="28" y="8"/>
                    <a:pt x="28" y="8"/>
                  </a:cubicBezTo>
                  <a:cubicBezTo>
                    <a:pt x="27" y="8"/>
                    <a:pt x="27" y="7"/>
                    <a:pt x="27" y="7"/>
                  </a:cubicBezTo>
                  <a:cubicBezTo>
                    <a:pt x="26" y="6"/>
                    <a:pt x="26" y="5"/>
                    <a:pt x="25" y="5"/>
                  </a:cubicBezTo>
                  <a:cubicBezTo>
                    <a:pt x="25" y="4"/>
                    <a:pt x="24" y="3"/>
                    <a:pt x="24" y="2"/>
                  </a:cubicBezTo>
                  <a:cubicBezTo>
                    <a:pt x="25" y="4"/>
                    <a:pt x="25" y="6"/>
                    <a:pt x="26" y="7"/>
                  </a:cubicBezTo>
                  <a:cubicBezTo>
                    <a:pt x="27" y="8"/>
                    <a:pt x="27" y="8"/>
                    <a:pt x="27" y="8"/>
                  </a:cubicBezTo>
                  <a:cubicBezTo>
                    <a:pt x="27" y="9"/>
                    <a:pt x="27" y="9"/>
                    <a:pt x="28" y="9"/>
                  </a:cubicBezTo>
                  <a:cubicBezTo>
                    <a:pt x="28" y="10"/>
                    <a:pt x="28" y="10"/>
                    <a:pt x="28" y="10"/>
                  </a:cubicBezTo>
                  <a:cubicBezTo>
                    <a:pt x="29" y="10"/>
                    <a:pt x="29" y="11"/>
                    <a:pt x="30" y="12"/>
                  </a:cubicBezTo>
                  <a:cubicBezTo>
                    <a:pt x="31" y="12"/>
                    <a:pt x="31" y="13"/>
                    <a:pt x="32" y="13"/>
                  </a:cubicBezTo>
                  <a:cubicBezTo>
                    <a:pt x="33" y="13"/>
                    <a:pt x="33" y="14"/>
                    <a:pt x="33" y="14"/>
                  </a:cubicBezTo>
                  <a:cubicBezTo>
                    <a:pt x="33" y="14"/>
                    <a:pt x="32" y="14"/>
                    <a:pt x="32" y="14"/>
                  </a:cubicBezTo>
                  <a:cubicBezTo>
                    <a:pt x="31" y="14"/>
                    <a:pt x="31" y="14"/>
                    <a:pt x="30" y="14"/>
                  </a:cubicBezTo>
                  <a:cubicBezTo>
                    <a:pt x="29" y="15"/>
                    <a:pt x="29" y="15"/>
                    <a:pt x="28" y="15"/>
                  </a:cubicBezTo>
                  <a:cubicBezTo>
                    <a:pt x="26" y="15"/>
                    <a:pt x="24" y="15"/>
                    <a:pt x="22" y="15"/>
                  </a:cubicBezTo>
                  <a:cubicBezTo>
                    <a:pt x="21" y="15"/>
                    <a:pt x="20" y="15"/>
                    <a:pt x="19" y="15"/>
                  </a:cubicBezTo>
                  <a:cubicBezTo>
                    <a:pt x="18" y="15"/>
                    <a:pt x="17" y="15"/>
                    <a:pt x="16" y="14"/>
                  </a:cubicBezTo>
                  <a:cubicBezTo>
                    <a:pt x="15" y="14"/>
                    <a:pt x="14" y="14"/>
                    <a:pt x="14" y="14"/>
                  </a:cubicBezTo>
                  <a:cubicBezTo>
                    <a:pt x="13" y="13"/>
                    <a:pt x="12" y="13"/>
                    <a:pt x="11" y="13"/>
                  </a:cubicBezTo>
                  <a:cubicBezTo>
                    <a:pt x="12" y="14"/>
                    <a:pt x="14" y="14"/>
                    <a:pt x="16" y="15"/>
                  </a:cubicBezTo>
                  <a:cubicBezTo>
                    <a:pt x="18" y="16"/>
                    <a:pt x="20" y="16"/>
                    <a:pt x="22" y="16"/>
                  </a:cubicBezTo>
                  <a:cubicBezTo>
                    <a:pt x="23" y="16"/>
                    <a:pt x="24" y="16"/>
                    <a:pt x="25" y="16"/>
                  </a:cubicBezTo>
                  <a:cubicBezTo>
                    <a:pt x="24" y="17"/>
                    <a:pt x="23" y="17"/>
                    <a:pt x="22" y="17"/>
                  </a:cubicBezTo>
                  <a:cubicBezTo>
                    <a:pt x="20" y="18"/>
                    <a:pt x="19" y="18"/>
                    <a:pt x="17" y="18"/>
                  </a:cubicBezTo>
                  <a:cubicBezTo>
                    <a:pt x="14" y="19"/>
                    <a:pt x="11" y="19"/>
                    <a:pt x="9" y="19"/>
                  </a:cubicBezTo>
                  <a:cubicBezTo>
                    <a:pt x="6" y="19"/>
                    <a:pt x="3" y="20"/>
                    <a:pt x="0" y="19"/>
                  </a:cubicBezTo>
                  <a:cubicBezTo>
                    <a:pt x="6" y="20"/>
                    <a:pt x="12" y="20"/>
                    <a:pt x="17" y="19"/>
                  </a:cubicBezTo>
                  <a:cubicBezTo>
                    <a:pt x="19" y="19"/>
                    <a:pt x="20" y="19"/>
                    <a:pt x="22" y="18"/>
                  </a:cubicBezTo>
                  <a:cubicBezTo>
                    <a:pt x="23" y="18"/>
                    <a:pt x="25" y="18"/>
                    <a:pt x="26" y="17"/>
                  </a:cubicBezTo>
                  <a:cubicBezTo>
                    <a:pt x="29" y="17"/>
                    <a:pt x="32" y="16"/>
                    <a:pt x="35" y="15"/>
                  </a:cubicBezTo>
                  <a:cubicBezTo>
                    <a:pt x="38" y="14"/>
                    <a:pt x="40" y="13"/>
                    <a:pt x="43" y="13"/>
                  </a:cubicBezTo>
                  <a:cubicBezTo>
                    <a:pt x="45" y="12"/>
                    <a:pt x="46" y="12"/>
                    <a:pt x="48" y="12"/>
                  </a:cubicBezTo>
                  <a:cubicBezTo>
                    <a:pt x="49" y="12"/>
                    <a:pt x="50" y="12"/>
                    <a:pt x="52" y="12"/>
                  </a:cubicBezTo>
                  <a:cubicBezTo>
                    <a:pt x="53" y="12"/>
                    <a:pt x="55" y="12"/>
                    <a:pt x="56" y="13"/>
                  </a:cubicBezTo>
                  <a:cubicBezTo>
                    <a:pt x="57" y="13"/>
                    <a:pt x="58" y="13"/>
                    <a:pt x="59" y="13"/>
                  </a:cubicBezTo>
                  <a:cubicBezTo>
                    <a:pt x="58" y="14"/>
                    <a:pt x="56" y="14"/>
                    <a:pt x="54" y="14"/>
                  </a:cubicBezTo>
                  <a:cubicBezTo>
                    <a:pt x="53" y="15"/>
                    <a:pt x="52" y="15"/>
                    <a:pt x="51" y="15"/>
                  </a:cubicBezTo>
                  <a:cubicBezTo>
                    <a:pt x="50" y="16"/>
                    <a:pt x="49" y="16"/>
                    <a:pt x="48" y="16"/>
                  </a:cubicBezTo>
                  <a:cubicBezTo>
                    <a:pt x="46" y="17"/>
                    <a:pt x="44" y="18"/>
                    <a:pt x="42" y="19"/>
                  </a:cubicBezTo>
                  <a:cubicBezTo>
                    <a:pt x="41" y="21"/>
                    <a:pt x="39" y="22"/>
                    <a:pt x="37" y="23"/>
                  </a:cubicBezTo>
                  <a:cubicBezTo>
                    <a:pt x="35" y="24"/>
                    <a:pt x="33" y="25"/>
                    <a:pt x="31" y="26"/>
                  </a:cubicBezTo>
                  <a:cubicBezTo>
                    <a:pt x="29" y="26"/>
                    <a:pt x="27" y="27"/>
                    <a:pt x="25" y="27"/>
                  </a:cubicBezTo>
                  <a:cubicBezTo>
                    <a:pt x="23" y="28"/>
                    <a:pt x="21" y="28"/>
                    <a:pt x="19" y="28"/>
                  </a:cubicBezTo>
                  <a:cubicBezTo>
                    <a:pt x="23" y="28"/>
                    <a:pt x="27" y="28"/>
                    <a:pt x="31" y="26"/>
                  </a:cubicBezTo>
                  <a:cubicBezTo>
                    <a:pt x="33" y="25"/>
                    <a:pt x="35" y="25"/>
                    <a:pt x="37" y="24"/>
                  </a:cubicBezTo>
                  <a:cubicBezTo>
                    <a:pt x="39" y="23"/>
                    <a:pt x="41" y="21"/>
                    <a:pt x="43" y="20"/>
                  </a:cubicBezTo>
                  <a:cubicBezTo>
                    <a:pt x="45" y="19"/>
                    <a:pt x="47" y="18"/>
                    <a:pt x="48" y="17"/>
                  </a:cubicBezTo>
                  <a:cubicBezTo>
                    <a:pt x="49" y="17"/>
                    <a:pt x="50" y="17"/>
                    <a:pt x="51" y="17"/>
                  </a:cubicBezTo>
                  <a:cubicBezTo>
                    <a:pt x="52" y="16"/>
                    <a:pt x="53" y="16"/>
                    <a:pt x="55" y="16"/>
                  </a:cubicBezTo>
                  <a:cubicBezTo>
                    <a:pt x="57" y="15"/>
                    <a:pt x="59" y="15"/>
                    <a:pt x="61" y="15"/>
                  </a:cubicBezTo>
                  <a:cubicBezTo>
                    <a:pt x="62" y="15"/>
                    <a:pt x="63" y="14"/>
                    <a:pt x="64" y="14"/>
                  </a:cubicBezTo>
                  <a:cubicBezTo>
                    <a:pt x="64" y="14"/>
                    <a:pt x="65" y="14"/>
                    <a:pt x="65" y="14"/>
                  </a:cubicBezTo>
                  <a:cubicBezTo>
                    <a:pt x="65" y="14"/>
                    <a:pt x="65" y="14"/>
                    <a:pt x="65" y="14"/>
                  </a:cubicBezTo>
                  <a:cubicBezTo>
                    <a:pt x="63" y="16"/>
                    <a:pt x="62" y="17"/>
                    <a:pt x="60" y="19"/>
                  </a:cubicBezTo>
                  <a:cubicBezTo>
                    <a:pt x="59" y="20"/>
                    <a:pt x="58" y="21"/>
                    <a:pt x="57" y="22"/>
                  </a:cubicBezTo>
                  <a:cubicBezTo>
                    <a:pt x="56" y="23"/>
                    <a:pt x="56" y="24"/>
                    <a:pt x="55" y="26"/>
                  </a:cubicBezTo>
                  <a:cubicBezTo>
                    <a:pt x="53" y="28"/>
                    <a:pt x="51" y="30"/>
                    <a:pt x="48" y="32"/>
                  </a:cubicBezTo>
                  <a:cubicBezTo>
                    <a:pt x="47" y="33"/>
                    <a:pt x="46" y="33"/>
                    <a:pt x="44" y="34"/>
                  </a:cubicBezTo>
                  <a:cubicBezTo>
                    <a:pt x="43" y="35"/>
                    <a:pt x="42" y="35"/>
                    <a:pt x="40" y="36"/>
                  </a:cubicBezTo>
                  <a:cubicBezTo>
                    <a:pt x="43" y="35"/>
                    <a:pt x="46" y="34"/>
                    <a:pt x="49" y="32"/>
                  </a:cubicBezTo>
                  <a:cubicBezTo>
                    <a:pt x="50" y="32"/>
                    <a:pt x="51" y="31"/>
                    <a:pt x="52" y="30"/>
                  </a:cubicBezTo>
                  <a:cubicBezTo>
                    <a:pt x="53" y="29"/>
                    <a:pt x="54" y="29"/>
                    <a:pt x="54" y="28"/>
                  </a:cubicBezTo>
                  <a:cubicBezTo>
                    <a:pt x="54" y="28"/>
                    <a:pt x="55" y="28"/>
                    <a:pt x="55" y="27"/>
                  </a:cubicBezTo>
                  <a:cubicBezTo>
                    <a:pt x="55" y="27"/>
                    <a:pt x="55" y="27"/>
                    <a:pt x="56" y="26"/>
                  </a:cubicBezTo>
                  <a:cubicBezTo>
                    <a:pt x="57" y="24"/>
                    <a:pt x="59" y="22"/>
                    <a:pt x="61" y="20"/>
                  </a:cubicBezTo>
                  <a:cubicBezTo>
                    <a:pt x="63" y="19"/>
                    <a:pt x="64" y="18"/>
                    <a:pt x="65" y="17"/>
                  </a:cubicBezTo>
                  <a:cubicBezTo>
                    <a:pt x="66" y="16"/>
                    <a:pt x="66" y="15"/>
                    <a:pt x="67" y="14"/>
                  </a:cubicBezTo>
                  <a:cubicBezTo>
                    <a:pt x="68" y="14"/>
                    <a:pt x="69" y="14"/>
                    <a:pt x="69" y="14"/>
                  </a:cubicBezTo>
                  <a:cubicBezTo>
                    <a:pt x="70" y="14"/>
                    <a:pt x="71" y="14"/>
                    <a:pt x="71" y="13"/>
                  </a:cubicBezTo>
                  <a:cubicBezTo>
                    <a:pt x="70" y="12"/>
                    <a:pt x="70" y="12"/>
                    <a:pt x="69" y="12"/>
                  </a:cubicBezTo>
                  <a:cubicBezTo>
                    <a:pt x="68" y="12"/>
                    <a:pt x="66" y="12"/>
                    <a:pt x="65" y="12"/>
                  </a:cubicBezTo>
                  <a:cubicBezTo>
                    <a:pt x="64" y="12"/>
                    <a:pt x="63" y="12"/>
                    <a:pt x="62" y="12"/>
                  </a:cubicBezTo>
                  <a:cubicBezTo>
                    <a:pt x="62" y="12"/>
                    <a:pt x="62" y="11"/>
                    <a:pt x="62" y="11"/>
                  </a:cubicBezTo>
                  <a:cubicBezTo>
                    <a:pt x="62" y="11"/>
                    <a:pt x="61" y="10"/>
                    <a:pt x="61" y="10"/>
                  </a:cubicBezTo>
                  <a:cubicBezTo>
                    <a:pt x="61" y="9"/>
                    <a:pt x="60" y="9"/>
                    <a:pt x="60" y="9"/>
                  </a:cubicBezTo>
                  <a:cubicBezTo>
                    <a:pt x="60" y="8"/>
                    <a:pt x="60" y="8"/>
                    <a:pt x="60" y="8"/>
                  </a:cubicBezTo>
                  <a:cubicBezTo>
                    <a:pt x="60" y="8"/>
                    <a:pt x="60" y="8"/>
                    <a:pt x="60" y="8"/>
                  </a:cubicBezTo>
                  <a:cubicBezTo>
                    <a:pt x="59" y="7"/>
                    <a:pt x="59" y="6"/>
                    <a:pt x="58" y="6"/>
                  </a:cubicBezTo>
                  <a:cubicBezTo>
                    <a:pt x="57" y="5"/>
                    <a:pt x="56" y="4"/>
                    <a:pt x="55" y="3"/>
                  </a:cubicBezTo>
                  <a:cubicBezTo>
                    <a:pt x="54" y="2"/>
                    <a:pt x="54" y="2"/>
                    <a:pt x="53" y="2"/>
                  </a:cubicBezTo>
                  <a:cubicBezTo>
                    <a:pt x="52" y="1"/>
                    <a:pt x="52" y="1"/>
                    <a:pt x="51" y="0"/>
                  </a:cubicBezTo>
                  <a:cubicBezTo>
                    <a:pt x="52" y="1"/>
                    <a:pt x="52" y="1"/>
                    <a:pt x="53" y="2"/>
                  </a:cubicBezTo>
                  <a:cubicBezTo>
                    <a:pt x="53" y="2"/>
                    <a:pt x="54" y="3"/>
                    <a:pt x="54" y="3"/>
                  </a:cubicBezTo>
                  <a:cubicBezTo>
                    <a:pt x="55" y="4"/>
                    <a:pt x="56" y="6"/>
                    <a:pt x="57" y="7"/>
                  </a:cubicBezTo>
                  <a:cubicBezTo>
                    <a:pt x="58" y="7"/>
                    <a:pt x="58" y="8"/>
                    <a:pt x="58" y="8"/>
                  </a:cubicBezTo>
                  <a:cubicBezTo>
                    <a:pt x="59" y="8"/>
                    <a:pt x="59" y="9"/>
                    <a:pt x="59" y="9"/>
                  </a:cubicBezTo>
                  <a:cubicBezTo>
                    <a:pt x="59" y="9"/>
                    <a:pt x="59" y="9"/>
                    <a:pt x="59" y="9"/>
                  </a:cubicBezTo>
                  <a:cubicBezTo>
                    <a:pt x="59" y="10"/>
                    <a:pt x="59" y="10"/>
                    <a:pt x="60" y="10"/>
                  </a:cubicBezTo>
                  <a:cubicBezTo>
                    <a:pt x="60" y="11"/>
                    <a:pt x="60" y="11"/>
                    <a:pt x="60" y="11"/>
                  </a:cubicBezTo>
                  <a:cubicBezTo>
                    <a:pt x="60" y="11"/>
                    <a:pt x="59" y="11"/>
                    <a:pt x="58" y="11"/>
                  </a:cubicBezTo>
                  <a:cubicBezTo>
                    <a:pt x="52" y="9"/>
                    <a:pt x="52" y="9"/>
                    <a:pt x="52" y="9"/>
                  </a:cubicBezTo>
                  <a:cubicBezTo>
                    <a:pt x="50" y="8"/>
                    <a:pt x="48" y="8"/>
                    <a:pt x="46" y="7"/>
                  </a:cubicBezTo>
                  <a:cubicBezTo>
                    <a:pt x="44" y="6"/>
                    <a:pt x="44" y="6"/>
                    <a:pt x="44" y="6"/>
                  </a:cubicBezTo>
                  <a:cubicBezTo>
                    <a:pt x="43" y="6"/>
                    <a:pt x="43" y="6"/>
                    <a:pt x="42" y="6"/>
                  </a:cubicBezTo>
                  <a:cubicBezTo>
                    <a:pt x="41" y="5"/>
                    <a:pt x="40" y="5"/>
                    <a:pt x="39" y="4"/>
                  </a:cubicBezTo>
                  <a:cubicBezTo>
                    <a:pt x="38" y="3"/>
                    <a:pt x="37" y="3"/>
                    <a:pt x="36" y="2"/>
                  </a:cubicBezTo>
                  <a:cubicBezTo>
                    <a:pt x="35" y="1"/>
                    <a:pt x="34" y="1"/>
                    <a:pt x="34" y="0"/>
                  </a:cubicBezTo>
                  <a:cubicBezTo>
                    <a:pt x="35" y="2"/>
                    <a:pt x="37" y="3"/>
                    <a:pt x="39" y="5"/>
                  </a:cubicBezTo>
                  <a:cubicBezTo>
                    <a:pt x="40" y="5"/>
                    <a:pt x="41" y="6"/>
                    <a:pt x="42" y="6"/>
                  </a:cubicBezTo>
                  <a:close/>
                  <a:moveTo>
                    <a:pt x="33" y="14"/>
                  </a:moveTo>
                  <a:cubicBezTo>
                    <a:pt x="33" y="14"/>
                    <a:pt x="33" y="14"/>
                    <a:pt x="33" y="14"/>
                  </a:cubicBezTo>
                  <a:cubicBezTo>
                    <a:pt x="33" y="14"/>
                    <a:pt x="33" y="14"/>
                    <a:pt x="33" y="14"/>
                  </a:cubicBezTo>
                  <a:cubicBezTo>
                    <a:pt x="33" y="14"/>
                    <a:pt x="33" y="14"/>
                    <a:pt x="33"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2200"/>
            <p:cNvSpPr>
              <a:spLocks/>
            </p:cNvSpPr>
            <p:nvPr/>
          </p:nvSpPr>
          <p:spPr bwMode="auto">
            <a:xfrm>
              <a:off x="7931127" y="3805258"/>
              <a:ext cx="30163" cy="168276"/>
            </a:xfrm>
            <a:custGeom>
              <a:avLst/>
              <a:gdLst>
                <a:gd name="T0" fmla="*/ 8 w 8"/>
                <a:gd name="T1" fmla="*/ 34 h 45"/>
                <a:gd name="T2" fmla="*/ 8 w 8"/>
                <a:gd name="T3" fmla="*/ 32 h 45"/>
                <a:gd name="T4" fmla="*/ 8 w 8"/>
                <a:gd name="T5" fmla="*/ 24 h 45"/>
                <a:gd name="T6" fmla="*/ 5 w 8"/>
                <a:gd name="T7" fmla="*/ 12 h 45"/>
                <a:gd name="T8" fmla="*/ 5 w 8"/>
                <a:gd name="T9" fmla="*/ 5 h 45"/>
                <a:gd name="T10" fmla="*/ 6 w 8"/>
                <a:gd name="T11" fmla="*/ 0 h 45"/>
                <a:gd name="T12" fmla="*/ 3 w 8"/>
                <a:gd name="T13" fmla="*/ 7 h 45"/>
                <a:gd name="T14" fmla="*/ 2 w 8"/>
                <a:gd name="T15" fmla="*/ 28 h 45"/>
                <a:gd name="T16" fmla="*/ 1 w 8"/>
                <a:gd name="T17" fmla="*/ 37 h 45"/>
                <a:gd name="T18" fmla="*/ 0 w 8"/>
                <a:gd name="T19" fmla="*/ 45 h 45"/>
                <a:gd name="T20" fmla="*/ 0 w 8"/>
                <a:gd name="T21" fmla="*/ 45 h 45"/>
                <a:gd name="T22" fmla="*/ 8 w 8"/>
                <a:gd name="T23"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8" y="34"/>
                  </a:moveTo>
                  <a:cubicBezTo>
                    <a:pt x="8" y="33"/>
                    <a:pt x="8" y="33"/>
                    <a:pt x="8" y="32"/>
                  </a:cubicBezTo>
                  <a:cubicBezTo>
                    <a:pt x="8" y="29"/>
                    <a:pt x="8" y="27"/>
                    <a:pt x="8" y="24"/>
                  </a:cubicBezTo>
                  <a:cubicBezTo>
                    <a:pt x="7" y="20"/>
                    <a:pt x="6" y="16"/>
                    <a:pt x="5" y="12"/>
                  </a:cubicBezTo>
                  <a:cubicBezTo>
                    <a:pt x="5" y="10"/>
                    <a:pt x="5" y="7"/>
                    <a:pt x="5" y="5"/>
                  </a:cubicBezTo>
                  <a:cubicBezTo>
                    <a:pt x="6" y="4"/>
                    <a:pt x="6" y="2"/>
                    <a:pt x="6" y="0"/>
                  </a:cubicBezTo>
                  <a:cubicBezTo>
                    <a:pt x="5" y="3"/>
                    <a:pt x="4" y="6"/>
                    <a:pt x="3" y="7"/>
                  </a:cubicBezTo>
                  <a:cubicBezTo>
                    <a:pt x="1" y="14"/>
                    <a:pt x="2" y="21"/>
                    <a:pt x="2" y="28"/>
                  </a:cubicBezTo>
                  <a:cubicBezTo>
                    <a:pt x="2" y="31"/>
                    <a:pt x="1" y="34"/>
                    <a:pt x="1" y="37"/>
                  </a:cubicBezTo>
                  <a:cubicBezTo>
                    <a:pt x="1" y="40"/>
                    <a:pt x="0" y="42"/>
                    <a:pt x="0" y="45"/>
                  </a:cubicBezTo>
                  <a:cubicBezTo>
                    <a:pt x="0" y="45"/>
                    <a:pt x="0" y="45"/>
                    <a:pt x="0" y="45"/>
                  </a:cubicBezTo>
                  <a:cubicBezTo>
                    <a:pt x="2" y="41"/>
                    <a:pt x="5" y="37"/>
                    <a:pt x="8"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25" name="Picture 2201"/>
            <p:cNvPicPr>
              <a:picLocks noChangeAspect="1" noChangeArrowheads="1"/>
            </p:cNvPicPr>
            <p:nvPr/>
          </p:nvPicPr>
          <p:blipFill>
            <a:blip r:embed="rId69" cstate="screen">
              <a:extLst>
                <a:ext uri="{28A0092B-C50C-407E-A947-70E740481C1C}">
                  <a14:useLocalDpi xmlns:a14="http://schemas.microsoft.com/office/drawing/2010/main"/>
                </a:ext>
              </a:extLst>
            </a:blip>
            <a:srcRect/>
            <a:stretch>
              <a:fillRect/>
            </a:stretch>
          </p:blipFill>
          <p:spPr bwMode="auto">
            <a:xfrm>
              <a:off x="7932714" y="3789383"/>
              <a:ext cx="66675" cy="158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6" name="Picture 2202"/>
            <p:cNvPicPr>
              <a:picLocks noChangeAspect="1" noChangeArrowheads="1"/>
            </p:cNvPicPr>
            <p:nvPr/>
          </p:nvPicPr>
          <p:blipFill>
            <a:blip r:embed="rId70" cstate="screen">
              <a:extLst>
                <a:ext uri="{28A0092B-C50C-407E-A947-70E740481C1C}">
                  <a14:useLocalDpi xmlns:a14="http://schemas.microsoft.com/office/drawing/2010/main"/>
                </a:ext>
              </a:extLst>
            </a:blip>
            <a:srcRect/>
            <a:stretch>
              <a:fillRect/>
            </a:stretch>
          </p:blipFill>
          <p:spPr bwMode="auto">
            <a:xfrm>
              <a:off x="7875564" y="3784620"/>
              <a:ext cx="90488" cy="2032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7" name="Freeform 2203"/>
            <p:cNvSpPr>
              <a:spLocks/>
            </p:cNvSpPr>
            <p:nvPr/>
          </p:nvSpPr>
          <p:spPr bwMode="auto">
            <a:xfrm>
              <a:off x="7900964" y="3868758"/>
              <a:ext cx="36513" cy="71438"/>
            </a:xfrm>
            <a:custGeom>
              <a:avLst/>
              <a:gdLst>
                <a:gd name="T0" fmla="*/ 9 w 10"/>
                <a:gd name="T1" fmla="*/ 10 h 19"/>
                <a:gd name="T2" fmla="*/ 9 w 10"/>
                <a:gd name="T3" fmla="*/ 0 h 19"/>
                <a:gd name="T4" fmla="*/ 8 w 10"/>
                <a:gd name="T5" fmla="*/ 5 h 19"/>
                <a:gd name="T6" fmla="*/ 3 w 10"/>
                <a:gd name="T7" fmla="*/ 8 h 19"/>
                <a:gd name="T8" fmla="*/ 0 w 10"/>
                <a:gd name="T9" fmla="*/ 9 h 19"/>
                <a:gd name="T10" fmla="*/ 5 w 10"/>
                <a:gd name="T11" fmla="*/ 19 h 19"/>
                <a:gd name="T12" fmla="*/ 9 w 10"/>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9" y="10"/>
                  </a:moveTo>
                  <a:cubicBezTo>
                    <a:pt x="10" y="7"/>
                    <a:pt x="9" y="4"/>
                    <a:pt x="9" y="0"/>
                  </a:cubicBezTo>
                  <a:cubicBezTo>
                    <a:pt x="9" y="2"/>
                    <a:pt x="9" y="4"/>
                    <a:pt x="8" y="5"/>
                  </a:cubicBezTo>
                  <a:cubicBezTo>
                    <a:pt x="7" y="7"/>
                    <a:pt x="5" y="8"/>
                    <a:pt x="3" y="8"/>
                  </a:cubicBezTo>
                  <a:cubicBezTo>
                    <a:pt x="2" y="8"/>
                    <a:pt x="1" y="8"/>
                    <a:pt x="0" y="9"/>
                  </a:cubicBezTo>
                  <a:cubicBezTo>
                    <a:pt x="1" y="13"/>
                    <a:pt x="3" y="16"/>
                    <a:pt x="5" y="19"/>
                  </a:cubicBezTo>
                  <a:cubicBezTo>
                    <a:pt x="7" y="17"/>
                    <a:pt x="8" y="12"/>
                    <a:pt x="9"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2204"/>
            <p:cNvSpPr>
              <a:spLocks/>
            </p:cNvSpPr>
            <p:nvPr/>
          </p:nvSpPr>
          <p:spPr bwMode="auto">
            <a:xfrm>
              <a:off x="7948589" y="3729057"/>
              <a:ext cx="46038" cy="161926"/>
            </a:xfrm>
            <a:custGeom>
              <a:avLst/>
              <a:gdLst>
                <a:gd name="T0" fmla="*/ 1 w 12"/>
                <a:gd name="T1" fmla="*/ 20 h 43"/>
                <a:gd name="T2" fmla="*/ 3 w 12"/>
                <a:gd name="T3" fmla="*/ 25 h 43"/>
                <a:gd name="T4" fmla="*/ 7 w 12"/>
                <a:gd name="T5" fmla="*/ 30 h 43"/>
                <a:gd name="T6" fmla="*/ 11 w 12"/>
                <a:gd name="T7" fmla="*/ 42 h 43"/>
                <a:gd name="T8" fmla="*/ 11 w 12"/>
                <a:gd name="T9" fmla="*/ 43 h 43"/>
                <a:gd name="T10" fmla="*/ 11 w 12"/>
                <a:gd name="T11" fmla="*/ 28 h 43"/>
                <a:gd name="T12" fmla="*/ 2 w 12"/>
                <a:gd name="T13" fmla="*/ 18 h 43"/>
                <a:gd name="T14" fmla="*/ 3 w 12"/>
                <a:gd name="T15" fmla="*/ 11 h 43"/>
                <a:gd name="T16" fmla="*/ 5 w 12"/>
                <a:gd name="T17" fmla="*/ 5 h 43"/>
                <a:gd name="T18" fmla="*/ 5 w 12"/>
                <a:gd name="T19" fmla="*/ 0 h 43"/>
                <a:gd name="T20" fmla="*/ 3 w 12"/>
                <a:gd name="T21" fmla="*/ 1 h 43"/>
                <a:gd name="T22" fmla="*/ 5 w 12"/>
                <a:gd name="T23" fmla="*/ 5 h 43"/>
                <a:gd name="T24" fmla="*/ 3 w 12"/>
                <a:gd name="T25" fmla="*/ 11 h 43"/>
                <a:gd name="T26" fmla="*/ 1 w 12"/>
                <a:gd name="T27" fmla="*/ 18 h 43"/>
                <a:gd name="T28" fmla="*/ 1 w 12"/>
                <a:gd name="T29"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43">
                  <a:moveTo>
                    <a:pt x="1" y="20"/>
                  </a:moveTo>
                  <a:cubicBezTo>
                    <a:pt x="1" y="22"/>
                    <a:pt x="3" y="24"/>
                    <a:pt x="3" y="25"/>
                  </a:cubicBezTo>
                  <a:cubicBezTo>
                    <a:pt x="4" y="27"/>
                    <a:pt x="6" y="28"/>
                    <a:pt x="7" y="30"/>
                  </a:cubicBezTo>
                  <a:cubicBezTo>
                    <a:pt x="9" y="34"/>
                    <a:pt x="11" y="38"/>
                    <a:pt x="11" y="42"/>
                  </a:cubicBezTo>
                  <a:cubicBezTo>
                    <a:pt x="11" y="42"/>
                    <a:pt x="11" y="42"/>
                    <a:pt x="11" y="43"/>
                  </a:cubicBezTo>
                  <a:cubicBezTo>
                    <a:pt x="12" y="38"/>
                    <a:pt x="12" y="33"/>
                    <a:pt x="11" y="28"/>
                  </a:cubicBezTo>
                  <a:cubicBezTo>
                    <a:pt x="10" y="25"/>
                    <a:pt x="6" y="19"/>
                    <a:pt x="2" y="18"/>
                  </a:cubicBezTo>
                  <a:cubicBezTo>
                    <a:pt x="1" y="15"/>
                    <a:pt x="2" y="13"/>
                    <a:pt x="3" y="11"/>
                  </a:cubicBezTo>
                  <a:cubicBezTo>
                    <a:pt x="4" y="9"/>
                    <a:pt x="5" y="7"/>
                    <a:pt x="5" y="5"/>
                  </a:cubicBezTo>
                  <a:cubicBezTo>
                    <a:pt x="5" y="3"/>
                    <a:pt x="5" y="2"/>
                    <a:pt x="5" y="0"/>
                  </a:cubicBezTo>
                  <a:cubicBezTo>
                    <a:pt x="5" y="1"/>
                    <a:pt x="4" y="1"/>
                    <a:pt x="3" y="1"/>
                  </a:cubicBezTo>
                  <a:cubicBezTo>
                    <a:pt x="4" y="2"/>
                    <a:pt x="5" y="4"/>
                    <a:pt x="5" y="5"/>
                  </a:cubicBezTo>
                  <a:cubicBezTo>
                    <a:pt x="4" y="7"/>
                    <a:pt x="3" y="9"/>
                    <a:pt x="3" y="11"/>
                  </a:cubicBezTo>
                  <a:cubicBezTo>
                    <a:pt x="2" y="13"/>
                    <a:pt x="0" y="16"/>
                    <a:pt x="1" y="18"/>
                  </a:cubicBezTo>
                  <a:cubicBezTo>
                    <a:pt x="1" y="19"/>
                    <a:pt x="1" y="20"/>
                    <a:pt x="1" y="2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2205"/>
            <p:cNvSpPr>
              <a:spLocks noEditPoints="1"/>
            </p:cNvSpPr>
            <p:nvPr/>
          </p:nvSpPr>
          <p:spPr bwMode="auto">
            <a:xfrm>
              <a:off x="7904139" y="3800495"/>
              <a:ext cx="87313" cy="165101"/>
            </a:xfrm>
            <a:custGeom>
              <a:avLst/>
              <a:gdLst>
                <a:gd name="T0" fmla="*/ 6 w 23"/>
                <a:gd name="T1" fmla="*/ 15 h 44"/>
                <a:gd name="T2" fmla="*/ 8 w 23"/>
                <a:gd name="T3" fmla="*/ 11 h 44"/>
                <a:gd name="T4" fmla="*/ 8 w 23"/>
                <a:gd name="T5" fmla="*/ 16 h 44"/>
                <a:gd name="T6" fmla="*/ 8 w 23"/>
                <a:gd name="T7" fmla="*/ 20 h 44"/>
                <a:gd name="T8" fmla="*/ 7 w 23"/>
                <a:gd name="T9" fmla="*/ 23 h 44"/>
                <a:gd name="T10" fmla="*/ 4 w 23"/>
                <a:gd name="T11" fmla="*/ 25 h 44"/>
                <a:gd name="T12" fmla="*/ 4 w 23"/>
                <a:gd name="T13" fmla="*/ 25 h 44"/>
                <a:gd name="T14" fmla="*/ 1 w 23"/>
                <a:gd name="T15" fmla="*/ 26 h 44"/>
                <a:gd name="T16" fmla="*/ 3 w 23"/>
                <a:gd name="T17" fmla="*/ 26 h 44"/>
                <a:gd name="T18" fmla="*/ 4 w 23"/>
                <a:gd name="T19" fmla="*/ 25 h 44"/>
                <a:gd name="T20" fmla="*/ 6 w 23"/>
                <a:gd name="T21" fmla="*/ 24 h 44"/>
                <a:gd name="T22" fmla="*/ 8 w 23"/>
                <a:gd name="T23" fmla="*/ 23 h 44"/>
                <a:gd name="T24" fmla="*/ 8 w 23"/>
                <a:gd name="T25" fmla="*/ 24 h 44"/>
                <a:gd name="T26" fmla="*/ 7 w 23"/>
                <a:gd name="T27" fmla="*/ 30 h 44"/>
                <a:gd name="T28" fmla="*/ 6 w 23"/>
                <a:gd name="T29" fmla="*/ 33 h 44"/>
                <a:gd name="T30" fmla="*/ 4 w 23"/>
                <a:gd name="T31" fmla="*/ 36 h 44"/>
                <a:gd name="T32" fmla="*/ 8 w 23"/>
                <a:gd name="T33" fmla="*/ 30 h 44"/>
                <a:gd name="T34" fmla="*/ 9 w 23"/>
                <a:gd name="T35" fmla="*/ 30 h 44"/>
                <a:gd name="T36" fmla="*/ 8 w 23"/>
                <a:gd name="T37" fmla="*/ 38 h 44"/>
                <a:gd name="T38" fmla="*/ 9 w 23"/>
                <a:gd name="T39" fmla="*/ 33 h 44"/>
                <a:gd name="T40" fmla="*/ 9 w 23"/>
                <a:gd name="T41" fmla="*/ 27 h 44"/>
                <a:gd name="T42" fmla="*/ 9 w 23"/>
                <a:gd name="T43" fmla="*/ 16 h 44"/>
                <a:gd name="T44" fmla="*/ 10 w 23"/>
                <a:gd name="T45" fmla="*/ 11 h 44"/>
                <a:gd name="T46" fmla="*/ 12 w 23"/>
                <a:gd name="T47" fmla="*/ 7 h 44"/>
                <a:gd name="T48" fmla="*/ 12 w 23"/>
                <a:gd name="T49" fmla="*/ 12 h 44"/>
                <a:gd name="T50" fmla="*/ 13 w 23"/>
                <a:gd name="T51" fmla="*/ 18 h 44"/>
                <a:gd name="T52" fmla="*/ 15 w 23"/>
                <a:gd name="T53" fmla="*/ 26 h 44"/>
                <a:gd name="T54" fmla="*/ 15 w 23"/>
                <a:gd name="T55" fmla="*/ 33 h 44"/>
                <a:gd name="T56" fmla="*/ 15 w 23"/>
                <a:gd name="T57" fmla="*/ 22 h 44"/>
                <a:gd name="T58" fmla="*/ 13 w 23"/>
                <a:gd name="T59" fmla="*/ 14 h 44"/>
                <a:gd name="T60" fmla="*/ 12 w 23"/>
                <a:gd name="T61" fmla="*/ 10 h 44"/>
                <a:gd name="T62" fmla="*/ 13 w 23"/>
                <a:gd name="T63" fmla="*/ 4 h 44"/>
                <a:gd name="T64" fmla="*/ 13 w 23"/>
                <a:gd name="T65" fmla="*/ 3 h 44"/>
                <a:gd name="T66" fmla="*/ 17 w 23"/>
                <a:gd name="T67" fmla="*/ 9 h 44"/>
                <a:gd name="T68" fmla="*/ 21 w 23"/>
                <a:gd name="T69" fmla="*/ 16 h 44"/>
                <a:gd name="T70" fmla="*/ 23 w 23"/>
                <a:gd name="T71" fmla="*/ 21 h 44"/>
                <a:gd name="T72" fmla="*/ 21 w 23"/>
                <a:gd name="T73" fmla="*/ 13 h 44"/>
                <a:gd name="T74" fmla="*/ 19 w 23"/>
                <a:gd name="T75" fmla="*/ 11 h 44"/>
                <a:gd name="T76" fmla="*/ 16 w 23"/>
                <a:gd name="T77" fmla="*/ 6 h 44"/>
                <a:gd name="T78" fmla="*/ 13 w 23"/>
                <a:gd name="T79" fmla="*/ 2 h 44"/>
                <a:gd name="T80" fmla="*/ 13 w 23"/>
                <a:gd name="T81" fmla="*/ 0 h 44"/>
                <a:gd name="T82" fmla="*/ 12 w 23"/>
                <a:gd name="T83" fmla="*/ 3 h 44"/>
                <a:gd name="T84" fmla="*/ 11 w 23"/>
                <a:gd name="T85" fmla="*/ 5 h 44"/>
                <a:gd name="T86" fmla="*/ 9 w 23"/>
                <a:gd name="T87" fmla="*/ 5 h 44"/>
                <a:gd name="T88" fmla="*/ 8 w 23"/>
                <a:gd name="T89" fmla="*/ 6 h 44"/>
                <a:gd name="T90" fmla="*/ 5 w 23"/>
                <a:gd name="T91" fmla="*/ 8 h 44"/>
                <a:gd name="T92" fmla="*/ 2 w 23"/>
                <a:gd name="T93" fmla="*/ 10 h 44"/>
                <a:gd name="T94" fmla="*/ 5 w 23"/>
                <a:gd name="T95" fmla="*/ 8 h 44"/>
                <a:gd name="T96" fmla="*/ 8 w 23"/>
                <a:gd name="T97" fmla="*/ 6 h 44"/>
                <a:gd name="T98" fmla="*/ 9 w 23"/>
                <a:gd name="T99" fmla="*/ 6 h 44"/>
                <a:gd name="T100" fmla="*/ 11 w 23"/>
                <a:gd name="T101" fmla="*/ 6 h 44"/>
                <a:gd name="T102" fmla="*/ 8 w 23"/>
                <a:gd name="T103" fmla="*/ 10 h 44"/>
                <a:gd name="T104" fmla="*/ 5 w 23"/>
                <a:gd name="T105" fmla="*/ 15 h 44"/>
                <a:gd name="T106" fmla="*/ 3 w 23"/>
                <a:gd name="T107" fmla="*/ 18 h 44"/>
                <a:gd name="T108" fmla="*/ 0 w 23"/>
                <a:gd name="T109" fmla="*/ 20 h 44"/>
                <a:gd name="T110" fmla="*/ 5 w 23"/>
                <a:gd name="T111" fmla="*/ 16 h 44"/>
                <a:gd name="T112" fmla="*/ 8 w 23"/>
                <a:gd name="T113" fmla="*/ 23 h 44"/>
                <a:gd name="T114" fmla="*/ 8 w 23"/>
                <a:gd name="T115"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44">
                  <a:moveTo>
                    <a:pt x="5" y="16"/>
                  </a:moveTo>
                  <a:cubicBezTo>
                    <a:pt x="5" y="16"/>
                    <a:pt x="5" y="16"/>
                    <a:pt x="6" y="15"/>
                  </a:cubicBezTo>
                  <a:cubicBezTo>
                    <a:pt x="6" y="14"/>
                    <a:pt x="6" y="14"/>
                    <a:pt x="6" y="14"/>
                  </a:cubicBezTo>
                  <a:cubicBezTo>
                    <a:pt x="7" y="13"/>
                    <a:pt x="8" y="12"/>
                    <a:pt x="8" y="11"/>
                  </a:cubicBezTo>
                  <a:cubicBezTo>
                    <a:pt x="8" y="12"/>
                    <a:pt x="8" y="13"/>
                    <a:pt x="8" y="13"/>
                  </a:cubicBezTo>
                  <a:cubicBezTo>
                    <a:pt x="8" y="14"/>
                    <a:pt x="8" y="15"/>
                    <a:pt x="8" y="16"/>
                  </a:cubicBezTo>
                  <a:cubicBezTo>
                    <a:pt x="8" y="17"/>
                    <a:pt x="8" y="18"/>
                    <a:pt x="8" y="19"/>
                  </a:cubicBezTo>
                  <a:cubicBezTo>
                    <a:pt x="8" y="19"/>
                    <a:pt x="8" y="19"/>
                    <a:pt x="8" y="20"/>
                  </a:cubicBezTo>
                  <a:cubicBezTo>
                    <a:pt x="8" y="20"/>
                    <a:pt x="8" y="21"/>
                    <a:pt x="8" y="21"/>
                  </a:cubicBezTo>
                  <a:cubicBezTo>
                    <a:pt x="8" y="22"/>
                    <a:pt x="7" y="22"/>
                    <a:pt x="7" y="23"/>
                  </a:cubicBezTo>
                  <a:cubicBezTo>
                    <a:pt x="7" y="23"/>
                    <a:pt x="6" y="23"/>
                    <a:pt x="6" y="24"/>
                  </a:cubicBezTo>
                  <a:cubicBezTo>
                    <a:pt x="5" y="24"/>
                    <a:pt x="5" y="24"/>
                    <a:pt x="4" y="25"/>
                  </a:cubicBezTo>
                  <a:cubicBezTo>
                    <a:pt x="4" y="25"/>
                    <a:pt x="4" y="25"/>
                    <a:pt x="4" y="25"/>
                  </a:cubicBezTo>
                  <a:cubicBezTo>
                    <a:pt x="4" y="25"/>
                    <a:pt x="4" y="25"/>
                    <a:pt x="4" y="25"/>
                  </a:cubicBezTo>
                  <a:cubicBezTo>
                    <a:pt x="3" y="25"/>
                    <a:pt x="3" y="25"/>
                    <a:pt x="3" y="26"/>
                  </a:cubicBezTo>
                  <a:cubicBezTo>
                    <a:pt x="2" y="26"/>
                    <a:pt x="2" y="26"/>
                    <a:pt x="1" y="26"/>
                  </a:cubicBezTo>
                  <a:cubicBezTo>
                    <a:pt x="1" y="26"/>
                    <a:pt x="0" y="26"/>
                    <a:pt x="0" y="27"/>
                  </a:cubicBezTo>
                  <a:cubicBezTo>
                    <a:pt x="1" y="26"/>
                    <a:pt x="2" y="26"/>
                    <a:pt x="3" y="26"/>
                  </a:cubicBezTo>
                  <a:cubicBezTo>
                    <a:pt x="3" y="26"/>
                    <a:pt x="4" y="26"/>
                    <a:pt x="4" y="26"/>
                  </a:cubicBezTo>
                  <a:cubicBezTo>
                    <a:pt x="4" y="26"/>
                    <a:pt x="4" y="25"/>
                    <a:pt x="4" y="25"/>
                  </a:cubicBezTo>
                  <a:cubicBezTo>
                    <a:pt x="5" y="25"/>
                    <a:pt x="5" y="25"/>
                    <a:pt x="5" y="25"/>
                  </a:cubicBezTo>
                  <a:cubicBezTo>
                    <a:pt x="5" y="25"/>
                    <a:pt x="6" y="25"/>
                    <a:pt x="6" y="24"/>
                  </a:cubicBezTo>
                  <a:cubicBezTo>
                    <a:pt x="7" y="24"/>
                    <a:pt x="7" y="24"/>
                    <a:pt x="8" y="23"/>
                  </a:cubicBezTo>
                  <a:cubicBezTo>
                    <a:pt x="8" y="23"/>
                    <a:pt x="8" y="23"/>
                    <a:pt x="8" y="23"/>
                  </a:cubicBezTo>
                  <a:cubicBezTo>
                    <a:pt x="8" y="23"/>
                    <a:pt x="8" y="23"/>
                    <a:pt x="8" y="24"/>
                  </a:cubicBezTo>
                  <a:cubicBezTo>
                    <a:pt x="8" y="24"/>
                    <a:pt x="8" y="24"/>
                    <a:pt x="8" y="24"/>
                  </a:cubicBezTo>
                  <a:cubicBezTo>
                    <a:pt x="8" y="25"/>
                    <a:pt x="8" y="26"/>
                    <a:pt x="8" y="26"/>
                  </a:cubicBezTo>
                  <a:cubicBezTo>
                    <a:pt x="8" y="27"/>
                    <a:pt x="8" y="29"/>
                    <a:pt x="7" y="30"/>
                  </a:cubicBezTo>
                  <a:cubicBezTo>
                    <a:pt x="7" y="30"/>
                    <a:pt x="7" y="31"/>
                    <a:pt x="7" y="31"/>
                  </a:cubicBezTo>
                  <a:cubicBezTo>
                    <a:pt x="6" y="32"/>
                    <a:pt x="6" y="32"/>
                    <a:pt x="6" y="33"/>
                  </a:cubicBezTo>
                  <a:cubicBezTo>
                    <a:pt x="6" y="34"/>
                    <a:pt x="5" y="34"/>
                    <a:pt x="5" y="35"/>
                  </a:cubicBezTo>
                  <a:cubicBezTo>
                    <a:pt x="5" y="35"/>
                    <a:pt x="5" y="36"/>
                    <a:pt x="4" y="36"/>
                  </a:cubicBezTo>
                  <a:cubicBezTo>
                    <a:pt x="5" y="35"/>
                    <a:pt x="6" y="34"/>
                    <a:pt x="6" y="33"/>
                  </a:cubicBezTo>
                  <a:cubicBezTo>
                    <a:pt x="7" y="32"/>
                    <a:pt x="7" y="31"/>
                    <a:pt x="8" y="30"/>
                  </a:cubicBezTo>
                  <a:cubicBezTo>
                    <a:pt x="8" y="29"/>
                    <a:pt x="8" y="28"/>
                    <a:pt x="8" y="28"/>
                  </a:cubicBezTo>
                  <a:cubicBezTo>
                    <a:pt x="9" y="29"/>
                    <a:pt x="9" y="29"/>
                    <a:pt x="9" y="30"/>
                  </a:cubicBezTo>
                  <a:cubicBezTo>
                    <a:pt x="9" y="31"/>
                    <a:pt x="9" y="32"/>
                    <a:pt x="8" y="33"/>
                  </a:cubicBezTo>
                  <a:cubicBezTo>
                    <a:pt x="8" y="35"/>
                    <a:pt x="8" y="37"/>
                    <a:pt x="8" y="38"/>
                  </a:cubicBezTo>
                  <a:cubicBezTo>
                    <a:pt x="8" y="40"/>
                    <a:pt x="7" y="42"/>
                    <a:pt x="7" y="44"/>
                  </a:cubicBezTo>
                  <a:cubicBezTo>
                    <a:pt x="8" y="40"/>
                    <a:pt x="9" y="37"/>
                    <a:pt x="9" y="33"/>
                  </a:cubicBezTo>
                  <a:cubicBezTo>
                    <a:pt x="9" y="32"/>
                    <a:pt x="9" y="31"/>
                    <a:pt x="9" y="30"/>
                  </a:cubicBezTo>
                  <a:cubicBezTo>
                    <a:pt x="9" y="29"/>
                    <a:pt x="9" y="28"/>
                    <a:pt x="9" y="27"/>
                  </a:cubicBezTo>
                  <a:cubicBezTo>
                    <a:pt x="9" y="26"/>
                    <a:pt x="9" y="24"/>
                    <a:pt x="9" y="22"/>
                  </a:cubicBezTo>
                  <a:cubicBezTo>
                    <a:pt x="9" y="20"/>
                    <a:pt x="9" y="18"/>
                    <a:pt x="9" y="16"/>
                  </a:cubicBezTo>
                  <a:cubicBezTo>
                    <a:pt x="9" y="15"/>
                    <a:pt x="9" y="15"/>
                    <a:pt x="9" y="14"/>
                  </a:cubicBezTo>
                  <a:cubicBezTo>
                    <a:pt x="9" y="13"/>
                    <a:pt x="9" y="12"/>
                    <a:pt x="10" y="11"/>
                  </a:cubicBezTo>
                  <a:cubicBezTo>
                    <a:pt x="10" y="10"/>
                    <a:pt x="10" y="9"/>
                    <a:pt x="11" y="9"/>
                  </a:cubicBezTo>
                  <a:cubicBezTo>
                    <a:pt x="11" y="8"/>
                    <a:pt x="11" y="7"/>
                    <a:pt x="12" y="7"/>
                  </a:cubicBezTo>
                  <a:cubicBezTo>
                    <a:pt x="12" y="8"/>
                    <a:pt x="12" y="9"/>
                    <a:pt x="12" y="10"/>
                  </a:cubicBezTo>
                  <a:cubicBezTo>
                    <a:pt x="12" y="11"/>
                    <a:pt x="12" y="11"/>
                    <a:pt x="12" y="12"/>
                  </a:cubicBezTo>
                  <a:cubicBezTo>
                    <a:pt x="12" y="13"/>
                    <a:pt x="12" y="13"/>
                    <a:pt x="12" y="14"/>
                  </a:cubicBezTo>
                  <a:cubicBezTo>
                    <a:pt x="12" y="15"/>
                    <a:pt x="12" y="17"/>
                    <a:pt x="13" y="18"/>
                  </a:cubicBezTo>
                  <a:cubicBezTo>
                    <a:pt x="13" y="19"/>
                    <a:pt x="14" y="20"/>
                    <a:pt x="14" y="22"/>
                  </a:cubicBezTo>
                  <a:cubicBezTo>
                    <a:pt x="15" y="23"/>
                    <a:pt x="15" y="24"/>
                    <a:pt x="15" y="26"/>
                  </a:cubicBezTo>
                  <a:cubicBezTo>
                    <a:pt x="15" y="27"/>
                    <a:pt x="15" y="28"/>
                    <a:pt x="15" y="30"/>
                  </a:cubicBezTo>
                  <a:cubicBezTo>
                    <a:pt x="15" y="31"/>
                    <a:pt x="15" y="32"/>
                    <a:pt x="15" y="33"/>
                  </a:cubicBezTo>
                  <a:cubicBezTo>
                    <a:pt x="16" y="31"/>
                    <a:pt x="16" y="28"/>
                    <a:pt x="15" y="25"/>
                  </a:cubicBezTo>
                  <a:cubicBezTo>
                    <a:pt x="15" y="24"/>
                    <a:pt x="15" y="23"/>
                    <a:pt x="15" y="22"/>
                  </a:cubicBezTo>
                  <a:cubicBezTo>
                    <a:pt x="14" y="20"/>
                    <a:pt x="14" y="19"/>
                    <a:pt x="14" y="18"/>
                  </a:cubicBezTo>
                  <a:cubicBezTo>
                    <a:pt x="13" y="16"/>
                    <a:pt x="13" y="15"/>
                    <a:pt x="13" y="14"/>
                  </a:cubicBezTo>
                  <a:cubicBezTo>
                    <a:pt x="12" y="13"/>
                    <a:pt x="12" y="13"/>
                    <a:pt x="12" y="12"/>
                  </a:cubicBezTo>
                  <a:cubicBezTo>
                    <a:pt x="12" y="11"/>
                    <a:pt x="12" y="11"/>
                    <a:pt x="12" y="10"/>
                  </a:cubicBezTo>
                  <a:cubicBezTo>
                    <a:pt x="12" y="9"/>
                    <a:pt x="12" y="7"/>
                    <a:pt x="13" y="6"/>
                  </a:cubicBezTo>
                  <a:cubicBezTo>
                    <a:pt x="13" y="5"/>
                    <a:pt x="13" y="5"/>
                    <a:pt x="13" y="4"/>
                  </a:cubicBezTo>
                  <a:cubicBezTo>
                    <a:pt x="13" y="4"/>
                    <a:pt x="13" y="4"/>
                    <a:pt x="13" y="3"/>
                  </a:cubicBezTo>
                  <a:cubicBezTo>
                    <a:pt x="13" y="3"/>
                    <a:pt x="13" y="3"/>
                    <a:pt x="13" y="3"/>
                  </a:cubicBezTo>
                  <a:cubicBezTo>
                    <a:pt x="14" y="4"/>
                    <a:pt x="14" y="6"/>
                    <a:pt x="15" y="7"/>
                  </a:cubicBezTo>
                  <a:cubicBezTo>
                    <a:pt x="15" y="7"/>
                    <a:pt x="16" y="8"/>
                    <a:pt x="17" y="9"/>
                  </a:cubicBezTo>
                  <a:cubicBezTo>
                    <a:pt x="17" y="10"/>
                    <a:pt x="18" y="11"/>
                    <a:pt x="18" y="11"/>
                  </a:cubicBezTo>
                  <a:cubicBezTo>
                    <a:pt x="20" y="13"/>
                    <a:pt x="21" y="14"/>
                    <a:pt x="21" y="16"/>
                  </a:cubicBezTo>
                  <a:cubicBezTo>
                    <a:pt x="22" y="17"/>
                    <a:pt x="22" y="18"/>
                    <a:pt x="22" y="19"/>
                  </a:cubicBezTo>
                  <a:cubicBezTo>
                    <a:pt x="22" y="20"/>
                    <a:pt x="22" y="21"/>
                    <a:pt x="23" y="21"/>
                  </a:cubicBezTo>
                  <a:cubicBezTo>
                    <a:pt x="23" y="20"/>
                    <a:pt x="22" y="18"/>
                    <a:pt x="22" y="16"/>
                  </a:cubicBezTo>
                  <a:cubicBezTo>
                    <a:pt x="21" y="15"/>
                    <a:pt x="21" y="14"/>
                    <a:pt x="21" y="13"/>
                  </a:cubicBezTo>
                  <a:cubicBezTo>
                    <a:pt x="20" y="13"/>
                    <a:pt x="20" y="12"/>
                    <a:pt x="20" y="12"/>
                  </a:cubicBezTo>
                  <a:cubicBezTo>
                    <a:pt x="20" y="12"/>
                    <a:pt x="20" y="12"/>
                    <a:pt x="19" y="11"/>
                  </a:cubicBezTo>
                  <a:cubicBezTo>
                    <a:pt x="19" y="11"/>
                    <a:pt x="19" y="11"/>
                    <a:pt x="19" y="11"/>
                  </a:cubicBezTo>
                  <a:cubicBezTo>
                    <a:pt x="18" y="9"/>
                    <a:pt x="17" y="8"/>
                    <a:pt x="16" y="6"/>
                  </a:cubicBezTo>
                  <a:cubicBezTo>
                    <a:pt x="15" y="5"/>
                    <a:pt x="15" y="5"/>
                    <a:pt x="14" y="4"/>
                  </a:cubicBezTo>
                  <a:cubicBezTo>
                    <a:pt x="14" y="3"/>
                    <a:pt x="14" y="3"/>
                    <a:pt x="13" y="2"/>
                  </a:cubicBezTo>
                  <a:cubicBezTo>
                    <a:pt x="13" y="1"/>
                    <a:pt x="13" y="1"/>
                    <a:pt x="14" y="1"/>
                  </a:cubicBezTo>
                  <a:cubicBezTo>
                    <a:pt x="14" y="0"/>
                    <a:pt x="13" y="0"/>
                    <a:pt x="13" y="0"/>
                  </a:cubicBezTo>
                  <a:cubicBezTo>
                    <a:pt x="13" y="0"/>
                    <a:pt x="12" y="0"/>
                    <a:pt x="12" y="0"/>
                  </a:cubicBezTo>
                  <a:cubicBezTo>
                    <a:pt x="12" y="1"/>
                    <a:pt x="12" y="2"/>
                    <a:pt x="12" y="3"/>
                  </a:cubicBezTo>
                  <a:cubicBezTo>
                    <a:pt x="11" y="4"/>
                    <a:pt x="11" y="4"/>
                    <a:pt x="11" y="5"/>
                  </a:cubicBezTo>
                  <a:cubicBezTo>
                    <a:pt x="11" y="5"/>
                    <a:pt x="11" y="5"/>
                    <a:pt x="11" y="5"/>
                  </a:cubicBezTo>
                  <a:cubicBezTo>
                    <a:pt x="10" y="5"/>
                    <a:pt x="10" y="5"/>
                    <a:pt x="9" y="5"/>
                  </a:cubicBezTo>
                  <a:cubicBezTo>
                    <a:pt x="9" y="5"/>
                    <a:pt x="9" y="5"/>
                    <a:pt x="9" y="5"/>
                  </a:cubicBezTo>
                  <a:cubicBezTo>
                    <a:pt x="8" y="6"/>
                    <a:pt x="8" y="6"/>
                    <a:pt x="8" y="6"/>
                  </a:cubicBezTo>
                  <a:cubicBezTo>
                    <a:pt x="8" y="6"/>
                    <a:pt x="8" y="6"/>
                    <a:pt x="8" y="6"/>
                  </a:cubicBezTo>
                  <a:cubicBezTo>
                    <a:pt x="8" y="6"/>
                    <a:pt x="7" y="6"/>
                    <a:pt x="7" y="6"/>
                  </a:cubicBezTo>
                  <a:cubicBezTo>
                    <a:pt x="6" y="7"/>
                    <a:pt x="5" y="7"/>
                    <a:pt x="5" y="8"/>
                  </a:cubicBezTo>
                  <a:cubicBezTo>
                    <a:pt x="4" y="8"/>
                    <a:pt x="4" y="9"/>
                    <a:pt x="3" y="9"/>
                  </a:cubicBezTo>
                  <a:cubicBezTo>
                    <a:pt x="3" y="9"/>
                    <a:pt x="3" y="9"/>
                    <a:pt x="2" y="10"/>
                  </a:cubicBezTo>
                  <a:cubicBezTo>
                    <a:pt x="3" y="10"/>
                    <a:pt x="3" y="9"/>
                    <a:pt x="4" y="9"/>
                  </a:cubicBezTo>
                  <a:cubicBezTo>
                    <a:pt x="4" y="9"/>
                    <a:pt x="4" y="9"/>
                    <a:pt x="5" y="8"/>
                  </a:cubicBezTo>
                  <a:cubicBezTo>
                    <a:pt x="6" y="8"/>
                    <a:pt x="6" y="7"/>
                    <a:pt x="7" y="7"/>
                  </a:cubicBezTo>
                  <a:cubicBezTo>
                    <a:pt x="8" y="7"/>
                    <a:pt x="8" y="7"/>
                    <a:pt x="8" y="6"/>
                  </a:cubicBezTo>
                  <a:cubicBezTo>
                    <a:pt x="8" y="6"/>
                    <a:pt x="9" y="6"/>
                    <a:pt x="9" y="6"/>
                  </a:cubicBezTo>
                  <a:cubicBezTo>
                    <a:pt x="9" y="6"/>
                    <a:pt x="9" y="6"/>
                    <a:pt x="9" y="6"/>
                  </a:cubicBezTo>
                  <a:cubicBezTo>
                    <a:pt x="9" y="6"/>
                    <a:pt x="9" y="6"/>
                    <a:pt x="10" y="6"/>
                  </a:cubicBezTo>
                  <a:cubicBezTo>
                    <a:pt x="10" y="6"/>
                    <a:pt x="10" y="6"/>
                    <a:pt x="11" y="6"/>
                  </a:cubicBezTo>
                  <a:cubicBezTo>
                    <a:pt x="10" y="6"/>
                    <a:pt x="10" y="6"/>
                    <a:pt x="10" y="7"/>
                  </a:cubicBezTo>
                  <a:cubicBezTo>
                    <a:pt x="8" y="10"/>
                    <a:pt x="8" y="10"/>
                    <a:pt x="8" y="10"/>
                  </a:cubicBezTo>
                  <a:cubicBezTo>
                    <a:pt x="7" y="12"/>
                    <a:pt x="6" y="13"/>
                    <a:pt x="6" y="14"/>
                  </a:cubicBezTo>
                  <a:cubicBezTo>
                    <a:pt x="5" y="15"/>
                    <a:pt x="5" y="15"/>
                    <a:pt x="5" y="15"/>
                  </a:cubicBezTo>
                  <a:cubicBezTo>
                    <a:pt x="5" y="15"/>
                    <a:pt x="5" y="16"/>
                    <a:pt x="4" y="16"/>
                  </a:cubicBezTo>
                  <a:cubicBezTo>
                    <a:pt x="4" y="17"/>
                    <a:pt x="4" y="17"/>
                    <a:pt x="3" y="18"/>
                  </a:cubicBezTo>
                  <a:cubicBezTo>
                    <a:pt x="3" y="18"/>
                    <a:pt x="2" y="19"/>
                    <a:pt x="1" y="19"/>
                  </a:cubicBezTo>
                  <a:cubicBezTo>
                    <a:pt x="1" y="20"/>
                    <a:pt x="0" y="20"/>
                    <a:pt x="0" y="20"/>
                  </a:cubicBezTo>
                  <a:cubicBezTo>
                    <a:pt x="1" y="20"/>
                    <a:pt x="2" y="19"/>
                    <a:pt x="3" y="18"/>
                  </a:cubicBezTo>
                  <a:cubicBezTo>
                    <a:pt x="4" y="17"/>
                    <a:pt x="4" y="17"/>
                    <a:pt x="5" y="16"/>
                  </a:cubicBezTo>
                  <a:close/>
                  <a:moveTo>
                    <a:pt x="8" y="23"/>
                  </a:moveTo>
                  <a:cubicBezTo>
                    <a:pt x="8" y="23"/>
                    <a:pt x="8" y="23"/>
                    <a:pt x="8" y="23"/>
                  </a:cubicBezTo>
                  <a:cubicBezTo>
                    <a:pt x="8" y="23"/>
                    <a:pt x="8" y="23"/>
                    <a:pt x="8" y="23"/>
                  </a:cubicBezTo>
                  <a:cubicBezTo>
                    <a:pt x="8" y="23"/>
                    <a:pt x="8" y="23"/>
                    <a:pt x="8"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2206"/>
            <p:cNvSpPr>
              <a:spLocks/>
            </p:cNvSpPr>
            <p:nvPr/>
          </p:nvSpPr>
          <p:spPr bwMode="auto">
            <a:xfrm>
              <a:off x="7205635" y="2981340"/>
              <a:ext cx="49213" cy="225427"/>
            </a:xfrm>
            <a:custGeom>
              <a:avLst/>
              <a:gdLst>
                <a:gd name="T0" fmla="*/ 0 w 13"/>
                <a:gd name="T1" fmla="*/ 16 h 60"/>
                <a:gd name="T2" fmla="*/ 0 w 13"/>
                <a:gd name="T3" fmla="*/ 19 h 60"/>
                <a:gd name="T4" fmla="*/ 2 w 13"/>
                <a:gd name="T5" fmla="*/ 30 h 60"/>
                <a:gd name="T6" fmla="*/ 8 w 13"/>
                <a:gd name="T7" fmla="*/ 44 h 60"/>
                <a:gd name="T8" fmla="*/ 9 w 13"/>
                <a:gd name="T9" fmla="*/ 54 h 60"/>
                <a:gd name="T10" fmla="*/ 9 w 13"/>
                <a:gd name="T11" fmla="*/ 60 h 60"/>
                <a:gd name="T12" fmla="*/ 11 w 13"/>
                <a:gd name="T13" fmla="*/ 50 h 60"/>
                <a:gd name="T14" fmla="*/ 9 w 13"/>
                <a:gd name="T15" fmla="*/ 23 h 60"/>
                <a:gd name="T16" fmla="*/ 8 w 13"/>
                <a:gd name="T17" fmla="*/ 10 h 60"/>
                <a:gd name="T18" fmla="*/ 9 w 13"/>
                <a:gd name="T19" fmla="*/ 0 h 60"/>
                <a:gd name="T20" fmla="*/ 9 w 13"/>
                <a:gd name="T21" fmla="*/ 0 h 60"/>
                <a:gd name="T22" fmla="*/ 0 w 13"/>
                <a:gd name="T23"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60">
                  <a:moveTo>
                    <a:pt x="0" y="16"/>
                  </a:moveTo>
                  <a:cubicBezTo>
                    <a:pt x="0" y="17"/>
                    <a:pt x="0" y="18"/>
                    <a:pt x="0" y="19"/>
                  </a:cubicBezTo>
                  <a:cubicBezTo>
                    <a:pt x="0" y="23"/>
                    <a:pt x="1" y="26"/>
                    <a:pt x="2" y="30"/>
                  </a:cubicBezTo>
                  <a:cubicBezTo>
                    <a:pt x="3" y="35"/>
                    <a:pt x="6" y="39"/>
                    <a:pt x="8" y="44"/>
                  </a:cubicBezTo>
                  <a:cubicBezTo>
                    <a:pt x="9" y="48"/>
                    <a:pt x="9" y="51"/>
                    <a:pt x="9" y="54"/>
                  </a:cubicBezTo>
                  <a:cubicBezTo>
                    <a:pt x="9" y="56"/>
                    <a:pt x="9" y="58"/>
                    <a:pt x="9" y="60"/>
                  </a:cubicBezTo>
                  <a:cubicBezTo>
                    <a:pt x="9" y="56"/>
                    <a:pt x="10" y="52"/>
                    <a:pt x="11" y="50"/>
                  </a:cubicBezTo>
                  <a:cubicBezTo>
                    <a:pt x="13" y="41"/>
                    <a:pt x="10" y="32"/>
                    <a:pt x="9" y="23"/>
                  </a:cubicBezTo>
                  <a:cubicBezTo>
                    <a:pt x="8" y="19"/>
                    <a:pt x="9" y="15"/>
                    <a:pt x="8" y="10"/>
                  </a:cubicBezTo>
                  <a:cubicBezTo>
                    <a:pt x="8" y="7"/>
                    <a:pt x="9" y="4"/>
                    <a:pt x="9" y="0"/>
                  </a:cubicBezTo>
                  <a:cubicBezTo>
                    <a:pt x="9" y="0"/>
                    <a:pt x="9" y="0"/>
                    <a:pt x="9" y="0"/>
                  </a:cubicBezTo>
                  <a:cubicBezTo>
                    <a:pt x="7" y="6"/>
                    <a:pt x="3" y="11"/>
                    <a:pt x="0"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31" name="Picture 2207"/>
            <p:cNvPicPr>
              <a:picLocks noChangeAspect="1" noChangeArrowheads="1"/>
            </p:cNvPicPr>
            <p:nvPr/>
          </p:nvPicPr>
          <p:blipFill>
            <a:blip r:embed="rId71" cstate="screen">
              <a:extLst>
                <a:ext uri="{28A0092B-C50C-407E-A947-70E740481C1C}">
                  <a14:useLocalDpi xmlns:a14="http://schemas.microsoft.com/office/drawing/2010/main"/>
                </a:ext>
              </a:extLst>
            </a:blip>
            <a:srcRect/>
            <a:stretch>
              <a:fillRect/>
            </a:stretch>
          </p:blipFill>
          <p:spPr bwMode="auto">
            <a:xfrm>
              <a:off x="7159597" y="3030552"/>
              <a:ext cx="90488"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2" name="Freeform 2209"/>
            <p:cNvSpPr>
              <a:spLocks/>
            </p:cNvSpPr>
            <p:nvPr/>
          </p:nvSpPr>
          <p:spPr bwMode="auto">
            <a:xfrm>
              <a:off x="7243735" y="3022615"/>
              <a:ext cx="49213" cy="98426"/>
            </a:xfrm>
            <a:custGeom>
              <a:avLst/>
              <a:gdLst>
                <a:gd name="T0" fmla="*/ 0 w 13"/>
                <a:gd name="T1" fmla="*/ 13 h 26"/>
                <a:gd name="T2" fmla="*/ 1 w 13"/>
                <a:gd name="T3" fmla="*/ 26 h 26"/>
                <a:gd name="T4" fmla="*/ 2 w 13"/>
                <a:gd name="T5" fmla="*/ 19 h 26"/>
                <a:gd name="T6" fmla="*/ 8 w 13"/>
                <a:gd name="T7" fmla="*/ 15 h 26"/>
                <a:gd name="T8" fmla="*/ 13 w 13"/>
                <a:gd name="T9" fmla="*/ 12 h 26"/>
                <a:gd name="T10" fmla="*/ 4 w 13"/>
                <a:gd name="T11" fmla="*/ 0 h 26"/>
                <a:gd name="T12" fmla="*/ 0 w 13"/>
                <a:gd name="T13" fmla="*/ 13 h 26"/>
              </a:gdLst>
              <a:ahLst/>
              <a:cxnLst>
                <a:cxn ang="0">
                  <a:pos x="T0" y="T1"/>
                </a:cxn>
                <a:cxn ang="0">
                  <a:pos x="T2" y="T3"/>
                </a:cxn>
                <a:cxn ang="0">
                  <a:pos x="T4" y="T5"/>
                </a:cxn>
                <a:cxn ang="0">
                  <a:pos x="T6" y="T7"/>
                </a:cxn>
                <a:cxn ang="0">
                  <a:pos x="T8" y="T9"/>
                </a:cxn>
                <a:cxn ang="0">
                  <a:pos x="T10" y="T11"/>
                </a:cxn>
                <a:cxn ang="0">
                  <a:pos x="T12" y="T13"/>
                </a:cxn>
              </a:cxnLst>
              <a:rect l="0" t="0" r="r" b="b"/>
              <a:pathLst>
                <a:path w="13" h="26">
                  <a:moveTo>
                    <a:pt x="0" y="13"/>
                  </a:moveTo>
                  <a:cubicBezTo>
                    <a:pt x="0" y="18"/>
                    <a:pt x="1" y="22"/>
                    <a:pt x="1" y="26"/>
                  </a:cubicBezTo>
                  <a:cubicBezTo>
                    <a:pt x="2" y="24"/>
                    <a:pt x="2" y="21"/>
                    <a:pt x="2" y="19"/>
                  </a:cubicBezTo>
                  <a:cubicBezTo>
                    <a:pt x="3" y="17"/>
                    <a:pt x="6" y="16"/>
                    <a:pt x="8" y="15"/>
                  </a:cubicBezTo>
                  <a:cubicBezTo>
                    <a:pt x="10" y="14"/>
                    <a:pt x="11" y="14"/>
                    <a:pt x="13" y="12"/>
                  </a:cubicBezTo>
                  <a:cubicBezTo>
                    <a:pt x="10" y="8"/>
                    <a:pt x="7" y="4"/>
                    <a:pt x="4" y="0"/>
                  </a:cubicBezTo>
                  <a:cubicBezTo>
                    <a:pt x="2" y="4"/>
                    <a:pt x="1" y="10"/>
                    <a:pt x="0"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2210"/>
            <p:cNvSpPr>
              <a:spLocks/>
            </p:cNvSpPr>
            <p:nvPr/>
          </p:nvSpPr>
          <p:spPr bwMode="auto">
            <a:xfrm>
              <a:off x="7172297" y="3105165"/>
              <a:ext cx="74613" cy="207964"/>
            </a:xfrm>
            <a:custGeom>
              <a:avLst/>
              <a:gdLst>
                <a:gd name="T0" fmla="*/ 18 w 20"/>
                <a:gd name="T1" fmla="*/ 27 h 55"/>
                <a:gd name="T2" fmla="*/ 14 w 20"/>
                <a:gd name="T3" fmla="*/ 21 h 55"/>
                <a:gd name="T4" fmla="*/ 8 w 20"/>
                <a:gd name="T5" fmla="*/ 15 h 55"/>
                <a:gd name="T6" fmla="*/ 1 w 20"/>
                <a:gd name="T7" fmla="*/ 0 h 55"/>
                <a:gd name="T8" fmla="*/ 1 w 20"/>
                <a:gd name="T9" fmla="*/ 0 h 55"/>
                <a:gd name="T10" fmla="*/ 3 w 20"/>
                <a:gd name="T11" fmla="*/ 19 h 55"/>
                <a:gd name="T12" fmla="*/ 17 w 20"/>
                <a:gd name="T13" fmla="*/ 30 h 55"/>
                <a:gd name="T14" fmla="*/ 17 w 20"/>
                <a:gd name="T15" fmla="*/ 41 h 55"/>
                <a:gd name="T16" fmla="*/ 15 w 20"/>
                <a:gd name="T17" fmla="*/ 48 h 55"/>
                <a:gd name="T18" fmla="*/ 16 w 20"/>
                <a:gd name="T19" fmla="*/ 55 h 55"/>
                <a:gd name="T20" fmla="*/ 18 w 20"/>
                <a:gd name="T21" fmla="*/ 54 h 55"/>
                <a:gd name="T22" fmla="*/ 16 w 20"/>
                <a:gd name="T23" fmla="*/ 48 h 55"/>
                <a:gd name="T24" fmla="*/ 17 w 20"/>
                <a:gd name="T25" fmla="*/ 40 h 55"/>
                <a:gd name="T26" fmla="*/ 18 w 20"/>
                <a:gd name="T27" fmla="*/ 30 h 55"/>
                <a:gd name="T28" fmla="*/ 18 w 20"/>
                <a:gd name="T29"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55">
                  <a:moveTo>
                    <a:pt x="18" y="27"/>
                  </a:moveTo>
                  <a:cubicBezTo>
                    <a:pt x="17" y="25"/>
                    <a:pt x="15" y="23"/>
                    <a:pt x="14" y="21"/>
                  </a:cubicBezTo>
                  <a:cubicBezTo>
                    <a:pt x="12" y="19"/>
                    <a:pt x="10" y="18"/>
                    <a:pt x="8" y="15"/>
                  </a:cubicBezTo>
                  <a:cubicBezTo>
                    <a:pt x="4" y="11"/>
                    <a:pt x="1" y="6"/>
                    <a:pt x="1" y="0"/>
                  </a:cubicBezTo>
                  <a:cubicBezTo>
                    <a:pt x="1" y="0"/>
                    <a:pt x="1" y="0"/>
                    <a:pt x="1" y="0"/>
                  </a:cubicBezTo>
                  <a:cubicBezTo>
                    <a:pt x="0" y="6"/>
                    <a:pt x="1" y="13"/>
                    <a:pt x="3" y="19"/>
                  </a:cubicBezTo>
                  <a:cubicBezTo>
                    <a:pt x="5" y="22"/>
                    <a:pt x="11" y="30"/>
                    <a:pt x="17" y="30"/>
                  </a:cubicBezTo>
                  <a:cubicBezTo>
                    <a:pt x="19" y="34"/>
                    <a:pt x="17" y="37"/>
                    <a:pt x="17" y="41"/>
                  </a:cubicBezTo>
                  <a:cubicBezTo>
                    <a:pt x="16" y="43"/>
                    <a:pt x="15" y="46"/>
                    <a:pt x="15" y="48"/>
                  </a:cubicBezTo>
                  <a:cubicBezTo>
                    <a:pt x="15" y="50"/>
                    <a:pt x="15" y="52"/>
                    <a:pt x="16" y="55"/>
                  </a:cubicBezTo>
                  <a:cubicBezTo>
                    <a:pt x="17" y="54"/>
                    <a:pt x="17" y="54"/>
                    <a:pt x="18" y="54"/>
                  </a:cubicBezTo>
                  <a:cubicBezTo>
                    <a:pt x="17" y="52"/>
                    <a:pt x="16" y="50"/>
                    <a:pt x="16" y="48"/>
                  </a:cubicBezTo>
                  <a:cubicBezTo>
                    <a:pt x="16" y="46"/>
                    <a:pt x="17" y="43"/>
                    <a:pt x="17" y="40"/>
                  </a:cubicBezTo>
                  <a:cubicBezTo>
                    <a:pt x="18" y="37"/>
                    <a:pt x="20" y="33"/>
                    <a:pt x="18" y="30"/>
                  </a:cubicBezTo>
                  <a:cubicBezTo>
                    <a:pt x="18" y="29"/>
                    <a:pt x="18" y="28"/>
                    <a:pt x="18"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2211"/>
            <p:cNvSpPr>
              <a:spLocks noEditPoints="1"/>
            </p:cNvSpPr>
            <p:nvPr/>
          </p:nvSpPr>
          <p:spPr bwMode="auto">
            <a:xfrm>
              <a:off x="7175472" y="2992452"/>
              <a:ext cx="117476" cy="222252"/>
            </a:xfrm>
            <a:custGeom>
              <a:avLst/>
              <a:gdLst>
                <a:gd name="T0" fmla="*/ 24 w 31"/>
                <a:gd name="T1" fmla="*/ 37 h 59"/>
                <a:gd name="T2" fmla="*/ 21 w 31"/>
                <a:gd name="T3" fmla="*/ 43 h 59"/>
                <a:gd name="T4" fmla="*/ 21 w 31"/>
                <a:gd name="T5" fmla="*/ 36 h 59"/>
                <a:gd name="T6" fmla="*/ 20 w 31"/>
                <a:gd name="T7" fmla="*/ 32 h 59"/>
                <a:gd name="T8" fmla="*/ 20 w 31"/>
                <a:gd name="T9" fmla="*/ 28 h 59"/>
                <a:gd name="T10" fmla="*/ 24 w 31"/>
                <a:gd name="T11" fmla="*/ 25 h 59"/>
                <a:gd name="T12" fmla="*/ 24 w 31"/>
                <a:gd name="T13" fmla="*/ 24 h 59"/>
                <a:gd name="T14" fmla="*/ 27 w 31"/>
                <a:gd name="T15" fmla="*/ 22 h 59"/>
                <a:gd name="T16" fmla="*/ 25 w 31"/>
                <a:gd name="T17" fmla="*/ 23 h 59"/>
                <a:gd name="T18" fmla="*/ 24 w 31"/>
                <a:gd name="T19" fmla="*/ 24 h 59"/>
                <a:gd name="T20" fmla="*/ 21 w 31"/>
                <a:gd name="T21" fmla="*/ 26 h 59"/>
                <a:gd name="T22" fmla="*/ 19 w 31"/>
                <a:gd name="T23" fmla="*/ 28 h 59"/>
                <a:gd name="T24" fmla="*/ 19 w 31"/>
                <a:gd name="T25" fmla="*/ 26 h 59"/>
                <a:gd name="T26" fmla="*/ 19 w 31"/>
                <a:gd name="T27" fmla="*/ 19 h 59"/>
                <a:gd name="T28" fmla="*/ 20 w 31"/>
                <a:gd name="T29" fmla="*/ 14 h 59"/>
                <a:gd name="T30" fmla="*/ 22 w 31"/>
                <a:gd name="T31" fmla="*/ 9 h 59"/>
                <a:gd name="T32" fmla="*/ 18 w 31"/>
                <a:gd name="T33" fmla="*/ 19 h 59"/>
                <a:gd name="T34" fmla="*/ 17 w 31"/>
                <a:gd name="T35" fmla="*/ 18 h 59"/>
                <a:gd name="T36" fmla="*/ 16 w 31"/>
                <a:gd name="T37" fmla="*/ 7 h 59"/>
                <a:gd name="T38" fmla="*/ 16 w 31"/>
                <a:gd name="T39" fmla="*/ 15 h 59"/>
                <a:gd name="T40" fmla="*/ 17 w 31"/>
                <a:gd name="T41" fmla="*/ 22 h 59"/>
                <a:gd name="T42" fmla="*/ 19 w 31"/>
                <a:gd name="T43" fmla="*/ 37 h 59"/>
                <a:gd name="T44" fmla="*/ 19 w 31"/>
                <a:gd name="T45" fmla="*/ 44 h 59"/>
                <a:gd name="T46" fmla="*/ 17 w 31"/>
                <a:gd name="T47" fmla="*/ 50 h 59"/>
                <a:gd name="T48" fmla="*/ 17 w 31"/>
                <a:gd name="T49" fmla="*/ 43 h 59"/>
                <a:gd name="T50" fmla="*/ 14 w 31"/>
                <a:gd name="T51" fmla="*/ 35 h 59"/>
                <a:gd name="T52" fmla="*/ 9 w 31"/>
                <a:gd name="T53" fmla="*/ 26 h 59"/>
                <a:gd name="T54" fmla="*/ 8 w 31"/>
                <a:gd name="T55" fmla="*/ 15 h 59"/>
                <a:gd name="T56" fmla="*/ 11 w 31"/>
                <a:gd name="T57" fmla="*/ 31 h 59"/>
                <a:gd name="T58" fmla="*/ 15 w 31"/>
                <a:gd name="T59" fmla="*/ 41 h 59"/>
                <a:gd name="T60" fmla="*/ 16 w 31"/>
                <a:gd name="T61" fmla="*/ 46 h 59"/>
                <a:gd name="T62" fmla="*/ 17 w 31"/>
                <a:gd name="T63" fmla="*/ 54 h 59"/>
                <a:gd name="T64" fmla="*/ 16 w 31"/>
                <a:gd name="T65" fmla="*/ 55 h 59"/>
                <a:gd name="T66" fmla="*/ 10 w 31"/>
                <a:gd name="T67" fmla="*/ 48 h 59"/>
                <a:gd name="T68" fmla="*/ 3 w 31"/>
                <a:gd name="T69" fmla="*/ 40 h 59"/>
                <a:gd name="T70" fmla="*/ 0 w 31"/>
                <a:gd name="T71" fmla="*/ 32 h 59"/>
                <a:gd name="T72" fmla="*/ 4 w 31"/>
                <a:gd name="T73" fmla="*/ 43 h 59"/>
                <a:gd name="T74" fmla="*/ 6 w 31"/>
                <a:gd name="T75" fmla="*/ 45 h 59"/>
                <a:gd name="T76" fmla="*/ 12 w 31"/>
                <a:gd name="T77" fmla="*/ 51 h 59"/>
                <a:gd name="T78" fmla="*/ 16 w 31"/>
                <a:gd name="T79" fmla="*/ 57 h 59"/>
                <a:gd name="T80" fmla="*/ 17 w 31"/>
                <a:gd name="T81" fmla="*/ 59 h 59"/>
                <a:gd name="T82" fmla="*/ 18 w 31"/>
                <a:gd name="T83" fmla="*/ 55 h 59"/>
                <a:gd name="T84" fmla="*/ 19 w 31"/>
                <a:gd name="T85" fmla="*/ 52 h 59"/>
                <a:gd name="T86" fmla="*/ 21 w 31"/>
                <a:gd name="T87" fmla="*/ 51 h 59"/>
                <a:gd name="T88" fmla="*/ 22 w 31"/>
                <a:gd name="T89" fmla="*/ 51 h 59"/>
                <a:gd name="T90" fmla="*/ 27 w 31"/>
                <a:gd name="T91" fmla="*/ 47 h 59"/>
                <a:gd name="T92" fmla="*/ 29 w 31"/>
                <a:gd name="T93" fmla="*/ 44 h 59"/>
                <a:gd name="T94" fmla="*/ 26 w 31"/>
                <a:gd name="T95" fmla="*/ 47 h 59"/>
                <a:gd name="T96" fmla="*/ 22 w 31"/>
                <a:gd name="T97" fmla="*/ 50 h 59"/>
                <a:gd name="T98" fmla="*/ 21 w 31"/>
                <a:gd name="T99" fmla="*/ 50 h 59"/>
                <a:gd name="T100" fmla="*/ 19 w 31"/>
                <a:gd name="T101" fmla="*/ 51 h 59"/>
                <a:gd name="T102" fmla="*/ 22 w 31"/>
                <a:gd name="T103" fmla="*/ 45 h 59"/>
                <a:gd name="T104" fmla="*/ 25 w 31"/>
                <a:gd name="T105" fmla="*/ 38 h 59"/>
                <a:gd name="T106" fmla="*/ 27 w 31"/>
                <a:gd name="T107" fmla="*/ 34 h 59"/>
                <a:gd name="T108" fmla="*/ 31 w 31"/>
                <a:gd name="T109" fmla="*/ 30 h 59"/>
                <a:gd name="T110" fmla="*/ 25 w 31"/>
                <a:gd name="T111" fmla="*/ 36 h 59"/>
                <a:gd name="T112" fmla="*/ 19 w 31"/>
                <a:gd name="T113" fmla="*/ 28 h 59"/>
                <a:gd name="T114" fmla="*/ 19 w 31"/>
                <a:gd name="T115"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59">
                  <a:moveTo>
                    <a:pt x="25" y="36"/>
                  </a:moveTo>
                  <a:cubicBezTo>
                    <a:pt x="24" y="36"/>
                    <a:pt x="24" y="37"/>
                    <a:pt x="24" y="37"/>
                  </a:cubicBezTo>
                  <a:cubicBezTo>
                    <a:pt x="23" y="39"/>
                    <a:pt x="23" y="39"/>
                    <a:pt x="23" y="39"/>
                  </a:cubicBezTo>
                  <a:cubicBezTo>
                    <a:pt x="22" y="40"/>
                    <a:pt x="22" y="42"/>
                    <a:pt x="21" y="43"/>
                  </a:cubicBezTo>
                  <a:cubicBezTo>
                    <a:pt x="21" y="42"/>
                    <a:pt x="21" y="41"/>
                    <a:pt x="21" y="40"/>
                  </a:cubicBezTo>
                  <a:cubicBezTo>
                    <a:pt x="21" y="39"/>
                    <a:pt x="21" y="38"/>
                    <a:pt x="21" y="36"/>
                  </a:cubicBezTo>
                  <a:cubicBezTo>
                    <a:pt x="21" y="35"/>
                    <a:pt x="20" y="34"/>
                    <a:pt x="20" y="33"/>
                  </a:cubicBezTo>
                  <a:cubicBezTo>
                    <a:pt x="20" y="32"/>
                    <a:pt x="20" y="32"/>
                    <a:pt x="20" y="32"/>
                  </a:cubicBezTo>
                  <a:cubicBezTo>
                    <a:pt x="20" y="31"/>
                    <a:pt x="20" y="31"/>
                    <a:pt x="20" y="30"/>
                  </a:cubicBezTo>
                  <a:cubicBezTo>
                    <a:pt x="20" y="29"/>
                    <a:pt x="20" y="29"/>
                    <a:pt x="20" y="28"/>
                  </a:cubicBezTo>
                  <a:cubicBezTo>
                    <a:pt x="21" y="27"/>
                    <a:pt x="21" y="27"/>
                    <a:pt x="22" y="26"/>
                  </a:cubicBezTo>
                  <a:cubicBezTo>
                    <a:pt x="22" y="26"/>
                    <a:pt x="23" y="25"/>
                    <a:pt x="24" y="25"/>
                  </a:cubicBezTo>
                  <a:cubicBezTo>
                    <a:pt x="24" y="24"/>
                    <a:pt x="24" y="24"/>
                    <a:pt x="24" y="24"/>
                  </a:cubicBezTo>
                  <a:cubicBezTo>
                    <a:pt x="24" y="24"/>
                    <a:pt x="24" y="24"/>
                    <a:pt x="24" y="24"/>
                  </a:cubicBezTo>
                  <a:cubicBezTo>
                    <a:pt x="25" y="24"/>
                    <a:pt x="25" y="24"/>
                    <a:pt x="25" y="23"/>
                  </a:cubicBezTo>
                  <a:cubicBezTo>
                    <a:pt x="26" y="23"/>
                    <a:pt x="27" y="23"/>
                    <a:pt x="27" y="22"/>
                  </a:cubicBezTo>
                  <a:cubicBezTo>
                    <a:pt x="28" y="22"/>
                    <a:pt x="29" y="22"/>
                    <a:pt x="30" y="21"/>
                  </a:cubicBezTo>
                  <a:cubicBezTo>
                    <a:pt x="28" y="22"/>
                    <a:pt x="27" y="22"/>
                    <a:pt x="25" y="23"/>
                  </a:cubicBezTo>
                  <a:cubicBezTo>
                    <a:pt x="25" y="23"/>
                    <a:pt x="24" y="23"/>
                    <a:pt x="24" y="23"/>
                  </a:cubicBezTo>
                  <a:cubicBezTo>
                    <a:pt x="24" y="24"/>
                    <a:pt x="24" y="24"/>
                    <a:pt x="24" y="24"/>
                  </a:cubicBezTo>
                  <a:cubicBezTo>
                    <a:pt x="23" y="24"/>
                    <a:pt x="23" y="24"/>
                    <a:pt x="23" y="24"/>
                  </a:cubicBezTo>
                  <a:cubicBezTo>
                    <a:pt x="22" y="25"/>
                    <a:pt x="22" y="25"/>
                    <a:pt x="21" y="26"/>
                  </a:cubicBezTo>
                  <a:cubicBezTo>
                    <a:pt x="21" y="26"/>
                    <a:pt x="20" y="27"/>
                    <a:pt x="20" y="27"/>
                  </a:cubicBezTo>
                  <a:cubicBezTo>
                    <a:pt x="19" y="28"/>
                    <a:pt x="19" y="28"/>
                    <a:pt x="19" y="28"/>
                  </a:cubicBezTo>
                  <a:cubicBezTo>
                    <a:pt x="19" y="28"/>
                    <a:pt x="19" y="27"/>
                    <a:pt x="19" y="27"/>
                  </a:cubicBezTo>
                  <a:cubicBezTo>
                    <a:pt x="19" y="27"/>
                    <a:pt x="19" y="26"/>
                    <a:pt x="19" y="26"/>
                  </a:cubicBezTo>
                  <a:cubicBezTo>
                    <a:pt x="19" y="25"/>
                    <a:pt x="19" y="24"/>
                    <a:pt x="19" y="23"/>
                  </a:cubicBezTo>
                  <a:cubicBezTo>
                    <a:pt x="19" y="22"/>
                    <a:pt x="19" y="20"/>
                    <a:pt x="19" y="19"/>
                  </a:cubicBezTo>
                  <a:cubicBezTo>
                    <a:pt x="19" y="18"/>
                    <a:pt x="19" y="17"/>
                    <a:pt x="19" y="16"/>
                  </a:cubicBezTo>
                  <a:cubicBezTo>
                    <a:pt x="19" y="16"/>
                    <a:pt x="20" y="15"/>
                    <a:pt x="20" y="14"/>
                  </a:cubicBezTo>
                  <a:cubicBezTo>
                    <a:pt x="20" y="13"/>
                    <a:pt x="20" y="12"/>
                    <a:pt x="21" y="12"/>
                  </a:cubicBezTo>
                  <a:cubicBezTo>
                    <a:pt x="21" y="11"/>
                    <a:pt x="21" y="10"/>
                    <a:pt x="22" y="9"/>
                  </a:cubicBezTo>
                  <a:cubicBezTo>
                    <a:pt x="21" y="11"/>
                    <a:pt x="20" y="12"/>
                    <a:pt x="19" y="14"/>
                  </a:cubicBezTo>
                  <a:cubicBezTo>
                    <a:pt x="19" y="15"/>
                    <a:pt x="18" y="17"/>
                    <a:pt x="18" y="19"/>
                  </a:cubicBezTo>
                  <a:cubicBezTo>
                    <a:pt x="18" y="20"/>
                    <a:pt x="18" y="21"/>
                    <a:pt x="18" y="22"/>
                  </a:cubicBezTo>
                  <a:cubicBezTo>
                    <a:pt x="17" y="20"/>
                    <a:pt x="17" y="19"/>
                    <a:pt x="17" y="18"/>
                  </a:cubicBezTo>
                  <a:cubicBezTo>
                    <a:pt x="17" y="17"/>
                    <a:pt x="17" y="16"/>
                    <a:pt x="17" y="15"/>
                  </a:cubicBezTo>
                  <a:cubicBezTo>
                    <a:pt x="16" y="12"/>
                    <a:pt x="16" y="10"/>
                    <a:pt x="16" y="7"/>
                  </a:cubicBezTo>
                  <a:cubicBezTo>
                    <a:pt x="16" y="5"/>
                    <a:pt x="17" y="2"/>
                    <a:pt x="17" y="0"/>
                  </a:cubicBezTo>
                  <a:cubicBezTo>
                    <a:pt x="16" y="5"/>
                    <a:pt x="16" y="10"/>
                    <a:pt x="16" y="15"/>
                  </a:cubicBezTo>
                  <a:cubicBezTo>
                    <a:pt x="16" y="16"/>
                    <a:pt x="16" y="17"/>
                    <a:pt x="16" y="18"/>
                  </a:cubicBezTo>
                  <a:cubicBezTo>
                    <a:pt x="16" y="20"/>
                    <a:pt x="16" y="21"/>
                    <a:pt x="17" y="22"/>
                  </a:cubicBezTo>
                  <a:cubicBezTo>
                    <a:pt x="17" y="25"/>
                    <a:pt x="18" y="27"/>
                    <a:pt x="18" y="29"/>
                  </a:cubicBezTo>
                  <a:cubicBezTo>
                    <a:pt x="19" y="32"/>
                    <a:pt x="19" y="34"/>
                    <a:pt x="19" y="37"/>
                  </a:cubicBezTo>
                  <a:cubicBezTo>
                    <a:pt x="19" y="38"/>
                    <a:pt x="20" y="39"/>
                    <a:pt x="20" y="40"/>
                  </a:cubicBezTo>
                  <a:cubicBezTo>
                    <a:pt x="20" y="41"/>
                    <a:pt x="19" y="43"/>
                    <a:pt x="19" y="44"/>
                  </a:cubicBezTo>
                  <a:cubicBezTo>
                    <a:pt x="19" y="45"/>
                    <a:pt x="19" y="46"/>
                    <a:pt x="18" y="47"/>
                  </a:cubicBezTo>
                  <a:cubicBezTo>
                    <a:pt x="18" y="48"/>
                    <a:pt x="18" y="49"/>
                    <a:pt x="17" y="50"/>
                  </a:cubicBezTo>
                  <a:cubicBezTo>
                    <a:pt x="17" y="48"/>
                    <a:pt x="17" y="47"/>
                    <a:pt x="17" y="46"/>
                  </a:cubicBezTo>
                  <a:cubicBezTo>
                    <a:pt x="17" y="45"/>
                    <a:pt x="17" y="44"/>
                    <a:pt x="17" y="43"/>
                  </a:cubicBezTo>
                  <a:cubicBezTo>
                    <a:pt x="16" y="42"/>
                    <a:pt x="16" y="41"/>
                    <a:pt x="16" y="40"/>
                  </a:cubicBezTo>
                  <a:cubicBezTo>
                    <a:pt x="15" y="39"/>
                    <a:pt x="15" y="37"/>
                    <a:pt x="14" y="35"/>
                  </a:cubicBezTo>
                  <a:cubicBezTo>
                    <a:pt x="13" y="34"/>
                    <a:pt x="12" y="32"/>
                    <a:pt x="11" y="31"/>
                  </a:cubicBezTo>
                  <a:cubicBezTo>
                    <a:pt x="11" y="29"/>
                    <a:pt x="10" y="27"/>
                    <a:pt x="9" y="26"/>
                  </a:cubicBezTo>
                  <a:cubicBezTo>
                    <a:pt x="9" y="24"/>
                    <a:pt x="9" y="22"/>
                    <a:pt x="8" y="20"/>
                  </a:cubicBezTo>
                  <a:cubicBezTo>
                    <a:pt x="8" y="19"/>
                    <a:pt x="8" y="17"/>
                    <a:pt x="8" y="15"/>
                  </a:cubicBezTo>
                  <a:cubicBezTo>
                    <a:pt x="8" y="19"/>
                    <a:pt x="8" y="22"/>
                    <a:pt x="9" y="26"/>
                  </a:cubicBezTo>
                  <a:cubicBezTo>
                    <a:pt x="9" y="28"/>
                    <a:pt x="10" y="29"/>
                    <a:pt x="11" y="31"/>
                  </a:cubicBezTo>
                  <a:cubicBezTo>
                    <a:pt x="11" y="33"/>
                    <a:pt x="12" y="34"/>
                    <a:pt x="13" y="36"/>
                  </a:cubicBezTo>
                  <a:cubicBezTo>
                    <a:pt x="14" y="37"/>
                    <a:pt x="14" y="39"/>
                    <a:pt x="15" y="41"/>
                  </a:cubicBezTo>
                  <a:cubicBezTo>
                    <a:pt x="15" y="41"/>
                    <a:pt x="15" y="42"/>
                    <a:pt x="15" y="43"/>
                  </a:cubicBezTo>
                  <a:cubicBezTo>
                    <a:pt x="16" y="44"/>
                    <a:pt x="16" y="45"/>
                    <a:pt x="16" y="46"/>
                  </a:cubicBezTo>
                  <a:cubicBezTo>
                    <a:pt x="16" y="48"/>
                    <a:pt x="16" y="49"/>
                    <a:pt x="16" y="51"/>
                  </a:cubicBezTo>
                  <a:cubicBezTo>
                    <a:pt x="16" y="52"/>
                    <a:pt x="16" y="53"/>
                    <a:pt x="17" y="54"/>
                  </a:cubicBezTo>
                  <a:cubicBezTo>
                    <a:pt x="16" y="54"/>
                    <a:pt x="16" y="54"/>
                    <a:pt x="16" y="55"/>
                  </a:cubicBezTo>
                  <a:cubicBezTo>
                    <a:pt x="16" y="55"/>
                    <a:pt x="16" y="55"/>
                    <a:pt x="16" y="55"/>
                  </a:cubicBezTo>
                  <a:cubicBezTo>
                    <a:pt x="15" y="53"/>
                    <a:pt x="14" y="52"/>
                    <a:pt x="13" y="51"/>
                  </a:cubicBezTo>
                  <a:cubicBezTo>
                    <a:pt x="12" y="50"/>
                    <a:pt x="11" y="49"/>
                    <a:pt x="10" y="48"/>
                  </a:cubicBezTo>
                  <a:cubicBezTo>
                    <a:pt x="10" y="47"/>
                    <a:pt x="9" y="46"/>
                    <a:pt x="8" y="45"/>
                  </a:cubicBezTo>
                  <a:cubicBezTo>
                    <a:pt x="6" y="44"/>
                    <a:pt x="4" y="42"/>
                    <a:pt x="3" y="40"/>
                  </a:cubicBezTo>
                  <a:cubicBezTo>
                    <a:pt x="2" y="38"/>
                    <a:pt x="2" y="37"/>
                    <a:pt x="1" y="36"/>
                  </a:cubicBezTo>
                  <a:cubicBezTo>
                    <a:pt x="1" y="35"/>
                    <a:pt x="0" y="34"/>
                    <a:pt x="0" y="32"/>
                  </a:cubicBezTo>
                  <a:cubicBezTo>
                    <a:pt x="1" y="35"/>
                    <a:pt x="1" y="37"/>
                    <a:pt x="2" y="40"/>
                  </a:cubicBezTo>
                  <a:cubicBezTo>
                    <a:pt x="3" y="41"/>
                    <a:pt x="4" y="42"/>
                    <a:pt x="4" y="43"/>
                  </a:cubicBezTo>
                  <a:cubicBezTo>
                    <a:pt x="5" y="44"/>
                    <a:pt x="5" y="44"/>
                    <a:pt x="6" y="45"/>
                  </a:cubicBezTo>
                  <a:cubicBezTo>
                    <a:pt x="6" y="45"/>
                    <a:pt x="6" y="45"/>
                    <a:pt x="6" y="45"/>
                  </a:cubicBezTo>
                  <a:cubicBezTo>
                    <a:pt x="7" y="46"/>
                    <a:pt x="7" y="46"/>
                    <a:pt x="7" y="46"/>
                  </a:cubicBezTo>
                  <a:cubicBezTo>
                    <a:pt x="9" y="48"/>
                    <a:pt x="11" y="49"/>
                    <a:pt x="12" y="51"/>
                  </a:cubicBezTo>
                  <a:cubicBezTo>
                    <a:pt x="13" y="52"/>
                    <a:pt x="14" y="53"/>
                    <a:pt x="15" y="54"/>
                  </a:cubicBezTo>
                  <a:cubicBezTo>
                    <a:pt x="15" y="55"/>
                    <a:pt x="16" y="56"/>
                    <a:pt x="16" y="57"/>
                  </a:cubicBezTo>
                  <a:cubicBezTo>
                    <a:pt x="16" y="57"/>
                    <a:pt x="16" y="58"/>
                    <a:pt x="16" y="58"/>
                  </a:cubicBezTo>
                  <a:cubicBezTo>
                    <a:pt x="16" y="59"/>
                    <a:pt x="17" y="59"/>
                    <a:pt x="17" y="59"/>
                  </a:cubicBezTo>
                  <a:cubicBezTo>
                    <a:pt x="18" y="59"/>
                    <a:pt x="18" y="59"/>
                    <a:pt x="18" y="58"/>
                  </a:cubicBezTo>
                  <a:cubicBezTo>
                    <a:pt x="18" y="57"/>
                    <a:pt x="18" y="56"/>
                    <a:pt x="18" y="55"/>
                  </a:cubicBezTo>
                  <a:cubicBezTo>
                    <a:pt x="18" y="54"/>
                    <a:pt x="18" y="53"/>
                    <a:pt x="19" y="53"/>
                  </a:cubicBezTo>
                  <a:cubicBezTo>
                    <a:pt x="19" y="53"/>
                    <a:pt x="19" y="52"/>
                    <a:pt x="19" y="52"/>
                  </a:cubicBezTo>
                  <a:cubicBezTo>
                    <a:pt x="20" y="52"/>
                    <a:pt x="20" y="52"/>
                    <a:pt x="21" y="51"/>
                  </a:cubicBezTo>
                  <a:cubicBezTo>
                    <a:pt x="21" y="51"/>
                    <a:pt x="21" y="51"/>
                    <a:pt x="21" y="51"/>
                  </a:cubicBezTo>
                  <a:cubicBezTo>
                    <a:pt x="22" y="51"/>
                    <a:pt x="22" y="51"/>
                    <a:pt x="22" y="51"/>
                  </a:cubicBezTo>
                  <a:cubicBezTo>
                    <a:pt x="22" y="51"/>
                    <a:pt x="22" y="51"/>
                    <a:pt x="22" y="51"/>
                  </a:cubicBezTo>
                  <a:cubicBezTo>
                    <a:pt x="23" y="50"/>
                    <a:pt x="23" y="50"/>
                    <a:pt x="24" y="50"/>
                  </a:cubicBezTo>
                  <a:cubicBezTo>
                    <a:pt x="25" y="49"/>
                    <a:pt x="26" y="48"/>
                    <a:pt x="27" y="47"/>
                  </a:cubicBezTo>
                  <a:cubicBezTo>
                    <a:pt x="27" y="46"/>
                    <a:pt x="27" y="46"/>
                    <a:pt x="28" y="46"/>
                  </a:cubicBezTo>
                  <a:cubicBezTo>
                    <a:pt x="28" y="45"/>
                    <a:pt x="29" y="45"/>
                    <a:pt x="29" y="44"/>
                  </a:cubicBezTo>
                  <a:cubicBezTo>
                    <a:pt x="29" y="45"/>
                    <a:pt x="28" y="45"/>
                    <a:pt x="28" y="45"/>
                  </a:cubicBezTo>
                  <a:cubicBezTo>
                    <a:pt x="27" y="46"/>
                    <a:pt x="27" y="46"/>
                    <a:pt x="26" y="47"/>
                  </a:cubicBezTo>
                  <a:cubicBezTo>
                    <a:pt x="25" y="47"/>
                    <a:pt x="24" y="48"/>
                    <a:pt x="23" y="49"/>
                  </a:cubicBezTo>
                  <a:cubicBezTo>
                    <a:pt x="23" y="49"/>
                    <a:pt x="22" y="49"/>
                    <a:pt x="22" y="50"/>
                  </a:cubicBezTo>
                  <a:cubicBezTo>
                    <a:pt x="22" y="50"/>
                    <a:pt x="22" y="50"/>
                    <a:pt x="21" y="50"/>
                  </a:cubicBezTo>
                  <a:cubicBezTo>
                    <a:pt x="21" y="50"/>
                    <a:pt x="21" y="50"/>
                    <a:pt x="21" y="50"/>
                  </a:cubicBezTo>
                  <a:cubicBezTo>
                    <a:pt x="21" y="50"/>
                    <a:pt x="20" y="50"/>
                    <a:pt x="20" y="50"/>
                  </a:cubicBezTo>
                  <a:cubicBezTo>
                    <a:pt x="20" y="51"/>
                    <a:pt x="19" y="51"/>
                    <a:pt x="19" y="51"/>
                  </a:cubicBezTo>
                  <a:cubicBezTo>
                    <a:pt x="19" y="50"/>
                    <a:pt x="19" y="50"/>
                    <a:pt x="20" y="49"/>
                  </a:cubicBezTo>
                  <a:cubicBezTo>
                    <a:pt x="22" y="45"/>
                    <a:pt x="22" y="45"/>
                    <a:pt x="22" y="45"/>
                  </a:cubicBezTo>
                  <a:cubicBezTo>
                    <a:pt x="22" y="43"/>
                    <a:pt x="23" y="41"/>
                    <a:pt x="24" y="39"/>
                  </a:cubicBezTo>
                  <a:cubicBezTo>
                    <a:pt x="25" y="38"/>
                    <a:pt x="25" y="38"/>
                    <a:pt x="25" y="38"/>
                  </a:cubicBezTo>
                  <a:cubicBezTo>
                    <a:pt x="25" y="37"/>
                    <a:pt x="25" y="37"/>
                    <a:pt x="25" y="36"/>
                  </a:cubicBezTo>
                  <a:cubicBezTo>
                    <a:pt x="26" y="36"/>
                    <a:pt x="26" y="35"/>
                    <a:pt x="27" y="34"/>
                  </a:cubicBezTo>
                  <a:cubicBezTo>
                    <a:pt x="27" y="33"/>
                    <a:pt x="28" y="32"/>
                    <a:pt x="29" y="32"/>
                  </a:cubicBezTo>
                  <a:cubicBezTo>
                    <a:pt x="29" y="31"/>
                    <a:pt x="30" y="30"/>
                    <a:pt x="31" y="30"/>
                  </a:cubicBezTo>
                  <a:cubicBezTo>
                    <a:pt x="29" y="31"/>
                    <a:pt x="28" y="32"/>
                    <a:pt x="26" y="34"/>
                  </a:cubicBezTo>
                  <a:cubicBezTo>
                    <a:pt x="26" y="34"/>
                    <a:pt x="25" y="35"/>
                    <a:pt x="25" y="36"/>
                  </a:cubicBezTo>
                  <a:close/>
                  <a:moveTo>
                    <a:pt x="19" y="28"/>
                  </a:moveTo>
                  <a:cubicBezTo>
                    <a:pt x="19" y="28"/>
                    <a:pt x="19" y="28"/>
                    <a:pt x="19" y="28"/>
                  </a:cubicBezTo>
                  <a:cubicBezTo>
                    <a:pt x="19" y="28"/>
                    <a:pt x="19" y="28"/>
                    <a:pt x="19" y="28"/>
                  </a:cubicBezTo>
                  <a:cubicBezTo>
                    <a:pt x="19" y="28"/>
                    <a:pt x="19" y="28"/>
                    <a:pt x="19" y="2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2212"/>
            <p:cNvSpPr>
              <a:spLocks/>
            </p:cNvSpPr>
            <p:nvPr/>
          </p:nvSpPr>
          <p:spPr bwMode="auto">
            <a:xfrm>
              <a:off x="6965921" y="2617800"/>
              <a:ext cx="206376" cy="93663"/>
            </a:xfrm>
            <a:custGeom>
              <a:avLst/>
              <a:gdLst>
                <a:gd name="T0" fmla="*/ 11 w 55"/>
                <a:gd name="T1" fmla="*/ 15 h 25"/>
                <a:gd name="T2" fmla="*/ 13 w 55"/>
                <a:gd name="T3" fmla="*/ 16 h 25"/>
                <a:gd name="T4" fmla="*/ 24 w 55"/>
                <a:gd name="T5" fmla="*/ 18 h 25"/>
                <a:gd name="T6" fmla="*/ 40 w 55"/>
                <a:gd name="T7" fmla="*/ 19 h 25"/>
                <a:gd name="T8" fmla="*/ 49 w 55"/>
                <a:gd name="T9" fmla="*/ 23 h 25"/>
                <a:gd name="T10" fmla="*/ 55 w 55"/>
                <a:gd name="T11" fmla="*/ 25 h 25"/>
                <a:gd name="T12" fmla="*/ 46 w 55"/>
                <a:gd name="T13" fmla="*/ 19 h 25"/>
                <a:gd name="T14" fmla="*/ 21 w 55"/>
                <a:gd name="T15" fmla="*/ 9 h 25"/>
                <a:gd name="T16" fmla="*/ 9 w 55"/>
                <a:gd name="T17" fmla="*/ 4 h 25"/>
                <a:gd name="T18" fmla="*/ 0 w 55"/>
                <a:gd name="T19" fmla="*/ 0 h 25"/>
                <a:gd name="T20" fmla="*/ 0 w 55"/>
                <a:gd name="T21" fmla="*/ 0 h 25"/>
                <a:gd name="T22" fmla="*/ 11 w 55"/>
                <a:gd name="T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25">
                  <a:moveTo>
                    <a:pt x="11" y="15"/>
                  </a:moveTo>
                  <a:cubicBezTo>
                    <a:pt x="11" y="15"/>
                    <a:pt x="12" y="15"/>
                    <a:pt x="13" y="16"/>
                  </a:cubicBezTo>
                  <a:cubicBezTo>
                    <a:pt x="17" y="17"/>
                    <a:pt x="20" y="18"/>
                    <a:pt x="24" y="18"/>
                  </a:cubicBezTo>
                  <a:cubicBezTo>
                    <a:pt x="29" y="20"/>
                    <a:pt x="34" y="19"/>
                    <a:pt x="40" y="19"/>
                  </a:cubicBezTo>
                  <a:cubicBezTo>
                    <a:pt x="43" y="20"/>
                    <a:pt x="46" y="21"/>
                    <a:pt x="49" y="23"/>
                  </a:cubicBezTo>
                  <a:cubicBezTo>
                    <a:pt x="51" y="23"/>
                    <a:pt x="53" y="24"/>
                    <a:pt x="55" y="25"/>
                  </a:cubicBezTo>
                  <a:cubicBezTo>
                    <a:pt x="51" y="23"/>
                    <a:pt x="48" y="20"/>
                    <a:pt x="46" y="19"/>
                  </a:cubicBezTo>
                  <a:cubicBezTo>
                    <a:pt x="39" y="13"/>
                    <a:pt x="30" y="12"/>
                    <a:pt x="21" y="9"/>
                  </a:cubicBezTo>
                  <a:cubicBezTo>
                    <a:pt x="17" y="8"/>
                    <a:pt x="13" y="6"/>
                    <a:pt x="9" y="4"/>
                  </a:cubicBezTo>
                  <a:cubicBezTo>
                    <a:pt x="6" y="3"/>
                    <a:pt x="3" y="1"/>
                    <a:pt x="0" y="0"/>
                  </a:cubicBezTo>
                  <a:cubicBezTo>
                    <a:pt x="0" y="0"/>
                    <a:pt x="0" y="0"/>
                    <a:pt x="0" y="0"/>
                  </a:cubicBezTo>
                  <a:cubicBezTo>
                    <a:pt x="4" y="4"/>
                    <a:pt x="7" y="9"/>
                    <a:pt x="11"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36" name="Picture 2213"/>
            <p:cNvPicPr>
              <a:picLocks noChangeAspect="1" noChangeArrowheads="1"/>
            </p:cNvPicPr>
            <p:nvPr/>
          </p:nvPicPr>
          <p:blipFill>
            <a:blip r:embed="rId72" cstate="screen">
              <a:extLst>
                <a:ext uri="{28A0092B-C50C-407E-A947-70E740481C1C}">
                  <a14:useLocalDpi xmlns:a14="http://schemas.microsoft.com/office/drawing/2010/main"/>
                </a:ext>
              </a:extLst>
            </a:blip>
            <a:srcRect/>
            <a:stretch>
              <a:fillRect/>
            </a:stretch>
          </p:blipFill>
          <p:spPr bwMode="auto">
            <a:xfrm>
              <a:off x="6989733" y="2659075"/>
              <a:ext cx="192089"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7" name="Picture 2214"/>
            <p:cNvPicPr>
              <a:picLocks noChangeAspect="1" noChangeArrowheads="1"/>
            </p:cNvPicPr>
            <p:nvPr/>
          </p:nvPicPr>
          <p:blipFill>
            <a:blip r:embed="rId73" cstate="screen">
              <a:extLst>
                <a:ext uri="{28A0092B-C50C-407E-A947-70E740481C1C}">
                  <a14:useLocalDpi xmlns:a14="http://schemas.microsoft.com/office/drawing/2010/main"/>
                </a:ext>
              </a:extLst>
            </a:blip>
            <a:srcRect/>
            <a:stretch>
              <a:fillRect/>
            </a:stretch>
          </p:blipFill>
          <p:spPr bwMode="auto">
            <a:xfrm>
              <a:off x="6951633" y="2593987"/>
              <a:ext cx="258764"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8" name="Freeform 2215"/>
            <p:cNvSpPr>
              <a:spLocks/>
            </p:cNvSpPr>
            <p:nvPr/>
          </p:nvSpPr>
          <p:spPr bwMode="auto">
            <a:xfrm>
              <a:off x="7010371" y="2606687"/>
              <a:ext cx="82550" cy="60325"/>
            </a:xfrm>
            <a:custGeom>
              <a:avLst/>
              <a:gdLst>
                <a:gd name="T0" fmla="*/ 11 w 22"/>
                <a:gd name="T1" fmla="*/ 11 h 16"/>
                <a:gd name="T2" fmla="*/ 22 w 22"/>
                <a:gd name="T3" fmla="*/ 16 h 16"/>
                <a:gd name="T4" fmla="*/ 17 w 22"/>
                <a:gd name="T5" fmla="*/ 12 h 16"/>
                <a:gd name="T6" fmla="*/ 15 w 22"/>
                <a:gd name="T7" fmla="*/ 5 h 16"/>
                <a:gd name="T8" fmla="*/ 15 w 22"/>
                <a:gd name="T9" fmla="*/ 0 h 16"/>
                <a:gd name="T10" fmla="*/ 0 w 22"/>
                <a:gd name="T11" fmla="*/ 2 h 16"/>
                <a:gd name="T12" fmla="*/ 11 w 22"/>
                <a:gd name="T13" fmla="*/ 11 h 16"/>
              </a:gdLst>
              <a:ahLst/>
              <a:cxnLst>
                <a:cxn ang="0">
                  <a:pos x="T0" y="T1"/>
                </a:cxn>
                <a:cxn ang="0">
                  <a:pos x="T2" y="T3"/>
                </a:cxn>
                <a:cxn ang="0">
                  <a:pos x="T4" y="T5"/>
                </a:cxn>
                <a:cxn ang="0">
                  <a:pos x="T6" y="T7"/>
                </a:cxn>
                <a:cxn ang="0">
                  <a:pos x="T8" y="T9"/>
                </a:cxn>
                <a:cxn ang="0">
                  <a:pos x="T10" y="T11"/>
                </a:cxn>
                <a:cxn ang="0">
                  <a:pos x="T12" y="T13"/>
                </a:cxn>
              </a:cxnLst>
              <a:rect l="0" t="0" r="r" b="b"/>
              <a:pathLst>
                <a:path w="22" h="16">
                  <a:moveTo>
                    <a:pt x="11" y="11"/>
                  </a:moveTo>
                  <a:cubicBezTo>
                    <a:pt x="14" y="14"/>
                    <a:pt x="18" y="15"/>
                    <a:pt x="22" y="16"/>
                  </a:cubicBezTo>
                  <a:cubicBezTo>
                    <a:pt x="21" y="15"/>
                    <a:pt x="18" y="14"/>
                    <a:pt x="17" y="12"/>
                  </a:cubicBezTo>
                  <a:cubicBezTo>
                    <a:pt x="15" y="10"/>
                    <a:pt x="15" y="8"/>
                    <a:pt x="15" y="5"/>
                  </a:cubicBezTo>
                  <a:cubicBezTo>
                    <a:pt x="15" y="3"/>
                    <a:pt x="15" y="2"/>
                    <a:pt x="15" y="0"/>
                  </a:cubicBezTo>
                  <a:cubicBezTo>
                    <a:pt x="10" y="0"/>
                    <a:pt x="5" y="1"/>
                    <a:pt x="0" y="2"/>
                  </a:cubicBezTo>
                  <a:cubicBezTo>
                    <a:pt x="2" y="6"/>
                    <a:pt x="7" y="9"/>
                    <a:pt x="11"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2216"/>
            <p:cNvSpPr>
              <a:spLocks/>
            </p:cNvSpPr>
            <p:nvPr/>
          </p:nvSpPr>
          <p:spPr bwMode="auto">
            <a:xfrm>
              <a:off x="7048471" y="2711463"/>
              <a:ext cx="214314" cy="49213"/>
            </a:xfrm>
            <a:custGeom>
              <a:avLst/>
              <a:gdLst>
                <a:gd name="T0" fmla="*/ 33 w 57"/>
                <a:gd name="T1" fmla="*/ 0 h 13"/>
                <a:gd name="T2" fmla="*/ 25 w 57"/>
                <a:gd name="T3" fmla="*/ 1 h 13"/>
                <a:gd name="T4" fmla="*/ 18 w 57"/>
                <a:gd name="T5" fmla="*/ 4 h 13"/>
                <a:gd name="T6" fmla="*/ 1 w 57"/>
                <a:gd name="T7" fmla="*/ 4 h 13"/>
                <a:gd name="T8" fmla="*/ 0 w 57"/>
                <a:gd name="T9" fmla="*/ 4 h 13"/>
                <a:gd name="T10" fmla="*/ 19 w 57"/>
                <a:gd name="T11" fmla="*/ 10 h 13"/>
                <a:gd name="T12" fmla="*/ 35 w 57"/>
                <a:gd name="T13" fmla="*/ 2 h 13"/>
                <a:gd name="T14" fmla="*/ 44 w 57"/>
                <a:gd name="T15" fmla="*/ 7 h 13"/>
                <a:gd name="T16" fmla="*/ 50 w 57"/>
                <a:gd name="T17" fmla="*/ 11 h 13"/>
                <a:gd name="T18" fmla="*/ 57 w 57"/>
                <a:gd name="T19" fmla="*/ 13 h 13"/>
                <a:gd name="T20" fmla="*/ 57 w 57"/>
                <a:gd name="T21" fmla="*/ 11 h 13"/>
                <a:gd name="T22" fmla="*/ 51 w 57"/>
                <a:gd name="T23" fmla="*/ 10 h 13"/>
                <a:gd name="T24" fmla="*/ 44 w 57"/>
                <a:gd name="T25" fmla="*/ 6 h 13"/>
                <a:gd name="T26" fmla="*/ 35 w 57"/>
                <a:gd name="T27" fmla="*/ 1 h 13"/>
                <a:gd name="T28" fmla="*/ 33 w 57"/>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13">
                  <a:moveTo>
                    <a:pt x="33" y="0"/>
                  </a:moveTo>
                  <a:cubicBezTo>
                    <a:pt x="31" y="0"/>
                    <a:pt x="27" y="1"/>
                    <a:pt x="25" y="1"/>
                  </a:cubicBezTo>
                  <a:cubicBezTo>
                    <a:pt x="22" y="1"/>
                    <a:pt x="21" y="3"/>
                    <a:pt x="18" y="4"/>
                  </a:cubicBezTo>
                  <a:cubicBezTo>
                    <a:pt x="12" y="6"/>
                    <a:pt x="7" y="6"/>
                    <a:pt x="1" y="4"/>
                  </a:cubicBezTo>
                  <a:cubicBezTo>
                    <a:pt x="1" y="4"/>
                    <a:pt x="1" y="4"/>
                    <a:pt x="0" y="4"/>
                  </a:cubicBezTo>
                  <a:cubicBezTo>
                    <a:pt x="6" y="7"/>
                    <a:pt x="12" y="10"/>
                    <a:pt x="19" y="10"/>
                  </a:cubicBezTo>
                  <a:cubicBezTo>
                    <a:pt x="23" y="10"/>
                    <a:pt x="32" y="7"/>
                    <a:pt x="35" y="2"/>
                  </a:cubicBezTo>
                  <a:cubicBezTo>
                    <a:pt x="39" y="2"/>
                    <a:pt x="41" y="5"/>
                    <a:pt x="44" y="7"/>
                  </a:cubicBezTo>
                  <a:cubicBezTo>
                    <a:pt x="46" y="8"/>
                    <a:pt x="48" y="10"/>
                    <a:pt x="50" y="11"/>
                  </a:cubicBezTo>
                  <a:cubicBezTo>
                    <a:pt x="52" y="12"/>
                    <a:pt x="54" y="13"/>
                    <a:pt x="57" y="13"/>
                  </a:cubicBezTo>
                  <a:cubicBezTo>
                    <a:pt x="56" y="12"/>
                    <a:pt x="56" y="12"/>
                    <a:pt x="57" y="11"/>
                  </a:cubicBezTo>
                  <a:cubicBezTo>
                    <a:pt x="55" y="11"/>
                    <a:pt x="53" y="11"/>
                    <a:pt x="51" y="10"/>
                  </a:cubicBezTo>
                  <a:cubicBezTo>
                    <a:pt x="49" y="9"/>
                    <a:pt x="46" y="8"/>
                    <a:pt x="44" y="6"/>
                  </a:cubicBezTo>
                  <a:cubicBezTo>
                    <a:pt x="41" y="4"/>
                    <a:pt x="38" y="1"/>
                    <a:pt x="35" y="1"/>
                  </a:cubicBezTo>
                  <a:cubicBezTo>
                    <a:pt x="34" y="0"/>
                    <a:pt x="33" y="0"/>
                    <a:pt x="33"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2217"/>
            <p:cNvSpPr>
              <a:spLocks noEditPoints="1"/>
            </p:cNvSpPr>
            <p:nvPr/>
          </p:nvSpPr>
          <p:spPr bwMode="auto">
            <a:xfrm>
              <a:off x="6972271" y="2609862"/>
              <a:ext cx="207964" cy="123826"/>
            </a:xfrm>
            <a:custGeom>
              <a:avLst/>
              <a:gdLst>
                <a:gd name="T0" fmla="*/ 37 w 55"/>
                <a:gd name="T1" fmla="*/ 12 h 33"/>
                <a:gd name="T2" fmla="*/ 41 w 55"/>
                <a:gd name="T3" fmla="*/ 17 h 33"/>
                <a:gd name="T4" fmla="*/ 35 w 55"/>
                <a:gd name="T5" fmla="*/ 15 h 33"/>
                <a:gd name="T6" fmla="*/ 31 w 55"/>
                <a:gd name="T7" fmla="*/ 13 h 33"/>
                <a:gd name="T8" fmla="*/ 27 w 55"/>
                <a:gd name="T9" fmla="*/ 11 h 33"/>
                <a:gd name="T10" fmla="*/ 26 w 55"/>
                <a:gd name="T11" fmla="*/ 7 h 33"/>
                <a:gd name="T12" fmla="*/ 26 w 55"/>
                <a:gd name="T13" fmla="*/ 6 h 33"/>
                <a:gd name="T14" fmla="*/ 25 w 55"/>
                <a:gd name="T15" fmla="*/ 3 h 33"/>
                <a:gd name="T16" fmla="*/ 25 w 55"/>
                <a:gd name="T17" fmla="*/ 5 h 33"/>
                <a:gd name="T18" fmla="*/ 25 w 55"/>
                <a:gd name="T19" fmla="*/ 7 h 33"/>
                <a:gd name="T20" fmla="*/ 26 w 55"/>
                <a:gd name="T21" fmla="*/ 10 h 33"/>
                <a:gd name="T22" fmla="*/ 27 w 55"/>
                <a:gd name="T23" fmla="*/ 13 h 33"/>
                <a:gd name="T24" fmla="*/ 25 w 55"/>
                <a:gd name="T25" fmla="*/ 12 h 33"/>
                <a:gd name="T26" fmla="*/ 18 w 55"/>
                <a:gd name="T27" fmla="*/ 9 h 33"/>
                <a:gd name="T28" fmla="*/ 15 w 55"/>
                <a:gd name="T29" fmla="*/ 6 h 33"/>
                <a:gd name="T30" fmla="*/ 11 w 55"/>
                <a:gd name="T31" fmla="*/ 3 h 33"/>
                <a:gd name="T32" fmla="*/ 18 w 55"/>
                <a:gd name="T33" fmla="*/ 10 h 33"/>
                <a:gd name="T34" fmla="*/ 17 w 55"/>
                <a:gd name="T35" fmla="*/ 10 h 33"/>
                <a:gd name="T36" fmla="*/ 7 w 55"/>
                <a:gd name="T37" fmla="*/ 6 h 33"/>
                <a:gd name="T38" fmla="*/ 13 w 55"/>
                <a:gd name="T39" fmla="*/ 10 h 33"/>
                <a:gd name="T40" fmla="*/ 21 w 55"/>
                <a:gd name="T41" fmla="*/ 12 h 33"/>
                <a:gd name="T42" fmla="*/ 35 w 55"/>
                <a:gd name="T43" fmla="*/ 16 h 33"/>
                <a:gd name="T44" fmla="*/ 41 w 55"/>
                <a:gd name="T45" fmla="*/ 19 h 33"/>
                <a:gd name="T46" fmla="*/ 46 w 55"/>
                <a:gd name="T47" fmla="*/ 23 h 33"/>
                <a:gd name="T48" fmla="*/ 39 w 55"/>
                <a:gd name="T49" fmla="*/ 21 h 33"/>
                <a:gd name="T50" fmla="*/ 31 w 55"/>
                <a:gd name="T51" fmla="*/ 21 h 33"/>
                <a:gd name="T52" fmla="*/ 21 w 55"/>
                <a:gd name="T53" fmla="*/ 20 h 33"/>
                <a:gd name="T54" fmla="*/ 11 w 55"/>
                <a:gd name="T55" fmla="*/ 17 h 33"/>
                <a:gd name="T56" fmla="*/ 26 w 55"/>
                <a:gd name="T57" fmla="*/ 22 h 33"/>
                <a:gd name="T58" fmla="*/ 37 w 55"/>
                <a:gd name="T59" fmla="*/ 22 h 33"/>
                <a:gd name="T60" fmla="*/ 42 w 55"/>
                <a:gd name="T61" fmla="*/ 23 h 33"/>
                <a:gd name="T62" fmla="*/ 49 w 55"/>
                <a:gd name="T63" fmla="*/ 26 h 33"/>
                <a:gd name="T64" fmla="*/ 50 w 55"/>
                <a:gd name="T65" fmla="*/ 26 h 33"/>
                <a:gd name="T66" fmla="*/ 41 w 55"/>
                <a:gd name="T67" fmla="*/ 29 h 33"/>
                <a:gd name="T68" fmla="*/ 31 w 55"/>
                <a:gd name="T69" fmla="*/ 32 h 33"/>
                <a:gd name="T70" fmla="*/ 23 w 55"/>
                <a:gd name="T71" fmla="*/ 32 h 33"/>
                <a:gd name="T72" fmla="*/ 34 w 55"/>
                <a:gd name="T73" fmla="*/ 32 h 33"/>
                <a:gd name="T74" fmla="*/ 37 w 55"/>
                <a:gd name="T75" fmla="*/ 32 h 33"/>
                <a:gd name="T76" fmla="*/ 45 w 55"/>
                <a:gd name="T77" fmla="*/ 29 h 33"/>
                <a:gd name="T78" fmla="*/ 52 w 55"/>
                <a:gd name="T79" fmla="*/ 27 h 33"/>
                <a:gd name="T80" fmla="*/ 55 w 55"/>
                <a:gd name="T81" fmla="*/ 28 h 33"/>
                <a:gd name="T82" fmla="*/ 51 w 55"/>
                <a:gd name="T83" fmla="*/ 25 h 33"/>
                <a:gd name="T84" fmla="*/ 49 w 55"/>
                <a:gd name="T85" fmla="*/ 23 h 33"/>
                <a:gd name="T86" fmla="*/ 49 w 55"/>
                <a:gd name="T87" fmla="*/ 20 h 33"/>
                <a:gd name="T88" fmla="*/ 49 w 55"/>
                <a:gd name="T89" fmla="*/ 19 h 33"/>
                <a:gd name="T90" fmla="*/ 47 w 55"/>
                <a:gd name="T91" fmla="*/ 14 h 33"/>
                <a:gd name="T92" fmla="*/ 46 w 55"/>
                <a:gd name="T93" fmla="*/ 10 h 33"/>
                <a:gd name="T94" fmla="*/ 47 w 55"/>
                <a:gd name="T95" fmla="*/ 14 h 33"/>
                <a:gd name="T96" fmla="*/ 48 w 55"/>
                <a:gd name="T97" fmla="*/ 19 h 33"/>
                <a:gd name="T98" fmla="*/ 48 w 55"/>
                <a:gd name="T99" fmla="*/ 20 h 33"/>
                <a:gd name="T100" fmla="*/ 48 w 55"/>
                <a:gd name="T101" fmla="*/ 22 h 33"/>
                <a:gd name="T102" fmla="*/ 43 w 55"/>
                <a:gd name="T103" fmla="*/ 17 h 33"/>
                <a:gd name="T104" fmla="*/ 38 w 55"/>
                <a:gd name="T105" fmla="*/ 12 h 33"/>
                <a:gd name="T106" fmla="*/ 35 w 55"/>
                <a:gd name="T107" fmla="*/ 8 h 33"/>
                <a:gd name="T108" fmla="*/ 33 w 55"/>
                <a:gd name="T109" fmla="*/ 3 h 33"/>
                <a:gd name="T110" fmla="*/ 37 w 55"/>
                <a:gd name="T111" fmla="*/ 11 h 33"/>
                <a:gd name="T112" fmla="*/ 27 w 55"/>
                <a:gd name="T113" fmla="*/ 13 h 33"/>
                <a:gd name="T114" fmla="*/ 27 w 55"/>
                <a:gd name="T115"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33">
                  <a:moveTo>
                    <a:pt x="37" y="11"/>
                  </a:moveTo>
                  <a:cubicBezTo>
                    <a:pt x="37" y="11"/>
                    <a:pt x="37" y="12"/>
                    <a:pt x="37" y="12"/>
                  </a:cubicBezTo>
                  <a:cubicBezTo>
                    <a:pt x="38" y="13"/>
                    <a:pt x="38" y="13"/>
                    <a:pt x="38" y="13"/>
                  </a:cubicBezTo>
                  <a:cubicBezTo>
                    <a:pt x="39" y="15"/>
                    <a:pt x="40" y="16"/>
                    <a:pt x="41" y="17"/>
                  </a:cubicBezTo>
                  <a:cubicBezTo>
                    <a:pt x="41" y="17"/>
                    <a:pt x="40" y="16"/>
                    <a:pt x="39" y="16"/>
                  </a:cubicBezTo>
                  <a:cubicBezTo>
                    <a:pt x="38" y="15"/>
                    <a:pt x="37" y="15"/>
                    <a:pt x="35" y="15"/>
                  </a:cubicBezTo>
                  <a:cubicBezTo>
                    <a:pt x="34" y="14"/>
                    <a:pt x="33" y="14"/>
                    <a:pt x="32" y="14"/>
                  </a:cubicBezTo>
                  <a:cubicBezTo>
                    <a:pt x="31" y="14"/>
                    <a:pt x="31" y="13"/>
                    <a:pt x="31" y="13"/>
                  </a:cubicBezTo>
                  <a:cubicBezTo>
                    <a:pt x="31" y="13"/>
                    <a:pt x="30" y="13"/>
                    <a:pt x="29" y="13"/>
                  </a:cubicBezTo>
                  <a:cubicBezTo>
                    <a:pt x="28" y="12"/>
                    <a:pt x="28" y="12"/>
                    <a:pt x="27" y="11"/>
                  </a:cubicBezTo>
                  <a:cubicBezTo>
                    <a:pt x="27" y="11"/>
                    <a:pt x="27" y="10"/>
                    <a:pt x="26" y="9"/>
                  </a:cubicBezTo>
                  <a:cubicBezTo>
                    <a:pt x="26" y="9"/>
                    <a:pt x="26" y="8"/>
                    <a:pt x="26" y="7"/>
                  </a:cubicBezTo>
                  <a:cubicBezTo>
                    <a:pt x="26" y="7"/>
                    <a:pt x="26" y="7"/>
                    <a:pt x="26" y="7"/>
                  </a:cubicBezTo>
                  <a:cubicBezTo>
                    <a:pt x="26" y="6"/>
                    <a:pt x="26" y="6"/>
                    <a:pt x="26" y="6"/>
                  </a:cubicBezTo>
                  <a:cubicBezTo>
                    <a:pt x="25" y="6"/>
                    <a:pt x="25" y="5"/>
                    <a:pt x="25" y="5"/>
                  </a:cubicBezTo>
                  <a:cubicBezTo>
                    <a:pt x="25" y="4"/>
                    <a:pt x="25" y="3"/>
                    <a:pt x="25" y="3"/>
                  </a:cubicBezTo>
                  <a:cubicBezTo>
                    <a:pt x="25" y="2"/>
                    <a:pt x="25" y="1"/>
                    <a:pt x="25" y="0"/>
                  </a:cubicBezTo>
                  <a:cubicBezTo>
                    <a:pt x="25" y="2"/>
                    <a:pt x="25" y="3"/>
                    <a:pt x="25" y="5"/>
                  </a:cubicBezTo>
                  <a:cubicBezTo>
                    <a:pt x="25" y="5"/>
                    <a:pt x="25" y="6"/>
                    <a:pt x="25" y="6"/>
                  </a:cubicBezTo>
                  <a:cubicBezTo>
                    <a:pt x="25" y="6"/>
                    <a:pt x="25" y="7"/>
                    <a:pt x="25" y="7"/>
                  </a:cubicBezTo>
                  <a:cubicBezTo>
                    <a:pt x="25" y="7"/>
                    <a:pt x="25" y="7"/>
                    <a:pt x="25" y="7"/>
                  </a:cubicBezTo>
                  <a:cubicBezTo>
                    <a:pt x="25" y="8"/>
                    <a:pt x="25" y="9"/>
                    <a:pt x="26" y="10"/>
                  </a:cubicBezTo>
                  <a:cubicBezTo>
                    <a:pt x="26" y="11"/>
                    <a:pt x="26" y="11"/>
                    <a:pt x="27" y="12"/>
                  </a:cubicBezTo>
                  <a:cubicBezTo>
                    <a:pt x="27" y="12"/>
                    <a:pt x="27" y="12"/>
                    <a:pt x="27" y="13"/>
                  </a:cubicBezTo>
                  <a:cubicBezTo>
                    <a:pt x="27" y="12"/>
                    <a:pt x="26" y="12"/>
                    <a:pt x="26" y="12"/>
                  </a:cubicBezTo>
                  <a:cubicBezTo>
                    <a:pt x="26" y="12"/>
                    <a:pt x="25" y="12"/>
                    <a:pt x="25" y="12"/>
                  </a:cubicBezTo>
                  <a:cubicBezTo>
                    <a:pt x="24" y="12"/>
                    <a:pt x="23" y="11"/>
                    <a:pt x="23" y="11"/>
                  </a:cubicBezTo>
                  <a:cubicBezTo>
                    <a:pt x="21" y="10"/>
                    <a:pt x="20" y="10"/>
                    <a:pt x="18" y="9"/>
                  </a:cubicBezTo>
                  <a:cubicBezTo>
                    <a:pt x="18" y="8"/>
                    <a:pt x="17" y="8"/>
                    <a:pt x="16" y="8"/>
                  </a:cubicBezTo>
                  <a:cubicBezTo>
                    <a:pt x="16" y="7"/>
                    <a:pt x="15" y="7"/>
                    <a:pt x="15" y="6"/>
                  </a:cubicBezTo>
                  <a:cubicBezTo>
                    <a:pt x="14" y="6"/>
                    <a:pt x="13" y="5"/>
                    <a:pt x="13" y="4"/>
                  </a:cubicBezTo>
                  <a:cubicBezTo>
                    <a:pt x="12" y="4"/>
                    <a:pt x="12" y="3"/>
                    <a:pt x="11" y="3"/>
                  </a:cubicBezTo>
                  <a:cubicBezTo>
                    <a:pt x="12" y="4"/>
                    <a:pt x="13" y="5"/>
                    <a:pt x="14" y="6"/>
                  </a:cubicBezTo>
                  <a:cubicBezTo>
                    <a:pt x="15" y="8"/>
                    <a:pt x="17" y="9"/>
                    <a:pt x="18" y="10"/>
                  </a:cubicBezTo>
                  <a:cubicBezTo>
                    <a:pt x="19" y="10"/>
                    <a:pt x="20" y="11"/>
                    <a:pt x="20" y="11"/>
                  </a:cubicBezTo>
                  <a:cubicBezTo>
                    <a:pt x="19" y="11"/>
                    <a:pt x="18" y="11"/>
                    <a:pt x="17" y="10"/>
                  </a:cubicBezTo>
                  <a:cubicBezTo>
                    <a:pt x="16" y="10"/>
                    <a:pt x="15" y="10"/>
                    <a:pt x="14" y="9"/>
                  </a:cubicBezTo>
                  <a:cubicBezTo>
                    <a:pt x="11" y="8"/>
                    <a:pt x="9" y="7"/>
                    <a:pt x="7" y="6"/>
                  </a:cubicBezTo>
                  <a:cubicBezTo>
                    <a:pt x="5" y="5"/>
                    <a:pt x="2" y="4"/>
                    <a:pt x="0" y="3"/>
                  </a:cubicBezTo>
                  <a:cubicBezTo>
                    <a:pt x="4" y="6"/>
                    <a:pt x="9" y="8"/>
                    <a:pt x="13" y="10"/>
                  </a:cubicBezTo>
                  <a:cubicBezTo>
                    <a:pt x="15" y="10"/>
                    <a:pt x="16" y="11"/>
                    <a:pt x="17" y="11"/>
                  </a:cubicBezTo>
                  <a:cubicBezTo>
                    <a:pt x="18" y="12"/>
                    <a:pt x="19" y="12"/>
                    <a:pt x="21" y="12"/>
                  </a:cubicBezTo>
                  <a:cubicBezTo>
                    <a:pt x="23" y="13"/>
                    <a:pt x="25" y="14"/>
                    <a:pt x="28" y="14"/>
                  </a:cubicBezTo>
                  <a:cubicBezTo>
                    <a:pt x="30" y="15"/>
                    <a:pt x="33" y="15"/>
                    <a:pt x="35" y="16"/>
                  </a:cubicBezTo>
                  <a:cubicBezTo>
                    <a:pt x="36" y="16"/>
                    <a:pt x="37" y="17"/>
                    <a:pt x="38" y="17"/>
                  </a:cubicBezTo>
                  <a:cubicBezTo>
                    <a:pt x="39" y="18"/>
                    <a:pt x="40" y="19"/>
                    <a:pt x="41" y="19"/>
                  </a:cubicBezTo>
                  <a:cubicBezTo>
                    <a:pt x="42" y="20"/>
                    <a:pt x="43" y="21"/>
                    <a:pt x="44" y="21"/>
                  </a:cubicBezTo>
                  <a:cubicBezTo>
                    <a:pt x="45" y="22"/>
                    <a:pt x="45" y="23"/>
                    <a:pt x="46" y="23"/>
                  </a:cubicBezTo>
                  <a:cubicBezTo>
                    <a:pt x="45" y="23"/>
                    <a:pt x="43" y="22"/>
                    <a:pt x="42" y="22"/>
                  </a:cubicBezTo>
                  <a:cubicBezTo>
                    <a:pt x="41" y="22"/>
                    <a:pt x="40" y="21"/>
                    <a:pt x="39" y="21"/>
                  </a:cubicBezTo>
                  <a:cubicBezTo>
                    <a:pt x="39" y="21"/>
                    <a:pt x="38" y="21"/>
                    <a:pt x="37" y="21"/>
                  </a:cubicBezTo>
                  <a:cubicBezTo>
                    <a:pt x="35" y="20"/>
                    <a:pt x="33" y="21"/>
                    <a:pt x="31" y="21"/>
                  </a:cubicBezTo>
                  <a:cubicBezTo>
                    <a:pt x="30" y="21"/>
                    <a:pt x="28" y="21"/>
                    <a:pt x="26" y="21"/>
                  </a:cubicBezTo>
                  <a:cubicBezTo>
                    <a:pt x="24" y="21"/>
                    <a:pt x="23" y="21"/>
                    <a:pt x="21" y="20"/>
                  </a:cubicBezTo>
                  <a:cubicBezTo>
                    <a:pt x="19" y="20"/>
                    <a:pt x="17" y="20"/>
                    <a:pt x="16" y="19"/>
                  </a:cubicBezTo>
                  <a:cubicBezTo>
                    <a:pt x="14" y="19"/>
                    <a:pt x="12" y="18"/>
                    <a:pt x="11" y="17"/>
                  </a:cubicBezTo>
                  <a:cubicBezTo>
                    <a:pt x="14" y="19"/>
                    <a:pt x="17" y="20"/>
                    <a:pt x="21" y="21"/>
                  </a:cubicBezTo>
                  <a:cubicBezTo>
                    <a:pt x="22" y="21"/>
                    <a:pt x="24" y="21"/>
                    <a:pt x="26" y="22"/>
                  </a:cubicBezTo>
                  <a:cubicBezTo>
                    <a:pt x="28" y="22"/>
                    <a:pt x="30" y="22"/>
                    <a:pt x="31" y="22"/>
                  </a:cubicBezTo>
                  <a:cubicBezTo>
                    <a:pt x="33" y="22"/>
                    <a:pt x="35" y="21"/>
                    <a:pt x="37" y="22"/>
                  </a:cubicBezTo>
                  <a:cubicBezTo>
                    <a:pt x="38" y="22"/>
                    <a:pt x="38" y="22"/>
                    <a:pt x="39" y="22"/>
                  </a:cubicBezTo>
                  <a:cubicBezTo>
                    <a:pt x="40" y="23"/>
                    <a:pt x="41" y="23"/>
                    <a:pt x="42" y="23"/>
                  </a:cubicBezTo>
                  <a:cubicBezTo>
                    <a:pt x="43" y="24"/>
                    <a:pt x="45" y="24"/>
                    <a:pt x="47" y="25"/>
                  </a:cubicBezTo>
                  <a:cubicBezTo>
                    <a:pt x="48" y="25"/>
                    <a:pt x="48" y="25"/>
                    <a:pt x="49" y="26"/>
                  </a:cubicBezTo>
                  <a:cubicBezTo>
                    <a:pt x="49" y="26"/>
                    <a:pt x="50" y="26"/>
                    <a:pt x="50" y="26"/>
                  </a:cubicBezTo>
                  <a:cubicBezTo>
                    <a:pt x="50" y="26"/>
                    <a:pt x="50" y="26"/>
                    <a:pt x="50" y="26"/>
                  </a:cubicBezTo>
                  <a:cubicBezTo>
                    <a:pt x="48" y="27"/>
                    <a:pt x="47" y="27"/>
                    <a:pt x="45" y="28"/>
                  </a:cubicBezTo>
                  <a:cubicBezTo>
                    <a:pt x="44" y="28"/>
                    <a:pt x="43" y="28"/>
                    <a:pt x="41" y="29"/>
                  </a:cubicBezTo>
                  <a:cubicBezTo>
                    <a:pt x="40" y="29"/>
                    <a:pt x="39" y="30"/>
                    <a:pt x="38" y="30"/>
                  </a:cubicBezTo>
                  <a:cubicBezTo>
                    <a:pt x="36" y="32"/>
                    <a:pt x="33" y="32"/>
                    <a:pt x="31" y="32"/>
                  </a:cubicBezTo>
                  <a:cubicBezTo>
                    <a:pt x="29" y="32"/>
                    <a:pt x="28" y="32"/>
                    <a:pt x="27" y="32"/>
                  </a:cubicBezTo>
                  <a:cubicBezTo>
                    <a:pt x="26" y="32"/>
                    <a:pt x="24" y="32"/>
                    <a:pt x="23" y="32"/>
                  </a:cubicBezTo>
                  <a:cubicBezTo>
                    <a:pt x="26" y="32"/>
                    <a:pt x="28" y="33"/>
                    <a:pt x="31" y="33"/>
                  </a:cubicBezTo>
                  <a:cubicBezTo>
                    <a:pt x="32" y="33"/>
                    <a:pt x="33" y="33"/>
                    <a:pt x="34" y="32"/>
                  </a:cubicBezTo>
                  <a:cubicBezTo>
                    <a:pt x="35" y="32"/>
                    <a:pt x="36" y="32"/>
                    <a:pt x="36" y="32"/>
                  </a:cubicBezTo>
                  <a:cubicBezTo>
                    <a:pt x="37" y="32"/>
                    <a:pt x="37" y="32"/>
                    <a:pt x="37" y="32"/>
                  </a:cubicBezTo>
                  <a:cubicBezTo>
                    <a:pt x="38" y="31"/>
                    <a:pt x="38" y="31"/>
                    <a:pt x="38" y="31"/>
                  </a:cubicBezTo>
                  <a:cubicBezTo>
                    <a:pt x="40" y="30"/>
                    <a:pt x="43" y="29"/>
                    <a:pt x="45" y="29"/>
                  </a:cubicBezTo>
                  <a:cubicBezTo>
                    <a:pt x="46" y="28"/>
                    <a:pt x="48" y="28"/>
                    <a:pt x="49" y="28"/>
                  </a:cubicBezTo>
                  <a:cubicBezTo>
                    <a:pt x="50" y="28"/>
                    <a:pt x="51" y="27"/>
                    <a:pt x="52" y="27"/>
                  </a:cubicBezTo>
                  <a:cubicBezTo>
                    <a:pt x="52" y="28"/>
                    <a:pt x="53" y="28"/>
                    <a:pt x="53" y="28"/>
                  </a:cubicBezTo>
                  <a:cubicBezTo>
                    <a:pt x="54" y="28"/>
                    <a:pt x="54" y="28"/>
                    <a:pt x="55" y="28"/>
                  </a:cubicBezTo>
                  <a:cubicBezTo>
                    <a:pt x="55" y="27"/>
                    <a:pt x="55" y="27"/>
                    <a:pt x="54" y="26"/>
                  </a:cubicBezTo>
                  <a:cubicBezTo>
                    <a:pt x="53" y="26"/>
                    <a:pt x="52" y="25"/>
                    <a:pt x="51" y="25"/>
                  </a:cubicBezTo>
                  <a:cubicBezTo>
                    <a:pt x="50" y="24"/>
                    <a:pt x="50" y="24"/>
                    <a:pt x="49" y="23"/>
                  </a:cubicBezTo>
                  <a:cubicBezTo>
                    <a:pt x="49" y="23"/>
                    <a:pt x="49" y="23"/>
                    <a:pt x="49" y="23"/>
                  </a:cubicBezTo>
                  <a:cubicBezTo>
                    <a:pt x="49" y="22"/>
                    <a:pt x="49" y="22"/>
                    <a:pt x="49" y="21"/>
                  </a:cubicBezTo>
                  <a:cubicBezTo>
                    <a:pt x="49" y="21"/>
                    <a:pt x="49" y="20"/>
                    <a:pt x="49" y="20"/>
                  </a:cubicBezTo>
                  <a:cubicBezTo>
                    <a:pt x="49" y="20"/>
                    <a:pt x="49" y="20"/>
                    <a:pt x="49" y="20"/>
                  </a:cubicBezTo>
                  <a:cubicBezTo>
                    <a:pt x="49" y="20"/>
                    <a:pt x="49" y="19"/>
                    <a:pt x="49" y="19"/>
                  </a:cubicBezTo>
                  <a:cubicBezTo>
                    <a:pt x="49" y="19"/>
                    <a:pt x="49" y="18"/>
                    <a:pt x="49" y="17"/>
                  </a:cubicBezTo>
                  <a:cubicBezTo>
                    <a:pt x="48" y="16"/>
                    <a:pt x="48" y="15"/>
                    <a:pt x="47" y="14"/>
                  </a:cubicBezTo>
                  <a:cubicBezTo>
                    <a:pt x="47" y="13"/>
                    <a:pt x="47" y="13"/>
                    <a:pt x="47" y="12"/>
                  </a:cubicBezTo>
                  <a:cubicBezTo>
                    <a:pt x="46" y="11"/>
                    <a:pt x="46" y="11"/>
                    <a:pt x="46" y="10"/>
                  </a:cubicBezTo>
                  <a:cubicBezTo>
                    <a:pt x="46" y="11"/>
                    <a:pt x="46" y="12"/>
                    <a:pt x="46" y="12"/>
                  </a:cubicBezTo>
                  <a:cubicBezTo>
                    <a:pt x="46" y="13"/>
                    <a:pt x="47" y="13"/>
                    <a:pt x="47" y="14"/>
                  </a:cubicBezTo>
                  <a:cubicBezTo>
                    <a:pt x="47" y="15"/>
                    <a:pt x="47" y="16"/>
                    <a:pt x="48" y="18"/>
                  </a:cubicBezTo>
                  <a:cubicBezTo>
                    <a:pt x="48" y="18"/>
                    <a:pt x="48" y="19"/>
                    <a:pt x="48" y="19"/>
                  </a:cubicBezTo>
                  <a:cubicBezTo>
                    <a:pt x="48" y="19"/>
                    <a:pt x="48" y="20"/>
                    <a:pt x="48" y="20"/>
                  </a:cubicBezTo>
                  <a:cubicBezTo>
                    <a:pt x="48" y="20"/>
                    <a:pt x="48" y="20"/>
                    <a:pt x="48" y="20"/>
                  </a:cubicBezTo>
                  <a:cubicBezTo>
                    <a:pt x="48" y="20"/>
                    <a:pt x="48" y="21"/>
                    <a:pt x="48" y="21"/>
                  </a:cubicBezTo>
                  <a:cubicBezTo>
                    <a:pt x="48" y="22"/>
                    <a:pt x="48" y="22"/>
                    <a:pt x="48" y="22"/>
                  </a:cubicBezTo>
                  <a:cubicBezTo>
                    <a:pt x="47" y="22"/>
                    <a:pt x="47" y="22"/>
                    <a:pt x="47" y="21"/>
                  </a:cubicBezTo>
                  <a:cubicBezTo>
                    <a:pt x="43" y="17"/>
                    <a:pt x="43" y="17"/>
                    <a:pt x="43" y="17"/>
                  </a:cubicBezTo>
                  <a:cubicBezTo>
                    <a:pt x="42" y="16"/>
                    <a:pt x="40" y="14"/>
                    <a:pt x="39" y="13"/>
                  </a:cubicBezTo>
                  <a:cubicBezTo>
                    <a:pt x="38" y="12"/>
                    <a:pt x="38" y="12"/>
                    <a:pt x="38" y="12"/>
                  </a:cubicBezTo>
                  <a:cubicBezTo>
                    <a:pt x="38" y="11"/>
                    <a:pt x="37" y="11"/>
                    <a:pt x="37" y="11"/>
                  </a:cubicBezTo>
                  <a:cubicBezTo>
                    <a:pt x="37" y="10"/>
                    <a:pt x="36" y="9"/>
                    <a:pt x="35" y="8"/>
                  </a:cubicBezTo>
                  <a:cubicBezTo>
                    <a:pt x="35" y="7"/>
                    <a:pt x="35" y="6"/>
                    <a:pt x="34" y="5"/>
                  </a:cubicBezTo>
                  <a:cubicBezTo>
                    <a:pt x="34" y="5"/>
                    <a:pt x="34" y="4"/>
                    <a:pt x="33" y="3"/>
                  </a:cubicBezTo>
                  <a:cubicBezTo>
                    <a:pt x="34" y="5"/>
                    <a:pt x="34" y="7"/>
                    <a:pt x="35" y="8"/>
                  </a:cubicBezTo>
                  <a:cubicBezTo>
                    <a:pt x="35" y="9"/>
                    <a:pt x="36" y="10"/>
                    <a:pt x="37" y="11"/>
                  </a:cubicBezTo>
                  <a:close/>
                  <a:moveTo>
                    <a:pt x="27" y="13"/>
                  </a:moveTo>
                  <a:cubicBezTo>
                    <a:pt x="27" y="13"/>
                    <a:pt x="27" y="13"/>
                    <a:pt x="27" y="13"/>
                  </a:cubicBezTo>
                  <a:cubicBezTo>
                    <a:pt x="27" y="13"/>
                    <a:pt x="27" y="13"/>
                    <a:pt x="27" y="13"/>
                  </a:cubicBezTo>
                  <a:cubicBezTo>
                    <a:pt x="27" y="13"/>
                    <a:pt x="27" y="13"/>
                    <a:pt x="27" y="1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2218"/>
            <p:cNvSpPr>
              <a:spLocks/>
            </p:cNvSpPr>
            <p:nvPr/>
          </p:nvSpPr>
          <p:spPr bwMode="auto">
            <a:xfrm>
              <a:off x="7431061" y="2274897"/>
              <a:ext cx="57150" cy="293690"/>
            </a:xfrm>
            <a:custGeom>
              <a:avLst/>
              <a:gdLst>
                <a:gd name="T0" fmla="*/ 0 w 15"/>
                <a:gd name="T1" fmla="*/ 20 h 78"/>
                <a:gd name="T2" fmla="*/ 0 w 15"/>
                <a:gd name="T3" fmla="*/ 24 h 78"/>
                <a:gd name="T4" fmla="*/ 1 w 15"/>
                <a:gd name="T5" fmla="*/ 37 h 78"/>
                <a:gd name="T6" fmla="*/ 8 w 15"/>
                <a:gd name="T7" fmla="*/ 57 h 78"/>
                <a:gd name="T8" fmla="*/ 8 w 15"/>
                <a:gd name="T9" fmla="*/ 70 h 78"/>
                <a:gd name="T10" fmla="*/ 9 w 15"/>
                <a:gd name="T11" fmla="*/ 78 h 78"/>
                <a:gd name="T12" fmla="*/ 12 w 15"/>
                <a:gd name="T13" fmla="*/ 65 h 78"/>
                <a:gd name="T14" fmla="*/ 11 w 15"/>
                <a:gd name="T15" fmla="*/ 29 h 78"/>
                <a:gd name="T16" fmla="*/ 12 w 15"/>
                <a:gd name="T17" fmla="*/ 13 h 78"/>
                <a:gd name="T18" fmla="*/ 13 w 15"/>
                <a:gd name="T19" fmla="*/ 0 h 78"/>
                <a:gd name="T20" fmla="*/ 13 w 15"/>
                <a:gd name="T21" fmla="*/ 0 h 78"/>
                <a:gd name="T22" fmla="*/ 0 w 15"/>
                <a:gd name="T23"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8">
                  <a:moveTo>
                    <a:pt x="0" y="20"/>
                  </a:moveTo>
                  <a:cubicBezTo>
                    <a:pt x="0" y="21"/>
                    <a:pt x="0" y="22"/>
                    <a:pt x="0" y="24"/>
                  </a:cubicBezTo>
                  <a:cubicBezTo>
                    <a:pt x="0" y="29"/>
                    <a:pt x="1" y="33"/>
                    <a:pt x="1" y="37"/>
                  </a:cubicBezTo>
                  <a:cubicBezTo>
                    <a:pt x="3" y="44"/>
                    <a:pt x="6" y="51"/>
                    <a:pt x="8" y="57"/>
                  </a:cubicBezTo>
                  <a:cubicBezTo>
                    <a:pt x="9" y="62"/>
                    <a:pt x="9" y="66"/>
                    <a:pt x="8" y="70"/>
                  </a:cubicBezTo>
                  <a:cubicBezTo>
                    <a:pt x="8" y="72"/>
                    <a:pt x="8" y="75"/>
                    <a:pt x="9" y="78"/>
                  </a:cubicBezTo>
                  <a:cubicBezTo>
                    <a:pt x="9" y="73"/>
                    <a:pt x="11" y="68"/>
                    <a:pt x="12" y="65"/>
                  </a:cubicBezTo>
                  <a:cubicBezTo>
                    <a:pt x="15" y="53"/>
                    <a:pt x="12" y="42"/>
                    <a:pt x="11" y="29"/>
                  </a:cubicBezTo>
                  <a:cubicBezTo>
                    <a:pt x="11" y="24"/>
                    <a:pt x="11" y="19"/>
                    <a:pt x="12" y="13"/>
                  </a:cubicBezTo>
                  <a:cubicBezTo>
                    <a:pt x="12" y="9"/>
                    <a:pt x="13" y="4"/>
                    <a:pt x="13" y="0"/>
                  </a:cubicBezTo>
                  <a:cubicBezTo>
                    <a:pt x="13" y="0"/>
                    <a:pt x="13" y="0"/>
                    <a:pt x="13" y="0"/>
                  </a:cubicBezTo>
                  <a:cubicBezTo>
                    <a:pt x="10" y="7"/>
                    <a:pt x="5" y="13"/>
                    <a:pt x="0" y="2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42" name="Picture 2219"/>
            <p:cNvPicPr>
              <a:picLocks noChangeAspect="1" noChangeArrowheads="1"/>
            </p:cNvPicPr>
            <p:nvPr/>
          </p:nvPicPr>
          <p:blipFill>
            <a:blip r:embed="rId74" cstate="screen">
              <a:extLst>
                <a:ext uri="{28A0092B-C50C-407E-A947-70E740481C1C}">
                  <a14:useLocalDpi xmlns:a14="http://schemas.microsoft.com/office/drawing/2010/main"/>
                </a:ext>
              </a:extLst>
            </a:blip>
            <a:srcRect/>
            <a:stretch>
              <a:fillRect/>
            </a:stretch>
          </p:blipFill>
          <p:spPr bwMode="auto">
            <a:xfrm>
              <a:off x="7372323" y="2335223"/>
              <a:ext cx="111126" cy="247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3" name="Picture 2220"/>
            <p:cNvPicPr>
              <a:picLocks noChangeAspect="1" noChangeArrowheads="1"/>
            </p:cNvPicPr>
            <p:nvPr/>
          </p:nvPicPr>
          <p:blipFill>
            <a:blip r:embed="rId75" cstate="screen">
              <a:extLst>
                <a:ext uri="{28A0092B-C50C-407E-A947-70E740481C1C}">
                  <a14:useLocalDpi xmlns:a14="http://schemas.microsoft.com/office/drawing/2010/main"/>
                </a:ext>
              </a:extLst>
            </a:blip>
            <a:srcRect/>
            <a:stretch>
              <a:fillRect/>
            </a:stretch>
          </p:blipFill>
          <p:spPr bwMode="auto">
            <a:xfrm>
              <a:off x="7446936" y="2259022"/>
              <a:ext cx="134938" cy="338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4" name="Freeform 2221"/>
            <p:cNvSpPr>
              <a:spLocks/>
            </p:cNvSpPr>
            <p:nvPr/>
          </p:nvSpPr>
          <p:spPr bwMode="auto">
            <a:xfrm>
              <a:off x="7475511" y="2332048"/>
              <a:ext cx="65088" cy="123826"/>
            </a:xfrm>
            <a:custGeom>
              <a:avLst/>
              <a:gdLst>
                <a:gd name="T0" fmla="*/ 1 w 17"/>
                <a:gd name="T1" fmla="*/ 16 h 33"/>
                <a:gd name="T2" fmla="*/ 1 w 17"/>
                <a:gd name="T3" fmla="*/ 33 h 33"/>
                <a:gd name="T4" fmla="*/ 3 w 17"/>
                <a:gd name="T5" fmla="*/ 24 h 33"/>
                <a:gd name="T6" fmla="*/ 11 w 17"/>
                <a:gd name="T7" fmla="*/ 19 h 33"/>
                <a:gd name="T8" fmla="*/ 17 w 17"/>
                <a:gd name="T9" fmla="*/ 16 h 33"/>
                <a:gd name="T10" fmla="*/ 7 w 17"/>
                <a:gd name="T11" fmla="*/ 0 h 33"/>
                <a:gd name="T12" fmla="*/ 1 w 17"/>
                <a:gd name="T13" fmla="*/ 16 h 33"/>
              </a:gdLst>
              <a:ahLst/>
              <a:cxnLst>
                <a:cxn ang="0">
                  <a:pos x="T0" y="T1"/>
                </a:cxn>
                <a:cxn ang="0">
                  <a:pos x="T2" y="T3"/>
                </a:cxn>
                <a:cxn ang="0">
                  <a:pos x="T4" y="T5"/>
                </a:cxn>
                <a:cxn ang="0">
                  <a:pos x="T6" y="T7"/>
                </a:cxn>
                <a:cxn ang="0">
                  <a:pos x="T8" y="T9"/>
                </a:cxn>
                <a:cxn ang="0">
                  <a:pos x="T10" y="T11"/>
                </a:cxn>
                <a:cxn ang="0">
                  <a:pos x="T12" y="T13"/>
                </a:cxn>
              </a:cxnLst>
              <a:rect l="0" t="0" r="r" b="b"/>
              <a:pathLst>
                <a:path w="17" h="33">
                  <a:moveTo>
                    <a:pt x="1" y="16"/>
                  </a:moveTo>
                  <a:cubicBezTo>
                    <a:pt x="0" y="22"/>
                    <a:pt x="1" y="27"/>
                    <a:pt x="1" y="33"/>
                  </a:cubicBezTo>
                  <a:cubicBezTo>
                    <a:pt x="2" y="30"/>
                    <a:pt x="2" y="27"/>
                    <a:pt x="3" y="24"/>
                  </a:cubicBezTo>
                  <a:cubicBezTo>
                    <a:pt x="4" y="21"/>
                    <a:pt x="8" y="20"/>
                    <a:pt x="11" y="19"/>
                  </a:cubicBezTo>
                  <a:cubicBezTo>
                    <a:pt x="13" y="18"/>
                    <a:pt x="15" y="18"/>
                    <a:pt x="17" y="16"/>
                  </a:cubicBezTo>
                  <a:cubicBezTo>
                    <a:pt x="15" y="10"/>
                    <a:pt x="11" y="5"/>
                    <a:pt x="7" y="0"/>
                  </a:cubicBezTo>
                  <a:cubicBezTo>
                    <a:pt x="3" y="4"/>
                    <a:pt x="2" y="12"/>
                    <a:pt x="1"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2222"/>
            <p:cNvSpPr>
              <a:spLocks/>
            </p:cNvSpPr>
            <p:nvPr/>
          </p:nvSpPr>
          <p:spPr bwMode="auto">
            <a:xfrm>
              <a:off x="7378673" y="2428886"/>
              <a:ext cx="90488" cy="271464"/>
            </a:xfrm>
            <a:custGeom>
              <a:avLst/>
              <a:gdLst>
                <a:gd name="T0" fmla="*/ 23 w 24"/>
                <a:gd name="T1" fmla="*/ 37 h 72"/>
                <a:gd name="T2" fmla="*/ 17 w 24"/>
                <a:gd name="T3" fmla="*/ 29 h 72"/>
                <a:gd name="T4" fmla="*/ 10 w 24"/>
                <a:gd name="T5" fmla="*/ 21 h 72"/>
                <a:gd name="T6" fmla="*/ 2 w 24"/>
                <a:gd name="T7" fmla="*/ 0 h 72"/>
                <a:gd name="T8" fmla="*/ 2 w 24"/>
                <a:gd name="T9" fmla="*/ 0 h 72"/>
                <a:gd name="T10" fmla="*/ 4 w 24"/>
                <a:gd name="T11" fmla="*/ 25 h 72"/>
                <a:gd name="T12" fmla="*/ 21 w 24"/>
                <a:gd name="T13" fmla="*/ 41 h 72"/>
                <a:gd name="T14" fmla="*/ 19 w 24"/>
                <a:gd name="T15" fmla="*/ 54 h 72"/>
                <a:gd name="T16" fmla="*/ 17 w 24"/>
                <a:gd name="T17" fmla="*/ 64 h 72"/>
                <a:gd name="T18" fmla="*/ 18 w 24"/>
                <a:gd name="T19" fmla="*/ 72 h 72"/>
                <a:gd name="T20" fmla="*/ 21 w 24"/>
                <a:gd name="T21" fmla="*/ 72 h 72"/>
                <a:gd name="T22" fmla="*/ 18 w 24"/>
                <a:gd name="T23" fmla="*/ 64 h 72"/>
                <a:gd name="T24" fmla="*/ 21 w 24"/>
                <a:gd name="T25" fmla="*/ 54 h 72"/>
                <a:gd name="T26" fmla="*/ 23 w 24"/>
                <a:gd name="T27" fmla="*/ 40 h 72"/>
                <a:gd name="T28" fmla="*/ 23 w 24"/>
                <a:gd name="T29"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72">
                  <a:moveTo>
                    <a:pt x="23" y="37"/>
                  </a:moveTo>
                  <a:cubicBezTo>
                    <a:pt x="21" y="35"/>
                    <a:pt x="19" y="31"/>
                    <a:pt x="17" y="29"/>
                  </a:cubicBezTo>
                  <a:cubicBezTo>
                    <a:pt x="16" y="25"/>
                    <a:pt x="13" y="24"/>
                    <a:pt x="10" y="21"/>
                  </a:cubicBezTo>
                  <a:cubicBezTo>
                    <a:pt x="5" y="14"/>
                    <a:pt x="2" y="9"/>
                    <a:pt x="2" y="0"/>
                  </a:cubicBezTo>
                  <a:cubicBezTo>
                    <a:pt x="2" y="0"/>
                    <a:pt x="2" y="0"/>
                    <a:pt x="2" y="0"/>
                  </a:cubicBezTo>
                  <a:cubicBezTo>
                    <a:pt x="0" y="8"/>
                    <a:pt x="1" y="17"/>
                    <a:pt x="4" y="25"/>
                  </a:cubicBezTo>
                  <a:cubicBezTo>
                    <a:pt x="6" y="30"/>
                    <a:pt x="13" y="39"/>
                    <a:pt x="21" y="41"/>
                  </a:cubicBezTo>
                  <a:cubicBezTo>
                    <a:pt x="23" y="46"/>
                    <a:pt x="21" y="50"/>
                    <a:pt x="19" y="54"/>
                  </a:cubicBezTo>
                  <a:cubicBezTo>
                    <a:pt x="18" y="58"/>
                    <a:pt x="17" y="61"/>
                    <a:pt x="17" y="64"/>
                  </a:cubicBezTo>
                  <a:cubicBezTo>
                    <a:pt x="17" y="67"/>
                    <a:pt x="17" y="70"/>
                    <a:pt x="18" y="72"/>
                  </a:cubicBezTo>
                  <a:cubicBezTo>
                    <a:pt x="18" y="72"/>
                    <a:pt x="19" y="71"/>
                    <a:pt x="21" y="72"/>
                  </a:cubicBezTo>
                  <a:cubicBezTo>
                    <a:pt x="19" y="69"/>
                    <a:pt x="18" y="67"/>
                    <a:pt x="18" y="64"/>
                  </a:cubicBezTo>
                  <a:cubicBezTo>
                    <a:pt x="18" y="61"/>
                    <a:pt x="20" y="57"/>
                    <a:pt x="21" y="54"/>
                  </a:cubicBezTo>
                  <a:cubicBezTo>
                    <a:pt x="22" y="50"/>
                    <a:pt x="24" y="44"/>
                    <a:pt x="23" y="40"/>
                  </a:cubicBezTo>
                  <a:cubicBezTo>
                    <a:pt x="23" y="39"/>
                    <a:pt x="23" y="38"/>
                    <a:pt x="23" y="3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2223"/>
            <p:cNvSpPr>
              <a:spLocks noEditPoints="1"/>
            </p:cNvSpPr>
            <p:nvPr/>
          </p:nvSpPr>
          <p:spPr bwMode="auto">
            <a:xfrm>
              <a:off x="7389786" y="2287597"/>
              <a:ext cx="150813" cy="292102"/>
            </a:xfrm>
            <a:custGeom>
              <a:avLst/>
              <a:gdLst>
                <a:gd name="T0" fmla="*/ 30 w 40"/>
                <a:gd name="T1" fmla="*/ 50 h 78"/>
                <a:gd name="T2" fmla="*/ 26 w 40"/>
                <a:gd name="T3" fmla="*/ 57 h 78"/>
                <a:gd name="T4" fmla="*/ 26 w 40"/>
                <a:gd name="T5" fmla="*/ 48 h 78"/>
                <a:gd name="T6" fmla="*/ 25 w 40"/>
                <a:gd name="T7" fmla="*/ 43 h 78"/>
                <a:gd name="T8" fmla="*/ 26 w 40"/>
                <a:gd name="T9" fmla="*/ 37 h 78"/>
                <a:gd name="T10" fmla="*/ 30 w 40"/>
                <a:gd name="T11" fmla="*/ 33 h 78"/>
                <a:gd name="T12" fmla="*/ 32 w 40"/>
                <a:gd name="T13" fmla="*/ 32 h 78"/>
                <a:gd name="T14" fmla="*/ 36 w 40"/>
                <a:gd name="T15" fmla="*/ 30 h 78"/>
                <a:gd name="T16" fmla="*/ 33 w 40"/>
                <a:gd name="T17" fmla="*/ 31 h 78"/>
                <a:gd name="T18" fmla="*/ 31 w 40"/>
                <a:gd name="T19" fmla="*/ 32 h 78"/>
                <a:gd name="T20" fmla="*/ 27 w 40"/>
                <a:gd name="T21" fmla="*/ 34 h 78"/>
                <a:gd name="T22" fmla="*/ 25 w 40"/>
                <a:gd name="T23" fmla="*/ 37 h 78"/>
                <a:gd name="T24" fmla="*/ 24 w 40"/>
                <a:gd name="T25" fmla="*/ 34 h 78"/>
                <a:gd name="T26" fmla="*/ 25 w 40"/>
                <a:gd name="T27" fmla="*/ 25 h 78"/>
                <a:gd name="T28" fmla="*/ 27 w 40"/>
                <a:gd name="T29" fmla="*/ 19 h 78"/>
                <a:gd name="T30" fmla="*/ 29 w 40"/>
                <a:gd name="T31" fmla="*/ 13 h 78"/>
                <a:gd name="T32" fmla="*/ 24 w 40"/>
                <a:gd name="T33" fmla="*/ 25 h 78"/>
                <a:gd name="T34" fmla="*/ 23 w 40"/>
                <a:gd name="T35" fmla="*/ 24 h 78"/>
                <a:gd name="T36" fmla="*/ 23 w 40"/>
                <a:gd name="T37" fmla="*/ 10 h 78"/>
                <a:gd name="T38" fmla="*/ 21 w 40"/>
                <a:gd name="T39" fmla="*/ 19 h 78"/>
                <a:gd name="T40" fmla="*/ 22 w 40"/>
                <a:gd name="T41" fmla="*/ 29 h 78"/>
                <a:gd name="T42" fmla="*/ 24 w 40"/>
                <a:gd name="T43" fmla="*/ 48 h 78"/>
                <a:gd name="T44" fmla="*/ 23 w 40"/>
                <a:gd name="T45" fmla="*/ 58 h 78"/>
                <a:gd name="T46" fmla="*/ 21 w 40"/>
                <a:gd name="T47" fmla="*/ 65 h 78"/>
                <a:gd name="T48" fmla="*/ 20 w 40"/>
                <a:gd name="T49" fmla="*/ 56 h 78"/>
                <a:gd name="T50" fmla="*/ 17 w 40"/>
                <a:gd name="T51" fmla="*/ 46 h 78"/>
                <a:gd name="T52" fmla="*/ 12 w 40"/>
                <a:gd name="T53" fmla="*/ 33 h 78"/>
                <a:gd name="T54" fmla="*/ 11 w 40"/>
                <a:gd name="T55" fmla="*/ 20 h 78"/>
                <a:gd name="T56" fmla="*/ 13 w 40"/>
                <a:gd name="T57" fmla="*/ 40 h 78"/>
                <a:gd name="T58" fmla="*/ 18 w 40"/>
                <a:gd name="T59" fmla="*/ 53 h 78"/>
                <a:gd name="T60" fmla="*/ 19 w 40"/>
                <a:gd name="T61" fmla="*/ 60 h 78"/>
                <a:gd name="T62" fmla="*/ 19 w 40"/>
                <a:gd name="T63" fmla="*/ 70 h 78"/>
                <a:gd name="T64" fmla="*/ 19 w 40"/>
                <a:gd name="T65" fmla="*/ 72 h 78"/>
                <a:gd name="T66" fmla="*/ 12 w 40"/>
                <a:gd name="T67" fmla="*/ 62 h 78"/>
                <a:gd name="T68" fmla="*/ 2 w 40"/>
                <a:gd name="T69" fmla="*/ 51 h 78"/>
                <a:gd name="T70" fmla="*/ 0 w 40"/>
                <a:gd name="T71" fmla="*/ 41 h 78"/>
                <a:gd name="T72" fmla="*/ 4 w 40"/>
                <a:gd name="T73" fmla="*/ 56 h 78"/>
                <a:gd name="T74" fmla="*/ 6 w 40"/>
                <a:gd name="T75" fmla="*/ 59 h 78"/>
                <a:gd name="T76" fmla="*/ 14 w 40"/>
                <a:gd name="T77" fmla="*/ 67 h 78"/>
                <a:gd name="T78" fmla="*/ 18 w 40"/>
                <a:gd name="T79" fmla="*/ 74 h 78"/>
                <a:gd name="T80" fmla="*/ 19 w 40"/>
                <a:gd name="T81" fmla="*/ 78 h 78"/>
                <a:gd name="T82" fmla="*/ 21 w 40"/>
                <a:gd name="T83" fmla="*/ 72 h 78"/>
                <a:gd name="T84" fmla="*/ 23 w 40"/>
                <a:gd name="T85" fmla="*/ 69 h 78"/>
                <a:gd name="T86" fmla="*/ 26 w 40"/>
                <a:gd name="T87" fmla="*/ 67 h 78"/>
                <a:gd name="T88" fmla="*/ 27 w 40"/>
                <a:gd name="T89" fmla="*/ 67 h 78"/>
                <a:gd name="T90" fmla="*/ 33 w 40"/>
                <a:gd name="T91" fmla="*/ 62 h 78"/>
                <a:gd name="T92" fmla="*/ 36 w 40"/>
                <a:gd name="T93" fmla="*/ 59 h 78"/>
                <a:gd name="T94" fmla="*/ 32 w 40"/>
                <a:gd name="T95" fmla="*/ 62 h 78"/>
                <a:gd name="T96" fmla="*/ 26 w 40"/>
                <a:gd name="T97" fmla="*/ 66 h 78"/>
                <a:gd name="T98" fmla="*/ 25 w 40"/>
                <a:gd name="T99" fmla="*/ 66 h 78"/>
                <a:gd name="T100" fmla="*/ 23 w 40"/>
                <a:gd name="T101" fmla="*/ 67 h 78"/>
                <a:gd name="T102" fmla="*/ 26 w 40"/>
                <a:gd name="T103" fmla="*/ 59 h 78"/>
                <a:gd name="T104" fmla="*/ 31 w 40"/>
                <a:gd name="T105" fmla="*/ 50 h 78"/>
                <a:gd name="T106" fmla="*/ 34 w 40"/>
                <a:gd name="T107" fmla="*/ 45 h 78"/>
                <a:gd name="T108" fmla="*/ 40 w 40"/>
                <a:gd name="T109" fmla="*/ 40 h 78"/>
                <a:gd name="T110" fmla="*/ 31 w 40"/>
                <a:gd name="T111" fmla="*/ 48 h 78"/>
                <a:gd name="T112" fmla="*/ 25 w 40"/>
                <a:gd name="T113" fmla="*/ 37 h 78"/>
                <a:gd name="T114" fmla="*/ 25 w 40"/>
                <a:gd name="T115" fmla="*/ 3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78">
                  <a:moveTo>
                    <a:pt x="31" y="48"/>
                  </a:moveTo>
                  <a:cubicBezTo>
                    <a:pt x="31" y="49"/>
                    <a:pt x="30" y="49"/>
                    <a:pt x="30" y="50"/>
                  </a:cubicBezTo>
                  <a:cubicBezTo>
                    <a:pt x="29" y="51"/>
                    <a:pt x="29" y="51"/>
                    <a:pt x="29" y="51"/>
                  </a:cubicBezTo>
                  <a:cubicBezTo>
                    <a:pt x="28" y="53"/>
                    <a:pt x="27" y="55"/>
                    <a:pt x="26" y="57"/>
                  </a:cubicBezTo>
                  <a:cubicBezTo>
                    <a:pt x="26" y="56"/>
                    <a:pt x="26" y="54"/>
                    <a:pt x="26" y="53"/>
                  </a:cubicBezTo>
                  <a:cubicBezTo>
                    <a:pt x="26" y="52"/>
                    <a:pt x="26" y="50"/>
                    <a:pt x="26" y="48"/>
                  </a:cubicBezTo>
                  <a:cubicBezTo>
                    <a:pt x="26" y="47"/>
                    <a:pt x="26" y="45"/>
                    <a:pt x="25" y="43"/>
                  </a:cubicBezTo>
                  <a:cubicBezTo>
                    <a:pt x="25" y="43"/>
                    <a:pt x="25" y="43"/>
                    <a:pt x="25" y="43"/>
                  </a:cubicBezTo>
                  <a:cubicBezTo>
                    <a:pt x="25" y="42"/>
                    <a:pt x="25" y="41"/>
                    <a:pt x="26" y="40"/>
                  </a:cubicBezTo>
                  <a:cubicBezTo>
                    <a:pt x="26" y="39"/>
                    <a:pt x="26" y="38"/>
                    <a:pt x="26" y="37"/>
                  </a:cubicBezTo>
                  <a:cubicBezTo>
                    <a:pt x="27" y="36"/>
                    <a:pt x="27" y="36"/>
                    <a:pt x="28" y="35"/>
                  </a:cubicBezTo>
                  <a:cubicBezTo>
                    <a:pt x="29" y="34"/>
                    <a:pt x="30" y="34"/>
                    <a:pt x="30" y="33"/>
                  </a:cubicBezTo>
                  <a:cubicBezTo>
                    <a:pt x="31" y="33"/>
                    <a:pt x="31" y="33"/>
                    <a:pt x="31" y="33"/>
                  </a:cubicBezTo>
                  <a:cubicBezTo>
                    <a:pt x="31" y="33"/>
                    <a:pt x="31" y="32"/>
                    <a:pt x="32" y="32"/>
                  </a:cubicBezTo>
                  <a:cubicBezTo>
                    <a:pt x="32" y="32"/>
                    <a:pt x="33" y="32"/>
                    <a:pt x="33" y="32"/>
                  </a:cubicBezTo>
                  <a:cubicBezTo>
                    <a:pt x="34" y="31"/>
                    <a:pt x="35" y="31"/>
                    <a:pt x="36" y="30"/>
                  </a:cubicBezTo>
                  <a:cubicBezTo>
                    <a:pt x="37" y="30"/>
                    <a:pt x="38" y="30"/>
                    <a:pt x="39" y="29"/>
                  </a:cubicBezTo>
                  <a:cubicBezTo>
                    <a:pt x="37" y="30"/>
                    <a:pt x="35" y="30"/>
                    <a:pt x="33" y="31"/>
                  </a:cubicBezTo>
                  <a:cubicBezTo>
                    <a:pt x="32" y="31"/>
                    <a:pt x="32" y="31"/>
                    <a:pt x="31" y="32"/>
                  </a:cubicBezTo>
                  <a:cubicBezTo>
                    <a:pt x="31" y="32"/>
                    <a:pt x="31" y="32"/>
                    <a:pt x="31" y="32"/>
                  </a:cubicBezTo>
                  <a:cubicBezTo>
                    <a:pt x="30" y="32"/>
                    <a:pt x="30" y="32"/>
                    <a:pt x="30" y="32"/>
                  </a:cubicBezTo>
                  <a:cubicBezTo>
                    <a:pt x="29" y="33"/>
                    <a:pt x="28" y="33"/>
                    <a:pt x="27" y="34"/>
                  </a:cubicBezTo>
                  <a:cubicBezTo>
                    <a:pt x="26" y="35"/>
                    <a:pt x="26" y="35"/>
                    <a:pt x="25" y="36"/>
                  </a:cubicBezTo>
                  <a:cubicBezTo>
                    <a:pt x="25" y="37"/>
                    <a:pt x="25" y="37"/>
                    <a:pt x="25" y="37"/>
                  </a:cubicBezTo>
                  <a:cubicBezTo>
                    <a:pt x="25" y="37"/>
                    <a:pt x="25" y="36"/>
                    <a:pt x="24" y="36"/>
                  </a:cubicBezTo>
                  <a:cubicBezTo>
                    <a:pt x="24" y="35"/>
                    <a:pt x="24" y="35"/>
                    <a:pt x="24" y="34"/>
                  </a:cubicBezTo>
                  <a:cubicBezTo>
                    <a:pt x="24" y="33"/>
                    <a:pt x="24" y="32"/>
                    <a:pt x="24" y="31"/>
                  </a:cubicBezTo>
                  <a:cubicBezTo>
                    <a:pt x="24" y="29"/>
                    <a:pt x="25" y="27"/>
                    <a:pt x="25" y="25"/>
                  </a:cubicBezTo>
                  <a:cubicBezTo>
                    <a:pt x="25" y="24"/>
                    <a:pt x="25" y="23"/>
                    <a:pt x="26" y="22"/>
                  </a:cubicBezTo>
                  <a:cubicBezTo>
                    <a:pt x="26" y="21"/>
                    <a:pt x="26" y="20"/>
                    <a:pt x="27" y="19"/>
                  </a:cubicBezTo>
                  <a:cubicBezTo>
                    <a:pt x="27" y="18"/>
                    <a:pt x="27" y="17"/>
                    <a:pt x="28" y="16"/>
                  </a:cubicBezTo>
                  <a:cubicBezTo>
                    <a:pt x="28" y="15"/>
                    <a:pt x="29" y="14"/>
                    <a:pt x="29" y="13"/>
                  </a:cubicBezTo>
                  <a:cubicBezTo>
                    <a:pt x="28" y="15"/>
                    <a:pt x="27" y="17"/>
                    <a:pt x="26" y="19"/>
                  </a:cubicBezTo>
                  <a:cubicBezTo>
                    <a:pt x="25" y="21"/>
                    <a:pt x="24" y="23"/>
                    <a:pt x="24" y="25"/>
                  </a:cubicBezTo>
                  <a:cubicBezTo>
                    <a:pt x="23" y="26"/>
                    <a:pt x="23" y="27"/>
                    <a:pt x="23" y="29"/>
                  </a:cubicBezTo>
                  <a:cubicBezTo>
                    <a:pt x="23" y="27"/>
                    <a:pt x="23" y="26"/>
                    <a:pt x="23" y="24"/>
                  </a:cubicBezTo>
                  <a:cubicBezTo>
                    <a:pt x="22" y="23"/>
                    <a:pt x="22" y="21"/>
                    <a:pt x="22" y="19"/>
                  </a:cubicBezTo>
                  <a:cubicBezTo>
                    <a:pt x="22" y="16"/>
                    <a:pt x="22" y="13"/>
                    <a:pt x="23" y="10"/>
                  </a:cubicBezTo>
                  <a:cubicBezTo>
                    <a:pt x="23" y="7"/>
                    <a:pt x="23" y="3"/>
                    <a:pt x="24" y="0"/>
                  </a:cubicBezTo>
                  <a:cubicBezTo>
                    <a:pt x="22" y="7"/>
                    <a:pt x="21" y="13"/>
                    <a:pt x="21" y="19"/>
                  </a:cubicBezTo>
                  <a:cubicBezTo>
                    <a:pt x="21" y="21"/>
                    <a:pt x="21" y="23"/>
                    <a:pt x="21" y="24"/>
                  </a:cubicBezTo>
                  <a:cubicBezTo>
                    <a:pt x="21" y="26"/>
                    <a:pt x="22" y="28"/>
                    <a:pt x="22" y="29"/>
                  </a:cubicBezTo>
                  <a:cubicBezTo>
                    <a:pt x="22" y="32"/>
                    <a:pt x="23" y="36"/>
                    <a:pt x="23" y="39"/>
                  </a:cubicBezTo>
                  <a:cubicBezTo>
                    <a:pt x="23" y="42"/>
                    <a:pt x="24" y="45"/>
                    <a:pt x="24" y="48"/>
                  </a:cubicBezTo>
                  <a:cubicBezTo>
                    <a:pt x="24" y="50"/>
                    <a:pt x="24" y="52"/>
                    <a:pt x="24" y="53"/>
                  </a:cubicBezTo>
                  <a:cubicBezTo>
                    <a:pt x="24" y="55"/>
                    <a:pt x="24" y="56"/>
                    <a:pt x="23" y="58"/>
                  </a:cubicBezTo>
                  <a:cubicBezTo>
                    <a:pt x="23" y="59"/>
                    <a:pt x="23" y="61"/>
                    <a:pt x="22" y="62"/>
                  </a:cubicBezTo>
                  <a:cubicBezTo>
                    <a:pt x="22" y="63"/>
                    <a:pt x="21" y="64"/>
                    <a:pt x="21" y="65"/>
                  </a:cubicBezTo>
                  <a:cubicBezTo>
                    <a:pt x="21" y="64"/>
                    <a:pt x="20" y="62"/>
                    <a:pt x="20" y="60"/>
                  </a:cubicBezTo>
                  <a:cubicBezTo>
                    <a:pt x="20" y="59"/>
                    <a:pt x="20" y="58"/>
                    <a:pt x="20" y="56"/>
                  </a:cubicBezTo>
                  <a:cubicBezTo>
                    <a:pt x="20" y="55"/>
                    <a:pt x="20" y="54"/>
                    <a:pt x="19" y="53"/>
                  </a:cubicBezTo>
                  <a:cubicBezTo>
                    <a:pt x="19" y="51"/>
                    <a:pt x="18" y="48"/>
                    <a:pt x="17" y="46"/>
                  </a:cubicBezTo>
                  <a:cubicBezTo>
                    <a:pt x="16" y="44"/>
                    <a:pt x="15" y="42"/>
                    <a:pt x="14" y="40"/>
                  </a:cubicBezTo>
                  <a:cubicBezTo>
                    <a:pt x="13" y="38"/>
                    <a:pt x="13" y="36"/>
                    <a:pt x="12" y="33"/>
                  </a:cubicBezTo>
                  <a:cubicBezTo>
                    <a:pt x="12" y="31"/>
                    <a:pt x="11" y="29"/>
                    <a:pt x="11" y="26"/>
                  </a:cubicBezTo>
                  <a:cubicBezTo>
                    <a:pt x="11" y="24"/>
                    <a:pt x="11" y="22"/>
                    <a:pt x="11" y="20"/>
                  </a:cubicBezTo>
                  <a:cubicBezTo>
                    <a:pt x="10" y="24"/>
                    <a:pt x="11" y="29"/>
                    <a:pt x="11" y="33"/>
                  </a:cubicBezTo>
                  <a:cubicBezTo>
                    <a:pt x="12" y="36"/>
                    <a:pt x="12" y="38"/>
                    <a:pt x="13" y="40"/>
                  </a:cubicBezTo>
                  <a:cubicBezTo>
                    <a:pt x="14" y="42"/>
                    <a:pt x="15" y="45"/>
                    <a:pt x="16" y="47"/>
                  </a:cubicBezTo>
                  <a:cubicBezTo>
                    <a:pt x="17" y="49"/>
                    <a:pt x="18" y="51"/>
                    <a:pt x="18" y="53"/>
                  </a:cubicBezTo>
                  <a:cubicBezTo>
                    <a:pt x="18" y="54"/>
                    <a:pt x="18" y="55"/>
                    <a:pt x="19" y="57"/>
                  </a:cubicBezTo>
                  <a:cubicBezTo>
                    <a:pt x="19" y="58"/>
                    <a:pt x="19" y="59"/>
                    <a:pt x="19" y="60"/>
                  </a:cubicBezTo>
                  <a:cubicBezTo>
                    <a:pt x="19" y="62"/>
                    <a:pt x="19" y="65"/>
                    <a:pt x="19" y="67"/>
                  </a:cubicBezTo>
                  <a:cubicBezTo>
                    <a:pt x="19" y="68"/>
                    <a:pt x="19" y="69"/>
                    <a:pt x="19" y="70"/>
                  </a:cubicBezTo>
                  <a:cubicBezTo>
                    <a:pt x="19" y="71"/>
                    <a:pt x="19" y="71"/>
                    <a:pt x="19" y="72"/>
                  </a:cubicBezTo>
                  <a:cubicBezTo>
                    <a:pt x="19" y="72"/>
                    <a:pt x="19" y="72"/>
                    <a:pt x="19" y="72"/>
                  </a:cubicBezTo>
                  <a:cubicBezTo>
                    <a:pt x="18" y="70"/>
                    <a:pt x="16" y="68"/>
                    <a:pt x="15" y="66"/>
                  </a:cubicBezTo>
                  <a:cubicBezTo>
                    <a:pt x="14" y="65"/>
                    <a:pt x="13" y="63"/>
                    <a:pt x="12" y="62"/>
                  </a:cubicBezTo>
                  <a:cubicBezTo>
                    <a:pt x="11" y="61"/>
                    <a:pt x="9" y="60"/>
                    <a:pt x="8" y="59"/>
                  </a:cubicBezTo>
                  <a:cubicBezTo>
                    <a:pt x="6" y="57"/>
                    <a:pt x="4" y="54"/>
                    <a:pt x="2" y="51"/>
                  </a:cubicBezTo>
                  <a:cubicBezTo>
                    <a:pt x="2" y="49"/>
                    <a:pt x="1" y="48"/>
                    <a:pt x="1" y="46"/>
                  </a:cubicBezTo>
                  <a:cubicBezTo>
                    <a:pt x="0" y="45"/>
                    <a:pt x="0" y="43"/>
                    <a:pt x="0" y="41"/>
                  </a:cubicBezTo>
                  <a:cubicBezTo>
                    <a:pt x="0" y="45"/>
                    <a:pt x="1" y="48"/>
                    <a:pt x="2" y="51"/>
                  </a:cubicBezTo>
                  <a:cubicBezTo>
                    <a:pt x="2" y="53"/>
                    <a:pt x="3" y="54"/>
                    <a:pt x="4" y="56"/>
                  </a:cubicBezTo>
                  <a:cubicBezTo>
                    <a:pt x="5" y="56"/>
                    <a:pt x="5" y="57"/>
                    <a:pt x="6" y="58"/>
                  </a:cubicBezTo>
                  <a:cubicBezTo>
                    <a:pt x="6" y="58"/>
                    <a:pt x="6" y="58"/>
                    <a:pt x="6" y="59"/>
                  </a:cubicBezTo>
                  <a:cubicBezTo>
                    <a:pt x="7" y="59"/>
                    <a:pt x="7" y="59"/>
                    <a:pt x="7" y="60"/>
                  </a:cubicBezTo>
                  <a:cubicBezTo>
                    <a:pt x="10" y="62"/>
                    <a:pt x="12" y="64"/>
                    <a:pt x="14" y="67"/>
                  </a:cubicBezTo>
                  <a:cubicBezTo>
                    <a:pt x="15" y="68"/>
                    <a:pt x="16" y="70"/>
                    <a:pt x="16" y="71"/>
                  </a:cubicBezTo>
                  <a:cubicBezTo>
                    <a:pt x="17" y="72"/>
                    <a:pt x="18" y="73"/>
                    <a:pt x="18" y="74"/>
                  </a:cubicBezTo>
                  <a:cubicBezTo>
                    <a:pt x="18" y="75"/>
                    <a:pt x="18" y="76"/>
                    <a:pt x="18" y="77"/>
                  </a:cubicBezTo>
                  <a:cubicBezTo>
                    <a:pt x="18" y="77"/>
                    <a:pt x="19" y="78"/>
                    <a:pt x="19" y="78"/>
                  </a:cubicBezTo>
                  <a:cubicBezTo>
                    <a:pt x="20" y="78"/>
                    <a:pt x="21" y="77"/>
                    <a:pt x="21" y="77"/>
                  </a:cubicBezTo>
                  <a:cubicBezTo>
                    <a:pt x="21" y="75"/>
                    <a:pt x="21" y="74"/>
                    <a:pt x="21" y="72"/>
                  </a:cubicBezTo>
                  <a:cubicBezTo>
                    <a:pt x="21" y="71"/>
                    <a:pt x="22" y="70"/>
                    <a:pt x="22" y="69"/>
                  </a:cubicBezTo>
                  <a:cubicBezTo>
                    <a:pt x="22" y="69"/>
                    <a:pt x="22" y="69"/>
                    <a:pt x="23" y="69"/>
                  </a:cubicBezTo>
                  <a:cubicBezTo>
                    <a:pt x="23" y="68"/>
                    <a:pt x="24" y="68"/>
                    <a:pt x="25" y="68"/>
                  </a:cubicBezTo>
                  <a:cubicBezTo>
                    <a:pt x="25" y="68"/>
                    <a:pt x="25" y="68"/>
                    <a:pt x="26" y="67"/>
                  </a:cubicBezTo>
                  <a:cubicBezTo>
                    <a:pt x="26" y="67"/>
                    <a:pt x="26" y="67"/>
                    <a:pt x="26" y="67"/>
                  </a:cubicBezTo>
                  <a:cubicBezTo>
                    <a:pt x="26" y="67"/>
                    <a:pt x="27" y="67"/>
                    <a:pt x="27" y="67"/>
                  </a:cubicBezTo>
                  <a:cubicBezTo>
                    <a:pt x="28" y="66"/>
                    <a:pt x="28" y="66"/>
                    <a:pt x="29" y="66"/>
                  </a:cubicBezTo>
                  <a:cubicBezTo>
                    <a:pt x="30" y="65"/>
                    <a:pt x="32" y="63"/>
                    <a:pt x="33" y="62"/>
                  </a:cubicBezTo>
                  <a:cubicBezTo>
                    <a:pt x="33" y="62"/>
                    <a:pt x="34" y="61"/>
                    <a:pt x="34" y="61"/>
                  </a:cubicBezTo>
                  <a:cubicBezTo>
                    <a:pt x="35" y="60"/>
                    <a:pt x="36" y="60"/>
                    <a:pt x="36" y="59"/>
                  </a:cubicBezTo>
                  <a:cubicBezTo>
                    <a:pt x="35" y="59"/>
                    <a:pt x="35" y="60"/>
                    <a:pt x="34" y="60"/>
                  </a:cubicBezTo>
                  <a:cubicBezTo>
                    <a:pt x="34" y="61"/>
                    <a:pt x="33" y="61"/>
                    <a:pt x="32" y="62"/>
                  </a:cubicBezTo>
                  <a:cubicBezTo>
                    <a:pt x="31" y="63"/>
                    <a:pt x="30" y="64"/>
                    <a:pt x="28" y="65"/>
                  </a:cubicBezTo>
                  <a:cubicBezTo>
                    <a:pt x="28" y="65"/>
                    <a:pt x="27" y="65"/>
                    <a:pt x="26" y="66"/>
                  </a:cubicBezTo>
                  <a:cubicBezTo>
                    <a:pt x="26" y="66"/>
                    <a:pt x="26" y="66"/>
                    <a:pt x="26" y="66"/>
                  </a:cubicBezTo>
                  <a:cubicBezTo>
                    <a:pt x="25" y="66"/>
                    <a:pt x="25" y="66"/>
                    <a:pt x="25" y="66"/>
                  </a:cubicBezTo>
                  <a:cubicBezTo>
                    <a:pt x="25" y="66"/>
                    <a:pt x="24" y="66"/>
                    <a:pt x="24" y="66"/>
                  </a:cubicBezTo>
                  <a:cubicBezTo>
                    <a:pt x="24" y="67"/>
                    <a:pt x="23" y="67"/>
                    <a:pt x="23" y="67"/>
                  </a:cubicBezTo>
                  <a:cubicBezTo>
                    <a:pt x="23" y="66"/>
                    <a:pt x="23" y="66"/>
                    <a:pt x="23" y="65"/>
                  </a:cubicBezTo>
                  <a:cubicBezTo>
                    <a:pt x="26" y="59"/>
                    <a:pt x="26" y="59"/>
                    <a:pt x="26" y="59"/>
                  </a:cubicBezTo>
                  <a:cubicBezTo>
                    <a:pt x="28" y="57"/>
                    <a:pt x="29" y="54"/>
                    <a:pt x="30" y="52"/>
                  </a:cubicBezTo>
                  <a:cubicBezTo>
                    <a:pt x="31" y="50"/>
                    <a:pt x="31" y="50"/>
                    <a:pt x="31" y="50"/>
                  </a:cubicBezTo>
                  <a:cubicBezTo>
                    <a:pt x="31" y="50"/>
                    <a:pt x="31" y="49"/>
                    <a:pt x="32" y="49"/>
                  </a:cubicBezTo>
                  <a:cubicBezTo>
                    <a:pt x="32" y="47"/>
                    <a:pt x="33" y="46"/>
                    <a:pt x="34" y="45"/>
                  </a:cubicBezTo>
                  <a:cubicBezTo>
                    <a:pt x="35" y="44"/>
                    <a:pt x="36" y="43"/>
                    <a:pt x="37" y="43"/>
                  </a:cubicBezTo>
                  <a:cubicBezTo>
                    <a:pt x="38" y="42"/>
                    <a:pt x="39" y="41"/>
                    <a:pt x="40" y="40"/>
                  </a:cubicBezTo>
                  <a:cubicBezTo>
                    <a:pt x="37" y="41"/>
                    <a:pt x="35" y="43"/>
                    <a:pt x="33" y="45"/>
                  </a:cubicBezTo>
                  <a:cubicBezTo>
                    <a:pt x="33" y="46"/>
                    <a:pt x="32" y="47"/>
                    <a:pt x="31" y="48"/>
                  </a:cubicBezTo>
                  <a:close/>
                  <a:moveTo>
                    <a:pt x="25" y="37"/>
                  </a:moveTo>
                  <a:cubicBezTo>
                    <a:pt x="25" y="37"/>
                    <a:pt x="25" y="37"/>
                    <a:pt x="25" y="37"/>
                  </a:cubicBezTo>
                  <a:cubicBezTo>
                    <a:pt x="25" y="37"/>
                    <a:pt x="25" y="37"/>
                    <a:pt x="25" y="37"/>
                  </a:cubicBezTo>
                  <a:cubicBezTo>
                    <a:pt x="25" y="37"/>
                    <a:pt x="25" y="37"/>
                    <a:pt x="25" y="3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2224"/>
            <p:cNvSpPr>
              <a:spLocks/>
            </p:cNvSpPr>
            <p:nvPr/>
          </p:nvSpPr>
          <p:spPr bwMode="auto">
            <a:xfrm>
              <a:off x="7719988" y="2778138"/>
              <a:ext cx="38100" cy="147639"/>
            </a:xfrm>
            <a:custGeom>
              <a:avLst/>
              <a:gdLst>
                <a:gd name="T0" fmla="*/ 1 w 10"/>
                <a:gd name="T1" fmla="*/ 10 h 39"/>
                <a:gd name="T2" fmla="*/ 0 w 10"/>
                <a:gd name="T3" fmla="*/ 12 h 39"/>
                <a:gd name="T4" fmla="*/ 1 w 10"/>
                <a:gd name="T5" fmla="*/ 19 h 39"/>
                <a:gd name="T6" fmla="*/ 5 w 10"/>
                <a:gd name="T7" fmla="*/ 29 h 39"/>
                <a:gd name="T8" fmla="*/ 4 w 10"/>
                <a:gd name="T9" fmla="*/ 35 h 39"/>
                <a:gd name="T10" fmla="*/ 4 w 10"/>
                <a:gd name="T11" fmla="*/ 39 h 39"/>
                <a:gd name="T12" fmla="*/ 7 w 10"/>
                <a:gd name="T13" fmla="*/ 33 h 39"/>
                <a:gd name="T14" fmla="*/ 8 w 10"/>
                <a:gd name="T15" fmla="*/ 15 h 39"/>
                <a:gd name="T16" fmla="*/ 9 w 10"/>
                <a:gd name="T17" fmla="*/ 7 h 39"/>
                <a:gd name="T18" fmla="*/ 10 w 10"/>
                <a:gd name="T19" fmla="*/ 0 h 39"/>
                <a:gd name="T20" fmla="*/ 10 w 10"/>
                <a:gd name="T21" fmla="*/ 0 h 39"/>
                <a:gd name="T22" fmla="*/ 1 w 10"/>
                <a:gd name="T23"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9">
                  <a:moveTo>
                    <a:pt x="1" y="10"/>
                  </a:moveTo>
                  <a:cubicBezTo>
                    <a:pt x="0" y="11"/>
                    <a:pt x="0" y="12"/>
                    <a:pt x="0" y="12"/>
                  </a:cubicBezTo>
                  <a:cubicBezTo>
                    <a:pt x="0" y="15"/>
                    <a:pt x="1" y="17"/>
                    <a:pt x="1" y="19"/>
                  </a:cubicBezTo>
                  <a:cubicBezTo>
                    <a:pt x="2" y="23"/>
                    <a:pt x="4" y="26"/>
                    <a:pt x="5" y="29"/>
                  </a:cubicBezTo>
                  <a:cubicBezTo>
                    <a:pt x="5" y="31"/>
                    <a:pt x="5" y="33"/>
                    <a:pt x="4" y="35"/>
                  </a:cubicBezTo>
                  <a:cubicBezTo>
                    <a:pt x="4" y="36"/>
                    <a:pt x="4" y="38"/>
                    <a:pt x="4" y="39"/>
                  </a:cubicBezTo>
                  <a:cubicBezTo>
                    <a:pt x="5" y="37"/>
                    <a:pt x="6" y="34"/>
                    <a:pt x="7" y="33"/>
                  </a:cubicBezTo>
                  <a:cubicBezTo>
                    <a:pt x="9" y="27"/>
                    <a:pt x="8" y="21"/>
                    <a:pt x="8" y="15"/>
                  </a:cubicBezTo>
                  <a:cubicBezTo>
                    <a:pt x="8" y="12"/>
                    <a:pt x="8" y="9"/>
                    <a:pt x="9" y="7"/>
                  </a:cubicBezTo>
                  <a:cubicBezTo>
                    <a:pt x="9" y="5"/>
                    <a:pt x="10" y="2"/>
                    <a:pt x="10" y="0"/>
                  </a:cubicBezTo>
                  <a:cubicBezTo>
                    <a:pt x="10" y="0"/>
                    <a:pt x="10" y="0"/>
                    <a:pt x="10" y="0"/>
                  </a:cubicBezTo>
                  <a:cubicBezTo>
                    <a:pt x="8" y="4"/>
                    <a:pt x="4" y="7"/>
                    <a:pt x="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2227"/>
            <p:cNvSpPr>
              <a:spLocks/>
            </p:cNvSpPr>
            <p:nvPr/>
          </p:nvSpPr>
          <p:spPr bwMode="auto">
            <a:xfrm>
              <a:off x="7750151" y="2805126"/>
              <a:ext cx="41275" cy="63500"/>
            </a:xfrm>
            <a:custGeom>
              <a:avLst/>
              <a:gdLst>
                <a:gd name="T0" fmla="*/ 1 w 11"/>
                <a:gd name="T1" fmla="*/ 9 h 17"/>
                <a:gd name="T2" fmla="*/ 1 w 11"/>
                <a:gd name="T3" fmla="*/ 17 h 17"/>
                <a:gd name="T4" fmla="*/ 2 w 11"/>
                <a:gd name="T5" fmla="*/ 13 h 17"/>
                <a:gd name="T6" fmla="*/ 7 w 11"/>
                <a:gd name="T7" fmla="*/ 10 h 17"/>
                <a:gd name="T8" fmla="*/ 11 w 11"/>
                <a:gd name="T9" fmla="*/ 8 h 17"/>
                <a:gd name="T10" fmla="*/ 6 w 11"/>
                <a:gd name="T11" fmla="*/ 0 h 17"/>
                <a:gd name="T12" fmla="*/ 1 w 11"/>
                <a:gd name="T13" fmla="*/ 9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1" y="9"/>
                  </a:moveTo>
                  <a:cubicBezTo>
                    <a:pt x="0" y="11"/>
                    <a:pt x="0" y="14"/>
                    <a:pt x="1" y="17"/>
                  </a:cubicBezTo>
                  <a:cubicBezTo>
                    <a:pt x="1" y="15"/>
                    <a:pt x="1" y="14"/>
                    <a:pt x="2" y="13"/>
                  </a:cubicBezTo>
                  <a:cubicBezTo>
                    <a:pt x="3" y="11"/>
                    <a:pt x="5" y="10"/>
                    <a:pt x="7" y="10"/>
                  </a:cubicBezTo>
                  <a:cubicBezTo>
                    <a:pt x="9" y="9"/>
                    <a:pt x="10" y="9"/>
                    <a:pt x="11" y="8"/>
                  </a:cubicBezTo>
                  <a:cubicBezTo>
                    <a:pt x="10" y="5"/>
                    <a:pt x="8" y="3"/>
                    <a:pt x="6" y="0"/>
                  </a:cubicBezTo>
                  <a:cubicBezTo>
                    <a:pt x="3" y="2"/>
                    <a:pt x="2" y="6"/>
                    <a:pt x="1"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2228"/>
            <p:cNvSpPr>
              <a:spLocks/>
            </p:cNvSpPr>
            <p:nvPr/>
          </p:nvSpPr>
          <p:spPr bwMode="auto">
            <a:xfrm>
              <a:off x="7686650" y="2857514"/>
              <a:ext cx="52388" cy="134938"/>
            </a:xfrm>
            <a:custGeom>
              <a:avLst/>
              <a:gdLst>
                <a:gd name="T0" fmla="*/ 13 w 14"/>
                <a:gd name="T1" fmla="*/ 18 h 36"/>
                <a:gd name="T2" fmla="*/ 10 w 14"/>
                <a:gd name="T3" fmla="*/ 14 h 36"/>
                <a:gd name="T4" fmla="*/ 6 w 14"/>
                <a:gd name="T5" fmla="*/ 11 h 36"/>
                <a:gd name="T6" fmla="*/ 1 w 14"/>
                <a:gd name="T7" fmla="*/ 0 h 36"/>
                <a:gd name="T8" fmla="*/ 1 w 14"/>
                <a:gd name="T9" fmla="*/ 0 h 36"/>
                <a:gd name="T10" fmla="*/ 1 w 14"/>
                <a:gd name="T11" fmla="*/ 13 h 36"/>
                <a:gd name="T12" fmla="*/ 12 w 14"/>
                <a:gd name="T13" fmla="*/ 20 h 36"/>
                <a:gd name="T14" fmla="*/ 11 w 14"/>
                <a:gd name="T15" fmla="*/ 27 h 36"/>
                <a:gd name="T16" fmla="*/ 9 w 14"/>
                <a:gd name="T17" fmla="*/ 32 h 36"/>
                <a:gd name="T18" fmla="*/ 9 w 14"/>
                <a:gd name="T19" fmla="*/ 36 h 36"/>
                <a:gd name="T20" fmla="*/ 11 w 14"/>
                <a:gd name="T21" fmla="*/ 36 h 36"/>
                <a:gd name="T22" fmla="*/ 9 w 14"/>
                <a:gd name="T23" fmla="*/ 32 h 36"/>
                <a:gd name="T24" fmla="*/ 11 w 14"/>
                <a:gd name="T25" fmla="*/ 27 h 36"/>
                <a:gd name="T26" fmla="*/ 13 w 14"/>
                <a:gd name="T27" fmla="*/ 20 h 36"/>
                <a:gd name="T28" fmla="*/ 13 w 14"/>
                <a:gd name="T2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6">
                  <a:moveTo>
                    <a:pt x="13" y="18"/>
                  </a:moveTo>
                  <a:cubicBezTo>
                    <a:pt x="12" y="17"/>
                    <a:pt x="11" y="15"/>
                    <a:pt x="10" y="14"/>
                  </a:cubicBezTo>
                  <a:cubicBezTo>
                    <a:pt x="9" y="13"/>
                    <a:pt x="7" y="12"/>
                    <a:pt x="6" y="11"/>
                  </a:cubicBezTo>
                  <a:cubicBezTo>
                    <a:pt x="3" y="8"/>
                    <a:pt x="1" y="5"/>
                    <a:pt x="1" y="0"/>
                  </a:cubicBezTo>
                  <a:cubicBezTo>
                    <a:pt x="1" y="0"/>
                    <a:pt x="1" y="0"/>
                    <a:pt x="1" y="0"/>
                  </a:cubicBezTo>
                  <a:cubicBezTo>
                    <a:pt x="0" y="4"/>
                    <a:pt x="0" y="9"/>
                    <a:pt x="1" y="13"/>
                  </a:cubicBezTo>
                  <a:cubicBezTo>
                    <a:pt x="2" y="15"/>
                    <a:pt x="7" y="20"/>
                    <a:pt x="12" y="20"/>
                  </a:cubicBezTo>
                  <a:cubicBezTo>
                    <a:pt x="13" y="23"/>
                    <a:pt x="12" y="25"/>
                    <a:pt x="11" y="27"/>
                  </a:cubicBezTo>
                  <a:cubicBezTo>
                    <a:pt x="10" y="29"/>
                    <a:pt x="9" y="30"/>
                    <a:pt x="9" y="32"/>
                  </a:cubicBezTo>
                  <a:cubicBezTo>
                    <a:pt x="8" y="33"/>
                    <a:pt x="9" y="35"/>
                    <a:pt x="9" y="36"/>
                  </a:cubicBezTo>
                  <a:cubicBezTo>
                    <a:pt x="9" y="36"/>
                    <a:pt x="10" y="35"/>
                    <a:pt x="11" y="36"/>
                  </a:cubicBezTo>
                  <a:cubicBezTo>
                    <a:pt x="10" y="34"/>
                    <a:pt x="9" y="33"/>
                    <a:pt x="9" y="32"/>
                  </a:cubicBezTo>
                  <a:cubicBezTo>
                    <a:pt x="10" y="30"/>
                    <a:pt x="11" y="28"/>
                    <a:pt x="11" y="27"/>
                  </a:cubicBezTo>
                  <a:cubicBezTo>
                    <a:pt x="12" y="25"/>
                    <a:pt x="14" y="22"/>
                    <a:pt x="13" y="20"/>
                  </a:cubicBezTo>
                  <a:cubicBezTo>
                    <a:pt x="13" y="19"/>
                    <a:pt x="13" y="19"/>
                    <a:pt x="13"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2229"/>
            <p:cNvSpPr>
              <a:spLocks noEditPoints="1"/>
            </p:cNvSpPr>
            <p:nvPr/>
          </p:nvSpPr>
          <p:spPr bwMode="auto">
            <a:xfrm>
              <a:off x="7689825" y="2786076"/>
              <a:ext cx="101601" cy="147639"/>
            </a:xfrm>
            <a:custGeom>
              <a:avLst/>
              <a:gdLst>
                <a:gd name="T0" fmla="*/ 20 w 27"/>
                <a:gd name="T1" fmla="*/ 24 h 39"/>
                <a:gd name="T2" fmla="*/ 17 w 27"/>
                <a:gd name="T3" fmla="*/ 28 h 39"/>
                <a:gd name="T4" fmla="*/ 17 w 27"/>
                <a:gd name="T5" fmla="*/ 24 h 39"/>
                <a:gd name="T6" fmla="*/ 17 w 27"/>
                <a:gd name="T7" fmla="*/ 21 h 39"/>
                <a:gd name="T8" fmla="*/ 18 w 27"/>
                <a:gd name="T9" fmla="*/ 18 h 39"/>
                <a:gd name="T10" fmla="*/ 21 w 27"/>
                <a:gd name="T11" fmla="*/ 16 h 39"/>
                <a:gd name="T12" fmla="*/ 22 w 27"/>
                <a:gd name="T13" fmla="*/ 15 h 39"/>
                <a:gd name="T14" fmla="*/ 24 w 27"/>
                <a:gd name="T15" fmla="*/ 14 h 39"/>
                <a:gd name="T16" fmla="*/ 22 w 27"/>
                <a:gd name="T17" fmla="*/ 15 h 39"/>
                <a:gd name="T18" fmla="*/ 21 w 27"/>
                <a:gd name="T19" fmla="*/ 15 h 39"/>
                <a:gd name="T20" fmla="*/ 19 w 27"/>
                <a:gd name="T21" fmla="*/ 16 h 39"/>
                <a:gd name="T22" fmla="*/ 17 w 27"/>
                <a:gd name="T23" fmla="*/ 18 h 39"/>
                <a:gd name="T24" fmla="*/ 17 w 27"/>
                <a:gd name="T25" fmla="*/ 17 h 39"/>
                <a:gd name="T26" fmla="*/ 18 w 27"/>
                <a:gd name="T27" fmla="*/ 12 h 39"/>
                <a:gd name="T28" fmla="*/ 19 w 27"/>
                <a:gd name="T29" fmla="*/ 9 h 39"/>
                <a:gd name="T30" fmla="*/ 21 w 27"/>
                <a:gd name="T31" fmla="*/ 6 h 39"/>
                <a:gd name="T32" fmla="*/ 17 w 27"/>
                <a:gd name="T33" fmla="*/ 12 h 39"/>
                <a:gd name="T34" fmla="*/ 16 w 27"/>
                <a:gd name="T35" fmla="*/ 12 h 39"/>
                <a:gd name="T36" fmla="*/ 17 w 27"/>
                <a:gd name="T37" fmla="*/ 4 h 39"/>
                <a:gd name="T38" fmla="*/ 15 w 27"/>
                <a:gd name="T39" fmla="*/ 9 h 39"/>
                <a:gd name="T40" fmla="*/ 15 w 27"/>
                <a:gd name="T41" fmla="*/ 14 h 39"/>
                <a:gd name="T42" fmla="*/ 16 w 27"/>
                <a:gd name="T43" fmla="*/ 24 h 39"/>
                <a:gd name="T44" fmla="*/ 15 w 27"/>
                <a:gd name="T45" fmla="*/ 28 h 39"/>
                <a:gd name="T46" fmla="*/ 13 w 27"/>
                <a:gd name="T47" fmla="*/ 32 h 39"/>
                <a:gd name="T48" fmla="*/ 13 w 27"/>
                <a:gd name="T49" fmla="*/ 28 h 39"/>
                <a:gd name="T50" fmla="*/ 11 w 27"/>
                <a:gd name="T51" fmla="*/ 23 h 39"/>
                <a:gd name="T52" fmla="*/ 9 w 27"/>
                <a:gd name="T53" fmla="*/ 17 h 39"/>
                <a:gd name="T54" fmla="*/ 9 w 27"/>
                <a:gd name="T55" fmla="*/ 10 h 39"/>
                <a:gd name="T56" fmla="*/ 9 w 27"/>
                <a:gd name="T57" fmla="*/ 20 h 39"/>
                <a:gd name="T58" fmla="*/ 12 w 27"/>
                <a:gd name="T59" fmla="*/ 26 h 39"/>
                <a:gd name="T60" fmla="*/ 12 w 27"/>
                <a:gd name="T61" fmla="*/ 30 h 39"/>
                <a:gd name="T62" fmla="*/ 12 w 27"/>
                <a:gd name="T63" fmla="*/ 35 h 39"/>
                <a:gd name="T64" fmla="*/ 12 w 27"/>
                <a:gd name="T65" fmla="*/ 36 h 39"/>
                <a:gd name="T66" fmla="*/ 8 w 27"/>
                <a:gd name="T67" fmla="*/ 31 h 39"/>
                <a:gd name="T68" fmla="*/ 2 w 27"/>
                <a:gd name="T69" fmla="*/ 26 h 39"/>
                <a:gd name="T70" fmla="*/ 0 w 27"/>
                <a:gd name="T71" fmla="*/ 21 h 39"/>
                <a:gd name="T72" fmla="*/ 3 w 27"/>
                <a:gd name="T73" fmla="*/ 28 h 39"/>
                <a:gd name="T74" fmla="*/ 4 w 27"/>
                <a:gd name="T75" fmla="*/ 29 h 39"/>
                <a:gd name="T76" fmla="*/ 9 w 27"/>
                <a:gd name="T77" fmla="*/ 33 h 39"/>
                <a:gd name="T78" fmla="*/ 12 w 27"/>
                <a:gd name="T79" fmla="*/ 37 h 39"/>
                <a:gd name="T80" fmla="*/ 12 w 27"/>
                <a:gd name="T81" fmla="*/ 39 h 39"/>
                <a:gd name="T82" fmla="*/ 13 w 27"/>
                <a:gd name="T83" fmla="*/ 36 h 39"/>
                <a:gd name="T84" fmla="*/ 14 w 27"/>
                <a:gd name="T85" fmla="*/ 34 h 39"/>
                <a:gd name="T86" fmla="*/ 17 w 27"/>
                <a:gd name="T87" fmla="*/ 33 h 39"/>
                <a:gd name="T88" fmla="*/ 17 w 27"/>
                <a:gd name="T89" fmla="*/ 33 h 39"/>
                <a:gd name="T90" fmla="*/ 21 w 27"/>
                <a:gd name="T91" fmla="*/ 30 h 39"/>
                <a:gd name="T92" fmla="*/ 24 w 27"/>
                <a:gd name="T93" fmla="*/ 29 h 39"/>
                <a:gd name="T94" fmla="*/ 21 w 27"/>
                <a:gd name="T95" fmla="*/ 30 h 39"/>
                <a:gd name="T96" fmla="*/ 17 w 27"/>
                <a:gd name="T97" fmla="*/ 32 h 39"/>
                <a:gd name="T98" fmla="*/ 16 w 27"/>
                <a:gd name="T99" fmla="*/ 32 h 39"/>
                <a:gd name="T100" fmla="*/ 15 w 27"/>
                <a:gd name="T101" fmla="*/ 33 h 39"/>
                <a:gd name="T102" fmla="*/ 17 w 27"/>
                <a:gd name="T103" fmla="*/ 29 h 39"/>
                <a:gd name="T104" fmla="*/ 21 w 27"/>
                <a:gd name="T105" fmla="*/ 24 h 39"/>
                <a:gd name="T106" fmla="*/ 23 w 27"/>
                <a:gd name="T107" fmla="*/ 22 h 39"/>
                <a:gd name="T108" fmla="*/ 27 w 27"/>
                <a:gd name="T109" fmla="*/ 19 h 39"/>
                <a:gd name="T110" fmla="*/ 21 w 27"/>
                <a:gd name="T111" fmla="*/ 23 h 39"/>
                <a:gd name="T112" fmla="*/ 17 w 27"/>
                <a:gd name="T113" fmla="*/ 18 h 39"/>
                <a:gd name="T114" fmla="*/ 17 w 27"/>
                <a:gd name="T115"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39">
                  <a:moveTo>
                    <a:pt x="21" y="23"/>
                  </a:moveTo>
                  <a:cubicBezTo>
                    <a:pt x="20" y="24"/>
                    <a:pt x="20" y="24"/>
                    <a:pt x="20" y="24"/>
                  </a:cubicBezTo>
                  <a:cubicBezTo>
                    <a:pt x="19" y="25"/>
                    <a:pt x="19" y="25"/>
                    <a:pt x="19" y="25"/>
                  </a:cubicBezTo>
                  <a:cubicBezTo>
                    <a:pt x="18" y="26"/>
                    <a:pt x="18" y="27"/>
                    <a:pt x="17" y="28"/>
                  </a:cubicBezTo>
                  <a:cubicBezTo>
                    <a:pt x="17" y="27"/>
                    <a:pt x="17" y="27"/>
                    <a:pt x="17" y="26"/>
                  </a:cubicBezTo>
                  <a:cubicBezTo>
                    <a:pt x="17" y="25"/>
                    <a:pt x="18" y="24"/>
                    <a:pt x="17" y="24"/>
                  </a:cubicBezTo>
                  <a:cubicBezTo>
                    <a:pt x="17" y="23"/>
                    <a:pt x="17" y="22"/>
                    <a:pt x="17" y="21"/>
                  </a:cubicBezTo>
                  <a:cubicBezTo>
                    <a:pt x="17" y="21"/>
                    <a:pt x="17" y="21"/>
                    <a:pt x="17" y="21"/>
                  </a:cubicBezTo>
                  <a:cubicBezTo>
                    <a:pt x="17" y="20"/>
                    <a:pt x="17" y="20"/>
                    <a:pt x="17" y="19"/>
                  </a:cubicBezTo>
                  <a:cubicBezTo>
                    <a:pt x="18" y="19"/>
                    <a:pt x="18" y="18"/>
                    <a:pt x="18" y="18"/>
                  </a:cubicBezTo>
                  <a:cubicBezTo>
                    <a:pt x="18" y="18"/>
                    <a:pt x="19" y="17"/>
                    <a:pt x="19" y="17"/>
                  </a:cubicBezTo>
                  <a:cubicBezTo>
                    <a:pt x="20" y="17"/>
                    <a:pt x="20" y="16"/>
                    <a:pt x="21" y="16"/>
                  </a:cubicBezTo>
                  <a:cubicBezTo>
                    <a:pt x="21" y="16"/>
                    <a:pt x="21" y="16"/>
                    <a:pt x="21" y="16"/>
                  </a:cubicBezTo>
                  <a:cubicBezTo>
                    <a:pt x="21" y="16"/>
                    <a:pt x="22" y="15"/>
                    <a:pt x="22" y="15"/>
                  </a:cubicBezTo>
                  <a:cubicBezTo>
                    <a:pt x="22" y="15"/>
                    <a:pt x="22" y="15"/>
                    <a:pt x="23" y="15"/>
                  </a:cubicBezTo>
                  <a:cubicBezTo>
                    <a:pt x="23" y="15"/>
                    <a:pt x="24" y="14"/>
                    <a:pt x="24" y="14"/>
                  </a:cubicBezTo>
                  <a:cubicBezTo>
                    <a:pt x="25" y="14"/>
                    <a:pt x="26" y="14"/>
                    <a:pt x="26" y="14"/>
                  </a:cubicBezTo>
                  <a:cubicBezTo>
                    <a:pt x="25" y="14"/>
                    <a:pt x="24" y="14"/>
                    <a:pt x="22" y="15"/>
                  </a:cubicBezTo>
                  <a:cubicBezTo>
                    <a:pt x="22" y="15"/>
                    <a:pt x="22" y="15"/>
                    <a:pt x="21" y="15"/>
                  </a:cubicBezTo>
                  <a:cubicBezTo>
                    <a:pt x="21" y="15"/>
                    <a:pt x="21" y="15"/>
                    <a:pt x="21" y="15"/>
                  </a:cubicBezTo>
                  <a:cubicBezTo>
                    <a:pt x="21" y="15"/>
                    <a:pt x="21" y="15"/>
                    <a:pt x="21" y="15"/>
                  </a:cubicBezTo>
                  <a:cubicBezTo>
                    <a:pt x="20" y="16"/>
                    <a:pt x="19" y="16"/>
                    <a:pt x="19" y="16"/>
                  </a:cubicBezTo>
                  <a:cubicBezTo>
                    <a:pt x="18" y="17"/>
                    <a:pt x="18" y="17"/>
                    <a:pt x="17" y="18"/>
                  </a:cubicBezTo>
                  <a:cubicBezTo>
                    <a:pt x="17" y="18"/>
                    <a:pt x="17" y="18"/>
                    <a:pt x="17" y="18"/>
                  </a:cubicBezTo>
                  <a:cubicBezTo>
                    <a:pt x="17" y="18"/>
                    <a:pt x="17" y="18"/>
                    <a:pt x="17" y="17"/>
                  </a:cubicBezTo>
                  <a:cubicBezTo>
                    <a:pt x="17" y="17"/>
                    <a:pt x="17" y="17"/>
                    <a:pt x="17" y="17"/>
                  </a:cubicBezTo>
                  <a:cubicBezTo>
                    <a:pt x="17" y="16"/>
                    <a:pt x="17" y="16"/>
                    <a:pt x="17" y="15"/>
                  </a:cubicBezTo>
                  <a:cubicBezTo>
                    <a:pt x="17" y="14"/>
                    <a:pt x="17" y="13"/>
                    <a:pt x="18" y="12"/>
                  </a:cubicBezTo>
                  <a:cubicBezTo>
                    <a:pt x="18" y="11"/>
                    <a:pt x="18" y="11"/>
                    <a:pt x="18" y="10"/>
                  </a:cubicBezTo>
                  <a:cubicBezTo>
                    <a:pt x="18" y="10"/>
                    <a:pt x="19" y="9"/>
                    <a:pt x="19" y="9"/>
                  </a:cubicBezTo>
                  <a:cubicBezTo>
                    <a:pt x="19" y="8"/>
                    <a:pt x="19" y="8"/>
                    <a:pt x="20" y="7"/>
                  </a:cubicBezTo>
                  <a:cubicBezTo>
                    <a:pt x="20" y="7"/>
                    <a:pt x="20" y="6"/>
                    <a:pt x="21" y="6"/>
                  </a:cubicBezTo>
                  <a:cubicBezTo>
                    <a:pt x="20" y="7"/>
                    <a:pt x="19" y="8"/>
                    <a:pt x="18" y="9"/>
                  </a:cubicBezTo>
                  <a:cubicBezTo>
                    <a:pt x="18" y="10"/>
                    <a:pt x="17" y="11"/>
                    <a:pt x="17" y="12"/>
                  </a:cubicBezTo>
                  <a:cubicBezTo>
                    <a:pt x="17" y="13"/>
                    <a:pt x="16" y="13"/>
                    <a:pt x="16" y="14"/>
                  </a:cubicBezTo>
                  <a:cubicBezTo>
                    <a:pt x="16" y="13"/>
                    <a:pt x="16" y="12"/>
                    <a:pt x="16" y="12"/>
                  </a:cubicBezTo>
                  <a:cubicBezTo>
                    <a:pt x="16" y="11"/>
                    <a:pt x="16" y="10"/>
                    <a:pt x="16" y="9"/>
                  </a:cubicBezTo>
                  <a:cubicBezTo>
                    <a:pt x="16" y="8"/>
                    <a:pt x="16" y="6"/>
                    <a:pt x="17" y="4"/>
                  </a:cubicBezTo>
                  <a:cubicBezTo>
                    <a:pt x="17" y="3"/>
                    <a:pt x="17" y="1"/>
                    <a:pt x="18" y="0"/>
                  </a:cubicBezTo>
                  <a:cubicBezTo>
                    <a:pt x="16" y="3"/>
                    <a:pt x="16" y="6"/>
                    <a:pt x="15" y="9"/>
                  </a:cubicBezTo>
                  <a:cubicBezTo>
                    <a:pt x="15" y="10"/>
                    <a:pt x="15" y="11"/>
                    <a:pt x="15" y="12"/>
                  </a:cubicBezTo>
                  <a:cubicBezTo>
                    <a:pt x="15" y="13"/>
                    <a:pt x="15" y="13"/>
                    <a:pt x="15" y="14"/>
                  </a:cubicBezTo>
                  <a:cubicBezTo>
                    <a:pt x="15" y="16"/>
                    <a:pt x="16" y="17"/>
                    <a:pt x="16" y="19"/>
                  </a:cubicBezTo>
                  <a:cubicBezTo>
                    <a:pt x="16" y="21"/>
                    <a:pt x="16" y="22"/>
                    <a:pt x="16" y="24"/>
                  </a:cubicBezTo>
                  <a:cubicBezTo>
                    <a:pt x="16" y="24"/>
                    <a:pt x="16" y="25"/>
                    <a:pt x="16" y="26"/>
                  </a:cubicBezTo>
                  <a:cubicBezTo>
                    <a:pt x="16" y="27"/>
                    <a:pt x="16" y="28"/>
                    <a:pt x="15" y="28"/>
                  </a:cubicBezTo>
                  <a:cubicBezTo>
                    <a:pt x="15" y="29"/>
                    <a:pt x="15" y="30"/>
                    <a:pt x="14" y="31"/>
                  </a:cubicBezTo>
                  <a:cubicBezTo>
                    <a:pt x="14" y="31"/>
                    <a:pt x="14" y="32"/>
                    <a:pt x="13" y="32"/>
                  </a:cubicBezTo>
                  <a:cubicBezTo>
                    <a:pt x="13" y="31"/>
                    <a:pt x="13" y="31"/>
                    <a:pt x="13" y="30"/>
                  </a:cubicBezTo>
                  <a:cubicBezTo>
                    <a:pt x="13" y="29"/>
                    <a:pt x="13" y="28"/>
                    <a:pt x="13" y="28"/>
                  </a:cubicBezTo>
                  <a:cubicBezTo>
                    <a:pt x="13" y="27"/>
                    <a:pt x="13" y="27"/>
                    <a:pt x="13" y="26"/>
                  </a:cubicBezTo>
                  <a:cubicBezTo>
                    <a:pt x="13" y="25"/>
                    <a:pt x="12" y="24"/>
                    <a:pt x="11" y="23"/>
                  </a:cubicBezTo>
                  <a:cubicBezTo>
                    <a:pt x="11" y="22"/>
                    <a:pt x="10" y="21"/>
                    <a:pt x="10" y="20"/>
                  </a:cubicBezTo>
                  <a:cubicBezTo>
                    <a:pt x="9" y="19"/>
                    <a:pt x="9" y="18"/>
                    <a:pt x="9" y="17"/>
                  </a:cubicBezTo>
                  <a:cubicBezTo>
                    <a:pt x="9" y="15"/>
                    <a:pt x="8" y="14"/>
                    <a:pt x="8" y="13"/>
                  </a:cubicBezTo>
                  <a:cubicBezTo>
                    <a:pt x="8" y="12"/>
                    <a:pt x="8" y="11"/>
                    <a:pt x="9" y="10"/>
                  </a:cubicBezTo>
                  <a:cubicBezTo>
                    <a:pt x="8" y="12"/>
                    <a:pt x="8" y="14"/>
                    <a:pt x="8" y="17"/>
                  </a:cubicBezTo>
                  <a:cubicBezTo>
                    <a:pt x="9" y="18"/>
                    <a:pt x="9" y="19"/>
                    <a:pt x="9" y="20"/>
                  </a:cubicBezTo>
                  <a:cubicBezTo>
                    <a:pt x="10" y="21"/>
                    <a:pt x="10" y="22"/>
                    <a:pt x="11" y="23"/>
                  </a:cubicBezTo>
                  <a:cubicBezTo>
                    <a:pt x="11" y="24"/>
                    <a:pt x="12" y="25"/>
                    <a:pt x="12" y="26"/>
                  </a:cubicBezTo>
                  <a:cubicBezTo>
                    <a:pt x="12" y="27"/>
                    <a:pt x="12" y="27"/>
                    <a:pt x="12" y="28"/>
                  </a:cubicBezTo>
                  <a:cubicBezTo>
                    <a:pt x="12" y="29"/>
                    <a:pt x="12" y="29"/>
                    <a:pt x="12" y="30"/>
                  </a:cubicBezTo>
                  <a:cubicBezTo>
                    <a:pt x="12" y="31"/>
                    <a:pt x="12" y="32"/>
                    <a:pt x="12" y="33"/>
                  </a:cubicBezTo>
                  <a:cubicBezTo>
                    <a:pt x="12" y="34"/>
                    <a:pt x="12" y="34"/>
                    <a:pt x="12" y="35"/>
                  </a:cubicBezTo>
                  <a:cubicBezTo>
                    <a:pt x="12" y="35"/>
                    <a:pt x="12" y="35"/>
                    <a:pt x="12" y="35"/>
                  </a:cubicBezTo>
                  <a:cubicBezTo>
                    <a:pt x="12" y="35"/>
                    <a:pt x="12" y="36"/>
                    <a:pt x="12" y="36"/>
                  </a:cubicBezTo>
                  <a:cubicBezTo>
                    <a:pt x="11" y="35"/>
                    <a:pt x="10" y="34"/>
                    <a:pt x="9" y="33"/>
                  </a:cubicBezTo>
                  <a:cubicBezTo>
                    <a:pt x="9" y="32"/>
                    <a:pt x="8" y="32"/>
                    <a:pt x="8" y="31"/>
                  </a:cubicBezTo>
                  <a:cubicBezTo>
                    <a:pt x="7" y="30"/>
                    <a:pt x="6" y="30"/>
                    <a:pt x="5" y="29"/>
                  </a:cubicBezTo>
                  <a:cubicBezTo>
                    <a:pt x="4" y="28"/>
                    <a:pt x="3" y="27"/>
                    <a:pt x="2" y="26"/>
                  </a:cubicBezTo>
                  <a:cubicBezTo>
                    <a:pt x="1" y="25"/>
                    <a:pt x="1" y="24"/>
                    <a:pt x="1" y="23"/>
                  </a:cubicBezTo>
                  <a:cubicBezTo>
                    <a:pt x="1" y="23"/>
                    <a:pt x="0" y="22"/>
                    <a:pt x="0" y="21"/>
                  </a:cubicBezTo>
                  <a:cubicBezTo>
                    <a:pt x="0" y="23"/>
                    <a:pt x="1" y="24"/>
                    <a:pt x="1" y="26"/>
                  </a:cubicBezTo>
                  <a:cubicBezTo>
                    <a:pt x="2" y="27"/>
                    <a:pt x="2" y="27"/>
                    <a:pt x="3" y="28"/>
                  </a:cubicBezTo>
                  <a:cubicBezTo>
                    <a:pt x="3" y="28"/>
                    <a:pt x="3" y="29"/>
                    <a:pt x="4" y="29"/>
                  </a:cubicBezTo>
                  <a:cubicBezTo>
                    <a:pt x="4" y="29"/>
                    <a:pt x="4" y="29"/>
                    <a:pt x="4" y="29"/>
                  </a:cubicBezTo>
                  <a:cubicBezTo>
                    <a:pt x="4" y="30"/>
                    <a:pt x="5" y="30"/>
                    <a:pt x="5" y="30"/>
                  </a:cubicBezTo>
                  <a:cubicBezTo>
                    <a:pt x="6" y="31"/>
                    <a:pt x="7" y="32"/>
                    <a:pt x="9" y="33"/>
                  </a:cubicBezTo>
                  <a:cubicBezTo>
                    <a:pt x="9" y="34"/>
                    <a:pt x="10" y="35"/>
                    <a:pt x="10" y="35"/>
                  </a:cubicBezTo>
                  <a:cubicBezTo>
                    <a:pt x="11" y="36"/>
                    <a:pt x="11" y="36"/>
                    <a:pt x="12" y="37"/>
                  </a:cubicBezTo>
                  <a:cubicBezTo>
                    <a:pt x="11" y="37"/>
                    <a:pt x="11" y="38"/>
                    <a:pt x="11" y="38"/>
                  </a:cubicBezTo>
                  <a:cubicBezTo>
                    <a:pt x="11" y="38"/>
                    <a:pt x="12" y="39"/>
                    <a:pt x="12" y="39"/>
                  </a:cubicBezTo>
                  <a:cubicBezTo>
                    <a:pt x="12" y="39"/>
                    <a:pt x="13" y="38"/>
                    <a:pt x="13" y="38"/>
                  </a:cubicBezTo>
                  <a:cubicBezTo>
                    <a:pt x="13" y="37"/>
                    <a:pt x="13" y="36"/>
                    <a:pt x="13" y="36"/>
                  </a:cubicBezTo>
                  <a:cubicBezTo>
                    <a:pt x="14" y="35"/>
                    <a:pt x="14" y="35"/>
                    <a:pt x="14" y="34"/>
                  </a:cubicBezTo>
                  <a:cubicBezTo>
                    <a:pt x="14" y="34"/>
                    <a:pt x="14" y="34"/>
                    <a:pt x="14" y="34"/>
                  </a:cubicBezTo>
                  <a:cubicBezTo>
                    <a:pt x="15" y="34"/>
                    <a:pt x="15" y="34"/>
                    <a:pt x="16" y="33"/>
                  </a:cubicBezTo>
                  <a:cubicBezTo>
                    <a:pt x="16" y="33"/>
                    <a:pt x="16" y="33"/>
                    <a:pt x="17" y="33"/>
                  </a:cubicBezTo>
                  <a:cubicBezTo>
                    <a:pt x="17" y="33"/>
                    <a:pt x="17" y="33"/>
                    <a:pt x="17" y="33"/>
                  </a:cubicBezTo>
                  <a:cubicBezTo>
                    <a:pt x="17" y="33"/>
                    <a:pt x="17" y="33"/>
                    <a:pt x="17" y="33"/>
                  </a:cubicBezTo>
                  <a:cubicBezTo>
                    <a:pt x="18" y="33"/>
                    <a:pt x="18" y="32"/>
                    <a:pt x="19" y="32"/>
                  </a:cubicBezTo>
                  <a:cubicBezTo>
                    <a:pt x="20" y="32"/>
                    <a:pt x="21" y="31"/>
                    <a:pt x="21" y="30"/>
                  </a:cubicBezTo>
                  <a:cubicBezTo>
                    <a:pt x="22" y="30"/>
                    <a:pt x="22" y="30"/>
                    <a:pt x="23" y="29"/>
                  </a:cubicBezTo>
                  <a:cubicBezTo>
                    <a:pt x="23" y="29"/>
                    <a:pt x="23" y="29"/>
                    <a:pt x="24" y="29"/>
                  </a:cubicBezTo>
                  <a:cubicBezTo>
                    <a:pt x="23" y="29"/>
                    <a:pt x="23" y="29"/>
                    <a:pt x="22" y="29"/>
                  </a:cubicBezTo>
                  <a:cubicBezTo>
                    <a:pt x="22" y="30"/>
                    <a:pt x="22" y="30"/>
                    <a:pt x="21" y="30"/>
                  </a:cubicBezTo>
                  <a:cubicBezTo>
                    <a:pt x="20" y="31"/>
                    <a:pt x="19" y="31"/>
                    <a:pt x="18" y="32"/>
                  </a:cubicBezTo>
                  <a:cubicBezTo>
                    <a:pt x="18" y="32"/>
                    <a:pt x="17" y="32"/>
                    <a:pt x="17" y="32"/>
                  </a:cubicBezTo>
                  <a:cubicBezTo>
                    <a:pt x="17" y="32"/>
                    <a:pt x="17" y="32"/>
                    <a:pt x="17" y="32"/>
                  </a:cubicBezTo>
                  <a:cubicBezTo>
                    <a:pt x="16" y="32"/>
                    <a:pt x="16" y="32"/>
                    <a:pt x="16" y="32"/>
                  </a:cubicBezTo>
                  <a:cubicBezTo>
                    <a:pt x="16" y="33"/>
                    <a:pt x="16" y="33"/>
                    <a:pt x="16" y="33"/>
                  </a:cubicBezTo>
                  <a:cubicBezTo>
                    <a:pt x="15" y="33"/>
                    <a:pt x="15" y="33"/>
                    <a:pt x="15" y="33"/>
                  </a:cubicBezTo>
                  <a:cubicBezTo>
                    <a:pt x="15" y="33"/>
                    <a:pt x="15" y="32"/>
                    <a:pt x="15" y="32"/>
                  </a:cubicBezTo>
                  <a:cubicBezTo>
                    <a:pt x="17" y="29"/>
                    <a:pt x="17" y="29"/>
                    <a:pt x="17" y="29"/>
                  </a:cubicBezTo>
                  <a:cubicBezTo>
                    <a:pt x="18" y="28"/>
                    <a:pt x="19" y="26"/>
                    <a:pt x="20" y="25"/>
                  </a:cubicBezTo>
                  <a:cubicBezTo>
                    <a:pt x="21" y="24"/>
                    <a:pt x="21" y="24"/>
                    <a:pt x="21" y="24"/>
                  </a:cubicBezTo>
                  <a:cubicBezTo>
                    <a:pt x="21" y="24"/>
                    <a:pt x="21" y="24"/>
                    <a:pt x="21" y="23"/>
                  </a:cubicBezTo>
                  <a:cubicBezTo>
                    <a:pt x="22" y="23"/>
                    <a:pt x="22" y="22"/>
                    <a:pt x="23" y="22"/>
                  </a:cubicBezTo>
                  <a:cubicBezTo>
                    <a:pt x="23" y="21"/>
                    <a:pt x="24" y="21"/>
                    <a:pt x="25" y="20"/>
                  </a:cubicBezTo>
                  <a:cubicBezTo>
                    <a:pt x="25" y="20"/>
                    <a:pt x="26" y="19"/>
                    <a:pt x="27" y="19"/>
                  </a:cubicBezTo>
                  <a:cubicBezTo>
                    <a:pt x="25" y="20"/>
                    <a:pt x="24" y="21"/>
                    <a:pt x="22" y="22"/>
                  </a:cubicBezTo>
                  <a:cubicBezTo>
                    <a:pt x="22" y="22"/>
                    <a:pt x="21" y="23"/>
                    <a:pt x="21" y="23"/>
                  </a:cubicBezTo>
                  <a:close/>
                  <a:moveTo>
                    <a:pt x="17" y="18"/>
                  </a:moveTo>
                  <a:cubicBezTo>
                    <a:pt x="17" y="18"/>
                    <a:pt x="17" y="18"/>
                    <a:pt x="17" y="18"/>
                  </a:cubicBezTo>
                  <a:cubicBezTo>
                    <a:pt x="17" y="18"/>
                    <a:pt x="17" y="18"/>
                    <a:pt x="17" y="18"/>
                  </a:cubicBezTo>
                  <a:cubicBezTo>
                    <a:pt x="17" y="18"/>
                    <a:pt x="17" y="18"/>
                    <a:pt x="17" y="1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2230"/>
            <p:cNvSpPr>
              <a:spLocks/>
            </p:cNvSpPr>
            <p:nvPr/>
          </p:nvSpPr>
          <p:spPr bwMode="auto">
            <a:xfrm>
              <a:off x="6635719" y="3071828"/>
              <a:ext cx="36513" cy="146051"/>
            </a:xfrm>
            <a:custGeom>
              <a:avLst/>
              <a:gdLst>
                <a:gd name="T0" fmla="*/ 1 w 10"/>
                <a:gd name="T1" fmla="*/ 10 h 39"/>
                <a:gd name="T2" fmla="*/ 1 w 10"/>
                <a:gd name="T3" fmla="*/ 12 h 39"/>
                <a:gd name="T4" fmla="*/ 1 w 10"/>
                <a:gd name="T5" fmla="*/ 19 h 39"/>
                <a:gd name="T6" fmla="*/ 5 w 10"/>
                <a:gd name="T7" fmla="*/ 28 h 39"/>
                <a:gd name="T8" fmla="*/ 5 w 10"/>
                <a:gd name="T9" fmla="*/ 35 h 39"/>
                <a:gd name="T10" fmla="*/ 5 w 10"/>
                <a:gd name="T11" fmla="*/ 39 h 39"/>
                <a:gd name="T12" fmla="*/ 7 w 10"/>
                <a:gd name="T13" fmla="*/ 32 h 39"/>
                <a:gd name="T14" fmla="*/ 8 w 10"/>
                <a:gd name="T15" fmla="*/ 14 h 39"/>
                <a:gd name="T16" fmla="*/ 9 w 10"/>
                <a:gd name="T17" fmla="*/ 6 h 39"/>
                <a:gd name="T18" fmla="*/ 10 w 10"/>
                <a:gd name="T19" fmla="*/ 0 h 39"/>
                <a:gd name="T20" fmla="*/ 10 w 10"/>
                <a:gd name="T21" fmla="*/ 0 h 39"/>
                <a:gd name="T22" fmla="*/ 1 w 10"/>
                <a:gd name="T23"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9">
                  <a:moveTo>
                    <a:pt x="1" y="10"/>
                  </a:moveTo>
                  <a:cubicBezTo>
                    <a:pt x="1" y="11"/>
                    <a:pt x="1" y="11"/>
                    <a:pt x="1" y="12"/>
                  </a:cubicBezTo>
                  <a:cubicBezTo>
                    <a:pt x="0" y="14"/>
                    <a:pt x="1" y="16"/>
                    <a:pt x="1" y="19"/>
                  </a:cubicBezTo>
                  <a:cubicBezTo>
                    <a:pt x="2" y="22"/>
                    <a:pt x="4" y="25"/>
                    <a:pt x="5" y="28"/>
                  </a:cubicBezTo>
                  <a:cubicBezTo>
                    <a:pt x="5" y="31"/>
                    <a:pt x="5" y="33"/>
                    <a:pt x="5" y="35"/>
                  </a:cubicBezTo>
                  <a:cubicBezTo>
                    <a:pt x="4" y="36"/>
                    <a:pt x="4" y="38"/>
                    <a:pt x="5" y="39"/>
                  </a:cubicBezTo>
                  <a:cubicBezTo>
                    <a:pt x="5" y="36"/>
                    <a:pt x="6" y="34"/>
                    <a:pt x="7" y="32"/>
                  </a:cubicBezTo>
                  <a:cubicBezTo>
                    <a:pt x="10" y="26"/>
                    <a:pt x="8" y="20"/>
                    <a:pt x="8" y="14"/>
                  </a:cubicBezTo>
                  <a:cubicBezTo>
                    <a:pt x="8" y="12"/>
                    <a:pt x="8" y="9"/>
                    <a:pt x="9" y="6"/>
                  </a:cubicBezTo>
                  <a:cubicBezTo>
                    <a:pt x="9" y="4"/>
                    <a:pt x="10" y="2"/>
                    <a:pt x="10" y="0"/>
                  </a:cubicBezTo>
                  <a:cubicBezTo>
                    <a:pt x="10" y="0"/>
                    <a:pt x="10" y="0"/>
                    <a:pt x="10" y="0"/>
                  </a:cubicBezTo>
                  <a:cubicBezTo>
                    <a:pt x="8" y="3"/>
                    <a:pt x="4" y="7"/>
                    <a:pt x="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52" name="Picture 2231"/>
            <p:cNvPicPr>
              <a:picLocks noChangeAspect="1" noChangeArrowheads="1"/>
            </p:cNvPicPr>
            <p:nvPr/>
          </p:nvPicPr>
          <p:blipFill>
            <a:blip r:embed="rId76" cstate="screen">
              <a:extLst>
                <a:ext uri="{28A0092B-C50C-407E-A947-70E740481C1C}">
                  <a14:useLocalDpi xmlns:a14="http://schemas.microsoft.com/office/drawing/2010/main"/>
                </a:ext>
              </a:extLst>
            </a:blip>
            <a:srcRect/>
            <a:stretch>
              <a:fillRect/>
            </a:stretch>
          </p:blipFill>
          <p:spPr bwMode="auto">
            <a:xfrm>
              <a:off x="6589681" y="3097228"/>
              <a:ext cx="79375"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3" name="Picture 2232"/>
            <p:cNvPicPr>
              <a:picLocks noChangeAspect="1" noChangeArrowheads="1"/>
            </p:cNvPicPr>
            <p:nvPr/>
          </p:nvPicPr>
          <p:blipFill>
            <a:blip r:embed="rId77" cstate="screen">
              <a:extLst>
                <a:ext uri="{28A0092B-C50C-407E-A947-70E740481C1C}">
                  <a14:useLocalDpi xmlns:a14="http://schemas.microsoft.com/office/drawing/2010/main"/>
                </a:ext>
              </a:extLst>
            </a:blip>
            <a:srcRect/>
            <a:stretch>
              <a:fillRect/>
            </a:stretch>
          </p:blipFill>
          <p:spPr bwMode="auto">
            <a:xfrm>
              <a:off x="6635719" y="3059128"/>
              <a:ext cx="101601"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4" name="Freeform 2233"/>
            <p:cNvSpPr>
              <a:spLocks/>
            </p:cNvSpPr>
            <p:nvPr/>
          </p:nvSpPr>
          <p:spPr bwMode="auto">
            <a:xfrm>
              <a:off x="6664294" y="3098815"/>
              <a:ext cx="46038" cy="58738"/>
            </a:xfrm>
            <a:custGeom>
              <a:avLst/>
              <a:gdLst>
                <a:gd name="T0" fmla="*/ 1 w 12"/>
                <a:gd name="T1" fmla="*/ 8 h 16"/>
                <a:gd name="T2" fmla="*/ 1 w 12"/>
                <a:gd name="T3" fmla="*/ 16 h 16"/>
                <a:gd name="T4" fmla="*/ 2 w 12"/>
                <a:gd name="T5" fmla="*/ 12 h 16"/>
                <a:gd name="T6" fmla="*/ 8 w 12"/>
                <a:gd name="T7" fmla="*/ 9 h 16"/>
                <a:gd name="T8" fmla="*/ 12 w 12"/>
                <a:gd name="T9" fmla="*/ 8 h 16"/>
                <a:gd name="T10" fmla="*/ 6 w 12"/>
                <a:gd name="T11" fmla="*/ 0 h 16"/>
                <a:gd name="T12" fmla="*/ 1 w 12"/>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1" y="8"/>
                  </a:moveTo>
                  <a:cubicBezTo>
                    <a:pt x="0" y="11"/>
                    <a:pt x="1" y="14"/>
                    <a:pt x="1" y="16"/>
                  </a:cubicBezTo>
                  <a:cubicBezTo>
                    <a:pt x="1" y="15"/>
                    <a:pt x="1" y="14"/>
                    <a:pt x="2" y="12"/>
                  </a:cubicBezTo>
                  <a:cubicBezTo>
                    <a:pt x="3" y="11"/>
                    <a:pt x="5" y="10"/>
                    <a:pt x="8" y="9"/>
                  </a:cubicBezTo>
                  <a:cubicBezTo>
                    <a:pt x="9" y="9"/>
                    <a:pt x="10" y="8"/>
                    <a:pt x="12" y="8"/>
                  </a:cubicBezTo>
                  <a:cubicBezTo>
                    <a:pt x="10" y="5"/>
                    <a:pt x="8" y="2"/>
                    <a:pt x="6" y="0"/>
                  </a:cubicBezTo>
                  <a:cubicBezTo>
                    <a:pt x="3" y="2"/>
                    <a:pt x="2" y="6"/>
                    <a:pt x="1"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2234"/>
            <p:cNvSpPr>
              <a:spLocks/>
            </p:cNvSpPr>
            <p:nvPr/>
          </p:nvSpPr>
          <p:spPr bwMode="auto">
            <a:xfrm>
              <a:off x="6600794" y="3151203"/>
              <a:ext cx="52388" cy="134938"/>
            </a:xfrm>
            <a:custGeom>
              <a:avLst/>
              <a:gdLst>
                <a:gd name="T0" fmla="*/ 14 w 14"/>
                <a:gd name="T1" fmla="*/ 18 h 36"/>
                <a:gd name="T2" fmla="*/ 10 w 14"/>
                <a:gd name="T3" fmla="*/ 14 h 36"/>
                <a:gd name="T4" fmla="*/ 6 w 14"/>
                <a:gd name="T5" fmla="*/ 10 h 36"/>
                <a:gd name="T6" fmla="*/ 1 w 14"/>
                <a:gd name="T7" fmla="*/ 0 h 36"/>
                <a:gd name="T8" fmla="*/ 1 w 14"/>
                <a:gd name="T9" fmla="*/ 0 h 36"/>
                <a:gd name="T10" fmla="*/ 2 w 14"/>
                <a:gd name="T11" fmla="*/ 12 h 36"/>
                <a:gd name="T12" fmla="*/ 13 w 14"/>
                <a:gd name="T13" fmla="*/ 20 h 36"/>
                <a:gd name="T14" fmla="*/ 11 w 14"/>
                <a:gd name="T15" fmla="*/ 27 h 36"/>
                <a:gd name="T16" fmla="*/ 9 w 14"/>
                <a:gd name="T17" fmla="*/ 32 h 36"/>
                <a:gd name="T18" fmla="*/ 9 w 14"/>
                <a:gd name="T19" fmla="*/ 36 h 36"/>
                <a:gd name="T20" fmla="*/ 11 w 14"/>
                <a:gd name="T21" fmla="*/ 35 h 36"/>
                <a:gd name="T22" fmla="*/ 10 w 14"/>
                <a:gd name="T23" fmla="*/ 32 h 36"/>
                <a:gd name="T24" fmla="*/ 12 w 14"/>
                <a:gd name="T25" fmla="*/ 26 h 36"/>
                <a:gd name="T26" fmla="*/ 13 w 14"/>
                <a:gd name="T27" fmla="*/ 20 h 36"/>
                <a:gd name="T28" fmla="*/ 14 w 14"/>
                <a:gd name="T2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6">
                  <a:moveTo>
                    <a:pt x="14" y="18"/>
                  </a:moveTo>
                  <a:cubicBezTo>
                    <a:pt x="13" y="17"/>
                    <a:pt x="11" y="15"/>
                    <a:pt x="10" y="14"/>
                  </a:cubicBezTo>
                  <a:cubicBezTo>
                    <a:pt x="9" y="12"/>
                    <a:pt x="8" y="12"/>
                    <a:pt x="6" y="10"/>
                  </a:cubicBezTo>
                  <a:cubicBezTo>
                    <a:pt x="3" y="7"/>
                    <a:pt x="1" y="4"/>
                    <a:pt x="1" y="0"/>
                  </a:cubicBezTo>
                  <a:cubicBezTo>
                    <a:pt x="1" y="0"/>
                    <a:pt x="1" y="0"/>
                    <a:pt x="1" y="0"/>
                  </a:cubicBezTo>
                  <a:cubicBezTo>
                    <a:pt x="0" y="4"/>
                    <a:pt x="0" y="9"/>
                    <a:pt x="2" y="12"/>
                  </a:cubicBezTo>
                  <a:cubicBezTo>
                    <a:pt x="3" y="15"/>
                    <a:pt x="7" y="19"/>
                    <a:pt x="13" y="20"/>
                  </a:cubicBezTo>
                  <a:cubicBezTo>
                    <a:pt x="14" y="22"/>
                    <a:pt x="12" y="24"/>
                    <a:pt x="11" y="27"/>
                  </a:cubicBezTo>
                  <a:cubicBezTo>
                    <a:pt x="10" y="28"/>
                    <a:pt x="9" y="30"/>
                    <a:pt x="9" y="32"/>
                  </a:cubicBezTo>
                  <a:cubicBezTo>
                    <a:pt x="9" y="33"/>
                    <a:pt x="9" y="34"/>
                    <a:pt x="9" y="36"/>
                  </a:cubicBezTo>
                  <a:cubicBezTo>
                    <a:pt x="10" y="35"/>
                    <a:pt x="10" y="35"/>
                    <a:pt x="11" y="35"/>
                  </a:cubicBezTo>
                  <a:cubicBezTo>
                    <a:pt x="10" y="34"/>
                    <a:pt x="9" y="33"/>
                    <a:pt x="10" y="32"/>
                  </a:cubicBezTo>
                  <a:cubicBezTo>
                    <a:pt x="10" y="30"/>
                    <a:pt x="11" y="28"/>
                    <a:pt x="12" y="26"/>
                  </a:cubicBezTo>
                  <a:cubicBezTo>
                    <a:pt x="13" y="24"/>
                    <a:pt x="14" y="21"/>
                    <a:pt x="13" y="20"/>
                  </a:cubicBezTo>
                  <a:cubicBezTo>
                    <a:pt x="13" y="19"/>
                    <a:pt x="13" y="18"/>
                    <a:pt x="14"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2235"/>
            <p:cNvSpPr>
              <a:spLocks noEditPoints="1"/>
            </p:cNvSpPr>
            <p:nvPr/>
          </p:nvSpPr>
          <p:spPr bwMode="auto">
            <a:xfrm>
              <a:off x="6605556" y="3075003"/>
              <a:ext cx="100013" cy="147639"/>
            </a:xfrm>
            <a:custGeom>
              <a:avLst/>
              <a:gdLst>
                <a:gd name="T0" fmla="*/ 20 w 27"/>
                <a:gd name="T1" fmla="*/ 25 h 39"/>
                <a:gd name="T2" fmla="*/ 17 w 27"/>
                <a:gd name="T3" fmla="*/ 28 h 39"/>
                <a:gd name="T4" fmla="*/ 18 w 27"/>
                <a:gd name="T5" fmla="*/ 24 h 39"/>
                <a:gd name="T6" fmla="*/ 18 w 27"/>
                <a:gd name="T7" fmla="*/ 21 h 39"/>
                <a:gd name="T8" fmla="*/ 18 w 27"/>
                <a:gd name="T9" fmla="*/ 19 h 39"/>
                <a:gd name="T10" fmla="*/ 21 w 27"/>
                <a:gd name="T11" fmla="*/ 17 h 39"/>
                <a:gd name="T12" fmla="*/ 22 w 27"/>
                <a:gd name="T13" fmla="*/ 16 h 39"/>
                <a:gd name="T14" fmla="*/ 25 w 27"/>
                <a:gd name="T15" fmla="*/ 15 h 39"/>
                <a:gd name="T16" fmla="*/ 23 w 27"/>
                <a:gd name="T17" fmla="*/ 15 h 39"/>
                <a:gd name="T18" fmla="*/ 21 w 27"/>
                <a:gd name="T19" fmla="*/ 16 h 39"/>
                <a:gd name="T20" fmla="*/ 19 w 27"/>
                <a:gd name="T21" fmla="*/ 17 h 39"/>
                <a:gd name="T22" fmla="*/ 17 w 27"/>
                <a:gd name="T23" fmla="*/ 19 h 39"/>
                <a:gd name="T24" fmla="*/ 17 w 27"/>
                <a:gd name="T25" fmla="*/ 17 h 39"/>
                <a:gd name="T26" fmla="*/ 18 w 27"/>
                <a:gd name="T27" fmla="*/ 13 h 39"/>
                <a:gd name="T28" fmla="*/ 19 w 27"/>
                <a:gd name="T29" fmla="*/ 10 h 39"/>
                <a:gd name="T30" fmla="*/ 21 w 27"/>
                <a:gd name="T31" fmla="*/ 7 h 39"/>
                <a:gd name="T32" fmla="*/ 17 w 27"/>
                <a:gd name="T33" fmla="*/ 13 h 39"/>
                <a:gd name="T34" fmla="*/ 16 w 27"/>
                <a:gd name="T35" fmla="*/ 12 h 39"/>
                <a:gd name="T36" fmla="*/ 17 w 27"/>
                <a:gd name="T37" fmla="*/ 5 h 39"/>
                <a:gd name="T38" fmla="*/ 16 w 27"/>
                <a:gd name="T39" fmla="*/ 10 h 39"/>
                <a:gd name="T40" fmla="*/ 16 w 27"/>
                <a:gd name="T41" fmla="*/ 15 h 39"/>
                <a:gd name="T42" fmla="*/ 16 w 27"/>
                <a:gd name="T43" fmla="*/ 24 h 39"/>
                <a:gd name="T44" fmla="*/ 16 w 27"/>
                <a:gd name="T45" fmla="*/ 29 h 39"/>
                <a:gd name="T46" fmla="*/ 14 w 27"/>
                <a:gd name="T47" fmla="*/ 33 h 39"/>
                <a:gd name="T48" fmla="*/ 13 w 27"/>
                <a:gd name="T49" fmla="*/ 29 h 39"/>
                <a:gd name="T50" fmla="*/ 12 w 27"/>
                <a:gd name="T51" fmla="*/ 24 h 39"/>
                <a:gd name="T52" fmla="*/ 9 w 27"/>
                <a:gd name="T53" fmla="*/ 17 h 39"/>
                <a:gd name="T54" fmla="*/ 9 w 27"/>
                <a:gd name="T55" fmla="*/ 10 h 39"/>
                <a:gd name="T56" fmla="*/ 10 w 27"/>
                <a:gd name="T57" fmla="*/ 21 h 39"/>
                <a:gd name="T58" fmla="*/ 12 w 27"/>
                <a:gd name="T59" fmla="*/ 27 h 39"/>
                <a:gd name="T60" fmla="*/ 13 w 27"/>
                <a:gd name="T61" fmla="*/ 30 h 39"/>
                <a:gd name="T62" fmla="*/ 12 w 27"/>
                <a:gd name="T63" fmla="*/ 35 h 39"/>
                <a:gd name="T64" fmla="*/ 12 w 27"/>
                <a:gd name="T65" fmla="*/ 36 h 39"/>
                <a:gd name="T66" fmla="*/ 8 w 27"/>
                <a:gd name="T67" fmla="*/ 32 h 39"/>
                <a:gd name="T68" fmla="*/ 2 w 27"/>
                <a:gd name="T69" fmla="*/ 26 h 39"/>
                <a:gd name="T70" fmla="*/ 0 w 27"/>
                <a:gd name="T71" fmla="*/ 22 h 39"/>
                <a:gd name="T72" fmla="*/ 3 w 27"/>
                <a:gd name="T73" fmla="*/ 29 h 39"/>
                <a:gd name="T74" fmla="*/ 4 w 27"/>
                <a:gd name="T75" fmla="*/ 30 h 39"/>
                <a:gd name="T76" fmla="*/ 9 w 27"/>
                <a:gd name="T77" fmla="*/ 34 h 39"/>
                <a:gd name="T78" fmla="*/ 12 w 27"/>
                <a:gd name="T79" fmla="*/ 37 h 39"/>
                <a:gd name="T80" fmla="*/ 12 w 27"/>
                <a:gd name="T81" fmla="*/ 39 h 39"/>
                <a:gd name="T82" fmla="*/ 14 w 27"/>
                <a:gd name="T83" fmla="*/ 36 h 39"/>
                <a:gd name="T84" fmla="*/ 15 w 27"/>
                <a:gd name="T85" fmla="*/ 35 h 39"/>
                <a:gd name="T86" fmla="*/ 17 w 27"/>
                <a:gd name="T87" fmla="*/ 34 h 39"/>
                <a:gd name="T88" fmla="*/ 18 w 27"/>
                <a:gd name="T89" fmla="*/ 33 h 39"/>
                <a:gd name="T90" fmla="*/ 22 w 27"/>
                <a:gd name="T91" fmla="*/ 31 h 39"/>
                <a:gd name="T92" fmla="*/ 24 w 27"/>
                <a:gd name="T93" fmla="*/ 29 h 39"/>
                <a:gd name="T94" fmla="*/ 21 w 27"/>
                <a:gd name="T95" fmla="*/ 31 h 39"/>
                <a:gd name="T96" fmla="*/ 17 w 27"/>
                <a:gd name="T97" fmla="*/ 33 h 39"/>
                <a:gd name="T98" fmla="*/ 17 w 27"/>
                <a:gd name="T99" fmla="*/ 33 h 39"/>
                <a:gd name="T100" fmla="*/ 15 w 27"/>
                <a:gd name="T101" fmla="*/ 34 h 39"/>
                <a:gd name="T102" fmla="*/ 18 w 27"/>
                <a:gd name="T103" fmla="*/ 29 h 39"/>
                <a:gd name="T104" fmla="*/ 21 w 27"/>
                <a:gd name="T105" fmla="*/ 25 h 39"/>
                <a:gd name="T106" fmla="*/ 23 w 27"/>
                <a:gd name="T107" fmla="*/ 22 h 39"/>
                <a:gd name="T108" fmla="*/ 27 w 27"/>
                <a:gd name="T109" fmla="*/ 20 h 39"/>
                <a:gd name="T110" fmla="*/ 21 w 27"/>
                <a:gd name="T111" fmla="*/ 24 h 39"/>
                <a:gd name="T112" fmla="*/ 17 w 27"/>
                <a:gd name="T113" fmla="*/ 19 h 39"/>
                <a:gd name="T114" fmla="*/ 17 w 27"/>
                <a:gd name="T11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39">
                  <a:moveTo>
                    <a:pt x="21" y="24"/>
                  </a:moveTo>
                  <a:cubicBezTo>
                    <a:pt x="21" y="24"/>
                    <a:pt x="20" y="24"/>
                    <a:pt x="20" y="25"/>
                  </a:cubicBezTo>
                  <a:cubicBezTo>
                    <a:pt x="19" y="26"/>
                    <a:pt x="19" y="26"/>
                    <a:pt x="19" y="26"/>
                  </a:cubicBezTo>
                  <a:cubicBezTo>
                    <a:pt x="19" y="27"/>
                    <a:pt x="18" y="28"/>
                    <a:pt x="17" y="28"/>
                  </a:cubicBezTo>
                  <a:cubicBezTo>
                    <a:pt x="17" y="28"/>
                    <a:pt x="18" y="27"/>
                    <a:pt x="18" y="27"/>
                  </a:cubicBezTo>
                  <a:cubicBezTo>
                    <a:pt x="18" y="26"/>
                    <a:pt x="18" y="25"/>
                    <a:pt x="18" y="24"/>
                  </a:cubicBezTo>
                  <a:cubicBezTo>
                    <a:pt x="18" y="23"/>
                    <a:pt x="18" y="22"/>
                    <a:pt x="18" y="22"/>
                  </a:cubicBezTo>
                  <a:cubicBezTo>
                    <a:pt x="18" y="22"/>
                    <a:pt x="18" y="22"/>
                    <a:pt x="18" y="21"/>
                  </a:cubicBezTo>
                  <a:cubicBezTo>
                    <a:pt x="18" y="21"/>
                    <a:pt x="18" y="20"/>
                    <a:pt x="18" y="20"/>
                  </a:cubicBezTo>
                  <a:cubicBezTo>
                    <a:pt x="18" y="19"/>
                    <a:pt x="18" y="19"/>
                    <a:pt x="18" y="19"/>
                  </a:cubicBezTo>
                  <a:cubicBezTo>
                    <a:pt x="19" y="18"/>
                    <a:pt x="19" y="18"/>
                    <a:pt x="19" y="17"/>
                  </a:cubicBezTo>
                  <a:cubicBezTo>
                    <a:pt x="20" y="17"/>
                    <a:pt x="21" y="17"/>
                    <a:pt x="21" y="17"/>
                  </a:cubicBezTo>
                  <a:cubicBezTo>
                    <a:pt x="22" y="16"/>
                    <a:pt x="22" y="16"/>
                    <a:pt x="22" y="16"/>
                  </a:cubicBezTo>
                  <a:cubicBezTo>
                    <a:pt x="22" y="16"/>
                    <a:pt x="22" y="16"/>
                    <a:pt x="22" y="16"/>
                  </a:cubicBezTo>
                  <a:cubicBezTo>
                    <a:pt x="22" y="16"/>
                    <a:pt x="23" y="16"/>
                    <a:pt x="23" y="16"/>
                  </a:cubicBezTo>
                  <a:cubicBezTo>
                    <a:pt x="23" y="15"/>
                    <a:pt x="24" y="15"/>
                    <a:pt x="25" y="15"/>
                  </a:cubicBezTo>
                  <a:cubicBezTo>
                    <a:pt x="25" y="15"/>
                    <a:pt x="26" y="14"/>
                    <a:pt x="27" y="14"/>
                  </a:cubicBezTo>
                  <a:cubicBezTo>
                    <a:pt x="25" y="15"/>
                    <a:pt x="24" y="15"/>
                    <a:pt x="23" y="15"/>
                  </a:cubicBezTo>
                  <a:cubicBezTo>
                    <a:pt x="22" y="15"/>
                    <a:pt x="22" y="16"/>
                    <a:pt x="22" y="16"/>
                  </a:cubicBezTo>
                  <a:cubicBezTo>
                    <a:pt x="22" y="16"/>
                    <a:pt x="21" y="16"/>
                    <a:pt x="21" y="16"/>
                  </a:cubicBezTo>
                  <a:cubicBezTo>
                    <a:pt x="21" y="16"/>
                    <a:pt x="21" y="16"/>
                    <a:pt x="21" y="16"/>
                  </a:cubicBezTo>
                  <a:cubicBezTo>
                    <a:pt x="20" y="16"/>
                    <a:pt x="20" y="17"/>
                    <a:pt x="19" y="17"/>
                  </a:cubicBezTo>
                  <a:cubicBezTo>
                    <a:pt x="18" y="17"/>
                    <a:pt x="18" y="18"/>
                    <a:pt x="17" y="18"/>
                  </a:cubicBezTo>
                  <a:cubicBezTo>
                    <a:pt x="17" y="18"/>
                    <a:pt x="17" y="19"/>
                    <a:pt x="17" y="19"/>
                  </a:cubicBezTo>
                  <a:cubicBezTo>
                    <a:pt x="17" y="18"/>
                    <a:pt x="17" y="18"/>
                    <a:pt x="17" y="18"/>
                  </a:cubicBezTo>
                  <a:cubicBezTo>
                    <a:pt x="17" y="18"/>
                    <a:pt x="17" y="17"/>
                    <a:pt x="17" y="17"/>
                  </a:cubicBezTo>
                  <a:cubicBezTo>
                    <a:pt x="17" y="17"/>
                    <a:pt x="17" y="16"/>
                    <a:pt x="17" y="16"/>
                  </a:cubicBezTo>
                  <a:cubicBezTo>
                    <a:pt x="17" y="15"/>
                    <a:pt x="17" y="14"/>
                    <a:pt x="18" y="13"/>
                  </a:cubicBezTo>
                  <a:cubicBezTo>
                    <a:pt x="18" y="12"/>
                    <a:pt x="18" y="12"/>
                    <a:pt x="18" y="11"/>
                  </a:cubicBezTo>
                  <a:cubicBezTo>
                    <a:pt x="19" y="11"/>
                    <a:pt x="19" y="10"/>
                    <a:pt x="19" y="10"/>
                  </a:cubicBezTo>
                  <a:cubicBezTo>
                    <a:pt x="19" y="9"/>
                    <a:pt x="20" y="9"/>
                    <a:pt x="20" y="8"/>
                  </a:cubicBezTo>
                  <a:cubicBezTo>
                    <a:pt x="20" y="8"/>
                    <a:pt x="21" y="7"/>
                    <a:pt x="21" y="7"/>
                  </a:cubicBezTo>
                  <a:cubicBezTo>
                    <a:pt x="20" y="7"/>
                    <a:pt x="19" y="8"/>
                    <a:pt x="19" y="9"/>
                  </a:cubicBezTo>
                  <a:cubicBezTo>
                    <a:pt x="18" y="10"/>
                    <a:pt x="17" y="11"/>
                    <a:pt x="17" y="13"/>
                  </a:cubicBezTo>
                  <a:cubicBezTo>
                    <a:pt x="17" y="13"/>
                    <a:pt x="17" y="14"/>
                    <a:pt x="16" y="14"/>
                  </a:cubicBezTo>
                  <a:cubicBezTo>
                    <a:pt x="16" y="14"/>
                    <a:pt x="16" y="13"/>
                    <a:pt x="16" y="12"/>
                  </a:cubicBezTo>
                  <a:cubicBezTo>
                    <a:pt x="16" y="12"/>
                    <a:pt x="16" y="11"/>
                    <a:pt x="16" y="10"/>
                  </a:cubicBezTo>
                  <a:cubicBezTo>
                    <a:pt x="16" y="8"/>
                    <a:pt x="16" y="7"/>
                    <a:pt x="17" y="5"/>
                  </a:cubicBezTo>
                  <a:cubicBezTo>
                    <a:pt x="17" y="3"/>
                    <a:pt x="17" y="2"/>
                    <a:pt x="18" y="0"/>
                  </a:cubicBezTo>
                  <a:cubicBezTo>
                    <a:pt x="17" y="3"/>
                    <a:pt x="16" y="7"/>
                    <a:pt x="16" y="10"/>
                  </a:cubicBezTo>
                  <a:cubicBezTo>
                    <a:pt x="15" y="11"/>
                    <a:pt x="15" y="12"/>
                    <a:pt x="15" y="12"/>
                  </a:cubicBezTo>
                  <a:cubicBezTo>
                    <a:pt x="15" y="13"/>
                    <a:pt x="15" y="14"/>
                    <a:pt x="16" y="15"/>
                  </a:cubicBezTo>
                  <a:cubicBezTo>
                    <a:pt x="16" y="16"/>
                    <a:pt x="16" y="18"/>
                    <a:pt x="16" y="20"/>
                  </a:cubicBezTo>
                  <a:cubicBezTo>
                    <a:pt x="16" y="21"/>
                    <a:pt x="16" y="23"/>
                    <a:pt x="16" y="24"/>
                  </a:cubicBezTo>
                  <a:cubicBezTo>
                    <a:pt x="16" y="25"/>
                    <a:pt x="16" y="26"/>
                    <a:pt x="16" y="27"/>
                  </a:cubicBezTo>
                  <a:cubicBezTo>
                    <a:pt x="16" y="27"/>
                    <a:pt x="16" y="28"/>
                    <a:pt x="16" y="29"/>
                  </a:cubicBezTo>
                  <a:cubicBezTo>
                    <a:pt x="15" y="30"/>
                    <a:pt x="15" y="31"/>
                    <a:pt x="15" y="31"/>
                  </a:cubicBezTo>
                  <a:cubicBezTo>
                    <a:pt x="14" y="32"/>
                    <a:pt x="14" y="32"/>
                    <a:pt x="14" y="33"/>
                  </a:cubicBezTo>
                  <a:cubicBezTo>
                    <a:pt x="14" y="32"/>
                    <a:pt x="14" y="31"/>
                    <a:pt x="14" y="30"/>
                  </a:cubicBezTo>
                  <a:cubicBezTo>
                    <a:pt x="14" y="30"/>
                    <a:pt x="13" y="29"/>
                    <a:pt x="13" y="29"/>
                  </a:cubicBezTo>
                  <a:cubicBezTo>
                    <a:pt x="13" y="28"/>
                    <a:pt x="13" y="27"/>
                    <a:pt x="13" y="27"/>
                  </a:cubicBezTo>
                  <a:cubicBezTo>
                    <a:pt x="13" y="26"/>
                    <a:pt x="12" y="25"/>
                    <a:pt x="12" y="24"/>
                  </a:cubicBezTo>
                  <a:cubicBezTo>
                    <a:pt x="11" y="23"/>
                    <a:pt x="11" y="21"/>
                    <a:pt x="10" y="20"/>
                  </a:cubicBezTo>
                  <a:cubicBezTo>
                    <a:pt x="10" y="19"/>
                    <a:pt x="9" y="18"/>
                    <a:pt x="9" y="17"/>
                  </a:cubicBezTo>
                  <a:cubicBezTo>
                    <a:pt x="9" y="16"/>
                    <a:pt x="9" y="15"/>
                    <a:pt x="9" y="14"/>
                  </a:cubicBezTo>
                  <a:cubicBezTo>
                    <a:pt x="9" y="13"/>
                    <a:pt x="9" y="12"/>
                    <a:pt x="9" y="10"/>
                  </a:cubicBezTo>
                  <a:cubicBezTo>
                    <a:pt x="8" y="13"/>
                    <a:pt x="8" y="15"/>
                    <a:pt x="9" y="17"/>
                  </a:cubicBezTo>
                  <a:cubicBezTo>
                    <a:pt x="9" y="18"/>
                    <a:pt x="9" y="20"/>
                    <a:pt x="10" y="21"/>
                  </a:cubicBezTo>
                  <a:cubicBezTo>
                    <a:pt x="10" y="22"/>
                    <a:pt x="10" y="23"/>
                    <a:pt x="11" y="24"/>
                  </a:cubicBezTo>
                  <a:cubicBezTo>
                    <a:pt x="11" y="25"/>
                    <a:pt x="12" y="26"/>
                    <a:pt x="12" y="27"/>
                  </a:cubicBezTo>
                  <a:cubicBezTo>
                    <a:pt x="12" y="28"/>
                    <a:pt x="12" y="28"/>
                    <a:pt x="12" y="29"/>
                  </a:cubicBezTo>
                  <a:cubicBezTo>
                    <a:pt x="13" y="29"/>
                    <a:pt x="13" y="30"/>
                    <a:pt x="13" y="30"/>
                  </a:cubicBezTo>
                  <a:cubicBezTo>
                    <a:pt x="13" y="31"/>
                    <a:pt x="12" y="33"/>
                    <a:pt x="12" y="34"/>
                  </a:cubicBezTo>
                  <a:cubicBezTo>
                    <a:pt x="12" y="34"/>
                    <a:pt x="12" y="35"/>
                    <a:pt x="12" y="35"/>
                  </a:cubicBezTo>
                  <a:cubicBezTo>
                    <a:pt x="12" y="36"/>
                    <a:pt x="12" y="36"/>
                    <a:pt x="12" y="36"/>
                  </a:cubicBezTo>
                  <a:cubicBezTo>
                    <a:pt x="12" y="36"/>
                    <a:pt x="12" y="36"/>
                    <a:pt x="12" y="36"/>
                  </a:cubicBezTo>
                  <a:cubicBezTo>
                    <a:pt x="11" y="35"/>
                    <a:pt x="11" y="34"/>
                    <a:pt x="10" y="34"/>
                  </a:cubicBezTo>
                  <a:cubicBezTo>
                    <a:pt x="9" y="33"/>
                    <a:pt x="8" y="32"/>
                    <a:pt x="8" y="32"/>
                  </a:cubicBezTo>
                  <a:cubicBezTo>
                    <a:pt x="7" y="31"/>
                    <a:pt x="6" y="31"/>
                    <a:pt x="6" y="30"/>
                  </a:cubicBezTo>
                  <a:cubicBezTo>
                    <a:pt x="4" y="29"/>
                    <a:pt x="3" y="28"/>
                    <a:pt x="2" y="26"/>
                  </a:cubicBezTo>
                  <a:cubicBezTo>
                    <a:pt x="2" y="26"/>
                    <a:pt x="1" y="25"/>
                    <a:pt x="1" y="24"/>
                  </a:cubicBezTo>
                  <a:cubicBezTo>
                    <a:pt x="1" y="23"/>
                    <a:pt x="1" y="23"/>
                    <a:pt x="0" y="22"/>
                  </a:cubicBezTo>
                  <a:cubicBezTo>
                    <a:pt x="1" y="23"/>
                    <a:pt x="1" y="25"/>
                    <a:pt x="2" y="26"/>
                  </a:cubicBezTo>
                  <a:cubicBezTo>
                    <a:pt x="2" y="27"/>
                    <a:pt x="2" y="28"/>
                    <a:pt x="3" y="29"/>
                  </a:cubicBezTo>
                  <a:cubicBezTo>
                    <a:pt x="3" y="29"/>
                    <a:pt x="4" y="29"/>
                    <a:pt x="4" y="30"/>
                  </a:cubicBezTo>
                  <a:cubicBezTo>
                    <a:pt x="4" y="30"/>
                    <a:pt x="4" y="30"/>
                    <a:pt x="4" y="30"/>
                  </a:cubicBezTo>
                  <a:cubicBezTo>
                    <a:pt x="5" y="30"/>
                    <a:pt x="5" y="30"/>
                    <a:pt x="5" y="30"/>
                  </a:cubicBezTo>
                  <a:cubicBezTo>
                    <a:pt x="6" y="32"/>
                    <a:pt x="8" y="33"/>
                    <a:pt x="9" y="34"/>
                  </a:cubicBezTo>
                  <a:cubicBezTo>
                    <a:pt x="9" y="35"/>
                    <a:pt x="10" y="35"/>
                    <a:pt x="11" y="36"/>
                  </a:cubicBezTo>
                  <a:cubicBezTo>
                    <a:pt x="11" y="36"/>
                    <a:pt x="11" y="37"/>
                    <a:pt x="12" y="37"/>
                  </a:cubicBezTo>
                  <a:cubicBezTo>
                    <a:pt x="12" y="38"/>
                    <a:pt x="12" y="38"/>
                    <a:pt x="12" y="39"/>
                  </a:cubicBezTo>
                  <a:cubicBezTo>
                    <a:pt x="11" y="39"/>
                    <a:pt x="12" y="39"/>
                    <a:pt x="12" y="39"/>
                  </a:cubicBezTo>
                  <a:cubicBezTo>
                    <a:pt x="13" y="39"/>
                    <a:pt x="13" y="39"/>
                    <a:pt x="13" y="39"/>
                  </a:cubicBezTo>
                  <a:cubicBezTo>
                    <a:pt x="13" y="38"/>
                    <a:pt x="13" y="37"/>
                    <a:pt x="14" y="36"/>
                  </a:cubicBezTo>
                  <a:cubicBezTo>
                    <a:pt x="14" y="36"/>
                    <a:pt x="14" y="35"/>
                    <a:pt x="14" y="35"/>
                  </a:cubicBezTo>
                  <a:cubicBezTo>
                    <a:pt x="14" y="35"/>
                    <a:pt x="15" y="35"/>
                    <a:pt x="15" y="35"/>
                  </a:cubicBezTo>
                  <a:cubicBezTo>
                    <a:pt x="15" y="34"/>
                    <a:pt x="16" y="34"/>
                    <a:pt x="16" y="34"/>
                  </a:cubicBezTo>
                  <a:cubicBezTo>
                    <a:pt x="16" y="34"/>
                    <a:pt x="17" y="34"/>
                    <a:pt x="17" y="34"/>
                  </a:cubicBezTo>
                  <a:cubicBezTo>
                    <a:pt x="17" y="34"/>
                    <a:pt x="17" y="34"/>
                    <a:pt x="17" y="34"/>
                  </a:cubicBezTo>
                  <a:cubicBezTo>
                    <a:pt x="17" y="34"/>
                    <a:pt x="17" y="34"/>
                    <a:pt x="18" y="33"/>
                  </a:cubicBezTo>
                  <a:cubicBezTo>
                    <a:pt x="18" y="33"/>
                    <a:pt x="19" y="33"/>
                    <a:pt x="19" y="33"/>
                  </a:cubicBezTo>
                  <a:cubicBezTo>
                    <a:pt x="20" y="32"/>
                    <a:pt x="21" y="32"/>
                    <a:pt x="22" y="31"/>
                  </a:cubicBezTo>
                  <a:cubicBezTo>
                    <a:pt x="22" y="31"/>
                    <a:pt x="22" y="30"/>
                    <a:pt x="23" y="30"/>
                  </a:cubicBezTo>
                  <a:cubicBezTo>
                    <a:pt x="23" y="30"/>
                    <a:pt x="24" y="29"/>
                    <a:pt x="24" y="29"/>
                  </a:cubicBezTo>
                  <a:cubicBezTo>
                    <a:pt x="24" y="29"/>
                    <a:pt x="23" y="30"/>
                    <a:pt x="23" y="30"/>
                  </a:cubicBezTo>
                  <a:cubicBezTo>
                    <a:pt x="22" y="30"/>
                    <a:pt x="22" y="30"/>
                    <a:pt x="21" y="31"/>
                  </a:cubicBezTo>
                  <a:cubicBezTo>
                    <a:pt x="20" y="31"/>
                    <a:pt x="20" y="32"/>
                    <a:pt x="19" y="32"/>
                  </a:cubicBezTo>
                  <a:cubicBezTo>
                    <a:pt x="18" y="32"/>
                    <a:pt x="18" y="33"/>
                    <a:pt x="17" y="33"/>
                  </a:cubicBezTo>
                  <a:cubicBezTo>
                    <a:pt x="17" y="33"/>
                    <a:pt x="17" y="33"/>
                    <a:pt x="17" y="33"/>
                  </a:cubicBezTo>
                  <a:cubicBezTo>
                    <a:pt x="17" y="33"/>
                    <a:pt x="17" y="33"/>
                    <a:pt x="17" y="33"/>
                  </a:cubicBezTo>
                  <a:cubicBezTo>
                    <a:pt x="16" y="33"/>
                    <a:pt x="16" y="33"/>
                    <a:pt x="16" y="33"/>
                  </a:cubicBezTo>
                  <a:cubicBezTo>
                    <a:pt x="15" y="33"/>
                    <a:pt x="15" y="34"/>
                    <a:pt x="15" y="34"/>
                  </a:cubicBezTo>
                  <a:cubicBezTo>
                    <a:pt x="15" y="33"/>
                    <a:pt x="15" y="33"/>
                    <a:pt x="15" y="33"/>
                  </a:cubicBezTo>
                  <a:cubicBezTo>
                    <a:pt x="18" y="29"/>
                    <a:pt x="18" y="29"/>
                    <a:pt x="18" y="29"/>
                  </a:cubicBezTo>
                  <a:cubicBezTo>
                    <a:pt x="18" y="28"/>
                    <a:pt x="19" y="27"/>
                    <a:pt x="20" y="26"/>
                  </a:cubicBezTo>
                  <a:cubicBezTo>
                    <a:pt x="21" y="25"/>
                    <a:pt x="21" y="25"/>
                    <a:pt x="21" y="25"/>
                  </a:cubicBezTo>
                  <a:cubicBezTo>
                    <a:pt x="21" y="25"/>
                    <a:pt x="21" y="24"/>
                    <a:pt x="21" y="24"/>
                  </a:cubicBezTo>
                  <a:cubicBezTo>
                    <a:pt x="22" y="24"/>
                    <a:pt x="22" y="23"/>
                    <a:pt x="23" y="22"/>
                  </a:cubicBezTo>
                  <a:cubicBezTo>
                    <a:pt x="24" y="22"/>
                    <a:pt x="24" y="21"/>
                    <a:pt x="25" y="21"/>
                  </a:cubicBezTo>
                  <a:cubicBezTo>
                    <a:pt x="25" y="20"/>
                    <a:pt x="26" y="20"/>
                    <a:pt x="27" y="20"/>
                  </a:cubicBezTo>
                  <a:cubicBezTo>
                    <a:pt x="25" y="20"/>
                    <a:pt x="24" y="21"/>
                    <a:pt x="23" y="22"/>
                  </a:cubicBezTo>
                  <a:cubicBezTo>
                    <a:pt x="22" y="23"/>
                    <a:pt x="21" y="23"/>
                    <a:pt x="21" y="24"/>
                  </a:cubicBezTo>
                  <a:close/>
                  <a:moveTo>
                    <a:pt x="17" y="19"/>
                  </a:moveTo>
                  <a:cubicBezTo>
                    <a:pt x="17" y="19"/>
                    <a:pt x="17" y="19"/>
                    <a:pt x="17" y="19"/>
                  </a:cubicBezTo>
                  <a:cubicBezTo>
                    <a:pt x="17" y="19"/>
                    <a:pt x="17" y="19"/>
                    <a:pt x="17" y="19"/>
                  </a:cubicBezTo>
                  <a:cubicBezTo>
                    <a:pt x="17" y="19"/>
                    <a:pt x="17" y="19"/>
                    <a:pt x="17" y="1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2236"/>
            <p:cNvSpPr>
              <a:spLocks/>
            </p:cNvSpPr>
            <p:nvPr/>
          </p:nvSpPr>
          <p:spPr bwMode="auto">
            <a:xfrm>
              <a:off x="6935758" y="2813063"/>
              <a:ext cx="138113" cy="71438"/>
            </a:xfrm>
            <a:custGeom>
              <a:avLst/>
              <a:gdLst>
                <a:gd name="T0" fmla="*/ 13 w 37"/>
                <a:gd name="T1" fmla="*/ 19 h 19"/>
                <a:gd name="T2" fmla="*/ 15 w 37"/>
                <a:gd name="T3" fmla="*/ 18 h 19"/>
                <a:gd name="T4" fmla="*/ 21 w 37"/>
                <a:gd name="T5" fmla="*/ 14 h 19"/>
                <a:gd name="T6" fmla="*/ 28 w 37"/>
                <a:gd name="T7" fmla="*/ 6 h 19"/>
                <a:gd name="T8" fmla="*/ 34 w 37"/>
                <a:gd name="T9" fmla="*/ 2 h 19"/>
                <a:gd name="T10" fmla="*/ 37 w 37"/>
                <a:gd name="T11" fmla="*/ 0 h 19"/>
                <a:gd name="T12" fmla="*/ 31 w 37"/>
                <a:gd name="T13" fmla="*/ 2 h 19"/>
                <a:gd name="T14" fmla="*/ 14 w 37"/>
                <a:gd name="T15" fmla="*/ 11 h 19"/>
                <a:gd name="T16" fmla="*/ 7 w 37"/>
                <a:gd name="T17" fmla="*/ 15 h 19"/>
                <a:gd name="T18" fmla="*/ 0 w 37"/>
                <a:gd name="T19" fmla="*/ 18 h 19"/>
                <a:gd name="T20" fmla="*/ 0 w 37"/>
                <a:gd name="T21" fmla="*/ 18 h 19"/>
                <a:gd name="T22" fmla="*/ 13 w 37"/>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9">
                  <a:moveTo>
                    <a:pt x="13" y="19"/>
                  </a:moveTo>
                  <a:cubicBezTo>
                    <a:pt x="13" y="19"/>
                    <a:pt x="14" y="18"/>
                    <a:pt x="15" y="18"/>
                  </a:cubicBezTo>
                  <a:cubicBezTo>
                    <a:pt x="17" y="17"/>
                    <a:pt x="19" y="15"/>
                    <a:pt x="21" y="14"/>
                  </a:cubicBezTo>
                  <a:cubicBezTo>
                    <a:pt x="23" y="11"/>
                    <a:pt x="25" y="8"/>
                    <a:pt x="28" y="6"/>
                  </a:cubicBezTo>
                  <a:cubicBezTo>
                    <a:pt x="30" y="4"/>
                    <a:pt x="32" y="3"/>
                    <a:pt x="34" y="2"/>
                  </a:cubicBezTo>
                  <a:cubicBezTo>
                    <a:pt x="35" y="2"/>
                    <a:pt x="37" y="1"/>
                    <a:pt x="37" y="0"/>
                  </a:cubicBezTo>
                  <a:cubicBezTo>
                    <a:pt x="35" y="1"/>
                    <a:pt x="32" y="2"/>
                    <a:pt x="31" y="2"/>
                  </a:cubicBezTo>
                  <a:cubicBezTo>
                    <a:pt x="25" y="3"/>
                    <a:pt x="20" y="8"/>
                    <a:pt x="14" y="11"/>
                  </a:cubicBezTo>
                  <a:cubicBezTo>
                    <a:pt x="12" y="13"/>
                    <a:pt x="9" y="14"/>
                    <a:pt x="7" y="15"/>
                  </a:cubicBezTo>
                  <a:cubicBezTo>
                    <a:pt x="5" y="16"/>
                    <a:pt x="2" y="17"/>
                    <a:pt x="0" y="18"/>
                  </a:cubicBezTo>
                  <a:cubicBezTo>
                    <a:pt x="0" y="18"/>
                    <a:pt x="0" y="18"/>
                    <a:pt x="0" y="18"/>
                  </a:cubicBezTo>
                  <a:cubicBezTo>
                    <a:pt x="4" y="17"/>
                    <a:pt x="9" y="18"/>
                    <a:pt x="13"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58" name="Picture 2237"/>
            <p:cNvPicPr>
              <a:picLocks noChangeAspect="1" noChangeArrowheads="1"/>
            </p:cNvPicPr>
            <p:nvPr/>
          </p:nvPicPr>
          <p:blipFill>
            <a:blip r:embed="rId78" cstate="screen">
              <a:extLst>
                <a:ext uri="{28A0092B-C50C-407E-A947-70E740481C1C}">
                  <a14:useLocalDpi xmlns:a14="http://schemas.microsoft.com/office/drawing/2010/main"/>
                </a:ext>
              </a:extLst>
            </a:blip>
            <a:srcRect/>
            <a:stretch>
              <a:fillRect/>
            </a:stretch>
          </p:blipFill>
          <p:spPr bwMode="auto">
            <a:xfrm>
              <a:off x="6967508" y="2800363"/>
              <a:ext cx="123826"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9" name="Picture 2238"/>
            <p:cNvPicPr>
              <a:picLocks noChangeAspect="1" noChangeArrowheads="1"/>
            </p:cNvPicPr>
            <p:nvPr/>
          </p:nvPicPr>
          <p:blipFill>
            <a:blip r:embed="rId79" cstate="screen">
              <a:extLst>
                <a:ext uri="{28A0092B-C50C-407E-A947-70E740481C1C}">
                  <a14:useLocalDpi xmlns:a14="http://schemas.microsoft.com/office/drawing/2010/main"/>
                </a:ext>
              </a:extLst>
            </a:blip>
            <a:srcRect/>
            <a:stretch>
              <a:fillRect/>
            </a:stretch>
          </p:blipFill>
          <p:spPr bwMode="auto">
            <a:xfrm>
              <a:off x="6921471" y="2770201"/>
              <a:ext cx="179389"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0" name="Freeform 2239"/>
            <p:cNvSpPr>
              <a:spLocks/>
            </p:cNvSpPr>
            <p:nvPr/>
          </p:nvSpPr>
          <p:spPr bwMode="auto">
            <a:xfrm>
              <a:off x="6954808" y="2821001"/>
              <a:ext cx="63500" cy="36513"/>
            </a:xfrm>
            <a:custGeom>
              <a:avLst/>
              <a:gdLst>
                <a:gd name="T0" fmla="*/ 10 w 17"/>
                <a:gd name="T1" fmla="*/ 8 h 10"/>
                <a:gd name="T2" fmla="*/ 17 w 17"/>
                <a:gd name="T3" fmla="*/ 4 h 10"/>
                <a:gd name="T4" fmla="*/ 13 w 17"/>
                <a:gd name="T5" fmla="*/ 5 h 10"/>
                <a:gd name="T6" fmla="*/ 8 w 17"/>
                <a:gd name="T7" fmla="*/ 3 h 10"/>
                <a:gd name="T8" fmla="*/ 6 w 17"/>
                <a:gd name="T9" fmla="*/ 0 h 10"/>
                <a:gd name="T10" fmla="*/ 0 w 17"/>
                <a:gd name="T11" fmla="*/ 9 h 10"/>
                <a:gd name="T12" fmla="*/ 10 w 17"/>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17" h="10">
                  <a:moveTo>
                    <a:pt x="10" y="8"/>
                  </a:moveTo>
                  <a:cubicBezTo>
                    <a:pt x="13" y="7"/>
                    <a:pt x="15" y="5"/>
                    <a:pt x="17" y="4"/>
                  </a:cubicBezTo>
                  <a:cubicBezTo>
                    <a:pt x="16" y="4"/>
                    <a:pt x="14" y="5"/>
                    <a:pt x="13" y="5"/>
                  </a:cubicBezTo>
                  <a:cubicBezTo>
                    <a:pt x="11" y="5"/>
                    <a:pt x="10" y="4"/>
                    <a:pt x="8" y="3"/>
                  </a:cubicBezTo>
                  <a:cubicBezTo>
                    <a:pt x="8" y="2"/>
                    <a:pt x="7" y="1"/>
                    <a:pt x="6" y="0"/>
                  </a:cubicBezTo>
                  <a:cubicBezTo>
                    <a:pt x="4" y="3"/>
                    <a:pt x="2" y="6"/>
                    <a:pt x="0" y="9"/>
                  </a:cubicBezTo>
                  <a:cubicBezTo>
                    <a:pt x="3" y="10"/>
                    <a:pt x="7" y="8"/>
                    <a:pt x="10"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2240"/>
            <p:cNvSpPr>
              <a:spLocks/>
            </p:cNvSpPr>
            <p:nvPr/>
          </p:nvSpPr>
          <p:spPr bwMode="auto">
            <a:xfrm>
              <a:off x="7029421" y="2782901"/>
              <a:ext cx="112713" cy="101601"/>
            </a:xfrm>
            <a:custGeom>
              <a:avLst/>
              <a:gdLst>
                <a:gd name="T0" fmla="*/ 12 w 30"/>
                <a:gd name="T1" fmla="*/ 8 h 27"/>
                <a:gd name="T2" fmla="*/ 10 w 30"/>
                <a:gd name="T3" fmla="*/ 13 h 27"/>
                <a:gd name="T4" fmla="*/ 8 w 30"/>
                <a:gd name="T5" fmla="*/ 18 h 27"/>
                <a:gd name="T6" fmla="*/ 1 w 30"/>
                <a:gd name="T7" fmla="*/ 27 h 27"/>
                <a:gd name="T8" fmla="*/ 0 w 30"/>
                <a:gd name="T9" fmla="*/ 27 h 27"/>
                <a:gd name="T10" fmla="*/ 12 w 30"/>
                <a:gd name="T11" fmla="*/ 20 h 27"/>
                <a:gd name="T12" fmla="*/ 15 w 30"/>
                <a:gd name="T13" fmla="*/ 8 h 27"/>
                <a:gd name="T14" fmla="*/ 22 w 30"/>
                <a:gd name="T15" fmla="*/ 5 h 27"/>
                <a:gd name="T16" fmla="*/ 27 w 30"/>
                <a:gd name="T17" fmla="*/ 4 h 27"/>
                <a:gd name="T18" fmla="*/ 30 w 30"/>
                <a:gd name="T19" fmla="*/ 1 h 27"/>
                <a:gd name="T20" fmla="*/ 29 w 30"/>
                <a:gd name="T21" fmla="*/ 0 h 27"/>
                <a:gd name="T22" fmla="*/ 26 w 30"/>
                <a:gd name="T23" fmla="*/ 3 h 27"/>
                <a:gd name="T24" fmla="*/ 21 w 30"/>
                <a:gd name="T25" fmla="*/ 5 h 27"/>
                <a:gd name="T26" fmla="*/ 14 w 30"/>
                <a:gd name="T27" fmla="*/ 7 h 27"/>
                <a:gd name="T28" fmla="*/ 12 w 30"/>
                <a:gd name="T2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27">
                  <a:moveTo>
                    <a:pt x="12" y="8"/>
                  </a:moveTo>
                  <a:cubicBezTo>
                    <a:pt x="12" y="9"/>
                    <a:pt x="11" y="11"/>
                    <a:pt x="10" y="13"/>
                  </a:cubicBezTo>
                  <a:cubicBezTo>
                    <a:pt x="9" y="14"/>
                    <a:pt x="9" y="16"/>
                    <a:pt x="8" y="18"/>
                  </a:cubicBezTo>
                  <a:cubicBezTo>
                    <a:pt x="6" y="22"/>
                    <a:pt x="5" y="25"/>
                    <a:pt x="1" y="27"/>
                  </a:cubicBezTo>
                  <a:cubicBezTo>
                    <a:pt x="1" y="27"/>
                    <a:pt x="1" y="27"/>
                    <a:pt x="0" y="27"/>
                  </a:cubicBezTo>
                  <a:cubicBezTo>
                    <a:pt x="5" y="26"/>
                    <a:pt x="9" y="23"/>
                    <a:pt x="12" y="20"/>
                  </a:cubicBezTo>
                  <a:cubicBezTo>
                    <a:pt x="13" y="18"/>
                    <a:pt x="16" y="12"/>
                    <a:pt x="15" y="8"/>
                  </a:cubicBezTo>
                  <a:cubicBezTo>
                    <a:pt x="17" y="5"/>
                    <a:pt x="19" y="6"/>
                    <a:pt x="22" y="5"/>
                  </a:cubicBezTo>
                  <a:cubicBezTo>
                    <a:pt x="23" y="5"/>
                    <a:pt x="25" y="5"/>
                    <a:pt x="27" y="4"/>
                  </a:cubicBezTo>
                  <a:cubicBezTo>
                    <a:pt x="28" y="3"/>
                    <a:pt x="29" y="2"/>
                    <a:pt x="30" y="1"/>
                  </a:cubicBezTo>
                  <a:cubicBezTo>
                    <a:pt x="30" y="1"/>
                    <a:pt x="29" y="1"/>
                    <a:pt x="29" y="0"/>
                  </a:cubicBezTo>
                  <a:cubicBezTo>
                    <a:pt x="28" y="1"/>
                    <a:pt x="28" y="3"/>
                    <a:pt x="26" y="3"/>
                  </a:cubicBezTo>
                  <a:cubicBezTo>
                    <a:pt x="25" y="4"/>
                    <a:pt x="23" y="4"/>
                    <a:pt x="21" y="5"/>
                  </a:cubicBezTo>
                  <a:cubicBezTo>
                    <a:pt x="19" y="5"/>
                    <a:pt x="16" y="6"/>
                    <a:pt x="14" y="7"/>
                  </a:cubicBezTo>
                  <a:cubicBezTo>
                    <a:pt x="14" y="8"/>
                    <a:pt x="13" y="8"/>
                    <a:pt x="12"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2241"/>
            <p:cNvSpPr>
              <a:spLocks noEditPoints="1"/>
            </p:cNvSpPr>
            <p:nvPr/>
          </p:nvSpPr>
          <p:spPr bwMode="auto">
            <a:xfrm>
              <a:off x="6943696" y="2797188"/>
              <a:ext cx="138113" cy="82551"/>
            </a:xfrm>
            <a:custGeom>
              <a:avLst/>
              <a:gdLst>
                <a:gd name="T0" fmla="*/ 21 w 37"/>
                <a:gd name="T1" fmla="*/ 6 h 22"/>
                <a:gd name="T2" fmla="*/ 26 w 37"/>
                <a:gd name="T3" fmla="*/ 6 h 22"/>
                <a:gd name="T4" fmla="*/ 22 w 37"/>
                <a:gd name="T5" fmla="*/ 8 h 22"/>
                <a:gd name="T6" fmla="*/ 19 w 37"/>
                <a:gd name="T7" fmla="*/ 9 h 22"/>
                <a:gd name="T8" fmla="*/ 16 w 37"/>
                <a:gd name="T9" fmla="*/ 11 h 22"/>
                <a:gd name="T10" fmla="*/ 13 w 37"/>
                <a:gd name="T11" fmla="*/ 10 h 22"/>
                <a:gd name="T12" fmla="*/ 13 w 37"/>
                <a:gd name="T13" fmla="*/ 9 h 22"/>
                <a:gd name="T14" fmla="*/ 11 w 37"/>
                <a:gd name="T15" fmla="*/ 8 h 22"/>
                <a:gd name="T16" fmla="*/ 12 w 37"/>
                <a:gd name="T17" fmla="*/ 9 h 22"/>
                <a:gd name="T18" fmla="*/ 13 w 37"/>
                <a:gd name="T19" fmla="*/ 10 h 22"/>
                <a:gd name="T20" fmla="*/ 15 w 37"/>
                <a:gd name="T21" fmla="*/ 11 h 22"/>
                <a:gd name="T22" fmla="*/ 17 w 37"/>
                <a:gd name="T23" fmla="*/ 11 h 22"/>
                <a:gd name="T24" fmla="*/ 15 w 37"/>
                <a:gd name="T25" fmla="*/ 12 h 22"/>
                <a:gd name="T26" fmla="*/ 11 w 37"/>
                <a:gd name="T27" fmla="*/ 14 h 22"/>
                <a:gd name="T28" fmla="*/ 8 w 37"/>
                <a:gd name="T29" fmla="*/ 15 h 22"/>
                <a:gd name="T30" fmla="*/ 4 w 37"/>
                <a:gd name="T31" fmla="*/ 15 h 22"/>
                <a:gd name="T32" fmla="*/ 11 w 37"/>
                <a:gd name="T33" fmla="*/ 15 h 22"/>
                <a:gd name="T34" fmla="*/ 11 w 37"/>
                <a:gd name="T35" fmla="*/ 16 h 22"/>
                <a:gd name="T36" fmla="*/ 5 w 37"/>
                <a:gd name="T37" fmla="*/ 19 h 22"/>
                <a:gd name="T38" fmla="*/ 9 w 37"/>
                <a:gd name="T39" fmla="*/ 17 h 22"/>
                <a:gd name="T40" fmla="*/ 14 w 37"/>
                <a:gd name="T41" fmla="*/ 15 h 22"/>
                <a:gd name="T42" fmla="*/ 22 w 37"/>
                <a:gd name="T43" fmla="*/ 9 h 22"/>
                <a:gd name="T44" fmla="*/ 27 w 37"/>
                <a:gd name="T45" fmla="*/ 7 h 22"/>
                <a:gd name="T46" fmla="*/ 31 w 37"/>
                <a:gd name="T47" fmla="*/ 6 h 22"/>
                <a:gd name="T48" fmla="*/ 27 w 37"/>
                <a:gd name="T49" fmla="*/ 9 h 22"/>
                <a:gd name="T50" fmla="*/ 23 w 37"/>
                <a:gd name="T51" fmla="*/ 13 h 22"/>
                <a:gd name="T52" fmla="*/ 18 w 37"/>
                <a:gd name="T53" fmla="*/ 18 h 22"/>
                <a:gd name="T54" fmla="*/ 12 w 37"/>
                <a:gd name="T55" fmla="*/ 22 h 22"/>
                <a:gd name="T56" fmla="*/ 21 w 37"/>
                <a:gd name="T57" fmla="*/ 16 h 22"/>
                <a:gd name="T58" fmla="*/ 26 w 37"/>
                <a:gd name="T59" fmla="*/ 10 h 22"/>
                <a:gd name="T60" fmla="*/ 29 w 37"/>
                <a:gd name="T61" fmla="*/ 8 h 22"/>
                <a:gd name="T62" fmla="*/ 34 w 37"/>
                <a:gd name="T63" fmla="*/ 6 h 22"/>
                <a:gd name="T64" fmla="*/ 34 w 37"/>
                <a:gd name="T65" fmla="*/ 5 h 22"/>
                <a:gd name="T66" fmla="*/ 32 w 37"/>
                <a:gd name="T67" fmla="*/ 11 h 22"/>
                <a:gd name="T68" fmla="*/ 29 w 37"/>
                <a:gd name="T69" fmla="*/ 18 h 22"/>
                <a:gd name="T70" fmla="*/ 25 w 37"/>
                <a:gd name="T71" fmla="*/ 22 h 22"/>
                <a:gd name="T72" fmla="*/ 31 w 37"/>
                <a:gd name="T73" fmla="*/ 16 h 22"/>
                <a:gd name="T74" fmla="*/ 31 w 37"/>
                <a:gd name="T75" fmla="*/ 14 h 22"/>
                <a:gd name="T76" fmla="*/ 33 w 37"/>
                <a:gd name="T77" fmla="*/ 9 h 22"/>
                <a:gd name="T78" fmla="*/ 36 w 37"/>
                <a:gd name="T79" fmla="*/ 5 h 22"/>
                <a:gd name="T80" fmla="*/ 37 w 37"/>
                <a:gd name="T81" fmla="*/ 4 h 22"/>
                <a:gd name="T82" fmla="*/ 34 w 37"/>
                <a:gd name="T83" fmla="*/ 4 h 22"/>
                <a:gd name="T84" fmla="*/ 32 w 37"/>
                <a:gd name="T85" fmla="*/ 4 h 22"/>
                <a:gd name="T86" fmla="*/ 31 w 37"/>
                <a:gd name="T87" fmla="*/ 3 h 22"/>
                <a:gd name="T88" fmla="*/ 30 w 37"/>
                <a:gd name="T89" fmla="*/ 3 h 22"/>
                <a:gd name="T90" fmla="*/ 26 w 37"/>
                <a:gd name="T91" fmla="*/ 1 h 22"/>
                <a:gd name="T92" fmla="*/ 24 w 37"/>
                <a:gd name="T93" fmla="*/ 0 h 22"/>
                <a:gd name="T94" fmla="*/ 26 w 37"/>
                <a:gd name="T95" fmla="*/ 2 h 22"/>
                <a:gd name="T96" fmla="*/ 30 w 37"/>
                <a:gd name="T97" fmla="*/ 3 h 22"/>
                <a:gd name="T98" fmla="*/ 30 w 37"/>
                <a:gd name="T99" fmla="*/ 4 h 22"/>
                <a:gd name="T100" fmla="*/ 31 w 37"/>
                <a:gd name="T101" fmla="*/ 5 h 22"/>
                <a:gd name="T102" fmla="*/ 26 w 37"/>
                <a:gd name="T103" fmla="*/ 5 h 22"/>
                <a:gd name="T104" fmla="*/ 21 w 37"/>
                <a:gd name="T105" fmla="*/ 5 h 22"/>
                <a:gd name="T106" fmla="*/ 18 w 37"/>
                <a:gd name="T107" fmla="*/ 5 h 22"/>
                <a:gd name="T108" fmla="*/ 14 w 37"/>
                <a:gd name="T109" fmla="*/ 4 h 22"/>
                <a:gd name="T110" fmla="*/ 20 w 37"/>
                <a:gd name="T111" fmla="*/ 6 h 22"/>
                <a:gd name="T112" fmla="*/ 17 w 37"/>
                <a:gd name="T113" fmla="*/ 11 h 22"/>
                <a:gd name="T114" fmla="*/ 17 w 37"/>
                <a:gd name="T11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2">
                  <a:moveTo>
                    <a:pt x="20" y="6"/>
                  </a:moveTo>
                  <a:cubicBezTo>
                    <a:pt x="21" y="6"/>
                    <a:pt x="21" y="6"/>
                    <a:pt x="21" y="6"/>
                  </a:cubicBezTo>
                  <a:cubicBezTo>
                    <a:pt x="22" y="6"/>
                    <a:pt x="22" y="6"/>
                    <a:pt x="22" y="6"/>
                  </a:cubicBezTo>
                  <a:cubicBezTo>
                    <a:pt x="23" y="6"/>
                    <a:pt x="24" y="6"/>
                    <a:pt x="26" y="6"/>
                  </a:cubicBezTo>
                  <a:cubicBezTo>
                    <a:pt x="25" y="6"/>
                    <a:pt x="24" y="6"/>
                    <a:pt x="24" y="7"/>
                  </a:cubicBezTo>
                  <a:cubicBezTo>
                    <a:pt x="23" y="7"/>
                    <a:pt x="22" y="7"/>
                    <a:pt x="22" y="8"/>
                  </a:cubicBezTo>
                  <a:cubicBezTo>
                    <a:pt x="21" y="8"/>
                    <a:pt x="20" y="9"/>
                    <a:pt x="19" y="9"/>
                  </a:cubicBezTo>
                  <a:cubicBezTo>
                    <a:pt x="19" y="9"/>
                    <a:pt x="19" y="9"/>
                    <a:pt x="19" y="9"/>
                  </a:cubicBezTo>
                  <a:cubicBezTo>
                    <a:pt x="19" y="10"/>
                    <a:pt x="18" y="10"/>
                    <a:pt x="18" y="10"/>
                  </a:cubicBezTo>
                  <a:cubicBezTo>
                    <a:pt x="17" y="10"/>
                    <a:pt x="17" y="11"/>
                    <a:pt x="16" y="11"/>
                  </a:cubicBezTo>
                  <a:cubicBezTo>
                    <a:pt x="16" y="11"/>
                    <a:pt x="15" y="10"/>
                    <a:pt x="15" y="10"/>
                  </a:cubicBezTo>
                  <a:cubicBezTo>
                    <a:pt x="14" y="10"/>
                    <a:pt x="14" y="10"/>
                    <a:pt x="13" y="10"/>
                  </a:cubicBezTo>
                  <a:cubicBezTo>
                    <a:pt x="13" y="9"/>
                    <a:pt x="13" y="9"/>
                    <a:pt x="13" y="9"/>
                  </a:cubicBezTo>
                  <a:cubicBezTo>
                    <a:pt x="13" y="9"/>
                    <a:pt x="13" y="9"/>
                    <a:pt x="13" y="9"/>
                  </a:cubicBezTo>
                  <a:cubicBezTo>
                    <a:pt x="12" y="9"/>
                    <a:pt x="12" y="9"/>
                    <a:pt x="12" y="9"/>
                  </a:cubicBezTo>
                  <a:cubicBezTo>
                    <a:pt x="12" y="9"/>
                    <a:pt x="11" y="8"/>
                    <a:pt x="11" y="8"/>
                  </a:cubicBezTo>
                  <a:cubicBezTo>
                    <a:pt x="10" y="7"/>
                    <a:pt x="10" y="7"/>
                    <a:pt x="10" y="7"/>
                  </a:cubicBezTo>
                  <a:cubicBezTo>
                    <a:pt x="10" y="8"/>
                    <a:pt x="11" y="8"/>
                    <a:pt x="12" y="9"/>
                  </a:cubicBezTo>
                  <a:cubicBezTo>
                    <a:pt x="12" y="9"/>
                    <a:pt x="12" y="9"/>
                    <a:pt x="12" y="10"/>
                  </a:cubicBezTo>
                  <a:cubicBezTo>
                    <a:pt x="13" y="10"/>
                    <a:pt x="13" y="10"/>
                    <a:pt x="13" y="10"/>
                  </a:cubicBezTo>
                  <a:cubicBezTo>
                    <a:pt x="13" y="10"/>
                    <a:pt x="13" y="10"/>
                    <a:pt x="13" y="10"/>
                  </a:cubicBezTo>
                  <a:cubicBezTo>
                    <a:pt x="14" y="10"/>
                    <a:pt x="14" y="11"/>
                    <a:pt x="15" y="11"/>
                  </a:cubicBezTo>
                  <a:cubicBezTo>
                    <a:pt x="15" y="11"/>
                    <a:pt x="16" y="11"/>
                    <a:pt x="16" y="11"/>
                  </a:cubicBezTo>
                  <a:cubicBezTo>
                    <a:pt x="16" y="11"/>
                    <a:pt x="17" y="11"/>
                    <a:pt x="17" y="11"/>
                  </a:cubicBezTo>
                  <a:cubicBezTo>
                    <a:pt x="17" y="11"/>
                    <a:pt x="16" y="12"/>
                    <a:pt x="16" y="12"/>
                  </a:cubicBezTo>
                  <a:cubicBezTo>
                    <a:pt x="16" y="12"/>
                    <a:pt x="16" y="12"/>
                    <a:pt x="15" y="12"/>
                  </a:cubicBezTo>
                  <a:cubicBezTo>
                    <a:pt x="15" y="12"/>
                    <a:pt x="15" y="13"/>
                    <a:pt x="14" y="13"/>
                  </a:cubicBezTo>
                  <a:cubicBezTo>
                    <a:pt x="13" y="13"/>
                    <a:pt x="12" y="14"/>
                    <a:pt x="11" y="14"/>
                  </a:cubicBezTo>
                  <a:cubicBezTo>
                    <a:pt x="10" y="14"/>
                    <a:pt x="10" y="15"/>
                    <a:pt x="9" y="15"/>
                  </a:cubicBezTo>
                  <a:cubicBezTo>
                    <a:pt x="9" y="15"/>
                    <a:pt x="8" y="15"/>
                    <a:pt x="8" y="15"/>
                  </a:cubicBezTo>
                  <a:cubicBezTo>
                    <a:pt x="7" y="15"/>
                    <a:pt x="7" y="15"/>
                    <a:pt x="6" y="15"/>
                  </a:cubicBezTo>
                  <a:cubicBezTo>
                    <a:pt x="6" y="15"/>
                    <a:pt x="5" y="15"/>
                    <a:pt x="4" y="15"/>
                  </a:cubicBezTo>
                  <a:cubicBezTo>
                    <a:pt x="6" y="15"/>
                    <a:pt x="7" y="15"/>
                    <a:pt x="8" y="15"/>
                  </a:cubicBezTo>
                  <a:cubicBezTo>
                    <a:pt x="9" y="15"/>
                    <a:pt x="10" y="15"/>
                    <a:pt x="11" y="15"/>
                  </a:cubicBezTo>
                  <a:cubicBezTo>
                    <a:pt x="12" y="15"/>
                    <a:pt x="12" y="14"/>
                    <a:pt x="13" y="14"/>
                  </a:cubicBezTo>
                  <a:cubicBezTo>
                    <a:pt x="13" y="15"/>
                    <a:pt x="12" y="15"/>
                    <a:pt x="11" y="16"/>
                  </a:cubicBezTo>
                  <a:cubicBezTo>
                    <a:pt x="11" y="16"/>
                    <a:pt x="10" y="16"/>
                    <a:pt x="9" y="17"/>
                  </a:cubicBezTo>
                  <a:cubicBezTo>
                    <a:pt x="8" y="18"/>
                    <a:pt x="6" y="18"/>
                    <a:pt x="5" y="19"/>
                  </a:cubicBezTo>
                  <a:cubicBezTo>
                    <a:pt x="3" y="20"/>
                    <a:pt x="1" y="20"/>
                    <a:pt x="0" y="21"/>
                  </a:cubicBezTo>
                  <a:cubicBezTo>
                    <a:pt x="3" y="20"/>
                    <a:pt x="6" y="19"/>
                    <a:pt x="9" y="17"/>
                  </a:cubicBezTo>
                  <a:cubicBezTo>
                    <a:pt x="10" y="17"/>
                    <a:pt x="11" y="17"/>
                    <a:pt x="12" y="16"/>
                  </a:cubicBezTo>
                  <a:cubicBezTo>
                    <a:pt x="12" y="16"/>
                    <a:pt x="13" y="15"/>
                    <a:pt x="14" y="15"/>
                  </a:cubicBezTo>
                  <a:cubicBezTo>
                    <a:pt x="15" y="14"/>
                    <a:pt x="17" y="13"/>
                    <a:pt x="18" y="12"/>
                  </a:cubicBezTo>
                  <a:cubicBezTo>
                    <a:pt x="19" y="11"/>
                    <a:pt x="21" y="10"/>
                    <a:pt x="22" y="9"/>
                  </a:cubicBezTo>
                  <a:cubicBezTo>
                    <a:pt x="23" y="8"/>
                    <a:pt x="24" y="8"/>
                    <a:pt x="24" y="8"/>
                  </a:cubicBezTo>
                  <a:cubicBezTo>
                    <a:pt x="25" y="7"/>
                    <a:pt x="26" y="7"/>
                    <a:pt x="27" y="7"/>
                  </a:cubicBezTo>
                  <a:cubicBezTo>
                    <a:pt x="27" y="6"/>
                    <a:pt x="28" y="6"/>
                    <a:pt x="29" y="6"/>
                  </a:cubicBezTo>
                  <a:cubicBezTo>
                    <a:pt x="30" y="6"/>
                    <a:pt x="30" y="6"/>
                    <a:pt x="31" y="6"/>
                  </a:cubicBezTo>
                  <a:cubicBezTo>
                    <a:pt x="30" y="7"/>
                    <a:pt x="29" y="7"/>
                    <a:pt x="28" y="8"/>
                  </a:cubicBezTo>
                  <a:cubicBezTo>
                    <a:pt x="28" y="8"/>
                    <a:pt x="27" y="8"/>
                    <a:pt x="27" y="9"/>
                  </a:cubicBezTo>
                  <a:cubicBezTo>
                    <a:pt x="26" y="9"/>
                    <a:pt x="26" y="9"/>
                    <a:pt x="25" y="10"/>
                  </a:cubicBezTo>
                  <a:cubicBezTo>
                    <a:pt x="24" y="11"/>
                    <a:pt x="24" y="12"/>
                    <a:pt x="23" y="13"/>
                  </a:cubicBezTo>
                  <a:cubicBezTo>
                    <a:pt x="22" y="14"/>
                    <a:pt x="21" y="15"/>
                    <a:pt x="21" y="15"/>
                  </a:cubicBezTo>
                  <a:cubicBezTo>
                    <a:pt x="20" y="16"/>
                    <a:pt x="19" y="17"/>
                    <a:pt x="18" y="18"/>
                  </a:cubicBezTo>
                  <a:cubicBezTo>
                    <a:pt x="17" y="19"/>
                    <a:pt x="16" y="20"/>
                    <a:pt x="15" y="20"/>
                  </a:cubicBezTo>
                  <a:cubicBezTo>
                    <a:pt x="14" y="21"/>
                    <a:pt x="13" y="22"/>
                    <a:pt x="12" y="22"/>
                  </a:cubicBezTo>
                  <a:cubicBezTo>
                    <a:pt x="14" y="21"/>
                    <a:pt x="16" y="20"/>
                    <a:pt x="18" y="18"/>
                  </a:cubicBezTo>
                  <a:cubicBezTo>
                    <a:pt x="19" y="18"/>
                    <a:pt x="20" y="17"/>
                    <a:pt x="21" y="16"/>
                  </a:cubicBezTo>
                  <a:cubicBezTo>
                    <a:pt x="22" y="15"/>
                    <a:pt x="23" y="14"/>
                    <a:pt x="23" y="13"/>
                  </a:cubicBezTo>
                  <a:cubicBezTo>
                    <a:pt x="24" y="12"/>
                    <a:pt x="25" y="11"/>
                    <a:pt x="26" y="10"/>
                  </a:cubicBezTo>
                  <a:cubicBezTo>
                    <a:pt x="26" y="10"/>
                    <a:pt x="27" y="10"/>
                    <a:pt x="27" y="9"/>
                  </a:cubicBezTo>
                  <a:cubicBezTo>
                    <a:pt x="28" y="9"/>
                    <a:pt x="28" y="9"/>
                    <a:pt x="29" y="8"/>
                  </a:cubicBezTo>
                  <a:cubicBezTo>
                    <a:pt x="30" y="8"/>
                    <a:pt x="31" y="7"/>
                    <a:pt x="32" y="6"/>
                  </a:cubicBezTo>
                  <a:cubicBezTo>
                    <a:pt x="33" y="6"/>
                    <a:pt x="33" y="6"/>
                    <a:pt x="34" y="6"/>
                  </a:cubicBezTo>
                  <a:cubicBezTo>
                    <a:pt x="34" y="5"/>
                    <a:pt x="34" y="5"/>
                    <a:pt x="34" y="5"/>
                  </a:cubicBezTo>
                  <a:cubicBezTo>
                    <a:pt x="34" y="5"/>
                    <a:pt x="34" y="5"/>
                    <a:pt x="34" y="5"/>
                  </a:cubicBezTo>
                  <a:cubicBezTo>
                    <a:pt x="34" y="6"/>
                    <a:pt x="33" y="7"/>
                    <a:pt x="33" y="9"/>
                  </a:cubicBezTo>
                  <a:cubicBezTo>
                    <a:pt x="32" y="9"/>
                    <a:pt x="32" y="10"/>
                    <a:pt x="32" y="11"/>
                  </a:cubicBezTo>
                  <a:cubicBezTo>
                    <a:pt x="31" y="12"/>
                    <a:pt x="31" y="13"/>
                    <a:pt x="31" y="14"/>
                  </a:cubicBezTo>
                  <a:cubicBezTo>
                    <a:pt x="31" y="15"/>
                    <a:pt x="30" y="17"/>
                    <a:pt x="29" y="18"/>
                  </a:cubicBezTo>
                  <a:cubicBezTo>
                    <a:pt x="28" y="19"/>
                    <a:pt x="28" y="20"/>
                    <a:pt x="27" y="20"/>
                  </a:cubicBezTo>
                  <a:cubicBezTo>
                    <a:pt x="26" y="21"/>
                    <a:pt x="26" y="21"/>
                    <a:pt x="25" y="22"/>
                  </a:cubicBezTo>
                  <a:cubicBezTo>
                    <a:pt x="27" y="21"/>
                    <a:pt x="28" y="20"/>
                    <a:pt x="29" y="18"/>
                  </a:cubicBezTo>
                  <a:cubicBezTo>
                    <a:pt x="30" y="18"/>
                    <a:pt x="30" y="17"/>
                    <a:pt x="31" y="16"/>
                  </a:cubicBezTo>
                  <a:cubicBezTo>
                    <a:pt x="31" y="16"/>
                    <a:pt x="31" y="15"/>
                    <a:pt x="31" y="15"/>
                  </a:cubicBezTo>
                  <a:cubicBezTo>
                    <a:pt x="31" y="15"/>
                    <a:pt x="31" y="15"/>
                    <a:pt x="31" y="14"/>
                  </a:cubicBezTo>
                  <a:cubicBezTo>
                    <a:pt x="31" y="14"/>
                    <a:pt x="31" y="14"/>
                    <a:pt x="32" y="14"/>
                  </a:cubicBezTo>
                  <a:cubicBezTo>
                    <a:pt x="32" y="12"/>
                    <a:pt x="33" y="10"/>
                    <a:pt x="33" y="9"/>
                  </a:cubicBezTo>
                  <a:cubicBezTo>
                    <a:pt x="34" y="8"/>
                    <a:pt x="34" y="7"/>
                    <a:pt x="35" y="7"/>
                  </a:cubicBezTo>
                  <a:cubicBezTo>
                    <a:pt x="35" y="6"/>
                    <a:pt x="35" y="5"/>
                    <a:pt x="36" y="5"/>
                  </a:cubicBezTo>
                  <a:cubicBezTo>
                    <a:pt x="36" y="5"/>
                    <a:pt x="36" y="5"/>
                    <a:pt x="37" y="4"/>
                  </a:cubicBezTo>
                  <a:cubicBezTo>
                    <a:pt x="37" y="4"/>
                    <a:pt x="37" y="4"/>
                    <a:pt x="37" y="4"/>
                  </a:cubicBezTo>
                  <a:cubicBezTo>
                    <a:pt x="37" y="3"/>
                    <a:pt x="36" y="3"/>
                    <a:pt x="36" y="3"/>
                  </a:cubicBezTo>
                  <a:cubicBezTo>
                    <a:pt x="35" y="4"/>
                    <a:pt x="35" y="4"/>
                    <a:pt x="34" y="4"/>
                  </a:cubicBezTo>
                  <a:cubicBezTo>
                    <a:pt x="33" y="4"/>
                    <a:pt x="33" y="4"/>
                    <a:pt x="32" y="5"/>
                  </a:cubicBezTo>
                  <a:cubicBezTo>
                    <a:pt x="32" y="4"/>
                    <a:pt x="32" y="4"/>
                    <a:pt x="32" y="4"/>
                  </a:cubicBezTo>
                  <a:cubicBezTo>
                    <a:pt x="32" y="4"/>
                    <a:pt x="31" y="4"/>
                    <a:pt x="31" y="4"/>
                  </a:cubicBezTo>
                  <a:cubicBezTo>
                    <a:pt x="31" y="3"/>
                    <a:pt x="31" y="3"/>
                    <a:pt x="31" y="3"/>
                  </a:cubicBezTo>
                  <a:cubicBezTo>
                    <a:pt x="30" y="3"/>
                    <a:pt x="30" y="3"/>
                    <a:pt x="30" y="3"/>
                  </a:cubicBezTo>
                  <a:cubicBezTo>
                    <a:pt x="30" y="3"/>
                    <a:pt x="30" y="3"/>
                    <a:pt x="30" y="3"/>
                  </a:cubicBezTo>
                  <a:cubicBezTo>
                    <a:pt x="30" y="2"/>
                    <a:pt x="29" y="2"/>
                    <a:pt x="29" y="2"/>
                  </a:cubicBezTo>
                  <a:cubicBezTo>
                    <a:pt x="28" y="2"/>
                    <a:pt x="27" y="1"/>
                    <a:pt x="26" y="1"/>
                  </a:cubicBezTo>
                  <a:cubicBezTo>
                    <a:pt x="26" y="1"/>
                    <a:pt x="26" y="1"/>
                    <a:pt x="25" y="1"/>
                  </a:cubicBezTo>
                  <a:cubicBezTo>
                    <a:pt x="25" y="1"/>
                    <a:pt x="24" y="1"/>
                    <a:pt x="24" y="0"/>
                  </a:cubicBezTo>
                  <a:cubicBezTo>
                    <a:pt x="24" y="1"/>
                    <a:pt x="25" y="1"/>
                    <a:pt x="25" y="1"/>
                  </a:cubicBezTo>
                  <a:cubicBezTo>
                    <a:pt x="26" y="1"/>
                    <a:pt x="26" y="1"/>
                    <a:pt x="26" y="2"/>
                  </a:cubicBezTo>
                  <a:cubicBezTo>
                    <a:pt x="27" y="2"/>
                    <a:pt x="28" y="2"/>
                    <a:pt x="29" y="3"/>
                  </a:cubicBezTo>
                  <a:cubicBezTo>
                    <a:pt x="29" y="3"/>
                    <a:pt x="29" y="3"/>
                    <a:pt x="30" y="3"/>
                  </a:cubicBezTo>
                  <a:cubicBezTo>
                    <a:pt x="30" y="3"/>
                    <a:pt x="30" y="3"/>
                    <a:pt x="30" y="4"/>
                  </a:cubicBezTo>
                  <a:cubicBezTo>
                    <a:pt x="30" y="4"/>
                    <a:pt x="30" y="4"/>
                    <a:pt x="30" y="4"/>
                  </a:cubicBezTo>
                  <a:cubicBezTo>
                    <a:pt x="30" y="4"/>
                    <a:pt x="30" y="4"/>
                    <a:pt x="30" y="4"/>
                  </a:cubicBezTo>
                  <a:cubicBezTo>
                    <a:pt x="31" y="4"/>
                    <a:pt x="31" y="5"/>
                    <a:pt x="31" y="5"/>
                  </a:cubicBezTo>
                  <a:cubicBezTo>
                    <a:pt x="31" y="5"/>
                    <a:pt x="30" y="5"/>
                    <a:pt x="30" y="5"/>
                  </a:cubicBezTo>
                  <a:cubicBezTo>
                    <a:pt x="26" y="5"/>
                    <a:pt x="26" y="5"/>
                    <a:pt x="26" y="5"/>
                  </a:cubicBezTo>
                  <a:cubicBezTo>
                    <a:pt x="25" y="5"/>
                    <a:pt x="24" y="5"/>
                    <a:pt x="22" y="5"/>
                  </a:cubicBezTo>
                  <a:cubicBezTo>
                    <a:pt x="21" y="5"/>
                    <a:pt x="21" y="5"/>
                    <a:pt x="21" y="5"/>
                  </a:cubicBezTo>
                  <a:cubicBezTo>
                    <a:pt x="21" y="5"/>
                    <a:pt x="21" y="5"/>
                    <a:pt x="20" y="5"/>
                  </a:cubicBezTo>
                  <a:cubicBezTo>
                    <a:pt x="20" y="5"/>
                    <a:pt x="19" y="5"/>
                    <a:pt x="18" y="5"/>
                  </a:cubicBezTo>
                  <a:cubicBezTo>
                    <a:pt x="18" y="5"/>
                    <a:pt x="17" y="5"/>
                    <a:pt x="16" y="4"/>
                  </a:cubicBezTo>
                  <a:cubicBezTo>
                    <a:pt x="16" y="4"/>
                    <a:pt x="15" y="4"/>
                    <a:pt x="14" y="4"/>
                  </a:cubicBezTo>
                  <a:cubicBezTo>
                    <a:pt x="15" y="4"/>
                    <a:pt x="17" y="5"/>
                    <a:pt x="18" y="5"/>
                  </a:cubicBezTo>
                  <a:cubicBezTo>
                    <a:pt x="19" y="5"/>
                    <a:pt x="19" y="6"/>
                    <a:pt x="20" y="6"/>
                  </a:cubicBezTo>
                  <a:close/>
                  <a:moveTo>
                    <a:pt x="17" y="11"/>
                  </a:moveTo>
                  <a:cubicBezTo>
                    <a:pt x="17" y="11"/>
                    <a:pt x="17" y="11"/>
                    <a:pt x="17" y="11"/>
                  </a:cubicBezTo>
                  <a:cubicBezTo>
                    <a:pt x="17" y="11"/>
                    <a:pt x="17" y="11"/>
                    <a:pt x="17" y="11"/>
                  </a:cubicBezTo>
                  <a:cubicBezTo>
                    <a:pt x="17" y="11"/>
                    <a:pt x="17" y="11"/>
                    <a:pt x="17" y="1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2242"/>
            <p:cNvSpPr>
              <a:spLocks/>
            </p:cNvSpPr>
            <p:nvPr/>
          </p:nvSpPr>
          <p:spPr bwMode="auto">
            <a:xfrm>
              <a:off x="5403811" y="5408644"/>
              <a:ext cx="134938" cy="44450"/>
            </a:xfrm>
            <a:custGeom>
              <a:avLst/>
              <a:gdLst>
                <a:gd name="T0" fmla="*/ 11 w 36"/>
                <a:gd name="T1" fmla="*/ 12 h 12"/>
                <a:gd name="T2" fmla="*/ 12 w 36"/>
                <a:gd name="T3" fmla="*/ 12 h 12"/>
                <a:gd name="T4" fmla="*/ 18 w 36"/>
                <a:gd name="T5" fmla="*/ 9 h 12"/>
                <a:gd name="T6" fmla="*/ 26 w 36"/>
                <a:gd name="T7" fmla="*/ 3 h 12"/>
                <a:gd name="T8" fmla="*/ 32 w 36"/>
                <a:gd name="T9" fmla="*/ 1 h 12"/>
                <a:gd name="T10" fmla="*/ 36 w 36"/>
                <a:gd name="T11" fmla="*/ 0 h 12"/>
                <a:gd name="T12" fmla="*/ 30 w 36"/>
                <a:gd name="T13" fmla="*/ 0 h 12"/>
                <a:gd name="T14" fmla="*/ 13 w 36"/>
                <a:gd name="T15" fmla="*/ 6 h 12"/>
                <a:gd name="T16" fmla="*/ 6 w 36"/>
                <a:gd name="T17" fmla="*/ 8 h 12"/>
                <a:gd name="T18" fmla="*/ 0 w 36"/>
                <a:gd name="T19" fmla="*/ 9 h 12"/>
                <a:gd name="T20" fmla="*/ 0 w 36"/>
                <a:gd name="T21" fmla="*/ 9 h 12"/>
                <a:gd name="T22" fmla="*/ 11 w 36"/>
                <a:gd name="T2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2">
                  <a:moveTo>
                    <a:pt x="11" y="12"/>
                  </a:moveTo>
                  <a:cubicBezTo>
                    <a:pt x="11" y="12"/>
                    <a:pt x="12" y="12"/>
                    <a:pt x="12" y="12"/>
                  </a:cubicBezTo>
                  <a:cubicBezTo>
                    <a:pt x="15" y="11"/>
                    <a:pt x="16" y="10"/>
                    <a:pt x="18" y="9"/>
                  </a:cubicBezTo>
                  <a:cubicBezTo>
                    <a:pt x="21" y="7"/>
                    <a:pt x="24" y="5"/>
                    <a:pt x="26" y="3"/>
                  </a:cubicBezTo>
                  <a:cubicBezTo>
                    <a:pt x="28" y="2"/>
                    <a:pt x="30" y="1"/>
                    <a:pt x="32" y="1"/>
                  </a:cubicBezTo>
                  <a:cubicBezTo>
                    <a:pt x="33" y="1"/>
                    <a:pt x="35" y="0"/>
                    <a:pt x="36" y="0"/>
                  </a:cubicBezTo>
                  <a:cubicBezTo>
                    <a:pt x="33" y="0"/>
                    <a:pt x="31" y="0"/>
                    <a:pt x="30" y="0"/>
                  </a:cubicBezTo>
                  <a:cubicBezTo>
                    <a:pt x="24" y="0"/>
                    <a:pt x="19" y="4"/>
                    <a:pt x="13" y="6"/>
                  </a:cubicBezTo>
                  <a:cubicBezTo>
                    <a:pt x="11" y="7"/>
                    <a:pt x="8" y="7"/>
                    <a:pt x="6" y="8"/>
                  </a:cubicBezTo>
                  <a:cubicBezTo>
                    <a:pt x="4" y="8"/>
                    <a:pt x="2" y="9"/>
                    <a:pt x="0" y="9"/>
                  </a:cubicBezTo>
                  <a:cubicBezTo>
                    <a:pt x="0" y="9"/>
                    <a:pt x="0" y="9"/>
                    <a:pt x="0" y="9"/>
                  </a:cubicBezTo>
                  <a:cubicBezTo>
                    <a:pt x="4" y="9"/>
                    <a:pt x="7" y="11"/>
                    <a:pt x="11"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64" name="Picture 2244"/>
            <p:cNvPicPr>
              <a:picLocks noChangeAspect="1" noChangeArrowheads="1"/>
            </p:cNvPicPr>
            <p:nvPr/>
          </p:nvPicPr>
          <p:blipFill>
            <a:blip r:embed="rId80" cstate="screen">
              <a:extLst>
                <a:ext uri="{28A0092B-C50C-407E-A947-70E740481C1C}">
                  <a14:useLocalDpi xmlns:a14="http://schemas.microsoft.com/office/drawing/2010/main"/>
                </a:ext>
              </a:extLst>
            </a:blip>
            <a:srcRect/>
            <a:stretch>
              <a:fillRect/>
            </a:stretch>
          </p:blipFill>
          <p:spPr bwMode="auto">
            <a:xfrm>
              <a:off x="5387936" y="5356256"/>
              <a:ext cx="168276"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 name="Freeform 2245"/>
            <p:cNvSpPr>
              <a:spLocks/>
            </p:cNvSpPr>
            <p:nvPr/>
          </p:nvSpPr>
          <p:spPr bwMode="auto">
            <a:xfrm>
              <a:off x="5426037" y="5397532"/>
              <a:ext cx="55563" cy="30163"/>
            </a:xfrm>
            <a:custGeom>
              <a:avLst/>
              <a:gdLst>
                <a:gd name="T0" fmla="*/ 8 w 15"/>
                <a:gd name="T1" fmla="*/ 7 h 8"/>
                <a:gd name="T2" fmla="*/ 15 w 15"/>
                <a:gd name="T3" fmla="*/ 5 h 8"/>
                <a:gd name="T4" fmla="*/ 11 w 15"/>
                <a:gd name="T5" fmla="*/ 5 h 8"/>
                <a:gd name="T6" fmla="*/ 8 w 15"/>
                <a:gd name="T7" fmla="*/ 3 h 8"/>
                <a:gd name="T8" fmla="*/ 6 w 15"/>
                <a:gd name="T9" fmla="*/ 0 h 8"/>
                <a:gd name="T10" fmla="*/ 0 w 15"/>
                <a:gd name="T11" fmla="*/ 7 h 8"/>
                <a:gd name="T12" fmla="*/ 8 w 1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8" y="7"/>
                  </a:moveTo>
                  <a:cubicBezTo>
                    <a:pt x="11" y="7"/>
                    <a:pt x="13" y="6"/>
                    <a:pt x="15" y="5"/>
                  </a:cubicBezTo>
                  <a:cubicBezTo>
                    <a:pt x="14" y="5"/>
                    <a:pt x="13" y="6"/>
                    <a:pt x="11" y="5"/>
                  </a:cubicBezTo>
                  <a:cubicBezTo>
                    <a:pt x="10" y="5"/>
                    <a:pt x="9" y="4"/>
                    <a:pt x="8" y="3"/>
                  </a:cubicBezTo>
                  <a:cubicBezTo>
                    <a:pt x="7" y="2"/>
                    <a:pt x="6" y="1"/>
                    <a:pt x="6" y="0"/>
                  </a:cubicBezTo>
                  <a:cubicBezTo>
                    <a:pt x="3" y="2"/>
                    <a:pt x="2" y="5"/>
                    <a:pt x="0" y="7"/>
                  </a:cubicBezTo>
                  <a:cubicBezTo>
                    <a:pt x="2" y="8"/>
                    <a:pt x="6" y="8"/>
                    <a:pt x="8"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2246"/>
            <p:cNvSpPr>
              <a:spLocks/>
            </p:cNvSpPr>
            <p:nvPr/>
          </p:nvSpPr>
          <p:spPr bwMode="auto">
            <a:xfrm>
              <a:off x="5486362" y="5392769"/>
              <a:ext cx="115888" cy="68263"/>
            </a:xfrm>
            <a:custGeom>
              <a:avLst/>
              <a:gdLst>
                <a:gd name="T0" fmla="*/ 14 w 31"/>
                <a:gd name="T1" fmla="*/ 4 h 18"/>
                <a:gd name="T2" fmla="*/ 11 w 31"/>
                <a:gd name="T3" fmla="*/ 7 h 18"/>
                <a:gd name="T4" fmla="*/ 8 w 31"/>
                <a:gd name="T5" fmla="*/ 12 h 18"/>
                <a:gd name="T6" fmla="*/ 0 w 31"/>
                <a:gd name="T7" fmla="*/ 18 h 18"/>
                <a:gd name="T8" fmla="*/ 0 w 31"/>
                <a:gd name="T9" fmla="*/ 18 h 18"/>
                <a:gd name="T10" fmla="*/ 11 w 31"/>
                <a:gd name="T11" fmla="*/ 14 h 18"/>
                <a:gd name="T12" fmla="*/ 16 w 31"/>
                <a:gd name="T13" fmla="*/ 4 h 18"/>
                <a:gd name="T14" fmla="*/ 22 w 31"/>
                <a:gd name="T15" fmla="*/ 3 h 18"/>
                <a:gd name="T16" fmla="*/ 27 w 31"/>
                <a:gd name="T17" fmla="*/ 2 h 18"/>
                <a:gd name="T18" fmla="*/ 31 w 31"/>
                <a:gd name="T19" fmla="*/ 1 h 18"/>
                <a:gd name="T20" fmla="*/ 30 w 31"/>
                <a:gd name="T21" fmla="*/ 0 h 18"/>
                <a:gd name="T22" fmla="*/ 27 w 31"/>
                <a:gd name="T23" fmla="*/ 2 h 18"/>
                <a:gd name="T24" fmla="*/ 22 w 31"/>
                <a:gd name="T25" fmla="*/ 2 h 18"/>
                <a:gd name="T26" fmla="*/ 15 w 31"/>
                <a:gd name="T27" fmla="*/ 3 h 18"/>
                <a:gd name="T28" fmla="*/ 14 w 31"/>
                <a:gd name="T2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8">
                  <a:moveTo>
                    <a:pt x="14" y="4"/>
                  </a:moveTo>
                  <a:cubicBezTo>
                    <a:pt x="13" y="5"/>
                    <a:pt x="12" y="6"/>
                    <a:pt x="11" y="7"/>
                  </a:cubicBezTo>
                  <a:cubicBezTo>
                    <a:pt x="9" y="8"/>
                    <a:pt x="9" y="10"/>
                    <a:pt x="8" y="12"/>
                  </a:cubicBezTo>
                  <a:cubicBezTo>
                    <a:pt x="6" y="15"/>
                    <a:pt x="4" y="17"/>
                    <a:pt x="0" y="18"/>
                  </a:cubicBezTo>
                  <a:cubicBezTo>
                    <a:pt x="0" y="18"/>
                    <a:pt x="0" y="18"/>
                    <a:pt x="0" y="18"/>
                  </a:cubicBezTo>
                  <a:cubicBezTo>
                    <a:pt x="4" y="18"/>
                    <a:pt x="8" y="16"/>
                    <a:pt x="11" y="14"/>
                  </a:cubicBezTo>
                  <a:cubicBezTo>
                    <a:pt x="13" y="12"/>
                    <a:pt x="16" y="8"/>
                    <a:pt x="16" y="4"/>
                  </a:cubicBezTo>
                  <a:cubicBezTo>
                    <a:pt x="18" y="2"/>
                    <a:pt x="20" y="3"/>
                    <a:pt x="22" y="3"/>
                  </a:cubicBezTo>
                  <a:cubicBezTo>
                    <a:pt x="24" y="3"/>
                    <a:pt x="25" y="3"/>
                    <a:pt x="27" y="2"/>
                  </a:cubicBezTo>
                  <a:cubicBezTo>
                    <a:pt x="28" y="2"/>
                    <a:pt x="29" y="1"/>
                    <a:pt x="31" y="1"/>
                  </a:cubicBezTo>
                  <a:cubicBezTo>
                    <a:pt x="30" y="0"/>
                    <a:pt x="30" y="0"/>
                    <a:pt x="30" y="0"/>
                  </a:cubicBezTo>
                  <a:cubicBezTo>
                    <a:pt x="29" y="0"/>
                    <a:pt x="28" y="1"/>
                    <a:pt x="27" y="2"/>
                  </a:cubicBezTo>
                  <a:cubicBezTo>
                    <a:pt x="25" y="2"/>
                    <a:pt x="23" y="2"/>
                    <a:pt x="22" y="2"/>
                  </a:cubicBezTo>
                  <a:cubicBezTo>
                    <a:pt x="20" y="2"/>
                    <a:pt x="17" y="2"/>
                    <a:pt x="15" y="3"/>
                  </a:cubicBezTo>
                  <a:cubicBezTo>
                    <a:pt x="15" y="3"/>
                    <a:pt x="14" y="4"/>
                    <a:pt x="14"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2247"/>
            <p:cNvSpPr>
              <a:spLocks noEditPoints="1"/>
            </p:cNvSpPr>
            <p:nvPr/>
          </p:nvSpPr>
          <p:spPr bwMode="auto">
            <a:xfrm>
              <a:off x="5406986" y="5389594"/>
              <a:ext cx="134938" cy="71438"/>
            </a:xfrm>
            <a:custGeom>
              <a:avLst/>
              <a:gdLst>
                <a:gd name="T0" fmla="*/ 22 w 36"/>
                <a:gd name="T1" fmla="*/ 4 h 19"/>
                <a:gd name="T2" fmla="*/ 26 w 36"/>
                <a:gd name="T3" fmla="*/ 5 h 19"/>
                <a:gd name="T4" fmla="*/ 22 w 36"/>
                <a:gd name="T5" fmla="*/ 6 h 19"/>
                <a:gd name="T6" fmla="*/ 19 w 36"/>
                <a:gd name="T7" fmla="*/ 7 h 19"/>
                <a:gd name="T8" fmla="*/ 17 w 36"/>
                <a:gd name="T9" fmla="*/ 7 h 19"/>
                <a:gd name="T10" fmla="*/ 14 w 36"/>
                <a:gd name="T11" fmla="*/ 6 h 19"/>
                <a:gd name="T12" fmla="*/ 14 w 36"/>
                <a:gd name="T13" fmla="*/ 5 h 19"/>
                <a:gd name="T14" fmla="*/ 12 w 36"/>
                <a:gd name="T15" fmla="*/ 4 h 19"/>
                <a:gd name="T16" fmla="*/ 13 w 36"/>
                <a:gd name="T17" fmla="*/ 5 h 19"/>
                <a:gd name="T18" fmla="*/ 14 w 36"/>
                <a:gd name="T19" fmla="*/ 6 h 19"/>
                <a:gd name="T20" fmla="*/ 15 w 36"/>
                <a:gd name="T21" fmla="*/ 7 h 19"/>
                <a:gd name="T22" fmla="*/ 17 w 36"/>
                <a:gd name="T23" fmla="*/ 8 h 19"/>
                <a:gd name="T24" fmla="*/ 16 w 36"/>
                <a:gd name="T25" fmla="*/ 8 h 19"/>
                <a:gd name="T26" fmla="*/ 11 w 36"/>
                <a:gd name="T27" fmla="*/ 10 h 19"/>
                <a:gd name="T28" fmla="*/ 8 w 36"/>
                <a:gd name="T29" fmla="*/ 10 h 19"/>
                <a:gd name="T30" fmla="*/ 5 w 36"/>
                <a:gd name="T31" fmla="*/ 9 h 19"/>
                <a:gd name="T32" fmla="*/ 11 w 36"/>
                <a:gd name="T33" fmla="*/ 10 h 19"/>
                <a:gd name="T34" fmla="*/ 11 w 36"/>
                <a:gd name="T35" fmla="*/ 11 h 19"/>
                <a:gd name="T36" fmla="*/ 5 w 36"/>
                <a:gd name="T37" fmla="*/ 13 h 19"/>
                <a:gd name="T38" fmla="*/ 9 w 36"/>
                <a:gd name="T39" fmla="*/ 12 h 19"/>
                <a:gd name="T40" fmla="*/ 14 w 36"/>
                <a:gd name="T41" fmla="*/ 10 h 19"/>
                <a:gd name="T42" fmla="*/ 22 w 36"/>
                <a:gd name="T43" fmla="*/ 7 h 19"/>
                <a:gd name="T44" fmla="*/ 26 w 36"/>
                <a:gd name="T45" fmla="*/ 6 h 19"/>
                <a:gd name="T46" fmla="*/ 30 w 36"/>
                <a:gd name="T47" fmla="*/ 6 h 19"/>
                <a:gd name="T48" fmla="*/ 26 w 36"/>
                <a:gd name="T49" fmla="*/ 7 h 19"/>
                <a:gd name="T50" fmla="*/ 22 w 36"/>
                <a:gd name="T51" fmla="*/ 10 h 19"/>
                <a:gd name="T52" fmla="*/ 17 w 36"/>
                <a:gd name="T53" fmla="*/ 14 h 19"/>
                <a:gd name="T54" fmla="*/ 11 w 36"/>
                <a:gd name="T55" fmla="*/ 17 h 19"/>
                <a:gd name="T56" fmla="*/ 20 w 36"/>
                <a:gd name="T57" fmla="*/ 13 h 19"/>
                <a:gd name="T58" fmla="*/ 25 w 36"/>
                <a:gd name="T59" fmla="*/ 9 h 19"/>
                <a:gd name="T60" fmla="*/ 28 w 36"/>
                <a:gd name="T61" fmla="*/ 7 h 19"/>
                <a:gd name="T62" fmla="*/ 33 w 36"/>
                <a:gd name="T63" fmla="*/ 6 h 19"/>
                <a:gd name="T64" fmla="*/ 33 w 36"/>
                <a:gd name="T65" fmla="*/ 6 h 19"/>
                <a:gd name="T66" fmla="*/ 30 w 36"/>
                <a:gd name="T67" fmla="*/ 10 h 19"/>
                <a:gd name="T68" fmla="*/ 26 w 36"/>
                <a:gd name="T69" fmla="*/ 16 h 19"/>
                <a:gd name="T70" fmla="*/ 23 w 36"/>
                <a:gd name="T71" fmla="*/ 19 h 19"/>
                <a:gd name="T72" fmla="*/ 28 w 36"/>
                <a:gd name="T73" fmla="*/ 15 h 19"/>
                <a:gd name="T74" fmla="*/ 29 w 36"/>
                <a:gd name="T75" fmla="*/ 13 h 19"/>
                <a:gd name="T76" fmla="*/ 32 w 36"/>
                <a:gd name="T77" fmla="*/ 9 h 19"/>
                <a:gd name="T78" fmla="*/ 35 w 36"/>
                <a:gd name="T79" fmla="*/ 5 h 19"/>
                <a:gd name="T80" fmla="*/ 36 w 36"/>
                <a:gd name="T81" fmla="*/ 4 h 19"/>
                <a:gd name="T82" fmla="*/ 33 w 36"/>
                <a:gd name="T83" fmla="*/ 4 h 19"/>
                <a:gd name="T84" fmla="*/ 32 w 36"/>
                <a:gd name="T85" fmla="*/ 4 h 19"/>
                <a:gd name="T86" fmla="*/ 30 w 36"/>
                <a:gd name="T87" fmla="*/ 3 h 19"/>
                <a:gd name="T88" fmla="*/ 30 w 36"/>
                <a:gd name="T89" fmla="*/ 3 h 19"/>
                <a:gd name="T90" fmla="*/ 27 w 36"/>
                <a:gd name="T91" fmla="*/ 1 h 19"/>
                <a:gd name="T92" fmla="*/ 25 w 36"/>
                <a:gd name="T93" fmla="*/ 0 h 19"/>
                <a:gd name="T94" fmla="*/ 27 w 36"/>
                <a:gd name="T95" fmla="*/ 1 h 19"/>
                <a:gd name="T96" fmla="*/ 30 w 36"/>
                <a:gd name="T97" fmla="*/ 3 h 19"/>
                <a:gd name="T98" fmla="*/ 30 w 36"/>
                <a:gd name="T99" fmla="*/ 3 h 19"/>
                <a:gd name="T100" fmla="*/ 31 w 36"/>
                <a:gd name="T101" fmla="*/ 5 h 19"/>
                <a:gd name="T102" fmla="*/ 26 w 36"/>
                <a:gd name="T103" fmla="*/ 4 h 19"/>
                <a:gd name="T104" fmla="*/ 22 w 36"/>
                <a:gd name="T105" fmla="*/ 3 h 19"/>
                <a:gd name="T106" fmla="*/ 19 w 36"/>
                <a:gd name="T107" fmla="*/ 3 h 19"/>
                <a:gd name="T108" fmla="*/ 16 w 36"/>
                <a:gd name="T109" fmla="*/ 1 h 19"/>
                <a:gd name="T110" fmla="*/ 21 w 36"/>
                <a:gd name="T111" fmla="*/ 3 h 19"/>
                <a:gd name="T112" fmla="*/ 17 w 36"/>
                <a:gd name="T113" fmla="*/ 8 h 19"/>
                <a:gd name="T114" fmla="*/ 17 w 36"/>
                <a:gd name="T115"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19">
                  <a:moveTo>
                    <a:pt x="21" y="3"/>
                  </a:moveTo>
                  <a:cubicBezTo>
                    <a:pt x="21" y="4"/>
                    <a:pt x="21" y="4"/>
                    <a:pt x="22" y="4"/>
                  </a:cubicBezTo>
                  <a:cubicBezTo>
                    <a:pt x="23" y="4"/>
                    <a:pt x="23" y="4"/>
                    <a:pt x="23" y="4"/>
                  </a:cubicBezTo>
                  <a:cubicBezTo>
                    <a:pt x="24" y="4"/>
                    <a:pt x="25" y="4"/>
                    <a:pt x="26" y="5"/>
                  </a:cubicBezTo>
                  <a:cubicBezTo>
                    <a:pt x="25" y="5"/>
                    <a:pt x="24" y="5"/>
                    <a:pt x="24" y="5"/>
                  </a:cubicBezTo>
                  <a:cubicBezTo>
                    <a:pt x="23" y="5"/>
                    <a:pt x="22" y="5"/>
                    <a:pt x="22" y="6"/>
                  </a:cubicBezTo>
                  <a:cubicBezTo>
                    <a:pt x="21" y="6"/>
                    <a:pt x="20" y="6"/>
                    <a:pt x="19" y="7"/>
                  </a:cubicBezTo>
                  <a:cubicBezTo>
                    <a:pt x="19" y="7"/>
                    <a:pt x="19" y="7"/>
                    <a:pt x="19" y="7"/>
                  </a:cubicBezTo>
                  <a:cubicBezTo>
                    <a:pt x="19" y="7"/>
                    <a:pt x="18" y="7"/>
                    <a:pt x="18" y="7"/>
                  </a:cubicBezTo>
                  <a:cubicBezTo>
                    <a:pt x="17" y="7"/>
                    <a:pt x="17" y="7"/>
                    <a:pt x="17" y="7"/>
                  </a:cubicBezTo>
                  <a:cubicBezTo>
                    <a:pt x="16" y="7"/>
                    <a:pt x="16" y="7"/>
                    <a:pt x="15" y="7"/>
                  </a:cubicBezTo>
                  <a:cubicBezTo>
                    <a:pt x="15" y="6"/>
                    <a:pt x="15" y="6"/>
                    <a:pt x="14" y="6"/>
                  </a:cubicBezTo>
                  <a:cubicBezTo>
                    <a:pt x="14" y="6"/>
                    <a:pt x="14" y="6"/>
                    <a:pt x="14" y="6"/>
                  </a:cubicBezTo>
                  <a:cubicBezTo>
                    <a:pt x="14" y="6"/>
                    <a:pt x="14" y="6"/>
                    <a:pt x="14" y="5"/>
                  </a:cubicBezTo>
                  <a:cubicBezTo>
                    <a:pt x="13" y="5"/>
                    <a:pt x="13" y="5"/>
                    <a:pt x="13" y="5"/>
                  </a:cubicBezTo>
                  <a:cubicBezTo>
                    <a:pt x="13" y="5"/>
                    <a:pt x="12" y="4"/>
                    <a:pt x="12" y="4"/>
                  </a:cubicBezTo>
                  <a:cubicBezTo>
                    <a:pt x="12" y="4"/>
                    <a:pt x="12" y="3"/>
                    <a:pt x="11" y="3"/>
                  </a:cubicBezTo>
                  <a:cubicBezTo>
                    <a:pt x="12" y="4"/>
                    <a:pt x="12" y="4"/>
                    <a:pt x="13" y="5"/>
                  </a:cubicBezTo>
                  <a:cubicBezTo>
                    <a:pt x="13" y="5"/>
                    <a:pt x="13" y="6"/>
                    <a:pt x="13" y="6"/>
                  </a:cubicBezTo>
                  <a:cubicBezTo>
                    <a:pt x="13" y="6"/>
                    <a:pt x="14" y="6"/>
                    <a:pt x="14" y="6"/>
                  </a:cubicBezTo>
                  <a:cubicBezTo>
                    <a:pt x="14" y="6"/>
                    <a:pt x="14" y="6"/>
                    <a:pt x="14" y="6"/>
                  </a:cubicBezTo>
                  <a:cubicBezTo>
                    <a:pt x="14" y="7"/>
                    <a:pt x="15" y="7"/>
                    <a:pt x="15" y="7"/>
                  </a:cubicBezTo>
                  <a:cubicBezTo>
                    <a:pt x="16" y="7"/>
                    <a:pt x="16" y="8"/>
                    <a:pt x="16" y="8"/>
                  </a:cubicBezTo>
                  <a:cubicBezTo>
                    <a:pt x="17" y="8"/>
                    <a:pt x="17" y="8"/>
                    <a:pt x="17" y="8"/>
                  </a:cubicBezTo>
                  <a:cubicBezTo>
                    <a:pt x="17" y="8"/>
                    <a:pt x="16" y="8"/>
                    <a:pt x="16" y="8"/>
                  </a:cubicBezTo>
                  <a:cubicBezTo>
                    <a:pt x="16" y="8"/>
                    <a:pt x="16" y="8"/>
                    <a:pt x="16" y="8"/>
                  </a:cubicBezTo>
                  <a:cubicBezTo>
                    <a:pt x="15" y="9"/>
                    <a:pt x="15" y="9"/>
                    <a:pt x="14" y="9"/>
                  </a:cubicBezTo>
                  <a:cubicBezTo>
                    <a:pt x="13" y="9"/>
                    <a:pt x="12" y="9"/>
                    <a:pt x="11" y="10"/>
                  </a:cubicBezTo>
                  <a:cubicBezTo>
                    <a:pt x="11" y="10"/>
                    <a:pt x="10" y="10"/>
                    <a:pt x="10" y="10"/>
                  </a:cubicBezTo>
                  <a:cubicBezTo>
                    <a:pt x="9" y="10"/>
                    <a:pt x="9" y="10"/>
                    <a:pt x="8" y="10"/>
                  </a:cubicBezTo>
                  <a:cubicBezTo>
                    <a:pt x="8" y="10"/>
                    <a:pt x="7" y="10"/>
                    <a:pt x="7" y="10"/>
                  </a:cubicBezTo>
                  <a:cubicBezTo>
                    <a:pt x="6" y="10"/>
                    <a:pt x="6" y="9"/>
                    <a:pt x="5" y="9"/>
                  </a:cubicBezTo>
                  <a:cubicBezTo>
                    <a:pt x="6" y="10"/>
                    <a:pt x="7" y="10"/>
                    <a:pt x="8" y="10"/>
                  </a:cubicBezTo>
                  <a:cubicBezTo>
                    <a:pt x="9" y="10"/>
                    <a:pt x="10" y="10"/>
                    <a:pt x="11" y="10"/>
                  </a:cubicBezTo>
                  <a:cubicBezTo>
                    <a:pt x="12" y="10"/>
                    <a:pt x="13" y="10"/>
                    <a:pt x="13" y="10"/>
                  </a:cubicBezTo>
                  <a:cubicBezTo>
                    <a:pt x="13" y="10"/>
                    <a:pt x="12" y="11"/>
                    <a:pt x="11" y="11"/>
                  </a:cubicBezTo>
                  <a:cubicBezTo>
                    <a:pt x="11" y="11"/>
                    <a:pt x="10" y="11"/>
                    <a:pt x="9" y="12"/>
                  </a:cubicBezTo>
                  <a:cubicBezTo>
                    <a:pt x="8" y="12"/>
                    <a:pt x="6" y="13"/>
                    <a:pt x="5" y="13"/>
                  </a:cubicBezTo>
                  <a:cubicBezTo>
                    <a:pt x="3" y="13"/>
                    <a:pt x="2" y="14"/>
                    <a:pt x="0" y="14"/>
                  </a:cubicBezTo>
                  <a:cubicBezTo>
                    <a:pt x="3" y="13"/>
                    <a:pt x="6" y="13"/>
                    <a:pt x="9" y="12"/>
                  </a:cubicBezTo>
                  <a:cubicBezTo>
                    <a:pt x="10" y="12"/>
                    <a:pt x="11" y="12"/>
                    <a:pt x="12" y="11"/>
                  </a:cubicBezTo>
                  <a:cubicBezTo>
                    <a:pt x="12" y="11"/>
                    <a:pt x="13" y="11"/>
                    <a:pt x="14" y="10"/>
                  </a:cubicBezTo>
                  <a:cubicBezTo>
                    <a:pt x="15" y="10"/>
                    <a:pt x="17" y="9"/>
                    <a:pt x="18" y="8"/>
                  </a:cubicBezTo>
                  <a:cubicBezTo>
                    <a:pt x="19" y="8"/>
                    <a:pt x="21" y="7"/>
                    <a:pt x="22" y="7"/>
                  </a:cubicBezTo>
                  <a:cubicBezTo>
                    <a:pt x="23" y="6"/>
                    <a:pt x="23" y="6"/>
                    <a:pt x="24" y="6"/>
                  </a:cubicBezTo>
                  <a:cubicBezTo>
                    <a:pt x="25" y="6"/>
                    <a:pt x="26" y="6"/>
                    <a:pt x="26" y="6"/>
                  </a:cubicBezTo>
                  <a:cubicBezTo>
                    <a:pt x="27" y="5"/>
                    <a:pt x="28" y="5"/>
                    <a:pt x="29" y="5"/>
                  </a:cubicBezTo>
                  <a:cubicBezTo>
                    <a:pt x="29" y="6"/>
                    <a:pt x="30" y="6"/>
                    <a:pt x="30" y="6"/>
                  </a:cubicBezTo>
                  <a:cubicBezTo>
                    <a:pt x="29" y="6"/>
                    <a:pt x="29" y="6"/>
                    <a:pt x="28" y="7"/>
                  </a:cubicBezTo>
                  <a:cubicBezTo>
                    <a:pt x="27" y="7"/>
                    <a:pt x="27" y="7"/>
                    <a:pt x="26" y="7"/>
                  </a:cubicBezTo>
                  <a:cubicBezTo>
                    <a:pt x="26" y="7"/>
                    <a:pt x="25" y="8"/>
                    <a:pt x="25" y="8"/>
                  </a:cubicBezTo>
                  <a:cubicBezTo>
                    <a:pt x="24" y="9"/>
                    <a:pt x="23" y="9"/>
                    <a:pt x="22" y="10"/>
                  </a:cubicBezTo>
                  <a:cubicBezTo>
                    <a:pt x="21" y="11"/>
                    <a:pt x="21" y="12"/>
                    <a:pt x="20" y="12"/>
                  </a:cubicBezTo>
                  <a:cubicBezTo>
                    <a:pt x="19" y="13"/>
                    <a:pt x="18" y="14"/>
                    <a:pt x="17" y="14"/>
                  </a:cubicBezTo>
                  <a:cubicBezTo>
                    <a:pt x="16" y="15"/>
                    <a:pt x="15" y="15"/>
                    <a:pt x="14" y="16"/>
                  </a:cubicBezTo>
                  <a:cubicBezTo>
                    <a:pt x="13" y="16"/>
                    <a:pt x="12" y="16"/>
                    <a:pt x="11" y="17"/>
                  </a:cubicBezTo>
                  <a:cubicBezTo>
                    <a:pt x="13" y="16"/>
                    <a:pt x="15" y="16"/>
                    <a:pt x="17" y="14"/>
                  </a:cubicBezTo>
                  <a:cubicBezTo>
                    <a:pt x="18" y="14"/>
                    <a:pt x="19" y="13"/>
                    <a:pt x="20" y="13"/>
                  </a:cubicBezTo>
                  <a:cubicBezTo>
                    <a:pt x="21" y="12"/>
                    <a:pt x="22" y="11"/>
                    <a:pt x="23" y="11"/>
                  </a:cubicBezTo>
                  <a:cubicBezTo>
                    <a:pt x="23" y="10"/>
                    <a:pt x="24" y="9"/>
                    <a:pt x="25" y="9"/>
                  </a:cubicBezTo>
                  <a:cubicBezTo>
                    <a:pt x="26" y="8"/>
                    <a:pt x="26" y="8"/>
                    <a:pt x="27" y="8"/>
                  </a:cubicBezTo>
                  <a:cubicBezTo>
                    <a:pt x="27" y="8"/>
                    <a:pt x="28" y="7"/>
                    <a:pt x="28" y="7"/>
                  </a:cubicBezTo>
                  <a:cubicBezTo>
                    <a:pt x="29" y="7"/>
                    <a:pt x="30" y="6"/>
                    <a:pt x="31" y="6"/>
                  </a:cubicBezTo>
                  <a:cubicBezTo>
                    <a:pt x="32" y="6"/>
                    <a:pt x="32" y="6"/>
                    <a:pt x="33" y="6"/>
                  </a:cubicBezTo>
                  <a:cubicBezTo>
                    <a:pt x="33" y="6"/>
                    <a:pt x="33" y="6"/>
                    <a:pt x="33" y="6"/>
                  </a:cubicBezTo>
                  <a:cubicBezTo>
                    <a:pt x="33" y="6"/>
                    <a:pt x="33" y="6"/>
                    <a:pt x="33" y="6"/>
                  </a:cubicBezTo>
                  <a:cubicBezTo>
                    <a:pt x="33" y="6"/>
                    <a:pt x="32" y="7"/>
                    <a:pt x="31" y="8"/>
                  </a:cubicBezTo>
                  <a:cubicBezTo>
                    <a:pt x="31" y="9"/>
                    <a:pt x="31" y="9"/>
                    <a:pt x="30" y="10"/>
                  </a:cubicBezTo>
                  <a:cubicBezTo>
                    <a:pt x="30" y="11"/>
                    <a:pt x="29" y="12"/>
                    <a:pt x="29" y="12"/>
                  </a:cubicBezTo>
                  <a:cubicBezTo>
                    <a:pt x="28" y="14"/>
                    <a:pt x="27" y="15"/>
                    <a:pt x="26" y="16"/>
                  </a:cubicBezTo>
                  <a:cubicBezTo>
                    <a:pt x="26" y="17"/>
                    <a:pt x="25" y="17"/>
                    <a:pt x="25" y="17"/>
                  </a:cubicBezTo>
                  <a:cubicBezTo>
                    <a:pt x="24" y="18"/>
                    <a:pt x="23" y="18"/>
                    <a:pt x="23" y="19"/>
                  </a:cubicBezTo>
                  <a:cubicBezTo>
                    <a:pt x="24" y="18"/>
                    <a:pt x="25" y="17"/>
                    <a:pt x="27" y="16"/>
                  </a:cubicBezTo>
                  <a:cubicBezTo>
                    <a:pt x="27" y="16"/>
                    <a:pt x="28" y="15"/>
                    <a:pt x="28" y="15"/>
                  </a:cubicBezTo>
                  <a:cubicBezTo>
                    <a:pt x="28" y="14"/>
                    <a:pt x="29" y="14"/>
                    <a:pt x="29" y="14"/>
                  </a:cubicBezTo>
                  <a:cubicBezTo>
                    <a:pt x="29" y="13"/>
                    <a:pt x="29" y="13"/>
                    <a:pt x="29" y="13"/>
                  </a:cubicBezTo>
                  <a:cubicBezTo>
                    <a:pt x="29" y="13"/>
                    <a:pt x="29" y="13"/>
                    <a:pt x="30" y="13"/>
                  </a:cubicBezTo>
                  <a:cubicBezTo>
                    <a:pt x="30" y="11"/>
                    <a:pt x="31" y="10"/>
                    <a:pt x="32" y="9"/>
                  </a:cubicBezTo>
                  <a:cubicBezTo>
                    <a:pt x="32" y="8"/>
                    <a:pt x="33" y="7"/>
                    <a:pt x="33" y="7"/>
                  </a:cubicBezTo>
                  <a:cubicBezTo>
                    <a:pt x="34" y="6"/>
                    <a:pt x="34" y="6"/>
                    <a:pt x="35" y="5"/>
                  </a:cubicBezTo>
                  <a:cubicBezTo>
                    <a:pt x="35" y="5"/>
                    <a:pt x="35" y="5"/>
                    <a:pt x="36" y="5"/>
                  </a:cubicBezTo>
                  <a:cubicBezTo>
                    <a:pt x="36" y="5"/>
                    <a:pt x="36" y="5"/>
                    <a:pt x="36" y="4"/>
                  </a:cubicBezTo>
                  <a:cubicBezTo>
                    <a:pt x="36" y="4"/>
                    <a:pt x="36" y="4"/>
                    <a:pt x="35" y="4"/>
                  </a:cubicBezTo>
                  <a:cubicBezTo>
                    <a:pt x="35" y="4"/>
                    <a:pt x="34" y="4"/>
                    <a:pt x="33" y="4"/>
                  </a:cubicBezTo>
                  <a:cubicBezTo>
                    <a:pt x="33" y="4"/>
                    <a:pt x="32" y="5"/>
                    <a:pt x="32" y="5"/>
                  </a:cubicBezTo>
                  <a:cubicBezTo>
                    <a:pt x="32" y="4"/>
                    <a:pt x="32" y="4"/>
                    <a:pt x="32" y="4"/>
                  </a:cubicBezTo>
                  <a:cubicBezTo>
                    <a:pt x="31" y="4"/>
                    <a:pt x="31" y="4"/>
                    <a:pt x="31" y="3"/>
                  </a:cubicBezTo>
                  <a:cubicBezTo>
                    <a:pt x="31" y="3"/>
                    <a:pt x="31" y="3"/>
                    <a:pt x="30" y="3"/>
                  </a:cubicBezTo>
                  <a:cubicBezTo>
                    <a:pt x="30" y="3"/>
                    <a:pt x="30" y="3"/>
                    <a:pt x="30" y="3"/>
                  </a:cubicBezTo>
                  <a:cubicBezTo>
                    <a:pt x="30" y="3"/>
                    <a:pt x="30" y="3"/>
                    <a:pt x="30" y="3"/>
                  </a:cubicBezTo>
                  <a:cubicBezTo>
                    <a:pt x="30" y="2"/>
                    <a:pt x="29" y="2"/>
                    <a:pt x="29" y="2"/>
                  </a:cubicBezTo>
                  <a:cubicBezTo>
                    <a:pt x="28" y="1"/>
                    <a:pt x="28" y="1"/>
                    <a:pt x="27" y="1"/>
                  </a:cubicBezTo>
                  <a:cubicBezTo>
                    <a:pt x="27" y="0"/>
                    <a:pt x="26" y="0"/>
                    <a:pt x="26" y="0"/>
                  </a:cubicBezTo>
                  <a:cubicBezTo>
                    <a:pt x="26" y="0"/>
                    <a:pt x="25" y="0"/>
                    <a:pt x="25" y="0"/>
                  </a:cubicBezTo>
                  <a:cubicBezTo>
                    <a:pt x="25" y="0"/>
                    <a:pt x="26" y="0"/>
                    <a:pt x="26" y="0"/>
                  </a:cubicBezTo>
                  <a:cubicBezTo>
                    <a:pt x="26" y="0"/>
                    <a:pt x="27" y="1"/>
                    <a:pt x="27" y="1"/>
                  </a:cubicBezTo>
                  <a:cubicBezTo>
                    <a:pt x="28" y="1"/>
                    <a:pt x="28" y="2"/>
                    <a:pt x="29" y="2"/>
                  </a:cubicBezTo>
                  <a:cubicBezTo>
                    <a:pt x="29" y="3"/>
                    <a:pt x="29" y="3"/>
                    <a:pt x="30" y="3"/>
                  </a:cubicBezTo>
                  <a:cubicBezTo>
                    <a:pt x="30" y="3"/>
                    <a:pt x="30" y="3"/>
                    <a:pt x="30" y="3"/>
                  </a:cubicBezTo>
                  <a:cubicBezTo>
                    <a:pt x="30" y="3"/>
                    <a:pt x="30" y="3"/>
                    <a:pt x="30" y="3"/>
                  </a:cubicBezTo>
                  <a:cubicBezTo>
                    <a:pt x="30" y="4"/>
                    <a:pt x="30" y="4"/>
                    <a:pt x="30" y="4"/>
                  </a:cubicBezTo>
                  <a:cubicBezTo>
                    <a:pt x="30" y="4"/>
                    <a:pt x="31" y="4"/>
                    <a:pt x="31" y="5"/>
                  </a:cubicBezTo>
                  <a:cubicBezTo>
                    <a:pt x="30" y="4"/>
                    <a:pt x="30" y="4"/>
                    <a:pt x="30" y="4"/>
                  </a:cubicBezTo>
                  <a:cubicBezTo>
                    <a:pt x="26" y="4"/>
                    <a:pt x="26" y="4"/>
                    <a:pt x="26" y="4"/>
                  </a:cubicBezTo>
                  <a:cubicBezTo>
                    <a:pt x="25" y="4"/>
                    <a:pt x="24" y="4"/>
                    <a:pt x="23" y="3"/>
                  </a:cubicBezTo>
                  <a:cubicBezTo>
                    <a:pt x="22" y="3"/>
                    <a:pt x="22" y="3"/>
                    <a:pt x="22" y="3"/>
                  </a:cubicBezTo>
                  <a:cubicBezTo>
                    <a:pt x="22" y="3"/>
                    <a:pt x="21" y="3"/>
                    <a:pt x="21" y="3"/>
                  </a:cubicBezTo>
                  <a:cubicBezTo>
                    <a:pt x="20" y="3"/>
                    <a:pt x="20" y="3"/>
                    <a:pt x="19" y="3"/>
                  </a:cubicBezTo>
                  <a:cubicBezTo>
                    <a:pt x="19" y="2"/>
                    <a:pt x="18" y="2"/>
                    <a:pt x="18" y="2"/>
                  </a:cubicBezTo>
                  <a:cubicBezTo>
                    <a:pt x="17" y="1"/>
                    <a:pt x="17" y="1"/>
                    <a:pt x="16" y="1"/>
                  </a:cubicBezTo>
                  <a:cubicBezTo>
                    <a:pt x="17" y="2"/>
                    <a:pt x="18" y="2"/>
                    <a:pt x="19" y="3"/>
                  </a:cubicBezTo>
                  <a:cubicBezTo>
                    <a:pt x="20" y="3"/>
                    <a:pt x="20" y="3"/>
                    <a:pt x="21" y="3"/>
                  </a:cubicBezTo>
                  <a:close/>
                  <a:moveTo>
                    <a:pt x="17" y="8"/>
                  </a:moveTo>
                  <a:cubicBezTo>
                    <a:pt x="17" y="8"/>
                    <a:pt x="17" y="8"/>
                    <a:pt x="17" y="8"/>
                  </a:cubicBezTo>
                  <a:cubicBezTo>
                    <a:pt x="17" y="8"/>
                    <a:pt x="17" y="8"/>
                    <a:pt x="17" y="8"/>
                  </a:cubicBezTo>
                  <a:cubicBezTo>
                    <a:pt x="17" y="8"/>
                    <a:pt x="17" y="8"/>
                    <a:pt x="17"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2248"/>
            <p:cNvSpPr>
              <a:spLocks/>
            </p:cNvSpPr>
            <p:nvPr/>
          </p:nvSpPr>
          <p:spPr bwMode="auto">
            <a:xfrm>
              <a:off x="6191216" y="5141942"/>
              <a:ext cx="65088" cy="123826"/>
            </a:xfrm>
            <a:custGeom>
              <a:avLst/>
              <a:gdLst>
                <a:gd name="T0" fmla="*/ 17 w 17"/>
                <a:gd name="T1" fmla="*/ 21 h 33"/>
                <a:gd name="T2" fmla="*/ 16 w 17"/>
                <a:gd name="T3" fmla="*/ 20 h 33"/>
                <a:gd name="T4" fmla="*/ 12 w 17"/>
                <a:gd name="T5" fmla="*/ 14 h 33"/>
                <a:gd name="T6" fmla="*/ 5 w 17"/>
                <a:gd name="T7" fmla="*/ 8 h 33"/>
                <a:gd name="T8" fmla="*/ 2 w 17"/>
                <a:gd name="T9" fmla="*/ 3 h 33"/>
                <a:gd name="T10" fmla="*/ 0 w 17"/>
                <a:gd name="T11" fmla="*/ 0 h 33"/>
                <a:gd name="T12" fmla="*/ 1 w 17"/>
                <a:gd name="T13" fmla="*/ 5 h 33"/>
                <a:gd name="T14" fmla="*/ 10 w 17"/>
                <a:gd name="T15" fmla="*/ 20 h 33"/>
                <a:gd name="T16" fmla="*/ 14 w 17"/>
                <a:gd name="T17" fmla="*/ 27 h 33"/>
                <a:gd name="T18" fmla="*/ 17 w 17"/>
                <a:gd name="T19" fmla="*/ 32 h 33"/>
                <a:gd name="T20" fmla="*/ 17 w 17"/>
                <a:gd name="T21" fmla="*/ 33 h 33"/>
                <a:gd name="T22" fmla="*/ 17 w 17"/>
                <a:gd name="T23"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33">
                  <a:moveTo>
                    <a:pt x="17" y="21"/>
                  </a:moveTo>
                  <a:cubicBezTo>
                    <a:pt x="17" y="21"/>
                    <a:pt x="17" y="20"/>
                    <a:pt x="16" y="20"/>
                  </a:cubicBezTo>
                  <a:cubicBezTo>
                    <a:pt x="15" y="18"/>
                    <a:pt x="14" y="16"/>
                    <a:pt x="12" y="14"/>
                  </a:cubicBezTo>
                  <a:cubicBezTo>
                    <a:pt x="10" y="12"/>
                    <a:pt x="7" y="10"/>
                    <a:pt x="5" y="8"/>
                  </a:cubicBezTo>
                  <a:cubicBezTo>
                    <a:pt x="3" y="6"/>
                    <a:pt x="2" y="5"/>
                    <a:pt x="2" y="3"/>
                  </a:cubicBezTo>
                  <a:cubicBezTo>
                    <a:pt x="1" y="2"/>
                    <a:pt x="0" y="0"/>
                    <a:pt x="0" y="0"/>
                  </a:cubicBezTo>
                  <a:cubicBezTo>
                    <a:pt x="1" y="2"/>
                    <a:pt x="1" y="4"/>
                    <a:pt x="1" y="5"/>
                  </a:cubicBezTo>
                  <a:cubicBezTo>
                    <a:pt x="3" y="11"/>
                    <a:pt x="7" y="15"/>
                    <a:pt x="10" y="20"/>
                  </a:cubicBezTo>
                  <a:cubicBezTo>
                    <a:pt x="12" y="22"/>
                    <a:pt x="13" y="24"/>
                    <a:pt x="14" y="27"/>
                  </a:cubicBezTo>
                  <a:cubicBezTo>
                    <a:pt x="15" y="29"/>
                    <a:pt x="16" y="31"/>
                    <a:pt x="17" y="32"/>
                  </a:cubicBezTo>
                  <a:cubicBezTo>
                    <a:pt x="17" y="32"/>
                    <a:pt x="17" y="32"/>
                    <a:pt x="17" y="33"/>
                  </a:cubicBezTo>
                  <a:cubicBezTo>
                    <a:pt x="16" y="29"/>
                    <a:pt x="17" y="25"/>
                    <a:pt x="17" y="2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69" name="Picture 2249"/>
            <p:cNvPicPr>
              <a:picLocks noChangeAspect="1" noChangeArrowheads="1"/>
            </p:cNvPicPr>
            <p:nvPr/>
          </p:nvPicPr>
          <p:blipFill>
            <a:blip r:embed="rId81" cstate="screen">
              <a:extLst>
                <a:ext uri="{28A0092B-C50C-407E-A947-70E740481C1C}">
                  <a14:useLocalDpi xmlns:a14="http://schemas.microsoft.com/office/drawing/2010/main"/>
                </a:ext>
              </a:extLst>
            </a:blip>
            <a:srcRect/>
            <a:stretch>
              <a:fillRect/>
            </a:stretch>
          </p:blipFill>
          <p:spPr bwMode="auto">
            <a:xfrm>
              <a:off x="6175341" y="5124480"/>
              <a:ext cx="101601"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0" name="Picture 2250"/>
            <p:cNvPicPr>
              <a:picLocks noChangeAspect="1" noChangeArrowheads="1"/>
            </p:cNvPicPr>
            <p:nvPr/>
          </p:nvPicPr>
          <p:blipFill>
            <a:blip r:embed="rId82" cstate="screen">
              <a:extLst>
                <a:ext uri="{28A0092B-C50C-407E-A947-70E740481C1C}">
                  <a14:useLocalDpi xmlns:a14="http://schemas.microsoft.com/office/drawing/2010/main"/>
                </a:ext>
              </a:extLst>
            </a:blip>
            <a:srcRect/>
            <a:stretch>
              <a:fillRect/>
            </a:stretch>
          </p:blipFill>
          <p:spPr bwMode="auto">
            <a:xfrm>
              <a:off x="6149941" y="5121305"/>
              <a:ext cx="123826"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1" name="Freeform 2251"/>
            <p:cNvSpPr>
              <a:spLocks/>
            </p:cNvSpPr>
            <p:nvPr/>
          </p:nvSpPr>
          <p:spPr bwMode="auto">
            <a:xfrm>
              <a:off x="6199154" y="5191155"/>
              <a:ext cx="33338" cy="55563"/>
            </a:xfrm>
            <a:custGeom>
              <a:avLst/>
              <a:gdLst>
                <a:gd name="T0" fmla="*/ 7 w 9"/>
                <a:gd name="T1" fmla="*/ 7 h 15"/>
                <a:gd name="T2" fmla="*/ 3 w 9"/>
                <a:gd name="T3" fmla="*/ 0 h 15"/>
                <a:gd name="T4" fmla="*/ 4 w 9"/>
                <a:gd name="T5" fmla="*/ 4 h 15"/>
                <a:gd name="T6" fmla="*/ 2 w 9"/>
                <a:gd name="T7" fmla="*/ 8 h 15"/>
                <a:gd name="T8" fmla="*/ 0 w 9"/>
                <a:gd name="T9" fmla="*/ 11 h 15"/>
                <a:gd name="T10" fmla="*/ 8 w 9"/>
                <a:gd name="T11" fmla="*/ 15 h 15"/>
                <a:gd name="T12" fmla="*/ 7 w 9"/>
                <a:gd name="T13" fmla="*/ 7 h 15"/>
              </a:gdLst>
              <a:ahLst/>
              <a:cxnLst>
                <a:cxn ang="0">
                  <a:pos x="T0" y="T1"/>
                </a:cxn>
                <a:cxn ang="0">
                  <a:pos x="T2" y="T3"/>
                </a:cxn>
                <a:cxn ang="0">
                  <a:pos x="T4" y="T5"/>
                </a:cxn>
                <a:cxn ang="0">
                  <a:pos x="T6" y="T7"/>
                </a:cxn>
                <a:cxn ang="0">
                  <a:pos x="T8" y="T9"/>
                </a:cxn>
                <a:cxn ang="0">
                  <a:pos x="T10" y="T11"/>
                </a:cxn>
                <a:cxn ang="0">
                  <a:pos x="T12" y="T13"/>
                </a:cxn>
              </a:cxnLst>
              <a:rect l="0" t="0" r="r" b="b"/>
              <a:pathLst>
                <a:path w="9" h="15">
                  <a:moveTo>
                    <a:pt x="7" y="7"/>
                  </a:moveTo>
                  <a:cubicBezTo>
                    <a:pt x="6" y="4"/>
                    <a:pt x="5" y="2"/>
                    <a:pt x="3" y="0"/>
                  </a:cubicBezTo>
                  <a:cubicBezTo>
                    <a:pt x="3" y="1"/>
                    <a:pt x="4" y="3"/>
                    <a:pt x="4" y="4"/>
                  </a:cubicBezTo>
                  <a:cubicBezTo>
                    <a:pt x="5" y="6"/>
                    <a:pt x="3" y="7"/>
                    <a:pt x="2" y="8"/>
                  </a:cubicBezTo>
                  <a:cubicBezTo>
                    <a:pt x="2" y="9"/>
                    <a:pt x="1" y="10"/>
                    <a:pt x="0" y="11"/>
                  </a:cubicBezTo>
                  <a:cubicBezTo>
                    <a:pt x="3" y="12"/>
                    <a:pt x="6" y="14"/>
                    <a:pt x="8" y="15"/>
                  </a:cubicBezTo>
                  <a:cubicBezTo>
                    <a:pt x="9" y="12"/>
                    <a:pt x="8" y="9"/>
                    <a:pt x="7"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2252"/>
            <p:cNvSpPr>
              <a:spLocks/>
            </p:cNvSpPr>
            <p:nvPr/>
          </p:nvSpPr>
          <p:spPr bwMode="auto">
            <a:xfrm>
              <a:off x="6161053" y="5081617"/>
              <a:ext cx="95251" cy="98426"/>
            </a:xfrm>
            <a:custGeom>
              <a:avLst/>
              <a:gdLst>
                <a:gd name="T0" fmla="*/ 8 w 25"/>
                <a:gd name="T1" fmla="*/ 16 h 26"/>
                <a:gd name="T2" fmla="*/ 12 w 25"/>
                <a:gd name="T3" fmla="*/ 18 h 26"/>
                <a:gd name="T4" fmla="*/ 17 w 25"/>
                <a:gd name="T5" fmla="*/ 19 h 26"/>
                <a:gd name="T6" fmla="*/ 25 w 25"/>
                <a:gd name="T7" fmla="*/ 26 h 26"/>
                <a:gd name="T8" fmla="*/ 25 w 25"/>
                <a:gd name="T9" fmla="*/ 26 h 26"/>
                <a:gd name="T10" fmla="*/ 18 w 25"/>
                <a:gd name="T11" fmla="*/ 16 h 26"/>
                <a:gd name="T12" fmla="*/ 7 w 25"/>
                <a:gd name="T13" fmla="*/ 14 h 26"/>
                <a:gd name="T14" fmla="*/ 5 w 25"/>
                <a:gd name="T15" fmla="*/ 8 h 26"/>
                <a:gd name="T16" fmla="*/ 3 w 25"/>
                <a:gd name="T17" fmla="*/ 3 h 26"/>
                <a:gd name="T18" fmla="*/ 1 w 25"/>
                <a:gd name="T19" fmla="*/ 0 h 26"/>
                <a:gd name="T20" fmla="*/ 0 w 25"/>
                <a:gd name="T21" fmla="*/ 1 h 26"/>
                <a:gd name="T22" fmla="*/ 3 w 25"/>
                <a:gd name="T23" fmla="*/ 3 h 26"/>
                <a:gd name="T24" fmla="*/ 4 w 25"/>
                <a:gd name="T25" fmla="*/ 8 h 26"/>
                <a:gd name="T26" fmla="*/ 7 w 25"/>
                <a:gd name="T27" fmla="*/ 14 h 26"/>
                <a:gd name="T28" fmla="*/ 8 w 25"/>
                <a:gd name="T29"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8" y="16"/>
                  </a:moveTo>
                  <a:cubicBezTo>
                    <a:pt x="9" y="16"/>
                    <a:pt x="11" y="17"/>
                    <a:pt x="12" y="18"/>
                  </a:cubicBezTo>
                  <a:cubicBezTo>
                    <a:pt x="13" y="19"/>
                    <a:pt x="15" y="19"/>
                    <a:pt x="17" y="19"/>
                  </a:cubicBezTo>
                  <a:cubicBezTo>
                    <a:pt x="20" y="21"/>
                    <a:pt x="23" y="22"/>
                    <a:pt x="25" y="26"/>
                  </a:cubicBezTo>
                  <a:cubicBezTo>
                    <a:pt x="25" y="26"/>
                    <a:pt x="25" y="26"/>
                    <a:pt x="25" y="26"/>
                  </a:cubicBezTo>
                  <a:cubicBezTo>
                    <a:pt x="24" y="22"/>
                    <a:pt x="21" y="18"/>
                    <a:pt x="18" y="16"/>
                  </a:cubicBezTo>
                  <a:cubicBezTo>
                    <a:pt x="16" y="14"/>
                    <a:pt x="11" y="12"/>
                    <a:pt x="7" y="14"/>
                  </a:cubicBezTo>
                  <a:cubicBezTo>
                    <a:pt x="5" y="12"/>
                    <a:pt x="5" y="10"/>
                    <a:pt x="5" y="8"/>
                  </a:cubicBezTo>
                  <a:cubicBezTo>
                    <a:pt x="4" y="6"/>
                    <a:pt x="4" y="4"/>
                    <a:pt x="3" y="3"/>
                  </a:cubicBezTo>
                  <a:cubicBezTo>
                    <a:pt x="3" y="2"/>
                    <a:pt x="2" y="1"/>
                    <a:pt x="1" y="0"/>
                  </a:cubicBezTo>
                  <a:cubicBezTo>
                    <a:pt x="1" y="0"/>
                    <a:pt x="1" y="1"/>
                    <a:pt x="0" y="1"/>
                  </a:cubicBezTo>
                  <a:cubicBezTo>
                    <a:pt x="1" y="1"/>
                    <a:pt x="2" y="2"/>
                    <a:pt x="3" y="3"/>
                  </a:cubicBezTo>
                  <a:cubicBezTo>
                    <a:pt x="4" y="5"/>
                    <a:pt x="4" y="6"/>
                    <a:pt x="4" y="8"/>
                  </a:cubicBezTo>
                  <a:cubicBezTo>
                    <a:pt x="5" y="10"/>
                    <a:pt x="5" y="13"/>
                    <a:pt x="7" y="14"/>
                  </a:cubicBezTo>
                  <a:cubicBezTo>
                    <a:pt x="7" y="15"/>
                    <a:pt x="7" y="15"/>
                    <a:pt x="8"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2253"/>
            <p:cNvSpPr>
              <a:spLocks noEditPoints="1"/>
            </p:cNvSpPr>
            <p:nvPr/>
          </p:nvSpPr>
          <p:spPr bwMode="auto">
            <a:xfrm>
              <a:off x="6180104" y="5134005"/>
              <a:ext cx="76200" cy="123826"/>
            </a:xfrm>
            <a:custGeom>
              <a:avLst/>
              <a:gdLst>
                <a:gd name="T0" fmla="*/ 5 w 20"/>
                <a:gd name="T1" fmla="*/ 14 h 33"/>
                <a:gd name="T2" fmla="*/ 4 w 20"/>
                <a:gd name="T3" fmla="*/ 10 h 33"/>
                <a:gd name="T4" fmla="*/ 6 w 20"/>
                <a:gd name="T5" fmla="*/ 14 h 33"/>
                <a:gd name="T6" fmla="*/ 8 w 20"/>
                <a:gd name="T7" fmla="*/ 16 h 33"/>
                <a:gd name="T8" fmla="*/ 9 w 20"/>
                <a:gd name="T9" fmla="*/ 19 h 33"/>
                <a:gd name="T10" fmla="*/ 8 w 20"/>
                <a:gd name="T11" fmla="*/ 21 h 33"/>
                <a:gd name="T12" fmla="*/ 8 w 20"/>
                <a:gd name="T13" fmla="*/ 22 h 33"/>
                <a:gd name="T14" fmla="*/ 7 w 20"/>
                <a:gd name="T15" fmla="*/ 24 h 33"/>
                <a:gd name="T16" fmla="*/ 8 w 20"/>
                <a:gd name="T17" fmla="*/ 23 h 33"/>
                <a:gd name="T18" fmla="*/ 8 w 20"/>
                <a:gd name="T19" fmla="*/ 22 h 33"/>
                <a:gd name="T20" fmla="*/ 9 w 20"/>
                <a:gd name="T21" fmla="*/ 20 h 33"/>
                <a:gd name="T22" fmla="*/ 10 w 20"/>
                <a:gd name="T23" fmla="*/ 18 h 33"/>
                <a:gd name="T24" fmla="*/ 11 w 20"/>
                <a:gd name="T25" fmla="*/ 19 h 33"/>
                <a:gd name="T26" fmla="*/ 12 w 20"/>
                <a:gd name="T27" fmla="*/ 23 h 33"/>
                <a:gd name="T28" fmla="*/ 13 w 20"/>
                <a:gd name="T29" fmla="*/ 26 h 33"/>
                <a:gd name="T30" fmla="*/ 14 w 20"/>
                <a:gd name="T31" fmla="*/ 29 h 33"/>
                <a:gd name="T32" fmla="*/ 13 w 20"/>
                <a:gd name="T33" fmla="*/ 23 h 33"/>
                <a:gd name="T34" fmla="*/ 14 w 20"/>
                <a:gd name="T35" fmla="*/ 23 h 33"/>
                <a:gd name="T36" fmla="*/ 17 w 20"/>
                <a:gd name="T37" fmla="*/ 29 h 33"/>
                <a:gd name="T38" fmla="*/ 15 w 20"/>
                <a:gd name="T39" fmla="*/ 25 h 33"/>
                <a:gd name="T40" fmla="*/ 13 w 20"/>
                <a:gd name="T41" fmla="*/ 21 h 33"/>
                <a:gd name="T42" fmla="*/ 7 w 20"/>
                <a:gd name="T43" fmla="*/ 13 h 33"/>
                <a:gd name="T44" fmla="*/ 5 w 20"/>
                <a:gd name="T45" fmla="*/ 9 h 33"/>
                <a:gd name="T46" fmla="*/ 5 w 20"/>
                <a:gd name="T47" fmla="*/ 6 h 33"/>
                <a:gd name="T48" fmla="*/ 7 w 20"/>
                <a:gd name="T49" fmla="*/ 9 h 33"/>
                <a:gd name="T50" fmla="*/ 11 w 20"/>
                <a:gd name="T51" fmla="*/ 13 h 33"/>
                <a:gd name="T52" fmla="*/ 16 w 20"/>
                <a:gd name="T53" fmla="*/ 17 h 33"/>
                <a:gd name="T54" fmla="*/ 20 w 20"/>
                <a:gd name="T55" fmla="*/ 22 h 33"/>
                <a:gd name="T56" fmla="*/ 14 w 20"/>
                <a:gd name="T57" fmla="*/ 14 h 33"/>
                <a:gd name="T58" fmla="*/ 9 w 20"/>
                <a:gd name="T59" fmla="*/ 10 h 33"/>
                <a:gd name="T60" fmla="*/ 7 w 20"/>
                <a:gd name="T61" fmla="*/ 7 h 33"/>
                <a:gd name="T62" fmla="*/ 4 w 20"/>
                <a:gd name="T63" fmla="*/ 3 h 33"/>
                <a:gd name="T64" fmla="*/ 4 w 20"/>
                <a:gd name="T65" fmla="*/ 3 h 33"/>
                <a:gd name="T66" fmla="*/ 9 w 20"/>
                <a:gd name="T67" fmla="*/ 5 h 33"/>
                <a:gd name="T68" fmla="*/ 15 w 20"/>
                <a:gd name="T69" fmla="*/ 7 h 33"/>
                <a:gd name="T70" fmla="*/ 19 w 20"/>
                <a:gd name="T71" fmla="*/ 10 h 33"/>
                <a:gd name="T72" fmla="*/ 14 w 20"/>
                <a:gd name="T73" fmla="*/ 6 h 33"/>
                <a:gd name="T74" fmla="*/ 12 w 20"/>
                <a:gd name="T75" fmla="*/ 5 h 33"/>
                <a:gd name="T76" fmla="*/ 7 w 20"/>
                <a:gd name="T77" fmla="*/ 3 h 33"/>
                <a:gd name="T78" fmla="*/ 3 w 20"/>
                <a:gd name="T79" fmla="*/ 2 h 33"/>
                <a:gd name="T80" fmla="*/ 2 w 20"/>
                <a:gd name="T81" fmla="*/ 0 h 33"/>
                <a:gd name="T82" fmla="*/ 3 w 20"/>
                <a:gd name="T83" fmla="*/ 3 h 33"/>
                <a:gd name="T84" fmla="*/ 3 w 20"/>
                <a:gd name="T85" fmla="*/ 5 h 33"/>
                <a:gd name="T86" fmla="*/ 2 w 20"/>
                <a:gd name="T87" fmla="*/ 6 h 33"/>
                <a:gd name="T88" fmla="*/ 2 w 20"/>
                <a:gd name="T89" fmla="*/ 7 h 33"/>
                <a:gd name="T90" fmla="*/ 0 w 20"/>
                <a:gd name="T91" fmla="*/ 10 h 33"/>
                <a:gd name="T92" fmla="*/ 0 w 20"/>
                <a:gd name="T93" fmla="*/ 12 h 33"/>
                <a:gd name="T94" fmla="*/ 1 w 20"/>
                <a:gd name="T95" fmla="*/ 10 h 33"/>
                <a:gd name="T96" fmla="*/ 2 w 20"/>
                <a:gd name="T97" fmla="*/ 7 h 33"/>
                <a:gd name="T98" fmla="*/ 3 w 20"/>
                <a:gd name="T99" fmla="*/ 7 h 33"/>
                <a:gd name="T100" fmla="*/ 3 w 20"/>
                <a:gd name="T101" fmla="*/ 5 h 33"/>
                <a:gd name="T102" fmla="*/ 4 w 20"/>
                <a:gd name="T103" fmla="*/ 10 h 33"/>
                <a:gd name="T104" fmla="*/ 4 w 20"/>
                <a:gd name="T105" fmla="*/ 14 h 33"/>
                <a:gd name="T106" fmla="*/ 4 w 20"/>
                <a:gd name="T107" fmla="*/ 17 h 33"/>
                <a:gd name="T108" fmla="*/ 3 w 20"/>
                <a:gd name="T109" fmla="*/ 21 h 33"/>
                <a:gd name="T110" fmla="*/ 4 w 20"/>
                <a:gd name="T111" fmla="*/ 15 h 33"/>
                <a:gd name="T112" fmla="*/ 10 w 20"/>
                <a:gd name="T113" fmla="*/ 18 h 33"/>
                <a:gd name="T114" fmla="*/ 10 w 20"/>
                <a:gd name="T115"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33">
                  <a:moveTo>
                    <a:pt x="4" y="15"/>
                  </a:moveTo>
                  <a:cubicBezTo>
                    <a:pt x="5" y="15"/>
                    <a:pt x="5" y="15"/>
                    <a:pt x="5" y="14"/>
                  </a:cubicBezTo>
                  <a:cubicBezTo>
                    <a:pt x="5" y="13"/>
                    <a:pt x="5" y="13"/>
                    <a:pt x="5" y="13"/>
                  </a:cubicBezTo>
                  <a:cubicBezTo>
                    <a:pt x="5" y="12"/>
                    <a:pt x="5" y="11"/>
                    <a:pt x="4" y="10"/>
                  </a:cubicBezTo>
                  <a:cubicBezTo>
                    <a:pt x="5" y="11"/>
                    <a:pt x="5" y="11"/>
                    <a:pt x="5" y="12"/>
                  </a:cubicBezTo>
                  <a:cubicBezTo>
                    <a:pt x="6" y="13"/>
                    <a:pt x="6" y="13"/>
                    <a:pt x="6" y="14"/>
                  </a:cubicBezTo>
                  <a:cubicBezTo>
                    <a:pt x="7" y="15"/>
                    <a:pt x="7" y="15"/>
                    <a:pt x="8" y="16"/>
                  </a:cubicBezTo>
                  <a:cubicBezTo>
                    <a:pt x="8" y="16"/>
                    <a:pt x="8" y="16"/>
                    <a:pt x="8" y="16"/>
                  </a:cubicBezTo>
                  <a:cubicBezTo>
                    <a:pt x="8" y="17"/>
                    <a:pt x="8" y="17"/>
                    <a:pt x="9" y="17"/>
                  </a:cubicBezTo>
                  <a:cubicBezTo>
                    <a:pt x="9" y="18"/>
                    <a:pt x="9" y="18"/>
                    <a:pt x="9" y="19"/>
                  </a:cubicBezTo>
                  <a:cubicBezTo>
                    <a:pt x="9" y="19"/>
                    <a:pt x="9" y="19"/>
                    <a:pt x="9" y="20"/>
                  </a:cubicBezTo>
                  <a:cubicBezTo>
                    <a:pt x="9" y="20"/>
                    <a:pt x="8" y="21"/>
                    <a:pt x="8" y="21"/>
                  </a:cubicBezTo>
                  <a:cubicBezTo>
                    <a:pt x="8" y="22"/>
                    <a:pt x="8" y="22"/>
                    <a:pt x="8" y="22"/>
                  </a:cubicBezTo>
                  <a:cubicBezTo>
                    <a:pt x="8" y="22"/>
                    <a:pt x="8" y="22"/>
                    <a:pt x="8" y="22"/>
                  </a:cubicBezTo>
                  <a:cubicBezTo>
                    <a:pt x="8" y="22"/>
                    <a:pt x="8" y="22"/>
                    <a:pt x="8" y="22"/>
                  </a:cubicBezTo>
                  <a:cubicBezTo>
                    <a:pt x="7" y="23"/>
                    <a:pt x="7" y="23"/>
                    <a:pt x="7" y="24"/>
                  </a:cubicBezTo>
                  <a:cubicBezTo>
                    <a:pt x="6" y="24"/>
                    <a:pt x="6" y="24"/>
                    <a:pt x="6" y="25"/>
                  </a:cubicBezTo>
                  <a:cubicBezTo>
                    <a:pt x="7" y="24"/>
                    <a:pt x="7" y="23"/>
                    <a:pt x="8" y="23"/>
                  </a:cubicBezTo>
                  <a:cubicBezTo>
                    <a:pt x="8" y="22"/>
                    <a:pt x="8" y="22"/>
                    <a:pt x="8" y="22"/>
                  </a:cubicBezTo>
                  <a:cubicBezTo>
                    <a:pt x="8" y="22"/>
                    <a:pt x="8" y="22"/>
                    <a:pt x="8" y="22"/>
                  </a:cubicBezTo>
                  <a:cubicBezTo>
                    <a:pt x="9" y="21"/>
                    <a:pt x="9" y="21"/>
                    <a:pt x="9" y="21"/>
                  </a:cubicBezTo>
                  <a:cubicBezTo>
                    <a:pt x="9" y="21"/>
                    <a:pt x="9" y="21"/>
                    <a:pt x="9" y="20"/>
                  </a:cubicBezTo>
                  <a:cubicBezTo>
                    <a:pt x="10" y="20"/>
                    <a:pt x="10" y="19"/>
                    <a:pt x="10" y="19"/>
                  </a:cubicBezTo>
                  <a:cubicBezTo>
                    <a:pt x="10" y="18"/>
                    <a:pt x="10" y="18"/>
                    <a:pt x="10" y="18"/>
                  </a:cubicBezTo>
                  <a:cubicBezTo>
                    <a:pt x="10" y="18"/>
                    <a:pt x="10" y="19"/>
                    <a:pt x="10" y="19"/>
                  </a:cubicBezTo>
                  <a:cubicBezTo>
                    <a:pt x="10" y="19"/>
                    <a:pt x="10" y="19"/>
                    <a:pt x="11" y="19"/>
                  </a:cubicBezTo>
                  <a:cubicBezTo>
                    <a:pt x="11" y="20"/>
                    <a:pt x="11" y="20"/>
                    <a:pt x="11" y="21"/>
                  </a:cubicBezTo>
                  <a:cubicBezTo>
                    <a:pt x="12" y="21"/>
                    <a:pt x="12" y="22"/>
                    <a:pt x="12" y="23"/>
                  </a:cubicBezTo>
                  <a:cubicBezTo>
                    <a:pt x="13" y="24"/>
                    <a:pt x="13" y="24"/>
                    <a:pt x="13" y="25"/>
                  </a:cubicBezTo>
                  <a:cubicBezTo>
                    <a:pt x="13" y="25"/>
                    <a:pt x="13" y="26"/>
                    <a:pt x="13" y="26"/>
                  </a:cubicBezTo>
                  <a:cubicBezTo>
                    <a:pt x="13" y="27"/>
                    <a:pt x="13" y="27"/>
                    <a:pt x="13" y="28"/>
                  </a:cubicBezTo>
                  <a:cubicBezTo>
                    <a:pt x="14" y="28"/>
                    <a:pt x="14" y="29"/>
                    <a:pt x="14" y="29"/>
                  </a:cubicBezTo>
                  <a:cubicBezTo>
                    <a:pt x="14" y="28"/>
                    <a:pt x="14" y="27"/>
                    <a:pt x="14" y="26"/>
                  </a:cubicBezTo>
                  <a:cubicBezTo>
                    <a:pt x="13" y="25"/>
                    <a:pt x="13" y="24"/>
                    <a:pt x="13" y="23"/>
                  </a:cubicBezTo>
                  <a:cubicBezTo>
                    <a:pt x="13" y="22"/>
                    <a:pt x="13" y="22"/>
                    <a:pt x="12" y="21"/>
                  </a:cubicBezTo>
                  <a:cubicBezTo>
                    <a:pt x="13" y="22"/>
                    <a:pt x="13" y="22"/>
                    <a:pt x="14" y="23"/>
                  </a:cubicBezTo>
                  <a:cubicBezTo>
                    <a:pt x="14" y="24"/>
                    <a:pt x="15" y="24"/>
                    <a:pt x="15" y="25"/>
                  </a:cubicBezTo>
                  <a:cubicBezTo>
                    <a:pt x="16" y="26"/>
                    <a:pt x="16" y="28"/>
                    <a:pt x="17" y="29"/>
                  </a:cubicBezTo>
                  <a:cubicBezTo>
                    <a:pt x="18" y="30"/>
                    <a:pt x="18" y="32"/>
                    <a:pt x="19" y="33"/>
                  </a:cubicBezTo>
                  <a:cubicBezTo>
                    <a:pt x="18" y="30"/>
                    <a:pt x="17" y="27"/>
                    <a:pt x="15" y="25"/>
                  </a:cubicBezTo>
                  <a:cubicBezTo>
                    <a:pt x="15" y="24"/>
                    <a:pt x="15" y="23"/>
                    <a:pt x="14" y="23"/>
                  </a:cubicBezTo>
                  <a:cubicBezTo>
                    <a:pt x="14" y="22"/>
                    <a:pt x="13" y="21"/>
                    <a:pt x="13" y="21"/>
                  </a:cubicBezTo>
                  <a:cubicBezTo>
                    <a:pt x="12" y="20"/>
                    <a:pt x="11" y="18"/>
                    <a:pt x="10" y="17"/>
                  </a:cubicBezTo>
                  <a:cubicBezTo>
                    <a:pt x="9" y="16"/>
                    <a:pt x="8" y="15"/>
                    <a:pt x="7" y="13"/>
                  </a:cubicBezTo>
                  <a:cubicBezTo>
                    <a:pt x="7" y="13"/>
                    <a:pt x="6" y="12"/>
                    <a:pt x="6" y="11"/>
                  </a:cubicBezTo>
                  <a:cubicBezTo>
                    <a:pt x="6" y="11"/>
                    <a:pt x="6" y="10"/>
                    <a:pt x="5" y="9"/>
                  </a:cubicBezTo>
                  <a:cubicBezTo>
                    <a:pt x="5" y="9"/>
                    <a:pt x="5" y="8"/>
                    <a:pt x="5" y="7"/>
                  </a:cubicBezTo>
                  <a:cubicBezTo>
                    <a:pt x="5" y="7"/>
                    <a:pt x="5" y="6"/>
                    <a:pt x="5" y="6"/>
                  </a:cubicBezTo>
                  <a:cubicBezTo>
                    <a:pt x="5" y="6"/>
                    <a:pt x="5" y="7"/>
                    <a:pt x="6" y="8"/>
                  </a:cubicBezTo>
                  <a:cubicBezTo>
                    <a:pt x="6" y="8"/>
                    <a:pt x="7" y="9"/>
                    <a:pt x="7" y="9"/>
                  </a:cubicBezTo>
                  <a:cubicBezTo>
                    <a:pt x="7" y="10"/>
                    <a:pt x="8" y="10"/>
                    <a:pt x="8" y="10"/>
                  </a:cubicBezTo>
                  <a:cubicBezTo>
                    <a:pt x="9" y="11"/>
                    <a:pt x="10" y="12"/>
                    <a:pt x="11" y="13"/>
                  </a:cubicBezTo>
                  <a:cubicBezTo>
                    <a:pt x="12" y="13"/>
                    <a:pt x="12" y="14"/>
                    <a:pt x="13" y="15"/>
                  </a:cubicBezTo>
                  <a:cubicBezTo>
                    <a:pt x="14" y="15"/>
                    <a:pt x="15" y="16"/>
                    <a:pt x="16" y="17"/>
                  </a:cubicBezTo>
                  <a:cubicBezTo>
                    <a:pt x="17" y="18"/>
                    <a:pt x="17" y="18"/>
                    <a:pt x="18" y="19"/>
                  </a:cubicBezTo>
                  <a:cubicBezTo>
                    <a:pt x="18" y="20"/>
                    <a:pt x="19" y="21"/>
                    <a:pt x="20" y="22"/>
                  </a:cubicBezTo>
                  <a:cubicBezTo>
                    <a:pt x="19" y="20"/>
                    <a:pt x="17" y="18"/>
                    <a:pt x="16" y="17"/>
                  </a:cubicBezTo>
                  <a:cubicBezTo>
                    <a:pt x="15" y="16"/>
                    <a:pt x="14" y="15"/>
                    <a:pt x="14" y="14"/>
                  </a:cubicBezTo>
                  <a:cubicBezTo>
                    <a:pt x="13" y="13"/>
                    <a:pt x="12" y="13"/>
                    <a:pt x="11" y="12"/>
                  </a:cubicBezTo>
                  <a:cubicBezTo>
                    <a:pt x="10" y="11"/>
                    <a:pt x="9" y="11"/>
                    <a:pt x="9" y="10"/>
                  </a:cubicBezTo>
                  <a:cubicBezTo>
                    <a:pt x="8" y="10"/>
                    <a:pt x="8" y="9"/>
                    <a:pt x="8" y="9"/>
                  </a:cubicBezTo>
                  <a:cubicBezTo>
                    <a:pt x="7" y="8"/>
                    <a:pt x="7" y="8"/>
                    <a:pt x="7" y="7"/>
                  </a:cubicBezTo>
                  <a:cubicBezTo>
                    <a:pt x="6" y="6"/>
                    <a:pt x="5" y="6"/>
                    <a:pt x="5" y="5"/>
                  </a:cubicBezTo>
                  <a:cubicBezTo>
                    <a:pt x="5" y="4"/>
                    <a:pt x="4" y="4"/>
                    <a:pt x="4" y="3"/>
                  </a:cubicBezTo>
                  <a:cubicBezTo>
                    <a:pt x="4" y="3"/>
                    <a:pt x="4" y="3"/>
                    <a:pt x="4" y="3"/>
                  </a:cubicBezTo>
                  <a:cubicBezTo>
                    <a:pt x="4" y="3"/>
                    <a:pt x="4" y="3"/>
                    <a:pt x="4" y="3"/>
                  </a:cubicBezTo>
                  <a:cubicBezTo>
                    <a:pt x="5" y="3"/>
                    <a:pt x="6" y="4"/>
                    <a:pt x="7" y="4"/>
                  </a:cubicBezTo>
                  <a:cubicBezTo>
                    <a:pt x="7" y="4"/>
                    <a:pt x="8" y="5"/>
                    <a:pt x="9" y="5"/>
                  </a:cubicBezTo>
                  <a:cubicBezTo>
                    <a:pt x="10" y="5"/>
                    <a:pt x="11" y="5"/>
                    <a:pt x="11" y="5"/>
                  </a:cubicBezTo>
                  <a:cubicBezTo>
                    <a:pt x="13" y="6"/>
                    <a:pt x="14" y="6"/>
                    <a:pt x="15" y="7"/>
                  </a:cubicBezTo>
                  <a:cubicBezTo>
                    <a:pt x="16" y="8"/>
                    <a:pt x="17" y="8"/>
                    <a:pt x="17" y="9"/>
                  </a:cubicBezTo>
                  <a:cubicBezTo>
                    <a:pt x="18" y="9"/>
                    <a:pt x="18" y="10"/>
                    <a:pt x="19" y="10"/>
                  </a:cubicBezTo>
                  <a:cubicBezTo>
                    <a:pt x="18" y="9"/>
                    <a:pt x="17" y="8"/>
                    <a:pt x="16" y="7"/>
                  </a:cubicBezTo>
                  <a:cubicBezTo>
                    <a:pt x="15" y="6"/>
                    <a:pt x="14" y="6"/>
                    <a:pt x="14" y="6"/>
                  </a:cubicBezTo>
                  <a:cubicBezTo>
                    <a:pt x="13" y="5"/>
                    <a:pt x="13" y="5"/>
                    <a:pt x="13" y="5"/>
                  </a:cubicBezTo>
                  <a:cubicBezTo>
                    <a:pt x="12" y="5"/>
                    <a:pt x="12" y="5"/>
                    <a:pt x="12" y="5"/>
                  </a:cubicBezTo>
                  <a:cubicBezTo>
                    <a:pt x="12" y="5"/>
                    <a:pt x="12" y="5"/>
                    <a:pt x="11" y="5"/>
                  </a:cubicBezTo>
                  <a:cubicBezTo>
                    <a:pt x="10" y="4"/>
                    <a:pt x="8" y="4"/>
                    <a:pt x="7" y="3"/>
                  </a:cubicBezTo>
                  <a:cubicBezTo>
                    <a:pt x="6" y="3"/>
                    <a:pt x="6" y="3"/>
                    <a:pt x="5" y="2"/>
                  </a:cubicBezTo>
                  <a:cubicBezTo>
                    <a:pt x="4" y="2"/>
                    <a:pt x="4" y="2"/>
                    <a:pt x="3" y="2"/>
                  </a:cubicBezTo>
                  <a:cubicBezTo>
                    <a:pt x="3" y="1"/>
                    <a:pt x="3" y="1"/>
                    <a:pt x="3" y="0"/>
                  </a:cubicBezTo>
                  <a:cubicBezTo>
                    <a:pt x="3" y="0"/>
                    <a:pt x="2" y="0"/>
                    <a:pt x="2" y="0"/>
                  </a:cubicBezTo>
                  <a:cubicBezTo>
                    <a:pt x="2" y="0"/>
                    <a:pt x="2" y="1"/>
                    <a:pt x="2" y="1"/>
                  </a:cubicBezTo>
                  <a:cubicBezTo>
                    <a:pt x="2" y="2"/>
                    <a:pt x="2" y="2"/>
                    <a:pt x="3" y="3"/>
                  </a:cubicBezTo>
                  <a:cubicBezTo>
                    <a:pt x="3" y="3"/>
                    <a:pt x="3" y="4"/>
                    <a:pt x="3" y="4"/>
                  </a:cubicBezTo>
                  <a:cubicBezTo>
                    <a:pt x="3" y="4"/>
                    <a:pt x="3" y="5"/>
                    <a:pt x="3" y="5"/>
                  </a:cubicBezTo>
                  <a:cubicBezTo>
                    <a:pt x="3" y="5"/>
                    <a:pt x="3" y="5"/>
                    <a:pt x="2" y="6"/>
                  </a:cubicBezTo>
                  <a:cubicBezTo>
                    <a:pt x="2" y="6"/>
                    <a:pt x="2" y="6"/>
                    <a:pt x="2" y="6"/>
                  </a:cubicBezTo>
                  <a:cubicBezTo>
                    <a:pt x="2" y="6"/>
                    <a:pt x="2" y="6"/>
                    <a:pt x="2" y="6"/>
                  </a:cubicBezTo>
                  <a:cubicBezTo>
                    <a:pt x="2" y="6"/>
                    <a:pt x="2" y="6"/>
                    <a:pt x="2" y="7"/>
                  </a:cubicBezTo>
                  <a:cubicBezTo>
                    <a:pt x="1" y="7"/>
                    <a:pt x="1" y="7"/>
                    <a:pt x="1" y="8"/>
                  </a:cubicBezTo>
                  <a:cubicBezTo>
                    <a:pt x="1" y="8"/>
                    <a:pt x="1" y="9"/>
                    <a:pt x="0" y="10"/>
                  </a:cubicBezTo>
                  <a:cubicBezTo>
                    <a:pt x="0" y="10"/>
                    <a:pt x="0" y="11"/>
                    <a:pt x="0" y="11"/>
                  </a:cubicBezTo>
                  <a:cubicBezTo>
                    <a:pt x="0" y="11"/>
                    <a:pt x="0" y="12"/>
                    <a:pt x="0" y="12"/>
                  </a:cubicBezTo>
                  <a:cubicBezTo>
                    <a:pt x="0" y="12"/>
                    <a:pt x="0" y="11"/>
                    <a:pt x="0" y="11"/>
                  </a:cubicBezTo>
                  <a:cubicBezTo>
                    <a:pt x="0" y="11"/>
                    <a:pt x="0" y="10"/>
                    <a:pt x="1" y="10"/>
                  </a:cubicBezTo>
                  <a:cubicBezTo>
                    <a:pt x="1" y="9"/>
                    <a:pt x="1" y="9"/>
                    <a:pt x="2" y="8"/>
                  </a:cubicBezTo>
                  <a:cubicBezTo>
                    <a:pt x="2" y="8"/>
                    <a:pt x="2" y="7"/>
                    <a:pt x="2" y="7"/>
                  </a:cubicBezTo>
                  <a:cubicBezTo>
                    <a:pt x="2" y="7"/>
                    <a:pt x="2" y="7"/>
                    <a:pt x="2" y="7"/>
                  </a:cubicBezTo>
                  <a:cubicBezTo>
                    <a:pt x="3" y="7"/>
                    <a:pt x="3" y="7"/>
                    <a:pt x="3" y="7"/>
                  </a:cubicBezTo>
                  <a:cubicBezTo>
                    <a:pt x="3" y="6"/>
                    <a:pt x="3" y="6"/>
                    <a:pt x="3" y="6"/>
                  </a:cubicBezTo>
                  <a:cubicBezTo>
                    <a:pt x="3" y="6"/>
                    <a:pt x="3" y="6"/>
                    <a:pt x="3" y="5"/>
                  </a:cubicBezTo>
                  <a:cubicBezTo>
                    <a:pt x="3" y="6"/>
                    <a:pt x="3" y="6"/>
                    <a:pt x="4" y="6"/>
                  </a:cubicBezTo>
                  <a:cubicBezTo>
                    <a:pt x="4" y="10"/>
                    <a:pt x="4" y="10"/>
                    <a:pt x="4" y="10"/>
                  </a:cubicBezTo>
                  <a:cubicBezTo>
                    <a:pt x="4" y="11"/>
                    <a:pt x="4" y="12"/>
                    <a:pt x="4" y="13"/>
                  </a:cubicBezTo>
                  <a:cubicBezTo>
                    <a:pt x="4" y="14"/>
                    <a:pt x="4" y="14"/>
                    <a:pt x="4" y="14"/>
                  </a:cubicBezTo>
                  <a:cubicBezTo>
                    <a:pt x="4" y="15"/>
                    <a:pt x="4" y="15"/>
                    <a:pt x="4" y="15"/>
                  </a:cubicBezTo>
                  <a:cubicBezTo>
                    <a:pt x="4" y="16"/>
                    <a:pt x="4" y="16"/>
                    <a:pt x="4" y="17"/>
                  </a:cubicBezTo>
                  <a:cubicBezTo>
                    <a:pt x="4" y="18"/>
                    <a:pt x="4" y="18"/>
                    <a:pt x="3" y="19"/>
                  </a:cubicBezTo>
                  <a:cubicBezTo>
                    <a:pt x="3" y="19"/>
                    <a:pt x="3" y="20"/>
                    <a:pt x="3" y="21"/>
                  </a:cubicBezTo>
                  <a:cubicBezTo>
                    <a:pt x="3" y="20"/>
                    <a:pt x="4" y="18"/>
                    <a:pt x="4" y="17"/>
                  </a:cubicBezTo>
                  <a:cubicBezTo>
                    <a:pt x="4" y="17"/>
                    <a:pt x="4" y="16"/>
                    <a:pt x="4" y="15"/>
                  </a:cubicBezTo>
                  <a:close/>
                  <a:moveTo>
                    <a:pt x="10" y="18"/>
                  </a:moveTo>
                  <a:cubicBezTo>
                    <a:pt x="10" y="18"/>
                    <a:pt x="10" y="18"/>
                    <a:pt x="10" y="18"/>
                  </a:cubicBezTo>
                  <a:cubicBezTo>
                    <a:pt x="10" y="18"/>
                    <a:pt x="10" y="18"/>
                    <a:pt x="10" y="18"/>
                  </a:cubicBezTo>
                  <a:cubicBezTo>
                    <a:pt x="10" y="18"/>
                    <a:pt x="10" y="18"/>
                    <a:pt x="10" y="1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2254"/>
            <p:cNvSpPr>
              <a:spLocks/>
            </p:cNvSpPr>
            <p:nvPr/>
          </p:nvSpPr>
          <p:spPr bwMode="auto">
            <a:xfrm>
              <a:off x="5861014" y="4949854"/>
              <a:ext cx="123826" cy="79376"/>
            </a:xfrm>
            <a:custGeom>
              <a:avLst/>
              <a:gdLst>
                <a:gd name="T0" fmla="*/ 12 w 33"/>
                <a:gd name="T1" fmla="*/ 21 h 21"/>
                <a:gd name="T2" fmla="*/ 13 w 33"/>
                <a:gd name="T3" fmla="*/ 20 h 21"/>
                <a:gd name="T4" fmla="*/ 18 w 33"/>
                <a:gd name="T5" fmla="*/ 15 h 21"/>
                <a:gd name="T6" fmla="*/ 25 w 33"/>
                <a:gd name="T7" fmla="*/ 7 h 21"/>
                <a:gd name="T8" fmla="*/ 30 w 33"/>
                <a:gd name="T9" fmla="*/ 3 h 21"/>
                <a:gd name="T10" fmla="*/ 33 w 33"/>
                <a:gd name="T11" fmla="*/ 0 h 21"/>
                <a:gd name="T12" fmla="*/ 27 w 33"/>
                <a:gd name="T13" fmla="*/ 3 h 21"/>
                <a:gd name="T14" fmla="*/ 12 w 33"/>
                <a:gd name="T15" fmla="*/ 13 h 21"/>
                <a:gd name="T16" fmla="*/ 6 w 33"/>
                <a:gd name="T17" fmla="*/ 18 h 21"/>
                <a:gd name="T18" fmla="*/ 0 w 33"/>
                <a:gd name="T19" fmla="*/ 21 h 21"/>
                <a:gd name="T20" fmla="*/ 0 w 33"/>
                <a:gd name="T21" fmla="*/ 21 h 21"/>
                <a:gd name="T22" fmla="*/ 12 w 33"/>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1">
                  <a:moveTo>
                    <a:pt x="12" y="21"/>
                  </a:moveTo>
                  <a:cubicBezTo>
                    <a:pt x="12" y="20"/>
                    <a:pt x="13" y="20"/>
                    <a:pt x="13" y="20"/>
                  </a:cubicBezTo>
                  <a:cubicBezTo>
                    <a:pt x="15" y="18"/>
                    <a:pt x="17" y="17"/>
                    <a:pt x="18" y="15"/>
                  </a:cubicBezTo>
                  <a:cubicBezTo>
                    <a:pt x="21" y="12"/>
                    <a:pt x="22" y="9"/>
                    <a:pt x="25" y="7"/>
                  </a:cubicBezTo>
                  <a:cubicBezTo>
                    <a:pt x="26" y="5"/>
                    <a:pt x="28" y="4"/>
                    <a:pt x="30" y="3"/>
                  </a:cubicBezTo>
                  <a:cubicBezTo>
                    <a:pt x="31" y="2"/>
                    <a:pt x="32" y="1"/>
                    <a:pt x="33" y="0"/>
                  </a:cubicBezTo>
                  <a:cubicBezTo>
                    <a:pt x="31" y="1"/>
                    <a:pt x="28" y="2"/>
                    <a:pt x="27" y="3"/>
                  </a:cubicBezTo>
                  <a:cubicBezTo>
                    <a:pt x="21" y="5"/>
                    <a:pt x="17" y="10"/>
                    <a:pt x="12" y="13"/>
                  </a:cubicBezTo>
                  <a:cubicBezTo>
                    <a:pt x="10" y="15"/>
                    <a:pt x="8" y="16"/>
                    <a:pt x="6" y="18"/>
                  </a:cubicBezTo>
                  <a:cubicBezTo>
                    <a:pt x="4" y="19"/>
                    <a:pt x="2" y="20"/>
                    <a:pt x="0" y="21"/>
                  </a:cubicBezTo>
                  <a:cubicBezTo>
                    <a:pt x="0" y="21"/>
                    <a:pt x="0" y="21"/>
                    <a:pt x="0" y="21"/>
                  </a:cubicBezTo>
                  <a:cubicBezTo>
                    <a:pt x="4" y="20"/>
                    <a:pt x="8" y="21"/>
                    <a:pt x="12" y="2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75" name="Picture 2255"/>
            <p:cNvPicPr>
              <a:picLocks noChangeAspect="1" noChangeArrowheads="1"/>
            </p:cNvPicPr>
            <p:nvPr/>
          </p:nvPicPr>
          <p:blipFill>
            <a:blip r:embed="rId83" cstate="screen">
              <a:extLst>
                <a:ext uri="{28A0092B-C50C-407E-A947-70E740481C1C}">
                  <a14:useLocalDpi xmlns:a14="http://schemas.microsoft.com/office/drawing/2010/main"/>
                </a:ext>
              </a:extLst>
            </a:blip>
            <a:srcRect/>
            <a:stretch>
              <a:fillRect/>
            </a:stretch>
          </p:blipFill>
          <p:spPr bwMode="auto">
            <a:xfrm>
              <a:off x="5889589" y="4930803"/>
              <a:ext cx="112713"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6" name="Freeform 2257"/>
            <p:cNvSpPr>
              <a:spLocks/>
            </p:cNvSpPr>
            <p:nvPr/>
          </p:nvSpPr>
          <p:spPr bwMode="auto">
            <a:xfrm>
              <a:off x="5876889" y="4968904"/>
              <a:ext cx="55563" cy="38100"/>
            </a:xfrm>
            <a:custGeom>
              <a:avLst/>
              <a:gdLst>
                <a:gd name="T0" fmla="*/ 9 w 15"/>
                <a:gd name="T1" fmla="*/ 7 h 10"/>
                <a:gd name="T2" fmla="*/ 15 w 15"/>
                <a:gd name="T3" fmla="*/ 2 h 10"/>
                <a:gd name="T4" fmla="*/ 11 w 15"/>
                <a:gd name="T5" fmla="*/ 4 h 10"/>
                <a:gd name="T6" fmla="*/ 7 w 15"/>
                <a:gd name="T7" fmla="*/ 2 h 10"/>
                <a:gd name="T8" fmla="*/ 4 w 15"/>
                <a:gd name="T9" fmla="*/ 0 h 10"/>
                <a:gd name="T10" fmla="*/ 0 w 15"/>
                <a:gd name="T11" fmla="*/ 9 h 10"/>
                <a:gd name="T12" fmla="*/ 9 w 15"/>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5" h="10">
                  <a:moveTo>
                    <a:pt x="9" y="7"/>
                  </a:moveTo>
                  <a:cubicBezTo>
                    <a:pt x="11" y="6"/>
                    <a:pt x="13" y="4"/>
                    <a:pt x="15" y="2"/>
                  </a:cubicBezTo>
                  <a:cubicBezTo>
                    <a:pt x="14" y="3"/>
                    <a:pt x="13" y="4"/>
                    <a:pt x="11" y="4"/>
                  </a:cubicBezTo>
                  <a:cubicBezTo>
                    <a:pt x="10" y="4"/>
                    <a:pt x="8" y="3"/>
                    <a:pt x="7" y="2"/>
                  </a:cubicBezTo>
                  <a:cubicBezTo>
                    <a:pt x="6" y="2"/>
                    <a:pt x="5" y="1"/>
                    <a:pt x="4" y="0"/>
                  </a:cubicBezTo>
                  <a:cubicBezTo>
                    <a:pt x="2" y="3"/>
                    <a:pt x="1" y="6"/>
                    <a:pt x="0" y="9"/>
                  </a:cubicBezTo>
                  <a:cubicBezTo>
                    <a:pt x="3" y="10"/>
                    <a:pt x="6" y="8"/>
                    <a:pt x="9"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2258"/>
            <p:cNvSpPr>
              <a:spLocks/>
            </p:cNvSpPr>
            <p:nvPr/>
          </p:nvSpPr>
          <p:spPr bwMode="auto">
            <a:xfrm>
              <a:off x="5951502" y="4916516"/>
              <a:ext cx="93663" cy="104776"/>
            </a:xfrm>
            <a:custGeom>
              <a:avLst/>
              <a:gdLst>
                <a:gd name="T0" fmla="*/ 9 w 25"/>
                <a:gd name="T1" fmla="*/ 9 h 28"/>
                <a:gd name="T2" fmla="*/ 7 w 25"/>
                <a:gd name="T3" fmla="*/ 14 h 28"/>
                <a:gd name="T4" fmla="*/ 6 w 25"/>
                <a:gd name="T5" fmla="*/ 19 h 28"/>
                <a:gd name="T6" fmla="*/ 0 w 25"/>
                <a:gd name="T7" fmla="*/ 28 h 28"/>
                <a:gd name="T8" fmla="*/ 0 w 25"/>
                <a:gd name="T9" fmla="*/ 28 h 28"/>
                <a:gd name="T10" fmla="*/ 9 w 25"/>
                <a:gd name="T11" fmla="*/ 20 h 28"/>
                <a:gd name="T12" fmla="*/ 11 w 25"/>
                <a:gd name="T13" fmla="*/ 9 h 28"/>
                <a:gd name="T14" fmla="*/ 17 w 25"/>
                <a:gd name="T15" fmla="*/ 5 h 28"/>
                <a:gd name="T16" fmla="*/ 22 w 25"/>
                <a:gd name="T17" fmla="*/ 4 h 28"/>
                <a:gd name="T18" fmla="*/ 25 w 25"/>
                <a:gd name="T19" fmla="*/ 1 h 28"/>
                <a:gd name="T20" fmla="*/ 24 w 25"/>
                <a:gd name="T21" fmla="*/ 0 h 28"/>
                <a:gd name="T22" fmla="*/ 21 w 25"/>
                <a:gd name="T23" fmla="*/ 3 h 28"/>
                <a:gd name="T24" fmla="*/ 16 w 25"/>
                <a:gd name="T25" fmla="*/ 5 h 28"/>
                <a:gd name="T26" fmla="*/ 10 w 25"/>
                <a:gd name="T27" fmla="*/ 8 h 28"/>
                <a:gd name="T28" fmla="*/ 9 w 25"/>
                <a:gd name="T29"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8">
                  <a:moveTo>
                    <a:pt x="9" y="9"/>
                  </a:moveTo>
                  <a:cubicBezTo>
                    <a:pt x="8" y="11"/>
                    <a:pt x="8" y="13"/>
                    <a:pt x="7" y="14"/>
                  </a:cubicBezTo>
                  <a:cubicBezTo>
                    <a:pt x="6" y="15"/>
                    <a:pt x="6" y="17"/>
                    <a:pt x="6" y="19"/>
                  </a:cubicBezTo>
                  <a:cubicBezTo>
                    <a:pt x="5" y="23"/>
                    <a:pt x="3" y="26"/>
                    <a:pt x="0" y="28"/>
                  </a:cubicBezTo>
                  <a:cubicBezTo>
                    <a:pt x="0" y="28"/>
                    <a:pt x="0" y="28"/>
                    <a:pt x="0" y="28"/>
                  </a:cubicBezTo>
                  <a:cubicBezTo>
                    <a:pt x="4" y="27"/>
                    <a:pt x="7" y="24"/>
                    <a:pt x="9" y="20"/>
                  </a:cubicBezTo>
                  <a:cubicBezTo>
                    <a:pt x="11" y="18"/>
                    <a:pt x="13" y="13"/>
                    <a:pt x="11" y="9"/>
                  </a:cubicBezTo>
                  <a:cubicBezTo>
                    <a:pt x="12" y="6"/>
                    <a:pt x="15" y="6"/>
                    <a:pt x="17" y="5"/>
                  </a:cubicBezTo>
                  <a:cubicBezTo>
                    <a:pt x="19" y="5"/>
                    <a:pt x="20" y="5"/>
                    <a:pt x="22" y="4"/>
                  </a:cubicBezTo>
                  <a:cubicBezTo>
                    <a:pt x="23" y="3"/>
                    <a:pt x="24" y="2"/>
                    <a:pt x="25" y="1"/>
                  </a:cubicBezTo>
                  <a:cubicBezTo>
                    <a:pt x="24" y="1"/>
                    <a:pt x="24" y="0"/>
                    <a:pt x="24" y="0"/>
                  </a:cubicBezTo>
                  <a:cubicBezTo>
                    <a:pt x="23" y="1"/>
                    <a:pt x="22" y="2"/>
                    <a:pt x="21" y="3"/>
                  </a:cubicBezTo>
                  <a:cubicBezTo>
                    <a:pt x="20" y="4"/>
                    <a:pt x="18" y="5"/>
                    <a:pt x="16" y="5"/>
                  </a:cubicBezTo>
                  <a:cubicBezTo>
                    <a:pt x="14" y="6"/>
                    <a:pt x="11" y="7"/>
                    <a:pt x="10" y="8"/>
                  </a:cubicBezTo>
                  <a:cubicBezTo>
                    <a:pt x="10" y="9"/>
                    <a:pt x="9" y="9"/>
                    <a:pt x="9"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2259"/>
            <p:cNvSpPr>
              <a:spLocks noEditPoints="1"/>
            </p:cNvSpPr>
            <p:nvPr/>
          </p:nvSpPr>
          <p:spPr bwMode="auto">
            <a:xfrm>
              <a:off x="5865777" y="4943504"/>
              <a:ext cx="123826" cy="82551"/>
            </a:xfrm>
            <a:custGeom>
              <a:avLst/>
              <a:gdLst>
                <a:gd name="T0" fmla="*/ 19 w 33"/>
                <a:gd name="T1" fmla="*/ 5 h 22"/>
                <a:gd name="T2" fmla="*/ 23 w 33"/>
                <a:gd name="T3" fmla="*/ 5 h 22"/>
                <a:gd name="T4" fmla="*/ 19 w 33"/>
                <a:gd name="T5" fmla="*/ 7 h 22"/>
                <a:gd name="T6" fmla="*/ 17 w 33"/>
                <a:gd name="T7" fmla="*/ 9 h 22"/>
                <a:gd name="T8" fmla="*/ 15 w 33"/>
                <a:gd name="T9" fmla="*/ 11 h 22"/>
                <a:gd name="T10" fmla="*/ 12 w 33"/>
                <a:gd name="T11" fmla="*/ 10 h 22"/>
                <a:gd name="T12" fmla="*/ 11 w 33"/>
                <a:gd name="T13" fmla="*/ 10 h 22"/>
                <a:gd name="T14" fmla="*/ 9 w 33"/>
                <a:gd name="T15" fmla="*/ 9 h 22"/>
                <a:gd name="T16" fmla="*/ 10 w 33"/>
                <a:gd name="T17" fmla="*/ 10 h 22"/>
                <a:gd name="T18" fmla="*/ 11 w 33"/>
                <a:gd name="T19" fmla="*/ 10 h 22"/>
                <a:gd name="T20" fmla="*/ 13 w 33"/>
                <a:gd name="T21" fmla="*/ 11 h 22"/>
                <a:gd name="T22" fmla="*/ 15 w 33"/>
                <a:gd name="T23" fmla="*/ 11 h 22"/>
                <a:gd name="T24" fmla="*/ 14 w 33"/>
                <a:gd name="T25" fmla="*/ 12 h 22"/>
                <a:gd name="T26" fmla="*/ 10 w 33"/>
                <a:gd name="T27" fmla="*/ 15 h 22"/>
                <a:gd name="T28" fmla="*/ 7 w 33"/>
                <a:gd name="T29" fmla="*/ 16 h 22"/>
                <a:gd name="T30" fmla="*/ 4 w 33"/>
                <a:gd name="T31" fmla="*/ 16 h 22"/>
                <a:gd name="T32" fmla="*/ 10 w 33"/>
                <a:gd name="T33" fmla="*/ 15 h 22"/>
                <a:gd name="T34" fmla="*/ 10 w 33"/>
                <a:gd name="T35" fmla="*/ 16 h 22"/>
                <a:gd name="T36" fmla="*/ 4 w 33"/>
                <a:gd name="T37" fmla="*/ 20 h 22"/>
                <a:gd name="T38" fmla="*/ 9 w 33"/>
                <a:gd name="T39" fmla="*/ 18 h 22"/>
                <a:gd name="T40" fmla="*/ 13 w 33"/>
                <a:gd name="T41" fmla="*/ 15 h 22"/>
                <a:gd name="T42" fmla="*/ 20 w 33"/>
                <a:gd name="T43" fmla="*/ 8 h 22"/>
                <a:gd name="T44" fmla="*/ 24 w 33"/>
                <a:gd name="T45" fmla="*/ 6 h 22"/>
                <a:gd name="T46" fmla="*/ 28 w 33"/>
                <a:gd name="T47" fmla="*/ 5 h 22"/>
                <a:gd name="T48" fmla="*/ 24 w 33"/>
                <a:gd name="T49" fmla="*/ 7 h 22"/>
                <a:gd name="T50" fmla="*/ 21 w 33"/>
                <a:gd name="T51" fmla="*/ 12 h 22"/>
                <a:gd name="T52" fmla="*/ 17 w 33"/>
                <a:gd name="T53" fmla="*/ 17 h 22"/>
                <a:gd name="T54" fmla="*/ 12 w 33"/>
                <a:gd name="T55" fmla="*/ 22 h 22"/>
                <a:gd name="T56" fmla="*/ 20 w 33"/>
                <a:gd name="T57" fmla="*/ 15 h 22"/>
                <a:gd name="T58" fmla="*/ 23 w 33"/>
                <a:gd name="T59" fmla="*/ 9 h 22"/>
                <a:gd name="T60" fmla="*/ 26 w 33"/>
                <a:gd name="T61" fmla="*/ 7 h 22"/>
                <a:gd name="T62" fmla="*/ 30 w 33"/>
                <a:gd name="T63" fmla="*/ 4 h 22"/>
                <a:gd name="T64" fmla="*/ 31 w 33"/>
                <a:gd name="T65" fmla="*/ 4 h 22"/>
                <a:gd name="T66" fmla="*/ 29 w 33"/>
                <a:gd name="T67" fmla="*/ 9 h 22"/>
                <a:gd name="T68" fmla="*/ 27 w 33"/>
                <a:gd name="T69" fmla="*/ 16 h 22"/>
                <a:gd name="T70" fmla="*/ 24 w 33"/>
                <a:gd name="T71" fmla="*/ 20 h 22"/>
                <a:gd name="T72" fmla="*/ 29 w 33"/>
                <a:gd name="T73" fmla="*/ 14 h 22"/>
                <a:gd name="T74" fmla="*/ 29 w 33"/>
                <a:gd name="T75" fmla="*/ 12 h 22"/>
                <a:gd name="T76" fmla="*/ 30 w 33"/>
                <a:gd name="T77" fmla="*/ 7 h 22"/>
                <a:gd name="T78" fmla="*/ 32 w 33"/>
                <a:gd name="T79" fmla="*/ 3 h 22"/>
                <a:gd name="T80" fmla="*/ 33 w 33"/>
                <a:gd name="T81" fmla="*/ 2 h 22"/>
                <a:gd name="T82" fmla="*/ 30 w 33"/>
                <a:gd name="T83" fmla="*/ 2 h 22"/>
                <a:gd name="T84" fmla="*/ 29 w 33"/>
                <a:gd name="T85" fmla="*/ 3 h 22"/>
                <a:gd name="T86" fmla="*/ 27 w 33"/>
                <a:gd name="T87" fmla="*/ 2 h 22"/>
                <a:gd name="T88" fmla="*/ 26 w 33"/>
                <a:gd name="T89" fmla="*/ 2 h 22"/>
                <a:gd name="T90" fmla="*/ 23 w 33"/>
                <a:gd name="T91" fmla="*/ 1 h 22"/>
                <a:gd name="T92" fmla="*/ 20 w 33"/>
                <a:gd name="T93" fmla="*/ 0 h 22"/>
                <a:gd name="T94" fmla="*/ 23 w 33"/>
                <a:gd name="T95" fmla="*/ 1 h 22"/>
                <a:gd name="T96" fmla="*/ 26 w 33"/>
                <a:gd name="T97" fmla="*/ 2 h 22"/>
                <a:gd name="T98" fmla="*/ 27 w 33"/>
                <a:gd name="T99" fmla="*/ 3 h 22"/>
                <a:gd name="T100" fmla="*/ 28 w 33"/>
                <a:gd name="T101" fmla="*/ 3 h 22"/>
                <a:gd name="T102" fmla="*/ 23 w 33"/>
                <a:gd name="T103" fmla="*/ 4 h 22"/>
                <a:gd name="T104" fmla="*/ 18 w 33"/>
                <a:gd name="T105" fmla="*/ 5 h 22"/>
                <a:gd name="T106" fmla="*/ 16 w 33"/>
                <a:gd name="T107" fmla="*/ 5 h 22"/>
                <a:gd name="T108" fmla="*/ 12 w 33"/>
                <a:gd name="T109" fmla="*/ 4 h 22"/>
                <a:gd name="T110" fmla="*/ 18 w 33"/>
                <a:gd name="T111" fmla="*/ 5 h 22"/>
                <a:gd name="T112" fmla="*/ 15 w 33"/>
                <a:gd name="T113" fmla="*/ 11 h 22"/>
                <a:gd name="T114" fmla="*/ 15 w 33"/>
                <a:gd name="T11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22">
                  <a:moveTo>
                    <a:pt x="18" y="5"/>
                  </a:moveTo>
                  <a:cubicBezTo>
                    <a:pt x="18" y="5"/>
                    <a:pt x="18" y="5"/>
                    <a:pt x="19" y="5"/>
                  </a:cubicBezTo>
                  <a:cubicBezTo>
                    <a:pt x="20" y="5"/>
                    <a:pt x="20" y="5"/>
                    <a:pt x="20" y="5"/>
                  </a:cubicBezTo>
                  <a:cubicBezTo>
                    <a:pt x="21" y="5"/>
                    <a:pt x="22" y="5"/>
                    <a:pt x="23" y="5"/>
                  </a:cubicBezTo>
                  <a:cubicBezTo>
                    <a:pt x="22" y="5"/>
                    <a:pt x="22" y="6"/>
                    <a:pt x="21" y="6"/>
                  </a:cubicBezTo>
                  <a:cubicBezTo>
                    <a:pt x="20" y="6"/>
                    <a:pt x="20" y="7"/>
                    <a:pt x="19" y="7"/>
                  </a:cubicBezTo>
                  <a:cubicBezTo>
                    <a:pt x="18" y="8"/>
                    <a:pt x="18" y="9"/>
                    <a:pt x="17" y="9"/>
                  </a:cubicBezTo>
                  <a:cubicBezTo>
                    <a:pt x="17" y="9"/>
                    <a:pt x="17" y="9"/>
                    <a:pt x="17" y="9"/>
                  </a:cubicBezTo>
                  <a:cubicBezTo>
                    <a:pt x="17" y="10"/>
                    <a:pt x="16" y="10"/>
                    <a:pt x="16" y="10"/>
                  </a:cubicBezTo>
                  <a:cubicBezTo>
                    <a:pt x="15" y="10"/>
                    <a:pt x="15" y="10"/>
                    <a:pt x="15" y="11"/>
                  </a:cubicBezTo>
                  <a:cubicBezTo>
                    <a:pt x="14" y="11"/>
                    <a:pt x="14" y="11"/>
                    <a:pt x="13" y="10"/>
                  </a:cubicBezTo>
                  <a:cubicBezTo>
                    <a:pt x="13" y="10"/>
                    <a:pt x="12" y="10"/>
                    <a:pt x="12" y="10"/>
                  </a:cubicBezTo>
                  <a:cubicBezTo>
                    <a:pt x="11" y="10"/>
                    <a:pt x="11" y="10"/>
                    <a:pt x="11" y="10"/>
                  </a:cubicBezTo>
                  <a:cubicBezTo>
                    <a:pt x="11" y="10"/>
                    <a:pt x="11" y="10"/>
                    <a:pt x="11" y="10"/>
                  </a:cubicBezTo>
                  <a:cubicBezTo>
                    <a:pt x="11" y="10"/>
                    <a:pt x="11" y="10"/>
                    <a:pt x="10" y="9"/>
                  </a:cubicBezTo>
                  <a:cubicBezTo>
                    <a:pt x="10" y="9"/>
                    <a:pt x="9" y="9"/>
                    <a:pt x="9" y="9"/>
                  </a:cubicBezTo>
                  <a:cubicBezTo>
                    <a:pt x="9" y="8"/>
                    <a:pt x="8" y="8"/>
                    <a:pt x="8" y="8"/>
                  </a:cubicBezTo>
                  <a:cubicBezTo>
                    <a:pt x="8" y="9"/>
                    <a:pt x="9" y="9"/>
                    <a:pt x="10" y="10"/>
                  </a:cubicBezTo>
                  <a:cubicBezTo>
                    <a:pt x="10" y="10"/>
                    <a:pt x="11" y="10"/>
                    <a:pt x="11" y="10"/>
                  </a:cubicBezTo>
                  <a:cubicBezTo>
                    <a:pt x="11" y="10"/>
                    <a:pt x="11" y="10"/>
                    <a:pt x="11" y="10"/>
                  </a:cubicBezTo>
                  <a:cubicBezTo>
                    <a:pt x="11" y="10"/>
                    <a:pt x="11" y="10"/>
                    <a:pt x="11" y="10"/>
                  </a:cubicBezTo>
                  <a:cubicBezTo>
                    <a:pt x="12" y="11"/>
                    <a:pt x="12" y="11"/>
                    <a:pt x="13" y="11"/>
                  </a:cubicBezTo>
                  <a:cubicBezTo>
                    <a:pt x="13" y="11"/>
                    <a:pt x="14" y="11"/>
                    <a:pt x="15" y="11"/>
                  </a:cubicBezTo>
                  <a:cubicBezTo>
                    <a:pt x="15" y="11"/>
                    <a:pt x="15" y="11"/>
                    <a:pt x="15" y="11"/>
                  </a:cubicBezTo>
                  <a:cubicBezTo>
                    <a:pt x="15" y="11"/>
                    <a:pt x="15" y="12"/>
                    <a:pt x="14" y="12"/>
                  </a:cubicBezTo>
                  <a:cubicBezTo>
                    <a:pt x="14" y="12"/>
                    <a:pt x="14" y="12"/>
                    <a:pt x="14" y="12"/>
                  </a:cubicBezTo>
                  <a:cubicBezTo>
                    <a:pt x="13" y="13"/>
                    <a:pt x="13" y="13"/>
                    <a:pt x="13" y="13"/>
                  </a:cubicBezTo>
                  <a:cubicBezTo>
                    <a:pt x="12" y="14"/>
                    <a:pt x="11" y="14"/>
                    <a:pt x="10" y="15"/>
                  </a:cubicBezTo>
                  <a:cubicBezTo>
                    <a:pt x="9" y="15"/>
                    <a:pt x="9" y="15"/>
                    <a:pt x="9" y="15"/>
                  </a:cubicBezTo>
                  <a:cubicBezTo>
                    <a:pt x="8" y="15"/>
                    <a:pt x="8" y="16"/>
                    <a:pt x="7" y="16"/>
                  </a:cubicBezTo>
                  <a:cubicBezTo>
                    <a:pt x="7" y="16"/>
                    <a:pt x="6" y="16"/>
                    <a:pt x="5" y="16"/>
                  </a:cubicBezTo>
                  <a:cubicBezTo>
                    <a:pt x="5" y="16"/>
                    <a:pt x="4" y="16"/>
                    <a:pt x="4" y="16"/>
                  </a:cubicBezTo>
                  <a:cubicBezTo>
                    <a:pt x="5" y="16"/>
                    <a:pt x="6" y="16"/>
                    <a:pt x="7" y="16"/>
                  </a:cubicBezTo>
                  <a:cubicBezTo>
                    <a:pt x="8" y="16"/>
                    <a:pt x="9" y="16"/>
                    <a:pt x="10" y="15"/>
                  </a:cubicBezTo>
                  <a:cubicBezTo>
                    <a:pt x="11" y="15"/>
                    <a:pt x="11" y="15"/>
                    <a:pt x="12" y="14"/>
                  </a:cubicBezTo>
                  <a:cubicBezTo>
                    <a:pt x="11" y="15"/>
                    <a:pt x="11" y="15"/>
                    <a:pt x="10" y="16"/>
                  </a:cubicBezTo>
                  <a:cubicBezTo>
                    <a:pt x="10" y="16"/>
                    <a:pt x="9" y="17"/>
                    <a:pt x="8" y="17"/>
                  </a:cubicBezTo>
                  <a:cubicBezTo>
                    <a:pt x="7" y="18"/>
                    <a:pt x="6" y="19"/>
                    <a:pt x="4" y="20"/>
                  </a:cubicBezTo>
                  <a:cubicBezTo>
                    <a:pt x="3" y="21"/>
                    <a:pt x="2" y="22"/>
                    <a:pt x="0" y="22"/>
                  </a:cubicBezTo>
                  <a:cubicBezTo>
                    <a:pt x="3" y="21"/>
                    <a:pt x="6" y="20"/>
                    <a:pt x="9" y="18"/>
                  </a:cubicBezTo>
                  <a:cubicBezTo>
                    <a:pt x="9" y="17"/>
                    <a:pt x="10" y="17"/>
                    <a:pt x="11" y="16"/>
                  </a:cubicBezTo>
                  <a:cubicBezTo>
                    <a:pt x="11" y="16"/>
                    <a:pt x="12" y="15"/>
                    <a:pt x="13" y="15"/>
                  </a:cubicBezTo>
                  <a:cubicBezTo>
                    <a:pt x="14" y="14"/>
                    <a:pt x="15" y="12"/>
                    <a:pt x="16" y="11"/>
                  </a:cubicBezTo>
                  <a:cubicBezTo>
                    <a:pt x="17" y="10"/>
                    <a:pt x="18" y="9"/>
                    <a:pt x="20" y="8"/>
                  </a:cubicBezTo>
                  <a:cubicBezTo>
                    <a:pt x="20" y="8"/>
                    <a:pt x="21" y="7"/>
                    <a:pt x="22" y="7"/>
                  </a:cubicBezTo>
                  <a:cubicBezTo>
                    <a:pt x="22" y="6"/>
                    <a:pt x="23" y="6"/>
                    <a:pt x="24" y="6"/>
                  </a:cubicBezTo>
                  <a:cubicBezTo>
                    <a:pt x="24" y="5"/>
                    <a:pt x="25" y="5"/>
                    <a:pt x="26" y="5"/>
                  </a:cubicBezTo>
                  <a:cubicBezTo>
                    <a:pt x="27" y="5"/>
                    <a:pt x="27" y="5"/>
                    <a:pt x="28" y="5"/>
                  </a:cubicBezTo>
                  <a:cubicBezTo>
                    <a:pt x="27" y="5"/>
                    <a:pt x="26" y="6"/>
                    <a:pt x="26" y="6"/>
                  </a:cubicBezTo>
                  <a:cubicBezTo>
                    <a:pt x="25" y="7"/>
                    <a:pt x="25" y="7"/>
                    <a:pt x="24" y="7"/>
                  </a:cubicBezTo>
                  <a:cubicBezTo>
                    <a:pt x="24" y="8"/>
                    <a:pt x="23" y="8"/>
                    <a:pt x="23" y="9"/>
                  </a:cubicBezTo>
                  <a:cubicBezTo>
                    <a:pt x="22" y="10"/>
                    <a:pt x="22" y="11"/>
                    <a:pt x="21" y="12"/>
                  </a:cubicBezTo>
                  <a:cubicBezTo>
                    <a:pt x="20" y="13"/>
                    <a:pt x="20" y="14"/>
                    <a:pt x="19" y="15"/>
                  </a:cubicBezTo>
                  <a:cubicBezTo>
                    <a:pt x="19" y="16"/>
                    <a:pt x="18" y="17"/>
                    <a:pt x="17" y="17"/>
                  </a:cubicBezTo>
                  <a:cubicBezTo>
                    <a:pt x="16" y="18"/>
                    <a:pt x="15" y="19"/>
                    <a:pt x="15" y="20"/>
                  </a:cubicBezTo>
                  <a:cubicBezTo>
                    <a:pt x="14" y="21"/>
                    <a:pt x="13" y="21"/>
                    <a:pt x="12" y="22"/>
                  </a:cubicBezTo>
                  <a:cubicBezTo>
                    <a:pt x="14" y="21"/>
                    <a:pt x="16" y="19"/>
                    <a:pt x="17" y="18"/>
                  </a:cubicBezTo>
                  <a:cubicBezTo>
                    <a:pt x="18" y="17"/>
                    <a:pt x="19" y="16"/>
                    <a:pt x="20" y="15"/>
                  </a:cubicBezTo>
                  <a:cubicBezTo>
                    <a:pt x="20" y="14"/>
                    <a:pt x="21" y="13"/>
                    <a:pt x="21" y="12"/>
                  </a:cubicBezTo>
                  <a:cubicBezTo>
                    <a:pt x="22" y="11"/>
                    <a:pt x="23" y="10"/>
                    <a:pt x="23" y="9"/>
                  </a:cubicBezTo>
                  <a:cubicBezTo>
                    <a:pt x="24" y="9"/>
                    <a:pt x="24" y="8"/>
                    <a:pt x="25" y="8"/>
                  </a:cubicBezTo>
                  <a:cubicBezTo>
                    <a:pt x="25" y="8"/>
                    <a:pt x="26" y="7"/>
                    <a:pt x="26" y="7"/>
                  </a:cubicBezTo>
                  <a:cubicBezTo>
                    <a:pt x="27" y="6"/>
                    <a:pt x="28" y="5"/>
                    <a:pt x="29" y="5"/>
                  </a:cubicBezTo>
                  <a:cubicBezTo>
                    <a:pt x="29" y="4"/>
                    <a:pt x="30" y="4"/>
                    <a:pt x="30" y="4"/>
                  </a:cubicBezTo>
                  <a:cubicBezTo>
                    <a:pt x="30" y="4"/>
                    <a:pt x="31" y="4"/>
                    <a:pt x="31" y="4"/>
                  </a:cubicBezTo>
                  <a:cubicBezTo>
                    <a:pt x="31" y="4"/>
                    <a:pt x="31" y="4"/>
                    <a:pt x="31" y="4"/>
                  </a:cubicBezTo>
                  <a:cubicBezTo>
                    <a:pt x="30" y="5"/>
                    <a:pt x="30" y="6"/>
                    <a:pt x="30" y="7"/>
                  </a:cubicBezTo>
                  <a:cubicBezTo>
                    <a:pt x="29" y="8"/>
                    <a:pt x="29" y="8"/>
                    <a:pt x="29" y="9"/>
                  </a:cubicBezTo>
                  <a:cubicBezTo>
                    <a:pt x="29" y="10"/>
                    <a:pt x="29" y="11"/>
                    <a:pt x="29" y="12"/>
                  </a:cubicBezTo>
                  <a:cubicBezTo>
                    <a:pt x="28" y="13"/>
                    <a:pt x="28" y="15"/>
                    <a:pt x="27" y="16"/>
                  </a:cubicBezTo>
                  <a:cubicBezTo>
                    <a:pt x="27" y="17"/>
                    <a:pt x="26" y="18"/>
                    <a:pt x="26" y="18"/>
                  </a:cubicBezTo>
                  <a:cubicBezTo>
                    <a:pt x="25" y="19"/>
                    <a:pt x="25" y="20"/>
                    <a:pt x="24" y="20"/>
                  </a:cubicBezTo>
                  <a:cubicBezTo>
                    <a:pt x="25" y="19"/>
                    <a:pt x="26" y="18"/>
                    <a:pt x="27" y="16"/>
                  </a:cubicBezTo>
                  <a:cubicBezTo>
                    <a:pt x="28" y="16"/>
                    <a:pt x="28" y="15"/>
                    <a:pt x="29" y="14"/>
                  </a:cubicBezTo>
                  <a:cubicBezTo>
                    <a:pt x="29" y="14"/>
                    <a:pt x="29" y="13"/>
                    <a:pt x="29" y="13"/>
                  </a:cubicBezTo>
                  <a:cubicBezTo>
                    <a:pt x="29" y="13"/>
                    <a:pt x="29" y="13"/>
                    <a:pt x="29" y="12"/>
                  </a:cubicBezTo>
                  <a:cubicBezTo>
                    <a:pt x="29" y="12"/>
                    <a:pt x="29" y="12"/>
                    <a:pt x="29" y="12"/>
                  </a:cubicBezTo>
                  <a:cubicBezTo>
                    <a:pt x="29" y="10"/>
                    <a:pt x="30" y="9"/>
                    <a:pt x="30" y="7"/>
                  </a:cubicBezTo>
                  <a:cubicBezTo>
                    <a:pt x="31" y="6"/>
                    <a:pt x="31" y="5"/>
                    <a:pt x="31" y="5"/>
                  </a:cubicBezTo>
                  <a:cubicBezTo>
                    <a:pt x="31" y="4"/>
                    <a:pt x="32" y="4"/>
                    <a:pt x="32" y="3"/>
                  </a:cubicBezTo>
                  <a:cubicBezTo>
                    <a:pt x="32" y="3"/>
                    <a:pt x="33" y="3"/>
                    <a:pt x="33" y="2"/>
                  </a:cubicBezTo>
                  <a:cubicBezTo>
                    <a:pt x="33" y="2"/>
                    <a:pt x="33" y="2"/>
                    <a:pt x="33" y="2"/>
                  </a:cubicBezTo>
                  <a:cubicBezTo>
                    <a:pt x="33" y="1"/>
                    <a:pt x="33" y="1"/>
                    <a:pt x="32" y="1"/>
                  </a:cubicBezTo>
                  <a:cubicBezTo>
                    <a:pt x="32" y="2"/>
                    <a:pt x="31" y="2"/>
                    <a:pt x="30" y="2"/>
                  </a:cubicBezTo>
                  <a:cubicBezTo>
                    <a:pt x="30" y="3"/>
                    <a:pt x="29" y="3"/>
                    <a:pt x="29" y="3"/>
                  </a:cubicBezTo>
                  <a:cubicBezTo>
                    <a:pt x="29" y="3"/>
                    <a:pt x="29" y="3"/>
                    <a:pt x="29" y="3"/>
                  </a:cubicBezTo>
                  <a:cubicBezTo>
                    <a:pt x="28" y="3"/>
                    <a:pt x="28" y="2"/>
                    <a:pt x="27" y="2"/>
                  </a:cubicBezTo>
                  <a:cubicBezTo>
                    <a:pt x="27" y="2"/>
                    <a:pt x="27" y="2"/>
                    <a:pt x="27" y="2"/>
                  </a:cubicBezTo>
                  <a:cubicBezTo>
                    <a:pt x="27" y="2"/>
                    <a:pt x="27" y="2"/>
                    <a:pt x="27" y="2"/>
                  </a:cubicBezTo>
                  <a:cubicBezTo>
                    <a:pt x="27" y="2"/>
                    <a:pt x="27" y="2"/>
                    <a:pt x="26" y="2"/>
                  </a:cubicBezTo>
                  <a:cubicBezTo>
                    <a:pt x="26" y="1"/>
                    <a:pt x="26" y="1"/>
                    <a:pt x="25" y="1"/>
                  </a:cubicBezTo>
                  <a:cubicBezTo>
                    <a:pt x="24" y="1"/>
                    <a:pt x="24" y="1"/>
                    <a:pt x="23" y="1"/>
                  </a:cubicBezTo>
                  <a:cubicBezTo>
                    <a:pt x="23" y="0"/>
                    <a:pt x="22" y="0"/>
                    <a:pt x="22" y="0"/>
                  </a:cubicBezTo>
                  <a:cubicBezTo>
                    <a:pt x="21" y="0"/>
                    <a:pt x="21" y="0"/>
                    <a:pt x="20" y="0"/>
                  </a:cubicBezTo>
                  <a:cubicBezTo>
                    <a:pt x="21" y="0"/>
                    <a:pt x="21" y="0"/>
                    <a:pt x="22" y="1"/>
                  </a:cubicBezTo>
                  <a:cubicBezTo>
                    <a:pt x="22" y="1"/>
                    <a:pt x="22" y="1"/>
                    <a:pt x="23" y="1"/>
                  </a:cubicBezTo>
                  <a:cubicBezTo>
                    <a:pt x="24" y="1"/>
                    <a:pt x="24" y="1"/>
                    <a:pt x="25" y="2"/>
                  </a:cubicBezTo>
                  <a:cubicBezTo>
                    <a:pt x="25" y="2"/>
                    <a:pt x="26" y="2"/>
                    <a:pt x="26" y="2"/>
                  </a:cubicBezTo>
                  <a:cubicBezTo>
                    <a:pt x="26" y="2"/>
                    <a:pt x="26" y="2"/>
                    <a:pt x="26" y="2"/>
                  </a:cubicBezTo>
                  <a:cubicBezTo>
                    <a:pt x="27" y="3"/>
                    <a:pt x="27" y="3"/>
                    <a:pt x="27" y="3"/>
                  </a:cubicBezTo>
                  <a:cubicBezTo>
                    <a:pt x="27" y="3"/>
                    <a:pt x="27" y="3"/>
                    <a:pt x="27" y="3"/>
                  </a:cubicBezTo>
                  <a:cubicBezTo>
                    <a:pt x="27" y="3"/>
                    <a:pt x="28" y="3"/>
                    <a:pt x="28" y="3"/>
                  </a:cubicBezTo>
                  <a:cubicBezTo>
                    <a:pt x="27" y="3"/>
                    <a:pt x="27" y="4"/>
                    <a:pt x="27" y="4"/>
                  </a:cubicBezTo>
                  <a:cubicBezTo>
                    <a:pt x="23" y="4"/>
                    <a:pt x="23" y="4"/>
                    <a:pt x="23" y="4"/>
                  </a:cubicBezTo>
                  <a:cubicBezTo>
                    <a:pt x="22" y="4"/>
                    <a:pt x="21" y="5"/>
                    <a:pt x="19" y="5"/>
                  </a:cubicBezTo>
                  <a:cubicBezTo>
                    <a:pt x="18" y="5"/>
                    <a:pt x="18" y="5"/>
                    <a:pt x="18" y="5"/>
                  </a:cubicBezTo>
                  <a:cubicBezTo>
                    <a:pt x="18" y="5"/>
                    <a:pt x="18" y="5"/>
                    <a:pt x="18" y="5"/>
                  </a:cubicBezTo>
                  <a:cubicBezTo>
                    <a:pt x="17" y="5"/>
                    <a:pt x="16" y="5"/>
                    <a:pt x="16" y="5"/>
                  </a:cubicBezTo>
                  <a:cubicBezTo>
                    <a:pt x="15" y="5"/>
                    <a:pt x="14" y="5"/>
                    <a:pt x="14" y="5"/>
                  </a:cubicBezTo>
                  <a:cubicBezTo>
                    <a:pt x="13" y="5"/>
                    <a:pt x="12" y="4"/>
                    <a:pt x="12" y="4"/>
                  </a:cubicBezTo>
                  <a:cubicBezTo>
                    <a:pt x="13" y="5"/>
                    <a:pt x="14" y="5"/>
                    <a:pt x="16" y="5"/>
                  </a:cubicBezTo>
                  <a:cubicBezTo>
                    <a:pt x="16" y="5"/>
                    <a:pt x="17" y="5"/>
                    <a:pt x="18" y="5"/>
                  </a:cubicBezTo>
                  <a:close/>
                  <a:moveTo>
                    <a:pt x="15" y="11"/>
                  </a:moveTo>
                  <a:cubicBezTo>
                    <a:pt x="15" y="11"/>
                    <a:pt x="15" y="11"/>
                    <a:pt x="15" y="11"/>
                  </a:cubicBezTo>
                  <a:cubicBezTo>
                    <a:pt x="15" y="11"/>
                    <a:pt x="15" y="11"/>
                    <a:pt x="15" y="11"/>
                  </a:cubicBezTo>
                  <a:cubicBezTo>
                    <a:pt x="15" y="11"/>
                    <a:pt x="15" y="11"/>
                    <a:pt x="15" y="1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2260"/>
            <p:cNvSpPr>
              <a:spLocks/>
            </p:cNvSpPr>
            <p:nvPr/>
          </p:nvSpPr>
          <p:spPr bwMode="auto">
            <a:xfrm>
              <a:off x="5252998" y="5584858"/>
              <a:ext cx="187326" cy="120651"/>
            </a:xfrm>
            <a:custGeom>
              <a:avLst/>
              <a:gdLst>
                <a:gd name="T0" fmla="*/ 18 w 50"/>
                <a:gd name="T1" fmla="*/ 31 h 32"/>
                <a:gd name="T2" fmla="*/ 21 w 50"/>
                <a:gd name="T3" fmla="*/ 30 h 32"/>
                <a:gd name="T4" fmla="*/ 28 w 50"/>
                <a:gd name="T5" fmla="*/ 22 h 32"/>
                <a:gd name="T6" fmla="*/ 38 w 50"/>
                <a:gd name="T7" fmla="*/ 9 h 32"/>
                <a:gd name="T8" fmla="*/ 46 w 50"/>
                <a:gd name="T9" fmla="*/ 3 h 32"/>
                <a:gd name="T10" fmla="*/ 50 w 50"/>
                <a:gd name="T11" fmla="*/ 0 h 32"/>
                <a:gd name="T12" fmla="*/ 41 w 50"/>
                <a:gd name="T13" fmla="*/ 4 h 32"/>
                <a:gd name="T14" fmla="*/ 19 w 50"/>
                <a:gd name="T15" fmla="*/ 20 h 32"/>
                <a:gd name="T16" fmla="*/ 9 w 50"/>
                <a:gd name="T17" fmla="*/ 27 h 32"/>
                <a:gd name="T18" fmla="*/ 0 w 50"/>
                <a:gd name="T19" fmla="*/ 32 h 32"/>
                <a:gd name="T20" fmla="*/ 0 w 50"/>
                <a:gd name="T21" fmla="*/ 32 h 32"/>
                <a:gd name="T22" fmla="*/ 18 w 50"/>
                <a:gd name="T23"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2">
                  <a:moveTo>
                    <a:pt x="18" y="31"/>
                  </a:moveTo>
                  <a:cubicBezTo>
                    <a:pt x="19" y="31"/>
                    <a:pt x="20" y="30"/>
                    <a:pt x="21" y="30"/>
                  </a:cubicBezTo>
                  <a:cubicBezTo>
                    <a:pt x="24" y="27"/>
                    <a:pt x="26" y="25"/>
                    <a:pt x="28" y="22"/>
                  </a:cubicBezTo>
                  <a:cubicBezTo>
                    <a:pt x="32" y="18"/>
                    <a:pt x="35" y="14"/>
                    <a:pt x="38" y="9"/>
                  </a:cubicBezTo>
                  <a:cubicBezTo>
                    <a:pt x="40" y="7"/>
                    <a:pt x="43" y="5"/>
                    <a:pt x="46" y="3"/>
                  </a:cubicBezTo>
                  <a:cubicBezTo>
                    <a:pt x="47" y="3"/>
                    <a:pt x="49" y="1"/>
                    <a:pt x="50" y="0"/>
                  </a:cubicBezTo>
                  <a:cubicBezTo>
                    <a:pt x="47" y="2"/>
                    <a:pt x="43" y="3"/>
                    <a:pt x="41" y="4"/>
                  </a:cubicBezTo>
                  <a:cubicBezTo>
                    <a:pt x="32" y="7"/>
                    <a:pt x="26" y="14"/>
                    <a:pt x="19" y="20"/>
                  </a:cubicBezTo>
                  <a:cubicBezTo>
                    <a:pt x="16" y="23"/>
                    <a:pt x="12" y="25"/>
                    <a:pt x="9" y="27"/>
                  </a:cubicBezTo>
                  <a:cubicBezTo>
                    <a:pt x="6" y="29"/>
                    <a:pt x="3" y="30"/>
                    <a:pt x="0" y="32"/>
                  </a:cubicBezTo>
                  <a:cubicBezTo>
                    <a:pt x="0" y="32"/>
                    <a:pt x="0" y="32"/>
                    <a:pt x="0" y="32"/>
                  </a:cubicBezTo>
                  <a:cubicBezTo>
                    <a:pt x="6" y="31"/>
                    <a:pt x="12" y="31"/>
                    <a:pt x="18"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2263"/>
            <p:cNvSpPr>
              <a:spLocks/>
            </p:cNvSpPr>
            <p:nvPr/>
          </p:nvSpPr>
          <p:spPr bwMode="auto">
            <a:xfrm>
              <a:off x="5275223" y="5615021"/>
              <a:ext cx="87313" cy="52388"/>
            </a:xfrm>
            <a:custGeom>
              <a:avLst/>
              <a:gdLst>
                <a:gd name="T0" fmla="*/ 13 w 23"/>
                <a:gd name="T1" fmla="*/ 10 h 14"/>
                <a:gd name="T2" fmla="*/ 23 w 23"/>
                <a:gd name="T3" fmla="*/ 2 h 14"/>
                <a:gd name="T4" fmla="*/ 18 w 23"/>
                <a:gd name="T5" fmla="*/ 5 h 14"/>
                <a:gd name="T6" fmla="*/ 10 w 23"/>
                <a:gd name="T7" fmla="*/ 3 h 14"/>
                <a:gd name="T8" fmla="*/ 6 w 23"/>
                <a:gd name="T9" fmla="*/ 0 h 14"/>
                <a:gd name="T10" fmla="*/ 0 w 23"/>
                <a:gd name="T11" fmla="*/ 13 h 14"/>
                <a:gd name="T12" fmla="*/ 13 w 23"/>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13" y="10"/>
                  </a:moveTo>
                  <a:cubicBezTo>
                    <a:pt x="17" y="8"/>
                    <a:pt x="20" y="5"/>
                    <a:pt x="23" y="2"/>
                  </a:cubicBezTo>
                  <a:cubicBezTo>
                    <a:pt x="22" y="3"/>
                    <a:pt x="20" y="5"/>
                    <a:pt x="18" y="5"/>
                  </a:cubicBezTo>
                  <a:cubicBezTo>
                    <a:pt x="15" y="6"/>
                    <a:pt x="12" y="4"/>
                    <a:pt x="10" y="3"/>
                  </a:cubicBezTo>
                  <a:cubicBezTo>
                    <a:pt x="9" y="2"/>
                    <a:pt x="8" y="0"/>
                    <a:pt x="6" y="0"/>
                  </a:cubicBezTo>
                  <a:cubicBezTo>
                    <a:pt x="4" y="4"/>
                    <a:pt x="2" y="9"/>
                    <a:pt x="0" y="13"/>
                  </a:cubicBezTo>
                  <a:cubicBezTo>
                    <a:pt x="4" y="14"/>
                    <a:pt x="10" y="11"/>
                    <a:pt x="13"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2264"/>
            <p:cNvSpPr>
              <a:spLocks/>
            </p:cNvSpPr>
            <p:nvPr/>
          </p:nvSpPr>
          <p:spPr bwMode="auto">
            <a:xfrm>
              <a:off x="5387936" y="5532470"/>
              <a:ext cx="146051" cy="161926"/>
            </a:xfrm>
            <a:custGeom>
              <a:avLst/>
              <a:gdLst>
                <a:gd name="T0" fmla="*/ 14 w 39"/>
                <a:gd name="T1" fmla="*/ 14 h 43"/>
                <a:gd name="T2" fmla="*/ 12 w 39"/>
                <a:gd name="T3" fmla="*/ 21 h 43"/>
                <a:gd name="T4" fmla="*/ 10 w 39"/>
                <a:gd name="T5" fmla="*/ 29 h 43"/>
                <a:gd name="T6" fmla="*/ 1 w 39"/>
                <a:gd name="T7" fmla="*/ 43 h 43"/>
                <a:gd name="T8" fmla="*/ 0 w 39"/>
                <a:gd name="T9" fmla="*/ 43 h 43"/>
                <a:gd name="T10" fmla="*/ 15 w 39"/>
                <a:gd name="T11" fmla="*/ 31 h 43"/>
                <a:gd name="T12" fmla="*/ 17 w 39"/>
                <a:gd name="T13" fmla="*/ 13 h 43"/>
                <a:gd name="T14" fmla="*/ 27 w 39"/>
                <a:gd name="T15" fmla="*/ 8 h 43"/>
                <a:gd name="T16" fmla="*/ 34 w 39"/>
                <a:gd name="T17" fmla="*/ 5 h 43"/>
                <a:gd name="T18" fmla="*/ 39 w 39"/>
                <a:gd name="T19" fmla="*/ 1 h 43"/>
                <a:gd name="T20" fmla="*/ 37 w 39"/>
                <a:gd name="T21" fmla="*/ 0 h 43"/>
                <a:gd name="T22" fmla="*/ 34 w 39"/>
                <a:gd name="T23" fmla="*/ 4 h 43"/>
                <a:gd name="T24" fmla="*/ 26 w 39"/>
                <a:gd name="T25" fmla="*/ 7 h 43"/>
                <a:gd name="T26" fmla="*/ 17 w 39"/>
                <a:gd name="T27" fmla="*/ 12 h 43"/>
                <a:gd name="T28" fmla="*/ 14 w 39"/>
                <a:gd name="T29"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3">
                  <a:moveTo>
                    <a:pt x="14" y="14"/>
                  </a:moveTo>
                  <a:cubicBezTo>
                    <a:pt x="14" y="16"/>
                    <a:pt x="13" y="19"/>
                    <a:pt x="12" y="21"/>
                  </a:cubicBezTo>
                  <a:cubicBezTo>
                    <a:pt x="10" y="23"/>
                    <a:pt x="11" y="26"/>
                    <a:pt x="10" y="29"/>
                  </a:cubicBezTo>
                  <a:cubicBezTo>
                    <a:pt x="8" y="35"/>
                    <a:pt x="6" y="39"/>
                    <a:pt x="1" y="43"/>
                  </a:cubicBezTo>
                  <a:cubicBezTo>
                    <a:pt x="1" y="43"/>
                    <a:pt x="0" y="43"/>
                    <a:pt x="0" y="43"/>
                  </a:cubicBezTo>
                  <a:cubicBezTo>
                    <a:pt x="6" y="41"/>
                    <a:pt x="12" y="36"/>
                    <a:pt x="15" y="31"/>
                  </a:cubicBezTo>
                  <a:cubicBezTo>
                    <a:pt x="18" y="28"/>
                    <a:pt x="21" y="19"/>
                    <a:pt x="17" y="13"/>
                  </a:cubicBezTo>
                  <a:cubicBezTo>
                    <a:pt x="20" y="9"/>
                    <a:pt x="23" y="9"/>
                    <a:pt x="27" y="8"/>
                  </a:cubicBezTo>
                  <a:cubicBezTo>
                    <a:pt x="29" y="7"/>
                    <a:pt x="32" y="7"/>
                    <a:pt x="34" y="5"/>
                  </a:cubicBezTo>
                  <a:cubicBezTo>
                    <a:pt x="36" y="4"/>
                    <a:pt x="37" y="3"/>
                    <a:pt x="39" y="1"/>
                  </a:cubicBezTo>
                  <a:cubicBezTo>
                    <a:pt x="38" y="1"/>
                    <a:pt x="37" y="0"/>
                    <a:pt x="37" y="0"/>
                  </a:cubicBezTo>
                  <a:cubicBezTo>
                    <a:pt x="36" y="1"/>
                    <a:pt x="35" y="3"/>
                    <a:pt x="34" y="4"/>
                  </a:cubicBezTo>
                  <a:cubicBezTo>
                    <a:pt x="31" y="6"/>
                    <a:pt x="29" y="7"/>
                    <a:pt x="26" y="7"/>
                  </a:cubicBezTo>
                  <a:cubicBezTo>
                    <a:pt x="23" y="9"/>
                    <a:pt x="19" y="10"/>
                    <a:pt x="17" y="12"/>
                  </a:cubicBezTo>
                  <a:cubicBezTo>
                    <a:pt x="16" y="13"/>
                    <a:pt x="15" y="13"/>
                    <a:pt x="14"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2265"/>
            <p:cNvSpPr>
              <a:spLocks noEditPoints="1"/>
            </p:cNvSpPr>
            <p:nvPr/>
          </p:nvSpPr>
          <p:spPr bwMode="auto">
            <a:xfrm>
              <a:off x="5260936" y="5573745"/>
              <a:ext cx="190501" cy="128588"/>
            </a:xfrm>
            <a:custGeom>
              <a:avLst/>
              <a:gdLst>
                <a:gd name="T0" fmla="*/ 28 w 51"/>
                <a:gd name="T1" fmla="*/ 8 h 34"/>
                <a:gd name="T2" fmla="*/ 34 w 51"/>
                <a:gd name="T3" fmla="*/ 7 h 34"/>
                <a:gd name="T4" fmla="*/ 29 w 51"/>
                <a:gd name="T5" fmla="*/ 11 h 34"/>
                <a:gd name="T6" fmla="*/ 26 w 51"/>
                <a:gd name="T7" fmla="*/ 14 h 34"/>
                <a:gd name="T8" fmla="*/ 22 w 51"/>
                <a:gd name="T9" fmla="*/ 16 h 34"/>
                <a:gd name="T10" fmla="*/ 18 w 51"/>
                <a:gd name="T11" fmla="*/ 15 h 34"/>
                <a:gd name="T12" fmla="*/ 16 w 51"/>
                <a:gd name="T13" fmla="*/ 14 h 34"/>
                <a:gd name="T14" fmla="*/ 13 w 51"/>
                <a:gd name="T15" fmla="*/ 13 h 34"/>
                <a:gd name="T16" fmla="*/ 15 w 51"/>
                <a:gd name="T17" fmla="*/ 14 h 34"/>
                <a:gd name="T18" fmla="*/ 17 w 51"/>
                <a:gd name="T19" fmla="*/ 15 h 34"/>
                <a:gd name="T20" fmla="*/ 19 w 51"/>
                <a:gd name="T21" fmla="*/ 16 h 34"/>
                <a:gd name="T22" fmla="*/ 23 w 51"/>
                <a:gd name="T23" fmla="*/ 17 h 34"/>
                <a:gd name="T24" fmla="*/ 21 w 51"/>
                <a:gd name="T25" fmla="*/ 18 h 34"/>
                <a:gd name="T26" fmla="*/ 15 w 51"/>
                <a:gd name="T27" fmla="*/ 22 h 34"/>
                <a:gd name="T28" fmla="*/ 10 w 51"/>
                <a:gd name="T29" fmla="*/ 23 h 34"/>
                <a:gd name="T30" fmla="*/ 6 w 51"/>
                <a:gd name="T31" fmla="*/ 24 h 34"/>
                <a:gd name="T32" fmla="*/ 15 w 51"/>
                <a:gd name="T33" fmla="*/ 23 h 34"/>
                <a:gd name="T34" fmla="*/ 15 w 51"/>
                <a:gd name="T35" fmla="*/ 24 h 34"/>
                <a:gd name="T36" fmla="*/ 6 w 51"/>
                <a:gd name="T37" fmla="*/ 30 h 34"/>
                <a:gd name="T38" fmla="*/ 13 w 51"/>
                <a:gd name="T39" fmla="*/ 27 h 34"/>
                <a:gd name="T40" fmla="*/ 19 w 51"/>
                <a:gd name="T41" fmla="*/ 22 h 34"/>
                <a:gd name="T42" fmla="*/ 30 w 51"/>
                <a:gd name="T43" fmla="*/ 12 h 34"/>
                <a:gd name="T44" fmla="*/ 36 w 51"/>
                <a:gd name="T45" fmla="*/ 8 h 34"/>
                <a:gd name="T46" fmla="*/ 42 w 51"/>
                <a:gd name="T47" fmla="*/ 6 h 34"/>
                <a:gd name="T48" fmla="*/ 37 w 51"/>
                <a:gd name="T49" fmla="*/ 11 h 34"/>
                <a:gd name="T50" fmla="*/ 32 w 51"/>
                <a:gd name="T51" fmla="*/ 17 h 34"/>
                <a:gd name="T52" fmla="*/ 26 w 51"/>
                <a:gd name="T53" fmla="*/ 26 h 34"/>
                <a:gd name="T54" fmla="*/ 18 w 51"/>
                <a:gd name="T55" fmla="*/ 33 h 34"/>
                <a:gd name="T56" fmla="*/ 30 w 51"/>
                <a:gd name="T57" fmla="*/ 22 h 34"/>
                <a:gd name="T58" fmla="*/ 36 w 51"/>
                <a:gd name="T59" fmla="*/ 13 h 34"/>
                <a:gd name="T60" fmla="*/ 40 w 51"/>
                <a:gd name="T61" fmla="*/ 10 h 34"/>
                <a:gd name="T62" fmla="*/ 46 w 51"/>
                <a:gd name="T63" fmla="*/ 5 h 34"/>
                <a:gd name="T64" fmla="*/ 47 w 51"/>
                <a:gd name="T65" fmla="*/ 5 h 34"/>
                <a:gd name="T66" fmla="*/ 44 w 51"/>
                <a:gd name="T67" fmla="*/ 13 h 34"/>
                <a:gd name="T68" fmla="*/ 41 w 51"/>
                <a:gd name="T69" fmla="*/ 24 h 34"/>
                <a:gd name="T70" fmla="*/ 37 w 51"/>
                <a:gd name="T71" fmla="*/ 30 h 34"/>
                <a:gd name="T72" fmla="*/ 43 w 51"/>
                <a:gd name="T73" fmla="*/ 21 h 34"/>
                <a:gd name="T74" fmla="*/ 44 w 51"/>
                <a:gd name="T75" fmla="*/ 18 h 34"/>
                <a:gd name="T76" fmla="*/ 46 w 51"/>
                <a:gd name="T77" fmla="*/ 10 h 34"/>
                <a:gd name="T78" fmla="*/ 49 w 51"/>
                <a:gd name="T79" fmla="*/ 4 h 34"/>
                <a:gd name="T80" fmla="*/ 50 w 51"/>
                <a:gd name="T81" fmla="*/ 2 h 34"/>
                <a:gd name="T82" fmla="*/ 46 w 51"/>
                <a:gd name="T83" fmla="*/ 3 h 34"/>
                <a:gd name="T84" fmla="*/ 43 w 51"/>
                <a:gd name="T85" fmla="*/ 4 h 34"/>
                <a:gd name="T86" fmla="*/ 41 w 51"/>
                <a:gd name="T87" fmla="*/ 2 h 34"/>
                <a:gd name="T88" fmla="*/ 40 w 51"/>
                <a:gd name="T89" fmla="*/ 2 h 34"/>
                <a:gd name="T90" fmla="*/ 35 w 51"/>
                <a:gd name="T91" fmla="*/ 0 h 34"/>
                <a:gd name="T92" fmla="*/ 31 w 51"/>
                <a:gd name="T93" fmla="*/ 0 h 34"/>
                <a:gd name="T94" fmla="*/ 35 w 51"/>
                <a:gd name="T95" fmla="*/ 1 h 34"/>
                <a:gd name="T96" fmla="*/ 40 w 51"/>
                <a:gd name="T97" fmla="*/ 3 h 34"/>
                <a:gd name="T98" fmla="*/ 40 w 51"/>
                <a:gd name="T99" fmla="*/ 3 h 34"/>
                <a:gd name="T100" fmla="*/ 42 w 51"/>
                <a:gd name="T101" fmla="*/ 4 h 34"/>
                <a:gd name="T102" fmla="*/ 35 w 51"/>
                <a:gd name="T103" fmla="*/ 6 h 34"/>
                <a:gd name="T104" fmla="*/ 28 w 51"/>
                <a:gd name="T105" fmla="*/ 7 h 34"/>
                <a:gd name="T106" fmla="*/ 24 w 51"/>
                <a:gd name="T107" fmla="*/ 7 h 34"/>
                <a:gd name="T108" fmla="*/ 18 w 51"/>
                <a:gd name="T109" fmla="*/ 6 h 34"/>
                <a:gd name="T110" fmla="*/ 27 w 51"/>
                <a:gd name="T111" fmla="*/ 8 h 34"/>
                <a:gd name="T112" fmla="*/ 23 w 51"/>
                <a:gd name="T113" fmla="*/ 17 h 34"/>
                <a:gd name="T114" fmla="*/ 23 w 51"/>
                <a:gd name="T115"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34">
                  <a:moveTo>
                    <a:pt x="27" y="8"/>
                  </a:moveTo>
                  <a:cubicBezTo>
                    <a:pt x="27" y="8"/>
                    <a:pt x="28" y="8"/>
                    <a:pt x="28" y="8"/>
                  </a:cubicBezTo>
                  <a:cubicBezTo>
                    <a:pt x="30" y="8"/>
                    <a:pt x="30" y="8"/>
                    <a:pt x="30" y="8"/>
                  </a:cubicBezTo>
                  <a:cubicBezTo>
                    <a:pt x="31" y="7"/>
                    <a:pt x="33" y="7"/>
                    <a:pt x="34" y="7"/>
                  </a:cubicBezTo>
                  <a:cubicBezTo>
                    <a:pt x="34" y="7"/>
                    <a:pt x="33" y="8"/>
                    <a:pt x="32" y="8"/>
                  </a:cubicBezTo>
                  <a:cubicBezTo>
                    <a:pt x="31" y="9"/>
                    <a:pt x="30" y="10"/>
                    <a:pt x="29" y="11"/>
                  </a:cubicBezTo>
                  <a:cubicBezTo>
                    <a:pt x="28" y="12"/>
                    <a:pt x="27" y="12"/>
                    <a:pt x="26" y="13"/>
                  </a:cubicBezTo>
                  <a:cubicBezTo>
                    <a:pt x="26" y="13"/>
                    <a:pt x="26" y="13"/>
                    <a:pt x="26" y="14"/>
                  </a:cubicBezTo>
                  <a:cubicBezTo>
                    <a:pt x="25" y="14"/>
                    <a:pt x="24" y="14"/>
                    <a:pt x="24" y="15"/>
                  </a:cubicBezTo>
                  <a:cubicBezTo>
                    <a:pt x="23" y="15"/>
                    <a:pt x="23" y="15"/>
                    <a:pt x="22" y="16"/>
                  </a:cubicBezTo>
                  <a:cubicBezTo>
                    <a:pt x="21" y="16"/>
                    <a:pt x="20" y="16"/>
                    <a:pt x="20" y="15"/>
                  </a:cubicBezTo>
                  <a:cubicBezTo>
                    <a:pt x="19" y="15"/>
                    <a:pt x="18" y="15"/>
                    <a:pt x="18" y="15"/>
                  </a:cubicBezTo>
                  <a:cubicBezTo>
                    <a:pt x="17" y="14"/>
                    <a:pt x="17" y="14"/>
                    <a:pt x="17" y="14"/>
                  </a:cubicBezTo>
                  <a:cubicBezTo>
                    <a:pt x="17" y="14"/>
                    <a:pt x="17" y="14"/>
                    <a:pt x="16" y="14"/>
                  </a:cubicBezTo>
                  <a:cubicBezTo>
                    <a:pt x="16" y="14"/>
                    <a:pt x="16" y="14"/>
                    <a:pt x="15" y="14"/>
                  </a:cubicBezTo>
                  <a:cubicBezTo>
                    <a:pt x="15" y="13"/>
                    <a:pt x="14" y="13"/>
                    <a:pt x="13" y="13"/>
                  </a:cubicBezTo>
                  <a:cubicBezTo>
                    <a:pt x="13" y="12"/>
                    <a:pt x="12" y="12"/>
                    <a:pt x="11" y="11"/>
                  </a:cubicBezTo>
                  <a:cubicBezTo>
                    <a:pt x="13" y="12"/>
                    <a:pt x="14" y="13"/>
                    <a:pt x="15" y="14"/>
                  </a:cubicBezTo>
                  <a:cubicBezTo>
                    <a:pt x="15" y="15"/>
                    <a:pt x="16" y="15"/>
                    <a:pt x="16" y="15"/>
                  </a:cubicBezTo>
                  <a:cubicBezTo>
                    <a:pt x="16" y="15"/>
                    <a:pt x="17" y="15"/>
                    <a:pt x="17" y="15"/>
                  </a:cubicBezTo>
                  <a:cubicBezTo>
                    <a:pt x="17" y="15"/>
                    <a:pt x="17" y="15"/>
                    <a:pt x="17" y="15"/>
                  </a:cubicBezTo>
                  <a:cubicBezTo>
                    <a:pt x="18" y="16"/>
                    <a:pt x="19" y="16"/>
                    <a:pt x="19" y="16"/>
                  </a:cubicBezTo>
                  <a:cubicBezTo>
                    <a:pt x="20" y="16"/>
                    <a:pt x="21" y="17"/>
                    <a:pt x="22" y="17"/>
                  </a:cubicBezTo>
                  <a:cubicBezTo>
                    <a:pt x="22" y="17"/>
                    <a:pt x="22" y="17"/>
                    <a:pt x="23" y="17"/>
                  </a:cubicBezTo>
                  <a:cubicBezTo>
                    <a:pt x="22" y="17"/>
                    <a:pt x="22" y="17"/>
                    <a:pt x="22" y="17"/>
                  </a:cubicBezTo>
                  <a:cubicBezTo>
                    <a:pt x="22" y="18"/>
                    <a:pt x="21" y="18"/>
                    <a:pt x="21" y="18"/>
                  </a:cubicBezTo>
                  <a:cubicBezTo>
                    <a:pt x="20" y="19"/>
                    <a:pt x="20" y="19"/>
                    <a:pt x="19" y="19"/>
                  </a:cubicBezTo>
                  <a:cubicBezTo>
                    <a:pt x="18" y="20"/>
                    <a:pt x="16" y="21"/>
                    <a:pt x="15" y="22"/>
                  </a:cubicBezTo>
                  <a:cubicBezTo>
                    <a:pt x="14" y="22"/>
                    <a:pt x="13" y="22"/>
                    <a:pt x="13" y="23"/>
                  </a:cubicBezTo>
                  <a:cubicBezTo>
                    <a:pt x="12" y="23"/>
                    <a:pt x="11" y="23"/>
                    <a:pt x="10" y="23"/>
                  </a:cubicBezTo>
                  <a:cubicBezTo>
                    <a:pt x="10" y="24"/>
                    <a:pt x="9" y="24"/>
                    <a:pt x="8" y="24"/>
                  </a:cubicBezTo>
                  <a:cubicBezTo>
                    <a:pt x="7" y="24"/>
                    <a:pt x="6" y="24"/>
                    <a:pt x="6" y="24"/>
                  </a:cubicBezTo>
                  <a:cubicBezTo>
                    <a:pt x="7" y="24"/>
                    <a:pt x="9" y="24"/>
                    <a:pt x="11" y="24"/>
                  </a:cubicBezTo>
                  <a:cubicBezTo>
                    <a:pt x="12" y="24"/>
                    <a:pt x="14" y="23"/>
                    <a:pt x="15" y="23"/>
                  </a:cubicBezTo>
                  <a:cubicBezTo>
                    <a:pt x="16" y="22"/>
                    <a:pt x="17" y="22"/>
                    <a:pt x="18" y="21"/>
                  </a:cubicBezTo>
                  <a:cubicBezTo>
                    <a:pt x="17" y="22"/>
                    <a:pt x="16" y="23"/>
                    <a:pt x="15" y="24"/>
                  </a:cubicBezTo>
                  <a:cubicBezTo>
                    <a:pt x="15" y="24"/>
                    <a:pt x="14" y="25"/>
                    <a:pt x="13" y="26"/>
                  </a:cubicBezTo>
                  <a:cubicBezTo>
                    <a:pt x="11" y="27"/>
                    <a:pt x="9" y="29"/>
                    <a:pt x="6" y="30"/>
                  </a:cubicBezTo>
                  <a:cubicBezTo>
                    <a:pt x="4" y="31"/>
                    <a:pt x="2" y="33"/>
                    <a:pt x="0" y="34"/>
                  </a:cubicBezTo>
                  <a:cubicBezTo>
                    <a:pt x="4" y="32"/>
                    <a:pt x="9" y="29"/>
                    <a:pt x="13" y="27"/>
                  </a:cubicBezTo>
                  <a:cubicBezTo>
                    <a:pt x="14" y="26"/>
                    <a:pt x="15" y="25"/>
                    <a:pt x="16" y="24"/>
                  </a:cubicBezTo>
                  <a:cubicBezTo>
                    <a:pt x="17" y="24"/>
                    <a:pt x="18" y="23"/>
                    <a:pt x="19" y="22"/>
                  </a:cubicBezTo>
                  <a:cubicBezTo>
                    <a:pt x="21" y="20"/>
                    <a:pt x="23" y="19"/>
                    <a:pt x="24" y="17"/>
                  </a:cubicBezTo>
                  <a:cubicBezTo>
                    <a:pt x="26" y="15"/>
                    <a:pt x="28" y="13"/>
                    <a:pt x="30" y="12"/>
                  </a:cubicBezTo>
                  <a:cubicBezTo>
                    <a:pt x="31" y="11"/>
                    <a:pt x="32" y="10"/>
                    <a:pt x="33" y="10"/>
                  </a:cubicBezTo>
                  <a:cubicBezTo>
                    <a:pt x="34" y="9"/>
                    <a:pt x="35" y="9"/>
                    <a:pt x="36" y="8"/>
                  </a:cubicBezTo>
                  <a:cubicBezTo>
                    <a:pt x="37" y="8"/>
                    <a:pt x="38" y="7"/>
                    <a:pt x="39" y="7"/>
                  </a:cubicBezTo>
                  <a:cubicBezTo>
                    <a:pt x="40" y="7"/>
                    <a:pt x="41" y="7"/>
                    <a:pt x="42" y="6"/>
                  </a:cubicBezTo>
                  <a:cubicBezTo>
                    <a:pt x="41" y="7"/>
                    <a:pt x="40" y="8"/>
                    <a:pt x="39" y="9"/>
                  </a:cubicBezTo>
                  <a:cubicBezTo>
                    <a:pt x="38" y="10"/>
                    <a:pt x="37" y="10"/>
                    <a:pt x="37" y="11"/>
                  </a:cubicBezTo>
                  <a:cubicBezTo>
                    <a:pt x="36" y="11"/>
                    <a:pt x="35" y="12"/>
                    <a:pt x="35" y="13"/>
                  </a:cubicBezTo>
                  <a:cubicBezTo>
                    <a:pt x="34" y="14"/>
                    <a:pt x="33" y="16"/>
                    <a:pt x="32" y="17"/>
                  </a:cubicBezTo>
                  <a:cubicBezTo>
                    <a:pt x="31" y="19"/>
                    <a:pt x="30" y="20"/>
                    <a:pt x="29" y="22"/>
                  </a:cubicBezTo>
                  <a:cubicBezTo>
                    <a:pt x="28" y="23"/>
                    <a:pt x="27" y="25"/>
                    <a:pt x="26" y="26"/>
                  </a:cubicBezTo>
                  <a:cubicBezTo>
                    <a:pt x="25" y="27"/>
                    <a:pt x="23" y="29"/>
                    <a:pt x="22" y="30"/>
                  </a:cubicBezTo>
                  <a:cubicBezTo>
                    <a:pt x="21" y="31"/>
                    <a:pt x="19" y="32"/>
                    <a:pt x="18" y="33"/>
                  </a:cubicBezTo>
                  <a:cubicBezTo>
                    <a:pt x="21" y="31"/>
                    <a:pt x="24" y="29"/>
                    <a:pt x="26" y="26"/>
                  </a:cubicBezTo>
                  <a:cubicBezTo>
                    <a:pt x="27" y="25"/>
                    <a:pt x="29" y="24"/>
                    <a:pt x="30" y="22"/>
                  </a:cubicBezTo>
                  <a:cubicBezTo>
                    <a:pt x="31" y="21"/>
                    <a:pt x="32" y="19"/>
                    <a:pt x="33" y="18"/>
                  </a:cubicBezTo>
                  <a:cubicBezTo>
                    <a:pt x="34" y="16"/>
                    <a:pt x="35" y="15"/>
                    <a:pt x="36" y="13"/>
                  </a:cubicBezTo>
                  <a:cubicBezTo>
                    <a:pt x="36" y="13"/>
                    <a:pt x="37" y="12"/>
                    <a:pt x="38" y="12"/>
                  </a:cubicBezTo>
                  <a:cubicBezTo>
                    <a:pt x="38" y="11"/>
                    <a:pt x="39" y="10"/>
                    <a:pt x="40" y="10"/>
                  </a:cubicBezTo>
                  <a:cubicBezTo>
                    <a:pt x="41" y="9"/>
                    <a:pt x="42" y="8"/>
                    <a:pt x="44" y="7"/>
                  </a:cubicBezTo>
                  <a:cubicBezTo>
                    <a:pt x="44" y="6"/>
                    <a:pt x="45" y="6"/>
                    <a:pt x="46" y="5"/>
                  </a:cubicBezTo>
                  <a:cubicBezTo>
                    <a:pt x="46" y="5"/>
                    <a:pt x="46" y="5"/>
                    <a:pt x="47" y="5"/>
                  </a:cubicBezTo>
                  <a:cubicBezTo>
                    <a:pt x="47" y="5"/>
                    <a:pt x="47" y="5"/>
                    <a:pt x="47" y="5"/>
                  </a:cubicBezTo>
                  <a:cubicBezTo>
                    <a:pt x="46" y="6"/>
                    <a:pt x="46" y="8"/>
                    <a:pt x="45" y="10"/>
                  </a:cubicBezTo>
                  <a:cubicBezTo>
                    <a:pt x="45" y="11"/>
                    <a:pt x="44" y="12"/>
                    <a:pt x="44" y="13"/>
                  </a:cubicBezTo>
                  <a:cubicBezTo>
                    <a:pt x="44" y="15"/>
                    <a:pt x="44" y="16"/>
                    <a:pt x="43" y="17"/>
                  </a:cubicBezTo>
                  <a:cubicBezTo>
                    <a:pt x="43" y="20"/>
                    <a:pt x="42" y="22"/>
                    <a:pt x="41" y="24"/>
                  </a:cubicBezTo>
                  <a:cubicBezTo>
                    <a:pt x="41" y="25"/>
                    <a:pt x="40" y="26"/>
                    <a:pt x="39" y="27"/>
                  </a:cubicBezTo>
                  <a:cubicBezTo>
                    <a:pt x="38" y="28"/>
                    <a:pt x="37" y="29"/>
                    <a:pt x="37" y="30"/>
                  </a:cubicBezTo>
                  <a:cubicBezTo>
                    <a:pt x="39" y="29"/>
                    <a:pt x="40" y="27"/>
                    <a:pt x="42" y="25"/>
                  </a:cubicBezTo>
                  <a:cubicBezTo>
                    <a:pt x="42" y="23"/>
                    <a:pt x="43" y="22"/>
                    <a:pt x="43" y="21"/>
                  </a:cubicBezTo>
                  <a:cubicBezTo>
                    <a:pt x="44" y="21"/>
                    <a:pt x="44" y="20"/>
                    <a:pt x="44" y="19"/>
                  </a:cubicBezTo>
                  <a:cubicBezTo>
                    <a:pt x="44" y="19"/>
                    <a:pt x="44" y="19"/>
                    <a:pt x="44" y="18"/>
                  </a:cubicBezTo>
                  <a:cubicBezTo>
                    <a:pt x="44" y="18"/>
                    <a:pt x="44" y="18"/>
                    <a:pt x="44" y="17"/>
                  </a:cubicBezTo>
                  <a:cubicBezTo>
                    <a:pt x="45" y="15"/>
                    <a:pt x="45" y="12"/>
                    <a:pt x="46" y="10"/>
                  </a:cubicBezTo>
                  <a:cubicBezTo>
                    <a:pt x="47" y="9"/>
                    <a:pt x="47" y="8"/>
                    <a:pt x="47" y="7"/>
                  </a:cubicBezTo>
                  <a:cubicBezTo>
                    <a:pt x="48" y="6"/>
                    <a:pt x="48" y="5"/>
                    <a:pt x="49" y="4"/>
                  </a:cubicBezTo>
                  <a:cubicBezTo>
                    <a:pt x="49" y="4"/>
                    <a:pt x="50" y="3"/>
                    <a:pt x="50" y="3"/>
                  </a:cubicBezTo>
                  <a:cubicBezTo>
                    <a:pt x="51" y="3"/>
                    <a:pt x="51" y="2"/>
                    <a:pt x="50" y="2"/>
                  </a:cubicBezTo>
                  <a:cubicBezTo>
                    <a:pt x="50" y="1"/>
                    <a:pt x="50" y="1"/>
                    <a:pt x="49" y="1"/>
                  </a:cubicBezTo>
                  <a:cubicBezTo>
                    <a:pt x="48" y="2"/>
                    <a:pt x="47" y="3"/>
                    <a:pt x="46" y="3"/>
                  </a:cubicBezTo>
                  <a:cubicBezTo>
                    <a:pt x="45" y="3"/>
                    <a:pt x="45" y="4"/>
                    <a:pt x="44" y="4"/>
                  </a:cubicBezTo>
                  <a:cubicBezTo>
                    <a:pt x="44" y="4"/>
                    <a:pt x="44" y="4"/>
                    <a:pt x="43" y="4"/>
                  </a:cubicBezTo>
                  <a:cubicBezTo>
                    <a:pt x="43" y="3"/>
                    <a:pt x="42" y="3"/>
                    <a:pt x="42" y="3"/>
                  </a:cubicBezTo>
                  <a:cubicBezTo>
                    <a:pt x="42" y="3"/>
                    <a:pt x="41" y="3"/>
                    <a:pt x="41" y="2"/>
                  </a:cubicBezTo>
                  <a:cubicBezTo>
                    <a:pt x="41" y="2"/>
                    <a:pt x="41" y="2"/>
                    <a:pt x="41" y="2"/>
                  </a:cubicBezTo>
                  <a:cubicBezTo>
                    <a:pt x="41" y="2"/>
                    <a:pt x="40" y="2"/>
                    <a:pt x="40" y="2"/>
                  </a:cubicBezTo>
                  <a:cubicBezTo>
                    <a:pt x="40" y="2"/>
                    <a:pt x="39" y="1"/>
                    <a:pt x="38" y="1"/>
                  </a:cubicBezTo>
                  <a:cubicBezTo>
                    <a:pt x="37" y="1"/>
                    <a:pt x="36" y="0"/>
                    <a:pt x="35" y="0"/>
                  </a:cubicBezTo>
                  <a:cubicBezTo>
                    <a:pt x="34" y="0"/>
                    <a:pt x="34" y="0"/>
                    <a:pt x="33" y="0"/>
                  </a:cubicBezTo>
                  <a:cubicBezTo>
                    <a:pt x="32" y="0"/>
                    <a:pt x="32" y="0"/>
                    <a:pt x="31" y="0"/>
                  </a:cubicBezTo>
                  <a:cubicBezTo>
                    <a:pt x="32" y="0"/>
                    <a:pt x="32" y="0"/>
                    <a:pt x="33" y="0"/>
                  </a:cubicBezTo>
                  <a:cubicBezTo>
                    <a:pt x="33" y="0"/>
                    <a:pt x="34" y="1"/>
                    <a:pt x="35" y="1"/>
                  </a:cubicBezTo>
                  <a:cubicBezTo>
                    <a:pt x="36" y="1"/>
                    <a:pt x="37" y="2"/>
                    <a:pt x="38" y="2"/>
                  </a:cubicBezTo>
                  <a:cubicBezTo>
                    <a:pt x="39" y="2"/>
                    <a:pt x="39" y="3"/>
                    <a:pt x="40" y="3"/>
                  </a:cubicBezTo>
                  <a:cubicBezTo>
                    <a:pt x="40" y="3"/>
                    <a:pt x="40" y="3"/>
                    <a:pt x="40" y="3"/>
                  </a:cubicBezTo>
                  <a:cubicBezTo>
                    <a:pt x="40" y="3"/>
                    <a:pt x="40" y="3"/>
                    <a:pt x="40" y="3"/>
                  </a:cubicBezTo>
                  <a:cubicBezTo>
                    <a:pt x="41" y="3"/>
                    <a:pt x="41" y="4"/>
                    <a:pt x="41" y="4"/>
                  </a:cubicBezTo>
                  <a:cubicBezTo>
                    <a:pt x="42" y="4"/>
                    <a:pt x="42" y="4"/>
                    <a:pt x="42" y="4"/>
                  </a:cubicBezTo>
                  <a:cubicBezTo>
                    <a:pt x="42" y="5"/>
                    <a:pt x="41" y="5"/>
                    <a:pt x="41" y="5"/>
                  </a:cubicBezTo>
                  <a:cubicBezTo>
                    <a:pt x="35" y="6"/>
                    <a:pt x="35" y="6"/>
                    <a:pt x="35" y="6"/>
                  </a:cubicBezTo>
                  <a:cubicBezTo>
                    <a:pt x="33" y="6"/>
                    <a:pt x="31" y="6"/>
                    <a:pt x="29" y="7"/>
                  </a:cubicBezTo>
                  <a:cubicBezTo>
                    <a:pt x="28" y="7"/>
                    <a:pt x="28" y="7"/>
                    <a:pt x="28" y="7"/>
                  </a:cubicBezTo>
                  <a:cubicBezTo>
                    <a:pt x="28" y="7"/>
                    <a:pt x="27" y="7"/>
                    <a:pt x="27" y="7"/>
                  </a:cubicBezTo>
                  <a:cubicBezTo>
                    <a:pt x="26" y="7"/>
                    <a:pt x="25" y="7"/>
                    <a:pt x="24" y="7"/>
                  </a:cubicBezTo>
                  <a:cubicBezTo>
                    <a:pt x="23" y="7"/>
                    <a:pt x="22" y="7"/>
                    <a:pt x="21" y="7"/>
                  </a:cubicBezTo>
                  <a:cubicBezTo>
                    <a:pt x="20" y="6"/>
                    <a:pt x="19" y="6"/>
                    <a:pt x="18" y="6"/>
                  </a:cubicBezTo>
                  <a:cubicBezTo>
                    <a:pt x="20" y="7"/>
                    <a:pt x="22" y="7"/>
                    <a:pt x="24" y="8"/>
                  </a:cubicBezTo>
                  <a:cubicBezTo>
                    <a:pt x="25" y="8"/>
                    <a:pt x="26" y="8"/>
                    <a:pt x="27" y="8"/>
                  </a:cubicBezTo>
                  <a:close/>
                  <a:moveTo>
                    <a:pt x="23" y="16"/>
                  </a:moveTo>
                  <a:cubicBezTo>
                    <a:pt x="23" y="16"/>
                    <a:pt x="23" y="17"/>
                    <a:pt x="23" y="17"/>
                  </a:cubicBezTo>
                  <a:cubicBezTo>
                    <a:pt x="23" y="16"/>
                    <a:pt x="23" y="16"/>
                    <a:pt x="23" y="16"/>
                  </a:cubicBezTo>
                  <a:cubicBezTo>
                    <a:pt x="23" y="16"/>
                    <a:pt x="23" y="16"/>
                    <a:pt x="23" y="1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2266"/>
            <p:cNvSpPr>
              <a:spLocks/>
            </p:cNvSpPr>
            <p:nvPr/>
          </p:nvSpPr>
          <p:spPr bwMode="auto">
            <a:xfrm>
              <a:off x="4452893" y="3995759"/>
              <a:ext cx="104776" cy="203201"/>
            </a:xfrm>
            <a:custGeom>
              <a:avLst/>
              <a:gdLst>
                <a:gd name="T0" fmla="*/ 0 w 28"/>
                <a:gd name="T1" fmla="*/ 18 h 54"/>
                <a:gd name="T2" fmla="*/ 2 w 28"/>
                <a:gd name="T3" fmla="*/ 21 h 54"/>
                <a:gd name="T4" fmla="*/ 8 w 28"/>
                <a:gd name="T5" fmla="*/ 30 h 54"/>
                <a:gd name="T6" fmla="*/ 20 w 28"/>
                <a:gd name="T7" fmla="*/ 41 h 54"/>
                <a:gd name="T8" fmla="*/ 25 w 28"/>
                <a:gd name="T9" fmla="*/ 49 h 54"/>
                <a:gd name="T10" fmla="*/ 28 w 28"/>
                <a:gd name="T11" fmla="*/ 54 h 54"/>
                <a:gd name="T12" fmla="*/ 25 w 28"/>
                <a:gd name="T13" fmla="*/ 45 h 54"/>
                <a:gd name="T14" fmla="*/ 11 w 28"/>
                <a:gd name="T15" fmla="*/ 21 h 54"/>
                <a:gd name="T16" fmla="*/ 6 w 28"/>
                <a:gd name="T17" fmla="*/ 10 h 54"/>
                <a:gd name="T18" fmla="*/ 2 w 28"/>
                <a:gd name="T19" fmla="*/ 0 h 54"/>
                <a:gd name="T20" fmla="*/ 2 w 28"/>
                <a:gd name="T21" fmla="*/ 0 h 54"/>
                <a:gd name="T22" fmla="*/ 0 w 28"/>
                <a:gd name="T2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54">
                  <a:moveTo>
                    <a:pt x="0" y="18"/>
                  </a:moveTo>
                  <a:cubicBezTo>
                    <a:pt x="1" y="19"/>
                    <a:pt x="1" y="20"/>
                    <a:pt x="2" y="21"/>
                  </a:cubicBezTo>
                  <a:cubicBezTo>
                    <a:pt x="4" y="24"/>
                    <a:pt x="6" y="27"/>
                    <a:pt x="8" y="30"/>
                  </a:cubicBezTo>
                  <a:cubicBezTo>
                    <a:pt x="11" y="34"/>
                    <a:pt x="16" y="37"/>
                    <a:pt x="20" y="41"/>
                  </a:cubicBezTo>
                  <a:cubicBezTo>
                    <a:pt x="22" y="43"/>
                    <a:pt x="24" y="46"/>
                    <a:pt x="25" y="49"/>
                  </a:cubicBezTo>
                  <a:cubicBezTo>
                    <a:pt x="25" y="51"/>
                    <a:pt x="27" y="53"/>
                    <a:pt x="28" y="54"/>
                  </a:cubicBezTo>
                  <a:cubicBezTo>
                    <a:pt x="26" y="51"/>
                    <a:pt x="26" y="47"/>
                    <a:pt x="25" y="45"/>
                  </a:cubicBezTo>
                  <a:cubicBezTo>
                    <a:pt x="23" y="35"/>
                    <a:pt x="16" y="29"/>
                    <a:pt x="11" y="21"/>
                  </a:cubicBezTo>
                  <a:cubicBezTo>
                    <a:pt x="9" y="17"/>
                    <a:pt x="8" y="13"/>
                    <a:pt x="6" y="10"/>
                  </a:cubicBezTo>
                  <a:cubicBezTo>
                    <a:pt x="4" y="7"/>
                    <a:pt x="3" y="3"/>
                    <a:pt x="2" y="0"/>
                  </a:cubicBezTo>
                  <a:cubicBezTo>
                    <a:pt x="2" y="0"/>
                    <a:pt x="2" y="0"/>
                    <a:pt x="2" y="0"/>
                  </a:cubicBezTo>
                  <a:cubicBezTo>
                    <a:pt x="2" y="6"/>
                    <a:pt x="1" y="12"/>
                    <a:pt x="0"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84" name="Picture 2267"/>
            <p:cNvPicPr>
              <a:picLocks noChangeAspect="1" noChangeArrowheads="1"/>
            </p:cNvPicPr>
            <p:nvPr/>
          </p:nvPicPr>
          <p:blipFill>
            <a:blip r:embed="rId84" cstate="screen">
              <a:extLst>
                <a:ext uri="{28A0092B-C50C-407E-A947-70E740481C1C}">
                  <a14:useLocalDpi xmlns:a14="http://schemas.microsoft.com/office/drawing/2010/main"/>
                </a:ext>
              </a:extLst>
            </a:blip>
            <a:srcRect/>
            <a:stretch>
              <a:fillRect/>
            </a:stretch>
          </p:blipFill>
          <p:spPr bwMode="auto">
            <a:xfrm>
              <a:off x="4433843" y="4044972"/>
              <a:ext cx="136526" cy="169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5" name="Picture 2268"/>
            <p:cNvPicPr>
              <a:picLocks noChangeAspect="1" noChangeArrowheads="1"/>
            </p:cNvPicPr>
            <p:nvPr/>
          </p:nvPicPr>
          <p:blipFill>
            <a:blip r:embed="rId85" cstate="screen">
              <a:extLst>
                <a:ext uri="{28A0092B-C50C-407E-A947-70E740481C1C}">
                  <a14:useLocalDpi xmlns:a14="http://schemas.microsoft.com/office/drawing/2010/main"/>
                </a:ext>
              </a:extLst>
            </a:blip>
            <a:srcRect/>
            <a:stretch>
              <a:fillRect/>
            </a:stretch>
          </p:blipFill>
          <p:spPr bwMode="auto">
            <a:xfrm>
              <a:off x="4444956" y="3987822"/>
              <a:ext cx="168276" cy="236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 name="Freeform 2269"/>
            <p:cNvSpPr>
              <a:spLocks/>
            </p:cNvSpPr>
            <p:nvPr/>
          </p:nvSpPr>
          <p:spPr bwMode="auto">
            <a:xfrm>
              <a:off x="4490993" y="4025922"/>
              <a:ext cx="52388" cy="90488"/>
            </a:xfrm>
            <a:custGeom>
              <a:avLst/>
              <a:gdLst>
                <a:gd name="T0" fmla="*/ 4 w 14"/>
                <a:gd name="T1" fmla="*/ 13 h 24"/>
                <a:gd name="T2" fmla="*/ 10 w 14"/>
                <a:gd name="T3" fmla="*/ 24 h 24"/>
                <a:gd name="T4" fmla="*/ 8 w 14"/>
                <a:gd name="T5" fmla="*/ 18 h 24"/>
                <a:gd name="T6" fmla="*/ 11 w 14"/>
                <a:gd name="T7" fmla="*/ 11 h 24"/>
                <a:gd name="T8" fmla="*/ 14 w 14"/>
                <a:gd name="T9" fmla="*/ 7 h 24"/>
                <a:gd name="T10" fmla="*/ 2 w 14"/>
                <a:gd name="T11" fmla="*/ 0 h 24"/>
                <a:gd name="T12" fmla="*/ 4 w 14"/>
                <a:gd name="T13" fmla="*/ 13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4" y="13"/>
                  </a:moveTo>
                  <a:cubicBezTo>
                    <a:pt x="5" y="18"/>
                    <a:pt x="7" y="21"/>
                    <a:pt x="10" y="24"/>
                  </a:cubicBezTo>
                  <a:cubicBezTo>
                    <a:pt x="9" y="22"/>
                    <a:pt x="8" y="20"/>
                    <a:pt x="8" y="18"/>
                  </a:cubicBezTo>
                  <a:cubicBezTo>
                    <a:pt x="7" y="15"/>
                    <a:pt x="9" y="13"/>
                    <a:pt x="11" y="11"/>
                  </a:cubicBezTo>
                  <a:cubicBezTo>
                    <a:pt x="12" y="10"/>
                    <a:pt x="14" y="9"/>
                    <a:pt x="14" y="7"/>
                  </a:cubicBezTo>
                  <a:cubicBezTo>
                    <a:pt x="10" y="4"/>
                    <a:pt x="6" y="2"/>
                    <a:pt x="2" y="0"/>
                  </a:cubicBezTo>
                  <a:cubicBezTo>
                    <a:pt x="0" y="4"/>
                    <a:pt x="2" y="10"/>
                    <a:pt x="4"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2270"/>
            <p:cNvSpPr>
              <a:spLocks/>
            </p:cNvSpPr>
            <p:nvPr/>
          </p:nvSpPr>
          <p:spPr bwMode="auto">
            <a:xfrm>
              <a:off x="4452893" y="4135460"/>
              <a:ext cx="146051" cy="160339"/>
            </a:xfrm>
            <a:custGeom>
              <a:avLst/>
              <a:gdLst>
                <a:gd name="T0" fmla="*/ 28 w 39"/>
                <a:gd name="T1" fmla="*/ 17 h 43"/>
                <a:gd name="T2" fmla="*/ 21 w 39"/>
                <a:gd name="T3" fmla="*/ 14 h 43"/>
                <a:gd name="T4" fmla="*/ 14 w 39"/>
                <a:gd name="T5" fmla="*/ 11 h 43"/>
                <a:gd name="T6" fmla="*/ 0 w 39"/>
                <a:gd name="T7" fmla="*/ 0 h 43"/>
                <a:gd name="T8" fmla="*/ 0 w 39"/>
                <a:gd name="T9" fmla="*/ 0 h 43"/>
                <a:gd name="T10" fmla="*/ 11 w 39"/>
                <a:gd name="T11" fmla="*/ 16 h 43"/>
                <a:gd name="T12" fmla="*/ 28 w 39"/>
                <a:gd name="T13" fmla="*/ 20 h 43"/>
                <a:gd name="T14" fmla="*/ 32 w 39"/>
                <a:gd name="T15" fmla="*/ 30 h 43"/>
                <a:gd name="T16" fmla="*/ 34 w 39"/>
                <a:gd name="T17" fmla="*/ 38 h 43"/>
                <a:gd name="T18" fmla="*/ 38 w 39"/>
                <a:gd name="T19" fmla="*/ 43 h 43"/>
                <a:gd name="T20" fmla="*/ 39 w 39"/>
                <a:gd name="T21" fmla="*/ 41 h 43"/>
                <a:gd name="T22" fmla="*/ 35 w 39"/>
                <a:gd name="T23" fmla="*/ 37 h 43"/>
                <a:gd name="T24" fmla="*/ 33 w 39"/>
                <a:gd name="T25" fmla="*/ 30 h 43"/>
                <a:gd name="T26" fmla="*/ 29 w 39"/>
                <a:gd name="T27" fmla="*/ 20 h 43"/>
                <a:gd name="T28" fmla="*/ 28 w 39"/>
                <a:gd name="T29"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3">
                  <a:moveTo>
                    <a:pt x="28" y="17"/>
                  </a:moveTo>
                  <a:cubicBezTo>
                    <a:pt x="26" y="16"/>
                    <a:pt x="23" y="15"/>
                    <a:pt x="21" y="14"/>
                  </a:cubicBezTo>
                  <a:cubicBezTo>
                    <a:pt x="19" y="12"/>
                    <a:pt x="16" y="12"/>
                    <a:pt x="14" y="11"/>
                  </a:cubicBezTo>
                  <a:cubicBezTo>
                    <a:pt x="8" y="9"/>
                    <a:pt x="4" y="6"/>
                    <a:pt x="0" y="0"/>
                  </a:cubicBezTo>
                  <a:cubicBezTo>
                    <a:pt x="0" y="0"/>
                    <a:pt x="0" y="0"/>
                    <a:pt x="0" y="0"/>
                  </a:cubicBezTo>
                  <a:cubicBezTo>
                    <a:pt x="2" y="6"/>
                    <a:pt x="6" y="12"/>
                    <a:pt x="11" y="16"/>
                  </a:cubicBezTo>
                  <a:cubicBezTo>
                    <a:pt x="14" y="19"/>
                    <a:pt x="22" y="23"/>
                    <a:pt x="28" y="20"/>
                  </a:cubicBezTo>
                  <a:cubicBezTo>
                    <a:pt x="32" y="23"/>
                    <a:pt x="31" y="27"/>
                    <a:pt x="32" y="30"/>
                  </a:cubicBezTo>
                  <a:cubicBezTo>
                    <a:pt x="33" y="33"/>
                    <a:pt x="33" y="35"/>
                    <a:pt x="34" y="38"/>
                  </a:cubicBezTo>
                  <a:cubicBezTo>
                    <a:pt x="35" y="40"/>
                    <a:pt x="36" y="41"/>
                    <a:pt x="38" y="43"/>
                  </a:cubicBezTo>
                  <a:cubicBezTo>
                    <a:pt x="38" y="42"/>
                    <a:pt x="39" y="42"/>
                    <a:pt x="39" y="41"/>
                  </a:cubicBezTo>
                  <a:cubicBezTo>
                    <a:pt x="38" y="40"/>
                    <a:pt x="36" y="39"/>
                    <a:pt x="35" y="37"/>
                  </a:cubicBezTo>
                  <a:cubicBezTo>
                    <a:pt x="34" y="35"/>
                    <a:pt x="33" y="32"/>
                    <a:pt x="33" y="30"/>
                  </a:cubicBezTo>
                  <a:cubicBezTo>
                    <a:pt x="32" y="26"/>
                    <a:pt x="32" y="22"/>
                    <a:pt x="29" y="20"/>
                  </a:cubicBezTo>
                  <a:cubicBezTo>
                    <a:pt x="29" y="19"/>
                    <a:pt x="28" y="18"/>
                    <a:pt x="28"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271"/>
            <p:cNvSpPr>
              <a:spLocks noEditPoints="1"/>
            </p:cNvSpPr>
            <p:nvPr/>
          </p:nvSpPr>
          <p:spPr bwMode="auto">
            <a:xfrm>
              <a:off x="4457656" y="4006872"/>
              <a:ext cx="119063" cy="203201"/>
            </a:xfrm>
            <a:custGeom>
              <a:avLst/>
              <a:gdLst>
                <a:gd name="T0" fmla="*/ 24 w 32"/>
                <a:gd name="T1" fmla="*/ 31 h 54"/>
                <a:gd name="T2" fmla="*/ 24 w 32"/>
                <a:gd name="T3" fmla="*/ 37 h 54"/>
                <a:gd name="T4" fmla="*/ 21 w 32"/>
                <a:gd name="T5" fmla="*/ 31 h 54"/>
                <a:gd name="T6" fmla="*/ 19 w 32"/>
                <a:gd name="T7" fmla="*/ 27 h 54"/>
                <a:gd name="T8" fmla="*/ 17 w 32"/>
                <a:gd name="T9" fmla="*/ 23 h 54"/>
                <a:gd name="T10" fmla="*/ 19 w 32"/>
                <a:gd name="T11" fmla="*/ 19 h 54"/>
                <a:gd name="T12" fmla="*/ 19 w 32"/>
                <a:gd name="T13" fmla="*/ 18 h 54"/>
                <a:gd name="T14" fmla="*/ 21 w 32"/>
                <a:gd name="T15" fmla="*/ 15 h 54"/>
                <a:gd name="T16" fmla="*/ 19 w 32"/>
                <a:gd name="T17" fmla="*/ 17 h 54"/>
                <a:gd name="T18" fmla="*/ 18 w 32"/>
                <a:gd name="T19" fmla="*/ 18 h 54"/>
                <a:gd name="T20" fmla="*/ 17 w 32"/>
                <a:gd name="T21" fmla="*/ 21 h 54"/>
                <a:gd name="T22" fmla="*/ 16 w 32"/>
                <a:gd name="T23" fmla="*/ 24 h 54"/>
                <a:gd name="T24" fmla="*/ 15 w 32"/>
                <a:gd name="T25" fmla="*/ 22 h 54"/>
                <a:gd name="T26" fmla="*/ 12 w 32"/>
                <a:gd name="T27" fmla="*/ 16 h 54"/>
                <a:gd name="T28" fmla="*/ 11 w 32"/>
                <a:gd name="T29" fmla="*/ 11 h 54"/>
                <a:gd name="T30" fmla="*/ 10 w 32"/>
                <a:gd name="T31" fmla="*/ 6 h 54"/>
                <a:gd name="T32" fmla="*/ 11 w 32"/>
                <a:gd name="T33" fmla="*/ 16 h 54"/>
                <a:gd name="T34" fmla="*/ 10 w 32"/>
                <a:gd name="T35" fmla="*/ 16 h 54"/>
                <a:gd name="T36" fmla="*/ 5 w 32"/>
                <a:gd name="T37" fmla="*/ 6 h 54"/>
                <a:gd name="T38" fmla="*/ 7 w 32"/>
                <a:gd name="T39" fmla="*/ 13 h 54"/>
                <a:gd name="T40" fmla="*/ 11 w 32"/>
                <a:gd name="T41" fmla="*/ 20 h 54"/>
                <a:gd name="T42" fmla="*/ 20 w 32"/>
                <a:gd name="T43" fmla="*/ 32 h 54"/>
                <a:gd name="T44" fmla="*/ 23 w 32"/>
                <a:gd name="T45" fmla="*/ 38 h 54"/>
                <a:gd name="T46" fmla="*/ 24 w 32"/>
                <a:gd name="T47" fmla="*/ 45 h 54"/>
                <a:gd name="T48" fmla="*/ 20 w 32"/>
                <a:gd name="T49" fmla="*/ 39 h 54"/>
                <a:gd name="T50" fmla="*/ 14 w 32"/>
                <a:gd name="T51" fmla="*/ 33 h 54"/>
                <a:gd name="T52" fmla="*/ 6 w 32"/>
                <a:gd name="T53" fmla="*/ 26 h 54"/>
                <a:gd name="T54" fmla="*/ 0 w 32"/>
                <a:gd name="T55" fmla="*/ 17 h 54"/>
                <a:gd name="T56" fmla="*/ 10 w 32"/>
                <a:gd name="T57" fmla="*/ 30 h 54"/>
                <a:gd name="T58" fmla="*/ 18 w 32"/>
                <a:gd name="T59" fmla="*/ 37 h 54"/>
                <a:gd name="T60" fmla="*/ 21 w 32"/>
                <a:gd name="T61" fmla="*/ 42 h 54"/>
                <a:gd name="T62" fmla="*/ 25 w 32"/>
                <a:gd name="T63" fmla="*/ 48 h 54"/>
                <a:gd name="T64" fmla="*/ 25 w 32"/>
                <a:gd name="T65" fmla="*/ 49 h 54"/>
                <a:gd name="T66" fmla="*/ 17 w 32"/>
                <a:gd name="T67" fmla="*/ 46 h 54"/>
                <a:gd name="T68" fmla="*/ 6 w 32"/>
                <a:gd name="T69" fmla="*/ 42 h 54"/>
                <a:gd name="T70" fmla="*/ 1 w 32"/>
                <a:gd name="T71" fmla="*/ 36 h 54"/>
                <a:gd name="T72" fmla="*/ 9 w 32"/>
                <a:gd name="T73" fmla="*/ 44 h 54"/>
                <a:gd name="T74" fmla="*/ 12 w 32"/>
                <a:gd name="T75" fmla="*/ 45 h 54"/>
                <a:gd name="T76" fmla="*/ 20 w 32"/>
                <a:gd name="T77" fmla="*/ 48 h 54"/>
                <a:gd name="T78" fmla="*/ 26 w 32"/>
                <a:gd name="T79" fmla="*/ 51 h 54"/>
                <a:gd name="T80" fmla="*/ 28 w 32"/>
                <a:gd name="T81" fmla="*/ 53 h 54"/>
                <a:gd name="T82" fmla="*/ 27 w 32"/>
                <a:gd name="T83" fmla="*/ 49 h 54"/>
                <a:gd name="T84" fmla="*/ 27 w 32"/>
                <a:gd name="T85" fmla="*/ 46 h 54"/>
                <a:gd name="T86" fmla="*/ 28 w 32"/>
                <a:gd name="T87" fmla="*/ 44 h 54"/>
                <a:gd name="T88" fmla="*/ 29 w 32"/>
                <a:gd name="T89" fmla="*/ 43 h 54"/>
                <a:gd name="T90" fmla="*/ 31 w 32"/>
                <a:gd name="T91" fmla="*/ 38 h 54"/>
                <a:gd name="T92" fmla="*/ 32 w 32"/>
                <a:gd name="T93" fmla="*/ 34 h 54"/>
                <a:gd name="T94" fmla="*/ 30 w 32"/>
                <a:gd name="T95" fmla="*/ 38 h 54"/>
                <a:gd name="T96" fmla="*/ 28 w 32"/>
                <a:gd name="T97" fmla="*/ 43 h 54"/>
                <a:gd name="T98" fmla="*/ 27 w 32"/>
                <a:gd name="T99" fmla="*/ 43 h 54"/>
                <a:gd name="T100" fmla="*/ 26 w 32"/>
                <a:gd name="T101" fmla="*/ 45 h 54"/>
                <a:gd name="T102" fmla="*/ 25 w 32"/>
                <a:gd name="T103" fmla="*/ 38 h 54"/>
                <a:gd name="T104" fmla="*/ 25 w 32"/>
                <a:gd name="T105" fmla="*/ 31 h 54"/>
                <a:gd name="T106" fmla="*/ 25 w 32"/>
                <a:gd name="T107" fmla="*/ 26 h 54"/>
                <a:gd name="T108" fmla="*/ 27 w 32"/>
                <a:gd name="T109" fmla="*/ 20 h 54"/>
                <a:gd name="T110" fmla="*/ 24 w 32"/>
                <a:gd name="T111" fmla="*/ 29 h 54"/>
                <a:gd name="T112" fmla="*/ 16 w 32"/>
                <a:gd name="T113" fmla="*/ 24 h 54"/>
                <a:gd name="T114" fmla="*/ 16 w 32"/>
                <a:gd name="T11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 h="54">
                  <a:moveTo>
                    <a:pt x="24" y="29"/>
                  </a:moveTo>
                  <a:cubicBezTo>
                    <a:pt x="24" y="29"/>
                    <a:pt x="24" y="30"/>
                    <a:pt x="24" y="31"/>
                  </a:cubicBezTo>
                  <a:cubicBezTo>
                    <a:pt x="24" y="32"/>
                    <a:pt x="24" y="32"/>
                    <a:pt x="24" y="32"/>
                  </a:cubicBezTo>
                  <a:cubicBezTo>
                    <a:pt x="24" y="34"/>
                    <a:pt x="24" y="35"/>
                    <a:pt x="24" y="37"/>
                  </a:cubicBezTo>
                  <a:cubicBezTo>
                    <a:pt x="24" y="36"/>
                    <a:pt x="24" y="35"/>
                    <a:pt x="23" y="34"/>
                  </a:cubicBezTo>
                  <a:cubicBezTo>
                    <a:pt x="23" y="33"/>
                    <a:pt x="22" y="32"/>
                    <a:pt x="21" y="31"/>
                  </a:cubicBezTo>
                  <a:cubicBezTo>
                    <a:pt x="21" y="30"/>
                    <a:pt x="20" y="29"/>
                    <a:pt x="19" y="28"/>
                  </a:cubicBezTo>
                  <a:cubicBezTo>
                    <a:pt x="19" y="28"/>
                    <a:pt x="19" y="28"/>
                    <a:pt x="19" y="27"/>
                  </a:cubicBezTo>
                  <a:cubicBezTo>
                    <a:pt x="18" y="27"/>
                    <a:pt x="18" y="26"/>
                    <a:pt x="18" y="25"/>
                  </a:cubicBezTo>
                  <a:cubicBezTo>
                    <a:pt x="17" y="25"/>
                    <a:pt x="17" y="24"/>
                    <a:pt x="17" y="23"/>
                  </a:cubicBezTo>
                  <a:cubicBezTo>
                    <a:pt x="17" y="23"/>
                    <a:pt x="17" y="22"/>
                    <a:pt x="18" y="21"/>
                  </a:cubicBezTo>
                  <a:cubicBezTo>
                    <a:pt x="18" y="21"/>
                    <a:pt x="18" y="20"/>
                    <a:pt x="19" y="19"/>
                  </a:cubicBezTo>
                  <a:cubicBezTo>
                    <a:pt x="19" y="19"/>
                    <a:pt x="19" y="19"/>
                    <a:pt x="19" y="19"/>
                  </a:cubicBezTo>
                  <a:cubicBezTo>
                    <a:pt x="19" y="18"/>
                    <a:pt x="19" y="18"/>
                    <a:pt x="19" y="18"/>
                  </a:cubicBezTo>
                  <a:cubicBezTo>
                    <a:pt x="19" y="18"/>
                    <a:pt x="19" y="18"/>
                    <a:pt x="20" y="17"/>
                  </a:cubicBezTo>
                  <a:cubicBezTo>
                    <a:pt x="20" y="17"/>
                    <a:pt x="21" y="16"/>
                    <a:pt x="21" y="15"/>
                  </a:cubicBezTo>
                  <a:cubicBezTo>
                    <a:pt x="22" y="15"/>
                    <a:pt x="22" y="14"/>
                    <a:pt x="23" y="14"/>
                  </a:cubicBezTo>
                  <a:cubicBezTo>
                    <a:pt x="21" y="15"/>
                    <a:pt x="20" y="16"/>
                    <a:pt x="19" y="17"/>
                  </a:cubicBezTo>
                  <a:cubicBezTo>
                    <a:pt x="19" y="17"/>
                    <a:pt x="19" y="17"/>
                    <a:pt x="19" y="18"/>
                  </a:cubicBezTo>
                  <a:cubicBezTo>
                    <a:pt x="18" y="18"/>
                    <a:pt x="18" y="18"/>
                    <a:pt x="18" y="18"/>
                  </a:cubicBezTo>
                  <a:cubicBezTo>
                    <a:pt x="18" y="19"/>
                    <a:pt x="18" y="19"/>
                    <a:pt x="18" y="19"/>
                  </a:cubicBezTo>
                  <a:cubicBezTo>
                    <a:pt x="18" y="20"/>
                    <a:pt x="17" y="20"/>
                    <a:pt x="17" y="21"/>
                  </a:cubicBezTo>
                  <a:cubicBezTo>
                    <a:pt x="16" y="22"/>
                    <a:pt x="16" y="23"/>
                    <a:pt x="16" y="23"/>
                  </a:cubicBezTo>
                  <a:cubicBezTo>
                    <a:pt x="16" y="24"/>
                    <a:pt x="16" y="24"/>
                    <a:pt x="16" y="24"/>
                  </a:cubicBezTo>
                  <a:cubicBezTo>
                    <a:pt x="16" y="24"/>
                    <a:pt x="16" y="23"/>
                    <a:pt x="16" y="23"/>
                  </a:cubicBezTo>
                  <a:cubicBezTo>
                    <a:pt x="15" y="23"/>
                    <a:pt x="15" y="23"/>
                    <a:pt x="15" y="22"/>
                  </a:cubicBezTo>
                  <a:cubicBezTo>
                    <a:pt x="14" y="22"/>
                    <a:pt x="14" y="21"/>
                    <a:pt x="14" y="20"/>
                  </a:cubicBezTo>
                  <a:cubicBezTo>
                    <a:pt x="13" y="19"/>
                    <a:pt x="12" y="17"/>
                    <a:pt x="12" y="16"/>
                  </a:cubicBezTo>
                  <a:cubicBezTo>
                    <a:pt x="12" y="15"/>
                    <a:pt x="11" y="14"/>
                    <a:pt x="11" y="13"/>
                  </a:cubicBezTo>
                  <a:cubicBezTo>
                    <a:pt x="11" y="13"/>
                    <a:pt x="11" y="12"/>
                    <a:pt x="11" y="11"/>
                  </a:cubicBezTo>
                  <a:cubicBezTo>
                    <a:pt x="11" y="10"/>
                    <a:pt x="10" y="10"/>
                    <a:pt x="10" y="9"/>
                  </a:cubicBezTo>
                  <a:cubicBezTo>
                    <a:pt x="10" y="8"/>
                    <a:pt x="10" y="7"/>
                    <a:pt x="10" y="6"/>
                  </a:cubicBezTo>
                  <a:cubicBezTo>
                    <a:pt x="10" y="8"/>
                    <a:pt x="10" y="10"/>
                    <a:pt x="10" y="11"/>
                  </a:cubicBezTo>
                  <a:cubicBezTo>
                    <a:pt x="10" y="13"/>
                    <a:pt x="11" y="14"/>
                    <a:pt x="11" y="16"/>
                  </a:cubicBezTo>
                  <a:cubicBezTo>
                    <a:pt x="11" y="17"/>
                    <a:pt x="12" y="18"/>
                    <a:pt x="12" y="19"/>
                  </a:cubicBezTo>
                  <a:cubicBezTo>
                    <a:pt x="11" y="18"/>
                    <a:pt x="11" y="17"/>
                    <a:pt x="10" y="16"/>
                  </a:cubicBezTo>
                  <a:cubicBezTo>
                    <a:pt x="9" y="15"/>
                    <a:pt x="9" y="14"/>
                    <a:pt x="8" y="13"/>
                  </a:cubicBezTo>
                  <a:cubicBezTo>
                    <a:pt x="7" y="11"/>
                    <a:pt x="6" y="9"/>
                    <a:pt x="5" y="6"/>
                  </a:cubicBezTo>
                  <a:cubicBezTo>
                    <a:pt x="4" y="4"/>
                    <a:pt x="3" y="2"/>
                    <a:pt x="2" y="0"/>
                  </a:cubicBezTo>
                  <a:cubicBezTo>
                    <a:pt x="3" y="4"/>
                    <a:pt x="5" y="9"/>
                    <a:pt x="7" y="13"/>
                  </a:cubicBezTo>
                  <a:cubicBezTo>
                    <a:pt x="8" y="15"/>
                    <a:pt x="8" y="16"/>
                    <a:pt x="9" y="17"/>
                  </a:cubicBezTo>
                  <a:cubicBezTo>
                    <a:pt x="10" y="18"/>
                    <a:pt x="11" y="19"/>
                    <a:pt x="11" y="20"/>
                  </a:cubicBezTo>
                  <a:cubicBezTo>
                    <a:pt x="13" y="22"/>
                    <a:pt x="14" y="24"/>
                    <a:pt x="16" y="26"/>
                  </a:cubicBezTo>
                  <a:cubicBezTo>
                    <a:pt x="17" y="28"/>
                    <a:pt x="19" y="30"/>
                    <a:pt x="20" y="32"/>
                  </a:cubicBezTo>
                  <a:cubicBezTo>
                    <a:pt x="21" y="33"/>
                    <a:pt x="21" y="34"/>
                    <a:pt x="22" y="35"/>
                  </a:cubicBezTo>
                  <a:cubicBezTo>
                    <a:pt x="22" y="36"/>
                    <a:pt x="23" y="37"/>
                    <a:pt x="23" y="38"/>
                  </a:cubicBezTo>
                  <a:cubicBezTo>
                    <a:pt x="23" y="40"/>
                    <a:pt x="24" y="41"/>
                    <a:pt x="24" y="42"/>
                  </a:cubicBezTo>
                  <a:cubicBezTo>
                    <a:pt x="24" y="43"/>
                    <a:pt x="24" y="44"/>
                    <a:pt x="24" y="45"/>
                  </a:cubicBezTo>
                  <a:cubicBezTo>
                    <a:pt x="23" y="43"/>
                    <a:pt x="23" y="42"/>
                    <a:pt x="22" y="41"/>
                  </a:cubicBezTo>
                  <a:cubicBezTo>
                    <a:pt x="21" y="40"/>
                    <a:pt x="21" y="39"/>
                    <a:pt x="20" y="39"/>
                  </a:cubicBezTo>
                  <a:cubicBezTo>
                    <a:pt x="20" y="38"/>
                    <a:pt x="19" y="37"/>
                    <a:pt x="18" y="37"/>
                  </a:cubicBezTo>
                  <a:cubicBezTo>
                    <a:pt x="17" y="35"/>
                    <a:pt x="16" y="34"/>
                    <a:pt x="14" y="33"/>
                  </a:cubicBezTo>
                  <a:cubicBezTo>
                    <a:pt x="13" y="32"/>
                    <a:pt x="11" y="31"/>
                    <a:pt x="10" y="30"/>
                  </a:cubicBezTo>
                  <a:cubicBezTo>
                    <a:pt x="9" y="29"/>
                    <a:pt x="7" y="27"/>
                    <a:pt x="6" y="26"/>
                  </a:cubicBezTo>
                  <a:cubicBezTo>
                    <a:pt x="5" y="25"/>
                    <a:pt x="4" y="23"/>
                    <a:pt x="3" y="22"/>
                  </a:cubicBezTo>
                  <a:cubicBezTo>
                    <a:pt x="2" y="20"/>
                    <a:pt x="1" y="19"/>
                    <a:pt x="0" y="17"/>
                  </a:cubicBezTo>
                  <a:cubicBezTo>
                    <a:pt x="2" y="21"/>
                    <a:pt x="4" y="24"/>
                    <a:pt x="6" y="27"/>
                  </a:cubicBezTo>
                  <a:cubicBezTo>
                    <a:pt x="7" y="28"/>
                    <a:pt x="8" y="29"/>
                    <a:pt x="10" y="30"/>
                  </a:cubicBezTo>
                  <a:cubicBezTo>
                    <a:pt x="11" y="32"/>
                    <a:pt x="12" y="33"/>
                    <a:pt x="14" y="34"/>
                  </a:cubicBezTo>
                  <a:cubicBezTo>
                    <a:pt x="15" y="35"/>
                    <a:pt x="17" y="36"/>
                    <a:pt x="18" y="37"/>
                  </a:cubicBezTo>
                  <a:cubicBezTo>
                    <a:pt x="18" y="38"/>
                    <a:pt x="19" y="39"/>
                    <a:pt x="19" y="39"/>
                  </a:cubicBezTo>
                  <a:cubicBezTo>
                    <a:pt x="20" y="40"/>
                    <a:pt x="20" y="41"/>
                    <a:pt x="21" y="42"/>
                  </a:cubicBezTo>
                  <a:cubicBezTo>
                    <a:pt x="22" y="43"/>
                    <a:pt x="23" y="45"/>
                    <a:pt x="24" y="46"/>
                  </a:cubicBezTo>
                  <a:cubicBezTo>
                    <a:pt x="24" y="47"/>
                    <a:pt x="24" y="48"/>
                    <a:pt x="25" y="48"/>
                  </a:cubicBezTo>
                  <a:cubicBezTo>
                    <a:pt x="25" y="49"/>
                    <a:pt x="25" y="49"/>
                    <a:pt x="25" y="49"/>
                  </a:cubicBezTo>
                  <a:cubicBezTo>
                    <a:pt x="25" y="49"/>
                    <a:pt x="25" y="49"/>
                    <a:pt x="25" y="49"/>
                  </a:cubicBezTo>
                  <a:cubicBezTo>
                    <a:pt x="24" y="49"/>
                    <a:pt x="22" y="48"/>
                    <a:pt x="20" y="47"/>
                  </a:cubicBezTo>
                  <a:cubicBezTo>
                    <a:pt x="19" y="47"/>
                    <a:pt x="18" y="46"/>
                    <a:pt x="17" y="46"/>
                  </a:cubicBezTo>
                  <a:cubicBezTo>
                    <a:pt x="16" y="45"/>
                    <a:pt x="14" y="45"/>
                    <a:pt x="13" y="45"/>
                  </a:cubicBezTo>
                  <a:cubicBezTo>
                    <a:pt x="11" y="44"/>
                    <a:pt x="8" y="43"/>
                    <a:pt x="6" y="42"/>
                  </a:cubicBezTo>
                  <a:cubicBezTo>
                    <a:pt x="5" y="41"/>
                    <a:pt x="4" y="40"/>
                    <a:pt x="3" y="39"/>
                  </a:cubicBezTo>
                  <a:cubicBezTo>
                    <a:pt x="3" y="38"/>
                    <a:pt x="2" y="37"/>
                    <a:pt x="1" y="36"/>
                  </a:cubicBezTo>
                  <a:cubicBezTo>
                    <a:pt x="2" y="38"/>
                    <a:pt x="4" y="40"/>
                    <a:pt x="6" y="42"/>
                  </a:cubicBezTo>
                  <a:cubicBezTo>
                    <a:pt x="7" y="43"/>
                    <a:pt x="8" y="44"/>
                    <a:pt x="9" y="44"/>
                  </a:cubicBezTo>
                  <a:cubicBezTo>
                    <a:pt x="10" y="44"/>
                    <a:pt x="10" y="45"/>
                    <a:pt x="11" y="45"/>
                  </a:cubicBezTo>
                  <a:cubicBezTo>
                    <a:pt x="11" y="45"/>
                    <a:pt x="12" y="45"/>
                    <a:pt x="12" y="45"/>
                  </a:cubicBezTo>
                  <a:cubicBezTo>
                    <a:pt x="12" y="45"/>
                    <a:pt x="13" y="45"/>
                    <a:pt x="13" y="46"/>
                  </a:cubicBezTo>
                  <a:cubicBezTo>
                    <a:pt x="15" y="46"/>
                    <a:pt x="18" y="47"/>
                    <a:pt x="20" y="48"/>
                  </a:cubicBezTo>
                  <a:cubicBezTo>
                    <a:pt x="21" y="49"/>
                    <a:pt x="22" y="49"/>
                    <a:pt x="23" y="50"/>
                  </a:cubicBezTo>
                  <a:cubicBezTo>
                    <a:pt x="24" y="50"/>
                    <a:pt x="25" y="51"/>
                    <a:pt x="26" y="51"/>
                  </a:cubicBezTo>
                  <a:cubicBezTo>
                    <a:pt x="26" y="52"/>
                    <a:pt x="26" y="52"/>
                    <a:pt x="26" y="53"/>
                  </a:cubicBezTo>
                  <a:cubicBezTo>
                    <a:pt x="27" y="53"/>
                    <a:pt x="27" y="54"/>
                    <a:pt x="28" y="53"/>
                  </a:cubicBezTo>
                  <a:cubicBezTo>
                    <a:pt x="28" y="53"/>
                    <a:pt x="28" y="53"/>
                    <a:pt x="28" y="52"/>
                  </a:cubicBezTo>
                  <a:cubicBezTo>
                    <a:pt x="28" y="51"/>
                    <a:pt x="27" y="50"/>
                    <a:pt x="27" y="49"/>
                  </a:cubicBezTo>
                  <a:cubicBezTo>
                    <a:pt x="27" y="48"/>
                    <a:pt x="26" y="47"/>
                    <a:pt x="26" y="47"/>
                  </a:cubicBezTo>
                  <a:cubicBezTo>
                    <a:pt x="26" y="46"/>
                    <a:pt x="26" y="46"/>
                    <a:pt x="27" y="46"/>
                  </a:cubicBezTo>
                  <a:cubicBezTo>
                    <a:pt x="27" y="46"/>
                    <a:pt x="27" y="45"/>
                    <a:pt x="28" y="45"/>
                  </a:cubicBezTo>
                  <a:cubicBezTo>
                    <a:pt x="28" y="44"/>
                    <a:pt x="28" y="44"/>
                    <a:pt x="28" y="44"/>
                  </a:cubicBezTo>
                  <a:cubicBezTo>
                    <a:pt x="28" y="44"/>
                    <a:pt x="28" y="44"/>
                    <a:pt x="28" y="44"/>
                  </a:cubicBezTo>
                  <a:cubicBezTo>
                    <a:pt x="29" y="43"/>
                    <a:pt x="29" y="43"/>
                    <a:pt x="29" y="43"/>
                  </a:cubicBezTo>
                  <a:cubicBezTo>
                    <a:pt x="29" y="43"/>
                    <a:pt x="29" y="42"/>
                    <a:pt x="30" y="42"/>
                  </a:cubicBezTo>
                  <a:cubicBezTo>
                    <a:pt x="30" y="40"/>
                    <a:pt x="31" y="39"/>
                    <a:pt x="31" y="38"/>
                  </a:cubicBezTo>
                  <a:cubicBezTo>
                    <a:pt x="31" y="37"/>
                    <a:pt x="31" y="37"/>
                    <a:pt x="32" y="36"/>
                  </a:cubicBezTo>
                  <a:cubicBezTo>
                    <a:pt x="32" y="36"/>
                    <a:pt x="32" y="35"/>
                    <a:pt x="32" y="34"/>
                  </a:cubicBezTo>
                  <a:cubicBezTo>
                    <a:pt x="32" y="35"/>
                    <a:pt x="32" y="36"/>
                    <a:pt x="31" y="36"/>
                  </a:cubicBezTo>
                  <a:cubicBezTo>
                    <a:pt x="31" y="37"/>
                    <a:pt x="31" y="37"/>
                    <a:pt x="30" y="38"/>
                  </a:cubicBezTo>
                  <a:cubicBezTo>
                    <a:pt x="30" y="39"/>
                    <a:pt x="29" y="40"/>
                    <a:pt x="29" y="41"/>
                  </a:cubicBezTo>
                  <a:cubicBezTo>
                    <a:pt x="29" y="42"/>
                    <a:pt x="28" y="42"/>
                    <a:pt x="28" y="43"/>
                  </a:cubicBezTo>
                  <a:cubicBezTo>
                    <a:pt x="28" y="43"/>
                    <a:pt x="28" y="43"/>
                    <a:pt x="28" y="43"/>
                  </a:cubicBezTo>
                  <a:cubicBezTo>
                    <a:pt x="27" y="43"/>
                    <a:pt x="27" y="43"/>
                    <a:pt x="27" y="43"/>
                  </a:cubicBezTo>
                  <a:cubicBezTo>
                    <a:pt x="27" y="43"/>
                    <a:pt x="27" y="44"/>
                    <a:pt x="27" y="44"/>
                  </a:cubicBezTo>
                  <a:cubicBezTo>
                    <a:pt x="26" y="44"/>
                    <a:pt x="26" y="45"/>
                    <a:pt x="26" y="45"/>
                  </a:cubicBezTo>
                  <a:cubicBezTo>
                    <a:pt x="26" y="44"/>
                    <a:pt x="26" y="44"/>
                    <a:pt x="26" y="43"/>
                  </a:cubicBezTo>
                  <a:cubicBezTo>
                    <a:pt x="25" y="38"/>
                    <a:pt x="25" y="38"/>
                    <a:pt x="25" y="38"/>
                  </a:cubicBezTo>
                  <a:cubicBezTo>
                    <a:pt x="25" y="36"/>
                    <a:pt x="25" y="34"/>
                    <a:pt x="25" y="32"/>
                  </a:cubicBezTo>
                  <a:cubicBezTo>
                    <a:pt x="25" y="31"/>
                    <a:pt x="25" y="31"/>
                    <a:pt x="25" y="31"/>
                  </a:cubicBezTo>
                  <a:cubicBezTo>
                    <a:pt x="25" y="30"/>
                    <a:pt x="25" y="30"/>
                    <a:pt x="25" y="29"/>
                  </a:cubicBezTo>
                  <a:cubicBezTo>
                    <a:pt x="25" y="28"/>
                    <a:pt x="25" y="27"/>
                    <a:pt x="25" y="26"/>
                  </a:cubicBezTo>
                  <a:cubicBezTo>
                    <a:pt x="26" y="25"/>
                    <a:pt x="26" y="24"/>
                    <a:pt x="26" y="23"/>
                  </a:cubicBezTo>
                  <a:cubicBezTo>
                    <a:pt x="27" y="22"/>
                    <a:pt x="27" y="21"/>
                    <a:pt x="27" y="20"/>
                  </a:cubicBezTo>
                  <a:cubicBezTo>
                    <a:pt x="26" y="22"/>
                    <a:pt x="25" y="24"/>
                    <a:pt x="25" y="26"/>
                  </a:cubicBezTo>
                  <a:cubicBezTo>
                    <a:pt x="25" y="27"/>
                    <a:pt x="25" y="28"/>
                    <a:pt x="24" y="29"/>
                  </a:cubicBezTo>
                  <a:close/>
                  <a:moveTo>
                    <a:pt x="16" y="24"/>
                  </a:moveTo>
                  <a:cubicBezTo>
                    <a:pt x="16" y="24"/>
                    <a:pt x="16" y="24"/>
                    <a:pt x="16" y="24"/>
                  </a:cubicBezTo>
                  <a:cubicBezTo>
                    <a:pt x="16" y="24"/>
                    <a:pt x="16" y="24"/>
                    <a:pt x="16" y="24"/>
                  </a:cubicBezTo>
                  <a:cubicBezTo>
                    <a:pt x="16" y="24"/>
                    <a:pt x="16" y="24"/>
                    <a:pt x="16" y="2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272"/>
            <p:cNvSpPr>
              <a:spLocks/>
            </p:cNvSpPr>
            <p:nvPr/>
          </p:nvSpPr>
          <p:spPr bwMode="auto">
            <a:xfrm>
              <a:off x="4502106" y="3894159"/>
              <a:ext cx="217489" cy="203201"/>
            </a:xfrm>
            <a:custGeom>
              <a:avLst/>
              <a:gdLst>
                <a:gd name="T0" fmla="*/ 7 w 58"/>
                <a:gd name="T1" fmla="*/ 22 h 54"/>
                <a:gd name="T2" fmla="*/ 10 w 58"/>
                <a:gd name="T3" fmla="*/ 25 h 54"/>
                <a:gd name="T4" fmla="*/ 21 w 58"/>
                <a:gd name="T5" fmla="*/ 33 h 54"/>
                <a:gd name="T6" fmla="*/ 41 w 58"/>
                <a:gd name="T7" fmla="*/ 41 h 54"/>
                <a:gd name="T8" fmla="*/ 51 w 58"/>
                <a:gd name="T9" fmla="*/ 49 h 54"/>
                <a:gd name="T10" fmla="*/ 58 w 58"/>
                <a:gd name="T11" fmla="*/ 54 h 54"/>
                <a:gd name="T12" fmla="*/ 50 w 58"/>
                <a:gd name="T13" fmla="*/ 43 h 54"/>
                <a:gd name="T14" fmla="*/ 21 w 58"/>
                <a:gd name="T15" fmla="*/ 20 h 54"/>
                <a:gd name="T16" fmla="*/ 9 w 58"/>
                <a:gd name="T17" fmla="*/ 9 h 54"/>
                <a:gd name="T18" fmla="*/ 0 w 58"/>
                <a:gd name="T19" fmla="*/ 0 h 54"/>
                <a:gd name="T20" fmla="*/ 0 w 58"/>
                <a:gd name="T21" fmla="*/ 0 h 54"/>
                <a:gd name="T22" fmla="*/ 7 w 58"/>
                <a:gd name="T23" fmla="*/ 2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4">
                  <a:moveTo>
                    <a:pt x="7" y="22"/>
                  </a:moveTo>
                  <a:cubicBezTo>
                    <a:pt x="7" y="23"/>
                    <a:pt x="8" y="24"/>
                    <a:pt x="10" y="25"/>
                  </a:cubicBezTo>
                  <a:cubicBezTo>
                    <a:pt x="13" y="28"/>
                    <a:pt x="17" y="31"/>
                    <a:pt x="21" y="33"/>
                  </a:cubicBezTo>
                  <a:cubicBezTo>
                    <a:pt x="28" y="36"/>
                    <a:pt x="35" y="38"/>
                    <a:pt x="41" y="41"/>
                  </a:cubicBezTo>
                  <a:cubicBezTo>
                    <a:pt x="45" y="43"/>
                    <a:pt x="48" y="45"/>
                    <a:pt x="51" y="49"/>
                  </a:cubicBezTo>
                  <a:cubicBezTo>
                    <a:pt x="53" y="50"/>
                    <a:pt x="55" y="53"/>
                    <a:pt x="58" y="54"/>
                  </a:cubicBezTo>
                  <a:cubicBezTo>
                    <a:pt x="54" y="50"/>
                    <a:pt x="51" y="45"/>
                    <a:pt x="50" y="43"/>
                  </a:cubicBezTo>
                  <a:cubicBezTo>
                    <a:pt x="43" y="33"/>
                    <a:pt x="31" y="27"/>
                    <a:pt x="21" y="20"/>
                  </a:cubicBezTo>
                  <a:cubicBezTo>
                    <a:pt x="17" y="17"/>
                    <a:pt x="13" y="13"/>
                    <a:pt x="9" y="9"/>
                  </a:cubicBezTo>
                  <a:cubicBezTo>
                    <a:pt x="6" y="6"/>
                    <a:pt x="3" y="3"/>
                    <a:pt x="0" y="0"/>
                  </a:cubicBezTo>
                  <a:cubicBezTo>
                    <a:pt x="0" y="0"/>
                    <a:pt x="0" y="0"/>
                    <a:pt x="0" y="0"/>
                  </a:cubicBezTo>
                  <a:cubicBezTo>
                    <a:pt x="3" y="7"/>
                    <a:pt x="5" y="15"/>
                    <a:pt x="7" y="2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90" name="Picture 2273"/>
            <p:cNvPicPr>
              <a:picLocks noChangeAspect="1" noChangeArrowheads="1"/>
            </p:cNvPicPr>
            <p:nvPr/>
          </p:nvPicPr>
          <p:blipFill>
            <a:blip r:embed="rId86" cstate="screen">
              <a:extLst>
                <a:ext uri="{28A0092B-C50C-407E-A947-70E740481C1C}">
                  <a14:useLocalDpi xmlns:a14="http://schemas.microsoft.com/office/drawing/2010/main"/>
                </a:ext>
              </a:extLst>
            </a:blip>
            <a:srcRect/>
            <a:stretch>
              <a:fillRect/>
            </a:stretch>
          </p:blipFill>
          <p:spPr bwMode="auto">
            <a:xfrm>
              <a:off x="4511631" y="3965597"/>
              <a:ext cx="225426" cy="147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1" name="Picture 2274"/>
            <p:cNvPicPr>
              <a:picLocks noChangeAspect="1" noChangeArrowheads="1"/>
            </p:cNvPicPr>
            <p:nvPr/>
          </p:nvPicPr>
          <p:blipFill>
            <a:blip r:embed="rId87" cstate="screen">
              <a:extLst>
                <a:ext uri="{28A0092B-C50C-407E-A947-70E740481C1C}">
                  <a14:useLocalDpi xmlns:a14="http://schemas.microsoft.com/office/drawing/2010/main"/>
                </a:ext>
              </a:extLst>
            </a:blip>
            <a:srcRect/>
            <a:stretch>
              <a:fillRect/>
            </a:stretch>
          </p:blipFill>
          <p:spPr bwMode="auto">
            <a:xfrm>
              <a:off x="4486231" y="3871933"/>
              <a:ext cx="280989" cy="249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2" name="Freeform 2275"/>
            <p:cNvSpPr>
              <a:spLocks/>
            </p:cNvSpPr>
            <p:nvPr/>
          </p:nvSpPr>
          <p:spPr bwMode="auto">
            <a:xfrm>
              <a:off x="4557669" y="3910034"/>
              <a:ext cx="82550" cy="96838"/>
            </a:xfrm>
            <a:custGeom>
              <a:avLst/>
              <a:gdLst>
                <a:gd name="T0" fmla="*/ 9 w 22"/>
                <a:gd name="T1" fmla="*/ 16 h 26"/>
                <a:gd name="T2" fmla="*/ 22 w 22"/>
                <a:gd name="T3" fmla="*/ 26 h 26"/>
                <a:gd name="T4" fmla="*/ 17 w 22"/>
                <a:gd name="T5" fmla="*/ 20 h 26"/>
                <a:gd name="T6" fmla="*/ 18 w 22"/>
                <a:gd name="T7" fmla="*/ 10 h 26"/>
                <a:gd name="T8" fmla="*/ 20 w 22"/>
                <a:gd name="T9" fmla="*/ 3 h 26"/>
                <a:gd name="T10" fmla="*/ 0 w 22"/>
                <a:gd name="T11" fmla="*/ 0 h 26"/>
                <a:gd name="T12" fmla="*/ 9 w 22"/>
                <a:gd name="T13" fmla="*/ 16 h 26"/>
              </a:gdLst>
              <a:ahLst/>
              <a:cxnLst>
                <a:cxn ang="0">
                  <a:pos x="T0" y="T1"/>
                </a:cxn>
                <a:cxn ang="0">
                  <a:pos x="T2" y="T3"/>
                </a:cxn>
                <a:cxn ang="0">
                  <a:pos x="T4" y="T5"/>
                </a:cxn>
                <a:cxn ang="0">
                  <a:pos x="T6" y="T7"/>
                </a:cxn>
                <a:cxn ang="0">
                  <a:pos x="T8" y="T9"/>
                </a:cxn>
                <a:cxn ang="0">
                  <a:pos x="T10" y="T11"/>
                </a:cxn>
                <a:cxn ang="0">
                  <a:pos x="T12" y="T13"/>
                </a:cxn>
              </a:cxnLst>
              <a:rect l="0" t="0" r="r" b="b"/>
              <a:pathLst>
                <a:path w="22" h="26">
                  <a:moveTo>
                    <a:pt x="9" y="16"/>
                  </a:moveTo>
                  <a:cubicBezTo>
                    <a:pt x="13" y="20"/>
                    <a:pt x="18" y="23"/>
                    <a:pt x="22" y="26"/>
                  </a:cubicBezTo>
                  <a:cubicBezTo>
                    <a:pt x="20" y="24"/>
                    <a:pt x="18" y="22"/>
                    <a:pt x="17" y="20"/>
                  </a:cubicBezTo>
                  <a:cubicBezTo>
                    <a:pt x="15" y="16"/>
                    <a:pt x="16" y="13"/>
                    <a:pt x="18" y="10"/>
                  </a:cubicBezTo>
                  <a:cubicBezTo>
                    <a:pt x="18" y="8"/>
                    <a:pt x="20" y="5"/>
                    <a:pt x="20" y="3"/>
                  </a:cubicBezTo>
                  <a:cubicBezTo>
                    <a:pt x="13" y="1"/>
                    <a:pt x="7" y="1"/>
                    <a:pt x="0" y="0"/>
                  </a:cubicBezTo>
                  <a:cubicBezTo>
                    <a:pt x="1" y="6"/>
                    <a:pt x="6" y="12"/>
                    <a:pt x="9"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2276"/>
            <p:cNvSpPr>
              <a:spLocks/>
            </p:cNvSpPr>
            <p:nvPr/>
          </p:nvSpPr>
          <p:spPr bwMode="auto">
            <a:xfrm>
              <a:off x="4557669" y="4064022"/>
              <a:ext cx="255589" cy="134938"/>
            </a:xfrm>
            <a:custGeom>
              <a:avLst/>
              <a:gdLst>
                <a:gd name="T0" fmla="*/ 43 w 68"/>
                <a:gd name="T1" fmla="*/ 9 h 36"/>
                <a:gd name="T2" fmla="*/ 33 w 68"/>
                <a:gd name="T3" fmla="*/ 8 h 36"/>
                <a:gd name="T4" fmla="*/ 22 w 68"/>
                <a:gd name="T5" fmla="*/ 8 h 36"/>
                <a:gd name="T6" fmla="*/ 1 w 68"/>
                <a:gd name="T7" fmla="*/ 1 h 36"/>
                <a:gd name="T8" fmla="*/ 0 w 68"/>
                <a:gd name="T9" fmla="*/ 0 h 36"/>
                <a:gd name="T10" fmla="*/ 21 w 68"/>
                <a:gd name="T11" fmla="*/ 15 h 36"/>
                <a:gd name="T12" fmla="*/ 45 w 68"/>
                <a:gd name="T13" fmla="*/ 12 h 36"/>
                <a:gd name="T14" fmla="*/ 54 w 68"/>
                <a:gd name="T15" fmla="*/ 23 h 36"/>
                <a:gd name="T16" fmla="*/ 60 w 68"/>
                <a:gd name="T17" fmla="*/ 31 h 36"/>
                <a:gd name="T18" fmla="*/ 67 w 68"/>
                <a:gd name="T19" fmla="*/ 36 h 36"/>
                <a:gd name="T20" fmla="*/ 68 w 68"/>
                <a:gd name="T21" fmla="*/ 33 h 36"/>
                <a:gd name="T22" fmla="*/ 61 w 68"/>
                <a:gd name="T23" fmla="*/ 30 h 36"/>
                <a:gd name="T24" fmla="*/ 55 w 68"/>
                <a:gd name="T25" fmla="*/ 22 h 36"/>
                <a:gd name="T26" fmla="*/ 45 w 68"/>
                <a:gd name="T27" fmla="*/ 11 h 36"/>
                <a:gd name="T28" fmla="*/ 43 w 68"/>
                <a:gd name="T29"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36">
                  <a:moveTo>
                    <a:pt x="43" y="9"/>
                  </a:moveTo>
                  <a:cubicBezTo>
                    <a:pt x="40" y="8"/>
                    <a:pt x="35" y="8"/>
                    <a:pt x="33" y="8"/>
                  </a:cubicBezTo>
                  <a:cubicBezTo>
                    <a:pt x="29" y="7"/>
                    <a:pt x="26" y="8"/>
                    <a:pt x="22" y="8"/>
                  </a:cubicBezTo>
                  <a:cubicBezTo>
                    <a:pt x="14" y="8"/>
                    <a:pt x="7" y="6"/>
                    <a:pt x="1" y="1"/>
                  </a:cubicBezTo>
                  <a:cubicBezTo>
                    <a:pt x="1" y="1"/>
                    <a:pt x="1" y="0"/>
                    <a:pt x="0" y="0"/>
                  </a:cubicBezTo>
                  <a:cubicBezTo>
                    <a:pt x="6" y="7"/>
                    <a:pt x="13" y="13"/>
                    <a:pt x="21" y="15"/>
                  </a:cubicBezTo>
                  <a:cubicBezTo>
                    <a:pt x="26" y="17"/>
                    <a:pt x="38" y="18"/>
                    <a:pt x="45" y="12"/>
                  </a:cubicBezTo>
                  <a:cubicBezTo>
                    <a:pt x="50" y="14"/>
                    <a:pt x="51" y="19"/>
                    <a:pt x="54" y="23"/>
                  </a:cubicBezTo>
                  <a:cubicBezTo>
                    <a:pt x="56" y="26"/>
                    <a:pt x="57" y="29"/>
                    <a:pt x="60" y="31"/>
                  </a:cubicBezTo>
                  <a:cubicBezTo>
                    <a:pt x="62" y="33"/>
                    <a:pt x="65" y="34"/>
                    <a:pt x="67" y="36"/>
                  </a:cubicBezTo>
                  <a:cubicBezTo>
                    <a:pt x="67" y="35"/>
                    <a:pt x="67" y="34"/>
                    <a:pt x="68" y="33"/>
                  </a:cubicBezTo>
                  <a:cubicBezTo>
                    <a:pt x="66" y="32"/>
                    <a:pt x="63" y="32"/>
                    <a:pt x="61" y="30"/>
                  </a:cubicBezTo>
                  <a:cubicBezTo>
                    <a:pt x="59" y="28"/>
                    <a:pt x="56" y="24"/>
                    <a:pt x="55" y="22"/>
                  </a:cubicBezTo>
                  <a:cubicBezTo>
                    <a:pt x="52" y="18"/>
                    <a:pt x="49" y="13"/>
                    <a:pt x="45" y="11"/>
                  </a:cubicBezTo>
                  <a:cubicBezTo>
                    <a:pt x="44" y="10"/>
                    <a:pt x="43" y="9"/>
                    <a:pt x="43"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2277"/>
            <p:cNvSpPr>
              <a:spLocks noEditPoints="1"/>
            </p:cNvSpPr>
            <p:nvPr/>
          </p:nvSpPr>
          <p:spPr bwMode="auto">
            <a:xfrm>
              <a:off x="4510044" y="3902096"/>
              <a:ext cx="217489" cy="203201"/>
            </a:xfrm>
            <a:custGeom>
              <a:avLst/>
              <a:gdLst>
                <a:gd name="T0" fmla="*/ 43 w 58"/>
                <a:gd name="T1" fmla="*/ 27 h 54"/>
                <a:gd name="T2" fmla="*/ 46 w 58"/>
                <a:gd name="T3" fmla="*/ 35 h 54"/>
                <a:gd name="T4" fmla="*/ 39 w 58"/>
                <a:gd name="T5" fmla="*/ 29 h 54"/>
                <a:gd name="T6" fmla="*/ 34 w 58"/>
                <a:gd name="T7" fmla="*/ 26 h 54"/>
                <a:gd name="T8" fmla="*/ 31 w 58"/>
                <a:gd name="T9" fmla="*/ 22 h 54"/>
                <a:gd name="T10" fmla="*/ 30 w 58"/>
                <a:gd name="T11" fmla="*/ 16 h 54"/>
                <a:gd name="T12" fmla="*/ 30 w 58"/>
                <a:gd name="T13" fmla="*/ 15 h 54"/>
                <a:gd name="T14" fmla="*/ 31 w 58"/>
                <a:gd name="T15" fmla="*/ 10 h 54"/>
                <a:gd name="T16" fmla="*/ 30 w 58"/>
                <a:gd name="T17" fmla="*/ 13 h 54"/>
                <a:gd name="T18" fmla="*/ 29 w 58"/>
                <a:gd name="T19" fmla="*/ 15 h 54"/>
                <a:gd name="T20" fmla="*/ 29 w 58"/>
                <a:gd name="T21" fmla="*/ 19 h 54"/>
                <a:gd name="T22" fmla="*/ 30 w 58"/>
                <a:gd name="T23" fmla="*/ 23 h 54"/>
                <a:gd name="T24" fmla="*/ 27 w 58"/>
                <a:gd name="T25" fmla="*/ 21 h 54"/>
                <a:gd name="T26" fmla="*/ 20 w 58"/>
                <a:gd name="T27" fmla="*/ 15 h 54"/>
                <a:gd name="T28" fmla="*/ 17 w 58"/>
                <a:gd name="T29" fmla="*/ 10 h 54"/>
                <a:gd name="T30" fmla="*/ 14 w 58"/>
                <a:gd name="T31" fmla="*/ 4 h 54"/>
                <a:gd name="T32" fmla="*/ 19 w 58"/>
                <a:gd name="T33" fmla="*/ 16 h 54"/>
                <a:gd name="T34" fmla="*/ 18 w 58"/>
                <a:gd name="T35" fmla="*/ 16 h 54"/>
                <a:gd name="T36" fmla="*/ 7 w 58"/>
                <a:gd name="T37" fmla="*/ 7 h 54"/>
                <a:gd name="T38" fmla="*/ 13 w 58"/>
                <a:gd name="T39" fmla="*/ 14 h 54"/>
                <a:gd name="T40" fmla="*/ 21 w 58"/>
                <a:gd name="T41" fmla="*/ 20 h 54"/>
                <a:gd name="T42" fmla="*/ 38 w 58"/>
                <a:gd name="T43" fmla="*/ 31 h 54"/>
                <a:gd name="T44" fmla="*/ 45 w 58"/>
                <a:gd name="T45" fmla="*/ 38 h 54"/>
                <a:gd name="T46" fmla="*/ 49 w 58"/>
                <a:gd name="T47" fmla="*/ 45 h 54"/>
                <a:gd name="T48" fmla="*/ 41 w 58"/>
                <a:gd name="T49" fmla="*/ 39 h 54"/>
                <a:gd name="T50" fmla="*/ 32 w 58"/>
                <a:gd name="T51" fmla="*/ 35 h 54"/>
                <a:gd name="T52" fmla="*/ 18 w 58"/>
                <a:gd name="T53" fmla="*/ 30 h 54"/>
                <a:gd name="T54" fmla="*/ 7 w 58"/>
                <a:gd name="T55" fmla="*/ 22 h 54"/>
                <a:gd name="T56" fmla="*/ 24 w 58"/>
                <a:gd name="T57" fmla="*/ 34 h 54"/>
                <a:gd name="T58" fmla="*/ 38 w 58"/>
                <a:gd name="T59" fmla="*/ 39 h 54"/>
                <a:gd name="T60" fmla="*/ 44 w 58"/>
                <a:gd name="T61" fmla="*/ 43 h 54"/>
                <a:gd name="T62" fmla="*/ 52 w 58"/>
                <a:gd name="T63" fmla="*/ 49 h 54"/>
                <a:gd name="T64" fmla="*/ 53 w 58"/>
                <a:gd name="T65" fmla="*/ 50 h 54"/>
                <a:gd name="T66" fmla="*/ 41 w 58"/>
                <a:gd name="T67" fmla="*/ 50 h 54"/>
                <a:gd name="T68" fmla="*/ 26 w 58"/>
                <a:gd name="T69" fmla="*/ 49 h 54"/>
                <a:gd name="T70" fmla="*/ 16 w 58"/>
                <a:gd name="T71" fmla="*/ 46 h 54"/>
                <a:gd name="T72" fmla="*/ 30 w 58"/>
                <a:gd name="T73" fmla="*/ 51 h 54"/>
                <a:gd name="T74" fmla="*/ 34 w 58"/>
                <a:gd name="T75" fmla="*/ 51 h 54"/>
                <a:gd name="T76" fmla="*/ 46 w 58"/>
                <a:gd name="T77" fmla="*/ 51 h 54"/>
                <a:gd name="T78" fmla="*/ 54 w 58"/>
                <a:gd name="T79" fmla="*/ 52 h 54"/>
                <a:gd name="T80" fmla="*/ 58 w 58"/>
                <a:gd name="T81" fmla="*/ 54 h 54"/>
                <a:gd name="T82" fmla="*/ 54 w 58"/>
                <a:gd name="T83" fmla="*/ 49 h 54"/>
                <a:gd name="T84" fmla="*/ 53 w 58"/>
                <a:gd name="T85" fmla="*/ 46 h 54"/>
                <a:gd name="T86" fmla="*/ 54 w 58"/>
                <a:gd name="T87" fmla="*/ 42 h 54"/>
                <a:gd name="T88" fmla="*/ 54 w 58"/>
                <a:gd name="T89" fmla="*/ 41 h 54"/>
                <a:gd name="T90" fmla="*/ 54 w 58"/>
                <a:gd name="T91" fmla="*/ 33 h 54"/>
                <a:gd name="T92" fmla="*/ 54 w 58"/>
                <a:gd name="T93" fmla="*/ 28 h 54"/>
                <a:gd name="T94" fmla="*/ 54 w 58"/>
                <a:gd name="T95" fmla="*/ 33 h 54"/>
                <a:gd name="T96" fmla="*/ 53 w 58"/>
                <a:gd name="T97" fmla="*/ 40 h 54"/>
                <a:gd name="T98" fmla="*/ 52 w 58"/>
                <a:gd name="T99" fmla="*/ 42 h 54"/>
                <a:gd name="T100" fmla="*/ 51 w 58"/>
                <a:gd name="T101" fmla="*/ 44 h 54"/>
                <a:gd name="T102" fmla="*/ 48 w 58"/>
                <a:gd name="T103" fmla="*/ 36 h 54"/>
                <a:gd name="T104" fmla="*/ 44 w 58"/>
                <a:gd name="T105" fmla="*/ 27 h 54"/>
                <a:gd name="T106" fmla="*/ 42 w 58"/>
                <a:gd name="T107" fmla="*/ 21 h 54"/>
                <a:gd name="T108" fmla="*/ 42 w 58"/>
                <a:gd name="T109" fmla="*/ 13 h 54"/>
                <a:gd name="T110" fmla="*/ 42 w 58"/>
                <a:gd name="T111" fmla="*/ 25 h 54"/>
                <a:gd name="T112" fmla="*/ 29 w 58"/>
                <a:gd name="T113" fmla="*/ 23 h 54"/>
                <a:gd name="T114" fmla="*/ 30 w 58"/>
                <a:gd name="T115"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54">
                  <a:moveTo>
                    <a:pt x="42" y="25"/>
                  </a:moveTo>
                  <a:cubicBezTo>
                    <a:pt x="42" y="26"/>
                    <a:pt x="42" y="27"/>
                    <a:pt x="43" y="27"/>
                  </a:cubicBezTo>
                  <a:cubicBezTo>
                    <a:pt x="43" y="29"/>
                    <a:pt x="43" y="29"/>
                    <a:pt x="43" y="29"/>
                  </a:cubicBezTo>
                  <a:cubicBezTo>
                    <a:pt x="44" y="31"/>
                    <a:pt x="45" y="33"/>
                    <a:pt x="46" y="35"/>
                  </a:cubicBezTo>
                  <a:cubicBezTo>
                    <a:pt x="45" y="34"/>
                    <a:pt x="44" y="33"/>
                    <a:pt x="43" y="32"/>
                  </a:cubicBezTo>
                  <a:cubicBezTo>
                    <a:pt x="42" y="31"/>
                    <a:pt x="40" y="30"/>
                    <a:pt x="39" y="29"/>
                  </a:cubicBezTo>
                  <a:cubicBezTo>
                    <a:pt x="38" y="28"/>
                    <a:pt x="36" y="27"/>
                    <a:pt x="35" y="26"/>
                  </a:cubicBezTo>
                  <a:cubicBezTo>
                    <a:pt x="35" y="26"/>
                    <a:pt x="34" y="26"/>
                    <a:pt x="34" y="26"/>
                  </a:cubicBezTo>
                  <a:cubicBezTo>
                    <a:pt x="34" y="26"/>
                    <a:pt x="33" y="25"/>
                    <a:pt x="32" y="24"/>
                  </a:cubicBezTo>
                  <a:cubicBezTo>
                    <a:pt x="31" y="24"/>
                    <a:pt x="31" y="23"/>
                    <a:pt x="31" y="22"/>
                  </a:cubicBezTo>
                  <a:cubicBezTo>
                    <a:pt x="30" y="21"/>
                    <a:pt x="30" y="20"/>
                    <a:pt x="30" y="19"/>
                  </a:cubicBezTo>
                  <a:cubicBezTo>
                    <a:pt x="30" y="18"/>
                    <a:pt x="30" y="17"/>
                    <a:pt x="30" y="16"/>
                  </a:cubicBezTo>
                  <a:cubicBezTo>
                    <a:pt x="30" y="15"/>
                    <a:pt x="30" y="15"/>
                    <a:pt x="30" y="15"/>
                  </a:cubicBezTo>
                  <a:cubicBezTo>
                    <a:pt x="30" y="15"/>
                    <a:pt x="30" y="15"/>
                    <a:pt x="30" y="15"/>
                  </a:cubicBezTo>
                  <a:cubicBezTo>
                    <a:pt x="30" y="14"/>
                    <a:pt x="30" y="14"/>
                    <a:pt x="31" y="13"/>
                  </a:cubicBezTo>
                  <a:cubicBezTo>
                    <a:pt x="31" y="12"/>
                    <a:pt x="31" y="11"/>
                    <a:pt x="31" y="10"/>
                  </a:cubicBezTo>
                  <a:cubicBezTo>
                    <a:pt x="32" y="9"/>
                    <a:pt x="32" y="8"/>
                    <a:pt x="33" y="7"/>
                  </a:cubicBezTo>
                  <a:cubicBezTo>
                    <a:pt x="31" y="9"/>
                    <a:pt x="31" y="11"/>
                    <a:pt x="30" y="13"/>
                  </a:cubicBezTo>
                  <a:cubicBezTo>
                    <a:pt x="30" y="13"/>
                    <a:pt x="30" y="14"/>
                    <a:pt x="29" y="14"/>
                  </a:cubicBezTo>
                  <a:cubicBezTo>
                    <a:pt x="29" y="15"/>
                    <a:pt x="29" y="15"/>
                    <a:pt x="29" y="15"/>
                  </a:cubicBezTo>
                  <a:cubicBezTo>
                    <a:pt x="29" y="16"/>
                    <a:pt x="29" y="16"/>
                    <a:pt x="29" y="16"/>
                  </a:cubicBezTo>
                  <a:cubicBezTo>
                    <a:pt x="29" y="17"/>
                    <a:pt x="29" y="18"/>
                    <a:pt x="29" y="19"/>
                  </a:cubicBezTo>
                  <a:cubicBezTo>
                    <a:pt x="29" y="20"/>
                    <a:pt x="29" y="21"/>
                    <a:pt x="29" y="22"/>
                  </a:cubicBezTo>
                  <a:cubicBezTo>
                    <a:pt x="29" y="23"/>
                    <a:pt x="29" y="23"/>
                    <a:pt x="30" y="23"/>
                  </a:cubicBezTo>
                  <a:cubicBezTo>
                    <a:pt x="29" y="23"/>
                    <a:pt x="29" y="23"/>
                    <a:pt x="28" y="22"/>
                  </a:cubicBezTo>
                  <a:cubicBezTo>
                    <a:pt x="28" y="22"/>
                    <a:pt x="27" y="22"/>
                    <a:pt x="27" y="21"/>
                  </a:cubicBezTo>
                  <a:cubicBezTo>
                    <a:pt x="26" y="21"/>
                    <a:pt x="25" y="20"/>
                    <a:pt x="25" y="20"/>
                  </a:cubicBezTo>
                  <a:cubicBezTo>
                    <a:pt x="23" y="18"/>
                    <a:pt x="21" y="17"/>
                    <a:pt x="20" y="15"/>
                  </a:cubicBezTo>
                  <a:cubicBezTo>
                    <a:pt x="20" y="14"/>
                    <a:pt x="19" y="13"/>
                    <a:pt x="18" y="12"/>
                  </a:cubicBezTo>
                  <a:cubicBezTo>
                    <a:pt x="18" y="12"/>
                    <a:pt x="17" y="11"/>
                    <a:pt x="17" y="10"/>
                  </a:cubicBezTo>
                  <a:cubicBezTo>
                    <a:pt x="16" y="9"/>
                    <a:pt x="16" y="8"/>
                    <a:pt x="15" y="7"/>
                  </a:cubicBezTo>
                  <a:cubicBezTo>
                    <a:pt x="15" y="6"/>
                    <a:pt x="14" y="5"/>
                    <a:pt x="14" y="4"/>
                  </a:cubicBezTo>
                  <a:cubicBezTo>
                    <a:pt x="14" y="6"/>
                    <a:pt x="15" y="8"/>
                    <a:pt x="16" y="10"/>
                  </a:cubicBezTo>
                  <a:cubicBezTo>
                    <a:pt x="17" y="12"/>
                    <a:pt x="18" y="14"/>
                    <a:pt x="19" y="16"/>
                  </a:cubicBezTo>
                  <a:cubicBezTo>
                    <a:pt x="20" y="17"/>
                    <a:pt x="21" y="18"/>
                    <a:pt x="22" y="19"/>
                  </a:cubicBezTo>
                  <a:cubicBezTo>
                    <a:pt x="20" y="18"/>
                    <a:pt x="19" y="17"/>
                    <a:pt x="18" y="16"/>
                  </a:cubicBezTo>
                  <a:cubicBezTo>
                    <a:pt x="17" y="15"/>
                    <a:pt x="15" y="14"/>
                    <a:pt x="14" y="13"/>
                  </a:cubicBezTo>
                  <a:cubicBezTo>
                    <a:pt x="12" y="11"/>
                    <a:pt x="9" y="9"/>
                    <a:pt x="7" y="7"/>
                  </a:cubicBezTo>
                  <a:cubicBezTo>
                    <a:pt x="4" y="5"/>
                    <a:pt x="2" y="2"/>
                    <a:pt x="0" y="0"/>
                  </a:cubicBezTo>
                  <a:cubicBezTo>
                    <a:pt x="4" y="5"/>
                    <a:pt x="9" y="10"/>
                    <a:pt x="13" y="14"/>
                  </a:cubicBezTo>
                  <a:cubicBezTo>
                    <a:pt x="15" y="15"/>
                    <a:pt x="16" y="16"/>
                    <a:pt x="17" y="17"/>
                  </a:cubicBezTo>
                  <a:cubicBezTo>
                    <a:pt x="19" y="18"/>
                    <a:pt x="20" y="19"/>
                    <a:pt x="21" y="20"/>
                  </a:cubicBezTo>
                  <a:cubicBezTo>
                    <a:pt x="24" y="22"/>
                    <a:pt x="27" y="24"/>
                    <a:pt x="30" y="26"/>
                  </a:cubicBezTo>
                  <a:cubicBezTo>
                    <a:pt x="33" y="27"/>
                    <a:pt x="35" y="29"/>
                    <a:pt x="38" y="31"/>
                  </a:cubicBezTo>
                  <a:cubicBezTo>
                    <a:pt x="39" y="32"/>
                    <a:pt x="40" y="33"/>
                    <a:pt x="42" y="34"/>
                  </a:cubicBezTo>
                  <a:cubicBezTo>
                    <a:pt x="43" y="35"/>
                    <a:pt x="44" y="36"/>
                    <a:pt x="45" y="38"/>
                  </a:cubicBezTo>
                  <a:cubicBezTo>
                    <a:pt x="46" y="39"/>
                    <a:pt x="46" y="40"/>
                    <a:pt x="47" y="42"/>
                  </a:cubicBezTo>
                  <a:cubicBezTo>
                    <a:pt x="48" y="43"/>
                    <a:pt x="48" y="44"/>
                    <a:pt x="49" y="45"/>
                  </a:cubicBezTo>
                  <a:cubicBezTo>
                    <a:pt x="47" y="44"/>
                    <a:pt x="46" y="43"/>
                    <a:pt x="44" y="41"/>
                  </a:cubicBezTo>
                  <a:cubicBezTo>
                    <a:pt x="43" y="41"/>
                    <a:pt x="42" y="40"/>
                    <a:pt x="41" y="39"/>
                  </a:cubicBezTo>
                  <a:cubicBezTo>
                    <a:pt x="40" y="39"/>
                    <a:pt x="39" y="38"/>
                    <a:pt x="38" y="38"/>
                  </a:cubicBezTo>
                  <a:cubicBezTo>
                    <a:pt x="36" y="37"/>
                    <a:pt x="34" y="36"/>
                    <a:pt x="32" y="35"/>
                  </a:cubicBezTo>
                  <a:cubicBezTo>
                    <a:pt x="29" y="35"/>
                    <a:pt x="27" y="34"/>
                    <a:pt x="25" y="33"/>
                  </a:cubicBezTo>
                  <a:cubicBezTo>
                    <a:pt x="23" y="32"/>
                    <a:pt x="20" y="32"/>
                    <a:pt x="18" y="30"/>
                  </a:cubicBezTo>
                  <a:cubicBezTo>
                    <a:pt x="16" y="29"/>
                    <a:pt x="14" y="28"/>
                    <a:pt x="12" y="27"/>
                  </a:cubicBezTo>
                  <a:cubicBezTo>
                    <a:pt x="10" y="25"/>
                    <a:pt x="8" y="24"/>
                    <a:pt x="7" y="22"/>
                  </a:cubicBezTo>
                  <a:cubicBezTo>
                    <a:pt x="10" y="26"/>
                    <a:pt x="14" y="29"/>
                    <a:pt x="18" y="31"/>
                  </a:cubicBezTo>
                  <a:cubicBezTo>
                    <a:pt x="20" y="32"/>
                    <a:pt x="22" y="33"/>
                    <a:pt x="24" y="34"/>
                  </a:cubicBezTo>
                  <a:cubicBezTo>
                    <a:pt x="27" y="35"/>
                    <a:pt x="29" y="36"/>
                    <a:pt x="31" y="36"/>
                  </a:cubicBezTo>
                  <a:cubicBezTo>
                    <a:pt x="33" y="37"/>
                    <a:pt x="36" y="38"/>
                    <a:pt x="38" y="39"/>
                  </a:cubicBezTo>
                  <a:cubicBezTo>
                    <a:pt x="39" y="39"/>
                    <a:pt x="40" y="40"/>
                    <a:pt x="41" y="41"/>
                  </a:cubicBezTo>
                  <a:cubicBezTo>
                    <a:pt x="42" y="41"/>
                    <a:pt x="43" y="42"/>
                    <a:pt x="44" y="43"/>
                  </a:cubicBezTo>
                  <a:cubicBezTo>
                    <a:pt x="45" y="44"/>
                    <a:pt x="47" y="46"/>
                    <a:pt x="49" y="47"/>
                  </a:cubicBezTo>
                  <a:cubicBezTo>
                    <a:pt x="50" y="48"/>
                    <a:pt x="51" y="48"/>
                    <a:pt x="52" y="49"/>
                  </a:cubicBezTo>
                  <a:cubicBezTo>
                    <a:pt x="52" y="50"/>
                    <a:pt x="52" y="50"/>
                    <a:pt x="52" y="50"/>
                  </a:cubicBezTo>
                  <a:cubicBezTo>
                    <a:pt x="52" y="50"/>
                    <a:pt x="53" y="50"/>
                    <a:pt x="53" y="50"/>
                  </a:cubicBezTo>
                  <a:cubicBezTo>
                    <a:pt x="50" y="50"/>
                    <a:pt x="48" y="50"/>
                    <a:pt x="46" y="50"/>
                  </a:cubicBezTo>
                  <a:cubicBezTo>
                    <a:pt x="44" y="50"/>
                    <a:pt x="42" y="50"/>
                    <a:pt x="41" y="50"/>
                  </a:cubicBezTo>
                  <a:cubicBezTo>
                    <a:pt x="39" y="50"/>
                    <a:pt x="37" y="50"/>
                    <a:pt x="35" y="50"/>
                  </a:cubicBezTo>
                  <a:cubicBezTo>
                    <a:pt x="32" y="51"/>
                    <a:pt x="29" y="50"/>
                    <a:pt x="26" y="49"/>
                  </a:cubicBezTo>
                  <a:cubicBezTo>
                    <a:pt x="24" y="49"/>
                    <a:pt x="22" y="48"/>
                    <a:pt x="21" y="48"/>
                  </a:cubicBezTo>
                  <a:cubicBezTo>
                    <a:pt x="19" y="47"/>
                    <a:pt x="18" y="46"/>
                    <a:pt x="16" y="46"/>
                  </a:cubicBezTo>
                  <a:cubicBezTo>
                    <a:pt x="19" y="48"/>
                    <a:pt x="22" y="49"/>
                    <a:pt x="25" y="50"/>
                  </a:cubicBezTo>
                  <a:cubicBezTo>
                    <a:pt x="27" y="51"/>
                    <a:pt x="29" y="51"/>
                    <a:pt x="30" y="51"/>
                  </a:cubicBezTo>
                  <a:cubicBezTo>
                    <a:pt x="31" y="51"/>
                    <a:pt x="32" y="51"/>
                    <a:pt x="33" y="51"/>
                  </a:cubicBezTo>
                  <a:cubicBezTo>
                    <a:pt x="33" y="51"/>
                    <a:pt x="34" y="51"/>
                    <a:pt x="34" y="51"/>
                  </a:cubicBezTo>
                  <a:cubicBezTo>
                    <a:pt x="35" y="51"/>
                    <a:pt x="35" y="51"/>
                    <a:pt x="36" y="51"/>
                  </a:cubicBezTo>
                  <a:cubicBezTo>
                    <a:pt x="39" y="51"/>
                    <a:pt x="42" y="51"/>
                    <a:pt x="46" y="51"/>
                  </a:cubicBezTo>
                  <a:cubicBezTo>
                    <a:pt x="47" y="51"/>
                    <a:pt x="49" y="51"/>
                    <a:pt x="51" y="52"/>
                  </a:cubicBezTo>
                  <a:cubicBezTo>
                    <a:pt x="52" y="52"/>
                    <a:pt x="53" y="52"/>
                    <a:pt x="54" y="52"/>
                  </a:cubicBezTo>
                  <a:cubicBezTo>
                    <a:pt x="55" y="53"/>
                    <a:pt x="55" y="53"/>
                    <a:pt x="56" y="54"/>
                  </a:cubicBezTo>
                  <a:cubicBezTo>
                    <a:pt x="56" y="54"/>
                    <a:pt x="57" y="54"/>
                    <a:pt x="58" y="54"/>
                  </a:cubicBezTo>
                  <a:cubicBezTo>
                    <a:pt x="58" y="53"/>
                    <a:pt x="58" y="53"/>
                    <a:pt x="58" y="52"/>
                  </a:cubicBezTo>
                  <a:cubicBezTo>
                    <a:pt x="56" y="51"/>
                    <a:pt x="55" y="50"/>
                    <a:pt x="54" y="49"/>
                  </a:cubicBezTo>
                  <a:cubicBezTo>
                    <a:pt x="54" y="48"/>
                    <a:pt x="53" y="47"/>
                    <a:pt x="53" y="46"/>
                  </a:cubicBezTo>
                  <a:cubicBezTo>
                    <a:pt x="53" y="46"/>
                    <a:pt x="53" y="46"/>
                    <a:pt x="53" y="46"/>
                  </a:cubicBezTo>
                  <a:cubicBezTo>
                    <a:pt x="53" y="45"/>
                    <a:pt x="53" y="44"/>
                    <a:pt x="53" y="43"/>
                  </a:cubicBezTo>
                  <a:cubicBezTo>
                    <a:pt x="53" y="43"/>
                    <a:pt x="54" y="42"/>
                    <a:pt x="54" y="42"/>
                  </a:cubicBezTo>
                  <a:cubicBezTo>
                    <a:pt x="54" y="41"/>
                    <a:pt x="54" y="41"/>
                    <a:pt x="54" y="41"/>
                  </a:cubicBezTo>
                  <a:cubicBezTo>
                    <a:pt x="54" y="41"/>
                    <a:pt x="54" y="41"/>
                    <a:pt x="54" y="41"/>
                  </a:cubicBezTo>
                  <a:cubicBezTo>
                    <a:pt x="54" y="40"/>
                    <a:pt x="54" y="39"/>
                    <a:pt x="54" y="38"/>
                  </a:cubicBezTo>
                  <a:cubicBezTo>
                    <a:pt x="55" y="37"/>
                    <a:pt x="55" y="35"/>
                    <a:pt x="54" y="33"/>
                  </a:cubicBezTo>
                  <a:cubicBezTo>
                    <a:pt x="54" y="32"/>
                    <a:pt x="54" y="32"/>
                    <a:pt x="54" y="31"/>
                  </a:cubicBezTo>
                  <a:cubicBezTo>
                    <a:pt x="54" y="30"/>
                    <a:pt x="54" y="29"/>
                    <a:pt x="54" y="28"/>
                  </a:cubicBezTo>
                  <a:cubicBezTo>
                    <a:pt x="54" y="29"/>
                    <a:pt x="54" y="30"/>
                    <a:pt x="54" y="31"/>
                  </a:cubicBezTo>
                  <a:cubicBezTo>
                    <a:pt x="54" y="32"/>
                    <a:pt x="54" y="33"/>
                    <a:pt x="54" y="33"/>
                  </a:cubicBezTo>
                  <a:cubicBezTo>
                    <a:pt x="54" y="35"/>
                    <a:pt x="53" y="37"/>
                    <a:pt x="53" y="38"/>
                  </a:cubicBezTo>
                  <a:cubicBezTo>
                    <a:pt x="53" y="39"/>
                    <a:pt x="53" y="40"/>
                    <a:pt x="53" y="40"/>
                  </a:cubicBezTo>
                  <a:cubicBezTo>
                    <a:pt x="53" y="41"/>
                    <a:pt x="53" y="41"/>
                    <a:pt x="53" y="41"/>
                  </a:cubicBezTo>
                  <a:cubicBezTo>
                    <a:pt x="52" y="42"/>
                    <a:pt x="52" y="42"/>
                    <a:pt x="52" y="42"/>
                  </a:cubicBezTo>
                  <a:cubicBezTo>
                    <a:pt x="52" y="42"/>
                    <a:pt x="52" y="42"/>
                    <a:pt x="52" y="43"/>
                  </a:cubicBezTo>
                  <a:cubicBezTo>
                    <a:pt x="52" y="43"/>
                    <a:pt x="52" y="44"/>
                    <a:pt x="51" y="44"/>
                  </a:cubicBezTo>
                  <a:cubicBezTo>
                    <a:pt x="51" y="44"/>
                    <a:pt x="51" y="43"/>
                    <a:pt x="50" y="42"/>
                  </a:cubicBezTo>
                  <a:cubicBezTo>
                    <a:pt x="48" y="36"/>
                    <a:pt x="48" y="36"/>
                    <a:pt x="48" y="36"/>
                  </a:cubicBezTo>
                  <a:cubicBezTo>
                    <a:pt x="46" y="34"/>
                    <a:pt x="45" y="31"/>
                    <a:pt x="44" y="29"/>
                  </a:cubicBezTo>
                  <a:cubicBezTo>
                    <a:pt x="44" y="27"/>
                    <a:pt x="44" y="27"/>
                    <a:pt x="44" y="27"/>
                  </a:cubicBezTo>
                  <a:cubicBezTo>
                    <a:pt x="43" y="26"/>
                    <a:pt x="43" y="26"/>
                    <a:pt x="43" y="25"/>
                  </a:cubicBezTo>
                  <a:cubicBezTo>
                    <a:pt x="43" y="24"/>
                    <a:pt x="42" y="23"/>
                    <a:pt x="42" y="21"/>
                  </a:cubicBezTo>
                  <a:cubicBezTo>
                    <a:pt x="42" y="20"/>
                    <a:pt x="42" y="19"/>
                    <a:pt x="41" y="17"/>
                  </a:cubicBezTo>
                  <a:cubicBezTo>
                    <a:pt x="41" y="16"/>
                    <a:pt x="41" y="15"/>
                    <a:pt x="42" y="13"/>
                  </a:cubicBezTo>
                  <a:cubicBezTo>
                    <a:pt x="41" y="16"/>
                    <a:pt x="41" y="19"/>
                    <a:pt x="41" y="21"/>
                  </a:cubicBezTo>
                  <a:cubicBezTo>
                    <a:pt x="41" y="23"/>
                    <a:pt x="42" y="24"/>
                    <a:pt x="42" y="25"/>
                  </a:cubicBezTo>
                  <a:close/>
                  <a:moveTo>
                    <a:pt x="30" y="23"/>
                  </a:moveTo>
                  <a:cubicBezTo>
                    <a:pt x="30" y="23"/>
                    <a:pt x="30" y="23"/>
                    <a:pt x="29" y="23"/>
                  </a:cubicBezTo>
                  <a:cubicBezTo>
                    <a:pt x="30" y="23"/>
                    <a:pt x="30" y="23"/>
                    <a:pt x="30" y="23"/>
                  </a:cubicBezTo>
                  <a:cubicBezTo>
                    <a:pt x="30" y="23"/>
                    <a:pt x="30" y="23"/>
                    <a:pt x="30"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2278"/>
            <p:cNvSpPr>
              <a:spLocks/>
            </p:cNvSpPr>
            <p:nvPr/>
          </p:nvSpPr>
          <p:spPr bwMode="auto">
            <a:xfrm>
              <a:off x="4521156" y="4338662"/>
              <a:ext cx="231776" cy="187326"/>
            </a:xfrm>
            <a:custGeom>
              <a:avLst/>
              <a:gdLst>
                <a:gd name="T0" fmla="*/ 24 w 62"/>
                <a:gd name="T1" fmla="*/ 46 h 50"/>
                <a:gd name="T2" fmla="*/ 27 w 62"/>
                <a:gd name="T3" fmla="*/ 43 h 50"/>
                <a:gd name="T4" fmla="*/ 36 w 62"/>
                <a:gd name="T5" fmla="*/ 33 h 50"/>
                <a:gd name="T6" fmla="*/ 47 w 62"/>
                <a:gd name="T7" fmla="*/ 14 h 50"/>
                <a:gd name="T8" fmla="*/ 56 w 62"/>
                <a:gd name="T9" fmla="*/ 5 h 50"/>
                <a:gd name="T10" fmla="*/ 62 w 62"/>
                <a:gd name="T11" fmla="*/ 0 h 50"/>
                <a:gd name="T12" fmla="*/ 50 w 62"/>
                <a:gd name="T13" fmla="*/ 6 h 50"/>
                <a:gd name="T14" fmla="*/ 24 w 62"/>
                <a:gd name="T15" fmla="*/ 31 h 50"/>
                <a:gd name="T16" fmla="*/ 11 w 62"/>
                <a:gd name="T17" fmla="*/ 41 h 50"/>
                <a:gd name="T18" fmla="*/ 0 w 62"/>
                <a:gd name="T19" fmla="*/ 49 h 50"/>
                <a:gd name="T20" fmla="*/ 0 w 62"/>
                <a:gd name="T21" fmla="*/ 50 h 50"/>
                <a:gd name="T22" fmla="*/ 24 w 62"/>
                <a:gd name="T2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50">
                  <a:moveTo>
                    <a:pt x="24" y="46"/>
                  </a:moveTo>
                  <a:cubicBezTo>
                    <a:pt x="25" y="45"/>
                    <a:pt x="26" y="44"/>
                    <a:pt x="27" y="43"/>
                  </a:cubicBezTo>
                  <a:cubicBezTo>
                    <a:pt x="31" y="40"/>
                    <a:pt x="33" y="36"/>
                    <a:pt x="36" y="33"/>
                  </a:cubicBezTo>
                  <a:cubicBezTo>
                    <a:pt x="41" y="27"/>
                    <a:pt x="43" y="20"/>
                    <a:pt x="47" y="14"/>
                  </a:cubicBezTo>
                  <a:cubicBezTo>
                    <a:pt x="49" y="10"/>
                    <a:pt x="52" y="8"/>
                    <a:pt x="56" y="5"/>
                  </a:cubicBezTo>
                  <a:cubicBezTo>
                    <a:pt x="58" y="4"/>
                    <a:pt x="60" y="2"/>
                    <a:pt x="62" y="0"/>
                  </a:cubicBezTo>
                  <a:cubicBezTo>
                    <a:pt x="58" y="3"/>
                    <a:pt x="53" y="5"/>
                    <a:pt x="50" y="6"/>
                  </a:cubicBezTo>
                  <a:cubicBezTo>
                    <a:pt x="39" y="12"/>
                    <a:pt x="32" y="22"/>
                    <a:pt x="24" y="31"/>
                  </a:cubicBezTo>
                  <a:cubicBezTo>
                    <a:pt x="20" y="35"/>
                    <a:pt x="15" y="38"/>
                    <a:pt x="11" y="41"/>
                  </a:cubicBezTo>
                  <a:cubicBezTo>
                    <a:pt x="8" y="44"/>
                    <a:pt x="4" y="47"/>
                    <a:pt x="0" y="49"/>
                  </a:cubicBezTo>
                  <a:cubicBezTo>
                    <a:pt x="0" y="49"/>
                    <a:pt x="0" y="50"/>
                    <a:pt x="0" y="50"/>
                  </a:cubicBezTo>
                  <a:cubicBezTo>
                    <a:pt x="8" y="47"/>
                    <a:pt x="16" y="46"/>
                    <a:pt x="24" y="4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96" name="Picture 2279"/>
            <p:cNvPicPr>
              <a:picLocks noChangeAspect="1" noChangeArrowheads="1"/>
            </p:cNvPicPr>
            <p:nvPr/>
          </p:nvPicPr>
          <p:blipFill>
            <a:blip r:embed="rId88" cstate="screen">
              <a:extLst>
                <a:ext uri="{28A0092B-C50C-407E-A947-70E740481C1C}">
                  <a14:useLocalDpi xmlns:a14="http://schemas.microsoft.com/office/drawing/2010/main"/>
                </a:ext>
              </a:extLst>
            </a:blip>
            <a:srcRect/>
            <a:stretch>
              <a:fillRect/>
            </a:stretch>
          </p:blipFill>
          <p:spPr bwMode="auto">
            <a:xfrm>
              <a:off x="4595769" y="4322787"/>
              <a:ext cx="168276" cy="20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7" name="Freeform 2281"/>
            <p:cNvSpPr>
              <a:spLocks/>
            </p:cNvSpPr>
            <p:nvPr/>
          </p:nvSpPr>
          <p:spPr bwMode="auto">
            <a:xfrm>
              <a:off x="4546556" y="4397400"/>
              <a:ext cx="109538" cy="71438"/>
            </a:xfrm>
            <a:custGeom>
              <a:avLst/>
              <a:gdLst>
                <a:gd name="T0" fmla="*/ 17 w 29"/>
                <a:gd name="T1" fmla="*/ 12 h 19"/>
                <a:gd name="T2" fmla="*/ 29 w 29"/>
                <a:gd name="T3" fmla="*/ 1 h 19"/>
                <a:gd name="T4" fmla="*/ 22 w 29"/>
                <a:gd name="T5" fmla="*/ 5 h 19"/>
                <a:gd name="T6" fmla="*/ 12 w 29"/>
                <a:gd name="T7" fmla="*/ 3 h 19"/>
                <a:gd name="T8" fmla="*/ 6 w 29"/>
                <a:gd name="T9" fmla="*/ 0 h 19"/>
                <a:gd name="T10" fmla="*/ 0 w 29"/>
                <a:gd name="T11" fmla="*/ 19 h 19"/>
                <a:gd name="T12" fmla="*/ 17 w 29"/>
                <a:gd name="T13" fmla="*/ 12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17" y="12"/>
                  </a:moveTo>
                  <a:cubicBezTo>
                    <a:pt x="22" y="9"/>
                    <a:pt x="25" y="5"/>
                    <a:pt x="29" y="1"/>
                  </a:cubicBezTo>
                  <a:cubicBezTo>
                    <a:pt x="27" y="2"/>
                    <a:pt x="24" y="4"/>
                    <a:pt x="22" y="5"/>
                  </a:cubicBezTo>
                  <a:cubicBezTo>
                    <a:pt x="18" y="6"/>
                    <a:pt x="15" y="4"/>
                    <a:pt x="12" y="3"/>
                  </a:cubicBezTo>
                  <a:cubicBezTo>
                    <a:pt x="10" y="2"/>
                    <a:pt x="8" y="0"/>
                    <a:pt x="6" y="0"/>
                  </a:cubicBezTo>
                  <a:cubicBezTo>
                    <a:pt x="3" y="6"/>
                    <a:pt x="2" y="12"/>
                    <a:pt x="0" y="19"/>
                  </a:cubicBezTo>
                  <a:cubicBezTo>
                    <a:pt x="6" y="19"/>
                    <a:pt x="12" y="14"/>
                    <a:pt x="17"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2283"/>
            <p:cNvSpPr>
              <a:spLocks/>
            </p:cNvSpPr>
            <p:nvPr/>
          </p:nvSpPr>
          <p:spPr bwMode="auto">
            <a:xfrm>
              <a:off x="4700545" y="4254524"/>
              <a:ext cx="165101" cy="233364"/>
            </a:xfrm>
            <a:custGeom>
              <a:avLst/>
              <a:gdLst>
                <a:gd name="T0" fmla="*/ 14 w 44"/>
                <a:gd name="T1" fmla="*/ 22 h 62"/>
                <a:gd name="T2" fmla="*/ 11 w 44"/>
                <a:gd name="T3" fmla="*/ 31 h 62"/>
                <a:gd name="T4" fmla="*/ 10 w 44"/>
                <a:gd name="T5" fmla="*/ 42 h 62"/>
                <a:gd name="T6" fmla="*/ 0 w 44"/>
                <a:gd name="T7" fmla="*/ 62 h 62"/>
                <a:gd name="T8" fmla="*/ 0 w 44"/>
                <a:gd name="T9" fmla="*/ 62 h 62"/>
                <a:gd name="T10" fmla="*/ 18 w 44"/>
                <a:gd name="T11" fmla="*/ 44 h 62"/>
                <a:gd name="T12" fmla="*/ 18 w 44"/>
                <a:gd name="T13" fmla="*/ 20 h 62"/>
                <a:gd name="T14" fmla="*/ 29 w 44"/>
                <a:gd name="T15" fmla="*/ 12 h 62"/>
                <a:gd name="T16" fmla="*/ 38 w 44"/>
                <a:gd name="T17" fmla="*/ 8 h 62"/>
                <a:gd name="T18" fmla="*/ 44 w 44"/>
                <a:gd name="T19" fmla="*/ 1 h 62"/>
                <a:gd name="T20" fmla="*/ 42 w 44"/>
                <a:gd name="T21" fmla="*/ 0 h 62"/>
                <a:gd name="T22" fmla="*/ 38 w 44"/>
                <a:gd name="T23" fmla="*/ 7 h 62"/>
                <a:gd name="T24" fmla="*/ 28 w 44"/>
                <a:gd name="T25" fmla="*/ 12 h 62"/>
                <a:gd name="T26" fmla="*/ 17 w 44"/>
                <a:gd name="T27" fmla="*/ 19 h 62"/>
                <a:gd name="T28" fmla="*/ 14 w 44"/>
                <a:gd name="T29"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62">
                  <a:moveTo>
                    <a:pt x="14" y="22"/>
                  </a:moveTo>
                  <a:cubicBezTo>
                    <a:pt x="13" y="24"/>
                    <a:pt x="12" y="29"/>
                    <a:pt x="11" y="31"/>
                  </a:cubicBezTo>
                  <a:cubicBezTo>
                    <a:pt x="10" y="35"/>
                    <a:pt x="11" y="38"/>
                    <a:pt x="10" y="42"/>
                  </a:cubicBezTo>
                  <a:cubicBezTo>
                    <a:pt x="9" y="50"/>
                    <a:pt x="6" y="57"/>
                    <a:pt x="0" y="62"/>
                  </a:cubicBezTo>
                  <a:cubicBezTo>
                    <a:pt x="0" y="62"/>
                    <a:pt x="0" y="62"/>
                    <a:pt x="0" y="62"/>
                  </a:cubicBezTo>
                  <a:cubicBezTo>
                    <a:pt x="7" y="58"/>
                    <a:pt x="14" y="52"/>
                    <a:pt x="18" y="44"/>
                  </a:cubicBezTo>
                  <a:cubicBezTo>
                    <a:pt x="20" y="39"/>
                    <a:pt x="23" y="28"/>
                    <a:pt x="18" y="20"/>
                  </a:cubicBezTo>
                  <a:cubicBezTo>
                    <a:pt x="20" y="15"/>
                    <a:pt x="25" y="14"/>
                    <a:pt x="29" y="12"/>
                  </a:cubicBezTo>
                  <a:cubicBezTo>
                    <a:pt x="33" y="11"/>
                    <a:pt x="36" y="10"/>
                    <a:pt x="38" y="8"/>
                  </a:cubicBezTo>
                  <a:cubicBezTo>
                    <a:pt x="41" y="6"/>
                    <a:pt x="42" y="4"/>
                    <a:pt x="44" y="1"/>
                  </a:cubicBezTo>
                  <a:cubicBezTo>
                    <a:pt x="43" y="1"/>
                    <a:pt x="42" y="1"/>
                    <a:pt x="42" y="0"/>
                  </a:cubicBezTo>
                  <a:cubicBezTo>
                    <a:pt x="41" y="2"/>
                    <a:pt x="40" y="5"/>
                    <a:pt x="38" y="7"/>
                  </a:cubicBezTo>
                  <a:cubicBezTo>
                    <a:pt x="35" y="9"/>
                    <a:pt x="31" y="10"/>
                    <a:pt x="28" y="12"/>
                  </a:cubicBezTo>
                  <a:cubicBezTo>
                    <a:pt x="24" y="14"/>
                    <a:pt x="19" y="16"/>
                    <a:pt x="17" y="19"/>
                  </a:cubicBezTo>
                  <a:cubicBezTo>
                    <a:pt x="16" y="20"/>
                    <a:pt x="15" y="21"/>
                    <a:pt x="14" y="2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2284"/>
            <p:cNvSpPr>
              <a:spLocks noEditPoints="1"/>
            </p:cNvSpPr>
            <p:nvPr/>
          </p:nvSpPr>
          <p:spPr bwMode="auto">
            <a:xfrm>
              <a:off x="4532269" y="4325962"/>
              <a:ext cx="231776" cy="188914"/>
            </a:xfrm>
            <a:custGeom>
              <a:avLst/>
              <a:gdLst>
                <a:gd name="T0" fmla="*/ 33 w 62"/>
                <a:gd name="T1" fmla="*/ 12 h 50"/>
                <a:gd name="T2" fmla="*/ 41 w 62"/>
                <a:gd name="T3" fmla="*/ 10 h 50"/>
                <a:gd name="T4" fmla="*/ 34 w 62"/>
                <a:gd name="T5" fmla="*/ 16 h 50"/>
                <a:gd name="T6" fmla="*/ 31 w 62"/>
                <a:gd name="T7" fmla="*/ 20 h 50"/>
                <a:gd name="T8" fmla="*/ 26 w 62"/>
                <a:gd name="T9" fmla="*/ 23 h 50"/>
                <a:gd name="T10" fmla="*/ 20 w 62"/>
                <a:gd name="T11" fmla="*/ 23 h 50"/>
                <a:gd name="T12" fmla="*/ 19 w 62"/>
                <a:gd name="T13" fmla="*/ 23 h 50"/>
                <a:gd name="T14" fmla="*/ 14 w 62"/>
                <a:gd name="T15" fmla="*/ 21 h 50"/>
                <a:gd name="T16" fmla="*/ 17 w 62"/>
                <a:gd name="T17" fmla="*/ 23 h 50"/>
                <a:gd name="T18" fmla="*/ 19 w 62"/>
                <a:gd name="T19" fmla="*/ 24 h 50"/>
                <a:gd name="T20" fmla="*/ 23 w 62"/>
                <a:gd name="T21" fmla="*/ 25 h 50"/>
                <a:gd name="T22" fmla="*/ 27 w 62"/>
                <a:gd name="T23" fmla="*/ 25 h 50"/>
                <a:gd name="T24" fmla="*/ 25 w 62"/>
                <a:gd name="T25" fmla="*/ 27 h 50"/>
                <a:gd name="T26" fmla="*/ 18 w 62"/>
                <a:gd name="T27" fmla="*/ 33 h 50"/>
                <a:gd name="T28" fmla="*/ 12 w 62"/>
                <a:gd name="T29" fmla="*/ 35 h 50"/>
                <a:gd name="T30" fmla="*/ 6 w 62"/>
                <a:gd name="T31" fmla="*/ 37 h 50"/>
                <a:gd name="T32" fmla="*/ 18 w 62"/>
                <a:gd name="T33" fmla="*/ 34 h 50"/>
                <a:gd name="T34" fmla="*/ 19 w 62"/>
                <a:gd name="T35" fmla="*/ 35 h 50"/>
                <a:gd name="T36" fmla="*/ 8 w 62"/>
                <a:gd name="T37" fmla="*/ 45 h 50"/>
                <a:gd name="T38" fmla="*/ 16 w 62"/>
                <a:gd name="T39" fmla="*/ 39 h 50"/>
                <a:gd name="T40" fmla="*/ 23 w 62"/>
                <a:gd name="T41" fmla="*/ 32 h 50"/>
                <a:gd name="T42" fmla="*/ 36 w 62"/>
                <a:gd name="T43" fmla="*/ 17 h 50"/>
                <a:gd name="T44" fmla="*/ 43 w 62"/>
                <a:gd name="T45" fmla="*/ 12 h 50"/>
                <a:gd name="T46" fmla="*/ 51 w 62"/>
                <a:gd name="T47" fmla="*/ 8 h 50"/>
                <a:gd name="T48" fmla="*/ 45 w 62"/>
                <a:gd name="T49" fmla="*/ 15 h 50"/>
                <a:gd name="T50" fmla="*/ 39 w 62"/>
                <a:gd name="T51" fmla="*/ 24 h 50"/>
                <a:gd name="T52" fmla="*/ 33 w 62"/>
                <a:gd name="T53" fmla="*/ 37 h 50"/>
                <a:gd name="T54" fmla="*/ 23 w 62"/>
                <a:gd name="T55" fmla="*/ 47 h 50"/>
                <a:gd name="T56" fmla="*/ 37 w 62"/>
                <a:gd name="T57" fmla="*/ 31 h 50"/>
                <a:gd name="T58" fmla="*/ 44 w 62"/>
                <a:gd name="T59" fmla="*/ 19 h 50"/>
                <a:gd name="T60" fmla="*/ 48 w 62"/>
                <a:gd name="T61" fmla="*/ 13 h 50"/>
                <a:gd name="T62" fmla="*/ 56 w 62"/>
                <a:gd name="T63" fmla="*/ 6 h 50"/>
                <a:gd name="T64" fmla="*/ 57 w 62"/>
                <a:gd name="T65" fmla="*/ 6 h 50"/>
                <a:gd name="T66" fmla="*/ 55 w 62"/>
                <a:gd name="T67" fmla="*/ 17 h 50"/>
                <a:gd name="T68" fmla="*/ 52 w 62"/>
                <a:gd name="T69" fmla="*/ 32 h 50"/>
                <a:gd name="T70" fmla="*/ 47 w 62"/>
                <a:gd name="T71" fmla="*/ 41 h 50"/>
                <a:gd name="T72" fmla="*/ 55 w 62"/>
                <a:gd name="T73" fmla="*/ 28 h 50"/>
                <a:gd name="T74" fmla="*/ 56 w 62"/>
                <a:gd name="T75" fmla="*/ 24 h 50"/>
                <a:gd name="T76" fmla="*/ 57 w 62"/>
                <a:gd name="T77" fmla="*/ 13 h 50"/>
                <a:gd name="T78" fmla="*/ 59 w 62"/>
                <a:gd name="T79" fmla="*/ 4 h 50"/>
                <a:gd name="T80" fmla="*/ 61 w 62"/>
                <a:gd name="T81" fmla="*/ 1 h 50"/>
                <a:gd name="T82" fmla="*/ 56 w 62"/>
                <a:gd name="T83" fmla="*/ 4 h 50"/>
                <a:gd name="T84" fmla="*/ 52 w 62"/>
                <a:gd name="T85" fmla="*/ 5 h 50"/>
                <a:gd name="T86" fmla="*/ 49 w 62"/>
                <a:gd name="T87" fmla="*/ 3 h 50"/>
                <a:gd name="T88" fmla="*/ 48 w 62"/>
                <a:gd name="T89" fmla="*/ 3 h 50"/>
                <a:gd name="T90" fmla="*/ 41 w 62"/>
                <a:gd name="T91" fmla="*/ 1 h 50"/>
                <a:gd name="T92" fmla="*/ 36 w 62"/>
                <a:gd name="T93" fmla="*/ 1 h 50"/>
                <a:gd name="T94" fmla="*/ 40 w 62"/>
                <a:gd name="T95" fmla="*/ 2 h 50"/>
                <a:gd name="T96" fmla="*/ 47 w 62"/>
                <a:gd name="T97" fmla="*/ 4 h 50"/>
                <a:gd name="T98" fmla="*/ 48 w 62"/>
                <a:gd name="T99" fmla="*/ 5 h 50"/>
                <a:gd name="T100" fmla="*/ 51 w 62"/>
                <a:gd name="T101" fmla="*/ 6 h 50"/>
                <a:gd name="T102" fmla="*/ 42 w 62"/>
                <a:gd name="T103" fmla="*/ 9 h 50"/>
                <a:gd name="T104" fmla="*/ 33 w 62"/>
                <a:gd name="T105" fmla="*/ 11 h 50"/>
                <a:gd name="T106" fmla="*/ 27 w 62"/>
                <a:gd name="T107" fmla="*/ 12 h 50"/>
                <a:gd name="T108" fmla="*/ 19 w 62"/>
                <a:gd name="T109" fmla="*/ 11 h 50"/>
                <a:gd name="T110" fmla="*/ 31 w 62"/>
                <a:gd name="T111" fmla="*/ 12 h 50"/>
                <a:gd name="T112" fmla="*/ 27 w 62"/>
                <a:gd name="T113" fmla="*/ 25 h 50"/>
                <a:gd name="T114" fmla="*/ 27 w 62"/>
                <a:gd name="T115"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50">
                  <a:moveTo>
                    <a:pt x="31" y="12"/>
                  </a:moveTo>
                  <a:cubicBezTo>
                    <a:pt x="32" y="12"/>
                    <a:pt x="32" y="12"/>
                    <a:pt x="33" y="12"/>
                  </a:cubicBezTo>
                  <a:cubicBezTo>
                    <a:pt x="35" y="12"/>
                    <a:pt x="35" y="12"/>
                    <a:pt x="35" y="12"/>
                  </a:cubicBezTo>
                  <a:cubicBezTo>
                    <a:pt x="37" y="11"/>
                    <a:pt x="39" y="11"/>
                    <a:pt x="41" y="10"/>
                  </a:cubicBezTo>
                  <a:cubicBezTo>
                    <a:pt x="40" y="11"/>
                    <a:pt x="39" y="12"/>
                    <a:pt x="38" y="12"/>
                  </a:cubicBezTo>
                  <a:cubicBezTo>
                    <a:pt x="37" y="14"/>
                    <a:pt x="36" y="15"/>
                    <a:pt x="34" y="16"/>
                  </a:cubicBezTo>
                  <a:cubicBezTo>
                    <a:pt x="33" y="17"/>
                    <a:pt x="32" y="19"/>
                    <a:pt x="31" y="20"/>
                  </a:cubicBezTo>
                  <a:cubicBezTo>
                    <a:pt x="31" y="20"/>
                    <a:pt x="31" y="20"/>
                    <a:pt x="31" y="20"/>
                  </a:cubicBezTo>
                  <a:cubicBezTo>
                    <a:pt x="30" y="21"/>
                    <a:pt x="29" y="22"/>
                    <a:pt x="28" y="22"/>
                  </a:cubicBezTo>
                  <a:cubicBezTo>
                    <a:pt x="28" y="23"/>
                    <a:pt x="27" y="23"/>
                    <a:pt x="26" y="23"/>
                  </a:cubicBezTo>
                  <a:cubicBezTo>
                    <a:pt x="25" y="24"/>
                    <a:pt x="24" y="24"/>
                    <a:pt x="23" y="23"/>
                  </a:cubicBezTo>
                  <a:cubicBezTo>
                    <a:pt x="22" y="23"/>
                    <a:pt x="21" y="23"/>
                    <a:pt x="20" y="23"/>
                  </a:cubicBezTo>
                  <a:cubicBezTo>
                    <a:pt x="19" y="23"/>
                    <a:pt x="19" y="23"/>
                    <a:pt x="19" y="23"/>
                  </a:cubicBezTo>
                  <a:cubicBezTo>
                    <a:pt x="19" y="23"/>
                    <a:pt x="19" y="23"/>
                    <a:pt x="19" y="23"/>
                  </a:cubicBezTo>
                  <a:cubicBezTo>
                    <a:pt x="18" y="22"/>
                    <a:pt x="18" y="22"/>
                    <a:pt x="17" y="22"/>
                  </a:cubicBezTo>
                  <a:cubicBezTo>
                    <a:pt x="16" y="22"/>
                    <a:pt x="15" y="21"/>
                    <a:pt x="14" y="21"/>
                  </a:cubicBezTo>
                  <a:cubicBezTo>
                    <a:pt x="13" y="20"/>
                    <a:pt x="13" y="20"/>
                    <a:pt x="12" y="19"/>
                  </a:cubicBezTo>
                  <a:cubicBezTo>
                    <a:pt x="13" y="21"/>
                    <a:pt x="15" y="22"/>
                    <a:pt x="17" y="23"/>
                  </a:cubicBezTo>
                  <a:cubicBezTo>
                    <a:pt x="17" y="23"/>
                    <a:pt x="18" y="23"/>
                    <a:pt x="18" y="23"/>
                  </a:cubicBezTo>
                  <a:cubicBezTo>
                    <a:pt x="19" y="23"/>
                    <a:pt x="19" y="24"/>
                    <a:pt x="19" y="24"/>
                  </a:cubicBezTo>
                  <a:cubicBezTo>
                    <a:pt x="20" y="24"/>
                    <a:pt x="20" y="24"/>
                    <a:pt x="20" y="24"/>
                  </a:cubicBezTo>
                  <a:cubicBezTo>
                    <a:pt x="21" y="24"/>
                    <a:pt x="22" y="24"/>
                    <a:pt x="23" y="25"/>
                  </a:cubicBezTo>
                  <a:cubicBezTo>
                    <a:pt x="24" y="25"/>
                    <a:pt x="25" y="25"/>
                    <a:pt x="26" y="25"/>
                  </a:cubicBezTo>
                  <a:cubicBezTo>
                    <a:pt x="26" y="25"/>
                    <a:pt x="27" y="25"/>
                    <a:pt x="27" y="25"/>
                  </a:cubicBezTo>
                  <a:cubicBezTo>
                    <a:pt x="27" y="25"/>
                    <a:pt x="26" y="25"/>
                    <a:pt x="26" y="26"/>
                  </a:cubicBezTo>
                  <a:cubicBezTo>
                    <a:pt x="26" y="26"/>
                    <a:pt x="25" y="26"/>
                    <a:pt x="25" y="27"/>
                  </a:cubicBezTo>
                  <a:cubicBezTo>
                    <a:pt x="24" y="28"/>
                    <a:pt x="23" y="28"/>
                    <a:pt x="23" y="29"/>
                  </a:cubicBezTo>
                  <a:cubicBezTo>
                    <a:pt x="21" y="30"/>
                    <a:pt x="19" y="32"/>
                    <a:pt x="18" y="33"/>
                  </a:cubicBezTo>
                  <a:cubicBezTo>
                    <a:pt x="17" y="33"/>
                    <a:pt x="16" y="34"/>
                    <a:pt x="15" y="34"/>
                  </a:cubicBezTo>
                  <a:cubicBezTo>
                    <a:pt x="14" y="35"/>
                    <a:pt x="13" y="35"/>
                    <a:pt x="12" y="35"/>
                  </a:cubicBezTo>
                  <a:cubicBezTo>
                    <a:pt x="11" y="36"/>
                    <a:pt x="10" y="36"/>
                    <a:pt x="9" y="37"/>
                  </a:cubicBezTo>
                  <a:cubicBezTo>
                    <a:pt x="8" y="37"/>
                    <a:pt x="7" y="37"/>
                    <a:pt x="6" y="37"/>
                  </a:cubicBezTo>
                  <a:cubicBezTo>
                    <a:pt x="8" y="37"/>
                    <a:pt x="10" y="37"/>
                    <a:pt x="12" y="36"/>
                  </a:cubicBezTo>
                  <a:cubicBezTo>
                    <a:pt x="14" y="36"/>
                    <a:pt x="16" y="35"/>
                    <a:pt x="18" y="34"/>
                  </a:cubicBezTo>
                  <a:cubicBezTo>
                    <a:pt x="19" y="33"/>
                    <a:pt x="21" y="32"/>
                    <a:pt x="22" y="32"/>
                  </a:cubicBezTo>
                  <a:cubicBezTo>
                    <a:pt x="21" y="33"/>
                    <a:pt x="20" y="34"/>
                    <a:pt x="19" y="35"/>
                  </a:cubicBezTo>
                  <a:cubicBezTo>
                    <a:pt x="18" y="36"/>
                    <a:pt x="16" y="37"/>
                    <a:pt x="15" y="38"/>
                  </a:cubicBezTo>
                  <a:cubicBezTo>
                    <a:pt x="13" y="41"/>
                    <a:pt x="10" y="43"/>
                    <a:pt x="8" y="45"/>
                  </a:cubicBezTo>
                  <a:cubicBezTo>
                    <a:pt x="5" y="47"/>
                    <a:pt x="2" y="49"/>
                    <a:pt x="0" y="50"/>
                  </a:cubicBezTo>
                  <a:cubicBezTo>
                    <a:pt x="5" y="47"/>
                    <a:pt x="11" y="43"/>
                    <a:pt x="16" y="39"/>
                  </a:cubicBezTo>
                  <a:cubicBezTo>
                    <a:pt x="17" y="38"/>
                    <a:pt x="18" y="37"/>
                    <a:pt x="20" y="36"/>
                  </a:cubicBezTo>
                  <a:cubicBezTo>
                    <a:pt x="21" y="35"/>
                    <a:pt x="22" y="33"/>
                    <a:pt x="23" y="32"/>
                  </a:cubicBezTo>
                  <a:cubicBezTo>
                    <a:pt x="25" y="30"/>
                    <a:pt x="27" y="27"/>
                    <a:pt x="29" y="25"/>
                  </a:cubicBezTo>
                  <a:cubicBezTo>
                    <a:pt x="32" y="22"/>
                    <a:pt x="34" y="20"/>
                    <a:pt x="36" y="17"/>
                  </a:cubicBezTo>
                  <a:cubicBezTo>
                    <a:pt x="37" y="16"/>
                    <a:pt x="38" y="15"/>
                    <a:pt x="39" y="14"/>
                  </a:cubicBezTo>
                  <a:cubicBezTo>
                    <a:pt x="41" y="13"/>
                    <a:pt x="42" y="12"/>
                    <a:pt x="43" y="12"/>
                  </a:cubicBezTo>
                  <a:cubicBezTo>
                    <a:pt x="45" y="11"/>
                    <a:pt x="46" y="10"/>
                    <a:pt x="48" y="10"/>
                  </a:cubicBezTo>
                  <a:cubicBezTo>
                    <a:pt x="49" y="9"/>
                    <a:pt x="50" y="9"/>
                    <a:pt x="51" y="8"/>
                  </a:cubicBezTo>
                  <a:cubicBezTo>
                    <a:pt x="50" y="10"/>
                    <a:pt x="49" y="11"/>
                    <a:pt x="47" y="12"/>
                  </a:cubicBezTo>
                  <a:cubicBezTo>
                    <a:pt x="46" y="13"/>
                    <a:pt x="46" y="14"/>
                    <a:pt x="45" y="15"/>
                  </a:cubicBezTo>
                  <a:cubicBezTo>
                    <a:pt x="44" y="16"/>
                    <a:pt x="43" y="17"/>
                    <a:pt x="43" y="18"/>
                  </a:cubicBezTo>
                  <a:cubicBezTo>
                    <a:pt x="41" y="20"/>
                    <a:pt x="40" y="22"/>
                    <a:pt x="39" y="24"/>
                  </a:cubicBezTo>
                  <a:cubicBezTo>
                    <a:pt x="38" y="26"/>
                    <a:pt x="37" y="29"/>
                    <a:pt x="36" y="31"/>
                  </a:cubicBezTo>
                  <a:cubicBezTo>
                    <a:pt x="35" y="33"/>
                    <a:pt x="34" y="35"/>
                    <a:pt x="33" y="37"/>
                  </a:cubicBezTo>
                  <a:cubicBezTo>
                    <a:pt x="31" y="39"/>
                    <a:pt x="30" y="40"/>
                    <a:pt x="28" y="42"/>
                  </a:cubicBezTo>
                  <a:cubicBezTo>
                    <a:pt x="27" y="44"/>
                    <a:pt x="25" y="46"/>
                    <a:pt x="23" y="47"/>
                  </a:cubicBezTo>
                  <a:cubicBezTo>
                    <a:pt x="27" y="44"/>
                    <a:pt x="30" y="41"/>
                    <a:pt x="33" y="37"/>
                  </a:cubicBezTo>
                  <a:cubicBezTo>
                    <a:pt x="35" y="35"/>
                    <a:pt x="36" y="33"/>
                    <a:pt x="37" y="31"/>
                  </a:cubicBezTo>
                  <a:cubicBezTo>
                    <a:pt x="38" y="29"/>
                    <a:pt x="39" y="27"/>
                    <a:pt x="40" y="25"/>
                  </a:cubicBezTo>
                  <a:cubicBezTo>
                    <a:pt x="41" y="23"/>
                    <a:pt x="42" y="21"/>
                    <a:pt x="44" y="19"/>
                  </a:cubicBezTo>
                  <a:cubicBezTo>
                    <a:pt x="44" y="18"/>
                    <a:pt x="45" y="17"/>
                    <a:pt x="46" y="16"/>
                  </a:cubicBezTo>
                  <a:cubicBezTo>
                    <a:pt x="47" y="15"/>
                    <a:pt x="47" y="14"/>
                    <a:pt x="48" y="13"/>
                  </a:cubicBezTo>
                  <a:cubicBezTo>
                    <a:pt x="50" y="12"/>
                    <a:pt x="52" y="10"/>
                    <a:pt x="53" y="9"/>
                  </a:cubicBezTo>
                  <a:cubicBezTo>
                    <a:pt x="54" y="8"/>
                    <a:pt x="55" y="7"/>
                    <a:pt x="56" y="6"/>
                  </a:cubicBezTo>
                  <a:cubicBezTo>
                    <a:pt x="56" y="6"/>
                    <a:pt x="57" y="6"/>
                    <a:pt x="57" y="6"/>
                  </a:cubicBezTo>
                  <a:cubicBezTo>
                    <a:pt x="57" y="6"/>
                    <a:pt x="57" y="6"/>
                    <a:pt x="57" y="6"/>
                  </a:cubicBezTo>
                  <a:cubicBezTo>
                    <a:pt x="56" y="8"/>
                    <a:pt x="56" y="10"/>
                    <a:pt x="56" y="12"/>
                  </a:cubicBezTo>
                  <a:cubicBezTo>
                    <a:pt x="55" y="14"/>
                    <a:pt x="55" y="16"/>
                    <a:pt x="55" y="17"/>
                  </a:cubicBezTo>
                  <a:cubicBezTo>
                    <a:pt x="55" y="19"/>
                    <a:pt x="55" y="21"/>
                    <a:pt x="55" y="22"/>
                  </a:cubicBezTo>
                  <a:cubicBezTo>
                    <a:pt x="55" y="26"/>
                    <a:pt x="54" y="29"/>
                    <a:pt x="52" y="32"/>
                  </a:cubicBezTo>
                  <a:cubicBezTo>
                    <a:pt x="52" y="34"/>
                    <a:pt x="51" y="35"/>
                    <a:pt x="50" y="37"/>
                  </a:cubicBezTo>
                  <a:cubicBezTo>
                    <a:pt x="49" y="38"/>
                    <a:pt x="48" y="39"/>
                    <a:pt x="47" y="41"/>
                  </a:cubicBezTo>
                  <a:cubicBezTo>
                    <a:pt x="50" y="38"/>
                    <a:pt x="52" y="35"/>
                    <a:pt x="53" y="32"/>
                  </a:cubicBezTo>
                  <a:cubicBezTo>
                    <a:pt x="54" y="31"/>
                    <a:pt x="54" y="29"/>
                    <a:pt x="55" y="28"/>
                  </a:cubicBezTo>
                  <a:cubicBezTo>
                    <a:pt x="55" y="27"/>
                    <a:pt x="55" y="26"/>
                    <a:pt x="55" y="25"/>
                  </a:cubicBezTo>
                  <a:cubicBezTo>
                    <a:pt x="56" y="25"/>
                    <a:pt x="56" y="24"/>
                    <a:pt x="56" y="24"/>
                  </a:cubicBezTo>
                  <a:cubicBezTo>
                    <a:pt x="56" y="23"/>
                    <a:pt x="56" y="23"/>
                    <a:pt x="56" y="23"/>
                  </a:cubicBezTo>
                  <a:cubicBezTo>
                    <a:pt x="56" y="19"/>
                    <a:pt x="56" y="16"/>
                    <a:pt x="57" y="13"/>
                  </a:cubicBezTo>
                  <a:cubicBezTo>
                    <a:pt x="57" y="11"/>
                    <a:pt x="58" y="9"/>
                    <a:pt x="58" y="8"/>
                  </a:cubicBezTo>
                  <a:cubicBezTo>
                    <a:pt x="59" y="7"/>
                    <a:pt x="59" y="5"/>
                    <a:pt x="59" y="4"/>
                  </a:cubicBezTo>
                  <a:cubicBezTo>
                    <a:pt x="60" y="4"/>
                    <a:pt x="61" y="3"/>
                    <a:pt x="61" y="3"/>
                  </a:cubicBezTo>
                  <a:cubicBezTo>
                    <a:pt x="62" y="2"/>
                    <a:pt x="62" y="2"/>
                    <a:pt x="61" y="1"/>
                  </a:cubicBezTo>
                  <a:cubicBezTo>
                    <a:pt x="61" y="0"/>
                    <a:pt x="60" y="0"/>
                    <a:pt x="60" y="1"/>
                  </a:cubicBezTo>
                  <a:cubicBezTo>
                    <a:pt x="58" y="2"/>
                    <a:pt x="57" y="3"/>
                    <a:pt x="56" y="4"/>
                  </a:cubicBezTo>
                  <a:cubicBezTo>
                    <a:pt x="55" y="4"/>
                    <a:pt x="54" y="5"/>
                    <a:pt x="53" y="5"/>
                  </a:cubicBezTo>
                  <a:cubicBezTo>
                    <a:pt x="53" y="5"/>
                    <a:pt x="53" y="5"/>
                    <a:pt x="52" y="5"/>
                  </a:cubicBezTo>
                  <a:cubicBezTo>
                    <a:pt x="52" y="4"/>
                    <a:pt x="51" y="4"/>
                    <a:pt x="50" y="4"/>
                  </a:cubicBezTo>
                  <a:cubicBezTo>
                    <a:pt x="50" y="4"/>
                    <a:pt x="49" y="3"/>
                    <a:pt x="49" y="3"/>
                  </a:cubicBezTo>
                  <a:cubicBezTo>
                    <a:pt x="49" y="3"/>
                    <a:pt x="49" y="3"/>
                    <a:pt x="49" y="3"/>
                  </a:cubicBezTo>
                  <a:cubicBezTo>
                    <a:pt x="48" y="3"/>
                    <a:pt x="48" y="3"/>
                    <a:pt x="48" y="3"/>
                  </a:cubicBezTo>
                  <a:cubicBezTo>
                    <a:pt x="47" y="2"/>
                    <a:pt x="46" y="2"/>
                    <a:pt x="46" y="2"/>
                  </a:cubicBezTo>
                  <a:cubicBezTo>
                    <a:pt x="44" y="2"/>
                    <a:pt x="42" y="1"/>
                    <a:pt x="41" y="1"/>
                  </a:cubicBezTo>
                  <a:cubicBezTo>
                    <a:pt x="40" y="1"/>
                    <a:pt x="39" y="1"/>
                    <a:pt x="38" y="1"/>
                  </a:cubicBezTo>
                  <a:cubicBezTo>
                    <a:pt x="37" y="1"/>
                    <a:pt x="36" y="1"/>
                    <a:pt x="36" y="1"/>
                  </a:cubicBezTo>
                  <a:cubicBezTo>
                    <a:pt x="36" y="1"/>
                    <a:pt x="37" y="1"/>
                    <a:pt x="38" y="2"/>
                  </a:cubicBezTo>
                  <a:cubicBezTo>
                    <a:pt x="39" y="2"/>
                    <a:pt x="40" y="2"/>
                    <a:pt x="40" y="2"/>
                  </a:cubicBezTo>
                  <a:cubicBezTo>
                    <a:pt x="42" y="2"/>
                    <a:pt x="44" y="3"/>
                    <a:pt x="45" y="3"/>
                  </a:cubicBezTo>
                  <a:cubicBezTo>
                    <a:pt x="46" y="3"/>
                    <a:pt x="47" y="4"/>
                    <a:pt x="47" y="4"/>
                  </a:cubicBezTo>
                  <a:cubicBezTo>
                    <a:pt x="48" y="4"/>
                    <a:pt x="48" y="4"/>
                    <a:pt x="48" y="4"/>
                  </a:cubicBezTo>
                  <a:cubicBezTo>
                    <a:pt x="48" y="5"/>
                    <a:pt x="48" y="5"/>
                    <a:pt x="48" y="5"/>
                  </a:cubicBezTo>
                  <a:cubicBezTo>
                    <a:pt x="49" y="5"/>
                    <a:pt x="49" y="5"/>
                    <a:pt x="50" y="5"/>
                  </a:cubicBezTo>
                  <a:cubicBezTo>
                    <a:pt x="50" y="5"/>
                    <a:pt x="50" y="6"/>
                    <a:pt x="51" y="6"/>
                  </a:cubicBezTo>
                  <a:cubicBezTo>
                    <a:pt x="50" y="6"/>
                    <a:pt x="50" y="6"/>
                    <a:pt x="49" y="7"/>
                  </a:cubicBezTo>
                  <a:cubicBezTo>
                    <a:pt x="42" y="9"/>
                    <a:pt x="42" y="9"/>
                    <a:pt x="42" y="9"/>
                  </a:cubicBezTo>
                  <a:cubicBezTo>
                    <a:pt x="40" y="9"/>
                    <a:pt x="37" y="10"/>
                    <a:pt x="35" y="11"/>
                  </a:cubicBezTo>
                  <a:cubicBezTo>
                    <a:pt x="33" y="11"/>
                    <a:pt x="33" y="11"/>
                    <a:pt x="33" y="11"/>
                  </a:cubicBezTo>
                  <a:cubicBezTo>
                    <a:pt x="32" y="11"/>
                    <a:pt x="31" y="11"/>
                    <a:pt x="31" y="12"/>
                  </a:cubicBezTo>
                  <a:cubicBezTo>
                    <a:pt x="30" y="12"/>
                    <a:pt x="28" y="12"/>
                    <a:pt x="27" y="12"/>
                  </a:cubicBezTo>
                  <a:cubicBezTo>
                    <a:pt x="26" y="12"/>
                    <a:pt x="24" y="12"/>
                    <a:pt x="23" y="12"/>
                  </a:cubicBezTo>
                  <a:cubicBezTo>
                    <a:pt x="22" y="12"/>
                    <a:pt x="20" y="12"/>
                    <a:pt x="19" y="11"/>
                  </a:cubicBezTo>
                  <a:cubicBezTo>
                    <a:pt x="22" y="12"/>
                    <a:pt x="24" y="13"/>
                    <a:pt x="27" y="13"/>
                  </a:cubicBezTo>
                  <a:cubicBezTo>
                    <a:pt x="28" y="13"/>
                    <a:pt x="30" y="13"/>
                    <a:pt x="31" y="12"/>
                  </a:cubicBezTo>
                  <a:close/>
                  <a:moveTo>
                    <a:pt x="27" y="24"/>
                  </a:moveTo>
                  <a:cubicBezTo>
                    <a:pt x="27" y="25"/>
                    <a:pt x="27" y="25"/>
                    <a:pt x="27" y="25"/>
                  </a:cubicBezTo>
                  <a:cubicBezTo>
                    <a:pt x="27" y="25"/>
                    <a:pt x="27" y="25"/>
                    <a:pt x="27" y="25"/>
                  </a:cubicBezTo>
                  <a:cubicBezTo>
                    <a:pt x="27" y="25"/>
                    <a:pt x="27" y="24"/>
                    <a:pt x="27" y="2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2285"/>
            <p:cNvSpPr>
              <a:spLocks/>
            </p:cNvSpPr>
            <p:nvPr/>
          </p:nvSpPr>
          <p:spPr bwMode="auto">
            <a:xfrm>
              <a:off x="4317955" y="5813460"/>
              <a:ext cx="192089" cy="120651"/>
            </a:xfrm>
            <a:custGeom>
              <a:avLst/>
              <a:gdLst>
                <a:gd name="T0" fmla="*/ 18 w 51"/>
                <a:gd name="T1" fmla="*/ 31 h 32"/>
                <a:gd name="T2" fmla="*/ 21 w 51"/>
                <a:gd name="T3" fmla="*/ 29 h 32"/>
                <a:gd name="T4" fmla="*/ 29 w 51"/>
                <a:gd name="T5" fmla="*/ 22 h 32"/>
                <a:gd name="T6" fmla="*/ 38 w 51"/>
                <a:gd name="T7" fmla="*/ 9 h 32"/>
                <a:gd name="T8" fmla="*/ 46 w 51"/>
                <a:gd name="T9" fmla="*/ 3 h 32"/>
                <a:gd name="T10" fmla="*/ 51 w 51"/>
                <a:gd name="T11" fmla="*/ 0 h 32"/>
                <a:gd name="T12" fmla="*/ 42 w 51"/>
                <a:gd name="T13" fmla="*/ 3 h 32"/>
                <a:gd name="T14" fmla="*/ 19 w 51"/>
                <a:gd name="T15" fmla="*/ 20 h 32"/>
                <a:gd name="T16" fmla="*/ 9 w 51"/>
                <a:gd name="T17" fmla="*/ 27 h 32"/>
                <a:gd name="T18" fmla="*/ 0 w 51"/>
                <a:gd name="T19" fmla="*/ 32 h 32"/>
                <a:gd name="T20" fmla="*/ 0 w 51"/>
                <a:gd name="T21" fmla="*/ 32 h 32"/>
                <a:gd name="T22" fmla="*/ 18 w 51"/>
                <a:gd name="T23"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18" y="31"/>
                  </a:moveTo>
                  <a:cubicBezTo>
                    <a:pt x="19" y="31"/>
                    <a:pt x="20" y="30"/>
                    <a:pt x="21" y="29"/>
                  </a:cubicBezTo>
                  <a:cubicBezTo>
                    <a:pt x="24" y="27"/>
                    <a:pt x="26" y="25"/>
                    <a:pt x="29" y="22"/>
                  </a:cubicBezTo>
                  <a:cubicBezTo>
                    <a:pt x="32" y="18"/>
                    <a:pt x="35" y="13"/>
                    <a:pt x="38" y="9"/>
                  </a:cubicBezTo>
                  <a:cubicBezTo>
                    <a:pt x="40" y="6"/>
                    <a:pt x="43" y="5"/>
                    <a:pt x="46" y="3"/>
                  </a:cubicBezTo>
                  <a:cubicBezTo>
                    <a:pt x="48" y="2"/>
                    <a:pt x="49" y="1"/>
                    <a:pt x="51" y="0"/>
                  </a:cubicBezTo>
                  <a:cubicBezTo>
                    <a:pt x="47" y="1"/>
                    <a:pt x="43" y="3"/>
                    <a:pt x="42" y="3"/>
                  </a:cubicBezTo>
                  <a:cubicBezTo>
                    <a:pt x="32" y="7"/>
                    <a:pt x="27" y="14"/>
                    <a:pt x="19" y="20"/>
                  </a:cubicBezTo>
                  <a:cubicBezTo>
                    <a:pt x="16" y="22"/>
                    <a:pt x="12" y="24"/>
                    <a:pt x="9" y="27"/>
                  </a:cubicBezTo>
                  <a:cubicBezTo>
                    <a:pt x="6" y="28"/>
                    <a:pt x="3" y="30"/>
                    <a:pt x="0" y="32"/>
                  </a:cubicBezTo>
                  <a:cubicBezTo>
                    <a:pt x="0" y="32"/>
                    <a:pt x="0" y="32"/>
                    <a:pt x="0" y="32"/>
                  </a:cubicBezTo>
                  <a:cubicBezTo>
                    <a:pt x="6" y="30"/>
                    <a:pt x="12" y="31"/>
                    <a:pt x="18"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01" name="Picture 2286"/>
            <p:cNvPicPr>
              <a:picLocks noChangeAspect="1" noChangeArrowheads="1"/>
            </p:cNvPicPr>
            <p:nvPr/>
          </p:nvPicPr>
          <p:blipFill>
            <a:blip r:embed="rId89" cstate="screen">
              <a:extLst>
                <a:ext uri="{28A0092B-C50C-407E-A947-70E740481C1C}">
                  <a14:useLocalDpi xmlns:a14="http://schemas.microsoft.com/office/drawing/2010/main"/>
                </a:ext>
              </a:extLst>
            </a:blip>
            <a:srcRect/>
            <a:stretch>
              <a:fillRect/>
            </a:stretch>
          </p:blipFill>
          <p:spPr bwMode="auto">
            <a:xfrm>
              <a:off x="4371930" y="5799172"/>
              <a:ext cx="146051" cy="147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2" name="Picture 2287"/>
            <p:cNvPicPr>
              <a:picLocks noChangeAspect="1" noChangeArrowheads="1"/>
            </p:cNvPicPr>
            <p:nvPr/>
          </p:nvPicPr>
          <p:blipFill>
            <a:blip r:embed="rId90" cstate="screen">
              <a:extLst>
                <a:ext uri="{28A0092B-C50C-407E-A947-70E740481C1C}">
                  <a14:useLocalDpi xmlns:a14="http://schemas.microsoft.com/office/drawing/2010/main"/>
                </a:ext>
              </a:extLst>
            </a:blip>
            <a:srcRect/>
            <a:stretch>
              <a:fillRect/>
            </a:stretch>
          </p:blipFill>
          <p:spPr bwMode="auto">
            <a:xfrm>
              <a:off x="4303667" y="5767422"/>
              <a:ext cx="225426"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3" name="Freeform 2288"/>
            <p:cNvSpPr>
              <a:spLocks/>
            </p:cNvSpPr>
            <p:nvPr/>
          </p:nvSpPr>
          <p:spPr bwMode="auto">
            <a:xfrm>
              <a:off x="4340180" y="5843622"/>
              <a:ext cx="90488" cy="53975"/>
            </a:xfrm>
            <a:custGeom>
              <a:avLst/>
              <a:gdLst>
                <a:gd name="T0" fmla="*/ 14 w 24"/>
                <a:gd name="T1" fmla="*/ 10 h 14"/>
                <a:gd name="T2" fmla="*/ 24 w 24"/>
                <a:gd name="T3" fmla="*/ 2 h 14"/>
                <a:gd name="T4" fmla="*/ 18 w 24"/>
                <a:gd name="T5" fmla="*/ 5 h 14"/>
                <a:gd name="T6" fmla="*/ 11 w 24"/>
                <a:gd name="T7" fmla="*/ 2 h 14"/>
                <a:gd name="T8" fmla="*/ 6 w 24"/>
                <a:gd name="T9" fmla="*/ 0 h 14"/>
                <a:gd name="T10" fmla="*/ 0 w 24"/>
                <a:gd name="T11" fmla="*/ 13 h 14"/>
                <a:gd name="T12" fmla="*/ 14 w 24"/>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4" y="10"/>
                  </a:moveTo>
                  <a:cubicBezTo>
                    <a:pt x="18" y="8"/>
                    <a:pt x="20" y="5"/>
                    <a:pt x="24" y="2"/>
                  </a:cubicBezTo>
                  <a:cubicBezTo>
                    <a:pt x="22" y="3"/>
                    <a:pt x="20" y="4"/>
                    <a:pt x="18" y="5"/>
                  </a:cubicBezTo>
                  <a:cubicBezTo>
                    <a:pt x="15" y="5"/>
                    <a:pt x="13" y="4"/>
                    <a:pt x="11" y="2"/>
                  </a:cubicBezTo>
                  <a:cubicBezTo>
                    <a:pt x="9" y="1"/>
                    <a:pt x="8" y="0"/>
                    <a:pt x="6" y="0"/>
                  </a:cubicBezTo>
                  <a:cubicBezTo>
                    <a:pt x="4" y="4"/>
                    <a:pt x="2" y="9"/>
                    <a:pt x="0" y="13"/>
                  </a:cubicBezTo>
                  <a:cubicBezTo>
                    <a:pt x="5" y="14"/>
                    <a:pt x="10" y="11"/>
                    <a:pt x="14"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2289"/>
            <p:cNvSpPr>
              <a:spLocks/>
            </p:cNvSpPr>
            <p:nvPr/>
          </p:nvSpPr>
          <p:spPr bwMode="auto">
            <a:xfrm>
              <a:off x="4457656" y="5757897"/>
              <a:ext cx="141288" cy="165101"/>
            </a:xfrm>
            <a:custGeom>
              <a:avLst/>
              <a:gdLst>
                <a:gd name="T0" fmla="*/ 14 w 38"/>
                <a:gd name="T1" fmla="*/ 15 h 44"/>
                <a:gd name="T2" fmla="*/ 11 w 38"/>
                <a:gd name="T3" fmla="*/ 21 h 44"/>
                <a:gd name="T4" fmla="*/ 9 w 38"/>
                <a:gd name="T5" fmla="*/ 29 h 44"/>
                <a:gd name="T6" fmla="*/ 0 w 38"/>
                <a:gd name="T7" fmla="*/ 44 h 44"/>
                <a:gd name="T8" fmla="*/ 0 w 38"/>
                <a:gd name="T9" fmla="*/ 44 h 44"/>
                <a:gd name="T10" fmla="*/ 15 w 38"/>
                <a:gd name="T11" fmla="*/ 32 h 44"/>
                <a:gd name="T12" fmla="*/ 17 w 38"/>
                <a:gd name="T13" fmla="*/ 14 h 44"/>
                <a:gd name="T14" fmla="*/ 26 w 38"/>
                <a:gd name="T15" fmla="*/ 9 h 44"/>
                <a:gd name="T16" fmla="*/ 33 w 38"/>
                <a:gd name="T17" fmla="*/ 6 h 44"/>
                <a:gd name="T18" fmla="*/ 38 w 38"/>
                <a:gd name="T19" fmla="*/ 2 h 44"/>
                <a:gd name="T20" fmla="*/ 36 w 38"/>
                <a:gd name="T21" fmla="*/ 0 h 44"/>
                <a:gd name="T22" fmla="*/ 33 w 38"/>
                <a:gd name="T23" fmla="*/ 5 h 44"/>
                <a:gd name="T24" fmla="*/ 25 w 38"/>
                <a:gd name="T25" fmla="*/ 8 h 44"/>
                <a:gd name="T26" fmla="*/ 16 w 38"/>
                <a:gd name="T27" fmla="*/ 13 h 44"/>
                <a:gd name="T28" fmla="*/ 14 w 38"/>
                <a:gd name="T29"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4">
                  <a:moveTo>
                    <a:pt x="14" y="15"/>
                  </a:moveTo>
                  <a:cubicBezTo>
                    <a:pt x="13" y="16"/>
                    <a:pt x="12" y="20"/>
                    <a:pt x="11" y="21"/>
                  </a:cubicBezTo>
                  <a:cubicBezTo>
                    <a:pt x="10" y="24"/>
                    <a:pt x="10" y="27"/>
                    <a:pt x="9" y="29"/>
                  </a:cubicBezTo>
                  <a:cubicBezTo>
                    <a:pt x="7" y="35"/>
                    <a:pt x="5" y="40"/>
                    <a:pt x="0" y="44"/>
                  </a:cubicBezTo>
                  <a:cubicBezTo>
                    <a:pt x="0" y="44"/>
                    <a:pt x="0" y="44"/>
                    <a:pt x="0" y="44"/>
                  </a:cubicBezTo>
                  <a:cubicBezTo>
                    <a:pt x="6" y="41"/>
                    <a:pt x="11" y="37"/>
                    <a:pt x="15" y="32"/>
                  </a:cubicBezTo>
                  <a:cubicBezTo>
                    <a:pt x="17" y="28"/>
                    <a:pt x="20" y="20"/>
                    <a:pt x="17" y="14"/>
                  </a:cubicBezTo>
                  <a:cubicBezTo>
                    <a:pt x="19" y="10"/>
                    <a:pt x="23" y="10"/>
                    <a:pt x="26" y="9"/>
                  </a:cubicBezTo>
                  <a:cubicBezTo>
                    <a:pt x="29" y="8"/>
                    <a:pt x="31" y="7"/>
                    <a:pt x="33" y="6"/>
                  </a:cubicBezTo>
                  <a:cubicBezTo>
                    <a:pt x="35" y="5"/>
                    <a:pt x="37" y="3"/>
                    <a:pt x="38" y="2"/>
                  </a:cubicBezTo>
                  <a:cubicBezTo>
                    <a:pt x="37" y="2"/>
                    <a:pt x="37" y="1"/>
                    <a:pt x="36" y="0"/>
                  </a:cubicBezTo>
                  <a:cubicBezTo>
                    <a:pt x="35" y="2"/>
                    <a:pt x="35" y="4"/>
                    <a:pt x="33" y="5"/>
                  </a:cubicBezTo>
                  <a:cubicBezTo>
                    <a:pt x="31" y="6"/>
                    <a:pt x="28" y="7"/>
                    <a:pt x="25" y="8"/>
                  </a:cubicBezTo>
                  <a:cubicBezTo>
                    <a:pt x="22" y="9"/>
                    <a:pt x="18" y="10"/>
                    <a:pt x="16" y="13"/>
                  </a:cubicBezTo>
                  <a:cubicBezTo>
                    <a:pt x="15" y="14"/>
                    <a:pt x="14" y="14"/>
                    <a:pt x="14"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2290"/>
            <p:cNvSpPr>
              <a:spLocks noEditPoints="1"/>
            </p:cNvSpPr>
            <p:nvPr/>
          </p:nvSpPr>
          <p:spPr bwMode="auto">
            <a:xfrm>
              <a:off x="4325893" y="5799172"/>
              <a:ext cx="190501" cy="127001"/>
            </a:xfrm>
            <a:custGeom>
              <a:avLst/>
              <a:gdLst>
                <a:gd name="T0" fmla="*/ 28 w 51"/>
                <a:gd name="T1" fmla="*/ 8 h 34"/>
                <a:gd name="T2" fmla="*/ 35 w 51"/>
                <a:gd name="T3" fmla="*/ 8 h 34"/>
                <a:gd name="T4" fmla="*/ 29 w 51"/>
                <a:gd name="T5" fmla="*/ 11 h 34"/>
                <a:gd name="T6" fmla="*/ 26 w 51"/>
                <a:gd name="T7" fmla="*/ 14 h 34"/>
                <a:gd name="T8" fmla="*/ 22 w 51"/>
                <a:gd name="T9" fmla="*/ 16 h 34"/>
                <a:gd name="T10" fmla="*/ 18 w 51"/>
                <a:gd name="T11" fmla="*/ 15 h 34"/>
                <a:gd name="T12" fmla="*/ 17 w 51"/>
                <a:gd name="T13" fmla="*/ 15 h 34"/>
                <a:gd name="T14" fmla="*/ 14 w 51"/>
                <a:gd name="T15" fmla="*/ 13 h 34"/>
                <a:gd name="T16" fmla="*/ 15 w 51"/>
                <a:gd name="T17" fmla="*/ 15 h 34"/>
                <a:gd name="T18" fmla="*/ 17 w 51"/>
                <a:gd name="T19" fmla="*/ 16 h 34"/>
                <a:gd name="T20" fmla="*/ 20 w 51"/>
                <a:gd name="T21" fmla="*/ 17 h 34"/>
                <a:gd name="T22" fmla="*/ 23 w 51"/>
                <a:gd name="T23" fmla="*/ 17 h 34"/>
                <a:gd name="T24" fmla="*/ 21 w 51"/>
                <a:gd name="T25" fmla="*/ 19 h 34"/>
                <a:gd name="T26" fmla="*/ 15 w 51"/>
                <a:gd name="T27" fmla="*/ 23 h 34"/>
                <a:gd name="T28" fmla="*/ 11 w 51"/>
                <a:gd name="T29" fmla="*/ 24 h 34"/>
                <a:gd name="T30" fmla="*/ 6 w 51"/>
                <a:gd name="T31" fmla="*/ 25 h 34"/>
                <a:gd name="T32" fmla="*/ 16 w 51"/>
                <a:gd name="T33" fmla="*/ 23 h 34"/>
                <a:gd name="T34" fmla="*/ 16 w 51"/>
                <a:gd name="T35" fmla="*/ 24 h 34"/>
                <a:gd name="T36" fmla="*/ 7 w 51"/>
                <a:gd name="T37" fmla="*/ 31 h 34"/>
                <a:gd name="T38" fmla="*/ 13 w 51"/>
                <a:gd name="T39" fmla="*/ 27 h 34"/>
                <a:gd name="T40" fmla="*/ 19 w 51"/>
                <a:gd name="T41" fmla="*/ 23 h 34"/>
                <a:gd name="T42" fmla="*/ 30 w 51"/>
                <a:gd name="T43" fmla="*/ 13 h 34"/>
                <a:gd name="T44" fmla="*/ 36 w 51"/>
                <a:gd name="T45" fmla="*/ 9 h 34"/>
                <a:gd name="T46" fmla="*/ 42 w 51"/>
                <a:gd name="T47" fmla="*/ 7 h 34"/>
                <a:gd name="T48" fmla="*/ 37 w 51"/>
                <a:gd name="T49" fmla="*/ 12 h 34"/>
                <a:gd name="T50" fmla="*/ 32 w 51"/>
                <a:gd name="T51" fmla="*/ 18 h 34"/>
                <a:gd name="T52" fmla="*/ 26 w 51"/>
                <a:gd name="T53" fmla="*/ 27 h 34"/>
                <a:gd name="T54" fmla="*/ 18 w 51"/>
                <a:gd name="T55" fmla="*/ 34 h 34"/>
                <a:gd name="T56" fmla="*/ 30 w 51"/>
                <a:gd name="T57" fmla="*/ 23 h 34"/>
                <a:gd name="T58" fmla="*/ 36 w 51"/>
                <a:gd name="T59" fmla="*/ 14 h 34"/>
                <a:gd name="T60" fmla="*/ 40 w 51"/>
                <a:gd name="T61" fmla="*/ 11 h 34"/>
                <a:gd name="T62" fmla="*/ 46 w 51"/>
                <a:gd name="T63" fmla="*/ 6 h 34"/>
                <a:gd name="T64" fmla="*/ 47 w 51"/>
                <a:gd name="T65" fmla="*/ 6 h 34"/>
                <a:gd name="T66" fmla="*/ 44 w 51"/>
                <a:gd name="T67" fmla="*/ 14 h 34"/>
                <a:gd name="T68" fmla="*/ 41 w 51"/>
                <a:gd name="T69" fmla="*/ 25 h 34"/>
                <a:gd name="T70" fmla="*/ 37 w 51"/>
                <a:gd name="T71" fmla="*/ 31 h 34"/>
                <a:gd name="T72" fmla="*/ 44 w 51"/>
                <a:gd name="T73" fmla="*/ 22 h 34"/>
                <a:gd name="T74" fmla="*/ 44 w 51"/>
                <a:gd name="T75" fmla="*/ 19 h 34"/>
                <a:gd name="T76" fmla="*/ 46 w 51"/>
                <a:gd name="T77" fmla="*/ 11 h 34"/>
                <a:gd name="T78" fmla="*/ 49 w 51"/>
                <a:gd name="T79" fmla="*/ 5 h 34"/>
                <a:gd name="T80" fmla="*/ 51 w 51"/>
                <a:gd name="T81" fmla="*/ 2 h 34"/>
                <a:gd name="T82" fmla="*/ 46 w 51"/>
                <a:gd name="T83" fmla="*/ 4 h 34"/>
                <a:gd name="T84" fmla="*/ 44 w 51"/>
                <a:gd name="T85" fmla="*/ 4 h 34"/>
                <a:gd name="T86" fmla="*/ 41 w 51"/>
                <a:gd name="T87" fmla="*/ 3 h 34"/>
                <a:gd name="T88" fmla="*/ 40 w 51"/>
                <a:gd name="T89" fmla="*/ 3 h 34"/>
                <a:gd name="T90" fmla="*/ 35 w 51"/>
                <a:gd name="T91" fmla="*/ 1 h 34"/>
                <a:gd name="T92" fmla="*/ 31 w 51"/>
                <a:gd name="T93" fmla="*/ 0 h 34"/>
                <a:gd name="T94" fmla="*/ 35 w 51"/>
                <a:gd name="T95" fmla="*/ 1 h 34"/>
                <a:gd name="T96" fmla="*/ 40 w 51"/>
                <a:gd name="T97" fmla="*/ 4 h 34"/>
                <a:gd name="T98" fmla="*/ 41 w 51"/>
                <a:gd name="T99" fmla="*/ 4 h 34"/>
                <a:gd name="T100" fmla="*/ 42 w 51"/>
                <a:gd name="T101" fmla="*/ 5 h 34"/>
                <a:gd name="T102" fmla="*/ 36 w 51"/>
                <a:gd name="T103" fmla="*/ 6 h 34"/>
                <a:gd name="T104" fmla="*/ 28 w 51"/>
                <a:gd name="T105" fmla="*/ 8 h 34"/>
                <a:gd name="T106" fmla="*/ 24 w 51"/>
                <a:gd name="T107" fmla="*/ 8 h 34"/>
                <a:gd name="T108" fmla="*/ 18 w 51"/>
                <a:gd name="T109" fmla="*/ 7 h 34"/>
                <a:gd name="T110" fmla="*/ 27 w 51"/>
                <a:gd name="T111" fmla="*/ 9 h 34"/>
                <a:gd name="T112" fmla="*/ 23 w 51"/>
                <a:gd name="T113" fmla="*/ 17 h 34"/>
                <a:gd name="T114" fmla="*/ 23 w 51"/>
                <a:gd name="T115"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34">
                  <a:moveTo>
                    <a:pt x="27" y="9"/>
                  </a:moveTo>
                  <a:cubicBezTo>
                    <a:pt x="27" y="8"/>
                    <a:pt x="28" y="8"/>
                    <a:pt x="28" y="8"/>
                  </a:cubicBezTo>
                  <a:cubicBezTo>
                    <a:pt x="30" y="8"/>
                    <a:pt x="30" y="8"/>
                    <a:pt x="30" y="8"/>
                  </a:cubicBezTo>
                  <a:cubicBezTo>
                    <a:pt x="31" y="8"/>
                    <a:pt x="33" y="8"/>
                    <a:pt x="35" y="8"/>
                  </a:cubicBezTo>
                  <a:cubicBezTo>
                    <a:pt x="34" y="8"/>
                    <a:pt x="33" y="9"/>
                    <a:pt x="32" y="9"/>
                  </a:cubicBezTo>
                  <a:cubicBezTo>
                    <a:pt x="31" y="10"/>
                    <a:pt x="30" y="11"/>
                    <a:pt x="29" y="11"/>
                  </a:cubicBezTo>
                  <a:cubicBezTo>
                    <a:pt x="28" y="12"/>
                    <a:pt x="27" y="13"/>
                    <a:pt x="26" y="14"/>
                  </a:cubicBezTo>
                  <a:cubicBezTo>
                    <a:pt x="26" y="14"/>
                    <a:pt x="26" y="14"/>
                    <a:pt x="26" y="14"/>
                  </a:cubicBezTo>
                  <a:cubicBezTo>
                    <a:pt x="25" y="15"/>
                    <a:pt x="25" y="15"/>
                    <a:pt x="24" y="16"/>
                  </a:cubicBezTo>
                  <a:cubicBezTo>
                    <a:pt x="24" y="16"/>
                    <a:pt x="23" y="16"/>
                    <a:pt x="22" y="16"/>
                  </a:cubicBezTo>
                  <a:cubicBezTo>
                    <a:pt x="21" y="16"/>
                    <a:pt x="21" y="16"/>
                    <a:pt x="20" y="16"/>
                  </a:cubicBezTo>
                  <a:cubicBezTo>
                    <a:pt x="19" y="16"/>
                    <a:pt x="19" y="16"/>
                    <a:pt x="18" y="15"/>
                  </a:cubicBezTo>
                  <a:cubicBezTo>
                    <a:pt x="17" y="15"/>
                    <a:pt x="17" y="15"/>
                    <a:pt x="17" y="15"/>
                  </a:cubicBezTo>
                  <a:cubicBezTo>
                    <a:pt x="17" y="15"/>
                    <a:pt x="17" y="15"/>
                    <a:pt x="17" y="15"/>
                  </a:cubicBezTo>
                  <a:cubicBezTo>
                    <a:pt x="16" y="15"/>
                    <a:pt x="16" y="15"/>
                    <a:pt x="16" y="15"/>
                  </a:cubicBezTo>
                  <a:cubicBezTo>
                    <a:pt x="15" y="14"/>
                    <a:pt x="14" y="14"/>
                    <a:pt x="14" y="13"/>
                  </a:cubicBezTo>
                  <a:cubicBezTo>
                    <a:pt x="13" y="13"/>
                    <a:pt x="12" y="13"/>
                    <a:pt x="12" y="12"/>
                  </a:cubicBezTo>
                  <a:cubicBezTo>
                    <a:pt x="13" y="13"/>
                    <a:pt x="14" y="14"/>
                    <a:pt x="15" y="15"/>
                  </a:cubicBezTo>
                  <a:cubicBezTo>
                    <a:pt x="16" y="15"/>
                    <a:pt x="16" y="15"/>
                    <a:pt x="16" y="16"/>
                  </a:cubicBezTo>
                  <a:cubicBezTo>
                    <a:pt x="17" y="16"/>
                    <a:pt x="17" y="16"/>
                    <a:pt x="17" y="16"/>
                  </a:cubicBezTo>
                  <a:cubicBezTo>
                    <a:pt x="18" y="16"/>
                    <a:pt x="18" y="16"/>
                    <a:pt x="18" y="16"/>
                  </a:cubicBezTo>
                  <a:cubicBezTo>
                    <a:pt x="18" y="16"/>
                    <a:pt x="19" y="17"/>
                    <a:pt x="20" y="17"/>
                  </a:cubicBezTo>
                  <a:cubicBezTo>
                    <a:pt x="21" y="17"/>
                    <a:pt x="21" y="17"/>
                    <a:pt x="22" y="17"/>
                  </a:cubicBezTo>
                  <a:cubicBezTo>
                    <a:pt x="22" y="17"/>
                    <a:pt x="23" y="17"/>
                    <a:pt x="23" y="17"/>
                  </a:cubicBezTo>
                  <a:cubicBezTo>
                    <a:pt x="23" y="18"/>
                    <a:pt x="22" y="18"/>
                    <a:pt x="22" y="18"/>
                  </a:cubicBezTo>
                  <a:cubicBezTo>
                    <a:pt x="22" y="18"/>
                    <a:pt x="21" y="19"/>
                    <a:pt x="21" y="19"/>
                  </a:cubicBezTo>
                  <a:cubicBezTo>
                    <a:pt x="21" y="19"/>
                    <a:pt x="20" y="20"/>
                    <a:pt x="19" y="20"/>
                  </a:cubicBezTo>
                  <a:cubicBezTo>
                    <a:pt x="18" y="21"/>
                    <a:pt x="17" y="22"/>
                    <a:pt x="15" y="23"/>
                  </a:cubicBezTo>
                  <a:cubicBezTo>
                    <a:pt x="14" y="23"/>
                    <a:pt x="14" y="23"/>
                    <a:pt x="13" y="23"/>
                  </a:cubicBezTo>
                  <a:cubicBezTo>
                    <a:pt x="12" y="24"/>
                    <a:pt x="11" y="24"/>
                    <a:pt x="11" y="24"/>
                  </a:cubicBezTo>
                  <a:cubicBezTo>
                    <a:pt x="10" y="24"/>
                    <a:pt x="9" y="25"/>
                    <a:pt x="8" y="25"/>
                  </a:cubicBezTo>
                  <a:cubicBezTo>
                    <a:pt x="8" y="25"/>
                    <a:pt x="7" y="25"/>
                    <a:pt x="6" y="25"/>
                  </a:cubicBezTo>
                  <a:cubicBezTo>
                    <a:pt x="8" y="25"/>
                    <a:pt x="9" y="25"/>
                    <a:pt x="11" y="25"/>
                  </a:cubicBezTo>
                  <a:cubicBezTo>
                    <a:pt x="12" y="24"/>
                    <a:pt x="14" y="24"/>
                    <a:pt x="16" y="23"/>
                  </a:cubicBezTo>
                  <a:cubicBezTo>
                    <a:pt x="16" y="23"/>
                    <a:pt x="17" y="23"/>
                    <a:pt x="18" y="22"/>
                  </a:cubicBezTo>
                  <a:cubicBezTo>
                    <a:pt x="17" y="23"/>
                    <a:pt x="17" y="24"/>
                    <a:pt x="16" y="24"/>
                  </a:cubicBezTo>
                  <a:cubicBezTo>
                    <a:pt x="15" y="25"/>
                    <a:pt x="14" y="26"/>
                    <a:pt x="13" y="27"/>
                  </a:cubicBezTo>
                  <a:cubicBezTo>
                    <a:pt x="11" y="28"/>
                    <a:pt x="9" y="30"/>
                    <a:pt x="7" y="31"/>
                  </a:cubicBezTo>
                  <a:cubicBezTo>
                    <a:pt x="5" y="32"/>
                    <a:pt x="2" y="33"/>
                    <a:pt x="0" y="34"/>
                  </a:cubicBezTo>
                  <a:cubicBezTo>
                    <a:pt x="5" y="32"/>
                    <a:pt x="9" y="30"/>
                    <a:pt x="13" y="27"/>
                  </a:cubicBezTo>
                  <a:cubicBezTo>
                    <a:pt x="14" y="27"/>
                    <a:pt x="15" y="26"/>
                    <a:pt x="16" y="25"/>
                  </a:cubicBezTo>
                  <a:cubicBezTo>
                    <a:pt x="17" y="24"/>
                    <a:pt x="18" y="24"/>
                    <a:pt x="19" y="23"/>
                  </a:cubicBezTo>
                  <a:cubicBezTo>
                    <a:pt x="21" y="21"/>
                    <a:pt x="23" y="19"/>
                    <a:pt x="25" y="18"/>
                  </a:cubicBezTo>
                  <a:cubicBezTo>
                    <a:pt x="26" y="16"/>
                    <a:pt x="28" y="14"/>
                    <a:pt x="30" y="13"/>
                  </a:cubicBezTo>
                  <a:cubicBezTo>
                    <a:pt x="31" y="12"/>
                    <a:pt x="32" y="11"/>
                    <a:pt x="33" y="11"/>
                  </a:cubicBezTo>
                  <a:cubicBezTo>
                    <a:pt x="34" y="10"/>
                    <a:pt x="35" y="9"/>
                    <a:pt x="36" y="9"/>
                  </a:cubicBezTo>
                  <a:cubicBezTo>
                    <a:pt x="37" y="8"/>
                    <a:pt x="39" y="8"/>
                    <a:pt x="40" y="8"/>
                  </a:cubicBezTo>
                  <a:cubicBezTo>
                    <a:pt x="41" y="8"/>
                    <a:pt x="42" y="7"/>
                    <a:pt x="42" y="7"/>
                  </a:cubicBezTo>
                  <a:cubicBezTo>
                    <a:pt x="41" y="8"/>
                    <a:pt x="40" y="9"/>
                    <a:pt x="39" y="10"/>
                  </a:cubicBezTo>
                  <a:cubicBezTo>
                    <a:pt x="38" y="10"/>
                    <a:pt x="38" y="11"/>
                    <a:pt x="37" y="12"/>
                  </a:cubicBezTo>
                  <a:cubicBezTo>
                    <a:pt x="36" y="12"/>
                    <a:pt x="36" y="13"/>
                    <a:pt x="35" y="14"/>
                  </a:cubicBezTo>
                  <a:cubicBezTo>
                    <a:pt x="34" y="15"/>
                    <a:pt x="33" y="17"/>
                    <a:pt x="32" y="18"/>
                  </a:cubicBezTo>
                  <a:cubicBezTo>
                    <a:pt x="31" y="20"/>
                    <a:pt x="30" y="21"/>
                    <a:pt x="29" y="23"/>
                  </a:cubicBezTo>
                  <a:cubicBezTo>
                    <a:pt x="28" y="24"/>
                    <a:pt x="27" y="26"/>
                    <a:pt x="26" y="27"/>
                  </a:cubicBezTo>
                  <a:cubicBezTo>
                    <a:pt x="25" y="28"/>
                    <a:pt x="24" y="29"/>
                    <a:pt x="22" y="31"/>
                  </a:cubicBezTo>
                  <a:cubicBezTo>
                    <a:pt x="21" y="32"/>
                    <a:pt x="20" y="33"/>
                    <a:pt x="18" y="34"/>
                  </a:cubicBezTo>
                  <a:cubicBezTo>
                    <a:pt x="21" y="32"/>
                    <a:pt x="24" y="30"/>
                    <a:pt x="27" y="27"/>
                  </a:cubicBezTo>
                  <a:cubicBezTo>
                    <a:pt x="28" y="26"/>
                    <a:pt x="29" y="25"/>
                    <a:pt x="30" y="23"/>
                  </a:cubicBezTo>
                  <a:cubicBezTo>
                    <a:pt x="31" y="22"/>
                    <a:pt x="32" y="20"/>
                    <a:pt x="33" y="19"/>
                  </a:cubicBezTo>
                  <a:cubicBezTo>
                    <a:pt x="34" y="17"/>
                    <a:pt x="35" y="16"/>
                    <a:pt x="36" y="14"/>
                  </a:cubicBezTo>
                  <a:cubicBezTo>
                    <a:pt x="36" y="14"/>
                    <a:pt x="37" y="13"/>
                    <a:pt x="38" y="12"/>
                  </a:cubicBezTo>
                  <a:cubicBezTo>
                    <a:pt x="38" y="12"/>
                    <a:pt x="39" y="11"/>
                    <a:pt x="40" y="11"/>
                  </a:cubicBezTo>
                  <a:cubicBezTo>
                    <a:pt x="41" y="10"/>
                    <a:pt x="43" y="9"/>
                    <a:pt x="44" y="7"/>
                  </a:cubicBezTo>
                  <a:cubicBezTo>
                    <a:pt x="45" y="7"/>
                    <a:pt x="45" y="6"/>
                    <a:pt x="46" y="6"/>
                  </a:cubicBezTo>
                  <a:cubicBezTo>
                    <a:pt x="46" y="6"/>
                    <a:pt x="47" y="6"/>
                    <a:pt x="47" y="6"/>
                  </a:cubicBezTo>
                  <a:cubicBezTo>
                    <a:pt x="47" y="6"/>
                    <a:pt x="47" y="6"/>
                    <a:pt x="47" y="6"/>
                  </a:cubicBezTo>
                  <a:cubicBezTo>
                    <a:pt x="46" y="7"/>
                    <a:pt x="46" y="9"/>
                    <a:pt x="45" y="10"/>
                  </a:cubicBezTo>
                  <a:cubicBezTo>
                    <a:pt x="45" y="12"/>
                    <a:pt x="45" y="13"/>
                    <a:pt x="44" y="14"/>
                  </a:cubicBezTo>
                  <a:cubicBezTo>
                    <a:pt x="44" y="15"/>
                    <a:pt x="44" y="17"/>
                    <a:pt x="44" y="18"/>
                  </a:cubicBezTo>
                  <a:cubicBezTo>
                    <a:pt x="44" y="21"/>
                    <a:pt x="43" y="23"/>
                    <a:pt x="41" y="25"/>
                  </a:cubicBezTo>
                  <a:cubicBezTo>
                    <a:pt x="41" y="26"/>
                    <a:pt x="40" y="27"/>
                    <a:pt x="39" y="28"/>
                  </a:cubicBezTo>
                  <a:cubicBezTo>
                    <a:pt x="39" y="29"/>
                    <a:pt x="38" y="30"/>
                    <a:pt x="37" y="31"/>
                  </a:cubicBezTo>
                  <a:cubicBezTo>
                    <a:pt x="39" y="29"/>
                    <a:pt x="40" y="27"/>
                    <a:pt x="42" y="25"/>
                  </a:cubicBezTo>
                  <a:cubicBezTo>
                    <a:pt x="43" y="24"/>
                    <a:pt x="43" y="23"/>
                    <a:pt x="44" y="22"/>
                  </a:cubicBezTo>
                  <a:cubicBezTo>
                    <a:pt x="44" y="21"/>
                    <a:pt x="44" y="21"/>
                    <a:pt x="44" y="20"/>
                  </a:cubicBezTo>
                  <a:cubicBezTo>
                    <a:pt x="44" y="20"/>
                    <a:pt x="44" y="19"/>
                    <a:pt x="44" y="19"/>
                  </a:cubicBezTo>
                  <a:cubicBezTo>
                    <a:pt x="45" y="19"/>
                    <a:pt x="45" y="18"/>
                    <a:pt x="45" y="18"/>
                  </a:cubicBezTo>
                  <a:cubicBezTo>
                    <a:pt x="45" y="16"/>
                    <a:pt x="46" y="13"/>
                    <a:pt x="46" y="11"/>
                  </a:cubicBezTo>
                  <a:cubicBezTo>
                    <a:pt x="47" y="10"/>
                    <a:pt x="47" y="8"/>
                    <a:pt x="48" y="7"/>
                  </a:cubicBezTo>
                  <a:cubicBezTo>
                    <a:pt x="48" y="6"/>
                    <a:pt x="48" y="6"/>
                    <a:pt x="49" y="5"/>
                  </a:cubicBezTo>
                  <a:cubicBezTo>
                    <a:pt x="49" y="4"/>
                    <a:pt x="50" y="4"/>
                    <a:pt x="50" y="4"/>
                  </a:cubicBezTo>
                  <a:cubicBezTo>
                    <a:pt x="51" y="3"/>
                    <a:pt x="51" y="3"/>
                    <a:pt x="51" y="2"/>
                  </a:cubicBezTo>
                  <a:cubicBezTo>
                    <a:pt x="50" y="2"/>
                    <a:pt x="50" y="2"/>
                    <a:pt x="49" y="2"/>
                  </a:cubicBezTo>
                  <a:cubicBezTo>
                    <a:pt x="48" y="3"/>
                    <a:pt x="47" y="3"/>
                    <a:pt x="46" y="4"/>
                  </a:cubicBezTo>
                  <a:cubicBezTo>
                    <a:pt x="46" y="4"/>
                    <a:pt x="45" y="4"/>
                    <a:pt x="44" y="5"/>
                  </a:cubicBezTo>
                  <a:cubicBezTo>
                    <a:pt x="44" y="5"/>
                    <a:pt x="44" y="5"/>
                    <a:pt x="44" y="4"/>
                  </a:cubicBezTo>
                  <a:cubicBezTo>
                    <a:pt x="43" y="4"/>
                    <a:pt x="43" y="4"/>
                    <a:pt x="42" y="4"/>
                  </a:cubicBezTo>
                  <a:cubicBezTo>
                    <a:pt x="42" y="3"/>
                    <a:pt x="42" y="3"/>
                    <a:pt x="41" y="3"/>
                  </a:cubicBezTo>
                  <a:cubicBezTo>
                    <a:pt x="41" y="3"/>
                    <a:pt x="41" y="3"/>
                    <a:pt x="41" y="3"/>
                  </a:cubicBezTo>
                  <a:cubicBezTo>
                    <a:pt x="41" y="3"/>
                    <a:pt x="41" y="3"/>
                    <a:pt x="40" y="3"/>
                  </a:cubicBezTo>
                  <a:cubicBezTo>
                    <a:pt x="40" y="2"/>
                    <a:pt x="39" y="2"/>
                    <a:pt x="39" y="2"/>
                  </a:cubicBezTo>
                  <a:cubicBezTo>
                    <a:pt x="37" y="1"/>
                    <a:pt x="36" y="1"/>
                    <a:pt x="35" y="1"/>
                  </a:cubicBezTo>
                  <a:cubicBezTo>
                    <a:pt x="34" y="1"/>
                    <a:pt x="34" y="1"/>
                    <a:pt x="33" y="1"/>
                  </a:cubicBezTo>
                  <a:cubicBezTo>
                    <a:pt x="33" y="1"/>
                    <a:pt x="32" y="0"/>
                    <a:pt x="31" y="0"/>
                  </a:cubicBezTo>
                  <a:cubicBezTo>
                    <a:pt x="32" y="1"/>
                    <a:pt x="33" y="1"/>
                    <a:pt x="33" y="1"/>
                  </a:cubicBezTo>
                  <a:cubicBezTo>
                    <a:pt x="34" y="1"/>
                    <a:pt x="34" y="1"/>
                    <a:pt x="35" y="1"/>
                  </a:cubicBezTo>
                  <a:cubicBezTo>
                    <a:pt x="36" y="2"/>
                    <a:pt x="37" y="2"/>
                    <a:pt x="38" y="3"/>
                  </a:cubicBezTo>
                  <a:cubicBezTo>
                    <a:pt x="39" y="3"/>
                    <a:pt x="39" y="3"/>
                    <a:pt x="40" y="4"/>
                  </a:cubicBezTo>
                  <a:cubicBezTo>
                    <a:pt x="40" y="4"/>
                    <a:pt x="40" y="4"/>
                    <a:pt x="40" y="4"/>
                  </a:cubicBezTo>
                  <a:cubicBezTo>
                    <a:pt x="41" y="4"/>
                    <a:pt x="41" y="4"/>
                    <a:pt x="41" y="4"/>
                  </a:cubicBezTo>
                  <a:cubicBezTo>
                    <a:pt x="41" y="4"/>
                    <a:pt x="41" y="4"/>
                    <a:pt x="41" y="5"/>
                  </a:cubicBezTo>
                  <a:cubicBezTo>
                    <a:pt x="42" y="5"/>
                    <a:pt x="42" y="5"/>
                    <a:pt x="42" y="5"/>
                  </a:cubicBezTo>
                  <a:cubicBezTo>
                    <a:pt x="42" y="5"/>
                    <a:pt x="41" y="5"/>
                    <a:pt x="41" y="6"/>
                  </a:cubicBezTo>
                  <a:cubicBezTo>
                    <a:pt x="36" y="6"/>
                    <a:pt x="36" y="6"/>
                    <a:pt x="36" y="6"/>
                  </a:cubicBezTo>
                  <a:cubicBezTo>
                    <a:pt x="34" y="7"/>
                    <a:pt x="32" y="7"/>
                    <a:pt x="30" y="7"/>
                  </a:cubicBezTo>
                  <a:cubicBezTo>
                    <a:pt x="28" y="8"/>
                    <a:pt x="28" y="8"/>
                    <a:pt x="28" y="8"/>
                  </a:cubicBezTo>
                  <a:cubicBezTo>
                    <a:pt x="28" y="8"/>
                    <a:pt x="27" y="8"/>
                    <a:pt x="27" y="8"/>
                  </a:cubicBezTo>
                  <a:cubicBezTo>
                    <a:pt x="26" y="8"/>
                    <a:pt x="25" y="8"/>
                    <a:pt x="24" y="8"/>
                  </a:cubicBezTo>
                  <a:cubicBezTo>
                    <a:pt x="23" y="8"/>
                    <a:pt x="22" y="8"/>
                    <a:pt x="21" y="7"/>
                  </a:cubicBezTo>
                  <a:cubicBezTo>
                    <a:pt x="20" y="7"/>
                    <a:pt x="19" y="7"/>
                    <a:pt x="18" y="7"/>
                  </a:cubicBezTo>
                  <a:cubicBezTo>
                    <a:pt x="20" y="8"/>
                    <a:pt x="22" y="8"/>
                    <a:pt x="24" y="8"/>
                  </a:cubicBezTo>
                  <a:cubicBezTo>
                    <a:pt x="25" y="8"/>
                    <a:pt x="26" y="9"/>
                    <a:pt x="27" y="9"/>
                  </a:cubicBezTo>
                  <a:close/>
                  <a:moveTo>
                    <a:pt x="23" y="17"/>
                  </a:moveTo>
                  <a:cubicBezTo>
                    <a:pt x="23" y="17"/>
                    <a:pt x="23" y="17"/>
                    <a:pt x="23" y="17"/>
                  </a:cubicBezTo>
                  <a:cubicBezTo>
                    <a:pt x="23" y="17"/>
                    <a:pt x="23" y="17"/>
                    <a:pt x="23" y="17"/>
                  </a:cubicBezTo>
                  <a:cubicBezTo>
                    <a:pt x="23" y="17"/>
                    <a:pt x="23" y="17"/>
                    <a:pt x="23" y="1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2291"/>
            <p:cNvSpPr>
              <a:spLocks/>
            </p:cNvSpPr>
            <p:nvPr/>
          </p:nvSpPr>
          <p:spPr bwMode="auto">
            <a:xfrm>
              <a:off x="4232229" y="5224493"/>
              <a:ext cx="138113" cy="104776"/>
            </a:xfrm>
            <a:custGeom>
              <a:avLst/>
              <a:gdLst>
                <a:gd name="T0" fmla="*/ 6 w 37"/>
                <a:gd name="T1" fmla="*/ 13 h 28"/>
                <a:gd name="T2" fmla="*/ 7 w 37"/>
                <a:gd name="T3" fmla="*/ 14 h 28"/>
                <a:gd name="T4" fmla="*/ 15 w 37"/>
                <a:gd name="T5" fmla="*/ 18 h 28"/>
                <a:gd name="T6" fmla="*/ 27 w 37"/>
                <a:gd name="T7" fmla="*/ 22 h 28"/>
                <a:gd name="T8" fmla="*/ 33 w 37"/>
                <a:gd name="T9" fmla="*/ 26 h 28"/>
                <a:gd name="T10" fmla="*/ 37 w 37"/>
                <a:gd name="T11" fmla="*/ 28 h 28"/>
                <a:gd name="T12" fmla="*/ 32 w 37"/>
                <a:gd name="T13" fmla="*/ 23 h 28"/>
                <a:gd name="T14" fmla="*/ 14 w 37"/>
                <a:gd name="T15" fmla="*/ 11 h 28"/>
                <a:gd name="T16" fmla="*/ 6 w 37"/>
                <a:gd name="T17" fmla="*/ 5 h 28"/>
                <a:gd name="T18" fmla="*/ 0 w 37"/>
                <a:gd name="T19" fmla="*/ 0 h 28"/>
                <a:gd name="T20" fmla="*/ 0 w 37"/>
                <a:gd name="T21" fmla="*/ 0 h 28"/>
                <a:gd name="T22" fmla="*/ 6 w 37"/>
                <a:gd name="T2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8">
                  <a:moveTo>
                    <a:pt x="6" y="13"/>
                  </a:moveTo>
                  <a:cubicBezTo>
                    <a:pt x="6" y="13"/>
                    <a:pt x="7" y="14"/>
                    <a:pt x="7" y="14"/>
                  </a:cubicBezTo>
                  <a:cubicBezTo>
                    <a:pt x="10" y="16"/>
                    <a:pt x="12" y="17"/>
                    <a:pt x="15" y="18"/>
                  </a:cubicBezTo>
                  <a:cubicBezTo>
                    <a:pt x="19" y="20"/>
                    <a:pt x="23" y="20"/>
                    <a:pt x="27" y="22"/>
                  </a:cubicBezTo>
                  <a:cubicBezTo>
                    <a:pt x="29" y="23"/>
                    <a:pt x="31" y="24"/>
                    <a:pt x="33" y="26"/>
                  </a:cubicBezTo>
                  <a:cubicBezTo>
                    <a:pt x="34" y="27"/>
                    <a:pt x="36" y="28"/>
                    <a:pt x="37" y="28"/>
                  </a:cubicBezTo>
                  <a:cubicBezTo>
                    <a:pt x="35" y="27"/>
                    <a:pt x="33" y="24"/>
                    <a:pt x="32" y="23"/>
                  </a:cubicBezTo>
                  <a:cubicBezTo>
                    <a:pt x="27" y="17"/>
                    <a:pt x="20" y="14"/>
                    <a:pt x="14" y="11"/>
                  </a:cubicBezTo>
                  <a:cubicBezTo>
                    <a:pt x="11" y="9"/>
                    <a:pt x="9" y="7"/>
                    <a:pt x="6" y="5"/>
                  </a:cubicBezTo>
                  <a:cubicBezTo>
                    <a:pt x="4" y="3"/>
                    <a:pt x="2" y="1"/>
                    <a:pt x="0" y="0"/>
                  </a:cubicBezTo>
                  <a:cubicBezTo>
                    <a:pt x="0" y="0"/>
                    <a:pt x="0" y="0"/>
                    <a:pt x="0" y="0"/>
                  </a:cubicBezTo>
                  <a:cubicBezTo>
                    <a:pt x="3" y="4"/>
                    <a:pt x="4" y="8"/>
                    <a:pt x="6"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07" name="Picture 2292"/>
            <p:cNvPicPr>
              <a:picLocks noChangeAspect="1" noChangeArrowheads="1"/>
            </p:cNvPicPr>
            <p:nvPr/>
          </p:nvPicPr>
          <p:blipFill>
            <a:blip r:embed="rId91" cstate="screen">
              <a:extLst>
                <a:ext uri="{28A0092B-C50C-407E-A947-70E740481C1C}">
                  <a14:useLocalDpi xmlns:a14="http://schemas.microsoft.com/office/drawing/2010/main"/>
                </a:ext>
              </a:extLst>
            </a:blip>
            <a:srcRect/>
            <a:stretch>
              <a:fillRect/>
            </a:stretch>
          </p:blipFill>
          <p:spPr bwMode="auto">
            <a:xfrm>
              <a:off x="4236992" y="5259418"/>
              <a:ext cx="146051"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8" name="Picture 2293"/>
            <p:cNvPicPr>
              <a:picLocks noChangeAspect="1" noChangeArrowheads="1"/>
            </p:cNvPicPr>
            <p:nvPr/>
          </p:nvPicPr>
          <p:blipFill>
            <a:blip r:embed="rId92" cstate="screen">
              <a:extLst>
                <a:ext uri="{28A0092B-C50C-407E-A947-70E740481C1C}">
                  <a14:useLocalDpi xmlns:a14="http://schemas.microsoft.com/office/drawing/2010/main"/>
                </a:ext>
              </a:extLst>
            </a:blip>
            <a:srcRect/>
            <a:stretch>
              <a:fillRect/>
            </a:stretch>
          </p:blipFill>
          <p:spPr bwMode="auto">
            <a:xfrm>
              <a:off x="4217942" y="5205443"/>
              <a:ext cx="190501"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9" name="Freeform 2294"/>
            <p:cNvSpPr>
              <a:spLocks/>
            </p:cNvSpPr>
            <p:nvPr/>
          </p:nvSpPr>
          <p:spPr bwMode="auto">
            <a:xfrm>
              <a:off x="4268742" y="5232431"/>
              <a:ext cx="52388" cy="52388"/>
            </a:xfrm>
            <a:custGeom>
              <a:avLst/>
              <a:gdLst>
                <a:gd name="T0" fmla="*/ 6 w 14"/>
                <a:gd name="T1" fmla="*/ 8 h 14"/>
                <a:gd name="T2" fmla="*/ 14 w 14"/>
                <a:gd name="T3" fmla="*/ 14 h 14"/>
                <a:gd name="T4" fmla="*/ 10 w 14"/>
                <a:gd name="T5" fmla="*/ 10 h 14"/>
                <a:gd name="T6" fmla="*/ 10 w 14"/>
                <a:gd name="T7" fmla="*/ 4 h 14"/>
                <a:gd name="T8" fmla="*/ 11 w 14"/>
                <a:gd name="T9" fmla="*/ 0 h 14"/>
                <a:gd name="T10" fmla="*/ 0 w 14"/>
                <a:gd name="T11" fmla="*/ 0 h 14"/>
                <a:gd name="T12" fmla="*/ 6 w 1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6" y="8"/>
                  </a:moveTo>
                  <a:cubicBezTo>
                    <a:pt x="8" y="11"/>
                    <a:pt x="11" y="12"/>
                    <a:pt x="14" y="14"/>
                  </a:cubicBezTo>
                  <a:cubicBezTo>
                    <a:pt x="13" y="13"/>
                    <a:pt x="11" y="11"/>
                    <a:pt x="10" y="10"/>
                  </a:cubicBezTo>
                  <a:cubicBezTo>
                    <a:pt x="9" y="8"/>
                    <a:pt x="10" y="6"/>
                    <a:pt x="10" y="4"/>
                  </a:cubicBezTo>
                  <a:cubicBezTo>
                    <a:pt x="11" y="3"/>
                    <a:pt x="11" y="2"/>
                    <a:pt x="11" y="0"/>
                  </a:cubicBezTo>
                  <a:cubicBezTo>
                    <a:pt x="8" y="0"/>
                    <a:pt x="4" y="0"/>
                    <a:pt x="0" y="0"/>
                  </a:cubicBezTo>
                  <a:cubicBezTo>
                    <a:pt x="0" y="3"/>
                    <a:pt x="4" y="6"/>
                    <a:pt x="6"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2295"/>
            <p:cNvSpPr>
              <a:spLocks/>
            </p:cNvSpPr>
            <p:nvPr/>
          </p:nvSpPr>
          <p:spPr bwMode="auto">
            <a:xfrm>
              <a:off x="4276680" y="5322919"/>
              <a:ext cx="157163" cy="63500"/>
            </a:xfrm>
            <a:custGeom>
              <a:avLst/>
              <a:gdLst>
                <a:gd name="T0" fmla="*/ 25 w 42"/>
                <a:gd name="T1" fmla="*/ 2 h 17"/>
                <a:gd name="T2" fmla="*/ 19 w 42"/>
                <a:gd name="T3" fmla="*/ 2 h 17"/>
                <a:gd name="T4" fmla="*/ 13 w 42"/>
                <a:gd name="T5" fmla="*/ 3 h 17"/>
                <a:gd name="T6" fmla="*/ 0 w 42"/>
                <a:gd name="T7" fmla="*/ 0 h 17"/>
                <a:gd name="T8" fmla="*/ 0 w 42"/>
                <a:gd name="T9" fmla="*/ 0 h 17"/>
                <a:gd name="T10" fmla="*/ 13 w 42"/>
                <a:gd name="T11" fmla="*/ 8 h 17"/>
                <a:gd name="T12" fmla="*/ 27 w 42"/>
                <a:gd name="T13" fmla="*/ 5 h 17"/>
                <a:gd name="T14" fmla="*/ 33 w 42"/>
                <a:gd name="T15" fmla="*/ 10 h 17"/>
                <a:gd name="T16" fmla="*/ 37 w 42"/>
                <a:gd name="T17" fmla="*/ 15 h 17"/>
                <a:gd name="T18" fmla="*/ 41 w 42"/>
                <a:gd name="T19" fmla="*/ 17 h 17"/>
                <a:gd name="T20" fmla="*/ 42 w 42"/>
                <a:gd name="T21" fmla="*/ 16 h 17"/>
                <a:gd name="T22" fmla="*/ 37 w 42"/>
                <a:gd name="T23" fmla="*/ 14 h 17"/>
                <a:gd name="T24" fmla="*/ 33 w 42"/>
                <a:gd name="T25" fmla="*/ 10 h 17"/>
                <a:gd name="T26" fmla="*/ 27 w 42"/>
                <a:gd name="T27" fmla="*/ 4 h 17"/>
                <a:gd name="T28" fmla="*/ 25 w 42"/>
                <a:gd name="T2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17">
                  <a:moveTo>
                    <a:pt x="25" y="2"/>
                  </a:moveTo>
                  <a:cubicBezTo>
                    <a:pt x="24" y="2"/>
                    <a:pt x="21" y="3"/>
                    <a:pt x="19" y="2"/>
                  </a:cubicBezTo>
                  <a:cubicBezTo>
                    <a:pt x="17" y="2"/>
                    <a:pt x="15" y="3"/>
                    <a:pt x="13" y="3"/>
                  </a:cubicBezTo>
                  <a:cubicBezTo>
                    <a:pt x="8" y="3"/>
                    <a:pt x="4" y="3"/>
                    <a:pt x="0" y="0"/>
                  </a:cubicBezTo>
                  <a:cubicBezTo>
                    <a:pt x="0" y="0"/>
                    <a:pt x="0" y="0"/>
                    <a:pt x="0" y="0"/>
                  </a:cubicBezTo>
                  <a:cubicBezTo>
                    <a:pt x="3" y="4"/>
                    <a:pt x="8" y="6"/>
                    <a:pt x="13" y="8"/>
                  </a:cubicBezTo>
                  <a:cubicBezTo>
                    <a:pt x="16" y="8"/>
                    <a:pt x="23" y="8"/>
                    <a:pt x="27" y="5"/>
                  </a:cubicBezTo>
                  <a:cubicBezTo>
                    <a:pt x="30" y="5"/>
                    <a:pt x="31" y="8"/>
                    <a:pt x="33" y="10"/>
                  </a:cubicBezTo>
                  <a:cubicBezTo>
                    <a:pt x="34" y="12"/>
                    <a:pt x="35" y="14"/>
                    <a:pt x="37" y="15"/>
                  </a:cubicBezTo>
                  <a:cubicBezTo>
                    <a:pt x="38" y="16"/>
                    <a:pt x="39" y="17"/>
                    <a:pt x="41" y="17"/>
                  </a:cubicBezTo>
                  <a:cubicBezTo>
                    <a:pt x="41" y="17"/>
                    <a:pt x="41" y="16"/>
                    <a:pt x="42" y="16"/>
                  </a:cubicBezTo>
                  <a:cubicBezTo>
                    <a:pt x="40" y="15"/>
                    <a:pt x="38" y="15"/>
                    <a:pt x="37" y="14"/>
                  </a:cubicBezTo>
                  <a:cubicBezTo>
                    <a:pt x="36" y="13"/>
                    <a:pt x="34" y="11"/>
                    <a:pt x="33" y="10"/>
                  </a:cubicBezTo>
                  <a:cubicBezTo>
                    <a:pt x="31" y="7"/>
                    <a:pt x="29" y="4"/>
                    <a:pt x="27" y="4"/>
                  </a:cubicBezTo>
                  <a:cubicBezTo>
                    <a:pt x="26" y="3"/>
                    <a:pt x="26" y="3"/>
                    <a:pt x="25" y="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2296"/>
            <p:cNvSpPr>
              <a:spLocks noEditPoints="1"/>
            </p:cNvSpPr>
            <p:nvPr/>
          </p:nvSpPr>
          <p:spPr bwMode="auto">
            <a:xfrm>
              <a:off x="4238580" y="5227668"/>
              <a:ext cx="139701" cy="109538"/>
            </a:xfrm>
            <a:custGeom>
              <a:avLst/>
              <a:gdLst>
                <a:gd name="T0" fmla="*/ 26 w 37"/>
                <a:gd name="T1" fmla="*/ 14 h 29"/>
                <a:gd name="T2" fmla="*/ 28 w 37"/>
                <a:gd name="T3" fmla="*/ 18 h 29"/>
                <a:gd name="T4" fmla="*/ 24 w 37"/>
                <a:gd name="T5" fmla="*/ 15 h 29"/>
                <a:gd name="T6" fmla="*/ 21 w 37"/>
                <a:gd name="T7" fmla="*/ 14 h 29"/>
                <a:gd name="T8" fmla="*/ 19 w 37"/>
                <a:gd name="T9" fmla="*/ 11 h 29"/>
                <a:gd name="T10" fmla="*/ 18 w 37"/>
                <a:gd name="T11" fmla="*/ 8 h 29"/>
                <a:gd name="T12" fmla="*/ 18 w 37"/>
                <a:gd name="T13" fmla="*/ 7 h 29"/>
                <a:gd name="T14" fmla="*/ 19 w 37"/>
                <a:gd name="T15" fmla="*/ 4 h 29"/>
                <a:gd name="T16" fmla="*/ 18 w 37"/>
                <a:gd name="T17" fmla="*/ 6 h 29"/>
                <a:gd name="T18" fmla="*/ 18 w 37"/>
                <a:gd name="T19" fmla="*/ 7 h 29"/>
                <a:gd name="T20" fmla="*/ 18 w 37"/>
                <a:gd name="T21" fmla="*/ 10 h 29"/>
                <a:gd name="T22" fmla="*/ 18 w 37"/>
                <a:gd name="T23" fmla="*/ 12 h 29"/>
                <a:gd name="T24" fmla="*/ 17 w 37"/>
                <a:gd name="T25" fmla="*/ 11 h 29"/>
                <a:gd name="T26" fmla="*/ 12 w 37"/>
                <a:gd name="T27" fmla="*/ 8 h 29"/>
                <a:gd name="T28" fmla="*/ 10 w 37"/>
                <a:gd name="T29" fmla="*/ 5 h 29"/>
                <a:gd name="T30" fmla="*/ 8 w 37"/>
                <a:gd name="T31" fmla="*/ 2 h 29"/>
                <a:gd name="T32" fmla="*/ 12 w 37"/>
                <a:gd name="T33" fmla="*/ 8 h 29"/>
                <a:gd name="T34" fmla="*/ 11 w 37"/>
                <a:gd name="T35" fmla="*/ 9 h 29"/>
                <a:gd name="T36" fmla="*/ 4 w 37"/>
                <a:gd name="T37" fmla="*/ 4 h 29"/>
                <a:gd name="T38" fmla="*/ 8 w 37"/>
                <a:gd name="T39" fmla="*/ 8 h 29"/>
                <a:gd name="T40" fmla="*/ 13 w 37"/>
                <a:gd name="T41" fmla="*/ 11 h 29"/>
                <a:gd name="T42" fmla="*/ 24 w 37"/>
                <a:gd name="T43" fmla="*/ 16 h 29"/>
                <a:gd name="T44" fmla="*/ 28 w 37"/>
                <a:gd name="T45" fmla="*/ 20 h 29"/>
                <a:gd name="T46" fmla="*/ 31 w 37"/>
                <a:gd name="T47" fmla="*/ 24 h 29"/>
                <a:gd name="T48" fmla="*/ 26 w 37"/>
                <a:gd name="T49" fmla="*/ 21 h 29"/>
                <a:gd name="T50" fmla="*/ 20 w 37"/>
                <a:gd name="T51" fmla="*/ 19 h 29"/>
                <a:gd name="T52" fmla="*/ 12 w 37"/>
                <a:gd name="T53" fmla="*/ 17 h 29"/>
                <a:gd name="T54" fmla="*/ 5 w 37"/>
                <a:gd name="T55" fmla="*/ 13 h 29"/>
                <a:gd name="T56" fmla="*/ 16 w 37"/>
                <a:gd name="T57" fmla="*/ 19 h 29"/>
                <a:gd name="T58" fmla="*/ 24 w 37"/>
                <a:gd name="T59" fmla="*/ 21 h 29"/>
                <a:gd name="T60" fmla="*/ 28 w 37"/>
                <a:gd name="T61" fmla="*/ 23 h 29"/>
                <a:gd name="T62" fmla="*/ 33 w 37"/>
                <a:gd name="T63" fmla="*/ 26 h 29"/>
                <a:gd name="T64" fmla="*/ 33 w 37"/>
                <a:gd name="T65" fmla="*/ 27 h 29"/>
                <a:gd name="T66" fmla="*/ 26 w 37"/>
                <a:gd name="T67" fmla="*/ 27 h 29"/>
                <a:gd name="T68" fmla="*/ 17 w 37"/>
                <a:gd name="T69" fmla="*/ 28 h 29"/>
                <a:gd name="T70" fmla="*/ 12 w 37"/>
                <a:gd name="T71" fmla="*/ 26 h 29"/>
                <a:gd name="T72" fmla="*/ 20 w 37"/>
                <a:gd name="T73" fmla="*/ 29 h 29"/>
                <a:gd name="T74" fmla="*/ 23 w 37"/>
                <a:gd name="T75" fmla="*/ 28 h 29"/>
                <a:gd name="T76" fmla="*/ 29 w 37"/>
                <a:gd name="T77" fmla="*/ 28 h 29"/>
                <a:gd name="T78" fmla="*/ 34 w 37"/>
                <a:gd name="T79" fmla="*/ 28 h 29"/>
                <a:gd name="T80" fmla="*/ 37 w 37"/>
                <a:gd name="T81" fmla="*/ 29 h 29"/>
                <a:gd name="T82" fmla="*/ 34 w 37"/>
                <a:gd name="T83" fmla="*/ 26 h 29"/>
                <a:gd name="T84" fmla="*/ 33 w 37"/>
                <a:gd name="T85" fmla="*/ 24 h 29"/>
                <a:gd name="T86" fmla="*/ 34 w 37"/>
                <a:gd name="T87" fmla="*/ 22 h 29"/>
                <a:gd name="T88" fmla="*/ 34 w 37"/>
                <a:gd name="T89" fmla="*/ 21 h 29"/>
                <a:gd name="T90" fmla="*/ 34 w 37"/>
                <a:gd name="T91" fmla="*/ 17 h 29"/>
                <a:gd name="T92" fmla="*/ 33 w 37"/>
                <a:gd name="T93" fmla="*/ 14 h 29"/>
                <a:gd name="T94" fmla="*/ 33 w 37"/>
                <a:gd name="T95" fmla="*/ 17 h 29"/>
                <a:gd name="T96" fmla="*/ 33 w 37"/>
                <a:gd name="T97" fmla="*/ 21 h 29"/>
                <a:gd name="T98" fmla="*/ 33 w 37"/>
                <a:gd name="T99" fmla="*/ 22 h 29"/>
                <a:gd name="T100" fmla="*/ 32 w 37"/>
                <a:gd name="T101" fmla="*/ 23 h 29"/>
                <a:gd name="T102" fmla="*/ 30 w 37"/>
                <a:gd name="T103" fmla="*/ 19 h 29"/>
                <a:gd name="T104" fmla="*/ 27 w 37"/>
                <a:gd name="T105" fmla="*/ 14 h 29"/>
                <a:gd name="T106" fmla="*/ 26 w 37"/>
                <a:gd name="T107" fmla="*/ 10 h 29"/>
                <a:gd name="T108" fmla="*/ 25 w 37"/>
                <a:gd name="T109" fmla="*/ 6 h 29"/>
                <a:gd name="T110" fmla="*/ 26 w 37"/>
                <a:gd name="T111" fmla="*/ 13 h 29"/>
                <a:gd name="T112" fmla="*/ 18 w 37"/>
                <a:gd name="T113" fmla="*/ 12 h 29"/>
                <a:gd name="T114" fmla="*/ 18 w 37"/>
                <a:gd name="T115"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9">
                  <a:moveTo>
                    <a:pt x="26" y="13"/>
                  </a:moveTo>
                  <a:cubicBezTo>
                    <a:pt x="26" y="13"/>
                    <a:pt x="26" y="13"/>
                    <a:pt x="26" y="14"/>
                  </a:cubicBezTo>
                  <a:cubicBezTo>
                    <a:pt x="27" y="15"/>
                    <a:pt x="27" y="15"/>
                    <a:pt x="27" y="15"/>
                  </a:cubicBezTo>
                  <a:cubicBezTo>
                    <a:pt x="27" y="16"/>
                    <a:pt x="28" y="17"/>
                    <a:pt x="28" y="18"/>
                  </a:cubicBezTo>
                  <a:cubicBezTo>
                    <a:pt x="28" y="18"/>
                    <a:pt x="27" y="17"/>
                    <a:pt x="27" y="17"/>
                  </a:cubicBezTo>
                  <a:cubicBezTo>
                    <a:pt x="26" y="16"/>
                    <a:pt x="25" y="16"/>
                    <a:pt x="24" y="15"/>
                  </a:cubicBezTo>
                  <a:cubicBezTo>
                    <a:pt x="23" y="15"/>
                    <a:pt x="22" y="14"/>
                    <a:pt x="22" y="14"/>
                  </a:cubicBezTo>
                  <a:cubicBezTo>
                    <a:pt x="21" y="14"/>
                    <a:pt x="21" y="14"/>
                    <a:pt x="21" y="14"/>
                  </a:cubicBezTo>
                  <a:cubicBezTo>
                    <a:pt x="21" y="13"/>
                    <a:pt x="20" y="13"/>
                    <a:pt x="20" y="13"/>
                  </a:cubicBezTo>
                  <a:cubicBezTo>
                    <a:pt x="19" y="12"/>
                    <a:pt x="19" y="12"/>
                    <a:pt x="19" y="11"/>
                  </a:cubicBezTo>
                  <a:cubicBezTo>
                    <a:pt x="19" y="11"/>
                    <a:pt x="19" y="10"/>
                    <a:pt x="18" y="10"/>
                  </a:cubicBezTo>
                  <a:cubicBezTo>
                    <a:pt x="18" y="9"/>
                    <a:pt x="18" y="8"/>
                    <a:pt x="18" y="8"/>
                  </a:cubicBezTo>
                  <a:cubicBezTo>
                    <a:pt x="18" y="7"/>
                    <a:pt x="18" y="7"/>
                    <a:pt x="18" y="7"/>
                  </a:cubicBezTo>
                  <a:cubicBezTo>
                    <a:pt x="18" y="7"/>
                    <a:pt x="18" y="7"/>
                    <a:pt x="18" y="7"/>
                  </a:cubicBezTo>
                  <a:cubicBezTo>
                    <a:pt x="18" y="7"/>
                    <a:pt x="18" y="6"/>
                    <a:pt x="18" y="6"/>
                  </a:cubicBezTo>
                  <a:cubicBezTo>
                    <a:pt x="19" y="5"/>
                    <a:pt x="19" y="5"/>
                    <a:pt x="19" y="4"/>
                  </a:cubicBezTo>
                  <a:cubicBezTo>
                    <a:pt x="19" y="4"/>
                    <a:pt x="19" y="3"/>
                    <a:pt x="19" y="3"/>
                  </a:cubicBezTo>
                  <a:cubicBezTo>
                    <a:pt x="19" y="4"/>
                    <a:pt x="18" y="5"/>
                    <a:pt x="18" y="6"/>
                  </a:cubicBezTo>
                  <a:cubicBezTo>
                    <a:pt x="18" y="6"/>
                    <a:pt x="18" y="7"/>
                    <a:pt x="18" y="7"/>
                  </a:cubicBezTo>
                  <a:cubicBezTo>
                    <a:pt x="18" y="7"/>
                    <a:pt x="18" y="7"/>
                    <a:pt x="18" y="7"/>
                  </a:cubicBezTo>
                  <a:cubicBezTo>
                    <a:pt x="18" y="8"/>
                    <a:pt x="18" y="8"/>
                    <a:pt x="18" y="8"/>
                  </a:cubicBezTo>
                  <a:cubicBezTo>
                    <a:pt x="18" y="8"/>
                    <a:pt x="18" y="9"/>
                    <a:pt x="18" y="10"/>
                  </a:cubicBezTo>
                  <a:cubicBezTo>
                    <a:pt x="18" y="10"/>
                    <a:pt x="18" y="11"/>
                    <a:pt x="18" y="12"/>
                  </a:cubicBezTo>
                  <a:cubicBezTo>
                    <a:pt x="18" y="12"/>
                    <a:pt x="18" y="12"/>
                    <a:pt x="18" y="12"/>
                  </a:cubicBezTo>
                  <a:cubicBezTo>
                    <a:pt x="18" y="12"/>
                    <a:pt x="18" y="12"/>
                    <a:pt x="18" y="12"/>
                  </a:cubicBezTo>
                  <a:cubicBezTo>
                    <a:pt x="17" y="12"/>
                    <a:pt x="17" y="11"/>
                    <a:pt x="17" y="11"/>
                  </a:cubicBezTo>
                  <a:cubicBezTo>
                    <a:pt x="16" y="11"/>
                    <a:pt x="16" y="11"/>
                    <a:pt x="15" y="10"/>
                  </a:cubicBezTo>
                  <a:cubicBezTo>
                    <a:pt x="14" y="9"/>
                    <a:pt x="13" y="9"/>
                    <a:pt x="12" y="8"/>
                  </a:cubicBezTo>
                  <a:cubicBezTo>
                    <a:pt x="12" y="7"/>
                    <a:pt x="12" y="7"/>
                    <a:pt x="11" y="6"/>
                  </a:cubicBezTo>
                  <a:cubicBezTo>
                    <a:pt x="11" y="6"/>
                    <a:pt x="10" y="5"/>
                    <a:pt x="10" y="5"/>
                  </a:cubicBezTo>
                  <a:cubicBezTo>
                    <a:pt x="10" y="4"/>
                    <a:pt x="9" y="4"/>
                    <a:pt x="9" y="3"/>
                  </a:cubicBezTo>
                  <a:cubicBezTo>
                    <a:pt x="9" y="3"/>
                    <a:pt x="8" y="2"/>
                    <a:pt x="8" y="2"/>
                  </a:cubicBezTo>
                  <a:cubicBezTo>
                    <a:pt x="9" y="3"/>
                    <a:pt x="9" y="4"/>
                    <a:pt x="10" y="5"/>
                  </a:cubicBezTo>
                  <a:cubicBezTo>
                    <a:pt x="10" y="6"/>
                    <a:pt x="11" y="7"/>
                    <a:pt x="12" y="8"/>
                  </a:cubicBezTo>
                  <a:cubicBezTo>
                    <a:pt x="12" y="9"/>
                    <a:pt x="13" y="9"/>
                    <a:pt x="14" y="10"/>
                  </a:cubicBezTo>
                  <a:cubicBezTo>
                    <a:pt x="13" y="10"/>
                    <a:pt x="12" y="9"/>
                    <a:pt x="11" y="9"/>
                  </a:cubicBezTo>
                  <a:cubicBezTo>
                    <a:pt x="10" y="8"/>
                    <a:pt x="10" y="8"/>
                    <a:pt x="9" y="7"/>
                  </a:cubicBezTo>
                  <a:cubicBezTo>
                    <a:pt x="7" y="6"/>
                    <a:pt x="6" y="5"/>
                    <a:pt x="4" y="4"/>
                  </a:cubicBezTo>
                  <a:cubicBezTo>
                    <a:pt x="3" y="2"/>
                    <a:pt x="1" y="1"/>
                    <a:pt x="0" y="0"/>
                  </a:cubicBezTo>
                  <a:cubicBezTo>
                    <a:pt x="2" y="3"/>
                    <a:pt x="5" y="5"/>
                    <a:pt x="8" y="8"/>
                  </a:cubicBezTo>
                  <a:cubicBezTo>
                    <a:pt x="9" y="8"/>
                    <a:pt x="10" y="9"/>
                    <a:pt x="11" y="9"/>
                  </a:cubicBezTo>
                  <a:cubicBezTo>
                    <a:pt x="12" y="10"/>
                    <a:pt x="13" y="10"/>
                    <a:pt x="13" y="11"/>
                  </a:cubicBezTo>
                  <a:cubicBezTo>
                    <a:pt x="15" y="12"/>
                    <a:pt x="17" y="13"/>
                    <a:pt x="19" y="13"/>
                  </a:cubicBezTo>
                  <a:cubicBezTo>
                    <a:pt x="20" y="14"/>
                    <a:pt x="22" y="15"/>
                    <a:pt x="24" y="16"/>
                  </a:cubicBezTo>
                  <a:cubicBezTo>
                    <a:pt x="24" y="17"/>
                    <a:pt x="25" y="17"/>
                    <a:pt x="26" y="18"/>
                  </a:cubicBezTo>
                  <a:cubicBezTo>
                    <a:pt x="27" y="18"/>
                    <a:pt x="27" y="19"/>
                    <a:pt x="28" y="20"/>
                  </a:cubicBezTo>
                  <a:cubicBezTo>
                    <a:pt x="29" y="21"/>
                    <a:pt x="29" y="21"/>
                    <a:pt x="30" y="22"/>
                  </a:cubicBezTo>
                  <a:cubicBezTo>
                    <a:pt x="30" y="23"/>
                    <a:pt x="31" y="23"/>
                    <a:pt x="31" y="24"/>
                  </a:cubicBezTo>
                  <a:cubicBezTo>
                    <a:pt x="30" y="23"/>
                    <a:pt x="29" y="23"/>
                    <a:pt x="28" y="22"/>
                  </a:cubicBezTo>
                  <a:cubicBezTo>
                    <a:pt x="27" y="22"/>
                    <a:pt x="27" y="21"/>
                    <a:pt x="26" y="21"/>
                  </a:cubicBezTo>
                  <a:cubicBezTo>
                    <a:pt x="26" y="21"/>
                    <a:pt x="25" y="20"/>
                    <a:pt x="24" y="20"/>
                  </a:cubicBezTo>
                  <a:cubicBezTo>
                    <a:pt x="23" y="20"/>
                    <a:pt x="22" y="19"/>
                    <a:pt x="20" y="19"/>
                  </a:cubicBezTo>
                  <a:cubicBezTo>
                    <a:pt x="19" y="19"/>
                    <a:pt x="17" y="19"/>
                    <a:pt x="16" y="18"/>
                  </a:cubicBezTo>
                  <a:cubicBezTo>
                    <a:pt x="15" y="18"/>
                    <a:pt x="13" y="17"/>
                    <a:pt x="12" y="17"/>
                  </a:cubicBezTo>
                  <a:cubicBezTo>
                    <a:pt x="11" y="16"/>
                    <a:pt x="10" y="16"/>
                    <a:pt x="8" y="15"/>
                  </a:cubicBezTo>
                  <a:cubicBezTo>
                    <a:pt x="7" y="14"/>
                    <a:pt x="6" y="14"/>
                    <a:pt x="5" y="13"/>
                  </a:cubicBezTo>
                  <a:cubicBezTo>
                    <a:pt x="7" y="15"/>
                    <a:pt x="9" y="16"/>
                    <a:pt x="12" y="17"/>
                  </a:cubicBezTo>
                  <a:cubicBezTo>
                    <a:pt x="13" y="18"/>
                    <a:pt x="15" y="18"/>
                    <a:pt x="16" y="19"/>
                  </a:cubicBezTo>
                  <a:cubicBezTo>
                    <a:pt x="17" y="19"/>
                    <a:pt x="19" y="19"/>
                    <a:pt x="20" y="20"/>
                  </a:cubicBezTo>
                  <a:cubicBezTo>
                    <a:pt x="21" y="20"/>
                    <a:pt x="23" y="20"/>
                    <a:pt x="24" y="21"/>
                  </a:cubicBezTo>
                  <a:cubicBezTo>
                    <a:pt x="25" y="21"/>
                    <a:pt x="25" y="21"/>
                    <a:pt x="26" y="22"/>
                  </a:cubicBezTo>
                  <a:cubicBezTo>
                    <a:pt x="26" y="22"/>
                    <a:pt x="27" y="22"/>
                    <a:pt x="28" y="23"/>
                  </a:cubicBezTo>
                  <a:cubicBezTo>
                    <a:pt x="29" y="24"/>
                    <a:pt x="30" y="24"/>
                    <a:pt x="31" y="25"/>
                  </a:cubicBezTo>
                  <a:cubicBezTo>
                    <a:pt x="32" y="26"/>
                    <a:pt x="32" y="26"/>
                    <a:pt x="33" y="26"/>
                  </a:cubicBezTo>
                  <a:cubicBezTo>
                    <a:pt x="33" y="26"/>
                    <a:pt x="33" y="27"/>
                    <a:pt x="33" y="27"/>
                  </a:cubicBezTo>
                  <a:cubicBezTo>
                    <a:pt x="33" y="27"/>
                    <a:pt x="33" y="27"/>
                    <a:pt x="33" y="27"/>
                  </a:cubicBezTo>
                  <a:cubicBezTo>
                    <a:pt x="32" y="27"/>
                    <a:pt x="31" y="27"/>
                    <a:pt x="29" y="27"/>
                  </a:cubicBezTo>
                  <a:cubicBezTo>
                    <a:pt x="28" y="27"/>
                    <a:pt x="27" y="27"/>
                    <a:pt x="26" y="27"/>
                  </a:cubicBezTo>
                  <a:cubicBezTo>
                    <a:pt x="25" y="27"/>
                    <a:pt x="24" y="27"/>
                    <a:pt x="23" y="28"/>
                  </a:cubicBezTo>
                  <a:cubicBezTo>
                    <a:pt x="21" y="28"/>
                    <a:pt x="19" y="28"/>
                    <a:pt x="17" y="28"/>
                  </a:cubicBezTo>
                  <a:cubicBezTo>
                    <a:pt x="16" y="28"/>
                    <a:pt x="16" y="27"/>
                    <a:pt x="15" y="27"/>
                  </a:cubicBezTo>
                  <a:cubicBezTo>
                    <a:pt x="14" y="27"/>
                    <a:pt x="13" y="26"/>
                    <a:pt x="12" y="26"/>
                  </a:cubicBezTo>
                  <a:cubicBezTo>
                    <a:pt x="14" y="27"/>
                    <a:pt x="15" y="28"/>
                    <a:pt x="17" y="28"/>
                  </a:cubicBezTo>
                  <a:cubicBezTo>
                    <a:pt x="18" y="28"/>
                    <a:pt x="19" y="29"/>
                    <a:pt x="20" y="29"/>
                  </a:cubicBezTo>
                  <a:cubicBezTo>
                    <a:pt x="21" y="29"/>
                    <a:pt x="21" y="29"/>
                    <a:pt x="22" y="29"/>
                  </a:cubicBezTo>
                  <a:cubicBezTo>
                    <a:pt x="22" y="29"/>
                    <a:pt x="22" y="29"/>
                    <a:pt x="23" y="28"/>
                  </a:cubicBezTo>
                  <a:cubicBezTo>
                    <a:pt x="23" y="28"/>
                    <a:pt x="23" y="28"/>
                    <a:pt x="23" y="28"/>
                  </a:cubicBezTo>
                  <a:cubicBezTo>
                    <a:pt x="25" y="28"/>
                    <a:pt x="27" y="28"/>
                    <a:pt x="29" y="28"/>
                  </a:cubicBezTo>
                  <a:cubicBezTo>
                    <a:pt x="30" y="28"/>
                    <a:pt x="31" y="28"/>
                    <a:pt x="32" y="28"/>
                  </a:cubicBezTo>
                  <a:cubicBezTo>
                    <a:pt x="33" y="28"/>
                    <a:pt x="34" y="28"/>
                    <a:pt x="34" y="28"/>
                  </a:cubicBezTo>
                  <a:cubicBezTo>
                    <a:pt x="35" y="28"/>
                    <a:pt x="35" y="29"/>
                    <a:pt x="36" y="29"/>
                  </a:cubicBezTo>
                  <a:cubicBezTo>
                    <a:pt x="36" y="29"/>
                    <a:pt x="36" y="29"/>
                    <a:pt x="37" y="29"/>
                  </a:cubicBezTo>
                  <a:cubicBezTo>
                    <a:pt x="37" y="28"/>
                    <a:pt x="37" y="28"/>
                    <a:pt x="36" y="28"/>
                  </a:cubicBezTo>
                  <a:cubicBezTo>
                    <a:pt x="36" y="27"/>
                    <a:pt x="35" y="26"/>
                    <a:pt x="34" y="26"/>
                  </a:cubicBezTo>
                  <a:cubicBezTo>
                    <a:pt x="34" y="25"/>
                    <a:pt x="34" y="25"/>
                    <a:pt x="33" y="25"/>
                  </a:cubicBezTo>
                  <a:cubicBezTo>
                    <a:pt x="33" y="24"/>
                    <a:pt x="33" y="24"/>
                    <a:pt x="33" y="24"/>
                  </a:cubicBezTo>
                  <a:cubicBezTo>
                    <a:pt x="33" y="24"/>
                    <a:pt x="33" y="23"/>
                    <a:pt x="33" y="23"/>
                  </a:cubicBezTo>
                  <a:cubicBezTo>
                    <a:pt x="34" y="22"/>
                    <a:pt x="34" y="22"/>
                    <a:pt x="34" y="22"/>
                  </a:cubicBezTo>
                  <a:cubicBezTo>
                    <a:pt x="34" y="22"/>
                    <a:pt x="34" y="22"/>
                    <a:pt x="34" y="22"/>
                  </a:cubicBezTo>
                  <a:cubicBezTo>
                    <a:pt x="34" y="21"/>
                    <a:pt x="34" y="21"/>
                    <a:pt x="34" y="21"/>
                  </a:cubicBezTo>
                  <a:cubicBezTo>
                    <a:pt x="34" y="21"/>
                    <a:pt x="34" y="20"/>
                    <a:pt x="34" y="20"/>
                  </a:cubicBezTo>
                  <a:cubicBezTo>
                    <a:pt x="34" y="19"/>
                    <a:pt x="34" y="18"/>
                    <a:pt x="34" y="17"/>
                  </a:cubicBezTo>
                  <a:cubicBezTo>
                    <a:pt x="34" y="16"/>
                    <a:pt x="33" y="16"/>
                    <a:pt x="33" y="15"/>
                  </a:cubicBezTo>
                  <a:cubicBezTo>
                    <a:pt x="33" y="15"/>
                    <a:pt x="33" y="14"/>
                    <a:pt x="33" y="14"/>
                  </a:cubicBezTo>
                  <a:cubicBezTo>
                    <a:pt x="33" y="14"/>
                    <a:pt x="33" y="15"/>
                    <a:pt x="33" y="15"/>
                  </a:cubicBezTo>
                  <a:cubicBezTo>
                    <a:pt x="33" y="16"/>
                    <a:pt x="33" y="16"/>
                    <a:pt x="33" y="17"/>
                  </a:cubicBezTo>
                  <a:cubicBezTo>
                    <a:pt x="33" y="18"/>
                    <a:pt x="33" y="19"/>
                    <a:pt x="33" y="20"/>
                  </a:cubicBezTo>
                  <a:cubicBezTo>
                    <a:pt x="33" y="20"/>
                    <a:pt x="33" y="21"/>
                    <a:pt x="33" y="21"/>
                  </a:cubicBezTo>
                  <a:cubicBezTo>
                    <a:pt x="33" y="21"/>
                    <a:pt x="33" y="21"/>
                    <a:pt x="33" y="21"/>
                  </a:cubicBezTo>
                  <a:cubicBezTo>
                    <a:pt x="33" y="22"/>
                    <a:pt x="33" y="22"/>
                    <a:pt x="33" y="22"/>
                  </a:cubicBezTo>
                  <a:cubicBezTo>
                    <a:pt x="33" y="22"/>
                    <a:pt x="33" y="22"/>
                    <a:pt x="33" y="22"/>
                  </a:cubicBezTo>
                  <a:cubicBezTo>
                    <a:pt x="32" y="23"/>
                    <a:pt x="32" y="23"/>
                    <a:pt x="32" y="23"/>
                  </a:cubicBezTo>
                  <a:cubicBezTo>
                    <a:pt x="32" y="23"/>
                    <a:pt x="32" y="23"/>
                    <a:pt x="32" y="22"/>
                  </a:cubicBezTo>
                  <a:cubicBezTo>
                    <a:pt x="30" y="19"/>
                    <a:pt x="30" y="19"/>
                    <a:pt x="30" y="19"/>
                  </a:cubicBezTo>
                  <a:cubicBezTo>
                    <a:pt x="29" y="17"/>
                    <a:pt x="28" y="16"/>
                    <a:pt x="27" y="15"/>
                  </a:cubicBezTo>
                  <a:cubicBezTo>
                    <a:pt x="27" y="14"/>
                    <a:pt x="27" y="14"/>
                    <a:pt x="27" y="14"/>
                  </a:cubicBezTo>
                  <a:cubicBezTo>
                    <a:pt x="27" y="13"/>
                    <a:pt x="27" y="13"/>
                    <a:pt x="26" y="12"/>
                  </a:cubicBezTo>
                  <a:cubicBezTo>
                    <a:pt x="26" y="12"/>
                    <a:pt x="26" y="11"/>
                    <a:pt x="26" y="10"/>
                  </a:cubicBezTo>
                  <a:cubicBezTo>
                    <a:pt x="25" y="10"/>
                    <a:pt x="25" y="9"/>
                    <a:pt x="25" y="8"/>
                  </a:cubicBezTo>
                  <a:cubicBezTo>
                    <a:pt x="25" y="7"/>
                    <a:pt x="25" y="6"/>
                    <a:pt x="25" y="6"/>
                  </a:cubicBezTo>
                  <a:cubicBezTo>
                    <a:pt x="25" y="7"/>
                    <a:pt x="25" y="9"/>
                    <a:pt x="25" y="10"/>
                  </a:cubicBezTo>
                  <a:cubicBezTo>
                    <a:pt x="25" y="11"/>
                    <a:pt x="26" y="12"/>
                    <a:pt x="26" y="13"/>
                  </a:cubicBezTo>
                  <a:close/>
                  <a:moveTo>
                    <a:pt x="18" y="12"/>
                  </a:moveTo>
                  <a:cubicBezTo>
                    <a:pt x="18" y="12"/>
                    <a:pt x="18" y="12"/>
                    <a:pt x="18" y="12"/>
                  </a:cubicBezTo>
                  <a:cubicBezTo>
                    <a:pt x="18" y="12"/>
                    <a:pt x="18" y="12"/>
                    <a:pt x="18" y="12"/>
                  </a:cubicBezTo>
                  <a:cubicBezTo>
                    <a:pt x="18" y="12"/>
                    <a:pt x="18" y="12"/>
                    <a:pt x="18" y="1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2297"/>
            <p:cNvSpPr>
              <a:spLocks/>
            </p:cNvSpPr>
            <p:nvPr/>
          </p:nvSpPr>
          <p:spPr bwMode="auto">
            <a:xfrm>
              <a:off x="4002041" y="5172105"/>
              <a:ext cx="139701" cy="107951"/>
            </a:xfrm>
            <a:custGeom>
              <a:avLst/>
              <a:gdLst>
                <a:gd name="T0" fmla="*/ 5 w 37"/>
                <a:gd name="T1" fmla="*/ 14 h 29"/>
                <a:gd name="T2" fmla="*/ 7 w 37"/>
                <a:gd name="T3" fmla="*/ 15 h 29"/>
                <a:gd name="T4" fmla="*/ 15 w 37"/>
                <a:gd name="T5" fmla="*/ 19 h 29"/>
                <a:gd name="T6" fmla="*/ 27 w 37"/>
                <a:gd name="T7" fmla="*/ 23 h 29"/>
                <a:gd name="T8" fmla="*/ 33 w 37"/>
                <a:gd name="T9" fmla="*/ 27 h 29"/>
                <a:gd name="T10" fmla="*/ 37 w 37"/>
                <a:gd name="T11" fmla="*/ 29 h 29"/>
                <a:gd name="T12" fmla="*/ 32 w 37"/>
                <a:gd name="T13" fmla="*/ 24 h 29"/>
                <a:gd name="T14" fmla="*/ 14 w 37"/>
                <a:gd name="T15" fmla="*/ 12 h 29"/>
                <a:gd name="T16" fmla="*/ 6 w 37"/>
                <a:gd name="T17" fmla="*/ 6 h 29"/>
                <a:gd name="T18" fmla="*/ 0 w 37"/>
                <a:gd name="T19" fmla="*/ 1 h 29"/>
                <a:gd name="T20" fmla="*/ 0 w 37"/>
                <a:gd name="T21" fmla="*/ 0 h 29"/>
                <a:gd name="T22" fmla="*/ 5 w 37"/>
                <a:gd name="T2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9">
                  <a:moveTo>
                    <a:pt x="5" y="14"/>
                  </a:moveTo>
                  <a:cubicBezTo>
                    <a:pt x="6" y="14"/>
                    <a:pt x="7" y="15"/>
                    <a:pt x="7" y="15"/>
                  </a:cubicBezTo>
                  <a:cubicBezTo>
                    <a:pt x="10" y="17"/>
                    <a:pt x="12" y="18"/>
                    <a:pt x="15" y="19"/>
                  </a:cubicBezTo>
                  <a:cubicBezTo>
                    <a:pt x="18" y="21"/>
                    <a:pt x="23" y="21"/>
                    <a:pt x="27" y="23"/>
                  </a:cubicBezTo>
                  <a:cubicBezTo>
                    <a:pt x="29" y="24"/>
                    <a:pt x="31" y="25"/>
                    <a:pt x="33" y="27"/>
                  </a:cubicBezTo>
                  <a:cubicBezTo>
                    <a:pt x="34" y="28"/>
                    <a:pt x="36" y="29"/>
                    <a:pt x="37" y="29"/>
                  </a:cubicBezTo>
                  <a:cubicBezTo>
                    <a:pt x="35" y="27"/>
                    <a:pt x="33" y="25"/>
                    <a:pt x="32" y="24"/>
                  </a:cubicBezTo>
                  <a:cubicBezTo>
                    <a:pt x="27" y="18"/>
                    <a:pt x="20" y="15"/>
                    <a:pt x="14" y="12"/>
                  </a:cubicBezTo>
                  <a:cubicBezTo>
                    <a:pt x="11" y="10"/>
                    <a:pt x="9" y="8"/>
                    <a:pt x="6" y="6"/>
                  </a:cubicBezTo>
                  <a:cubicBezTo>
                    <a:pt x="4" y="4"/>
                    <a:pt x="2" y="2"/>
                    <a:pt x="0" y="1"/>
                  </a:cubicBezTo>
                  <a:cubicBezTo>
                    <a:pt x="0" y="1"/>
                    <a:pt x="0" y="1"/>
                    <a:pt x="0" y="0"/>
                  </a:cubicBezTo>
                  <a:cubicBezTo>
                    <a:pt x="3" y="5"/>
                    <a:pt x="4" y="9"/>
                    <a:pt x="5"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13" name="Picture 2298"/>
            <p:cNvPicPr>
              <a:picLocks noChangeAspect="1" noChangeArrowheads="1"/>
            </p:cNvPicPr>
            <p:nvPr/>
          </p:nvPicPr>
          <p:blipFill>
            <a:blip r:embed="rId93" cstate="screen">
              <a:extLst>
                <a:ext uri="{28A0092B-C50C-407E-A947-70E740481C1C}">
                  <a14:useLocalDpi xmlns:a14="http://schemas.microsoft.com/office/drawing/2010/main"/>
                </a:ext>
              </a:extLst>
            </a:blip>
            <a:srcRect/>
            <a:stretch>
              <a:fillRect/>
            </a:stretch>
          </p:blipFill>
          <p:spPr bwMode="auto">
            <a:xfrm>
              <a:off x="4006803" y="5210205"/>
              <a:ext cx="147638"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4" name="Picture 2299"/>
            <p:cNvPicPr>
              <a:picLocks noChangeAspect="1" noChangeArrowheads="1"/>
            </p:cNvPicPr>
            <p:nvPr/>
          </p:nvPicPr>
          <p:blipFill>
            <a:blip r:embed="rId94" cstate="screen">
              <a:extLst>
                <a:ext uri="{28A0092B-C50C-407E-A947-70E740481C1C}">
                  <a14:useLocalDpi xmlns:a14="http://schemas.microsoft.com/office/drawing/2010/main"/>
                </a:ext>
              </a:extLst>
            </a:blip>
            <a:srcRect/>
            <a:stretch>
              <a:fillRect/>
            </a:stretch>
          </p:blipFill>
          <p:spPr bwMode="auto">
            <a:xfrm>
              <a:off x="3987753" y="5156230"/>
              <a:ext cx="192089"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5" name="Freeform 2300"/>
            <p:cNvSpPr>
              <a:spLocks/>
            </p:cNvSpPr>
            <p:nvPr/>
          </p:nvSpPr>
          <p:spPr bwMode="auto">
            <a:xfrm>
              <a:off x="4040141" y="5180043"/>
              <a:ext cx="52388" cy="55563"/>
            </a:xfrm>
            <a:custGeom>
              <a:avLst/>
              <a:gdLst>
                <a:gd name="T0" fmla="*/ 6 w 14"/>
                <a:gd name="T1" fmla="*/ 9 h 15"/>
                <a:gd name="T2" fmla="*/ 14 w 14"/>
                <a:gd name="T3" fmla="*/ 15 h 15"/>
                <a:gd name="T4" fmla="*/ 10 w 14"/>
                <a:gd name="T5" fmla="*/ 11 h 15"/>
                <a:gd name="T6" fmla="*/ 10 w 14"/>
                <a:gd name="T7" fmla="*/ 5 h 15"/>
                <a:gd name="T8" fmla="*/ 11 w 14"/>
                <a:gd name="T9" fmla="*/ 1 h 15"/>
                <a:gd name="T10" fmla="*/ 0 w 14"/>
                <a:gd name="T11" fmla="*/ 0 h 15"/>
                <a:gd name="T12" fmla="*/ 6 w 14"/>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6" y="9"/>
                  </a:moveTo>
                  <a:cubicBezTo>
                    <a:pt x="8" y="12"/>
                    <a:pt x="11" y="13"/>
                    <a:pt x="14" y="15"/>
                  </a:cubicBezTo>
                  <a:cubicBezTo>
                    <a:pt x="13" y="14"/>
                    <a:pt x="11" y="12"/>
                    <a:pt x="10" y="11"/>
                  </a:cubicBezTo>
                  <a:cubicBezTo>
                    <a:pt x="9" y="9"/>
                    <a:pt x="10" y="7"/>
                    <a:pt x="10" y="5"/>
                  </a:cubicBezTo>
                  <a:cubicBezTo>
                    <a:pt x="11" y="4"/>
                    <a:pt x="11" y="3"/>
                    <a:pt x="11" y="1"/>
                  </a:cubicBezTo>
                  <a:cubicBezTo>
                    <a:pt x="7" y="1"/>
                    <a:pt x="3" y="1"/>
                    <a:pt x="0" y="0"/>
                  </a:cubicBezTo>
                  <a:cubicBezTo>
                    <a:pt x="0" y="4"/>
                    <a:pt x="4" y="7"/>
                    <a:pt x="6"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2301"/>
            <p:cNvSpPr>
              <a:spLocks/>
            </p:cNvSpPr>
            <p:nvPr/>
          </p:nvSpPr>
          <p:spPr bwMode="auto">
            <a:xfrm>
              <a:off x="4048078" y="5273706"/>
              <a:ext cx="153988" cy="63500"/>
            </a:xfrm>
            <a:custGeom>
              <a:avLst/>
              <a:gdLst>
                <a:gd name="T0" fmla="*/ 25 w 41"/>
                <a:gd name="T1" fmla="*/ 2 h 17"/>
                <a:gd name="T2" fmla="*/ 19 w 41"/>
                <a:gd name="T3" fmla="*/ 2 h 17"/>
                <a:gd name="T4" fmla="*/ 13 w 41"/>
                <a:gd name="T5" fmla="*/ 3 h 17"/>
                <a:gd name="T6" fmla="*/ 0 w 41"/>
                <a:gd name="T7" fmla="*/ 0 h 17"/>
                <a:gd name="T8" fmla="*/ 0 w 41"/>
                <a:gd name="T9" fmla="*/ 0 h 17"/>
                <a:gd name="T10" fmla="*/ 13 w 41"/>
                <a:gd name="T11" fmla="*/ 8 h 17"/>
                <a:gd name="T12" fmla="*/ 26 w 41"/>
                <a:gd name="T13" fmla="*/ 4 h 17"/>
                <a:gd name="T14" fmla="*/ 33 w 41"/>
                <a:gd name="T15" fmla="*/ 10 h 17"/>
                <a:gd name="T16" fmla="*/ 36 w 41"/>
                <a:gd name="T17" fmla="*/ 15 h 17"/>
                <a:gd name="T18" fmla="*/ 41 w 41"/>
                <a:gd name="T19" fmla="*/ 17 h 17"/>
                <a:gd name="T20" fmla="*/ 41 w 41"/>
                <a:gd name="T21" fmla="*/ 16 h 17"/>
                <a:gd name="T22" fmla="*/ 37 w 41"/>
                <a:gd name="T23" fmla="*/ 14 h 17"/>
                <a:gd name="T24" fmla="*/ 33 w 41"/>
                <a:gd name="T25" fmla="*/ 9 h 17"/>
                <a:gd name="T26" fmla="*/ 27 w 41"/>
                <a:gd name="T27" fmla="*/ 4 h 17"/>
                <a:gd name="T28" fmla="*/ 25 w 41"/>
                <a:gd name="T2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7">
                  <a:moveTo>
                    <a:pt x="25" y="2"/>
                  </a:moveTo>
                  <a:cubicBezTo>
                    <a:pt x="23" y="2"/>
                    <a:pt x="21" y="2"/>
                    <a:pt x="19" y="2"/>
                  </a:cubicBezTo>
                  <a:cubicBezTo>
                    <a:pt x="17" y="2"/>
                    <a:pt x="15" y="3"/>
                    <a:pt x="13" y="3"/>
                  </a:cubicBezTo>
                  <a:cubicBezTo>
                    <a:pt x="8" y="3"/>
                    <a:pt x="4" y="3"/>
                    <a:pt x="0" y="0"/>
                  </a:cubicBezTo>
                  <a:cubicBezTo>
                    <a:pt x="0" y="0"/>
                    <a:pt x="0" y="0"/>
                    <a:pt x="0" y="0"/>
                  </a:cubicBezTo>
                  <a:cubicBezTo>
                    <a:pt x="3" y="4"/>
                    <a:pt x="8" y="6"/>
                    <a:pt x="13" y="8"/>
                  </a:cubicBezTo>
                  <a:cubicBezTo>
                    <a:pt x="16" y="8"/>
                    <a:pt x="23" y="8"/>
                    <a:pt x="26" y="4"/>
                  </a:cubicBezTo>
                  <a:cubicBezTo>
                    <a:pt x="30" y="5"/>
                    <a:pt x="31" y="8"/>
                    <a:pt x="33" y="10"/>
                  </a:cubicBezTo>
                  <a:cubicBezTo>
                    <a:pt x="34" y="12"/>
                    <a:pt x="35" y="13"/>
                    <a:pt x="36" y="15"/>
                  </a:cubicBezTo>
                  <a:cubicBezTo>
                    <a:pt x="38" y="16"/>
                    <a:pt x="39" y="16"/>
                    <a:pt x="41" y="17"/>
                  </a:cubicBezTo>
                  <a:cubicBezTo>
                    <a:pt x="41" y="17"/>
                    <a:pt x="41" y="16"/>
                    <a:pt x="41" y="16"/>
                  </a:cubicBezTo>
                  <a:cubicBezTo>
                    <a:pt x="40" y="15"/>
                    <a:pt x="38" y="15"/>
                    <a:pt x="37" y="14"/>
                  </a:cubicBezTo>
                  <a:cubicBezTo>
                    <a:pt x="35" y="13"/>
                    <a:pt x="34" y="11"/>
                    <a:pt x="33" y="9"/>
                  </a:cubicBezTo>
                  <a:cubicBezTo>
                    <a:pt x="31" y="7"/>
                    <a:pt x="29" y="4"/>
                    <a:pt x="27" y="4"/>
                  </a:cubicBezTo>
                  <a:cubicBezTo>
                    <a:pt x="26" y="3"/>
                    <a:pt x="26" y="3"/>
                    <a:pt x="25" y="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2302"/>
            <p:cNvSpPr>
              <a:spLocks noEditPoints="1"/>
            </p:cNvSpPr>
            <p:nvPr/>
          </p:nvSpPr>
          <p:spPr bwMode="auto">
            <a:xfrm>
              <a:off x="4009978" y="5180043"/>
              <a:ext cx="139701" cy="107951"/>
            </a:xfrm>
            <a:custGeom>
              <a:avLst/>
              <a:gdLst>
                <a:gd name="T0" fmla="*/ 26 w 37"/>
                <a:gd name="T1" fmla="*/ 14 h 29"/>
                <a:gd name="T2" fmla="*/ 28 w 37"/>
                <a:gd name="T3" fmla="*/ 18 h 29"/>
                <a:gd name="T4" fmla="*/ 24 w 37"/>
                <a:gd name="T5" fmla="*/ 15 h 29"/>
                <a:gd name="T6" fmla="*/ 21 w 37"/>
                <a:gd name="T7" fmla="*/ 13 h 29"/>
                <a:gd name="T8" fmla="*/ 19 w 37"/>
                <a:gd name="T9" fmla="*/ 11 h 29"/>
                <a:gd name="T10" fmla="*/ 18 w 37"/>
                <a:gd name="T11" fmla="*/ 8 h 29"/>
                <a:gd name="T12" fmla="*/ 18 w 37"/>
                <a:gd name="T13" fmla="*/ 7 h 29"/>
                <a:gd name="T14" fmla="*/ 19 w 37"/>
                <a:gd name="T15" fmla="*/ 4 h 29"/>
                <a:gd name="T16" fmla="*/ 18 w 37"/>
                <a:gd name="T17" fmla="*/ 6 h 29"/>
                <a:gd name="T18" fmla="*/ 18 w 37"/>
                <a:gd name="T19" fmla="*/ 7 h 29"/>
                <a:gd name="T20" fmla="*/ 18 w 37"/>
                <a:gd name="T21" fmla="*/ 10 h 29"/>
                <a:gd name="T22" fmla="*/ 18 w 37"/>
                <a:gd name="T23" fmla="*/ 12 h 29"/>
                <a:gd name="T24" fmla="*/ 17 w 37"/>
                <a:gd name="T25" fmla="*/ 11 h 29"/>
                <a:gd name="T26" fmla="*/ 12 w 37"/>
                <a:gd name="T27" fmla="*/ 8 h 29"/>
                <a:gd name="T28" fmla="*/ 10 w 37"/>
                <a:gd name="T29" fmla="*/ 5 h 29"/>
                <a:gd name="T30" fmla="*/ 8 w 37"/>
                <a:gd name="T31" fmla="*/ 1 h 29"/>
                <a:gd name="T32" fmla="*/ 12 w 37"/>
                <a:gd name="T33" fmla="*/ 8 h 29"/>
                <a:gd name="T34" fmla="*/ 11 w 37"/>
                <a:gd name="T35" fmla="*/ 9 h 29"/>
                <a:gd name="T36" fmla="*/ 4 w 37"/>
                <a:gd name="T37" fmla="*/ 4 h 29"/>
                <a:gd name="T38" fmla="*/ 8 w 37"/>
                <a:gd name="T39" fmla="*/ 8 h 29"/>
                <a:gd name="T40" fmla="*/ 13 w 37"/>
                <a:gd name="T41" fmla="*/ 11 h 29"/>
                <a:gd name="T42" fmla="*/ 23 w 37"/>
                <a:gd name="T43" fmla="*/ 16 h 29"/>
                <a:gd name="T44" fmla="*/ 28 w 37"/>
                <a:gd name="T45" fmla="*/ 20 h 29"/>
                <a:gd name="T46" fmla="*/ 31 w 37"/>
                <a:gd name="T47" fmla="*/ 24 h 29"/>
                <a:gd name="T48" fmla="*/ 26 w 37"/>
                <a:gd name="T49" fmla="*/ 21 h 29"/>
                <a:gd name="T50" fmla="*/ 20 w 37"/>
                <a:gd name="T51" fmla="*/ 19 h 29"/>
                <a:gd name="T52" fmla="*/ 12 w 37"/>
                <a:gd name="T53" fmla="*/ 17 h 29"/>
                <a:gd name="T54" fmla="*/ 5 w 37"/>
                <a:gd name="T55" fmla="*/ 13 h 29"/>
                <a:gd name="T56" fmla="*/ 16 w 37"/>
                <a:gd name="T57" fmla="*/ 19 h 29"/>
                <a:gd name="T58" fmla="*/ 24 w 37"/>
                <a:gd name="T59" fmla="*/ 21 h 29"/>
                <a:gd name="T60" fmla="*/ 27 w 37"/>
                <a:gd name="T61" fmla="*/ 23 h 29"/>
                <a:gd name="T62" fmla="*/ 33 w 37"/>
                <a:gd name="T63" fmla="*/ 26 h 29"/>
                <a:gd name="T64" fmla="*/ 33 w 37"/>
                <a:gd name="T65" fmla="*/ 27 h 29"/>
                <a:gd name="T66" fmla="*/ 26 w 37"/>
                <a:gd name="T67" fmla="*/ 27 h 29"/>
                <a:gd name="T68" fmla="*/ 17 w 37"/>
                <a:gd name="T69" fmla="*/ 28 h 29"/>
                <a:gd name="T70" fmla="*/ 12 w 37"/>
                <a:gd name="T71" fmla="*/ 26 h 29"/>
                <a:gd name="T72" fmla="*/ 20 w 37"/>
                <a:gd name="T73" fmla="*/ 29 h 29"/>
                <a:gd name="T74" fmla="*/ 22 w 37"/>
                <a:gd name="T75" fmla="*/ 28 h 29"/>
                <a:gd name="T76" fmla="*/ 29 w 37"/>
                <a:gd name="T77" fmla="*/ 28 h 29"/>
                <a:gd name="T78" fmla="*/ 34 w 37"/>
                <a:gd name="T79" fmla="*/ 28 h 29"/>
                <a:gd name="T80" fmla="*/ 36 w 37"/>
                <a:gd name="T81" fmla="*/ 29 h 29"/>
                <a:gd name="T82" fmla="*/ 34 w 37"/>
                <a:gd name="T83" fmla="*/ 26 h 29"/>
                <a:gd name="T84" fmla="*/ 33 w 37"/>
                <a:gd name="T85" fmla="*/ 24 h 29"/>
                <a:gd name="T86" fmla="*/ 33 w 37"/>
                <a:gd name="T87" fmla="*/ 22 h 29"/>
                <a:gd name="T88" fmla="*/ 34 w 37"/>
                <a:gd name="T89" fmla="*/ 21 h 29"/>
                <a:gd name="T90" fmla="*/ 33 w 37"/>
                <a:gd name="T91" fmla="*/ 17 h 29"/>
                <a:gd name="T92" fmla="*/ 33 w 37"/>
                <a:gd name="T93" fmla="*/ 14 h 29"/>
                <a:gd name="T94" fmla="*/ 33 w 37"/>
                <a:gd name="T95" fmla="*/ 17 h 29"/>
                <a:gd name="T96" fmla="*/ 33 w 37"/>
                <a:gd name="T97" fmla="*/ 21 h 29"/>
                <a:gd name="T98" fmla="*/ 33 w 37"/>
                <a:gd name="T99" fmla="*/ 22 h 29"/>
                <a:gd name="T100" fmla="*/ 32 w 37"/>
                <a:gd name="T101" fmla="*/ 23 h 29"/>
                <a:gd name="T102" fmla="*/ 29 w 37"/>
                <a:gd name="T103" fmla="*/ 19 h 29"/>
                <a:gd name="T104" fmla="*/ 27 w 37"/>
                <a:gd name="T105" fmla="*/ 13 h 29"/>
                <a:gd name="T106" fmla="*/ 25 w 37"/>
                <a:gd name="T107" fmla="*/ 10 h 29"/>
                <a:gd name="T108" fmla="*/ 25 w 37"/>
                <a:gd name="T109" fmla="*/ 6 h 29"/>
                <a:gd name="T110" fmla="*/ 26 w 37"/>
                <a:gd name="T111" fmla="*/ 13 h 29"/>
                <a:gd name="T112" fmla="*/ 18 w 37"/>
                <a:gd name="T113" fmla="*/ 12 h 29"/>
                <a:gd name="T114" fmla="*/ 18 w 37"/>
                <a:gd name="T115"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9">
                  <a:moveTo>
                    <a:pt x="26" y="13"/>
                  </a:moveTo>
                  <a:cubicBezTo>
                    <a:pt x="26" y="13"/>
                    <a:pt x="26" y="13"/>
                    <a:pt x="26" y="14"/>
                  </a:cubicBezTo>
                  <a:cubicBezTo>
                    <a:pt x="27" y="15"/>
                    <a:pt x="27" y="15"/>
                    <a:pt x="27" y="15"/>
                  </a:cubicBezTo>
                  <a:cubicBezTo>
                    <a:pt x="27" y="16"/>
                    <a:pt x="28" y="17"/>
                    <a:pt x="28" y="18"/>
                  </a:cubicBezTo>
                  <a:cubicBezTo>
                    <a:pt x="28" y="18"/>
                    <a:pt x="27" y="17"/>
                    <a:pt x="27" y="17"/>
                  </a:cubicBezTo>
                  <a:cubicBezTo>
                    <a:pt x="26" y="16"/>
                    <a:pt x="25" y="16"/>
                    <a:pt x="24" y="15"/>
                  </a:cubicBezTo>
                  <a:cubicBezTo>
                    <a:pt x="23" y="15"/>
                    <a:pt x="22" y="14"/>
                    <a:pt x="21" y="14"/>
                  </a:cubicBezTo>
                  <a:cubicBezTo>
                    <a:pt x="21" y="14"/>
                    <a:pt x="21" y="14"/>
                    <a:pt x="21" y="13"/>
                  </a:cubicBezTo>
                  <a:cubicBezTo>
                    <a:pt x="21" y="13"/>
                    <a:pt x="20" y="13"/>
                    <a:pt x="20" y="12"/>
                  </a:cubicBezTo>
                  <a:cubicBezTo>
                    <a:pt x="19" y="12"/>
                    <a:pt x="19" y="12"/>
                    <a:pt x="19" y="11"/>
                  </a:cubicBezTo>
                  <a:cubicBezTo>
                    <a:pt x="18" y="11"/>
                    <a:pt x="18" y="10"/>
                    <a:pt x="18" y="10"/>
                  </a:cubicBezTo>
                  <a:cubicBezTo>
                    <a:pt x="18" y="9"/>
                    <a:pt x="18" y="8"/>
                    <a:pt x="18" y="8"/>
                  </a:cubicBezTo>
                  <a:cubicBezTo>
                    <a:pt x="18" y="7"/>
                    <a:pt x="18" y="7"/>
                    <a:pt x="18" y="7"/>
                  </a:cubicBezTo>
                  <a:cubicBezTo>
                    <a:pt x="18" y="7"/>
                    <a:pt x="18" y="7"/>
                    <a:pt x="18" y="7"/>
                  </a:cubicBezTo>
                  <a:cubicBezTo>
                    <a:pt x="18" y="7"/>
                    <a:pt x="18" y="6"/>
                    <a:pt x="18" y="6"/>
                  </a:cubicBezTo>
                  <a:cubicBezTo>
                    <a:pt x="18" y="5"/>
                    <a:pt x="18" y="5"/>
                    <a:pt x="19" y="4"/>
                  </a:cubicBezTo>
                  <a:cubicBezTo>
                    <a:pt x="19" y="4"/>
                    <a:pt x="19" y="3"/>
                    <a:pt x="19" y="2"/>
                  </a:cubicBezTo>
                  <a:cubicBezTo>
                    <a:pt x="19" y="4"/>
                    <a:pt x="18" y="5"/>
                    <a:pt x="18" y="6"/>
                  </a:cubicBezTo>
                  <a:cubicBezTo>
                    <a:pt x="18" y="6"/>
                    <a:pt x="18" y="6"/>
                    <a:pt x="18" y="7"/>
                  </a:cubicBezTo>
                  <a:cubicBezTo>
                    <a:pt x="18" y="7"/>
                    <a:pt x="18" y="7"/>
                    <a:pt x="18" y="7"/>
                  </a:cubicBezTo>
                  <a:cubicBezTo>
                    <a:pt x="18" y="8"/>
                    <a:pt x="18" y="8"/>
                    <a:pt x="18" y="8"/>
                  </a:cubicBezTo>
                  <a:cubicBezTo>
                    <a:pt x="18" y="8"/>
                    <a:pt x="18" y="9"/>
                    <a:pt x="18" y="10"/>
                  </a:cubicBezTo>
                  <a:cubicBezTo>
                    <a:pt x="18" y="10"/>
                    <a:pt x="18" y="11"/>
                    <a:pt x="18" y="12"/>
                  </a:cubicBezTo>
                  <a:cubicBezTo>
                    <a:pt x="18" y="12"/>
                    <a:pt x="18" y="12"/>
                    <a:pt x="18" y="12"/>
                  </a:cubicBezTo>
                  <a:cubicBezTo>
                    <a:pt x="18" y="12"/>
                    <a:pt x="18" y="12"/>
                    <a:pt x="17" y="12"/>
                  </a:cubicBezTo>
                  <a:cubicBezTo>
                    <a:pt x="17" y="11"/>
                    <a:pt x="17" y="11"/>
                    <a:pt x="17" y="11"/>
                  </a:cubicBezTo>
                  <a:cubicBezTo>
                    <a:pt x="16" y="11"/>
                    <a:pt x="16" y="10"/>
                    <a:pt x="15" y="10"/>
                  </a:cubicBezTo>
                  <a:cubicBezTo>
                    <a:pt x="14" y="9"/>
                    <a:pt x="13" y="9"/>
                    <a:pt x="12" y="8"/>
                  </a:cubicBezTo>
                  <a:cubicBezTo>
                    <a:pt x="12" y="7"/>
                    <a:pt x="11" y="7"/>
                    <a:pt x="11" y="6"/>
                  </a:cubicBezTo>
                  <a:cubicBezTo>
                    <a:pt x="11" y="6"/>
                    <a:pt x="10" y="5"/>
                    <a:pt x="10" y="5"/>
                  </a:cubicBezTo>
                  <a:cubicBezTo>
                    <a:pt x="10" y="4"/>
                    <a:pt x="9" y="4"/>
                    <a:pt x="9" y="3"/>
                  </a:cubicBezTo>
                  <a:cubicBezTo>
                    <a:pt x="9" y="3"/>
                    <a:pt x="8" y="2"/>
                    <a:pt x="8" y="1"/>
                  </a:cubicBezTo>
                  <a:cubicBezTo>
                    <a:pt x="8" y="3"/>
                    <a:pt x="9" y="4"/>
                    <a:pt x="10" y="5"/>
                  </a:cubicBezTo>
                  <a:cubicBezTo>
                    <a:pt x="10" y="6"/>
                    <a:pt x="11" y="7"/>
                    <a:pt x="12" y="8"/>
                  </a:cubicBezTo>
                  <a:cubicBezTo>
                    <a:pt x="12" y="9"/>
                    <a:pt x="13" y="9"/>
                    <a:pt x="13" y="10"/>
                  </a:cubicBezTo>
                  <a:cubicBezTo>
                    <a:pt x="13" y="9"/>
                    <a:pt x="12" y="9"/>
                    <a:pt x="11" y="9"/>
                  </a:cubicBezTo>
                  <a:cubicBezTo>
                    <a:pt x="10" y="8"/>
                    <a:pt x="9" y="8"/>
                    <a:pt x="9" y="7"/>
                  </a:cubicBezTo>
                  <a:cubicBezTo>
                    <a:pt x="7" y="6"/>
                    <a:pt x="5" y="5"/>
                    <a:pt x="4" y="4"/>
                  </a:cubicBezTo>
                  <a:cubicBezTo>
                    <a:pt x="2" y="2"/>
                    <a:pt x="1" y="1"/>
                    <a:pt x="0" y="0"/>
                  </a:cubicBezTo>
                  <a:cubicBezTo>
                    <a:pt x="2" y="3"/>
                    <a:pt x="5" y="5"/>
                    <a:pt x="8" y="8"/>
                  </a:cubicBezTo>
                  <a:cubicBezTo>
                    <a:pt x="9" y="8"/>
                    <a:pt x="10" y="9"/>
                    <a:pt x="11" y="9"/>
                  </a:cubicBezTo>
                  <a:cubicBezTo>
                    <a:pt x="12" y="10"/>
                    <a:pt x="12" y="10"/>
                    <a:pt x="13" y="11"/>
                  </a:cubicBezTo>
                  <a:cubicBezTo>
                    <a:pt x="15" y="12"/>
                    <a:pt x="17" y="12"/>
                    <a:pt x="18" y="13"/>
                  </a:cubicBezTo>
                  <a:cubicBezTo>
                    <a:pt x="20" y="14"/>
                    <a:pt x="22" y="15"/>
                    <a:pt x="23" y="16"/>
                  </a:cubicBezTo>
                  <a:cubicBezTo>
                    <a:pt x="24" y="17"/>
                    <a:pt x="25" y="17"/>
                    <a:pt x="26" y="18"/>
                  </a:cubicBezTo>
                  <a:cubicBezTo>
                    <a:pt x="27" y="18"/>
                    <a:pt x="27" y="19"/>
                    <a:pt x="28" y="20"/>
                  </a:cubicBezTo>
                  <a:cubicBezTo>
                    <a:pt x="28" y="20"/>
                    <a:pt x="29" y="21"/>
                    <a:pt x="30" y="22"/>
                  </a:cubicBezTo>
                  <a:cubicBezTo>
                    <a:pt x="30" y="23"/>
                    <a:pt x="30" y="23"/>
                    <a:pt x="31" y="24"/>
                  </a:cubicBezTo>
                  <a:cubicBezTo>
                    <a:pt x="30" y="23"/>
                    <a:pt x="29" y="23"/>
                    <a:pt x="28" y="22"/>
                  </a:cubicBezTo>
                  <a:cubicBezTo>
                    <a:pt x="27" y="22"/>
                    <a:pt x="27" y="21"/>
                    <a:pt x="26" y="21"/>
                  </a:cubicBezTo>
                  <a:cubicBezTo>
                    <a:pt x="25" y="21"/>
                    <a:pt x="25" y="20"/>
                    <a:pt x="24" y="20"/>
                  </a:cubicBezTo>
                  <a:cubicBezTo>
                    <a:pt x="23" y="20"/>
                    <a:pt x="21" y="19"/>
                    <a:pt x="20" y="19"/>
                  </a:cubicBezTo>
                  <a:cubicBezTo>
                    <a:pt x="19" y="19"/>
                    <a:pt x="17" y="18"/>
                    <a:pt x="16" y="18"/>
                  </a:cubicBezTo>
                  <a:cubicBezTo>
                    <a:pt x="15" y="18"/>
                    <a:pt x="13" y="17"/>
                    <a:pt x="12" y="17"/>
                  </a:cubicBezTo>
                  <a:cubicBezTo>
                    <a:pt x="11" y="16"/>
                    <a:pt x="9" y="16"/>
                    <a:pt x="8" y="15"/>
                  </a:cubicBezTo>
                  <a:cubicBezTo>
                    <a:pt x="7" y="14"/>
                    <a:pt x="6" y="14"/>
                    <a:pt x="5" y="13"/>
                  </a:cubicBezTo>
                  <a:cubicBezTo>
                    <a:pt x="7" y="15"/>
                    <a:pt x="9" y="16"/>
                    <a:pt x="12" y="17"/>
                  </a:cubicBezTo>
                  <a:cubicBezTo>
                    <a:pt x="13" y="18"/>
                    <a:pt x="14" y="18"/>
                    <a:pt x="16" y="19"/>
                  </a:cubicBezTo>
                  <a:cubicBezTo>
                    <a:pt x="17" y="19"/>
                    <a:pt x="18" y="19"/>
                    <a:pt x="20" y="20"/>
                  </a:cubicBezTo>
                  <a:cubicBezTo>
                    <a:pt x="21" y="20"/>
                    <a:pt x="23" y="20"/>
                    <a:pt x="24" y="21"/>
                  </a:cubicBezTo>
                  <a:cubicBezTo>
                    <a:pt x="24" y="21"/>
                    <a:pt x="25" y="21"/>
                    <a:pt x="26" y="22"/>
                  </a:cubicBezTo>
                  <a:cubicBezTo>
                    <a:pt x="26" y="22"/>
                    <a:pt x="27" y="22"/>
                    <a:pt x="27" y="23"/>
                  </a:cubicBezTo>
                  <a:cubicBezTo>
                    <a:pt x="29" y="23"/>
                    <a:pt x="30" y="24"/>
                    <a:pt x="31" y="25"/>
                  </a:cubicBezTo>
                  <a:cubicBezTo>
                    <a:pt x="31" y="25"/>
                    <a:pt x="32" y="26"/>
                    <a:pt x="33" y="26"/>
                  </a:cubicBezTo>
                  <a:cubicBezTo>
                    <a:pt x="33" y="26"/>
                    <a:pt x="33" y="27"/>
                    <a:pt x="33" y="27"/>
                  </a:cubicBezTo>
                  <a:cubicBezTo>
                    <a:pt x="33" y="27"/>
                    <a:pt x="33" y="27"/>
                    <a:pt x="33" y="27"/>
                  </a:cubicBezTo>
                  <a:cubicBezTo>
                    <a:pt x="32" y="27"/>
                    <a:pt x="30" y="27"/>
                    <a:pt x="29" y="27"/>
                  </a:cubicBezTo>
                  <a:cubicBezTo>
                    <a:pt x="28" y="27"/>
                    <a:pt x="27" y="27"/>
                    <a:pt x="26" y="27"/>
                  </a:cubicBezTo>
                  <a:cubicBezTo>
                    <a:pt x="25" y="27"/>
                    <a:pt x="24" y="27"/>
                    <a:pt x="23" y="28"/>
                  </a:cubicBezTo>
                  <a:cubicBezTo>
                    <a:pt x="21" y="28"/>
                    <a:pt x="19" y="28"/>
                    <a:pt x="17" y="28"/>
                  </a:cubicBezTo>
                  <a:cubicBezTo>
                    <a:pt x="16" y="27"/>
                    <a:pt x="15" y="27"/>
                    <a:pt x="14" y="27"/>
                  </a:cubicBezTo>
                  <a:cubicBezTo>
                    <a:pt x="13" y="27"/>
                    <a:pt x="12" y="26"/>
                    <a:pt x="12" y="26"/>
                  </a:cubicBezTo>
                  <a:cubicBezTo>
                    <a:pt x="13" y="27"/>
                    <a:pt x="15" y="28"/>
                    <a:pt x="17" y="28"/>
                  </a:cubicBezTo>
                  <a:cubicBezTo>
                    <a:pt x="18" y="28"/>
                    <a:pt x="19" y="28"/>
                    <a:pt x="20" y="29"/>
                  </a:cubicBezTo>
                  <a:cubicBezTo>
                    <a:pt x="21" y="29"/>
                    <a:pt x="21" y="29"/>
                    <a:pt x="22" y="28"/>
                  </a:cubicBezTo>
                  <a:cubicBezTo>
                    <a:pt x="22" y="28"/>
                    <a:pt x="22" y="28"/>
                    <a:pt x="22" y="28"/>
                  </a:cubicBezTo>
                  <a:cubicBezTo>
                    <a:pt x="23" y="28"/>
                    <a:pt x="23" y="28"/>
                    <a:pt x="23" y="28"/>
                  </a:cubicBezTo>
                  <a:cubicBezTo>
                    <a:pt x="25" y="28"/>
                    <a:pt x="27" y="28"/>
                    <a:pt x="29" y="28"/>
                  </a:cubicBezTo>
                  <a:cubicBezTo>
                    <a:pt x="30" y="28"/>
                    <a:pt x="31" y="28"/>
                    <a:pt x="32" y="28"/>
                  </a:cubicBezTo>
                  <a:cubicBezTo>
                    <a:pt x="33" y="28"/>
                    <a:pt x="33" y="28"/>
                    <a:pt x="34" y="28"/>
                  </a:cubicBezTo>
                  <a:cubicBezTo>
                    <a:pt x="35" y="28"/>
                    <a:pt x="35" y="28"/>
                    <a:pt x="35" y="29"/>
                  </a:cubicBezTo>
                  <a:cubicBezTo>
                    <a:pt x="36" y="29"/>
                    <a:pt x="36" y="29"/>
                    <a:pt x="36" y="29"/>
                  </a:cubicBezTo>
                  <a:cubicBezTo>
                    <a:pt x="37" y="28"/>
                    <a:pt x="37" y="28"/>
                    <a:pt x="36" y="28"/>
                  </a:cubicBezTo>
                  <a:cubicBezTo>
                    <a:pt x="36" y="27"/>
                    <a:pt x="35" y="26"/>
                    <a:pt x="34" y="26"/>
                  </a:cubicBezTo>
                  <a:cubicBezTo>
                    <a:pt x="34" y="25"/>
                    <a:pt x="33" y="25"/>
                    <a:pt x="33" y="24"/>
                  </a:cubicBezTo>
                  <a:cubicBezTo>
                    <a:pt x="33" y="24"/>
                    <a:pt x="33" y="24"/>
                    <a:pt x="33" y="24"/>
                  </a:cubicBezTo>
                  <a:cubicBezTo>
                    <a:pt x="33" y="24"/>
                    <a:pt x="33" y="23"/>
                    <a:pt x="33" y="23"/>
                  </a:cubicBezTo>
                  <a:cubicBezTo>
                    <a:pt x="33" y="22"/>
                    <a:pt x="33" y="22"/>
                    <a:pt x="33" y="22"/>
                  </a:cubicBezTo>
                  <a:cubicBezTo>
                    <a:pt x="34" y="22"/>
                    <a:pt x="34" y="22"/>
                    <a:pt x="34" y="22"/>
                  </a:cubicBezTo>
                  <a:cubicBezTo>
                    <a:pt x="34" y="21"/>
                    <a:pt x="34" y="21"/>
                    <a:pt x="34" y="21"/>
                  </a:cubicBezTo>
                  <a:cubicBezTo>
                    <a:pt x="34" y="21"/>
                    <a:pt x="34" y="20"/>
                    <a:pt x="34" y="20"/>
                  </a:cubicBezTo>
                  <a:cubicBezTo>
                    <a:pt x="34" y="19"/>
                    <a:pt x="34" y="18"/>
                    <a:pt x="33" y="17"/>
                  </a:cubicBezTo>
                  <a:cubicBezTo>
                    <a:pt x="33" y="16"/>
                    <a:pt x="33" y="16"/>
                    <a:pt x="33" y="15"/>
                  </a:cubicBezTo>
                  <a:cubicBezTo>
                    <a:pt x="33" y="15"/>
                    <a:pt x="33" y="14"/>
                    <a:pt x="33" y="14"/>
                  </a:cubicBezTo>
                  <a:cubicBezTo>
                    <a:pt x="33" y="14"/>
                    <a:pt x="33" y="15"/>
                    <a:pt x="33" y="15"/>
                  </a:cubicBezTo>
                  <a:cubicBezTo>
                    <a:pt x="33" y="16"/>
                    <a:pt x="33" y="16"/>
                    <a:pt x="33" y="17"/>
                  </a:cubicBezTo>
                  <a:cubicBezTo>
                    <a:pt x="33" y="18"/>
                    <a:pt x="33" y="19"/>
                    <a:pt x="33" y="20"/>
                  </a:cubicBezTo>
                  <a:cubicBezTo>
                    <a:pt x="33" y="20"/>
                    <a:pt x="33" y="21"/>
                    <a:pt x="33" y="21"/>
                  </a:cubicBezTo>
                  <a:cubicBezTo>
                    <a:pt x="33" y="21"/>
                    <a:pt x="33" y="21"/>
                    <a:pt x="33" y="21"/>
                  </a:cubicBezTo>
                  <a:cubicBezTo>
                    <a:pt x="33" y="22"/>
                    <a:pt x="33" y="22"/>
                    <a:pt x="33" y="22"/>
                  </a:cubicBezTo>
                  <a:cubicBezTo>
                    <a:pt x="32" y="22"/>
                    <a:pt x="32" y="22"/>
                    <a:pt x="32" y="22"/>
                  </a:cubicBezTo>
                  <a:cubicBezTo>
                    <a:pt x="32" y="23"/>
                    <a:pt x="32" y="23"/>
                    <a:pt x="32" y="23"/>
                  </a:cubicBezTo>
                  <a:cubicBezTo>
                    <a:pt x="32" y="23"/>
                    <a:pt x="32" y="23"/>
                    <a:pt x="31" y="22"/>
                  </a:cubicBezTo>
                  <a:cubicBezTo>
                    <a:pt x="29" y="19"/>
                    <a:pt x="29" y="19"/>
                    <a:pt x="29" y="19"/>
                  </a:cubicBezTo>
                  <a:cubicBezTo>
                    <a:pt x="29" y="17"/>
                    <a:pt x="28" y="16"/>
                    <a:pt x="27" y="14"/>
                  </a:cubicBezTo>
                  <a:cubicBezTo>
                    <a:pt x="27" y="13"/>
                    <a:pt x="27" y="13"/>
                    <a:pt x="27" y="13"/>
                  </a:cubicBezTo>
                  <a:cubicBezTo>
                    <a:pt x="27" y="13"/>
                    <a:pt x="26" y="13"/>
                    <a:pt x="26" y="12"/>
                  </a:cubicBezTo>
                  <a:cubicBezTo>
                    <a:pt x="26" y="12"/>
                    <a:pt x="26" y="11"/>
                    <a:pt x="25" y="10"/>
                  </a:cubicBezTo>
                  <a:cubicBezTo>
                    <a:pt x="25" y="9"/>
                    <a:pt x="25" y="9"/>
                    <a:pt x="25" y="8"/>
                  </a:cubicBezTo>
                  <a:cubicBezTo>
                    <a:pt x="25" y="7"/>
                    <a:pt x="25" y="6"/>
                    <a:pt x="25" y="6"/>
                  </a:cubicBezTo>
                  <a:cubicBezTo>
                    <a:pt x="25" y="7"/>
                    <a:pt x="25" y="9"/>
                    <a:pt x="25" y="10"/>
                  </a:cubicBezTo>
                  <a:cubicBezTo>
                    <a:pt x="25" y="11"/>
                    <a:pt x="25" y="12"/>
                    <a:pt x="26" y="13"/>
                  </a:cubicBezTo>
                  <a:close/>
                  <a:moveTo>
                    <a:pt x="18" y="12"/>
                  </a:moveTo>
                  <a:cubicBezTo>
                    <a:pt x="18" y="12"/>
                    <a:pt x="18" y="12"/>
                    <a:pt x="18" y="12"/>
                  </a:cubicBezTo>
                  <a:cubicBezTo>
                    <a:pt x="18" y="12"/>
                    <a:pt x="18" y="12"/>
                    <a:pt x="18" y="12"/>
                  </a:cubicBezTo>
                  <a:cubicBezTo>
                    <a:pt x="18" y="12"/>
                    <a:pt x="18" y="12"/>
                    <a:pt x="18" y="1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2303"/>
            <p:cNvSpPr>
              <a:spLocks/>
            </p:cNvSpPr>
            <p:nvPr/>
          </p:nvSpPr>
          <p:spPr bwMode="auto">
            <a:xfrm>
              <a:off x="4073479" y="5630896"/>
              <a:ext cx="169864" cy="58738"/>
            </a:xfrm>
            <a:custGeom>
              <a:avLst/>
              <a:gdLst>
                <a:gd name="T0" fmla="*/ 10 w 45"/>
                <a:gd name="T1" fmla="*/ 11 h 16"/>
                <a:gd name="T2" fmla="*/ 12 w 45"/>
                <a:gd name="T3" fmla="*/ 12 h 16"/>
                <a:gd name="T4" fmla="*/ 20 w 45"/>
                <a:gd name="T5" fmla="*/ 13 h 16"/>
                <a:gd name="T6" fmla="*/ 33 w 45"/>
                <a:gd name="T7" fmla="*/ 13 h 16"/>
                <a:gd name="T8" fmla="*/ 40 w 45"/>
                <a:gd name="T9" fmla="*/ 15 h 16"/>
                <a:gd name="T10" fmla="*/ 45 w 45"/>
                <a:gd name="T11" fmla="*/ 16 h 16"/>
                <a:gd name="T12" fmla="*/ 38 w 45"/>
                <a:gd name="T13" fmla="*/ 12 h 16"/>
                <a:gd name="T14" fmla="*/ 17 w 45"/>
                <a:gd name="T15" fmla="*/ 6 h 16"/>
                <a:gd name="T16" fmla="*/ 8 w 45"/>
                <a:gd name="T17" fmla="*/ 3 h 16"/>
                <a:gd name="T18" fmla="*/ 0 w 45"/>
                <a:gd name="T19" fmla="*/ 0 h 16"/>
                <a:gd name="T20" fmla="*/ 0 w 45"/>
                <a:gd name="T21" fmla="*/ 0 h 16"/>
                <a:gd name="T22" fmla="*/ 10 w 45"/>
                <a:gd name="T2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16">
                  <a:moveTo>
                    <a:pt x="10" y="11"/>
                  </a:moveTo>
                  <a:cubicBezTo>
                    <a:pt x="10" y="12"/>
                    <a:pt x="11" y="12"/>
                    <a:pt x="12" y="12"/>
                  </a:cubicBezTo>
                  <a:cubicBezTo>
                    <a:pt x="15" y="13"/>
                    <a:pt x="17" y="13"/>
                    <a:pt x="20" y="13"/>
                  </a:cubicBezTo>
                  <a:cubicBezTo>
                    <a:pt x="24" y="14"/>
                    <a:pt x="29" y="13"/>
                    <a:pt x="33" y="13"/>
                  </a:cubicBezTo>
                  <a:cubicBezTo>
                    <a:pt x="35" y="13"/>
                    <a:pt x="38" y="13"/>
                    <a:pt x="40" y="15"/>
                  </a:cubicBezTo>
                  <a:cubicBezTo>
                    <a:pt x="42" y="15"/>
                    <a:pt x="43" y="16"/>
                    <a:pt x="45" y="16"/>
                  </a:cubicBezTo>
                  <a:cubicBezTo>
                    <a:pt x="42" y="15"/>
                    <a:pt x="39" y="13"/>
                    <a:pt x="38" y="12"/>
                  </a:cubicBezTo>
                  <a:cubicBezTo>
                    <a:pt x="32" y="8"/>
                    <a:pt x="24" y="8"/>
                    <a:pt x="17" y="6"/>
                  </a:cubicBezTo>
                  <a:cubicBezTo>
                    <a:pt x="14" y="6"/>
                    <a:pt x="11" y="4"/>
                    <a:pt x="8" y="3"/>
                  </a:cubicBezTo>
                  <a:cubicBezTo>
                    <a:pt x="6" y="3"/>
                    <a:pt x="3" y="1"/>
                    <a:pt x="0" y="0"/>
                  </a:cubicBezTo>
                  <a:cubicBezTo>
                    <a:pt x="0" y="0"/>
                    <a:pt x="0" y="0"/>
                    <a:pt x="0" y="0"/>
                  </a:cubicBezTo>
                  <a:cubicBezTo>
                    <a:pt x="4" y="3"/>
                    <a:pt x="7" y="7"/>
                    <a:pt x="10"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19" name="Picture 2305"/>
            <p:cNvPicPr>
              <a:picLocks noChangeAspect="1" noChangeArrowheads="1"/>
            </p:cNvPicPr>
            <p:nvPr/>
          </p:nvPicPr>
          <p:blipFill>
            <a:blip r:embed="rId95" cstate="screen">
              <a:extLst>
                <a:ext uri="{28A0092B-C50C-407E-A947-70E740481C1C}">
                  <a14:useLocalDpi xmlns:a14="http://schemas.microsoft.com/office/drawing/2010/main"/>
                </a:ext>
              </a:extLst>
            </a:blip>
            <a:srcRect/>
            <a:stretch>
              <a:fillRect/>
            </a:stretch>
          </p:blipFill>
          <p:spPr bwMode="auto">
            <a:xfrm>
              <a:off x="4060778" y="5594383"/>
              <a:ext cx="214314"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0" name="Freeform 2306"/>
            <p:cNvSpPr>
              <a:spLocks/>
            </p:cNvSpPr>
            <p:nvPr/>
          </p:nvSpPr>
          <p:spPr bwMode="auto">
            <a:xfrm>
              <a:off x="4111579" y="5615021"/>
              <a:ext cx="66675" cy="44450"/>
            </a:xfrm>
            <a:custGeom>
              <a:avLst/>
              <a:gdLst>
                <a:gd name="T0" fmla="*/ 9 w 18"/>
                <a:gd name="T1" fmla="*/ 10 h 12"/>
                <a:gd name="T2" fmla="*/ 18 w 18"/>
                <a:gd name="T3" fmla="*/ 12 h 12"/>
                <a:gd name="T4" fmla="*/ 14 w 18"/>
                <a:gd name="T5" fmla="*/ 10 h 12"/>
                <a:gd name="T6" fmla="*/ 12 w 18"/>
                <a:gd name="T7" fmla="*/ 4 h 12"/>
                <a:gd name="T8" fmla="*/ 11 w 18"/>
                <a:gd name="T9" fmla="*/ 0 h 12"/>
                <a:gd name="T10" fmla="*/ 0 w 18"/>
                <a:gd name="T11" fmla="*/ 3 h 12"/>
                <a:gd name="T12" fmla="*/ 9 w 18"/>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8" h="12">
                  <a:moveTo>
                    <a:pt x="9" y="10"/>
                  </a:moveTo>
                  <a:cubicBezTo>
                    <a:pt x="12" y="11"/>
                    <a:pt x="15" y="11"/>
                    <a:pt x="18" y="12"/>
                  </a:cubicBezTo>
                  <a:cubicBezTo>
                    <a:pt x="17" y="11"/>
                    <a:pt x="15" y="11"/>
                    <a:pt x="14" y="10"/>
                  </a:cubicBezTo>
                  <a:cubicBezTo>
                    <a:pt x="12" y="8"/>
                    <a:pt x="12" y="6"/>
                    <a:pt x="12" y="4"/>
                  </a:cubicBezTo>
                  <a:cubicBezTo>
                    <a:pt x="12" y="3"/>
                    <a:pt x="12" y="1"/>
                    <a:pt x="11" y="0"/>
                  </a:cubicBezTo>
                  <a:cubicBezTo>
                    <a:pt x="7" y="1"/>
                    <a:pt x="4" y="2"/>
                    <a:pt x="0" y="3"/>
                  </a:cubicBezTo>
                  <a:cubicBezTo>
                    <a:pt x="2" y="6"/>
                    <a:pt x="6" y="8"/>
                    <a:pt x="9"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2307"/>
            <p:cNvSpPr>
              <a:spLocks/>
            </p:cNvSpPr>
            <p:nvPr/>
          </p:nvSpPr>
          <p:spPr bwMode="auto">
            <a:xfrm>
              <a:off x="4149679" y="5689634"/>
              <a:ext cx="168276" cy="34925"/>
            </a:xfrm>
            <a:custGeom>
              <a:avLst/>
              <a:gdLst>
                <a:gd name="T0" fmla="*/ 25 w 45"/>
                <a:gd name="T1" fmla="*/ 0 h 9"/>
                <a:gd name="T2" fmla="*/ 19 w 45"/>
                <a:gd name="T3" fmla="*/ 1 h 9"/>
                <a:gd name="T4" fmla="*/ 13 w 45"/>
                <a:gd name="T5" fmla="*/ 4 h 9"/>
                <a:gd name="T6" fmla="*/ 0 w 45"/>
                <a:gd name="T7" fmla="*/ 5 h 9"/>
                <a:gd name="T8" fmla="*/ 0 w 45"/>
                <a:gd name="T9" fmla="*/ 5 h 9"/>
                <a:gd name="T10" fmla="*/ 15 w 45"/>
                <a:gd name="T11" fmla="*/ 9 h 9"/>
                <a:gd name="T12" fmla="*/ 27 w 45"/>
                <a:gd name="T13" fmla="*/ 1 h 9"/>
                <a:gd name="T14" fmla="*/ 34 w 45"/>
                <a:gd name="T15" fmla="*/ 5 h 9"/>
                <a:gd name="T16" fmla="*/ 40 w 45"/>
                <a:gd name="T17" fmla="*/ 8 h 9"/>
                <a:gd name="T18" fmla="*/ 44 w 45"/>
                <a:gd name="T19" fmla="*/ 9 h 9"/>
                <a:gd name="T20" fmla="*/ 45 w 45"/>
                <a:gd name="T21" fmla="*/ 7 h 9"/>
                <a:gd name="T22" fmla="*/ 40 w 45"/>
                <a:gd name="T23" fmla="*/ 7 h 9"/>
                <a:gd name="T24" fmla="*/ 34 w 45"/>
                <a:gd name="T25" fmla="*/ 4 h 9"/>
                <a:gd name="T26" fmla="*/ 27 w 45"/>
                <a:gd name="T27" fmla="*/ 0 h 9"/>
                <a:gd name="T28" fmla="*/ 25 w 45"/>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9">
                  <a:moveTo>
                    <a:pt x="25" y="0"/>
                  </a:moveTo>
                  <a:cubicBezTo>
                    <a:pt x="23" y="0"/>
                    <a:pt x="21" y="1"/>
                    <a:pt x="19" y="1"/>
                  </a:cubicBezTo>
                  <a:cubicBezTo>
                    <a:pt x="17" y="2"/>
                    <a:pt x="16" y="3"/>
                    <a:pt x="13" y="4"/>
                  </a:cubicBezTo>
                  <a:cubicBezTo>
                    <a:pt x="9" y="6"/>
                    <a:pt x="5" y="7"/>
                    <a:pt x="0" y="5"/>
                  </a:cubicBezTo>
                  <a:cubicBezTo>
                    <a:pt x="0" y="5"/>
                    <a:pt x="0" y="5"/>
                    <a:pt x="0" y="5"/>
                  </a:cubicBezTo>
                  <a:cubicBezTo>
                    <a:pt x="4" y="8"/>
                    <a:pt x="10" y="9"/>
                    <a:pt x="15" y="9"/>
                  </a:cubicBezTo>
                  <a:cubicBezTo>
                    <a:pt x="18" y="8"/>
                    <a:pt x="25" y="6"/>
                    <a:pt x="27" y="1"/>
                  </a:cubicBezTo>
                  <a:cubicBezTo>
                    <a:pt x="30" y="1"/>
                    <a:pt x="32" y="3"/>
                    <a:pt x="34" y="5"/>
                  </a:cubicBezTo>
                  <a:cubicBezTo>
                    <a:pt x="36" y="6"/>
                    <a:pt x="38" y="7"/>
                    <a:pt x="40" y="8"/>
                  </a:cubicBezTo>
                  <a:cubicBezTo>
                    <a:pt x="41" y="8"/>
                    <a:pt x="43" y="8"/>
                    <a:pt x="44" y="9"/>
                  </a:cubicBezTo>
                  <a:cubicBezTo>
                    <a:pt x="44" y="8"/>
                    <a:pt x="44" y="7"/>
                    <a:pt x="45" y="7"/>
                  </a:cubicBezTo>
                  <a:cubicBezTo>
                    <a:pt x="43" y="7"/>
                    <a:pt x="41" y="8"/>
                    <a:pt x="40" y="7"/>
                  </a:cubicBezTo>
                  <a:cubicBezTo>
                    <a:pt x="38" y="6"/>
                    <a:pt x="36" y="5"/>
                    <a:pt x="34" y="4"/>
                  </a:cubicBezTo>
                  <a:cubicBezTo>
                    <a:pt x="32" y="2"/>
                    <a:pt x="29" y="0"/>
                    <a:pt x="27" y="0"/>
                  </a:cubicBezTo>
                  <a:cubicBezTo>
                    <a:pt x="26" y="0"/>
                    <a:pt x="25" y="0"/>
                    <a:pt x="25"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2308"/>
            <p:cNvSpPr>
              <a:spLocks noEditPoints="1"/>
            </p:cNvSpPr>
            <p:nvPr/>
          </p:nvSpPr>
          <p:spPr bwMode="auto">
            <a:xfrm>
              <a:off x="4081416" y="5618196"/>
              <a:ext cx="168276" cy="95251"/>
            </a:xfrm>
            <a:custGeom>
              <a:avLst/>
              <a:gdLst>
                <a:gd name="T0" fmla="*/ 30 w 45"/>
                <a:gd name="T1" fmla="*/ 9 h 25"/>
                <a:gd name="T2" fmla="*/ 33 w 45"/>
                <a:gd name="T3" fmla="*/ 12 h 25"/>
                <a:gd name="T4" fmla="*/ 28 w 45"/>
                <a:gd name="T5" fmla="*/ 11 h 25"/>
                <a:gd name="T6" fmla="*/ 25 w 45"/>
                <a:gd name="T7" fmla="*/ 10 h 25"/>
                <a:gd name="T8" fmla="*/ 22 w 45"/>
                <a:gd name="T9" fmla="*/ 9 h 25"/>
                <a:gd name="T10" fmla="*/ 20 w 45"/>
                <a:gd name="T11" fmla="*/ 6 h 25"/>
                <a:gd name="T12" fmla="*/ 20 w 45"/>
                <a:gd name="T13" fmla="*/ 5 h 25"/>
                <a:gd name="T14" fmla="*/ 20 w 45"/>
                <a:gd name="T15" fmla="*/ 2 h 25"/>
                <a:gd name="T16" fmla="*/ 20 w 45"/>
                <a:gd name="T17" fmla="*/ 4 h 25"/>
                <a:gd name="T18" fmla="*/ 20 w 45"/>
                <a:gd name="T19" fmla="*/ 5 h 25"/>
                <a:gd name="T20" fmla="*/ 20 w 45"/>
                <a:gd name="T21" fmla="*/ 8 h 25"/>
                <a:gd name="T22" fmla="*/ 22 w 45"/>
                <a:gd name="T23" fmla="*/ 10 h 25"/>
                <a:gd name="T24" fmla="*/ 20 w 45"/>
                <a:gd name="T25" fmla="*/ 9 h 25"/>
                <a:gd name="T26" fmla="*/ 15 w 45"/>
                <a:gd name="T27" fmla="*/ 7 h 25"/>
                <a:gd name="T28" fmla="*/ 12 w 45"/>
                <a:gd name="T29" fmla="*/ 6 h 25"/>
                <a:gd name="T30" fmla="*/ 9 w 45"/>
                <a:gd name="T31" fmla="*/ 3 h 25"/>
                <a:gd name="T32" fmla="*/ 14 w 45"/>
                <a:gd name="T33" fmla="*/ 8 h 25"/>
                <a:gd name="T34" fmla="*/ 14 w 45"/>
                <a:gd name="T35" fmla="*/ 9 h 25"/>
                <a:gd name="T36" fmla="*/ 6 w 45"/>
                <a:gd name="T37" fmla="*/ 6 h 25"/>
                <a:gd name="T38" fmla="*/ 11 w 45"/>
                <a:gd name="T39" fmla="*/ 9 h 25"/>
                <a:gd name="T40" fmla="*/ 17 w 45"/>
                <a:gd name="T41" fmla="*/ 10 h 25"/>
                <a:gd name="T42" fmla="*/ 28 w 45"/>
                <a:gd name="T43" fmla="*/ 12 h 25"/>
                <a:gd name="T44" fmla="*/ 33 w 45"/>
                <a:gd name="T45" fmla="*/ 14 h 25"/>
                <a:gd name="T46" fmla="*/ 37 w 45"/>
                <a:gd name="T47" fmla="*/ 17 h 25"/>
                <a:gd name="T48" fmla="*/ 32 w 45"/>
                <a:gd name="T49" fmla="*/ 16 h 25"/>
                <a:gd name="T50" fmla="*/ 26 w 45"/>
                <a:gd name="T51" fmla="*/ 16 h 25"/>
                <a:gd name="T52" fmla="*/ 17 w 45"/>
                <a:gd name="T53" fmla="*/ 16 h 25"/>
                <a:gd name="T54" fmla="*/ 9 w 45"/>
                <a:gd name="T55" fmla="*/ 15 h 25"/>
                <a:gd name="T56" fmla="*/ 22 w 45"/>
                <a:gd name="T57" fmla="*/ 17 h 25"/>
                <a:gd name="T58" fmla="*/ 30 w 45"/>
                <a:gd name="T59" fmla="*/ 16 h 25"/>
                <a:gd name="T60" fmla="*/ 34 w 45"/>
                <a:gd name="T61" fmla="*/ 17 h 25"/>
                <a:gd name="T62" fmla="*/ 40 w 45"/>
                <a:gd name="T63" fmla="*/ 18 h 25"/>
                <a:gd name="T64" fmla="*/ 41 w 45"/>
                <a:gd name="T65" fmla="*/ 19 h 25"/>
                <a:gd name="T66" fmla="*/ 34 w 45"/>
                <a:gd name="T67" fmla="*/ 21 h 25"/>
                <a:gd name="T68" fmla="*/ 26 w 45"/>
                <a:gd name="T69" fmla="*/ 25 h 25"/>
                <a:gd name="T70" fmla="*/ 20 w 45"/>
                <a:gd name="T71" fmla="*/ 25 h 25"/>
                <a:gd name="T72" fmla="*/ 29 w 45"/>
                <a:gd name="T73" fmla="*/ 25 h 25"/>
                <a:gd name="T74" fmla="*/ 31 w 45"/>
                <a:gd name="T75" fmla="*/ 24 h 25"/>
                <a:gd name="T76" fmla="*/ 37 w 45"/>
                <a:gd name="T77" fmla="*/ 21 h 25"/>
                <a:gd name="T78" fmla="*/ 42 w 45"/>
                <a:gd name="T79" fmla="*/ 19 h 25"/>
                <a:gd name="T80" fmla="*/ 44 w 45"/>
                <a:gd name="T81" fmla="*/ 20 h 25"/>
                <a:gd name="T82" fmla="*/ 41 w 45"/>
                <a:gd name="T83" fmla="*/ 17 h 25"/>
                <a:gd name="T84" fmla="*/ 40 w 45"/>
                <a:gd name="T85" fmla="*/ 16 h 25"/>
                <a:gd name="T86" fmla="*/ 39 w 45"/>
                <a:gd name="T87" fmla="*/ 14 h 25"/>
                <a:gd name="T88" fmla="*/ 39 w 45"/>
                <a:gd name="T89" fmla="*/ 13 h 25"/>
                <a:gd name="T90" fmla="*/ 38 w 45"/>
                <a:gd name="T91" fmla="*/ 9 h 25"/>
                <a:gd name="T92" fmla="*/ 36 w 45"/>
                <a:gd name="T93" fmla="*/ 7 h 25"/>
                <a:gd name="T94" fmla="*/ 37 w 45"/>
                <a:gd name="T95" fmla="*/ 9 h 25"/>
                <a:gd name="T96" fmla="*/ 39 w 45"/>
                <a:gd name="T97" fmla="*/ 13 h 25"/>
                <a:gd name="T98" fmla="*/ 39 w 45"/>
                <a:gd name="T99" fmla="*/ 14 h 25"/>
                <a:gd name="T100" fmla="*/ 39 w 45"/>
                <a:gd name="T101" fmla="*/ 16 h 25"/>
                <a:gd name="T102" fmla="*/ 35 w 45"/>
                <a:gd name="T103" fmla="*/ 12 h 25"/>
                <a:gd name="T104" fmla="*/ 30 w 45"/>
                <a:gd name="T105" fmla="*/ 8 h 25"/>
                <a:gd name="T106" fmla="*/ 28 w 45"/>
                <a:gd name="T107" fmla="*/ 6 h 25"/>
                <a:gd name="T108" fmla="*/ 26 w 45"/>
                <a:gd name="T109" fmla="*/ 1 h 25"/>
                <a:gd name="T110" fmla="*/ 29 w 45"/>
                <a:gd name="T111" fmla="*/ 8 h 25"/>
                <a:gd name="T112" fmla="*/ 22 w 45"/>
                <a:gd name="T113" fmla="*/ 10 h 25"/>
                <a:gd name="T114" fmla="*/ 22 w 45"/>
                <a:gd name="T11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 h="25">
                  <a:moveTo>
                    <a:pt x="29" y="8"/>
                  </a:moveTo>
                  <a:cubicBezTo>
                    <a:pt x="29" y="8"/>
                    <a:pt x="30" y="8"/>
                    <a:pt x="30" y="9"/>
                  </a:cubicBezTo>
                  <a:cubicBezTo>
                    <a:pt x="31" y="10"/>
                    <a:pt x="31" y="10"/>
                    <a:pt x="31" y="10"/>
                  </a:cubicBezTo>
                  <a:cubicBezTo>
                    <a:pt x="32" y="10"/>
                    <a:pt x="32" y="11"/>
                    <a:pt x="33" y="12"/>
                  </a:cubicBezTo>
                  <a:cubicBezTo>
                    <a:pt x="33" y="12"/>
                    <a:pt x="32" y="12"/>
                    <a:pt x="31" y="11"/>
                  </a:cubicBezTo>
                  <a:cubicBezTo>
                    <a:pt x="30" y="11"/>
                    <a:pt x="29" y="11"/>
                    <a:pt x="28" y="11"/>
                  </a:cubicBezTo>
                  <a:cubicBezTo>
                    <a:pt x="27" y="10"/>
                    <a:pt x="26" y="10"/>
                    <a:pt x="25" y="10"/>
                  </a:cubicBezTo>
                  <a:cubicBezTo>
                    <a:pt x="25" y="10"/>
                    <a:pt x="25" y="10"/>
                    <a:pt x="25" y="10"/>
                  </a:cubicBezTo>
                  <a:cubicBezTo>
                    <a:pt x="25" y="10"/>
                    <a:pt x="24" y="10"/>
                    <a:pt x="23" y="10"/>
                  </a:cubicBezTo>
                  <a:cubicBezTo>
                    <a:pt x="23" y="9"/>
                    <a:pt x="22" y="9"/>
                    <a:pt x="22" y="9"/>
                  </a:cubicBezTo>
                  <a:cubicBezTo>
                    <a:pt x="22" y="8"/>
                    <a:pt x="21" y="8"/>
                    <a:pt x="21" y="7"/>
                  </a:cubicBezTo>
                  <a:cubicBezTo>
                    <a:pt x="21" y="7"/>
                    <a:pt x="21" y="6"/>
                    <a:pt x="20" y="6"/>
                  </a:cubicBezTo>
                  <a:cubicBezTo>
                    <a:pt x="20" y="5"/>
                    <a:pt x="20" y="5"/>
                    <a:pt x="20" y="5"/>
                  </a:cubicBezTo>
                  <a:cubicBezTo>
                    <a:pt x="20" y="5"/>
                    <a:pt x="20" y="5"/>
                    <a:pt x="20" y="5"/>
                  </a:cubicBezTo>
                  <a:cubicBezTo>
                    <a:pt x="20" y="5"/>
                    <a:pt x="20" y="4"/>
                    <a:pt x="20" y="4"/>
                  </a:cubicBezTo>
                  <a:cubicBezTo>
                    <a:pt x="20" y="3"/>
                    <a:pt x="20" y="3"/>
                    <a:pt x="20" y="2"/>
                  </a:cubicBezTo>
                  <a:cubicBezTo>
                    <a:pt x="20" y="2"/>
                    <a:pt x="20" y="1"/>
                    <a:pt x="20" y="0"/>
                  </a:cubicBezTo>
                  <a:cubicBezTo>
                    <a:pt x="19" y="2"/>
                    <a:pt x="19" y="3"/>
                    <a:pt x="20" y="4"/>
                  </a:cubicBezTo>
                  <a:cubicBezTo>
                    <a:pt x="20" y="4"/>
                    <a:pt x="20" y="5"/>
                    <a:pt x="20" y="5"/>
                  </a:cubicBezTo>
                  <a:cubicBezTo>
                    <a:pt x="20" y="5"/>
                    <a:pt x="20" y="5"/>
                    <a:pt x="20" y="5"/>
                  </a:cubicBezTo>
                  <a:cubicBezTo>
                    <a:pt x="20" y="6"/>
                    <a:pt x="20" y="6"/>
                    <a:pt x="20" y="6"/>
                  </a:cubicBezTo>
                  <a:cubicBezTo>
                    <a:pt x="20" y="6"/>
                    <a:pt x="20" y="7"/>
                    <a:pt x="20" y="8"/>
                  </a:cubicBezTo>
                  <a:cubicBezTo>
                    <a:pt x="21" y="8"/>
                    <a:pt x="21" y="9"/>
                    <a:pt x="21" y="9"/>
                  </a:cubicBezTo>
                  <a:cubicBezTo>
                    <a:pt x="22" y="9"/>
                    <a:pt x="22" y="10"/>
                    <a:pt x="22" y="10"/>
                  </a:cubicBezTo>
                  <a:cubicBezTo>
                    <a:pt x="22" y="10"/>
                    <a:pt x="21" y="10"/>
                    <a:pt x="21" y="10"/>
                  </a:cubicBezTo>
                  <a:cubicBezTo>
                    <a:pt x="21" y="9"/>
                    <a:pt x="20" y="9"/>
                    <a:pt x="20" y="9"/>
                  </a:cubicBezTo>
                  <a:cubicBezTo>
                    <a:pt x="19" y="9"/>
                    <a:pt x="19" y="9"/>
                    <a:pt x="18" y="9"/>
                  </a:cubicBezTo>
                  <a:cubicBezTo>
                    <a:pt x="17" y="8"/>
                    <a:pt x="16" y="8"/>
                    <a:pt x="15" y="7"/>
                  </a:cubicBezTo>
                  <a:cubicBezTo>
                    <a:pt x="14" y="7"/>
                    <a:pt x="14" y="7"/>
                    <a:pt x="13" y="7"/>
                  </a:cubicBezTo>
                  <a:cubicBezTo>
                    <a:pt x="13" y="6"/>
                    <a:pt x="12" y="6"/>
                    <a:pt x="12" y="6"/>
                  </a:cubicBezTo>
                  <a:cubicBezTo>
                    <a:pt x="11" y="5"/>
                    <a:pt x="11" y="5"/>
                    <a:pt x="10" y="4"/>
                  </a:cubicBezTo>
                  <a:cubicBezTo>
                    <a:pt x="10" y="4"/>
                    <a:pt x="9" y="4"/>
                    <a:pt x="9" y="3"/>
                  </a:cubicBezTo>
                  <a:cubicBezTo>
                    <a:pt x="10" y="4"/>
                    <a:pt x="10" y="5"/>
                    <a:pt x="11" y="6"/>
                  </a:cubicBezTo>
                  <a:cubicBezTo>
                    <a:pt x="12" y="7"/>
                    <a:pt x="13" y="7"/>
                    <a:pt x="14" y="8"/>
                  </a:cubicBezTo>
                  <a:cubicBezTo>
                    <a:pt x="15" y="8"/>
                    <a:pt x="16" y="9"/>
                    <a:pt x="17" y="9"/>
                  </a:cubicBezTo>
                  <a:cubicBezTo>
                    <a:pt x="16" y="9"/>
                    <a:pt x="15" y="9"/>
                    <a:pt x="14" y="9"/>
                  </a:cubicBezTo>
                  <a:cubicBezTo>
                    <a:pt x="13" y="9"/>
                    <a:pt x="12" y="8"/>
                    <a:pt x="11" y="8"/>
                  </a:cubicBezTo>
                  <a:cubicBezTo>
                    <a:pt x="9" y="8"/>
                    <a:pt x="7" y="7"/>
                    <a:pt x="6" y="6"/>
                  </a:cubicBezTo>
                  <a:cubicBezTo>
                    <a:pt x="4" y="6"/>
                    <a:pt x="2" y="5"/>
                    <a:pt x="0" y="4"/>
                  </a:cubicBezTo>
                  <a:cubicBezTo>
                    <a:pt x="4" y="6"/>
                    <a:pt x="7" y="7"/>
                    <a:pt x="11" y="9"/>
                  </a:cubicBezTo>
                  <a:cubicBezTo>
                    <a:pt x="12" y="9"/>
                    <a:pt x="13" y="9"/>
                    <a:pt x="14" y="9"/>
                  </a:cubicBezTo>
                  <a:cubicBezTo>
                    <a:pt x="15" y="10"/>
                    <a:pt x="16" y="10"/>
                    <a:pt x="17" y="10"/>
                  </a:cubicBezTo>
                  <a:cubicBezTo>
                    <a:pt x="19" y="10"/>
                    <a:pt x="21" y="11"/>
                    <a:pt x="22" y="11"/>
                  </a:cubicBezTo>
                  <a:cubicBezTo>
                    <a:pt x="24" y="11"/>
                    <a:pt x="26" y="11"/>
                    <a:pt x="28" y="12"/>
                  </a:cubicBezTo>
                  <a:cubicBezTo>
                    <a:pt x="29" y="12"/>
                    <a:pt x="30" y="12"/>
                    <a:pt x="31" y="13"/>
                  </a:cubicBezTo>
                  <a:cubicBezTo>
                    <a:pt x="32" y="13"/>
                    <a:pt x="33" y="13"/>
                    <a:pt x="33" y="14"/>
                  </a:cubicBezTo>
                  <a:cubicBezTo>
                    <a:pt x="34" y="14"/>
                    <a:pt x="35" y="15"/>
                    <a:pt x="36" y="15"/>
                  </a:cubicBezTo>
                  <a:cubicBezTo>
                    <a:pt x="36" y="16"/>
                    <a:pt x="37" y="16"/>
                    <a:pt x="37" y="17"/>
                  </a:cubicBezTo>
                  <a:cubicBezTo>
                    <a:pt x="36" y="16"/>
                    <a:pt x="35" y="16"/>
                    <a:pt x="34" y="16"/>
                  </a:cubicBezTo>
                  <a:cubicBezTo>
                    <a:pt x="34" y="16"/>
                    <a:pt x="33" y="16"/>
                    <a:pt x="32" y="16"/>
                  </a:cubicBezTo>
                  <a:cubicBezTo>
                    <a:pt x="31" y="15"/>
                    <a:pt x="31" y="15"/>
                    <a:pt x="30" y="15"/>
                  </a:cubicBezTo>
                  <a:cubicBezTo>
                    <a:pt x="29" y="15"/>
                    <a:pt x="27" y="16"/>
                    <a:pt x="26" y="16"/>
                  </a:cubicBezTo>
                  <a:cubicBezTo>
                    <a:pt x="24" y="16"/>
                    <a:pt x="23" y="16"/>
                    <a:pt x="22" y="16"/>
                  </a:cubicBezTo>
                  <a:cubicBezTo>
                    <a:pt x="20" y="16"/>
                    <a:pt x="19" y="16"/>
                    <a:pt x="17" y="16"/>
                  </a:cubicBezTo>
                  <a:cubicBezTo>
                    <a:pt x="16" y="16"/>
                    <a:pt x="15" y="16"/>
                    <a:pt x="13" y="16"/>
                  </a:cubicBezTo>
                  <a:cubicBezTo>
                    <a:pt x="12" y="16"/>
                    <a:pt x="11" y="15"/>
                    <a:pt x="9" y="15"/>
                  </a:cubicBezTo>
                  <a:cubicBezTo>
                    <a:pt x="12" y="16"/>
                    <a:pt x="15" y="16"/>
                    <a:pt x="17" y="17"/>
                  </a:cubicBezTo>
                  <a:cubicBezTo>
                    <a:pt x="19" y="17"/>
                    <a:pt x="20" y="17"/>
                    <a:pt x="22" y="17"/>
                  </a:cubicBezTo>
                  <a:cubicBezTo>
                    <a:pt x="23" y="17"/>
                    <a:pt x="24" y="17"/>
                    <a:pt x="26" y="16"/>
                  </a:cubicBezTo>
                  <a:cubicBezTo>
                    <a:pt x="27" y="16"/>
                    <a:pt x="29" y="16"/>
                    <a:pt x="30" y="16"/>
                  </a:cubicBezTo>
                  <a:cubicBezTo>
                    <a:pt x="31" y="16"/>
                    <a:pt x="31" y="16"/>
                    <a:pt x="32" y="16"/>
                  </a:cubicBezTo>
                  <a:cubicBezTo>
                    <a:pt x="33" y="17"/>
                    <a:pt x="33" y="17"/>
                    <a:pt x="34" y="17"/>
                  </a:cubicBezTo>
                  <a:cubicBezTo>
                    <a:pt x="35" y="17"/>
                    <a:pt x="37" y="17"/>
                    <a:pt x="38" y="18"/>
                  </a:cubicBezTo>
                  <a:cubicBezTo>
                    <a:pt x="39" y="18"/>
                    <a:pt x="39" y="18"/>
                    <a:pt x="40" y="18"/>
                  </a:cubicBezTo>
                  <a:cubicBezTo>
                    <a:pt x="40" y="19"/>
                    <a:pt x="40" y="19"/>
                    <a:pt x="41" y="19"/>
                  </a:cubicBezTo>
                  <a:cubicBezTo>
                    <a:pt x="41" y="19"/>
                    <a:pt x="41" y="19"/>
                    <a:pt x="41" y="19"/>
                  </a:cubicBezTo>
                  <a:cubicBezTo>
                    <a:pt x="39" y="19"/>
                    <a:pt x="38" y="20"/>
                    <a:pt x="37" y="20"/>
                  </a:cubicBezTo>
                  <a:cubicBezTo>
                    <a:pt x="36" y="21"/>
                    <a:pt x="35" y="21"/>
                    <a:pt x="34" y="21"/>
                  </a:cubicBezTo>
                  <a:cubicBezTo>
                    <a:pt x="33" y="22"/>
                    <a:pt x="32" y="22"/>
                    <a:pt x="31" y="23"/>
                  </a:cubicBezTo>
                  <a:cubicBezTo>
                    <a:pt x="30" y="24"/>
                    <a:pt x="28" y="24"/>
                    <a:pt x="26" y="25"/>
                  </a:cubicBezTo>
                  <a:cubicBezTo>
                    <a:pt x="25" y="25"/>
                    <a:pt x="24" y="25"/>
                    <a:pt x="23" y="25"/>
                  </a:cubicBezTo>
                  <a:cubicBezTo>
                    <a:pt x="22" y="25"/>
                    <a:pt x="21" y="25"/>
                    <a:pt x="20" y="25"/>
                  </a:cubicBezTo>
                  <a:cubicBezTo>
                    <a:pt x="22" y="25"/>
                    <a:pt x="24" y="25"/>
                    <a:pt x="26" y="25"/>
                  </a:cubicBezTo>
                  <a:cubicBezTo>
                    <a:pt x="27" y="25"/>
                    <a:pt x="28" y="25"/>
                    <a:pt x="29" y="25"/>
                  </a:cubicBezTo>
                  <a:cubicBezTo>
                    <a:pt x="30" y="24"/>
                    <a:pt x="30" y="24"/>
                    <a:pt x="30" y="24"/>
                  </a:cubicBezTo>
                  <a:cubicBezTo>
                    <a:pt x="31" y="24"/>
                    <a:pt x="31" y="24"/>
                    <a:pt x="31" y="24"/>
                  </a:cubicBezTo>
                  <a:cubicBezTo>
                    <a:pt x="31" y="24"/>
                    <a:pt x="32" y="24"/>
                    <a:pt x="32" y="23"/>
                  </a:cubicBezTo>
                  <a:cubicBezTo>
                    <a:pt x="34" y="22"/>
                    <a:pt x="35" y="22"/>
                    <a:pt x="37" y="21"/>
                  </a:cubicBezTo>
                  <a:cubicBezTo>
                    <a:pt x="38" y="21"/>
                    <a:pt x="39" y="20"/>
                    <a:pt x="40" y="20"/>
                  </a:cubicBezTo>
                  <a:cubicBezTo>
                    <a:pt x="41" y="20"/>
                    <a:pt x="41" y="20"/>
                    <a:pt x="42" y="19"/>
                  </a:cubicBezTo>
                  <a:cubicBezTo>
                    <a:pt x="43" y="20"/>
                    <a:pt x="43" y="20"/>
                    <a:pt x="43" y="20"/>
                  </a:cubicBezTo>
                  <a:cubicBezTo>
                    <a:pt x="44" y="20"/>
                    <a:pt x="44" y="20"/>
                    <a:pt x="44" y="20"/>
                  </a:cubicBezTo>
                  <a:cubicBezTo>
                    <a:pt x="45" y="19"/>
                    <a:pt x="44" y="19"/>
                    <a:pt x="44" y="19"/>
                  </a:cubicBezTo>
                  <a:cubicBezTo>
                    <a:pt x="43" y="18"/>
                    <a:pt x="42" y="18"/>
                    <a:pt x="41" y="17"/>
                  </a:cubicBezTo>
                  <a:cubicBezTo>
                    <a:pt x="41" y="17"/>
                    <a:pt x="40" y="17"/>
                    <a:pt x="40" y="17"/>
                  </a:cubicBezTo>
                  <a:cubicBezTo>
                    <a:pt x="40" y="16"/>
                    <a:pt x="40" y="16"/>
                    <a:pt x="40" y="16"/>
                  </a:cubicBezTo>
                  <a:cubicBezTo>
                    <a:pt x="40" y="16"/>
                    <a:pt x="40" y="15"/>
                    <a:pt x="40" y="15"/>
                  </a:cubicBezTo>
                  <a:cubicBezTo>
                    <a:pt x="39" y="15"/>
                    <a:pt x="39" y="14"/>
                    <a:pt x="39" y="14"/>
                  </a:cubicBezTo>
                  <a:cubicBezTo>
                    <a:pt x="39" y="14"/>
                    <a:pt x="39" y="14"/>
                    <a:pt x="39" y="14"/>
                  </a:cubicBezTo>
                  <a:cubicBezTo>
                    <a:pt x="39" y="14"/>
                    <a:pt x="39" y="13"/>
                    <a:pt x="39" y="13"/>
                  </a:cubicBezTo>
                  <a:cubicBezTo>
                    <a:pt x="39" y="13"/>
                    <a:pt x="39" y="12"/>
                    <a:pt x="39" y="12"/>
                  </a:cubicBezTo>
                  <a:cubicBezTo>
                    <a:pt x="39" y="11"/>
                    <a:pt x="38" y="10"/>
                    <a:pt x="38" y="9"/>
                  </a:cubicBezTo>
                  <a:cubicBezTo>
                    <a:pt x="37" y="9"/>
                    <a:pt x="37" y="8"/>
                    <a:pt x="37" y="8"/>
                  </a:cubicBezTo>
                  <a:cubicBezTo>
                    <a:pt x="37" y="7"/>
                    <a:pt x="37" y="7"/>
                    <a:pt x="36" y="7"/>
                  </a:cubicBezTo>
                  <a:cubicBezTo>
                    <a:pt x="36" y="7"/>
                    <a:pt x="37" y="8"/>
                    <a:pt x="37" y="8"/>
                  </a:cubicBezTo>
                  <a:cubicBezTo>
                    <a:pt x="37" y="8"/>
                    <a:pt x="37" y="9"/>
                    <a:pt x="37" y="9"/>
                  </a:cubicBezTo>
                  <a:cubicBezTo>
                    <a:pt x="38" y="10"/>
                    <a:pt x="38" y="11"/>
                    <a:pt x="38" y="12"/>
                  </a:cubicBezTo>
                  <a:cubicBezTo>
                    <a:pt x="38" y="13"/>
                    <a:pt x="38" y="13"/>
                    <a:pt x="39" y="13"/>
                  </a:cubicBezTo>
                  <a:cubicBezTo>
                    <a:pt x="39" y="14"/>
                    <a:pt x="39" y="14"/>
                    <a:pt x="39" y="14"/>
                  </a:cubicBezTo>
                  <a:cubicBezTo>
                    <a:pt x="39" y="14"/>
                    <a:pt x="39" y="14"/>
                    <a:pt x="39" y="14"/>
                  </a:cubicBezTo>
                  <a:cubicBezTo>
                    <a:pt x="39" y="14"/>
                    <a:pt x="39" y="15"/>
                    <a:pt x="39" y="15"/>
                  </a:cubicBezTo>
                  <a:cubicBezTo>
                    <a:pt x="39" y="15"/>
                    <a:pt x="39" y="15"/>
                    <a:pt x="39" y="16"/>
                  </a:cubicBezTo>
                  <a:cubicBezTo>
                    <a:pt x="38" y="16"/>
                    <a:pt x="38" y="15"/>
                    <a:pt x="38" y="15"/>
                  </a:cubicBezTo>
                  <a:cubicBezTo>
                    <a:pt x="35" y="12"/>
                    <a:pt x="35" y="12"/>
                    <a:pt x="35" y="12"/>
                  </a:cubicBezTo>
                  <a:cubicBezTo>
                    <a:pt x="33" y="11"/>
                    <a:pt x="32" y="10"/>
                    <a:pt x="31" y="9"/>
                  </a:cubicBezTo>
                  <a:cubicBezTo>
                    <a:pt x="30" y="8"/>
                    <a:pt x="30" y="8"/>
                    <a:pt x="30" y="8"/>
                  </a:cubicBezTo>
                  <a:cubicBezTo>
                    <a:pt x="30" y="8"/>
                    <a:pt x="30" y="8"/>
                    <a:pt x="30" y="7"/>
                  </a:cubicBezTo>
                  <a:cubicBezTo>
                    <a:pt x="29" y="7"/>
                    <a:pt x="29" y="6"/>
                    <a:pt x="28" y="6"/>
                  </a:cubicBezTo>
                  <a:cubicBezTo>
                    <a:pt x="28" y="5"/>
                    <a:pt x="27" y="4"/>
                    <a:pt x="27" y="4"/>
                  </a:cubicBezTo>
                  <a:cubicBezTo>
                    <a:pt x="27" y="3"/>
                    <a:pt x="26" y="2"/>
                    <a:pt x="26" y="1"/>
                  </a:cubicBezTo>
                  <a:cubicBezTo>
                    <a:pt x="26" y="3"/>
                    <a:pt x="27" y="4"/>
                    <a:pt x="28" y="6"/>
                  </a:cubicBezTo>
                  <a:cubicBezTo>
                    <a:pt x="28" y="7"/>
                    <a:pt x="29" y="7"/>
                    <a:pt x="29" y="8"/>
                  </a:cubicBezTo>
                  <a:close/>
                  <a:moveTo>
                    <a:pt x="22" y="10"/>
                  </a:moveTo>
                  <a:cubicBezTo>
                    <a:pt x="22" y="10"/>
                    <a:pt x="22" y="10"/>
                    <a:pt x="22" y="10"/>
                  </a:cubicBezTo>
                  <a:cubicBezTo>
                    <a:pt x="22" y="10"/>
                    <a:pt x="22" y="10"/>
                    <a:pt x="22" y="10"/>
                  </a:cubicBezTo>
                  <a:cubicBezTo>
                    <a:pt x="22" y="10"/>
                    <a:pt x="22" y="10"/>
                    <a:pt x="22" y="1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2309"/>
            <p:cNvSpPr>
              <a:spLocks/>
            </p:cNvSpPr>
            <p:nvPr/>
          </p:nvSpPr>
          <p:spPr bwMode="auto">
            <a:xfrm>
              <a:off x="4975184" y="3725883"/>
              <a:ext cx="173039" cy="44450"/>
            </a:xfrm>
            <a:custGeom>
              <a:avLst/>
              <a:gdLst>
                <a:gd name="T0" fmla="*/ 11 w 46"/>
                <a:gd name="T1" fmla="*/ 10 h 12"/>
                <a:gd name="T2" fmla="*/ 13 w 46"/>
                <a:gd name="T3" fmla="*/ 11 h 12"/>
                <a:gd name="T4" fmla="*/ 21 w 46"/>
                <a:gd name="T5" fmla="*/ 11 h 12"/>
                <a:gd name="T6" fmla="*/ 34 w 46"/>
                <a:gd name="T7" fmla="*/ 10 h 12"/>
                <a:gd name="T8" fmla="*/ 41 w 46"/>
                <a:gd name="T9" fmla="*/ 11 h 12"/>
                <a:gd name="T10" fmla="*/ 46 w 46"/>
                <a:gd name="T11" fmla="*/ 11 h 12"/>
                <a:gd name="T12" fmla="*/ 39 w 46"/>
                <a:gd name="T13" fmla="*/ 8 h 12"/>
                <a:gd name="T14" fmla="*/ 18 w 46"/>
                <a:gd name="T15" fmla="*/ 4 h 12"/>
                <a:gd name="T16" fmla="*/ 8 w 46"/>
                <a:gd name="T17" fmla="*/ 2 h 12"/>
                <a:gd name="T18" fmla="*/ 0 w 46"/>
                <a:gd name="T19" fmla="*/ 0 h 12"/>
                <a:gd name="T20" fmla="*/ 0 w 46"/>
                <a:gd name="T21" fmla="*/ 0 h 12"/>
                <a:gd name="T22" fmla="*/ 11 w 46"/>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12">
                  <a:moveTo>
                    <a:pt x="11" y="10"/>
                  </a:moveTo>
                  <a:cubicBezTo>
                    <a:pt x="11" y="10"/>
                    <a:pt x="12" y="10"/>
                    <a:pt x="13" y="11"/>
                  </a:cubicBezTo>
                  <a:cubicBezTo>
                    <a:pt x="16" y="11"/>
                    <a:pt x="18" y="11"/>
                    <a:pt x="21" y="11"/>
                  </a:cubicBezTo>
                  <a:cubicBezTo>
                    <a:pt x="25" y="11"/>
                    <a:pt x="29" y="10"/>
                    <a:pt x="34" y="10"/>
                  </a:cubicBezTo>
                  <a:cubicBezTo>
                    <a:pt x="36" y="9"/>
                    <a:pt x="39" y="10"/>
                    <a:pt x="41" y="11"/>
                  </a:cubicBezTo>
                  <a:cubicBezTo>
                    <a:pt x="43" y="11"/>
                    <a:pt x="44" y="12"/>
                    <a:pt x="46" y="11"/>
                  </a:cubicBezTo>
                  <a:cubicBezTo>
                    <a:pt x="43" y="11"/>
                    <a:pt x="40" y="9"/>
                    <a:pt x="39" y="8"/>
                  </a:cubicBezTo>
                  <a:cubicBezTo>
                    <a:pt x="32" y="5"/>
                    <a:pt x="25" y="5"/>
                    <a:pt x="18" y="4"/>
                  </a:cubicBezTo>
                  <a:cubicBezTo>
                    <a:pt x="14" y="4"/>
                    <a:pt x="11" y="3"/>
                    <a:pt x="8" y="2"/>
                  </a:cubicBezTo>
                  <a:cubicBezTo>
                    <a:pt x="6" y="2"/>
                    <a:pt x="3" y="1"/>
                    <a:pt x="0" y="0"/>
                  </a:cubicBezTo>
                  <a:cubicBezTo>
                    <a:pt x="0" y="0"/>
                    <a:pt x="0" y="0"/>
                    <a:pt x="0" y="0"/>
                  </a:cubicBezTo>
                  <a:cubicBezTo>
                    <a:pt x="4" y="3"/>
                    <a:pt x="7" y="6"/>
                    <a:pt x="1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24" name="Picture 2310"/>
            <p:cNvPicPr>
              <a:picLocks noChangeAspect="1" noChangeArrowheads="1"/>
            </p:cNvPicPr>
            <p:nvPr/>
          </p:nvPicPr>
          <p:blipFill>
            <a:blip r:embed="rId96" cstate="screen">
              <a:extLst>
                <a:ext uri="{28A0092B-C50C-407E-A947-70E740481C1C}">
                  <a14:useLocalDpi xmlns:a14="http://schemas.microsoft.com/office/drawing/2010/main"/>
                </a:ext>
              </a:extLst>
            </a:blip>
            <a:srcRect/>
            <a:stretch>
              <a:fillRect/>
            </a:stretch>
          </p:blipFill>
          <p:spPr bwMode="auto">
            <a:xfrm>
              <a:off x="4998997" y="3749695"/>
              <a:ext cx="158751"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5" name="Picture 2311"/>
            <p:cNvPicPr>
              <a:picLocks noChangeAspect="1" noChangeArrowheads="1"/>
            </p:cNvPicPr>
            <p:nvPr/>
          </p:nvPicPr>
          <p:blipFill>
            <a:blip r:embed="rId97" cstate="screen">
              <a:extLst>
                <a:ext uri="{28A0092B-C50C-407E-A947-70E740481C1C}">
                  <a14:useLocalDpi xmlns:a14="http://schemas.microsoft.com/office/drawing/2010/main"/>
                </a:ext>
              </a:extLst>
            </a:blip>
            <a:srcRect/>
            <a:stretch>
              <a:fillRect/>
            </a:stretch>
          </p:blipFill>
          <p:spPr bwMode="auto">
            <a:xfrm>
              <a:off x="4960896" y="3684607"/>
              <a:ext cx="214314" cy="10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6" name="Freeform 2312"/>
            <p:cNvSpPr>
              <a:spLocks/>
            </p:cNvSpPr>
            <p:nvPr/>
          </p:nvSpPr>
          <p:spPr bwMode="auto">
            <a:xfrm>
              <a:off x="5013284" y="3703657"/>
              <a:ext cx="71438" cy="41275"/>
            </a:xfrm>
            <a:custGeom>
              <a:avLst/>
              <a:gdLst>
                <a:gd name="T0" fmla="*/ 9 w 19"/>
                <a:gd name="T1" fmla="*/ 10 h 11"/>
                <a:gd name="T2" fmla="*/ 19 w 19"/>
                <a:gd name="T3" fmla="*/ 11 h 11"/>
                <a:gd name="T4" fmla="*/ 14 w 19"/>
                <a:gd name="T5" fmla="*/ 9 h 11"/>
                <a:gd name="T6" fmla="*/ 11 w 19"/>
                <a:gd name="T7" fmla="*/ 4 h 11"/>
                <a:gd name="T8" fmla="*/ 11 w 19"/>
                <a:gd name="T9" fmla="*/ 0 h 11"/>
                <a:gd name="T10" fmla="*/ 0 w 19"/>
                <a:gd name="T11" fmla="*/ 4 h 11"/>
                <a:gd name="T12" fmla="*/ 9 w 19"/>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19" h="11">
                  <a:moveTo>
                    <a:pt x="9" y="10"/>
                  </a:moveTo>
                  <a:cubicBezTo>
                    <a:pt x="12" y="11"/>
                    <a:pt x="15" y="11"/>
                    <a:pt x="19" y="11"/>
                  </a:cubicBezTo>
                  <a:cubicBezTo>
                    <a:pt x="17" y="11"/>
                    <a:pt x="15" y="10"/>
                    <a:pt x="14" y="9"/>
                  </a:cubicBezTo>
                  <a:cubicBezTo>
                    <a:pt x="12" y="8"/>
                    <a:pt x="12" y="6"/>
                    <a:pt x="11" y="4"/>
                  </a:cubicBezTo>
                  <a:cubicBezTo>
                    <a:pt x="11" y="3"/>
                    <a:pt x="11" y="1"/>
                    <a:pt x="11" y="0"/>
                  </a:cubicBezTo>
                  <a:cubicBezTo>
                    <a:pt x="7" y="1"/>
                    <a:pt x="3" y="3"/>
                    <a:pt x="0" y="4"/>
                  </a:cubicBezTo>
                  <a:cubicBezTo>
                    <a:pt x="2" y="7"/>
                    <a:pt x="6" y="8"/>
                    <a:pt x="9"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2313"/>
            <p:cNvSpPr>
              <a:spLocks/>
            </p:cNvSpPr>
            <p:nvPr/>
          </p:nvSpPr>
          <p:spPr bwMode="auto">
            <a:xfrm>
              <a:off x="5057734" y="3767158"/>
              <a:ext cx="165101" cy="41275"/>
            </a:xfrm>
            <a:custGeom>
              <a:avLst/>
              <a:gdLst>
                <a:gd name="T0" fmla="*/ 24 w 44"/>
                <a:gd name="T1" fmla="*/ 0 h 11"/>
                <a:gd name="T2" fmla="*/ 19 w 44"/>
                <a:gd name="T3" fmla="*/ 3 h 11"/>
                <a:gd name="T4" fmla="*/ 13 w 44"/>
                <a:gd name="T5" fmla="*/ 6 h 11"/>
                <a:gd name="T6" fmla="*/ 0 w 44"/>
                <a:gd name="T7" fmla="*/ 8 h 11"/>
                <a:gd name="T8" fmla="*/ 0 w 44"/>
                <a:gd name="T9" fmla="*/ 8 h 11"/>
                <a:gd name="T10" fmla="*/ 15 w 44"/>
                <a:gd name="T11" fmla="*/ 10 h 11"/>
                <a:gd name="T12" fmla="*/ 26 w 44"/>
                <a:gd name="T13" fmla="*/ 2 h 11"/>
                <a:gd name="T14" fmla="*/ 34 w 44"/>
                <a:gd name="T15" fmla="*/ 4 h 11"/>
                <a:gd name="T16" fmla="*/ 39 w 44"/>
                <a:gd name="T17" fmla="*/ 7 h 11"/>
                <a:gd name="T18" fmla="*/ 44 w 44"/>
                <a:gd name="T19" fmla="*/ 7 h 11"/>
                <a:gd name="T20" fmla="*/ 44 w 44"/>
                <a:gd name="T21" fmla="*/ 6 h 11"/>
                <a:gd name="T22" fmla="*/ 39 w 44"/>
                <a:gd name="T23" fmla="*/ 6 h 11"/>
                <a:gd name="T24" fmla="*/ 34 w 44"/>
                <a:gd name="T25" fmla="*/ 4 h 11"/>
                <a:gd name="T26" fmla="*/ 26 w 44"/>
                <a:gd name="T27" fmla="*/ 1 h 11"/>
                <a:gd name="T28" fmla="*/ 24 w 4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1">
                  <a:moveTo>
                    <a:pt x="24" y="0"/>
                  </a:moveTo>
                  <a:cubicBezTo>
                    <a:pt x="22" y="1"/>
                    <a:pt x="20" y="2"/>
                    <a:pt x="19" y="3"/>
                  </a:cubicBezTo>
                  <a:cubicBezTo>
                    <a:pt x="16" y="3"/>
                    <a:pt x="15" y="5"/>
                    <a:pt x="13" y="6"/>
                  </a:cubicBezTo>
                  <a:cubicBezTo>
                    <a:pt x="9" y="8"/>
                    <a:pt x="5" y="9"/>
                    <a:pt x="0" y="8"/>
                  </a:cubicBezTo>
                  <a:cubicBezTo>
                    <a:pt x="0" y="8"/>
                    <a:pt x="0" y="8"/>
                    <a:pt x="0" y="8"/>
                  </a:cubicBezTo>
                  <a:cubicBezTo>
                    <a:pt x="4" y="10"/>
                    <a:pt x="10" y="11"/>
                    <a:pt x="15" y="10"/>
                  </a:cubicBezTo>
                  <a:cubicBezTo>
                    <a:pt x="18" y="10"/>
                    <a:pt x="24" y="7"/>
                    <a:pt x="26" y="2"/>
                  </a:cubicBezTo>
                  <a:cubicBezTo>
                    <a:pt x="29" y="1"/>
                    <a:pt x="31" y="3"/>
                    <a:pt x="34" y="4"/>
                  </a:cubicBezTo>
                  <a:cubicBezTo>
                    <a:pt x="36" y="5"/>
                    <a:pt x="37" y="7"/>
                    <a:pt x="39" y="7"/>
                  </a:cubicBezTo>
                  <a:cubicBezTo>
                    <a:pt x="41" y="7"/>
                    <a:pt x="43" y="7"/>
                    <a:pt x="44" y="7"/>
                  </a:cubicBezTo>
                  <a:cubicBezTo>
                    <a:pt x="44" y="7"/>
                    <a:pt x="44" y="6"/>
                    <a:pt x="44" y="6"/>
                  </a:cubicBezTo>
                  <a:cubicBezTo>
                    <a:pt x="43" y="6"/>
                    <a:pt x="41" y="7"/>
                    <a:pt x="39" y="6"/>
                  </a:cubicBezTo>
                  <a:cubicBezTo>
                    <a:pt x="38" y="6"/>
                    <a:pt x="36" y="5"/>
                    <a:pt x="34" y="4"/>
                  </a:cubicBezTo>
                  <a:cubicBezTo>
                    <a:pt x="31" y="2"/>
                    <a:pt x="28" y="1"/>
                    <a:pt x="26" y="1"/>
                  </a:cubicBezTo>
                  <a:cubicBezTo>
                    <a:pt x="25" y="1"/>
                    <a:pt x="25" y="1"/>
                    <a:pt x="24"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2314"/>
            <p:cNvSpPr>
              <a:spLocks noEditPoints="1"/>
            </p:cNvSpPr>
            <p:nvPr/>
          </p:nvSpPr>
          <p:spPr bwMode="auto">
            <a:xfrm>
              <a:off x="4983121" y="3706832"/>
              <a:ext cx="171451" cy="93663"/>
            </a:xfrm>
            <a:custGeom>
              <a:avLst/>
              <a:gdLst>
                <a:gd name="T0" fmla="*/ 30 w 46"/>
                <a:gd name="T1" fmla="*/ 8 h 25"/>
                <a:gd name="T2" fmla="*/ 34 w 46"/>
                <a:gd name="T3" fmla="*/ 11 h 25"/>
                <a:gd name="T4" fmla="*/ 29 w 46"/>
                <a:gd name="T5" fmla="*/ 10 h 25"/>
                <a:gd name="T6" fmla="*/ 26 w 46"/>
                <a:gd name="T7" fmla="*/ 9 h 25"/>
                <a:gd name="T8" fmla="*/ 22 w 46"/>
                <a:gd name="T9" fmla="*/ 8 h 25"/>
                <a:gd name="T10" fmla="*/ 20 w 46"/>
                <a:gd name="T11" fmla="*/ 5 h 25"/>
                <a:gd name="T12" fmla="*/ 20 w 46"/>
                <a:gd name="T13" fmla="*/ 4 h 25"/>
                <a:gd name="T14" fmla="*/ 19 w 46"/>
                <a:gd name="T15" fmla="*/ 2 h 25"/>
                <a:gd name="T16" fmla="*/ 19 w 46"/>
                <a:gd name="T17" fmla="*/ 4 h 25"/>
                <a:gd name="T18" fmla="*/ 20 w 46"/>
                <a:gd name="T19" fmla="*/ 5 h 25"/>
                <a:gd name="T20" fmla="*/ 21 w 46"/>
                <a:gd name="T21" fmla="*/ 7 h 25"/>
                <a:gd name="T22" fmla="*/ 22 w 46"/>
                <a:gd name="T23" fmla="*/ 9 h 25"/>
                <a:gd name="T24" fmla="*/ 20 w 46"/>
                <a:gd name="T25" fmla="*/ 9 h 25"/>
                <a:gd name="T26" fmla="*/ 15 w 46"/>
                <a:gd name="T27" fmla="*/ 8 h 25"/>
                <a:gd name="T28" fmla="*/ 12 w 46"/>
                <a:gd name="T29" fmla="*/ 6 h 25"/>
                <a:gd name="T30" fmla="*/ 9 w 46"/>
                <a:gd name="T31" fmla="*/ 4 h 25"/>
                <a:gd name="T32" fmla="*/ 15 w 46"/>
                <a:gd name="T33" fmla="*/ 8 h 25"/>
                <a:gd name="T34" fmla="*/ 14 w 46"/>
                <a:gd name="T35" fmla="*/ 9 h 25"/>
                <a:gd name="T36" fmla="*/ 6 w 46"/>
                <a:gd name="T37" fmla="*/ 7 h 25"/>
                <a:gd name="T38" fmla="*/ 11 w 46"/>
                <a:gd name="T39" fmla="*/ 9 h 25"/>
                <a:gd name="T40" fmla="*/ 17 w 46"/>
                <a:gd name="T41" fmla="*/ 10 h 25"/>
                <a:gd name="T42" fmla="*/ 29 w 46"/>
                <a:gd name="T43" fmla="*/ 11 h 25"/>
                <a:gd name="T44" fmla="*/ 34 w 46"/>
                <a:gd name="T45" fmla="*/ 12 h 25"/>
                <a:gd name="T46" fmla="*/ 38 w 46"/>
                <a:gd name="T47" fmla="*/ 15 h 25"/>
                <a:gd name="T48" fmla="*/ 33 w 46"/>
                <a:gd name="T49" fmla="*/ 14 h 25"/>
                <a:gd name="T50" fmla="*/ 27 w 46"/>
                <a:gd name="T51" fmla="*/ 15 h 25"/>
                <a:gd name="T52" fmla="*/ 18 w 46"/>
                <a:gd name="T53" fmla="*/ 16 h 25"/>
                <a:gd name="T54" fmla="*/ 10 w 46"/>
                <a:gd name="T55" fmla="*/ 15 h 25"/>
                <a:gd name="T56" fmla="*/ 23 w 46"/>
                <a:gd name="T57" fmla="*/ 16 h 25"/>
                <a:gd name="T58" fmla="*/ 31 w 46"/>
                <a:gd name="T59" fmla="*/ 15 h 25"/>
                <a:gd name="T60" fmla="*/ 35 w 46"/>
                <a:gd name="T61" fmla="*/ 15 h 25"/>
                <a:gd name="T62" fmla="*/ 41 w 46"/>
                <a:gd name="T63" fmla="*/ 16 h 25"/>
                <a:gd name="T64" fmla="*/ 42 w 46"/>
                <a:gd name="T65" fmla="*/ 17 h 25"/>
                <a:gd name="T66" fmla="*/ 35 w 46"/>
                <a:gd name="T67" fmla="*/ 20 h 25"/>
                <a:gd name="T68" fmla="*/ 28 w 46"/>
                <a:gd name="T69" fmla="*/ 24 h 25"/>
                <a:gd name="T70" fmla="*/ 22 w 46"/>
                <a:gd name="T71" fmla="*/ 25 h 25"/>
                <a:gd name="T72" fmla="*/ 31 w 46"/>
                <a:gd name="T73" fmla="*/ 23 h 25"/>
                <a:gd name="T74" fmla="*/ 33 w 46"/>
                <a:gd name="T75" fmla="*/ 22 h 25"/>
                <a:gd name="T76" fmla="*/ 39 w 46"/>
                <a:gd name="T77" fmla="*/ 19 h 25"/>
                <a:gd name="T78" fmla="*/ 43 w 46"/>
                <a:gd name="T79" fmla="*/ 17 h 25"/>
                <a:gd name="T80" fmla="*/ 46 w 46"/>
                <a:gd name="T81" fmla="*/ 17 h 25"/>
                <a:gd name="T82" fmla="*/ 42 w 46"/>
                <a:gd name="T83" fmla="*/ 15 h 25"/>
                <a:gd name="T84" fmla="*/ 41 w 46"/>
                <a:gd name="T85" fmla="*/ 14 h 25"/>
                <a:gd name="T86" fmla="*/ 40 w 46"/>
                <a:gd name="T87" fmla="*/ 12 h 25"/>
                <a:gd name="T88" fmla="*/ 40 w 46"/>
                <a:gd name="T89" fmla="*/ 11 h 25"/>
                <a:gd name="T90" fmla="*/ 38 w 46"/>
                <a:gd name="T91" fmla="*/ 7 h 25"/>
                <a:gd name="T92" fmla="*/ 36 w 46"/>
                <a:gd name="T93" fmla="*/ 5 h 25"/>
                <a:gd name="T94" fmla="*/ 38 w 46"/>
                <a:gd name="T95" fmla="*/ 8 h 25"/>
                <a:gd name="T96" fmla="*/ 39 w 46"/>
                <a:gd name="T97" fmla="*/ 11 h 25"/>
                <a:gd name="T98" fmla="*/ 39 w 46"/>
                <a:gd name="T99" fmla="*/ 12 h 25"/>
                <a:gd name="T100" fmla="*/ 40 w 46"/>
                <a:gd name="T101" fmla="*/ 14 h 25"/>
                <a:gd name="T102" fmla="*/ 35 w 46"/>
                <a:gd name="T103" fmla="*/ 11 h 25"/>
                <a:gd name="T104" fmla="*/ 31 w 46"/>
                <a:gd name="T105" fmla="*/ 7 h 25"/>
                <a:gd name="T106" fmla="*/ 28 w 46"/>
                <a:gd name="T107" fmla="*/ 5 h 25"/>
                <a:gd name="T108" fmla="*/ 26 w 46"/>
                <a:gd name="T109" fmla="*/ 1 h 25"/>
                <a:gd name="T110" fmla="*/ 29 w 46"/>
                <a:gd name="T111" fmla="*/ 7 h 25"/>
                <a:gd name="T112" fmla="*/ 22 w 46"/>
                <a:gd name="T113" fmla="*/ 9 h 25"/>
                <a:gd name="T114" fmla="*/ 22 w 46"/>
                <a:gd name="T115"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25">
                  <a:moveTo>
                    <a:pt x="29" y="7"/>
                  </a:moveTo>
                  <a:cubicBezTo>
                    <a:pt x="30" y="7"/>
                    <a:pt x="30" y="7"/>
                    <a:pt x="30" y="8"/>
                  </a:cubicBezTo>
                  <a:cubicBezTo>
                    <a:pt x="31" y="8"/>
                    <a:pt x="31" y="8"/>
                    <a:pt x="31" y="8"/>
                  </a:cubicBezTo>
                  <a:cubicBezTo>
                    <a:pt x="32" y="9"/>
                    <a:pt x="33" y="10"/>
                    <a:pt x="34" y="11"/>
                  </a:cubicBezTo>
                  <a:cubicBezTo>
                    <a:pt x="33" y="11"/>
                    <a:pt x="33" y="10"/>
                    <a:pt x="32" y="10"/>
                  </a:cubicBezTo>
                  <a:cubicBezTo>
                    <a:pt x="31" y="10"/>
                    <a:pt x="30" y="10"/>
                    <a:pt x="29" y="10"/>
                  </a:cubicBezTo>
                  <a:cubicBezTo>
                    <a:pt x="28" y="9"/>
                    <a:pt x="27" y="9"/>
                    <a:pt x="26" y="9"/>
                  </a:cubicBezTo>
                  <a:cubicBezTo>
                    <a:pt x="26" y="9"/>
                    <a:pt x="26" y="9"/>
                    <a:pt x="26" y="9"/>
                  </a:cubicBezTo>
                  <a:cubicBezTo>
                    <a:pt x="25" y="9"/>
                    <a:pt x="24" y="9"/>
                    <a:pt x="24" y="9"/>
                  </a:cubicBezTo>
                  <a:cubicBezTo>
                    <a:pt x="23" y="9"/>
                    <a:pt x="23" y="9"/>
                    <a:pt x="22" y="8"/>
                  </a:cubicBezTo>
                  <a:cubicBezTo>
                    <a:pt x="22" y="8"/>
                    <a:pt x="22" y="7"/>
                    <a:pt x="21" y="7"/>
                  </a:cubicBezTo>
                  <a:cubicBezTo>
                    <a:pt x="21" y="6"/>
                    <a:pt x="21" y="6"/>
                    <a:pt x="20" y="5"/>
                  </a:cubicBezTo>
                  <a:cubicBezTo>
                    <a:pt x="20" y="5"/>
                    <a:pt x="20" y="5"/>
                    <a:pt x="20" y="5"/>
                  </a:cubicBezTo>
                  <a:cubicBezTo>
                    <a:pt x="20" y="5"/>
                    <a:pt x="20" y="5"/>
                    <a:pt x="20" y="4"/>
                  </a:cubicBezTo>
                  <a:cubicBezTo>
                    <a:pt x="20" y="4"/>
                    <a:pt x="20" y="4"/>
                    <a:pt x="20" y="4"/>
                  </a:cubicBezTo>
                  <a:cubicBezTo>
                    <a:pt x="20" y="3"/>
                    <a:pt x="20" y="2"/>
                    <a:pt x="19" y="2"/>
                  </a:cubicBezTo>
                  <a:cubicBezTo>
                    <a:pt x="19" y="1"/>
                    <a:pt x="19" y="1"/>
                    <a:pt x="19" y="0"/>
                  </a:cubicBezTo>
                  <a:cubicBezTo>
                    <a:pt x="19" y="1"/>
                    <a:pt x="19" y="3"/>
                    <a:pt x="19" y="4"/>
                  </a:cubicBezTo>
                  <a:cubicBezTo>
                    <a:pt x="19" y="4"/>
                    <a:pt x="20" y="4"/>
                    <a:pt x="20" y="5"/>
                  </a:cubicBezTo>
                  <a:cubicBezTo>
                    <a:pt x="20" y="5"/>
                    <a:pt x="20" y="5"/>
                    <a:pt x="20" y="5"/>
                  </a:cubicBezTo>
                  <a:cubicBezTo>
                    <a:pt x="20" y="6"/>
                    <a:pt x="20" y="6"/>
                    <a:pt x="20" y="6"/>
                  </a:cubicBezTo>
                  <a:cubicBezTo>
                    <a:pt x="20" y="6"/>
                    <a:pt x="20" y="7"/>
                    <a:pt x="21" y="7"/>
                  </a:cubicBezTo>
                  <a:cubicBezTo>
                    <a:pt x="21" y="8"/>
                    <a:pt x="21" y="8"/>
                    <a:pt x="22" y="9"/>
                  </a:cubicBezTo>
                  <a:cubicBezTo>
                    <a:pt x="22" y="9"/>
                    <a:pt x="22" y="9"/>
                    <a:pt x="22" y="9"/>
                  </a:cubicBezTo>
                  <a:cubicBezTo>
                    <a:pt x="22" y="9"/>
                    <a:pt x="22" y="9"/>
                    <a:pt x="21" y="9"/>
                  </a:cubicBezTo>
                  <a:cubicBezTo>
                    <a:pt x="21" y="9"/>
                    <a:pt x="21" y="9"/>
                    <a:pt x="20" y="9"/>
                  </a:cubicBezTo>
                  <a:cubicBezTo>
                    <a:pt x="20" y="9"/>
                    <a:pt x="19" y="9"/>
                    <a:pt x="19" y="9"/>
                  </a:cubicBezTo>
                  <a:cubicBezTo>
                    <a:pt x="17" y="8"/>
                    <a:pt x="16" y="8"/>
                    <a:pt x="15" y="8"/>
                  </a:cubicBezTo>
                  <a:cubicBezTo>
                    <a:pt x="14" y="7"/>
                    <a:pt x="14" y="7"/>
                    <a:pt x="13" y="7"/>
                  </a:cubicBezTo>
                  <a:cubicBezTo>
                    <a:pt x="13" y="7"/>
                    <a:pt x="12" y="6"/>
                    <a:pt x="12" y="6"/>
                  </a:cubicBezTo>
                  <a:cubicBezTo>
                    <a:pt x="11" y="6"/>
                    <a:pt x="11" y="5"/>
                    <a:pt x="10" y="5"/>
                  </a:cubicBezTo>
                  <a:cubicBezTo>
                    <a:pt x="10" y="5"/>
                    <a:pt x="9" y="4"/>
                    <a:pt x="9" y="4"/>
                  </a:cubicBezTo>
                  <a:cubicBezTo>
                    <a:pt x="9" y="5"/>
                    <a:pt x="10" y="6"/>
                    <a:pt x="11" y="6"/>
                  </a:cubicBezTo>
                  <a:cubicBezTo>
                    <a:pt x="12" y="7"/>
                    <a:pt x="14" y="8"/>
                    <a:pt x="15" y="8"/>
                  </a:cubicBezTo>
                  <a:cubicBezTo>
                    <a:pt x="15" y="9"/>
                    <a:pt x="16" y="9"/>
                    <a:pt x="17" y="9"/>
                  </a:cubicBezTo>
                  <a:cubicBezTo>
                    <a:pt x="16" y="9"/>
                    <a:pt x="15" y="9"/>
                    <a:pt x="14" y="9"/>
                  </a:cubicBezTo>
                  <a:cubicBezTo>
                    <a:pt x="13" y="9"/>
                    <a:pt x="12" y="9"/>
                    <a:pt x="11" y="9"/>
                  </a:cubicBezTo>
                  <a:cubicBezTo>
                    <a:pt x="10" y="8"/>
                    <a:pt x="8" y="8"/>
                    <a:pt x="6" y="7"/>
                  </a:cubicBezTo>
                  <a:cubicBezTo>
                    <a:pt x="4" y="7"/>
                    <a:pt x="2" y="6"/>
                    <a:pt x="0" y="6"/>
                  </a:cubicBezTo>
                  <a:cubicBezTo>
                    <a:pt x="4" y="7"/>
                    <a:pt x="8" y="8"/>
                    <a:pt x="11" y="9"/>
                  </a:cubicBezTo>
                  <a:cubicBezTo>
                    <a:pt x="12" y="9"/>
                    <a:pt x="13" y="10"/>
                    <a:pt x="14" y="10"/>
                  </a:cubicBezTo>
                  <a:cubicBezTo>
                    <a:pt x="15" y="10"/>
                    <a:pt x="16" y="10"/>
                    <a:pt x="17" y="10"/>
                  </a:cubicBezTo>
                  <a:cubicBezTo>
                    <a:pt x="19" y="10"/>
                    <a:pt x="21" y="10"/>
                    <a:pt x="23" y="10"/>
                  </a:cubicBezTo>
                  <a:cubicBezTo>
                    <a:pt x="25" y="10"/>
                    <a:pt x="27" y="11"/>
                    <a:pt x="29" y="11"/>
                  </a:cubicBezTo>
                  <a:cubicBezTo>
                    <a:pt x="30" y="11"/>
                    <a:pt x="31" y="11"/>
                    <a:pt x="32" y="11"/>
                  </a:cubicBezTo>
                  <a:cubicBezTo>
                    <a:pt x="32" y="12"/>
                    <a:pt x="33" y="12"/>
                    <a:pt x="34" y="12"/>
                  </a:cubicBezTo>
                  <a:cubicBezTo>
                    <a:pt x="35" y="13"/>
                    <a:pt x="36" y="13"/>
                    <a:pt x="37" y="14"/>
                  </a:cubicBezTo>
                  <a:cubicBezTo>
                    <a:pt x="37" y="14"/>
                    <a:pt x="38" y="14"/>
                    <a:pt x="38" y="15"/>
                  </a:cubicBezTo>
                  <a:cubicBezTo>
                    <a:pt x="37" y="15"/>
                    <a:pt x="36" y="14"/>
                    <a:pt x="35" y="14"/>
                  </a:cubicBezTo>
                  <a:cubicBezTo>
                    <a:pt x="34" y="14"/>
                    <a:pt x="34" y="14"/>
                    <a:pt x="33" y="14"/>
                  </a:cubicBezTo>
                  <a:cubicBezTo>
                    <a:pt x="32" y="14"/>
                    <a:pt x="32" y="14"/>
                    <a:pt x="31" y="14"/>
                  </a:cubicBezTo>
                  <a:cubicBezTo>
                    <a:pt x="29" y="14"/>
                    <a:pt x="28" y="15"/>
                    <a:pt x="27" y="15"/>
                  </a:cubicBezTo>
                  <a:cubicBezTo>
                    <a:pt x="25" y="15"/>
                    <a:pt x="24" y="15"/>
                    <a:pt x="23" y="16"/>
                  </a:cubicBezTo>
                  <a:cubicBezTo>
                    <a:pt x="21" y="16"/>
                    <a:pt x="20" y="16"/>
                    <a:pt x="18" y="16"/>
                  </a:cubicBezTo>
                  <a:cubicBezTo>
                    <a:pt x="17" y="16"/>
                    <a:pt x="16" y="16"/>
                    <a:pt x="14" y="16"/>
                  </a:cubicBezTo>
                  <a:cubicBezTo>
                    <a:pt x="13" y="16"/>
                    <a:pt x="12" y="16"/>
                    <a:pt x="10" y="15"/>
                  </a:cubicBezTo>
                  <a:cubicBezTo>
                    <a:pt x="13" y="16"/>
                    <a:pt x="16" y="17"/>
                    <a:pt x="18" y="17"/>
                  </a:cubicBezTo>
                  <a:cubicBezTo>
                    <a:pt x="20" y="17"/>
                    <a:pt x="21" y="17"/>
                    <a:pt x="23" y="16"/>
                  </a:cubicBezTo>
                  <a:cubicBezTo>
                    <a:pt x="24" y="16"/>
                    <a:pt x="25" y="16"/>
                    <a:pt x="27" y="16"/>
                  </a:cubicBezTo>
                  <a:cubicBezTo>
                    <a:pt x="28" y="15"/>
                    <a:pt x="30" y="15"/>
                    <a:pt x="31" y="15"/>
                  </a:cubicBezTo>
                  <a:cubicBezTo>
                    <a:pt x="32" y="15"/>
                    <a:pt x="32" y="15"/>
                    <a:pt x="33" y="15"/>
                  </a:cubicBezTo>
                  <a:cubicBezTo>
                    <a:pt x="34" y="15"/>
                    <a:pt x="34" y="15"/>
                    <a:pt x="35" y="15"/>
                  </a:cubicBezTo>
                  <a:cubicBezTo>
                    <a:pt x="36" y="15"/>
                    <a:pt x="38" y="16"/>
                    <a:pt x="39" y="16"/>
                  </a:cubicBezTo>
                  <a:cubicBezTo>
                    <a:pt x="40" y="16"/>
                    <a:pt x="40" y="16"/>
                    <a:pt x="41" y="16"/>
                  </a:cubicBezTo>
                  <a:cubicBezTo>
                    <a:pt x="41" y="16"/>
                    <a:pt x="42" y="17"/>
                    <a:pt x="42" y="17"/>
                  </a:cubicBezTo>
                  <a:cubicBezTo>
                    <a:pt x="42" y="17"/>
                    <a:pt x="42" y="17"/>
                    <a:pt x="42" y="17"/>
                  </a:cubicBezTo>
                  <a:cubicBezTo>
                    <a:pt x="41" y="17"/>
                    <a:pt x="39" y="18"/>
                    <a:pt x="38" y="18"/>
                  </a:cubicBezTo>
                  <a:cubicBezTo>
                    <a:pt x="37" y="19"/>
                    <a:pt x="36" y="19"/>
                    <a:pt x="35" y="20"/>
                  </a:cubicBezTo>
                  <a:cubicBezTo>
                    <a:pt x="35" y="20"/>
                    <a:pt x="34" y="21"/>
                    <a:pt x="33" y="21"/>
                  </a:cubicBezTo>
                  <a:cubicBezTo>
                    <a:pt x="31" y="23"/>
                    <a:pt x="30" y="23"/>
                    <a:pt x="28" y="24"/>
                  </a:cubicBezTo>
                  <a:cubicBezTo>
                    <a:pt x="27" y="24"/>
                    <a:pt x="26" y="24"/>
                    <a:pt x="25" y="24"/>
                  </a:cubicBezTo>
                  <a:cubicBezTo>
                    <a:pt x="24" y="25"/>
                    <a:pt x="23" y="25"/>
                    <a:pt x="22" y="25"/>
                  </a:cubicBezTo>
                  <a:cubicBezTo>
                    <a:pt x="24" y="25"/>
                    <a:pt x="26" y="25"/>
                    <a:pt x="28" y="24"/>
                  </a:cubicBezTo>
                  <a:cubicBezTo>
                    <a:pt x="29" y="24"/>
                    <a:pt x="30" y="24"/>
                    <a:pt x="31" y="23"/>
                  </a:cubicBezTo>
                  <a:cubicBezTo>
                    <a:pt x="31" y="23"/>
                    <a:pt x="32" y="23"/>
                    <a:pt x="32" y="23"/>
                  </a:cubicBezTo>
                  <a:cubicBezTo>
                    <a:pt x="32" y="23"/>
                    <a:pt x="33" y="23"/>
                    <a:pt x="33" y="22"/>
                  </a:cubicBezTo>
                  <a:cubicBezTo>
                    <a:pt x="33" y="22"/>
                    <a:pt x="33" y="22"/>
                    <a:pt x="33" y="22"/>
                  </a:cubicBezTo>
                  <a:cubicBezTo>
                    <a:pt x="35" y="21"/>
                    <a:pt x="37" y="20"/>
                    <a:pt x="39" y="19"/>
                  </a:cubicBezTo>
                  <a:cubicBezTo>
                    <a:pt x="39" y="19"/>
                    <a:pt x="40" y="18"/>
                    <a:pt x="41" y="18"/>
                  </a:cubicBezTo>
                  <a:cubicBezTo>
                    <a:pt x="42" y="18"/>
                    <a:pt x="43" y="17"/>
                    <a:pt x="43" y="17"/>
                  </a:cubicBezTo>
                  <a:cubicBezTo>
                    <a:pt x="44" y="17"/>
                    <a:pt x="44" y="17"/>
                    <a:pt x="45" y="18"/>
                  </a:cubicBezTo>
                  <a:cubicBezTo>
                    <a:pt x="45" y="18"/>
                    <a:pt x="45" y="17"/>
                    <a:pt x="46" y="17"/>
                  </a:cubicBezTo>
                  <a:cubicBezTo>
                    <a:pt x="46" y="17"/>
                    <a:pt x="45" y="16"/>
                    <a:pt x="45" y="16"/>
                  </a:cubicBezTo>
                  <a:cubicBezTo>
                    <a:pt x="44" y="16"/>
                    <a:pt x="43" y="16"/>
                    <a:pt x="42" y="15"/>
                  </a:cubicBezTo>
                  <a:cubicBezTo>
                    <a:pt x="42" y="15"/>
                    <a:pt x="41" y="15"/>
                    <a:pt x="41" y="15"/>
                  </a:cubicBezTo>
                  <a:cubicBezTo>
                    <a:pt x="41" y="14"/>
                    <a:pt x="41" y="14"/>
                    <a:pt x="41" y="14"/>
                  </a:cubicBezTo>
                  <a:cubicBezTo>
                    <a:pt x="41" y="14"/>
                    <a:pt x="40" y="13"/>
                    <a:pt x="40" y="13"/>
                  </a:cubicBezTo>
                  <a:cubicBezTo>
                    <a:pt x="40" y="12"/>
                    <a:pt x="40" y="12"/>
                    <a:pt x="40" y="12"/>
                  </a:cubicBezTo>
                  <a:cubicBezTo>
                    <a:pt x="40" y="12"/>
                    <a:pt x="40" y="12"/>
                    <a:pt x="40" y="12"/>
                  </a:cubicBezTo>
                  <a:cubicBezTo>
                    <a:pt x="40" y="12"/>
                    <a:pt x="40" y="11"/>
                    <a:pt x="40" y="11"/>
                  </a:cubicBezTo>
                  <a:cubicBezTo>
                    <a:pt x="40" y="11"/>
                    <a:pt x="40" y="10"/>
                    <a:pt x="39" y="10"/>
                  </a:cubicBezTo>
                  <a:cubicBezTo>
                    <a:pt x="39" y="9"/>
                    <a:pt x="39" y="8"/>
                    <a:pt x="38" y="7"/>
                  </a:cubicBezTo>
                  <a:cubicBezTo>
                    <a:pt x="38" y="7"/>
                    <a:pt x="37" y="6"/>
                    <a:pt x="37" y="6"/>
                  </a:cubicBezTo>
                  <a:cubicBezTo>
                    <a:pt x="37" y="6"/>
                    <a:pt x="37" y="5"/>
                    <a:pt x="36" y="5"/>
                  </a:cubicBezTo>
                  <a:cubicBezTo>
                    <a:pt x="37" y="5"/>
                    <a:pt x="37" y="6"/>
                    <a:pt x="37" y="6"/>
                  </a:cubicBezTo>
                  <a:cubicBezTo>
                    <a:pt x="37" y="7"/>
                    <a:pt x="37" y="7"/>
                    <a:pt x="38" y="8"/>
                  </a:cubicBezTo>
                  <a:cubicBezTo>
                    <a:pt x="38" y="8"/>
                    <a:pt x="38" y="9"/>
                    <a:pt x="39" y="10"/>
                  </a:cubicBezTo>
                  <a:cubicBezTo>
                    <a:pt x="39" y="11"/>
                    <a:pt x="39" y="11"/>
                    <a:pt x="39" y="11"/>
                  </a:cubicBezTo>
                  <a:cubicBezTo>
                    <a:pt x="39" y="12"/>
                    <a:pt x="39" y="12"/>
                    <a:pt x="39" y="12"/>
                  </a:cubicBezTo>
                  <a:cubicBezTo>
                    <a:pt x="39" y="12"/>
                    <a:pt x="39" y="12"/>
                    <a:pt x="39" y="12"/>
                  </a:cubicBezTo>
                  <a:cubicBezTo>
                    <a:pt x="39" y="12"/>
                    <a:pt x="39" y="13"/>
                    <a:pt x="39" y="13"/>
                  </a:cubicBezTo>
                  <a:cubicBezTo>
                    <a:pt x="39" y="13"/>
                    <a:pt x="39" y="14"/>
                    <a:pt x="40" y="14"/>
                  </a:cubicBezTo>
                  <a:cubicBezTo>
                    <a:pt x="39" y="14"/>
                    <a:pt x="39" y="13"/>
                    <a:pt x="39" y="13"/>
                  </a:cubicBezTo>
                  <a:cubicBezTo>
                    <a:pt x="35" y="11"/>
                    <a:pt x="35" y="11"/>
                    <a:pt x="35" y="11"/>
                  </a:cubicBezTo>
                  <a:cubicBezTo>
                    <a:pt x="34" y="10"/>
                    <a:pt x="33" y="9"/>
                    <a:pt x="31" y="8"/>
                  </a:cubicBezTo>
                  <a:cubicBezTo>
                    <a:pt x="31" y="7"/>
                    <a:pt x="31" y="7"/>
                    <a:pt x="31" y="7"/>
                  </a:cubicBezTo>
                  <a:cubicBezTo>
                    <a:pt x="30" y="7"/>
                    <a:pt x="30" y="7"/>
                    <a:pt x="30" y="6"/>
                  </a:cubicBezTo>
                  <a:cubicBezTo>
                    <a:pt x="29" y="6"/>
                    <a:pt x="29" y="5"/>
                    <a:pt x="28" y="5"/>
                  </a:cubicBezTo>
                  <a:cubicBezTo>
                    <a:pt x="28" y="4"/>
                    <a:pt x="27" y="3"/>
                    <a:pt x="27" y="3"/>
                  </a:cubicBezTo>
                  <a:cubicBezTo>
                    <a:pt x="26" y="2"/>
                    <a:pt x="26" y="1"/>
                    <a:pt x="26" y="1"/>
                  </a:cubicBezTo>
                  <a:cubicBezTo>
                    <a:pt x="26" y="2"/>
                    <a:pt x="27" y="4"/>
                    <a:pt x="28" y="5"/>
                  </a:cubicBezTo>
                  <a:cubicBezTo>
                    <a:pt x="28" y="6"/>
                    <a:pt x="29" y="6"/>
                    <a:pt x="29" y="7"/>
                  </a:cubicBezTo>
                  <a:close/>
                  <a:moveTo>
                    <a:pt x="22" y="9"/>
                  </a:moveTo>
                  <a:cubicBezTo>
                    <a:pt x="22" y="9"/>
                    <a:pt x="22" y="9"/>
                    <a:pt x="22" y="9"/>
                  </a:cubicBezTo>
                  <a:cubicBezTo>
                    <a:pt x="22" y="9"/>
                    <a:pt x="22" y="9"/>
                    <a:pt x="22" y="9"/>
                  </a:cubicBezTo>
                  <a:cubicBezTo>
                    <a:pt x="22" y="9"/>
                    <a:pt x="22" y="9"/>
                    <a:pt x="22" y="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2315"/>
            <p:cNvSpPr>
              <a:spLocks/>
            </p:cNvSpPr>
            <p:nvPr/>
          </p:nvSpPr>
          <p:spPr bwMode="auto">
            <a:xfrm>
              <a:off x="6943696" y="4130698"/>
              <a:ext cx="134938" cy="49213"/>
            </a:xfrm>
            <a:custGeom>
              <a:avLst/>
              <a:gdLst>
                <a:gd name="T0" fmla="*/ 11 w 36"/>
                <a:gd name="T1" fmla="*/ 13 h 13"/>
                <a:gd name="T2" fmla="*/ 12 w 36"/>
                <a:gd name="T3" fmla="*/ 12 h 13"/>
                <a:gd name="T4" fmla="*/ 18 w 36"/>
                <a:gd name="T5" fmla="*/ 10 h 13"/>
                <a:gd name="T6" fmla="*/ 26 w 36"/>
                <a:gd name="T7" fmla="*/ 4 h 13"/>
                <a:gd name="T8" fmla="*/ 32 w 36"/>
                <a:gd name="T9" fmla="*/ 2 h 13"/>
                <a:gd name="T10" fmla="*/ 36 w 36"/>
                <a:gd name="T11" fmla="*/ 0 h 13"/>
                <a:gd name="T12" fmla="*/ 30 w 36"/>
                <a:gd name="T13" fmla="*/ 1 h 13"/>
                <a:gd name="T14" fmla="*/ 13 w 36"/>
                <a:gd name="T15" fmla="*/ 6 h 13"/>
                <a:gd name="T16" fmla="*/ 6 w 36"/>
                <a:gd name="T17" fmla="*/ 9 h 13"/>
                <a:gd name="T18" fmla="*/ 0 w 36"/>
                <a:gd name="T19" fmla="*/ 10 h 13"/>
                <a:gd name="T20" fmla="*/ 0 w 36"/>
                <a:gd name="T21" fmla="*/ 10 h 13"/>
                <a:gd name="T22" fmla="*/ 11 w 36"/>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3">
                  <a:moveTo>
                    <a:pt x="11" y="13"/>
                  </a:moveTo>
                  <a:cubicBezTo>
                    <a:pt x="11" y="13"/>
                    <a:pt x="12" y="13"/>
                    <a:pt x="12" y="12"/>
                  </a:cubicBezTo>
                  <a:cubicBezTo>
                    <a:pt x="15" y="12"/>
                    <a:pt x="16" y="11"/>
                    <a:pt x="18" y="10"/>
                  </a:cubicBezTo>
                  <a:cubicBezTo>
                    <a:pt x="21" y="8"/>
                    <a:pt x="24" y="6"/>
                    <a:pt x="26" y="4"/>
                  </a:cubicBezTo>
                  <a:cubicBezTo>
                    <a:pt x="28" y="3"/>
                    <a:pt x="30" y="2"/>
                    <a:pt x="32" y="2"/>
                  </a:cubicBezTo>
                  <a:cubicBezTo>
                    <a:pt x="33" y="2"/>
                    <a:pt x="35" y="1"/>
                    <a:pt x="36" y="0"/>
                  </a:cubicBezTo>
                  <a:cubicBezTo>
                    <a:pt x="33" y="1"/>
                    <a:pt x="31" y="1"/>
                    <a:pt x="30" y="1"/>
                  </a:cubicBezTo>
                  <a:cubicBezTo>
                    <a:pt x="24" y="1"/>
                    <a:pt x="19" y="4"/>
                    <a:pt x="13" y="6"/>
                  </a:cubicBezTo>
                  <a:cubicBezTo>
                    <a:pt x="11" y="7"/>
                    <a:pt x="8" y="8"/>
                    <a:pt x="6" y="9"/>
                  </a:cubicBezTo>
                  <a:cubicBezTo>
                    <a:pt x="4" y="9"/>
                    <a:pt x="2" y="9"/>
                    <a:pt x="0" y="10"/>
                  </a:cubicBezTo>
                  <a:cubicBezTo>
                    <a:pt x="0" y="10"/>
                    <a:pt x="0" y="10"/>
                    <a:pt x="0" y="10"/>
                  </a:cubicBezTo>
                  <a:cubicBezTo>
                    <a:pt x="4" y="10"/>
                    <a:pt x="7" y="12"/>
                    <a:pt x="11"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30" name="Picture 2316"/>
            <p:cNvPicPr>
              <a:picLocks noChangeAspect="1" noChangeArrowheads="1"/>
            </p:cNvPicPr>
            <p:nvPr/>
          </p:nvPicPr>
          <p:blipFill>
            <a:blip r:embed="rId98" cstate="screen">
              <a:extLst>
                <a:ext uri="{28A0092B-C50C-407E-A947-70E740481C1C}">
                  <a14:useLocalDpi xmlns:a14="http://schemas.microsoft.com/office/drawing/2010/main"/>
                </a:ext>
              </a:extLst>
            </a:blip>
            <a:srcRect/>
            <a:stretch>
              <a:fillRect/>
            </a:stretch>
          </p:blipFill>
          <p:spPr bwMode="auto">
            <a:xfrm>
              <a:off x="6967508" y="4113235"/>
              <a:ext cx="123826"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1" name="Picture 2317"/>
            <p:cNvPicPr>
              <a:picLocks noChangeAspect="1" noChangeArrowheads="1"/>
            </p:cNvPicPr>
            <p:nvPr/>
          </p:nvPicPr>
          <p:blipFill>
            <a:blip r:embed="rId99" cstate="screen">
              <a:extLst>
                <a:ext uri="{28A0092B-C50C-407E-A947-70E740481C1C}">
                  <a14:useLocalDpi xmlns:a14="http://schemas.microsoft.com/office/drawing/2010/main"/>
                </a:ext>
              </a:extLst>
            </a:blip>
            <a:srcRect/>
            <a:stretch>
              <a:fillRect/>
            </a:stretch>
          </p:blipFill>
          <p:spPr bwMode="auto">
            <a:xfrm>
              <a:off x="6927821" y="4083073"/>
              <a:ext cx="168276" cy="10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2" name="Freeform 2318"/>
            <p:cNvSpPr>
              <a:spLocks/>
            </p:cNvSpPr>
            <p:nvPr/>
          </p:nvSpPr>
          <p:spPr bwMode="auto">
            <a:xfrm>
              <a:off x="6965921" y="4124348"/>
              <a:ext cx="55563" cy="30163"/>
            </a:xfrm>
            <a:custGeom>
              <a:avLst/>
              <a:gdLst>
                <a:gd name="T0" fmla="*/ 8 w 15"/>
                <a:gd name="T1" fmla="*/ 7 h 8"/>
                <a:gd name="T2" fmla="*/ 15 w 15"/>
                <a:gd name="T3" fmla="*/ 5 h 8"/>
                <a:gd name="T4" fmla="*/ 11 w 15"/>
                <a:gd name="T5" fmla="*/ 5 h 8"/>
                <a:gd name="T6" fmla="*/ 8 w 15"/>
                <a:gd name="T7" fmla="*/ 2 h 8"/>
                <a:gd name="T8" fmla="*/ 6 w 15"/>
                <a:gd name="T9" fmla="*/ 0 h 8"/>
                <a:gd name="T10" fmla="*/ 0 w 15"/>
                <a:gd name="T11" fmla="*/ 7 h 8"/>
                <a:gd name="T12" fmla="*/ 8 w 1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8" y="7"/>
                  </a:moveTo>
                  <a:cubicBezTo>
                    <a:pt x="11" y="7"/>
                    <a:pt x="13" y="6"/>
                    <a:pt x="15" y="5"/>
                  </a:cubicBezTo>
                  <a:cubicBezTo>
                    <a:pt x="14" y="5"/>
                    <a:pt x="13" y="5"/>
                    <a:pt x="11" y="5"/>
                  </a:cubicBezTo>
                  <a:cubicBezTo>
                    <a:pt x="10" y="5"/>
                    <a:pt x="8" y="4"/>
                    <a:pt x="8" y="2"/>
                  </a:cubicBezTo>
                  <a:cubicBezTo>
                    <a:pt x="7" y="2"/>
                    <a:pt x="6" y="1"/>
                    <a:pt x="6" y="0"/>
                  </a:cubicBezTo>
                  <a:cubicBezTo>
                    <a:pt x="3" y="2"/>
                    <a:pt x="1" y="5"/>
                    <a:pt x="0" y="7"/>
                  </a:cubicBezTo>
                  <a:cubicBezTo>
                    <a:pt x="2" y="8"/>
                    <a:pt x="6" y="8"/>
                    <a:pt x="8"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2319"/>
            <p:cNvSpPr>
              <a:spLocks/>
            </p:cNvSpPr>
            <p:nvPr/>
          </p:nvSpPr>
          <p:spPr bwMode="auto">
            <a:xfrm>
              <a:off x="7026246" y="4116410"/>
              <a:ext cx="112713" cy="71438"/>
            </a:xfrm>
            <a:custGeom>
              <a:avLst/>
              <a:gdLst>
                <a:gd name="T0" fmla="*/ 14 w 30"/>
                <a:gd name="T1" fmla="*/ 4 h 19"/>
                <a:gd name="T2" fmla="*/ 11 w 30"/>
                <a:gd name="T3" fmla="*/ 8 h 19"/>
                <a:gd name="T4" fmla="*/ 8 w 30"/>
                <a:gd name="T5" fmla="*/ 12 h 19"/>
                <a:gd name="T6" fmla="*/ 0 w 30"/>
                <a:gd name="T7" fmla="*/ 19 h 19"/>
                <a:gd name="T8" fmla="*/ 0 w 30"/>
                <a:gd name="T9" fmla="*/ 19 h 19"/>
                <a:gd name="T10" fmla="*/ 11 w 30"/>
                <a:gd name="T11" fmla="*/ 15 h 19"/>
                <a:gd name="T12" fmla="*/ 16 w 30"/>
                <a:gd name="T13" fmla="*/ 5 h 19"/>
                <a:gd name="T14" fmla="*/ 22 w 30"/>
                <a:gd name="T15" fmla="*/ 3 h 19"/>
                <a:gd name="T16" fmla="*/ 27 w 30"/>
                <a:gd name="T17" fmla="*/ 3 h 19"/>
                <a:gd name="T18" fmla="*/ 30 w 30"/>
                <a:gd name="T19" fmla="*/ 2 h 19"/>
                <a:gd name="T20" fmla="*/ 30 w 30"/>
                <a:gd name="T21" fmla="*/ 0 h 19"/>
                <a:gd name="T22" fmla="*/ 27 w 30"/>
                <a:gd name="T23" fmla="*/ 3 h 19"/>
                <a:gd name="T24" fmla="*/ 22 w 30"/>
                <a:gd name="T25" fmla="*/ 3 h 19"/>
                <a:gd name="T26" fmla="*/ 15 w 30"/>
                <a:gd name="T27" fmla="*/ 4 h 19"/>
                <a:gd name="T28" fmla="*/ 14 w 30"/>
                <a:gd name="T2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9">
                  <a:moveTo>
                    <a:pt x="14" y="4"/>
                  </a:moveTo>
                  <a:cubicBezTo>
                    <a:pt x="13" y="6"/>
                    <a:pt x="12" y="7"/>
                    <a:pt x="11" y="8"/>
                  </a:cubicBezTo>
                  <a:cubicBezTo>
                    <a:pt x="9" y="9"/>
                    <a:pt x="9" y="11"/>
                    <a:pt x="8" y="12"/>
                  </a:cubicBezTo>
                  <a:cubicBezTo>
                    <a:pt x="6" y="16"/>
                    <a:pt x="4" y="18"/>
                    <a:pt x="0" y="19"/>
                  </a:cubicBezTo>
                  <a:cubicBezTo>
                    <a:pt x="0" y="19"/>
                    <a:pt x="0" y="19"/>
                    <a:pt x="0" y="19"/>
                  </a:cubicBezTo>
                  <a:cubicBezTo>
                    <a:pt x="4" y="19"/>
                    <a:pt x="8" y="17"/>
                    <a:pt x="11" y="15"/>
                  </a:cubicBezTo>
                  <a:cubicBezTo>
                    <a:pt x="13" y="13"/>
                    <a:pt x="16" y="9"/>
                    <a:pt x="16" y="5"/>
                  </a:cubicBezTo>
                  <a:cubicBezTo>
                    <a:pt x="18" y="3"/>
                    <a:pt x="20" y="3"/>
                    <a:pt x="22" y="3"/>
                  </a:cubicBezTo>
                  <a:cubicBezTo>
                    <a:pt x="24" y="3"/>
                    <a:pt x="25" y="4"/>
                    <a:pt x="27" y="3"/>
                  </a:cubicBezTo>
                  <a:cubicBezTo>
                    <a:pt x="28" y="3"/>
                    <a:pt x="29" y="2"/>
                    <a:pt x="30" y="2"/>
                  </a:cubicBezTo>
                  <a:cubicBezTo>
                    <a:pt x="30" y="1"/>
                    <a:pt x="30" y="1"/>
                    <a:pt x="30" y="0"/>
                  </a:cubicBezTo>
                  <a:cubicBezTo>
                    <a:pt x="29" y="1"/>
                    <a:pt x="28" y="2"/>
                    <a:pt x="27" y="3"/>
                  </a:cubicBezTo>
                  <a:cubicBezTo>
                    <a:pt x="25" y="3"/>
                    <a:pt x="23" y="3"/>
                    <a:pt x="22" y="3"/>
                  </a:cubicBezTo>
                  <a:cubicBezTo>
                    <a:pt x="20" y="3"/>
                    <a:pt x="17" y="3"/>
                    <a:pt x="15" y="4"/>
                  </a:cubicBezTo>
                  <a:cubicBezTo>
                    <a:pt x="15" y="4"/>
                    <a:pt x="14" y="4"/>
                    <a:pt x="14"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2320"/>
            <p:cNvSpPr>
              <a:spLocks noEditPoints="1"/>
            </p:cNvSpPr>
            <p:nvPr/>
          </p:nvSpPr>
          <p:spPr bwMode="auto">
            <a:xfrm>
              <a:off x="6946871" y="4113235"/>
              <a:ext cx="134938" cy="74613"/>
            </a:xfrm>
            <a:custGeom>
              <a:avLst/>
              <a:gdLst>
                <a:gd name="T0" fmla="*/ 22 w 36"/>
                <a:gd name="T1" fmla="*/ 5 h 20"/>
                <a:gd name="T2" fmla="*/ 26 w 36"/>
                <a:gd name="T3" fmla="*/ 5 h 20"/>
                <a:gd name="T4" fmla="*/ 22 w 36"/>
                <a:gd name="T5" fmla="*/ 6 h 20"/>
                <a:gd name="T6" fmla="*/ 19 w 36"/>
                <a:gd name="T7" fmla="*/ 8 h 20"/>
                <a:gd name="T8" fmla="*/ 17 w 36"/>
                <a:gd name="T9" fmla="*/ 8 h 20"/>
                <a:gd name="T10" fmla="*/ 14 w 36"/>
                <a:gd name="T11" fmla="*/ 7 h 20"/>
                <a:gd name="T12" fmla="*/ 14 w 36"/>
                <a:gd name="T13" fmla="*/ 6 h 20"/>
                <a:gd name="T14" fmla="*/ 12 w 36"/>
                <a:gd name="T15" fmla="*/ 5 h 20"/>
                <a:gd name="T16" fmla="*/ 13 w 36"/>
                <a:gd name="T17" fmla="*/ 6 h 20"/>
                <a:gd name="T18" fmla="*/ 14 w 36"/>
                <a:gd name="T19" fmla="*/ 7 h 20"/>
                <a:gd name="T20" fmla="*/ 15 w 36"/>
                <a:gd name="T21" fmla="*/ 8 h 20"/>
                <a:gd name="T22" fmla="*/ 17 w 36"/>
                <a:gd name="T23" fmla="*/ 9 h 20"/>
                <a:gd name="T24" fmla="*/ 16 w 36"/>
                <a:gd name="T25" fmla="*/ 9 h 20"/>
                <a:gd name="T26" fmla="*/ 11 w 36"/>
                <a:gd name="T27" fmla="*/ 10 h 20"/>
                <a:gd name="T28" fmla="*/ 8 w 36"/>
                <a:gd name="T29" fmla="*/ 11 h 20"/>
                <a:gd name="T30" fmla="*/ 5 w 36"/>
                <a:gd name="T31" fmla="*/ 10 h 20"/>
                <a:gd name="T32" fmla="*/ 11 w 36"/>
                <a:gd name="T33" fmla="*/ 11 h 20"/>
                <a:gd name="T34" fmla="*/ 11 w 36"/>
                <a:gd name="T35" fmla="*/ 12 h 20"/>
                <a:gd name="T36" fmla="*/ 5 w 36"/>
                <a:gd name="T37" fmla="*/ 14 h 20"/>
                <a:gd name="T38" fmla="*/ 9 w 36"/>
                <a:gd name="T39" fmla="*/ 13 h 20"/>
                <a:gd name="T40" fmla="*/ 14 w 36"/>
                <a:gd name="T41" fmla="*/ 11 h 20"/>
                <a:gd name="T42" fmla="*/ 22 w 36"/>
                <a:gd name="T43" fmla="*/ 7 h 20"/>
                <a:gd name="T44" fmla="*/ 26 w 36"/>
                <a:gd name="T45" fmla="*/ 6 h 20"/>
                <a:gd name="T46" fmla="*/ 30 w 36"/>
                <a:gd name="T47" fmla="*/ 6 h 20"/>
                <a:gd name="T48" fmla="*/ 26 w 36"/>
                <a:gd name="T49" fmla="*/ 8 h 20"/>
                <a:gd name="T50" fmla="*/ 22 w 36"/>
                <a:gd name="T51" fmla="*/ 11 h 20"/>
                <a:gd name="T52" fmla="*/ 17 w 36"/>
                <a:gd name="T53" fmla="*/ 15 h 20"/>
                <a:gd name="T54" fmla="*/ 11 w 36"/>
                <a:gd name="T55" fmla="*/ 18 h 20"/>
                <a:gd name="T56" fmla="*/ 20 w 36"/>
                <a:gd name="T57" fmla="*/ 13 h 20"/>
                <a:gd name="T58" fmla="*/ 25 w 36"/>
                <a:gd name="T59" fmla="*/ 9 h 20"/>
                <a:gd name="T60" fmla="*/ 28 w 36"/>
                <a:gd name="T61" fmla="*/ 8 h 20"/>
                <a:gd name="T62" fmla="*/ 33 w 36"/>
                <a:gd name="T63" fmla="*/ 6 h 20"/>
                <a:gd name="T64" fmla="*/ 33 w 36"/>
                <a:gd name="T65" fmla="*/ 6 h 20"/>
                <a:gd name="T66" fmla="*/ 30 w 36"/>
                <a:gd name="T67" fmla="*/ 11 h 20"/>
                <a:gd name="T68" fmla="*/ 26 w 36"/>
                <a:gd name="T69" fmla="*/ 17 h 20"/>
                <a:gd name="T70" fmla="*/ 22 w 36"/>
                <a:gd name="T71" fmla="*/ 20 h 20"/>
                <a:gd name="T72" fmla="*/ 28 w 36"/>
                <a:gd name="T73" fmla="*/ 15 h 20"/>
                <a:gd name="T74" fmla="*/ 29 w 36"/>
                <a:gd name="T75" fmla="*/ 14 h 20"/>
                <a:gd name="T76" fmla="*/ 32 w 36"/>
                <a:gd name="T77" fmla="*/ 9 h 20"/>
                <a:gd name="T78" fmla="*/ 34 w 36"/>
                <a:gd name="T79" fmla="*/ 6 h 20"/>
                <a:gd name="T80" fmla="*/ 36 w 36"/>
                <a:gd name="T81" fmla="*/ 5 h 20"/>
                <a:gd name="T82" fmla="*/ 33 w 36"/>
                <a:gd name="T83" fmla="*/ 5 h 20"/>
                <a:gd name="T84" fmla="*/ 31 w 36"/>
                <a:gd name="T85" fmla="*/ 5 h 20"/>
                <a:gd name="T86" fmla="*/ 30 w 36"/>
                <a:gd name="T87" fmla="*/ 4 h 20"/>
                <a:gd name="T88" fmla="*/ 30 w 36"/>
                <a:gd name="T89" fmla="*/ 3 h 20"/>
                <a:gd name="T90" fmla="*/ 27 w 36"/>
                <a:gd name="T91" fmla="*/ 1 h 20"/>
                <a:gd name="T92" fmla="*/ 25 w 36"/>
                <a:gd name="T93" fmla="*/ 0 h 20"/>
                <a:gd name="T94" fmla="*/ 27 w 36"/>
                <a:gd name="T95" fmla="*/ 2 h 20"/>
                <a:gd name="T96" fmla="*/ 29 w 36"/>
                <a:gd name="T97" fmla="*/ 4 h 20"/>
                <a:gd name="T98" fmla="*/ 30 w 36"/>
                <a:gd name="T99" fmla="*/ 4 h 20"/>
                <a:gd name="T100" fmla="*/ 31 w 36"/>
                <a:gd name="T101" fmla="*/ 5 h 20"/>
                <a:gd name="T102" fmla="*/ 26 w 36"/>
                <a:gd name="T103" fmla="*/ 5 h 20"/>
                <a:gd name="T104" fmla="*/ 22 w 36"/>
                <a:gd name="T105" fmla="*/ 4 h 20"/>
                <a:gd name="T106" fmla="*/ 19 w 36"/>
                <a:gd name="T107" fmla="*/ 3 h 20"/>
                <a:gd name="T108" fmla="*/ 16 w 36"/>
                <a:gd name="T109" fmla="*/ 2 h 20"/>
                <a:gd name="T110" fmla="*/ 21 w 36"/>
                <a:gd name="T111" fmla="*/ 4 h 20"/>
                <a:gd name="T112" fmla="*/ 17 w 36"/>
                <a:gd name="T113" fmla="*/ 9 h 20"/>
                <a:gd name="T114" fmla="*/ 17 w 36"/>
                <a:gd name="T115"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20">
                  <a:moveTo>
                    <a:pt x="21" y="4"/>
                  </a:moveTo>
                  <a:cubicBezTo>
                    <a:pt x="21" y="4"/>
                    <a:pt x="21" y="5"/>
                    <a:pt x="22" y="5"/>
                  </a:cubicBezTo>
                  <a:cubicBezTo>
                    <a:pt x="23" y="5"/>
                    <a:pt x="23" y="5"/>
                    <a:pt x="23" y="5"/>
                  </a:cubicBezTo>
                  <a:cubicBezTo>
                    <a:pt x="24" y="5"/>
                    <a:pt x="25" y="5"/>
                    <a:pt x="26" y="5"/>
                  </a:cubicBezTo>
                  <a:cubicBezTo>
                    <a:pt x="25" y="5"/>
                    <a:pt x="24" y="6"/>
                    <a:pt x="24" y="6"/>
                  </a:cubicBezTo>
                  <a:cubicBezTo>
                    <a:pt x="23" y="6"/>
                    <a:pt x="22" y="6"/>
                    <a:pt x="22" y="6"/>
                  </a:cubicBezTo>
                  <a:cubicBezTo>
                    <a:pt x="21" y="7"/>
                    <a:pt x="20" y="7"/>
                    <a:pt x="19" y="8"/>
                  </a:cubicBezTo>
                  <a:cubicBezTo>
                    <a:pt x="19" y="8"/>
                    <a:pt x="19" y="8"/>
                    <a:pt x="19" y="8"/>
                  </a:cubicBezTo>
                  <a:cubicBezTo>
                    <a:pt x="19" y="8"/>
                    <a:pt x="18" y="8"/>
                    <a:pt x="18" y="8"/>
                  </a:cubicBezTo>
                  <a:cubicBezTo>
                    <a:pt x="17" y="8"/>
                    <a:pt x="17" y="8"/>
                    <a:pt x="17" y="8"/>
                  </a:cubicBezTo>
                  <a:cubicBezTo>
                    <a:pt x="16" y="8"/>
                    <a:pt x="16" y="8"/>
                    <a:pt x="15" y="8"/>
                  </a:cubicBezTo>
                  <a:cubicBezTo>
                    <a:pt x="15" y="7"/>
                    <a:pt x="15" y="7"/>
                    <a:pt x="14" y="7"/>
                  </a:cubicBezTo>
                  <a:cubicBezTo>
                    <a:pt x="14" y="7"/>
                    <a:pt x="14" y="7"/>
                    <a:pt x="14" y="7"/>
                  </a:cubicBezTo>
                  <a:cubicBezTo>
                    <a:pt x="14" y="6"/>
                    <a:pt x="14" y="6"/>
                    <a:pt x="14" y="6"/>
                  </a:cubicBezTo>
                  <a:cubicBezTo>
                    <a:pt x="13" y="6"/>
                    <a:pt x="13" y="6"/>
                    <a:pt x="13" y="6"/>
                  </a:cubicBezTo>
                  <a:cubicBezTo>
                    <a:pt x="13" y="5"/>
                    <a:pt x="12" y="5"/>
                    <a:pt x="12" y="5"/>
                  </a:cubicBezTo>
                  <a:cubicBezTo>
                    <a:pt x="12" y="4"/>
                    <a:pt x="12" y="4"/>
                    <a:pt x="11" y="4"/>
                  </a:cubicBezTo>
                  <a:cubicBezTo>
                    <a:pt x="12" y="4"/>
                    <a:pt x="12" y="5"/>
                    <a:pt x="13" y="6"/>
                  </a:cubicBezTo>
                  <a:cubicBezTo>
                    <a:pt x="13" y="6"/>
                    <a:pt x="13" y="6"/>
                    <a:pt x="13" y="7"/>
                  </a:cubicBezTo>
                  <a:cubicBezTo>
                    <a:pt x="13" y="7"/>
                    <a:pt x="14" y="7"/>
                    <a:pt x="14" y="7"/>
                  </a:cubicBezTo>
                  <a:cubicBezTo>
                    <a:pt x="14" y="7"/>
                    <a:pt x="14" y="7"/>
                    <a:pt x="14" y="7"/>
                  </a:cubicBezTo>
                  <a:cubicBezTo>
                    <a:pt x="14" y="7"/>
                    <a:pt x="15" y="8"/>
                    <a:pt x="15" y="8"/>
                  </a:cubicBezTo>
                  <a:cubicBezTo>
                    <a:pt x="15" y="8"/>
                    <a:pt x="16" y="9"/>
                    <a:pt x="16" y="9"/>
                  </a:cubicBezTo>
                  <a:cubicBezTo>
                    <a:pt x="17" y="9"/>
                    <a:pt x="17" y="9"/>
                    <a:pt x="17" y="9"/>
                  </a:cubicBezTo>
                  <a:cubicBezTo>
                    <a:pt x="17" y="9"/>
                    <a:pt x="16" y="9"/>
                    <a:pt x="16" y="9"/>
                  </a:cubicBezTo>
                  <a:cubicBezTo>
                    <a:pt x="16" y="9"/>
                    <a:pt x="16" y="9"/>
                    <a:pt x="16" y="9"/>
                  </a:cubicBezTo>
                  <a:cubicBezTo>
                    <a:pt x="15" y="10"/>
                    <a:pt x="15" y="10"/>
                    <a:pt x="14" y="10"/>
                  </a:cubicBezTo>
                  <a:cubicBezTo>
                    <a:pt x="13" y="10"/>
                    <a:pt x="12" y="10"/>
                    <a:pt x="11" y="10"/>
                  </a:cubicBezTo>
                  <a:cubicBezTo>
                    <a:pt x="11" y="10"/>
                    <a:pt x="10" y="11"/>
                    <a:pt x="10" y="11"/>
                  </a:cubicBezTo>
                  <a:cubicBezTo>
                    <a:pt x="9" y="11"/>
                    <a:pt x="9" y="11"/>
                    <a:pt x="8" y="11"/>
                  </a:cubicBezTo>
                  <a:cubicBezTo>
                    <a:pt x="8" y="11"/>
                    <a:pt x="7" y="10"/>
                    <a:pt x="7" y="10"/>
                  </a:cubicBezTo>
                  <a:cubicBezTo>
                    <a:pt x="6" y="10"/>
                    <a:pt x="6" y="10"/>
                    <a:pt x="5" y="10"/>
                  </a:cubicBezTo>
                  <a:cubicBezTo>
                    <a:pt x="6" y="11"/>
                    <a:pt x="7" y="11"/>
                    <a:pt x="8" y="11"/>
                  </a:cubicBezTo>
                  <a:cubicBezTo>
                    <a:pt x="9" y="11"/>
                    <a:pt x="10" y="11"/>
                    <a:pt x="11" y="11"/>
                  </a:cubicBezTo>
                  <a:cubicBezTo>
                    <a:pt x="12" y="11"/>
                    <a:pt x="13" y="11"/>
                    <a:pt x="13" y="11"/>
                  </a:cubicBezTo>
                  <a:cubicBezTo>
                    <a:pt x="13" y="11"/>
                    <a:pt x="12" y="11"/>
                    <a:pt x="11" y="12"/>
                  </a:cubicBezTo>
                  <a:cubicBezTo>
                    <a:pt x="11" y="12"/>
                    <a:pt x="10" y="12"/>
                    <a:pt x="9" y="12"/>
                  </a:cubicBezTo>
                  <a:cubicBezTo>
                    <a:pt x="8" y="13"/>
                    <a:pt x="6" y="13"/>
                    <a:pt x="5" y="14"/>
                  </a:cubicBezTo>
                  <a:cubicBezTo>
                    <a:pt x="3" y="14"/>
                    <a:pt x="2" y="14"/>
                    <a:pt x="0" y="15"/>
                  </a:cubicBezTo>
                  <a:cubicBezTo>
                    <a:pt x="3" y="14"/>
                    <a:pt x="6" y="14"/>
                    <a:pt x="9" y="13"/>
                  </a:cubicBezTo>
                  <a:cubicBezTo>
                    <a:pt x="10" y="13"/>
                    <a:pt x="11" y="12"/>
                    <a:pt x="12" y="12"/>
                  </a:cubicBezTo>
                  <a:cubicBezTo>
                    <a:pt x="12" y="12"/>
                    <a:pt x="13" y="12"/>
                    <a:pt x="14" y="11"/>
                  </a:cubicBezTo>
                  <a:cubicBezTo>
                    <a:pt x="15" y="11"/>
                    <a:pt x="16" y="10"/>
                    <a:pt x="18" y="9"/>
                  </a:cubicBezTo>
                  <a:cubicBezTo>
                    <a:pt x="19" y="9"/>
                    <a:pt x="21" y="8"/>
                    <a:pt x="22" y="7"/>
                  </a:cubicBezTo>
                  <a:cubicBezTo>
                    <a:pt x="23" y="7"/>
                    <a:pt x="23" y="7"/>
                    <a:pt x="24" y="7"/>
                  </a:cubicBezTo>
                  <a:cubicBezTo>
                    <a:pt x="25" y="7"/>
                    <a:pt x="26" y="6"/>
                    <a:pt x="26" y="6"/>
                  </a:cubicBezTo>
                  <a:cubicBezTo>
                    <a:pt x="27" y="6"/>
                    <a:pt x="28" y="6"/>
                    <a:pt x="29" y="6"/>
                  </a:cubicBezTo>
                  <a:cubicBezTo>
                    <a:pt x="29" y="6"/>
                    <a:pt x="30" y="6"/>
                    <a:pt x="30" y="6"/>
                  </a:cubicBezTo>
                  <a:cubicBezTo>
                    <a:pt x="29" y="7"/>
                    <a:pt x="29" y="7"/>
                    <a:pt x="28" y="7"/>
                  </a:cubicBezTo>
                  <a:cubicBezTo>
                    <a:pt x="27" y="8"/>
                    <a:pt x="27" y="8"/>
                    <a:pt x="26" y="8"/>
                  </a:cubicBezTo>
                  <a:cubicBezTo>
                    <a:pt x="26" y="8"/>
                    <a:pt x="25" y="9"/>
                    <a:pt x="25" y="9"/>
                  </a:cubicBezTo>
                  <a:cubicBezTo>
                    <a:pt x="24" y="9"/>
                    <a:pt x="23" y="10"/>
                    <a:pt x="22" y="11"/>
                  </a:cubicBezTo>
                  <a:cubicBezTo>
                    <a:pt x="21" y="12"/>
                    <a:pt x="20" y="12"/>
                    <a:pt x="20" y="13"/>
                  </a:cubicBezTo>
                  <a:cubicBezTo>
                    <a:pt x="19" y="14"/>
                    <a:pt x="18" y="14"/>
                    <a:pt x="17" y="15"/>
                  </a:cubicBezTo>
                  <a:cubicBezTo>
                    <a:pt x="16" y="16"/>
                    <a:pt x="15" y="16"/>
                    <a:pt x="14" y="17"/>
                  </a:cubicBezTo>
                  <a:cubicBezTo>
                    <a:pt x="13" y="17"/>
                    <a:pt x="12" y="17"/>
                    <a:pt x="11" y="18"/>
                  </a:cubicBezTo>
                  <a:cubicBezTo>
                    <a:pt x="13" y="17"/>
                    <a:pt x="15" y="16"/>
                    <a:pt x="17" y="15"/>
                  </a:cubicBezTo>
                  <a:cubicBezTo>
                    <a:pt x="18" y="15"/>
                    <a:pt x="19" y="14"/>
                    <a:pt x="20" y="13"/>
                  </a:cubicBezTo>
                  <a:cubicBezTo>
                    <a:pt x="21" y="13"/>
                    <a:pt x="22" y="12"/>
                    <a:pt x="22" y="11"/>
                  </a:cubicBezTo>
                  <a:cubicBezTo>
                    <a:pt x="23" y="11"/>
                    <a:pt x="24" y="10"/>
                    <a:pt x="25" y="9"/>
                  </a:cubicBezTo>
                  <a:cubicBezTo>
                    <a:pt x="26" y="9"/>
                    <a:pt x="26" y="9"/>
                    <a:pt x="27" y="9"/>
                  </a:cubicBezTo>
                  <a:cubicBezTo>
                    <a:pt x="27" y="8"/>
                    <a:pt x="28" y="8"/>
                    <a:pt x="28" y="8"/>
                  </a:cubicBezTo>
                  <a:cubicBezTo>
                    <a:pt x="29" y="8"/>
                    <a:pt x="30" y="7"/>
                    <a:pt x="31" y="7"/>
                  </a:cubicBezTo>
                  <a:cubicBezTo>
                    <a:pt x="32" y="7"/>
                    <a:pt x="32" y="7"/>
                    <a:pt x="33" y="6"/>
                  </a:cubicBezTo>
                  <a:cubicBezTo>
                    <a:pt x="33" y="6"/>
                    <a:pt x="33" y="6"/>
                    <a:pt x="33" y="6"/>
                  </a:cubicBezTo>
                  <a:cubicBezTo>
                    <a:pt x="33" y="6"/>
                    <a:pt x="33" y="6"/>
                    <a:pt x="33" y="6"/>
                  </a:cubicBezTo>
                  <a:cubicBezTo>
                    <a:pt x="33" y="7"/>
                    <a:pt x="32" y="8"/>
                    <a:pt x="31" y="9"/>
                  </a:cubicBezTo>
                  <a:cubicBezTo>
                    <a:pt x="31" y="10"/>
                    <a:pt x="30" y="10"/>
                    <a:pt x="30" y="11"/>
                  </a:cubicBezTo>
                  <a:cubicBezTo>
                    <a:pt x="30" y="12"/>
                    <a:pt x="29" y="12"/>
                    <a:pt x="29" y="13"/>
                  </a:cubicBezTo>
                  <a:cubicBezTo>
                    <a:pt x="28" y="15"/>
                    <a:pt x="27" y="16"/>
                    <a:pt x="26" y="17"/>
                  </a:cubicBezTo>
                  <a:cubicBezTo>
                    <a:pt x="26" y="17"/>
                    <a:pt x="25" y="18"/>
                    <a:pt x="24" y="18"/>
                  </a:cubicBezTo>
                  <a:cubicBezTo>
                    <a:pt x="24" y="19"/>
                    <a:pt x="23" y="19"/>
                    <a:pt x="22" y="20"/>
                  </a:cubicBezTo>
                  <a:cubicBezTo>
                    <a:pt x="24" y="19"/>
                    <a:pt x="25" y="18"/>
                    <a:pt x="26" y="17"/>
                  </a:cubicBezTo>
                  <a:cubicBezTo>
                    <a:pt x="27" y="17"/>
                    <a:pt x="28" y="16"/>
                    <a:pt x="28" y="15"/>
                  </a:cubicBezTo>
                  <a:cubicBezTo>
                    <a:pt x="28" y="15"/>
                    <a:pt x="29" y="15"/>
                    <a:pt x="29" y="14"/>
                  </a:cubicBezTo>
                  <a:cubicBezTo>
                    <a:pt x="29" y="14"/>
                    <a:pt x="29" y="14"/>
                    <a:pt x="29" y="14"/>
                  </a:cubicBezTo>
                  <a:cubicBezTo>
                    <a:pt x="29" y="14"/>
                    <a:pt x="29" y="14"/>
                    <a:pt x="29" y="13"/>
                  </a:cubicBezTo>
                  <a:cubicBezTo>
                    <a:pt x="30" y="12"/>
                    <a:pt x="31" y="11"/>
                    <a:pt x="32" y="9"/>
                  </a:cubicBezTo>
                  <a:cubicBezTo>
                    <a:pt x="32" y="9"/>
                    <a:pt x="33" y="8"/>
                    <a:pt x="33" y="8"/>
                  </a:cubicBezTo>
                  <a:cubicBezTo>
                    <a:pt x="34" y="7"/>
                    <a:pt x="34" y="7"/>
                    <a:pt x="34" y="6"/>
                  </a:cubicBezTo>
                  <a:cubicBezTo>
                    <a:pt x="35" y="6"/>
                    <a:pt x="35" y="6"/>
                    <a:pt x="36" y="6"/>
                  </a:cubicBezTo>
                  <a:cubicBezTo>
                    <a:pt x="36" y="6"/>
                    <a:pt x="36" y="6"/>
                    <a:pt x="36" y="5"/>
                  </a:cubicBezTo>
                  <a:cubicBezTo>
                    <a:pt x="36" y="5"/>
                    <a:pt x="36" y="5"/>
                    <a:pt x="35" y="5"/>
                  </a:cubicBezTo>
                  <a:cubicBezTo>
                    <a:pt x="35" y="5"/>
                    <a:pt x="34" y="5"/>
                    <a:pt x="33" y="5"/>
                  </a:cubicBezTo>
                  <a:cubicBezTo>
                    <a:pt x="33" y="5"/>
                    <a:pt x="32" y="5"/>
                    <a:pt x="32" y="5"/>
                  </a:cubicBezTo>
                  <a:cubicBezTo>
                    <a:pt x="32" y="5"/>
                    <a:pt x="32" y="5"/>
                    <a:pt x="31" y="5"/>
                  </a:cubicBezTo>
                  <a:cubicBezTo>
                    <a:pt x="31" y="5"/>
                    <a:pt x="31" y="5"/>
                    <a:pt x="31" y="4"/>
                  </a:cubicBezTo>
                  <a:cubicBezTo>
                    <a:pt x="31" y="4"/>
                    <a:pt x="30" y="4"/>
                    <a:pt x="30" y="4"/>
                  </a:cubicBezTo>
                  <a:cubicBezTo>
                    <a:pt x="30" y="4"/>
                    <a:pt x="30" y="4"/>
                    <a:pt x="30" y="4"/>
                  </a:cubicBezTo>
                  <a:cubicBezTo>
                    <a:pt x="30" y="4"/>
                    <a:pt x="30" y="3"/>
                    <a:pt x="30" y="3"/>
                  </a:cubicBezTo>
                  <a:cubicBezTo>
                    <a:pt x="30" y="3"/>
                    <a:pt x="29" y="3"/>
                    <a:pt x="29" y="3"/>
                  </a:cubicBezTo>
                  <a:cubicBezTo>
                    <a:pt x="28" y="2"/>
                    <a:pt x="28" y="2"/>
                    <a:pt x="27" y="1"/>
                  </a:cubicBezTo>
                  <a:cubicBezTo>
                    <a:pt x="27" y="1"/>
                    <a:pt x="26" y="1"/>
                    <a:pt x="26" y="1"/>
                  </a:cubicBezTo>
                  <a:cubicBezTo>
                    <a:pt x="26" y="1"/>
                    <a:pt x="25" y="1"/>
                    <a:pt x="25" y="0"/>
                  </a:cubicBezTo>
                  <a:cubicBezTo>
                    <a:pt x="25" y="1"/>
                    <a:pt x="26" y="1"/>
                    <a:pt x="26" y="1"/>
                  </a:cubicBezTo>
                  <a:cubicBezTo>
                    <a:pt x="26" y="1"/>
                    <a:pt x="27" y="1"/>
                    <a:pt x="27" y="2"/>
                  </a:cubicBezTo>
                  <a:cubicBezTo>
                    <a:pt x="27" y="2"/>
                    <a:pt x="28" y="3"/>
                    <a:pt x="29" y="3"/>
                  </a:cubicBezTo>
                  <a:cubicBezTo>
                    <a:pt x="29" y="3"/>
                    <a:pt x="29" y="4"/>
                    <a:pt x="29" y="4"/>
                  </a:cubicBezTo>
                  <a:cubicBezTo>
                    <a:pt x="30" y="4"/>
                    <a:pt x="30" y="4"/>
                    <a:pt x="30" y="4"/>
                  </a:cubicBezTo>
                  <a:cubicBezTo>
                    <a:pt x="30" y="4"/>
                    <a:pt x="30" y="4"/>
                    <a:pt x="30" y="4"/>
                  </a:cubicBezTo>
                  <a:cubicBezTo>
                    <a:pt x="30" y="4"/>
                    <a:pt x="30" y="5"/>
                    <a:pt x="30" y="5"/>
                  </a:cubicBezTo>
                  <a:cubicBezTo>
                    <a:pt x="30" y="5"/>
                    <a:pt x="30" y="5"/>
                    <a:pt x="31" y="5"/>
                  </a:cubicBezTo>
                  <a:cubicBezTo>
                    <a:pt x="30" y="5"/>
                    <a:pt x="30" y="5"/>
                    <a:pt x="30" y="5"/>
                  </a:cubicBezTo>
                  <a:cubicBezTo>
                    <a:pt x="26" y="5"/>
                    <a:pt x="26" y="5"/>
                    <a:pt x="26" y="5"/>
                  </a:cubicBezTo>
                  <a:cubicBezTo>
                    <a:pt x="25" y="5"/>
                    <a:pt x="24" y="4"/>
                    <a:pt x="23" y="4"/>
                  </a:cubicBezTo>
                  <a:cubicBezTo>
                    <a:pt x="22" y="4"/>
                    <a:pt x="22" y="4"/>
                    <a:pt x="22" y="4"/>
                  </a:cubicBezTo>
                  <a:cubicBezTo>
                    <a:pt x="22" y="4"/>
                    <a:pt x="21" y="4"/>
                    <a:pt x="21" y="4"/>
                  </a:cubicBezTo>
                  <a:cubicBezTo>
                    <a:pt x="20" y="4"/>
                    <a:pt x="20" y="4"/>
                    <a:pt x="19" y="3"/>
                  </a:cubicBezTo>
                  <a:cubicBezTo>
                    <a:pt x="19" y="3"/>
                    <a:pt x="18" y="3"/>
                    <a:pt x="18" y="3"/>
                  </a:cubicBezTo>
                  <a:cubicBezTo>
                    <a:pt x="17" y="2"/>
                    <a:pt x="16" y="2"/>
                    <a:pt x="16" y="2"/>
                  </a:cubicBezTo>
                  <a:cubicBezTo>
                    <a:pt x="17" y="2"/>
                    <a:pt x="18" y="3"/>
                    <a:pt x="19" y="4"/>
                  </a:cubicBezTo>
                  <a:cubicBezTo>
                    <a:pt x="20" y="4"/>
                    <a:pt x="20" y="4"/>
                    <a:pt x="21" y="4"/>
                  </a:cubicBezTo>
                  <a:close/>
                  <a:moveTo>
                    <a:pt x="17" y="9"/>
                  </a:moveTo>
                  <a:cubicBezTo>
                    <a:pt x="17" y="9"/>
                    <a:pt x="17" y="9"/>
                    <a:pt x="17" y="9"/>
                  </a:cubicBezTo>
                  <a:cubicBezTo>
                    <a:pt x="17" y="9"/>
                    <a:pt x="17" y="9"/>
                    <a:pt x="17" y="9"/>
                  </a:cubicBezTo>
                  <a:cubicBezTo>
                    <a:pt x="17" y="9"/>
                    <a:pt x="17" y="9"/>
                    <a:pt x="17" y="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2321"/>
            <p:cNvSpPr>
              <a:spLocks/>
            </p:cNvSpPr>
            <p:nvPr/>
          </p:nvSpPr>
          <p:spPr bwMode="auto">
            <a:xfrm>
              <a:off x="7994627" y="4248174"/>
              <a:ext cx="38100" cy="138113"/>
            </a:xfrm>
            <a:custGeom>
              <a:avLst/>
              <a:gdLst>
                <a:gd name="T0" fmla="*/ 10 w 10"/>
                <a:gd name="T1" fmla="*/ 27 h 37"/>
                <a:gd name="T2" fmla="*/ 9 w 10"/>
                <a:gd name="T3" fmla="*/ 25 h 37"/>
                <a:gd name="T4" fmla="*/ 8 w 10"/>
                <a:gd name="T5" fmla="*/ 19 h 37"/>
                <a:gd name="T6" fmla="*/ 3 w 10"/>
                <a:gd name="T7" fmla="*/ 10 h 37"/>
                <a:gd name="T8" fmla="*/ 2 w 10"/>
                <a:gd name="T9" fmla="*/ 4 h 37"/>
                <a:gd name="T10" fmla="*/ 1 w 10"/>
                <a:gd name="T11" fmla="*/ 0 h 37"/>
                <a:gd name="T12" fmla="*/ 1 w 10"/>
                <a:gd name="T13" fmla="*/ 6 h 37"/>
                <a:gd name="T14" fmla="*/ 4 w 10"/>
                <a:gd name="T15" fmla="*/ 23 h 37"/>
                <a:gd name="T16" fmla="*/ 5 w 10"/>
                <a:gd name="T17" fmla="*/ 31 h 37"/>
                <a:gd name="T18" fmla="*/ 5 w 10"/>
                <a:gd name="T19" fmla="*/ 37 h 37"/>
                <a:gd name="T20" fmla="*/ 5 w 10"/>
                <a:gd name="T21" fmla="*/ 37 h 37"/>
                <a:gd name="T22" fmla="*/ 10 w 10"/>
                <a:gd name="T23"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7">
                  <a:moveTo>
                    <a:pt x="10" y="27"/>
                  </a:moveTo>
                  <a:cubicBezTo>
                    <a:pt x="10" y="26"/>
                    <a:pt x="10" y="26"/>
                    <a:pt x="9" y="25"/>
                  </a:cubicBezTo>
                  <a:cubicBezTo>
                    <a:pt x="9" y="23"/>
                    <a:pt x="8" y="21"/>
                    <a:pt x="8" y="19"/>
                  </a:cubicBezTo>
                  <a:cubicBezTo>
                    <a:pt x="6" y="16"/>
                    <a:pt x="4" y="13"/>
                    <a:pt x="3" y="10"/>
                  </a:cubicBezTo>
                  <a:cubicBezTo>
                    <a:pt x="2" y="8"/>
                    <a:pt x="2" y="6"/>
                    <a:pt x="2" y="4"/>
                  </a:cubicBezTo>
                  <a:cubicBezTo>
                    <a:pt x="2" y="3"/>
                    <a:pt x="2" y="1"/>
                    <a:pt x="1" y="0"/>
                  </a:cubicBezTo>
                  <a:cubicBezTo>
                    <a:pt x="1" y="3"/>
                    <a:pt x="1" y="5"/>
                    <a:pt x="1" y="6"/>
                  </a:cubicBezTo>
                  <a:cubicBezTo>
                    <a:pt x="0" y="12"/>
                    <a:pt x="2" y="18"/>
                    <a:pt x="4" y="23"/>
                  </a:cubicBezTo>
                  <a:cubicBezTo>
                    <a:pt x="4" y="26"/>
                    <a:pt x="4" y="28"/>
                    <a:pt x="5" y="31"/>
                  </a:cubicBezTo>
                  <a:cubicBezTo>
                    <a:pt x="5" y="33"/>
                    <a:pt x="5" y="35"/>
                    <a:pt x="5" y="37"/>
                  </a:cubicBezTo>
                  <a:cubicBezTo>
                    <a:pt x="5" y="37"/>
                    <a:pt x="5" y="37"/>
                    <a:pt x="5" y="37"/>
                  </a:cubicBezTo>
                  <a:cubicBezTo>
                    <a:pt x="6" y="34"/>
                    <a:pt x="8" y="30"/>
                    <a:pt x="10"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36" name="Picture 2322"/>
            <p:cNvPicPr>
              <a:picLocks noChangeAspect="1" noChangeArrowheads="1"/>
            </p:cNvPicPr>
            <p:nvPr/>
          </p:nvPicPr>
          <p:blipFill>
            <a:blip r:embed="rId100" cstate="screen">
              <a:extLst>
                <a:ext uri="{28A0092B-C50C-407E-A947-70E740481C1C}">
                  <a14:useLocalDpi xmlns:a14="http://schemas.microsoft.com/office/drawing/2010/main"/>
                </a:ext>
              </a:extLst>
            </a:blip>
            <a:srcRect/>
            <a:stretch>
              <a:fillRect/>
            </a:stretch>
          </p:blipFill>
          <p:spPr bwMode="auto">
            <a:xfrm>
              <a:off x="7983515" y="4229124"/>
              <a:ext cx="79375"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7" name="Picture 2323"/>
            <p:cNvPicPr>
              <a:picLocks noChangeAspect="1" noChangeArrowheads="1"/>
            </p:cNvPicPr>
            <p:nvPr/>
          </p:nvPicPr>
          <p:blipFill>
            <a:blip r:embed="rId101" cstate="screen">
              <a:extLst>
                <a:ext uri="{28A0092B-C50C-407E-A947-70E740481C1C}">
                  <a14:useLocalDpi xmlns:a14="http://schemas.microsoft.com/office/drawing/2010/main"/>
                </a:ext>
              </a:extLst>
            </a:blip>
            <a:srcRect/>
            <a:stretch>
              <a:fillRect/>
            </a:stretch>
          </p:blipFill>
          <p:spPr bwMode="auto">
            <a:xfrm>
              <a:off x="7942239" y="4222774"/>
              <a:ext cx="90488" cy="179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8" name="Freeform 2324"/>
            <p:cNvSpPr>
              <a:spLocks/>
            </p:cNvSpPr>
            <p:nvPr/>
          </p:nvSpPr>
          <p:spPr bwMode="auto">
            <a:xfrm>
              <a:off x="7975577" y="4303737"/>
              <a:ext cx="30163" cy="60325"/>
            </a:xfrm>
            <a:custGeom>
              <a:avLst/>
              <a:gdLst>
                <a:gd name="T0" fmla="*/ 8 w 8"/>
                <a:gd name="T1" fmla="*/ 8 h 16"/>
                <a:gd name="T2" fmla="*/ 6 w 8"/>
                <a:gd name="T3" fmla="*/ 0 h 16"/>
                <a:gd name="T4" fmla="*/ 6 w 8"/>
                <a:gd name="T5" fmla="*/ 4 h 16"/>
                <a:gd name="T6" fmla="*/ 3 w 8"/>
                <a:gd name="T7" fmla="*/ 7 h 16"/>
                <a:gd name="T8" fmla="*/ 0 w 8"/>
                <a:gd name="T9" fmla="*/ 9 h 16"/>
                <a:gd name="T10" fmla="*/ 6 w 8"/>
                <a:gd name="T11" fmla="*/ 16 h 16"/>
                <a:gd name="T12" fmla="*/ 8 w 8"/>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8" y="8"/>
                  </a:moveTo>
                  <a:cubicBezTo>
                    <a:pt x="8" y="5"/>
                    <a:pt x="7" y="2"/>
                    <a:pt x="6" y="0"/>
                  </a:cubicBezTo>
                  <a:cubicBezTo>
                    <a:pt x="6" y="1"/>
                    <a:pt x="6" y="3"/>
                    <a:pt x="6" y="4"/>
                  </a:cubicBezTo>
                  <a:cubicBezTo>
                    <a:pt x="6" y="6"/>
                    <a:pt x="4" y="6"/>
                    <a:pt x="3" y="7"/>
                  </a:cubicBezTo>
                  <a:cubicBezTo>
                    <a:pt x="2" y="8"/>
                    <a:pt x="1" y="8"/>
                    <a:pt x="0" y="9"/>
                  </a:cubicBezTo>
                  <a:cubicBezTo>
                    <a:pt x="2" y="11"/>
                    <a:pt x="4" y="14"/>
                    <a:pt x="6" y="16"/>
                  </a:cubicBezTo>
                  <a:cubicBezTo>
                    <a:pt x="7" y="14"/>
                    <a:pt x="7" y="10"/>
                    <a:pt x="8"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2325"/>
            <p:cNvSpPr>
              <a:spLocks/>
            </p:cNvSpPr>
            <p:nvPr/>
          </p:nvSpPr>
          <p:spPr bwMode="auto">
            <a:xfrm>
              <a:off x="7994627" y="4184673"/>
              <a:ext cx="52388" cy="123826"/>
            </a:xfrm>
            <a:custGeom>
              <a:avLst/>
              <a:gdLst>
                <a:gd name="T0" fmla="*/ 1 w 14"/>
                <a:gd name="T1" fmla="*/ 17 h 33"/>
                <a:gd name="T2" fmla="*/ 4 w 14"/>
                <a:gd name="T3" fmla="*/ 21 h 33"/>
                <a:gd name="T4" fmla="*/ 8 w 14"/>
                <a:gd name="T5" fmla="*/ 24 h 33"/>
                <a:gd name="T6" fmla="*/ 13 w 14"/>
                <a:gd name="T7" fmla="*/ 33 h 33"/>
                <a:gd name="T8" fmla="*/ 14 w 14"/>
                <a:gd name="T9" fmla="*/ 33 h 33"/>
                <a:gd name="T10" fmla="*/ 11 w 14"/>
                <a:gd name="T11" fmla="*/ 22 h 33"/>
                <a:gd name="T12" fmla="*/ 2 w 14"/>
                <a:gd name="T13" fmla="*/ 16 h 33"/>
                <a:gd name="T14" fmla="*/ 1 w 14"/>
                <a:gd name="T15" fmla="*/ 9 h 33"/>
                <a:gd name="T16" fmla="*/ 2 w 14"/>
                <a:gd name="T17" fmla="*/ 4 h 33"/>
                <a:gd name="T18" fmla="*/ 1 w 14"/>
                <a:gd name="T19" fmla="*/ 0 h 33"/>
                <a:gd name="T20" fmla="*/ 0 w 14"/>
                <a:gd name="T21" fmla="*/ 1 h 33"/>
                <a:gd name="T22" fmla="*/ 1 w 14"/>
                <a:gd name="T23" fmla="*/ 4 h 33"/>
                <a:gd name="T24" fmla="*/ 1 w 14"/>
                <a:gd name="T25" fmla="*/ 9 h 33"/>
                <a:gd name="T26" fmla="*/ 1 w 14"/>
                <a:gd name="T27" fmla="*/ 16 h 33"/>
                <a:gd name="T28" fmla="*/ 1 w 14"/>
                <a:gd name="T2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3">
                  <a:moveTo>
                    <a:pt x="1" y="17"/>
                  </a:moveTo>
                  <a:cubicBezTo>
                    <a:pt x="2" y="18"/>
                    <a:pt x="4" y="20"/>
                    <a:pt x="4" y="21"/>
                  </a:cubicBezTo>
                  <a:cubicBezTo>
                    <a:pt x="5" y="22"/>
                    <a:pt x="7" y="23"/>
                    <a:pt x="8" y="24"/>
                  </a:cubicBezTo>
                  <a:cubicBezTo>
                    <a:pt x="11" y="27"/>
                    <a:pt x="13" y="29"/>
                    <a:pt x="13" y="33"/>
                  </a:cubicBezTo>
                  <a:cubicBezTo>
                    <a:pt x="13" y="33"/>
                    <a:pt x="13" y="33"/>
                    <a:pt x="14" y="33"/>
                  </a:cubicBezTo>
                  <a:cubicBezTo>
                    <a:pt x="14" y="29"/>
                    <a:pt x="13" y="25"/>
                    <a:pt x="11" y="22"/>
                  </a:cubicBezTo>
                  <a:cubicBezTo>
                    <a:pt x="10" y="19"/>
                    <a:pt x="6" y="15"/>
                    <a:pt x="2" y="16"/>
                  </a:cubicBezTo>
                  <a:cubicBezTo>
                    <a:pt x="0" y="13"/>
                    <a:pt x="1" y="11"/>
                    <a:pt x="1" y="9"/>
                  </a:cubicBezTo>
                  <a:cubicBezTo>
                    <a:pt x="2" y="7"/>
                    <a:pt x="2" y="6"/>
                    <a:pt x="2" y="4"/>
                  </a:cubicBezTo>
                  <a:cubicBezTo>
                    <a:pt x="2" y="3"/>
                    <a:pt x="1" y="2"/>
                    <a:pt x="1" y="0"/>
                  </a:cubicBezTo>
                  <a:cubicBezTo>
                    <a:pt x="0" y="1"/>
                    <a:pt x="0" y="1"/>
                    <a:pt x="0" y="1"/>
                  </a:cubicBezTo>
                  <a:cubicBezTo>
                    <a:pt x="0" y="2"/>
                    <a:pt x="1" y="3"/>
                    <a:pt x="1" y="4"/>
                  </a:cubicBezTo>
                  <a:cubicBezTo>
                    <a:pt x="1" y="6"/>
                    <a:pt x="1" y="8"/>
                    <a:pt x="1" y="9"/>
                  </a:cubicBezTo>
                  <a:cubicBezTo>
                    <a:pt x="1" y="11"/>
                    <a:pt x="0" y="14"/>
                    <a:pt x="1" y="16"/>
                  </a:cubicBezTo>
                  <a:cubicBezTo>
                    <a:pt x="1" y="16"/>
                    <a:pt x="1" y="17"/>
                    <a:pt x="1"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2326"/>
            <p:cNvSpPr>
              <a:spLocks noEditPoints="1"/>
            </p:cNvSpPr>
            <p:nvPr/>
          </p:nvSpPr>
          <p:spPr bwMode="auto">
            <a:xfrm>
              <a:off x="7972402" y="4243411"/>
              <a:ext cx="71438" cy="139701"/>
            </a:xfrm>
            <a:custGeom>
              <a:avLst/>
              <a:gdLst>
                <a:gd name="T0" fmla="*/ 4 w 19"/>
                <a:gd name="T1" fmla="*/ 14 h 37"/>
                <a:gd name="T2" fmla="*/ 6 w 19"/>
                <a:gd name="T3" fmla="*/ 10 h 37"/>
                <a:gd name="T4" fmla="*/ 6 w 19"/>
                <a:gd name="T5" fmla="*/ 14 h 37"/>
                <a:gd name="T6" fmla="*/ 7 w 19"/>
                <a:gd name="T7" fmla="*/ 17 h 37"/>
                <a:gd name="T8" fmla="*/ 7 w 19"/>
                <a:gd name="T9" fmla="*/ 20 h 37"/>
                <a:gd name="T10" fmla="*/ 5 w 19"/>
                <a:gd name="T11" fmla="*/ 22 h 37"/>
                <a:gd name="T12" fmla="*/ 5 w 19"/>
                <a:gd name="T13" fmla="*/ 22 h 37"/>
                <a:gd name="T14" fmla="*/ 3 w 19"/>
                <a:gd name="T15" fmla="*/ 23 h 37"/>
                <a:gd name="T16" fmla="*/ 4 w 19"/>
                <a:gd name="T17" fmla="*/ 23 h 37"/>
                <a:gd name="T18" fmla="*/ 5 w 19"/>
                <a:gd name="T19" fmla="*/ 22 h 37"/>
                <a:gd name="T20" fmla="*/ 7 w 19"/>
                <a:gd name="T21" fmla="*/ 21 h 37"/>
                <a:gd name="T22" fmla="*/ 8 w 19"/>
                <a:gd name="T23" fmla="*/ 19 h 37"/>
                <a:gd name="T24" fmla="*/ 8 w 19"/>
                <a:gd name="T25" fmla="*/ 21 h 37"/>
                <a:gd name="T26" fmla="*/ 8 w 19"/>
                <a:gd name="T27" fmla="*/ 25 h 37"/>
                <a:gd name="T28" fmla="*/ 8 w 19"/>
                <a:gd name="T29" fmla="*/ 28 h 37"/>
                <a:gd name="T30" fmla="*/ 7 w 19"/>
                <a:gd name="T31" fmla="*/ 31 h 37"/>
                <a:gd name="T32" fmla="*/ 9 w 19"/>
                <a:gd name="T33" fmla="*/ 25 h 37"/>
                <a:gd name="T34" fmla="*/ 10 w 19"/>
                <a:gd name="T35" fmla="*/ 25 h 37"/>
                <a:gd name="T36" fmla="*/ 11 w 19"/>
                <a:gd name="T37" fmla="*/ 32 h 37"/>
                <a:gd name="T38" fmla="*/ 11 w 19"/>
                <a:gd name="T39" fmla="*/ 28 h 37"/>
                <a:gd name="T40" fmla="*/ 10 w 19"/>
                <a:gd name="T41" fmla="*/ 23 h 37"/>
                <a:gd name="T42" fmla="*/ 7 w 19"/>
                <a:gd name="T43" fmla="*/ 14 h 37"/>
                <a:gd name="T44" fmla="*/ 7 w 19"/>
                <a:gd name="T45" fmla="*/ 10 h 37"/>
                <a:gd name="T46" fmla="*/ 7 w 19"/>
                <a:gd name="T47" fmla="*/ 6 h 37"/>
                <a:gd name="T48" fmla="*/ 8 w 19"/>
                <a:gd name="T49" fmla="*/ 10 h 37"/>
                <a:gd name="T50" fmla="*/ 11 w 19"/>
                <a:gd name="T51" fmla="*/ 15 h 37"/>
                <a:gd name="T52" fmla="*/ 14 w 19"/>
                <a:gd name="T53" fmla="*/ 20 h 37"/>
                <a:gd name="T54" fmla="*/ 15 w 19"/>
                <a:gd name="T55" fmla="*/ 27 h 37"/>
                <a:gd name="T56" fmla="*/ 13 w 19"/>
                <a:gd name="T57" fmla="*/ 17 h 37"/>
                <a:gd name="T58" fmla="*/ 10 w 19"/>
                <a:gd name="T59" fmla="*/ 11 h 37"/>
                <a:gd name="T60" fmla="*/ 9 w 19"/>
                <a:gd name="T61" fmla="*/ 8 h 37"/>
                <a:gd name="T62" fmla="*/ 8 w 19"/>
                <a:gd name="T63" fmla="*/ 3 h 37"/>
                <a:gd name="T64" fmla="*/ 8 w 19"/>
                <a:gd name="T65" fmla="*/ 3 h 37"/>
                <a:gd name="T66" fmla="*/ 12 w 19"/>
                <a:gd name="T67" fmla="*/ 7 h 37"/>
                <a:gd name="T68" fmla="*/ 17 w 19"/>
                <a:gd name="T69" fmla="*/ 11 h 37"/>
                <a:gd name="T70" fmla="*/ 19 w 19"/>
                <a:gd name="T71" fmla="*/ 16 h 37"/>
                <a:gd name="T72" fmla="*/ 16 w 19"/>
                <a:gd name="T73" fmla="*/ 9 h 37"/>
                <a:gd name="T74" fmla="*/ 15 w 19"/>
                <a:gd name="T75" fmla="*/ 8 h 37"/>
                <a:gd name="T76" fmla="*/ 11 w 19"/>
                <a:gd name="T77" fmla="*/ 5 h 37"/>
                <a:gd name="T78" fmla="*/ 8 w 19"/>
                <a:gd name="T79" fmla="*/ 2 h 37"/>
                <a:gd name="T80" fmla="*/ 7 w 19"/>
                <a:gd name="T81" fmla="*/ 0 h 37"/>
                <a:gd name="T82" fmla="*/ 7 w 19"/>
                <a:gd name="T83" fmla="*/ 3 h 37"/>
                <a:gd name="T84" fmla="*/ 6 w 19"/>
                <a:gd name="T85" fmla="*/ 4 h 37"/>
                <a:gd name="T86" fmla="*/ 5 w 19"/>
                <a:gd name="T87" fmla="*/ 5 h 37"/>
                <a:gd name="T88" fmla="*/ 4 w 19"/>
                <a:gd name="T89" fmla="*/ 6 h 37"/>
                <a:gd name="T90" fmla="*/ 2 w 19"/>
                <a:gd name="T91" fmla="*/ 8 h 37"/>
                <a:gd name="T92" fmla="*/ 1 w 19"/>
                <a:gd name="T93" fmla="*/ 10 h 37"/>
                <a:gd name="T94" fmla="*/ 2 w 19"/>
                <a:gd name="T95" fmla="*/ 8 h 37"/>
                <a:gd name="T96" fmla="*/ 5 w 19"/>
                <a:gd name="T97" fmla="*/ 6 h 37"/>
                <a:gd name="T98" fmla="*/ 5 w 19"/>
                <a:gd name="T99" fmla="*/ 6 h 37"/>
                <a:gd name="T100" fmla="*/ 6 w 19"/>
                <a:gd name="T101" fmla="*/ 5 h 37"/>
                <a:gd name="T102" fmla="*/ 5 w 19"/>
                <a:gd name="T103" fmla="*/ 9 h 37"/>
                <a:gd name="T104" fmla="*/ 4 w 19"/>
                <a:gd name="T105" fmla="*/ 14 h 37"/>
                <a:gd name="T106" fmla="*/ 3 w 19"/>
                <a:gd name="T107" fmla="*/ 16 h 37"/>
                <a:gd name="T108" fmla="*/ 0 w 19"/>
                <a:gd name="T109" fmla="*/ 19 h 37"/>
                <a:gd name="T110" fmla="*/ 4 w 19"/>
                <a:gd name="T111" fmla="*/ 15 h 37"/>
                <a:gd name="T112" fmla="*/ 8 w 19"/>
                <a:gd name="T113" fmla="*/ 19 h 37"/>
                <a:gd name="T114" fmla="*/ 8 w 19"/>
                <a:gd name="T11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37">
                  <a:moveTo>
                    <a:pt x="4" y="15"/>
                  </a:moveTo>
                  <a:cubicBezTo>
                    <a:pt x="4" y="15"/>
                    <a:pt x="4" y="14"/>
                    <a:pt x="4" y="14"/>
                  </a:cubicBezTo>
                  <a:cubicBezTo>
                    <a:pt x="5" y="13"/>
                    <a:pt x="5" y="13"/>
                    <a:pt x="5" y="13"/>
                  </a:cubicBezTo>
                  <a:cubicBezTo>
                    <a:pt x="5" y="12"/>
                    <a:pt x="5" y="11"/>
                    <a:pt x="6" y="10"/>
                  </a:cubicBezTo>
                  <a:cubicBezTo>
                    <a:pt x="6" y="11"/>
                    <a:pt x="6" y="11"/>
                    <a:pt x="6" y="12"/>
                  </a:cubicBezTo>
                  <a:cubicBezTo>
                    <a:pt x="6" y="13"/>
                    <a:pt x="6" y="14"/>
                    <a:pt x="6" y="14"/>
                  </a:cubicBezTo>
                  <a:cubicBezTo>
                    <a:pt x="6" y="15"/>
                    <a:pt x="7" y="16"/>
                    <a:pt x="7" y="17"/>
                  </a:cubicBezTo>
                  <a:cubicBezTo>
                    <a:pt x="7" y="17"/>
                    <a:pt x="7" y="17"/>
                    <a:pt x="7" y="17"/>
                  </a:cubicBezTo>
                  <a:cubicBezTo>
                    <a:pt x="7" y="17"/>
                    <a:pt x="7" y="18"/>
                    <a:pt x="7" y="18"/>
                  </a:cubicBezTo>
                  <a:cubicBezTo>
                    <a:pt x="7" y="19"/>
                    <a:pt x="7" y="19"/>
                    <a:pt x="7" y="20"/>
                  </a:cubicBezTo>
                  <a:cubicBezTo>
                    <a:pt x="7" y="20"/>
                    <a:pt x="6" y="20"/>
                    <a:pt x="6" y="21"/>
                  </a:cubicBezTo>
                  <a:cubicBezTo>
                    <a:pt x="6" y="21"/>
                    <a:pt x="6" y="21"/>
                    <a:pt x="5" y="22"/>
                  </a:cubicBezTo>
                  <a:cubicBezTo>
                    <a:pt x="5" y="22"/>
                    <a:pt x="5" y="22"/>
                    <a:pt x="5" y="22"/>
                  </a:cubicBezTo>
                  <a:cubicBezTo>
                    <a:pt x="5" y="22"/>
                    <a:pt x="5" y="22"/>
                    <a:pt x="5" y="22"/>
                  </a:cubicBezTo>
                  <a:cubicBezTo>
                    <a:pt x="5" y="22"/>
                    <a:pt x="4" y="23"/>
                    <a:pt x="4" y="23"/>
                  </a:cubicBezTo>
                  <a:cubicBezTo>
                    <a:pt x="4" y="23"/>
                    <a:pt x="3" y="23"/>
                    <a:pt x="3" y="23"/>
                  </a:cubicBezTo>
                  <a:cubicBezTo>
                    <a:pt x="3" y="24"/>
                    <a:pt x="2" y="24"/>
                    <a:pt x="2" y="24"/>
                  </a:cubicBezTo>
                  <a:cubicBezTo>
                    <a:pt x="3" y="24"/>
                    <a:pt x="3" y="23"/>
                    <a:pt x="4" y="23"/>
                  </a:cubicBezTo>
                  <a:cubicBezTo>
                    <a:pt x="5" y="23"/>
                    <a:pt x="5" y="23"/>
                    <a:pt x="5" y="23"/>
                  </a:cubicBezTo>
                  <a:cubicBezTo>
                    <a:pt x="5" y="23"/>
                    <a:pt x="5" y="22"/>
                    <a:pt x="5" y="22"/>
                  </a:cubicBezTo>
                  <a:cubicBezTo>
                    <a:pt x="6" y="22"/>
                    <a:pt x="6" y="22"/>
                    <a:pt x="6" y="22"/>
                  </a:cubicBezTo>
                  <a:cubicBezTo>
                    <a:pt x="6" y="22"/>
                    <a:pt x="6" y="21"/>
                    <a:pt x="7" y="21"/>
                  </a:cubicBezTo>
                  <a:cubicBezTo>
                    <a:pt x="7" y="21"/>
                    <a:pt x="7" y="20"/>
                    <a:pt x="7" y="20"/>
                  </a:cubicBezTo>
                  <a:cubicBezTo>
                    <a:pt x="8" y="20"/>
                    <a:pt x="8" y="20"/>
                    <a:pt x="8" y="19"/>
                  </a:cubicBezTo>
                  <a:cubicBezTo>
                    <a:pt x="8" y="20"/>
                    <a:pt x="8" y="20"/>
                    <a:pt x="8" y="20"/>
                  </a:cubicBezTo>
                  <a:cubicBezTo>
                    <a:pt x="8" y="20"/>
                    <a:pt x="8" y="21"/>
                    <a:pt x="8" y="21"/>
                  </a:cubicBezTo>
                  <a:cubicBezTo>
                    <a:pt x="8" y="21"/>
                    <a:pt x="8" y="22"/>
                    <a:pt x="8" y="22"/>
                  </a:cubicBezTo>
                  <a:cubicBezTo>
                    <a:pt x="8" y="23"/>
                    <a:pt x="8" y="24"/>
                    <a:pt x="8" y="25"/>
                  </a:cubicBezTo>
                  <a:cubicBezTo>
                    <a:pt x="8" y="26"/>
                    <a:pt x="8" y="26"/>
                    <a:pt x="8" y="27"/>
                  </a:cubicBezTo>
                  <a:cubicBezTo>
                    <a:pt x="8" y="27"/>
                    <a:pt x="8" y="28"/>
                    <a:pt x="8" y="28"/>
                  </a:cubicBezTo>
                  <a:cubicBezTo>
                    <a:pt x="8" y="29"/>
                    <a:pt x="8" y="29"/>
                    <a:pt x="8" y="30"/>
                  </a:cubicBezTo>
                  <a:cubicBezTo>
                    <a:pt x="8" y="30"/>
                    <a:pt x="7" y="31"/>
                    <a:pt x="7" y="31"/>
                  </a:cubicBezTo>
                  <a:cubicBezTo>
                    <a:pt x="8" y="30"/>
                    <a:pt x="8" y="29"/>
                    <a:pt x="8" y="28"/>
                  </a:cubicBezTo>
                  <a:cubicBezTo>
                    <a:pt x="9" y="27"/>
                    <a:pt x="9" y="26"/>
                    <a:pt x="9" y="25"/>
                  </a:cubicBezTo>
                  <a:cubicBezTo>
                    <a:pt x="9" y="25"/>
                    <a:pt x="9" y="24"/>
                    <a:pt x="9" y="23"/>
                  </a:cubicBezTo>
                  <a:cubicBezTo>
                    <a:pt x="9" y="24"/>
                    <a:pt x="9" y="25"/>
                    <a:pt x="10" y="25"/>
                  </a:cubicBezTo>
                  <a:cubicBezTo>
                    <a:pt x="10" y="26"/>
                    <a:pt x="10" y="27"/>
                    <a:pt x="10" y="28"/>
                  </a:cubicBezTo>
                  <a:cubicBezTo>
                    <a:pt x="10" y="29"/>
                    <a:pt x="11" y="31"/>
                    <a:pt x="11" y="32"/>
                  </a:cubicBezTo>
                  <a:cubicBezTo>
                    <a:pt x="11" y="34"/>
                    <a:pt x="11" y="35"/>
                    <a:pt x="11" y="37"/>
                  </a:cubicBezTo>
                  <a:cubicBezTo>
                    <a:pt x="11" y="34"/>
                    <a:pt x="11" y="31"/>
                    <a:pt x="11" y="28"/>
                  </a:cubicBezTo>
                  <a:cubicBezTo>
                    <a:pt x="10" y="27"/>
                    <a:pt x="10" y="26"/>
                    <a:pt x="10" y="25"/>
                  </a:cubicBezTo>
                  <a:cubicBezTo>
                    <a:pt x="10" y="24"/>
                    <a:pt x="10" y="24"/>
                    <a:pt x="10" y="23"/>
                  </a:cubicBezTo>
                  <a:cubicBezTo>
                    <a:pt x="9" y="21"/>
                    <a:pt x="9" y="20"/>
                    <a:pt x="8" y="19"/>
                  </a:cubicBezTo>
                  <a:cubicBezTo>
                    <a:pt x="8" y="17"/>
                    <a:pt x="7" y="16"/>
                    <a:pt x="7" y="14"/>
                  </a:cubicBezTo>
                  <a:cubicBezTo>
                    <a:pt x="7" y="13"/>
                    <a:pt x="7" y="13"/>
                    <a:pt x="7" y="12"/>
                  </a:cubicBezTo>
                  <a:cubicBezTo>
                    <a:pt x="7" y="11"/>
                    <a:pt x="7" y="10"/>
                    <a:pt x="7" y="10"/>
                  </a:cubicBezTo>
                  <a:cubicBezTo>
                    <a:pt x="7" y="9"/>
                    <a:pt x="7" y="8"/>
                    <a:pt x="7" y="8"/>
                  </a:cubicBezTo>
                  <a:cubicBezTo>
                    <a:pt x="7" y="7"/>
                    <a:pt x="7" y="6"/>
                    <a:pt x="7" y="6"/>
                  </a:cubicBezTo>
                  <a:cubicBezTo>
                    <a:pt x="8" y="7"/>
                    <a:pt x="8" y="8"/>
                    <a:pt x="8" y="8"/>
                  </a:cubicBezTo>
                  <a:cubicBezTo>
                    <a:pt x="8" y="9"/>
                    <a:pt x="8" y="10"/>
                    <a:pt x="8" y="10"/>
                  </a:cubicBezTo>
                  <a:cubicBezTo>
                    <a:pt x="9" y="11"/>
                    <a:pt x="9" y="11"/>
                    <a:pt x="9" y="12"/>
                  </a:cubicBezTo>
                  <a:cubicBezTo>
                    <a:pt x="9" y="13"/>
                    <a:pt x="10" y="14"/>
                    <a:pt x="11" y="15"/>
                  </a:cubicBezTo>
                  <a:cubicBezTo>
                    <a:pt x="11" y="16"/>
                    <a:pt x="12" y="16"/>
                    <a:pt x="12" y="17"/>
                  </a:cubicBezTo>
                  <a:cubicBezTo>
                    <a:pt x="13" y="18"/>
                    <a:pt x="13" y="19"/>
                    <a:pt x="14" y="20"/>
                  </a:cubicBezTo>
                  <a:cubicBezTo>
                    <a:pt x="14" y="21"/>
                    <a:pt x="15" y="22"/>
                    <a:pt x="15" y="23"/>
                  </a:cubicBezTo>
                  <a:cubicBezTo>
                    <a:pt x="15" y="25"/>
                    <a:pt x="15" y="26"/>
                    <a:pt x="15" y="27"/>
                  </a:cubicBezTo>
                  <a:cubicBezTo>
                    <a:pt x="15" y="25"/>
                    <a:pt x="15" y="22"/>
                    <a:pt x="14" y="20"/>
                  </a:cubicBezTo>
                  <a:cubicBezTo>
                    <a:pt x="14" y="19"/>
                    <a:pt x="13" y="18"/>
                    <a:pt x="13" y="17"/>
                  </a:cubicBezTo>
                  <a:cubicBezTo>
                    <a:pt x="12" y="16"/>
                    <a:pt x="12" y="15"/>
                    <a:pt x="11" y="14"/>
                  </a:cubicBezTo>
                  <a:cubicBezTo>
                    <a:pt x="11" y="13"/>
                    <a:pt x="10" y="12"/>
                    <a:pt x="10" y="11"/>
                  </a:cubicBezTo>
                  <a:cubicBezTo>
                    <a:pt x="9" y="11"/>
                    <a:pt x="9" y="10"/>
                    <a:pt x="9" y="10"/>
                  </a:cubicBezTo>
                  <a:cubicBezTo>
                    <a:pt x="9" y="9"/>
                    <a:pt x="9" y="9"/>
                    <a:pt x="9" y="8"/>
                  </a:cubicBezTo>
                  <a:cubicBezTo>
                    <a:pt x="8" y="7"/>
                    <a:pt x="8" y="6"/>
                    <a:pt x="8" y="5"/>
                  </a:cubicBezTo>
                  <a:cubicBezTo>
                    <a:pt x="8" y="5"/>
                    <a:pt x="8" y="4"/>
                    <a:pt x="8" y="3"/>
                  </a:cubicBezTo>
                  <a:cubicBezTo>
                    <a:pt x="8" y="3"/>
                    <a:pt x="8" y="3"/>
                    <a:pt x="8" y="3"/>
                  </a:cubicBezTo>
                  <a:cubicBezTo>
                    <a:pt x="8" y="3"/>
                    <a:pt x="8" y="3"/>
                    <a:pt x="8" y="3"/>
                  </a:cubicBezTo>
                  <a:cubicBezTo>
                    <a:pt x="9" y="4"/>
                    <a:pt x="9" y="4"/>
                    <a:pt x="10" y="5"/>
                  </a:cubicBezTo>
                  <a:cubicBezTo>
                    <a:pt x="11" y="6"/>
                    <a:pt x="11" y="6"/>
                    <a:pt x="12" y="7"/>
                  </a:cubicBezTo>
                  <a:cubicBezTo>
                    <a:pt x="12" y="7"/>
                    <a:pt x="13" y="8"/>
                    <a:pt x="14" y="8"/>
                  </a:cubicBezTo>
                  <a:cubicBezTo>
                    <a:pt x="15" y="9"/>
                    <a:pt x="16" y="10"/>
                    <a:pt x="17" y="11"/>
                  </a:cubicBezTo>
                  <a:cubicBezTo>
                    <a:pt x="17" y="12"/>
                    <a:pt x="18" y="13"/>
                    <a:pt x="18" y="13"/>
                  </a:cubicBezTo>
                  <a:cubicBezTo>
                    <a:pt x="19" y="14"/>
                    <a:pt x="19" y="15"/>
                    <a:pt x="19" y="16"/>
                  </a:cubicBezTo>
                  <a:cubicBezTo>
                    <a:pt x="19" y="14"/>
                    <a:pt x="18" y="13"/>
                    <a:pt x="17" y="11"/>
                  </a:cubicBezTo>
                  <a:cubicBezTo>
                    <a:pt x="17" y="10"/>
                    <a:pt x="16" y="10"/>
                    <a:pt x="16" y="9"/>
                  </a:cubicBezTo>
                  <a:cubicBezTo>
                    <a:pt x="16" y="9"/>
                    <a:pt x="15" y="9"/>
                    <a:pt x="15" y="8"/>
                  </a:cubicBezTo>
                  <a:cubicBezTo>
                    <a:pt x="15" y="8"/>
                    <a:pt x="15" y="8"/>
                    <a:pt x="15" y="8"/>
                  </a:cubicBezTo>
                  <a:cubicBezTo>
                    <a:pt x="14" y="8"/>
                    <a:pt x="14" y="8"/>
                    <a:pt x="14" y="8"/>
                  </a:cubicBezTo>
                  <a:cubicBezTo>
                    <a:pt x="13" y="7"/>
                    <a:pt x="12" y="6"/>
                    <a:pt x="11" y="5"/>
                  </a:cubicBezTo>
                  <a:cubicBezTo>
                    <a:pt x="10" y="4"/>
                    <a:pt x="9" y="4"/>
                    <a:pt x="9" y="3"/>
                  </a:cubicBezTo>
                  <a:cubicBezTo>
                    <a:pt x="9" y="3"/>
                    <a:pt x="8" y="2"/>
                    <a:pt x="8" y="2"/>
                  </a:cubicBezTo>
                  <a:cubicBezTo>
                    <a:pt x="8" y="1"/>
                    <a:pt x="8" y="1"/>
                    <a:pt x="8" y="0"/>
                  </a:cubicBezTo>
                  <a:cubicBezTo>
                    <a:pt x="8" y="0"/>
                    <a:pt x="7" y="0"/>
                    <a:pt x="7" y="0"/>
                  </a:cubicBezTo>
                  <a:cubicBezTo>
                    <a:pt x="7" y="0"/>
                    <a:pt x="7" y="0"/>
                    <a:pt x="7" y="1"/>
                  </a:cubicBezTo>
                  <a:cubicBezTo>
                    <a:pt x="7" y="1"/>
                    <a:pt x="7" y="2"/>
                    <a:pt x="7" y="3"/>
                  </a:cubicBezTo>
                  <a:cubicBezTo>
                    <a:pt x="7" y="3"/>
                    <a:pt x="7" y="4"/>
                    <a:pt x="7" y="4"/>
                  </a:cubicBezTo>
                  <a:cubicBezTo>
                    <a:pt x="6" y="4"/>
                    <a:pt x="6" y="4"/>
                    <a:pt x="6" y="4"/>
                  </a:cubicBezTo>
                  <a:cubicBezTo>
                    <a:pt x="6" y="5"/>
                    <a:pt x="6" y="5"/>
                    <a:pt x="5" y="5"/>
                  </a:cubicBezTo>
                  <a:cubicBezTo>
                    <a:pt x="5" y="5"/>
                    <a:pt x="5" y="5"/>
                    <a:pt x="5" y="5"/>
                  </a:cubicBezTo>
                  <a:cubicBezTo>
                    <a:pt x="5" y="5"/>
                    <a:pt x="5" y="5"/>
                    <a:pt x="5" y="5"/>
                  </a:cubicBezTo>
                  <a:cubicBezTo>
                    <a:pt x="5" y="6"/>
                    <a:pt x="4" y="6"/>
                    <a:pt x="4" y="6"/>
                  </a:cubicBezTo>
                  <a:cubicBezTo>
                    <a:pt x="4" y="6"/>
                    <a:pt x="4" y="6"/>
                    <a:pt x="3" y="6"/>
                  </a:cubicBezTo>
                  <a:cubicBezTo>
                    <a:pt x="3" y="7"/>
                    <a:pt x="2" y="8"/>
                    <a:pt x="2" y="8"/>
                  </a:cubicBezTo>
                  <a:cubicBezTo>
                    <a:pt x="2" y="9"/>
                    <a:pt x="1" y="9"/>
                    <a:pt x="1" y="9"/>
                  </a:cubicBezTo>
                  <a:cubicBezTo>
                    <a:pt x="1" y="9"/>
                    <a:pt x="1" y="10"/>
                    <a:pt x="1" y="10"/>
                  </a:cubicBezTo>
                  <a:cubicBezTo>
                    <a:pt x="1" y="10"/>
                    <a:pt x="1" y="10"/>
                    <a:pt x="1" y="9"/>
                  </a:cubicBezTo>
                  <a:cubicBezTo>
                    <a:pt x="2" y="9"/>
                    <a:pt x="2" y="9"/>
                    <a:pt x="2" y="8"/>
                  </a:cubicBezTo>
                  <a:cubicBezTo>
                    <a:pt x="3" y="8"/>
                    <a:pt x="3" y="7"/>
                    <a:pt x="4" y="7"/>
                  </a:cubicBezTo>
                  <a:cubicBezTo>
                    <a:pt x="4" y="7"/>
                    <a:pt x="4" y="6"/>
                    <a:pt x="5" y="6"/>
                  </a:cubicBezTo>
                  <a:cubicBezTo>
                    <a:pt x="5" y="6"/>
                    <a:pt x="5" y="6"/>
                    <a:pt x="5" y="6"/>
                  </a:cubicBezTo>
                  <a:cubicBezTo>
                    <a:pt x="5" y="6"/>
                    <a:pt x="5" y="6"/>
                    <a:pt x="5" y="6"/>
                  </a:cubicBezTo>
                  <a:cubicBezTo>
                    <a:pt x="5" y="6"/>
                    <a:pt x="6" y="6"/>
                    <a:pt x="6" y="6"/>
                  </a:cubicBezTo>
                  <a:cubicBezTo>
                    <a:pt x="6" y="6"/>
                    <a:pt x="6" y="5"/>
                    <a:pt x="6" y="5"/>
                  </a:cubicBezTo>
                  <a:cubicBezTo>
                    <a:pt x="6" y="6"/>
                    <a:pt x="6" y="6"/>
                    <a:pt x="6" y="6"/>
                  </a:cubicBezTo>
                  <a:cubicBezTo>
                    <a:pt x="5" y="9"/>
                    <a:pt x="5" y="9"/>
                    <a:pt x="5" y="9"/>
                  </a:cubicBezTo>
                  <a:cubicBezTo>
                    <a:pt x="5" y="11"/>
                    <a:pt x="4" y="12"/>
                    <a:pt x="4" y="13"/>
                  </a:cubicBezTo>
                  <a:cubicBezTo>
                    <a:pt x="4" y="14"/>
                    <a:pt x="4" y="14"/>
                    <a:pt x="4" y="14"/>
                  </a:cubicBezTo>
                  <a:cubicBezTo>
                    <a:pt x="4" y="14"/>
                    <a:pt x="4" y="14"/>
                    <a:pt x="3" y="15"/>
                  </a:cubicBezTo>
                  <a:cubicBezTo>
                    <a:pt x="3" y="15"/>
                    <a:pt x="3" y="16"/>
                    <a:pt x="3" y="16"/>
                  </a:cubicBezTo>
                  <a:cubicBezTo>
                    <a:pt x="2" y="17"/>
                    <a:pt x="2" y="17"/>
                    <a:pt x="2" y="18"/>
                  </a:cubicBezTo>
                  <a:cubicBezTo>
                    <a:pt x="1" y="18"/>
                    <a:pt x="1" y="19"/>
                    <a:pt x="0" y="19"/>
                  </a:cubicBezTo>
                  <a:cubicBezTo>
                    <a:pt x="1" y="18"/>
                    <a:pt x="2" y="18"/>
                    <a:pt x="3" y="16"/>
                  </a:cubicBezTo>
                  <a:cubicBezTo>
                    <a:pt x="3" y="16"/>
                    <a:pt x="4" y="15"/>
                    <a:pt x="4" y="15"/>
                  </a:cubicBezTo>
                  <a:close/>
                  <a:moveTo>
                    <a:pt x="8" y="19"/>
                  </a:moveTo>
                  <a:cubicBezTo>
                    <a:pt x="8" y="19"/>
                    <a:pt x="8" y="19"/>
                    <a:pt x="8" y="19"/>
                  </a:cubicBezTo>
                  <a:cubicBezTo>
                    <a:pt x="8" y="19"/>
                    <a:pt x="8" y="19"/>
                    <a:pt x="8" y="19"/>
                  </a:cubicBezTo>
                  <a:cubicBezTo>
                    <a:pt x="8" y="19"/>
                    <a:pt x="8" y="19"/>
                    <a:pt x="8" y="1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2327"/>
            <p:cNvSpPr>
              <a:spLocks/>
            </p:cNvSpPr>
            <p:nvPr/>
          </p:nvSpPr>
          <p:spPr bwMode="auto">
            <a:xfrm>
              <a:off x="6270592" y="4033860"/>
              <a:ext cx="30163" cy="138113"/>
            </a:xfrm>
            <a:custGeom>
              <a:avLst/>
              <a:gdLst>
                <a:gd name="T0" fmla="*/ 0 w 8"/>
                <a:gd name="T1" fmla="*/ 10 h 37"/>
                <a:gd name="T2" fmla="*/ 0 w 8"/>
                <a:gd name="T3" fmla="*/ 12 h 37"/>
                <a:gd name="T4" fmla="*/ 1 w 8"/>
                <a:gd name="T5" fmla="*/ 19 h 37"/>
                <a:gd name="T6" fmla="*/ 5 w 8"/>
                <a:gd name="T7" fmla="*/ 28 h 37"/>
                <a:gd name="T8" fmla="*/ 6 w 8"/>
                <a:gd name="T9" fmla="*/ 34 h 37"/>
                <a:gd name="T10" fmla="*/ 7 w 8"/>
                <a:gd name="T11" fmla="*/ 37 h 37"/>
                <a:gd name="T12" fmla="*/ 7 w 8"/>
                <a:gd name="T13" fmla="*/ 31 h 37"/>
                <a:gd name="T14" fmla="*/ 6 w 8"/>
                <a:gd name="T15" fmla="*/ 14 h 37"/>
                <a:gd name="T16" fmla="*/ 5 w 8"/>
                <a:gd name="T17" fmla="*/ 7 h 37"/>
                <a:gd name="T18" fmla="*/ 5 w 8"/>
                <a:gd name="T19" fmla="*/ 0 h 37"/>
                <a:gd name="T20" fmla="*/ 5 w 8"/>
                <a:gd name="T21" fmla="*/ 0 h 37"/>
                <a:gd name="T22" fmla="*/ 0 w 8"/>
                <a:gd name="T23"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7">
                  <a:moveTo>
                    <a:pt x="0" y="10"/>
                  </a:moveTo>
                  <a:cubicBezTo>
                    <a:pt x="0" y="11"/>
                    <a:pt x="0" y="11"/>
                    <a:pt x="0" y="12"/>
                  </a:cubicBezTo>
                  <a:cubicBezTo>
                    <a:pt x="0" y="14"/>
                    <a:pt x="1" y="16"/>
                    <a:pt x="1" y="19"/>
                  </a:cubicBezTo>
                  <a:cubicBezTo>
                    <a:pt x="2" y="22"/>
                    <a:pt x="4" y="25"/>
                    <a:pt x="5" y="28"/>
                  </a:cubicBezTo>
                  <a:cubicBezTo>
                    <a:pt x="6" y="30"/>
                    <a:pt x="6" y="32"/>
                    <a:pt x="6" y="34"/>
                  </a:cubicBezTo>
                  <a:cubicBezTo>
                    <a:pt x="6" y="35"/>
                    <a:pt x="6" y="36"/>
                    <a:pt x="7" y="37"/>
                  </a:cubicBezTo>
                  <a:cubicBezTo>
                    <a:pt x="7" y="35"/>
                    <a:pt x="7" y="32"/>
                    <a:pt x="7" y="31"/>
                  </a:cubicBezTo>
                  <a:cubicBezTo>
                    <a:pt x="8" y="25"/>
                    <a:pt x="6" y="20"/>
                    <a:pt x="6" y="14"/>
                  </a:cubicBezTo>
                  <a:cubicBezTo>
                    <a:pt x="5" y="12"/>
                    <a:pt x="5" y="9"/>
                    <a:pt x="5" y="7"/>
                  </a:cubicBezTo>
                  <a:cubicBezTo>
                    <a:pt x="5" y="5"/>
                    <a:pt x="5" y="2"/>
                    <a:pt x="5" y="0"/>
                  </a:cubicBezTo>
                  <a:cubicBezTo>
                    <a:pt x="5" y="0"/>
                    <a:pt x="5" y="0"/>
                    <a:pt x="5" y="0"/>
                  </a:cubicBezTo>
                  <a:cubicBezTo>
                    <a:pt x="4" y="4"/>
                    <a:pt x="2" y="7"/>
                    <a:pt x="0"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42" name="Picture 2328"/>
            <p:cNvPicPr>
              <a:picLocks noChangeAspect="1" noChangeArrowheads="1"/>
            </p:cNvPicPr>
            <p:nvPr/>
          </p:nvPicPr>
          <p:blipFill>
            <a:blip r:embed="rId102" cstate="screen">
              <a:extLst>
                <a:ext uri="{28A0092B-C50C-407E-A947-70E740481C1C}">
                  <a14:useLocalDpi xmlns:a14="http://schemas.microsoft.com/office/drawing/2010/main"/>
                </a:ext>
              </a:extLst>
            </a:blip>
            <a:srcRect/>
            <a:stretch>
              <a:fillRect/>
            </a:stretch>
          </p:blipFill>
          <p:spPr bwMode="auto">
            <a:xfrm>
              <a:off x="6237254" y="4052910"/>
              <a:ext cx="68263" cy="13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3" name="Picture 2329"/>
            <p:cNvPicPr>
              <a:picLocks noChangeAspect="1" noChangeArrowheads="1"/>
            </p:cNvPicPr>
            <p:nvPr/>
          </p:nvPicPr>
          <p:blipFill>
            <a:blip r:embed="rId103" cstate="screen">
              <a:extLst>
                <a:ext uri="{28A0092B-C50C-407E-A947-70E740481C1C}">
                  <a14:useLocalDpi xmlns:a14="http://schemas.microsoft.com/office/drawing/2010/main"/>
                </a:ext>
              </a:extLst>
            </a:blip>
            <a:srcRect/>
            <a:stretch>
              <a:fillRect/>
            </a:stretch>
          </p:blipFill>
          <p:spPr bwMode="auto">
            <a:xfrm>
              <a:off x="6273767" y="4014810"/>
              <a:ext cx="79375"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4" name="Freeform 2330"/>
            <p:cNvSpPr>
              <a:spLocks/>
            </p:cNvSpPr>
            <p:nvPr/>
          </p:nvSpPr>
          <p:spPr bwMode="auto">
            <a:xfrm>
              <a:off x="6292817" y="4059260"/>
              <a:ext cx="30163" cy="60325"/>
            </a:xfrm>
            <a:custGeom>
              <a:avLst/>
              <a:gdLst>
                <a:gd name="T0" fmla="*/ 1 w 8"/>
                <a:gd name="T1" fmla="*/ 8 h 16"/>
                <a:gd name="T2" fmla="*/ 1 w 8"/>
                <a:gd name="T3" fmla="*/ 16 h 16"/>
                <a:gd name="T4" fmla="*/ 2 w 8"/>
                <a:gd name="T5" fmla="*/ 12 h 16"/>
                <a:gd name="T6" fmla="*/ 5 w 8"/>
                <a:gd name="T7" fmla="*/ 9 h 16"/>
                <a:gd name="T8" fmla="*/ 8 w 8"/>
                <a:gd name="T9" fmla="*/ 7 h 16"/>
                <a:gd name="T10" fmla="*/ 3 w 8"/>
                <a:gd name="T11" fmla="*/ 0 h 16"/>
                <a:gd name="T12" fmla="*/ 1 w 8"/>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1" y="8"/>
                  </a:moveTo>
                  <a:cubicBezTo>
                    <a:pt x="0" y="11"/>
                    <a:pt x="1" y="13"/>
                    <a:pt x="1" y="16"/>
                  </a:cubicBezTo>
                  <a:cubicBezTo>
                    <a:pt x="1" y="15"/>
                    <a:pt x="1" y="13"/>
                    <a:pt x="2" y="12"/>
                  </a:cubicBezTo>
                  <a:cubicBezTo>
                    <a:pt x="2" y="10"/>
                    <a:pt x="4" y="10"/>
                    <a:pt x="5" y="9"/>
                  </a:cubicBezTo>
                  <a:cubicBezTo>
                    <a:pt x="6" y="8"/>
                    <a:pt x="7" y="8"/>
                    <a:pt x="8" y="7"/>
                  </a:cubicBezTo>
                  <a:cubicBezTo>
                    <a:pt x="7" y="5"/>
                    <a:pt x="5" y="2"/>
                    <a:pt x="3" y="0"/>
                  </a:cubicBezTo>
                  <a:cubicBezTo>
                    <a:pt x="1" y="2"/>
                    <a:pt x="1" y="6"/>
                    <a:pt x="1"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331"/>
            <p:cNvSpPr>
              <a:spLocks/>
            </p:cNvSpPr>
            <p:nvPr/>
          </p:nvSpPr>
          <p:spPr bwMode="auto">
            <a:xfrm>
              <a:off x="6251542" y="4113235"/>
              <a:ext cx="46038" cy="123826"/>
            </a:xfrm>
            <a:custGeom>
              <a:avLst/>
              <a:gdLst>
                <a:gd name="T0" fmla="*/ 12 w 12"/>
                <a:gd name="T1" fmla="*/ 16 h 33"/>
                <a:gd name="T2" fmla="*/ 9 w 12"/>
                <a:gd name="T3" fmla="*/ 13 h 33"/>
                <a:gd name="T4" fmla="*/ 5 w 12"/>
                <a:gd name="T5" fmla="*/ 9 h 33"/>
                <a:gd name="T6" fmla="*/ 0 w 12"/>
                <a:gd name="T7" fmla="*/ 0 h 33"/>
                <a:gd name="T8" fmla="*/ 0 w 12"/>
                <a:gd name="T9" fmla="*/ 0 h 33"/>
                <a:gd name="T10" fmla="*/ 2 w 12"/>
                <a:gd name="T11" fmla="*/ 12 h 33"/>
                <a:gd name="T12" fmla="*/ 11 w 12"/>
                <a:gd name="T13" fmla="*/ 18 h 33"/>
                <a:gd name="T14" fmla="*/ 11 w 12"/>
                <a:gd name="T15" fmla="*/ 25 h 33"/>
                <a:gd name="T16" fmla="*/ 10 w 12"/>
                <a:gd name="T17" fmla="*/ 30 h 33"/>
                <a:gd name="T18" fmla="*/ 11 w 12"/>
                <a:gd name="T19" fmla="*/ 33 h 33"/>
                <a:gd name="T20" fmla="*/ 12 w 12"/>
                <a:gd name="T21" fmla="*/ 33 h 33"/>
                <a:gd name="T22" fmla="*/ 11 w 12"/>
                <a:gd name="T23" fmla="*/ 30 h 33"/>
                <a:gd name="T24" fmla="*/ 11 w 12"/>
                <a:gd name="T25" fmla="*/ 25 h 33"/>
                <a:gd name="T26" fmla="*/ 12 w 12"/>
                <a:gd name="T27" fmla="*/ 18 h 33"/>
                <a:gd name="T28" fmla="*/ 12 w 12"/>
                <a:gd name="T2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33">
                  <a:moveTo>
                    <a:pt x="12" y="16"/>
                  </a:moveTo>
                  <a:cubicBezTo>
                    <a:pt x="11" y="15"/>
                    <a:pt x="9" y="14"/>
                    <a:pt x="9" y="13"/>
                  </a:cubicBezTo>
                  <a:cubicBezTo>
                    <a:pt x="8" y="11"/>
                    <a:pt x="6" y="11"/>
                    <a:pt x="5" y="9"/>
                  </a:cubicBezTo>
                  <a:cubicBezTo>
                    <a:pt x="2" y="7"/>
                    <a:pt x="1" y="4"/>
                    <a:pt x="0" y="0"/>
                  </a:cubicBezTo>
                  <a:cubicBezTo>
                    <a:pt x="0" y="0"/>
                    <a:pt x="0" y="0"/>
                    <a:pt x="0" y="0"/>
                  </a:cubicBezTo>
                  <a:cubicBezTo>
                    <a:pt x="0" y="4"/>
                    <a:pt x="0" y="8"/>
                    <a:pt x="2" y="12"/>
                  </a:cubicBezTo>
                  <a:cubicBezTo>
                    <a:pt x="3" y="14"/>
                    <a:pt x="7" y="18"/>
                    <a:pt x="11" y="18"/>
                  </a:cubicBezTo>
                  <a:cubicBezTo>
                    <a:pt x="12" y="21"/>
                    <a:pt x="11" y="23"/>
                    <a:pt x="11" y="25"/>
                  </a:cubicBezTo>
                  <a:cubicBezTo>
                    <a:pt x="10" y="26"/>
                    <a:pt x="10" y="28"/>
                    <a:pt x="10" y="30"/>
                  </a:cubicBezTo>
                  <a:cubicBezTo>
                    <a:pt x="10" y="31"/>
                    <a:pt x="10" y="32"/>
                    <a:pt x="11" y="33"/>
                  </a:cubicBezTo>
                  <a:cubicBezTo>
                    <a:pt x="11" y="33"/>
                    <a:pt x="12" y="33"/>
                    <a:pt x="12" y="33"/>
                  </a:cubicBezTo>
                  <a:cubicBezTo>
                    <a:pt x="11" y="32"/>
                    <a:pt x="11" y="31"/>
                    <a:pt x="11" y="30"/>
                  </a:cubicBezTo>
                  <a:cubicBezTo>
                    <a:pt x="11" y="28"/>
                    <a:pt x="11" y="26"/>
                    <a:pt x="11" y="25"/>
                  </a:cubicBezTo>
                  <a:cubicBezTo>
                    <a:pt x="12" y="22"/>
                    <a:pt x="12" y="20"/>
                    <a:pt x="12" y="18"/>
                  </a:cubicBezTo>
                  <a:cubicBezTo>
                    <a:pt x="12" y="18"/>
                    <a:pt x="12" y="17"/>
                    <a:pt x="12"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332"/>
            <p:cNvSpPr>
              <a:spLocks noEditPoints="1"/>
            </p:cNvSpPr>
            <p:nvPr/>
          </p:nvSpPr>
          <p:spPr bwMode="auto">
            <a:xfrm>
              <a:off x="6256304" y="4041797"/>
              <a:ext cx="66675" cy="138113"/>
            </a:xfrm>
            <a:custGeom>
              <a:avLst/>
              <a:gdLst>
                <a:gd name="T0" fmla="*/ 14 w 18"/>
                <a:gd name="T1" fmla="*/ 23 h 37"/>
                <a:gd name="T2" fmla="*/ 13 w 18"/>
                <a:gd name="T3" fmla="*/ 27 h 37"/>
                <a:gd name="T4" fmla="*/ 12 w 18"/>
                <a:gd name="T5" fmla="*/ 23 h 37"/>
                <a:gd name="T6" fmla="*/ 12 w 18"/>
                <a:gd name="T7" fmla="*/ 20 h 37"/>
                <a:gd name="T8" fmla="*/ 12 w 18"/>
                <a:gd name="T9" fmla="*/ 17 h 37"/>
                <a:gd name="T10" fmla="*/ 14 w 18"/>
                <a:gd name="T11" fmla="*/ 15 h 37"/>
                <a:gd name="T12" fmla="*/ 14 w 18"/>
                <a:gd name="T13" fmla="*/ 15 h 37"/>
                <a:gd name="T14" fmla="*/ 16 w 18"/>
                <a:gd name="T15" fmla="*/ 14 h 37"/>
                <a:gd name="T16" fmla="*/ 15 w 18"/>
                <a:gd name="T17" fmla="*/ 14 h 37"/>
                <a:gd name="T18" fmla="*/ 14 w 18"/>
                <a:gd name="T19" fmla="*/ 15 h 37"/>
                <a:gd name="T20" fmla="*/ 12 w 18"/>
                <a:gd name="T21" fmla="*/ 16 h 37"/>
                <a:gd name="T22" fmla="*/ 11 w 18"/>
                <a:gd name="T23" fmla="*/ 17 h 37"/>
                <a:gd name="T24" fmla="*/ 11 w 18"/>
                <a:gd name="T25" fmla="*/ 16 h 37"/>
                <a:gd name="T26" fmla="*/ 11 w 18"/>
                <a:gd name="T27" fmla="*/ 12 h 37"/>
                <a:gd name="T28" fmla="*/ 11 w 18"/>
                <a:gd name="T29" fmla="*/ 9 h 37"/>
                <a:gd name="T30" fmla="*/ 12 w 18"/>
                <a:gd name="T31" fmla="*/ 6 h 37"/>
                <a:gd name="T32" fmla="*/ 10 w 18"/>
                <a:gd name="T33" fmla="*/ 11 h 37"/>
                <a:gd name="T34" fmla="*/ 10 w 18"/>
                <a:gd name="T35" fmla="*/ 11 h 37"/>
                <a:gd name="T36" fmla="*/ 9 w 18"/>
                <a:gd name="T37" fmla="*/ 4 h 37"/>
                <a:gd name="T38" fmla="*/ 9 w 18"/>
                <a:gd name="T39" fmla="*/ 9 h 37"/>
                <a:gd name="T40" fmla="*/ 9 w 18"/>
                <a:gd name="T41" fmla="*/ 14 h 37"/>
                <a:gd name="T42" fmla="*/ 11 w 18"/>
                <a:gd name="T43" fmla="*/ 23 h 37"/>
                <a:gd name="T44" fmla="*/ 12 w 18"/>
                <a:gd name="T45" fmla="*/ 27 h 37"/>
                <a:gd name="T46" fmla="*/ 11 w 18"/>
                <a:gd name="T47" fmla="*/ 31 h 37"/>
                <a:gd name="T48" fmla="*/ 10 w 18"/>
                <a:gd name="T49" fmla="*/ 27 h 37"/>
                <a:gd name="T50" fmla="*/ 8 w 18"/>
                <a:gd name="T51" fmla="*/ 22 h 37"/>
                <a:gd name="T52" fmla="*/ 5 w 18"/>
                <a:gd name="T53" fmla="*/ 16 h 37"/>
                <a:gd name="T54" fmla="*/ 4 w 18"/>
                <a:gd name="T55" fmla="*/ 10 h 37"/>
                <a:gd name="T56" fmla="*/ 6 w 18"/>
                <a:gd name="T57" fmla="*/ 19 h 37"/>
                <a:gd name="T58" fmla="*/ 9 w 18"/>
                <a:gd name="T59" fmla="*/ 25 h 37"/>
                <a:gd name="T60" fmla="*/ 9 w 18"/>
                <a:gd name="T61" fmla="*/ 28 h 37"/>
                <a:gd name="T62" fmla="*/ 10 w 18"/>
                <a:gd name="T63" fmla="*/ 33 h 37"/>
                <a:gd name="T64" fmla="*/ 10 w 18"/>
                <a:gd name="T65" fmla="*/ 34 h 37"/>
                <a:gd name="T66" fmla="*/ 6 w 18"/>
                <a:gd name="T67" fmla="*/ 30 h 37"/>
                <a:gd name="T68" fmla="*/ 1 w 18"/>
                <a:gd name="T69" fmla="*/ 25 h 37"/>
                <a:gd name="T70" fmla="*/ 0 w 18"/>
                <a:gd name="T71" fmla="*/ 20 h 37"/>
                <a:gd name="T72" fmla="*/ 2 w 18"/>
                <a:gd name="T73" fmla="*/ 27 h 37"/>
                <a:gd name="T74" fmla="*/ 4 w 18"/>
                <a:gd name="T75" fmla="*/ 28 h 37"/>
                <a:gd name="T76" fmla="*/ 7 w 18"/>
                <a:gd name="T77" fmla="*/ 32 h 37"/>
                <a:gd name="T78" fmla="*/ 10 w 18"/>
                <a:gd name="T79" fmla="*/ 35 h 37"/>
                <a:gd name="T80" fmla="*/ 10 w 18"/>
                <a:gd name="T81" fmla="*/ 37 h 37"/>
                <a:gd name="T82" fmla="*/ 11 w 18"/>
                <a:gd name="T83" fmla="*/ 34 h 37"/>
                <a:gd name="T84" fmla="*/ 12 w 18"/>
                <a:gd name="T85" fmla="*/ 32 h 37"/>
                <a:gd name="T86" fmla="*/ 13 w 18"/>
                <a:gd name="T87" fmla="*/ 32 h 37"/>
                <a:gd name="T88" fmla="*/ 14 w 18"/>
                <a:gd name="T89" fmla="*/ 31 h 37"/>
                <a:gd name="T90" fmla="*/ 16 w 18"/>
                <a:gd name="T91" fmla="*/ 29 h 37"/>
                <a:gd name="T92" fmla="*/ 18 w 18"/>
                <a:gd name="T93" fmla="*/ 27 h 37"/>
                <a:gd name="T94" fmla="*/ 16 w 18"/>
                <a:gd name="T95" fmla="*/ 29 h 37"/>
                <a:gd name="T96" fmla="*/ 13 w 18"/>
                <a:gd name="T97" fmla="*/ 31 h 37"/>
                <a:gd name="T98" fmla="*/ 13 w 18"/>
                <a:gd name="T99" fmla="*/ 31 h 37"/>
                <a:gd name="T100" fmla="*/ 12 w 18"/>
                <a:gd name="T101" fmla="*/ 32 h 37"/>
                <a:gd name="T102" fmla="*/ 13 w 18"/>
                <a:gd name="T103" fmla="*/ 28 h 37"/>
                <a:gd name="T104" fmla="*/ 15 w 18"/>
                <a:gd name="T105" fmla="*/ 23 h 37"/>
                <a:gd name="T106" fmla="*/ 16 w 18"/>
                <a:gd name="T107" fmla="*/ 21 h 37"/>
                <a:gd name="T108" fmla="*/ 18 w 18"/>
                <a:gd name="T109" fmla="*/ 18 h 37"/>
                <a:gd name="T110" fmla="*/ 15 w 18"/>
                <a:gd name="T111" fmla="*/ 22 h 37"/>
                <a:gd name="T112" fmla="*/ 11 w 18"/>
                <a:gd name="T113" fmla="*/ 17 h 37"/>
                <a:gd name="T114" fmla="*/ 11 w 18"/>
                <a:gd name="T115"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 h="37">
                  <a:moveTo>
                    <a:pt x="15" y="22"/>
                  </a:moveTo>
                  <a:cubicBezTo>
                    <a:pt x="15" y="22"/>
                    <a:pt x="14" y="23"/>
                    <a:pt x="14" y="23"/>
                  </a:cubicBezTo>
                  <a:cubicBezTo>
                    <a:pt x="14" y="24"/>
                    <a:pt x="14" y="24"/>
                    <a:pt x="14" y="24"/>
                  </a:cubicBezTo>
                  <a:cubicBezTo>
                    <a:pt x="13" y="25"/>
                    <a:pt x="13" y="26"/>
                    <a:pt x="13" y="27"/>
                  </a:cubicBezTo>
                  <a:cubicBezTo>
                    <a:pt x="13" y="26"/>
                    <a:pt x="13" y="25"/>
                    <a:pt x="13" y="25"/>
                  </a:cubicBezTo>
                  <a:cubicBezTo>
                    <a:pt x="13" y="24"/>
                    <a:pt x="13" y="23"/>
                    <a:pt x="12" y="23"/>
                  </a:cubicBezTo>
                  <a:cubicBezTo>
                    <a:pt x="12" y="22"/>
                    <a:pt x="12" y="21"/>
                    <a:pt x="12" y="20"/>
                  </a:cubicBezTo>
                  <a:cubicBezTo>
                    <a:pt x="12" y="20"/>
                    <a:pt x="12" y="20"/>
                    <a:pt x="12" y="20"/>
                  </a:cubicBezTo>
                  <a:cubicBezTo>
                    <a:pt x="12" y="19"/>
                    <a:pt x="12" y="19"/>
                    <a:pt x="12" y="18"/>
                  </a:cubicBezTo>
                  <a:cubicBezTo>
                    <a:pt x="12" y="18"/>
                    <a:pt x="12" y="18"/>
                    <a:pt x="12" y="17"/>
                  </a:cubicBezTo>
                  <a:cubicBezTo>
                    <a:pt x="12" y="17"/>
                    <a:pt x="12" y="16"/>
                    <a:pt x="13" y="16"/>
                  </a:cubicBezTo>
                  <a:cubicBezTo>
                    <a:pt x="13" y="16"/>
                    <a:pt x="13" y="15"/>
                    <a:pt x="14" y="15"/>
                  </a:cubicBezTo>
                  <a:cubicBezTo>
                    <a:pt x="14" y="15"/>
                    <a:pt x="14" y="15"/>
                    <a:pt x="14" y="15"/>
                  </a:cubicBezTo>
                  <a:cubicBezTo>
                    <a:pt x="14" y="15"/>
                    <a:pt x="14" y="15"/>
                    <a:pt x="14" y="15"/>
                  </a:cubicBezTo>
                  <a:cubicBezTo>
                    <a:pt x="15" y="15"/>
                    <a:pt x="15" y="14"/>
                    <a:pt x="15" y="14"/>
                  </a:cubicBezTo>
                  <a:cubicBezTo>
                    <a:pt x="15" y="14"/>
                    <a:pt x="16" y="14"/>
                    <a:pt x="16" y="14"/>
                  </a:cubicBezTo>
                  <a:cubicBezTo>
                    <a:pt x="17" y="13"/>
                    <a:pt x="17" y="13"/>
                    <a:pt x="17" y="13"/>
                  </a:cubicBezTo>
                  <a:cubicBezTo>
                    <a:pt x="17" y="13"/>
                    <a:pt x="16" y="14"/>
                    <a:pt x="15" y="14"/>
                  </a:cubicBezTo>
                  <a:cubicBezTo>
                    <a:pt x="15" y="14"/>
                    <a:pt x="14" y="14"/>
                    <a:pt x="14" y="14"/>
                  </a:cubicBezTo>
                  <a:cubicBezTo>
                    <a:pt x="14" y="14"/>
                    <a:pt x="14" y="15"/>
                    <a:pt x="14" y="15"/>
                  </a:cubicBezTo>
                  <a:cubicBezTo>
                    <a:pt x="14" y="15"/>
                    <a:pt x="14" y="15"/>
                    <a:pt x="14" y="15"/>
                  </a:cubicBezTo>
                  <a:cubicBezTo>
                    <a:pt x="13" y="15"/>
                    <a:pt x="13" y="15"/>
                    <a:pt x="12" y="16"/>
                  </a:cubicBezTo>
                  <a:cubicBezTo>
                    <a:pt x="12" y="16"/>
                    <a:pt x="12" y="16"/>
                    <a:pt x="11" y="17"/>
                  </a:cubicBezTo>
                  <a:cubicBezTo>
                    <a:pt x="11" y="17"/>
                    <a:pt x="11" y="17"/>
                    <a:pt x="11" y="17"/>
                  </a:cubicBezTo>
                  <a:cubicBezTo>
                    <a:pt x="11" y="17"/>
                    <a:pt x="11" y="17"/>
                    <a:pt x="11" y="17"/>
                  </a:cubicBezTo>
                  <a:cubicBezTo>
                    <a:pt x="11" y="16"/>
                    <a:pt x="11" y="16"/>
                    <a:pt x="11" y="16"/>
                  </a:cubicBezTo>
                  <a:cubicBezTo>
                    <a:pt x="11" y="15"/>
                    <a:pt x="11" y="15"/>
                    <a:pt x="11" y="14"/>
                  </a:cubicBezTo>
                  <a:cubicBezTo>
                    <a:pt x="11" y="13"/>
                    <a:pt x="11" y="13"/>
                    <a:pt x="11" y="12"/>
                  </a:cubicBezTo>
                  <a:cubicBezTo>
                    <a:pt x="11" y="11"/>
                    <a:pt x="11" y="11"/>
                    <a:pt x="11" y="10"/>
                  </a:cubicBezTo>
                  <a:cubicBezTo>
                    <a:pt x="11" y="10"/>
                    <a:pt x="11" y="9"/>
                    <a:pt x="11" y="9"/>
                  </a:cubicBezTo>
                  <a:cubicBezTo>
                    <a:pt x="11" y="8"/>
                    <a:pt x="12" y="8"/>
                    <a:pt x="12" y="7"/>
                  </a:cubicBezTo>
                  <a:cubicBezTo>
                    <a:pt x="12" y="7"/>
                    <a:pt x="12" y="6"/>
                    <a:pt x="12" y="6"/>
                  </a:cubicBezTo>
                  <a:cubicBezTo>
                    <a:pt x="12" y="7"/>
                    <a:pt x="11" y="8"/>
                    <a:pt x="11" y="9"/>
                  </a:cubicBezTo>
                  <a:cubicBezTo>
                    <a:pt x="11" y="9"/>
                    <a:pt x="10" y="10"/>
                    <a:pt x="10" y="11"/>
                  </a:cubicBezTo>
                  <a:cubicBezTo>
                    <a:pt x="10" y="12"/>
                    <a:pt x="10" y="13"/>
                    <a:pt x="10" y="13"/>
                  </a:cubicBezTo>
                  <a:cubicBezTo>
                    <a:pt x="10" y="13"/>
                    <a:pt x="10" y="12"/>
                    <a:pt x="10" y="11"/>
                  </a:cubicBezTo>
                  <a:cubicBezTo>
                    <a:pt x="10" y="11"/>
                    <a:pt x="9" y="10"/>
                    <a:pt x="9" y="9"/>
                  </a:cubicBezTo>
                  <a:cubicBezTo>
                    <a:pt x="9" y="8"/>
                    <a:pt x="9" y="6"/>
                    <a:pt x="9" y="4"/>
                  </a:cubicBezTo>
                  <a:cubicBezTo>
                    <a:pt x="9" y="3"/>
                    <a:pt x="9" y="1"/>
                    <a:pt x="9" y="0"/>
                  </a:cubicBezTo>
                  <a:cubicBezTo>
                    <a:pt x="9" y="3"/>
                    <a:pt x="9" y="6"/>
                    <a:pt x="9" y="9"/>
                  </a:cubicBezTo>
                  <a:cubicBezTo>
                    <a:pt x="9" y="10"/>
                    <a:pt x="9" y="11"/>
                    <a:pt x="9" y="11"/>
                  </a:cubicBezTo>
                  <a:cubicBezTo>
                    <a:pt x="9" y="12"/>
                    <a:pt x="9" y="13"/>
                    <a:pt x="9" y="14"/>
                  </a:cubicBezTo>
                  <a:cubicBezTo>
                    <a:pt x="10" y="15"/>
                    <a:pt x="10" y="17"/>
                    <a:pt x="11" y="18"/>
                  </a:cubicBezTo>
                  <a:cubicBezTo>
                    <a:pt x="11" y="20"/>
                    <a:pt x="11" y="21"/>
                    <a:pt x="11" y="23"/>
                  </a:cubicBezTo>
                  <a:cubicBezTo>
                    <a:pt x="12" y="23"/>
                    <a:pt x="12" y="24"/>
                    <a:pt x="12" y="25"/>
                  </a:cubicBezTo>
                  <a:cubicBezTo>
                    <a:pt x="12" y="26"/>
                    <a:pt x="12" y="26"/>
                    <a:pt x="12" y="27"/>
                  </a:cubicBezTo>
                  <a:cubicBezTo>
                    <a:pt x="11" y="28"/>
                    <a:pt x="11" y="29"/>
                    <a:pt x="11" y="29"/>
                  </a:cubicBezTo>
                  <a:cubicBezTo>
                    <a:pt x="11" y="30"/>
                    <a:pt x="11" y="30"/>
                    <a:pt x="11" y="31"/>
                  </a:cubicBezTo>
                  <a:cubicBezTo>
                    <a:pt x="10" y="30"/>
                    <a:pt x="10" y="29"/>
                    <a:pt x="10" y="28"/>
                  </a:cubicBezTo>
                  <a:cubicBezTo>
                    <a:pt x="10" y="28"/>
                    <a:pt x="10" y="27"/>
                    <a:pt x="10" y="27"/>
                  </a:cubicBezTo>
                  <a:cubicBezTo>
                    <a:pt x="10" y="26"/>
                    <a:pt x="10" y="26"/>
                    <a:pt x="9" y="25"/>
                  </a:cubicBezTo>
                  <a:cubicBezTo>
                    <a:pt x="9" y="24"/>
                    <a:pt x="8" y="23"/>
                    <a:pt x="8" y="22"/>
                  </a:cubicBezTo>
                  <a:cubicBezTo>
                    <a:pt x="7" y="21"/>
                    <a:pt x="7" y="20"/>
                    <a:pt x="6" y="19"/>
                  </a:cubicBezTo>
                  <a:cubicBezTo>
                    <a:pt x="6" y="18"/>
                    <a:pt x="5" y="17"/>
                    <a:pt x="5" y="16"/>
                  </a:cubicBezTo>
                  <a:cubicBezTo>
                    <a:pt x="5" y="15"/>
                    <a:pt x="4" y="14"/>
                    <a:pt x="4" y="13"/>
                  </a:cubicBezTo>
                  <a:cubicBezTo>
                    <a:pt x="4" y="12"/>
                    <a:pt x="4" y="11"/>
                    <a:pt x="4" y="10"/>
                  </a:cubicBezTo>
                  <a:cubicBezTo>
                    <a:pt x="4" y="12"/>
                    <a:pt x="4" y="14"/>
                    <a:pt x="5" y="16"/>
                  </a:cubicBezTo>
                  <a:cubicBezTo>
                    <a:pt x="5" y="17"/>
                    <a:pt x="5" y="18"/>
                    <a:pt x="6" y="19"/>
                  </a:cubicBezTo>
                  <a:cubicBezTo>
                    <a:pt x="6" y="20"/>
                    <a:pt x="7" y="21"/>
                    <a:pt x="7" y="22"/>
                  </a:cubicBezTo>
                  <a:cubicBezTo>
                    <a:pt x="8" y="23"/>
                    <a:pt x="8" y="24"/>
                    <a:pt x="9" y="25"/>
                  </a:cubicBezTo>
                  <a:cubicBezTo>
                    <a:pt x="9" y="26"/>
                    <a:pt x="9" y="26"/>
                    <a:pt x="9" y="27"/>
                  </a:cubicBezTo>
                  <a:cubicBezTo>
                    <a:pt x="9" y="27"/>
                    <a:pt x="9" y="28"/>
                    <a:pt x="9" y="28"/>
                  </a:cubicBezTo>
                  <a:cubicBezTo>
                    <a:pt x="10" y="30"/>
                    <a:pt x="10" y="31"/>
                    <a:pt x="10" y="32"/>
                  </a:cubicBezTo>
                  <a:cubicBezTo>
                    <a:pt x="10" y="32"/>
                    <a:pt x="10" y="33"/>
                    <a:pt x="10" y="33"/>
                  </a:cubicBezTo>
                  <a:cubicBezTo>
                    <a:pt x="10" y="33"/>
                    <a:pt x="10" y="34"/>
                    <a:pt x="10" y="34"/>
                  </a:cubicBezTo>
                  <a:cubicBezTo>
                    <a:pt x="10" y="34"/>
                    <a:pt x="10" y="34"/>
                    <a:pt x="10" y="34"/>
                  </a:cubicBezTo>
                  <a:cubicBezTo>
                    <a:pt x="9" y="33"/>
                    <a:pt x="9" y="32"/>
                    <a:pt x="8" y="31"/>
                  </a:cubicBezTo>
                  <a:cubicBezTo>
                    <a:pt x="7" y="31"/>
                    <a:pt x="7" y="30"/>
                    <a:pt x="6" y="30"/>
                  </a:cubicBezTo>
                  <a:cubicBezTo>
                    <a:pt x="6" y="29"/>
                    <a:pt x="5" y="29"/>
                    <a:pt x="4" y="28"/>
                  </a:cubicBezTo>
                  <a:cubicBezTo>
                    <a:pt x="3" y="27"/>
                    <a:pt x="2" y="26"/>
                    <a:pt x="1" y="25"/>
                  </a:cubicBezTo>
                  <a:cubicBezTo>
                    <a:pt x="1" y="24"/>
                    <a:pt x="1" y="23"/>
                    <a:pt x="0" y="23"/>
                  </a:cubicBezTo>
                  <a:cubicBezTo>
                    <a:pt x="0" y="22"/>
                    <a:pt x="0" y="21"/>
                    <a:pt x="0" y="20"/>
                  </a:cubicBezTo>
                  <a:cubicBezTo>
                    <a:pt x="0" y="22"/>
                    <a:pt x="0" y="24"/>
                    <a:pt x="1" y="25"/>
                  </a:cubicBezTo>
                  <a:cubicBezTo>
                    <a:pt x="1" y="26"/>
                    <a:pt x="2" y="26"/>
                    <a:pt x="2" y="27"/>
                  </a:cubicBezTo>
                  <a:cubicBezTo>
                    <a:pt x="3" y="27"/>
                    <a:pt x="3" y="28"/>
                    <a:pt x="3" y="28"/>
                  </a:cubicBezTo>
                  <a:cubicBezTo>
                    <a:pt x="3" y="28"/>
                    <a:pt x="3" y="28"/>
                    <a:pt x="4" y="28"/>
                  </a:cubicBezTo>
                  <a:cubicBezTo>
                    <a:pt x="4" y="28"/>
                    <a:pt x="4" y="29"/>
                    <a:pt x="4" y="29"/>
                  </a:cubicBezTo>
                  <a:cubicBezTo>
                    <a:pt x="5" y="30"/>
                    <a:pt x="6" y="31"/>
                    <a:pt x="7" y="32"/>
                  </a:cubicBezTo>
                  <a:cubicBezTo>
                    <a:pt x="8" y="33"/>
                    <a:pt x="8" y="33"/>
                    <a:pt x="9" y="34"/>
                  </a:cubicBezTo>
                  <a:cubicBezTo>
                    <a:pt x="9" y="34"/>
                    <a:pt x="10" y="35"/>
                    <a:pt x="10" y="35"/>
                  </a:cubicBezTo>
                  <a:cubicBezTo>
                    <a:pt x="10" y="35"/>
                    <a:pt x="10" y="36"/>
                    <a:pt x="10" y="36"/>
                  </a:cubicBezTo>
                  <a:cubicBezTo>
                    <a:pt x="10" y="37"/>
                    <a:pt x="10" y="37"/>
                    <a:pt x="10" y="37"/>
                  </a:cubicBezTo>
                  <a:cubicBezTo>
                    <a:pt x="11" y="37"/>
                    <a:pt x="11" y="37"/>
                    <a:pt x="11" y="36"/>
                  </a:cubicBezTo>
                  <a:cubicBezTo>
                    <a:pt x="11" y="35"/>
                    <a:pt x="11" y="35"/>
                    <a:pt x="11" y="34"/>
                  </a:cubicBezTo>
                  <a:cubicBezTo>
                    <a:pt x="11" y="34"/>
                    <a:pt x="11" y="33"/>
                    <a:pt x="11" y="33"/>
                  </a:cubicBezTo>
                  <a:cubicBezTo>
                    <a:pt x="11" y="33"/>
                    <a:pt x="12" y="32"/>
                    <a:pt x="12" y="32"/>
                  </a:cubicBezTo>
                  <a:cubicBezTo>
                    <a:pt x="12" y="32"/>
                    <a:pt x="12" y="32"/>
                    <a:pt x="13" y="32"/>
                  </a:cubicBezTo>
                  <a:cubicBezTo>
                    <a:pt x="13" y="32"/>
                    <a:pt x="13" y="32"/>
                    <a:pt x="13" y="32"/>
                  </a:cubicBezTo>
                  <a:cubicBezTo>
                    <a:pt x="13" y="31"/>
                    <a:pt x="13" y="31"/>
                    <a:pt x="13" y="31"/>
                  </a:cubicBezTo>
                  <a:cubicBezTo>
                    <a:pt x="13" y="31"/>
                    <a:pt x="14" y="31"/>
                    <a:pt x="14" y="31"/>
                  </a:cubicBezTo>
                  <a:cubicBezTo>
                    <a:pt x="14" y="31"/>
                    <a:pt x="14" y="31"/>
                    <a:pt x="15" y="31"/>
                  </a:cubicBezTo>
                  <a:cubicBezTo>
                    <a:pt x="15" y="30"/>
                    <a:pt x="16" y="29"/>
                    <a:pt x="16" y="29"/>
                  </a:cubicBezTo>
                  <a:cubicBezTo>
                    <a:pt x="16" y="29"/>
                    <a:pt x="17" y="28"/>
                    <a:pt x="17" y="28"/>
                  </a:cubicBezTo>
                  <a:cubicBezTo>
                    <a:pt x="17" y="28"/>
                    <a:pt x="17" y="27"/>
                    <a:pt x="18" y="27"/>
                  </a:cubicBezTo>
                  <a:cubicBezTo>
                    <a:pt x="17" y="27"/>
                    <a:pt x="17" y="28"/>
                    <a:pt x="17" y="28"/>
                  </a:cubicBezTo>
                  <a:cubicBezTo>
                    <a:pt x="17" y="28"/>
                    <a:pt x="16" y="28"/>
                    <a:pt x="16" y="29"/>
                  </a:cubicBezTo>
                  <a:cubicBezTo>
                    <a:pt x="15" y="29"/>
                    <a:pt x="15" y="30"/>
                    <a:pt x="14" y="30"/>
                  </a:cubicBezTo>
                  <a:cubicBezTo>
                    <a:pt x="14" y="30"/>
                    <a:pt x="14" y="31"/>
                    <a:pt x="13" y="31"/>
                  </a:cubicBezTo>
                  <a:cubicBezTo>
                    <a:pt x="13" y="31"/>
                    <a:pt x="13" y="31"/>
                    <a:pt x="13" y="31"/>
                  </a:cubicBezTo>
                  <a:cubicBezTo>
                    <a:pt x="13" y="31"/>
                    <a:pt x="13" y="31"/>
                    <a:pt x="13" y="31"/>
                  </a:cubicBezTo>
                  <a:cubicBezTo>
                    <a:pt x="13" y="31"/>
                    <a:pt x="12" y="31"/>
                    <a:pt x="12" y="31"/>
                  </a:cubicBezTo>
                  <a:cubicBezTo>
                    <a:pt x="12" y="31"/>
                    <a:pt x="12" y="31"/>
                    <a:pt x="12" y="32"/>
                  </a:cubicBezTo>
                  <a:cubicBezTo>
                    <a:pt x="12" y="31"/>
                    <a:pt x="12" y="31"/>
                    <a:pt x="12" y="31"/>
                  </a:cubicBezTo>
                  <a:cubicBezTo>
                    <a:pt x="13" y="28"/>
                    <a:pt x="13" y="28"/>
                    <a:pt x="13" y="28"/>
                  </a:cubicBezTo>
                  <a:cubicBezTo>
                    <a:pt x="13" y="26"/>
                    <a:pt x="14" y="25"/>
                    <a:pt x="14" y="24"/>
                  </a:cubicBezTo>
                  <a:cubicBezTo>
                    <a:pt x="15" y="23"/>
                    <a:pt x="15" y="23"/>
                    <a:pt x="15" y="23"/>
                  </a:cubicBezTo>
                  <a:cubicBezTo>
                    <a:pt x="15" y="23"/>
                    <a:pt x="15" y="23"/>
                    <a:pt x="15" y="22"/>
                  </a:cubicBezTo>
                  <a:cubicBezTo>
                    <a:pt x="15" y="22"/>
                    <a:pt x="16" y="21"/>
                    <a:pt x="16" y="21"/>
                  </a:cubicBezTo>
                  <a:cubicBezTo>
                    <a:pt x="16" y="20"/>
                    <a:pt x="17" y="20"/>
                    <a:pt x="17" y="19"/>
                  </a:cubicBezTo>
                  <a:cubicBezTo>
                    <a:pt x="18" y="19"/>
                    <a:pt x="18" y="18"/>
                    <a:pt x="18" y="18"/>
                  </a:cubicBezTo>
                  <a:cubicBezTo>
                    <a:pt x="17" y="19"/>
                    <a:pt x="17" y="20"/>
                    <a:pt x="16" y="21"/>
                  </a:cubicBezTo>
                  <a:cubicBezTo>
                    <a:pt x="15" y="21"/>
                    <a:pt x="15" y="22"/>
                    <a:pt x="15" y="22"/>
                  </a:cubicBezTo>
                  <a:close/>
                  <a:moveTo>
                    <a:pt x="11" y="17"/>
                  </a:moveTo>
                  <a:cubicBezTo>
                    <a:pt x="11" y="17"/>
                    <a:pt x="11" y="17"/>
                    <a:pt x="11" y="17"/>
                  </a:cubicBezTo>
                  <a:cubicBezTo>
                    <a:pt x="11" y="17"/>
                    <a:pt x="11" y="17"/>
                    <a:pt x="11" y="17"/>
                  </a:cubicBezTo>
                  <a:cubicBezTo>
                    <a:pt x="11" y="17"/>
                    <a:pt x="11" y="17"/>
                    <a:pt x="11" y="1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333"/>
            <p:cNvSpPr>
              <a:spLocks/>
            </p:cNvSpPr>
            <p:nvPr/>
          </p:nvSpPr>
          <p:spPr bwMode="auto">
            <a:xfrm>
              <a:off x="4029028" y="3805258"/>
              <a:ext cx="450853" cy="254002"/>
            </a:xfrm>
            <a:custGeom>
              <a:avLst/>
              <a:gdLst>
                <a:gd name="T0" fmla="*/ 48 w 120"/>
                <a:gd name="T1" fmla="*/ 10 h 68"/>
                <a:gd name="T2" fmla="*/ 37 w 120"/>
                <a:gd name="T3" fmla="*/ 6 h 68"/>
                <a:gd name="T4" fmla="*/ 19 w 120"/>
                <a:gd name="T5" fmla="*/ 1 h 68"/>
                <a:gd name="T6" fmla="*/ 8 w 120"/>
                <a:gd name="T7" fmla="*/ 0 h 68"/>
                <a:gd name="T8" fmla="*/ 0 w 120"/>
                <a:gd name="T9" fmla="*/ 0 h 68"/>
                <a:gd name="T10" fmla="*/ 7 w 120"/>
                <a:gd name="T11" fmla="*/ 14 h 68"/>
                <a:gd name="T12" fmla="*/ 11 w 120"/>
                <a:gd name="T13" fmla="*/ 31 h 68"/>
                <a:gd name="T14" fmla="*/ 18 w 120"/>
                <a:gd name="T15" fmla="*/ 46 h 68"/>
                <a:gd name="T16" fmla="*/ 34 w 120"/>
                <a:gd name="T17" fmla="*/ 60 h 68"/>
                <a:gd name="T18" fmla="*/ 58 w 120"/>
                <a:gd name="T19" fmla="*/ 68 h 68"/>
                <a:gd name="T20" fmla="*/ 75 w 120"/>
                <a:gd name="T21" fmla="*/ 65 h 68"/>
                <a:gd name="T22" fmla="*/ 85 w 120"/>
                <a:gd name="T23" fmla="*/ 58 h 68"/>
                <a:gd name="T24" fmla="*/ 91 w 120"/>
                <a:gd name="T25" fmla="*/ 49 h 68"/>
                <a:gd name="T26" fmla="*/ 91 w 120"/>
                <a:gd name="T27" fmla="*/ 31 h 68"/>
                <a:gd name="T28" fmla="*/ 104 w 120"/>
                <a:gd name="T29" fmla="*/ 31 h 68"/>
                <a:gd name="T30" fmla="*/ 119 w 120"/>
                <a:gd name="T31" fmla="*/ 40 h 68"/>
                <a:gd name="T32" fmla="*/ 120 w 120"/>
                <a:gd name="T33" fmla="*/ 39 h 68"/>
                <a:gd name="T34" fmla="*/ 120 w 120"/>
                <a:gd name="T35" fmla="*/ 39 h 68"/>
                <a:gd name="T36" fmla="*/ 116 w 120"/>
                <a:gd name="T37" fmla="*/ 34 h 68"/>
                <a:gd name="T38" fmla="*/ 112 w 120"/>
                <a:gd name="T39" fmla="*/ 32 h 68"/>
                <a:gd name="T40" fmla="*/ 108 w 120"/>
                <a:gd name="T41" fmla="*/ 31 h 68"/>
                <a:gd name="T42" fmla="*/ 90 w 120"/>
                <a:gd name="T43" fmla="*/ 30 h 68"/>
                <a:gd name="T44" fmla="*/ 81 w 120"/>
                <a:gd name="T45" fmla="*/ 21 h 68"/>
                <a:gd name="T46" fmla="*/ 65 w 120"/>
                <a:gd name="T47" fmla="*/ 16 h 68"/>
                <a:gd name="T48" fmla="*/ 61 w 120"/>
                <a:gd name="T49" fmla="*/ 15 h 68"/>
                <a:gd name="T50" fmla="*/ 61 w 120"/>
                <a:gd name="T51" fmla="*/ 15 h 68"/>
                <a:gd name="T52" fmla="*/ 63 w 120"/>
                <a:gd name="T53" fmla="*/ 16 h 68"/>
                <a:gd name="T54" fmla="*/ 63 w 120"/>
                <a:gd name="T55" fmla="*/ 16 h 68"/>
                <a:gd name="T56" fmla="*/ 63 w 120"/>
                <a:gd name="T57" fmla="*/ 16 h 68"/>
                <a:gd name="T58" fmla="*/ 62 w 120"/>
                <a:gd name="T59" fmla="*/ 15 h 68"/>
                <a:gd name="T60" fmla="*/ 62 w 120"/>
                <a:gd name="T61" fmla="*/ 15 h 68"/>
                <a:gd name="T62" fmla="*/ 48 w 120"/>
                <a:gd name="T63" fmla="*/ 1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68">
                  <a:moveTo>
                    <a:pt x="48" y="10"/>
                  </a:moveTo>
                  <a:cubicBezTo>
                    <a:pt x="37" y="6"/>
                    <a:pt x="37" y="6"/>
                    <a:pt x="37" y="6"/>
                  </a:cubicBezTo>
                  <a:cubicBezTo>
                    <a:pt x="31" y="3"/>
                    <a:pt x="25" y="2"/>
                    <a:pt x="19" y="1"/>
                  </a:cubicBezTo>
                  <a:cubicBezTo>
                    <a:pt x="17" y="1"/>
                    <a:pt x="12" y="0"/>
                    <a:pt x="8" y="0"/>
                  </a:cubicBezTo>
                  <a:cubicBezTo>
                    <a:pt x="3" y="0"/>
                    <a:pt x="0" y="0"/>
                    <a:pt x="0" y="0"/>
                  </a:cubicBezTo>
                  <a:cubicBezTo>
                    <a:pt x="4" y="3"/>
                    <a:pt x="6" y="8"/>
                    <a:pt x="7" y="14"/>
                  </a:cubicBezTo>
                  <a:cubicBezTo>
                    <a:pt x="8" y="19"/>
                    <a:pt x="9" y="25"/>
                    <a:pt x="11" y="31"/>
                  </a:cubicBezTo>
                  <a:cubicBezTo>
                    <a:pt x="12" y="36"/>
                    <a:pt x="15" y="40"/>
                    <a:pt x="18" y="46"/>
                  </a:cubicBezTo>
                  <a:cubicBezTo>
                    <a:pt x="22" y="51"/>
                    <a:pt x="27" y="56"/>
                    <a:pt x="34" y="60"/>
                  </a:cubicBezTo>
                  <a:cubicBezTo>
                    <a:pt x="37" y="63"/>
                    <a:pt x="56" y="68"/>
                    <a:pt x="58" y="68"/>
                  </a:cubicBezTo>
                  <a:cubicBezTo>
                    <a:pt x="62" y="68"/>
                    <a:pt x="73" y="65"/>
                    <a:pt x="75" y="65"/>
                  </a:cubicBezTo>
                  <a:cubicBezTo>
                    <a:pt x="79" y="63"/>
                    <a:pt x="82" y="60"/>
                    <a:pt x="85" y="58"/>
                  </a:cubicBezTo>
                  <a:cubicBezTo>
                    <a:pt x="88" y="55"/>
                    <a:pt x="89" y="52"/>
                    <a:pt x="91" y="49"/>
                  </a:cubicBezTo>
                  <a:cubicBezTo>
                    <a:pt x="93" y="43"/>
                    <a:pt x="93" y="37"/>
                    <a:pt x="91" y="31"/>
                  </a:cubicBezTo>
                  <a:cubicBezTo>
                    <a:pt x="95" y="30"/>
                    <a:pt x="99" y="30"/>
                    <a:pt x="104" y="31"/>
                  </a:cubicBezTo>
                  <a:cubicBezTo>
                    <a:pt x="110" y="32"/>
                    <a:pt x="117" y="34"/>
                    <a:pt x="119" y="40"/>
                  </a:cubicBezTo>
                  <a:cubicBezTo>
                    <a:pt x="120" y="39"/>
                    <a:pt x="120" y="39"/>
                    <a:pt x="120" y="39"/>
                  </a:cubicBezTo>
                  <a:cubicBezTo>
                    <a:pt x="120" y="39"/>
                    <a:pt x="120" y="39"/>
                    <a:pt x="120" y="39"/>
                  </a:cubicBezTo>
                  <a:cubicBezTo>
                    <a:pt x="120" y="38"/>
                    <a:pt x="119" y="36"/>
                    <a:pt x="116" y="34"/>
                  </a:cubicBezTo>
                  <a:cubicBezTo>
                    <a:pt x="115" y="33"/>
                    <a:pt x="114" y="33"/>
                    <a:pt x="112" y="32"/>
                  </a:cubicBezTo>
                  <a:cubicBezTo>
                    <a:pt x="111" y="31"/>
                    <a:pt x="109" y="31"/>
                    <a:pt x="108" y="31"/>
                  </a:cubicBezTo>
                  <a:cubicBezTo>
                    <a:pt x="101" y="29"/>
                    <a:pt x="95" y="29"/>
                    <a:pt x="90" y="30"/>
                  </a:cubicBezTo>
                  <a:cubicBezTo>
                    <a:pt x="88" y="26"/>
                    <a:pt x="85" y="23"/>
                    <a:pt x="81" y="21"/>
                  </a:cubicBezTo>
                  <a:cubicBezTo>
                    <a:pt x="76" y="18"/>
                    <a:pt x="71" y="17"/>
                    <a:pt x="65" y="16"/>
                  </a:cubicBezTo>
                  <a:cubicBezTo>
                    <a:pt x="64" y="16"/>
                    <a:pt x="62" y="16"/>
                    <a:pt x="61" y="15"/>
                  </a:cubicBezTo>
                  <a:cubicBezTo>
                    <a:pt x="61" y="15"/>
                    <a:pt x="61" y="15"/>
                    <a:pt x="61" y="15"/>
                  </a:cubicBezTo>
                  <a:cubicBezTo>
                    <a:pt x="63" y="16"/>
                    <a:pt x="63" y="16"/>
                    <a:pt x="63" y="16"/>
                  </a:cubicBezTo>
                  <a:cubicBezTo>
                    <a:pt x="63" y="16"/>
                    <a:pt x="63" y="16"/>
                    <a:pt x="63" y="16"/>
                  </a:cubicBezTo>
                  <a:cubicBezTo>
                    <a:pt x="63" y="16"/>
                    <a:pt x="63" y="16"/>
                    <a:pt x="63" y="16"/>
                  </a:cubicBezTo>
                  <a:cubicBezTo>
                    <a:pt x="62" y="15"/>
                    <a:pt x="62" y="15"/>
                    <a:pt x="62" y="15"/>
                  </a:cubicBezTo>
                  <a:cubicBezTo>
                    <a:pt x="62" y="15"/>
                    <a:pt x="62" y="15"/>
                    <a:pt x="62" y="15"/>
                  </a:cubicBezTo>
                  <a:cubicBezTo>
                    <a:pt x="62" y="15"/>
                    <a:pt x="51" y="11"/>
                    <a:pt x="48" y="10"/>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334"/>
            <p:cNvSpPr>
              <a:spLocks/>
            </p:cNvSpPr>
            <p:nvPr/>
          </p:nvSpPr>
          <p:spPr bwMode="auto">
            <a:xfrm>
              <a:off x="4444956" y="5930935"/>
              <a:ext cx="331789" cy="327027"/>
            </a:xfrm>
            <a:custGeom>
              <a:avLst/>
              <a:gdLst>
                <a:gd name="T0" fmla="*/ 18 w 88"/>
                <a:gd name="T1" fmla="*/ 19 h 87"/>
                <a:gd name="T2" fmla="*/ 2 w 88"/>
                <a:gd name="T3" fmla="*/ 46 h 87"/>
                <a:gd name="T4" fmla="*/ 2 w 88"/>
                <a:gd name="T5" fmla="*/ 67 h 87"/>
                <a:gd name="T6" fmla="*/ 3 w 88"/>
                <a:gd name="T7" fmla="*/ 79 h 87"/>
                <a:gd name="T8" fmla="*/ 5 w 88"/>
                <a:gd name="T9" fmla="*/ 87 h 87"/>
                <a:gd name="T10" fmla="*/ 18 w 88"/>
                <a:gd name="T11" fmla="*/ 77 h 87"/>
                <a:gd name="T12" fmla="*/ 33 w 88"/>
                <a:gd name="T13" fmla="*/ 72 h 87"/>
                <a:gd name="T14" fmla="*/ 55 w 88"/>
                <a:gd name="T15" fmla="*/ 65 h 87"/>
                <a:gd name="T16" fmla="*/ 75 w 88"/>
                <a:gd name="T17" fmla="*/ 53 h 87"/>
                <a:gd name="T18" fmla="*/ 87 w 88"/>
                <a:gd name="T19" fmla="*/ 33 h 87"/>
                <a:gd name="T20" fmla="*/ 83 w 88"/>
                <a:gd name="T21" fmla="*/ 13 h 87"/>
                <a:gd name="T22" fmla="*/ 52 w 88"/>
                <a:gd name="T23" fmla="*/ 3 h 87"/>
                <a:gd name="T24" fmla="*/ 34 w 88"/>
                <a:gd name="T25" fmla="*/ 9 h 87"/>
                <a:gd name="T26" fmla="*/ 18 w 88"/>
                <a:gd name="T27" fmla="*/ 1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87">
                  <a:moveTo>
                    <a:pt x="18" y="19"/>
                  </a:moveTo>
                  <a:cubicBezTo>
                    <a:pt x="8" y="28"/>
                    <a:pt x="4" y="37"/>
                    <a:pt x="2" y="46"/>
                  </a:cubicBezTo>
                  <a:cubicBezTo>
                    <a:pt x="0" y="53"/>
                    <a:pt x="0" y="60"/>
                    <a:pt x="2" y="67"/>
                  </a:cubicBezTo>
                  <a:cubicBezTo>
                    <a:pt x="2" y="69"/>
                    <a:pt x="3" y="74"/>
                    <a:pt x="3" y="79"/>
                  </a:cubicBezTo>
                  <a:cubicBezTo>
                    <a:pt x="4" y="83"/>
                    <a:pt x="5" y="87"/>
                    <a:pt x="5" y="87"/>
                  </a:cubicBezTo>
                  <a:cubicBezTo>
                    <a:pt x="8" y="82"/>
                    <a:pt x="13" y="79"/>
                    <a:pt x="18" y="77"/>
                  </a:cubicBezTo>
                  <a:cubicBezTo>
                    <a:pt x="23" y="75"/>
                    <a:pt x="28" y="74"/>
                    <a:pt x="33" y="72"/>
                  </a:cubicBezTo>
                  <a:cubicBezTo>
                    <a:pt x="40" y="70"/>
                    <a:pt x="47" y="68"/>
                    <a:pt x="55" y="65"/>
                  </a:cubicBezTo>
                  <a:cubicBezTo>
                    <a:pt x="62" y="61"/>
                    <a:pt x="69" y="58"/>
                    <a:pt x="75" y="53"/>
                  </a:cubicBezTo>
                  <a:cubicBezTo>
                    <a:pt x="82" y="47"/>
                    <a:pt x="86" y="40"/>
                    <a:pt x="87" y="33"/>
                  </a:cubicBezTo>
                  <a:cubicBezTo>
                    <a:pt x="88" y="26"/>
                    <a:pt x="87" y="19"/>
                    <a:pt x="83" y="13"/>
                  </a:cubicBezTo>
                  <a:cubicBezTo>
                    <a:pt x="78" y="6"/>
                    <a:pt x="66" y="0"/>
                    <a:pt x="52" y="3"/>
                  </a:cubicBezTo>
                  <a:cubicBezTo>
                    <a:pt x="46" y="4"/>
                    <a:pt x="40" y="6"/>
                    <a:pt x="34" y="9"/>
                  </a:cubicBezTo>
                  <a:cubicBezTo>
                    <a:pt x="28" y="12"/>
                    <a:pt x="22" y="16"/>
                    <a:pt x="18" y="19"/>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335"/>
            <p:cNvSpPr>
              <a:spLocks/>
            </p:cNvSpPr>
            <p:nvPr/>
          </p:nvSpPr>
          <p:spPr bwMode="auto">
            <a:xfrm>
              <a:off x="4760870" y="6873917"/>
              <a:ext cx="211139" cy="371478"/>
            </a:xfrm>
            <a:custGeom>
              <a:avLst/>
              <a:gdLst>
                <a:gd name="T0" fmla="*/ 2 w 56"/>
                <a:gd name="T1" fmla="*/ 62 h 99"/>
                <a:gd name="T2" fmla="*/ 15 w 56"/>
                <a:gd name="T3" fmla="*/ 79 h 99"/>
                <a:gd name="T4" fmla="*/ 29 w 56"/>
                <a:gd name="T5" fmla="*/ 88 h 99"/>
                <a:gd name="T6" fmla="*/ 37 w 56"/>
                <a:gd name="T7" fmla="*/ 94 h 99"/>
                <a:gd name="T8" fmla="*/ 43 w 56"/>
                <a:gd name="T9" fmla="*/ 99 h 99"/>
                <a:gd name="T10" fmla="*/ 46 w 56"/>
                <a:gd name="T11" fmla="*/ 85 h 99"/>
                <a:gd name="T12" fmla="*/ 52 w 56"/>
                <a:gd name="T13" fmla="*/ 72 h 99"/>
                <a:gd name="T14" fmla="*/ 56 w 56"/>
                <a:gd name="T15" fmla="*/ 54 h 99"/>
                <a:gd name="T16" fmla="*/ 54 w 56"/>
                <a:gd name="T17" fmla="*/ 38 h 99"/>
                <a:gd name="T18" fmla="*/ 42 w 56"/>
                <a:gd name="T19" fmla="*/ 25 h 99"/>
                <a:gd name="T20" fmla="*/ 24 w 56"/>
                <a:gd name="T21" fmla="*/ 19 h 99"/>
                <a:gd name="T22" fmla="*/ 28 w 56"/>
                <a:gd name="T23" fmla="*/ 10 h 99"/>
                <a:gd name="T24" fmla="*/ 39 w 56"/>
                <a:gd name="T25" fmla="*/ 2 h 99"/>
                <a:gd name="T26" fmla="*/ 39 w 56"/>
                <a:gd name="T27" fmla="*/ 0 h 99"/>
                <a:gd name="T28" fmla="*/ 29 w 56"/>
                <a:gd name="T29" fmla="*/ 7 h 99"/>
                <a:gd name="T30" fmla="*/ 23 w 56"/>
                <a:gd name="T31" fmla="*/ 19 h 99"/>
                <a:gd name="T32" fmla="*/ 11 w 56"/>
                <a:gd name="T33" fmla="*/ 24 h 99"/>
                <a:gd name="T34" fmla="*/ 3 w 56"/>
                <a:gd name="T35" fmla="*/ 36 h 99"/>
                <a:gd name="T36" fmla="*/ 2 w 56"/>
                <a:gd name="T37" fmla="*/ 6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99">
                  <a:moveTo>
                    <a:pt x="2" y="62"/>
                  </a:moveTo>
                  <a:cubicBezTo>
                    <a:pt x="5" y="70"/>
                    <a:pt x="10" y="75"/>
                    <a:pt x="15" y="79"/>
                  </a:cubicBezTo>
                  <a:cubicBezTo>
                    <a:pt x="19" y="83"/>
                    <a:pt x="24" y="86"/>
                    <a:pt x="29" y="88"/>
                  </a:cubicBezTo>
                  <a:cubicBezTo>
                    <a:pt x="31" y="89"/>
                    <a:pt x="34" y="92"/>
                    <a:pt x="37" y="94"/>
                  </a:cubicBezTo>
                  <a:cubicBezTo>
                    <a:pt x="40" y="96"/>
                    <a:pt x="43" y="99"/>
                    <a:pt x="43" y="99"/>
                  </a:cubicBezTo>
                  <a:cubicBezTo>
                    <a:pt x="43" y="94"/>
                    <a:pt x="44" y="89"/>
                    <a:pt x="46" y="85"/>
                  </a:cubicBezTo>
                  <a:cubicBezTo>
                    <a:pt x="48" y="80"/>
                    <a:pt x="50" y="76"/>
                    <a:pt x="52" y="72"/>
                  </a:cubicBezTo>
                  <a:cubicBezTo>
                    <a:pt x="54" y="66"/>
                    <a:pt x="55" y="60"/>
                    <a:pt x="56" y="54"/>
                  </a:cubicBezTo>
                  <a:cubicBezTo>
                    <a:pt x="56" y="48"/>
                    <a:pt x="56" y="43"/>
                    <a:pt x="54" y="38"/>
                  </a:cubicBezTo>
                  <a:cubicBezTo>
                    <a:pt x="52" y="33"/>
                    <a:pt x="47" y="29"/>
                    <a:pt x="42" y="25"/>
                  </a:cubicBezTo>
                  <a:cubicBezTo>
                    <a:pt x="37" y="22"/>
                    <a:pt x="31" y="19"/>
                    <a:pt x="24" y="19"/>
                  </a:cubicBezTo>
                  <a:cubicBezTo>
                    <a:pt x="25" y="16"/>
                    <a:pt x="26" y="13"/>
                    <a:pt x="28" y="10"/>
                  </a:cubicBezTo>
                  <a:cubicBezTo>
                    <a:pt x="31" y="6"/>
                    <a:pt x="35" y="3"/>
                    <a:pt x="39" y="2"/>
                  </a:cubicBezTo>
                  <a:cubicBezTo>
                    <a:pt x="39" y="1"/>
                    <a:pt x="39" y="1"/>
                    <a:pt x="39" y="0"/>
                  </a:cubicBezTo>
                  <a:cubicBezTo>
                    <a:pt x="36" y="1"/>
                    <a:pt x="32" y="3"/>
                    <a:pt x="29" y="7"/>
                  </a:cubicBezTo>
                  <a:cubicBezTo>
                    <a:pt x="26" y="11"/>
                    <a:pt x="24" y="16"/>
                    <a:pt x="23" y="19"/>
                  </a:cubicBezTo>
                  <a:cubicBezTo>
                    <a:pt x="19" y="19"/>
                    <a:pt x="15" y="21"/>
                    <a:pt x="11" y="24"/>
                  </a:cubicBezTo>
                  <a:cubicBezTo>
                    <a:pt x="7" y="26"/>
                    <a:pt x="4" y="31"/>
                    <a:pt x="3" y="36"/>
                  </a:cubicBezTo>
                  <a:cubicBezTo>
                    <a:pt x="0" y="44"/>
                    <a:pt x="1" y="55"/>
                    <a:pt x="2" y="6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336"/>
            <p:cNvSpPr>
              <a:spLocks/>
            </p:cNvSpPr>
            <p:nvPr/>
          </p:nvSpPr>
          <p:spPr bwMode="auto">
            <a:xfrm>
              <a:off x="4727532" y="7159669"/>
              <a:ext cx="131763" cy="292102"/>
            </a:xfrm>
            <a:custGeom>
              <a:avLst/>
              <a:gdLst>
                <a:gd name="T0" fmla="*/ 1 w 35"/>
                <a:gd name="T1" fmla="*/ 45 h 78"/>
                <a:gd name="T2" fmla="*/ 7 w 35"/>
                <a:gd name="T3" fmla="*/ 58 h 78"/>
                <a:gd name="T4" fmla="*/ 14 w 35"/>
                <a:gd name="T5" fmla="*/ 67 h 78"/>
                <a:gd name="T6" fmla="*/ 18 w 35"/>
                <a:gd name="T7" fmla="*/ 73 h 78"/>
                <a:gd name="T8" fmla="*/ 21 w 35"/>
                <a:gd name="T9" fmla="*/ 78 h 78"/>
                <a:gd name="T10" fmla="*/ 25 w 35"/>
                <a:gd name="T11" fmla="*/ 66 h 78"/>
                <a:gd name="T12" fmla="*/ 30 w 35"/>
                <a:gd name="T13" fmla="*/ 57 h 78"/>
                <a:gd name="T14" fmla="*/ 35 w 35"/>
                <a:gd name="T15" fmla="*/ 42 h 78"/>
                <a:gd name="T16" fmla="*/ 35 w 35"/>
                <a:gd name="T17" fmla="*/ 29 h 78"/>
                <a:gd name="T18" fmla="*/ 29 w 35"/>
                <a:gd name="T19" fmla="*/ 19 h 78"/>
                <a:gd name="T20" fmla="*/ 18 w 35"/>
                <a:gd name="T21" fmla="*/ 14 h 78"/>
                <a:gd name="T22" fmla="*/ 22 w 35"/>
                <a:gd name="T23" fmla="*/ 7 h 78"/>
                <a:gd name="T24" fmla="*/ 30 w 35"/>
                <a:gd name="T25" fmla="*/ 1 h 78"/>
                <a:gd name="T26" fmla="*/ 30 w 35"/>
                <a:gd name="T27" fmla="*/ 0 h 78"/>
                <a:gd name="T28" fmla="*/ 23 w 35"/>
                <a:gd name="T29" fmla="*/ 5 h 78"/>
                <a:gd name="T30" fmla="*/ 17 w 35"/>
                <a:gd name="T31" fmla="*/ 14 h 78"/>
                <a:gd name="T32" fmla="*/ 9 w 35"/>
                <a:gd name="T33" fmla="*/ 16 h 78"/>
                <a:gd name="T34" fmla="*/ 3 w 35"/>
                <a:gd name="T35" fmla="*/ 26 h 78"/>
                <a:gd name="T36" fmla="*/ 1 w 35"/>
                <a:gd name="T37" fmla="*/ 4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78">
                  <a:moveTo>
                    <a:pt x="1" y="45"/>
                  </a:moveTo>
                  <a:cubicBezTo>
                    <a:pt x="1" y="51"/>
                    <a:pt x="4" y="55"/>
                    <a:pt x="7" y="58"/>
                  </a:cubicBezTo>
                  <a:cubicBezTo>
                    <a:pt x="9" y="62"/>
                    <a:pt x="11" y="64"/>
                    <a:pt x="14" y="67"/>
                  </a:cubicBezTo>
                  <a:cubicBezTo>
                    <a:pt x="15" y="68"/>
                    <a:pt x="17" y="70"/>
                    <a:pt x="18" y="73"/>
                  </a:cubicBezTo>
                  <a:cubicBezTo>
                    <a:pt x="20" y="75"/>
                    <a:pt x="21" y="78"/>
                    <a:pt x="21" y="78"/>
                  </a:cubicBezTo>
                  <a:cubicBezTo>
                    <a:pt x="22" y="73"/>
                    <a:pt x="23" y="70"/>
                    <a:pt x="25" y="66"/>
                  </a:cubicBezTo>
                  <a:cubicBezTo>
                    <a:pt x="27" y="63"/>
                    <a:pt x="29" y="60"/>
                    <a:pt x="30" y="57"/>
                  </a:cubicBezTo>
                  <a:cubicBezTo>
                    <a:pt x="32" y="52"/>
                    <a:pt x="34" y="47"/>
                    <a:pt x="35" y="42"/>
                  </a:cubicBezTo>
                  <a:cubicBezTo>
                    <a:pt x="35" y="38"/>
                    <a:pt x="35" y="33"/>
                    <a:pt x="35" y="29"/>
                  </a:cubicBezTo>
                  <a:cubicBezTo>
                    <a:pt x="34" y="25"/>
                    <a:pt x="32" y="22"/>
                    <a:pt x="29" y="19"/>
                  </a:cubicBezTo>
                  <a:cubicBezTo>
                    <a:pt x="26" y="16"/>
                    <a:pt x="22" y="14"/>
                    <a:pt x="18" y="14"/>
                  </a:cubicBezTo>
                  <a:cubicBezTo>
                    <a:pt x="19" y="11"/>
                    <a:pt x="20" y="9"/>
                    <a:pt x="22" y="7"/>
                  </a:cubicBezTo>
                  <a:cubicBezTo>
                    <a:pt x="24" y="4"/>
                    <a:pt x="27" y="2"/>
                    <a:pt x="30" y="1"/>
                  </a:cubicBezTo>
                  <a:cubicBezTo>
                    <a:pt x="30" y="1"/>
                    <a:pt x="30" y="0"/>
                    <a:pt x="30" y="0"/>
                  </a:cubicBezTo>
                  <a:cubicBezTo>
                    <a:pt x="29" y="0"/>
                    <a:pt x="25" y="2"/>
                    <a:pt x="23" y="5"/>
                  </a:cubicBezTo>
                  <a:cubicBezTo>
                    <a:pt x="20" y="7"/>
                    <a:pt x="18" y="11"/>
                    <a:pt x="17" y="14"/>
                  </a:cubicBezTo>
                  <a:cubicBezTo>
                    <a:pt x="15" y="13"/>
                    <a:pt x="12" y="14"/>
                    <a:pt x="9" y="16"/>
                  </a:cubicBezTo>
                  <a:cubicBezTo>
                    <a:pt x="7" y="18"/>
                    <a:pt x="4" y="22"/>
                    <a:pt x="3" y="26"/>
                  </a:cubicBezTo>
                  <a:cubicBezTo>
                    <a:pt x="1" y="31"/>
                    <a:pt x="0" y="40"/>
                    <a:pt x="1" y="45"/>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337"/>
            <p:cNvSpPr>
              <a:spLocks/>
            </p:cNvSpPr>
            <p:nvPr/>
          </p:nvSpPr>
          <p:spPr bwMode="auto">
            <a:xfrm>
              <a:off x="7694588" y="2227272"/>
              <a:ext cx="157163" cy="242889"/>
            </a:xfrm>
            <a:custGeom>
              <a:avLst/>
              <a:gdLst>
                <a:gd name="T0" fmla="*/ 40 w 42"/>
                <a:gd name="T1" fmla="*/ 42 h 65"/>
                <a:gd name="T2" fmla="*/ 37 w 42"/>
                <a:gd name="T3" fmla="*/ 21 h 65"/>
                <a:gd name="T4" fmla="*/ 28 w 42"/>
                <a:gd name="T5" fmla="*/ 5 h 65"/>
                <a:gd name="T6" fmla="*/ 26 w 42"/>
                <a:gd name="T7" fmla="*/ 0 h 65"/>
                <a:gd name="T8" fmla="*/ 14 w 42"/>
                <a:gd name="T9" fmla="*/ 13 h 65"/>
                <a:gd name="T10" fmla="*/ 0 w 42"/>
                <a:gd name="T11" fmla="*/ 36 h 65"/>
                <a:gd name="T12" fmla="*/ 5 w 42"/>
                <a:gd name="T13" fmla="*/ 49 h 65"/>
                <a:gd name="T14" fmla="*/ 17 w 42"/>
                <a:gd name="T15" fmla="*/ 56 h 65"/>
                <a:gd name="T16" fmla="*/ 14 w 42"/>
                <a:gd name="T17" fmla="*/ 64 h 65"/>
                <a:gd name="T18" fmla="*/ 15 w 42"/>
                <a:gd name="T19" fmla="*/ 65 h 65"/>
                <a:gd name="T20" fmla="*/ 18 w 42"/>
                <a:gd name="T21" fmla="*/ 56 h 65"/>
                <a:gd name="T22" fmla="*/ 21 w 42"/>
                <a:gd name="T23" fmla="*/ 56 h 65"/>
                <a:gd name="T24" fmla="*/ 40 w 42"/>
                <a:gd name="T25"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65">
                  <a:moveTo>
                    <a:pt x="40" y="42"/>
                  </a:moveTo>
                  <a:cubicBezTo>
                    <a:pt x="42" y="35"/>
                    <a:pt x="40" y="27"/>
                    <a:pt x="37" y="21"/>
                  </a:cubicBezTo>
                  <a:cubicBezTo>
                    <a:pt x="34" y="16"/>
                    <a:pt x="29" y="10"/>
                    <a:pt x="28" y="5"/>
                  </a:cubicBezTo>
                  <a:cubicBezTo>
                    <a:pt x="28" y="3"/>
                    <a:pt x="27" y="2"/>
                    <a:pt x="26" y="0"/>
                  </a:cubicBezTo>
                  <a:cubicBezTo>
                    <a:pt x="26" y="4"/>
                    <a:pt x="18" y="10"/>
                    <a:pt x="14" y="13"/>
                  </a:cubicBezTo>
                  <a:cubicBezTo>
                    <a:pt x="7" y="19"/>
                    <a:pt x="0" y="25"/>
                    <a:pt x="0" y="36"/>
                  </a:cubicBezTo>
                  <a:cubicBezTo>
                    <a:pt x="0" y="41"/>
                    <a:pt x="2" y="46"/>
                    <a:pt x="5" y="49"/>
                  </a:cubicBezTo>
                  <a:cubicBezTo>
                    <a:pt x="8" y="53"/>
                    <a:pt x="12" y="55"/>
                    <a:pt x="17" y="56"/>
                  </a:cubicBezTo>
                  <a:cubicBezTo>
                    <a:pt x="17" y="59"/>
                    <a:pt x="15" y="62"/>
                    <a:pt x="14" y="64"/>
                  </a:cubicBezTo>
                  <a:cubicBezTo>
                    <a:pt x="15" y="65"/>
                    <a:pt x="15" y="65"/>
                    <a:pt x="15" y="65"/>
                  </a:cubicBezTo>
                  <a:cubicBezTo>
                    <a:pt x="16" y="63"/>
                    <a:pt x="17" y="60"/>
                    <a:pt x="18" y="56"/>
                  </a:cubicBezTo>
                  <a:cubicBezTo>
                    <a:pt x="19" y="56"/>
                    <a:pt x="20" y="56"/>
                    <a:pt x="21" y="56"/>
                  </a:cubicBezTo>
                  <a:cubicBezTo>
                    <a:pt x="30" y="56"/>
                    <a:pt x="38" y="50"/>
                    <a:pt x="40" y="4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338"/>
            <p:cNvSpPr>
              <a:spLocks/>
            </p:cNvSpPr>
            <p:nvPr/>
          </p:nvSpPr>
          <p:spPr bwMode="auto">
            <a:xfrm>
              <a:off x="8204178" y="2114559"/>
              <a:ext cx="173039" cy="258764"/>
            </a:xfrm>
            <a:custGeom>
              <a:avLst/>
              <a:gdLst>
                <a:gd name="T0" fmla="*/ 44 w 46"/>
                <a:gd name="T1" fmla="*/ 40 h 69"/>
                <a:gd name="T2" fmla="*/ 37 w 46"/>
                <a:gd name="T3" fmla="*/ 15 h 69"/>
                <a:gd name="T4" fmla="*/ 22 w 46"/>
                <a:gd name="T5" fmla="*/ 3 h 69"/>
                <a:gd name="T6" fmla="*/ 17 w 46"/>
                <a:gd name="T7" fmla="*/ 0 h 69"/>
                <a:gd name="T8" fmla="*/ 16 w 46"/>
                <a:gd name="T9" fmla="*/ 7 h 69"/>
                <a:gd name="T10" fmla="*/ 10 w 46"/>
                <a:gd name="T11" fmla="*/ 14 h 69"/>
                <a:gd name="T12" fmla="*/ 1 w 46"/>
                <a:gd name="T13" fmla="*/ 37 h 69"/>
                <a:gd name="T14" fmla="*/ 6 w 46"/>
                <a:gd name="T15" fmla="*/ 50 h 69"/>
                <a:gd name="T16" fmla="*/ 19 w 46"/>
                <a:gd name="T17" fmla="*/ 58 h 69"/>
                <a:gd name="T18" fmla="*/ 16 w 46"/>
                <a:gd name="T19" fmla="*/ 64 h 69"/>
                <a:gd name="T20" fmla="*/ 14 w 46"/>
                <a:gd name="T21" fmla="*/ 66 h 69"/>
                <a:gd name="T22" fmla="*/ 11 w 46"/>
                <a:gd name="T23" fmla="*/ 67 h 69"/>
                <a:gd name="T24" fmla="*/ 11 w 46"/>
                <a:gd name="T25" fmla="*/ 69 h 69"/>
                <a:gd name="T26" fmla="*/ 16 w 46"/>
                <a:gd name="T27" fmla="*/ 65 h 69"/>
                <a:gd name="T28" fmla="*/ 20 w 46"/>
                <a:gd name="T29" fmla="*/ 59 h 69"/>
                <a:gd name="T30" fmla="*/ 24 w 46"/>
                <a:gd name="T31" fmla="*/ 59 h 69"/>
                <a:gd name="T32" fmla="*/ 37 w 46"/>
                <a:gd name="T33" fmla="*/ 54 h 69"/>
                <a:gd name="T34" fmla="*/ 44 w 46"/>
                <a:gd name="T35"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9">
                  <a:moveTo>
                    <a:pt x="44" y="40"/>
                  </a:moveTo>
                  <a:cubicBezTo>
                    <a:pt x="46" y="30"/>
                    <a:pt x="42" y="21"/>
                    <a:pt x="37" y="15"/>
                  </a:cubicBezTo>
                  <a:cubicBezTo>
                    <a:pt x="32" y="11"/>
                    <a:pt x="25" y="7"/>
                    <a:pt x="22" y="3"/>
                  </a:cubicBezTo>
                  <a:cubicBezTo>
                    <a:pt x="20" y="2"/>
                    <a:pt x="19" y="1"/>
                    <a:pt x="17" y="0"/>
                  </a:cubicBezTo>
                  <a:cubicBezTo>
                    <a:pt x="18" y="1"/>
                    <a:pt x="18" y="4"/>
                    <a:pt x="16" y="7"/>
                  </a:cubicBezTo>
                  <a:cubicBezTo>
                    <a:pt x="14" y="10"/>
                    <a:pt x="12" y="13"/>
                    <a:pt x="10" y="14"/>
                  </a:cubicBezTo>
                  <a:cubicBezTo>
                    <a:pt x="5" y="21"/>
                    <a:pt x="0" y="27"/>
                    <a:pt x="1" y="37"/>
                  </a:cubicBezTo>
                  <a:cubicBezTo>
                    <a:pt x="1" y="42"/>
                    <a:pt x="3" y="46"/>
                    <a:pt x="6" y="50"/>
                  </a:cubicBezTo>
                  <a:cubicBezTo>
                    <a:pt x="10" y="54"/>
                    <a:pt x="14" y="57"/>
                    <a:pt x="19" y="58"/>
                  </a:cubicBezTo>
                  <a:cubicBezTo>
                    <a:pt x="18" y="60"/>
                    <a:pt x="17" y="62"/>
                    <a:pt x="16" y="64"/>
                  </a:cubicBezTo>
                  <a:cubicBezTo>
                    <a:pt x="15" y="64"/>
                    <a:pt x="14" y="65"/>
                    <a:pt x="14" y="66"/>
                  </a:cubicBezTo>
                  <a:cubicBezTo>
                    <a:pt x="13" y="67"/>
                    <a:pt x="12" y="67"/>
                    <a:pt x="11" y="67"/>
                  </a:cubicBezTo>
                  <a:cubicBezTo>
                    <a:pt x="11" y="68"/>
                    <a:pt x="11" y="68"/>
                    <a:pt x="11" y="69"/>
                  </a:cubicBezTo>
                  <a:cubicBezTo>
                    <a:pt x="13" y="69"/>
                    <a:pt x="15" y="67"/>
                    <a:pt x="16" y="65"/>
                  </a:cubicBezTo>
                  <a:cubicBezTo>
                    <a:pt x="18" y="63"/>
                    <a:pt x="19" y="61"/>
                    <a:pt x="20" y="59"/>
                  </a:cubicBezTo>
                  <a:cubicBezTo>
                    <a:pt x="21" y="59"/>
                    <a:pt x="22" y="59"/>
                    <a:pt x="24" y="59"/>
                  </a:cubicBezTo>
                  <a:cubicBezTo>
                    <a:pt x="28" y="60"/>
                    <a:pt x="33" y="57"/>
                    <a:pt x="37" y="54"/>
                  </a:cubicBezTo>
                  <a:cubicBezTo>
                    <a:pt x="41" y="50"/>
                    <a:pt x="44" y="45"/>
                    <a:pt x="44" y="4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2339"/>
            <p:cNvSpPr>
              <a:spLocks/>
            </p:cNvSpPr>
            <p:nvPr/>
          </p:nvSpPr>
          <p:spPr bwMode="auto">
            <a:xfrm>
              <a:off x="8050190" y="2200284"/>
              <a:ext cx="131763" cy="187326"/>
            </a:xfrm>
            <a:custGeom>
              <a:avLst/>
              <a:gdLst>
                <a:gd name="T0" fmla="*/ 34 w 35"/>
                <a:gd name="T1" fmla="*/ 26 h 50"/>
                <a:gd name="T2" fmla="*/ 25 w 35"/>
                <a:gd name="T3" fmla="*/ 9 h 50"/>
                <a:gd name="T4" fmla="*/ 12 w 35"/>
                <a:gd name="T5" fmla="*/ 2 h 50"/>
                <a:gd name="T6" fmla="*/ 8 w 35"/>
                <a:gd name="T7" fmla="*/ 0 h 50"/>
                <a:gd name="T8" fmla="*/ 8 w 35"/>
                <a:gd name="T9" fmla="*/ 6 h 50"/>
                <a:gd name="T10" fmla="*/ 5 w 35"/>
                <a:gd name="T11" fmla="*/ 12 h 50"/>
                <a:gd name="T12" fmla="*/ 1 w 35"/>
                <a:gd name="T13" fmla="*/ 21 h 50"/>
                <a:gd name="T14" fmla="*/ 1 w 35"/>
                <a:gd name="T15" fmla="*/ 33 h 50"/>
                <a:gd name="T16" fmla="*/ 10 w 35"/>
                <a:gd name="T17" fmla="*/ 42 h 50"/>
                <a:gd name="T18" fmla="*/ 21 w 35"/>
                <a:gd name="T19" fmla="*/ 43 h 50"/>
                <a:gd name="T20" fmla="*/ 22 w 35"/>
                <a:gd name="T21" fmla="*/ 50 h 50"/>
                <a:gd name="T22" fmla="*/ 23 w 35"/>
                <a:gd name="T23" fmla="*/ 50 h 50"/>
                <a:gd name="T24" fmla="*/ 22 w 35"/>
                <a:gd name="T25" fmla="*/ 43 h 50"/>
                <a:gd name="T26" fmla="*/ 24 w 35"/>
                <a:gd name="T27" fmla="*/ 42 h 50"/>
                <a:gd name="T28" fmla="*/ 32 w 35"/>
                <a:gd name="T29" fmla="*/ 36 h 50"/>
                <a:gd name="T30" fmla="*/ 34 w 35"/>
                <a:gd name="T31"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50">
                  <a:moveTo>
                    <a:pt x="34" y="26"/>
                  </a:moveTo>
                  <a:cubicBezTo>
                    <a:pt x="34" y="19"/>
                    <a:pt x="30" y="13"/>
                    <a:pt x="25" y="9"/>
                  </a:cubicBezTo>
                  <a:cubicBezTo>
                    <a:pt x="21" y="7"/>
                    <a:pt x="15" y="5"/>
                    <a:pt x="12" y="2"/>
                  </a:cubicBezTo>
                  <a:cubicBezTo>
                    <a:pt x="11" y="1"/>
                    <a:pt x="9" y="1"/>
                    <a:pt x="8" y="0"/>
                  </a:cubicBezTo>
                  <a:cubicBezTo>
                    <a:pt x="9" y="1"/>
                    <a:pt x="9" y="4"/>
                    <a:pt x="8" y="6"/>
                  </a:cubicBezTo>
                  <a:cubicBezTo>
                    <a:pt x="7" y="8"/>
                    <a:pt x="6" y="11"/>
                    <a:pt x="5" y="12"/>
                  </a:cubicBezTo>
                  <a:cubicBezTo>
                    <a:pt x="3" y="15"/>
                    <a:pt x="2" y="18"/>
                    <a:pt x="1" y="21"/>
                  </a:cubicBezTo>
                  <a:cubicBezTo>
                    <a:pt x="0" y="25"/>
                    <a:pt x="0" y="29"/>
                    <a:pt x="1" y="33"/>
                  </a:cubicBezTo>
                  <a:cubicBezTo>
                    <a:pt x="3" y="37"/>
                    <a:pt x="6" y="41"/>
                    <a:pt x="10" y="42"/>
                  </a:cubicBezTo>
                  <a:cubicBezTo>
                    <a:pt x="13" y="44"/>
                    <a:pt x="17" y="44"/>
                    <a:pt x="21" y="43"/>
                  </a:cubicBezTo>
                  <a:cubicBezTo>
                    <a:pt x="22" y="45"/>
                    <a:pt x="22" y="48"/>
                    <a:pt x="22" y="50"/>
                  </a:cubicBezTo>
                  <a:cubicBezTo>
                    <a:pt x="23" y="50"/>
                    <a:pt x="23" y="50"/>
                    <a:pt x="23" y="50"/>
                  </a:cubicBezTo>
                  <a:cubicBezTo>
                    <a:pt x="23" y="48"/>
                    <a:pt x="23" y="46"/>
                    <a:pt x="22" y="43"/>
                  </a:cubicBezTo>
                  <a:cubicBezTo>
                    <a:pt x="23" y="42"/>
                    <a:pt x="24" y="42"/>
                    <a:pt x="24" y="42"/>
                  </a:cubicBezTo>
                  <a:cubicBezTo>
                    <a:pt x="28" y="40"/>
                    <a:pt x="30" y="38"/>
                    <a:pt x="32" y="36"/>
                  </a:cubicBezTo>
                  <a:cubicBezTo>
                    <a:pt x="34" y="33"/>
                    <a:pt x="35" y="30"/>
                    <a:pt x="34" y="26"/>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2340"/>
            <p:cNvSpPr>
              <a:spLocks/>
            </p:cNvSpPr>
            <p:nvPr/>
          </p:nvSpPr>
          <p:spPr bwMode="auto">
            <a:xfrm>
              <a:off x="8343879" y="2324110"/>
              <a:ext cx="66675" cy="74613"/>
            </a:xfrm>
            <a:custGeom>
              <a:avLst/>
              <a:gdLst>
                <a:gd name="T0" fmla="*/ 17 w 18"/>
                <a:gd name="T1" fmla="*/ 15 h 20"/>
                <a:gd name="T2" fmla="*/ 18 w 18"/>
                <a:gd name="T3" fmla="*/ 9 h 20"/>
                <a:gd name="T4" fmla="*/ 16 w 18"/>
                <a:gd name="T5" fmla="*/ 4 h 20"/>
                <a:gd name="T6" fmla="*/ 15 w 18"/>
                <a:gd name="T7" fmla="*/ 0 h 20"/>
                <a:gd name="T8" fmla="*/ 9 w 18"/>
                <a:gd name="T9" fmla="*/ 3 h 20"/>
                <a:gd name="T10" fmla="*/ 2 w 18"/>
                <a:gd name="T11" fmla="*/ 8 h 20"/>
                <a:gd name="T12" fmla="*/ 5 w 18"/>
                <a:gd name="T13" fmla="*/ 18 h 20"/>
                <a:gd name="T14" fmla="*/ 3 w 18"/>
                <a:gd name="T15" fmla="*/ 19 h 20"/>
                <a:gd name="T16" fmla="*/ 0 w 18"/>
                <a:gd name="T17" fmla="*/ 19 h 20"/>
                <a:gd name="T18" fmla="*/ 0 w 18"/>
                <a:gd name="T19" fmla="*/ 20 h 20"/>
                <a:gd name="T20" fmla="*/ 6 w 18"/>
                <a:gd name="T21" fmla="*/ 18 h 20"/>
                <a:gd name="T22" fmla="*/ 12 w 18"/>
                <a:gd name="T23" fmla="*/ 19 h 20"/>
                <a:gd name="T24" fmla="*/ 17 w 18"/>
                <a:gd name="T2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0">
                  <a:moveTo>
                    <a:pt x="17" y="15"/>
                  </a:moveTo>
                  <a:cubicBezTo>
                    <a:pt x="18" y="13"/>
                    <a:pt x="18" y="11"/>
                    <a:pt x="18" y="9"/>
                  </a:cubicBezTo>
                  <a:cubicBezTo>
                    <a:pt x="18" y="7"/>
                    <a:pt x="17" y="6"/>
                    <a:pt x="16" y="4"/>
                  </a:cubicBezTo>
                  <a:cubicBezTo>
                    <a:pt x="16" y="3"/>
                    <a:pt x="15" y="0"/>
                    <a:pt x="15" y="0"/>
                  </a:cubicBezTo>
                  <a:cubicBezTo>
                    <a:pt x="14" y="2"/>
                    <a:pt x="11" y="2"/>
                    <a:pt x="9" y="3"/>
                  </a:cubicBezTo>
                  <a:cubicBezTo>
                    <a:pt x="6" y="4"/>
                    <a:pt x="3" y="6"/>
                    <a:pt x="2" y="8"/>
                  </a:cubicBezTo>
                  <a:cubicBezTo>
                    <a:pt x="1" y="11"/>
                    <a:pt x="3" y="15"/>
                    <a:pt x="5" y="18"/>
                  </a:cubicBezTo>
                  <a:cubicBezTo>
                    <a:pt x="5" y="18"/>
                    <a:pt x="4" y="19"/>
                    <a:pt x="3" y="19"/>
                  </a:cubicBezTo>
                  <a:cubicBezTo>
                    <a:pt x="2" y="19"/>
                    <a:pt x="1" y="20"/>
                    <a:pt x="0" y="19"/>
                  </a:cubicBezTo>
                  <a:cubicBezTo>
                    <a:pt x="0" y="20"/>
                    <a:pt x="0" y="20"/>
                    <a:pt x="0" y="20"/>
                  </a:cubicBezTo>
                  <a:cubicBezTo>
                    <a:pt x="1" y="20"/>
                    <a:pt x="4" y="19"/>
                    <a:pt x="6" y="18"/>
                  </a:cubicBezTo>
                  <a:cubicBezTo>
                    <a:pt x="7" y="20"/>
                    <a:pt x="10" y="20"/>
                    <a:pt x="12" y="19"/>
                  </a:cubicBezTo>
                  <a:cubicBezTo>
                    <a:pt x="14" y="18"/>
                    <a:pt x="16" y="16"/>
                    <a:pt x="17"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2341"/>
            <p:cNvSpPr>
              <a:spLocks/>
            </p:cNvSpPr>
            <p:nvPr/>
          </p:nvSpPr>
          <p:spPr bwMode="auto">
            <a:xfrm>
              <a:off x="8054952" y="2263785"/>
              <a:ext cx="41275" cy="117476"/>
            </a:xfrm>
            <a:custGeom>
              <a:avLst/>
              <a:gdLst>
                <a:gd name="T0" fmla="*/ 9 w 11"/>
                <a:gd name="T1" fmla="*/ 31 h 31"/>
                <a:gd name="T2" fmla="*/ 8 w 11"/>
                <a:gd name="T3" fmla="*/ 14 h 31"/>
                <a:gd name="T4" fmla="*/ 4 w 11"/>
                <a:gd name="T5" fmla="*/ 6 h 31"/>
                <a:gd name="T6" fmla="*/ 0 w 11"/>
                <a:gd name="T7" fmla="*/ 0 h 31"/>
                <a:gd name="T8" fmla="*/ 9 w 11"/>
                <a:gd name="T9" fmla="*/ 6 h 31"/>
                <a:gd name="T10" fmla="*/ 11 w 11"/>
                <a:gd name="T11" fmla="*/ 17 h 31"/>
                <a:gd name="T12" fmla="*/ 9 w 11"/>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1" h="31">
                  <a:moveTo>
                    <a:pt x="9" y="31"/>
                  </a:moveTo>
                  <a:cubicBezTo>
                    <a:pt x="9" y="25"/>
                    <a:pt x="9" y="20"/>
                    <a:pt x="8" y="14"/>
                  </a:cubicBezTo>
                  <a:cubicBezTo>
                    <a:pt x="7" y="11"/>
                    <a:pt x="5" y="9"/>
                    <a:pt x="4" y="6"/>
                  </a:cubicBezTo>
                  <a:cubicBezTo>
                    <a:pt x="2" y="5"/>
                    <a:pt x="1" y="2"/>
                    <a:pt x="0" y="0"/>
                  </a:cubicBezTo>
                  <a:cubicBezTo>
                    <a:pt x="3" y="2"/>
                    <a:pt x="6" y="4"/>
                    <a:pt x="9" y="6"/>
                  </a:cubicBezTo>
                  <a:cubicBezTo>
                    <a:pt x="11" y="10"/>
                    <a:pt x="11" y="15"/>
                    <a:pt x="11" y="17"/>
                  </a:cubicBezTo>
                  <a:cubicBezTo>
                    <a:pt x="11" y="22"/>
                    <a:pt x="10" y="26"/>
                    <a:pt x="9"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56" name="Picture 2342"/>
            <p:cNvPicPr>
              <a:picLocks noChangeAspect="1" noChangeArrowheads="1"/>
            </p:cNvPicPr>
            <p:nvPr/>
          </p:nvPicPr>
          <p:blipFill>
            <a:blip r:embed="rId104" cstate="screen">
              <a:extLst>
                <a:ext uri="{28A0092B-C50C-407E-A947-70E740481C1C}">
                  <a14:useLocalDpi xmlns:a14="http://schemas.microsoft.com/office/drawing/2010/main"/>
                </a:ext>
              </a:extLst>
            </a:blip>
            <a:srcRect/>
            <a:stretch>
              <a:fillRect/>
            </a:stretch>
          </p:blipFill>
          <p:spPr bwMode="auto">
            <a:xfrm>
              <a:off x="7972402" y="2233622"/>
              <a:ext cx="201614" cy="292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7" name="Picture 2343"/>
            <p:cNvPicPr>
              <a:picLocks noChangeAspect="1" noChangeArrowheads="1"/>
            </p:cNvPicPr>
            <p:nvPr/>
          </p:nvPicPr>
          <p:blipFill>
            <a:blip r:embed="rId105" cstate="screen">
              <a:extLst>
                <a:ext uri="{28A0092B-C50C-407E-A947-70E740481C1C}">
                  <a14:useLocalDpi xmlns:a14="http://schemas.microsoft.com/office/drawing/2010/main"/>
                </a:ext>
              </a:extLst>
            </a:blip>
            <a:srcRect/>
            <a:stretch>
              <a:fillRect/>
            </a:stretch>
          </p:blipFill>
          <p:spPr bwMode="auto">
            <a:xfrm>
              <a:off x="7978752" y="2386023"/>
              <a:ext cx="146051"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8" name="Freeform 2344"/>
            <p:cNvSpPr>
              <a:spLocks/>
            </p:cNvSpPr>
            <p:nvPr/>
          </p:nvSpPr>
          <p:spPr bwMode="auto">
            <a:xfrm>
              <a:off x="7991452" y="2301885"/>
              <a:ext cx="100013" cy="104776"/>
            </a:xfrm>
            <a:custGeom>
              <a:avLst/>
              <a:gdLst>
                <a:gd name="T0" fmla="*/ 13 w 27"/>
                <a:gd name="T1" fmla="*/ 18 h 28"/>
                <a:gd name="T2" fmla="*/ 22 w 27"/>
                <a:gd name="T3" fmla="*/ 23 h 28"/>
                <a:gd name="T4" fmla="*/ 27 w 27"/>
                <a:gd name="T5" fmla="*/ 28 h 28"/>
                <a:gd name="T6" fmla="*/ 18 w 27"/>
                <a:gd name="T7" fmla="*/ 23 h 28"/>
                <a:gd name="T8" fmla="*/ 7 w 27"/>
                <a:gd name="T9" fmla="*/ 20 h 28"/>
                <a:gd name="T10" fmla="*/ 1 w 27"/>
                <a:gd name="T11" fmla="*/ 13 h 28"/>
                <a:gd name="T12" fmla="*/ 0 w 27"/>
                <a:gd name="T13" fmla="*/ 11 h 28"/>
                <a:gd name="T14" fmla="*/ 4 w 27"/>
                <a:gd name="T15" fmla="*/ 0 h 28"/>
                <a:gd name="T16" fmla="*/ 4 w 27"/>
                <a:gd name="T17" fmla="*/ 6 h 28"/>
                <a:gd name="T18" fmla="*/ 13 w 27"/>
                <a:gd name="T1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18"/>
                  </a:moveTo>
                  <a:cubicBezTo>
                    <a:pt x="16" y="19"/>
                    <a:pt x="20" y="22"/>
                    <a:pt x="22" y="23"/>
                  </a:cubicBezTo>
                  <a:cubicBezTo>
                    <a:pt x="24" y="24"/>
                    <a:pt x="27" y="28"/>
                    <a:pt x="27" y="28"/>
                  </a:cubicBezTo>
                  <a:cubicBezTo>
                    <a:pt x="24" y="26"/>
                    <a:pt x="21" y="24"/>
                    <a:pt x="18" y="23"/>
                  </a:cubicBezTo>
                  <a:cubicBezTo>
                    <a:pt x="14" y="22"/>
                    <a:pt x="10" y="22"/>
                    <a:pt x="7" y="20"/>
                  </a:cubicBezTo>
                  <a:cubicBezTo>
                    <a:pt x="4" y="19"/>
                    <a:pt x="2" y="16"/>
                    <a:pt x="1" y="13"/>
                  </a:cubicBezTo>
                  <a:cubicBezTo>
                    <a:pt x="0" y="12"/>
                    <a:pt x="0" y="12"/>
                    <a:pt x="0" y="11"/>
                  </a:cubicBezTo>
                  <a:cubicBezTo>
                    <a:pt x="1" y="7"/>
                    <a:pt x="3" y="4"/>
                    <a:pt x="4" y="0"/>
                  </a:cubicBezTo>
                  <a:cubicBezTo>
                    <a:pt x="4" y="2"/>
                    <a:pt x="4" y="4"/>
                    <a:pt x="4" y="6"/>
                  </a:cubicBezTo>
                  <a:cubicBezTo>
                    <a:pt x="6" y="13"/>
                    <a:pt x="10" y="17"/>
                    <a:pt x="13"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2345"/>
            <p:cNvSpPr>
              <a:spLocks/>
            </p:cNvSpPr>
            <p:nvPr/>
          </p:nvSpPr>
          <p:spPr bwMode="auto">
            <a:xfrm>
              <a:off x="8016852" y="2257435"/>
              <a:ext cx="104776" cy="201614"/>
            </a:xfrm>
            <a:custGeom>
              <a:avLst/>
              <a:gdLst>
                <a:gd name="T0" fmla="*/ 5 w 28"/>
                <a:gd name="T1" fmla="*/ 29 h 54"/>
                <a:gd name="T2" fmla="*/ 14 w 28"/>
                <a:gd name="T3" fmla="*/ 34 h 54"/>
                <a:gd name="T4" fmla="*/ 17 w 28"/>
                <a:gd name="T5" fmla="*/ 35 h 54"/>
                <a:gd name="T6" fmla="*/ 18 w 28"/>
                <a:gd name="T7" fmla="*/ 35 h 54"/>
                <a:gd name="T8" fmla="*/ 18 w 28"/>
                <a:gd name="T9" fmla="*/ 34 h 54"/>
                <a:gd name="T10" fmla="*/ 15 w 28"/>
                <a:gd name="T11" fmla="*/ 31 h 54"/>
                <a:gd name="T12" fmla="*/ 11 w 28"/>
                <a:gd name="T13" fmla="*/ 26 h 54"/>
                <a:gd name="T14" fmla="*/ 8 w 28"/>
                <a:gd name="T15" fmla="*/ 22 h 54"/>
                <a:gd name="T16" fmla="*/ 4 w 28"/>
                <a:gd name="T17" fmla="*/ 16 h 54"/>
                <a:gd name="T18" fmla="*/ 3 w 28"/>
                <a:gd name="T19" fmla="*/ 12 h 54"/>
                <a:gd name="T20" fmla="*/ 7 w 28"/>
                <a:gd name="T21" fmla="*/ 19 h 54"/>
                <a:gd name="T22" fmla="*/ 9 w 28"/>
                <a:gd name="T23" fmla="*/ 23 h 54"/>
                <a:gd name="T24" fmla="*/ 7 w 28"/>
                <a:gd name="T25" fmla="*/ 15 h 54"/>
                <a:gd name="T26" fmla="*/ 5 w 28"/>
                <a:gd name="T27" fmla="*/ 4 h 54"/>
                <a:gd name="T28" fmla="*/ 6 w 28"/>
                <a:gd name="T29" fmla="*/ 2 h 54"/>
                <a:gd name="T30" fmla="*/ 7 w 28"/>
                <a:gd name="T31" fmla="*/ 7 h 54"/>
                <a:gd name="T32" fmla="*/ 14 w 28"/>
                <a:gd name="T33" fmla="*/ 27 h 54"/>
                <a:gd name="T34" fmla="*/ 17 w 28"/>
                <a:gd name="T35" fmla="*/ 32 h 54"/>
                <a:gd name="T36" fmla="*/ 19 w 28"/>
                <a:gd name="T37" fmla="*/ 33 h 54"/>
                <a:gd name="T38" fmla="*/ 18 w 28"/>
                <a:gd name="T39" fmla="*/ 31 h 54"/>
                <a:gd name="T40" fmla="*/ 18 w 28"/>
                <a:gd name="T41" fmla="*/ 21 h 54"/>
                <a:gd name="T42" fmla="*/ 17 w 28"/>
                <a:gd name="T43" fmla="*/ 17 h 54"/>
                <a:gd name="T44" fmla="*/ 14 w 28"/>
                <a:gd name="T45" fmla="*/ 10 h 54"/>
                <a:gd name="T46" fmla="*/ 14 w 28"/>
                <a:gd name="T47" fmla="*/ 10 h 54"/>
                <a:gd name="T48" fmla="*/ 18 w 28"/>
                <a:gd name="T49" fmla="*/ 17 h 54"/>
                <a:gd name="T50" fmla="*/ 19 w 28"/>
                <a:gd name="T51" fmla="*/ 21 h 54"/>
                <a:gd name="T52" fmla="*/ 19 w 28"/>
                <a:gd name="T53" fmla="*/ 33 h 54"/>
                <a:gd name="T54" fmla="*/ 20 w 28"/>
                <a:gd name="T55" fmla="*/ 36 h 54"/>
                <a:gd name="T56" fmla="*/ 24 w 28"/>
                <a:gd name="T57" fmla="*/ 43 h 54"/>
                <a:gd name="T58" fmla="*/ 25 w 28"/>
                <a:gd name="T59" fmla="*/ 41 h 54"/>
                <a:gd name="T60" fmla="*/ 27 w 28"/>
                <a:gd name="T61" fmla="*/ 36 h 54"/>
                <a:gd name="T62" fmla="*/ 28 w 28"/>
                <a:gd name="T63" fmla="*/ 26 h 54"/>
                <a:gd name="T64" fmla="*/ 27 w 28"/>
                <a:gd name="T65" fmla="*/ 20 h 54"/>
                <a:gd name="T66" fmla="*/ 28 w 28"/>
                <a:gd name="T67" fmla="*/ 26 h 54"/>
                <a:gd name="T68" fmla="*/ 27 w 28"/>
                <a:gd name="T69" fmla="*/ 36 h 54"/>
                <a:gd name="T70" fmla="*/ 26 w 28"/>
                <a:gd name="T71" fmla="*/ 40 h 54"/>
                <a:gd name="T72" fmla="*/ 25 w 28"/>
                <a:gd name="T73" fmla="*/ 42 h 54"/>
                <a:gd name="T74" fmla="*/ 25 w 28"/>
                <a:gd name="T75" fmla="*/ 46 h 54"/>
                <a:gd name="T76" fmla="*/ 26 w 28"/>
                <a:gd name="T77" fmla="*/ 49 h 54"/>
                <a:gd name="T78" fmla="*/ 26 w 28"/>
                <a:gd name="T79" fmla="*/ 50 h 54"/>
                <a:gd name="T80" fmla="*/ 26 w 28"/>
                <a:gd name="T81" fmla="*/ 52 h 54"/>
                <a:gd name="T82" fmla="*/ 24 w 28"/>
                <a:gd name="T83" fmla="*/ 48 h 54"/>
                <a:gd name="T84" fmla="*/ 24 w 28"/>
                <a:gd name="T85" fmla="*/ 47 h 54"/>
                <a:gd name="T86" fmla="*/ 23 w 28"/>
                <a:gd name="T87" fmla="*/ 45 h 54"/>
                <a:gd name="T88" fmla="*/ 17 w 28"/>
                <a:gd name="T89" fmla="*/ 40 h 54"/>
                <a:gd name="T90" fmla="*/ 14 w 28"/>
                <a:gd name="T91" fmla="*/ 39 h 54"/>
                <a:gd name="T92" fmla="*/ 4 w 28"/>
                <a:gd name="T93" fmla="*/ 38 h 54"/>
                <a:gd name="T94" fmla="*/ 10 w 28"/>
                <a:gd name="T95" fmla="*/ 38 h 54"/>
                <a:gd name="T96" fmla="*/ 15 w 28"/>
                <a:gd name="T97" fmla="*/ 39 h 54"/>
                <a:gd name="T98" fmla="*/ 20 w 28"/>
                <a:gd name="T99" fmla="*/ 42 h 54"/>
                <a:gd name="T100" fmla="*/ 23 w 28"/>
                <a:gd name="T101" fmla="*/ 45 h 54"/>
                <a:gd name="T102" fmla="*/ 21 w 28"/>
                <a:gd name="T103" fmla="*/ 40 h 54"/>
                <a:gd name="T104" fmla="*/ 20 w 28"/>
                <a:gd name="T105" fmla="*/ 38 h 54"/>
                <a:gd name="T106" fmla="*/ 17 w 28"/>
                <a:gd name="T107" fmla="*/ 36 h 54"/>
                <a:gd name="T108" fmla="*/ 16 w 28"/>
                <a:gd name="T109" fmla="*/ 35 h 54"/>
                <a:gd name="T110" fmla="*/ 11 w 28"/>
                <a:gd name="T111" fmla="*/ 33 h 54"/>
                <a:gd name="T112" fmla="*/ 1 w 28"/>
                <a:gd name="T113" fmla="*/ 27 h 54"/>
                <a:gd name="T114" fmla="*/ 2 w 28"/>
                <a:gd name="T11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54">
                  <a:moveTo>
                    <a:pt x="2" y="26"/>
                  </a:moveTo>
                  <a:cubicBezTo>
                    <a:pt x="3" y="27"/>
                    <a:pt x="4" y="28"/>
                    <a:pt x="5" y="29"/>
                  </a:cubicBezTo>
                  <a:cubicBezTo>
                    <a:pt x="7" y="30"/>
                    <a:pt x="9" y="31"/>
                    <a:pt x="11" y="32"/>
                  </a:cubicBezTo>
                  <a:cubicBezTo>
                    <a:pt x="12" y="33"/>
                    <a:pt x="13" y="33"/>
                    <a:pt x="14" y="34"/>
                  </a:cubicBezTo>
                  <a:cubicBezTo>
                    <a:pt x="15" y="34"/>
                    <a:pt x="15" y="34"/>
                    <a:pt x="16" y="35"/>
                  </a:cubicBezTo>
                  <a:cubicBezTo>
                    <a:pt x="17" y="35"/>
                    <a:pt x="17" y="35"/>
                    <a:pt x="17" y="35"/>
                  </a:cubicBezTo>
                  <a:cubicBezTo>
                    <a:pt x="17" y="35"/>
                    <a:pt x="17" y="35"/>
                    <a:pt x="17" y="35"/>
                  </a:cubicBezTo>
                  <a:cubicBezTo>
                    <a:pt x="18" y="35"/>
                    <a:pt x="18" y="35"/>
                    <a:pt x="18" y="35"/>
                  </a:cubicBezTo>
                  <a:cubicBezTo>
                    <a:pt x="18" y="36"/>
                    <a:pt x="19" y="36"/>
                    <a:pt x="19" y="36"/>
                  </a:cubicBezTo>
                  <a:cubicBezTo>
                    <a:pt x="19" y="36"/>
                    <a:pt x="18" y="35"/>
                    <a:pt x="18" y="34"/>
                  </a:cubicBezTo>
                  <a:cubicBezTo>
                    <a:pt x="17" y="34"/>
                    <a:pt x="17" y="33"/>
                    <a:pt x="16" y="33"/>
                  </a:cubicBezTo>
                  <a:cubicBezTo>
                    <a:pt x="16" y="32"/>
                    <a:pt x="16" y="32"/>
                    <a:pt x="15" y="31"/>
                  </a:cubicBezTo>
                  <a:cubicBezTo>
                    <a:pt x="14" y="30"/>
                    <a:pt x="14" y="29"/>
                    <a:pt x="13" y="28"/>
                  </a:cubicBezTo>
                  <a:cubicBezTo>
                    <a:pt x="12" y="27"/>
                    <a:pt x="12" y="27"/>
                    <a:pt x="11" y="26"/>
                  </a:cubicBezTo>
                  <a:cubicBezTo>
                    <a:pt x="11" y="25"/>
                    <a:pt x="10" y="24"/>
                    <a:pt x="9" y="23"/>
                  </a:cubicBezTo>
                  <a:cubicBezTo>
                    <a:pt x="8" y="23"/>
                    <a:pt x="8" y="22"/>
                    <a:pt x="8" y="22"/>
                  </a:cubicBezTo>
                  <a:cubicBezTo>
                    <a:pt x="7" y="21"/>
                    <a:pt x="7" y="20"/>
                    <a:pt x="6" y="20"/>
                  </a:cubicBezTo>
                  <a:cubicBezTo>
                    <a:pt x="6" y="19"/>
                    <a:pt x="5" y="18"/>
                    <a:pt x="4" y="16"/>
                  </a:cubicBezTo>
                  <a:cubicBezTo>
                    <a:pt x="4" y="16"/>
                    <a:pt x="4" y="15"/>
                    <a:pt x="3" y="14"/>
                  </a:cubicBezTo>
                  <a:cubicBezTo>
                    <a:pt x="3" y="14"/>
                    <a:pt x="3" y="13"/>
                    <a:pt x="3" y="12"/>
                  </a:cubicBezTo>
                  <a:cubicBezTo>
                    <a:pt x="3" y="14"/>
                    <a:pt x="4" y="15"/>
                    <a:pt x="4" y="16"/>
                  </a:cubicBezTo>
                  <a:cubicBezTo>
                    <a:pt x="5" y="17"/>
                    <a:pt x="6" y="18"/>
                    <a:pt x="7" y="19"/>
                  </a:cubicBezTo>
                  <a:cubicBezTo>
                    <a:pt x="7" y="20"/>
                    <a:pt x="8" y="21"/>
                    <a:pt x="8" y="21"/>
                  </a:cubicBezTo>
                  <a:cubicBezTo>
                    <a:pt x="9" y="22"/>
                    <a:pt x="9" y="22"/>
                    <a:pt x="9" y="23"/>
                  </a:cubicBezTo>
                  <a:cubicBezTo>
                    <a:pt x="10" y="23"/>
                    <a:pt x="10" y="23"/>
                    <a:pt x="10" y="23"/>
                  </a:cubicBezTo>
                  <a:cubicBezTo>
                    <a:pt x="9" y="21"/>
                    <a:pt x="8" y="18"/>
                    <a:pt x="7" y="15"/>
                  </a:cubicBezTo>
                  <a:cubicBezTo>
                    <a:pt x="6" y="12"/>
                    <a:pt x="6" y="10"/>
                    <a:pt x="5" y="7"/>
                  </a:cubicBezTo>
                  <a:cubicBezTo>
                    <a:pt x="5" y="6"/>
                    <a:pt x="5" y="5"/>
                    <a:pt x="5" y="4"/>
                  </a:cubicBezTo>
                  <a:cubicBezTo>
                    <a:pt x="5" y="2"/>
                    <a:pt x="5" y="1"/>
                    <a:pt x="6" y="0"/>
                  </a:cubicBezTo>
                  <a:cubicBezTo>
                    <a:pt x="6" y="1"/>
                    <a:pt x="6" y="1"/>
                    <a:pt x="6" y="2"/>
                  </a:cubicBezTo>
                  <a:cubicBezTo>
                    <a:pt x="6" y="2"/>
                    <a:pt x="6" y="3"/>
                    <a:pt x="6" y="4"/>
                  </a:cubicBezTo>
                  <a:cubicBezTo>
                    <a:pt x="6" y="5"/>
                    <a:pt x="6" y="6"/>
                    <a:pt x="7" y="7"/>
                  </a:cubicBezTo>
                  <a:cubicBezTo>
                    <a:pt x="7" y="10"/>
                    <a:pt x="7" y="12"/>
                    <a:pt x="8" y="14"/>
                  </a:cubicBezTo>
                  <a:cubicBezTo>
                    <a:pt x="9" y="19"/>
                    <a:pt x="11" y="23"/>
                    <a:pt x="14" y="27"/>
                  </a:cubicBezTo>
                  <a:cubicBezTo>
                    <a:pt x="15" y="28"/>
                    <a:pt x="15" y="29"/>
                    <a:pt x="16" y="30"/>
                  </a:cubicBezTo>
                  <a:cubicBezTo>
                    <a:pt x="17" y="31"/>
                    <a:pt x="17" y="31"/>
                    <a:pt x="17" y="32"/>
                  </a:cubicBezTo>
                  <a:cubicBezTo>
                    <a:pt x="18" y="32"/>
                    <a:pt x="18" y="33"/>
                    <a:pt x="19" y="33"/>
                  </a:cubicBezTo>
                  <a:cubicBezTo>
                    <a:pt x="19" y="33"/>
                    <a:pt x="19" y="33"/>
                    <a:pt x="19" y="33"/>
                  </a:cubicBezTo>
                  <a:cubicBezTo>
                    <a:pt x="19" y="33"/>
                    <a:pt x="19" y="33"/>
                    <a:pt x="19" y="33"/>
                  </a:cubicBezTo>
                  <a:cubicBezTo>
                    <a:pt x="18" y="32"/>
                    <a:pt x="18" y="32"/>
                    <a:pt x="18" y="31"/>
                  </a:cubicBezTo>
                  <a:cubicBezTo>
                    <a:pt x="18" y="30"/>
                    <a:pt x="18" y="30"/>
                    <a:pt x="18" y="29"/>
                  </a:cubicBezTo>
                  <a:cubicBezTo>
                    <a:pt x="18" y="26"/>
                    <a:pt x="19" y="24"/>
                    <a:pt x="18" y="21"/>
                  </a:cubicBezTo>
                  <a:cubicBezTo>
                    <a:pt x="18" y="20"/>
                    <a:pt x="18" y="20"/>
                    <a:pt x="18" y="19"/>
                  </a:cubicBezTo>
                  <a:cubicBezTo>
                    <a:pt x="18" y="18"/>
                    <a:pt x="18" y="18"/>
                    <a:pt x="17" y="17"/>
                  </a:cubicBezTo>
                  <a:cubicBezTo>
                    <a:pt x="17" y="16"/>
                    <a:pt x="17" y="15"/>
                    <a:pt x="16" y="13"/>
                  </a:cubicBezTo>
                  <a:cubicBezTo>
                    <a:pt x="16" y="12"/>
                    <a:pt x="15" y="11"/>
                    <a:pt x="14" y="10"/>
                  </a:cubicBezTo>
                  <a:cubicBezTo>
                    <a:pt x="14" y="9"/>
                    <a:pt x="13" y="7"/>
                    <a:pt x="12" y="6"/>
                  </a:cubicBezTo>
                  <a:cubicBezTo>
                    <a:pt x="13" y="7"/>
                    <a:pt x="14" y="8"/>
                    <a:pt x="14" y="10"/>
                  </a:cubicBezTo>
                  <a:cubicBezTo>
                    <a:pt x="15" y="11"/>
                    <a:pt x="16" y="12"/>
                    <a:pt x="16" y="13"/>
                  </a:cubicBezTo>
                  <a:cubicBezTo>
                    <a:pt x="17" y="14"/>
                    <a:pt x="18" y="16"/>
                    <a:pt x="18" y="17"/>
                  </a:cubicBezTo>
                  <a:cubicBezTo>
                    <a:pt x="18" y="18"/>
                    <a:pt x="18" y="18"/>
                    <a:pt x="19" y="19"/>
                  </a:cubicBezTo>
                  <a:cubicBezTo>
                    <a:pt x="19" y="20"/>
                    <a:pt x="19" y="20"/>
                    <a:pt x="19" y="21"/>
                  </a:cubicBezTo>
                  <a:cubicBezTo>
                    <a:pt x="19" y="24"/>
                    <a:pt x="19" y="26"/>
                    <a:pt x="19" y="29"/>
                  </a:cubicBezTo>
                  <a:cubicBezTo>
                    <a:pt x="19" y="30"/>
                    <a:pt x="19" y="32"/>
                    <a:pt x="19" y="33"/>
                  </a:cubicBezTo>
                  <a:cubicBezTo>
                    <a:pt x="20" y="34"/>
                    <a:pt x="20" y="34"/>
                    <a:pt x="20" y="35"/>
                  </a:cubicBezTo>
                  <a:cubicBezTo>
                    <a:pt x="20" y="35"/>
                    <a:pt x="20" y="35"/>
                    <a:pt x="20" y="36"/>
                  </a:cubicBezTo>
                  <a:cubicBezTo>
                    <a:pt x="21" y="37"/>
                    <a:pt x="22" y="38"/>
                    <a:pt x="23" y="39"/>
                  </a:cubicBezTo>
                  <a:cubicBezTo>
                    <a:pt x="23" y="41"/>
                    <a:pt x="24" y="42"/>
                    <a:pt x="24" y="43"/>
                  </a:cubicBezTo>
                  <a:cubicBezTo>
                    <a:pt x="24" y="42"/>
                    <a:pt x="24" y="42"/>
                    <a:pt x="24" y="42"/>
                  </a:cubicBezTo>
                  <a:cubicBezTo>
                    <a:pt x="24" y="42"/>
                    <a:pt x="25" y="41"/>
                    <a:pt x="25" y="41"/>
                  </a:cubicBezTo>
                  <a:cubicBezTo>
                    <a:pt x="25" y="40"/>
                    <a:pt x="25" y="40"/>
                    <a:pt x="26" y="39"/>
                  </a:cubicBezTo>
                  <a:cubicBezTo>
                    <a:pt x="26" y="38"/>
                    <a:pt x="26" y="37"/>
                    <a:pt x="27" y="36"/>
                  </a:cubicBezTo>
                  <a:cubicBezTo>
                    <a:pt x="27" y="35"/>
                    <a:pt x="27" y="34"/>
                    <a:pt x="27" y="33"/>
                  </a:cubicBezTo>
                  <a:cubicBezTo>
                    <a:pt x="28" y="31"/>
                    <a:pt x="28" y="29"/>
                    <a:pt x="28" y="26"/>
                  </a:cubicBezTo>
                  <a:cubicBezTo>
                    <a:pt x="28" y="25"/>
                    <a:pt x="28" y="24"/>
                    <a:pt x="27" y="23"/>
                  </a:cubicBezTo>
                  <a:cubicBezTo>
                    <a:pt x="27" y="22"/>
                    <a:pt x="27" y="21"/>
                    <a:pt x="27" y="20"/>
                  </a:cubicBezTo>
                  <a:cubicBezTo>
                    <a:pt x="27" y="21"/>
                    <a:pt x="27" y="22"/>
                    <a:pt x="28" y="23"/>
                  </a:cubicBezTo>
                  <a:cubicBezTo>
                    <a:pt x="28" y="24"/>
                    <a:pt x="28" y="25"/>
                    <a:pt x="28" y="26"/>
                  </a:cubicBezTo>
                  <a:cubicBezTo>
                    <a:pt x="28" y="29"/>
                    <a:pt x="28" y="31"/>
                    <a:pt x="28" y="33"/>
                  </a:cubicBezTo>
                  <a:cubicBezTo>
                    <a:pt x="28" y="34"/>
                    <a:pt x="28" y="35"/>
                    <a:pt x="27" y="36"/>
                  </a:cubicBezTo>
                  <a:cubicBezTo>
                    <a:pt x="27" y="37"/>
                    <a:pt x="27" y="38"/>
                    <a:pt x="26" y="39"/>
                  </a:cubicBezTo>
                  <a:cubicBezTo>
                    <a:pt x="26" y="40"/>
                    <a:pt x="26" y="40"/>
                    <a:pt x="26" y="40"/>
                  </a:cubicBezTo>
                  <a:cubicBezTo>
                    <a:pt x="26" y="41"/>
                    <a:pt x="26" y="41"/>
                    <a:pt x="26" y="41"/>
                  </a:cubicBezTo>
                  <a:cubicBezTo>
                    <a:pt x="25" y="41"/>
                    <a:pt x="25" y="42"/>
                    <a:pt x="25" y="42"/>
                  </a:cubicBezTo>
                  <a:cubicBezTo>
                    <a:pt x="25" y="43"/>
                    <a:pt x="25" y="43"/>
                    <a:pt x="24" y="44"/>
                  </a:cubicBezTo>
                  <a:cubicBezTo>
                    <a:pt x="25" y="45"/>
                    <a:pt x="25" y="46"/>
                    <a:pt x="25" y="46"/>
                  </a:cubicBezTo>
                  <a:cubicBezTo>
                    <a:pt x="25" y="47"/>
                    <a:pt x="26" y="48"/>
                    <a:pt x="26" y="49"/>
                  </a:cubicBezTo>
                  <a:cubicBezTo>
                    <a:pt x="26" y="49"/>
                    <a:pt x="26" y="49"/>
                    <a:pt x="26" y="49"/>
                  </a:cubicBezTo>
                  <a:cubicBezTo>
                    <a:pt x="26" y="49"/>
                    <a:pt x="26" y="49"/>
                    <a:pt x="26" y="49"/>
                  </a:cubicBezTo>
                  <a:cubicBezTo>
                    <a:pt x="26" y="50"/>
                    <a:pt x="26" y="50"/>
                    <a:pt x="26" y="50"/>
                  </a:cubicBezTo>
                  <a:cubicBezTo>
                    <a:pt x="26" y="51"/>
                    <a:pt x="26" y="53"/>
                    <a:pt x="26" y="54"/>
                  </a:cubicBezTo>
                  <a:cubicBezTo>
                    <a:pt x="26" y="53"/>
                    <a:pt x="26" y="53"/>
                    <a:pt x="26" y="52"/>
                  </a:cubicBezTo>
                  <a:cubicBezTo>
                    <a:pt x="25" y="51"/>
                    <a:pt x="25" y="51"/>
                    <a:pt x="25" y="50"/>
                  </a:cubicBezTo>
                  <a:cubicBezTo>
                    <a:pt x="25" y="49"/>
                    <a:pt x="25" y="49"/>
                    <a:pt x="24" y="48"/>
                  </a:cubicBezTo>
                  <a:cubicBezTo>
                    <a:pt x="24" y="48"/>
                    <a:pt x="24" y="47"/>
                    <a:pt x="24" y="47"/>
                  </a:cubicBezTo>
                  <a:cubicBezTo>
                    <a:pt x="24" y="47"/>
                    <a:pt x="24" y="47"/>
                    <a:pt x="24" y="47"/>
                  </a:cubicBezTo>
                  <a:cubicBezTo>
                    <a:pt x="24" y="47"/>
                    <a:pt x="23" y="46"/>
                    <a:pt x="23" y="46"/>
                  </a:cubicBezTo>
                  <a:cubicBezTo>
                    <a:pt x="23" y="46"/>
                    <a:pt x="23" y="46"/>
                    <a:pt x="23" y="45"/>
                  </a:cubicBezTo>
                  <a:cubicBezTo>
                    <a:pt x="22" y="45"/>
                    <a:pt x="22" y="45"/>
                    <a:pt x="22" y="44"/>
                  </a:cubicBezTo>
                  <a:cubicBezTo>
                    <a:pt x="20" y="43"/>
                    <a:pt x="18" y="41"/>
                    <a:pt x="17" y="40"/>
                  </a:cubicBezTo>
                  <a:cubicBezTo>
                    <a:pt x="16" y="40"/>
                    <a:pt x="16" y="40"/>
                    <a:pt x="15" y="39"/>
                  </a:cubicBezTo>
                  <a:cubicBezTo>
                    <a:pt x="15" y="39"/>
                    <a:pt x="14" y="39"/>
                    <a:pt x="14" y="39"/>
                  </a:cubicBezTo>
                  <a:cubicBezTo>
                    <a:pt x="13" y="38"/>
                    <a:pt x="12" y="38"/>
                    <a:pt x="10" y="38"/>
                  </a:cubicBezTo>
                  <a:cubicBezTo>
                    <a:pt x="8" y="38"/>
                    <a:pt x="6" y="38"/>
                    <a:pt x="4" y="38"/>
                  </a:cubicBezTo>
                  <a:cubicBezTo>
                    <a:pt x="5" y="38"/>
                    <a:pt x="6" y="38"/>
                    <a:pt x="7" y="38"/>
                  </a:cubicBezTo>
                  <a:cubicBezTo>
                    <a:pt x="8" y="38"/>
                    <a:pt x="9" y="38"/>
                    <a:pt x="10" y="38"/>
                  </a:cubicBezTo>
                  <a:cubicBezTo>
                    <a:pt x="12" y="38"/>
                    <a:pt x="13" y="38"/>
                    <a:pt x="14" y="38"/>
                  </a:cubicBezTo>
                  <a:cubicBezTo>
                    <a:pt x="14" y="38"/>
                    <a:pt x="15" y="39"/>
                    <a:pt x="15" y="39"/>
                  </a:cubicBezTo>
                  <a:cubicBezTo>
                    <a:pt x="16" y="39"/>
                    <a:pt x="16" y="39"/>
                    <a:pt x="17" y="40"/>
                  </a:cubicBezTo>
                  <a:cubicBezTo>
                    <a:pt x="18" y="40"/>
                    <a:pt x="19" y="41"/>
                    <a:pt x="20" y="42"/>
                  </a:cubicBezTo>
                  <a:cubicBezTo>
                    <a:pt x="21" y="42"/>
                    <a:pt x="21" y="43"/>
                    <a:pt x="22" y="44"/>
                  </a:cubicBezTo>
                  <a:cubicBezTo>
                    <a:pt x="23" y="44"/>
                    <a:pt x="23" y="44"/>
                    <a:pt x="23" y="45"/>
                  </a:cubicBezTo>
                  <a:cubicBezTo>
                    <a:pt x="23" y="45"/>
                    <a:pt x="23" y="45"/>
                    <a:pt x="23" y="45"/>
                  </a:cubicBezTo>
                  <a:cubicBezTo>
                    <a:pt x="23" y="43"/>
                    <a:pt x="22" y="42"/>
                    <a:pt x="21" y="40"/>
                  </a:cubicBezTo>
                  <a:cubicBezTo>
                    <a:pt x="21" y="40"/>
                    <a:pt x="21" y="39"/>
                    <a:pt x="21" y="39"/>
                  </a:cubicBezTo>
                  <a:cubicBezTo>
                    <a:pt x="21" y="39"/>
                    <a:pt x="20" y="38"/>
                    <a:pt x="20" y="38"/>
                  </a:cubicBezTo>
                  <a:cubicBezTo>
                    <a:pt x="19" y="37"/>
                    <a:pt x="18" y="37"/>
                    <a:pt x="17" y="36"/>
                  </a:cubicBezTo>
                  <a:cubicBezTo>
                    <a:pt x="17" y="36"/>
                    <a:pt x="17" y="36"/>
                    <a:pt x="17" y="36"/>
                  </a:cubicBezTo>
                  <a:cubicBezTo>
                    <a:pt x="17" y="36"/>
                    <a:pt x="17" y="36"/>
                    <a:pt x="16" y="36"/>
                  </a:cubicBezTo>
                  <a:cubicBezTo>
                    <a:pt x="16" y="35"/>
                    <a:pt x="16" y="35"/>
                    <a:pt x="16" y="35"/>
                  </a:cubicBezTo>
                  <a:cubicBezTo>
                    <a:pt x="15" y="35"/>
                    <a:pt x="15" y="35"/>
                    <a:pt x="14" y="35"/>
                  </a:cubicBezTo>
                  <a:cubicBezTo>
                    <a:pt x="13" y="34"/>
                    <a:pt x="12" y="34"/>
                    <a:pt x="11" y="33"/>
                  </a:cubicBezTo>
                  <a:cubicBezTo>
                    <a:pt x="8" y="32"/>
                    <a:pt x="6" y="31"/>
                    <a:pt x="4" y="29"/>
                  </a:cubicBezTo>
                  <a:cubicBezTo>
                    <a:pt x="3" y="29"/>
                    <a:pt x="2" y="28"/>
                    <a:pt x="1" y="27"/>
                  </a:cubicBezTo>
                  <a:cubicBezTo>
                    <a:pt x="1" y="26"/>
                    <a:pt x="0" y="25"/>
                    <a:pt x="0" y="24"/>
                  </a:cubicBezTo>
                  <a:cubicBezTo>
                    <a:pt x="0" y="25"/>
                    <a:pt x="1" y="26"/>
                    <a:pt x="2" y="2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2346"/>
            <p:cNvSpPr>
              <a:spLocks/>
            </p:cNvSpPr>
            <p:nvPr/>
          </p:nvSpPr>
          <p:spPr bwMode="auto">
            <a:xfrm>
              <a:off x="7931127" y="2459049"/>
              <a:ext cx="85726" cy="23813"/>
            </a:xfrm>
            <a:custGeom>
              <a:avLst/>
              <a:gdLst>
                <a:gd name="T0" fmla="*/ 23 w 23"/>
                <a:gd name="T1" fmla="*/ 6 h 6"/>
                <a:gd name="T2" fmla="*/ 12 w 23"/>
                <a:gd name="T3" fmla="*/ 3 h 6"/>
                <a:gd name="T4" fmla="*/ 6 w 23"/>
                <a:gd name="T5" fmla="*/ 4 h 6"/>
                <a:gd name="T6" fmla="*/ 0 w 23"/>
                <a:gd name="T7" fmla="*/ 4 h 6"/>
                <a:gd name="T8" fmla="*/ 7 w 23"/>
                <a:gd name="T9" fmla="*/ 0 h 6"/>
                <a:gd name="T10" fmla="*/ 15 w 23"/>
                <a:gd name="T11" fmla="*/ 2 h 6"/>
                <a:gd name="T12" fmla="*/ 23 w 2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3" h="6">
                  <a:moveTo>
                    <a:pt x="23" y="6"/>
                  </a:moveTo>
                  <a:cubicBezTo>
                    <a:pt x="19" y="5"/>
                    <a:pt x="16" y="3"/>
                    <a:pt x="12" y="3"/>
                  </a:cubicBezTo>
                  <a:cubicBezTo>
                    <a:pt x="10" y="3"/>
                    <a:pt x="8" y="3"/>
                    <a:pt x="6" y="4"/>
                  </a:cubicBezTo>
                  <a:cubicBezTo>
                    <a:pt x="4" y="4"/>
                    <a:pt x="2" y="5"/>
                    <a:pt x="0" y="4"/>
                  </a:cubicBezTo>
                  <a:cubicBezTo>
                    <a:pt x="3" y="3"/>
                    <a:pt x="5" y="1"/>
                    <a:pt x="7" y="0"/>
                  </a:cubicBezTo>
                  <a:cubicBezTo>
                    <a:pt x="10" y="0"/>
                    <a:pt x="13" y="1"/>
                    <a:pt x="15" y="2"/>
                  </a:cubicBezTo>
                  <a:cubicBezTo>
                    <a:pt x="18" y="3"/>
                    <a:pt x="20" y="5"/>
                    <a:pt x="23"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61" name="Picture 2347"/>
            <p:cNvPicPr>
              <a:picLocks noChangeAspect="1" noChangeArrowheads="1"/>
            </p:cNvPicPr>
            <p:nvPr/>
          </p:nvPicPr>
          <p:blipFill>
            <a:blip r:embed="rId106" cstate="screen">
              <a:extLst>
                <a:ext uri="{28A0092B-C50C-407E-A947-70E740481C1C}">
                  <a14:useLocalDpi xmlns:a14="http://schemas.microsoft.com/office/drawing/2010/main"/>
                </a:ext>
              </a:extLst>
            </a:blip>
            <a:srcRect/>
            <a:stretch>
              <a:fillRect/>
            </a:stretch>
          </p:blipFill>
          <p:spPr bwMode="auto">
            <a:xfrm>
              <a:off x="7899377" y="2419361"/>
              <a:ext cx="225426"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2" name="Picture 2348"/>
            <p:cNvPicPr>
              <a:picLocks noChangeAspect="1" noChangeArrowheads="1"/>
            </p:cNvPicPr>
            <p:nvPr/>
          </p:nvPicPr>
          <p:blipFill>
            <a:blip r:embed="rId107" cstate="screen">
              <a:extLst>
                <a:ext uri="{28A0092B-C50C-407E-A947-70E740481C1C}">
                  <a14:useLocalDpi xmlns:a14="http://schemas.microsoft.com/office/drawing/2010/main"/>
                </a:ext>
              </a:extLst>
            </a:blip>
            <a:srcRect/>
            <a:stretch>
              <a:fillRect/>
            </a:stretch>
          </p:blipFill>
          <p:spPr bwMode="auto">
            <a:xfrm>
              <a:off x="7991452" y="2463811"/>
              <a:ext cx="88901"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3" name="Freeform 2349"/>
            <p:cNvSpPr>
              <a:spLocks/>
            </p:cNvSpPr>
            <p:nvPr/>
          </p:nvSpPr>
          <p:spPr bwMode="auto">
            <a:xfrm>
              <a:off x="7945414" y="2489211"/>
              <a:ext cx="90488" cy="49213"/>
            </a:xfrm>
            <a:custGeom>
              <a:avLst/>
              <a:gdLst>
                <a:gd name="T0" fmla="*/ 14 w 24"/>
                <a:gd name="T1" fmla="*/ 6 h 13"/>
                <a:gd name="T2" fmla="*/ 20 w 24"/>
                <a:gd name="T3" fmla="*/ 1 h 13"/>
                <a:gd name="T4" fmla="*/ 24 w 24"/>
                <a:gd name="T5" fmla="*/ 0 h 13"/>
                <a:gd name="T6" fmla="*/ 18 w 24"/>
                <a:gd name="T7" fmla="*/ 4 h 13"/>
                <a:gd name="T8" fmla="*/ 14 w 24"/>
                <a:gd name="T9" fmla="*/ 11 h 13"/>
                <a:gd name="T10" fmla="*/ 7 w 24"/>
                <a:gd name="T11" fmla="*/ 13 h 13"/>
                <a:gd name="T12" fmla="*/ 6 w 24"/>
                <a:gd name="T13" fmla="*/ 13 h 13"/>
                <a:gd name="T14" fmla="*/ 0 w 24"/>
                <a:gd name="T15" fmla="*/ 7 h 13"/>
                <a:gd name="T16" fmla="*/ 4 w 24"/>
                <a:gd name="T17" fmla="*/ 9 h 13"/>
                <a:gd name="T18" fmla="*/ 14 w 24"/>
                <a:gd name="T1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3">
                  <a:moveTo>
                    <a:pt x="14" y="6"/>
                  </a:moveTo>
                  <a:cubicBezTo>
                    <a:pt x="15" y="5"/>
                    <a:pt x="18" y="2"/>
                    <a:pt x="20" y="1"/>
                  </a:cubicBezTo>
                  <a:cubicBezTo>
                    <a:pt x="21" y="1"/>
                    <a:pt x="24" y="0"/>
                    <a:pt x="24" y="0"/>
                  </a:cubicBezTo>
                  <a:cubicBezTo>
                    <a:pt x="22" y="1"/>
                    <a:pt x="20" y="3"/>
                    <a:pt x="18" y="4"/>
                  </a:cubicBezTo>
                  <a:cubicBezTo>
                    <a:pt x="17" y="6"/>
                    <a:pt x="16" y="9"/>
                    <a:pt x="14" y="11"/>
                  </a:cubicBezTo>
                  <a:cubicBezTo>
                    <a:pt x="12" y="13"/>
                    <a:pt x="10" y="13"/>
                    <a:pt x="7" y="13"/>
                  </a:cubicBezTo>
                  <a:cubicBezTo>
                    <a:pt x="7" y="13"/>
                    <a:pt x="6" y="13"/>
                    <a:pt x="6" y="13"/>
                  </a:cubicBezTo>
                  <a:cubicBezTo>
                    <a:pt x="4" y="11"/>
                    <a:pt x="2" y="9"/>
                    <a:pt x="0" y="7"/>
                  </a:cubicBezTo>
                  <a:cubicBezTo>
                    <a:pt x="1" y="8"/>
                    <a:pt x="2" y="8"/>
                    <a:pt x="4" y="9"/>
                  </a:cubicBezTo>
                  <a:cubicBezTo>
                    <a:pt x="9" y="9"/>
                    <a:pt x="12" y="8"/>
                    <a:pt x="14"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2350"/>
            <p:cNvSpPr>
              <a:spLocks/>
            </p:cNvSpPr>
            <p:nvPr/>
          </p:nvSpPr>
          <p:spPr bwMode="auto">
            <a:xfrm>
              <a:off x="7923189" y="2452699"/>
              <a:ext cx="150813" cy="74613"/>
            </a:xfrm>
            <a:custGeom>
              <a:avLst/>
              <a:gdLst>
                <a:gd name="T0" fmla="*/ 19 w 40"/>
                <a:gd name="T1" fmla="*/ 17 h 20"/>
                <a:gd name="T2" fmla="*/ 24 w 40"/>
                <a:gd name="T3" fmla="*/ 12 h 20"/>
                <a:gd name="T4" fmla="*/ 26 w 40"/>
                <a:gd name="T5" fmla="*/ 10 h 20"/>
                <a:gd name="T6" fmla="*/ 26 w 40"/>
                <a:gd name="T7" fmla="*/ 10 h 20"/>
                <a:gd name="T8" fmla="*/ 25 w 40"/>
                <a:gd name="T9" fmla="*/ 10 h 20"/>
                <a:gd name="T10" fmla="*/ 23 w 40"/>
                <a:gd name="T11" fmla="*/ 10 h 20"/>
                <a:gd name="T12" fmla="*/ 18 w 40"/>
                <a:gd name="T13" fmla="*/ 11 h 20"/>
                <a:gd name="T14" fmla="*/ 15 w 40"/>
                <a:gd name="T15" fmla="*/ 13 h 20"/>
                <a:gd name="T16" fmla="*/ 10 w 40"/>
                <a:gd name="T17" fmla="*/ 14 h 20"/>
                <a:gd name="T18" fmla="*/ 8 w 40"/>
                <a:gd name="T19" fmla="*/ 13 h 20"/>
                <a:gd name="T20" fmla="*/ 13 w 40"/>
                <a:gd name="T21" fmla="*/ 13 h 20"/>
                <a:gd name="T22" fmla="*/ 16 w 40"/>
                <a:gd name="T23" fmla="*/ 12 h 20"/>
                <a:gd name="T24" fmla="*/ 10 w 40"/>
                <a:gd name="T25" fmla="*/ 12 h 20"/>
                <a:gd name="T26" fmla="*/ 3 w 40"/>
                <a:gd name="T27" fmla="*/ 10 h 20"/>
                <a:gd name="T28" fmla="*/ 1 w 40"/>
                <a:gd name="T29" fmla="*/ 9 h 20"/>
                <a:gd name="T30" fmla="*/ 5 w 40"/>
                <a:gd name="T31" fmla="*/ 10 h 20"/>
                <a:gd name="T32" fmla="*/ 20 w 40"/>
                <a:gd name="T33" fmla="*/ 10 h 20"/>
                <a:gd name="T34" fmla="*/ 24 w 40"/>
                <a:gd name="T35" fmla="*/ 9 h 20"/>
                <a:gd name="T36" fmla="*/ 25 w 40"/>
                <a:gd name="T37" fmla="*/ 9 h 20"/>
                <a:gd name="T38" fmla="*/ 24 w 40"/>
                <a:gd name="T39" fmla="*/ 8 h 20"/>
                <a:gd name="T40" fmla="*/ 17 w 40"/>
                <a:gd name="T41" fmla="*/ 6 h 20"/>
                <a:gd name="T42" fmla="*/ 14 w 40"/>
                <a:gd name="T43" fmla="*/ 5 h 20"/>
                <a:gd name="T44" fmla="*/ 9 w 40"/>
                <a:gd name="T45" fmla="*/ 6 h 20"/>
                <a:gd name="T46" fmla="*/ 9 w 40"/>
                <a:gd name="T47" fmla="*/ 5 h 20"/>
                <a:gd name="T48" fmla="*/ 14 w 40"/>
                <a:gd name="T49" fmla="*/ 5 h 20"/>
                <a:gd name="T50" fmla="*/ 17 w 40"/>
                <a:gd name="T51" fmla="*/ 5 h 20"/>
                <a:gd name="T52" fmla="*/ 25 w 40"/>
                <a:gd name="T53" fmla="*/ 8 h 20"/>
                <a:gd name="T54" fmla="*/ 27 w 40"/>
                <a:gd name="T55" fmla="*/ 8 h 20"/>
                <a:gd name="T56" fmla="*/ 33 w 40"/>
                <a:gd name="T57" fmla="*/ 8 h 20"/>
                <a:gd name="T58" fmla="*/ 32 w 40"/>
                <a:gd name="T59" fmla="*/ 6 h 20"/>
                <a:gd name="T60" fmla="*/ 29 w 40"/>
                <a:gd name="T61" fmla="*/ 4 h 20"/>
                <a:gd name="T62" fmla="*/ 23 w 40"/>
                <a:gd name="T63" fmla="*/ 1 h 20"/>
                <a:gd name="T64" fmla="*/ 19 w 40"/>
                <a:gd name="T65" fmla="*/ 0 h 20"/>
                <a:gd name="T66" fmla="*/ 23 w 40"/>
                <a:gd name="T67" fmla="*/ 1 h 20"/>
                <a:gd name="T68" fmla="*/ 29 w 40"/>
                <a:gd name="T69" fmla="*/ 4 h 20"/>
                <a:gd name="T70" fmla="*/ 32 w 40"/>
                <a:gd name="T71" fmla="*/ 6 h 20"/>
                <a:gd name="T72" fmla="*/ 33 w 40"/>
                <a:gd name="T73" fmla="*/ 7 h 20"/>
                <a:gd name="T74" fmla="*/ 35 w 40"/>
                <a:gd name="T75" fmla="*/ 8 h 20"/>
                <a:gd name="T76" fmla="*/ 38 w 40"/>
                <a:gd name="T77" fmla="*/ 8 h 20"/>
                <a:gd name="T78" fmla="*/ 38 w 40"/>
                <a:gd name="T79" fmla="*/ 8 h 20"/>
                <a:gd name="T80" fmla="*/ 39 w 40"/>
                <a:gd name="T81" fmla="*/ 9 h 20"/>
                <a:gd name="T82" fmla="*/ 36 w 40"/>
                <a:gd name="T83" fmla="*/ 9 h 20"/>
                <a:gd name="T84" fmla="*/ 35 w 40"/>
                <a:gd name="T85" fmla="*/ 9 h 20"/>
                <a:gd name="T86" fmla="*/ 34 w 40"/>
                <a:gd name="T87" fmla="*/ 9 h 20"/>
                <a:gd name="T88" fmla="*/ 29 w 40"/>
                <a:gd name="T89" fmla="*/ 12 h 20"/>
                <a:gd name="T90" fmla="*/ 28 w 40"/>
                <a:gd name="T91" fmla="*/ 13 h 20"/>
                <a:gd name="T92" fmla="*/ 25 w 40"/>
                <a:gd name="T93" fmla="*/ 20 h 20"/>
                <a:gd name="T94" fmla="*/ 26 w 40"/>
                <a:gd name="T95" fmla="*/ 15 h 20"/>
                <a:gd name="T96" fmla="*/ 28 w 40"/>
                <a:gd name="T97" fmla="*/ 12 h 20"/>
                <a:gd name="T98" fmla="*/ 31 w 40"/>
                <a:gd name="T99" fmla="*/ 10 h 20"/>
                <a:gd name="T100" fmla="*/ 34 w 40"/>
                <a:gd name="T101" fmla="*/ 9 h 20"/>
                <a:gd name="T102" fmla="*/ 30 w 40"/>
                <a:gd name="T103" fmla="*/ 9 h 20"/>
                <a:gd name="T104" fmla="*/ 29 w 40"/>
                <a:gd name="T105" fmla="*/ 9 h 20"/>
                <a:gd name="T106" fmla="*/ 27 w 40"/>
                <a:gd name="T107" fmla="*/ 11 h 20"/>
                <a:gd name="T108" fmla="*/ 26 w 40"/>
                <a:gd name="T109" fmla="*/ 11 h 20"/>
                <a:gd name="T110" fmla="*/ 23 w 40"/>
                <a:gd name="T111" fmla="*/ 14 h 20"/>
                <a:gd name="T112" fmla="*/ 17 w 40"/>
                <a:gd name="T113" fmla="*/ 18 h 20"/>
                <a:gd name="T114" fmla="*/ 17 w 40"/>
                <a:gd name="T115"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0">
                  <a:moveTo>
                    <a:pt x="17" y="18"/>
                  </a:moveTo>
                  <a:cubicBezTo>
                    <a:pt x="17" y="17"/>
                    <a:pt x="18" y="17"/>
                    <a:pt x="19" y="17"/>
                  </a:cubicBezTo>
                  <a:cubicBezTo>
                    <a:pt x="20" y="16"/>
                    <a:pt x="21" y="15"/>
                    <a:pt x="23" y="13"/>
                  </a:cubicBezTo>
                  <a:cubicBezTo>
                    <a:pt x="23" y="13"/>
                    <a:pt x="24" y="12"/>
                    <a:pt x="24" y="12"/>
                  </a:cubicBezTo>
                  <a:cubicBezTo>
                    <a:pt x="25" y="11"/>
                    <a:pt x="25" y="11"/>
                    <a:pt x="25" y="11"/>
                  </a:cubicBezTo>
                  <a:cubicBezTo>
                    <a:pt x="26" y="10"/>
                    <a:pt x="26" y="10"/>
                    <a:pt x="26" y="10"/>
                  </a:cubicBezTo>
                  <a:cubicBezTo>
                    <a:pt x="26" y="10"/>
                    <a:pt x="26" y="10"/>
                    <a:pt x="26" y="10"/>
                  </a:cubicBezTo>
                  <a:cubicBezTo>
                    <a:pt x="26" y="10"/>
                    <a:pt x="26" y="10"/>
                    <a:pt x="26" y="10"/>
                  </a:cubicBezTo>
                  <a:cubicBezTo>
                    <a:pt x="27" y="10"/>
                    <a:pt x="27" y="9"/>
                    <a:pt x="27" y="9"/>
                  </a:cubicBezTo>
                  <a:cubicBezTo>
                    <a:pt x="27" y="9"/>
                    <a:pt x="26" y="9"/>
                    <a:pt x="25" y="10"/>
                  </a:cubicBezTo>
                  <a:cubicBezTo>
                    <a:pt x="25" y="10"/>
                    <a:pt x="25" y="10"/>
                    <a:pt x="24" y="10"/>
                  </a:cubicBezTo>
                  <a:cubicBezTo>
                    <a:pt x="24" y="10"/>
                    <a:pt x="23" y="10"/>
                    <a:pt x="23" y="10"/>
                  </a:cubicBezTo>
                  <a:cubicBezTo>
                    <a:pt x="22" y="11"/>
                    <a:pt x="21" y="11"/>
                    <a:pt x="20" y="11"/>
                  </a:cubicBezTo>
                  <a:cubicBezTo>
                    <a:pt x="20" y="11"/>
                    <a:pt x="19" y="11"/>
                    <a:pt x="18" y="11"/>
                  </a:cubicBezTo>
                  <a:cubicBezTo>
                    <a:pt x="18" y="12"/>
                    <a:pt x="17" y="12"/>
                    <a:pt x="16" y="12"/>
                  </a:cubicBezTo>
                  <a:cubicBezTo>
                    <a:pt x="16" y="13"/>
                    <a:pt x="15" y="13"/>
                    <a:pt x="15" y="13"/>
                  </a:cubicBezTo>
                  <a:cubicBezTo>
                    <a:pt x="14" y="13"/>
                    <a:pt x="14" y="13"/>
                    <a:pt x="13" y="13"/>
                  </a:cubicBezTo>
                  <a:cubicBezTo>
                    <a:pt x="12" y="14"/>
                    <a:pt x="11" y="14"/>
                    <a:pt x="10" y="14"/>
                  </a:cubicBezTo>
                  <a:cubicBezTo>
                    <a:pt x="10" y="14"/>
                    <a:pt x="9" y="14"/>
                    <a:pt x="9" y="14"/>
                  </a:cubicBezTo>
                  <a:cubicBezTo>
                    <a:pt x="8" y="14"/>
                    <a:pt x="8" y="14"/>
                    <a:pt x="8" y="13"/>
                  </a:cubicBezTo>
                  <a:cubicBezTo>
                    <a:pt x="8" y="14"/>
                    <a:pt x="9" y="14"/>
                    <a:pt x="10" y="14"/>
                  </a:cubicBezTo>
                  <a:cubicBezTo>
                    <a:pt x="11" y="13"/>
                    <a:pt x="12" y="13"/>
                    <a:pt x="13" y="13"/>
                  </a:cubicBezTo>
                  <a:cubicBezTo>
                    <a:pt x="14" y="13"/>
                    <a:pt x="14" y="13"/>
                    <a:pt x="15" y="12"/>
                  </a:cubicBezTo>
                  <a:cubicBezTo>
                    <a:pt x="15" y="12"/>
                    <a:pt x="16" y="12"/>
                    <a:pt x="16" y="12"/>
                  </a:cubicBezTo>
                  <a:cubicBezTo>
                    <a:pt x="16" y="12"/>
                    <a:pt x="16" y="12"/>
                    <a:pt x="17" y="12"/>
                  </a:cubicBezTo>
                  <a:cubicBezTo>
                    <a:pt x="14" y="12"/>
                    <a:pt x="12" y="12"/>
                    <a:pt x="10" y="12"/>
                  </a:cubicBezTo>
                  <a:cubicBezTo>
                    <a:pt x="8" y="11"/>
                    <a:pt x="7" y="11"/>
                    <a:pt x="5" y="11"/>
                  </a:cubicBezTo>
                  <a:cubicBezTo>
                    <a:pt x="4" y="11"/>
                    <a:pt x="3" y="10"/>
                    <a:pt x="3" y="10"/>
                  </a:cubicBezTo>
                  <a:cubicBezTo>
                    <a:pt x="2" y="10"/>
                    <a:pt x="1" y="9"/>
                    <a:pt x="0" y="9"/>
                  </a:cubicBezTo>
                  <a:cubicBezTo>
                    <a:pt x="1" y="9"/>
                    <a:pt x="1" y="9"/>
                    <a:pt x="1" y="9"/>
                  </a:cubicBezTo>
                  <a:cubicBezTo>
                    <a:pt x="2" y="9"/>
                    <a:pt x="2" y="9"/>
                    <a:pt x="3" y="9"/>
                  </a:cubicBezTo>
                  <a:cubicBezTo>
                    <a:pt x="4" y="10"/>
                    <a:pt x="4" y="10"/>
                    <a:pt x="5" y="10"/>
                  </a:cubicBezTo>
                  <a:cubicBezTo>
                    <a:pt x="7" y="10"/>
                    <a:pt x="9" y="11"/>
                    <a:pt x="10" y="11"/>
                  </a:cubicBezTo>
                  <a:cubicBezTo>
                    <a:pt x="14" y="11"/>
                    <a:pt x="17" y="11"/>
                    <a:pt x="20" y="10"/>
                  </a:cubicBezTo>
                  <a:cubicBezTo>
                    <a:pt x="21" y="10"/>
                    <a:pt x="22" y="10"/>
                    <a:pt x="23" y="10"/>
                  </a:cubicBezTo>
                  <a:cubicBezTo>
                    <a:pt x="23" y="9"/>
                    <a:pt x="24" y="9"/>
                    <a:pt x="24" y="9"/>
                  </a:cubicBezTo>
                  <a:cubicBezTo>
                    <a:pt x="24" y="9"/>
                    <a:pt x="25" y="9"/>
                    <a:pt x="25" y="9"/>
                  </a:cubicBezTo>
                  <a:cubicBezTo>
                    <a:pt x="25" y="9"/>
                    <a:pt x="25" y="9"/>
                    <a:pt x="25" y="9"/>
                  </a:cubicBezTo>
                  <a:cubicBezTo>
                    <a:pt x="25" y="9"/>
                    <a:pt x="25" y="9"/>
                    <a:pt x="25" y="9"/>
                  </a:cubicBezTo>
                  <a:cubicBezTo>
                    <a:pt x="25" y="9"/>
                    <a:pt x="24" y="9"/>
                    <a:pt x="24" y="8"/>
                  </a:cubicBezTo>
                  <a:cubicBezTo>
                    <a:pt x="23" y="8"/>
                    <a:pt x="23" y="8"/>
                    <a:pt x="22" y="8"/>
                  </a:cubicBezTo>
                  <a:cubicBezTo>
                    <a:pt x="21" y="7"/>
                    <a:pt x="19" y="6"/>
                    <a:pt x="17" y="6"/>
                  </a:cubicBezTo>
                  <a:cubicBezTo>
                    <a:pt x="17" y="6"/>
                    <a:pt x="16" y="6"/>
                    <a:pt x="16" y="5"/>
                  </a:cubicBezTo>
                  <a:cubicBezTo>
                    <a:pt x="15" y="5"/>
                    <a:pt x="15" y="5"/>
                    <a:pt x="14" y="5"/>
                  </a:cubicBezTo>
                  <a:cubicBezTo>
                    <a:pt x="13" y="5"/>
                    <a:pt x="13" y="5"/>
                    <a:pt x="12" y="5"/>
                  </a:cubicBezTo>
                  <a:cubicBezTo>
                    <a:pt x="11" y="5"/>
                    <a:pt x="10" y="5"/>
                    <a:pt x="9" y="6"/>
                  </a:cubicBezTo>
                  <a:cubicBezTo>
                    <a:pt x="8" y="6"/>
                    <a:pt x="7" y="6"/>
                    <a:pt x="6" y="6"/>
                  </a:cubicBezTo>
                  <a:cubicBezTo>
                    <a:pt x="7" y="6"/>
                    <a:pt x="8" y="6"/>
                    <a:pt x="9" y="5"/>
                  </a:cubicBezTo>
                  <a:cubicBezTo>
                    <a:pt x="10" y="5"/>
                    <a:pt x="11" y="5"/>
                    <a:pt x="12" y="5"/>
                  </a:cubicBezTo>
                  <a:cubicBezTo>
                    <a:pt x="13" y="5"/>
                    <a:pt x="13" y="5"/>
                    <a:pt x="14" y="5"/>
                  </a:cubicBezTo>
                  <a:cubicBezTo>
                    <a:pt x="15" y="5"/>
                    <a:pt x="15" y="5"/>
                    <a:pt x="16" y="5"/>
                  </a:cubicBezTo>
                  <a:cubicBezTo>
                    <a:pt x="16" y="5"/>
                    <a:pt x="17" y="5"/>
                    <a:pt x="17" y="5"/>
                  </a:cubicBezTo>
                  <a:cubicBezTo>
                    <a:pt x="19" y="6"/>
                    <a:pt x="21" y="7"/>
                    <a:pt x="23" y="7"/>
                  </a:cubicBezTo>
                  <a:cubicBezTo>
                    <a:pt x="23" y="8"/>
                    <a:pt x="24" y="8"/>
                    <a:pt x="25" y="8"/>
                  </a:cubicBezTo>
                  <a:cubicBezTo>
                    <a:pt x="26" y="8"/>
                    <a:pt x="26" y="8"/>
                    <a:pt x="27" y="8"/>
                  </a:cubicBezTo>
                  <a:cubicBezTo>
                    <a:pt x="27" y="8"/>
                    <a:pt x="27" y="8"/>
                    <a:pt x="27" y="8"/>
                  </a:cubicBezTo>
                  <a:cubicBezTo>
                    <a:pt x="28" y="8"/>
                    <a:pt x="29" y="8"/>
                    <a:pt x="30" y="8"/>
                  </a:cubicBezTo>
                  <a:cubicBezTo>
                    <a:pt x="31" y="8"/>
                    <a:pt x="32" y="8"/>
                    <a:pt x="33" y="8"/>
                  </a:cubicBezTo>
                  <a:cubicBezTo>
                    <a:pt x="33" y="8"/>
                    <a:pt x="33" y="7"/>
                    <a:pt x="32" y="7"/>
                  </a:cubicBezTo>
                  <a:cubicBezTo>
                    <a:pt x="32" y="7"/>
                    <a:pt x="32" y="7"/>
                    <a:pt x="32" y="6"/>
                  </a:cubicBezTo>
                  <a:cubicBezTo>
                    <a:pt x="31" y="6"/>
                    <a:pt x="31" y="6"/>
                    <a:pt x="31" y="6"/>
                  </a:cubicBezTo>
                  <a:cubicBezTo>
                    <a:pt x="30" y="5"/>
                    <a:pt x="30" y="5"/>
                    <a:pt x="29" y="4"/>
                  </a:cubicBezTo>
                  <a:cubicBezTo>
                    <a:pt x="29" y="4"/>
                    <a:pt x="28" y="3"/>
                    <a:pt x="27" y="3"/>
                  </a:cubicBezTo>
                  <a:cubicBezTo>
                    <a:pt x="26" y="2"/>
                    <a:pt x="25" y="1"/>
                    <a:pt x="23" y="1"/>
                  </a:cubicBezTo>
                  <a:cubicBezTo>
                    <a:pt x="22" y="1"/>
                    <a:pt x="22" y="1"/>
                    <a:pt x="21" y="0"/>
                  </a:cubicBezTo>
                  <a:cubicBezTo>
                    <a:pt x="20" y="0"/>
                    <a:pt x="19" y="0"/>
                    <a:pt x="19" y="0"/>
                  </a:cubicBezTo>
                  <a:cubicBezTo>
                    <a:pt x="19" y="0"/>
                    <a:pt x="20" y="0"/>
                    <a:pt x="21" y="0"/>
                  </a:cubicBezTo>
                  <a:cubicBezTo>
                    <a:pt x="22" y="0"/>
                    <a:pt x="22" y="1"/>
                    <a:pt x="23" y="1"/>
                  </a:cubicBezTo>
                  <a:cubicBezTo>
                    <a:pt x="25" y="1"/>
                    <a:pt x="26" y="2"/>
                    <a:pt x="27" y="2"/>
                  </a:cubicBezTo>
                  <a:cubicBezTo>
                    <a:pt x="28" y="3"/>
                    <a:pt x="29" y="3"/>
                    <a:pt x="29" y="4"/>
                  </a:cubicBezTo>
                  <a:cubicBezTo>
                    <a:pt x="30" y="4"/>
                    <a:pt x="31" y="5"/>
                    <a:pt x="31" y="5"/>
                  </a:cubicBezTo>
                  <a:cubicBezTo>
                    <a:pt x="31" y="5"/>
                    <a:pt x="32" y="6"/>
                    <a:pt x="32" y="6"/>
                  </a:cubicBezTo>
                  <a:cubicBezTo>
                    <a:pt x="32" y="6"/>
                    <a:pt x="32" y="6"/>
                    <a:pt x="32" y="6"/>
                  </a:cubicBezTo>
                  <a:cubicBezTo>
                    <a:pt x="32" y="6"/>
                    <a:pt x="33" y="7"/>
                    <a:pt x="33" y="7"/>
                  </a:cubicBezTo>
                  <a:cubicBezTo>
                    <a:pt x="33" y="7"/>
                    <a:pt x="33" y="7"/>
                    <a:pt x="34" y="8"/>
                  </a:cubicBezTo>
                  <a:cubicBezTo>
                    <a:pt x="34" y="8"/>
                    <a:pt x="35" y="8"/>
                    <a:pt x="35" y="8"/>
                  </a:cubicBezTo>
                  <a:cubicBezTo>
                    <a:pt x="36" y="8"/>
                    <a:pt x="37" y="8"/>
                    <a:pt x="37" y="8"/>
                  </a:cubicBezTo>
                  <a:cubicBezTo>
                    <a:pt x="37" y="8"/>
                    <a:pt x="37" y="8"/>
                    <a:pt x="38" y="8"/>
                  </a:cubicBezTo>
                  <a:cubicBezTo>
                    <a:pt x="38" y="8"/>
                    <a:pt x="38" y="8"/>
                    <a:pt x="38" y="8"/>
                  </a:cubicBezTo>
                  <a:cubicBezTo>
                    <a:pt x="38" y="8"/>
                    <a:pt x="38" y="8"/>
                    <a:pt x="38" y="8"/>
                  </a:cubicBezTo>
                  <a:cubicBezTo>
                    <a:pt x="39" y="9"/>
                    <a:pt x="40" y="9"/>
                    <a:pt x="40" y="9"/>
                  </a:cubicBezTo>
                  <a:cubicBezTo>
                    <a:pt x="40" y="9"/>
                    <a:pt x="40" y="9"/>
                    <a:pt x="39" y="9"/>
                  </a:cubicBezTo>
                  <a:cubicBezTo>
                    <a:pt x="39" y="9"/>
                    <a:pt x="38" y="9"/>
                    <a:pt x="38" y="9"/>
                  </a:cubicBezTo>
                  <a:cubicBezTo>
                    <a:pt x="37" y="9"/>
                    <a:pt x="37" y="9"/>
                    <a:pt x="36" y="9"/>
                  </a:cubicBezTo>
                  <a:cubicBezTo>
                    <a:pt x="36" y="9"/>
                    <a:pt x="36" y="9"/>
                    <a:pt x="36" y="9"/>
                  </a:cubicBezTo>
                  <a:cubicBezTo>
                    <a:pt x="36" y="9"/>
                    <a:pt x="35" y="9"/>
                    <a:pt x="35" y="9"/>
                  </a:cubicBezTo>
                  <a:cubicBezTo>
                    <a:pt x="35" y="9"/>
                    <a:pt x="35" y="9"/>
                    <a:pt x="35" y="9"/>
                  </a:cubicBezTo>
                  <a:cubicBezTo>
                    <a:pt x="35" y="9"/>
                    <a:pt x="34" y="9"/>
                    <a:pt x="34" y="9"/>
                  </a:cubicBezTo>
                  <a:cubicBezTo>
                    <a:pt x="34" y="9"/>
                    <a:pt x="33" y="9"/>
                    <a:pt x="33" y="10"/>
                  </a:cubicBezTo>
                  <a:cubicBezTo>
                    <a:pt x="32" y="10"/>
                    <a:pt x="30" y="11"/>
                    <a:pt x="29" y="12"/>
                  </a:cubicBezTo>
                  <a:cubicBezTo>
                    <a:pt x="29" y="12"/>
                    <a:pt x="29" y="12"/>
                    <a:pt x="28" y="13"/>
                  </a:cubicBezTo>
                  <a:cubicBezTo>
                    <a:pt x="28" y="13"/>
                    <a:pt x="28" y="13"/>
                    <a:pt x="28" y="13"/>
                  </a:cubicBezTo>
                  <a:cubicBezTo>
                    <a:pt x="27" y="14"/>
                    <a:pt x="27" y="15"/>
                    <a:pt x="26" y="15"/>
                  </a:cubicBezTo>
                  <a:cubicBezTo>
                    <a:pt x="26" y="17"/>
                    <a:pt x="25" y="18"/>
                    <a:pt x="25" y="20"/>
                  </a:cubicBezTo>
                  <a:cubicBezTo>
                    <a:pt x="25" y="19"/>
                    <a:pt x="25" y="18"/>
                    <a:pt x="25" y="17"/>
                  </a:cubicBezTo>
                  <a:cubicBezTo>
                    <a:pt x="25" y="17"/>
                    <a:pt x="26" y="16"/>
                    <a:pt x="26" y="15"/>
                  </a:cubicBezTo>
                  <a:cubicBezTo>
                    <a:pt x="26" y="14"/>
                    <a:pt x="27" y="14"/>
                    <a:pt x="27" y="13"/>
                  </a:cubicBezTo>
                  <a:cubicBezTo>
                    <a:pt x="27" y="13"/>
                    <a:pt x="28" y="13"/>
                    <a:pt x="28" y="12"/>
                  </a:cubicBezTo>
                  <a:cubicBezTo>
                    <a:pt x="28" y="12"/>
                    <a:pt x="29" y="12"/>
                    <a:pt x="29" y="12"/>
                  </a:cubicBezTo>
                  <a:cubicBezTo>
                    <a:pt x="30" y="11"/>
                    <a:pt x="30" y="11"/>
                    <a:pt x="31" y="10"/>
                  </a:cubicBezTo>
                  <a:cubicBezTo>
                    <a:pt x="32" y="10"/>
                    <a:pt x="32" y="9"/>
                    <a:pt x="33" y="9"/>
                  </a:cubicBezTo>
                  <a:cubicBezTo>
                    <a:pt x="33" y="9"/>
                    <a:pt x="34" y="9"/>
                    <a:pt x="34" y="9"/>
                  </a:cubicBezTo>
                  <a:cubicBezTo>
                    <a:pt x="34" y="9"/>
                    <a:pt x="34" y="9"/>
                    <a:pt x="34" y="9"/>
                  </a:cubicBezTo>
                  <a:cubicBezTo>
                    <a:pt x="33" y="9"/>
                    <a:pt x="32" y="9"/>
                    <a:pt x="30" y="9"/>
                  </a:cubicBezTo>
                  <a:cubicBezTo>
                    <a:pt x="30" y="9"/>
                    <a:pt x="30" y="9"/>
                    <a:pt x="30" y="9"/>
                  </a:cubicBezTo>
                  <a:cubicBezTo>
                    <a:pt x="29" y="9"/>
                    <a:pt x="29" y="9"/>
                    <a:pt x="29" y="9"/>
                  </a:cubicBezTo>
                  <a:cubicBezTo>
                    <a:pt x="28" y="9"/>
                    <a:pt x="27" y="10"/>
                    <a:pt x="27" y="10"/>
                  </a:cubicBezTo>
                  <a:cubicBezTo>
                    <a:pt x="27" y="11"/>
                    <a:pt x="27" y="11"/>
                    <a:pt x="27" y="11"/>
                  </a:cubicBezTo>
                  <a:cubicBezTo>
                    <a:pt x="26" y="11"/>
                    <a:pt x="26" y="11"/>
                    <a:pt x="26" y="11"/>
                  </a:cubicBezTo>
                  <a:cubicBezTo>
                    <a:pt x="26" y="11"/>
                    <a:pt x="26" y="11"/>
                    <a:pt x="26" y="11"/>
                  </a:cubicBezTo>
                  <a:cubicBezTo>
                    <a:pt x="25" y="12"/>
                    <a:pt x="25" y="12"/>
                    <a:pt x="25" y="12"/>
                  </a:cubicBezTo>
                  <a:cubicBezTo>
                    <a:pt x="24" y="13"/>
                    <a:pt x="24" y="13"/>
                    <a:pt x="23" y="14"/>
                  </a:cubicBezTo>
                  <a:cubicBezTo>
                    <a:pt x="22" y="15"/>
                    <a:pt x="21" y="16"/>
                    <a:pt x="19" y="17"/>
                  </a:cubicBezTo>
                  <a:cubicBezTo>
                    <a:pt x="18" y="18"/>
                    <a:pt x="18" y="18"/>
                    <a:pt x="17" y="18"/>
                  </a:cubicBezTo>
                  <a:cubicBezTo>
                    <a:pt x="16" y="19"/>
                    <a:pt x="15" y="19"/>
                    <a:pt x="14" y="19"/>
                  </a:cubicBezTo>
                  <a:cubicBezTo>
                    <a:pt x="15" y="18"/>
                    <a:pt x="16" y="18"/>
                    <a:pt x="17" y="1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2351"/>
            <p:cNvSpPr>
              <a:spLocks/>
            </p:cNvSpPr>
            <p:nvPr/>
          </p:nvSpPr>
          <p:spPr bwMode="auto">
            <a:xfrm>
              <a:off x="8280379" y="2433649"/>
              <a:ext cx="142876" cy="55563"/>
            </a:xfrm>
            <a:custGeom>
              <a:avLst/>
              <a:gdLst>
                <a:gd name="T0" fmla="*/ 0 w 38"/>
                <a:gd name="T1" fmla="*/ 14 h 15"/>
                <a:gd name="T2" fmla="*/ 20 w 38"/>
                <a:gd name="T3" fmla="*/ 10 h 15"/>
                <a:gd name="T4" fmla="*/ 29 w 38"/>
                <a:gd name="T5" fmla="*/ 5 h 15"/>
                <a:gd name="T6" fmla="*/ 38 w 38"/>
                <a:gd name="T7" fmla="*/ 0 h 15"/>
                <a:gd name="T8" fmla="*/ 30 w 38"/>
                <a:gd name="T9" fmla="*/ 12 h 15"/>
                <a:gd name="T10" fmla="*/ 17 w 38"/>
                <a:gd name="T11" fmla="*/ 15 h 15"/>
                <a:gd name="T12" fmla="*/ 0 w 38"/>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38" h="15">
                  <a:moveTo>
                    <a:pt x="0" y="14"/>
                  </a:moveTo>
                  <a:cubicBezTo>
                    <a:pt x="6" y="13"/>
                    <a:pt x="14" y="13"/>
                    <a:pt x="20" y="10"/>
                  </a:cubicBezTo>
                  <a:cubicBezTo>
                    <a:pt x="24" y="9"/>
                    <a:pt x="27" y="7"/>
                    <a:pt x="29" y="5"/>
                  </a:cubicBezTo>
                  <a:cubicBezTo>
                    <a:pt x="32" y="3"/>
                    <a:pt x="35" y="1"/>
                    <a:pt x="38" y="0"/>
                  </a:cubicBezTo>
                  <a:cubicBezTo>
                    <a:pt x="35" y="4"/>
                    <a:pt x="33" y="8"/>
                    <a:pt x="30" y="12"/>
                  </a:cubicBezTo>
                  <a:cubicBezTo>
                    <a:pt x="26" y="14"/>
                    <a:pt x="20" y="15"/>
                    <a:pt x="17" y="15"/>
                  </a:cubicBezTo>
                  <a:cubicBezTo>
                    <a:pt x="11" y="15"/>
                    <a:pt x="5" y="14"/>
                    <a:pt x="0"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66" name="Picture 2352"/>
            <p:cNvPicPr>
              <a:picLocks noChangeAspect="1" noChangeArrowheads="1"/>
            </p:cNvPicPr>
            <p:nvPr/>
          </p:nvPicPr>
          <p:blipFill>
            <a:blip r:embed="rId108" cstate="screen">
              <a:extLst>
                <a:ext uri="{28A0092B-C50C-407E-A947-70E740481C1C}">
                  <a14:useLocalDpi xmlns:a14="http://schemas.microsoft.com/office/drawing/2010/main"/>
                </a:ext>
              </a:extLst>
            </a:blip>
            <a:srcRect/>
            <a:stretch>
              <a:fillRect/>
            </a:stretch>
          </p:blipFill>
          <p:spPr bwMode="auto">
            <a:xfrm>
              <a:off x="8102578" y="2339985"/>
              <a:ext cx="349252" cy="247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7" name="Picture 2353"/>
            <p:cNvPicPr>
              <a:picLocks noChangeAspect="1" noChangeArrowheads="1"/>
            </p:cNvPicPr>
            <p:nvPr/>
          </p:nvPicPr>
          <p:blipFill>
            <a:blip r:embed="rId109" cstate="screen">
              <a:extLst>
                <a:ext uri="{28A0092B-C50C-407E-A947-70E740481C1C}">
                  <a14:useLocalDpi xmlns:a14="http://schemas.microsoft.com/office/drawing/2010/main"/>
                </a:ext>
              </a:extLst>
            </a:blip>
            <a:srcRect/>
            <a:stretch>
              <a:fillRect/>
            </a:stretch>
          </p:blipFill>
          <p:spPr bwMode="auto">
            <a:xfrm>
              <a:off x="8161316" y="2349510"/>
              <a:ext cx="101601" cy="179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 name="Freeform 2354"/>
            <p:cNvSpPr>
              <a:spLocks/>
            </p:cNvSpPr>
            <p:nvPr/>
          </p:nvSpPr>
          <p:spPr bwMode="auto">
            <a:xfrm>
              <a:off x="8245454" y="2362211"/>
              <a:ext cx="123826" cy="127001"/>
            </a:xfrm>
            <a:custGeom>
              <a:avLst/>
              <a:gdLst>
                <a:gd name="T0" fmla="*/ 11 w 33"/>
                <a:gd name="T1" fmla="*/ 16 h 34"/>
                <a:gd name="T2" fmla="*/ 6 w 33"/>
                <a:gd name="T3" fmla="*/ 28 h 34"/>
                <a:gd name="T4" fmla="*/ 0 w 33"/>
                <a:gd name="T5" fmla="*/ 34 h 34"/>
                <a:gd name="T6" fmla="*/ 5 w 33"/>
                <a:gd name="T7" fmla="*/ 22 h 34"/>
                <a:gd name="T8" fmla="*/ 8 w 33"/>
                <a:gd name="T9" fmla="*/ 9 h 34"/>
                <a:gd name="T10" fmla="*/ 17 w 33"/>
                <a:gd name="T11" fmla="*/ 0 h 34"/>
                <a:gd name="T12" fmla="*/ 19 w 33"/>
                <a:gd name="T13" fmla="*/ 0 h 34"/>
                <a:gd name="T14" fmla="*/ 33 w 33"/>
                <a:gd name="T15" fmla="*/ 4 h 34"/>
                <a:gd name="T16" fmla="*/ 26 w 33"/>
                <a:gd name="T17" fmla="*/ 4 h 34"/>
                <a:gd name="T18" fmla="*/ 11 w 33"/>
                <a:gd name="T19"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4">
                  <a:moveTo>
                    <a:pt x="11" y="16"/>
                  </a:moveTo>
                  <a:cubicBezTo>
                    <a:pt x="10" y="19"/>
                    <a:pt x="7" y="25"/>
                    <a:pt x="6" y="28"/>
                  </a:cubicBezTo>
                  <a:cubicBezTo>
                    <a:pt x="4" y="30"/>
                    <a:pt x="0" y="34"/>
                    <a:pt x="0" y="34"/>
                  </a:cubicBezTo>
                  <a:cubicBezTo>
                    <a:pt x="3" y="30"/>
                    <a:pt x="4" y="26"/>
                    <a:pt x="5" y="22"/>
                  </a:cubicBezTo>
                  <a:cubicBezTo>
                    <a:pt x="6" y="18"/>
                    <a:pt x="6" y="13"/>
                    <a:pt x="8" y="9"/>
                  </a:cubicBezTo>
                  <a:cubicBezTo>
                    <a:pt x="9" y="4"/>
                    <a:pt x="13" y="2"/>
                    <a:pt x="17" y="0"/>
                  </a:cubicBezTo>
                  <a:cubicBezTo>
                    <a:pt x="17" y="0"/>
                    <a:pt x="18" y="0"/>
                    <a:pt x="19" y="0"/>
                  </a:cubicBezTo>
                  <a:cubicBezTo>
                    <a:pt x="23" y="1"/>
                    <a:pt x="28" y="2"/>
                    <a:pt x="33" y="4"/>
                  </a:cubicBezTo>
                  <a:cubicBezTo>
                    <a:pt x="30" y="4"/>
                    <a:pt x="28" y="4"/>
                    <a:pt x="26" y="4"/>
                  </a:cubicBezTo>
                  <a:cubicBezTo>
                    <a:pt x="17" y="7"/>
                    <a:pt x="12" y="12"/>
                    <a:pt x="11"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2355"/>
            <p:cNvSpPr>
              <a:spLocks/>
            </p:cNvSpPr>
            <p:nvPr/>
          </p:nvSpPr>
          <p:spPr bwMode="auto">
            <a:xfrm>
              <a:off x="8181953" y="2392373"/>
              <a:ext cx="244476" cy="134938"/>
            </a:xfrm>
            <a:custGeom>
              <a:avLst/>
              <a:gdLst>
                <a:gd name="T0" fmla="*/ 30 w 65"/>
                <a:gd name="T1" fmla="*/ 6 h 36"/>
                <a:gd name="T2" fmla="*/ 24 w 65"/>
                <a:gd name="T3" fmla="*/ 19 h 36"/>
                <a:gd name="T4" fmla="*/ 23 w 65"/>
                <a:gd name="T5" fmla="*/ 22 h 36"/>
                <a:gd name="T6" fmla="*/ 22 w 65"/>
                <a:gd name="T7" fmla="*/ 23 h 36"/>
                <a:gd name="T8" fmla="*/ 24 w 65"/>
                <a:gd name="T9" fmla="*/ 23 h 36"/>
                <a:gd name="T10" fmla="*/ 27 w 65"/>
                <a:gd name="T11" fmla="*/ 19 h 36"/>
                <a:gd name="T12" fmla="*/ 34 w 65"/>
                <a:gd name="T13" fmla="*/ 14 h 36"/>
                <a:gd name="T14" fmla="*/ 39 w 65"/>
                <a:gd name="T15" fmla="*/ 9 h 36"/>
                <a:gd name="T16" fmla="*/ 45 w 65"/>
                <a:gd name="T17" fmla="*/ 4 h 36"/>
                <a:gd name="T18" fmla="*/ 50 w 65"/>
                <a:gd name="T19" fmla="*/ 3 h 36"/>
                <a:gd name="T20" fmla="*/ 41 w 65"/>
                <a:gd name="T21" fmla="*/ 8 h 36"/>
                <a:gd name="T22" fmla="*/ 37 w 65"/>
                <a:gd name="T23" fmla="*/ 12 h 36"/>
                <a:gd name="T24" fmla="*/ 47 w 65"/>
                <a:gd name="T25" fmla="*/ 8 h 36"/>
                <a:gd name="T26" fmla="*/ 61 w 65"/>
                <a:gd name="T27" fmla="*/ 5 h 36"/>
                <a:gd name="T28" fmla="*/ 63 w 65"/>
                <a:gd name="T29" fmla="*/ 5 h 36"/>
                <a:gd name="T30" fmla="*/ 56 w 65"/>
                <a:gd name="T31" fmla="*/ 7 h 36"/>
                <a:gd name="T32" fmla="*/ 32 w 65"/>
                <a:gd name="T33" fmla="*/ 18 h 36"/>
                <a:gd name="T34" fmla="*/ 27 w 65"/>
                <a:gd name="T35" fmla="*/ 22 h 36"/>
                <a:gd name="T36" fmla="*/ 25 w 65"/>
                <a:gd name="T37" fmla="*/ 24 h 36"/>
                <a:gd name="T38" fmla="*/ 28 w 65"/>
                <a:gd name="T39" fmla="*/ 23 h 36"/>
                <a:gd name="T40" fmla="*/ 40 w 65"/>
                <a:gd name="T41" fmla="*/ 23 h 36"/>
                <a:gd name="T42" fmla="*/ 45 w 65"/>
                <a:gd name="T43" fmla="*/ 21 h 36"/>
                <a:gd name="T44" fmla="*/ 54 w 65"/>
                <a:gd name="T45" fmla="*/ 17 h 36"/>
                <a:gd name="T46" fmla="*/ 54 w 65"/>
                <a:gd name="T47" fmla="*/ 17 h 36"/>
                <a:gd name="T48" fmla="*/ 45 w 65"/>
                <a:gd name="T49" fmla="*/ 22 h 36"/>
                <a:gd name="T50" fmla="*/ 40 w 65"/>
                <a:gd name="T51" fmla="*/ 23 h 36"/>
                <a:gd name="T52" fmla="*/ 26 w 65"/>
                <a:gd name="T53" fmla="*/ 25 h 36"/>
                <a:gd name="T54" fmla="*/ 22 w 65"/>
                <a:gd name="T55" fmla="*/ 26 h 36"/>
                <a:gd name="T56" fmla="*/ 14 w 65"/>
                <a:gd name="T57" fmla="*/ 31 h 36"/>
                <a:gd name="T58" fmla="*/ 17 w 65"/>
                <a:gd name="T59" fmla="*/ 32 h 36"/>
                <a:gd name="T60" fmla="*/ 22 w 65"/>
                <a:gd name="T61" fmla="*/ 34 h 36"/>
                <a:gd name="T62" fmla="*/ 34 w 65"/>
                <a:gd name="T63" fmla="*/ 35 h 36"/>
                <a:gd name="T64" fmla="*/ 42 w 65"/>
                <a:gd name="T65" fmla="*/ 33 h 36"/>
                <a:gd name="T66" fmla="*/ 35 w 65"/>
                <a:gd name="T67" fmla="*/ 35 h 36"/>
                <a:gd name="T68" fmla="*/ 22 w 65"/>
                <a:gd name="T69" fmla="*/ 35 h 36"/>
                <a:gd name="T70" fmla="*/ 17 w 65"/>
                <a:gd name="T71" fmla="*/ 34 h 36"/>
                <a:gd name="T72" fmla="*/ 14 w 65"/>
                <a:gd name="T73" fmla="*/ 33 h 36"/>
                <a:gd name="T74" fmla="*/ 9 w 65"/>
                <a:gd name="T75" fmla="*/ 33 h 36"/>
                <a:gd name="T76" fmla="*/ 6 w 65"/>
                <a:gd name="T77" fmla="*/ 34 h 36"/>
                <a:gd name="T78" fmla="*/ 5 w 65"/>
                <a:gd name="T79" fmla="*/ 34 h 36"/>
                <a:gd name="T80" fmla="*/ 2 w 65"/>
                <a:gd name="T81" fmla="*/ 34 h 36"/>
                <a:gd name="T82" fmla="*/ 8 w 65"/>
                <a:gd name="T83" fmla="*/ 32 h 36"/>
                <a:gd name="T84" fmla="*/ 9 w 65"/>
                <a:gd name="T85" fmla="*/ 31 h 36"/>
                <a:gd name="T86" fmla="*/ 10 w 65"/>
                <a:gd name="T87" fmla="*/ 30 h 36"/>
                <a:gd name="T88" fmla="*/ 16 w 65"/>
                <a:gd name="T89" fmla="*/ 22 h 36"/>
                <a:gd name="T90" fmla="*/ 18 w 65"/>
                <a:gd name="T91" fmla="*/ 18 h 36"/>
                <a:gd name="T92" fmla="*/ 18 w 65"/>
                <a:gd name="T93" fmla="*/ 6 h 36"/>
                <a:gd name="T94" fmla="*/ 19 w 65"/>
                <a:gd name="T95" fmla="*/ 14 h 36"/>
                <a:gd name="T96" fmla="*/ 18 w 65"/>
                <a:gd name="T97" fmla="*/ 20 h 36"/>
                <a:gd name="T98" fmla="*/ 15 w 65"/>
                <a:gd name="T99" fmla="*/ 26 h 36"/>
                <a:gd name="T100" fmla="*/ 11 w 65"/>
                <a:gd name="T101" fmla="*/ 31 h 36"/>
                <a:gd name="T102" fmla="*/ 17 w 65"/>
                <a:gd name="T103" fmla="*/ 28 h 36"/>
                <a:gd name="T104" fmla="*/ 19 w 65"/>
                <a:gd name="T105" fmla="*/ 26 h 36"/>
                <a:gd name="T106" fmla="*/ 22 w 65"/>
                <a:gd name="T107" fmla="*/ 22 h 36"/>
                <a:gd name="T108" fmla="*/ 22 w 65"/>
                <a:gd name="T109" fmla="*/ 20 h 36"/>
                <a:gd name="T110" fmla="*/ 25 w 65"/>
                <a:gd name="T111" fmla="*/ 14 h 36"/>
                <a:gd name="T112" fmla="*/ 31 w 65"/>
                <a:gd name="T113" fmla="*/ 2 h 36"/>
                <a:gd name="T114" fmla="*/ 32 w 65"/>
                <a:gd name="T11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 h="36">
                  <a:moveTo>
                    <a:pt x="32" y="3"/>
                  </a:moveTo>
                  <a:cubicBezTo>
                    <a:pt x="31" y="4"/>
                    <a:pt x="30" y="5"/>
                    <a:pt x="30" y="6"/>
                  </a:cubicBezTo>
                  <a:cubicBezTo>
                    <a:pt x="28" y="9"/>
                    <a:pt x="27" y="12"/>
                    <a:pt x="26" y="14"/>
                  </a:cubicBezTo>
                  <a:cubicBezTo>
                    <a:pt x="25" y="16"/>
                    <a:pt x="25" y="17"/>
                    <a:pt x="24" y="19"/>
                  </a:cubicBezTo>
                  <a:cubicBezTo>
                    <a:pt x="24" y="19"/>
                    <a:pt x="24" y="20"/>
                    <a:pt x="23" y="21"/>
                  </a:cubicBezTo>
                  <a:cubicBezTo>
                    <a:pt x="23" y="22"/>
                    <a:pt x="23" y="22"/>
                    <a:pt x="23" y="22"/>
                  </a:cubicBezTo>
                  <a:cubicBezTo>
                    <a:pt x="23" y="22"/>
                    <a:pt x="23" y="22"/>
                    <a:pt x="23" y="22"/>
                  </a:cubicBezTo>
                  <a:cubicBezTo>
                    <a:pt x="22" y="23"/>
                    <a:pt x="22" y="23"/>
                    <a:pt x="22" y="23"/>
                  </a:cubicBezTo>
                  <a:cubicBezTo>
                    <a:pt x="22" y="24"/>
                    <a:pt x="22" y="24"/>
                    <a:pt x="21" y="25"/>
                  </a:cubicBezTo>
                  <a:cubicBezTo>
                    <a:pt x="22" y="24"/>
                    <a:pt x="23" y="23"/>
                    <a:pt x="24" y="23"/>
                  </a:cubicBezTo>
                  <a:cubicBezTo>
                    <a:pt x="25" y="22"/>
                    <a:pt x="25" y="22"/>
                    <a:pt x="26" y="21"/>
                  </a:cubicBezTo>
                  <a:cubicBezTo>
                    <a:pt x="26" y="20"/>
                    <a:pt x="27" y="20"/>
                    <a:pt x="27" y="19"/>
                  </a:cubicBezTo>
                  <a:cubicBezTo>
                    <a:pt x="29" y="18"/>
                    <a:pt x="30" y="17"/>
                    <a:pt x="31" y="16"/>
                  </a:cubicBezTo>
                  <a:cubicBezTo>
                    <a:pt x="32" y="16"/>
                    <a:pt x="33" y="15"/>
                    <a:pt x="34" y="14"/>
                  </a:cubicBezTo>
                  <a:cubicBezTo>
                    <a:pt x="35" y="13"/>
                    <a:pt x="36" y="12"/>
                    <a:pt x="37" y="11"/>
                  </a:cubicBezTo>
                  <a:cubicBezTo>
                    <a:pt x="37" y="10"/>
                    <a:pt x="38" y="10"/>
                    <a:pt x="39" y="9"/>
                  </a:cubicBezTo>
                  <a:cubicBezTo>
                    <a:pt x="39" y="9"/>
                    <a:pt x="40" y="8"/>
                    <a:pt x="41" y="8"/>
                  </a:cubicBezTo>
                  <a:cubicBezTo>
                    <a:pt x="42" y="6"/>
                    <a:pt x="43" y="5"/>
                    <a:pt x="45" y="4"/>
                  </a:cubicBezTo>
                  <a:cubicBezTo>
                    <a:pt x="46" y="4"/>
                    <a:pt x="47" y="4"/>
                    <a:pt x="47" y="3"/>
                  </a:cubicBezTo>
                  <a:cubicBezTo>
                    <a:pt x="48" y="3"/>
                    <a:pt x="49" y="3"/>
                    <a:pt x="50" y="3"/>
                  </a:cubicBezTo>
                  <a:cubicBezTo>
                    <a:pt x="48" y="3"/>
                    <a:pt x="47" y="4"/>
                    <a:pt x="45" y="5"/>
                  </a:cubicBezTo>
                  <a:cubicBezTo>
                    <a:pt x="44" y="6"/>
                    <a:pt x="43" y="7"/>
                    <a:pt x="41" y="8"/>
                  </a:cubicBezTo>
                  <a:cubicBezTo>
                    <a:pt x="41" y="9"/>
                    <a:pt x="40" y="9"/>
                    <a:pt x="39" y="10"/>
                  </a:cubicBezTo>
                  <a:cubicBezTo>
                    <a:pt x="39" y="10"/>
                    <a:pt x="38" y="11"/>
                    <a:pt x="37" y="12"/>
                  </a:cubicBezTo>
                  <a:cubicBezTo>
                    <a:pt x="37" y="12"/>
                    <a:pt x="37" y="12"/>
                    <a:pt x="37" y="13"/>
                  </a:cubicBezTo>
                  <a:cubicBezTo>
                    <a:pt x="40" y="11"/>
                    <a:pt x="44" y="9"/>
                    <a:pt x="47" y="8"/>
                  </a:cubicBezTo>
                  <a:cubicBezTo>
                    <a:pt x="50" y="7"/>
                    <a:pt x="53" y="6"/>
                    <a:pt x="56" y="5"/>
                  </a:cubicBezTo>
                  <a:cubicBezTo>
                    <a:pt x="58" y="5"/>
                    <a:pt x="59" y="5"/>
                    <a:pt x="61" y="5"/>
                  </a:cubicBezTo>
                  <a:cubicBezTo>
                    <a:pt x="62" y="5"/>
                    <a:pt x="64" y="5"/>
                    <a:pt x="65" y="5"/>
                  </a:cubicBezTo>
                  <a:cubicBezTo>
                    <a:pt x="64" y="5"/>
                    <a:pt x="64" y="5"/>
                    <a:pt x="63" y="5"/>
                  </a:cubicBezTo>
                  <a:cubicBezTo>
                    <a:pt x="62" y="5"/>
                    <a:pt x="61" y="6"/>
                    <a:pt x="61" y="6"/>
                  </a:cubicBezTo>
                  <a:cubicBezTo>
                    <a:pt x="59" y="6"/>
                    <a:pt x="58" y="6"/>
                    <a:pt x="56" y="7"/>
                  </a:cubicBezTo>
                  <a:cubicBezTo>
                    <a:pt x="53" y="8"/>
                    <a:pt x="51" y="8"/>
                    <a:pt x="48" y="9"/>
                  </a:cubicBezTo>
                  <a:cubicBezTo>
                    <a:pt x="42" y="11"/>
                    <a:pt x="37" y="14"/>
                    <a:pt x="32" y="18"/>
                  </a:cubicBezTo>
                  <a:cubicBezTo>
                    <a:pt x="31" y="19"/>
                    <a:pt x="30" y="20"/>
                    <a:pt x="28" y="21"/>
                  </a:cubicBezTo>
                  <a:cubicBezTo>
                    <a:pt x="28" y="21"/>
                    <a:pt x="27" y="22"/>
                    <a:pt x="27" y="22"/>
                  </a:cubicBezTo>
                  <a:cubicBezTo>
                    <a:pt x="26" y="23"/>
                    <a:pt x="26" y="23"/>
                    <a:pt x="25" y="24"/>
                  </a:cubicBezTo>
                  <a:cubicBezTo>
                    <a:pt x="25" y="24"/>
                    <a:pt x="25" y="24"/>
                    <a:pt x="25" y="24"/>
                  </a:cubicBezTo>
                  <a:cubicBezTo>
                    <a:pt x="25" y="24"/>
                    <a:pt x="25" y="24"/>
                    <a:pt x="25" y="24"/>
                  </a:cubicBezTo>
                  <a:cubicBezTo>
                    <a:pt x="26" y="24"/>
                    <a:pt x="27" y="23"/>
                    <a:pt x="28" y="23"/>
                  </a:cubicBezTo>
                  <a:cubicBezTo>
                    <a:pt x="29" y="23"/>
                    <a:pt x="29" y="23"/>
                    <a:pt x="30" y="23"/>
                  </a:cubicBezTo>
                  <a:cubicBezTo>
                    <a:pt x="34" y="23"/>
                    <a:pt x="37" y="23"/>
                    <a:pt x="40" y="23"/>
                  </a:cubicBezTo>
                  <a:cubicBezTo>
                    <a:pt x="41" y="22"/>
                    <a:pt x="42" y="22"/>
                    <a:pt x="43" y="22"/>
                  </a:cubicBezTo>
                  <a:cubicBezTo>
                    <a:pt x="43" y="22"/>
                    <a:pt x="44" y="21"/>
                    <a:pt x="45" y="21"/>
                  </a:cubicBezTo>
                  <a:cubicBezTo>
                    <a:pt x="47" y="21"/>
                    <a:pt x="48" y="20"/>
                    <a:pt x="50" y="19"/>
                  </a:cubicBezTo>
                  <a:cubicBezTo>
                    <a:pt x="51" y="18"/>
                    <a:pt x="52" y="17"/>
                    <a:pt x="54" y="17"/>
                  </a:cubicBezTo>
                  <a:cubicBezTo>
                    <a:pt x="55" y="16"/>
                    <a:pt x="57" y="15"/>
                    <a:pt x="58" y="14"/>
                  </a:cubicBezTo>
                  <a:cubicBezTo>
                    <a:pt x="57" y="15"/>
                    <a:pt x="55" y="16"/>
                    <a:pt x="54" y="17"/>
                  </a:cubicBezTo>
                  <a:cubicBezTo>
                    <a:pt x="53" y="18"/>
                    <a:pt x="51" y="19"/>
                    <a:pt x="50" y="19"/>
                  </a:cubicBezTo>
                  <a:cubicBezTo>
                    <a:pt x="48" y="20"/>
                    <a:pt x="47" y="21"/>
                    <a:pt x="45" y="22"/>
                  </a:cubicBezTo>
                  <a:cubicBezTo>
                    <a:pt x="45" y="22"/>
                    <a:pt x="44" y="22"/>
                    <a:pt x="43" y="23"/>
                  </a:cubicBezTo>
                  <a:cubicBezTo>
                    <a:pt x="42" y="23"/>
                    <a:pt x="41" y="23"/>
                    <a:pt x="40" y="23"/>
                  </a:cubicBezTo>
                  <a:cubicBezTo>
                    <a:pt x="37" y="24"/>
                    <a:pt x="34" y="24"/>
                    <a:pt x="30" y="24"/>
                  </a:cubicBezTo>
                  <a:cubicBezTo>
                    <a:pt x="29" y="24"/>
                    <a:pt x="27" y="24"/>
                    <a:pt x="26" y="25"/>
                  </a:cubicBezTo>
                  <a:cubicBezTo>
                    <a:pt x="25" y="25"/>
                    <a:pt x="24" y="25"/>
                    <a:pt x="23" y="26"/>
                  </a:cubicBezTo>
                  <a:cubicBezTo>
                    <a:pt x="23" y="26"/>
                    <a:pt x="23" y="26"/>
                    <a:pt x="22" y="26"/>
                  </a:cubicBezTo>
                  <a:cubicBezTo>
                    <a:pt x="21" y="27"/>
                    <a:pt x="19" y="28"/>
                    <a:pt x="18" y="29"/>
                  </a:cubicBezTo>
                  <a:cubicBezTo>
                    <a:pt x="17" y="30"/>
                    <a:pt x="15" y="31"/>
                    <a:pt x="14" y="31"/>
                  </a:cubicBezTo>
                  <a:cubicBezTo>
                    <a:pt x="14" y="31"/>
                    <a:pt x="14" y="31"/>
                    <a:pt x="15" y="32"/>
                  </a:cubicBezTo>
                  <a:cubicBezTo>
                    <a:pt x="15" y="32"/>
                    <a:pt x="16" y="32"/>
                    <a:pt x="17" y="32"/>
                  </a:cubicBezTo>
                  <a:cubicBezTo>
                    <a:pt x="17" y="33"/>
                    <a:pt x="18" y="33"/>
                    <a:pt x="18" y="33"/>
                  </a:cubicBezTo>
                  <a:cubicBezTo>
                    <a:pt x="20" y="34"/>
                    <a:pt x="21" y="34"/>
                    <a:pt x="22" y="34"/>
                  </a:cubicBezTo>
                  <a:cubicBezTo>
                    <a:pt x="24" y="35"/>
                    <a:pt x="25" y="35"/>
                    <a:pt x="26" y="35"/>
                  </a:cubicBezTo>
                  <a:cubicBezTo>
                    <a:pt x="29" y="35"/>
                    <a:pt x="32" y="35"/>
                    <a:pt x="34" y="35"/>
                  </a:cubicBezTo>
                  <a:cubicBezTo>
                    <a:pt x="36" y="35"/>
                    <a:pt x="37" y="34"/>
                    <a:pt x="38" y="34"/>
                  </a:cubicBezTo>
                  <a:cubicBezTo>
                    <a:pt x="40" y="34"/>
                    <a:pt x="41" y="33"/>
                    <a:pt x="42" y="33"/>
                  </a:cubicBezTo>
                  <a:cubicBezTo>
                    <a:pt x="41" y="33"/>
                    <a:pt x="40" y="34"/>
                    <a:pt x="39" y="34"/>
                  </a:cubicBezTo>
                  <a:cubicBezTo>
                    <a:pt x="37" y="35"/>
                    <a:pt x="36" y="35"/>
                    <a:pt x="35" y="35"/>
                  </a:cubicBezTo>
                  <a:cubicBezTo>
                    <a:pt x="32" y="36"/>
                    <a:pt x="29" y="36"/>
                    <a:pt x="26" y="36"/>
                  </a:cubicBezTo>
                  <a:cubicBezTo>
                    <a:pt x="25" y="36"/>
                    <a:pt x="23" y="35"/>
                    <a:pt x="22" y="35"/>
                  </a:cubicBezTo>
                  <a:cubicBezTo>
                    <a:pt x="21" y="35"/>
                    <a:pt x="19" y="35"/>
                    <a:pt x="18" y="34"/>
                  </a:cubicBezTo>
                  <a:cubicBezTo>
                    <a:pt x="18" y="34"/>
                    <a:pt x="17" y="34"/>
                    <a:pt x="17" y="34"/>
                  </a:cubicBezTo>
                  <a:cubicBezTo>
                    <a:pt x="17" y="34"/>
                    <a:pt x="16" y="33"/>
                    <a:pt x="16" y="33"/>
                  </a:cubicBezTo>
                  <a:cubicBezTo>
                    <a:pt x="16" y="33"/>
                    <a:pt x="15" y="33"/>
                    <a:pt x="14" y="33"/>
                  </a:cubicBezTo>
                  <a:cubicBezTo>
                    <a:pt x="14" y="32"/>
                    <a:pt x="13" y="32"/>
                    <a:pt x="12" y="32"/>
                  </a:cubicBezTo>
                  <a:cubicBezTo>
                    <a:pt x="11" y="32"/>
                    <a:pt x="10" y="33"/>
                    <a:pt x="9" y="33"/>
                  </a:cubicBezTo>
                  <a:cubicBezTo>
                    <a:pt x="8" y="33"/>
                    <a:pt x="7" y="34"/>
                    <a:pt x="6" y="34"/>
                  </a:cubicBezTo>
                  <a:cubicBezTo>
                    <a:pt x="6" y="34"/>
                    <a:pt x="6" y="34"/>
                    <a:pt x="6" y="34"/>
                  </a:cubicBezTo>
                  <a:cubicBezTo>
                    <a:pt x="6" y="34"/>
                    <a:pt x="6" y="34"/>
                    <a:pt x="6" y="34"/>
                  </a:cubicBezTo>
                  <a:cubicBezTo>
                    <a:pt x="5" y="34"/>
                    <a:pt x="5" y="34"/>
                    <a:pt x="5" y="34"/>
                  </a:cubicBezTo>
                  <a:cubicBezTo>
                    <a:pt x="3" y="34"/>
                    <a:pt x="2" y="35"/>
                    <a:pt x="0" y="35"/>
                  </a:cubicBezTo>
                  <a:cubicBezTo>
                    <a:pt x="1" y="35"/>
                    <a:pt x="2" y="34"/>
                    <a:pt x="2" y="34"/>
                  </a:cubicBezTo>
                  <a:cubicBezTo>
                    <a:pt x="3" y="34"/>
                    <a:pt x="4" y="34"/>
                    <a:pt x="5" y="33"/>
                  </a:cubicBezTo>
                  <a:cubicBezTo>
                    <a:pt x="6" y="33"/>
                    <a:pt x="7" y="33"/>
                    <a:pt x="8" y="32"/>
                  </a:cubicBezTo>
                  <a:cubicBezTo>
                    <a:pt x="8" y="32"/>
                    <a:pt x="8" y="32"/>
                    <a:pt x="8" y="32"/>
                  </a:cubicBezTo>
                  <a:cubicBezTo>
                    <a:pt x="8" y="32"/>
                    <a:pt x="9" y="32"/>
                    <a:pt x="9" y="31"/>
                  </a:cubicBezTo>
                  <a:cubicBezTo>
                    <a:pt x="9" y="31"/>
                    <a:pt x="9" y="31"/>
                    <a:pt x="10" y="31"/>
                  </a:cubicBezTo>
                  <a:cubicBezTo>
                    <a:pt x="10" y="31"/>
                    <a:pt x="10" y="30"/>
                    <a:pt x="10" y="30"/>
                  </a:cubicBezTo>
                  <a:cubicBezTo>
                    <a:pt x="11" y="30"/>
                    <a:pt x="11" y="29"/>
                    <a:pt x="12" y="29"/>
                  </a:cubicBezTo>
                  <a:cubicBezTo>
                    <a:pt x="14" y="27"/>
                    <a:pt x="15" y="24"/>
                    <a:pt x="16" y="22"/>
                  </a:cubicBezTo>
                  <a:cubicBezTo>
                    <a:pt x="17" y="21"/>
                    <a:pt x="17" y="21"/>
                    <a:pt x="17" y="20"/>
                  </a:cubicBezTo>
                  <a:cubicBezTo>
                    <a:pt x="18" y="19"/>
                    <a:pt x="18" y="19"/>
                    <a:pt x="18" y="18"/>
                  </a:cubicBezTo>
                  <a:cubicBezTo>
                    <a:pt x="18" y="17"/>
                    <a:pt x="18" y="16"/>
                    <a:pt x="19" y="14"/>
                  </a:cubicBezTo>
                  <a:cubicBezTo>
                    <a:pt x="19" y="11"/>
                    <a:pt x="18" y="9"/>
                    <a:pt x="18" y="6"/>
                  </a:cubicBezTo>
                  <a:cubicBezTo>
                    <a:pt x="18" y="7"/>
                    <a:pt x="18" y="9"/>
                    <a:pt x="18" y="10"/>
                  </a:cubicBezTo>
                  <a:cubicBezTo>
                    <a:pt x="19" y="11"/>
                    <a:pt x="19" y="13"/>
                    <a:pt x="19" y="14"/>
                  </a:cubicBezTo>
                  <a:cubicBezTo>
                    <a:pt x="19" y="16"/>
                    <a:pt x="19" y="17"/>
                    <a:pt x="19" y="18"/>
                  </a:cubicBezTo>
                  <a:cubicBezTo>
                    <a:pt x="18" y="19"/>
                    <a:pt x="18" y="20"/>
                    <a:pt x="18" y="20"/>
                  </a:cubicBezTo>
                  <a:cubicBezTo>
                    <a:pt x="18" y="21"/>
                    <a:pt x="17" y="22"/>
                    <a:pt x="17" y="22"/>
                  </a:cubicBezTo>
                  <a:cubicBezTo>
                    <a:pt x="16" y="23"/>
                    <a:pt x="16" y="25"/>
                    <a:pt x="15" y="26"/>
                  </a:cubicBezTo>
                  <a:cubicBezTo>
                    <a:pt x="14" y="27"/>
                    <a:pt x="13" y="28"/>
                    <a:pt x="13" y="29"/>
                  </a:cubicBezTo>
                  <a:cubicBezTo>
                    <a:pt x="12" y="30"/>
                    <a:pt x="12" y="30"/>
                    <a:pt x="11" y="31"/>
                  </a:cubicBezTo>
                  <a:cubicBezTo>
                    <a:pt x="11" y="31"/>
                    <a:pt x="11" y="31"/>
                    <a:pt x="11" y="31"/>
                  </a:cubicBezTo>
                  <a:cubicBezTo>
                    <a:pt x="13" y="30"/>
                    <a:pt x="15" y="29"/>
                    <a:pt x="17" y="28"/>
                  </a:cubicBezTo>
                  <a:cubicBezTo>
                    <a:pt x="17" y="28"/>
                    <a:pt x="18" y="27"/>
                    <a:pt x="18" y="27"/>
                  </a:cubicBezTo>
                  <a:cubicBezTo>
                    <a:pt x="19" y="27"/>
                    <a:pt x="19" y="26"/>
                    <a:pt x="19" y="26"/>
                  </a:cubicBezTo>
                  <a:cubicBezTo>
                    <a:pt x="20" y="25"/>
                    <a:pt x="21" y="24"/>
                    <a:pt x="21" y="22"/>
                  </a:cubicBezTo>
                  <a:cubicBezTo>
                    <a:pt x="22" y="22"/>
                    <a:pt x="22" y="22"/>
                    <a:pt x="22" y="22"/>
                  </a:cubicBezTo>
                  <a:cubicBezTo>
                    <a:pt x="22" y="22"/>
                    <a:pt x="22" y="22"/>
                    <a:pt x="22" y="21"/>
                  </a:cubicBezTo>
                  <a:cubicBezTo>
                    <a:pt x="22" y="20"/>
                    <a:pt x="22" y="20"/>
                    <a:pt x="22" y="20"/>
                  </a:cubicBezTo>
                  <a:cubicBezTo>
                    <a:pt x="23" y="20"/>
                    <a:pt x="23" y="19"/>
                    <a:pt x="23" y="18"/>
                  </a:cubicBezTo>
                  <a:cubicBezTo>
                    <a:pt x="24" y="17"/>
                    <a:pt x="24" y="15"/>
                    <a:pt x="25" y="14"/>
                  </a:cubicBezTo>
                  <a:cubicBezTo>
                    <a:pt x="26" y="11"/>
                    <a:pt x="27" y="8"/>
                    <a:pt x="29" y="6"/>
                  </a:cubicBezTo>
                  <a:cubicBezTo>
                    <a:pt x="29" y="5"/>
                    <a:pt x="30" y="3"/>
                    <a:pt x="31" y="2"/>
                  </a:cubicBezTo>
                  <a:cubicBezTo>
                    <a:pt x="33" y="1"/>
                    <a:pt x="34" y="0"/>
                    <a:pt x="35" y="0"/>
                  </a:cubicBezTo>
                  <a:cubicBezTo>
                    <a:pt x="34" y="1"/>
                    <a:pt x="33" y="2"/>
                    <a:pt x="32" y="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2356"/>
            <p:cNvSpPr>
              <a:spLocks/>
            </p:cNvSpPr>
            <p:nvPr/>
          </p:nvSpPr>
          <p:spPr bwMode="auto">
            <a:xfrm>
              <a:off x="8107340" y="2433649"/>
              <a:ext cx="30163" cy="41275"/>
            </a:xfrm>
            <a:custGeom>
              <a:avLst/>
              <a:gdLst>
                <a:gd name="T0" fmla="*/ 7 w 8"/>
                <a:gd name="T1" fmla="*/ 2 h 11"/>
                <a:gd name="T2" fmla="*/ 5 w 8"/>
                <a:gd name="T3" fmla="*/ 1 h 11"/>
                <a:gd name="T4" fmla="*/ 2 w 8"/>
                <a:gd name="T5" fmla="*/ 1 h 11"/>
                <a:gd name="T6" fmla="*/ 0 w 8"/>
                <a:gd name="T7" fmla="*/ 0 h 11"/>
                <a:gd name="T8" fmla="*/ 0 w 8"/>
                <a:gd name="T9" fmla="*/ 3 h 11"/>
                <a:gd name="T10" fmla="*/ 1 w 8"/>
                <a:gd name="T11" fmla="*/ 8 h 11"/>
                <a:gd name="T12" fmla="*/ 6 w 8"/>
                <a:gd name="T13" fmla="*/ 8 h 11"/>
                <a:gd name="T14" fmla="*/ 6 w 8"/>
                <a:gd name="T15" fmla="*/ 9 h 11"/>
                <a:gd name="T16" fmla="*/ 6 w 8"/>
                <a:gd name="T17" fmla="*/ 10 h 11"/>
                <a:gd name="T18" fmla="*/ 6 w 8"/>
                <a:gd name="T19" fmla="*/ 10 h 11"/>
                <a:gd name="T20" fmla="*/ 6 w 8"/>
                <a:gd name="T21" fmla="*/ 10 h 11"/>
                <a:gd name="T22" fmla="*/ 6 w 8"/>
                <a:gd name="T23" fmla="*/ 10 h 11"/>
                <a:gd name="T24" fmla="*/ 6 w 8"/>
                <a:gd name="T25" fmla="*/ 10 h 11"/>
                <a:gd name="T26" fmla="*/ 6 w 8"/>
                <a:gd name="T27" fmla="*/ 11 h 11"/>
                <a:gd name="T28" fmla="*/ 6 w 8"/>
                <a:gd name="T29" fmla="*/ 10 h 11"/>
                <a:gd name="T30" fmla="*/ 6 w 8"/>
                <a:gd name="T31" fmla="*/ 10 h 11"/>
                <a:gd name="T32" fmla="*/ 6 w 8"/>
                <a:gd name="T33" fmla="*/ 10 h 11"/>
                <a:gd name="T34" fmla="*/ 6 w 8"/>
                <a:gd name="T35" fmla="*/ 10 h 11"/>
                <a:gd name="T36" fmla="*/ 6 w 8"/>
                <a:gd name="T37" fmla="*/ 10 h 11"/>
                <a:gd name="T38" fmla="*/ 6 w 8"/>
                <a:gd name="T39" fmla="*/ 10 h 11"/>
                <a:gd name="T40" fmla="*/ 6 w 8"/>
                <a:gd name="T41" fmla="*/ 11 h 11"/>
                <a:gd name="T42" fmla="*/ 7 w 8"/>
                <a:gd name="T43" fmla="*/ 10 h 11"/>
                <a:gd name="T44" fmla="*/ 7 w 8"/>
                <a:gd name="T45" fmla="*/ 10 h 11"/>
                <a:gd name="T46" fmla="*/ 7 w 8"/>
                <a:gd name="T47" fmla="*/ 10 h 11"/>
                <a:gd name="T48" fmla="*/ 7 w 8"/>
                <a:gd name="T49" fmla="*/ 10 h 11"/>
                <a:gd name="T50" fmla="*/ 7 w 8"/>
                <a:gd name="T51" fmla="*/ 10 h 11"/>
                <a:gd name="T52" fmla="*/ 7 w 8"/>
                <a:gd name="T53" fmla="*/ 10 h 11"/>
                <a:gd name="T54" fmla="*/ 7 w 8"/>
                <a:gd name="T55" fmla="*/ 10 h 11"/>
                <a:gd name="T56" fmla="*/ 7 w 8"/>
                <a:gd name="T57" fmla="*/ 10 h 11"/>
                <a:gd name="T58" fmla="*/ 7 w 8"/>
                <a:gd name="T59" fmla="*/ 9 h 11"/>
                <a:gd name="T60" fmla="*/ 6 w 8"/>
                <a:gd name="T61" fmla="*/ 8 h 11"/>
                <a:gd name="T62" fmla="*/ 8 w 8"/>
                <a:gd name="T63" fmla="*/ 5 h 11"/>
                <a:gd name="T64" fmla="*/ 7 w 8"/>
                <a:gd name="T6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11">
                  <a:moveTo>
                    <a:pt x="7" y="2"/>
                  </a:moveTo>
                  <a:cubicBezTo>
                    <a:pt x="6" y="2"/>
                    <a:pt x="5" y="1"/>
                    <a:pt x="5" y="1"/>
                  </a:cubicBezTo>
                  <a:cubicBezTo>
                    <a:pt x="4" y="1"/>
                    <a:pt x="3" y="1"/>
                    <a:pt x="2" y="1"/>
                  </a:cubicBezTo>
                  <a:cubicBezTo>
                    <a:pt x="2" y="1"/>
                    <a:pt x="0" y="0"/>
                    <a:pt x="0" y="0"/>
                  </a:cubicBezTo>
                  <a:cubicBezTo>
                    <a:pt x="1" y="1"/>
                    <a:pt x="0" y="2"/>
                    <a:pt x="0" y="3"/>
                  </a:cubicBezTo>
                  <a:cubicBezTo>
                    <a:pt x="0" y="5"/>
                    <a:pt x="0" y="7"/>
                    <a:pt x="1" y="8"/>
                  </a:cubicBezTo>
                  <a:cubicBezTo>
                    <a:pt x="3" y="9"/>
                    <a:pt x="5" y="9"/>
                    <a:pt x="6" y="8"/>
                  </a:cubicBezTo>
                  <a:cubicBezTo>
                    <a:pt x="6" y="8"/>
                    <a:pt x="6" y="8"/>
                    <a:pt x="6" y="9"/>
                  </a:cubicBezTo>
                  <a:cubicBezTo>
                    <a:pt x="7" y="9"/>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1"/>
                    <a:pt x="6" y="11"/>
                    <a:pt x="6" y="11"/>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1"/>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8"/>
                    <a:pt x="6" y="8"/>
                    <a:pt x="6" y="8"/>
                  </a:cubicBezTo>
                  <a:cubicBezTo>
                    <a:pt x="7" y="7"/>
                    <a:pt x="8" y="6"/>
                    <a:pt x="8" y="5"/>
                  </a:cubicBezTo>
                  <a:cubicBezTo>
                    <a:pt x="8" y="4"/>
                    <a:pt x="7" y="3"/>
                    <a:pt x="7"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2357"/>
            <p:cNvSpPr>
              <a:spLocks/>
            </p:cNvSpPr>
            <p:nvPr/>
          </p:nvSpPr>
          <p:spPr bwMode="auto">
            <a:xfrm>
              <a:off x="11063283" y="3000390"/>
              <a:ext cx="187326" cy="255589"/>
            </a:xfrm>
            <a:custGeom>
              <a:avLst/>
              <a:gdLst>
                <a:gd name="T0" fmla="*/ 4 w 50"/>
                <a:gd name="T1" fmla="*/ 43 h 68"/>
                <a:gd name="T2" fmla="*/ 25 w 50"/>
                <a:gd name="T3" fmla="*/ 56 h 68"/>
                <a:gd name="T4" fmla="*/ 44 w 50"/>
                <a:gd name="T5" fmla="*/ 64 h 68"/>
                <a:gd name="T6" fmla="*/ 49 w 50"/>
                <a:gd name="T7" fmla="*/ 68 h 68"/>
                <a:gd name="T8" fmla="*/ 49 w 50"/>
                <a:gd name="T9" fmla="*/ 56 h 68"/>
                <a:gd name="T10" fmla="*/ 50 w 50"/>
                <a:gd name="T11" fmla="*/ 43 h 68"/>
                <a:gd name="T12" fmla="*/ 40 w 50"/>
                <a:gd name="T13" fmla="*/ 12 h 68"/>
                <a:gd name="T14" fmla="*/ 24 w 50"/>
                <a:gd name="T15" fmla="*/ 6 h 68"/>
                <a:gd name="T16" fmla="*/ 9 w 50"/>
                <a:gd name="T17" fmla="*/ 12 h 68"/>
                <a:gd name="T18" fmla="*/ 5 w 50"/>
                <a:gd name="T19" fmla="*/ 0 h 68"/>
                <a:gd name="T20" fmla="*/ 4 w 50"/>
                <a:gd name="T21" fmla="*/ 0 h 68"/>
                <a:gd name="T22" fmla="*/ 8 w 50"/>
                <a:gd name="T23" fmla="*/ 12 h 68"/>
                <a:gd name="T24" fmla="*/ 5 w 50"/>
                <a:gd name="T25" fmla="*/ 15 h 68"/>
                <a:gd name="T26" fmla="*/ 0 w 50"/>
                <a:gd name="T27" fmla="*/ 29 h 68"/>
                <a:gd name="T28" fmla="*/ 4 w 50"/>
                <a:gd name="T29" fmla="*/ 4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68">
                  <a:moveTo>
                    <a:pt x="4" y="43"/>
                  </a:moveTo>
                  <a:cubicBezTo>
                    <a:pt x="9" y="50"/>
                    <a:pt x="16" y="53"/>
                    <a:pt x="25" y="56"/>
                  </a:cubicBezTo>
                  <a:cubicBezTo>
                    <a:pt x="30" y="57"/>
                    <a:pt x="40" y="59"/>
                    <a:pt x="44" y="64"/>
                  </a:cubicBezTo>
                  <a:cubicBezTo>
                    <a:pt x="46" y="65"/>
                    <a:pt x="48" y="67"/>
                    <a:pt x="49" y="68"/>
                  </a:cubicBezTo>
                  <a:cubicBezTo>
                    <a:pt x="48" y="66"/>
                    <a:pt x="48" y="61"/>
                    <a:pt x="49" y="56"/>
                  </a:cubicBezTo>
                  <a:cubicBezTo>
                    <a:pt x="49" y="51"/>
                    <a:pt x="50" y="47"/>
                    <a:pt x="50" y="43"/>
                  </a:cubicBezTo>
                  <a:cubicBezTo>
                    <a:pt x="50" y="31"/>
                    <a:pt x="49" y="20"/>
                    <a:pt x="40" y="12"/>
                  </a:cubicBezTo>
                  <a:cubicBezTo>
                    <a:pt x="35" y="8"/>
                    <a:pt x="30" y="6"/>
                    <a:pt x="24" y="6"/>
                  </a:cubicBezTo>
                  <a:cubicBezTo>
                    <a:pt x="19" y="6"/>
                    <a:pt x="14" y="8"/>
                    <a:pt x="9" y="12"/>
                  </a:cubicBezTo>
                  <a:cubicBezTo>
                    <a:pt x="7" y="8"/>
                    <a:pt x="6" y="4"/>
                    <a:pt x="5" y="0"/>
                  </a:cubicBezTo>
                  <a:cubicBezTo>
                    <a:pt x="5" y="0"/>
                    <a:pt x="4" y="0"/>
                    <a:pt x="4" y="0"/>
                  </a:cubicBezTo>
                  <a:cubicBezTo>
                    <a:pt x="4" y="3"/>
                    <a:pt x="6" y="8"/>
                    <a:pt x="8" y="12"/>
                  </a:cubicBezTo>
                  <a:cubicBezTo>
                    <a:pt x="7" y="13"/>
                    <a:pt x="6" y="14"/>
                    <a:pt x="5" y="15"/>
                  </a:cubicBezTo>
                  <a:cubicBezTo>
                    <a:pt x="2" y="19"/>
                    <a:pt x="0" y="24"/>
                    <a:pt x="0" y="29"/>
                  </a:cubicBezTo>
                  <a:cubicBezTo>
                    <a:pt x="0" y="34"/>
                    <a:pt x="1" y="39"/>
                    <a:pt x="4" y="43"/>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2358"/>
            <p:cNvSpPr>
              <a:spLocks/>
            </p:cNvSpPr>
            <p:nvPr/>
          </p:nvSpPr>
          <p:spPr bwMode="auto">
            <a:xfrm>
              <a:off x="11074396" y="3206766"/>
              <a:ext cx="160338" cy="252414"/>
            </a:xfrm>
            <a:custGeom>
              <a:avLst/>
              <a:gdLst>
                <a:gd name="T0" fmla="*/ 2 w 43"/>
                <a:gd name="T1" fmla="*/ 38 h 67"/>
                <a:gd name="T2" fmla="*/ 17 w 43"/>
                <a:gd name="T3" fmla="*/ 54 h 67"/>
                <a:gd name="T4" fmla="*/ 34 w 43"/>
                <a:gd name="T5" fmla="*/ 63 h 67"/>
                <a:gd name="T6" fmla="*/ 38 w 43"/>
                <a:gd name="T7" fmla="*/ 67 h 67"/>
                <a:gd name="T8" fmla="*/ 41 w 43"/>
                <a:gd name="T9" fmla="*/ 47 h 67"/>
                <a:gd name="T10" fmla="*/ 43 w 43"/>
                <a:gd name="T11" fmla="*/ 34 h 67"/>
                <a:gd name="T12" fmla="*/ 40 w 43"/>
                <a:gd name="T13" fmla="*/ 23 h 67"/>
                <a:gd name="T14" fmla="*/ 30 w 43"/>
                <a:gd name="T15" fmla="*/ 14 h 67"/>
                <a:gd name="T16" fmla="*/ 16 w 43"/>
                <a:gd name="T17" fmla="*/ 11 h 67"/>
                <a:gd name="T18" fmla="*/ 20 w 43"/>
                <a:gd name="T19" fmla="*/ 0 h 67"/>
                <a:gd name="T20" fmla="*/ 18 w 43"/>
                <a:gd name="T21" fmla="*/ 0 h 67"/>
                <a:gd name="T22" fmla="*/ 16 w 43"/>
                <a:gd name="T23" fmla="*/ 11 h 67"/>
                <a:gd name="T24" fmla="*/ 12 w 43"/>
                <a:gd name="T25" fmla="*/ 12 h 67"/>
                <a:gd name="T26" fmla="*/ 2 w 43"/>
                <a:gd name="T27" fmla="*/ 23 h 67"/>
                <a:gd name="T28" fmla="*/ 2 w 43"/>
                <a:gd name="T29" fmla="*/ 3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67">
                  <a:moveTo>
                    <a:pt x="2" y="38"/>
                  </a:moveTo>
                  <a:cubicBezTo>
                    <a:pt x="4" y="46"/>
                    <a:pt x="10" y="51"/>
                    <a:pt x="17" y="54"/>
                  </a:cubicBezTo>
                  <a:cubicBezTo>
                    <a:pt x="22" y="57"/>
                    <a:pt x="30" y="59"/>
                    <a:pt x="34" y="63"/>
                  </a:cubicBezTo>
                  <a:cubicBezTo>
                    <a:pt x="35" y="64"/>
                    <a:pt x="37" y="65"/>
                    <a:pt x="38" y="67"/>
                  </a:cubicBezTo>
                  <a:cubicBezTo>
                    <a:pt x="36" y="62"/>
                    <a:pt x="39" y="52"/>
                    <a:pt x="41" y="47"/>
                  </a:cubicBezTo>
                  <a:cubicBezTo>
                    <a:pt x="42" y="43"/>
                    <a:pt x="43" y="38"/>
                    <a:pt x="43" y="34"/>
                  </a:cubicBezTo>
                  <a:cubicBezTo>
                    <a:pt x="43" y="30"/>
                    <a:pt x="42" y="26"/>
                    <a:pt x="40" y="23"/>
                  </a:cubicBezTo>
                  <a:cubicBezTo>
                    <a:pt x="37" y="19"/>
                    <a:pt x="34" y="16"/>
                    <a:pt x="30" y="14"/>
                  </a:cubicBezTo>
                  <a:cubicBezTo>
                    <a:pt x="26" y="12"/>
                    <a:pt x="21" y="11"/>
                    <a:pt x="16" y="11"/>
                  </a:cubicBezTo>
                  <a:cubicBezTo>
                    <a:pt x="16" y="7"/>
                    <a:pt x="17" y="4"/>
                    <a:pt x="20" y="0"/>
                  </a:cubicBezTo>
                  <a:cubicBezTo>
                    <a:pt x="19" y="0"/>
                    <a:pt x="19" y="0"/>
                    <a:pt x="18" y="0"/>
                  </a:cubicBezTo>
                  <a:cubicBezTo>
                    <a:pt x="17" y="2"/>
                    <a:pt x="15" y="7"/>
                    <a:pt x="16" y="11"/>
                  </a:cubicBezTo>
                  <a:cubicBezTo>
                    <a:pt x="14" y="11"/>
                    <a:pt x="13" y="12"/>
                    <a:pt x="12" y="12"/>
                  </a:cubicBezTo>
                  <a:cubicBezTo>
                    <a:pt x="8" y="14"/>
                    <a:pt x="4" y="18"/>
                    <a:pt x="2" y="23"/>
                  </a:cubicBezTo>
                  <a:cubicBezTo>
                    <a:pt x="1" y="27"/>
                    <a:pt x="0" y="33"/>
                    <a:pt x="2" y="3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2359"/>
            <p:cNvSpPr>
              <a:spLocks/>
            </p:cNvSpPr>
            <p:nvPr/>
          </p:nvSpPr>
          <p:spPr bwMode="auto">
            <a:xfrm>
              <a:off x="10772769" y="2974990"/>
              <a:ext cx="282577" cy="442916"/>
            </a:xfrm>
            <a:custGeom>
              <a:avLst/>
              <a:gdLst>
                <a:gd name="T0" fmla="*/ 1 w 75"/>
                <a:gd name="T1" fmla="*/ 67 h 118"/>
                <a:gd name="T2" fmla="*/ 28 w 75"/>
                <a:gd name="T3" fmla="*/ 98 h 118"/>
                <a:gd name="T4" fmla="*/ 58 w 75"/>
                <a:gd name="T5" fmla="*/ 113 h 118"/>
                <a:gd name="T6" fmla="*/ 66 w 75"/>
                <a:gd name="T7" fmla="*/ 118 h 118"/>
                <a:gd name="T8" fmla="*/ 66 w 75"/>
                <a:gd name="T9" fmla="*/ 103 h 118"/>
                <a:gd name="T10" fmla="*/ 71 w 75"/>
                <a:gd name="T11" fmla="*/ 86 h 118"/>
                <a:gd name="T12" fmla="*/ 75 w 75"/>
                <a:gd name="T13" fmla="*/ 63 h 118"/>
                <a:gd name="T14" fmla="*/ 75 w 75"/>
                <a:gd name="T15" fmla="*/ 57 h 118"/>
                <a:gd name="T16" fmla="*/ 75 w 75"/>
                <a:gd name="T17" fmla="*/ 55 h 118"/>
                <a:gd name="T18" fmla="*/ 75 w 75"/>
                <a:gd name="T19" fmla="*/ 53 h 118"/>
                <a:gd name="T20" fmla="*/ 75 w 75"/>
                <a:gd name="T21" fmla="*/ 52 h 118"/>
                <a:gd name="T22" fmla="*/ 72 w 75"/>
                <a:gd name="T23" fmla="*/ 43 h 118"/>
                <a:gd name="T24" fmla="*/ 69 w 75"/>
                <a:gd name="T25" fmla="*/ 37 h 118"/>
                <a:gd name="T26" fmla="*/ 59 w 75"/>
                <a:gd name="T27" fmla="*/ 28 h 118"/>
                <a:gd name="T28" fmla="*/ 48 w 75"/>
                <a:gd name="T29" fmla="*/ 23 h 118"/>
                <a:gd name="T30" fmla="*/ 23 w 75"/>
                <a:gd name="T31" fmla="*/ 23 h 118"/>
                <a:gd name="T32" fmla="*/ 23 w 75"/>
                <a:gd name="T33" fmla="*/ 12 h 118"/>
                <a:gd name="T34" fmla="*/ 27 w 75"/>
                <a:gd name="T35" fmla="*/ 2 h 118"/>
                <a:gd name="T36" fmla="*/ 25 w 75"/>
                <a:gd name="T37" fmla="*/ 0 h 118"/>
                <a:gd name="T38" fmla="*/ 21 w 75"/>
                <a:gd name="T39" fmla="*/ 10 h 118"/>
                <a:gd name="T40" fmla="*/ 21 w 75"/>
                <a:gd name="T41" fmla="*/ 16 h 118"/>
                <a:gd name="T42" fmla="*/ 21 w 75"/>
                <a:gd name="T43" fmla="*/ 23 h 118"/>
                <a:gd name="T44" fmla="*/ 16 w 75"/>
                <a:gd name="T45" fmla="*/ 26 h 118"/>
                <a:gd name="T46" fmla="*/ 2 w 75"/>
                <a:gd name="T47" fmla="*/ 46 h 118"/>
                <a:gd name="T48" fmla="*/ 0 w 75"/>
                <a:gd name="T49" fmla="*/ 57 h 118"/>
                <a:gd name="T50" fmla="*/ 0 w 75"/>
                <a:gd name="T51" fmla="*/ 58 h 118"/>
                <a:gd name="T52" fmla="*/ 0 w 75"/>
                <a:gd name="T53" fmla="*/ 58 h 118"/>
                <a:gd name="T54" fmla="*/ 0 w 75"/>
                <a:gd name="T55" fmla="*/ 59 h 118"/>
                <a:gd name="T56" fmla="*/ 0 w 75"/>
                <a:gd name="T57" fmla="*/ 61 h 118"/>
                <a:gd name="T58" fmla="*/ 1 w 75"/>
                <a:gd name="T59" fmla="*/ 6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118">
                  <a:moveTo>
                    <a:pt x="1" y="67"/>
                  </a:moveTo>
                  <a:cubicBezTo>
                    <a:pt x="5" y="82"/>
                    <a:pt x="16" y="92"/>
                    <a:pt x="28" y="98"/>
                  </a:cubicBezTo>
                  <a:cubicBezTo>
                    <a:pt x="37" y="103"/>
                    <a:pt x="51" y="106"/>
                    <a:pt x="58" y="113"/>
                  </a:cubicBezTo>
                  <a:cubicBezTo>
                    <a:pt x="66" y="118"/>
                    <a:pt x="66" y="118"/>
                    <a:pt x="66" y="118"/>
                  </a:cubicBezTo>
                  <a:cubicBezTo>
                    <a:pt x="64" y="115"/>
                    <a:pt x="64" y="109"/>
                    <a:pt x="66" y="103"/>
                  </a:cubicBezTo>
                  <a:cubicBezTo>
                    <a:pt x="67" y="96"/>
                    <a:pt x="69" y="90"/>
                    <a:pt x="71" y="86"/>
                  </a:cubicBezTo>
                  <a:cubicBezTo>
                    <a:pt x="73" y="78"/>
                    <a:pt x="75" y="71"/>
                    <a:pt x="75" y="63"/>
                  </a:cubicBezTo>
                  <a:cubicBezTo>
                    <a:pt x="75" y="61"/>
                    <a:pt x="75" y="59"/>
                    <a:pt x="75" y="57"/>
                  </a:cubicBezTo>
                  <a:cubicBezTo>
                    <a:pt x="75" y="57"/>
                    <a:pt x="75" y="56"/>
                    <a:pt x="75" y="55"/>
                  </a:cubicBezTo>
                  <a:cubicBezTo>
                    <a:pt x="75" y="53"/>
                    <a:pt x="75" y="53"/>
                    <a:pt x="75" y="53"/>
                  </a:cubicBezTo>
                  <a:cubicBezTo>
                    <a:pt x="75" y="53"/>
                    <a:pt x="75" y="53"/>
                    <a:pt x="75" y="52"/>
                  </a:cubicBezTo>
                  <a:cubicBezTo>
                    <a:pt x="74" y="48"/>
                    <a:pt x="73" y="46"/>
                    <a:pt x="72" y="43"/>
                  </a:cubicBezTo>
                  <a:cubicBezTo>
                    <a:pt x="71" y="41"/>
                    <a:pt x="70" y="39"/>
                    <a:pt x="69" y="37"/>
                  </a:cubicBezTo>
                  <a:cubicBezTo>
                    <a:pt x="66" y="33"/>
                    <a:pt x="63" y="30"/>
                    <a:pt x="59" y="28"/>
                  </a:cubicBezTo>
                  <a:cubicBezTo>
                    <a:pt x="56" y="26"/>
                    <a:pt x="52" y="24"/>
                    <a:pt x="48" y="23"/>
                  </a:cubicBezTo>
                  <a:cubicBezTo>
                    <a:pt x="40" y="21"/>
                    <a:pt x="32" y="20"/>
                    <a:pt x="23" y="23"/>
                  </a:cubicBezTo>
                  <a:cubicBezTo>
                    <a:pt x="22" y="19"/>
                    <a:pt x="22" y="15"/>
                    <a:pt x="23" y="12"/>
                  </a:cubicBezTo>
                  <a:cubicBezTo>
                    <a:pt x="23" y="8"/>
                    <a:pt x="25" y="4"/>
                    <a:pt x="27" y="2"/>
                  </a:cubicBezTo>
                  <a:cubicBezTo>
                    <a:pt x="27" y="1"/>
                    <a:pt x="26" y="1"/>
                    <a:pt x="25" y="0"/>
                  </a:cubicBezTo>
                  <a:cubicBezTo>
                    <a:pt x="23" y="2"/>
                    <a:pt x="22" y="6"/>
                    <a:pt x="21" y="10"/>
                  </a:cubicBezTo>
                  <a:cubicBezTo>
                    <a:pt x="21" y="12"/>
                    <a:pt x="21" y="14"/>
                    <a:pt x="21" y="16"/>
                  </a:cubicBezTo>
                  <a:cubicBezTo>
                    <a:pt x="21" y="19"/>
                    <a:pt x="21" y="21"/>
                    <a:pt x="21" y="23"/>
                  </a:cubicBezTo>
                  <a:cubicBezTo>
                    <a:pt x="19" y="24"/>
                    <a:pt x="17" y="25"/>
                    <a:pt x="16" y="26"/>
                  </a:cubicBezTo>
                  <a:cubicBezTo>
                    <a:pt x="8" y="30"/>
                    <a:pt x="4" y="38"/>
                    <a:pt x="2" y="46"/>
                  </a:cubicBezTo>
                  <a:cubicBezTo>
                    <a:pt x="0" y="50"/>
                    <a:pt x="0" y="54"/>
                    <a:pt x="0" y="57"/>
                  </a:cubicBezTo>
                  <a:cubicBezTo>
                    <a:pt x="0" y="58"/>
                    <a:pt x="0" y="58"/>
                    <a:pt x="0" y="58"/>
                  </a:cubicBezTo>
                  <a:cubicBezTo>
                    <a:pt x="0" y="58"/>
                    <a:pt x="0" y="58"/>
                    <a:pt x="0" y="58"/>
                  </a:cubicBezTo>
                  <a:cubicBezTo>
                    <a:pt x="0" y="59"/>
                    <a:pt x="0" y="59"/>
                    <a:pt x="0" y="59"/>
                  </a:cubicBezTo>
                  <a:cubicBezTo>
                    <a:pt x="0" y="61"/>
                    <a:pt x="0" y="61"/>
                    <a:pt x="0" y="61"/>
                  </a:cubicBezTo>
                  <a:cubicBezTo>
                    <a:pt x="0" y="63"/>
                    <a:pt x="1" y="65"/>
                    <a:pt x="1" y="6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2360"/>
            <p:cNvSpPr>
              <a:spLocks/>
            </p:cNvSpPr>
            <p:nvPr/>
          </p:nvSpPr>
          <p:spPr bwMode="auto">
            <a:xfrm>
              <a:off x="8731232" y="2554299"/>
              <a:ext cx="63500" cy="88901"/>
            </a:xfrm>
            <a:custGeom>
              <a:avLst/>
              <a:gdLst>
                <a:gd name="T0" fmla="*/ 1 w 17"/>
                <a:gd name="T1" fmla="*/ 18 h 24"/>
                <a:gd name="T2" fmla="*/ 6 w 17"/>
                <a:gd name="T3" fmla="*/ 21 h 24"/>
                <a:gd name="T4" fmla="*/ 11 w 17"/>
                <a:gd name="T5" fmla="*/ 22 h 24"/>
                <a:gd name="T6" fmla="*/ 15 w 17"/>
                <a:gd name="T7" fmla="*/ 24 h 24"/>
                <a:gd name="T8" fmla="*/ 16 w 17"/>
                <a:gd name="T9" fmla="*/ 17 h 24"/>
                <a:gd name="T10" fmla="*/ 14 w 17"/>
                <a:gd name="T11" fmla="*/ 8 h 24"/>
                <a:gd name="T12" fmla="*/ 4 w 17"/>
                <a:gd name="T13" fmla="*/ 6 h 24"/>
                <a:gd name="T14" fmla="*/ 4 w 17"/>
                <a:gd name="T15" fmla="*/ 3 h 24"/>
                <a:gd name="T16" fmla="*/ 5 w 17"/>
                <a:gd name="T17" fmla="*/ 0 h 24"/>
                <a:gd name="T18" fmla="*/ 5 w 17"/>
                <a:gd name="T19" fmla="*/ 0 h 24"/>
                <a:gd name="T20" fmla="*/ 4 w 17"/>
                <a:gd name="T21" fmla="*/ 6 h 24"/>
                <a:gd name="T22" fmla="*/ 0 w 17"/>
                <a:gd name="T23" fmla="*/ 12 h 24"/>
                <a:gd name="T24" fmla="*/ 1 w 17"/>
                <a:gd name="T25"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4">
                  <a:moveTo>
                    <a:pt x="1" y="18"/>
                  </a:moveTo>
                  <a:cubicBezTo>
                    <a:pt x="3" y="20"/>
                    <a:pt x="4" y="20"/>
                    <a:pt x="6" y="21"/>
                  </a:cubicBezTo>
                  <a:cubicBezTo>
                    <a:pt x="7" y="22"/>
                    <a:pt x="9" y="22"/>
                    <a:pt x="11" y="22"/>
                  </a:cubicBezTo>
                  <a:cubicBezTo>
                    <a:pt x="12" y="22"/>
                    <a:pt x="15" y="24"/>
                    <a:pt x="15" y="24"/>
                  </a:cubicBezTo>
                  <a:cubicBezTo>
                    <a:pt x="14" y="21"/>
                    <a:pt x="16" y="19"/>
                    <a:pt x="16" y="17"/>
                  </a:cubicBezTo>
                  <a:cubicBezTo>
                    <a:pt x="17" y="14"/>
                    <a:pt x="16" y="10"/>
                    <a:pt x="14" y="8"/>
                  </a:cubicBezTo>
                  <a:cubicBezTo>
                    <a:pt x="12" y="5"/>
                    <a:pt x="8" y="5"/>
                    <a:pt x="4" y="6"/>
                  </a:cubicBezTo>
                  <a:cubicBezTo>
                    <a:pt x="4" y="5"/>
                    <a:pt x="4" y="4"/>
                    <a:pt x="4" y="3"/>
                  </a:cubicBezTo>
                  <a:cubicBezTo>
                    <a:pt x="4" y="2"/>
                    <a:pt x="5" y="1"/>
                    <a:pt x="5" y="0"/>
                  </a:cubicBezTo>
                  <a:cubicBezTo>
                    <a:pt x="5" y="0"/>
                    <a:pt x="5" y="0"/>
                    <a:pt x="5" y="0"/>
                  </a:cubicBezTo>
                  <a:cubicBezTo>
                    <a:pt x="4" y="1"/>
                    <a:pt x="3" y="4"/>
                    <a:pt x="4" y="6"/>
                  </a:cubicBezTo>
                  <a:cubicBezTo>
                    <a:pt x="2" y="7"/>
                    <a:pt x="0" y="9"/>
                    <a:pt x="0" y="12"/>
                  </a:cubicBezTo>
                  <a:cubicBezTo>
                    <a:pt x="0" y="13"/>
                    <a:pt x="0" y="16"/>
                    <a:pt x="1" y="1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2361"/>
            <p:cNvSpPr>
              <a:spLocks/>
            </p:cNvSpPr>
            <p:nvPr/>
          </p:nvSpPr>
          <p:spPr bwMode="auto">
            <a:xfrm>
              <a:off x="11468098" y="2921014"/>
              <a:ext cx="30163" cy="109538"/>
            </a:xfrm>
            <a:custGeom>
              <a:avLst/>
              <a:gdLst>
                <a:gd name="T0" fmla="*/ 8 w 8"/>
                <a:gd name="T1" fmla="*/ 0 h 29"/>
                <a:gd name="T2" fmla="*/ 4 w 8"/>
                <a:gd name="T3" fmla="*/ 14 h 29"/>
                <a:gd name="T4" fmla="*/ 4 w 8"/>
                <a:gd name="T5" fmla="*/ 22 h 29"/>
                <a:gd name="T6" fmla="*/ 5 w 8"/>
                <a:gd name="T7" fmla="*/ 29 h 29"/>
                <a:gd name="T8" fmla="*/ 0 w 8"/>
                <a:gd name="T9" fmla="*/ 20 h 29"/>
                <a:gd name="T10" fmla="*/ 2 w 8"/>
                <a:gd name="T11" fmla="*/ 10 h 29"/>
                <a:gd name="T12" fmla="*/ 8 w 8"/>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8" h="29">
                  <a:moveTo>
                    <a:pt x="8" y="0"/>
                  </a:moveTo>
                  <a:cubicBezTo>
                    <a:pt x="7" y="4"/>
                    <a:pt x="4" y="9"/>
                    <a:pt x="4" y="14"/>
                  </a:cubicBezTo>
                  <a:cubicBezTo>
                    <a:pt x="4" y="17"/>
                    <a:pt x="4" y="19"/>
                    <a:pt x="4" y="22"/>
                  </a:cubicBezTo>
                  <a:cubicBezTo>
                    <a:pt x="5" y="24"/>
                    <a:pt x="6" y="26"/>
                    <a:pt x="5" y="29"/>
                  </a:cubicBezTo>
                  <a:cubicBezTo>
                    <a:pt x="3" y="26"/>
                    <a:pt x="1" y="23"/>
                    <a:pt x="0" y="20"/>
                  </a:cubicBezTo>
                  <a:cubicBezTo>
                    <a:pt x="0" y="17"/>
                    <a:pt x="1" y="12"/>
                    <a:pt x="2" y="10"/>
                  </a:cubicBezTo>
                  <a:cubicBezTo>
                    <a:pt x="4" y="7"/>
                    <a:pt x="6" y="3"/>
                    <a:pt x="8"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76" name="Picture 2362"/>
            <p:cNvPicPr>
              <a:picLocks noChangeAspect="1" noChangeArrowheads="1"/>
            </p:cNvPicPr>
            <p:nvPr/>
          </p:nvPicPr>
          <p:blipFill>
            <a:blip r:embed="rId110" cstate="screen">
              <a:extLst>
                <a:ext uri="{28A0092B-C50C-407E-A947-70E740481C1C}">
                  <a14:useLocalDpi xmlns:a14="http://schemas.microsoft.com/office/drawing/2010/main"/>
                </a:ext>
              </a:extLst>
            </a:blip>
            <a:srcRect/>
            <a:stretch>
              <a:fillRect/>
            </a:stretch>
          </p:blipFill>
          <p:spPr bwMode="auto">
            <a:xfrm>
              <a:off x="11420473" y="2795601"/>
              <a:ext cx="180976" cy="269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7" name="Picture 2363"/>
            <p:cNvPicPr>
              <a:picLocks noChangeAspect="1" noChangeArrowheads="1"/>
            </p:cNvPicPr>
            <p:nvPr/>
          </p:nvPicPr>
          <p:blipFill>
            <a:blip r:embed="rId111" cstate="screen">
              <a:extLst>
                <a:ext uri="{28A0092B-C50C-407E-A947-70E740481C1C}">
                  <a14:useLocalDpi xmlns:a14="http://schemas.microsoft.com/office/drawing/2010/main"/>
                </a:ext>
              </a:extLst>
            </a:blip>
            <a:srcRect/>
            <a:stretch>
              <a:fillRect/>
            </a:stretch>
          </p:blipFill>
          <p:spPr bwMode="auto">
            <a:xfrm>
              <a:off x="11485561" y="2851164"/>
              <a:ext cx="112713"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 name="Freeform 2364"/>
            <p:cNvSpPr>
              <a:spLocks/>
            </p:cNvSpPr>
            <p:nvPr/>
          </p:nvSpPr>
          <p:spPr bwMode="auto">
            <a:xfrm>
              <a:off x="11506198" y="2898789"/>
              <a:ext cx="63500" cy="112713"/>
            </a:xfrm>
            <a:custGeom>
              <a:avLst/>
              <a:gdLst>
                <a:gd name="T0" fmla="*/ 8 w 17"/>
                <a:gd name="T1" fmla="*/ 12 h 30"/>
                <a:gd name="T2" fmla="*/ 2 w 17"/>
                <a:gd name="T3" fmla="*/ 5 h 30"/>
                <a:gd name="T4" fmla="*/ 0 w 17"/>
                <a:gd name="T5" fmla="*/ 0 h 30"/>
                <a:gd name="T6" fmla="*/ 6 w 17"/>
                <a:gd name="T7" fmla="*/ 7 h 30"/>
                <a:gd name="T8" fmla="*/ 14 w 17"/>
                <a:gd name="T9" fmla="*/ 13 h 30"/>
                <a:gd name="T10" fmla="*/ 16 w 17"/>
                <a:gd name="T11" fmla="*/ 21 h 30"/>
                <a:gd name="T12" fmla="*/ 16 w 17"/>
                <a:gd name="T13" fmla="*/ 23 h 30"/>
                <a:gd name="T14" fmla="*/ 9 w 17"/>
                <a:gd name="T15" fmla="*/ 30 h 30"/>
                <a:gd name="T16" fmla="*/ 11 w 17"/>
                <a:gd name="T17" fmla="*/ 26 h 30"/>
                <a:gd name="T18" fmla="*/ 8 w 17"/>
                <a:gd name="T1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0">
                  <a:moveTo>
                    <a:pt x="8" y="12"/>
                  </a:moveTo>
                  <a:cubicBezTo>
                    <a:pt x="6" y="11"/>
                    <a:pt x="3" y="7"/>
                    <a:pt x="2" y="5"/>
                  </a:cubicBezTo>
                  <a:cubicBezTo>
                    <a:pt x="1" y="4"/>
                    <a:pt x="0" y="0"/>
                    <a:pt x="0" y="0"/>
                  </a:cubicBezTo>
                  <a:cubicBezTo>
                    <a:pt x="1" y="2"/>
                    <a:pt x="4" y="5"/>
                    <a:pt x="6" y="7"/>
                  </a:cubicBezTo>
                  <a:cubicBezTo>
                    <a:pt x="8" y="9"/>
                    <a:pt x="11" y="10"/>
                    <a:pt x="14" y="13"/>
                  </a:cubicBezTo>
                  <a:cubicBezTo>
                    <a:pt x="16" y="15"/>
                    <a:pt x="17" y="18"/>
                    <a:pt x="16" y="21"/>
                  </a:cubicBezTo>
                  <a:cubicBezTo>
                    <a:pt x="16" y="22"/>
                    <a:pt x="16" y="22"/>
                    <a:pt x="16" y="23"/>
                  </a:cubicBezTo>
                  <a:cubicBezTo>
                    <a:pt x="14" y="25"/>
                    <a:pt x="12" y="28"/>
                    <a:pt x="9" y="30"/>
                  </a:cubicBezTo>
                  <a:cubicBezTo>
                    <a:pt x="10" y="29"/>
                    <a:pt x="11" y="27"/>
                    <a:pt x="11" y="26"/>
                  </a:cubicBezTo>
                  <a:cubicBezTo>
                    <a:pt x="12" y="19"/>
                    <a:pt x="10" y="14"/>
                    <a:pt x="8"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2365"/>
            <p:cNvSpPr>
              <a:spLocks/>
            </p:cNvSpPr>
            <p:nvPr/>
          </p:nvSpPr>
          <p:spPr bwMode="auto">
            <a:xfrm>
              <a:off x="11456985" y="2846401"/>
              <a:ext cx="96838" cy="192089"/>
            </a:xfrm>
            <a:custGeom>
              <a:avLst/>
              <a:gdLst>
                <a:gd name="T0" fmla="*/ 22 w 26"/>
                <a:gd name="T1" fmla="*/ 28 h 51"/>
                <a:gd name="T2" fmla="*/ 15 w 26"/>
                <a:gd name="T3" fmla="*/ 21 h 51"/>
                <a:gd name="T4" fmla="*/ 14 w 26"/>
                <a:gd name="T5" fmla="*/ 19 h 51"/>
                <a:gd name="T6" fmla="*/ 13 w 26"/>
                <a:gd name="T7" fmla="*/ 18 h 51"/>
                <a:gd name="T8" fmla="*/ 13 w 26"/>
                <a:gd name="T9" fmla="*/ 19 h 51"/>
                <a:gd name="T10" fmla="*/ 14 w 26"/>
                <a:gd name="T11" fmla="*/ 22 h 51"/>
                <a:gd name="T12" fmla="*/ 15 w 26"/>
                <a:gd name="T13" fmla="*/ 28 h 51"/>
                <a:gd name="T14" fmla="*/ 17 w 26"/>
                <a:gd name="T15" fmla="*/ 33 h 51"/>
                <a:gd name="T16" fmla="*/ 18 w 26"/>
                <a:gd name="T17" fmla="*/ 39 h 51"/>
                <a:gd name="T18" fmla="*/ 17 w 26"/>
                <a:gd name="T19" fmla="*/ 42 h 51"/>
                <a:gd name="T20" fmla="*/ 17 w 26"/>
                <a:gd name="T21" fmla="*/ 35 h 51"/>
                <a:gd name="T22" fmla="*/ 16 w 26"/>
                <a:gd name="T23" fmla="*/ 31 h 51"/>
                <a:gd name="T24" fmla="*/ 15 w 26"/>
                <a:gd name="T25" fmla="*/ 39 h 51"/>
                <a:gd name="T26" fmla="*/ 13 w 26"/>
                <a:gd name="T27" fmla="*/ 49 h 51"/>
                <a:gd name="T28" fmla="*/ 12 w 26"/>
                <a:gd name="T29" fmla="*/ 50 h 51"/>
                <a:gd name="T30" fmla="*/ 13 w 26"/>
                <a:gd name="T31" fmla="*/ 45 h 51"/>
                <a:gd name="T32" fmla="*/ 14 w 26"/>
                <a:gd name="T33" fmla="*/ 26 h 51"/>
                <a:gd name="T34" fmla="*/ 12 w 26"/>
                <a:gd name="T35" fmla="*/ 21 h 51"/>
                <a:gd name="T36" fmla="*/ 12 w 26"/>
                <a:gd name="T37" fmla="*/ 19 h 51"/>
                <a:gd name="T38" fmla="*/ 11 w 26"/>
                <a:gd name="T39" fmla="*/ 22 h 51"/>
                <a:gd name="T40" fmla="*/ 8 w 26"/>
                <a:gd name="T41" fmla="*/ 30 h 51"/>
                <a:gd name="T42" fmla="*/ 7 w 26"/>
                <a:gd name="T43" fmla="*/ 33 h 51"/>
                <a:gd name="T44" fmla="*/ 7 w 26"/>
                <a:gd name="T45" fmla="*/ 40 h 51"/>
                <a:gd name="T46" fmla="*/ 7 w 26"/>
                <a:gd name="T47" fmla="*/ 40 h 51"/>
                <a:gd name="T48" fmla="*/ 7 w 26"/>
                <a:gd name="T49" fmla="*/ 33 h 51"/>
                <a:gd name="T50" fmla="*/ 7 w 26"/>
                <a:gd name="T51" fmla="*/ 30 h 51"/>
                <a:gd name="T52" fmla="*/ 11 w 26"/>
                <a:gd name="T53" fmla="*/ 20 h 51"/>
                <a:gd name="T54" fmla="*/ 11 w 26"/>
                <a:gd name="T55" fmla="*/ 17 h 51"/>
                <a:gd name="T56" fmla="*/ 10 w 26"/>
                <a:gd name="T57" fmla="*/ 10 h 51"/>
                <a:gd name="T58" fmla="*/ 9 w 26"/>
                <a:gd name="T59" fmla="*/ 11 h 51"/>
                <a:gd name="T60" fmla="*/ 6 w 26"/>
                <a:gd name="T61" fmla="*/ 14 h 51"/>
                <a:gd name="T62" fmla="*/ 2 w 26"/>
                <a:gd name="T63" fmla="*/ 22 h 51"/>
                <a:gd name="T64" fmla="*/ 0 w 26"/>
                <a:gd name="T65" fmla="*/ 28 h 51"/>
                <a:gd name="T66" fmla="*/ 2 w 26"/>
                <a:gd name="T67" fmla="*/ 22 h 51"/>
                <a:gd name="T68" fmla="*/ 5 w 26"/>
                <a:gd name="T69" fmla="*/ 14 h 51"/>
                <a:gd name="T70" fmla="*/ 8 w 26"/>
                <a:gd name="T71" fmla="*/ 11 h 51"/>
                <a:gd name="T72" fmla="*/ 10 w 26"/>
                <a:gd name="T73" fmla="*/ 10 h 51"/>
                <a:gd name="T74" fmla="*/ 11 w 26"/>
                <a:gd name="T75" fmla="*/ 6 h 51"/>
                <a:gd name="T76" fmla="*/ 11 w 26"/>
                <a:gd name="T77" fmla="*/ 4 h 51"/>
                <a:gd name="T78" fmla="*/ 11 w 26"/>
                <a:gd name="T79" fmla="*/ 3 h 51"/>
                <a:gd name="T80" fmla="*/ 12 w 26"/>
                <a:gd name="T81" fmla="*/ 2 h 51"/>
                <a:gd name="T82" fmla="*/ 12 w 26"/>
                <a:gd name="T83" fmla="*/ 6 h 51"/>
                <a:gd name="T84" fmla="*/ 12 w 26"/>
                <a:gd name="T85" fmla="*/ 7 h 51"/>
                <a:gd name="T86" fmla="*/ 12 w 26"/>
                <a:gd name="T87" fmla="*/ 8 h 51"/>
                <a:gd name="T88" fmla="*/ 16 w 26"/>
                <a:gd name="T89" fmla="*/ 15 h 51"/>
                <a:gd name="T90" fmla="*/ 18 w 26"/>
                <a:gd name="T91" fmla="*/ 17 h 51"/>
                <a:gd name="T92" fmla="*/ 26 w 26"/>
                <a:gd name="T93" fmla="*/ 20 h 51"/>
                <a:gd name="T94" fmla="*/ 20 w 26"/>
                <a:gd name="T95" fmla="*/ 19 h 51"/>
                <a:gd name="T96" fmla="*/ 16 w 26"/>
                <a:gd name="T97" fmla="*/ 16 h 51"/>
                <a:gd name="T98" fmla="*/ 14 w 26"/>
                <a:gd name="T99" fmla="*/ 12 h 51"/>
                <a:gd name="T100" fmla="*/ 12 w 26"/>
                <a:gd name="T101" fmla="*/ 8 h 51"/>
                <a:gd name="T102" fmla="*/ 12 w 26"/>
                <a:gd name="T103" fmla="*/ 13 h 51"/>
                <a:gd name="T104" fmla="*/ 12 w 26"/>
                <a:gd name="T105" fmla="*/ 15 h 51"/>
                <a:gd name="T106" fmla="*/ 14 w 26"/>
                <a:gd name="T107" fmla="*/ 18 h 51"/>
                <a:gd name="T108" fmla="*/ 15 w 26"/>
                <a:gd name="T109" fmla="*/ 19 h 51"/>
                <a:gd name="T110" fmla="*/ 18 w 26"/>
                <a:gd name="T111" fmla="*/ 22 h 51"/>
                <a:gd name="T112" fmla="*/ 24 w 26"/>
                <a:gd name="T113" fmla="*/ 31 h 51"/>
                <a:gd name="T114" fmla="*/ 23 w 26"/>
                <a:gd name="T115" fmla="*/ 3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51">
                  <a:moveTo>
                    <a:pt x="23" y="31"/>
                  </a:moveTo>
                  <a:cubicBezTo>
                    <a:pt x="23" y="30"/>
                    <a:pt x="22" y="29"/>
                    <a:pt x="22" y="28"/>
                  </a:cubicBezTo>
                  <a:cubicBezTo>
                    <a:pt x="20" y="26"/>
                    <a:pt x="19" y="25"/>
                    <a:pt x="18" y="23"/>
                  </a:cubicBezTo>
                  <a:cubicBezTo>
                    <a:pt x="17" y="22"/>
                    <a:pt x="16" y="21"/>
                    <a:pt x="15" y="21"/>
                  </a:cubicBezTo>
                  <a:cubicBezTo>
                    <a:pt x="15" y="20"/>
                    <a:pt x="15" y="20"/>
                    <a:pt x="14" y="19"/>
                  </a:cubicBezTo>
                  <a:cubicBezTo>
                    <a:pt x="14" y="19"/>
                    <a:pt x="14" y="19"/>
                    <a:pt x="14" y="19"/>
                  </a:cubicBezTo>
                  <a:cubicBezTo>
                    <a:pt x="14" y="19"/>
                    <a:pt x="14" y="19"/>
                    <a:pt x="14" y="19"/>
                  </a:cubicBezTo>
                  <a:cubicBezTo>
                    <a:pt x="13" y="18"/>
                    <a:pt x="13" y="18"/>
                    <a:pt x="13" y="18"/>
                  </a:cubicBezTo>
                  <a:cubicBezTo>
                    <a:pt x="13" y="18"/>
                    <a:pt x="13" y="17"/>
                    <a:pt x="12" y="17"/>
                  </a:cubicBezTo>
                  <a:cubicBezTo>
                    <a:pt x="12" y="18"/>
                    <a:pt x="13" y="18"/>
                    <a:pt x="13" y="19"/>
                  </a:cubicBezTo>
                  <a:cubicBezTo>
                    <a:pt x="13" y="20"/>
                    <a:pt x="13" y="20"/>
                    <a:pt x="13" y="21"/>
                  </a:cubicBezTo>
                  <a:cubicBezTo>
                    <a:pt x="14" y="21"/>
                    <a:pt x="14" y="22"/>
                    <a:pt x="14" y="22"/>
                  </a:cubicBezTo>
                  <a:cubicBezTo>
                    <a:pt x="14" y="24"/>
                    <a:pt x="14" y="25"/>
                    <a:pt x="15" y="26"/>
                  </a:cubicBezTo>
                  <a:cubicBezTo>
                    <a:pt x="15" y="27"/>
                    <a:pt x="15" y="27"/>
                    <a:pt x="15" y="28"/>
                  </a:cubicBezTo>
                  <a:cubicBezTo>
                    <a:pt x="16" y="29"/>
                    <a:pt x="16" y="30"/>
                    <a:pt x="16" y="31"/>
                  </a:cubicBezTo>
                  <a:cubicBezTo>
                    <a:pt x="17" y="32"/>
                    <a:pt x="17" y="32"/>
                    <a:pt x="17" y="33"/>
                  </a:cubicBezTo>
                  <a:cubicBezTo>
                    <a:pt x="17" y="34"/>
                    <a:pt x="17" y="34"/>
                    <a:pt x="17" y="35"/>
                  </a:cubicBezTo>
                  <a:cubicBezTo>
                    <a:pt x="18" y="36"/>
                    <a:pt x="18" y="37"/>
                    <a:pt x="18" y="39"/>
                  </a:cubicBezTo>
                  <a:cubicBezTo>
                    <a:pt x="18" y="39"/>
                    <a:pt x="18" y="40"/>
                    <a:pt x="18" y="40"/>
                  </a:cubicBezTo>
                  <a:cubicBezTo>
                    <a:pt x="18" y="41"/>
                    <a:pt x="17" y="42"/>
                    <a:pt x="17" y="42"/>
                  </a:cubicBezTo>
                  <a:cubicBezTo>
                    <a:pt x="18" y="41"/>
                    <a:pt x="18" y="40"/>
                    <a:pt x="18" y="39"/>
                  </a:cubicBezTo>
                  <a:cubicBezTo>
                    <a:pt x="17" y="37"/>
                    <a:pt x="17" y="36"/>
                    <a:pt x="17" y="35"/>
                  </a:cubicBezTo>
                  <a:cubicBezTo>
                    <a:pt x="17" y="34"/>
                    <a:pt x="16" y="34"/>
                    <a:pt x="16" y="33"/>
                  </a:cubicBezTo>
                  <a:cubicBezTo>
                    <a:pt x="16" y="33"/>
                    <a:pt x="16" y="32"/>
                    <a:pt x="16" y="31"/>
                  </a:cubicBezTo>
                  <a:cubicBezTo>
                    <a:pt x="16" y="31"/>
                    <a:pt x="15" y="31"/>
                    <a:pt x="15" y="31"/>
                  </a:cubicBezTo>
                  <a:cubicBezTo>
                    <a:pt x="16" y="33"/>
                    <a:pt x="15" y="36"/>
                    <a:pt x="15" y="39"/>
                  </a:cubicBezTo>
                  <a:cubicBezTo>
                    <a:pt x="15" y="41"/>
                    <a:pt x="14" y="43"/>
                    <a:pt x="14" y="45"/>
                  </a:cubicBezTo>
                  <a:cubicBezTo>
                    <a:pt x="14" y="46"/>
                    <a:pt x="13" y="48"/>
                    <a:pt x="13" y="49"/>
                  </a:cubicBezTo>
                  <a:cubicBezTo>
                    <a:pt x="12" y="50"/>
                    <a:pt x="12" y="51"/>
                    <a:pt x="11" y="51"/>
                  </a:cubicBezTo>
                  <a:cubicBezTo>
                    <a:pt x="11" y="51"/>
                    <a:pt x="12" y="50"/>
                    <a:pt x="12" y="50"/>
                  </a:cubicBezTo>
                  <a:cubicBezTo>
                    <a:pt x="12" y="49"/>
                    <a:pt x="12" y="49"/>
                    <a:pt x="12" y="48"/>
                  </a:cubicBezTo>
                  <a:cubicBezTo>
                    <a:pt x="12" y="47"/>
                    <a:pt x="13" y="46"/>
                    <a:pt x="13" y="45"/>
                  </a:cubicBezTo>
                  <a:cubicBezTo>
                    <a:pt x="13" y="43"/>
                    <a:pt x="14" y="41"/>
                    <a:pt x="14" y="39"/>
                  </a:cubicBezTo>
                  <a:cubicBezTo>
                    <a:pt x="14" y="35"/>
                    <a:pt x="14" y="30"/>
                    <a:pt x="14" y="26"/>
                  </a:cubicBezTo>
                  <a:cubicBezTo>
                    <a:pt x="13" y="25"/>
                    <a:pt x="13" y="24"/>
                    <a:pt x="13" y="23"/>
                  </a:cubicBezTo>
                  <a:cubicBezTo>
                    <a:pt x="13" y="22"/>
                    <a:pt x="12" y="22"/>
                    <a:pt x="12" y="21"/>
                  </a:cubicBezTo>
                  <a:cubicBezTo>
                    <a:pt x="12" y="21"/>
                    <a:pt x="12" y="20"/>
                    <a:pt x="12" y="20"/>
                  </a:cubicBezTo>
                  <a:cubicBezTo>
                    <a:pt x="12" y="20"/>
                    <a:pt x="12" y="20"/>
                    <a:pt x="12" y="19"/>
                  </a:cubicBezTo>
                  <a:cubicBezTo>
                    <a:pt x="12" y="20"/>
                    <a:pt x="12" y="20"/>
                    <a:pt x="12" y="20"/>
                  </a:cubicBezTo>
                  <a:cubicBezTo>
                    <a:pt x="12" y="20"/>
                    <a:pt x="11" y="21"/>
                    <a:pt x="11" y="22"/>
                  </a:cubicBezTo>
                  <a:cubicBezTo>
                    <a:pt x="11" y="22"/>
                    <a:pt x="11" y="23"/>
                    <a:pt x="11" y="23"/>
                  </a:cubicBezTo>
                  <a:cubicBezTo>
                    <a:pt x="10" y="25"/>
                    <a:pt x="9" y="28"/>
                    <a:pt x="8" y="30"/>
                  </a:cubicBezTo>
                  <a:cubicBezTo>
                    <a:pt x="8" y="30"/>
                    <a:pt x="7" y="31"/>
                    <a:pt x="7" y="32"/>
                  </a:cubicBezTo>
                  <a:cubicBezTo>
                    <a:pt x="7" y="32"/>
                    <a:pt x="7" y="33"/>
                    <a:pt x="7" y="33"/>
                  </a:cubicBezTo>
                  <a:cubicBezTo>
                    <a:pt x="7" y="34"/>
                    <a:pt x="7" y="36"/>
                    <a:pt x="7" y="37"/>
                  </a:cubicBezTo>
                  <a:cubicBezTo>
                    <a:pt x="7" y="38"/>
                    <a:pt x="7" y="39"/>
                    <a:pt x="7" y="40"/>
                  </a:cubicBezTo>
                  <a:cubicBezTo>
                    <a:pt x="8" y="42"/>
                    <a:pt x="8" y="43"/>
                    <a:pt x="8" y="44"/>
                  </a:cubicBezTo>
                  <a:cubicBezTo>
                    <a:pt x="8" y="43"/>
                    <a:pt x="7" y="42"/>
                    <a:pt x="7" y="40"/>
                  </a:cubicBezTo>
                  <a:cubicBezTo>
                    <a:pt x="7" y="39"/>
                    <a:pt x="7" y="38"/>
                    <a:pt x="7" y="37"/>
                  </a:cubicBezTo>
                  <a:cubicBezTo>
                    <a:pt x="7" y="36"/>
                    <a:pt x="7" y="34"/>
                    <a:pt x="7" y="33"/>
                  </a:cubicBezTo>
                  <a:cubicBezTo>
                    <a:pt x="7" y="33"/>
                    <a:pt x="7" y="32"/>
                    <a:pt x="7" y="31"/>
                  </a:cubicBezTo>
                  <a:cubicBezTo>
                    <a:pt x="7" y="31"/>
                    <a:pt x="7" y="30"/>
                    <a:pt x="7" y="30"/>
                  </a:cubicBezTo>
                  <a:cubicBezTo>
                    <a:pt x="8" y="27"/>
                    <a:pt x="9" y="25"/>
                    <a:pt x="10" y="23"/>
                  </a:cubicBezTo>
                  <a:cubicBezTo>
                    <a:pt x="10" y="22"/>
                    <a:pt x="11" y="21"/>
                    <a:pt x="11" y="20"/>
                  </a:cubicBezTo>
                  <a:cubicBezTo>
                    <a:pt x="11" y="19"/>
                    <a:pt x="11" y="18"/>
                    <a:pt x="11" y="18"/>
                  </a:cubicBezTo>
                  <a:cubicBezTo>
                    <a:pt x="11" y="18"/>
                    <a:pt x="11" y="17"/>
                    <a:pt x="11" y="17"/>
                  </a:cubicBezTo>
                  <a:cubicBezTo>
                    <a:pt x="11" y="16"/>
                    <a:pt x="11" y="14"/>
                    <a:pt x="11" y="13"/>
                  </a:cubicBezTo>
                  <a:cubicBezTo>
                    <a:pt x="10" y="12"/>
                    <a:pt x="10" y="11"/>
                    <a:pt x="10" y="10"/>
                  </a:cubicBezTo>
                  <a:cubicBezTo>
                    <a:pt x="10" y="10"/>
                    <a:pt x="10" y="10"/>
                    <a:pt x="10" y="10"/>
                  </a:cubicBezTo>
                  <a:cubicBezTo>
                    <a:pt x="10" y="11"/>
                    <a:pt x="9" y="11"/>
                    <a:pt x="9" y="11"/>
                  </a:cubicBezTo>
                  <a:cubicBezTo>
                    <a:pt x="9" y="12"/>
                    <a:pt x="8" y="12"/>
                    <a:pt x="8" y="12"/>
                  </a:cubicBezTo>
                  <a:cubicBezTo>
                    <a:pt x="7" y="13"/>
                    <a:pt x="7" y="14"/>
                    <a:pt x="6" y="14"/>
                  </a:cubicBezTo>
                  <a:cubicBezTo>
                    <a:pt x="5" y="15"/>
                    <a:pt x="5" y="16"/>
                    <a:pt x="4" y="17"/>
                  </a:cubicBezTo>
                  <a:cubicBezTo>
                    <a:pt x="3" y="18"/>
                    <a:pt x="2" y="20"/>
                    <a:pt x="2" y="22"/>
                  </a:cubicBezTo>
                  <a:cubicBezTo>
                    <a:pt x="2" y="23"/>
                    <a:pt x="1" y="24"/>
                    <a:pt x="1" y="25"/>
                  </a:cubicBezTo>
                  <a:cubicBezTo>
                    <a:pt x="1" y="26"/>
                    <a:pt x="1" y="27"/>
                    <a:pt x="0" y="28"/>
                  </a:cubicBezTo>
                  <a:cubicBezTo>
                    <a:pt x="1" y="27"/>
                    <a:pt x="1" y="26"/>
                    <a:pt x="1" y="25"/>
                  </a:cubicBezTo>
                  <a:cubicBezTo>
                    <a:pt x="1" y="24"/>
                    <a:pt x="1" y="23"/>
                    <a:pt x="2" y="22"/>
                  </a:cubicBezTo>
                  <a:cubicBezTo>
                    <a:pt x="2" y="20"/>
                    <a:pt x="3" y="18"/>
                    <a:pt x="4" y="17"/>
                  </a:cubicBezTo>
                  <a:cubicBezTo>
                    <a:pt x="4" y="16"/>
                    <a:pt x="5" y="15"/>
                    <a:pt x="5" y="14"/>
                  </a:cubicBezTo>
                  <a:cubicBezTo>
                    <a:pt x="6" y="13"/>
                    <a:pt x="7" y="12"/>
                    <a:pt x="7" y="12"/>
                  </a:cubicBezTo>
                  <a:cubicBezTo>
                    <a:pt x="8" y="12"/>
                    <a:pt x="8" y="11"/>
                    <a:pt x="8" y="11"/>
                  </a:cubicBezTo>
                  <a:cubicBezTo>
                    <a:pt x="8" y="11"/>
                    <a:pt x="8" y="11"/>
                    <a:pt x="9" y="11"/>
                  </a:cubicBezTo>
                  <a:cubicBezTo>
                    <a:pt x="9" y="11"/>
                    <a:pt x="9" y="10"/>
                    <a:pt x="10" y="10"/>
                  </a:cubicBezTo>
                  <a:cubicBezTo>
                    <a:pt x="10" y="10"/>
                    <a:pt x="10" y="9"/>
                    <a:pt x="11" y="9"/>
                  </a:cubicBezTo>
                  <a:cubicBezTo>
                    <a:pt x="11" y="8"/>
                    <a:pt x="11" y="7"/>
                    <a:pt x="11" y="6"/>
                  </a:cubicBezTo>
                  <a:cubicBezTo>
                    <a:pt x="11" y="6"/>
                    <a:pt x="11" y="5"/>
                    <a:pt x="11" y="4"/>
                  </a:cubicBezTo>
                  <a:cubicBezTo>
                    <a:pt x="11" y="4"/>
                    <a:pt x="11" y="4"/>
                    <a:pt x="11" y="4"/>
                  </a:cubicBezTo>
                  <a:cubicBezTo>
                    <a:pt x="11" y="4"/>
                    <a:pt x="11" y="4"/>
                    <a:pt x="11" y="4"/>
                  </a:cubicBezTo>
                  <a:cubicBezTo>
                    <a:pt x="11" y="4"/>
                    <a:pt x="11" y="3"/>
                    <a:pt x="11" y="3"/>
                  </a:cubicBezTo>
                  <a:cubicBezTo>
                    <a:pt x="12" y="2"/>
                    <a:pt x="12" y="1"/>
                    <a:pt x="13" y="0"/>
                  </a:cubicBezTo>
                  <a:cubicBezTo>
                    <a:pt x="12" y="1"/>
                    <a:pt x="12" y="1"/>
                    <a:pt x="12" y="2"/>
                  </a:cubicBezTo>
                  <a:cubicBezTo>
                    <a:pt x="12" y="2"/>
                    <a:pt x="12" y="3"/>
                    <a:pt x="12" y="3"/>
                  </a:cubicBezTo>
                  <a:cubicBezTo>
                    <a:pt x="12" y="4"/>
                    <a:pt x="12" y="5"/>
                    <a:pt x="12" y="6"/>
                  </a:cubicBezTo>
                  <a:cubicBezTo>
                    <a:pt x="12" y="6"/>
                    <a:pt x="12" y="6"/>
                    <a:pt x="12" y="6"/>
                  </a:cubicBezTo>
                  <a:cubicBezTo>
                    <a:pt x="12" y="6"/>
                    <a:pt x="12" y="7"/>
                    <a:pt x="12" y="7"/>
                  </a:cubicBezTo>
                  <a:cubicBezTo>
                    <a:pt x="12" y="7"/>
                    <a:pt x="12" y="7"/>
                    <a:pt x="12" y="7"/>
                  </a:cubicBezTo>
                  <a:cubicBezTo>
                    <a:pt x="12" y="8"/>
                    <a:pt x="12" y="8"/>
                    <a:pt x="12" y="8"/>
                  </a:cubicBezTo>
                  <a:cubicBezTo>
                    <a:pt x="13" y="9"/>
                    <a:pt x="13" y="9"/>
                    <a:pt x="13" y="9"/>
                  </a:cubicBezTo>
                  <a:cubicBezTo>
                    <a:pt x="14" y="11"/>
                    <a:pt x="15" y="13"/>
                    <a:pt x="16" y="15"/>
                  </a:cubicBezTo>
                  <a:cubicBezTo>
                    <a:pt x="16" y="15"/>
                    <a:pt x="16" y="15"/>
                    <a:pt x="17" y="16"/>
                  </a:cubicBezTo>
                  <a:cubicBezTo>
                    <a:pt x="17" y="16"/>
                    <a:pt x="17" y="16"/>
                    <a:pt x="18" y="17"/>
                  </a:cubicBezTo>
                  <a:cubicBezTo>
                    <a:pt x="18" y="17"/>
                    <a:pt x="19" y="18"/>
                    <a:pt x="20" y="18"/>
                  </a:cubicBezTo>
                  <a:cubicBezTo>
                    <a:pt x="22" y="19"/>
                    <a:pt x="24" y="20"/>
                    <a:pt x="26" y="20"/>
                  </a:cubicBezTo>
                  <a:cubicBezTo>
                    <a:pt x="25" y="20"/>
                    <a:pt x="24" y="20"/>
                    <a:pt x="23" y="20"/>
                  </a:cubicBezTo>
                  <a:cubicBezTo>
                    <a:pt x="22" y="19"/>
                    <a:pt x="21" y="19"/>
                    <a:pt x="20" y="19"/>
                  </a:cubicBezTo>
                  <a:cubicBezTo>
                    <a:pt x="19" y="18"/>
                    <a:pt x="18" y="18"/>
                    <a:pt x="17" y="17"/>
                  </a:cubicBezTo>
                  <a:cubicBezTo>
                    <a:pt x="17" y="17"/>
                    <a:pt x="17" y="16"/>
                    <a:pt x="16" y="16"/>
                  </a:cubicBezTo>
                  <a:cubicBezTo>
                    <a:pt x="16" y="16"/>
                    <a:pt x="16" y="15"/>
                    <a:pt x="15" y="15"/>
                  </a:cubicBezTo>
                  <a:cubicBezTo>
                    <a:pt x="15" y="14"/>
                    <a:pt x="14" y="13"/>
                    <a:pt x="14" y="12"/>
                  </a:cubicBezTo>
                  <a:cubicBezTo>
                    <a:pt x="13" y="12"/>
                    <a:pt x="13" y="11"/>
                    <a:pt x="12" y="10"/>
                  </a:cubicBezTo>
                  <a:cubicBezTo>
                    <a:pt x="12" y="9"/>
                    <a:pt x="12" y="9"/>
                    <a:pt x="12" y="8"/>
                  </a:cubicBezTo>
                  <a:cubicBezTo>
                    <a:pt x="12" y="8"/>
                    <a:pt x="12" y="8"/>
                    <a:pt x="12" y="8"/>
                  </a:cubicBezTo>
                  <a:cubicBezTo>
                    <a:pt x="12" y="10"/>
                    <a:pt x="12" y="11"/>
                    <a:pt x="12" y="13"/>
                  </a:cubicBezTo>
                  <a:cubicBezTo>
                    <a:pt x="12" y="13"/>
                    <a:pt x="12" y="14"/>
                    <a:pt x="12" y="14"/>
                  </a:cubicBezTo>
                  <a:cubicBezTo>
                    <a:pt x="12" y="14"/>
                    <a:pt x="12" y="15"/>
                    <a:pt x="12" y="15"/>
                  </a:cubicBezTo>
                  <a:cubicBezTo>
                    <a:pt x="13" y="16"/>
                    <a:pt x="13" y="17"/>
                    <a:pt x="14" y="18"/>
                  </a:cubicBezTo>
                  <a:cubicBezTo>
                    <a:pt x="14" y="18"/>
                    <a:pt x="14" y="18"/>
                    <a:pt x="14" y="18"/>
                  </a:cubicBezTo>
                  <a:cubicBezTo>
                    <a:pt x="14" y="18"/>
                    <a:pt x="14" y="18"/>
                    <a:pt x="14" y="18"/>
                  </a:cubicBezTo>
                  <a:cubicBezTo>
                    <a:pt x="15" y="19"/>
                    <a:pt x="15" y="19"/>
                    <a:pt x="15" y="19"/>
                  </a:cubicBezTo>
                  <a:cubicBezTo>
                    <a:pt x="15" y="19"/>
                    <a:pt x="16" y="20"/>
                    <a:pt x="16" y="20"/>
                  </a:cubicBezTo>
                  <a:cubicBezTo>
                    <a:pt x="17" y="21"/>
                    <a:pt x="17" y="22"/>
                    <a:pt x="18" y="22"/>
                  </a:cubicBezTo>
                  <a:cubicBezTo>
                    <a:pt x="20" y="24"/>
                    <a:pt x="21" y="26"/>
                    <a:pt x="22" y="28"/>
                  </a:cubicBezTo>
                  <a:cubicBezTo>
                    <a:pt x="23" y="29"/>
                    <a:pt x="23" y="30"/>
                    <a:pt x="24" y="31"/>
                  </a:cubicBezTo>
                  <a:cubicBezTo>
                    <a:pt x="24" y="32"/>
                    <a:pt x="24" y="33"/>
                    <a:pt x="24" y="34"/>
                  </a:cubicBezTo>
                  <a:cubicBezTo>
                    <a:pt x="24" y="33"/>
                    <a:pt x="23" y="32"/>
                    <a:pt x="23" y="3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2366"/>
            <p:cNvSpPr>
              <a:spLocks/>
            </p:cNvSpPr>
            <p:nvPr/>
          </p:nvSpPr>
          <p:spPr bwMode="auto">
            <a:xfrm>
              <a:off x="10266353" y="1193802"/>
              <a:ext cx="222251" cy="79376"/>
            </a:xfrm>
            <a:custGeom>
              <a:avLst/>
              <a:gdLst>
                <a:gd name="T0" fmla="*/ 59 w 59"/>
                <a:gd name="T1" fmla="*/ 0 h 21"/>
                <a:gd name="T2" fmla="*/ 30 w 59"/>
                <a:gd name="T3" fmla="*/ 12 h 21"/>
                <a:gd name="T4" fmla="*/ 14 w 59"/>
                <a:gd name="T5" fmla="*/ 13 h 21"/>
                <a:gd name="T6" fmla="*/ 0 w 59"/>
                <a:gd name="T7" fmla="*/ 15 h 21"/>
                <a:gd name="T8" fmla="*/ 19 w 59"/>
                <a:gd name="T9" fmla="*/ 21 h 21"/>
                <a:gd name="T10" fmla="*/ 38 w 59"/>
                <a:gd name="T11" fmla="*/ 14 h 21"/>
                <a:gd name="T12" fmla="*/ 59 w 59"/>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59" h="21">
                  <a:moveTo>
                    <a:pt x="59" y="0"/>
                  </a:moveTo>
                  <a:cubicBezTo>
                    <a:pt x="49" y="3"/>
                    <a:pt x="41" y="9"/>
                    <a:pt x="30" y="12"/>
                  </a:cubicBezTo>
                  <a:cubicBezTo>
                    <a:pt x="25" y="13"/>
                    <a:pt x="20" y="13"/>
                    <a:pt x="14" y="13"/>
                  </a:cubicBezTo>
                  <a:cubicBezTo>
                    <a:pt x="10" y="13"/>
                    <a:pt x="5" y="13"/>
                    <a:pt x="0" y="15"/>
                  </a:cubicBezTo>
                  <a:cubicBezTo>
                    <a:pt x="6" y="17"/>
                    <a:pt x="13" y="19"/>
                    <a:pt x="19" y="21"/>
                  </a:cubicBezTo>
                  <a:cubicBezTo>
                    <a:pt x="26" y="20"/>
                    <a:pt x="34" y="16"/>
                    <a:pt x="38" y="14"/>
                  </a:cubicBezTo>
                  <a:cubicBezTo>
                    <a:pt x="46" y="10"/>
                    <a:pt x="52" y="4"/>
                    <a:pt x="59"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2369"/>
            <p:cNvSpPr>
              <a:spLocks/>
            </p:cNvSpPr>
            <p:nvPr/>
          </p:nvSpPr>
          <p:spPr bwMode="auto">
            <a:xfrm>
              <a:off x="10288578" y="1084264"/>
              <a:ext cx="241301" cy="87313"/>
            </a:xfrm>
            <a:custGeom>
              <a:avLst/>
              <a:gdLst>
                <a:gd name="T0" fmla="*/ 38 w 64"/>
                <a:gd name="T1" fmla="*/ 13 h 23"/>
                <a:gd name="T2" fmla="*/ 53 w 64"/>
                <a:gd name="T3" fmla="*/ 21 h 23"/>
                <a:gd name="T4" fmla="*/ 64 w 64"/>
                <a:gd name="T5" fmla="*/ 23 h 23"/>
                <a:gd name="T6" fmla="*/ 49 w 64"/>
                <a:gd name="T7" fmla="*/ 15 h 23"/>
                <a:gd name="T8" fmla="*/ 35 w 64"/>
                <a:gd name="T9" fmla="*/ 3 h 23"/>
                <a:gd name="T10" fmla="*/ 18 w 64"/>
                <a:gd name="T11" fmla="*/ 1 h 23"/>
                <a:gd name="T12" fmla="*/ 15 w 64"/>
                <a:gd name="T13" fmla="*/ 2 h 23"/>
                <a:gd name="T14" fmla="*/ 0 w 64"/>
                <a:gd name="T15" fmla="*/ 17 h 23"/>
                <a:gd name="T16" fmla="*/ 9 w 64"/>
                <a:gd name="T17" fmla="*/ 13 h 23"/>
                <a:gd name="T18" fmla="*/ 38 w 64"/>
                <a:gd name="T19"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23">
                  <a:moveTo>
                    <a:pt x="38" y="13"/>
                  </a:moveTo>
                  <a:cubicBezTo>
                    <a:pt x="41" y="15"/>
                    <a:pt x="49" y="20"/>
                    <a:pt x="53" y="21"/>
                  </a:cubicBezTo>
                  <a:cubicBezTo>
                    <a:pt x="56" y="22"/>
                    <a:pt x="64" y="23"/>
                    <a:pt x="64" y="23"/>
                  </a:cubicBezTo>
                  <a:cubicBezTo>
                    <a:pt x="59" y="21"/>
                    <a:pt x="54" y="18"/>
                    <a:pt x="49" y="15"/>
                  </a:cubicBezTo>
                  <a:cubicBezTo>
                    <a:pt x="44" y="11"/>
                    <a:pt x="40" y="7"/>
                    <a:pt x="35" y="3"/>
                  </a:cubicBezTo>
                  <a:cubicBezTo>
                    <a:pt x="30" y="0"/>
                    <a:pt x="24" y="0"/>
                    <a:pt x="18" y="1"/>
                  </a:cubicBezTo>
                  <a:cubicBezTo>
                    <a:pt x="17" y="2"/>
                    <a:pt x="16" y="2"/>
                    <a:pt x="15" y="2"/>
                  </a:cubicBezTo>
                  <a:cubicBezTo>
                    <a:pt x="9" y="7"/>
                    <a:pt x="5" y="12"/>
                    <a:pt x="0" y="17"/>
                  </a:cubicBezTo>
                  <a:cubicBezTo>
                    <a:pt x="3" y="16"/>
                    <a:pt x="6" y="14"/>
                    <a:pt x="9" y="13"/>
                  </a:cubicBezTo>
                  <a:cubicBezTo>
                    <a:pt x="22" y="8"/>
                    <a:pt x="33" y="10"/>
                    <a:pt x="38"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2370"/>
            <p:cNvSpPr>
              <a:spLocks/>
            </p:cNvSpPr>
            <p:nvPr/>
          </p:nvSpPr>
          <p:spPr bwMode="auto">
            <a:xfrm>
              <a:off x="10244128" y="1095377"/>
              <a:ext cx="393702" cy="177801"/>
            </a:xfrm>
            <a:custGeom>
              <a:avLst/>
              <a:gdLst>
                <a:gd name="T0" fmla="*/ 46 w 105"/>
                <a:gd name="T1" fmla="*/ 10 h 47"/>
                <a:gd name="T2" fmla="*/ 62 w 105"/>
                <a:gd name="T3" fmla="*/ 18 h 47"/>
                <a:gd name="T4" fmla="*/ 66 w 105"/>
                <a:gd name="T5" fmla="*/ 20 h 47"/>
                <a:gd name="T6" fmla="*/ 67 w 105"/>
                <a:gd name="T7" fmla="*/ 21 h 47"/>
                <a:gd name="T8" fmla="*/ 65 w 105"/>
                <a:gd name="T9" fmla="*/ 22 h 47"/>
                <a:gd name="T10" fmla="*/ 59 w 105"/>
                <a:gd name="T11" fmla="*/ 21 h 47"/>
                <a:gd name="T12" fmla="*/ 46 w 105"/>
                <a:gd name="T13" fmla="*/ 21 h 47"/>
                <a:gd name="T14" fmla="*/ 36 w 105"/>
                <a:gd name="T15" fmla="*/ 20 h 47"/>
                <a:gd name="T16" fmla="*/ 25 w 105"/>
                <a:gd name="T17" fmla="*/ 20 h 47"/>
                <a:gd name="T18" fmla="*/ 17 w 105"/>
                <a:gd name="T19" fmla="*/ 22 h 47"/>
                <a:gd name="T20" fmla="*/ 32 w 105"/>
                <a:gd name="T21" fmla="*/ 20 h 47"/>
                <a:gd name="T22" fmla="*/ 40 w 105"/>
                <a:gd name="T23" fmla="*/ 21 h 47"/>
                <a:gd name="T24" fmla="*/ 25 w 105"/>
                <a:gd name="T25" fmla="*/ 25 h 47"/>
                <a:gd name="T26" fmla="*/ 5 w 105"/>
                <a:gd name="T27" fmla="*/ 32 h 47"/>
                <a:gd name="T28" fmla="*/ 3 w 105"/>
                <a:gd name="T29" fmla="*/ 34 h 47"/>
                <a:gd name="T30" fmla="*/ 12 w 105"/>
                <a:gd name="T31" fmla="*/ 31 h 47"/>
                <a:gd name="T32" fmla="*/ 52 w 105"/>
                <a:gd name="T33" fmla="*/ 23 h 47"/>
                <a:gd name="T34" fmla="*/ 61 w 105"/>
                <a:gd name="T35" fmla="*/ 24 h 47"/>
                <a:gd name="T36" fmla="*/ 65 w 105"/>
                <a:gd name="T37" fmla="*/ 24 h 47"/>
                <a:gd name="T38" fmla="*/ 61 w 105"/>
                <a:gd name="T39" fmla="*/ 26 h 47"/>
                <a:gd name="T40" fmla="*/ 45 w 105"/>
                <a:gd name="T41" fmla="*/ 34 h 47"/>
                <a:gd name="T42" fmla="*/ 38 w 105"/>
                <a:gd name="T43" fmla="*/ 37 h 47"/>
                <a:gd name="T44" fmla="*/ 23 w 105"/>
                <a:gd name="T45" fmla="*/ 39 h 47"/>
                <a:gd name="T46" fmla="*/ 23 w 105"/>
                <a:gd name="T47" fmla="*/ 39 h 47"/>
                <a:gd name="T48" fmla="*/ 38 w 105"/>
                <a:gd name="T49" fmla="*/ 37 h 47"/>
                <a:gd name="T50" fmla="*/ 45 w 105"/>
                <a:gd name="T51" fmla="*/ 35 h 47"/>
                <a:gd name="T52" fmla="*/ 65 w 105"/>
                <a:gd name="T53" fmla="*/ 25 h 47"/>
                <a:gd name="T54" fmla="*/ 70 w 105"/>
                <a:gd name="T55" fmla="*/ 24 h 47"/>
                <a:gd name="T56" fmla="*/ 85 w 105"/>
                <a:gd name="T57" fmla="*/ 23 h 47"/>
                <a:gd name="T58" fmla="*/ 82 w 105"/>
                <a:gd name="T59" fmla="*/ 26 h 47"/>
                <a:gd name="T60" fmla="*/ 76 w 105"/>
                <a:gd name="T61" fmla="*/ 32 h 47"/>
                <a:gd name="T62" fmla="*/ 62 w 105"/>
                <a:gd name="T63" fmla="*/ 42 h 47"/>
                <a:gd name="T64" fmla="*/ 50 w 105"/>
                <a:gd name="T65" fmla="*/ 47 h 47"/>
                <a:gd name="T66" fmla="*/ 62 w 105"/>
                <a:gd name="T67" fmla="*/ 43 h 47"/>
                <a:gd name="T68" fmla="*/ 77 w 105"/>
                <a:gd name="T69" fmla="*/ 33 h 47"/>
                <a:gd name="T70" fmla="*/ 83 w 105"/>
                <a:gd name="T71" fmla="*/ 28 h 47"/>
                <a:gd name="T72" fmla="*/ 85 w 105"/>
                <a:gd name="T73" fmla="*/ 24 h 47"/>
                <a:gd name="T74" fmla="*/ 92 w 105"/>
                <a:gd name="T75" fmla="*/ 21 h 47"/>
                <a:gd name="T76" fmla="*/ 97 w 105"/>
                <a:gd name="T77" fmla="*/ 19 h 47"/>
                <a:gd name="T78" fmla="*/ 98 w 105"/>
                <a:gd name="T79" fmla="*/ 19 h 47"/>
                <a:gd name="T80" fmla="*/ 101 w 105"/>
                <a:gd name="T81" fmla="*/ 17 h 47"/>
                <a:gd name="T82" fmla="*/ 93 w 105"/>
                <a:gd name="T83" fmla="*/ 19 h 47"/>
                <a:gd name="T84" fmla="*/ 91 w 105"/>
                <a:gd name="T85" fmla="*/ 19 h 47"/>
                <a:gd name="T86" fmla="*/ 88 w 105"/>
                <a:gd name="T87" fmla="*/ 19 h 47"/>
                <a:gd name="T88" fmla="*/ 74 w 105"/>
                <a:gd name="T89" fmla="*/ 15 h 47"/>
                <a:gd name="T90" fmla="*/ 69 w 105"/>
                <a:gd name="T91" fmla="*/ 13 h 47"/>
                <a:gd name="T92" fmla="*/ 60 w 105"/>
                <a:gd name="T93" fmla="*/ 0 h 47"/>
                <a:gd name="T94" fmla="*/ 65 w 105"/>
                <a:gd name="T95" fmla="*/ 9 h 47"/>
                <a:gd name="T96" fmla="*/ 71 w 105"/>
                <a:gd name="T97" fmla="*/ 15 h 47"/>
                <a:gd name="T98" fmla="*/ 79 w 105"/>
                <a:gd name="T99" fmla="*/ 18 h 47"/>
                <a:gd name="T100" fmla="*/ 88 w 105"/>
                <a:gd name="T101" fmla="*/ 20 h 47"/>
                <a:gd name="T102" fmla="*/ 78 w 105"/>
                <a:gd name="T103" fmla="*/ 22 h 47"/>
                <a:gd name="T104" fmla="*/ 74 w 105"/>
                <a:gd name="T105" fmla="*/ 22 h 47"/>
                <a:gd name="T106" fmla="*/ 68 w 105"/>
                <a:gd name="T107" fmla="*/ 19 h 47"/>
                <a:gd name="T108" fmla="*/ 66 w 105"/>
                <a:gd name="T109" fmla="*/ 18 h 47"/>
                <a:gd name="T110" fmla="*/ 58 w 105"/>
                <a:gd name="T111" fmla="*/ 14 h 47"/>
                <a:gd name="T112" fmla="*/ 40 w 105"/>
                <a:gd name="T113" fmla="*/ 7 h 47"/>
                <a:gd name="T114" fmla="*/ 40 w 105"/>
                <a:gd name="T11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47">
                  <a:moveTo>
                    <a:pt x="40" y="8"/>
                  </a:moveTo>
                  <a:cubicBezTo>
                    <a:pt x="42" y="8"/>
                    <a:pt x="44" y="9"/>
                    <a:pt x="46" y="10"/>
                  </a:cubicBezTo>
                  <a:cubicBezTo>
                    <a:pt x="50" y="11"/>
                    <a:pt x="53" y="13"/>
                    <a:pt x="57" y="15"/>
                  </a:cubicBezTo>
                  <a:cubicBezTo>
                    <a:pt x="59" y="16"/>
                    <a:pt x="60" y="17"/>
                    <a:pt x="62" y="18"/>
                  </a:cubicBezTo>
                  <a:cubicBezTo>
                    <a:pt x="63" y="18"/>
                    <a:pt x="64" y="19"/>
                    <a:pt x="65" y="19"/>
                  </a:cubicBezTo>
                  <a:cubicBezTo>
                    <a:pt x="66" y="20"/>
                    <a:pt x="66" y="20"/>
                    <a:pt x="66" y="20"/>
                  </a:cubicBezTo>
                  <a:cubicBezTo>
                    <a:pt x="66" y="20"/>
                    <a:pt x="67" y="20"/>
                    <a:pt x="67" y="21"/>
                  </a:cubicBezTo>
                  <a:cubicBezTo>
                    <a:pt x="67" y="21"/>
                    <a:pt x="67" y="21"/>
                    <a:pt x="67" y="21"/>
                  </a:cubicBezTo>
                  <a:cubicBezTo>
                    <a:pt x="68" y="21"/>
                    <a:pt x="69" y="22"/>
                    <a:pt x="71" y="22"/>
                  </a:cubicBezTo>
                  <a:cubicBezTo>
                    <a:pt x="69" y="22"/>
                    <a:pt x="67" y="22"/>
                    <a:pt x="65" y="22"/>
                  </a:cubicBezTo>
                  <a:cubicBezTo>
                    <a:pt x="64" y="22"/>
                    <a:pt x="63" y="22"/>
                    <a:pt x="62" y="22"/>
                  </a:cubicBezTo>
                  <a:cubicBezTo>
                    <a:pt x="61" y="21"/>
                    <a:pt x="60" y="21"/>
                    <a:pt x="59" y="21"/>
                  </a:cubicBezTo>
                  <a:cubicBezTo>
                    <a:pt x="56" y="21"/>
                    <a:pt x="54" y="21"/>
                    <a:pt x="52" y="21"/>
                  </a:cubicBezTo>
                  <a:cubicBezTo>
                    <a:pt x="50" y="21"/>
                    <a:pt x="48" y="21"/>
                    <a:pt x="46" y="21"/>
                  </a:cubicBezTo>
                  <a:cubicBezTo>
                    <a:pt x="44" y="21"/>
                    <a:pt x="42" y="20"/>
                    <a:pt x="40" y="20"/>
                  </a:cubicBezTo>
                  <a:cubicBezTo>
                    <a:pt x="39" y="20"/>
                    <a:pt x="38" y="20"/>
                    <a:pt x="36" y="20"/>
                  </a:cubicBezTo>
                  <a:cubicBezTo>
                    <a:pt x="35" y="19"/>
                    <a:pt x="34" y="19"/>
                    <a:pt x="33" y="19"/>
                  </a:cubicBezTo>
                  <a:cubicBezTo>
                    <a:pt x="30" y="19"/>
                    <a:pt x="27" y="19"/>
                    <a:pt x="25" y="20"/>
                  </a:cubicBezTo>
                  <a:cubicBezTo>
                    <a:pt x="23" y="20"/>
                    <a:pt x="22" y="20"/>
                    <a:pt x="21" y="20"/>
                  </a:cubicBezTo>
                  <a:cubicBezTo>
                    <a:pt x="20" y="21"/>
                    <a:pt x="18" y="22"/>
                    <a:pt x="17" y="22"/>
                  </a:cubicBezTo>
                  <a:cubicBezTo>
                    <a:pt x="20" y="21"/>
                    <a:pt x="22" y="20"/>
                    <a:pt x="25" y="20"/>
                  </a:cubicBezTo>
                  <a:cubicBezTo>
                    <a:pt x="27" y="20"/>
                    <a:pt x="30" y="20"/>
                    <a:pt x="32" y="20"/>
                  </a:cubicBezTo>
                  <a:cubicBezTo>
                    <a:pt x="34" y="20"/>
                    <a:pt x="35" y="21"/>
                    <a:pt x="36" y="21"/>
                  </a:cubicBezTo>
                  <a:cubicBezTo>
                    <a:pt x="37" y="21"/>
                    <a:pt x="39" y="21"/>
                    <a:pt x="40" y="21"/>
                  </a:cubicBezTo>
                  <a:cubicBezTo>
                    <a:pt x="40" y="21"/>
                    <a:pt x="41" y="21"/>
                    <a:pt x="42" y="21"/>
                  </a:cubicBezTo>
                  <a:cubicBezTo>
                    <a:pt x="36" y="22"/>
                    <a:pt x="30" y="23"/>
                    <a:pt x="25" y="25"/>
                  </a:cubicBezTo>
                  <a:cubicBezTo>
                    <a:pt x="20" y="26"/>
                    <a:pt x="16" y="27"/>
                    <a:pt x="12" y="29"/>
                  </a:cubicBezTo>
                  <a:cubicBezTo>
                    <a:pt x="9" y="30"/>
                    <a:pt x="7" y="31"/>
                    <a:pt x="5" y="32"/>
                  </a:cubicBezTo>
                  <a:cubicBezTo>
                    <a:pt x="3" y="33"/>
                    <a:pt x="1" y="34"/>
                    <a:pt x="0" y="36"/>
                  </a:cubicBezTo>
                  <a:cubicBezTo>
                    <a:pt x="1" y="35"/>
                    <a:pt x="2" y="35"/>
                    <a:pt x="3" y="34"/>
                  </a:cubicBezTo>
                  <a:cubicBezTo>
                    <a:pt x="4" y="34"/>
                    <a:pt x="5" y="34"/>
                    <a:pt x="6" y="33"/>
                  </a:cubicBezTo>
                  <a:cubicBezTo>
                    <a:pt x="8" y="32"/>
                    <a:pt x="10" y="32"/>
                    <a:pt x="12" y="31"/>
                  </a:cubicBezTo>
                  <a:cubicBezTo>
                    <a:pt x="16" y="29"/>
                    <a:pt x="21" y="28"/>
                    <a:pt x="25" y="27"/>
                  </a:cubicBezTo>
                  <a:cubicBezTo>
                    <a:pt x="34" y="24"/>
                    <a:pt x="43" y="23"/>
                    <a:pt x="52" y="23"/>
                  </a:cubicBezTo>
                  <a:cubicBezTo>
                    <a:pt x="54" y="23"/>
                    <a:pt x="56" y="23"/>
                    <a:pt x="58" y="23"/>
                  </a:cubicBezTo>
                  <a:cubicBezTo>
                    <a:pt x="59" y="23"/>
                    <a:pt x="60" y="23"/>
                    <a:pt x="61" y="24"/>
                  </a:cubicBezTo>
                  <a:cubicBezTo>
                    <a:pt x="62" y="24"/>
                    <a:pt x="64" y="24"/>
                    <a:pt x="65" y="24"/>
                  </a:cubicBezTo>
                  <a:cubicBezTo>
                    <a:pt x="65" y="24"/>
                    <a:pt x="65" y="24"/>
                    <a:pt x="65" y="24"/>
                  </a:cubicBezTo>
                  <a:cubicBezTo>
                    <a:pt x="65" y="24"/>
                    <a:pt x="65" y="24"/>
                    <a:pt x="65" y="24"/>
                  </a:cubicBezTo>
                  <a:cubicBezTo>
                    <a:pt x="63" y="25"/>
                    <a:pt x="62" y="25"/>
                    <a:pt x="61" y="26"/>
                  </a:cubicBezTo>
                  <a:cubicBezTo>
                    <a:pt x="60" y="26"/>
                    <a:pt x="59" y="27"/>
                    <a:pt x="58" y="27"/>
                  </a:cubicBezTo>
                  <a:cubicBezTo>
                    <a:pt x="53" y="30"/>
                    <a:pt x="49" y="32"/>
                    <a:pt x="45" y="34"/>
                  </a:cubicBezTo>
                  <a:cubicBezTo>
                    <a:pt x="44" y="35"/>
                    <a:pt x="42" y="35"/>
                    <a:pt x="41" y="36"/>
                  </a:cubicBezTo>
                  <a:cubicBezTo>
                    <a:pt x="40" y="36"/>
                    <a:pt x="39" y="36"/>
                    <a:pt x="38" y="37"/>
                  </a:cubicBezTo>
                  <a:cubicBezTo>
                    <a:pt x="35" y="37"/>
                    <a:pt x="33" y="38"/>
                    <a:pt x="30" y="38"/>
                  </a:cubicBezTo>
                  <a:cubicBezTo>
                    <a:pt x="28" y="38"/>
                    <a:pt x="25" y="39"/>
                    <a:pt x="23" y="39"/>
                  </a:cubicBezTo>
                  <a:cubicBezTo>
                    <a:pt x="20" y="39"/>
                    <a:pt x="18" y="39"/>
                    <a:pt x="16" y="39"/>
                  </a:cubicBezTo>
                  <a:cubicBezTo>
                    <a:pt x="18" y="39"/>
                    <a:pt x="20" y="39"/>
                    <a:pt x="23" y="39"/>
                  </a:cubicBezTo>
                  <a:cubicBezTo>
                    <a:pt x="25" y="39"/>
                    <a:pt x="28" y="39"/>
                    <a:pt x="30" y="39"/>
                  </a:cubicBezTo>
                  <a:cubicBezTo>
                    <a:pt x="33" y="38"/>
                    <a:pt x="35" y="38"/>
                    <a:pt x="38" y="37"/>
                  </a:cubicBezTo>
                  <a:cubicBezTo>
                    <a:pt x="39" y="37"/>
                    <a:pt x="40" y="37"/>
                    <a:pt x="41" y="37"/>
                  </a:cubicBezTo>
                  <a:cubicBezTo>
                    <a:pt x="43" y="36"/>
                    <a:pt x="44" y="36"/>
                    <a:pt x="45" y="35"/>
                  </a:cubicBezTo>
                  <a:cubicBezTo>
                    <a:pt x="50" y="33"/>
                    <a:pt x="54" y="31"/>
                    <a:pt x="58" y="28"/>
                  </a:cubicBezTo>
                  <a:cubicBezTo>
                    <a:pt x="60" y="27"/>
                    <a:pt x="63" y="26"/>
                    <a:pt x="65" y="25"/>
                  </a:cubicBezTo>
                  <a:cubicBezTo>
                    <a:pt x="66" y="25"/>
                    <a:pt x="67" y="25"/>
                    <a:pt x="69" y="25"/>
                  </a:cubicBezTo>
                  <a:cubicBezTo>
                    <a:pt x="69" y="24"/>
                    <a:pt x="70" y="24"/>
                    <a:pt x="70" y="24"/>
                  </a:cubicBezTo>
                  <a:cubicBezTo>
                    <a:pt x="73" y="24"/>
                    <a:pt x="76" y="24"/>
                    <a:pt x="78" y="24"/>
                  </a:cubicBezTo>
                  <a:cubicBezTo>
                    <a:pt x="80" y="24"/>
                    <a:pt x="83" y="23"/>
                    <a:pt x="85" y="23"/>
                  </a:cubicBezTo>
                  <a:cubicBezTo>
                    <a:pt x="84" y="23"/>
                    <a:pt x="84" y="23"/>
                    <a:pt x="84" y="24"/>
                  </a:cubicBezTo>
                  <a:cubicBezTo>
                    <a:pt x="83" y="24"/>
                    <a:pt x="83" y="25"/>
                    <a:pt x="82" y="26"/>
                  </a:cubicBezTo>
                  <a:cubicBezTo>
                    <a:pt x="82" y="27"/>
                    <a:pt x="81" y="28"/>
                    <a:pt x="80" y="28"/>
                  </a:cubicBezTo>
                  <a:cubicBezTo>
                    <a:pt x="79" y="30"/>
                    <a:pt x="78" y="31"/>
                    <a:pt x="76" y="32"/>
                  </a:cubicBezTo>
                  <a:cubicBezTo>
                    <a:pt x="75" y="34"/>
                    <a:pt x="73" y="35"/>
                    <a:pt x="72" y="36"/>
                  </a:cubicBezTo>
                  <a:cubicBezTo>
                    <a:pt x="69" y="39"/>
                    <a:pt x="65" y="41"/>
                    <a:pt x="62" y="42"/>
                  </a:cubicBezTo>
                  <a:cubicBezTo>
                    <a:pt x="60" y="43"/>
                    <a:pt x="58" y="44"/>
                    <a:pt x="56" y="45"/>
                  </a:cubicBezTo>
                  <a:cubicBezTo>
                    <a:pt x="54" y="45"/>
                    <a:pt x="52" y="46"/>
                    <a:pt x="50" y="47"/>
                  </a:cubicBezTo>
                  <a:cubicBezTo>
                    <a:pt x="52" y="46"/>
                    <a:pt x="54" y="46"/>
                    <a:pt x="56" y="45"/>
                  </a:cubicBezTo>
                  <a:cubicBezTo>
                    <a:pt x="58" y="44"/>
                    <a:pt x="60" y="44"/>
                    <a:pt x="62" y="43"/>
                  </a:cubicBezTo>
                  <a:cubicBezTo>
                    <a:pt x="66" y="41"/>
                    <a:pt x="69" y="39"/>
                    <a:pt x="73" y="37"/>
                  </a:cubicBezTo>
                  <a:cubicBezTo>
                    <a:pt x="74" y="36"/>
                    <a:pt x="76" y="35"/>
                    <a:pt x="77" y="33"/>
                  </a:cubicBezTo>
                  <a:cubicBezTo>
                    <a:pt x="79" y="32"/>
                    <a:pt x="80" y="30"/>
                    <a:pt x="82" y="29"/>
                  </a:cubicBezTo>
                  <a:cubicBezTo>
                    <a:pt x="82" y="29"/>
                    <a:pt x="82" y="28"/>
                    <a:pt x="83" y="28"/>
                  </a:cubicBezTo>
                  <a:cubicBezTo>
                    <a:pt x="83" y="27"/>
                    <a:pt x="83" y="27"/>
                    <a:pt x="83" y="27"/>
                  </a:cubicBezTo>
                  <a:cubicBezTo>
                    <a:pt x="84" y="26"/>
                    <a:pt x="85" y="25"/>
                    <a:pt x="85" y="24"/>
                  </a:cubicBezTo>
                  <a:cubicBezTo>
                    <a:pt x="86" y="24"/>
                    <a:pt x="87" y="23"/>
                    <a:pt x="87" y="22"/>
                  </a:cubicBezTo>
                  <a:cubicBezTo>
                    <a:pt x="89" y="22"/>
                    <a:pt x="90" y="22"/>
                    <a:pt x="92" y="21"/>
                  </a:cubicBezTo>
                  <a:cubicBezTo>
                    <a:pt x="93" y="21"/>
                    <a:pt x="95" y="20"/>
                    <a:pt x="96" y="20"/>
                  </a:cubicBezTo>
                  <a:cubicBezTo>
                    <a:pt x="97" y="20"/>
                    <a:pt x="97" y="20"/>
                    <a:pt x="97" y="19"/>
                  </a:cubicBezTo>
                  <a:cubicBezTo>
                    <a:pt x="97" y="19"/>
                    <a:pt x="97" y="19"/>
                    <a:pt x="97" y="19"/>
                  </a:cubicBezTo>
                  <a:cubicBezTo>
                    <a:pt x="98" y="19"/>
                    <a:pt x="98" y="19"/>
                    <a:pt x="98" y="19"/>
                  </a:cubicBezTo>
                  <a:cubicBezTo>
                    <a:pt x="101" y="18"/>
                    <a:pt x="103" y="17"/>
                    <a:pt x="105" y="16"/>
                  </a:cubicBezTo>
                  <a:cubicBezTo>
                    <a:pt x="103" y="16"/>
                    <a:pt x="102" y="17"/>
                    <a:pt x="101" y="17"/>
                  </a:cubicBezTo>
                  <a:cubicBezTo>
                    <a:pt x="100" y="17"/>
                    <a:pt x="99" y="18"/>
                    <a:pt x="98" y="18"/>
                  </a:cubicBezTo>
                  <a:cubicBezTo>
                    <a:pt x="96" y="18"/>
                    <a:pt x="95" y="19"/>
                    <a:pt x="93" y="19"/>
                  </a:cubicBezTo>
                  <a:cubicBezTo>
                    <a:pt x="93" y="19"/>
                    <a:pt x="93" y="19"/>
                    <a:pt x="92" y="19"/>
                  </a:cubicBezTo>
                  <a:cubicBezTo>
                    <a:pt x="92" y="19"/>
                    <a:pt x="92" y="19"/>
                    <a:pt x="91" y="19"/>
                  </a:cubicBezTo>
                  <a:cubicBezTo>
                    <a:pt x="91" y="19"/>
                    <a:pt x="90" y="19"/>
                    <a:pt x="90" y="19"/>
                  </a:cubicBezTo>
                  <a:cubicBezTo>
                    <a:pt x="89" y="19"/>
                    <a:pt x="89" y="19"/>
                    <a:pt x="88" y="19"/>
                  </a:cubicBezTo>
                  <a:cubicBezTo>
                    <a:pt x="87" y="19"/>
                    <a:pt x="86" y="19"/>
                    <a:pt x="85" y="18"/>
                  </a:cubicBezTo>
                  <a:cubicBezTo>
                    <a:pt x="81" y="18"/>
                    <a:pt x="78" y="17"/>
                    <a:pt x="74" y="15"/>
                  </a:cubicBezTo>
                  <a:cubicBezTo>
                    <a:pt x="73" y="15"/>
                    <a:pt x="73" y="14"/>
                    <a:pt x="72" y="14"/>
                  </a:cubicBezTo>
                  <a:cubicBezTo>
                    <a:pt x="71" y="14"/>
                    <a:pt x="70" y="13"/>
                    <a:pt x="69" y="13"/>
                  </a:cubicBezTo>
                  <a:cubicBezTo>
                    <a:pt x="68" y="12"/>
                    <a:pt x="67" y="10"/>
                    <a:pt x="66" y="9"/>
                  </a:cubicBezTo>
                  <a:cubicBezTo>
                    <a:pt x="63" y="6"/>
                    <a:pt x="62" y="3"/>
                    <a:pt x="60" y="0"/>
                  </a:cubicBezTo>
                  <a:cubicBezTo>
                    <a:pt x="61" y="2"/>
                    <a:pt x="62" y="3"/>
                    <a:pt x="62" y="5"/>
                  </a:cubicBezTo>
                  <a:cubicBezTo>
                    <a:pt x="63" y="6"/>
                    <a:pt x="64" y="8"/>
                    <a:pt x="65" y="9"/>
                  </a:cubicBezTo>
                  <a:cubicBezTo>
                    <a:pt x="66" y="11"/>
                    <a:pt x="67" y="12"/>
                    <a:pt x="69" y="13"/>
                  </a:cubicBezTo>
                  <a:cubicBezTo>
                    <a:pt x="70" y="14"/>
                    <a:pt x="70" y="14"/>
                    <a:pt x="71" y="15"/>
                  </a:cubicBezTo>
                  <a:cubicBezTo>
                    <a:pt x="72" y="15"/>
                    <a:pt x="73" y="16"/>
                    <a:pt x="74" y="16"/>
                  </a:cubicBezTo>
                  <a:cubicBezTo>
                    <a:pt x="76" y="17"/>
                    <a:pt x="77" y="18"/>
                    <a:pt x="79" y="18"/>
                  </a:cubicBezTo>
                  <a:cubicBezTo>
                    <a:pt x="81" y="19"/>
                    <a:pt x="83" y="19"/>
                    <a:pt x="85" y="20"/>
                  </a:cubicBezTo>
                  <a:cubicBezTo>
                    <a:pt x="86" y="20"/>
                    <a:pt x="87" y="20"/>
                    <a:pt x="88" y="20"/>
                  </a:cubicBezTo>
                  <a:cubicBezTo>
                    <a:pt x="88" y="20"/>
                    <a:pt x="88" y="20"/>
                    <a:pt x="88" y="20"/>
                  </a:cubicBezTo>
                  <a:cubicBezTo>
                    <a:pt x="85" y="21"/>
                    <a:pt x="82" y="21"/>
                    <a:pt x="78" y="22"/>
                  </a:cubicBezTo>
                  <a:cubicBezTo>
                    <a:pt x="78" y="22"/>
                    <a:pt x="77" y="22"/>
                    <a:pt x="76" y="22"/>
                  </a:cubicBezTo>
                  <a:cubicBezTo>
                    <a:pt x="75" y="22"/>
                    <a:pt x="75" y="22"/>
                    <a:pt x="74" y="22"/>
                  </a:cubicBezTo>
                  <a:cubicBezTo>
                    <a:pt x="72" y="21"/>
                    <a:pt x="70" y="21"/>
                    <a:pt x="68" y="20"/>
                  </a:cubicBezTo>
                  <a:cubicBezTo>
                    <a:pt x="68" y="19"/>
                    <a:pt x="68" y="19"/>
                    <a:pt x="68" y="19"/>
                  </a:cubicBezTo>
                  <a:cubicBezTo>
                    <a:pt x="67" y="19"/>
                    <a:pt x="67" y="19"/>
                    <a:pt x="67" y="19"/>
                  </a:cubicBezTo>
                  <a:cubicBezTo>
                    <a:pt x="66" y="18"/>
                    <a:pt x="66" y="18"/>
                    <a:pt x="66" y="18"/>
                  </a:cubicBezTo>
                  <a:cubicBezTo>
                    <a:pt x="65" y="18"/>
                    <a:pt x="64" y="17"/>
                    <a:pt x="63" y="17"/>
                  </a:cubicBezTo>
                  <a:cubicBezTo>
                    <a:pt x="61" y="16"/>
                    <a:pt x="59" y="15"/>
                    <a:pt x="58" y="14"/>
                  </a:cubicBezTo>
                  <a:cubicBezTo>
                    <a:pt x="54" y="12"/>
                    <a:pt x="50" y="10"/>
                    <a:pt x="46" y="8"/>
                  </a:cubicBezTo>
                  <a:cubicBezTo>
                    <a:pt x="44" y="8"/>
                    <a:pt x="42" y="7"/>
                    <a:pt x="40" y="7"/>
                  </a:cubicBezTo>
                  <a:cubicBezTo>
                    <a:pt x="38" y="7"/>
                    <a:pt x="35" y="7"/>
                    <a:pt x="33" y="7"/>
                  </a:cubicBezTo>
                  <a:cubicBezTo>
                    <a:pt x="35" y="7"/>
                    <a:pt x="38" y="8"/>
                    <a:pt x="40"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2371"/>
            <p:cNvSpPr>
              <a:spLocks/>
            </p:cNvSpPr>
            <p:nvPr/>
          </p:nvSpPr>
          <p:spPr bwMode="auto">
            <a:xfrm>
              <a:off x="11050583" y="3275029"/>
              <a:ext cx="109538" cy="330202"/>
            </a:xfrm>
            <a:custGeom>
              <a:avLst/>
              <a:gdLst>
                <a:gd name="T0" fmla="*/ 29 w 29"/>
                <a:gd name="T1" fmla="*/ 62 h 88"/>
                <a:gd name="T2" fmla="*/ 28 w 29"/>
                <a:gd name="T3" fmla="*/ 57 h 88"/>
                <a:gd name="T4" fmla="*/ 21 w 29"/>
                <a:gd name="T5" fmla="*/ 43 h 88"/>
                <a:gd name="T6" fmla="*/ 8 w 29"/>
                <a:gd name="T7" fmla="*/ 23 h 88"/>
                <a:gd name="T8" fmla="*/ 3 w 29"/>
                <a:gd name="T9" fmla="*/ 9 h 88"/>
                <a:gd name="T10" fmla="*/ 0 w 29"/>
                <a:gd name="T11" fmla="*/ 0 h 88"/>
                <a:gd name="T12" fmla="*/ 1 w 29"/>
                <a:gd name="T13" fmla="*/ 15 h 88"/>
                <a:gd name="T14" fmla="*/ 13 w 29"/>
                <a:gd name="T15" fmla="*/ 55 h 88"/>
                <a:gd name="T16" fmla="*/ 18 w 29"/>
                <a:gd name="T17" fmla="*/ 73 h 88"/>
                <a:gd name="T18" fmla="*/ 21 w 29"/>
                <a:gd name="T19" fmla="*/ 88 h 88"/>
                <a:gd name="T20" fmla="*/ 21 w 29"/>
                <a:gd name="T21" fmla="*/ 88 h 88"/>
                <a:gd name="T22" fmla="*/ 29 w 29"/>
                <a:gd name="T23" fmla="*/ 6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88">
                  <a:moveTo>
                    <a:pt x="29" y="62"/>
                  </a:moveTo>
                  <a:cubicBezTo>
                    <a:pt x="28" y="60"/>
                    <a:pt x="28" y="59"/>
                    <a:pt x="28" y="57"/>
                  </a:cubicBezTo>
                  <a:cubicBezTo>
                    <a:pt x="26" y="52"/>
                    <a:pt x="24" y="48"/>
                    <a:pt x="21" y="43"/>
                  </a:cubicBezTo>
                  <a:cubicBezTo>
                    <a:pt x="18" y="35"/>
                    <a:pt x="12" y="30"/>
                    <a:pt x="8" y="23"/>
                  </a:cubicBezTo>
                  <a:cubicBezTo>
                    <a:pt x="5" y="18"/>
                    <a:pt x="4" y="14"/>
                    <a:pt x="3" y="9"/>
                  </a:cubicBezTo>
                  <a:cubicBezTo>
                    <a:pt x="2" y="6"/>
                    <a:pt x="1" y="3"/>
                    <a:pt x="0" y="0"/>
                  </a:cubicBezTo>
                  <a:cubicBezTo>
                    <a:pt x="1" y="6"/>
                    <a:pt x="1" y="12"/>
                    <a:pt x="1" y="15"/>
                  </a:cubicBezTo>
                  <a:cubicBezTo>
                    <a:pt x="1" y="29"/>
                    <a:pt x="8" y="41"/>
                    <a:pt x="13" y="55"/>
                  </a:cubicBezTo>
                  <a:cubicBezTo>
                    <a:pt x="15" y="61"/>
                    <a:pt x="16" y="67"/>
                    <a:pt x="18" y="73"/>
                  </a:cubicBezTo>
                  <a:cubicBezTo>
                    <a:pt x="19" y="78"/>
                    <a:pt x="20" y="83"/>
                    <a:pt x="21" y="88"/>
                  </a:cubicBezTo>
                  <a:cubicBezTo>
                    <a:pt x="21" y="88"/>
                    <a:pt x="21" y="88"/>
                    <a:pt x="21" y="88"/>
                  </a:cubicBezTo>
                  <a:cubicBezTo>
                    <a:pt x="22" y="79"/>
                    <a:pt x="25" y="70"/>
                    <a:pt x="29" y="6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84" name="Picture 2372"/>
            <p:cNvPicPr>
              <a:picLocks noChangeAspect="1" noChangeArrowheads="1"/>
            </p:cNvPicPr>
            <p:nvPr/>
          </p:nvPicPr>
          <p:blipFill>
            <a:blip r:embed="rId112" cstate="screen">
              <a:extLst>
                <a:ext uri="{28A0092B-C50C-407E-A947-70E740481C1C}">
                  <a14:useLocalDpi xmlns:a14="http://schemas.microsoft.com/office/drawing/2010/main"/>
                </a:ext>
              </a:extLst>
            </a:blip>
            <a:srcRect/>
            <a:stretch>
              <a:fillRect/>
            </a:stretch>
          </p:blipFill>
          <p:spPr bwMode="auto">
            <a:xfrm>
              <a:off x="11036295" y="3263917"/>
              <a:ext cx="157163" cy="258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5" name="Freeform 2374"/>
            <p:cNvSpPr>
              <a:spLocks/>
            </p:cNvSpPr>
            <p:nvPr/>
          </p:nvSpPr>
          <p:spPr bwMode="auto">
            <a:xfrm>
              <a:off x="11025183" y="3406793"/>
              <a:ext cx="71438" cy="146051"/>
            </a:xfrm>
            <a:custGeom>
              <a:avLst/>
              <a:gdLst>
                <a:gd name="T0" fmla="*/ 17 w 19"/>
                <a:gd name="T1" fmla="*/ 18 h 39"/>
                <a:gd name="T2" fmla="*/ 12 w 19"/>
                <a:gd name="T3" fmla="*/ 0 h 39"/>
                <a:gd name="T4" fmla="*/ 13 w 19"/>
                <a:gd name="T5" fmla="*/ 10 h 39"/>
                <a:gd name="T6" fmla="*/ 6 w 19"/>
                <a:gd name="T7" fmla="*/ 19 h 39"/>
                <a:gd name="T8" fmla="*/ 0 w 19"/>
                <a:gd name="T9" fmla="*/ 23 h 39"/>
                <a:gd name="T10" fmla="*/ 16 w 19"/>
                <a:gd name="T11" fmla="*/ 39 h 39"/>
                <a:gd name="T12" fmla="*/ 17 w 19"/>
                <a:gd name="T13" fmla="*/ 18 h 39"/>
              </a:gdLst>
              <a:ahLst/>
              <a:cxnLst>
                <a:cxn ang="0">
                  <a:pos x="T0" y="T1"/>
                </a:cxn>
                <a:cxn ang="0">
                  <a:pos x="T2" y="T3"/>
                </a:cxn>
                <a:cxn ang="0">
                  <a:pos x="T4" y="T5"/>
                </a:cxn>
                <a:cxn ang="0">
                  <a:pos x="T6" y="T7"/>
                </a:cxn>
                <a:cxn ang="0">
                  <a:pos x="T8" y="T9"/>
                </a:cxn>
                <a:cxn ang="0">
                  <a:pos x="T10" y="T11"/>
                </a:cxn>
                <a:cxn ang="0">
                  <a:pos x="T12" y="T13"/>
                </a:cxn>
              </a:cxnLst>
              <a:rect l="0" t="0" r="r" b="b"/>
              <a:pathLst>
                <a:path w="19" h="39">
                  <a:moveTo>
                    <a:pt x="17" y="18"/>
                  </a:moveTo>
                  <a:cubicBezTo>
                    <a:pt x="17" y="12"/>
                    <a:pt x="14" y="6"/>
                    <a:pt x="12" y="0"/>
                  </a:cubicBezTo>
                  <a:cubicBezTo>
                    <a:pt x="12" y="3"/>
                    <a:pt x="13" y="7"/>
                    <a:pt x="13" y="10"/>
                  </a:cubicBezTo>
                  <a:cubicBezTo>
                    <a:pt x="12" y="14"/>
                    <a:pt x="9" y="17"/>
                    <a:pt x="6" y="19"/>
                  </a:cubicBezTo>
                  <a:cubicBezTo>
                    <a:pt x="4" y="20"/>
                    <a:pt x="1" y="21"/>
                    <a:pt x="0" y="23"/>
                  </a:cubicBezTo>
                  <a:cubicBezTo>
                    <a:pt x="4" y="29"/>
                    <a:pt x="10" y="34"/>
                    <a:pt x="16" y="39"/>
                  </a:cubicBezTo>
                  <a:cubicBezTo>
                    <a:pt x="19" y="33"/>
                    <a:pt x="18" y="24"/>
                    <a:pt x="17"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2375"/>
            <p:cNvSpPr>
              <a:spLocks/>
            </p:cNvSpPr>
            <p:nvPr/>
          </p:nvSpPr>
          <p:spPr bwMode="auto">
            <a:xfrm>
              <a:off x="11017245" y="3121041"/>
              <a:ext cx="165101" cy="285752"/>
            </a:xfrm>
            <a:custGeom>
              <a:avLst/>
              <a:gdLst>
                <a:gd name="T0" fmla="*/ 9 w 44"/>
                <a:gd name="T1" fmla="*/ 41 h 76"/>
                <a:gd name="T2" fmla="*/ 17 w 44"/>
                <a:gd name="T3" fmla="*/ 48 h 76"/>
                <a:gd name="T4" fmla="*/ 28 w 44"/>
                <a:gd name="T5" fmla="*/ 55 h 76"/>
                <a:gd name="T6" fmla="*/ 44 w 44"/>
                <a:gd name="T7" fmla="*/ 75 h 76"/>
                <a:gd name="T8" fmla="*/ 44 w 44"/>
                <a:gd name="T9" fmla="*/ 76 h 76"/>
                <a:gd name="T10" fmla="*/ 34 w 44"/>
                <a:gd name="T11" fmla="*/ 48 h 76"/>
                <a:gd name="T12" fmla="*/ 9 w 44"/>
                <a:gd name="T13" fmla="*/ 37 h 76"/>
                <a:gd name="T14" fmla="*/ 7 w 44"/>
                <a:gd name="T15" fmla="*/ 21 h 76"/>
                <a:gd name="T16" fmla="*/ 7 w 44"/>
                <a:gd name="T17" fmla="*/ 9 h 76"/>
                <a:gd name="T18" fmla="*/ 3 w 44"/>
                <a:gd name="T19" fmla="*/ 0 h 76"/>
                <a:gd name="T20" fmla="*/ 0 w 44"/>
                <a:gd name="T21" fmla="*/ 2 h 76"/>
                <a:gd name="T22" fmla="*/ 5 w 44"/>
                <a:gd name="T23" fmla="*/ 9 h 76"/>
                <a:gd name="T24" fmla="*/ 6 w 44"/>
                <a:gd name="T25" fmla="*/ 21 h 76"/>
                <a:gd name="T26" fmla="*/ 8 w 44"/>
                <a:gd name="T27" fmla="*/ 37 h 76"/>
                <a:gd name="T28" fmla="*/ 9 w 44"/>
                <a:gd name="T29"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76">
                  <a:moveTo>
                    <a:pt x="9" y="41"/>
                  </a:moveTo>
                  <a:cubicBezTo>
                    <a:pt x="11" y="43"/>
                    <a:pt x="15" y="46"/>
                    <a:pt x="17" y="48"/>
                  </a:cubicBezTo>
                  <a:cubicBezTo>
                    <a:pt x="20" y="52"/>
                    <a:pt x="24" y="52"/>
                    <a:pt x="28" y="55"/>
                  </a:cubicBezTo>
                  <a:cubicBezTo>
                    <a:pt x="35" y="60"/>
                    <a:pt x="41" y="66"/>
                    <a:pt x="44" y="75"/>
                  </a:cubicBezTo>
                  <a:cubicBezTo>
                    <a:pt x="44" y="75"/>
                    <a:pt x="44" y="76"/>
                    <a:pt x="44" y="76"/>
                  </a:cubicBezTo>
                  <a:cubicBezTo>
                    <a:pt x="43" y="66"/>
                    <a:pt x="39" y="56"/>
                    <a:pt x="34" y="48"/>
                  </a:cubicBezTo>
                  <a:cubicBezTo>
                    <a:pt x="30" y="44"/>
                    <a:pt x="19" y="35"/>
                    <a:pt x="9" y="37"/>
                  </a:cubicBezTo>
                  <a:cubicBezTo>
                    <a:pt x="5" y="31"/>
                    <a:pt x="7" y="26"/>
                    <a:pt x="7" y="21"/>
                  </a:cubicBezTo>
                  <a:cubicBezTo>
                    <a:pt x="7" y="17"/>
                    <a:pt x="8" y="13"/>
                    <a:pt x="7" y="9"/>
                  </a:cubicBezTo>
                  <a:cubicBezTo>
                    <a:pt x="6" y="6"/>
                    <a:pt x="4" y="3"/>
                    <a:pt x="3" y="0"/>
                  </a:cubicBezTo>
                  <a:cubicBezTo>
                    <a:pt x="2" y="1"/>
                    <a:pt x="1" y="2"/>
                    <a:pt x="0" y="2"/>
                  </a:cubicBezTo>
                  <a:cubicBezTo>
                    <a:pt x="2" y="4"/>
                    <a:pt x="5" y="6"/>
                    <a:pt x="5" y="9"/>
                  </a:cubicBezTo>
                  <a:cubicBezTo>
                    <a:pt x="6" y="13"/>
                    <a:pt x="6" y="17"/>
                    <a:pt x="6" y="21"/>
                  </a:cubicBezTo>
                  <a:cubicBezTo>
                    <a:pt x="6" y="27"/>
                    <a:pt x="5" y="33"/>
                    <a:pt x="8" y="37"/>
                  </a:cubicBezTo>
                  <a:cubicBezTo>
                    <a:pt x="8" y="38"/>
                    <a:pt x="9" y="40"/>
                    <a:pt x="9" y="4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2376"/>
            <p:cNvSpPr>
              <a:spLocks noEditPoints="1"/>
            </p:cNvSpPr>
            <p:nvPr/>
          </p:nvSpPr>
          <p:spPr bwMode="auto">
            <a:xfrm>
              <a:off x="11002958" y="3263917"/>
              <a:ext cx="173039" cy="327027"/>
            </a:xfrm>
            <a:custGeom>
              <a:avLst/>
              <a:gdLst>
                <a:gd name="T0" fmla="*/ 10 w 46"/>
                <a:gd name="T1" fmla="*/ 34 h 87"/>
                <a:gd name="T2" fmla="*/ 12 w 46"/>
                <a:gd name="T3" fmla="*/ 25 h 87"/>
                <a:gd name="T4" fmla="*/ 15 w 46"/>
                <a:gd name="T5" fmla="*/ 35 h 87"/>
                <a:gd name="T6" fmla="*/ 17 w 46"/>
                <a:gd name="T7" fmla="*/ 41 h 87"/>
                <a:gd name="T8" fmla="*/ 18 w 46"/>
                <a:gd name="T9" fmla="*/ 47 h 87"/>
                <a:gd name="T10" fmla="*/ 15 w 46"/>
                <a:gd name="T11" fmla="*/ 53 h 87"/>
                <a:gd name="T12" fmla="*/ 14 w 46"/>
                <a:gd name="T13" fmla="*/ 54 h 87"/>
                <a:gd name="T14" fmla="*/ 10 w 46"/>
                <a:gd name="T15" fmla="*/ 58 h 87"/>
                <a:gd name="T16" fmla="*/ 13 w 46"/>
                <a:gd name="T17" fmla="*/ 56 h 87"/>
                <a:gd name="T18" fmla="*/ 15 w 46"/>
                <a:gd name="T19" fmla="*/ 54 h 87"/>
                <a:gd name="T20" fmla="*/ 18 w 46"/>
                <a:gd name="T21" fmla="*/ 51 h 87"/>
                <a:gd name="T22" fmla="*/ 20 w 46"/>
                <a:gd name="T23" fmla="*/ 47 h 87"/>
                <a:gd name="T24" fmla="*/ 21 w 46"/>
                <a:gd name="T25" fmla="*/ 50 h 87"/>
                <a:gd name="T26" fmla="*/ 24 w 46"/>
                <a:gd name="T27" fmla="*/ 60 h 87"/>
                <a:gd name="T28" fmla="*/ 24 w 46"/>
                <a:gd name="T29" fmla="*/ 67 h 87"/>
                <a:gd name="T30" fmla="*/ 23 w 46"/>
                <a:gd name="T31" fmla="*/ 75 h 87"/>
                <a:gd name="T32" fmla="*/ 25 w 46"/>
                <a:gd name="T33" fmla="*/ 60 h 87"/>
                <a:gd name="T34" fmla="*/ 26 w 46"/>
                <a:gd name="T35" fmla="*/ 60 h 87"/>
                <a:gd name="T36" fmla="*/ 31 w 46"/>
                <a:gd name="T37" fmla="*/ 76 h 87"/>
                <a:gd name="T38" fmla="*/ 29 w 46"/>
                <a:gd name="T39" fmla="*/ 65 h 87"/>
                <a:gd name="T40" fmla="*/ 26 w 46"/>
                <a:gd name="T41" fmla="*/ 54 h 87"/>
                <a:gd name="T42" fmla="*/ 17 w 46"/>
                <a:gd name="T43" fmla="*/ 34 h 87"/>
                <a:gd name="T44" fmla="*/ 15 w 46"/>
                <a:gd name="T45" fmla="*/ 23 h 87"/>
                <a:gd name="T46" fmla="*/ 15 w 46"/>
                <a:gd name="T47" fmla="*/ 14 h 87"/>
                <a:gd name="T48" fmla="*/ 19 w 46"/>
                <a:gd name="T49" fmla="*/ 24 h 87"/>
                <a:gd name="T50" fmla="*/ 25 w 46"/>
                <a:gd name="T51" fmla="*/ 34 h 87"/>
                <a:gd name="T52" fmla="*/ 35 w 46"/>
                <a:gd name="T53" fmla="*/ 47 h 87"/>
                <a:gd name="T54" fmla="*/ 41 w 46"/>
                <a:gd name="T55" fmla="*/ 62 h 87"/>
                <a:gd name="T56" fmla="*/ 31 w 46"/>
                <a:gd name="T57" fmla="*/ 39 h 87"/>
                <a:gd name="T58" fmla="*/ 22 w 46"/>
                <a:gd name="T59" fmla="*/ 27 h 87"/>
                <a:gd name="T60" fmla="*/ 19 w 46"/>
                <a:gd name="T61" fmla="*/ 19 h 87"/>
                <a:gd name="T62" fmla="*/ 15 w 46"/>
                <a:gd name="T63" fmla="*/ 8 h 87"/>
                <a:gd name="T64" fmla="*/ 15 w 46"/>
                <a:gd name="T65" fmla="*/ 6 h 87"/>
                <a:gd name="T66" fmla="*/ 26 w 46"/>
                <a:gd name="T67" fmla="*/ 15 h 87"/>
                <a:gd name="T68" fmla="*/ 40 w 46"/>
                <a:gd name="T69" fmla="*/ 24 h 87"/>
                <a:gd name="T70" fmla="*/ 46 w 46"/>
                <a:gd name="T71" fmla="*/ 34 h 87"/>
                <a:gd name="T72" fmla="*/ 37 w 46"/>
                <a:gd name="T73" fmla="*/ 19 h 87"/>
                <a:gd name="T74" fmla="*/ 33 w 46"/>
                <a:gd name="T75" fmla="*/ 17 h 87"/>
                <a:gd name="T76" fmla="*/ 22 w 46"/>
                <a:gd name="T77" fmla="*/ 10 h 87"/>
                <a:gd name="T78" fmla="*/ 15 w 46"/>
                <a:gd name="T79" fmla="*/ 4 h 87"/>
                <a:gd name="T80" fmla="*/ 13 w 46"/>
                <a:gd name="T81" fmla="*/ 0 h 87"/>
                <a:gd name="T82" fmla="*/ 12 w 46"/>
                <a:gd name="T83" fmla="*/ 7 h 87"/>
                <a:gd name="T84" fmla="*/ 12 w 46"/>
                <a:gd name="T85" fmla="*/ 11 h 87"/>
                <a:gd name="T86" fmla="*/ 9 w 46"/>
                <a:gd name="T87" fmla="*/ 13 h 87"/>
                <a:gd name="T88" fmla="*/ 8 w 46"/>
                <a:gd name="T89" fmla="*/ 14 h 87"/>
                <a:gd name="T90" fmla="*/ 3 w 46"/>
                <a:gd name="T91" fmla="*/ 21 h 87"/>
                <a:gd name="T92" fmla="*/ 0 w 46"/>
                <a:gd name="T93" fmla="*/ 26 h 87"/>
                <a:gd name="T94" fmla="*/ 3 w 46"/>
                <a:gd name="T95" fmla="*/ 22 h 87"/>
                <a:gd name="T96" fmla="*/ 9 w 46"/>
                <a:gd name="T97" fmla="*/ 16 h 87"/>
                <a:gd name="T98" fmla="*/ 10 w 46"/>
                <a:gd name="T99" fmla="*/ 15 h 87"/>
                <a:gd name="T100" fmla="*/ 12 w 46"/>
                <a:gd name="T101" fmla="*/ 13 h 87"/>
                <a:gd name="T102" fmla="*/ 11 w 46"/>
                <a:gd name="T103" fmla="*/ 23 h 87"/>
                <a:gd name="T104" fmla="*/ 9 w 46"/>
                <a:gd name="T105" fmla="*/ 34 h 87"/>
                <a:gd name="T106" fmla="*/ 7 w 46"/>
                <a:gd name="T107" fmla="*/ 41 h 87"/>
                <a:gd name="T108" fmla="*/ 2 w 46"/>
                <a:gd name="T109" fmla="*/ 48 h 87"/>
                <a:gd name="T110" fmla="*/ 9 w 46"/>
                <a:gd name="T111" fmla="*/ 37 h 87"/>
                <a:gd name="T112" fmla="*/ 20 w 46"/>
                <a:gd name="T113" fmla="*/ 46 h 87"/>
                <a:gd name="T114" fmla="*/ 20 w 46"/>
                <a:gd name="T115" fmla="*/ 4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87">
                  <a:moveTo>
                    <a:pt x="9" y="37"/>
                  </a:moveTo>
                  <a:cubicBezTo>
                    <a:pt x="10" y="36"/>
                    <a:pt x="10" y="35"/>
                    <a:pt x="10" y="34"/>
                  </a:cubicBezTo>
                  <a:cubicBezTo>
                    <a:pt x="11" y="32"/>
                    <a:pt x="11" y="32"/>
                    <a:pt x="11" y="32"/>
                  </a:cubicBezTo>
                  <a:cubicBezTo>
                    <a:pt x="11" y="30"/>
                    <a:pt x="12" y="28"/>
                    <a:pt x="12" y="25"/>
                  </a:cubicBezTo>
                  <a:cubicBezTo>
                    <a:pt x="12" y="27"/>
                    <a:pt x="13" y="28"/>
                    <a:pt x="13" y="29"/>
                  </a:cubicBezTo>
                  <a:cubicBezTo>
                    <a:pt x="13" y="31"/>
                    <a:pt x="14" y="33"/>
                    <a:pt x="15" y="35"/>
                  </a:cubicBezTo>
                  <a:cubicBezTo>
                    <a:pt x="15" y="37"/>
                    <a:pt x="16" y="38"/>
                    <a:pt x="17" y="40"/>
                  </a:cubicBezTo>
                  <a:cubicBezTo>
                    <a:pt x="17" y="40"/>
                    <a:pt x="17" y="41"/>
                    <a:pt x="17" y="41"/>
                  </a:cubicBezTo>
                  <a:cubicBezTo>
                    <a:pt x="17" y="42"/>
                    <a:pt x="18" y="43"/>
                    <a:pt x="18" y="44"/>
                  </a:cubicBezTo>
                  <a:cubicBezTo>
                    <a:pt x="18" y="45"/>
                    <a:pt x="18" y="46"/>
                    <a:pt x="18" y="47"/>
                  </a:cubicBezTo>
                  <a:cubicBezTo>
                    <a:pt x="18" y="48"/>
                    <a:pt x="17" y="49"/>
                    <a:pt x="17" y="50"/>
                  </a:cubicBezTo>
                  <a:cubicBezTo>
                    <a:pt x="16" y="51"/>
                    <a:pt x="16" y="52"/>
                    <a:pt x="15" y="53"/>
                  </a:cubicBezTo>
                  <a:cubicBezTo>
                    <a:pt x="14" y="54"/>
                    <a:pt x="14" y="54"/>
                    <a:pt x="14" y="54"/>
                  </a:cubicBezTo>
                  <a:cubicBezTo>
                    <a:pt x="14" y="54"/>
                    <a:pt x="14" y="54"/>
                    <a:pt x="14" y="54"/>
                  </a:cubicBezTo>
                  <a:cubicBezTo>
                    <a:pt x="13" y="55"/>
                    <a:pt x="13" y="55"/>
                    <a:pt x="13" y="56"/>
                  </a:cubicBezTo>
                  <a:cubicBezTo>
                    <a:pt x="12" y="56"/>
                    <a:pt x="11" y="57"/>
                    <a:pt x="10" y="58"/>
                  </a:cubicBezTo>
                  <a:cubicBezTo>
                    <a:pt x="9" y="58"/>
                    <a:pt x="8" y="59"/>
                    <a:pt x="7" y="60"/>
                  </a:cubicBezTo>
                  <a:cubicBezTo>
                    <a:pt x="9" y="59"/>
                    <a:pt x="11" y="58"/>
                    <a:pt x="13" y="56"/>
                  </a:cubicBezTo>
                  <a:cubicBezTo>
                    <a:pt x="14" y="56"/>
                    <a:pt x="14" y="55"/>
                    <a:pt x="14" y="55"/>
                  </a:cubicBezTo>
                  <a:cubicBezTo>
                    <a:pt x="15" y="55"/>
                    <a:pt x="15" y="54"/>
                    <a:pt x="15" y="54"/>
                  </a:cubicBezTo>
                  <a:cubicBezTo>
                    <a:pt x="16" y="54"/>
                    <a:pt x="16" y="54"/>
                    <a:pt x="16" y="54"/>
                  </a:cubicBezTo>
                  <a:cubicBezTo>
                    <a:pt x="16" y="53"/>
                    <a:pt x="17" y="52"/>
                    <a:pt x="18" y="51"/>
                  </a:cubicBezTo>
                  <a:cubicBezTo>
                    <a:pt x="19" y="50"/>
                    <a:pt x="19" y="49"/>
                    <a:pt x="20" y="48"/>
                  </a:cubicBezTo>
                  <a:cubicBezTo>
                    <a:pt x="20" y="47"/>
                    <a:pt x="20" y="47"/>
                    <a:pt x="20" y="47"/>
                  </a:cubicBezTo>
                  <a:cubicBezTo>
                    <a:pt x="20" y="47"/>
                    <a:pt x="20" y="48"/>
                    <a:pt x="21" y="48"/>
                  </a:cubicBezTo>
                  <a:cubicBezTo>
                    <a:pt x="21" y="49"/>
                    <a:pt x="21" y="49"/>
                    <a:pt x="21" y="50"/>
                  </a:cubicBezTo>
                  <a:cubicBezTo>
                    <a:pt x="22" y="51"/>
                    <a:pt x="22" y="52"/>
                    <a:pt x="22" y="53"/>
                  </a:cubicBezTo>
                  <a:cubicBezTo>
                    <a:pt x="23" y="55"/>
                    <a:pt x="23" y="58"/>
                    <a:pt x="24" y="60"/>
                  </a:cubicBezTo>
                  <a:cubicBezTo>
                    <a:pt x="24" y="61"/>
                    <a:pt x="24" y="63"/>
                    <a:pt x="24" y="64"/>
                  </a:cubicBezTo>
                  <a:cubicBezTo>
                    <a:pt x="24" y="65"/>
                    <a:pt x="24" y="66"/>
                    <a:pt x="24" y="67"/>
                  </a:cubicBezTo>
                  <a:cubicBezTo>
                    <a:pt x="24" y="69"/>
                    <a:pt x="23" y="70"/>
                    <a:pt x="23" y="71"/>
                  </a:cubicBezTo>
                  <a:cubicBezTo>
                    <a:pt x="23" y="72"/>
                    <a:pt x="23" y="73"/>
                    <a:pt x="23" y="75"/>
                  </a:cubicBezTo>
                  <a:cubicBezTo>
                    <a:pt x="24" y="72"/>
                    <a:pt x="24" y="70"/>
                    <a:pt x="24" y="68"/>
                  </a:cubicBezTo>
                  <a:cubicBezTo>
                    <a:pt x="25" y="65"/>
                    <a:pt x="25" y="63"/>
                    <a:pt x="25" y="60"/>
                  </a:cubicBezTo>
                  <a:cubicBezTo>
                    <a:pt x="25" y="59"/>
                    <a:pt x="25" y="57"/>
                    <a:pt x="24" y="56"/>
                  </a:cubicBezTo>
                  <a:cubicBezTo>
                    <a:pt x="25" y="57"/>
                    <a:pt x="26" y="59"/>
                    <a:pt x="26" y="60"/>
                  </a:cubicBezTo>
                  <a:cubicBezTo>
                    <a:pt x="27" y="62"/>
                    <a:pt x="28" y="64"/>
                    <a:pt x="28" y="66"/>
                  </a:cubicBezTo>
                  <a:cubicBezTo>
                    <a:pt x="29" y="69"/>
                    <a:pt x="30" y="73"/>
                    <a:pt x="31" y="76"/>
                  </a:cubicBezTo>
                  <a:cubicBezTo>
                    <a:pt x="32" y="80"/>
                    <a:pt x="32" y="84"/>
                    <a:pt x="33" y="87"/>
                  </a:cubicBezTo>
                  <a:cubicBezTo>
                    <a:pt x="32" y="80"/>
                    <a:pt x="31" y="72"/>
                    <a:pt x="29" y="65"/>
                  </a:cubicBezTo>
                  <a:cubicBezTo>
                    <a:pt x="29" y="63"/>
                    <a:pt x="28" y="62"/>
                    <a:pt x="28" y="60"/>
                  </a:cubicBezTo>
                  <a:cubicBezTo>
                    <a:pt x="27" y="58"/>
                    <a:pt x="26" y="56"/>
                    <a:pt x="26" y="54"/>
                  </a:cubicBezTo>
                  <a:cubicBezTo>
                    <a:pt x="24" y="51"/>
                    <a:pt x="23" y="48"/>
                    <a:pt x="21" y="44"/>
                  </a:cubicBezTo>
                  <a:cubicBezTo>
                    <a:pt x="20" y="41"/>
                    <a:pt x="18" y="37"/>
                    <a:pt x="17" y="34"/>
                  </a:cubicBezTo>
                  <a:cubicBezTo>
                    <a:pt x="16" y="32"/>
                    <a:pt x="16" y="30"/>
                    <a:pt x="15" y="29"/>
                  </a:cubicBezTo>
                  <a:cubicBezTo>
                    <a:pt x="15" y="27"/>
                    <a:pt x="15" y="25"/>
                    <a:pt x="15" y="23"/>
                  </a:cubicBezTo>
                  <a:cubicBezTo>
                    <a:pt x="14" y="22"/>
                    <a:pt x="15" y="20"/>
                    <a:pt x="15" y="18"/>
                  </a:cubicBezTo>
                  <a:cubicBezTo>
                    <a:pt x="15" y="17"/>
                    <a:pt x="15" y="15"/>
                    <a:pt x="15" y="14"/>
                  </a:cubicBezTo>
                  <a:cubicBezTo>
                    <a:pt x="16" y="16"/>
                    <a:pt x="16" y="18"/>
                    <a:pt x="17" y="20"/>
                  </a:cubicBezTo>
                  <a:cubicBezTo>
                    <a:pt x="18" y="21"/>
                    <a:pt x="18" y="22"/>
                    <a:pt x="19" y="24"/>
                  </a:cubicBezTo>
                  <a:cubicBezTo>
                    <a:pt x="19" y="25"/>
                    <a:pt x="20" y="26"/>
                    <a:pt x="21" y="27"/>
                  </a:cubicBezTo>
                  <a:cubicBezTo>
                    <a:pt x="22" y="30"/>
                    <a:pt x="24" y="32"/>
                    <a:pt x="25" y="34"/>
                  </a:cubicBezTo>
                  <a:cubicBezTo>
                    <a:pt x="27" y="36"/>
                    <a:pt x="29" y="38"/>
                    <a:pt x="31" y="40"/>
                  </a:cubicBezTo>
                  <a:cubicBezTo>
                    <a:pt x="32" y="42"/>
                    <a:pt x="34" y="44"/>
                    <a:pt x="35" y="47"/>
                  </a:cubicBezTo>
                  <a:cubicBezTo>
                    <a:pt x="36" y="49"/>
                    <a:pt x="37" y="52"/>
                    <a:pt x="38" y="54"/>
                  </a:cubicBezTo>
                  <a:cubicBezTo>
                    <a:pt x="39" y="57"/>
                    <a:pt x="40" y="59"/>
                    <a:pt x="41" y="62"/>
                  </a:cubicBezTo>
                  <a:cubicBezTo>
                    <a:pt x="40" y="56"/>
                    <a:pt x="38" y="51"/>
                    <a:pt x="36" y="46"/>
                  </a:cubicBezTo>
                  <a:cubicBezTo>
                    <a:pt x="34" y="44"/>
                    <a:pt x="33" y="42"/>
                    <a:pt x="31" y="39"/>
                  </a:cubicBezTo>
                  <a:cubicBezTo>
                    <a:pt x="30" y="37"/>
                    <a:pt x="28" y="35"/>
                    <a:pt x="27" y="33"/>
                  </a:cubicBezTo>
                  <a:cubicBezTo>
                    <a:pt x="25" y="31"/>
                    <a:pt x="23" y="29"/>
                    <a:pt x="22" y="27"/>
                  </a:cubicBezTo>
                  <a:cubicBezTo>
                    <a:pt x="21" y="25"/>
                    <a:pt x="21" y="24"/>
                    <a:pt x="20" y="23"/>
                  </a:cubicBezTo>
                  <a:cubicBezTo>
                    <a:pt x="20" y="22"/>
                    <a:pt x="19" y="21"/>
                    <a:pt x="19" y="19"/>
                  </a:cubicBezTo>
                  <a:cubicBezTo>
                    <a:pt x="18" y="17"/>
                    <a:pt x="17" y="14"/>
                    <a:pt x="16" y="12"/>
                  </a:cubicBezTo>
                  <a:cubicBezTo>
                    <a:pt x="16" y="10"/>
                    <a:pt x="16" y="9"/>
                    <a:pt x="15" y="8"/>
                  </a:cubicBezTo>
                  <a:cubicBezTo>
                    <a:pt x="15" y="7"/>
                    <a:pt x="15" y="7"/>
                    <a:pt x="15" y="7"/>
                  </a:cubicBezTo>
                  <a:cubicBezTo>
                    <a:pt x="15" y="6"/>
                    <a:pt x="15" y="6"/>
                    <a:pt x="15" y="6"/>
                  </a:cubicBezTo>
                  <a:cubicBezTo>
                    <a:pt x="17" y="8"/>
                    <a:pt x="19" y="10"/>
                    <a:pt x="21" y="11"/>
                  </a:cubicBezTo>
                  <a:cubicBezTo>
                    <a:pt x="23" y="12"/>
                    <a:pt x="24" y="14"/>
                    <a:pt x="26" y="15"/>
                  </a:cubicBezTo>
                  <a:cubicBezTo>
                    <a:pt x="28" y="16"/>
                    <a:pt x="29" y="17"/>
                    <a:pt x="31" y="17"/>
                  </a:cubicBezTo>
                  <a:cubicBezTo>
                    <a:pt x="34" y="19"/>
                    <a:pt x="37" y="21"/>
                    <a:pt x="40" y="24"/>
                  </a:cubicBezTo>
                  <a:cubicBezTo>
                    <a:pt x="41" y="26"/>
                    <a:pt x="42" y="27"/>
                    <a:pt x="43" y="29"/>
                  </a:cubicBezTo>
                  <a:cubicBezTo>
                    <a:pt x="44" y="30"/>
                    <a:pt x="45" y="32"/>
                    <a:pt x="46" y="34"/>
                  </a:cubicBezTo>
                  <a:cubicBezTo>
                    <a:pt x="45" y="30"/>
                    <a:pt x="43" y="27"/>
                    <a:pt x="40" y="24"/>
                  </a:cubicBezTo>
                  <a:cubicBezTo>
                    <a:pt x="39" y="22"/>
                    <a:pt x="38" y="21"/>
                    <a:pt x="37" y="19"/>
                  </a:cubicBezTo>
                  <a:cubicBezTo>
                    <a:pt x="36" y="19"/>
                    <a:pt x="35" y="18"/>
                    <a:pt x="34" y="18"/>
                  </a:cubicBezTo>
                  <a:cubicBezTo>
                    <a:pt x="34" y="17"/>
                    <a:pt x="33" y="17"/>
                    <a:pt x="33" y="17"/>
                  </a:cubicBezTo>
                  <a:cubicBezTo>
                    <a:pt x="33" y="17"/>
                    <a:pt x="32" y="16"/>
                    <a:pt x="32" y="16"/>
                  </a:cubicBezTo>
                  <a:cubicBezTo>
                    <a:pt x="28" y="14"/>
                    <a:pt x="25" y="12"/>
                    <a:pt x="22" y="10"/>
                  </a:cubicBezTo>
                  <a:cubicBezTo>
                    <a:pt x="21" y="9"/>
                    <a:pt x="19" y="8"/>
                    <a:pt x="18" y="6"/>
                  </a:cubicBezTo>
                  <a:cubicBezTo>
                    <a:pt x="17" y="5"/>
                    <a:pt x="16" y="5"/>
                    <a:pt x="15" y="4"/>
                  </a:cubicBezTo>
                  <a:cubicBezTo>
                    <a:pt x="15" y="3"/>
                    <a:pt x="14" y="2"/>
                    <a:pt x="14" y="1"/>
                  </a:cubicBezTo>
                  <a:cubicBezTo>
                    <a:pt x="14" y="0"/>
                    <a:pt x="13" y="0"/>
                    <a:pt x="13" y="0"/>
                  </a:cubicBezTo>
                  <a:cubicBezTo>
                    <a:pt x="12" y="0"/>
                    <a:pt x="11" y="1"/>
                    <a:pt x="11" y="1"/>
                  </a:cubicBezTo>
                  <a:cubicBezTo>
                    <a:pt x="12" y="3"/>
                    <a:pt x="12" y="5"/>
                    <a:pt x="12" y="7"/>
                  </a:cubicBezTo>
                  <a:cubicBezTo>
                    <a:pt x="12" y="8"/>
                    <a:pt x="12" y="9"/>
                    <a:pt x="12" y="10"/>
                  </a:cubicBezTo>
                  <a:cubicBezTo>
                    <a:pt x="12" y="10"/>
                    <a:pt x="12" y="11"/>
                    <a:pt x="12" y="11"/>
                  </a:cubicBezTo>
                  <a:cubicBezTo>
                    <a:pt x="11" y="11"/>
                    <a:pt x="11" y="12"/>
                    <a:pt x="10" y="13"/>
                  </a:cubicBezTo>
                  <a:cubicBezTo>
                    <a:pt x="10" y="13"/>
                    <a:pt x="9" y="13"/>
                    <a:pt x="9" y="13"/>
                  </a:cubicBezTo>
                  <a:cubicBezTo>
                    <a:pt x="8" y="14"/>
                    <a:pt x="8" y="14"/>
                    <a:pt x="8" y="14"/>
                  </a:cubicBezTo>
                  <a:cubicBezTo>
                    <a:pt x="8" y="14"/>
                    <a:pt x="8" y="14"/>
                    <a:pt x="8" y="14"/>
                  </a:cubicBezTo>
                  <a:cubicBezTo>
                    <a:pt x="7" y="15"/>
                    <a:pt x="6" y="16"/>
                    <a:pt x="6" y="17"/>
                  </a:cubicBezTo>
                  <a:cubicBezTo>
                    <a:pt x="5" y="18"/>
                    <a:pt x="4" y="20"/>
                    <a:pt x="3" y="21"/>
                  </a:cubicBezTo>
                  <a:cubicBezTo>
                    <a:pt x="2" y="22"/>
                    <a:pt x="2" y="23"/>
                    <a:pt x="1" y="24"/>
                  </a:cubicBezTo>
                  <a:cubicBezTo>
                    <a:pt x="1" y="25"/>
                    <a:pt x="1" y="25"/>
                    <a:pt x="0" y="26"/>
                  </a:cubicBezTo>
                  <a:cubicBezTo>
                    <a:pt x="1" y="25"/>
                    <a:pt x="1" y="25"/>
                    <a:pt x="2" y="24"/>
                  </a:cubicBezTo>
                  <a:cubicBezTo>
                    <a:pt x="2" y="23"/>
                    <a:pt x="3" y="22"/>
                    <a:pt x="3" y="22"/>
                  </a:cubicBezTo>
                  <a:cubicBezTo>
                    <a:pt x="5" y="20"/>
                    <a:pt x="6" y="19"/>
                    <a:pt x="7" y="17"/>
                  </a:cubicBezTo>
                  <a:cubicBezTo>
                    <a:pt x="8" y="17"/>
                    <a:pt x="8" y="16"/>
                    <a:pt x="9" y="16"/>
                  </a:cubicBezTo>
                  <a:cubicBezTo>
                    <a:pt x="9" y="15"/>
                    <a:pt x="9" y="15"/>
                    <a:pt x="9" y="15"/>
                  </a:cubicBezTo>
                  <a:cubicBezTo>
                    <a:pt x="10" y="15"/>
                    <a:pt x="10" y="15"/>
                    <a:pt x="10" y="15"/>
                  </a:cubicBezTo>
                  <a:cubicBezTo>
                    <a:pt x="10" y="15"/>
                    <a:pt x="11" y="14"/>
                    <a:pt x="11" y="14"/>
                  </a:cubicBezTo>
                  <a:cubicBezTo>
                    <a:pt x="11" y="14"/>
                    <a:pt x="12" y="13"/>
                    <a:pt x="12" y="13"/>
                  </a:cubicBezTo>
                  <a:cubicBezTo>
                    <a:pt x="12" y="14"/>
                    <a:pt x="12" y="14"/>
                    <a:pt x="12" y="15"/>
                  </a:cubicBezTo>
                  <a:cubicBezTo>
                    <a:pt x="11" y="23"/>
                    <a:pt x="11" y="23"/>
                    <a:pt x="11" y="23"/>
                  </a:cubicBezTo>
                  <a:cubicBezTo>
                    <a:pt x="10" y="26"/>
                    <a:pt x="10" y="29"/>
                    <a:pt x="9" y="32"/>
                  </a:cubicBezTo>
                  <a:cubicBezTo>
                    <a:pt x="9" y="34"/>
                    <a:pt x="9" y="34"/>
                    <a:pt x="9" y="34"/>
                  </a:cubicBezTo>
                  <a:cubicBezTo>
                    <a:pt x="9" y="35"/>
                    <a:pt x="9" y="36"/>
                    <a:pt x="8" y="36"/>
                  </a:cubicBezTo>
                  <a:cubicBezTo>
                    <a:pt x="8" y="38"/>
                    <a:pt x="7" y="39"/>
                    <a:pt x="7" y="41"/>
                  </a:cubicBezTo>
                  <a:cubicBezTo>
                    <a:pt x="6" y="42"/>
                    <a:pt x="6" y="43"/>
                    <a:pt x="5" y="44"/>
                  </a:cubicBezTo>
                  <a:cubicBezTo>
                    <a:pt x="4" y="46"/>
                    <a:pt x="3" y="47"/>
                    <a:pt x="2" y="48"/>
                  </a:cubicBezTo>
                  <a:cubicBezTo>
                    <a:pt x="5" y="46"/>
                    <a:pt x="6" y="44"/>
                    <a:pt x="8" y="41"/>
                  </a:cubicBezTo>
                  <a:cubicBezTo>
                    <a:pt x="8" y="39"/>
                    <a:pt x="9" y="38"/>
                    <a:pt x="9" y="37"/>
                  </a:cubicBezTo>
                  <a:close/>
                  <a:moveTo>
                    <a:pt x="20" y="46"/>
                  </a:moveTo>
                  <a:cubicBezTo>
                    <a:pt x="20" y="46"/>
                    <a:pt x="20" y="46"/>
                    <a:pt x="20" y="46"/>
                  </a:cubicBezTo>
                  <a:cubicBezTo>
                    <a:pt x="20" y="47"/>
                    <a:pt x="20" y="47"/>
                    <a:pt x="20" y="47"/>
                  </a:cubicBezTo>
                  <a:cubicBezTo>
                    <a:pt x="20" y="46"/>
                    <a:pt x="20" y="46"/>
                    <a:pt x="20" y="4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2377"/>
            <p:cNvSpPr>
              <a:spLocks/>
            </p:cNvSpPr>
            <p:nvPr/>
          </p:nvSpPr>
          <p:spPr bwMode="auto">
            <a:xfrm>
              <a:off x="8418492" y="1974858"/>
              <a:ext cx="200026" cy="150814"/>
            </a:xfrm>
            <a:custGeom>
              <a:avLst/>
              <a:gdLst>
                <a:gd name="T0" fmla="*/ 22 w 53"/>
                <a:gd name="T1" fmla="*/ 4 h 40"/>
                <a:gd name="T2" fmla="*/ 11 w 53"/>
                <a:gd name="T3" fmla="*/ 19 h 40"/>
                <a:gd name="T4" fmla="*/ 4 w 53"/>
                <a:gd name="T5" fmla="*/ 33 h 40"/>
                <a:gd name="T6" fmla="*/ 0 w 53"/>
                <a:gd name="T7" fmla="*/ 36 h 40"/>
                <a:gd name="T8" fmla="*/ 9 w 53"/>
                <a:gd name="T9" fmla="*/ 37 h 40"/>
                <a:gd name="T10" fmla="*/ 19 w 53"/>
                <a:gd name="T11" fmla="*/ 39 h 40"/>
                <a:gd name="T12" fmla="*/ 43 w 53"/>
                <a:gd name="T13" fmla="*/ 33 h 40"/>
                <a:gd name="T14" fmla="*/ 49 w 53"/>
                <a:gd name="T15" fmla="*/ 21 h 40"/>
                <a:gd name="T16" fmla="*/ 45 w 53"/>
                <a:gd name="T17" fmla="*/ 9 h 40"/>
                <a:gd name="T18" fmla="*/ 53 w 53"/>
                <a:gd name="T19" fmla="*/ 7 h 40"/>
                <a:gd name="T20" fmla="*/ 53 w 53"/>
                <a:gd name="T21" fmla="*/ 5 h 40"/>
                <a:gd name="T22" fmla="*/ 45 w 53"/>
                <a:gd name="T23" fmla="*/ 9 h 40"/>
                <a:gd name="T24" fmla="*/ 43 w 53"/>
                <a:gd name="T25" fmla="*/ 6 h 40"/>
                <a:gd name="T26" fmla="*/ 22 w 53"/>
                <a:gd name="T2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40">
                  <a:moveTo>
                    <a:pt x="22" y="4"/>
                  </a:moveTo>
                  <a:cubicBezTo>
                    <a:pt x="17" y="7"/>
                    <a:pt x="14" y="13"/>
                    <a:pt x="11" y="19"/>
                  </a:cubicBezTo>
                  <a:cubicBezTo>
                    <a:pt x="10" y="23"/>
                    <a:pt x="8" y="30"/>
                    <a:pt x="4" y="33"/>
                  </a:cubicBezTo>
                  <a:cubicBezTo>
                    <a:pt x="3" y="34"/>
                    <a:pt x="1" y="35"/>
                    <a:pt x="0" y="36"/>
                  </a:cubicBezTo>
                  <a:cubicBezTo>
                    <a:pt x="2" y="36"/>
                    <a:pt x="6" y="36"/>
                    <a:pt x="9" y="37"/>
                  </a:cubicBezTo>
                  <a:cubicBezTo>
                    <a:pt x="13" y="38"/>
                    <a:pt x="17" y="38"/>
                    <a:pt x="19" y="39"/>
                  </a:cubicBezTo>
                  <a:cubicBezTo>
                    <a:pt x="28" y="40"/>
                    <a:pt x="37" y="39"/>
                    <a:pt x="43" y="33"/>
                  </a:cubicBezTo>
                  <a:cubicBezTo>
                    <a:pt x="47" y="29"/>
                    <a:pt x="48" y="25"/>
                    <a:pt x="49" y="21"/>
                  </a:cubicBezTo>
                  <a:cubicBezTo>
                    <a:pt x="49" y="17"/>
                    <a:pt x="48" y="13"/>
                    <a:pt x="45" y="9"/>
                  </a:cubicBezTo>
                  <a:cubicBezTo>
                    <a:pt x="47" y="8"/>
                    <a:pt x="50" y="7"/>
                    <a:pt x="53" y="7"/>
                  </a:cubicBezTo>
                  <a:cubicBezTo>
                    <a:pt x="53" y="5"/>
                    <a:pt x="53" y="5"/>
                    <a:pt x="53" y="5"/>
                  </a:cubicBezTo>
                  <a:cubicBezTo>
                    <a:pt x="51" y="6"/>
                    <a:pt x="48" y="7"/>
                    <a:pt x="45" y="9"/>
                  </a:cubicBezTo>
                  <a:cubicBezTo>
                    <a:pt x="44" y="8"/>
                    <a:pt x="43" y="7"/>
                    <a:pt x="43" y="6"/>
                  </a:cubicBezTo>
                  <a:cubicBezTo>
                    <a:pt x="37" y="1"/>
                    <a:pt x="28" y="0"/>
                    <a:pt x="22" y="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2378"/>
            <p:cNvSpPr>
              <a:spLocks/>
            </p:cNvSpPr>
            <p:nvPr/>
          </p:nvSpPr>
          <p:spPr bwMode="auto">
            <a:xfrm>
              <a:off x="8801082" y="1727206"/>
              <a:ext cx="376240" cy="247652"/>
            </a:xfrm>
            <a:custGeom>
              <a:avLst/>
              <a:gdLst>
                <a:gd name="T0" fmla="*/ 47 w 100"/>
                <a:gd name="T1" fmla="*/ 3 h 66"/>
                <a:gd name="T2" fmla="*/ 26 w 100"/>
                <a:gd name="T3" fmla="*/ 25 h 66"/>
                <a:gd name="T4" fmla="*/ 20 w 100"/>
                <a:gd name="T5" fmla="*/ 37 h 66"/>
                <a:gd name="T6" fmla="*/ 8 w 100"/>
                <a:gd name="T7" fmla="*/ 45 h 66"/>
                <a:gd name="T8" fmla="*/ 4 w 100"/>
                <a:gd name="T9" fmla="*/ 46 h 66"/>
                <a:gd name="T10" fmla="*/ 2 w 100"/>
                <a:gd name="T11" fmla="*/ 47 h 66"/>
                <a:gd name="T12" fmla="*/ 1 w 100"/>
                <a:gd name="T13" fmla="*/ 47 h 66"/>
                <a:gd name="T14" fmla="*/ 0 w 100"/>
                <a:gd name="T15" fmla="*/ 47 h 66"/>
                <a:gd name="T16" fmla="*/ 0 w 100"/>
                <a:gd name="T17" fmla="*/ 46 h 66"/>
                <a:gd name="T18" fmla="*/ 1 w 100"/>
                <a:gd name="T19" fmla="*/ 48 h 66"/>
                <a:gd name="T20" fmla="*/ 3 w 100"/>
                <a:gd name="T21" fmla="*/ 49 h 66"/>
                <a:gd name="T22" fmla="*/ 7 w 100"/>
                <a:gd name="T23" fmla="*/ 51 h 66"/>
                <a:gd name="T24" fmla="*/ 17 w 100"/>
                <a:gd name="T25" fmla="*/ 55 h 66"/>
                <a:gd name="T26" fmla="*/ 34 w 100"/>
                <a:gd name="T27" fmla="*/ 61 h 66"/>
                <a:gd name="T28" fmla="*/ 77 w 100"/>
                <a:gd name="T29" fmla="*/ 57 h 66"/>
                <a:gd name="T30" fmla="*/ 89 w 100"/>
                <a:gd name="T31" fmla="*/ 38 h 66"/>
                <a:gd name="T32" fmla="*/ 85 w 100"/>
                <a:gd name="T33" fmla="*/ 17 h 66"/>
                <a:gd name="T34" fmla="*/ 100 w 100"/>
                <a:gd name="T35" fmla="*/ 14 h 66"/>
                <a:gd name="T36" fmla="*/ 99 w 100"/>
                <a:gd name="T37" fmla="*/ 12 h 66"/>
                <a:gd name="T38" fmla="*/ 84 w 100"/>
                <a:gd name="T39" fmla="*/ 16 h 66"/>
                <a:gd name="T40" fmla="*/ 81 w 100"/>
                <a:gd name="T41" fmla="*/ 12 h 66"/>
                <a:gd name="T42" fmla="*/ 65 w 100"/>
                <a:gd name="T43" fmla="*/ 2 h 66"/>
                <a:gd name="T44" fmla="*/ 47 w 100"/>
                <a:gd name="T45"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 h="66">
                  <a:moveTo>
                    <a:pt x="47" y="3"/>
                  </a:moveTo>
                  <a:cubicBezTo>
                    <a:pt x="38" y="7"/>
                    <a:pt x="31" y="16"/>
                    <a:pt x="26" y="25"/>
                  </a:cubicBezTo>
                  <a:cubicBezTo>
                    <a:pt x="24" y="29"/>
                    <a:pt x="22" y="33"/>
                    <a:pt x="20" y="37"/>
                  </a:cubicBezTo>
                  <a:cubicBezTo>
                    <a:pt x="17" y="41"/>
                    <a:pt x="13" y="45"/>
                    <a:pt x="8" y="45"/>
                  </a:cubicBezTo>
                  <a:cubicBezTo>
                    <a:pt x="6" y="46"/>
                    <a:pt x="5" y="46"/>
                    <a:pt x="4" y="46"/>
                  </a:cubicBezTo>
                  <a:cubicBezTo>
                    <a:pt x="3" y="47"/>
                    <a:pt x="2" y="47"/>
                    <a:pt x="2" y="47"/>
                  </a:cubicBezTo>
                  <a:cubicBezTo>
                    <a:pt x="1" y="47"/>
                    <a:pt x="1" y="47"/>
                    <a:pt x="1" y="47"/>
                  </a:cubicBezTo>
                  <a:cubicBezTo>
                    <a:pt x="1" y="47"/>
                    <a:pt x="0" y="47"/>
                    <a:pt x="0" y="47"/>
                  </a:cubicBezTo>
                  <a:cubicBezTo>
                    <a:pt x="0" y="46"/>
                    <a:pt x="0" y="46"/>
                    <a:pt x="0" y="46"/>
                  </a:cubicBezTo>
                  <a:cubicBezTo>
                    <a:pt x="0" y="47"/>
                    <a:pt x="1" y="47"/>
                    <a:pt x="1" y="48"/>
                  </a:cubicBezTo>
                  <a:cubicBezTo>
                    <a:pt x="3" y="49"/>
                    <a:pt x="3" y="49"/>
                    <a:pt x="3" y="49"/>
                  </a:cubicBezTo>
                  <a:cubicBezTo>
                    <a:pt x="4" y="49"/>
                    <a:pt x="5" y="50"/>
                    <a:pt x="7" y="51"/>
                  </a:cubicBezTo>
                  <a:cubicBezTo>
                    <a:pt x="10" y="52"/>
                    <a:pt x="13" y="54"/>
                    <a:pt x="17" y="55"/>
                  </a:cubicBezTo>
                  <a:cubicBezTo>
                    <a:pt x="24" y="58"/>
                    <a:pt x="30" y="60"/>
                    <a:pt x="34" y="61"/>
                  </a:cubicBezTo>
                  <a:cubicBezTo>
                    <a:pt x="50" y="65"/>
                    <a:pt x="65" y="66"/>
                    <a:pt x="77" y="57"/>
                  </a:cubicBezTo>
                  <a:cubicBezTo>
                    <a:pt x="84" y="52"/>
                    <a:pt x="88" y="45"/>
                    <a:pt x="89" y="38"/>
                  </a:cubicBezTo>
                  <a:cubicBezTo>
                    <a:pt x="90" y="31"/>
                    <a:pt x="88" y="24"/>
                    <a:pt x="85" y="17"/>
                  </a:cubicBezTo>
                  <a:cubicBezTo>
                    <a:pt x="89" y="15"/>
                    <a:pt x="94" y="14"/>
                    <a:pt x="100" y="14"/>
                  </a:cubicBezTo>
                  <a:cubicBezTo>
                    <a:pt x="99" y="14"/>
                    <a:pt x="99" y="13"/>
                    <a:pt x="99" y="12"/>
                  </a:cubicBezTo>
                  <a:cubicBezTo>
                    <a:pt x="96" y="12"/>
                    <a:pt x="90" y="14"/>
                    <a:pt x="84" y="16"/>
                  </a:cubicBezTo>
                  <a:cubicBezTo>
                    <a:pt x="83" y="15"/>
                    <a:pt x="82" y="13"/>
                    <a:pt x="81" y="12"/>
                  </a:cubicBezTo>
                  <a:cubicBezTo>
                    <a:pt x="77" y="6"/>
                    <a:pt x="71" y="3"/>
                    <a:pt x="65" y="2"/>
                  </a:cubicBezTo>
                  <a:cubicBezTo>
                    <a:pt x="59" y="0"/>
                    <a:pt x="53" y="1"/>
                    <a:pt x="47" y="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2379"/>
            <p:cNvSpPr>
              <a:spLocks/>
            </p:cNvSpPr>
            <p:nvPr/>
          </p:nvSpPr>
          <p:spPr bwMode="auto">
            <a:xfrm>
              <a:off x="8756632" y="1900245"/>
              <a:ext cx="274639" cy="176214"/>
            </a:xfrm>
            <a:custGeom>
              <a:avLst/>
              <a:gdLst>
                <a:gd name="T0" fmla="*/ 39 w 73"/>
                <a:gd name="T1" fmla="*/ 0 h 47"/>
                <a:gd name="T2" fmla="*/ 21 w 73"/>
                <a:gd name="T3" fmla="*/ 12 h 47"/>
                <a:gd name="T4" fmla="*/ 6 w 73"/>
                <a:gd name="T5" fmla="*/ 25 h 47"/>
                <a:gd name="T6" fmla="*/ 0 w 73"/>
                <a:gd name="T7" fmla="*/ 27 h 47"/>
                <a:gd name="T8" fmla="*/ 10 w 73"/>
                <a:gd name="T9" fmla="*/ 32 h 47"/>
                <a:gd name="T10" fmla="*/ 21 w 73"/>
                <a:gd name="T11" fmla="*/ 39 h 47"/>
                <a:gd name="T12" fmla="*/ 51 w 73"/>
                <a:gd name="T13" fmla="*/ 42 h 47"/>
                <a:gd name="T14" fmla="*/ 62 w 73"/>
                <a:gd name="T15" fmla="*/ 31 h 47"/>
                <a:gd name="T16" fmla="*/ 63 w 73"/>
                <a:gd name="T17" fmla="*/ 16 h 47"/>
                <a:gd name="T18" fmla="*/ 73 w 73"/>
                <a:gd name="T19" fmla="*/ 16 h 47"/>
                <a:gd name="T20" fmla="*/ 73 w 73"/>
                <a:gd name="T21" fmla="*/ 15 h 47"/>
                <a:gd name="T22" fmla="*/ 62 w 73"/>
                <a:gd name="T23" fmla="*/ 15 h 47"/>
                <a:gd name="T24" fmla="*/ 61 w 73"/>
                <a:gd name="T25" fmla="*/ 12 h 47"/>
                <a:gd name="T26" fmla="*/ 52 w 73"/>
                <a:gd name="T27" fmla="*/ 2 h 47"/>
                <a:gd name="T28" fmla="*/ 39 w 73"/>
                <a:gd name="T2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47">
                  <a:moveTo>
                    <a:pt x="39" y="0"/>
                  </a:moveTo>
                  <a:cubicBezTo>
                    <a:pt x="31" y="2"/>
                    <a:pt x="26" y="7"/>
                    <a:pt x="21" y="12"/>
                  </a:cubicBezTo>
                  <a:cubicBezTo>
                    <a:pt x="17" y="17"/>
                    <a:pt x="12" y="24"/>
                    <a:pt x="6" y="25"/>
                  </a:cubicBezTo>
                  <a:cubicBezTo>
                    <a:pt x="4" y="26"/>
                    <a:pt x="2" y="26"/>
                    <a:pt x="0" y="27"/>
                  </a:cubicBezTo>
                  <a:cubicBezTo>
                    <a:pt x="3" y="27"/>
                    <a:pt x="7" y="30"/>
                    <a:pt x="10" y="32"/>
                  </a:cubicBezTo>
                  <a:cubicBezTo>
                    <a:pt x="14" y="35"/>
                    <a:pt x="18" y="37"/>
                    <a:pt x="21" y="39"/>
                  </a:cubicBezTo>
                  <a:cubicBezTo>
                    <a:pt x="31" y="44"/>
                    <a:pt x="42" y="47"/>
                    <a:pt x="51" y="42"/>
                  </a:cubicBezTo>
                  <a:cubicBezTo>
                    <a:pt x="57" y="39"/>
                    <a:pt x="60" y="36"/>
                    <a:pt x="62" y="31"/>
                  </a:cubicBezTo>
                  <a:cubicBezTo>
                    <a:pt x="64" y="26"/>
                    <a:pt x="64" y="21"/>
                    <a:pt x="63" y="16"/>
                  </a:cubicBezTo>
                  <a:cubicBezTo>
                    <a:pt x="66" y="15"/>
                    <a:pt x="70" y="15"/>
                    <a:pt x="73" y="16"/>
                  </a:cubicBezTo>
                  <a:cubicBezTo>
                    <a:pt x="73" y="15"/>
                    <a:pt x="73" y="15"/>
                    <a:pt x="73" y="15"/>
                  </a:cubicBezTo>
                  <a:cubicBezTo>
                    <a:pt x="71" y="14"/>
                    <a:pt x="67" y="14"/>
                    <a:pt x="62" y="15"/>
                  </a:cubicBezTo>
                  <a:cubicBezTo>
                    <a:pt x="62" y="14"/>
                    <a:pt x="62" y="13"/>
                    <a:pt x="61" y="12"/>
                  </a:cubicBezTo>
                  <a:cubicBezTo>
                    <a:pt x="59" y="7"/>
                    <a:pt x="56" y="4"/>
                    <a:pt x="52" y="2"/>
                  </a:cubicBezTo>
                  <a:cubicBezTo>
                    <a:pt x="47" y="0"/>
                    <a:pt x="43" y="0"/>
                    <a:pt x="39" y="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2380"/>
            <p:cNvSpPr>
              <a:spLocks/>
            </p:cNvSpPr>
            <p:nvPr/>
          </p:nvSpPr>
          <p:spPr bwMode="auto">
            <a:xfrm>
              <a:off x="8701069" y="2120909"/>
              <a:ext cx="201614" cy="320677"/>
            </a:xfrm>
            <a:custGeom>
              <a:avLst/>
              <a:gdLst>
                <a:gd name="T0" fmla="*/ 3 w 54"/>
                <a:gd name="T1" fmla="*/ 28 h 85"/>
                <a:gd name="T2" fmla="*/ 7 w 54"/>
                <a:gd name="T3" fmla="*/ 57 h 85"/>
                <a:gd name="T4" fmla="*/ 19 w 54"/>
                <a:gd name="T5" fmla="*/ 78 h 85"/>
                <a:gd name="T6" fmla="*/ 21 w 54"/>
                <a:gd name="T7" fmla="*/ 85 h 85"/>
                <a:gd name="T8" fmla="*/ 37 w 54"/>
                <a:gd name="T9" fmla="*/ 67 h 85"/>
                <a:gd name="T10" fmla="*/ 49 w 54"/>
                <a:gd name="T11" fmla="*/ 55 h 85"/>
                <a:gd name="T12" fmla="*/ 54 w 54"/>
                <a:gd name="T13" fmla="*/ 41 h 85"/>
                <a:gd name="T14" fmla="*/ 50 w 54"/>
                <a:gd name="T15" fmla="*/ 24 h 85"/>
                <a:gd name="T16" fmla="*/ 37 w 54"/>
                <a:gd name="T17" fmla="*/ 11 h 85"/>
                <a:gd name="T18" fmla="*/ 46 w 54"/>
                <a:gd name="T19" fmla="*/ 2 h 85"/>
                <a:gd name="T20" fmla="*/ 45 w 54"/>
                <a:gd name="T21" fmla="*/ 0 h 85"/>
                <a:gd name="T22" fmla="*/ 36 w 54"/>
                <a:gd name="T23" fmla="*/ 11 h 85"/>
                <a:gd name="T24" fmla="*/ 32 w 54"/>
                <a:gd name="T25" fmla="*/ 10 h 85"/>
                <a:gd name="T26" fmla="*/ 14 w 54"/>
                <a:gd name="T27" fmla="*/ 13 h 85"/>
                <a:gd name="T28" fmla="*/ 3 w 54"/>
                <a:gd name="T29" fmla="*/ 2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85">
                  <a:moveTo>
                    <a:pt x="3" y="28"/>
                  </a:moveTo>
                  <a:cubicBezTo>
                    <a:pt x="0" y="39"/>
                    <a:pt x="2" y="49"/>
                    <a:pt x="7" y="57"/>
                  </a:cubicBezTo>
                  <a:cubicBezTo>
                    <a:pt x="10" y="63"/>
                    <a:pt x="18" y="71"/>
                    <a:pt x="19" y="78"/>
                  </a:cubicBezTo>
                  <a:cubicBezTo>
                    <a:pt x="21" y="85"/>
                    <a:pt x="21" y="85"/>
                    <a:pt x="21" y="85"/>
                  </a:cubicBezTo>
                  <a:cubicBezTo>
                    <a:pt x="21" y="79"/>
                    <a:pt x="33" y="71"/>
                    <a:pt x="37" y="67"/>
                  </a:cubicBezTo>
                  <a:cubicBezTo>
                    <a:pt x="41" y="63"/>
                    <a:pt x="46" y="59"/>
                    <a:pt x="49" y="55"/>
                  </a:cubicBezTo>
                  <a:cubicBezTo>
                    <a:pt x="52" y="51"/>
                    <a:pt x="54" y="47"/>
                    <a:pt x="54" y="41"/>
                  </a:cubicBezTo>
                  <a:cubicBezTo>
                    <a:pt x="54" y="35"/>
                    <a:pt x="53" y="29"/>
                    <a:pt x="50" y="24"/>
                  </a:cubicBezTo>
                  <a:cubicBezTo>
                    <a:pt x="47" y="19"/>
                    <a:pt x="43" y="14"/>
                    <a:pt x="37" y="11"/>
                  </a:cubicBezTo>
                  <a:cubicBezTo>
                    <a:pt x="39" y="7"/>
                    <a:pt x="42" y="4"/>
                    <a:pt x="46" y="2"/>
                  </a:cubicBezTo>
                  <a:cubicBezTo>
                    <a:pt x="45" y="0"/>
                    <a:pt x="45" y="0"/>
                    <a:pt x="45" y="0"/>
                  </a:cubicBezTo>
                  <a:cubicBezTo>
                    <a:pt x="42" y="2"/>
                    <a:pt x="39" y="6"/>
                    <a:pt x="36" y="11"/>
                  </a:cubicBezTo>
                  <a:cubicBezTo>
                    <a:pt x="35" y="10"/>
                    <a:pt x="33" y="10"/>
                    <a:pt x="32" y="10"/>
                  </a:cubicBezTo>
                  <a:cubicBezTo>
                    <a:pt x="26" y="8"/>
                    <a:pt x="20" y="9"/>
                    <a:pt x="14" y="13"/>
                  </a:cubicBezTo>
                  <a:cubicBezTo>
                    <a:pt x="9" y="17"/>
                    <a:pt x="5" y="22"/>
                    <a:pt x="3" y="2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2381"/>
            <p:cNvSpPr>
              <a:spLocks/>
            </p:cNvSpPr>
            <p:nvPr/>
          </p:nvSpPr>
          <p:spPr bwMode="auto">
            <a:xfrm>
              <a:off x="8888395" y="2170122"/>
              <a:ext cx="96838" cy="153989"/>
            </a:xfrm>
            <a:custGeom>
              <a:avLst/>
              <a:gdLst>
                <a:gd name="T0" fmla="*/ 0 w 26"/>
                <a:gd name="T1" fmla="*/ 19 h 41"/>
                <a:gd name="T2" fmla="*/ 6 w 26"/>
                <a:gd name="T3" fmla="*/ 31 h 41"/>
                <a:gd name="T4" fmla="*/ 14 w 26"/>
                <a:gd name="T5" fmla="*/ 38 h 41"/>
                <a:gd name="T6" fmla="*/ 16 w 26"/>
                <a:gd name="T7" fmla="*/ 41 h 41"/>
                <a:gd name="T8" fmla="*/ 21 w 26"/>
                <a:gd name="T9" fmla="*/ 30 h 41"/>
                <a:gd name="T10" fmla="*/ 24 w 26"/>
                <a:gd name="T11" fmla="*/ 17 h 41"/>
                <a:gd name="T12" fmla="*/ 20 w 26"/>
                <a:gd name="T13" fmla="*/ 10 h 41"/>
                <a:gd name="T14" fmla="*/ 13 w 26"/>
                <a:gd name="T15" fmla="*/ 6 h 41"/>
                <a:gd name="T16" fmla="*/ 17 w 26"/>
                <a:gd name="T17" fmla="*/ 0 h 41"/>
                <a:gd name="T18" fmla="*/ 17 w 26"/>
                <a:gd name="T19" fmla="*/ 0 h 41"/>
                <a:gd name="T20" fmla="*/ 14 w 26"/>
                <a:gd name="T21" fmla="*/ 2 h 41"/>
                <a:gd name="T22" fmla="*/ 12 w 26"/>
                <a:gd name="T23" fmla="*/ 6 h 41"/>
                <a:gd name="T24" fmla="*/ 10 w 26"/>
                <a:gd name="T25" fmla="*/ 5 h 41"/>
                <a:gd name="T26" fmla="*/ 3 w 26"/>
                <a:gd name="T27" fmla="*/ 10 h 41"/>
                <a:gd name="T28" fmla="*/ 0 w 26"/>
                <a:gd name="T29"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41">
                  <a:moveTo>
                    <a:pt x="0" y="19"/>
                  </a:moveTo>
                  <a:cubicBezTo>
                    <a:pt x="0" y="24"/>
                    <a:pt x="3" y="28"/>
                    <a:pt x="6" y="31"/>
                  </a:cubicBezTo>
                  <a:cubicBezTo>
                    <a:pt x="9" y="33"/>
                    <a:pt x="13" y="35"/>
                    <a:pt x="14" y="38"/>
                  </a:cubicBezTo>
                  <a:cubicBezTo>
                    <a:pt x="15" y="39"/>
                    <a:pt x="16" y="40"/>
                    <a:pt x="16" y="41"/>
                  </a:cubicBezTo>
                  <a:cubicBezTo>
                    <a:pt x="16" y="38"/>
                    <a:pt x="19" y="33"/>
                    <a:pt x="21" y="30"/>
                  </a:cubicBezTo>
                  <a:cubicBezTo>
                    <a:pt x="23" y="25"/>
                    <a:pt x="26" y="21"/>
                    <a:pt x="24" y="17"/>
                  </a:cubicBezTo>
                  <a:cubicBezTo>
                    <a:pt x="23" y="14"/>
                    <a:pt x="22" y="12"/>
                    <a:pt x="20" y="10"/>
                  </a:cubicBezTo>
                  <a:cubicBezTo>
                    <a:pt x="18" y="8"/>
                    <a:pt x="16" y="6"/>
                    <a:pt x="13" y="6"/>
                  </a:cubicBezTo>
                  <a:cubicBezTo>
                    <a:pt x="14" y="3"/>
                    <a:pt x="15" y="1"/>
                    <a:pt x="17" y="0"/>
                  </a:cubicBezTo>
                  <a:cubicBezTo>
                    <a:pt x="17" y="0"/>
                    <a:pt x="17" y="0"/>
                    <a:pt x="17" y="0"/>
                  </a:cubicBezTo>
                  <a:cubicBezTo>
                    <a:pt x="16" y="0"/>
                    <a:pt x="15" y="1"/>
                    <a:pt x="14" y="2"/>
                  </a:cubicBezTo>
                  <a:cubicBezTo>
                    <a:pt x="14" y="3"/>
                    <a:pt x="13" y="4"/>
                    <a:pt x="12" y="6"/>
                  </a:cubicBezTo>
                  <a:cubicBezTo>
                    <a:pt x="12" y="5"/>
                    <a:pt x="11" y="5"/>
                    <a:pt x="10" y="5"/>
                  </a:cubicBezTo>
                  <a:cubicBezTo>
                    <a:pt x="7" y="5"/>
                    <a:pt x="5" y="7"/>
                    <a:pt x="3" y="10"/>
                  </a:cubicBezTo>
                  <a:cubicBezTo>
                    <a:pt x="1" y="12"/>
                    <a:pt x="0" y="16"/>
                    <a:pt x="0" y="1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2382"/>
            <p:cNvSpPr>
              <a:spLocks/>
            </p:cNvSpPr>
            <p:nvPr/>
          </p:nvSpPr>
          <p:spPr bwMode="auto">
            <a:xfrm>
              <a:off x="9053496" y="2151072"/>
              <a:ext cx="82550" cy="109538"/>
            </a:xfrm>
            <a:custGeom>
              <a:avLst/>
              <a:gdLst>
                <a:gd name="T0" fmla="*/ 1 w 22"/>
                <a:gd name="T1" fmla="*/ 14 h 29"/>
                <a:gd name="T2" fmla="*/ 6 w 22"/>
                <a:gd name="T3" fmla="*/ 24 h 29"/>
                <a:gd name="T4" fmla="*/ 14 w 22"/>
                <a:gd name="T5" fmla="*/ 28 h 29"/>
                <a:gd name="T6" fmla="*/ 16 w 22"/>
                <a:gd name="T7" fmla="*/ 29 h 29"/>
                <a:gd name="T8" fmla="*/ 16 w 22"/>
                <a:gd name="T9" fmla="*/ 26 h 29"/>
                <a:gd name="T10" fmla="*/ 18 w 22"/>
                <a:gd name="T11" fmla="*/ 22 h 29"/>
                <a:gd name="T12" fmla="*/ 20 w 22"/>
                <a:gd name="T13" fmla="*/ 9 h 29"/>
                <a:gd name="T14" fmla="*/ 14 w 22"/>
                <a:gd name="T15" fmla="*/ 4 h 29"/>
                <a:gd name="T16" fmla="*/ 7 w 22"/>
                <a:gd name="T17" fmla="*/ 4 h 29"/>
                <a:gd name="T18" fmla="*/ 7 w 22"/>
                <a:gd name="T19" fmla="*/ 0 h 29"/>
                <a:gd name="T20" fmla="*/ 6 w 22"/>
                <a:gd name="T21" fmla="*/ 1 h 29"/>
                <a:gd name="T22" fmla="*/ 6 w 22"/>
                <a:gd name="T23" fmla="*/ 2 h 29"/>
                <a:gd name="T24" fmla="*/ 7 w 22"/>
                <a:gd name="T25" fmla="*/ 4 h 29"/>
                <a:gd name="T26" fmla="*/ 6 w 22"/>
                <a:gd name="T27" fmla="*/ 5 h 29"/>
                <a:gd name="T28" fmla="*/ 1 w 22"/>
                <a:gd name="T29" fmla="*/ 9 h 29"/>
                <a:gd name="T30" fmla="*/ 1 w 22"/>
                <a:gd name="T31"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9">
                  <a:moveTo>
                    <a:pt x="1" y="14"/>
                  </a:moveTo>
                  <a:cubicBezTo>
                    <a:pt x="1" y="18"/>
                    <a:pt x="3" y="22"/>
                    <a:pt x="6" y="24"/>
                  </a:cubicBezTo>
                  <a:cubicBezTo>
                    <a:pt x="9" y="25"/>
                    <a:pt x="12" y="27"/>
                    <a:pt x="14" y="28"/>
                  </a:cubicBezTo>
                  <a:cubicBezTo>
                    <a:pt x="15" y="29"/>
                    <a:pt x="15" y="29"/>
                    <a:pt x="16" y="29"/>
                  </a:cubicBezTo>
                  <a:cubicBezTo>
                    <a:pt x="16" y="29"/>
                    <a:pt x="16" y="27"/>
                    <a:pt x="16" y="26"/>
                  </a:cubicBezTo>
                  <a:cubicBezTo>
                    <a:pt x="17" y="25"/>
                    <a:pt x="18" y="23"/>
                    <a:pt x="18" y="22"/>
                  </a:cubicBezTo>
                  <a:cubicBezTo>
                    <a:pt x="20" y="18"/>
                    <a:pt x="22" y="14"/>
                    <a:pt x="20" y="9"/>
                  </a:cubicBezTo>
                  <a:cubicBezTo>
                    <a:pt x="18" y="6"/>
                    <a:pt x="16" y="4"/>
                    <a:pt x="14" y="4"/>
                  </a:cubicBezTo>
                  <a:cubicBezTo>
                    <a:pt x="12" y="3"/>
                    <a:pt x="10" y="3"/>
                    <a:pt x="7" y="4"/>
                  </a:cubicBezTo>
                  <a:cubicBezTo>
                    <a:pt x="7" y="3"/>
                    <a:pt x="7" y="2"/>
                    <a:pt x="7" y="0"/>
                  </a:cubicBezTo>
                  <a:cubicBezTo>
                    <a:pt x="6" y="1"/>
                    <a:pt x="6" y="1"/>
                    <a:pt x="6" y="1"/>
                  </a:cubicBezTo>
                  <a:cubicBezTo>
                    <a:pt x="6" y="1"/>
                    <a:pt x="6" y="2"/>
                    <a:pt x="6" y="2"/>
                  </a:cubicBezTo>
                  <a:cubicBezTo>
                    <a:pt x="7" y="4"/>
                    <a:pt x="7" y="4"/>
                    <a:pt x="7" y="4"/>
                  </a:cubicBezTo>
                  <a:cubicBezTo>
                    <a:pt x="7" y="4"/>
                    <a:pt x="6" y="5"/>
                    <a:pt x="6" y="5"/>
                  </a:cubicBezTo>
                  <a:cubicBezTo>
                    <a:pt x="4" y="6"/>
                    <a:pt x="2" y="7"/>
                    <a:pt x="1" y="9"/>
                  </a:cubicBezTo>
                  <a:cubicBezTo>
                    <a:pt x="1" y="10"/>
                    <a:pt x="0" y="12"/>
                    <a:pt x="1" y="1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2383"/>
            <p:cNvSpPr>
              <a:spLocks/>
            </p:cNvSpPr>
            <p:nvPr/>
          </p:nvSpPr>
          <p:spPr bwMode="auto">
            <a:xfrm>
              <a:off x="9375760" y="1806582"/>
              <a:ext cx="169864" cy="171451"/>
            </a:xfrm>
            <a:custGeom>
              <a:avLst/>
              <a:gdLst>
                <a:gd name="T0" fmla="*/ 7 w 45"/>
                <a:gd name="T1" fmla="*/ 7 h 46"/>
                <a:gd name="T2" fmla="*/ 0 w 45"/>
                <a:gd name="T3" fmla="*/ 26 h 46"/>
                <a:gd name="T4" fmla="*/ 2 w 45"/>
                <a:gd name="T5" fmla="*/ 42 h 46"/>
                <a:gd name="T6" fmla="*/ 3 w 45"/>
                <a:gd name="T7" fmla="*/ 46 h 46"/>
                <a:gd name="T8" fmla="*/ 8 w 45"/>
                <a:gd name="T9" fmla="*/ 42 h 46"/>
                <a:gd name="T10" fmla="*/ 16 w 45"/>
                <a:gd name="T11" fmla="*/ 41 h 46"/>
                <a:gd name="T12" fmla="*/ 35 w 45"/>
                <a:gd name="T13" fmla="*/ 30 h 46"/>
                <a:gd name="T14" fmla="*/ 37 w 45"/>
                <a:gd name="T15" fmla="*/ 17 h 46"/>
                <a:gd name="T16" fmla="*/ 31 w 45"/>
                <a:gd name="T17" fmla="*/ 6 h 46"/>
                <a:gd name="T18" fmla="*/ 35 w 45"/>
                <a:gd name="T19" fmla="*/ 4 h 46"/>
                <a:gd name="T20" fmla="*/ 36 w 45"/>
                <a:gd name="T21" fmla="*/ 3 h 46"/>
                <a:gd name="T22" fmla="*/ 37 w 45"/>
                <a:gd name="T23" fmla="*/ 3 h 46"/>
                <a:gd name="T24" fmla="*/ 38 w 45"/>
                <a:gd name="T25" fmla="*/ 3 h 46"/>
                <a:gd name="T26" fmla="*/ 38 w 45"/>
                <a:gd name="T27" fmla="*/ 3 h 46"/>
                <a:gd name="T28" fmla="*/ 39 w 45"/>
                <a:gd name="T29" fmla="*/ 2 h 46"/>
                <a:gd name="T30" fmla="*/ 40 w 45"/>
                <a:gd name="T31" fmla="*/ 3 h 46"/>
                <a:gd name="T32" fmla="*/ 40 w 45"/>
                <a:gd name="T33" fmla="*/ 3 h 46"/>
                <a:gd name="T34" fmla="*/ 41 w 45"/>
                <a:gd name="T35" fmla="*/ 3 h 46"/>
                <a:gd name="T36" fmla="*/ 43 w 45"/>
                <a:gd name="T37" fmla="*/ 5 h 46"/>
                <a:gd name="T38" fmla="*/ 44 w 45"/>
                <a:gd name="T39" fmla="*/ 7 h 46"/>
                <a:gd name="T40" fmla="*/ 44 w 45"/>
                <a:gd name="T41" fmla="*/ 8 h 46"/>
                <a:gd name="T42" fmla="*/ 44 w 45"/>
                <a:gd name="T43" fmla="*/ 9 h 46"/>
                <a:gd name="T44" fmla="*/ 44 w 45"/>
                <a:gd name="T45" fmla="*/ 10 h 46"/>
                <a:gd name="T46" fmla="*/ 43 w 45"/>
                <a:gd name="T47" fmla="*/ 10 h 46"/>
                <a:gd name="T48" fmla="*/ 43 w 45"/>
                <a:gd name="T49" fmla="*/ 11 h 46"/>
                <a:gd name="T50" fmla="*/ 43 w 45"/>
                <a:gd name="T51" fmla="*/ 11 h 46"/>
                <a:gd name="T52" fmla="*/ 42 w 45"/>
                <a:gd name="T53" fmla="*/ 11 h 46"/>
                <a:gd name="T54" fmla="*/ 42 w 45"/>
                <a:gd name="T55" fmla="*/ 12 h 46"/>
                <a:gd name="T56" fmla="*/ 41 w 45"/>
                <a:gd name="T57" fmla="*/ 12 h 46"/>
                <a:gd name="T58" fmla="*/ 40 w 45"/>
                <a:gd name="T59" fmla="*/ 13 h 46"/>
                <a:gd name="T60" fmla="*/ 41 w 45"/>
                <a:gd name="T61" fmla="*/ 14 h 46"/>
                <a:gd name="T62" fmla="*/ 43 w 45"/>
                <a:gd name="T63" fmla="*/ 13 h 46"/>
                <a:gd name="T64" fmla="*/ 43 w 45"/>
                <a:gd name="T65" fmla="*/ 12 h 46"/>
                <a:gd name="T66" fmla="*/ 44 w 45"/>
                <a:gd name="T67" fmla="*/ 12 h 46"/>
                <a:gd name="T68" fmla="*/ 44 w 45"/>
                <a:gd name="T69" fmla="*/ 11 h 46"/>
                <a:gd name="T70" fmla="*/ 44 w 45"/>
                <a:gd name="T71" fmla="*/ 11 h 46"/>
                <a:gd name="T72" fmla="*/ 44 w 45"/>
                <a:gd name="T73" fmla="*/ 11 h 46"/>
                <a:gd name="T74" fmla="*/ 45 w 45"/>
                <a:gd name="T75" fmla="*/ 10 h 46"/>
                <a:gd name="T76" fmla="*/ 45 w 45"/>
                <a:gd name="T77" fmla="*/ 9 h 46"/>
                <a:gd name="T78" fmla="*/ 45 w 45"/>
                <a:gd name="T79" fmla="*/ 9 h 46"/>
                <a:gd name="T80" fmla="*/ 45 w 45"/>
                <a:gd name="T81" fmla="*/ 9 h 46"/>
                <a:gd name="T82" fmla="*/ 45 w 45"/>
                <a:gd name="T83" fmla="*/ 8 h 46"/>
                <a:gd name="T84" fmla="*/ 45 w 45"/>
                <a:gd name="T85" fmla="*/ 7 h 46"/>
                <a:gd name="T86" fmla="*/ 44 w 45"/>
                <a:gd name="T87" fmla="*/ 4 h 46"/>
                <a:gd name="T88" fmla="*/ 42 w 45"/>
                <a:gd name="T89" fmla="*/ 2 h 46"/>
                <a:gd name="T90" fmla="*/ 41 w 45"/>
                <a:gd name="T91" fmla="*/ 2 h 46"/>
                <a:gd name="T92" fmla="*/ 41 w 45"/>
                <a:gd name="T93" fmla="*/ 2 h 46"/>
                <a:gd name="T94" fmla="*/ 40 w 45"/>
                <a:gd name="T95" fmla="*/ 2 h 46"/>
                <a:gd name="T96" fmla="*/ 40 w 45"/>
                <a:gd name="T97" fmla="*/ 1 h 46"/>
                <a:gd name="T98" fmla="*/ 39 w 45"/>
                <a:gd name="T99" fmla="*/ 1 h 46"/>
                <a:gd name="T100" fmla="*/ 39 w 45"/>
                <a:gd name="T101" fmla="*/ 1 h 46"/>
                <a:gd name="T102" fmla="*/ 38 w 45"/>
                <a:gd name="T103" fmla="*/ 1 h 46"/>
                <a:gd name="T104" fmla="*/ 38 w 45"/>
                <a:gd name="T105" fmla="*/ 1 h 46"/>
                <a:gd name="T106" fmla="*/ 37 w 45"/>
                <a:gd name="T107" fmla="*/ 2 h 46"/>
                <a:gd name="T108" fmla="*/ 37 w 45"/>
                <a:gd name="T109" fmla="*/ 2 h 46"/>
                <a:gd name="T110" fmla="*/ 35 w 45"/>
                <a:gd name="T111" fmla="*/ 3 h 46"/>
                <a:gd name="T112" fmla="*/ 31 w 45"/>
                <a:gd name="T113" fmla="*/ 6 h 46"/>
                <a:gd name="T114" fmla="*/ 28 w 45"/>
                <a:gd name="T115" fmla="*/ 4 h 46"/>
                <a:gd name="T116" fmla="*/ 7 w 45"/>
                <a:gd name="T117"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 h="46">
                  <a:moveTo>
                    <a:pt x="7" y="7"/>
                  </a:moveTo>
                  <a:cubicBezTo>
                    <a:pt x="2" y="12"/>
                    <a:pt x="0" y="19"/>
                    <a:pt x="0" y="26"/>
                  </a:cubicBezTo>
                  <a:cubicBezTo>
                    <a:pt x="1" y="31"/>
                    <a:pt x="3" y="37"/>
                    <a:pt x="2" y="42"/>
                  </a:cubicBezTo>
                  <a:cubicBezTo>
                    <a:pt x="2" y="43"/>
                    <a:pt x="3" y="45"/>
                    <a:pt x="3" y="46"/>
                  </a:cubicBezTo>
                  <a:cubicBezTo>
                    <a:pt x="3" y="44"/>
                    <a:pt x="5" y="43"/>
                    <a:pt x="8" y="42"/>
                  </a:cubicBezTo>
                  <a:cubicBezTo>
                    <a:pt x="11" y="42"/>
                    <a:pt x="14" y="41"/>
                    <a:pt x="16" y="41"/>
                  </a:cubicBezTo>
                  <a:cubicBezTo>
                    <a:pt x="23" y="39"/>
                    <a:pt x="31" y="37"/>
                    <a:pt x="35" y="30"/>
                  </a:cubicBezTo>
                  <a:cubicBezTo>
                    <a:pt x="37" y="25"/>
                    <a:pt x="38" y="21"/>
                    <a:pt x="37" y="17"/>
                  </a:cubicBezTo>
                  <a:cubicBezTo>
                    <a:pt x="36" y="13"/>
                    <a:pt x="34" y="10"/>
                    <a:pt x="31" y="6"/>
                  </a:cubicBezTo>
                  <a:cubicBezTo>
                    <a:pt x="32" y="5"/>
                    <a:pt x="33" y="5"/>
                    <a:pt x="35" y="4"/>
                  </a:cubicBezTo>
                  <a:cubicBezTo>
                    <a:pt x="35" y="4"/>
                    <a:pt x="35" y="3"/>
                    <a:pt x="36" y="3"/>
                  </a:cubicBezTo>
                  <a:cubicBezTo>
                    <a:pt x="37" y="3"/>
                    <a:pt x="37" y="3"/>
                    <a:pt x="37" y="3"/>
                  </a:cubicBezTo>
                  <a:cubicBezTo>
                    <a:pt x="37" y="3"/>
                    <a:pt x="37" y="3"/>
                    <a:pt x="38" y="3"/>
                  </a:cubicBezTo>
                  <a:cubicBezTo>
                    <a:pt x="38" y="3"/>
                    <a:pt x="38" y="3"/>
                    <a:pt x="38" y="3"/>
                  </a:cubicBezTo>
                  <a:cubicBezTo>
                    <a:pt x="38" y="3"/>
                    <a:pt x="38" y="3"/>
                    <a:pt x="39" y="2"/>
                  </a:cubicBezTo>
                  <a:cubicBezTo>
                    <a:pt x="39" y="2"/>
                    <a:pt x="39" y="2"/>
                    <a:pt x="40" y="3"/>
                  </a:cubicBezTo>
                  <a:cubicBezTo>
                    <a:pt x="40" y="3"/>
                    <a:pt x="40" y="3"/>
                    <a:pt x="40" y="3"/>
                  </a:cubicBezTo>
                  <a:cubicBezTo>
                    <a:pt x="40" y="3"/>
                    <a:pt x="40" y="3"/>
                    <a:pt x="41" y="3"/>
                  </a:cubicBezTo>
                  <a:cubicBezTo>
                    <a:pt x="42" y="3"/>
                    <a:pt x="43" y="4"/>
                    <a:pt x="43" y="5"/>
                  </a:cubicBezTo>
                  <a:cubicBezTo>
                    <a:pt x="44" y="5"/>
                    <a:pt x="44" y="6"/>
                    <a:pt x="44" y="7"/>
                  </a:cubicBezTo>
                  <a:cubicBezTo>
                    <a:pt x="44" y="8"/>
                    <a:pt x="44" y="8"/>
                    <a:pt x="44" y="8"/>
                  </a:cubicBezTo>
                  <a:cubicBezTo>
                    <a:pt x="44" y="9"/>
                    <a:pt x="44" y="9"/>
                    <a:pt x="44" y="9"/>
                  </a:cubicBezTo>
                  <a:cubicBezTo>
                    <a:pt x="44" y="9"/>
                    <a:pt x="44" y="9"/>
                    <a:pt x="44" y="10"/>
                  </a:cubicBezTo>
                  <a:cubicBezTo>
                    <a:pt x="43" y="10"/>
                    <a:pt x="43" y="10"/>
                    <a:pt x="43" y="10"/>
                  </a:cubicBezTo>
                  <a:cubicBezTo>
                    <a:pt x="43" y="10"/>
                    <a:pt x="43" y="11"/>
                    <a:pt x="43" y="11"/>
                  </a:cubicBezTo>
                  <a:cubicBezTo>
                    <a:pt x="43" y="11"/>
                    <a:pt x="43" y="11"/>
                    <a:pt x="43" y="11"/>
                  </a:cubicBezTo>
                  <a:cubicBezTo>
                    <a:pt x="42" y="11"/>
                    <a:pt x="42" y="11"/>
                    <a:pt x="42" y="11"/>
                  </a:cubicBezTo>
                  <a:cubicBezTo>
                    <a:pt x="42" y="12"/>
                    <a:pt x="42" y="12"/>
                    <a:pt x="42" y="12"/>
                  </a:cubicBezTo>
                  <a:cubicBezTo>
                    <a:pt x="42" y="12"/>
                    <a:pt x="41" y="12"/>
                    <a:pt x="41" y="12"/>
                  </a:cubicBezTo>
                  <a:cubicBezTo>
                    <a:pt x="41" y="12"/>
                    <a:pt x="41" y="13"/>
                    <a:pt x="40" y="13"/>
                  </a:cubicBezTo>
                  <a:cubicBezTo>
                    <a:pt x="41" y="14"/>
                    <a:pt x="41" y="14"/>
                    <a:pt x="41" y="14"/>
                  </a:cubicBezTo>
                  <a:cubicBezTo>
                    <a:pt x="41" y="14"/>
                    <a:pt x="42" y="13"/>
                    <a:pt x="43" y="13"/>
                  </a:cubicBezTo>
                  <a:cubicBezTo>
                    <a:pt x="43" y="13"/>
                    <a:pt x="43" y="12"/>
                    <a:pt x="43"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5" y="10"/>
                    <a:pt x="45" y="10"/>
                  </a:cubicBezTo>
                  <a:cubicBezTo>
                    <a:pt x="45" y="10"/>
                    <a:pt x="45" y="10"/>
                    <a:pt x="45" y="9"/>
                  </a:cubicBezTo>
                  <a:cubicBezTo>
                    <a:pt x="45" y="9"/>
                    <a:pt x="45" y="9"/>
                    <a:pt x="45" y="9"/>
                  </a:cubicBezTo>
                  <a:cubicBezTo>
                    <a:pt x="45" y="9"/>
                    <a:pt x="45" y="9"/>
                    <a:pt x="45" y="9"/>
                  </a:cubicBezTo>
                  <a:cubicBezTo>
                    <a:pt x="45" y="8"/>
                    <a:pt x="45" y="8"/>
                    <a:pt x="45" y="8"/>
                  </a:cubicBezTo>
                  <a:cubicBezTo>
                    <a:pt x="45" y="8"/>
                    <a:pt x="45" y="8"/>
                    <a:pt x="45" y="7"/>
                  </a:cubicBezTo>
                  <a:cubicBezTo>
                    <a:pt x="45" y="6"/>
                    <a:pt x="45" y="5"/>
                    <a:pt x="44" y="4"/>
                  </a:cubicBezTo>
                  <a:cubicBezTo>
                    <a:pt x="44" y="3"/>
                    <a:pt x="43" y="2"/>
                    <a:pt x="42" y="2"/>
                  </a:cubicBezTo>
                  <a:cubicBezTo>
                    <a:pt x="41" y="2"/>
                    <a:pt x="41" y="2"/>
                    <a:pt x="41" y="2"/>
                  </a:cubicBezTo>
                  <a:cubicBezTo>
                    <a:pt x="41" y="2"/>
                    <a:pt x="41" y="2"/>
                    <a:pt x="41" y="2"/>
                  </a:cubicBezTo>
                  <a:cubicBezTo>
                    <a:pt x="40" y="2"/>
                    <a:pt x="40" y="2"/>
                    <a:pt x="40" y="2"/>
                  </a:cubicBezTo>
                  <a:cubicBezTo>
                    <a:pt x="40" y="1"/>
                    <a:pt x="40" y="1"/>
                    <a:pt x="40" y="1"/>
                  </a:cubicBezTo>
                  <a:cubicBezTo>
                    <a:pt x="40" y="1"/>
                    <a:pt x="39" y="1"/>
                    <a:pt x="39" y="1"/>
                  </a:cubicBezTo>
                  <a:cubicBezTo>
                    <a:pt x="39" y="1"/>
                    <a:pt x="39" y="1"/>
                    <a:pt x="39" y="1"/>
                  </a:cubicBezTo>
                  <a:cubicBezTo>
                    <a:pt x="38" y="1"/>
                    <a:pt x="38" y="1"/>
                    <a:pt x="38" y="1"/>
                  </a:cubicBezTo>
                  <a:cubicBezTo>
                    <a:pt x="38" y="1"/>
                    <a:pt x="38" y="1"/>
                    <a:pt x="38" y="1"/>
                  </a:cubicBezTo>
                  <a:cubicBezTo>
                    <a:pt x="37" y="2"/>
                    <a:pt x="37" y="2"/>
                    <a:pt x="37" y="2"/>
                  </a:cubicBezTo>
                  <a:cubicBezTo>
                    <a:pt x="37" y="2"/>
                    <a:pt x="37" y="2"/>
                    <a:pt x="37" y="2"/>
                  </a:cubicBezTo>
                  <a:cubicBezTo>
                    <a:pt x="36" y="2"/>
                    <a:pt x="35" y="2"/>
                    <a:pt x="35" y="3"/>
                  </a:cubicBezTo>
                  <a:cubicBezTo>
                    <a:pt x="33" y="4"/>
                    <a:pt x="32" y="5"/>
                    <a:pt x="31" y="6"/>
                  </a:cubicBezTo>
                  <a:cubicBezTo>
                    <a:pt x="30" y="5"/>
                    <a:pt x="29" y="5"/>
                    <a:pt x="28" y="4"/>
                  </a:cubicBezTo>
                  <a:cubicBezTo>
                    <a:pt x="22" y="0"/>
                    <a:pt x="12" y="1"/>
                    <a:pt x="7" y="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2384"/>
            <p:cNvSpPr>
              <a:spLocks/>
            </p:cNvSpPr>
            <p:nvPr/>
          </p:nvSpPr>
          <p:spPr bwMode="auto">
            <a:xfrm>
              <a:off x="9421798" y="1873257"/>
              <a:ext cx="161926" cy="225427"/>
            </a:xfrm>
            <a:custGeom>
              <a:avLst/>
              <a:gdLst>
                <a:gd name="T0" fmla="*/ 4 w 43"/>
                <a:gd name="T1" fmla="*/ 15 h 60"/>
                <a:gd name="T2" fmla="*/ 2 w 43"/>
                <a:gd name="T3" fmla="*/ 39 h 60"/>
                <a:gd name="T4" fmla="*/ 9 w 43"/>
                <a:gd name="T5" fmla="*/ 56 h 60"/>
                <a:gd name="T6" fmla="*/ 12 w 43"/>
                <a:gd name="T7" fmla="*/ 60 h 60"/>
                <a:gd name="T8" fmla="*/ 16 w 43"/>
                <a:gd name="T9" fmla="*/ 55 h 60"/>
                <a:gd name="T10" fmla="*/ 24 w 43"/>
                <a:gd name="T11" fmla="*/ 50 h 60"/>
                <a:gd name="T12" fmla="*/ 41 w 43"/>
                <a:gd name="T13" fmla="*/ 33 h 60"/>
                <a:gd name="T14" fmla="*/ 41 w 43"/>
                <a:gd name="T15" fmla="*/ 19 h 60"/>
                <a:gd name="T16" fmla="*/ 32 w 43"/>
                <a:gd name="T17" fmla="*/ 8 h 60"/>
                <a:gd name="T18" fmla="*/ 40 w 43"/>
                <a:gd name="T19" fmla="*/ 1 h 60"/>
                <a:gd name="T20" fmla="*/ 39 w 43"/>
                <a:gd name="T21" fmla="*/ 0 h 60"/>
                <a:gd name="T22" fmla="*/ 31 w 43"/>
                <a:gd name="T23" fmla="*/ 8 h 60"/>
                <a:gd name="T24" fmla="*/ 28 w 43"/>
                <a:gd name="T25" fmla="*/ 6 h 60"/>
                <a:gd name="T26" fmla="*/ 4 w 43"/>
                <a:gd name="T27"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60">
                  <a:moveTo>
                    <a:pt x="4" y="15"/>
                  </a:moveTo>
                  <a:cubicBezTo>
                    <a:pt x="0" y="23"/>
                    <a:pt x="0" y="31"/>
                    <a:pt x="2" y="39"/>
                  </a:cubicBezTo>
                  <a:cubicBezTo>
                    <a:pt x="4" y="44"/>
                    <a:pt x="9" y="51"/>
                    <a:pt x="9" y="56"/>
                  </a:cubicBezTo>
                  <a:cubicBezTo>
                    <a:pt x="10" y="57"/>
                    <a:pt x="11" y="59"/>
                    <a:pt x="12" y="60"/>
                  </a:cubicBezTo>
                  <a:cubicBezTo>
                    <a:pt x="12" y="58"/>
                    <a:pt x="14" y="56"/>
                    <a:pt x="16" y="55"/>
                  </a:cubicBezTo>
                  <a:cubicBezTo>
                    <a:pt x="19" y="53"/>
                    <a:pt x="22" y="51"/>
                    <a:pt x="24" y="50"/>
                  </a:cubicBezTo>
                  <a:cubicBezTo>
                    <a:pt x="32" y="46"/>
                    <a:pt x="39" y="42"/>
                    <a:pt x="41" y="33"/>
                  </a:cubicBezTo>
                  <a:cubicBezTo>
                    <a:pt x="43" y="28"/>
                    <a:pt x="43" y="23"/>
                    <a:pt x="41" y="19"/>
                  </a:cubicBezTo>
                  <a:cubicBezTo>
                    <a:pt x="39" y="15"/>
                    <a:pt x="36" y="11"/>
                    <a:pt x="32" y="8"/>
                  </a:cubicBezTo>
                  <a:cubicBezTo>
                    <a:pt x="34" y="5"/>
                    <a:pt x="37" y="3"/>
                    <a:pt x="40" y="1"/>
                  </a:cubicBezTo>
                  <a:cubicBezTo>
                    <a:pt x="39" y="0"/>
                    <a:pt x="39" y="0"/>
                    <a:pt x="39" y="0"/>
                  </a:cubicBezTo>
                  <a:cubicBezTo>
                    <a:pt x="37" y="1"/>
                    <a:pt x="34" y="4"/>
                    <a:pt x="31" y="8"/>
                  </a:cubicBezTo>
                  <a:cubicBezTo>
                    <a:pt x="30" y="7"/>
                    <a:pt x="29" y="6"/>
                    <a:pt x="28" y="6"/>
                  </a:cubicBezTo>
                  <a:cubicBezTo>
                    <a:pt x="20" y="2"/>
                    <a:pt x="9" y="7"/>
                    <a:pt x="4" y="15"/>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2385"/>
            <p:cNvSpPr>
              <a:spLocks/>
            </p:cNvSpPr>
            <p:nvPr/>
          </p:nvSpPr>
          <p:spPr bwMode="auto">
            <a:xfrm>
              <a:off x="9872651" y="1644656"/>
              <a:ext cx="130176" cy="198439"/>
            </a:xfrm>
            <a:custGeom>
              <a:avLst/>
              <a:gdLst>
                <a:gd name="T0" fmla="*/ 32 w 35"/>
                <a:gd name="T1" fmla="*/ 37 h 53"/>
                <a:gd name="T2" fmla="*/ 31 w 35"/>
                <a:gd name="T3" fmla="*/ 19 h 53"/>
                <a:gd name="T4" fmla="*/ 26 w 35"/>
                <a:gd name="T5" fmla="*/ 4 h 53"/>
                <a:gd name="T6" fmla="*/ 26 w 35"/>
                <a:gd name="T7" fmla="*/ 0 h 53"/>
                <a:gd name="T8" fmla="*/ 20 w 35"/>
                <a:gd name="T9" fmla="*/ 6 h 53"/>
                <a:gd name="T10" fmla="*/ 13 w 35"/>
                <a:gd name="T11" fmla="*/ 10 h 53"/>
                <a:gd name="T12" fmla="*/ 4 w 35"/>
                <a:gd name="T13" fmla="*/ 18 h 53"/>
                <a:gd name="T14" fmla="*/ 0 w 35"/>
                <a:gd name="T15" fmla="*/ 26 h 53"/>
                <a:gd name="T16" fmla="*/ 2 w 35"/>
                <a:gd name="T17" fmla="*/ 37 h 53"/>
                <a:gd name="T18" fmla="*/ 9 w 35"/>
                <a:gd name="T19" fmla="*/ 46 h 53"/>
                <a:gd name="T20" fmla="*/ 2 w 35"/>
                <a:gd name="T21" fmla="*/ 52 h 53"/>
                <a:gd name="T22" fmla="*/ 2 w 35"/>
                <a:gd name="T23" fmla="*/ 53 h 53"/>
                <a:gd name="T24" fmla="*/ 10 w 35"/>
                <a:gd name="T25" fmla="*/ 47 h 53"/>
                <a:gd name="T26" fmla="*/ 13 w 35"/>
                <a:gd name="T27" fmla="*/ 48 h 53"/>
                <a:gd name="T28" fmla="*/ 24 w 35"/>
                <a:gd name="T29" fmla="*/ 46 h 53"/>
                <a:gd name="T30" fmla="*/ 32 w 35"/>
                <a:gd name="T31"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53">
                  <a:moveTo>
                    <a:pt x="32" y="37"/>
                  </a:moveTo>
                  <a:cubicBezTo>
                    <a:pt x="35" y="31"/>
                    <a:pt x="33" y="25"/>
                    <a:pt x="31" y="19"/>
                  </a:cubicBezTo>
                  <a:cubicBezTo>
                    <a:pt x="29" y="15"/>
                    <a:pt x="26" y="9"/>
                    <a:pt x="26" y="4"/>
                  </a:cubicBezTo>
                  <a:cubicBezTo>
                    <a:pt x="26" y="3"/>
                    <a:pt x="26" y="1"/>
                    <a:pt x="26" y="0"/>
                  </a:cubicBezTo>
                  <a:cubicBezTo>
                    <a:pt x="25" y="2"/>
                    <a:pt x="23" y="4"/>
                    <a:pt x="20" y="6"/>
                  </a:cubicBezTo>
                  <a:cubicBezTo>
                    <a:pt x="17" y="7"/>
                    <a:pt x="14" y="9"/>
                    <a:pt x="13" y="10"/>
                  </a:cubicBezTo>
                  <a:cubicBezTo>
                    <a:pt x="9" y="13"/>
                    <a:pt x="6" y="15"/>
                    <a:pt x="4" y="18"/>
                  </a:cubicBezTo>
                  <a:cubicBezTo>
                    <a:pt x="2" y="20"/>
                    <a:pt x="0" y="23"/>
                    <a:pt x="0" y="26"/>
                  </a:cubicBezTo>
                  <a:cubicBezTo>
                    <a:pt x="0" y="30"/>
                    <a:pt x="0" y="34"/>
                    <a:pt x="2" y="37"/>
                  </a:cubicBezTo>
                  <a:cubicBezTo>
                    <a:pt x="3" y="41"/>
                    <a:pt x="6" y="44"/>
                    <a:pt x="9" y="46"/>
                  </a:cubicBezTo>
                  <a:cubicBezTo>
                    <a:pt x="7" y="49"/>
                    <a:pt x="5" y="51"/>
                    <a:pt x="2" y="52"/>
                  </a:cubicBezTo>
                  <a:cubicBezTo>
                    <a:pt x="2" y="53"/>
                    <a:pt x="2" y="53"/>
                    <a:pt x="2" y="53"/>
                  </a:cubicBezTo>
                  <a:cubicBezTo>
                    <a:pt x="4" y="52"/>
                    <a:pt x="8" y="50"/>
                    <a:pt x="10" y="47"/>
                  </a:cubicBezTo>
                  <a:cubicBezTo>
                    <a:pt x="11" y="47"/>
                    <a:pt x="12" y="48"/>
                    <a:pt x="13" y="48"/>
                  </a:cubicBezTo>
                  <a:cubicBezTo>
                    <a:pt x="16" y="49"/>
                    <a:pt x="20" y="49"/>
                    <a:pt x="24" y="46"/>
                  </a:cubicBezTo>
                  <a:cubicBezTo>
                    <a:pt x="28" y="44"/>
                    <a:pt x="31" y="41"/>
                    <a:pt x="32" y="3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2386"/>
            <p:cNvSpPr>
              <a:spLocks/>
            </p:cNvSpPr>
            <p:nvPr/>
          </p:nvSpPr>
          <p:spPr bwMode="auto">
            <a:xfrm>
              <a:off x="10128240" y="2208222"/>
              <a:ext cx="138113" cy="153989"/>
            </a:xfrm>
            <a:custGeom>
              <a:avLst/>
              <a:gdLst>
                <a:gd name="T0" fmla="*/ 5 w 37"/>
                <a:gd name="T1" fmla="*/ 31 h 41"/>
                <a:gd name="T2" fmla="*/ 20 w 37"/>
                <a:gd name="T3" fmla="*/ 37 h 41"/>
                <a:gd name="T4" fmla="*/ 33 w 37"/>
                <a:gd name="T5" fmla="*/ 39 h 41"/>
                <a:gd name="T6" fmla="*/ 37 w 37"/>
                <a:gd name="T7" fmla="*/ 41 h 41"/>
                <a:gd name="T8" fmla="*/ 34 w 37"/>
                <a:gd name="T9" fmla="*/ 33 h 41"/>
                <a:gd name="T10" fmla="*/ 33 w 37"/>
                <a:gd name="T11" fmla="*/ 25 h 41"/>
                <a:gd name="T12" fmla="*/ 25 w 37"/>
                <a:gd name="T13" fmla="*/ 10 h 41"/>
                <a:gd name="T14" fmla="*/ 21 w 37"/>
                <a:gd name="T15" fmla="*/ 9 h 41"/>
                <a:gd name="T16" fmla="*/ 17 w 37"/>
                <a:gd name="T17" fmla="*/ 8 h 41"/>
                <a:gd name="T18" fmla="*/ 7 w 37"/>
                <a:gd name="T19" fmla="*/ 8 h 41"/>
                <a:gd name="T20" fmla="*/ 10 w 37"/>
                <a:gd name="T21" fmla="*/ 0 h 41"/>
                <a:gd name="T22" fmla="*/ 9 w 37"/>
                <a:gd name="T23" fmla="*/ 0 h 41"/>
                <a:gd name="T24" fmla="*/ 6 w 37"/>
                <a:gd name="T25" fmla="*/ 8 h 41"/>
                <a:gd name="T26" fmla="*/ 4 w 37"/>
                <a:gd name="T27" fmla="*/ 9 h 41"/>
                <a:gd name="T28" fmla="*/ 1 w 37"/>
                <a:gd name="T29" fmla="*/ 14 h 41"/>
                <a:gd name="T30" fmla="*/ 0 w 37"/>
                <a:gd name="T31" fmla="*/ 20 h 41"/>
                <a:gd name="T32" fmla="*/ 5 w 37"/>
                <a:gd name="T33"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1">
                  <a:moveTo>
                    <a:pt x="5" y="31"/>
                  </a:moveTo>
                  <a:cubicBezTo>
                    <a:pt x="9" y="36"/>
                    <a:pt x="15" y="37"/>
                    <a:pt x="20" y="37"/>
                  </a:cubicBezTo>
                  <a:cubicBezTo>
                    <a:pt x="23" y="37"/>
                    <a:pt x="29" y="36"/>
                    <a:pt x="33" y="39"/>
                  </a:cubicBezTo>
                  <a:cubicBezTo>
                    <a:pt x="34" y="39"/>
                    <a:pt x="35" y="40"/>
                    <a:pt x="37" y="41"/>
                  </a:cubicBezTo>
                  <a:cubicBezTo>
                    <a:pt x="35" y="39"/>
                    <a:pt x="35" y="36"/>
                    <a:pt x="34" y="33"/>
                  </a:cubicBezTo>
                  <a:cubicBezTo>
                    <a:pt x="34" y="30"/>
                    <a:pt x="33" y="27"/>
                    <a:pt x="33" y="25"/>
                  </a:cubicBezTo>
                  <a:cubicBezTo>
                    <a:pt x="31" y="18"/>
                    <a:pt x="29" y="12"/>
                    <a:pt x="25" y="10"/>
                  </a:cubicBezTo>
                  <a:cubicBezTo>
                    <a:pt x="24" y="10"/>
                    <a:pt x="23" y="9"/>
                    <a:pt x="21" y="9"/>
                  </a:cubicBezTo>
                  <a:cubicBezTo>
                    <a:pt x="20" y="9"/>
                    <a:pt x="18" y="9"/>
                    <a:pt x="17" y="8"/>
                  </a:cubicBezTo>
                  <a:cubicBezTo>
                    <a:pt x="14" y="8"/>
                    <a:pt x="11" y="7"/>
                    <a:pt x="7" y="8"/>
                  </a:cubicBezTo>
                  <a:cubicBezTo>
                    <a:pt x="7" y="5"/>
                    <a:pt x="8" y="2"/>
                    <a:pt x="10" y="0"/>
                  </a:cubicBezTo>
                  <a:cubicBezTo>
                    <a:pt x="9" y="0"/>
                    <a:pt x="9" y="0"/>
                    <a:pt x="9" y="0"/>
                  </a:cubicBezTo>
                  <a:cubicBezTo>
                    <a:pt x="8" y="1"/>
                    <a:pt x="6" y="5"/>
                    <a:pt x="6" y="8"/>
                  </a:cubicBezTo>
                  <a:cubicBezTo>
                    <a:pt x="6" y="9"/>
                    <a:pt x="5" y="9"/>
                    <a:pt x="4" y="9"/>
                  </a:cubicBezTo>
                  <a:cubicBezTo>
                    <a:pt x="3" y="10"/>
                    <a:pt x="1" y="12"/>
                    <a:pt x="1" y="14"/>
                  </a:cubicBezTo>
                  <a:cubicBezTo>
                    <a:pt x="0" y="16"/>
                    <a:pt x="0" y="18"/>
                    <a:pt x="0" y="20"/>
                  </a:cubicBezTo>
                  <a:cubicBezTo>
                    <a:pt x="1" y="25"/>
                    <a:pt x="3" y="29"/>
                    <a:pt x="5" y="3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2387"/>
            <p:cNvSpPr>
              <a:spLocks/>
            </p:cNvSpPr>
            <p:nvPr/>
          </p:nvSpPr>
          <p:spPr bwMode="auto">
            <a:xfrm>
              <a:off x="9748825" y="1993908"/>
              <a:ext cx="390527" cy="300040"/>
            </a:xfrm>
            <a:custGeom>
              <a:avLst/>
              <a:gdLst>
                <a:gd name="T0" fmla="*/ 23 w 104"/>
                <a:gd name="T1" fmla="*/ 68 h 80"/>
                <a:gd name="T2" fmla="*/ 60 w 104"/>
                <a:gd name="T3" fmla="*/ 79 h 80"/>
                <a:gd name="T4" fmla="*/ 94 w 104"/>
                <a:gd name="T5" fmla="*/ 80 h 80"/>
                <a:gd name="T6" fmla="*/ 104 w 104"/>
                <a:gd name="T7" fmla="*/ 80 h 80"/>
                <a:gd name="T8" fmla="*/ 93 w 104"/>
                <a:gd name="T9" fmla="*/ 49 h 80"/>
                <a:gd name="T10" fmla="*/ 84 w 104"/>
                <a:gd name="T11" fmla="*/ 23 h 80"/>
                <a:gd name="T12" fmla="*/ 75 w 104"/>
                <a:gd name="T13" fmla="*/ 11 h 80"/>
                <a:gd name="T14" fmla="*/ 62 w 104"/>
                <a:gd name="T15" fmla="*/ 3 h 80"/>
                <a:gd name="T16" fmla="*/ 47 w 104"/>
                <a:gd name="T17" fmla="*/ 1 h 80"/>
                <a:gd name="T18" fmla="*/ 35 w 104"/>
                <a:gd name="T19" fmla="*/ 3 h 80"/>
                <a:gd name="T20" fmla="*/ 15 w 104"/>
                <a:gd name="T21" fmla="*/ 21 h 80"/>
                <a:gd name="T22" fmla="*/ 3 w 104"/>
                <a:gd name="T23" fmla="*/ 6 h 80"/>
                <a:gd name="T24" fmla="*/ 0 w 104"/>
                <a:gd name="T25" fmla="*/ 7 h 80"/>
                <a:gd name="T26" fmla="*/ 15 w 104"/>
                <a:gd name="T27" fmla="*/ 22 h 80"/>
                <a:gd name="T28" fmla="*/ 12 w 104"/>
                <a:gd name="T29" fmla="*/ 28 h 80"/>
                <a:gd name="T30" fmla="*/ 12 w 104"/>
                <a:gd name="T31" fmla="*/ 52 h 80"/>
                <a:gd name="T32" fmla="*/ 16 w 104"/>
                <a:gd name="T33" fmla="*/ 61 h 80"/>
                <a:gd name="T34" fmla="*/ 23 w 104"/>
                <a:gd name="T35"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80">
                  <a:moveTo>
                    <a:pt x="23" y="68"/>
                  </a:moveTo>
                  <a:cubicBezTo>
                    <a:pt x="33" y="75"/>
                    <a:pt x="46" y="79"/>
                    <a:pt x="60" y="79"/>
                  </a:cubicBezTo>
                  <a:cubicBezTo>
                    <a:pt x="70" y="79"/>
                    <a:pt x="85" y="76"/>
                    <a:pt x="94" y="80"/>
                  </a:cubicBezTo>
                  <a:cubicBezTo>
                    <a:pt x="97" y="80"/>
                    <a:pt x="101" y="80"/>
                    <a:pt x="104" y="80"/>
                  </a:cubicBezTo>
                  <a:cubicBezTo>
                    <a:pt x="97" y="77"/>
                    <a:pt x="95" y="57"/>
                    <a:pt x="93" y="49"/>
                  </a:cubicBezTo>
                  <a:cubicBezTo>
                    <a:pt x="92" y="40"/>
                    <a:pt x="89" y="31"/>
                    <a:pt x="84" y="23"/>
                  </a:cubicBezTo>
                  <a:cubicBezTo>
                    <a:pt x="82" y="19"/>
                    <a:pt x="78" y="15"/>
                    <a:pt x="75" y="11"/>
                  </a:cubicBezTo>
                  <a:cubicBezTo>
                    <a:pt x="71" y="8"/>
                    <a:pt x="66" y="5"/>
                    <a:pt x="62" y="3"/>
                  </a:cubicBezTo>
                  <a:cubicBezTo>
                    <a:pt x="56" y="1"/>
                    <a:pt x="52" y="0"/>
                    <a:pt x="47" y="1"/>
                  </a:cubicBezTo>
                  <a:cubicBezTo>
                    <a:pt x="43" y="1"/>
                    <a:pt x="39" y="2"/>
                    <a:pt x="35" y="3"/>
                  </a:cubicBezTo>
                  <a:cubicBezTo>
                    <a:pt x="27" y="7"/>
                    <a:pt x="20" y="13"/>
                    <a:pt x="15" y="21"/>
                  </a:cubicBezTo>
                  <a:cubicBezTo>
                    <a:pt x="10" y="17"/>
                    <a:pt x="6" y="12"/>
                    <a:pt x="3" y="6"/>
                  </a:cubicBezTo>
                  <a:cubicBezTo>
                    <a:pt x="2" y="6"/>
                    <a:pt x="1" y="7"/>
                    <a:pt x="0" y="7"/>
                  </a:cubicBezTo>
                  <a:cubicBezTo>
                    <a:pt x="2" y="11"/>
                    <a:pt x="8" y="18"/>
                    <a:pt x="15" y="22"/>
                  </a:cubicBezTo>
                  <a:cubicBezTo>
                    <a:pt x="14" y="24"/>
                    <a:pt x="13" y="26"/>
                    <a:pt x="12" y="28"/>
                  </a:cubicBezTo>
                  <a:cubicBezTo>
                    <a:pt x="9" y="36"/>
                    <a:pt x="10" y="45"/>
                    <a:pt x="12" y="52"/>
                  </a:cubicBezTo>
                  <a:cubicBezTo>
                    <a:pt x="13" y="55"/>
                    <a:pt x="15" y="58"/>
                    <a:pt x="16" y="61"/>
                  </a:cubicBezTo>
                  <a:cubicBezTo>
                    <a:pt x="18" y="64"/>
                    <a:pt x="20" y="66"/>
                    <a:pt x="23" y="6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2388"/>
            <p:cNvSpPr>
              <a:spLocks/>
            </p:cNvSpPr>
            <p:nvPr/>
          </p:nvSpPr>
          <p:spPr bwMode="auto">
            <a:xfrm>
              <a:off x="10044102" y="2527312"/>
              <a:ext cx="136526" cy="168276"/>
            </a:xfrm>
            <a:custGeom>
              <a:avLst/>
              <a:gdLst>
                <a:gd name="T0" fmla="*/ 4 w 36"/>
                <a:gd name="T1" fmla="*/ 28 h 45"/>
                <a:gd name="T2" fmla="*/ 17 w 36"/>
                <a:gd name="T3" fmla="*/ 37 h 45"/>
                <a:gd name="T4" fmla="*/ 31 w 36"/>
                <a:gd name="T5" fmla="*/ 43 h 45"/>
                <a:gd name="T6" fmla="*/ 34 w 36"/>
                <a:gd name="T7" fmla="*/ 45 h 45"/>
                <a:gd name="T8" fmla="*/ 35 w 36"/>
                <a:gd name="T9" fmla="*/ 29 h 45"/>
                <a:gd name="T10" fmla="*/ 29 w 36"/>
                <a:gd name="T11" fmla="*/ 7 h 45"/>
                <a:gd name="T12" fmla="*/ 8 w 36"/>
                <a:gd name="T13" fmla="*/ 7 h 45"/>
                <a:gd name="T14" fmla="*/ 4 w 36"/>
                <a:gd name="T15" fmla="*/ 0 h 45"/>
                <a:gd name="T16" fmla="*/ 3 w 36"/>
                <a:gd name="T17" fmla="*/ 1 h 45"/>
                <a:gd name="T18" fmla="*/ 7 w 36"/>
                <a:gd name="T19" fmla="*/ 7 h 45"/>
                <a:gd name="T20" fmla="*/ 5 w 36"/>
                <a:gd name="T21" fmla="*/ 9 h 45"/>
                <a:gd name="T22" fmla="*/ 4 w 36"/>
                <a:gd name="T23"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5">
                  <a:moveTo>
                    <a:pt x="4" y="28"/>
                  </a:moveTo>
                  <a:cubicBezTo>
                    <a:pt x="7" y="32"/>
                    <a:pt x="12" y="35"/>
                    <a:pt x="17" y="37"/>
                  </a:cubicBezTo>
                  <a:cubicBezTo>
                    <a:pt x="21" y="39"/>
                    <a:pt x="28" y="39"/>
                    <a:pt x="31" y="43"/>
                  </a:cubicBezTo>
                  <a:cubicBezTo>
                    <a:pt x="34" y="45"/>
                    <a:pt x="34" y="45"/>
                    <a:pt x="34" y="45"/>
                  </a:cubicBezTo>
                  <a:cubicBezTo>
                    <a:pt x="32" y="42"/>
                    <a:pt x="35" y="34"/>
                    <a:pt x="35" y="29"/>
                  </a:cubicBezTo>
                  <a:cubicBezTo>
                    <a:pt x="36" y="22"/>
                    <a:pt x="35" y="13"/>
                    <a:pt x="29" y="7"/>
                  </a:cubicBezTo>
                  <a:cubicBezTo>
                    <a:pt x="22" y="1"/>
                    <a:pt x="14" y="2"/>
                    <a:pt x="8" y="7"/>
                  </a:cubicBezTo>
                  <a:cubicBezTo>
                    <a:pt x="6" y="5"/>
                    <a:pt x="5" y="3"/>
                    <a:pt x="4" y="0"/>
                  </a:cubicBezTo>
                  <a:cubicBezTo>
                    <a:pt x="3" y="1"/>
                    <a:pt x="3" y="1"/>
                    <a:pt x="3" y="1"/>
                  </a:cubicBezTo>
                  <a:cubicBezTo>
                    <a:pt x="4" y="2"/>
                    <a:pt x="5" y="5"/>
                    <a:pt x="7" y="7"/>
                  </a:cubicBezTo>
                  <a:cubicBezTo>
                    <a:pt x="6" y="8"/>
                    <a:pt x="6" y="9"/>
                    <a:pt x="5" y="9"/>
                  </a:cubicBezTo>
                  <a:cubicBezTo>
                    <a:pt x="0" y="15"/>
                    <a:pt x="0" y="22"/>
                    <a:pt x="4" y="2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2389"/>
            <p:cNvSpPr>
              <a:spLocks/>
            </p:cNvSpPr>
            <p:nvPr/>
          </p:nvSpPr>
          <p:spPr bwMode="auto">
            <a:xfrm>
              <a:off x="10063152" y="2647963"/>
              <a:ext cx="87313" cy="130176"/>
            </a:xfrm>
            <a:custGeom>
              <a:avLst/>
              <a:gdLst>
                <a:gd name="T0" fmla="*/ 1 w 23"/>
                <a:gd name="T1" fmla="*/ 19 h 35"/>
                <a:gd name="T2" fmla="*/ 8 w 23"/>
                <a:gd name="T3" fmla="*/ 27 h 35"/>
                <a:gd name="T4" fmla="*/ 16 w 23"/>
                <a:gd name="T5" fmla="*/ 33 h 35"/>
                <a:gd name="T6" fmla="*/ 18 w 23"/>
                <a:gd name="T7" fmla="*/ 35 h 35"/>
                <a:gd name="T8" fmla="*/ 21 w 23"/>
                <a:gd name="T9" fmla="*/ 25 h 35"/>
                <a:gd name="T10" fmla="*/ 21 w 23"/>
                <a:gd name="T11" fmla="*/ 11 h 35"/>
                <a:gd name="T12" fmla="*/ 8 w 23"/>
                <a:gd name="T13" fmla="*/ 6 h 35"/>
                <a:gd name="T14" fmla="*/ 7 w 23"/>
                <a:gd name="T15" fmla="*/ 4 h 35"/>
                <a:gd name="T16" fmla="*/ 7 w 23"/>
                <a:gd name="T17" fmla="*/ 3 h 35"/>
                <a:gd name="T18" fmla="*/ 7 w 23"/>
                <a:gd name="T19" fmla="*/ 3 h 35"/>
                <a:gd name="T20" fmla="*/ 8 w 23"/>
                <a:gd name="T21" fmla="*/ 2 h 35"/>
                <a:gd name="T22" fmla="*/ 8 w 23"/>
                <a:gd name="T23" fmla="*/ 2 h 35"/>
                <a:gd name="T24" fmla="*/ 8 w 23"/>
                <a:gd name="T25" fmla="*/ 1 h 35"/>
                <a:gd name="T26" fmla="*/ 10 w 23"/>
                <a:gd name="T27" fmla="*/ 0 h 35"/>
                <a:gd name="T28" fmla="*/ 12 w 23"/>
                <a:gd name="T29" fmla="*/ 1 h 35"/>
                <a:gd name="T30" fmla="*/ 12 w 23"/>
                <a:gd name="T31" fmla="*/ 1 h 35"/>
                <a:gd name="T32" fmla="*/ 13 w 23"/>
                <a:gd name="T33" fmla="*/ 1 h 35"/>
                <a:gd name="T34" fmla="*/ 13 w 23"/>
                <a:gd name="T35" fmla="*/ 2 h 35"/>
                <a:gd name="T36" fmla="*/ 13 w 23"/>
                <a:gd name="T37" fmla="*/ 2 h 35"/>
                <a:gd name="T38" fmla="*/ 13 w 23"/>
                <a:gd name="T39" fmla="*/ 2 h 35"/>
                <a:gd name="T40" fmla="*/ 13 w 23"/>
                <a:gd name="T41" fmla="*/ 2 h 35"/>
                <a:gd name="T42" fmla="*/ 13 w 23"/>
                <a:gd name="T43" fmla="*/ 3 h 35"/>
                <a:gd name="T44" fmla="*/ 13 w 23"/>
                <a:gd name="T45" fmla="*/ 3 h 35"/>
                <a:gd name="T46" fmla="*/ 13 w 23"/>
                <a:gd name="T47" fmla="*/ 3 h 35"/>
                <a:gd name="T48" fmla="*/ 14 w 23"/>
                <a:gd name="T49" fmla="*/ 4 h 35"/>
                <a:gd name="T50" fmla="*/ 14 w 23"/>
                <a:gd name="T51" fmla="*/ 5 h 35"/>
                <a:gd name="T52" fmla="*/ 14 w 23"/>
                <a:gd name="T53" fmla="*/ 5 h 35"/>
                <a:gd name="T54" fmla="*/ 14 w 23"/>
                <a:gd name="T55" fmla="*/ 4 h 35"/>
                <a:gd name="T56" fmla="*/ 14 w 23"/>
                <a:gd name="T57" fmla="*/ 3 h 35"/>
                <a:gd name="T58" fmla="*/ 14 w 23"/>
                <a:gd name="T59" fmla="*/ 3 h 35"/>
                <a:gd name="T60" fmla="*/ 14 w 23"/>
                <a:gd name="T61" fmla="*/ 3 h 35"/>
                <a:gd name="T62" fmla="*/ 14 w 23"/>
                <a:gd name="T63" fmla="*/ 2 h 35"/>
                <a:gd name="T64" fmla="*/ 14 w 23"/>
                <a:gd name="T65" fmla="*/ 2 h 35"/>
                <a:gd name="T66" fmla="*/ 14 w 23"/>
                <a:gd name="T67" fmla="*/ 2 h 35"/>
                <a:gd name="T68" fmla="*/ 14 w 23"/>
                <a:gd name="T69" fmla="*/ 2 h 35"/>
                <a:gd name="T70" fmla="*/ 13 w 23"/>
                <a:gd name="T71" fmla="*/ 1 h 35"/>
                <a:gd name="T72" fmla="*/ 13 w 23"/>
                <a:gd name="T73" fmla="*/ 1 h 35"/>
                <a:gd name="T74" fmla="*/ 13 w 23"/>
                <a:gd name="T75" fmla="*/ 1 h 35"/>
                <a:gd name="T76" fmla="*/ 13 w 23"/>
                <a:gd name="T77" fmla="*/ 1 h 35"/>
                <a:gd name="T78" fmla="*/ 13 w 23"/>
                <a:gd name="T79" fmla="*/ 1 h 35"/>
                <a:gd name="T80" fmla="*/ 11 w 23"/>
                <a:gd name="T81" fmla="*/ 0 h 35"/>
                <a:gd name="T82" fmla="*/ 8 w 23"/>
                <a:gd name="T83" fmla="*/ 1 h 35"/>
                <a:gd name="T84" fmla="*/ 7 w 23"/>
                <a:gd name="T85" fmla="*/ 2 h 35"/>
                <a:gd name="T86" fmla="*/ 7 w 23"/>
                <a:gd name="T87" fmla="*/ 2 h 35"/>
                <a:gd name="T88" fmla="*/ 7 w 23"/>
                <a:gd name="T89" fmla="*/ 3 h 35"/>
                <a:gd name="T90" fmla="*/ 7 w 23"/>
                <a:gd name="T91" fmla="*/ 3 h 35"/>
                <a:gd name="T92" fmla="*/ 7 w 23"/>
                <a:gd name="T93" fmla="*/ 3 h 35"/>
                <a:gd name="T94" fmla="*/ 7 w 23"/>
                <a:gd name="T95" fmla="*/ 4 h 35"/>
                <a:gd name="T96" fmla="*/ 7 w 23"/>
                <a:gd name="T97" fmla="*/ 4 h 35"/>
                <a:gd name="T98" fmla="*/ 7 w 23"/>
                <a:gd name="T99" fmla="*/ 5 h 35"/>
                <a:gd name="T100" fmla="*/ 7 w 23"/>
                <a:gd name="T101" fmla="*/ 7 h 35"/>
                <a:gd name="T102" fmla="*/ 6 w 23"/>
                <a:gd name="T103" fmla="*/ 7 h 35"/>
                <a:gd name="T104" fmla="*/ 1 w 23"/>
                <a:gd name="T105"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 h="35">
                  <a:moveTo>
                    <a:pt x="1" y="19"/>
                  </a:moveTo>
                  <a:cubicBezTo>
                    <a:pt x="2" y="23"/>
                    <a:pt x="5" y="25"/>
                    <a:pt x="8" y="27"/>
                  </a:cubicBezTo>
                  <a:cubicBezTo>
                    <a:pt x="11" y="29"/>
                    <a:pt x="15" y="30"/>
                    <a:pt x="16" y="33"/>
                  </a:cubicBezTo>
                  <a:cubicBezTo>
                    <a:pt x="17" y="33"/>
                    <a:pt x="17" y="34"/>
                    <a:pt x="18" y="35"/>
                  </a:cubicBezTo>
                  <a:cubicBezTo>
                    <a:pt x="17" y="32"/>
                    <a:pt x="20" y="27"/>
                    <a:pt x="21" y="25"/>
                  </a:cubicBezTo>
                  <a:cubicBezTo>
                    <a:pt x="22" y="20"/>
                    <a:pt x="23" y="16"/>
                    <a:pt x="21" y="11"/>
                  </a:cubicBezTo>
                  <a:cubicBezTo>
                    <a:pt x="18" y="6"/>
                    <a:pt x="13" y="5"/>
                    <a:pt x="8" y="6"/>
                  </a:cubicBezTo>
                  <a:cubicBezTo>
                    <a:pt x="8" y="6"/>
                    <a:pt x="7" y="5"/>
                    <a:pt x="7" y="4"/>
                  </a:cubicBezTo>
                  <a:cubicBezTo>
                    <a:pt x="7" y="3"/>
                    <a:pt x="7" y="3"/>
                    <a:pt x="7" y="3"/>
                  </a:cubicBezTo>
                  <a:cubicBezTo>
                    <a:pt x="7" y="3"/>
                    <a:pt x="7" y="3"/>
                    <a:pt x="7" y="3"/>
                  </a:cubicBezTo>
                  <a:cubicBezTo>
                    <a:pt x="7" y="3"/>
                    <a:pt x="8" y="3"/>
                    <a:pt x="8" y="2"/>
                  </a:cubicBezTo>
                  <a:cubicBezTo>
                    <a:pt x="8" y="2"/>
                    <a:pt x="8" y="2"/>
                    <a:pt x="8" y="2"/>
                  </a:cubicBezTo>
                  <a:cubicBezTo>
                    <a:pt x="8" y="2"/>
                    <a:pt x="8" y="2"/>
                    <a:pt x="8" y="1"/>
                  </a:cubicBezTo>
                  <a:cubicBezTo>
                    <a:pt x="9" y="1"/>
                    <a:pt x="9" y="1"/>
                    <a:pt x="10" y="0"/>
                  </a:cubicBezTo>
                  <a:cubicBezTo>
                    <a:pt x="11" y="0"/>
                    <a:pt x="11" y="1"/>
                    <a:pt x="12" y="1"/>
                  </a:cubicBezTo>
                  <a:cubicBezTo>
                    <a:pt x="12" y="1"/>
                    <a:pt x="12" y="1"/>
                    <a:pt x="12" y="1"/>
                  </a:cubicBezTo>
                  <a:cubicBezTo>
                    <a:pt x="13" y="1"/>
                    <a:pt x="13" y="1"/>
                    <a:pt x="13" y="1"/>
                  </a:cubicBezTo>
                  <a:cubicBezTo>
                    <a:pt x="13" y="1"/>
                    <a:pt x="13" y="1"/>
                    <a:pt x="13"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4" y="3"/>
                    <a:pt x="14" y="4"/>
                    <a:pt x="14" y="4"/>
                  </a:cubicBezTo>
                  <a:cubicBezTo>
                    <a:pt x="14" y="4"/>
                    <a:pt x="14" y="5"/>
                    <a:pt x="14" y="5"/>
                  </a:cubicBezTo>
                  <a:cubicBezTo>
                    <a:pt x="14" y="5"/>
                    <a:pt x="14" y="5"/>
                    <a:pt x="14" y="5"/>
                  </a:cubicBezTo>
                  <a:cubicBezTo>
                    <a:pt x="14" y="5"/>
                    <a:pt x="14" y="4"/>
                    <a:pt x="14" y="4"/>
                  </a:cubicBezTo>
                  <a:cubicBezTo>
                    <a:pt x="14" y="4"/>
                    <a:pt x="14" y="4"/>
                    <a:pt x="14" y="3"/>
                  </a:cubicBezTo>
                  <a:cubicBezTo>
                    <a:pt x="14" y="3"/>
                    <a:pt x="14" y="3"/>
                    <a:pt x="14" y="3"/>
                  </a:cubicBezTo>
                  <a:cubicBezTo>
                    <a:pt x="14" y="3"/>
                    <a:pt x="14" y="3"/>
                    <a:pt x="14" y="3"/>
                  </a:cubicBezTo>
                  <a:cubicBezTo>
                    <a:pt x="14" y="3"/>
                    <a:pt x="14" y="3"/>
                    <a:pt x="14" y="2"/>
                  </a:cubicBezTo>
                  <a:cubicBezTo>
                    <a:pt x="14" y="2"/>
                    <a:pt x="14" y="2"/>
                    <a:pt x="14" y="2"/>
                  </a:cubicBezTo>
                  <a:cubicBezTo>
                    <a:pt x="14" y="2"/>
                    <a:pt x="14" y="2"/>
                    <a:pt x="14" y="2"/>
                  </a:cubicBezTo>
                  <a:cubicBezTo>
                    <a:pt x="14" y="2"/>
                    <a:pt x="14" y="2"/>
                    <a:pt x="14" y="2"/>
                  </a:cubicBezTo>
                  <a:cubicBezTo>
                    <a:pt x="14" y="2"/>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0"/>
                    <a:pt x="12" y="0"/>
                    <a:pt x="11" y="0"/>
                  </a:cubicBezTo>
                  <a:cubicBezTo>
                    <a:pt x="10" y="0"/>
                    <a:pt x="9" y="0"/>
                    <a:pt x="8" y="1"/>
                  </a:cubicBezTo>
                  <a:cubicBezTo>
                    <a:pt x="7" y="1"/>
                    <a:pt x="7" y="2"/>
                    <a:pt x="7" y="2"/>
                  </a:cubicBezTo>
                  <a:cubicBezTo>
                    <a:pt x="7" y="2"/>
                    <a:pt x="7" y="2"/>
                    <a:pt x="7" y="2"/>
                  </a:cubicBezTo>
                  <a:cubicBezTo>
                    <a:pt x="7" y="2"/>
                    <a:pt x="7" y="3"/>
                    <a:pt x="7" y="3"/>
                  </a:cubicBezTo>
                  <a:cubicBezTo>
                    <a:pt x="7" y="3"/>
                    <a:pt x="7" y="3"/>
                    <a:pt x="7" y="3"/>
                  </a:cubicBezTo>
                  <a:cubicBezTo>
                    <a:pt x="7" y="3"/>
                    <a:pt x="7" y="3"/>
                    <a:pt x="7" y="3"/>
                  </a:cubicBezTo>
                  <a:cubicBezTo>
                    <a:pt x="7" y="4"/>
                    <a:pt x="7" y="4"/>
                    <a:pt x="7" y="4"/>
                  </a:cubicBezTo>
                  <a:cubicBezTo>
                    <a:pt x="7" y="4"/>
                    <a:pt x="7" y="4"/>
                    <a:pt x="7" y="4"/>
                  </a:cubicBezTo>
                  <a:cubicBezTo>
                    <a:pt x="7" y="5"/>
                    <a:pt x="7" y="5"/>
                    <a:pt x="7" y="5"/>
                  </a:cubicBezTo>
                  <a:cubicBezTo>
                    <a:pt x="7" y="6"/>
                    <a:pt x="7" y="6"/>
                    <a:pt x="7" y="7"/>
                  </a:cubicBezTo>
                  <a:cubicBezTo>
                    <a:pt x="7" y="7"/>
                    <a:pt x="6" y="7"/>
                    <a:pt x="6" y="7"/>
                  </a:cubicBezTo>
                  <a:cubicBezTo>
                    <a:pt x="2" y="9"/>
                    <a:pt x="0" y="15"/>
                    <a:pt x="1" y="1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2390"/>
            <p:cNvSpPr>
              <a:spLocks/>
            </p:cNvSpPr>
            <p:nvPr/>
          </p:nvSpPr>
          <p:spPr bwMode="auto">
            <a:xfrm>
              <a:off x="9867888" y="2505087"/>
              <a:ext cx="158751" cy="244477"/>
            </a:xfrm>
            <a:custGeom>
              <a:avLst/>
              <a:gdLst>
                <a:gd name="T0" fmla="*/ 1 w 42"/>
                <a:gd name="T1" fmla="*/ 34 h 65"/>
                <a:gd name="T2" fmla="*/ 13 w 42"/>
                <a:gd name="T3" fmla="*/ 51 h 65"/>
                <a:gd name="T4" fmla="*/ 28 w 42"/>
                <a:gd name="T5" fmla="*/ 61 h 65"/>
                <a:gd name="T6" fmla="*/ 32 w 42"/>
                <a:gd name="T7" fmla="*/ 65 h 65"/>
                <a:gd name="T8" fmla="*/ 36 w 42"/>
                <a:gd name="T9" fmla="*/ 47 h 65"/>
                <a:gd name="T10" fmla="*/ 38 w 42"/>
                <a:gd name="T11" fmla="*/ 24 h 65"/>
                <a:gd name="T12" fmla="*/ 30 w 42"/>
                <a:gd name="T13" fmla="*/ 15 h 65"/>
                <a:gd name="T14" fmla="*/ 17 w 42"/>
                <a:gd name="T15" fmla="*/ 11 h 65"/>
                <a:gd name="T16" fmla="*/ 21 w 42"/>
                <a:gd name="T17" fmla="*/ 1 h 65"/>
                <a:gd name="T18" fmla="*/ 20 w 42"/>
                <a:gd name="T19" fmla="*/ 0 h 65"/>
                <a:gd name="T20" fmla="*/ 17 w 42"/>
                <a:gd name="T21" fmla="*/ 4 h 65"/>
                <a:gd name="T22" fmla="*/ 16 w 42"/>
                <a:gd name="T23" fmla="*/ 11 h 65"/>
                <a:gd name="T24" fmla="*/ 13 w 42"/>
                <a:gd name="T25" fmla="*/ 11 h 65"/>
                <a:gd name="T26" fmla="*/ 3 w 42"/>
                <a:gd name="T27" fmla="*/ 20 h 65"/>
                <a:gd name="T28" fmla="*/ 1 w 42"/>
                <a:gd name="T29" fmla="*/ 3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65">
                  <a:moveTo>
                    <a:pt x="1" y="34"/>
                  </a:moveTo>
                  <a:cubicBezTo>
                    <a:pt x="2" y="42"/>
                    <a:pt x="7" y="47"/>
                    <a:pt x="13" y="51"/>
                  </a:cubicBezTo>
                  <a:cubicBezTo>
                    <a:pt x="17" y="54"/>
                    <a:pt x="25" y="57"/>
                    <a:pt x="28" y="61"/>
                  </a:cubicBezTo>
                  <a:cubicBezTo>
                    <a:pt x="29" y="62"/>
                    <a:pt x="30" y="63"/>
                    <a:pt x="32" y="65"/>
                  </a:cubicBezTo>
                  <a:cubicBezTo>
                    <a:pt x="30" y="61"/>
                    <a:pt x="34" y="51"/>
                    <a:pt x="36" y="47"/>
                  </a:cubicBezTo>
                  <a:cubicBezTo>
                    <a:pt x="39" y="39"/>
                    <a:pt x="42" y="31"/>
                    <a:pt x="38" y="24"/>
                  </a:cubicBezTo>
                  <a:cubicBezTo>
                    <a:pt x="36" y="20"/>
                    <a:pt x="33" y="17"/>
                    <a:pt x="30" y="15"/>
                  </a:cubicBezTo>
                  <a:cubicBezTo>
                    <a:pt x="26" y="12"/>
                    <a:pt x="22" y="11"/>
                    <a:pt x="17" y="11"/>
                  </a:cubicBezTo>
                  <a:cubicBezTo>
                    <a:pt x="17" y="7"/>
                    <a:pt x="18" y="4"/>
                    <a:pt x="21" y="1"/>
                  </a:cubicBezTo>
                  <a:cubicBezTo>
                    <a:pt x="21" y="0"/>
                    <a:pt x="20" y="0"/>
                    <a:pt x="20" y="0"/>
                  </a:cubicBezTo>
                  <a:cubicBezTo>
                    <a:pt x="19" y="1"/>
                    <a:pt x="18" y="2"/>
                    <a:pt x="17" y="4"/>
                  </a:cubicBezTo>
                  <a:cubicBezTo>
                    <a:pt x="17" y="6"/>
                    <a:pt x="16" y="9"/>
                    <a:pt x="16" y="11"/>
                  </a:cubicBezTo>
                  <a:cubicBezTo>
                    <a:pt x="15" y="11"/>
                    <a:pt x="14" y="11"/>
                    <a:pt x="13" y="11"/>
                  </a:cubicBezTo>
                  <a:cubicBezTo>
                    <a:pt x="9" y="12"/>
                    <a:pt x="5" y="16"/>
                    <a:pt x="3" y="20"/>
                  </a:cubicBezTo>
                  <a:cubicBezTo>
                    <a:pt x="1" y="24"/>
                    <a:pt x="0" y="29"/>
                    <a:pt x="1" y="3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2391"/>
            <p:cNvSpPr>
              <a:spLocks/>
            </p:cNvSpPr>
            <p:nvPr/>
          </p:nvSpPr>
          <p:spPr bwMode="auto">
            <a:xfrm>
              <a:off x="9683737" y="2613037"/>
              <a:ext cx="236539" cy="376240"/>
            </a:xfrm>
            <a:custGeom>
              <a:avLst/>
              <a:gdLst>
                <a:gd name="T0" fmla="*/ 2 w 63"/>
                <a:gd name="T1" fmla="*/ 38 h 100"/>
                <a:gd name="T2" fmla="*/ 11 w 63"/>
                <a:gd name="T3" fmla="*/ 71 h 100"/>
                <a:gd name="T4" fmla="*/ 27 w 63"/>
                <a:gd name="T5" fmla="*/ 93 h 100"/>
                <a:gd name="T6" fmla="*/ 31 w 63"/>
                <a:gd name="T7" fmla="*/ 100 h 100"/>
                <a:gd name="T8" fmla="*/ 47 w 63"/>
                <a:gd name="T9" fmla="*/ 77 h 100"/>
                <a:gd name="T10" fmla="*/ 58 w 63"/>
                <a:gd name="T11" fmla="*/ 62 h 100"/>
                <a:gd name="T12" fmla="*/ 62 w 63"/>
                <a:gd name="T13" fmla="*/ 45 h 100"/>
                <a:gd name="T14" fmla="*/ 56 w 63"/>
                <a:gd name="T15" fmla="*/ 27 h 100"/>
                <a:gd name="T16" fmla="*/ 39 w 63"/>
                <a:gd name="T17" fmla="*/ 14 h 100"/>
                <a:gd name="T18" fmla="*/ 50 w 63"/>
                <a:gd name="T19" fmla="*/ 2 h 100"/>
                <a:gd name="T20" fmla="*/ 48 w 63"/>
                <a:gd name="T21" fmla="*/ 0 h 100"/>
                <a:gd name="T22" fmla="*/ 38 w 63"/>
                <a:gd name="T23" fmla="*/ 13 h 100"/>
                <a:gd name="T24" fmla="*/ 33 w 63"/>
                <a:gd name="T25" fmla="*/ 12 h 100"/>
                <a:gd name="T26" fmla="*/ 13 w 63"/>
                <a:gd name="T27" fmla="*/ 19 h 100"/>
                <a:gd name="T28" fmla="*/ 2 w 63"/>
                <a:gd name="T29" fmla="*/ 3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00">
                  <a:moveTo>
                    <a:pt x="2" y="38"/>
                  </a:moveTo>
                  <a:cubicBezTo>
                    <a:pt x="0" y="51"/>
                    <a:pt x="4" y="62"/>
                    <a:pt x="11" y="71"/>
                  </a:cubicBezTo>
                  <a:cubicBezTo>
                    <a:pt x="16" y="77"/>
                    <a:pt x="25" y="85"/>
                    <a:pt x="27" y="93"/>
                  </a:cubicBezTo>
                  <a:cubicBezTo>
                    <a:pt x="28" y="95"/>
                    <a:pt x="30" y="98"/>
                    <a:pt x="31" y="100"/>
                  </a:cubicBezTo>
                  <a:cubicBezTo>
                    <a:pt x="30" y="93"/>
                    <a:pt x="42" y="82"/>
                    <a:pt x="47" y="77"/>
                  </a:cubicBezTo>
                  <a:cubicBezTo>
                    <a:pt x="51" y="72"/>
                    <a:pt x="55" y="67"/>
                    <a:pt x="58" y="62"/>
                  </a:cubicBezTo>
                  <a:cubicBezTo>
                    <a:pt x="61" y="57"/>
                    <a:pt x="63" y="52"/>
                    <a:pt x="62" y="45"/>
                  </a:cubicBezTo>
                  <a:cubicBezTo>
                    <a:pt x="62" y="39"/>
                    <a:pt x="59" y="32"/>
                    <a:pt x="56" y="27"/>
                  </a:cubicBezTo>
                  <a:cubicBezTo>
                    <a:pt x="52" y="21"/>
                    <a:pt x="46" y="16"/>
                    <a:pt x="39" y="14"/>
                  </a:cubicBezTo>
                  <a:cubicBezTo>
                    <a:pt x="41" y="9"/>
                    <a:pt x="45" y="5"/>
                    <a:pt x="50" y="2"/>
                  </a:cubicBezTo>
                  <a:cubicBezTo>
                    <a:pt x="49" y="1"/>
                    <a:pt x="49" y="1"/>
                    <a:pt x="48" y="0"/>
                  </a:cubicBezTo>
                  <a:cubicBezTo>
                    <a:pt x="45" y="2"/>
                    <a:pt x="41" y="7"/>
                    <a:pt x="38" y="13"/>
                  </a:cubicBezTo>
                  <a:cubicBezTo>
                    <a:pt x="36" y="13"/>
                    <a:pt x="35" y="12"/>
                    <a:pt x="33" y="12"/>
                  </a:cubicBezTo>
                  <a:cubicBezTo>
                    <a:pt x="26" y="11"/>
                    <a:pt x="19" y="14"/>
                    <a:pt x="13" y="19"/>
                  </a:cubicBezTo>
                  <a:cubicBezTo>
                    <a:pt x="8" y="24"/>
                    <a:pt x="4" y="31"/>
                    <a:pt x="2" y="3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2392"/>
            <p:cNvSpPr>
              <a:spLocks/>
            </p:cNvSpPr>
            <p:nvPr/>
          </p:nvSpPr>
          <p:spPr bwMode="auto">
            <a:xfrm>
              <a:off x="10296516" y="2827351"/>
              <a:ext cx="109538" cy="134938"/>
            </a:xfrm>
            <a:custGeom>
              <a:avLst/>
              <a:gdLst>
                <a:gd name="T0" fmla="*/ 3 w 29"/>
                <a:gd name="T1" fmla="*/ 20 h 36"/>
                <a:gd name="T2" fmla="*/ 13 w 29"/>
                <a:gd name="T3" fmla="*/ 30 h 36"/>
                <a:gd name="T4" fmla="*/ 24 w 29"/>
                <a:gd name="T5" fmla="*/ 35 h 36"/>
                <a:gd name="T6" fmla="*/ 27 w 29"/>
                <a:gd name="T7" fmla="*/ 36 h 36"/>
                <a:gd name="T8" fmla="*/ 28 w 29"/>
                <a:gd name="T9" fmla="*/ 25 h 36"/>
                <a:gd name="T10" fmla="*/ 29 w 29"/>
                <a:gd name="T11" fmla="*/ 16 h 36"/>
                <a:gd name="T12" fmla="*/ 25 w 29"/>
                <a:gd name="T13" fmla="*/ 7 h 36"/>
                <a:gd name="T14" fmla="*/ 16 w 29"/>
                <a:gd name="T15" fmla="*/ 2 h 36"/>
                <a:gd name="T16" fmla="*/ 8 w 29"/>
                <a:gd name="T17" fmla="*/ 5 h 36"/>
                <a:gd name="T18" fmla="*/ 5 w 29"/>
                <a:gd name="T19" fmla="*/ 0 h 36"/>
                <a:gd name="T20" fmla="*/ 4 w 29"/>
                <a:gd name="T21" fmla="*/ 1 h 36"/>
                <a:gd name="T22" fmla="*/ 7 w 29"/>
                <a:gd name="T23" fmla="*/ 5 h 36"/>
                <a:gd name="T24" fmla="*/ 6 w 29"/>
                <a:gd name="T25" fmla="*/ 7 h 36"/>
                <a:gd name="T26" fmla="*/ 3 w 29"/>
                <a:gd name="T2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36">
                  <a:moveTo>
                    <a:pt x="3" y="20"/>
                  </a:moveTo>
                  <a:cubicBezTo>
                    <a:pt x="4" y="25"/>
                    <a:pt x="8" y="28"/>
                    <a:pt x="13" y="30"/>
                  </a:cubicBezTo>
                  <a:cubicBezTo>
                    <a:pt x="16" y="32"/>
                    <a:pt x="21" y="33"/>
                    <a:pt x="24" y="35"/>
                  </a:cubicBezTo>
                  <a:cubicBezTo>
                    <a:pt x="25" y="36"/>
                    <a:pt x="26" y="36"/>
                    <a:pt x="27" y="36"/>
                  </a:cubicBezTo>
                  <a:cubicBezTo>
                    <a:pt x="25" y="34"/>
                    <a:pt x="27" y="28"/>
                    <a:pt x="28" y="25"/>
                  </a:cubicBezTo>
                  <a:cubicBezTo>
                    <a:pt x="29" y="22"/>
                    <a:pt x="29" y="19"/>
                    <a:pt x="29" y="16"/>
                  </a:cubicBezTo>
                  <a:cubicBezTo>
                    <a:pt x="29" y="13"/>
                    <a:pt x="28" y="10"/>
                    <a:pt x="25" y="7"/>
                  </a:cubicBezTo>
                  <a:cubicBezTo>
                    <a:pt x="23" y="3"/>
                    <a:pt x="19" y="2"/>
                    <a:pt x="16" y="2"/>
                  </a:cubicBezTo>
                  <a:cubicBezTo>
                    <a:pt x="13" y="1"/>
                    <a:pt x="10" y="3"/>
                    <a:pt x="8" y="5"/>
                  </a:cubicBezTo>
                  <a:cubicBezTo>
                    <a:pt x="7" y="3"/>
                    <a:pt x="6" y="2"/>
                    <a:pt x="5" y="0"/>
                  </a:cubicBezTo>
                  <a:cubicBezTo>
                    <a:pt x="4" y="1"/>
                    <a:pt x="4" y="1"/>
                    <a:pt x="4" y="1"/>
                  </a:cubicBezTo>
                  <a:cubicBezTo>
                    <a:pt x="5" y="2"/>
                    <a:pt x="6" y="3"/>
                    <a:pt x="7" y="5"/>
                  </a:cubicBezTo>
                  <a:cubicBezTo>
                    <a:pt x="7" y="6"/>
                    <a:pt x="6" y="6"/>
                    <a:pt x="6" y="7"/>
                  </a:cubicBezTo>
                  <a:cubicBezTo>
                    <a:pt x="2" y="11"/>
                    <a:pt x="0" y="16"/>
                    <a:pt x="3" y="2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2393"/>
            <p:cNvSpPr>
              <a:spLocks/>
            </p:cNvSpPr>
            <p:nvPr/>
          </p:nvSpPr>
          <p:spPr bwMode="auto">
            <a:xfrm>
              <a:off x="10371129" y="2906727"/>
              <a:ext cx="134938" cy="127001"/>
            </a:xfrm>
            <a:custGeom>
              <a:avLst/>
              <a:gdLst>
                <a:gd name="T0" fmla="*/ 5 w 36"/>
                <a:gd name="T1" fmla="*/ 27 h 34"/>
                <a:gd name="T2" fmla="*/ 20 w 36"/>
                <a:gd name="T3" fmla="*/ 33 h 34"/>
                <a:gd name="T4" fmla="*/ 32 w 36"/>
                <a:gd name="T5" fmla="*/ 34 h 34"/>
                <a:gd name="T6" fmla="*/ 36 w 36"/>
                <a:gd name="T7" fmla="*/ 34 h 34"/>
                <a:gd name="T8" fmla="*/ 32 w 36"/>
                <a:gd name="T9" fmla="*/ 22 h 34"/>
                <a:gd name="T10" fmla="*/ 25 w 36"/>
                <a:gd name="T11" fmla="*/ 7 h 34"/>
                <a:gd name="T12" fmla="*/ 16 w 36"/>
                <a:gd name="T13" fmla="*/ 4 h 34"/>
                <a:gd name="T14" fmla="*/ 7 w 36"/>
                <a:gd name="T15" fmla="*/ 7 h 34"/>
                <a:gd name="T16" fmla="*/ 5 w 36"/>
                <a:gd name="T17" fmla="*/ 0 h 34"/>
                <a:gd name="T18" fmla="*/ 4 w 36"/>
                <a:gd name="T19" fmla="*/ 0 h 34"/>
                <a:gd name="T20" fmla="*/ 6 w 36"/>
                <a:gd name="T21" fmla="*/ 8 h 34"/>
                <a:gd name="T22" fmla="*/ 4 w 36"/>
                <a:gd name="T23" fmla="*/ 9 h 34"/>
                <a:gd name="T24" fmla="*/ 5 w 36"/>
                <a:gd name="T25"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4">
                  <a:moveTo>
                    <a:pt x="5" y="27"/>
                  </a:moveTo>
                  <a:cubicBezTo>
                    <a:pt x="9" y="31"/>
                    <a:pt x="14" y="33"/>
                    <a:pt x="20" y="33"/>
                  </a:cubicBezTo>
                  <a:cubicBezTo>
                    <a:pt x="23" y="33"/>
                    <a:pt x="29" y="32"/>
                    <a:pt x="32" y="34"/>
                  </a:cubicBezTo>
                  <a:cubicBezTo>
                    <a:pt x="36" y="34"/>
                    <a:pt x="36" y="34"/>
                    <a:pt x="36" y="34"/>
                  </a:cubicBezTo>
                  <a:cubicBezTo>
                    <a:pt x="33" y="33"/>
                    <a:pt x="33" y="25"/>
                    <a:pt x="32" y="22"/>
                  </a:cubicBezTo>
                  <a:cubicBezTo>
                    <a:pt x="31" y="16"/>
                    <a:pt x="30" y="10"/>
                    <a:pt x="25" y="7"/>
                  </a:cubicBezTo>
                  <a:cubicBezTo>
                    <a:pt x="22" y="5"/>
                    <a:pt x="19" y="4"/>
                    <a:pt x="16" y="4"/>
                  </a:cubicBezTo>
                  <a:cubicBezTo>
                    <a:pt x="13" y="4"/>
                    <a:pt x="9" y="5"/>
                    <a:pt x="7" y="7"/>
                  </a:cubicBezTo>
                  <a:cubicBezTo>
                    <a:pt x="5" y="5"/>
                    <a:pt x="5" y="3"/>
                    <a:pt x="5" y="0"/>
                  </a:cubicBezTo>
                  <a:cubicBezTo>
                    <a:pt x="4" y="0"/>
                    <a:pt x="4" y="0"/>
                    <a:pt x="4" y="0"/>
                  </a:cubicBezTo>
                  <a:cubicBezTo>
                    <a:pt x="4" y="2"/>
                    <a:pt x="5" y="5"/>
                    <a:pt x="6" y="8"/>
                  </a:cubicBezTo>
                  <a:cubicBezTo>
                    <a:pt x="6" y="8"/>
                    <a:pt x="5" y="9"/>
                    <a:pt x="4" y="9"/>
                  </a:cubicBezTo>
                  <a:cubicBezTo>
                    <a:pt x="0" y="14"/>
                    <a:pt x="1" y="22"/>
                    <a:pt x="5" y="2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2394"/>
            <p:cNvSpPr>
              <a:spLocks/>
            </p:cNvSpPr>
            <p:nvPr/>
          </p:nvSpPr>
          <p:spPr bwMode="auto">
            <a:xfrm>
              <a:off x="10367954" y="2813064"/>
              <a:ext cx="341315" cy="220664"/>
            </a:xfrm>
            <a:custGeom>
              <a:avLst/>
              <a:gdLst>
                <a:gd name="T0" fmla="*/ 30 w 91"/>
                <a:gd name="T1" fmla="*/ 56 h 59"/>
                <a:gd name="T2" fmla="*/ 59 w 91"/>
                <a:gd name="T3" fmla="*/ 53 h 59"/>
                <a:gd name="T4" fmla="*/ 83 w 91"/>
                <a:gd name="T5" fmla="*/ 47 h 59"/>
                <a:gd name="T6" fmla="*/ 91 w 91"/>
                <a:gd name="T7" fmla="*/ 47 h 59"/>
                <a:gd name="T8" fmla="*/ 82 w 91"/>
                <a:gd name="T9" fmla="*/ 36 h 59"/>
                <a:gd name="T10" fmla="*/ 74 w 91"/>
                <a:gd name="T11" fmla="*/ 23 h 59"/>
                <a:gd name="T12" fmla="*/ 60 w 91"/>
                <a:gd name="T13" fmla="*/ 8 h 59"/>
                <a:gd name="T14" fmla="*/ 43 w 91"/>
                <a:gd name="T15" fmla="*/ 1 h 59"/>
                <a:gd name="T16" fmla="*/ 25 w 91"/>
                <a:gd name="T17" fmla="*/ 5 h 59"/>
                <a:gd name="T18" fmla="*/ 12 w 91"/>
                <a:gd name="T19" fmla="*/ 20 h 59"/>
                <a:gd name="T20" fmla="*/ 1 w 91"/>
                <a:gd name="T21" fmla="*/ 10 h 59"/>
                <a:gd name="T22" fmla="*/ 0 w 91"/>
                <a:gd name="T23" fmla="*/ 11 h 59"/>
                <a:gd name="T24" fmla="*/ 12 w 91"/>
                <a:gd name="T25" fmla="*/ 21 h 59"/>
                <a:gd name="T26" fmla="*/ 10 w 91"/>
                <a:gd name="T27" fmla="*/ 26 h 59"/>
                <a:gd name="T28" fmla="*/ 15 w 91"/>
                <a:gd name="T29" fmla="*/ 44 h 59"/>
                <a:gd name="T30" fmla="*/ 30 w 91"/>
                <a:gd name="T31" fmla="*/ 5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9">
                  <a:moveTo>
                    <a:pt x="30" y="56"/>
                  </a:moveTo>
                  <a:cubicBezTo>
                    <a:pt x="40" y="59"/>
                    <a:pt x="49" y="57"/>
                    <a:pt x="59" y="53"/>
                  </a:cubicBezTo>
                  <a:cubicBezTo>
                    <a:pt x="65" y="51"/>
                    <a:pt x="75" y="45"/>
                    <a:pt x="83" y="47"/>
                  </a:cubicBezTo>
                  <a:cubicBezTo>
                    <a:pt x="86" y="47"/>
                    <a:pt x="89" y="47"/>
                    <a:pt x="91" y="47"/>
                  </a:cubicBezTo>
                  <a:cubicBezTo>
                    <a:pt x="88" y="46"/>
                    <a:pt x="85" y="41"/>
                    <a:pt x="82" y="36"/>
                  </a:cubicBezTo>
                  <a:cubicBezTo>
                    <a:pt x="79" y="31"/>
                    <a:pt x="76" y="26"/>
                    <a:pt x="74" y="23"/>
                  </a:cubicBezTo>
                  <a:cubicBezTo>
                    <a:pt x="70" y="17"/>
                    <a:pt x="65" y="12"/>
                    <a:pt x="60" y="8"/>
                  </a:cubicBezTo>
                  <a:cubicBezTo>
                    <a:pt x="55" y="4"/>
                    <a:pt x="50" y="1"/>
                    <a:pt x="43" y="1"/>
                  </a:cubicBezTo>
                  <a:cubicBezTo>
                    <a:pt x="36" y="0"/>
                    <a:pt x="30" y="2"/>
                    <a:pt x="25" y="5"/>
                  </a:cubicBezTo>
                  <a:cubicBezTo>
                    <a:pt x="19" y="9"/>
                    <a:pt x="15" y="14"/>
                    <a:pt x="12" y="20"/>
                  </a:cubicBezTo>
                  <a:cubicBezTo>
                    <a:pt x="8" y="18"/>
                    <a:pt x="4" y="14"/>
                    <a:pt x="1" y="10"/>
                  </a:cubicBezTo>
                  <a:cubicBezTo>
                    <a:pt x="1" y="10"/>
                    <a:pt x="0" y="11"/>
                    <a:pt x="0" y="11"/>
                  </a:cubicBezTo>
                  <a:cubicBezTo>
                    <a:pt x="1" y="14"/>
                    <a:pt x="6" y="19"/>
                    <a:pt x="12" y="21"/>
                  </a:cubicBezTo>
                  <a:cubicBezTo>
                    <a:pt x="11" y="23"/>
                    <a:pt x="11" y="24"/>
                    <a:pt x="10" y="26"/>
                  </a:cubicBezTo>
                  <a:cubicBezTo>
                    <a:pt x="9" y="32"/>
                    <a:pt x="11" y="39"/>
                    <a:pt x="15" y="44"/>
                  </a:cubicBezTo>
                  <a:cubicBezTo>
                    <a:pt x="19" y="50"/>
                    <a:pt x="24" y="54"/>
                    <a:pt x="30" y="5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2395"/>
            <p:cNvSpPr>
              <a:spLocks/>
            </p:cNvSpPr>
            <p:nvPr/>
          </p:nvSpPr>
          <p:spPr bwMode="auto">
            <a:xfrm>
              <a:off x="10315566" y="2725751"/>
              <a:ext cx="146051" cy="90488"/>
            </a:xfrm>
            <a:custGeom>
              <a:avLst/>
              <a:gdLst>
                <a:gd name="T0" fmla="*/ 17 w 39"/>
                <a:gd name="T1" fmla="*/ 24 h 24"/>
                <a:gd name="T2" fmla="*/ 28 w 39"/>
                <a:gd name="T3" fmla="*/ 19 h 24"/>
                <a:gd name="T4" fmla="*/ 36 w 39"/>
                <a:gd name="T5" fmla="*/ 13 h 24"/>
                <a:gd name="T6" fmla="*/ 39 w 39"/>
                <a:gd name="T7" fmla="*/ 12 h 24"/>
                <a:gd name="T8" fmla="*/ 34 w 39"/>
                <a:gd name="T9" fmla="*/ 9 h 24"/>
                <a:gd name="T10" fmla="*/ 29 w 39"/>
                <a:gd name="T11" fmla="*/ 5 h 24"/>
                <a:gd name="T12" fmla="*/ 14 w 39"/>
                <a:gd name="T13" fmla="*/ 1 h 24"/>
                <a:gd name="T14" fmla="*/ 8 w 39"/>
                <a:gd name="T15" fmla="*/ 6 h 24"/>
                <a:gd name="T16" fmla="*/ 6 w 39"/>
                <a:gd name="T17" fmla="*/ 13 h 24"/>
                <a:gd name="T18" fmla="*/ 0 w 39"/>
                <a:gd name="T19" fmla="*/ 11 h 24"/>
                <a:gd name="T20" fmla="*/ 0 w 39"/>
                <a:gd name="T21" fmla="*/ 12 h 24"/>
                <a:gd name="T22" fmla="*/ 6 w 39"/>
                <a:gd name="T23" fmla="*/ 14 h 24"/>
                <a:gd name="T24" fmla="*/ 6 w 39"/>
                <a:gd name="T25" fmla="*/ 16 h 24"/>
                <a:gd name="T26" fmla="*/ 17 w 39"/>
                <a:gd name="T2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4">
                  <a:moveTo>
                    <a:pt x="17" y="24"/>
                  </a:moveTo>
                  <a:cubicBezTo>
                    <a:pt x="21" y="24"/>
                    <a:pt x="25" y="22"/>
                    <a:pt x="28" y="19"/>
                  </a:cubicBezTo>
                  <a:cubicBezTo>
                    <a:pt x="30" y="17"/>
                    <a:pt x="33" y="14"/>
                    <a:pt x="36" y="13"/>
                  </a:cubicBezTo>
                  <a:cubicBezTo>
                    <a:pt x="37" y="13"/>
                    <a:pt x="38" y="12"/>
                    <a:pt x="39" y="12"/>
                  </a:cubicBezTo>
                  <a:cubicBezTo>
                    <a:pt x="38" y="12"/>
                    <a:pt x="36" y="11"/>
                    <a:pt x="34" y="9"/>
                  </a:cubicBezTo>
                  <a:cubicBezTo>
                    <a:pt x="32" y="8"/>
                    <a:pt x="30" y="6"/>
                    <a:pt x="29" y="5"/>
                  </a:cubicBezTo>
                  <a:cubicBezTo>
                    <a:pt x="25" y="2"/>
                    <a:pt x="19" y="0"/>
                    <a:pt x="14" y="1"/>
                  </a:cubicBezTo>
                  <a:cubicBezTo>
                    <a:pt x="12" y="2"/>
                    <a:pt x="10" y="4"/>
                    <a:pt x="8" y="6"/>
                  </a:cubicBezTo>
                  <a:cubicBezTo>
                    <a:pt x="7" y="8"/>
                    <a:pt x="6" y="10"/>
                    <a:pt x="6" y="13"/>
                  </a:cubicBezTo>
                  <a:cubicBezTo>
                    <a:pt x="4" y="13"/>
                    <a:pt x="2" y="12"/>
                    <a:pt x="0" y="11"/>
                  </a:cubicBezTo>
                  <a:cubicBezTo>
                    <a:pt x="0" y="12"/>
                    <a:pt x="0" y="12"/>
                    <a:pt x="0" y="12"/>
                  </a:cubicBezTo>
                  <a:cubicBezTo>
                    <a:pt x="1" y="13"/>
                    <a:pt x="3" y="13"/>
                    <a:pt x="6" y="14"/>
                  </a:cubicBezTo>
                  <a:cubicBezTo>
                    <a:pt x="6" y="14"/>
                    <a:pt x="6" y="15"/>
                    <a:pt x="6" y="16"/>
                  </a:cubicBezTo>
                  <a:cubicBezTo>
                    <a:pt x="7" y="21"/>
                    <a:pt x="12" y="24"/>
                    <a:pt x="17" y="2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2396"/>
            <p:cNvSpPr>
              <a:spLocks/>
            </p:cNvSpPr>
            <p:nvPr/>
          </p:nvSpPr>
          <p:spPr bwMode="auto">
            <a:xfrm>
              <a:off x="10307628" y="2673363"/>
              <a:ext cx="101601" cy="63500"/>
            </a:xfrm>
            <a:custGeom>
              <a:avLst/>
              <a:gdLst>
                <a:gd name="T0" fmla="*/ 11 w 27"/>
                <a:gd name="T1" fmla="*/ 17 h 17"/>
                <a:gd name="T2" fmla="*/ 18 w 27"/>
                <a:gd name="T3" fmla="*/ 13 h 17"/>
                <a:gd name="T4" fmla="*/ 25 w 27"/>
                <a:gd name="T5" fmla="*/ 9 h 17"/>
                <a:gd name="T6" fmla="*/ 27 w 27"/>
                <a:gd name="T7" fmla="*/ 8 h 17"/>
                <a:gd name="T8" fmla="*/ 20 w 27"/>
                <a:gd name="T9" fmla="*/ 3 h 17"/>
                <a:gd name="T10" fmla="*/ 14 w 27"/>
                <a:gd name="T11" fmla="*/ 0 h 17"/>
                <a:gd name="T12" fmla="*/ 7 w 27"/>
                <a:gd name="T13" fmla="*/ 0 h 17"/>
                <a:gd name="T14" fmla="*/ 2 w 27"/>
                <a:gd name="T15" fmla="*/ 5 h 17"/>
                <a:gd name="T16" fmla="*/ 3 w 27"/>
                <a:gd name="T17" fmla="*/ 11 h 17"/>
                <a:gd name="T18" fmla="*/ 0 w 27"/>
                <a:gd name="T19" fmla="*/ 12 h 17"/>
                <a:gd name="T20" fmla="*/ 0 w 27"/>
                <a:gd name="T21" fmla="*/ 12 h 17"/>
                <a:gd name="T22" fmla="*/ 3 w 27"/>
                <a:gd name="T23" fmla="*/ 11 h 17"/>
                <a:gd name="T24" fmla="*/ 4 w 27"/>
                <a:gd name="T25" fmla="*/ 13 h 17"/>
                <a:gd name="T26" fmla="*/ 11 w 27"/>
                <a:gd name="T2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7">
                  <a:moveTo>
                    <a:pt x="11" y="17"/>
                  </a:moveTo>
                  <a:cubicBezTo>
                    <a:pt x="13" y="16"/>
                    <a:pt x="16" y="15"/>
                    <a:pt x="18" y="13"/>
                  </a:cubicBezTo>
                  <a:cubicBezTo>
                    <a:pt x="20" y="12"/>
                    <a:pt x="22" y="9"/>
                    <a:pt x="25" y="9"/>
                  </a:cubicBezTo>
                  <a:cubicBezTo>
                    <a:pt x="25" y="9"/>
                    <a:pt x="26" y="9"/>
                    <a:pt x="27" y="8"/>
                  </a:cubicBezTo>
                  <a:cubicBezTo>
                    <a:pt x="25" y="8"/>
                    <a:pt x="22" y="5"/>
                    <a:pt x="20" y="3"/>
                  </a:cubicBezTo>
                  <a:cubicBezTo>
                    <a:pt x="18" y="2"/>
                    <a:pt x="16" y="1"/>
                    <a:pt x="14" y="0"/>
                  </a:cubicBezTo>
                  <a:cubicBezTo>
                    <a:pt x="12" y="0"/>
                    <a:pt x="9" y="0"/>
                    <a:pt x="7" y="0"/>
                  </a:cubicBezTo>
                  <a:cubicBezTo>
                    <a:pt x="4" y="2"/>
                    <a:pt x="3" y="3"/>
                    <a:pt x="2" y="5"/>
                  </a:cubicBezTo>
                  <a:cubicBezTo>
                    <a:pt x="2" y="7"/>
                    <a:pt x="2" y="9"/>
                    <a:pt x="3" y="11"/>
                  </a:cubicBezTo>
                  <a:cubicBezTo>
                    <a:pt x="2" y="11"/>
                    <a:pt x="1" y="12"/>
                    <a:pt x="0" y="12"/>
                  </a:cubicBezTo>
                  <a:cubicBezTo>
                    <a:pt x="0" y="12"/>
                    <a:pt x="0" y="12"/>
                    <a:pt x="0" y="12"/>
                  </a:cubicBezTo>
                  <a:cubicBezTo>
                    <a:pt x="1" y="12"/>
                    <a:pt x="2" y="12"/>
                    <a:pt x="3" y="11"/>
                  </a:cubicBezTo>
                  <a:cubicBezTo>
                    <a:pt x="4" y="12"/>
                    <a:pt x="4" y="12"/>
                    <a:pt x="4" y="13"/>
                  </a:cubicBezTo>
                  <a:cubicBezTo>
                    <a:pt x="6" y="16"/>
                    <a:pt x="8" y="17"/>
                    <a:pt x="11" y="1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2397"/>
            <p:cNvSpPr>
              <a:spLocks/>
            </p:cNvSpPr>
            <p:nvPr/>
          </p:nvSpPr>
          <p:spPr bwMode="auto">
            <a:xfrm>
              <a:off x="10109190" y="1862145"/>
              <a:ext cx="273052" cy="365128"/>
            </a:xfrm>
            <a:custGeom>
              <a:avLst/>
              <a:gdLst>
                <a:gd name="T0" fmla="*/ 63 w 73"/>
                <a:gd name="T1" fmla="*/ 78 h 97"/>
                <a:gd name="T2" fmla="*/ 72 w 73"/>
                <a:gd name="T3" fmla="*/ 41 h 97"/>
                <a:gd name="T4" fmla="*/ 69 w 73"/>
                <a:gd name="T5" fmla="*/ 9 h 97"/>
                <a:gd name="T6" fmla="*/ 69 w 73"/>
                <a:gd name="T7" fmla="*/ 0 h 97"/>
                <a:gd name="T8" fmla="*/ 40 w 73"/>
                <a:gd name="T9" fmla="*/ 13 h 97"/>
                <a:gd name="T10" fmla="*/ 4 w 73"/>
                <a:gd name="T11" fmla="*/ 40 h 97"/>
                <a:gd name="T12" fmla="*/ 2 w 73"/>
                <a:gd name="T13" fmla="*/ 64 h 97"/>
                <a:gd name="T14" fmla="*/ 16 w 73"/>
                <a:gd name="T15" fmla="*/ 84 h 97"/>
                <a:gd name="T16" fmla="*/ 1 w 73"/>
                <a:gd name="T17" fmla="*/ 94 h 97"/>
                <a:gd name="T18" fmla="*/ 2 w 73"/>
                <a:gd name="T19" fmla="*/ 97 h 97"/>
                <a:gd name="T20" fmla="*/ 17 w 73"/>
                <a:gd name="T21" fmla="*/ 85 h 97"/>
                <a:gd name="T22" fmla="*/ 22 w 73"/>
                <a:gd name="T23" fmla="*/ 88 h 97"/>
                <a:gd name="T24" fmla="*/ 63 w 73"/>
                <a:gd name="T25"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97">
                  <a:moveTo>
                    <a:pt x="63" y="78"/>
                  </a:moveTo>
                  <a:cubicBezTo>
                    <a:pt x="71" y="67"/>
                    <a:pt x="73" y="54"/>
                    <a:pt x="72" y="41"/>
                  </a:cubicBezTo>
                  <a:cubicBezTo>
                    <a:pt x="71" y="32"/>
                    <a:pt x="66" y="18"/>
                    <a:pt x="69" y="9"/>
                  </a:cubicBezTo>
                  <a:cubicBezTo>
                    <a:pt x="69" y="6"/>
                    <a:pt x="69" y="3"/>
                    <a:pt x="69" y="0"/>
                  </a:cubicBezTo>
                  <a:cubicBezTo>
                    <a:pt x="66" y="7"/>
                    <a:pt x="48" y="11"/>
                    <a:pt x="40" y="13"/>
                  </a:cubicBezTo>
                  <a:cubicBezTo>
                    <a:pt x="25" y="18"/>
                    <a:pt x="10" y="24"/>
                    <a:pt x="4" y="40"/>
                  </a:cubicBezTo>
                  <a:cubicBezTo>
                    <a:pt x="0" y="48"/>
                    <a:pt x="0" y="57"/>
                    <a:pt x="2" y="64"/>
                  </a:cubicBezTo>
                  <a:cubicBezTo>
                    <a:pt x="4" y="72"/>
                    <a:pt x="9" y="79"/>
                    <a:pt x="16" y="84"/>
                  </a:cubicBezTo>
                  <a:cubicBezTo>
                    <a:pt x="12" y="89"/>
                    <a:pt x="7" y="92"/>
                    <a:pt x="1" y="94"/>
                  </a:cubicBezTo>
                  <a:cubicBezTo>
                    <a:pt x="2" y="95"/>
                    <a:pt x="2" y="96"/>
                    <a:pt x="2" y="97"/>
                  </a:cubicBezTo>
                  <a:cubicBezTo>
                    <a:pt x="6" y="95"/>
                    <a:pt x="12" y="91"/>
                    <a:pt x="17" y="85"/>
                  </a:cubicBezTo>
                  <a:cubicBezTo>
                    <a:pt x="18" y="86"/>
                    <a:pt x="20" y="87"/>
                    <a:pt x="22" y="88"/>
                  </a:cubicBezTo>
                  <a:cubicBezTo>
                    <a:pt x="36" y="96"/>
                    <a:pt x="54" y="90"/>
                    <a:pt x="63" y="78"/>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2398"/>
            <p:cNvSpPr>
              <a:spLocks/>
            </p:cNvSpPr>
            <p:nvPr/>
          </p:nvSpPr>
          <p:spPr bwMode="auto">
            <a:xfrm>
              <a:off x="10115540" y="1622430"/>
              <a:ext cx="282577" cy="401640"/>
            </a:xfrm>
            <a:custGeom>
              <a:avLst/>
              <a:gdLst>
                <a:gd name="T0" fmla="*/ 69 w 75"/>
                <a:gd name="T1" fmla="*/ 78 h 107"/>
                <a:gd name="T2" fmla="*/ 72 w 75"/>
                <a:gd name="T3" fmla="*/ 40 h 107"/>
                <a:gd name="T4" fmla="*/ 64 w 75"/>
                <a:gd name="T5" fmla="*/ 9 h 107"/>
                <a:gd name="T6" fmla="*/ 63 w 75"/>
                <a:gd name="T7" fmla="*/ 0 h 107"/>
                <a:gd name="T8" fmla="*/ 36 w 75"/>
                <a:gd name="T9" fmla="*/ 18 h 107"/>
                <a:gd name="T10" fmla="*/ 4 w 75"/>
                <a:gd name="T11" fmla="*/ 51 h 107"/>
                <a:gd name="T12" fmla="*/ 25 w 75"/>
                <a:gd name="T13" fmla="*/ 92 h 107"/>
                <a:gd name="T14" fmla="*/ 13 w 75"/>
                <a:gd name="T15" fmla="*/ 105 h 107"/>
                <a:gd name="T16" fmla="*/ 15 w 75"/>
                <a:gd name="T17" fmla="*/ 107 h 107"/>
                <a:gd name="T18" fmla="*/ 26 w 75"/>
                <a:gd name="T19" fmla="*/ 93 h 107"/>
                <a:gd name="T20" fmla="*/ 31 w 75"/>
                <a:gd name="T21" fmla="*/ 95 h 107"/>
                <a:gd name="T22" fmla="*/ 69 w 75"/>
                <a:gd name="T23" fmla="*/ 7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107">
                  <a:moveTo>
                    <a:pt x="69" y="78"/>
                  </a:moveTo>
                  <a:cubicBezTo>
                    <a:pt x="75" y="66"/>
                    <a:pt x="75" y="53"/>
                    <a:pt x="72" y="40"/>
                  </a:cubicBezTo>
                  <a:cubicBezTo>
                    <a:pt x="69" y="31"/>
                    <a:pt x="62" y="19"/>
                    <a:pt x="64" y="9"/>
                  </a:cubicBezTo>
                  <a:cubicBezTo>
                    <a:pt x="63" y="0"/>
                    <a:pt x="63" y="0"/>
                    <a:pt x="63" y="0"/>
                  </a:cubicBezTo>
                  <a:cubicBezTo>
                    <a:pt x="61" y="8"/>
                    <a:pt x="43" y="14"/>
                    <a:pt x="36" y="18"/>
                  </a:cubicBezTo>
                  <a:cubicBezTo>
                    <a:pt x="21" y="25"/>
                    <a:pt x="8" y="34"/>
                    <a:pt x="4" y="51"/>
                  </a:cubicBezTo>
                  <a:cubicBezTo>
                    <a:pt x="0" y="70"/>
                    <a:pt x="9" y="85"/>
                    <a:pt x="25" y="92"/>
                  </a:cubicBezTo>
                  <a:cubicBezTo>
                    <a:pt x="22" y="98"/>
                    <a:pt x="18" y="102"/>
                    <a:pt x="13" y="105"/>
                  </a:cubicBezTo>
                  <a:cubicBezTo>
                    <a:pt x="15" y="107"/>
                    <a:pt x="15" y="107"/>
                    <a:pt x="15" y="107"/>
                  </a:cubicBezTo>
                  <a:cubicBezTo>
                    <a:pt x="18" y="105"/>
                    <a:pt x="22" y="99"/>
                    <a:pt x="26" y="93"/>
                  </a:cubicBezTo>
                  <a:cubicBezTo>
                    <a:pt x="27" y="94"/>
                    <a:pt x="29" y="95"/>
                    <a:pt x="31" y="95"/>
                  </a:cubicBezTo>
                  <a:cubicBezTo>
                    <a:pt x="46" y="100"/>
                    <a:pt x="62" y="91"/>
                    <a:pt x="69" y="7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2399"/>
            <p:cNvSpPr>
              <a:spLocks/>
            </p:cNvSpPr>
            <p:nvPr/>
          </p:nvSpPr>
          <p:spPr bwMode="auto">
            <a:xfrm>
              <a:off x="9848838" y="1765306"/>
              <a:ext cx="263527" cy="288927"/>
            </a:xfrm>
            <a:custGeom>
              <a:avLst/>
              <a:gdLst>
                <a:gd name="T0" fmla="*/ 70 w 70"/>
                <a:gd name="T1" fmla="*/ 55 h 77"/>
                <a:gd name="T2" fmla="*/ 58 w 70"/>
                <a:gd name="T3" fmla="*/ 29 h 77"/>
                <a:gd name="T4" fmla="*/ 41 w 70"/>
                <a:gd name="T5" fmla="*/ 6 h 77"/>
                <a:gd name="T6" fmla="*/ 37 w 70"/>
                <a:gd name="T7" fmla="*/ 0 h 77"/>
                <a:gd name="T8" fmla="*/ 30 w 70"/>
                <a:gd name="T9" fmla="*/ 7 h 77"/>
                <a:gd name="T10" fmla="*/ 19 w 70"/>
                <a:gd name="T11" fmla="*/ 13 h 77"/>
                <a:gd name="T12" fmla="*/ 3 w 70"/>
                <a:gd name="T13" fmla="*/ 38 h 77"/>
                <a:gd name="T14" fmla="*/ 37 w 70"/>
                <a:gd name="T15" fmla="*/ 66 h 77"/>
                <a:gd name="T16" fmla="*/ 32 w 70"/>
                <a:gd name="T17" fmla="*/ 76 h 77"/>
                <a:gd name="T18" fmla="*/ 35 w 70"/>
                <a:gd name="T19" fmla="*/ 77 h 77"/>
                <a:gd name="T20" fmla="*/ 38 w 70"/>
                <a:gd name="T21" fmla="*/ 66 h 77"/>
                <a:gd name="T22" fmla="*/ 44 w 70"/>
                <a:gd name="T23" fmla="*/ 68 h 77"/>
                <a:gd name="T24" fmla="*/ 62 w 70"/>
                <a:gd name="T25" fmla="*/ 65 h 77"/>
                <a:gd name="T26" fmla="*/ 70 w 70"/>
                <a:gd name="T27" fmla="*/ 5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77">
                  <a:moveTo>
                    <a:pt x="70" y="55"/>
                  </a:moveTo>
                  <a:cubicBezTo>
                    <a:pt x="70" y="47"/>
                    <a:pt x="65" y="38"/>
                    <a:pt x="58" y="29"/>
                  </a:cubicBezTo>
                  <a:cubicBezTo>
                    <a:pt x="53" y="23"/>
                    <a:pt x="43" y="14"/>
                    <a:pt x="41" y="6"/>
                  </a:cubicBezTo>
                  <a:cubicBezTo>
                    <a:pt x="40" y="4"/>
                    <a:pt x="39" y="2"/>
                    <a:pt x="37" y="0"/>
                  </a:cubicBezTo>
                  <a:cubicBezTo>
                    <a:pt x="38" y="2"/>
                    <a:pt x="34" y="5"/>
                    <a:pt x="30" y="7"/>
                  </a:cubicBezTo>
                  <a:cubicBezTo>
                    <a:pt x="27" y="9"/>
                    <a:pt x="22" y="11"/>
                    <a:pt x="19" y="13"/>
                  </a:cubicBezTo>
                  <a:cubicBezTo>
                    <a:pt x="9" y="19"/>
                    <a:pt x="0" y="26"/>
                    <a:pt x="3" y="38"/>
                  </a:cubicBezTo>
                  <a:cubicBezTo>
                    <a:pt x="6" y="52"/>
                    <a:pt x="20" y="62"/>
                    <a:pt x="37" y="66"/>
                  </a:cubicBezTo>
                  <a:cubicBezTo>
                    <a:pt x="36" y="70"/>
                    <a:pt x="35" y="73"/>
                    <a:pt x="32" y="76"/>
                  </a:cubicBezTo>
                  <a:cubicBezTo>
                    <a:pt x="35" y="77"/>
                    <a:pt x="35" y="77"/>
                    <a:pt x="35" y="77"/>
                  </a:cubicBezTo>
                  <a:cubicBezTo>
                    <a:pt x="36" y="75"/>
                    <a:pt x="38" y="71"/>
                    <a:pt x="38" y="66"/>
                  </a:cubicBezTo>
                  <a:cubicBezTo>
                    <a:pt x="40" y="67"/>
                    <a:pt x="42" y="67"/>
                    <a:pt x="44" y="68"/>
                  </a:cubicBezTo>
                  <a:cubicBezTo>
                    <a:pt x="51" y="69"/>
                    <a:pt x="57" y="68"/>
                    <a:pt x="62" y="65"/>
                  </a:cubicBezTo>
                  <a:cubicBezTo>
                    <a:pt x="66" y="63"/>
                    <a:pt x="69" y="59"/>
                    <a:pt x="70" y="55"/>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2400"/>
            <p:cNvSpPr>
              <a:spLocks/>
            </p:cNvSpPr>
            <p:nvPr/>
          </p:nvSpPr>
          <p:spPr bwMode="auto">
            <a:xfrm>
              <a:off x="9086834" y="2403486"/>
              <a:ext cx="93663" cy="82551"/>
            </a:xfrm>
            <a:custGeom>
              <a:avLst/>
              <a:gdLst>
                <a:gd name="T0" fmla="*/ 7 w 25"/>
                <a:gd name="T1" fmla="*/ 20 h 22"/>
                <a:gd name="T2" fmla="*/ 13 w 25"/>
                <a:gd name="T3" fmla="*/ 21 h 22"/>
                <a:gd name="T4" fmla="*/ 18 w 25"/>
                <a:gd name="T5" fmla="*/ 21 h 22"/>
                <a:gd name="T6" fmla="*/ 22 w 25"/>
                <a:gd name="T7" fmla="*/ 21 h 22"/>
                <a:gd name="T8" fmla="*/ 25 w 25"/>
                <a:gd name="T9" fmla="*/ 22 h 22"/>
                <a:gd name="T10" fmla="*/ 23 w 25"/>
                <a:gd name="T11" fmla="*/ 12 h 22"/>
                <a:gd name="T12" fmla="*/ 15 w 25"/>
                <a:gd name="T13" fmla="*/ 1 h 22"/>
                <a:gd name="T14" fmla="*/ 3 w 25"/>
                <a:gd name="T15" fmla="*/ 6 h 22"/>
                <a:gd name="T16" fmla="*/ 1 w 25"/>
                <a:gd name="T17" fmla="*/ 4 h 22"/>
                <a:gd name="T18" fmla="*/ 0 w 25"/>
                <a:gd name="T19" fmla="*/ 0 h 22"/>
                <a:gd name="T20" fmla="*/ 0 w 25"/>
                <a:gd name="T21" fmla="*/ 0 h 22"/>
                <a:gd name="T22" fmla="*/ 3 w 25"/>
                <a:gd name="T23" fmla="*/ 7 h 22"/>
                <a:gd name="T24" fmla="*/ 2 w 25"/>
                <a:gd name="T25" fmla="*/ 15 h 22"/>
                <a:gd name="T26" fmla="*/ 7 w 25"/>
                <a:gd name="T2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2">
                  <a:moveTo>
                    <a:pt x="7" y="20"/>
                  </a:moveTo>
                  <a:cubicBezTo>
                    <a:pt x="9" y="21"/>
                    <a:pt x="11" y="21"/>
                    <a:pt x="13" y="21"/>
                  </a:cubicBezTo>
                  <a:cubicBezTo>
                    <a:pt x="15" y="21"/>
                    <a:pt x="17" y="21"/>
                    <a:pt x="18" y="21"/>
                  </a:cubicBezTo>
                  <a:cubicBezTo>
                    <a:pt x="19" y="21"/>
                    <a:pt x="21" y="21"/>
                    <a:pt x="22" y="21"/>
                  </a:cubicBezTo>
                  <a:cubicBezTo>
                    <a:pt x="23" y="21"/>
                    <a:pt x="25" y="22"/>
                    <a:pt x="25" y="22"/>
                  </a:cubicBezTo>
                  <a:cubicBezTo>
                    <a:pt x="23" y="19"/>
                    <a:pt x="24" y="15"/>
                    <a:pt x="23" y="12"/>
                  </a:cubicBezTo>
                  <a:cubicBezTo>
                    <a:pt x="22" y="7"/>
                    <a:pt x="18" y="3"/>
                    <a:pt x="15" y="1"/>
                  </a:cubicBezTo>
                  <a:cubicBezTo>
                    <a:pt x="10" y="0"/>
                    <a:pt x="6" y="3"/>
                    <a:pt x="3" y="6"/>
                  </a:cubicBezTo>
                  <a:cubicBezTo>
                    <a:pt x="2" y="6"/>
                    <a:pt x="2" y="5"/>
                    <a:pt x="1" y="4"/>
                  </a:cubicBezTo>
                  <a:cubicBezTo>
                    <a:pt x="0" y="3"/>
                    <a:pt x="0" y="2"/>
                    <a:pt x="0" y="0"/>
                  </a:cubicBezTo>
                  <a:cubicBezTo>
                    <a:pt x="0" y="0"/>
                    <a:pt x="0" y="0"/>
                    <a:pt x="0" y="0"/>
                  </a:cubicBezTo>
                  <a:cubicBezTo>
                    <a:pt x="0" y="2"/>
                    <a:pt x="1" y="5"/>
                    <a:pt x="3" y="7"/>
                  </a:cubicBezTo>
                  <a:cubicBezTo>
                    <a:pt x="1" y="9"/>
                    <a:pt x="1" y="12"/>
                    <a:pt x="2" y="15"/>
                  </a:cubicBezTo>
                  <a:cubicBezTo>
                    <a:pt x="3" y="17"/>
                    <a:pt x="5" y="19"/>
                    <a:pt x="7"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2401"/>
            <p:cNvSpPr>
              <a:spLocks/>
            </p:cNvSpPr>
            <p:nvPr/>
          </p:nvSpPr>
          <p:spPr bwMode="auto">
            <a:xfrm>
              <a:off x="10398117" y="2024071"/>
              <a:ext cx="79375" cy="66675"/>
            </a:xfrm>
            <a:custGeom>
              <a:avLst/>
              <a:gdLst>
                <a:gd name="T0" fmla="*/ 15 w 21"/>
                <a:gd name="T1" fmla="*/ 16 h 18"/>
                <a:gd name="T2" fmla="*/ 18 w 21"/>
                <a:gd name="T3" fmla="*/ 9 h 18"/>
                <a:gd name="T4" fmla="*/ 20 w 21"/>
                <a:gd name="T5" fmla="*/ 2 h 18"/>
                <a:gd name="T6" fmla="*/ 21 w 21"/>
                <a:gd name="T7" fmla="*/ 0 h 18"/>
                <a:gd name="T8" fmla="*/ 13 w 21"/>
                <a:gd name="T9" fmla="*/ 0 h 18"/>
                <a:gd name="T10" fmla="*/ 3 w 21"/>
                <a:gd name="T11" fmla="*/ 4 h 18"/>
                <a:gd name="T12" fmla="*/ 4 w 21"/>
                <a:gd name="T13" fmla="*/ 15 h 18"/>
                <a:gd name="T14" fmla="*/ 0 w 21"/>
                <a:gd name="T15" fmla="*/ 16 h 18"/>
                <a:gd name="T16" fmla="*/ 1 w 21"/>
                <a:gd name="T17" fmla="*/ 17 h 18"/>
                <a:gd name="T18" fmla="*/ 4 w 21"/>
                <a:gd name="T19" fmla="*/ 15 h 18"/>
                <a:gd name="T20" fmla="*/ 5 w 21"/>
                <a:gd name="T21" fmla="*/ 16 h 18"/>
                <a:gd name="T22" fmla="*/ 15 w 21"/>
                <a:gd name="T2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8">
                  <a:moveTo>
                    <a:pt x="15" y="16"/>
                  </a:moveTo>
                  <a:cubicBezTo>
                    <a:pt x="17" y="14"/>
                    <a:pt x="18" y="11"/>
                    <a:pt x="18" y="9"/>
                  </a:cubicBezTo>
                  <a:cubicBezTo>
                    <a:pt x="19" y="7"/>
                    <a:pt x="19" y="3"/>
                    <a:pt x="20" y="2"/>
                  </a:cubicBezTo>
                  <a:cubicBezTo>
                    <a:pt x="21" y="1"/>
                    <a:pt x="21" y="0"/>
                    <a:pt x="21" y="0"/>
                  </a:cubicBezTo>
                  <a:cubicBezTo>
                    <a:pt x="20" y="1"/>
                    <a:pt x="16" y="0"/>
                    <a:pt x="13" y="0"/>
                  </a:cubicBezTo>
                  <a:cubicBezTo>
                    <a:pt x="9" y="0"/>
                    <a:pt x="6" y="1"/>
                    <a:pt x="3" y="4"/>
                  </a:cubicBezTo>
                  <a:cubicBezTo>
                    <a:pt x="1" y="8"/>
                    <a:pt x="1" y="12"/>
                    <a:pt x="4" y="15"/>
                  </a:cubicBezTo>
                  <a:cubicBezTo>
                    <a:pt x="3" y="16"/>
                    <a:pt x="2" y="16"/>
                    <a:pt x="0" y="16"/>
                  </a:cubicBezTo>
                  <a:cubicBezTo>
                    <a:pt x="1" y="17"/>
                    <a:pt x="1" y="17"/>
                    <a:pt x="1" y="17"/>
                  </a:cubicBezTo>
                  <a:cubicBezTo>
                    <a:pt x="1" y="17"/>
                    <a:pt x="3" y="16"/>
                    <a:pt x="4" y="15"/>
                  </a:cubicBezTo>
                  <a:cubicBezTo>
                    <a:pt x="5" y="15"/>
                    <a:pt x="5" y="16"/>
                    <a:pt x="5" y="16"/>
                  </a:cubicBezTo>
                  <a:cubicBezTo>
                    <a:pt x="8" y="18"/>
                    <a:pt x="12" y="18"/>
                    <a:pt x="15" y="16"/>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2402"/>
            <p:cNvSpPr>
              <a:spLocks/>
            </p:cNvSpPr>
            <p:nvPr/>
          </p:nvSpPr>
          <p:spPr bwMode="auto">
            <a:xfrm>
              <a:off x="10161578" y="2087571"/>
              <a:ext cx="107951" cy="101601"/>
            </a:xfrm>
            <a:custGeom>
              <a:avLst/>
              <a:gdLst>
                <a:gd name="T0" fmla="*/ 6 w 29"/>
                <a:gd name="T1" fmla="*/ 21 h 27"/>
                <a:gd name="T2" fmla="*/ 16 w 29"/>
                <a:gd name="T3" fmla="*/ 25 h 27"/>
                <a:gd name="T4" fmla="*/ 27 w 29"/>
                <a:gd name="T5" fmla="*/ 26 h 27"/>
                <a:gd name="T6" fmla="*/ 29 w 29"/>
                <a:gd name="T7" fmla="*/ 27 h 27"/>
                <a:gd name="T8" fmla="*/ 27 w 29"/>
                <a:gd name="T9" fmla="*/ 17 h 27"/>
                <a:gd name="T10" fmla="*/ 25 w 29"/>
                <a:gd name="T11" fmla="*/ 8 h 27"/>
                <a:gd name="T12" fmla="*/ 18 w 29"/>
                <a:gd name="T13" fmla="*/ 2 h 27"/>
                <a:gd name="T14" fmla="*/ 8 w 29"/>
                <a:gd name="T15" fmla="*/ 2 h 27"/>
                <a:gd name="T16" fmla="*/ 4 w 29"/>
                <a:gd name="T17" fmla="*/ 9 h 27"/>
                <a:gd name="T18" fmla="*/ 0 w 29"/>
                <a:gd name="T19" fmla="*/ 7 h 27"/>
                <a:gd name="T20" fmla="*/ 0 w 29"/>
                <a:gd name="T21" fmla="*/ 8 h 27"/>
                <a:gd name="T22" fmla="*/ 4 w 29"/>
                <a:gd name="T23" fmla="*/ 9 h 27"/>
                <a:gd name="T24" fmla="*/ 3 w 29"/>
                <a:gd name="T25" fmla="*/ 11 h 27"/>
                <a:gd name="T26" fmla="*/ 3 w 29"/>
                <a:gd name="T27" fmla="*/ 17 h 27"/>
                <a:gd name="T28" fmla="*/ 6 w 29"/>
                <a:gd name="T29"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7">
                  <a:moveTo>
                    <a:pt x="6" y="21"/>
                  </a:moveTo>
                  <a:cubicBezTo>
                    <a:pt x="8" y="23"/>
                    <a:pt x="12" y="25"/>
                    <a:pt x="16" y="25"/>
                  </a:cubicBezTo>
                  <a:cubicBezTo>
                    <a:pt x="19" y="25"/>
                    <a:pt x="24" y="25"/>
                    <a:pt x="27" y="26"/>
                  </a:cubicBezTo>
                  <a:cubicBezTo>
                    <a:pt x="27" y="26"/>
                    <a:pt x="28" y="27"/>
                    <a:pt x="29" y="27"/>
                  </a:cubicBezTo>
                  <a:cubicBezTo>
                    <a:pt x="27" y="26"/>
                    <a:pt x="28" y="19"/>
                    <a:pt x="27" y="17"/>
                  </a:cubicBezTo>
                  <a:cubicBezTo>
                    <a:pt x="27" y="14"/>
                    <a:pt x="26" y="11"/>
                    <a:pt x="25" y="8"/>
                  </a:cubicBezTo>
                  <a:cubicBezTo>
                    <a:pt x="23" y="6"/>
                    <a:pt x="21" y="3"/>
                    <a:pt x="18" y="2"/>
                  </a:cubicBezTo>
                  <a:cubicBezTo>
                    <a:pt x="14" y="0"/>
                    <a:pt x="10" y="0"/>
                    <a:pt x="8" y="2"/>
                  </a:cubicBezTo>
                  <a:cubicBezTo>
                    <a:pt x="6" y="3"/>
                    <a:pt x="5" y="6"/>
                    <a:pt x="4" y="9"/>
                  </a:cubicBezTo>
                  <a:cubicBezTo>
                    <a:pt x="3" y="8"/>
                    <a:pt x="1" y="8"/>
                    <a:pt x="0" y="7"/>
                  </a:cubicBezTo>
                  <a:cubicBezTo>
                    <a:pt x="0" y="8"/>
                    <a:pt x="0" y="8"/>
                    <a:pt x="0" y="8"/>
                  </a:cubicBezTo>
                  <a:cubicBezTo>
                    <a:pt x="1" y="8"/>
                    <a:pt x="2" y="9"/>
                    <a:pt x="4" y="9"/>
                  </a:cubicBezTo>
                  <a:cubicBezTo>
                    <a:pt x="3" y="11"/>
                    <a:pt x="3" y="11"/>
                    <a:pt x="3" y="11"/>
                  </a:cubicBezTo>
                  <a:cubicBezTo>
                    <a:pt x="3" y="13"/>
                    <a:pt x="3" y="15"/>
                    <a:pt x="3" y="17"/>
                  </a:cubicBezTo>
                  <a:cubicBezTo>
                    <a:pt x="3" y="18"/>
                    <a:pt x="4" y="20"/>
                    <a:pt x="6" y="2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2403"/>
            <p:cNvSpPr>
              <a:spLocks/>
            </p:cNvSpPr>
            <p:nvPr/>
          </p:nvSpPr>
          <p:spPr bwMode="auto">
            <a:xfrm>
              <a:off x="10488605" y="2370148"/>
              <a:ext cx="130176" cy="168276"/>
            </a:xfrm>
            <a:custGeom>
              <a:avLst/>
              <a:gdLst>
                <a:gd name="T0" fmla="*/ 3 w 35"/>
                <a:gd name="T1" fmla="*/ 27 h 45"/>
                <a:gd name="T2" fmla="*/ 15 w 35"/>
                <a:gd name="T3" fmla="*/ 38 h 45"/>
                <a:gd name="T4" fmla="*/ 28 w 35"/>
                <a:gd name="T5" fmla="*/ 44 h 45"/>
                <a:gd name="T6" fmla="*/ 32 w 35"/>
                <a:gd name="T7" fmla="*/ 45 h 45"/>
                <a:gd name="T8" fmla="*/ 33 w 35"/>
                <a:gd name="T9" fmla="*/ 32 h 45"/>
                <a:gd name="T10" fmla="*/ 30 w 35"/>
                <a:gd name="T11" fmla="*/ 12 h 45"/>
                <a:gd name="T12" fmla="*/ 10 w 35"/>
                <a:gd name="T13" fmla="*/ 7 h 45"/>
                <a:gd name="T14" fmla="*/ 9 w 35"/>
                <a:gd name="T15" fmla="*/ 0 h 45"/>
                <a:gd name="T16" fmla="*/ 8 w 35"/>
                <a:gd name="T17" fmla="*/ 0 h 45"/>
                <a:gd name="T18" fmla="*/ 10 w 35"/>
                <a:gd name="T19" fmla="*/ 8 h 45"/>
                <a:gd name="T20" fmla="*/ 8 w 35"/>
                <a:gd name="T21" fmla="*/ 9 h 45"/>
                <a:gd name="T22" fmla="*/ 3 w 35"/>
                <a:gd name="T23"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5">
                  <a:moveTo>
                    <a:pt x="3" y="27"/>
                  </a:moveTo>
                  <a:cubicBezTo>
                    <a:pt x="5" y="32"/>
                    <a:pt x="10" y="36"/>
                    <a:pt x="15" y="38"/>
                  </a:cubicBezTo>
                  <a:cubicBezTo>
                    <a:pt x="19" y="40"/>
                    <a:pt x="25" y="41"/>
                    <a:pt x="28" y="44"/>
                  </a:cubicBezTo>
                  <a:cubicBezTo>
                    <a:pt x="32" y="45"/>
                    <a:pt x="32" y="45"/>
                    <a:pt x="32" y="45"/>
                  </a:cubicBezTo>
                  <a:cubicBezTo>
                    <a:pt x="29" y="43"/>
                    <a:pt x="32" y="35"/>
                    <a:pt x="33" y="32"/>
                  </a:cubicBezTo>
                  <a:cubicBezTo>
                    <a:pt x="34" y="25"/>
                    <a:pt x="35" y="18"/>
                    <a:pt x="30" y="12"/>
                  </a:cubicBezTo>
                  <a:cubicBezTo>
                    <a:pt x="25" y="5"/>
                    <a:pt x="17" y="4"/>
                    <a:pt x="10" y="7"/>
                  </a:cubicBezTo>
                  <a:cubicBezTo>
                    <a:pt x="9" y="5"/>
                    <a:pt x="9" y="3"/>
                    <a:pt x="9" y="0"/>
                  </a:cubicBezTo>
                  <a:cubicBezTo>
                    <a:pt x="8" y="0"/>
                    <a:pt x="8" y="0"/>
                    <a:pt x="8" y="0"/>
                  </a:cubicBezTo>
                  <a:cubicBezTo>
                    <a:pt x="8" y="2"/>
                    <a:pt x="9" y="5"/>
                    <a:pt x="10" y="8"/>
                  </a:cubicBezTo>
                  <a:cubicBezTo>
                    <a:pt x="9" y="8"/>
                    <a:pt x="8" y="8"/>
                    <a:pt x="8" y="9"/>
                  </a:cubicBezTo>
                  <a:cubicBezTo>
                    <a:pt x="2" y="13"/>
                    <a:pt x="0" y="21"/>
                    <a:pt x="3" y="2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2404"/>
            <p:cNvSpPr>
              <a:spLocks/>
            </p:cNvSpPr>
            <p:nvPr/>
          </p:nvSpPr>
          <p:spPr bwMode="auto">
            <a:xfrm>
              <a:off x="10607668" y="2571762"/>
              <a:ext cx="165101" cy="255589"/>
            </a:xfrm>
            <a:custGeom>
              <a:avLst/>
              <a:gdLst>
                <a:gd name="T0" fmla="*/ 0 w 44"/>
                <a:gd name="T1" fmla="*/ 30 h 68"/>
                <a:gd name="T2" fmla="*/ 10 w 44"/>
                <a:gd name="T3" fmla="*/ 51 h 68"/>
                <a:gd name="T4" fmla="*/ 24 w 44"/>
                <a:gd name="T5" fmla="*/ 64 h 68"/>
                <a:gd name="T6" fmla="*/ 28 w 44"/>
                <a:gd name="T7" fmla="*/ 68 h 68"/>
                <a:gd name="T8" fmla="*/ 30 w 44"/>
                <a:gd name="T9" fmla="*/ 60 h 68"/>
                <a:gd name="T10" fmla="*/ 35 w 44"/>
                <a:gd name="T11" fmla="*/ 52 h 68"/>
                <a:gd name="T12" fmla="*/ 42 w 44"/>
                <a:gd name="T13" fmla="*/ 27 h 68"/>
                <a:gd name="T14" fmla="*/ 20 w 44"/>
                <a:gd name="T15" fmla="*/ 10 h 68"/>
                <a:gd name="T16" fmla="*/ 23 w 44"/>
                <a:gd name="T17" fmla="*/ 0 h 68"/>
                <a:gd name="T18" fmla="*/ 22 w 44"/>
                <a:gd name="T19" fmla="*/ 0 h 68"/>
                <a:gd name="T20" fmla="*/ 20 w 44"/>
                <a:gd name="T21" fmla="*/ 10 h 68"/>
                <a:gd name="T22" fmla="*/ 16 w 44"/>
                <a:gd name="T23" fmla="*/ 10 h 68"/>
                <a:gd name="T24" fmla="*/ 0 w 44"/>
                <a:gd name="T25"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8">
                  <a:moveTo>
                    <a:pt x="0" y="30"/>
                  </a:moveTo>
                  <a:cubicBezTo>
                    <a:pt x="0" y="38"/>
                    <a:pt x="4" y="46"/>
                    <a:pt x="10" y="51"/>
                  </a:cubicBezTo>
                  <a:cubicBezTo>
                    <a:pt x="14" y="55"/>
                    <a:pt x="21" y="59"/>
                    <a:pt x="24" y="64"/>
                  </a:cubicBezTo>
                  <a:cubicBezTo>
                    <a:pt x="25" y="65"/>
                    <a:pt x="26" y="67"/>
                    <a:pt x="28" y="68"/>
                  </a:cubicBezTo>
                  <a:cubicBezTo>
                    <a:pt x="27" y="66"/>
                    <a:pt x="28" y="63"/>
                    <a:pt x="30" y="60"/>
                  </a:cubicBezTo>
                  <a:cubicBezTo>
                    <a:pt x="31" y="57"/>
                    <a:pt x="34" y="54"/>
                    <a:pt x="35" y="52"/>
                  </a:cubicBezTo>
                  <a:cubicBezTo>
                    <a:pt x="40" y="44"/>
                    <a:pt x="44" y="36"/>
                    <a:pt x="42" y="27"/>
                  </a:cubicBezTo>
                  <a:cubicBezTo>
                    <a:pt x="39" y="16"/>
                    <a:pt x="31" y="10"/>
                    <a:pt x="20" y="10"/>
                  </a:cubicBezTo>
                  <a:cubicBezTo>
                    <a:pt x="21" y="6"/>
                    <a:pt x="22" y="3"/>
                    <a:pt x="23" y="0"/>
                  </a:cubicBezTo>
                  <a:cubicBezTo>
                    <a:pt x="22" y="0"/>
                    <a:pt x="22" y="0"/>
                    <a:pt x="22" y="0"/>
                  </a:cubicBezTo>
                  <a:cubicBezTo>
                    <a:pt x="21" y="1"/>
                    <a:pt x="20" y="6"/>
                    <a:pt x="20" y="10"/>
                  </a:cubicBezTo>
                  <a:cubicBezTo>
                    <a:pt x="18" y="10"/>
                    <a:pt x="17" y="10"/>
                    <a:pt x="16" y="10"/>
                  </a:cubicBezTo>
                  <a:cubicBezTo>
                    <a:pt x="7" y="12"/>
                    <a:pt x="1" y="21"/>
                    <a:pt x="0" y="3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2405"/>
            <p:cNvSpPr>
              <a:spLocks/>
            </p:cNvSpPr>
            <p:nvPr/>
          </p:nvSpPr>
          <p:spPr bwMode="auto">
            <a:xfrm>
              <a:off x="10698156" y="2741626"/>
              <a:ext cx="195264" cy="292102"/>
            </a:xfrm>
            <a:custGeom>
              <a:avLst/>
              <a:gdLst>
                <a:gd name="T0" fmla="*/ 1 w 52"/>
                <a:gd name="T1" fmla="*/ 36 h 78"/>
                <a:gd name="T2" fmla="*/ 13 w 52"/>
                <a:gd name="T3" fmla="*/ 60 h 78"/>
                <a:gd name="T4" fmla="*/ 29 w 52"/>
                <a:gd name="T5" fmla="*/ 74 h 78"/>
                <a:gd name="T6" fmla="*/ 33 w 52"/>
                <a:gd name="T7" fmla="*/ 78 h 78"/>
                <a:gd name="T8" fmla="*/ 36 w 52"/>
                <a:gd name="T9" fmla="*/ 69 h 78"/>
                <a:gd name="T10" fmla="*/ 41 w 52"/>
                <a:gd name="T11" fmla="*/ 59 h 78"/>
                <a:gd name="T12" fmla="*/ 48 w 52"/>
                <a:gd name="T13" fmla="*/ 30 h 78"/>
                <a:gd name="T14" fmla="*/ 22 w 52"/>
                <a:gd name="T15" fmla="*/ 12 h 78"/>
                <a:gd name="T16" fmla="*/ 25 w 52"/>
                <a:gd name="T17" fmla="*/ 0 h 78"/>
                <a:gd name="T18" fmla="*/ 23 w 52"/>
                <a:gd name="T19" fmla="*/ 0 h 78"/>
                <a:gd name="T20" fmla="*/ 21 w 52"/>
                <a:gd name="T21" fmla="*/ 12 h 78"/>
                <a:gd name="T22" fmla="*/ 17 w 52"/>
                <a:gd name="T23" fmla="*/ 12 h 78"/>
                <a:gd name="T24" fmla="*/ 1 w 52"/>
                <a:gd name="T25" fmla="*/ 3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78">
                  <a:moveTo>
                    <a:pt x="1" y="36"/>
                  </a:moveTo>
                  <a:cubicBezTo>
                    <a:pt x="1" y="45"/>
                    <a:pt x="6" y="54"/>
                    <a:pt x="13" y="60"/>
                  </a:cubicBezTo>
                  <a:cubicBezTo>
                    <a:pt x="17" y="64"/>
                    <a:pt x="26" y="68"/>
                    <a:pt x="29" y="74"/>
                  </a:cubicBezTo>
                  <a:cubicBezTo>
                    <a:pt x="30" y="75"/>
                    <a:pt x="32" y="77"/>
                    <a:pt x="33" y="78"/>
                  </a:cubicBezTo>
                  <a:cubicBezTo>
                    <a:pt x="32" y="76"/>
                    <a:pt x="34" y="72"/>
                    <a:pt x="36" y="69"/>
                  </a:cubicBezTo>
                  <a:cubicBezTo>
                    <a:pt x="37" y="65"/>
                    <a:pt x="40" y="61"/>
                    <a:pt x="41" y="59"/>
                  </a:cubicBezTo>
                  <a:cubicBezTo>
                    <a:pt x="47" y="50"/>
                    <a:pt x="52" y="41"/>
                    <a:pt x="48" y="30"/>
                  </a:cubicBezTo>
                  <a:cubicBezTo>
                    <a:pt x="45" y="17"/>
                    <a:pt x="34" y="11"/>
                    <a:pt x="22" y="12"/>
                  </a:cubicBezTo>
                  <a:cubicBezTo>
                    <a:pt x="22" y="7"/>
                    <a:pt x="23" y="4"/>
                    <a:pt x="25" y="0"/>
                  </a:cubicBezTo>
                  <a:cubicBezTo>
                    <a:pt x="23" y="0"/>
                    <a:pt x="23" y="0"/>
                    <a:pt x="23" y="0"/>
                  </a:cubicBezTo>
                  <a:cubicBezTo>
                    <a:pt x="22" y="2"/>
                    <a:pt x="21" y="7"/>
                    <a:pt x="21" y="12"/>
                  </a:cubicBezTo>
                  <a:cubicBezTo>
                    <a:pt x="20" y="12"/>
                    <a:pt x="19" y="12"/>
                    <a:pt x="17" y="12"/>
                  </a:cubicBezTo>
                  <a:cubicBezTo>
                    <a:pt x="7" y="14"/>
                    <a:pt x="0" y="25"/>
                    <a:pt x="1" y="3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2406"/>
            <p:cNvSpPr>
              <a:spLocks/>
            </p:cNvSpPr>
            <p:nvPr/>
          </p:nvSpPr>
          <p:spPr bwMode="auto">
            <a:xfrm>
              <a:off x="10814044" y="2890852"/>
              <a:ext cx="131763" cy="207964"/>
            </a:xfrm>
            <a:custGeom>
              <a:avLst/>
              <a:gdLst>
                <a:gd name="T0" fmla="*/ 0 w 35"/>
                <a:gd name="T1" fmla="*/ 27 h 55"/>
                <a:gd name="T2" fmla="*/ 10 w 35"/>
                <a:gd name="T3" fmla="*/ 43 h 55"/>
                <a:gd name="T4" fmla="*/ 22 w 35"/>
                <a:gd name="T5" fmla="*/ 52 h 55"/>
                <a:gd name="T6" fmla="*/ 26 w 35"/>
                <a:gd name="T7" fmla="*/ 55 h 55"/>
                <a:gd name="T8" fmla="*/ 30 w 35"/>
                <a:gd name="T9" fmla="*/ 41 h 55"/>
                <a:gd name="T10" fmla="*/ 33 w 35"/>
                <a:gd name="T11" fmla="*/ 21 h 55"/>
                <a:gd name="T12" fmla="*/ 26 w 35"/>
                <a:gd name="T13" fmla="*/ 13 h 55"/>
                <a:gd name="T14" fmla="*/ 15 w 35"/>
                <a:gd name="T15" fmla="*/ 9 h 55"/>
                <a:gd name="T16" fmla="*/ 19 w 35"/>
                <a:gd name="T17" fmla="*/ 1 h 55"/>
                <a:gd name="T18" fmla="*/ 18 w 35"/>
                <a:gd name="T19" fmla="*/ 0 h 55"/>
                <a:gd name="T20" fmla="*/ 15 w 35"/>
                <a:gd name="T21" fmla="*/ 9 h 55"/>
                <a:gd name="T22" fmla="*/ 12 w 35"/>
                <a:gd name="T23" fmla="*/ 9 h 55"/>
                <a:gd name="T24" fmla="*/ 3 w 35"/>
                <a:gd name="T25" fmla="*/ 16 h 55"/>
                <a:gd name="T26" fmla="*/ 0 w 35"/>
                <a:gd name="T2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55">
                  <a:moveTo>
                    <a:pt x="0" y="27"/>
                  </a:moveTo>
                  <a:cubicBezTo>
                    <a:pt x="1" y="34"/>
                    <a:pt x="5" y="40"/>
                    <a:pt x="10" y="43"/>
                  </a:cubicBezTo>
                  <a:cubicBezTo>
                    <a:pt x="14" y="46"/>
                    <a:pt x="20" y="48"/>
                    <a:pt x="22" y="52"/>
                  </a:cubicBezTo>
                  <a:cubicBezTo>
                    <a:pt x="26" y="55"/>
                    <a:pt x="26" y="55"/>
                    <a:pt x="26" y="55"/>
                  </a:cubicBezTo>
                  <a:cubicBezTo>
                    <a:pt x="24" y="52"/>
                    <a:pt x="28" y="44"/>
                    <a:pt x="30" y="41"/>
                  </a:cubicBezTo>
                  <a:cubicBezTo>
                    <a:pt x="33" y="34"/>
                    <a:pt x="35" y="28"/>
                    <a:pt x="33" y="21"/>
                  </a:cubicBezTo>
                  <a:cubicBezTo>
                    <a:pt x="31" y="18"/>
                    <a:pt x="29" y="15"/>
                    <a:pt x="26" y="13"/>
                  </a:cubicBezTo>
                  <a:cubicBezTo>
                    <a:pt x="23" y="11"/>
                    <a:pt x="19" y="9"/>
                    <a:pt x="15" y="9"/>
                  </a:cubicBezTo>
                  <a:cubicBezTo>
                    <a:pt x="16" y="6"/>
                    <a:pt x="17" y="3"/>
                    <a:pt x="19" y="1"/>
                  </a:cubicBezTo>
                  <a:cubicBezTo>
                    <a:pt x="18" y="0"/>
                    <a:pt x="18" y="0"/>
                    <a:pt x="18" y="0"/>
                  </a:cubicBezTo>
                  <a:cubicBezTo>
                    <a:pt x="16" y="2"/>
                    <a:pt x="15" y="5"/>
                    <a:pt x="15" y="9"/>
                  </a:cubicBezTo>
                  <a:cubicBezTo>
                    <a:pt x="14" y="9"/>
                    <a:pt x="13" y="9"/>
                    <a:pt x="12" y="9"/>
                  </a:cubicBezTo>
                  <a:cubicBezTo>
                    <a:pt x="8" y="10"/>
                    <a:pt x="5" y="12"/>
                    <a:pt x="3" y="16"/>
                  </a:cubicBezTo>
                  <a:cubicBezTo>
                    <a:pt x="1" y="19"/>
                    <a:pt x="0" y="23"/>
                    <a:pt x="0" y="2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2407"/>
            <p:cNvSpPr>
              <a:spLocks/>
            </p:cNvSpPr>
            <p:nvPr/>
          </p:nvSpPr>
          <p:spPr bwMode="auto">
            <a:xfrm>
              <a:off x="10909295" y="2884502"/>
              <a:ext cx="112713" cy="138113"/>
            </a:xfrm>
            <a:custGeom>
              <a:avLst/>
              <a:gdLst>
                <a:gd name="T0" fmla="*/ 5 w 30"/>
                <a:gd name="T1" fmla="*/ 23 h 37"/>
                <a:gd name="T2" fmla="*/ 15 w 30"/>
                <a:gd name="T3" fmla="*/ 28 h 37"/>
                <a:gd name="T4" fmla="*/ 21 w 30"/>
                <a:gd name="T5" fmla="*/ 30 h 37"/>
                <a:gd name="T6" fmla="*/ 25 w 30"/>
                <a:gd name="T7" fmla="*/ 34 h 37"/>
                <a:gd name="T8" fmla="*/ 28 w 30"/>
                <a:gd name="T9" fmla="*/ 37 h 37"/>
                <a:gd name="T10" fmla="*/ 29 w 30"/>
                <a:gd name="T11" fmla="*/ 30 h 37"/>
                <a:gd name="T12" fmla="*/ 30 w 30"/>
                <a:gd name="T13" fmla="*/ 22 h 37"/>
                <a:gd name="T14" fmla="*/ 28 w 30"/>
                <a:gd name="T15" fmla="*/ 10 h 37"/>
                <a:gd name="T16" fmla="*/ 21 w 30"/>
                <a:gd name="T17" fmla="*/ 2 h 37"/>
                <a:gd name="T18" fmla="*/ 12 w 30"/>
                <a:gd name="T19" fmla="*/ 1 h 37"/>
                <a:gd name="T20" fmla="*/ 4 w 30"/>
                <a:gd name="T21" fmla="*/ 6 h 37"/>
                <a:gd name="T22" fmla="*/ 1 w 30"/>
                <a:gd name="T23" fmla="*/ 0 h 37"/>
                <a:gd name="T24" fmla="*/ 0 w 30"/>
                <a:gd name="T25" fmla="*/ 1 h 37"/>
                <a:gd name="T26" fmla="*/ 4 w 30"/>
                <a:gd name="T27" fmla="*/ 6 h 37"/>
                <a:gd name="T28" fmla="*/ 3 w 30"/>
                <a:gd name="T29" fmla="*/ 8 h 37"/>
                <a:gd name="T30" fmla="*/ 1 w 30"/>
                <a:gd name="T31" fmla="*/ 16 h 37"/>
                <a:gd name="T32" fmla="*/ 5 w 30"/>
                <a:gd name="T33"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7">
                  <a:moveTo>
                    <a:pt x="5" y="23"/>
                  </a:moveTo>
                  <a:cubicBezTo>
                    <a:pt x="7" y="25"/>
                    <a:pt x="11" y="26"/>
                    <a:pt x="15" y="28"/>
                  </a:cubicBezTo>
                  <a:cubicBezTo>
                    <a:pt x="17" y="28"/>
                    <a:pt x="19" y="29"/>
                    <a:pt x="21" y="30"/>
                  </a:cubicBezTo>
                  <a:cubicBezTo>
                    <a:pt x="23" y="31"/>
                    <a:pt x="25" y="32"/>
                    <a:pt x="25" y="34"/>
                  </a:cubicBezTo>
                  <a:cubicBezTo>
                    <a:pt x="26" y="35"/>
                    <a:pt x="27" y="36"/>
                    <a:pt x="28" y="37"/>
                  </a:cubicBezTo>
                  <a:cubicBezTo>
                    <a:pt x="27" y="35"/>
                    <a:pt x="28" y="33"/>
                    <a:pt x="29" y="30"/>
                  </a:cubicBezTo>
                  <a:cubicBezTo>
                    <a:pt x="30" y="27"/>
                    <a:pt x="30" y="24"/>
                    <a:pt x="30" y="22"/>
                  </a:cubicBezTo>
                  <a:cubicBezTo>
                    <a:pt x="30" y="18"/>
                    <a:pt x="30" y="13"/>
                    <a:pt x="28" y="10"/>
                  </a:cubicBezTo>
                  <a:cubicBezTo>
                    <a:pt x="27" y="7"/>
                    <a:pt x="24" y="4"/>
                    <a:pt x="21" y="2"/>
                  </a:cubicBezTo>
                  <a:cubicBezTo>
                    <a:pt x="18" y="0"/>
                    <a:pt x="15" y="0"/>
                    <a:pt x="12" y="1"/>
                  </a:cubicBezTo>
                  <a:cubicBezTo>
                    <a:pt x="9" y="1"/>
                    <a:pt x="7" y="3"/>
                    <a:pt x="4" y="6"/>
                  </a:cubicBezTo>
                  <a:cubicBezTo>
                    <a:pt x="3" y="4"/>
                    <a:pt x="2" y="2"/>
                    <a:pt x="1" y="0"/>
                  </a:cubicBezTo>
                  <a:cubicBezTo>
                    <a:pt x="0" y="1"/>
                    <a:pt x="0" y="1"/>
                    <a:pt x="0" y="1"/>
                  </a:cubicBezTo>
                  <a:cubicBezTo>
                    <a:pt x="0" y="2"/>
                    <a:pt x="2" y="4"/>
                    <a:pt x="4" y="6"/>
                  </a:cubicBezTo>
                  <a:cubicBezTo>
                    <a:pt x="4" y="7"/>
                    <a:pt x="3" y="7"/>
                    <a:pt x="3" y="8"/>
                  </a:cubicBezTo>
                  <a:cubicBezTo>
                    <a:pt x="1" y="11"/>
                    <a:pt x="1" y="14"/>
                    <a:pt x="1" y="16"/>
                  </a:cubicBezTo>
                  <a:cubicBezTo>
                    <a:pt x="2" y="19"/>
                    <a:pt x="3" y="21"/>
                    <a:pt x="5" y="2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2408"/>
            <p:cNvSpPr>
              <a:spLocks/>
            </p:cNvSpPr>
            <p:nvPr/>
          </p:nvSpPr>
          <p:spPr bwMode="auto">
            <a:xfrm>
              <a:off x="10912470" y="2752738"/>
              <a:ext cx="179389" cy="123826"/>
            </a:xfrm>
            <a:custGeom>
              <a:avLst/>
              <a:gdLst>
                <a:gd name="T0" fmla="*/ 13 w 48"/>
                <a:gd name="T1" fmla="*/ 30 h 33"/>
                <a:gd name="T2" fmla="*/ 31 w 48"/>
                <a:gd name="T3" fmla="*/ 30 h 33"/>
                <a:gd name="T4" fmla="*/ 44 w 48"/>
                <a:gd name="T5" fmla="*/ 24 h 33"/>
                <a:gd name="T6" fmla="*/ 48 w 48"/>
                <a:gd name="T7" fmla="*/ 23 h 33"/>
                <a:gd name="T8" fmla="*/ 38 w 48"/>
                <a:gd name="T9" fmla="*/ 12 h 33"/>
                <a:gd name="T10" fmla="*/ 24 w 48"/>
                <a:gd name="T11" fmla="*/ 0 h 33"/>
                <a:gd name="T12" fmla="*/ 14 w 48"/>
                <a:gd name="T13" fmla="*/ 2 h 33"/>
                <a:gd name="T14" fmla="*/ 5 w 48"/>
                <a:gd name="T15" fmla="*/ 8 h 33"/>
                <a:gd name="T16" fmla="*/ 1 w 48"/>
                <a:gd name="T17" fmla="*/ 0 h 33"/>
                <a:gd name="T18" fmla="*/ 0 w 48"/>
                <a:gd name="T19" fmla="*/ 0 h 33"/>
                <a:gd name="T20" fmla="*/ 1 w 48"/>
                <a:gd name="T21" fmla="*/ 4 h 33"/>
                <a:gd name="T22" fmla="*/ 5 w 48"/>
                <a:gd name="T23" fmla="*/ 9 h 33"/>
                <a:gd name="T24" fmla="*/ 3 w 48"/>
                <a:gd name="T25" fmla="*/ 11 h 33"/>
                <a:gd name="T26" fmla="*/ 5 w 48"/>
                <a:gd name="T27" fmla="*/ 22 h 33"/>
                <a:gd name="T28" fmla="*/ 13 w 48"/>
                <a:gd name="T29"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33">
                  <a:moveTo>
                    <a:pt x="13" y="30"/>
                  </a:moveTo>
                  <a:cubicBezTo>
                    <a:pt x="19" y="33"/>
                    <a:pt x="25" y="32"/>
                    <a:pt x="31" y="30"/>
                  </a:cubicBezTo>
                  <a:cubicBezTo>
                    <a:pt x="34" y="28"/>
                    <a:pt x="39" y="24"/>
                    <a:pt x="44" y="24"/>
                  </a:cubicBezTo>
                  <a:cubicBezTo>
                    <a:pt x="45" y="24"/>
                    <a:pt x="47" y="24"/>
                    <a:pt x="48" y="23"/>
                  </a:cubicBezTo>
                  <a:cubicBezTo>
                    <a:pt x="44" y="23"/>
                    <a:pt x="40" y="16"/>
                    <a:pt x="38" y="12"/>
                  </a:cubicBezTo>
                  <a:cubicBezTo>
                    <a:pt x="34" y="7"/>
                    <a:pt x="30" y="1"/>
                    <a:pt x="24" y="0"/>
                  </a:cubicBezTo>
                  <a:cubicBezTo>
                    <a:pt x="20" y="0"/>
                    <a:pt x="17" y="0"/>
                    <a:pt x="14" y="2"/>
                  </a:cubicBezTo>
                  <a:cubicBezTo>
                    <a:pt x="11" y="3"/>
                    <a:pt x="7" y="5"/>
                    <a:pt x="5" y="8"/>
                  </a:cubicBezTo>
                  <a:cubicBezTo>
                    <a:pt x="3" y="6"/>
                    <a:pt x="1" y="3"/>
                    <a:pt x="1" y="0"/>
                  </a:cubicBezTo>
                  <a:cubicBezTo>
                    <a:pt x="0" y="0"/>
                    <a:pt x="0" y="0"/>
                    <a:pt x="0" y="0"/>
                  </a:cubicBezTo>
                  <a:cubicBezTo>
                    <a:pt x="0" y="1"/>
                    <a:pt x="0" y="3"/>
                    <a:pt x="1" y="4"/>
                  </a:cubicBezTo>
                  <a:cubicBezTo>
                    <a:pt x="2" y="6"/>
                    <a:pt x="3" y="7"/>
                    <a:pt x="5" y="9"/>
                  </a:cubicBezTo>
                  <a:cubicBezTo>
                    <a:pt x="4" y="9"/>
                    <a:pt x="4" y="10"/>
                    <a:pt x="3" y="11"/>
                  </a:cubicBezTo>
                  <a:cubicBezTo>
                    <a:pt x="2" y="15"/>
                    <a:pt x="3" y="19"/>
                    <a:pt x="5" y="22"/>
                  </a:cubicBezTo>
                  <a:cubicBezTo>
                    <a:pt x="6" y="26"/>
                    <a:pt x="9" y="29"/>
                    <a:pt x="13" y="3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2409"/>
            <p:cNvSpPr>
              <a:spLocks/>
            </p:cNvSpPr>
            <p:nvPr/>
          </p:nvSpPr>
          <p:spPr bwMode="auto">
            <a:xfrm>
              <a:off x="10841032" y="2632087"/>
              <a:ext cx="195264" cy="120651"/>
            </a:xfrm>
            <a:custGeom>
              <a:avLst/>
              <a:gdLst>
                <a:gd name="T0" fmla="*/ 21 w 52"/>
                <a:gd name="T1" fmla="*/ 32 h 32"/>
                <a:gd name="T2" fmla="*/ 36 w 52"/>
                <a:gd name="T3" fmla="*/ 27 h 32"/>
                <a:gd name="T4" fmla="*/ 48 w 52"/>
                <a:gd name="T5" fmla="*/ 21 h 32"/>
                <a:gd name="T6" fmla="*/ 52 w 52"/>
                <a:gd name="T7" fmla="*/ 20 h 32"/>
                <a:gd name="T8" fmla="*/ 46 w 52"/>
                <a:gd name="T9" fmla="*/ 16 h 32"/>
                <a:gd name="T10" fmla="*/ 40 w 52"/>
                <a:gd name="T11" fmla="*/ 10 h 32"/>
                <a:gd name="T12" fmla="*/ 20 w 52"/>
                <a:gd name="T13" fmla="*/ 2 h 32"/>
                <a:gd name="T14" fmla="*/ 8 w 52"/>
                <a:gd name="T15" fmla="*/ 17 h 32"/>
                <a:gd name="T16" fmla="*/ 1 w 52"/>
                <a:gd name="T17" fmla="*/ 15 h 32"/>
                <a:gd name="T18" fmla="*/ 0 w 52"/>
                <a:gd name="T19" fmla="*/ 16 h 32"/>
                <a:gd name="T20" fmla="*/ 8 w 52"/>
                <a:gd name="T21" fmla="*/ 18 h 32"/>
                <a:gd name="T22" fmla="*/ 8 w 52"/>
                <a:gd name="T23" fmla="*/ 21 h 32"/>
                <a:gd name="T24" fmla="*/ 21 w 52"/>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32">
                  <a:moveTo>
                    <a:pt x="21" y="32"/>
                  </a:moveTo>
                  <a:cubicBezTo>
                    <a:pt x="26" y="32"/>
                    <a:pt x="31" y="30"/>
                    <a:pt x="36" y="27"/>
                  </a:cubicBezTo>
                  <a:cubicBezTo>
                    <a:pt x="39" y="25"/>
                    <a:pt x="43" y="21"/>
                    <a:pt x="48" y="21"/>
                  </a:cubicBezTo>
                  <a:cubicBezTo>
                    <a:pt x="49" y="21"/>
                    <a:pt x="50" y="20"/>
                    <a:pt x="52" y="20"/>
                  </a:cubicBezTo>
                  <a:cubicBezTo>
                    <a:pt x="50" y="20"/>
                    <a:pt x="48" y="18"/>
                    <a:pt x="46" y="16"/>
                  </a:cubicBezTo>
                  <a:cubicBezTo>
                    <a:pt x="44" y="13"/>
                    <a:pt x="42" y="11"/>
                    <a:pt x="40" y="10"/>
                  </a:cubicBezTo>
                  <a:cubicBezTo>
                    <a:pt x="34" y="4"/>
                    <a:pt x="28" y="0"/>
                    <a:pt x="20" y="2"/>
                  </a:cubicBezTo>
                  <a:cubicBezTo>
                    <a:pt x="12" y="3"/>
                    <a:pt x="8" y="10"/>
                    <a:pt x="8" y="17"/>
                  </a:cubicBezTo>
                  <a:cubicBezTo>
                    <a:pt x="5" y="17"/>
                    <a:pt x="3" y="17"/>
                    <a:pt x="1" y="15"/>
                  </a:cubicBezTo>
                  <a:cubicBezTo>
                    <a:pt x="0" y="16"/>
                    <a:pt x="0" y="16"/>
                    <a:pt x="0" y="16"/>
                  </a:cubicBezTo>
                  <a:cubicBezTo>
                    <a:pt x="2" y="17"/>
                    <a:pt x="5" y="18"/>
                    <a:pt x="8" y="18"/>
                  </a:cubicBezTo>
                  <a:cubicBezTo>
                    <a:pt x="8" y="19"/>
                    <a:pt x="8" y="20"/>
                    <a:pt x="8" y="21"/>
                  </a:cubicBezTo>
                  <a:cubicBezTo>
                    <a:pt x="9" y="27"/>
                    <a:pt x="15" y="32"/>
                    <a:pt x="21" y="3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2410"/>
            <p:cNvSpPr>
              <a:spLocks/>
            </p:cNvSpPr>
            <p:nvPr/>
          </p:nvSpPr>
          <p:spPr bwMode="auto">
            <a:xfrm>
              <a:off x="10709268" y="2238385"/>
              <a:ext cx="390527" cy="239714"/>
            </a:xfrm>
            <a:custGeom>
              <a:avLst/>
              <a:gdLst>
                <a:gd name="T0" fmla="*/ 46 w 104"/>
                <a:gd name="T1" fmla="*/ 64 h 64"/>
                <a:gd name="T2" fmla="*/ 78 w 104"/>
                <a:gd name="T3" fmla="*/ 49 h 64"/>
                <a:gd name="T4" fmla="*/ 97 w 104"/>
                <a:gd name="T5" fmla="*/ 29 h 64"/>
                <a:gd name="T6" fmla="*/ 104 w 104"/>
                <a:gd name="T7" fmla="*/ 24 h 64"/>
                <a:gd name="T8" fmla="*/ 76 w 104"/>
                <a:gd name="T9" fmla="*/ 12 h 64"/>
                <a:gd name="T10" fmla="*/ 59 w 104"/>
                <a:gd name="T11" fmla="*/ 3 h 64"/>
                <a:gd name="T12" fmla="*/ 43 w 104"/>
                <a:gd name="T13" fmla="*/ 2 h 64"/>
                <a:gd name="T14" fmla="*/ 27 w 104"/>
                <a:gd name="T15" fmla="*/ 12 h 64"/>
                <a:gd name="T16" fmla="*/ 14 w 104"/>
                <a:gd name="T17" fmla="*/ 29 h 64"/>
                <a:gd name="T18" fmla="*/ 2 w 104"/>
                <a:gd name="T19" fmla="*/ 15 h 64"/>
                <a:gd name="T20" fmla="*/ 0 w 104"/>
                <a:gd name="T21" fmla="*/ 16 h 64"/>
                <a:gd name="T22" fmla="*/ 5 w 104"/>
                <a:gd name="T23" fmla="*/ 23 h 64"/>
                <a:gd name="T24" fmla="*/ 14 w 104"/>
                <a:gd name="T25" fmla="*/ 30 h 64"/>
                <a:gd name="T26" fmla="*/ 13 w 104"/>
                <a:gd name="T27" fmla="*/ 35 h 64"/>
                <a:gd name="T28" fmla="*/ 23 w 104"/>
                <a:gd name="T29" fmla="*/ 56 h 64"/>
                <a:gd name="T30" fmla="*/ 46 w 104"/>
                <a:gd name="T3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64">
                  <a:moveTo>
                    <a:pt x="46" y="64"/>
                  </a:moveTo>
                  <a:cubicBezTo>
                    <a:pt x="60" y="64"/>
                    <a:pt x="70" y="58"/>
                    <a:pt x="78" y="49"/>
                  </a:cubicBezTo>
                  <a:cubicBezTo>
                    <a:pt x="83" y="43"/>
                    <a:pt x="89" y="32"/>
                    <a:pt x="97" y="29"/>
                  </a:cubicBezTo>
                  <a:cubicBezTo>
                    <a:pt x="99" y="27"/>
                    <a:pt x="101" y="25"/>
                    <a:pt x="104" y="24"/>
                  </a:cubicBezTo>
                  <a:cubicBezTo>
                    <a:pt x="96" y="25"/>
                    <a:pt x="83" y="15"/>
                    <a:pt x="76" y="12"/>
                  </a:cubicBezTo>
                  <a:cubicBezTo>
                    <a:pt x="71" y="8"/>
                    <a:pt x="65" y="5"/>
                    <a:pt x="59" y="3"/>
                  </a:cubicBezTo>
                  <a:cubicBezTo>
                    <a:pt x="54" y="1"/>
                    <a:pt x="49" y="0"/>
                    <a:pt x="43" y="2"/>
                  </a:cubicBezTo>
                  <a:cubicBezTo>
                    <a:pt x="37" y="4"/>
                    <a:pt x="32" y="7"/>
                    <a:pt x="27" y="12"/>
                  </a:cubicBezTo>
                  <a:cubicBezTo>
                    <a:pt x="22" y="16"/>
                    <a:pt x="17" y="21"/>
                    <a:pt x="14" y="29"/>
                  </a:cubicBezTo>
                  <a:cubicBezTo>
                    <a:pt x="9" y="26"/>
                    <a:pt x="4" y="21"/>
                    <a:pt x="2" y="15"/>
                  </a:cubicBezTo>
                  <a:cubicBezTo>
                    <a:pt x="1" y="16"/>
                    <a:pt x="0" y="16"/>
                    <a:pt x="0" y="16"/>
                  </a:cubicBezTo>
                  <a:cubicBezTo>
                    <a:pt x="1" y="18"/>
                    <a:pt x="2" y="21"/>
                    <a:pt x="5" y="23"/>
                  </a:cubicBezTo>
                  <a:cubicBezTo>
                    <a:pt x="7" y="26"/>
                    <a:pt x="10" y="28"/>
                    <a:pt x="14" y="30"/>
                  </a:cubicBezTo>
                  <a:cubicBezTo>
                    <a:pt x="13" y="32"/>
                    <a:pt x="13" y="33"/>
                    <a:pt x="13" y="35"/>
                  </a:cubicBezTo>
                  <a:cubicBezTo>
                    <a:pt x="12" y="43"/>
                    <a:pt x="17" y="50"/>
                    <a:pt x="23" y="56"/>
                  </a:cubicBezTo>
                  <a:cubicBezTo>
                    <a:pt x="30" y="61"/>
                    <a:pt x="38" y="64"/>
                    <a:pt x="46" y="6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2411"/>
            <p:cNvSpPr>
              <a:spLocks/>
            </p:cNvSpPr>
            <p:nvPr/>
          </p:nvSpPr>
          <p:spPr bwMode="auto">
            <a:xfrm>
              <a:off x="10909295" y="2197109"/>
              <a:ext cx="171451" cy="123826"/>
            </a:xfrm>
            <a:custGeom>
              <a:avLst/>
              <a:gdLst>
                <a:gd name="T0" fmla="*/ 30 w 46"/>
                <a:gd name="T1" fmla="*/ 31 h 33"/>
                <a:gd name="T2" fmla="*/ 40 w 46"/>
                <a:gd name="T3" fmla="*/ 18 h 33"/>
                <a:gd name="T4" fmla="*/ 44 w 46"/>
                <a:gd name="T5" fmla="*/ 4 h 33"/>
                <a:gd name="T6" fmla="*/ 46 w 46"/>
                <a:gd name="T7" fmla="*/ 1 h 33"/>
                <a:gd name="T8" fmla="*/ 32 w 46"/>
                <a:gd name="T9" fmla="*/ 1 h 33"/>
                <a:gd name="T10" fmla="*/ 16 w 46"/>
                <a:gd name="T11" fmla="*/ 4 h 33"/>
                <a:gd name="T12" fmla="*/ 11 w 46"/>
                <a:gd name="T13" fmla="*/ 11 h 33"/>
                <a:gd name="T14" fmla="*/ 8 w 46"/>
                <a:gd name="T15" fmla="*/ 22 h 33"/>
                <a:gd name="T16" fmla="*/ 1 w 46"/>
                <a:gd name="T17" fmla="*/ 17 h 33"/>
                <a:gd name="T18" fmla="*/ 0 w 46"/>
                <a:gd name="T19" fmla="*/ 18 h 33"/>
                <a:gd name="T20" fmla="*/ 3 w 46"/>
                <a:gd name="T21" fmla="*/ 21 h 33"/>
                <a:gd name="T22" fmla="*/ 8 w 46"/>
                <a:gd name="T23" fmla="*/ 22 h 33"/>
                <a:gd name="T24" fmla="*/ 9 w 46"/>
                <a:gd name="T25" fmla="*/ 25 h 33"/>
                <a:gd name="T26" fmla="*/ 18 w 46"/>
                <a:gd name="T27" fmla="*/ 32 h 33"/>
                <a:gd name="T28" fmla="*/ 30 w 46"/>
                <a:gd name="T2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33">
                  <a:moveTo>
                    <a:pt x="30" y="31"/>
                  </a:moveTo>
                  <a:cubicBezTo>
                    <a:pt x="36" y="28"/>
                    <a:pt x="39" y="23"/>
                    <a:pt x="40" y="18"/>
                  </a:cubicBezTo>
                  <a:cubicBezTo>
                    <a:pt x="42" y="14"/>
                    <a:pt x="42" y="8"/>
                    <a:pt x="44" y="4"/>
                  </a:cubicBezTo>
                  <a:cubicBezTo>
                    <a:pt x="45" y="3"/>
                    <a:pt x="45" y="2"/>
                    <a:pt x="46" y="1"/>
                  </a:cubicBezTo>
                  <a:cubicBezTo>
                    <a:pt x="43" y="3"/>
                    <a:pt x="36" y="2"/>
                    <a:pt x="32" y="1"/>
                  </a:cubicBezTo>
                  <a:cubicBezTo>
                    <a:pt x="26" y="1"/>
                    <a:pt x="20" y="0"/>
                    <a:pt x="16" y="4"/>
                  </a:cubicBezTo>
                  <a:cubicBezTo>
                    <a:pt x="13" y="6"/>
                    <a:pt x="12" y="9"/>
                    <a:pt x="11" y="11"/>
                  </a:cubicBezTo>
                  <a:cubicBezTo>
                    <a:pt x="10" y="14"/>
                    <a:pt x="8" y="18"/>
                    <a:pt x="8" y="22"/>
                  </a:cubicBezTo>
                  <a:cubicBezTo>
                    <a:pt x="5" y="21"/>
                    <a:pt x="2" y="20"/>
                    <a:pt x="1" y="17"/>
                  </a:cubicBezTo>
                  <a:cubicBezTo>
                    <a:pt x="0" y="18"/>
                    <a:pt x="0" y="18"/>
                    <a:pt x="0" y="18"/>
                  </a:cubicBezTo>
                  <a:cubicBezTo>
                    <a:pt x="0" y="19"/>
                    <a:pt x="2" y="20"/>
                    <a:pt x="3" y="21"/>
                  </a:cubicBezTo>
                  <a:cubicBezTo>
                    <a:pt x="5" y="22"/>
                    <a:pt x="7" y="22"/>
                    <a:pt x="8" y="22"/>
                  </a:cubicBezTo>
                  <a:cubicBezTo>
                    <a:pt x="9" y="23"/>
                    <a:pt x="9" y="24"/>
                    <a:pt x="9" y="25"/>
                  </a:cubicBezTo>
                  <a:cubicBezTo>
                    <a:pt x="10" y="28"/>
                    <a:pt x="14" y="31"/>
                    <a:pt x="18" y="32"/>
                  </a:cubicBezTo>
                  <a:cubicBezTo>
                    <a:pt x="22" y="33"/>
                    <a:pt x="26" y="32"/>
                    <a:pt x="30" y="31"/>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2412"/>
            <p:cNvSpPr>
              <a:spLocks/>
            </p:cNvSpPr>
            <p:nvPr/>
          </p:nvSpPr>
          <p:spPr bwMode="auto">
            <a:xfrm>
              <a:off x="10937870" y="2032008"/>
              <a:ext cx="120651" cy="142876"/>
            </a:xfrm>
            <a:custGeom>
              <a:avLst/>
              <a:gdLst>
                <a:gd name="T0" fmla="*/ 26 w 32"/>
                <a:gd name="T1" fmla="*/ 32 h 38"/>
                <a:gd name="T2" fmla="*/ 32 w 32"/>
                <a:gd name="T3" fmla="*/ 17 h 38"/>
                <a:gd name="T4" fmla="*/ 32 w 32"/>
                <a:gd name="T5" fmla="*/ 4 h 38"/>
                <a:gd name="T6" fmla="*/ 31 w 32"/>
                <a:gd name="T7" fmla="*/ 0 h 38"/>
                <a:gd name="T8" fmla="*/ 27 w 32"/>
                <a:gd name="T9" fmla="*/ 3 h 38"/>
                <a:gd name="T10" fmla="*/ 20 w 32"/>
                <a:gd name="T11" fmla="*/ 4 h 38"/>
                <a:gd name="T12" fmla="*/ 3 w 32"/>
                <a:gd name="T13" fmla="*/ 14 h 38"/>
                <a:gd name="T14" fmla="*/ 1 w 32"/>
                <a:gd name="T15" fmla="*/ 25 h 38"/>
                <a:gd name="T16" fmla="*/ 7 w 32"/>
                <a:gd name="T17" fmla="*/ 33 h 38"/>
                <a:gd name="T18" fmla="*/ 3 w 32"/>
                <a:gd name="T19" fmla="*/ 38 h 38"/>
                <a:gd name="T20" fmla="*/ 4 w 32"/>
                <a:gd name="T21" fmla="*/ 38 h 38"/>
                <a:gd name="T22" fmla="*/ 8 w 32"/>
                <a:gd name="T23" fmla="*/ 33 h 38"/>
                <a:gd name="T24" fmla="*/ 10 w 32"/>
                <a:gd name="T25" fmla="*/ 35 h 38"/>
                <a:gd name="T26" fmla="*/ 26 w 32"/>
                <a:gd name="T27"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8">
                  <a:moveTo>
                    <a:pt x="26" y="32"/>
                  </a:moveTo>
                  <a:cubicBezTo>
                    <a:pt x="30" y="28"/>
                    <a:pt x="32" y="23"/>
                    <a:pt x="32" y="17"/>
                  </a:cubicBezTo>
                  <a:cubicBezTo>
                    <a:pt x="32" y="13"/>
                    <a:pt x="31" y="7"/>
                    <a:pt x="32" y="4"/>
                  </a:cubicBezTo>
                  <a:cubicBezTo>
                    <a:pt x="32" y="2"/>
                    <a:pt x="32" y="1"/>
                    <a:pt x="31" y="0"/>
                  </a:cubicBezTo>
                  <a:cubicBezTo>
                    <a:pt x="31" y="1"/>
                    <a:pt x="29" y="2"/>
                    <a:pt x="27" y="3"/>
                  </a:cubicBezTo>
                  <a:cubicBezTo>
                    <a:pt x="24" y="3"/>
                    <a:pt x="22" y="4"/>
                    <a:pt x="20" y="4"/>
                  </a:cubicBezTo>
                  <a:cubicBezTo>
                    <a:pt x="14" y="5"/>
                    <a:pt x="7" y="7"/>
                    <a:pt x="3" y="14"/>
                  </a:cubicBezTo>
                  <a:cubicBezTo>
                    <a:pt x="1" y="17"/>
                    <a:pt x="0" y="21"/>
                    <a:pt x="1" y="25"/>
                  </a:cubicBezTo>
                  <a:cubicBezTo>
                    <a:pt x="2" y="28"/>
                    <a:pt x="4" y="31"/>
                    <a:pt x="7" y="33"/>
                  </a:cubicBezTo>
                  <a:cubicBezTo>
                    <a:pt x="6" y="35"/>
                    <a:pt x="5" y="36"/>
                    <a:pt x="3" y="38"/>
                  </a:cubicBezTo>
                  <a:cubicBezTo>
                    <a:pt x="4" y="38"/>
                    <a:pt x="4" y="38"/>
                    <a:pt x="4" y="38"/>
                  </a:cubicBezTo>
                  <a:cubicBezTo>
                    <a:pt x="5" y="37"/>
                    <a:pt x="6" y="35"/>
                    <a:pt x="8" y="33"/>
                  </a:cubicBezTo>
                  <a:cubicBezTo>
                    <a:pt x="9" y="34"/>
                    <a:pt x="9" y="34"/>
                    <a:pt x="10" y="35"/>
                  </a:cubicBezTo>
                  <a:cubicBezTo>
                    <a:pt x="16" y="38"/>
                    <a:pt x="22" y="37"/>
                    <a:pt x="26" y="3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2413"/>
            <p:cNvSpPr>
              <a:spLocks/>
            </p:cNvSpPr>
            <p:nvPr/>
          </p:nvSpPr>
          <p:spPr bwMode="auto">
            <a:xfrm>
              <a:off x="10536230" y="1554167"/>
              <a:ext cx="271464" cy="323852"/>
            </a:xfrm>
            <a:custGeom>
              <a:avLst/>
              <a:gdLst>
                <a:gd name="T0" fmla="*/ 57 w 72"/>
                <a:gd name="T1" fmla="*/ 71 h 86"/>
                <a:gd name="T2" fmla="*/ 60 w 72"/>
                <a:gd name="T3" fmla="*/ 67 h 86"/>
                <a:gd name="T4" fmla="*/ 62 w 72"/>
                <a:gd name="T5" fmla="*/ 65 h 86"/>
                <a:gd name="T6" fmla="*/ 63 w 72"/>
                <a:gd name="T7" fmla="*/ 63 h 86"/>
                <a:gd name="T8" fmla="*/ 66 w 72"/>
                <a:gd name="T9" fmla="*/ 54 h 86"/>
                <a:gd name="T10" fmla="*/ 66 w 72"/>
                <a:gd name="T11" fmla="*/ 37 h 86"/>
                <a:gd name="T12" fmla="*/ 64 w 72"/>
                <a:gd name="T13" fmla="*/ 23 h 86"/>
                <a:gd name="T14" fmla="*/ 67 w 72"/>
                <a:gd name="T15" fmla="*/ 9 h 86"/>
                <a:gd name="T16" fmla="*/ 72 w 72"/>
                <a:gd name="T17" fmla="*/ 0 h 86"/>
                <a:gd name="T18" fmla="*/ 64 w 72"/>
                <a:gd name="T19" fmla="*/ 4 h 86"/>
                <a:gd name="T20" fmla="*/ 54 w 72"/>
                <a:gd name="T21" fmla="*/ 7 h 86"/>
                <a:gd name="T22" fmla="*/ 38 w 72"/>
                <a:gd name="T23" fmla="*/ 13 h 86"/>
                <a:gd name="T24" fmla="*/ 20 w 72"/>
                <a:gd name="T25" fmla="*/ 20 h 86"/>
                <a:gd name="T26" fmla="*/ 12 w 72"/>
                <a:gd name="T27" fmla="*/ 26 h 86"/>
                <a:gd name="T28" fmla="*/ 5 w 72"/>
                <a:gd name="T29" fmla="*/ 35 h 86"/>
                <a:gd name="T30" fmla="*/ 2 w 72"/>
                <a:gd name="T31" fmla="*/ 60 h 86"/>
                <a:gd name="T32" fmla="*/ 18 w 72"/>
                <a:gd name="T33" fmla="*/ 75 h 86"/>
                <a:gd name="T34" fmla="*/ 15 w 72"/>
                <a:gd name="T35" fmla="*/ 80 h 86"/>
                <a:gd name="T36" fmla="*/ 13 w 72"/>
                <a:gd name="T37" fmla="*/ 85 h 86"/>
                <a:gd name="T38" fmla="*/ 15 w 72"/>
                <a:gd name="T39" fmla="*/ 86 h 86"/>
                <a:gd name="T40" fmla="*/ 16 w 72"/>
                <a:gd name="T41" fmla="*/ 82 h 86"/>
                <a:gd name="T42" fmla="*/ 17 w 72"/>
                <a:gd name="T43" fmla="*/ 79 h 86"/>
                <a:gd name="T44" fmla="*/ 19 w 72"/>
                <a:gd name="T45" fmla="*/ 75 h 86"/>
                <a:gd name="T46" fmla="*/ 24 w 72"/>
                <a:gd name="T47" fmla="*/ 78 h 86"/>
                <a:gd name="T48" fmla="*/ 41 w 72"/>
                <a:gd name="T49" fmla="*/ 81 h 86"/>
                <a:gd name="T50" fmla="*/ 57 w 72"/>
                <a:gd name="T51" fmla="*/ 7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86">
                  <a:moveTo>
                    <a:pt x="57" y="71"/>
                  </a:moveTo>
                  <a:cubicBezTo>
                    <a:pt x="58" y="70"/>
                    <a:pt x="59" y="69"/>
                    <a:pt x="60" y="67"/>
                  </a:cubicBezTo>
                  <a:cubicBezTo>
                    <a:pt x="61" y="67"/>
                    <a:pt x="61" y="66"/>
                    <a:pt x="62" y="65"/>
                  </a:cubicBezTo>
                  <a:cubicBezTo>
                    <a:pt x="62" y="64"/>
                    <a:pt x="63" y="63"/>
                    <a:pt x="63" y="63"/>
                  </a:cubicBezTo>
                  <a:cubicBezTo>
                    <a:pt x="65" y="60"/>
                    <a:pt x="66" y="57"/>
                    <a:pt x="66" y="54"/>
                  </a:cubicBezTo>
                  <a:cubicBezTo>
                    <a:pt x="67" y="48"/>
                    <a:pt x="67" y="43"/>
                    <a:pt x="66" y="37"/>
                  </a:cubicBezTo>
                  <a:cubicBezTo>
                    <a:pt x="65" y="33"/>
                    <a:pt x="64" y="28"/>
                    <a:pt x="64" y="23"/>
                  </a:cubicBezTo>
                  <a:cubicBezTo>
                    <a:pt x="63" y="18"/>
                    <a:pt x="64" y="13"/>
                    <a:pt x="67" y="9"/>
                  </a:cubicBezTo>
                  <a:cubicBezTo>
                    <a:pt x="68" y="6"/>
                    <a:pt x="70" y="3"/>
                    <a:pt x="72" y="0"/>
                  </a:cubicBezTo>
                  <a:cubicBezTo>
                    <a:pt x="70" y="2"/>
                    <a:pt x="67" y="3"/>
                    <a:pt x="64" y="4"/>
                  </a:cubicBezTo>
                  <a:cubicBezTo>
                    <a:pt x="61" y="5"/>
                    <a:pt x="57" y="6"/>
                    <a:pt x="54" y="7"/>
                  </a:cubicBezTo>
                  <a:cubicBezTo>
                    <a:pt x="48" y="9"/>
                    <a:pt x="41" y="11"/>
                    <a:pt x="38" y="13"/>
                  </a:cubicBezTo>
                  <a:cubicBezTo>
                    <a:pt x="30" y="15"/>
                    <a:pt x="24" y="18"/>
                    <a:pt x="20" y="20"/>
                  </a:cubicBezTo>
                  <a:cubicBezTo>
                    <a:pt x="18" y="21"/>
                    <a:pt x="15" y="23"/>
                    <a:pt x="12" y="26"/>
                  </a:cubicBezTo>
                  <a:cubicBezTo>
                    <a:pt x="10" y="28"/>
                    <a:pt x="7" y="31"/>
                    <a:pt x="5" y="35"/>
                  </a:cubicBezTo>
                  <a:cubicBezTo>
                    <a:pt x="1" y="44"/>
                    <a:pt x="0" y="53"/>
                    <a:pt x="2" y="60"/>
                  </a:cubicBezTo>
                  <a:cubicBezTo>
                    <a:pt x="5" y="67"/>
                    <a:pt x="11" y="71"/>
                    <a:pt x="18" y="75"/>
                  </a:cubicBezTo>
                  <a:cubicBezTo>
                    <a:pt x="17" y="77"/>
                    <a:pt x="16" y="79"/>
                    <a:pt x="15" y="80"/>
                  </a:cubicBezTo>
                  <a:cubicBezTo>
                    <a:pt x="14" y="82"/>
                    <a:pt x="13" y="83"/>
                    <a:pt x="13" y="85"/>
                  </a:cubicBezTo>
                  <a:cubicBezTo>
                    <a:pt x="15" y="86"/>
                    <a:pt x="15" y="86"/>
                    <a:pt x="15" y="86"/>
                  </a:cubicBezTo>
                  <a:cubicBezTo>
                    <a:pt x="15" y="85"/>
                    <a:pt x="16" y="83"/>
                    <a:pt x="16" y="82"/>
                  </a:cubicBezTo>
                  <a:cubicBezTo>
                    <a:pt x="17" y="79"/>
                    <a:pt x="17" y="79"/>
                    <a:pt x="17" y="79"/>
                  </a:cubicBezTo>
                  <a:cubicBezTo>
                    <a:pt x="19" y="75"/>
                    <a:pt x="19" y="75"/>
                    <a:pt x="19" y="75"/>
                  </a:cubicBezTo>
                  <a:cubicBezTo>
                    <a:pt x="21" y="76"/>
                    <a:pt x="22" y="77"/>
                    <a:pt x="24" y="78"/>
                  </a:cubicBezTo>
                  <a:cubicBezTo>
                    <a:pt x="30" y="81"/>
                    <a:pt x="36" y="82"/>
                    <a:pt x="41" y="81"/>
                  </a:cubicBezTo>
                  <a:cubicBezTo>
                    <a:pt x="47" y="80"/>
                    <a:pt x="52" y="77"/>
                    <a:pt x="57" y="7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2414"/>
            <p:cNvSpPr>
              <a:spLocks/>
            </p:cNvSpPr>
            <p:nvPr/>
          </p:nvSpPr>
          <p:spPr bwMode="auto">
            <a:xfrm>
              <a:off x="10687043" y="1730381"/>
              <a:ext cx="180976" cy="161926"/>
            </a:xfrm>
            <a:custGeom>
              <a:avLst/>
              <a:gdLst>
                <a:gd name="T0" fmla="*/ 33 w 48"/>
                <a:gd name="T1" fmla="*/ 38 h 43"/>
                <a:gd name="T2" fmla="*/ 42 w 48"/>
                <a:gd name="T3" fmla="*/ 21 h 43"/>
                <a:gd name="T4" fmla="*/ 46 w 48"/>
                <a:gd name="T5" fmla="*/ 5 h 43"/>
                <a:gd name="T6" fmla="*/ 48 w 48"/>
                <a:gd name="T7" fmla="*/ 0 h 43"/>
                <a:gd name="T8" fmla="*/ 40 w 48"/>
                <a:gd name="T9" fmla="*/ 2 h 43"/>
                <a:gd name="T10" fmla="*/ 30 w 48"/>
                <a:gd name="T11" fmla="*/ 2 h 43"/>
                <a:gd name="T12" fmla="*/ 8 w 48"/>
                <a:gd name="T13" fmla="*/ 10 h 43"/>
                <a:gd name="T14" fmla="*/ 4 w 48"/>
                <a:gd name="T15" fmla="*/ 23 h 43"/>
                <a:gd name="T16" fmla="*/ 8 w 48"/>
                <a:gd name="T17" fmla="*/ 35 h 43"/>
                <a:gd name="T18" fmla="*/ 0 w 48"/>
                <a:gd name="T19" fmla="*/ 38 h 43"/>
                <a:gd name="T20" fmla="*/ 0 w 48"/>
                <a:gd name="T21" fmla="*/ 39 h 43"/>
                <a:gd name="T22" fmla="*/ 9 w 48"/>
                <a:gd name="T23" fmla="*/ 35 h 43"/>
                <a:gd name="T24" fmla="*/ 11 w 48"/>
                <a:gd name="T25" fmla="*/ 37 h 43"/>
                <a:gd name="T26" fmla="*/ 33 w 48"/>
                <a:gd name="T2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33" y="38"/>
                  </a:moveTo>
                  <a:cubicBezTo>
                    <a:pt x="38" y="33"/>
                    <a:pt x="41" y="27"/>
                    <a:pt x="42" y="21"/>
                  </a:cubicBezTo>
                  <a:cubicBezTo>
                    <a:pt x="43" y="16"/>
                    <a:pt x="43" y="9"/>
                    <a:pt x="46" y="5"/>
                  </a:cubicBezTo>
                  <a:cubicBezTo>
                    <a:pt x="47" y="3"/>
                    <a:pt x="47" y="2"/>
                    <a:pt x="48" y="0"/>
                  </a:cubicBezTo>
                  <a:cubicBezTo>
                    <a:pt x="47" y="2"/>
                    <a:pt x="43" y="2"/>
                    <a:pt x="40" y="2"/>
                  </a:cubicBezTo>
                  <a:cubicBezTo>
                    <a:pt x="36" y="2"/>
                    <a:pt x="33" y="2"/>
                    <a:pt x="30" y="2"/>
                  </a:cubicBezTo>
                  <a:cubicBezTo>
                    <a:pt x="22" y="2"/>
                    <a:pt x="13" y="4"/>
                    <a:pt x="8" y="10"/>
                  </a:cubicBezTo>
                  <a:cubicBezTo>
                    <a:pt x="5" y="14"/>
                    <a:pt x="4" y="19"/>
                    <a:pt x="4" y="23"/>
                  </a:cubicBezTo>
                  <a:cubicBezTo>
                    <a:pt x="4" y="27"/>
                    <a:pt x="5" y="31"/>
                    <a:pt x="8" y="35"/>
                  </a:cubicBezTo>
                  <a:cubicBezTo>
                    <a:pt x="6" y="36"/>
                    <a:pt x="3" y="37"/>
                    <a:pt x="0" y="38"/>
                  </a:cubicBezTo>
                  <a:cubicBezTo>
                    <a:pt x="0" y="39"/>
                    <a:pt x="0" y="39"/>
                    <a:pt x="0" y="39"/>
                  </a:cubicBezTo>
                  <a:cubicBezTo>
                    <a:pt x="2" y="39"/>
                    <a:pt x="6" y="37"/>
                    <a:pt x="9" y="35"/>
                  </a:cubicBezTo>
                  <a:cubicBezTo>
                    <a:pt x="9" y="36"/>
                    <a:pt x="10" y="37"/>
                    <a:pt x="11" y="37"/>
                  </a:cubicBezTo>
                  <a:cubicBezTo>
                    <a:pt x="17" y="43"/>
                    <a:pt x="27" y="42"/>
                    <a:pt x="33" y="38"/>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2415"/>
            <p:cNvSpPr>
              <a:spLocks/>
            </p:cNvSpPr>
            <p:nvPr/>
          </p:nvSpPr>
          <p:spPr bwMode="auto">
            <a:xfrm>
              <a:off x="10612430" y="1847857"/>
              <a:ext cx="142876" cy="88901"/>
            </a:xfrm>
            <a:custGeom>
              <a:avLst/>
              <a:gdLst>
                <a:gd name="T0" fmla="*/ 16 w 38"/>
                <a:gd name="T1" fmla="*/ 23 h 24"/>
                <a:gd name="T2" fmla="*/ 28 w 38"/>
                <a:gd name="T3" fmla="*/ 19 h 24"/>
                <a:gd name="T4" fmla="*/ 35 w 38"/>
                <a:gd name="T5" fmla="*/ 12 h 24"/>
                <a:gd name="T6" fmla="*/ 38 w 38"/>
                <a:gd name="T7" fmla="*/ 10 h 24"/>
                <a:gd name="T8" fmla="*/ 29 w 38"/>
                <a:gd name="T9" fmla="*/ 5 h 24"/>
                <a:gd name="T10" fmla="*/ 16 w 38"/>
                <a:gd name="T11" fmla="*/ 1 h 24"/>
                <a:gd name="T12" fmla="*/ 9 w 38"/>
                <a:gd name="T13" fmla="*/ 4 h 24"/>
                <a:gd name="T14" fmla="*/ 6 w 38"/>
                <a:gd name="T15" fmla="*/ 11 h 24"/>
                <a:gd name="T16" fmla="*/ 1 w 38"/>
                <a:gd name="T17" fmla="*/ 8 h 24"/>
                <a:gd name="T18" fmla="*/ 0 w 38"/>
                <a:gd name="T19" fmla="*/ 8 h 24"/>
                <a:gd name="T20" fmla="*/ 6 w 38"/>
                <a:gd name="T21" fmla="*/ 12 h 24"/>
                <a:gd name="T22" fmla="*/ 6 w 38"/>
                <a:gd name="T23" fmla="*/ 14 h 24"/>
                <a:gd name="T24" fmla="*/ 9 w 38"/>
                <a:gd name="T25" fmla="*/ 20 h 24"/>
                <a:gd name="T26" fmla="*/ 16 w 38"/>
                <a:gd name="T2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24">
                  <a:moveTo>
                    <a:pt x="16" y="23"/>
                  </a:moveTo>
                  <a:cubicBezTo>
                    <a:pt x="21" y="24"/>
                    <a:pt x="25" y="22"/>
                    <a:pt x="28" y="19"/>
                  </a:cubicBezTo>
                  <a:cubicBezTo>
                    <a:pt x="30" y="17"/>
                    <a:pt x="32" y="13"/>
                    <a:pt x="35" y="12"/>
                  </a:cubicBezTo>
                  <a:cubicBezTo>
                    <a:pt x="36" y="12"/>
                    <a:pt x="37" y="11"/>
                    <a:pt x="38" y="10"/>
                  </a:cubicBezTo>
                  <a:cubicBezTo>
                    <a:pt x="35" y="11"/>
                    <a:pt x="31" y="7"/>
                    <a:pt x="29" y="5"/>
                  </a:cubicBezTo>
                  <a:cubicBezTo>
                    <a:pt x="25" y="2"/>
                    <a:pt x="20" y="0"/>
                    <a:pt x="16" y="1"/>
                  </a:cubicBezTo>
                  <a:cubicBezTo>
                    <a:pt x="13" y="1"/>
                    <a:pt x="11" y="3"/>
                    <a:pt x="9" y="4"/>
                  </a:cubicBezTo>
                  <a:cubicBezTo>
                    <a:pt x="8" y="6"/>
                    <a:pt x="6" y="8"/>
                    <a:pt x="6" y="11"/>
                  </a:cubicBezTo>
                  <a:cubicBezTo>
                    <a:pt x="4" y="11"/>
                    <a:pt x="2" y="9"/>
                    <a:pt x="1" y="8"/>
                  </a:cubicBezTo>
                  <a:cubicBezTo>
                    <a:pt x="0" y="8"/>
                    <a:pt x="0" y="8"/>
                    <a:pt x="0" y="8"/>
                  </a:cubicBezTo>
                  <a:cubicBezTo>
                    <a:pt x="1" y="9"/>
                    <a:pt x="3" y="11"/>
                    <a:pt x="6" y="12"/>
                  </a:cubicBezTo>
                  <a:cubicBezTo>
                    <a:pt x="6" y="12"/>
                    <a:pt x="6" y="13"/>
                    <a:pt x="6" y="14"/>
                  </a:cubicBezTo>
                  <a:cubicBezTo>
                    <a:pt x="6" y="16"/>
                    <a:pt x="7" y="19"/>
                    <a:pt x="9" y="20"/>
                  </a:cubicBezTo>
                  <a:cubicBezTo>
                    <a:pt x="11" y="22"/>
                    <a:pt x="14" y="23"/>
                    <a:pt x="16" y="2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2416"/>
            <p:cNvSpPr>
              <a:spLocks/>
            </p:cNvSpPr>
            <p:nvPr/>
          </p:nvSpPr>
          <p:spPr bwMode="auto">
            <a:xfrm>
              <a:off x="10525117" y="1752606"/>
              <a:ext cx="90488" cy="131763"/>
            </a:xfrm>
            <a:custGeom>
              <a:avLst/>
              <a:gdLst>
                <a:gd name="T0" fmla="*/ 23 w 24"/>
                <a:gd name="T1" fmla="*/ 24 h 35"/>
                <a:gd name="T2" fmla="*/ 22 w 24"/>
                <a:gd name="T3" fmla="*/ 12 h 35"/>
                <a:gd name="T4" fmla="*/ 19 w 24"/>
                <a:gd name="T5" fmla="*/ 3 h 35"/>
                <a:gd name="T6" fmla="*/ 17 w 24"/>
                <a:gd name="T7" fmla="*/ 0 h 35"/>
                <a:gd name="T8" fmla="*/ 10 w 24"/>
                <a:gd name="T9" fmla="*/ 6 h 35"/>
                <a:gd name="T10" fmla="*/ 4 w 24"/>
                <a:gd name="T11" fmla="*/ 11 h 35"/>
                <a:gd name="T12" fmla="*/ 1 w 24"/>
                <a:gd name="T13" fmla="*/ 19 h 35"/>
                <a:gd name="T14" fmla="*/ 3 w 24"/>
                <a:gd name="T15" fmla="*/ 28 h 35"/>
                <a:gd name="T16" fmla="*/ 11 w 24"/>
                <a:gd name="T17" fmla="*/ 30 h 35"/>
                <a:gd name="T18" fmla="*/ 10 w 24"/>
                <a:gd name="T19" fmla="*/ 35 h 35"/>
                <a:gd name="T20" fmla="*/ 11 w 24"/>
                <a:gd name="T21" fmla="*/ 35 h 35"/>
                <a:gd name="T22" fmla="*/ 11 w 24"/>
                <a:gd name="T23" fmla="*/ 30 h 35"/>
                <a:gd name="T24" fmla="*/ 13 w 24"/>
                <a:gd name="T25" fmla="*/ 30 h 35"/>
                <a:gd name="T26" fmla="*/ 23 w 24"/>
                <a:gd name="T27"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5">
                  <a:moveTo>
                    <a:pt x="23" y="24"/>
                  </a:moveTo>
                  <a:cubicBezTo>
                    <a:pt x="24" y="21"/>
                    <a:pt x="24" y="16"/>
                    <a:pt x="22" y="12"/>
                  </a:cubicBezTo>
                  <a:cubicBezTo>
                    <a:pt x="21" y="9"/>
                    <a:pt x="19" y="6"/>
                    <a:pt x="19" y="3"/>
                  </a:cubicBezTo>
                  <a:cubicBezTo>
                    <a:pt x="18" y="2"/>
                    <a:pt x="18" y="1"/>
                    <a:pt x="17" y="0"/>
                  </a:cubicBezTo>
                  <a:cubicBezTo>
                    <a:pt x="18" y="2"/>
                    <a:pt x="12" y="5"/>
                    <a:pt x="10" y="6"/>
                  </a:cubicBezTo>
                  <a:cubicBezTo>
                    <a:pt x="8" y="7"/>
                    <a:pt x="6" y="9"/>
                    <a:pt x="4" y="11"/>
                  </a:cubicBezTo>
                  <a:cubicBezTo>
                    <a:pt x="2" y="13"/>
                    <a:pt x="1" y="16"/>
                    <a:pt x="1" y="19"/>
                  </a:cubicBezTo>
                  <a:cubicBezTo>
                    <a:pt x="0" y="23"/>
                    <a:pt x="1" y="26"/>
                    <a:pt x="3" y="28"/>
                  </a:cubicBezTo>
                  <a:cubicBezTo>
                    <a:pt x="5" y="30"/>
                    <a:pt x="8" y="30"/>
                    <a:pt x="11" y="30"/>
                  </a:cubicBezTo>
                  <a:cubicBezTo>
                    <a:pt x="11" y="32"/>
                    <a:pt x="10" y="33"/>
                    <a:pt x="10" y="35"/>
                  </a:cubicBezTo>
                  <a:cubicBezTo>
                    <a:pt x="11" y="35"/>
                    <a:pt x="11" y="35"/>
                    <a:pt x="11" y="35"/>
                  </a:cubicBezTo>
                  <a:cubicBezTo>
                    <a:pt x="11" y="34"/>
                    <a:pt x="11" y="32"/>
                    <a:pt x="11" y="30"/>
                  </a:cubicBezTo>
                  <a:cubicBezTo>
                    <a:pt x="12" y="30"/>
                    <a:pt x="12" y="30"/>
                    <a:pt x="13" y="30"/>
                  </a:cubicBezTo>
                  <a:cubicBezTo>
                    <a:pt x="18" y="30"/>
                    <a:pt x="21" y="28"/>
                    <a:pt x="23" y="24"/>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2417"/>
            <p:cNvSpPr>
              <a:spLocks/>
            </p:cNvSpPr>
            <p:nvPr/>
          </p:nvSpPr>
          <p:spPr bwMode="auto">
            <a:xfrm>
              <a:off x="10450504" y="1779594"/>
              <a:ext cx="74613" cy="112713"/>
            </a:xfrm>
            <a:custGeom>
              <a:avLst/>
              <a:gdLst>
                <a:gd name="T0" fmla="*/ 19 w 20"/>
                <a:gd name="T1" fmla="*/ 19 h 30"/>
                <a:gd name="T2" fmla="*/ 18 w 20"/>
                <a:gd name="T3" fmla="*/ 10 h 30"/>
                <a:gd name="T4" fmla="*/ 17 w 20"/>
                <a:gd name="T5" fmla="*/ 6 h 30"/>
                <a:gd name="T6" fmla="*/ 18 w 20"/>
                <a:gd name="T7" fmla="*/ 2 h 30"/>
                <a:gd name="T8" fmla="*/ 20 w 20"/>
                <a:gd name="T9" fmla="*/ 0 h 30"/>
                <a:gd name="T10" fmla="*/ 14 w 20"/>
                <a:gd name="T11" fmla="*/ 2 h 30"/>
                <a:gd name="T12" fmla="*/ 8 w 20"/>
                <a:gd name="T13" fmla="*/ 4 h 30"/>
                <a:gd name="T14" fmla="*/ 1 w 20"/>
                <a:gd name="T15" fmla="*/ 16 h 30"/>
                <a:gd name="T16" fmla="*/ 9 w 20"/>
                <a:gd name="T17" fmla="*/ 25 h 30"/>
                <a:gd name="T18" fmla="*/ 7 w 20"/>
                <a:gd name="T19" fmla="*/ 29 h 30"/>
                <a:gd name="T20" fmla="*/ 8 w 20"/>
                <a:gd name="T21" fmla="*/ 30 h 30"/>
                <a:gd name="T22" fmla="*/ 9 w 20"/>
                <a:gd name="T23" fmla="*/ 25 h 30"/>
                <a:gd name="T24" fmla="*/ 11 w 20"/>
                <a:gd name="T25" fmla="*/ 25 h 30"/>
                <a:gd name="T26" fmla="*/ 19 w 20"/>
                <a:gd name="T27"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30">
                  <a:moveTo>
                    <a:pt x="19" y="19"/>
                  </a:moveTo>
                  <a:cubicBezTo>
                    <a:pt x="19" y="16"/>
                    <a:pt x="19" y="13"/>
                    <a:pt x="18" y="10"/>
                  </a:cubicBezTo>
                  <a:cubicBezTo>
                    <a:pt x="17" y="9"/>
                    <a:pt x="17" y="8"/>
                    <a:pt x="17" y="6"/>
                  </a:cubicBezTo>
                  <a:cubicBezTo>
                    <a:pt x="17" y="5"/>
                    <a:pt x="17" y="3"/>
                    <a:pt x="18" y="2"/>
                  </a:cubicBezTo>
                  <a:cubicBezTo>
                    <a:pt x="18" y="1"/>
                    <a:pt x="19" y="1"/>
                    <a:pt x="20" y="0"/>
                  </a:cubicBezTo>
                  <a:cubicBezTo>
                    <a:pt x="18" y="1"/>
                    <a:pt x="16" y="1"/>
                    <a:pt x="14" y="2"/>
                  </a:cubicBezTo>
                  <a:cubicBezTo>
                    <a:pt x="12" y="2"/>
                    <a:pt x="10" y="3"/>
                    <a:pt x="8" y="4"/>
                  </a:cubicBezTo>
                  <a:cubicBezTo>
                    <a:pt x="4" y="7"/>
                    <a:pt x="0" y="11"/>
                    <a:pt x="1" y="16"/>
                  </a:cubicBezTo>
                  <a:cubicBezTo>
                    <a:pt x="1" y="22"/>
                    <a:pt x="4" y="25"/>
                    <a:pt x="9" y="25"/>
                  </a:cubicBezTo>
                  <a:cubicBezTo>
                    <a:pt x="9" y="27"/>
                    <a:pt x="8" y="28"/>
                    <a:pt x="7" y="29"/>
                  </a:cubicBezTo>
                  <a:cubicBezTo>
                    <a:pt x="8" y="30"/>
                    <a:pt x="8" y="30"/>
                    <a:pt x="8" y="30"/>
                  </a:cubicBezTo>
                  <a:cubicBezTo>
                    <a:pt x="8" y="29"/>
                    <a:pt x="9" y="27"/>
                    <a:pt x="9" y="25"/>
                  </a:cubicBezTo>
                  <a:cubicBezTo>
                    <a:pt x="10" y="25"/>
                    <a:pt x="10" y="25"/>
                    <a:pt x="11" y="25"/>
                  </a:cubicBezTo>
                  <a:cubicBezTo>
                    <a:pt x="15" y="25"/>
                    <a:pt x="18" y="22"/>
                    <a:pt x="19" y="1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2418"/>
            <p:cNvSpPr>
              <a:spLocks/>
            </p:cNvSpPr>
            <p:nvPr/>
          </p:nvSpPr>
          <p:spPr bwMode="auto">
            <a:xfrm>
              <a:off x="10667993" y="1936758"/>
              <a:ext cx="311152" cy="225427"/>
            </a:xfrm>
            <a:custGeom>
              <a:avLst/>
              <a:gdLst>
                <a:gd name="T0" fmla="*/ 21 w 83"/>
                <a:gd name="T1" fmla="*/ 54 h 60"/>
                <a:gd name="T2" fmla="*/ 50 w 83"/>
                <a:gd name="T3" fmla="*/ 58 h 60"/>
                <a:gd name="T4" fmla="*/ 75 w 83"/>
                <a:gd name="T5" fmla="*/ 57 h 60"/>
                <a:gd name="T6" fmla="*/ 83 w 83"/>
                <a:gd name="T7" fmla="*/ 59 h 60"/>
                <a:gd name="T8" fmla="*/ 76 w 83"/>
                <a:gd name="T9" fmla="*/ 47 h 60"/>
                <a:gd name="T10" fmla="*/ 71 w 83"/>
                <a:gd name="T11" fmla="*/ 32 h 60"/>
                <a:gd name="T12" fmla="*/ 61 w 83"/>
                <a:gd name="T13" fmla="*/ 14 h 60"/>
                <a:gd name="T14" fmla="*/ 44 w 83"/>
                <a:gd name="T15" fmla="*/ 2 h 60"/>
                <a:gd name="T16" fmla="*/ 22 w 83"/>
                <a:gd name="T17" fmla="*/ 5 h 60"/>
                <a:gd name="T18" fmla="*/ 11 w 83"/>
                <a:gd name="T19" fmla="*/ 21 h 60"/>
                <a:gd name="T20" fmla="*/ 1 w 83"/>
                <a:gd name="T21" fmla="*/ 16 h 60"/>
                <a:gd name="T22" fmla="*/ 0 w 83"/>
                <a:gd name="T23" fmla="*/ 17 h 60"/>
                <a:gd name="T24" fmla="*/ 11 w 83"/>
                <a:gd name="T25" fmla="*/ 22 h 60"/>
                <a:gd name="T26" fmla="*/ 10 w 83"/>
                <a:gd name="T27" fmla="*/ 26 h 60"/>
                <a:gd name="T28" fmla="*/ 11 w 83"/>
                <a:gd name="T29" fmla="*/ 43 h 60"/>
                <a:gd name="T30" fmla="*/ 21 w 83"/>
                <a:gd name="T31"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60">
                  <a:moveTo>
                    <a:pt x="21" y="54"/>
                  </a:moveTo>
                  <a:cubicBezTo>
                    <a:pt x="30" y="59"/>
                    <a:pt x="40" y="60"/>
                    <a:pt x="50" y="58"/>
                  </a:cubicBezTo>
                  <a:cubicBezTo>
                    <a:pt x="57" y="57"/>
                    <a:pt x="68" y="54"/>
                    <a:pt x="75" y="57"/>
                  </a:cubicBezTo>
                  <a:cubicBezTo>
                    <a:pt x="78" y="58"/>
                    <a:pt x="80" y="58"/>
                    <a:pt x="83" y="59"/>
                  </a:cubicBezTo>
                  <a:cubicBezTo>
                    <a:pt x="80" y="57"/>
                    <a:pt x="78" y="52"/>
                    <a:pt x="76" y="47"/>
                  </a:cubicBezTo>
                  <a:cubicBezTo>
                    <a:pt x="74" y="41"/>
                    <a:pt x="73" y="36"/>
                    <a:pt x="71" y="32"/>
                  </a:cubicBezTo>
                  <a:cubicBezTo>
                    <a:pt x="69" y="26"/>
                    <a:pt x="66" y="19"/>
                    <a:pt x="61" y="14"/>
                  </a:cubicBezTo>
                  <a:cubicBezTo>
                    <a:pt x="57" y="9"/>
                    <a:pt x="51" y="4"/>
                    <a:pt x="44" y="2"/>
                  </a:cubicBezTo>
                  <a:cubicBezTo>
                    <a:pt x="35" y="0"/>
                    <a:pt x="28" y="1"/>
                    <a:pt x="22" y="5"/>
                  </a:cubicBezTo>
                  <a:cubicBezTo>
                    <a:pt x="17" y="8"/>
                    <a:pt x="13" y="14"/>
                    <a:pt x="11" y="21"/>
                  </a:cubicBezTo>
                  <a:cubicBezTo>
                    <a:pt x="7" y="19"/>
                    <a:pt x="4" y="17"/>
                    <a:pt x="1" y="16"/>
                  </a:cubicBezTo>
                  <a:cubicBezTo>
                    <a:pt x="0" y="17"/>
                    <a:pt x="0" y="17"/>
                    <a:pt x="0" y="17"/>
                  </a:cubicBezTo>
                  <a:cubicBezTo>
                    <a:pt x="2" y="19"/>
                    <a:pt x="6" y="20"/>
                    <a:pt x="11" y="22"/>
                  </a:cubicBezTo>
                  <a:cubicBezTo>
                    <a:pt x="11" y="23"/>
                    <a:pt x="10" y="25"/>
                    <a:pt x="10" y="26"/>
                  </a:cubicBezTo>
                  <a:cubicBezTo>
                    <a:pt x="9" y="32"/>
                    <a:pt x="9" y="38"/>
                    <a:pt x="11" y="43"/>
                  </a:cubicBezTo>
                  <a:cubicBezTo>
                    <a:pt x="13" y="48"/>
                    <a:pt x="17" y="52"/>
                    <a:pt x="21" y="5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2419"/>
            <p:cNvSpPr>
              <a:spLocks/>
            </p:cNvSpPr>
            <p:nvPr/>
          </p:nvSpPr>
          <p:spPr bwMode="auto">
            <a:xfrm>
              <a:off x="10950570" y="1914532"/>
              <a:ext cx="141288" cy="98426"/>
            </a:xfrm>
            <a:custGeom>
              <a:avLst/>
              <a:gdLst>
                <a:gd name="T0" fmla="*/ 14 w 38"/>
                <a:gd name="T1" fmla="*/ 25 h 26"/>
                <a:gd name="T2" fmla="*/ 28 w 38"/>
                <a:gd name="T3" fmla="*/ 22 h 26"/>
                <a:gd name="T4" fmla="*/ 36 w 38"/>
                <a:gd name="T5" fmla="*/ 15 h 26"/>
                <a:gd name="T6" fmla="*/ 38 w 38"/>
                <a:gd name="T7" fmla="*/ 13 h 26"/>
                <a:gd name="T8" fmla="*/ 35 w 38"/>
                <a:gd name="T9" fmla="*/ 11 h 26"/>
                <a:gd name="T10" fmla="*/ 31 w 38"/>
                <a:gd name="T11" fmla="*/ 7 h 26"/>
                <a:gd name="T12" fmla="*/ 18 w 38"/>
                <a:gd name="T13" fmla="*/ 0 h 26"/>
                <a:gd name="T14" fmla="*/ 5 w 38"/>
                <a:gd name="T15" fmla="*/ 11 h 26"/>
                <a:gd name="T16" fmla="*/ 0 w 38"/>
                <a:gd name="T17" fmla="*/ 8 h 26"/>
                <a:gd name="T18" fmla="*/ 0 w 38"/>
                <a:gd name="T19" fmla="*/ 9 h 26"/>
                <a:gd name="T20" fmla="*/ 5 w 38"/>
                <a:gd name="T21" fmla="*/ 11 h 26"/>
                <a:gd name="T22" fmla="*/ 5 w 38"/>
                <a:gd name="T23" fmla="*/ 13 h 26"/>
                <a:gd name="T24" fmla="*/ 14 w 38"/>
                <a:gd name="T25"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6">
                  <a:moveTo>
                    <a:pt x="14" y="25"/>
                  </a:moveTo>
                  <a:cubicBezTo>
                    <a:pt x="19" y="26"/>
                    <a:pt x="24" y="25"/>
                    <a:pt x="28" y="22"/>
                  </a:cubicBezTo>
                  <a:cubicBezTo>
                    <a:pt x="31" y="20"/>
                    <a:pt x="34" y="16"/>
                    <a:pt x="36" y="15"/>
                  </a:cubicBezTo>
                  <a:cubicBezTo>
                    <a:pt x="37" y="14"/>
                    <a:pt x="38" y="13"/>
                    <a:pt x="38" y="13"/>
                  </a:cubicBezTo>
                  <a:cubicBezTo>
                    <a:pt x="37" y="13"/>
                    <a:pt x="36" y="12"/>
                    <a:pt x="35" y="11"/>
                  </a:cubicBezTo>
                  <a:cubicBezTo>
                    <a:pt x="33" y="10"/>
                    <a:pt x="32" y="8"/>
                    <a:pt x="31" y="7"/>
                  </a:cubicBezTo>
                  <a:cubicBezTo>
                    <a:pt x="27" y="4"/>
                    <a:pt x="24" y="0"/>
                    <a:pt x="18" y="0"/>
                  </a:cubicBezTo>
                  <a:cubicBezTo>
                    <a:pt x="11" y="0"/>
                    <a:pt x="6" y="4"/>
                    <a:pt x="5" y="11"/>
                  </a:cubicBezTo>
                  <a:cubicBezTo>
                    <a:pt x="3" y="10"/>
                    <a:pt x="2" y="9"/>
                    <a:pt x="0" y="8"/>
                  </a:cubicBezTo>
                  <a:cubicBezTo>
                    <a:pt x="0" y="9"/>
                    <a:pt x="0" y="9"/>
                    <a:pt x="0" y="9"/>
                  </a:cubicBezTo>
                  <a:cubicBezTo>
                    <a:pt x="1" y="10"/>
                    <a:pt x="3" y="10"/>
                    <a:pt x="5" y="11"/>
                  </a:cubicBezTo>
                  <a:cubicBezTo>
                    <a:pt x="5" y="12"/>
                    <a:pt x="5" y="12"/>
                    <a:pt x="5" y="13"/>
                  </a:cubicBezTo>
                  <a:cubicBezTo>
                    <a:pt x="5" y="19"/>
                    <a:pt x="9" y="23"/>
                    <a:pt x="14" y="25"/>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2420"/>
            <p:cNvSpPr>
              <a:spLocks/>
            </p:cNvSpPr>
            <p:nvPr/>
          </p:nvSpPr>
          <p:spPr bwMode="auto">
            <a:xfrm>
              <a:off x="10409229" y="2139959"/>
              <a:ext cx="131763" cy="82551"/>
            </a:xfrm>
            <a:custGeom>
              <a:avLst/>
              <a:gdLst>
                <a:gd name="T0" fmla="*/ 17 w 35"/>
                <a:gd name="T1" fmla="*/ 21 h 22"/>
                <a:gd name="T2" fmla="*/ 26 w 35"/>
                <a:gd name="T3" fmla="*/ 15 h 22"/>
                <a:gd name="T4" fmla="*/ 33 w 35"/>
                <a:gd name="T5" fmla="*/ 9 h 22"/>
                <a:gd name="T6" fmla="*/ 35 w 35"/>
                <a:gd name="T7" fmla="*/ 7 h 22"/>
                <a:gd name="T8" fmla="*/ 25 w 35"/>
                <a:gd name="T9" fmla="*/ 3 h 22"/>
                <a:gd name="T10" fmla="*/ 13 w 35"/>
                <a:gd name="T11" fmla="*/ 1 h 22"/>
                <a:gd name="T12" fmla="*/ 8 w 35"/>
                <a:gd name="T13" fmla="*/ 6 h 22"/>
                <a:gd name="T14" fmla="*/ 6 w 35"/>
                <a:gd name="T15" fmla="*/ 12 h 22"/>
                <a:gd name="T16" fmla="*/ 0 w 35"/>
                <a:gd name="T17" fmla="*/ 10 h 22"/>
                <a:gd name="T18" fmla="*/ 0 w 35"/>
                <a:gd name="T19" fmla="*/ 11 h 22"/>
                <a:gd name="T20" fmla="*/ 6 w 35"/>
                <a:gd name="T21" fmla="*/ 13 h 22"/>
                <a:gd name="T22" fmla="*/ 6 w 35"/>
                <a:gd name="T23" fmla="*/ 15 h 22"/>
                <a:gd name="T24" fmla="*/ 10 w 35"/>
                <a:gd name="T25" fmla="*/ 20 h 22"/>
                <a:gd name="T26" fmla="*/ 17 w 35"/>
                <a:gd name="T2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17" y="21"/>
                  </a:moveTo>
                  <a:cubicBezTo>
                    <a:pt x="21" y="21"/>
                    <a:pt x="24" y="18"/>
                    <a:pt x="26" y="15"/>
                  </a:cubicBezTo>
                  <a:cubicBezTo>
                    <a:pt x="28" y="13"/>
                    <a:pt x="30" y="10"/>
                    <a:pt x="33" y="9"/>
                  </a:cubicBezTo>
                  <a:cubicBezTo>
                    <a:pt x="33" y="8"/>
                    <a:pt x="34" y="7"/>
                    <a:pt x="35" y="7"/>
                  </a:cubicBezTo>
                  <a:cubicBezTo>
                    <a:pt x="32" y="7"/>
                    <a:pt x="28" y="4"/>
                    <a:pt x="25" y="3"/>
                  </a:cubicBezTo>
                  <a:cubicBezTo>
                    <a:pt x="21" y="1"/>
                    <a:pt x="17" y="0"/>
                    <a:pt x="13" y="1"/>
                  </a:cubicBezTo>
                  <a:cubicBezTo>
                    <a:pt x="11" y="2"/>
                    <a:pt x="9" y="4"/>
                    <a:pt x="8" y="6"/>
                  </a:cubicBezTo>
                  <a:cubicBezTo>
                    <a:pt x="6" y="8"/>
                    <a:pt x="6" y="10"/>
                    <a:pt x="6" y="12"/>
                  </a:cubicBezTo>
                  <a:cubicBezTo>
                    <a:pt x="4" y="12"/>
                    <a:pt x="2" y="11"/>
                    <a:pt x="0" y="10"/>
                  </a:cubicBezTo>
                  <a:cubicBezTo>
                    <a:pt x="0" y="11"/>
                    <a:pt x="0" y="11"/>
                    <a:pt x="0" y="11"/>
                  </a:cubicBezTo>
                  <a:cubicBezTo>
                    <a:pt x="1" y="12"/>
                    <a:pt x="3" y="13"/>
                    <a:pt x="6" y="13"/>
                  </a:cubicBezTo>
                  <a:cubicBezTo>
                    <a:pt x="6" y="13"/>
                    <a:pt x="6" y="14"/>
                    <a:pt x="6" y="15"/>
                  </a:cubicBezTo>
                  <a:cubicBezTo>
                    <a:pt x="6" y="17"/>
                    <a:pt x="8" y="19"/>
                    <a:pt x="10" y="20"/>
                  </a:cubicBezTo>
                  <a:cubicBezTo>
                    <a:pt x="12" y="21"/>
                    <a:pt x="15" y="22"/>
                    <a:pt x="17" y="2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2421"/>
            <p:cNvSpPr>
              <a:spLocks/>
            </p:cNvSpPr>
            <p:nvPr/>
          </p:nvSpPr>
          <p:spPr bwMode="auto">
            <a:xfrm>
              <a:off x="10450504" y="2128846"/>
              <a:ext cx="131763" cy="123826"/>
            </a:xfrm>
            <a:custGeom>
              <a:avLst/>
              <a:gdLst>
                <a:gd name="T0" fmla="*/ 26 w 35"/>
                <a:gd name="T1" fmla="*/ 31 h 33"/>
                <a:gd name="T2" fmla="*/ 32 w 35"/>
                <a:gd name="T3" fmla="*/ 17 h 33"/>
                <a:gd name="T4" fmla="*/ 34 w 35"/>
                <a:gd name="T5" fmla="*/ 4 h 33"/>
                <a:gd name="T6" fmla="*/ 35 w 35"/>
                <a:gd name="T7" fmla="*/ 0 h 33"/>
                <a:gd name="T8" fmla="*/ 22 w 35"/>
                <a:gd name="T9" fmla="*/ 0 h 33"/>
                <a:gd name="T10" fmla="*/ 14 w 35"/>
                <a:gd name="T11" fmla="*/ 1 h 33"/>
                <a:gd name="T12" fmla="*/ 8 w 35"/>
                <a:gd name="T13" fmla="*/ 4 h 33"/>
                <a:gd name="T14" fmla="*/ 6 w 35"/>
                <a:gd name="T15" fmla="*/ 13 h 33"/>
                <a:gd name="T16" fmla="*/ 7 w 35"/>
                <a:gd name="T17" fmla="*/ 25 h 33"/>
                <a:gd name="T18" fmla="*/ 1 w 35"/>
                <a:gd name="T19" fmla="*/ 25 h 33"/>
                <a:gd name="T20" fmla="*/ 0 w 35"/>
                <a:gd name="T21" fmla="*/ 26 h 33"/>
                <a:gd name="T22" fmla="*/ 8 w 35"/>
                <a:gd name="T23" fmla="*/ 25 h 33"/>
                <a:gd name="T24" fmla="*/ 9 w 35"/>
                <a:gd name="T25" fmla="*/ 27 h 33"/>
                <a:gd name="T26" fmla="*/ 17 w 35"/>
                <a:gd name="T27" fmla="*/ 33 h 33"/>
                <a:gd name="T28" fmla="*/ 26 w 35"/>
                <a:gd name="T2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3">
                  <a:moveTo>
                    <a:pt x="26" y="31"/>
                  </a:moveTo>
                  <a:cubicBezTo>
                    <a:pt x="30" y="27"/>
                    <a:pt x="32" y="22"/>
                    <a:pt x="32" y="17"/>
                  </a:cubicBezTo>
                  <a:cubicBezTo>
                    <a:pt x="32" y="13"/>
                    <a:pt x="32" y="7"/>
                    <a:pt x="34" y="4"/>
                  </a:cubicBezTo>
                  <a:cubicBezTo>
                    <a:pt x="34" y="2"/>
                    <a:pt x="35" y="1"/>
                    <a:pt x="35" y="0"/>
                  </a:cubicBezTo>
                  <a:cubicBezTo>
                    <a:pt x="33" y="2"/>
                    <a:pt x="26" y="0"/>
                    <a:pt x="22" y="0"/>
                  </a:cubicBezTo>
                  <a:cubicBezTo>
                    <a:pt x="19" y="0"/>
                    <a:pt x="16" y="0"/>
                    <a:pt x="14" y="1"/>
                  </a:cubicBezTo>
                  <a:cubicBezTo>
                    <a:pt x="12" y="1"/>
                    <a:pt x="10" y="2"/>
                    <a:pt x="8" y="4"/>
                  </a:cubicBezTo>
                  <a:cubicBezTo>
                    <a:pt x="7" y="7"/>
                    <a:pt x="6" y="10"/>
                    <a:pt x="6" y="13"/>
                  </a:cubicBezTo>
                  <a:cubicBezTo>
                    <a:pt x="6" y="17"/>
                    <a:pt x="6" y="21"/>
                    <a:pt x="7" y="25"/>
                  </a:cubicBezTo>
                  <a:cubicBezTo>
                    <a:pt x="5" y="25"/>
                    <a:pt x="3" y="25"/>
                    <a:pt x="1" y="25"/>
                  </a:cubicBezTo>
                  <a:cubicBezTo>
                    <a:pt x="0" y="26"/>
                    <a:pt x="0" y="26"/>
                    <a:pt x="0" y="26"/>
                  </a:cubicBezTo>
                  <a:cubicBezTo>
                    <a:pt x="2" y="26"/>
                    <a:pt x="5" y="26"/>
                    <a:pt x="8" y="25"/>
                  </a:cubicBezTo>
                  <a:cubicBezTo>
                    <a:pt x="8" y="26"/>
                    <a:pt x="8" y="27"/>
                    <a:pt x="9" y="27"/>
                  </a:cubicBezTo>
                  <a:cubicBezTo>
                    <a:pt x="11" y="30"/>
                    <a:pt x="14" y="32"/>
                    <a:pt x="17" y="33"/>
                  </a:cubicBezTo>
                  <a:cubicBezTo>
                    <a:pt x="21" y="33"/>
                    <a:pt x="24" y="32"/>
                    <a:pt x="26" y="3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2422"/>
            <p:cNvSpPr>
              <a:spLocks/>
            </p:cNvSpPr>
            <p:nvPr/>
          </p:nvSpPr>
          <p:spPr bwMode="auto">
            <a:xfrm>
              <a:off x="9485299" y="1971683"/>
              <a:ext cx="176214" cy="280989"/>
            </a:xfrm>
            <a:custGeom>
              <a:avLst/>
              <a:gdLst>
                <a:gd name="T0" fmla="*/ 2 w 47"/>
                <a:gd name="T1" fmla="*/ 28 h 75"/>
                <a:gd name="T2" fmla="*/ 8 w 47"/>
                <a:gd name="T3" fmla="*/ 52 h 75"/>
                <a:gd name="T4" fmla="*/ 19 w 47"/>
                <a:gd name="T5" fmla="*/ 69 h 75"/>
                <a:gd name="T6" fmla="*/ 21 w 47"/>
                <a:gd name="T7" fmla="*/ 75 h 75"/>
                <a:gd name="T8" fmla="*/ 34 w 47"/>
                <a:gd name="T9" fmla="*/ 58 h 75"/>
                <a:gd name="T10" fmla="*/ 43 w 47"/>
                <a:gd name="T11" fmla="*/ 46 h 75"/>
                <a:gd name="T12" fmla="*/ 46 w 47"/>
                <a:gd name="T13" fmla="*/ 34 h 75"/>
                <a:gd name="T14" fmla="*/ 41 w 47"/>
                <a:gd name="T15" fmla="*/ 20 h 75"/>
                <a:gd name="T16" fmla="*/ 29 w 47"/>
                <a:gd name="T17" fmla="*/ 10 h 75"/>
                <a:gd name="T18" fmla="*/ 37 w 47"/>
                <a:gd name="T19" fmla="*/ 2 h 75"/>
                <a:gd name="T20" fmla="*/ 36 w 47"/>
                <a:gd name="T21" fmla="*/ 0 h 75"/>
                <a:gd name="T22" fmla="*/ 28 w 47"/>
                <a:gd name="T23" fmla="*/ 10 h 75"/>
                <a:gd name="T24" fmla="*/ 24 w 47"/>
                <a:gd name="T25" fmla="*/ 9 h 75"/>
                <a:gd name="T26" fmla="*/ 10 w 47"/>
                <a:gd name="T27" fmla="*/ 14 h 75"/>
                <a:gd name="T28" fmla="*/ 2 w 47"/>
                <a:gd name="T29"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75">
                  <a:moveTo>
                    <a:pt x="2" y="28"/>
                  </a:moveTo>
                  <a:cubicBezTo>
                    <a:pt x="0" y="37"/>
                    <a:pt x="3" y="45"/>
                    <a:pt x="8" y="52"/>
                  </a:cubicBezTo>
                  <a:cubicBezTo>
                    <a:pt x="11" y="57"/>
                    <a:pt x="18" y="63"/>
                    <a:pt x="19" y="69"/>
                  </a:cubicBezTo>
                  <a:cubicBezTo>
                    <a:pt x="19" y="71"/>
                    <a:pt x="20" y="73"/>
                    <a:pt x="21" y="75"/>
                  </a:cubicBezTo>
                  <a:cubicBezTo>
                    <a:pt x="21" y="70"/>
                    <a:pt x="30" y="62"/>
                    <a:pt x="34" y="58"/>
                  </a:cubicBezTo>
                  <a:cubicBezTo>
                    <a:pt x="37" y="54"/>
                    <a:pt x="41" y="50"/>
                    <a:pt x="43" y="46"/>
                  </a:cubicBezTo>
                  <a:cubicBezTo>
                    <a:pt x="45" y="43"/>
                    <a:pt x="47" y="39"/>
                    <a:pt x="46" y="34"/>
                  </a:cubicBezTo>
                  <a:cubicBezTo>
                    <a:pt x="46" y="29"/>
                    <a:pt x="44" y="24"/>
                    <a:pt x="41" y="20"/>
                  </a:cubicBezTo>
                  <a:cubicBezTo>
                    <a:pt x="38" y="16"/>
                    <a:pt x="34" y="12"/>
                    <a:pt x="29" y="10"/>
                  </a:cubicBezTo>
                  <a:cubicBezTo>
                    <a:pt x="31" y="7"/>
                    <a:pt x="34" y="4"/>
                    <a:pt x="37" y="2"/>
                  </a:cubicBezTo>
                  <a:cubicBezTo>
                    <a:pt x="36" y="0"/>
                    <a:pt x="36" y="0"/>
                    <a:pt x="36" y="0"/>
                  </a:cubicBezTo>
                  <a:cubicBezTo>
                    <a:pt x="34" y="2"/>
                    <a:pt x="30" y="6"/>
                    <a:pt x="28" y="10"/>
                  </a:cubicBezTo>
                  <a:cubicBezTo>
                    <a:pt x="27" y="10"/>
                    <a:pt x="26" y="9"/>
                    <a:pt x="24" y="9"/>
                  </a:cubicBezTo>
                  <a:cubicBezTo>
                    <a:pt x="19" y="8"/>
                    <a:pt x="14" y="10"/>
                    <a:pt x="10" y="14"/>
                  </a:cubicBezTo>
                  <a:cubicBezTo>
                    <a:pt x="6" y="18"/>
                    <a:pt x="3" y="23"/>
                    <a:pt x="2" y="2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2423"/>
            <p:cNvSpPr>
              <a:spLocks/>
            </p:cNvSpPr>
            <p:nvPr/>
          </p:nvSpPr>
          <p:spPr bwMode="auto">
            <a:xfrm>
              <a:off x="10983908" y="3109928"/>
              <a:ext cx="120651" cy="153989"/>
            </a:xfrm>
            <a:custGeom>
              <a:avLst/>
              <a:gdLst>
                <a:gd name="T0" fmla="*/ 3 w 32"/>
                <a:gd name="T1" fmla="*/ 26 h 41"/>
                <a:gd name="T2" fmla="*/ 16 w 32"/>
                <a:gd name="T3" fmla="*/ 34 h 41"/>
                <a:gd name="T4" fmla="*/ 28 w 32"/>
                <a:gd name="T5" fmla="*/ 39 h 41"/>
                <a:gd name="T6" fmla="*/ 31 w 32"/>
                <a:gd name="T7" fmla="*/ 41 h 41"/>
                <a:gd name="T8" fmla="*/ 31 w 32"/>
                <a:gd name="T9" fmla="*/ 27 h 41"/>
                <a:gd name="T10" fmla="*/ 26 w 32"/>
                <a:gd name="T11" fmla="*/ 8 h 41"/>
                <a:gd name="T12" fmla="*/ 7 w 32"/>
                <a:gd name="T13" fmla="*/ 7 h 41"/>
                <a:gd name="T14" fmla="*/ 5 w 32"/>
                <a:gd name="T15" fmla="*/ 0 h 41"/>
                <a:gd name="T16" fmla="*/ 4 w 32"/>
                <a:gd name="T17" fmla="*/ 0 h 41"/>
                <a:gd name="T18" fmla="*/ 7 w 32"/>
                <a:gd name="T19" fmla="*/ 7 h 41"/>
                <a:gd name="T20" fmla="*/ 5 w 32"/>
                <a:gd name="T21" fmla="*/ 8 h 41"/>
                <a:gd name="T22" fmla="*/ 3 w 32"/>
                <a:gd name="T23" fmla="*/ 2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1">
                  <a:moveTo>
                    <a:pt x="3" y="26"/>
                  </a:moveTo>
                  <a:cubicBezTo>
                    <a:pt x="6" y="30"/>
                    <a:pt x="11" y="33"/>
                    <a:pt x="16" y="34"/>
                  </a:cubicBezTo>
                  <a:cubicBezTo>
                    <a:pt x="19" y="35"/>
                    <a:pt x="25" y="36"/>
                    <a:pt x="28" y="39"/>
                  </a:cubicBezTo>
                  <a:cubicBezTo>
                    <a:pt x="29" y="40"/>
                    <a:pt x="30" y="40"/>
                    <a:pt x="31" y="41"/>
                  </a:cubicBezTo>
                  <a:cubicBezTo>
                    <a:pt x="29" y="38"/>
                    <a:pt x="31" y="30"/>
                    <a:pt x="31" y="27"/>
                  </a:cubicBezTo>
                  <a:cubicBezTo>
                    <a:pt x="32" y="20"/>
                    <a:pt x="31" y="13"/>
                    <a:pt x="26" y="8"/>
                  </a:cubicBezTo>
                  <a:cubicBezTo>
                    <a:pt x="21" y="3"/>
                    <a:pt x="13" y="3"/>
                    <a:pt x="7" y="7"/>
                  </a:cubicBezTo>
                  <a:cubicBezTo>
                    <a:pt x="6" y="4"/>
                    <a:pt x="5" y="2"/>
                    <a:pt x="5" y="0"/>
                  </a:cubicBezTo>
                  <a:cubicBezTo>
                    <a:pt x="4" y="0"/>
                    <a:pt x="4" y="0"/>
                    <a:pt x="4" y="0"/>
                  </a:cubicBezTo>
                  <a:cubicBezTo>
                    <a:pt x="4" y="2"/>
                    <a:pt x="5" y="4"/>
                    <a:pt x="7" y="7"/>
                  </a:cubicBezTo>
                  <a:cubicBezTo>
                    <a:pt x="6" y="7"/>
                    <a:pt x="6" y="8"/>
                    <a:pt x="5" y="8"/>
                  </a:cubicBezTo>
                  <a:cubicBezTo>
                    <a:pt x="0" y="13"/>
                    <a:pt x="0" y="21"/>
                    <a:pt x="3" y="2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2424"/>
            <p:cNvSpPr>
              <a:spLocks/>
            </p:cNvSpPr>
            <p:nvPr/>
          </p:nvSpPr>
          <p:spPr bwMode="auto">
            <a:xfrm>
              <a:off x="10607668" y="2312998"/>
              <a:ext cx="90488" cy="123826"/>
            </a:xfrm>
            <a:custGeom>
              <a:avLst/>
              <a:gdLst>
                <a:gd name="T0" fmla="*/ 7 w 24"/>
                <a:gd name="T1" fmla="*/ 29 h 33"/>
                <a:gd name="T2" fmla="*/ 17 w 24"/>
                <a:gd name="T3" fmla="*/ 29 h 33"/>
                <a:gd name="T4" fmla="*/ 23 w 24"/>
                <a:gd name="T5" fmla="*/ 20 h 33"/>
                <a:gd name="T6" fmla="*/ 24 w 24"/>
                <a:gd name="T7" fmla="*/ 17 h 33"/>
                <a:gd name="T8" fmla="*/ 20 w 24"/>
                <a:gd name="T9" fmla="*/ 8 h 33"/>
                <a:gd name="T10" fmla="*/ 15 w 24"/>
                <a:gd name="T11" fmla="*/ 0 h 33"/>
                <a:gd name="T12" fmla="*/ 3 w 24"/>
                <a:gd name="T13" fmla="*/ 7 h 33"/>
                <a:gd name="T14" fmla="*/ 1 w 24"/>
                <a:gd name="T15" fmla="*/ 1 h 33"/>
                <a:gd name="T16" fmla="*/ 0 w 24"/>
                <a:gd name="T17" fmla="*/ 1 h 33"/>
                <a:gd name="T18" fmla="*/ 3 w 24"/>
                <a:gd name="T19" fmla="*/ 7 h 33"/>
                <a:gd name="T20" fmla="*/ 2 w 24"/>
                <a:gd name="T21" fmla="*/ 9 h 33"/>
                <a:gd name="T22" fmla="*/ 2 w 24"/>
                <a:gd name="T23" fmla="*/ 20 h 33"/>
                <a:gd name="T24" fmla="*/ 7 w 24"/>
                <a:gd name="T25"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3">
                  <a:moveTo>
                    <a:pt x="7" y="29"/>
                  </a:moveTo>
                  <a:cubicBezTo>
                    <a:pt x="11" y="33"/>
                    <a:pt x="15" y="32"/>
                    <a:pt x="17" y="29"/>
                  </a:cubicBezTo>
                  <a:cubicBezTo>
                    <a:pt x="19" y="27"/>
                    <a:pt x="21" y="21"/>
                    <a:pt x="23" y="20"/>
                  </a:cubicBezTo>
                  <a:cubicBezTo>
                    <a:pt x="23" y="19"/>
                    <a:pt x="23" y="18"/>
                    <a:pt x="24" y="17"/>
                  </a:cubicBezTo>
                  <a:cubicBezTo>
                    <a:pt x="22" y="18"/>
                    <a:pt x="20" y="11"/>
                    <a:pt x="20" y="8"/>
                  </a:cubicBezTo>
                  <a:cubicBezTo>
                    <a:pt x="18" y="3"/>
                    <a:pt x="18" y="0"/>
                    <a:pt x="15" y="0"/>
                  </a:cubicBezTo>
                  <a:cubicBezTo>
                    <a:pt x="12" y="0"/>
                    <a:pt x="7" y="1"/>
                    <a:pt x="3" y="7"/>
                  </a:cubicBezTo>
                  <a:cubicBezTo>
                    <a:pt x="2" y="5"/>
                    <a:pt x="1" y="3"/>
                    <a:pt x="1" y="1"/>
                  </a:cubicBezTo>
                  <a:cubicBezTo>
                    <a:pt x="0" y="1"/>
                    <a:pt x="0" y="1"/>
                    <a:pt x="0" y="1"/>
                  </a:cubicBezTo>
                  <a:cubicBezTo>
                    <a:pt x="0" y="2"/>
                    <a:pt x="1" y="5"/>
                    <a:pt x="3" y="7"/>
                  </a:cubicBezTo>
                  <a:cubicBezTo>
                    <a:pt x="3" y="8"/>
                    <a:pt x="2" y="9"/>
                    <a:pt x="2" y="9"/>
                  </a:cubicBezTo>
                  <a:cubicBezTo>
                    <a:pt x="1" y="12"/>
                    <a:pt x="1" y="16"/>
                    <a:pt x="2" y="20"/>
                  </a:cubicBezTo>
                  <a:cubicBezTo>
                    <a:pt x="3" y="23"/>
                    <a:pt x="5" y="27"/>
                    <a:pt x="7" y="2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2426"/>
            <p:cNvSpPr>
              <a:spLocks/>
            </p:cNvSpPr>
            <p:nvPr/>
          </p:nvSpPr>
          <p:spPr bwMode="auto">
            <a:xfrm>
              <a:off x="11066458" y="3079766"/>
              <a:ext cx="187326" cy="93663"/>
            </a:xfrm>
            <a:custGeom>
              <a:avLst/>
              <a:gdLst>
                <a:gd name="T0" fmla="*/ 41 w 50"/>
                <a:gd name="T1" fmla="*/ 11 h 25"/>
                <a:gd name="T2" fmla="*/ 38 w 50"/>
                <a:gd name="T3" fmla="*/ 9 h 25"/>
                <a:gd name="T4" fmla="*/ 29 w 50"/>
                <a:gd name="T5" fmla="*/ 7 h 25"/>
                <a:gd name="T6" fmla="*/ 14 w 50"/>
                <a:gd name="T7" fmla="*/ 5 h 25"/>
                <a:gd name="T8" fmla="*/ 5 w 50"/>
                <a:gd name="T9" fmla="*/ 2 h 25"/>
                <a:gd name="T10" fmla="*/ 0 w 50"/>
                <a:gd name="T11" fmla="*/ 0 h 25"/>
                <a:gd name="T12" fmla="*/ 7 w 50"/>
                <a:gd name="T13" fmla="*/ 5 h 25"/>
                <a:gd name="T14" fmla="*/ 31 w 50"/>
                <a:gd name="T15" fmla="*/ 15 h 25"/>
                <a:gd name="T16" fmla="*/ 42 w 50"/>
                <a:gd name="T17" fmla="*/ 20 h 25"/>
                <a:gd name="T18" fmla="*/ 50 w 50"/>
                <a:gd name="T19" fmla="*/ 25 h 25"/>
                <a:gd name="T20" fmla="*/ 50 w 50"/>
                <a:gd name="T21" fmla="*/ 25 h 25"/>
                <a:gd name="T22" fmla="*/ 41 w 50"/>
                <a:gd name="T2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25">
                  <a:moveTo>
                    <a:pt x="41" y="11"/>
                  </a:moveTo>
                  <a:cubicBezTo>
                    <a:pt x="40" y="10"/>
                    <a:pt x="39" y="10"/>
                    <a:pt x="38" y="9"/>
                  </a:cubicBezTo>
                  <a:cubicBezTo>
                    <a:pt x="35" y="8"/>
                    <a:pt x="32" y="7"/>
                    <a:pt x="29" y="7"/>
                  </a:cubicBezTo>
                  <a:cubicBezTo>
                    <a:pt x="24" y="5"/>
                    <a:pt x="19" y="6"/>
                    <a:pt x="14" y="5"/>
                  </a:cubicBezTo>
                  <a:cubicBezTo>
                    <a:pt x="10" y="5"/>
                    <a:pt x="8" y="4"/>
                    <a:pt x="5" y="2"/>
                  </a:cubicBezTo>
                  <a:cubicBezTo>
                    <a:pt x="4" y="1"/>
                    <a:pt x="2" y="0"/>
                    <a:pt x="0" y="0"/>
                  </a:cubicBezTo>
                  <a:cubicBezTo>
                    <a:pt x="3" y="2"/>
                    <a:pt x="6" y="4"/>
                    <a:pt x="7" y="5"/>
                  </a:cubicBezTo>
                  <a:cubicBezTo>
                    <a:pt x="14" y="11"/>
                    <a:pt x="23" y="12"/>
                    <a:pt x="31" y="15"/>
                  </a:cubicBezTo>
                  <a:cubicBezTo>
                    <a:pt x="35" y="17"/>
                    <a:pt x="38" y="19"/>
                    <a:pt x="42" y="20"/>
                  </a:cubicBezTo>
                  <a:cubicBezTo>
                    <a:pt x="45" y="22"/>
                    <a:pt x="48" y="24"/>
                    <a:pt x="50" y="25"/>
                  </a:cubicBezTo>
                  <a:cubicBezTo>
                    <a:pt x="50" y="25"/>
                    <a:pt x="50" y="25"/>
                    <a:pt x="50" y="25"/>
                  </a:cubicBezTo>
                  <a:cubicBezTo>
                    <a:pt x="46" y="21"/>
                    <a:pt x="44" y="16"/>
                    <a:pt x="41"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37" name="Picture 2427"/>
            <p:cNvPicPr>
              <a:picLocks noChangeAspect="1" noChangeArrowheads="1"/>
            </p:cNvPicPr>
            <p:nvPr/>
          </p:nvPicPr>
          <p:blipFill>
            <a:blip r:embed="rId113" cstate="screen">
              <a:extLst>
                <a:ext uri="{28A0092B-C50C-407E-A947-70E740481C1C}">
                  <a14:useLocalDpi xmlns:a14="http://schemas.microsoft.com/office/drawing/2010/main"/>
                </a:ext>
              </a:extLst>
            </a:blip>
            <a:srcRect/>
            <a:stretch>
              <a:fillRect/>
            </a:stretch>
          </p:blipFill>
          <p:spPr bwMode="auto">
            <a:xfrm>
              <a:off x="11050583" y="3044840"/>
              <a:ext cx="180976"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8" name="Picture 2428"/>
            <p:cNvPicPr>
              <a:picLocks noChangeAspect="1" noChangeArrowheads="1"/>
            </p:cNvPicPr>
            <p:nvPr/>
          </p:nvPicPr>
          <p:blipFill>
            <a:blip r:embed="rId114" cstate="screen">
              <a:extLst>
                <a:ext uri="{28A0092B-C50C-407E-A947-70E740481C1C}">
                  <a14:useLocalDpi xmlns:a14="http://schemas.microsoft.com/office/drawing/2010/main"/>
                </a:ext>
              </a:extLst>
            </a:blip>
            <a:srcRect/>
            <a:stretch>
              <a:fillRect/>
            </a:stretch>
          </p:blipFill>
          <p:spPr bwMode="auto">
            <a:xfrm>
              <a:off x="11031533" y="3059128"/>
              <a:ext cx="236539" cy="13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 name="Freeform 2429"/>
            <p:cNvSpPr>
              <a:spLocks/>
            </p:cNvSpPr>
            <p:nvPr/>
          </p:nvSpPr>
          <p:spPr bwMode="auto">
            <a:xfrm>
              <a:off x="11137896" y="3124216"/>
              <a:ext cx="74613" cy="57150"/>
            </a:xfrm>
            <a:custGeom>
              <a:avLst/>
              <a:gdLst>
                <a:gd name="T0" fmla="*/ 10 w 20"/>
                <a:gd name="T1" fmla="*/ 4 h 15"/>
                <a:gd name="T2" fmla="*/ 0 w 20"/>
                <a:gd name="T3" fmla="*/ 0 h 15"/>
                <a:gd name="T4" fmla="*/ 5 w 20"/>
                <a:gd name="T5" fmla="*/ 3 h 15"/>
                <a:gd name="T6" fmla="*/ 6 w 20"/>
                <a:gd name="T7" fmla="*/ 10 h 15"/>
                <a:gd name="T8" fmla="*/ 6 w 20"/>
                <a:gd name="T9" fmla="*/ 15 h 15"/>
                <a:gd name="T10" fmla="*/ 20 w 20"/>
                <a:gd name="T11" fmla="*/ 13 h 15"/>
                <a:gd name="T12" fmla="*/ 10 w 20"/>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10" y="4"/>
                  </a:moveTo>
                  <a:cubicBezTo>
                    <a:pt x="7" y="2"/>
                    <a:pt x="3" y="1"/>
                    <a:pt x="0" y="0"/>
                  </a:cubicBezTo>
                  <a:cubicBezTo>
                    <a:pt x="1" y="1"/>
                    <a:pt x="3" y="2"/>
                    <a:pt x="5" y="3"/>
                  </a:cubicBezTo>
                  <a:cubicBezTo>
                    <a:pt x="6" y="5"/>
                    <a:pt x="6" y="8"/>
                    <a:pt x="6" y="10"/>
                  </a:cubicBezTo>
                  <a:cubicBezTo>
                    <a:pt x="6" y="11"/>
                    <a:pt x="6" y="13"/>
                    <a:pt x="6" y="15"/>
                  </a:cubicBezTo>
                  <a:cubicBezTo>
                    <a:pt x="11" y="15"/>
                    <a:pt x="15" y="14"/>
                    <a:pt x="20" y="13"/>
                  </a:cubicBezTo>
                  <a:cubicBezTo>
                    <a:pt x="18" y="9"/>
                    <a:pt x="13" y="6"/>
                    <a:pt x="10"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2430"/>
            <p:cNvSpPr>
              <a:spLocks/>
            </p:cNvSpPr>
            <p:nvPr/>
          </p:nvSpPr>
          <p:spPr bwMode="auto">
            <a:xfrm>
              <a:off x="10979145" y="3027378"/>
              <a:ext cx="200026" cy="52388"/>
            </a:xfrm>
            <a:custGeom>
              <a:avLst/>
              <a:gdLst>
                <a:gd name="T0" fmla="*/ 23 w 53"/>
                <a:gd name="T1" fmla="*/ 14 h 14"/>
                <a:gd name="T2" fmla="*/ 30 w 53"/>
                <a:gd name="T3" fmla="*/ 13 h 14"/>
                <a:gd name="T4" fmla="*/ 37 w 53"/>
                <a:gd name="T5" fmla="*/ 10 h 14"/>
                <a:gd name="T6" fmla="*/ 53 w 53"/>
                <a:gd name="T7" fmla="*/ 11 h 14"/>
                <a:gd name="T8" fmla="*/ 53 w 53"/>
                <a:gd name="T9" fmla="*/ 11 h 14"/>
                <a:gd name="T10" fmla="*/ 36 w 53"/>
                <a:gd name="T11" fmla="*/ 5 h 14"/>
                <a:gd name="T12" fmla="*/ 21 w 53"/>
                <a:gd name="T13" fmla="*/ 12 h 14"/>
                <a:gd name="T14" fmla="*/ 12 w 53"/>
                <a:gd name="T15" fmla="*/ 6 h 14"/>
                <a:gd name="T16" fmla="*/ 6 w 53"/>
                <a:gd name="T17" fmla="*/ 2 h 14"/>
                <a:gd name="T18" fmla="*/ 1 w 53"/>
                <a:gd name="T19" fmla="*/ 0 h 14"/>
                <a:gd name="T20" fmla="*/ 0 w 53"/>
                <a:gd name="T21" fmla="*/ 2 h 14"/>
                <a:gd name="T22" fmla="*/ 6 w 53"/>
                <a:gd name="T23" fmla="*/ 3 h 14"/>
                <a:gd name="T24" fmla="*/ 12 w 53"/>
                <a:gd name="T25" fmla="*/ 7 h 14"/>
                <a:gd name="T26" fmla="*/ 21 w 53"/>
                <a:gd name="T27" fmla="*/ 13 h 14"/>
                <a:gd name="T28" fmla="*/ 23 w 53"/>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14">
                  <a:moveTo>
                    <a:pt x="23" y="14"/>
                  </a:moveTo>
                  <a:cubicBezTo>
                    <a:pt x="25" y="13"/>
                    <a:pt x="28" y="13"/>
                    <a:pt x="30" y="13"/>
                  </a:cubicBezTo>
                  <a:cubicBezTo>
                    <a:pt x="32" y="12"/>
                    <a:pt x="34" y="11"/>
                    <a:pt x="37" y="10"/>
                  </a:cubicBezTo>
                  <a:cubicBezTo>
                    <a:pt x="43" y="9"/>
                    <a:pt x="48" y="8"/>
                    <a:pt x="53" y="11"/>
                  </a:cubicBezTo>
                  <a:cubicBezTo>
                    <a:pt x="53" y="11"/>
                    <a:pt x="53" y="11"/>
                    <a:pt x="53" y="11"/>
                  </a:cubicBezTo>
                  <a:cubicBezTo>
                    <a:pt x="48" y="7"/>
                    <a:pt x="42" y="5"/>
                    <a:pt x="36" y="5"/>
                  </a:cubicBezTo>
                  <a:cubicBezTo>
                    <a:pt x="32" y="4"/>
                    <a:pt x="24" y="6"/>
                    <a:pt x="21" y="12"/>
                  </a:cubicBezTo>
                  <a:cubicBezTo>
                    <a:pt x="17" y="12"/>
                    <a:pt x="15" y="9"/>
                    <a:pt x="12" y="6"/>
                  </a:cubicBezTo>
                  <a:cubicBezTo>
                    <a:pt x="10" y="5"/>
                    <a:pt x="9" y="3"/>
                    <a:pt x="6" y="2"/>
                  </a:cubicBezTo>
                  <a:cubicBezTo>
                    <a:pt x="5" y="1"/>
                    <a:pt x="3" y="1"/>
                    <a:pt x="1" y="0"/>
                  </a:cubicBezTo>
                  <a:cubicBezTo>
                    <a:pt x="1" y="1"/>
                    <a:pt x="1" y="2"/>
                    <a:pt x="0" y="2"/>
                  </a:cubicBezTo>
                  <a:cubicBezTo>
                    <a:pt x="2" y="2"/>
                    <a:pt x="4" y="2"/>
                    <a:pt x="6" y="3"/>
                  </a:cubicBezTo>
                  <a:cubicBezTo>
                    <a:pt x="8" y="4"/>
                    <a:pt x="10" y="6"/>
                    <a:pt x="12" y="7"/>
                  </a:cubicBezTo>
                  <a:cubicBezTo>
                    <a:pt x="15" y="10"/>
                    <a:pt x="18" y="12"/>
                    <a:pt x="21" y="13"/>
                  </a:cubicBezTo>
                  <a:cubicBezTo>
                    <a:pt x="21" y="13"/>
                    <a:pt x="22" y="13"/>
                    <a:pt x="23"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2431"/>
            <p:cNvSpPr>
              <a:spLocks noEditPoints="1"/>
            </p:cNvSpPr>
            <p:nvPr/>
          </p:nvSpPr>
          <p:spPr bwMode="auto">
            <a:xfrm>
              <a:off x="11058521" y="3060715"/>
              <a:ext cx="187326" cy="112713"/>
            </a:xfrm>
            <a:custGeom>
              <a:avLst/>
              <a:gdLst>
                <a:gd name="T0" fmla="*/ 16 w 50"/>
                <a:gd name="T1" fmla="*/ 19 h 30"/>
                <a:gd name="T2" fmla="*/ 12 w 50"/>
                <a:gd name="T3" fmla="*/ 14 h 30"/>
                <a:gd name="T4" fmla="*/ 18 w 50"/>
                <a:gd name="T5" fmla="*/ 17 h 30"/>
                <a:gd name="T6" fmla="*/ 22 w 50"/>
                <a:gd name="T7" fmla="*/ 18 h 30"/>
                <a:gd name="T8" fmla="*/ 25 w 50"/>
                <a:gd name="T9" fmla="*/ 20 h 30"/>
                <a:gd name="T10" fmla="*/ 27 w 50"/>
                <a:gd name="T11" fmla="*/ 24 h 30"/>
                <a:gd name="T12" fmla="*/ 27 w 50"/>
                <a:gd name="T13" fmla="*/ 25 h 30"/>
                <a:gd name="T14" fmla="*/ 27 w 50"/>
                <a:gd name="T15" fmla="*/ 28 h 30"/>
                <a:gd name="T16" fmla="*/ 27 w 50"/>
                <a:gd name="T17" fmla="*/ 26 h 30"/>
                <a:gd name="T18" fmla="*/ 27 w 50"/>
                <a:gd name="T19" fmla="*/ 24 h 30"/>
                <a:gd name="T20" fmla="*/ 27 w 50"/>
                <a:gd name="T21" fmla="*/ 22 h 30"/>
                <a:gd name="T22" fmla="*/ 25 w 50"/>
                <a:gd name="T23" fmla="*/ 19 h 30"/>
                <a:gd name="T24" fmla="*/ 28 w 50"/>
                <a:gd name="T25" fmla="*/ 20 h 30"/>
                <a:gd name="T26" fmla="*/ 34 w 50"/>
                <a:gd name="T27" fmla="*/ 23 h 30"/>
                <a:gd name="T28" fmla="*/ 37 w 50"/>
                <a:gd name="T29" fmla="*/ 25 h 30"/>
                <a:gd name="T30" fmla="*/ 40 w 50"/>
                <a:gd name="T31" fmla="*/ 29 h 30"/>
                <a:gd name="T32" fmla="*/ 34 w 50"/>
                <a:gd name="T33" fmla="*/ 22 h 30"/>
                <a:gd name="T34" fmla="*/ 35 w 50"/>
                <a:gd name="T35" fmla="*/ 21 h 30"/>
                <a:gd name="T36" fmla="*/ 44 w 50"/>
                <a:gd name="T37" fmla="*/ 25 h 30"/>
                <a:gd name="T38" fmla="*/ 38 w 50"/>
                <a:gd name="T39" fmla="*/ 22 h 30"/>
                <a:gd name="T40" fmla="*/ 32 w 50"/>
                <a:gd name="T41" fmla="*/ 19 h 30"/>
                <a:gd name="T42" fmla="*/ 18 w 50"/>
                <a:gd name="T43" fmla="*/ 15 h 30"/>
                <a:gd name="T44" fmla="*/ 12 w 50"/>
                <a:gd name="T45" fmla="*/ 12 h 30"/>
                <a:gd name="T46" fmla="*/ 8 w 50"/>
                <a:gd name="T47" fmla="*/ 8 h 30"/>
                <a:gd name="T48" fmla="*/ 14 w 50"/>
                <a:gd name="T49" fmla="*/ 10 h 30"/>
                <a:gd name="T50" fmla="*/ 22 w 50"/>
                <a:gd name="T51" fmla="*/ 11 h 30"/>
                <a:gd name="T52" fmla="*/ 32 w 50"/>
                <a:gd name="T53" fmla="*/ 12 h 30"/>
                <a:gd name="T54" fmla="*/ 41 w 50"/>
                <a:gd name="T55" fmla="*/ 15 h 30"/>
                <a:gd name="T56" fmla="*/ 27 w 50"/>
                <a:gd name="T57" fmla="*/ 10 h 30"/>
                <a:gd name="T58" fmla="*/ 17 w 50"/>
                <a:gd name="T59" fmla="*/ 10 h 30"/>
                <a:gd name="T60" fmla="*/ 12 w 50"/>
                <a:gd name="T61" fmla="*/ 8 h 30"/>
                <a:gd name="T62" fmla="*/ 5 w 50"/>
                <a:gd name="T63" fmla="*/ 6 h 30"/>
                <a:gd name="T64" fmla="*/ 4 w 50"/>
                <a:gd name="T65" fmla="*/ 5 h 30"/>
                <a:gd name="T66" fmla="*/ 13 w 50"/>
                <a:gd name="T67" fmla="*/ 3 h 30"/>
                <a:gd name="T68" fmla="*/ 23 w 50"/>
                <a:gd name="T69" fmla="*/ 0 h 30"/>
                <a:gd name="T70" fmla="*/ 30 w 50"/>
                <a:gd name="T71" fmla="*/ 1 h 30"/>
                <a:gd name="T72" fmla="*/ 19 w 50"/>
                <a:gd name="T73" fmla="*/ 0 h 30"/>
                <a:gd name="T74" fmla="*/ 16 w 50"/>
                <a:gd name="T75" fmla="*/ 1 h 30"/>
                <a:gd name="T76" fmla="*/ 9 w 50"/>
                <a:gd name="T77" fmla="*/ 3 h 30"/>
                <a:gd name="T78" fmla="*/ 3 w 50"/>
                <a:gd name="T79" fmla="*/ 4 h 30"/>
                <a:gd name="T80" fmla="*/ 0 w 50"/>
                <a:gd name="T81" fmla="*/ 4 h 30"/>
                <a:gd name="T82" fmla="*/ 3 w 50"/>
                <a:gd name="T83" fmla="*/ 7 h 30"/>
                <a:gd name="T84" fmla="*/ 5 w 50"/>
                <a:gd name="T85" fmla="*/ 8 h 30"/>
                <a:gd name="T86" fmla="*/ 5 w 50"/>
                <a:gd name="T87" fmla="*/ 11 h 30"/>
                <a:gd name="T88" fmla="*/ 5 w 50"/>
                <a:gd name="T89" fmla="*/ 12 h 30"/>
                <a:gd name="T90" fmla="*/ 6 w 50"/>
                <a:gd name="T91" fmla="*/ 17 h 30"/>
                <a:gd name="T92" fmla="*/ 8 w 50"/>
                <a:gd name="T93" fmla="*/ 20 h 30"/>
                <a:gd name="T94" fmla="*/ 7 w 50"/>
                <a:gd name="T95" fmla="*/ 17 h 30"/>
                <a:gd name="T96" fmla="*/ 6 w 50"/>
                <a:gd name="T97" fmla="*/ 12 h 30"/>
                <a:gd name="T98" fmla="*/ 6 w 50"/>
                <a:gd name="T99" fmla="*/ 11 h 30"/>
                <a:gd name="T100" fmla="*/ 6 w 50"/>
                <a:gd name="T101" fmla="*/ 9 h 30"/>
                <a:gd name="T102" fmla="*/ 11 w 50"/>
                <a:gd name="T103" fmla="*/ 14 h 30"/>
                <a:gd name="T104" fmla="*/ 15 w 50"/>
                <a:gd name="T105" fmla="*/ 19 h 30"/>
                <a:gd name="T106" fmla="*/ 17 w 50"/>
                <a:gd name="T107" fmla="*/ 23 h 30"/>
                <a:gd name="T108" fmla="*/ 19 w 50"/>
                <a:gd name="T109" fmla="*/ 28 h 30"/>
                <a:gd name="T110" fmla="*/ 17 w 50"/>
                <a:gd name="T111" fmla="*/ 20 h 30"/>
                <a:gd name="T112" fmla="*/ 25 w 50"/>
                <a:gd name="T113" fmla="*/ 19 h 30"/>
                <a:gd name="T114" fmla="*/ 25 w 50"/>
                <a:gd name="T115"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 h="30">
                  <a:moveTo>
                    <a:pt x="17" y="20"/>
                  </a:moveTo>
                  <a:cubicBezTo>
                    <a:pt x="16" y="20"/>
                    <a:pt x="16" y="19"/>
                    <a:pt x="16" y="19"/>
                  </a:cubicBezTo>
                  <a:cubicBezTo>
                    <a:pt x="15" y="18"/>
                    <a:pt x="15" y="18"/>
                    <a:pt x="15" y="18"/>
                  </a:cubicBezTo>
                  <a:cubicBezTo>
                    <a:pt x="14" y="16"/>
                    <a:pt x="13" y="15"/>
                    <a:pt x="12" y="14"/>
                  </a:cubicBezTo>
                  <a:cubicBezTo>
                    <a:pt x="13" y="14"/>
                    <a:pt x="14" y="15"/>
                    <a:pt x="14" y="15"/>
                  </a:cubicBezTo>
                  <a:cubicBezTo>
                    <a:pt x="15" y="16"/>
                    <a:pt x="17" y="16"/>
                    <a:pt x="18" y="17"/>
                  </a:cubicBezTo>
                  <a:cubicBezTo>
                    <a:pt x="19" y="17"/>
                    <a:pt x="20" y="17"/>
                    <a:pt x="21" y="18"/>
                  </a:cubicBezTo>
                  <a:cubicBezTo>
                    <a:pt x="21" y="18"/>
                    <a:pt x="21" y="18"/>
                    <a:pt x="22" y="18"/>
                  </a:cubicBezTo>
                  <a:cubicBezTo>
                    <a:pt x="22" y="18"/>
                    <a:pt x="23" y="18"/>
                    <a:pt x="24" y="19"/>
                  </a:cubicBezTo>
                  <a:cubicBezTo>
                    <a:pt x="24" y="19"/>
                    <a:pt x="25" y="19"/>
                    <a:pt x="25" y="20"/>
                  </a:cubicBezTo>
                  <a:cubicBezTo>
                    <a:pt x="25" y="20"/>
                    <a:pt x="26" y="21"/>
                    <a:pt x="26" y="22"/>
                  </a:cubicBezTo>
                  <a:cubicBezTo>
                    <a:pt x="26" y="22"/>
                    <a:pt x="26" y="23"/>
                    <a:pt x="27" y="24"/>
                  </a:cubicBezTo>
                  <a:cubicBezTo>
                    <a:pt x="27" y="24"/>
                    <a:pt x="27" y="24"/>
                    <a:pt x="27" y="24"/>
                  </a:cubicBezTo>
                  <a:cubicBezTo>
                    <a:pt x="27" y="25"/>
                    <a:pt x="27" y="25"/>
                    <a:pt x="27" y="25"/>
                  </a:cubicBezTo>
                  <a:cubicBezTo>
                    <a:pt x="27" y="25"/>
                    <a:pt x="27" y="26"/>
                    <a:pt x="27" y="26"/>
                  </a:cubicBezTo>
                  <a:cubicBezTo>
                    <a:pt x="27" y="27"/>
                    <a:pt x="27" y="28"/>
                    <a:pt x="27" y="28"/>
                  </a:cubicBezTo>
                  <a:cubicBezTo>
                    <a:pt x="27" y="29"/>
                    <a:pt x="27" y="30"/>
                    <a:pt x="27" y="30"/>
                  </a:cubicBezTo>
                  <a:cubicBezTo>
                    <a:pt x="27" y="29"/>
                    <a:pt x="27" y="28"/>
                    <a:pt x="27" y="26"/>
                  </a:cubicBezTo>
                  <a:cubicBezTo>
                    <a:pt x="27" y="26"/>
                    <a:pt x="27" y="25"/>
                    <a:pt x="27" y="25"/>
                  </a:cubicBezTo>
                  <a:cubicBezTo>
                    <a:pt x="27" y="25"/>
                    <a:pt x="27" y="25"/>
                    <a:pt x="27" y="24"/>
                  </a:cubicBezTo>
                  <a:cubicBezTo>
                    <a:pt x="27" y="24"/>
                    <a:pt x="27" y="24"/>
                    <a:pt x="27" y="24"/>
                  </a:cubicBezTo>
                  <a:cubicBezTo>
                    <a:pt x="27" y="23"/>
                    <a:pt x="27" y="22"/>
                    <a:pt x="27" y="22"/>
                  </a:cubicBezTo>
                  <a:cubicBezTo>
                    <a:pt x="27" y="21"/>
                    <a:pt x="26" y="20"/>
                    <a:pt x="26" y="19"/>
                  </a:cubicBezTo>
                  <a:cubicBezTo>
                    <a:pt x="26" y="19"/>
                    <a:pt x="26" y="19"/>
                    <a:pt x="25" y="19"/>
                  </a:cubicBezTo>
                  <a:cubicBezTo>
                    <a:pt x="26" y="19"/>
                    <a:pt x="26" y="19"/>
                    <a:pt x="26" y="19"/>
                  </a:cubicBezTo>
                  <a:cubicBezTo>
                    <a:pt x="27" y="19"/>
                    <a:pt x="27" y="19"/>
                    <a:pt x="28" y="20"/>
                  </a:cubicBezTo>
                  <a:cubicBezTo>
                    <a:pt x="28" y="20"/>
                    <a:pt x="29" y="20"/>
                    <a:pt x="30" y="20"/>
                  </a:cubicBezTo>
                  <a:cubicBezTo>
                    <a:pt x="31" y="21"/>
                    <a:pt x="32" y="22"/>
                    <a:pt x="34" y="23"/>
                  </a:cubicBezTo>
                  <a:cubicBezTo>
                    <a:pt x="34" y="23"/>
                    <a:pt x="35" y="23"/>
                    <a:pt x="35" y="24"/>
                  </a:cubicBezTo>
                  <a:cubicBezTo>
                    <a:pt x="36" y="24"/>
                    <a:pt x="36" y="25"/>
                    <a:pt x="37" y="25"/>
                  </a:cubicBezTo>
                  <a:cubicBezTo>
                    <a:pt x="38" y="26"/>
                    <a:pt x="38" y="27"/>
                    <a:pt x="39" y="27"/>
                  </a:cubicBezTo>
                  <a:cubicBezTo>
                    <a:pt x="39" y="28"/>
                    <a:pt x="40" y="28"/>
                    <a:pt x="40" y="29"/>
                  </a:cubicBezTo>
                  <a:cubicBezTo>
                    <a:pt x="39" y="27"/>
                    <a:pt x="38" y="26"/>
                    <a:pt x="37" y="25"/>
                  </a:cubicBezTo>
                  <a:cubicBezTo>
                    <a:pt x="36" y="24"/>
                    <a:pt x="35" y="23"/>
                    <a:pt x="34" y="22"/>
                  </a:cubicBezTo>
                  <a:cubicBezTo>
                    <a:pt x="33" y="21"/>
                    <a:pt x="32" y="21"/>
                    <a:pt x="32" y="20"/>
                  </a:cubicBezTo>
                  <a:cubicBezTo>
                    <a:pt x="33" y="21"/>
                    <a:pt x="34" y="21"/>
                    <a:pt x="35" y="21"/>
                  </a:cubicBezTo>
                  <a:cubicBezTo>
                    <a:pt x="36" y="22"/>
                    <a:pt x="37" y="22"/>
                    <a:pt x="38" y="22"/>
                  </a:cubicBezTo>
                  <a:cubicBezTo>
                    <a:pt x="40" y="23"/>
                    <a:pt x="42" y="24"/>
                    <a:pt x="44" y="25"/>
                  </a:cubicBezTo>
                  <a:cubicBezTo>
                    <a:pt x="46" y="26"/>
                    <a:pt x="48" y="28"/>
                    <a:pt x="50" y="29"/>
                  </a:cubicBezTo>
                  <a:cubicBezTo>
                    <a:pt x="47" y="26"/>
                    <a:pt x="42" y="24"/>
                    <a:pt x="38" y="22"/>
                  </a:cubicBezTo>
                  <a:cubicBezTo>
                    <a:pt x="37" y="21"/>
                    <a:pt x="36" y="21"/>
                    <a:pt x="35" y="20"/>
                  </a:cubicBezTo>
                  <a:cubicBezTo>
                    <a:pt x="34" y="20"/>
                    <a:pt x="33" y="20"/>
                    <a:pt x="32" y="19"/>
                  </a:cubicBezTo>
                  <a:cubicBezTo>
                    <a:pt x="29" y="19"/>
                    <a:pt x="27" y="18"/>
                    <a:pt x="25" y="17"/>
                  </a:cubicBezTo>
                  <a:cubicBezTo>
                    <a:pt x="23" y="17"/>
                    <a:pt x="20" y="16"/>
                    <a:pt x="18" y="15"/>
                  </a:cubicBezTo>
                  <a:cubicBezTo>
                    <a:pt x="17" y="15"/>
                    <a:pt x="16" y="14"/>
                    <a:pt x="15" y="14"/>
                  </a:cubicBezTo>
                  <a:cubicBezTo>
                    <a:pt x="14" y="13"/>
                    <a:pt x="13" y="13"/>
                    <a:pt x="12" y="12"/>
                  </a:cubicBezTo>
                  <a:cubicBezTo>
                    <a:pt x="11" y="11"/>
                    <a:pt x="10" y="11"/>
                    <a:pt x="10" y="10"/>
                  </a:cubicBezTo>
                  <a:cubicBezTo>
                    <a:pt x="9" y="9"/>
                    <a:pt x="8" y="9"/>
                    <a:pt x="8" y="8"/>
                  </a:cubicBezTo>
                  <a:cubicBezTo>
                    <a:pt x="9" y="9"/>
                    <a:pt x="10" y="9"/>
                    <a:pt x="12" y="9"/>
                  </a:cubicBezTo>
                  <a:cubicBezTo>
                    <a:pt x="12" y="10"/>
                    <a:pt x="13" y="10"/>
                    <a:pt x="14" y="10"/>
                  </a:cubicBezTo>
                  <a:cubicBezTo>
                    <a:pt x="15" y="10"/>
                    <a:pt x="16" y="11"/>
                    <a:pt x="17" y="11"/>
                  </a:cubicBezTo>
                  <a:cubicBezTo>
                    <a:pt x="18" y="11"/>
                    <a:pt x="20" y="11"/>
                    <a:pt x="22" y="11"/>
                  </a:cubicBezTo>
                  <a:cubicBezTo>
                    <a:pt x="23" y="11"/>
                    <a:pt x="25" y="11"/>
                    <a:pt x="27" y="11"/>
                  </a:cubicBezTo>
                  <a:cubicBezTo>
                    <a:pt x="28" y="11"/>
                    <a:pt x="30" y="11"/>
                    <a:pt x="32" y="12"/>
                  </a:cubicBezTo>
                  <a:cubicBezTo>
                    <a:pt x="33" y="12"/>
                    <a:pt x="35" y="12"/>
                    <a:pt x="36" y="13"/>
                  </a:cubicBezTo>
                  <a:cubicBezTo>
                    <a:pt x="38" y="13"/>
                    <a:pt x="40" y="14"/>
                    <a:pt x="41" y="15"/>
                  </a:cubicBezTo>
                  <a:cubicBezTo>
                    <a:pt x="38" y="13"/>
                    <a:pt x="35" y="12"/>
                    <a:pt x="32" y="11"/>
                  </a:cubicBezTo>
                  <a:cubicBezTo>
                    <a:pt x="30" y="11"/>
                    <a:pt x="28" y="11"/>
                    <a:pt x="27" y="10"/>
                  </a:cubicBezTo>
                  <a:cubicBezTo>
                    <a:pt x="25" y="10"/>
                    <a:pt x="23" y="10"/>
                    <a:pt x="22" y="10"/>
                  </a:cubicBezTo>
                  <a:cubicBezTo>
                    <a:pt x="20" y="10"/>
                    <a:pt x="18" y="10"/>
                    <a:pt x="17" y="10"/>
                  </a:cubicBezTo>
                  <a:cubicBezTo>
                    <a:pt x="16" y="10"/>
                    <a:pt x="15" y="9"/>
                    <a:pt x="14" y="9"/>
                  </a:cubicBezTo>
                  <a:cubicBezTo>
                    <a:pt x="14" y="9"/>
                    <a:pt x="13" y="9"/>
                    <a:pt x="12" y="8"/>
                  </a:cubicBezTo>
                  <a:cubicBezTo>
                    <a:pt x="10" y="8"/>
                    <a:pt x="9" y="7"/>
                    <a:pt x="7" y="7"/>
                  </a:cubicBezTo>
                  <a:cubicBezTo>
                    <a:pt x="7" y="6"/>
                    <a:pt x="6" y="6"/>
                    <a:pt x="5" y="6"/>
                  </a:cubicBezTo>
                  <a:cubicBezTo>
                    <a:pt x="5" y="5"/>
                    <a:pt x="5" y="5"/>
                    <a:pt x="4" y="5"/>
                  </a:cubicBezTo>
                  <a:cubicBezTo>
                    <a:pt x="4" y="5"/>
                    <a:pt x="4" y="5"/>
                    <a:pt x="4" y="5"/>
                  </a:cubicBezTo>
                  <a:cubicBezTo>
                    <a:pt x="6" y="5"/>
                    <a:pt x="7" y="4"/>
                    <a:pt x="9" y="4"/>
                  </a:cubicBezTo>
                  <a:cubicBezTo>
                    <a:pt x="10" y="4"/>
                    <a:pt x="11" y="3"/>
                    <a:pt x="13" y="3"/>
                  </a:cubicBezTo>
                  <a:cubicBezTo>
                    <a:pt x="14" y="3"/>
                    <a:pt x="15" y="2"/>
                    <a:pt x="16" y="2"/>
                  </a:cubicBezTo>
                  <a:cubicBezTo>
                    <a:pt x="18" y="1"/>
                    <a:pt x="20" y="0"/>
                    <a:pt x="23" y="0"/>
                  </a:cubicBezTo>
                  <a:cubicBezTo>
                    <a:pt x="24" y="0"/>
                    <a:pt x="25" y="0"/>
                    <a:pt x="26" y="0"/>
                  </a:cubicBezTo>
                  <a:cubicBezTo>
                    <a:pt x="27" y="0"/>
                    <a:pt x="29" y="1"/>
                    <a:pt x="30" y="1"/>
                  </a:cubicBezTo>
                  <a:cubicBezTo>
                    <a:pt x="27" y="0"/>
                    <a:pt x="25" y="0"/>
                    <a:pt x="23" y="0"/>
                  </a:cubicBezTo>
                  <a:cubicBezTo>
                    <a:pt x="21" y="0"/>
                    <a:pt x="20" y="0"/>
                    <a:pt x="19" y="0"/>
                  </a:cubicBezTo>
                  <a:cubicBezTo>
                    <a:pt x="18" y="0"/>
                    <a:pt x="18" y="0"/>
                    <a:pt x="17" y="0"/>
                  </a:cubicBezTo>
                  <a:cubicBezTo>
                    <a:pt x="17" y="0"/>
                    <a:pt x="17" y="0"/>
                    <a:pt x="16" y="1"/>
                  </a:cubicBezTo>
                  <a:cubicBezTo>
                    <a:pt x="16" y="1"/>
                    <a:pt x="16" y="1"/>
                    <a:pt x="16" y="1"/>
                  </a:cubicBezTo>
                  <a:cubicBezTo>
                    <a:pt x="13" y="2"/>
                    <a:pt x="11" y="2"/>
                    <a:pt x="9" y="3"/>
                  </a:cubicBezTo>
                  <a:cubicBezTo>
                    <a:pt x="8" y="3"/>
                    <a:pt x="6" y="3"/>
                    <a:pt x="5" y="4"/>
                  </a:cubicBezTo>
                  <a:cubicBezTo>
                    <a:pt x="4" y="4"/>
                    <a:pt x="4" y="4"/>
                    <a:pt x="3" y="4"/>
                  </a:cubicBezTo>
                  <a:cubicBezTo>
                    <a:pt x="2" y="4"/>
                    <a:pt x="2" y="3"/>
                    <a:pt x="1" y="3"/>
                  </a:cubicBezTo>
                  <a:cubicBezTo>
                    <a:pt x="1" y="3"/>
                    <a:pt x="0" y="3"/>
                    <a:pt x="0" y="4"/>
                  </a:cubicBezTo>
                  <a:cubicBezTo>
                    <a:pt x="0" y="4"/>
                    <a:pt x="0" y="5"/>
                    <a:pt x="0" y="5"/>
                  </a:cubicBezTo>
                  <a:cubicBezTo>
                    <a:pt x="1" y="5"/>
                    <a:pt x="2" y="6"/>
                    <a:pt x="3" y="7"/>
                  </a:cubicBezTo>
                  <a:cubicBezTo>
                    <a:pt x="4" y="7"/>
                    <a:pt x="4" y="7"/>
                    <a:pt x="5" y="8"/>
                  </a:cubicBezTo>
                  <a:cubicBezTo>
                    <a:pt x="5" y="8"/>
                    <a:pt x="5" y="8"/>
                    <a:pt x="5" y="8"/>
                  </a:cubicBezTo>
                  <a:cubicBezTo>
                    <a:pt x="5" y="9"/>
                    <a:pt x="5" y="9"/>
                    <a:pt x="5" y="10"/>
                  </a:cubicBezTo>
                  <a:cubicBezTo>
                    <a:pt x="5" y="10"/>
                    <a:pt x="5" y="11"/>
                    <a:pt x="5" y="11"/>
                  </a:cubicBezTo>
                  <a:cubicBezTo>
                    <a:pt x="5" y="11"/>
                    <a:pt x="5" y="11"/>
                    <a:pt x="5" y="11"/>
                  </a:cubicBezTo>
                  <a:cubicBezTo>
                    <a:pt x="5" y="12"/>
                    <a:pt x="5" y="12"/>
                    <a:pt x="5" y="12"/>
                  </a:cubicBezTo>
                  <a:cubicBezTo>
                    <a:pt x="5" y="12"/>
                    <a:pt x="5" y="13"/>
                    <a:pt x="5" y="14"/>
                  </a:cubicBezTo>
                  <a:cubicBezTo>
                    <a:pt x="6" y="15"/>
                    <a:pt x="6" y="16"/>
                    <a:pt x="6" y="17"/>
                  </a:cubicBezTo>
                  <a:cubicBezTo>
                    <a:pt x="7" y="18"/>
                    <a:pt x="7" y="18"/>
                    <a:pt x="7" y="19"/>
                  </a:cubicBezTo>
                  <a:cubicBezTo>
                    <a:pt x="7" y="19"/>
                    <a:pt x="8" y="20"/>
                    <a:pt x="8" y="20"/>
                  </a:cubicBezTo>
                  <a:cubicBezTo>
                    <a:pt x="8" y="20"/>
                    <a:pt x="8" y="19"/>
                    <a:pt x="7" y="19"/>
                  </a:cubicBezTo>
                  <a:cubicBezTo>
                    <a:pt x="7" y="18"/>
                    <a:pt x="7" y="17"/>
                    <a:pt x="7" y="17"/>
                  </a:cubicBezTo>
                  <a:cubicBezTo>
                    <a:pt x="7" y="16"/>
                    <a:pt x="6" y="15"/>
                    <a:pt x="6" y="13"/>
                  </a:cubicBezTo>
                  <a:cubicBezTo>
                    <a:pt x="6" y="13"/>
                    <a:pt x="6" y="12"/>
                    <a:pt x="6" y="12"/>
                  </a:cubicBezTo>
                  <a:cubicBezTo>
                    <a:pt x="6" y="12"/>
                    <a:pt x="6" y="12"/>
                    <a:pt x="6" y="11"/>
                  </a:cubicBezTo>
                  <a:cubicBezTo>
                    <a:pt x="6" y="11"/>
                    <a:pt x="6" y="11"/>
                    <a:pt x="6" y="11"/>
                  </a:cubicBezTo>
                  <a:cubicBezTo>
                    <a:pt x="6" y="11"/>
                    <a:pt x="6" y="10"/>
                    <a:pt x="6" y="10"/>
                  </a:cubicBezTo>
                  <a:cubicBezTo>
                    <a:pt x="6" y="10"/>
                    <a:pt x="6" y="9"/>
                    <a:pt x="6" y="9"/>
                  </a:cubicBezTo>
                  <a:cubicBezTo>
                    <a:pt x="7" y="9"/>
                    <a:pt x="7" y="10"/>
                    <a:pt x="7" y="10"/>
                  </a:cubicBezTo>
                  <a:cubicBezTo>
                    <a:pt x="11" y="14"/>
                    <a:pt x="11" y="14"/>
                    <a:pt x="11" y="14"/>
                  </a:cubicBezTo>
                  <a:cubicBezTo>
                    <a:pt x="12" y="15"/>
                    <a:pt x="13" y="17"/>
                    <a:pt x="14" y="18"/>
                  </a:cubicBezTo>
                  <a:cubicBezTo>
                    <a:pt x="15" y="19"/>
                    <a:pt x="15" y="19"/>
                    <a:pt x="15" y="19"/>
                  </a:cubicBezTo>
                  <a:cubicBezTo>
                    <a:pt x="15" y="20"/>
                    <a:pt x="16" y="20"/>
                    <a:pt x="16" y="20"/>
                  </a:cubicBezTo>
                  <a:cubicBezTo>
                    <a:pt x="16" y="21"/>
                    <a:pt x="17" y="22"/>
                    <a:pt x="17" y="23"/>
                  </a:cubicBezTo>
                  <a:cubicBezTo>
                    <a:pt x="18" y="24"/>
                    <a:pt x="18" y="24"/>
                    <a:pt x="19" y="25"/>
                  </a:cubicBezTo>
                  <a:cubicBezTo>
                    <a:pt x="19" y="26"/>
                    <a:pt x="19" y="27"/>
                    <a:pt x="19" y="28"/>
                  </a:cubicBezTo>
                  <a:cubicBezTo>
                    <a:pt x="19" y="26"/>
                    <a:pt x="19" y="24"/>
                    <a:pt x="18" y="23"/>
                  </a:cubicBezTo>
                  <a:cubicBezTo>
                    <a:pt x="17" y="22"/>
                    <a:pt x="17" y="21"/>
                    <a:pt x="17" y="20"/>
                  </a:cubicBezTo>
                  <a:close/>
                  <a:moveTo>
                    <a:pt x="25" y="19"/>
                  </a:moveTo>
                  <a:cubicBezTo>
                    <a:pt x="25" y="19"/>
                    <a:pt x="25" y="19"/>
                    <a:pt x="25" y="19"/>
                  </a:cubicBezTo>
                  <a:cubicBezTo>
                    <a:pt x="25" y="19"/>
                    <a:pt x="25" y="19"/>
                    <a:pt x="25" y="19"/>
                  </a:cubicBezTo>
                  <a:cubicBezTo>
                    <a:pt x="25" y="19"/>
                    <a:pt x="25" y="19"/>
                    <a:pt x="25" y="1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2432"/>
            <p:cNvSpPr>
              <a:spLocks/>
            </p:cNvSpPr>
            <p:nvPr/>
          </p:nvSpPr>
          <p:spPr bwMode="auto">
            <a:xfrm>
              <a:off x="9974251" y="2816239"/>
              <a:ext cx="134938" cy="104776"/>
            </a:xfrm>
            <a:custGeom>
              <a:avLst/>
              <a:gdLst>
                <a:gd name="T0" fmla="*/ 0 w 36"/>
                <a:gd name="T1" fmla="*/ 0 h 28"/>
                <a:gd name="T2" fmla="*/ 16 w 36"/>
                <a:gd name="T3" fmla="*/ 17 h 28"/>
                <a:gd name="T4" fmla="*/ 27 w 36"/>
                <a:gd name="T5" fmla="*/ 23 h 28"/>
                <a:gd name="T6" fmla="*/ 36 w 36"/>
                <a:gd name="T7" fmla="*/ 28 h 28"/>
                <a:gd name="T8" fmla="*/ 21 w 36"/>
                <a:gd name="T9" fmla="*/ 28 h 28"/>
                <a:gd name="T10" fmla="*/ 10 w 36"/>
                <a:gd name="T11" fmla="*/ 17 h 28"/>
                <a:gd name="T12" fmla="*/ 0 w 36"/>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6" h="28">
                  <a:moveTo>
                    <a:pt x="0" y="0"/>
                  </a:moveTo>
                  <a:cubicBezTo>
                    <a:pt x="6" y="6"/>
                    <a:pt x="10" y="13"/>
                    <a:pt x="16" y="17"/>
                  </a:cubicBezTo>
                  <a:cubicBezTo>
                    <a:pt x="19" y="20"/>
                    <a:pt x="23" y="22"/>
                    <a:pt x="27" y="23"/>
                  </a:cubicBezTo>
                  <a:cubicBezTo>
                    <a:pt x="30" y="24"/>
                    <a:pt x="34" y="25"/>
                    <a:pt x="36" y="28"/>
                  </a:cubicBezTo>
                  <a:cubicBezTo>
                    <a:pt x="31" y="28"/>
                    <a:pt x="26" y="28"/>
                    <a:pt x="21" y="28"/>
                  </a:cubicBezTo>
                  <a:cubicBezTo>
                    <a:pt x="16" y="25"/>
                    <a:pt x="12" y="20"/>
                    <a:pt x="10" y="17"/>
                  </a:cubicBezTo>
                  <a:cubicBezTo>
                    <a:pt x="6" y="12"/>
                    <a:pt x="4" y="6"/>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43" name="Picture 2434"/>
            <p:cNvPicPr>
              <a:picLocks noChangeAspect="1" noChangeArrowheads="1"/>
            </p:cNvPicPr>
            <p:nvPr/>
          </p:nvPicPr>
          <p:blipFill>
            <a:blip r:embed="rId115" cstate="screen">
              <a:extLst>
                <a:ext uri="{28A0092B-C50C-407E-A947-70E740481C1C}">
                  <a14:useLocalDpi xmlns:a14="http://schemas.microsoft.com/office/drawing/2010/main"/>
                </a:ext>
              </a:extLst>
            </a:blip>
            <a:srcRect/>
            <a:stretch>
              <a:fillRect/>
            </a:stretch>
          </p:blipFill>
          <p:spPr bwMode="auto">
            <a:xfrm>
              <a:off x="9890113" y="2671775"/>
              <a:ext cx="190501"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4" name="Freeform 2435"/>
            <p:cNvSpPr>
              <a:spLocks/>
            </p:cNvSpPr>
            <p:nvPr/>
          </p:nvSpPr>
          <p:spPr bwMode="auto">
            <a:xfrm>
              <a:off x="9955201" y="2752738"/>
              <a:ext cx="176214" cy="85726"/>
            </a:xfrm>
            <a:custGeom>
              <a:avLst/>
              <a:gdLst>
                <a:gd name="T0" fmla="*/ 22 w 47"/>
                <a:gd name="T1" fmla="*/ 9 h 23"/>
                <a:gd name="T2" fmla="*/ 8 w 47"/>
                <a:gd name="T3" fmla="*/ 11 h 23"/>
                <a:gd name="T4" fmla="*/ 0 w 47"/>
                <a:gd name="T5" fmla="*/ 9 h 23"/>
                <a:gd name="T6" fmla="*/ 13 w 47"/>
                <a:gd name="T7" fmla="*/ 7 h 23"/>
                <a:gd name="T8" fmla="*/ 28 w 47"/>
                <a:gd name="T9" fmla="*/ 2 h 23"/>
                <a:gd name="T10" fmla="*/ 41 w 47"/>
                <a:gd name="T11" fmla="*/ 5 h 23"/>
                <a:gd name="T12" fmla="*/ 43 w 47"/>
                <a:gd name="T13" fmla="*/ 7 h 23"/>
                <a:gd name="T14" fmla="*/ 47 w 47"/>
                <a:gd name="T15" fmla="*/ 23 h 23"/>
                <a:gd name="T16" fmla="*/ 43 w 47"/>
                <a:gd name="T17" fmla="*/ 16 h 23"/>
                <a:gd name="T18" fmla="*/ 22 w 47"/>
                <a:gd name="T19"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23">
                  <a:moveTo>
                    <a:pt x="22" y="9"/>
                  </a:moveTo>
                  <a:cubicBezTo>
                    <a:pt x="19" y="10"/>
                    <a:pt x="12" y="11"/>
                    <a:pt x="8" y="11"/>
                  </a:cubicBezTo>
                  <a:cubicBezTo>
                    <a:pt x="6" y="11"/>
                    <a:pt x="0" y="9"/>
                    <a:pt x="0" y="9"/>
                  </a:cubicBezTo>
                  <a:cubicBezTo>
                    <a:pt x="4" y="10"/>
                    <a:pt x="9" y="9"/>
                    <a:pt x="13" y="7"/>
                  </a:cubicBezTo>
                  <a:cubicBezTo>
                    <a:pt x="18" y="6"/>
                    <a:pt x="23" y="3"/>
                    <a:pt x="28" y="2"/>
                  </a:cubicBezTo>
                  <a:cubicBezTo>
                    <a:pt x="33" y="0"/>
                    <a:pt x="37" y="2"/>
                    <a:pt x="41" y="5"/>
                  </a:cubicBezTo>
                  <a:cubicBezTo>
                    <a:pt x="42" y="6"/>
                    <a:pt x="42" y="6"/>
                    <a:pt x="43" y="7"/>
                  </a:cubicBezTo>
                  <a:cubicBezTo>
                    <a:pt x="45" y="12"/>
                    <a:pt x="46" y="17"/>
                    <a:pt x="47" y="23"/>
                  </a:cubicBezTo>
                  <a:cubicBezTo>
                    <a:pt x="46" y="21"/>
                    <a:pt x="45" y="18"/>
                    <a:pt x="43" y="16"/>
                  </a:cubicBezTo>
                  <a:cubicBezTo>
                    <a:pt x="35" y="9"/>
                    <a:pt x="27" y="8"/>
                    <a:pt x="22"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2436"/>
            <p:cNvSpPr>
              <a:spLocks/>
            </p:cNvSpPr>
            <p:nvPr/>
          </p:nvSpPr>
          <p:spPr bwMode="auto">
            <a:xfrm>
              <a:off x="9883763" y="2744801"/>
              <a:ext cx="250827" cy="169864"/>
            </a:xfrm>
            <a:custGeom>
              <a:avLst/>
              <a:gdLst>
                <a:gd name="T0" fmla="*/ 44 w 67"/>
                <a:gd name="T1" fmla="*/ 12 h 45"/>
                <a:gd name="T2" fmla="*/ 29 w 67"/>
                <a:gd name="T3" fmla="*/ 14 h 45"/>
                <a:gd name="T4" fmla="*/ 26 w 67"/>
                <a:gd name="T5" fmla="*/ 15 h 45"/>
                <a:gd name="T6" fmla="*/ 24 w 67"/>
                <a:gd name="T7" fmla="*/ 15 h 45"/>
                <a:gd name="T8" fmla="*/ 26 w 67"/>
                <a:gd name="T9" fmla="*/ 16 h 45"/>
                <a:gd name="T10" fmla="*/ 31 w 67"/>
                <a:gd name="T11" fmla="*/ 17 h 45"/>
                <a:gd name="T12" fmla="*/ 39 w 67"/>
                <a:gd name="T13" fmla="*/ 21 h 45"/>
                <a:gd name="T14" fmla="*/ 47 w 67"/>
                <a:gd name="T15" fmla="*/ 22 h 45"/>
                <a:gd name="T16" fmla="*/ 55 w 67"/>
                <a:gd name="T17" fmla="*/ 25 h 45"/>
                <a:gd name="T18" fmla="*/ 59 w 67"/>
                <a:gd name="T19" fmla="*/ 29 h 45"/>
                <a:gd name="T20" fmla="*/ 50 w 67"/>
                <a:gd name="T21" fmla="*/ 24 h 45"/>
                <a:gd name="T22" fmla="*/ 44 w 67"/>
                <a:gd name="T23" fmla="*/ 22 h 45"/>
                <a:gd name="T24" fmla="*/ 53 w 67"/>
                <a:gd name="T25" fmla="*/ 29 h 45"/>
                <a:gd name="T26" fmla="*/ 64 w 67"/>
                <a:gd name="T27" fmla="*/ 40 h 45"/>
                <a:gd name="T28" fmla="*/ 65 w 67"/>
                <a:gd name="T29" fmla="*/ 43 h 45"/>
                <a:gd name="T30" fmla="*/ 60 w 67"/>
                <a:gd name="T31" fmla="*/ 38 h 45"/>
                <a:gd name="T32" fmla="*/ 35 w 67"/>
                <a:gd name="T33" fmla="*/ 21 h 45"/>
                <a:gd name="T34" fmla="*/ 28 w 67"/>
                <a:gd name="T35" fmla="*/ 18 h 45"/>
                <a:gd name="T36" fmla="*/ 25 w 67"/>
                <a:gd name="T37" fmla="*/ 18 h 45"/>
                <a:gd name="T38" fmla="*/ 27 w 67"/>
                <a:gd name="T39" fmla="*/ 20 h 45"/>
                <a:gd name="T40" fmla="*/ 35 w 67"/>
                <a:gd name="T41" fmla="*/ 32 h 45"/>
                <a:gd name="T42" fmla="*/ 40 w 67"/>
                <a:gd name="T43" fmla="*/ 35 h 45"/>
                <a:gd name="T44" fmla="*/ 49 w 67"/>
                <a:gd name="T45" fmla="*/ 41 h 45"/>
                <a:gd name="T46" fmla="*/ 49 w 67"/>
                <a:gd name="T47" fmla="*/ 41 h 45"/>
                <a:gd name="T48" fmla="*/ 39 w 67"/>
                <a:gd name="T49" fmla="*/ 36 h 45"/>
                <a:gd name="T50" fmla="*/ 35 w 67"/>
                <a:gd name="T51" fmla="*/ 32 h 45"/>
                <a:gd name="T52" fmla="*/ 24 w 67"/>
                <a:gd name="T53" fmla="*/ 19 h 45"/>
                <a:gd name="T54" fmla="*/ 21 w 67"/>
                <a:gd name="T55" fmla="*/ 17 h 45"/>
                <a:gd name="T56" fmla="*/ 11 w 67"/>
                <a:gd name="T57" fmla="*/ 12 h 45"/>
                <a:gd name="T58" fmla="*/ 12 w 67"/>
                <a:gd name="T59" fmla="*/ 15 h 45"/>
                <a:gd name="T60" fmla="*/ 14 w 67"/>
                <a:gd name="T61" fmla="*/ 21 h 45"/>
                <a:gd name="T62" fmla="*/ 20 w 67"/>
                <a:gd name="T63" fmla="*/ 33 h 45"/>
                <a:gd name="T64" fmla="*/ 27 w 67"/>
                <a:gd name="T65" fmla="*/ 40 h 45"/>
                <a:gd name="T66" fmla="*/ 20 w 67"/>
                <a:gd name="T67" fmla="*/ 34 h 45"/>
                <a:gd name="T68" fmla="*/ 13 w 67"/>
                <a:gd name="T69" fmla="*/ 22 h 45"/>
                <a:gd name="T70" fmla="*/ 11 w 67"/>
                <a:gd name="T71" fmla="*/ 16 h 45"/>
                <a:gd name="T72" fmla="*/ 10 w 67"/>
                <a:gd name="T73" fmla="*/ 13 h 45"/>
                <a:gd name="T74" fmla="*/ 7 w 67"/>
                <a:gd name="T75" fmla="*/ 8 h 45"/>
                <a:gd name="T76" fmla="*/ 4 w 67"/>
                <a:gd name="T77" fmla="*/ 6 h 45"/>
                <a:gd name="T78" fmla="*/ 3 w 67"/>
                <a:gd name="T79" fmla="*/ 5 h 45"/>
                <a:gd name="T80" fmla="*/ 2 w 67"/>
                <a:gd name="T81" fmla="*/ 2 h 45"/>
                <a:gd name="T82" fmla="*/ 7 w 67"/>
                <a:gd name="T83" fmla="*/ 6 h 45"/>
                <a:gd name="T84" fmla="*/ 8 w 67"/>
                <a:gd name="T85" fmla="*/ 7 h 45"/>
                <a:gd name="T86" fmla="*/ 10 w 67"/>
                <a:gd name="T87" fmla="*/ 8 h 45"/>
                <a:gd name="T88" fmla="*/ 22 w 67"/>
                <a:gd name="T89" fmla="*/ 8 h 45"/>
                <a:gd name="T90" fmla="*/ 26 w 67"/>
                <a:gd name="T91" fmla="*/ 8 h 45"/>
                <a:gd name="T92" fmla="*/ 38 w 67"/>
                <a:gd name="T93" fmla="*/ 0 h 45"/>
                <a:gd name="T94" fmla="*/ 31 w 67"/>
                <a:gd name="T95" fmla="*/ 6 h 45"/>
                <a:gd name="T96" fmla="*/ 24 w 67"/>
                <a:gd name="T97" fmla="*/ 9 h 45"/>
                <a:gd name="T98" fmla="*/ 17 w 67"/>
                <a:gd name="T99" fmla="*/ 9 h 45"/>
                <a:gd name="T100" fmla="*/ 10 w 67"/>
                <a:gd name="T101" fmla="*/ 9 h 45"/>
                <a:gd name="T102" fmla="*/ 16 w 67"/>
                <a:gd name="T103" fmla="*/ 13 h 45"/>
                <a:gd name="T104" fmla="*/ 19 w 67"/>
                <a:gd name="T105" fmla="*/ 13 h 45"/>
                <a:gd name="T106" fmla="*/ 25 w 67"/>
                <a:gd name="T107" fmla="*/ 13 h 45"/>
                <a:gd name="T108" fmla="*/ 27 w 67"/>
                <a:gd name="T109" fmla="*/ 13 h 45"/>
                <a:gd name="T110" fmla="*/ 34 w 67"/>
                <a:gd name="T111" fmla="*/ 12 h 45"/>
                <a:gd name="T112" fmla="*/ 49 w 67"/>
                <a:gd name="T113" fmla="*/ 11 h 45"/>
                <a:gd name="T114" fmla="*/ 49 w 67"/>
                <a:gd name="T11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45">
                  <a:moveTo>
                    <a:pt x="49" y="12"/>
                  </a:moveTo>
                  <a:cubicBezTo>
                    <a:pt x="48" y="12"/>
                    <a:pt x="46" y="12"/>
                    <a:pt x="44" y="12"/>
                  </a:cubicBezTo>
                  <a:cubicBezTo>
                    <a:pt x="41" y="12"/>
                    <a:pt x="38" y="12"/>
                    <a:pt x="34" y="13"/>
                  </a:cubicBezTo>
                  <a:cubicBezTo>
                    <a:pt x="33" y="13"/>
                    <a:pt x="31" y="13"/>
                    <a:pt x="29" y="14"/>
                  </a:cubicBezTo>
                  <a:cubicBezTo>
                    <a:pt x="29" y="14"/>
                    <a:pt x="28" y="14"/>
                    <a:pt x="27" y="14"/>
                  </a:cubicBezTo>
                  <a:cubicBezTo>
                    <a:pt x="26" y="15"/>
                    <a:pt x="26" y="15"/>
                    <a:pt x="26" y="15"/>
                  </a:cubicBezTo>
                  <a:cubicBezTo>
                    <a:pt x="26" y="15"/>
                    <a:pt x="25" y="15"/>
                    <a:pt x="25" y="15"/>
                  </a:cubicBezTo>
                  <a:cubicBezTo>
                    <a:pt x="24" y="15"/>
                    <a:pt x="24" y="15"/>
                    <a:pt x="24" y="15"/>
                  </a:cubicBezTo>
                  <a:cubicBezTo>
                    <a:pt x="24" y="15"/>
                    <a:pt x="23" y="15"/>
                    <a:pt x="22" y="15"/>
                  </a:cubicBezTo>
                  <a:cubicBezTo>
                    <a:pt x="23" y="15"/>
                    <a:pt x="24" y="16"/>
                    <a:pt x="26" y="16"/>
                  </a:cubicBezTo>
                  <a:cubicBezTo>
                    <a:pt x="26" y="16"/>
                    <a:pt x="27" y="17"/>
                    <a:pt x="28" y="17"/>
                  </a:cubicBezTo>
                  <a:cubicBezTo>
                    <a:pt x="29" y="17"/>
                    <a:pt x="30" y="17"/>
                    <a:pt x="31" y="17"/>
                  </a:cubicBezTo>
                  <a:cubicBezTo>
                    <a:pt x="32" y="18"/>
                    <a:pt x="34" y="18"/>
                    <a:pt x="36" y="19"/>
                  </a:cubicBezTo>
                  <a:cubicBezTo>
                    <a:pt x="37" y="20"/>
                    <a:pt x="38" y="20"/>
                    <a:pt x="39" y="21"/>
                  </a:cubicBezTo>
                  <a:cubicBezTo>
                    <a:pt x="41" y="21"/>
                    <a:pt x="43" y="21"/>
                    <a:pt x="44" y="21"/>
                  </a:cubicBezTo>
                  <a:cubicBezTo>
                    <a:pt x="45" y="22"/>
                    <a:pt x="46" y="22"/>
                    <a:pt x="47" y="22"/>
                  </a:cubicBezTo>
                  <a:cubicBezTo>
                    <a:pt x="48" y="22"/>
                    <a:pt x="49" y="23"/>
                    <a:pt x="50" y="23"/>
                  </a:cubicBezTo>
                  <a:cubicBezTo>
                    <a:pt x="52" y="24"/>
                    <a:pt x="54" y="24"/>
                    <a:pt x="55" y="25"/>
                  </a:cubicBezTo>
                  <a:cubicBezTo>
                    <a:pt x="56" y="26"/>
                    <a:pt x="57" y="26"/>
                    <a:pt x="58" y="27"/>
                  </a:cubicBezTo>
                  <a:cubicBezTo>
                    <a:pt x="58" y="28"/>
                    <a:pt x="59" y="29"/>
                    <a:pt x="59" y="29"/>
                  </a:cubicBezTo>
                  <a:cubicBezTo>
                    <a:pt x="58" y="28"/>
                    <a:pt x="57" y="27"/>
                    <a:pt x="55" y="26"/>
                  </a:cubicBezTo>
                  <a:cubicBezTo>
                    <a:pt x="53" y="25"/>
                    <a:pt x="51" y="24"/>
                    <a:pt x="50" y="24"/>
                  </a:cubicBezTo>
                  <a:cubicBezTo>
                    <a:pt x="49" y="24"/>
                    <a:pt x="48" y="23"/>
                    <a:pt x="47" y="23"/>
                  </a:cubicBezTo>
                  <a:cubicBezTo>
                    <a:pt x="46" y="23"/>
                    <a:pt x="45" y="23"/>
                    <a:pt x="44" y="22"/>
                  </a:cubicBezTo>
                  <a:cubicBezTo>
                    <a:pt x="44" y="22"/>
                    <a:pt x="43" y="22"/>
                    <a:pt x="43" y="22"/>
                  </a:cubicBezTo>
                  <a:cubicBezTo>
                    <a:pt x="46" y="24"/>
                    <a:pt x="50" y="27"/>
                    <a:pt x="53" y="29"/>
                  </a:cubicBezTo>
                  <a:cubicBezTo>
                    <a:pt x="56" y="31"/>
                    <a:pt x="59" y="34"/>
                    <a:pt x="61" y="36"/>
                  </a:cubicBezTo>
                  <a:cubicBezTo>
                    <a:pt x="62" y="38"/>
                    <a:pt x="63" y="39"/>
                    <a:pt x="64" y="40"/>
                  </a:cubicBezTo>
                  <a:cubicBezTo>
                    <a:pt x="65" y="42"/>
                    <a:pt x="66" y="43"/>
                    <a:pt x="67" y="45"/>
                  </a:cubicBezTo>
                  <a:cubicBezTo>
                    <a:pt x="66" y="44"/>
                    <a:pt x="66" y="44"/>
                    <a:pt x="65" y="43"/>
                  </a:cubicBezTo>
                  <a:cubicBezTo>
                    <a:pt x="65" y="42"/>
                    <a:pt x="64" y="42"/>
                    <a:pt x="64" y="41"/>
                  </a:cubicBezTo>
                  <a:cubicBezTo>
                    <a:pt x="62" y="40"/>
                    <a:pt x="61" y="39"/>
                    <a:pt x="60" y="38"/>
                  </a:cubicBezTo>
                  <a:cubicBezTo>
                    <a:pt x="58" y="35"/>
                    <a:pt x="55" y="33"/>
                    <a:pt x="52" y="31"/>
                  </a:cubicBezTo>
                  <a:cubicBezTo>
                    <a:pt x="47" y="27"/>
                    <a:pt x="41" y="23"/>
                    <a:pt x="35" y="21"/>
                  </a:cubicBezTo>
                  <a:cubicBezTo>
                    <a:pt x="33" y="20"/>
                    <a:pt x="32" y="20"/>
                    <a:pt x="30" y="19"/>
                  </a:cubicBezTo>
                  <a:cubicBezTo>
                    <a:pt x="29" y="19"/>
                    <a:pt x="29" y="19"/>
                    <a:pt x="28" y="18"/>
                  </a:cubicBezTo>
                  <a:cubicBezTo>
                    <a:pt x="27" y="18"/>
                    <a:pt x="26" y="18"/>
                    <a:pt x="25" y="18"/>
                  </a:cubicBezTo>
                  <a:cubicBezTo>
                    <a:pt x="25" y="18"/>
                    <a:pt x="25" y="18"/>
                    <a:pt x="25" y="18"/>
                  </a:cubicBezTo>
                  <a:cubicBezTo>
                    <a:pt x="25" y="18"/>
                    <a:pt x="25" y="18"/>
                    <a:pt x="25" y="18"/>
                  </a:cubicBezTo>
                  <a:cubicBezTo>
                    <a:pt x="26" y="19"/>
                    <a:pt x="27" y="19"/>
                    <a:pt x="27" y="20"/>
                  </a:cubicBezTo>
                  <a:cubicBezTo>
                    <a:pt x="28" y="21"/>
                    <a:pt x="28" y="22"/>
                    <a:pt x="29" y="22"/>
                  </a:cubicBezTo>
                  <a:cubicBezTo>
                    <a:pt x="31" y="25"/>
                    <a:pt x="33" y="29"/>
                    <a:pt x="35" y="32"/>
                  </a:cubicBezTo>
                  <a:cubicBezTo>
                    <a:pt x="36" y="32"/>
                    <a:pt x="37" y="33"/>
                    <a:pt x="37" y="34"/>
                  </a:cubicBezTo>
                  <a:cubicBezTo>
                    <a:pt x="38" y="34"/>
                    <a:pt x="39" y="35"/>
                    <a:pt x="40" y="35"/>
                  </a:cubicBezTo>
                  <a:cubicBezTo>
                    <a:pt x="41" y="36"/>
                    <a:pt x="43" y="37"/>
                    <a:pt x="44" y="38"/>
                  </a:cubicBezTo>
                  <a:cubicBezTo>
                    <a:pt x="46" y="39"/>
                    <a:pt x="48" y="40"/>
                    <a:pt x="49" y="41"/>
                  </a:cubicBezTo>
                  <a:cubicBezTo>
                    <a:pt x="51" y="42"/>
                    <a:pt x="53" y="43"/>
                    <a:pt x="54" y="43"/>
                  </a:cubicBezTo>
                  <a:cubicBezTo>
                    <a:pt x="53" y="43"/>
                    <a:pt x="51" y="42"/>
                    <a:pt x="49" y="41"/>
                  </a:cubicBezTo>
                  <a:cubicBezTo>
                    <a:pt x="47" y="41"/>
                    <a:pt x="46" y="40"/>
                    <a:pt x="44" y="39"/>
                  </a:cubicBezTo>
                  <a:cubicBezTo>
                    <a:pt x="42" y="38"/>
                    <a:pt x="41" y="37"/>
                    <a:pt x="39" y="36"/>
                  </a:cubicBezTo>
                  <a:cubicBezTo>
                    <a:pt x="38" y="35"/>
                    <a:pt x="38" y="35"/>
                    <a:pt x="37" y="34"/>
                  </a:cubicBezTo>
                  <a:cubicBezTo>
                    <a:pt x="36" y="34"/>
                    <a:pt x="35" y="33"/>
                    <a:pt x="35" y="32"/>
                  </a:cubicBezTo>
                  <a:cubicBezTo>
                    <a:pt x="32" y="29"/>
                    <a:pt x="30" y="26"/>
                    <a:pt x="28" y="23"/>
                  </a:cubicBezTo>
                  <a:cubicBezTo>
                    <a:pt x="27" y="22"/>
                    <a:pt x="26" y="20"/>
                    <a:pt x="24" y="19"/>
                  </a:cubicBezTo>
                  <a:cubicBezTo>
                    <a:pt x="24" y="18"/>
                    <a:pt x="23" y="18"/>
                    <a:pt x="22" y="17"/>
                  </a:cubicBezTo>
                  <a:cubicBezTo>
                    <a:pt x="22" y="17"/>
                    <a:pt x="22" y="17"/>
                    <a:pt x="21" y="17"/>
                  </a:cubicBezTo>
                  <a:cubicBezTo>
                    <a:pt x="19" y="16"/>
                    <a:pt x="17" y="15"/>
                    <a:pt x="16" y="14"/>
                  </a:cubicBezTo>
                  <a:cubicBezTo>
                    <a:pt x="14" y="13"/>
                    <a:pt x="13" y="13"/>
                    <a:pt x="11" y="12"/>
                  </a:cubicBezTo>
                  <a:cubicBezTo>
                    <a:pt x="11" y="12"/>
                    <a:pt x="12" y="12"/>
                    <a:pt x="12" y="12"/>
                  </a:cubicBezTo>
                  <a:cubicBezTo>
                    <a:pt x="12" y="13"/>
                    <a:pt x="12" y="14"/>
                    <a:pt x="12" y="15"/>
                  </a:cubicBezTo>
                  <a:cubicBezTo>
                    <a:pt x="12" y="16"/>
                    <a:pt x="12" y="16"/>
                    <a:pt x="12" y="17"/>
                  </a:cubicBezTo>
                  <a:cubicBezTo>
                    <a:pt x="13" y="19"/>
                    <a:pt x="13" y="20"/>
                    <a:pt x="14" y="21"/>
                  </a:cubicBezTo>
                  <a:cubicBezTo>
                    <a:pt x="14" y="23"/>
                    <a:pt x="15" y="24"/>
                    <a:pt x="15" y="26"/>
                  </a:cubicBezTo>
                  <a:cubicBezTo>
                    <a:pt x="17" y="28"/>
                    <a:pt x="18" y="31"/>
                    <a:pt x="20" y="33"/>
                  </a:cubicBezTo>
                  <a:cubicBezTo>
                    <a:pt x="21" y="34"/>
                    <a:pt x="22" y="36"/>
                    <a:pt x="23" y="37"/>
                  </a:cubicBezTo>
                  <a:cubicBezTo>
                    <a:pt x="25" y="38"/>
                    <a:pt x="26" y="39"/>
                    <a:pt x="27" y="40"/>
                  </a:cubicBezTo>
                  <a:cubicBezTo>
                    <a:pt x="26" y="39"/>
                    <a:pt x="24" y="38"/>
                    <a:pt x="23" y="37"/>
                  </a:cubicBezTo>
                  <a:cubicBezTo>
                    <a:pt x="22" y="36"/>
                    <a:pt x="21" y="35"/>
                    <a:pt x="20" y="34"/>
                  </a:cubicBezTo>
                  <a:cubicBezTo>
                    <a:pt x="18" y="31"/>
                    <a:pt x="16" y="29"/>
                    <a:pt x="15" y="26"/>
                  </a:cubicBezTo>
                  <a:cubicBezTo>
                    <a:pt x="14" y="25"/>
                    <a:pt x="13" y="23"/>
                    <a:pt x="13" y="22"/>
                  </a:cubicBezTo>
                  <a:cubicBezTo>
                    <a:pt x="12" y="20"/>
                    <a:pt x="12" y="19"/>
                    <a:pt x="11" y="17"/>
                  </a:cubicBezTo>
                  <a:cubicBezTo>
                    <a:pt x="11" y="17"/>
                    <a:pt x="11" y="16"/>
                    <a:pt x="11" y="16"/>
                  </a:cubicBezTo>
                  <a:cubicBezTo>
                    <a:pt x="11" y="16"/>
                    <a:pt x="11" y="15"/>
                    <a:pt x="11" y="15"/>
                  </a:cubicBezTo>
                  <a:cubicBezTo>
                    <a:pt x="11" y="14"/>
                    <a:pt x="11" y="13"/>
                    <a:pt x="10" y="13"/>
                  </a:cubicBezTo>
                  <a:cubicBezTo>
                    <a:pt x="10" y="12"/>
                    <a:pt x="10" y="11"/>
                    <a:pt x="10" y="11"/>
                  </a:cubicBezTo>
                  <a:cubicBezTo>
                    <a:pt x="9" y="10"/>
                    <a:pt x="8" y="9"/>
                    <a:pt x="7" y="8"/>
                  </a:cubicBezTo>
                  <a:cubicBezTo>
                    <a:pt x="6" y="8"/>
                    <a:pt x="5" y="7"/>
                    <a:pt x="4" y="6"/>
                  </a:cubicBezTo>
                  <a:cubicBezTo>
                    <a:pt x="4" y="6"/>
                    <a:pt x="4" y="6"/>
                    <a:pt x="4" y="6"/>
                  </a:cubicBezTo>
                  <a:cubicBezTo>
                    <a:pt x="4" y="5"/>
                    <a:pt x="4" y="5"/>
                    <a:pt x="4" y="5"/>
                  </a:cubicBezTo>
                  <a:cubicBezTo>
                    <a:pt x="4" y="5"/>
                    <a:pt x="3" y="5"/>
                    <a:pt x="3" y="5"/>
                  </a:cubicBezTo>
                  <a:cubicBezTo>
                    <a:pt x="2" y="3"/>
                    <a:pt x="1" y="2"/>
                    <a:pt x="0" y="1"/>
                  </a:cubicBezTo>
                  <a:cubicBezTo>
                    <a:pt x="1" y="1"/>
                    <a:pt x="1" y="2"/>
                    <a:pt x="2" y="2"/>
                  </a:cubicBezTo>
                  <a:cubicBezTo>
                    <a:pt x="3" y="3"/>
                    <a:pt x="3" y="4"/>
                    <a:pt x="4" y="4"/>
                  </a:cubicBezTo>
                  <a:cubicBezTo>
                    <a:pt x="5" y="5"/>
                    <a:pt x="6" y="6"/>
                    <a:pt x="7" y="6"/>
                  </a:cubicBezTo>
                  <a:cubicBezTo>
                    <a:pt x="7" y="6"/>
                    <a:pt x="7" y="6"/>
                    <a:pt x="7" y="7"/>
                  </a:cubicBezTo>
                  <a:cubicBezTo>
                    <a:pt x="8" y="7"/>
                    <a:pt x="8" y="7"/>
                    <a:pt x="8" y="7"/>
                  </a:cubicBezTo>
                  <a:cubicBezTo>
                    <a:pt x="9" y="7"/>
                    <a:pt x="9" y="7"/>
                    <a:pt x="9" y="7"/>
                  </a:cubicBezTo>
                  <a:cubicBezTo>
                    <a:pt x="10" y="7"/>
                    <a:pt x="10" y="7"/>
                    <a:pt x="10" y="8"/>
                  </a:cubicBezTo>
                  <a:cubicBezTo>
                    <a:pt x="11" y="8"/>
                    <a:pt x="12" y="8"/>
                    <a:pt x="13" y="8"/>
                  </a:cubicBezTo>
                  <a:cubicBezTo>
                    <a:pt x="16" y="8"/>
                    <a:pt x="19" y="9"/>
                    <a:pt x="22" y="8"/>
                  </a:cubicBezTo>
                  <a:cubicBezTo>
                    <a:pt x="22" y="8"/>
                    <a:pt x="23" y="8"/>
                    <a:pt x="24" y="8"/>
                  </a:cubicBezTo>
                  <a:cubicBezTo>
                    <a:pt x="25" y="8"/>
                    <a:pt x="25" y="8"/>
                    <a:pt x="26" y="8"/>
                  </a:cubicBezTo>
                  <a:cubicBezTo>
                    <a:pt x="28" y="7"/>
                    <a:pt x="29" y="7"/>
                    <a:pt x="30" y="6"/>
                  </a:cubicBezTo>
                  <a:cubicBezTo>
                    <a:pt x="33" y="4"/>
                    <a:pt x="35" y="2"/>
                    <a:pt x="38" y="0"/>
                  </a:cubicBezTo>
                  <a:cubicBezTo>
                    <a:pt x="36" y="1"/>
                    <a:pt x="35" y="2"/>
                    <a:pt x="34" y="3"/>
                  </a:cubicBezTo>
                  <a:cubicBezTo>
                    <a:pt x="33" y="4"/>
                    <a:pt x="32" y="5"/>
                    <a:pt x="31" y="6"/>
                  </a:cubicBezTo>
                  <a:cubicBezTo>
                    <a:pt x="29" y="7"/>
                    <a:pt x="28" y="8"/>
                    <a:pt x="26" y="8"/>
                  </a:cubicBezTo>
                  <a:cubicBezTo>
                    <a:pt x="26" y="9"/>
                    <a:pt x="25" y="9"/>
                    <a:pt x="24" y="9"/>
                  </a:cubicBezTo>
                  <a:cubicBezTo>
                    <a:pt x="23" y="9"/>
                    <a:pt x="23" y="9"/>
                    <a:pt x="22" y="9"/>
                  </a:cubicBezTo>
                  <a:cubicBezTo>
                    <a:pt x="20" y="9"/>
                    <a:pt x="19" y="9"/>
                    <a:pt x="17" y="9"/>
                  </a:cubicBezTo>
                  <a:cubicBezTo>
                    <a:pt x="16" y="9"/>
                    <a:pt x="14" y="9"/>
                    <a:pt x="12" y="9"/>
                  </a:cubicBezTo>
                  <a:cubicBezTo>
                    <a:pt x="12" y="9"/>
                    <a:pt x="11" y="9"/>
                    <a:pt x="10" y="9"/>
                  </a:cubicBezTo>
                  <a:cubicBezTo>
                    <a:pt x="10" y="9"/>
                    <a:pt x="10" y="9"/>
                    <a:pt x="10" y="9"/>
                  </a:cubicBezTo>
                  <a:cubicBezTo>
                    <a:pt x="12" y="10"/>
                    <a:pt x="14" y="11"/>
                    <a:pt x="16" y="13"/>
                  </a:cubicBezTo>
                  <a:cubicBezTo>
                    <a:pt x="17" y="13"/>
                    <a:pt x="17" y="13"/>
                    <a:pt x="18" y="13"/>
                  </a:cubicBezTo>
                  <a:cubicBezTo>
                    <a:pt x="18" y="13"/>
                    <a:pt x="19" y="13"/>
                    <a:pt x="19" y="13"/>
                  </a:cubicBezTo>
                  <a:cubicBezTo>
                    <a:pt x="21" y="14"/>
                    <a:pt x="23" y="14"/>
                    <a:pt x="24" y="14"/>
                  </a:cubicBezTo>
                  <a:cubicBezTo>
                    <a:pt x="25" y="13"/>
                    <a:pt x="25" y="13"/>
                    <a:pt x="25" y="13"/>
                  </a:cubicBezTo>
                  <a:cubicBezTo>
                    <a:pt x="25" y="13"/>
                    <a:pt x="25" y="13"/>
                    <a:pt x="26" y="13"/>
                  </a:cubicBezTo>
                  <a:cubicBezTo>
                    <a:pt x="27" y="13"/>
                    <a:pt x="27" y="13"/>
                    <a:pt x="27" y="13"/>
                  </a:cubicBezTo>
                  <a:cubicBezTo>
                    <a:pt x="28" y="13"/>
                    <a:pt x="28" y="13"/>
                    <a:pt x="29" y="13"/>
                  </a:cubicBezTo>
                  <a:cubicBezTo>
                    <a:pt x="31" y="12"/>
                    <a:pt x="33" y="12"/>
                    <a:pt x="34" y="12"/>
                  </a:cubicBezTo>
                  <a:cubicBezTo>
                    <a:pt x="37" y="11"/>
                    <a:pt x="41" y="11"/>
                    <a:pt x="44" y="10"/>
                  </a:cubicBezTo>
                  <a:cubicBezTo>
                    <a:pt x="46" y="11"/>
                    <a:pt x="48" y="11"/>
                    <a:pt x="49" y="11"/>
                  </a:cubicBezTo>
                  <a:cubicBezTo>
                    <a:pt x="51" y="11"/>
                    <a:pt x="53" y="12"/>
                    <a:pt x="54" y="13"/>
                  </a:cubicBezTo>
                  <a:cubicBezTo>
                    <a:pt x="52" y="13"/>
                    <a:pt x="51" y="12"/>
                    <a:pt x="49" y="1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2437"/>
            <p:cNvSpPr>
              <a:spLocks/>
            </p:cNvSpPr>
            <p:nvPr/>
          </p:nvSpPr>
          <p:spPr bwMode="auto">
            <a:xfrm>
              <a:off x="11133133" y="1997083"/>
              <a:ext cx="95251" cy="57150"/>
            </a:xfrm>
            <a:custGeom>
              <a:avLst/>
              <a:gdLst>
                <a:gd name="T0" fmla="*/ 0 w 25"/>
                <a:gd name="T1" fmla="*/ 0 h 15"/>
                <a:gd name="T2" fmla="*/ 12 w 25"/>
                <a:gd name="T3" fmla="*/ 9 h 15"/>
                <a:gd name="T4" fmla="*/ 19 w 25"/>
                <a:gd name="T5" fmla="*/ 12 h 15"/>
                <a:gd name="T6" fmla="*/ 25 w 25"/>
                <a:gd name="T7" fmla="*/ 14 h 15"/>
                <a:gd name="T8" fmla="*/ 16 w 25"/>
                <a:gd name="T9" fmla="*/ 15 h 15"/>
                <a:gd name="T10" fmla="*/ 8 w 25"/>
                <a:gd name="T11" fmla="*/ 10 h 15"/>
                <a:gd name="T12" fmla="*/ 0 w 25"/>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5" h="15">
                  <a:moveTo>
                    <a:pt x="0" y="0"/>
                  </a:moveTo>
                  <a:cubicBezTo>
                    <a:pt x="4" y="3"/>
                    <a:pt x="7" y="7"/>
                    <a:pt x="12" y="9"/>
                  </a:cubicBezTo>
                  <a:cubicBezTo>
                    <a:pt x="14" y="10"/>
                    <a:pt x="16" y="11"/>
                    <a:pt x="19" y="12"/>
                  </a:cubicBezTo>
                  <a:cubicBezTo>
                    <a:pt x="21" y="12"/>
                    <a:pt x="24" y="12"/>
                    <a:pt x="25" y="14"/>
                  </a:cubicBezTo>
                  <a:cubicBezTo>
                    <a:pt x="22" y="14"/>
                    <a:pt x="19" y="15"/>
                    <a:pt x="16" y="15"/>
                  </a:cubicBezTo>
                  <a:cubicBezTo>
                    <a:pt x="12" y="14"/>
                    <a:pt x="9" y="11"/>
                    <a:pt x="8" y="10"/>
                  </a:cubicBezTo>
                  <a:cubicBezTo>
                    <a:pt x="5" y="7"/>
                    <a:pt x="3" y="3"/>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2440"/>
            <p:cNvSpPr>
              <a:spLocks/>
            </p:cNvSpPr>
            <p:nvPr/>
          </p:nvSpPr>
          <p:spPr bwMode="auto">
            <a:xfrm>
              <a:off x="11115671" y="1949458"/>
              <a:ext cx="119063" cy="44450"/>
            </a:xfrm>
            <a:custGeom>
              <a:avLst/>
              <a:gdLst>
                <a:gd name="T0" fmla="*/ 15 w 32"/>
                <a:gd name="T1" fmla="*/ 6 h 12"/>
                <a:gd name="T2" fmla="*/ 6 w 32"/>
                <a:gd name="T3" fmla="*/ 9 h 12"/>
                <a:gd name="T4" fmla="*/ 0 w 32"/>
                <a:gd name="T5" fmla="*/ 9 h 12"/>
                <a:gd name="T6" fmla="*/ 9 w 32"/>
                <a:gd name="T7" fmla="*/ 6 h 12"/>
                <a:gd name="T8" fmla="*/ 17 w 32"/>
                <a:gd name="T9" fmla="*/ 1 h 12"/>
                <a:gd name="T10" fmla="*/ 26 w 32"/>
                <a:gd name="T11" fmla="*/ 2 h 12"/>
                <a:gd name="T12" fmla="*/ 27 w 32"/>
                <a:gd name="T13" fmla="*/ 2 h 12"/>
                <a:gd name="T14" fmla="*/ 32 w 32"/>
                <a:gd name="T15" fmla="*/ 12 h 12"/>
                <a:gd name="T16" fmla="*/ 28 w 32"/>
                <a:gd name="T17" fmla="*/ 9 h 12"/>
                <a:gd name="T18" fmla="*/ 15 w 32"/>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2">
                  <a:moveTo>
                    <a:pt x="15" y="6"/>
                  </a:moveTo>
                  <a:cubicBezTo>
                    <a:pt x="13" y="7"/>
                    <a:pt x="8" y="8"/>
                    <a:pt x="6" y="9"/>
                  </a:cubicBezTo>
                  <a:cubicBezTo>
                    <a:pt x="4" y="9"/>
                    <a:pt x="0" y="9"/>
                    <a:pt x="0" y="9"/>
                  </a:cubicBezTo>
                  <a:cubicBezTo>
                    <a:pt x="3" y="8"/>
                    <a:pt x="6" y="7"/>
                    <a:pt x="9" y="6"/>
                  </a:cubicBezTo>
                  <a:cubicBezTo>
                    <a:pt x="12" y="4"/>
                    <a:pt x="14" y="2"/>
                    <a:pt x="17" y="1"/>
                  </a:cubicBezTo>
                  <a:cubicBezTo>
                    <a:pt x="20" y="0"/>
                    <a:pt x="23" y="0"/>
                    <a:pt x="26" y="2"/>
                  </a:cubicBezTo>
                  <a:cubicBezTo>
                    <a:pt x="27" y="2"/>
                    <a:pt x="27" y="2"/>
                    <a:pt x="27" y="2"/>
                  </a:cubicBezTo>
                  <a:cubicBezTo>
                    <a:pt x="29" y="5"/>
                    <a:pt x="30" y="9"/>
                    <a:pt x="32" y="12"/>
                  </a:cubicBezTo>
                  <a:cubicBezTo>
                    <a:pt x="31" y="11"/>
                    <a:pt x="30" y="9"/>
                    <a:pt x="28" y="9"/>
                  </a:cubicBezTo>
                  <a:cubicBezTo>
                    <a:pt x="23" y="5"/>
                    <a:pt x="17" y="5"/>
                    <a:pt x="15"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2441"/>
            <p:cNvSpPr>
              <a:spLocks/>
            </p:cNvSpPr>
            <p:nvPr/>
          </p:nvSpPr>
          <p:spPr bwMode="auto">
            <a:xfrm>
              <a:off x="11069633" y="1949458"/>
              <a:ext cx="173039" cy="96838"/>
            </a:xfrm>
            <a:custGeom>
              <a:avLst/>
              <a:gdLst>
                <a:gd name="T0" fmla="*/ 29 w 46"/>
                <a:gd name="T1" fmla="*/ 6 h 26"/>
                <a:gd name="T2" fmla="*/ 19 w 46"/>
                <a:gd name="T3" fmla="*/ 9 h 26"/>
                <a:gd name="T4" fmla="*/ 17 w 46"/>
                <a:gd name="T5" fmla="*/ 10 h 26"/>
                <a:gd name="T6" fmla="*/ 16 w 46"/>
                <a:gd name="T7" fmla="*/ 10 h 26"/>
                <a:gd name="T8" fmla="*/ 17 w 46"/>
                <a:gd name="T9" fmla="*/ 11 h 26"/>
                <a:gd name="T10" fmla="*/ 21 w 46"/>
                <a:gd name="T11" fmla="*/ 11 h 26"/>
                <a:gd name="T12" fmla="*/ 26 w 46"/>
                <a:gd name="T13" fmla="*/ 12 h 26"/>
                <a:gd name="T14" fmla="*/ 31 w 46"/>
                <a:gd name="T15" fmla="*/ 12 h 26"/>
                <a:gd name="T16" fmla="*/ 37 w 46"/>
                <a:gd name="T17" fmla="*/ 14 h 26"/>
                <a:gd name="T18" fmla="*/ 40 w 46"/>
                <a:gd name="T19" fmla="*/ 16 h 26"/>
                <a:gd name="T20" fmla="*/ 33 w 46"/>
                <a:gd name="T21" fmla="*/ 13 h 26"/>
                <a:gd name="T22" fmla="*/ 30 w 46"/>
                <a:gd name="T23" fmla="*/ 13 h 26"/>
                <a:gd name="T24" fmla="*/ 36 w 46"/>
                <a:gd name="T25" fmla="*/ 16 h 26"/>
                <a:gd name="T26" fmla="*/ 44 w 46"/>
                <a:gd name="T27" fmla="*/ 22 h 26"/>
                <a:gd name="T28" fmla="*/ 45 w 46"/>
                <a:gd name="T29" fmla="*/ 24 h 26"/>
                <a:gd name="T30" fmla="*/ 41 w 46"/>
                <a:gd name="T31" fmla="*/ 21 h 26"/>
                <a:gd name="T32" fmla="*/ 24 w 46"/>
                <a:gd name="T33" fmla="*/ 13 h 26"/>
                <a:gd name="T34" fmla="*/ 19 w 46"/>
                <a:gd name="T35" fmla="*/ 12 h 26"/>
                <a:gd name="T36" fmla="*/ 17 w 46"/>
                <a:gd name="T37" fmla="*/ 12 h 26"/>
                <a:gd name="T38" fmla="*/ 19 w 46"/>
                <a:gd name="T39" fmla="*/ 13 h 26"/>
                <a:gd name="T40" fmla="*/ 25 w 46"/>
                <a:gd name="T41" fmla="*/ 20 h 26"/>
                <a:gd name="T42" fmla="*/ 28 w 46"/>
                <a:gd name="T43" fmla="*/ 22 h 26"/>
                <a:gd name="T44" fmla="*/ 35 w 46"/>
                <a:gd name="T45" fmla="*/ 24 h 26"/>
                <a:gd name="T46" fmla="*/ 35 w 46"/>
                <a:gd name="T47" fmla="*/ 24 h 26"/>
                <a:gd name="T48" fmla="*/ 28 w 46"/>
                <a:gd name="T49" fmla="*/ 22 h 26"/>
                <a:gd name="T50" fmla="*/ 25 w 46"/>
                <a:gd name="T51" fmla="*/ 20 h 26"/>
                <a:gd name="T52" fmla="*/ 17 w 46"/>
                <a:gd name="T53" fmla="*/ 13 h 26"/>
                <a:gd name="T54" fmla="*/ 15 w 46"/>
                <a:gd name="T55" fmla="*/ 12 h 26"/>
                <a:gd name="T56" fmla="*/ 8 w 46"/>
                <a:gd name="T57" fmla="*/ 10 h 26"/>
                <a:gd name="T58" fmla="*/ 9 w 46"/>
                <a:gd name="T59" fmla="*/ 11 h 26"/>
                <a:gd name="T60" fmla="*/ 10 w 46"/>
                <a:gd name="T61" fmla="*/ 15 h 26"/>
                <a:gd name="T62" fmla="*/ 16 w 46"/>
                <a:gd name="T63" fmla="*/ 22 h 26"/>
                <a:gd name="T64" fmla="*/ 21 w 46"/>
                <a:gd name="T65" fmla="*/ 26 h 26"/>
                <a:gd name="T66" fmla="*/ 16 w 46"/>
                <a:gd name="T67" fmla="*/ 23 h 26"/>
                <a:gd name="T68" fmla="*/ 10 w 46"/>
                <a:gd name="T69" fmla="*/ 16 h 26"/>
                <a:gd name="T70" fmla="*/ 8 w 46"/>
                <a:gd name="T71" fmla="*/ 12 h 26"/>
                <a:gd name="T72" fmla="*/ 7 w 46"/>
                <a:gd name="T73" fmla="*/ 10 h 26"/>
                <a:gd name="T74" fmla="*/ 5 w 46"/>
                <a:gd name="T75" fmla="*/ 8 h 26"/>
                <a:gd name="T76" fmla="*/ 2 w 46"/>
                <a:gd name="T77" fmla="*/ 6 h 26"/>
                <a:gd name="T78" fmla="*/ 2 w 46"/>
                <a:gd name="T79" fmla="*/ 6 h 26"/>
                <a:gd name="T80" fmla="*/ 1 w 46"/>
                <a:gd name="T81" fmla="*/ 5 h 26"/>
                <a:gd name="T82" fmla="*/ 4 w 46"/>
                <a:gd name="T83" fmla="*/ 7 h 26"/>
                <a:gd name="T84" fmla="*/ 5 w 46"/>
                <a:gd name="T85" fmla="*/ 7 h 26"/>
                <a:gd name="T86" fmla="*/ 7 w 46"/>
                <a:gd name="T87" fmla="*/ 7 h 26"/>
                <a:gd name="T88" fmla="*/ 14 w 46"/>
                <a:gd name="T89" fmla="*/ 6 h 26"/>
                <a:gd name="T90" fmla="*/ 17 w 46"/>
                <a:gd name="T91" fmla="*/ 6 h 26"/>
                <a:gd name="T92" fmla="*/ 23 w 46"/>
                <a:gd name="T93" fmla="*/ 0 h 26"/>
                <a:gd name="T94" fmla="*/ 19 w 46"/>
                <a:gd name="T95" fmla="*/ 4 h 26"/>
                <a:gd name="T96" fmla="*/ 16 w 46"/>
                <a:gd name="T97" fmla="*/ 6 h 26"/>
                <a:gd name="T98" fmla="*/ 11 w 46"/>
                <a:gd name="T99" fmla="*/ 8 h 26"/>
                <a:gd name="T100" fmla="*/ 7 w 46"/>
                <a:gd name="T101" fmla="*/ 8 h 26"/>
                <a:gd name="T102" fmla="*/ 11 w 46"/>
                <a:gd name="T103" fmla="*/ 10 h 26"/>
                <a:gd name="T104" fmla="*/ 13 w 46"/>
                <a:gd name="T105" fmla="*/ 10 h 26"/>
                <a:gd name="T106" fmla="*/ 17 w 46"/>
                <a:gd name="T107" fmla="*/ 9 h 26"/>
                <a:gd name="T108" fmla="*/ 18 w 46"/>
                <a:gd name="T109" fmla="*/ 9 h 26"/>
                <a:gd name="T110" fmla="*/ 22 w 46"/>
                <a:gd name="T111" fmla="*/ 7 h 26"/>
                <a:gd name="T112" fmla="*/ 32 w 46"/>
                <a:gd name="T113" fmla="*/ 5 h 26"/>
                <a:gd name="T114" fmla="*/ 32 w 46"/>
                <a:gd name="T11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26">
                  <a:moveTo>
                    <a:pt x="32" y="6"/>
                  </a:moveTo>
                  <a:cubicBezTo>
                    <a:pt x="31" y="6"/>
                    <a:pt x="30" y="6"/>
                    <a:pt x="29" y="6"/>
                  </a:cubicBezTo>
                  <a:cubicBezTo>
                    <a:pt x="27" y="7"/>
                    <a:pt x="24" y="7"/>
                    <a:pt x="22" y="8"/>
                  </a:cubicBezTo>
                  <a:cubicBezTo>
                    <a:pt x="21" y="8"/>
                    <a:pt x="20" y="9"/>
                    <a:pt x="19" y="9"/>
                  </a:cubicBezTo>
                  <a:cubicBezTo>
                    <a:pt x="19" y="9"/>
                    <a:pt x="18" y="9"/>
                    <a:pt x="18" y="10"/>
                  </a:cubicBezTo>
                  <a:cubicBezTo>
                    <a:pt x="17" y="10"/>
                    <a:pt x="17" y="10"/>
                    <a:pt x="17" y="10"/>
                  </a:cubicBezTo>
                  <a:cubicBezTo>
                    <a:pt x="17" y="10"/>
                    <a:pt x="17" y="10"/>
                    <a:pt x="17" y="10"/>
                  </a:cubicBezTo>
                  <a:cubicBezTo>
                    <a:pt x="16" y="10"/>
                    <a:pt x="16" y="10"/>
                    <a:pt x="16" y="10"/>
                  </a:cubicBezTo>
                  <a:cubicBezTo>
                    <a:pt x="16" y="10"/>
                    <a:pt x="15" y="10"/>
                    <a:pt x="15" y="11"/>
                  </a:cubicBezTo>
                  <a:cubicBezTo>
                    <a:pt x="16" y="11"/>
                    <a:pt x="16" y="11"/>
                    <a:pt x="17" y="11"/>
                  </a:cubicBezTo>
                  <a:cubicBezTo>
                    <a:pt x="18" y="11"/>
                    <a:pt x="18" y="11"/>
                    <a:pt x="19" y="11"/>
                  </a:cubicBezTo>
                  <a:cubicBezTo>
                    <a:pt x="20" y="11"/>
                    <a:pt x="20" y="11"/>
                    <a:pt x="21" y="11"/>
                  </a:cubicBezTo>
                  <a:cubicBezTo>
                    <a:pt x="22" y="11"/>
                    <a:pt x="23" y="11"/>
                    <a:pt x="24" y="12"/>
                  </a:cubicBezTo>
                  <a:cubicBezTo>
                    <a:pt x="25" y="12"/>
                    <a:pt x="26" y="12"/>
                    <a:pt x="26" y="12"/>
                  </a:cubicBezTo>
                  <a:cubicBezTo>
                    <a:pt x="27" y="12"/>
                    <a:pt x="28" y="12"/>
                    <a:pt x="30" y="12"/>
                  </a:cubicBezTo>
                  <a:cubicBezTo>
                    <a:pt x="30" y="12"/>
                    <a:pt x="31" y="12"/>
                    <a:pt x="31" y="12"/>
                  </a:cubicBezTo>
                  <a:cubicBezTo>
                    <a:pt x="32" y="12"/>
                    <a:pt x="33" y="13"/>
                    <a:pt x="33" y="13"/>
                  </a:cubicBezTo>
                  <a:cubicBezTo>
                    <a:pt x="35" y="13"/>
                    <a:pt x="36" y="13"/>
                    <a:pt x="37" y="14"/>
                  </a:cubicBezTo>
                  <a:cubicBezTo>
                    <a:pt x="38" y="14"/>
                    <a:pt x="38" y="14"/>
                    <a:pt x="39" y="14"/>
                  </a:cubicBezTo>
                  <a:cubicBezTo>
                    <a:pt x="39" y="15"/>
                    <a:pt x="40" y="15"/>
                    <a:pt x="40" y="16"/>
                  </a:cubicBezTo>
                  <a:cubicBezTo>
                    <a:pt x="39" y="15"/>
                    <a:pt x="38" y="14"/>
                    <a:pt x="37" y="14"/>
                  </a:cubicBezTo>
                  <a:cubicBezTo>
                    <a:pt x="36" y="14"/>
                    <a:pt x="34" y="13"/>
                    <a:pt x="33" y="13"/>
                  </a:cubicBezTo>
                  <a:cubicBezTo>
                    <a:pt x="33" y="13"/>
                    <a:pt x="32" y="13"/>
                    <a:pt x="31" y="13"/>
                  </a:cubicBezTo>
                  <a:cubicBezTo>
                    <a:pt x="31" y="13"/>
                    <a:pt x="30" y="13"/>
                    <a:pt x="30" y="13"/>
                  </a:cubicBezTo>
                  <a:cubicBezTo>
                    <a:pt x="29" y="13"/>
                    <a:pt x="29" y="13"/>
                    <a:pt x="29" y="13"/>
                  </a:cubicBezTo>
                  <a:cubicBezTo>
                    <a:pt x="31" y="14"/>
                    <a:pt x="34" y="15"/>
                    <a:pt x="36" y="16"/>
                  </a:cubicBezTo>
                  <a:cubicBezTo>
                    <a:pt x="38" y="17"/>
                    <a:pt x="40" y="19"/>
                    <a:pt x="42" y="20"/>
                  </a:cubicBezTo>
                  <a:cubicBezTo>
                    <a:pt x="43" y="21"/>
                    <a:pt x="43" y="21"/>
                    <a:pt x="44" y="22"/>
                  </a:cubicBezTo>
                  <a:cubicBezTo>
                    <a:pt x="45" y="23"/>
                    <a:pt x="46" y="24"/>
                    <a:pt x="46" y="25"/>
                  </a:cubicBezTo>
                  <a:cubicBezTo>
                    <a:pt x="46" y="24"/>
                    <a:pt x="45" y="24"/>
                    <a:pt x="45" y="24"/>
                  </a:cubicBezTo>
                  <a:cubicBezTo>
                    <a:pt x="45" y="23"/>
                    <a:pt x="44" y="23"/>
                    <a:pt x="44" y="23"/>
                  </a:cubicBezTo>
                  <a:cubicBezTo>
                    <a:pt x="43" y="22"/>
                    <a:pt x="42" y="21"/>
                    <a:pt x="41" y="21"/>
                  </a:cubicBezTo>
                  <a:cubicBezTo>
                    <a:pt x="39" y="20"/>
                    <a:pt x="38" y="18"/>
                    <a:pt x="36" y="17"/>
                  </a:cubicBezTo>
                  <a:cubicBezTo>
                    <a:pt x="32" y="15"/>
                    <a:pt x="28" y="14"/>
                    <a:pt x="24" y="13"/>
                  </a:cubicBezTo>
                  <a:cubicBezTo>
                    <a:pt x="23" y="13"/>
                    <a:pt x="22" y="12"/>
                    <a:pt x="20" y="12"/>
                  </a:cubicBezTo>
                  <a:cubicBezTo>
                    <a:pt x="20" y="12"/>
                    <a:pt x="19" y="12"/>
                    <a:pt x="19" y="12"/>
                  </a:cubicBezTo>
                  <a:cubicBezTo>
                    <a:pt x="18" y="12"/>
                    <a:pt x="18" y="12"/>
                    <a:pt x="17" y="12"/>
                  </a:cubicBezTo>
                  <a:cubicBezTo>
                    <a:pt x="17" y="12"/>
                    <a:pt x="17" y="12"/>
                    <a:pt x="17" y="12"/>
                  </a:cubicBezTo>
                  <a:cubicBezTo>
                    <a:pt x="17" y="12"/>
                    <a:pt x="17" y="12"/>
                    <a:pt x="17" y="12"/>
                  </a:cubicBezTo>
                  <a:cubicBezTo>
                    <a:pt x="18" y="12"/>
                    <a:pt x="18" y="13"/>
                    <a:pt x="19" y="13"/>
                  </a:cubicBezTo>
                  <a:cubicBezTo>
                    <a:pt x="19" y="14"/>
                    <a:pt x="20" y="14"/>
                    <a:pt x="20" y="15"/>
                  </a:cubicBezTo>
                  <a:cubicBezTo>
                    <a:pt x="22" y="16"/>
                    <a:pt x="23" y="18"/>
                    <a:pt x="25" y="20"/>
                  </a:cubicBezTo>
                  <a:cubicBezTo>
                    <a:pt x="26" y="20"/>
                    <a:pt x="26" y="20"/>
                    <a:pt x="27" y="21"/>
                  </a:cubicBezTo>
                  <a:cubicBezTo>
                    <a:pt x="27" y="21"/>
                    <a:pt x="28" y="21"/>
                    <a:pt x="28" y="22"/>
                  </a:cubicBezTo>
                  <a:cubicBezTo>
                    <a:pt x="29" y="22"/>
                    <a:pt x="30" y="23"/>
                    <a:pt x="31" y="23"/>
                  </a:cubicBezTo>
                  <a:cubicBezTo>
                    <a:pt x="32" y="23"/>
                    <a:pt x="34" y="24"/>
                    <a:pt x="35" y="24"/>
                  </a:cubicBezTo>
                  <a:cubicBezTo>
                    <a:pt x="36" y="24"/>
                    <a:pt x="37" y="25"/>
                    <a:pt x="38" y="25"/>
                  </a:cubicBezTo>
                  <a:cubicBezTo>
                    <a:pt x="37" y="25"/>
                    <a:pt x="36" y="25"/>
                    <a:pt x="35" y="24"/>
                  </a:cubicBezTo>
                  <a:cubicBezTo>
                    <a:pt x="34" y="24"/>
                    <a:pt x="32" y="24"/>
                    <a:pt x="31" y="23"/>
                  </a:cubicBezTo>
                  <a:cubicBezTo>
                    <a:pt x="30" y="23"/>
                    <a:pt x="29" y="22"/>
                    <a:pt x="28" y="22"/>
                  </a:cubicBezTo>
                  <a:cubicBezTo>
                    <a:pt x="27" y="22"/>
                    <a:pt x="27" y="21"/>
                    <a:pt x="26" y="21"/>
                  </a:cubicBezTo>
                  <a:cubicBezTo>
                    <a:pt x="26" y="21"/>
                    <a:pt x="25" y="20"/>
                    <a:pt x="25" y="20"/>
                  </a:cubicBezTo>
                  <a:cubicBezTo>
                    <a:pt x="23" y="19"/>
                    <a:pt x="21" y="17"/>
                    <a:pt x="20" y="15"/>
                  </a:cubicBezTo>
                  <a:cubicBezTo>
                    <a:pt x="19" y="14"/>
                    <a:pt x="18" y="13"/>
                    <a:pt x="17" y="13"/>
                  </a:cubicBezTo>
                  <a:cubicBezTo>
                    <a:pt x="16" y="12"/>
                    <a:pt x="16" y="12"/>
                    <a:pt x="15" y="12"/>
                  </a:cubicBezTo>
                  <a:cubicBezTo>
                    <a:pt x="15" y="12"/>
                    <a:pt x="15" y="12"/>
                    <a:pt x="15" y="12"/>
                  </a:cubicBezTo>
                  <a:cubicBezTo>
                    <a:pt x="13" y="11"/>
                    <a:pt x="12" y="11"/>
                    <a:pt x="11" y="11"/>
                  </a:cubicBezTo>
                  <a:cubicBezTo>
                    <a:pt x="10" y="10"/>
                    <a:pt x="9" y="10"/>
                    <a:pt x="8" y="10"/>
                  </a:cubicBezTo>
                  <a:cubicBezTo>
                    <a:pt x="8" y="10"/>
                    <a:pt x="8" y="10"/>
                    <a:pt x="8" y="10"/>
                  </a:cubicBezTo>
                  <a:cubicBezTo>
                    <a:pt x="8" y="11"/>
                    <a:pt x="8" y="11"/>
                    <a:pt x="9" y="11"/>
                  </a:cubicBezTo>
                  <a:cubicBezTo>
                    <a:pt x="9" y="12"/>
                    <a:pt x="9" y="12"/>
                    <a:pt x="9" y="13"/>
                  </a:cubicBezTo>
                  <a:cubicBezTo>
                    <a:pt x="9" y="14"/>
                    <a:pt x="10" y="15"/>
                    <a:pt x="10" y="15"/>
                  </a:cubicBezTo>
                  <a:cubicBezTo>
                    <a:pt x="11" y="16"/>
                    <a:pt x="11" y="17"/>
                    <a:pt x="12" y="18"/>
                  </a:cubicBezTo>
                  <a:cubicBezTo>
                    <a:pt x="13" y="20"/>
                    <a:pt x="14" y="21"/>
                    <a:pt x="16" y="22"/>
                  </a:cubicBezTo>
                  <a:cubicBezTo>
                    <a:pt x="17" y="23"/>
                    <a:pt x="17" y="24"/>
                    <a:pt x="18" y="24"/>
                  </a:cubicBezTo>
                  <a:cubicBezTo>
                    <a:pt x="19" y="25"/>
                    <a:pt x="20" y="25"/>
                    <a:pt x="21" y="26"/>
                  </a:cubicBezTo>
                  <a:cubicBezTo>
                    <a:pt x="20" y="25"/>
                    <a:pt x="19" y="25"/>
                    <a:pt x="18" y="24"/>
                  </a:cubicBezTo>
                  <a:cubicBezTo>
                    <a:pt x="17" y="24"/>
                    <a:pt x="16" y="23"/>
                    <a:pt x="16" y="23"/>
                  </a:cubicBezTo>
                  <a:cubicBezTo>
                    <a:pt x="14" y="21"/>
                    <a:pt x="13" y="20"/>
                    <a:pt x="11" y="18"/>
                  </a:cubicBezTo>
                  <a:cubicBezTo>
                    <a:pt x="11" y="17"/>
                    <a:pt x="10" y="17"/>
                    <a:pt x="10" y="16"/>
                  </a:cubicBezTo>
                  <a:cubicBezTo>
                    <a:pt x="9" y="15"/>
                    <a:pt x="9" y="14"/>
                    <a:pt x="8" y="13"/>
                  </a:cubicBezTo>
                  <a:cubicBezTo>
                    <a:pt x="8" y="13"/>
                    <a:pt x="8" y="13"/>
                    <a:pt x="8" y="12"/>
                  </a:cubicBezTo>
                  <a:cubicBezTo>
                    <a:pt x="8" y="12"/>
                    <a:pt x="8" y="12"/>
                    <a:pt x="8" y="12"/>
                  </a:cubicBezTo>
                  <a:cubicBezTo>
                    <a:pt x="8" y="11"/>
                    <a:pt x="8" y="11"/>
                    <a:pt x="7" y="10"/>
                  </a:cubicBezTo>
                  <a:cubicBezTo>
                    <a:pt x="7" y="10"/>
                    <a:pt x="7" y="9"/>
                    <a:pt x="7" y="9"/>
                  </a:cubicBezTo>
                  <a:cubicBezTo>
                    <a:pt x="6" y="9"/>
                    <a:pt x="5" y="8"/>
                    <a:pt x="5" y="8"/>
                  </a:cubicBezTo>
                  <a:cubicBezTo>
                    <a:pt x="4" y="8"/>
                    <a:pt x="3" y="7"/>
                    <a:pt x="3" y="7"/>
                  </a:cubicBezTo>
                  <a:cubicBezTo>
                    <a:pt x="3" y="7"/>
                    <a:pt x="3" y="7"/>
                    <a:pt x="2" y="6"/>
                  </a:cubicBezTo>
                  <a:cubicBezTo>
                    <a:pt x="2" y="6"/>
                    <a:pt x="2" y="6"/>
                    <a:pt x="2" y="6"/>
                  </a:cubicBezTo>
                  <a:cubicBezTo>
                    <a:pt x="2" y="6"/>
                    <a:pt x="2" y="6"/>
                    <a:pt x="2" y="6"/>
                  </a:cubicBezTo>
                  <a:cubicBezTo>
                    <a:pt x="1" y="5"/>
                    <a:pt x="0" y="5"/>
                    <a:pt x="0" y="4"/>
                  </a:cubicBezTo>
                  <a:cubicBezTo>
                    <a:pt x="0" y="4"/>
                    <a:pt x="0" y="4"/>
                    <a:pt x="1" y="5"/>
                  </a:cubicBezTo>
                  <a:cubicBezTo>
                    <a:pt x="1" y="5"/>
                    <a:pt x="2" y="5"/>
                    <a:pt x="2" y="6"/>
                  </a:cubicBezTo>
                  <a:cubicBezTo>
                    <a:pt x="3" y="6"/>
                    <a:pt x="4" y="6"/>
                    <a:pt x="4" y="7"/>
                  </a:cubicBezTo>
                  <a:cubicBezTo>
                    <a:pt x="5" y="7"/>
                    <a:pt x="5" y="7"/>
                    <a:pt x="5" y="7"/>
                  </a:cubicBezTo>
                  <a:cubicBezTo>
                    <a:pt x="5" y="7"/>
                    <a:pt x="5" y="7"/>
                    <a:pt x="5" y="7"/>
                  </a:cubicBezTo>
                  <a:cubicBezTo>
                    <a:pt x="6" y="7"/>
                    <a:pt x="6" y="7"/>
                    <a:pt x="6" y="7"/>
                  </a:cubicBezTo>
                  <a:cubicBezTo>
                    <a:pt x="6" y="7"/>
                    <a:pt x="7" y="7"/>
                    <a:pt x="7" y="7"/>
                  </a:cubicBezTo>
                  <a:cubicBezTo>
                    <a:pt x="7" y="7"/>
                    <a:pt x="8" y="7"/>
                    <a:pt x="8" y="7"/>
                  </a:cubicBezTo>
                  <a:cubicBezTo>
                    <a:pt x="10" y="7"/>
                    <a:pt x="12" y="7"/>
                    <a:pt x="14" y="6"/>
                  </a:cubicBezTo>
                  <a:cubicBezTo>
                    <a:pt x="14" y="6"/>
                    <a:pt x="15" y="6"/>
                    <a:pt x="15" y="6"/>
                  </a:cubicBezTo>
                  <a:cubicBezTo>
                    <a:pt x="16" y="6"/>
                    <a:pt x="16" y="6"/>
                    <a:pt x="17" y="6"/>
                  </a:cubicBezTo>
                  <a:cubicBezTo>
                    <a:pt x="18" y="5"/>
                    <a:pt x="18" y="5"/>
                    <a:pt x="19" y="4"/>
                  </a:cubicBezTo>
                  <a:cubicBezTo>
                    <a:pt x="21" y="3"/>
                    <a:pt x="22" y="1"/>
                    <a:pt x="23" y="0"/>
                  </a:cubicBezTo>
                  <a:cubicBezTo>
                    <a:pt x="23" y="0"/>
                    <a:pt x="22" y="1"/>
                    <a:pt x="21" y="2"/>
                  </a:cubicBezTo>
                  <a:cubicBezTo>
                    <a:pt x="21" y="3"/>
                    <a:pt x="20" y="3"/>
                    <a:pt x="19" y="4"/>
                  </a:cubicBezTo>
                  <a:cubicBezTo>
                    <a:pt x="19" y="5"/>
                    <a:pt x="18" y="5"/>
                    <a:pt x="17" y="6"/>
                  </a:cubicBezTo>
                  <a:cubicBezTo>
                    <a:pt x="17" y="6"/>
                    <a:pt x="16" y="6"/>
                    <a:pt x="16" y="6"/>
                  </a:cubicBezTo>
                  <a:cubicBezTo>
                    <a:pt x="15" y="7"/>
                    <a:pt x="15" y="7"/>
                    <a:pt x="14" y="7"/>
                  </a:cubicBezTo>
                  <a:cubicBezTo>
                    <a:pt x="13" y="7"/>
                    <a:pt x="12" y="7"/>
                    <a:pt x="11" y="8"/>
                  </a:cubicBezTo>
                  <a:cubicBezTo>
                    <a:pt x="10" y="8"/>
                    <a:pt x="9" y="8"/>
                    <a:pt x="8" y="8"/>
                  </a:cubicBezTo>
                  <a:cubicBezTo>
                    <a:pt x="8" y="8"/>
                    <a:pt x="7" y="8"/>
                    <a:pt x="7" y="8"/>
                  </a:cubicBezTo>
                  <a:cubicBezTo>
                    <a:pt x="7" y="8"/>
                    <a:pt x="7" y="8"/>
                    <a:pt x="7" y="8"/>
                  </a:cubicBezTo>
                  <a:cubicBezTo>
                    <a:pt x="8" y="9"/>
                    <a:pt x="10" y="9"/>
                    <a:pt x="11" y="10"/>
                  </a:cubicBezTo>
                  <a:cubicBezTo>
                    <a:pt x="11" y="10"/>
                    <a:pt x="12" y="10"/>
                    <a:pt x="12" y="10"/>
                  </a:cubicBezTo>
                  <a:cubicBezTo>
                    <a:pt x="12" y="10"/>
                    <a:pt x="13" y="10"/>
                    <a:pt x="13" y="10"/>
                  </a:cubicBezTo>
                  <a:cubicBezTo>
                    <a:pt x="14" y="10"/>
                    <a:pt x="15" y="10"/>
                    <a:pt x="16" y="9"/>
                  </a:cubicBezTo>
                  <a:cubicBezTo>
                    <a:pt x="17" y="9"/>
                    <a:pt x="17" y="9"/>
                    <a:pt x="17" y="9"/>
                  </a:cubicBezTo>
                  <a:cubicBezTo>
                    <a:pt x="17" y="9"/>
                    <a:pt x="17" y="9"/>
                    <a:pt x="17" y="9"/>
                  </a:cubicBezTo>
                  <a:cubicBezTo>
                    <a:pt x="18" y="9"/>
                    <a:pt x="18" y="9"/>
                    <a:pt x="18" y="9"/>
                  </a:cubicBezTo>
                  <a:cubicBezTo>
                    <a:pt x="18" y="9"/>
                    <a:pt x="19" y="9"/>
                    <a:pt x="19" y="8"/>
                  </a:cubicBezTo>
                  <a:cubicBezTo>
                    <a:pt x="20" y="8"/>
                    <a:pt x="21" y="8"/>
                    <a:pt x="22" y="7"/>
                  </a:cubicBezTo>
                  <a:cubicBezTo>
                    <a:pt x="24" y="6"/>
                    <a:pt x="26" y="6"/>
                    <a:pt x="28" y="5"/>
                  </a:cubicBezTo>
                  <a:cubicBezTo>
                    <a:pt x="30" y="5"/>
                    <a:pt x="31" y="5"/>
                    <a:pt x="32" y="5"/>
                  </a:cubicBezTo>
                  <a:cubicBezTo>
                    <a:pt x="33" y="5"/>
                    <a:pt x="34" y="6"/>
                    <a:pt x="35" y="6"/>
                  </a:cubicBezTo>
                  <a:cubicBezTo>
                    <a:pt x="34" y="6"/>
                    <a:pt x="33" y="6"/>
                    <a:pt x="32" y="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2442"/>
            <p:cNvSpPr>
              <a:spLocks/>
            </p:cNvSpPr>
            <p:nvPr/>
          </p:nvSpPr>
          <p:spPr bwMode="auto">
            <a:xfrm>
              <a:off x="10772769" y="2700350"/>
              <a:ext cx="49213" cy="168276"/>
            </a:xfrm>
            <a:custGeom>
              <a:avLst/>
              <a:gdLst>
                <a:gd name="T0" fmla="*/ 13 w 13"/>
                <a:gd name="T1" fmla="*/ 0 h 45"/>
                <a:gd name="T2" fmla="*/ 6 w 13"/>
                <a:gd name="T3" fmla="*/ 22 h 45"/>
                <a:gd name="T4" fmla="*/ 7 w 13"/>
                <a:gd name="T5" fmla="*/ 34 h 45"/>
                <a:gd name="T6" fmla="*/ 7 w 13"/>
                <a:gd name="T7" fmla="*/ 45 h 45"/>
                <a:gd name="T8" fmla="*/ 0 w 13"/>
                <a:gd name="T9" fmla="*/ 31 h 45"/>
                <a:gd name="T10" fmla="*/ 3 w 13"/>
                <a:gd name="T11" fmla="*/ 16 h 45"/>
                <a:gd name="T12" fmla="*/ 13 w 13"/>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13" h="45">
                  <a:moveTo>
                    <a:pt x="13" y="0"/>
                  </a:moveTo>
                  <a:cubicBezTo>
                    <a:pt x="11" y="7"/>
                    <a:pt x="7" y="14"/>
                    <a:pt x="6" y="22"/>
                  </a:cubicBezTo>
                  <a:cubicBezTo>
                    <a:pt x="6" y="26"/>
                    <a:pt x="6" y="30"/>
                    <a:pt x="7" y="34"/>
                  </a:cubicBezTo>
                  <a:cubicBezTo>
                    <a:pt x="7" y="38"/>
                    <a:pt x="8" y="42"/>
                    <a:pt x="7" y="45"/>
                  </a:cubicBezTo>
                  <a:cubicBezTo>
                    <a:pt x="5" y="40"/>
                    <a:pt x="2" y="36"/>
                    <a:pt x="0" y="31"/>
                  </a:cubicBezTo>
                  <a:cubicBezTo>
                    <a:pt x="0" y="26"/>
                    <a:pt x="2" y="19"/>
                    <a:pt x="3" y="16"/>
                  </a:cubicBezTo>
                  <a:cubicBezTo>
                    <a:pt x="6" y="10"/>
                    <a:pt x="10" y="5"/>
                    <a:pt x="13"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2445"/>
            <p:cNvSpPr>
              <a:spLocks/>
            </p:cNvSpPr>
            <p:nvPr/>
          </p:nvSpPr>
          <p:spPr bwMode="auto">
            <a:xfrm>
              <a:off x="10837857" y="2667013"/>
              <a:ext cx="93663" cy="179389"/>
            </a:xfrm>
            <a:custGeom>
              <a:avLst/>
              <a:gdLst>
                <a:gd name="T0" fmla="*/ 11 w 25"/>
                <a:gd name="T1" fmla="*/ 20 h 48"/>
                <a:gd name="T2" fmla="*/ 3 w 25"/>
                <a:gd name="T3" fmla="*/ 9 h 48"/>
                <a:gd name="T4" fmla="*/ 0 w 25"/>
                <a:gd name="T5" fmla="*/ 0 h 48"/>
                <a:gd name="T6" fmla="*/ 9 w 25"/>
                <a:gd name="T7" fmla="*/ 11 h 48"/>
                <a:gd name="T8" fmla="*/ 21 w 25"/>
                <a:gd name="T9" fmla="*/ 21 h 48"/>
                <a:gd name="T10" fmla="*/ 24 w 25"/>
                <a:gd name="T11" fmla="*/ 34 h 48"/>
                <a:gd name="T12" fmla="*/ 24 w 25"/>
                <a:gd name="T13" fmla="*/ 36 h 48"/>
                <a:gd name="T14" fmla="*/ 12 w 25"/>
                <a:gd name="T15" fmla="*/ 48 h 48"/>
                <a:gd name="T16" fmla="*/ 16 w 25"/>
                <a:gd name="T17" fmla="*/ 41 h 48"/>
                <a:gd name="T18" fmla="*/ 11 w 25"/>
                <a:gd name="T19"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8">
                  <a:moveTo>
                    <a:pt x="11" y="20"/>
                  </a:moveTo>
                  <a:cubicBezTo>
                    <a:pt x="9" y="17"/>
                    <a:pt x="5" y="12"/>
                    <a:pt x="3" y="9"/>
                  </a:cubicBezTo>
                  <a:cubicBezTo>
                    <a:pt x="1" y="6"/>
                    <a:pt x="0" y="0"/>
                    <a:pt x="0" y="0"/>
                  </a:cubicBezTo>
                  <a:cubicBezTo>
                    <a:pt x="2" y="4"/>
                    <a:pt x="5" y="8"/>
                    <a:pt x="9" y="11"/>
                  </a:cubicBezTo>
                  <a:cubicBezTo>
                    <a:pt x="13" y="14"/>
                    <a:pt x="17" y="17"/>
                    <a:pt x="21" y="21"/>
                  </a:cubicBezTo>
                  <a:cubicBezTo>
                    <a:pt x="24" y="24"/>
                    <a:pt x="25" y="29"/>
                    <a:pt x="24" y="34"/>
                  </a:cubicBezTo>
                  <a:cubicBezTo>
                    <a:pt x="24" y="35"/>
                    <a:pt x="24" y="36"/>
                    <a:pt x="24" y="36"/>
                  </a:cubicBezTo>
                  <a:cubicBezTo>
                    <a:pt x="20" y="41"/>
                    <a:pt x="16" y="44"/>
                    <a:pt x="12" y="48"/>
                  </a:cubicBezTo>
                  <a:cubicBezTo>
                    <a:pt x="13" y="46"/>
                    <a:pt x="15" y="43"/>
                    <a:pt x="16" y="41"/>
                  </a:cubicBezTo>
                  <a:cubicBezTo>
                    <a:pt x="18" y="31"/>
                    <a:pt x="15" y="23"/>
                    <a:pt x="11" y="2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2446"/>
            <p:cNvSpPr>
              <a:spLocks/>
            </p:cNvSpPr>
            <p:nvPr/>
          </p:nvSpPr>
          <p:spPr bwMode="auto">
            <a:xfrm>
              <a:off x="10758481" y="2582875"/>
              <a:ext cx="150813" cy="304802"/>
            </a:xfrm>
            <a:custGeom>
              <a:avLst/>
              <a:gdLst>
                <a:gd name="T0" fmla="*/ 34 w 40"/>
                <a:gd name="T1" fmla="*/ 45 h 81"/>
                <a:gd name="T2" fmla="*/ 24 w 40"/>
                <a:gd name="T3" fmla="*/ 33 h 81"/>
                <a:gd name="T4" fmla="*/ 22 w 40"/>
                <a:gd name="T5" fmla="*/ 30 h 81"/>
                <a:gd name="T6" fmla="*/ 21 w 40"/>
                <a:gd name="T7" fmla="*/ 29 h 81"/>
                <a:gd name="T8" fmla="*/ 20 w 40"/>
                <a:gd name="T9" fmla="*/ 30 h 81"/>
                <a:gd name="T10" fmla="*/ 22 w 40"/>
                <a:gd name="T11" fmla="*/ 35 h 81"/>
                <a:gd name="T12" fmla="*/ 23 w 40"/>
                <a:gd name="T13" fmla="*/ 45 h 81"/>
                <a:gd name="T14" fmla="*/ 26 w 40"/>
                <a:gd name="T15" fmla="*/ 52 h 81"/>
                <a:gd name="T16" fmla="*/ 27 w 40"/>
                <a:gd name="T17" fmla="*/ 61 h 81"/>
                <a:gd name="T18" fmla="*/ 26 w 40"/>
                <a:gd name="T19" fmla="*/ 67 h 81"/>
                <a:gd name="T20" fmla="*/ 26 w 40"/>
                <a:gd name="T21" fmla="*/ 55 h 81"/>
                <a:gd name="T22" fmla="*/ 24 w 40"/>
                <a:gd name="T23" fmla="*/ 50 h 81"/>
                <a:gd name="T24" fmla="*/ 23 w 40"/>
                <a:gd name="T25" fmla="*/ 61 h 81"/>
                <a:gd name="T26" fmla="*/ 19 w 40"/>
                <a:gd name="T27" fmla="*/ 76 h 81"/>
                <a:gd name="T28" fmla="*/ 17 w 40"/>
                <a:gd name="T29" fmla="*/ 78 h 81"/>
                <a:gd name="T30" fmla="*/ 19 w 40"/>
                <a:gd name="T31" fmla="*/ 71 h 81"/>
                <a:gd name="T32" fmla="*/ 21 w 40"/>
                <a:gd name="T33" fmla="*/ 41 h 81"/>
                <a:gd name="T34" fmla="*/ 19 w 40"/>
                <a:gd name="T35" fmla="*/ 33 h 81"/>
                <a:gd name="T36" fmla="*/ 19 w 40"/>
                <a:gd name="T37" fmla="*/ 31 h 81"/>
                <a:gd name="T38" fmla="*/ 18 w 40"/>
                <a:gd name="T39" fmla="*/ 34 h 81"/>
                <a:gd name="T40" fmla="*/ 12 w 40"/>
                <a:gd name="T41" fmla="*/ 47 h 81"/>
                <a:gd name="T42" fmla="*/ 11 w 40"/>
                <a:gd name="T43" fmla="*/ 52 h 81"/>
                <a:gd name="T44" fmla="*/ 11 w 40"/>
                <a:gd name="T45" fmla="*/ 63 h 81"/>
                <a:gd name="T46" fmla="*/ 10 w 40"/>
                <a:gd name="T47" fmla="*/ 63 h 81"/>
                <a:gd name="T48" fmla="*/ 10 w 40"/>
                <a:gd name="T49" fmla="*/ 52 h 81"/>
                <a:gd name="T50" fmla="*/ 11 w 40"/>
                <a:gd name="T51" fmla="*/ 46 h 81"/>
                <a:gd name="T52" fmla="*/ 17 w 40"/>
                <a:gd name="T53" fmla="*/ 31 h 81"/>
                <a:gd name="T54" fmla="*/ 18 w 40"/>
                <a:gd name="T55" fmla="*/ 27 h 81"/>
                <a:gd name="T56" fmla="*/ 17 w 40"/>
                <a:gd name="T57" fmla="*/ 16 h 81"/>
                <a:gd name="T58" fmla="*/ 15 w 40"/>
                <a:gd name="T59" fmla="*/ 18 h 81"/>
                <a:gd name="T60" fmla="*/ 10 w 40"/>
                <a:gd name="T61" fmla="*/ 23 h 81"/>
                <a:gd name="T62" fmla="*/ 3 w 40"/>
                <a:gd name="T63" fmla="*/ 34 h 81"/>
                <a:gd name="T64" fmla="*/ 0 w 40"/>
                <a:gd name="T65" fmla="*/ 43 h 81"/>
                <a:gd name="T66" fmla="*/ 2 w 40"/>
                <a:gd name="T67" fmla="*/ 34 h 81"/>
                <a:gd name="T68" fmla="*/ 9 w 40"/>
                <a:gd name="T69" fmla="*/ 22 h 81"/>
                <a:gd name="T70" fmla="*/ 13 w 40"/>
                <a:gd name="T71" fmla="*/ 18 h 81"/>
                <a:gd name="T72" fmla="*/ 16 w 40"/>
                <a:gd name="T73" fmla="*/ 16 h 81"/>
                <a:gd name="T74" fmla="*/ 18 w 40"/>
                <a:gd name="T75" fmla="*/ 10 h 81"/>
                <a:gd name="T76" fmla="*/ 19 w 40"/>
                <a:gd name="T77" fmla="*/ 6 h 81"/>
                <a:gd name="T78" fmla="*/ 19 w 40"/>
                <a:gd name="T79" fmla="*/ 5 h 81"/>
                <a:gd name="T80" fmla="*/ 20 w 40"/>
                <a:gd name="T81" fmla="*/ 3 h 81"/>
                <a:gd name="T82" fmla="*/ 19 w 40"/>
                <a:gd name="T83" fmla="*/ 9 h 81"/>
                <a:gd name="T84" fmla="*/ 20 w 40"/>
                <a:gd name="T85" fmla="*/ 11 h 81"/>
                <a:gd name="T86" fmla="*/ 20 w 40"/>
                <a:gd name="T87" fmla="*/ 13 h 81"/>
                <a:gd name="T88" fmla="*/ 25 w 40"/>
                <a:gd name="T89" fmla="*/ 23 h 81"/>
                <a:gd name="T90" fmla="*/ 28 w 40"/>
                <a:gd name="T91" fmla="*/ 27 h 81"/>
                <a:gd name="T92" fmla="*/ 40 w 40"/>
                <a:gd name="T93" fmla="*/ 33 h 81"/>
                <a:gd name="T94" fmla="*/ 31 w 40"/>
                <a:gd name="T95" fmla="*/ 30 h 81"/>
                <a:gd name="T96" fmla="*/ 26 w 40"/>
                <a:gd name="T97" fmla="*/ 26 h 81"/>
                <a:gd name="T98" fmla="*/ 22 w 40"/>
                <a:gd name="T99" fmla="*/ 20 h 81"/>
                <a:gd name="T100" fmla="*/ 19 w 40"/>
                <a:gd name="T101" fmla="*/ 13 h 81"/>
                <a:gd name="T102" fmla="*/ 19 w 40"/>
                <a:gd name="T103" fmla="*/ 21 h 81"/>
                <a:gd name="T104" fmla="*/ 20 w 40"/>
                <a:gd name="T105" fmla="*/ 24 h 81"/>
                <a:gd name="T106" fmla="*/ 22 w 40"/>
                <a:gd name="T107" fmla="*/ 28 h 81"/>
                <a:gd name="T108" fmla="*/ 23 w 40"/>
                <a:gd name="T109" fmla="*/ 30 h 81"/>
                <a:gd name="T110" fmla="*/ 28 w 40"/>
                <a:gd name="T111" fmla="*/ 36 h 81"/>
                <a:gd name="T112" fmla="*/ 37 w 40"/>
                <a:gd name="T113" fmla="*/ 49 h 81"/>
                <a:gd name="T114" fmla="*/ 36 w 40"/>
                <a:gd name="T115" fmla="*/ 4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81">
                  <a:moveTo>
                    <a:pt x="36" y="49"/>
                  </a:moveTo>
                  <a:cubicBezTo>
                    <a:pt x="35" y="47"/>
                    <a:pt x="34" y="46"/>
                    <a:pt x="34" y="45"/>
                  </a:cubicBezTo>
                  <a:cubicBezTo>
                    <a:pt x="32" y="42"/>
                    <a:pt x="30" y="39"/>
                    <a:pt x="28" y="36"/>
                  </a:cubicBezTo>
                  <a:cubicBezTo>
                    <a:pt x="26" y="35"/>
                    <a:pt x="25" y="34"/>
                    <a:pt x="24" y="33"/>
                  </a:cubicBezTo>
                  <a:cubicBezTo>
                    <a:pt x="24" y="32"/>
                    <a:pt x="23" y="31"/>
                    <a:pt x="23" y="31"/>
                  </a:cubicBezTo>
                  <a:cubicBezTo>
                    <a:pt x="22" y="30"/>
                    <a:pt x="22" y="30"/>
                    <a:pt x="22" y="30"/>
                  </a:cubicBezTo>
                  <a:cubicBezTo>
                    <a:pt x="22" y="30"/>
                    <a:pt x="21" y="29"/>
                    <a:pt x="21" y="29"/>
                  </a:cubicBezTo>
                  <a:cubicBezTo>
                    <a:pt x="21" y="29"/>
                    <a:pt x="21" y="29"/>
                    <a:pt x="21" y="29"/>
                  </a:cubicBezTo>
                  <a:cubicBezTo>
                    <a:pt x="20" y="28"/>
                    <a:pt x="20" y="27"/>
                    <a:pt x="19" y="26"/>
                  </a:cubicBezTo>
                  <a:cubicBezTo>
                    <a:pt x="20" y="28"/>
                    <a:pt x="20" y="29"/>
                    <a:pt x="20" y="30"/>
                  </a:cubicBezTo>
                  <a:cubicBezTo>
                    <a:pt x="21" y="31"/>
                    <a:pt x="21" y="32"/>
                    <a:pt x="21" y="33"/>
                  </a:cubicBezTo>
                  <a:cubicBezTo>
                    <a:pt x="21" y="34"/>
                    <a:pt x="22" y="35"/>
                    <a:pt x="22" y="35"/>
                  </a:cubicBezTo>
                  <a:cubicBezTo>
                    <a:pt x="22" y="37"/>
                    <a:pt x="23" y="39"/>
                    <a:pt x="23" y="41"/>
                  </a:cubicBezTo>
                  <a:cubicBezTo>
                    <a:pt x="23" y="42"/>
                    <a:pt x="23" y="43"/>
                    <a:pt x="23" y="45"/>
                  </a:cubicBezTo>
                  <a:cubicBezTo>
                    <a:pt x="24" y="46"/>
                    <a:pt x="25" y="48"/>
                    <a:pt x="25" y="49"/>
                  </a:cubicBezTo>
                  <a:cubicBezTo>
                    <a:pt x="25" y="50"/>
                    <a:pt x="26" y="51"/>
                    <a:pt x="26" y="52"/>
                  </a:cubicBezTo>
                  <a:cubicBezTo>
                    <a:pt x="26" y="53"/>
                    <a:pt x="26" y="54"/>
                    <a:pt x="27" y="55"/>
                  </a:cubicBezTo>
                  <a:cubicBezTo>
                    <a:pt x="27" y="57"/>
                    <a:pt x="27" y="59"/>
                    <a:pt x="27" y="61"/>
                  </a:cubicBezTo>
                  <a:cubicBezTo>
                    <a:pt x="27" y="62"/>
                    <a:pt x="27" y="63"/>
                    <a:pt x="27" y="64"/>
                  </a:cubicBezTo>
                  <a:cubicBezTo>
                    <a:pt x="27" y="65"/>
                    <a:pt x="26" y="66"/>
                    <a:pt x="26" y="67"/>
                  </a:cubicBezTo>
                  <a:cubicBezTo>
                    <a:pt x="27" y="65"/>
                    <a:pt x="27" y="63"/>
                    <a:pt x="27" y="61"/>
                  </a:cubicBezTo>
                  <a:cubicBezTo>
                    <a:pt x="27" y="59"/>
                    <a:pt x="26" y="57"/>
                    <a:pt x="26" y="55"/>
                  </a:cubicBezTo>
                  <a:cubicBezTo>
                    <a:pt x="25" y="54"/>
                    <a:pt x="25" y="53"/>
                    <a:pt x="25" y="52"/>
                  </a:cubicBezTo>
                  <a:cubicBezTo>
                    <a:pt x="25" y="51"/>
                    <a:pt x="24" y="51"/>
                    <a:pt x="24" y="50"/>
                  </a:cubicBezTo>
                  <a:cubicBezTo>
                    <a:pt x="24" y="49"/>
                    <a:pt x="24" y="49"/>
                    <a:pt x="24" y="48"/>
                  </a:cubicBezTo>
                  <a:cubicBezTo>
                    <a:pt x="24" y="53"/>
                    <a:pt x="24" y="57"/>
                    <a:pt x="23" y="61"/>
                  </a:cubicBezTo>
                  <a:cubicBezTo>
                    <a:pt x="22" y="65"/>
                    <a:pt x="22" y="68"/>
                    <a:pt x="21" y="71"/>
                  </a:cubicBezTo>
                  <a:cubicBezTo>
                    <a:pt x="20" y="73"/>
                    <a:pt x="19" y="75"/>
                    <a:pt x="19" y="76"/>
                  </a:cubicBezTo>
                  <a:cubicBezTo>
                    <a:pt x="18" y="78"/>
                    <a:pt x="17" y="79"/>
                    <a:pt x="16" y="81"/>
                  </a:cubicBezTo>
                  <a:cubicBezTo>
                    <a:pt x="17" y="80"/>
                    <a:pt x="17" y="79"/>
                    <a:pt x="17" y="78"/>
                  </a:cubicBezTo>
                  <a:cubicBezTo>
                    <a:pt x="17" y="77"/>
                    <a:pt x="18" y="77"/>
                    <a:pt x="18" y="76"/>
                  </a:cubicBezTo>
                  <a:cubicBezTo>
                    <a:pt x="18" y="74"/>
                    <a:pt x="19" y="73"/>
                    <a:pt x="19" y="71"/>
                  </a:cubicBezTo>
                  <a:cubicBezTo>
                    <a:pt x="20" y="68"/>
                    <a:pt x="21" y="64"/>
                    <a:pt x="21" y="61"/>
                  </a:cubicBezTo>
                  <a:cubicBezTo>
                    <a:pt x="22" y="54"/>
                    <a:pt x="22" y="47"/>
                    <a:pt x="21" y="41"/>
                  </a:cubicBezTo>
                  <a:cubicBezTo>
                    <a:pt x="21" y="39"/>
                    <a:pt x="20" y="38"/>
                    <a:pt x="20" y="36"/>
                  </a:cubicBezTo>
                  <a:cubicBezTo>
                    <a:pt x="20" y="35"/>
                    <a:pt x="20" y="34"/>
                    <a:pt x="19" y="33"/>
                  </a:cubicBezTo>
                  <a:cubicBezTo>
                    <a:pt x="19" y="33"/>
                    <a:pt x="19" y="32"/>
                    <a:pt x="19" y="31"/>
                  </a:cubicBezTo>
                  <a:cubicBezTo>
                    <a:pt x="19" y="31"/>
                    <a:pt x="19" y="31"/>
                    <a:pt x="19" y="31"/>
                  </a:cubicBezTo>
                  <a:cubicBezTo>
                    <a:pt x="18" y="31"/>
                    <a:pt x="18" y="31"/>
                    <a:pt x="18" y="31"/>
                  </a:cubicBezTo>
                  <a:cubicBezTo>
                    <a:pt x="18" y="32"/>
                    <a:pt x="18" y="33"/>
                    <a:pt x="18" y="34"/>
                  </a:cubicBezTo>
                  <a:cubicBezTo>
                    <a:pt x="17" y="35"/>
                    <a:pt x="17" y="36"/>
                    <a:pt x="17" y="36"/>
                  </a:cubicBezTo>
                  <a:cubicBezTo>
                    <a:pt x="15" y="40"/>
                    <a:pt x="13" y="43"/>
                    <a:pt x="12" y="47"/>
                  </a:cubicBezTo>
                  <a:cubicBezTo>
                    <a:pt x="12" y="48"/>
                    <a:pt x="11" y="48"/>
                    <a:pt x="11" y="49"/>
                  </a:cubicBezTo>
                  <a:cubicBezTo>
                    <a:pt x="11" y="50"/>
                    <a:pt x="11" y="51"/>
                    <a:pt x="11" y="52"/>
                  </a:cubicBezTo>
                  <a:cubicBezTo>
                    <a:pt x="11" y="54"/>
                    <a:pt x="11" y="56"/>
                    <a:pt x="10" y="58"/>
                  </a:cubicBezTo>
                  <a:cubicBezTo>
                    <a:pt x="10" y="60"/>
                    <a:pt x="11" y="61"/>
                    <a:pt x="11" y="63"/>
                  </a:cubicBezTo>
                  <a:cubicBezTo>
                    <a:pt x="11" y="65"/>
                    <a:pt x="11" y="67"/>
                    <a:pt x="11" y="69"/>
                  </a:cubicBezTo>
                  <a:cubicBezTo>
                    <a:pt x="11" y="67"/>
                    <a:pt x="11" y="65"/>
                    <a:pt x="10" y="63"/>
                  </a:cubicBezTo>
                  <a:cubicBezTo>
                    <a:pt x="10" y="61"/>
                    <a:pt x="10" y="60"/>
                    <a:pt x="10" y="58"/>
                  </a:cubicBezTo>
                  <a:cubicBezTo>
                    <a:pt x="10" y="56"/>
                    <a:pt x="10" y="54"/>
                    <a:pt x="10" y="52"/>
                  </a:cubicBezTo>
                  <a:cubicBezTo>
                    <a:pt x="10" y="51"/>
                    <a:pt x="10" y="50"/>
                    <a:pt x="10" y="49"/>
                  </a:cubicBezTo>
                  <a:cubicBezTo>
                    <a:pt x="11" y="48"/>
                    <a:pt x="11" y="47"/>
                    <a:pt x="11" y="46"/>
                  </a:cubicBezTo>
                  <a:cubicBezTo>
                    <a:pt x="12" y="43"/>
                    <a:pt x="14" y="39"/>
                    <a:pt x="16" y="36"/>
                  </a:cubicBezTo>
                  <a:cubicBezTo>
                    <a:pt x="16" y="34"/>
                    <a:pt x="17" y="33"/>
                    <a:pt x="17" y="31"/>
                  </a:cubicBezTo>
                  <a:cubicBezTo>
                    <a:pt x="17" y="30"/>
                    <a:pt x="18" y="29"/>
                    <a:pt x="18" y="28"/>
                  </a:cubicBezTo>
                  <a:cubicBezTo>
                    <a:pt x="18" y="28"/>
                    <a:pt x="18" y="27"/>
                    <a:pt x="18" y="27"/>
                  </a:cubicBezTo>
                  <a:cubicBezTo>
                    <a:pt x="17" y="25"/>
                    <a:pt x="17" y="23"/>
                    <a:pt x="17" y="21"/>
                  </a:cubicBezTo>
                  <a:cubicBezTo>
                    <a:pt x="17" y="19"/>
                    <a:pt x="17" y="17"/>
                    <a:pt x="17" y="16"/>
                  </a:cubicBezTo>
                  <a:cubicBezTo>
                    <a:pt x="17" y="16"/>
                    <a:pt x="17" y="16"/>
                    <a:pt x="16" y="16"/>
                  </a:cubicBezTo>
                  <a:cubicBezTo>
                    <a:pt x="16" y="17"/>
                    <a:pt x="15" y="17"/>
                    <a:pt x="15" y="18"/>
                  </a:cubicBezTo>
                  <a:cubicBezTo>
                    <a:pt x="14" y="18"/>
                    <a:pt x="13" y="19"/>
                    <a:pt x="13" y="19"/>
                  </a:cubicBezTo>
                  <a:cubicBezTo>
                    <a:pt x="12" y="20"/>
                    <a:pt x="11" y="21"/>
                    <a:pt x="10" y="23"/>
                  </a:cubicBezTo>
                  <a:cubicBezTo>
                    <a:pt x="9" y="24"/>
                    <a:pt x="8" y="25"/>
                    <a:pt x="7" y="26"/>
                  </a:cubicBezTo>
                  <a:cubicBezTo>
                    <a:pt x="5" y="29"/>
                    <a:pt x="4" y="31"/>
                    <a:pt x="3" y="34"/>
                  </a:cubicBezTo>
                  <a:cubicBezTo>
                    <a:pt x="2" y="36"/>
                    <a:pt x="2" y="37"/>
                    <a:pt x="2" y="39"/>
                  </a:cubicBezTo>
                  <a:cubicBezTo>
                    <a:pt x="1" y="40"/>
                    <a:pt x="1" y="42"/>
                    <a:pt x="0" y="43"/>
                  </a:cubicBezTo>
                  <a:cubicBezTo>
                    <a:pt x="1" y="42"/>
                    <a:pt x="1" y="40"/>
                    <a:pt x="1" y="39"/>
                  </a:cubicBezTo>
                  <a:cubicBezTo>
                    <a:pt x="2" y="37"/>
                    <a:pt x="2" y="36"/>
                    <a:pt x="2" y="34"/>
                  </a:cubicBezTo>
                  <a:cubicBezTo>
                    <a:pt x="3" y="31"/>
                    <a:pt x="5" y="28"/>
                    <a:pt x="6" y="26"/>
                  </a:cubicBezTo>
                  <a:cubicBezTo>
                    <a:pt x="7" y="24"/>
                    <a:pt x="8" y="23"/>
                    <a:pt x="9" y="22"/>
                  </a:cubicBezTo>
                  <a:cubicBezTo>
                    <a:pt x="10" y="21"/>
                    <a:pt x="11" y="19"/>
                    <a:pt x="12" y="18"/>
                  </a:cubicBezTo>
                  <a:cubicBezTo>
                    <a:pt x="12" y="18"/>
                    <a:pt x="13" y="18"/>
                    <a:pt x="13" y="18"/>
                  </a:cubicBezTo>
                  <a:cubicBezTo>
                    <a:pt x="13" y="17"/>
                    <a:pt x="14" y="17"/>
                    <a:pt x="14" y="17"/>
                  </a:cubicBezTo>
                  <a:cubicBezTo>
                    <a:pt x="15" y="16"/>
                    <a:pt x="15" y="16"/>
                    <a:pt x="16" y="16"/>
                  </a:cubicBezTo>
                  <a:cubicBezTo>
                    <a:pt x="16" y="15"/>
                    <a:pt x="17" y="14"/>
                    <a:pt x="17" y="14"/>
                  </a:cubicBezTo>
                  <a:cubicBezTo>
                    <a:pt x="17" y="13"/>
                    <a:pt x="17" y="11"/>
                    <a:pt x="18" y="10"/>
                  </a:cubicBezTo>
                  <a:cubicBezTo>
                    <a:pt x="18" y="9"/>
                    <a:pt x="18" y="8"/>
                    <a:pt x="18" y="7"/>
                  </a:cubicBezTo>
                  <a:cubicBezTo>
                    <a:pt x="18" y="7"/>
                    <a:pt x="18" y="6"/>
                    <a:pt x="19" y="6"/>
                  </a:cubicBezTo>
                  <a:cubicBezTo>
                    <a:pt x="19" y="6"/>
                    <a:pt x="19" y="6"/>
                    <a:pt x="19" y="6"/>
                  </a:cubicBezTo>
                  <a:cubicBezTo>
                    <a:pt x="19" y="6"/>
                    <a:pt x="19" y="6"/>
                    <a:pt x="19" y="5"/>
                  </a:cubicBezTo>
                  <a:cubicBezTo>
                    <a:pt x="19" y="4"/>
                    <a:pt x="20" y="2"/>
                    <a:pt x="21" y="0"/>
                  </a:cubicBezTo>
                  <a:cubicBezTo>
                    <a:pt x="21" y="1"/>
                    <a:pt x="20" y="2"/>
                    <a:pt x="20" y="3"/>
                  </a:cubicBezTo>
                  <a:cubicBezTo>
                    <a:pt x="20" y="4"/>
                    <a:pt x="20" y="5"/>
                    <a:pt x="20" y="5"/>
                  </a:cubicBezTo>
                  <a:cubicBezTo>
                    <a:pt x="20" y="7"/>
                    <a:pt x="20" y="8"/>
                    <a:pt x="19" y="9"/>
                  </a:cubicBezTo>
                  <a:cubicBezTo>
                    <a:pt x="19" y="9"/>
                    <a:pt x="19" y="10"/>
                    <a:pt x="19" y="10"/>
                  </a:cubicBezTo>
                  <a:cubicBezTo>
                    <a:pt x="19" y="10"/>
                    <a:pt x="19" y="10"/>
                    <a:pt x="20" y="11"/>
                  </a:cubicBezTo>
                  <a:cubicBezTo>
                    <a:pt x="20" y="11"/>
                    <a:pt x="20" y="11"/>
                    <a:pt x="20" y="12"/>
                  </a:cubicBezTo>
                  <a:cubicBezTo>
                    <a:pt x="20" y="12"/>
                    <a:pt x="20" y="13"/>
                    <a:pt x="20" y="13"/>
                  </a:cubicBezTo>
                  <a:cubicBezTo>
                    <a:pt x="20" y="14"/>
                    <a:pt x="21" y="14"/>
                    <a:pt x="21" y="15"/>
                  </a:cubicBezTo>
                  <a:cubicBezTo>
                    <a:pt x="22" y="18"/>
                    <a:pt x="23" y="21"/>
                    <a:pt x="25" y="23"/>
                  </a:cubicBezTo>
                  <a:cubicBezTo>
                    <a:pt x="25" y="24"/>
                    <a:pt x="26" y="24"/>
                    <a:pt x="26" y="25"/>
                  </a:cubicBezTo>
                  <a:cubicBezTo>
                    <a:pt x="27" y="26"/>
                    <a:pt x="27" y="26"/>
                    <a:pt x="28" y="27"/>
                  </a:cubicBezTo>
                  <a:cubicBezTo>
                    <a:pt x="29" y="28"/>
                    <a:pt x="30" y="29"/>
                    <a:pt x="32" y="29"/>
                  </a:cubicBezTo>
                  <a:cubicBezTo>
                    <a:pt x="34" y="31"/>
                    <a:pt x="37" y="32"/>
                    <a:pt x="40" y="33"/>
                  </a:cubicBezTo>
                  <a:cubicBezTo>
                    <a:pt x="39" y="32"/>
                    <a:pt x="37" y="32"/>
                    <a:pt x="36" y="32"/>
                  </a:cubicBezTo>
                  <a:cubicBezTo>
                    <a:pt x="34" y="31"/>
                    <a:pt x="33" y="31"/>
                    <a:pt x="31" y="30"/>
                  </a:cubicBezTo>
                  <a:cubicBezTo>
                    <a:pt x="30" y="29"/>
                    <a:pt x="29" y="28"/>
                    <a:pt x="27" y="27"/>
                  </a:cubicBezTo>
                  <a:cubicBezTo>
                    <a:pt x="27" y="27"/>
                    <a:pt x="26" y="26"/>
                    <a:pt x="26" y="26"/>
                  </a:cubicBezTo>
                  <a:cubicBezTo>
                    <a:pt x="25" y="25"/>
                    <a:pt x="25" y="24"/>
                    <a:pt x="24" y="24"/>
                  </a:cubicBezTo>
                  <a:cubicBezTo>
                    <a:pt x="23" y="22"/>
                    <a:pt x="23" y="21"/>
                    <a:pt x="22" y="20"/>
                  </a:cubicBezTo>
                  <a:cubicBezTo>
                    <a:pt x="21" y="18"/>
                    <a:pt x="20" y="17"/>
                    <a:pt x="20" y="15"/>
                  </a:cubicBezTo>
                  <a:cubicBezTo>
                    <a:pt x="20" y="15"/>
                    <a:pt x="19" y="14"/>
                    <a:pt x="19" y="13"/>
                  </a:cubicBezTo>
                  <a:cubicBezTo>
                    <a:pt x="19" y="13"/>
                    <a:pt x="19" y="13"/>
                    <a:pt x="19" y="13"/>
                  </a:cubicBezTo>
                  <a:cubicBezTo>
                    <a:pt x="19" y="16"/>
                    <a:pt x="19" y="18"/>
                    <a:pt x="19" y="21"/>
                  </a:cubicBezTo>
                  <a:cubicBezTo>
                    <a:pt x="19" y="21"/>
                    <a:pt x="19" y="22"/>
                    <a:pt x="19" y="22"/>
                  </a:cubicBezTo>
                  <a:cubicBezTo>
                    <a:pt x="19" y="23"/>
                    <a:pt x="19" y="23"/>
                    <a:pt x="20" y="24"/>
                  </a:cubicBezTo>
                  <a:cubicBezTo>
                    <a:pt x="20" y="25"/>
                    <a:pt x="21" y="27"/>
                    <a:pt x="22" y="28"/>
                  </a:cubicBezTo>
                  <a:cubicBezTo>
                    <a:pt x="22" y="28"/>
                    <a:pt x="22" y="28"/>
                    <a:pt x="22" y="28"/>
                  </a:cubicBezTo>
                  <a:cubicBezTo>
                    <a:pt x="22" y="29"/>
                    <a:pt x="23" y="29"/>
                    <a:pt x="23" y="29"/>
                  </a:cubicBezTo>
                  <a:cubicBezTo>
                    <a:pt x="23" y="30"/>
                    <a:pt x="23" y="30"/>
                    <a:pt x="23" y="30"/>
                  </a:cubicBezTo>
                  <a:cubicBezTo>
                    <a:pt x="24" y="31"/>
                    <a:pt x="25" y="31"/>
                    <a:pt x="25" y="32"/>
                  </a:cubicBezTo>
                  <a:cubicBezTo>
                    <a:pt x="26" y="33"/>
                    <a:pt x="27" y="34"/>
                    <a:pt x="28" y="36"/>
                  </a:cubicBezTo>
                  <a:cubicBezTo>
                    <a:pt x="31" y="38"/>
                    <a:pt x="33" y="41"/>
                    <a:pt x="35" y="44"/>
                  </a:cubicBezTo>
                  <a:cubicBezTo>
                    <a:pt x="35" y="45"/>
                    <a:pt x="36" y="47"/>
                    <a:pt x="37" y="49"/>
                  </a:cubicBezTo>
                  <a:cubicBezTo>
                    <a:pt x="37" y="50"/>
                    <a:pt x="37" y="52"/>
                    <a:pt x="37" y="54"/>
                  </a:cubicBezTo>
                  <a:cubicBezTo>
                    <a:pt x="37" y="52"/>
                    <a:pt x="36" y="51"/>
                    <a:pt x="36" y="4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2447"/>
            <p:cNvSpPr>
              <a:spLocks/>
            </p:cNvSpPr>
            <p:nvPr/>
          </p:nvSpPr>
          <p:spPr bwMode="auto">
            <a:xfrm>
              <a:off x="10304453" y="1622430"/>
              <a:ext cx="165101" cy="153989"/>
            </a:xfrm>
            <a:custGeom>
              <a:avLst/>
              <a:gdLst>
                <a:gd name="T0" fmla="*/ 0 w 44"/>
                <a:gd name="T1" fmla="*/ 41 h 41"/>
                <a:gd name="T2" fmla="*/ 26 w 44"/>
                <a:gd name="T3" fmla="*/ 24 h 41"/>
                <a:gd name="T4" fmla="*/ 36 w 44"/>
                <a:gd name="T5" fmla="*/ 11 h 41"/>
                <a:gd name="T6" fmla="*/ 44 w 44"/>
                <a:gd name="T7" fmla="*/ 0 h 41"/>
                <a:gd name="T8" fmla="*/ 40 w 44"/>
                <a:gd name="T9" fmla="*/ 21 h 41"/>
                <a:gd name="T10" fmla="*/ 24 w 44"/>
                <a:gd name="T11" fmla="*/ 33 h 41"/>
                <a:gd name="T12" fmla="*/ 0 w 44"/>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44" h="41">
                  <a:moveTo>
                    <a:pt x="0" y="41"/>
                  </a:moveTo>
                  <a:cubicBezTo>
                    <a:pt x="8" y="35"/>
                    <a:pt x="18" y="32"/>
                    <a:pt x="26" y="24"/>
                  </a:cubicBezTo>
                  <a:cubicBezTo>
                    <a:pt x="30" y="21"/>
                    <a:pt x="33" y="16"/>
                    <a:pt x="36" y="11"/>
                  </a:cubicBezTo>
                  <a:cubicBezTo>
                    <a:pt x="38" y="8"/>
                    <a:pt x="40" y="3"/>
                    <a:pt x="44" y="0"/>
                  </a:cubicBezTo>
                  <a:cubicBezTo>
                    <a:pt x="43" y="7"/>
                    <a:pt x="42" y="14"/>
                    <a:pt x="40" y="21"/>
                  </a:cubicBezTo>
                  <a:cubicBezTo>
                    <a:pt x="36" y="26"/>
                    <a:pt x="28" y="31"/>
                    <a:pt x="24" y="33"/>
                  </a:cubicBezTo>
                  <a:cubicBezTo>
                    <a:pt x="16" y="36"/>
                    <a:pt x="8" y="38"/>
                    <a:pt x="0" y="4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2450"/>
            <p:cNvSpPr>
              <a:spLocks/>
            </p:cNvSpPr>
            <p:nvPr/>
          </p:nvSpPr>
          <p:spPr bwMode="auto">
            <a:xfrm>
              <a:off x="10244128" y="1573218"/>
              <a:ext cx="120651" cy="225427"/>
            </a:xfrm>
            <a:custGeom>
              <a:avLst/>
              <a:gdLst>
                <a:gd name="T0" fmla="*/ 9 w 32"/>
                <a:gd name="T1" fmla="*/ 30 h 60"/>
                <a:gd name="T2" fmla="*/ 9 w 32"/>
                <a:gd name="T3" fmla="*/ 49 h 60"/>
                <a:gd name="T4" fmla="*/ 4 w 32"/>
                <a:gd name="T5" fmla="*/ 60 h 60"/>
                <a:gd name="T6" fmla="*/ 5 w 32"/>
                <a:gd name="T7" fmla="*/ 41 h 60"/>
                <a:gd name="T8" fmla="*/ 1 w 32"/>
                <a:gd name="T9" fmla="*/ 21 h 60"/>
                <a:gd name="T10" fmla="*/ 8 w 32"/>
                <a:gd name="T11" fmla="*/ 4 h 60"/>
                <a:gd name="T12" fmla="*/ 11 w 32"/>
                <a:gd name="T13" fmla="*/ 2 h 60"/>
                <a:gd name="T14" fmla="*/ 32 w 32"/>
                <a:gd name="T15" fmla="*/ 0 h 60"/>
                <a:gd name="T16" fmla="*/ 23 w 32"/>
                <a:gd name="T17" fmla="*/ 5 h 60"/>
                <a:gd name="T18" fmla="*/ 9 w 32"/>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60">
                  <a:moveTo>
                    <a:pt x="9" y="30"/>
                  </a:moveTo>
                  <a:cubicBezTo>
                    <a:pt x="9" y="35"/>
                    <a:pt x="9" y="44"/>
                    <a:pt x="9" y="49"/>
                  </a:cubicBezTo>
                  <a:cubicBezTo>
                    <a:pt x="8" y="53"/>
                    <a:pt x="4" y="60"/>
                    <a:pt x="4" y="60"/>
                  </a:cubicBezTo>
                  <a:cubicBezTo>
                    <a:pt x="6" y="54"/>
                    <a:pt x="5" y="47"/>
                    <a:pt x="5" y="41"/>
                  </a:cubicBezTo>
                  <a:cubicBezTo>
                    <a:pt x="4" y="34"/>
                    <a:pt x="1" y="28"/>
                    <a:pt x="1" y="21"/>
                  </a:cubicBezTo>
                  <a:cubicBezTo>
                    <a:pt x="0" y="14"/>
                    <a:pt x="4" y="8"/>
                    <a:pt x="8" y="4"/>
                  </a:cubicBezTo>
                  <a:cubicBezTo>
                    <a:pt x="9" y="3"/>
                    <a:pt x="10" y="3"/>
                    <a:pt x="11" y="2"/>
                  </a:cubicBezTo>
                  <a:cubicBezTo>
                    <a:pt x="18" y="1"/>
                    <a:pt x="25" y="0"/>
                    <a:pt x="32" y="0"/>
                  </a:cubicBezTo>
                  <a:cubicBezTo>
                    <a:pt x="29" y="2"/>
                    <a:pt x="26" y="3"/>
                    <a:pt x="23" y="5"/>
                  </a:cubicBezTo>
                  <a:cubicBezTo>
                    <a:pt x="12" y="13"/>
                    <a:pt x="9" y="23"/>
                    <a:pt x="9" y="3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2451"/>
            <p:cNvSpPr>
              <a:spLocks/>
            </p:cNvSpPr>
            <p:nvPr/>
          </p:nvSpPr>
          <p:spPr bwMode="auto">
            <a:xfrm>
              <a:off x="10191740" y="1587505"/>
              <a:ext cx="273052" cy="293690"/>
            </a:xfrm>
            <a:custGeom>
              <a:avLst/>
              <a:gdLst>
                <a:gd name="T0" fmla="*/ 25 w 73"/>
                <a:gd name="T1" fmla="*/ 22 h 78"/>
                <a:gd name="T2" fmla="*/ 24 w 73"/>
                <a:gd name="T3" fmla="*/ 42 h 78"/>
                <a:gd name="T4" fmla="*/ 24 w 73"/>
                <a:gd name="T5" fmla="*/ 47 h 78"/>
                <a:gd name="T6" fmla="*/ 24 w 73"/>
                <a:gd name="T7" fmla="*/ 49 h 78"/>
                <a:gd name="T8" fmla="*/ 26 w 73"/>
                <a:gd name="T9" fmla="*/ 48 h 78"/>
                <a:gd name="T10" fmla="*/ 29 w 73"/>
                <a:gd name="T11" fmla="*/ 41 h 78"/>
                <a:gd name="T12" fmla="*/ 35 w 73"/>
                <a:gd name="T13" fmla="*/ 31 h 78"/>
                <a:gd name="T14" fmla="*/ 39 w 73"/>
                <a:gd name="T15" fmla="*/ 21 h 78"/>
                <a:gd name="T16" fmla="*/ 45 w 73"/>
                <a:gd name="T17" fmla="*/ 11 h 78"/>
                <a:gd name="T18" fmla="*/ 51 w 73"/>
                <a:gd name="T19" fmla="*/ 6 h 78"/>
                <a:gd name="T20" fmla="*/ 42 w 73"/>
                <a:gd name="T21" fmla="*/ 18 h 78"/>
                <a:gd name="T22" fmla="*/ 39 w 73"/>
                <a:gd name="T23" fmla="*/ 25 h 78"/>
                <a:gd name="T24" fmla="*/ 50 w 73"/>
                <a:gd name="T25" fmla="*/ 14 h 78"/>
                <a:gd name="T26" fmla="*/ 67 w 73"/>
                <a:gd name="T27" fmla="*/ 3 h 78"/>
                <a:gd name="T28" fmla="*/ 70 w 73"/>
                <a:gd name="T29" fmla="*/ 2 h 78"/>
                <a:gd name="T30" fmla="*/ 62 w 73"/>
                <a:gd name="T31" fmla="*/ 8 h 78"/>
                <a:gd name="T32" fmla="*/ 34 w 73"/>
                <a:gd name="T33" fmla="*/ 37 h 78"/>
                <a:gd name="T34" fmla="*/ 30 w 73"/>
                <a:gd name="T35" fmla="*/ 46 h 78"/>
                <a:gd name="T36" fmla="*/ 28 w 73"/>
                <a:gd name="T37" fmla="*/ 49 h 78"/>
                <a:gd name="T38" fmla="*/ 32 w 73"/>
                <a:gd name="T39" fmla="*/ 47 h 78"/>
                <a:gd name="T40" fmla="*/ 49 w 73"/>
                <a:gd name="T41" fmla="*/ 39 h 78"/>
                <a:gd name="T42" fmla="*/ 54 w 73"/>
                <a:gd name="T43" fmla="*/ 34 h 78"/>
                <a:gd name="T44" fmla="*/ 64 w 73"/>
                <a:gd name="T45" fmla="*/ 23 h 78"/>
                <a:gd name="T46" fmla="*/ 64 w 73"/>
                <a:gd name="T47" fmla="*/ 23 h 78"/>
                <a:gd name="T48" fmla="*/ 55 w 73"/>
                <a:gd name="T49" fmla="*/ 35 h 78"/>
                <a:gd name="T50" fmla="*/ 49 w 73"/>
                <a:gd name="T51" fmla="*/ 40 h 78"/>
                <a:gd name="T52" fmla="*/ 29 w 73"/>
                <a:gd name="T53" fmla="*/ 50 h 78"/>
                <a:gd name="T54" fmla="*/ 26 w 73"/>
                <a:gd name="T55" fmla="*/ 54 h 78"/>
                <a:gd name="T56" fmla="*/ 17 w 73"/>
                <a:gd name="T57" fmla="*/ 66 h 78"/>
                <a:gd name="T58" fmla="*/ 21 w 73"/>
                <a:gd name="T59" fmla="*/ 65 h 78"/>
                <a:gd name="T60" fmla="*/ 30 w 73"/>
                <a:gd name="T61" fmla="*/ 65 h 78"/>
                <a:gd name="T62" fmla="*/ 47 w 73"/>
                <a:gd name="T63" fmla="*/ 59 h 78"/>
                <a:gd name="T64" fmla="*/ 57 w 73"/>
                <a:gd name="T65" fmla="*/ 52 h 78"/>
                <a:gd name="T66" fmla="*/ 48 w 73"/>
                <a:gd name="T67" fmla="*/ 59 h 78"/>
                <a:gd name="T68" fmla="*/ 30 w 73"/>
                <a:gd name="T69" fmla="*/ 66 h 78"/>
                <a:gd name="T70" fmla="*/ 23 w 73"/>
                <a:gd name="T71" fmla="*/ 67 h 78"/>
                <a:gd name="T72" fmla="*/ 18 w 73"/>
                <a:gd name="T73" fmla="*/ 67 h 78"/>
                <a:gd name="T74" fmla="*/ 12 w 73"/>
                <a:gd name="T75" fmla="*/ 71 h 78"/>
                <a:gd name="T76" fmla="*/ 7 w 73"/>
                <a:gd name="T77" fmla="*/ 74 h 78"/>
                <a:gd name="T78" fmla="*/ 6 w 73"/>
                <a:gd name="T79" fmla="*/ 75 h 78"/>
                <a:gd name="T80" fmla="*/ 3 w 73"/>
                <a:gd name="T81" fmla="*/ 76 h 78"/>
                <a:gd name="T82" fmla="*/ 9 w 73"/>
                <a:gd name="T83" fmla="*/ 70 h 78"/>
                <a:gd name="T84" fmla="*/ 10 w 73"/>
                <a:gd name="T85" fmla="*/ 68 h 78"/>
                <a:gd name="T86" fmla="*/ 11 w 73"/>
                <a:gd name="T87" fmla="*/ 66 h 78"/>
                <a:gd name="T88" fmla="*/ 15 w 73"/>
                <a:gd name="T89" fmla="*/ 51 h 78"/>
                <a:gd name="T90" fmla="*/ 15 w 73"/>
                <a:gd name="T91" fmla="*/ 45 h 78"/>
                <a:gd name="T92" fmla="*/ 8 w 73"/>
                <a:gd name="T93" fmla="*/ 28 h 78"/>
                <a:gd name="T94" fmla="*/ 14 w 73"/>
                <a:gd name="T95" fmla="*/ 39 h 78"/>
                <a:gd name="T96" fmla="*/ 16 w 73"/>
                <a:gd name="T97" fmla="*/ 48 h 78"/>
                <a:gd name="T98" fmla="*/ 15 w 73"/>
                <a:gd name="T99" fmla="*/ 57 h 78"/>
                <a:gd name="T100" fmla="*/ 13 w 73"/>
                <a:gd name="T101" fmla="*/ 66 h 78"/>
                <a:gd name="T102" fmla="*/ 19 w 73"/>
                <a:gd name="T103" fmla="*/ 59 h 78"/>
                <a:gd name="T104" fmla="*/ 21 w 73"/>
                <a:gd name="T105" fmla="*/ 55 h 78"/>
                <a:gd name="T106" fmla="*/ 22 w 73"/>
                <a:gd name="T107" fmla="*/ 48 h 78"/>
                <a:gd name="T108" fmla="*/ 22 w 73"/>
                <a:gd name="T109" fmla="*/ 46 h 78"/>
                <a:gd name="T110" fmla="*/ 22 w 73"/>
                <a:gd name="T111" fmla="*/ 35 h 78"/>
                <a:gd name="T112" fmla="*/ 25 w 73"/>
                <a:gd name="T113" fmla="*/ 15 h 78"/>
                <a:gd name="T114" fmla="*/ 26 w 73"/>
                <a:gd name="T115" fmla="*/ 1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8">
                  <a:moveTo>
                    <a:pt x="26" y="16"/>
                  </a:moveTo>
                  <a:cubicBezTo>
                    <a:pt x="25" y="18"/>
                    <a:pt x="25" y="20"/>
                    <a:pt x="25" y="22"/>
                  </a:cubicBezTo>
                  <a:cubicBezTo>
                    <a:pt x="24" y="26"/>
                    <a:pt x="24" y="31"/>
                    <a:pt x="24" y="35"/>
                  </a:cubicBezTo>
                  <a:cubicBezTo>
                    <a:pt x="24" y="38"/>
                    <a:pt x="24" y="40"/>
                    <a:pt x="24" y="42"/>
                  </a:cubicBezTo>
                  <a:cubicBezTo>
                    <a:pt x="24" y="43"/>
                    <a:pt x="24" y="44"/>
                    <a:pt x="24" y="46"/>
                  </a:cubicBezTo>
                  <a:cubicBezTo>
                    <a:pt x="24" y="47"/>
                    <a:pt x="24" y="47"/>
                    <a:pt x="24" y="47"/>
                  </a:cubicBezTo>
                  <a:cubicBezTo>
                    <a:pt x="24" y="48"/>
                    <a:pt x="24" y="48"/>
                    <a:pt x="24" y="48"/>
                  </a:cubicBezTo>
                  <a:cubicBezTo>
                    <a:pt x="24" y="49"/>
                    <a:pt x="24" y="49"/>
                    <a:pt x="24" y="49"/>
                  </a:cubicBezTo>
                  <a:cubicBezTo>
                    <a:pt x="24" y="50"/>
                    <a:pt x="24" y="51"/>
                    <a:pt x="24" y="53"/>
                  </a:cubicBezTo>
                  <a:cubicBezTo>
                    <a:pt x="25" y="51"/>
                    <a:pt x="25" y="49"/>
                    <a:pt x="26" y="48"/>
                  </a:cubicBezTo>
                  <a:cubicBezTo>
                    <a:pt x="27" y="47"/>
                    <a:pt x="27" y="46"/>
                    <a:pt x="27" y="45"/>
                  </a:cubicBezTo>
                  <a:cubicBezTo>
                    <a:pt x="28" y="44"/>
                    <a:pt x="28" y="42"/>
                    <a:pt x="29" y="41"/>
                  </a:cubicBezTo>
                  <a:cubicBezTo>
                    <a:pt x="30" y="39"/>
                    <a:pt x="31" y="37"/>
                    <a:pt x="32" y="35"/>
                  </a:cubicBezTo>
                  <a:cubicBezTo>
                    <a:pt x="33" y="34"/>
                    <a:pt x="34" y="32"/>
                    <a:pt x="35" y="31"/>
                  </a:cubicBezTo>
                  <a:cubicBezTo>
                    <a:pt x="36" y="29"/>
                    <a:pt x="36" y="26"/>
                    <a:pt x="37" y="24"/>
                  </a:cubicBezTo>
                  <a:cubicBezTo>
                    <a:pt x="38" y="23"/>
                    <a:pt x="38" y="22"/>
                    <a:pt x="39" y="21"/>
                  </a:cubicBezTo>
                  <a:cubicBezTo>
                    <a:pt x="39" y="20"/>
                    <a:pt x="40" y="18"/>
                    <a:pt x="41" y="17"/>
                  </a:cubicBezTo>
                  <a:cubicBezTo>
                    <a:pt x="42" y="15"/>
                    <a:pt x="43" y="13"/>
                    <a:pt x="45" y="11"/>
                  </a:cubicBezTo>
                  <a:cubicBezTo>
                    <a:pt x="46" y="10"/>
                    <a:pt x="47" y="9"/>
                    <a:pt x="48" y="8"/>
                  </a:cubicBezTo>
                  <a:cubicBezTo>
                    <a:pt x="49" y="7"/>
                    <a:pt x="50" y="7"/>
                    <a:pt x="51" y="6"/>
                  </a:cubicBezTo>
                  <a:cubicBezTo>
                    <a:pt x="49" y="7"/>
                    <a:pt x="47" y="9"/>
                    <a:pt x="45" y="11"/>
                  </a:cubicBezTo>
                  <a:cubicBezTo>
                    <a:pt x="44" y="13"/>
                    <a:pt x="43" y="16"/>
                    <a:pt x="42" y="18"/>
                  </a:cubicBezTo>
                  <a:cubicBezTo>
                    <a:pt x="41" y="19"/>
                    <a:pt x="41" y="20"/>
                    <a:pt x="40" y="21"/>
                  </a:cubicBezTo>
                  <a:cubicBezTo>
                    <a:pt x="39" y="23"/>
                    <a:pt x="39" y="24"/>
                    <a:pt x="39" y="25"/>
                  </a:cubicBezTo>
                  <a:cubicBezTo>
                    <a:pt x="38" y="26"/>
                    <a:pt x="38" y="26"/>
                    <a:pt x="38" y="27"/>
                  </a:cubicBezTo>
                  <a:cubicBezTo>
                    <a:pt x="41" y="22"/>
                    <a:pt x="45" y="18"/>
                    <a:pt x="50" y="14"/>
                  </a:cubicBezTo>
                  <a:cubicBezTo>
                    <a:pt x="53" y="11"/>
                    <a:pt x="57" y="8"/>
                    <a:pt x="61" y="6"/>
                  </a:cubicBezTo>
                  <a:cubicBezTo>
                    <a:pt x="63" y="5"/>
                    <a:pt x="65" y="3"/>
                    <a:pt x="67" y="3"/>
                  </a:cubicBezTo>
                  <a:cubicBezTo>
                    <a:pt x="69" y="2"/>
                    <a:pt x="71" y="1"/>
                    <a:pt x="73" y="0"/>
                  </a:cubicBezTo>
                  <a:cubicBezTo>
                    <a:pt x="72" y="1"/>
                    <a:pt x="71" y="1"/>
                    <a:pt x="70" y="2"/>
                  </a:cubicBezTo>
                  <a:cubicBezTo>
                    <a:pt x="69" y="2"/>
                    <a:pt x="68" y="3"/>
                    <a:pt x="67" y="4"/>
                  </a:cubicBezTo>
                  <a:cubicBezTo>
                    <a:pt x="66" y="5"/>
                    <a:pt x="64" y="6"/>
                    <a:pt x="62" y="8"/>
                  </a:cubicBezTo>
                  <a:cubicBezTo>
                    <a:pt x="58" y="10"/>
                    <a:pt x="55" y="13"/>
                    <a:pt x="51" y="16"/>
                  </a:cubicBezTo>
                  <a:cubicBezTo>
                    <a:pt x="45" y="22"/>
                    <a:pt x="39" y="29"/>
                    <a:pt x="34" y="37"/>
                  </a:cubicBezTo>
                  <a:cubicBezTo>
                    <a:pt x="33" y="38"/>
                    <a:pt x="32" y="40"/>
                    <a:pt x="31" y="42"/>
                  </a:cubicBezTo>
                  <a:cubicBezTo>
                    <a:pt x="31" y="43"/>
                    <a:pt x="30" y="45"/>
                    <a:pt x="30" y="46"/>
                  </a:cubicBezTo>
                  <a:cubicBezTo>
                    <a:pt x="29" y="47"/>
                    <a:pt x="29" y="48"/>
                    <a:pt x="28" y="49"/>
                  </a:cubicBezTo>
                  <a:cubicBezTo>
                    <a:pt x="28" y="49"/>
                    <a:pt x="28" y="49"/>
                    <a:pt x="28" y="49"/>
                  </a:cubicBezTo>
                  <a:cubicBezTo>
                    <a:pt x="28" y="49"/>
                    <a:pt x="28" y="49"/>
                    <a:pt x="29" y="49"/>
                  </a:cubicBezTo>
                  <a:cubicBezTo>
                    <a:pt x="30" y="48"/>
                    <a:pt x="31" y="47"/>
                    <a:pt x="32" y="47"/>
                  </a:cubicBezTo>
                  <a:cubicBezTo>
                    <a:pt x="33" y="46"/>
                    <a:pt x="34" y="45"/>
                    <a:pt x="35" y="45"/>
                  </a:cubicBezTo>
                  <a:cubicBezTo>
                    <a:pt x="40" y="43"/>
                    <a:pt x="44" y="41"/>
                    <a:pt x="49" y="39"/>
                  </a:cubicBezTo>
                  <a:cubicBezTo>
                    <a:pt x="50" y="38"/>
                    <a:pt x="51" y="37"/>
                    <a:pt x="52" y="36"/>
                  </a:cubicBezTo>
                  <a:cubicBezTo>
                    <a:pt x="53" y="36"/>
                    <a:pt x="53" y="35"/>
                    <a:pt x="54" y="34"/>
                  </a:cubicBezTo>
                  <a:cubicBezTo>
                    <a:pt x="56" y="32"/>
                    <a:pt x="58" y="30"/>
                    <a:pt x="59" y="28"/>
                  </a:cubicBezTo>
                  <a:cubicBezTo>
                    <a:pt x="61" y="27"/>
                    <a:pt x="63" y="25"/>
                    <a:pt x="64" y="23"/>
                  </a:cubicBezTo>
                  <a:cubicBezTo>
                    <a:pt x="65" y="21"/>
                    <a:pt x="67" y="18"/>
                    <a:pt x="68" y="16"/>
                  </a:cubicBezTo>
                  <a:cubicBezTo>
                    <a:pt x="67" y="18"/>
                    <a:pt x="66" y="21"/>
                    <a:pt x="64" y="23"/>
                  </a:cubicBezTo>
                  <a:cubicBezTo>
                    <a:pt x="63" y="25"/>
                    <a:pt x="62" y="27"/>
                    <a:pt x="60" y="29"/>
                  </a:cubicBezTo>
                  <a:cubicBezTo>
                    <a:pt x="58" y="31"/>
                    <a:pt x="57" y="33"/>
                    <a:pt x="55" y="35"/>
                  </a:cubicBezTo>
                  <a:cubicBezTo>
                    <a:pt x="54" y="36"/>
                    <a:pt x="53" y="36"/>
                    <a:pt x="52" y="37"/>
                  </a:cubicBezTo>
                  <a:cubicBezTo>
                    <a:pt x="51" y="38"/>
                    <a:pt x="50" y="39"/>
                    <a:pt x="49" y="40"/>
                  </a:cubicBezTo>
                  <a:cubicBezTo>
                    <a:pt x="45" y="42"/>
                    <a:pt x="40" y="44"/>
                    <a:pt x="36" y="46"/>
                  </a:cubicBezTo>
                  <a:cubicBezTo>
                    <a:pt x="34" y="47"/>
                    <a:pt x="31" y="49"/>
                    <a:pt x="29" y="50"/>
                  </a:cubicBezTo>
                  <a:cubicBezTo>
                    <a:pt x="29" y="51"/>
                    <a:pt x="28" y="52"/>
                    <a:pt x="27" y="52"/>
                  </a:cubicBezTo>
                  <a:cubicBezTo>
                    <a:pt x="26" y="53"/>
                    <a:pt x="26" y="53"/>
                    <a:pt x="26" y="54"/>
                  </a:cubicBezTo>
                  <a:cubicBezTo>
                    <a:pt x="24" y="56"/>
                    <a:pt x="23" y="58"/>
                    <a:pt x="21" y="61"/>
                  </a:cubicBezTo>
                  <a:cubicBezTo>
                    <a:pt x="20" y="62"/>
                    <a:pt x="18" y="64"/>
                    <a:pt x="17" y="66"/>
                  </a:cubicBezTo>
                  <a:cubicBezTo>
                    <a:pt x="17" y="66"/>
                    <a:pt x="18" y="65"/>
                    <a:pt x="18" y="65"/>
                  </a:cubicBezTo>
                  <a:cubicBezTo>
                    <a:pt x="19" y="65"/>
                    <a:pt x="20" y="65"/>
                    <a:pt x="21" y="65"/>
                  </a:cubicBezTo>
                  <a:cubicBezTo>
                    <a:pt x="22" y="66"/>
                    <a:pt x="23" y="66"/>
                    <a:pt x="24" y="66"/>
                  </a:cubicBezTo>
                  <a:cubicBezTo>
                    <a:pt x="26" y="66"/>
                    <a:pt x="28" y="65"/>
                    <a:pt x="30" y="65"/>
                  </a:cubicBezTo>
                  <a:cubicBezTo>
                    <a:pt x="32" y="65"/>
                    <a:pt x="34" y="64"/>
                    <a:pt x="36" y="64"/>
                  </a:cubicBezTo>
                  <a:cubicBezTo>
                    <a:pt x="40" y="62"/>
                    <a:pt x="44" y="61"/>
                    <a:pt x="47" y="59"/>
                  </a:cubicBezTo>
                  <a:cubicBezTo>
                    <a:pt x="49" y="58"/>
                    <a:pt x="51" y="57"/>
                    <a:pt x="52" y="56"/>
                  </a:cubicBezTo>
                  <a:cubicBezTo>
                    <a:pt x="54" y="54"/>
                    <a:pt x="56" y="53"/>
                    <a:pt x="57" y="52"/>
                  </a:cubicBezTo>
                  <a:cubicBezTo>
                    <a:pt x="56" y="53"/>
                    <a:pt x="54" y="55"/>
                    <a:pt x="53" y="56"/>
                  </a:cubicBezTo>
                  <a:cubicBezTo>
                    <a:pt x="51" y="57"/>
                    <a:pt x="49" y="58"/>
                    <a:pt x="48" y="59"/>
                  </a:cubicBezTo>
                  <a:cubicBezTo>
                    <a:pt x="44" y="62"/>
                    <a:pt x="40" y="63"/>
                    <a:pt x="36" y="65"/>
                  </a:cubicBezTo>
                  <a:cubicBezTo>
                    <a:pt x="35" y="65"/>
                    <a:pt x="33" y="66"/>
                    <a:pt x="30" y="66"/>
                  </a:cubicBezTo>
                  <a:cubicBezTo>
                    <a:pt x="28" y="67"/>
                    <a:pt x="26" y="67"/>
                    <a:pt x="24" y="67"/>
                  </a:cubicBezTo>
                  <a:cubicBezTo>
                    <a:pt x="24" y="67"/>
                    <a:pt x="23" y="67"/>
                    <a:pt x="23" y="67"/>
                  </a:cubicBezTo>
                  <a:cubicBezTo>
                    <a:pt x="22" y="67"/>
                    <a:pt x="22" y="67"/>
                    <a:pt x="21" y="67"/>
                  </a:cubicBezTo>
                  <a:cubicBezTo>
                    <a:pt x="20" y="67"/>
                    <a:pt x="19" y="67"/>
                    <a:pt x="18" y="67"/>
                  </a:cubicBezTo>
                  <a:cubicBezTo>
                    <a:pt x="17" y="67"/>
                    <a:pt x="16" y="67"/>
                    <a:pt x="15" y="68"/>
                  </a:cubicBezTo>
                  <a:cubicBezTo>
                    <a:pt x="14" y="69"/>
                    <a:pt x="13" y="70"/>
                    <a:pt x="12" y="71"/>
                  </a:cubicBezTo>
                  <a:cubicBezTo>
                    <a:pt x="11" y="72"/>
                    <a:pt x="9" y="73"/>
                    <a:pt x="8" y="73"/>
                  </a:cubicBezTo>
                  <a:cubicBezTo>
                    <a:pt x="8" y="74"/>
                    <a:pt x="7" y="74"/>
                    <a:pt x="7" y="74"/>
                  </a:cubicBezTo>
                  <a:cubicBezTo>
                    <a:pt x="7" y="74"/>
                    <a:pt x="7" y="74"/>
                    <a:pt x="7" y="74"/>
                  </a:cubicBezTo>
                  <a:cubicBezTo>
                    <a:pt x="7" y="74"/>
                    <a:pt x="6" y="74"/>
                    <a:pt x="6" y="75"/>
                  </a:cubicBezTo>
                  <a:cubicBezTo>
                    <a:pt x="4" y="76"/>
                    <a:pt x="2" y="77"/>
                    <a:pt x="0" y="78"/>
                  </a:cubicBezTo>
                  <a:cubicBezTo>
                    <a:pt x="1" y="77"/>
                    <a:pt x="2" y="77"/>
                    <a:pt x="3" y="76"/>
                  </a:cubicBezTo>
                  <a:cubicBezTo>
                    <a:pt x="4" y="75"/>
                    <a:pt x="4" y="74"/>
                    <a:pt x="5" y="74"/>
                  </a:cubicBezTo>
                  <a:cubicBezTo>
                    <a:pt x="7" y="73"/>
                    <a:pt x="8" y="71"/>
                    <a:pt x="9" y="70"/>
                  </a:cubicBezTo>
                  <a:cubicBezTo>
                    <a:pt x="9" y="70"/>
                    <a:pt x="9" y="70"/>
                    <a:pt x="9" y="70"/>
                  </a:cubicBezTo>
                  <a:cubicBezTo>
                    <a:pt x="10" y="69"/>
                    <a:pt x="10" y="69"/>
                    <a:pt x="10" y="68"/>
                  </a:cubicBezTo>
                  <a:cubicBezTo>
                    <a:pt x="10" y="68"/>
                    <a:pt x="11" y="68"/>
                    <a:pt x="11" y="67"/>
                  </a:cubicBezTo>
                  <a:cubicBezTo>
                    <a:pt x="11" y="67"/>
                    <a:pt x="11" y="66"/>
                    <a:pt x="11" y="66"/>
                  </a:cubicBezTo>
                  <a:cubicBezTo>
                    <a:pt x="12" y="65"/>
                    <a:pt x="12" y="64"/>
                    <a:pt x="13" y="63"/>
                  </a:cubicBezTo>
                  <a:cubicBezTo>
                    <a:pt x="14" y="59"/>
                    <a:pt x="15" y="55"/>
                    <a:pt x="15" y="51"/>
                  </a:cubicBezTo>
                  <a:cubicBezTo>
                    <a:pt x="15" y="50"/>
                    <a:pt x="15" y="49"/>
                    <a:pt x="15" y="48"/>
                  </a:cubicBezTo>
                  <a:cubicBezTo>
                    <a:pt x="15" y="47"/>
                    <a:pt x="15" y="46"/>
                    <a:pt x="15" y="45"/>
                  </a:cubicBezTo>
                  <a:cubicBezTo>
                    <a:pt x="15" y="43"/>
                    <a:pt x="14" y="41"/>
                    <a:pt x="14" y="39"/>
                  </a:cubicBezTo>
                  <a:cubicBezTo>
                    <a:pt x="12" y="35"/>
                    <a:pt x="10" y="32"/>
                    <a:pt x="8" y="28"/>
                  </a:cubicBezTo>
                  <a:cubicBezTo>
                    <a:pt x="9" y="30"/>
                    <a:pt x="10" y="32"/>
                    <a:pt x="11" y="33"/>
                  </a:cubicBezTo>
                  <a:cubicBezTo>
                    <a:pt x="12" y="35"/>
                    <a:pt x="13" y="37"/>
                    <a:pt x="14" y="39"/>
                  </a:cubicBezTo>
                  <a:cubicBezTo>
                    <a:pt x="15" y="41"/>
                    <a:pt x="16" y="43"/>
                    <a:pt x="16" y="45"/>
                  </a:cubicBezTo>
                  <a:cubicBezTo>
                    <a:pt x="16" y="46"/>
                    <a:pt x="16" y="47"/>
                    <a:pt x="16" y="48"/>
                  </a:cubicBezTo>
                  <a:cubicBezTo>
                    <a:pt x="16" y="49"/>
                    <a:pt x="16" y="50"/>
                    <a:pt x="16" y="51"/>
                  </a:cubicBezTo>
                  <a:cubicBezTo>
                    <a:pt x="16" y="53"/>
                    <a:pt x="16" y="55"/>
                    <a:pt x="15" y="57"/>
                  </a:cubicBezTo>
                  <a:cubicBezTo>
                    <a:pt x="15" y="59"/>
                    <a:pt x="15" y="61"/>
                    <a:pt x="14" y="63"/>
                  </a:cubicBezTo>
                  <a:cubicBezTo>
                    <a:pt x="14" y="64"/>
                    <a:pt x="13" y="65"/>
                    <a:pt x="13" y="66"/>
                  </a:cubicBezTo>
                  <a:cubicBezTo>
                    <a:pt x="13" y="66"/>
                    <a:pt x="13" y="67"/>
                    <a:pt x="13" y="67"/>
                  </a:cubicBezTo>
                  <a:cubicBezTo>
                    <a:pt x="15" y="64"/>
                    <a:pt x="17" y="62"/>
                    <a:pt x="19" y="59"/>
                  </a:cubicBezTo>
                  <a:cubicBezTo>
                    <a:pt x="20" y="59"/>
                    <a:pt x="20" y="58"/>
                    <a:pt x="21" y="57"/>
                  </a:cubicBezTo>
                  <a:cubicBezTo>
                    <a:pt x="21" y="57"/>
                    <a:pt x="21" y="56"/>
                    <a:pt x="21" y="55"/>
                  </a:cubicBezTo>
                  <a:cubicBezTo>
                    <a:pt x="22" y="53"/>
                    <a:pt x="22" y="51"/>
                    <a:pt x="22" y="49"/>
                  </a:cubicBezTo>
                  <a:cubicBezTo>
                    <a:pt x="22" y="48"/>
                    <a:pt x="22" y="48"/>
                    <a:pt x="22" y="48"/>
                  </a:cubicBezTo>
                  <a:cubicBezTo>
                    <a:pt x="22" y="48"/>
                    <a:pt x="22" y="48"/>
                    <a:pt x="22" y="47"/>
                  </a:cubicBezTo>
                  <a:cubicBezTo>
                    <a:pt x="22" y="46"/>
                    <a:pt x="22" y="46"/>
                    <a:pt x="22" y="46"/>
                  </a:cubicBezTo>
                  <a:cubicBezTo>
                    <a:pt x="22" y="44"/>
                    <a:pt x="22" y="43"/>
                    <a:pt x="22" y="42"/>
                  </a:cubicBezTo>
                  <a:cubicBezTo>
                    <a:pt x="22" y="40"/>
                    <a:pt x="22" y="38"/>
                    <a:pt x="22" y="35"/>
                  </a:cubicBezTo>
                  <a:cubicBezTo>
                    <a:pt x="22" y="31"/>
                    <a:pt x="22" y="26"/>
                    <a:pt x="23" y="22"/>
                  </a:cubicBezTo>
                  <a:cubicBezTo>
                    <a:pt x="23" y="19"/>
                    <a:pt x="24" y="17"/>
                    <a:pt x="25" y="15"/>
                  </a:cubicBezTo>
                  <a:cubicBezTo>
                    <a:pt x="26" y="13"/>
                    <a:pt x="27" y="11"/>
                    <a:pt x="29" y="9"/>
                  </a:cubicBezTo>
                  <a:cubicBezTo>
                    <a:pt x="28" y="11"/>
                    <a:pt x="27" y="13"/>
                    <a:pt x="26" y="1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2452"/>
            <p:cNvSpPr>
              <a:spLocks/>
            </p:cNvSpPr>
            <p:nvPr/>
          </p:nvSpPr>
          <p:spPr bwMode="auto">
            <a:xfrm>
              <a:off x="10296516" y="2365386"/>
              <a:ext cx="214314" cy="79376"/>
            </a:xfrm>
            <a:custGeom>
              <a:avLst/>
              <a:gdLst>
                <a:gd name="T0" fmla="*/ 0 w 57"/>
                <a:gd name="T1" fmla="*/ 18 h 21"/>
                <a:gd name="T2" fmla="*/ 31 w 57"/>
                <a:gd name="T3" fmla="*/ 14 h 21"/>
                <a:gd name="T4" fmla="*/ 45 w 57"/>
                <a:gd name="T5" fmla="*/ 7 h 21"/>
                <a:gd name="T6" fmla="*/ 57 w 57"/>
                <a:gd name="T7" fmla="*/ 0 h 21"/>
                <a:gd name="T8" fmla="*/ 46 w 57"/>
                <a:gd name="T9" fmla="*/ 17 h 21"/>
                <a:gd name="T10" fmla="*/ 25 w 57"/>
                <a:gd name="T11" fmla="*/ 21 h 21"/>
                <a:gd name="T12" fmla="*/ 0 w 57"/>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57" h="21">
                  <a:moveTo>
                    <a:pt x="0" y="18"/>
                  </a:moveTo>
                  <a:cubicBezTo>
                    <a:pt x="10" y="17"/>
                    <a:pt x="21" y="18"/>
                    <a:pt x="31" y="14"/>
                  </a:cubicBezTo>
                  <a:cubicBezTo>
                    <a:pt x="36" y="13"/>
                    <a:pt x="41" y="10"/>
                    <a:pt x="45" y="7"/>
                  </a:cubicBezTo>
                  <a:cubicBezTo>
                    <a:pt x="49" y="4"/>
                    <a:pt x="53" y="1"/>
                    <a:pt x="57" y="0"/>
                  </a:cubicBezTo>
                  <a:cubicBezTo>
                    <a:pt x="54" y="6"/>
                    <a:pt x="50" y="12"/>
                    <a:pt x="46" y="17"/>
                  </a:cubicBezTo>
                  <a:cubicBezTo>
                    <a:pt x="39" y="20"/>
                    <a:pt x="30" y="21"/>
                    <a:pt x="25" y="21"/>
                  </a:cubicBezTo>
                  <a:cubicBezTo>
                    <a:pt x="17" y="21"/>
                    <a:pt x="9" y="19"/>
                    <a:pt x="0"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2455"/>
            <p:cNvSpPr>
              <a:spLocks/>
            </p:cNvSpPr>
            <p:nvPr/>
          </p:nvSpPr>
          <p:spPr bwMode="auto">
            <a:xfrm>
              <a:off x="10247303" y="2249497"/>
              <a:ext cx="187326" cy="187326"/>
            </a:xfrm>
            <a:custGeom>
              <a:avLst/>
              <a:gdLst>
                <a:gd name="T0" fmla="*/ 17 w 50"/>
                <a:gd name="T1" fmla="*/ 25 h 50"/>
                <a:gd name="T2" fmla="*/ 9 w 50"/>
                <a:gd name="T3" fmla="*/ 42 h 50"/>
                <a:gd name="T4" fmla="*/ 0 w 50"/>
                <a:gd name="T5" fmla="*/ 50 h 50"/>
                <a:gd name="T6" fmla="*/ 8 w 50"/>
                <a:gd name="T7" fmla="*/ 33 h 50"/>
                <a:gd name="T8" fmla="*/ 13 w 50"/>
                <a:gd name="T9" fmla="*/ 13 h 50"/>
                <a:gd name="T10" fmla="*/ 27 w 50"/>
                <a:gd name="T11" fmla="*/ 1 h 50"/>
                <a:gd name="T12" fmla="*/ 30 w 50"/>
                <a:gd name="T13" fmla="*/ 0 h 50"/>
                <a:gd name="T14" fmla="*/ 50 w 50"/>
                <a:gd name="T15" fmla="*/ 8 h 50"/>
                <a:gd name="T16" fmla="*/ 40 w 50"/>
                <a:gd name="T17" fmla="*/ 8 h 50"/>
                <a:gd name="T18" fmla="*/ 17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17" y="25"/>
                  </a:moveTo>
                  <a:cubicBezTo>
                    <a:pt x="15" y="29"/>
                    <a:pt x="12" y="38"/>
                    <a:pt x="9" y="42"/>
                  </a:cubicBezTo>
                  <a:cubicBezTo>
                    <a:pt x="7" y="45"/>
                    <a:pt x="0" y="50"/>
                    <a:pt x="0" y="50"/>
                  </a:cubicBezTo>
                  <a:cubicBezTo>
                    <a:pt x="4" y="45"/>
                    <a:pt x="6" y="39"/>
                    <a:pt x="8" y="33"/>
                  </a:cubicBezTo>
                  <a:cubicBezTo>
                    <a:pt x="10" y="26"/>
                    <a:pt x="11" y="20"/>
                    <a:pt x="13" y="13"/>
                  </a:cubicBezTo>
                  <a:cubicBezTo>
                    <a:pt x="15" y="7"/>
                    <a:pt x="21" y="3"/>
                    <a:pt x="27" y="1"/>
                  </a:cubicBezTo>
                  <a:cubicBezTo>
                    <a:pt x="28" y="1"/>
                    <a:pt x="29" y="0"/>
                    <a:pt x="30" y="0"/>
                  </a:cubicBezTo>
                  <a:cubicBezTo>
                    <a:pt x="37" y="2"/>
                    <a:pt x="44" y="5"/>
                    <a:pt x="50" y="8"/>
                  </a:cubicBezTo>
                  <a:cubicBezTo>
                    <a:pt x="47" y="8"/>
                    <a:pt x="44" y="7"/>
                    <a:pt x="40" y="8"/>
                  </a:cubicBezTo>
                  <a:cubicBezTo>
                    <a:pt x="27" y="11"/>
                    <a:pt x="20" y="19"/>
                    <a:pt x="17"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2456"/>
            <p:cNvSpPr>
              <a:spLocks/>
            </p:cNvSpPr>
            <p:nvPr/>
          </p:nvSpPr>
          <p:spPr bwMode="auto">
            <a:xfrm>
              <a:off x="10153640" y="2293948"/>
              <a:ext cx="368302" cy="203201"/>
            </a:xfrm>
            <a:custGeom>
              <a:avLst/>
              <a:gdLst>
                <a:gd name="T0" fmla="*/ 45 w 98"/>
                <a:gd name="T1" fmla="*/ 10 h 54"/>
                <a:gd name="T2" fmla="*/ 36 w 98"/>
                <a:gd name="T3" fmla="*/ 28 h 54"/>
                <a:gd name="T4" fmla="*/ 34 w 98"/>
                <a:gd name="T5" fmla="*/ 33 h 54"/>
                <a:gd name="T6" fmla="*/ 33 w 98"/>
                <a:gd name="T7" fmla="*/ 34 h 54"/>
                <a:gd name="T8" fmla="*/ 36 w 98"/>
                <a:gd name="T9" fmla="*/ 34 h 54"/>
                <a:gd name="T10" fmla="*/ 41 w 98"/>
                <a:gd name="T11" fmla="*/ 29 h 54"/>
                <a:gd name="T12" fmla="*/ 51 w 98"/>
                <a:gd name="T13" fmla="*/ 22 h 54"/>
                <a:gd name="T14" fmla="*/ 58 w 98"/>
                <a:gd name="T15" fmla="*/ 15 h 54"/>
                <a:gd name="T16" fmla="*/ 68 w 98"/>
                <a:gd name="T17" fmla="*/ 8 h 54"/>
                <a:gd name="T18" fmla="*/ 76 w 98"/>
                <a:gd name="T19" fmla="*/ 7 h 54"/>
                <a:gd name="T20" fmla="*/ 62 w 98"/>
                <a:gd name="T21" fmla="*/ 13 h 54"/>
                <a:gd name="T22" fmla="*/ 56 w 98"/>
                <a:gd name="T23" fmla="*/ 18 h 54"/>
                <a:gd name="T24" fmla="*/ 71 w 98"/>
                <a:gd name="T25" fmla="*/ 13 h 54"/>
                <a:gd name="T26" fmla="*/ 91 w 98"/>
                <a:gd name="T27" fmla="*/ 10 h 54"/>
                <a:gd name="T28" fmla="*/ 95 w 98"/>
                <a:gd name="T29" fmla="*/ 11 h 54"/>
                <a:gd name="T30" fmla="*/ 85 w 98"/>
                <a:gd name="T31" fmla="*/ 12 h 54"/>
                <a:gd name="T32" fmla="*/ 48 w 98"/>
                <a:gd name="T33" fmla="*/ 27 h 54"/>
                <a:gd name="T34" fmla="*/ 40 w 98"/>
                <a:gd name="T35" fmla="*/ 33 h 54"/>
                <a:gd name="T36" fmla="*/ 37 w 98"/>
                <a:gd name="T37" fmla="*/ 36 h 54"/>
                <a:gd name="T38" fmla="*/ 41 w 98"/>
                <a:gd name="T39" fmla="*/ 35 h 54"/>
                <a:gd name="T40" fmla="*/ 60 w 98"/>
                <a:gd name="T41" fmla="*/ 35 h 54"/>
                <a:gd name="T42" fmla="*/ 67 w 98"/>
                <a:gd name="T43" fmla="*/ 33 h 54"/>
                <a:gd name="T44" fmla="*/ 81 w 98"/>
                <a:gd name="T45" fmla="*/ 27 h 54"/>
                <a:gd name="T46" fmla="*/ 81 w 98"/>
                <a:gd name="T47" fmla="*/ 27 h 54"/>
                <a:gd name="T48" fmla="*/ 67 w 98"/>
                <a:gd name="T49" fmla="*/ 34 h 54"/>
                <a:gd name="T50" fmla="*/ 60 w 98"/>
                <a:gd name="T51" fmla="*/ 36 h 54"/>
                <a:gd name="T52" fmla="*/ 38 w 98"/>
                <a:gd name="T53" fmla="*/ 37 h 54"/>
                <a:gd name="T54" fmla="*/ 33 w 98"/>
                <a:gd name="T55" fmla="*/ 39 h 54"/>
                <a:gd name="T56" fmla="*/ 20 w 98"/>
                <a:gd name="T57" fmla="*/ 46 h 54"/>
                <a:gd name="T58" fmla="*/ 24 w 98"/>
                <a:gd name="T59" fmla="*/ 48 h 54"/>
                <a:gd name="T60" fmla="*/ 32 w 98"/>
                <a:gd name="T61" fmla="*/ 51 h 54"/>
                <a:gd name="T62" fmla="*/ 50 w 98"/>
                <a:gd name="T63" fmla="*/ 53 h 54"/>
                <a:gd name="T64" fmla="*/ 63 w 98"/>
                <a:gd name="T65" fmla="*/ 51 h 54"/>
                <a:gd name="T66" fmla="*/ 51 w 98"/>
                <a:gd name="T67" fmla="*/ 53 h 54"/>
                <a:gd name="T68" fmla="*/ 32 w 98"/>
                <a:gd name="T69" fmla="*/ 53 h 54"/>
                <a:gd name="T70" fmla="*/ 25 w 98"/>
                <a:gd name="T71" fmla="*/ 50 h 54"/>
                <a:gd name="T72" fmla="*/ 21 w 98"/>
                <a:gd name="T73" fmla="*/ 48 h 54"/>
                <a:gd name="T74" fmla="*/ 13 w 98"/>
                <a:gd name="T75" fmla="*/ 49 h 54"/>
                <a:gd name="T76" fmla="*/ 8 w 98"/>
                <a:gd name="T77" fmla="*/ 50 h 54"/>
                <a:gd name="T78" fmla="*/ 6 w 98"/>
                <a:gd name="T79" fmla="*/ 50 h 54"/>
                <a:gd name="T80" fmla="*/ 3 w 98"/>
                <a:gd name="T81" fmla="*/ 50 h 54"/>
                <a:gd name="T82" fmla="*/ 11 w 98"/>
                <a:gd name="T83" fmla="*/ 47 h 54"/>
                <a:gd name="T84" fmla="*/ 13 w 98"/>
                <a:gd name="T85" fmla="*/ 46 h 54"/>
                <a:gd name="T86" fmla="*/ 15 w 98"/>
                <a:gd name="T87" fmla="*/ 44 h 54"/>
                <a:gd name="T88" fmla="*/ 24 w 98"/>
                <a:gd name="T89" fmla="*/ 32 h 54"/>
                <a:gd name="T90" fmla="*/ 27 w 98"/>
                <a:gd name="T91" fmla="*/ 27 h 54"/>
                <a:gd name="T92" fmla="*/ 27 w 98"/>
                <a:gd name="T93" fmla="*/ 9 h 54"/>
                <a:gd name="T94" fmla="*/ 29 w 98"/>
                <a:gd name="T95" fmla="*/ 21 h 54"/>
                <a:gd name="T96" fmla="*/ 27 w 98"/>
                <a:gd name="T97" fmla="*/ 30 h 54"/>
                <a:gd name="T98" fmla="*/ 22 w 98"/>
                <a:gd name="T99" fmla="*/ 38 h 54"/>
                <a:gd name="T100" fmla="*/ 16 w 98"/>
                <a:gd name="T101" fmla="*/ 45 h 54"/>
                <a:gd name="T102" fmla="*/ 25 w 98"/>
                <a:gd name="T103" fmla="*/ 41 h 54"/>
                <a:gd name="T104" fmla="*/ 28 w 98"/>
                <a:gd name="T105" fmla="*/ 39 h 54"/>
                <a:gd name="T106" fmla="*/ 32 w 98"/>
                <a:gd name="T107" fmla="*/ 33 h 54"/>
                <a:gd name="T108" fmla="*/ 33 w 98"/>
                <a:gd name="T109" fmla="*/ 30 h 54"/>
                <a:gd name="T110" fmla="*/ 37 w 98"/>
                <a:gd name="T111" fmla="*/ 21 h 54"/>
                <a:gd name="T112" fmla="*/ 48 w 98"/>
                <a:gd name="T113" fmla="*/ 4 h 54"/>
                <a:gd name="T114" fmla="*/ 49 w 98"/>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54">
                  <a:moveTo>
                    <a:pt x="49" y="5"/>
                  </a:moveTo>
                  <a:cubicBezTo>
                    <a:pt x="48" y="6"/>
                    <a:pt x="46" y="8"/>
                    <a:pt x="45" y="10"/>
                  </a:cubicBezTo>
                  <a:cubicBezTo>
                    <a:pt x="42" y="14"/>
                    <a:pt x="41" y="18"/>
                    <a:pt x="39" y="22"/>
                  </a:cubicBezTo>
                  <a:cubicBezTo>
                    <a:pt x="38" y="24"/>
                    <a:pt x="37" y="26"/>
                    <a:pt x="36" y="28"/>
                  </a:cubicBezTo>
                  <a:cubicBezTo>
                    <a:pt x="36" y="29"/>
                    <a:pt x="35" y="30"/>
                    <a:pt x="35" y="31"/>
                  </a:cubicBezTo>
                  <a:cubicBezTo>
                    <a:pt x="34" y="33"/>
                    <a:pt x="34" y="33"/>
                    <a:pt x="34" y="33"/>
                  </a:cubicBezTo>
                  <a:cubicBezTo>
                    <a:pt x="34" y="33"/>
                    <a:pt x="34" y="33"/>
                    <a:pt x="34" y="33"/>
                  </a:cubicBezTo>
                  <a:cubicBezTo>
                    <a:pt x="33" y="34"/>
                    <a:pt x="33" y="34"/>
                    <a:pt x="33" y="34"/>
                  </a:cubicBezTo>
                  <a:cubicBezTo>
                    <a:pt x="33" y="35"/>
                    <a:pt x="32" y="36"/>
                    <a:pt x="31" y="37"/>
                  </a:cubicBezTo>
                  <a:cubicBezTo>
                    <a:pt x="33" y="36"/>
                    <a:pt x="34" y="35"/>
                    <a:pt x="36" y="34"/>
                  </a:cubicBezTo>
                  <a:cubicBezTo>
                    <a:pt x="37" y="33"/>
                    <a:pt x="37" y="32"/>
                    <a:pt x="38" y="32"/>
                  </a:cubicBezTo>
                  <a:cubicBezTo>
                    <a:pt x="39" y="31"/>
                    <a:pt x="40" y="30"/>
                    <a:pt x="41" y="29"/>
                  </a:cubicBezTo>
                  <a:cubicBezTo>
                    <a:pt x="43" y="28"/>
                    <a:pt x="44" y="26"/>
                    <a:pt x="46" y="25"/>
                  </a:cubicBezTo>
                  <a:cubicBezTo>
                    <a:pt x="48" y="24"/>
                    <a:pt x="49" y="23"/>
                    <a:pt x="51" y="22"/>
                  </a:cubicBezTo>
                  <a:cubicBezTo>
                    <a:pt x="52" y="20"/>
                    <a:pt x="54" y="19"/>
                    <a:pt x="55" y="17"/>
                  </a:cubicBezTo>
                  <a:cubicBezTo>
                    <a:pt x="56" y="16"/>
                    <a:pt x="57" y="16"/>
                    <a:pt x="58" y="15"/>
                  </a:cubicBezTo>
                  <a:cubicBezTo>
                    <a:pt x="59" y="14"/>
                    <a:pt x="60" y="13"/>
                    <a:pt x="62" y="12"/>
                  </a:cubicBezTo>
                  <a:cubicBezTo>
                    <a:pt x="64" y="11"/>
                    <a:pt x="66" y="9"/>
                    <a:pt x="68" y="8"/>
                  </a:cubicBezTo>
                  <a:cubicBezTo>
                    <a:pt x="69" y="7"/>
                    <a:pt x="71" y="7"/>
                    <a:pt x="72" y="7"/>
                  </a:cubicBezTo>
                  <a:cubicBezTo>
                    <a:pt x="73" y="6"/>
                    <a:pt x="74" y="6"/>
                    <a:pt x="76" y="7"/>
                  </a:cubicBezTo>
                  <a:cubicBezTo>
                    <a:pt x="73" y="6"/>
                    <a:pt x="71" y="7"/>
                    <a:pt x="68" y="9"/>
                  </a:cubicBezTo>
                  <a:cubicBezTo>
                    <a:pt x="66" y="10"/>
                    <a:pt x="64" y="12"/>
                    <a:pt x="62" y="13"/>
                  </a:cubicBezTo>
                  <a:cubicBezTo>
                    <a:pt x="61" y="14"/>
                    <a:pt x="60" y="15"/>
                    <a:pt x="59" y="16"/>
                  </a:cubicBezTo>
                  <a:cubicBezTo>
                    <a:pt x="58" y="17"/>
                    <a:pt x="57" y="17"/>
                    <a:pt x="56" y="18"/>
                  </a:cubicBezTo>
                  <a:cubicBezTo>
                    <a:pt x="56" y="19"/>
                    <a:pt x="56" y="19"/>
                    <a:pt x="55" y="20"/>
                  </a:cubicBezTo>
                  <a:cubicBezTo>
                    <a:pt x="60" y="17"/>
                    <a:pt x="66" y="15"/>
                    <a:pt x="71" y="13"/>
                  </a:cubicBezTo>
                  <a:cubicBezTo>
                    <a:pt x="76" y="12"/>
                    <a:pt x="80" y="11"/>
                    <a:pt x="85" y="10"/>
                  </a:cubicBezTo>
                  <a:cubicBezTo>
                    <a:pt x="87" y="10"/>
                    <a:pt x="89" y="10"/>
                    <a:pt x="91" y="10"/>
                  </a:cubicBezTo>
                  <a:cubicBezTo>
                    <a:pt x="94" y="10"/>
                    <a:pt x="96" y="10"/>
                    <a:pt x="98" y="10"/>
                  </a:cubicBezTo>
                  <a:cubicBezTo>
                    <a:pt x="97" y="10"/>
                    <a:pt x="96" y="10"/>
                    <a:pt x="95" y="11"/>
                  </a:cubicBezTo>
                  <a:cubicBezTo>
                    <a:pt x="94" y="11"/>
                    <a:pt x="93" y="11"/>
                    <a:pt x="92" y="11"/>
                  </a:cubicBezTo>
                  <a:cubicBezTo>
                    <a:pt x="89" y="11"/>
                    <a:pt x="87" y="12"/>
                    <a:pt x="85" y="12"/>
                  </a:cubicBezTo>
                  <a:cubicBezTo>
                    <a:pt x="81" y="13"/>
                    <a:pt x="76" y="14"/>
                    <a:pt x="72" y="15"/>
                  </a:cubicBezTo>
                  <a:cubicBezTo>
                    <a:pt x="63" y="18"/>
                    <a:pt x="55" y="22"/>
                    <a:pt x="48" y="27"/>
                  </a:cubicBezTo>
                  <a:cubicBezTo>
                    <a:pt x="46" y="28"/>
                    <a:pt x="44" y="30"/>
                    <a:pt x="42" y="31"/>
                  </a:cubicBezTo>
                  <a:cubicBezTo>
                    <a:pt x="42" y="32"/>
                    <a:pt x="41" y="33"/>
                    <a:pt x="40" y="33"/>
                  </a:cubicBezTo>
                  <a:cubicBezTo>
                    <a:pt x="39" y="34"/>
                    <a:pt x="38" y="35"/>
                    <a:pt x="37" y="36"/>
                  </a:cubicBezTo>
                  <a:cubicBezTo>
                    <a:pt x="37" y="36"/>
                    <a:pt x="37" y="36"/>
                    <a:pt x="37" y="36"/>
                  </a:cubicBezTo>
                  <a:cubicBezTo>
                    <a:pt x="37" y="36"/>
                    <a:pt x="37" y="36"/>
                    <a:pt x="38" y="36"/>
                  </a:cubicBezTo>
                  <a:cubicBezTo>
                    <a:pt x="39" y="35"/>
                    <a:pt x="40" y="35"/>
                    <a:pt x="41" y="35"/>
                  </a:cubicBezTo>
                  <a:cubicBezTo>
                    <a:pt x="43" y="35"/>
                    <a:pt x="44" y="35"/>
                    <a:pt x="45" y="35"/>
                  </a:cubicBezTo>
                  <a:cubicBezTo>
                    <a:pt x="50" y="35"/>
                    <a:pt x="55" y="35"/>
                    <a:pt x="60" y="35"/>
                  </a:cubicBezTo>
                  <a:cubicBezTo>
                    <a:pt x="61" y="35"/>
                    <a:pt x="62" y="35"/>
                    <a:pt x="64" y="34"/>
                  </a:cubicBezTo>
                  <a:cubicBezTo>
                    <a:pt x="65" y="34"/>
                    <a:pt x="66" y="34"/>
                    <a:pt x="67" y="33"/>
                  </a:cubicBezTo>
                  <a:cubicBezTo>
                    <a:pt x="70" y="32"/>
                    <a:pt x="72" y="31"/>
                    <a:pt x="74" y="30"/>
                  </a:cubicBezTo>
                  <a:cubicBezTo>
                    <a:pt x="76" y="29"/>
                    <a:pt x="79" y="28"/>
                    <a:pt x="81" y="27"/>
                  </a:cubicBezTo>
                  <a:cubicBezTo>
                    <a:pt x="83" y="26"/>
                    <a:pt x="85" y="24"/>
                    <a:pt x="87" y="23"/>
                  </a:cubicBezTo>
                  <a:cubicBezTo>
                    <a:pt x="85" y="24"/>
                    <a:pt x="83" y="26"/>
                    <a:pt x="81" y="27"/>
                  </a:cubicBezTo>
                  <a:cubicBezTo>
                    <a:pt x="79" y="29"/>
                    <a:pt x="77" y="30"/>
                    <a:pt x="74" y="31"/>
                  </a:cubicBezTo>
                  <a:cubicBezTo>
                    <a:pt x="72" y="32"/>
                    <a:pt x="70" y="33"/>
                    <a:pt x="67" y="34"/>
                  </a:cubicBezTo>
                  <a:cubicBezTo>
                    <a:pt x="66" y="34"/>
                    <a:pt x="65" y="35"/>
                    <a:pt x="64" y="35"/>
                  </a:cubicBezTo>
                  <a:cubicBezTo>
                    <a:pt x="63" y="36"/>
                    <a:pt x="61" y="36"/>
                    <a:pt x="60" y="36"/>
                  </a:cubicBezTo>
                  <a:cubicBezTo>
                    <a:pt x="55" y="37"/>
                    <a:pt x="50" y="36"/>
                    <a:pt x="45" y="36"/>
                  </a:cubicBezTo>
                  <a:cubicBezTo>
                    <a:pt x="43" y="36"/>
                    <a:pt x="40" y="37"/>
                    <a:pt x="38" y="37"/>
                  </a:cubicBezTo>
                  <a:cubicBezTo>
                    <a:pt x="37" y="38"/>
                    <a:pt x="36" y="38"/>
                    <a:pt x="34" y="38"/>
                  </a:cubicBezTo>
                  <a:cubicBezTo>
                    <a:pt x="34" y="39"/>
                    <a:pt x="33" y="39"/>
                    <a:pt x="33" y="39"/>
                  </a:cubicBezTo>
                  <a:cubicBezTo>
                    <a:pt x="31" y="41"/>
                    <a:pt x="28" y="42"/>
                    <a:pt x="26" y="43"/>
                  </a:cubicBezTo>
                  <a:cubicBezTo>
                    <a:pt x="24" y="44"/>
                    <a:pt x="22" y="45"/>
                    <a:pt x="20" y="46"/>
                  </a:cubicBezTo>
                  <a:cubicBezTo>
                    <a:pt x="20" y="46"/>
                    <a:pt x="21" y="46"/>
                    <a:pt x="21" y="47"/>
                  </a:cubicBezTo>
                  <a:cubicBezTo>
                    <a:pt x="22" y="47"/>
                    <a:pt x="23" y="47"/>
                    <a:pt x="24" y="48"/>
                  </a:cubicBezTo>
                  <a:cubicBezTo>
                    <a:pt x="25" y="48"/>
                    <a:pt x="26" y="49"/>
                    <a:pt x="27" y="49"/>
                  </a:cubicBezTo>
                  <a:cubicBezTo>
                    <a:pt x="29" y="50"/>
                    <a:pt x="30" y="51"/>
                    <a:pt x="32" y="51"/>
                  </a:cubicBezTo>
                  <a:cubicBezTo>
                    <a:pt x="34" y="52"/>
                    <a:pt x="36" y="52"/>
                    <a:pt x="38" y="52"/>
                  </a:cubicBezTo>
                  <a:cubicBezTo>
                    <a:pt x="42" y="53"/>
                    <a:pt x="46" y="53"/>
                    <a:pt x="50" y="53"/>
                  </a:cubicBezTo>
                  <a:cubicBezTo>
                    <a:pt x="52" y="53"/>
                    <a:pt x="55" y="52"/>
                    <a:pt x="57" y="52"/>
                  </a:cubicBezTo>
                  <a:cubicBezTo>
                    <a:pt x="59" y="52"/>
                    <a:pt x="61" y="51"/>
                    <a:pt x="63" y="51"/>
                  </a:cubicBezTo>
                  <a:cubicBezTo>
                    <a:pt x="61" y="51"/>
                    <a:pt x="59" y="52"/>
                    <a:pt x="57" y="52"/>
                  </a:cubicBezTo>
                  <a:cubicBezTo>
                    <a:pt x="55" y="53"/>
                    <a:pt x="53" y="53"/>
                    <a:pt x="51" y="53"/>
                  </a:cubicBezTo>
                  <a:cubicBezTo>
                    <a:pt x="46" y="54"/>
                    <a:pt x="42" y="54"/>
                    <a:pt x="38" y="54"/>
                  </a:cubicBezTo>
                  <a:cubicBezTo>
                    <a:pt x="36" y="53"/>
                    <a:pt x="34" y="53"/>
                    <a:pt x="32" y="53"/>
                  </a:cubicBezTo>
                  <a:cubicBezTo>
                    <a:pt x="30" y="52"/>
                    <a:pt x="28" y="51"/>
                    <a:pt x="26" y="51"/>
                  </a:cubicBezTo>
                  <a:cubicBezTo>
                    <a:pt x="26" y="50"/>
                    <a:pt x="25" y="50"/>
                    <a:pt x="25" y="50"/>
                  </a:cubicBezTo>
                  <a:cubicBezTo>
                    <a:pt x="24" y="50"/>
                    <a:pt x="24" y="50"/>
                    <a:pt x="23" y="49"/>
                  </a:cubicBezTo>
                  <a:cubicBezTo>
                    <a:pt x="22" y="49"/>
                    <a:pt x="21" y="48"/>
                    <a:pt x="21" y="48"/>
                  </a:cubicBezTo>
                  <a:cubicBezTo>
                    <a:pt x="20" y="48"/>
                    <a:pt x="19" y="47"/>
                    <a:pt x="18" y="47"/>
                  </a:cubicBezTo>
                  <a:cubicBezTo>
                    <a:pt x="16" y="48"/>
                    <a:pt x="15" y="48"/>
                    <a:pt x="13" y="49"/>
                  </a:cubicBezTo>
                  <a:cubicBezTo>
                    <a:pt x="12" y="49"/>
                    <a:pt x="10" y="49"/>
                    <a:pt x="9" y="50"/>
                  </a:cubicBezTo>
                  <a:cubicBezTo>
                    <a:pt x="8" y="50"/>
                    <a:pt x="8" y="50"/>
                    <a:pt x="8" y="50"/>
                  </a:cubicBezTo>
                  <a:cubicBezTo>
                    <a:pt x="8" y="50"/>
                    <a:pt x="8" y="50"/>
                    <a:pt x="8" y="50"/>
                  </a:cubicBezTo>
                  <a:cubicBezTo>
                    <a:pt x="7" y="50"/>
                    <a:pt x="7" y="50"/>
                    <a:pt x="6" y="50"/>
                  </a:cubicBezTo>
                  <a:cubicBezTo>
                    <a:pt x="4" y="50"/>
                    <a:pt x="2" y="50"/>
                    <a:pt x="0" y="50"/>
                  </a:cubicBezTo>
                  <a:cubicBezTo>
                    <a:pt x="1" y="50"/>
                    <a:pt x="2" y="50"/>
                    <a:pt x="3" y="50"/>
                  </a:cubicBezTo>
                  <a:cubicBezTo>
                    <a:pt x="4" y="49"/>
                    <a:pt x="5" y="49"/>
                    <a:pt x="6" y="49"/>
                  </a:cubicBezTo>
                  <a:cubicBezTo>
                    <a:pt x="8" y="48"/>
                    <a:pt x="9" y="48"/>
                    <a:pt x="11" y="47"/>
                  </a:cubicBezTo>
                  <a:cubicBezTo>
                    <a:pt x="11" y="47"/>
                    <a:pt x="11" y="47"/>
                    <a:pt x="11" y="47"/>
                  </a:cubicBezTo>
                  <a:cubicBezTo>
                    <a:pt x="12" y="47"/>
                    <a:pt x="12" y="46"/>
                    <a:pt x="13" y="46"/>
                  </a:cubicBezTo>
                  <a:cubicBezTo>
                    <a:pt x="13" y="46"/>
                    <a:pt x="13" y="45"/>
                    <a:pt x="14" y="45"/>
                  </a:cubicBezTo>
                  <a:cubicBezTo>
                    <a:pt x="14" y="45"/>
                    <a:pt x="15" y="44"/>
                    <a:pt x="15" y="44"/>
                  </a:cubicBezTo>
                  <a:cubicBezTo>
                    <a:pt x="16" y="43"/>
                    <a:pt x="16" y="43"/>
                    <a:pt x="17" y="42"/>
                  </a:cubicBezTo>
                  <a:cubicBezTo>
                    <a:pt x="20" y="39"/>
                    <a:pt x="22" y="36"/>
                    <a:pt x="24" y="32"/>
                  </a:cubicBezTo>
                  <a:cubicBezTo>
                    <a:pt x="25" y="31"/>
                    <a:pt x="25" y="30"/>
                    <a:pt x="26" y="30"/>
                  </a:cubicBezTo>
                  <a:cubicBezTo>
                    <a:pt x="26" y="29"/>
                    <a:pt x="27" y="28"/>
                    <a:pt x="27" y="27"/>
                  </a:cubicBezTo>
                  <a:cubicBezTo>
                    <a:pt x="27" y="25"/>
                    <a:pt x="28" y="23"/>
                    <a:pt x="28" y="21"/>
                  </a:cubicBezTo>
                  <a:cubicBezTo>
                    <a:pt x="28" y="17"/>
                    <a:pt x="28" y="13"/>
                    <a:pt x="27" y="9"/>
                  </a:cubicBezTo>
                  <a:cubicBezTo>
                    <a:pt x="28" y="11"/>
                    <a:pt x="28" y="13"/>
                    <a:pt x="28" y="15"/>
                  </a:cubicBezTo>
                  <a:cubicBezTo>
                    <a:pt x="28" y="17"/>
                    <a:pt x="29" y="19"/>
                    <a:pt x="29" y="21"/>
                  </a:cubicBezTo>
                  <a:cubicBezTo>
                    <a:pt x="29" y="23"/>
                    <a:pt x="28" y="25"/>
                    <a:pt x="28" y="27"/>
                  </a:cubicBezTo>
                  <a:cubicBezTo>
                    <a:pt x="27" y="28"/>
                    <a:pt x="27" y="29"/>
                    <a:pt x="27" y="30"/>
                  </a:cubicBezTo>
                  <a:cubicBezTo>
                    <a:pt x="26" y="31"/>
                    <a:pt x="26" y="32"/>
                    <a:pt x="25" y="33"/>
                  </a:cubicBezTo>
                  <a:cubicBezTo>
                    <a:pt x="24" y="35"/>
                    <a:pt x="23" y="36"/>
                    <a:pt x="22" y="38"/>
                  </a:cubicBezTo>
                  <a:cubicBezTo>
                    <a:pt x="21" y="40"/>
                    <a:pt x="20" y="41"/>
                    <a:pt x="18" y="43"/>
                  </a:cubicBezTo>
                  <a:cubicBezTo>
                    <a:pt x="17" y="44"/>
                    <a:pt x="17" y="45"/>
                    <a:pt x="16" y="45"/>
                  </a:cubicBezTo>
                  <a:cubicBezTo>
                    <a:pt x="16" y="45"/>
                    <a:pt x="16" y="45"/>
                    <a:pt x="16" y="45"/>
                  </a:cubicBezTo>
                  <a:cubicBezTo>
                    <a:pt x="19" y="44"/>
                    <a:pt x="22" y="43"/>
                    <a:pt x="25" y="41"/>
                  </a:cubicBezTo>
                  <a:cubicBezTo>
                    <a:pt x="25" y="41"/>
                    <a:pt x="26" y="41"/>
                    <a:pt x="27" y="40"/>
                  </a:cubicBezTo>
                  <a:cubicBezTo>
                    <a:pt x="27" y="40"/>
                    <a:pt x="28" y="39"/>
                    <a:pt x="28" y="39"/>
                  </a:cubicBezTo>
                  <a:cubicBezTo>
                    <a:pt x="30" y="37"/>
                    <a:pt x="31" y="35"/>
                    <a:pt x="32" y="33"/>
                  </a:cubicBezTo>
                  <a:cubicBezTo>
                    <a:pt x="32" y="33"/>
                    <a:pt x="32" y="33"/>
                    <a:pt x="32" y="33"/>
                  </a:cubicBezTo>
                  <a:cubicBezTo>
                    <a:pt x="32" y="32"/>
                    <a:pt x="32" y="32"/>
                    <a:pt x="33" y="32"/>
                  </a:cubicBezTo>
                  <a:cubicBezTo>
                    <a:pt x="33" y="30"/>
                    <a:pt x="33" y="30"/>
                    <a:pt x="33" y="30"/>
                  </a:cubicBezTo>
                  <a:cubicBezTo>
                    <a:pt x="34" y="29"/>
                    <a:pt x="34" y="28"/>
                    <a:pt x="35" y="27"/>
                  </a:cubicBezTo>
                  <a:cubicBezTo>
                    <a:pt x="36" y="25"/>
                    <a:pt x="36" y="23"/>
                    <a:pt x="37" y="21"/>
                  </a:cubicBezTo>
                  <a:cubicBezTo>
                    <a:pt x="39" y="17"/>
                    <a:pt x="41" y="13"/>
                    <a:pt x="44" y="9"/>
                  </a:cubicBezTo>
                  <a:cubicBezTo>
                    <a:pt x="45" y="7"/>
                    <a:pt x="46" y="5"/>
                    <a:pt x="48" y="4"/>
                  </a:cubicBezTo>
                  <a:cubicBezTo>
                    <a:pt x="50" y="2"/>
                    <a:pt x="52" y="1"/>
                    <a:pt x="54" y="0"/>
                  </a:cubicBezTo>
                  <a:cubicBezTo>
                    <a:pt x="52" y="2"/>
                    <a:pt x="51" y="3"/>
                    <a:pt x="49" y="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2457"/>
            <p:cNvSpPr>
              <a:spLocks/>
            </p:cNvSpPr>
            <p:nvPr/>
          </p:nvSpPr>
          <p:spPr bwMode="auto">
            <a:xfrm>
              <a:off x="10142527" y="2470161"/>
              <a:ext cx="288927" cy="177801"/>
            </a:xfrm>
            <a:custGeom>
              <a:avLst/>
              <a:gdLst>
                <a:gd name="T0" fmla="*/ 64 w 77"/>
                <a:gd name="T1" fmla="*/ 23 h 47"/>
                <a:gd name="T2" fmla="*/ 60 w 77"/>
                <a:gd name="T3" fmla="*/ 20 h 47"/>
                <a:gd name="T4" fmla="*/ 45 w 77"/>
                <a:gd name="T5" fmla="*/ 15 h 47"/>
                <a:gd name="T6" fmla="*/ 22 w 77"/>
                <a:gd name="T7" fmla="*/ 11 h 47"/>
                <a:gd name="T8" fmla="*/ 8 w 77"/>
                <a:gd name="T9" fmla="*/ 4 h 47"/>
                <a:gd name="T10" fmla="*/ 0 w 77"/>
                <a:gd name="T11" fmla="*/ 0 h 47"/>
                <a:gd name="T12" fmla="*/ 12 w 77"/>
                <a:gd name="T13" fmla="*/ 10 h 47"/>
                <a:gd name="T14" fmla="*/ 48 w 77"/>
                <a:gd name="T15" fmla="*/ 29 h 47"/>
                <a:gd name="T16" fmla="*/ 64 w 77"/>
                <a:gd name="T17" fmla="*/ 38 h 47"/>
                <a:gd name="T18" fmla="*/ 77 w 77"/>
                <a:gd name="T19" fmla="*/ 47 h 47"/>
                <a:gd name="T20" fmla="*/ 77 w 77"/>
                <a:gd name="T21" fmla="*/ 47 h 47"/>
                <a:gd name="T22" fmla="*/ 64 w 77"/>
                <a:gd name="T23"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47">
                  <a:moveTo>
                    <a:pt x="64" y="23"/>
                  </a:moveTo>
                  <a:cubicBezTo>
                    <a:pt x="63" y="22"/>
                    <a:pt x="62" y="21"/>
                    <a:pt x="60" y="20"/>
                  </a:cubicBezTo>
                  <a:cubicBezTo>
                    <a:pt x="55" y="18"/>
                    <a:pt x="51" y="16"/>
                    <a:pt x="45" y="15"/>
                  </a:cubicBezTo>
                  <a:cubicBezTo>
                    <a:pt x="38" y="12"/>
                    <a:pt x="30" y="12"/>
                    <a:pt x="22" y="11"/>
                  </a:cubicBezTo>
                  <a:cubicBezTo>
                    <a:pt x="17" y="9"/>
                    <a:pt x="13" y="7"/>
                    <a:pt x="8" y="4"/>
                  </a:cubicBezTo>
                  <a:cubicBezTo>
                    <a:pt x="6" y="3"/>
                    <a:pt x="3" y="1"/>
                    <a:pt x="0" y="0"/>
                  </a:cubicBezTo>
                  <a:cubicBezTo>
                    <a:pt x="5" y="3"/>
                    <a:pt x="9" y="8"/>
                    <a:pt x="12" y="10"/>
                  </a:cubicBezTo>
                  <a:cubicBezTo>
                    <a:pt x="22" y="20"/>
                    <a:pt x="36" y="23"/>
                    <a:pt x="48" y="29"/>
                  </a:cubicBezTo>
                  <a:cubicBezTo>
                    <a:pt x="54" y="32"/>
                    <a:pt x="59" y="35"/>
                    <a:pt x="64" y="38"/>
                  </a:cubicBezTo>
                  <a:cubicBezTo>
                    <a:pt x="69" y="41"/>
                    <a:pt x="73" y="44"/>
                    <a:pt x="77" y="47"/>
                  </a:cubicBezTo>
                  <a:cubicBezTo>
                    <a:pt x="77" y="47"/>
                    <a:pt x="77" y="47"/>
                    <a:pt x="77" y="47"/>
                  </a:cubicBezTo>
                  <a:cubicBezTo>
                    <a:pt x="72" y="40"/>
                    <a:pt x="68" y="31"/>
                    <a:pt x="64"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59" name="Picture 2458"/>
            <p:cNvPicPr>
              <a:picLocks noChangeAspect="1" noChangeArrowheads="1"/>
            </p:cNvPicPr>
            <p:nvPr/>
          </p:nvPicPr>
          <p:blipFill>
            <a:blip r:embed="rId116" cstate="screen">
              <a:extLst>
                <a:ext uri="{28A0092B-C50C-407E-A947-70E740481C1C}">
                  <a14:useLocalDpi xmlns:a14="http://schemas.microsoft.com/office/drawing/2010/main"/>
                </a:ext>
              </a:extLst>
            </a:blip>
            <a:srcRect/>
            <a:stretch>
              <a:fillRect/>
            </a:stretch>
          </p:blipFill>
          <p:spPr bwMode="auto">
            <a:xfrm>
              <a:off x="10129827" y="2436824"/>
              <a:ext cx="269877"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 name="Freeform 2460"/>
            <p:cNvSpPr>
              <a:spLocks/>
            </p:cNvSpPr>
            <p:nvPr/>
          </p:nvSpPr>
          <p:spPr bwMode="auto">
            <a:xfrm>
              <a:off x="10252066" y="2549537"/>
              <a:ext cx="112713" cy="98426"/>
            </a:xfrm>
            <a:custGeom>
              <a:avLst/>
              <a:gdLst>
                <a:gd name="T0" fmla="*/ 16 w 30"/>
                <a:gd name="T1" fmla="*/ 9 h 26"/>
                <a:gd name="T2" fmla="*/ 0 w 30"/>
                <a:gd name="T3" fmla="*/ 0 h 26"/>
                <a:gd name="T4" fmla="*/ 7 w 30"/>
                <a:gd name="T5" fmla="*/ 6 h 26"/>
                <a:gd name="T6" fmla="*/ 9 w 30"/>
                <a:gd name="T7" fmla="*/ 18 h 26"/>
                <a:gd name="T8" fmla="*/ 8 w 30"/>
                <a:gd name="T9" fmla="*/ 25 h 26"/>
                <a:gd name="T10" fmla="*/ 30 w 30"/>
                <a:gd name="T11" fmla="*/ 24 h 26"/>
                <a:gd name="T12" fmla="*/ 16 w 30"/>
                <a:gd name="T13" fmla="*/ 9 h 26"/>
              </a:gdLst>
              <a:ahLst/>
              <a:cxnLst>
                <a:cxn ang="0">
                  <a:pos x="T0" y="T1"/>
                </a:cxn>
                <a:cxn ang="0">
                  <a:pos x="T2" y="T3"/>
                </a:cxn>
                <a:cxn ang="0">
                  <a:pos x="T4" y="T5"/>
                </a:cxn>
                <a:cxn ang="0">
                  <a:pos x="T6" y="T7"/>
                </a:cxn>
                <a:cxn ang="0">
                  <a:pos x="T8" y="T9"/>
                </a:cxn>
                <a:cxn ang="0">
                  <a:pos x="T10" y="T11"/>
                </a:cxn>
                <a:cxn ang="0">
                  <a:pos x="T12" y="T13"/>
                </a:cxn>
              </a:cxnLst>
              <a:rect l="0" t="0" r="r" b="b"/>
              <a:pathLst>
                <a:path w="30" h="26">
                  <a:moveTo>
                    <a:pt x="16" y="9"/>
                  </a:moveTo>
                  <a:cubicBezTo>
                    <a:pt x="11" y="5"/>
                    <a:pt x="5" y="3"/>
                    <a:pt x="0" y="0"/>
                  </a:cubicBezTo>
                  <a:cubicBezTo>
                    <a:pt x="2" y="2"/>
                    <a:pt x="5" y="4"/>
                    <a:pt x="7" y="6"/>
                  </a:cubicBezTo>
                  <a:cubicBezTo>
                    <a:pt x="10" y="10"/>
                    <a:pt x="9" y="14"/>
                    <a:pt x="9" y="18"/>
                  </a:cubicBezTo>
                  <a:cubicBezTo>
                    <a:pt x="8" y="20"/>
                    <a:pt x="7" y="23"/>
                    <a:pt x="8" y="25"/>
                  </a:cubicBezTo>
                  <a:cubicBezTo>
                    <a:pt x="15" y="26"/>
                    <a:pt x="22" y="25"/>
                    <a:pt x="30" y="24"/>
                  </a:cubicBezTo>
                  <a:cubicBezTo>
                    <a:pt x="28" y="18"/>
                    <a:pt x="21" y="13"/>
                    <a:pt x="16"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2461"/>
            <p:cNvSpPr>
              <a:spLocks/>
            </p:cNvSpPr>
            <p:nvPr/>
          </p:nvSpPr>
          <p:spPr bwMode="auto">
            <a:xfrm>
              <a:off x="10015527" y="2381261"/>
              <a:ext cx="311152" cy="88901"/>
            </a:xfrm>
            <a:custGeom>
              <a:avLst/>
              <a:gdLst>
                <a:gd name="T0" fmla="*/ 34 w 83"/>
                <a:gd name="T1" fmla="*/ 24 h 24"/>
                <a:gd name="T2" fmla="*/ 45 w 83"/>
                <a:gd name="T3" fmla="*/ 23 h 24"/>
                <a:gd name="T4" fmla="*/ 57 w 83"/>
                <a:gd name="T5" fmla="*/ 20 h 24"/>
                <a:gd name="T6" fmla="*/ 83 w 83"/>
                <a:gd name="T7" fmla="*/ 23 h 24"/>
                <a:gd name="T8" fmla="*/ 83 w 83"/>
                <a:gd name="T9" fmla="*/ 23 h 24"/>
                <a:gd name="T10" fmla="*/ 57 w 83"/>
                <a:gd name="T11" fmla="*/ 11 h 24"/>
                <a:gd name="T12" fmla="*/ 31 w 83"/>
                <a:gd name="T13" fmla="*/ 21 h 24"/>
                <a:gd name="T14" fmla="*/ 18 w 83"/>
                <a:gd name="T15" fmla="*/ 11 h 24"/>
                <a:gd name="T16" fmla="*/ 10 w 83"/>
                <a:gd name="T17" fmla="*/ 3 h 24"/>
                <a:gd name="T18" fmla="*/ 1 w 83"/>
                <a:gd name="T19" fmla="*/ 0 h 24"/>
                <a:gd name="T20" fmla="*/ 0 w 83"/>
                <a:gd name="T21" fmla="*/ 3 h 24"/>
                <a:gd name="T22" fmla="*/ 9 w 83"/>
                <a:gd name="T23" fmla="*/ 5 h 24"/>
                <a:gd name="T24" fmla="*/ 18 w 83"/>
                <a:gd name="T25" fmla="*/ 12 h 24"/>
                <a:gd name="T26" fmla="*/ 31 w 83"/>
                <a:gd name="T27" fmla="*/ 22 h 24"/>
                <a:gd name="T28" fmla="*/ 34 w 83"/>
                <a:gd name="T2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24">
                  <a:moveTo>
                    <a:pt x="34" y="24"/>
                  </a:moveTo>
                  <a:cubicBezTo>
                    <a:pt x="38" y="24"/>
                    <a:pt x="42" y="23"/>
                    <a:pt x="45" y="23"/>
                  </a:cubicBezTo>
                  <a:cubicBezTo>
                    <a:pt x="50" y="23"/>
                    <a:pt x="53" y="21"/>
                    <a:pt x="57" y="20"/>
                  </a:cubicBezTo>
                  <a:cubicBezTo>
                    <a:pt x="66" y="19"/>
                    <a:pt x="74" y="19"/>
                    <a:pt x="83" y="23"/>
                  </a:cubicBezTo>
                  <a:cubicBezTo>
                    <a:pt x="83" y="23"/>
                    <a:pt x="83" y="23"/>
                    <a:pt x="83" y="23"/>
                  </a:cubicBezTo>
                  <a:cubicBezTo>
                    <a:pt x="76" y="17"/>
                    <a:pt x="66" y="13"/>
                    <a:pt x="57" y="11"/>
                  </a:cubicBezTo>
                  <a:cubicBezTo>
                    <a:pt x="51" y="11"/>
                    <a:pt x="37" y="12"/>
                    <a:pt x="31" y="21"/>
                  </a:cubicBezTo>
                  <a:cubicBezTo>
                    <a:pt x="25" y="20"/>
                    <a:pt x="22" y="15"/>
                    <a:pt x="18" y="11"/>
                  </a:cubicBezTo>
                  <a:cubicBezTo>
                    <a:pt x="16" y="8"/>
                    <a:pt x="13" y="5"/>
                    <a:pt x="10" y="3"/>
                  </a:cubicBezTo>
                  <a:cubicBezTo>
                    <a:pt x="7" y="2"/>
                    <a:pt x="4" y="1"/>
                    <a:pt x="1" y="0"/>
                  </a:cubicBezTo>
                  <a:cubicBezTo>
                    <a:pt x="1" y="1"/>
                    <a:pt x="1" y="2"/>
                    <a:pt x="0" y="3"/>
                  </a:cubicBezTo>
                  <a:cubicBezTo>
                    <a:pt x="3" y="3"/>
                    <a:pt x="7" y="3"/>
                    <a:pt x="9" y="5"/>
                  </a:cubicBezTo>
                  <a:cubicBezTo>
                    <a:pt x="12" y="7"/>
                    <a:pt x="15" y="10"/>
                    <a:pt x="18" y="12"/>
                  </a:cubicBezTo>
                  <a:cubicBezTo>
                    <a:pt x="22" y="16"/>
                    <a:pt x="26" y="21"/>
                    <a:pt x="31" y="22"/>
                  </a:cubicBezTo>
                  <a:cubicBezTo>
                    <a:pt x="32" y="23"/>
                    <a:pt x="33" y="23"/>
                    <a:pt x="34" y="2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2462"/>
            <p:cNvSpPr>
              <a:spLocks noEditPoints="1"/>
            </p:cNvSpPr>
            <p:nvPr/>
          </p:nvSpPr>
          <p:spPr bwMode="auto">
            <a:xfrm>
              <a:off x="10131415" y="2447936"/>
              <a:ext cx="288927" cy="192089"/>
            </a:xfrm>
            <a:custGeom>
              <a:avLst/>
              <a:gdLst>
                <a:gd name="T0" fmla="*/ 24 w 77"/>
                <a:gd name="T1" fmla="*/ 30 h 51"/>
                <a:gd name="T2" fmla="*/ 18 w 77"/>
                <a:gd name="T3" fmla="*/ 22 h 51"/>
                <a:gd name="T4" fmla="*/ 27 w 77"/>
                <a:gd name="T5" fmla="*/ 27 h 51"/>
                <a:gd name="T6" fmla="*/ 33 w 77"/>
                <a:gd name="T7" fmla="*/ 29 h 51"/>
                <a:gd name="T8" fmla="*/ 38 w 77"/>
                <a:gd name="T9" fmla="*/ 33 h 51"/>
                <a:gd name="T10" fmla="*/ 40 w 77"/>
                <a:gd name="T11" fmla="*/ 40 h 51"/>
                <a:gd name="T12" fmla="*/ 40 w 77"/>
                <a:gd name="T13" fmla="*/ 41 h 51"/>
                <a:gd name="T14" fmla="*/ 40 w 77"/>
                <a:gd name="T15" fmla="*/ 47 h 51"/>
                <a:gd name="T16" fmla="*/ 41 w 77"/>
                <a:gd name="T17" fmla="*/ 43 h 51"/>
                <a:gd name="T18" fmla="*/ 41 w 77"/>
                <a:gd name="T19" fmla="*/ 41 h 51"/>
                <a:gd name="T20" fmla="*/ 41 w 77"/>
                <a:gd name="T21" fmla="*/ 36 h 51"/>
                <a:gd name="T22" fmla="*/ 39 w 77"/>
                <a:gd name="T23" fmla="*/ 32 h 51"/>
                <a:gd name="T24" fmla="*/ 42 w 77"/>
                <a:gd name="T25" fmla="*/ 33 h 51"/>
                <a:gd name="T26" fmla="*/ 51 w 77"/>
                <a:gd name="T27" fmla="*/ 39 h 51"/>
                <a:gd name="T28" fmla="*/ 56 w 77"/>
                <a:gd name="T29" fmla="*/ 44 h 51"/>
                <a:gd name="T30" fmla="*/ 61 w 77"/>
                <a:gd name="T31" fmla="*/ 49 h 51"/>
                <a:gd name="T32" fmla="*/ 52 w 77"/>
                <a:gd name="T33" fmla="*/ 38 h 51"/>
                <a:gd name="T34" fmla="*/ 53 w 77"/>
                <a:gd name="T35" fmla="*/ 37 h 51"/>
                <a:gd name="T36" fmla="*/ 68 w 77"/>
                <a:gd name="T37" fmla="*/ 44 h 51"/>
                <a:gd name="T38" fmla="*/ 59 w 77"/>
                <a:gd name="T39" fmla="*/ 38 h 51"/>
                <a:gd name="T40" fmla="*/ 49 w 77"/>
                <a:gd name="T41" fmla="*/ 33 h 51"/>
                <a:gd name="T42" fmla="*/ 28 w 77"/>
                <a:gd name="T43" fmla="*/ 25 h 51"/>
                <a:gd name="T44" fmla="*/ 19 w 77"/>
                <a:gd name="T45" fmla="*/ 19 h 51"/>
                <a:gd name="T46" fmla="*/ 12 w 77"/>
                <a:gd name="T47" fmla="*/ 12 h 51"/>
                <a:gd name="T48" fmla="*/ 22 w 77"/>
                <a:gd name="T49" fmla="*/ 16 h 51"/>
                <a:gd name="T50" fmla="*/ 34 w 77"/>
                <a:gd name="T51" fmla="*/ 19 h 51"/>
                <a:gd name="T52" fmla="*/ 50 w 77"/>
                <a:gd name="T53" fmla="*/ 21 h 51"/>
                <a:gd name="T54" fmla="*/ 64 w 77"/>
                <a:gd name="T55" fmla="*/ 27 h 51"/>
                <a:gd name="T56" fmla="*/ 42 w 77"/>
                <a:gd name="T57" fmla="*/ 18 h 51"/>
                <a:gd name="T58" fmla="*/ 26 w 77"/>
                <a:gd name="T59" fmla="*/ 16 h 51"/>
                <a:gd name="T60" fmla="*/ 19 w 77"/>
                <a:gd name="T61" fmla="*/ 13 h 51"/>
                <a:gd name="T62" fmla="*/ 8 w 77"/>
                <a:gd name="T63" fmla="*/ 8 h 51"/>
                <a:gd name="T64" fmla="*/ 7 w 77"/>
                <a:gd name="T65" fmla="*/ 7 h 51"/>
                <a:gd name="T66" fmla="*/ 21 w 77"/>
                <a:gd name="T67" fmla="*/ 5 h 51"/>
                <a:gd name="T68" fmla="*/ 37 w 77"/>
                <a:gd name="T69" fmla="*/ 2 h 51"/>
                <a:gd name="T70" fmla="*/ 48 w 77"/>
                <a:gd name="T71" fmla="*/ 4 h 51"/>
                <a:gd name="T72" fmla="*/ 31 w 77"/>
                <a:gd name="T73" fmla="*/ 1 h 51"/>
                <a:gd name="T74" fmla="*/ 27 w 77"/>
                <a:gd name="T75" fmla="*/ 1 h 51"/>
                <a:gd name="T76" fmla="*/ 15 w 77"/>
                <a:gd name="T77" fmla="*/ 4 h 51"/>
                <a:gd name="T78" fmla="*/ 5 w 77"/>
                <a:gd name="T79" fmla="*/ 5 h 51"/>
                <a:gd name="T80" fmla="*/ 1 w 77"/>
                <a:gd name="T81" fmla="*/ 4 h 51"/>
                <a:gd name="T82" fmla="*/ 5 w 77"/>
                <a:gd name="T83" fmla="*/ 9 h 51"/>
                <a:gd name="T84" fmla="*/ 8 w 77"/>
                <a:gd name="T85" fmla="*/ 12 h 51"/>
                <a:gd name="T86" fmla="*/ 8 w 77"/>
                <a:gd name="T87" fmla="*/ 16 h 51"/>
                <a:gd name="T88" fmla="*/ 8 w 77"/>
                <a:gd name="T89" fmla="*/ 18 h 51"/>
                <a:gd name="T90" fmla="*/ 9 w 77"/>
                <a:gd name="T91" fmla="*/ 26 h 51"/>
                <a:gd name="T92" fmla="*/ 11 w 77"/>
                <a:gd name="T93" fmla="*/ 32 h 51"/>
                <a:gd name="T94" fmla="*/ 10 w 77"/>
                <a:gd name="T95" fmla="*/ 26 h 51"/>
                <a:gd name="T96" fmla="*/ 9 w 77"/>
                <a:gd name="T97" fmla="*/ 18 h 51"/>
                <a:gd name="T98" fmla="*/ 9 w 77"/>
                <a:gd name="T99" fmla="*/ 17 h 51"/>
                <a:gd name="T100" fmla="*/ 10 w 77"/>
                <a:gd name="T101" fmla="*/ 13 h 51"/>
                <a:gd name="T102" fmla="*/ 16 w 77"/>
                <a:gd name="T103" fmla="*/ 22 h 51"/>
                <a:gd name="T104" fmla="*/ 23 w 77"/>
                <a:gd name="T105" fmla="*/ 31 h 51"/>
                <a:gd name="T106" fmla="*/ 26 w 77"/>
                <a:gd name="T107" fmla="*/ 37 h 51"/>
                <a:gd name="T108" fmla="*/ 28 w 77"/>
                <a:gd name="T109" fmla="*/ 45 h 51"/>
                <a:gd name="T110" fmla="*/ 25 w 77"/>
                <a:gd name="T111" fmla="*/ 32 h 51"/>
                <a:gd name="T112" fmla="*/ 39 w 77"/>
                <a:gd name="T113" fmla="*/ 31 h 51"/>
                <a:gd name="T114" fmla="*/ 39 w 77"/>
                <a:gd name="T115" fmla="*/ 3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51">
                  <a:moveTo>
                    <a:pt x="25" y="32"/>
                  </a:moveTo>
                  <a:cubicBezTo>
                    <a:pt x="24" y="32"/>
                    <a:pt x="24" y="31"/>
                    <a:pt x="24" y="30"/>
                  </a:cubicBezTo>
                  <a:cubicBezTo>
                    <a:pt x="22" y="28"/>
                    <a:pt x="22" y="28"/>
                    <a:pt x="22" y="28"/>
                  </a:cubicBezTo>
                  <a:cubicBezTo>
                    <a:pt x="21" y="26"/>
                    <a:pt x="20" y="24"/>
                    <a:pt x="18" y="22"/>
                  </a:cubicBezTo>
                  <a:cubicBezTo>
                    <a:pt x="20" y="23"/>
                    <a:pt x="21" y="24"/>
                    <a:pt x="22" y="24"/>
                  </a:cubicBezTo>
                  <a:cubicBezTo>
                    <a:pt x="24" y="25"/>
                    <a:pt x="25" y="26"/>
                    <a:pt x="27" y="27"/>
                  </a:cubicBezTo>
                  <a:cubicBezTo>
                    <a:pt x="29" y="28"/>
                    <a:pt x="31" y="29"/>
                    <a:pt x="33" y="29"/>
                  </a:cubicBezTo>
                  <a:cubicBezTo>
                    <a:pt x="33" y="29"/>
                    <a:pt x="33" y="29"/>
                    <a:pt x="33" y="29"/>
                  </a:cubicBezTo>
                  <a:cubicBezTo>
                    <a:pt x="34" y="30"/>
                    <a:pt x="35" y="31"/>
                    <a:pt x="36" y="31"/>
                  </a:cubicBezTo>
                  <a:cubicBezTo>
                    <a:pt x="37" y="32"/>
                    <a:pt x="38" y="32"/>
                    <a:pt x="38" y="33"/>
                  </a:cubicBezTo>
                  <a:cubicBezTo>
                    <a:pt x="39" y="34"/>
                    <a:pt x="39" y="35"/>
                    <a:pt x="39" y="36"/>
                  </a:cubicBezTo>
                  <a:cubicBezTo>
                    <a:pt x="40" y="37"/>
                    <a:pt x="40" y="39"/>
                    <a:pt x="40" y="40"/>
                  </a:cubicBezTo>
                  <a:cubicBezTo>
                    <a:pt x="40" y="41"/>
                    <a:pt x="40" y="41"/>
                    <a:pt x="40" y="41"/>
                  </a:cubicBezTo>
                  <a:cubicBezTo>
                    <a:pt x="40" y="41"/>
                    <a:pt x="40" y="41"/>
                    <a:pt x="40" y="41"/>
                  </a:cubicBezTo>
                  <a:cubicBezTo>
                    <a:pt x="40" y="42"/>
                    <a:pt x="40" y="43"/>
                    <a:pt x="40" y="43"/>
                  </a:cubicBezTo>
                  <a:cubicBezTo>
                    <a:pt x="40" y="44"/>
                    <a:pt x="40" y="46"/>
                    <a:pt x="40" y="47"/>
                  </a:cubicBezTo>
                  <a:cubicBezTo>
                    <a:pt x="40" y="48"/>
                    <a:pt x="40" y="49"/>
                    <a:pt x="39" y="50"/>
                  </a:cubicBezTo>
                  <a:cubicBezTo>
                    <a:pt x="40" y="48"/>
                    <a:pt x="41" y="46"/>
                    <a:pt x="41" y="43"/>
                  </a:cubicBezTo>
                  <a:cubicBezTo>
                    <a:pt x="41" y="43"/>
                    <a:pt x="41" y="42"/>
                    <a:pt x="41" y="41"/>
                  </a:cubicBezTo>
                  <a:cubicBezTo>
                    <a:pt x="41" y="41"/>
                    <a:pt x="41" y="41"/>
                    <a:pt x="41" y="41"/>
                  </a:cubicBezTo>
                  <a:cubicBezTo>
                    <a:pt x="41" y="40"/>
                    <a:pt x="41" y="40"/>
                    <a:pt x="41" y="40"/>
                  </a:cubicBezTo>
                  <a:cubicBezTo>
                    <a:pt x="41" y="38"/>
                    <a:pt x="41" y="37"/>
                    <a:pt x="41" y="36"/>
                  </a:cubicBezTo>
                  <a:cubicBezTo>
                    <a:pt x="41" y="35"/>
                    <a:pt x="40" y="34"/>
                    <a:pt x="40" y="32"/>
                  </a:cubicBezTo>
                  <a:cubicBezTo>
                    <a:pt x="39" y="32"/>
                    <a:pt x="39" y="32"/>
                    <a:pt x="39" y="32"/>
                  </a:cubicBezTo>
                  <a:cubicBezTo>
                    <a:pt x="39" y="32"/>
                    <a:pt x="40" y="32"/>
                    <a:pt x="41" y="32"/>
                  </a:cubicBezTo>
                  <a:cubicBezTo>
                    <a:pt x="41" y="32"/>
                    <a:pt x="42" y="33"/>
                    <a:pt x="42" y="33"/>
                  </a:cubicBezTo>
                  <a:cubicBezTo>
                    <a:pt x="43" y="33"/>
                    <a:pt x="44" y="34"/>
                    <a:pt x="45" y="35"/>
                  </a:cubicBezTo>
                  <a:cubicBezTo>
                    <a:pt x="47" y="36"/>
                    <a:pt x="49" y="37"/>
                    <a:pt x="51" y="39"/>
                  </a:cubicBezTo>
                  <a:cubicBezTo>
                    <a:pt x="52" y="39"/>
                    <a:pt x="53" y="40"/>
                    <a:pt x="54" y="41"/>
                  </a:cubicBezTo>
                  <a:cubicBezTo>
                    <a:pt x="55" y="42"/>
                    <a:pt x="56" y="43"/>
                    <a:pt x="56" y="44"/>
                  </a:cubicBezTo>
                  <a:cubicBezTo>
                    <a:pt x="57" y="44"/>
                    <a:pt x="58" y="45"/>
                    <a:pt x="59" y="46"/>
                  </a:cubicBezTo>
                  <a:cubicBezTo>
                    <a:pt x="60" y="47"/>
                    <a:pt x="60" y="48"/>
                    <a:pt x="61" y="49"/>
                  </a:cubicBezTo>
                  <a:cubicBezTo>
                    <a:pt x="60" y="47"/>
                    <a:pt x="59" y="45"/>
                    <a:pt x="57" y="43"/>
                  </a:cubicBezTo>
                  <a:cubicBezTo>
                    <a:pt x="56" y="41"/>
                    <a:pt x="54" y="39"/>
                    <a:pt x="52" y="38"/>
                  </a:cubicBezTo>
                  <a:cubicBezTo>
                    <a:pt x="51" y="37"/>
                    <a:pt x="50" y="36"/>
                    <a:pt x="49" y="35"/>
                  </a:cubicBezTo>
                  <a:cubicBezTo>
                    <a:pt x="50" y="35"/>
                    <a:pt x="52" y="36"/>
                    <a:pt x="53" y="37"/>
                  </a:cubicBezTo>
                  <a:cubicBezTo>
                    <a:pt x="55" y="37"/>
                    <a:pt x="57" y="38"/>
                    <a:pt x="58" y="39"/>
                  </a:cubicBezTo>
                  <a:cubicBezTo>
                    <a:pt x="62" y="41"/>
                    <a:pt x="65" y="42"/>
                    <a:pt x="68" y="44"/>
                  </a:cubicBezTo>
                  <a:cubicBezTo>
                    <a:pt x="71" y="46"/>
                    <a:pt x="74" y="49"/>
                    <a:pt x="77" y="51"/>
                  </a:cubicBezTo>
                  <a:cubicBezTo>
                    <a:pt x="71" y="46"/>
                    <a:pt x="65" y="42"/>
                    <a:pt x="59" y="38"/>
                  </a:cubicBezTo>
                  <a:cubicBezTo>
                    <a:pt x="57" y="37"/>
                    <a:pt x="56" y="36"/>
                    <a:pt x="54" y="35"/>
                  </a:cubicBezTo>
                  <a:cubicBezTo>
                    <a:pt x="52" y="34"/>
                    <a:pt x="50" y="34"/>
                    <a:pt x="49" y="33"/>
                  </a:cubicBezTo>
                  <a:cubicBezTo>
                    <a:pt x="45" y="32"/>
                    <a:pt x="42" y="30"/>
                    <a:pt x="38" y="29"/>
                  </a:cubicBezTo>
                  <a:cubicBezTo>
                    <a:pt x="35" y="28"/>
                    <a:pt x="31" y="27"/>
                    <a:pt x="28" y="25"/>
                  </a:cubicBezTo>
                  <a:cubicBezTo>
                    <a:pt x="26" y="24"/>
                    <a:pt x="25" y="23"/>
                    <a:pt x="23" y="22"/>
                  </a:cubicBezTo>
                  <a:cubicBezTo>
                    <a:pt x="22" y="21"/>
                    <a:pt x="20" y="20"/>
                    <a:pt x="19" y="19"/>
                  </a:cubicBezTo>
                  <a:cubicBezTo>
                    <a:pt x="17" y="18"/>
                    <a:pt x="16" y="17"/>
                    <a:pt x="15" y="15"/>
                  </a:cubicBezTo>
                  <a:cubicBezTo>
                    <a:pt x="14" y="14"/>
                    <a:pt x="13" y="13"/>
                    <a:pt x="12" y="12"/>
                  </a:cubicBezTo>
                  <a:cubicBezTo>
                    <a:pt x="14" y="13"/>
                    <a:pt x="16" y="14"/>
                    <a:pt x="18" y="15"/>
                  </a:cubicBezTo>
                  <a:cubicBezTo>
                    <a:pt x="19" y="15"/>
                    <a:pt x="21" y="16"/>
                    <a:pt x="22" y="16"/>
                  </a:cubicBezTo>
                  <a:cubicBezTo>
                    <a:pt x="23" y="17"/>
                    <a:pt x="24" y="17"/>
                    <a:pt x="26" y="18"/>
                  </a:cubicBezTo>
                  <a:cubicBezTo>
                    <a:pt x="29" y="18"/>
                    <a:pt x="31" y="19"/>
                    <a:pt x="34" y="19"/>
                  </a:cubicBezTo>
                  <a:cubicBezTo>
                    <a:pt x="37" y="19"/>
                    <a:pt x="39" y="19"/>
                    <a:pt x="42" y="19"/>
                  </a:cubicBezTo>
                  <a:cubicBezTo>
                    <a:pt x="45" y="20"/>
                    <a:pt x="47" y="20"/>
                    <a:pt x="50" y="21"/>
                  </a:cubicBezTo>
                  <a:cubicBezTo>
                    <a:pt x="52" y="22"/>
                    <a:pt x="55" y="22"/>
                    <a:pt x="57" y="24"/>
                  </a:cubicBezTo>
                  <a:cubicBezTo>
                    <a:pt x="60" y="25"/>
                    <a:pt x="62" y="26"/>
                    <a:pt x="64" y="27"/>
                  </a:cubicBezTo>
                  <a:cubicBezTo>
                    <a:pt x="60" y="24"/>
                    <a:pt x="55" y="22"/>
                    <a:pt x="50" y="20"/>
                  </a:cubicBezTo>
                  <a:cubicBezTo>
                    <a:pt x="47" y="19"/>
                    <a:pt x="45" y="19"/>
                    <a:pt x="42" y="18"/>
                  </a:cubicBezTo>
                  <a:cubicBezTo>
                    <a:pt x="39" y="18"/>
                    <a:pt x="37" y="18"/>
                    <a:pt x="34" y="17"/>
                  </a:cubicBezTo>
                  <a:cubicBezTo>
                    <a:pt x="31" y="17"/>
                    <a:pt x="29" y="17"/>
                    <a:pt x="26" y="16"/>
                  </a:cubicBezTo>
                  <a:cubicBezTo>
                    <a:pt x="25" y="16"/>
                    <a:pt x="24" y="15"/>
                    <a:pt x="23" y="15"/>
                  </a:cubicBezTo>
                  <a:cubicBezTo>
                    <a:pt x="21" y="14"/>
                    <a:pt x="20" y="14"/>
                    <a:pt x="19" y="13"/>
                  </a:cubicBezTo>
                  <a:cubicBezTo>
                    <a:pt x="16" y="12"/>
                    <a:pt x="14" y="11"/>
                    <a:pt x="12" y="10"/>
                  </a:cubicBezTo>
                  <a:cubicBezTo>
                    <a:pt x="11" y="9"/>
                    <a:pt x="9" y="9"/>
                    <a:pt x="8" y="8"/>
                  </a:cubicBezTo>
                  <a:cubicBezTo>
                    <a:pt x="8" y="8"/>
                    <a:pt x="8" y="7"/>
                    <a:pt x="7" y="7"/>
                  </a:cubicBezTo>
                  <a:cubicBezTo>
                    <a:pt x="7" y="7"/>
                    <a:pt x="7" y="7"/>
                    <a:pt x="7" y="7"/>
                  </a:cubicBezTo>
                  <a:cubicBezTo>
                    <a:pt x="10" y="7"/>
                    <a:pt x="12" y="6"/>
                    <a:pt x="15" y="6"/>
                  </a:cubicBezTo>
                  <a:cubicBezTo>
                    <a:pt x="17" y="6"/>
                    <a:pt x="19" y="5"/>
                    <a:pt x="21" y="5"/>
                  </a:cubicBezTo>
                  <a:cubicBezTo>
                    <a:pt x="22" y="4"/>
                    <a:pt x="24" y="4"/>
                    <a:pt x="26" y="3"/>
                  </a:cubicBezTo>
                  <a:cubicBezTo>
                    <a:pt x="29" y="2"/>
                    <a:pt x="33" y="1"/>
                    <a:pt x="37" y="2"/>
                  </a:cubicBezTo>
                  <a:cubicBezTo>
                    <a:pt x="39" y="2"/>
                    <a:pt x="41" y="2"/>
                    <a:pt x="43" y="2"/>
                  </a:cubicBezTo>
                  <a:cubicBezTo>
                    <a:pt x="44" y="3"/>
                    <a:pt x="46" y="3"/>
                    <a:pt x="48" y="4"/>
                  </a:cubicBezTo>
                  <a:cubicBezTo>
                    <a:pt x="45" y="2"/>
                    <a:pt x="41" y="1"/>
                    <a:pt x="37" y="1"/>
                  </a:cubicBezTo>
                  <a:cubicBezTo>
                    <a:pt x="35" y="1"/>
                    <a:pt x="33" y="0"/>
                    <a:pt x="31" y="1"/>
                  </a:cubicBezTo>
                  <a:cubicBezTo>
                    <a:pt x="30" y="1"/>
                    <a:pt x="29" y="1"/>
                    <a:pt x="28" y="1"/>
                  </a:cubicBezTo>
                  <a:cubicBezTo>
                    <a:pt x="28" y="1"/>
                    <a:pt x="27" y="1"/>
                    <a:pt x="27" y="1"/>
                  </a:cubicBezTo>
                  <a:cubicBezTo>
                    <a:pt x="27" y="2"/>
                    <a:pt x="26" y="2"/>
                    <a:pt x="26" y="2"/>
                  </a:cubicBezTo>
                  <a:cubicBezTo>
                    <a:pt x="22" y="3"/>
                    <a:pt x="18" y="4"/>
                    <a:pt x="15" y="4"/>
                  </a:cubicBezTo>
                  <a:cubicBezTo>
                    <a:pt x="13" y="4"/>
                    <a:pt x="11" y="5"/>
                    <a:pt x="9" y="5"/>
                  </a:cubicBezTo>
                  <a:cubicBezTo>
                    <a:pt x="8" y="5"/>
                    <a:pt x="6" y="5"/>
                    <a:pt x="5" y="5"/>
                  </a:cubicBezTo>
                  <a:cubicBezTo>
                    <a:pt x="4" y="5"/>
                    <a:pt x="3" y="4"/>
                    <a:pt x="3" y="4"/>
                  </a:cubicBezTo>
                  <a:cubicBezTo>
                    <a:pt x="2" y="3"/>
                    <a:pt x="1" y="3"/>
                    <a:pt x="1" y="4"/>
                  </a:cubicBezTo>
                  <a:cubicBezTo>
                    <a:pt x="0" y="5"/>
                    <a:pt x="0" y="6"/>
                    <a:pt x="1" y="6"/>
                  </a:cubicBezTo>
                  <a:cubicBezTo>
                    <a:pt x="3" y="7"/>
                    <a:pt x="4" y="8"/>
                    <a:pt x="5" y="9"/>
                  </a:cubicBezTo>
                  <a:cubicBezTo>
                    <a:pt x="6" y="10"/>
                    <a:pt x="7" y="11"/>
                    <a:pt x="8" y="11"/>
                  </a:cubicBezTo>
                  <a:cubicBezTo>
                    <a:pt x="8" y="12"/>
                    <a:pt x="8" y="12"/>
                    <a:pt x="8" y="12"/>
                  </a:cubicBezTo>
                  <a:cubicBezTo>
                    <a:pt x="8" y="13"/>
                    <a:pt x="8" y="14"/>
                    <a:pt x="8" y="15"/>
                  </a:cubicBezTo>
                  <a:cubicBezTo>
                    <a:pt x="8" y="15"/>
                    <a:pt x="8" y="16"/>
                    <a:pt x="8" y="16"/>
                  </a:cubicBezTo>
                  <a:cubicBezTo>
                    <a:pt x="8" y="17"/>
                    <a:pt x="8" y="17"/>
                    <a:pt x="8" y="17"/>
                  </a:cubicBezTo>
                  <a:cubicBezTo>
                    <a:pt x="8" y="17"/>
                    <a:pt x="8" y="18"/>
                    <a:pt x="8" y="18"/>
                  </a:cubicBezTo>
                  <a:cubicBezTo>
                    <a:pt x="8" y="19"/>
                    <a:pt x="8" y="20"/>
                    <a:pt x="8" y="21"/>
                  </a:cubicBezTo>
                  <a:cubicBezTo>
                    <a:pt x="8" y="23"/>
                    <a:pt x="9" y="24"/>
                    <a:pt x="9" y="26"/>
                  </a:cubicBezTo>
                  <a:cubicBezTo>
                    <a:pt x="9" y="27"/>
                    <a:pt x="10" y="28"/>
                    <a:pt x="10" y="29"/>
                  </a:cubicBezTo>
                  <a:cubicBezTo>
                    <a:pt x="10" y="30"/>
                    <a:pt x="10" y="31"/>
                    <a:pt x="11" y="32"/>
                  </a:cubicBezTo>
                  <a:cubicBezTo>
                    <a:pt x="11" y="31"/>
                    <a:pt x="10" y="30"/>
                    <a:pt x="10" y="29"/>
                  </a:cubicBezTo>
                  <a:cubicBezTo>
                    <a:pt x="10" y="28"/>
                    <a:pt x="10" y="27"/>
                    <a:pt x="10" y="26"/>
                  </a:cubicBezTo>
                  <a:cubicBezTo>
                    <a:pt x="10" y="24"/>
                    <a:pt x="9" y="22"/>
                    <a:pt x="9" y="21"/>
                  </a:cubicBezTo>
                  <a:cubicBezTo>
                    <a:pt x="9" y="20"/>
                    <a:pt x="9" y="19"/>
                    <a:pt x="9" y="18"/>
                  </a:cubicBezTo>
                  <a:cubicBezTo>
                    <a:pt x="9" y="18"/>
                    <a:pt x="9" y="17"/>
                    <a:pt x="9" y="17"/>
                  </a:cubicBezTo>
                  <a:cubicBezTo>
                    <a:pt x="9" y="17"/>
                    <a:pt x="9" y="17"/>
                    <a:pt x="9" y="17"/>
                  </a:cubicBezTo>
                  <a:cubicBezTo>
                    <a:pt x="10" y="16"/>
                    <a:pt x="10" y="16"/>
                    <a:pt x="10" y="15"/>
                  </a:cubicBezTo>
                  <a:cubicBezTo>
                    <a:pt x="10" y="15"/>
                    <a:pt x="10" y="14"/>
                    <a:pt x="10" y="13"/>
                  </a:cubicBezTo>
                  <a:cubicBezTo>
                    <a:pt x="10" y="14"/>
                    <a:pt x="11" y="14"/>
                    <a:pt x="11" y="15"/>
                  </a:cubicBezTo>
                  <a:cubicBezTo>
                    <a:pt x="16" y="22"/>
                    <a:pt x="16" y="22"/>
                    <a:pt x="16" y="22"/>
                  </a:cubicBezTo>
                  <a:cubicBezTo>
                    <a:pt x="18" y="24"/>
                    <a:pt x="20" y="27"/>
                    <a:pt x="21" y="29"/>
                  </a:cubicBezTo>
                  <a:cubicBezTo>
                    <a:pt x="23" y="31"/>
                    <a:pt x="23" y="31"/>
                    <a:pt x="23" y="31"/>
                  </a:cubicBezTo>
                  <a:cubicBezTo>
                    <a:pt x="23" y="31"/>
                    <a:pt x="23" y="32"/>
                    <a:pt x="24" y="33"/>
                  </a:cubicBezTo>
                  <a:cubicBezTo>
                    <a:pt x="24" y="34"/>
                    <a:pt x="25" y="35"/>
                    <a:pt x="26" y="37"/>
                  </a:cubicBezTo>
                  <a:cubicBezTo>
                    <a:pt x="26" y="38"/>
                    <a:pt x="27" y="39"/>
                    <a:pt x="27" y="41"/>
                  </a:cubicBezTo>
                  <a:cubicBezTo>
                    <a:pt x="28" y="42"/>
                    <a:pt x="28" y="44"/>
                    <a:pt x="28" y="45"/>
                  </a:cubicBezTo>
                  <a:cubicBezTo>
                    <a:pt x="28" y="42"/>
                    <a:pt x="27" y="39"/>
                    <a:pt x="26" y="36"/>
                  </a:cubicBezTo>
                  <a:cubicBezTo>
                    <a:pt x="26" y="35"/>
                    <a:pt x="25" y="34"/>
                    <a:pt x="25" y="32"/>
                  </a:cubicBezTo>
                  <a:close/>
                  <a:moveTo>
                    <a:pt x="39" y="31"/>
                  </a:moveTo>
                  <a:cubicBezTo>
                    <a:pt x="39" y="31"/>
                    <a:pt x="39" y="31"/>
                    <a:pt x="39" y="31"/>
                  </a:cubicBezTo>
                  <a:cubicBezTo>
                    <a:pt x="39" y="32"/>
                    <a:pt x="39" y="32"/>
                    <a:pt x="39" y="32"/>
                  </a:cubicBezTo>
                  <a:cubicBezTo>
                    <a:pt x="39" y="32"/>
                    <a:pt x="39" y="31"/>
                    <a:pt x="39" y="3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2463"/>
            <p:cNvSpPr>
              <a:spLocks/>
            </p:cNvSpPr>
            <p:nvPr/>
          </p:nvSpPr>
          <p:spPr bwMode="auto">
            <a:xfrm>
              <a:off x="8685194" y="1516067"/>
              <a:ext cx="225426" cy="120651"/>
            </a:xfrm>
            <a:custGeom>
              <a:avLst/>
              <a:gdLst>
                <a:gd name="T0" fmla="*/ 60 w 60"/>
                <a:gd name="T1" fmla="*/ 0 h 32"/>
                <a:gd name="T2" fmla="*/ 27 w 60"/>
                <a:gd name="T3" fmla="*/ 11 h 32"/>
                <a:gd name="T4" fmla="*/ 13 w 60"/>
                <a:gd name="T5" fmla="*/ 22 h 32"/>
                <a:gd name="T6" fmla="*/ 0 w 60"/>
                <a:gd name="T7" fmla="*/ 32 h 32"/>
                <a:gd name="T8" fmla="*/ 10 w 60"/>
                <a:gd name="T9" fmla="*/ 11 h 32"/>
                <a:gd name="T10" fmla="*/ 31 w 60"/>
                <a:gd name="T11" fmla="*/ 3 h 32"/>
                <a:gd name="T12" fmla="*/ 60 w 60"/>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60" h="32">
                  <a:moveTo>
                    <a:pt x="60" y="0"/>
                  </a:moveTo>
                  <a:cubicBezTo>
                    <a:pt x="49" y="4"/>
                    <a:pt x="37" y="5"/>
                    <a:pt x="27" y="11"/>
                  </a:cubicBezTo>
                  <a:cubicBezTo>
                    <a:pt x="21" y="14"/>
                    <a:pt x="17" y="18"/>
                    <a:pt x="13" y="22"/>
                  </a:cubicBezTo>
                  <a:cubicBezTo>
                    <a:pt x="9" y="26"/>
                    <a:pt x="5" y="30"/>
                    <a:pt x="0" y="32"/>
                  </a:cubicBezTo>
                  <a:cubicBezTo>
                    <a:pt x="3" y="25"/>
                    <a:pt x="6" y="18"/>
                    <a:pt x="10" y="11"/>
                  </a:cubicBezTo>
                  <a:cubicBezTo>
                    <a:pt x="16" y="6"/>
                    <a:pt x="27" y="4"/>
                    <a:pt x="31" y="3"/>
                  </a:cubicBezTo>
                  <a:cubicBezTo>
                    <a:pt x="41" y="1"/>
                    <a:pt x="50" y="1"/>
                    <a:pt x="6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64" name="Picture 2465"/>
            <p:cNvPicPr>
              <a:picLocks noChangeAspect="1" noChangeArrowheads="1"/>
            </p:cNvPicPr>
            <p:nvPr/>
          </p:nvPicPr>
          <p:blipFill>
            <a:blip r:embed="rId117" cstate="screen">
              <a:extLst>
                <a:ext uri="{28A0092B-C50C-407E-A947-70E740481C1C}">
                  <a14:useLocalDpi xmlns:a14="http://schemas.microsoft.com/office/drawing/2010/main"/>
                </a:ext>
              </a:extLst>
            </a:blip>
            <a:srcRect/>
            <a:stretch>
              <a:fillRect/>
            </a:stretch>
          </p:blipFill>
          <p:spPr bwMode="auto">
            <a:xfrm>
              <a:off x="8945545" y="1443042"/>
              <a:ext cx="157163" cy="280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5" name="Freeform 2466"/>
            <p:cNvSpPr>
              <a:spLocks/>
            </p:cNvSpPr>
            <p:nvPr/>
          </p:nvSpPr>
          <p:spPr bwMode="auto">
            <a:xfrm>
              <a:off x="8786794" y="1509717"/>
              <a:ext cx="176214" cy="225427"/>
            </a:xfrm>
            <a:custGeom>
              <a:avLst/>
              <a:gdLst>
                <a:gd name="T0" fmla="*/ 33 w 47"/>
                <a:gd name="T1" fmla="*/ 31 h 60"/>
                <a:gd name="T2" fmla="*/ 39 w 47"/>
                <a:gd name="T3" fmla="*/ 10 h 60"/>
                <a:gd name="T4" fmla="*/ 47 w 47"/>
                <a:gd name="T5" fmla="*/ 0 h 60"/>
                <a:gd name="T6" fmla="*/ 42 w 47"/>
                <a:gd name="T7" fmla="*/ 20 h 60"/>
                <a:gd name="T8" fmla="*/ 40 w 47"/>
                <a:gd name="T9" fmla="*/ 43 h 60"/>
                <a:gd name="T10" fmla="*/ 27 w 47"/>
                <a:gd name="T11" fmla="*/ 59 h 60"/>
                <a:gd name="T12" fmla="*/ 24 w 47"/>
                <a:gd name="T13" fmla="*/ 60 h 60"/>
                <a:gd name="T14" fmla="*/ 0 w 47"/>
                <a:gd name="T15" fmla="*/ 56 h 60"/>
                <a:gd name="T16" fmla="*/ 11 w 47"/>
                <a:gd name="T17" fmla="*/ 54 h 60"/>
                <a:gd name="T18" fmla="*/ 33 w 47"/>
                <a:gd name="T19"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0">
                  <a:moveTo>
                    <a:pt x="33" y="31"/>
                  </a:moveTo>
                  <a:cubicBezTo>
                    <a:pt x="35" y="25"/>
                    <a:pt x="37" y="15"/>
                    <a:pt x="39" y="10"/>
                  </a:cubicBezTo>
                  <a:cubicBezTo>
                    <a:pt x="41" y="6"/>
                    <a:pt x="47" y="0"/>
                    <a:pt x="47" y="0"/>
                  </a:cubicBezTo>
                  <a:cubicBezTo>
                    <a:pt x="44" y="5"/>
                    <a:pt x="42" y="12"/>
                    <a:pt x="42" y="20"/>
                  </a:cubicBezTo>
                  <a:cubicBezTo>
                    <a:pt x="41" y="27"/>
                    <a:pt x="41" y="35"/>
                    <a:pt x="40" y="43"/>
                  </a:cubicBezTo>
                  <a:cubicBezTo>
                    <a:pt x="39" y="50"/>
                    <a:pt x="33" y="55"/>
                    <a:pt x="27" y="59"/>
                  </a:cubicBezTo>
                  <a:cubicBezTo>
                    <a:pt x="26" y="59"/>
                    <a:pt x="25" y="60"/>
                    <a:pt x="24" y="60"/>
                  </a:cubicBezTo>
                  <a:cubicBezTo>
                    <a:pt x="16" y="60"/>
                    <a:pt x="8" y="58"/>
                    <a:pt x="0" y="56"/>
                  </a:cubicBezTo>
                  <a:cubicBezTo>
                    <a:pt x="3" y="55"/>
                    <a:pt x="7" y="55"/>
                    <a:pt x="11" y="54"/>
                  </a:cubicBezTo>
                  <a:cubicBezTo>
                    <a:pt x="25" y="48"/>
                    <a:pt x="32" y="38"/>
                    <a:pt x="33"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2467"/>
            <p:cNvSpPr>
              <a:spLocks/>
            </p:cNvSpPr>
            <p:nvPr/>
          </p:nvSpPr>
          <p:spPr bwMode="auto">
            <a:xfrm>
              <a:off x="8682019" y="1438279"/>
              <a:ext cx="379415" cy="247652"/>
            </a:xfrm>
            <a:custGeom>
              <a:avLst/>
              <a:gdLst>
                <a:gd name="T0" fmla="*/ 59 w 101"/>
                <a:gd name="T1" fmla="*/ 53 h 66"/>
                <a:gd name="T2" fmla="*/ 65 w 101"/>
                <a:gd name="T3" fmla="*/ 32 h 66"/>
                <a:gd name="T4" fmla="*/ 66 w 101"/>
                <a:gd name="T5" fmla="*/ 26 h 66"/>
                <a:gd name="T6" fmla="*/ 67 w 101"/>
                <a:gd name="T7" fmla="*/ 24 h 66"/>
                <a:gd name="T8" fmla="*/ 64 w 101"/>
                <a:gd name="T9" fmla="*/ 25 h 66"/>
                <a:gd name="T10" fmla="*/ 59 w 101"/>
                <a:gd name="T11" fmla="*/ 31 h 66"/>
                <a:gd name="T12" fmla="*/ 50 w 101"/>
                <a:gd name="T13" fmla="*/ 41 h 66"/>
                <a:gd name="T14" fmla="*/ 43 w 101"/>
                <a:gd name="T15" fmla="*/ 50 h 66"/>
                <a:gd name="T16" fmla="*/ 33 w 101"/>
                <a:gd name="T17" fmla="*/ 60 h 66"/>
                <a:gd name="T18" fmla="*/ 25 w 101"/>
                <a:gd name="T19" fmla="*/ 63 h 66"/>
                <a:gd name="T20" fmla="*/ 39 w 101"/>
                <a:gd name="T21" fmla="*/ 53 h 66"/>
                <a:gd name="T22" fmla="*/ 44 w 101"/>
                <a:gd name="T23" fmla="*/ 46 h 66"/>
                <a:gd name="T24" fmla="*/ 29 w 101"/>
                <a:gd name="T25" fmla="*/ 55 h 66"/>
                <a:gd name="T26" fmla="*/ 7 w 101"/>
                <a:gd name="T27" fmla="*/ 62 h 66"/>
                <a:gd name="T28" fmla="*/ 3 w 101"/>
                <a:gd name="T29" fmla="*/ 62 h 66"/>
                <a:gd name="T30" fmla="*/ 14 w 101"/>
                <a:gd name="T31" fmla="*/ 58 h 66"/>
                <a:gd name="T32" fmla="*/ 52 w 101"/>
                <a:gd name="T33" fmla="*/ 35 h 66"/>
                <a:gd name="T34" fmla="*/ 60 w 101"/>
                <a:gd name="T35" fmla="*/ 26 h 66"/>
                <a:gd name="T36" fmla="*/ 62 w 101"/>
                <a:gd name="T37" fmla="*/ 23 h 66"/>
                <a:gd name="T38" fmla="*/ 58 w 101"/>
                <a:gd name="T39" fmla="*/ 25 h 66"/>
                <a:gd name="T40" fmla="*/ 37 w 101"/>
                <a:gd name="T41" fmla="*/ 29 h 66"/>
                <a:gd name="T42" fmla="*/ 30 w 101"/>
                <a:gd name="T43" fmla="*/ 32 h 66"/>
                <a:gd name="T44" fmla="*/ 16 w 101"/>
                <a:gd name="T45" fmla="*/ 41 h 66"/>
                <a:gd name="T46" fmla="*/ 16 w 101"/>
                <a:gd name="T47" fmla="*/ 41 h 66"/>
                <a:gd name="T48" fmla="*/ 29 w 101"/>
                <a:gd name="T49" fmla="*/ 31 h 66"/>
                <a:gd name="T50" fmla="*/ 37 w 101"/>
                <a:gd name="T51" fmla="*/ 27 h 66"/>
                <a:gd name="T52" fmla="*/ 61 w 101"/>
                <a:gd name="T53" fmla="*/ 22 h 66"/>
                <a:gd name="T54" fmla="*/ 66 w 101"/>
                <a:gd name="T55" fmla="*/ 19 h 66"/>
                <a:gd name="T56" fmla="*/ 79 w 101"/>
                <a:gd name="T57" fmla="*/ 8 h 66"/>
                <a:gd name="T58" fmla="*/ 75 w 101"/>
                <a:gd name="T59" fmla="*/ 7 h 66"/>
                <a:gd name="T60" fmla="*/ 65 w 101"/>
                <a:gd name="T61" fmla="*/ 5 h 66"/>
                <a:gd name="T62" fmla="*/ 44 w 101"/>
                <a:gd name="T63" fmla="*/ 7 h 66"/>
                <a:gd name="T64" fmla="*/ 31 w 101"/>
                <a:gd name="T65" fmla="*/ 11 h 66"/>
                <a:gd name="T66" fmla="*/ 44 w 101"/>
                <a:gd name="T67" fmla="*/ 6 h 66"/>
                <a:gd name="T68" fmla="*/ 65 w 101"/>
                <a:gd name="T69" fmla="*/ 4 h 66"/>
                <a:gd name="T70" fmla="*/ 74 w 101"/>
                <a:gd name="T71" fmla="*/ 5 h 66"/>
                <a:gd name="T72" fmla="*/ 78 w 101"/>
                <a:gd name="T73" fmla="*/ 6 h 66"/>
                <a:gd name="T74" fmla="*/ 86 w 101"/>
                <a:gd name="T75" fmla="*/ 4 h 66"/>
                <a:gd name="T76" fmla="*/ 92 w 101"/>
                <a:gd name="T77" fmla="*/ 2 h 66"/>
                <a:gd name="T78" fmla="*/ 94 w 101"/>
                <a:gd name="T79" fmla="*/ 1 h 66"/>
                <a:gd name="T80" fmla="*/ 98 w 101"/>
                <a:gd name="T81" fmla="*/ 1 h 66"/>
                <a:gd name="T82" fmla="*/ 89 w 101"/>
                <a:gd name="T83" fmla="*/ 6 h 66"/>
                <a:gd name="T84" fmla="*/ 88 w 101"/>
                <a:gd name="T85" fmla="*/ 7 h 66"/>
                <a:gd name="T86" fmla="*/ 85 w 101"/>
                <a:gd name="T87" fmla="*/ 10 h 66"/>
                <a:gd name="T88" fmla="*/ 77 w 101"/>
                <a:gd name="T89" fmla="*/ 25 h 66"/>
                <a:gd name="T90" fmla="*/ 75 w 101"/>
                <a:gd name="T91" fmla="*/ 31 h 66"/>
                <a:gd name="T92" fmla="*/ 78 w 101"/>
                <a:gd name="T93" fmla="*/ 51 h 66"/>
                <a:gd name="T94" fmla="*/ 75 w 101"/>
                <a:gd name="T95" fmla="*/ 38 h 66"/>
                <a:gd name="T96" fmla="*/ 75 w 101"/>
                <a:gd name="T97" fmla="*/ 27 h 66"/>
                <a:gd name="T98" fmla="*/ 79 w 101"/>
                <a:gd name="T99" fmla="*/ 18 h 66"/>
                <a:gd name="T100" fmla="*/ 84 w 101"/>
                <a:gd name="T101" fmla="*/ 9 h 66"/>
                <a:gd name="T102" fmla="*/ 75 w 101"/>
                <a:gd name="T103" fmla="*/ 15 h 66"/>
                <a:gd name="T104" fmla="*/ 72 w 101"/>
                <a:gd name="T105" fmla="*/ 18 h 66"/>
                <a:gd name="T106" fmla="*/ 68 w 101"/>
                <a:gd name="T107" fmla="*/ 26 h 66"/>
                <a:gd name="T108" fmla="*/ 68 w 101"/>
                <a:gd name="T109" fmla="*/ 28 h 66"/>
                <a:gd name="T110" fmla="*/ 65 w 101"/>
                <a:gd name="T111" fmla="*/ 39 h 66"/>
                <a:gd name="T112" fmla="*/ 56 w 101"/>
                <a:gd name="T113" fmla="*/ 61 h 66"/>
                <a:gd name="T114" fmla="*/ 55 w 101"/>
                <a:gd name="T115" fmla="*/ 6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 h="66">
                  <a:moveTo>
                    <a:pt x="55" y="60"/>
                  </a:moveTo>
                  <a:cubicBezTo>
                    <a:pt x="56" y="58"/>
                    <a:pt x="58" y="56"/>
                    <a:pt x="59" y="53"/>
                  </a:cubicBezTo>
                  <a:cubicBezTo>
                    <a:pt x="61" y="49"/>
                    <a:pt x="62" y="44"/>
                    <a:pt x="63" y="39"/>
                  </a:cubicBezTo>
                  <a:cubicBezTo>
                    <a:pt x="64" y="37"/>
                    <a:pt x="64" y="34"/>
                    <a:pt x="65" y="32"/>
                  </a:cubicBezTo>
                  <a:cubicBezTo>
                    <a:pt x="65" y="30"/>
                    <a:pt x="66" y="29"/>
                    <a:pt x="66" y="28"/>
                  </a:cubicBezTo>
                  <a:cubicBezTo>
                    <a:pt x="66" y="26"/>
                    <a:pt x="66" y="26"/>
                    <a:pt x="66" y="26"/>
                  </a:cubicBezTo>
                  <a:cubicBezTo>
                    <a:pt x="67" y="26"/>
                    <a:pt x="67" y="25"/>
                    <a:pt x="67" y="25"/>
                  </a:cubicBezTo>
                  <a:cubicBezTo>
                    <a:pt x="67" y="24"/>
                    <a:pt x="67" y="24"/>
                    <a:pt x="67" y="24"/>
                  </a:cubicBezTo>
                  <a:cubicBezTo>
                    <a:pt x="67" y="23"/>
                    <a:pt x="68" y="22"/>
                    <a:pt x="68" y="20"/>
                  </a:cubicBezTo>
                  <a:cubicBezTo>
                    <a:pt x="67" y="22"/>
                    <a:pt x="66" y="23"/>
                    <a:pt x="64" y="25"/>
                  </a:cubicBezTo>
                  <a:cubicBezTo>
                    <a:pt x="63" y="26"/>
                    <a:pt x="63" y="27"/>
                    <a:pt x="62" y="28"/>
                  </a:cubicBezTo>
                  <a:cubicBezTo>
                    <a:pt x="61" y="29"/>
                    <a:pt x="60" y="30"/>
                    <a:pt x="59" y="31"/>
                  </a:cubicBezTo>
                  <a:cubicBezTo>
                    <a:pt x="58" y="33"/>
                    <a:pt x="56" y="35"/>
                    <a:pt x="54" y="37"/>
                  </a:cubicBezTo>
                  <a:cubicBezTo>
                    <a:pt x="53" y="38"/>
                    <a:pt x="51" y="40"/>
                    <a:pt x="50" y="41"/>
                  </a:cubicBezTo>
                  <a:cubicBezTo>
                    <a:pt x="48" y="43"/>
                    <a:pt x="47" y="45"/>
                    <a:pt x="46" y="47"/>
                  </a:cubicBezTo>
                  <a:cubicBezTo>
                    <a:pt x="45" y="48"/>
                    <a:pt x="44" y="49"/>
                    <a:pt x="43" y="50"/>
                  </a:cubicBezTo>
                  <a:cubicBezTo>
                    <a:pt x="42" y="52"/>
                    <a:pt x="41" y="53"/>
                    <a:pt x="40" y="54"/>
                  </a:cubicBezTo>
                  <a:cubicBezTo>
                    <a:pt x="38" y="56"/>
                    <a:pt x="36" y="58"/>
                    <a:pt x="33" y="60"/>
                  </a:cubicBezTo>
                  <a:cubicBezTo>
                    <a:pt x="32" y="61"/>
                    <a:pt x="31" y="61"/>
                    <a:pt x="30" y="62"/>
                  </a:cubicBezTo>
                  <a:cubicBezTo>
                    <a:pt x="28" y="62"/>
                    <a:pt x="27" y="63"/>
                    <a:pt x="25" y="63"/>
                  </a:cubicBezTo>
                  <a:cubicBezTo>
                    <a:pt x="28" y="62"/>
                    <a:pt x="31" y="61"/>
                    <a:pt x="33" y="59"/>
                  </a:cubicBezTo>
                  <a:cubicBezTo>
                    <a:pt x="35" y="57"/>
                    <a:pt x="37" y="55"/>
                    <a:pt x="39" y="53"/>
                  </a:cubicBezTo>
                  <a:cubicBezTo>
                    <a:pt x="40" y="52"/>
                    <a:pt x="41" y="51"/>
                    <a:pt x="42" y="50"/>
                  </a:cubicBezTo>
                  <a:cubicBezTo>
                    <a:pt x="43" y="48"/>
                    <a:pt x="43" y="47"/>
                    <a:pt x="44" y="46"/>
                  </a:cubicBezTo>
                  <a:cubicBezTo>
                    <a:pt x="45" y="45"/>
                    <a:pt x="45" y="45"/>
                    <a:pt x="46" y="44"/>
                  </a:cubicBezTo>
                  <a:cubicBezTo>
                    <a:pt x="40" y="48"/>
                    <a:pt x="35" y="52"/>
                    <a:pt x="29" y="55"/>
                  </a:cubicBezTo>
                  <a:cubicBezTo>
                    <a:pt x="24" y="57"/>
                    <a:pt x="20" y="59"/>
                    <a:pt x="15" y="61"/>
                  </a:cubicBezTo>
                  <a:cubicBezTo>
                    <a:pt x="12" y="61"/>
                    <a:pt x="10" y="62"/>
                    <a:pt x="7" y="62"/>
                  </a:cubicBezTo>
                  <a:cubicBezTo>
                    <a:pt x="5" y="63"/>
                    <a:pt x="2" y="63"/>
                    <a:pt x="0" y="63"/>
                  </a:cubicBezTo>
                  <a:cubicBezTo>
                    <a:pt x="1" y="63"/>
                    <a:pt x="2" y="63"/>
                    <a:pt x="3" y="62"/>
                  </a:cubicBezTo>
                  <a:cubicBezTo>
                    <a:pt x="5" y="62"/>
                    <a:pt x="6" y="61"/>
                    <a:pt x="7" y="61"/>
                  </a:cubicBezTo>
                  <a:cubicBezTo>
                    <a:pt x="9" y="60"/>
                    <a:pt x="12" y="59"/>
                    <a:pt x="14" y="58"/>
                  </a:cubicBezTo>
                  <a:cubicBezTo>
                    <a:pt x="19" y="56"/>
                    <a:pt x="23" y="55"/>
                    <a:pt x="28" y="52"/>
                  </a:cubicBezTo>
                  <a:cubicBezTo>
                    <a:pt x="37" y="48"/>
                    <a:pt x="45" y="42"/>
                    <a:pt x="52" y="35"/>
                  </a:cubicBezTo>
                  <a:cubicBezTo>
                    <a:pt x="54" y="33"/>
                    <a:pt x="56" y="31"/>
                    <a:pt x="57" y="29"/>
                  </a:cubicBezTo>
                  <a:cubicBezTo>
                    <a:pt x="58" y="28"/>
                    <a:pt x="59" y="27"/>
                    <a:pt x="60" y="26"/>
                  </a:cubicBezTo>
                  <a:cubicBezTo>
                    <a:pt x="61" y="25"/>
                    <a:pt x="61" y="24"/>
                    <a:pt x="62" y="23"/>
                  </a:cubicBezTo>
                  <a:cubicBezTo>
                    <a:pt x="62" y="23"/>
                    <a:pt x="62" y="23"/>
                    <a:pt x="62" y="23"/>
                  </a:cubicBezTo>
                  <a:cubicBezTo>
                    <a:pt x="62" y="23"/>
                    <a:pt x="62" y="23"/>
                    <a:pt x="62" y="23"/>
                  </a:cubicBezTo>
                  <a:cubicBezTo>
                    <a:pt x="61" y="24"/>
                    <a:pt x="59" y="24"/>
                    <a:pt x="58" y="25"/>
                  </a:cubicBezTo>
                  <a:cubicBezTo>
                    <a:pt x="57" y="25"/>
                    <a:pt x="55" y="25"/>
                    <a:pt x="54" y="26"/>
                  </a:cubicBezTo>
                  <a:cubicBezTo>
                    <a:pt x="48" y="27"/>
                    <a:pt x="43" y="27"/>
                    <a:pt x="37" y="29"/>
                  </a:cubicBezTo>
                  <a:cubicBezTo>
                    <a:pt x="36" y="29"/>
                    <a:pt x="35" y="29"/>
                    <a:pt x="33" y="30"/>
                  </a:cubicBezTo>
                  <a:cubicBezTo>
                    <a:pt x="32" y="30"/>
                    <a:pt x="31" y="31"/>
                    <a:pt x="30" y="32"/>
                  </a:cubicBezTo>
                  <a:cubicBezTo>
                    <a:pt x="27" y="33"/>
                    <a:pt x="25" y="35"/>
                    <a:pt x="23" y="36"/>
                  </a:cubicBezTo>
                  <a:cubicBezTo>
                    <a:pt x="20" y="38"/>
                    <a:pt x="18" y="40"/>
                    <a:pt x="16" y="41"/>
                  </a:cubicBezTo>
                  <a:cubicBezTo>
                    <a:pt x="14" y="43"/>
                    <a:pt x="12" y="45"/>
                    <a:pt x="10" y="47"/>
                  </a:cubicBezTo>
                  <a:cubicBezTo>
                    <a:pt x="12" y="45"/>
                    <a:pt x="14" y="43"/>
                    <a:pt x="16" y="41"/>
                  </a:cubicBezTo>
                  <a:cubicBezTo>
                    <a:pt x="18" y="39"/>
                    <a:pt x="20" y="37"/>
                    <a:pt x="22" y="36"/>
                  </a:cubicBezTo>
                  <a:cubicBezTo>
                    <a:pt x="24" y="34"/>
                    <a:pt x="27" y="32"/>
                    <a:pt x="29" y="31"/>
                  </a:cubicBezTo>
                  <a:cubicBezTo>
                    <a:pt x="30" y="30"/>
                    <a:pt x="32" y="29"/>
                    <a:pt x="33" y="29"/>
                  </a:cubicBezTo>
                  <a:cubicBezTo>
                    <a:pt x="34" y="28"/>
                    <a:pt x="36" y="28"/>
                    <a:pt x="37" y="27"/>
                  </a:cubicBezTo>
                  <a:cubicBezTo>
                    <a:pt x="42" y="26"/>
                    <a:pt x="48" y="25"/>
                    <a:pt x="53" y="24"/>
                  </a:cubicBezTo>
                  <a:cubicBezTo>
                    <a:pt x="56" y="23"/>
                    <a:pt x="59" y="23"/>
                    <a:pt x="61" y="22"/>
                  </a:cubicBezTo>
                  <a:cubicBezTo>
                    <a:pt x="63" y="21"/>
                    <a:pt x="64" y="20"/>
                    <a:pt x="65" y="20"/>
                  </a:cubicBezTo>
                  <a:cubicBezTo>
                    <a:pt x="65" y="19"/>
                    <a:pt x="66" y="19"/>
                    <a:pt x="66" y="19"/>
                  </a:cubicBezTo>
                  <a:cubicBezTo>
                    <a:pt x="69" y="16"/>
                    <a:pt x="71" y="14"/>
                    <a:pt x="73" y="12"/>
                  </a:cubicBezTo>
                  <a:cubicBezTo>
                    <a:pt x="75" y="11"/>
                    <a:pt x="77" y="10"/>
                    <a:pt x="79" y="8"/>
                  </a:cubicBezTo>
                  <a:cubicBezTo>
                    <a:pt x="79" y="8"/>
                    <a:pt x="78" y="8"/>
                    <a:pt x="78" y="8"/>
                  </a:cubicBezTo>
                  <a:cubicBezTo>
                    <a:pt x="77" y="8"/>
                    <a:pt x="76" y="8"/>
                    <a:pt x="75" y="7"/>
                  </a:cubicBezTo>
                  <a:cubicBezTo>
                    <a:pt x="74" y="7"/>
                    <a:pt x="72" y="6"/>
                    <a:pt x="71" y="6"/>
                  </a:cubicBezTo>
                  <a:cubicBezTo>
                    <a:pt x="69" y="6"/>
                    <a:pt x="67" y="5"/>
                    <a:pt x="65" y="5"/>
                  </a:cubicBezTo>
                  <a:cubicBezTo>
                    <a:pt x="62" y="5"/>
                    <a:pt x="60" y="5"/>
                    <a:pt x="58" y="5"/>
                  </a:cubicBezTo>
                  <a:cubicBezTo>
                    <a:pt x="53" y="5"/>
                    <a:pt x="49" y="6"/>
                    <a:pt x="44" y="7"/>
                  </a:cubicBezTo>
                  <a:cubicBezTo>
                    <a:pt x="42" y="7"/>
                    <a:pt x="40" y="8"/>
                    <a:pt x="38" y="9"/>
                  </a:cubicBezTo>
                  <a:cubicBezTo>
                    <a:pt x="36" y="10"/>
                    <a:pt x="34" y="11"/>
                    <a:pt x="31" y="11"/>
                  </a:cubicBezTo>
                  <a:cubicBezTo>
                    <a:pt x="34" y="10"/>
                    <a:pt x="36" y="9"/>
                    <a:pt x="38" y="9"/>
                  </a:cubicBezTo>
                  <a:cubicBezTo>
                    <a:pt x="40" y="8"/>
                    <a:pt x="42" y="7"/>
                    <a:pt x="44" y="6"/>
                  </a:cubicBezTo>
                  <a:cubicBezTo>
                    <a:pt x="49" y="5"/>
                    <a:pt x="53" y="4"/>
                    <a:pt x="58" y="4"/>
                  </a:cubicBezTo>
                  <a:cubicBezTo>
                    <a:pt x="60" y="3"/>
                    <a:pt x="63" y="3"/>
                    <a:pt x="65" y="4"/>
                  </a:cubicBezTo>
                  <a:cubicBezTo>
                    <a:pt x="67" y="4"/>
                    <a:pt x="69" y="4"/>
                    <a:pt x="72" y="5"/>
                  </a:cubicBezTo>
                  <a:cubicBezTo>
                    <a:pt x="72" y="5"/>
                    <a:pt x="73" y="5"/>
                    <a:pt x="74" y="5"/>
                  </a:cubicBezTo>
                  <a:cubicBezTo>
                    <a:pt x="74" y="5"/>
                    <a:pt x="75" y="5"/>
                    <a:pt x="75" y="6"/>
                  </a:cubicBezTo>
                  <a:cubicBezTo>
                    <a:pt x="76" y="6"/>
                    <a:pt x="77" y="6"/>
                    <a:pt x="78" y="6"/>
                  </a:cubicBezTo>
                  <a:cubicBezTo>
                    <a:pt x="80" y="7"/>
                    <a:pt x="81" y="7"/>
                    <a:pt x="82" y="7"/>
                  </a:cubicBezTo>
                  <a:cubicBezTo>
                    <a:pt x="83" y="6"/>
                    <a:pt x="85" y="5"/>
                    <a:pt x="86" y="4"/>
                  </a:cubicBezTo>
                  <a:cubicBezTo>
                    <a:pt x="88" y="3"/>
                    <a:pt x="90" y="3"/>
                    <a:pt x="91" y="2"/>
                  </a:cubicBezTo>
                  <a:cubicBezTo>
                    <a:pt x="92" y="2"/>
                    <a:pt x="92" y="2"/>
                    <a:pt x="92" y="2"/>
                  </a:cubicBezTo>
                  <a:cubicBezTo>
                    <a:pt x="92" y="2"/>
                    <a:pt x="92" y="2"/>
                    <a:pt x="92" y="2"/>
                  </a:cubicBezTo>
                  <a:cubicBezTo>
                    <a:pt x="93" y="2"/>
                    <a:pt x="93" y="2"/>
                    <a:pt x="94" y="1"/>
                  </a:cubicBezTo>
                  <a:cubicBezTo>
                    <a:pt x="96" y="1"/>
                    <a:pt x="99" y="0"/>
                    <a:pt x="101" y="0"/>
                  </a:cubicBezTo>
                  <a:cubicBezTo>
                    <a:pt x="100" y="0"/>
                    <a:pt x="99" y="1"/>
                    <a:pt x="98" y="1"/>
                  </a:cubicBezTo>
                  <a:cubicBezTo>
                    <a:pt x="97" y="2"/>
                    <a:pt x="95" y="2"/>
                    <a:pt x="94" y="3"/>
                  </a:cubicBezTo>
                  <a:cubicBezTo>
                    <a:pt x="93" y="4"/>
                    <a:pt x="91" y="5"/>
                    <a:pt x="89" y="6"/>
                  </a:cubicBezTo>
                  <a:cubicBezTo>
                    <a:pt x="89" y="6"/>
                    <a:pt x="89" y="6"/>
                    <a:pt x="89" y="6"/>
                  </a:cubicBezTo>
                  <a:cubicBezTo>
                    <a:pt x="88" y="6"/>
                    <a:pt x="88" y="7"/>
                    <a:pt x="88" y="7"/>
                  </a:cubicBezTo>
                  <a:cubicBezTo>
                    <a:pt x="87" y="7"/>
                    <a:pt x="87" y="8"/>
                    <a:pt x="87" y="8"/>
                  </a:cubicBezTo>
                  <a:cubicBezTo>
                    <a:pt x="86" y="9"/>
                    <a:pt x="86" y="9"/>
                    <a:pt x="85" y="10"/>
                  </a:cubicBezTo>
                  <a:cubicBezTo>
                    <a:pt x="85" y="11"/>
                    <a:pt x="84" y="11"/>
                    <a:pt x="83" y="12"/>
                  </a:cubicBezTo>
                  <a:cubicBezTo>
                    <a:pt x="81" y="16"/>
                    <a:pt x="79" y="20"/>
                    <a:pt x="77" y="25"/>
                  </a:cubicBezTo>
                  <a:cubicBezTo>
                    <a:pt x="77" y="26"/>
                    <a:pt x="77" y="27"/>
                    <a:pt x="76" y="28"/>
                  </a:cubicBezTo>
                  <a:cubicBezTo>
                    <a:pt x="76" y="29"/>
                    <a:pt x="76" y="30"/>
                    <a:pt x="75" y="31"/>
                  </a:cubicBezTo>
                  <a:cubicBezTo>
                    <a:pt x="75" y="33"/>
                    <a:pt x="75" y="36"/>
                    <a:pt x="75" y="38"/>
                  </a:cubicBezTo>
                  <a:cubicBezTo>
                    <a:pt x="76" y="42"/>
                    <a:pt x="77" y="47"/>
                    <a:pt x="78" y="51"/>
                  </a:cubicBezTo>
                  <a:cubicBezTo>
                    <a:pt x="78" y="49"/>
                    <a:pt x="77" y="47"/>
                    <a:pt x="76" y="45"/>
                  </a:cubicBezTo>
                  <a:cubicBezTo>
                    <a:pt x="76" y="43"/>
                    <a:pt x="75" y="40"/>
                    <a:pt x="75" y="38"/>
                  </a:cubicBezTo>
                  <a:cubicBezTo>
                    <a:pt x="74" y="36"/>
                    <a:pt x="74" y="33"/>
                    <a:pt x="74" y="31"/>
                  </a:cubicBezTo>
                  <a:cubicBezTo>
                    <a:pt x="75" y="30"/>
                    <a:pt x="75" y="29"/>
                    <a:pt x="75" y="27"/>
                  </a:cubicBezTo>
                  <a:cubicBezTo>
                    <a:pt x="75" y="26"/>
                    <a:pt x="76" y="25"/>
                    <a:pt x="76" y="24"/>
                  </a:cubicBezTo>
                  <a:cubicBezTo>
                    <a:pt x="77" y="22"/>
                    <a:pt x="78" y="20"/>
                    <a:pt x="79" y="18"/>
                  </a:cubicBezTo>
                  <a:cubicBezTo>
                    <a:pt x="80" y="16"/>
                    <a:pt x="81" y="13"/>
                    <a:pt x="82" y="11"/>
                  </a:cubicBezTo>
                  <a:cubicBezTo>
                    <a:pt x="83" y="10"/>
                    <a:pt x="83" y="10"/>
                    <a:pt x="84" y="9"/>
                  </a:cubicBezTo>
                  <a:cubicBezTo>
                    <a:pt x="84" y="9"/>
                    <a:pt x="84" y="8"/>
                    <a:pt x="84" y="8"/>
                  </a:cubicBezTo>
                  <a:cubicBezTo>
                    <a:pt x="81" y="10"/>
                    <a:pt x="78" y="12"/>
                    <a:pt x="75" y="15"/>
                  </a:cubicBezTo>
                  <a:cubicBezTo>
                    <a:pt x="74" y="15"/>
                    <a:pt x="74" y="16"/>
                    <a:pt x="73" y="16"/>
                  </a:cubicBezTo>
                  <a:cubicBezTo>
                    <a:pt x="73" y="17"/>
                    <a:pt x="72" y="17"/>
                    <a:pt x="72" y="18"/>
                  </a:cubicBezTo>
                  <a:cubicBezTo>
                    <a:pt x="70" y="20"/>
                    <a:pt x="69" y="22"/>
                    <a:pt x="69" y="25"/>
                  </a:cubicBezTo>
                  <a:cubicBezTo>
                    <a:pt x="68" y="26"/>
                    <a:pt x="68" y="26"/>
                    <a:pt x="68" y="26"/>
                  </a:cubicBezTo>
                  <a:cubicBezTo>
                    <a:pt x="68" y="26"/>
                    <a:pt x="68" y="26"/>
                    <a:pt x="68" y="27"/>
                  </a:cubicBezTo>
                  <a:cubicBezTo>
                    <a:pt x="68" y="28"/>
                    <a:pt x="68" y="28"/>
                    <a:pt x="68" y="28"/>
                  </a:cubicBezTo>
                  <a:cubicBezTo>
                    <a:pt x="67" y="30"/>
                    <a:pt x="67" y="31"/>
                    <a:pt x="67" y="32"/>
                  </a:cubicBezTo>
                  <a:cubicBezTo>
                    <a:pt x="66" y="35"/>
                    <a:pt x="66" y="37"/>
                    <a:pt x="65" y="39"/>
                  </a:cubicBezTo>
                  <a:cubicBezTo>
                    <a:pt x="64" y="44"/>
                    <a:pt x="62" y="49"/>
                    <a:pt x="60" y="54"/>
                  </a:cubicBezTo>
                  <a:cubicBezTo>
                    <a:pt x="59" y="56"/>
                    <a:pt x="58" y="59"/>
                    <a:pt x="56" y="61"/>
                  </a:cubicBezTo>
                  <a:cubicBezTo>
                    <a:pt x="55" y="63"/>
                    <a:pt x="53" y="64"/>
                    <a:pt x="50" y="66"/>
                  </a:cubicBezTo>
                  <a:cubicBezTo>
                    <a:pt x="52" y="64"/>
                    <a:pt x="54" y="62"/>
                    <a:pt x="55" y="6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2468"/>
            <p:cNvSpPr>
              <a:spLocks/>
            </p:cNvSpPr>
            <p:nvPr/>
          </p:nvSpPr>
          <p:spPr bwMode="auto">
            <a:xfrm>
              <a:off x="9286860" y="1730381"/>
              <a:ext cx="44450" cy="158751"/>
            </a:xfrm>
            <a:custGeom>
              <a:avLst/>
              <a:gdLst>
                <a:gd name="T0" fmla="*/ 6 w 12"/>
                <a:gd name="T1" fmla="*/ 0 h 42"/>
                <a:gd name="T2" fmla="*/ 5 w 12"/>
                <a:gd name="T3" fmla="*/ 22 h 42"/>
                <a:gd name="T4" fmla="*/ 9 w 12"/>
                <a:gd name="T5" fmla="*/ 32 h 42"/>
                <a:gd name="T6" fmla="*/ 12 w 12"/>
                <a:gd name="T7" fmla="*/ 42 h 42"/>
                <a:gd name="T8" fmla="*/ 2 w 12"/>
                <a:gd name="T9" fmla="*/ 31 h 42"/>
                <a:gd name="T10" fmla="*/ 2 w 12"/>
                <a:gd name="T11" fmla="*/ 17 h 42"/>
                <a:gd name="T12" fmla="*/ 6 w 1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12" h="42">
                  <a:moveTo>
                    <a:pt x="6" y="0"/>
                  </a:moveTo>
                  <a:cubicBezTo>
                    <a:pt x="6" y="7"/>
                    <a:pt x="4" y="15"/>
                    <a:pt x="5" y="22"/>
                  </a:cubicBezTo>
                  <a:cubicBezTo>
                    <a:pt x="6" y="25"/>
                    <a:pt x="7" y="29"/>
                    <a:pt x="9" y="32"/>
                  </a:cubicBezTo>
                  <a:cubicBezTo>
                    <a:pt x="10" y="35"/>
                    <a:pt x="12" y="38"/>
                    <a:pt x="12" y="42"/>
                  </a:cubicBezTo>
                  <a:cubicBezTo>
                    <a:pt x="8" y="38"/>
                    <a:pt x="5" y="35"/>
                    <a:pt x="2" y="31"/>
                  </a:cubicBezTo>
                  <a:cubicBezTo>
                    <a:pt x="0" y="27"/>
                    <a:pt x="1" y="20"/>
                    <a:pt x="2" y="17"/>
                  </a:cubicBezTo>
                  <a:cubicBezTo>
                    <a:pt x="2" y="11"/>
                    <a:pt x="5" y="6"/>
                    <a:pt x="6"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2471"/>
            <p:cNvSpPr>
              <a:spLocks/>
            </p:cNvSpPr>
            <p:nvPr/>
          </p:nvSpPr>
          <p:spPr bwMode="auto">
            <a:xfrm>
              <a:off x="9312260" y="1700218"/>
              <a:ext cx="112713" cy="147639"/>
            </a:xfrm>
            <a:custGeom>
              <a:avLst/>
              <a:gdLst>
                <a:gd name="T0" fmla="*/ 15 w 30"/>
                <a:gd name="T1" fmla="*/ 14 h 39"/>
                <a:gd name="T2" fmla="*/ 5 w 30"/>
                <a:gd name="T3" fmla="*/ 7 h 39"/>
                <a:gd name="T4" fmla="*/ 0 w 30"/>
                <a:gd name="T5" fmla="*/ 0 h 39"/>
                <a:gd name="T6" fmla="*/ 11 w 30"/>
                <a:gd name="T7" fmla="*/ 7 h 39"/>
                <a:gd name="T8" fmla="*/ 23 w 30"/>
                <a:gd name="T9" fmla="*/ 13 h 39"/>
                <a:gd name="T10" fmla="*/ 30 w 30"/>
                <a:gd name="T11" fmla="*/ 24 h 39"/>
                <a:gd name="T12" fmla="*/ 30 w 30"/>
                <a:gd name="T13" fmla="*/ 26 h 39"/>
                <a:gd name="T14" fmla="*/ 23 w 30"/>
                <a:gd name="T15" fmla="*/ 39 h 39"/>
                <a:gd name="T16" fmla="*/ 24 w 30"/>
                <a:gd name="T17" fmla="*/ 32 h 39"/>
                <a:gd name="T18" fmla="*/ 15 w 30"/>
                <a:gd name="T19"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9">
                  <a:moveTo>
                    <a:pt x="15" y="14"/>
                  </a:moveTo>
                  <a:cubicBezTo>
                    <a:pt x="12" y="12"/>
                    <a:pt x="7" y="9"/>
                    <a:pt x="5" y="7"/>
                  </a:cubicBezTo>
                  <a:cubicBezTo>
                    <a:pt x="3" y="5"/>
                    <a:pt x="0" y="0"/>
                    <a:pt x="0" y="0"/>
                  </a:cubicBezTo>
                  <a:cubicBezTo>
                    <a:pt x="3" y="3"/>
                    <a:pt x="7" y="5"/>
                    <a:pt x="11" y="7"/>
                  </a:cubicBezTo>
                  <a:cubicBezTo>
                    <a:pt x="15" y="9"/>
                    <a:pt x="19" y="11"/>
                    <a:pt x="23" y="13"/>
                  </a:cubicBezTo>
                  <a:cubicBezTo>
                    <a:pt x="27" y="15"/>
                    <a:pt x="29" y="20"/>
                    <a:pt x="30" y="24"/>
                  </a:cubicBezTo>
                  <a:cubicBezTo>
                    <a:pt x="30" y="25"/>
                    <a:pt x="30" y="25"/>
                    <a:pt x="30" y="26"/>
                  </a:cubicBezTo>
                  <a:cubicBezTo>
                    <a:pt x="28" y="31"/>
                    <a:pt x="25" y="35"/>
                    <a:pt x="23" y="39"/>
                  </a:cubicBezTo>
                  <a:cubicBezTo>
                    <a:pt x="23" y="37"/>
                    <a:pt x="24" y="34"/>
                    <a:pt x="24" y="32"/>
                  </a:cubicBezTo>
                  <a:cubicBezTo>
                    <a:pt x="23" y="23"/>
                    <a:pt x="19" y="17"/>
                    <a:pt x="15"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2472"/>
            <p:cNvSpPr>
              <a:spLocks/>
            </p:cNvSpPr>
            <p:nvPr/>
          </p:nvSpPr>
          <p:spPr bwMode="auto">
            <a:xfrm>
              <a:off x="9263047" y="1628780"/>
              <a:ext cx="131763" cy="271464"/>
            </a:xfrm>
            <a:custGeom>
              <a:avLst/>
              <a:gdLst>
                <a:gd name="T0" fmla="*/ 30 w 35"/>
                <a:gd name="T1" fmla="*/ 36 h 72"/>
                <a:gd name="T2" fmla="*/ 19 w 35"/>
                <a:gd name="T3" fmla="*/ 27 h 72"/>
                <a:gd name="T4" fmla="*/ 16 w 35"/>
                <a:gd name="T5" fmla="*/ 25 h 72"/>
                <a:gd name="T6" fmla="*/ 15 w 35"/>
                <a:gd name="T7" fmla="*/ 25 h 72"/>
                <a:gd name="T8" fmla="*/ 15 w 35"/>
                <a:gd name="T9" fmla="*/ 26 h 72"/>
                <a:gd name="T10" fmla="*/ 17 w 35"/>
                <a:gd name="T11" fmla="*/ 30 h 72"/>
                <a:gd name="T12" fmla="*/ 21 w 35"/>
                <a:gd name="T13" fmla="*/ 38 h 72"/>
                <a:gd name="T14" fmla="*/ 25 w 35"/>
                <a:gd name="T15" fmla="*/ 44 h 72"/>
                <a:gd name="T16" fmla="*/ 28 w 35"/>
                <a:gd name="T17" fmla="*/ 51 h 72"/>
                <a:gd name="T18" fmla="*/ 28 w 35"/>
                <a:gd name="T19" fmla="*/ 57 h 72"/>
                <a:gd name="T20" fmla="*/ 25 w 35"/>
                <a:gd name="T21" fmla="*/ 47 h 72"/>
                <a:gd name="T22" fmla="*/ 23 w 35"/>
                <a:gd name="T23" fmla="*/ 42 h 72"/>
                <a:gd name="T24" fmla="*/ 24 w 35"/>
                <a:gd name="T25" fmla="*/ 53 h 72"/>
                <a:gd name="T26" fmla="*/ 24 w 35"/>
                <a:gd name="T27" fmla="*/ 67 h 72"/>
                <a:gd name="T28" fmla="*/ 23 w 35"/>
                <a:gd name="T29" fmla="*/ 69 h 72"/>
                <a:gd name="T30" fmla="*/ 23 w 35"/>
                <a:gd name="T31" fmla="*/ 62 h 72"/>
                <a:gd name="T32" fmla="*/ 18 w 35"/>
                <a:gd name="T33" fmla="*/ 35 h 72"/>
                <a:gd name="T34" fmla="*/ 15 w 35"/>
                <a:gd name="T35" fmla="*/ 29 h 72"/>
                <a:gd name="T36" fmla="*/ 13 w 35"/>
                <a:gd name="T37" fmla="*/ 27 h 72"/>
                <a:gd name="T38" fmla="*/ 13 w 35"/>
                <a:gd name="T39" fmla="*/ 30 h 72"/>
                <a:gd name="T40" fmla="*/ 11 w 35"/>
                <a:gd name="T41" fmla="*/ 43 h 72"/>
                <a:gd name="T42" fmla="*/ 12 w 35"/>
                <a:gd name="T43" fmla="*/ 48 h 72"/>
                <a:gd name="T44" fmla="*/ 14 w 35"/>
                <a:gd name="T45" fmla="*/ 58 h 72"/>
                <a:gd name="T46" fmla="*/ 14 w 35"/>
                <a:gd name="T47" fmla="*/ 58 h 72"/>
                <a:gd name="T48" fmla="*/ 11 w 35"/>
                <a:gd name="T49" fmla="*/ 48 h 72"/>
                <a:gd name="T50" fmla="*/ 10 w 35"/>
                <a:gd name="T51" fmla="*/ 43 h 72"/>
                <a:gd name="T52" fmla="*/ 12 w 35"/>
                <a:gd name="T53" fmla="*/ 27 h 72"/>
                <a:gd name="T54" fmla="*/ 12 w 35"/>
                <a:gd name="T55" fmla="*/ 24 h 72"/>
                <a:gd name="T56" fmla="*/ 8 w 35"/>
                <a:gd name="T57" fmla="*/ 14 h 72"/>
                <a:gd name="T58" fmla="*/ 7 w 35"/>
                <a:gd name="T59" fmla="*/ 17 h 72"/>
                <a:gd name="T60" fmla="*/ 4 w 35"/>
                <a:gd name="T61" fmla="*/ 22 h 72"/>
                <a:gd name="T62" fmla="*/ 1 w 35"/>
                <a:gd name="T63" fmla="*/ 34 h 72"/>
                <a:gd name="T64" fmla="*/ 0 w 35"/>
                <a:gd name="T65" fmla="*/ 42 h 72"/>
                <a:gd name="T66" fmla="*/ 0 w 35"/>
                <a:gd name="T67" fmla="*/ 34 h 72"/>
                <a:gd name="T68" fmla="*/ 3 w 35"/>
                <a:gd name="T69" fmla="*/ 21 h 72"/>
                <a:gd name="T70" fmla="*/ 5 w 35"/>
                <a:gd name="T71" fmla="*/ 17 h 72"/>
                <a:gd name="T72" fmla="*/ 7 w 35"/>
                <a:gd name="T73" fmla="*/ 14 h 72"/>
                <a:gd name="T74" fmla="*/ 8 w 35"/>
                <a:gd name="T75" fmla="*/ 9 h 72"/>
                <a:gd name="T76" fmla="*/ 8 w 35"/>
                <a:gd name="T77" fmla="*/ 5 h 72"/>
                <a:gd name="T78" fmla="*/ 8 w 35"/>
                <a:gd name="T79" fmla="*/ 4 h 72"/>
                <a:gd name="T80" fmla="*/ 8 w 35"/>
                <a:gd name="T81" fmla="*/ 2 h 72"/>
                <a:gd name="T82" fmla="*/ 9 w 35"/>
                <a:gd name="T83" fmla="*/ 8 h 72"/>
                <a:gd name="T84" fmla="*/ 10 w 35"/>
                <a:gd name="T85" fmla="*/ 9 h 72"/>
                <a:gd name="T86" fmla="*/ 11 w 35"/>
                <a:gd name="T87" fmla="*/ 11 h 72"/>
                <a:gd name="T88" fmla="*/ 17 w 35"/>
                <a:gd name="T89" fmla="*/ 19 h 72"/>
                <a:gd name="T90" fmla="*/ 21 w 35"/>
                <a:gd name="T91" fmla="*/ 21 h 72"/>
                <a:gd name="T92" fmla="*/ 33 w 35"/>
                <a:gd name="T93" fmla="*/ 24 h 72"/>
                <a:gd name="T94" fmla="*/ 24 w 35"/>
                <a:gd name="T95" fmla="*/ 23 h 72"/>
                <a:gd name="T96" fmla="*/ 19 w 35"/>
                <a:gd name="T97" fmla="*/ 21 h 72"/>
                <a:gd name="T98" fmla="*/ 14 w 35"/>
                <a:gd name="T99" fmla="*/ 16 h 72"/>
                <a:gd name="T100" fmla="*/ 10 w 35"/>
                <a:gd name="T101" fmla="*/ 11 h 72"/>
                <a:gd name="T102" fmla="*/ 11 w 35"/>
                <a:gd name="T103" fmla="*/ 18 h 72"/>
                <a:gd name="T104" fmla="*/ 13 w 35"/>
                <a:gd name="T105" fmla="*/ 21 h 72"/>
                <a:gd name="T106" fmla="*/ 16 w 35"/>
                <a:gd name="T107" fmla="*/ 24 h 72"/>
                <a:gd name="T108" fmla="*/ 17 w 35"/>
                <a:gd name="T109" fmla="*/ 25 h 72"/>
                <a:gd name="T110" fmla="*/ 23 w 35"/>
                <a:gd name="T111" fmla="*/ 29 h 72"/>
                <a:gd name="T112" fmla="*/ 34 w 35"/>
                <a:gd name="T113" fmla="*/ 38 h 72"/>
                <a:gd name="T114" fmla="*/ 33 w 35"/>
                <a:gd name="T115"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 h="72">
                  <a:moveTo>
                    <a:pt x="33" y="39"/>
                  </a:moveTo>
                  <a:cubicBezTo>
                    <a:pt x="32" y="38"/>
                    <a:pt x="31" y="37"/>
                    <a:pt x="30" y="36"/>
                  </a:cubicBezTo>
                  <a:cubicBezTo>
                    <a:pt x="28" y="33"/>
                    <a:pt x="25" y="32"/>
                    <a:pt x="23" y="30"/>
                  </a:cubicBezTo>
                  <a:cubicBezTo>
                    <a:pt x="21" y="29"/>
                    <a:pt x="20" y="28"/>
                    <a:pt x="19" y="27"/>
                  </a:cubicBezTo>
                  <a:cubicBezTo>
                    <a:pt x="18" y="27"/>
                    <a:pt x="18" y="26"/>
                    <a:pt x="17" y="26"/>
                  </a:cubicBezTo>
                  <a:cubicBezTo>
                    <a:pt x="16" y="25"/>
                    <a:pt x="16" y="25"/>
                    <a:pt x="16" y="25"/>
                  </a:cubicBezTo>
                  <a:cubicBezTo>
                    <a:pt x="16" y="25"/>
                    <a:pt x="16" y="25"/>
                    <a:pt x="15" y="25"/>
                  </a:cubicBezTo>
                  <a:cubicBezTo>
                    <a:pt x="15" y="25"/>
                    <a:pt x="15" y="25"/>
                    <a:pt x="15" y="25"/>
                  </a:cubicBezTo>
                  <a:cubicBezTo>
                    <a:pt x="14" y="24"/>
                    <a:pt x="14" y="24"/>
                    <a:pt x="13" y="23"/>
                  </a:cubicBezTo>
                  <a:cubicBezTo>
                    <a:pt x="14" y="24"/>
                    <a:pt x="14" y="25"/>
                    <a:pt x="15" y="26"/>
                  </a:cubicBezTo>
                  <a:cubicBezTo>
                    <a:pt x="15" y="27"/>
                    <a:pt x="16" y="28"/>
                    <a:pt x="16" y="28"/>
                  </a:cubicBezTo>
                  <a:cubicBezTo>
                    <a:pt x="16" y="29"/>
                    <a:pt x="17" y="30"/>
                    <a:pt x="17" y="30"/>
                  </a:cubicBezTo>
                  <a:cubicBezTo>
                    <a:pt x="18" y="32"/>
                    <a:pt x="19" y="33"/>
                    <a:pt x="19" y="35"/>
                  </a:cubicBezTo>
                  <a:cubicBezTo>
                    <a:pt x="20" y="36"/>
                    <a:pt x="20" y="37"/>
                    <a:pt x="21" y="38"/>
                  </a:cubicBezTo>
                  <a:cubicBezTo>
                    <a:pt x="22" y="39"/>
                    <a:pt x="23" y="40"/>
                    <a:pt x="24" y="42"/>
                  </a:cubicBezTo>
                  <a:cubicBezTo>
                    <a:pt x="24" y="42"/>
                    <a:pt x="24" y="43"/>
                    <a:pt x="25" y="44"/>
                  </a:cubicBezTo>
                  <a:cubicBezTo>
                    <a:pt x="25" y="45"/>
                    <a:pt x="26" y="46"/>
                    <a:pt x="26" y="46"/>
                  </a:cubicBezTo>
                  <a:cubicBezTo>
                    <a:pt x="27" y="48"/>
                    <a:pt x="28" y="50"/>
                    <a:pt x="28" y="51"/>
                  </a:cubicBezTo>
                  <a:cubicBezTo>
                    <a:pt x="28" y="52"/>
                    <a:pt x="29" y="53"/>
                    <a:pt x="29" y="54"/>
                  </a:cubicBezTo>
                  <a:cubicBezTo>
                    <a:pt x="29" y="55"/>
                    <a:pt x="29" y="56"/>
                    <a:pt x="28" y="57"/>
                  </a:cubicBezTo>
                  <a:cubicBezTo>
                    <a:pt x="29" y="55"/>
                    <a:pt x="28" y="53"/>
                    <a:pt x="28" y="52"/>
                  </a:cubicBezTo>
                  <a:cubicBezTo>
                    <a:pt x="27" y="50"/>
                    <a:pt x="26" y="48"/>
                    <a:pt x="25" y="47"/>
                  </a:cubicBezTo>
                  <a:cubicBezTo>
                    <a:pt x="25" y="46"/>
                    <a:pt x="25" y="45"/>
                    <a:pt x="24" y="44"/>
                  </a:cubicBezTo>
                  <a:cubicBezTo>
                    <a:pt x="24" y="44"/>
                    <a:pt x="23" y="43"/>
                    <a:pt x="23" y="42"/>
                  </a:cubicBezTo>
                  <a:cubicBezTo>
                    <a:pt x="22" y="42"/>
                    <a:pt x="22" y="42"/>
                    <a:pt x="22" y="41"/>
                  </a:cubicBezTo>
                  <a:cubicBezTo>
                    <a:pt x="23" y="45"/>
                    <a:pt x="24" y="49"/>
                    <a:pt x="24" y="53"/>
                  </a:cubicBezTo>
                  <a:cubicBezTo>
                    <a:pt x="25" y="56"/>
                    <a:pt x="25" y="59"/>
                    <a:pt x="25" y="62"/>
                  </a:cubicBezTo>
                  <a:cubicBezTo>
                    <a:pt x="25" y="64"/>
                    <a:pt x="25" y="65"/>
                    <a:pt x="24" y="67"/>
                  </a:cubicBezTo>
                  <a:cubicBezTo>
                    <a:pt x="24" y="68"/>
                    <a:pt x="24" y="70"/>
                    <a:pt x="23" y="72"/>
                  </a:cubicBezTo>
                  <a:cubicBezTo>
                    <a:pt x="23" y="71"/>
                    <a:pt x="23" y="70"/>
                    <a:pt x="23" y="69"/>
                  </a:cubicBezTo>
                  <a:cubicBezTo>
                    <a:pt x="23" y="68"/>
                    <a:pt x="23" y="68"/>
                    <a:pt x="23" y="67"/>
                  </a:cubicBezTo>
                  <a:cubicBezTo>
                    <a:pt x="23" y="65"/>
                    <a:pt x="23" y="64"/>
                    <a:pt x="23" y="62"/>
                  </a:cubicBezTo>
                  <a:cubicBezTo>
                    <a:pt x="23" y="59"/>
                    <a:pt x="23" y="56"/>
                    <a:pt x="23" y="53"/>
                  </a:cubicBezTo>
                  <a:cubicBezTo>
                    <a:pt x="22" y="47"/>
                    <a:pt x="20" y="41"/>
                    <a:pt x="18" y="35"/>
                  </a:cubicBezTo>
                  <a:cubicBezTo>
                    <a:pt x="17" y="34"/>
                    <a:pt x="17" y="32"/>
                    <a:pt x="16" y="31"/>
                  </a:cubicBezTo>
                  <a:cubicBezTo>
                    <a:pt x="16" y="30"/>
                    <a:pt x="15" y="30"/>
                    <a:pt x="15" y="29"/>
                  </a:cubicBezTo>
                  <a:cubicBezTo>
                    <a:pt x="14" y="29"/>
                    <a:pt x="14" y="28"/>
                    <a:pt x="13" y="27"/>
                  </a:cubicBezTo>
                  <a:cubicBezTo>
                    <a:pt x="13" y="27"/>
                    <a:pt x="13" y="27"/>
                    <a:pt x="13" y="27"/>
                  </a:cubicBezTo>
                  <a:cubicBezTo>
                    <a:pt x="13" y="27"/>
                    <a:pt x="13" y="27"/>
                    <a:pt x="13" y="27"/>
                  </a:cubicBezTo>
                  <a:cubicBezTo>
                    <a:pt x="13" y="28"/>
                    <a:pt x="13" y="29"/>
                    <a:pt x="13" y="30"/>
                  </a:cubicBezTo>
                  <a:cubicBezTo>
                    <a:pt x="13" y="31"/>
                    <a:pt x="13" y="32"/>
                    <a:pt x="13" y="32"/>
                  </a:cubicBezTo>
                  <a:cubicBezTo>
                    <a:pt x="13" y="36"/>
                    <a:pt x="12" y="39"/>
                    <a:pt x="11" y="43"/>
                  </a:cubicBezTo>
                  <a:cubicBezTo>
                    <a:pt x="11" y="43"/>
                    <a:pt x="11" y="44"/>
                    <a:pt x="11" y="45"/>
                  </a:cubicBezTo>
                  <a:cubicBezTo>
                    <a:pt x="11" y="46"/>
                    <a:pt x="11" y="47"/>
                    <a:pt x="12" y="48"/>
                  </a:cubicBezTo>
                  <a:cubicBezTo>
                    <a:pt x="12" y="49"/>
                    <a:pt x="12" y="51"/>
                    <a:pt x="13" y="53"/>
                  </a:cubicBezTo>
                  <a:cubicBezTo>
                    <a:pt x="13" y="54"/>
                    <a:pt x="14" y="56"/>
                    <a:pt x="14" y="58"/>
                  </a:cubicBezTo>
                  <a:cubicBezTo>
                    <a:pt x="15" y="59"/>
                    <a:pt x="15" y="61"/>
                    <a:pt x="16" y="62"/>
                  </a:cubicBezTo>
                  <a:cubicBezTo>
                    <a:pt x="15" y="61"/>
                    <a:pt x="15" y="59"/>
                    <a:pt x="14" y="58"/>
                  </a:cubicBezTo>
                  <a:cubicBezTo>
                    <a:pt x="13" y="56"/>
                    <a:pt x="13" y="54"/>
                    <a:pt x="12" y="53"/>
                  </a:cubicBezTo>
                  <a:cubicBezTo>
                    <a:pt x="12" y="51"/>
                    <a:pt x="11" y="49"/>
                    <a:pt x="11" y="48"/>
                  </a:cubicBezTo>
                  <a:cubicBezTo>
                    <a:pt x="11" y="47"/>
                    <a:pt x="11" y="46"/>
                    <a:pt x="11" y="45"/>
                  </a:cubicBezTo>
                  <a:cubicBezTo>
                    <a:pt x="10" y="44"/>
                    <a:pt x="10" y="43"/>
                    <a:pt x="10" y="43"/>
                  </a:cubicBezTo>
                  <a:cubicBezTo>
                    <a:pt x="11" y="39"/>
                    <a:pt x="12" y="36"/>
                    <a:pt x="12" y="32"/>
                  </a:cubicBezTo>
                  <a:cubicBezTo>
                    <a:pt x="12" y="31"/>
                    <a:pt x="12" y="29"/>
                    <a:pt x="12" y="27"/>
                  </a:cubicBezTo>
                  <a:cubicBezTo>
                    <a:pt x="12" y="26"/>
                    <a:pt x="12" y="26"/>
                    <a:pt x="12" y="25"/>
                  </a:cubicBezTo>
                  <a:cubicBezTo>
                    <a:pt x="12" y="24"/>
                    <a:pt x="12" y="24"/>
                    <a:pt x="12" y="24"/>
                  </a:cubicBezTo>
                  <a:cubicBezTo>
                    <a:pt x="11" y="22"/>
                    <a:pt x="10" y="20"/>
                    <a:pt x="10" y="18"/>
                  </a:cubicBezTo>
                  <a:cubicBezTo>
                    <a:pt x="9" y="17"/>
                    <a:pt x="9" y="16"/>
                    <a:pt x="8" y="14"/>
                  </a:cubicBezTo>
                  <a:cubicBezTo>
                    <a:pt x="8" y="14"/>
                    <a:pt x="8" y="15"/>
                    <a:pt x="8" y="15"/>
                  </a:cubicBezTo>
                  <a:cubicBezTo>
                    <a:pt x="8" y="15"/>
                    <a:pt x="7" y="16"/>
                    <a:pt x="7" y="17"/>
                  </a:cubicBezTo>
                  <a:cubicBezTo>
                    <a:pt x="6" y="17"/>
                    <a:pt x="6" y="18"/>
                    <a:pt x="6" y="18"/>
                  </a:cubicBezTo>
                  <a:cubicBezTo>
                    <a:pt x="5" y="19"/>
                    <a:pt x="4" y="21"/>
                    <a:pt x="4" y="22"/>
                  </a:cubicBezTo>
                  <a:cubicBezTo>
                    <a:pt x="3" y="23"/>
                    <a:pt x="3" y="24"/>
                    <a:pt x="2" y="26"/>
                  </a:cubicBezTo>
                  <a:cubicBezTo>
                    <a:pt x="1" y="28"/>
                    <a:pt x="1" y="31"/>
                    <a:pt x="1" y="34"/>
                  </a:cubicBezTo>
                  <a:cubicBezTo>
                    <a:pt x="0" y="35"/>
                    <a:pt x="0" y="37"/>
                    <a:pt x="0" y="38"/>
                  </a:cubicBezTo>
                  <a:cubicBezTo>
                    <a:pt x="0" y="39"/>
                    <a:pt x="0" y="41"/>
                    <a:pt x="0" y="42"/>
                  </a:cubicBezTo>
                  <a:cubicBezTo>
                    <a:pt x="0" y="41"/>
                    <a:pt x="0" y="39"/>
                    <a:pt x="0" y="38"/>
                  </a:cubicBezTo>
                  <a:cubicBezTo>
                    <a:pt x="0" y="37"/>
                    <a:pt x="0" y="35"/>
                    <a:pt x="0" y="34"/>
                  </a:cubicBezTo>
                  <a:cubicBezTo>
                    <a:pt x="0" y="31"/>
                    <a:pt x="1" y="28"/>
                    <a:pt x="1" y="25"/>
                  </a:cubicBezTo>
                  <a:cubicBezTo>
                    <a:pt x="2" y="24"/>
                    <a:pt x="2" y="23"/>
                    <a:pt x="3" y="21"/>
                  </a:cubicBezTo>
                  <a:cubicBezTo>
                    <a:pt x="3" y="20"/>
                    <a:pt x="4" y="19"/>
                    <a:pt x="5" y="18"/>
                  </a:cubicBezTo>
                  <a:cubicBezTo>
                    <a:pt x="5" y="17"/>
                    <a:pt x="5" y="17"/>
                    <a:pt x="5" y="17"/>
                  </a:cubicBezTo>
                  <a:cubicBezTo>
                    <a:pt x="6" y="16"/>
                    <a:pt x="6" y="16"/>
                    <a:pt x="6" y="16"/>
                  </a:cubicBezTo>
                  <a:cubicBezTo>
                    <a:pt x="6" y="15"/>
                    <a:pt x="7" y="15"/>
                    <a:pt x="7" y="14"/>
                  </a:cubicBezTo>
                  <a:cubicBezTo>
                    <a:pt x="8" y="14"/>
                    <a:pt x="8" y="13"/>
                    <a:pt x="8" y="12"/>
                  </a:cubicBezTo>
                  <a:cubicBezTo>
                    <a:pt x="8" y="11"/>
                    <a:pt x="8" y="10"/>
                    <a:pt x="8" y="9"/>
                  </a:cubicBezTo>
                  <a:cubicBezTo>
                    <a:pt x="8" y="8"/>
                    <a:pt x="8" y="7"/>
                    <a:pt x="8" y="6"/>
                  </a:cubicBezTo>
                  <a:cubicBezTo>
                    <a:pt x="8" y="6"/>
                    <a:pt x="8" y="6"/>
                    <a:pt x="8" y="5"/>
                  </a:cubicBezTo>
                  <a:cubicBezTo>
                    <a:pt x="8" y="5"/>
                    <a:pt x="8" y="5"/>
                    <a:pt x="8" y="5"/>
                  </a:cubicBezTo>
                  <a:cubicBezTo>
                    <a:pt x="8" y="5"/>
                    <a:pt x="8" y="5"/>
                    <a:pt x="8" y="4"/>
                  </a:cubicBezTo>
                  <a:cubicBezTo>
                    <a:pt x="8" y="3"/>
                    <a:pt x="8" y="1"/>
                    <a:pt x="8" y="0"/>
                  </a:cubicBezTo>
                  <a:cubicBezTo>
                    <a:pt x="8" y="1"/>
                    <a:pt x="8" y="1"/>
                    <a:pt x="8" y="2"/>
                  </a:cubicBezTo>
                  <a:cubicBezTo>
                    <a:pt x="8" y="3"/>
                    <a:pt x="8" y="4"/>
                    <a:pt x="9" y="4"/>
                  </a:cubicBezTo>
                  <a:cubicBezTo>
                    <a:pt x="9" y="6"/>
                    <a:pt x="9" y="7"/>
                    <a:pt x="9" y="8"/>
                  </a:cubicBezTo>
                  <a:cubicBezTo>
                    <a:pt x="9" y="8"/>
                    <a:pt x="9" y="8"/>
                    <a:pt x="9" y="8"/>
                  </a:cubicBezTo>
                  <a:cubicBezTo>
                    <a:pt x="9" y="9"/>
                    <a:pt x="9" y="9"/>
                    <a:pt x="10" y="9"/>
                  </a:cubicBezTo>
                  <a:cubicBezTo>
                    <a:pt x="10" y="9"/>
                    <a:pt x="10" y="10"/>
                    <a:pt x="10" y="10"/>
                  </a:cubicBezTo>
                  <a:cubicBezTo>
                    <a:pt x="10" y="10"/>
                    <a:pt x="10" y="11"/>
                    <a:pt x="11" y="11"/>
                  </a:cubicBezTo>
                  <a:cubicBezTo>
                    <a:pt x="11" y="12"/>
                    <a:pt x="11" y="12"/>
                    <a:pt x="12" y="13"/>
                  </a:cubicBezTo>
                  <a:cubicBezTo>
                    <a:pt x="13" y="15"/>
                    <a:pt x="15" y="17"/>
                    <a:pt x="17" y="19"/>
                  </a:cubicBezTo>
                  <a:cubicBezTo>
                    <a:pt x="18" y="19"/>
                    <a:pt x="18" y="20"/>
                    <a:pt x="19" y="20"/>
                  </a:cubicBezTo>
                  <a:cubicBezTo>
                    <a:pt x="19" y="20"/>
                    <a:pt x="20" y="21"/>
                    <a:pt x="21" y="21"/>
                  </a:cubicBezTo>
                  <a:cubicBezTo>
                    <a:pt x="22" y="22"/>
                    <a:pt x="23" y="22"/>
                    <a:pt x="24" y="23"/>
                  </a:cubicBezTo>
                  <a:cubicBezTo>
                    <a:pt x="27" y="23"/>
                    <a:pt x="30" y="23"/>
                    <a:pt x="33" y="24"/>
                  </a:cubicBezTo>
                  <a:cubicBezTo>
                    <a:pt x="31" y="24"/>
                    <a:pt x="30" y="24"/>
                    <a:pt x="29" y="24"/>
                  </a:cubicBezTo>
                  <a:cubicBezTo>
                    <a:pt x="27" y="24"/>
                    <a:pt x="26" y="23"/>
                    <a:pt x="24" y="23"/>
                  </a:cubicBezTo>
                  <a:cubicBezTo>
                    <a:pt x="23" y="23"/>
                    <a:pt x="22" y="22"/>
                    <a:pt x="20" y="22"/>
                  </a:cubicBezTo>
                  <a:cubicBezTo>
                    <a:pt x="20" y="21"/>
                    <a:pt x="19" y="21"/>
                    <a:pt x="19" y="21"/>
                  </a:cubicBezTo>
                  <a:cubicBezTo>
                    <a:pt x="18" y="20"/>
                    <a:pt x="17" y="20"/>
                    <a:pt x="17" y="19"/>
                  </a:cubicBezTo>
                  <a:cubicBezTo>
                    <a:pt x="16" y="18"/>
                    <a:pt x="15" y="17"/>
                    <a:pt x="14" y="16"/>
                  </a:cubicBezTo>
                  <a:cubicBezTo>
                    <a:pt x="13" y="15"/>
                    <a:pt x="12" y="14"/>
                    <a:pt x="11" y="13"/>
                  </a:cubicBezTo>
                  <a:cubicBezTo>
                    <a:pt x="10" y="13"/>
                    <a:pt x="10" y="12"/>
                    <a:pt x="10" y="11"/>
                  </a:cubicBezTo>
                  <a:cubicBezTo>
                    <a:pt x="10" y="11"/>
                    <a:pt x="10" y="11"/>
                    <a:pt x="10" y="11"/>
                  </a:cubicBezTo>
                  <a:cubicBezTo>
                    <a:pt x="10" y="14"/>
                    <a:pt x="10" y="16"/>
                    <a:pt x="11" y="18"/>
                  </a:cubicBezTo>
                  <a:cubicBezTo>
                    <a:pt x="11" y="18"/>
                    <a:pt x="11" y="19"/>
                    <a:pt x="12" y="19"/>
                  </a:cubicBezTo>
                  <a:cubicBezTo>
                    <a:pt x="12" y="20"/>
                    <a:pt x="12" y="20"/>
                    <a:pt x="13" y="21"/>
                  </a:cubicBezTo>
                  <a:cubicBezTo>
                    <a:pt x="13" y="22"/>
                    <a:pt x="14" y="23"/>
                    <a:pt x="16" y="24"/>
                  </a:cubicBezTo>
                  <a:cubicBezTo>
                    <a:pt x="16" y="24"/>
                    <a:pt x="16" y="24"/>
                    <a:pt x="16" y="24"/>
                  </a:cubicBezTo>
                  <a:cubicBezTo>
                    <a:pt x="16" y="24"/>
                    <a:pt x="16" y="24"/>
                    <a:pt x="17" y="24"/>
                  </a:cubicBezTo>
                  <a:cubicBezTo>
                    <a:pt x="17" y="25"/>
                    <a:pt x="17" y="25"/>
                    <a:pt x="17" y="25"/>
                  </a:cubicBezTo>
                  <a:cubicBezTo>
                    <a:pt x="18" y="26"/>
                    <a:pt x="19" y="26"/>
                    <a:pt x="19" y="26"/>
                  </a:cubicBezTo>
                  <a:cubicBezTo>
                    <a:pt x="21" y="27"/>
                    <a:pt x="22" y="28"/>
                    <a:pt x="23" y="29"/>
                  </a:cubicBezTo>
                  <a:cubicBezTo>
                    <a:pt x="26" y="31"/>
                    <a:pt x="28" y="33"/>
                    <a:pt x="31" y="35"/>
                  </a:cubicBezTo>
                  <a:cubicBezTo>
                    <a:pt x="32" y="36"/>
                    <a:pt x="33" y="37"/>
                    <a:pt x="34" y="38"/>
                  </a:cubicBezTo>
                  <a:cubicBezTo>
                    <a:pt x="34" y="40"/>
                    <a:pt x="35" y="41"/>
                    <a:pt x="35" y="43"/>
                  </a:cubicBezTo>
                  <a:cubicBezTo>
                    <a:pt x="34" y="41"/>
                    <a:pt x="34" y="40"/>
                    <a:pt x="33" y="3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2473"/>
            <p:cNvSpPr>
              <a:spLocks/>
            </p:cNvSpPr>
            <p:nvPr/>
          </p:nvSpPr>
          <p:spPr bwMode="auto">
            <a:xfrm>
              <a:off x="8921733" y="2287598"/>
              <a:ext cx="63500" cy="160339"/>
            </a:xfrm>
            <a:custGeom>
              <a:avLst/>
              <a:gdLst>
                <a:gd name="T0" fmla="*/ 1 w 17"/>
                <a:gd name="T1" fmla="*/ 0 h 43"/>
                <a:gd name="T2" fmla="*/ 6 w 17"/>
                <a:gd name="T3" fmla="*/ 23 h 43"/>
                <a:gd name="T4" fmla="*/ 12 w 17"/>
                <a:gd name="T5" fmla="*/ 34 h 43"/>
                <a:gd name="T6" fmla="*/ 17 w 17"/>
                <a:gd name="T7" fmla="*/ 43 h 43"/>
                <a:gd name="T8" fmla="*/ 4 w 17"/>
                <a:gd name="T9" fmla="*/ 35 h 43"/>
                <a:gd name="T10" fmla="*/ 0 w 17"/>
                <a:gd name="T11" fmla="*/ 20 h 43"/>
                <a:gd name="T12" fmla="*/ 1 w 17"/>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7" h="43">
                  <a:moveTo>
                    <a:pt x="1" y="0"/>
                  </a:moveTo>
                  <a:cubicBezTo>
                    <a:pt x="3" y="8"/>
                    <a:pt x="3" y="16"/>
                    <a:pt x="6" y="23"/>
                  </a:cubicBezTo>
                  <a:cubicBezTo>
                    <a:pt x="7" y="27"/>
                    <a:pt x="9" y="31"/>
                    <a:pt x="12" y="34"/>
                  </a:cubicBezTo>
                  <a:cubicBezTo>
                    <a:pt x="14" y="37"/>
                    <a:pt x="16" y="40"/>
                    <a:pt x="17" y="43"/>
                  </a:cubicBezTo>
                  <a:cubicBezTo>
                    <a:pt x="13" y="40"/>
                    <a:pt x="8" y="38"/>
                    <a:pt x="4" y="35"/>
                  </a:cubicBezTo>
                  <a:cubicBezTo>
                    <a:pt x="2" y="30"/>
                    <a:pt x="1" y="23"/>
                    <a:pt x="0" y="20"/>
                  </a:cubicBezTo>
                  <a:cubicBezTo>
                    <a:pt x="0" y="13"/>
                    <a:pt x="1" y="7"/>
                    <a:pt x="1"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71" name="Picture 2475"/>
            <p:cNvPicPr>
              <a:picLocks noChangeAspect="1" noChangeArrowheads="1"/>
            </p:cNvPicPr>
            <p:nvPr/>
          </p:nvPicPr>
          <p:blipFill>
            <a:blip r:embed="rId118" cstate="screen">
              <a:extLst>
                <a:ext uri="{28A0092B-C50C-407E-A947-70E740481C1C}">
                  <a14:useLocalDpi xmlns:a14="http://schemas.microsoft.com/office/drawing/2010/main"/>
                </a:ext>
              </a:extLst>
            </a:blip>
            <a:srcRect/>
            <a:stretch>
              <a:fillRect/>
            </a:stretch>
          </p:blipFill>
          <p:spPr bwMode="auto">
            <a:xfrm>
              <a:off x="8880457" y="2160597"/>
              <a:ext cx="192089"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2" name="Freeform 2476"/>
            <p:cNvSpPr>
              <a:spLocks/>
            </p:cNvSpPr>
            <p:nvPr/>
          </p:nvSpPr>
          <p:spPr bwMode="auto">
            <a:xfrm>
              <a:off x="8926495" y="2252672"/>
              <a:ext cx="141288" cy="139701"/>
            </a:xfrm>
            <a:custGeom>
              <a:avLst/>
              <a:gdLst>
                <a:gd name="T0" fmla="*/ 19 w 38"/>
                <a:gd name="T1" fmla="*/ 12 h 37"/>
                <a:gd name="T2" fmla="*/ 6 w 38"/>
                <a:gd name="T3" fmla="*/ 6 h 37"/>
                <a:gd name="T4" fmla="*/ 0 w 38"/>
                <a:gd name="T5" fmla="*/ 0 h 37"/>
                <a:gd name="T6" fmla="*/ 12 w 38"/>
                <a:gd name="T7" fmla="*/ 5 h 37"/>
                <a:gd name="T8" fmla="*/ 28 w 38"/>
                <a:gd name="T9" fmla="*/ 9 h 37"/>
                <a:gd name="T10" fmla="*/ 37 w 38"/>
                <a:gd name="T11" fmla="*/ 19 h 37"/>
                <a:gd name="T12" fmla="*/ 38 w 38"/>
                <a:gd name="T13" fmla="*/ 21 h 37"/>
                <a:gd name="T14" fmla="*/ 33 w 38"/>
                <a:gd name="T15" fmla="*/ 37 h 37"/>
                <a:gd name="T16" fmla="*/ 32 w 38"/>
                <a:gd name="T17" fmla="*/ 29 h 37"/>
                <a:gd name="T18" fmla="*/ 19 w 38"/>
                <a:gd name="T19"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7">
                  <a:moveTo>
                    <a:pt x="19" y="12"/>
                  </a:moveTo>
                  <a:cubicBezTo>
                    <a:pt x="16" y="10"/>
                    <a:pt x="9" y="8"/>
                    <a:pt x="6" y="6"/>
                  </a:cubicBezTo>
                  <a:cubicBezTo>
                    <a:pt x="4" y="5"/>
                    <a:pt x="0" y="0"/>
                    <a:pt x="0" y="0"/>
                  </a:cubicBezTo>
                  <a:cubicBezTo>
                    <a:pt x="3" y="3"/>
                    <a:pt x="8" y="4"/>
                    <a:pt x="12" y="5"/>
                  </a:cubicBezTo>
                  <a:cubicBezTo>
                    <a:pt x="18" y="7"/>
                    <a:pt x="23" y="7"/>
                    <a:pt x="28" y="9"/>
                  </a:cubicBezTo>
                  <a:cubicBezTo>
                    <a:pt x="32" y="10"/>
                    <a:pt x="35" y="14"/>
                    <a:pt x="37" y="19"/>
                  </a:cubicBezTo>
                  <a:cubicBezTo>
                    <a:pt x="37" y="19"/>
                    <a:pt x="38" y="20"/>
                    <a:pt x="38" y="21"/>
                  </a:cubicBezTo>
                  <a:cubicBezTo>
                    <a:pt x="37" y="26"/>
                    <a:pt x="35" y="31"/>
                    <a:pt x="33" y="37"/>
                  </a:cubicBezTo>
                  <a:cubicBezTo>
                    <a:pt x="33" y="34"/>
                    <a:pt x="33" y="31"/>
                    <a:pt x="32" y="29"/>
                  </a:cubicBezTo>
                  <a:cubicBezTo>
                    <a:pt x="30" y="19"/>
                    <a:pt x="23" y="14"/>
                    <a:pt x="19"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2477"/>
            <p:cNvSpPr>
              <a:spLocks/>
            </p:cNvSpPr>
            <p:nvPr/>
          </p:nvSpPr>
          <p:spPr bwMode="auto">
            <a:xfrm>
              <a:off x="9628174" y="2155834"/>
              <a:ext cx="142876" cy="236539"/>
            </a:xfrm>
            <a:custGeom>
              <a:avLst/>
              <a:gdLst>
                <a:gd name="T0" fmla="*/ 0 w 38"/>
                <a:gd name="T1" fmla="*/ 30 h 63"/>
                <a:gd name="T2" fmla="*/ 10 w 38"/>
                <a:gd name="T3" fmla="*/ 49 h 63"/>
                <a:gd name="T4" fmla="*/ 23 w 38"/>
                <a:gd name="T5" fmla="*/ 59 h 63"/>
                <a:gd name="T6" fmla="*/ 27 w 38"/>
                <a:gd name="T7" fmla="*/ 63 h 63"/>
                <a:gd name="T8" fmla="*/ 33 w 38"/>
                <a:gd name="T9" fmla="*/ 47 h 63"/>
                <a:gd name="T10" fmla="*/ 37 w 38"/>
                <a:gd name="T11" fmla="*/ 36 h 63"/>
                <a:gd name="T12" fmla="*/ 37 w 38"/>
                <a:gd name="T13" fmla="*/ 26 h 63"/>
                <a:gd name="T14" fmla="*/ 30 w 38"/>
                <a:gd name="T15" fmla="*/ 16 h 63"/>
                <a:gd name="T16" fmla="*/ 19 w 38"/>
                <a:gd name="T17" fmla="*/ 10 h 63"/>
                <a:gd name="T18" fmla="*/ 24 w 38"/>
                <a:gd name="T19" fmla="*/ 1 h 63"/>
                <a:gd name="T20" fmla="*/ 23 w 38"/>
                <a:gd name="T21" fmla="*/ 0 h 63"/>
                <a:gd name="T22" fmla="*/ 18 w 38"/>
                <a:gd name="T23" fmla="*/ 10 h 63"/>
                <a:gd name="T24" fmla="*/ 15 w 38"/>
                <a:gd name="T25" fmla="*/ 10 h 63"/>
                <a:gd name="T26" fmla="*/ 4 w 38"/>
                <a:gd name="T27" fmla="*/ 17 h 63"/>
                <a:gd name="T28" fmla="*/ 0 w 38"/>
                <a:gd name="T29" fmla="*/ 3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63">
                  <a:moveTo>
                    <a:pt x="0" y="30"/>
                  </a:moveTo>
                  <a:cubicBezTo>
                    <a:pt x="0" y="38"/>
                    <a:pt x="5" y="44"/>
                    <a:pt x="10" y="49"/>
                  </a:cubicBezTo>
                  <a:cubicBezTo>
                    <a:pt x="14" y="52"/>
                    <a:pt x="21" y="55"/>
                    <a:pt x="23" y="59"/>
                  </a:cubicBezTo>
                  <a:cubicBezTo>
                    <a:pt x="25" y="61"/>
                    <a:pt x="26" y="62"/>
                    <a:pt x="27" y="63"/>
                  </a:cubicBezTo>
                  <a:cubicBezTo>
                    <a:pt x="25" y="59"/>
                    <a:pt x="31" y="50"/>
                    <a:pt x="33" y="47"/>
                  </a:cubicBezTo>
                  <a:cubicBezTo>
                    <a:pt x="35" y="43"/>
                    <a:pt x="36" y="39"/>
                    <a:pt x="37" y="36"/>
                  </a:cubicBezTo>
                  <a:cubicBezTo>
                    <a:pt x="38" y="32"/>
                    <a:pt x="38" y="29"/>
                    <a:pt x="37" y="26"/>
                  </a:cubicBezTo>
                  <a:cubicBezTo>
                    <a:pt x="36" y="22"/>
                    <a:pt x="33" y="18"/>
                    <a:pt x="30" y="16"/>
                  </a:cubicBezTo>
                  <a:cubicBezTo>
                    <a:pt x="27" y="13"/>
                    <a:pt x="23" y="10"/>
                    <a:pt x="19" y="10"/>
                  </a:cubicBezTo>
                  <a:cubicBezTo>
                    <a:pt x="19" y="6"/>
                    <a:pt x="21" y="3"/>
                    <a:pt x="24" y="1"/>
                  </a:cubicBezTo>
                  <a:cubicBezTo>
                    <a:pt x="23" y="0"/>
                    <a:pt x="23" y="0"/>
                    <a:pt x="23" y="0"/>
                  </a:cubicBezTo>
                  <a:cubicBezTo>
                    <a:pt x="21" y="2"/>
                    <a:pt x="19" y="6"/>
                    <a:pt x="18" y="10"/>
                  </a:cubicBezTo>
                  <a:cubicBezTo>
                    <a:pt x="17" y="10"/>
                    <a:pt x="16" y="10"/>
                    <a:pt x="15" y="10"/>
                  </a:cubicBezTo>
                  <a:cubicBezTo>
                    <a:pt x="10" y="10"/>
                    <a:pt x="6" y="13"/>
                    <a:pt x="4" y="17"/>
                  </a:cubicBezTo>
                  <a:cubicBezTo>
                    <a:pt x="1" y="21"/>
                    <a:pt x="0" y="26"/>
                    <a:pt x="0" y="30"/>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2478"/>
            <p:cNvSpPr>
              <a:spLocks/>
            </p:cNvSpPr>
            <p:nvPr/>
          </p:nvSpPr>
          <p:spPr bwMode="auto">
            <a:xfrm>
              <a:off x="8877282" y="2162184"/>
              <a:ext cx="149226" cy="282577"/>
            </a:xfrm>
            <a:custGeom>
              <a:avLst/>
              <a:gdLst>
                <a:gd name="T0" fmla="*/ 33 w 40"/>
                <a:gd name="T1" fmla="*/ 35 h 75"/>
                <a:gd name="T2" fmla="*/ 20 w 40"/>
                <a:gd name="T3" fmla="*/ 28 h 75"/>
                <a:gd name="T4" fmla="*/ 16 w 40"/>
                <a:gd name="T5" fmla="*/ 27 h 75"/>
                <a:gd name="T6" fmla="*/ 15 w 40"/>
                <a:gd name="T7" fmla="*/ 26 h 75"/>
                <a:gd name="T8" fmla="*/ 15 w 40"/>
                <a:gd name="T9" fmla="*/ 28 h 75"/>
                <a:gd name="T10" fmla="*/ 19 w 40"/>
                <a:gd name="T11" fmla="*/ 32 h 75"/>
                <a:gd name="T12" fmla="*/ 24 w 40"/>
                <a:gd name="T13" fmla="*/ 40 h 75"/>
                <a:gd name="T14" fmla="*/ 29 w 40"/>
                <a:gd name="T15" fmla="*/ 45 h 75"/>
                <a:gd name="T16" fmla="*/ 34 w 40"/>
                <a:gd name="T17" fmla="*/ 53 h 75"/>
                <a:gd name="T18" fmla="*/ 35 w 40"/>
                <a:gd name="T19" fmla="*/ 58 h 75"/>
                <a:gd name="T20" fmla="*/ 30 w 40"/>
                <a:gd name="T21" fmla="*/ 48 h 75"/>
                <a:gd name="T22" fmla="*/ 27 w 40"/>
                <a:gd name="T23" fmla="*/ 44 h 75"/>
                <a:gd name="T24" fmla="*/ 30 w 40"/>
                <a:gd name="T25" fmla="*/ 55 h 75"/>
                <a:gd name="T26" fmla="*/ 33 w 40"/>
                <a:gd name="T27" fmla="*/ 70 h 75"/>
                <a:gd name="T28" fmla="*/ 32 w 40"/>
                <a:gd name="T29" fmla="*/ 73 h 75"/>
                <a:gd name="T30" fmla="*/ 31 w 40"/>
                <a:gd name="T31" fmla="*/ 65 h 75"/>
                <a:gd name="T32" fmla="*/ 20 w 40"/>
                <a:gd name="T33" fmla="*/ 37 h 75"/>
                <a:gd name="T34" fmla="*/ 16 w 40"/>
                <a:gd name="T35" fmla="*/ 31 h 75"/>
                <a:gd name="T36" fmla="*/ 14 w 40"/>
                <a:gd name="T37" fmla="*/ 29 h 75"/>
                <a:gd name="T38" fmla="*/ 14 w 40"/>
                <a:gd name="T39" fmla="*/ 32 h 75"/>
                <a:gd name="T40" fmla="*/ 14 w 40"/>
                <a:gd name="T41" fmla="*/ 46 h 75"/>
                <a:gd name="T42" fmla="*/ 16 w 40"/>
                <a:gd name="T43" fmla="*/ 52 h 75"/>
                <a:gd name="T44" fmla="*/ 20 w 40"/>
                <a:gd name="T45" fmla="*/ 62 h 75"/>
                <a:gd name="T46" fmla="*/ 20 w 40"/>
                <a:gd name="T47" fmla="*/ 62 h 75"/>
                <a:gd name="T48" fmla="*/ 15 w 40"/>
                <a:gd name="T49" fmla="*/ 52 h 75"/>
                <a:gd name="T50" fmla="*/ 13 w 40"/>
                <a:gd name="T51" fmla="*/ 46 h 75"/>
                <a:gd name="T52" fmla="*/ 13 w 40"/>
                <a:gd name="T53" fmla="*/ 29 h 75"/>
                <a:gd name="T54" fmla="*/ 11 w 40"/>
                <a:gd name="T55" fmla="*/ 26 h 75"/>
                <a:gd name="T56" fmla="*/ 6 w 40"/>
                <a:gd name="T57" fmla="*/ 16 h 75"/>
                <a:gd name="T58" fmla="*/ 5 w 40"/>
                <a:gd name="T59" fmla="*/ 19 h 75"/>
                <a:gd name="T60" fmla="*/ 2 w 40"/>
                <a:gd name="T61" fmla="*/ 25 h 75"/>
                <a:gd name="T62" fmla="*/ 1 w 40"/>
                <a:gd name="T63" fmla="*/ 39 h 75"/>
                <a:gd name="T64" fmla="*/ 2 w 40"/>
                <a:gd name="T65" fmla="*/ 48 h 75"/>
                <a:gd name="T66" fmla="*/ 1 w 40"/>
                <a:gd name="T67" fmla="*/ 39 h 75"/>
                <a:gd name="T68" fmla="*/ 1 w 40"/>
                <a:gd name="T69" fmla="*/ 25 h 75"/>
                <a:gd name="T70" fmla="*/ 3 w 40"/>
                <a:gd name="T71" fmla="*/ 19 h 75"/>
                <a:gd name="T72" fmla="*/ 5 w 40"/>
                <a:gd name="T73" fmla="*/ 16 h 75"/>
                <a:gd name="T74" fmla="*/ 4 w 40"/>
                <a:gd name="T75" fmla="*/ 11 h 75"/>
                <a:gd name="T76" fmla="*/ 3 w 40"/>
                <a:gd name="T77" fmla="*/ 7 h 75"/>
                <a:gd name="T78" fmla="*/ 3 w 40"/>
                <a:gd name="T79" fmla="*/ 6 h 75"/>
                <a:gd name="T80" fmla="*/ 4 w 40"/>
                <a:gd name="T81" fmla="*/ 3 h 75"/>
                <a:gd name="T82" fmla="*/ 5 w 40"/>
                <a:gd name="T83" fmla="*/ 9 h 75"/>
                <a:gd name="T84" fmla="*/ 6 w 40"/>
                <a:gd name="T85" fmla="*/ 10 h 75"/>
                <a:gd name="T86" fmla="*/ 8 w 40"/>
                <a:gd name="T87" fmla="*/ 12 h 75"/>
                <a:gd name="T88" fmla="*/ 16 w 40"/>
                <a:gd name="T89" fmla="*/ 19 h 75"/>
                <a:gd name="T90" fmla="*/ 20 w 40"/>
                <a:gd name="T91" fmla="*/ 21 h 75"/>
                <a:gd name="T92" fmla="*/ 34 w 40"/>
                <a:gd name="T93" fmla="*/ 22 h 75"/>
                <a:gd name="T94" fmla="*/ 25 w 40"/>
                <a:gd name="T95" fmla="*/ 23 h 75"/>
                <a:gd name="T96" fmla="*/ 18 w 40"/>
                <a:gd name="T97" fmla="*/ 21 h 75"/>
                <a:gd name="T98" fmla="*/ 12 w 40"/>
                <a:gd name="T99" fmla="*/ 17 h 75"/>
                <a:gd name="T100" fmla="*/ 7 w 40"/>
                <a:gd name="T101" fmla="*/ 13 h 75"/>
                <a:gd name="T102" fmla="*/ 10 w 40"/>
                <a:gd name="T103" fmla="*/ 20 h 75"/>
                <a:gd name="T104" fmla="*/ 12 w 40"/>
                <a:gd name="T105" fmla="*/ 22 h 75"/>
                <a:gd name="T106" fmla="*/ 16 w 40"/>
                <a:gd name="T107" fmla="*/ 25 h 75"/>
                <a:gd name="T108" fmla="*/ 18 w 40"/>
                <a:gd name="T109" fmla="*/ 26 h 75"/>
                <a:gd name="T110" fmla="*/ 25 w 40"/>
                <a:gd name="T111" fmla="*/ 29 h 75"/>
                <a:gd name="T112" fmla="*/ 38 w 40"/>
                <a:gd name="T113" fmla="*/ 38 h 75"/>
                <a:gd name="T114" fmla="*/ 37 w 40"/>
                <a:gd name="T115"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75">
                  <a:moveTo>
                    <a:pt x="37" y="38"/>
                  </a:moveTo>
                  <a:cubicBezTo>
                    <a:pt x="36" y="37"/>
                    <a:pt x="34" y="36"/>
                    <a:pt x="33" y="35"/>
                  </a:cubicBezTo>
                  <a:cubicBezTo>
                    <a:pt x="30" y="33"/>
                    <a:pt x="27" y="32"/>
                    <a:pt x="24" y="30"/>
                  </a:cubicBezTo>
                  <a:cubicBezTo>
                    <a:pt x="23" y="30"/>
                    <a:pt x="21" y="29"/>
                    <a:pt x="20" y="28"/>
                  </a:cubicBezTo>
                  <a:cubicBezTo>
                    <a:pt x="19" y="28"/>
                    <a:pt x="18" y="28"/>
                    <a:pt x="17" y="27"/>
                  </a:cubicBezTo>
                  <a:cubicBezTo>
                    <a:pt x="16" y="27"/>
                    <a:pt x="16" y="27"/>
                    <a:pt x="16" y="27"/>
                  </a:cubicBezTo>
                  <a:cubicBezTo>
                    <a:pt x="16" y="27"/>
                    <a:pt x="16" y="26"/>
                    <a:pt x="16" y="26"/>
                  </a:cubicBezTo>
                  <a:cubicBezTo>
                    <a:pt x="15" y="26"/>
                    <a:pt x="15" y="26"/>
                    <a:pt x="15" y="26"/>
                  </a:cubicBezTo>
                  <a:cubicBezTo>
                    <a:pt x="14" y="26"/>
                    <a:pt x="13" y="25"/>
                    <a:pt x="13" y="25"/>
                  </a:cubicBezTo>
                  <a:cubicBezTo>
                    <a:pt x="13" y="26"/>
                    <a:pt x="14" y="27"/>
                    <a:pt x="15" y="28"/>
                  </a:cubicBezTo>
                  <a:cubicBezTo>
                    <a:pt x="16" y="29"/>
                    <a:pt x="16" y="29"/>
                    <a:pt x="17" y="30"/>
                  </a:cubicBezTo>
                  <a:cubicBezTo>
                    <a:pt x="17" y="31"/>
                    <a:pt x="18" y="31"/>
                    <a:pt x="19" y="32"/>
                  </a:cubicBezTo>
                  <a:cubicBezTo>
                    <a:pt x="20" y="33"/>
                    <a:pt x="21" y="35"/>
                    <a:pt x="22" y="36"/>
                  </a:cubicBezTo>
                  <a:cubicBezTo>
                    <a:pt x="22" y="37"/>
                    <a:pt x="23" y="38"/>
                    <a:pt x="24" y="40"/>
                  </a:cubicBezTo>
                  <a:cubicBezTo>
                    <a:pt x="25" y="41"/>
                    <a:pt x="26" y="42"/>
                    <a:pt x="27" y="43"/>
                  </a:cubicBezTo>
                  <a:cubicBezTo>
                    <a:pt x="28" y="44"/>
                    <a:pt x="29" y="44"/>
                    <a:pt x="29" y="45"/>
                  </a:cubicBezTo>
                  <a:cubicBezTo>
                    <a:pt x="30" y="46"/>
                    <a:pt x="30" y="47"/>
                    <a:pt x="31" y="48"/>
                  </a:cubicBezTo>
                  <a:cubicBezTo>
                    <a:pt x="32" y="49"/>
                    <a:pt x="33" y="51"/>
                    <a:pt x="34" y="53"/>
                  </a:cubicBezTo>
                  <a:cubicBezTo>
                    <a:pt x="35" y="54"/>
                    <a:pt x="35" y="54"/>
                    <a:pt x="35" y="55"/>
                  </a:cubicBezTo>
                  <a:cubicBezTo>
                    <a:pt x="35" y="56"/>
                    <a:pt x="35" y="57"/>
                    <a:pt x="35" y="58"/>
                  </a:cubicBezTo>
                  <a:cubicBezTo>
                    <a:pt x="35" y="56"/>
                    <a:pt x="35" y="55"/>
                    <a:pt x="34" y="53"/>
                  </a:cubicBezTo>
                  <a:cubicBezTo>
                    <a:pt x="33" y="51"/>
                    <a:pt x="32" y="50"/>
                    <a:pt x="30" y="48"/>
                  </a:cubicBezTo>
                  <a:cubicBezTo>
                    <a:pt x="30" y="47"/>
                    <a:pt x="29" y="47"/>
                    <a:pt x="29" y="46"/>
                  </a:cubicBezTo>
                  <a:cubicBezTo>
                    <a:pt x="28" y="45"/>
                    <a:pt x="27" y="44"/>
                    <a:pt x="27" y="44"/>
                  </a:cubicBezTo>
                  <a:cubicBezTo>
                    <a:pt x="26" y="43"/>
                    <a:pt x="26" y="43"/>
                    <a:pt x="26" y="43"/>
                  </a:cubicBezTo>
                  <a:cubicBezTo>
                    <a:pt x="27" y="47"/>
                    <a:pt x="29" y="51"/>
                    <a:pt x="30" y="55"/>
                  </a:cubicBezTo>
                  <a:cubicBezTo>
                    <a:pt x="31" y="58"/>
                    <a:pt x="32" y="62"/>
                    <a:pt x="33" y="65"/>
                  </a:cubicBezTo>
                  <a:cubicBezTo>
                    <a:pt x="33" y="67"/>
                    <a:pt x="33" y="68"/>
                    <a:pt x="33" y="70"/>
                  </a:cubicBezTo>
                  <a:cubicBezTo>
                    <a:pt x="33" y="72"/>
                    <a:pt x="33" y="74"/>
                    <a:pt x="32" y="75"/>
                  </a:cubicBezTo>
                  <a:cubicBezTo>
                    <a:pt x="32" y="75"/>
                    <a:pt x="32" y="74"/>
                    <a:pt x="32" y="73"/>
                  </a:cubicBezTo>
                  <a:cubicBezTo>
                    <a:pt x="32" y="72"/>
                    <a:pt x="32" y="71"/>
                    <a:pt x="32" y="70"/>
                  </a:cubicBezTo>
                  <a:cubicBezTo>
                    <a:pt x="31" y="69"/>
                    <a:pt x="31" y="67"/>
                    <a:pt x="31" y="65"/>
                  </a:cubicBezTo>
                  <a:cubicBezTo>
                    <a:pt x="30" y="62"/>
                    <a:pt x="30" y="59"/>
                    <a:pt x="29" y="55"/>
                  </a:cubicBezTo>
                  <a:cubicBezTo>
                    <a:pt x="27" y="49"/>
                    <a:pt x="24" y="43"/>
                    <a:pt x="20" y="37"/>
                  </a:cubicBezTo>
                  <a:cubicBezTo>
                    <a:pt x="19" y="36"/>
                    <a:pt x="18" y="34"/>
                    <a:pt x="17" y="33"/>
                  </a:cubicBezTo>
                  <a:cubicBezTo>
                    <a:pt x="17" y="32"/>
                    <a:pt x="16" y="32"/>
                    <a:pt x="16" y="31"/>
                  </a:cubicBezTo>
                  <a:cubicBezTo>
                    <a:pt x="15" y="30"/>
                    <a:pt x="14" y="30"/>
                    <a:pt x="14" y="29"/>
                  </a:cubicBezTo>
                  <a:cubicBezTo>
                    <a:pt x="14" y="29"/>
                    <a:pt x="14" y="29"/>
                    <a:pt x="14" y="29"/>
                  </a:cubicBezTo>
                  <a:cubicBezTo>
                    <a:pt x="14" y="29"/>
                    <a:pt x="14" y="29"/>
                    <a:pt x="14" y="29"/>
                  </a:cubicBezTo>
                  <a:cubicBezTo>
                    <a:pt x="14" y="30"/>
                    <a:pt x="14" y="31"/>
                    <a:pt x="14" y="32"/>
                  </a:cubicBezTo>
                  <a:cubicBezTo>
                    <a:pt x="14" y="33"/>
                    <a:pt x="14" y="34"/>
                    <a:pt x="14" y="35"/>
                  </a:cubicBezTo>
                  <a:cubicBezTo>
                    <a:pt x="14" y="39"/>
                    <a:pt x="14" y="43"/>
                    <a:pt x="14" y="46"/>
                  </a:cubicBezTo>
                  <a:cubicBezTo>
                    <a:pt x="14" y="47"/>
                    <a:pt x="14" y="48"/>
                    <a:pt x="15" y="49"/>
                  </a:cubicBezTo>
                  <a:cubicBezTo>
                    <a:pt x="15" y="50"/>
                    <a:pt x="15" y="51"/>
                    <a:pt x="16" y="52"/>
                  </a:cubicBezTo>
                  <a:cubicBezTo>
                    <a:pt x="16" y="53"/>
                    <a:pt x="17" y="55"/>
                    <a:pt x="18" y="57"/>
                  </a:cubicBezTo>
                  <a:cubicBezTo>
                    <a:pt x="18" y="59"/>
                    <a:pt x="19" y="60"/>
                    <a:pt x="20" y="62"/>
                  </a:cubicBezTo>
                  <a:cubicBezTo>
                    <a:pt x="21" y="63"/>
                    <a:pt x="22" y="65"/>
                    <a:pt x="23" y="67"/>
                  </a:cubicBezTo>
                  <a:cubicBezTo>
                    <a:pt x="22" y="65"/>
                    <a:pt x="21" y="64"/>
                    <a:pt x="20" y="62"/>
                  </a:cubicBezTo>
                  <a:cubicBezTo>
                    <a:pt x="19" y="60"/>
                    <a:pt x="18" y="59"/>
                    <a:pt x="17" y="57"/>
                  </a:cubicBezTo>
                  <a:cubicBezTo>
                    <a:pt x="16" y="55"/>
                    <a:pt x="16" y="54"/>
                    <a:pt x="15" y="52"/>
                  </a:cubicBezTo>
                  <a:cubicBezTo>
                    <a:pt x="15" y="51"/>
                    <a:pt x="14" y="50"/>
                    <a:pt x="14" y="49"/>
                  </a:cubicBezTo>
                  <a:cubicBezTo>
                    <a:pt x="14" y="48"/>
                    <a:pt x="14" y="47"/>
                    <a:pt x="13" y="46"/>
                  </a:cubicBezTo>
                  <a:cubicBezTo>
                    <a:pt x="13" y="42"/>
                    <a:pt x="13" y="39"/>
                    <a:pt x="13" y="35"/>
                  </a:cubicBezTo>
                  <a:cubicBezTo>
                    <a:pt x="13" y="33"/>
                    <a:pt x="13" y="31"/>
                    <a:pt x="13" y="29"/>
                  </a:cubicBezTo>
                  <a:cubicBezTo>
                    <a:pt x="12" y="29"/>
                    <a:pt x="12" y="28"/>
                    <a:pt x="12" y="27"/>
                  </a:cubicBezTo>
                  <a:cubicBezTo>
                    <a:pt x="12" y="26"/>
                    <a:pt x="11" y="26"/>
                    <a:pt x="11" y="26"/>
                  </a:cubicBezTo>
                  <a:cubicBezTo>
                    <a:pt x="10" y="24"/>
                    <a:pt x="9" y="22"/>
                    <a:pt x="8" y="20"/>
                  </a:cubicBezTo>
                  <a:cubicBezTo>
                    <a:pt x="7" y="19"/>
                    <a:pt x="7" y="17"/>
                    <a:pt x="6" y="16"/>
                  </a:cubicBezTo>
                  <a:cubicBezTo>
                    <a:pt x="6" y="16"/>
                    <a:pt x="6" y="16"/>
                    <a:pt x="6" y="17"/>
                  </a:cubicBezTo>
                  <a:cubicBezTo>
                    <a:pt x="6" y="17"/>
                    <a:pt x="5" y="18"/>
                    <a:pt x="5" y="19"/>
                  </a:cubicBezTo>
                  <a:cubicBezTo>
                    <a:pt x="4" y="20"/>
                    <a:pt x="4" y="20"/>
                    <a:pt x="4" y="21"/>
                  </a:cubicBezTo>
                  <a:cubicBezTo>
                    <a:pt x="3" y="22"/>
                    <a:pt x="3" y="24"/>
                    <a:pt x="2" y="25"/>
                  </a:cubicBezTo>
                  <a:cubicBezTo>
                    <a:pt x="2" y="27"/>
                    <a:pt x="2" y="28"/>
                    <a:pt x="1" y="30"/>
                  </a:cubicBezTo>
                  <a:cubicBezTo>
                    <a:pt x="1" y="33"/>
                    <a:pt x="1" y="36"/>
                    <a:pt x="1" y="39"/>
                  </a:cubicBezTo>
                  <a:cubicBezTo>
                    <a:pt x="1" y="40"/>
                    <a:pt x="1" y="42"/>
                    <a:pt x="2" y="43"/>
                  </a:cubicBezTo>
                  <a:cubicBezTo>
                    <a:pt x="2" y="45"/>
                    <a:pt x="2" y="46"/>
                    <a:pt x="2" y="48"/>
                  </a:cubicBezTo>
                  <a:cubicBezTo>
                    <a:pt x="2" y="46"/>
                    <a:pt x="2" y="45"/>
                    <a:pt x="1" y="43"/>
                  </a:cubicBezTo>
                  <a:cubicBezTo>
                    <a:pt x="1" y="42"/>
                    <a:pt x="1" y="40"/>
                    <a:pt x="1" y="39"/>
                  </a:cubicBezTo>
                  <a:cubicBezTo>
                    <a:pt x="0" y="36"/>
                    <a:pt x="0" y="33"/>
                    <a:pt x="0" y="29"/>
                  </a:cubicBezTo>
                  <a:cubicBezTo>
                    <a:pt x="1" y="28"/>
                    <a:pt x="1" y="26"/>
                    <a:pt x="1" y="25"/>
                  </a:cubicBezTo>
                  <a:cubicBezTo>
                    <a:pt x="2" y="23"/>
                    <a:pt x="2" y="22"/>
                    <a:pt x="3" y="20"/>
                  </a:cubicBezTo>
                  <a:cubicBezTo>
                    <a:pt x="3" y="20"/>
                    <a:pt x="3" y="20"/>
                    <a:pt x="3" y="19"/>
                  </a:cubicBezTo>
                  <a:cubicBezTo>
                    <a:pt x="3" y="19"/>
                    <a:pt x="4" y="19"/>
                    <a:pt x="4" y="18"/>
                  </a:cubicBezTo>
                  <a:cubicBezTo>
                    <a:pt x="4" y="18"/>
                    <a:pt x="4" y="17"/>
                    <a:pt x="5" y="16"/>
                  </a:cubicBezTo>
                  <a:cubicBezTo>
                    <a:pt x="5" y="16"/>
                    <a:pt x="5" y="15"/>
                    <a:pt x="5" y="14"/>
                  </a:cubicBezTo>
                  <a:cubicBezTo>
                    <a:pt x="5" y="13"/>
                    <a:pt x="5" y="12"/>
                    <a:pt x="4" y="11"/>
                  </a:cubicBezTo>
                  <a:cubicBezTo>
                    <a:pt x="4" y="10"/>
                    <a:pt x="4" y="8"/>
                    <a:pt x="4" y="7"/>
                  </a:cubicBezTo>
                  <a:cubicBezTo>
                    <a:pt x="4" y="7"/>
                    <a:pt x="3" y="7"/>
                    <a:pt x="3" y="7"/>
                  </a:cubicBezTo>
                  <a:cubicBezTo>
                    <a:pt x="3" y="7"/>
                    <a:pt x="3" y="7"/>
                    <a:pt x="3" y="7"/>
                  </a:cubicBezTo>
                  <a:cubicBezTo>
                    <a:pt x="3" y="6"/>
                    <a:pt x="3" y="6"/>
                    <a:pt x="3" y="6"/>
                  </a:cubicBezTo>
                  <a:cubicBezTo>
                    <a:pt x="3" y="4"/>
                    <a:pt x="3" y="2"/>
                    <a:pt x="3" y="0"/>
                  </a:cubicBezTo>
                  <a:cubicBezTo>
                    <a:pt x="3" y="1"/>
                    <a:pt x="3" y="2"/>
                    <a:pt x="4" y="3"/>
                  </a:cubicBezTo>
                  <a:cubicBezTo>
                    <a:pt x="4" y="4"/>
                    <a:pt x="4" y="5"/>
                    <a:pt x="4" y="5"/>
                  </a:cubicBezTo>
                  <a:cubicBezTo>
                    <a:pt x="5" y="7"/>
                    <a:pt x="5" y="8"/>
                    <a:pt x="5" y="9"/>
                  </a:cubicBezTo>
                  <a:cubicBezTo>
                    <a:pt x="6" y="9"/>
                    <a:pt x="6" y="9"/>
                    <a:pt x="6" y="9"/>
                  </a:cubicBezTo>
                  <a:cubicBezTo>
                    <a:pt x="6" y="10"/>
                    <a:pt x="6" y="10"/>
                    <a:pt x="6" y="10"/>
                  </a:cubicBezTo>
                  <a:cubicBezTo>
                    <a:pt x="6" y="11"/>
                    <a:pt x="7" y="11"/>
                    <a:pt x="7" y="11"/>
                  </a:cubicBezTo>
                  <a:cubicBezTo>
                    <a:pt x="7" y="12"/>
                    <a:pt x="7" y="12"/>
                    <a:pt x="8" y="12"/>
                  </a:cubicBezTo>
                  <a:cubicBezTo>
                    <a:pt x="8" y="13"/>
                    <a:pt x="9" y="13"/>
                    <a:pt x="9" y="14"/>
                  </a:cubicBezTo>
                  <a:cubicBezTo>
                    <a:pt x="11" y="16"/>
                    <a:pt x="14" y="18"/>
                    <a:pt x="16" y="19"/>
                  </a:cubicBezTo>
                  <a:cubicBezTo>
                    <a:pt x="17" y="20"/>
                    <a:pt x="18" y="20"/>
                    <a:pt x="18" y="20"/>
                  </a:cubicBezTo>
                  <a:cubicBezTo>
                    <a:pt x="19" y="21"/>
                    <a:pt x="20" y="21"/>
                    <a:pt x="20" y="21"/>
                  </a:cubicBezTo>
                  <a:cubicBezTo>
                    <a:pt x="22" y="22"/>
                    <a:pt x="23" y="22"/>
                    <a:pt x="25" y="22"/>
                  </a:cubicBezTo>
                  <a:cubicBezTo>
                    <a:pt x="28" y="22"/>
                    <a:pt x="31" y="22"/>
                    <a:pt x="34" y="22"/>
                  </a:cubicBezTo>
                  <a:cubicBezTo>
                    <a:pt x="33" y="22"/>
                    <a:pt x="31" y="22"/>
                    <a:pt x="30" y="22"/>
                  </a:cubicBezTo>
                  <a:cubicBezTo>
                    <a:pt x="28" y="23"/>
                    <a:pt x="26" y="23"/>
                    <a:pt x="25" y="23"/>
                  </a:cubicBezTo>
                  <a:cubicBezTo>
                    <a:pt x="23" y="23"/>
                    <a:pt x="22" y="22"/>
                    <a:pt x="20" y="22"/>
                  </a:cubicBezTo>
                  <a:cubicBezTo>
                    <a:pt x="20" y="22"/>
                    <a:pt x="19" y="21"/>
                    <a:pt x="18" y="21"/>
                  </a:cubicBezTo>
                  <a:cubicBezTo>
                    <a:pt x="17" y="21"/>
                    <a:pt x="17" y="20"/>
                    <a:pt x="16" y="20"/>
                  </a:cubicBezTo>
                  <a:cubicBezTo>
                    <a:pt x="15" y="19"/>
                    <a:pt x="13" y="18"/>
                    <a:pt x="12" y="17"/>
                  </a:cubicBezTo>
                  <a:cubicBezTo>
                    <a:pt x="11" y="17"/>
                    <a:pt x="10" y="16"/>
                    <a:pt x="8" y="15"/>
                  </a:cubicBezTo>
                  <a:cubicBezTo>
                    <a:pt x="8" y="14"/>
                    <a:pt x="7" y="13"/>
                    <a:pt x="7" y="13"/>
                  </a:cubicBezTo>
                  <a:cubicBezTo>
                    <a:pt x="7" y="13"/>
                    <a:pt x="7" y="13"/>
                    <a:pt x="7" y="13"/>
                  </a:cubicBezTo>
                  <a:cubicBezTo>
                    <a:pt x="8" y="15"/>
                    <a:pt x="9" y="17"/>
                    <a:pt x="10" y="20"/>
                  </a:cubicBezTo>
                  <a:cubicBezTo>
                    <a:pt x="10" y="20"/>
                    <a:pt x="10" y="21"/>
                    <a:pt x="10" y="21"/>
                  </a:cubicBezTo>
                  <a:cubicBezTo>
                    <a:pt x="11" y="21"/>
                    <a:pt x="11" y="22"/>
                    <a:pt x="12" y="22"/>
                  </a:cubicBezTo>
                  <a:cubicBezTo>
                    <a:pt x="13" y="23"/>
                    <a:pt x="14" y="24"/>
                    <a:pt x="16" y="25"/>
                  </a:cubicBezTo>
                  <a:cubicBezTo>
                    <a:pt x="16" y="25"/>
                    <a:pt x="16" y="25"/>
                    <a:pt x="16" y="25"/>
                  </a:cubicBezTo>
                  <a:cubicBezTo>
                    <a:pt x="16" y="25"/>
                    <a:pt x="16" y="25"/>
                    <a:pt x="17" y="26"/>
                  </a:cubicBezTo>
                  <a:cubicBezTo>
                    <a:pt x="18" y="26"/>
                    <a:pt x="18" y="26"/>
                    <a:pt x="18" y="26"/>
                  </a:cubicBezTo>
                  <a:cubicBezTo>
                    <a:pt x="19" y="26"/>
                    <a:pt x="19" y="27"/>
                    <a:pt x="20" y="27"/>
                  </a:cubicBezTo>
                  <a:cubicBezTo>
                    <a:pt x="22" y="28"/>
                    <a:pt x="23" y="29"/>
                    <a:pt x="25" y="29"/>
                  </a:cubicBezTo>
                  <a:cubicBezTo>
                    <a:pt x="28" y="31"/>
                    <a:pt x="31" y="32"/>
                    <a:pt x="34" y="34"/>
                  </a:cubicBezTo>
                  <a:cubicBezTo>
                    <a:pt x="35" y="35"/>
                    <a:pt x="36" y="36"/>
                    <a:pt x="38" y="38"/>
                  </a:cubicBezTo>
                  <a:cubicBezTo>
                    <a:pt x="39" y="39"/>
                    <a:pt x="40" y="41"/>
                    <a:pt x="40" y="42"/>
                  </a:cubicBezTo>
                  <a:cubicBezTo>
                    <a:pt x="39" y="41"/>
                    <a:pt x="38" y="39"/>
                    <a:pt x="37" y="3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2479"/>
            <p:cNvSpPr>
              <a:spLocks/>
            </p:cNvSpPr>
            <p:nvPr/>
          </p:nvSpPr>
          <p:spPr bwMode="auto">
            <a:xfrm>
              <a:off x="9647225" y="2474924"/>
              <a:ext cx="107951" cy="165101"/>
            </a:xfrm>
            <a:custGeom>
              <a:avLst/>
              <a:gdLst>
                <a:gd name="T0" fmla="*/ 1 w 29"/>
                <a:gd name="T1" fmla="*/ 16 h 44"/>
                <a:gd name="T2" fmla="*/ 4 w 29"/>
                <a:gd name="T3" fmla="*/ 30 h 44"/>
                <a:gd name="T4" fmla="*/ 10 w 29"/>
                <a:gd name="T5" fmla="*/ 41 h 44"/>
                <a:gd name="T6" fmla="*/ 12 w 29"/>
                <a:gd name="T7" fmla="*/ 44 h 44"/>
                <a:gd name="T8" fmla="*/ 20 w 29"/>
                <a:gd name="T9" fmla="*/ 35 h 44"/>
                <a:gd name="T10" fmla="*/ 28 w 29"/>
                <a:gd name="T11" fmla="*/ 19 h 44"/>
                <a:gd name="T12" fmla="*/ 16 w 29"/>
                <a:gd name="T13" fmla="*/ 6 h 44"/>
                <a:gd name="T14" fmla="*/ 19 w 29"/>
                <a:gd name="T15" fmla="*/ 0 h 44"/>
                <a:gd name="T16" fmla="*/ 18 w 29"/>
                <a:gd name="T17" fmla="*/ 0 h 44"/>
                <a:gd name="T18" fmla="*/ 16 w 29"/>
                <a:gd name="T19" fmla="*/ 6 h 44"/>
                <a:gd name="T20" fmla="*/ 13 w 29"/>
                <a:gd name="T21" fmla="*/ 6 h 44"/>
                <a:gd name="T22" fmla="*/ 1 w 29"/>
                <a:gd name="T23"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4">
                  <a:moveTo>
                    <a:pt x="1" y="16"/>
                  </a:moveTo>
                  <a:cubicBezTo>
                    <a:pt x="0" y="21"/>
                    <a:pt x="2" y="26"/>
                    <a:pt x="4" y="30"/>
                  </a:cubicBezTo>
                  <a:cubicBezTo>
                    <a:pt x="6" y="33"/>
                    <a:pt x="10" y="37"/>
                    <a:pt x="10" y="41"/>
                  </a:cubicBezTo>
                  <a:cubicBezTo>
                    <a:pt x="12" y="44"/>
                    <a:pt x="12" y="44"/>
                    <a:pt x="12" y="44"/>
                  </a:cubicBezTo>
                  <a:cubicBezTo>
                    <a:pt x="12" y="41"/>
                    <a:pt x="18" y="37"/>
                    <a:pt x="20" y="35"/>
                  </a:cubicBezTo>
                  <a:cubicBezTo>
                    <a:pt x="25" y="30"/>
                    <a:pt x="29" y="26"/>
                    <a:pt x="28" y="19"/>
                  </a:cubicBezTo>
                  <a:cubicBezTo>
                    <a:pt x="28" y="12"/>
                    <a:pt x="23" y="7"/>
                    <a:pt x="16" y="6"/>
                  </a:cubicBezTo>
                  <a:cubicBezTo>
                    <a:pt x="17" y="4"/>
                    <a:pt x="18" y="2"/>
                    <a:pt x="19" y="0"/>
                  </a:cubicBezTo>
                  <a:cubicBezTo>
                    <a:pt x="18" y="0"/>
                    <a:pt x="18" y="0"/>
                    <a:pt x="18" y="0"/>
                  </a:cubicBezTo>
                  <a:cubicBezTo>
                    <a:pt x="18" y="1"/>
                    <a:pt x="16" y="3"/>
                    <a:pt x="16" y="6"/>
                  </a:cubicBezTo>
                  <a:cubicBezTo>
                    <a:pt x="15" y="6"/>
                    <a:pt x="14" y="6"/>
                    <a:pt x="13" y="6"/>
                  </a:cubicBezTo>
                  <a:cubicBezTo>
                    <a:pt x="8" y="6"/>
                    <a:pt x="2" y="11"/>
                    <a:pt x="1" y="16"/>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2480"/>
            <p:cNvSpPr>
              <a:spLocks/>
            </p:cNvSpPr>
            <p:nvPr/>
          </p:nvSpPr>
          <p:spPr bwMode="auto">
            <a:xfrm>
              <a:off x="9369410" y="2189172"/>
              <a:ext cx="284164" cy="442916"/>
            </a:xfrm>
            <a:custGeom>
              <a:avLst/>
              <a:gdLst>
                <a:gd name="T0" fmla="*/ 4 w 76"/>
                <a:gd name="T1" fmla="*/ 39 h 118"/>
                <a:gd name="T2" fmla="*/ 5 w 76"/>
                <a:gd name="T3" fmla="*/ 76 h 118"/>
                <a:gd name="T4" fmla="*/ 13 w 76"/>
                <a:gd name="T5" fmla="*/ 109 h 118"/>
                <a:gd name="T6" fmla="*/ 15 w 76"/>
                <a:gd name="T7" fmla="*/ 118 h 118"/>
                <a:gd name="T8" fmla="*/ 43 w 76"/>
                <a:gd name="T9" fmla="*/ 100 h 118"/>
                <a:gd name="T10" fmla="*/ 64 w 76"/>
                <a:gd name="T11" fmla="*/ 83 h 118"/>
                <a:gd name="T12" fmla="*/ 72 w 76"/>
                <a:gd name="T13" fmla="*/ 70 h 118"/>
                <a:gd name="T14" fmla="*/ 75 w 76"/>
                <a:gd name="T15" fmla="*/ 56 h 118"/>
                <a:gd name="T16" fmla="*/ 73 w 76"/>
                <a:gd name="T17" fmla="*/ 43 h 118"/>
                <a:gd name="T18" fmla="*/ 67 w 76"/>
                <a:gd name="T19" fmla="*/ 33 h 118"/>
                <a:gd name="T20" fmla="*/ 46 w 76"/>
                <a:gd name="T21" fmla="*/ 17 h 118"/>
                <a:gd name="T22" fmla="*/ 61 w 76"/>
                <a:gd name="T23" fmla="*/ 2 h 118"/>
                <a:gd name="T24" fmla="*/ 60 w 76"/>
                <a:gd name="T25" fmla="*/ 0 h 118"/>
                <a:gd name="T26" fmla="*/ 52 w 76"/>
                <a:gd name="T27" fmla="*/ 6 h 118"/>
                <a:gd name="T28" fmla="*/ 45 w 76"/>
                <a:gd name="T29" fmla="*/ 17 h 118"/>
                <a:gd name="T30" fmla="*/ 38 w 76"/>
                <a:gd name="T31" fmla="*/ 15 h 118"/>
                <a:gd name="T32" fmla="*/ 15 w 76"/>
                <a:gd name="T33" fmla="*/ 24 h 118"/>
                <a:gd name="T34" fmla="*/ 8 w 76"/>
                <a:gd name="T35" fmla="*/ 32 h 118"/>
                <a:gd name="T36" fmla="*/ 4 w 76"/>
                <a:gd name="T37" fmla="*/ 3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118">
                  <a:moveTo>
                    <a:pt x="4" y="39"/>
                  </a:moveTo>
                  <a:cubicBezTo>
                    <a:pt x="0" y="50"/>
                    <a:pt x="1" y="63"/>
                    <a:pt x="5" y="76"/>
                  </a:cubicBezTo>
                  <a:cubicBezTo>
                    <a:pt x="7" y="86"/>
                    <a:pt x="14" y="99"/>
                    <a:pt x="13" y="109"/>
                  </a:cubicBezTo>
                  <a:cubicBezTo>
                    <a:pt x="14" y="112"/>
                    <a:pt x="14" y="115"/>
                    <a:pt x="15" y="118"/>
                  </a:cubicBezTo>
                  <a:cubicBezTo>
                    <a:pt x="16" y="110"/>
                    <a:pt x="34" y="104"/>
                    <a:pt x="43" y="100"/>
                  </a:cubicBezTo>
                  <a:cubicBezTo>
                    <a:pt x="50" y="95"/>
                    <a:pt x="58" y="90"/>
                    <a:pt x="64" y="83"/>
                  </a:cubicBezTo>
                  <a:cubicBezTo>
                    <a:pt x="67" y="79"/>
                    <a:pt x="70" y="75"/>
                    <a:pt x="72" y="70"/>
                  </a:cubicBezTo>
                  <a:cubicBezTo>
                    <a:pt x="74" y="65"/>
                    <a:pt x="75" y="60"/>
                    <a:pt x="75" y="56"/>
                  </a:cubicBezTo>
                  <a:cubicBezTo>
                    <a:pt x="76" y="50"/>
                    <a:pt x="74" y="46"/>
                    <a:pt x="73" y="43"/>
                  </a:cubicBezTo>
                  <a:cubicBezTo>
                    <a:pt x="71" y="39"/>
                    <a:pt x="69" y="36"/>
                    <a:pt x="67" y="33"/>
                  </a:cubicBezTo>
                  <a:cubicBezTo>
                    <a:pt x="62" y="26"/>
                    <a:pt x="55" y="20"/>
                    <a:pt x="46" y="17"/>
                  </a:cubicBezTo>
                  <a:cubicBezTo>
                    <a:pt x="49" y="11"/>
                    <a:pt x="55" y="5"/>
                    <a:pt x="61" y="2"/>
                  </a:cubicBezTo>
                  <a:cubicBezTo>
                    <a:pt x="61" y="2"/>
                    <a:pt x="61" y="1"/>
                    <a:pt x="60" y="0"/>
                  </a:cubicBezTo>
                  <a:cubicBezTo>
                    <a:pt x="58" y="1"/>
                    <a:pt x="55" y="3"/>
                    <a:pt x="52" y="6"/>
                  </a:cubicBezTo>
                  <a:cubicBezTo>
                    <a:pt x="49" y="9"/>
                    <a:pt x="47" y="13"/>
                    <a:pt x="45" y="17"/>
                  </a:cubicBezTo>
                  <a:cubicBezTo>
                    <a:pt x="43" y="16"/>
                    <a:pt x="41" y="16"/>
                    <a:pt x="38" y="15"/>
                  </a:cubicBezTo>
                  <a:cubicBezTo>
                    <a:pt x="30" y="14"/>
                    <a:pt x="21" y="19"/>
                    <a:pt x="15" y="24"/>
                  </a:cubicBezTo>
                  <a:cubicBezTo>
                    <a:pt x="12" y="27"/>
                    <a:pt x="10" y="29"/>
                    <a:pt x="8" y="32"/>
                  </a:cubicBezTo>
                  <a:cubicBezTo>
                    <a:pt x="6" y="34"/>
                    <a:pt x="5" y="36"/>
                    <a:pt x="4" y="3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2481"/>
            <p:cNvSpPr>
              <a:spLocks/>
            </p:cNvSpPr>
            <p:nvPr/>
          </p:nvSpPr>
          <p:spPr bwMode="auto">
            <a:xfrm>
              <a:off x="9290035" y="2049471"/>
              <a:ext cx="123826" cy="150814"/>
            </a:xfrm>
            <a:custGeom>
              <a:avLst/>
              <a:gdLst>
                <a:gd name="T0" fmla="*/ 5 w 33"/>
                <a:gd name="T1" fmla="*/ 7 h 40"/>
                <a:gd name="T2" fmla="*/ 1 w 33"/>
                <a:gd name="T3" fmla="*/ 23 h 40"/>
                <a:gd name="T4" fmla="*/ 2 w 33"/>
                <a:gd name="T5" fmla="*/ 36 h 40"/>
                <a:gd name="T6" fmla="*/ 2 w 33"/>
                <a:gd name="T7" fmla="*/ 40 h 40"/>
                <a:gd name="T8" fmla="*/ 14 w 33"/>
                <a:gd name="T9" fmla="*/ 35 h 40"/>
                <a:gd name="T10" fmla="*/ 29 w 33"/>
                <a:gd name="T11" fmla="*/ 24 h 40"/>
                <a:gd name="T12" fmla="*/ 25 w 33"/>
                <a:gd name="T13" fmla="*/ 5 h 40"/>
                <a:gd name="T14" fmla="*/ 32 w 33"/>
                <a:gd name="T15" fmla="*/ 1 h 40"/>
                <a:gd name="T16" fmla="*/ 31 w 33"/>
                <a:gd name="T17" fmla="*/ 0 h 40"/>
                <a:gd name="T18" fmla="*/ 25 w 33"/>
                <a:gd name="T19" fmla="*/ 5 h 40"/>
                <a:gd name="T20" fmla="*/ 23 w 33"/>
                <a:gd name="T21" fmla="*/ 3 h 40"/>
                <a:gd name="T22" fmla="*/ 5 w 33"/>
                <a:gd name="T23"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40">
                  <a:moveTo>
                    <a:pt x="5" y="7"/>
                  </a:moveTo>
                  <a:cubicBezTo>
                    <a:pt x="1" y="12"/>
                    <a:pt x="0" y="17"/>
                    <a:pt x="1" y="23"/>
                  </a:cubicBezTo>
                  <a:cubicBezTo>
                    <a:pt x="1" y="27"/>
                    <a:pt x="3" y="32"/>
                    <a:pt x="2" y="36"/>
                  </a:cubicBezTo>
                  <a:cubicBezTo>
                    <a:pt x="2" y="40"/>
                    <a:pt x="2" y="40"/>
                    <a:pt x="2" y="40"/>
                  </a:cubicBezTo>
                  <a:cubicBezTo>
                    <a:pt x="3" y="37"/>
                    <a:pt x="11" y="36"/>
                    <a:pt x="14" y="35"/>
                  </a:cubicBezTo>
                  <a:cubicBezTo>
                    <a:pt x="20" y="33"/>
                    <a:pt x="27" y="31"/>
                    <a:pt x="29" y="24"/>
                  </a:cubicBezTo>
                  <a:cubicBezTo>
                    <a:pt x="33" y="17"/>
                    <a:pt x="31" y="10"/>
                    <a:pt x="25" y="5"/>
                  </a:cubicBezTo>
                  <a:cubicBezTo>
                    <a:pt x="27" y="3"/>
                    <a:pt x="29" y="2"/>
                    <a:pt x="32" y="1"/>
                  </a:cubicBezTo>
                  <a:cubicBezTo>
                    <a:pt x="31" y="0"/>
                    <a:pt x="31" y="0"/>
                    <a:pt x="31" y="0"/>
                  </a:cubicBezTo>
                  <a:cubicBezTo>
                    <a:pt x="30" y="1"/>
                    <a:pt x="27" y="3"/>
                    <a:pt x="25" y="5"/>
                  </a:cubicBezTo>
                  <a:cubicBezTo>
                    <a:pt x="24" y="4"/>
                    <a:pt x="24" y="4"/>
                    <a:pt x="23" y="3"/>
                  </a:cubicBezTo>
                  <a:cubicBezTo>
                    <a:pt x="17" y="0"/>
                    <a:pt x="9" y="2"/>
                    <a:pt x="5" y="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2482"/>
            <p:cNvSpPr>
              <a:spLocks/>
            </p:cNvSpPr>
            <p:nvPr/>
          </p:nvSpPr>
          <p:spPr bwMode="auto">
            <a:xfrm>
              <a:off x="9383698" y="2162184"/>
              <a:ext cx="79375" cy="112713"/>
            </a:xfrm>
            <a:custGeom>
              <a:avLst/>
              <a:gdLst>
                <a:gd name="T0" fmla="*/ 2 w 21"/>
                <a:gd name="T1" fmla="*/ 8 h 30"/>
                <a:gd name="T2" fmla="*/ 2 w 21"/>
                <a:gd name="T3" fmla="*/ 19 h 30"/>
                <a:gd name="T4" fmla="*/ 5 w 21"/>
                <a:gd name="T5" fmla="*/ 28 h 30"/>
                <a:gd name="T6" fmla="*/ 6 w 21"/>
                <a:gd name="T7" fmla="*/ 30 h 30"/>
                <a:gd name="T8" fmla="*/ 13 w 21"/>
                <a:gd name="T9" fmla="*/ 24 h 30"/>
                <a:gd name="T10" fmla="*/ 21 w 21"/>
                <a:gd name="T11" fmla="*/ 16 h 30"/>
                <a:gd name="T12" fmla="*/ 20 w 21"/>
                <a:gd name="T13" fmla="*/ 9 h 30"/>
                <a:gd name="T14" fmla="*/ 16 w 21"/>
                <a:gd name="T15" fmla="*/ 3 h 30"/>
                <a:gd name="T16" fmla="*/ 21 w 21"/>
                <a:gd name="T17" fmla="*/ 1 h 30"/>
                <a:gd name="T18" fmla="*/ 21 w 21"/>
                <a:gd name="T19" fmla="*/ 0 h 30"/>
                <a:gd name="T20" fmla="*/ 16 w 21"/>
                <a:gd name="T21" fmla="*/ 3 h 30"/>
                <a:gd name="T22" fmla="*/ 15 w 21"/>
                <a:gd name="T23" fmla="*/ 2 h 30"/>
                <a:gd name="T24" fmla="*/ 8 w 21"/>
                <a:gd name="T25" fmla="*/ 2 h 30"/>
                <a:gd name="T26" fmla="*/ 2 w 21"/>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0">
                  <a:moveTo>
                    <a:pt x="2" y="8"/>
                  </a:moveTo>
                  <a:cubicBezTo>
                    <a:pt x="0" y="12"/>
                    <a:pt x="1" y="16"/>
                    <a:pt x="2" y="19"/>
                  </a:cubicBezTo>
                  <a:cubicBezTo>
                    <a:pt x="3" y="22"/>
                    <a:pt x="5" y="25"/>
                    <a:pt x="5" y="28"/>
                  </a:cubicBezTo>
                  <a:cubicBezTo>
                    <a:pt x="5" y="29"/>
                    <a:pt x="6" y="29"/>
                    <a:pt x="6" y="30"/>
                  </a:cubicBezTo>
                  <a:cubicBezTo>
                    <a:pt x="6" y="28"/>
                    <a:pt x="11" y="26"/>
                    <a:pt x="13" y="24"/>
                  </a:cubicBezTo>
                  <a:cubicBezTo>
                    <a:pt x="17" y="22"/>
                    <a:pt x="20" y="20"/>
                    <a:pt x="21" y="16"/>
                  </a:cubicBezTo>
                  <a:cubicBezTo>
                    <a:pt x="21" y="14"/>
                    <a:pt x="21" y="12"/>
                    <a:pt x="20" y="9"/>
                  </a:cubicBezTo>
                  <a:cubicBezTo>
                    <a:pt x="20" y="7"/>
                    <a:pt x="18" y="5"/>
                    <a:pt x="16" y="3"/>
                  </a:cubicBezTo>
                  <a:cubicBezTo>
                    <a:pt x="18" y="2"/>
                    <a:pt x="20" y="1"/>
                    <a:pt x="21" y="1"/>
                  </a:cubicBezTo>
                  <a:cubicBezTo>
                    <a:pt x="21" y="0"/>
                    <a:pt x="21" y="0"/>
                    <a:pt x="21" y="0"/>
                  </a:cubicBezTo>
                  <a:cubicBezTo>
                    <a:pt x="20" y="0"/>
                    <a:pt x="18" y="1"/>
                    <a:pt x="16" y="3"/>
                  </a:cubicBezTo>
                  <a:cubicBezTo>
                    <a:pt x="16" y="3"/>
                    <a:pt x="15" y="2"/>
                    <a:pt x="15" y="2"/>
                  </a:cubicBezTo>
                  <a:cubicBezTo>
                    <a:pt x="13" y="1"/>
                    <a:pt x="10" y="1"/>
                    <a:pt x="8" y="2"/>
                  </a:cubicBezTo>
                  <a:cubicBezTo>
                    <a:pt x="5" y="3"/>
                    <a:pt x="3" y="5"/>
                    <a:pt x="2" y="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2484"/>
            <p:cNvSpPr>
              <a:spLocks/>
            </p:cNvSpPr>
            <p:nvPr/>
          </p:nvSpPr>
          <p:spPr bwMode="auto">
            <a:xfrm>
              <a:off x="9559863" y="1441450"/>
              <a:ext cx="219075" cy="319088"/>
            </a:xfrm>
            <a:custGeom>
              <a:avLst/>
              <a:gdLst>
                <a:gd name="T0" fmla="*/ 53 w 58"/>
                <a:gd name="T1" fmla="*/ 60 h 85"/>
                <a:gd name="T2" fmla="*/ 53 w 58"/>
                <a:gd name="T3" fmla="*/ 30 h 85"/>
                <a:gd name="T4" fmla="*/ 44 w 58"/>
                <a:gd name="T5" fmla="*/ 7 h 85"/>
                <a:gd name="T6" fmla="*/ 42 w 58"/>
                <a:gd name="T7" fmla="*/ 0 h 85"/>
                <a:gd name="T8" fmla="*/ 24 w 58"/>
                <a:gd name="T9" fmla="*/ 16 h 85"/>
                <a:gd name="T10" fmla="*/ 2 w 58"/>
                <a:gd name="T11" fmla="*/ 42 h 85"/>
                <a:gd name="T12" fmla="*/ 19 w 58"/>
                <a:gd name="T13" fmla="*/ 74 h 85"/>
                <a:gd name="T14" fmla="*/ 11 w 58"/>
                <a:gd name="T15" fmla="*/ 84 h 85"/>
                <a:gd name="T16" fmla="*/ 12 w 58"/>
                <a:gd name="T17" fmla="*/ 85 h 85"/>
                <a:gd name="T18" fmla="*/ 20 w 58"/>
                <a:gd name="T19" fmla="*/ 74 h 85"/>
                <a:gd name="T20" fmla="*/ 25 w 58"/>
                <a:gd name="T21" fmla="*/ 76 h 85"/>
                <a:gd name="T22" fmla="*/ 53 w 58"/>
                <a:gd name="T23" fmla="*/ 6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85">
                  <a:moveTo>
                    <a:pt x="53" y="60"/>
                  </a:moveTo>
                  <a:cubicBezTo>
                    <a:pt x="58" y="50"/>
                    <a:pt x="57" y="39"/>
                    <a:pt x="53" y="30"/>
                  </a:cubicBezTo>
                  <a:cubicBezTo>
                    <a:pt x="51" y="23"/>
                    <a:pt x="44" y="14"/>
                    <a:pt x="44" y="7"/>
                  </a:cubicBezTo>
                  <a:cubicBezTo>
                    <a:pt x="42" y="0"/>
                    <a:pt x="42" y="0"/>
                    <a:pt x="42" y="0"/>
                  </a:cubicBezTo>
                  <a:cubicBezTo>
                    <a:pt x="42" y="6"/>
                    <a:pt x="29" y="13"/>
                    <a:pt x="24" y="16"/>
                  </a:cubicBezTo>
                  <a:cubicBezTo>
                    <a:pt x="14" y="22"/>
                    <a:pt x="4" y="29"/>
                    <a:pt x="2" y="42"/>
                  </a:cubicBezTo>
                  <a:cubicBezTo>
                    <a:pt x="0" y="56"/>
                    <a:pt x="7" y="68"/>
                    <a:pt x="19" y="74"/>
                  </a:cubicBezTo>
                  <a:cubicBezTo>
                    <a:pt x="17" y="78"/>
                    <a:pt x="14" y="81"/>
                    <a:pt x="11" y="84"/>
                  </a:cubicBezTo>
                  <a:cubicBezTo>
                    <a:pt x="12" y="85"/>
                    <a:pt x="12" y="85"/>
                    <a:pt x="12" y="85"/>
                  </a:cubicBezTo>
                  <a:cubicBezTo>
                    <a:pt x="14" y="83"/>
                    <a:pt x="18" y="79"/>
                    <a:pt x="20" y="74"/>
                  </a:cubicBezTo>
                  <a:cubicBezTo>
                    <a:pt x="21" y="75"/>
                    <a:pt x="23" y="75"/>
                    <a:pt x="25" y="76"/>
                  </a:cubicBezTo>
                  <a:cubicBezTo>
                    <a:pt x="36" y="79"/>
                    <a:pt x="49" y="71"/>
                    <a:pt x="53" y="6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2485"/>
            <p:cNvSpPr>
              <a:spLocks/>
            </p:cNvSpPr>
            <p:nvPr/>
          </p:nvSpPr>
          <p:spPr bwMode="auto">
            <a:xfrm>
              <a:off x="9713851" y="1554162"/>
              <a:ext cx="150813" cy="203200"/>
            </a:xfrm>
            <a:custGeom>
              <a:avLst/>
              <a:gdLst>
                <a:gd name="T0" fmla="*/ 36 w 40"/>
                <a:gd name="T1" fmla="*/ 41 h 54"/>
                <a:gd name="T2" fmla="*/ 40 w 40"/>
                <a:gd name="T3" fmla="*/ 22 h 54"/>
                <a:gd name="T4" fmla="*/ 40 w 40"/>
                <a:gd name="T5" fmla="*/ 5 h 54"/>
                <a:gd name="T6" fmla="*/ 40 w 40"/>
                <a:gd name="T7" fmla="*/ 0 h 54"/>
                <a:gd name="T8" fmla="*/ 24 w 40"/>
                <a:gd name="T9" fmla="*/ 6 h 54"/>
                <a:gd name="T10" fmla="*/ 11 w 40"/>
                <a:gd name="T11" fmla="*/ 12 h 54"/>
                <a:gd name="T12" fmla="*/ 2 w 40"/>
                <a:gd name="T13" fmla="*/ 24 h 54"/>
                <a:gd name="T14" fmla="*/ 3 w 40"/>
                <a:gd name="T15" fmla="*/ 39 h 54"/>
                <a:gd name="T16" fmla="*/ 14 w 40"/>
                <a:gd name="T17" fmla="*/ 46 h 54"/>
                <a:gd name="T18" fmla="*/ 10 w 40"/>
                <a:gd name="T19" fmla="*/ 53 h 54"/>
                <a:gd name="T20" fmla="*/ 12 w 40"/>
                <a:gd name="T21" fmla="*/ 54 h 54"/>
                <a:gd name="T22" fmla="*/ 14 w 40"/>
                <a:gd name="T23" fmla="*/ 46 h 54"/>
                <a:gd name="T24" fmla="*/ 17 w 40"/>
                <a:gd name="T25" fmla="*/ 47 h 54"/>
                <a:gd name="T26" fmla="*/ 36 w 40"/>
                <a:gd name="T27"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54">
                  <a:moveTo>
                    <a:pt x="36" y="41"/>
                  </a:moveTo>
                  <a:cubicBezTo>
                    <a:pt x="39" y="36"/>
                    <a:pt x="40" y="29"/>
                    <a:pt x="40" y="22"/>
                  </a:cubicBezTo>
                  <a:cubicBezTo>
                    <a:pt x="40" y="18"/>
                    <a:pt x="38" y="10"/>
                    <a:pt x="40" y="5"/>
                  </a:cubicBezTo>
                  <a:cubicBezTo>
                    <a:pt x="40" y="0"/>
                    <a:pt x="40" y="0"/>
                    <a:pt x="40" y="0"/>
                  </a:cubicBezTo>
                  <a:cubicBezTo>
                    <a:pt x="38" y="4"/>
                    <a:pt x="28" y="5"/>
                    <a:pt x="24" y="6"/>
                  </a:cubicBezTo>
                  <a:cubicBezTo>
                    <a:pt x="19" y="8"/>
                    <a:pt x="15" y="9"/>
                    <a:pt x="11" y="12"/>
                  </a:cubicBezTo>
                  <a:cubicBezTo>
                    <a:pt x="7" y="15"/>
                    <a:pt x="4" y="18"/>
                    <a:pt x="2" y="24"/>
                  </a:cubicBezTo>
                  <a:cubicBezTo>
                    <a:pt x="0" y="29"/>
                    <a:pt x="0" y="35"/>
                    <a:pt x="3" y="39"/>
                  </a:cubicBezTo>
                  <a:cubicBezTo>
                    <a:pt x="5" y="42"/>
                    <a:pt x="9" y="45"/>
                    <a:pt x="14" y="46"/>
                  </a:cubicBezTo>
                  <a:cubicBezTo>
                    <a:pt x="13" y="49"/>
                    <a:pt x="12" y="51"/>
                    <a:pt x="10" y="53"/>
                  </a:cubicBezTo>
                  <a:cubicBezTo>
                    <a:pt x="12" y="54"/>
                    <a:pt x="12" y="54"/>
                    <a:pt x="12" y="54"/>
                  </a:cubicBezTo>
                  <a:cubicBezTo>
                    <a:pt x="12" y="52"/>
                    <a:pt x="13" y="50"/>
                    <a:pt x="14" y="46"/>
                  </a:cubicBezTo>
                  <a:cubicBezTo>
                    <a:pt x="15" y="47"/>
                    <a:pt x="16" y="47"/>
                    <a:pt x="17" y="47"/>
                  </a:cubicBezTo>
                  <a:cubicBezTo>
                    <a:pt x="25" y="49"/>
                    <a:pt x="32" y="47"/>
                    <a:pt x="36" y="4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2486"/>
            <p:cNvSpPr>
              <a:spLocks/>
            </p:cNvSpPr>
            <p:nvPr/>
          </p:nvSpPr>
          <p:spPr bwMode="auto">
            <a:xfrm>
              <a:off x="10021826" y="1501775"/>
              <a:ext cx="158750" cy="180975"/>
            </a:xfrm>
            <a:custGeom>
              <a:avLst/>
              <a:gdLst>
                <a:gd name="T0" fmla="*/ 34 w 42"/>
                <a:gd name="T1" fmla="*/ 39 h 48"/>
                <a:gd name="T2" fmla="*/ 41 w 42"/>
                <a:gd name="T3" fmla="*/ 21 h 48"/>
                <a:gd name="T4" fmla="*/ 41 w 42"/>
                <a:gd name="T5" fmla="*/ 4 h 48"/>
                <a:gd name="T6" fmla="*/ 42 w 42"/>
                <a:gd name="T7" fmla="*/ 0 h 48"/>
                <a:gd name="T8" fmla="*/ 26 w 42"/>
                <a:gd name="T9" fmla="*/ 5 h 48"/>
                <a:gd name="T10" fmla="*/ 5 w 42"/>
                <a:gd name="T11" fmla="*/ 18 h 48"/>
                <a:gd name="T12" fmla="*/ 11 w 42"/>
                <a:gd name="T13" fmla="*/ 41 h 48"/>
                <a:gd name="T14" fmla="*/ 4 w 42"/>
                <a:gd name="T15" fmla="*/ 47 h 48"/>
                <a:gd name="T16" fmla="*/ 5 w 42"/>
                <a:gd name="T17" fmla="*/ 48 h 48"/>
                <a:gd name="T18" fmla="*/ 11 w 42"/>
                <a:gd name="T19" fmla="*/ 42 h 48"/>
                <a:gd name="T20" fmla="*/ 14 w 42"/>
                <a:gd name="T21" fmla="*/ 43 h 48"/>
                <a:gd name="T22" fmla="*/ 34 w 42"/>
                <a:gd name="T23"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8">
                  <a:moveTo>
                    <a:pt x="34" y="39"/>
                  </a:moveTo>
                  <a:cubicBezTo>
                    <a:pt x="39" y="34"/>
                    <a:pt x="40" y="28"/>
                    <a:pt x="41" y="21"/>
                  </a:cubicBezTo>
                  <a:cubicBezTo>
                    <a:pt x="41" y="16"/>
                    <a:pt x="39" y="9"/>
                    <a:pt x="41" y="4"/>
                  </a:cubicBezTo>
                  <a:cubicBezTo>
                    <a:pt x="42" y="0"/>
                    <a:pt x="42" y="0"/>
                    <a:pt x="42" y="0"/>
                  </a:cubicBezTo>
                  <a:cubicBezTo>
                    <a:pt x="40" y="3"/>
                    <a:pt x="30" y="4"/>
                    <a:pt x="26" y="5"/>
                  </a:cubicBezTo>
                  <a:cubicBezTo>
                    <a:pt x="17" y="6"/>
                    <a:pt x="9" y="10"/>
                    <a:pt x="5" y="18"/>
                  </a:cubicBezTo>
                  <a:cubicBezTo>
                    <a:pt x="0" y="27"/>
                    <a:pt x="3" y="36"/>
                    <a:pt x="11" y="41"/>
                  </a:cubicBezTo>
                  <a:cubicBezTo>
                    <a:pt x="9" y="44"/>
                    <a:pt x="7" y="45"/>
                    <a:pt x="4" y="47"/>
                  </a:cubicBezTo>
                  <a:cubicBezTo>
                    <a:pt x="5" y="48"/>
                    <a:pt x="5" y="48"/>
                    <a:pt x="5" y="48"/>
                  </a:cubicBezTo>
                  <a:cubicBezTo>
                    <a:pt x="7" y="47"/>
                    <a:pt x="9" y="45"/>
                    <a:pt x="11" y="42"/>
                  </a:cubicBezTo>
                  <a:cubicBezTo>
                    <a:pt x="12" y="42"/>
                    <a:pt x="13" y="43"/>
                    <a:pt x="14" y="43"/>
                  </a:cubicBezTo>
                  <a:cubicBezTo>
                    <a:pt x="21" y="47"/>
                    <a:pt x="30" y="45"/>
                    <a:pt x="34" y="3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2487"/>
            <p:cNvSpPr>
              <a:spLocks/>
            </p:cNvSpPr>
            <p:nvPr/>
          </p:nvSpPr>
          <p:spPr bwMode="auto">
            <a:xfrm>
              <a:off x="11014013" y="2884487"/>
              <a:ext cx="209550" cy="134938"/>
            </a:xfrm>
            <a:custGeom>
              <a:avLst/>
              <a:gdLst>
                <a:gd name="T0" fmla="*/ 19 w 56"/>
                <a:gd name="T1" fmla="*/ 34 h 36"/>
                <a:gd name="T2" fmla="*/ 36 w 56"/>
                <a:gd name="T3" fmla="*/ 31 h 36"/>
                <a:gd name="T4" fmla="*/ 43 w 56"/>
                <a:gd name="T5" fmla="*/ 28 h 36"/>
                <a:gd name="T6" fmla="*/ 51 w 56"/>
                <a:gd name="T7" fmla="*/ 29 h 36"/>
                <a:gd name="T8" fmla="*/ 56 w 56"/>
                <a:gd name="T9" fmla="*/ 32 h 36"/>
                <a:gd name="T10" fmla="*/ 51 w 56"/>
                <a:gd name="T11" fmla="*/ 21 h 36"/>
                <a:gd name="T12" fmla="*/ 45 w 56"/>
                <a:gd name="T13" fmla="*/ 12 h 36"/>
                <a:gd name="T14" fmla="*/ 35 w 56"/>
                <a:gd name="T15" fmla="*/ 3 h 36"/>
                <a:gd name="T16" fmla="*/ 26 w 56"/>
                <a:gd name="T17" fmla="*/ 0 h 36"/>
                <a:gd name="T18" fmla="*/ 21 w 56"/>
                <a:gd name="T19" fmla="*/ 1 h 36"/>
                <a:gd name="T20" fmla="*/ 16 w 56"/>
                <a:gd name="T21" fmla="*/ 3 h 36"/>
                <a:gd name="T22" fmla="*/ 6 w 56"/>
                <a:gd name="T23" fmla="*/ 11 h 36"/>
                <a:gd name="T24" fmla="*/ 2 w 56"/>
                <a:gd name="T25" fmla="*/ 1 h 36"/>
                <a:gd name="T26" fmla="*/ 0 w 56"/>
                <a:gd name="T27" fmla="*/ 1 h 36"/>
                <a:gd name="T28" fmla="*/ 2 w 56"/>
                <a:gd name="T29" fmla="*/ 6 h 36"/>
                <a:gd name="T30" fmla="*/ 6 w 56"/>
                <a:gd name="T31" fmla="*/ 11 h 36"/>
                <a:gd name="T32" fmla="*/ 4 w 56"/>
                <a:gd name="T33" fmla="*/ 14 h 36"/>
                <a:gd name="T34" fmla="*/ 8 w 56"/>
                <a:gd name="T35" fmla="*/ 27 h 36"/>
                <a:gd name="T36" fmla="*/ 19 w 56"/>
                <a:gd name="T37"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36">
                  <a:moveTo>
                    <a:pt x="19" y="34"/>
                  </a:moveTo>
                  <a:cubicBezTo>
                    <a:pt x="26" y="36"/>
                    <a:pt x="31" y="34"/>
                    <a:pt x="36" y="31"/>
                  </a:cubicBezTo>
                  <a:cubicBezTo>
                    <a:pt x="38" y="30"/>
                    <a:pt x="40" y="29"/>
                    <a:pt x="43" y="28"/>
                  </a:cubicBezTo>
                  <a:cubicBezTo>
                    <a:pt x="46" y="27"/>
                    <a:pt x="49" y="27"/>
                    <a:pt x="51" y="29"/>
                  </a:cubicBezTo>
                  <a:cubicBezTo>
                    <a:pt x="53" y="30"/>
                    <a:pt x="54" y="30"/>
                    <a:pt x="56" y="32"/>
                  </a:cubicBezTo>
                  <a:cubicBezTo>
                    <a:pt x="54" y="29"/>
                    <a:pt x="53" y="25"/>
                    <a:pt x="51" y="21"/>
                  </a:cubicBezTo>
                  <a:cubicBezTo>
                    <a:pt x="49" y="17"/>
                    <a:pt x="46" y="14"/>
                    <a:pt x="45" y="12"/>
                  </a:cubicBezTo>
                  <a:cubicBezTo>
                    <a:pt x="41" y="8"/>
                    <a:pt x="38" y="5"/>
                    <a:pt x="35" y="3"/>
                  </a:cubicBezTo>
                  <a:cubicBezTo>
                    <a:pt x="31" y="1"/>
                    <a:pt x="29" y="0"/>
                    <a:pt x="26" y="0"/>
                  </a:cubicBezTo>
                  <a:cubicBezTo>
                    <a:pt x="24" y="0"/>
                    <a:pt x="22" y="1"/>
                    <a:pt x="21" y="1"/>
                  </a:cubicBezTo>
                  <a:cubicBezTo>
                    <a:pt x="19" y="2"/>
                    <a:pt x="17" y="2"/>
                    <a:pt x="16" y="3"/>
                  </a:cubicBezTo>
                  <a:cubicBezTo>
                    <a:pt x="12" y="5"/>
                    <a:pt x="9" y="7"/>
                    <a:pt x="6" y="11"/>
                  </a:cubicBezTo>
                  <a:cubicBezTo>
                    <a:pt x="3" y="8"/>
                    <a:pt x="2" y="5"/>
                    <a:pt x="2" y="1"/>
                  </a:cubicBezTo>
                  <a:cubicBezTo>
                    <a:pt x="0" y="1"/>
                    <a:pt x="0" y="1"/>
                    <a:pt x="0" y="1"/>
                  </a:cubicBezTo>
                  <a:cubicBezTo>
                    <a:pt x="0" y="2"/>
                    <a:pt x="1" y="4"/>
                    <a:pt x="2" y="6"/>
                  </a:cubicBezTo>
                  <a:cubicBezTo>
                    <a:pt x="3" y="8"/>
                    <a:pt x="4" y="10"/>
                    <a:pt x="6" y="11"/>
                  </a:cubicBezTo>
                  <a:cubicBezTo>
                    <a:pt x="5" y="12"/>
                    <a:pt x="5" y="13"/>
                    <a:pt x="4" y="14"/>
                  </a:cubicBezTo>
                  <a:cubicBezTo>
                    <a:pt x="3" y="18"/>
                    <a:pt x="5" y="23"/>
                    <a:pt x="8" y="27"/>
                  </a:cubicBezTo>
                  <a:cubicBezTo>
                    <a:pt x="11" y="31"/>
                    <a:pt x="15" y="33"/>
                    <a:pt x="19" y="3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2488"/>
            <p:cNvSpPr>
              <a:spLocks/>
            </p:cNvSpPr>
            <p:nvPr/>
          </p:nvSpPr>
          <p:spPr bwMode="auto">
            <a:xfrm>
              <a:off x="10945751" y="3154362"/>
              <a:ext cx="109538" cy="153988"/>
            </a:xfrm>
            <a:custGeom>
              <a:avLst/>
              <a:gdLst>
                <a:gd name="T0" fmla="*/ 3 w 29"/>
                <a:gd name="T1" fmla="*/ 23 h 41"/>
                <a:gd name="T2" fmla="*/ 12 w 29"/>
                <a:gd name="T3" fmla="*/ 32 h 41"/>
                <a:gd name="T4" fmla="*/ 22 w 29"/>
                <a:gd name="T5" fmla="*/ 38 h 41"/>
                <a:gd name="T6" fmla="*/ 25 w 29"/>
                <a:gd name="T7" fmla="*/ 41 h 41"/>
                <a:gd name="T8" fmla="*/ 25 w 29"/>
                <a:gd name="T9" fmla="*/ 34 h 41"/>
                <a:gd name="T10" fmla="*/ 27 w 29"/>
                <a:gd name="T11" fmla="*/ 28 h 41"/>
                <a:gd name="T12" fmla="*/ 25 w 29"/>
                <a:gd name="T13" fmla="*/ 10 h 41"/>
                <a:gd name="T14" fmla="*/ 17 w 29"/>
                <a:gd name="T15" fmla="*/ 5 h 41"/>
                <a:gd name="T16" fmla="*/ 8 w 29"/>
                <a:gd name="T17" fmla="*/ 6 h 41"/>
                <a:gd name="T18" fmla="*/ 7 w 29"/>
                <a:gd name="T19" fmla="*/ 0 h 41"/>
                <a:gd name="T20" fmla="*/ 6 w 29"/>
                <a:gd name="T21" fmla="*/ 0 h 41"/>
                <a:gd name="T22" fmla="*/ 8 w 29"/>
                <a:gd name="T23" fmla="*/ 6 h 41"/>
                <a:gd name="T24" fmla="*/ 6 w 29"/>
                <a:gd name="T25" fmla="*/ 8 h 41"/>
                <a:gd name="T26" fmla="*/ 3 w 29"/>
                <a:gd name="T2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1">
                  <a:moveTo>
                    <a:pt x="3" y="23"/>
                  </a:moveTo>
                  <a:cubicBezTo>
                    <a:pt x="5" y="27"/>
                    <a:pt x="8" y="29"/>
                    <a:pt x="12" y="32"/>
                  </a:cubicBezTo>
                  <a:cubicBezTo>
                    <a:pt x="15" y="33"/>
                    <a:pt x="20" y="35"/>
                    <a:pt x="22" y="38"/>
                  </a:cubicBezTo>
                  <a:cubicBezTo>
                    <a:pt x="23" y="39"/>
                    <a:pt x="24" y="40"/>
                    <a:pt x="25" y="41"/>
                  </a:cubicBezTo>
                  <a:cubicBezTo>
                    <a:pt x="24" y="39"/>
                    <a:pt x="25" y="37"/>
                    <a:pt x="25" y="34"/>
                  </a:cubicBezTo>
                  <a:cubicBezTo>
                    <a:pt x="26" y="32"/>
                    <a:pt x="27" y="29"/>
                    <a:pt x="27" y="28"/>
                  </a:cubicBezTo>
                  <a:cubicBezTo>
                    <a:pt x="29" y="21"/>
                    <a:pt x="29" y="14"/>
                    <a:pt x="25" y="10"/>
                  </a:cubicBezTo>
                  <a:cubicBezTo>
                    <a:pt x="23" y="7"/>
                    <a:pt x="20" y="5"/>
                    <a:pt x="17" y="5"/>
                  </a:cubicBezTo>
                  <a:cubicBezTo>
                    <a:pt x="14" y="4"/>
                    <a:pt x="11" y="5"/>
                    <a:pt x="8" y="6"/>
                  </a:cubicBezTo>
                  <a:cubicBezTo>
                    <a:pt x="8" y="4"/>
                    <a:pt x="7" y="2"/>
                    <a:pt x="7" y="0"/>
                  </a:cubicBezTo>
                  <a:cubicBezTo>
                    <a:pt x="6" y="0"/>
                    <a:pt x="6" y="0"/>
                    <a:pt x="6" y="0"/>
                  </a:cubicBezTo>
                  <a:cubicBezTo>
                    <a:pt x="6" y="1"/>
                    <a:pt x="7" y="4"/>
                    <a:pt x="8" y="6"/>
                  </a:cubicBezTo>
                  <a:cubicBezTo>
                    <a:pt x="7" y="7"/>
                    <a:pt x="7" y="7"/>
                    <a:pt x="6" y="8"/>
                  </a:cubicBezTo>
                  <a:cubicBezTo>
                    <a:pt x="1" y="11"/>
                    <a:pt x="0" y="18"/>
                    <a:pt x="3" y="23"/>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2489"/>
            <p:cNvSpPr>
              <a:spLocks/>
            </p:cNvSpPr>
            <p:nvPr/>
          </p:nvSpPr>
          <p:spPr bwMode="auto">
            <a:xfrm>
              <a:off x="11193401" y="2695575"/>
              <a:ext cx="93663" cy="120650"/>
            </a:xfrm>
            <a:custGeom>
              <a:avLst/>
              <a:gdLst>
                <a:gd name="T0" fmla="*/ 2 w 25"/>
                <a:gd name="T1" fmla="*/ 20 h 32"/>
                <a:gd name="T2" fmla="*/ 12 w 25"/>
                <a:gd name="T3" fmla="*/ 27 h 32"/>
                <a:gd name="T4" fmla="*/ 22 w 25"/>
                <a:gd name="T5" fmla="*/ 31 h 32"/>
                <a:gd name="T6" fmla="*/ 24 w 25"/>
                <a:gd name="T7" fmla="*/ 32 h 32"/>
                <a:gd name="T8" fmla="*/ 24 w 25"/>
                <a:gd name="T9" fmla="*/ 21 h 32"/>
                <a:gd name="T10" fmla="*/ 21 w 25"/>
                <a:gd name="T11" fmla="*/ 8 h 32"/>
                <a:gd name="T12" fmla="*/ 7 w 25"/>
                <a:gd name="T13" fmla="*/ 5 h 32"/>
                <a:gd name="T14" fmla="*/ 6 w 25"/>
                <a:gd name="T15" fmla="*/ 0 h 32"/>
                <a:gd name="T16" fmla="*/ 5 w 25"/>
                <a:gd name="T17" fmla="*/ 0 h 32"/>
                <a:gd name="T18" fmla="*/ 6 w 25"/>
                <a:gd name="T19" fmla="*/ 5 h 32"/>
                <a:gd name="T20" fmla="*/ 5 w 25"/>
                <a:gd name="T21" fmla="*/ 6 h 32"/>
                <a:gd name="T22" fmla="*/ 2 w 25"/>
                <a:gd name="T23"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32">
                  <a:moveTo>
                    <a:pt x="2" y="20"/>
                  </a:moveTo>
                  <a:cubicBezTo>
                    <a:pt x="5" y="24"/>
                    <a:pt x="8" y="26"/>
                    <a:pt x="12" y="27"/>
                  </a:cubicBezTo>
                  <a:cubicBezTo>
                    <a:pt x="15" y="28"/>
                    <a:pt x="19" y="29"/>
                    <a:pt x="22" y="31"/>
                  </a:cubicBezTo>
                  <a:cubicBezTo>
                    <a:pt x="24" y="32"/>
                    <a:pt x="24" y="32"/>
                    <a:pt x="24" y="32"/>
                  </a:cubicBezTo>
                  <a:cubicBezTo>
                    <a:pt x="23" y="30"/>
                    <a:pt x="24" y="24"/>
                    <a:pt x="24" y="21"/>
                  </a:cubicBezTo>
                  <a:cubicBezTo>
                    <a:pt x="25" y="16"/>
                    <a:pt x="25" y="11"/>
                    <a:pt x="21" y="8"/>
                  </a:cubicBezTo>
                  <a:cubicBezTo>
                    <a:pt x="17" y="3"/>
                    <a:pt x="12" y="3"/>
                    <a:pt x="7" y="5"/>
                  </a:cubicBezTo>
                  <a:cubicBezTo>
                    <a:pt x="6" y="3"/>
                    <a:pt x="6" y="2"/>
                    <a:pt x="6" y="0"/>
                  </a:cubicBezTo>
                  <a:cubicBezTo>
                    <a:pt x="5" y="0"/>
                    <a:pt x="5" y="0"/>
                    <a:pt x="5" y="0"/>
                  </a:cubicBezTo>
                  <a:cubicBezTo>
                    <a:pt x="5" y="1"/>
                    <a:pt x="5" y="3"/>
                    <a:pt x="6" y="5"/>
                  </a:cubicBezTo>
                  <a:cubicBezTo>
                    <a:pt x="6" y="6"/>
                    <a:pt x="5" y="6"/>
                    <a:pt x="5" y="6"/>
                  </a:cubicBezTo>
                  <a:cubicBezTo>
                    <a:pt x="1" y="9"/>
                    <a:pt x="0" y="16"/>
                    <a:pt x="2" y="2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2490"/>
            <p:cNvSpPr>
              <a:spLocks/>
            </p:cNvSpPr>
            <p:nvPr/>
          </p:nvSpPr>
          <p:spPr bwMode="auto">
            <a:xfrm>
              <a:off x="11341038" y="2744787"/>
              <a:ext cx="115888" cy="131763"/>
            </a:xfrm>
            <a:custGeom>
              <a:avLst/>
              <a:gdLst>
                <a:gd name="T0" fmla="*/ 3 w 31"/>
                <a:gd name="T1" fmla="*/ 24 h 35"/>
                <a:gd name="T2" fmla="*/ 16 w 31"/>
                <a:gd name="T3" fmla="*/ 33 h 35"/>
                <a:gd name="T4" fmla="*/ 28 w 31"/>
                <a:gd name="T5" fmla="*/ 34 h 35"/>
                <a:gd name="T6" fmla="*/ 31 w 31"/>
                <a:gd name="T7" fmla="*/ 35 h 35"/>
                <a:gd name="T8" fmla="*/ 29 w 31"/>
                <a:gd name="T9" fmla="*/ 30 h 35"/>
                <a:gd name="T10" fmla="*/ 29 w 31"/>
                <a:gd name="T11" fmla="*/ 24 h 35"/>
                <a:gd name="T12" fmla="*/ 26 w 31"/>
                <a:gd name="T13" fmla="*/ 9 h 35"/>
                <a:gd name="T14" fmla="*/ 8 w 31"/>
                <a:gd name="T15" fmla="*/ 6 h 35"/>
                <a:gd name="T16" fmla="*/ 7 w 31"/>
                <a:gd name="T17" fmla="*/ 0 h 35"/>
                <a:gd name="T18" fmla="*/ 6 w 31"/>
                <a:gd name="T19" fmla="*/ 0 h 35"/>
                <a:gd name="T20" fmla="*/ 8 w 31"/>
                <a:gd name="T21" fmla="*/ 6 h 35"/>
                <a:gd name="T22" fmla="*/ 6 w 31"/>
                <a:gd name="T23" fmla="*/ 8 h 35"/>
                <a:gd name="T24" fmla="*/ 3 w 31"/>
                <a:gd name="T25"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5">
                  <a:moveTo>
                    <a:pt x="3" y="24"/>
                  </a:moveTo>
                  <a:cubicBezTo>
                    <a:pt x="6" y="29"/>
                    <a:pt x="11" y="32"/>
                    <a:pt x="16" y="33"/>
                  </a:cubicBezTo>
                  <a:cubicBezTo>
                    <a:pt x="19" y="33"/>
                    <a:pt x="25" y="33"/>
                    <a:pt x="28" y="34"/>
                  </a:cubicBezTo>
                  <a:cubicBezTo>
                    <a:pt x="29" y="34"/>
                    <a:pt x="30" y="35"/>
                    <a:pt x="31" y="35"/>
                  </a:cubicBezTo>
                  <a:cubicBezTo>
                    <a:pt x="30" y="34"/>
                    <a:pt x="29" y="32"/>
                    <a:pt x="29" y="30"/>
                  </a:cubicBezTo>
                  <a:cubicBezTo>
                    <a:pt x="29" y="28"/>
                    <a:pt x="29" y="26"/>
                    <a:pt x="29" y="24"/>
                  </a:cubicBezTo>
                  <a:cubicBezTo>
                    <a:pt x="29" y="19"/>
                    <a:pt x="30" y="14"/>
                    <a:pt x="26" y="9"/>
                  </a:cubicBezTo>
                  <a:cubicBezTo>
                    <a:pt x="21" y="4"/>
                    <a:pt x="14" y="3"/>
                    <a:pt x="8" y="6"/>
                  </a:cubicBezTo>
                  <a:cubicBezTo>
                    <a:pt x="7" y="4"/>
                    <a:pt x="7" y="2"/>
                    <a:pt x="7" y="0"/>
                  </a:cubicBezTo>
                  <a:cubicBezTo>
                    <a:pt x="6" y="0"/>
                    <a:pt x="6" y="0"/>
                    <a:pt x="6" y="0"/>
                  </a:cubicBezTo>
                  <a:cubicBezTo>
                    <a:pt x="6" y="1"/>
                    <a:pt x="7" y="4"/>
                    <a:pt x="8" y="6"/>
                  </a:cubicBezTo>
                  <a:cubicBezTo>
                    <a:pt x="7" y="7"/>
                    <a:pt x="7" y="7"/>
                    <a:pt x="6" y="8"/>
                  </a:cubicBezTo>
                  <a:cubicBezTo>
                    <a:pt x="1" y="11"/>
                    <a:pt x="0" y="18"/>
                    <a:pt x="3" y="2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2491"/>
            <p:cNvSpPr>
              <a:spLocks/>
            </p:cNvSpPr>
            <p:nvPr/>
          </p:nvSpPr>
          <p:spPr bwMode="auto">
            <a:xfrm>
              <a:off x="11341038" y="2428875"/>
              <a:ext cx="352425" cy="285750"/>
            </a:xfrm>
            <a:custGeom>
              <a:avLst/>
              <a:gdLst>
                <a:gd name="T0" fmla="*/ 59 w 94"/>
                <a:gd name="T1" fmla="*/ 72 h 76"/>
                <a:gd name="T2" fmla="*/ 74 w 94"/>
                <a:gd name="T3" fmla="*/ 61 h 76"/>
                <a:gd name="T4" fmla="*/ 85 w 94"/>
                <a:gd name="T5" fmla="*/ 43 h 76"/>
                <a:gd name="T6" fmla="*/ 94 w 94"/>
                <a:gd name="T7" fmla="*/ 12 h 76"/>
                <a:gd name="T8" fmla="*/ 94 w 94"/>
                <a:gd name="T9" fmla="*/ 4 h 76"/>
                <a:gd name="T10" fmla="*/ 83 w 94"/>
                <a:gd name="T11" fmla="*/ 6 h 76"/>
                <a:gd name="T12" fmla="*/ 68 w 94"/>
                <a:gd name="T13" fmla="*/ 3 h 76"/>
                <a:gd name="T14" fmla="*/ 45 w 94"/>
                <a:gd name="T15" fmla="*/ 1 h 76"/>
                <a:gd name="T16" fmla="*/ 32 w 94"/>
                <a:gd name="T17" fmla="*/ 4 h 76"/>
                <a:gd name="T18" fmla="*/ 28 w 94"/>
                <a:gd name="T19" fmla="*/ 5 h 76"/>
                <a:gd name="T20" fmla="*/ 26 w 94"/>
                <a:gd name="T21" fmla="*/ 7 h 76"/>
                <a:gd name="T22" fmla="*/ 21 w 94"/>
                <a:gd name="T23" fmla="*/ 11 h 76"/>
                <a:gd name="T24" fmla="*/ 8 w 94"/>
                <a:gd name="T25" fmla="*/ 34 h 76"/>
                <a:gd name="T26" fmla="*/ 15 w 94"/>
                <a:gd name="T27" fmla="*/ 58 h 76"/>
                <a:gd name="T28" fmla="*/ 0 w 94"/>
                <a:gd name="T29" fmla="*/ 64 h 76"/>
                <a:gd name="T30" fmla="*/ 1 w 94"/>
                <a:gd name="T31" fmla="*/ 66 h 76"/>
                <a:gd name="T32" fmla="*/ 16 w 94"/>
                <a:gd name="T33" fmla="*/ 59 h 76"/>
                <a:gd name="T34" fmla="*/ 19 w 94"/>
                <a:gd name="T35" fmla="*/ 64 h 76"/>
                <a:gd name="T36" fmla="*/ 38 w 94"/>
                <a:gd name="T37" fmla="*/ 75 h 76"/>
                <a:gd name="T38" fmla="*/ 50 w 94"/>
                <a:gd name="T39" fmla="*/ 75 h 76"/>
                <a:gd name="T40" fmla="*/ 59 w 94"/>
                <a:gd name="T41"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76">
                  <a:moveTo>
                    <a:pt x="59" y="72"/>
                  </a:moveTo>
                  <a:cubicBezTo>
                    <a:pt x="64" y="70"/>
                    <a:pt x="70" y="66"/>
                    <a:pt x="74" y="61"/>
                  </a:cubicBezTo>
                  <a:cubicBezTo>
                    <a:pt x="79" y="56"/>
                    <a:pt x="82" y="50"/>
                    <a:pt x="85" y="43"/>
                  </a:cubicBezTo>
                  <a:cubicBezTo>
                    <a:pt x="88" y="34"/>
                    <a:pt x="90" y="20"/>
                    <a:pt x="94" y="12"/>
                  </a:cubicBezTo>
                  <a:cubicBezTo>
                    <a:pt x="94" y="9"/>
                    <a:pt x="94" y="6"/>
                    <a:pt x="94" y="4"/>
                  </a:cubicBezTo>
                  <a:cubicBezTo>
                    <a:pt x="93" y="6"/>
                    <a:pt x="89" y="7"/>
                    <a:pt x="83" y="6"/>
                  </a:cubicBezTo>
                  <a:cubicBezTo>
                    <a:pt x="78" y="6"/>
                    <a:pt x="72" y="4"/>
                    <a:pt x="68" y="3"/>
                  </a:cubicBezTo>
                  <a:cubicBezTo>
                    <a:pt x="61" y="1"/>
                    <a:pt x="53" y="0"/>
                    <a:pt x="45" y="1"/>
                  </a:cubicBezTo>
                  <a:cubicBezTo>
                    <a:pt x="41" y="1"/>
                    <a:pt x="36" y="2"/>
                    <a:pt x="32" y="4"/>
                  </a:cubicBezTo>
                  <a:cubicBezTo>
                    <a:pt x="31" y="4"/>
                    <a:pt x="29" y="5"/>
                    <a:pt x="28" y="5"/>
                  </a:cubicBezTo>
                  <a:cubicBezTo>
                    <a:pt x="28" y="6"/>
                    <a:pt x="27" y="6"/>
                    <a:pt x="26" y="7"/>
                  </a:cubicBezTo>
                  <a:cubicBezTo>
                    <a:pt x="24" y="8"/>
                    <a:pt x="23" y="9"/>
                    <a:pt x="21" y="11"/>
                  </a:cubicBezTo>
                  <a:cubicBezTo>
                    <a:pt x="14" y="17"/>
                    <a:pt x="9" y="26"/>
                    <a:pt x="8" y="34"/>
                  </a:cubicBezTo>
                  <a:cubicBezTo>
                    <a:pt x="7" y="42"/>
                    <a:pt x="10" y="50"/>
                    <a:pt x="15" y="58"/>
                  </a:cubicBezTo>
                  <a:cubicBezTo>
                    <a:pt x="10" y="61"/>
                    <a:pt x="5" y="63"/>
                    <a:pt x="0" y="64"/>
                  </a:cubicBezTo>
                  <a:cubicBezTo>
                    <a:pt x="1" y="66"/>
                    <a:pt x="1" y="66"/>
                    <a:pt x="1" y="66"/>
                  </a:cubicBezTo>
                  <a:cubicBezTo>
                    <a:pt x="4" y="66"/>
                    <a:pt x="10" y="63"/>
                    <a:pt x="16" y="59"/>
                  </a:cubicBezTo>
                  <a:cubicBezTo>
                    <a:pt x="17" y="61"/>
                    <a:pt x="18" y="62"/>
                    <a:pt x="19" y="64"/>
                  </a:cubicBezTo>
                  <a:cubicBezTo>
                    <a:pt x="24" y="70"/>
                    <a:pt x="31" y="74"/>
                    <a:pt x="38" y="75"/>
                  </a:cubicBezTo>
                  <a:cubicBezTo>
                    <a:pt x="42" y="76"/>
                    <a:pt x="46" y="76"/>
                    <a:pt x="50" y="75"/>
                  </a:cubicBezTo>
                  <a:cubicBezTo>
                    <a:pt x="53" y="75"/>
                    <a:pt x="56" y="74"/>
                    <a:pt x="59" y="7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2492"/>
            <p:cNvSpPr>
              <a:spLocks/>
            </p:cNvSpPr>
            <p:nvPr/>
          </p:nvSpPr>
          <p:spPr bwMode="auto">
            <a:xfrm>
              <a:off x="11536301" y="2678112"/>
              <a:ext cx="168275" cy="115888"/>
            </a:xfrm>
            <a:custGeom>
              <a:avLst/>
              <a:gdLst>
                <a:gd name="T0" fmla="*/ 21 w 45"/>
                <a:gd name="T1" fmla="*/ 30 h 31"/>
                <a:gd name="T2" fmla="*/ 33 w 45"/>
                <a:gd name="T3" fmla="*/ 22 h 31"/>
                <a:gd name="T4" fmla="*/ 42 w 45"/>
                <a:gd name="T5" fmla="*/ 13 h 31"/>
                <a:gd name="T6" fmla="*/ 45 w 45"/>
                <a:gd name="T7" fmla="*/ 11 h 31"/>
                <a:gd name="T8" fmla="*/ 33 w 45"/>
                <a:gd name="T9" fmla="*/ 6 h 31"/>
                <a:gd name="T10" fmla="*/ 14 w 45"/>
                <a:gd name="T11" fmla="*/ 3 h 31"/>
                <a:gd name="T12" fmla="*/ 7 w 45"/>
                <a:gd name="T13" fmla="*/ 20 h 31"/>
                <a:gd name="T14" fmla="*/ 0 w 45"/>
                <a:gd name="T15" fmla="*/ 20 h 31"/>
                <a:gd name="T16" fmla="*/ 0 w 45"/>
                <a:gd name="T17" fmla="*/ 21 h 31"/>
                <a:gd name="T18" fmla="*/ 7 w 45"/>
                <a:gd name="T19" fmla="*/ 20 h 31"/>
                <a:gd name="T20" fmla="*/ 8 w 45"/>
                <a:gd name="T21" fmla="*/ 23 h 31"/>
                <a:gd name="T22" fmla="*/ 21 w 45"/>
                <a:gd name="T2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31">
                  <a:moveTo>
                    <a:pt x="21" y="30"/>
                  </a:moveTo>
                  <a:cubicBezTo>
                    <a:pt x="26" y="29"/>
                    <a:pt x="30" y="26"/>
                    <a:pt x="33" y="22"/>
                  </a:cubicBezTo>
                  <a:cubicBezTo>
                    <a:pt x="36" y="20"/>
                    <a:pt x="39" y="15"/>
                    <a:pt x="42" y="13"/>
                  </a:cubicBezTo>
                  <a:cubicBezTo>
                    <a:pt x="45" y="11"/>
                    <a:pt x="45" y="11"/>
                    <a:pt x="45" y="11"/>
                  </a:cubicBezTo>
                  <a:cubicBezTo>
                    <a:pt x="42" y="12"/>
                    <a:pt x="36" y="7"/>
                    <a:pt x="33" y="6"/>
                  </a:cubicBezTo>
                  <a:cubicBezTo>
                    <a:pt x="27" y="2"/>
                    <a:pt x="21" y="0"/>
                    <a:pt x="14" y="3"/>
                  </a:cubicBezTo>
                  <a:cubicBezTo>
                    <a:pt x="7" y="6"/>
                    <a:pt x="5" y="13"/>
                    <a:pt x="7" y="20"/>
                  </a:cubicBezTo>
                  <a:cubicBezTo>
                    <a:pt x="5" y="20"/>
                    <a:pt x="3" y="20"/>
                    <a:pt x="0" y="20"/>
                  </a:cubicBezTo>
                  <a:cubicBezTo>
                    <a:pt x="0" y="21"/>
                    <a:pt x="0" y="21"/>
                    <a:pt x="0" y="21"/>
                  </a:cubicBezTo>
                  <a:cubicBezTo>
                    <a:pt x="2" y="21"/>
                    <a:pt x="4" y="21"/>
                    <a:pt x="7" y="20"/>
                  </a:cubicBezTo>
                  <a:cubicBezTo>
                    <a:pt x="7" y="21"/>
                    <a:pt x="7" y="22"/>
                    <a:pt x="8" y="23"/>
                  </a:cubicBezTo>
                  <a:cubicBezTo>
                    <a:pt x="10" y="28"/>
                    <a:pt x="16" y="31"/>
                    <a:pt x="21" y="3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2493"/>
            <p:cNvSpPr>
              <a:spLocks/>
            </p:cNvSpPr>
            <p:nvPr/>
          </p:nvSpPr>
          <p:spPr bwMode="auto">
            <a:xfrm>
              <a:off x="11622026" y="2797175"/>
              <a:ext cx="68263" cy="46038"/>
            </a:xfrm>
            <a:custGeom>
              <a:avLst/>
              <a:gdLst>
                <a:gd name="T0" fmla="*/ 6 w 18"/>
                <a:gd name="T1" fmla="*/ 11 h 12"/>
                <a:gd name="T2" fmla="*/ 12 w 18"/>
                <a:gd name="T3" fmla="*/ 11 h 12"/>
                <a:gd name="T4" fmla="*/ 17 w 18"/>
                <a:gd name="T5" fmla="*/ 10 h 12"/>
                <a:gd name="T6" fmla="*/ 18 w 18"/>
                <a:gd name="T7" fmla="*/ 10 h 12"/>
                <a:gd name="T8" fmla="*/ 16 w 18"/>
                <a:gd name="T9" fmla="*/ 8 h 12"/>
                <a:gd name="T10" fmla="*/ 15 w 18"/>
                <a:gd name="T11" fmla="*/ 5 h 12"/>
                <a:gd name="T12" fmla="*/ 8 w 18"/>
                <a:gd name="T13" fmla="*/ 0 h 12"/>
                <a:gd name="T14" fmla="*/ 5 w 18"/>
                <a:gd name="T15" fmla="*/ 1 h 12"/>
                <a:gd name="T16" fmla="*/ 2 w 18"/>
                <a:gd name="T17" fmla="*/ 4 h 12"/>
                <a:gd name="T18" fmla="*/ 0 w 18"/>
                <a:gd name="T19" fmla="*/ 3 h 12"/>
                <a:gd name="T20" fmla="*/ 0 w 18"/>
                <a:gd name="T21" fmla="*/ 3 h 12"/>
                <a:gd name="T22" fmla="*/ 2 w 18"/>
                <a:gd name="T23" fmla="*/ 5 h 12"/>
                <a:gd name="T24" fmla="*/ 2 w 18"/>
                <a:gd name="T25" fmla="*/ 6 h 12"/>
                <a:gd name="T26" fmla="*/ 6 w 18"/>
                <a:gd name="T2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2">
                  <a:moveTo>
                    <a:pt x="6" y="11"/>
                  </a:moveTo>
                  <a:cubicBezTo>
                    <a:pt x="8" y="12"/>
                    <a:pt x="10" y="11"/>
                    <a:pt x="12" y="11"/>
                  </a:cubicBezTo>
                  <a:cubicBezTo>
                    <a:pt x="13" y="10"/>
                    <a:pt x="15" y="9"/>
                    <a:pt x="17" y="10"/>
                  </a:cubicBezTo>
                  <a:cubicBezTo>
                    <a:pt x="17" y="10"/>
                    <a:pt x="18" y="10"/>
                    <a:pt x="18" y="10"/>
                  </a:cubicBezTo>
                  <a:cubicBezTo>
                    <a:pt x="17" y="10"/>
                    <a:pt x="17" y="9"/>
                    <a:pt x="16" y="8"/>
                  </a:cubicBezTo>
                  <a:cubicBezTo>
                    <a:pt x="16" y="7"/>
                    <a:pt x="15" y="5"/>
                    <a:pt x="15" y="5"/>
                  </a:cubicBezTo>
                  <a:cubicBezTo>
                    <a:pt x="13" y="2"/>
                    <a:pt x="11" y="0"/>
                    <a:pt x="8" y="0"/>
                  </a:cubicBezTo>
                  <a:cubicBezTo>
                    <a:pt x="7" y="0"/>
                    <a:pt x="6" y="1"/>
                    <a:pt x="5" y="1"/>
                  </a:cubicBezTo>
                  <a:cubicBezTo>
                    <a:pt x="4" y="2"/>
                    <a:pt x="3" y="3"/>
                    <a:pt x="2" y="4"/>
                  </a:cubicBezTo>
                  <a:cubicBezTo>
                    <a:pt x="1" y="4"/>
                    <a:pt x="1" y="3"/>
                    <a:pt x="0" y="3"/>
                  </a:cubicBezTo>
                  <a:cubicBezTo>
                    <a:pt x="0" y="3"/>
                    <a:pt x="0" y="3"/>
                    <a:pt x="0" y="3"/>
                  </a:cubicBezTo>
                  <a:cubicBezTo>
                    <a:pt x="0" y="3"/>
                    <a:pt x="1" y="4"/>
                    <a:pt x="2" y="5"/>
                  </a:cubicBezTo>
                  <a:cubicBezTo>
                    <a:pt x="2" y="5"/>
                    <a:pt x="2" y="5"/>
                    <a:pt x="2" y="6"/>
                  </a:cubicBezTo>
                  <a:cubicBezTo>
                    <a:pt x="2" y="8"/>
                    <a:pt x="4" y="11"/>
                    <a:pt x="6" y="1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2494"/>
            <p:cNvSpPr>
              <a:spLocks/>
            </p:cNvSpPr>
            <p:nvPr/>
          </p:nvSpPr>
          <p:spPr bwMode="auto">
            <a:xfrm>
              <a:off x="11591863" y="2906712"/>
              <a:ext cx="49213" cy="60325"/>
            </a:xfrm>
            <a:custGeom>
              <a:avLst/>
              <a:gdLst>
                <a:gd name="T0" fmla="*/ 1 w 13"/>
                <a:gd name="T1" fmla="*/ 10 h 16"/>
                <a:gd name="T2" fmla="*/ 6 w 13"/>
                <a:gd name="T3" fmla="*/ 14 h 16"/>
                <a:gd name="T4" fmla="*/ 10 w 13"/>
                <a:gd name="T5" fmla="*/ 16 h 16"/>
                <a:gd name="T6" fmla="*/ 12 w 13"/>
                <a:gd name="T7" fmla="*/ 16 h 16"/>
                <a:gd name="T8" fmla="*/ 12 w 13"/>
                <a:gd name="T9" fmla="*/ 12 h 16"/>
                <a:gd name="T10" fmla="*/ 11 w 13"/>
                <a:gd name="T11" fmla="*/ 6 h 16"/>
                <a:gd name="T12" fmla="*/ 4 w 13"/>
                <a:gd name="T13" fmla="*/ 3 h 16"/>
                <a:gd name="T14" fmla="*/ 5 w 13"/>
                <a:gd name="T15" fmla="*/ 0 h 16"/>
                <a:gd name="T16" fmla="*/ 4 w 13"/>
                <a:gd name="T17" fmla="*/ 0 h 16"/>
                <a:gd name="T18" fmla="*/ 4 w 13"/>
                <a:gd name="T19" fmla="*/ 3 h 16"/>
                <a:gd name="T20" fmla="*/ 3 w 13"/>
                <a:gd name="T21" fmla="*/ 3 h 16"/>
                <a:gd name="T22" fmla="*/ 1 w 13"/>
                <a:gd name="T2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6">
                  <a:moveTo>
                    <a:pt x="1" y="10"/>
                  </a:moveTo>
                  <a:cubicBezTo>
                    <a:pt x="2" y="12"/>
                    <a:pt x="4" y="14"/>
                    <a:pt x="6" y="14"/>
                  </a:cubicBezTo>
                  <a:cubicBezTo>
                    <a:pt x="7" y="15"/>
                    <a:pt x="9" y="15"/>
                    <a:pt x="10" y="16"/>
                  </a:cubicBezTo>
                  <a:cubicBezTo>
                    <a:pt x="12" y="16"/>
                    <a:pt x="12" y="16"/>
                    <a:pt x="12" y="16"/>
                  </a:cubicBezTo>
                  <a:cubicBezTo>
                    <a:pt x="11" y="16"/>
                    <a:pt x="11" y="13"/>
                    <a:pt x="12" y="12"/>
                  </a:cubicBezTo>
                  <a:cubicBezTo>
                    <a:pt x="12" y="10"/>
                    <a:pt x="13" y="7"/>
                    <a:pt x="11" y="6"/>
                  </a:cubicBezTo>
                  <a:cubicBezTo>
                    <a:pt x="10" y="3"/>
                    <a:pt x="7" y="2"/>
                    <a:pt x="4" y="3"/>
                  </a:cubicBezTo>
                  <a:cubicBezTo>
                    <a:pt x="4" y="2"/>
                    <a:pt x="4" y="1"/>
                    <a:pt x="5" y="0"/>
                  </a:cubicBezTo>
                  <a:cubicBezTo>
                    <a:pt x="4" y="0"/>
                    <a:pt x="4" y="0"/>
                    <a:pt x="4" y="0"/>
                  </a:cubicBezTo>
                  <a:cubicBezTo>
                    <a:pt x="4" y="1"/>
                    <a:pt x="4" y="2"/>
                    <a:pt x="4" y="3"/>
                  </a:cubicBezTo>
                  <a:cubicBezTo>
                    <a:pt x="4" y="3"/>
                    <a:pt x="4" y="3"/>
                    <a:pt x="3" y="3"/>
                  </a:cubicBezTo>
                  <a:cubicBezTo>
                    <a:pt x="1" y="4"/>
                    <a:pt x="0" y="8"/>
                    <a:pt x="1" y="1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2495"/>
            <p:cNvSpPr>
              <a:spLocks/>
            </p:cNvSpPr>
            <p:nvPr/>
          </p:nvSpPr>
          <p:spPr bwMode="auto">
            <a:xfrm>
              <a:off x="10867963" y="1854200"/>
              <a:ext cx="58738" cy="41275"/>
            </a:xfrm>
            <a:custGeom>
              <a:avLst/>
              <a:gdLst>
                <a:gd name="T0" fmla="*/ 10 w 16"/>
                <a:gd name="T1" fmla="*/ 11 h 11"/>
                <a:gd name="T2" fmla="*/ 14 w 16"/>
                <a:gd name="T3" fmla="*/ 6 h 11"/>
                <a:gd name="T4" fmla="*/ 15 w 16"/>
                <a:gd name="T5" fmla="*/ 1 h 11"/>
                <a:gd name="T6" fmla="*/ 16 w 16"/>
                <a:gd name="T7" fmla="*/ 0 h 11"/>
                <a:gd name="T8" fmla="*/ 11 w 16"/>
                <a:gd name="T9" fmla="*/ 0 h 11"/>
                <a:gd name="T10" fmla="*/ 5 w 16"/>
                <a:gd name="T11" fmla="*/ 1 h 11"/>
                <a:gd name="T12" fmla="*/ 3 w 16"/>
                <a:gd name="T13" fmla="*/ 4 h 11"/>
                <a:gd name="T14" fmla="*/ 2 w 16"/>
                <a:gd name="T15" fmla="*/ 7 h 11"/>
                <a:gd name="T16" fmla="*/ 0 w 16"/>
                <a:gd name="T17" fmla="*/ 5 h 11"/>
                <a:gd name="T18" fmla="*/ 0 w 16"/>
                <a:gd name="T19" fmla="*/ 5 h 11"/>
                <a:gd name="T20" fmla="*/ 2 w 16"/>
                <a:gd name="T21" fmla="*/ 7 h 11"/>
                <a:gd name="T22" fmla="*/ 2 w 16"/>
                <a:gd name="T23" fmla="*/ 8 h 11"/>
                <a:gd name="T24" fmla="*/ 6 w 16"/>
                <a:gd name="T25" fmla="*/ 11 h 11"/>
                <a:gd name="T26" fmla="*/ 10 w 16"/>
                <a:gd name="T2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1">
                  <a:moveTo>
                    <a:pt x="10" y="11"/>
                  </a:moveTo>
                  <a:cubicBezTo>
                    <a:pt x="12" y="10"/>
                    <a:pt x="14" y="8"/>
                    <a:pt x="14" y="6"/>
                  </a:cubicBezTo>
                  <a:cubicBezTo>
                    <a:pt x="15" y="5"/>
                    <a:pt x="15" y="2"/>
                    <a:pt x="15" y="1"/>
                  </a:cubicBezTo>
                  <a:cubicBezTo>
                    <a:pt x="16" y="0"/>
                    <a:pt x="16" y="0"/>
                    <a:pt x="16" y="0"/>
                  </a:cubicBezTo>
                  <a:cubicBezTo>
                    <a:pt x="15" y="1"/>
                    <a:pt x="12" y="0"/>
                    <a:pt x="11" y="0"/>
                  </a:cubicBezTo>
                  <a:cubicBezTo>
                    <a:pt x="9" y="0"/>
                    <a:pt x="7" y="0"/>
                    <a:pt x="5" y="1"/>
                  </a:cubicBezTo>
                  <a:cubicBezTo>
                    <a:pt x="4" y="2"/>
                    <a:pt x="4" y="2"/>
                    <a:pt x="3" y="4"/>
                  </a:cubicBezTo>
                  <a:cubicBezTo>
                    <a:pt x="3" y="5"/>
                    <a:pt x="2" y="6"/>
                    <a:pt x="2" y="7"/>
                  </a:cubicBezTo>
                  <a:cubicBezTo>
                    <a:pt x="1" y="7"/>
                    <a:pt x="0" y="6"/>
                    <a:pt x="0" y="5"/>
                  </a:cubicBezTo>
                  <a:cubicBezTo>
                    <a:pt x="0" y="5"/>
                    <a:pt x="0" y="5"/>
                    <a:pt x="0" y="5"/>
                  </a:cubicBezTo>
                  <a:cubicBezTo>
                    <a:pt x="0" y="6"/>
                    <a:pt x="1" y="7"/>
                    <a:pt x="2" y="7"/>
                  </a:cubicBezTo>
                  <a:cubicBezTo>
                    <a:pt x="2" y="8"/>
                    <a:pt x="2" y="8"/>
                    <a:pt x="2" y="8"/>
                  </a:cubicBezTo>
                  <a:cubicBezTo>
                    <a:pt x="3" y="10"/>
                    <a:pt x="4" y="11"/>
                    <a:pt x="6" y="11"/>
                  </a:cubicBezTo>
                  <a:cubicBezTo>
                    <a:pt x="7" y="11"/>
                    <a:pt x="9" y="11"/>
                    <a:pt x="10" y="1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2496"/>
            <p:cNvSpPr>
              <a:spLocks/>
            </p:cNvSpPr>
            <p:nvPr/>
          </p:nvSpPr>
          <p:spPr bwMode="auto">
            <a:xfrm>
              <a:off x="11063226" y="1697037"/>
              <a:ext cx="141288" cy="228600"/>
            </a:xfrm>
            <a:custGeom>
              <a:avLst/>
              <a:gdLst>
                <a:gd name="T0" fmla="*/ 37 w 38"/>
                <a:gd name="T1" fmla="*/ 40 h 61"/>
                <a:gd name="T2" fmla="*/ 33 w 38"/>
                <a:gd name="T3" fmla="*/ 20 h 61"/>
                <a:gd name="T4" fmla="*/ 26 w 38"/>
                <a:gd name="T5" fmla="*/ 5 h 61"/>
                <a:gd name="T6" fmla="*/ 24 w 38"/>
                <a:gd name="T7" fmla="*/ 0 h 61"/>
                <a:gd name="T8" fmla="*/ 12 w 38"/>
                <a:gd name="T9" fmla="*/ 13 h 61"/>
                <a:gd name="T10" fmla="*/ 4 w 38"/>
                <a:gd name="T11" fmla="*/ 22 h 61"/>
                <a:gd name="T12" fmla="*/ 0 w 38"/>
                <a:gd name="T13" fmla="*/ 33 h 61"/>
                <a:gd name="T14" fmla="*/ 4 w 38"/>
                <a:gd name="T15" fmla="*/ 45 h 61"/>
                <a:gd name="T16" fmla="*/ 14 w 38"/>
                <a:gd name="T17" fmla="*/ 53 h 61"/>
                <a:gd name="T18" fmla="*/ 7 w 38"/>
                <a:gd name="T19" fmla="*/ 60 h 61"/>
                <a:gd name="T20" fmla="*/ 8 w 38"/>
                <a:gd name="T21" fmla="*/ 61 h 61"/>
                <a:gd name="T22" fmla="*/ 14 w 38"/>
                <a:gd name="T23" fmla="*/ 53 h 61"/>
                <a:gd name="T24" fmla="*/ 17 w 38"/>
                <a:gd name="T25" fmla="*/ 54 h 61"/>
                <a:gd name="T26" fmla="*/ 29 w 38"/>
                <a:gd name="T27" fmla="*/ 51 h 61"/>
                <a:gd name="T28" fmla="*/ 37 w 38"/>
                <a:gd name="T29"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61">
                  <a:moveTo>
                    <a:pt x="37" y="40"/>
                  </a:moveTo>
                  <a:cubicBezTo>
                    <a:pt x="38" y="33"/>
                    <a:pt x="37" y="26"/>
                    <a:pt x="33" y="20"/>
                  </a:cubicBezTo>
                  <a:cubicBezTo>
                    <a:pt x="31" y="16"/>
                    <a:pt x="26" y="10"/>
                    <a:pt x="26" y="5"/>
                  </a:cubicBezTo>
                  <a:cubicBezTo>
                    <a:pt x="25" y="3"/>
                    <a:pt x="25" y="2"/>
                    <a:pt x="24" y="0"/>
                  </a:cubicBezTo>
                  <a:cubicBezTo>
                    <a:pt x="24" y="5"/>
                    <a:pt x="15" y="10"/>
                    <a:pt x="12" y="13"/>
                  </a:cubicBezTo>
                  <a:cubicBezTo>
                    <a:pt x="9" y="16"/>
                    <a:pt x="6" y="19"/>
                    <a:pt x="4" y="22"/>
                  </a:cubicBezTo>
                  <a:cubicBezTo>
                    <a:pt x="1" y="25"/>
                    <a:pt x="0" y="29"/>
                    <a:pt x="0" y="33"/>
                  </a:cubicBezTo>
                  <a:cubicBezTo>
                    <a:pt x="0" y="37"/>
                    <a:pt x="1" y="41"/>
                    <a:pt x="4" y="45"/>
                  </a:cubicBezTo>
                  <a:cubicBezTo>
                    <a:pt x="6" y="48"/>
                    <a:pt x="9" y="51"/>
                    <a:pt x="14" y="53"/>
                  </a:cubicBezTo>
                  <a:cubicBezTo>
                    <a:pt x="12" y="56"/>
                    <a:pt x="10" y="59"/>
                    <a:pt x="7" y="60"/>
                  </a:cubicBezTo>
                  <a:cubicBezTo>
                    <a:pt x="8" y="61"/>
                    <a:pt x="8" y="61"/>
                    <a:pt x="8" y="61"/>
                  </a:cubicBezTo>
                  <a:cubicBezTo>
                    <a:pt x="10" y="60"/>
                    <a:pt x="13" y="57"/>
                    <a:pt x="14" y="53"/>
                  </a:cubicBezTo>
                  <a:cubicBezTo>
                    <a:pt x="15" y="54"/>
                    <a:pt x="16" y="54"/>
                    <a:pt x="17" y="54"/>
                  </a:cubicBezTo>
                  <a:cubicBezTo>
                    <a:pt x="21" y="55"/>
                    <a:pt x="26" y="54"/>
                    <a:pt x="29" y="51"/>
                  </a:cubicBezTo>
                  <a:cubicBezTo>
                    <a:pt x="33" y="48"/>
                    <a:pt x="35" y="44"/>
                    <a:pt x="37" y="4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2497"/>
            <p:cNvSpPr>
              <a:spLocks/>
            </p:cNvSpPr>
            <p:nvPr/>
          </p:nvSpPr>
          <p:spPr bwMode="auto">
            <a:xfrm>
              <a:off x="11204513" y="1771650"/>
              <a:ext cx="166688" cy="136525"/>
            </a:xfrm>
            <a:custGeom>
              <a:avLst/>
              <a:gdLst>
                <a:gd name="T0" fmla="*/ 24 w 44"/>
                <a:gd name="T1" fmla="*/ 34 h 36"/>
                <a:gd name="T2" fmla="*/ 33 w 44"/>
                <a:gd name="T3" fmla="*/ 23 h 36"/>
                <a:gd name="T4" fmla="*/ 40 w 44"/>
                <a:gd name="T5" fmla="*/ 12 h 36"/>
                <a:gd name="T6" fmla="*/ 44 w 44"/>
                <a:gd name="T7" fmla="*/ 10 h 36"/>
                <a:gd name="T8" fmla="*/ 36 w 44"/>
                <a:gd name="T9" fmla="*/ 7 h 36"/>
                <a:gd name="T10" fmla="*/ 28 w 44"/>
                <a:gd name="T11" fmla="*/ 4 h 36"/>
                <a:gd name="T12" fmla="*/ 8 w 44"/>
                <a:gd name="T13" fmla="*/ 5 h 36"/>
                <a:gd name="T14" fmla="*/ 6 w 44"/>
                <a:gd name="T15" fmla="*/ 27 h 36"/>
                <a:gd name="T16" fmla="*/ 0 w 44"/>
                <a:gd name="T17" fmla="*/ 29 h 36"/>
                <a:gd name="T18" fmla="*/ 1 w 44"/>
                <a:gd name="T19" fmla="*/ 30 h 36"/>
                <a:gd name="T20" fmla="*/ 7 w 44"/>
                <a:gd name="T21" fmla="*/ 27 h 36"/>
                <a:gd name="T22" fmla="*/ 8 w 44"/>
                <a:gd name="T23" fmla="*/ 29 h 36"/>
                <a:gd name="T24" fmla="*/ 24 w 44"/>
                <a:gd name="T25"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6">
                  <a:moveTo>
                    <a:pt x="24" y="34"/>
                  </a:moveTo>
                  <a:cubicBezTo>
                    <a:pt x="28" y="32"/>
                    <a:pt x="30" y="28"/>
                    <a:pt x="33" y="23"/>
                  </a:cubicBezTo>
                  <a:cubicBezTo>
                    <a:pt x="34" y="19"/>
                    <a:pt x="36" y="13"/>
                    <a:pt x="40" y="12"/>
                  </a:cubicBezTo>
                  <a:cubicBezTo>
                    <a:pt x="42" y="11"/>
                    <a:pt x="43" y="11"/>
                    <a:pt x="44" y="10"/>
                  </a:cubicBezTo>
                  <a:cubicBezTo>
                    <a:pt x="42" y="10"/>
                    <a:pt x="39" y="8"/>
                    <a:pt x="36" y="7"/>
                  </a:cubicBezTo>
                  <a:cubicBezTo>
                    <a:pt x="33" y="6"/>
                    <a:pt x="30" y="4"/>
                    <a:pt x="28" y="4"/>
                  </a:cubicBezTo>
                  <a:cubicBezTo>
                    <a:pt x="21" y="1"/>
                    <a:pt x="13" y="0"/>
                    <a:pt x="8" y="5"/>
                  </a:cubicBezTo>
                  <a:cubicBezTo>
                    <a:pt x="1" y="11"/>
                    <a:pt x="2" y="20"/>
                    <a:pt x="6" y="27"/>
                  </a:cubicBezTo>
                  <a:cubicBezTo>
                    <a:pt x="5" y="28"/>
                    <a:pt x="2" y="28"/>
                    <a:pt x="0" y="29"/>
                  </a:cubicBezTo>
                  <a:cubicBezTo>
                    <a:pt x="1" y="30"/>
                    <a:pt x="1" y="30"/>
                    <a:pt x="1" y="30"/>
                  </a:cubicBezTo>
                  <a:cubicBezTo>
                    <a:pt x="2" y="30"/>
                    <a:pt x="4" y="29"/>
                    <a:pt x="7" y="27"/>
                  </a:cubicBezTo>
                  <a:cubicBezTo>
                    <a:pt x="7" y="28"/>
                    <a:pt x="8" y="29"/>
                    <a:pt x="8" y="29"/>
                  </a:cubicBezTo>
                  <a:cubicBezTo>
                    <a:pt x="13" y="35"/>
                    <a:pt x="19" y="36"/>
                    <a:pt x="24" y="3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2498"/>
            <p:cNvSpPr>
              <a:spLocks/>
            </p:cNvSpPr>
            <p:nvPr/>
          </p:nvSpPr>
          <p:spPr bwMode="auto">
            <a:xfrm>
              <a:off x="7840601" y="1997075"/>
              <a:ext cx="412750" cy="266700"/>
            </a:xfrm>
            <a:custGeom>
              <a:avLst/>
              <a:gdLst>
                <a:gd name="T0" fmla="*/ 61 w 110"/>
                <a:gd name="T1" fmla="*/ 1 h 71"/>
                <a:gd name="T2" fmla="*/ 34 w 110"/>
                <a:gd name="T3" fmla="*/ 17 h 71"/>
                <a:gd name="T4" fmla="*/ 23 w 110"/>
                <a:gd name="T5" fmla="*/ 27 h 71"/>
                <a:gd name="T6" fmla="*/ 10 w 110"/>
                <a:gd name="T7" fmla="*/ 34 h 71"/>
                <a:gd name="T8" fmla="*/ 0 w 110"/>
                <a:gd name="T9" fmla="*/ 36 h 71"/>
                <a:gd name="T10" fmla="*/ 15 w 110"/>
                <a:gd name="T11" fmla="*/ 45 h 71"/>
                <a:gd name="T12" fmla="*/ 30 w 110"/>
                <a:gd name="T13" fmla="*/ 56 h 71"/>
                <a:gd name="T14" fmla="*/ 77 w 110"/>
                <a:gd name="T15" fmla="*/ 65 h 71"/>
                <a:gd name="T16" fmla="*/ 94 w 110"/>
                <a:gd name="T17" fmla="*/ 48 h 71"/>
                <a:gd name="T18" fmla="*/ 95 w 110"/>
                <a:gd name="T19" fmla="*/ 26 h 71"/>
                <a:gd name="T20" fmla="*/ 110 w 110"/>
                <a:gd name="T21" fmla="*/ 25 h 71"/>
                <a:gd name="T22" fmla="*/ 110 w 110"/>
                <a:gd name="T23" fmla="*/ 23 h 71"/>
                <a:gd name="T24" fmla="*/ 94 w 110"/>
                <a:gd name="T25" fmla="*/ 25 h 71"/>
                <a:gd name="T26" fmla="*/ 92 w 110"/>
                <a:gd name="T27" fmla="*/ 19 h 71"/>
                <a:gd name="T28" fmla="*/ 79 w 110"/>
                <a:gd name="T29" fmla="*/ 5 h 71"/>
                <a:gd name="T30" fmla="*/ 61 w 110"/>
                <a:gd name="T31"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 h="71">
                  <a:moveTo>
                    <a:pt x="61" y="1"/>
                  </a:moveTo>
                  <a:cubicBezTo>
                    <a:pt x="51" y="3"/>
                    <a:pt x="42" y="9"/>
                    <a:pt x="34" y="17"/>
                  </a:cubicBezTo>
                  <a:cubicBezTo>
                    <a:pt x="31" y="20"/>
                    <a:pt x="27" y="24"/>
                    <a:pt x="23" y="27"/>
                  </a:cubicBezTo>
                  <a:cubicBezTo>
                    <a:pt x="19" y="31"/>
                    <a:pt x="14" y="33"/>
                    <a:pt x="10" y="34"/>
                  </a:cubicBezTo>
                  <a:cubicBezTo>
                    <a:pt x="7" y="34"/>
                    <a:pt x="4" y="35"/>
                    <a:pt x="0" y="36"/>
                  </a:cubicBezTo>
                  <a:cubicBezTo>
                    <a:pt x="5" y="37"/>
                    <a:pt x="10" y="41"/>
                    <a:pt x="15" y="45"/>
                  </a:cubicBezTo>
                  <a:cubicBezTo>
                    <a:pt x="21" y="49"/>
                    <a:pt x="26" y="54"/>
                    <a:pt x="30" y="56"/>
                  </a:cubicBezTo>
                  <a:cubicBezTo>
                    <a:pt x="45" y="65"/>
                    <a:pt x="61" y="71"/>
                    <a:pt x="77" y="65"/>
                  </a:cubicBezTo>
                  <a:cubicBezTo>
                    <a:pt x="86" y="61"/>
                    <a:pt x="91" y="55"/>
                    <a:pt x="94" y="48"/>
                  </a:cubicBezTo>
                  <a:cubicBezTo>
                    <a:pt x="97" y="41"/>
                    <a:pt x="97" y="33"/>
                    <a:pt x="95" y="26"/>
                  </a:cubicBezTo>
                  <a:cubicBezTo>
                    <a:pt x="100" y="24"/>
                    <a:pt x="105" y="24"/>
                    <a:pt x="110" y="25"/>
                  </a:cubicBezTo>
                  <a:cubicBezTo>
                    <a:pt x="110" y="23"/>
                    <a:pt x="110" y="23"/>
                    <a:pt x="110" y="23"/>
                  </a:cubicBezTo>
                  <a:cubicBezTo>
                    <a:pt x="107" y="22"/>
                    <a:pt x="100" y="23"/>
                    <a:pt x="94" y="25"/>
                  </a:cubicBezTo>
                  <a:cubicBezTo>
                    <a:pt x="94" y="23"/>
                    <a:pt x="93" y="21"/>
                    <a:pt x="92" y="19"/>
                  </a:cubicBezTo>
                  <a:cubicBezTo>
                    <a:pt x="90" y="13"/>
                    <a:pt x="85" y="8"/>
                    <a:pt x="79" y="5"/>
                  </a:cubicBezTo>
                  <a:cubicBezTo>
                    <a:pt x="73" y="2"/>
                    <a:pt x="67" y="0"/>
                    <a:pt x="61" y="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2499"/>
            <p:cNvSpPr>
              <a:spLocks/>
            </p:cNvSpPr>
            <p:nvPr/>
          </p:nvSpPr>
          <p:spPr bwMode="auto">
            <a:xfrm>
              <a:off x="7972363" y="2103437"/>
              <a:ext cx="277813" cy="261938"/>
            </a:xfrm>
            <a:custGeom>
              <a:avLst/>
              <a:gdLst>
                <a:gd name="T0" fmla="*/ 8 w 74"/>
                <a:gd name="T1" fmla="*/ 14 h 70"/>
                <a:gd name="T2" fmla="*/ 1 w 74"/>
                <a:gd name="T3" fmla="*/ 34 h 70"/>
                <a:gd name="T4" fmla="*/ 1 w 74"/>
                <a:gd name="T5" fmla="*/ 51 h 70"/>
                <a:gd name="T6" fmla="*/ 1 w 74"/>
                <a:gd name="T7" fmla="*/ 70 h 70"/>
                <a:gd name="T8" fmla="*/ 27 w 74"/>
                <a:gd name="T9" fmla="*/ 65 h 70"/>
                <a:gd name="T10" fmla="*/ 44 w 74"/>
                <a:gd name="T11" fmla="*/ 61 h 70"/>
                <a:gd name="T12" fmla="*/ 57 w 74"/>
                <a:gd name="T13" fmla="*/ 51 h 70"/>
                <a:gd name="T14" fmla="*/ 60 w 74"/>
                <a:gd name="T15" fmla="*/ 32 h 70"/>
                <a:gd name="T16" fmla="*/ 53 w 74"/>
                <a:gd name="T17" fmla="*/ 13 h 70"/>
                <a:gd name="T18" fmla="*/ 62 w 74"/>
                <a:gd name="T19" fmla="*/ 10 h 70"/>
                <a:gd name="T20" fmla="*/ 74 w 74"/>
                <a:gd name="T21" fmla="*/ 11 h 70"/>
                <a:gd name="T22" fmla="*/ 74 w 74"/>
                <a:gd name="T23" fmla="*/ 10 h 70"/>
                <a:gd name="T24" fmla="*/ 64 w 74"/>
                <a:gd name="T25" fmla="*/ 9 h 70"/>
                <a:gd name="T26" fmla="*/ 53 w 74"/>
                <a:gd name="T27" fmla="*/ 12 h 70"/>
                <a:gd name="T28" fmla="*/ 29 w 74"/>
                <a:gd name="T29" fmla="*/ 2 h 70"/>
                <a:gd name="T30" fmla="*/ 8 w 74"/>
                <a:gd name="T31" fmla="*/ 1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70">
                  <a:moveTo>
                    <a:pt x="8" y="14"/>
                  </a:moveTo>
                  <a:cubicBezTo>
                    <a:pt x="3" y="20"/>
                    <a:pt x="2" y="27"/>
                    <a:pt x="1" y="34"/>
                  </a:cubicBezTo>
                  <a:cubicBezTo>
                    <a:pt x="0" y="40"/>
                    <a:pt x="0" y="45"/>
                    <a:pt x="1" y="51"/>
                  </a:cubicBezTo>
                  <a:cubicBezTo>
                    <a:pt x="2" y="56"/>
                    <a:pt x="1" y="70"/>
                    <a:pt x="1" y="70"/>
                  </a:cubicBezTo>
                  <a:cubicBezTo>
                    <a:pt x="8" y="64"/>
                    <a:pt x="19" y="66"/>
                    <a:pt x="27" y="65"/>
                  </a:cubicBezTo>
                  <a:cubicBezTo>
                    <a:pt x="32" y="65"/>
                    <a:pt x="38" y="63"/>
                    <a:pt x="44" y="61"/>
                  </a:cubicBezTo>
                  <a:cubicBezTo>
                    <a:pt x="49" y="59"/>
                    <a:pt x="53" y="55"/>
                    <a:pt x="57" y="51"/>
                  </a:cubicBezTo>
                  <a:cubicBezTo>
                    <a:pt x="60" y="46"/>
                    <a:pt x="61" y="39"/>
                    <a:pt x="60" y="32"/>
                  </a:cubicBezTo>
                  <a:cubicBezTo>
                    <a:pt x="60" y="26"/>
                    <a:pt x="57" y="19"/>
                    <a:pt x="53" y="13"/>
                  </a:cubicBezTo>
                  <a:cubicBezTo>
                    <a:pt x="56" y="11"/>
                    <a:pt x="59" y="10"/>
                    <a:pt x="62" y="10"/>
                  </a:cubicBezTo>
                  <a:cubicBezTo>
                    <a:pt x="66" y="9"/>
                    <a:pt x="70" y="10"/>
                    <a:pt x="74" y="11"/>
                  </a:cubicBezTo>
                  <a:cubicBezTo>
                    <a:pt x="74" y="10"/>
                    <a:pt x="74" y="10"/>
                    <a:pt x="74" y="10"/>
                  </a:cubicBezTo>
                  <a:cubicBezTo>
                    <a:pt x="72" y="9"/>
                    <a:pt x="68" y="9"/>
                    <a:pt x="64" y="9"/>
                  </a:cubicBezTo>
                  <a:cubicBezTo>
                    <a:pt x="60" y="9"/>
                    <a:pt x="55" y="10"/>
                    <a:pt x="53" y="12"/>
                  </a:cubicBezTo>
                  <a:cubicBezTo>
                    <a:pt x="47" y="5"/>
                    <a:pt x="38" y="0"/>
                    <a:pt x="29" y="2"/>
                  </a:cubicBezTo>
                  <a:cubicBezTo>
                    <a:pt x="22" y="4"/>
                    <a:pt x="13" y="9"/>
                    <a:pt x="8" y="1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2500"/>
            <p:cNvSpPr>
              <a:spLocks/>
            </p:cNvSpPr>
            <p:nvPr/>
          </p:nvSpPr>
          <p:spPr bwMode="auto">
            <a:xfrm>
              <a:off x="8215251" y="2489200"/>
              <a:ext cx="252413" cy="360363"/>
            </a:xfrm>
            <a:custGeom>
              <a:avLst/>
              <a:gdLst>
                <a:gd name="T0" fmla="*/ 6 w 67"/>
                <a:gd name="T1" fmla="*/ 25 h 96"/>
                <a:gd name="T2" fmla="*/ 4 w 67"/>
                <a:gd name="T3" fmla="*/ 61 h 96"/>
                <a:gd name="T4" fmla="*/ 14 w 67"/>
                <a:gd name="T5" fmla="*/ 88 h 96"/>
                <a:gd name="T6" fmla="*/ 16 w 67"/>
                <a:gd name="T7" fmla="*/ 96 h 96"/>
                <a:gd name="T8" fmla="*/ 25 w 67"/>
                <a:gd name="T9" fmla="*/ 86 h 96"/>
                <a:gd name="T10" fmla="*/ 38 w 67"/>
                <a:gd name="T11" fmla="*/ 79 h 96"/>
                <a:gd name="T12" fmla="*/ 55 w 67"/>
                <a:gd name="T13" fmla="*/ 67 h 96"/>
                <a:gd name="T14" fmla="*/ 65 w 67"/>
                <a:gd name="T15" fmla="*/ 51 h 96"/>
                <a:gd name="T16" fmla="*/ 63 w 67"/>
                <a:gd name="T17" fmla="*/ 29 h 96"/>
                <a:gd name="T18" fmla="*/ 49 w 67"/>
                <a:gd name="T19" fmla="*/ 12 h 96"/>
                <a:gd name="T20" fmla="*/ 60 w 67"/>
                <a:gd name="T21" fmla="*/ 2 h 96"/>
                <a:gd name="T22" fmla="*/ 59 w 67"/>
                <a:gd name="T23" fmla="*/ 0 h 96"/>
                <a:gd name="T24" fmla="*/ 48 w 67"/>
                <a:gd name="T25" fmla="*/ 12 h 96"/>
                <a:gd name="T26" fmla="*/ 43 w 67"/>
                <a:gd name="T27" fmla="*/ 9 h 96"/>
                <a:gd name="T28" fmla="*/ 22 w 67"/>
                <a:gd name="T29" fmla="*/ 10 h 96"/>
                <a:gd name="T30" fmla="*/ 6 w 67"/>
                <a:gd name="T31" fmla="*/ 2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96">
                  <a:moveTo>
                    <a:pt x="6" y="25"/>
                  </a:moveTo>
                  <a:cubicBezTo>
                    <a:pt x="0" y="37"/>
                    <a:pt x="0" y="50"/>
                    <a:pt x="4" y="61"/>
                  </a:cubicBezTo>
                  <a:cubicBezTo>
                    <a:pt x="7" y="69"/>
                    <a:pt x="14" y="80"/>
                    <a:pt x="14" y="88"/>
                  </a:cubicBezTo>
                  <a:cubicBezTo>
                    <a:pt x="16" y="96"/>
                    <a:pt x="16" y="96"/>
                    <a:pt x="16" y="96"/>
                  </a:cubicBezTo>
                  <a:cubicBezTo>
                    <a:pt x="17" y="93"/>
                    <a:pt x="21" y="89"/>
                    <a:pt x="25" y="86"/>
                  </a:cubicBezTo>
                  <a:cubicBezTo>
                    <a:pt x="30" y="83"/>
                    <a:pt x="35" y="80"/>
                    <a:pt x="38" y="79"/>
                  </a:cubicBezTo>
                  <a:cubicBezTo>
                    <a:pt x="44" y="75"/>
                    <a:pt x="50" y="72"/>
                    <a:pt x="55" y="67"/>
                  </a:cubicBezTo>
                  <a:cubicBezTo>
                    <a:pt x="59" y="63"/>
                    <a:pt x="63" y="58"/>
                    <a:pt x="65" y="51"/>
                  </a:cubicBezTo>
                  <a:cubicBezTo>
                    <a:pt x="67" y="43"/>
                    <a:pt x="66" y="36"/>
                    <a:pt x="63" y="29"/>
                  </a:cubicBezTo>
                  <a:cubicBezTo>
                    <a:pt x="61" y="22"/>
                    <a:pt x="56" y="17"/>
                    <a:pt x="49" y="12"/>
                  </a:cubicBezTo>
                  <a:cubicBezTo>
                    <a:pt x="52" y="8"/>
                    <a:pt x="56" y="5"/>
                    <a:pt x="60" y="2"/>
                  </a:cubicBezTo>
                  <a:cubicBezTo>
                    <a:pt x="59" y="0"/>
                    <a:pt x="59" y="0"/>
                    <a:pt x="59" y="0"/>
                  </a:cubicBezTo>
                  <a:cubicBezTo>
                    <a:pt x="56" y="2"/>
                    <a:pt x="51" y="6"/>
                    <a:pt x="48" y="12"/>
                  </a:cubicBezTo>
                  <a:cubicBezTo>
                    <a:pt x="46" y="11"/>
                    <a:pt x="44" y="10"/>
                    <a:pt x="43" y="9"/>
                  </a:cubicBezTo>
                  <a:cubicBezTo>
                    <a:pt x="36" y="7"/>
                    <a:pt x="29" y="7"/>
                    <a:pt x="22" y="10"/>
                  </a:cubicBezTo>
                  <a:cubicBezTo>
                    <a:pt x="16" y="13"/>
                    <a:pt x="10" y="19"/>
                    <a:pt x="6" y="25"/>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2501"/>
            <p:cNvSpPr>
              <a:spLocks/>
            </p:cNvSpPr>
            <p:nvPr/>
          </p:nvSpPr>
          <p:spPr bwMode="auto">
            <a:xfrm>
              <a:off x="8558151" y="2601912"/>
              <a:ext cx="184150" cy="288925"/>
            </a:xfrm>
            <a:custGeom>
              <a:avLst/>
              <a:gdLst>
                <a:gd name="T0" fmla="*/ 1 w 49"/>
                <a:gd name="T1" fmla="*/ 29 h 77"/>
                <a:gd name="T2" fmla="*/ 9 w 49"/>
                <a:gd name="T3" fmla="*/ 55 h 77"/>
                <a:gd name="T4" fmla="*/ 23 w 49"/>
                <a:gd name="T5" fmla="*/ 72 h 77"/>
                <a:gd name="T6" fmla="*/ 26 w 49"/>
                <a:gd name="T7" fmla="*/ 77 h 77"/>
                <a:gd name="T8" fmla="*/ 37 w 49"/>
                <a:gd name="T9" fmla="*/ 59 h 77"/>
                <a:gd name="T10" fmla="*/ 46 w 49"/>
                <a:gd name="T11" fmla="*/ 47 h 77"/>
                <a:gd name="T12" fmla="*/ 48 w 49"/>
                <a:gd name="T13" fmla="*/ 35 h 77"/>
                <a:gd name="T14" fmla="*/ 43 w 49"/>
                <a:gd name="T15" fmla="*/ 21 h 77"/>
                <a:gd name="T16" fmla="*/ 31 w 49"/>
                <a:gd name="T17" fmla="*/ 10 h 77"/>
                <a:gd name="T18" fmla="*/ 35 w 49"/>
                <a:gd name="T19" fmla="*/ 5 h 77"/>
                <a:gd name="T20" fmla="*/ 42 w 49"/>
                <a:gd name="T21" fmla="*/ 1 h 77"/>
                <a:gd name="T22" fmla="*/ 41 w 49"/>
                <a:gd name="T23" fmla="*/ 0 h 77"/>
                <a:gd name="T24" fmla="*/ 35 w 49"/>
                <a:gd name="T25" fmla="*/ 3 h 77"/>
                <a:gd name="T26" fmla="*/ 30 w 49"/>
                <a:gd name="T27" fmla="*/ 9 h 77"/>
                <a:gd name="T28" fmla="*/ 26 w 49"/>
                <a:gd name="T29" fmla="*/ 8 h 77"/>
                <a:gd name="T30" fmla="*/ 10 w 49"/>
                <a:gd name="T31" fmla="*/ 14 h 77"/>
                <a:gd name="T32" fmla="*/ 1 w 49"/>
                <a:gd name="T33" fmla="*/ 2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77">
                  <a:moveTo>
                    <a:pt x="1" y="29"/>
                  </a:moveTo>
                  <a:cubicBezTo>
                    <a:pt x="0" y="40"/>
                    <a:pt x="4" y="49"/>
                    <a:pt x="9" y="55"/>
                  </a:cubicBezTo>
                  <a:cubicBezTo>
                    <a:pt x="13" y="60"/>
                    <a:pt x="21" y="66"/>
                    <a:pt x="23" y="72"/>
                  </a:cubicBezTo>
                  <a:cubicBezTo>
                    <a:pt x="26" y="77"/>
                    <a:pt x="26" y="77"/>
                    <a:pt x="26" y="77"/>
                  </a:cubicBezTo>
                  <a:cubicBezTo>
                    <a:pt x="25" y="72"/>
                    <a:pt x="34" y="63"/>
                    <a:pt x="37" y="59"/>
                  </a:cubicBezTo>
                  <a:cubicBezTo>
                    <a:pt x="41" y="55"/>
                    <a:pt x="44" y="51"/>
                    <a:pt x="46" y="47"/>
                  </a:cubicBezTo>
                  <a:cubicBezTo>
                    <a:pt x="48" y="43"/>
                    <a:pt x="49" y="39"/>
                    <a:pt x="48" y="35"/>
                  </a:cubicBezTo>
                  <a:cubicBezTo>
                    <a:pt x="48" y="30"/>
                    <a:pt x="46" y="25"/>
                    <a:pt x="43" y="21"/>
                  </a:cubicBezTo>
                  <a:cubicBezTo>
                    <a:pt x="40" y="17"/>
                    <a:pt x="36" y="12"/>
                    <a:pt x="31" y="10"/>
                  </a:cubicBezTo>
                  <a:cubicBezTo>
                    <a:pt x="32" y="8"/>
                    <a:pt x="34" y="6"/>
                    <a:pt x="35" y="5"/>
                  </a:cubicBezTo>
                  <a:cubicBezTo>
                    <a:pt x="37" y="3"/>
                    <a:pt x="39" y="2"/>
                    <a:pt x="42" y="1"/>
                  </a:cubicBezTo>
                  <a:cubicBezTo>
                    <a:pt x="41" y="1"/>
                    <a:pt x="41" y="0"/>
                    <a:pt x="41" y="0"/>
                  </a:cubicBezTo>
                  <a:cubicBezTo>
                    <a:pt x="40" y="0"/>
                    <a:pt x="37" y="1"/>
                    <a:pt x="35" y="3"/>
                  </a:cubicBezTo>
                  <a:cubicBezTo>
                    <a:pt x="33" y="5"/>
                    <a:pt x="32" y="7"/>
                    <a:pt x="30" y="9"/>
                  </a:cubicBezTo>
                  <a:cubicBezTo>
                    <a:pt x="29" y="9"/>
                    <a:pt x="28" y="8"/>
                    <a:pt x="26" y="8"/>
                  </a:cubicBezTo>
                  <a:cubicBezTo>
                    <a:pt x="21" y="7"/>
                    <a:pt x="15" y="9"/>
                    <a:pt x="10" y="14"/>
                  </a:cubicBezTo>
                  <a:cubicBezTo>
                    <a:pt x="6" y="18"/>
                    <a:pt x="2" y="24"/>
                    <a:pt x="1" y="2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2502"/>
            <p:cNvSpPr>
              <a:spLocks/>
            </p:cNvSpPr>
            <p:nvPr/>
          </p:nvSpPr>
          <p:spPr bwMode="auto">
            <a:xfrm>
              <a:off x="8651813" y="2692400"/>
              <a:ext cx="184150" cy="236538"/>
            </a:xfrm>
            <a:custGeom>
              <a:avLst/>
              <a:gdLst>
                <a:gd name="T0" fmla="*/ 4 w 49"/>
                <a:gd name="T1" fmla="*/ 45 h 63"/>
                <a:gd name="T2" fmla="*/ 17 w 49"/>
                <a:gd name="T3" fmla="*/ 55 h 63"/>
                <a:gd name="T4" fmla="*/ 31 w 49"/>
                <a:gd name="T5" fmla="*/ 59 h 63"/>
                <a:gd name="T6" fmla="*/ 39 w 49"/>
                <a:gd name="T7" fmla="*/ 61 h 63"/>
                <a:gd name="T8" fmla="*/ 45 w 49"/>
                <a:gd name="T9" fmla="*/ 63 h 63"/>
                <a:gd name="T10" fmla="*/ 45 w 49"/>
                <a:gd name="T11" fmla="*/ 53 h 63"/>
                <a:gd name="T12" fmla="*/ 47 w 49"/>
                <a:gd name="T13" fmla="*/ 43 h 63"/>
                <a:gd name="T14" fmla="*/ 42 w 49"/>
                <a:gd name="T15" fmla="*/ 15 h 63"/>
                <a:gd name="T16" fmla="*/ 28 w 49"/>
                <a:gd name="T17" fmla="*/ 8 h 63"/>
                <a:gd name="T18" fmla="*/ 12 w 49"/>
                <a:gd name="T19" fmla="*/ 11 h 63"/>
                <a:gd name="T20" fmla="*/ 11 w 49"/>
                <a:gd name="T21" fmla="*/ 5 h 63"/>
                <a:gd name="T22" fmla="*/ 11 w 49"/>
                <a:gd name="T23" fmla="*/ 3 h 63"/>
                <a:gd name="T24" fmla="*/ 11 w 49"/>
                <a:gd name="T25" fmla="*/ 3 h 63"/>
                <a:gd name="T26" fmla="*/ 11 w 49"/>
                <a:gd name="T27" fmla="*/ 3 h 63"/>
                <a:gd name="T28" fmla="*/ 11 w 49"/>
                <a:gd name="T29" fmla="*/ 3 h 63"/>
                <a:gd name="T30" fmla="*/ 11 w 49"/>
                <a:gd name="T31" fmla="*/ 3 h 63"/>
                <a:gd name="T32" fmla="*/ 11 w 49"/>
                <a:gd name="T33" fmla="*/ 2 h 63"/>
                <a:gd name="T34" fmla="*/ 13 w 49"/>
                <a:gd name="T35" fmla="*/ 2 h 63"/>
                <a:gd name="T36" fmla="*/ 14 w 49"/>
                <a:gd name="T37" fmla="*/ 1 h 63"/>
                <a:gd name="T38" fmla="*/ 15 w 49"/>
                <a:gd name="T39" fmla="*/ 1 h 63"/>
                <a:gd name="T40" fmla="*/ 15 w 49"/>
                <a:gd name="T41" fmla="*/ 0 h 63"/>
                <a:gd name="T42" fmla="*/ 15 w 49"/>
                <a:gd name="T43" fmla="*/ 0 h 63"/>
                <a:gd name="T44" fmla="*/ 17 w 49"/>
                <a:gd name="T45" fmla="*/ 0 h 63"/>
                <a:gd name="T46" fmla="*/ 19 w 49"/>
                <a:gd name="T47" fmla="*/ 1 h 63"/>
                <a:gd name="T48" fmla="*/ 20 w 49"/>
                <a:gd name="T49" fmla="*/ 1 h 63"/>
                <a:gd name="T50" fmla="*/ 20 w 49"/>
                <a:gd name="T51" fmla="*/ 1 h 63"/>
                <a:gd name="T52" fmla="*/ 20 w 49"/>
                <a:gd name="T53" fmla="*/ 1 h 63"/>
                <a:gd name="T54" fmla="*/ 19 w 49"/>
                <a:gd name="T55" fmla="*/ 2 h 63"/>
                <a:gd name="T56" fmla="*/ 17 w 49"/>
                <a:gd name="T57" fmla="*/ 4 h 63"/>
                <a:gd name="T58" fmla="*/ 19 w 49"/>
                <a:gd name="T59" fmla="*/ 5 h 63"/>
                <a:gd name="T60" fmla="*/ 20 w 49"/>
                <a:gd name="T61" fmla="*/ 2 h 63"/>
                <a:gd name="T62" fmla="*/ 20 w 49"/>
                <a:gd name="T63" fmla="*/ 1 h 63"/>
                <a:gd name="T64" fmla="*/ 21 w 49"/>
                <a:gd name="T65" fmla="*/ 1 h 63"/>
                <a:gd name="T66" fmla="*/ 21 w 49"/>
                <a:gd name="T67" fmla="*/ 1 h 63"/>
                <a:gd name="T68" fmla="*/ 21 w 49"/>
                <a:gd name="T69" fmla="*/ 1 h 63"/>
                <a:gd name="T70" fmla="*/ 20 w 49"/>
                <a:gd name="T71" fmla="*/ 1 h 63"/>
                <a:gd name="T72" fmla="*/ 19 w 49"/>
                <a:gd name="T73" fmla="*/ 1 h 63"/>
                <a:gd name="T74" fmla="*/ 16 w 49"/>
                <a:gd name="T75" fmla="*/ 0 h 63"/>
                <a:gd name="T76" fmla="*/ 15 w 49"/>
                <a:gd name="T77" fmla="*/ 0 h 63"/>
                <a:gd name="T78" fmla="*/ 12 w 49"/>
                <a:gd name="T79" fmla="*/ 2 h 63"/>
                <a:gd name="T80" fmla="*/ 11 w 49"/>
                <a:gd name="T81" fmla="*/ 3 h 63"/>
                <a:gd name="T82" fmla="*/ 10 w 49"/>
                <a:gd name="T83" fmla="*/ 3 h 63"/>
                <a:gd name="T84" fmla="*/ 10 w 49"/>
                <a:gd name="T85" fmla="*/ 3 h 63"/>
                <a:gd name="T86" fmla="*/ 10 w 49"/>
                <a:gd name="T87" fmla="*/ 3 h 63"/>
                <a:gd name="T88" fmla="*/ 10 w 49"/>
                <a:gd name="T89" fmla="*/ 4 h 63"/>
                <a:gd name="T90" fmla="*/ 11 w 49"/>
                <a:gd name="T91" fmla="*/ 12 h 63"/>
                <a:gd name="T92" fmla="*/ 0 w 49"/>
                <a:gd name="T93" fmla="*/ 28 h 63"/>
                <a:gd name="T94" fmla="*/ 4 w 49"/>
                <a:gd name="T95"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 h="63">
                  <a:moveTo>
                    <a:pt x="4" y="45"/>
                  </a:moveTo>
                  <a:cubicBezTo>
                    <a:pt x="7" y="50"/>
                    <a:pt x="12" y="53"/>
                    <a:pt x="17" y="55"/>
                  </a:cubicBezTo>
                  <a:cubicBezTo>
                    <a:pt x="22" y="57"/>
                    <a:pt x="26" y="58"/>
                    <a:pt x="31" y="59"/>
                  </a:cubicBezTo>
                  <a:cubicBezTo>
                    <a:pt x="32" y="59"/>
                    <a:pt x="36" y="60"/>
                    <a:pt x="39" y="61"/>
                  </a:cubicBezTo>
                  <a:cubicBezTo>
                    <a:pt x="42" y="62"/>
                    <a:pt x="45" y="63"/>
                    <a:pt x="45" y="63"/>
                  </a:cubicBezTo>
                  <a:cubicBezTo>
                    <a:pt x="43" y="60"/>
                    <a:pt x="44" y="56"/>
                    <a:pt x="45" y="53"/>
                  </a:cubicBezTo>
                  <a:cubicBezTo>
                    <a:pt x="45" y="49"/>
                    <a:pt x="47" y="46"/>
                    <a:pt x="47" y="43"/>
                  </a:cubicBezTo>
                  <a:cubicBezTo>
                    <a:pt x="49" y="34"/>
                    <a:pt x="48" y="22"/>
                    <a:pt x="42" y="15"/>
                  </a:cubicBezTo>
                  <a:cubicBezTo>
                    <a:pt x="38" y="11"/>
                    <a:pt x="33" y="9"/>
                    <a:pt x="28" y="8"/>
                  </a:cubicBezTo>
                  <a:cubicBezTo>
                    <a:pt x="23" y="8"/>
                    <a:pt x="17" y="9"/>
                    <a:pt x="12" y="11"/>
                  </a:cubicBezTo>
                  <a:cubicBezTo>
                    <a:pt x="11" y="9"/>
                    <a:pt x="11" y="7"/>
                    <a:pt x="11" y="5"/>
                  </a:cubicBezTo>
                  <a:cubicBezTo>
                    <a:pt x="11" y="4"/>
                    <a:pt x="11" y="4"/>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2" y="2"/>
                    <a:pt x="12" y="2"/>
                    <a:pt x="13" y="2"/>
                  </a:cubicBezTo>
                  <a:cubicBezTo>
                    <a:pt x="13" y="2"/>
                    <a:pt x="14" y="1"/>
                    <a:pt x="14" y="1"/>
                  </a:cubicBezTo>
                  <a:cubicBezTo>
                    <a:pt x="14" y="1"/>
                    <a:pt x="14" y="1"/>
                    <a:pt x="15" y="1"/>
                  </a:cubicBezTo>
                  <a:cubicBezTo>
                    <a:pt x="15" y="0"/>
                    <a:pt x="15" y="0"/>
                    <a:pt x="15" y="0"/>
                  </a:cubicBezTo>
                  <a:cubicBezTo>
                    <a:pt x="15" y="0"/>
                    <a:pt x="15" y="0"/>
                    <a:pt x="15" y="0"/>
                  </a:cubicBezTo>
                  <a:cubicBezTo>
                    <a:pt x="15" y="0"/>
                    <a:pt x="16" y="0"/>
                    <a:pt x="17" y="0"/>
                  </a:cubicBezTo>
                  <a:cubicBezTo>
                    <a:pt x="17" y="1"/>
                    <a:pt x="18" y="1"/>
                    <a:pt x="19" y="1"/>
                  </a:cubicBezTo>
                  <a:cubicBezTo>
                    <a:pt x="20" y="1"/>
                    <a:pt x="20" y="1"/>
                    <a:pt x="20" y="1"/>
                  </a:cubicBezTo>
                  <a:cubicBezTo>
                    <a:pt x="20" y="1"/>
                    <a:pt x="20" y="1"/>
                    <a:pt x="20" y="1"/>
                  </a:cubicBezTo>
                  <a:cubicBezTo>
                    <a:pt x="20" y="1"/>
                    <a:pt x="20" y="1"/>
                    <a:pt x="20" y="1"/>
                  </a:cubicBezTo>
                  <a:cubicBezTo>
                    <a:pt x="19" y="1"/>
                    <a:pt x="19" y="2"/>
                    <a:pt x="19" y="2"/>
                  </a:cubicBezTo>
                  <a:cubicBezTo>
                    <a:pt x="18" y="3"/>
                    <a:pt x="18" y="4"/>
                    <a:pt x="17" y="4"/>
                  </a:cubicBezTo>
                  <a:cubicBezTo>
                    <a:pt x="19" y="5"/>
                    <a:pt x="19" y="5"/>
                    <a:pt x="19" y="5"/>
                  </a:cubicBezTo>
                  <a:cubicBezTo>
                    <a:pt x="19" y="4"/>
                    <a:pt x="19" y="3"/>
                    <a:pt x="20" y="2"/>
                  </a:cubicBezTo>
                  <a:cubicBezTo>
                    <a:pt x="20" y="2"/>
                    <a:pt x="20" y="2"/>
                    <a:pt x="20" y="1"/>
                  </a:cubicBezTo>
                  <a:cubicBezTo>
                    <a:pt x="20" y="1"/>
                    <a:pt x="20" y="1"/>
                    <a:pt x="21" y="1"/>
                  </a:cubicBezTo>
                  <a:cubicBezTo>
                    <a:pt x="21" y="1"/>
                    <a:pt x="21" y="1"/>
                    <a:pt x="21" y="1"/>
                  </a:cubicBezTo>
                  <a:cubicBezTo>
                    <a:pt x="21" y="1"/>
                    <a:pt x="21" y="1"/>
                    <a:pt x="21" y="1"/>
                  </a:cubicBezTo>
                  <a:cubicBezTo>
                    <a:pt x="21" y="1"/>
                    <a:pt x="21" y="1"/>
                    <a:pt x="20" y="1"/>
                  </a:cubicBezTo>
                  <a:cubicBezTo>
                    <a:pt x="19" y="1"/>
                    <a:pt x="19" y="1"/>
                    <a:pt x="19" y="1"/>
                  </a:cubicBezTo>
                  <a:cubicBezTo>
                    <a:pt x="18" y="1"/>
                    <a:pt x="17" y="1"/>
                    <a:pt x="16" y="0"/>
                  </a:cubicBezTo>
                  <a:cubicBezTo>
                    <a:pt x="16" y="0"/>
                    <a:pt x="15" y="0"/>
                    <a:pt x="15" y="0"/>
                  </a:cubicBezTo>
                  <a:cubicBezTo>
                    <a:pt x="15" y="0"/>
                    <a:pt x="14" y="1"/>
                    <a:pt x="12" y="2"/>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4"/>
                  </a:cubicBezTo>
                  <a:cubicBezTo>
                    <a:pt x="10" y="6"/>
                    <a:pt x="10" y="10"/>
                    <a:pt x="11" y="12"/>
                  </a:cubicBezTo>
                  <a:cubicBezTo>
                    <a:pt x="5" y="15"/>
                    <a:pt x="0" y="21"/>
                    <a:pt x="0" y="28"/>
                  </a:cubicBezTo>
                  <a:cubicBezTo>
                    <a:pt x="0" y="33"/>
                    <a:pt x="2" y="40"/>
                    <a:pt x="4" y="4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2503"/>
            <p:cNvSpPr>
              <a:spLocks/>
            </p:cNvSpPr>
            <p:nvPr/>
          </p:nvSpPr>
          <p:spPr bwMode="auto">
            <a:xfrm>
              <a:off x="8801038" y="2511425"/>
              <a:ext cx="271463" cy="241300"/>
            </a:xfrm>
            <a:custGeom>
              <a:avLst/>
              <a:gdLst>
                <a:gd name="T0" fmla="*/ 8 w 72"/>
                <a:gd name="T1" fmla="*/ 56 h 64"/>
                <a:gd name="T2" fmla="*/ 26 w 72"/>
                <a:gd name="T3" fmla="*/ 62 h 64"/>
                <a:gd name="T4" fmla="*/ 46 w 72"/>
                <a:gd name="T5" fmla="*/ 63 h 64"/>
                <a:gd name="T6" fmla="*/ 65 w 72"/>
                <a:gd name="T7" fmla="*/ 64 h 64"/>
                <a:gd name="T8" fmla="*/ 70 w 72"/>
                <a:gd name="T9" fmla="*/ 40 h 64"/>
                <a:gd name="T10" fmla="*/ 61 w 72"/>
                <a:gd name="T11" fmla="*/ 12 h 64"/>
                <a:gd name="T12" fmla="*/ 18 w 72"/>
                <a:gd name="T13" fmla="*/ 18 h 64"/>
                <a:gd name="T14" fmla="*/ 16 w 72"/>
                <a:gd name="T15" fmla="*/ 11 h 64"/>
                <a:gd name="T16" fmla="*/ 18 w 72"/>
                <a:gd name="T17" fmla="*/ 0 h 64"/>
                <a:gd name="T18" fmla="*/ 17 w 72"/>
                <a:gd name="T19" fmla="*/ 0 h 64"/>
                <a:gd name="T20" fmla="*/ 17 w 72"/>
                <a:gd name="T21" fmla="*/ 18 h 64"/>
                <a:gd name="T22" fmla="*/ 1 w 72"/>
                <a:gd name="T23" fmla="*/ 39 h 64"/>
                <a:gd name="T24" fmla="*/ 8 w 72"/>
                <a:gd name="T25"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4">
                  <a:moveTo>
                    <a:pt x="8" y="56"/>
                  </a:moveTo>
                  <a:cubicBezTo>
                    <a:pt x="12" y="60"/>
                    <a:pt x="19" y="61"/>
                    <a:pt x="26" y="62"/>
                  </a:cubicBezTo>
                  <a:cubicBezTo>
                    <a:pt x="32" y="63"/>
                    <a:pt x="39" y="63"/>
                    <a:pt x="46" y="63"/>
                  </a:cubicBezTo>
                  <a:cubicBezTo>
                    <a:pt x="51" y="62"/>
                    <a:pt x="65" y="64"/>
                    <a:pt x="65" y="64"/>
                  </a:cubicBezTo>
                  <a:cubicBezTo>
                    <a:pt x="62" y="57"/>
                    <a:pt x="68" y="48"/>
                    <a:pt x="70" y="40"/>
                  </a:cubicBezTo>
                  <a:cubicBezTo>
                    <a:pt x="72" y="30"/>
                    <a:pt x="70" y="18"/>
                    <a:pt x="61" y="12"/>
                  </a:cubicBezTo>
                  <a:cubicBezTo>
                    <a:pt x="51" y="6"/>
                    <a:pt x="32" y="9"/>
                    <a:pt x="18" y="18"/>
                  </a:cubicBezTo>
                  <a:cubicBezTo>
                    <a:pt x="17" y="16"/>
                    <a:pt x="16" y="13"/>
                    <a:pt x="16" y="11"/>
                  </a:cubicBezTo>
                  <a:cubicBezTo>
                    <a:pt x="16" y="7"/>
                    <a:pt x="17" y="4"/>
                    <a:pt x="18" y="0"/>
                  </a:cubicBezTo>
                  <a:cubicBezTo>
                    <a:pt x="17" y="0"/>
                    <a:pt x="17" y="0"/>
                    <a:pt x="17" y="0"/>
                  </a:cubicBezTo>
                  <a:cubicBezTo>
                    <a:pt x="15" y="4"/>
                    <a:pt x="14" y="14"/>
                    <a:pt x="17" y="18"/>
                  </a:cubicBezTo>
                  <a:cubicBezTo>
                    <a:pt x="7" y="24"/>
                    <a:pt x="1" y="31"/>
                    <a:pt x="1" y="39"/>
                  </a:cubicBezTo>
                  <a:cubicBezTo>
                    <a:pt x="0" y="45"/>
                    <a:pt x="4" y="52"/>
                    <a:pt x="8" y="5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2504"/>
            <p:cNvSpPr>
              <a:spLocks/>
            </p:cNvSpPr>
            <p:nvPr/>
          </p:nvSpPr>
          <p:spPr bwMode="auto">
            <a:xfrm>
              <a:off x="11187051" y="1831975"/>
              <a:ext cx="434975" cy="293688"/>
            </a:xfrm>
            <a:custGeom>
              <a:avLst/>
              <a:gdLst>
                <a:gd name="T0" fmla="*/ 39 w 116"/>
                <a:gd name="T1" fmla="*/ 76 h 78"/>
                <a:gd name="T2" fmla="*/ 73 w 116"/>
                <a:gd name="T3" fmla="*/ 70 h 78"/>
                <a:gd name="T4" fmla="*/ 89 w 116"/>
                <a:gd name="T5" fmla="*/ 63 h 78"/>
                <a:gd name="T6" fmla="*/ 106 w 116"/>
                <a:gd name="T7" fmla="*/ 62 h 78"/>
                <a:gd name="T8" fmla="*/ 116 w 116"/>
                <a:gd name="T9" fmla="*/ 63 h 78"/>
                <a:gd name="T10" fmla="*/ 105 w 116"/>
                <a:gd name="T11" fmla="*/ 47 h 78"/>
                <a:gd name="T12" fmla="*/ 95 w 116"/>
                <a:gd name="T13" fmla="*/ 29 h 78"/>
                <a:gd name="T14" fmla="*/ 51 w 116"/>
                <a:gd name="T15" fmla="*/ 1 h 78"/>
                <a:gd name="T16" fmla="*/ 26 w 116"/>
                <a:gd name="T17" fmla="*/ 11 h 78"/>
                <a:gd name="T18" fmla="*/ 16 w 116"/>
                <a:gd name="T19" fmla="*/ 36 h 78"/>
                <a:gd name="T20" fmla="*/ 1 w 116"/>
                <a:gd name="T21" fmla="*/ 30 h 78"/>
                <a:gd name="T22" fmla="*/ 0 w 116"/>
                <a:gd name="T23" fmla="*/ 32 h 78"/>
                <a:gd name="T24" fmla="*/ 16 w 116"/>
                <a:gd name="T25" fmla="*/ 37 h 78"/>
                <a:gd name="T26" fmla="*/ 15 w 116"/>
                <a:gd name="T27" fmla="*/ 44 h 78"/>
                <a:gd name="T28" fmla="*/ 22 w 116"/>
                <a:gd name="T29" fmla="*/ 65 h 78"/>
                <a:gd name="T30" fmla="*/ 39 w 116"/>
                <a:gd name="T31" fmla="*/ 7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6" h="78">
                  <a:moveTo>
                    <a:pt x="39" y="76"/>
                  </a:moveTo>
                  <a:cubicBezTo>
                    <a:pt x="50" y="78"/>
                    <a:pt x="61" y="75"/>
                    <a:pt x="73" y="70"/>
                  </a:cubicBezTo>
                  <a:cubicBezTo>
                    <a:pt x="78" y="68"/>
                    <a:pt x="83" y="65"/>
                    <a:pt x="89" y="63"/>
                  </a:cubicBezTo>
                  <a:cubicBezTo>
                    <a:pt x="94" y="61"/>
                    <a:pt x="100" y="60"/>
                    <a:pt x="106" y="62"/>
                  </a:cubicBezTo>
                  <a:cubicBezTo>
                    <a:pt x="109" y="62"/>
                    <a:pt x="113" y="62"/>
                    <a:pt x="116" y="63"/>
                  </a:cubicBezTo>
                  <a:cubicBezTo>
                    <a:pt x="112" y="60"/>
                    <a:pt x="109" y="54"/>
                    <a:pt x="105" y="47"/>
                  </a:cubicBezTo>
                  <a:cubicBezTo>
                    <a:pt x="101" y="40"/>
                    <a:pt x="97" y="33"/>
                    <a:pt x="95" y="29"/>
                  </a:cubicBezTo>
                  <a:cubicBezTo>
                    <a:pt x="84" y="13"/>
                    <a:pt x="70" y="0"/>
                    <a:pt x="51" y="1"/>
                  </a:cubicBezTo>
                  <a:cubicBezTo>
                    <a:pt x="41" y="1"/>
                    <a:pt x="32" y="5"/>
                    <a:pt x="26" y="11"/>
                  </a:cubicBezTo>
                  <a:cubicBezTo>
                    <a:pt x="21" y="18"/>
                    <a:pt x="17" y="26"/>
                    <a:pt x="16" y="36"/>
                  </a:cubicBezTo>
                  <a:cubicBezTo>
                    <a:pt x="10" y="35"/>
                    <a:pt x="5" y="33"/>
                    <a:pt x="1" y="30"/>
                  </a:cubicBezTo>
                  <a:cubicBezTo>
                    <a:pt x="0" y="32"/>
                    <a:pt x="0" y="32"/>
                    <a:pt x="0" y="32"/>
                  </a:cubicBezTo>
                  <a:cubicBezTo>
                    <a:pt x="3" y="34"/>
                    <a:pt x="9" y="36"/>
                    <a:pt x="16" y="37"/>
                  </a:cubicBezTo>
                  <a:cubicBezTo>
                    <a:pt x="16" y="39"/>
                    <a:pt x="15" y="41"/>
                    <a:pt x="15" y="44"/>
                  </a:cubicBezTo>
                  <a:cubicBezTo>
                    <a:pt x="15" y="52"/>
                    <a:pt x="18" y="59"/>
                    <a:pt x="22" y="65"/>
                  </a:cubicBezTo>
                  <a:cubicBezTo>
                    <a:pt x="27" y="70"/>
                    <a:pt x="32" y="74"/>
                    <a:pt x="39" y="7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2505"/>
            <p:cNvSpPr>
              <a:spLocks/>
            </p:cNvSpPr>
            <p:nvPr/>
          </p:nvSpPr>
          <p:spPr bwMode="auto">
            <a:xfrm>
              <a:off x="11198163" y="1738312"/>
              <a:ext cx="363538" cy="269875"/>
            </a:xfrm>
            <a:custGeom>
              <a:avLst/>
              <a:gdLst>
                <a:gd name="T0" fmla="*/ 68 w 97"/>
                <a:gd name="T1" fmla="*/ 67 h 72"/>
                <a:gd name="T2" fmla="*/ 84 w 97"/>
                <a:gd name="T3" fmla="*/ 49 h 72"/>
                <a:gd name="T4" fmla="*/ 90 w 97"/>
                <a:gd name="T5" fmla="*/ 30 h 72"/>
                <a:gd name="T6" fmla="*/ 97 w 97"/>
                <a:gd name="T7" fmla="*/ 10 h 72"/>
                <a:gd name="T8" fmla="*/ 70 w 97"/>
                <a:gd name="T9" fmla="*/ 3 h 72"/>
                <a:gd name="T10" fmla="*/ 51 w 97"/>
                <a:gd name="T11" fmla="*/ 0 h 72"/>
                <a:gd name="T12" fmla="*/ 34 w 97"/>
                <a:gd name="T13" fmla="*/ 5 h 72"/>
                <a:gd name="T14" fmla="*/ 23 w 97"/>
                <a:gd name="T15" fmla="*/ 23 h 72"/>
                <a:gd name="T16" fmla="*/ 22 w 97"/>
                <a:gd name="T17" fmla="*/ 47 h 72"/>
                <a:gd name="T18" fmla="*/ 12 w 97"/>
                <a:gd name="T19" fmla="*/ 47 h 72"/>
                <a:gd name="T20" fmla="*/ 1 w 97"/>
                <a:gd name="T21" fmla="*/ 40 h 72"/>
                <a:gd name="T22" fmla="*/ 0 w 97"/>
                <a:gd name="T23" fmla="*/ 42 h 72"/>
                <a:gd name="T24" fmla="*/ 10 w 97"/>
                <a:gd name="T25" fmla="*/ 47 h 72"/>
                <a:gd name="T26" fmla="*/ 22 w 97"/>
                <a:gd name="T27" fmla="*/ 49 h 72"/>
                <a:gd name="T28" fmla="*/ 43 w 97"/>
                <a:gd name="T29" fmla="*/ 70 h 72"/>
                <a:gd name="T30" fmla="*/ 68 w 97"/>
                <a:gd name="T31" fmla="*/ 6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72">
                  <a:moveTo>
                    <a:pt x="68" y="67"/>
                  </a:moveTo>
                  <a:cubicBezTo>
                    <a:pt x="76" y="63"/>
                    <a:pt x="80" y="56"/>
                    <a:pt x="84" y="49"/>
                  </a:cubicBezTo>
                  <a:cubicBezTo>
                    <a:pt x="87" y="43"/>
                    <a:pt x="89" y="37"/>
                    <a:pt x="90" y="30"/>
                  </a:cubicBezTo>
                  <a:cubicBezTo>
                    <a:pt x="91" y="25"/>
                    <a:pt x="97" y="10"/>
                    <a:pt x="97" y="10"/>
                  </a:cubicBezTo>
                  <a:cubicBezTo>
                    <a:pt x="88" y="13"/>
                    <a:pt x="78" y="6"/>
                    <a:pt x="70" y="3"/>
                  </a:cubicBezTo>
                  <a:cubicBezTo>
                    <a:pt x="64" y="1"/>
                    <a:pt x="57" y="0"/>
                    <a:pt x="51" y="0"/>
                  </a:cubicBezTo>
                  <a:cubicBezTo>
                    <a:pt x="45" y="0"/>
                    <a:pt x="39" y="2"/>
                    <a:pt x="34" y="5"/>
                  </a:cubicBezTo>
                  <a:cubicBezTo>
                    <a:pt x="29" y="9"/>
                    <a:pt x="25" y="16"/>
                    <a:pt x="23" y="23"/>
                  </a:cubicBezTo>
                  <a:cubicBezTo>
                    <a:pt x="21" y="31"/>
                    <a:pt x="20" y="40"/>
                    <a:pt x="22" y="47"/>
                  </a:cubicBezTo>
                  <a:cubicBezTo>
                    <a:pt x="19" y="48"/>
                    <a:pt x="15" y="48"/>
                    <a:pt x="12" y="47"/>
                  </a:cubicBezTo>
                  <a:cubicBezTo>
                    <a:pt x="8" y="46"/>
                    <a:pt x="4" y="43"/>
                    <a:pt x="1" y="40"/>
                  </a:cubicBezTo>
                  <a:cubicBezTo>
                    <a:pt x="0" y="42"/>
                    <a:pt x="0" y="42"/>
                    <a:pt x="0" y="42"/>
                  </a:cubicBezTo>
                  <a:cubicBezTo>
                    <a:pt x="2" y="43"/>
                    <a:pt x="5" y="45"/>
                    <a:pt x="10" y="47"/>
                  </a:cubicBezTo>
                  <a:cubicBezTo>
                    <a:pt x="14" y="48"/>
                    <a:pt x="19" y="49"/>
                    <a:pt x="22" y="49"/>
                  </a:cubicBezTo>
                  <a:cubicBezTo>
                    <a:pt x="25" y="59"/>
                    <a:pt x="32" y="68"/>
                    <a:pt x="43" y="70"/>
                  </a:cubicBezTo>
                  <a:cubicBezTo>
                    <a:pt x="50" y="72"/>
                    <a:pt x="61" y="70"/>
                    <a:pt x="68" y="6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2506"/>
            <p:cNvSpPr>
              <a:spLocks/>
            </p:cNvSpPr>
            <p:nvPr/>
          </p:nvSpPr>
          <p:spPr bwMode="auto">
            <a:xfrm>
              <a:off x="11250551" y="1193800"/>
              <a:ext cx="307975" cy="327025"/>
            </a:xfrm>
            <a:custGeom>
              <a:avLst/>
              <a:gdLst>
                <a:gd name="T0" fmla="*/ 65 w 82"/>
                <a:gd name="T1" fmla="*/ 78 h 87"/>
                <a:gd name="T2" fmla="*/ 81 w 82"/>
                <a:gd name="T3" fmla="*/ 42 h 87"/>
                <a:gd name="T4" fmla="*/ 81 w 82"/>
                <a:gd name="T5" fmla="*/ 9 h 87"/>
                <a:gd name="T6" fmla="*/ 82 w 82"/>
                <a:gd name="T7" fmla="*/ 0 h 87"/>
                <a:gd name="T8" fmla="*/ 69 w 82"/>
                <a:gd name="T9" fmla="*/ 6 h 87"/>
                <a:gd name="T10" fmla="*/ 53 w 82"/>
                <a:gd name="T11" fmla="*/ 7 h 87"/>
                <a:gd name="T12" fmla="*/ 31 w 82"/>
                <a:gd name="T13" fmla="*/ 11 h 87"/>
                <a:gd name="T14" fmla="*/ 15 w 82"/>
                <a:gd name="T15" fmla="*/ 23 h 87"/>
                <a:gd name="T16" fmla="*/ 8 w 82"/>
                <a:gd name="T17" fmla="*/ 47 h 87"/>
                <a:gd name="T18" fmla="*/ 16 w 82"/>
                <a:gd name="T19" fmla="*/ 72 h 87"/>
                <a:gd name="T20" fmla="*/ 0 w 82"/>
                <a:gd name="T21" fmla="*/ 77 h 87"/>
                <a:gd name="T22" fmla="*/ 1 w 82"/>
                <a:gd name="T23" fmla="*/ 80 h 87"/>
                <a:gd name="T24" fmla="*/ 17 w 82"/>
                <a:gd name="T25" fmla="*/ 73 h 87"/>
                <a:gd name="T26" fmla="*/ 21 w 82"/>
                <a:gd name="T27" fmla="*/ 78 h 87"/>
                <a:gd name="T28" fmla="*/ 43 w 82"/>
                <a:gd name="T29" fmla="*/ 87 h 87"/>
                <a:gd name="T30" fmla="*/ 65 w 82"/>
                <a:gd name="T31" fmla="*/ 7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87">
                  <a:moveTo>
                    <a:pt x="65" y="78"/>
                  </a:moveTo>
                  <a:cubicBezTo>
                    <a:pt x="76" y="69"/>
                    <a:pt x="81" y="56"/>
                    <a:pt x="81" y="42"/>
                  </a:cubicBezTo>
                  <a:cubicBezTo>
                    <a:pt x="81" y="32"/>
                    <a:pt x="78" y="18"/>
                    <a:pt x="81" y="9"/>
                  </a:cubicBezTo>
                  <a:cubicBezTo>
                    <a:pt x="82" y="0"/>
                    <a:pt x="82" y="0"/>
                    <a:pt x="82" y="0"/>
                  </a:cubicBezTo>
                  <a:cubicBezTo>
                    <a:pt x="80" y="3"/>
                    <a:pt x="75" y="5"/>
                    <a:pt x="69" y="6"/>
                  </a:cubicBezTo>
                  <a:cubicBezTo>
                    <a:pt x="63" y="7"/>
                    <a:pt x="57" y="7"/>
                    <a:pt x="53" y="7"/>
                  </a:cubicBezTo>
                  <a:cubicBezTo>
                    <a:pt x="45" y="8"/>
                    <a:pt x="38" y="9"/>
                    <a:pt x="31" y="11"/>
                  </a:cubicBezTo>
                  <a:cubicBezTo>
                    <a:pt x="25" y="13"/>
                    <a:pt x="19" y="17"/>
                    <a:pt x="15" y="23"/>
                  </a:cubicBezTo>
                  <a:cubicBezTo>
                    <a:pt x="10" y="31"/>
                    <a:pt x="8" y="39"/>
                    <a:pt x="8" y="47"/>
                  </a:cubicBezTo>
                  <a:cubicBezTo>
                    <a:pt x="8" y="55"/>
                    <a:pt x="11" y="64"/>
                    <a:pt x="16" y="72"/>
                  </a:cubicBezTo>
                  <a:cubicBezTo>
                    <a:pt x="11" y="75"/>
                    <a:pt x="6" y="77"/>
                    <a:pt x="0" y="77"/>
                  </a:cubicBezTo>
                  <a:cubicBezTo>
                    <a:pt x="1" y="80"/>
                    <a:pt x="1" y="80"/>
                    <a:pt x="1" y="80"/>
                  </a:cubicBezTo>
                  <a:cubicBezTo>
                    <a:pt x="5" y="80"/>
                    <a:pt x="11" y="77"/>
                    <a:pt x="17" y="73"/>
                  </a:cubicBezTo>
                  <a:cubicBezTo>
                    <a:pt x="18" y="74"/>
                    <a:pt x="20" y="76"/>
                    <a:pt x="21" y="78"/>
                  </a:cubicBezTo>
                  <a:cubicBezTo>
                    <a:pt x="27" y="84"/>
                    <a:pt x="35" y="87"/>
                    <a:pt x="43" y="87"/>
                  </a:cubicBezTo>
                  <a:cubicBezTo>
                    <a:pt x="51" y="87"/>
                    <a:pt x="59" y="84"/>
                    <a:pt x="65" y="7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2507"/>
            <p:cNvSpPr>
              <a:spLocks/>
            </p:cNvSpPr>
            <p:nvPr/>
          </p:nvSpPr>
          <p:spPr bwMode="auto">
            <a:xfrm>
              <a:off x="10987026" y="1284287"/>
              <a:ext cx="169863" cy="214313"/>
            </a:xfrm>
            <a:custGeom>
              <a:avLst/>
              <a:gdLst>
                <a:gd name="T0" fmla="*/ 41 w 45"/>
                <a:gd name="T1" fmla="*/ 46 h 57"/>
                <a:gd name="T2" fmla="*/ 42 w 45"/>
                <a:gd name="T3" fmla="*/ 23 h 57"/>
                <a:gd name="T4" fmla="*/ 36 w 45"/>
                <a:gd name="T5" fmla="*/ 5 h 57"/>
                <a:gd name="T6" fmla="*/ 35 w 45"/>
                <a:gd name="T7" fmla="*/ 0 h 57"/>
                <a:gd name="T8" fmla="*/ 20 w 45"/>
                <a:gd name="T9" fmla="*/ 10 h 57"/>
                <a:gd name="T10" fmla="*/ 10 w 45"/>
                <a:gd name="T11" fmla="*/ 16 h 57"/>
                <a:gd name="T12" fmla="*/ 4 w 45"/>
                <a:gd name="T13" fmla="*/ 25 h 57"/>
                <a:gd name="T14" fmla="*/ 5 w 45"/>
                <a:gd name="T15" fmla="*/ 38 h 57"/>
                <a:gd name="T16" fmla="*/ 11 w 45"/>
                <a:gd name="T17" fmla="*/ 51 h 57"/>
                <a:gd name="T18" fmla="*/ 0 w 45"/>
                <a:gd name="T19" fmla="*/ 54 h 57"/>
                <a:gd name="T20" fmla="*/ 0 w 45"/>
                <a:gd name="T21" fmla="*/ 56 h 57"/>
                <a:gd name="T22" fmla="*/ 5 w 45"/>
                <a:gd name="T23" fmla="*/ 55 h 57"/>
                <a:gd name="T24" fmla="*/ 11 w 45"/>
                <a:gd name="T25" fmla="*/ 52 h 57"/>
                <a:gd name="T26" fmla="*/ 14 w 45"/>
                <a:gd name="T27" fmla="*/ 54 h 57"/>
                <a:gd name="T28" fmla="*/ 29 w 45"/>
                <a:gd name="T29" fmla="*/ 56 h 57"/>
                <a:gd name="T30" fmla="*/ 41 w 45"/>
                <a:gd name="T31"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7">
                  <a:moveTo>
                    <a:pt x="41" y="46"/>
                  </a:moveTo>
                  <a:cubicBezTo>
                    <a:pt x="45" y="38"/>
                    <a:pt x="45" y="30"/>
                    <a:pt x="42" y="23"/>
                  </a:cubicBezTo>
                  <a:cubicBezTo>
                    <a:pt x="41" y="18"/>
                    <a:pt x="36" y="11"/>
                    <a:pt x="36" y="5"/>
                  </a:cubicBezTo>
                  <a:cubicBezTo>
                    <a:pt x="35" y="0"/>
                    <a:pt x="35" y="0"/>
                    <a:pt x="35" y="0"/>
                  </a:cubicBezTo>
                  <a:cubicBezTo>
                    <a:pt x="34" y="4"/>
                    <a:pt x="24" y="8"/>
                    <a:pt x="20" y="10"/>
                  </a:cubicBezTo>
                  <a:cubicBezTo>
                    <a:pt x="16" y="12"/>
                    <a:pt x="13" y="14"/>
                    <a:pt x="10" y="16"/>
                  </a:cubicBezTo>
                  <a:cubicBezTo>
                    <a:pt x="7" y="18"/>
                    <a:pt x="5" y="21"/>
                    <a:pt x="4" y="25"/>
                  </a:cubicBezTo>
                  <a:cubicBezTo>
                    <a:pt x="3" y="29"/>
                    <a:pt x="4" y="33"/>
                    <a:pt x="5" y="38"/>
                  </a:cubicBezTo>
                  <a:cubicBezTo>
                    <a:pt x="6" y="42"/>
                    <a:pt x="7" y="47"/>
                    <a:pt x="11" y="51"/>
                  </a:cubicBezTo>
                  <a:cubicBezTo>
                    <a:pt x="8" y="54"/>
                    <a:pt x="4" y="55"/>
                    <a:pt x="0" y="54"/>
                  </a:cubicBezTo>
                  <a:cubicBezTo>
                    <a:pt x="0" y="55"/>
                    <a:pt x="0" y="55"/>
                    <a:pt x="0" y="56"/>
                  </a:cubicBezTo>
                  <a:cubicBezTo>
                    <a:pt x="1" y="56"/>
                    <a:pt x="3" y="56"/>
                    <a:pt x="5" y="55"/>
                  </a:cubicBezTo>
                  <a:cubicBezTo>
                    <a:pt x="7" y="54"/>
                    <a:pt x="9" y="53"/>
                    <a:pt x="11" y="52"/>
                  </a:cubicBezTo>
                  <a:cubicBezTo>
                    <a:pt x="12" y="53"/>
                    <a:pt x="13" y="53"/>
                    <a:pt x="14" y="54"/>
                  </a:cubicBezTo>
                  <a:cubicBezTo>
                    <a:pt x="18" y="57"/>
                    <a:pt x="24" y="57"/>
                    <a:pt x="29" y="56"/>
                  </a:cubicBezTo>
                  <a:cubicBezTo>
                    <a:pt x="34" y="54"/>
                    <a:pt x="38" y="50"/>
                    <a:pt x="41" y="46"/>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2508"/>
            <p:cNvSpPr>
              <a:spLocks/>
            </p:cNvSpPr>
            <p:nvPr/>
          </p:nvSpPr>
          <p:spPr bwMode="auto">
            <a:xfrm>
              <a:off x="10783826" y="1358900"/>
              <a:ext cx="192088" cy="280988"/>
            </a:xfrm>
            <a:custGeom>
              <a:avLst/>
              <a:gdLst>
                <a:gd name="T0" fmla="*/ 50 w 51"/>
                <a:gd name="T1" fmla="*/ 31 h 75"/>
                <a:gd name="T2" fmla="*/ 41 w 51"/>
                <a:gd name="T3" fmla="*/ 17 h 75"/>
                <a:gd name="T4" fmla="*/ 29 w 51"/>
                <a:gd name="T5" fmla="*/ 9 h 75"/>
                <a:gd name="T6" fmla="*/ 16 w 51"/>
                <a:gd name="T7" fmla="*/ 0 h 75"/>
                <a:gd name="T8" fmla="*/ 6 w 51"/>
                <a:gd name="T9" fmla="*/ 18 h 75"/>
                <a:gd name="T10" fmla="*/ 1 w 51"/>
                <a:gd name="T11" fmla="*/ 31 h 75"/>
                <a:gd name="T12" fmla="*/ 0 w 51"/>
                <a:gd name="T13" fmla="*/ 37 h 75"/>
                <a:gd name="T14" fmla="*/ 0 w 51"/>
                <a:gd name="T15" fmla="*/ 39 h 75"/>
                <a:gd name="T16" fmla="*/ 0 w 51"/>
                <a:gd name="T17" fmla="*/ 39 h 75"/>
                <a:gd name="T18" fmla="*/ 0 w 51"/>
                <a:gd name="T19" fmla="*/ 40 h 75"/>
                <a:gd name="T20" fmla="*/ 0 w 51"/>
                <a:gd name="T21" fmla="*/ 41 h 75"/>
                <a:gd name="T22" fmla="*/ 1 w 51"/>
                <a:gd name="T23" fmla="*/ 45 h 75"/>
                <a:gd name="T24" fmla="*/ 12 w 51"/>
                <a:gd name="T25" fmla="*/ 56 h 75"/>
                <a:gd name="T26" fmla="*/ 29 w 51"/>
                <a:gd name="T27" fmla="*/ 60 h 75"/>
                <a:gd name="T28" fmla="*/ 27 w 51"/>
                <a:gd name="T29" fmla="*/ 67 h 75"/>
                <a:gd name="T30" fmla="*/ 20 w 51"/>
                <a:gd name="T31" fmla="*/ 74 h 75"/>
                <a:gd name="T32" fmla="*/ 20 w 51"/>
                <a:gd name="T33" fmla="*/ 75 h 75"/>
                <a:gd name="T34" fmla="*/ 23 w 51"/>
                <a:gd name="T35" fmla="*/ 73 h 75"/>
                <a:gd name="T36" fmla="*/ 27 w 51"/>
                <a:gd name="T37" fmla="*/ 69 h 75"/>
                <a:gd name="T38" fmla="*/ 30 w 51"/>
                <a:gd name="T39" fmla="*/ 60 h 75"/>
                <a:gd name="T40" fmla="*/ 41 w 51"/>
                <a:gd name="T41" fmla="*/ 57 h 75"/>
                <a:gd name="T42" fmla="*/ 48 w 51"/>
                <a:gd name="T43" fmla="*/ 49 h 75"/>
                <a:gd name="T44" fmla="*/ 49 w 51"/>
                <a:gd name="T45" fmla="*/ 48 h 75"/>
                <a:gd name="T46" fmla="*/ 49 w 51"/>
                <a:gd name="T47" fmla="*/ 48 h 75"/>
                <a:gd name="T48" fmla="*/ 49 w 51"/>
                <a:gd name="T49" fmla="*/ 48 h 75"/>
                <a:gd name="T50" fmla="*/ 49 w 51"/>
                <a:gd name="T51" fmla="*/ 47 h 75"/>
                <a:gd name="T52" fmla="*/ 49 w 51"/>
                <a:gd name="T53" fmla="*/ 46 h 75"/>
                <a:gd name="T54" fmla="*/ 50 w 51"/>
                <a:gd name="T55" fmla="*/ 41 h 75"/>
                <a:gd name="T56" fmla="*/ 50 w 51"/>
                <a:gd name="T57" fmla="*/ 3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75">
                  <a:moveTo>
                    <a:pt x="50" y="31"/>
                  </a:moveTo>
                  <a:cubicBezTo>
                    <a:pt x="49" y="25"/>
                    <a:pt x="45" y="21"/>
                    <a:pt x="41" y="17"/>
                  </a:cubicBezTo>
                  <a:cubicBezTo>
                    <a:pt x="37" y="14"/>
                    <a:pt x="33" y="11"/>
                    <a:pt x="29" y="9"/>
                  </a:cubicBezTo>
                  <a:cubicBezTo>
                    <a:pt x="25" y="7"/>
                    <a:pt x="16" y="0"/>
                    <a:pt x="16" y="0"/>
                  </a:cubicBezTo>
                  <a:cubicBezTo>
                    <a:pt x="17" y="7"/>
                    <a:pt x="10" y="13"/>
                    <a:pt x="6" y="18"/>
                  </a:cubicBezTo>
                  <a:cubicBezTo>
                    <a:pt x="4" y="22"/>
                    <a:pt x="2" y="26"/>
                    <a:pt x="1" y="31"/>
                  </a:cubicBezTo>
                  <a:cubicBezTo>
                    <a:pt x="0" y="33"/>
                    <a:pt x="0" y="35"/>
                    <a:pt x="0" y="37"/>
                  </a:cubicBezTo>
                  <a:cubicBezTo>
                    <a:pt x="0" y="38"/>
                    <a:pt x="0" y="38"/>
                    <a:pt x="0" y="39"/>
                  </a:cubicBezTo>
                  <a:cubicBezTo>
                    <a:pt x="0" y="39"/>
                    <a:pt x="0" y="39"/>
                    <a:pt x="0" y="39"/>
                  </a:cubicBezTo>
                  <a:cubicBezTo>
                    <a:pt x="0" y="39"/>
                    <a:pt x="0" y="39"/>
                    <a:pt x="0" y="40"/>
                  </a:cubicBezTo>
                  <a:cubicBezTo>
                    <a:pt x="0" y="40"/>
                    <a:pt x="0" y="40"/>
                    <a:pt x="0" y="41"/>
                  </a:cubicBezTo>
                  <a:cubicBezTo>
                    <a:pt x="0" y="42"/>
                    <a:pt x="1" y="43"/>
                    <a:pt x="1" y="45"/>
                  </a:cubicBezTo>
                  <a:cubicBezTo>
                    <a:pt x="3" y="50"/>
                    <a:pt x="7" y="53"/>
                    <a:pt x="12" y="56"/>
                  </a:cubicBezTo>
                  <a:cubicBezTo>
                    <a:pt x="17" y="58"/>
                    <a:pt x="23" y="60"/>
                    <a:pt x="29" y="60"/>
                  </a:cubicBezTo>
                  <a:cubicBezTo>
                    <a:pt x="29" y="62"/>
                    <a:pt x="28" y="65"/>
                    <a:pt x="27" y="67"/>
                  </a:cubicBezTo>
                  <a:cubicBezTo>
                    <a:pt x="25" y="70"/>
                    <a:pt x="23" y="73"/>
                    <a:pt x="20" y="74"/>
                  </a:cubicBezTo>
                  <a:cubicBezTo>
                    <a:pt x="20" y="74"/>
                    <a:pt x="20" y="75"/>
                    <a:pt x="20" y="75"/>
                  </a:cubicBezTo>
                  <a:cubicBezTo>
                    <a:pt x="21" y="75"/>
                    <a:pt x="22" y="74"/>
                    <a:pt x="23" y="73"/>
                  </a:cubicBezTo>
                  <a:cubicBezTo>
                    <a:pt x="25" y="72"/>
                    <a:pt x="26" y="70"/>
                    <a:pt x="27" y="69"/>
                  </a:cubicBezTo>
                  <a:cubicBezTo>
                    <a:pt x="29" y="66"/>
                    <a:pt x="30" y="62"/>
                    <a:pt x="30" y="60"/>
                  </a:cubicBezTo>
                  <a:cubicBezTo>
                    <a:pt x="34" y="60"/>
                    <a:pt x="38" y="59"/>
                    <a:pt x="41" y="57"/>
                  </a:cubicBezTo>
                  <a:cubicBezTo>
                    <a:pt x="44" y="55"/>
                    <a:pt x="47" y="52"/>
                    <a:pt x="48" y="49"/>
                  </a:cubicBezTo>
                  <a:cubicBezTo>
                    <a:pt x="48" y="49"/>
                    <a:pt x="49" y="49"/>
                    <a:pt x="49" y="48"/>
                  </a:cubicBezTo>
                  <a:cubicBezTo>
                    <a:pt x="49" y="48"/>
                    <a:pt x="49" y="48"/>
                    <a:pt x="49" y="48"/>
                  </a:cubicBezTo>
                  <a:cubicBezTo>
                    <a:pt x="49" y="48"/>
                    <a:pt x="49" y="48"/>
                    <a:pt x="49" y="48"/>
                  </a:cubicBezTo>
                  <a:cubicBezTo>
                    <a:pt x="49" y="47"/>
                    <a:pt x="49" y="47"/>
                    <a:pt x="49" y="47"/>
                  </a:cubicBezTo>
                  <a:cubicBezTo>
                    <a:pt x="49" y="46"/>
                    <a:pt x="49" y="46"/>
                    <a:pt x="49" y="46"/>
                  </a:cubicBezTo>
                  <a:cubicBezTo>
                    <a:pt x="50" y="44"/>
                    <a:pt x="50" y="43"/>
                    <a:pt x="50" y="41"/>
                  </a:cubicBezTo>
                  <a:cubicBezTo>
                    <a:pt x="51" y="38"/>
                    <a:pt x="51" y="34"/>
                    <a:pt x="50"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2509"/>
            <p:cNvSpPr>
              <a:spLocks/>
            </p:cNvSpPr>
            <p:nvPr/>
          </p:nvSpPr>
          <p:spPr bwMode="auto">
            <a:xfrm>
              <a:off x="10829863" y="1009650"/>
              <a:ext cx="228600" cy="327025"/>
            </a:xfrm>
            <a:custGeom>
              <a:avLst/>
              <a:gdLst>
                <a:gd name="T0" fmla="*/ 61 w 61"/>
                <a:gd name="T1" fmla="*/ 51 h 87"/>
                <a:gd name="T2" fmla="*/ 53 w 61"/>
                <a:gd name="T3" fmla="*/ 31 h 87"/>
                <a:gd name="T4" fmla="*/ 41 w 61"/>
                <a:gd name="T5" fmla="*/ 16 h 87"/>
                <a:gd name="T6" fmla="*/ 29 w 61"/>
                <a:gd name="T7" fmla="*/ 0 h 87"/>
                <a:gd name="T8" fmla="*/ 13 w 61"/>
                <a:gd name="T9" fmla="*/ 15 h 87"/>
                <a:gd name="T10" fmla="*/ 2 w 61"/>
                <a:gd name="T11" fmla="*/ 44 h 87"/>
                <a:gd name="T12" fmla="*/ 33 w 61"/>
                <a:gd name="T13" fmla="*/ 73 h 87"/>
                <a:gd name="T14" fmla="*/ 30 w 61"/>
                <a:gd name="T15" fmla="*/ 79 h 87"/>
                <a:gd name="T16" fmla="*/ 23 w 61"/>
                <a:gd name="T17" fmla="*/ 85 h 87"/>
                <a:gd name="T18" fmla="*/ 24 w 61"/>
                <a:gd name="T19" fmla="*/ 87 h 87"/>
                <a:gd name="T20" fmla="*/ 34 w 61"/>
                <a:gd name="T21" fmla="*/ 73 h 87"/>
                <a:gd name="T22" fmla="*/ 56 w 61"/>
                <a:gd name="T23" fmla="*/ 69 h 87"/>
                <a:gd name="T24" fmla="*/ 61 w 61"/>
                <a:gd name="T25" fmla="*/ 5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87">
                  <a:moveTo>
                    <a:pt x="61" y="51"/>
                  </a:moveTo>
                  <a:cubicBezTo>
                    <a:pt x="61" y="44"/>
                    <a:pt x="57" y="38"/>
                    <a:pt x="53" y="31"/>
                  </a:cubicBezTo>
                  <a:cubicBezTo>
                    <a:pt x="49" y="26"/>
                    <a:pt x="45" y="21"/>
                    <a:pt x="41" y="16"/>
                  </a:cubicBezTo>
                  <a:cubicBezTo>
                    <a:pt x="37" y="13"/>
                    <a:pt x="29" y="0"/>
                    <a:pt x="29" y="0"/>
                  </a:cubicBezTo>
                  <a:cubicBezTo>
                    <a:pt x="27" y="8"/>
                    <a:pt x="18" y="10"/>
                    <a:pt x="13" y="15"/>
                  </a:cubicBezTo>
                  <a:cubicBezTo>
                    <a:pt x="6" y="21"/>
                    <a:pt x="0" y="32"/>
                    <a:pt x="2" y="44"/>
                  </a:cubicBezTo>
                  <a:cubicBezTo>
                    <a:pt x="5" y="56"/>
                    <a:pt x="19" y="68"/>
                    <a:pt x="33" y="73"/>
                  </a:cubicBezTo>
                  <a:cubicBezTo>
                    <a:pt x="32" y="75"/>
                    <a:pt x="32" y="78"/>
                    <a:pt x="30" y="79"/>
                  </a:cubicBezTo>
                  <a:cubicBezTo>
                    <a:pt x="28" y="82"/>
                    <a:pt x="26" y="84"/>
                    <a:pt x="23" y="85"/>
                  </a:cubicBezTo>
                  <a:cubicBezTo>
                    <a:pt x="24" y="87"/>
                    <a:pt x="24" y="87"/>
                    <a:pt x="24" y="87"/>
                  </a:cubicBezTo>
                  <a:cubicBezTo>
                    <a:pt x="27" y="86"/>
                    <a:pt x="33" y="78"/>
                    <a:pt x="34" y="73"/>
                  </a:cubicBezTo>
                  <a:cubicBezTo>
                    <a:pt x="43" y="76"/>
                    <a:pt x="51" y="75"/>
                    <a:pt x="56" y="69"/>
                  </a:cubicBezTo>
                  <a:cubicBezTo>
                    <a:pt x="59" y="65"/>
                    <a:pt x="61" y="57"/>
                    <a:pt x="61" y="51"/>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2510"/>
            <p:cNvSpPr>
              <a:spLocks/>
            </p:cNvSpPr>
            <p:nvPr/>
          </p:nvSpPr>
          <p:spPr bwMode="auto">
            <a:xfrm>
              <a:off x="10596501" y="1562100"/>
              <a:ext cx="93663" cy="120650"/>
            </a:xfrm>
            <a:custGeom>
              <a:avLst/>
              <a:gdLst>
                <a:gd name="T0" fmla="*/ 22 w 25"/>
                <a:gd name="T1" fmla="*/ 9 h 32"/>
                <a:gd name="T2" fmla="*/ 16 w 25"/>
                <a:gd name="T3" fmla="*/ 5 h 32"/>
                <a:gd name="T4" fmla="*/ 10 w 25"/>
                <a:gd name="T5" fmla="*/ 3 h 32"/>
                <a:gd name="T6" fmla="*/ 6 w 25"/>
                <a:gd name="T7" fmla="*/ 1 h 32"/>
                <a:gd name="T8" fmla="*/ 4 w 25"/>
                <a:gd name="T9" fmla="*/ 0 h 32"/>
                <a:gd name="T10" fmla="*/ 1 w 25"/>
                <a:gd name="T11" fmla="*/ 11 h 32"/>
                <a:gd name="T12" fmla="*/ 5 w 25"/>
                <a:gd name="T13" fmla="*/ 25 h 32"/>
                <a:gd name="T14" fmla="*/ 12 w 25"/>
                <a:gd name="T15" fmla="*/ 27 h 32"/>
                <a:gd name="T16" fmla="*/ 20 w 25"/>
                <a:gd name="T17" fmla="*/ 24 h 32"/>
                <a:gd name="T18" fmla="*/ 20 w 25"/>
                <a:gd name="T19" fmla="*/ 27 h 32"/>
                <a:gd name="T20" fmla="*/ 20 w 25"/>
                <a:gd name="T21" fmla="*/ 32 h 32"/>
                <a:gd name="T22" fmla="*/ 20 w 25"/>
                <a:gd name="T23" fmla="*/ 32 h 32"/>
                <a:gd name="T24" fmla="*/ 20 w 25"/>
                <a:gd name="T25" fmla="*/ 24 h 32"/>
                <a:gd name="T26" fmla="*/ 25 w 25"/>
                <a:gd name="T27" fmla="*/ 15 h 32"/>
                <a:gd name="T28" fmla="*/ 22 w 25"/>
                <a:gd name="T2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32">
                  <a:moveTo>
                    <a:pt x="22" y="9"/>
                  </a:moveTo>
                  <a:cubicBezTo>
                    <a:pt x="20" y="7"/>
                    <a:pt x="18" y="6"/>
                    <a:pt x="16" y="5"/>
                  </a:cubicBezTo>
                  <a:cubicBezTo>
                    <a:pt x="14" y="5"/>
                    <a:pt x="12" y="4"/>
                    <a:pt x="10" y="3"/>
                  </a:cubicBezTo>
                  <a:cubicBezTo>
                    <a:pt x="9" y="3"/>
                    <a:pt x="7" y="2"/>
                    <a:pt x="6" y="1"/>
                  </a:cubicBezTo>
                  <a:cubicBezTo>
                    <a:pt x="5" y="1"/>
                    <a:pt x="4" y="0"/>
                    <a:pt x="4" y="0"/>
                  </a:cubicBezTo>
                  <a:cubicBezTo>
                    <a:pt x="4" y="3"/>
                    <a:pt x="1" y="7"/>
                    <a:pt x="1" y="11"/>
                  </a:cubicBezTo>
                  <a:cubicBezTo>
                    <a:pt x="0" y="16"/>
                    <a:pt x="2" y="22"/>
                    <a:pt x="5" y="25"/>
                  </a:cubicBezTo>
                  <a:cubicBezTo>
                    <a:pt x="7" y="26"/>
                    <a:pt x="9" y="27"/>
                    <a:pt x="12" y="27"/>
                  </a:cubicBezTo>
                  <a:cubicBezTo>
                    <a:pt x="15" y="26"/>
                    <a:pt x="17" y="25"/>
                    <a:pt x="20" y="24"/>
                  </a:cubicBezTo>
                  <a:cubicBezTo>
                    <a:pt x="20" y="25"/>
                    <a:pt x="20" y="26"/>
                    <a:pt x="20" y="27"/>
                  </a:cubicBezTo>
                  <a:cubicBezTo>
                    <a:pt x="21" y="29"/>
                    <a:pt x="20" y="30"/>
                    <a:pt x="20" y="32"/>
                  </a:cubicBezTo>
                  <a:cubicBezTo>
                    <a:pt x="20" y="32"/>
                    <a:pt x="20" y="32"/>
                    <a:pt x="20" y="32"/>
                  </a:cubicBezTo>
                  <a:cubicBezTo>
                    <a:pt x="21" y="30"/>
                    <a:pt x="21" y="26"/>
                    <a:pt x="20" y="24"/>
                  </a:cubicBezTo>
                  <a:cubicBezTo>
                    <a:pt x="23" y="22"/>
                    <a:pt x="25" y="19"/>
                    <a:pt x="25" y="15"/>
                  </a:cubicBezTo>
                  <a:cubicBezTo>
                    <a:pt x="24" y="13"/>
                    <a:pt x="23" y="10"/>
                    <a:pt x="22" y="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2511"/>
            <p:cNvSpPr>
              <a:spLocks/>
            </p:cNvSpPr>
            <p:nvPr/>
          </p:nvSpPr>
          <p:spPr bwMode="auto">
            <a:xfrm>
              <a:off x="8066026" y="908050"/>
              <a:ext cx="203200" cy="192088"/>
            </a:xfrm>
            <a:custGeom>
              <a:avLst/>
              <a:gdLst>
                <a:gd name="T0" fmla="*/ 22 w 54"/>
                <a:gd name="T1" fmla="*/ 45 h 51"/>
                <a:gd name="T2" fmla="*/ 24 w 54"/>
                <a:gd name="T3" fmla="*/ 43 h 51"/>
                <a:gd name="T4" fmla="*/ 32 w 54"/>
                <a:gd name="T5" fmla="*/ 32 h 51"/>
                <a:gd name="T6" fmla="*/ 41 w 54"/>
                <a:gd name="T7" fmla="*/ 14 h 51"/>
                <a:gd name="T8" fmla="*/ 49 w 54"/>
                <a:gd name="T9" fmla="*/ 5 h 51"/>
                <a:gd name="T10" fmla="*/ 54 w 54"/>
                <a:gd name="T11" fmla="*/ 0 h 51"/>
                <a:gd name="T12" fmla="*/ 44 w 54"/>
                <a:gd name="T13" fmla="*/ 6 h 51"/>
                <a:gd name="T14" fmla="*/ 20 w 54"/>
                <a:gd name="T15" fmla="*/ 31 h 51"/>
                <a:gd name="T16" fmla="*/ 9 w 54"/>
                <a:gd name="T17" fmla="*/ 42 h 51"/>
                <a:gd name="T18" fmla="*/ 0 w 54"/>
                <a:gd name="T19" fmla="*/ 50 h 51"/>
                <a:gd name="T20" fmla="*/ 0 w 54"/>
                <a:gd name="T21" fmla="*/ 51 h 51"/>
                <a:gd name="T22" fmla="*/ 22 w 54"/>
                <a:gd name="T23"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1">
                  <a:moveTo>
                    <a:pt x="22" y="45"/>
                  </a:moveTo>
                  <a:cubicBezTo>
                    <a:pt x="23" y="45"/>
                    <a:pt x="23" y="44"/>
                    <a:pt x="24" y="43"/>
                  </a:cubicBezTo>
                  <a:cubicBezTo>
                    <a:pt x="28" y="40"/>
                    <a:pt x="30" y="36"/>
                    <a:pt x="32" y="32"/>
                  </a:cubicBezTo>
                  <a:cubicBezTo>
                    <a:pt x="36" y="27"/>
                    <a:pt x="38" y="20"/>
                    <a:pt x="41" y="14"/>
                  </a:cubicBezTo>
                  <a:cubicBezTo>
                    <a:pt x="43" y="11"/>
                    <a:pt x="46" y="8"/>
                    <a:pt x="49" y="5"/>
                  </a:cubicBezTo>
                  <a:cubicBezTo>
                    <a:pt x="51" y="4"/>
                    <a:pt x="53" y="2"/>
                    <a:pt x="54" y="0"/>
                  </a:cubicBezTo>
                  <a:cubicBezTo>
                    <a:pt x="51" y="3"/>
                    <a:pt x="46" y="5"/>
                    <a:pt x="44" y="6"/>
                  </a:cubicBezTo>
                  <a:cubicBezTo>
                    <a:pt x="34" y="12"/>
                    <a:pt x="28" y="23"/>
                    <a:pt x="20" y="31"/>
                  </a:cubicBezTo>
                  <a:cubicBezTo>
                    <a:pt x="17" y="35"/>
                    <a:pt x="13" y="39"/>
                    <a:pt x="9" y="42"/>
                  </a:cubicBezTo>
                  <a:cubicBezTo>
                    <a:pt x="6" y="45"/>
                    <a:pt x="3" y="48"/>
                    <a:pt x="0" y="50"/>
                  </a:cubicBezTo>
                  <a:cubicBezTo>
                    <a:pt x="0" y="50"/>
                    <a:pt x="0" y="50"/>
                    <a:pt x="0" y="51"/>
                  </a:cubicBezTo>
                  <a:cubicBezTo>
                    <a:pt x="7" y="47"/>
                    <a:pt x="14" y="47"/>
                    <a:pt x="22" y="4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907" name="Picture 2512"/>
            <p:cNvPicPr>
              <a:picLocks noChangeAspect="1" noChangeArrowheads="1"/>
            </p:cNvPicPr>
            <p:nvPr/>
          </p:nvPicPr>
          <p:blipFill>
            <a:blip r:embed="rId119" cstate="screen">
              <a:extLst>
                <a:ext uri="{28A0092B-C50C-407E-A947-70E740481C1C}">
                  <a14:useLocalDpi xmlns:a14="http://schemas.microsoft.com/office/drawing/2010/main"/>
                </a:ext>
              </a:extLst>
            </a:blip>
            <a:srcRect/>
            <a:stretch>
              <a:fillRect/>
            </a:stretch>
          </p:blipFill>
          <p:spPr bwMode="auto">
            <a:xfrm>
              <a:off x="8131113" y="890587"/>
              <a:ext cx="158750" cy="20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8" name="Picture 2513"/>
            <p:cNvPicPr>
              <a:picLocks noChangeAspect="1" noChangeArrowheads="1"/>
            </p:cNvPicPr>
            <p:nvPr/>
          </p:nvPicPr>
          <p:blipFill>
            <a:blip r:embed="rId120" cstate="screen">
              <a:extLst>
                <a:ext uri="{28A0092B-C50C-407E-A947-70E740481C1C}">
                  <a14:useLocalDpi xmlns:a14="http://schemas.microsoft.com/office/drawing/2010/main"/>
                </a:ext>
              </a:extLst>
            </a:blip>
            <a:srcRect/>
            <a:stretch>
              <a:fillRect/>
            </a:stretch>
          </p:blipFill>
          <p:spPr bwMode="auto">
            <a:xfrm>
              <a:off x="8048563" y="854075"/>
              <a:ext cx="249238"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9" name="Freeform 2514"/>
            <p:cNvSpPr>
              <a:spLocks/>
            </p:cNvSpPr>
            <p:nvPr/>
          </p:nvSpPr>
          <p:spPr bwMode="auto">
            <a:xfrm>
              <a:off x="8085076" y="971550"/>
              <a:ext cx="96838" cy="71438"/>
            </a:xfrm>
            <a:custGeom>
              <a:avLst/>
              <a:gdLst>
                <a:gd name="T0" fmla="*/ 15 w 26"/>
                <a:gd name="T1" fmla="*/ 12 h 19"/>
                <a:gd name="T2" fmla="*/ 26 w 26"/>
                <a:gd name="T3" fmla="*/ 0 h 19"/>
                <a:gd name="T4" fmla="*/ 19 w 26"/>
                <a:gd name="T5" fmla="*/ 5 h 19"/>
                <a:gd name="T6" fmla="*/ 10 w 26"/>
                <a:gd name="T7" fmla="*/ 4 h 19"/>
                <a:gd name="T8" fmla="*/ 4 w 26"/>
                <a:gd name="T9" fmla="*/ 1 h 19"/>
                <a:gd name="T10" fmla="*/ 0 w 26"/>
                <a:gd name="T11" fmla="*/ 19 h 19"/>
                <a:gd name="T12" fmla="*/ 15 w 26"/>
                <a:gd name="T13" fmla="*/ 12 h 19"/>
              </a:gdLst>
              <a:ahLst/>
              <a:cxnLst>
                <a:cxn ang="0">
                  <a:pos x="T0" y="T1"/>
                </a:cxn>
                <a:cxn ang="0">
                  <a:pos x="T2" y="T3"/>
                </a:cxn>
                <a:cxn ang="0">
                  <a:pos x="T4" y="T5"/>
                </a:cxn>
                <a:cxn ang="0">
                  <a:pos x="T6" y="T7"/>
                </a:cxn>
                <a:cxn ang="0">
                  <a:pos x="T8" y="T9"/>
                </a:cxn>
                <a:cxn ang="0">
                  <a:pos x="T10" y="T11"/>
                </a:cxn>
                <a:cxn ang="0">
                  <a:pos x="T12" y="T13"/>
                </a:cxn>
              </a:cxnLst>
              <a:rect l="0" t="0" r="r" b="b"/>
              <a:pathLst>
                <a:path w="26" h="19">
                  <a:moveTo>
                    <a:pt x="15" y="12"/>
                  </a:moveTo>
                  <a:cubicBezTo>
                    <a:pt x="20" y="9"/>
                    <a:pt x="23" y="4"/>
                    <a:pt x="26" y="0"/>
                  </a:cubicBezTo>
                  <a:cubicBezTo>
                    <a:pt x="24" y="2"/>
                    <a:pt x="22" y="4"/>
                    <a:pt x="19" y="5"/>
                  </a:cubicBezTo>
                  <a:cubicBezTo>
                    <a:pt x="16" y="6"/>
                    <a:pt x="13" y="5"/>
                    <a:pt x="10" y="4"/>
                  </a:cubicBezTo>
                  <a:cubicBezTo>
                    <a:pt x="8" y="3"/>
                    <a:pt x="6" y="1"/>
                    <a:pt x="4" y="1"/>
                  </a:cubicBezTo>
                  <a:cubicBezTo>
                    <a:pt x="2" y="7"/>
                    <a:pt x="1" y="13"/>
                    <a:pt x="0" y="19"/>
                  </a:cubicBezTo>
                  <a:cubicBezTo>
                    <a:pt x="5" y="19"/>
                    <a:pt x="11" y="14"/>
                    <a:pt x="15"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2516"/>
            <p:cNvSpPr>
              <a:spLocks noEditPoints="1"/>
            </p:cNvSpPr>
            <p:nvPr/>
          </p:nvSpPr>
          <p:spPr bwMode="auto">
            <a:xfrm>
              <a:off x="8073963" y="896937"/>
              <a:ext cx="206375" cy="192088"/>
            </a:xfrm>
            <a:custGeom>
              <a:avLst/>
              <a:gdLst>
                <a:gd name="T0" fmla="*/ 28 w 55"/>
                <a:gd name="T1" fmla="*/ 13 h 51"/>
                <a:gd name="T2" fmla="*/ 36 w 55"/>
                <a:gd name="T3" fmla="*/ 11 h 51"/>
                <a:gd name="T4" fmla="*/ 30 w 55"/>
                <a:gd name="T5" fmla="*/ 17 h 51"/>
                <a:gd name="T6" fmla="*/ 27 w 55"/>
                <a:gd name="T7" fmla="*/ 21 h 51"/>
                <a:gd name="T8" fmla="*/ 23 w 55"/>
                <a:gd name="T9" fmla="*/ 24 h 51"/>
                <a:gd name="T10" fmla="*/ 17 w 55"/>
                <a:gd name="T11" fmla="*/ 24 h 51"/>
                <a:gd name="T12" fmla="*/ 16 w 55"/>
                <a:gd name="T13" fmla="*/ 24 h 51"/>
                <a:gd name="T14" fmla="*/ 12 w 55"/>
                <a:gd name="T15" fmla="*/ 23 h 51"/>
                <a:gd name="T16" fmla="*/ 14 w 55"/>
                <a:gd name="T17" fmla="*/ 24 h 51"/>
                <a:gd name="T18" fmla="*/ 16 w 55"/>
                <a:gd name="T19" fmla="*/ 25 h 51"/>
                <a:gd name="T20" fmla="*/ 20 w 55"/>
                <a:gd name="T21" fmla="*/ 26 h 51"/>
                <a:gd name="T22" fmla="*/ 24 w 55"/>
                <a:gd name="T23" fmla="*/ 25 h 51"/>
                <a:gd name="T24" fmla="*/ 22 w 55"/>
                <a:gd name="T25" fmla="*/ 28 h 51"/>
                <a:gd name="T26" fmla="*/ 15 w 55"/>
                <a:gd name="T27" fmla="*/ 33 h 51"/>
                <a:gd name="T28" fmla="*/ 10 w 55"/>
                <a:gd name="T29" fmla="*/ 36 h 51"/>
                <a:gd name="T30" fmla="*/ 5 w 55"/>
                <a:gd name="T31" fmla="*/ 39 h 51"/>
                <a:gd name="T32" fmla="*/ 16 w 55"/>
                <a:gd name="T33" fmla="*/ 34 h 51"/>
                <a:gd name="T34" fmla="*/ 17 w 55"/>
                <a:gd name="T35" fmla="*/ 36 h 51"/>
                <a:gd name="T36" fmla="*/ 7 w 55"/>
                <a:gd name="T37" fmla="*/ 45 h 51"/>
                <a:gd name="T38" fmla="*/ 14 w 55"/>
                <a:gd name="T39" fmla="*/ 40 h 51"/>
                <a:gd name="T40" fmla="*/ 20 w 55"/>
                <a:gd name="T41" fmla="*/ 33 h 51"/>
                <a:gd name="T42" fmla="*/ 32 w 55"/>
                <a:gd name="T43" fmla="*/ 18 h 51"/>
                <a:gd name="T44" fmla="*/ 38 w 55"/>
                <a:gd name="T45" fmla="*/ 12 h 51"/>
                <a:gd name="T46" fmla="*/ 45 w 55"/>
                <a:gd name="T47" fmla="*/ 9 h 51"/>
                <a:gd name="T48" fmla="*/ 40 w 55"/>
                <a:gd name="T49" fmla="*/ 15 h 51"/>
                <a:gd name="T50" fmla="*/ 35 w 55"/>
                <a:gd name="T51" fmla="*/ 24 h 51"/>
                <a:gd name="T52" fmla="*/ 30 w 55"/>
                <a:gd name="T53" fmla="*/ 36 h 51"/>
                <a:gd name="T54" fmla="*/ 21 w 55"/>
                <a:gd name="T55" fmla="*/ 47 h 51"/>
                <a:gd name="T56" fmla="*/ 34 w 55"/>
                <a:gd name="T57" fmla="*/ 31 h 51"/>
                <a:gd name="T58" fmla="*/ 39 w 55"/>
                <a:gd name="T59" fmla="*/ 19 h 51"/>
                <a:gd name="T60" fmla="*/ 43 w 55"/>
                <a:gd name="T61" fmla="*/ 13 h 51"/>
                <a:gd name="T62" fmla="*/ 50 w 55"/>
                <a:gd name="T63" fmla="*/ 6 h 51"/>
                <a:gd name="T64" fmla="*/ 51 w 55"/>
                <a:gd name="T65" fmla="*/ 5 h 51"/>
                <a:gd name="T66" fmla="*/ 49 w 55"/>
                <a:gd name="T67" fmla="*/ 17 h 51"/>
                <a:gd name="T68" fmla="*/ 48 w 55"/>
                <a:gd name="T69" fmla="*/ 31 h 51"/>
                <a:gd name="T70" fmla="*/ 44 w 55"/>
                <a:gd name="T71" fmla="*/ 39 h 51"/>
                <a:gd name="T72" fmla="*/ 50 w 55"/>
                <a:gd name="T73" fmla="*/ 26 h 51"/>
                <a:gd name="T74" fmla="*/ 51 w 55"/>
                <a:gd name="T75" fmla="*/ 23 h 51"/>
                <a:gd name="T76" fmla="*/ 51 w 55"/>
                <a:gd name="T77" fmla="*/ 12 h 51"/>
                <a:gd name="T78" fmla="*/ 53 w 55"/>
                <a:gd name="T79" fmla="*/ 4 h 51"/>
                <a:gd name="T80" fmla="*/ 55 w 55"/>
                <a:gd name="T81" fmla="*/ 1 h 51"/>
                <a:gd name="T82" fmla="*/ 49 w 55"/>
                <a:gd name="T83" fmla="*/ 4 h 51"/>
                <a:gd name="T84" fmla="*/ 46 w 55"/>
                <a:gd name="T85" fmla="*/ 5 h 51"/>
                <a:gd name="T86" fmla="*/ 43 w 55"/>
                <a:gd name="T87" fmla="*/ 4 h 51"/>
                <a:gd name="T88" fmla="*/ 42 w 55"/>
                <a:gd name="T89" fmla="*/ 3 h 51"/>
                <a:gd name="T90" fmla="*/ 35 w 55"/>
                <a:gd name="T91" fmla="*/ 3 h 51"/>
                <a:gd name="T92" fmla="*/ 30 w 55"/>
                <a:gd name="T93" fmla="*/ 3 h 51"/>
                <a:gd name="T94" fmla="*/ 35 w 55"/>
                <a:gd name="T95" fmla="*/ 3 h 51"/>
                <a:gd name="T96" fmla="*/ 42 w 55"/>
                <a:gd name="T97" fmla="*/ 5 h 51"/>
                <a:gd name="T98" fmla="*/ 43 w 55"/>
                <a:gd name="T99" fmla="*/ 5 h 51"/>
                <a:gd name="T100" fmla="*/ 45 w 55"/>
                <a:gd name="T101" fmla="*/ 6 h 51"/>
                <a:gd name="T102" fmla="*/ 37 w 55"/>
                <a:gd name="T103" fmla="*/ 9 h 51"/>
                <a:gd name="T104" fmla="*/ 28 w 55"/>
                <a:gd name="T105" fmla="*/ 12 h 51"/>
                <a:gd name="T106" fmla="*/ 23 w 55"/>
                <a:gd name="T107" fmla="*/ 13 h 51"/>
                <a:gd name="T108" fmla="*/ 15 w 55"/>
                <a:gd name="T109" fmla="*/ 13 h 51"/>
                <a:gd name="T110" fmla="*/ 27 w 55"/>
                <a:gd name="T111" fmla="*/ 14 h 51"/>
                <a:gd name="T112" fmla="*/ 24 w 55"/>
                <a:gd name="T113" fmla="*/ 25 h 51"/>
                <a:gd name="T114" fmla="*/ 24 w 55"/>
                <a:gd name="T115"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51">
                  <a:moveTo>
                    <a:pt x="27" y="14"/>
                  </a:moveTo>
                  <a:cubicBezTo>
                    <a:pt x="27" y="14"/>
                    <a:pt x="28" y="13"/>
                    <a:pt x="28" y="13"/>
                  </a:cubicBezTo>
                  <a:cubicBezTo>
                    <a:pt x="30" y="13"/>
                    <a:pt x="30" y="13"/>
                    <a:pt x="30" y="13"/>
                  </a:cubicBezTo>
                  <a:cubicBezTo>
                    <a:pt x="32" y="12"/>
                    <a:pt x="34" y="12"/>
                    <a:pt x="36" y="11"/>
                  </a:cubicBezTo>
                  <a:cubicBezTo>
                    <a:pt x="35" y="12"/>
                    <a:pt x="34" y="12"/>
                    <a:pt x="33" y="13"/>
                  </a:cubicBezTo>
                  <a:cubicBezTo>
                    <a:pt x="32" y="14"/>
                    <a:pt x="31" y="15"/>
                    <a:pt x="30" y="17"/>
                  </a:cubicBezTo>
                  <a:cubicBezTo>
                    <a:pt x="29" y="18"/>
                    <a:pt x="28" y="19"/>
                    <a:pt x="27" y="21"/>
                  </a:cubicBezTo>
                  <a:cubicBezTo>
                    <a:pt x="27" y="21"/>
                    <a:pt x="27" y="21"/>
                    <a:pt x="27" y="21"/>
                  </a:cubicBezTo>
                  <a:cubicBezTo>
                    <a:pt x="26" y="22"/>
                    <a:pt x="26" y="22"/>
                    <a:pt x="25" y="23"/>
                  </a:cubicBezTo>
                  <a:cubicBezTo>
                    <a:pt x="24" y="24"/>
                    <a:pt x="23" y="24"/>
                    <a:pt x="23" y="24"/>
                  </a:cubicBezTo>
                  <a:cubicBezTo>
                    <a:pt x="22" y="24"/>
                    <a:pt x="21" y="25"/>
                    <a:pt x="20" y="24"/>
                  </a:cubicBezTo>
                  <a:cubicBezTo>
                    <a:pt x="19" y="24"/>
                    <a:pt x="18" y="24"/>
                    <a:pt x="17" y="24"/>
                  </a:cubicBezTo>
                  <a:cubicBezTo>
                    <a:pt x="16" y="24"/>
                    <a:pt x="16" y="24"/>
                    <a:pt x="16" y="24"/>
                  </a:cubicBezTo>
                  <a:cubicBezTo>
                    <a:pt x="16" y="24"/>
                    <a:pt x="16" y="24"/>
                    <a:pt x="16" y="24"/>
                  </a:cubicBezTo>
                  <a:cubicBezTo>
                    <a:pt x="15" y="24"/>
                    <a:pt x="15" y="24"/>
                    <a:pt x="14" y="24"/>
                  </a:cubicBezTo>
                  <a:cubicBezTo>
                    <a:pt x="13" y="23"/>
                    <a:pt x="13" y="23"/>
                    <a:pt x="12" y="23"/>
                  </a:cubicBezTo>
                  <a:cubicBezTo>
                    <a:pt x="11" y="22"/>
                    <a:pt x="10" y="22"/>
                    <a:pt x="9" y="21"/>
                  </a:cubicBezTo>
                  <a:cubicBezTo>
                    <a:pt x="11" y="22"/>
                    <a:pt x="12" y="23"/>
                    <a:pt x="14" y="24"/>
                  </a:cubicBezTo>
                  <a:cubicBezTo>
                    <a:pt x="15" y="24"/>
                    <a:pt x="15" y="25"/>
                    <a:pt x="16" y="25"/>
                  </a:cubicBezTo>
                  <a:cubicBezTo>
                    <a:pt x="16" y="25"/>
                    <a:pt x="16" y="25"/>
                    <a:pt x="16" y="25"/>
                  </a:cubicBezTo>
                  <a:cubicBezTo>
                    <a:pt x="17" y="25"/>
                    <a:pt x="17" y="25"/>
                    <a:pt x="17" y="25"/>
                  </a:cubicBezTo>
                  <a:cubicBezTo>
                    <a:pt x="18" y="25"/>
                    <a:pt x="19" y="26"/>
                    <a:pt x="20" y="26"/>
                  </a:cubicBezTo>
                  <a:cubicBezTo>
                    <a:pt x="21" y="26"/>
                    <a:pt x="22" y="26"/>
                    <a:pt x="23" y="26"/>
                  </a:cubicBezTo>
                  <a:cubicBezTo>
                    <a:pt x="23" y="25"/>
                    <a:pt x="24" y="25"/>
                    <a:pt x="24" y="25"/>
                  </a:cubicBezTo>
                  <a:cubicBezTo>
                    <a:pt x="24" y="26"/>
                    <a:pt x="23" y="26"/>
                    <a:pt x="23" y="26"/>
                  </a:cubicBezTo>
                  <a:cubicBezTo>
                    <a:pt x="23" y="27"/>
                    <a:pt x="22" y="27"/>
                    <a:pt x="22" y="28"/>
                  </a:cubicBezTo>
                  <a:cubicBezTo>
                    <a:pt x="21" y="28"/>
                    <a:pt x="21" y="29"/>
                    <a:pt x="20" y="30"/>
                  </a:cubicBezTo>
                  <a:cubicBezTo>
                    <a:pt x="19" y="31"/>
                    <a:pt x="17" y="32"/>
                    <a:pt x="15" y="33"/>
                  </a:cubicBezTo>
                  <a:cubicBezTo>
                    <a:pt x="15" y="34"/>
                    <a:pt x="14" y="35"/>
                    <a:pt x="13" y="35"/>
                  </a:cubicBezTo>
                  <a:cubicBezTo>
                    <a:pt x="12" y="36"/>
                    <a:pt x="11" y="36"/>
                    <a:pt x="10" y="36"/>
                  </a:cubicBezTo>
                  <a:cubicBezTo>
                    <a:pt x="9" y="37"/>
                    <a:pt x="9" y="37"/>
                    <a:pt x="8" y="38"/>
                  </a:cubicBezTo>
                  <a:cubicBezTo>
                    <a:pt x="7" y="38"/>
                    <a:pt x="6" y="38"/>
                    <a:pt x="5" y="39"/>
                  </a:cubicBezTo>
                  <a:cubicBezTo>
                    <a:pt x="7" y="38"/>
                    <a:pt x="9" y="38"/>
                    <a:pt x="11" y="37"/>
                  </a:cubicBezTo>
                  <a:cubicBezTo>
                    <a:pt x="12" y="36"/>
                    <a:pt x="14" y="35"/>
                    <a:pt x="16" y="34"/>
                  </a:cubicBezTo>
                  <a:cubicBezTo>
                    <a:pt x="17" y="34"/>
                    <a:pt x="18" y="33"/>
                    <a:pt x="19" y="32"/>
                  </a:cubicBezTo>
                  <a:cubicBezTo>
                    <a:pt x="18" y="33"/>
                    <a:pt x="18" y="35"/>
                    <a:pt x="17" y="36"/>
                  </a:cubicBezTo>
                  <a:cubicBezTo>
                    <a:pt x="16" y="37"/>
                    <a:pt x="15" y="38"/>
                    <a:pt x="14" y="39"/>
                  </a:cubicBezTo>
                  <a:cubicBezTo>
                    <a:pt x="12" y="41"/>
                    <a:pt x="9" y="43"/>
                    <a:pt x="7" y="45"/>
                  </a:cubicBezTo>
                  <a:cubicBezTo>
                    <a:pt x="5" y="48"/>
                    <a:pt x="2" y="49"/>
                    <a:pt x="0" y="51"/>
                  </a:cubicBezTo>
                  <a:cubicBezTo>
                    <a:pt x="5" y="48"/>
                    <a:pt x="10" y="44"/>
                    <a:pt x="14" y="40"/>
                  </a:cubicBezTo>
                  <a:cubicBezTo>
                    <a:pt x="15" y="39"/>
                    <a:pt x="17" y="38"/>
                    <a:pt x="18" y="36"/>
                  </a:cubicBezTo>
                  <a:cubicBezTo>
                    <a:pt x="19" y="35"/>
                    <a:pt x="20" y="34"/>
                    <a:pt x="20" y="33"/>
                  </a:cubicBezTo>
                  <a:cubicBezTo>
                    <a:pt x="22" y="30"/>
                    <a:pt x="24" y="28"/>
                    <a:pt x="26" y="25"/>
                  </a:cubicBezTo>
                  <a:cubicBezTo>
                    <a:pt x="28" y="23"/>
                    <a:pt x="30" y="20"/>
                    <a:pt x="32" y="18"/>
                  </a:cubicBezTo>
                  <a:cubicBezTo>
                    <a:pt x="33" y="17"/>
                    <a:pt x="34" y="16"/>
                    <a:pt x="35" y="15"/>
                  </a:cubicBezTo>
                  <a:cubicBezTo>
                    <a:pt x="36" y="14"/>
                    <a:pt x="37" y="13"/>
                    <a:pt x="38" y="12"/>
                  </a:cubicBezTo>
                  <a:cubicBezTo>
                    <a:pt x="40" y="11"/>
                    <a:pt x="41" y="11"/>
                    <a:pt x="42" y="10"/>
                  </a:cubicBezTo>
                  <a:cubicBezTo>
                    <a:pt x="43" y="9"/>
                    <a:pt x="44" y="9"/>
                    <a:pt x="45" y="9"/>
                  </a:cubicBezTo>
                  <a:cubicBezTo>
                    <a:pt x="44" y="10"/>
                    <a:pt x="43" y="11"/>
                    <a:pt x="42" y="13"/>
                  </a:cubicBezTo>
                  <a:cubicBezTo>
                    <a:pt x="41" y="13"/>
                    <a:pt x="41" y="14"/>
                    <a:pt x="40" y="15"/>
                  </a:cubicBezTo>
                  <a:cubicBezTo>
                    <a:pt x="39" y="16"/>
                    <a:pt x="38" y="17"/>
                    <a:pt x="38" y="18"/>
                  </a:cubicBezTo>
                  <a:cubicBezTo>
                    <a:pt x="37" y="20"/>
                    <a:pt x="36" y="22"/>
                    <a:pt x="35" y="24"/>
                  </a:cubicBezTo>
                  <a:cubicBezTo>
                    <a:pt x="34" y="26"/>
                    <a:pt x="34" y="28"/>
                    <a:pt x="33" y="30"/>
                  </a:cubicBezTo>
                  <a:cubicBezTo>
                    <a:pt x="32" y="32"/>
                    <a:pt x="31" y="34"/>
                    <a:pt x="30" y="36"/>
                  </a:cubicBezTo>
                  <a:cubicBezTo>
                    <a:pt x="29" y="38"/>
                    <a:pt x="27" y="40"/>
                    <a:pt x="26" y="42"/>
                  </a:cubicBezTo>
                  <a:cubicBezTo>
                    <a:pt x="25" y="43"/>
                    <a:pt x="23" y="45"/>
                    <a:pt x="21" y="47"/>
                  </a:cubicBezTo>
                  <a:cubicBezTo>
                    <a:pt x="25" y="44"/>
                    <a:pt x="28" y="40"/>
                    <a:pt x="30" y="37"/>
                  </a:cubicBezTo>
                  <a:cubicBezTo>
                    <a:pt x="32" y="35"/>
                    <a:pt x="33" y="33"/>
                    <a:pt x="34" y="31"/>
                  </a:cubicBezTo>
                  <a:cubicBezTo>
                    <a:pt x="35" y="29"/>
                    <a:pt x="35" y="27"/>
                    <a:pt x="36" y="25"/>
                  </a:cubicBezTo>
                  <a:cubicBezTo>
                    <a:pt x="37" y="23"/>
                    <a:pt x="38" y="20"/>
                    <a:pt x="39" y="19"/>
                  </a:cubicBezTo>
                  <a:cubicBezTo>
                    <a:pt x="40" y="18"/>
                    <a:pt x="40" y="17"/>
                    <a:pt x="41" y="16"/>
                  </a:cubicBezTo>
                  <a:cubicBezTo>
                    <a:pt x="42" y="15"/>
                    <a:pt x="42" y="14"/>
                    <a:pt x="43" y="13"/>
                  </a:cubicBezTo>
                  <a:cubicBezTo>
                    <a:pt x="44" y="12"/>
                    <a:pt x="46" y="10"/>
                    <a:pt x="47" y="9"/>
                  </a:cubicBezTo>
                  <a:cubicBezTo>
                    <a:pt x="48" y="8"/>
                    <a:pt x="49" y="7"/>
                    <a:pt x="50" y="6"/>
                  </a:cubicBezTo>
                  <a:cubicBezTo>
                    <a:pt x="50" y="6"/>
                    <a:pt x="50" y="6"/>
                    <a:pt x="51" y="6"/>
                  </a:cubicBezTo>
                  <a:cubicBezTo>
                    <a:pt x="51" y="6"/>
                    <a:pt x="51" y="5"/>
                    <a:pt x="51" y="5"/>
                  </a:cubicBezTo>
                  <a:cubicBezTo>
                    <a:pt x="50" y="8"/>
                    <a:pt x="50" y="10"/>
                    <a:pt x="50" y="12"/>
                  </a:cubicBezTo>
                  <a:cubicBezTo>
                    <a:pt x="50" y="14"/>
                    <a:pt x="49" y="15"/>
                    <a:pt x="49" y="17"/>
                  </a:cubicBezTo>
                  <a:cubicBezTo>
                    <a:pt x="49" y="18"/>
                    <a:pt x="49" y="20"/>
                    <a:pt x="49" y="22"/>
                  </a:cubicBezTo>
                  <a:cubicBezTo>
                    <a:pt x="50" y="25"/>
                    <a:pt x="49" y="28"/>
                    <a:pt x="48" y="31"/>
                  </a:cubicBezTo>
                  <a:cubicBezTo>
                    <a:pt x="48" y="32"/>
                    <a:pt x="47" y="34"/>
                    <a:pt x="46" y="35"/>
                  </a:cubicBezTo>
                  <a:cubicBezTo>
                    <a:pt x="46" y="36"/>
                    <a:pt x="45" y="38"/>
                    <a:pt x="44" y="39"/>
                  </a:cubicBezTo>
                  <a:cubicBezTo>
                    <a:pt x="46" y="37"/>
                    <a:pt x="48" y="34"/>
                    <a:pt x="49" y="31"/>
                  </a:cubicBezTo>
                  <a:cubicBezTo>
                    <a:pt x="49" y="29"/>
                    <a:pt x="50" y="28"/>
                    <a:pt x="50" y="26"/>
                  </a:cubicBezTo>
                  <a:cubicBezTo>
                    <a:pt x="50" y="26"/>
                    <a:pt x="50" y="25"/>
                    <a:pt x="51" y="24"/>
                  </a:cubicBezTo>
                  <a:cubicBezTo>
                    <a:pt x="51" y="23"/>
                    <a:pt x="51" y="23"/>
                    <a:pt x="51" y="23"/>
                  </a:cubicBezTo>
                  <a:cubicBezTo>
                    <a:pt x="51" y="22"/>
                    <a:pt x="51" y="22"/>
                    <a:pt x="51" y="21"/>
                  </a:cubicBezTo>
                  <a:cubicBezTo>
                    <a:pt x="50" y="18"/>
                    <a:pt x="51" y="15"/>
                    <a:pt x="51" y="12"/>
                  </a:cubicBezTo>
                  <a:cubicBezTo>
                    <a:pt x="51" y="11"/>
                    <a:pt x="52" y="9"/>
                    <a:pt x="52" y="7"/>
                  </a:cubicBezTo>
                  <a:cubicBezTo>
                    <a:pt x="52" y="6"/>
                    <a:pt x="52" y="5"/>
                    <a:pt x="53" y="4"/>
                  </a:cubicBezTo>
                  <a:cubicBezTo>
                    <a:pt x="53" y="4"/>
                    <a:pt x="54" y="3"/>
                    <a:pt x="54" y="3"/>
                  </a:cubicBezTo>
                  <a:cubicBezTo>
                    <a:pt x="55" y="2"/>
                    <a:pt x="55" y="1"/>
                    <a:pt x="55" y="1"/>
                  </a:cubicBezTo>
                  <a:cubicBezTo>
                    <a:pt x="54" y="0"/>
                    <a:pt x="53" y="0"/>
                    <a:pt x="53" y="1"/>
                  </a:cubicBezTo>
                  <a:cubicBezTo>
                    <a:pt x="52" y="2"/>
                    <a:pt x="51" y="3"/>
                    <a:pt x="49" y="4"/>
                  </a:cubicBezTo>
                  <a:cubicBezTo>
                    <a:pt x="49" y="4"/>
                    <a:pt x="48" y="5"/>
                    <a:pt x="47" y="5"/>
                  </a:cubicBezTo>
                  <a:cubicBezTo>
                    <a:pt x="47" y="5"/>
                    <a:pt x="47" y="5"/>
                    <a:pt x="46" y="5"/>
                  </a:cubicBezTo>
                  <a:cubicBezTo>
                    <a:pt x="46" y="5"/>
                    <a:pt x="45" y="4"/>
                    <a:pt x="44" y="4"/>
                  </a:cubicBezTo>
                  <a:cubicBezTo>
                    <a:pt x="44" y="4"/>
                    <a:pt x="43" y="4"/>
                    <a:pt x="43" y="4"/>
                  </a:cubicBezTo>
                  <a:cubicBezTo>
                    <a:pt x="43" y="4"/>
                    <a:pt x="43" y="4"/>
                    <a:pt x="43" y="4"/>
                  </a:cubicBezTo>
                  <a:cubicBezTo>
                    <a:pt x="42" y="3"/>
                    <a:pt x="42" y="3"/>
                    <a:pt x="42" y="3"/>
                  </a:cubicBezTo>
                  <a:cubicBezTo>
                    <a:pt x="41" y="3"/>
                    <a:pt x="40" y="3"/>
                    <a:pt x="40" y="3"/>
                  </a:cubicBezTo>
                  <a:cubicBezTo>
                    <a:pt x="38" y="3"/>
                    <a:pt x="37" y="3"/>
                    <a:pt x="35" y="3"/>
                  </a:cubicBezTo>
                  <a:cubicBezTo>
                    <a:pt x="34" y="3"/>
                    <a:pt x="33" y="3"/>
                    <a:pt x="33" y="3"/>
                  </a:cubicBezTo>
                  <a:cubicBezTo>
                    <a:pt x="32" y="3"/>
                    <a:pt x="31" y="3"/>
                    <a:pt x="30" y="3"/>
                  </a:cubicBezTo>
                  <a:cubicBezTo>
                    <a:pt x="31" y="3"/>
                    <a:pt x="32" y="3"/>
                    <a:pt x="33" y="3"/>
                  </a:cubicBezTo>
                  <a:cubicBezTo>
                    <a:pt x="33" y="3"/>
                    <a:pt x="34" y="3"/>
                    <a:pt x="35" y="3"/>
                  </a:cubicBezTo>
                  <a:cubicBezTo>
                    <a:pt x="36" y="3"/>
                    <a:pt x="38" y="4"/>
                    <a:pt x="39" y="4"/>
                  </a:cubicBezTo>
                  <a:cubicBezTo>
                    <a:pt x="40" y="4"/>
                    <a:pt x="41" y="4"/>
                    <a:pt x="42" y="5"/>
                  </a:cubicBezTo>
                  <a:cubicBezTo>
                    <a:pt x="42" y="5"/>
                    <a:pt x="42" y="5"/>
                    <a:pt x="42" y="5"/>
                  </a:cubicBezTo>
                  <a:cubicBezTo>
                    <a:pt x="43" y="5"/>
                    <a:pt x="43" y="5"/>
                    <a:pt x="43" y="5"/>
                  </a:cubicBezTo>
                  <a:cubicBezTo>
                    <a:pt x="43" y="5"/>
                    <a:pt x="43" y="5"/>
                    <a:pt x="44" y="6"/>
                  </a:cubicBezTo>
                  <a:cubicBezTo>
                    <a:pt x="44" y="6"/>
                    <a:pt x="45" y="6"/>
                    <a:pt x="45" y="6"/>
                  </a:cubicBezTo>
                  <a:cubicBezTo>
                    <a:pt x="44" y="6"/>
                    <a:pt x="44" y="7"/>
                    <a:pt x="43" y="7"/>
                  </a:cubicBezTo>
                  <a:cubicBezTo>
                    <a:pt x="37" y="9"/>
                    <a:pt x="37" y="9"/>
                    <a:pt x="37" y="9"/>
                  </a:cubicBezTo>
                  <a:cubicBezTo>
                    <a:pt x="35" y="10"/>
                    <a:pt x="32" y="11"/>
                    <a:pt x="30" y="12"/>
                  </a:cubicBezTo>
                  <a:cubicBezTo>
                    <a:pt x="28" y="12"/>
                    <a:pt x="28" y="12"/>
                    <a:pt x="28" y="12"/>
                  </a:cubicBezTo>
                  <a:cubicBezTo>
                    <a:pt x="28" y="12"/>
                    <a:pt x="27" y="13"/>
                    <a:pt x="26" y="13"/>
                  </a:cubicBezTo>
                  <a:cubicBezTo>
                    <a:pt x="25" y="13"/>
                    <a:pt x="24" y="13"/>
                    <a:pt x="23" y="13"/>
                  </a:cubicBezTo>
                  <a:cubicBezTo>
                    <a:pt x="22" y="14"/>
                    <a:pt x="20" y="14"/>
                    <a:pt x="19" y="14"/>
                  </a:cubicBezTo>
                  <a:cubicBezTo>
                    <a:pt x="18" y="14"/>
                    <a:pt x="17" y="13"/>
                    <a:pt x="15" y="13"/>
                  </a:cubicBezTo>
                  <a:cubicBezTo>
                    <a:pt x="18" y="14"/>
                    <a:pt x="20" y="14"/>
                    <a:pt x="23" y="14"/>
                  </a:cubicBezTo>
                  <a:cubicBezTo>
                    <a:pt x="24" y="14"/>
                    <a:pt x="25" y="14"/>
                    <a:pt x="27" y="14"/>
                  </a:cubicBezTo>
                  <a:close/>
                  <a:moveTo>
                    <a:pt x="24" y="25"/>
                  </a:moveTo>
                  <a:cubicBezTo>
                    <a:pt x="24" y="25"/>
                    <a:pt x="24" y="25"/>
                    <a:pt x="24" y="25"/>
                  </a:cubicBezTo>
                  <a:cubicBezTo>
                    <a:pt x="24" y="25"/>
                    <a:pt x="24" y="25"/>
                    <a:pt x="24" y="25"/>
                  </a:cubicBezTo>
                  <a:cubicBezTo>
                    <a:pt x="24" y="25"/>
                    <a:pt x="24" y="25"/>
                    <a:pt x="24" y="2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2529"/>
            <p:cNvSpPr>
              <a:spLocks/>
            </p:cNvSpPr>
            <p:nvPr/>
          </p:nvSpPr>
          <p:spPr bwMode="auto">
            <a:xfrm>
              <a:off x="8621651" y="536575"/>
              <a:ext cx="244475" cy="261938"/>
            </a:xfrm>
            <a:custGeom>
              <a:avLst/>
              <a:gdLst>
                <a:gd name="T0" fmla="*/ 60 w 65"/>
                <a:gd name="T1" fmla="*/ 37 h 70"/>
                <a:gd name="T2" fmla="*/ 56 w 65"/>
                <a:gd name="T3" fmla="*/ 34 h 70"/>
                <a:gd name="T4" fmla="*/ 43 w 65"/>
                <a:gd name="T5" fmla="*/ 25 h 70"/>
                <a:gd name="T6" fmla="*/ 19 w 65"/>
                <a:gd name="T7" fmla="*/ 16 h 70"/>
                <a:gd name="T8" fmla="*/ 7 w 65"/>
                <a:gd name="T9" fmla="*/ 7 h 70"/>
                <a:gd name="T10" fmla="*/ 0 w 65"/>
                <a:gd name="T11" fmla="*/ 0 h 70"/>
                <a:gd name="T12" fmla="*/ 9 w 65"/>
                <a:gd name="T13" fmla="*/ 14 h 70"/>
                <a:gd name="T14" fmla="*/ 41 w 65"/>
                <a:gd name="T15" fmla="*/ 44 h 70"/>
                <a:gd name="T16" fmla="*/ 55 w 65"/>
                <a:gd name="T17" fmla="*/ 58 h 70"/>
                <a:gd name="T18" fmla="*/ 65 w 65"/>
                <a:gd name="T19" fmla="*/ 70 h 70"/>
                <a:gd name="T20" fmla="*/ 65 w 65"/>
                <a:gd name="T21" fmla="*/ 70 h 70"/>
                <a:gd name="T22" fmla="*/ 60 w 65"/>
                <a:gd name="T2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70">
                  <a:moveTo>
                    <a:pt x="60" y="37"/>
                  </a:moveTo>
                  <a:cubicBezTo>
                    <a:pt x="59" y="36"/>
                    <a:pt x="58" y="35"/>
                    <a:pt x="56" y="34"/>
                  </a:cubicBezTo>
                  <a:cubicBezTo>
                    <a:pt x="52" y="30"/>
                    <a:pt x="48" y="27"/>
                    <a:pt x="43" y="25"/>
                  </a:cubicBezTo>
                  <a:cubicBezTo>
                    <a:pt x="35" y="20"/>
                    <a:pt x="27" y="20"/>
                    <a:pt x="19" y="16"/>
                  </a:cubicBezTo>
                  <a:cubicBezTo>
                    <a:pt x="14" y="14"/>
                    <a:pt x="11" y="11"/>
                    <a:pt x="7" y="7"/>
                  </a:cubicBezTo>
                  <a:cubicBezTo>
                    <a:pt x="6" y="4"/>
                    <a:pt x="3" y="2"/>
                    <a:pt x="0" y="0"/>
                  </a:cubicBezTo>
                  <a:cubicBezTo>
                    <a:pt x="4" y="5"/>
                    <a:pt x="7" y="12"/>
                    <a:pt x="9" y="14"/>
                  </a:cubicBezTo>
                  <a:cubicBezTo>
                    <a:pt x="16" y="29"/>
                    <a:pt x="29" y="34"/>
                    <a:pt x="41" y="44"/>
                  </a:cubicBezTo>
                  <a:cubicBezTo>
                    <a:pt x="46" y="48"/>
                    <a:pt x="50" y="53"/>
                    <a:pt x="55" y="58"/>
                  </a:cubicBezTo>
                  <a:cubicBezTo>
                    <a:pt x="58" y="61"/>
                    <a:pt x="61" y="66"/>
                    <a:pt x="65" y="70"/>
                  </a:cubicBezTo>
                  <a:cubicBezTo>
                    <a:pt x="65" y="70"/>
                    <a:pt x="65" y="70"/>
                    <a:pt x="65" y="70"/>
                  </a:cubicBezTo>
                  <a:cubicBezTo>
                    <a:pt x="62" y="60"/>
                    <a:pt x="61" y="49"/>
                    <a:pt x="60" y="3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912" name="Picture 2530"/>
            <p:cNvPicPr>
              <a:picLocks noChangeAspect="1" noChangeArrowheads="1"/>
            </p:cNvPicPr>
            <p:nvPr/>
          </p:nvPicPr>
          <p:blipFill>
            <a:blip r:embed="rId121" cstate="screen">
              <a:extLst>
                <a:ext uri="{28A0092B-C50C-407E-A947-70E740481C1C}">
                  <a14:useLocalDpi xmlns:a14="http://schemas.microsoft.com/office/drawing/2010/main"/>
                </a:ext>
              </a:extLst>
            </a:blip>
            <a:srcRect/>
            <a:stretch>
              <a:fillRect/>
            </a:stretch>
          </p:blipFill>
          <p:spPr bwMode="auto">
            <a:xfrm>
              <a:off x="8607363" y="511175"/>
              <a:ext cx="24765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3" name="Freeform 2534"/>
            <p:cNvSpPr>
              <a:spLocks noEditPoints="1"/>
            </p:cNvSpPr>
            <p:nvPr/>
          </p:nvSpPr>
          <p:spPr bwMode="auto">
            <a:xfrm>
              <a:off x="8610538" y="520700"/>
              <a:ext cx="244475" cy="266700"/>
            </a:xfrm>
            <a:custGeom>
              <a:avLst/>
              <a:gdLst>
                <a:gd name="T0" fmla="*/ 16 w 65"/>
                <a:gd name="T1" fmla="*/ 38 h 71"/>
                <a:gd name="T2" fmla="*/ 14 w 65"/>
                <a:gd name="T3" fmla="*/ 27 h 71"/>
                <a:gd name="T4" fmla="*/ 21 w 65"/>
                <a:gd name="T5" fmla="*/ 34 h 71"/>
                <a:gd name="T6" fmla="*/ 26 w 65"/>
                <a:gd name="T7" fmla="*/ 38 h 71"/>
                <a:gd name="T8" fmla="*/ 30 w 65"/>
                <a:gd name="T9" fmla="*/ 44 h 71"/>
                <a:gd name="T10" fmla="*/ 30 w 65"/>
                <a:gd name="T11" fmla="*/ 52 h 71"/>
                <a:gd name="T12" fmla="*/ 30 w 65"/>
                <a:gd name="T13" fmla="*/ 55 h 71"/>
                <a:gd name="T14" fmla="*/ 28 w 65"/>
                <a:gd name="T15" fmla="*/ 61 h 71"/>
                <a:gd name="T16" fmla="*/ 30 w 65"/>
                <a:gd name="T17" fmla="*/ 57 h 71"/>
                <a:gd name="T18" fmla="*/ 31 w 65"/>
                <a:gd name="T19" fmla="*/ 53 h 71"/>
                <a:gd name="T20" fmla="*/ 32 w 65"/>
                <a:gd name="T21" fmla="*/ 48 h 71"/>
                <a:gd name="T22" fmla="*/ 32 w 65"/>
                <a:gd name="T23" fmla="*/ 42 h 71"/>
                <a:gd name="T24" fmla="*/ 35 w 65"/>
                <a:gd name="T25" fmla="*/ 44 h 71"/>
                <a:gd name="T26" fmla="*/ 42 w 65"/>
                <a:gd name="T27" fmla="*/ 52 h 71"/>
                <a:gd name="T28" fmla="*/ 46 w 65"/>
                <a:gd name="T29" fmla="*/ 59 h 71"/>
                <a:gd name="T30" fmla="*/ 49 w 65"/>
                <a:gd name="T31" fmla="*/ 67 h 71"/>
                <a:gd name="T32" fmla="*/ 44 w 65"/>
                <a:gd name="T33" fmla="*/ 51 h 71"/>
                <a:gd name="T34" fmla="*/ 45 w 65"/>
                <a:gd name="T35" fmla="*/ 50 h 71"/>
                <a:gd name="T36" fmla="*/ 58 w 65"/>
                <a:gd name="T37" fmla="*/ 62 h 71"/>
                <a:gd name="T38" fmla="*/ 51 w 65"/>
                <a:gd name="T39" fmla="*/ 52 h 71"/>
                <a:gd name="T40" fmla="*/ 42 w 65"/>
                <a:gd name="T41" fmla="*/ 45 h 71"/>
                <a:gd name="T42" fmla="*/ 23 w 65"/>
                <a:gd name="T43" fmla="*/ 32 h 71"/>
                <a:gd name="T44" fmla="*/ 15 w 65"/>
                <a:gd name="T45" fmla="*/ 23 h 71"/>
                <a:gd name="T46" fmla="*/ 11 w 65"/>
                <a:gd name="T47" fmla="*/ 13 h 71"/>
                <a:gd name="T48" fmla="*/ 19 w 65"/>
                <a:gd name="T49" fmla="*/ 20 h 71"/>
                <a:gd name="T50" fmla="*/ 31 w 65"/>
                <a:gd name="T51" fmla="*/ 24 h 71"/>
                <a:gd name="T52" fmla="*/ 47 w 65"/>
                <a:gd name="T53" fmla="*/ 29 h 71"/>
                <a:gd name="T54" fmla="*/ 60 w 65"/>
                <a:gd name="T55" fmla="*/ 39 h 71"/>
                <a:gd name="T56" fmla="*/ 40 w 65"/>
                <a:gd name="T57" fmla="*/ 25 h 71"/>
                <a:gd name="T58" fmla="*/ 24 w 65"/>
                <a:gd name="T59" fmla="*/ 20 h 71"/>
                <a:gd name="T60" fmla="*/ 17 w 65"/>
                <a:gd name="T61" fmla="*/ 15 h 71"/>
                <a:gd name="T62" fmla="*/ 8 w 65"/>
                <a:gd name="T63" fmla="*/ 7 h 71"/>
                <a:gd name="T64" fmla="*/ 7 w 65"/>
                <a:gd name="T65" fmla="*/ 6 h 71"/>
                <a:gd name="T66" fmla="*/ 22 w 65"/>
                <a:gd name="T67" fmla="*/ 5 h 71"/>
                <a:gd name="T68" fmla="*/ 41 w 65"/>
                <a:gd name="T69" fmla="*/ 2 h 71"/>
                <a:gd name="T70" fmla="*/ 52 w 65"/>
                <a:gd name="T71" fmla="*/ 7 h 71"/>
                <a:gd name="T72" fmla="*/ 35 w 65"/>
                <a:gd name="T73" fmla="*/ 1 h 71"/>
                <a:gd name="T74" fmla="*/ 30 w 65"/>
                <a:gd name="T75" fmla="*/ 1 h 71"/>
                <a:gd name="T76" fmla="*/ 16 w 65"/>
                <a:gd name="T77" fmla="*/ 3 h 71"/>
                <a:gd name="T78" fmla="*/ 5 w 65"/>
                <a:gd name="T79" fmla="*/ 3 h 71"/>
                <a:gd name="T80" fmla="*/ 1 w 65"/>
                <a:gd name="T81" fmla="*/ 1 h 71"/>
                <a:gd name="T82" fmla="*/ 4 w 65"/>
                <a:gd name="T83" fmla="*/ 9 h 71"/>
                <a:gd name="T84" fmla="*/ 6 w 65"/>
                <a:gd name="T85" fmla="*/ 13 h 71"/>
                <a:gd name="T86" fmla="*/ 4 w 65"/>
                <a:gd name="T87" fmla="*/ 18 h 71"/>
                <a:gd name="T88" fmla="*/ 4 w 65"/>
                <a:gd name="T89" fmla="*/ 20 h 71"/>
                <a:gd name="T90" fmla="*/ 2 w 65"/>
                <a:gd name="T91" fmla="*/ 31 h 71"/>
                <a:gd name="T92" fmla="*/ 2 w 65"/>
                <a:gd name="T93" fmla="*/ 38 h 71"/>
                <a:gd name="T94" fmla="*/ 3 w 65"/>
                <a:gd name="T95" fmla="*/ 31 h 71"/>
                <a:gd name="T96" fmla="*/ 5 w 65"/>
                <a:gd name="T97" fmla="*/ 20 h 71"/>
                <a:gd name="T98" fmla="*/ 6 w 65"/>
                <a:gd name="T99" fmla="*/ 19 h 71"/>
                <a:gd name="T100" fmla="*/ 8 w 65"/>
                <a:gd name="T101" fmla="*/ 14 h 71"/>
                <a:gd name="T102" fmla="*/ 11 w 65"/>
                <a:gd name="T103" fmla="*/ 26 h 71"/>
                <a:gd name="T104" fmla="*/ 15 w 65"/>
                <a:gd name="T105" fmla="*/ 39 h 71"/>
                <a:gd name="T106" fmla="*/ 16 w 65"/>
                <a:gd name="T107" fmla="*/ 47 h 71"/>
                <a:gd name="T108" fmla="*/ 15 w 65"/>
                <a:gd name="T109" fmla="*/ 58 h 71"/>
                <a:gd name="T110" fmla="*/ 17 w 65"/>
                <a:gd name="T111" fmla="*/ 41 h 71"/>
                <a:gd name="T112" fmla="*/ 32 w 65"/>
                <a:gd name="T113" fmla="*/ 41 h 71"/>
                <a:gd name="T114" fmla="*/ 32 w 65"/>
                <a:gd name="T115"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 h="71">
                  <a:moveTo>
                    <a:pt x="17" y="41"/>
                  </a:moveTo>
                  <a:cubicBezTo>
                    <a:pt x="16" y="40"/>
                    <a:pt x="16" y="39"/>
                    <a:pt x="16" y="38"/>
                  </a:cubicBezTo>
                  <a:cubicBezTo>
                    <a:pt x="15" y="35"/>
                    <a:pt x="15" y="35"/>
                    <a:pt x="15" y="35"/>
                  </a:cubicBezTo>
                  <a:cubicBezTo>
                    <a:pt x="15" y="33"/>
                    <a:pt x="14" y="30"/>
                    <a:pt x="14" y="27"/>
                  </a:cubicBezTo>
                  <a:cubicBezTo>
                    <a:pt x="14" y="28"/>
                    <a:pt x="15" y="29"/>
                    <a:pt x="16" y="30"/>
                  </a:cubicBezTo>
                  <a:cubicBezTo>
                    <a:pt x="18" y="32"/>
                    <a:pt x="19" y="33"/>
                    <a:pt x="21" y="34"/>
                  </a:cubicBezTo>
                  <a:cubicBezTo>
                    <a:pt x="22" y="36"/>
                    <a:pt x="24" y="37"/>
                    <a:pt x="26" y="38"/>
                  </a:cubicBezTo>
                  <a:cubicBezTo>
                    <a:pt x="26" y="38"/>
                    <a:pt x="26" y="38"/>
                    <a:pt x="26" y="38"/>
                  </a:cubicBezTo>
                  <a:cubicBezTo>
                    <a:pt x="27" y="39"/>
                    <a:pt x="28" y="40"/>
                    <a:pt x="29" y="41"/>
                  </a:cubicBezTo>
                  <a:cubicBezTo>
                    <a:pt x="30" y="42"/>
                    <a:pt x="30" y="43"/>
                    <a:pt x="30" y="44"/>
                  </a:cubicBezTo>
                  <a:cubicBezTo>
                    <a:pt x="31" y="45"/>
                    <a:pt x="31" y="46"/>
                    <a:pt x="31" y="48"/>
                  </a:cubicBezTo>
                  <a:cubicBezTo>
                    <a:pt x="31" y="49"/>
                    <a:pt x="30" y="51"/>
                    <a:pt x="30" y="52"/>
                  </a:cubicBezTo>
                  <a:cubicBezTo>
                    <a:pt x="30" y="53"/>
                    <a:pt x="30" y="53"/>
                    <a:pt x="30" y="53"/>
                  </a:cubicBezTo>
                  <a:cubicBezTo>
                    <a:pt x="30" y="54"/>
                    <a:pt x="30" y="54"/>
                    <a:pt x="30" y="55"/>
                  </a:cubicBezTo>
                  <a:cubicBezTo>
                    <a:pt x="30" y="55"/>
                    <a:pt x="29" y="56"/>
                    <a:pt x="29" y="57"/>
                  </a:cubicBezTo>
                  <a:cubicBezTo>
                    <a:pt x="29" y="58"/>
                    <a:pt x="28" y="60"/>
                    <a:pt x="28" y="61"/>
                  </a:cubicBezTo>
                  <a:cubicBezTo>
                    <a:pt x="27" y="63"/>
                    <a:pt x="26" y="64"/>
                    <a:pt x="26" y="66"/>
                  </a:cubicBezTo>
                  <a:cubicBezTo>
                    <a:pt x="27" y="63"/>
                    <a:pt x="29" y="60"/>
                    <a:pt x="30" y="57"/>
                  </a:cubicBezTo>
                  <a:cubicBezTo>
                    <a:pt x="30" y="56"/>
                    <a:pt x="30" y="55"/>
                    <a:pt x="31" y="55"/>
                  </a:cubicBezTo>
                  <a:cubicBezTo>
                    <a:pt x="31" y="54"/>
                    <a:pt x="31" y="54"/>
                    <a:pt x="31" y="53"/>
                  </a:cubicBezTo>
                  <a:cubicBezTo>
                    <a:pt x="31" y="52"/>
                    <a:pt x="31" y="52"/>
                    <a:pt x="31" y="52"/>
                  </a:cubicBezTo>
                  <a:cubicBezTo>
                    <a:pt x="32" y="51"/>
                    <a:pt x="32" y="49"/>
                    <a:pt x="32" y="48"/>
                  </a:cubicBezTo>
                  <a:cubicBezTo>
                    <a:pt x="32" y="46"/>
                    <a:pt x="32" y="44"/>
                    <a:pt x="32" y="43"/>
                  </a:cubicBezTo>
                  <a:cubicBezTo>
                    <a:pt x="32" y="42"/>
                    <a:pt x="32" y="42"/>
                    <a:pt x="32" y="42"/>
                  </a:cubicBezTo>
                  <a:cubicBezTo>
                    <a:pt x="32" y="42"/>
                    <a:pt x="33" y="42"/>
                    <a:pt x="33" y="43"/>
                  </a:cubicBezTo>
                  <a:cubicBezTo>
                    <a:pt x="34" y="43"/>
                    <a:pt x="34" y="43"/>
                    <a:pt x="35" y="44"/>
                  </a:cubicBezTo>
                  <a:cubicBezTo>
                    <a:pt x="36" y="45"/>
                    <a:pt x="37" y="45"/>
                    <a:pt x="38" y="46"/>
                  </a:cubicBezTo>
                  <a:cubicBezTo>
                    <a:pt x="39" y="48"/>
                    <a:pt x="41" y="50"/>
                    <a:pt x="42" y="52"/>
                  </a:cubicBezTo>
                  <a:cubicBezTo>
                    <a:pt x="43" y="53"/>
                    <a:pt x="44" y="54"/>
                    <a:pt x="44" y="56"/>
                  </a:cubicBezTo>
                  <a:cubicBezTo>
                    <a:pt x="45" y="57"/>
                    <a:pt x="46" y="58"/>
                    <a:pt x="46" y="59"/>
                  </a:cubicBezTo>
                  <a:cubicBezTo>
                    <a:pt x="47" y="61"/>
                    <a:pt x="47" y="62"/>
                    <a:pt x="48" y="63"/>
                  </a:cubicBezTo>
                  <a:cubicBezTo>
                    <a:pt x="48" y="64"/>
                    <a:pt x="48" y="66"/>
                    <a:pt x="49" y="67"/>
                  </a:cubicBezTo>
                  <a:cubicBezTo>
                    <a:pt x="48" y="64"/>
                    <a:pt x="48" y="61"/>
                    <a:pt x="47" y="59"/>
                  </a:cubicBezTo>
                  <a:cubicBezTo>
                    <a:pt x="46" y="56"/>
                    <a:pt x="45" y="53"/>
                    <a:pt x="44" y="51"/>
                  </a:cubicBezTo>
                  <a:cubicBezTo>
                    <a:pt x="43" y="49"/>
                    <a:pt x="42" y="48"/>
                    <a:pt x="41" y="47"/>
                  </a:cubicBezTo>
                  <a:cubicBezTo>
                    <a:pt x="42" y="48"/>
                    <a:pt x="44" y="49"/>
                    <a:pt x="45" y="50"/>
                  </a:cubicBezTo>
                  <a:cubicBezTo>
                    <a:pt x="47" y="51"/>
                    <a:pt x="48" y="52"/>
                    <a:pt x="50" y="53"/>
                  </a:cubicBezTo>
                  <a:cubicBezTo>
                    <a:pt x="53" y="56"/>
                    <a:pt x="55" y="59"/>
                    <a:pt x="58" y="62"/>
                  </a:cubicBezTo>
                  <a:cubicBezTo>
                    <a:pt x="61" y="65"/>
                    <a:pt x="63" y="68"/>
                    <a:pt x="65" y="71"/>
                  </a:cubicBezTo>
                  <a:cubicBezTo>
                    <a:pt x="61" y="64"/>
                    <a:pt x="56" y="58"/>
                    <a:pt x="51" y="52"/>
                  </a:cubicBezTo>
                  <a:cubicBezTo>
                    <a:pt x="49" y="51"/>
                    <a:pt x="48" y="49"/>
                    <a:pt x="46" y="48"/>
                  </a:cubicBezTo>
                  <a:cubicBezTo>
                    <a:pt x="45" y="47"/>
                    <a:pt x="43" y="46"/>
                    <a:pt x="42" y="45"/>
                  </a:cubicBezTo>
                  <a:cubicBezTo>
                    <a:pt x="38" y="42"/>
                    <a:pt x="35" y="40"/>
                    <a:pt x="32" y="38"/>
                  </a:cubicBezTo>
                  <a:cubicBezTo>
                    <a:pt x="29" y="36"/>
                    <a:pt x="25" y="34"/>
                    <a:pt x="23" y="32"/>
                  </a:cubicBezTo>
                  <a:cubicBezTo>
                    <a:pt x="21" y="31"/>
                    <a:pt x="20" y="29"/>
                    <a:pt x="18" y="28"/>
                  </a:cubicBezTo>
                  <a:cubicBezTo>
                    <a:pt x="17" y="26"/>
                    <a:pt x="16" y="25"/>
                    <a:pt x="15" y="23"/>
                  </a:cubicBezTo>
                  <a:cubicBezTo>
                    <a:pt x="14" y="21"/>
                    <a:pt x="13" y="20"/>
                    <a:pt x="12" y="18"/>
                  </a:cubicBezTo>
                  <a:cubicBezTo>
                    <a:pt x="12" y="16"/>
                    <a:pt x="11" y="15"/>
                    <a:pt x="11" y="13"/>
                  </a:cubicBezTo>
                  <a:cubicBezTo>
                    <a:pt x="12" y="15"/>
                    <a:pt x="14" y="16"/>
                    <a:pt x="16" y="17"/>
                  </a:cubicBezTo>
                  <a:cubicBezTo>
                    <a:pt x="17" y="18"/>
                    <a:pt x="18" y="19"/>
                    <a:pt x="19" y="20"/>
                  </a:cubicBezTo>
                  <a:cubicBezTo>
                    <a:pt x="20" y="21"/>
                    <a:pt x="22" y="21"/>
                    <a:pt x="23" y="22"/>
                  </a:cubicBezTo>
                  <a:cubicBezTo>
                    <a:pt x="26" y="23"/>
                    <a:pt x="28" y="24"/>
                    <a:pt x="31" y="24"/>
                  </a:cubicBezTo>
                  <a:cubicBezTo>
                    <a:pt x="34" y="25"/>
                    <a:pt x="37" y="25"/>
                    <a:pt x="39" y="26"/>
                  </a:cubicBezTo>
                  <a:cubicBezTo>
                    <a:pt x="42" y="27"/>
                    <a:pt x="45" y="28"/>
                    <a:pt x="47" y="29"/>
                  </a:cubicBezTo>
                  <a:cubicBezTo>
                    <a:pt x="50" y="30"/>
                    <a:pt x="52" y="32"/>
                    <a:pt x="54" y="33"/>
                  </a:cubicBezTo>
                  <a:cubicBezTo>
                    <a:pt x="56" y="35"/>
                    <a:pt x="58" y="37"/>
                    <a:pt x="60" y="39"/>
                  </a:cubicBezTo>
                  <a:cubicBezTo>
                    <a:pt x="57" y="34"/>
                    <a:pt x="52" y="31"/>
                    <a:pt x="48" y="28"/>
                  </a:cubicBezTo>
                  <a:cubicBezTo>
                    <a:pt x="45" y="27"/>
                    <a:pt x="43" y="26"/>
                    <a:pt x="40" y="25"/>
                  </a:cubicBezTo>
                  <a:cubicBezTo>
                    <a:pt x="37" y="24"/>
                    <a:pt x="34" y="23"/>
                    <a:pt x="32" y="23"/>
                  </a:cubicBezTo>
                  <a:cubicBezTo>
                    <a:pt x="29" y="22"/>
                    <a:pt x="26" y="21"/>
                    <a:pt x="24" y="20"/>
                  </a:cubicBezTo>
                  <a:cubicBezTo>
                    <a:pt x="23" y="20"/>
                    <a:pt x="22" y="19"/>
                    <a:pt x="20" y="18"/>
                  </a:cubicBezTo>
                  <a:cubicBezTo>
                    <a:pt x="19" y="17"/>
                    <a:pt x="18" y="16"/>
                    <a:pt x="17" y="15"/>
                  </a:cubicBezTo>
                  <a:cubicBezTo>
                    <a:pt x="15" y="14"/>
                    <a:pt x="13" y="12"/>
                    <a:pt x="11" y="10"/>
                  </a:cubicBezTo>
                  <a:cubicBezTo>
                    <a:pt x="10" y="9"/>
                    <a:pt x="9" y="8"/>
                    <a:pt x="8" y="7"/>
                  </a:cubicBezTo>
                  <a:cubicBezTo>
                    <a:pt x="8" y="7"/>
                    <a:pt x="7" y="6"/>
                    <a:pt x="7" y="6"/>
                  </a:cubicBezTo>
                  <a:cubicBezTo>
                    <a:pt x="7" y="6"/>
                    <a:pt x="7" y="6"/>
                    <a:pt x="7" y="6"/>
                  </a:cubicBezTo>
                  <a:cubicBezTo>
                    <a:pt x="10" y="6"/>
                    <a:pt x="13" y="6"/>
                    <a:pt x="16" y="5"/>
                  </a:cubicBezTo>
                  <a:cubicBezTo>
                    <a:pt x="18" y="5"/>
                    <a:pt x="20" y="5"/>
                    <a:pt x="22" y="5"/>
                  </a:cubicBezTo>
                  <a:cubicBezTo>
                    <a:pt x="24" y="4"/>
                    <a:pt x="26" y="4"/>
                    <a:pt x="28" y="3"/>
                  </a:cubicBezTo>
                  <a:cubicBezTo>
                    <a:pt x="33" y="2"/>
                    <a:pt x="37" y="2"/>
                    <a:pt x="41" y="2"/>
                  </a:cubicBezTo>
                  <a:cubicBezTo>
                    <a:pt x="42" y="3"/>
                    <a:pt x="44" y="3"/>
                    <a:pt x="46" y="4"/>
                  </a:cubicBezTo>
                  <a:cubicBezTo>
                    <a:pt x="48" y="5"/>
                    <a:pt x="50" y="5"/>
                    <a:pt x="52" y="7"/>
                  </a:cubicBezTo>
                  <a:cubicBezTo>
                    <a:pt x="48" y="4"/>
                    <a:pt x="45" y="2"/>
                    <a:pt x="41" y="1"/>
                  </a:cubicBezTo>
                  <a:cubicBezTo>
                    <a:pt x="39" y="1"/>
                    <a:pt x="37" y="1"/>
                    <a:pt x="35" y="1"/>
                  </a:cubicBezTo>
                  <a:cubicBezTo>
                    <a:pt x="34" y="1"/>
                    <a:pt x="33" y="1"/>
                    <a:pt x="32" y="1"/>
                  </a:cubicBezTo>
                  <a:cubicBezTo>
                    <a:pt x="31" y="1"/>
                    <a:pt x="31" y="1"/>
                    <a:pt x="30" y="1"/>
                  </a:cubicBezTo>
                  <a:cubicBezTo>
                    <a:pt x="29" y="1"/>
                    <a:pt x="29" y="1"/>
                    <a:pt x="28" y="1"/>
                  </a:cubicBezTo>
                  <a:cubicBezTo>
                    <a:pt x="24" y="2"/>
                    <a:pt x="20" y="3"/>
                    <a:pt x="16" y="3"/>
                  </a:cubicBezTo>
                  <a:cubicBezTo>
                    <a:pt x="14" y="3"/>
                    <a:pt x="12" y="3"/>
                    <a:pt x="10" y="3"/>
                  </a:cubicBezTo>
                  <a:cubicBezTo>
                    <a:pt x="8" y="3"/>
                    <a:pt x="7" y="3"/>
                    <a:pt x="5" y="3"/>
                  </a:cubicBezTo>
                  <a:cubicBezTo>
                    <a:pt x="5" y="2"/>
                    <a:pt x="4" y="2"/>
                    <a:pt x="3" y="1"/>
                  </a:cubicBezTo>
                  <a:cubicBezTo>
                    <a:pt x="3" y="0"/>
                    <a:pt x="2" y="1"/>
                    <a:pt x="1" y="1"/>
                  </a:cubicBezTo>
                  <a:cubicBezTo>
                    <a:pt x="0" y="2"/>
                    <a:pt x="0" y="3"/>
                    <a:pt x="1" y="4"/>
                  </a:cubicBezTo>
                  <a:cubicBezTo>
                    <a:pt x="2" y="5"/>
                    <a:pt x="3" y="7"/>
                    <a:pt x="4" y="9"/>
                  </a:cubicBezTo>
                  <a:cubicBezTo>
                    <a:pt x="5" y="10"/>
                    <a:pt x="6" y="11"/>
                    <a:pt x="6" y="12"/>
                  </a:cubicBezTo>
                  <a:cubicBezTo>
                    <a:pt x="6" y="12"/>
                    <a:pt x="6" y="12"/>
                    <a:pt x="6" y="13"/>
                  </a:cubicBezTo>
                  <a:cubicBezTo>
                    <a:pt x="6" y="14"/>
                    <a:pt x="5" y="15"/>
                    <a:pt x="5" y="16"/>
                  </a:cubicBezTo>
                  <a:cubicBezTo>
                    <a:pt x="5" y="17"/>
                    <a:pt x="4" y="17"/>
                    <a:pt x="4" y="18"/>
                  </a:cubicBezTo>
                  <a:cubicBezTo>
                    <a:pt x="4" y="19"/>
                    <a:pt x="4" y="19"/>
                    <a:pt x="4" y="19"/>
                  </a:cubicBezTo>
                  <a:cubicBezTo>
                    <a:pt x="4" y="19"/>
                    <a:pt x="4" y="20"/>
                    <a:pt x="4" y="20"/>
                  </a:cubicBezTo>
                  <a:cubicBezTo>
                    <a:pt x="3" y="21"/>
                    <a:pt x="3" y="23"/>
                    <a:pt x="3" y="24"/>
                  </a:cubicBezTo>
                  <a:cubicBezTo>
                    <a:pt x="2" y="26"/>
                    <a:pt x="2" y="29"/>
                    <a:pt x="2" y="31"/>
                  </a:cubicBezTo>
                  <a:cubicBezTo>
                    <a:pt x="2" y="32"/>
                    <a:pt x="2" y="33"/>
                    <a:pt x="2" y="35"/>
                  </a:cubicBezTo>
                  <a:cubicBezTo>
                    <a:pt x="2" y="36"/>
                    <a:pt x="2" y="37"/>
                    <a:pt x="2" y="38"/>
                  </a:cubicBezTo>
                  <a:cubicBezTo>
                    <a:pt x="2" y="37"/>
                    <a:pt x="2" y="36"/>
                    <a:pt x="3" y="35"/>
                  </a:cubicBezTo>
                  <a:cubicBezTo>
                    <a:pt x="3" y="33"/>
                    <a:pt x="3" y="32"/>
                    <a:pt x="3" y="31"/>
                  </a:cubicBezTo>
                  <a:cubicBezTo>
                    <a:pt x="3" y="29"/>
                    <a:pt x="4" y="26"/>
                    <a:pt x="4" y="24"/>
                  </a:cubicBezTo>
                  <a:cubicBezTo>
                    <a:pt x="5" y="23"/>
                    <a:pt x="5" y="21"/>
                    <a:pt x="5" y="20"/>
                  </a:cubicBezTo>
                  <a:cubicBezTo>
                    <a:pt x="5" y="20"/>
                    <a:pt x="6" y="20"/>
                    <a:pt x="6" y="19"/>
                  </a:cubicBezTo>
                  <a:cubicBezTo>
                    <a:pt x="6" y="19"/>
                    <a:pt x="6" y="19"/>
                    <a:pt x="6" y="19"/>
                  </a:cubicBezTo>
                  <a:cubicBezTo>
                    <a:pt x="6" y="18"/>
                    <a:pt x="6" y="17"/>
                    <a:pt x="7" y="17"/>
                  </a:cubicBezTo>
                  <a:cubicBezTo>
                    <a:pt x="7" y="16"/>
                    <a:pt x="7" y="15"/>
                    <a:pt x="8" y="14"/>
                  </a:cubicBezTo>
                  <a:cubicBezTo>
                    <a:pt x="8" y="15"/>
                    <a:pt x="8" y="16"/>
                    <a:pt x="9" y="17"/>
                  </a:cubicBezTo>
                  <a:cubicBezTo>
                    <a:pt x="11" y="26"/>
                    <a:pt x="11" y="26"/>
                    <a:pt x="11" y="26"/>
                  </a:cubicBezTo>
                  <a:cubicBezTo>
                    <a:pt x="12" y="29"/>
                    <a:pt x="13" y="33"/>
                    <a:pt x="14" y="36"/>
                  </a:cubicBezTo>
                  <a:cubicBezTo>
                    <a:pt x="15" y="39"/>
                    <a:pt x="15" y="39"/>
                    <a:pt x="15" y="39"/>
                  </a:cubicBezTo>
                  <a:cubicBezTo>
                    <a:pt x="15" y="40"/>
                    <a:pt x="15" y="40"/>
                    <a:pt x="15" y="41"/>
                  </a:cubicBezTo>
                  <a:cubicBezTo>
                    <a:pt x="16" y="43"/>
                    <a:pt x="16" y="45"/>
                    <a:pt x="16" y="47"/>
                  </a:cubicBezTo>
                  <a:cubicBezTo>
                    <a:pt x="16" y="48"/>
                    <a:pt x="16" y="50"/>
                    <a:pt x="16" y="52"/>
                  </a:cubicBezTo>
                  <a:cubicBezTo>
                    <a:pt x="16" y="54"/>
                    <a:pt x="16" y="56"/>
                    <a:pt x="15" y="58"/>
                  </a:cubicBezTo>
                  <a:cubicBezTo>
                    <a:pt x="16" y="54"/>
                    <a:pt x="17" y="50"/>
                    <a:pt x="17" y="46"/>
                  </a:cubicBezTo>
                  <a:cubicBezTo>
                    <a:pt x="17" y="44"/>
                    <a:pt x="17" y="43"/>
                    <a:pt x="17" y="41"/>
                  </a:cubicBezTo>
                  <a:close/>
                  <a:moveTo>
                    <a:pt x="32" y="41"/>
                  </a:moveTo>
                  <a:cubicBezTo>
                    <a:pt x="32" y="41"/>
                    <a:pt x="32" y="41"/>
                    <a:pt x="32" y="41"/>
                  </a:cubicBezTo>
                  <a:cubicBezTo>
                    <a:pt x="32" y="42"/>
                    <a:pt x="32" y="42"/>
                    <a:pt x="32" y="42"/>
                  </a:cubicBezTo>
                  <a:cubicBezTo>
                    <a:pt x="32" y="42"/>
                    <a:pt x="32" y="41"/>
                    <a:pt x="32" y="4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 name="组合 4"/>
          <p:cNvGrpSpPr/>
          <p:nvPr/>
        </p:nvGrpSpPr>
        <p:grpSpPr>
          <a:xfrm>
            <a:off x="6714957" y="4204687"/>
            <a:ext cx="1696196" cy="549626"/>
            <a:chOff x="6714957" y="4185023"/>
            <a:chExt cx="1696196" cy="549626"/>
          </a:xfrm>
        </p:grpSpPr>
        <p:sp>
          <p:nvSpPr>
            <p:cNvPr id="916" name="KSO_Shape"/>
            <p:cNvSpPr>
              <a:spLocks/>
            </p:cNvSpPr>
            <p:nvPr/>
          </p:nvSpPr>
          <p:spPr bwMode="auto">
            <a:xfrm flipH="1">
              <a:off x="7944886" y="4185023"/>
              <a:ext cx="466267" cy="549626"/>
            </a:xfrm>
            <a:custGeom>
              <a:avLst/>
              <a:gdLst>
                <a:gd name="T0" fmla="*/ 894085 w 4268"/>
                <a:gd name="T1" fmla="*/ 1679836 h 5034"/>
                <a:gd name="T2" fmla="*/ 695736 w 4268"/>
                <a:gd name="T3" fmla="*/ 1585986 h 5034"/>
                <a:gd name="T4" fmla="*/ 499280 w 4268"/>
                <a:gd name="T5" fmla="*/ 1455429 h 5034"/>
                <a:gd name="T6" fmla="*/ 311151 w 4268"/>
                <a:gd name="T7" fmla="*/ 1274163 h 5034"/>
                <a:gd name="T8" fmla="*/ 154818 w 4268"/>
                <a:gd name="T9" fmla="*/ 1035375 h 5034"/>
                <a:gd name="T10" fmla="*/ 85169 w 4268"/>
                <a:gd name="T11" fmla="*/ 858272 h 5034"/>
                <a:gd name="T12" fmla="*/ 47316 w 4268"/>
                <a:gd name="T13" fmla="*/ 693656 h 5034"/>
                <a:gd name="T14" fmla="*/ 27633 w 4268"/>
                <a:gd name="T15" fmla="*/ 597914 h 5034"/>
                <a:gd name="T16" fmla="*/ 757 w 4268"/>
                <a:gd name="T17" fmla="*/ 830647 h 5034"/>
                <a:gd name="T18" fmla="*/ 11356 w 4268"/>
                <a:gd name="T19" fmla="*/ 1056567 h 5034"/>
                <a:gd name="T20" fmla="*/ 50723 w 4268"/>
                <a:gd name="T21" fmla="*/ 1251079 h 5034"/>
                <a:gd name="T22" fmla="*/ 127564 w 4268"/>
                <a:gd name="T23" fmla="*/ 1457700 h 5034"/>
                <a:gd name="T24" fmla="*/ 227117 w 4268"/>
                <a:gd name="T25" fmla="*/ 1628749 h 5034"/>
                <a:gd name="T26" fmla="*/ 332348 w 4268"/>
                <a:gd name="T27" fmla="*/ 1749467 h 5034"/>
                <a:gd name="T28" fmla="*/ 444771 w 4268"/>
                <a:gd name="T29" fmla="*/ 1832342 h 5034"/>
                <a:gd name="T30" fmla="*/ 560980 w 4268"/>
                <a:gd name="T31" fmla="*/ 1881538 h 5034"/>
                <a:gd name="T32" fmla="*/ 676431 w 4268"/>
                <a:gd name="T33" fmla="*/ 1903108 h 5034"/>
                <a:gd name="T34" fmla="*/ 843362 w 4268"/>
                <a:gd name="T35" fmla="*/ 1892512 h 5034"/>
                <a:gd name="T36" fmla="*/ 1038683 w 4268"/>
                <a:gd name="T37" fmla="*/ 1858832 h 5034"/>
                <a:gd name="T38" fmla="*/ 1322201 w 4268"/>
                <a:gd name="T39" fmla="*/ 1838775 h 5034"/>
                <a:gd name="T40" fmla="*/ 1516008 w 4268"/>
                <a:gd name="T41" fmla="*/ 1785039 h 5034"/>
                <a:gd name="T42" fmla="*/ 1579979 w 4268"/>
                <a:gd name="T43" fmla="*/ 1750602 h 5034"/>
                <a:gd name="T44" fmla="*/ 1398664 w 4268"/>
                <a:gd name="T45" fmla="*/ 1771037 h 5034"/>
                <a:gd name="T46" fmla="*/ 1156406 w 4268"/>
                <a:gd name="T47" fmla="*/ 1752872 h 5034"/>
                <a:gd name="T48" fmla="*/ 157089 w 4268"/>
                <a:gd name="T49" fmla="*/ 73036 h 5034"/>
                <a:gd name="T50" fmla="*/ 126807 w 4268"/>
                <a:gd name="T51" fmla="*/ 278522 h 5034"/>
                <a:gd name="T52" fmla="*/ 120751 w 4268"/>
                <a:gd name="T53" fmla="*/ 466979 h 5034"/>
                <a:gd name="T54" fmla="*/ 135135 w 4268"/>
                <a:gd name="T55" fmla="*/ 637271 h 5034"/>
                <a:gd name="T56" fmla="*/ 171474 w 4268"/>
                <a:gd name="T57" fmla="*/ 576344 h 5034"/>
                <a:gd name="T58" fmla="*/ 238473 w 4268"/>
                <a:gd name="T59" fmla="*/ 459788 h 5034"/>
                <a:gd name="T60" fmla="*/ 209705 w 4268"/>
                <a:gd name="T61" fmla="*/ 571803 h 5034"/>
                <a:gd name="T62" fmla="*/ 193428 w 4268"/>
                <a:gd name="T63" fmla="*/ 742095 h 5034"/>
                <a:gd name="T64" fmla="*/ 209326 w 4268"/>
                <a:gd name="T65" fmla="*/ 910495 h 5034"/>
                <a:gd name="T66" fmla="*/ 282761 w 4268"/>
                <a:gd name="T67" fmla="*/ 1059973 h 5034"/>
                <a:gd name="T68" fmla="*/ 341812 w 4268"/>
                <a:gd name="T69" fmla="*/ 1099330 h 5034"/>
                <a:gd name="T70" fmla="*/ 369066 w 4268"/>
                <a:gd name="T71" fmla="*/ 912765 h 5034"/>
                <a:gd name="T72" fmla="*/ 420924 w 4268"/>
                <a:gd name="T73" fmla="*/ 767449 h 5034"/>
                <a:gd name="T74" fmla="*/ 430009 w 4268"/>
                <a:gd name="T75" fmla="*/ 818537 h 5034"/>
                <a:gd name="T76" fmla="*/ 428116 w 4268"/>
                <a:gd name="T77" fmla="*/ 1022887 h 5034"/>
                <a:gd name="T78" fmla="*/ 465212 w 4268"/>
                <a:gd name="T79" fmla="*/ 1249565 h 5034"/>
                <a:gd name="T80" fmla="*/ 610567 w 4268"/>
                <a:gd name="T81" fmla="*/ 1416073 h 5034"/>
                <a:gd name="T82" fmla="*/ 668103 w 4268"/>
                <a:gd name="T83" fmla="*/ 1328278 h 5034"/>
                <a:gd name="T84" fmla="*/ 670753 w 4268"/>
                <a:gd name="T85" fmla="*/ 1121657 h 5034"/>
                <a:gd name="T86" fmla="*/ 705578 w 4268"/>
                <a:gd name="T87" fmla="*/ 961961 h 5034"/>
                <a:gd name="T88" fmla="*/ 719205 w 4268"/>
                <a:gd name="T89" fmla="*/ 1091004 h 5034"/>
                <a:gd name="T90" fmla="*/ 760464 w 4268"/>
                <a:gd name="T91" fmla="*/ 1298760 h 5034"/>
                <a:gd name="T92" fmla="*/ 840713 w 4268"/>
                <a:gd name="T93" fmla="*/ 1521654 h 5034"/>
                <a:gd name="T94" fmla="*/ 1029977 w 4268"/>
                <a:gd name="T95" fmla="*/ 1631776 h 5034"/>
                <a:gd name="T96" fmla="*/ 1163976 w 4268"/>
                <a:gd name="T97" fmla="*/ 1661672 h 5034"/>
                <a:gd name="T98" fmla="*/ 1198044 w 4268"/>
                <a:gd name="T99" fmla="*/ 1469052 h 5034"/>
                <a:gd name="T100" fmla="*/ 1196151 w 4268"/>
                <a:gd name="T101" fmla="*/ 1309735 h 5034"/>
                <a:gd name="T102" fmla="*/ 1159434 w 4268"/>
                <a:gd name="T103" fmla="*/ 1126198 h 5034"/>
                <a:gd name="T104" fmla="*/ 1071237 w 4268"/>
                <a:gd name="T105" fmla="*/ 931308 h 5034"/>
                <a:gd name="T106" fmla="*/ 914147 w 4268"/>
                <a:gd name="T107" fmla="*/ 737932 h 5034"/>
                <a:gd name="T108" fmla="*/ 674917 w 4268"/>
                <a:gd name="T109" fmla="*/ 549097 h 5034"/>
                <a:gd name="T110" fmla="*/ 403890 w 4268"/>
                <a:gd name="T111" fmla="*/ 298579 h 5034"/>
                <a:gd name="T112" fmla="*/ 239987 w 4268"/>
                <a:gd name="T113" fmla="*/ 101797 h 50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268" h="5034">
                  <a:moveTo>
                    <a:pt x="2846" y="4597"/>
                  </a:moveTo>
                  <a:lnTo>
                    <a:pt x="2846" y="4597"/>
                  </a:lnTo>
                  <a:lnTo>
                    <a:pt x="2803" y="4585"/>
                  </a:lnTo>
                  <a:lnTo>
                    <a:pt x="2749" y="4571"/>
                  </a:lnTo>
                  <a:lnTo>
                    <a:pt x="2687" y="4553"/>
                  </a:lnTo>
                  <a:lnTo>
                    <a:pt x="2617" y="4531"/>
                  </a:lnTo>
                  <a:lnTo>
                    <a:pt x="2538" y="4504"/>
                  </a:lnTo>
                  <a:lnTo>
                    <a:pt x="2454" y="4474"/>
                  </a:lnTo>
                  <a:lnTo>
                    <a:pt x="2362" y="4439"/>
                  </a:lnTo>
                  <a:lnTo>
                    <a:pt x="2265" y="4399"/>
                  </a:lnTo>
                  <a:lnTo>
                    <a:pt x="2215" y="4378"/>
                  </a:lnTo>
                  <a:lnTo>
                    <a:pt x="2164" y="4355"/>
                  </a:lnTo>
                  <a:lnTo>
                    <a:pt x="2112" y="4331"/>
                  </a:lnTo>
                  <a:lnTo>
                    <a:pt x="2059" y="4305"/>
                  </a:lnTo>
                  <a:lnTo>
                    <a:pt x="2004" y="4279"/>
                  </a:lnTo>
                  <a:lnTo>
                    <a:pt x="1950" y="4251"/>
                  </a:lnTo>
                  <a:lnTo>
                    <a:pt x="1894" y="4222"/>
                  </a:lnTo>
                  <a:lnTo>
                    <a:pt x="1838" y="4191"/>
                  </a:lnTo>
                  <a:lnTo>
                    <a:pt x="1781" y="4158"/>
                  </a:lnTo>
                  <a:lnTo>
                    <a:pt x="1724" y="4125"/>
                  </a:lnTo>
                  <a:lnTo>
                    <a:pt x="1666" y="4089"/>
                  </a:lnTo>
                  <a:lnTo>
                    <a:pt x="1608" y="4052"/>
                  </a:lnTo>
                  <a:lnTo>
                    <a:pt x="1550" y="4014"/>
                  </a:lnTo>
                  <a:lnTo>
                    <a:pt x="1492" y="3974"/>
                  </a:lnTo>
                  <a:lnTo>
                    <a:pt x="1434" y="3933"/>
                  </a:lnTo>
                  <a:lnTo>
                    <a:pt x="1376" y="3891"/>
                  </a:lnTo>
                  <a:lnTo>
                    <a:pt x="1319" y="3846"/>
                  </a:lnTo>
                  <a:lnTo>
                    <a:pt x="1261" y="3800"/>
                  </a:lnTo>
                  <a:lnTo>
                    <a:pt x="1204" y="3752"/>
                  </a:lnTo>
                  <a:lnTo>
                    <a:pt x="1147" y="3702"/>
                  </a:lnTo>
                  <a:lnTo>
                    <a:pt x="1092" y="3651"/>
                  </a:lnTo>
                  <a:lnTo>
                    <a:pt x="1036" y="3598"/>
                  </a:lnTo>
                  <a:lnTo>
                    <a:pt x="981" y="3543"/>
                  </a:lnTo>
                  <a:lnTo>
                    <a:pt x="927" y="3487"/>
                  </a:lnTo>
                  <a:lnTo>
                    <a:pt x="874" y="3428"/>
                  </a:lnTo>
                  <a:lnTo>
                    <a:pt x="822" y="3367"/>
                  </a:lnTo>
                  <a:lnTo>
                    <a:pt x="770" y="3305"/>
                  </a:lnTo>
                  <a:lnTo>
                    <a:pt x="720" y="3241"/>
                  </a:lnTo>
                  <a:lnTo>
                    <a:pt x="671" y="3174"/>
                  </a:lnTo>
                  <a:lnTo>
                    <a:pt x="624" y="3106"/>
                  </a:lnTo>
                  <a:lnTo>
                    <a:pt x="577" y="3037"/>
                  </a:lnTo>
                  <a:lnTo>
                    <a:pt x="533" y="2965"/>
                  </a:lnTo>
                  <a:lnTo>
                    <a:pt x="489" y="2891"/>
                  </a:lnTo>
                  <a:lnTo>
                    <a:pt x="448" y="2814"/>
                  </a:lnTo>
                  <a:lnTo>
                    <a:pt x="409" y="2736"/>
                  </a:lnTo>
                  <a:lnTo>
                    <a:pt x="371" y="2656"/>
                  </a:lnTo>
                  <a:lnTo>
                    <a:pt x="334" y="2573"/>
                  </a:lnTo>
                  <a:lnTo>
                    <a:pt x="318" y="2531"/>
                  </a:lnTo>
                  <a:lnTo>
                    <a:pt x="301" y="2489"/>
                  </a:lnTo>
                  <a:lnTo>
                    <a:pt x="284" y="2445"/>
                  </a:lnTo>
                  <a:lnTo>
                    <a:pt x="268" y="2402"/>
                  </a:lnTo>
                  <a:lnTo>
                    <a:pt x="253" y="2357"/>
                  </a:lnTo>
                  <a:lnTo>
                    <a:pt x="238" y="2312"/>
                  </a:lnTo>
                  <a:lnTo>
                    <a:pt x="225" y="2268"/>
                  </a:lnTo>
                  <a:lnTo>
                    <a:pt x="212" y="2221"/>
                  </a:lnTo>
                  <a:lnTo>
                    <a:pt x="198" y="2175"/>
                  </a:lnTo>
                  <a:lnTo>
                    <a:pt x="186" y="2127"/>
                  </a:lnTo>
                  <a:lnTo>
                    <a:pt x="174" y="2080"/>
                  </a:lnTo>
                  <a:lnTo>
                    <a:pt x="163" y="2031"/>
                  </a:lnTo>
                  <a:lnTo>
                    <a:pt x="152" y="1983"/>
                  </a:lnTo>
                  <a:lnTo>
                    <a:pt x="142" y="1933"/>
                  </a:lnTo>
                  <a:lnTo>
                    <a:pt x="134" y="1884"/>
                  </a:lnTo>
                  <a:lnTo>
                    <a:pt x="125" y="1833"/>
                  </a:lnTo>
                  <a:lnTo>
                    <a:pt x="117" y="1781"/>
                  </a:lnTo>
                  <a:lnTo>
                    <a:pt x="110" y="1730"/>
                  </a:lnTo>
                  <a:lnTo>
                    <a:pt x="103" y="1678"/>
                  </a:lnTo>
                  <a:lnTo>
                    <a:pt x="98" y="1624"/>
                  </a:lnTo>
                  <a:lnTo>
                    <a:pt x="92" y="1571"/>
                  </a:lnTo>
                  <a:lnTo>
                    <a:pt x="88" y="1517"/>
                  </a:lnTo>
                  <a:lnTo>
                    <a:pt x="84" y="1533"/>
                  </a:lnTo>
                  <a:lnTo>
                    <a:pt x="73" y="1580"/>
                  </a:lnTo>
                  <a:lnTo>
                    <a:pt x="59" y="1654"/>
                  </a:lnTo>
                  <a:lnTo>
                    <a:pt x="50" y="1702"/>
                  </a:lnTo>
                  <a:lnTo>
                    <a:pt x="41" y="1756"/>
                  </a:lnTo>
                  <a:lnTo>
                    <a:pt x="33" y="1816"/>
                  </a:lnTo>
                  <a:lnTo>
                    <a:pt x="24" y="1881"/>
                  </a:lnTo>
                  <a:lnTo>
                    <a:pt x="18" y="1952"/>
                  </a:lnTo>
                  <a:lnTo>
                    <a:pt x="11" y="2028"/>
                  </a:lnTo>
                  <a:lnTo>
                    <a:pt x="5" y="2109"/>
                  </a:lnTo>
                  <a:lnTo>
                    <a:pt x="2" y="2195"/>
                  </a:lnTo>
                  <a:lnTo>
                    <a:pt x="0" y="2286"/>
                  </a:lnTo>
                  <a:lnTo>
                    <a:pt x="1" y="2379"/>
                  </a:lnTo>
                  <a:lnTo>
                    <a:pt x="3" y="2477"/>
                  </a:lnTo>
                  <a:lnTo>
                    <a:pt x="6" y="2528"/>
                  </a:lnTo>
                  <a:lnTo>
                    <a:pt x="9" y="2579"/>
                  </a:lnTo>
                  <a:lnTo>
                    <a:pt x="13" y="2631"/>
                  </a:lnTo>
                  <a:lnTo>
                    <a:pt x="18" y="2684"/>
                  </a:lnTo>
                  <a:lnTo>
                    <a:pt x="23" y="2737"/>
                  </a:lnTo>
                  <a:lnTo>
                    <a:pt x="30" y="2792"/>
                  </a:lnTo>
                  <a:lnTo>
                    <a:pt x="38" y="2847"/>
                  </a:lnTo>
                  <a:lnTo>
                    <a:pt x="45" y="2902"/>
                  </a:lnTo>
                  <a:lnTo>
                    <a:pt x="54" y="2958"/>
                  </a:lnTo>
                  <a:lnTo>
                    <a:pt x="65" y="3015"/>
                  </a:lnTo>
                  <a:lnTo>
                    <a:pt x="77" y="3072"/>
                  </a:lnTo>
                  <a:lnTo>
                    <a:pt x="89" y="3130"/>
                  </a:lnTo>
                  <a:lnTo>
                    <a:pt x="102" y="3189"/>
                  </a:lnTo>
                  <a:lnTo>
                    <a:pt x="117" y="3247"/>
                  </a:lnTo>
                  <a:lnTo>
                    <a:pt x="134" y="3306"/>
                  </a:lnTo>
                  <a:lnTo>
                    <a:pt x="150" y="3366"/>
                  </a:lnTo>
                  <a:lnTo>
                    <a:pt x="169" y="3425"/>
                  </a:lnTo>
                  <a:lnTo>
                    <a:pt x="188" y="3486"/>
                  </a:lnTo>
                  <a:lnTo>
                    <a:pt x="209" y="3546"/>
                  </a:lnTo>
                  <a:lnTo>
                    <a:pt x="232" y="3607"/>
                  </a:lnTo>
                  <a:lnTo>
                    <a:pt x="256" y="3667"/>
                  </a:lnTo>
                  <a:lnTo>
                    <a:pt x="282" y="3729"/>
                  </a:lnTo>
                  <a:lnTo>
                    <a:pt x="309" y="3790"/>
                  </a:lnTo>
                  <a:lnTo>
                    <a:pt x="337" y="3852"/>
                  </a:lnTo>
                  <a:lnTo>
                    <a:pt x="367" y="3913"/>
                  </a:lnTo>
                  <a:lnTo>
                    <a:pt x="399" y="3974"/>
                  </a:lnTo>
                  <a:lnTo>
                    <a:pt x="431" y="4036"/>
                  </a:lnTo>
                  <a:lnTo>
                    <a:pt x="467" y="4097"/>
                  </a:lnTo>
                  <a:lnTo>
                    <a:pt x="504" y="4158"/>
                  </a:lnTo>
                  <a:lnTo>
                    <a:pt x="542" y="4218"/>
                  </a:lnTo>
                  <a:lnTo>
                    <a:pt x="571" y="4262"/>
                  </a:lnTo>
                  <a:lnTo>
                    <a:pt x="600" y="4304"/>
                  </a:lnTo>
                  <a:lnTo>
                    <a:pt x="629" y="4346"/>
                  </a:lnTo>
                  <a:lnTo>
                    <a:pt x="659" y="4385"/>
                  </a:lnTo>
                  <a:lnTo>
                    <a:pt x="689" y="4423"/>
                  </a:lnTo>
                  <a:lnTo>
                    <a:pt x="720" y="4459"/>
                  </a:lnTo>
                  <a:lnTo>
                    <a:pt x="750" y="4495"/>
                  </a:lnTo>
                  <a:lnTo>
                    <a:pt x="782" y="4529"/>
                  </a:lnTo>
                  <a:lnTo>
                    <a:pt x="814" y="4562"/>
                  </a:lnTo>
                  <a:lnTo>
                    <a:pt x="845" y="4593"/>
                  </a:lnTo>
                  <a:lnTo>
                    <a:pt x="878" y="4623"/>
                  </a:lnTo>
                  <a:lnTo>
                    <a:pt x="910" y="4652"/>
                  </a:lnTo>
                  <a:lnTo>
                    <a:pt x="942" y="4680"/>
                  </a:lnTo>
                  <a:lnTo>
                    <a:pt x="976" y="4707"/>
                  </a:lnTo>
                  <a:lnTo>
                    <a:pt x="1008" y="4732"/>
                  </a:lnTo>
                  <a:lnTo>
                    <a:pt x="1042" y="4756"/>
                  </a:lnTo>
                  <a:lnTo>
                    <a:pt x="1075" y="4779"/>
                  </a:lnTo>
                  <a:lnTo>
                    <a:pt x="1108" y="4801"/>
                  </a:lnTo>
                  <a:lnTo>
                    <a:pt x="1142" y="4822"/>
                  </a:lnTo>
                  <a:lnTo>
                    <a:pt x="1175" y="4842"/>
                  </a:lnTo>
                  <a:lnTo>
                    <a:pt x="1210" y="4860"/>
                  </a:lnTo>
                  <a:lnTo>
                    <a:pt x="1243" y="4878"/>
                  </a:lnTo>
                  <a:lnTo>
                    <a:pt x="1277" y="4894"/>
                  </a:lnTo>
                  <a:lnTo>
                    <a:pt x="1311" y="4910"/>
                  </a:lnTo>
                  <a:lnTo>
                    <a:pt x="1346" y="4924"/>
                  </a:lnTo>
                  <a:lnTo>
                    <a:pt x="1380" y="4938"/>
                  </a:lnTo>
                  <a:lnTo>
                    <a:pt x="1414" y="4950"/>
                  </a:lnTo>
                  <a:lnTo>
                    <a:pt x="1449" y="4961"/>
                  </a:lnTo>
                  <a:lnTo>
                    <a:pt x="1482" y="4972"/>
                  </a:lnTo>
                  <a:lnTo>
                    <a:pt x="1517" y="4981"/>
                  </a:lnTo>
                  <a:lnTo>
                    <a:pt x="1550" y="4990"/>
                  </a:lnTo>
                  <a:lnTo>
                    <a:pt x="1585" y="4998"/>
                  </a:lnTo>
                  <a:lnTo>
                    <a:pt x="1618" y="5006"/>
                  </a:lnTo>
                  <a:lnTo>
                    <a:pt x="1653" y="5011"/>
                  </a:lnTo>
                  <a:lnTo>
                    <a:pt x="1686" y="5017"/>
                  </a:lnTo>
                  <a:lnTo>
                    <a:pt x="1720" y="5022"/>
                  </a:lnTo>
                  <a:lnTo>
                    <a:pt x="1753" y="5026"/>
                  </a:lnTo>
                  <a:lnTo>
                    <a:pt x="1787" y="5029"/>
                  </a:lnTo>
                  <a:lnTo>
                    <a:pt x="1820" y="5032"/>
                  </a:lnTo>
                  <a:lnTo>
                    <a:pt x="1852" y="5033"/>
                  </a:lnTo>
                  <a:lnTo>
                    <a:pt x="1886" y="5034"/>
                  </a:lnTo>
                  <a:lnTo>
                    <a:pt x="1918" y="5034"/>
                  </a:lnTo>
                  <a:lnTo>
                    <a:pt x="1983" y="5033"/>
                  </a:lnTo>
                  <a:lnTo>
                    <a:pt x="2047" y="5028"/>
                  </a:lnTo>
                  <a:lnTo>
                    <a:pt x="2108" y="5022"/>
                  </a:lnTo>
                  <a:lnTo>
                    <a:pt x="2169" y="5013"/>
                  </a:lnTo>
                  <a:lnTo>
                    <a:pt x="2228" y="5001"/>
                  </a:lnTo>
                  <a:lnTo>
                    <a:pt x="2286" y="4989"/>
                  </a:lnTo>
                  <a:lnTo>
                    <a:pt x="2343" y="4975"/>
                  </a:lnTo>
                  <a:lnTo>
                    <a:pt x="2397" y="4958"/>
                  </a:lnTo>
                  <a:lnTo>
                    <a:pt x="2449" y="4940"/>
                  </a:lnTo>
                  <a:lnTo>
                    <a:pt x="2501" y="4921"/>
                  </a:lnTo>
                  <a:lnTo>
                    <a:pt x="2549" y="4901"/>
                  </a:lnTo>
                  <a:lnTo>
                    <a:pt x="2648" y="4908"/>
                  </a:lnTo>
                  <a:lnTo>
                    <a:pt x="2744" y="4912"/>
                  </a:lnTo>
                  <a:lnTo>
                    <a:pt x="2839" y="4914"/>
                  </a:lnTo>
                  <a:lnTo>
                    <a:pt x="2930" y="4914"/>
                  </a:lnTo>
                  <a:lnTo>
                    <a:pt x="3018" y="4911"/>
                  </a:lnTo>
                  <a:lnTo>
                    <a:pt x="3104" y="4907"/>
                  </a:lnTo>
                  <a:lnTo>
                    <a:pt x="3188" y="4900"/>
                  </a:lnTo>
                  <a:lnTo>
                    <a:pt x="3268" y="4892"/>
                  </a:lnTo>
                  <a:lnTo>
                    <a:pt x="3346" y="4882"/>
                  </a:lnTo>
                  <a:lnTo>
                    <a:pt x="3421" y="4871"/>
                  </a:lnTo>
                  <a:lnTo>
                    <a:pt x="3493" y="4859"/>
                  </a:lnTo>
                  <a:lnTo>
                    <a:pt x="3563" y="4845"/>
                  </a:lnTo>
                  <a:lnTo>
                    <a:pt x="3628" y="4831"/>
                  </a:lnTo>
                  <a:lnTo>
                    <a:pt x="3692" y="4815"/>
                  </a:lnTo>
                  <a:lnTo>
                    <a:pt x="3752" y="4800"/>
                  </a:lnTo>
                  <a:lnTo>
                    <a:pt x="3809" y="4784"/>
                  </a:lnTo>
                  <a:lnTo>
                    <a:pt x="3864" y="4767"/>
                  </a:lnTo>
                  <a:lnTo>
                    <a:pt x="3914" y="4750"/>
                  </a:lnTo>
                  <a:lnTo>
                    <a:pt x="3962" y="4734"/>
                  </a:lnTo>
                  <a:lnTo>
                    <a:pt x="4005" y="4717"/>
                  </a:lnTo>
                  <a:lnTo>
                    <a:pt x="4047" y="4701"/>
                  </a:lnTo>
                  <a:lnTo>
                    <a:pt x="4085" y="4686"/>
                  </a:lnTo>
                  <a:lnTo>
                    <a:pt x="4149" y="4658"/>
                  </a:lnTo>
                  <a:lnTo>
                    <a:pt x="4201" y="4633"/>
                  </a:lnTo>
                  <a:lnTo>
                    <a:pt x="4237" y="4613"/>
                  </a:lnTo>
                  <a:lnTo>
                    <a:pt x="4268" y="4597"/>
                  </a:lnTo>
                  <a:lnTo>
                    <a:pt x="4222" y="4612"/>
                  </a:lnTo>
                  <a:lnTo>
                    <a:pt x="4174" y="4626"/>
                  </a:lnTo>
                  <a:lnTo>
                    <a:pt x="4125" y="4638"/>
                  </a:lnTo>
                  <a:lnTo>
                    <a:pt x="4073" y="4648"/>
                  </a:lnTo>
                  <a:lnTo>
                    <a:pt x="4022" y="4657"/>
                  </a:lnTo>
                  <a:lnTo>
                    <a:pt x="3969" y="4663"/>
                  </a:lnTo>
                  <a:lnTo>
                    <a:pt x="3915" y="4670"/>
                  </a:lnTo>
                  <a:lnTo>
                    <a:pt x="3860" y="4675"/>
                  </a:lnTo>
                  <a:lnTo>
                    <a:pt x="3806" y="4677"/>
                  </a:lnTo>
                  <a:lnTo>
                    <a:pt x="3751" y="4679"/>
                  </a:lnTo>
                  <a:lnTo>
                    <a:pt x="3695" y="4680"/>
                  </a:lnTo>
                  <a:lnTo>
                    <a:pt x="3641" y="4680"/>
                  </a:lnTo>
                  <a:lnTo>
                    <a:pt x="3586" y="4679"/>
                  </a:lnTo>
                  <a:lnTo>
                    <a:pt x="3531" y="4678"/>
                  </a:lnTo>
                  <a:lnTo>
                    <a:pt x="3478" y="4676"/>
                  </a:lnTo>
                  <a:lnTo>
                    <a:pt x="3425" y="4672"/>
                  </a:lnTo>
                  <a:lnTo>
                    <a:pt x="3323" y="4663"/>
                  </a:lnTo>
                  <a:lnTo>
                    <a:pt x="3226" y="4655"/>
                  </a:lnTo>
                  <a:lnTo>
                    <a:pt x="3136" y="4643"/>
                  </a:lnTo>
                  <a:lnTo>
                    <a:pt x="3055" y="4632"/>
                  </a:lnTo>
                  <a:lnTo>
                    <a:pt x="2985" y="4621"/>
                  </a:lnTo>
                  <a:lnTo>
                    <a:pt x="2924" y="4611"/>
                  </a:lnTo>
                  <a:lnTo>
                    <a:pt x="2846" y="4597"/>
                  </a:lnTo>
                  <a:close/>
                  <a:moveTo>
                    <a:pt x="456" y="0"/>
                  </a:moveTo>
                  <a:lnTo>
                    <a:pt x="456" y="0"/>
                  </a:lnTo>
                  <a:lnTo>
                    <a:pt x="441" y="65"/>
                  </a:lnTo>
                  <a:lnTo>
                    <a:pt x="428" y="130"/>
                  </a:lnTo>
                  <a:lnTo>
                    <a:pt x="415" y="193"/>
                  </a:lnTo>
                  <a:lnTo>
                    <a:pt x="402" y="256"/>
                  </a:lnTo>
                  <a:lnTo>
                    <a:pt x="391" y="318"/>
                  </a:lnTo>
                  <a:lnTo>
                    <a:pt x="381" y="379"/>
                  </a:lnTo>
                  <a:lnTo>
                    <a:pt x="371" y="441"/>
                  </a:lnTo>
                  <a:lnTo>
                    <a:pt x="362" y="501"/>
                  </a:lnTo>
                  <a:lnTo>
                    <a:pt x="354" y="561"/>
                  </a:lnTo>
                  <a:lnTo>
                    <a:pt x="348" y="620"/>
                  </a:lnTo>
                  <a:lnTo>
                    <a:pt x="341" y="678"/>
                  </a:lnTo>
                  <a:lnTo>
                    <a:pt x="335" y="736"/>
                  </a:lnTo>
                  <a:lnTo>
                    <a:pt x="331" y="794"/>
                  </a:lnTo>
                  <a:lnTo>
                    <a:pt x="326" y="851"/>
                  </a:lnTo>
                  <a:lnTo>
                    <a:pt x="323" y="907"/>
                  </a:lnTo>
                  <a:lnTo>
                    <a:pt x="321" y="963"/>
                  </a:lnTo>
                  <a:lnTo>
                    <a:pt x="319" y="1019"/>
                  </a:lnTo>
                  <a:lnTo>
                    <a:pt x="318" y="1073"/>
                  </a:lnTo>
                  <a:lnTo>
                    <a:pt x="318" y="1127"/>
                  </a:lnTo>
                  <a:lnTo>
                    <a:pt x="318" y="1180"/>
                  </a:lnTo>
                  <a:lnTo>
                    <a:pt x="319" y="1234"/>
                  </a:lnTo>
                  <a:lnTo>
                    <a:pt x="320" y="1286"/>
                  </a:lnTo>
                  <a:lnTo>
                    <a:pt x="322" y="1338"/>
                  </a:lnTo>
                  <a:lnTo>
                    <a:pt x="325" y="1389"/>
                  </a:lnTo>
                  <a:lnTo>
                    <a:pt x="329" y="1439"/>
                  </a:lnTo>
                  <a:lnTo>
                    <a:pt x="333" y="1489"/>
                  </a:lnTo>
                  <a:lnTo>
                    <a:pt x="339" y="1539"/>
                  </a:lnTo>
                  <a:lnTo>
                    <a:pt x="344" y="1588"/>
                  </a:lnTo>
                  <a:lnTo>
                    <a:pt x="350" y="1636"/>
                  </a:lnTo>
                  <a:lnTo>
                    <a:pt x="357" y="1684"/>
                  </a:lnTo>
                  <a:lnTo>
                    <a:pt x="364" y="1732"/>
                  </a:lnTo>
                  <a:lnTo>
                    <a:pt x="372" y="1779"/>
                  </a:lnTo>
                  <a:lnTo>
                    <a:pt x="381" y="1742"/>
                  </a:lnTo>
                  <a:lnTo>
                    <a:pt x="390" y="1708"/>
                  </a:lnTo>
                  <a:lnTo>
                    <a:pt x="400" y="1673"/>
                  </a:lnTo>
                  <a:lnTo>
                    <a:pt x="410" y="1641"/>
                  </a:lnTo>
                  <a:lnTo>
                    <a:pt x="431" y="1580"/>
                  </a:lnTo>
                  <a:lnTo>
                    <a:pt x="453" y="1523"/>
                  </a:lnTo>
                  <a:lnTo>
                    <a:pt x="475" y="1471"/>
                  </a:lnTo>
                  <a:lnTo>
                    <a:pt x="497" y="1425"/>
                  </a:lnTo>
                  <a:lnTo>
                    <a:pt x="519" y="1382"/>
                  </a:lnTo>
                  <a:lnTo>
                    <a:pt x="540" y="1344"/>
                  </a:lnTo>
                  <a:lnTo>
                    <a:pt x="560" y="1312"/>
                  </a:lnTo>
                  <a:lnTo>
                    <a:pt x="579" y="1283"/>
                  </a:lnTo>
                  <a:lnTo>
                    <a:pt x="595" y="1259"/>
                  </a:lnTo>
                  <a:lnTo>
                    <a:pt x="610" y="1240"/>
                  </a:lnTo>
                  <a:lnTo>
                    <a:pt x="630" y="1215"/>
                  </a:lnTo>
                  <a:lnTo>
                    <a:pt x="638" y="1206"/>
                  </a:lnTo>
                  <a:lnTo>
                    <a:pt x="622" y="1249"/>
                  </a:lnTo>
                  <a:lnTo>
                    <a:pt x="608" y="1293"/>
                  </a:lnTo>
                  <a:lnTo>
                    <a:pt x="595" y="1338"/>
                  </a:lnTo>
                  <a:lnTo>
                    <a:pt x="583" y="1381"/>
                  </a:lnTo>
                  <a:lnTo>
                    <a:pt x="572" y="1425"/>
                  </a:lnTo>
                  <a:lnTo>
                    <a:pt x="562" y="1468"/>
                  </a:lnTo>
                  <a:lnTo>
                    <a:pt x="554" y="1511"/>
                  </a:lnTo>
                  <a:lnTo>
                    <a:pt x="546" y="1555"/>
                  </a:lnTo>
                  <a:lnTo>
                    <a:pt x="538" y="1598"/>
                  </a:lnTo>
                  <a:lnTo>
                    <a:pt x="533" y="1641"/>
                  </a:lnTo>
                  <a:lnTo>
                    <a:pt x="527" y="1683"/>
                  </a:lnTo>
                  <a:lnTo>
                    <a:pt x="523" y="1725"/>
                  </a:lnTo>
                  <a:lnTo>
                    <a:pt x="519" y="1766"/>
                  </a:lnTo>
                  <a:lnTo>
                    <a:pt x="516" y="1807"/>
                  </a:lnTo>
                  <a:lnTo>
                    <a:pt x="513" y="1885"/>
                  </a:lnTo>
                  <a:lnTo>
                    <a:pt x="511" y="1961"/>
                  </a:lnTo>
                  <a:lnTo>
                    <a:pt x="511" y="2033"/>
                  </a:lnTo>
                  <a:lnTo>
                    <a:pt x="513" y="2102"/>
                  </a:lnTo>
                  <a:lnTo>
                    <a:pt x="516" y="2164"/>
                  </a:lnTo>
                  <a:lnTo>
                    <a:pt x="521" y="2222"/>
                  </a:lnTo>
                  <a:lnTo>
                    <a:pt x="525" y="2274"/>
                  </a:lnTo>
                  <a:lnTo>
                    <a:pt x="530" y="2320"/>
                  </a:lnTo>
                  <a:lnTo>
                    <a:pt x="535" y="2359"/>
                  </a:lnTo>
                  <a:lnTo>
                    <a:pt x="553" y="2406"/>
                  </a:lnTo>
                  <a:lnTo>
                    <a:pt x="572" y="2453"/>
                  </a:lnTo>
                  <a:lnTo>
                    <a:pt x="592" y="2499"/>
                  </a:lnTo>
                  <a:lnTo>
                    <a:pt x="613" y="2543"/>
                  </a:lnTo>
                  <a:lnTo>
                    <a:pt x="633" y="2588"/>
                  </a:lnTo>
                  <a:lnTo>
                    <a:pt x="656" y="2631"/>
                  </a:lnTo>
                  <a:lnTo>
                    <a:pt x="678" y="2675"/>
                  </a:lnTo>
                  <a:lnTo>
                    <a:pt x="700" y="2717"/>
                  </a:lnTo>
                  <a:lnTo>
                    <a:pt x="724" y="2760"/>
                  </a:lnTo>
                  <a:lnTo>
                    <a:pt x="747" y="2801"/>
                  </a:lnTo>
                  <a:lnTo>
                    <a:pt x="772" y="2841"/>
                  </a:lnTo>
                  <a:lnTo>
                    <a:pt x="796" y="2881"/>
                  </a:lnTo>
                  <a:lnTo>
                    <a:pt x="822" y="2920"/>
                  </a:lnTo>
                  <a:lnTo>
                    <a:pt x="847" y="2959"/>
                  </a:lnTo>
                  <a:lnTo>
                    <a:pt x="873" y="2997"/>
                  </a:lnTo>
                  <a:lnTo>
                    <a:pt x="900" y="3034"/>
                  </a:lnTo>
                  <a:lnTo>
                    <a:pt x="901" y="2968"/>
                  </a:lnTo>
                  <a:lnTo>
                    <a:pt x="903" y="2905"/>
                  </a:lnTo>
                  <a:lnTo>
                    <a:pt x="907" y="2842"/>
                  </a:lnTo>
                  <a:lnTo>
                    <a:pt x="912" y="2782"/>
                  </a:lnTo>
                  <a:lnTo>
                    <a:pt x="918" y="2723"/>
                  </a:lnTo>
                  <a:lnTo>
                    <a:pt x="926" y="2666"/>
                  </a:lnTo>
                  <a:lnTo>
                    <a:pt x="933" y="2611"/>
                  </a:lnTo>
                  <a:lnTo>
                    <a:pt x="942" y="2559"/>
                  </a:lnTo>
                  <a:lnTo>
                    <a:pt x="953" y="2508"/>
                  </a:lnTo>
                  <a:lnTo>
                    <a:pt x="963" y="2458"/>
                  </a:lnTo>
                  <a:lnTo>
                    <a:pt x="975" y="2412"/>
                  </a:lnTo>
                  <a:lnTo>
                    <a:pt x="987" y="2366"/>
                  </a:lnTo>
                  <a:lnTo>
                    <a:pt x="999" y="2323"/>
                  </a:lnTo>
                  <a:lnTo>
                    <a:pt x="1011" y="2282"/>
                  </a:lnTo>
                  <a:lnTo>
                    <a:pt x="1025" y="2243"/>
                  </a:lnTo>
                  <a:lnTo>
                    <a:pt x="1038" y="2206"/>
                  </a:lnTo>
                  <a:lnTo>
                    <a:pt x="1050" y="2171"/>
                  </a:lnTo>
                  <a:lnTo>
                    <a:pt x="1064" y="2138"/>
                  </a:lnTo>
                  <a:lnTo>
                    <a:pt x="1088" y="2079"/>
                  </a:lnTo>
                  <a:lnTo>
                    <a:pt x="1112" y="2028"/>
                  </a:lnTo>
                  <a:lnTo>
                    <a:pt x="1133" y="1987"/>
                  </a:lnTo>
                  <a:lnTo>
                    <a:pt x="1151" y="1954"/>
                  </a:lnTo>
                  <a:lnTo>
                    <a:pt x="1164" y="1930"/>
                  </a:lnTo>
                  <a:lnTo>
                    <a:pt x="1175" y="1911"/>
                  </a:lnTo>
                  <a:lnTo>
                    <a:pt x="1163" y="1974"/>
                  </a:lnTo>
                  <a:lnTo>
                    <a:pt x="1152" y="2037"/>
                  </a:lnTo>
                  <a:lnTo>
                    <a:pt x="1143" y="2099"/>
                  </a:lnTo>
                  <a:lnTo>
                    <a:pt x="1136" y="2163"/>
                  </a:lnTo>
                  <a:lnTo>
                    <a:pt x="1130" y="2225"/>
                  </a:lnTo>
                  <a:lnTo>
                    <a:pt x="1126" y="2287"/>
                  </a:lnTo>
                  <a:lnTo>
                    <a:pt x="1123" y="2348"/>
                  </a:lnTo>
                  <a:lnTo>
                    <a:pt x="1122" y="2409"/>
                  </a:lnTo>
                  <a:lnTo>
                    <a:pt x="1121" y="2470"/>
                  </a:lnTo>
                  <a:lnTo>
                    <a:pt x="1122" y="2530"/>
                  </a:lnTo>
                  <a:lnTo>
                    <a:pt x="1124" y="2588"/>
                  </a:lnTo>
                  <a:lnTo>
                    <a:pt x="1127" y="2646"/>
                  </a:lnTo>
                  <a:lnTo>
                    <a:pt x="1131" y="2703"/>
                  </a:lnTo>
                  <a:lnTo>
                    <a:pt x="1136" y="2758"/>
                  </a:lnTo>
                  <a:lnTo>
                    <a:pt x="1142" y="2813"/>
                  </a:lnTo>
                  <a:lnTo>
                    <a:pt x="1147" y="2866"/>
                  </a:lnTo>
                  <a:lnTo>
                    <a:pt x="1154" y="2917"/>
                  </a:lnTo>
                  <a:lnTo>
                    <a:pt x="1162" y="2967"/>
                  </a:lnTo>
                  <a:lnTo>
                    <a:pt x="1178" y="3063"/>
                  </a:lnTo>
                  <a:lnTo>
                    <a:pt x="1194" y="3151"/>
                  </a:lnTo>
                  <a:lnTo>
                    <a:pt x="1211" y="3230"/>
                  </a:lnTo>
                  <a:lnTo>
                    <a:pt x="1229" y="3302"/>
                  </a:lnTo>
                  <a:lnTo>
                    <a:pt x="1245" y="3364"/>
                  </a:lnTo>
                  <a:lnTo>
                    <a:pt x="1259" y="3415"/>
                  </a:lnTo>
                  <a:lnTo>
                    <a:pt x="1270" y="3456"/>
                  </a:lnTo>
                  <a:lnTo>
                    <a:pt x="1338" y="3518"/>
                  </a:lnTo>
                  <a:lnTo>
                    <a:pt x="1406" y="3578"/>
                  </a:lnTo>
                  <a:lnTo>
                    <a:pt x="1474" y="3635"/>
                  </a:lnTo>
                  <a:lnTo>
                    <a:pt x="1543" y="3690"/>
                  </a:lnTo>
                  <a:lnTo>
                    <a:pt x="1613" y="3742"/>
                  </a:lnTo>
                  <a:lnTo>
                    <a:pt x="1683" y="3792"/>
                  </a:lnTo>
                  <a:lnTo>
                    <a:pt x="1752" y="3839"/>
                  </a:lnTo>
                  <a:lnTo>
                    <a:pt x="1822" y="3885"/>
                  </a:lnTo>
                  <a:lnTo>
                    <a:pt x="1807" y="3807"/>
                  </a:lnTo>
                  <a:lnTo>
                    <a:pt x="1793" y="3730"/>
                  </a:lnTo>
                  <a:lnTo>
                    <a:pt x="1782" y="3655"/>
                  </a:lnTo>
                  <a:lnTo>
                    <a:pt x="1773" y="3582"/>
                  </a:lnTo>
                  <a:lnTo>
                    <a:pt x="1765" y="3510"/>
                  </a:lnTo>
                  <a:lnTo>
                    <a:pt x="1761" y="3441"/>
                  </a:lnTo>
                  <a:lnTo>
                    <a:pt x="1758" y="3374"/>
                  </a:lnTo>
                  <a:lnTo>
                    <a:pt x="1755" y="3309"/>
                  </a:lnTo>
                  <a:lnTo>
                    <a:pt x="1755" y="3246"/>
                  </a:lnTo>
                  <a:lnTo>
                    <a:pt x="1757" y="3186"/>
                  </a:lnTo>
                  <a:lnTo>
                    <a:pt x="1759" y="3127"/>
                  </a:lnTo>
                  <a:lnTo>
                    <a:pt x="1762" y="3070"/>
                  </a:lnTo>
                  <a:lnTo>
                    <a:pt x="1767" y="3016"/>
                  </a:lnTo>
                  <a:lnTo>
                    <a:pt x="1772" y="2964"/>
                  </a:lnTo>
                  <a:lnTo>
                    <a:pt x="1779" y="2915"/>
                  </a:lnTo>
                  <a:lnTo>
                    <a:pt x="1786" y="2868"/>
                  </a:lnTo>
                  <a:lnTo>
                    <a:pt x="1793" y="2823"/>
                  </a:lnTo>
                  <a:lnTo>
                    <a:pt x="1801" y="2781"/>
                  </a:lnTo>
                  <a:lnTo>
                    <a:pt x="1809" y="2742"/>
                  </a:lnTo>
                  <a:lnTo>
                    <a:pt x="1818" y="2705"/>
                  </a:lnTo>
                  <a:lnTo>
                    <a:pt x="1835" y="2639"/>
                  </a:lnTo>
                  <a:lnTo>
                    <a:pt x="1850" y="2584"/>
                  </a:lnTo>
                  <a:lnTo>
                    <a:pt x="1864" y="2542"/>
                  </a:lnTo>
                  <a:lnTo>
                    <a:pt x="1875" y="2511"/>
                  </a:lnTo>
                  <a:lnTo>
                    <a:pt x="1885" y="2485"/>
                  </a:lnTo>
                  <a:lnTo>
                    <a:pt x="1884" y="2552"/>
                  </a:lnTo>
                  <a:lnTo>
                    <a:pt x="1884" y="2620"/>
                  </a:lnTo>
                  <a:lnTo>
                    <a:pt x="1886" y="2686"/>
                  </a:lnTo>
                  <a:lnTo>
                    <a:pt x="1889" y="2753"/>
                  </a:lnTo>
                  <a:lnTo>
                    <a:pt x="1894" y="2819"/>
                  </a:lnTo>
                  <a:lnTo>
                    <a:pt x="1900" y="2883"/>
                  </a:lnTo>
                  <a:lnTo>
                    <a:pt x="1908" y="2948"/>
                  </a:lnTo>
                  <a:lnTo>
                    <a:pt x="1917" y="3012"/>
                  </a:lnTo>
                  <a:lnTo>
                    <a:pt x="1928" y="3075"/>
                  </a:lnTo>
                  <a:lnTo>
                    <a:pt x="1939" y="3137"/>
                  </a:lnTo>
                  <a:lnTo>
                    <a:pt x="1952" y="3198"/>
                  </a:lnTo>
                  <a:lnTo>
                    <a:pt x="1965" y="3258"/>
                  </a:lnTo>
                  <a:lnTo>
                    <a:pt x="1979" y="3317"/>
                  </a:lnTo>
                  <a:lnTo>
                    <a:pt x="1993" y="3375"/>
                  </a:lnTo>
                  <a:lnTo>
                    <a:pt x="2009" y="3432"/>
                  </a:lnTo>
                  <a:lnTo>
                    <a:pt x="2024" y="3487"/>
                  </a:lnTo>
                  <a:lnTo>
                    <a:pt x="2041" y="3541"/>
                  </a:lnTo>
                  <a:lnTo>
                    <a:pt x="2057" y="3594"/>
                  </a:lnTo>
                  <a:lnTo>
                    <a:pt x="2073" y="3644"/>
                  </a:lnTo>
                  <a:lnTo>
                    <a:pt x="2091" y="3694"/>
                  </a:lnTo>
                  <a:lnTo>
                    <a:pt x="2125" y="3787"/>
                  </a:lnTo>
                  <a:lnTo>
                    <a:pt x="2158" y="3873"/>
                  </a:lnTo>
                  <a:lnTo>
                    <a:pt x="2190" y="3951"/>
                  </a:lnTo>
                  <a:lnTo>
                    <a:pt x="2221" y="4021"/>
                  </a:lnTo>
                  <a:lnTo>
                    <a:pt x="2248" y="4081"/>
                  </a:lnTo>
                  <a:lnTo>
                    <a:pt x="2272" y="4131"/>
                  </a:lnTo>
                  <a:lnTo>
                    <a:pt x="2354" y="4169"/>
                  </a:lnTo>
                  <a:lnTo>
                    <a:pt x="2435" y="4204"/>
                  </a:lnTo>
                  <a:lnTo>
                    <a:pt x="2512" y="4235"/>
                  </a:lnTo>
                  <a:lnTo>
                    <a:pt x="2586" y="4264"/>
                  </a:lnTo>
                  <a:lnTo>
                    <a:pt x="2656" y="4290"/>
                  </a:lnTo>
                  <a:lnTo>
                    <a:pt x="2721" y="4312"/>
                  </a:lnTo>
                  <a:lnTo>
                    <a:pt x="2783" y="4332"/>
                  </a:lnTo>
                  <a:lnTo>
                    <a:pt x="2839" y="4350"/>
                  </a:lnTo>
                  <a:lnTo>
                    <a:pt x="2890" y="4365"/>
                  </a:lnTo>
                  <a:lnTo>
                    <a:pt x="2936" y="4378"/>
                  </a:lnTo>
                  <a:lnTo>
                    <a:pt x="3008" y="4397"/>
                  </a:lnTo>
                  <a:lnTo>
                    <a:pt x="3054" y="4407"/>
                  </a:lnTo>
                  <a:lnTo>
                    <a:pt x="3069" y="4410"/>
                  </a:lnTo>
                  <a:lnTo>
                    <a:pt x="3075" y="4391"/>
                  </a:lnTo>
                  <a:lnTo>
                    <a:pt x="3091" y="4339"/>
                  </a:lnTo>
                  <a:lnTo>
                    <a:pt x="3101" y="4300"/>
                  </a:lnTo>
                  <a:lnTo>
                    <a:pt x="3112" y="4253"/>
                  </a:lnTo>
                  <a:lnTo>
                    <a:pt x="3123" y="4200"/>
                  </a:lnTo>
                  <a:lnTo>
                    <a:pt x="3134" y="4139"/>
                  </a:lnTo>
                  <a:lnTo>
                    <a:pt x="3144" y="4073"/>
                  </a:lnTo>
                  <a:lnTo>
                    <a:pt x="3154" y="4001"/>
                  </a:lnTo>
                  <a:lnTo>
                    <a:pt x="3162" y="3923"/>
                  </a:lnTo>
                  <a:lnTo>
                    <a:pt x="3165" y="3882"/>
                  </a:lnTo>
                  <a:lnTo>
                    <a:pt x="3168" y="3839"/>
                  </a:lnTo>
                  <a:lnTo>
                    <a:pt x="3170" y="3796"/>
                  </a:lnTo>
                  <a:lnTo>
                    <a:pt x="3171" y="3751"/>
                  </a:lnTo>
                  <a:lnTo>
                    <a:pt x="3171" y="3705"/>
                  </a:lnTo>
                  <a:lnTo>
                    <a:pt x="3171" y="3659"/>
                  </a:lnTo>
                  <a:lnTo>
                    <a:pt x="3170" y="3611"/>
                  </a:lnTo>
                  <a:lnTo>
                    <a:pt x="3168" y="3562"/>
                  </a:lnTo>
                  <a:lnTo>
                    <a:pt x="3164" y="3512"/>
                  </a:lnTo>
                  <a:lnTo>
                    <a:pt x="3160" y="3461"/>
                  </a:lnTo>
                  <a:lnTo>
                    <a:pt x="3154" y="3410"/>
                  </a:lnTo>
                  <a:lnTo>
                    <a:pt x="3148" y="3359"/>
                  </a:lnTo>
                  <a:lnTo>
                    <a:pt x="3140" y="3305"/>
                  </a:lnTo>
                  <a:lnTo>
                    <a:pt x="3131" y="3251"/>
                  </a:lnTo>
                  <a:lnTo>
                    <a:pt x="3121" y="3198"/>
                  </a:lnTo>
                  <a:lnTo>
                    <a:pt x="3109" y="3143"/>
                  </a:lnTo>
                  <a:lnTo>
                    <a:pt x="3095" y="3087"/>
                  </a:lnTo>
                  <a:lnTo>
                    <a:pt x="3080" y="3032"/>
                  </a:lnTo>
                  <a:lnTo>
                    <a:pt x="3063" y="2976"/>
                  </a:lnTo>
                  <a:lnTo>
                    <a:pt x="3045" y="2919"/>
                  </a:lnTo>
                  <a:lnTo>
                    <a:pt x="3025" y="2863"/>
                  </a:lnTo>
                  <a:lnTo>
                    <a:pt x="3003" y="2805"/>
                  </a:lnTo>
                  <a:lnTo>
                    <a:pt x="2979" y="2748"/>
                  </a:lnTo>
                  <a:lnTo>
                    <a:pt x="2953" y="2692"/>
                  </a:lnTo>
                  <a:lnTo>
                    <a:pt x="2926" y="2634"/>
                  </a:lnTo>
                  <a:lnTo>
                    <a:pt x="2895" y="2576"/>
                  </a:lnTo>
                  <a:lnTo>
                    <a:pt x="2864" y="2519"/>
                  </a:lnTo>
                  <a:lnTo>
                    <a:pt x="2830" y="2461"/>
                  </a:lnTo>
                  <a:lnTo>
                    <a:pt x="2793" y="2403"/>
                  </a:lnTo>
                  <a:lnTo>
                    <a:pt x="2755" y="2346"/>
                  </a:lnTo>
                  <a:lnTo>
                    <a:pt x="2714" y="2288"/>
                  </a:lnTo>
                  <a:lnTo>
                    <a:pt x="2670" y="2231"/>
                  </a:lnTo>
                  <a:lnTo>
                    <a:pt x="2624" y="2174"/>
                  </a:lnTo>
                  <a:lnTo>
                    <a:pt x="2576" y="2117"/>
                  </a:lnTo>
                  <a:lnTo>
                    <a:pt x="2525" y="2061"/>
                  </a:lnTo>
                  <a:lnTo>
                    <a:pt x="2472" y="2006"/>
                  </a:lnTo>
                  <a:lnTo>
                    <a:pt x="2415" y="1950"/>
                  </a:lnTo>
                  <a:lnTo>
                    <a:pt x="2356" y="1895"/>
                  </a:lnTo>
                  <a:lnTo>
                    <a:pt x="2293" y="1842"/>
                  </a:lnTo>
                  <a:lnTo>
                    <a:pt x="2228" y="1788"/>
                  </a:lnTo>
                  <a:lnTo>
                    <a:pt x="2160" y="1735"/>
                  </a:lnTo>
                  <a:lnTo>
                    <a:pt x="2089" y="1682"/>
                  </a:lnTo>
                  <a:lnTo>
                    <a:pt x="1983" y="1605"/>
                  </a:lnTo>
                  <a:lnTo>
                    <a:pt x="1881" y="1528"/>
                  </a:lnTo>
                  <a:lnTo>
                    <a:pt x="1783" y="1451"/>
                  </a:lnTo>
                  <a:lnTo>
                    <a:pt x="1688" y="1374"/>
                  </a:lnTo>
                  <a:lnTo>
                    <a:pt x="1598" y="1297"/>
                  </a:lnTo>
                  <a:lnTo>
                    <a:pt x="1511" y="1222"/>
                  </a:lnTo>
                  <a:lnTo>
                    <a:pt x="1429" y="1147"/>
                  </a:lnTo>
                  <a:lnTo>
                    <a:pt x="1349" y="1073"/>
                  </a:lnTo>
                  <a:lnTo>
                    <a:pt x="1274" y="1000"/>
                  </a:lnTo>
                  <a:lnTo>
                    <a:pt x="1201" y="928"/>
                  </a:lnTo>
                  <a:lnTo>
                    <a:pt x="1132" y="858"/>
                  </a:lnTo>
                  <a:lnTo>
                    <a:pt x="1067" y="789"/>
                  </a:lnTo>
                  <a:lnTo>
                    <a:pt x="1006" y="722"/>
                  </a:lnTo>
                  <a:lnTo>
                    <a:pt x="948" y="657"/>
                  </a:lnTo>
                  <a:lnTo>
                    <a:pt x="893" y="594"/>
                  </a:lnTo>
                  <a:lnTo>
                    <a:pt x="842" y="533"/>
                  </a:lnTo>
                  <a:lnTo>
                    <a:pt x="794" y="475"/>
                  </a:lnTo>
                  <a:lnTo>
                    <a:pt x="749" y="420"/>
                  </a:lnTo>
                  <a:lnTo>
                    <a:pt x="708" y="366"/>
                  </a:lnTo>
                  <a:lnTo>
                    <a:pt x="670" y="316"/>
                  </a:lnTo>
                  <a:lnTo>
                    <a:pt x="634" y="269"/>
                  </a:lnTo>
                  <a:lnTo>
                    <a:pt x="603" y="225"/>
                  </a:lnTo>
                  <a:lnTo>
                    <a:pt x="550" y="147"/>
                  </a:lnTo>
                  <a:lnTo>
                    <a:pt x="508" y="85"/>
                  </a:lnTo>
                  <a:lnTo>
                    <a:pt x="479" y="39"/>
                  </a:lnTo>
                  <a:lnTo>
                    <a:pt x="456" y="0"/>
                  </a:lnTo>
                  <a:close/>
                </a:path>
              </a:pathLst>
            </a:custGeom>
            <a:solidFill>
              <a:srgbClr val="599327"/>
            </a:solidFill>
            <a:ln>
              <a:noFill/>
            </a:ln>
          </p:spPr>
          <p:txBody>
            <a:bodyPr anchor="ctr">
              <a:scene3d>
                <a:camera prst="orthographicFront"/>
                <a:lightRig rig="threePt" dir="t"/>
              </a:scene3d>
              <a:sp3d>
                <a:contourClr>
                  <a:srgbClr val="FFFFFF"/>
                </a:contourClr>
              </a:sp3d>
            </a:bodyPr>
            <a:lstStyle/>
            <a:p>
              <a:pPr algn="ctr">
                <a:defRPr/>
              </a:pPr>
              <a:endParaRPr lang="zh-CN" altLang="en-US">
                <a:solidFill>
                  <a:srgbClr val="FFFFFF"/>
                </a:solidFill>
              </a:endParaRPr>
            </a:p>
          </p:txBody>
        </p:sp>
        <p:sp>
          <p:nvSpPr>
            <p:cNvPr id="922" name="矩形 921"/>
            <p:cNvSpPr/>
            <p:nvPr/>
          </p:nvSpPr>
          <p:spPr>
            <a:xfrm>
              <a:off x="6714957" y="4334539"/>
              <a:ext cx="1277818" cy="400110"/>
            </a:xfrm>
            <a:prstGeom prst="rect">
              <a:avLst/>
            </a:prstGeom>
          </p:spPr>
          <p:txBody>
            <a:bodyPr wrap="square">
              <a:spAutoFit/>
            </a:bodyPr>
            <a:lstStyle/>
            <a:p>
              <a:pPr algn="r" fontAlgn="base">
                <a:spcBef>
                  <a:spcPct val="0"/>
                </a:spcBef>
                <a:spcAft>
                  <a:spcPct val="0"/>
                </a:spcAft>
                <a:buFont typeface="Arial" pitchFamily="34" charset="0"/>
              </a:pPr>
              <a:r>
                <a:rPr lang="zh-CN" altLang="en-US" sz="2000" dirty="0">
                  <a:solidFill>
                    <a:srgbClr val="4E8625"/>
                  </a:solidFill>
                  <a:latin typeface="方正正纤黑简体" panose="02000000000000000000" pitchFamily="2" charset="-122"/>
                  <a:ea typeface="方正正纤黑简体" panose="02000000000000000000" pitchFamily="2" charset="-122"/>
                  <a:cs typeface="Times New Roman" pitchFamily="18" charset="0"/>
                </a:rPr>
                <a:t>学生现状</a:t>
              </a:r>
            </a:p>
          </p:txBody>
        </p:sp>
      </p:grpSp>
      <p:grpSp>
        <p:nvGrpSpPr>
          <p:cNvPr id="11" name="组合 10"/>
          <p:cNvGrpSpPr/>
          <p:nvPr/>
        </p:nvGrpSpPr>
        <p:grpSpPr>
          <a:xfrm>
            <a:off x="3269292" y="4316291"/>
            <a:ext cx="5141861" cy="2176748"/>
            <a:chOff x="3269292" y="4316291"/>
            <a:chExt cx="5141861" cy="2176748"/>
          </a:xfrm>
        </p:grpSpPr>
        <p:sp>
          <p:nvSpPr>
            <p:cNvPr id="929" name="任意多边形 928"/>
            <p:cNvSpPr/>
            <p:nvPr/>
          </p:nvSpPr>
          <p:spPr>
            <a:xfrm>
              <a:off x="3318453" y="4316291"/>
              <a:ext cx="5092700" cy="2080036"/>
            </a:xfrm>
            <a:custGeom>
              <a:avLst/>
              <a:gdLst>
                <a:gd name="connsiteX0" fmla="*/ 65621 w 5092700"/>
                <a:gd name="connsiteY0" fmla="*/ 0 h 850900"/>
                <a:gd name="connsiteX1" fmla="*/ 3354387 w 5092700"/>
                <a:gd name="connsiteY1" fmla="*/ 0 h 850900"/>
                <a:gd name="connsiteX2" fmla="*/ 3354387 w 5092700"/>
                <a:gd name="connsiteY2" fmla="*/ 239200 h 850900"/>
                <a:gd name="connsiteX3" fmla="*/ 5092700 w 5092700"/>
                <a:gd name="connsiteY3" fmla="*/ 239200 h 850900"/>
                <a:gd name="connsiteX4" fmla="*/ 5092700 w 5092700"/>
                <a:gd name="connsiteY4" fmla="*/ 785279 h 850900"/>
                <a:gd name="connsiteX5" fmla="*/ 5027079 w 5092700"/>
                <a:gd name="connsiteY5" fmla="*/ 850900 h 850900"/>
                <a:gd name="connsiteX6" fmla="*/ 65621 w 5092700"/>
                <a:gd name="connsiteY6" fmla="*/ 850900 h 850900"/>
                <a:gd name="connsiteX7" fmla="*/ 0 w 5092700"/>
                <a:gd name="connsiteY7" fmla="*/ 785279 h 850900"/>
                <a:gd name="connsiteX8" fmla="*/ 0 w 5092700"/>
                <a:gd name="connsiteY8" fmla="*/ 65621 h 850900"/>
                <a:gd name="connsiteX9" fmla="*/ 65621 w 5092700"/>
                <a:gd name="connsiteY9" fmla="*/ 0 h 8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92700" h="850900">
                  <a:moveTo>
                    <a:pt x="65621" y="0"/>
                  </a:moveTo>
                  <a:lnTo>
                    <a:pt x="3354387" y="0"/>
                  </a:lnTo>
                  <a:lnTo>
                    <a:pt x="3354387" y="239200"/>
                  </a:lnTo>
                  <a:lnTo>
                    <a:pt x="5092700" y="239200"/>
                  </a:lnTo>
                  <a:lnTo>
                    <a:pt x="5092700" y="785279"/>
                  </a:lnTo>
                  <a:cubicBezTo>
                    <a:pt x="5092700" y="821520"/>
                    <a:pt x="5063320" y="850900"/>
                    <a:pt x="5027079" y="850900"/>
                  </a:cubicBezTo>
                  <a:lnTo>
                    <a:pt x="65621" y="850900"/>
                  </a:lnTo>
                  <a:cubicBezTo>
                    <a:pt x="29380" y="850900"/>
                    <a:pt x="0" y="821520"/>
                    <a:pt x="0" y="785279"/>
                  </a:cubicBezTo>
                  <a:lnTo>
                    <a:pt x="0" y="65621"/>
                  </a:lnTo>
                  <a:cubicBezTo>
                    <a:pt x="0" y="29380"/>
                    <a:pt x="29380" y="0"/>
                    <a:pt x="65621" y="0"/>
                  </a:cubicBezTo>
                  <a:close/>
                </a:path>
              </a:pathLst>
            </a:custGeom>
            <a:noFill/>
            <a:ln w="22225">
              <a:solidFill>
                <a:srgbClr val="5993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3" name="矩形 922"/>
            <p:cNvSpPr/>
            <p:nvPr/>
          </p:nvSpPr>
          <p:spPr>
            <a:xfrm>
              <a:off x="3269292" y="4352773"/>
              <a:ext cx="5092700" cy="2140266"/>
            </a:xfrm>
            <a:prstGeom prst="rect">
              <a:avLst/>
            </a:prstGeom>
          </p:spPr>
          <p:txBody>
            <a:bodyPr wrap="square">
              <a:spAutoFit/>
            </a:bodyPr>
            <a:lstStyle/>
            <a:p>
              <a:pPr>
                <a:lnSpc>
                  <a:spcPct val="120000"/>
                </a:lnSpc>
              </a:pPr>
              <a:r>
                <a:rPr lang="zh-CN" altLang="zh-CN" sz="1600" dirty="0">
                  <a:effectLst/>
                  <a:ea typeface="等线" panose="02010600030101010101" pitchFamily="2" charset="-122"/>
                  <a:cs typeface="Times New Roman" panose="02020603050405020304" pitchFamily="18" charset="0"/>
                </a:rPr>
                <a:t>而我们在教学中发现部分学生总是</a:t>
              </a:r>
              <a:endParaRPr lang="en-US" altLang="zh-CN" sz="1600" dirty="0">
                <a:effectLst/>
                <a:ea typeface="等线" panose="02010600030101010101" pitchFamily="2" charset="-122"/>
                <a:cs typeface="Times New Roman" panose="02020603050405020304" pitchFamily="18" charset="0"/>
              </a:endParaRPr>
            </a:p>
            <a:p>
              <a:pPr>
                <a:lnSpc>
                  <a:spcPct val="120000"/>
                </a:lnSpc>
              </a:pPr>
              <a:r>
                <a:rPr lang="zh-CN" altLang="zh-CN" sz="1600" dirty="0">
                  <a:effectLst/>
                  <a:ea typeface="等线" panose="02010600030101010101" pitchFamily="2" charset="-122"/>
                  <a:cs typeface="Times New Roman" panose="02020603050405020304" pitchFamily="18" charset="0"/>
                </a:rPr>
                <a:t>把“教材观点“、”老师观点“、”权威观</a:t>
              </a:r>
              <a:endParaRPr lang="en-US" altLang="zh-CN" sz="1600" dirty="0">
                <a:effectLst/>
                <a:ea typeface="等线" panose="02010600030101010101" pitchFamily="2" charset="-122"/>
                <a:cs typeface="Times New Roman" panose="02020603050405020304" pitchFamily="18" charset="0"/>
              </a:endParaRPr>
            </a:p>
            <a:p>
              <a:pPr>
                <a:lnSpc>
                  <a:spcPct val="120000"/>
                </a:lnSpc>
              </a:pPr>
              <a:r>
                <a:rPr lang="zh-CN" altLang="zh-CN" sz="1600" dirty="0">
                  <a:effectLst/>
                  <a:ea typeface="等线" panose="02010600030101010101" pitchFamily="2" charset="-122"/>
                  <a:cs typeface="Times New Roman" panose="02020603050405020304" pitchFamily="18" charset="0"/>
                </a:rPr>
                <a:t>点“、”社会普遍认知“等奉为金科玉律，回答止于教材、止于平时教师所教、止于权威与社会主流，对他人观点缺乏质疑精神，对自己现有经验缺乏反思与完善的意识与能力，像这种缺乏新意的课堂是很难培养出社会需要的创新型人才的。</a:t>
              </a:r>
              <a:endParaRPr lang="zh-CN" altLang="en-US" sz="1050" dirty="0">
                <a:solidFill>
                  <a:schemeClr val="bg2">
                    <a:lumMod val="25000"/>
                  </a:schemeClr>
                </a:solidFill>
                <a:latin typeface="方正正纤黑简体" panose="02000000000000000000" pitchFamily="2" charset="-122"/>
                <a:ea typeface="方正正纤黑简体" panose="02000000000000000000" pitchFamily="2" charset="-122"/>
              </a:endParaRPr>
            </a:p>
          </p:txBody>
        </p:sp>
      </p:grpSp>
      <p:grpSp>
        <p:nvGrpSpPr>
          <p:cNvPr id="9" name="组合 8"/>
          <p:cNvGrpSpPr/>
          <p:nvPr/>
        </p:nvGrpSpPr>
        <p:grpSpPr>
          <a:xfrm>
            <a:off x="3318453" y="2915344"/>
            <a:ext cx="5156954" cy="1076553"/>
            <a:chOff x="3318453" y="2915344"/>
            <a:chExt cx="5156954" cy="1076553"/>
          </a:xfrm>
        </p:grpSpPr>
        <p:sp>
          <p:nvSpPr>
            <p:cNvPr id="921" name="矩形 920"/>
            <p:cNvSpPr/>
            <p:nvPr/>
          </p:nvSpPr>
          <p:spPr>
            <a:xfrm>
              <a:off x="3342969" y="2915344"/>
              <a:ext cx="5132438" cy="1066639"/>
            </a:xfrm>
            <a:prstGeom prst="rect">
              <a:avLst/>
            </a:prstGeom>
          </p:spPr>
          <p:txBody>
            <a:bodyPr wrap="square">
              <a:spAutoFit/>
            </a:bodyPr>
            <a:lstStyle/>
            <a:p>
              <a:pPr>
                <a:lnSpc>
                  <a:spcPct val="120000"/>
                </a:lnSpc>
              </a:pPr>
              <a:r>
                <a:rPr lang="en-US" altLang="zh-CN" sz="1800" dirty="0">
                  <a:effectLst/>
                  <a:ea typeface="等线" panose="02010600030101010101" pitchFamily="2" charset="-122"/>
                  <a:cs typeface="Times New Roman" panose="02020603050405020304" pitchFamily="18" charset="0"/>
                </a:rPr>
                <a:t>                                  </a:t>
              </a:r>
              <a:r>
                <a:rPr lang="zh-CN" altLang="zh-CN" sz="1800" dirty="0">
                  <a:effectLst/>
                  <a:ea typeface="等线" panose="02010600030101010101" pitchFamily="2" charset="-122"/>
                  <a:cs typeface="Times New Roman" panose="02020603050405020304" pitchFamily="18" charset="0"/>
                </a:rPr>
                <a:t>审辩式思维要求学生要善于提出问题，不懈质疑，双向质疑（不仅质疑他人也要质疑自己）</a:t>
              </a:r>
              <a:r>
                <a:rPr lang="zh-CN" altLang="en-US" sz="1800" dirty="0">
                  <a:effectLst/>
                  <a:ea typeface="等线" panose="02010600030101010101" pitchFamily="2" charset="-122"/>
                  <a:cs typeface="Times New Roman" panose="02020603050405020304" pitchFamily="18" charset="0"/>
                </a:rPr>
                <a:t>。</a:t>
              </a:r>
              <a:endParaRPr lang="zh-CN" altLang="en-US" sz="1100" dirty="0">
                <a:solidFill>
                  <a:schemeClr val="bg2">
                    <a:lumMod val="25000"/>
                  </a:schemeClr>
                </a:solidFill>
                <a:latin typeface="方正正纤黑简体" panose="02000000000000000000" pitchFamily="2" charset="-122"/>
                <a:ea typeface="方正正纤黑简体" panose="02000000000000000000" pitchFamily="2" charset="-122"/>
              </a:endParaRPr>
            </a:p>
          </p:txBody>
        </p:sp>
        <p:sp>
          <p:nvSpPr>
            <p:cNvPr id="934" name="任意多边形 933"/>
            <p:cNvSpPr/>
            <p:nvPr/>
          </p:nvSpPr>
          <p:spPr>
            <a:xfrm flipH="1">
              <a:off x="3318453" y="2957229"/>
              <a:ext cx="5092700" cy="1034668"/>
            </a:xfrm>
            <a:custGeom>
              <a:avLst/>
              <a:gdLst>
                <a:gd name="connsiteX0" fmla="*/ 65621 w 5092700"/>
                <a:gd name="connsiteY0" fmla="*/ 0 h 850900"/>
                <a:gd name="connsiteX1" fmla="*/ 3354387 w 5092700"/>
                <a:gd name="connsiteY1" fmla="*/ 0 h 850900"/>
                <a:gd name="connsiteX2" fmla="*/ 3354387 w 5092700"/>
                <a:gd name="connsiteY2" fmla="*/ 239200 h 850900"/>
                <a:gd name="connsiteX3" fmla="*/ 5092700 w 5092700"/>
                <a:gd name="connsiteY3" fmla="*/ 239200 h 850900"/>
                <a:gd name="connsiteX4" fmla="*/ 5092700 w 5092700"/>
                <a:gd name="connsiteY4" fmla="*/ 785279 h 850900"/>
                <a:gd name="connsiteX5" fmla="*/ 5027079 w 5092700"/>
                <a:gd name="connsiteY5" fmla="*/ 850900 h 850900"/>
                <a:gd name="connsiteX6" fmla="*/ 65621 w 5092700"/>
                <a:gd name="connsiteY6" fmla="*/ 850900 h 850900"/>
                <a:gd name="connsiteX7" fmla="*/ 0 w 5092700"/>
                <a:gd name="connsiteY7" fmla="*/ 785279 h 850900"/>
                <a:gd name="connsiteX8" fmla="*/ 0 w 5092700"/>
                <a:gd name="connsiteY8" fmla="*/ 65621 h 850900"/>
                <a:gd name="connsiteX9" fmla="*/ 65621 w 5092700"/>
                <a:gd name="connsiteY9" fmla="*/ 0 h 8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92700" h="850900">
                  <a:moveTo>
                    <a:pt x="65621" y="0"/>
                  </a:moveTo>
                  <a:lnTo>
                    <a:pt x="3354387" y="0"/>
                  </a:lnTo>
                  <a:lnTo>
                    <a:pt x="3354387" y="239200"/>
                  </a:lnTo>
                  <a:lnTo>
                    <a:pt x="5092700" y="239200"/>
                  </a:lnTo>
                  <a:lnTo>
                    <a:pt x="5092700" y="785279"/>
                  </a:lnTo>
                  <a:cubicBezTo>
                    <a:pt x="5092700" y="821520"/>
                    <a:pt x="5063320" y="850900"/>
                    <a:pt x="5027079" y="850900"/>
                  </a:cubicBezTo>
                  <a:lnTo>
                    <a:pt x="65621" y="850900"/>
                  </a:lnTo>
                  <a:cubicBezTo>
                    <a:pt x="29380" y="850900"/>
                    <a:pt x="0" y="821520"/>
                    <a:pt x="0" y="785279"/>
                  </a:cubicBezTo>
                  <a:lnTo>
                    <a:pt x="0" y="65621"/>
                  </a:lnTo>
                  <a:cubicBezTo>
                    <a:pt x="0" y="29380"/>
                    <a:pt x="29380" y="0"/>
                    <a:pt x="65621" y="0"/>
                  </a:cubicBezTo>
                  <a:close/>
                </a:path>
              </a:pathLst>
            </a:custGeom>
            <a:noFill/>
            <a:ln w="222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组合 3"/>
          <p:cNvGrpSpPr/>
          <p:nvPr/>
        </p:nvGrpSpPr>
        <p:grpSpPr>
          <a:xfrm>
            <a:off x="3267491" y="2460154"/>
            <a:ext cx="1624542" cy="707886"/>
            <a:chOff x="3267491" y="2460154"/>
            <a:chExt cx="1624542" cy="707886"/>
          </a:xfrm>
        </p:grpSpPr>
        <p:sp>
          <p:nvSpPr>
            <p:cNvPr id="919" name="矩形 918"/>
            <p:cNvSpPr/>
            <p:nvPr/>
          </p:nvSpPr>
          <p:spPr>
            <a:xfrm>
              <a:off x="3667639" y="2460154"/>
              <a:ext cx="1224394" cy="707886"/>
            </a:xfrm>
            <a:prstGeom prst="rect">
              <a:avLst/>
            </a:prstGeom>
          </p:spPr>
          <p:txBody>
            <a:bodyPr wrap="square">
              <a:spAutoFit/>
            </a:bodyPr>
            <a:lstStyle/>
            <a:p>
              <a:pPr algn="just" fontAlgn="base">
                <a:spcBef>
                  <a:spcPct val="0"/>
                </a:spcBef>
                <a:spcAft>
                  <a:spcPct val="0"/>
                </a:spcAft>
                <a:buFont typeface="Arial" pitchFamily="34" charset="0"/>
              </a:pPr>
              <a:r>
                <a:rPr lang="zh-CN" altLang="en-US" sz="2000" dirty="0">
                  <a:solidFill>
                    <a:schemeClr val="bg1">
                      <a:lumMod val="50000"/>
                    </a:schemeClr>
                  </a:solidFill>
                  <a:latin typeface="方正正纤黑简体" panose="02000000000000000000" pitchFamily="2" charset="-122"/>
                  <a:ea typeface="方正正纤黑简体" panose="02000000000000000000" pitchFamily="2" charset="-122"/>
                  <a:cs typeface="Times New Roman" pitchFamily="18" charset="0"/>
                </a:rPr>
                <a:t>审辩式思维的要求</a:t>
              </a:r>
            </a:p>
          </p:txBody>
        </p:sp>
        <p:sp>
          <p:nvSpPr>
            <p:cNvPr id="935" name="KSO_Shape"/>
            <p:cNvSpPr>
              <a:spLocks/>
            </p:cNvSpPr>
            <p:nvPr/>
          </p:nvSpPr>
          <p:spPr bwMode="auto">
            <a:xfrm>
              <a:off x="3267491" y="2571806"/>
              <a:ext cx="466267" cy="549626"/>
            </a:xfrm>
            <a:custGeom>
              <a:avLst/>
              <a:gdLst>
                <a:gd name="T0" fmla="*/ 894085 w 4268"/>
                <a:gd name="T1" fmla="*/ 1679836 h 5034"/>
                <a:gd name="T2" fmla="*/ 695736 w 4268"/>
                <a:gd name="T3" fmla="*/ 1585986 h 5034"/>
                <a:gd name="T4" fmla="*/ 499280 w 4268"/>
                <a:gd name="T5" fmla="*/ 1455429 h 5034"/>
                <a:gd name="T6" fmla="*/ 311151 w 4268"/>
                <a:gd name="T7" fmla="*/ 1274163 h 5034"/>
                <a:gd name="T8" fmla="*/ 154818 w 4268"/>
                <a:gd name="T9" fmla="*/ 1035375 h 5034"/>
                <a:gd name="T10" fmla="*/ 85169 w 4268"/>
                <a:gd name="T11" fmla="*/ 858272 h 5034"/>
                <a:gd name="T12" fmla="*/ 47316 w 4268"/>
                <a:gd name="T13" fmla="*/ 693656 h 5034"/>
                <a:gd name="T14" fmla="*/ 27633 w 4268"/>
                <a:gd name="T15" fmla="*/ 597914 h 5034"/>
                <a:gd name="T16" fmla="*/ 757 w 4268"/>
                <a:gd name="T17" fmla="*/ 830647 h 5034"/>
                <a:gd name="T18" fmla="*/ 11356 w 4268"/>
                <a:gd name="T19" fmla="*/ 1056567 h 5034"/>
                <a:gd name="T20" fmla="*/ 50723 w 4268"/>
                <a:gd name="T21" fmla="*/ 1251079 h 5034"/>
                <a:gd name="T22" fmla="*/ 127564 w 4268"/>
                <a:gd name="T23" fmla="*/ 1457700 h 5034"/>
                <a:gd name="T24" fmla="*/ 227117 w 4268"/>
                <a:gd name="T25" fmla="*/ 1628749 h 5034"/>
                <a:gd name="T26" fmla="*/ 332348 w 4268"/>
                <a:gd name="T27" fmla="*/ 1749467 h 5034"/>
                <a:gd name="T28" fmla="*/ 444771 w 4268"/>
                <a:gd name="T29" fmla="*/ 1832342 h 5034"/>
                <a:gd name="T30" fmla="*/ 560980 w 4268"/>
                <a:gd name="T31" fmla="*/ 1881538 h 5034"/>
                <a:gd name="T32" fmla="*/ 676431 w 4268"/>
                <a:gd name="T33" fmla="*/ 1903108 h 5034"/>
                <a:gd name="T34" fmla="*/ 843362 w 4268"/>
                <a:gd name="T35" fmla="*/ 1892512 h 5034"/>
                <a:gd name="T36" fmla="*/ 1038683 w 4268"/>
                <a:gd name="T37" fmla="*/ 1858832 h 5034"/>
                <a:gd name="T38" fmla="*/ 1322201 w 4268"/>
                <a:gd name="T39" fmla="*/ 1838775 h 5034"/>
                <a:gd name="T40" fmla="*/ 1516008 w 4268"/>
                <a:gd name="T41" fmla="*/ 1785039 h 5034"/>
                <a:gd name="T42" fmla="*/ 1579979 w 4268"/>
                <a:gd name="T43" fmla="*/ 1750602 h 5034"/>
                <a:gd name="T44" fmla="*/ 1398664 w 4268"/>
                <a:gd name="T45" fmla="*/ 1771037 h 5034"/>
                <a:gd name="T46" fmla="*/ 1156406 w 4268"/>
                <a:gd name="T47" fmla="*/ 1752872 h 5034"/>
                <a:gd name="T48" fmla="*/ 157089 w 4268"/>
                <a:gd name="T49" fmla="*/ 73036 h 5034"/>
                <a:gd name="T50" fmla="*/ 126807 w 4268"/>
                <a:gd name="T51" fmla="*/ 278522 h 5034"/>
                <a:gd name="T52" fmla="*/ 120751 w 4268"/>
                <a:gd name="T53" fmla="*/ 466979 h 5034"/>
                <a:gd name="T54" fmla="*/ 135135 w 4268"/>
                <a:gd name="T55" fmla="*/ 637271 h 5034"/>
                <a:gd name="T56" fmla="*/ 171474 w 4268"/>
                <a:gd name="T57" fmla="*/ 576344 h 5034"/>
                <a:gd name="T58" fmla="*/ 238473 w 4268"/>
                <a:gd name="T59" fmla="*/ 459788 h 5034"/>
                <a:gd name="T60" fmla="*/ 209705 w 4268"/>
                <a:gd name="T61" fmla="*/ 571803 h 5034"/>
                <a:gd name="T62" fmla="*/ 193428 w 4268"/>
                <a:gd name="T63" fmla="*/ 742095 h 5034"/>
                <a:gd name="T64" fmla="*/ 209326 w 4268"/>
                <a:gd name="T65" fmla="*/ 910495 h 5034"/>
                <a:gd name="T66" fmla="*/ 282761 w 4268"/>
                <a:gd name="T67" fmla="*/ 1059973 h 5034"/>
                <a:gd name="T68" fmla="*/ 341812 w 4268"/>
                <a:gd name="T69" fmla="*/ 1099330 h 5034"/>
                <a:gd name="T70" fmla="*/ 369066 w 4268"/>
                <a:gd name="T71" fmla="*/ 912765 h 5034"/>
                <a:gd name="T72" fmla="*/ 420924 w 4268"/>
                <a:gd name="T73" fmla="*/ 767449 h 5034"/>
                <a:gd name="T74" fmla="*/ 430009 w 4268"/>
                <a:gd name="T75" fmla="*/ 818537 h 5034"/>
                <a:gd name="T76" fmla="*/ 428116 w 4268"/>
                <a:gd name="T77" fmla="*/ 1022887 h 5034"/>
                <a:gd name="T78" fmla="*/ 465212 w 4268"/>
                <a:gd name="T79" fmla="*/ 1249565 h 5034"/>
                <a:gd name="T80" fmla="*/ 610567 w 4268"/>
                <a:gd name="T81" fmla="*/ 1416073 h 5034"/>
                <a:gd name="T82" fmla="*/ 668103 w 4268"/>
                <a:gd name="T83" fmla="*/ 1328278 h 5034"/>
                <a:gd name="T84" fmla="*/ 670753 w 4268"/>
                <a:gd name="T85" fmla="*/ 1121657 h 5034"/>
                <a:gd name="T86" fmla="*/ 705578 w 4268"/>
                <a:gd name="T87" fmla="*/ 961961 h 5034"/>
                <a:gd name="T88" fmla="*/ 719205 w 4268"/>
                <a:gd name="T89" fmla="*/ 1091004 h 5034"/>
                <a:gd name="T90" fmla="*/ 760464 w 4268"/>
                <a:gd name="T91" fmla="*/ 1298760 h 5034"/>
                <a:gd name="T92" fmla="*/ 840713 w 4268"/>
                <a:gd name="T93" fmla="*/ 1521654 h 5034"/>
                <a:gd name="T94" fmla="*/ 1029977 w 4268"/>
                <a:gd name="T95" fmla="*/ 1631776 h 5034"/>
                <a:gd name="T96" fmla="*/ 1163976 w 4268"/>
                <a:gd name="T97" fmla="*/ 1661672 h 5034"/>
                <a:gd name="T98" fmla="*/ 1198044 w 4268"/>
                <a:gd name="T99" fmla="*/ 1469052 h 5034"/>
                <a:gd name="T100" fmla="*/ 1196151 w 4268"/>
                <a:gd name="T101" fmla="*/ 1309735 h 5034"/>
                <a:gd name="T102" fmla="*/ 1159434 w 4268"/>
                <a:gd name="T103" fmla="*/ 1126198 h 5034"/>
                <a:gd name="T104" fmla="*/ 1071237 w 4268"/>
                <a:gd name="T105" fmla="*/ 931308 h 5034"/>
                <a:gd name="T106" fmla="*/ 914147 w 4268"/>
                <a:gd name="T107" fmla="*/ 737932 h 5034"/>
                <a:gd name="T108" fmla="*/ 674917 w 4268"/>
                <a:gd name="T109" fmla="*/ 549097 h 5034"/>
                <a:gd name="T110" fmla="*/ 403890 w 4268"/>
                <a:gd name="T111" fmla="*/ 298579 h 5034"/>
                <a:gd name="T112" fmla="*/ 239987 w 4268"/>
                <a:gd name="T113" fmla="*/ 101797 h 50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268" h="5034">
                  <a:moveTo>
                    <a:pt x="2846" y="4597"/>
                  </a:moveTo>
                  <a:lnTo>
                    <a:pt x="2846" y="4597"/>
                  </a:lnTo>
                  <a:lnTo>
                    <a:pt x="2803" y="4585"/>
                  </a:lnTo>
                  <a:lnTo>
                    <a:pt x="2749" y="4571"/>
                  </a:lnTo>
                  <a:lnTo>
                    <a:pt x="2687" y="4553"/>
                  </a:lnTo>
                  <a:lnTo>
                    <a:pt x="2617" y="4531"/>
                  </a:lnTo>
                  <a:lnTo>
                    <a:pt x="2538" y="4504"/>
                  </a:lnTo>
                  <a:lnTo>
                    <a:pt x="2454" y="4474"/>
                  </a:lnTo>
                  <a:lnTo>
                    <a:pt x="2362" y="4439"/>
                  </a:lnTo>
                  <a:lnTo>
                    <a:pt x="2265" y="4399"/>
                  </a:lnTo>
                  <a:lnTo>
                    <a:pt x="2215" y="4378"/>
                  </a:lnTo>
                  <a:lnTo>
                    <a:pt x="2164" y="4355"/>
                  </a:lnTo>
                  <a:lnTo>
                    <a:pt x="2112" y="4331"/>
                  </a:lnTo>
                  <a:lnTo>
                    <a:pt x="2059" y="4305"/>
                  </a:lnTo>
                  <a:lnTo>
                    <a:pt x="2004" y="4279"/>
                  </a:lnTo>
                  <a:lnTo>
                    <a:pt x="1950" y="4251"/>
                  </a:lnTo>
                  <a:lnTo>
                    <a:pt x="1894" y="4222"/>
                  </a:lnTo>
                  <a:lnTo>
                    <a:pt x="1838" y="4191"/>
                  </a:lnTo>
                  <a:lnTo>
                    <a:pt x="1781" y="4158"/>
                  </a:lnTo>
                  <a:lnTo>
                    <a:pt x="1724" y="4125"/>
                  </a:lnTo>
                  <a:lnTo>
                    <a:pt x="1666" y="4089"/>
                  </a:lnTo>
                  <a:lnTo>
                    <a:pt x="1608" y="4052"/>
                  </a:lnTo>
                  <a:lnTo>
                    <a:pt x="1550" y="4014"/>
                  </a:lnTo>
                  <a:lnTo>
                    <a:pt x="1492" y="3974"/>
                  </a:lnTo>
                  <a:lnTo>
                    <a:pt x="1434" y="3933"/>
                  </a:lnTo>
                  <a:lnTo>
                    <a:pt x="1376" y="3891"/>
                  </a:lnTo>
                  <a:lnTo>
                    <a:pt x="1319" y="3846"/>
                  </a:lnTo>
                  <a:lnTo>
                    <a:pt x="1261" y="3800"/>
                  </a:lnTo>
                  <a:lnTo>
                    <a:pt x="1204" y="3752"/>
                  </a:lnTo>
                  <a:lnTo>
                    <a:pt x="1147" y="3702"/>
                  </a:lnTo>
                  <a:lnTo>
                    <a:pt x="1092" y="3651"/>
                  </a:lnTo>
                  <a:lnTo>
                    <a:pt x="1036" y="3598"/>
                  </a:lnTo>
                  <a:lnTo>
                    <a:pt x="981" y="3543"/>
                  </a:lnTo>
                  <a:lnTo>
                    <a:pt x="927" y="3487"/>
                  </a:lnTo>
                  <a:lnTo>
                    <a:pt x="874" y="3428"/>
                  </a:lnTo>
                  <a:lnTo>
                    <a:pt x="822" y="3367"/>
                  </a:lnTo>
                  <a:lnTo>
                    <a:pt x="770" y="3305"/>
                  </a:lnTo>
                  <a:lnTo>
                    <a:pt x="720" y="3241"/>
                  </a:lnTo>
                  <a:lnTo>
                    <a:pt x="671" y="3174"/>
                  </a:lnTo>
                  <a:lnTo>
                    <a:pt x="624" y="3106"/>
                  </a:lnTo>
                  <a:lnTo>
                    <a:pt x="577" y="3037"/>
                  </a:lnTo>
                  <a:lnTo>
                    <a:pt x="533" y="2965"/>
                  </a:lnTo>
                  <a:lnTo>
                    <a:pt x="489" y="2891"/>
                  </a:lnTo>
                  <a:lnTo>
                    <a:pt x="448" y="2814"/>
                  </a:lnTo>
                  <a:lnTo>
                    <a:pt x="409" y="2736"/>
                  </a:lnTo>
                  <a:lnTo>
                    <a:pt x="371" y="2656"/>
                  </a:lnTo>
                  <a:lnTo>
                    <a:pt x="334" y="2573"/>
                  </a:lnTo>
                  <a:lnTo>
                    <a:pt x="318" y="2531"/>
                  </a:lnTo>
                  <a:lnTo>
                    <a:pt x="301" y="2489"/>
                  </a:lnTo>
                  <a:lnTo>
                    <a:pt x="284" y="2445"/>
                  </a:lnTo>
                  <a:lnTo>
                    <a:pt x="268" y="2402"/>
                  </a:lnTo>
                  <a:lnTo>
                    <a:pt x="253" y="2357"/>
                  </a:lnTo>
                  <a:lnTo>
                    <a:pt x="238" y="2312"/>
                  </a:lnTo>
                  <a:lnTo>
                    <a:pt x="225" y="2268"/>
                  </a:lnTo>
                  <a:lnTo>
                    <a:pt x="212" y="2221"/>
                  </a:lnTo>
                  <a:lnTo>
                    <a:pt x="198" y="2175"/>
                  </a:lnTo>
                  <a:lnTo>
                    <a:pt x="186" y="2127"/>
                  </a:lnTo>
                  <a:lnTo>
                    <a:pt x="174" y="2080"/>
                  </a:lnTo>
                  <a:lnTo>
                    <a:pt x="163" y="2031"/>
                  </a:lnTo>
                  <a:lnTo>
                    <a:pt x="152" y="1983"/>
                  </a:lnTo>
                  <a:lnTo>
                    <a:pt x="142" y="1933"/>
                  </a:lnTo>
                  <a:lnTo>
                    <a:pt x="134" y="1884"/>
                  </a:lnTo>
                  <a:lnTo>
                    <a:pt x="125" y="1833"/>
                  </a:lnTo>
                  <a:lnTo>
                    <a:pt x="117" y="1781"/>
                  </a:lnTo>
                  <a:lnTo>
                    <a:pt x="110" y="1730"/>
                  </a:lnTo>
                  <a:lnTo>
                    <a:pt x="103" y="1678"/>
                  </a:lnTo>
                  <a:lnTo>
                    <a:pt x="98" y="1624"/>
                  </a:lnTo>
                  <a:lnTo>
                    <a:pt x="92" y="1571"/>
                  </a:lnTo>
                  <a:lnTo>
                    <a:pt x="88" y="1517"/>
                  </a:lnTo>
                  <a:lnTo>
                    <a:pt x="84" y="1533"/>
                  </a:lnTo>
                  <a:lnTo>
                    <a:pt x="73" y="1580"/>
                  </a:lnTo>
                  <a:lnTo>
                    <a:pt x="59" y="1654"/>
                  </a:lnTo>
                  <a:lnTo>
                    <a:pt x="50" y="1702"/>
                  </a:lnTo>
                  <a:lnTo>
                    <a:pt x="41" y="1756"/>
                  </a:lnTo>
                  <a:lnTo>
                    <a:pt x="33" y="1816"/>
                  </a:lnTo>
                  <a:lnTo>
                    <a:pt x="24" y="1881"/>
                  </a:lnTo>
                  <a:lnTo>
                    <a:pt x="18" y="1952"/>
                  </a:lnTo>
                  <a:lnTo>
                    <a:pt x="11" y="2028"/>
                  </a:lnTo>
                  <a:lnTo>
                    <a:pt x="5" y="2109"/>
                  </a:lnTo>
                  <a:lnTo>
                    <a:pt x="2" y="2195"/>
                  </a:lnTo>
                  <a:lnTo>
                    <a:pt x="0" y="2286"/>
                  </a:lnTo>
                  <a:lnTo>
                    <a:pt x="1" y="2379"/>
                  </a:lnTo>
                  <a:lnTo>
                    <a:pt x="3" y="2477"/>
                  </a:lnTo>
                  <a:lnTo>
                    <a:pt x="6" y="2528"/>
                  </a:lnTo>
                  <a:lnTo>
                    <a:pt x="9" y="2579"/>
                  </a:lnTo>
                  <a:lnTo>
                    <a:pt x="13" y="2631"/>
                  </a:lnTo>
                  <a:lnTo>
                    <a:pt x="18" y="2684"/>
                  </a:lnTo>
                  <a:lnTo>
                    <a:pt x="23" y="2737"/>
                  </a:lnTo>
                  <a:lnTo>
                    <a:pt x="30" y="2792"/>
                  </a:lnTo>
                  <a:lnTo>
                    <a:pt x="38" y="2847"/>
                  </a:lnTo>
                  <a:lnTo>
                    <a:pt x="45" y="2902"/>
                  </a:lnTo>
                  <a:lnTo>
                    <a:pt x="54" y="2958"/>
                  </a:lnTo>
                  <a:lnTo>
                    <a:pt x="65" y="3015"/>
                  </a:lnTo>
                  <a:lnTo>
                    <a:pt x="77" y="3072"/>
                  </a:lnTo>
                  <a:lnTo>
                    <a:pt x="89" y="3130"/>
                  </a:lnTo>
                  <a:lnTo>
                    <a:pt x="102" y="3189"/>
                  </a:lnTo>
                  <a:lnTo>
                    <a:pt x="117" y="3247"/>
                  </a:lnTo>
                  <a:lnTo>
                    <a:pt x="134" y="3306"/>
                  </a:lnTo>
                  <a:lnTo>
                    <a:pt x="150" y="3366"/>
                  </a:lnTo>
                  <a:lnTo>
                    <a:pt x="169" y="3425"/>
                  </a:lnTo>
                  <a:lnTo>
                    <a:pt x="188" y="3486"/>
                  </a:lnTo>
                  <a:lnTo>
                    <a:pt x="209" y="3546"/>
                  </a:lnTo>
                  <a:lnTo>
                    <a:pt x="232" y="3607"/>
                  </a:lnTo>
                  <a:lnTo>
                    <a:pt x="256" y="3667"/>
                  </a:lnTo>
                  <a:lnTo>
                    <a:pt x="282" y="3729"/>
                  </a:lnTo>
                  <a:lnTo>
                    <a:pt x="309" y="3790"/>
                  </a:lnTo>
                  <a:lnTo>
                    <a:pt x="337" y="3852"/>
                  </a:lnTo>
                  <a:lnTo>
                    <a:pt x="367" y="3913"/>
                  </a:lnTo>
                  <a:lnTo>
                    <a:pt x="399" y="3974"/>
                  </a:lnTo>
                  <a:lnTo>
                    <a:pt x="431" y="4036"/>
                  </a:lnTo>
                  <a:lnTo>
                    <a:pt x="467" y="4097"/>
                  </a:lnTo>
                  <a:lnTo>
                    <a:pt x="504" y="4158"/>
                  </a:lnTo>
                  <a:lnTo>
                    <a:pt x="542" y="4218"/>
                  </a:lnTo>
                  <a:lnTo>
                    <a:pt x="571" y="4262"/>
                  </a:lnTo>
                  <a:lnTo>
                    <a:pt x="600" y="4304"/>
                  </a:lnTo>
                  <a:lnTo>
                    <a:pt x="629" y="4346"/>
                  </a:lnTo>
                  <a:lnTo>
                    <a:pt x="659" y="4385"/>
                  </a:lnTo>
                  <a:lnTo>
                    <a:pt x="689" y="4423"/>
                  </a:lnTo>
                  <a:lnTo>
                    <a:pt x="720" y="4459"/>
                  </a:lnTo>
                  <a:lnTo>
                    <a:pt x="750" y="4495"/>
                  </a:lnTo>
                  <a:lnTo>
                    <a:pt x="782" y="4529"/>
                  </a:lnTo>
                  <a:lnTo>
                    <a:pt x="814" y="4562"/>
                  </a:lnTo>
                  <a:lnTo>
                    <a:pt x="845" y="4593"/>
                  </a:lnTo>
                  <a:lnTo>
                    <a:pt x="878" y="4623"/>
                  </a:lnTo>
                  <a:lnTo>
                    <a:pt x="910" y="4652"/>
                  </a:lnTo>
                  <a:lnTo>
                    <a:pt x="942" y="4680"/>
                  </a:lnTo>
                  <a:lnTo>
                    <a:pt x="976" y="4707"/>
                  </a:lnTo>
                  <a:lnTo>
                    <a:pt x="1008" y="4732"/>
                  </a:lnTo>
                  <a:lnTo>
                    <a:pt x="1042" y="4756"/>
                  </a:lnTo>
                  <a:lnTo>
                    <a:pt x="1075" y="4779"/>
                  </a:lnTo>
                  <a:lnTo>
                    <a:pt x="1108" y="4801"/>
                  </a:lnTo>
                  <a:lnTo>
                    <a:pt x="1142" y="4822"/>
                  </a:lnTo>
                  <a:lnTo>
                    <a:pt x="1175" y="4842"/>
                  </a:lnTo>
                  <a:lnTo>
                    <a:pt x="1210" y="4860"/>
                  </a:lnTo>
                  <a:lnTo>
                    <a:pt x="1243" y="4878"/>
                  </a:lnTo>
                  <a:lnTo>
                    <a:pt x="1277" y="4894"/>
                  </a:lnTo>
                  <a:lnTo>
                    <a:pt x="1311" y="4910"/>
                  </a:lnTo>
                  <a:lnTo>
                    <a:pt x="1346" y="4924"/>
                  </a:lnTo>
                  <a:lnTo>
                    <a:pt x="1380" y="4938"/>
                  </a:lnTo>
                  <a:lnTo>
                    <a:pt x="1414" y="4950"/>
                  </a:lnTo>
                  <a:lnTo>
                    <a:pt x="1449" y="4961"/>
                  </a:lnTo>
                  <a:lnTo>
                    <a:pt x="1482" y="4972"/>
                  </a:lnTo>
                  <a:lnTo>
                    <a:pt x="1517" y="4981"/>
                  </a:lnTo>
                  <a:lnTo>
                    <a:pt x="1550" y="4990"/>
                  </a:lnTo>
                  <a:lnTo>
                    <a:pt x="1585" y="4998"/>
                  </a:lnTo>
                  <a:lnTo>
                    <a:pt x="1618" y="5006"/>
                  </a:lnTo>
                  <a:lnTo>
                    <a:pt x="1653" y="5011"/>
                  </a:lnTo>
                  <a:lnTo>
                    <a:pt x="1686" y="5017"/>
                  </a:lnTo>
                  <a:lnTo>
                    <a:pt x="1720" y="5022"/>
                  </a:lnTo>
                  <a:lnTo>
                    <a:pt x="1753" y="5026"/>
                  </a:lnTo>
                  <a:lnTo>
                    <a:pt x="1787" y="5029"/>
                  </a:lnTo>
                  <a:lnTo>
                    <a:pt x="1820" y="5032"/>
                  </a:lnTo>
                  <a:lnTo>
                    <a:pt x="1852" y="5033"/>
                  </a:lnTo>
                  <a:lnTo>
                    <a:pt x="1886" y="5034"/>
                  </a:lnTo>
                  <a:lnTo>
                    <a:pt x="1918" y="5034"/>
                  </a:lnTo>
                  <a:lnTo>
                    <a:pt x="1983" y="5033"/>
                  </a:lnTo>
                  <a:lnTo>
                    <a:pt x="2047" y="5028"/>
                  </a:lnTo>
                  <a:lnTo>
                    <a:pt x="2108" y="5022"/>
                  </a:lnTo>
                  <a:lnTo>
                    <a:pt x="2169" y="5013"/>
                  </a:lnTo>
                  <a:lnTo>
                    <a:pt x="2228" y="5001"/>
                  </a:lnTo>
                  <a:lnTo>
                    <a:pt x="2286" y="4989"/>
                  </a:lnTo>
                  <a:lnTo>
                    <a:pt x="2343" y="4975"/>
                  </a:lnTo>
                  <a:lnTo>
                    <a:pt x="2397" y="4958"/>
                  </a:lnTo>
                  <a:lnTo>
                    <a:pt x="2449" y="4940"/>
                  </a:lnTo>
                  <a:lnTo>
                    <a:pt x="2501" y="4921"/>
                  </a:lnTo>
                  <a:lnTo>
                    <a:pt x="2549" y="4901"/>
                  </a:lnTo>
                  <a:lnTo>
                    <a:pt x="2648" y="4908"/>
                  </a:lnTo>
                  <a:lnTo>
                    <a:pt x="2744" y="4912"/>
                  </a:lnTo>
                  <a:lnTo>
                    <a:pt x="2839" y="4914"/>
                  </a:lnTo>
                  <a:lnTo>
                    <a:pt x="2930" y="4914"/>
                  </a:lnTo>
                  <a:lnTo>
                    <a:pt x="3018" y="4911"/>
                  </a:lnTo>
                  <a:lnTo>
                    <a:pt x="3104" y="4907"/>
                  </a:lnTo>
                  <a:lnTo>
                    <a:pt x="3188" y="4900"/>
                  </a:lnTo>
                  <a:lnTo>
                    <a:pt x="3268" y="4892"/>
                  </a:lnTo>
                  <a:lnTo>
                    <a:pt x="3346" y="4882"/>
                  </a:lnTo>
                  <a:lnTo>
                    <a:pt x="3421" y="4871"/>
                  </a:lnTo>
                  <a:lnTo>
                    <a:pt x="3493" y="4859"/>
                  </a:lnTo>
                  <a:lnTo>
                    <a:pt x="3563" y="4845"/>
                  </a:lnTo>
                  <a:lnTo>
                    <a:pt x="3628" y="4831"/>
                  </a:lnTo>
                  <a:lnTo>
                    <a:pt x="3692" y="4815"/>
                  </a:lnTo>
                  <a:lnTo>
                    <a:pt x="3752" y="4800"/>
                  </a:lnTo>
                  <a:lnTo>
                    <a:pt x="3809" y="4784"/>
                  </a:lnTo>
                  <a:lnTo>
                    <a:pt x="3864" y="4767"/>
                  </a:lnTo>
                  <a:lnTo>
                    <a:pt x="3914" y="4750"/>
                  </a:lnTo>
                  <a:lnTo>
                    <a:pt x="3962" y="4734"/>
                  </a:lnTo>
                  <a:lnTo>
                    <a:pt x="4005" y="4717"/>
                  </a:lnTo>
                  <a:lnTo>
                    <a:pt x="4047" y="4701"/>
                  </a:lnTo>
                  <a:lnTo>
                    <a:pt x="4085" y="4686"/>
                  </a:lnTo>
                  <a:lnTo>
                    <a:pt x="4149" y="4658"/>
                  </a:lnTo>
                  <a:lnTo>
                    <a:pt x="4201" y="4633"/>
                  </a:lnTo>
                  <a:lnTo>
                    <a:pt x="4237" y="4613"/>
                  </a:lnTo>
                  <a:lnTo>
                    <a:pt x="4268" y="4597"/>
                  </a:lnTo>
                  <a:lnTo>
                    <a:pt x="4222" y="4612"/>
                  </a:lnTo>
                  <a:lnTo>
                    <a:pt x="4174" y="4626"/>
                  </a:lnTo>
                  <a:lnTo>
                    <a:pt x="4125" y="4638"/>
                  </a:lnTo>
                  <a:lnTo>
                    <a:pt x="4073" y="4648"/>
                  </a:lnTo>
                  <a:lnTo>
                    <a:pt x="4022" y="4657"/>
                  </a:lnTo>
                  <a:lnTo>
                    <a:pt x="3969" y="4663"/>
                  </a:lnTo>
                  <a:lnTo>
                    <a:pt x="3915" y="4670"/>
                  </a:lnTo>
                  <a:lnTo>
                    <a:pt x="3860" y="4675"/>
                  </a:lnTo>
                  <a:lnTo>
                    <a:pt x="3806" y="4677"/>
                  </a:lnTo>
                  <a:lnTo>
                    <a:pt x="3751" y="4679"/>
                  </a:lnTo>
                  <a:lnTo>
                    <a:pt x="3695" y="4680"/>
                  </a:lnTo>
                  <a:lnTo>
                    <a:pt x="3641" y="4680"/>
                  </a:lnTo>
                  <a:lnTo>
                    <a:pt x="3586" y="4679"/>
                  </a:lnTo>
                  <a:lnTo>
                    <a:pt x="3531" y="4678"/>
                  </a:lnTo>
                  <a:lnTo>
                    <a:pt x="3478" y="4676"/>
                  </a:lnTo>
                  <a:lnTo>
                    <a:pt x="3425" y="4672"/>
                  </a:lnTo>
                  <a:lnTo>
                    <a:pt x="3323" y="4663"/>
                  </a:lnTo>
                  <a:lnTo>
                    <a:pt x="3226" y="4655"/>
                  </a:lnTo>
                  <a:lnTo>
                    <a:pt x="3136" y="4643"/>
                  </a:lnTo>
                  <a:lnTo>
                    <a:pt x="3055" y="4632"/>
                  </a:lnTo>
                  <a:lnTo>
                    <a:pt x="2985" y="4621"/>
                  </a:lnTo>
                  <a:lnTo>
                    <a:pt x="2924" y="4611"/>
                  </a:lnTo>
                  <a:lnTo>
                    <a:pt x="2846" y="4597"/>
                  </a:lnTo>
                  <a:close/>
                  <a:moveTo>
                    <a:pt x="456" y="0"/>
                  </a:moveTo>
                  <a:lnTo>
                    <a:pt x="456" y="0"/>
                  </a:lnTo>
                  <a:lnTo>
                    <a:pt x="441" y="65"/>
                  </a:lnTo>
                  <a:lnTo>
                    <a:pt x="428" y="130"/>
                  </a:lnTo>
                  <a:lnTo>
                    <a:pt x="415" y="193"/>
                  </a:lnTo>
                  <a:lnTo>
                    <a:pt x="402" y="256"/>
                  </a:lnTo>
                  <a:lnTo>
                    <a:pt x="391" y="318"/>
                  </a:lnTo>
                  <a:lnTo>
                    <a:pt x="381" y="379"/>
                  </a:lnTo>
                  <a:lnTo>
                    <a:pt x="371" y="441"/>
                  </a:lnTo>
                  <a:lnTo>
                    <a:pt x="362" y="501"/>
                  </a:lnTo>
                  <a:lnTo>
                    <a:pt x="354" y="561"/>
                  </a:lnTo>
                  <a:lnTo>
                    <a:pt x="348" y="620"/>
                  </a:lnTo>
                  <a:lnTo>
                    <a:pt x="341" y="678"/>
                  </a:lnTo>
                  <a:lnTo>
                    <a:pt x="335" y="736"/>
                  </a:lnTo>
                  <a:lnTo>
                    <a:pt x="331" y="794"/>
                  </a:lnTo>
                  <a:lnTo>
                    <a:pt x="326" y="851"/>
                  </a:lnTo>
                  <a:lnTo>
                    <a:pt x="323" y="907"/>
                  </a:lnTo>
                  <a:lnTo>
                    <a:pt x="321" y="963"/>
                  </a:lnTo>
                  <a:lnTo>
                    <a:pt x="319" y="1019"/>
                  </a:lnTo>
                  <a:lnTo>
                    <a:pt x="318" y="1073"/>
                  </a:lnTo>
                  <a:lnTo>
                    <a:pt x="318" y="1127"/>
                  </a:lnTo>
                  <a:lnTo>
                    <a:pt x="318" y="1180"/>
                  </a:lnTo>
                  <a:lnTo>
                    <a:pt x="319" y="1234"/>
                  </a:lnTo>
                  <a:lnTo>
                    <a:pt x="320" y="1286"/>
                  </a:lnTo>
                  <a:lnTo>
                    <a:pt x="322" y="1338"/>
                  </a:lnTo>
                  <a:lnTo>
                    <a:pt x="325" y="1389"/>
                  </a:lnTo>
                  <a:lnTo>
                    <a:pt x="329" y="1439"/>
                  </a:lnTo>
                  <a:lnTo>
                    <a:pt x="333" y="1489"/>
                  </a:lnTo>
                  <a:lnTo>
                    <a:pt x="339" y="1539"/>
                  </a:lnTo>
                  <a:lnTo>
                    <a:pt x="344" y="1588"/>
                  </a:lnTo>
                  <a:lnTo>
                    <a:pt x="350" y="1636"/>
                  </a:lnTo>
                  <a:lnTo>
                    <a:pt x="357" y="1684"/>
                  </a:lnTo>
                  <a:lnTo>
                    <a:pt x="364" y="1732"/>
                  </a:lnTo>
                  <a:lnTo>
                    <a:pt x="372" y="1779"/>
                  </a:lnTo>
                  <a:lnTo>
                    <a:pt x="381" y="1742"/>
                  </a:lnTo>
                  <a:lnTo>
                    <a:pt x="390" y="1708"/>
                  </a:lnTo>
                  <a:lnTo>
                    <a:pt x="400" y="1673"/>
                  </a:lnTo>
                  <a:lnTo>
                    <a:pt x="410" y="1641"/>
                  </a:lnTo>
                  <a:lnTo>
                    <a:pt x="431" y="1580"/>
                  </a:lnTo>
                  <a:lnTo>
                    <a:pt x="453" y="1523"/>
                  </a:lnTo>
                  <a:lnTo>
                    <a:pt x="475" y="1471"/>
                  </a:lnTo>
                  <a:lnTo>
                    <a:pt x="497" y="1425"/>
                  </a:lnTo>
                  <a:lnTo>
                    <a:pt x="519" y="1382"/>
                  </a:lnTo>
                  <a:lnTo>
                    <a:pt x="540" y="1344"/>
                  </a:lnTo>
                  <a:lnTo>
                    <a:pt x="560" y="1312"/>
                  </a:lnTo>
                  <a:lnTo>
                    <a:pt x="579" y="1283"/>
                  </a:lnTo>
                  <a:lnTo>
                    <a:pt x="595" y="1259"/>
                  </a:lnTo>
                  <a:lnTo>
                    <a:pt x="610" y="1240"/>
                  </a:lnTo>
                  <a:lnTo>
                    <a:pt x="630" y="1215"/>
                  </a:lnTo>
                  <a:lnTo>
                    <a:pt x="638" y="1206"/>
                  </a:lnTo>
                  <a:lnTo>
                    <a:pt x="622" y="1249"/>
                  </a:lnTo>
                  <a:lnTo>
                    <a:pt x="608" y="1293"/>
                  </a:lnTo>
                  <a:lnTo>
                    <a:pt x="595" y="1338"/>
                  </a:lnTo>
                  <a:lnTo>
                    <a:pt x="583" y="1381"/>
                  </a:lnTo>
                  <a:lnTo>
                    <a:pt x="572" y="1425"/>
                  </a:lnTo>
                  <a:lnTo>
                    <a:pt x="562" y="1468"/>
                  </a:lnTo>
                  <a:lnTo>
                    <a:pt x="554" y="1511"/>
                  </a:lnTo>
                  <a:lnTo>
                    <a:pt x="546" y="1555"/>
                  </a:lnTo>
                  <a:lnTo>
                    <a:pt x="538" y="1598"/>
                  </a:lnTo>
                  <a:lnTo>
                    <a:pt x="533" y="1641"/>
                  </a:lnTo>
                  <a:lnTo>
                    <a:pt x="527" y="1683"/>
                  </a:lnTo>
                  <a:lnTo>
                    <a:pt x="523" y="1725"/>
                  </a:lnTo>
                  <a:lnTo>
                    <a:pt x="519" y="1766"/>
                  </a:lnTo>
                  <a:lnTo>
                    <a:pt x="516" y="1807"/>
                  </a:lnTo>
                  <a:lnTo>
                    <a:pt x="513" y="1885"/>
                  </a:lnTo>
                  <a:lnTo>
                    <a:pt x="511" y="1961"/>
                  </a:lnTo>
                  <a:lnTo>
                    <a:pt x="511" y="2033"/>
                  </a:lnTo>
                  <a:lnTo>
                    <a:pt x="513" y="2102"/>
                  </a:lnTo>
                  <a:lnTo>
                    <a:pt x="516" y="2164"/>
                  </a:lnTo>
                  <a:lnTo>
                    <a:pt x="521" y="2222"/>
                  </a:lnTo>
                  <a:lnTo>
                    <a:pt x="525" y="2274"/>
                  </a:lnTo>
                  <a:lnTo>
                    <a:pt x="530" y="2320"/>
                  </a:lnTo>
                  <a:lnTo>
                    <a:pt x="535" y="2359"/>
                  </a:lnTo>
                  <a:lnTo>
                    <a:pt x="553" y="2406"/>
                  </a:lnTo>
                  <a:lnTo>
                    <a:pt x="572" y="2453"/>
                  </a:lnTo>
                  <a:lnTo>
                    <a:pt x="592" y="2499"/>
                  </a:lnTo>
                  <a:lnTo>
                    <a:pt x="613" y="2543"/>
                  </a:lnTo>
                  <a:lnTo>
                    <a:pt x="633" y="2588"/>
                  </a:lnTo>
                  <a:lnTo>
                    <a:pt x="656" y="2631"/>
                  </a:lnTo>
                  <a:lnTo>
                    <a:pt x="678" y="2675"/>
                  </a:lnTo>
                  <a:lnTo>
                    <a:pt x="700" y="2717"/>
                  </a:lnTo>
                  <a:lnTo>
                    <a:pt x="724" y="2760"/>
                  </a:lnTo>
                  <a:lnTo>
                    <a:pt x="747" y="2801"/>
                  </a:lnTo>
                  <a:lnTo>
                    <a:pt x="772" y="2841"/>
                  </a:lnTo>
                  <a:lnTo>
                    <a:pt x="796" y="2881"/>
                  </a:lnTo>
                  <a:lnTo>
                    <a:pt x="822" y="2920"/>
                  </a:lnTo>
                  <a:lnTo>
                    <a:pt x="847" y="2959"/>
                  </a:lnTo>
                  <a:lnTo>
                    <a:pt x="873" y="2997"/>
                  </a:lnTo>
                  <a:lnTo>
                    <a:pt x="900" y="3034"/>
                  </a:lnTo>
                  <a:lnTo>
                    <a:pt x="901" y="2968"/>
                  </a:lnTo>
                  <a:lnTo>
                    <a:pt x="903" y="2905"/>
                  </a:lnTo>
                  <a:lnTo>
                    <a:pt x="907" y="2842"/>
                  </a:lnTo>
                  <a:lnTo>
                    <a:pt x="912" y="2782"/>
                  </a:lnTo>
                  <a:lnTo>
                    <a:pt x="918" y="2723"/>
                  </a:lnTo>
                  <a:lnTo>
                    <a:pt x="926" y="2666"/>
                  </a:lnTo>
                  <a:lnTo>
                    <a:pt x="933" y="2611"/>
                  </a:lnTo>
                  <a:lnTo>
                    <a:pt x="942" y="2559"/>
                  </a:lnTo>
                  <a:lnTo>
                    <a:pt x="953" y="2508"/>
                  </a:lnTo>
                  <a:lnTo>
                    <a:pt x="963" y="2458"/>
                  </a:lnTo>
                  <a:lnTo>
                    <a:pt x="975" y="2412"/>
                  </a:lnTo>
                  <a:lnTo>
                    <a:pt x="987" y="2366"/>
                  </a:lnTo>
                  <a:lnTo>
                    <a:pt x="999" y="2323"/>
                  </a:lnTo>
                  <a:lnTo>
                    <a:pt x="1011" y="2282"/>
                  </a:lnTo>
                  <a:lnTo>
                    <a:pt x="1025" y="2243"/>
                  </a:lnTo>
                  <a:lnTo>
                    <a:pt x="1038" y="2206"/>
                  </a:lnTo>
                  <a:lnTo>
                    <a:pt x="1050" y="2171"/>
                  </a:lnTo>
                  <a:lnTo>
                    <a:pt x="1064" y="2138"/>
                  </a:lnTo>
                  <a:lnTo>
                    <a:pt x="1088" y="2079"/>
                  </a:lnTo>
                  <a:lnTo>
                    <a:pt x="1112" y="2028"/>
                  </a:lnTo>
                  <a:lnTo>
                    <a:pt x="1133" y="1987"/>
                  </a:lnTo>
                  <a:lnTo>
                    <a:pt x="1151" y="1954"/>
                  </a:lnTo>
                  <a:lnTo>
                    <a:pt x="1164" y="1930"/>
                  </a:lnTo>
                  <a:lnTo>
                    <a:pt x="1175" y="1911"/>
                  </a:lnTo>
                  <a:lnTo>
                    <a:pt x="1163" y="1974"/>
                  </a:lnTo>
                  <a:lnTo>
                    <a:pt x="1152" y="2037"/>
                  </a:lnTo>
                  <a:lnTo>
                    <a:pt x="1143" y="2099"/>
                  </a:lnTo>
                  <a:lnTo>
                    <a:pt x="1136" y="2163"/>
                  </a:lnTo>
                  <a:lnTo>
                    <a:pt x="1130" y="2225"/>
                  </a:lnTo>
                  <a:lnTo>
                    <a:pt x="1126" y="2287"/>
                  </a:lnTo>
                  <a:lnTo>
                    <a:pt x="1123" y="2348"/>
                  </a:lnTo>
                  <a:lnTo>
                    <a:pt x="1122" y="2409"/>
                  </a:lnTo>
                  <a:lnTo>
                    <a:pt x="1121" y="2470"/>
                  </a:lnTo>
                  <a:lnTo>
                    <a:pt x="1122" y="2530"/>
                  </a:lnTo>
                  <a:lnTo>
                    <a:pt x="1124" y="2588"/>
                  </a:lnTo>
                  <a:lnTo>
                    <a:pt x="1127" y="2646"/>
                  </a:lnTo>
                  <a:lnTo>
                    <a:pt x="1131" y="2703"/>
                  </a:lnTo>
                  <a:lnTo>
                    <a:pt x="1136" y="2758"/>
                  </a:lnTo>
                  <a:lnTo>
                    <a:pt x="1142" y="2813"/>
                  </a:lnTo>
                  <a:lnTo>
                    <a:pt x="1147" y="2866"/>
                  </a:lnTo>
                  <a:lnTo>
                    <a:pt x="1154" y="2917"/>
                  </a:lnTo>
                  <a:lnTo>
                    <a:pt x="1162" y="2967"/>
                  </a:lnTo>
                  <a:lnTo>
                    <a:pt x="1178" y="3063"/>
                  </a:lnTo>
                  <a:lnTo>
                    <a:pt x="1194" y="3151"/>
                  </a:lnTo>
                  <a:lnTo>
                    <a:pt x="1211" y="3230"/>
                  </a:lnTo>
                  <a:lnTo>
                    <a:pt x="1229" y="3302"/>
                  </a:lnTo>
                  <a:lnTo>
                    <a:pt x="1245" y="3364"/>
                  </a:lnTo>
                  <a:lnTo>
                    <a:pt x="1259" y="3415"/>
                  </a:lnTo>
                  <a:lnTo>
                    <a:pt x="1270" y="3456"/>
                  </a:lnTo>
                  <a:lnTo>
                    <a:pt x="1338" y="3518"/>
                  </a:lnTo>
                  <a:lnTo>
                    <a:pt x="1406" y="3578"/>
                  </a:lnTo>
                  <a:lnTo>
                    <a:pt x="1474" y="3635"/>
                  </a:lnTo>
                  <a:lnTo>
                    <a:pt x="1543" y="3690"/>
                  </a:lnTo>
                  <a:lnTo>
                    <a:pt x="1613" y="3742"/>
                  </a:lnTo>
                  <a:lnTo>
                    <a:pt x="1683" y="3792"/>
                  </a:lnTo>
                  <a:lnTo>
                    <a:pt x="1752" y="3839"/>
                  </a:lnTo>
                  <a:lnTo>
                    <a:pt x="1822" y="3885"/>
                  </a:lnTo>
                  <a:lnTo>
                    <a:pt x="1807" y="3807"/>
                  </a:lnTo>
                  <a:lnTo>
                    <a:pt x="1793" y="3730"/>
                  </a:lnTo>
                  <a:lnTo>
                    <a:pt x="1782" y="3655"/>
                  </a:lnTo>
                  <a:lnTo>
                    <a:pt x="1773" y="3582"/>
                  </a:lnTo>
                  <a:lnTo>
                    <a:pt x="1765" y="3510"/>
                  </a:lnTo>
                  <a:lnTo>
                    <a:pt x="1761" y="3441"/>
                  </a:lnTo>
                  <a:lnTo>
                    <a:pt x="1758" y="3374"/>
                  </a:lnTo>
                  <a:lnTo>
                    <a:pt x="1755" y="3309"/>
                  </a:lnTo>
                  <a:lnTo>
                    <a:pt x="1755" y="3246"/>
                  </a:lnTo>
                  <a:lnTo>
                    <a:pt x="1757" y="3186"/>
                  </a:lnTo>
                  <a:lnTo>
                    <a:pt x="1759" y="3127"/>
                  </a:lnTo>
                  <a:lnTo>
                    <a:pt x="1762" y="3070"/>
                  </a:lnTo>
                  <a:lnTo>
                    <a:pt x="1767" y="3016"/>
                  </a:lnTo>
                  <a:lnTo>
                    <a:pt x="1772" y="2964"/>
                  </a:lnTo>
                  <a:lnTo>
                    <a:pt x="1779" y="2915"/>
                  </a:lnTo>
                  <a:lnTo>
                    <a:pt x="1786" y="2868"/>
                  </a:lnTo>
                  <a:lnTo>
                    <a:pt x="1793" y="2823"/>
                  </a:lnTo>
                  <a:lnTo>
                    <a:pt x="1801" y="2781"/>
                  </a:lnTo>
                  <a:lnTo>
                    <a:pt x="1809" y="2742"/>
                  </a:lnTo>
                  <a:lnTo>
                    <a:pt x="1818" y="2705"/>
                  </a:lnTo>
                  <a:lnTo>
                    <a:pt x="1835" y="2639"/>
                  </a:lnTo>
                  <a:lnTo>
                    <a:pt x="1850" y="2584"/>
                  </a:lnTo>
                  <a:lnTo>
                    <a:pt x="1864" y="2542"/>
                  </a:lnTo>
                  <a:lnTo>
                    <a:pt x="1875" y="2511"/>
                  </a:lnTo>
                  <a:lnTo>
                    <a:pt x="1885" y="2485"/>
                  </a:lnTo>
                  <a:lnTo>
                    <a:pt x="1884" y="2552"/>
                  </a:lnTo>
                  <a:lnTo>
                    <a:pt x="1884" y="2620"/>
                  </a:lnTo>
                  <a:lnTo>
                    <a:pt x="1886" y="2686"/>
                  </a:lnTo>
                  <a:lnTo>
                    <a:pt x="1889" y="2753"/>
                  </a:lnTo>
                  <a:lnTo>
                    <a:pt x="1894" y="2819"/>
                  </a:lnTo>
                  <a:lnTo>
                    <a:pt x="1900" y="2883"/>
                  </a:lnTo>
                  <a:lnTo>
                    <a:pt x="1908" y="2948"/>
                  </a:lnTo>
                  <a:lnTo>
                    <a:pt x="1917" y="3012"/>
                  </a:lnTo>
                  <a:lnTo>
                    <a:pt x="1928" y="3075"/>
                  </a:lnTo>
                  <a:lnTo>
                    <a:pt x="1939" y="3137"/>
                  </a:lnTo>
                  <a:lnTo>
                    <a:pt x="1952" y="3198"/>
                  </a:lnTo>
                  <a:lnTo>
                    <a:pt x="1965" y="3258"/>
                  </a:lnTo>
                  <a:lnTo>
                    <a:pt x="1979" y="3317"/>
                  </a:lnTo>
                  <a:lnTo>
                    <a:pt x="1993" y="3375"/>
                  </a:lnTo>
                  <a:lnTo>
                    <a:pt x="2009" y="3432"/>
                  </a:lnTo>
                  <a:lnTo>
                    <a:pt x="2024" y="3487"/>
                  </a:lnTo>
                  <a:lnTo>
                    <a:pt x="2041" y="3541"/>
                  </a:lnTo>
                  <a:lnTo>
                    <a:pt x="2057" y="3594"/>
                  </a:lnTo>
                  <a:lnTo>
                    <a:pt x="2073" y="3644"/>
                  </a:lnTo>
                  <a:lnTo>
                    <a:pt x="2091" y="3694"/>
                  </a:lnTo>
                  <a:lnTo>
                    <a:pt x="2125" y="3787"/>
                  </a:lnTo>
                  <a:lnTo>
                    <a:pt x="2158" y="3873"/>
                  </a:lnTo>
                  <a:lnTo>
                    <a:pt x="2190" y="3951"/>
                  </a:lnTo>
                  <a:lnTo>
                    <a:pt x="2221" y="4021"/>
                  </a:lnTo>
                  <a:lnTo>
                    <a:pt x="2248" y="4081"/>
                  </a:lnTo>
                  <a:lnTo>
                    <a:pt x="2272" y="4131"/>
                  </a:lnTo>
                  <a:lnTo>
                    <a:pt x="2354" y="4169"/>
                  </a:lnTo>
                  <a:lnTo>
                    <a:pt x="2435" y="4204"/>
                  </a:lnTo>
                  <a:lnTo>
                    <a:pt x="2512" y="4235"/>
                  </a:lnTo>
                  <a:lnTo>
                    <a:pt x="2586" y="4264"/>
                  </a:lnTo>
                  <a:lnTo>
                    <a:pt x="2656" y="4290"/>
                  </a:lnTo>
                  <a:lnTo>
                    <a:pt x="2721" y="4312"/>
                  </a:lnTo>
                  <a:lnTo>
                    <a:pt x="2783" y="4332"/>
                  </a:lnTo>
                  <a:lnTo>
                    <a:pt x="2839" y="4350"/>
                  </a:lnTo>
                  <a:lnTo>
                    <a:pt x="2890" y="4365"/>
                  </a:lnTo>
                  <a:lnTo>
                    <a:pt x="2936" y="4378"/>
                  </a:lnTo>
                  <a:lnTo>
                    <a:pt x="3008" y="4397"/>
                  </a:lnTo>
                  <a:lnTo>
                    <a:pt x="3054" y="4407"/>
                  </a:lnTo>
                  <a:lnTo>
                    <a:pt x="3069" y="4410"/>
                  </a:lnTo>
                  <a:lnTo>
                    <a:pt x="3075" y="4391"/>
                  </a:lnTo>
                  <a:lnTo>
                    <a:pt x="3091" y="4339"/>
                  </a:lnTo>
                  <a:lnTo>
                    <a:pt x="3101" y="4300"/>
                  </a:lnTo>
                  <a:lnTo>
                    <a:pt x="3112" y="4253"/>
                  </a:lnTo>
                  <a:lnTo>
                    <a:pt x="3123" y="4200"/>
                  </a:lnTo>
                  <a:lnTo>
                    <a:pt x="3134" y="4139"/>
                  </a:lnTo>
                  <a:lnTo>
                    <a:pt x="3144" y="4073"/>
                  </a:lnTo>
                  <a:lnTo>
                    <a:pt x="3154" y="4001"/>
                  </a:lnTo>
                  <a:lnTo>
                    <a:pt x="3162" y="3923"/>
                  </a:lnTo>
                  <a:lnTo>
                    <a:pt x="3165" y="3882"/>
                  </a:lnTo>
                  <a:lnTo>
                    <a:pt x="3168" y="3839"/>
                  </a:lnTo>
                  <a:lnTo>
                    <a:pt x="3170" y="3796"/>
                  </a:lnTo>
                  <a:lnTo>
                    <a:pt x="3171" y="3751"/>
                  </a:lnTo>
                  <a:lnTo>
                    <a:pt x="3171" y="3705"/>
                  </a:lnTo>
                  <a:lnTo>
                    <a:pt x="3171" y="3659"/>
                  </a:lnTo>
                  <a:lnTo>
                    <a:pt x="3170" y="3611"/>
                  </a:lnTo>
                  <a:lnTo>
                    <a:pt x="3168" y="3562"/>
                  </a:lnTo>
                  <a:lnTo>
                    <a:pt x="3164" y="3512"/>
                  </a:lnTo>
                  <a:lnTo>
                    <a:pt x="3160" y="3461"/>
                  </a:lnTo>
                  <a:lnTo>
                    <a:pt x="3154" y="3410"/>
                  </a:lnTo>
                  <a:lnTo>
                    <a:pt x="3148" y="3359"/>
                  </a:lnTo>
                  <a:lnTo>
                    <a:pt x="3140" y="3305"/>
                  </a:lnTo>
                  <a:lnTo>
                    <a:pt x="3131" y="3251"/>
                  </a:lnTo>
                  <a:lnTo>
                    <a:pt x="3121" y="3198"/>
                  </a:lnTo>
                  <a:lnTo>
                    <a:pt x="3109" y="3143"/>
                  </a:lnTo>
                  <a:lnTo>
                    <a:pt x="3095" y="3087"/>
                  </a:lnTo>
                  <a:lnTo>
                    <a:pt x="3080" y="3032"/>
                  </a:lnTo>
                  <a:lnTo>
                    <a:pt x="3063" y="2976"/>
                  </a:lnTo>
                  <a:lnTo>
                    <a:pt x="3045" y="2919"/>
                  </a:lnTo>
                  <a:lnTo>
                    <a:pt x="3025" y="2863"/>
                  </a:lnTo>
                  <a:lnTo>
                    <a:pt x="3003" y="2805"/>
                  </a:lnTo>
                  <a:lnTo>
                    <a:pt x="2979" y="2748"/>
                  </a:lnTo>
                  <a:lnTo>
                    <a:pt x="2953" y="2692"/>
                  </a:lnTo>
                  <a:lnTo>
                    <a:pt x="2926" y="2634"/>
                  </a:lnTo>
                  <a:lnTo>
                    <a:pt x="2895" y="2576"/>
                  </a:lnTo>
                  <a:lnTo>
                    <a:pt x="2864" y="2519"/>
                  </a:lnTo>
                  <a:lnTo>
                    <a:pt x="2830" y="2461"/>
                  </a:lnTo>
                  <a:lnTo>
                    <a:pt x="2793" y="2403"/>
                  </a:lnTo>
                  <a:lnTo>
                    <a:pt x="2755" y="2346"/>
                  </a:lnTo>
                  <a:lnTo>
                    <a:pt x="2714" y="2288"/>
                  </a:lnTo>
                  <a:lnTo>
                    <a:pt x="2670" y="2231"/>
                  </a:lnTo>
                  <a:lnTo>
                    <a:pt x="2624" y="2174"/>
                  </a:lnTo>
                  <a:lnTo>
                    <a:pt x="2576" y="2117"/>
                  </a:lnTo>
                  <a:lnTo>
                    <a:pt x="2525" y="2061"/>
                  </a:lnTo>
                  <a:lnTo>
                    <a:pt x="2472" y="2006"/>
                  </a:lnTo>
                  <a:lnTo>
                    <a:pt x="2415" y="1950"/>
                  </a:lnTo>
                  <a:lnTo>
                    <a:pt x="2356" y="1895"/>
                  </a:lnTo>
                  <a:lnTo>
                    <a:pt x="2293" y="1842"/>
                  </a:lnTo>
                  <a:lnTo>
                    <a:pt x="2228" y="1788"/>
                  </a:lnTo>
                  <a:lnTo>
                    <a:pt x="2160" y="1735"/>
                  </a:lnTo>
                  <a:lnTo>
                    <a:pt x="2089" y="1682"/>
                  </a:lnTo>
                  <a:lnTo>
                    <a:pt x="1983" y="1605"/>
                  </a:lnTo>
                  <a:lnTo>
                    <a:pt x="1881" y="1528"/>
                  </a:lnTo>
                  <a:lnTo>
                    <a:pt x="1783" y="1451"/>
                  </a:lnTo>
                  <a:lnTo>
                    <a:pt x="1688" y="1374"/>
                  </a:lnTo>
                  <a:lnTo>
                    <a:pt x="1598" y="1297"/>
                  </a:lnTo>
                  <a:lnTo>
                    <a:pt x="1511" y="1222"/>
                  </a:lnTo>
                  <a:lnTo>
                    <a:pt x="1429" y="1147"/>
                  </a:lnTo>
                  <a:lnTo>
                    <a:pt x="1349" y="1073"/>
                  </a:lnTo>
                  <a:lnTo>
                    <a:pt x="1274" y="1000"/>
                  </a:lnTo>
                  <a:lnTo>
                    <a:pt x="1201" y="928"/>
                  </a:lnTo>
                  <a:lnTo>
                    <a:pt x="1132" y="858"/>
                  </a:lnTo>
                  <a:lnTo>
                    <a:pt x="1067" y="789"/>
                  </a:lnTo>
                  <a:lnTo>
                    <a:pt x="1006" y="722"/>
                  </a:lnTo>
                  <a:lnTo>
                    <a:pt x="948" y="657"/>
                  </a:lnTo>
                  <a:lnTo>
                    <a:pt x="893" y="594"/>
                  </a:lnTo>
                  <a:lnTo>
                    <a:pt x="842" y="533"/>
                  </a:lnTo>
                  <a:lnTo>
                    <a:pt x="794" y="475"/>
                  </a:lnTo>
                  <a:lnTo>
                    <a:pt x="749" y="420"/>
                  </a:lnTo>
                  <a:lnTo>
                    <a:pt x="708" y="366"/>
                  </a:lnTo>
                  <a:lnTo>
                    <a:pt x="670" y="316"/>
                  </a:lnTo>
                  <a:lnTo>
                    <a:pt x="634" y="269"/>
                  </a:lnTo>
                  <a:lnTo>
                    <a:pt x="603" y="225"/>
                  </a:lnTo>
                  <a:lnTo>
                    <a:pt x="550" y="147"/>
                  </a:lnTo>
                  <a:lnTo>
                    <a:pt x="508" y="85"/>
                  </a:lnTo>
                  <a:lnTo>
                    <a:pt x="479" y="39"/>
                  </a:lnTo>
                  <a:lnTo>
                    <a:pt x="456" y="0"/>
                  </a:lnTo>
                  <a:close/>
                </a:path>
              </a:pathLst>
            </a:custGeom>
            <a:solidFill>
              <a:schemeClr val="bg1">
                <a:lumMod val="50000"/>
              </a:schemeClr>
            </a:solidFill>
            <a:ln>
              <a:noFill/>
            </a:ln>
          </p:spPr>
          <p:txBody>
            <a:bodyPr anchor="ctr">
              <a:scene3d>
                <a:camera prst="orthographicFront"/>
                <a:lightRig rig="threePt" dir="t"/>
              </a:scene3d>
              <a:sp3d>
                <a:contourClr>
                  <a:srgbClr val="FFFFFF"/>
                </a:contourClr>
              </a:sp3d>
            </a:bodyPr>
            <a:lstStyle/>
            <a:p>
              <a:pPr algn="ctr">
                <a:defRPr/>
              </a:pPr>
              <a:endParaRPr lang="zh-CN" altLang="en-US">
                <a:solidFill>
                  <a:schemeClr val="bg1">
                    <a:lumMod val="50000"/>
                  </a:schemeClr>
                </a:solidFill>
              </a:endParaRPr>
            </a:p>
          </p:txBody>
        </p:sp>
      </p:grpSp>
      <p:sp>
        <p:nvSpPr>
          <p:cNvPr id="947" name="Freeform 2559"/>
          <p:cNvSpPr>
            <a:spLocks noEditPoints="1"/>
          </p:cNvSpPr>
          <p:nvPr/>
        </p:nvSpPr>
        <p:spPr bwMode="auto">
          <a:xfrm>
            <a:off x="-6410" y="1986672"/>
            <a:ext cx="3043775" cy="1654850"/>
          </a:xfrm>
          <a:custGeom>
            <a:avLst/>
            <a:gdLst>
              <a:gd name="T0" fmla="*/ 1380 w 1432"/>
              <a:gd name="T1" fmla="*/ 212 h 778"/>
              <a:gd name="T2" fmla="*/ 1238 w 1432"/>
              <a:gd name="T3" fmla="*/ 242 h 778"/>
              <a:gd name="T4" fmla="*/ 1170 w 1432"/>
              <a:gd name="T5" fmla="*/ 280 h 778"/>
              <a:gd name="T6" fmla="*/ 1177 w 1432"/>
              <a:gd name="T7" fmla="*/ 253 h 778"/>
              <a:gd name="T8" fmla="*/ 1087 w 1432"/>
              <a:gd name="T9" fmla="*/ 313 h 778"/>
              <a:gd name="T10" fmla="*/ 834 w 1432"/>
              <a:gd name="T11" fmla="*/ 335 h 778"/>
              <a:gd name="T12" fmla="*/ 937 w 1432"/>
              <a:gd name="T13" fmla="*/ 275 h 778"/>
              <a:gd name="T14" fmla="*/ 939 w 1432"/>
              <a:gd name="T15" fmla="*/ 161 h 778"/>
              <a:gd name="T16" fmla="*/ 838 w 1432"/>
              <a:gd name="T17" fmla="*/ 152 h 778"/>
              <a:gd name="T18" fmla="*/ 813 w 1432"/>
              <a:gd name="T19" fmla="*/ 101 h 778"/>
              <a:gd name="T20" fmla="*/ 915 w 1432"/>
              <a:gd name="T21" fmla="*/ 116 h 778"/>
              <a:gd name="T22" fmla="*/ 1046 w 1432"/>
              <a:gd name="T23" fmla="*/ 121 h 778"/>
              <a:gd name="T24" fmla="*/ 1110 w 1432"/>
              <a:gd name="T25" fmla="*/ 113 h 778"/>
              <a:gd name="T26" fmla="*/ 1060 w 1432"/>
              <a:gd name="T27" fmla="*/ 47 h 778"/>
              <a:gd name="T28" fmla="*/ 973 w 1432"/>
              <a:gd name="T29" fmla="*/ 72 h 778"/>
              <a:gd name="T30" fmla="*/ 864 w 1432"/>
              <a:gd name="T31" fmla="*/ 50 h 778"/>
              <a:gd name="T32" fmla="*/ 797 w 1432"/>
              <a:gd name="T33" fmla="*/ 36 h 778"/>
              <a:gd name="T34" fmla="*/ 784 w 1432"/>
              <a:gd name="T35" fmla="*/ 64 h 778"/>
              <a:gd name="T36" fmla="*/ 735 w 1432"/>
              <a:gd name="T37" fmla="*/ 85 h 778"/>
              <a:gd name="T38" fmla="*/ 664 w 1432"/>
              <a:gd name="T39" fmla="*/ 132 h 778"/>
              <a:gd name="T40" fmla="*/ 636 w 1432"/>
              <a:gd name="T41" fmla="*/ 69 h 778"/>
              <a:gd name="T42" fmla="*/ 583 w 1432"/>
              <a:gd name="T43" fmla="*/ 117 h 778"/>
              <a:gd name="T44" fmla="*/ 486 w 1432"/>
              <a:gd name="T45" fmla="*/ 320 h 778"/>
              <a:gd name="T46" fmla="*/ 260 w 1432"/>
              <a:gd name="T47" fmla="*/ 442 h 778"/>
              <a:gd name="T48" fmla="*/ 353 w 1432"/>
              <a:gd name="T49" fmla="*/ 375 h 778"/>
              <a:gd name="T50" fmla="*/ 471 w 1432"/>
              <a:gd name="T51" fmla="*/ 292 h 778"/>
              <a:gd name="T52" fmla="*/ 422 w 1432"/>
              <a:gd name="T53" fmla="*/ 275 h 778"/>
              <a:gd name="T54" fmla="*/ 399 w 1432"/>
              <a:gd name="T55" fmla="*/ 207 h 778"/>
              <a:gd name="T56" fmla="*/ 425 w 1432"/>
              <a:gd name="T57" fmla="*/ 119 h 778"/>
              <a:gd name="T58" fmla="*/ 331 w 1432"/>
              <a:gd name="T59" fmla="*/ 249 h 778"/>
              <a:gd name="T60" fmla="*/ 235 w 1432"/>
              <a:gd name="T61" fmla="*/ 417 h 778"/>
              <a:gd name="T62" fmla="*/ 269 w 1432"/>
              <a:gd name="T63" fmla="*/ 338 h 778"/>
              <a:gd name="T64" fmla="*/ 224 w 1432"/>
              <a:gd name="T65" fmla="*/ 422 h 778"/>
              <a:gd name="T66" fmla="*/ 96 w 1432"/>
              <a:gd name="T67" fmla="*/ 511 h 778"/>
              <a:gd name="T68" fmla="*/ 121 w 1432"/>
              <a:gd name="T69" fmla="*/ 449 h 778"/>
              <a:gd name="T70" fmla="*/ 187 w 1432"/>
              <a:gd name="T71" fmla="*/ 529 h 778"/>
              <a:gd name="T72" fmla="*/ 218 w 1432"/>
              <a:gd name="T73" fmla="*/ 519 h 778"/>
              <a:gd name="T74" fmla="*/ 356 w 1432"/>
              <a:gd name="T75" fmla="*/ 562 h 778"/>
              <a:gd name="T76" fmla="*/ 371 w 1432"/>
              <a:gd name="T77" fmla="*/ 537 h 778"/>
              <a:gd name="T78" fmla="*/ 422 w 1432"/>
              <a:gd name="T79" fmla="*/ 549 h 778"/>
              <a:gd name="T80" fmla="*/ 407 w 1432"/>
              <a:gd name="T81" fmla="*/ 501 h 778"/>
              <a:gd name="T82" fmla="*/ 430 w 1432"/>
              <a:gd name="T83" fmla="*/ 432 h 778"/>
              <a:gd name="T84" fmla="*/ 698 w 1432"/>
              <a:gd name="T85" fmla="*/ 436 h 778"/>
              <a:gd name="T86" fmla="*/ 904 w 1432"/>
              <a:gd name="T87" fmla="*/ 398 h 778"/>
              <a:gd name="T88" fmla="*/ 883 w 1432"/>
              <a:gd name="T89" fmla="*/ 348 h 778"/>
              <a:gd name="T90" fmla="*/ 1104 w 1432"/>
              <a:gd name="T91" fmla="*/ 384 h 778"/>
              <a:gd name="T92" fmla="*/ 1242 w 1432"/>
              <a:gd name="T93" fmla="*/ 383 h 778"/>
              <a:gd name="T94" fmla="*/ 1124 w 1432"/>
              <a:gd name="T95" fmla="*/ 320 h 778"/>
              <a:gd name="T96" fmla="*/ 1321 w 1432"/>
              <a:gd name="T97" fmla="*/ 285 h 778"/>
              <a:gd name="T98" fmla="*/ 1430 w 1432"/>
              <a:gd name="T99" fmla="*/ 240 h 778"/>
              <a:gd name="T100" fmla="*/ 840 w 1432"/>
              <a:gd name="T101" fmla="*/ 156 h 778"/>
              <a:gd name="T102" fmla="*/ 842 w 1432"/>
              <a:gd name="T103" fmla="*/ 214 h 778"/>
              <a:gd name="T104" fmla="*/ 858 w 1432"/>
              <a:gd name="T105" fmla="*/ 150 h 778"/>
              <a:gd name="T106" fmla="*/ 766 w 1432"/>
              <a:gd name="T107" fmla="*/ 358 h 778"/>
              <a:gd name="T108" fmla="*/ 747 w 1432"/>
              <a:gd name="T109" fmla="*/ 340 h 778"/>
              <a:gd name="T110" fmla="*/ 557 w 1432"/>
              <a:gd name="T111" fmla="*/ 404 h 778"/>
              <a:gd name="T112" fmla="*/ 540 w 1432"/>
              <a:gd name="T113" fmla="*/ 398 h 778"/>
              <a:gd name="T114" fmla="*/ 365 w 1432"/>
              <a:gd name="T115" fmla="*/ 447 h 778"/>
              <a:gd name="T116" fmla="*/ 656 w 1432"/>
              <a:gd name="T117" fmla="*/ 250 h 778"/>
              <a:gd name="T118" fmla="*/ 779 w 1432"/>
              <a:gd name="T119" fmla="*/ 166 h 778"/>
              <a:gd name="T120" fmla="*/ 789 w 1432"/>
              <a:gd name="T121" fmla="*/ 239 h 778"/>
              <a:gd name="T122" fmla="*/ 760 w 1432"/>
              <a:gd name="T123" fmla="*/ 378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2" h="778">
                <a:moveTo>
                  <a:pt x="1430" y="240"/>
                </a:moveTo>
                <a:cubicBezTo>
                  <a:pt x="1403" y="235"/>
                  <a:pt x="1373" y="229"/>
                  <a:pt x="1344" y="229"/>
                </a:cubicBezTo>
                <a:cubicBezTo>
                  <a:pt x="1347" y="228"/>
                  <a:pt x="1349" y="227"/>
                  <a:pt x="1352" y="226"/>
                </a:cubicBezTo>
                <a:cubicBezTo>
                  <a:pt x="1362" y="222"/>
                  <a:pt x="1373" y="218"/>
                  <a:pt x="1383" y="214"/>
                </a:cubicBezTo>
                <a:cubicBezTo>
                  <a:pt x="1383" y="214"/>
                  <a:pt x="1383" y="214"/>
                  <a:pt x="1383" y="214"/>
                </a:cubicBezTo>
                <a:cubicBezTo>
                  <a:pt x="1393" y="212"/>
                  <a:pt x="1403" y="211"/>
                  <a:pt x="1413" y="216"/>
                </a:cubicBezTo>
                <a:cubicBezTo>
                  <a:pt x="1414" y="216"/>
                  <a:pt x="1415" y="215"/>
                  <a:pt x="1414" y="214"/>
                </a:cubicBezTo>
                <a:cubicBezTo>
                  <a:pt x="1404" y="209"/>
                  <a:pt x="1393" y="211"/>
                  <a:pt x="1383" y="212"/>
                </a:cubicBezTo>
                <a:cubicBezTo>
                  <a:pt x="1382" y="212"/>
                  <a:pt x="1382" y="212"/>
                  <a:pt x="1382" y="212"/>
                </a:cubicBezTo>
                <a:cubicBezTo>
                  <a:pt x="1382" y="212"/>
                  <a:pt x="1381" y="212"/>
                  <a:pt x="1381" y="212"/>
                </a:cubicBezTo>
                <a:cubicBezTo>
                  <a:pt x="1380" y="212"/>
                  <a:pt x="1380" y="212"/>
                  <a:pt x="1380" y="212"/>
                </a:cubicBezTo>
                <a:cubicBezTo>
                  <a:pt x="1372" y="214"/>
                  <a:pt x="1365" y="217"/>
                  <a:pt x="1358" y="219"/>
                </a:cubicBezTo>
                <a:cubicBezTo>
                  <a:pt x="1358" y="219"/>
                  <a:pt x="1358" y="219"/>
                  <a:pt x="1358" y="219"/>
                </a:cubicBezTo>
                <a:cubicBezTo>
                  <a:pt x="1356" y="220"/>
                  <a:pt x="1354" y="220"/>
                  <a:pt x="1353" y="221"/>
                </a:cubicBezTo>
                <a:cubicBezTo>
                  <a:pt x="1353" y="221"/>
                  <a:pt x="1353" y="221"/>
                  <a:pt x="1353" y="221"/>
                </a:cubicBezTo>
                <a:cubicBezTo>
                  <a:pt x="1351" y="222"/>
                  <a:pt x="1349" y="223"/>
                  <a:pt x="1346" y="223"/>
                </a:cubicBezTo>
                <a:cubicBezTo>
                  <a:pt x="1340" y="225"/>
                  <a:pt x="1334" y="227"/>
                  <a:pt x="1328" y="228"/>
                </a:cubicBezTo>
                <a:cubicBezTo>
                  <a:pt x="1326" y="229"/>
                  <a:pt x="1323" y="229"/>
                  <a:pt x="1321" y="229"/>
                </a:cubicBezTo>
                <a:cubicBezTo>
                  <a:pt x="1301" y="230"/>
                  <a:pt x="1283" y="236"/>
                  <a:pt x="1264" y="243"/>
                </a:cubicBezTo>
                <a:cubicBezTo>
                  <a:pt x="1255" y="246"/>
                  <a:pt x="1245" y="250"/>
                  <a:pt x="1236" y="255"/>
                </a:cubicBezTo>
                <a:cubicBezTo>
                  <a:pt x="1232" y="257"/>
                  <a:pt x="1227" y="259"/>
                  <a:pt x="1221" y="261"/>
                </a:cubicBezTo>
                <a:cubicBezTo>
                  <a:pt x="1228" y="254"/>
                  <a:pt x="1232" y="249"/>
                  <a:pt x="1238" y="242"/>
                </a:cubicBezTo>
                <a:cubicBezTo>
                  <a:pt x="1246" y="234"/>
                  <a:pt x="1256" y="227"/>
                  <a:pt x="1264" y="219"/>
                </a:cubicBezTo>
                <a:cubicBezTo>
                  <a:pt x="1270" y="212"/>
                  <a:pt x="1275" y="205"/>
                  <a:pt x="1278" y="196"/>
                </a:cubicBezTo>
                <a:cubicBezTo>
                  <a:pt x="1281" y="187"/>
                  <a:pt x="1284" y="172"/>
                  <a:pt x="1295" y="169"/>
                </a:cubicBezTo>
                <a:cubicBezTo>
                  <a:pt x="1297" y="168"/>
                  <a:pt x="1296" y="166"/>
                  <a:pt x="1294" y="166"/>
                </a:cubicBezTo>
                <a:cubicBezTo>
                  <a:pt x="1277" y="171"/>
                  <a:pt x="1278" y="195"/>
                  <a:pt x="1269" y="207"/>
                </a:cubicBezTo>
                <a:cubicBezTo>
                  <a:pt x="1261" y="218"/>
                  <a:pt x="1250" y="226"/>
                  <a:pt x="1240" y="235"/>
                </a:cubicBezTo>
                <a:cubicBezTo>
                  <a:pt x="1237" y="238"/>
                  <a:pt x="1234" y="241"/>
                  <a:pt x="1231" y="244"/>
                </a:cubicBezTo>
                <a:cubicBezTo>
                  <a:pt x="1230" y="244"/>
                  <a:pt x="1230" y="244"/>
                  <a:pt x="1230" y="245"/>
                </a:cubicBezTo>
                <a:cubicBezTo>
                  <a:pt x="1223" y="251"/>
                  <a:pt x="1218" y="259"/>
                  <a:pt x="1210" y="263"/>
                </a:cubicBezTo>
                <a:cubicBezTo>
                  <a:pt x="1201" y="267"/>
                  <a:pt x="1191" y="270"/>
                  <a:pt x="1182" y="274"/>
                </a:cubicBezTo>
                <a:cubicBezTo>
                  <a:pt x="1178" y="276"/>
                  <a:pt x="1174" y="278"/>
                  <a:pt x="1170" y="280"/>
                </a:cubicBezTo>
                <a:cubicBezTo>
                  <a:pt x="1172" y="278"/>
                  <a:pt x="1173" y="276"/>
                  <a:pt x="1174" y="273"/>
                </a:cubicBezTo>
                <a:cubicBezTo>
                  <a:pt x="1180" y="263"/>
                  <a:pt x="1185" y="252"/>
                  <a:pt x="1192" y="243"/>
                </a:cubicBezTo>
                <a:cubicBezTo>
                  <a:pt x="1199" y="235"/>
                  <a:pt x="1206" y="227"/>
                  <a:pt x="1212" y="219"/>
                </a:cubicBezTo>
                <a:cubicBezTo>
                  <a:pt x="1212" y="219"/>
                  <a:pt x="1215" y="216"/>
                  <a:pt x="1215" y="214"/>
                </a:cubicBezTo>
                <a:cubicBezTo>
                  <a:pt x="1213" y="208"/>
                  <a:pt x="1213" y="201"/>
                  <a:pt x="1213" y="194"/>
                </a:cubicBezTo>
                <a:cubicBezTo>
                  <a:pt x="1215" y="185"/>
                  <a:pt x="1216" y="176"/>
                  <a:pt x="1215" y="167"/>
                </a:cubicBezTo>
                <a:cubicBezTo>
                  <a:pt x="1215" y="166"/>
                  <a:pt x="1214" y="166"/>
                  <a:pt x="1214" y="167"/>
                </a:cubicBezTo>
                <a:cubicBezTo>
                  <a:pt x="1215" y="180"/>
                  <a:pt x="1211" y="192"/>
                  <a:pt x="1211" y="204"/>
                </a:cubicBezTo>
                <a:cubicBezTo>
                  <a:pt x="1211" y="208"/>
                  <a:pt x="1213" y="213"/>
                  <a:pt x="1209" y="217"/>
                </a:cubicBezTo>
                <a:cubicBezTo>
                  <a:pt x="1207" y="219"/>
                  <a:pt x="1205" y="222"/>
                  <a:pt x="1202" y="225"/>
                </a:cubicBezTo>
                <a:cubicBezTo>
                  <a:pt x="1194" y="234"/>
                  <a:pt x="1184" y="243"/>
                  <a:pt x="1177" y="253"/>
                </a:cubicBezTo>
                <a:cubicBezTo>
                  <a:pt x="1177" y="246"/>
                  <a:pt x="1175" y="240"/>
                  <a:pt x="1174" y="233"/>
                </a:cubicBezTo>
                <a:cubicBezTo>
                  <a:pt x="1173" y="230"/>
                  <a:pt x="1170" y="231"/>
                  <a:pt x="1170" y="233"/>
                </a:cubicBezTo>
                <a:cubicBezTo>
                  <a:pt x="1171" y="242"/>
                  <a:pt x="1175" y="251"/>
                  <a:pt x="1173" y="260"/>
                </a:cubicBezTo>
                <a:cubicBezTo>
                  <a:pt x="1167" y="272"/>
                  <a:pt x="1160" y="282"/>
                  <a:pt x="1151" y="291"/>
                </a:cubicBezTo>
                <a:cubicBezTo>
                  <a:pt x="1149" y="293"/>
                  <a:pt x="1148" y="294"/>
                  <a:pt x="1146" y="296"/>
                </a:cubicBezTo>
                <a:cubicBezTo>
                  <a:pt x="1135" y="306"/>
                  <a:pt x="1122" y="313"/>
                  <a:pt x="1107" y="317"/>
                </a:cubicBezTo>
                <a:cubicBezTo>
                  <a:pt x="1104" y="318"/>
                  <a:pt x="1104" y="318"/>
                  <a:pt x="1104" y="318"/>
                </a:cubicBezTo>
                <a:cubicBezTo>
                  <a:pt x="1099" y="318"/>
                  <a:pt x="1094" y="318"/>
                  <a:pt x="1089" y="318"/>
                </a:cubicBezTo>
                <a:cubicBezTo>
                  <a:pt x="1090" y="316"/>
                  <a:pt x="1091" y="314"/>
                  <a:pt x="1092" y="312"/>
                </a:cubicBezTo>
                <a:cubicBezTo>
                  <a:pt x="1094" y="307"/>
                  <a:pt x="1106" y="285"/>
                  <a:pt x="1103" y="289"/>
                </a:cubicBezTo>
                <a:cubicBezTo>
                  <a:pt x="1099" y="294"/>
                  <a:pt x="1088" y="312"/>
                  <a:pt x="1087" y="313"/>
                </a:cubicBezTo>
                <a:cubicBezTo>
                  <a:pt x="1085" y="315"/>
                  <a:pt x="1083" y="317"/>
                  <a:pt x="1078" y="318"/>
                </a:cubicBezTo>
                <a:cubicBezTo>
                  <a:pt x="1073" y="318"/>
                  <a:pt x="1067" y="318"/>
                  <a:pt x="1062" y="318"/>
                </a:cubicBezTo>
                <a:cubicBezTo>
                  <a:pt x="1050" y="317"/>
                  <a:pt x="1038" y="317"/>
                  <a:pt x="1025" y="317"/>
                </a:cubicBezTo>
                <a:cubicBezTo>
                  <a:pt x="1045" y="306"/>
                  <a:pt x="1061" y="288"/>
                  <a:pt x="1074" y="270"/>
                </a:cubicBezTo>
                <a:cubicBezTo>
                  <a:pt x="1077" y="267"/>
                  <a:pt x="1095" y="238"/>
                  <a:pt x="1092" y="242"/>
                </a:cubicBezTo>
                <a:cubicBezTo>
                  <a:pt x="1077" y="263"/>
                  <a:pt x="1036" y="310"/>
                  <a:pt x="1010" y="316"/>
                </a:cubicBezTo>
                <a:cubicBezTo>
                  <a:pt x="998" y="319"/>
                  <a:pt x="977" y="317"/>
                  <a:pt x="963" y="317"/>
                </a:cubicBezTo>
                <a:cubicBezTo>
                  <a:pt x="937" y="315"/>
                  <a:pt x="911" y="324"/>
                  <a:pt x="888" y="337"/>
                </a:cubicBezTo>
                <a:cubicBezTo>
                  <a:pt x="882" y="340"/>
                  <a:pt x="876" y="343"/>
                  <a:pt x="870" y="346"/>
                </a:cubicBezTo>
                <a:cubicBezTo>
                  <a:pt x="867" y="345"/>
                  <a:pt x="863" y="344"/>
                  <a:pt x="859" y="343"/>
                </a:cubicBezTo>
                <a:cubicBezTo>
                  <a:pt x="851" y="339"/>
                  <a:pt x="843" y="336"/>
                  <a:pt x="834" y="335"/>
                </a:cubicBezTo>
                <a:cubicBezTo>
                  <a:pt x="821" y="333"/>
                  <a:pt x="812" y="340"/>
                  <a:pt x="803" y="348"/>
                </a:cubicBezTo>
                <a:cubicBezTo>
                  <a:pt x="793" y="358"/>
                  <a:pt x="783" y="367"/>
                  <a:pt x="769" y="366"/>
                </a:cubicBezTo>
                <a:cubicBezTo>
                  <a:pt x="778" y="353"/>
                  <a:pt x="786" y="339"/>
                  <a:pt x="794" y="325"/>
                </a:cubicBezTo>
                <a:cubicBezTo>
                  <a:pt x="800" y="316"/>
                  <a:pt x="805" y="307"/>
                  <a:pt x="809" y="298"/>
                </a:cubicBezTo>
                <a:cubicBezTo>
                  <a:pt x="814" y="289"/>
                  <a:pt x="819" y="280"/>
                  <a:pt x="827" y="274"/>
                </a:cubicBezTo>
                <a:cubicBezTo>
                  <a:pt x="827" y="274"/>
                  <a:pt x="827" y="274"/>
                  <a:pt x="827" y="273"/>
                </a:cubicBezTo>
                <a:cubicBezTo>
                  <a:pt x="833" y="272"/>
                  <a:pt x="851" y="271"/>
                  <a:pt x="856" y="271"/>
                </a:cubicBezTo>
                <a:cubicBezTo>
                  <a:pt x="863" y="271"/>
                  <a:pt x="871" y="272"/>
                  <a:pt x="878" y="271"/>
                </a:cubicBezTo>
                <a:cubicBezTo>
                  <a:pt x="890" y="270"/>
                  <a:pt x="900" y="267"/>
                  <a:pt x="912" y="271"/>
                </a:cubicBezTo>
                <a:cubicBezTo>
                  <a:pt x="920" y="273"/>
                  <a:pt x="929" y="276"/>
                  <a:pt x="937" y="277"/>
                </a:cubicBezTo>
                <a:cubicBezTo>
                  <a:pt x="939" y="277"/>
                  <a:pt x="939" y="275"/>
                  <a:pt x="937" y="275"/>
                </a:cubicBezTo>
                <a:cubicBezTo>
                  <a:pt x="928" y="273"/>
                  <a:pt x="920" y="268"/>
                  <a:pt x="910" y="266"/>
                </a:cubicBezTo>
                <a:cubicBezTo>
                  <a:pt x="902" y="264"/>
                  <a:pt x="894" y="263"/>
                  <a:pt x="885" y="264"/>
                </a:cubicBezTo>
                <a:cubicBezTo>
                  <a:pt x="874" y="265"/>
                  <a:pt x="864" y="264"/>
                  <a:pt x="853" y="263"/>
                </a:cubicBezTo>
                <a:cubicBezTo>
                  <a:pt x="849" y="263"/>
                  <a:pt x="845" y="263"/>
                  <a:pt x="842" y="264"/>
                </a:cubicBezTo>
                <a:cubicBezTo>
                  <a:pt x="856" y="254"/>
                  <a:pt x="870" y="246"/>
                  <a:pt x="885" y="237"/>
                </a:cubicBezTo>
                <a:cubicBezTo>
                  <a:pt x="902" y="226"/>
                  <a:pt x="919" y="216"/>
                  <a:pt x="926" y="196"/>
                </a:cubicBezTo>
                <a:cubicBezTo>
                  <a:pt x="930" y="186"/>
                  <a:pt x="931" y="175"/>
                  <a:pt x="934" y="164"/>
                </a:cubicBezTo>
                <a:cubicBezTo>
                  <a:pt x="938" y="165"/>
                  <a:pt x="942" y="165"/>
                  <a:pt x="946" y="166"/>
                </a:cubicBezTo>
                <a:cubicBezTo>
                  <a:pt x="964" y="168"/>
                  <a:pt x="981" y="165"/>
                  <a:pt x="999" y="163"/>
                </a:cubicBezTo>
                <a:cubicBezTo>
                  <a:pt x="1000" y="163"/>
                  <a:pt x="999" y="162"/>
                  <a:pt x="999" y="162"/>
                </a:cubicBezTo>
                <a:cubicBezTo>
                  <a:pt x="979" y="164"/>
                  <a:pt x="959" y="165"/>
                  <a:pt x="939" y="161"/>
                </a:cubicBezTo>
                <a:cubicBezTo>
                  <a:pt x="937" y="161"/>
                  <a:pt x="936" y="161"/>
                  <a:pt x="935" y="161"/>
                </a:cubicBezTo>
                <a:cubicBezTo>
                  <a:pt x="936" y="156"/>
                  <a:pt x="938" y="152"/>
                  <a:pt x="940" y="148"/>
                </a:cubicBezTo>
                <a:cubicBezTo>
                  <a:pt x="940" y="147"/>
                  <a:pt x="939" y="146"/>
                  <a:pt x="938" y="147"/>
                </a:cubicBezTo>
                <a:cubicBezTo>
                  <a:pt x="936" y="151"/>
                  <a:pt x="934" y="156"/>
                  <a:pt x="933" y="160"/>
                </a:cubicBezTo>
                <a:cubicBezTo>
                  <a:pt x="916" y="157"/>
                  <a:pt x="900" y="153"/>
                  <a:pt x="884" y="150"/>
                </a:cubicBezTo>
                <a:cubicBezTo>
                  <a:pt x="876" y="148"/>
                  <a:pt x="867" y="145"/>
                  <a:pt x="858" y="147"/>
                </a:cubicBezTo>
                <a:cubicBezTo>
                  <a:pt x="858" y="147"/>
                  <a:pt x="858" y="147"/>
                  <a:pt x="858" y="147"/>
                </a:cubicBezTo>
                <a:cubicBezTo>
                  <a:pt x="858" y="145"/>
                  <a:pt x="858" y="144"/>
                  <a:pt x="858" y="143"/>
                </a:cubicBezTo>
                <a:cubicBezTo>
                  <a:pt x="857" y="141"/>
                  <a:pt x="862" y="117"/>
                  <a:pt x="862" y="114"/>
                </a:cubicBezTo>
                <a:cubicBezTo>
                  <a:pt x="862" y="117"/>
                  <a:pt x="854" y="146"/>
                  <a:pt x="854" y="147"/>
                </a:cubicBezTo>
                <a:cubicBezTo>
                  <a:pt x="848" y="149"/>
                  <a:pt x="844" y="150"/>
                  <a:pt x="838" y="152"/>
                </a:cubicBezTo>
                <a:cubicBezTo>
                  <a:pt x="831" y="153"/>
                  <a:pt x="824" y="153"/>
                  <a:pt x="818" y="155"/>
                </a:cubicBezTo>
                <a:cubicBezTo>
                  <a:pt x="811" y="157"/>
                  <a:pt x="809" y="162"/>
                  <a:pt x="803" y="164"/>
                </a:cubicBezTo>
                <a:cubicBezTo>
                  <a:pt x="786" y="160"/>
                  <a:pt x="769" y="156"/>
                  <a:pt x="752" y="152"/>
                </a:cubicBezTo>
                <a:cubicBezTo>
                  <a:pt x="743" y="149"/>
                  <a:pt x="733" y="146"/>
                  <a:pt x="723" y="145"/>
                </a:cubicBezTo>
                <a:cubicBezTo>
                  <a:pt x="720" y="145"/>
                  <a:pt x="718" y="145"/>
                  <a:pt x="715" y="145"/>
                </a:cubicBezTo>
                <a:cubicBezTo>
                  <a:pt x="717" y="145"/>
                  <a:pt x="718" y="144"/>
                  <a:pt x="719" y="144"/>
                </a:cubicBezTo>
                <a:cubicBezTo>
                  <a:pt x="726" y="142"/>
                  <a:pt x="733" y="140"/>
                  <a:pt x="739" y="136"/>
                </a:cubicBezTo>
                <a:cubicBezTo>
                  <a:pt x="749" y="129"/>
                  <a:pt x="755" y="120"/>
                  <a:pt x="763" y="112"/>
                </a:cubicBezTo>
                <a:cubicBezTo>
                  <a:pt x="764" y="110"/>
                  <a:pt x="766" y="109"/>
                  <a:pt x="767" y="108"/>
                </a:cubicBezTo>
                <a:cubicBezTo>
                  <a:pt x="772" y="106"/>
                  <a:pt x="777" y="104"/>
                  <a:pt x="782" y="103"/>
                </a:cubicBezTo>
                <a:cubicBezTo>
                  <a:pt x="792" y="100"/>
                  <a:pt x="802" y="101"/>
                  <a:pt x="813" y="101"/>
                </a:cubicBezTo>
                <a:cubicBezTo>
                  <a:pt x="815" y="102"/>
                  <a:pt x="815" y="98"/>
                  <a:pt x="813" y="98"/>
                </a:cubicBezTo>
                <a:cubicBezTo>
                  <a:pt x="804" y="97"/>
                  <a:pt x="793" y="96"/>
                  <a:pt x="784" y="98"/>
                </a:cubicBezTo>
                <a:cubicBezTo>
                  <a:pt x="782" y="98"/>
                  <a:pt x="781" y="98"/>
                  <a:pt x="780" y="99"/>
                </a:cubicBezTo>
                <a:cubicBezTo>
                  <a:pt x="784" y="96"/>
                  <a:pt x="789" y="93"/>
                  <a:pt x="793" y="90"/>
                </a:cubicBezTo>
                <a:cubicBezTo>
                  <a:pt x="802" y="84"/>
                  <a:pt x="812" y="72"/>
                  <a:pt x="822" y="69"/>
                </a:cubicBezTo>
                <a:cubicBezTo>
                  <a:pt x="832" y="67"/>
                  <a:pt x="841" y="69"/>
                  <a:pt x="850" y="73"/>
                </a:cubicBezTo>
                <a:cubicBezTo>
                  <a:pt x="856" y="80"/>
                  <a:pt x="867" y="85"/>
                  <a:pt x="875" y="89"/>
                </a:cubicBezTo>
                <a:cubicBezTo>
                  <a:pt x="883" y="93"/>
                  <a:pt x="895" y="97"/>
                  <a:pt x="902" y="104"/>
                </a:cubicBezTo>
                <a:cubicBezTo>
                  <a:pt x="910" y="114"/>
                  <a:pt x="920" y="127"/>
                  <a:pt x="934" y="129"/>
                </a:cubicBezTo>
                <a:cubicBezTo>
                  <a:pt x="934" y="129"/>
                  <a:pt x="934" y="129"/>
                  <a:pt x="934" y="129"/>
                </a:cubicBezTo>
                <a:cubicBezTo>
                  <a:pt x="926" y="127"/>
                  <a:pt x="921" y="122"/>
                  <a:pt x="915" y="116"/>
                </a:cubicBezTo>
                <a:cubicBezTo>
                  <a:pt x="913" y="114"/>
                  <a:pt x="911" y="112"/>
                  <a:pt x="909" y="110"/>
                </a:cubicBezTo>
                <a:cubicBezTo>
                  <a:pt x="906" y="107"/>
                  <a:pt x="904" y="104"/>
                  <a:pt x="903" y="100"/>
                </a:cubicBezTo>
                <a:cubicBezTo>
                  <a:pt x="903" y="100"/>
                  <a:pt x="902" y="99"/>
                  <a:pt x="902" y="99"/>
                </a:cubicBezTo>
                <a:cubicBezTo>
                  <a:pt x="891" y="93"/>
                  <a:pt x="877" y="87"/>
                  <a:pt x="866" y="79"/>
                </a:cubicBezTo>
                <a:cubicBezTo>
                  <a:pt x="874" y="83"/>
                  <a:pt x="882" y="86"/>
                  <a:pt x="890" y="88"/>
                </a:cubicBezTo>
                <a:cubicBezTo>
                  <a:pt x="894" y="89"/>
                  <a:pt x="899" y="90"/>
                  <a:pt x="903" y="90"/>
                </a:cubicBezTo>
                <a:cubicBezTo>
                  <a:pt x="914" y="93"/>
                  <a:pt x="926" y="94"/>
                  <a:pt x="939" y="93"/>
                </a:cubicBezTo>
                <a:cubicBezTo>
                  <a:pt x="949" y="95"/>
                  <a:pt x="959" y="96"/>
                  <a:pt x="969" y="100"/>
                </a:cubicBezTo>
                <a:cubicBezTo>
                  <a:pt x="977" y="104"/>
                  <a:pt x="986" y="110"/>
                  <a:pt x="995" y="113"/>
                </a:cubicBezTo>
                <a:cubicBezTo>
                  <a:pt x="1002" y="116"/>
                  <a:pt x="1009" y="117"/>
                  <a:pt x="1016" y="118"/>
                </a:cubicBezTo>
                <a:cubicBezTo>
                  <a:pt x="1026" y="119"/>
                  <a:pt x="1036" y="121"/>
                  <a:pt x="1046" y="121"/>
                </a:cubicBezTo>
                <a:cubicBezTo>
                  <a:pt x="1052" y="121"/>
                  <a:pt x="1058" y="120"/>
                  <a:pt x="1065" y="119"/>
                </a:cubicBezTo>
                <a:cubicBezTo>
                  <a:pt x="1076" y="122"/>
                  <a:pt x="1088" y="126"/>
                  <a:pt x="1099" y="131"/>
                </a:cubicBezTo>
                <a:cubicBezTo>
                  <a:pt x="1108" y="135"/>
                  <a:pt x="1118" y="142"/>
                  <a:pt x="1128" y="143"/>
                </a:cubicBezTo>
                <a:cubicBezTo>
                  <a:pt x="1129" y="143"/>
                  <a:pt x="1129" y="141"/>
                  <a:pt x="1128" y="141"/>
                </a:cubicBezTo>
                <a:cubicBezTo>
                  <a:pt x="1116" y="140"/>
                  <a:pt x="1105" y="130"/>
                  <a:pt x="1094" y="125"/>
                </a:cubicBezTo>
                <a:cubicBezTo>
                  <a:pt x="1088" y="123"/>
                  <a:pt x="1083" y="121"/>
                  <a:pt x="1077" y="119"/>
                </a:cubicBezTo>
                <a:cubicBezTo>
                  <a:pt x="1087" y="118"/>
                  <a:pt x="1096" y="119"/>
                  <a:pt x="1106" y="118"/>
                </a:cubicBezTo>
                <a:cubicBezTo>
                  <a:pt x="1114" y="118"/>
                  <a:pt x="1124" y="116"/>
                  <a:pt x="1132" y="117"/>
                </a:cubicBezTo>
                <a:cubicBezTo>
                  <a:pt x="1135" y="118"/>
                  <a:pt x="1138" y="118"/>
                  <a:pt x="1141" y="118"/>
                </a:cubicBezTo>
                <a:cubicBezTo>
                  <a:pt x="1143" y="118"/>
                  <a:pt x="1143" y="115"/>
                  <a:pt x="1141" y="115"/>
                </a:cubicBezTo>
                <a:cubicBezTo>
                  <a:pt x="1131" y="116"/>
                  <a:pt x="1120" y="113"/>
                  <a:pt x="1110" y="113"/>
                </a:cubicBezTo>
                <a:cubicBezTo>
                  <a:pt x="1098" y="113"/>
                  <a:pt x="1085" y="113"/>
                  <a:pt x="1073" y="113"/>
                </a:cubicBezTo>
                <a:cubicBezTo>
                  <a:pt x="1061" y="113"/>
                  <a:pt x="1042" y="115"/>
                  <a:pt x="1038" y="114"/>
                </a:cubicBezTo>
                <a:cubicBezTo>
                  <a:pt x="1047" y="113"/>
                  <a:pt x="1074" y="110"/>
                  <a:pt x="1075" y="110"/>
                </a:cubicBezTo>
                <a:cubicBezTo>
                  <a:pt x="1100" y="103"/>
                  <a:pt x="1124" y="92"/>
                  <a:pt x="1145" y="76"/>
                </a:cubicBezTo>
                <a:cubicBezTo>
                  <a:pt x="1147" y="75"/>
                  <a:pt x="1146" y="73"/>
                  <a:pt x="1144" y="74"/>
                </a:cubicBezTo>
                <a:cubicBezTo>
                  <a:pt x="1120" y="88"/>
                  <a:pt x="1094" y="99"/>
                  <a:pt x="1067" y="104"/>
                </a:cubicBezTo>
                <a:cubicBezTo>
                  <a:pt x="1047" y="109"/>
                  <a:pt x="1020" y="114"/>
                  <a:pt x="1000" y="107"/>
                </a:cubicBezTo>
                <a:cubicBezTo>
                  <a:pt x="987" y="101"/>
                  <a:pt x="976" y="93"/>
                  <a:pt x="963" y="88"/>
                </a:cubicBezTo>
                <a:cubicBezTo>
                  <a:pt x="964" y="88"/>
                  <a:pt x="965" y="88"/>
                  <a:pt x="965" y="88"/>
                </a:cubicBezTo>
                <a:cubicBezTo>
                  <a:pt x="981" y="81"/>
                  <a:pt x="997" y="74"/>
                  <a:pt x="1013" y="68"/>
                </a:cubicBezTo>
                <a:cubicBezTo>
                  <a:pt x="1029" y="62"/>
                  <a:pt x="1045" y="55"/>
                  <a:pt x="1060" y="47"/>
                </a:cubicBezTo>
                <a:cubicBezTo>
                  <a:pt x="1069" y="41"/>
                  <a:pt x="1080" y="35"/>
                  <a:pt x="1084" y="24"/>
                </a:cubicBezTo>
                <a:cubicBezTo>
                  <a:pt x="1085" y="21"/>
                  <a:pt x="1081" y="20"/>
                  <a:pt x="1080" y="23"/>
                </a:cubicBezTo>
                <a:cubicBezTo>
                  <a:pt x="1075" y="34"/>
                  <a:pt x="1061" y="41"/>
                  <a:pt x="1050" y="46"/>
                </a:cubicBezTo>
                <a:cubicBezTo>
                  <a:pt x="1041" y="50"/>
                  <a:pt x="1032" y="53"/>
                  <a:pt x="1022" y="57"/>
                </a:cubicBezTo>
                <a:cubicBezTo>
                  <a:pt x="1027" y="51"/>
                  <a:pt x="1030" y="45"/>
                  <a:pt x="1036" y="40"/>
                </a:cubicBezTo>
                <a:cubicBezTo>
                  <a:pt x="1045" y="32"/>
                  <a:pt x="1054" y="25"/>
                  <a:pt x="1063" y="16"/>
                </a:cubicBezTo>
                <a:cubicBezTo>
                  <a:pt x="1064" y="16"/>
                  <a:pt x="1063" y="15"/>
                  <a:pt x="1062" y="15"/>
                </a:cubicBezTo>
                <a:cubicBezTo>
                  <a:pt x="1051" y="25"/>
                  <a:pt x="1039" y="32"/>
                  <a:pt x="1028" y="42"/>
                </a:cubicBezTo>
                <a:cubicBezTo>
                  <a:pt x="1021" y="48"/>
                  <a:pt x="1015" y="55"/>
                  <a:pt x="1009" y="61"/>
                </a:cubicBezTo>
                <a:cubicBezTo>
                  <a:pt x="1008" y="62"/>
                  <a:pt x="1006" y="62"/>
                  <a:pt x="1005" y="63"/>
                </a:cubicBezTo>
                <a:cubicBezTo>
                  <a:pt x="994" y="66"/>
                  <a:pt x="983" y="68"/>
                  <a:pt x="973" y="72"/>
                </a:cubicBezTo>
                <a:cubicBezTo>
                  <a:pt x="967" y="75"/>
                  <a:pt x="961" y="77"/>
                  <a:pt x="955" y="78"/>
                </a:cubicBezTo>
                <a:cubicBezTo>
                  <a:pt x="944" y="81"/>
                  <a:pt x="919" y="84"/>
                  <a:pt x="901" y="80"/>
                </a:cubicBezTo>
                <a:cubicBezTo>
                  <a:pt x="897" y="80"/>
                  <a:pt x="894" y="79"/>
                  <a:pt x="891" y="78"/>
                </a:cubicBezTo>
                <a:cubicBezTo>
                  <a:pt x="876" y="73"/>
                  <a:pt x="862" y="65"/>
                  <a:pt x="847" y="61"/>
                </a:cubicBezTo>
                <a:cubicBezTo>
                  <a:pt x="869" y="55"/>
                  <a:pt x="891" y="48"/>
                  <a:pt x="914" y="53"/>
                </a:cubicBezTo>
                <a:cubicBezTo>
                  <a:pt x="915" y="54"/>
                  <a:pt x="916" y="51"/>
                  <a:pt x="914" y="51"/>
                </a:cubicBezTo>
                <a:cubicBezTo>
                  <a:pt x="903" y="47"/>
                  <a:pt x="890" y="47"/>
                  <a:pt x="877" y="48"/>
                </a:cubicBezTo>
                <a:cubicBezTo>
                  <a:pt x="880" y="47"/>
                  <a:pt x="883" y="45"/>
                  <a:pt x="885" y="43"/>
                </a:cubicBezTo>
                <a:cubicBezTo>
                  <a:pt x="895" y="37"/>
                  <a:pt x="902" y="28"/>
                  <a:pt x="914" y="27"/>
                </a:cubicBezTo>
                <a:cubicBezTo>
                  <a:pt x="915" y="27"/>
                  <a:pt x="914" y="26"/>
                  <a:pt x="914" y="26"/>
                </a:cubicBezTo>
                <a:cubicBezTo>
                  <a:pt x="895" y="27"/>
                  <a:pt x="881" y="43"/>
                  <a:pt x="864" y="50"/>
                </a:cubicBezTo>
                <a:cubicBezTo>
                  <a:pt x="845" y="53"/>
                  <a:pt x="828" y="58"/>
                  <a:pt x="821" y="60"/>
                </a:cubicBezTo>
                <a:cubicBezTo>
                  <a:pt x="812" y="63"/>
                  <a:pt x="805" y="69"/>
                  <a:pt x="796" y="75"/>
                </a:cubicBezTo>
                <a:cubicBezTo>
                  <a:pt x="794" y="77"/>
                  <a:pt x="792" y="79"/>
                  <a:pt x="790" y="81"/>
                </a:cubicBezTo>
                <a:cubicBezTo>
                  <a:pt x="791" y="77"/>
                  <a:pt x="790" y="73"/>
                  <a:pt x="790" y="68"/>
                </a:cubicBezTo>
                <a:cubicBezTo>
                  <a:pt x="790" y="58"/>
                  <a:pt x="795" y="49"/>
                  <a:pt x="799" y="41"/>
                </a:cubicBezTo>
                <a:cubicBezTo>
                  <a:pt x="804" y="33"/>
                  <a:pt x="809" y="25"/>
                  <a:pt x="813" y="16"/>
                </a:cubicBezTo>
                <a:cubicBezTo>
                  <a:pt x="817" y="10"/>
                  <a:pt x="821" y="4"/>
                  <a:pt x="828" y="0"/>
                </a:cubicBezTo>
                <a:cubicBezTo>
                  <a:pt x="828" y="0"/>
                  <a:pt x="828" y="0"/>
                  <a:pt x="827" y="0"/>
                </a:cubicBezTo>
                <a:cubicBezTo>
                  <a:pt x="822" y="3"/>
                  <a:pt x="815" y="7"/>
                  <a:pt x="812" y="12"/>
                </a:cubicBezTo>
                <a:cubicBezTo>
                  <a:pt x="808" y="19"/>
                  <a:pt x="803" y="27"/>
                  <a:pt x="799" y="34"/>
                </a:cubicBezTo>
                <a:cubicBezTo>
                  <a:pt x="799" y="35"/>
                  <a:pt x="798" y="36"/>
                  <a:pt x="797" y="36"/>
                </a:cubicBezTo>
                <a:cubicBezTo>
                  <a:pt x="797" y="37"/>
                  <a:pt x="796" y="38"/>
                  <a:pt x="796" y="39"/>
                </a:cubicBezTo>
                <a:cubicBezTo>
                  <a:pt x="796" y="40"/>
                  <a:pt x="795" y="40"/>
                  <a:pt x="795" y="41"/>
                </a:cubicBezTo>
                <a:cubicBezTo>
                  <a:pt x="795" y="41"/>
                  <a:pt x="794" y="42"/>
                  <a:pt x="794" y="42"/>
                </a:cubicBezTo>
                <a:cubicBezTo>
                  <a:pt x="794" y="42"/>
                  <a:pt x="794" y="42"/>
                  <a:pt x="794" y="43"/>
                </a:cubicBezTo>
                <a:cubicBezTo>
                  <a:pt x="791" y="47"/>
                  <a:pt x="788" y="52"/>
                  <a:pt x="786" y="56"/>
                </a:cubicBezTo>
                <a:cubicBezTo>
                  <a:pt x="786" y="56"/>
                  <a:pt x="786" y="56"/>
                  <a:pt x="786" y="56"/>
                </a:cubicBezTo>
                <a:cubicBezTo>
                  <a:pt x="786" y="57"/>
                  <a:pt x="786" y="57"/>
                  <a:pt x="786" y="57"/>
                </a:cubicBezTo>
                <a:cubicBezTo>
                  <a:pt x="786" y="58"/>
                  <a:pt x="785" y="59"/>
                  <a:pt x="785" y="60"/>
                </a:cubicBezTo>
                <a:cubicBezTo>
                  <a:pt x="785" y="61"/>
                  <a:pt x="785" y="61"/>
                  <a:pt x="784" y="62"/>
                </a:cubicBezTo>
                <a:cubicBezTo>
                  <a:pt x="784" y="62"/>
                  <a:pt x="784" y="62"/>
                  <a:pt x="784" y="62"/>
                </a:cubicBezTo>
                <a:cubicBezTo>
                  <a:pt x="784" y="63"/>
                  <a:pt x="784" y="63"/>
                  <a:pt x="784" y="64"/>
                </a:cubicBezTo>
                <a:cubicBezTo>
                  <a:pt x="783" y="69"/>
                  <a:pt x="786" y="76"/>
                  <a:pt x="785" y="84"/>
                </a:cubicBezTo>
                <a:cubicBezTo>
                  <a:pt x="773" y="93"/>
                  <a:pt x="759" y="103"/>
                  <a:pt x="751" y="110"/>
                </a:cubicBezTo>
                <a:cubicBezTo>
                  <a:pt x="740" y="123"/>
                  <a:pt x="729" y="131"/>
                  <a:pt x="713" y="135"/>
                </a:cubicBezTo>
                <a:cubicBezTo>
                  <a:pt x="700" y="138"/>
                  <a:pt x="688" y="142"/>
                  <a:pt x="675" y="147"/>
                </a:cubicBezTo>
                <a:cubicBezTo>
                  <a:pt x="661" y="152"/>
                  <a:pt x="647" y="159"/>
                  <a:pt x="633" y="161"/>
                </a:cubicBezTo>
                <a:cubicBezTo>
                  <a:pt x="628" y="162"/>
                  <a:pt x="623" y="163"/>
                  <a:pt x="618" y="164"/>
                </a:cubicBezTo>
                <a:cubicBezTo>
                  <a:pt x="626" y="155"/>
                  <a:pt x="636" y="146"/>
                  <a:pt x="647" y="141"/>
                </a:cubicBezTo>
                <a:cubicBezTo>
                  <a:pt x="655" y="137"/>
                  <a:pt x="664" y="139"/>
                  <a:pt x="672" y="136"/>
                </a:cubicBezTo>
                <a:cubicBezTo>
                  <a:pt x="677" y="135"/>
                  <a:pt x="680" y="132"/>
                  <a:pt x="684" y="129"/>
                </a:cubicBezTo>
                <a:cubicBezTo>
                  <a:pt x="695" y="117"/>
                  <a:pt x="708" y="107"/>
                  <a:pt x="720" y="96"/>
                </a:cubicBezTo>
                <a:cubicBezTo>
                  <a:pt x="725" y="91"/>
                  <a:pt x="729" y="88"/>
                  <a:pt x="735" y="85"/>
                </a:cubicBezTo>
                <a:cubicBezTo>
                  <a:pt x="739" y="83"/>
                  <a:pt x="742" y="82"/>
                  <a:pt x="745" y="79"/>
                </a:cubicBezTo>
                <a:cubicBezTo>
                  <a:pt x="746" y="78"/>
                  <a:pt x="745" y="78"/>
                  <a:pt x="745" y="78"/>
                </a:cubicBezTo>
                <a:cubicBezTo>
                  <a:pt x="740" y="83"/>
                  <a:pt x="735" y="82"/>
                  <a:pt x="729" y="84"/>
                </a:cubicBezTo>
                <a:cubicBezTo>
                  <a:pt x="725" y="86"/>
                  <a:pt x="721" y="89"/>
                  <a:pt x="717" y="93"/>
                </a:cubicBezTo>
                <a:cubicBezTo>
                  <a:pt x="706" y="104"/>
                  <a:pt x="694" y="112"/>
                  <a:pt x="682" y="123"/>
                </a:cubicBezTo>
                <a:cubicBezTo>
                  <a:pt x="683" y="122"/>
                  <a:pt x="683" y="122"/>
                  <a:pt x="683" y="122"/>
                </a:cubicBezTo>
                <a:cubicBezTo>
                  <a:pt x="687" y="113"/>
                  <a:pt x="689" y="104"/>
                  <a:pt x="693" y="96"/>
                </a:cubicBezTo>
                <a:cubicBezTo>
                  <a:pt x="694" y="95"/>
                  <a:pt x="692" y="95"/>
                  <a:pt x="692" y="96"/>
                </a:cubicBezTo>
                <a:cubicBezTo>
                  <a:pt x="688" y="102"/>
                  <a:pt x="686" y="108"/>
                  <a:pt x="682" y="115"/>
                </a:cubicBezTo>
                <a:cubicBezTo>
                  <a:pt x="678" y="123"/>
                  <a:pt x="670" y="126"/>
                  <a:pt x="664" y="132"/>
                </a:cubicBezTo>
                <a:cubicBezTo>
                  <a:pt x="664" y="132"/>
                  <a:pt x="664" y="132"/>
                  <a:pt x="664" y="132"/>
                </a:cubicBezTo>
                <a:cubicBezTo>
                  <a:pt x="662" y="132"/>
                  <a:pt x="659" y="132"/>
                  <a:pt x="657" y="132"/>
                </a:cubicBezTo>
                <a:cubicBezTo>
                  <a:pt x="651" y="132"/>
                  <a:pt x="646" y="134"/>
                  <a:pt x="641" y="137"/>
                </a:cubicBezTo>
                <a:cubicBezTo>
                  <a:pt x="627" y="145"/>
                  <a:pt x="617" y="156"/>
                  <a:pt x="605" y="166"/>
                </a:cubicBezTo>
                <a:cubicBezTo>
                  <a:pt x="605" y="166"/>
                  <a:pt x="605" y="166"/>
                  <a:pt x="605" y="166"/>
                </a:cubicBezTo>
                <a:cubicBezTo>
                  <a:pt x="594" y="169"/>
                  <a:pt x="584" y="172"/>
                  <a:pt x="576" y="179"/>
                </a:cubicBezTo>
                <a:cubicBezTo>
                  <a:pt x="577" y="175"/>
                  <a:pt x="579" y="171"/>
                  <a:pt x="580" y="167"/>
                </a:cubicBezTo>
                <a:cubicBezTo>
                  <a:pt x="593" y="154"/>
                  <a:pt x="606" y="141"/>
                  <a:pt x="616" y="126"/>
                </a:cubicBezTo>
                <a:cubicBezTo>
                  <a:pt x="619" y="121"/>
                  <a:pt x="623" y="114"/>
                  <a:pt x="620" y="109"/>
                </a:cubicBezTo>
                <a:cubicBezTo>
                  <a:pt x="618" y="105"/>
                  <a:pt x="619" y="103"/>
                  <a:pt x="622" y="97"/>
                </a:cubicBezTo>
                <a:cubicBezTo>
                  <a:pt x="626" y="88"/>
                  <a:pt x="632" y="79"/>
                  <a:pt x="637" y="70"/>
                </a:cubicBezTo>
                <a:cubicBezTo>
                  <a:pt x="638" y="69"/>
                  <a:pt x="636" y="68"/>
                  <a:pt x="636" y="69"/>
                </a:cubicBezTo>
                <a:cubicBezTo>
                  <a:pt x="628" y="81"/>
                  <a:pt x="621" y="93"/>
                  <a:pt x="615" y="106"/>
                </a:cubicBezTo>
                <a:cubicBezTo>
                  <a:pt x="615" y="107"/>
                  <a:pt x="615" y="107"/>
                  <a:pt x="616" y="108"/>
                </a:cubicBezTo>
                <a:cubicBezTo>
                  <a:pt x="625" y="115"/>
                  <a:pt x="600" y="139"/>
                  <a:pt x="583" y="156"/>
                </a:cubicBezTo>
                <a:cubicBezTo>
                  <a:pt x="587" y="143"/>
                  <a:pt x="591" y="130"/>
                  <a:pt x="596" y="118"/>
                </a:cubicBezTo>
                <a:cubicBezTo>
                  <a:pt x="603" y="103"/>
                  <a:pt x="611" y="88"/>
                  <a:pt x="615" y="72"/>
                </a:cubicBezTo>
                <a:cubicBezTo>
                  <a:pt x="618" y="56"/>
                  <a:pt x="615" y="41"/>
                  <a:pt x="610" y="26"/>
                </a:cubicBezTo>
                <a:cubicBezTo>
                  <a:pt x="610" y="25"/>
                  <a:pt x="608" y="25"/>
                  <a:pt x="608" y="26"/>
                </a:cubicBezTo>
                <a:cubicBezTo>
                  <a:pt x="613" y="43"/>
                  <a:pt x="616" y="61"/>
                  <a:pt x="610" y="77"/>
                </a:cubicBezTo>
                <a:cubicBezTo>
                  <a:pt x="605" y="91"/>
                  <a:pt x="596" y="104"/>
                  <a:pt x="589" y="117"/>
                </a:cubicBezTo>
                <a:cubicBezTo>
                  <a:pt x="588" y="121"/>
                  <a:pt x="586" y="125"/>
                  <a:pt x="585" y="128"/>
                </a:cubicBezTo>
                <a:cubicBezTo>
                  <a:pt x="584" y="125"/>
                  <a:pt x="584" y="121"/>
                  <a:pt x="583" y="117"/>
                </a:cubicBezTo>
                <a:cubicBezTo>
                  <a:pt x="578" y="102"/>
                  <a:pt x="568" y="85"/>
                  <a:pt x="574" y="69"/>
                </a:cubicBezTo>
                <a:cubicBezTo>
                  <a:pt x="574" y="69"/>
                  <a:pt x="574" y="69"/>
                  <a:pt x="574" y="69"/>
                </a:cubicBezTo>
                <a:cubicBezTo>
                  <a:pt x="569" y="79"/>
                  <a:pt x="570" y="88"/>
                  <a:pt x="574" y="98"/>
                </a:cubicBezTo>
                <a:cubicBezTo>
                  <a:pt x="577" y="107"/>
                  <a:pt x="581" y="116"/>
                  <a:pt x="582" y="125"/>
                </a:cubicBezTo>
                <a:cubicBezTo>
                  <a:pt x="583" y="129"/>
                  <a:pt x="582" y="133"/>
                  <a:pt x="581" y="136"/>
                </a:cubicBezTo>
                <a:cubicBezTo>
                  <a:pt x="575" y="151"/>
                  <a:pt x="570" y="166"/>
                  <a:pt x="563" y="181"/>
                </a:cubicBezTo>
                <a:cubicBezTo>
                  <a:pt x="559" y="191"/>
                  <a:pt x="555" y="201"/>
                  <a:pt x="551" y="210"/>
                </a:cubicBezTo>
                <a:cubicBezTo>
                  <a:pt x="547" y="218"/>
                  <a:pt x="541" y="226"/>
                  <a:pt x="538" y="234"/>
                </a:cubicBezTo>
                <a:cubicBezTo>
                  <a:pt x="535" y="239"/>
                  <a:pt x="531" y="244"/>
                  <a:pt x="528" y="249"/>
                </a:cubicBezTo>
                <a:cubicBezTo>
                  <a:pt x="520" y="262"/>
                  <a:pt x="511" y="274"/>
                  <a:pt x="504" y="286"/>
                </a:cubicBezTo>
                <a:cubicBezTo>
                  <a:pt x="498" y="297"/>
                  <a:pt x="493" y="310"/>
                  <a:pt x="486" y="320"/>
                </a:cubicBezTo>
                <a:cubicBezTo>
                  <a:pt x="479" y="332"/>
                  <a:pt x="470" y="339"/>
                  <a:pt x="457" y="344"/>
                </a:cubicBezTo>
                <a:cubicBezTo>
                  <a:pt x="450" y="346"/>
                  <a:pt x="443" y="349"/>
                  <a:pt x="437" y="354"/>
                </a:cubicBezTo>
                <a:cubicBezTo>
                  <a:pt x="420" y="369"/>
                  <a:pt x="415" y="393"/>
                  <a:pt x="398" y="409"/>
                </a:cubicBezTo>
                <a:cubicBezTo>
                  <a:pt x="387" y="418"/>
                  <a:pt x="374" y="425"/>
                  <a:pt x="362" y="433"/>
                </a:cubicBezTo>
                <a:cubicBezTo>
                  <a:pt x="348" y="442"/>
                  <a:pt x="335" y="451"/>
                  <a:pt x="322" y="460"/>
                </a:cubicBezTo>
                <a:cubicBezTo>
                  <a:pt x="315" y="464"/>
                  <a:pt x="308" y="468"/>
                  <a:pt x="301" y="472"/>
                </a:cubicBezTo>
                <a:cubicBezTo>
                  <a:pt x="287" y="477"/>
                  <a:pt x="273" y="483"/>
                  <a:pt x="259" y="489"/>
                </a:cubicBezTo>
                <a:cubicBezTo>
                  <a:pt x="249" y="492"/>
                  <a:pt x="238" y="495"/>
                  <a:pt x="228" y="498"/>
                </a:cubicBezTo>
                <a:cubicBezTo>
                  <a:pt x="227" y="498"/>
                  <a:pt x="225" y="498"/>
                  <a:pt x="224" y="499"/>
                </a:cubicBezTo>
                <a:cubicBezTo>
                  <a:pt x="227" y="486"/>
                  <a:pt x="229" y="473"/>
                  <a:pt x="235" y="463"/>
                </a:cubicBezTo>
                <a:cubicBezTo>
                  <a:pt x="241" y="453"/>
                  <a:pt x="250" y="447"/>
                  <a:pt x="260" y="442"/>
                </a:cubicBezTo>
                <a:cubicBezTo>
                  <a:pt x="272" y="436"/>
                  <a:pt x="283" y="430"/>
                  <a:pt x="292" y="420"/>
                </a:cubicBezTo>
                <a:cubicBezTo>
                  <a:pt x="298" y="414"/>
                  <a:pt x="302" y="408"/>
                  <a:pt x="307" y="401"/>
                </a:cubicBezTo>
                <a:cubicBezTo>
                  <a:pt x="308" y="401"/>
                  <a:pt x="309" y="400"/>
                  <a:pt x="310" y="400"/>
                </a:cubicBezTo>
                <a:cubicBezTo>
                  <a:pt x="320" y="394"/>
                  <a:pt x="331" y="394"/>
                  <a:pt x="342" y="391"/>
                </a:cubicBezTo>
                <a:cubicBezTo>
                  <a:pt x="351" y="387"/>
                  <a:pt x="360" y="383"/>
                  <a:pt x="368" y="378"/>
                </a:cubicBezTo>
                <a:cubicBezTo>
                  <a:pt x="380" y="378"/>
                  <a:pt x="391" y="378"/>
                  <a:pt x="403" y="381"/>
                </a:cubicBezTo>
                <a:cubicBezTo>
                  <a:pt x="404" y="382"/>
                  <a:pt x="405" y="379"/>
                  <a:pt x="403" y="378"/>
                </a:cubicBezTo>
                <a:cubicBezTo>
                  <a:pt x="394" y="375"/>
                  <a:pt x="385" y="375"/>
                  <a:pt x="375" y="374"/>
                </a:cubicBezTo>
                <a:cubicBezTo>
                  <a:pt x="384" y="370"/>
                  <a:pt x="392" y="365"/>
                  <a:pt x="401" y="361"/>
                </a:cubicBezTo>
                <a:cubicBezTo>
                  <a:pt x="407" y="358"/>
                  <a:pt x="403" y="350"/>
                  <a:pt x="397" y="353"/>
                </a:cubicBezTo>
                <a:cubicBezTo>
                  <a:pt x="383" y="359"/>
                  <a:pt x="353" y="374"/>
                  <a:pt x="353" y="375"/>
                </a:cubicBezTo>
                <a:cubicBezTo>
                  <a:pt x="343" y="379"/>
                  <a:pt x="333" y="381"/>
                  <a:pt x="323" y="383"/>
                </a:cubicBezTo>
                <a:cubicBezTo>
                  <a:pt x="322" y="383"/>
                  <a:pt x="321" y="383"/>
                  <a:pt x="320" y="383"/>
                </a:cubicBezTo>
                <a:cubicBezTo>
                  <a:pt x="329" y="373"/>
                  <a:pt x="340" y="367"/>
                  <a:pt x="353" y="359"/>
                </a:cubicBezTo>
                <a:cubicBezTo>
                  <a:pt x="364" y="353"/>
                  <a:pt x="373" y="344"/>
                  <a:pt x="383" y="336"/>
                </a:cubicBezTo>
                <a:cubicBezTo>
                  <a:pt x="398" y="324"/>
                  <a:pt x="414" y="313"/>
                  <a:pt x="430" y="302"/>
                </a:cubicBezTo>
                <a:cubicBezTo>
                  <a:pt x="431" y="302"/>
                  <a:pt x="432" y="301"/>
                  <a:pt x="433" y="300"/>
                </a:cubicBezTo>
                <a:cubicBezTo>
                  <a:pt x="440" y="299"/>
                  <a:pt x="448" y="301"/>
                  <a:pt x="455" y="299"/>
                </a:cubicBezTo>
                <a:cubicBezTo>
                  <a:pt x="462" y="298"/>
                  <a:pt x="470" y="295"/>
                  <a:pt x="477" y="292"/>
                </a:cubicBezTo>
                <a:cubicBezTo>
                  <a:pt x="489" y="285"/>
                  <a:pt x="497" y="276"/>
                  <a:pt x="503" y="264"/>
                </a:cubicBezTo>
                <a:cubicBezTo>
                  <a:pt x="504" y="264"/>
                  <a:pt x="503" y="263"/>
                  <a:pt x="503" y="264"/>
                </a:cubicBezTo>
                <a:cubicBezTo>
                  <a:pt x="495" y="276"/>
                  <a:pt x="485" y="286"/>
                  <a:pt x="471" y="292"/>
                </a:cubicBezTo>
                <a:cubicBezTo>
                  <a:pt x="464" y="294"/>
                  <a:pt x="457" y="297"/>
                  <a:pt x="449" y="296"/>
                </a:cubicBezTo>
                <a:cubicBezTo>
                  <a:pt x="446" y="296"/>
                  <a:pt x="444" y="296"/>
                  <a:pt x="441" y="295"/>
                </a:cubicBezTo>
                <a:cubicBezTo>
                  <a:pt x="450" y="290"/>
                  <a:pt x="459" y="285"/>
                  <a:pt x="464" y="277"/>
                </a:cubicBezTo>
                <a:cubicBezTo>
                  <a:pt x="479" y="253"/>
                  <a:pt x="484" y="226"/>
                  <a:pt x="489" y="198"/>
                </a:cubicBezTo>
                <a:cubicBezTo>
                  <a:pt x="489" y="198"/>
                  <a:pt x="489" y="198"/>
                  <a:pt x="488" y="198"/>
                </a:cubicBezTo>
                <a:cubicBezTo>
                  <a:pt x="481" y="225"/>
                  <a:pt x="475" y="255"/>
                  <a:pt x="457" y="277"/>
                </a:cubicBezTo>
                <a:cubicBezTo>
                  <a:pt x="452" y="284"/>
                  <a:pt x="440" y="288"/>
                  <a:pt x="433" y="292"/>
                </a:cubicBezTo>
                <a:cubicBezTo>
                  <a:pt x="426" y="297"/>
                  <a:pt x="420" y="301"/>
                  <a:pt x="413" y="305"/>
                </a:cubicBezTo>
                <a:cubicBezTo>
                  <a:pt x="411" y="306"/>
                  <a:pt x="410" y="307"/>
                  <a:pt x="408" y="308"/>
                </a:cubicBezTo>
                <a:cubicBezTo>
                  <a:pt x="409" y="305"/>
                  <a:pt x="410" y="302"/>
                  <a:pt x="411" y="299"/>
                </a:cubicBezTo>
                <a:cubicBezTo>
                  <a:pt x="414" y="290"/>
                  <a:pt x="419" y="283"/>
                  <a:pt x="422" y="275"/>
                </a:cubicBezTo>
                <a:cubicBezTo>
                  <a:pt x="427" y="265"/>
                  <a:pt x="428" y="254"/>
                  <a:pt x="427" y="243"/>
                </a:cubicBezTo>
                <a:cubicBezTo>
                  <a:pt x="427" y="241"/>
                  <a:pt x="425" y="242"/>
                  <a:pt x="425" y="243"/>
                </a:cubicBezTo>
                <a:cubicBezTo>
                  <a:pt x="426" y="259"/>
                  <a:pt x="422" y="273"/>
                  <a:pt x="412" y="286"/>
                </a:cubicBezTo>
                <a:cubicBezTo>
                  <a:pt x="406" y="295"/>
                  <a:pt x="405" y="307"/>
                  <a:pt x="396" y="314"/>
                </a:cubicBezTo>
                <a:cubicBezTo>
                  <a:pt x="387" y="322"/>
                  <a:pt x="376" y="326"/>
                  <a:pt x="367" y="332"/>
                </a:cubicBezTo>
                <a:cubicBezTo>
                  <a:pt x="363" y="334"/>
                  <a:pt x="358" y="337"/>
                  <a:pt x="356" y="341"/>
                </a:cubicBezTo>
                <a:cubicBezTo>
                  <a:pt x="347" y="346"/>
                  <a:pt x="337" y="350"/>
                  <a:pt x="329" y="355"/>
                </a:cubicBezTo>
                <a:cubicBezTo>
                  <a:pt x="330" y="347"/>
                  <a:pt x="331" y="338"/>
                  <a:pt x="331" y="329"/>
                </a:cubicBezTo>
                <a:cubicBezTo>
                  <a:pt x="332" y="316"/>
                  <a:pt x="339" y="282"/>
                  <a:pt x="346" y="268"/>
                </a:cubicBezTo>
                <a:cubicBezTo>
                  <a:pt x="353" y="254"/>
                  <a:pt x="361" y="240"/>
                  <a:pt x="370" y="228"/>
                </a:cubicBezTo>
                <a:cubicBezTo>
                  <a:pt x="379" y="217"/>
                  <a:pt x="386" y="210"/>
                  <a:pt x="399" y="207"/>
                </a:cubicBezTo>
                <a:cubicBezTo>
                  <a:pt x="411" y="204"/>
                  <a:pt x="420" y="200"/>
                  <a:pt x="423" y="188"/>
                </a:cubicBezTo>
                <a:cubicBezTo>
                  <a:pt x="423" y="187"/>
                  <a:pt x="423" y="187"/>
                  <a:pt x="423" y="188"/>
                </a:cubicBezTo>
                <a:cubicBezTo>
                  <a:pt x="418" y="208"/>
                  <a:pt x="393" y="202"/>
                  <a:pt x="380" y="213"/>
                </a:cubicBezTo>
                <a:cubicBezTo>
                  <a:pt x="369" y="221"/>
                  <a:pt x="362" y="234"/>
                  <a:pt x="355" y="245"/>
                </a:cubicBezTo>
                <a:cubicBezTo>
                  <a:pt x="347" y="258"/>
                  <a:pt x="339" y="271"/>
                  <a:pt x="333" y="286"/>
                </a:cubicBezTo>
                <a:cubicBezTo>
                  <a:pt x="331" y="289"/>
                  <a:pt x="330" y="292"/>
                  <a:pt x="329" y="295"/>
                </a:cubicBezTo>
                <a:cubicBezTo>
                  <a:pt x="329" y="291"/>
                  <a:pt x="329" y="287"/>
                  <a:pt x="329" y="283"/>
                </a:cubicBezTo>
                <a:cubicBezTo>
                  <a:pt x="332" y="254"/>
                  <a:pt x="344" y="227"/>
                  <a:pt x="359" y="202"/>
                </a:cubicBezTo>
                <a:cubicBezTo>
                  <a:pt x="366" y="191"/>
                  <a:pt x="373" y="180"/>
                  <a:pt x="380" y="169"/>
                </a:cubicBezTo>
                <a:cubicBezTo>
                  <a:pt x="384" y="164"/>
                  <a:pt x="391" y="166"/>
                  <a:pt x="397" y="163"/>
                </a:cubicBezTo>
                <a:cubicBezTo>
                  <a:pt x="412" y="154"/>
                  <a:pt x="415" y="132"/>
                  <a:pt x="425" y="119"/>
                </a:cubicBezTo>
                <a:cubicBezTo>
                  <a:pt x="426" y="118"/>
                  <a:pt x="425" y="117"/>
                  <a:pt x="424" y="118"/>
                </a:cubicBezTo>
                <a:cubicBezTo>
                  <a:pt x="415" y="131"/>
                  <a:pt x="404" y="170"/>
                  <a:pt x="382" y="162"/>
                </a:cubicBezTo>
                <a:cubicBezTo>
                  <a:pt x="381" y="162"/>
                  <a:pt x="381" y="162"/>
                  <a:pt x="380" y="163"/>
                </a:cubicBezTo>
                <a:cubicBezTo>
                  <a:pt x="364" y="184"/>
                  <a:pt x="348" y="208"/>
                  <a:pt x="337" y="233"/>
                </a:cubicBezTo>
                <a:cubicBezTo>
                  <a:pt x="339" y="219"/>
                  <a:pt x="340" y="206"/>
                  <a:pt x="342" y="193"/>
                </a:cubicBezTo>
                <a:cubicBezTo>
                  <a:pt x="343" y="184"/>
                  <a:pt x="344" y="175"/>
                  <a:pt x="345" y="167"/>
                </a:cubicBezTo>
                <a:cubicBezTo>
                  <a:pt x="346" y="162"/>
                  <a:pt x="351" y="160"/>
                  <a:pt x="352" y="155"/>
                </a:cubicBezTo>
                <a:cubicBezTo>
                  <a:pt x="353" y="151"/>
                  <a:pt x="353" y="147"/>
                  <a:pt x="352" y="144"/>
                </a:cubicBezTo>
                <a:cubicBezTo>
                  <a:pt x="353" y="150"/>
                  <a:pt x="352" y="156"/>
                  <a:pt x="347" y="160"/>
                </a:cubicBezTo>
                <a:cubicBezTo>
                  <a:pt x="340" y="165"/>
                  <a:pt x="340" y="179"/>
                  <a:pt x="339" y="186"/>
                </a:cubicBezTo>
                <a:cubicBezTo>
                  <a:pt x="336" y="207"/>
                  <a:pt x="336" y="228"/>
                  <a:pt x="331" y="249"/>
                </a:cubicBezTo>
                <a:cubicBezTo>
                  <a:pt x="329" y="252"/>
                  <a:pt x="328" y="255"/>
                  <a:pt x="327" y="258"/>
                </a:cubicBezTo>
                <a:cubicBezTo>
                  <a:pt x="326" y="261"/>
                  <a:pt x="326" y="261"/>
                  <a:pt x="323" y="275"/>
                </a:cubicBezTo>
                <a:cubicBezTo>
                  <a:pt x="322" y="286"/>
                  <a:pt x="322" y="296"/>
                  <a:pt x="323" y="307"/>
                </a:cubicBezTo>
                <a:cubicBezTo>
                  <a:pt x="324" y="314"/>
                  <a:pt x="324" y="320"/>
                  <a:pt x="323" y="327"/>
                </a:cubicBezTo>
                <a:cubicBezTo>
                  <a:pt x="322" y="327"/>
                  <a:pt x="321" y="351"/>
                  <a:pt x="319" y="360"/>
                </a:cubicBezTo>
                <a:cubicBezTo>
                  <a:pt x="312" y="362"/>
                  <a:pt x="309" y="368"/>
                  <a:pt x="304" y="375"/>
                </a:cubicBezTo>
                <a:cubicBezTo>
                  <a:pt x="303" y="376"/>
                  <a:pt x="302" y="378"/>
                  <a:pt x="301" y="379"/>
                </a:cubicBezTo>
                <a:cubicBezTo>
                  <a:pt x="294" y="388"/>
                  <a:pt x="288" y="398"/>
                  <a:pt x="279" y="405"/>
                </a:cubicBezTo>
                <a:cubicBezTo>
                  <a:pt x="270" y="413"/>
                  <a:pt x="260" y="418"/>
                  <a:pt x="249" y="423"/>
                </a:cubicBezTo>
                <a:cubicBezTo>
                  <a:pt x="242" y="427"/>
                  <a:pt x="235" y="430"/>
                  <a:pt x="229" y="435"/>
                </a:cubicBezTo>
                <a:cubicBezTo>
                  <a:pt x="230" y="429"/>
                  <a:pt x="232" y="423"/>
                  <a:pt x="235" y="417"/>
                </a:cubicBezTo>
                <a:cubicBezTo>
                  <a:pt x="237" y="413"/>
                  <a:pt x="239" y="409"/>
                  <a:pt x="241" y="405"/>
                </a:cubicBezTo>
                <a:cubicBezTo>
                  <a:pt x="249" y="402"/>
                  <a:pt x="256" y="400"/>
                  <a:pt x="261" y="393"/>
                </a:cubicBezTo>
                <a:cubicBezTo>
                  <a:pt x="270" y="382"/>
                  <a:pt x="276" y="371"/>
                  <a:pt x="278" y="358"/>
                </a:cubicBezTo>
                <a:cubicBezTo>
                  <a:pt x="279" y="356"/>
                  <a:pt x="277" y="356"/>
                  <a:pt x="277" y="357"/>
                </a:cubicBezTo>
                <a:cubicBezTo>
                  <a:pt x="274" y="369"/>
                  <a:pt x="268" y="379"/>
                  <a:pt x="261" y="388"/>
                </a:cubicBezTo>
                <a:cubicBezTo>
                  <a:pt x="256" y="394"/>
                  <a:pt x="250" y="397"/>
                  <a:pt x="244" y="400"/>
                </a:cubicBezTo>
                <a:cubicBezTo>
                  <a:pt x="246" y="397"/>
                  <a:pt x="248" y="394"/>
                  <a:pt x="250" y="391"/>
                </a:cubicBezTo>
                <a:cubicBezTo>
                  <a:pt x="251" y="389"/>
                  <a:pt x="273" y="334"/>
                  <a:pt x="280" y="316"/>
                </a:cubicBezTo>
                <a:cubicBezTo>
                  <a:pt x="280" y="316"/>
                  <a:pt x="280" y="316"/>
                  <a:pt x="280" y="316"/>
                </a:cubicBezTo>
                <a:cubicBezTo>
                  <a:pt x="277" y="321"/>
                  <a:pt x="273" y="329"/>
                  <a:pt x="269" y="338"/>
                </a:cubicBezTo>
                <a:cubicBezTo>
                  <a:pt x="269" y="338"/>
                  <a:pt x="269" y="338"/>
                  <a:pt x="269" y="338"/>
                </a:cubicBezTo>
                <a:cubicBezTo>
                  <a:pt x="268" y="340"/>
                  <a:pt x="267" y="342"/>
                  <a:pt x="266" y="344"/>
                </a:cubicBezTo>
                <a:cubicBezTo>
                  <a:pt x="265" y="345"/>
                  <a:pt x="265" y="346"/>
                  <a:pt x="265" y="347"/>
                </a:cubicBezTo>
                <a:cubicBezTo>
                  <a:pt x="265" y="347"/>
                  <a:pt x="265" y="347"/>
                  <a:pt x="265" y="347"/>
                </a:cubicBezTo>
                <a:cubicBezTo>
                  <a:pt x="253" y="371"/>
                  <a:pt x="239" y="400"/>
                  <a:pt x="237" y="403"/>
                </a:cubicBezTo>
                <a:cubicBezTo>
                  <a:pt x="236" y="403"/>
                  <a:pt x="235" y="404"/>
                  <a:pt x="234" y="404"/>
                </a:cubicBezTo>
                <a:cubicBezTo>
                  <a:pt x="233" y="395"/>
                  <a:pt x="230" y="385"/>
                  <a:pt x="230" y="380"/>
                </a:cubicBezTo>
                <a:cubicBezTo>
                  <a:pt x="226" y="360"/>
                  <a:pt x="232" y="341"/>
                  <a:pt x="234" y="321"/>
                </a:cubicBezTo>
                <a:cubicBezTo>
                  <a:pt x="234" y="320"/>
                  <a:pt x="232" y="320"/>
                  <a:pt x="232" y="321"/>
                </a:cubicBezTo>
                <a:cubicBezTo>
                  <a:pt x="230" y="340"/>
                  <a:pt x="224" y="358"/>
                  <a:pt x="226" y="378"/>
                </a:cubicBezTo>
                <a:cubicBezTo>
                  <a:pt x="228" y="386"/>
                  <a:pt x="229" y="395"/>
                  <a:pt x="229" y="403"/>
                </a:cubicBezTo>
                <a:cubicBezTo>
                  <a:pt x="229" y="410"/>
                  <a:pt x="225" y="415"/>
                  <a:pt x="224" y="422"/>
                </a:cubicBezTo>
                <a:cubicBezTo>
                  <a:pt x="224" y="422"/>
                  <a:pt x="222" y="436"/>
                  <a:pt x="222" y="442"/>
                </a:cubicBezTo>
                <a:cubicBezTo>
                  <a:pt x="222" y="442"/>
                  <a:pt x="221" y="443"/>
                  <a:pt x="220" y="444"/>
                </a:cubicBezTo>
                <a:cubicBezTo>
                  <a:pt x="212" y="454"/>
                  <a:pt x="209" y="466"/>
                  <a:pt x="206" y="478"/>
                </a:cubicBezTo>
                <a:cubicBezTo>
                  <a:pt x="203" y="487"/>
                  <a:pt x="201" y="496"/>
                  <a:pt x="198" y="505"/>
                </a:cubicBezTo>
                <a:cubicBezTo>
                  <a:pt x="198" y="505"/>
                  <a:pt x="198" y="505"/>
                  <a:pt x="198" y="506"/>
                </a:cubicBezTo>
                <a:cubicBezTo>
                  <a:pt x="192" y="507"/>
                  <a:pt x="187" y="511"/>
                  <a:pt x="182" y="513"/>
                </a:cubicBezTo>
                <a:cubicBezTo>
                  <a:pt x="174" y="514"/>
                  <a:pt x="165" y="514"/>
                  <a:pt x="157" y="512"/>
                </a:cubicBezTo>
                <a:cubicBezTo>
                  <a:pt x="154" y="511"/>
                  <a:pt x="150" y="512"/>
                  <a:pt x="148" y="514"/>
                </a:cubicBezTo>
                <a:cubicBezTo>
                  <a:pt x="131" y="531"/>
                  <a:pt x="110" y="524"/>
                  <a:pt x="90" y="521"/>
                </a:cubicBezTo>
                <a:cubicBezTo>
                  <a:pt x="92" y="519"/>
                  <a:pt x="94" y="517"/>
                  <a:pt x="96" y="515"/>
                </a:cubicBezTo>
                <a:cubicBezTo>
                  <a:pt x="97" y="514"/>
                  <a:pt x="98" y="512"/>
                  <a:pt x="96" y="511"/>
                </a:cubicBezTo>
                <a:cubicBezTo>
                  <a:pt x="89" y="504"/>
                  <a:pt x="93" y="499"/>
                  <a:pt x="99" y="493"/>
                </a:cubicBezTo>
                <a:cubicBezTo>
                  <a:pt x="101" y="490"/>
                  <a:pt x="104" y="486"/>
                  <a:pt x="106" y="482"/>
                </a:cubicBezTo>
                <a:cubicBezTo>
                  <a:pt x="111" y="472"/>
                  <a:pt x="115" y="458"/>
                  <a:pt x="125" y="450"/>
                </a:cubicBezTo>
                <a:cubicBezTo>
                  <a:pt x="126" y="449"/>
                  <a:pt x="126" y="448"/>
                  <a:pt x="125" y="448"/>
                </a:cubicBezTo>
                <a:cubicBezTo>
                  <a:pt x="115" y="440"/>
                  <a:pt x="112" y="431"/>
                  <a:pt x="121" y="421"/>
                </a:cubicBezTo>
                <a:cubicBezTo>
                  <a:pt x="125" y="416"/>
                  <a:pt x="130" y="412"/>
                  <a:pt x="134" y="407"/>
                </a:cubicBezTo>
                <a:cubicBezTo>
                  <a:pt x="147" y="393"/>
                  <a:pt x="150" y="373"/>
                  <a:pt x="156" y="356"/>
                </a:cubicBezTo>
                <a:cubicBezTo>
                  <a:pt x="156" y="356"/>
                  <a:pt x="156" y="356"/>
                  <a:pt x="156" y="356"/>
                </a:cubicBezTo>
                <a:cubicBezTo>
                  <a:pt x="151" y="368"/>
                  <a:pt x="148" y="380"/>
                  <a:pt x="142" y="392"/>
                </a:cubicBezTo>
                <a:cubicBezTo>
                  <a:pt x="137" y="402"/>
                  <a:pt x="129" y="409"/>
                  <a:pt x="120" y="418"/>
                </a:cubicBezTo>
                <a:cubicBezTo>
                  <a:pt x="109" y="429"/>
                  <a:pt x="110" y="439"/>
                  <a:pt x="121" y="449"/>
                </a:cubicBezTo>
                <a:cubicBezTo>
                  <a:pt x="109" y="460"/>
                  <a:pt x="107" y="479"/>
                  <a:pt x="95" y="490"/>
                </a:cubicBezTo>
                <a:cubicBezTo>
                  <a:pt x="87" y="498"/>
                  <a:pt x="83" y="504"/>
                  <a:pt x="91" y="513"/>
                </a:cubicBezTo>
                <a:cubicBezTo>
                  <a:pt x="86" y="516"/>
                  <a:pt x="80" y="517"/>
                  <a:pt x="75" y="520"/>
                </a:cubicBezTo>
                <a:cubicBezTo>
                  <a:pt x="69" y="520"/>
                  <a:pt x="6" y="519"/>
                  <a:pt x="0" y="519"/>
                </a:cubicBezTo>
                <a:cubicBezTo>
                  <a:pt x="1" y="554"/>
                  <a:pt x="1" y="554"/>
                  <a:pt x="1" y="554"/>
                </a:cubicBezTo>
                <a:cubicBezTo>
                  <a:pt x="8" y="554"/>
                  <a:pt x="77" y="554"/>
                  <a:pt x="85" y="554"/>
                </a:cubicBezTo>
                <a:cubicBezTo>
                  <a:pt x="101" y="553"/>
                  <a:pt x="121" y="555"/>
                  <a:pt x="135" y="546"/>
                </a:cubicBezTo>
                <a:cubicBezTo>
                  <a:pt x="137" y="544"/>
                  <a:pt x="139" y="543"/>
                  <a:pt x="141" y="541"/>
                </a:cubicBezTo>
                <a:cubicBezTo>
                  <a:pt x="154" y="538"/>
                  <a:pt x="167" y="535"/>
                  <a:pt x="180" y="531"/>
                </a:cubicBezTo>
                <a:cubicBezTo>
                  <a:pt x="182" y="531"/>
                  <a:pt x="183" y="530"/>
                  <a:pt x="185" y="530"/>
                </a:cubicBezTo>
                <a:cubicBezTo>
                  <a:pt x="185" y="529"/>
                  <a:pt x="186" y="529"/>
                  <a:pt x="187" y="529"/>
                </a:cubicBezTo>
                <a:cubicBezTo>
                  <a:pt x="186" y="529"/>
                  <a:pt x="186" y="530"/>
                  <a:pt x="186" y="530"/>
                </a:cubicBezTo>
                <a:cubicBezTo>
                  <a:pt x="178" y="543"/>
                  <a:pt x="169" y="556"/>
                  <a:pt x="162" y="569"/>
                </a:cubicBezTo>
                <a:cubicBezTo>
                  <a:pt x="153" y="582"/>
                  <a:pt x="144" y="596"/>
                  <a:pt x="137" y="610"/>
                </a:cubicBezTo>
                <a:cubicBezTo>
                  <a:pt x="132" y="621"/>
                  <a:pt x="125" y="630"/>
                  <a:pt x="116" y="637"/>
                </a:cubicBezTo>
                <a:cubicBezTo>
                  <a:pt x="107" y="643"/>
                  <a:pt x="98" y="649"/>
                  <a:pt x="89" y="654"/>
                </a:cubicBezTo>
                <a:cubicBezTo>
                  <a:pt x="83" y="657"/>
                  <a:pt x="5" y="724"/>
                  <a:pt x="1" y="728"/>
                </a:cubicBezTo>
                <a:cubicBezTo>
                  <a:pt x="1" y="778"/>
                  <a:pt x="1" y="778"/>
                  <a:pt x="1" y="778"/>
                </a:cubicBezTo>
                <a:cubicBezTo>
                  <a:pt x="11" y="769"/>
                  <a:pt x="97" y="678"/>
                  <a:pt x="109" y="670"/>
                </a:cubicBezTo>
                <a:cubicBezTo>
                  <a:pt x="118" y="665"/>
                  <a:pt x="127" y="660"/>
                  <a:pt x="135" y="653"/>
                </a:cubicBezTo>
                <a:cubicBezTo>
                  <a:pt x="155" y="635"/>
                  <a:pt x="166" y="608"/>
                  <a:pt x="180" y="585"/>
                </a:cubicBezTo>
                <a:cubicBezTo>
                  <a:pt x="193" y="563"/>
                  <a:pt x="208" y="543"/>
                  <a:pt x="218" y="519"/>
                </a:cubicBezTo>
                <a:cubicBezTo>
                  <a:pt x="219" y="519"/>
                  <a:pt x="220" y="518"/>
                  <a:pt x="221" y="518"/>
                </a:cubicBezTo>
                <a:cubicBezTo>
                  <a:pt x="232" y="514"/>
                  <a:pt x="243" y="511"/>
                  <a:pt x="255" y="510"/>
                </a:cubicBezTo>
                <a:cubicBezTo>
                  <a:pt x="259" y="509"/>
                  <a:pt x="264" y="509"/>
                  <a:pt x="269" y="509"/>
                </a:cubicBezTo>
                <a:cubicBezTo>
                  <a:pt x="269" y="509"/>
                  <a:pt x="269" y="510"/>
                  <a:pt x="270" y="510"/>
                </a:cubicBezTo>
                <a:cubicBezTo>
                  <a:pt x="274" y="511"/>
                  <a:pt x="279" y="513"/>
                  <a:pt x="283" y="516"/>
                </a:cubicBezTo>
                <a:cubicBezTo>
                  <a:pt x="290" y="519"/>
                  <a:pt x="296" y="523"/>
                  <a:pt x="302" y="527"/>
                </a:cubicBezTo>
                <a:cubicBezTo>
                  <a:pt x="309" y="531"/>
                  <a:pt x="316" y="535"/>
                  <a:pt x="323" y="539"/>
                </a:cubicBezTo>
                <a:cubicBezTo>
                  <a:pt x="327" y="541"/>
                  <a:pt x="332" y="546"/>
                  <a:pt x="336" y="546"/>
                </a:cubicBezTo>
                <a:cubicBezTo>
                  <a:pt x="336" y="546"/>
                  <a:pt x="335" y="547"/>
                  <a:pt x="336" y="547"/>
                </a:cubicBezTo>
                <a:cubicBezTo>
                  <a:pt x="342" y="552"/>
                  <a:pt x="349" y="557"/>
                  <a:pt x="356" y="562"/>
                </a:cubicBezTo>
                <a:cubicBezTo>
                  <a:pt x="356" y="562"/>
                  <a:pt x="356" y="562"/>
                  <a:pt x="356" y="562"/>
                </a:cubicBezTo>
                <a:cubicBezTo>
                  <a:pt x="354" y="560"/>
                  <a:pt x="339" y="547"/>
                  <a:pt x="338" y="547"/>
                </a:cubicBezTo>
                <a:cubicBezTo>
                  <a:pt x="338" y="547"/>
                  <a:pt x="338" y="546"/>
                  <a:pt x="338" y="546"/>
                </a:cubicBezTo>
                <a:cubicBezTo>
                  <a:pt x="335" y="543"/>
                  <a:pt x="330" y="541"/>
                  <a:pt x="327" y="539"/>
                </a:cubicBezTo>
                <a:cubicBezTo>
                  <a:pt x="319" y="534"/>
                  <a:pt x="312" y="529"/>
                  <a:pt x="304" y="524"/>
                </a:cubicBezTo>
                <a:cubicBezTo>
                  <a:pt x="297" y="520"/>
                  <a:pt x="290" y="515"/>
                  <a:pt x="283" y="511"/>
                </a:cubicBezTo>
                <a:cubicBezTo>
                  <a:pt x="286" y="511"/>
                  <a:pt x="289" y="512"/>
                  <a:pt x="293" y="512"/>
                </a:cubicBezTo>
                <a:cubicBezTo>
                  <a:pt x="302" y="514"/>
                  <a:pt x="312" y="515"/>
                  <a:pt x="321" y="516"/>
                </a:cubicBezTo>
                <a:cubicBezTo>
                  <a:pt x="322" y="516"/>
                  <a:pt x="322" y="516"/>
                  <a:pt x="322" y="517"/>
                </a:cubicBezTo>
                <a:cubicBezTo>
                  <a:pt x="328" y="519"/>
                  <a:pt x="334" y="517"/>
                  <a:pt x="340" y="520"/>
                </a:cubicBezTo>
                <a:cubicBezTo>
                  <a:pt x="345" y="523"/>
                  <a:pt x="350" y="526"/>
                  <a:pt x="355" y="529"/>
                </a:cubicBezTo>
                <a:cubicBezTo>
                  <a:pt x="360" y="532"/>
                  <a:pt x="365" y="535"/>
                  <a:pt x="371" y="537"/>
                </a:cubicBezTo>
                <a:cubicBezTo>
                  <a:pt x="377" y="539"/>
                  <a:pt x="382" y="543"/>
                  <a:pt x="388" y="545"/>
                </a:cubicBezTo>
                <a:cubicBezTo>
                  <a:pt x="392" y="547"/>
                  <a:pt x="397" y="547"/>
                  <a:pt x="401" y="549"/>
                </a:cubicBezTo>
                <a:cubicBezTo>
                  <a:pt x="406" y="552"/>
                  <a:pt x="410" y="555"/>
                  <a:pt x="414" y="559"/>
                </a:cubicBezTo>
                <a:cubicBezTo>
                  <a:pt x="420" y="565"/>
                  <a:pt x="426" y="572"/>
                  <a:pt x="434" y="575"/>
                </a:cubicBezTo>
                <a:cubicBezTo>
                  <a:pt x="434" y="575"/>
                  <a:pt x="434" y="575"/>
                  <a:pt x="434" y="575"/>
                </a:cubicBezTo>
                <a:cubicBezTo>
                  <a:pt x="426" y="568"/>
                  <a:pt x="419" y="561"/>
                  <a:pt x="411" y="554"/>
                </a:cubicBezTo>
                <a:cubicBezTo>
                  <a:pt x="403" y="546"/>
                  <a:pt x="394" y="543"/>
                  <a:pt x="385" y="537"/>
                </a:cubicBezTo>
                <a:cubicBezTo>
                  <a:pt x="379" y="533"/>
                  <a:pt x="373" y="532"/>
                  <a:pt x="367" y="529"/>
                </a:cubicBezTo>
                <a:cubicBezTo>
                  <a:pt x="363" y="526"/>
                  <a:pt x="359" y="524"/>
                  <a:pt x="355" y="522"/>
                </a:cubicBezTo>
                <a:cubicBezTo>
                  <a:pt x="358" y="522"/>
                  <a:pt x="361" y="523"/>
                  <a:pt x="364" y="524"/>
                </a:cubicBezTo>
                <a:cubicBezTo>
                  <a:pt x="384" y="531"/>
                  <a:pt x="402" y="542"/>
                  <a:pt x="422" y="549"/>
                </a:cubicBezTo>
                <a:cubicBezTo>
                  <a:pt x="425" y="550"/>
                  <a:pt x="408" y="540"/>
                  <a:pt x="405" y="539"/>
                </a:cubicBezTo>
                <a:cubicBezTo>
                  <a:pt x="385" y="530"/>
                  <a:pt x="382" y="526"/>
                  <a:pt x="361" y="519"/>
                </a:cubicBezTo>
                <a:cubicBezTo>
                  <a:pt x="357" y="517"/>
                  <a:pt x="355" y="513"/>
                  <a:pt x="350" y="511"/>
                </a:cubicBezTo>
                <a:cubicBezTo>
                  <a:pt x="375" y="509"/>
                  <a:pt x="400" y="510"/>
                  <a:pt x="425" y="517"/>
                </a:cubicBezTo>
                <a:cubicBezTo>
                  <a:pt x="428" y="518"/>
                  <a:pt x="492" y="532"/>
                  <a:pt x="494" y="532"/>
                </a:cubicBezTo>
                <a:cubicBezTo>
                  <a:pt x="494" y="532"/>
                  <a:pt x="494" y="532"/>
                  <a:pt x="494" y="532"/>
                </a:cubicBezTo>
                <a:cubicBezTo>
                  <a:pt x="487" y="530"/>
                  <a:pt x="412" y="507"/>
                  <a:pt x="405" y="506"/>
                </a:cubicBezTo>
                <a:cubicBezTo>
                  <a:pt x="408" y="505"/>
                  <a:pt x="411" y="505"/>
                  <a:pt x="413" y="504"/>
                </a:cubicBezTo>
                <a:cubicBezTo>
                  <a:pt x="421" y="503"/>
                  <a:pt x="428" y="501"/>
                  <a:pt x="433" y="495"/>
                </a:cubicBezTo>
                <a:cubicBezTo>
                  <a:pt x="433" y="495"/>
                  <a:pt x="433" y="494"/>
                  <a:pt x="433" y="495"/>
                </a:cubicBezTo>
                <a:cubicBezTo>
                  <a:pt x="425" y="500"/>
                  <a:pt x="416" y="499"/>
                  <a:pt x="407" y="501"/>
                </a:cubicBezTo>
                <a:cubicBezTo>
                  <a:pt x="402" y="502"/>
                  <a:pt x="397" y="503"/>
                  <a:pt x="392" y="504"/>
                </a:cubicBezTo>
                <a:cubicBezTo>
                  <a:pt x="369" y="501"/>
                  <a:pt x="344" y="501"/>
                  <a:pt x="322" y="504"/>
                </a:cubicBezTo>
                <a:cubicBezTo>
                  <a:pt x="312" y="502"/>
                  <a:pt x="302" y="500"/>
                  <a:pt x="292" y="498"/>
                </a:cubicBezTo>
                <a:cubicBezTo>
                  <a:pt x="290" y="497"/>
                  <a:pt x="287" y="497"/>
                  <a:pt x="285" y="496"/>
                </a:cubicBezTo>
                <a:cubicBezTo>
                  <a:pt x="300" y="491"/>
                  <a:pt x="315" y="485"/>
                  <a:pt x="330" y="479"/>
                </a:cubicBezTo>
                <a:cubicBezTo>
                  <a:pt x="338" y="475"/>
                  <a:pt x="346" y="472"/>
                  <a:pt x="354" y="469"/>
                </a:cubicBezTo>
                <a:cubicBezTo>
                  <a:pt x="360" y="466"/>
                  <a:pt x="366" y="463"/>
                  <a:pt x="373" y="461"/>
                </a:cubicBezTo>
                <a:cubicBezTo>
                  <a:pt x="385" y="456"/>
                  <a:pt x="398" y="451"/>
                  <a:pt x="409" y="444"/>
                </a:cubicBezTo>
                <a:cubicBezTo>
                  <a:pt x="409" y="444"/>
                  <a:pt x="409" y="443"/>
                  <a:pt x="410" y="443"/>
                </a:cubicBezTo>
                <a:cubicBezTo>
                  <a:pt x="414" y="441"/>
                  <a:pt x="417" y="439"/>
                  <a:pt x="421" y="437"/>
                </a:cubicBezTo>
                <a:cubicBezTo>
                  <a:pt x="424" y="436"/>
                  <a:pt x="427" y="434"/>
                  <a:pt x="430" y="432"/>
                </a:cubicBezTo>
                <a:cubicBezTo>
                  <a:pt x="437" y="429"/>
                  <a:pt x="444" y="427"/>
                  <a:pt x="453" y="426"/>
                </a:cubicBezTo>
                <a:cubicBezTo>
                  <a:pt x="457" y="425"/>
                  <a:pt x="460" y="425"/>
                  <a:pt x="464" y="425"/>
                </a:cubicBezTo>
                <a:cubicBezTo>
                  <a:pt x="466" y="426"/>
                  <a:pt x="468" y="426"/>
                  <a:pt x="469" y="426"/>
                </a:cubicBezTo>
                <a:cubicBezTo>
                  <a:pt x="477" y="428"/>
                  <a:pt x="485" y="429"/>
                  <a:pt x="493" y="429"/>
                </a:cubicBezTo>
                <a:cubicBezTo>
                  <a:pt x="509" y="429"/>
                  <a:pt x="525" y="429"/>
                  <a:pt x="540" y="430"/>
                </a:cubicBezTo>
                <a:cubicBezTo>
                  <a:pt x="558" y="432"/>
                  <a:pt x="575" y="433"/>
                  <a:pt x="593" y="433"/>
                </a:cubicBezTo>
                <a:cubicBezTo>
                  <a:pt x="602" y="433"/>
                  <a:pt x="611" y="433"/>
                  <a:pt x="620" y="433"/>
                </a:cubicBezTo>
                <a:cubicBezTo>
                  <a:pt x="621" y="433"/>
                  <a:pt x="623" y="433"/>
                  <a:pt x="624" y="433"/>
                </a:cubicBezTo>
                <a:cubicBezTo>
                  <a:pt x="627" y="433"/>
                  <a:pt x="631" y="433"/>
                  <a:pt x="634" y="433"/>
                </a:cubicBezTo>
                <a:cubicBezTo>
                  <a:pt x="637" y="434"/>
                  <a:pt x="640" y="434"/>
                  <a:pt x="643" y="434"/>
                </a:cubicBezTo>
                <a:cubicBezTo>
                  <a:pt x="661" y="436"/>
                  <a:pt x="680" y="437"/>
                  <a:pt x="698" y="436"/>
                </a:cubicBezTo>
                <a:cubicBezTo>
                  <a:pt x="731" y="436"/>
                  <a:pt x="768" y="431"/>
                  <a:pt x="798" y="415"/>
                </a:cubicBezTo>
                <a:cubicBezTo>
                  <a:pt x="809" y="417"/>
                  <a:pt x="821" y="414"/>
                  <a:pt x="833" y="415"/>
                </a:cubicBezTo>
                <a:cubicBezTo>
                  <a:pt x="844" y="417"/>
                  <a:pt x="854" y="419"/>
                  <a:pt x="866" y="419"/>
                </a:cubicBezTo>
                <a:cubicBezTo>
                  <a:pt x="867" y="419"/>
                  <a:pt x="867" y="417"/>
                  <a:pt x="866" y="417"/>
                </a:cubicBezTo>
                <a:cubicBezTo>
                  <a:pt x="853" y="414"/>
                  <a:pt x="840" y="411"/>
                  <a:pt x="828" y="406"/>
                </a:cubicBezTo>
                <a:cubicBezTo>
                  <a:pt x="824" y="405"/>
                  <a:pt x="820" y="404"/>
                  <a:pt x="815" y="403"/>
                </a:cubicBezTo>
                <a:cubicBezTo>
                  <a:pt x="819" y="400"/>
                  <a:pt x="822" y="396"/>
                  <a:pt x="826" y="393"/>
                </a:cubicBezTo>
                <a:cubicBezTo>
                  <a:pt x="851" y="398"/>
                  <a:pt x="877" y="400"/>
                  <a:pt x="903" y="402"/>
                </a:cubicBezTo>
                <a:cubicBezTo>
                  <a:pt x="924" y="403"/>
                  <a:pt x="947" y="400"/>
                  <a:pt x="965" y="411"/>
                </a:cubicBezTo>
                <a:cubicBezTo>
                  <a:pt x="966" y="411"/>
                  <a:pt x="967" y="410"/>
                  <a:pt x="966" y="409"/>
                </a:cubicBezTo>
                <a:cubicBezTo>
                  <a:pt x="947" y="398"/>
                  <a:pt x="925" y="399"/>
                  <a:pt x="904" y="398"/>
                </a:cubicBezTo>
                <a:cubicBezTo>
                  <a:pt x="879" y="395"/>
                  <a:pt x="854" y="393"/>
                  <a:pt x="830" y="388"/>
                </a:cubicBezTo>
                <a:cubicBezTo>
                  <a:pt x="830" y="388"/>
                  <a:pt x="831" y="387"/>
                  <a:pt x="831" y="386"/>
                </a:cubicBezTo>
                <a:cubicBezTo>
                  <a:pt x="833" y="384"/>
                  <a:pt x="835" y="382"/>
                  <a:pt x="837" y="380"/>
                </a:cubicBezTo>
                <a:cubicBezTo>
                  <a:pt x="850" y="370"/>
                  <a:pt x="862" y="361"/>
                  <a:pt x="876" y="352"/>
                </a:cubicBezTo>
                <a:cubicBezTo>
                  <a:pt x="877" y="352"/>
                  <a:pt x="878" y="352"/>
                  <a:pt x="879" y="352"/>
                </a:cubicBezTo>
                <a:cubicBezTo>
                  <a:pt x="888" y="352"/>
                  <a:pt x="896" y="351"/>
                  <a:pt x="904" y="349"/>
                </a:cubicBezTo>
                <a:cubicBezTo>
                  <a:pt x="914" y="348"/>
                  <a:pt x="921" y="352"/>
                  <a:pt x="928" y="358"/>
                </a:cubicBezTo>
                <a:cubicBezTo>
                  <a:pt x="929" y="359"/>
                  <a:pt x="931" y="357"/>
                  <a:pt x="930" y="356"/>
                </a:cubicBezTo>
                <a:cubicBezTo>
                  <a:pt x="924" y="352"/>
                  <a:pt x="918" y="347"/>
                  <a:pt x="911" y="346"/>
                </a:cubicBezTo>
                <a:cubicBezTo>
                  <a:pt x="904" y="346"/>
                  <a:pt x="898" y="348"/>
                  <a:pt x="891" y="348"/>
                </a:cubicBezTo>
                <a:cubicBezTo>
                  <a:pt x="888" y="348"/>
                  <a:pt x="886" y="348"/>
                  <a:pt x="883" y="348"/>
                </a:cubicBezTo>
                <a:cubicBezTo>
                  <a:pt x="889" y="345"/>
                  <a:pt x="894" y="342"/>
                  <a:pt x="901" y="339"/>
                </a:cubicBezTo>
                <a:cubicBezTo>
                  <a:pt x="906" y="337"/>
                  <a:pt x="912" y="335"/>
                  <a:pt x="918" y="333"/>
                </a:cubicBezTo>
                <a:cubicBezTo>
                  <a:pt x="931" y="330"/>
                  <a:pt x="946" y="332"/>
                  <a:pt x="959" y="333"/>
                </a:cubicBezTo>
                <a:cubicBezTo>
                  <a:pt x="971" y="335"/>
                  <a:pt x="982" y="337"/>
                  <a:pt x="993" y="340"/>
                </a:cubicBezTo>
                <a:cubicBezTo>
                  <a:pt x="993" y="341"/>
                  <a:pt x="1002" y="345"/>
                  <a:pt x="1003" y="346"/>
                </a:cubicBezTo>
                <a:cubicBezTo>
                  <a:pt x="1021" y="357"/>
                  <a:pt x="1028" y="362"/>
                  <a:pt x="1055" y="399"/>
                </a:cubicBezTo>
                <a:cubicBezTo>
                  <a:pt x="1055" y="399"/>
                  <a:pt x="1055" y="399"/>
                  <a:pt x="1055" y="399"/>
                </a:cubicBezTo>
                <a:cubicBezTo>
                  <a:pt x="1054" y="398"/>
                  <a:pt x="1043" y="380"/>
                  <a:pt x="1041" y="378"/>
                </a:cubicBezTo>
                <a:cubicBezTo>
                  <a:pt x="1033" y="366"/>
                  <a:pt x="1027" y="358"/>
                  <a:pt x="1017" y="349"/>
                </a:cubicBezTo>
                <a:cubicBezTo>
                  <a:pt x="1033" y="356"/>
                  <a:pt x="1049" y="365"/>
                  <a:pt x="1065" y="372"/>
                </a:cubicBezTo>
                <a:cubicBezTo>
                  <a:pt x="1078" y="378"/>
                  <a:pt x="1091" y="381"/>
                  <a:pt x="1104" y="384"/>
                </a:cubicBezTo>
                <a:cubicBezTo>
                  <a:pt x="1110" y="385"/>
                  <a:pt x="1120" y="389"/>
                  <a:pt x="1123" y="391"/>
                </a:cubicBezTo>
                <a:cubicBezTo>
                  <a:pt x="1130" y="394"/>
                  <a:pt x="1137" y="398"/>
                  <a:pt x="1144" y="401"/>
                </a:cubicBezTo>
                <a:cubicBezTo>
                  <a:pt x="1169" y="412"/>
                  <a:pt x="1196" y="418"/>
                  <a:pt x="1224" y="418"/>
                </a:cubicBezTo>
                <a:cubicBezTo>
                  <a:pt x="1225" y="418"/>
                  <a:pt x="1225" y="417"/>
                  <a:pt x="1224" y="417"/>
                </a:cubicBezTo>
                <a:cubicBezTo>
                  <a:pt x="1211" y="415"/>
                  <a:pt x="1197" y="414"/>
                  <a:pt x="1183" y="411"/>
                </a:cubicBezTo>
                <a:cubicBezTo>
                  <a:pt x="1166" y="408"/>
                  <a:pt x="1152" y="400"/>
                  <a:pt x="1137" y="391"/>
                </a:cubicBezTo>
                <a:cubicBezTo>
                  <a:pt x="1135" y="390"/>
                  <a:pt x="1134" y="389"/>
                  <a:pt x="1132" y="389"/>
                </a:cubicBezTo>
                <a:cubicBezTo>
                  <a:pt x="1141" y="387"/>
                  <a:pt x="1149" y="390"/>
                  <a:pt x="1159" y="391"/>
                </a:cubicBezTo>
                <a:cubicBezTo>
                  <a:pt x="1169" y="393"/>
                  <a:pt x="1179" y="394"/>
                  <a:pt x="1189" y="393"/>
                </a:cubicBezTo>
                <a:cubicBezTo>
                  <a:pt x="1207" y="391"/>
                  <a:pt x="1225" y="389"/>
                  <a:pt x="1242" y="384"/>
                </a:cubicBezTo>
                <a:cubicBezTo>
                  <a:pt x="1242" y="383"/>
                  <a:pt x="1242" y="383"/>
                  <a:pt x="1242" y="383"/>
                </a:cubicBezTo>
                <a:cubicBezTo>
                  <a:pt x="1219" y="389"/>
                  <a:pt x="1193" y="391"/>
                  <a:pt x="1169" y="388"/>
                </a:cubicBezTo>
                <a:cubicBezTo>
                  <a:pt x="1152" y="386"/>
                  <a:pt x="1143" y="382"/>
                  <a:pt x="1123" y="383"/>
                </a:cubicBezTo>
                <a:cubicBezTo>
                  <a:pt x="1115" y="380"/>
                  <a:pt x="1108" y="377"/>
                  <a:pt x="1099" y="375"/>
                </a:cubicBezTo>
                <a:cubicBezTo>
                  <a:pt x="1084" y="372"/>
                  <a:pt x="1071" y="367"/>
                  <a:pt x="1057" y="360"/>
                </a:cubicBezTo>
                <a:cubicBezTo>
                  <a:pt x="1033" y="349"/>
                  <a:pt x="1009" y="334"/>
                  <a:pt x="983" y="327"/>
                </a:cubicBezTo>
                <a:cubicBezTo>
                  <a:pt x="981" y="327"/>
                  <a:pt x="979" y="326"/>
                  <a:pt x="977" y="326"/>
                </a:cubicBezTo>
                <a:cubicBezTo>
                  <a:pt x="982" y="326"/>
                  <a:pt x="986" y="326"/>
                  <a:pt x="990" y="326"/>
                </a:cubicBezTo>
                <a:cubicBezTo>
                  <a:pt x="1007" y="325"/>
                  <a:pt x="1023" y="324"/>
                  <a:pt x="1039" y="324"/>
                </a:cubicBezTo>
                <a:cubicBezTo>
                  <a:pt x="1052" y="324"/>
                  <a:pt x="1064" y="324"/>
                  <a:pt x="1077" y="325"/>
                </a:cubicBezTo>
                <a:cubicBezTo>
                  <a:pt x="1078" y="325"/>
                  <a:pt x="1083" y="325"/>
                  <a:pt x="1083" y="325"/>
                </a:cubicBezTo>
                <a:cubicBezTo>
                  <a:pt x="1097" y="325"/>
                  <a:pt x="1111" y="324"/>
                  <a:pt x="1124" y="320"/>
                </a:cubicBezTo>
                <a:cubicBezTo>
                  <a:pt x="1134" y="317"/>
                  <a:pt x="1140" y="310"/>
                  <a:pt x="1149" y="305"/>
                </a:cubicBezTo>
                <a:cubicBezTo>
                  <a:pt x="1154" y="301"/>
                  <a:pt x="1160" y="298"/>
                  <a:pt x="1166" y="295"/>
                </a:cubicBezTo>
                <a:cubicBezTo>
                  <a:pt x="1177" y="299"/>
                  <a:pt x="1188" y="302"/>
                  <a:pt x="1200" y="300"/>
                </a:cubicBezTo>
                <a:cubicBezTo>
                  <a:pt x="1217" y="297"/>
                  <a:pt x="1233" y="289"/>
                  <a:pt x="1249" y="282"/>
                </a:cubicBezTo>
                <a:cubicBezTo>
                  <a:pt x="1257" y="279"/>
                  <a:pt x="1266" y="275"/>
                  <a:pt x="1275" y="274"/>
                </a:cubicBezTo>
                <a:cubicBezTo>
                  <a:pt x="1280" y="273"/>
                  <a:pt x="1288" y="271"/>
                  <a:pt x="1293" y="273"/>
                </a:cubicBezTo>
                <a:cubicBezTo>
                  <a:pt x="1297" y="275"/>
                  <a:pt x="1300" y="278"/>
                  <a:pt x="1304" y="281"/>
                </a:cubicBezTo>
                <a:cubicBezTo>
                  <a:pt x="1310" y="286"/>
                  <a:pt x="1321" y="286"/>
                  <a:pt x="1328" y="288"/>
                </a:cubicBezTo>
                <a:cubicBezTo>
                  <a:pt x="1337" y="290"/>
                  <a:pt x="1345" y="292"/>
                  <a:pt x="1354" y="293"/>
                </a:cubicBezTo>
                <a:cubicBezTo>
                  <a:pt x="1354" y="293"/>
                  <a:pt x="1354" y="293"/>
                  <a:pt x="1354" y="293"/>
                </a:cubicBezTo>
                <a:cubicBezTo>
                  <a:pt x="1343" y="291"/>
                  <a:pt x="1332" y="288"/>
                  <a:pt x="1321" y="285"/>
                </a:cubicBezTo>
                <a:cubicBezTo>
                  <a:pt x="1317" y="284"/>
                  <a:pt x="1308" y="283"/>
                  <a:pt x="1305" y="280"/>
                </a:cubicBezTo>
                <a:cubicBezTo>
                  <a:pt x="1303" y="278"/>
                  <a:pt x="1301" y="276"/>
                  <a:pt x="1299" y="274"/>
                </a:cubicBezTo>
                <a:cubicBezTo>
                  <a:pt x="1289" y="267"/>
                  <a:pt x="1277" y="269"/>
                  <a:pt x="1266" y="273"/>
                </a:cubicBezTo>
                <a:cubicBezTo>
                  <a:pt x="1246" y="278"/>
                  <a:pt x="1227" y="288"/>
                  <a:pt x="1207" y="293"/>
                </a:cubicBezTo>
                <a:cubicBezTo>
                  <a:pt x="1195" y="296"/>
                  <a:pt x="1184" y="294"/>
                  <a:pt x="1173" y="291"/>
                </a:cubicBezTo>
                <a:cubicBezTo>
                  <a:pt x="1178" y="289"/>
                  <a:pt x="1188" y="280"/>
                  <a:pt x="1202" y="274"/>
                </a:cubicBezTo>
                <a:cubicBezTo>
                  <a:pt x="1208" y="271"/>
                  <a:pt x="1215" y="268"/>
                  <a:pt x="1216" y="268"/>
                </a:cubicBezTo>
                <a:cubicBezTo>
                  <a:pt x="1249" y="256"/>
                  <a:pt x="1282" y="239"/>
                  <a:pt x="1317" y="235"/>
                </a:cubicBezTo>
                <a:cubicBezTo>
                  <a:pt x="1317" y="236"/>
                  <a:pt x="1323" y="235"/>
                  <a:pt x="1325" y="235"/>
                </a:cubicBezTo>
                <a:cubicBezTo>
                  <a:pt x="1361" y="233"/>
                  <a:pt x="1395" y="243"/>
                  <a:pt x="1430" y="243"/>
                </a:cubicBezTo>
                <a:cubicBezTo>
                  <a:pt x="1432" y="243"/>
                  <a:pt x="1432" y="240"/>
                  <a:pt x="1430" y="240"/>
                </a:cubicBezTo>
                <a:close/>
                <a:moveTo>
                  <a:pt x="848" y="176"/>
                </a:moveTo>
                <a:cubicBezTo>
                  <a:pt x="847" y="180"/>
                  <a:pt x="847" y="183"/>
                  <a:pt x="847" y="186"/>
                </a:cubicBezTo>
                <a:cubicBezTo>
                  <a:pt x="847" y="187"/>
                  <a:pt x="846" y="189"/>
                  <a:pt x="846" y="190"/>
                </a:cubicBezTo>
                <a:cubicBezTo>
                  <a:pt x="829" y="186"/>
                  <a:pt x="812" y="177"/>
                  <a:pt x="795" y="169"/>
                </a:cubicBezTo>
                <a:cubicBezTo>
                  <a:pt x="813" y="173"/>
                  <a:pt x="830" y="175"/>
                  <a:pt x="848" y="176"/>
                </a:cubicBezTo>
                <a:close/>
                <a:moveTo>
                  <a:pt x="853" y="152"/>
                </a:moveTo>
                <a:cubicBezTo>
                  <a:pt x="852" y="158"/>
                  <a:pt x="851" y="163"/>
                  <a:pt x="850" y="169"/>
                </a:cubicBezTo>
                <a:cubicBezTo>
                  <a:pt x="849" y="170"/>
                  <a:pt x="849" y="170"/>
                  <a:pt x="849" y="171"/>
                </a:cubicBezTo>
                <a:cubicBezTo>
                  <a:pt x="836" y="170"/>
                  <a:pt x="824" y="168"/>
                  <a:pt x="811" y="166"/>
                </a:cubicBezTo>
                <a:cubicBezTo>
                  <a:pt x="813" y="164"/>
                  <a:pt x="815" y="163"/>
                  <a:pt x="817" y="161"/>
                </a:cubicBezTo>
                <a:cubicBezTo>
                  <a:pt x="824" y="158"/>
                  <a:pt x="833" y="158"/>
                  <a:pt x="840" y="156"/>
                </a:cubicBezTo>
                <a:cubicBezTo>
                  <a:pt x="844" y="155"/>
                  <a:pt x="849" y="153"/>
                  <a:pt x="853" y="152"/>
                </a:cubicBezTo>
                <a:close/>
                <a:moveTo>
                  <a:pt x="815" y="275"/>
                </a:moveTo>
                <a:cubicBezTo>
                  <a:pt x="817" y="268"/>
                  <a:pt x="818" y="260"/>
                  <a:pt x="820" y="253"/>
                </a:cubicBezTo>
                <a:cubicBezTo>
                  <a:pt x="820" y="252"/>
                  <a:pt x="820" y="250"/>
                  <a:pt x="821" y="249"/>
                </a:cubicBezTo>
                <a:cubicBezTo>
                  <a:pt x="829" y="245"/>
                  <a:pt x="837" y="237"/>
                  <a:pt x="843" y="231"/>
                </a:cubicBezTo>
                <a:cubicBezTo>
                  <a:pt x="851" y="224"/>
                  <a:pt x="859" y="216"/>
                  <a:pt x="866" y="208"/>
                </a:cubicBezTo>
                <a:cubicBezTo>
                  <a:pt x="868" y="206"/>
                  <a:pt x="865" y="204"/>
                  <a:pt x="863" y="206"/>
                </a:cubicBezTo>
                <a:cubicBezTo>
                  <a:pt x="855" y="214"/>
                  <a:pt x="847" y="223"/>
                  <a:pt x="838" y="230"/>
                </a:cubicBezTo>
                <a:cubicBezTo>
                  <a:pt x="834" y="233"/>
                  <a:pt x="828" y="236"/>
                  <a:pt x="824" y="240"/>
                </a:cubicBezTo>
                <a:cubicBezTo>
                  <a:pt x="825" y="237"/>
                  <a:pt x="826" y="234"/>
                  <a:pt x="827" y="232"/>
                </a:cubicBezTo>
                <a:cubicBezTo>
                  <a:pt x="831" y="224"/>
                  <a:pt x="838" y="221"/>
                  <a:pt x="842" y="214"/>
                </a:cubicBezTo>
                <a:cubicBezTo>
                  <a:pt x="846" y="210"/>
                  <a:pt x="848" y="205"/>
                  <a:pt x="849" y="200"/>
                </a:cubicBezTo>
                <a:cubicBezTo>
                  <a:pt x="849" y="198"/>
                  <a:pt x="849" y="195"/>
                  <a:pt x="849" y="193"/>
                </a:cubicBezTo>
                <a:cubicBezTo>
                  <a:pt x="862" y="196"/>
                  <a:pt x="874" y="196"/>
                  <a:pt x="886" y="193"/>
                </a:cubicBezTo>
                <a:cubicBezTo>
                  <a:pt x="887" y="193"/>
                  <a:pt x="887" y="191"/>
                  <a:pt x="886" y="192"/>
                </a:cubicBezTo>
                <a:cubicBezTo>
                  <a:pt x="873" y="194"/>
                  <a:pt x="861" y="194"/>
                  <a:pt x="850" y="191"/>
                </a:cubicBezTo>
                <a:cubicBezTo>
                  <a:pt x="850" y="188"/>
                  <a:pt x="850" y="186"/>
                  <a:pt x="850" y="183"/>
                </a:cubicBezTo>
                <a:cubicBezTo>
                  <a:pt x="851" y="181"/>
                  <a:pt x="851" y="179"/>
                  <a:pt x="852" y="176"/>
                </a:cubicBezTo>
                <a:cubicBezTo>
                  <a:pt x="864" y="177"/>
                  <a:pt x="877" y="176"/>
                  <a:pt x="890" y="175"/>
                </a:cubicBezTo>
                <a:cubicBezTo>
                  <a:pt x="892" y="174"/>
                  <a:pt x="892" y="171"/>
                  <a:pt x="890" y="171"/>
                </a:cubicBezTo>
                <a:cubicBezTo>
                  <a:pt x="877" y="172"/>
                  <a:pt x="865" y="172"/>
                  <a:pt x="853" y="171"/>
                </a:cubicBezTo>
                <a:cubicBezTo>
                  <a:pt x="855" y="164"/>
                  <a:pt x="857" y="157"/>
                  <a:pt x="858" y="150"/>
                </a:cubicBezTo>
                <a:cubicBezTo>
                  <a:pt x="861" y="150"/>
                  <a:pt x="865" y="149"/>
                  <a:pt x="869" y="150"/>
                </a:cubicBezTo>
                <a:cubicBezTo>
                  <a:pt x="877" y="151"/>
                  <a:pt x="886" y="153"/>
                  <a:pt x="895" y="155"/>
                </a:cubicBezTo>
                <a:cubicBezTo>
                  <a:pt x="907" y="158"/>
                  <a:pt x="919" y="161"/>
                  <a:pt x="932" y="164"/>
                </a:cubicBezTo>
                <a:cubicBezTo>
                  <a:pt x="929" y="174"/>
                  <a:pt x="927" y="185"/>
                  <a:pt x="923" y="195"/>
                </a:cubicBezTo>
                <a:cubicBezTo>
                  <a:pt x="914" y="214"/>
                  <a:pt x="892" y="224"/>
                  <a:pt x="875" y="234"/>
                </a:cubicBezTo>
                <a:cubicBezTo>
                  <a:pt x="855" y="246"/>
                  <a:pt x="834" y="257"/>
                  <a:pt x="818" y="273"/>
                </a:cubicBezTo>
                <a:cubicBezTo>
                  <a:pt x="817" y="274"/>
                  <a:pt x="816" y="274"/>
                  <a:pt x="815" y="275"/>
                </a:cubicBezTo>
                <a:close/>
                <a:moveTo>
                  <a:pt x="789" y="239"/>
                </a:moveTo>
                <a:cubicBezTo>
                  <a:pt x="789" y="238"/>
                  <a:pt x="788" y="238"/>
                  <a:pt x="788" y="239"/>
                </a:cubicBezTo>
                <a:cubicBezTo>
                  <a:pt x="786" y="258"/>
                  <a:pt x="773" y="273"/>
                  <a:pt x="774" y="293"/>
                </a:cubicBezTo>
                <a:cubicBezTo>
                  <a:pt x="775" y="312"/>
                  <a:pt x="776" y="345"/>
                  <a:pt x="766" y="358"/>
                </a:cubicBezTo>
                <a:cubicBezTo>
                  <a:pt x="763" y="363"/>
                  <a:pt x="759" y="368"/>
                  <a:pt x="755" y="373"/>
                </a:cubicBezTo>
                <a:cubicBezTo>
                  <a:pt x="743" y="385"/>
                  <a:pt x="728" y="393"/>
                  <a:pt x="712" y="400"/>
                </a:cubicBezTo>
                <a:cubicBezTo>
                  <a:pt x="709" y="401"/>
                  <a:pt x="705" y="403"/>
                  <a:pt x="701" y="405"/>
                </a:cubicBezTo>
                <a:cubicBezTo>
                  <a:pt x="706" y="399"/>
                  <a:pt x="711" y="393"/>
                  <a:pt x="715" y="389"/>
                </a:cubicBezTo>
                <a:cubicBezTo>
                  <a:pt x="718" y="387"/>
                  <a:pt x="718" y="383"/>
                  <a:pt x="719" y="380"/>
                </a:cubicBezTo>
                <a:cubicBezTo>
                  <a:pt x="721" y="376"/>
                  <a:pt x="723" y="373"/>
                  <a:pt x="725" y="369"/>
                </a:cubicBezTo>
                <a:cubicBezTo>
                  <a:pt x="728" y="364"/>
                  <a:pt x="734" y="351"/>
                  <a:pt x="740" y="348"/>
                </a:cubicBezTo>
                <a:cubicBezTo>
                  <a:pt x="758" y="340"/>
                  <a:pt x="752" y="312"/>
                  <a:pt x="750" y="296"/>
                </a:cubicBezTo>
                <a:cubicBezTo>
                  <a:pt x="750" y="296"/>
                  <a:pt x="750" y="296"/>
                  <a:pt x="750" y="296"/>
                </a:cubicBezTo>
                <a:cubicBezTo>
                  <a:pt x="751" y="305"/>
                  <a:pt x="752" y="314"/>
                  <a:pt x="751" y="323"/>
                </a:cubicBezTo>
                <a:cubicBezTo>
                  <a:pt x="751" y="329"/>
                  <a:pt x="751" y="335"/>
                  <a:pt x="747" y="340"/>
                </a:cubicBezTo>
                <a:cubicBezTo>
                  <a:pt x="735" y="354"/>
                  <a:pt x="739" y="341"/>
                  <a:pt x="736" y="345"/>
                </a:cubicBezTo>
                <a:cubicBezTo>
                  <a:pt x="733" y="347"/>
                  <a:pt x="731" y="350"/>
                  <a:pt x="729" y="353"/>
                </a:cubicBezTo>
                <a:cubicBezTo>
                  <a:pt x="722" y="364"/>
                  <a:pt x="716" y="378"/>
                  <a:pt x="706" y="386"/>
                </a:cubicBezTo>
                <a:cubicBezTo>
                  <a:pt x="700" y="391"/>
                  <a:pt x="694" y="398"/>
                  <a:pt x="688" y="403"/>
                </a:cubicBezTo>
                <a:cubicBezTo>
                  <a:pt x="685" y="407"/>
                  <a:pt x="681" y="410"/>
                  <a:pt x="678" y="414"/>
                </a:cubicBezTo>
                <a:cubicBezTo>
                  <a:pt x="672" y="416"/>
                  <a:pt x="665" y="418"/>
                  <a:pt x="659" y="420"/>
                </a:cubicBezTo>
                <a:cubicBezTo>
                  <a:pt x="652" y="422"/>
                  <a:pt x="644" y="424"/>
                  <a:pt x="636" y="425"/>
                </a:cubicBezTo>
                <a:cubicBezTo>
                  <a:pt x="630" y="424"/>
                  <a:pt x="624" y="424"/>
                  <a:pt x="618" y="424"/>
                </a:cubicBezTo>
                <a:cubicBezTo>
                  <a:pt x="603" y="424"/>
                  <a:pt x="589" y="423"/>
                  <a:pt x="574" y="423"/>
                </a:cubicBezTo>
                <a:cubicBezTo>
                  <a:pt x="562" y="422"/>
                  <a:pt x="550" y="419"/>
                  <a:pt x="537" y="417"/>
                </a:cubicBezTo>
                <a:cubicBezTo>
                  <a:pt x="545" y="414"/>
                  <a:pt x="551" y="409"/>
                  <a:pt x="557" y="404"/>
                </a:cubicBezTo>
                <a:cubicBezTo>
                  <a:pt x="558" y="403"/>
                  <a:pt x="558" y="403"/>
                  <a:pt x="558" y="403"/>
                </a:cubicBezTo>
                <a:cubicBezTo>
                  <a:pt x="558" y="403"/>
                  <a:pt x="559" y="403"/>
                  <a:pt x="559" y="403"/>
                </a:cubicBezTo>
                <a:cubicBezTo>
                  <a:pt x="574" y="391"/>
                  <a:pt x="594" y="391"/>
                  <a:pt x="611" y="385"/>
                </a:cubicBezTo>
                <a:cubicBezTo>
                  <a:pt x="614" y="383"/>
                  <a:pt x="612" y="378"/>
                  <a:pt x="609" y="380"/>
                </a:cubicBezTo>
                <a:cubicBezTo>
                  <a:pt x="598" y="383"/>
                  <a:pt x="586" y="384"/>
                  <a:pt x="576" y="386"/>
                </a:cubicBezTo>
                <a:cubicBezTo>
                  <a:pt x="576" y="386"/>
                  <a:pt x="577" y="385"/>
                  <a:pt x="577" y="385"/>
                </a:cubicBezTo>
                <a:cubicBezTo>
                  <a:pt x="582" y="379"/>
                  <a:pt x="587" y="359"/>
                  <a:pt x="593" y="347"/>
                </a:cubicBezTo>
                <a:cubicBezTo>
                  <a:pt x="593" y="345"/>
                  <a:pt x="612" y="297"/>
                  <a:pt x="611" y="299"/>
                </a:cubicBezTo>
                <a:cubicBezTo>
                  <a:pt x="607" y="306"/>
                  <a:pt x="568" y="373"/>
                  <a:pt x="562" y="378"/>
                </a:cubicBezTo>
                <a:cubicBezTo>
                  <a:pt x="556" y="382"/>
                  <a:pt x="551" y="387"/>
                  <a:pt x="546" y="392"/>
                </a:cubicBezTo>
                <a:cubicBezTo>
                  <a:pt x="544" y="394"/>
                  <a:pt x="542" y="396"/>
                  <a:pt x="540" y="398"/>
                </a:cubicBezTo>
                <a:cubicBezTo>
                  <a:pt x="541" y="394"/>
                  <a:pt x="542" y="391"/>
                  <a:pt x="543" y="387"/>
                </a:cubicBezTo>
                <a:cubicBezTo>
                  <a:pt x="546" y="374"/>
                  <a:pt x="547" y="360"/>
                  <a:pt x="549" y="346"/>
                </a:cubicBezTo>
                <a:cubicBezTo>
                  <a:pt x="549" y="345"/>
                  <a:pt x="549" y="345"/>
                  <a:pt x="549" y="346"/>
                </a:cubicBezTo>
                <a:cubicBezTo>
                  <a:pt x="545" y="358"/>
                  <a:pt x="544" y="370"/>
                  <a:pt x="540" y="382"/>
                </a:cubicBezTo>
                <a:cubicBezTo>
                  <a:pt x="537" y="394"/>
                  <a:pt x="530" y="401"/>
                  <a:pt x="523" y="409"/>
                </a:cubicBezTo>
                <a:cubicBezTo>
                  <a:pt x="516" y="411"/>
                  <a:pt x="508" y="413"/>
                  <a:pt x="501" y="415"/>
                </a:cubicBezTo>
                <a:cubicBezTo>
                  <a:pt x="499" y="415"/>
                  <a:pt x="498" y="416"/>
                  <a:pt x="497" y="417"/>
                </a:cubicBezTo>
                <a:cubicBezTo>
                  <a:pt x="489" y="417"/>
                  <a:pt x="481" y="417"/>
                  <a:pt x="473" y="416"/>
                </a:cubicBezTo>
                <a:cubicBezTo>
                  <a:pt x="464" y="415"/>
                  <a:pt x="448" y="411"/>
                  <a:pt x="440" y="417"/>
                </a:cubicBezTo>
                <a:cubicBezTo>
                  <a:pt x="428" y="417"/>
                  <a:pt x="415" y="425"/>
                  <a:pt x="405" y="430"/>
                </a:cubicBezTo>
                <a:cubicBezTo>
                  <a:pt x="392" y="436"/>
                  <a:pt x="378" y="442"/>
                  <a:pt x="365" y="447"/>
                </a:cubicBezTo>
                <a:cubicBezTo>
                  <a:pt x="369" y="444"/>
                  <a:pt x="373" y="441"/>
                  <a:pt x="377" y="439"/>
                </a:cubicBezTo>
                <a:cubicBezTo>
                  <a:pt x="397" y="426"/>
                  <a:pt x="412" y="414"/>
                  <a:pt x="424" y="394"/>
                </a:cubicBezTo>
                <a:cubicBezTo>
                  <a:pt x="433" y="379"/>
                  <a:pt x="440" y="362"/>
                  <a:pt x="458" y="355"/>
                </a:cubicBezTo>
                <a:cubicBezTo>
                  <a:pt x="473" y="349"/>
                  <a:pt x="486" y="342"/>
                  <a:pt x="495" y="327"/>
                </a:cubicBezTo>
                <a:cubicBezTo>
                  <a:pt x="504" y="312"/>
                  <a:pt x="510" y="297"/>
                  <a:pt x="519" y="282"/>
                </a:cubicBezTo>
                <a:cubicBezTo>
                  <a:pt x="555" y="252"/>
                  <a:pt x="615" y="266"/>
                  <a:pt x="658" y="256"/>
                </a:cubicBezTo>
                <a:cubicBezTo>
                  <a:pt x="658" y="256"/>
                  <a:pt x="659" y="255"/>
                  <a:pt x="659" y="254"/>
                </a:cubicBezTo>
                <a:cubicBezTo>
                  <a:pt x="657" y="226"/>
                  <a:pt x="697" y="225"/>
                  <a:pt x="717" y="219"/>
                </a:cubicBezTo>
                <a:cubicBezTo>
                  <a:pt x="717" y="219"/>
                  <a:pt x="717" y="219"/>
                  <a:pt x="716" y="219"/>
                </a:cubicBezTo>
                <a:cubicBezTo>
                  <a:pt x="699" y="223"/>
                  <a:pt x="679" y="223"/>
                  <a:pt x="664" y="234"/>
                </a:cubicBezTo>
                <a:cubicBezTo>
                  <a:pt x="659" y="238"/>
                  <a:pt x="656" y="244"/>
                  <a:pt x="656" y="250"/>
                </a:cubicBezTo>
                <a:cubicBezTo>
                  <a:pt x="656" y="257"/>
                  <a:pt x="632" y="256"/>
                  <a:pt x="627" y="256"/>
                </a:cubicBezTo>
                <a:cubicBezTo>
                  <a:pt x="594" y="258"/>
                  <a:pt x="555" y="255"/>
                  <a:pt x="526" y="270"/>
                </a:cubicBezTo>
                <a:cubicBezTo>
                  <a:pt x="537" y="253"/>
                  <a:pt x="550" y="237"/>
                  <a:pt x="560" y="219"/>
                </a:cubicBezTo>
                <a:cubicBezTo>
                  <a:pt x="571" y="200"/>
                  <a:pt x="581" y="183"/>
                  <a:pt x="603" y="177"/>
                </a:cubicBezTo>
                <a:cubicBezTo>
                  <a:pt x="615" y="174"/>
                  <a:pt x="628" y="173"/>
                  <a:pt x="640" y="170"/>
                </a:cubicBezTo>
                <a:cubicBezTo>
                  <a:pt x="645" y="169"/>
                  <a:pt x="651" y="167"/>
                  <a:pt x="656" y="165"/>
                </a:cubicBezTo>
                <a:cubicBezTo>
                  <a:pt x="668" y="163"/>
                  <a:pt x="687" y="157"/>
                  <a:pt x="694" y="156"/>
                </a:cubicBezTo>
                <a:cubicBezTo>
                  <a:pt x="704" y="153"/>
                  <a:pt x="713" y="155"/>
                  <a:pt x="724" y="156"/>
                </a:cubicBezTo>
                <a:cubicBezTo>
                  <a:pt x="734" y="157"/>
                  <a:pt x="744" y="159"/>
                  <a:pt x="754" y="161"/>
                </a:cubicBezTo>
                <a:cubicBezTo>
                  <a:pt x="762" y="163"/>
                  <a:pt x="770" y="164"/>
                  <a:pt x="778" y="166"/>
                </a:cubicBezTo>
                <a:cubicBezTo>
                  <a:pt x="778" y="166"/>
                  <a:pt x="779" y="166"/>
                  <a:pt x="779" y="166"/>
                </a:cubicBezTo>
                <a:cubicBezTo>
                  <a:pt x="785" y="168"/>
                  <a:pt x="790" y="172"/>
                  <a:pt x="796" y="174"/>
                </a:cubicBezTo>
                <a:cubicBezTo>
                  <a:pt x="806" y="178"/>
                  <a:pt x="816" y="182"/>
                  <a:pt x="826" y="186"/>
                </a:cubicBezTo>
                <a:cubicBezTo>
                  <a:pt x="832" y="188"/>
                  <a:pt x="839" y="191"/>
                  <a:pt x="846" y="192"/>
                </a:cubicBezTo>
                <a:cubicBezTo>
                  <a:pt x="845" y="204"/>
                  <a:pt x="841" y="211"/>
                  <a:pt x="831" y="220"/>
                </a:cubicBezTo>
                <a:cubicBezTo>
                  <a:pt x="821" y="229"/>
                  <a:pt x="816" y="242"/>
                  <a:pt x="813" y="254"/>
                </a:cubicBezTo>
                <a:cubicBezTo>
                  <a:pt x="809" y="268"/>
                  <a:pt x="804" y="280"/>
                  <a:pt x="799" y="293"/>
                </a:cubicBezTo>
                <a:cubicBezTo>
                  <a:pt x="798" y="295"/>
                  <a:pt x="796" y="308"/>
                  <a:pt x="793" y="313"/>
                </a:cubicBezTo>
                <a:cubicBezTo>
                  <a:pt x="788" y="321"/>
                  <a:pt x="784" y="330"/>
                  <a:pt x="779" y="338"/>
                </a:cubicBezTo>
                <a:cubicBezTo>
                  <a:pt x="781" y="326"/>
                  <a:pt x="779" y="312"/>
                  <a:pt x="777" y="300"/>
                </a:cubicBezTo>
                <a:cubicBezTo>
                  <a:pt x="776" y="289"/>
                  <a:pt x="776" y="279"/>
                  <a:pt x="780" y="268"/>
                </a:cubicBezTo>
                <a:cubicBezTo>
                  <a:pt x="784" y="258"/>
                  <a:pt x="788" y="249"/>
                  <a:pt x="789" y="239"/>
                </a:cubicBezTo>
                <a:close/>
                <a:moveTo>
                  <a:pt x="864" y="350"/>
                </a:moveTo>
                <a:cubicBezTo>
                  <a:pt x="864" y="350"/>
                  <a:pt x="864" y="350"/>
                  <a:pt x="864" y="350"/>
                </a:cubicBezTo>
                <a:cubicBezTo>
                  <a:pt x="854" y="356"/>
                  <a:pt x="845" y="364"/>
                  <a:pt x="835" y="370"/>
                </a:cubicBezTo>
                <a:cubicBezTo>
                  <a:pt x="826" y="376"/>
                  <a:pt x="820" y="386"/>
                  <a:pt x="811" y="392"/>
                </a:cubicBezTo>
                <a:cubicBezTo>
                  <a:pt x="802" y="398"/>
                  <a:pt x="793" y="403"/>
                  <a:pt x="784" y="409"/>
                </a:cubicBezTo>
                <a:cubicBezTo>
                  <a:pt x="769" y="419"/>
                  <a:pt x="761" y="422"/>
                  <a:pt x="741" y="424"/>
                </a:cubicBezTo>
                <a:cubicBezTo>
                  <a:pt x="731" y="426"/>
                  <a:pt x="722" y="426"/>
                  <a:pt x="712" y="427"/>
                </a:cubicBezTo>
                <a:cubicBezTo>
                  <a:pt x="699" y="427"/>
                  <a:pt x="686" y="426"/>
                  <a:pt x="674" y="426"/>
                </a:cubicBezTo>
                <a:cubicBezTo>
                  <a:pt x="674" y="426"/>
                  <a:pt x="673" y="426"/>
                  <a:pt x="673" y="426"/>
                </a:cubicBezTo>
                <a:cubicBezTo>
                  <a:pt x="687" y="421"/>
                  <a:pt x="700" y="416"/>
                  <a:pt x="713" y="410"/>
                </a:cubicBezTo>
                <a:cubicBezTo>
                  <a:pt x="730" y="402"/>
                  <a:pt x="748" y="393"/>
                  <a:pt x="760" y="378"/>
                </a:cubicBezTo>
                <a:cubicBezTo>
                  <a:pt x="761" y="377"/>
                  <a:pt x="765" y="374"/>
                  <a:pt x="766" y="371"/>
                </a:cubicBezTo>
                <a:cubicBezTo>
                  <a:pt x="778" y="373"/>
                  <a:pt x="789" y="369"/>
                  <a:pt x="798" y="361"/>
                </a:cubicBezTo>
                <a:cubicBezTo>
                  <a:pt x="807" y="353"/>
                  <a:pt x="816" y="339"/>
                  <a:pt x="829" y="340"/>
                </a:cubicBezTo>
                <a:cubicBezTo>
                  <a:pt x="842" y="340"/>
                  <a:pt x="853" y="346"/>
                  <a:pt x="864" y="350"/>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 name="组合 2"/>
          <p:cNvGrpSpPr/>
          <p:nvPr/>
        </p:nvGrpSpPr>
        <p:grpSpPr>
          <a:xfrm>
            <a:off x="-12699" y="1803399"/>
            <a:ext cx="2998855" cy="2125611"/>
            <a:chOff x="-12699" y="1803399"/>
            <a:chExt cx="2998855" cy="2125611"/>
          </a:xfrm>
        </p:grpSpPr>
        <p:sp>
          <p:nvSpPr>
            <p:cNvPr id="938" name="Freeform 2550"/>
            <p:cNvSpPr>
              <a:spLocks/>
            </p:cNvSpPr>
            <p:nvPr/>
          </p:nvSpPr>
          <p:spPr bwMode="auto">
            <a:xfrm>
              <a:off x="2131779" y="1984876"/>
              <a:ext cx="54803" cy="53006"/>
            </a:xfrm>
            <a:custGeom>
              <a:avLst/>
              <a:gdLst>
                <a:gd name="T0" fmla="*/ 1 w 26"/>
                <a:gd name="T1" fmla="*/ 20 h 25"/>
                <a:gd name="T2" fmla="*/ 2 w 26"/>
                <a:gd name="T3" fmla="*/ 18 h 25"/>
                <a:gd name="T4" fmla="*/ 3 w 26"/>
                <a:gd name="T5" fmla="*/ 15 h 25"/>
                <a:gd name="T6" fmla="*/ 10 w 26"/>
                <a:gd name="T7" fmla="*/ 5 h 25"/>
                <a:gd name="T8" fmla="*/ 16 w 26"/>
                <a:gd name="T9" fmla="*/ 5 h 25"/>
                <a:gd name="T10" fmla="*/ 22 w 26"/>
                <a:gd name="T11" fmla="*/ 8 h 25"/>
                <a:gd name="T12" fmla="*/ 24 w 26"/>
                <a:gd name="T13" fmla="*/ 6 h 25"/>
                <a:gd name="T14" fmla="*/ 24 w 26"/>
                <a:gd name="T15" fmla="*/ 6 h 25"/>
                <a:gd name="T16" fmla="*/ 24 w 26"/>
                <a:gd name="T17" fmla="*/ 5 h 25"/>
                <a:gd name="T18" fmla="*/ 24 w 26"/>
                <a:gd name="T19" fmla="*/ 5 h 25"/>
                <a:gd name="T20" fmla="*/ 25 w 26"/>
                <a:gd name="T21" fmla="*/ 4 h 25"/>
                <a:gd name="T22" fmla="*/ 25 w 26"/>
                <a:gd name="T23" fmla="*/ 4 h 25"/>
                <a:gd name="T24" fmla="*/ 25 w 26"/>
                <a:gd name="T25" fmla="*/ 3 h 25"/>
                <a:gd name="T26" fmla="*/ 25 w 26"/>
                <a:gd name="T27" fmla="*/ 3 h 25"/>
                <a:gd name="T28" fmla="*/ 24 w 26"/>
                <a:gd name="T29" fmla="*/ 3 h 25"/>
                <a:gd name="T30" fmla="*/ 24 w 26"/>
                <a:gd name="T31" fmla="*/ 2 h 25"/>
                <a:gd name="T32" fmla="*/ 23 w 26"/>
                <a:gd name="T33" fmla="*/ 1 h 25"/>
                <a:gd name="T34" fmla="*/ 22 w 26"/>
                <a:gd name="T35" fmla="*/ 1 h 25"/>
                <a:gd name="T36" fmla="*/ 21 w 26"/>
                <a:gd name="T37" fmla="*/ 1 h 25"/>
                <a:gd name="T38" fmla="*/ 21 w 26"/>
                <a:gd name="T39" fmla="*/ 1 h 25"/>
                <a:gd name="T40" fmla="*/ 20 w 26"/>
                <a:gd name="T41" fmla="*/ 1 h 25"/>
                <a:gd name="T42" fmla="*/ 20 w 26"/>
                <a:gd name="T43" fmla="*/ 2 h 25"/>
                <a:gd name="T44" fmla="*/ 19 w 26"/>
                <a:gd name="T45" fmla="*/ 2 h 25"/>
                <a:gd name="T46" fmla="*/ 19 w 26"/>
                <a:gd name="T47" fmla="*/ 2 h 25"/>
                <a:gd name="T48" fmla="*/ 19 w 26"/>
                <a:gd name="T49" fmla="*/ 1 h 25"/>
                <a:gd name="T50" fmla="*/ 19 w 26"/>
                <a:gd name="T51" fmla="*/ 1 h 25"/>
                <a:gd name="T52" fmla="*/ 20 w 26"/>
                <a:gd name="T53" fmla="*/ 1 h 25"/>
                <a:gd name="T54" fmla="*/ 20 w 26"/>
                <a:gd name="T55" fmla="*/ 1 h 25"/>
                <a:gd name="T56" fmla="*/ 20 w 26"/>
                <a:gd name="T57" fmla="*/ 0 h 25"/>
                <a:gd name="T58" fmla="*/ 21 w 26"/>
                <a:gd name="T59" fmla="*/ 0 h 25"/>
                <a:gd name="T60" fmla="*/ 22 w 26"/>
                <a:gd name="T61" fmla="*/ 0 h 25"/>
                <a:gd name="T62" fmla="*/ 23 w 26"/>
                <a:gd name="T63" fmla="*/ 0 h 25"/>
                <a:gd name="T64" fmla="*/ 24 w 26"/>
                <a:gd name="T65" fmla="*/ 1 h 25"/>
                <a:gd name="T66" fmla="*/ 24 w 26"/>
                <a:gd name="T67" fmla="*/ 1 h 25"/>
                <a:gd name="T68" fmla="*/ 25 w 26"/>
                <a:gd name="T69" fmla="*/ 2 h 25"/>
                <a:gd name="T70" fmla="*/ 25 w 26"/>
                <a:gd name="T71" fmla="*/ 2 h 25"/>
                <a:gd name="T72" fmla="*/ 25 w 26"/>
                <a:gd name="T73" fmla="*/ 3 h 25"/>
                <a:gd name="T74" fmla="*/ 25 w 26"/>
                <a:gd name="T75" fmla="*/ 3 h 25"/>
                <a:gd name="T76" fmla="*/ 25 w 26"/>
                <a:gd name="T77" fmla="*/ 4 h 25"/>
                <a:gd name="T78" fmla="*/ 25 w 26"/>
                <a:gd name="T79" fmla="*/ 5 h 25"/>
                <a:gd name="T80" fmla="*/ 25 w 26"/>
                <a:gd name="T81" fmla="*/ 5 h 25"/>
                <a:gd name="T82" fmla="*/ 24 w 26"/>
                <a:gd name="T83" fmla="*/ 6 h 25"/>
                <a:gd name="T84" fmla="*/ 22 w 26"/>
                <a:gd name="T85" fmla="*/ 8 h 25"/>
                <a:gd name="T86" fmla="*/ 23 w 26"/>
                <a:gd name="T87" fmla="*/ 10 h 25"/>
                <a:gd name="T88" fmla="*/ 21 w 26"/>
                <a:gd name="T89" fmla="*/ 22 h 25"/>
                <a:gd name="T90" fmla="*/ 10 w 26"/>
                <a:gd name="T91" fmla="*/ 24 h 25"/>
                <a:gd name="T92" fmla="*/ 2 w 26"/>
                <a:gd name="T93" fmla="*/ 21 h 25"/>
                <a:gd name="T94" fmla="*/ 0 w 26"/>
                <a:gd name="T95" fmla="*/ 20 h 25"/>
                <a:gd name="T96" fmla="*/ 1 w 26"/>
                <a:gd name="T97"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25">
                  <a:moveTo>
                    <a:pt x="1" y="20"/>
                  </a:moveTo>
                  <a:cubicBezTo>
                    <a:pt x="1" y="19"/>
                    <a:pt x="1" y="19"/>
                    <a:pt x="2" y="18"/>
                  </a:cubicBezTo>
                  <a:cubicBezTo>
                    <a:pt x="2" y="17"/>
                    <a:pt x="3" y="16"/>
                    <a:pt x="3" y="15"/>
                  </a:cubicBezTo>
                  <a:cubicBezTo>
                    <a:pt x="4" y="11"/>
                    <a:pt x="6" y="7"/>
                    <a:pt x="10" y="5"/>
                  </a:cubicBezTo>
                  <a:cubicBezTo>
                    <a:pt x="12" y="4"/>
                    <a:pt x="14" y="4"/>
                    <a:pt x="16" y="5"/>
                  </a:cubicBezTo>
                  <a:cubicBezTo>
                    <a:pt x="19" y="5"/>
                    <a:pt x="21" y="6"/>
                    <a:pt x="22" y="8"/>
                  </a:cubicBezTo>
                  <a:cubicBezTo>
                    <a:pt x="23" y="8"/>
                    <a:pt x="23" y="7"/>
                    <a:pt x="24" y="6"/>
                  </a:cubicBezTo>
                  <a:cubicBezTo>
                    <a:pt x="24" y="6"/>
                    <a:pt x="24" y="6"/>
                    <a:pt x="24" y="6"/>
                  </a:cubicBezTo>
                  <a:cubicBezTo>
                    <a:pt x="24" y="5"/>
                    <a:pt x="24" y="5"/>
                    <a:pt x="24" y="5"/>
                  </a:cubicBezTo>
                  <a:cubicBezTo>
                    <a:pt x="24" y="5"/>
                    <a:pt x="24" y="5"/>
                    <a:pt x="24" y="5"/>
                  </a:cubicBezTo>
                  <a:cubicBezTo>
                    <a:pt x="25" y="4"/>
                    <a:pt x="25" y="4"/>
                    <a:pt x="25" y="4"/>
                  </a:cubicBezTo>
                  <a:cubicBezTo>
                    <a:pt x="25" y="4"/>
                    <a:pt x="25" y="4"/>
                    <a:pt x="25" y="4"/>
                  </a:cubicBezTo>
                  <a:cubicBezTo>
                    <a:pt x="25" y="4"/>
                    <a:pt x="25" y="3"/>
                    <a:pt x="25" y="3"/>
                  </a:cubicBezTo>
                  <a:cubicBezTo>
                    <a:pt x="25" y="3"/>
                    <a:pt x="25" y="3"/>
                    <a:pt x="25" y="3"/>
                  </a:cubicBezTo>
                  <a:cubicBezTo>
                    <a:pt x="25" y="3"/>
                    <a:pt x="24" y="3"/>
                    <a:pt x="24" y="3"/>
                  </a:cubicBezTo>
                  <a:cubicBezTo>
                    <a:pt x="24" y="2"/>
                    <a:pt x="24" y="2"/>
                    <a:pt x="24" y="2"/>
                  </a:cubicBezTo>
                  <a:cubicBezTo>
                    <a:pt x="24" y="2"/>
                    <a:pt x="24" y="1"/>
                    <a:pt x="23" y="1"/>
                  </a:cubicBezTo>
                  <a:cubicBezTo>
                    <a:pt x="22" y="1"/>
                    <a:pt x="22" y="1"/>
                    <a:pt x="22" y="1"/>
                  </a:cubicBezTo>
                  <a:cubicBezTo>
                    <a:pt x="22" y="1"/>
                    <a:pt x="22" y="1"/>
                    <a:pt x="21" y="1"/>
                  </a:cubicBezTo>
                  <a:cubicBezTo>
                    <a:pt x="21" y="1"/>
                    <a:pt x="21" y="1"/>
                    <a:pt x="21" y="1"/>
                  </a:cubicBezTo>
                  <a:cubicBezTo>
                    <a:pt x="21" y="1"/>
                    <a:pt x="21" y="1"/>
                    <a:pt x="20" y="1"/>
                  </a:cubicBezTo>
                  <a:cubicBezTo>
                    <a:pt x="20" y="1"/>
                    <a:pt x="20" y="2"/>
                    <a:pt x="20" y="2"/>
                  </a:cubicBezTo>
                  <a:cubicBezTo>
                    <a:pt x="20" y="2"/>
                    <a:pt x="19" y="2"/>
                    <a:pt x="19" y="2"/>
                  </a:cubicBezTo>
                  <a:cubicBezTo>
                    <a:pt x="19" y="2"/>
                    <a:pt x="19" y="2"/>
                    <a:pt x="19" y="2"/>
                  </a:cubicBezTo>
                  <a:cubicBezTo>
                    <a:pt x="19" y="2"/>
                    <a:pt x="19" y="2"/>
                    <a:pt x="19" y="1"/>
                  </a:cubicBezTo>
                  <a:cubicBezTo>
                    <a:pt x="19" y="1"/>
                    <a:pt x="19" y="1"/>
                    <a:pt x="19" y="1"/>
                  </a:cubicBezTo>
                  <a:cubicBezTo>
                    <a:pt x="19" y="1"/>
                    <a:pt x="20" y="1"/>
                    <a:pt x="20" y="1"/>
                  </a:cubicBezTo>
                  <a:cubicBezTo>
                    <a:pt x="20" y="1"/>
                    <a:pt x="20" y="1"/>
                    <a:pt x="20" y="1"/>
                  </a:cubicBezTo>
                  <a:cubicBezTo>
                    <a:pt x="20" y="0"/>
                    <a:pt x="20" y="0"/>
                    <a:pt x="20" y="0"/>
                  </a:cubicBezTo>
                  <a:cubicBezTo>
                    <a:pt x="21" y="0"/>
                    <a:pt x="21" y="0"/>
                    <a:pt x="21" y="0"/>
                  </a:cubicBezTo>
                  <a:cubicBezTo>
                    <a:pt x="21" y="0"/>
                    <a:pt x="22" y="0"/>
                    <a:pt x="22" y="0"/>
                  </a:cubicBezTo>
                  <a:cubicBezTo>
                    <a:pt x="22" y="0"/>
                    <a:pt x="23" y="0"/>
                    <a:pt x="23" y="0"/>
                  </a:cubicBezTo>
                  <a:cubicBezTo>
                    <a:pt x="23" y="0"/>
                    <a:pt x="23" y="0"/>
                    <a:pt x="24" y="1"/>
                  </a:cubicBezTo>
                  <a:cubicBezTo>
                    <a:pt x="24" y="1"/>
                    <a:pt x="24" y="1"/>
                    <a:pt x="24" y="1"/>
                  </a:cubicBezTo>
                  <a:cubicBezTo>
                    <a:pt x="25" y="1"/>
                    <a:pt x="25" y="1"/>
                    <a:pt x="25" y="2"/>
                  </a:cubicBezTo>
                  <a:cubicBezTo>
                    <a:pt x="25" y="2"/>
                    <a:pt x="25" y="2"/>
                    <a:pt x="25" y="2"/>
                  </a:cubicBezTo>
                  <a:cubicBezTo>
                    <a:pt x="25" y="2"/>
                    <a:pt x="25" y="3"/>
                    <a:pt x="25" y="3"/>
                  </a:cubicBezTo>
                  <a:cubicBezTo>
                    <a:pt x="25" y="3"/>
                    <a:pt x="25" y="3"/>
                    <a:pt x="25" y="3"/>
                  </a:cubicBezTo>
                  <a:cubicBezTo>
                    <a:pt x="25" y="3"/>
                    <a:pt x="25" y="4"/>
                    <a:pt x="25" y="4"/>
                  </a:cubicBezTo>
                  <a:cubicBezTo>
                    <a:pt x="25" y="4"/>
                    <a:pt x="25" y="4"/>
                    <a:pt x="25" y="5"/>
                  </a:cubicBezTo>
                  <a:cubicBezTo>
                    <a:pt x="25" y="5"/>
                    <a:pt x="25" y="5"/>
                    <a:pt x="25" y="5"/>
                  </a:cubicBezTo>
                  <a:cubicBezTo>
                    <a:pt x="25" y="6"/>
                    <a:pt x="25" y="6"/>
                    <a:pt x="24" y="6"/>
                  </a:cubicBezTo>
                  <a:cubicBezTo>
                    <a:pt x="24" y="7"/>
                    <a:pt x="23" y="8"/>
                    <a:pt x="22" y="8"/>
                  </a:cubicBezTo>
                  <a:cubicBezTo>
                    <a:pt x="23" y="9"/>
                    <a:pt x="23" y="9"/>
                    <a:pt x="23" y="10"/>
                  </a:cubicBezTo>
                  <a:cubicBezTo>
                    <a:pt x="26" y="14"/>
                    <a:pt x="24" y="19"/>
                    <a:pt x="21" y="22"/>
                  </a:cubicBezTo>
                  <a:cubicBezTo>
                    <a:pt x="17" y="24"/>
                    <a:pt x="13" y="25"/>
                    <a:pt x="10" y="24"/>
                  </a:cubicBezTo>
                  <a:cubicBezTo>
                    <a:pt x="7" y="24"/>
                    <a:pt x="3" y="22"/>
                    <a:pt x="2" y="21"/>
                  </a:cubicBezTo>
                  <a:cubicBezTo>
                    <a:pt x="1" y="21"/>
                    <a:pt x="0" y="20"/>
                    <a:pt x="0" y="20"/>
                  </a:cubicBezTo>
                  <a:cubicBezTo>
                    <a:pt x="0" y="20"/>
                    <a:pt x="1" y="20"/>
                    <a:pt x="1"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2551"/>
            <p:cNvSpPr>
              <a:spLocks noEditPoints="1"/>
            </p:cNvSpPr>
            <p:nvPr/>
          </p:nvSpPr>
          <p:spPr bwMode="auto">
            <a:xfrm>
              <a:off x="2035650" y="1863592"/>
              <a:ext cx="166204" cy="144642"/>
            </a:xfrm>
            <a:custGeom>
              <a:avLst/>
              <a:gdLst>
                <a:gd name="T0" fmla="*/ 78 w 78"/>
                <a:gd name="T1" fmla="*/ 36 h 68"/>
                <a:gd name="T2" fmla="*/ 78 w 78"/>
                <a:gd name="T3" fmla="*/ 34 h 68"/>
                <a:gd name="T4" fmla="*/ 69 w 78"/>
                <a:gd name="T5" fmla="*/ 36 h 68"/>
                <a:gd name="T6" fmla="*/ 67 w 78"/>
                <a:gd name="T7" fmla="*/ 25 h 68"/>
                <a:gd name="T8" fmla="*/ 64 w 78"/>
                <a:gd name="T9" fmla="*/ 19 h 68"/>
                <a:gd name="T10" fmla="*/ 66 w 78"/>
                <a:gd name="T11" fmla="*/ 20 h 68"/>
                <a:gd name="T12" fmla="*/ 70 w 78"/>
                <a:gd name="T13" fmla="*/ 20 h 68"/>
                <a:gd name="T14" fmla="*/ 70 w 78"/>
                <a:gd name="T15" fmla="*/ 20 h 68"/>
                <a:gd name="T16" fmla="*/ 66 w 78"/>
                <a:gd name="T17" fmla="*/ 19 h 68"/>
                <a:gd name="T18" fmla="*/ 63 w 78"/>
                <a:gd name="T19" fmla="*/ 18 h 68"/>
                <a:gd name="T20" fmla="*/ 63 w 78"/>
                <a:gd name="T21" fmla="*/ 18 h 68"/>
                <a:gd name="T22" fmla="*/ 65 w 78"/>
                <a:gd name="T23" fmla="*/ 11 h 68"/>
                <a:gd name="T24" fmla="*/ 62 w 78"/>
                <a:gd name="T25" fmla="*/ 3 h 68"/>
                <a:gd name="T26" fmla="*/ 55 w 78"/>
                <a:gd name="T27" fmla="*/ 0 h 68"/>
                <a:gd name="T28" fmla="*/ 47 w 78"/>
                <a:gd name="T29" fmla="*/ 1 h 68"/>
                <a:gd name="T30" fmla="*/ 37 w 78"/>
                <a:gd name="T31" fmla="*/ 3 h 68"/>
                <a:gd name="T32" fmla="*/ 40 w 78"/>
                <a:gd name="T33" fmla="*/ 10 h 68"/>
                <a:gd name="T34" fmla="*/ 41 w 78"/>
                <a:gd name="T35" fmla="*/ 15 h 68"/>
                <a:gd name="T36" fmla="*/ 39 w 78"/>
                <a:gd name="T37" fmla="*/ 15 h 68"/>
                <a:gd name="T38" fmla="*/ 31 w 78"/>
                <a:gd name="T39" fmla="*/ 18 h 68"/>
                <a:gd name="T40" fmla="*/ 22 w 78"/>
                <a:gd name="T41" fmla="*/ 19 h 68"/>
                <a:gd name="T42" fmla="*/ 26 w 78"/>
                <a:gd name="T43" fmla="*/ 22 h 68"/>
                <a:gd name="T44" fmla="*/ 31 w 78"/>
                <a:gd name="T45" fmla="*/ 29 h 68"/>
                <a:gd name="T46" fmla="*/ 22 w 78"/>
                <a:gd name="T47" fmla="*/ 28 h 68"/>
                <a:gd name="T48" fmla="*/ 12 w 78"/>
                <a:gd name="T49" fmla="*/ 31 h 68"/>
                <a:gd name="T50" fmla="*/ 7 w 78"/>
                <a:gd name="T51" fmla="*/ 35 h 68"/>
                <a:gd name="T52" fmla="*/ 0 w 78"/>
                <a:gd name="T53" fmla="*/ 37 h 68"/>
                <a:gd name="T54" fmla="*/ 2 w 78"/>
                <a:gd name="T55" fmla="*/ 40 h 68"/>
                <a:gd name="T56" fmla="*/ 5 w 78"/>
                <a:gd name="T57" fmla="*/ 46 h 68"/>
                <a:gd name="T58" fmla="*/ 10 w 78"/>
                <a:gd name="T59" fmla="*/ 54 h 68"/>
                <a:gd name="T60" fmla="*/ 14 w 78"/>
                <a:gd name="T61" fmla="*/ 57 h 68"/>
                <a:gd name="T62" fmla="*/ 13 w 78"/>
                <a:gd name="T63" fmla="*/ 58 h 68"/>
                <a:gd name="T64" fmla="*/ 10 w 78"/>
                <a:gd name="T65" fmla="*/ 61 h 68"/>
                <a:gd name="T66" fmla="*/ 13 w 78"/>
                <a:gd name="T67" fmla="*/ 62 h 68"/>
                <a:gd name="T68" fmla="*/ 16 w 78"/>
                <a:gd name="T69" fmla="*/ 64 h 68"/>
                <a:gd name="T70" fmla="*/ 21 w 78"/>
                <a:gd name="T71" fmla="*/ 66 h 68"/>
                <a:gd name="T72" fmla="*/ 28 w 78"/>
                <a:gd name="T73" fmla="*/ 67 h 68"/>
                <a:gd name="T74" fmla="*/ 33 w 78"/>
                <a:gd name="T75" fmla="*/ 64 h 68"/>
                <a:gd name="T76" fmla="*/ 35 w 78"/>
                <a:gd name="T77" fmla="*/ 57 h 68"/>
                <a:gd name="T78" fmla="*/ 36 w 78"/>
                <a:gd name="T79" fmla="*/ 56 h 68"/>
                <a:gd name="T80" fmla="*/ 38 w 78"/>
                <a:gd name="T81" fmla="*/ 55 h 68"/>
                <a:gd name="T82" fmla="*/ 40 w 78"/>
                <a:gd name="T83" fmla="*/ 54 h 68"/>
                <a:gd name="T84" fmla="*/ 40 w 78"/>
                <a:gd name="T85" fmla="*/ 54 h 68"/>
                <a:gd name="T86" fmla="*/ 37 w 78"/>
                <a:gd name="T87" fmla="*/ 55 h 68"/>
                <a:gd name="T88" fmla="*/ 36 w 78"/>
                <a:gd name="T89" fmla="*/ 56 h 68"/>
                <a:gd name="T90" fmla="*/ 36 w 78"/>
                <a:gd name="T91" fmla="*/ 56 h 68"/>
                <a:gd name="T92" fmla="*/ 39 w 78"/>
                <a:gd name="T93" fmla="*/ 49 h 68"/>
                <a:gd name="T94" fmla="*/ 45 w 78"/>
                <a:gd name="T95" fmla="*/ 49 h 68"/>
                <a:gd name="T96" fmla="*/ 48 w 78"/>
                <a:gd name="T97" fmla="*/ 48 h 68"/>
                <a:gd name="T98" fmla="*/ 59 w 78"/>
                <a:gd name="T99" fmla="*/ 47 h 68"/>
                <a:gd name="T100" fmla="*/ 68 w 78"/>
                <a:gd name="T101" fmla="*/ 40 h 68"/>
                <a:gd name="T102" fmla="*/ 69 w 78"/>
                <a:gd name="T103" fmla="*/ 37 h 68"/>
                <a:gd name="T104" fmla="*/ 78 w 78"/>
                <a:gd name="T105" fmla="*/ 36 h 68"/>
                <a:gd name="T106" fmla="*/ 47 w 78"/>
                <a:gd name="T107" fmla="*/ 47 h 68"/>
                <a:gd name="T108" fmla="*/ 47 w 78"/>
                <a:gd name="T109" fmla="*/ 48 h 68"/>
                <a:gd name="T110" fmla="*/ 44 w 78"/>
                <a:gd name="T111" fmla="*/ 49 h 68"/>
                <a:gd name="T112" fmla="*/ 39 w 78"/>
                <a:gd name="T113" fmla="*/ 49 h 68"/>
                <a:gd name="T114" fmla="*/ 40 w 78"/>
                <a:gd name="T115" fmla="*/ 43 h 68"/>
                <a:gd name="T116" fmla="*/ 47 w 78"/>
                <a:gd name="T117"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68">
                  <a:moveTo>
                    <a:pt x="78" y="36"/>
                  </a:moveTo>
                  <a:cubicBezTo>
                    <a:pt x="78" y="35"/>
                    <a:pt x="78" y="35"/>
                    <a:pt x="78" y="34"/>
                  </a:cubicBezTo>
                  <a:cubicBezTo>
                    <a:pt x="75" y="36"/>
                    <a:pt x="72" y="37"/>
                    <a:pt x="69" y="36"/>
                  </a:cubicBezTo>
                  <a:cubicBezTo>
                    <a:pt x="70" y="32"/>
                    <a:pt x="69" y="28"/>
                    <a:pt x="67" y="25"/>
                  </a:cubicBezTo>
                  <a:cubicBezTo>
                    <a:pt x="66" y="23"/>
                    <a:pt x="65" y="21"/>
                    <a:pt x="64" y="19"/>
                  </a:cubicBezTo>
                  <a:cubicBezTo>
                    <a:pt x="64" y="19"/>
                    <a:pt x="65" y="20"/>
                    <a:pt x="66" y="20"/>
                  </a:cubicBezTo>
                  <a:cubicBezTo>
                    <a:pt x="68" y="20"/>
                    <a:pt x="69" y="20"/>
                    <a:pt x="70" y="20"/>
                  </a:cubicBezTo>
                  <a:cubicBezTo>
                    <a:pt x="70" y="20"/>
                    <a:pt x="70" y="20"/>
                    <a:pt x="70" y="20"/>
                  </a:cubicBezTo>
                  <a:cubicBezTo>
                    <a:pt x="68" y="20"/>
                    <a:pt x="67" y="20"/>
                    <a:pt x="66" y="19"/>
                  </a:cubicBezTo>
                  <a:cubicBezTo>
                    <a:pt x="65" y="19"/>
                    <a:pt x="64" y="19"/>
                    <a:pt x="63" y="18"/>
                  </a:cubicBezTo>
                  <a:cubicBezTo>
                    <a:pt x="63" y="18"/>
                    <a:pt x="63" y="18"/>
                    <a:pt x="63" y="18"/>
                  </a:cubicBezTo>
                  <a:cubicBezTo>
                    <a:pt x="64" y="16"/>
                    <a:pt x="65" y="13"/>
                    <a:pt x="65" y="11"/>
                  </a:cubicBezTo>
                  <a:cubicBezTo>
                    <a:pt x="65" y="8"/>
                    <a:pt x="64" y="5"/>
                    <a:pt x="62" y="3"/>
                  </a:cubicBezTo>
                  <a:cubicBezTo>
                    <a:pt x="60" y="2"/>
                    <a:pt x="57" y="1"/>
                    <a:pt x="55" y="0"/>
                  </a:cubicBezTo>
                  <a:cubicBezTo>
                    <a:pt x="52" y="0"/>
                    <a:pt x="49" y="0"/>
                    <a:pt x="47" y="1"/>
                  </a:cubicBezTo>
                  <a:cubicBezTo>
                    <a:pt x="44" y="2"/>
                    <a:pt x="40" y="4"/>
                    <a:pt x="37" y="3"/>
                  </a:cubicBezTo>
                  <a:cubicBezTo>
                    <a:pt x="37" y="3"/>
                    <a:pt x="39" y="8"/>
                    <a:pt x="40" y="10"/>
                  </a:cubicBezTo>
                  <a:cubicBezTo>
                    <a:pt x="40" y="11"/>
                    <a:pt x="41" y="13"/>
                    <a:pt x="41" y="15"/>
                  </a:cubicBezTo>
                  <a:cubicBezTo>
                    <a:pt x="41" y="15"/>
                    <a:pt x="40" y="15"/>
                    <a:pt x="39" y="15"/>
                  </a:cubicBezTo>
                  <a:cubicBezTo>
                    <a:pt x="37" y="16"/>
                    <a:pt x="34" y="17"/>
                    <a:pt x="31" y="18"/>
                  </a:cubicBezTo>
                  <a:cubicBezTo>
                    <a:pt x="27" y="19"/>
                    <a:pt x="24" y="19"/>
                    <a:pt x="22" y="19"/>
                  </a:cubicBezTo>
                  <a:cubicBezTo>
                    <a:pt x="23" y="20"/>
                    <a:pt x="25" y="21"/>
                    <a:pt x="26" y="22"/>
                  </a:cubicBezTo>
                  <a:cubicBezTo>
                    <a:pt x="28" y="23"/>
                    <a:pt x="30" y="26"/>
                    <a:pt x="31" y="29"/>
                  </a:cubicBezTo>
                  <a:cubicBezTo>
                    <a:pt x="28" y="28"/>
                    <a:pt x="25" y="28"/>
                    <a:pt x="22" y="28"/>
                  </a:cubicBezTo>
                  <a:cubicBezTo>
                    <a:pt x="18" y="29"/>
                    <a:pt x="15" y="30"/>
                    <a:pt x="12" y="31"/>
                  </a:cubicBezTo>
                  <a:cubicBezTo>
                    <a:pt x="11" y="33"/>
                    <a:pt x="9" y="34"/>
                    <a:pt x="7" y="35"/>
                  </a:cubicBezTo>
                  <a:cubicBezTo>
                    <a:pt x="5" y="36"/>
                    <a:pt x="3" y="37"/>
                    <a:pt x="0" y="37"/>
                  </a:cubicBezTo>
                  <a:cubicBezTo>
                    <a:pt x="0" y="37"/>
                    <a:pt x="1" y="39"/>
                    <a:pt x="2" y="40"/>
                  </a:cubicBezTo>
                  <a:cubicBezTo>
                    <a:pt x="3" y="42"/>
                    <a:pt x="5" y="44"/>
                    <a:pt x="5" y="46"/>
                  </a:cubicBezTo>
                  <a:cubicBezTo>
                    <a:pt x="6" y="49"/>
                    <a:pt x="8" y="51"/>
                    <a:pt x="10" y="54"/>
                  </a:cubicBezTo>
                  <a:cubicBezTo>
                    <a:pt x="11" y="55"/>
                    <a:pt x="12" y="56"/>
                    <a:pt x="14" y="57"/>
                  </a:cubicBezTo>
                  <a:cubicBezTo>
                    <a:pt x="14" y="57"/>
                    <a:pt x="13" y="58"/>
                    <a:pt x="13" y="58"/>
                  </a:cubicBezTo>
                  <a:cubicBezTo>
                    <a:pt x="12" y="59"/>
                    <a:pt x="12" y="61"/>
                    <a:pt x="10" y="61"/>
                  </a:cubicBezTo>
                  <a:cubicBezTo>
                    <a:pt x="10" y="61"/>
                    <a:pt x="11" y="62"/>
                    <a:pt x="13" y="62"/>
                  </a:cubicBezTo>
                  <a:cubicBezTo>
                    <a:pt x="14" y="63"/>
                    <a:pt x="15" y="63"/>
                    <a:pt x="16" y="64"/>
                  </a:cubicBezTo>
                  <a:cubicBezTo>
                    <a:pt x="17" y="65"/>
                    <a:pt x="19" y="66"/>
                    <a:pt x="21" y="66"/>
                  </a:cubicBezTo>
                  <a:cubicBezTo>
                    <a:pt x="23" y="67"/>
                    <a:pt x="25" y="68"/>
                    <a:pt x="28" y="67"/>
                  </a:cubicBezTo>
                  <a:cubicBezTo>
                    <a:pt x="30" y="66"/>
                    <a:pt x="32" y="65"/>
                    <a:pt x="33" y="64"/>
                  </a:cubicBezTo>
                  <a:cubicBezTo>
                    <a:pt x="35" y="62"/>
                    <a:pt x="35" y="60"/>
                    <a:pt x="35" y="57"/>
                  </a:cubicBezTo>
                  <a:cubicBezTo>
                    <a:pt x="35" y="57"/>
                    <a:pt x="36" y="57"/>
                    <a:pt x="36" y="56"/>
                  </a:cubicBezTo>
                  <a:cubicBezTo>
                    <a:pt x="37" y="56"/>
                    <a:pt x="37" y="56"/>
                    <a:pt x="38" y="55"/>
                  </a:cubicBezTo>
                  <a:cubicBezTo>
                    <a:pt x="39" y="55"/>
                    <a:pt x="40" y="55"/>
                    <a:pt x="40" y="54"/>
                  </a:cubicBezTo>
                  <a:cubicBezTo>
                    <a:pt x="40" y="54"/>
                    <a:pt x="40" y="54"/>
                    <a:pt x="40" y="54"/>
                  </a:cubicBezTo>
                  <a:cubicBezTo>
                    <a:pt x="39" y="54"/>
                    <a:pt x="38" y="55"/>
                    <a:pt x="37" y="55"/>
                  </a:cubicBezTo>
                  <a:cubicBezTo>
                    <a:pt x="37" y="56"/>
                    <a:pt x="37" y="56"/>
                    <a:pt x="36" y="56"/>
                  </a:cubicBezTo>
                  <a:cubicBezTo>
                    <a:pt x="36" y="56"/>
                    <a:pt x="36" y="56"/>
                    <a:pt x="36" y="56"/>
                  </a:cubicBezTo>
                  <a:cubicBezTo>
                    <a:pt x="38" y="54"/>
                    <a:pt x="39" y="52"/>
                    <a:pt x="39" y="49"/>
                  </a:cubicBezTo>
                  <a:cubicBezTo>
                    <a:pt x="41" y="49"/>
                    <a:pt x="43" y="49"/>
                    <a:pt x="45" y="49"/>
                  </a:cubicBezTo>
                  <a:cubicBezTo>
                    <a:pt x="46" y="48"/>
                    <a:pt x="47" y="48"/>
                    <a:pt x="48" y="48"/>
                  </a:cubicBezTo>
                  <a:cubicBezTo>
                    <a:pt x="52" y="49"/>
                    <a:pt x="56" y="49"/>
                    <a:pt x="59" y="47"/>
                  </a:cubicBezTo>
                  <a:cubicBezTo>
                    <a:pt x="63" y="46"/>
                    <a:pt x="66" y="43"/>
                    <a:pt x="68" y="40"/>
                  </a:cubicBezTo>
                  <a:cubicBezTo>
                    <a:pt x="68" y="39"/>
                    <a:pt x="69" y="38"/>
                    <a:pt x="69" y="37"/>
                  </a:cubicBezTo>
                  <a:cubicBezTo>
                    <a:pt x="73" y="37"/>
                    <a:pt x="77" y="37"/>
                    <a:pt x="78" y="36"/>
                  </a:cubicBezTo>
                  <a:close/>
                  <a:moveTo>
                    <a:pt x="47" y="47"/>
                  </a:moveTo>
                  <a:cubicBezTo>
                    <a:pt x="47" y="47"/>
                    <a:pt x="47" y="48"/>
                    <a:pt x="47" y="48"/>
                  </a:cubicBezTo>
                  <a:cubicBezTo>
                    <a:pt x="46" y="48"/>
                    <a:pt x="45" y="48"/>
                    <a:pt x="44" y="49"/>
                  </a:cubicBezTo>
                  <a:cubicBezTo>
                    <a:pt x="42" y="49"/>
                    <a:pt x="41" y="49"/>
                    <a:pt x="39" y="49"/>
                  </a:cubicBezTo>
                  <a:cubicBezTo>
                    <a:pt x="40" y="47"/>
                    <a:pt x="40" y="45"/>
                    <a:pt x="40" y="43"/>
                  </a:cubicBezTo>
                  <a:cubicBezTo>
                    <a:pt x="42" y="45"/>
                    <a:pt x="44" y="46"/>
                    <a:pt x="47" y="4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2552"/>
            <p:cNvSpPr>
              <a:spLocks/>
            </p:cNvSpPr>
            <p:nvPr/>
          </p:nvSpPr>
          <p:spPr bwMode="auto">
            <a:xfrm>
              <a:off x="2199159" y="1803399"/>
              <a:ext cx="284793" cy="245263"/>
            </a:xfrm>
            <a:custGeom>
              <a:avLst/>
              <a:gdLst>
                <a:gd name="T0" fmla="*/ 133 w 134"/>
                <a:gd name="T1" fmla="*/ 51 h 115"/>
                <a:gd name="T2" fmla="*/ 119 w 134"/>
                <a:gd name="T3" fmla="*/ 67 h 115"/>
                <a:gd name="T4" fmla="*/ 107 w 134"/>
                <a:gd name="T5" fmla="*/ 76 h 115"/>
                <a:gd name="T6" fmla="*/ 105 w 134"/>
                <a:gd name="T7" fmla="*/ 87 h 115"/>
                <a:gd name="T8" fmla="*/ 99 w 134"/>
                <a:gd name="T9" fmla="*/ 75 h 115"/>
                <a:gd name="T10" fmla="*/ 85 w 134"/>
                <a:gd name="T11" fmla="*/ 74 h 115"/>
                <a:gd name="T12" fmla="*/ 72 w 134"/>
                <a:gd name="T13" fmla="*/ 83 h 115"/>
                <a:gd name="T14" fmla="*/ 91 w 134"/>
                <a:gd name="T15" fmla="*/ 91 h 115"/>
                <a:gd name="T16" fmla="*/ 97 w 134"/>
                <a:gd name="T17" fmla="*/ 85 h 115"/>
                <a:gd name="T18" fmla="*/ 93 w 134"/>
                <a:gd name="T19" fmla="*/ 94 h 115"/>
                <a:gd name="T20" fmla="*/ 85 w 134"/>
                <a:gd name="T21" fmla="*/ 112 h 115"/>
                <a:gd name="T22" fmla="*/ 54 w 134"/>
                <a:gd name="T23" fmla="*/ 112 h 115"/>
                <a:gd name="T24" fmla="*/ 54 w 134"/>
                <a:gd name="T25" fmla="*/ 106 h 115"/>
                <a:gd name="T26" fmla="*/ 64 w 134"/>
                <a:gd name="T27" fmla="*/ 89 h 115"/>
                <a:gd name="T28" fmla="*/ 71 w 134"/>
                <a:gd name="T29" fmla="*/ 79 h 115"/>
                <a:gd name="T30" fmla="*/ 51 w 134"/>
                <a:gd name="T31" fmla="*/ 87 h 115"/>
                <a:gd name="T32" fmla="*/ 48 w 134"/>
                <a:gd name="T33" fmla="*/ 82 h 115"/>
                <a:gd name="T34" fmla="*/ 47 w 134"/>
                <a:gd name="T35" fmla="*/ 72 h 115"/>
                <a:gd name="T36" fmla="*/ 16 w 134"/>
                <a:gd name="T37" fmla="*/ 64 h 115"/>
                <a:gd name="T38" fmla="*/ 17 w 134"/>
                <a:gd name="T39" fmla="*/ 56 h 115"/>
                <a:gd name="T40" fmla="*/ 24 w 134"/>
                <a:gd name="T41" fmla="*/ 44 h 115"/>
                <a:gd name="T42" fmla="*/ 17 w 134"/>
                <a:gd name="T43" fmla="*/ 34 h 115"/>
                <a:gd name="T44" fmla="*/ 5 w 134"/>
                <a:gd name="T45" fmla="*/ 28 h 115"/>
                <a:gd name="T46" fmla="*/ 2 w 134"/>
                <a:gd name="T47" fmla="*/ 0 h 115"/>
                <a:gd name="T48" fmla="*/ 28 w 134"/>
                <a:gd name="T49" fmla="*/ 1 h 115"/>
                <a:gd name="T50" fmla="*/ 37 w 134"/>
                <a:gd name="T51" fmla="*/ 17 h 115"/>
                <a:gd name="T52" fmla="*/ 45 w 134"/>
                <a:gd name="T53" fmla="*/ 28 h 115"/>
                <a:gd name="T54" fmla="*/ 62 w 134"/>
                <a:gd name="T55" fmla="*/ 32 h 115"/>
                <a:gd name="T56" fmla="*/ 81 w 134"/>
                <a:gd name="T57" fmla="*/ 36 h 115"/>
                <a:gd name="T58" fmla="*/ 78 w 134"/>
                <a:gd name="T59" fmla="*/ 41 h 115"/>
                <a:gd name="T60" fmla="*/ 73 w 134"/>
                <a:gd name="T61" fmla="*/ 48 h 115"/>
                <a:gd name="T62" fmla="*/ 90 w 134"/>
                <a:gd name="T63" fmla="*/ 48 h 115"/>
                <a:gd name="T64" fmla="*/ 91 w 134"/>
                <a:gd name="T65" fmla="*/ 44 h 115"/>
                <a:gd name="T66" fmla="*/ 91 w 134"/>
                <a:gd name="T67" fmla="*/ 42 h 115"/>
                <a:gd name="T68" fmla="*/ 98 w 134"/>
                <a:gd name="T69" fmla="*/ 28 h 115"/>
                <a:gd name="T70" fmla="*/ 119 w 134"/>
                <a:gd name="T71" fmla="*/ 26 h 115"/>
                <a:gd name="T72" fmla="*/ 123 w 134"/>
                <a:gd name="T73" fmla="*/ 18 h 115"/>
                <a:gd name="T74" fmla="*/ 123 w 134"/>
                <a:gd name="T75" fmla="*/ 28 h 115"/>
                <a:gd name="T76" fmla="*/ 134 w 134"/>
                <a:gd name="T77" fmla="*/ 4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115">
                  <a:moveTo>
                    <a:pt x="134" y="47"/>
                  </a:moveTo>
                  <a:cubicBezTo>
                    <a:pt x="133" y="48"/>
                    <a:pt x="133" y="49"/>
                    <a:pt x="133" y="51"/>
                  </a:cubicBezTo>
                  <a:cubicBezTo>
                    <a:pt x="132" y="55"/>
                    <a:pt x="129" y="58"/>
                    <a:pt x="127" y="60"/>
                  </a:cubicBezTo>
                  <a:cubicBezTo>
                    <a:pt x="125" y="63"/>
                    <a:pt x="122" y="65"/>
                    <a:pt x="119" y="67"/>
                  </a:cubicBezTo>
                  <a:cubicBezTo>
                    <a:pt x="116" y="68"/>
                    <a:pt x="113" y="70"/>
                    <a:pt x="111" y="72"/>
                  </a:cubicBezTo>
                  <a:cubicBezTo>
                    <a:pt x="109" y="73"/>
                    <a:pt x="108" y="74"/>
                    <a:pt x="107" y="76"/>
                  </a:cubicBezTo>
                  <a:cubicBezTo>
                    <a:pt x="106" y="77"/>
                    <a:pt x="106" y="79"/>
                    <a:pt x="106" y="80"/>
                  </a:cubicBezTo>
                  <a:cubicBezTo>
                    <a:pt x="105" y="82"/>
                    <a:pt x="105" y="84"/>
                    <a:pt x="105" y="87"/>
                  </a:cubicBezTo>
                  <a:cubicBezTo>
                    <a:pt x="104" y="85"/>
                    <a:pt x="103" y="83"/>
                    <a:pt x="102" y="81"/>
                  </a:cubicBezTo>
                  <a:cubicBezTo>
                    <a:pt x="101" y="79"/>
                    <a:pt x="100" y="77"/>
                    <a:pt x="99" y="75"/>
                  </a:cubicBezTo>
                  <a:cubicBezTo>
                    <a:pt x="97" y="72"/>
                    <a:pt x="96" y="69"/>
                    <a:pt x="95" y="66"/>
                  </a:cubicBezTo>
                  <a:cubicBezTo>
                    <a:pt x="93" y="70"/>
                    <a:pt x="89" y="72"/>
                    <a:pt x="85" y="74"/>
                  </a:cubicBezTo>
                  <a:cubicBezTo>
                    <a:pt x="82" y="76"/>
                    <a:pt x="76" y="78"/>
                    <a:pt x="74" y="81"/>
                  </a:cubicBezTo>
                  <a:cubicBezTo>
                    <a:pt x="74" y="82"/>
                    <a:pt x="73" y="83"/>
                    <a:pt x="72" y="83"/>
                  </a:cubicBezTo>
                  <a:cubicBezTo>
                    <a:pt x="76" y="82"/>
                    <a:pt x="79" y="83"/>
                    <a:pt x="83" y="84"/>
                  </a:cubicBezTo>
                  <a:cubicBezTo>
                    <a:pt x="86" y="85"/>
                    <a:pt x="89" y="88"/>
                    <a:pt x="91" y="91"/>
                  </a:cubicBezTo>
                  <a:cubicBezTo>
                    <a:pt x="93" y="89"/>
                    <a:pt x="95" y="87"/>
                    <a:pt x="96" y="84"/>
                  </a:cubicBezTo>
                  <a:cubicBezTo>
                    <a:pt x="96" y="85"/>
                    <a:pt x="97" y="85"/>
                    <a:pt x="97" y="85"/>
                  </a:cubicBezTo>
                  <a:cubicBezTo>
                    <a:pt x="96" y="87"/>
                    <a:pt x="94" y="89"/>
                    <a:pt x="91" y="91"/>
                  </a:cubicBezTo>
                  <a:cubicBezTo>
                    <a:pt x="92" y="92"/>
                    <a:pt x="92" y="93"/>
                    <a:pt x="93" y="94"/>
                  </a:cubicBezTo>
                  <a:cubicBezTo>
                    <a:pt x="94" y="97"/>
                    <a:pt x="94" y="101"/>
                    <a:pt x="92" y="104"/>
                  </a:cubicBezTo>
                  <a:cubicBezTo>
                    <a:pt x="91" y="108"/>
                    <a:pt x="88" y="111"/>
                    <a:pt x="85" y="112"/>
                  </a:cubicBezTo>
                  <a:cubicBezTo>
                    <a:pt x="80" y="115"/>
                    <a:pt x="74" y="115"/>
                    <a:pt x="69" y="114"/>
                  </a:cubicBezTo>
                  <a:cubicBezTo>
                    <a:pt x="65" y="113"/>
                    <a:pt x="59" y="110"/>
                    <a:pt x="54" y="112"/>
                  </a:cubicBezTo>
                  <a:cubicBezTo>
                    <a:pt x="53" y="112"/>
                    <a:pt x="51" y="112"/>
                    <a:pt x="50" y="112"/>
                  </a:cubicBezTo>
                  <a:cubicBezTo>
                    <a:pt x="52" y="111"/>
                    <a:pt x="53" y="109"/>
                    <a:pt x="54" y="106"/>
                  </a:cubicBezTo>
                  <a:cubicBezTo>
                    <a:pt x="55" y="103"/>
                    <a:pt x="57" y="100"/>
                    <a:pt x="58" y="98"/>
                  </a:cubicBezTo>
                  <a:cubicBezTo>
                    <a:pt x="59" y="95"/>
                    <a:pt x="61" y="91"/>
                    <a:pt x="64" y="89"/>
                  </a:cubicBezTo>
                  <a:cubicBezTo>
                    <a:pt x="66" y="86"/>
                    <a:pt x="68" y="84"/>
                    <a:pt x="72" y="83"/>
                  </a:cubicBezTo>
                  <a:cubicBezTo>
                    <a:pt x="72" y="82"/>
                    <a:pt x="72" y="80"/>
                    <a:pt x="71" y="79"/>
                  </a:cubicBezTo>
                  <a:cubicBezTo>
                    <a:pt x="69" y="80"/>
                    <a:pt x="66" y="81"/>
                    <a:pt x="63" y="82"/>
                  </a:cubicBezTo>
                  <a:cubicBezTo>
                    <a:pt x="60" y="83"/>
                    <a:pt x="53" y="84"/>
                    <a:pt x="51" y="87"/>
                  </a:cubicBezTo>
                  <a:cubicBezTo>
                    <a:pt x="49" y="88"/>
                    <a:pt x="48" y="89"/>
                    <a:pt x="47" y="90"/>
                  </a:cubicBezTo>
                  <a:cubicBezTo>
                    <a:pt x="48" y="88"/>
                    <a:pt x="48" y="85"/>
                    <a:pt x="48" y="82"/>
                  </a:cubicBezTo>
                  <a:cubicBezTo>
                    <a:pt x="47" y="79"/>
                    <a:pt x="47" y="76"/>
                    <a:pt x="47" y="74"/>
                  </a:cubicBezTo>
                  <a:cubicBezTo>
                    <a:pt x="47" y="73"/>
                    <a:pt x="47" y="73"/>
                    <a:pt x="47" y="72"/>
                  </a:cubicBezTo>
                  <a:cubicBezTo>
                    <a:pt x="43" y="71"/>
                    <a:pt x="39" y="71"/>
                    <a:pt x="36" y="69"/>
                  </a:cubicBezTo>
                  <a:cubicBezTo>
                    <a:pt x="30" y="68"/>
                    <a:pt x="22" y="63"/>
                    <a:pt x="16" y="64"/>
                  </a:cubicBezTo>
                  <a:cubicBezTo>
                    <a:pt x="11" y="63"/>
                    <a:pt x="11" y="63"/>
                    <a:pt x="11" y="63"/>
                  </a:cubicBezTo>
                  <a:cubicBezTo>
                    <a:pt x="13" y="63"/>
                    <a:pt x="15" y="60"/>
                    <a:pt x="17" y="56"/>
                  </a:cubicBezTo>
                  <a:cubicBezTo>
                    <a:pt x="19" y="53"/>
                    <a:pt x="21" y="49"/>
                    <a:pt x="22" y="46"/>
                  </a:cubicBezTo>
                  <a:cubicBezTo>
                    <a:pt x="23" y="45"/>
                    <a:pt x="23" y="45"/>
                    <a:pt x="24" y="44"/>
                  </a:cubicBezTo>
                  <a:cubicBezTo>
                    <a:pt x="23" y="43"/>
                    <a:pt x="23" y="43"/>
                    <a:pt x="22" y="43"/>
                  </a:cubicBezTo>
                  <a:cubicBezTo>
                    <a:pt x="20" y="40"/>
                    <a:pt x="18" y="37"/>
                    <a:pt x="17" y="34"/>
                  </a:cubicBezTo>
                  <a:cubicBezTo>
                    <a:pt x="15" y="34"/>
                    <a:pt x="13" y="34"/>
                    <a:pt x="12" y="33"/>
                  </a:cubicBezTo>
                  <a:cubicBezTo>
                    <a:pt x="9" y="32"/>
                    <a:pt x="6" y="30"/>
                    <a:pt x="5" y="28"/>
                  </a:cubicBezTo>
                  <a:cubicBezTo>
                    <a:pt x="1" y="23"/>
                    <a:pt x="0" y="16"/>
                    <a:pt x="1" y="10"/>
                  </a:cubicBezTo>
                  <a:cubicBezTo>
                    <a:pt x="1" y="7"/>
                    <a:pt x="2" y="4"/>
                    <a:pt x="2" y="0"/>
                  </a:cubicBezTo>
                  <a:cubicBezTo>
                    <a:pt x="27" y="0"/>
                    <a:pt x="27" y="0"/>
                    <a:pt x="27" y="0"/>
                  </a:cubicBezTo>
                  <a:cubicBezTo>
                    <a:pt x="27" y="1"/>
                    <a:pt x="28" y="1"/>
                    <a:pt x="28" y="1"/>
                  </a:cubicBezTo>
                  <a:cubicBezTo>
                    <a:pt x="32" y="4"/>
                    <a:pt x="34" y="7"/>
                    <a:pt x="36" y="12"/>
                  </a:cubicBezTo>
                  <a:cubicBezTo>
                    <a:pt x="37" y="14"/>
                    <a:pt x="37" y="16"/>
                    <a:pt x="37" y="17"/>
                  </a:cubicBezTo>
                  <a:cubicBezTo>
                    <a:pt x="39" y="18"/>
                    <a:pt x="41" y="20"/>
                    <a:pt x="43" y="22"/>
                  </a:cubicBezTo>
                  <a:cubicBezTo>
                    <a:pt x="44" y="24"/>
                    <a:pt x="45" y="26"/>
                    <a:pt x="45" y="28"/>
                  </a:cubicBezTo>
                  <a:cubicBezTo>
                    <a:pt x="46" y="27"/>
                    <a:pt x="47" y="27"/>
                    <a:pt x="48" y="27"/>
                  </a:cubicBezTo>
                  <a:cubicBezTo>
                    <a:pt x="54" y="27"/>
                    <a:pt x="58" y="29"/>
                    <a:pt x="62" y="32"/>
                  </a:cubicBezTo>
                  <a:cubicBezTo>
                    <a:pt x="66" y="34"/>
                    <a:pt x="70" y="38"/>
                    <a:pt x="72" y="44"/>
                  </a:cubicBezTo>
                  <a:cubicBezTo>
                    <a:pt x="76" y="42"/>
                    <a:pt x="79" y="39"/>
                    <a:pt x="81" y="36"/>
                  </a:cubicBezTo>
                  <a:cubicBezTo>
                    <a:pt x="81" y="36"/>
                    <a:pt x="82" y="36"/>
                    <a:pt x="82" y="37"/>
                  </a:cubicBezTo>
                  <a:cubicBezTo>
                    <a:pt x="81" y="38"/>
                    <a:pt x="80" y="39"/>
                    <a:pt x="78" y="41"/>
                  </a:cubicBezTo>
                  <a:cubicBezTo>
                    <a:pt x="77" y="42"/>
                    <a:pt x="74" y="44"/>
                    <a:pt x="72" y="45"/>
                  </a:cubicBezTo>
                  <a:cubicBezTo>
                    <a:pt x="73" y="46"/>
                    <a:pt x="73" y="47"/>
                    <a:pt x="73" y="48"/>
                  </a:cubicBezTo>
                  <a:cubicBezTo>
                    <a:pt x="73" y="48"/>
                    <a:pt x="73" y="49"/>
                    <a:pt x="73" y="49"/>
                  </a:cubicBezTo>
                  <a:cubicBezTo>
                    <a:pt x="79" y="44"/>
                    <a:pt x="85" y="44"/>
                    <a:pt x="90" y="48"/>
                  </a:cubicBezTo>
                  <a:cubicBezTo>
                    <a:pt x="91" y="48"/>
                    <a:pt x="91" y="48"/>
                    <a:pt x="91" y="47"/>
                  </a:cubicBezTo>
                  <a:cubicBezTo>
                    <a:pt x="91" y="46"/>
                    <a:pt x="91" y="45"/>
                    <a:pt x="91" y="44"/>
                  </a:cubicBezTo>
                  <a:cubicBezTo>
                    <a:pt x="91" y="44"/>
                    <a:pt x="91" y="44"/>
                    <a:pt x="91" y="43"/>
                  </a:cubicBezTo>
                  <a:cubicBezTo>
                    <a:pt x="91" y="43"/>
                    <a:pt x="91" y="43"/>
                    <a:pt x="91" y="42"/>
                  </a:cubicBezTo>
                  <a:cubicBezTo>
                    <a:pt x="91" y="40"/>
                    <a:pt x="92" y="38"/>
                    <a:pt x="93" y="35"/>
                  </a:cubicBezTo>
                  <a:cubicBezTo>
                    <a:pt x="95" y="33"/>
                    <a:pt x="96" y="30"/>
                    <a:pt x="98" y="28"/>
                  </a:cubicBezTo>
                  <a:cubicBezTo>
                    <a:pt x="100" y="27"/>
                    <a:pt x="103" y="25"/>
                    <a:pt x="105" y="24"/>
                  </a:cubicBezTo>
                  <a:cubicBezTo>
                    <a:pt x="110" y="23"/>
                    <a:pt x="115" y="24"/>
                    <a:pt x="119" y="26"/>
                  </a:cubicBezTo>
                  <a:cubicBezTo>
                    <a:pt x="121" y="23"/>
                    <a:pt x="121" y="20"/>
                    <a:pt x="122" y="17"/>
                  </a:cubicBezTo>
                  <a:cubicBezTo>
                    <a:pt x="123" y="18"/>
                    <a:pt x="123" y="18"/>
                    <a:pt x="123" y="18"/>
                  </a:cubicBezTo>
                  <a:cubicBezTo>
                    <a:pt x="123" y="20"/>
                    <a:pt x="121" y="23"/>
                    <a:pt x="120" y="26"/>
                  </a:cubicBezTo>
                  <a:cubicBezTo>
                    <a:pt x="121" y="27"/>
                    <a:pt x="122" y="27"/>
                    <a:pt x="123" y="28"/>
                  </a:cubicBezTo>
                  <a:cubicBezTo>
                    <a:pt x="127" y="30"/>
                    <a:pt x="130" y="32"/>
                    <a:pt x="132" y="36"/>
                  </a:cubicBezTo>
                  <a:cubicBezTo>
                    <a:pt x="133" y="38"/>
                    <a:pt x="134" y="40"/>
                    <a:pt x="134" y="43"/>
                  </a:cubicBezTo>
                  <a:cubicBezTo>
                    <a:pt x="134" y="44"/>
                    <a:pt x="134" y="45"/>
                    <a:pt x="134" y="4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2553"/>
            <p:cNvSpPr>
              <a:spLocks/>
            </p:cNvSpPr>
            <p:nvPr/>
          </p:nvSpPr>
          <p:spPr bwMode="auto">
            <a:xfrm>
              <a:off x="2452507" y="1824961"/>
              <a:ext cx="191359" cy="240771"/>
            </a:xfrm>
            <a:custGeom>
              <a:avLst/>
              <a:gdLst>
                <a:gd name="T0" fmla="*/ 68 w 90"/>
                <a:gd name="T1" fmla="*/ 63 h 113"/>
                <a:gd name="T2" fmla="*/ 65 w 90"/>
                <a:gd name="T3" fmla="*/ 66 h 113"/>
                <a:gd name="T4" fmla="*/ 66 w 90"/>
                <a:gd name="T5" fmla="*/ 67 h 113"/>
                <a:gd name="T6" fmla="*/ 68 w 90"/>
                <a:gd name="T7" fmla="*/ 70 h 113"/>
                <a:gd name="T8" fmla="*/ 70 w 90"/>
                <a:gd name="T9" fmla="*/ 69 h 113"/>
                <a:gd name="T10" fmla="*/ 78 w 90"/>
                <a:gd name="T11" fmla="*/ 68 h 113"/>
                <a:gd name="T12" fmla="*/ 85 w 90"/>
                <a:gd name="T13" fmla="*/ 73 h 113"/>
                <a:gd name="T14" fmla="*/ 89 w 90"/>
                <a:gd name="T15" fmla="*/ 87 h 113"/>
                <a:gd name="T16" fmla="*/ 90 w 90"/>
                <a:gd name="T17" fmla="*/ 99 h 113"/>
                <a:gd name="T18" fmla="*/ 90 w 90"/>
                <a:gd name="T19" fmla="*/ 103 h 113"/>
                <a:gd name="T20" fmla="*/ 78 w 90"/>
                <a:gd name="T21" fmla="*/ 99 h 113"/>
                <a:gd name="T22" fmla="*/ 61 w 90"/>
                <a:gd name="T23" fmla="*/ 88 h 113"/>
                <a:gd name="T24" fmla="*/ 60 w 90"/>
                <a:gd name="T25" fmla="*/ 77 h 113"/>
                <a:gd name="T26" fmla="*/ 67 w 90"/>
                <a:gd name="T27" fmla="*/ 71 h 113"/>
                <a:gd name="T28" fmla="*/ 66 w 90"/>
                <a:gd name="T29" fmla="*/ 68 h 113"/>
                <a:gd name="T30" fmla="*/ 65 w 90"/>
                <a:gd name="T31" fmla="*/ 67 h 113"/>
                <a:gd name="T32" fmla="*/ 56 w 90"/>
                <a:gd name="T33" fmla="*/ 73 h 113"/>
                <a:gd name="T34" fmla="*/ 49 w 90"/>
                <a:gd name="T35" fmla="*/ 77 h 113"/>
                <a:gd name="T36" fmla="*/ 51 w 90"/>
                <a:gd name="T37" fmla="*/ 78 h 113"/>
                <a:gd name="T38" fmla="*/ 53 w 90"/>
                <a:gd name="T39" fmla="*/ 85 h 113"/>
                <a:gd name="T40" fmla="*/ 49 w 90"/>
                <a:gd name="T41" fmla="*/ 98 h 113"/>
                <a:gd name="T42" fmla="*/ 43 w 90"/>
                <a:gd name="T43" fmla="*/ 110 h 113"/>
                <a:gd name="T44" fmla="*/ 42 w 90"/>
                <a:gd name="T45" fmla="*/ 113 h 113"/>
                <a:gd name="T46" fmla="*/ 38 w 90"/>
                <a:gd name="T47" fmla="*/ 108 h 113"/>
                <a:gd name="T48" fmla="*/ 33 w 90"/>
                <a:gd name="T49" fmla="*/ 103 h 113"/>
                <a:gd name="T50" fmla="*/ 26 w 90"/>
                <a:gd name="T51" fmla="*/ 94 h 113"/>
                <a:gd name="T52" fmla="*/ 26 w 90"/>
                <a:gd name="T53" fmla="*/ 93 h 113"/>
                <a:gd name="T54" fmla="*/ 19 w 90"/>
                <a:gd name="T55" fmla="*/ 97 h 113"/>
                <a:gd name="T56" fmla="*/ 14 w 90"/>
                <a:gd name="T57" fmla="*/ 100 h 113"/>
                <a:gd name="T58" fmla="*/ 10 w 90"/>
                <a:gd name="T59" fmla="*/ 106 h 113"/>
                <a:gd name="T60" fmla="*/ 8 w 90"/>
                <a:gd name="T61" fmla="*/ 110 h 113"/>
                <a:gd name="T62" fmla="*/ 5 w 90"/>
                <a:gd name="T63" fmla="*/ 102 h 113"/>
                <a:gd name="T64" fmla="*/ 2 w 90"/>
                <a:gd name="T65" fmla="*/ 94 h 113"/>
                <a:gd name="T66" fmla="*/ 1 w 90"/>
                <a:gd name="T67" fmla="*/ 82 h 113"/>
                <a:gd name="T68" fmla="*/ 6 w 90"/>
                <a:gd name="T69" fmla="*/ 71 h 113"/>
                <a:gd name="T70" fmla="*/ 16 w 90"/>
                <a:gd name="T71" fmla="*/ 67 h 113"/>
                <a:gd name="T72" fmla="*/ 25 w 90"/>
                <a:gd name="T73" fmla="*/ 71 h 113"/>
                <a:gd name="T74" fmla="*/ 23 w 90"/>
                <a:gd name="T75" fmla="*/ 67 h 113"/>
                <a:gd name="T76" fmla="*/ 18 w 90"/>
                <a:gd name="T77" fmla="*/ 50 h 113"/>
                <a:gd name="T78" fmla="*/ 20 w 90"/>
                <a:gd name="T79" fmla="*/ 35 h 113"/>
                <a:gd name="T80" fmla="*/ 25 w 90"/>
                <a:gd name="T81" fmla="*/ 28 h 113"/>
                <a:gd name="T82" fmla="*/ 31 w 90"/>
                <a:gd name="T83" fmla="*/ 21 h 113"/>
                <a:gd name="T84" fmla="*/ 49 w 90"/>
                <a:gd name="T85" fmla="*/ 14 h 113"/>
                <a:gd name="T86" fmla="*/ 43 w 90"/>
                <a:gd name="T87" fmla="*/ 1 h 113"/>
                <a:gd name="T88" fmla="*/ 44 w 90"/>
                <a:gd name="T89" fmla="*/ 0 h 113"/>
                <a:gd name="T90" fmla="*/ 48 w 90"/>
                <a:gd name="T91" fmla="*/ 5 h 113"/>
                <a:gd name="T92" fmla="*/ 50 w 90"/>
                <a:gd name="T93" fmla="*/ 14 h 113"/>
                <a:gd name="T94" fmla="*/ 55 w 90"/>
                <a:gd name="T95" fmla="*/ 14 h 113"/>
                <a:gd name="T96" fmla="*/ 64 w 90"/>
                <a:gd name="T97" fmla="*/ 18 h 113"/>
                <a:gd name="T98" fmla="*/ 71 w 90"/>
                <a:gd name="T99" fmla="*/ 26 h 113"/>
                <a:gd name="T100" fmla="*/ 75 w 90"/>
                <a:gd name="T101" fmla="*/ 47 h 113"/>
                <a:gd name="T102" fmla="*/ 68 w 90"/>
                <a:gd name="T103" fmla="*/ 6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113">
                  <a:moveTo>
                    <a:pt x="68" y="63"/>
                  </a:moveTo>
                  <a:cubicBezTo>
                    <a:pt x="67" y="64"/>
                    <a:pt x="66" y="65"/>
                    <a:pt x="65" y="66"/>
                  </a:cubicBezTo>
                  <a:cubicBezTo>
                    <a:pt x="66" y="66"/>
                    <a:pt x="66" y="67"/>
                    <a:pt x="66" y="67"/>
                  </a:cubicBezTo>
                  <a:cubicBezTo>
                    <a:pt x="68" y="70"/>
                    <a:pt x="68" y="70"/>
                    <a:pt x="68" y="70"/>
                  </a:cubicBezTo>
                  <a:cubicBezTo>
                    <a:pt x="68" y="70"/>
                    <a:pt x="69" y="70"/>
                    <a:pt x="70" y="69"/>
                  </a:cubicBezTo>
                  <a:cubicBezTo>
                    <a:pt x="73" y="68"/>
                    <a:pt x="75" y="68"/>
                    <a:pt x="78" y="68"/>
                  </a:cubicBezTo>
                  <a:cubicBezTo>
                    <a:pt x="80" y="69"/>
                    <a:pt x="83" y="70"/>
                    <a:pt x="85" y="73"/>
                  </a:cubicBezTo>
                  <a:cubicBezTo>
                    <a:pt x="88" y="76"/>
                    <a:pt x="89" y="81"/>
                    <a:pt x="89" y="87"/>
                  </a:cubicBezTo>
                  <a:cubicBezTo>
                    <a:pt x="89" y="90"/>
                    <a:pt x="88" y="96"/>
                    <a:pt x="90" y="99"/>
                  </a:cubicBezTo>
                  <a:cubicBezTo>
                    <a:pt x="90" y="103"/>
                    <a:pt x="90" y="103"/>
                    <a:pt x="90" y="103"/>
                  </a:cubicBezTo>
                  <a:cubicBezTo>
                    <a:pt x="89" y="101"/>
                    <a:pt x="81" y="100"/>
                    <a:pt x="78" y="99"/>
                  </a:cubicBezTo>
                  <a:cubicBezTo>
                    <a:pt x="71" y="98"/>
                    <a:pt x="64" y="95"/>
                    <a:pt x="61" y="88"/>
                  </a:cubicBezTo>
                  <a:cubicBezTo>
                    <a:pt x="59" y="84"/>
                    <a:pt x="59" y="80"/>
                    <a:pt x="60" y="77"/>
                  </a:cubicBezTo>
                  <a:cubicBezTo>
                    <a:pt x="61" y="74"/>
                    <a:pt x="64" y="72"/>
                    <a:pt x="67" y="71"/>
                  </a:cubicBezTo>
                  <a:cubicBezTo>
                    <a:pt x="67" y="70"/>
                    <a:pt x="66" y="69"/>
                    <a:pt x="66" y="68"/>
                  </a:cubicBezTo>
                  <a:cubicBezTo>
                    <a:pt x="65" y="68"/>
                    <a:pt x="65" y="67"/>
                    <a:pt x="65" y="67"/>
                  </a:cubicBezTo>
                  <a:cubicBezTo>
                    <a:pt x="62" y="69"/>
                    <a:pt x="59" y="71"/>
                    <a:pt x="56" y="73"/>
                  </a:cubicBezTo>
                  <a:cubicBezTo>
                    <a:pt x="54" y="74"/>
                    <a:pt x="52" y="76"/>
                    <a:pt x="49" y="77"/>
                  </a:cubicBezTo>
                  <a:cubicBezTo>
                    <a:pt x="50" y="77"/>
                    <a:pt x="50" y="78"/>
                    <a:pt x="51" y="78"/>
                  </a:cubicBezTo>
                  <a:cubicBezTo>
                    <a:pt x="52" y="80"/>
                    <a:pt x="53" y="82"/>
                    <a:pt x="53" y="85"/>
                  </a:cubicBezTo>
                  <a:cubicBezTo>
                    <a:pt x="54" y="89"/>
                    <a:pt x="52" y="94"/>
                    <a:pt x="49" y="98"/>
                  </a:cubicBezTo>
                  <a:cubicBezTo>
                    <a:pt x="47" y="101"/>
                    <a:pt x="44" y="106"/>
                    <a:pt x="43" y="110"/>
                  </a:cubicBezTo>
                  <a:cubicBezTo>
                    <a:pt x="42" y="113"/>
                    <a:pt x="42" y="113"/>
                    <a:pt x="42" y="113"/>
                  </a:cubicBezTo>
                  <a:cubicBezTo>
                    <a:pt x="42" y="112"/>
                    <a:pt x="40" y="110"/>
                    <a:pt x="38" y="108"/>
                  </a:cubicBezTo>
                  <a:cubicBezTo>
                    <a:pt x="36" y="106"/>
                    <a:pt x="34" y="104"/>
                    <a:pt x="33" y="103"/>
                  </a:cubicBezTo>
                  <a:cubicBezTo>
                    <a:pt x="30" y="101"/>
                    <a:pt x="28" y="98"/>
                    <a:pt x="26" y="94"/>
                  </a:cubicBezTo>
                  <a:cubicBezTo>
                    <a:pt x="26" y="94"/>
                    <a:pt x="26" y="93"/>
                    <a:pt x="26" y="93"/>
                  </a:cubicBezTo>
                  <a:cubicBezTo>
                    <a:pt x="24" y="94"/>
                    <a:pt x="22" y="96"/>
                    <a:pt x="19" y="97"/>
                  </a:cubicBezTo>
                  <a:cubicBezTo>
                    <a:pt x="18" y="98"/>
                    <a:pt x="16" y="99"/>
                    <a:pt x="14" y="100"/>
                  </a:cubicBezTo>
                  <a:cubicBezTo>
                    <a:pt x="12" y="102"/>
                    <a:pt x="10" y="104"/>
                    <a:pt x="10" y="106"/>
                  </a:cubicBezTo>
                  <a:cubicBezTo>
                    <a:pt x="9" y="107"/>
                    <a:pt x="9" y="109"/>
                    <a:pt x="8" y="110"/>
                  </a:cubicBezTo>
                  <a:cubicBezTo>
                    <a:pt x="8" y="108"/>
                    <a:pt x="7" y="105"/>
                    <a:pt x="5" y="102"/>
                  </a:cubicBezTo>
                  <a:cubicBezTo>
                    <a:pt x="4" y="99"/>
                    <a:pt x="3" y="96"/>
                    <a:pt x="2" y="94"/>
                  </a:cubicBezTo>
                  <a:cubicBezTo>
                    <a:pt x="1" y="90"/>
                    <a:pt x="0" y="86"/>
                    <a:pt x="1" y="82"/>
                  </a:cubicBezTo>
                  <a:cubicBezTo>
                    <a:pt x="1" y="78"/>
                    <a:pt x="3" y="74"/>
                    <a:pt x="6" y="71"/>
                  </a:cubicBezTo>
                  <a:cubicBezTo>
                    <a:pt x="9" y="68"/>
                    <a:pt x="13" y="66"/>
                    <a:pt x="16" y="67"/>
                  </a:cubicBezTo>
                  <a:cubicBezTo>
                    <a:pt x="19" y="67"/>
                    <a:pt x="22" y="68"/>
                    <a:pt x="25" y="71"/>
                  </a:cubicBezTo>
                  <a:cubicBezTo>
                    <a:pt x="24" y="69"/>
                    <a:pt x="24" y="68"/>
                    <a:pt x="23" y="67"/>
                  </a:cubicBezTo>
                  <a:cubicBezTo>
                    <a:pt x="21" y="61"/>
                    <a:pt x="19" y="55"/>
                    <a:pt x="18" y="50"/>
                  </a:cubicBezTo>
                  <a:cubicBezTo>
                    <a:pt x="17" y="45"/>
                    <a:pt x="18" y="40"/>
                    <a:pt x="20" y="35"/>
                  </a:cubicBezTo>
                  <a:cubicBezTo>
                    <a:pt x="21" y="33"/>
                    <a:pt x="23" y="30"/>
                    <a:pt x="25" y="28"/>
                  </a:cubicBezTo>
                  <a:cubicBezTo>
                    <a:pt x="26" y="26"/>
                    <a:pt x="29" y="23"/>
                    <a:pt x="31" y="21"/>
                  </a:cubicBezTo>
                  <a:cubicBezTo>
                    <a:pt x="36" y="18"/>
                    <a:pt x="42" y="15"/>
                    <a:pt x="49" y="14"/>
                  </a:cubicBezTo>
                  <a:cubicBezTo>
                    <a:pt x="48" y="9"/>
                    <a:pt x="46" y="4"/>
                    <a:pt x="43" y="1"/>
                  </a:cubicBezTo>
                  <a:cubicBezTo>
                    <a:pt x="43" y="0"/>
                    <a:pt x="44" y="0"/>
                    <a:pt x="44" y="0"/>
                  </a:cubicBezTo>
                  <a:cubicBezTo>
                    <a:pt x="46" y="1"/>
                    <a:pt x="47" y="3"/>
                    <a:pt x="48" y="5"/>
                  </a:cubicBezTo>
                  <a:cubicBezTo>
                    <a:pt x="49" y="8"/>
                    <a:pt x="50" y="11"/>
                    <a:pt x="50" y="14"/>
                  </a:cubicBezTo>
                  <a:cubicBezTo>
                    <a:pt x="52" y="14"/>
                    <a:pt x="53" y="14"/>
                    <a:pt x="55" y="14"/>
                  </a:cubicBezTo>
                  <a:cubicBezTo>
                    <a:pt x="58" y="15"/>
                    <a:pt x="61" y="16"/>
                    <a:pt x="64" y="18"/>
                  </a:cubicBezTo>
                  <a:cubicBezTo>
                    <a:pt x="67" y="20"/>
                    <a:pt x="69" y="23"/>
                    <a:pt x="71" y="26"/>
                  </a:cubicBezTo>
                  <a:cubicBezTo>
                    <a:pt x="74" y="32"/>
                    <a:pt x="76" y="40"/>
                    <a:pt x="75" y="47"/>
                  </a:cubicBezTo>
                  <a:cubicBezTo>
                    <a:pt x="74" y="54"/>
                    <a:pt x="71" y="59"/>
                    <a:pt x="68" y="6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2554"/>
            <p:cNvSpPr>
              <a:spLocks/>
            </p:cNvSpPr>
            <p:nvPr/>
          </p:nvSpPr>
          <p:spPr bwMode="auto">
            <a:xfrm>
              <a:off x="2594454" y="1803399"/>
              <a:ext cx="80856" cy="79059"/>
            </a:xfrm>
            <a:custGeom>
              <a:avLst/>
              <a:gdLst>
                <a:gd name="T0" fmla="*/ 38 w 38"/>
                <a:gd name="T1" fmla="*/ 37 h 37"/>
                <a:gd name="T2" fmla="*/ 28 w 38"/>
                <a:gd name="T3" fmla="*/ 36 h 37"/>
                <a:gd name="T4" fmla="*/ 19 w 38"/>
                <a:gd name="T5" fmla="*/ 36 h 37"/>
                <a:gd name="T6" fmla="*/ 8 w 38"/>
                <a:gd name="T7" fmla="*/ 30 h 37"/>
                <a:gd name="T8" fmla="*/ 1 w 38"/>
                <a:gd name="T9" fmla="*/ 22 h 37"/>
                <a:gd name="T10" fmla="*/ 2 w 38"/>
                <a:gd name="T11" fmla="*/ 11 h 37"/>
                <a:gd name="T12" fmla="*/ 9 w 38"/>
                <a:gd name="T13" fmla="*/ 3 h 37"/>
                <a:gd name="T14" fmla="*/ 7 w 38"/>
                <a:gd name="T15" fmla="*/ 0 h 37"/>
                <a:gd name="T16" fmla="*/ 8 w 38"/>
                <a:gd name="T17" fmla="*/ 0 h 37"/>
                <a:gd name="T18" fmla="*/ 10 w 38"/>
                <a:gd name="T19" fmla="*/ 2 h 37"/>
                <a:gd name="T20" fmla="*/ 14 w 38"/>
                <a:gd name="T21" fmla="*/ 0 h 37"/>
                <a:gd name="T22" fmla="*/ 22 w 38"/>
                <a:gd name="T23" fmla="*/ 0 h 37"/>
                <a:gd name="T24" fmla="*/ 24 w 38"/>
                <a:gd name="T25" fmla="*/ 1 h 37"/>
                <a:gd name="T26" fmla="*/ 28 w 38"/>
                <a:gd name="T27" fmla="*/ 5 h 37"/>
                <a:gd name="T28" fmla="*/ 32 w 38"/>
                <a:gd name="T29" fmla="*/ 9 h 37"/>
                <a:gd name="T30" fmla="*/ 33 w 38"/>
                <a:gd name="T31" fmla="*/ 18 h 37"/>
                <a:gd name="T32" fmla="*/ 34 w 38"/>
                <a:gd name="T33" fmla="*/ 27 h 37"/>
                <a:gd name="T34" fmla="*/ 36 w 38"/>
                <a:gd name="T35" fmla="*/ 33 h 37"/>
                <a:gd name="T36" fmla="*/ 38 w 38"/>
                <a:gd name="T3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7">
                  <a:moveTo>
                    <a:pt x="38" y="37"/>
                  </a:moveTo>
                  <a:cubicBezTo>
                    <a:pt x="35" y="36"/>
                    <a:pt x="32" y="36"/>
                    <a:pt x="28" y="36"/>
                  </a:cubicBezTo>
                  <a:cubicBezTo>
                    <a:pt x="25" y="36"/>
                    <a:pt x="22" y="36"/>
                    <a:pt x="19" y="36"/>
                  </a:cubicBezTo>
                  <a:cubicBezTo>
                    <a:pt x="15" y="35"/>
                    <a:pt x="11" y="32"/>
                    <a:pt x="8" y="30"/>
                  </a:cubicBezTo>
                  <a:cubicBezTo>
                    <a:pt x="5" y="28"/>
                    <a:pt x="2" y="25"/>
                    <a:pt x="1" y="22"/>
                  </a:cubicBezTo>
                  <a:cubicBezTo>
                    <a:pt x="0" y="18"/>
                    <a:pt x="1" y="15"/>
                    <a:pt x="2" y="11"/>
                  </a:cubicBezTo>
                  <a:cubicBezTo>
                    <a:pt x="4" y="8"/>
                    <a:pt x="6" y="5"/>
                    <a:pt x="9" y="3"/>
                  </a:cubicBezTo>
                  <a:cubicBezTo>
                    <a:pt x="9" y="2"/>
                    <a:pt x="8" y="1"/>
                    <a:pt x="7" y="0"/>
                  </a:cubicBezTo>
                  <a:cubicBezTo>
                    <a:pt x="8" y="0"/>
                    <a:pt x="8" y="0"/>
                    <a:pt x="8" y="0"/>
                  </a:cubicBezTo>
                  <a:cubicBezTo>
                    <a:pt x="9" y="1"/>
                    <a:pt x="9" y="2"/>
                    <a:pt x="10" y="2"/>
                  </a:cubicBezTo>
                  <a:cubicBezTo>
                    <a:pt x="11" y="1"/>
                    <a:pt x="12" y="1"/>
                    <a:pt x="14" y="0"/>
                  </a:cubicBezTo>
                  <a:cubicBezTo>
                    <a:pt x="22" y="0"/>
                    <a:pt x="22" y="0"/>
                    <a:pt x="22" y="0"/>
                  </a:cubicBezTo>
                  <a:cubicBezTo>
                    <a:pt x="23" y="1"/>
                    <a:pt x="23" y="1"/>
                    <a:pt x="24" y="1"/>
                  </a:cubicBezTo>
                  <a:cubicBezTo>
                    <a:pt x="26" y="2"/>
                    <a:pt x="27" y="3"/>
                    <a:pt x="28" y="5"/>
                  </a:cubicBezTo>
                  <a:cubicBezTo>
                    <a:pt x="30" y="6"/>
                    <a:pt x="31" y="7"/>
                    <a:pt x="32" y="9"/>
                  </a:cubicBezTo>
                  <a:cubicBezTo>
                    <a:pt x="33" y="11"/>
                    <a:pt x="33" y="15"/>
                    <a:pt x="33" y="18"/>
                  </a:cubicBezTo>
                  <a:cubicBezTo>
                    <a:pt x="33" y="21"/>
                    <a:pt x="33" y="24"/>
                    <a:pt x="34" y="27"/>
                  </a:cubicBezTo>
                  <a:cubicBezTo>
                    <a:pt x="34" y="28"/>
                    <a:pt x="34" y="31"/>
                    <a:pt x="36" y="33"/>
                  </a:cubicBezTo>
                  <a:cubicBezTo>
                    <a:pt x="37" y="35"/>
                    <a:pt x="38" y="37"/>
                    <a:pt x="38" y="3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2555"/>
            <p:cNvSpPr>
              <a:spLocks/>
            </p:cNvSpPr>
            <p:nvPr/>
          </p:nvSpPr>
          <p:spPr bwMode="auto">
            <a:xfrm>
              <a:off x="2665428" y="1933667"/>
              <a:ext cx="76364" cy="68278"/>
            </a:xfrm>
            <a:custGeom>
              <a:avLst/>
              <a:gdLst>
                <a:gd name="T0" fmla="*/ 3 w 36"/>
                <a:gd name="T1" fmla="*/ 24 h 32"/>
                <a:gd name="T2" fmla="*/ 2 w 36"/>
                <a:gd name="T3" fmla="*/ 11 h 32"/>
                <a:gd name="T4" fmla="*/ 15 w 36"/>
                <a:gd name="T5" fmla="*/ 5 h 32"/>
                <a:gd name="T6" fmla="*/ 15 w 36"/>
                <a:gd name="T7" fmla="*/ 0 h 32"/>
                <a:gd name="T8" fmla="*/ 15 w 36"/>
                <a:gd name="T9" fmla="*/ 0 h 32"/>
                <a:gd name="T10" fmla="*/ 15 w 36"/>
                <a:gd name="T11" fmla="*/ 5 h 32"/>
                <a:gd name="T12" fmla="*/ 17 w 36"/>
                <a:gd name="T13" fmla="*/ 6 h 32"/>
                <a:gd name="T14" fmla="*/ 22 w 36"/>
                <a:gd name="T15" fmla="*/ 13 h 32"/>
                <a:gd name="T16" fmla="*/ 27 w 36"/>
                <a:gd name="T17" fmla="*/ 9 h 32"/>
                <a:gd name="T18" fmla="*/ 26 w 36"/>
                <a:gd name="T19" fmla="*/ 6 h 32"/>
                <a:gd name="T20" fmla="*/ 26 w 36"/>
                <a:gd name="T21" fmla="*/ 6 h 32"/>
                <a:gd name="T22" fmla="*/ 28 w 36"/>
                <a:gd name="T23" fmla="*/ 9 h 32"/>
                <a:gd name="T24" fmla="*/ 29 w 36"/>
                <a:gd name="T25" fmla="*/ 8 h 32"/>
                <a:gd name="T26" fmla="*/ 35 w 36"/>
                <a:gd name="T27" fmla="*/ 13 h 32"/>
                <a:gd name="T28" fmla="*/ 35 w 36"/>
                <a:gd name="T29" fmla="*/ 20 h 32"/>
                <a:gd name="T30" fmla="*/ 33 w 36"/>
                <a:gd name="T31" fmla="*/ 26 h 32"/>
                <a:gd name="T32" fmla="*/ 32 w 36"/>
                <a:gd name="T33" fmla="*/ 28 h 32"/>
                <a:gd name="T34" fmla="*/ 27 w 36"/>
                <a:gd name="T35" fmla="*/ 24 h 32"/>
                <a:gd name="T36" fmla="*/ 22 w 36"/>
                <a:gd name="T37" fmla="*/ 17 h 32"/>
                <a:gd name="T38" fmla="*/ 16 w 36"/>
                <a:gd name="T39" fmla="*/ 26 h 32"/>
                <a:gd name="T40" fmla="*/ 8 w 36"/>
                <a:gd name="T41" fmla="*/ 31 h 32"/>
                <a:gd name="T42" fmla="*/ 5 w 36"/>
                <a:gd name="T43" fmla="*/ 32 h 32"/>
                <a:gd name="T44" fmla="*/ 5 w 36"/>
                <a:gd name="T45" fmla="*/ 28 h 32"/>
                <a:gd name="T46" fmla="*/ 3 w 36"/>
                <a:gd name="T4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32">
                  <a:moveTo>
                    <a:pt x="3" y="24"/>
                  </a:moveTo>
                  <a:cubicBezTo>
                    <a:pt x="2" y="20"/>
                    <a:pt x="0" y="15"/>
                    <a:pt x="2" y="11"/>
                  </a:cubicBezTo>
                  <a:cubicBezTo>
                    <a:pt x="5" y="6"/>
                    <a:pt x="10" y="4"/>
                    <a:pt x="15" y="5"/>
                  </a:cubicBezTo>
                  <a:cubicBezTo>
                    <a:pt x="15" y="4"/>
                    <a:pt x="15" y="2"/>
                    <a:pt x="15" y="0"/>
                  </a:cubicBezTo>
                  <a:cubicBezTo>
                    <a:pt x="15" y="0"/>
                    <a:pt x="15" y="0"/>
                    <a:pt x="15" y="0"/>
                  </a:cubicBezTo>
                  <a:cubicBezTo>
                    <a:pt x="16" y="1"/>
                    <a:pt x="15" y="3"/>
                    <a:pt x="15" y="5"/>
                  </a:cubicBezTo>
                  <a:cubicBezTo>
                    <a:pt x="16" y="6"/>
                    <a:pt x="16" y="6"/>
                    <a:pt x="17" y="6"/>
                  </a:cubicBezTo>
                  <a:cubicBezTo>
                    <a:pt x="20" y="7"/>
                    <a:pt x="22" y="10"/>
                    <a:pt x="22" y="13"/>
                  </a:cubicBezTo>
                  <a:cubicBezTo>
                    <a:pt x="23" y="11"/>
                    <a:pt x="25" y="9"/>
                    <a:pt x="27" y="9"/>
                  </a:cubicBezTo>
                  <a:cubicBezTo>
                    <a:pt x="27" y="8"/>
                    <a:pt x="27" y="7"/>
                    <a:pt x="26" y="6"/>
                  </a:cubicBezTo>
                  <a:cubicBezTo>
                    <a:pt x="26" y="6"/>
                    <a:pt x="26" y="6"/>
                    <a:pt x="26" y="6"/>
                  </a:cubicBezTo>
                  <a:cubicBezTo>
                    <a:pt x="27" y="6"/>
                    <a:pt x="27" y="7"/>
                    <a:pt x="28" y="9"/>
                  </a:cubicBezTo>
                  <a:cubicBezTo>
                    <a:pt x="28" y="9"/>
                    <a:pt x="28" y="9"/>
                    <a:pt x="29" y="8"/>
                  </a:cubicBezTo>
                  <a:cubicBezTo>
                    <a:pt x="32" y="8"/>
                    <a:pt x="35" y="10"/>
                    <a:pt x="35" y="13"/>
                  </a:cubicBezTo>
                  <a:cubicBezTo>
                    <a:pt x="36" y="15"/>
                    <a:pt x="36" y="18"/>
                    <a:pt x="35" y="20"/>
                  </a:cubicBezTo>
                  <a:cubicBezTo>
                    <a:pt x="34" y="22"/>
                    <a:pt x="33" y="24"/>
                    <a:pt x="33" y="26"/>
                  </a:cubicBezTo>
                  <a:cubicBezTo>
                    <a:pt x="32" y="28"/>
                    <a:pt x="32" y="28"/>
                    <a:pt x="32" y="28"/>
                  </a:cubicBezTo>
                  <a:cubicBezTo>
                    <a:pt x="32" y="26"/>
                    <a:pt x="29" y="25"/>
                    <a:pt x="27" y="24"/>
                  </a:cubicBezTo>
                  <a:cubicBezTo>
                    <a:pt x="25" y="22"/>
                    <a:pt x="23" y="20"/>
                    <a:pt x="22" y="17"/>
                  </a:cubicBezTo>
                  <a:cubicBezTo>
                    <a:pt x="21" y="21"/>
                    <a:pt x="19" y="24"/>
                    <a:pt x="16" y="26"/>
                  </a:cubicBezTo>
                  <a:cubicBezTo>
                    <a:pt x="13" y="27"/>
                    <a:pt x="9" y="29"/>
                    <a:pt x="8" y="31"/>
                  </a:cubicBezTo>
                  <a:cubicBezTo>
                    <a:pt x="7" y="31"/>
                    <a:pt x="6" y="32"/>
                    <a:pt x="5" y="32"/>
                  </a:cubicBezTo>
                  <a:cubicBezTo>
                    <a:pt x="6" y="31"/>
                    <a:pt x="6" y="30"/>
                    <a:pt x="5" y="28"/>
                  </a:cubicBezTo>
                  <a:cubicBezTo>
                    <a:pt x="5" y="26"/>
                    <a:pt x="4" y="25"/>
                    <a:pt x="3" y="2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2556"/>
            <p:cNvSpPr>
              <a:spLocks/>
            </p:cNvSpPr>
            <p:nvPr/>
          </p:nvSpPr>
          <p:spPr bwMode="auto">
            <a:xfrm>
              <a:off x="2690583" y="1869880"/>
              <a:ext cx="85348" cy="53006"/>
            </a:xfrm>
            <a:custGeom>
              <a:avLst/>
              <a:gdLst>
                <a:gd name="T0" fmla="*/ 7 w 40"/>
                <a:gd name="T1" fmla="*/ 5 h 25"/>
                <a:gd name="T2" fmla="*/ 13 w 40"/>
                <a:gd name="T3" fmla="*/ 1 h 25"/>
                <a:gd name="T4" fmla="*/ 20 w 40"/>
                <a:gd name="T5" fmla="*/ 1 h 25"/>
                <a:gd name="T6" fmla="*/ 29 w 40"/>
                <a:gd name="T7" fmla="*/ 8 h 25"/>
                <a:gd name="T8" fmla="*/ 32 w 40"/>
                <a:gd name="T9" fmla="*/ 13 h 25"/>
                <a:gd name="T10" fmla="*/ 36 w 40"/>
                <a:gd name="T11" fmla="*/ 16 h 25"/>
                <a:gd name="T12" fmla="*/ 40 w 40"/>
                <a:gd name="T13" fmla="*/ 17 h 25"/>
                <a:gd name="T14" fmla="*/ 37 w 40"/>
                <a:gd name="T15" fmla="*/ 18 h 25"/>
                <a:gd name="T16" fmla="*/ 33 w 40"/>
                <a:gd name="T17" fmla="*/ 20 h 25"/>
                <a:gd name="T18" fmla="*/ 27 w 40"/>
                <a:gd name="T19" fmla="*/ 22 h 25"/>
                <a:gd name="T20" fmla="*/ 11 w 40"/>
                <a:gd name="T21" fmla="*/ 22 h 25"/>
                <a:gd name="T22" fmla="*/ 6 w 40"/>
                <a:gd name="T23" fmla="*/ 16 h 25"/>
                <a:gd name="T24" fmla="*/ 6 w 40"/>
                <a:gd name="T25" fmla="*/ 8 h 25"/>
                <a:gd name="T26" fmla="*/ 0 w 40"/>
                <a:gd name="T27" fmla="*/ 7 h 25"/>
                <a:gd name="T28" fmla="*/ 0 w 40"/>
                <a:gd name="T29" fmla="*/ 7 h 25"/>
                <a:gd name="T30" fmla="*/ 6 w 40"/>
                <a:gd name="T31" fmla="*/ 7 h 25"/>
                <a:gd name="T32" fmla="*/ 7 w 40"/>
                <a:gd name="T33"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7" y="5"/>
                  </a:moveTo>
                  <a:cubicBezTo>
                    <a:pt x="9" y="3"/>
                    <a:pt x="11" y="2"/>
                    <a:pt x="13" y="1"/>
                  </a:cubicBezTo>
                  <a:cubicBezTo>
                    <a:pt x="15" y="0"/>
                    <a:pt x="18" y="0"/>
                    <a:pt x="20" y="1"/>
                  </a:cubicBezTo>
                  <a:cubicBezTo>
                    <a:pt x="24" y="2"/>
                    <a:pt x="27" y="5"/>
                    <a:pt x="29" y="8"/>
                  </a:cubicBezTo>
                  <a:cubicBezTo>
                    <a:pt x="30" y="10"/>
                    <a:pt x="31" y="11"/>
                    <a:pt x="32" y="13"/>
                  </a:cubicBezTo>
                  <a:cubicBezTo>
                    <a:pt x="33" y="14"/>
                    <a:pt x="35" y="16"/>
                    <a:pt x="36" y="16"/>
                  </a:cubicBezTo>
                  <a:cubicBezTo>
                    <a:pt x="38" y="17"/>
                    <a:pt x="39" y="17"/>
                    <a:pt x="40" y="17"/>
                  </a:cubicBezTo>
                  <a:cubicBezTo>
                    <a:pt x="39" y="17"/>
                    <a:pt x="38" y="18"/>
                    <a:pt x="37" y="18"/>
                  </a:cubicBezTo>
                  <a:cubicBezTo>
                    <a:pt x="36" y="19"/>
                    <a:pt x="34" y="19"/>
                    <a:pt x="33" y="20"/>
                  </a:cubicBezTo>
                  <a:cubicBezTo>
                    <a:pt x="31" y="21"/>
                    <a:pt x="29" y="22"/>
                    <a:pt x="27" y="22"/>
                  </a:cubicBezTo>
                  <a:cubicBezTo>
                    <a:pt x="22" y="24"/>
                    <a:pt x="16" y="25"/>
                    <a:pt x="11" y="22"/>
                  </a:cubicBezTo>
                  <a:cubicBezTo>
                    <a:pt x="8" y="20"/>
                    <a:pt x="7" y="18"/>
                    <a:pt x="6" y="16"/>
                  </a:cubicBezTo>
                  <a:cubicBezTo>
                    <a:pt x="5" y="13"/>
                    <a:pt x="5" y="10"/>
                    <a:pt x="6" y="8"/>
                  </a:cubicBezTo>
                  <a:cubicBezTo>
                    <a:pt x="4" y="7"/>
                    <a:pt x="2" y="7"/>
                    <a:pt x="0" y="7"/>
                  </a:cubicBezTo>
                  <a:cubicBezTo>
                    <a:pt x="0" y="7"/>
                    <a:pt x="0" y="7"/>
                    <a:pt x="0" y="7"/>
                  </a:cubicBezTo>
                  <a:cubicBezTo>
                    <a:pt x="2" y="6"/>
                    <a:pt x="4" y="6"/>
                    <a:pt x="6" y="7"/>
                  </a:cubicBezTo>
                  <a:cubicBezTo>
                    <a:pt x="7" y="7"/>
                    <a:pt x="7" y="6"/>
                    <a:pt x="7" y="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2557"/>
            <p:cNvSpPr>
              <a:spLocks/>
            </p:cNvSpPr>
            <p:nvPr/>
          </p:nvSpPr>
          <p:spPr bwMode="auto">
            <a:xfrm>
              <a:off x="2675310" y="1820469"/>
              <a:ext cx="77262" cy="46717"/>
            </a:xfrm>
            <a:custGeom>
              <a:avLst/>
              <a:gdLst>
                <a:gd name="T0" fmla="*/ 14 w 36"/>
                <a:gd name="T1" fmla="*/ 0 h 22"/>
                <a:gd name="T2" fmla="*/ 21 w 36"/>
                <a:gd name="T3" fmla="*/ 1 h 22"/>
                <a:gd name="T4" fmla="*/ 25 w 36"/>
                <a:gd name="T5" fmla="*/ 5 h 22"/>
                <a:gd name="T6" fmla="*/ 29 w 36"/>
                <a:gd name="T7" fmla="*/ 9 h 22"/>
                <a:gd name="T8" fmla="*/ 33 w 36"/>
                <a:gd name="T9" fmla="*/ 11 h 22"/>
                <a:gd name="T10" fmla="*/ 36 w 36"/>
                <a:gd name="T11" fmla="*/ 11 h 22"/>
                <a:gd name="T12" fmla="*/ 33 w 36"/>
                <a:gd name="T13" fmla="*/ 14 h 22"/>
                <a:gd name="T14" fmla="*/ 31 w 36"/>
                <a:gd name="T15" fmla="*/ 16 h 22"/>
                <a:gd name="T16" fmla="*/ 26 w 36"/>
                <a:gd name="T17" fmla="*/ 20 h 22"/>
                <a:gd name="T18" fmla="*/ 18 w 36"/>
                <a:gd name="T19" fmla="*/ 22 h 22"/>
                <a:gd name="T20" fmla="*/ 11 w 36"/>
                <a:gd name="T21" fmla="*/ 20 h 22"/>
                <a:gd name="T22" fmla="*/ 7 w 36"/>
                <a:gd name="T23" fmla="*/ 14 h 22"/>
                <a:gd name="T24" fmla="*/ 8 w 36"/>
                <a:gd name="T25" fmla="*/ 7 h 22"/>
                <a:gd name="T26" fmla="*/ 4 w 36"/>
                <a:gd name="T27" fmla="*/ 7 h 22"/>
                <a:gd name="T28" fmla="*/ 0 w 36"/>
                <a:gd name="T29" fmla="*/ 8 h 22"/>
                <a:gd name="T30" fmla="*/ 0 w 36"/>
                <a:gd name="T31" fmla="*/ 8 h 22"/>
                <a:gd name="T32" fmla="*/ 4 w 36"/>
                <a:gd name="T33" fmla="*/ 7 h 22"/>
                <a:gd name="T34" fmla="*/ 8 w 36"/>
                <a:gd name="T35" fmla="*/ 7 h 22"/>
                <a:gd name="T36" fmla="*/ 14 w 36"/>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22">
                  <a:moveTo>
                    <a:pt x="14" y="0"/>
                  </a:moveTo>
                  <a:cubicBezTo>
                    <a:pt x="16" y="0"/>
                    <a:pt x="19" y="0"/>
                    <a:pt x="21" y="1"/>
                  </a:cubicBezTo>
                  <a:cubicBezTo>
                    <a:pt x="23" y="2"/>
                    <a:pt x="24" y="3"/>
                    <a:pt x="25" y="5"/>
                  </a:cubicBezTo>
                  <a:cubicBezTo>
                    <a:pt x="27" y="6"/>
                    <a:pt x="28" y="8"/>
                    <a:pt x="29" y="9"/>
                  </a:cubicBezTo>
                  <a:cubicBezTo>
                    <a:pt x="30" y="10"/>
                    <a:pt x="32" y="11"/>
                    <a:pt x="33" y="11"/>
                  </a:cubicBezTo>
                  <a:cubicBezTo>
                    <a:pt x="35" y="11"/>
                    <a:pt x="36" y="11"/>
                    <a:pt x="36" y="11"/>
                  </a:cubicBezTo>
                  <a:cubicBezTo>
                    <a:pt x="35" y="12"/>
                    <a:pt x="34" y="13"/>
                    <a:pt x="33" y="14"/>
                  </a:cubicBezTo>
                  <a:cubicBezTo>
                    <a:pt x="33" y="14"/>
                    <a:pt x="32" y="15"/>
                    <a:pt x="31" y="16"/>
                  </a:cubicBezTo>
                  <a:cubicBezTo>
                    <a:pt x="29" y="17"/>
                    <a:pt x="27" y="19"/>
                    <a:pt x="26" y="20"/>
                  </a:cubicBezTo>
                  <a:cubicBezTo>
                    <a:pt x="23" y="21"/>
                    <a:pt x="20" y="22"/>
                    <a:pt x="18" y="22"/>
                  </a:cubicBezTo>
                  <a:cubicBezTo>
                    <a:pt x="15" y="22"/>
                    <a:pt x="13" y="21"/>
                    <a:pt x="11" y="20"/>
                  </a:cubicBezTo>
                  <a:cubicBezTo>
                    <a:pt x="9" y="19"/>
                    <a:pt x="8" y="17"/>
                    <a:pt x="7" y="14"/>
                  </a:cubicBezTo>
                  <a:cubicBezTo>
                    <a:pt x="7" y="12"/>
                    <a:pt x="7" y="9"/>
                    <a:pt x="8" y="7"/>
                  </a:cubicBezTo>
                  <a:cubicBezTo>
                    <a:pt x="7" y="7"/>
                    <a:pt x="5" y="7"/>
                    <a:pt x="4" y="7"/>
                  </a:cubicBezTo>
                  <a:cubicBezTo>
                    <a:pt x="3" y="7"/>
                    <a:pt x="2" y="8"/>
                    <a:pt x="0" y="8"/>
                  </a:cubicBezTo>
                  <a:cubicBezTo>
                    <a:pt x="0" y="8"/>
                    <a:pt x="0" y="8"/>
                    <a:pt x="0" y="8"/>
                  </a:cubicBezTo>
                  <a:cubicBezTo>
                    <a:pt x="1" y="7"/>
                    <a:pt x="2" y="7"/>
                    <a:pt x="4" y="7"/>
                  </a:cubicBezTo>
                  <a:cubicBezTo>
                    <a:pt x="5" y="6"/>
                    <a:pt x="7" y="6"/>
                    <a:pt x="8" y="7"/>
                  </a:cubicBezTo>
                  <a:cubicBezTo>
                    <a:pt x="9" y="3"/>
                    <a:pt x="11" y="1"/>
                    <a:pt x="14"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2558"/>
            <p:cNvSpPr>
              <a:spLocks/>
            </p:cNvSpPr>
            <p:nvPr/>
          </p:nvSpPr>
          <p:spPr bwMode="auto">
            <a:xfrm>
              <a:off x="2692380" y="1803399"/>
              <a:ext cx="34139" cy="10781"/>
            </a:xfrm>
            <a:custGeom>
              <a:avLst/>
              <a:gdLst>
                <a:gd name="T0" fmla="*/ 16 w 16"/>
                <a:gd name="T1" fmla="*/ 0 h 5"/>
                <a:gd name="T2" fmla="*/ 15 w 16"/>
                <a:gd name="T3" fmla="*/ 1 h 5"/>
                <a:gd name="T4" fmla="*/ 4 w 16"/>
                <a:gd name="T5" fmla="*/ 4 h 5"/>
                <a:gd name="T6" fmla="*/ 0 w 16"/>
                <a:gd name="T7" fmla="*/ 0 h 5"/>
                <a:gd name="T8" fmla="*/ 16 w 16"/>
                <a:gd name="T9" fmla="*/ 0 h 5"/>
              </a:gdLst>
              <a:ahLst/>
              <a:cxnLst>
                <a:cxn ang="0">
                  <a:pos x="T0" y="T1"/>
                </a:cxn>
                <a:cxn ang="0">
                  <a:pos x="T2" y="T3"/>
                </a:cxn>
                <a:cxn ang="0">
                  <a:pos x="T4" y="T5"/>
                </a:cxn>
                <a:cxn ang="0">
                  <a:pos x="T6" y="T7"/>
                </a:cxn>
                <a:cxn ang="0">
                  <a:pos x="T8" y="T9"/>
                </a:cxn>
              </a:cxnLst>
              <a:rect l="0" t="0" r="r" b="b"/>
              <a:pathLst>
                <a:path w="16" h="5">
                  <a:moveTo>
                    <a:pt x="16" y="0"/>
                  </a:moveTo>
                  <a:cubicBezTo>
                    <a:pt x="15" y="1"/>
                    <a:pt x="15" y="1"/>
                    <a:pt x="15" y="1"/>
                  </a:cubicBezTo>
                  <a:cubicBezTo>
                    <a:pt x="12" y="3"/>
                    <a:pt x="7" y="5"/>
                    <a:pt x="4" y="4"/>
                  </a:cubicBezTo>
                  <a:cubicBezTo>
                    <a:pt x="2" y="3"/>
                    <a:pt x="1" y="2"/>
                    <a:pt x="0" y="0"/>
                  </a:cubicBezTo>
                  <a:lnTo>
                    <a:pt x="16"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2560"/>
            <p:cNvSpPr>
              <a:spLocks/>
            </p:cNvSpPr>
            <p:nvPr/>
          </p:nvSpPr>
          <p:spPr bwMode="auto">
            <a:xfrm>
              <a:off x="2214432" y="2437668"/>
              <a:ext cx="53006" cy="38631"/>
            </a:xfrm>
            <a:custGeom>
              <a:avLst/>
              <a:gdLst>
                <a:gd name="T0" fmla="*/ 1 w 25"/>
                <a:gd name="T1" fmla="*/ 9 h 18"/>
                <a:gd name="T2" fmla="*/ 2 w 25"/>
                <a:gd name="T3" fmla="*/ 10 h 18"/>
                <a:gd name="T4" fmla="*/ 4 w 25"/>
                <a:gd name="T5" fmla="*/ 13 h 18"/>
                <a:gd name="T6" fmla="*/ 12 w 25"/>
                <a:gd name="T7" fmla="*/ 18 h 18"/>
                <a:gd name="T8" fmla="*/ 18 w 25"/>
                <a:gd name="T9" fmla="*/ 16 h 18"/>
                <a:gd name="T10" fmla="*/ 21 w 25"/>
                <a:gd name="T11" fmla="*/ 12 h 18"/>
                <a:gd name="T12" fmla="*/ 23 w 25"/>
                <a:gd name="T13" fmla="*/ 13 h 18"/>
                <a:gd name="T14" fmla="*/ 23 w 25"/>
                <a:gd name="T15" fmla="*/ 13 h 18"/>
                <a:gd name="T16" fmla="*/ 24 w 25"/>
                <a:gd name="T17" fmla="*/ 14 h 18"/>
                <a:gd name="T18" fmla="*/ 24 w 25"/>
                <a:gd name="T19" fmla="*/ 14 h 18"/>
                <a:gd name="T20" fmla="*/ 24 w 25"/>
                <a:gd name="T21" fmla="*/ 14 h 18"/>
                <a:gd name="T22" fmla="*/ 24 w 25"/>
                <a:gd name="T23" fmla="*/ 14 h 18"/>
                <a:gd name="T24" fmla="*/ 25 w 25"/>
                <a:gd name="T25" fmla="*/ 15 h 18"/>
                <a:gd name="T26" fmla="*/ 25 w 25"/>
                <a:gd name="T27" fmla="*/ 15 h 18"/>
                <a:gd name="T28" fmla="*/ 25 w 25"/>
                <a:gd name="T29" fmla="*/ 16 h 18"/>
                <a:gd name="T30" fmla="*/ 25 w 25"/>
                <a:gd name="T31" fmla="*/ 16 h 18"/>
                <a:gd name="T32" fmla="*/ 24 w 25"/>
                <a:gd name="T33" fmla="*/ 17 h 18"/>
                <a:gd name="T34" fmla="*/ 23 w 25"/>
                <a:gd name="T35" fmla="*/ 18 h 18"/>
                <a:gd name="T36" fmla="*/ 23 w 25"/>
                <a:gd name="T37" fmla="*/ 18 h 18"/>
                <a:gd name="T38" fmla="*/ 23 w 25"/>
                <a:gd name="T39" fmla="*/ 18 h 18"/>
                <a:gd name="T40" fmla="*/ 22 w 25"/>
                <a:gd name="T41" fmla="*/ 18 h 18"/>
                <a:gd name="T42" fmla="*/ 21 w 25"/>
                <a:gd name="T43" fmla="*/ 18 h 18"/>
                <a:gd name="T44" fmla="*/ 21 w 25"/>
                <a:gd name="T45" fmla="*/ 17 h 18"/>
                <a:gd name="T46" fmla="*/ 20 w 25"/>
                <a:gd name="T47" fmla="*/ 18 h 18"/>
                <a:gd name="T48" fmla="*/ 21 w 25"/>
                <a:gd name="T49" fmla="*/ 18 h 18"/>
                <a:gd name="T50" fmla="*/ 21 w 25"/>
                <a:gd name="T51" fmla="*/ 18 h 18"/>
                <a:gd name="T52" fmla="*/ 22 w 25"/>
                <a:gd name="T53" fmla="*/ 18 h 18"/>
                <a:gd name="T54" fmla="*/ 22 w 25"/>
                <a:gd name="T55" fmla="*/ 18 h 18"/>
                <a:gd name="T56" fmla="*/ 22 w 25"/>
                <a:gd name="T57" fmla="*/ 18 h 18"/>
                <a:gd name="T58" fmla="*/ 23 w 25"/>
                <a:gd name="T59" fmla="*/ 18 h 18"/>
                <a:gd name="T60" fmla="*/ 24 w 25"/>
                <a:gd name="T61" fmla="*/ 18 h 18"/>
                <a:gd name="T62" fmla="*/ 24 w 25"/>
                <a:gd name="T63" fmla="*/ 18 h 18"/>
                <a:gd name="T64" fmla="*/ 25 w 25"/>
                <a:gd name="T65" fmla="*/ 17 h 18"/>
                <a:gd name="T66" fmla="*/ 25 w 25"/>
                <a:gd name="T67" fmla="*/ 17 h 18"/>
                <a:gd name="T68" fmla="*/ 25 w 25"/>
                <a:gd name="T69" fmla="*/ 16 h 18"/>
                <a:gd name="T70" fmla="*/ 25 w 25"/>
                <a:gd name="T71" fmla="*/ 16 h 18"/>
                <a:gd name="T72" fmla="*/ 25 w 25"/>
                <a:gd name="T73" fmla="*/ 15 h 18"/>
                <a:gd name="T74" fmla="*/ 25 w 25"/>
                <a:gd name="T75" fmla="*/ 15 h 18"/>
                <a:gd name="T76" fmla="*/ 25 w 25"/>
                <a:gd name="T77" fmla="*/ 14 h 18"/>
                <a:gd name="T78" fmla="*/ 25 w 25"/>
                <a:gd name="T79" fmla="*/ 14 h 18"/>
                <a:gd name="T80" fmla="*/ 24 w 25"/>
                <a:gd name="T81" fmla="*/ 13 h 18"/>
                <a:gd name="T82" fmla="*/ 23 w 25"/>
                <a:gd name="T83" fmla="*/ 13 h 18"/>
                <a:gd name="T84" fmla="*/ 21 w 25"/>
                <a:gd name="T85" fmla="*/ 11 h 18"/>
                <a:gd name="T86" fmla="*/ 22 w 25"/>
                <a:gd name="T87" fmla="*/ 10 h 18"/>
                <a:gd name="T88" fmla="*/ 16 w 25"/>
                <a:gd name="T89" fmla="*/ 2 h 18"/>
                <a:gd name="T90" fmla="*/ 6 w 25"/>
                <a:gd name="T91" fmla="*/ 3 h 18"/>
                <a:gd name="T92" fmla="*/ 1 w 25"/>
                <a:gd name="T93" fmla="*/ 8 h 18"/>
                <a:gd name="T94" fmla="*/ 0 w 25"/>
                <a:gd name="T95" fmla="*/ 9 h 18"/>
                <a:gd name="T96" fmla="*/ 1 w 25"/>
                <a:gd name="T9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8">
                  <a:moveTo>
                    <a:pt x="1" y="9"/>
                  </a:moveTo>
                  <a:cubicBezTo>
                    <a:pt x="1" y="9"/>
                    <a:pt x="1" y="10"/>
                    <a:pt x="2" y="10"/>
                  </a:cubicBezTo>
                  <a:cubicBezTo>
                    <a:pt x="3" y="11"/>
                    <a:pt x="3" y="12"/>
                    <a:pt x="4" y="13"/>
                  </a:cubicBezTo>
                  <a:cubicBezTo>
                    <a:pt x="6" y="15"/>
                    <a:pt x="8" y="18"/>
                    <a:pt x="12" y="18"/>
                  </a:cubicBezTo>
                  <a:cubicBezTo>
                    <a:pt x="14" y="18"/>
                    <a:pt x="16" y="17"/>
                    <a:pt x="18" y="16"/>
                  </a:cubicBezTo>
                  <a:cubicBezTo>
                    <a:pt x="19" y="15"/>
                    <a:pt x="20" y="14"/>
                    <a:pt x="21" y="12"/>
                  </a:cubicBezTo>
                  <a:cubicBezTo>
                    <a:pt x="22" y="12"/>
                    <a:pt x="22" y="12"/>
                    <a:pt x="23" y="13"/>
                  </a:cubicBezTo>
                  <a:cubicBezTo>
                    <a:pt x="23" y="13"/>
                    <a:pt x="23" y="13"/>
                    <a:pt x="23" y="13"/>
                  </a:cubicBezTo>
                  <a:cubicBezTo>
                    <a:pt x="24" y="14"/>
                    <a:pt x="24" y="14"/>
                    <a:pt x="24" y="14"/>
                  </a:cubicBezTo>
                  <a:cubicBezTo>
                    <a:pt x="24" y="14"/>
                    <a:pt x="24" y="14"/>
                    <a:pt x="24" y="14"/>
                  </a:cubicBezTo>
                  <a:cubicBezTo>
                    <a:pt x="24" y="14"/>
                    <a:pt x="24" y="14"/>
                    <a:pt x="24" y="14"/>
                  </a:cubicBezTo>
                  <a:cubicBezTo>
                    <a:pt x="24" y="14"/>
                    <a:pt x="24" y="14"/>
                    <a:pt x="24" y="14"/>
                  </a:cubicBezTo>
                  <a:cubicBezTo>
                    <a:pt x="24" y="15"/>
                    <a:pt x="25" y="15"/>
                    <a:pt x="25" y="15"/>
                  </a:cubicBezTo>
                  <a:cubicBezTo>
                    <a:pt x="25" y="15"/>
                    <a:pt x="25" y="15"/>
                    <a:pt x="25" y="15"/>
                  </a:cubicBezTo>
                  <a:cubicBezTo>
                    <a:pt x="25" y="15"/>
                    <a:pt x="25" y="15"/>
                    <a:pt x="25" y="16"/>
                  </a:cubicBezTo>
                  <a:cubicBezTo>
                    <a:pt x="25" y="16"/>
                    <a:pt x="25" y="16"/>
                    <a:pt x="25" y="16"/>
                  </a:cubicBezTo>
                  <a:cubicBezTo>
                    <a:pt x="25" y="16"/>
                    <a:pt x="24" y="17"/>
                    <a:pt x="24" y="17"/>
                  </a:cubicBezTo>
                  <a:cubicBezTo>
                    <a:pt x="24" y="18"/>
                    <a:pt x="23" y="18"/>
                    <a:pt x="23" y="18"/>
                  </a:cubicBezTo>
                  <a:cubicBezTo>
                    <a:pt x="23" y="18"/>
                    <a:pt x="23" y="18"/>
                    <a:pt x="23" y="18"/>
                  </a:cubicBezTo>
                  <a:cubicBezTo>
                    <a:pt x="23" y="18"/>
                    <a:pt x="23" y="18"/>
                    <a:pt x="23" y="18"/>
                  </a:cubicBezTo>
                  <a:cubicBezTo>
                    <a:pt x="22" y="18"/>
                    <a:pt x="22" y="18"/>
                    <a:pt x="22" y="18"/>
                  </a:cubicBezTo>
                  <a:cubicBezTo>
                    <a:pt x="21" y="18"/>
                    <a:pt x="21" y="18"/>
                    <a:pt x="21" y="18"/>
                  </a:cubicBezTo>
                  <a:cubicBezTo>
                    <a:pt x="21" y="17"/>
                    <a:pt x="21" y="17"/>
                    <a:pt x="21" y="17"/>
                  </a:cubicBezTo>
                  <a:cubicBezTo>
                    <a:pt x="20" y="18"/>
                    <a:pt x="20" y="18"/>
                    <a:pt x="20" y="18"/>
                  </a:cubicBezTo>
                  <a:cubicBezTo>
                    <a:pt x="20" y="18"/>
                    <a:pt x="21" y="18"/>
                    <a:pt x="21" y="18"/>
                  </a:cubicBezTo>
                  <a:cubicBezTo>
                    <a:pt x="21" y="18"/>
                    <a:pt x="21" y="18"/>
                    <a:pt x="21" y="18"/>
                  </a:cubicBezTo>
                  <a:cubicBezTo>
                    <a:pt x="21" y="18"/>
                    <a:pt x="21" y="18"/>
                    <a:pt x="22" y="18"/>
                  </a:cubicBezTo>
                  <a:cubicBezTo>
                    <a:pt x="22" y="18"/>
                    <a:pt x="22" y="18"/>
                    <a:pt x="22" y="18"/>
                  </a:cubicBezTo>
                  <a:cubicBezTo>
                    <a:pt x="22" y="18"/>
                    <a:pt x="22" y="18"/>
                    <a:pt x="22" y="18"/>
                  </a:cubicBezTo>
                  <a:cubicBezTo>
                    <a:pt x="22" y="18"/>
                    <a:pt x="23" y="18"/>
                    <a:pt x="23" y="18"/>
                  </a:cubicBezTo>
                  <a:cubicBezTo>
                    <a:pt x="23" y="18"/>
                    <a:pt x="23" y="18"/>
                    <a:pt x="24" y="18"/>
                  </a:cubicBezTo>
                  <a:cubicBezTo>
                    <a:pt x="24" y="18"/>
                    <a:pt x="24" y="18"/>
                    <a:pt x="24" y="18"/>
                  </a:cubicBezTo>
                  <a:cubicBezTo>
                    <a:pt x="24" y="18"/>
                    <a:pt x="24" y="18"/>
                    <a:pt x="25" y="17"/>
                  </a:cubicBezTo>
                  <a:cubicBezTo>
                    <a:pt x="25" y="17"/>
                    <a:pt x="25" y="17"/>
                    <a:pt x="25" y="17"/>
                  </a:cubicBezTo>
                  <a:cubicBezTo>
                    <a:pt x="25" y="16"/>
                    <a:pt x="25" y="16"/>
                    <a:pt x="25" y="16"/>
                  </a:cubicBezTo>
                  <a:cubicBezTo>
                    <a:pt x="25" y="16"/>
                    <a:pt x="25" y="16"/>
                    <a:pt x="25" y="16"/>
                  </a:cubicBezTo>
                  <a:cubicBezTo>
                    <a:pt x="25" y="15"/>
                    <a:pt x="25" y="15"/>
                    <a:pt x="25" y="15"/>
                  </a:cubicBezTo>
                  <a:cubicBezTo>
                    <a:pt x="25" y="15"/>
                    <a:pt x="25" y="15"/>
                    <a:pt x="25" y="15"/>
                  </a:cubicBezTo>
                  <a:cubicBezTo>
                    <a:pt x="25" y="15"/>
                    <a:pt x="25" y="14"/>
                    <a:pt x="25" y="14"/>
                  </a:cubicBezTo>
                  <a:cubicBezTo>
                    <a:pt x="25" y="14"/>
                    <a:pt x="25" y="14"/>
                    <a:pt x="25" y="14"/>
                  </a:cubicBezTo>
                  <a:cubicBezTo>
                    <a:pt x="24" y="13"/>
                    <a:pt x="24" y="13"/>
                    <a:pt x="24" y="13"/>
                  </a:cubicBezTo>
                  <a:cubicBezTo>
                    <a:pt x="24" y="13"/>
                    <a:pt x="24" y="13"/>
                    <a:pt x="23" y="13"/>
                  </a:cubicBezTo>
                  <a:cubicBezTo>
                    <a:pt x="23" y="12"/>
                    <a:pt x="22" y="12"/>
                    <a:pt x="21" y="11"/>
                  </a:cubicBezTo>
                  <a:cubicBezTo>
                    <a:pt x="21" y="11"/>
                    <a:pt x="21" y="11"/>
                    <a:pt x="22" y="10"/>
                  </a:cubicBezTo>
                  <a:cubicBezTo>
                    <a:pt x="22" y="6"/>
                    <a:pt x="19" y="3"/>
                    <a:pt x="16" y="2"/>
                  </a:cubicBezTo>
                  <a:cubicBezTo>
                    <a:pt x="12" y="0"/>
                    <a:pt x="9" y="1"/>
                    <a:pt x="6" y="3"/>
                  </a:cubicBezTo>
                  <a:cubicBezTo>
                    <a:pt x="4" y="4"/>
                    <a:pt x="2" y="7"/>
                    <a:pt x="1" y="8"/>
                  </a:cubicBezTo>
                  <a:cubicBezTo>
                    <a:pt x="0" y="8"/>
                    <a:pt x="0" y="9"/>
                    <a:pt x="0" y="9"/>
                  </a:cubicBezTo>
                  <a:cubicBezTo>
                    <a:pt x="0" y="9"/>
                    <a:pt x="0" y="9"/>
                    <a:pt x="1" y="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2561"/>
            <p:cNvSpPr>
              <a:spLocks noEditPoints="1"/>
            </p:cNvSpPr>
            <p:nvPr/>
          </p:nvSpPr>
          <p:spPr bwMode="auto">
            <a:xfrm>
              <a:off x="2165918" y="2484385"/>
              <a:ext cx="131166" cy="102417"/>
            </a:xfrm>
            <a:custGeom>
              <a:avLst/>
              <a:gdLst>
                <a:gd name="T0" fmla="*/ 54 w 62"/>
                <a:gd name="T1" fmla="*/ 12 h 48"/>
                <a:gd name="T2" fmla="*/ 52 w 62"/>
                <a:gd name="T3" fmla="*/ 10 h 48"/>
                <a:gd name="T4" fmla="*/ 43 w 62"/>
                <a:gd name="T5" fmla="*/ 6 h 48"/>
                <a:gd name="T6" fmla="*/ 35 w 62"/>
                <a:gd name="T7" fmla="*/ 9 h 48"/>
                <a:gd name="T8" fmla="*/ 32 w 62"/>
                <a:gd name="T9" fmla="*/ 10 h 48"/>
                <a:gd name="T10" fmla="*/ 27 w 62"/>
                <a:gd name="T11" fmla="*/ 11 h 48"/>
                <a:gd name="T12" fmla="*/ 23 w 62"/>
                <a:gd name="T13" fmla="*/ 7 h 48"/>
                <a:gd name="T14" fmla="*/ 23 w 62"/>
                <a:gd name="T15" fmla="*/ 7 h 48"/>
                <a:gd name="T16" fmla="*/ 23 w 62"/>
                <a:gd name="T17" fmla="*/ 7 h 48"/>
                <a:gd name="T18" fmla="*/ 26 w 62"/>
                <a:gd name="T19" fmla="*/ 7 h 48"/>
                <a:gd name="T20" fmla="*/ 26 w 62"/>
                <a:gd name="T21" fmla="*/ 7 h 48"/>
                <a:gd name="T22" fmla="*/ 24 w 62"/>
                <a:gd name="T23" fmla="*/ 6 h 48"/>
                <a:gd name="T24" fmla="*/ 22 w 62"/>
                <a:gd name="T25" fmla="*/ 6 h 48"/>
                <a:gd name="T26" fmla="*/ 21 w 62"/>
                <a:gd name="T27" fmla="*/ 6 h 48"/>
                <a:gd name="T28" fmla="*/ 18 w 62"/>
                <a:gd name="T29" fmla="*/ 1 h 48"/>
                <a:gd name="T30" fmla="*/ 12 w 62"/>
                <a:gd name="T31" fmla="*/ 0 h 48"/>
                <a:gd name="T32" fmla="*/ 7 w 62"/>
                <a:gd name="T33" fmla="*/ 3 h 48"/>
                <a:gd name="T34" fmla="*/ 4 w 62"/>
                <a:gd name="T35" fmla="*/ 7 h 48"/>
                <a:gd name="T36" fmla="*/ 2 w 62"/>
                <a:gd name="T37" fmla="*/ 9 h 48"/>
                <a:gd name="T38" fmla="*/ 0 w 62"/>
                <a:gd name="T39" fmla="*/ 10 h 48"/>
                <a:gd name="T40" fmla="*/ 3 w 62"/>
                <a:gd name="T41" fmla="*/ 12 h 48"/>
                <a:gd name="T42" fmla="*/ 4 w 62"/>
                <a:gd name="T43" fmla="*/ 13 h 48"/>
                <a:gd name="T44" fmla="*/ 3 w 62"/>
                <a:gd name="T45" fmla="*/ 16 h 48"/>
                <a:gd name="T46" fmla="*/ 1 w 62"/>
                <a:gd name="T47" fmla="*/ 24 h 48"/>
                <a:gd name="T48" fmla="*/ 0 w 62"/>
                <a:gd name="T49" fmla="*/ 29 h 48"/>
                <a:gd name="T50" fmla="*/ 0 w 62"/>
                <a:gd name="T51" fmla="*/ 33 h 48"/>
                <a:gd name="T52" fmla="*/ 5 w 62"/>
                <a:gd name="T53" fmla="*/ 32 h 48"/>
                <a:gd name="T54" fmla="*/ 11 w 62"/>
                <a:gd name="T55" fmla="*/ 33 h 48"/>
                <a:gd name="T56" fmla="*/ 19 w 62"/>
                <a:gd name="T57" fmla="*/ 33 h 48"/>
                <a:gd name="T58" fmla="*/ 27 w 62"/>
                <a:gd name="T59" fmla="*/ 29 h 48"/>
                <a:gd name="T60" fmla="*/ 24 w 62"/>
                <a:gd name="T61" fmla="*/ 37 h 48"/>
                <a:gd name="T62" fmla="*/ 23 w 62"/>
                <a:gd name="T63" fmla="*/ 40 h 48"/>
                <a:gd name="T64" fmla="*/ 30 w 62"/>
                <a:gd name="T65" fmla="*/ 38 h 48"/>
                <a:gd name="T66" fmla="*/ 37 w 62"/>
                <a:gd name="T67" fmla="*/ 38 h 48"/>
                <a:gd name="T68" fmla="*/ 39 w 62"/>
                <a:gd name="T69" fmla="*/ 38 h 48"/>
                <a:gd name="T70" fmla="*/ 39 w 62"/>
                <a:gd name="T71" fmla="*/ 42 h 48"/>
                <a:gd name="T72" fmla="*/ 39 w 62"/>
                <a:gd name="T73" fmla="*/ 48 h 48"/>
                <a:gd name="T74" fmla="*/ 48 w 62"/>
                <a:gd name="T75" fmla="*/ 47 h 48"/>
                <a:gd name="T76" fmla="*/ 54 w 62"/>
                <a:gd name="T77" fmla="*/ 45 h 48"/>
                <a:gd name="T78" fmla="*/ 59 w 62"/>
                <a:gd name="T79" fmla="*/ 40 h 48"/>
                <a:gd name="T80" fmla="*/ 59 w 62"/>
                <a:gd name="T81" fmla="*/ 34 h 48"/>
                <a:gd name="T82" fmla="*/ 55 w 62"/>
                <a:gd name="T83" fmla="*/ 28 h 48"/>
                <a:gd name="T84" fmla="*/ 55 w 62"/>
                <a:gd name="T85" fmla="*/ 28 h 48"/>
                <a:gd name="T86" fmla="*/ 57 w 62"/>
                <a:gd name="T87" fmla="*/ 27 h 48"/>
                <a:gd name="T88" fmla="*/ 60 w 62"/>
                <a:gd name="T89" fmla="*/ 25 h 48"/>
                <a:gd name="T90" fmla="*/ 60 w 62"/>
                <a:gd name="T91" fmla="*/ 24 h 48"/>
                <a:gd name="T92" fmla="*/ 57 w 62"/>
                <a:gd name="T93" fmla="*/ 26 h 48"/>
                <a:gd name="T94" fmla="*/ 55 w 62"/>
                <a:gd name="T95" fmla="*/ 27 h 48"/>
                <a:gd name="T96" fmla="*/ 57 w 62"/>
                <a:gd name="T97" fmla="*/ 22 h 48"/>
                <a:gd name="T98" fmla="*/ 54 w 62"/>
                <a:gd name="T99" fmla="*/ 12 h 48"/>
                <a:gd name="T100" fmla="*/ 62 w 62"/>
                <a:gd name="T101" fmla="*/ 11 h 48"/>
                <a:gd name="T102" fmla="*/ 62 w 62"/>
                <a:gd name="T103" fmla="*/ 10 h 48"/>
                <a:gd name="T104" fmla="*/ 54 w 62"/>
                <a:gd name="T105" fmla="*/ 12 h 48"/>
                <a:gd name="T106" fmla="*/ 29 w 62"/>
                <a:gd name="T107" fmla="*/ 15 h 48"/>
                <a:gd name="T108" fmla="*/ 27 w 62"/>
                <a:gd name="T109" fmla="*/ 11 h 48"/>
                <a:gd name="T110" fmla="*/ 31 w 62"/>
                <a:gd name="T111" fmla="*/ 10 h 48"/>
                <a:gd name="T112" fmla="*/ 34 w 62"/>
                <a:gd name="T113" fmla="*/ 10 h 48"/>
                <a:gd name="T114" fmla="*/ 34 w 62"/>
                <a:gd name="T115" fmla="*/ 10 h 48"/>
                <a:gd name="T116" fmla="*/ 29 w 62"/>
                <a:gd name="T117" fmla="*/ 1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 h="48">
                  <a:moveTo>
                    <a:pt x="54" y="12"/>
                  </a:moveTo>
                  <a:cubicBezTo>
                    <a:pt x="54" y="11"/>
                    <a:pt x="53" y="10"/>
                    <a:pt x="52" y="10"/>
                  </a:cubicBezTo>
                  <a:cubicBezTo>
                    <a:pt x="50" y="7"/>
                    <a:pt x="47" y="6"/>
                    <a:pt x="43" y="6"/>
                  </a:cubicBezTo>
                  <a:cubicBezTo>
                    <a:pt x="40" y="6"/>
                    <a:pt x="37" y="8"/>
                    <a:pt x="35" y="9"/>
                  </a:cubicBezTo>
                  <a:cubicBezTo>
                    <a:pt x="34" y="9"/>
                    <a:pt x="33" y="9"/>
                    <a:pt x="32" y="10"/>
                  </a:cubicBezTo>
                  <a:cubicBezTo>
                    <a:pt x="30" y="10"/>
                    <a:pt x="28" y="10"/>
                    <a:pt x="27" y="11"/>
                  </a:cubicBezTo>
                  <a:cubicBezTo>
                    <a:pt x="26" y="9"/>
                    <a:pt x="24" y="8"/>
                    <a:pt x="23" y="7"/>
                  </a:cubicBezTo>
                  <a:cubicBezTo>
                    <a:pt x="23" y="7"/>
                    <a:pt x="23" y="7"/>
                    <a:pt x="23" y="7"/>
                  </a:cubicBezTo>
                  <a:cubicBezTo>
                    <a:pt x="23" y="7"/>
                    <a:pt x="23" y="7"/>
                    <a:pt x="23" y="7"/>
                  </a:cubicBezTo>
                  <a:cubicBezTo>
                    <a:pt x="24" y="7"/>
                    <a:pt x="25" y="7"/>
                    <a:pt x="26" y="7"/>
                  </a:cubicBezTo>
                  <a:cubicBezTo>
                    <a:pt x="26" y="7"/>
                    <a:pt x="26" y="7"/>
                    <a:pt x="26" y="7"/>
                  </a:cubicBezTo>
                  <a:cubicBezTo>
                    <a:pt x="26" y="7"/>
                    <a:pt x="25" y="7"/>
                    <a:pt x="24" y="6"/>
                  </a:cubicBezTo>
                  <a:cubicBezTo>
                    <a:pt x="23" y="6"/>
                    <a:pt x="23" y="6"/>
                    <a:pt x="22" y="6"/>
                  </a:cubicBezTo>
                  <a:cubicBezTo>
                    <a:pt x="22" y="6"/>
                    <a:pt x="21" y="6"/>
                    <a:pt x="21" y="6"/>
                  </a:cubicBezTo>
                  <a:cubicBezTo>
                    <a:pt x="20" y="4"/>
                    <a:pt x="19" y="2"/>
                    <a:pt x="18" y="1"/>
                  </a:cubicBezTo>
                  <a:cubicBezTo>
                    <a:pt x="16" y="0"/>
                    <a:pt x="14" y="0"/>
                    <a:pt x="12" y="0"/>
                  </a:cubicBezTo>
                  <a:cubicBezTo>
                    <a:pt x="10" y="1"/>
                    <a:pt x="9" y="2"/>
                    <a:pt x="7" y="3"/>
                  </a:cubicBezTo>
                  <a:cubicBezTo>
                    <a:pt x="6" y="4"/>
                    <a:pt x="5" y="5"/>
                    <a:pt x="4" y="7"/>
                  </a:cubicBezTo>
                  <a:cubicBezTo>
                    <a:pt x="3" y="7"/>
                    <a:pt x="3" y="8"/>
                    <a:pt x="2" y="9"/>
                  </a:cubicBezTo>
                  <a:cubicBezTo>
                    <a:pt x="1" y="10"/>
                    <a:pt x="0" y="10"/>
                    <a:pt x="0" y="10"/>
                  </a:cubicBezTo>
                  <a:cubicBezTo>
                    <a:pt x="2" y="10"/>
                    <a:pt x="3" y="11"/>
                    <a:pt x="3" y="12"/>
                  </a:cubicBezTo>
                  <a:cubicBezTo>
                    <a:pt x="4" y="12"/>
                    <a:pt x="4" y="12"/>
                    <a:pt x="4" y="13"/>
                  </a:cubicBezTo>
                  <a:cubicBezTo>
                    <a:pt x="4" y="14"/>
                    <a:pt x="3" y="15"/>
                    <a:pt x="3" y="16"/>
                  </a:cubicBezTo>
                  <a:cubicBezTo>
                    <a:pt x="1" y="19"/>
                    <a:pt x="1" y="22"/>
                    <a:pt x="1" y="24"/>
                  </a:cubicBezTo>
                  <a:cubicBezTo>
                    <a:pt x="1" y="25"/>
                    <a:pt x="1" y="27"/>
                    <a:pt x="0" y="29"/>
                  </a:cubicBezTo>
                  <a:cubicBezTo>
                    <a:pt x="0" y="31"/>
                    <a:pt x="0" y="33"/>
                    <a:pt x="0" y="33"/>
                  </a:cubicBezTo>
                  <a:cubicBezTo>
                    <a:pt x="1" y="32"/>
                    <a:pt x="3" y="32"/>
                    <a:pt x="5" y="32"/>
                  </a:cubicBezTo>
                  <a:cubicBezTo>
                    <a:pt x="7" y="32"/>
                    <a:pt x="9" y="33"/>
                    <a:pt x="11" y="33"/>
                  </a:cubicBezTo>
                  <a:cubicBezTo>
                    <a:pt x="14" y="34"/>
                    <a:pt x="16" y="34"/>
                    <a:pt x="19" y="33"/>
                  </a:cubicBezTo>
                  <a:cubicBezTo>
                    <a:pt x="22" y="32"/>
                    <a:pt x="25" y="31"/>
                    <a:pt x="27" y="29"/>
                  </a:cubicBezTo>
                  <a:cubicBezTo>
                    <a:pt x="26" y="32"/>
                    <a:pt x="26" y="35"/>
                    <a:pt x="24" y="37"/>
                  </a:cubicBezTo>
                  <a:cubicBezTo>
                    <a:pt x="24" y="38"/>
                    <a:pt x="23" y="39"/>
                    <a:pt x="23" y="40"/>
                  </a:cubicBezTo>
                  <a:cubicBezTo>
                    <a:pt x="24" y="39"/>
                    <a:pt x="27" y="39"/>
                    <a:pt x="30" y="38"/>
                  </a:cubicBezTo>
                  <a:cubicBezTo>
                    <a:pt x="32" y="38"/>
                    <a:pt x="35" y="38"/>
                    <a:pt x="37" y="38"/>
                  </a:cubicBezTo>
                  <a:cubicBezTo>
                    <a:pt x="38" y="38"/>
                    <a:pt x="39" y="38"/>
                    <a:pt x="39" y="38"/>
                  </a:cubicBezTo>
                  <a:cubicBezTo>
                    <a:pt x="39" y="39"/>
                    <a:pt x="39" y="41"/>
                    <a:pt x="39" y="42"/>
                  </a:cubicBezTo>
                  <a:cubicBezTo>
                    <a:pt x="39" y="44"/>
                    <a:pt x="39" y="48"/>
                    <a:pt x="39" y="48"/>
                  </a:cubicBezTo>
                  <a:cubicBezTo>
                    <a:pt x="41" y="46"/>
                    <a:pt x="45" y="47"/>
                    <a:pt x="48" y="47"/>
                  </a:cubicBezTo>
                  <a:cubicBezTo>
                    <a:pt x="50" y="47"/>
                    <a:pt x="52" y="46"/>
                    <a:pt x="54" y="45"/>
                  </a:cubicBezTo>
                  <a:cubicBezTo>
                    <a:pt x="56" y="44"/>
                    <a:pt x="58" y="42"/>
                    <a:pt x="59" y="40"/>
                  </a:cubicBezTo>
                  <a:cubicBezTo>
                    <a:pt x="60" y="38"/>
                    <a:pt x="60" y="36"/>
                    <a:pt x="59" y="34"/>
                  </a:cubicBezTo>
                  <a:cubicBezTo>
                    <a:pt x="58" y="31"/>
                    <a:pt x="57" y="30"/>
                    <a:pt x="55" y="28"/>
                  </a:cubicBezTo>
                  <a:cubicBezTo>
                    <a:pt x="55" y="28"/>
                    <a:pt x="55" y="28"/>
                    <a:pt x="55" y="28"/>
                  </a:cubicBezTo>
                  <a:cubicBezTo>
                    <a:pt x="56" y="27"/>
                    <a:pt x="56" y="27"/>
                    <a:pt x="57" y="27"/>
                  </a:cubicBezTo>
                  <a:cubicBezTo>
                    <a:pt x="58" y="26"/>
                    <a:pt x="59" y="25"/>
                    <a:pt x="60" y="25"/>
                  </a:cubicBezTo>
                  <a:cubicBezTo>
                    <a:pt x="60" y="24"/>
                    <a:pt x="60" y="24"/>
                    <a:pt x="60" y="24"/>
                  </a:cubicBezTo>
                  <a:cubicBezTo>
                    <a:pt x="59" y="25"/>
                    <a:pt x="58" y="25"/>
                    <a:pt x="57" y="26"/>
                  </a:cubicBezTo>
                  <a:cubicBezTo>
                    <a:pt x="57" y="26"/>
                    <a:pt x="56" y="27"/>
                    <a:pt x="55" y="27"/>
                  </a:cubicBezTo>
                  <a:cubicBezTo>
                    <a:pt x="56" y="26"/>
                    <a:pt x="56" y="24"/>
                    <a:pt x="57" y="22"/>
                  </a:cubicBezTo>
                  <a:cubicBezTo>
                    <a:pt x="57" y="19"/>
                    <a:pt x="56" y="15"/>
                    <a:pt x="54" y="12"/>
                  </a:cubicBezTo>
                  <a:cubicBezTo>
                    <a:pt x="57" y="11"/>
                    <a:pt x="59" y="10"/>
                    <a:pt x="62" y="11"/>
                  </a:cubicBezTo>
                  <a:cubicBezTo>
                    <a:pt x="62" y="11"/>
                    <a:pt x="62" y="10"/>
                    <a:pt x="62" y="10"/>
                  </a:cubicBezTo>
                  <a:cubicBezTo>
                    <a:pt x="60" y="9"/>
                    <a:pt x="57" y="10"/>
                    <a:pt x="54" y="12"/>
                  </a:cubicBezTo>
                  <a:close/>
                  <a:moveTo>
                    <a:pt x="29" y="15"/>
                  </a:moveTo>
                  <a:cubicBezTo>
                    <a:pt x="29" y="14"/>
                    <a:pt x="28" y="13"/>
                    <a:pt x="27" y="11"/>
                  </a:cubicBezTo>
                  <a:cubicBezTo>
                    <a:pt x="28" y="11"/>
                    <a:pt x="30" y="10"/>
                    <a:pt x="31" y="10"/>
                  </a:cubicBezTo>
                  <a:cubicBezTo>
                    <a:pt x="32" y="10"/>
                    <a:pt x="33" y="10"/>
                    <a:pt x="34" y="10"/>
                  </a:cubicBezTo>
                  <a:cubicBezTo>
                    <a:pt x="34" y="10"/>
                    <a:pt x="34" y="10"/>
                    <a:pt x="34" y="10"/>
                  </a:cubicBezTo>
                  <a:cubicBezTo>
                    <a:pt x="32" y="12"/>
                    <a:pt x="30" y="13"/>
                    <a:pt x="29"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2562"/>
            <p:cNvSpPr>
              <a:spLocks/>
            </p:cNvSpPr>
            <p:nvPr/>
          </p:nvSpPr>
          <p:spPr bwMode="auto">
            <a:xfrm>
              <a:off x="2312357" y="2367593"/>
              <a:ext cx="222803" cy="263231"/>
            </a:xfrm>
            <a:custGeom>
              <a:avLst/>
              <a:gdLst>
                <a:gd name="T0" fmla="*/ 101 w 105"/>
                <a:gd name="T1" fmla="*/ 35 h 124"/>
                <a:gd name="T2" fmla="*/ 85 w 105"/>
                <a:gd name="T3" fmla="*/ 26 h 124"/>
                <a:gd name="T4" fmla="*/ 73 w 105"/>
                <a:gd name="T5" fmla="*/ 23 h 124"/>
                <a:gd name="T6" fmla="*/ 68 w 105"/>
                <a:gd name="T7" fmla="*/ 15 h 124"/>
                <a:gd name="T8" fmla="*/ 66 w 105"/>
                <a:gd name="T9" fmla="*/ 26 h 124"/>
                <a:gd name="T10" fmla="*/ 56 w 105"/>
                <a:gd name="T11" fmla="*/ 30 h 124"/>
                <a:gd name="T12" fmla="*/ 43 w 105"/>
                <a:gd name="T13" fmla="*/ 27 h 124"/>
                <a:gd name="T14" fmla="*/ 56 w 105"/>
                <a:gd name="T15" fmla="*/ 15 h 124"/>
                <a:gd name="T16" fmla="*/ 62 w 105"/>
                <a:gd name="T17" fmla="*/ 18 h 124"/>
                <a:gd name="T18" fmla="*/ 56 w 105"/>
                <a:gd name="T19" fmla="*/ 13 h 124"/>
                <a:gd name="T20" fmla="*/ 44 w 105"/>
                <a:gd name="T21" fmla="*/ 1 h 124"/>
                <a:gd name="T22" fmla="*/ 20 w 105"/>
                <a:gd name="T23" fmla="*/ 10 h 124"/>
                <a:gd name="T24" fmla="*/ 22 w 105"/>
                <a:gd name="T25" fmla="*/ 15 h 124"/>
                <a:gd name="T26" fmla="*/ 35 w 105"/>
                <a:gd name="T27" fmla="*/ 26 h 124"/>
                <a:gd name="T28" fmla="*/ 44 w 105"/>
                <a:gd name="T29" fmla="*/ 31 h 124"/>
                <a:gd name="T30" fmla="*/ 25 w 105"/>
                <a:gd name="T31" fmla="*/ 31 h 124"/>
                <a:gd name="T32" fmla="*/ 24 w 105"/>
                <a:gd name="T33" fmla="*/ 36 h 124"/>
                <a:gd name="T34" fmla="*/ 26 w 105"/>
                <a:gd name="T35" fmla="*/ 44 h 124"/>
                <a:gd name="T36" fmla="*/ 5 w 105"/>
                <a:gd name="T37" fmla="*/ 60 h 124"/>
                <a:gd name="T38" fmla="*/ 8 w 105"/>
                <a:gd name="T39" fmla="*/ 66 h 124"/>
                <a:gd name="T40" fmla="*/ 17 w 105"/>
                <a:gd name="T41" fmla="*/ 74 h 124"/>
                <a:gd name="T42" fmla="*/ 14 w 105"/>
                <a:gd name="T43" fmla="*/ 83 h 124"/>
                <a:gd name="T44" fmla="*/ 7 w 105"/>
                <a:gd name="T45" fmla="*/ 92 h 124"/>
                <a:gd name="T46" fmla="*/ 14 w 105"/>
                <a:gd name="T47" fmla="*/ 120 h 124"/>
                <a:gd name="T48" fmla="*/ 20 w 105"/>
                <a:gd name="T49" fmla="*/ 118 h 124"/>
                <a:gd name="T50" fmla="*/ 33 w 105"/>
                <a:gd name="T51" fmla="*/ 106 h 124"/>
                <a:gd name="T52" fmla="*/ 36 w 105"/>
                <a:gd name="T53" fmla="*/ 90 h 124"/>
                <a:gd name="T54" fmla="*/ 39 w 105"/>
                <a:gd name="T55" fmla="*/ 80 h 124"/>
                <a:gd name="T56" fmla="*/ 51 w 105"/>
                <a:gd name="T57" fmla="*/ 71 h 124"/>
                <a:gd name="T58" fmla="*/ 64 w 105"/>
                <a:gd name="T59" fmla="*/ 62 h 124"/>
                <a:gd name="T60" fmla="*/ 61 w 105"/>
                <a:gd name="T61" fmla="*/ 59 h 124"/>
                <a:gd name="T62" fmla="*/ 55 w 105"/>
                <a:gd name="T63" fmla="*/ 55 h 124"/>
                <a:gd name="T64" fmla="*/ 68 w 105"/>
                <a:gd name="T65" fmla="*/ 50 h 124"/>
                <a:gd name="T66" fmla="*/ 70 w 105"/>
                <a:gd name="T67" fmla="*/ 52 h 124"/>
                <a:gd name="T68" fmla="*/ 71 w 105"/>
                <a:gd name="T69" fmla="*/ 54 h 124"/>
                <a:gd name="T70" fmla="*/ 81 w 105"/>
                <a:gd name="T71" fmla="*/ 63 h 124"/>
                <a:gd name="T72" fmla="*/ 98 w 105"/>
                <a:gd name="T73" fmla="*/ 58 h 124"/>
                <a:gd name="T74" fmla="*/ 103 w 105"/>
                <a:gd name="T75" fmla="*/ 64 h 124"/>
                <a:gd name="T76" fmla="*/ 101 w 105"/>
                <a:gd name="T77" fmla="*/ 56 h 124"/>
                <a:gd name="T78" fmla="*/ 104 w 105"/>
                <a:gd name="T79" fmla="*/ 4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124">
                  <a:moveTo>
                    <a:pt x="103" y="38"/>
                  </a:moveTo>
                  <a:cubicBezTo>
                    <a:pt x="102" y="36"/>
                    <a:pt x="102" y="35"/>
                    <a:pt x="101" y="35"/>
                  </a:cubicBezTo>
                  <a:cubicBezTo>
                    <a:pt x="99" y="32"/>
                    <a:pt x="96" y="30"/>
                    <a:pt x="94" y="29"/>
                  </a:cubicBezTo>
                  <a:cubicBezTo>
                    <a:pt x="91" y="28"/>
                    <a:pt x="88" y="27"/>
                    <a:pt x="85" y="26"/>
                  </a:cubicBezTo>
                  <a:cubicBezTo>
                    <a:pt x="83" y="26"/>
                    <a:pt x="80" y="26"/>
                    <a:pt x="77" y="25"/>
                  </a:cubicBezTo>
                  <a:cubicBezTo>
                    <a:pt x="76" y="24"/>
                    <a:pt x="74" y="24"/>
                    <a:pt x="73" y="23"/>
                  </a:cubicBezTo>
                  <a:cubicBezTo>
                    <a:pt x="72" y="22"/>
                    <a:pt x="71" y="21"/>
                    <a:pt x="70" y="19"/>
                  </a:cubicBezTo>
                  <a:cubicBezTo>
                    <a:pt x="69" y="18"/>
                    <a:pt x="68" y="16"/>
                    <a:pt x="68" y="15"/>
                  </a:cubicBezTo>
                  <a:cubicBezTo>
                    <a:pt x="68" y="16"/>
                    <a:pt x="67" y="18"/>
                    <a:pt x="67" y="20"/>
                  </a:cubicBezTo>
                  <a:cubicBezTo>
                    <a:pt x="67" y="22"/>
                    <a:pt x="67" y="24"/>
                    <a:pt x="66" y="26"/>
                  </a:cubicBezTo>
                  <a:cubicBezTo>
                    <a:pt x="66" y="29"/>
                    <a:pt x="66" y="32"/>
                    <a:pt x="66" y="34"/>
                  </a:cubicBezTo>
                  <a:cubicBezTo>
                    <a:pt x="63" y="32"/>
                    <a:pt x="60" y="31"/>
                    <a:pt x="56" y="30"/>
                  </a:cubicBezTo>
                  <a:cubicBezTo>
                    <a:pt x="53" y="30"/>
                    <a:pt x="48" y="30"/>
                    <a:pt x="45" y="28"/>
                  </a:cubicBezTo>
                  <a:cubicBezTo>
                    <a:pt x="45" y="28"/>
                    <a:pt x="44" y="28"/>
                    <a:pt x="43" y="27"/>
                  </a:cubicBezTo>
                  <a:cubicBezTo>
                    <a:pt x="46" y="27"/>
                    <a:pt x="49" y="26"/>
                    <a:pt x="51" y="24"/>
                  </a:cubicBezTo>
                  <a:cubicBezTo>
                    <a:pt x="53" y="22"/>
                    <a:pt x="55" y="19"/>
                    <a:pt x="56" y="15"/>
                  </a:cubicBezTo>
                  <a:cubicBezTo>
                    <a:pt x="58" y="16"/>
                    <a:pt x="60" y="17"/>
                    <a:pt x="62" y="19"/>
                  </a:cubicBezTo>
                  <a:cubicBezTo>
                    <a:pt x="62" y="19"/>
                    <a:pt x="62" y="19"/>
                    <a:pt x="62" y="18"/>
                  </a:cubicBezTo>
                  <a:cubicBezTo>
                    <a:pt x="61" y="17"/>
                    <a:pt x="59" y="16"/>
                    <a:pt x="56" y="15"/>
                  </a:cubicBezTo>
                  <a:cubicBezTo>
                    <a:pt x="56" y="14"/>
                    <a:pt x="56" y="13"/>
                    <a:pt x="56" y="13"/>
                  </a:cubicBezTo>
                  <a:cubicBezTo>
                    <a:pt x="56" y="10"/>
                    <a:pt x="55" y="7"/>
                    <a:pt x="52" y="5"/>
                  </a:cubicBezTo>
                  <a:cubicBezTo>
                    <a:pt x="50" y="2"/>
                    <a:pt x="47" y="1"/>
                    <a:pt x="44" y="1"/>
                  </a:cubicBezTo>
                  <a:cubicBezTo>
                    <a:pt x="39" y="0"/>
                    <a:pt x="35" y="2"/>
                    <a:pt x="31" y="5"/>
                  </a:cubicBezTo>
                  <a:cubicBezTo>
                    <a:pt x="28" y="6"/>
                    <a:pt x="24" y="10"/>
                    <a:pt x="20" y="10"/>
                  </a:cubicBezTo>
                  <a:cubicBezTo>
                    <a:pt x="19" y="11"/>
                    <a:pt x="18" y="11"/>
                    <a:pt x="16" y="11"/>
                  </a:cubicBezTo>
                  <a:cubicBezTo>
                    <a:pt x="18" y="11"/>
                    <a:pt x="20" y="13"/>
                    <a:pt x="22" y="15"/>
                  </a:cubicBezTo>
                  <a:cubicBezTo>
                    <a:pt x="24" y="17"/>
                    <a:pt x="26" y="19"/>
                    <a:pt x="27" y="20"/>
                  </a:cubicBezTo>
                  <a:cubicBezTo>
                    <a:pt x="29" y="22"/>
                    <a:pt x="32" y="24"/>
                    <a:pt x="35" y="26"/>
                  </a:cubicBezTo>
                  <a:cubicBezTo>
                    <a:pt x="37" y="27"/>
                    <a:pt x="40" y="28"/>
                    <a:pt x="43" y="27"/>
                  </a:cubicBezTo>
                  <a:cubicBezTo>
                    <a:pt x="43" y="28"/>
                    <a:pt x="44" y="30"/>
                    <a:pt x="44" y="31"/>
                  </a:cubicBezTo>
                  <a:cubicBezTo>
                    <a:pt x="41" y="31"/>
                    <a:pt x="39" y="31"/>
                    <a:pt x="36" y="31"/>
                  </a:cubicBezTo>
                  <a:cubicBezTo>
                    <a:pt x="33" y="31"/>
                    <a:pt x="28" y="33"/>
                    <a:pt x="25" y="31"/>
                  </a:cubicBezTo>
                  <a:cubicBezTo>
                    <a:pt x="23" y="30"/>
                    <a:pt x="22" y="30"/>
                    <a:pt x="21" y="30"/>
                  </a:cubicBezTo>
                  <a:cubicBezTo>
                    <a:pt x="22" y="31"/>
                    <a:pt x="23" y="33"/>
                    <a:pt x="24" y="36"/>
                  </a:cubicBezTo>
                  <a:cubicBezTo>
                    <a:pt x="24" y="38"/>
                    <a:pt x="25" y="41"/>
                    <a:pt x="26" y="42"/>
                  </a:cubicBezTo>
                  <a:cubicBezTo>
                    <a:pt x="26" y="43"/>
                    <a:pt x="26" y="44"/>
                    <a:pt x="26" y="44"/>
                  </a:cubicBezTo>
                  <a:cubicBezTo>
                    <a:pt x="24" y="46"/>
                    <a:pt x="21" y="48"/>
                    <a:pt x="18" y="50"/>
                  </a:cubicBezTo>
                  <a:cubicBezTo>
                    <a:pt x="15" y="53"/>
                    <a:pt x="10" y="59"/>
                    <a:pt x="5" y="60"/>
                  </a:cubicBezTo>
                  <a:cubicBezTo>
                    <a:pt x="0" y="62"/>
                    <a:pt x="0" y="62"/>
                    <a:pt x="0" y="62"/>
                  </a:cubicBezTo>
                  <a:cubicBezTo>
                    <a:pt x="2" y="62"/>
                    <a:pt x="5" y="64"/>
                    <a:pt x="8" y="66"/>
                  </a:cubicBezTo>
                  <a:cubicBezTo>
                    <a:pt x="10" y="68"/>
                    <a:pt x="13" y="71"/>
                    <a:pt x="15" y="72"/>
                  </a:cubicBezTo>
                  <a:cubicBezTo>
                    <a:pt x="16" y="73"/>
                    <a:pt x="16" y="73"/>
                    <a:pt x="17" y="74"/>
                  </a:cubicBezTo>
                  <a:cubicBezTo>
                    <a:pt x="17" y="74"/>
                    <a:pt x="16" y="74"/>
                    <a:pt x="16" y="75"/>
                  </a:cubicBezTo>
                  <a:cubicBezTo>
                    <a:pt x="15" y="78"/>
                    <a:pt x="14" y="80"/>
                    <a:pt x="14" y="83"/>
                  </a:cubicBezTo>
                  <a:cubicBezTo>
                    <a:pt x="13" y="84"/>
                    <a:pt x="12" y="85"/>
                    <a:pt x="11" y="85"/>
                  </a:cubicBezTo>
                  <a:cubicBezTo>
                    <a:pt x="9" y="87"/>
                    <a:pt x="7" y="90"/>
                    <a:pt x="7" y="92"/>
                  </a:cubicBezTo>
                  <a:cubicBezTo>
                    <a:pt x="6" y="97"/>
                    <a:pt x="7" y="102"/>
                    <a:pt x="9" y="107"/>
                  </a:cubicBezTo>
                  <a:cubicBezTo>
                    <a:pt x="11" y="111"/>
                    <a:pt x="15" y="116"/>
                    <a:pt x="14" y="120"/>
                  </a:cubicBezTo>
                  <a:cubicBezTo>
                    <a:pt x="15" y="121"/>
                    <a:pt x="15" y="122"/>
                    <a:pt x="15" y="124"/>
                  </a:cubicBezTo>
                  <a:cubicBezTo>
                    <a:pt x="16" y="122"/>
                    <a:pt x="17" y="120"/>
                    <a:pt x="20" y="118"/>
                  </a:cubicBezTo>
                  <a:cubicBezTo>
                    <a:pt x="22" y="117"/>
                    <a:pt x="24" y="115"/>
                    <a:pt x="26" y="114"/>
                  </a:cubicBezTo>
                  <a:cubicBezTo>
                    <a:pt x="29" y="112"/>
                    <a:pt x="31" y="109"/>
                    <a:pt x="33" y="106"/>
                  </a:cubicBezTo>
                  <a:cubicBezTo>
                    <a:pt x="35" y="103"/>
                    <a:pt x="37" y="99"/>
                    <a:pt x="36" y="95"/>
                  </a:cubicBezTo>
                  <a:cubicBezTo>
                    <a:pt x="36" y="93"/>
                    <a:pt x="36" y="92"/>
                    <a:pt x="36" y="90"/>
                  </a:cubicBezTo>
                  <a:cubicBezTo>
                    <a:pt x="37" y="89"/>
                    <a:pt x="38" y="87"/>
                    <a:pt x="39" y="85"/>
                  </a:cubicBezTo>
                  <a:cubicBezTo>
                    <a:pt x="39" y="83"/>
                    <a:pt x="39" y="81"/>
                    <a:pt x="39" y="80"/>
                  </a:cubicBezTo>
                  <a:cubicBezTo>
                    <a:pt x="40" y="80"/>
                    <a:pt x="40" y="79"/>
                    <a:pt x="41" y="79"/>
                  </a:cubicBezTo>
                  <a:cubicBezTo>
                    <a:pt x="46" y="78"/>
                    <a:pt x="49" y="75"/>
                    <a:pt x="51" y="71"/>
                  </a:cubicBezTo>
                  <a:cubicBezTo>
                    <a:pt x="53" y="68"/>
                    <a:pt x="55" y="64"/>
                    <a:pt x="55" y="59"/>
                  </a:cubicBezTo>
                  <a:cubicBezTo>
                    <a:pt x="58" y="59"/>
                    <a:pt x="62" y="60"/>
                    <a:pt x="64" y="62"/>
                  </a:cubicBezTo>
                  <a:cubicBezTo>
                    <a:pt x="65" y="62"/>
                    <a:pt x="65" y="62"/>
                    <a:pt x="65" y="61"/>
                  </a:cubicBezTo>
                  <a:cubicBezTo>
                    <a:pt x="64" y="60"/>
                    <a:pt x="63" y="60"/>
                    <a:pt x="61" y="59"/>
                  </a:cubicBezTo>
                  <a:cubicBezTo>
                    <a:pt x="59" y="59"/>
                    <a:pt x="57" y="58"/>
                    <a:pt x="55" y="58"/>
                  </a:cubicBezTo>
                  <a:cubicBezTo>
                    <a:pt x="55" y="57"/>
                    <a:pt x="55" y="56"/>
                    <a:pt x="55" y="55"/>
                  </a:cubicBezTo>
                  <a:cubicBezTo>
                    <a:pt x="54" y="55"/>
                    <a:pt x="54" y="55"/>
                    <a:pt x="54" y="54"/>
                  </a:cubicBezTo>
                  <a:cubicBezTo>
                    <a:pt x="60" y="57"/>
                    <a:pt x="65" y="54"/>
                    <a:pt x="68" y="50"/>
                  </a:cubicBezTo>
                  <a:cubicBezTo>
                    <a:pt x="68" y="50"/>
                    <a:pt x="69" y="50"/>
                    <a:pt x="69" y="50"/>
                  </a:cubicBezTo>
                  <a:cubicBezTo>
                    <a:pt x="69" y="51"/>
                    <a:pt x="69" y="52"/>
                    <a:pt x="70" y="52"/>
                  </a:cubicBezTo>
                  <a:cubicBezTo>
                    <a:pt x="70" y="53"/>
                    <a:pt x="70" y="53"/>
                    <a:pt x="70" y="53"/>
                  </a:cubicBezTo>
                  <a:cubicBezTo>
                    <a:pt x="70" y="54"/>
                    <a:pt x="70" y="54"/>
                    <a:pt x="71" y="54"/>
                  </a:cubicBezTo>
                  <a:cubicBezTo>
                    <a:pt x="72" y="56"/>
                    <a:pt x="73" y="57"/>
                    <a:pt x="74" y="59"/>
                  </a:cubicBezTo>
                  <a:cubicBezTo>
                    <a:pt x="76" y="60"/>
                    <a:pt x="79" y="62"/>
                    <a:pt x="81" y="63"/>
                  </a:cubicBezTo>
                  <a:cubicBezTo>
                    <a:pt x="83" y="64"/>
                    <a:pt x="85" y="64"/>
                    <a:pt x="87" y="64"/>
                  </a:cubicBezTo>
                  <a:cubicBezTo>
                    <a:pt x="91" y="64"/>
                    <a:pt x="95" y="61"/>
                    <a:pt x="98" y="58"/>
                  </a:cubicBezTo>
                  <a:cubicBezTo>
                    <a:pt x="100" y="60"/>
                    <a:pt x="101" y="62"/>
                    <a:pt x="102" y="64"/>
                  </a:cubicBezTo>
                  <a:cubicBezTo>
                    <a:pt x="103" y="64"/>
                    <a:pt x="103" y="64"/>
                    <a:pt x="103" y="64"/>
                  </a:cubicBezTo>
                  <a:cubicBezTo>
                    <a:pt x="103" y="62"/>
                    <a:pt x="101" y="60"/>
                    <a:pt x="99" y="58"/>
                  </a:cubicBezTo>
                  <a:cubicBezTo>
                    <a:pt x="99" y="57"/>
                    <a:pt x="100" y="57"/>
                    <a:pt x="101" y="56"/>
                  </a:cubicBezTo>
                  <a:cubicBezTo>
                    <a:pt x="103" y="53"/>
                    <a:pt x="105" y="50"/>
                    <a:pt x="105" y="46"/>
                  </a:cubicBezTo>
                  <a:cubicBezTo>
                    <a:pt x="105" y="45"/>
                    <a:pt x="105" y="43"/>
                    <a:pt x="104" y="41"/>
                  </a:cubicBezTo>
                  <a:cubicBezTo>
                    <a:pt x="104" y="40"/>
                    <a:pt x="104" y="39"/>
                    <a:pt x="103" y="3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2563"/>
            <p:cNvSpPr>
              <a:spLocks/>
            </p:cNvSpPr>
            <p:nvPr/>
          </p:nvSpPr>
          <p:spPr bwMode="auto">
            <a:xfrm>
              <a:off x="2471374" y="2286737"/>
              <a:ext cx="163509" cy="203937"/>
            </a:xfrm>
            <a:custGeom>
              <a:avLst/>
              <a:gdLst>
                <a:gd name="T0" fmla="*/ 62 w 77"/>
                <a:gd name="T1" fmla="*/ 38 h 96"/>
                <a:gd name="T2" fmla="*/ 59 w 77"/>
                <a:gd name="T3" fmla="*/ 37 h 96"/>
                <a:gd name="T4" fmla="*/ 59 w 77"/>
                <a:gd name="T5" fmla="*/ 35 h 96"/>
                <a:gd name="T6" fmla="*/ 60 w 77"/>
                <a:gd name="T7" fmla="*/ 33 h 96"/>
                <a:gd name="T8" fmla="*/ 62 w 77"/>
                <a:gd name="T9" fmla="*/ 33 h 96"/>
                <a:gd name="T10" fmla="*/ 68 w 77"/>
                <a:gd name="T11" fmla="*/ 31 h 96"/>
                <a:gd name="T12" fmla="*/ 72 w 77"/>
                <a:gd name="T13" fmla="*/ 26 h 96"/>
                <a:gd name="T14" fmla="*/ 72 w 77"/>
                <a:gd name="T15" fmla="*/ 13 h 96"/>
                <a:gd name="T16" fmla="*/ 68 w 77"/>
                <a:gd name="T17" fmla="*/ 3 h 96"/>
                <a:gd name="T18" fmla="*/ 67 w 77"/>
                <a:gd name="T19" fmla="*/ 0 h 96"/>
                <a:gd name="T20" fmla="*/ 59 w 77"/>
                <a:gd name="T21" fmla="*/ 7 h 96"/>
                <a:gd name="T22" fmla="*/ 49 w 77"/>
                <a:gd name="T23" fmla="*/ 20 h 96"/>
                <a:gd name="T24" fmla="*/ 51 w 77"/>
                <a:gd name="T25" fmla="*/ 29 h 96"/>
                <a:gd name="T26" fmla="*/ 59 w 77"/>
                <a:gd name="T27" fmla="*/ 33 h 96"/>
                <a:gd name="T28" fmla="*/ 59 w 77"/>
                <a:gd name="T29" fmla="*/ 35 h 96"/>
                <a:gd name="T30" fmla="*/ 58 w 77"/>
                <a:gd name="T31" fmla="*/ 36 h 96"/>
                <a:gd name="T32" fmla="*/ 50 w 77"/>
                <a:gd name="T33" fmla="*/ 34 h 96"/>
                <a:gd name="T34" fmla="*/ 43 w 77"/>
                <a:gd name="T35" fmla="*/ 33 h 96"/>
                <a:gd name="T36" fmla="*/ 44 w 77"/>
                <a:gd name="T37" fmla="*/ 32 h 96"/>
                <a:gd name="T38" fmla="*/ 44 w 77"/>
                <a:gd name="T39" fmla="*/ 26 h 96"/>
                <a:gd name="T40" fmla="*/ 36 w 77"/>
                <a:gd name="T41" fmla="*/ 16 h 96"/>
                <a:gd name="T42" fmla="*/ 28 w 77"/>
                <a:gd name="T43" fmla="*/ 9 h 96"/>
                <a:gd name="T44" fmla="*/ 26 w 77"/>
                <a:gd name="T45" fmla="*/ 6 h 96"/>
                <a:gd name="T46" fmla="*/ 25 w 77"/>
                <a:gd name="T47" fmla="*/ 12 h 96"/>
                <a:gd name="T48" fmla="*/ 22 w 77"/>
                <a:gd name="T49" fmla="*/ 17 h 96"/>
                <a:gd name="T50" fmla="*/ 19 w 77"/>
                <a:gd name="T51" fmla="*/ 26 h 96"/>
                <a:gd name="T52" fmla="*/ 19 w 77"/>
                <a:gd name="T53" fmla="*/ 28 h 96"/>
                <a:gd name="T54" fmla="*/ 13 w 77"/>
                <a:gd name="T55" fmla="*/ 26 h 96"/>
                <a:gd name="T56" fmla="*/ 8 w 77"/>
                <a:gd name="T57" fmla="*/ 25 h 96"/>
                <a:gd name="T58" fmla="*/ 3 w 77"/>
                <a:gd name="T59" fmla="*/ 22 h 96"/>
                <a:gd name="T60" fmla="*/ 0 w 77"/>
                <a:gd name="T61" fmla="*/ 19 h 96"/>
                <a:gd name="T62" fmla="*/ 0 w 77"/>
                <a:gd name="T63" fmla="*/ 26 h 96"/>
                <a:gd name="T64" fmla="*/ 0 w 77"/>
                <a:gd name="T65" fmla="*/ 34 h 96"/>
                <a:gd name="T66" fmla="*/ 3 w 77"/>
                <a:gd name="T67" fmla="*/ 44 h 96"/>
                <a:gd name="T68" fmla="*/ 10 w 77"/>
                <a:gd name="T69" fmla="*/ 51 h 96"/>
                <a:gd name="T70" fmla="*/ 20 w 77"/>
                <a:gd name="T71" fmla="*/ 51 h 96"/>
                <a:gd name="T72" fmla="*/ 26 w 77"/>
                <a:gd name="T73" fmla="*/ 45 h 96"/>
                <a:gd name="T74" fmla="*/ 26 w 77"/>
                <a:gd name="T75" fmla="*/ 49 h 96"/>
                <a:gd name="T76" fmla="*/ 27 w 77"/>
                <a:gd name="T77" fmla="*/ 64 h 96"/>
                <a:gd name="T78" fmla="*/ 32 w 77"/>
                <a:gd name="T79" fmla="*/ 75 h 96"/>
                <a:gd name="T80" fmla="*/ 39 w 77"/>
                <a:gd name="T81" fmla="*/ 79 h 96"/>
                <a:gd name="T82" fmla="*/ 46 w 77"/>
                <a:gd name="T83" fmla="*/ 83 h 96"/>
                <a:gd name="T84" fmla="*/ 62 w 77"/>
                <a:gd name="T85" fmla="*/ 83 h 96"/>
                <a:gd name="T86" fmla="*/ 61 w 77"/>
                <a:gd name="T87" fmla="*/ 95 h 96"/>
                <a:gd name="T88" fmla="*/ 63 w 77"/>
                <a:gd name="T89" fmla="*/ 96 h 96"/>
                <a:gd name="T90" fmla="*/ 64 w 77"/>
                <a:gd name="T91" fmla="*/ 90 h 96"/>
                <a:gd name="T92" fmla="*/ 63 w 77"/>
                <a:gd name="T93" fmla="*/ 83 h 96"/>
                <a:gd name="T94" fmla="*/ 67 w 77"/>
                <a:gd name="T95" fmla="*/ 81 h 96"/>
                <a:gd name="T96" fmla="*/ 73 w 77"/>
                <a:gd name="T97" fmla="*/ 75 h 96"/>
                <a:gd name="T98" fmla="*/ 76 w 77"/>
                <a:gd name="T99" fmla="*/ 67 h 96"/>
                <a:gd name="T100" fmla="*/ 72 w 77"/>
                <a:gd name="T101" fmla="*/ 49 h 96"/>
                <a:gd name="T102" fmla="*/ 62 w 77"/>
                <a:gd name="T103" fmla="*/ 3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 h="96">
                  <a:moveTo>
                    <a:pt x="62" y="38"/>
                  </a:moveTo>
                  <a:cubicBezTo>
                    <a:pt x="61" y="38"/>
                    <a:pt x="60" y="37"/>
                    <a:pt x="59" y="37"/>
                  </a:cubicBezTo>
                  <a:cubicBezTo>
                    <a:pt x="59" y="36"/>
                    <a:pt x="59" y="36"/>
                    <a:pt x="59" y="35"/>
                  </a:cubicBezTo>
                  <a:cubicBezTo>
                    <a:pt x="60" y="33"/>
                    <a:pt x="60" y="33"/>
                    <a:pt x="60" y="33"/>
                  </a:cubicBezTo>
                  <a:cubicBezTo>
                    <a:pt x="60" y="33"/>
                    <a:pt x="61" y="33"/>
                    <a:pt x="62" y="33"/>
                  </a:cubicBezTo>
                  <a:cubicBezTo>
                    <a:pt x="64" y="33"/>
                    <a:pt x="66" y="32"/>
                    <a:pt x="68" y="31"/>
                  </a:cubicBezTo>
                  <a:cubicBezTo>
                    <a:pt x="70" y="30"/>
                    <a:pt x="72" y="28"/>
                    <a:pt x="72" y="26"/>
                  </a:cubicBezTo>
                  <a:cubicBezTo>
                    <a:pt x="74" y="22"/>
                    <a:pt x="73" y="17"/>
                    <a:pt x="72" y="13"/>
                  </a:cubicBezTo>
                  <a:cubicBezTo>
                    <a:pt x="70" y="10"/>
                    <a:pt x="68" y="6"/>
                    <a:pt x="68" y="3"/>
                  </a:cubicBezTo>
                  <a:cubicBezTo>
                    <a:pt x="67" y="0"/>
                    <a:pt x="67" y="0"/>
                    <a:pt x="67" y="0"/>
                  </a:cubicBezTo>
                  <a:cubicBezTo>
                    <a:pt x="67" y="2"/>
                    <a:pt x="61" y="5"/>
                    <a:pt x="59" y="7"/>
                  </a:cubicBezTo>
                  <a:cubicBezTo>
                    <a:pt x="54" y="10"/>
                    <a:pt x="49" y="14"/>
                    <a:pt x="49" y="20"/>
                  </a:cubicBezTo>
                  <a:cubicBezTo>
                    <a:pt x="48" y="24"/>
                    <a:pt x="49" y="27"/>
                    <a:pt x="51" y="29"/>
                  </a:cubicBezTo>
                  <a:cubicBezTo>
                    <a:pt x="53" y="31"/>
                    <a:pt x="56" y="32"/>
                    <a:pt x="59" y="33"/>
                  </a:cubicBezTo>
                  <a:cubicBezTo>
                    <a:pt x="59" y="34"/>
                    <a:pt x="59" y="34"/>
                    <a:pt x="59" y="35"/>
                  </a:cubicBezTo>
                  <a:cubicBezTo>
                    <a:pt x="59" y="36"/>
                    <a:pt x="58" y="36"/>
                    <a:pt x="58" y="36"/>
                  </a:cubicBezTo>
                  <a:cubicBezTo>
                    <a:pt x="56" y="35"/>
                    <a:pt x="53" y="34"/>
                    <a:pt x="50" y="34"/>
                  </a:cubicBezTo>
                  <a:cubicBezTo>
                    <a:pt x="48" y="34"/>
                    <a:pt x="46" y="33"/>
                    <a:pt x="43" y="33"/>
                  </a:cubicBezTo>
                  <a:cubicBezTo>
                    <a:pt x="43" y="33"/>
                    <a:pt x="44" y="32"/>
                    <a:pt x="44" y="32"/>
                  </a:cubicBezTo>
                  <a:cubicBezTo>
                    <a:pt x="44" y="30"/>
                    <a:pt x="44" y="28"/>
                    <a:pt x="44" y="26"/>
                  </a:cubicBezTo>
                  <a:cubicBezTo>
                    <a:pt x="43" y="22"/>
                    <a:pt x="40" y="19"/>
                    <a:pt x="36" y="16"/>
                  </a:cubicBezTo>
                  <a:cubicBezTo>
                    <a:pt x="34" y="14"/>
                    <a:pt x="30" y="12"/>
                    <a:pt x="28" y="9"/>
                  </a:cubicBezTo>
                  <a:cubicBezTo>
                    <a:pt x="26" y="6"/>
                    <a:pt x="26" y="6"/>
                    <a:pt x="26" y="6"/>
                  </a:cubicBezTo>
                  <a:cubicBezTo>
                    <a:pt x="27" y="8"/>
                    <a:pt x="26" y="10"/>
                    <a:pt x="25" y="12"/>
                  </a:cubicBezTo>
                  <a:cubicBezTo>
                    <a:pt x="24" y="14"/>
                    <a:pt x="23" y="16"/>
                    <a:pt x="22" y="17"/>
                  </a:cubicBezTo>
                  <a:cubicBezTo>
                    <a:pt x="21" y="20"/>
                    <a:pt x="20" y="23"/>
                    <a:pt x="19" y="26"/>
                  </a:cubicBezTo>
                  <a:cubicBezTo>
                    <a:pt x="19" y="27"/>
                    <a:pt x="19" y="27"/>
                    <a:pt x="19" y="28"/>
                  </a:cubicBezTo>
                  <a:cubicBezTo>
                    <a:pt x="17" y="27"/>
                    <a:pt x="15" y="27"/>
                    <a:pt x="13" y="26"/>
                  </a:cubicBezTo>
                  <a:cubicBezTo>
                    <a:pt x="12" y="26"/>
                    <a:pt x="10" y="26"/>
                    <a:pt x="8" y="25"/>
                  </a:cubicBezTo>
                  <a:cubicBezTo>
                    <a:pt x="6" y="25"/>
                    <a:pt x="4" y="24"/>
                    <a:pt x="3" y="22"/>
                  </a:cubicBezTo>
                  <a:cubicBezTo>
                    <a:pt x="2" y="21"/>
                    <a:pt x="1" y="20"/>
                    <a:pt x="0" y="19"/>
                  </a:cubicBezTo>
                  <a:cubicBezTo>
                    <a:pt x="1" y="21"/>
                    <a:pt x="1" y="24"/>
                    <a:pt x="0" y="26"/>
                  </a:cubicBezTo>
                  <a:cubicBezTo>
                    <a:pt x="0" y="29"/>
                    <a:pt x="0" y="32"/>
                    <a:pt x="0" y="34"/>
                  </a:cubicBezTo>
                  <a:cubicBezTo>
                    <a:pt x="1" y="37"/>
                    <a:pt x="1" y="41"/>
                    <a:pt x="3" y="44"/>
                  </a:cubicBezTo>
                  <a:cubicBezTo>
                    <a:pt x="5" y="47"/>
                    <a:pt x="7" y="50"/>
                    <a:pt x="10" y="51"/>
                  </a:cubicBezTo>
                  <a:cubicBezTo>
                    <a:pt x="14" y="53"/>
                    <a:pt x="17" y="53"/>
                    <a:pt x="20" y="51"/>
                  </a:cubicBezTo>
                  <a:cubicBezTo>
                    <a:pt x="22" y="50"/>
                    <a:pt x="24" y="48"/>
                    <a:pt x="26" y="45"/>
                  </a:cubicBezTo>
                  <a:cubicBezTo>
                    <a:pt x="26" y="47"/>
                    <a:pt x="26" y="48"/>
                    <a:pt x="26" y="49"/>
                  </a:cubicBezTo>
                  <a:cubicBezTo>
                    <a:pt x="26" y="55"/>
                    <a:pt x="26" y="60"/>
                    <a:pt x="27" y="64"/>
                  </a:cubicBezTo>
                  <a:cubicBezTo>
                    <a:pt x="28" y="68"/>
                    <a:pt x="29" y="72"/>
                    <a:pt x="32" y="75"/>
                  </a:cubicBezTo>
                  <a:cubicBezTo>
                    <a:pt x="34" y="77"/>
                    <a:pt x="36" y="78"/>
                    <a:pt x="39" y="79"/>
                  </a:cubicBezTo>
                  <a:cubicBezTo>
                    <a:pt x="41" y="81"/>
                    <a:pt x="43" y="82"/>
                    <a:pt x="46" y="83"/>
                  </a:cubicBezTo>
                  <a:cubicBezTo>
                    <a:pt x="51" y="84"/>
                    <a:pt x="56" y="85"/>
                    <a:pt x="62" y="83"/>
                  </a:cubicBezTo>
                  <a:cubicBezTo>
                    <a:pt x="63" y="87"/>
                    <a:pt x="63" y="91"/>
                    <a:pt x="61" y="95"/>
                  </a:cubicBezTo>
                  <a:cubicBezTo>
                    <a:pt x="62" y="95"/>
                    <a:pt x="62" y="96"/>
                    <a:pt x="63" y="96"/>
                  </a:cubicBezTo>
                  <a:cubicBezTo>
                    <a:pt x="63" y="94"/>
                    <a:pt x="64" y="92"/>
                    <a:pt x="64" y="90"/>
                  </a:cubicBezTo>
                  <a:cubicBezTo>
                    <a:pt x="64" y="88"/>
                    <a:pt x="64" y="85"/>
                    <a:pt x="63" y="83"/>
                  </a:cubicBezTo>
                  <a:cubicBezTo>
                    <a:pt x="64" y="82"/>
                    <a:pt x="66" y="82"/>
                    <a:pt x="67" y="81"/>
                  </a:cubicBezTo>
                  <a:cubicBezTo>
                    <a:pt x="69" y="79"/>
                    <a:pt x="71" y="78"/>
                    <a:pt x="73" y="75"/>
                  </a:cubicBezTo>
                  <a:cubicBezTo>
                    <a:pt x="74" y="73"/>
                    <a:pt x="75" y="70"/>
                    <a:pt x="76" y="67"/>
                  </a:cubicBezTo>
                  <a:cubicBezTo>
                    <a:pt x="77" y="61"/>
                    <a:pt x="75" y="54"/>
                    <a:pt x="72" y="49"/>
                  </a:cubicBezTo>
                  <a:cubicBezTo>
                    <a:pt x="70" y="44"/>
                    <a:pt x="66" y="41"/>
                    <a:pt x="62" y="3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2564"/>
            <p:cNvSpPr>
              <a:spLocks/>
            </p:cNvSpPr>
            <p:nvPr/>
          </p:nvSpPr>
          <p:spPr bwMode="auto">
            <a:xfrm>
              <a:off x="2637577" y="2405326"/>
              <a:ext cx="59294" cy="91637"/>
            </a:xfrm>
            <a:custGeom>
              <a:avLst/>
              <a:gdLst>
                <a:gd name="T0" fmla="*/ 24 w 28"/>
                <a:gd name="T1" fmla="*/ 9 h 43"/>
                <a:gd name="T2" fmla="*/ 24 w 28"/>
                <a:gd name="T3" fmla="*/ 3 h 43"/>
                <a:gd name="T4" fmla="*/ 25 w 28"/>
                <a:gd name="T5" fmla="*/ 0 h 43"/>
                <a:gd name="T6" fmla="*/ 17 w 28"/>
                <a:gd name="T7" fmla="*/ 3 h 43"/>
                <a:gd name="T8" fmla="*/ 10 w 28"/>
                <a:gd name="T9" fmla="*/ 7 h 43"/>
                <a:gd name="T10" fmla="*/ 3 w 28"/>
                <a:gd name="T11" fmla="*/ 14 h 43"/>
                <a:gd name="T12" fmla="*/ 0 w 28"/>
                <a:gd name="T13" fmla="*/ 23 h 43"/>
                <a:gd name="T14" fmla="*/ 4 w 28"/>
                <a:gd name="T15" fmla="*/ 31 h 43"/>
                <a:gd name="T16" fmla="*/ 12 w 28"/>
                <a:gd name="T17" fmla="*/ 35 h 43"/>
                <a:gd name="T18" fmla="*/ 10 w 28"/>
                <a:gd name="T19" fmla="*/ 39 h 43"/>
                <a:gd name="T20" fmla="*/ 5 w 28"/>
                <a:gd name="T21" fmla="*/ 42 h 43"/>
                <a:gd name="T22" fmla="*/ 5 w 28"/>
                <a:gd name="T23" fmla="*/ 43 h 43"/>
                <a:gd name="T24" fmla="*/ 10 w 28"/>
                <a:gd name="T25" fmla="*/ 40 h 43"/>
                <a:gd name="T26" fmla="*/ 13 w 28"/>
                <a:gd name="T27" fmla="*/ 36 h 43"/>
                <a:gd name="T28" fmla="*/ 19 w 28"/>
                <a:gd name="T29" fmla="*/ 35 h 43"/>
                <a:gd name="T30" fmla="*/ 24 w 28"/>
                <a:gd name="T31" fmla="*/ 32 h 43"/>
                <a:gd name="T32" fmla="*/ 27 w 28"/>
                <a:gd name="T33" fmla="*/ 28 h 43"/>
                <a:gd name="T34" fmla="*/ 28 w 28"/>
                <a:gd name="T35" fmla="*/ 24 h 43"/>
                <a:gd name="T36" fmla="*/ 26 w 28"/>
                <a:gd name="T37" fmla="*/ 16 h 43"/>
                <a:gd name="T38" fmla="*/ 24 w 28"/>
                <a:gd name="T3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43">
                  <a:moveTo>
                    <a:pt x="24" y="9"/>
                  </a:moveTo>
                  <a:cubicBezTo>
                    <a:pt x="24" y="8"/>
                    <a:pt x="24" y="5"/>
                    <a:pt x="24" y="3"/>
                  </a:cubicBezTo>
                  <a:cubicBezTo>
                    <a:pt x="24" y="1"/>
                    <a:pt x="25" y="0"/>
                    <a:pt x="25" y="0"/>
                  </a:cubicBezTo>
                  <a:cubicBezTo>
                    <a:pt x="22" y="1"/>
                    <a:pt x="20" y="2"/>
                    <a:pt x="17" y="3"/>
                  </a:cubicBezTo>
                  <a:cubicBezTo>
                    <a:pt x="14" y="4"/>
                    <a:pt x="12" y="5"/>
                    <a:pt x="10" y="7"/>
                  </a:cubicBezTo>
                  <a:cubicBezTo>
                    <a:pt x="7" y="9"/>
                    <a:pt x="4" y="11"/>
                    <a:pt x="3" y="14"/>
                  </a:cubicBezTo>
                  <a:cubicBezTo>
                    <a:pt x="1" y="17"/>
                    <a:pt x="0" y="20"/>
                    <a:pt x="0" y="23"/>
                  </a:cubicBezTo>
                  <a:cubicBezTo>
                    <a:pt x="0" y="26"/>
                    <a:pt x="2" y="28"/>
                    <a:pt x="4" y="31"/>
                  </a:cubicBezTo>
                  <a:cubicBezTo>
                    <a:pt x="6" y="33"/>
                    <a:pt x="9" y="35"/>
                    <a:pt x="12" y="35"/>
                  </a:cubicBezTo>
                  <a:cubicBezTo>
                    <a:pt x="12" y="37"/>
                    <a:pt x="11" y="38"/>
                    <a:pt x="10" y="39"/>
                  </a:cubicBezTo>
                  <a:cubicBezTo>
                    <a:pt x="9" y="41"/>
                    <a:pt x="7" y="42"/>
                    <a:pt x="5" y="42"/>
                  </a:cubicBezTo>
                  <a:cubicBezTo>
                    <a:pt x="5" y="42"/>
                    <a:pt x="5" y="42"/>
                    <a:pt x="5" y="43"/>
                  </a:cubicBezTo>
                  <a:cubicBezTo>
                    <a:pt x="6" y="43"/>
                    <a:pt x="8" y="42"/>
                    <a:pt x="10" y="40"/>
                  </a:cubicBezTo>
                  <a:cubicBezTo>
                    <a:pt x="11" y="39"/>
                    <a:pt x="12" y="37"/>
                    <a:pt x="13" y="36"/>
                  </a:cubicBezTo>
                  <a:cubicBezTo>
                    <a:pt x="15" y="36"/>
                    <a:pt x="17" y="36"/>
                    <a:pt x="19" y="35"/>
                  </a:cubicBezTo>
                  <a:cubicBezTo>
                    <a:pt x="21" y="35"/>
                    <a:pt x="23" y="34"/>
                    <a:pt x="24" y="32"/>
                  </a:cubicBezTo>
                  <a:cubicBezTo>
                    <a:pt x="25" y="31"/>
                    <a:pt x="26" y="29"/>
                    <a:pt x="27" y="28"/>
                  </a:cubicBezTo>
                  <a:cubicBezTo>
                    <a:pt x="27" y="27"/>
                    <a:pt x="28" y="25"/>
                    <a:pt x="28" y="24"/>
                  </a:cubicBezTo>
                  <a:cubicBezTo>
                    <a:pt x="28" y="21"/>
                    <a:pt x="27" y="19"/>
                    <a:pt x="26" y="16"/>
                  </a:cubicBezTo>
                  <a:cubicBezTo>
                    <a:pt x="26" y="14"/>
                    <a:pt x="25" y="11"/>
                    <a:pt x="24" y="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2565"/>
            <p:cNvSpPr>
              <a:spLocks/>
            </p:cNvSpPr>
            <p:nvPr/>
          </p:nvSpPr>
          <p:spPr bwMode="auto">
            <a:xfrm>
              <a:off x="2654647" y="2299315"/>
              <a:ext cx="61091" cy="57498"/>
            </a:xfrm>
            <a:custGeom>
              <a:avLst/>
              <a:gdLst>
                <a:gd name="T0" fmla="*/ 1 w 29"/>
                <a:gd name="T1" fmla="*/ 12 h 27"/>
                <a:gd name="T2" fmla="*/ 4 w 29"/>
                <a:gd name="T3" fmla="*/ 23 h 27"/>
                <a:gd name="T4" fmla="*/ 15 w 29"/>
                <a:gd name="T5" fmla="*/ 23 h 27"/>
                <a:gd name="T6" fmla="*/ 17 w 29"/>
                <a:gd name="T7" fmla="*/ 27 h 27"/>
                <a:gd name="T8" fmla="*/ 17 w 29"/>
                <a:gd name="T9" fmla="*/ 27 h 27"/>
                <a:gd name="T10" fmla="*/ 15 w 29"/>
                <a:gd name="T11" fmla="*/ 23 h 27"/>
                <a:gd name="T12" fmla="*/ 16 w 29"/>
                <a:gd name="T13" fmla="*/ 22 h 27"/>
                <a:gd name="T14" fmla="*/ 19 w 29"/>
                <a:gd name="T15" fmla="*/ 15 h 27"/>
                <a:gd name="T16" fmla="*/ 24 w 29"/>
                <a:gd name="T17" fmla="*/ 17 h 27"/>
                <a:gd name="T18" fmla="*/ 24 w 29"/>
                <a:gd name="T19" fmla="*/ 19 h 27"/>
                <a:gd name="T20" fmla="*/ 24 w 29"/>
                <a:gd name="T21" fmla="*/ 19 h 27"/>
                <a:gd name="T22" fmla="*/ 24 w 29"/>
                <a:gd name="T23" fmla="*/ 17 h 27"/>
                <a:gd name="T24" fmla="*/ 25 w 29"/>
                <a:gd name="T25" fmla="*/ 16 h 27"/>
                <a:gd name="T26" fmla="*/ 29 w 29"/>
                <a:gd name="T27" fmla="*/ 11 h 27"/>
                <a:gd name="T28" fmla="*/ 27 w 29"/>
                <a:gd name="T29" fmla="*/ 5 h 27"/>
                <a:gd name="T30" fmla="*/ 23 w 29"/>
                <a:gd name="T31" fmla="*/ 1 h 27"/>
                <a:gd name="T32" fmla="*/ 22 w 29"/>
                <a:gd name="T33" fmla="*/ 0 h 27"/>
                <a:gd name="T34" fmla="*/ 19 w 29"/>
                <a:gd name="T35" fmla="*/ 5 h 27"/>
                <a:gd name="T36" fmla="*/ 17 w 29"/>
                <a:gd name="T37" fmla="*/ 12 h 27"/>
                <a:gd name="T38" fmla="*/ 9 w 29"/>
                <a:gd name="T39" fmla="*/ 7 h 27"/>
                <a:gd name="T40" fmla="*/ 2 w 29"/>
                <a:gd name="T41" fmla="*/ 5 h 27"/>
                <a:gd name="T42" fmla="*/ 0 w 29"/>
                <a:gd name="T43" fmla="*/ 5 h 27"/>
                <a:gd name="T44" fmla="*/ 1 w 29"/>
                <a:gd name="T45" fmla="*/ 8 h 27"/>
                <a:gd name="T46" fmla="*/ 1 w 29"/>
                <a:gd name="T47"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1" y="12"/>
                  </a:moveTo>
                  <a:cubicBezTo>
                    <a:pt x="0" y="16"/>
                    <a:pt x="1" y="20"/>
                    <a:pt x="4" y="23"/>
                  </a:cubicBezTo>
                  <a:cubicBezTo>
                    <a:pt x="7" y="26"/>
                    <a:pt x="12" y="26"/>
                    <a:pt x="15" y="23"/>
                  </a:cubicBezTo>
                  <a:cubicBezTo>
                    <a:pt x="16" y="24"/>
                    <a:pt x="16" y="26"/>
                    <a:pt x="17" y="27"/>
                  </a:cubicBezTo>
                  <a:cubicBezTo>
                    <a:pt x="17" y="27"/>
                    <a:pt x="17" y="27"/>
                    <a:pt x="17" y="27"/>
                  </a:cubicBezTo>
                  <a:cubicBezTo>
                    <a:pt x="17" y="26"/>
                    <a:pt x="16" y="25"/>
                    <a:pt x="15" y="23"/>
                  </a:cubicBezTo>
                  <a:cubicBezTo>
                    <a:pt x="16" y="23"/>
                    <a:pt x="16" y="22"/>
                    <a:pt x="16" y="22"/>
                  </a:cubicBezTo>
                  <a:cubicBezTo>
                    <a:pt x="18" y="20"/>
                    <a:pt x="19" y="17"/>
                    <a:pt x="19" y="15"/>
                  </a:cubicBezTo>
                  <a:cubicBezTo>
                    <a:pt x="20" y="16"/>
                    <a:pt x="22" y="17"/>
                    <a:pt x="24" y="17"/>
                  </a:cubicBezTo>
                  <a:cubicBezTo>
                    <a:pt x="24" y="18"/>
                    <a:pt x="24" y="19"/>
                    <a:pt x="24" y="19"/>
                  </a:cubicBezTo>
                  <a:cubicBezTo>
                    <a:pt x="24" y="19"/>
                    <a:pt x="24" y="19"/>
                    <a:pt x="24" y="19"/>
                  </a:cubicBezTo>
                  <a:cubicBezTo>
                    <a:pt x="24" y="19"/>
                    <a:pt x="24" y="18"/>
                    <a:pt x="24" y="17"/>
                  </a:cubicBezTo>
                  <a:cubicBezTo>
                    <a:pt x="25" y="17"/>
                    <a:pt x="25" y="17"/>
                    <a:pt x="25" y="16"/>
                  </a:cubicBezTo>
                  <a:cubicBezTo>
                    <a:pt x="28" y="16"/>
                    <a:pt x="29" y="13"/>
                    <a:pt x="29" y="11"/>
                  </a:cubicBezTo>
                  <a:cubicBezTo>
                    <a:pt x="29" y="9"/>
                    <a:pt x="28" y="7"/>
                    <a:pt x="27" y="5"/>
                  </a:cubicBezTo>
                  <a:cubicBezTo>
                    <a:pt x="25" y="4"/>
                    <a:pt x="24" y="3"/>
                    <a:pt x="23" y="1"/>
                  </a:cubicBezTo>
                  <a:cubicBezTo>
                    <a:pt x="22" y="0"/>
                    <a:pt x="22" y="0"/>
                    <a:pt x="22" y="0"/>
                  </a:cubicBezTo>
                  <a:cubicBezTo>
                    <a:pt x="22" y="1"/>
                    <a:pt x="20" y="4"/>
                    <a:pt x="19" y="5"/>
                  </a:cubicBezTo>
                  <a:cubicBezTo>
                    <a:pt x="18" y="7"/>
                    <a:pt x="17" y="9"/>
                    <a:pt x="17" y="12"/>
                  </a:cubicBezTo>
                  <a:cubicBezTo>
                    <a:pt x="15" y="9"/>
                    <a:pt x="13" y="7"/>
                    <a:pt x="9" y="7"/>
                  </a:cubicBezTo>
                  <a:cubicBezTo>
                    <a:pt x="7" y="6"/>
                    <a:pt x="4" y="6"/>
                    <a:pt x="2" y="5"/>
                  </a:cubicBezTo>
                  <a:cubicBezTo>
                    <a:pt x="1" y="5"/>
                    <a:pt x="0" y="5"/>
                    <a:pt x="0" y="5"/>
                  </a:cubicBezTo>
                  <a:cubicBezTo>
                    <a:pt x="0" y="5"/>
                    <a:pt x="1" y="7"/>
                    <a:pt x="1" y="8"/>
                  </a:cubicBezTo>
                  <a:cubicBezTo>
                    <a:pt x="1" y="10"/>
                    <a:pt x="1" y="11"/>
                    <a:pt x="1"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2566"/>
            <p:cNvSpPr>
              <a:spLocks/>
            </p:cNvSpPr>
            <p:nvPr/>
          </p:nvSpPr>
          <p:spPr bwMode="auto">
            <a:xfrm>
              <a:off x="2701364" y="2355016"/>
              <a:ext cx="59294" cy="44022"/>
            </a:xfrm>
            <a:custGeom>
              <a:avLst/>
              <a:gdLst>
                <a:gd name="T0" fmla="*/ 6 w 28"/>
                <a:gd name="T1" fmla="*/ 20 h 21"/>
                <a:gd name="T2" fmla="*/ 12 w 28"/>
                <a:gd name="T3" fmla="*/ 21 h 21"/>
                <a:gd name="T4" fmla="*/ 18 w 28"/>
                <a:gd name="T5" fmla="*/ 19 h 21"/>
                <a:gd name="T6" fmla="*/ 22 w 28"/>
                <a:gd name="T7" fmla="*/ 10 h 21"/>
                <a:gd name="T8" fmla="*/ 23 w 28"/>
                <a:gd name="T9" fmla="*/ 6 h 21"/>
                <a:gd name="T10" fmla="*/ 26 w 28"/>
                <a:gd name="T11" fmla="*/ 2 h 21"/>
                <a:gd name="T12" fmla="*/ 28 w 28"/>
                <a:gd name="T13" fmla="*/ 0 h 21"/>
                <a:gd name="T14" fmla="*/ 25 w 28"/>
                <a:gd name="T15" fmla="*/ 0 h 21"/>
                <a:gd name="T16" fmla="*/ 22 w 28"/>
                <a:gd name="T17" fmla="*/ 0 h 21"/>
                <a:gd name="T18" fmla="*/ 16 w 28"/>
                <a:gd name="T19" fmla="*/ 0 h 21"/>
                <a:gd name="T20" fmla="*/ 4 w 28"/>
                <a:gd name="T21" fmla="*/ 5 h 21"/>
                <a:gd name="T22" fmla="*/ 2 w 28"/>
                <a:gd name="T23" fmla="*/ 12 h 21"/>
                <a:gd name="T24" fmla="*/ 4 w 28"/>
                <a:gd name="T25" fmla="*/ 18 h 21"/>
                <a:gd name="T26" fmla="*/ 0 w 28"/>
                <a:gd name="T27" fmla="*/ 20 h 21"/>
                <a:gd name="T28" fmla="*/ 0 w 28"/>
                <a:gd name="T29" fmla="*/ 21 h 21"/>
                <a:gd name="T30" fmla="*/ 5 w 28"/>
                <a:gd name="T31" fmla="*/ 18 h 21"/>
                <a:gd name="T32" fmla="*/ 6 w 28"/>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1">
                  <a:moveTo>
                    <a:pt x="6" y="20"/>
                  </a:moveTo>
                  <a:cubicBezTo>
                    <a:pt x="8" y="21"/>
                    <a:pt x="10" y="21"/>
                    <a:pt x="12" y="21"/>
                  </a:cubicBezTo>
                  <a:cubicBezTo>
                    <a:pt x="14" y="21"/>
                    <a:pt x="16" y="21"/>
                    <a:pt x="18" y="19"/>
                  </a:cubicBezTo>
                  <a:cubicBezTo>
                    <a:pt x="20" y="17"/>
                    <a:pt x="22" y="14"/>
                    <a:pt x="22" y="10"/>
                  </a:cubicBezTo>
                  <a:cubicBezTo>
                    <a:pt x="23" y="9"/>
                    <a:pt x="23" y="8"/>
                    <a:pt x="23" y="6"/>
                  </a:cubicBezTo>
                  <a:cubicBezTo>
                    <a:pt x="24" y="4"/>
                    <a:pt x="24" y="3"/>
                    <a:pt x="26" y="2"/>
                  </a:cubicBezTo>
                  <a:cubicBezTo>
                    <a:pt x="26" y="1"/>
                    <a:pt x="27" y="1"/>
                    <a:pt x="28" y="0"/>
                  </a:cubicBezTo>
                  <a:cubicBezTo>
                    <a:pt x="27" y="0"/>
                    <a:pt x="26" y="0"/>
                    <a:pt x="25" y="0"/>
                  </a:cubicBezTo>
                  <a:cubicBezTo>
                    <a:pt x="24" y="0"/>
                    <a:pt x="23" y="0"/>
                    <a:pt x="22" y="0"/>
                  </a:cubicBezTo>
                  <a:cubicBezTo>
                    <a:pt x="20" y="0"/>
                    <a:pt x="18" y="0"/>
                    <a:pt x="16" y="0"/>
                  </a:cubicBezTo>
                  <a:cubicBezTo>
                    <a:pt x="11" y="0"/>
                    <a:pt x="7" y="1"/>
                    <a:pt x="4" y="5"/>
                  </a:cubicBezTo>
                  <a:cubicBezTo>
                    <a:pt x="2" y="7"/>
                    <a:pt x="1" y="10"/>
                    <a:pt x="2" y="12"/>
                  </a:cubicBezTo>
                  <a:cubicBezTo>
                    <a:pt x="2" y="14"/>
                    <a:pt x="3" y="16"/>
                    <a:pt x="4" y="18"/>
                  </a:cubicBezTo>
                  <a:cubicBezTo>
                    <a:pt x="3" y="19"/>
                    <a:pt x="2" y="20"/>
                    <a:pt x="0" y="20"/>
                  </a:cubicBezTo>
                  <a:cubicBezTo>
                    <a:pt x="0" y="20"/>
                    <a:pt x="0" y="21"/>
                    <a:pt x="0" y="21"/>
                  </a:cubicBezTo>
                  <a:cubicBezTo>
                    <a:pt x="1" y="21"/>
                    <a:pt x="3" y="20"/>
                    <a:pt x="5" y="18"/>
                  </a:cubicBezTo>
                  <a:cubicBezTo>
                    <a:pt x="5" y="19"/>
                    <a:pt x="6" y="19"/>
                    <a:pt x="6"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2567"/>
            <p:cNvSpPr>
              <a:spLocks/>
            </p:cNvSpPr>
            <p:nvPr/>
          </p:nvSpPr>
          <p:spPr bwMode="auto">
            <a:xfrm>
              <a:off x="2703161" y="2403529"/>
              <a:ext cx="57498" cy="40428"/>
            </a:xfrm>
            <a:custGeom>
              <a:avLst/>
              <a:gdLst>
                <a:gd name="T0" fmla="*/ 13 w 27"/>
                <a:gd name="T1" fmla="*/ 19 h 19"/>
                <a:gd name="T2" fmla="*/ 18 w 27"/>
                <a:gd name="T3" fmla="*/ 16 h 19"/>
                <a:gd name="T4" fmla="*/ 21 w 27"/>
                <a:gd name="T5" fmla="*/ 12 h 19"/>
                <a:gd name="T6" fmla="*/ 23 w 27"/>
                <a:gd name="T7" fmla="*/ 7 h 19"/>
                <a:gd name="T8" fmla="*/ 25 w 27"/>
                <a:gd name="T9" fmla="*/ 5 h 19"/>
                <a:gd name="T10" fmla="*/ 27 w 27"/>
                <a:gd name="T11" fmla="*/ 3 h 19"/>
                <a:gd name="T12" fmla="*/ 25 w 27"/>
                <a:gd name="T13" fmla="*/ 2 h 19"/>
                <a:gd name="T14" fmla="*/ 22 w 27"/>
                <a:gd name="T15" fmla="*/ 1 h 19"/>
                <a:gd name="T16" fmla="*/ 17 w 27"/>
                <a:gd name="T17" fmla="*/ 0 h 19"/>
                <a:gd name="T18" fmla="*/ 10 w 27"/>
                <a:gd name="T19" fmla="*/ 1 h 19"/>
                <a:gd name="T20" fmla="*/ 5 w 27"/>
                <a:gd name="T21" fmla="*/ 4 h 19"/>
                <a:gd name="T22" fmla="*/ 4 w 27"/>
                <a:gd name="T23" fmla="*/ 10 h 19"/>
                <a:gd name="T24" fmla="*/ 6 w 27"/>
                <a:gd name="T25" fmla="*/ 16 h 19"/>
                <a:gd name="T26" fmla="*/ 4 w 27"/>
                <a:gd name="T27" fmla="*/ 17 h 19"/>
                <a:gd name="T28" fmla="*/ 0 w 27"/>
                <a:gd name="T29" fmla="*/ 17 h 19"/>
                <a:gd name="T30" fmla="*/ 0 w 27"/>
                <a:gd name="T31" fmla="*/ 17 h 19"/>
                <a:gd name="T32" fmla="*/ 3 w 27"/>
                <a:gd name="T33" fmla="*/ 17 h 19"/>
                <a:gd name="T34" fmla="*/ 6 w 27"/>
                <a:gd name="T35" fmla="*/ 16 h 19"/>
                <a:gd name="T36" fmla="*/ 13 w 27"/>
                <a:gd name="T3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19">
                  <a:moveTo>
                    <a:pt x="13" y="19"/>
                  </a:moveTo>
                  <a:cubicBezTo>
                    <a:pt x="15" y="18"/>
                    <a:pt x="17" y="17"/>
                    <a:pt x="18" y="16"/>
                  </a:cubicBezTo>
                  <a:cubicBezTo>
                    <a:pt x="20" y="15"/>
                    <a:pt x="20" y="13"/>
                    <a:pt x="21" y="12"/>
                  </a:cubicBezTo>
                  <a:cubicBezTo>
                    <a:pt x="21" y="10"/>
                    <a:pt x="22" y="9"/>
                    <a:pt x="23" y="7"/>
                  </a:cubicBezTo>
                  <a:cubicBezTo>
                    <a:pt x="23" y="6"/>
                    <a:pt x="24" y="5"/>
                    <a:pt x="25" y="5"/>
                  </a:cubicBezTo>
                  <a:cubicBezTo>
                    <a:pt x="26" y="4"/>
                    <a:pt x="27" y="3"/>
                    <a:pt x="27" y="3"/>
                  </a:cubicBezTo>
                  <a:cubicBezTo>
                    <a:pt x="26" y="3"/>
                    <a:pt x="26" y="3"/>
                    <a:pt x="25" y="2"/>
                  </a:cubicBezTo>
                  <a:cubicBezTo>
                    <a:pt x="24" y="2"/>
                    <a:pt x="23" y="2"/>
                    <a:pt x="22" y="1"/>
                  </a:cubicBezTo>
                  <a:cubicBezTo>
                    <a:pt x="20" y="1"/>
                    <a:pt x="18" y="0"/>
                    <a:pt x="17" y="0"/>
                  </a:cubicBezTo>
                  <a:cubicBezTo>
                    <a:pt x="14" y="0"/>
                    <a:pt x="12" y="0"/>
                    <a:pt x="10" y="1"/>
                  </a:cubicBezTo>
                  <a:cubicBezTo>
                    <a:pt x="8" y="2"/>
                    <a:pt x="6" y="3"/>
                    <a:pt x="5" y="4"/>
                  </a:cubicBezTo>
                  <a:cubicBezTo>
                    <a:pt x="4" y="6"/>
                    <a:pt x="3" y="8"/>
                    <a:pt x="4" y="10"/>
                  </a:cubicBezTo>
                  <a:cubicBezTo>
                    <a:pt x="4" y="12"/>
                    <a:pt x="5" y="14"/>
                    <a:pt x="6" y="16"/>
                  </a:cubicBezTo>
                  <a:cubicBezTo>
                    <a:pt x="5" y="16"/>
                    <a:pt x="5" y="17"/>
                    <a:pt x="4" y="17"/>
                  </a:cubicBezTo>
                  <a:cubicBezTo>
                    <a:pt x="3" y="17"/>
                    <a:pt x="1" y="17"/>
                    <a:pt x="0" y="17"/>
                  </a:cubicBezTo>
                  <a:cubicBezTo>
                    <a:pt x="0" y="17"/>
                    <a:pt x="0" y="17"/>
                    <a:pt x="0" y="17"/>
                  </a:cubicBezTo>
                  <a:cubicBezTo>
                    <a:pt x="1" y="17"/>
                    <a:pt x="2" y="17"/>
                    <a:pt x="3" y="17"/>
                  </a:cubicBezTo>
                  <a:cubicBezTo>
                    <a:pt x="4" y="17"/>
                    <a:pt x="6" y="16"/>
                    <a:pt x="6" y="16"/>
                  </a:cubicBezTo>
                  <a:cubicBezTo>
                    <a:pt x="8" y="18"/>
                    <a:pt x="11" y="19"/>
                    <a:pt x="13"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2568"/>
            <p:cNvSpPr>
              <a:spLocks/>
            </p:cNvSpPr>
            <p:nvPr/>
          </p:nvSpPr>
          <p:spPr bwMode="auto">
            <a:xfrm>
              <a:off x="2718433" y="2448449"/>
              <a:ext cx="48514" cy="76364"/>
            </a:xfrm>
            <a:custGeom>
              <a:avLst/>
              <a:gdLst>
                <a:gd name="T0" fmla="*/ 22 w 23"/>
                <a:gd name="T1" fmla="*/ 20 h 36"/>
                <a:gd name="T2" fmla="*/ 20 w 23"/>
                <a:gd name="T3" fmla="*/ 15 h 36"/>
                <a:gd name="T4" fmla="*/ 20 w 23"/>
                <a:gd name="T5" fmla="*/ 12 h 36"/>
                <a:gd name="T6" fmla="*/ 21 w 23"/>
                <a:gd name="T7" fmla="*/ 9 h 36"/>
                <a:gd name="T8" fmla="*/ 19 w 23"/>
                <a:gd name="T9" fmla="*/ 10 h 36"/>
                <a:gd name="T10" fmla="*/ 20 w 23"/>
                <a:gd name="T11" fmla="*/ 7 h 36"/>
                <a:gd name="T12" fmla="*/ 22 w 23"/>
                <a:gd name="T13" fmla="*/ 3 h 36"/>
                <a:gd name="T14" fmla="*/ 15 w 23"/>
                <a:gd name="T15" fmla="*/ 1 h 36"/>
                <a:gd name="T16" fmla="*/ 6 w 23"/>
                <a:gd name="T17" fmla="*/ 2 h 36"/>
                <a:gd name="T18" fmla="*/ 5 w 23"/>
                <a:gd name="T19" fmla="*/ 12 h 36"/>
                <a:gd name="T20" fmla="*/ 3 w 23"/>
                <a:gd name="T21" fmla="*/ 12 h 36"/>
                <a:gd name="T22" fmla="*/ 0 w 23"/>
                <a:gd name="T23" fmla="*/ 12 h 36"/>
                <a:gd name="T24" fmla="*/ 0 w 23"/>
                <a:gd name="T25" fmla="*/ 12 h 36"/>
                <a:gd name="T26" fmla="*/ 5 w 23"/>
                <a:gd name="T27" fmla="*/ 12 h 36"/>
                <a:gd name="T28" fmla="*/ 8 w 23"/>
                <a:gd name="T29" fmla="*/ 15 h 36"/>
                <a:gd name="T30" fmla="*/ 4 w 23"/>
                <a:gd name="T31" fmla="*/ 23 h 36"/>
                <a:gd name="T32" fmla="*/ 6 w 23"/>
                <a:gd name="T33" fmla="*/ 29 h 36"/>
                <a:gd name="T34" fmla="*/ 11 w 23"/>
                <a:gd name="T35" fmla="*/ 32 h 36"/>
                <a:gd name="T36" fmla="*/ 10 w 23"/>
                <a:gd name="T37" fmla="*/ 34 h 36"/>
                <a:gd name="T38" fmla="*/ 9 w 23"/>
                <a:gd name="T39" fmla="*/ 35 h 36"/>
                <a:gd name="T40" fmla="*/ 8 w 23"/>
                <a:gd name="T41" fmla="*/ 36 h 36"/>
                <a:gd name="T42" fmla="*/ 9 w 23"/>
                <a:gd name="T43" fmla="*/ 36 h 36"/>
                <a:gd name="T44" fmla="*/ 10 w 23"/>
                <a:gd name="T45" fmla="*/ 34 h 36"/>
                <a:gd name="T46" fmla="*/ 12 w 23"/>
                <a:gd name="T47" fmla="*/ 32 h 36"/>
                <a:gd name="T48" fmla="*/ 19 w 23"/>
                <a:gd name="T49" fmla="*/ 31 h 36"/>
                <a:gd name="T50" fmla="*/ 22 w 23"/>
                <a:gd name="T51" fmla="*/ 26 h 36"/>
                <a:gd name="T52" fmla="*/ 22 w 23"/>
                <a:gd name="T53"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36">
                  <a:moveTo>
                    <a:pt x="22" y="20"/>
                  </a:moveTo>
                  <a:cubicBezTo>
                    <a:pt x="21" y="18"/>
                    <a:pt x="21" y="17"/>
                    <a:pt x="20" y="15"/>
                  </a:cubicBezTo>
                  <a:cubicBezTo>
                    <a:pt x="20" y="15"/>
                    <a:pt x="20" y="13"/>
                    <a:pt x="20" y="12"/>
                  </a:cubicBezTo>
                  <a:cubicBezTo>
                    <a:pt x="20" y="10"/>
                    <a:pt x="21" y="9"/>
                    <a:pt x="21" y="9"/>
                  </a:cubicBezTo>
                  <a:cubicBezTo>
                    <a:pt x="20" y="10"/>
                    <a:pt x="19" y="10"/>
                    <a:pt x="19" y="10"/>
                  </a:cubicBezTo>
                  <a:cubicBezTo>
                    <a:pt x="19" y="9"/>
                    <a:pt x="20" y="8"/>
                    <a:pt x="20" y="7"/>
                  </a:cubicBezTo>
                  <a:cubicBezTo>
                    <a:pt x="20" y="6"/>
                    <a:pt x="22" y="3"/>
                    <a:pt x="22" y="3"/>
                  </a:cubicBezTo>
                  <a:cubicBezTo>
                    <a:pt x="20" y="3"/>
                    <a:pt x="17" y="2"/>
                    <a:pt x="15" y="1"/>
                  </a:cubicBezTo>
                  <a:cubicBezTo>
                    <a:pt x="12" y="0"/>
                    <a:pt x="8" y="0"/>
                    <a:pt x="6" y="2"/>
                  </a:cubicBezTo>
                  <a:cubicBezTo>
                    <a:pt x="3" y="4"/>
                    <a:pt x="3" y="9"/>
                    <a:pt x="5" y="12"/>
                  </a:cubicBezTo>
                  <a:cubicBezTo>
                    <a:pt x="4" y="12"/>
                    <a:pt x="3" y="12"/>
                    <a:pt x="3" y="12"/>
                  </a:cubicBezTo>
                  <a:cubicBezTo>
                    <a:pt x="2" y="12"/>
                    <a:pt x="1" y="12"/>
                    <a:pt x="0" y="12"/>
                  </a:cubicBezTo>
                  <a:cubicBezTo>
                    <a:pt x="0" y="12"/>
                    <a:pt x="0" y="12"/>
                    <a:pt x="0" y="12"/>
                  </a:cubicBezTo>
                  <a:cubicBezTo>
                    <a:pt x="1" y="13"/>
                    <a:pt x="3" y="13"/>
                    <a:pt x="5" y="12"/>
                  </a:cubicBezTo>
                  <a:cubicBezTo>
                    <a:pt x="6" y="14"/>
                    <a:pt x="7" y="15"/>
                    <a:pt x="8" y="15"/>
                  </a:cubicBezTo>
                  <a:cubicBezTo>
                    <a:pt x="6" y="17"/>
                    <a:pt x="4" y="20"/>
                    <a:pt x="4" y="23"/>
                  </a:cubicBezTo>
                  <a:cubicBezTo>
                    <a:pt x="4" y="25"/>
                    <a:pt x="4" y="27"/>
                    <a:pt x="6" y="29"/>
                  </a:cubicBezTo>
                  <a:cubicBezTo>
                    <a:pt x="7" y="30"/>
                    <a:pt x="9" y="31"/>
                    <a:pt x="11" y="32"/>
                  </a:cubicBezTo>
                  <a:cubicBezTo>
                    <a:pt x="11" y="32"/>
                    <a:pt x="11" y="33"/>
                    <a:pt x="10" y="34"/>
                  </a:cubicBezTo>
                  <a:cubicBezTo>
                    <a:pt x="10" y="34"/>
                    <a:pt x="10" y="34"/>
                    <a:pt x="9" y="35"/>
                  </a:cubicBezTo>
                  <a:cubicBezTo>
                    <a:pt x="9" y="35"/>
                    <a:pt x="9" y="36"/>
                    <a:pt x="8" y="36"/>
                  </a:cubicBezTo>
                  <a:cubicBezTo>
                    <a:pt x="9" y="36"/>
                    <a:pt x="9" y="36"/>
                    <a:pt x="9" y="36"/>
                  </a:cubicBezTo>
                  <a:cubicBezTo>
                    <a:pt x="9" y="36"/>
                    <a:pt x="10" y="35"/>
                    <a:pt x="10" y="34"/>
                  </a:cubicBezTo>
                  <a:cubicBezTo>
                    <a:pt x="11" y="33"/>
                    <a:pt x="11" y="32"/>
                    <a:pt x="12" y="32"/>
                  </a:cubicBezTo>
                  <a:cubicBezTo>
                    <a:pt x="14" y="32"/>
                    <a:pt x="17" y="32"/>
                    <a:pt x="19" y="31"/>
                  </a:cubicBezTo>
                  <a:cubicBezTo>
                    <a:pt x="20" y="30"/>
                    <a:pt x="21" y="27"/>
                    <a:pt x="22" y="26"/>
                  </a:cubicBezTo>
                  <a:cubicBezTo>
                    <a:pt x="23" y="24"/>
                    <a:pt x="22" y="22"/>
                    <a:pt x="22"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2569"/>
            <p:cNvSpPr>
              <a:spLocks/>
            </p:cNvSpPr>
            <p:nvPr/>
          </p:nvSpPr>
          <p:spPr bwMode="auto">
            <a:xfrm>
              <a:off x="2199159" y="2078309"/>
              <a:ext cx="72771" cy="51209"/>
            </a:xfrm>
            <a:custGeom>
              <a:avLst/>
              <a:gdLst>
                <a:gd name="T0" fmla="*/ 33 w 34"/>
                <a:gd name="T1" fmla="*/ 11 h 24"/>
                <a:gd name="T2" fmla="*/ 32 w 34"/>
                <a:gd name="T3" fmla="*/ 12 h 24"/>
                <a:gd name="T4" fmla="*/ 29 w 34"/>
                <a:gd name="T5" fmla="*/ 16 h 24"/>
                <a:gd name="T6" fmla="*/ 18 w 34"/>
                <a:gd name="T7" fmla="*/ 23 h 24"/>
                <a:gd name="T8" fmla="*/ 11 w 34"/>
                <a:gd name="T9" fmla="*/ 21 h 24"/>
                <a:gd name="T10" fmla="*/ 6 w 34"/>
                <a:gd name="T11" fmla="*/ 15 h 24"/>
                <a:gd name="T12" fmla="*/ 3 w 34"/>
                <a:gd name="T13" fmla="*/ 16 h 24"/>
                <a:gd name="T14" fmla="*/ 3 w 34"/>
                <a:gd name="T15" fmla="*/ 17 h 24"/>
                <a:gd name="T16" fmla="*/ 2 w 34"/>
                <a:gd name="T17" fmla="*/ 17 h 24"/>
                <a:gd name="T18" fmla="*/ 2 w 34"/>
                <a:gd name="T19" fmla="*/ 18 h 24"/>
                <a:gd name="T20" fmla="*/ 2 w 34"/>
                <a:gd name="T21" fmla="*/ 18 h 24"/>
                <a:gd name="T22" fmla="*/ 1 w 34"/>
                <a:gd name="T23" fmla="*/ 18 h 24"/>
                <a:gd name="T24" fmla="*/ 1 w 34"/>
                <a:gd name="T25" fmla="*/ 19 h 24"/>
                <a:gd name="T26" fmla="*/ 1 w 34"/>
                <a:gd name="T27" fmla="*/ 19 h 24"/>
                <a:gd name="T28" fmla="*/ 1 w 34"/>
                <a:gd name="T29" fmla="*/ 20 h 24"/>
                <a:gd name="T30" fmla="*/ 1 w 34"/>
                <a:gd name="T31" fmla="*/ 20 h 24"/>
                <a:gd name="T32" fmla="*/ 2 w 34"/>
                <a:gd name="T33" fmla="*/ 22 h 24"/>
                <a:gd name="T34" fmla="*/ 3 w 34"/>
                <a:gd name="T35" fmla="*/ 23 h 24"/>
                <a:gd name="T36" fmla="*/ 4 w 34"/>
                <a:gd name="T37" fmla="*/ 23 h 24"/>
                <a:gd name="T38" fmla="*/ 4 w 34"/>
                <a:gd name="T39" fmla="*/ 23 h 24"/>
                <a:gd name="T40" fmla="*/ 5 w 34"/>
                <a:gd name="T41" fmla="*/ 23 h 24"/>
                <a:gd name="T42" fmla="*/ 6 w 34"/>
                <a:gd name="T43" fmla="*/ 22 h 24"/>
                <a:gd name="T44" fmla="*/ 7 w 34"/>
                <a:gd name="T45" fmla="*/ 22 h 24"/>
                <a:gd name="T46" fmla="*/ 7 w 34"/>
                <a:gd name="T47" fmla="*/ 23 h 24"/>
                <a:gd name="T48" fmla="*/ 6 w 34"/>
                <a:gd name="T49" fmla="*/ 23 h 24"/>
                <a:gd name="T50" fmla="*/ 6 w 34"/>
                <a:gd name="T51" fmla="*/ 23 h 24"/>
                <a:gd name="T52" fmla="*/ 5 w 34"/>
                <a:gd name="T53" fmla="*/ 24 h 24"/>
                <a:gd name="T54" fmla="*/ 5 w 34"/>
                <a:gd name="T55" fmla="*/ 24 h 24"/>
                <a:gd name="T56" fmla="*/ 4 w 34"/>
                <a:gd name="T57" fmla="*/ 24 h 24"/>
                <a:gd name="T58" fmla="*/ 4 w 34"/>
                <a:gd name="T59" fmla="*/ 24 h 24"/>
                <a:gd name="T60" fmla="*/ 3 w 34"/>
                <a:gd name="T61" fmla="*/ 23 h 24"/>
                <a:gd name="T62" fmla="*/ 2 w 34"/>
                <a:gd name="T63" fmla="*/ 23 h 24"/>
                <a:gd name="T64" fmla="*/ 1 w 34"/>
                <a:gd name="T65" fmla="*/ 22 h 24"/>
                <a:gd name="T66" fmla="*/ 1 w 34"/>
                <a:gd name="T67" fmla="*/ 21 h 24"/>
                <a:gd name="T68" fmla="*/ 0 w 34"/>
                <a:gd name="T69" fmla="*/ 20 h 24"/>
                <a:gd name="T70" fmla="*/ 0 w 34"/>
                <a:gd name="T71" fmla="*/ 20 h 24"/>
                <a:gd name="T72" fmla="*/ 0 w 34"/>
                <a:gd name="T73" fmla="*/ 19 h 24"/>
                <a:gd name="T74" fmla="*/ 0 w 34"/>
                <a:gd name="T75" fmla="*/ 19 h 24"/>
                <a:gd name="T76" fmla="*/ 1 w 34"/>
                <a:gd name="T77" fmla="*/ 18 h 24"/>
                <a:gd name="T78" fmla="*/ 1 w 34"/>
                <a:gd name="T79" fmla="*/ 17 h 24"/>
                <a:gd name="T80" fmla="*/ 2 w 34"/>
                <a:gd name="T81" fmla="*/ 17 h 24"/>
                <a:gd name="T82" fmla="*/ 3 w 34"/>
                <a:gd name="T83" fmla="*/ 16 h 24"/>
                <a:gd name="T84" fmla="*/ 6 w 34"/>
                <a:gd name="T85" fmla="*/ 14 h 24"/>
                <a:gd name="T86" fmla="*/ 5 w 34"/>
                <a:gd name="T87" fmla="*/ 12 h 24"/>
                <a:gd name="T88" fmla="*/ 13 w 34"/>
                <a:gd name="T89" fmla="*/ 1 h 24"/>
                <a:gd name="T90" fmla="*/ 26 w 34"/>
                <a:gd name="T91" fmla="*/ 3 h 24"/>
                <a:gd name="T92" fmla="*/ 33 w 34"/>
                <a:gd name="T93" fmla="*/ 9 h 24"/>
                <a:gd name="T94" fmla="*/ 34 w 34"/>
                <a:gd name="T95" fmla="*/ 11 h 24"/>
                <a:gd name="T96" fmla="*/ 33 w 34"/>
                <a:gd name="T9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 h="24">
                  <a:moveTo>
                    <a:pt x="33" y="11"/>
                  </a:moveTo>
                  <a:cubicBezTo>
                    <a:pt x="33" y="11"/>
                    <a:pt x="32" y="12"/>
                    <a:pt x="32" y="12"/>
                  </a:cubicBezTo>
                  <a:cubicBezTo>
                    <a:pt x="31" y="13"/>
                    <a:pt x="30" y="15"/>
                    <a:pt x="29" y="16"/>
                  </a:cubicBezTo>
                  <a:cubicBezTo>
                    <a:pt x="26" y="19"/>
                    <a:pt x="23" y="22"/>
                    <a:pt x="18" y="23"/>
                  </a:cubicBezTo>
                  <a:cubicBezTo>
                    <a:pt x="15" y="23"/>
                    <a:pt x="13" y="22"/>
                    <a:pt x="11" y="21"/>
                  </a:cubicBezTo>
                  <a:cubicBezTo>
                    <a:pt x="8" y="19"/>
                    <a:pt x="7" y="17"/>
                    <a:pt x="6" y="15"/>
                  </a:cubicBezTo>
                  <a:cubicBezTo>
                    <a:pt x="5" y="15"/>
                    <a:pt x="4" y="16"/>
                    <a:pt x="3" y="16"/>
                  </a:cubicBezTo>
                  <a:cubicBezTo>
                    <a:pt x="3" y="16"/>
                    <a:pt x="3" y="16"/>
                    <a:pt x="3" y="17"/>
                  </a:cubicBezTo>
                  <a:cubicBezTo>
                    <a:pt x="2" y="17"/>
                    <a:pt x="2" y="17"/>
                    <a:pt x="2" y="17"/>
                  </a:cubicBezTo>
                  <a:cubicBezTo>
                    <a:pt x="2" y="17"/>
                    <a:pt x="2" y="17"/>
                    <a:pt x="2" y="18"/>
                  </a:cubicBezTo>
                  <a:cubicBezTo>
                    <a:pt x="2" y="18"/>
                    <a:pt x="2" y="18"/>
                    <a:pt x="2" y="18"/>
                  </a:cubicBezTo>
                  <a:cubicBezTo>
                    <a:pt x="2" y="18"/>
                    <a:pt x="2" y="18"/>
                    <a:pt x="1" y="18"/>
                  </a:cubicBezTo>
                  <a:cubicBezTo>
                    <a:pt x="1" y="18"/>
                    <a:pt x="1" y="19"/>
                    <a:pt x="1" y="19"/>
                  </a:cubicBezTo>
                  <a:cubicBezTo>
                    <a:pt x="1" y="19"/>
                    <a:pt x="1" y="19"/>
                    <a:pt x="1" y="19"/>
                  </a:cubicBezTo>
                  <a:cubicBezTo>
                    <a:pt x="1" y="19"/>
                    <a:pt x="1" y="20"/>
                    <a:pt x="1" y="20"/>
                  </a:cubicBezTo>
                  <a:cubicBezTo>
                    <a:pt x="1" y="20"/>
                    <a:pt x="1" y="20"/>
                    <a:pt x="1" y="20"/>
                  </a:cubicBezTo>
                  <a:cubicBezTo>
                    <a:pt x="1" y="21"/>
                    <a:pt x="2" y="21"/>
                    <a:pt x="2" y="22"/>
                  </a:cubicBezTo>
                  <a:cubicBezTo>
                    <a:pt x="3" y="22"/>
                    <a:pt x="3" y="22"/>
                    <a:pt x="3" y="23"/>
                  </a:cubicBezTo>
                  <a:cubicBezTo>
                    <a:pt x="3" y="23"/>
                    <a:pt x="3" y="23"/>
                    <a:pt x="4" y="23"/>
                  </a:cubicBezTo>
                  <a:cubicBezTo>
                    <a:pt x="4" y="23"/>
                    <a:pt x="4" y="23"/>
                    <a:pt x="4" y="23"/>
                  </a:cubicBezTo>
                  <a:cubicBezTo>
                    <a:pt x="5" y="23"/>
                    <a:pt x="5" y="23"/>
                    <a:pt x="5" y="23"/>
                  </a:cubicBezTo>
                  <a:cubicBezTo>
                    <a:pt x="5" y="23"/>
                    <a:pt x="6" y="23"/>
                    <a:pt x="6" y="22"/>
                  </a:cubicBezTo>
                  <a:cubicBezTo>
                    <a:pt x="6" y="22"/>
                    <a:pt x="6" y="22"/>
                    <a:pt x="7" y="22"/>
                  </a:cubicBezTo>
                  <a:cubicBezTo>
                    <a:pt x="7" y="23"/>
                    <a:pt x="7" y="23"/>
                    <a:pt x="7" y="23"/>
                  </a:cubicBezTo>
                  <a:cubicBezTo>
                    <a:pt x="7" y="23"/>
                    <a:pt x="7" y="23"/>
                    <a:pt x="6" y="23"/>
                  </a:cubicBezTo>
                  <a:cubicBezTo>
                    <a:pt x="6" y="23"/>
                    <a:pt x="6" y="23"/>
                    <a:pt x="6" y="23"/>
                  </a:cubicBezTo>
                  <a:cubicBezTo>
                    <a:pt x="6" y="23"/>
                    <a:pt x="6" y="23"/>
                    <a:pt x="5" y="24"/>
                  </a:cubicBezTo>
                  <a:cubicBezTo>
                    <a:pt x="5" y="24"/>
                    <a:pt x="5" y="24"/>
                    <a:pt x="5" y="24"/>
                  </a:cubicBezTo>
                  <a:cubicBezTo>
                    <a:pt x="5" y="24"/>
                    <a:pt x="5" y="24"/>
                    <a:pt x="4" y="24"/>
                  </a:cubicBezTo>
                  <a:cubicBezTo>
                    <a:pt x="4" y="24"/>
                    <a:pt x="4" y="24"/>
                    <a:pt x="4" y="24"/>
                  </a:cubicBezTo>
                  <a:cubicBezTo>
                    <a:pt x="3" y="24"/>
                    <a:pt x="3" y="23"/>
                    <a:pt x="3" y="23"/>
                  </a:cubicBezTo>
                  <a:cubicBezTo>
                    <a:pt x="2" y="23"/>
                    <a:pt x="2" y="23"/>
                    <a:pt x="2" y="23"/>
                  </a:cubicBezTo>
                  <a:cubicBezTo>
                    <a:pt x="2" y="23"/>
                    <a:pt x="1" y="22"/>
                    <a:pt x="1" y="22"/>
                  </a:cubicBezTo>
                  <a:cubicBezTo>
                    <a:pt x="1" y="22"/>
                    <a:pt x="1" y="22"/>
                    <a:pt x="1" y="21"/>
                  </a:cubicBezTo>
                  <a:cubicBezTo>
                    <a:pt x="1" y="21"/>
                    <a:pt x="1" y="21"/>
                    <a:pt x="0" y="20"/>
                  </a:cubicBezTo>
                  <a:cubicBezTo>
                    <a:pt x="0" y="20"/>
                    <a:pt x="0" y="20"/>
                    <a:pt x="0" y="20"/>
                  </a:cubicBezTo>
                  <a:cubicBezTo>
                    <a:pt x="0" y="20"/>
                    <a:pt x="0" y="19"/>
                    <a:pt x="0" y="19"/>
                  </a:cubicBezTo>
                  <a:cubicBezTo>
                    <a:pt x="0" y="19"/>
                    <a:pt x="0" y="19"/>
                    <a:pt x="0" y="19"/>
                  </a:cubicBezTo>
                  <a:cubicBezTo>
                    <a:pt x="1" y="19"/>
                    <a:pt x="1" y="18"/>
                    <a:pt x="1" y="18"/>
                  </a:cubicBezTo>
                  <a:cubicBezTo>
                    <a:pt x="1" y="18"/>
                    <a:pt x="1" y="17"/>
                    <a:pt x="1" y="17"/>
                  </a:cubicBezTo>
                  <a:cubicBezTo>
                    <a:pt x="2" y="17"/>
                    <a:pt x="2" y="17"/>
                    <a:pt x="2" y="17"/>
                  </a:cubicBezTo>
                  <a:cubicBezTo>
                    <a:pt x="2" y="16"/>
                    <a:pt x="2" y="16"/>
                    <a:pt x="3" y="16"/>
                  </a:cubicBezTo>
                  <a:cubicBezTo>
                    <a:pt x="4" y="15"/>
                    <a:pt x="5" y="15"/>
                    <a:pt x="6" y="14"/>
                  </a:cubicBezTo>
                  <a:cubicBezTo>
                    <a:pt x="6" y="14"/>
                    <a:pt x="5" y="13"/>
                    <a:pt x="5" y="12"/>
                  </a:cubicBezTo>
                  <a:cubicBezTo>
                    <a:pt x="4" y="8"/>
                    <a:pt x="8" y="3"/>
                    <a:pt x="13" y="1"/>
                  </a:cubicBezTo>
                  <a:cubicBezTo>
                    <a:pt x="17" y="0"/>
                    <a:pt x="22" y="0"/>
                    <a:pt x="26" y="3"/>
                  </a:cubicBezTo>
                  <a:cubicBezTo>
                    <a:pt x="28" y="4"/>
                    <a:pt x="31" y="8"/>
                    <a:pt x="33" y="9"/>
                  </a:cubicBezTo>
                  <a:cubicBezTo>
                    <a:pt x="34" y="10"/>
                    <a:pt x="34" y="11"/>
                    <a:pt x="34" y="11"/>
                  </a:cubicBezTo>
                  <a:cubicBezTo>
                    <a:pt x="34" y="11"/>
                    <a:pt x="34" y="11"/>
                    <a:pt x="33"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2570"/>
            <p:cNvSpPr>
              <a:spLocks noEditPoints="1"/>
            </p:cNvSpPr>
            <p:nvPr/>
          </p:nvSpPr>
          <p:spPr bwMode="auto">
            <a:xfrm>
              <a:off x="2161426" y="2139400"/>
              <a:ext cx="176086" cy="136557"/>
            </a:xfrm>
            <a:custGeom>
              <a:avLst/>
              <a:gdLst>
                <a:gd name="T0" fmla="*/ 0 w 83"/>
                <a:gd name="T1" fmla="*/ 12 h 64"/>
                <a:gd name="T2" fmla="*/ 0 w 83"/>
                <a:gd name="T3" fmla="*/ 14 h 64"/>
                <a:gd name="T4" fmla="*/ 10 w 83"/>
                <a:gd name="T5" fmla="*/ 15 h 64"/>
                <a:gd name="T6" fmla="*/ 7 w 83"/>
                <a:gd name="T7" fmla="*/ 28 h 64"/>
                <a:gd name="T8" fmla="*/ 9 w 83"/>
                <a:gd name="T9" fmla="*/ 36 h 64"/>
                <a:gd name="T10" fmla="*/ 6 w 83"/>
                <a:gd name="T11" fmla="*/ 34 h 64"/>
                <a:gd name="T12" fmla="*/ 3 w 83"/>
                <a:gd name="T13" fmla="*/ 32 h 64"/>
                <a:gd name="T14" fmla="*/ 2 w 83"/>
                <a:gd name="T15" fmla="*/ 33 h 64"/>
                <a:gd name="T16" fmla="*/ 7 w 83"/>
                <a:gd name="T17" fmla="*/ 35 h 64"/>
                <a:gd name="T18" fmla="*/ 9 w 83"/>
                <a:gd name="T19" fmla="*/ 37 h 64"/>
                <a:gd name="T20" fmla="*/ 9 w 83"/>
                <a:gd name="T21" fmla="*/ 37 h 64"/>
                <a:gd name="T22" fmla="*/ 3 w 83"/>
                <a:gd name="T23" fmla="*/ 44 h 64"/>
                <a:gd name="T24" fmla="*/ 4 w 83"/>
                <a:gd name="T25" fmla="*/ 53 h 64"/>
                <a:gd name="T26" fmla="*/ 11 w 83"/>
                <a:gd name="T27" fmla="*/ 60 h 64"/>
                <a:gd name="T28" fmla="*/ 19 w 83"/>
                <a:gd name="T29" fmla="*/ 62 h 64"/>
                <a:gd name="T30" fmla="*/ 30 w 83"/>
                <a:gd name="T31" fmla="*/ 64 h 64"/>
                <a:gd name="T32" fmla="*/ 30 w 83"/>
                <a:gd name="T33" fmla="*/ 56 h 64"/>
                <a:gd name="T34" fmla="*/ 30 w 83"/>
                <a:gd name="T35" fmla="*/ 50 h 64"/>
                <a:gd name="T36" fmla="*/ 33 w 83"/>
                <a:gd name="T37" fmla="*/ 50 h 64"/>
                <a:gd name="T38" fmla="*/ 43 w 83"/>
                <a:gd name="T39" fmla="*/ 51 h 64"/>
                <a:gd name="T40" fmla="*/ 53 w 83"/>
                <a:gd name="T41" fmla="*/ 53 h 64"/>
                <a:gd name="T42" fmla="*/ 50 w 83"/>
                <a:gd name="T43" fmla="*/ 48 h 64"/>
                <a:gd name="T44" fmla="*/ 47 w 83"/>
                <a:gd name="T45" fmla="*/ 39 h 64"/>
                <a:gd name="T46" fmla="*/ 57 w 83"/>
                <a:gd name="T47" fmla="*/ 43 h 64"/>
                <a:gd name="T48" fmla="*/ 68 w 83"/>
                <a:gd name="T49" fmla="*/ 44 h 64"/>
                <a:gd name="T50" fmla="*/ 76 w 83"/>
                <a:gd name="T51" fmla="*/ 42 h 64"/>
                <a:gd name="T52" fmla="*/ 83 w 83"/>
                <a:gd name="T53" fmla="*/ 43 h 64"/>
                <a:gd name="T54" fmla="*/ 82 w 83"/>
                <a:gd name="T55" fmla="*/ 38 h 64"/>
                <a:gd name="T56" fmla="*/ 81 w 83"/>
                <a:gd name="T57" fmla="*/ 32 h 64"/>
                <a:gd name="T58" fmla="*/ 79 w 83"/>
                <a:gd name="T59" fmla="*/ 21 h 64"/>
                <a:gd name="T60" fmla="*/ 77 w 83"/>
                <a:gd name="T61" fmla="*/ 16 h 64"/>
                <a:gd name="T62" fmla="*/ 78 w 83"/>
                <a:gd name="T63" fmla="*/ 15 h 64"/>
                <a:gd name="T64" fmla="*/ 82 w 83"/>
                <a:gd name="T65" fmla="*/ 13 h 64"/>
                <a:gd name="T66" fmla="*/ 80 w 83"/>
                <a:gd name="T67" fmla="*/ 11 h 64"/>
                <a:gd name="T68" fmla="*/ 78 w 83"/>
                <a:gd name="T69" fmla="*/ 8 h 64"/>
                <a:gd name="T70" fmla="*/ 73 w 83"/>
                <a:gd name="T71" fmla="*/ 3 h 64"/>
                <a:gd name="T72" fmla="*/ 66 w 83"/>
                <a:gd name="T73" fmla="*/ 0 h 64"/>
                <a:gd name="T74" fmla="*/ 59 w 83"/>
                <a:gd name="T75" fmla="*/ 1 h 64"/>
                <a:gd name="T76" fmla="*/ 55 w 83"/>
                <a:gd name="T77" fmla="*/ 7 h 64"/>
                <a:gd name="T78" fmla="*/ 53 w 83"/>
                <a:gd name="T79" fmla="*/ 8 h 64"/>
                <a:gd name="T80" fmla="*/ 51 w 83"/>
                <a:gd name="T81" fmla="*/ 8 h 64"/>
                <a:gd name="T82" fmla="*/ 48 w 83"/>
                <a:gd name="T83" fmla="*/ 8 h 64"/>
                <a:gd name="T84" fmla="*/ 48 w 83"/>
                <a:gd name="T85" fmla="*/ 9 h 64"/>
                <a:gd name="T86" fmla="*/ 52 w 83"/>
                <a:gd name="T87" fmla="*/ 8 h 64"/>
                <a:gd name="T88" fmla="*/ 53 w 83"/>
                <a:gd name="T89" fmla="*/ 8 h 64"/>
                <a:gd name="T90" fmla="*/ 52 w 83"/>
                <a:gd name="T91" fmla="*/ 8 h 64"/>
                <a:gd name="T92" fmla="*/ 47 w 83"/>
                <a:gd name="T93" fmla="*/ 14 h 64"/>
                <a:gd name="T94" fmla="*/ 41 w 83"/>
                <a:gd name="T95" fmla="*/ 12 h 64"/>
                <a:gd name="T96" fmla="*/ 37 w 83"/>
                <a:gd name="T97" fmla="*/ 12 h 64"/>
                <a:gd name="T98" fmla="*/ 25 w 83"/>
                <a:gd name="T99" fmla="*/ 8 h 64"/>
                <a:gd name="T100" fmla="*/ 13 w 83"/>
                <a:gd name="T101" fmla="*/ 12 h 64"/>
                <a:gd name="T102" fmla="*/ 11 w 83"/>
                <a:gd name="T103" fmla="*/ 15 h 64"/>
                <a:gd name="T104" fmla="*/ 0 w 83"/>
                <a:gd name="T105" fmla="*/ 12 h 64"/>
                <a:gd name="T106" fmla="*/ 38 w 83"/>
                <a:gd name="T107" fmla="*/ 13 h 64"/>
                <a:gd name="T108" fmla="*/ 38 w 83"/>
                <a:gd name="T109" fmla="*/ 12 h 64"/>
                <a:gd name="T110" fmla="*/ 42 w 83"/>
                <a:gd name="T111" fmla="*/ 13 h 64"/>
                <a:gd name="T112" fmla="*/ 46 w 83"/>
                <a:gd name="T113" fmla="*/ 15 h 64"/>
                <a:gd name="T114" fmla="*/ 44 w 83"/>
                <a:gd name="T115" fmla="*/ 20 h 64"/>
                <a:gd name="T116" fmla="*/ 38 w 83"/>
                <a:gd name="T117" fmla="*/ 1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 h="64">
                  <a:moveTo>
                    <a:pt x="0" y="12"/>
                  </a:moveTo>
                  <a:cubicBezTo>
                    <a:pt x="0" y="13"/>
                    <a:pt x="0" y="13"/>
                    <a:pt x="0" y="14"/>
                  </a:cubicBezTo>
                  <a:cubicBezTo>
                    <a:pt x="3" y="13"/>
                    <a:pt x="7" y="14"/>
                    <a:pt x="10" y="15"/>
                  </a:cubicBezTo>
                  <a:cubicBezTo>
                    <a:pt x="8" y="20"/>
                    <a:pt x="7" y="24"/>
                    <a:pt x="7" y="28"/>
                  </a:cubicBezTo>
                  <a:cubicBezTo>
                    <a:pt x="7" y="31"/>
                    <a:pt x="8" y="33"/>
                    <a:pt x="9" y="36"/>
                  </a:cubicBezTo>
                  <a:cubicBezTo>
                    <a:pt x="8" y="35"/>
                    <a:pt x="7" y="35"/>
                    <a:pt x="6" y="34"/>
                  </a:cubicBezTo>
                  <a:cubicBezTo>
                    <a:pt x="5" y="33"/>
                    <a:pt x="4" y="32"/>
                    <a:pt x="3" y="32"/>
                  </a:cubicBezTo>
                  <a:cubicBezTo>
                    <a:pt x="2" y="33"/>
                    <a:pt x="2" y="33"/>
                    <a:pt x="2" y="33"/>
                  </a:cubicBezTo>
                  <a:cubicBezTo>
                    <a:pt x="4" y="33"/>
                    <a:pt x="5" y="34"/>
                    <a:pt x="7" y="35"/>
                  </a:cubicBezTo>
                  <a:cubicBezTo>
                    <a:pt x="8" y="35"/>
                    <a:pt x="8" y="36"/>
                    <a:pt x="9" y="37"/>
                  </a:cubicBezTo>
                  <a:cubicBezTo>
                    <a:pt x="9" y="37"/>
                    <a:pt x="9" y="37"/>
                    <a:pt x="9" y="37"/>
                  </a:cubicBezTo>
                  <a:cubicBezTo>
                    <a:pt x="7" y="39"/>
                    <a:pt x="5" y="41"/>
                    <a:pt x="3" y="44"/>
                  </a:cubicBezTo>
                  <a:cubicBezTo>
                    <a:pt x="2" y="47"/>
                    <a:pt x="2" y="50"/>
                    <a:pt x="4" y="53"/>
                  </a:cubicBezTo>
                  <a:cubicBezTo>
                    <a:pt x="5" y="56"/>
                    <a:pt x="8" y="58"/>
                    <a:pt x="11" y="60"/>
                  </a:cubicBezTo>
                  <a:cubicBezTo>
                    <a:pt x="13" y="61"/>
                    <a:pt x="16" y="62"/>
                    <a:pt x="19" y="62"/>
                  </a:cubicBezTo>
                  <a:cubicBezTo>
                    <a:pt x="23" y="63"/>
                    <a:pt x="27" y="61"/>
                    <a:pt x="30" y="64"/>
                  </a:cubicBezTo>
                  <a:cubicBezTo>
                    <a:pt x="30" y="64"/>
                    <a:pt x="30" y="58"/>
                    <a:pt x="30" y="56"/>
                  </a:cubicBezTo>
                  <a:cubicBezTo>
                    <a:pt x="30" y="54"/>
                    <a:pt x="31" y="52"/>
                    <a:pt x="30" y="50"/>
                  </a:cubicBezTo>
                  <a:cubicBezTo>
                    <a:pt x="31" y="50"/>
                    <a:pt x="32" y="50"/>
                    <a:pt x="33" y="50"/>
                  </a:cubicBezTo>
                  <a:cubicBezTo>
                    <a:pt x="35" y="50"/>
                    <a:pt x="39" y="50"/>
                    <a:pt x="43" y="51"/>
                  </a:cubicBezTo>
                  <a:cubicBezTo>
                    <a:pt x="47" y="51"/>
                    <a:pt x="51" y="52"/>
                    <a:pt x="53" y="53"/>
                  </a:cubicBezTo>
                  <a:cubicBezTo>
                    <a:pt x="52" y="52"/>
                    <a:pt x="51" y="50"/>
                    <a:pt x="50" y="48"/>
                  </a:cubicBezTo>
                  <a:cubicBezTo>
                    <a:pt x="48" y="46"/>
                    <a:pt x="47" y="42"/>
                    <a:pt x="47" y="39"/>
                  </a:cubicBezTo>
                  <a:cubicBezTo>
                    <a:pt x="50" y="41"/>
                    <a:pt x="54" y="43"/>
                    <a:pt x="57" y="43"/>
                  </a:cubicBezTo>
                  <a:cubicBezTo>
                    <a:pt x="61" y="44"/>
                    <a:pt x="65" y="44"/>
                    <a:pt x="68" y="44"/>
                  </a:cubicBezTo>
                  <a:cubicBezTo>
                    <a:pt x="70" y="43"/>
                    <a:pt x="73" y="43"/>
                    <a:pt x="76" y="42"/>
                  </a:cubicBezTo>
                  <a:cubicBezTo>
                    <a:pt x="78" y="42"/>
                    <a:pt x="81" y="42"/>
                    <a:pt x="83" y="43"/>
                  </a:cubicBezTo>
                  <a:cubicBezTo>
                    <a:pt x="83" y="43"/>
                    <a:pt x="83" y="41"/>
                    <a:pt x="82" y="38"/>
                  </a:cubicBezTo>
                  <a:cubicBezTo>
                    <a:pt x="82" y="36"/>
                    <a:pt x="82" y="33"/>
                    <a:pt x="81" y="32"/>
                  </a:cubicBezTo>
                  <a:cubicBezTo>
                    <a:pt x="81" y="28"/>
                    <a:pt x="81" y="25"/>
                    <a:pt x="79" y="21"/>
                  </a:cubicBezTo>
                  <a:cubicBezTo>
                    <a:pt x="79" y="19"/>
                    <a:pt x="78" y="18"/>
                    <a:pt x="77" y="16"/>
                  </a:cubicBezTo>
                  <a:cubicBezTo>
                    <a:pt x="77" y="16"/>
                    <a:pt x="78" y="16"/>
                    <a:pt x="78" y="15"/>
                  </a:cubicBezTo>
                  <a:cubicBezTo>
                    <a:pt x="79" y="14"/>
                    <a:pt x="81" y="13"/>
                    <a:pt x="82" y="13"/>
                  </a:cubicBezTo>
                  <a:cubicBezTo>
                    <a:pt x="82" y="13"/>
                    <a:pt x="81" y="12"/>
                    <a:pt x="80" y="11"/>
                  </a:cubicBezTo>
                  <a:cubicBezTo>
                    <a:pt x="79" y="10"/>
                    <a:pt x="78" y="9"/>
                    <a:pt x="78" y="8"/>
                  </a:cubicBezTo>
                  <a:cubicBezTo>
                    <a:pt x="76" y="6"/>
                    <a:pt x="75" y="5"/>
                    <a:pt x="73" y="3"/>
                  </a:cubicBezTo>
                  <a:cubicBezTo>
                    <a:pt x="71" y="2"/>
                    <a:pt x="69" y="0"/>
                    <a:pt x="66" y="0"/>
                  </a:cubicBezTo>
                  <a:cubicBezTo>
                    <a:pt x="64" y="0"/>
                    <a:pt x="61" y="0"/>
                    <a:pt x="59" y="1"/>
                  </a:cubicBezTo>
                  <a:cubicBezTo>
                    <a:pt x="57" y="2"/>
                    <a:pt x="56" y="4"/>
                    <a:pt x="55" y="7"/>
                  </a:cubicBezTo>
                  <a:cubicBezTo>
                    <a:pt x="54" y="7"/>
                    <a:pt x="54" y="8"/>
                    <a:pt x="53" y="8"/>
                  </a:cubicBezTo>
                  <a:cubicBezTo>
                    <a:pt x="52" y="8"/>
                    <a:pt x="52" y="8"/>
                    <a:pt x="51" y="8"/>
                  </a:cubicBezTo>
                  <a:cubicBezTo>
                    <a:pt x="50" y="8"/>
                    <a:pt x="48" y="8"/>
                    <a:pt x="48" y="8"/>
                  </a:cubicBezTo>
                  <a:cubicBezTo>
                    <a:pt x="48" y="9"/>
                    <a:pt x="48" y="9"/>
                    <a:pt x="48" y="9"/>
                  </a:cubicBezTo>
                  <a:cubicBezTo>
                    <a:pt x="49" y="9"/>
                    <a:pt x="50" y="8"/>
                    <a:pt x="52" y="8"/>
                  </a:cubicBezTo>
                  <a:cubicBezTo>
                    <a:pt x="52" y="8"/>
                    <a:pt x="52" y="8"/>
                    <a:pt x="53" y="8"/>
                  </a:cubicBezTo>
                  <a:cubicBezTo>
                    <a:pt x="53" y="8"/>
                    <a:pt x="53" y="8"/>
                    <a:pt x="52" y="8"/>
                  </a:cubicBezTo>
                  <a:cubicBezTo>
                    <a:pt x="50" y="10"/>
                    <a:pt x="48" y="12"/>
                    <a:pt x="47" y="14"/>
                  </a:cubicBezTo>
                  <a:cubicBezTo>
                    <a:pt x="45" y="13"/>
                    <a:pt x="43" y="13"/>
                    <a:pt x="41" y="12"/>
                  </a:cubicBezTo>
                  <a:cubicBezTo>
                    <a:pt x="39" y="12"/>
                    <a:pt x="38" y="12"/>
                    <a:pt x="37" y="12"/>
                  </a:cubicBezTo>
                  <a:cubicBezTo>
                    <a:pt x="33" y="9"/>
                    <a:pt x="29" y="8"/>
                    <a:pt x="25" y="8"/>
                  </a:cubicBezTo>
                  <a:cubicBezTo>
                    <a:pt x="20" y="7"/>
                    <a:pt x="16" y="9"/>
                    <a:pt x="13" y="12"/>
                  </a:cubicBezTo>
                  <a:cubicBezTo>
                    <a:pt x="12" y="13"/>
                    <a:pt x="11" y="14"/>
                    <a:pt x="11" y="15"/>
                  </a:cubicBezTo>
                  <a:cubicBezTo>
                    <a:pt x="7" y="13"/>
                    <a:pt x="2" y="12"/>
                    <a:pt x="0" y="12"/>
                  </a:cubicBezTo>
                  <a:close/>
                  <a:moveTo>
                    <a:pt x="38" y="13"/>
                  </a:moveTo>
                  <a:cubicBezTo>
                    <a:pt x="38" y="13"/>
                    <a:pt x="38" y="13"/>
                    <a:pt x="38" y="12"/>
                  </a:cubicBezTo>
                  <a:cubicBezTo>
                    <a:pt x="39" y="12"/>
                    <a:pt x="40" y="13"/>
                    <a:pt x="42" y="13"/>
                  </a:cubicBezTo>
                  <a:cubicBezTo>
                    <a:pt x="43" y="13"/>
                    <a:pt x="45" y="14"/>
                    <a:pt x="46" y="15"/>
                  </a:cubicBezTo>
                  <a:cubicBezTo>
                    <a:pt x="45" y="16"/>
                    <a:pt x="44" y="18"/>
                    <a:pt x="44" y="20"/>
                  </a:cubicBezTo>
                  <a:cubicBezTo>
                    <a:pt x="42" y="17"/>
                    <a:pt x="40" y="15"/>
                    <a:pt x="38" y="1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2571"/>
            <p:cNvSpPr>
              <a:spLocks/>
            </p:cNvSpPr>
            <p:nvPr/>
          </p:nvSpPr>
          <p:spPr bwMode="auto">
            <a:xfrm>
              <a:off x="1842495" y="1982181"/>
              <a:ext cx="297370" cy="351274"/>
            </a:xfrm>
            <a:custGeom>
              <a:avLst/>
              <a:gdLst>
                <a:gd name="T0" fmla="*/ 5 w 140"/>
                <a:gd name="T1" fmla="*/ 46 h 165"/>
                <a:gd name="T2" fmla="*/ 27 w 140"/>
                <a:gd name="T3" fmla="*/ 35 h 165"/>
                <a:gd name="T4" fmla="*/ 43 w 140"/>
                <a:gd name="T5" fmla="*/ 30 h 165"/>
                <a:gd name="T6" fmla="*/ 50 w 140"/>
                <a:gd name="T7" fmla="*/ 20 h 165"/>
                <a:gd name="T8" fmla="*/ 52 w 140"/>
                <a:gd name="T9" fmla="*/ 35 h 165"/>
                <a:gd name="T10" fmla="*/ 66 w 140"/>
                <a:gd name="T11" fmla="*/ 41 h 165"/>
                <a:gd name="T12" fmla="*/ 83 w 140"/>
                <a:gd name="T13" fmla="*/ 36 h 165"/>
                <a:gd name="T14" fmla="*/ 66 w 140"/>
                <a:gd name="T15" fmla="*/ 21 h 165"/>
                <a:gd name="T16" fmla="*/ 57 w 140"/>
                <a:gd name="T17" fmla="*/ 24 h 165"/>
                <a:gd name="T18" fmla="*/ 66 w 140"/>
                <a:gd name="T19" fmla="*/ 17 h 165"/>
                <a:gd name="T20" fmla="*/ 81 w 140"/>
                <a:gd name="T21" fmla="*/ 1 h 165"/>
                <a:gd name="T22" fmla="*/ 114 w 140"/>
                <a:gd name="T23" fmla="*/ 13 h 165"/>
                <a:gd name="T24" fmla="*/ 111 w 140"/>
                <a:gd name="T25" fmla="*/ 20 h 165"/>
                <a:gd name="T26" fmla="*/ 94 w 140"/>
                <a:gd name="T27" fmla="*/ 34 h 165"/>
                <a:gd name="T28" fmla="*/ 82 w 140"/>
                <a:gd name="T29" fmla="*/ 42 h 165"/>
                <a:gd name="T30" fmla="*/ 108 w 140"/>
                <a:gd name="T31" fmla="*/ 41 h 165"/>
                <a:gd name="T32" fmla="*/ 109 w 140"/>
                <a:gd name="T33" fmla="*/ 48 h 165"/>
                <a:gd name="T34" fmla="*/ 105 w 140"/>
                <a:gd name="T35" fmla="*/ 59 h 165"/>
                <a:gd name="T36" fmla="*/ 134 w 140"/>
                <a:gd name="T37" fmla="*/ 80 h 165"/>
                <a:gd name="T38" fmla="*/ 130 w 140"/>
                <a:gd name="T39" fmla="*/ 88 h 165"/>
                <a:gd name="T40" fmla="*/ 118 w 140"/>
                <a:gd name="T41" fmla="*/ 98 h 165"/>
                <a:gd name="T42" fmla="*/ 122 w 140"/>
                <a:gd name="T43" fmla="*/ 111 h 165"/>
                <a:gd name="T44" fmla="*/ 132 w 140"/>
                <a:gd name="T45" fmla="*/ 123 h 165"/>
                <a:gd name="T46" fmla="*/ 121 w 140"/>
                <a:gd name="T47" fmla="*/ 160 h 165"/>
                <a:gd name="T48" fmla="*/ 114 w 140"/>
                <a:gd name="T49" fmla="*/ 158 h 165"/>
                <a:gd name="T50" fmla="*/ 96 w 140"/>
                <a:gd name="T51" fmla="*/ 141 h 165"/>
                <a:gd name="T52" fmla="*/ 93 w 140"/>
                <a:gd name="T53" fmla="*/ 121 h 165"/>
                <a:gd name="T54" fmla="*/ 88 w 140"/>
                <a:gd name="T55" fmla="*/ 106 h 165"/>
                <a:gd name="T56" fmla="*/ 72 w 140"/>
                <a:gd name="T57" fmla="*/ 95 h 165"/>
                <a:gd name="T58" fmla="*/ 54 w 140"/>
                <a:gd name="T59" fmla="*/ 83 h 165"/>
                <a:gd name="T60" fmla="*/ 59 w 140"/>
                <a:gd name="T61" fmla="*/ 79 h 165"/>
                <a:gd name="T62" fmla="*/ 68 w 140"/>
                <a:gd name="T63" fmla="*/ 73 h 165"/>
                <a:gd name="T64" fmla="*/ 49 w 140"/>
                <a:gd name="T65" fmla="*/ 66 h 165"/>
                <a:gd name="T66" fmla="*/ 48 w 140"/>
                <a:gd name="T67" fmla="*/ 70 h 165"/>
                <a:gd name="T68" fmla="*/ 46 w 140"/>
                <a:gd name="T69" fmla="*/ 72 h 165"/>
                <a:gd name="T70" fmla="*/ 33 w 140"/>
                <a:gd name="T71" fmla="*/ 84 h 165"/>
                <a:gd name="T72" fmla="*/ 9 w 140"/>
                <a:gd name="T73" fmla="*/ 78 h 165"/>
                <a:gd name="T74" fmla="*/ 3 w 140"/>
                <a:gd name="T75" fmla="*/ 85 h 165"/>
                <a:gd name="T76" fmla="*/ 6 w 140"/>
                <a:gd name="T77" fmla="*/ 74 h 165"/>
                <a:gd name="T78" fmla="*/ 1 w 140"/>
                <a:gd name="T79" fmla="*/ 5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0" h="165">
                  <a:moveTo>
                    <a:pt x="3" y="50"/>
                  </a:moveTo>
                  <a:cubicBezTo>
                    <a:pt x="4" y="49"/>
                    <a:pt x="5" y="47"/>
                    <a:pt x="5" y="46"/>
                  </a:cubicBezTo>
                  <a:cubicBezTo>
                    <a:pt x="9" y="42"/>
                    <a:pt x="12" y="40"/>
                    <a:pt x="16" y="38"/>
                  </a:cubicBezTo>
                  <a:cubicBezTo>
                    <a:pt x="19" y="37"/>
                    <a:pt x="23" y="36"/>
                    <a:pt x="27" y="35"/>
                  </a:cubicBezTo>
                  <a:cubicBezTo>
                    <a:pt x="30" y="35"/>
                    <a:pt x="34" y="34"/>
                    <a:pt x="38" y="33"/>
                  </a:cubicBezTo>
                  <a:cubicBezTo>
                    <a:pt x="39" y="32"/>
                    <a:pt x="41" y="31"/>
                    <a:pt x="43" y="30"/>
                  </a:cubicBezTo>
                  <a:cubicBezTo>
                    <a:pt x="44" y="29"/>
                    <a:pt x="46" y="28"/>
                    <a:pt x="46" y="26"/>
                  </a:cubicBezTo>
                  <a:cubicBezTo>
                    <a:pt x="48" y="24"/>
                    <a:pt x="49" y="22"/>
                    <a:pt x="50" y="20"/>
                  </a:cubicBezTo>
                  <a:cubicBezTo>
                    <a:pt x="50" y="21"/>
                    <a:pt x="50" y="24"/>
                    <a:pt x="51" y="26"/>
                  </a:cubicBezTo>
                  <a:cubicBezTo>
                    <a:pt x="51" y="29"/>
                    <a:pt x="51" y="32"/>
                    <a:pt x="52" y="35"/>
                  </a:cubicBezTo>
                  <a:cubicBezTo>
                    <a:pt x="52" y="38"/>
                    <a:pt x="52" y="42"/>
                    <a:pt x="52" y="45"/>
                  </a:cubicBezTo>
                  <a:cubicBezTo>
                    <a:pt x="56" y="42"/>
                    <a:pt x="61" y="41"/>
                    <a:pt x="66" y="41"/>
                  </a:cubicBezTo>
                  <a:cubicBezTo>
                    <a:pt x="70" y="40"/>
                    <a:pt x="76" y="41"/>
                    <a:pt x="80" y="38"/>
                  </a:cubicBezTo>
                  <a:cubicBezTo>
                    <a:pt x="81" y="37"/>
                    <a:pt x="82" y="37"/>
                    <a:pt x="83" y="36"/>
                  </a:cubicBezTo>
                  <a:cubicBezTo>
                    <a:pt x="79" y="36"/>
                    <a:pt x="75" y="34"/>
                    <a:pt x="72" y="31"/>
                  </a:cubicBezTo>
                  <a:cubicBezTo>
                    <a:pt x="69" y="29"/>
                    <a:pt x="67" y="25"/>
                    <a:pt x="66" y="21"/>
                  </a:cubicBezTo>
                  <a:cubicBezTo>
                    <a:pt x="63" y="21"/>
                    <a:pt x="60" y="23"/>
                    <a:pt x="58" y="25"/>
                  </a:cubicBezTo>
                  <a:cubicBezTo>
                    <a:pt x="58" y="25"/>
                    <a:pt x="58" y="25"/>
                    <a:pt x="57" y="24"/>
                  </a:cubicBezTo>
                  <a:cubicBezTo>
                    <a:pt x="59" y="23"/>
                    <a:pt x="62" y="21"/>
                    <a:pt x="66" y="20"/>
                  </a:cubicBezTo>
                  <a:cubicBezTo>
                    <a:pt x="66" y="19"/>
                    <a:pt x="66" y="18"/>
                    <a:pt x="66" y="17"/>
                  </a:cubicBezTo>
                  <a:cubicBezTo>
                    <a:pt x="66" y="13"/>
                    <a:pt x="68" y="9"/>
                    <a:pt x="71" y="6"/>
                  </a:cubicBezTo>
                  <a:cubicBezTo>
                    <a:pt x="74" y="3"/>
                    <a:pt x="78" y="1"/>
                    <a:pt x="81" y="1"/>
                  </a:cubicBezTo>
                  <a:cubicBezTo>
                    <a:pt x="88" y="0"/>
                    <a:pt x="94" y="2"/>
                    <a:pt x="99" y="6"/>
                  </a:cubicBezTo>
                  <a:cubicBezTo>
                    <a:pt x="103" y="8"/>
                    <a:pt x="108" y="13"/>
                    <a:pt x="114" y="13"/>
                  </a:cubicBezTo>
                  <a:cubicBezTo>
                    <a:pt x="115" y="14"/>
                    <a:pt x="117" y="14"/>
                    <a:pt x="119" y="15"/>
                  </a:cubicBezTo>
                  <a:cubicBezTo>
                    <a:pt x="116" y="15"/>
                    <a:pt x="114" y="17"/>
                    <a:pt x="111" y="20"/>
                  </a:cubicBezTo>
                  <a:cubicBezTo>
                    <a:pt x="109" y="22"/>
                    <a:pt x="106" y="25"/>
                    <a:pt x="105" y="27"/>
                  </a:cubicBezTo>
                  <a:cubicBezTo>
                    <a:pt x="101" y="30"/>
                    <a:pt x="98" y="33"/>
                    <a:pt x="94" y="34"/>
                  </a:cubicBezTo>
                  <a:cubicBezTo>
                    <a:pt x="91" y="36"/>
                    <a:pt x="87" y="37"/>
                    <a:pt x="84" y="36"/>
                  </a:cubicBezTo>
                  <a:cubicBezTo>
                    <a:pt x="83" y="38"/>
                    <a:pt x="82" y="40"/>
                    <a:pt x="82" y="42"/>
                  </a:cubicBezTo>
                  <a:cubicBezTo>
                    <a:pt x="85" y="41"/>
                    <a:pt x="89" y="41"/>
                    <a:pt x="92" y="41"/>
                  </a:cubicBezTo>
                  <a:cubicBezTo>
                    <a:pt x="96" y="42"/>
                    <a:pt x="103" y="44"/>
                    <a:pt x="108" y="41"/>
                  </a:cubicBezTo>
                  <a:cubicBezTo>
                    <a:pt x="109" y="41"/>
                    <a:pt x="111" y="40"/>
                    <a:pt x="112" y="40"/>
                  </a:cubicBezTo>
                  <a:cubicBezTo>
                    <a:pt x="111" y="41"/>
                    <a:pt x="110" y="44"/>
                    <a:pt x="109" y="48"/>
                  </a:cubicBezTo>
                  <a:cubicBezTo>
                    <a:pt x="108" y="51"/>
                    <a:pt x="107" y="54"/>
                    <a:pt x="106" y="57"/>
                  </a:cubicBezTo>
                  <a:cubicBezTo>
                    <a:pt x="106" y="58"/>
                    <a:pt x="106" y="58"/>
                    <a:pt x="105" y="59"/>
                  </a:cubicBezTo>
                  <a:cubicBezTo>
                    <a:pt x="109" y="61"/>
                    <a:pt x="113" y="63"/>
                    <a:pt x="116" y="66"/>
                  </a:cubicBezTo>
                  <a:cubicBezTo>
                    <a:pt x="121" y="70"/>
                    <a:pt x="128" y="78"/>
                    <a:pt x="134" y="80"/>
                  </a:cubicBezTo>
                  <a:cubicBezTo>
                    <a:pt x="140" y="83"/>
                    <a:pt x="140" y="83"/>
                    <a:pt x="140" y="83"/>
                  </a:cubicBezTo>
                  <a:cubicBezTo>
                    <a:pt x="137" y="83"/>
                    <a:pt x="134" y="85"/>
                    <a:pt x="130" y="88"/>
                  </a:cubicBezTo>
                  <a:cubicBezTo>
                    <a:pt x="127" y="91"/>
                    <a:pt x="123" y="94"/>
                    <a:pt x="120" y="96"/>
                  </a:cubicBezTo>
                  <a:cubicBezTo>
                    <a:pt x="120" y="97"/>
                    <a:pt x="119" y="97"/>
                    <a:pt x="118" y="98"/>
                  </a:cubicBezTo>
                  <a:cubicBezTo>
                    <a:pt x="118" y="99"/>
                    <a:pt x="119" y="99"/>
                    <a:pt x="119" y="100"/>
                  </a:cubicBezTo>
                  <a:cubicBezTo>
                    <a:pt x="121" y="103"/>
                    <a:pt x="122" y="107"/>
                    <a:pt x="122" y="111"/>
                  </a:cubicBezTo>
                  <a:cubicBezTo>
                    <a:pt x="123" y="112"/>
                    <a:pt x="125" y="113"/>
                    <a:pt x="126" y="114"/>
                  </a:cubicBezTo>
                  <a:cubicBezTo>
                    <a:pt x="129" y="116"/>
                    <a:pt x="131" y="120"/>
                    <a:pt x="132" y="123"/>
                  </a:cubicBezTo>
                  <a:cubicBezTo>
                    <a:pt x="133" y="130"/>
                    <a:pt x="131" y="137"/>
                    <a:pt x="128" y="143"/>
                  </a:cubicBezTo>
                  <a:cubicBezTo>
                    <a:pt x="126" y="148"/>
                    <a:pt x="121" y="154"/>
                    <a:pt x="121" y="160"/>
                  </a:cubicBezTo>
                  <a:cubicBezTo>
                    <a:pt x="121" y="162"/>
                    <a:pt x="121" y="163"/>
                    <a:pt x="120" y="165"/>
                  </a:cubicBezTo>
                  <a:cubicBezTo>
                    <a:pt x="120" y="163"/>
                    <a:pt x="117" y="160"/>
                    <a:pt x="114" y="158"/>
                  </a:cubicBezTo>
                  <a:cubicBezTo>
                    <a:pt x="111" y="156"/>
                    <a:pt x="108" y="154"/>
                    <a:pt x="106" y="152"/>
                  </a:cubicBezTo>
                  <a:cubicBezTo>
                    <a:pt x="102" y="149"/>
                    <a:pt x="99" y="146"/>
                    <a:pt x="96" y="141"/>
                  </a:cubicBezTo>
                  <a:cubicBezTo>
                    <a:pt x="93" y="137"/>
                    <a:pt x="92" y="132"/>
                    <a:pt x="92" y="127"/>
                  </a:cubicBezTo>
                  <a:cubicBezTo>
                    <a:pt x="92" y="125"/>
                    <a:pt x="92" y="123"/>
                    <a:pt x="93" y="121"/>
                  </a:cubicBezTo>
                  <a:cubicBezTo>
                    <a:pt x="91" y="119"/>
                    <a:pt x="90" y="116"/>
                    <a:pt x="89" y="113"/>
                  </a:cubicBezTo>
                  <a:cubicBezTo>
                    <a:pt x="88" y="111"/>
                    <a:pt x="88" y="108"/>
                    <a:pt x="88" y="106"/>
                  </a:cubicBezTo>
                  <a:cubicBezTo>
                    <a:pt x="88" y="106"/>
                    <a:pt x="87" y="106"/>
                    <a:pt x="86" y="106"/>
                  </a:cubicBezTo>
                  <a:cubicBezTo>
                    <a:pt x="80" y="104"/>
                    <a:pt x="76" y="100"/>
                    <a:pt x="72" y="95"/>
                  </a:cubicBezTo>
                  <a:cubicBezTo>
                    <a:pt x="69" y="90"/>
                    <a:pt x="67" y="85"/>
                    <a:pt x="67" y="78"/>
                  </a:cubicBezTo>
                  <a:cubicBezTo>
                    <a:pt x="63" y="79"/>
                    <a:pt x="58" y="80"/>
                    <a:pt x="54" y="83"/>
                  </a:cubicBezTo>
                  <a:cubicBezTo>
                    <a:pt x="54" y="83"/>
                    <a:pt x="54" y="82"/>
                    <a:pt x="53" y="82"/>
                  </a:cubicBezTo>
                  <a:cubicBezTo>
                    <a:pt x="55" y="81"/>
                    <a:pt x="57" y="80"/>
                    <a:pt x="59" y="79"/>
                  </a:cubicBezTo>
                  <a:cubicBezTo>
                    <a:pt x="62" y="78"/>
                    <a:pt x="64" y="78"/>
                    <a:pt x="67" y="77"/>
                  </a:cubicBezTo>
                  <a:cubicBezTo>
                    <a:pt x="67" y="76"/>
                    <a:pt x="67" y="74"/>
                    <a:pt x="68" y="73"/>
                  </a:cubicBezTo>
                  <a:cubicBezTo>
                    <a:pt x="68" y="73"/>
                    <a:pt x="68" y="73"/>
                    <a:pt x="68" y="73"/>
                  </a:cubicBezTo>
                  <a:cubicBezTo>
                    <a:pt x="60" y="76"/>
                    <a:pt x="54" y="72"/>
                    <a:pt x="49" y="66"/>
                  </a:cubicBezTo>
                  <a:cubicBezTo>
                    <a:pt x="49" y="67"/>
                    <a:pt x="49" y="67"/>
                    <a:pt x="49" y="67"/>
                  </a:cubicBezTo>
                  <a:cubicBezTo>
                    <a:pt x="48" y="68"/>
                    <a:pt x="48" y="69"/>
                    <a:pt x="48" y="70"/>
                  </a:cubicBezTo>
                  <a:cubicBezTo>
                    <a:pt x="47" y="70"/>
                    <a:pt x="47" y="71"/>
                    <a:pt x="47" y="71"/>
                  </a:cubicBezTo>
                  <a:cubicBezTo>
                    <a:pt x="47" y="72"/>
                    <a:pt x="46" y="72"/>
                    <a:pt x="46" y="72"/>
                  </a:cubicBezTo>
                  <a:cubicBezTo>
                    <a:pt x="45" y="74"/>
                    <a:pt x="43" y="76"/>
                    <a:pt x="41" y="78"/>
                  </a:cubicBezTo>
                  <a:cubicBezTo>
                    <a:pt x="38" y="81"/>
                    <a:pt x="36" y="83"/>
                    <a:pt x="33" y="84"/>
                  </a:cubicBezTo>
                  <a:cubicBezTo>
                    <a:pt x="30" y="85"/>
                    <a:pt x="27" y="85"/>
                    <a:pt x="24" y="85"/>
                  </a:cubicBezTo>
                  <a:cubicBezTo>
                    <a:pt x="19" y="85"/>
                    <a:pt x="14" y="82"/>
                    <a:pt x="9" y="78"/>
                  </a:cubicBezTo>
                  <a:cubicBezTo>
                    <a:pt x="7" y="81"/>
                    <a:pt x="5" y="83"/>
                    <a:pt x="4" y="86"/>
                  </a:cubicBezTo>
                  <a:cubicBezTo>
                    <a:pt x="3" y="85"/>
                    <a:pt x="3" y="85"/>
                    <a:pt x="3" y="85"/>
                  </a:cubicBezTo>
                  <a:cubicBezTo>
                    <a:pt x="3" y="83"/>
                    <a:pt x="6" y="80"/>
                    <a:pt x="9" y="77"/>
                  </a:cubicBezTo>
                  <a:cubicBezTo>
                    <a:pt x="8" y="76"/>
                    <a:pt x="7" y="75"/>
                    <a:pt x="6" y="74"/>
                  </a:cubicBezTo>
                  <a:cubicBezTo>
                    <a:pt x="3" y="71"/>
                    <a:pt x="1" y="66"/>
                    <a:pt x="0" y="62"/>
                  </a:cubicBezTo>
                  <a:cubicBezTo>
                    <a:pt x="0" y="59"/>
                    <a:pt x="0" y="57"/>
                    <a:pt x="1" y="54"/>
                  </a:cubicBezTo>
                  <a:cubicBezTo>
                    <a:pt x="2" y="53"/>
                    <a:pt x="2" y="52"/>
                    <a:pt x="3" y="5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2572"/>
            <p:cNvSpPr>
              <a:spLocks/>
            </p:cNvSpPr>
            <p:nvPr/>
          </p:nvSpPr>
          <p:spPr bwMode="auto">
            <a:xfrm>
              <a:off x="1710430" y="1874373"/>
              <a:ext cx="217412" cy="272215"/>
            </a:xfrm>
            <a:custGeom>
              <a:avLst/>
              <a:gdLst>
                <a:gd name="T0" fmla="*/ 19 w 102"/>
                <a:gd name="T1" fmla="*/ 51 h 128"/>
                <a:gd name="T2" fmla="*/ 23 w 102"/>
                <a:gd name="T3" fmla="*/ 49 h 128"/>
                <a:gd name="T4" fmla="*/ 23 w 102"/>
                <a:gd name="T5" fmla="*/ 47 h 128"/>
                <a:gd name="T6" fmla="*/ 23 w 102"/>
                <a:gd name="T7" fmla="*/ 44 h 128"/>
                <a:gd name="T8" fmla="*/ 20 w 102"/>
                <a:gd name="T9" fmla="*/ 44 h 128"/>
                <a:gd name="T10" fmla="*/ 11 w 102"/>
                <a:gd name="T11" fmla="*/ 41 h 128"/>
                <a:gd name="T12" fmla="*/ 6 w 102"/>
                <a:gd name="T13" fmla="*/ 34 h 128"/>
                <a:gd name="T14" fmla="*/ 7 w 102"/>
                <a:gd name="T15" fmla="*/ 18 h 128"/>
                <a:gd name="T16" fmla="*/ 11 w 102"/>
                <a:gd name="T17" fmla="*/ 4 h 128"/>
                <a:gd name="T18" fmla="*/ 12 w 102"/>
                <a:gd name="T19" fmla="*/ 0 h 128"/>
                <a:gd name="T20" fmla="*/ 24 w 102"/>
                <a:gd name="T21" fmla="*/ 9 h 128"/>
                <a:gd name="T22" fmla="*/ 37 w 102"/>
                <a:gd name="T23" fmla="*/ 27 h 128"/>
                <a:gd name="T24" fmla="*/ 34 w 102"/>
                <a:gd name="T25" fmla="*/ 39 h 128"/>
                <a:gd name="T26" fmla="*/ 23 w 102"/>
                <a:gd name="T27" fmla="*/ 44 h 128"/>
                <a:gd name="T28" fmla="*/ 24 w 102"/>
                <a:gd name="T29" fmla="*/ 47 h 128"/>
                <a:gd name="T30" fmla="*/ 24 w 102"/>
                <a:gd name="T31" fmla="*/ 49 h 128"/>
                <a:gd name="T32" fmla="*/ 36 w 102"/>
                <a:gd name="T33" fmla="*/ 45 h 128"/>
                <a:gd name="T34" fmla="*/ 45 w 102"/>
                <a:gd name="T35" fmla="*/ 44 h 128"/>
                <a:gd name="T36" fmla="*/ 44 w 102"/>
                <a:gd name="T37" fmla="*/ 43 h 128"/>
                <a:gd name="T38" fmla="*/ 44 w 102"/>
                <a:gd name="T39" fmla="*/ 34 h 128"/>
                <a:gd name="T40" fmla="*/ 54 w 102"/>
                <a:gd name="T41" fmla="*/ 22 h 128"/>
                <a:gd name="T42" fmla="*/ 65 w 102"/>
                <a:gd name="T43" fmla="*/ 12 h 128"/>
                <a:gd name="T44" fmla="*/ 67 w 102"/>
                <a:gd name="T45" fmla="*/ 9 h 128"/>
                <a:gd name="T46" fmla="*/ 69 w 102"/>
                <a:gd name="T47" fmla="*/ 16 h 128"/>
                <a:gd name="T48" fmla="*/ 73 w 102"/>
                <a:gd name="T49" fmla="*/ 23 h 128"/>
                <a:gd name="T50" fmla="*/ 76 w 102"/>
                <a:gd name="T51" fmla="*/ 35 h 128"/>
                <a:gd name="T52" fmla="*/ 76 w 102"/>
                <a:gd name="T53" fmla="*/ 37 h 128"/>
                <a:gd name="T54" fmla="*/ 85 w 102"/>
                <a:gd name="T55" fmla="*/ 35 h 128"/>
                <a:gd name="T56" fmla="*/ 92 w 102"/>
                <a:gd name="T57" fmla="*/ 34 h 128"/>
                <a:gd name="T58" fmla="*/ 99 w 102"/>
                <a:gd name="T59" fmla="*/ 30 h 128"/>
                <a:gd name="T60" fmla="*/ 102 w 102"/>
                <a:gd name="T61" fmla="*/ 26 h 128"/>
                <a:gd name="T62" fmla="*/ 102 w 102"/>
                <a:gd name="T63" fmla="*/ 35 h 128"/>
                <a:gd name="T64" fmla="*/ 102 w 102"/>
                <a:gd name="T65" fmla="*/ 45 h 128"/>
                <a:gd name="T66" fmla="*/ 98 w 102"/>
                <a:gd name="T67" fmla="*/ 59 h 128"/>
                <a:gd name="T68" fmla="*/ 89 w 102"/>
                <a:gd name="T69" fmla="*/ 68 h 128"/>
                <a:gd name="T70" fmla="*/ 76 w 102"/>
                <a:gd name="T71" fmla="*/ 69 h 128"/>
                <a:gd name="T72" fmla="*/ 68 w 102"/>
                <a:gd name="T73" fmla="*/ 61 h 128"/>
                <a:gd name="T74" fmla="*/ 68 w 102"/>
                <a:gd name="T75" fmla="*/ 66 h 128"/>
                <a:gd name="T76" fmla="*/ 67 w 102"/>
                <a:gd name="T77" fmla="*/ 86 h 128"/>
                <a:gd name="T78" fmla="*/ 59 w 102"/>
                <a:gd name="T79" fmla="*/ 100 h 128"/>
                <a:gd name="T80" fmla="*/ 51 w 102"/>
                <a:gd name="T81" fmla="*/ 106 h 128"/>
                <a:gd name="T82" fmla="*/ 41 w 102"/>
                <a:gd name="T83" fmla="*/ 110 h 128"/>
                <a:gd name="T84" fmla="*/ 19 w 102"/>
                <a:gd name="T85" fmla="*/ 111 h 128"/>
                <a:gd name="T86" fmla="*/ 20 w 102"/>
                <a:gd name="T87" fmla="*/ 127 h 128"/>
                <a:gd name="T88" fmla="*/ 18 w 102"/>
                <a:gd name="T89" fmla="*/ 128 h 128"/>
                <a:gd name="T90" fmla="*/ 17 w 102"/>
                <a:gd name="T91" fmla="*/ 120 h 128"/>
                <a:gd name="T92" fmla="*/ 18 w 102"/>
                <a:gd name="T93" fmla="*/ 110 h 128"/>
                <a:gd name="T94" fmla="*/ 13 w 102"/>
                <a:gd name="T95" fmla="*/ 108 h 128"/>
                <a:gd name="T96" fmla="*/ 5 w 102"/>
                <a:gd name="T97" fmla="*/ 100 h 128"/>
                <a:gd name="T98" fmla="*/ 1 w 102"/>
                <a:gd name="T99" fmla="*/ 89 h 128"/>
                <a:gd name="T100" fmla="*/ 6 w 102"/>
                <a:gd name="T101" fmla="*/ 65 h 128"/>
                <a:gd name="T102" fmla="*/ 19 w 102"/>
                <a:gd name="T103" fmla="*/ 5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 h="128">
                  <a:moveTo>
                    <a:pt x="19" y="51"/>
                  </a:moveTo>
                  <a:cubicBezTo>
                    <a:pt x="21" y="51"/>
                    <a:pt x="22" y="50"/>
                    <a:pt x="23" y="49"/>
                  </a:cubicBezTo>
                  <a:cubicBezTo>
                    <a:pt x="23" y="49"/>
                    <a:pt x="23" y="48"/>
                    <a:pt x="23" y="47"/>
                  </a:cubicBezTo>
                  <a:cubicBezTo>
                    <a:pt x="23" y="44"/>
                    <a:pt x="23" y="44"/>
                    <a:pt x="23" y="44"/>
                  </a:cubicBezTo>
                  <a:cubicBezTo>
                    <a:pt x="22" y="44"/>
                    <a:pt x="21" y="44"/>
                    <a:pt x="20" y="44"/>
                  </a:cubicBezTo>
                  <a:cubicBezTo>
                    <a:pt x="16" y="44"/>
                    <a:pt x="13" y="43"/>
                    <a:pt x="11" y="41"/>
                  </a:cubicBezTo>
                  <a:cubicBezTo>
                    <a:pt x="9" y="40"/>
                    <a:pt x="7" y="37"/>
                    <a:pt x="6" y="34"/>
                  </a:cubicBezTo>
                  <a:cubicBezTo>
                    <a:pt x="4" y="29"/>
                    <a:pt x="5" y="23"/>
                    <a:pt x="7" y="18"/>
                  </a:cubicBezTo>
                  <a:cubicBezTo>
                    <a:pt x="8" y="14"/>
                    <a:pt x="12" y="8"/>
                    <a:pt x="11" y="4"/>
                  </a:cubicBezTo>
                  <a:cubicBezTo>
                    <a:pt x="12" y="0"/>
                    <a:pt x="12" y="0"/>
                    <a:pt x="12" y="0"/>
                  </a:cubicBezTo>
                  <a:cubicBezTo>
                    <a:pt x="13" y="3"/>
                    <a:pt x="21" y="7"/>
                    <a:pt x="24" y="9"/>
                  </a:cubicBezTo>
                  <a:cubicBezTo>
                    <a:pt x="30" y="13"/>
                    <a:pt x="37" y="18"/>
                    <a:pt x="37" y="27"/>
                  </a:cubicBezTo>
                  <a:cubicBezTo>
                    <a:pt x="38" y="32"/>
                    <a:pt x="36" y="37"/>
                    <a:pt x="34" y="39"/>
                  </a:cubicBezTo>
                  <a:cubicBezTo>
                    <a:pt x="31" y="42"/>
                    <a:pt x="27" y="43"/>
                    <a:pt x="23" y="44"/>
                  </a:cubicBezTo>
                  <a:cubicBezTo>
                    <a:pt x="23" y="45"/>
                    <a:pt x="24" y="46"/>
                    <a:pt x="24" y="47"/>
                  </a:cubicBezTo>
                  <a:cubicBezTo>
                    <a:pt x="24" y="48"/>
                    <a:pt x="24" y="48"/>
                    <a:pt x="24" y="49"/>
                  </a:cubicBezTo>
                  <a:cubicBezTo>
                    <a:pt x="28" y="47"/>
                    <a:pt x="32" y="46"/>
                    <a:pt x="36" y="45"/>
                  </a:cubicBezTo>
                  <a:cubicBezTo>
                    <a:pt x="38" y="45"/>
                    <a:pt x="41" y="45"/>
                    <a:pt x="45" y="44"/>
                  </a:cubicBezTo>
                  <a:cubicBezTo>
                    <a:pt x="44" y="44"/>
                    <a:pt x="44" y="43"/>
                    <a:pt x="44" y="43"/>
                  </a:cubicBezTo>
                  <a:cubicBezTo>
                    <a:pt x="43" y="40"/>
                    <a:pt x="43" y="37"/>
                    <a:pt x="44" y="34"/>
                  </a:cubicBezTo>
                  <a:cubicBezTo>
                    <a:pt x="45" y="30"/>
                    <a:pt x="49" y="25"/>
                    <a:pt x="54" y="22"/>
                  </a:cubicBezTo>
                  <a:cubicBezTo>
                    <a:pt x="57" y="19"/>
                    <a:pt x="63" y="16"/>
                    <a:pt x="65" y="12"/>
                  </a:cubicBezTo>
                  <a:cubicBezTo>
                    <a:pt x="67" y="9"/>
                    <a:pt x="67" y="9"/>
                    <a:pt x="67" y="9"/>
                  </a:cubicBezTo>
                  <a:cubicBezTo>
                    <a:pt x="67" y="10"/>
                    <a:pt x="68" y="13"/>
                    <a:pt x="69" y="16"/>
                  </a:cubicBezTo>
                  <a:cubicBezTo>
                    <a:pt x="71" y="18"/>
                    <a:pt x="72" y="21"/>
                    <a:pt x="73" y="23"/>
                  </a:cubicBezTo>
                  <a:cubicBezTo>
                    <a:pt x="75" y="27"/>
                    <a:pt x="76" y="31"/>
                    <a:pt x="76" y="35"/>
                  </a:cubicBezTo>
                  <a:cubicBezTo>
                    <a:pt x="76" y="36"/>
                    <a:pt x="76" y="37"/>
                    <a:pt x="76" y="37"/>
                  </a:cubicBezTo>
                  <a:cubicBezTo>
                    <a:pt x="79" y="36"/>
                    <a:pt x="82" y="36"/>
                    <a:pt x="85" y="35"/>
                  </a:cubicBezTo>
                  <a:cubicBezTo>
                    <a:pt x="87" y="35"/>
                    <a:pt x="89" y="35"/>
                    <a:pt x="92" y="34"/>
                  </a:cubicBezTo>
                  <a:cubicBezTo>
                    <a:pt x="95" y="33"/>
                    <a:pt x="97" y="32"/>
                    <a:pt x="99" y="30"/>
                  </a:cubicBezTo>
                  <a:cubicBezTo>
                    <a:pt x="100" y="28"/>
                    <a:pt x="101" y="27"/>
                    <a:pt x="102" y="26"/>
                  </a:cubicBezTo>
                  <a:cubicBezTo>
                    <a:pt x="101" y="28"/>
                    <a:pt x="102" y="32"/>
                    <a:pt x="102" y="35"/>
                  </a:cubicBezTo>
                  <a:cubicBezTo>
                    <a:pt x="102" y="39"/>
                    <a:pt x="102" y="43"/>
                    <a:pt x="102" y="45"/>
                  </a:cubicBezTo>
                  <a:cubicBezTo>
                    <a:pt x="102" y="50"/>
                    <a:pt x="100" y="55"/>
                    <a:pt x="98" y="59"/>
                  </a:cubicBezTo>
                  <a:cubicBezTo>
                    <a:pt x="96" y="63"/>
                    <a:pt x="93" y="66"/>
                    <a:pt x="89" y="68"/>
                  </a:cubicBezTo>
                  <a:cubicBezTo>
                    <a:pt x="84" y="71"/>
                    <a:pt x="79" y="70"/>
                    <a:pt x="76" y="69"/>
                  </a:cubicBezTo>
                  <a:cubicBezTo>
                    <a:pt x="72" y="67"/>
                    <a:pt x="70" y="64"/>
                    <a:pt x="68" y="61"/>
                  </a:cubicBezTo>
                  <a:cubicBezTo>
                    <a:pt x="68" y="63"/>
                    <a:pt x="68" y="64"/>
                    <a:pt x="68" y="66"/>
                  </a:cubicBezTo>
                  <a:cubicBezTo>
                    <a:pt x="68" y="73"/>
                    <a:pt x="68" y="80"/>
                    <a:pt x="67" y="86"/>
                  </a:cubicBezTo>
                  <a:cubicBezTo>
                    <a:pt x="65" y="91"/>
                    <a:pt x="63" y="96"/>
                    <a:pt x="59" y="100"/>
                  </a:cubicBezTo>
                  <a:cubicBezTo>
                    <a:pt x="56" y="103"/>
                    <a:pt x="54" y="105"/>
                    <a:pt x="51" y="106"/>
                  </a:cubicBezTo>
                  <a:cubicBezTo>
                    <a:pt x="48" y="108"/>
                    <a:pt x="45" y="109"/>
                    <a:pt x="41" y="110"/>
                  </a:cubicBezTo>
                  <a:cubicBezTo>
                    <a:pt x="35" y="112"/>
                    <a:pt x="27" y="113"/>
                    <a:pt x="19" y="111"/>
                  </a:cubicBezTo>
                  <a:cubicBezTo>
                    <a:pt x="18" y="116"/>
                    <a:pt x="19" y="122"/>
                    <a:pt x="20" y="127"/>
                  </a:cubicBezTo>
                  <a:cubicBezTo>
                    <a:pt x="20" y="128"/>
                    <a:pt x="19" y="128"/>
                    <a:pt x="18" y="128"/>
                  </a:cubicBezTo>
                  <a:cubicBezTo>
                    <a:pt x="18" y="126"/>
                    <a:pt x="17" y="124"/>
                    <a:pt x="17" y="120"/>
                  </a:cubicBezTo>
                  <a:cubicBezTo>
                    <a:pt x="17" y="117"/>
                    <a:pt x="17" y="114"/>
                    <a:pt x="18" y="110"/>
                  </a:cubicBezTo>
                  <a:cubicBezTo>
                    <a:pt x="16" y="110"/>
                    <a:pt x="15" y="109"/>
                    <a:pt x="13" y="108"/>
                  </a:cubicBezTo>
                  <a:cubicBezTo>
                    <a:pt x="10" y="106"/>
                    <a:pt x="7" y="104"/>
                    <a:pt x="5" y="100"/>
                  </a:cubicBezTo>
                  <a:cubicBezTo>
                    <a:pt x="3" y="97"/>
                    <a:pt x="2" y="93"/>
                    <a:pt x="1" y="89"/>
                  </a:cubicBezTo>
                  <a:cubicBezTo>
                    <a:pt x="0" y="81"/>
                    <a:pt x="2" y="72"/>
                    <a:pt x="6" y="65"/>
                  </a:cubicBezTo>
                  <a:cubicBezTo>
                    <a:pt x="9" y="59"/>
                    <a:pt x="14" y="54"/>
                    <a:pt x="19" y="5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2573"/>
            <p:cNvSpPr>
              <a:spLocks/>
            </p:cNvSpPr>
            <p:nvPr/>
          </p:nvSpPr>
          <p:spPr bwMode="auto">
            <a:xfrm>
              <a:off x="1625980" y="2033389"/>
              <a:ext cx="80856" cy="121284"/>
            </a:xfrm>
            <a:custGeom>
              <a:avLst/>
              <a:gdLst>
                <a:gd name="T0" fmla="*/ 6 w 38"/>
                <a:gd name="T1" fmla="*/ 11 h 57"/>
                <a:gd name="T2" fmla="*/ 6 w 38"/>
                <a:gd name="T3" fmla="*/ 5 h 57"/>
                <a:gd name="T4" fmla="*/ 5 w 38"/>
                <a:gd name="T5" fmla="*/ 0 h 57"/>
                <a:gd name="T6" fmla="*/ 15 w 38"/>
                <a:gd name="T7" fmla="*/ 4 h 57"/>
                <a:gd name="T8" fmla="*/ 25 w 38"/>
                <a:gd name="T9" fmla="*/ 9 h 57"/>
                <a:gd name="T10" fmla="*/ 35 w 38"/>
                <a:gd name="T11" fmla="*/ 19 h 57"/>
                <a:gd name="T12" fmla="*/ 38 w 38"/>
                <a:gd name="T13" fmla="*/ 30 h 57"/>
                <a:gd name="T14" fmla="*/ 33 w 38"/>
                <a:gd name="T15" fmla="*/ 41 h 57"/>
                <a:gd name="T16" fmla="*/ 21 w 38"/>
                <a:gd name="T17" fmla="*/ 47 h 57"/>
                <a:gd name="T18" fmla="*/ 25 w 38"/>
                <a:gd name="T19" fmla="*/ 52 h 57"/>
                <a:gd name="T20" fmla="*/ 31 w 38"/>
                <a:gd name="T21" fmla="*/ 56 h 57"/>
                <a:gd name="T22" fmla="*/ 31 w 38"/>
                <a:gd name="T23" fmla="*/ 57 h 57"/>
                <a:gd name="T24" fmla="*/ 25 w 38"/>
                <a:gd name="T25" fmla="*/ 54 h 57"/>
                <a:gd name="T26" fmla="*/ 21 w 38"/>
                <a:gd name="T27" fmla="*/ 47 h 57"/>
                <a:gd name="T28" fmla="*/ 13 w 38"/>
                <a:gd name="T29" fmla="*/ 47 h 57"/>
                <a:gd name="T30" fmla="*/ 6 w 38"/>
                <a:gd name="T31" fmla="*/ 43 h 57"/>
                <a:gd name="T32" fmla="*/ 2 w 38"/>
                <a:gd name="T33" fmla="*/ 37 h 57"/>
                <a:gd name="T34" fmla="*/ 1 w 38"/>
                <a:gd name="T35" fmla="*/ 32 h 57"/>
                <a:gd name="T36" fmla="*/ 3 w 38"/>
                <a:gd name="T37" fmla="*/ 21 h 57"/>
                <a:gd name="T38" fmla="*/ 6 w 38"/>
                <a:gd name="T39" fmla="*/ 1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57">
                  <a:moveTo>
                    <a:pt x="6" y="11"/>
                  </a:moveTo>
                  <a:cubicBezTo>
                    <a:pt x="6" y="10"/>
                    <a:pt x="7" y="7"/>
                    <a:pt x="6" y="5"/>
                  </a:cubicBezTo>
                  <a:cubicBezTo>
                    <a:pt x="6" y="2"/>
                    <a:pt x="5" y="0"/>
                    <a:pt x="5" y="0"/>
                  </a:cubicBezTo>
                  <a:cubicBezTo>
                    <a:pt x="8" y="1"/>
                    <a:pt x="12" y="2"/>
                    <a:pt x="15" y="4"/>
                  </a:cubicBezTo>
                  <a:cubicBezTo>
                    <a:pt x="19" y="5"/>
                    <a:pt x="22" y="7"/>
                    <a:pt x="25" y="9"/>
                  </a:cubicBezTo>
                  <a:cubicBezTo>
                    <a:pt x="29" y="11"/>
                    <a:pt x="32" y="15"/>
                    <a:pt x="35" y="19"/>
                  </a:cubicBezTo>
                  <a:cubicBezTo>
                    <a:pt x="37" y="23"/>
                    <a:pt x="38" y="27"/>
                    <a:pt x="38" y="30"/>
                  </a:cubicBezTo>
                  <a:cubicBezTo>
                    <a:pt x="38" y="34"/>
                    <a:pt x="36" y="38"/>
                    <a:pt x="33" y="41"/>
                  </a:cubicBezTo>
                  <a:cubicBezTo>
                    <a:pt x="30" y="44"/>
                    <a:pt x="26" y="46"/>
                    <a:pt x="21" y="47"/>
                  </a:cubicBezTo>
                  <a:cubicBezTo>
                    <a:pt x="22" y="49"/>
                    <a:pt x="23" y="51"/>
                    <a:pt x="25" y="52"/>
                  </a:cubicBezTo>
                  <a:cubicBezTo>
                    <a:pt x="26" y="54"/>
                    <a:pt x="29" y="55"/>
                    <a:pt x="31" y="56"/>
                  </a:cubicBezTo>
                  <a:cubicBezTo>
                    <a:pt x="31" y="56"/>
                    <a:pt x="31" y="57"/>
                    <a:pt x="31" y="57"/>
                  </a:cubicBezTo>
                  <a:cubicBezTo>
                    <a:pt x="30" y="57"/>
                    <a:pt x="27" y="55"/>
                    <a:pt x="25" y="54"/>
                  </a:cubicBezTo>
                  <a:cubicBezTo>
                    <a:pt x="23" y="52"/>
                    <a:pt x="22" y="49"/>
                    <a:pt x="21" y="47"/>
                  </a:cubicBezTo>
                  <a:cubicBezTo>
                    <a:pt x="18" y="48"/>
                    <a:pt x="15" y="48"/>
                    <a:pt x="13" y="47"/>
                  </a:cubicBezTo>
                  <a:cubicBezTo>
                    <a:pt x="10" y="47"/>
                    <a:pt x="7" y="45"/>
                    <a:pt x="6" y="43"/>
                  </a:cubicBezTo>
                  <a:cubicBezTo>
                    <a:pt x="4" y="41"/>
                    <a:pt x="3" y="39"/>
                    <a:pt x="2" y="37"/>
                  </a:cubicBezTo>
                  <a:cubicBezTo>
                    <a:pt x="1" y="35"/>
                    <a:pt x="1" y="33"/>
                    <a:pt x="1" y="32"/>
                  </a:cubicBezTo>
                  <a:cubicBezTo>
                    <a:pt x="0" y="28"/>
                    <a:pt x="2" y="25"/>
                    <a:pt x="3" y="21"/>
                  </a:cubicBezTo>
                  <a:cubicBezTo>
                    <a:pt x="4" y="18"/>
                    <a:pt x="5" y="15"/>
                    <a:pt x="6"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2574"/>
            <p:cNvSpPr>
              <a:spLocks/>
            </p:cNvSpPr>
            <p:nvPr/>
          </p:nvSpPr>
          <p:spPr bwMode="auto">
            <a:xfrm>
              <a:off x="1599927" y="1890544"/>
              <a:ext cx="85348" cy="77262"/>
            </a:xfrm>
            <a:custGeom>
              <a:avLst/>
              <a:gdLst>
                <a:gd name="T0" fmla="*/ 39 w 40"/>
                <a:gd name="T1" fmla="*/ 16 h 36"/>
                <a:gd name="T2" fmla="*/ 34 w 40"/>
                <a:gd name="T3" fmla="*/ 30 h 36"/>
                <a:gd name="T4" fmla="*/ 19 w 40"/>
                <a:gd name="T5" fmla="*/ 31 h 36"/>
                <a:gd name="T6" fmla="*/ 17 w 40"/>
                <a:gd name="T7" fmla="*/ 36 h 36"/>
                <a:gd name="T8" fmla="*/ 16 w 40"/>
                <a:gd name="T9" fmla="*/ 36 h 36"/>
                <a:gd name="T10" fmla="*/ 19 w 40"/>
                <a:gd name="T11" fmla="*/ 31 h 36"/>
                <a:gd name="T12" fmla="*/ 17 w 40"/>
                <a:gd name="T13" fmla="*/ 30 h 36"/>
                <a:gd name="T14" fmla="*/ 15 w 40"/>
                <a:gd name="T15" fmla="*/ 20 h 36"/>
                <a:gd name="T16" fmla="*/ 7 w 40"/>
                <a:gd name="T17" fmla="*/ 22 h 36"/>
                <a:gd name="T18" fmla="*/ 8 w 40"/>
                <a:gd name="T19" fmla="*/ 26 h 36"/>
                <a:gd name="T20" fmla="*/ 7 w 40"/>
                <a:gd name="T21" fmla="*/ 26 h 36"/>
                <a:gd name="T22" fmla="*/ 7 w 40"/>
                <a:gd name="T23" fmla="*/ 22 h 36"/>
                <a:gd name="T24" fmla="*/ 6 w 40"/>
                <a:gd name="T25" fmla="*/ 22 h 36"/>
                <a:gd name="T26" fmla="*/ 0 w 40"/>
                <a:gd name="T27" fmla="*/ 15 h 36"/>
                <a:gd name="T28" fmla="*/ 4 w 40"/>
                <a:gd name="T29" fmla="*/ 7 h 36"/>
                <a:gd name="T30" fmla="*/ 9 w 40"/>
                <a:gd name="T31" fmla="*/ 2 h 36"/>
                <a:gd name="T32" fmla="*/ 10 w 40"/>
                <a:gd name="T33" fmla="*/ 0 h 36"/>
                <a:gd name="T34" fmla="*/ 13 w 40"/>
                <a:gd name="T35" fmla="*/ 6 h 36"/>
                <a:gd name="T36" fmla="*/ 16 w 40"/>
                <a:gd name="T37" fmla="*/ 16 h 36"/>
                <a:gd name="T38" fmla="*/ 27 w 40"/>
                <a:gd name="T39" fmla="*/ 9 h 36"/>
                <a:gd name="T40" fmla="*/ 37 w 40"/>
                <a:gd name="T41" fmla="*/ 7 h 36"/>
                <a:gd name="T42" fmla="*/ 40 w 40"/>
                <a:gd name="T43" fmla="*/ 7 h 36"/>
                <a:gd name="T44" fmla="*/ 38 w 40"/>
                <a:gd name="T45" fmla="*/ 11 h 36"/>
                <a:gd name="T46" fmla="*/ 39 w 40"/>
                <a:gd name="T47"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36">
                  <a:moveTo>
                    <a:pt x="39" y="16"/>
                  </a:moveTo>
                  <a:cubicBezTo>
                    <a:pt x="39" y="21"/>
                    <a:pt x="39" y="26"/>
                    <a:pt x="34" y="30"/>
                  </a:cubicBezTo>
                  <a:cubicBezTo>
                    <a:pt x="30" y="35"/>
                    <a:pt x="24" y="35"/>
                    <a:pt x="19" y="31"/>
                  </a:cubicBezTo>
                  <a:cubicBezTo>
                    <a:pt x="18" y="33"/>
                    <a:pt x="18" y="34"/>
                    <a:pt x="17" y="36"/>
                  </a:cubicBezTo>
                  <a:cubicBezTo>
                    <a:pt x="16" y="36"/>
                    <a:pt x="16" y="36"/>
                    <a:pt x="16" y="36"/>
                  </a:cubicBezTo>
                  <a:cubicBezTo>
                    <a:pt x="17" y="35"/>
                    <a:pt x="18" y="33"/>
                    <a:pt x="19" y="31"/>
                  </a:cubicBezTo>
                  <a:cubicBezTo>
                    <a:pt x="18" y="31"/>
                    <a:pt x="18" y="30"/>
                    <a:pt x="17" y="30"/>
                  </a:cubicBezTo>
                  <a:cubicBezTo>
                    <a:pt x="15" y="27"/>
                    <a:pt x="14" y="23"/>
                    <a:pt x="15" y="20"/>
                  </a:cubicBezTo>
                  <a:cubicBezTo>
                    <a:pt x="13" y="22"/>
                    <a:pt x="10" y="23"/>
                    <a:pt x="7" y="22"/>
                  </a:cubicBezTo>
                  <a:cubicBezTo>
                    <a:pt x="7" y="24"/>
                    <a:pt x="7" y="25"/>
                    <a:pt x="8" y="26"/>
                  </a:cubicBezTo>
                  <a:cubicBezTo>
                    <a:pt x="7" y="26"/>
                    <a:pt x="7" y="26"/>
                    <a:pt x="7" y="26"/>
                  </a:cubicBezTo>
                  <a:cubicBezTo>
                    <a:pt x="7" y="25"/>
                    <a:pt x="7" y="24"/>
                    <a:pt x="7" y="22"/>
                  </a:cubicBezTo>
                  <a:cubicBezTo>
                    <a:pt x="6" y="22"/>
                    <a:pt x="6" y="22"/>
                    <a:pt x="6" y="22"/>
                  </a:cubicBezTo>
                  <a:cubicBezTo>
                    <a:pt x="2" y="21"/>
                    <a:pt x="0" y="18"/>
                    <a:pt x="0" y="15"/>
                  </a:cubicBezTo>
                  <a:cubicBezTo>
                    <a:pt x="0" y="12"/>
                    <a:pt x="2" y="9"/>
                    <a:pt x="4" y="7"/>
                  </a:cubicBezTo>
                  <a:cubicBezTo>
                    <a:pt x="5" y="6"/>
                    <a:pt x="8" y="4"/>
                    <a:pt x="9" y="2"/>
                  </a:cubicBezTo>
                  <a:cubicBezTo>
                    <a:pt x="10" y="0"/>
                    <a:pt x="10" y="0"/>
                    <a:pt x="10" y="0"/>
                  </a:cubicBezTo>
                  <a:cubicBezTo>
                    <a:pt x="9" y="2"/>
                    <a:pt x="12" y="5"/>
                    <a:pt x="13" y="6"/>
                  </a:cubicBezTo>
                  <a:cubicBezTo>
                    <a:pt x="15" y="9"/>
                    <a:pt x="17" y="12"/>
                    <a:pt x="16" y="16"/>
                  </a:cubicBezTo>
                  <a:cubicBezTo>
                    <a:pt x="19" y="12"/>
                    <a:pt x="23" y="10"/>
                    <a:pt x="27" y="9"/>
                  </a:cubicBezTo>
                  <a:cubicBezTo>
                    <a:pt x="30" y="8"/>
                    <a:pt x="34" y="9"/>
                    <a:pt x="37" y="7"/>
                  </a:cubicBezTo>
                  <a:cubicBezTo>
                    <a:pt x="38" y="7"/>
                    <a:pt x="39" y="7"/>
                    <a:pt x="40" y="7"/>
                  </a:cubicBezTo>
                  <a:cubicBezTo>
                    <a:pt x="39" y="7"/>
                    <a:pt x="39" y="9"/>
                    <a:pt x="38" y="11"/>
                  </a:cubicBezTo>
                  <a:cubicBezTo>
                    <a:pt x="38" y="13"/>
                    <a:pt x="39" y="15"/>
                    <a:pt x="39"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2575"/>
            <p:cNvSpPr>
              <a:spLocks/>
            </p:cNvSpPr>
            <p:nvPr/>
          </p:nvSpPr>
          <p:spPr bwMode="auto">
            <a:xfrm>
              <a:off x="1540633" y="1965111"/>
              <a:ext cx="80856" cy="61990"/>
            </a:xfrm>
            <a:custGeom>
              <a:avLst/>
              <a:gdLst>
                <a:gd name="T0" fmla="*/ 30 w 38"/>
                <a:gd name="T1" fmla="*/ 26 h 29"/>
                <a:gd name="T2" fmla="*/ 22 w 38"/>
                <a:gd name="T3" fmla="*/ 28 h 29"/>
                <a:gd name="T4" fmla="*/ 14 w 38"/>
                <a:gd name="T5" fmla="*/ 26 h 29"/>
                <a:gd name="T6" fmla="*/ 8 w 38"/>
                <a:gd name="T7" fmla="*/ 14 h 29"/>
                <a:gd name="T8" fmla="*/ 7 w 38"/>
                <a:gd name="T9" fmla="*/ 8 h 29"/>
                <a:gd name="T10" fmla="*/ 3 w 38"/>
                <a:gd name="T11" fmla="*/ 3 h 29"/>
                <a:gd name="T12" fmla="*/ 0 w 38"/>
                <a:gd name="T13" fmla="*/ 0 h 29"/>
                <a:gd name="T14" fmla="*/ 4 w 38"/>
                <a:gd name="T15" fmla="*/ 0 h 29"/>
                <a:gd name="T16" fmla="*/ 8 w 38"/>
                <a:gd name="T17" fmla="*/ 0 h 29"/>
                <a:gd name="T18" fmla="*/ 16 w 38"/>
                <a:gd name="T19" fmla="*/ 0 h 29"/>
                <a:gd name="T20" fmla="*/ 33 w 38"/>
                <a:gd name="T21" fmla="*/ 7 h 29"/>
                <a:gd name="T22" fmla="*/ 36 w 38"/>
                <a:gd name="T23" fmla="*/ 16 h 29"/>
                <a:gd name="T24" fmla="*/ 32 w 38"/>
                <a:gd name="T25" fmla="*/ 24 h 29"/>
                <a:gd name="T26" fmla="*/ 38 w 38"/>
                <a:gd name="T27" fmla="*/ 27 h 29"/>
                <a:gd name="T28" fmla="*/ 38 w 38"/>
                <a:gd name="T29" fmla="*/ 28 h 29"/>
                <a:gd name="T30" fmla="*/ 32 w 38"/>
                <a:gd name="T31" fmla="*/ 24 h 29"/>
                <a:gd name="T32" fmla="*/ 30 w 38"/>
                <a:gd name="T33"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29">
                  <a:moveTo>
                    <a:pt x="30" y="26"/>
                  </a:moveTo>
                  <a:cubicBezTo>
                    <a:pt x="28" y="28"/>
                    <a:pt x="25" y="29"/>
                    <a:pt x="22" y="28"/>
                  </a:cubicBezTo>
                  <a:cubicBezTo>
                    <a:pt x="19" y="28"/>
                    <a:pt x="17" y="27"/>
                    <a:pt x="14" y="26"/>
                  </a:cubicBezTo>
                  <a:cubicBezTo>
                    <a:pt x="11" y="23"/>
                    <a:pt x="9" y="18"/>
                    <a:pt x="8" y="14"/>
                  </a:cubicBezTo>
                  <a:cubicBezTo>
                    <a:pt x="8" y="12"/>
                    <a:pt x="8" y="10"/>
                    <a:pt x="7" y="8"/>
                  </a:cubicBezTo>
                  <a:cubicBezTo>
                    <a:pt x="6" y="6"/>
                    <a:pt x="5" y="4"/>
                    <a:pt x="3" y="3"/>
                  </a:cubicBezTo>
                  <a:cubicBezTo>
                    <a:pt x="3" y="2"/>
                    <a:pt x="2" y="1"/>
                    <a:pt x="0" y="0"/>
                  </a:cubicBezTo>
                  <a:cubicBezTo>
                    <a:pt x="1" y="0"/>
                    <a:pt x="3" y="0"/>
                    <a:pt x="4" y="0"/>
                  </a:cubicBezTo>
                  <a:cubicBezTo>
                    <a:pt x="5" y="0"/>
                    <a:pt x="7" y="0"/>
                    <a:pt x="8" y="0"/>
                  </a:cubicBezTo>
                  <a:cubicBezTo>
                    <a:pt x="11" y="0"/>
                    <a:pt x="14" y="0"/>
                    <a:pt x="16" y="0"/>
                  </a:cubicBezTo>
                  <a:cubicBezTo>
                    <a:pt x="23" y="0"/>
                    <a:pt x="29" y="1"/>
                    <a:pt x="33" y="7"/>
                  </a:cubicBezTo>
                  <a:cubicBezTo>
                    <a:pt x="35" y="10"/>
                    <a:pt x="36" y="13"/>
                    <a:pt x="36" y="16"/>
                  </a:cubicBezTo>
                  <a:cubicBezTo>
                    <a:pt x="35" y="19"/>
                    <a:pt x="34" y="22"/>
                    <a:pt x="32" y="24"/>
                  </a:cubicBezTo>
                  <a:cubicBezTo>
                    <a:pt x="34" y="25"/>
                    <a:pt x="36" y="26"/>
                    <a:pt x="38" y="27"/>
                  </a:cubicBezTo>
                  <a:cubicBezTo>
                    <a:pt x="38" y="27"/>
                    <a:pt x="38" y="27"/>
                    <a:pt x="38" y="28"/>
                  </a:cubicBezTo>
                  <a:cubicBezTo>
                    <a:pt x="36" y="27"/>
                    <a:pt x="34" y="26"/>
                    <a:pt x="32" y="24"/>
                  </a:cubicBezTo>
                  <a:cubicBezTo>
                    <a:pt x="31" y="25"/>
                    <a:pt x="31" y="25"/>
                    <a:pt x="30" y="2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2576"/>
            <p:cNvSpPr>
              <a:spLocks/>
            </p:cNvSpPr>
            <p:nvPr/>
          </p:nvSpPr>
          <p:spPr bwMode="auto">
            <a:xfrm>
              <a:off x="1540633" y="2028897"/>
              <a:ext cx="79059" cy="55701"/>
            </a:xfrm>
            <a:custGeom>
              <a:avLst/>
              <a:gdLst>
                <a:gd name="T0" fmla="*/ 19 w 37"/>
                <a:gd name="T1" fmla="*/ 26 h 26"/>
                <a:gd name="T2" fmla="*/ 12 w 37"/>
                <a:gd name="T3" fmla="*/ 22 h 26"/>
                <a:gd name="T4" fmla="*/ 9 w 37"/>
                <a:gd name="T5" fmla="*/ 16 h 26"/>
                <a:gd name="T6" fmla="*/ 6 w 37"/>
                <a:gd name="T7" fmla="*/ 10 h 26"/>
                <a:gd name="T8" fmla="*/ 3 w 37"/>
                <a:gd name="T9" fmla="*/ 7 h 26"/>
                <a:gd name="T10" fmla="*/ 0 w 37"/>
                <a:gd name="T11" fmla="*/ 5 h 26"/>
                <a:gd name="T12" fmla="*/ 4 w 37"/>
                <a:gd name="T13" fmla="*/ 4 h 26"/>
                <a:gd name="T14" fmla="*/ 7 w 37"/>
                <a:gd name="T15" fmla="*/ 2 h 26"/>
                <a:gd name="T16" fmla="*/ 14 w 37"/>
                <a:gd name="T17" fmla="*/ 1 h 26"/>
                <a:gd name="T18" fmla="*/ 23 w 37"/>
                <a:gd name="T19" fmla="*/ 2 h 26"/>
                <a:gd name="T20" fmla="*/ 30 w 37"/>
                <a:gd name="T21" fmla="*/ 6 h 26"/>
                <a:gd name="T22" fmla="*/ 32 w 37"/>
                <a:gd name="T23" fmla="*/ 14 h 26"/>
                <a:gd name="T24" fmla="*/ 28 w 37"/>
                <a:gd name="T25" fmla="*/ 21 h 26"/>
                <a:gd name="T26" fmla="*/ 32 w 37"/>
                <a:gd name="T27" fmla="*/ 23 h 26"/>
                <a:gd name="T28" fmla="*/ 37 w 37"/>
                <a:gd name="T29" fmla="*/ 23 h 26"/>
                <a:gd name="T30" fmla="*/ 37 w 37"/>
                <a:gd name="T31" fmla="*/ 23 h 26"/>
                <a:gd name="T32" fmla="*/ 32 w 37"/>
                <a:gd name="T33" fmla="*/ 23 h 26"/>
                <a:gd name="T34" fmla="*/ 28 w 37"/>
                <a:gd name="T35" fmla="*/ 22 h 26"/>
                <a:gd name="T36" fmla="*/ 19 w 37"/>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26">
                  <a:moveTo>
                    <a:pt x="19" y="26"/>
                  </a:moveTo>
                  <a:cubicBezTo>
                    <a:pt x="16" y="25"/>
                    <a:pt x="13" y="24"/>
                    <a:pt x="12" y="22"/>
                  </a:cubicBezTo>
                  <a:cubicBezTo>
                    <a:pt x="10" y="21"/>
                    <a:pt x="10" y="18"/>
                    <a:pt x="9" y="16"/>
                  </a:cubicBezTo>
                  <a:cubicBezTo>
                    <a:pt x="8" y="14"/>
                    <a:pt x="7" y="12"/>
                    <a:pt x="6" y="10"/>
                  </a:cubicBezTo>
                  <a:cubicBezTo>
                    <a:pt x="6" y="9"/>
                    <a:pt x="5" y="8"/>
                    <a:pt x="3" y="7"/>
                  </a:cubicBezTo>
                  <a:cubicBezTo>
                    <a:pt x="2" y="6"/>
                    <a:pt x="0" y="5"/>
                    <a:pt x="0" y="5"/>
                  </a:cubicBezTo>
                  <a:cubicBezTo>
                    <a:pt x="1" y="5"/>
                    <a:pt x="2" y="4"/>
                    <a:pt x="4" y="4"/>
                  </a:cubicBezTo>
                  <a:cubicBezTo>
                    <a:pt x="5" y="3"/>
                    <a:pt x="6" y="3"/>
                    <a:pt x="7" y="2"/>
                  </a:cubicBezTo>
                  <a:cubicBezTo>
                    <a:pt x="10" y="1"/>
                    <a:pt x="12" y="1"/>
                    <a:pt x="14" y="1"/>
                  </a:cubicBezTo>
                  <a:cubicBezTo>
                    <a:pt x="17" y="0"/>
                    <a:pt x="21" y="1"/>
                    <a:pt x="23" y="2"/>
                  </a:cubicBezTo>
                  <a:cubicBezTo>
                    <a:pt x="26" y="3"/>
                    <a:pt x="29" y="4"/>
                    <a:pt x="30" y="6"/>
                  </a:cubicBezTo>
                  <a:cubicBezTo>
                    <a:pt x="32" y="8"/>
                    <a:pt x="32" y="11"/>
                    <a:pt x="32" y="14"/>
                  </a:cubicBezTo>
                  <a:cubicBezTo>
                    <a:pt x="31" y="17"/>
                    <a:pt x="30" y="19"/>
                    <a:pt x="28" y="21"/>
                  </a:cubicBezTo>
                  <a:cubicBezTo>
                    <a:pt x="29" y="22"/>
                    <a:pt x="30" y="23"/>
                    <a:pt x="32" y="23"/>
                  </a:cubicBezTo>
                  <a:cubicBezTo>
                    <a:pt x="33" y="23"/>
                    <a:pt x="35" y="23"/>
                    <a:pt x="37" y="23"/>
                  </a:cubicBezTo>
                  <a:cubicBezTo>
                    <a:pt x="37" y="23"/>
                    <a:pt x="37" y="23"/>
                    <a:pt x="37" y="23"/>
                  </a:cubicBezTo>
                  <a:cubicBezTo>
                    <a:pt x="36" y="24"/>
                    <a:pt x="34" y="24"/>
                    <a:pt x="32" y="23"/>
                  </a:cubicBezTo>
                  <a:cubicBezTo>
                    <a:pt x="31" y="23"/>
                    <a:pt x="29" y="23"/>
                    <a:pt x="28" y="22"/>
                  </a:cubicBezTo>
                  <a:cubicBezTo>
                    <a:pt x="26" y="25"/>
                    <a:pt x="22" y="26"/>
                    <a:pt x="19" y="2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2577"/>
            <p:cNvSpPr>
              <a:spLocks/>
            </p:cNvSpPr>
            <p:nvPr/>
          </p:nvSpPr>
          <p:spPr bwMode="auto">
            <a:xfrm>
              <a:off x="1534344" y="2090887"/>
              <a:ext cx="65583" cy="102417"/>
            </a:xfrm>
            <a:custGeom>
              <a:avLst/>
              <a:gdLst>
                <a:gd name="T0" fmla="*/ 1 w 31"/>
                <a:gd name="T1" fmla="*/ 27 h 48"/>
                <a:gd name="T2" fmla="*/ 3 w 31"/>
                <a:gd name="T3" fmla="*/ 20 h 48"/>
                <a:gd name="T4" fmla="*/ 3 w 31"/>
                <a:gd name="T5" fmla="*/ 15 h 48"/>
                <a:gd name="T6" fmla="*/ 2 w 31"/>
                <a:gd name="T7" fmla="*/ 12 h 48"/>
                <a:gd name="T8" fmla="*/ 5 w 31"/>
                <a:gd name="T9" fmla="*/ 14 h 48"/>
                <a:gd name="T10" fmla="*/ 3 w 31"/>
                <a:gd name="T11" fmla="*/ 9 h 48"/>
                <a:gd name="T12" fmla="*/ 1 w 31"/>
                <a:gd name="T13" fmla="*/ 3 h 48"/>
                <a:gd name="T14" fmla="*/ 10 w 31"/>
                <a:gd name="T15" fmla="*/ 1 h 48"/>
                <a:gd name="T16" fmla="*/ 22 w 31"/>
                <a:gd name="T17" fmla="*/ 3 h 48"/>
                <a:gd name="T18" fmla="*/ 24 w 31"/>
                <a:gd name="T19" fmla="*/ 16 h 48"/>
                <a:gd name="T20" fmla="*/ 27 w 31"/>
                <a:gd name="T21" fmla="*/ 16 h 48"/>
                <a:gd name="T22" fmla="*/ 31 w 31"/>
                <a:gd name="T23" fmla="*/ 16 h 48"/>
                <a:gd name="T24" fmla="*/ 31 w 31"/>
                <a:gd name="T25" fmla="*/ 16 h 48"/>
                <a:gd name="T26" fmla="*/ 24 w 31"/>
                <a:gd name="T27" fmla="*/ 16 h 48"/>
                <a:gd name="T28" fmla="*/ 19 w 31"/>
                <a:gd name="T29" fmla="*/ 20 h 48"/>
                <a:gd name="T30" fmla="*/ 25 w 31"/>
                <a:gd name="T31" fmla="*/ 30 h 48"/>
                <a:gd name="T32" fmla="*/ 22 w 31"/>
                <a:gd name="T33" fmla="*/ 38 h 48"/>
                <a:gd name="T34" fmla="*/ 15 w 31"/>
                <a:gd name="T35" fmla="*/ 42 h 48"/>
                <a:gd name="T36" fmla="*/ 16 w 31"/>
                <a:gd name="T37" fmla="*/ 45 h 48"/>
                <a:gd name="T38" fmla="*/ 18 w 31"/>
                <a:gd name="T39" fmla="*/ 46 h 48"/>
                <a:gd name="T40" fmla="*/ 19 w 31"/>
                <a:gd name="T41" fmla="*/ 48 h 48"/>
                <a:gd name="T42" fmla="*/ 18 w 31"/>
                <a:gd name="T43" fmla="*/ 48 h 48"/>
                <a:gd name="T44" fmla="*/ 17 w 31"/>
                <a:gd name="T45" fmla="*/ 45 h 48"/>
                <a:gd name="T46" fmla="*/ 15 w 31"/>
                <a:gd name="T47" fmla="*/ 42 h 48"/>
                <a:gd name="T48" fmla="*/ 5 w 31"/>
                <a:gd name="T49" fmla="*/ 41 h 48"/>
                <a:gd name="T50" fmla="*/ 1 w 31"/>
                <a:gd name="T51" fmla="*/ 34 h 48"/>
                <a:gd name="T52" fmla="*/ 1 w 31"/>
                <a:gd name="T53"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48">
                  <a:moveTo>
                    <a:pt x="1" y="27"/>
                  </a:moveTo>
                  <a:cubicBezTo>
                    <a:pt x="2" y="24"/>
                    <a:pt x="2" y="22"/>
                    <a:pt x="3" y="20"/>
                  </a:cubicBezTo>
                  <a:cubicBezTo>
                    <a:pt x="3" y="19"/>
                    <a:pt x="4" y="17"/>
                    <a:pt x="3" y="15"/>
                  </a:cubicBezTo>
                  <a:cubicBezTo>
                    <a:pt x="3" y="14"/>
                    <a:pt x="2" y="12"/>
                    <a:pt x="2" y="12"/>
                  </a:cubicBezTo>
                  <a:cubicBezTo>
                    <a:pt x="3" y="13"/>
                    <a:pt x="4" y="13"/>
                    <a:pt x="5" y="14"/>
                  </a:cubicBezTo>
                  <a:cubicBezTo>
                    <a:pt x="4" y="12"/>
                    <a:pt x="4" y="10"/>
                    <a:pt x="3" y="9"/>
                  </a:cubicBezTo>
                  <a:cubicBezTo>
                    <a:pt x="3" y="7"/>
                    <a:pt x="1" y="3"/>
                    <a:pt x="1" y="3"/>
                  </a:cubicBezTo>
                  <a:cubicBezTo>
                    <a:pt x="4" y="4"/>
                    <a:pt x="7" y="2"/>
                    <a:pt x="10" y="1"/>
                  </a:cubicBezTo>
                  <a:cubicBezTo>
                    <a:pt x="14" y="0"/>
                    <a:pt x="19" y="0"/>
                    <a:pt x="22" y="3"/>
                  </a:cubicBezTo>
                  <a:cubicBezTo>
                    <a:pt x="26" y="6"/>
                    <a:pt x="26" y="11"/>
                    <a:pt x="24" y="16"/>
                  </a:cubicBezTo>
                  <a:cubicBezTo>
                    <a:pt x="25" y="16"/>
                    <a:pt x="26" y="16"/>
                    <a:pt x="27" y="16"/>
                  </a:cubicBezTo>
                  <a:cubicBezTo>
                    <a:pt x="28" y="16"/>
                    <a:pt x="29" y="16"/>
                    <a:pt x="31" y="16"/>
                  </a:cubicBezTo>
                  <a:cubicBezTo>
                    <a:pt x="31" y="16"/>
                    <a:pt x="31" y="16"/>
                    <a:pt x="31" y="16"/>
                  </a:cubicBezTo>
                  <a:cubicBezTo>
                    <a:pt x="29" y="17"/>
                    <a:pt x="26" y="17"/>
                    <a:pt x="24" y="16"/>
                  </a:cubicBezTo>
                  <a:cubicBezTo>
                    <a:pt x="23" y="18"/>
                    <a:pt x="21" y="20"/>
                    <a:pt x="19" y="20"/>
                  </a:cubicBezTo>
                  <a:cubicBezTo>
                    <a:pt x="22" y="23"/>
                    <a:pt x="24" y="26"/>
                    <a:pt x="25" y="30"/>
                  </a:cubicBezTo>
                  <a:cubicBezTo>
                    <a:pt x="25" y="33"/>
                    <a:pt x="24" y="36"/>
                    <a:pt x="22" y="38"/>
                  </a:cubicBezTo>
                  <a:cubicBezTo>
                    <a:pt x="20" y="40"/>
                    <a:pt x="18" y="41"/>
                    <a:pt x="15" y="42"/>
                  </a:cubicBezTo>
                  <a:cubicBezTo>
                    <a:pt x="15" y="43"/>
                    <a:pt x="16" y="44"/>
                    <a:pt x="16" y="45"/>
                  </a:cubicBezTo>
                  <a:cubicBezTo>
                    <a:pt x="17" y="45"/>
                    <a:pt x="17" y="46"/>
                    <a:pt x="18" y="46"/>
                  </a:cubicBezTo>
                  <a:cubicBezTo>
                    <a:pt x="18" y="47"/>
                    <a:pt x="19" y="47"/>
                    <a:pt x="19" y="48"/>
                  </a:cubicBezTo>
                  <a:cubicBezTo>
                    <a:pt x="18" y="48"/>
                    <a:pt x="18" y="48"/>
                    <a:pt x="18" y="48"/>
                  </a:cubicBezTo>
                  <a:cubicBezTo>
                    <a:pt x="18" y="47"/>
                    <a:pt x="17" y="46"/>
                    <a:pt x="17" y="45"/>
                  </a:cubicBezTo>
                  <a:cubicBezTo>
                    <a:pt x="16" y="44"/>
                    <a:pt x="15" y="43"/>
                    <a:pt x="15" y="42"/>
                  </a:cubicBezTo>
                  <a:cubicBezTo>
                    <a:pt x="11" y="43"/>
                    <a:pt x="8" y="43"/>
                    <a:pt x="5" y="41"/>
                  </a:cubicBezTo>
                  <a:cubicBezTo>
                    <a:pt x="3" y="39"/>
                    <a:pt x="2" y="36"/>
                    <a:pt x="1" y="34"/>
                  </a:cubicBezTo>
                  <a:cubicBezTo>
                    <a:pt x="0" y="32"/>
                    <a:pt x="1" y="29"/>
                    <a:pt x="1"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2578"/>
            <p:cNvSpPr>
              <a:spLocks/>
            </p:cNvSpPr>
            <p:nvPr/>
          </p:nvSpPr>
          <p:spPr bwMode="auto">
            <a:xfrm>
              <a:off x="1332204" y="2523017"/>
              <a:ext cx="87145" cy="121284"/>
            </a:xfrm>
            <a:custGeom>
              <a:avLst/>
              <a:gdLst>
                <a:gd name="T0" fmla="*/ 37 w 41"/>
                <a:gd name="T1" fmla="*/ 11 h 57"/>
                <a:gd name="T2" fmla="*/ 30 w 41"/>
                <a:gd name="T3" fmla="*/ 4 h 57"/>
                <a:gd name="T4" fmla="*/ 23 w 41"/>
                <a:gd name="T5" fmla="*/ 1 h 57"/>
                <a:gd name="T6" fmla="*/ 10 w 41"/>
                <a:gd name="T7" fmla="*/ 2 h 57"/>
                <a:gd name="T8" fmla="*/ 3 w 41"/>
                <a:gd name="T9" fmla="*/ 5 h 57"/>
                <a:gd name="T10" fmla="*/ 0 w 41"/>
                <a:gd name="T11" fmla="*/ 7 h 57"/>
                <a:gd name="T12" fmla="*/ 2 w 41"/>
                <a:gd name="T13" fmla="*/ 12 h 57"/>
                <a:gd name="T14" fmla="*/ 1 w 41"/>
                <a:gd name="T15" fmla="*/ 18 h 57"/>
                <a:gd name="T16" fmla="*/ 0 w 41"/>
                <a:gd name="T17" fmla="*/ 25 h 57"/>
                <a:gd name="T18" fmla="*/ 2 w 41"/>
                <a:gd name="T19" fmla="*/ 33 h 57"/>
                <a:gd name="T20" fmla="*/ 12 w 41"/>
                <a:gd name="T21" fmla="*/ 41 h 57"/>
                <a:gd name="T22" fmla="*/ 26 w 41"/>
                <a:gd name="T23" fmla="*/ 43 h 57"/>
                <a:gd name="T24" fmla="*/ 25 w 41"/>
                <a:gd name="T25" fmla="*/ 49 h 57"/>
                <a:gd name="T26" fmla="*/ 20 w 41"/>
                <a:gd name="T27" fmla="*/ 56 h 57"/>
                <a:gd name="T28" fmla="*/ 21 w 41"/>
                <a:gd name="T29" fmla="*/ 57 h 57"/>
                <a:gd name="T30" fmla="*/ 25 w 41"/>
                <a:gd name="T31" fmla="*/ 51 h 57"/>
                <a:gd name="T32" fmla="*/ 27 w 41"/>
                <a:gd name="T33" fmla="*/ 43 h 57"/>
                <a:gd name="T34" fmla="*/ 40 w 41"/>
                <a:gd name="T35" fmla="*/ 31 h 57"/>
                <a:gd name="T36" fmla="*/ 40 w 41"/>
                <a:gd name="T37" fmla="*/ 21 h 57"/>
                <a:gd name="T38" fmla="*/ 37 w 41"/>
                <a:gd name="T39" fmla="*/ 1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57">
                  <a:moveTo>
                    <a:pt x="37" y="11"/>
                  </a:moveTo>
                  <a:cubicBezTo>
                    <a:pt x="35" y="8"/>
                    <a:pt x="33" y="6"/>
                    <a:pt x="30" y="4"/>
                  </a:cubicBezTo>
                  <a:cubicBezTo>
                    <a:pt x="28" y="2"/>
                    <a:pt x="25" y="1"/>
                    <a:pt x="23" y="1"/>
                  </a:cubicBezTo>
                  <a:cubicBezTo>
                    <a:pt x="18" y="0"/>
                    <a:pt x="14" y="0"/>
                    <a:pt x="10" y="2"/>
                  </a:cubicBezTo>
                  <a:cubicBezTo>
                    <a:pt x="9" y="2"/>
                    <a:pt x="6" y="3"/>
                    <a:pt x="3" y="5"/>
                  </a:cubicBezTo>
                  <a:cubicBezTo>
                    <a:pt x="1" y="6"/>
                    <a:pt x="0" y="7"/>
                    <a:pt x="0" y="7"/>
                  </a:cubicBezTo>
                  <a:cubicBezTo>
                    <a:pt x="1" y="8"/>
                    <a:pt x="2" y="10"/>
                    <a:pt x="2" y="12"/>
                  </a:cubicBezTo>
                  <a:cubicBezTo>
                    <a:pt x="2" y="14"/>
                    <a:pt x="1" y="16"/>
                    <a:pt x="1" y="18"/>
                  </a:cubicBezTo>
                  <a:cubicBezTo>
                    <a:pt x="0" y="20"/>
                    <a:pt x="0" y="23"/>
                    <a:pt x="0" y="25"/>
                  </a:cubicBezTo>
                  <a:cubicBezTo>
                    <a:pt x="0" y="28"/>
                    <a:pt x="1" y="31"/>
                    <a:pt x="2" y="33"/>
                  </a:cubicBezTo>
                  <a:cubicBezTo>
                    <a:pt x="4" y="37"/>
                    <a:pt x="8" y="39"/>
                    <a:pt x="12" y="41"/>
                  </a:cubicBezTo>
                  <a:cubicBezTo>
                    <a:pt x="16" y="43"/>
                    <a:pt x="21" y="44"/>
                    <a:pt x="26" y="43"/>
                  </a:cubicBezTo>
                  <a:cubicBezTo>
                    <a:pt x="26" y="45"/>
                    <a:pt x="26" y="47"/>
                    <a:pt x="25" y="49"/>
                  </a:cubicBezTo>
                  <a:cubicBezTo>
                    <a:pt x="24" y="52"/>
                    <a:pt x="22" y="54"/>
                    <a:pt x="20" y="56"/>
                  </a:cubicBezTo>
                  <a:cubicBezTo>
                    <a:pt x="21" y="57"/>
                    <a:pt x="21" y="57"/>
                    <a:pt x="21" y="57"/>
                  </a:cubicBezTo>
                  <a:cubicBezTo>
                    <a:pt x="22" y="56"/>
                    <a:pt x="23" y="53"/>
                    <a:pt x="25" y="51"/>
                  </a:cubicBezTo>
                  <a:cubicBezTo>
                    <a:pt x="26" y="48"/>
                    <a:pt x="27" y="45"/>
                    <a:pt x="27" y="43"/>
                  </a:cubicBezTo>
                  <a:cubicBezTo>
                    <a:pt x="33" y="42"/>
                    <a:pt x="38" y="38"/>
                    <a:pt x="40" y="31"/>
                  </a:cubicBezTo>
                  <a:cubicBezTo>
                    <a:pt x="41" y="28"/>
                    <a:pt x="41" y="25"/>
                    <a:pt x="40" y="21"/>
                  </a:cubicBezTo>
                  <a:cubicBezTo>
                    <a:pt x="40" y="18"/>
                    <a:pt x="38" y="14"/>
                    <a:pt x="37"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2579"/>
            <p:cNvSpPr>
              <a:spLocks/>
            </p:cNvSpPr>
            <p:nvPr/>
          </p:nvSpPr>
          <p:spPr bwMode="auto">
            <a:xfrm>
              <a:off x="1423841" y="2418802"/>
              <a:ext cx="80856" cy="107808"/>
            </a:xfrm>
            <a:custGeom>
              <a:avLst/>
              <a:gdLst>
                <a:gd name="T0" fmla="*/ 38 w 38"/>
                <a:gd name="T1" fmla="*/ 23 h 51"/>
                <a:gd name="T2" fmla="*/ 33 w 38"/>
                <a:gd name="T3" fmla="*/ 9 h 51"/>
                <a:gd name="T4" fmla="*/ 24 w 38"/>
                <a:gd name="T5" fmla="*/ 2 h 51"/>
                <a:gd name="T6" fmla="*/ 17 w 38"/>
                <a:gd name="T7" fmla="*/ 0 h 51"/>
                <a:gd name="T8" fmla="*/ 13 w 38"/>
                <a:gd name="T9" fmla="*/ 0 h 51"/>
                <a:gd name="T10" fmla="*/ 12 w 38"/>
                <a:gd name="T11" fmla="*/ 4 h 51"/>
                <a:gd name="T12" fmla="*/ 7 w 38"/>
                <a:gd name="T13" fmla="*/ 9 h 51"/>
                <a:gd name="T14" fmla="*/ 2 w 38"/>
                <a:gd name="T15" fmla="*/ 16 h 51"/>
                <a:gd name="T16" fmla="*/ 0 w 38"/>
                <a:gd name="T17" fmla="*/ 25 h 51"/>
                <a:gd name="T18" fmla="*/ 16 w 38"/>
                <a:gd name="T19" fmla="*/ 42 h 51"/>
                <a:gd name="T20" fmla="*/ 13 w 38"/>
                <a:gd name="T21" fmla="*/ 47 h 51"/>
                <a:gd name="T22" fmla="*/ 10 w 38"/>
                <a:gd name="T23" fmla="*/ 49 h 51"/>
                <a:gd name="T24" fmla="*/ 7 w 38"/>
                <a:gd name="T25" fmla="*/ 51 h 51"/>
                <a:gd name="T26" fmla="*/ 8 w 38"/>
                <a:gd name="T27" fmla="*/ 51 h 51"/>
                <a:gd name="T28" fmla="*/ 8 w 38"/>
                <a:gd name="T29" fmla="*/ 51 h 51"/>
                <a:gd name="T30" fmla="*/ 8 w 38"/>
                <a:gd name="T31" fmla="*/ 51 h 51"/>
                <a:gd name="T32" fmla="*/ 8 w 38"/>
                <a:gd name="T33" fmla="*/ 51 h 51"/>
                <a:gd name="T34" fmla="*/ 9 w 38"/>
                <a:gd name="T35" fmla="*/ 51 h 51"/>
                <a:gd name="T36" fmla="*/ 10 w 38"/>
                <a:gd name="T37" fmla="*/ 50 h 51"/>
                <a:gd name="T38" fmla="*/ 12 w 38"/>
                <a:gd name="T39" fmla="*/ 48 h 51"/>
                <a:gd name="T40" fmla="*/ 17 w 38"/>
                <a:gd name="T41" fmla="*/ 42 h 51"/>
                <a:gd name="T42" fmla="*/ 32 w 38"/>
                <a:gd name="T43" fmla="*/ 38 h 51"/>
                <a:gd name="T44" fmla="*/ 38 w 38"/>
                <a:gd name="T45"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1">
                  <a:moveTo>
                    <a:pt x="38" y="23"/>
                  </a:moveTo>
                  <a:cubicBezTo>
                    <a:pt x="38" y="17"/>
                    <a:pt x="36" y="13"/>
                    <a:pt x="33" y="9"/>
                  </a:cubicBezTo>
                  <a:cubicBezTo>
                    <a:pt x="30" y="6"/>
                    <a:pt x="27" y="4"/>
                    <a:pt x="24" y="2"/>
                  </a:cubicBezTo>
                  <a:cubicBezTo>
                    <a:pt x="22" y="2"/>
                    <a:pt x="20" y="1"/>
                    <a:pt x="17" y="0"/>
                  </a:cubicBezTo>
                  <a:cubicBezTo>
                    <a:pt x="15" y="0"/>
                    <a:pt x="13" y="0"/>
                    <a:pt x="13" y="0"/>
                  </a:cubicBezTo>
                  <a:cubicBezTo>
                    <a:pt x="14" y="1"/>
                    <a:pt x="13" y="3"/>
                    <a:pt x="12" y="4"/>
                  </a:cubicBezTo>
                  <a:cubicBezTo>
                    <a:pt x="11" y="6"/>
                    <a:pt x="9" y="7"/>
                    <a:pt x="7" y="9"/>
                  </a:cubicBezTo>
                  <a:cubicBezTo>
                    <a:pt x="6" y="11"/>
                    <a:pt x="4" y="13"/>
                    <a:pt x="2" y="16"/>
                  </a:cubicBezTo>
                  <a:cubicBezTo>
                    <a:pt x="1" y="18"/>
                    <a:pt x="0" y="21"/>
                    <a:pt x="0" y="25"/>
                  </a:cubicBezTo>
                  <a:cubicBezTo>
                    <a:pt x="1" y="32"/>
                    <a:pt x="8" y="40"/>
                    <a:pt x="16" y="42"/>
                  </a:cubicBezTo>
                  <a:cubicBezTo>
                    <a:pt x="15" y="44"/>
                    <a:pt x="14" y="45"/>
                    <a:pt x="13" y="47"/>
                  </a:cubicBezTo>
                  <a:cubicBezTo>
                    <a:pt x="12" y="48"/>
                    <a:pt x="11" y="48"/>
                    <a:pt x="10" y="49"/>
                  </a:cubicBezTo>
                  <a:cubicBezTo>
                    <a:pt x="9" y="50"/>
                    <a:pt x="8" y="50"/>
                    <a:pt x="7" y="51"/>
                  </a:cubicBezTo>
                  <a:cubicBezTo>
                    <a:pt x="7" y="51"/>
                    <a:pt x="7" y="51"/>
                    <a:pt x="8" y="51"/>
                  </a:cubicBezTo>
                  <a:cubicBezTo>
                    <a:pt x="8" y="51"/>
                    <a:pt x="8" y="51"/>
                    <a:pt x="8" y="51"/>
                  </a:cubicBezTo>
                  <a:cubicBezTo>
                    <a:pt x="8" y="51"/>
                    <a:pt x="8" y="51"/>
                    <a:pt x="8" y="51"/>
                  </a:cubicBezTo>
                  <a:cubicBezTo>
                    <a:pt x="8" y="51"/>
                    <a:pt x="8" y="51"/>
                    <a:pt x="8" y="51"/>
                  </a:cubicBezTo>
                  <a:cubicBezTo>
                    <a:pt x="8" y="51"/>
                    <a:pt x="9" y="51"/>
                    <a:pt x="9" y="51"/>
                  </a:cubicBezTo>
                  <a:cubicBezTo>
                    <a:pt x="9" y="51"/>
                    <a:pt x="9" y="50"/>
                    <a:pt x="10" y="50"/>
                  </a:cubicBezTo>
                  <a:cubicBezTo>
                    <a:pt x="11" y="50"/>
                    <a:pt x="12" y="49"/>
                    <a:pt x="12" y="48"/>
                  </a:cubicBezTo>
                  <a:cubicBezTo>
                    <a:pt x="14" y="46"/>
                    <a:pt x="16" y="44"/>
                    <a:pt x="17" y="42"/>
                  </a:cubicBezTo>
                  <a:cubicBezTo>
                    <a:pt x="22" y="44"/>
                    <a:pt x="28" y="43"/>
                    <a:pt x="32" y="38"/>
                  </a:cubicBezTo>
                  <a:cubicBezTo>
                    <a:pt x="35" y="35"/>
                    <a:pt x="38" y="28"/>
                    <a:pt x="38" y="2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2580"/>
            <p:cNvSpPr>
              <a:spLocks/>
            </p:cNvSpPr>
            <p:nvPr/>
          </p:nvSpPr>
          <p:spPr bwMode="auto">
            <a:xfrm>
              <a:off x="1414857" y="2520321"/>
              <a:ext cx="61990" cy="46717"/>
            </a:xfrm>
            <a:custGeom>
              <a:avLst/>
              <a:gdLst>
                <a:gd name="T0" fmla="*/ 19 w 29"/>
                <a:gd name="T1" fmla="*/ 20 h 22"/>
                <a:gd name="T2" fmla="*/ 22 w 29"/>
                <a:gd name="T3" fmla="*/ 15 h 22"/>
                <a:gd name="T4" fmla="*/ 24 w 29"/>
                <a:gd name="T5" fmla="*/ 9 h 22"/>
                <a:gd name="T6" fmla="*/ 27 w 29"/>
                <a:gd name="T7" fmla="*/ 6 h 22"/>
                <a:gd name="T8" fmla="*/ 29 w 29"/>
                <a:gd name="T9" fmla="*/ 4 h 22"/>
                <a:gd name="T10" fmla="*/ 23 w 29"/>
                <a:gd name="T11" fmla="*/ 3 h 22"/>
                <a:gd name="T12" fmla="*/ 18 w 29"/>
                <a:gd name="T13" fmla="*/ 1 h 22"/>
                <a:gd name="T14" fmla="*/ 4 w 29"/>
                <a:gd name="T15" fmla="*/ 5 h 22"/>
                <a:gd name="T16" fmla="*/ 2 w 29"/>
                <a:gd name="T17" fmla="*/ 12 h 22"/>
                <a:gd name="T18" fmla="*/ 5 w 29"/>
                <a:gd name="T19" fmla="*/ 18 h 22"/>
                <a:gd name="T20" fmla="*/ 3 w 29"/>
                <a:gd name="T21" fmla="*/ 19 h 22"/>
                <a:gd name="T22" fmla="*/ 0 w 29"/>
                <a:gd name="T23" fmla="*/ 20 h 22"/>
                <a:gd name="T24" fmla="*/ 0 w 29"/>
                <a:gd name="T25" fmla="*/ 20 h 22"/>
                <a:gd name="T26" fmla="*/ 3 w 29"/>
                <a:gd name="T27" fmla="*/ 20 h 22"/>
                <a:gd name="T28" fmla="*/ 6 w 29"/>
                <a:gd name="T29" fmla="*/ 18 h 22"/>
                <a:gd name="T30" fmla="*/ 13 w 29"/>
                <a:gd name="T31" fmla="*/ 22 h 22"/>
                <a:gd name="T32" fmla="*/ 19 w 29"/>
                <a:gd name="T3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22">
                  <a:moveTo>
                    <a:pt x="19" y="20"/>
                  </a:moveTo>
                  <a:cubicBezTo>
                    <a:pt x="20" y="19"/>
                    <a:pt x="21" y="17"/>
                    <a:pt x="22" y="15"/>
                  </a:cubicBezTo>
                  <a:cubicBezTo>
                    <a:pt x="23" y="13"/>
                    <a:pt x="24" y="11"/>
                    <a:pt x="24" y="9"/>
                  </a:cubicBezTo>
                  <a:cubicBezTo>
                    <a:pt x="25" y="9"/>
                    <a:pt x="26" y="7"/>
                    <a:pt x="27" y="6"/>
                  </a:cubicBezTo>
                  <a:cubicBezTo>
                    <a:pt x="27" y="5"/>
                    <a:pt x="29" y="4"/>
                    <a:pt x="29" y="4"/>
                  </a:cubicBezTo>
                  <a:cubicBezTo>
                    <a:pt x="26" y="4"/>
                    <a:pt x="25" y="4"/>
                    <a:pt x="23" y="3"/>
                  </a:cubicBezTo>
                  <a:cubicBezTo>
                    <a:pt x="21" y="2"/>
                    <a:pt x="20" y="2"/>
                    <a:pt x="18" y="1"/>
                  </a:cubicBezTo>
                  <a:cubicBezTo>
                    <a:pt x="14" y="0"/>
                    <a:pt x="8" y="1"/>
                    <a:pt x="4" y="5"/>
                  </a:cubicBezTo>
                  <a:cubicBezTo>
                    <a:pt x="3" y="7"/>
                    <a:pt x="2" y="9"/>
                    <a:pt x="2" y="12"/>
                  </a:cubicBezTo>
                  <a:cubicBezTo>
                    <a:pt x="3" y="14"/>
                    <a:pt x="4" y="16"/>
                    <a:pt x="5" y="18"/>
                  </a:cubicBezTo>
                  <a:cubicBezTo>
                    <a:pt x="5" y="18"/>
                    <a:pt x="4" y="19"/>
                    <a:pt x="3" y="19"/>
                  </a:cubicBezTo>
                  <a:cubicBezTo>
                    <a:pt x="2" y="20"/>
                    <a:pt x="1" y="20"/>
                    <a:pt x="0" y="20"/>
                  </a:cubicBezTo>
                  <a:cubicBezTo>
                    <a:pt x="0" y="20"/>
                    <a:pt x="0" y="20"/>
                    <a:pt x="0" y="20"/>
                  </a:cubicBezTo>
                  <a:cubicBezTo>
                    <a:pt x="0" y="20"/>
                    <a:pt x="1" y="20"/>
                    <a:pt x="3" y="20"/>
                  </a:cubicBezTo>
                  <a:cubicBezTo>
                    <a:pt x="4" y="19"/>
                    <a:pt x="5" y="19"/>
                    <a:pt x="6" y="18"/>
                  </a:cubicBezTo>
                  <a:cubicBezTo>
                    <a:pt x="8" y="20"/>
                    <a:pt x="10" y="22"/>
                    <a:pt x="13" y="22"/>
                  </a:cubicBezTo>
                  <a:cubicBezTo>
                    <a:pt x="15" y="22"/>
                    <a:pt x="17" y="21"/>
                    <a:pt x="19"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2581"/>
            <p:cNvSpPr>
              <a:spLocks/>
            </p:cNvSpPr>
            <p:nvPr/>
          </p:nvSpPr>
          <p:spPr bwMode="auto">
            <a:xfrm>
              <a:off x="1190257" y="2616450"/>
              <a:ext cx="53006" cy="57498"/>
            </a:xfrm>
            <a:custGeom>
              <a:avLst/>
              <a:gdLst>
                <a:gd name="T0" fmla="*/ 19 w 25"/>
                <a:gd name="T1" fmla="*/ 4 h 27"/>
                <a:gd name="T2" fmla="*/ 12 w 25"/>
                <a:gd name="T3" fmla="*/ 3 h 27"/>
                <a:gd name="T4" fmla="*/ 6 w 25"/>
                <a:gd name="T5" fmla="*/ 3 h 27"/>
                <a:gd name="T6" fmla="*/ 2 w 25"/>
                <a:gd name="T7" fmla="*/ 2 h 27"/>
                <a:gd name="T8" fmla="*/ 0 w 25"/>
                <a:gd name="T9" fmla="*/ 0 h 27"/>
                <a:gd name="T10" fmla="*/ 1 w 25"/>
                <a:gd name="T11" fmla="*/ 7 h 27"/>
                <a:gd name="T12" fmla="*/ 1 w 25"/>
                <a:gd name="T13" fmla="*/ 12 h 27"/>
                <a:gd name="T14" fmla="*/ 9 w 25"/>
                <a:gd name="T15" fmla="*/ 23 h 27"/>
                <a:gd name="T16" fmla="*/ 15 w 25"/>
                <a:gd name="T17" fmla="*/ 23 h 27"/>
                <a:gd name="T18" fmla="*/ 22 w 25"/>
                <a:gd name="T19" fmla="*/ 20 h 27"/>
                <a:gd name="T20" fmla="*/ 23 w 25"/>
                <a:gd name="T21" fmla="*/ 21 h 27"/>
                <a:gd name="T22" fmla="*/ 23 w 25"/>
                <a:gd name="T23" fmla="*/ 22 h 27"/>
                <a:gd name="T24" fmla="*/ 23 w 25"/>
                <a:gd name="T25" fmla="*/ 24 h 27"/>
                <a:gd name="T26" fmla="*/ 23 w 25"/>
                <a:gd name="T27" fmla="*/ 26 h 27"/>
                <a:gd name="T28" fmla="*/ 21 w 25"/>
                <a:gd name="T29" fmla="*/ 27 h 27"/>
                <a:gd name="T30" fmla="*/ 20 w 25"/>
                <a:gd name="T31" fmla="*/ 27 h 27"/>
                <a:gd name="T32" fmla="*/ 18 w 25"/>
                <a:gd name="T33" fmla="*/ 26 h 27"/>
                <a:gd name="T34" fmla="*/ 17 w 25"/>
                <a:gd name="T35" fmla="*/ 25 h 27"/>
                <a:gd name="T36" fmla="*/ 16 w 25"/>
                <a:gd name="T37" fmla="*/ 25 h 27"/>
                <a:gd name="T38" fmla="*/ 17 w 25"/>
                <a:gd name="T39" fmla="*/ 26 h 27"/>
                <a:gd name="T40" fmla="*/ 18 w 25"/>
                <a:gd name="T41" fmla="*/ 27 h 27"/>
                <a:gd name="T42" fmla="*/ 20 w 25"/>
                <a:gd name="T43" fmla="*/ 27 h 27"/>
                <a:gd name="T44" fmla="*/ 23 w 25"/>
                <a:gd name="T45" fmla="*/ 26 h 27"/>
                <a:gd name="T46" fmla="*/ 24 w 25"/>
                <a:gd name="T47" fmla="*/ 25 h 27"/>
                <a:gd name="T48" fmla="*/ 24 w 25"/>
                <a:gd name="T49" fmla="*/ 24 h 27"/>
                <a:gd name="T50" fmla="*/ 23 w 25"/>
                <a:gd name="T51" fmla="*/ 21 h 27"/>
                <a:gd name="T52" fmla="*/ 22 w 25"/>
                <a:gd name="T53" fmla="*/ 19 h 27"/>
                <a:gd name="T54" fmla="*/ 24 w 25"/>
                <a:gd name="T55" fmla="*/ 10 h 27"/>
                <a:gd name="T56" fmla="*/ 19 w 25"/>
                <a:gd name="T5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 h="27">
                  <a:moveTo>
                    <a:pt x="19" y="4"/>
                  </a:moveTo>
                  <a:cubicBezTo>
                    <a:pt x="17" y="3"/>
                    <a:pt x="15" y="3"/>
                    <a:pt x="12" y="3"/>
                  </a:cubicBezTo>
                  <a:cubicBezTo>
                    <a:pt x="10" y="3"/>
                    <a:pt x="8" y="3"/>
                    <a:pt x="6" y="3"/>
                  </a:cubicBezTo>
                  <a:cubicBezTo>
                    <a:pt x="5" y="3"/>
                    <a:pt x="4" y="2"/>
                    <a:pt x="2" y="2"/>
                  </a:cubicBezTo>
                  <a:cubicBezTo>
                    <a:pt x="1" y="1"/>
                    <a:pt x="0" y="0"/>
                    <a:pt x="0" y="0"/>
                  </a:cubicBezTo>
                  <a:cubicBezTo>
                    <a:pt x="0" y="3"/>
                    <a:pt x="1" y="5"/>
                    <a:pt x="1" y="7"/>
                  </a:cubicBezTo>
                  <a:cubicBezTo>
                    <a:pt x="1" y="9"/>
                    <a:pt x="1" y="10"/>
                    <a:pt x="1" y="12"/>
                  </a:cubicBezTo>
                  <a:cubicBezTo>
                    <a:pt x="2" y="17"/>
                    <a:pt x="5" y="22"/>
                    <a:pt x="9" y="23"/>
                  </a:cubicBezTo>
                  <a:cubicBezTo>
                    <a:pt x="11" y="24"/>
                    <a:pt x="13" y="24"/>
                    <a:pt x="15" y="23"/>
                  </a:cubicBezTo>
                  <a:cubicBezTo>
                    <a:pt x="18" y="23"/>
                    <a:pt x="20" y="21"/>
                    <a:pt x="22" y="20"/>
                  </a:cubicBezTo>
                  <a:cubicBezTo>
                    <a:pt x="22" y="20"/>
                    <a:pt x="22" y="21"/>
                    <a:pt x="23" y="21"/>
                  </a:cubicBezTo>
                  <a:cubicBezTo>
                    <a:pt x="23" y="21"/>
                    <a:pt x="23" y="22"/>
                    <a:pt x="23" y="22"/>
                  </a:cubicBezTo>
                  <a:cubicBezTo>
                    <a:pt x="23" y="23"/>
                    <a:pt x="23" y="23"/>
                    <a:pt x="23" y="24"/>
                  </a:cubicBezTo>
                  <a:cubicBezTo>
                    <a:pt x="23" y="25"/>
                    <a:pt x="23" y="25"/>
                    <a:pt x="23" y="26"/>
                  </a:cubicBezTo>
                  <a:cubicBezTo>
                    <a:pt x="22" y="26"/>
                    <a:pt x="22" y="27"/>
                    <a:pt x="21" y="27"/>
                  </a:cubicBezTo>
                  <a:cubicBezTo>
                    <a:pt x="21" y="27"/>
                    <a:pt x="20" y="27"/>
                    <a:pt x="20" y="27"/>
                  </a:cubicBezTo>
                  <a:cubicBezTo>
                    <a:pt x="19" y="27"/>
                    <a:pt x="19" y="27"/>
                    <a:pt x="18" y="26"/>
                  </a:cubicBezTo>
                  <a:cubicBezTo>
                    <a:pt x="18" y="26"/>
                    <a:pt x="17" y="25"/>
                    <a:pt x="17" y="25"/>
                  </a:cubicBezTo>
                  <a:cubicBezTo>
                    <a:pt x="16" y="25"/>
                    <a:pt x="16" y="25"/>
                    <a:pt x="16" y="25"/>
                  </a:cubicBezTo>
                  <a:cubicBezTo>
                    <a:pt x="16" y="25"/>
                    <a:pt x="17" y="26"/>
                    <a:pt x="17" y="26"/>
                  </a:cubicBezTo>
                  <a:cubicBezTo>
                    <a:pt x="18" y="27"/>
                    <a:pt x="18" y="27"/>
                    <a:pt x="18" y="27"/>
                  </a:cubicBezTo>
                  <a:cubicBezTo>
                    <a:pt x="19" y="27"/>
                    <a:pt x="19" y="27"/>
                    <a:pt x="20" y="27"/>
                  </a:cubicBezTo>
                  <a:cubicBezTo>
                    <a:pt x="21" y="27"/>
                    <a:pt x="22" y="27"/>
                    <a:pt x="23" y="26"/>
                  </a:cubicBezTo>
                  <a:cubicBezTo>
                    <a:pt x="23" y="26"/>
                    <a:pt x="23" y="25"/>
                    <a:pt x="24" y="25"/>
                  </a:cubicBezTo>
                  <a:cubicBezTo>
                    <a:pt x="24" y="24"/>
                    <a:pt x="24" y="24"/>
                    <a:pt x="24" y="24"/>
                  </a:cubicBezTo>
                  <a:cubicBezTo>
                    <a:pt x="24" y="22"/>
                    <a:pt x="23" y="22"/>
                    <a:pt x="23" y="21"/>
                  </a:cubicBezTo>
                  <a:cubicBezTo>
                    <a:pt x="23" y="20"/>
                    <a:pt x="22" y="20"/>
                    <a:pt x="22" y="19"/>
                  </a:cubicBezTo>
                  <a:cubicBezTo>
                    <a:pt x="24" y="17"/>
                    <a:pt x="25" y="13"/>
                    <a:pt x="24" y="10"/>
                  </a:cubicBezTo>
                  <a:cubicBezTo>
                    <a:pt x="23" y="8"/>
                    <a:pt x="21" y="6"/>
                    <a:pt x="19" y="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2582"/>
            <p:cNvSpPr>
              <a:spLocks/>
            </p:cNvSpPr>
            <p:nvPr/>
          </p:nvSpPr>
          <p:spPr bwMode="auto">
            <a:xfrm>
              <a:off x="1185765" y="2686525"/>
              <a:ext cx="21562" cy="23358"/>
            </a:xfrm>
            <a:custGeom>
              <a:avLst/>
              <a:gdLst>
                <a:gd name="T0" fmla="*/ 8 w 10"/>
                <a:gd name="T1" fmla="*/ 1 h 11"/>
                <a:gd name="T2" fmla="*/ 6 w 10"/>
                <a:gd name="T3" fmla="*/ 0 h 11"/>
                <a:gd name="T4" fmla="*/ 3 w 10"/>
                <a:gd name="T5" fmla="*/ 0 h 11"/>
                <a:gd name="T6" fmla="*/ 0 w 10"/>
                <a:gd name="T7" fmla="*/ 0 h 11"/>
                <a:gd name="T8" fmla="*/ 1 w 10"/>
                <a:gd name="T9" fmla="*/ 4 h 11"/>
                <a:gd name="T10" fmla="*/ 3 w 10"/>
                <a:gd name="T11" fmla="*/ 8 h 11"/>
                <a:gd name="T12" fmla="*/ 6 w 10"/>
                <a:gd name="T13" fmla="*/ 8 h 11"/>
                <a:gd name="T14" fmla="*/ 8 w 10"/>
                <a:gd name="T15" fmla="*/ 8 h 11"/>
                <a:gd name="T16" fmla="*/ 9 w 10"/>
                <a:gd name="T17" fmla="*/ 9 h 11"/>
                <a:gd name="T18" fmla="*/ 8 w 10"/>
                <a:gd name="T19" fmla="*/ 11 h 11"/>
                <a:gd name="T20" fmla="*/ 8 w 10"/>
                <a:gd name="T21" fmla="*/ 11 h 11"/>
                <a:gd name="T22" fmla="*/ 9 w 10"/>
                <a:gd name="T23" fmla="*/ 8 h 11"/>
                <a:gd name="T24" fmla="*/ 10 w 10"/>
                <a:gd name="T25" fmla="*/ 4 h 11"/>
                <a:gd name="T26" fmla="*/ 8 w 10"/>
                <a:gd name="T2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8" y="1"/>
                  </a:moveTo>
                  <a:cubicBezTo>
                    <a:pt x="7" y="0"/>
                    <a:pt x="7" y="0"/>
                    <a:pt x="6" y="0"/>
                  </a:cubicBezTo>
                  <a:cubicBezTo>
                    <a:pt x="5" y="0"/>
                    <a:pt x="4" y="0"/>
                    <a:pt x="3" y="0"/>
                  </a:cubicBezTo>
                  <a:cubicBezTo>
                    <a:pt x="2" y="0"/>
                    <a:pt x="0" y="0"/>
                    <a:pt x="0" y="0"/>
                  </a:cubicBezTo>
                  <a:cubicBezTo>
                    <a:pt x="1" y="1"/>
                    <a:pt x="1" y="3"/>
                    <a:pt x="1" y="4"/>
                  </a:cubicBezTo>
                  <a:cubicBezTo>
                    <a:pt x="1" y="5"/>
                    <a:pt x="2" y="7"/>
                    <a:pt x="3" y="8"/>
                  </a:cubicBezTo>
                  <a:cubicBezTo>
                    <a:pt x="4" y="8"/>
                    <a:pt x="5" y="8"/>
                    <a:pt x="6" y="8"/>
                  </a:cubicBezTo>
                  <a:cubicBezTo>
                    <a:pt x="6" y="8"/>
                    <a:pt x="8" y="8"/>
                    <a:pt x="8" y="8"/>
                  </a:cubicBezTo>
                  <a:cubicBezTo>
                    <a:pt x="9" y="8"/>
                    <a:pt x="9" y="9"/>
                    <a:pt x="9" y="9"/>
                  </a:cubicBezTo>
                  <a:cubicBezTo>
                    <a:pt x="9" y="10"/>
                    <a:pt x="8" y="10"/>
                    <a:pt x="8" y="11"/>
                  </a:cubicBezTo>
                  <a:cubicBezTo>
                    <a:pt x="8" y="11"/>
                    <a:pt x="8" y="11"/>
                    <a:pt x="8" y="11"/>
                  </a:cubicBezTo>
                  <a:cubicBezTo>
                    <a:pt x="9" y="10"/>
                    <a:pt x="9" y="9"/>
                    <a:pt x="9" y="8"/>
                  </a:cubicBezTo>
                  <a:cubicBezTo>
                    <a:pt x="10" y="7"/>
                    <a:pt x="10" y="6"/>
                    <a:pt x="10" y="4"/>
                  </a:cubicBezTo>
                  <a:cubicBezTo>
                    <a:pt x="10" y="3"/>
                    <a:pt x="9" y="2"/>
                    <a:pt x="8" y="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2583"/>
            <p:cNvSpPr>
              <a:spLocks/>
            </p:cNvSpPr>
            <p:nvPr/>
          </p:nvSpPr>
          <p:spPr bwMode="auto">
            <a:xfrm>
              <a:off x="1255840" y="2439465"/>
              <a:ext cx="80856" cy="89840"/>
            </a:xfrm>
            <a:custGeom>
              <a:avLst/>
              <a:gdLst>
                <a:gd name="T0" fmla="*/ 31 w 38"/>
                <a:gd name="T1" fmla="*/ 6 h 42"/>
                <a:gd name="T2" fmla="*/ 20 w 38"/>
                <a:gd name="T3" fmla="*/ 1 h 42"/>
                <a:gd name="T4" fmla="*/ 10 w 38"/>
                <a:gd name="T5" fmla="*/ 1 h 42"/>
                <a:gd name="T6" fmla="*/ 4 w 38"/>
                <a:gd name="T7" fmla="*/ 1 h 42"/>
                <a:gd name="T8" fmla="*/ 0 w 38"/>
                <a:gd name="T9" fmla="*/ 1 h 42"/>
                <a:gd name="T10" fmla="*/ 2 w 38"/>
                <a:gd name="T11" fmla="*/ 7 h 42"/>
                <a:gd name="T12" fmla="*/ 1 w 38"/>
                <a:gd name="T13" fmla="*/ 15 h 42"/>
                <a:gd name="T14" fmla="*/ 9 w 38"/>
                <a:gd name="T15" fmla="*/ 33 h 42"/>
                <a:gd name="T16" fmla="*/ 31 w 38"/>
                <a:gd name="T17" fmla="*/ 31 h 42"/>
                <a:gd name="T18" fmla="*/ 32 w 38"/>
                <a:gd name="T19" fmla="*/ 35 h 42"/>
                <a:gd name="T20" fmla="*/ 33 w 38"/>
                <a:gd name="T21" fmla="*/ 39 h 42"/>
                <a:gd name="T22" fmla="*/ 32 w 38"/>
                <a:gd name="T23" fmla="*/ 40 h 42"/>
                <a:gd name="T24" fmla="*/ 32 w 38"/>
                <a:gd name="T25" fmla="*/ 40 h 42"/>
                <a:gd name="T26" fmla="*/ 32 w 38"/>
                <a:gd name="T27" fmla="*/ 40 h 42"/>
                <a:gd name="T28" fmla="*/ 32 w 38"/>
                <a:gd name="T29" fmla="*/ 40 h 42"/>
                <a:gd name="T30" fmla="*/ 32 w 38"/>
                <a:gd name="T31" fmla="*/ 41 h 42"/>
                <a:gd name="T32" fmla="*/ 31 w 38"/>
                <a:gd name="T33" fmla="*/ 41 h 42"/>
                <a:gd name="T34" fmla="*/ 30 w 38"/>
                <a:gd name="T35" fmla="*/ 41 h 42"/>
                <a:gd name="T36" fmla="*/ 30 w 38"/>
                <a:gd name="T37" fmla="*/ 42 h 42"/>
                <a:gd name="T38" fmla="*/ 30 w 38"/>
                <a:gd name="T39" fmla="*/ 42 h 42"/>
                <a:gd name="T40" fmla="*/ 28 w 38"/>
                <a:gd name="T41" fmla="*/ 42 h 42"/>
                <a:gd name="T42" fmla="*/ 28 w 38"/>
                <a:gd name="T43" fmla="*/ 42 h 42"/>
                <a:gd name="T44" fmla="*/ 28 w 38"/>
                <a:gd name="T45" fmla="*/ 42 h 42"/>
                <a:gd name="T46" fmla="*/ 28 w 38"/>
                <a:gd name="T47" fmla="*/ 42 h 42"/>
                <a:gd name="T48" fmla="*/ 28 w 38"/>
                <a:gd name="T49" fmla="*/ 42 h 42"/>
                <a:gd name="T50" fmla="*/ 28 w 38"/>
                <a:gd name="T51" fmla="*/ 42 h 42"/>
                <a:gd name="T52" fmla="*/ 29 w 38"/>
                <a:gd name="T53" fmla="*/ 41 h 42"/>
                <a:gd name="T54" fmla="*/ 28 w 38"/>
                <a:gd name="T55" fmla="*/ 41 h 42"/>
                <a:gd name="T56" fmla="*/ 27 w 38"/>
                <a:gd name="T57" fmla="*/ 42 h 42"/>
                <a:gd name="T58" fmla="*/ 27 w 38"/>
                <a:gd name="T59" fmla="*/ 42 h 42"/>
                <a:gd name="T60" fmla="*/ 27 w 38"/>
                <a:gd name="T61" fmla="*/ 42 h 42"/>
                <a:gd name="T62" fmla="*/ 27 w 38"/>
                <a:gd name="T63" fmla="*/ 42 h 42"/>
                <a:gd name="T64" fmla="*/ 28 w 38"/>
                <a:gd name="T65" fmla="*/ 42 h 42"/>
                <a:gd name="T66" fmla="*/ 29 w 38"/>
                <a:gd name="T67" fmla="*/ 42 h 42"/>
                <a:gd name="T68" fmla="*/ 30 w 38"/>
                <a:gd name="T69" fmla="*/ 42 h 42"/>
                <a:gd name="T70" fmla="*/ 30 w 38"/>
                <a:gd name="T71" fmla="*/ 42 h 42"/>
                <a:gd name="T72" fmla="*/ 30 w 38"/>
                <a:gd name="T73" fmla="*/ 41 h 42"/>
                <a:gd name="T74" fmla="*/ 31 w 38"/>
                <a:gd name="T75" fmla="*/ 41 h 42"/>
                <a:gd name="T76" fmla="*/ 32 w 38"/>
                <a:gd name="T77" fmla="*/ 41 h 42"/>
                <a:gd name="T78" fmla="*/ 33 w 38"/>
                <a:gd name="T79" fmla="*/ 40 h 42"/>
                <a:gd name="T80" fmla="*/ 33 w 38"/>
                <a:gd name="T81" fmla="*/ 40 h 42"/>
                <a:gd name="T82" fmla="*/ 33 w 38"/>
                <a:gd name="T83" fmla="*/ 40 h 42"/>
                <a:gd name="T84" fmla="*/ 33 w 38"/>
                <a:gd name="T85" fmla="*/ 37 h 42"/>
                <a:gd name="T86" fmla="*/ 31 w 38"/>
                <a:gd name="T87" fmla="*/ 30 h 42"/>
                <a:gd name="T88" fmla="*/ 37 w 38"/>
                <a:gd name="T89" fmla="*/ 17 h 42"/>
                <a:gd name="T90" fmla="*/ 31 w 38"/>
                <a:gd name="T91"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42">
                  <a:moveTo>
                    <a:pt x="31" y="6"/>
                  </a:moveTo>
                  <a:cubicBezTo>
                    <a:pt x="28" y="3"/>
                    <a:pt x="24" y="2"/>
                    <a:pt x="20" y="1"/>
                  </a:cubicBezTo>
                  <a:cubicBezTo>
                    <a:pt x="17" y="0"/>
                    <a:pt x="13" y="0"/>
                    <a:pt x="10" y="1"/>
                  </a:cubicBezTo>
                  <a:cubicBezTo>
                    <a:pt x="9" y="1"/>
                    <a:pt x="6" y="1"/>
                    <a:pt x="4" y="1"/>
                  </a:cubicBezTo>
                  <a:cubicBezTo>
                    <a:pt x="2" y="1"/>
                    <a:pt x="0" y="1"/>
                    <a:pt x="0" y="1"/>
                  </a:cubicBezTo>
                  <a:cubicBezTo>
                    <a:pt x="1" y="2"/>
                    <a:pt x="2" y="5"/>
                    <a:pt x="2" y="7"/>
                  </a:cubicBezTo>
                  <a:cubicBezTo>
                    <a:pt x="2" y="10"/>
                    <a:pt x="1" y="12"/>
                    <a:pt x="1" y="15"/>
                  </a:cubicBezTo>
                  <a:cubicBezTo>
                    <a:pt x="2" y="21"/>
                    <a:pt x="4" y="29"/>
                    <a:pt x="9" y="33"/>
                  </a:cubicBezTo>
                  <a:cubicBezTo>
                    <a:pt x="15" y="37"/>
                    <a:pt x="24" y="36"/>
                    <a:pt x="31" y="31"/>
                  </a:cubicBezTo>
                  <a:cubicBezTo>
                    <a:pt x="31" y="32"/>
                    <a:pt x="32" y="34"/>
                    <a:pt x="32" y="35"/>
                  </a:cubicBezTo>
                  <a:cubicBezTo>
                    <a:pt x="33" y="36"/>
                    <a:pt x="33" y="38"/>
                    <a:pt x="33" y="39"/>
                  </a:cubicBezTo>
                  <a:cubicBezTo>
                    <a:pt x="33" y="39"/>
                    <a:pt x="33" y="40"/>
                    <a:pt x="32" y="40"/>
                  </a:cubicBezTo>
                  <a:cubicBezTo>
                    <a:pt x="32" y="40"/>
                    <a:pt x="32" y="40"/>
                    <a:pt x="32" y="40"/>
                  </a:cubicBezTo>
                  <a:cubicBezTo>
                    <a:pt x="32" y="40"/>
                    <a:pt x="32" y="40"/>
                    <a:pt x="32" y="40"/>
                  </a:cubicBezTo>
                  <a:cubicBezTo>
                    <a:pt x="32" y="40"/>
                    <a:pt x="32" y="40"/>
                    <a:pt x="32" y="40"/>
                  </a:cubicBezTo>
                  <a:cubicBezTo>
                    <a:pt x="32" y="41"/>
                    <a:pt x="32" y="41"/>
                    <a:pt x="32" y="41"/>
                  </a:cubicBezTo>
                  <a:cubicBezTo>
                    <a:pt x="31" y="41"/>
                    <a:pt x="31" y="41"/>
                    <a:pt x="31" y="41"/>
                  </a:cubicBezTo>
                  <a:cubicBezTo>
                    <a:pt x="31" y="41"/>
                    <a:pt x="30" y="41"/>
                    <a:pt x="30" y="41"/>
                  </a:cubicBezTo>
                  <a:cubicBezTo>
                    <a:pt x="30" y="41"/>
                    <a:pt x="30" y="42"/>
                    <a:pt x="30" y="42"/>
                  </a:cubicBezTo>
                  <a:cubicBezTo>
                    <a:pt x="30" y="42"/>
                    <a:pt x="30" y="42"/>
                    <a:pt x="30" y="42"/>
                  </a:cubicBezTo>
                  <a:cubicBezTo>
                    <a:pt x="30" y="42"/>
                    <a:pt x="29"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9" y="41"/>
                    <a:pt x="29" y="41"/>
                    <a:pt x="29" y="41"/>
                  </a:cubicBezTo>
                  <a:cubicBezTo>
                    <a:pt x="28" y="41"/>
                    <a:pt x="28" y="41"/>
                    <a:pt x="28" y="41"/>
                  </a:cubicBezTo>
                  <a:cubicBezTo>
                    <a:pt x="28" y="41"/>
                    <a:pt x="28" y="41"/>
                    <a:pt x="27" y="42"/>
                  </a:cubicBezTo>
                  <a:cubicBezTo>
                    <a:pt x="27" y="42"/>
                    <a:pt x="27" y="42"/>
                    <a:pt x="27" y="42"/>
                  </a:cubicBezTo>
                  <a:cubicBezTo>
                    <a:pt x="27" y="42"/>
                    <a:pt x="27" y="42"/>
                    <a:pt x="27" y="42"/>
                  </a:cubicBezTo>
                  <a:cubicBezTo>
                    <a:pt x="27" y="42"/>
                    <a:pt x="27" y="42"/>
                    <a:pt x="27" y="42"/>
                  </a:cubicBezTo>
                  <a:cubicBezTo>
                    <a:pt x="28" y="42"/>
                    <a:pt x="28" y="42"/>
                    <a:pt x="28" y="42"/>
                  </a:cubicBezTo>
                  <a:cubicBezTo>
                    <a:pt x="29" y="42"/>
                    <a:pt x="29" y="42"/>
                    <a:pt x="29" y="42"/>
                  </a:cubicBezTo>
                  <a:cubicBezTo>
                    <a:pt x="30" y="42"/>
                    <a:pt x="30" y="42"/>
                    <a:pt x="30" y="42"/>
                  </a:cubicBezTo>
                  <a:cubicBezTo>
                    <a:pt x="30" y="42"/>
                    <a:pt x="30" y="42"/>
                    <a:pt x="30" y="42"/>
                  </a:cubicBezTo>
                  <a:cubicBezTo>
                    <a:pt x="30" y="42"/>
                    <a:pt x="30" y="41"/>
                    <a:pt x="30" y="41"/>
                  </a:cubicBezTo>
                  <a:cubicBezTo>
                    <a:pt x="31" y="41"/>
                    <a:pt x="31" y="41"/>
                    <a:pt x="31" y="41"/>
                  </a:cubicBezTo>
                  <a:cubicBezTo>
                    <a:pt x="31" y="41"/>
                    <a:pt x="32" y="41"/>
                    <a:pt x="32" y="41"/>
                  </a:cubicBezTo>
                  <a:cubicBezTo>
                    <a:pt x="33" y="40"/>
                    <a:pt x="33" y="40"/>
                    <a:pt x="33" y="40"/>
                  </a:cubicBezTo>
                  <a:cubicBezTo>
                    <a:pt x="33" y="40"/>
                    <a:pt x="33" y="40"/>
                    <a:pt x="33" y="40"/>
                  </a:cubicBezTo>
                  <a:cubicBezTo>
                    <a:pt x="33" y="40"/>
                    <a:pt x="33" y="40"/>
                    <a:pt x="33" y="40"/>
                  </a:cubicBezTo>
                  <a:cubicBezTo>
                    <a:pt x="33" y="39"/>
                    <a:pt x="33" y="38"/>
                    <a:pt x="33" y="37"/>
                  </a:cubicBezTo>
                  <a:cubicBezTo>
                    <a:pt x="33" y="34"/>
                    <a:pt x="32" y="32"/>
                    <a:pt x="31" y="30"/>
                  </a:cubicBezTo>
                  <a:cubicBezTo>
                    <a:pt x="35" y="27"/>
                    <a:pt x="38" y="23"/>
                    <a:pt x="37" y="17"/>
                  </a:cubicBezTo>
                  <a:cubicBezTo>
                    <a:pt x="36" y="13"/>
                    <a:pt x="33" y="9"/>
                    <a:pt x="31" y="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2584"/>
            <p:cNvSpPr>
              <a:spLocks/>
            </p:cNvSpPr>
            <p:nvPr/>
          </p:nvSpPr>
          <p:spPr bwMode="auto">
            <a:xfrm>
              <a:off x="1162407" y="2490674"/>
              <a:ext cx="91637" cy="61990"/>
            </a:xfrm>
            <a:custGeom>
              <a:avLst/>
              <a:gdLst>
                <a:gd name="T0" fmla="*/ 25 w 43"/>
                <a:gd name="T1" fmla="*/ 0 h 29"/>
                <a:gd name="T2" fmla="*/ 16 w 43"/>
                <a:gd name="T3" fmla="*/ 1 h 29"/>
                <a:gd name="T4" fmla="*/ 9 w 43"/>
                <a:gd name="T5" fmla="*/ 3 h 29"/>
                <a:gd name="T6" fmla="*/ 3 w 43"/>
                <a:gd name="T7" fmla="*/ 3 h 29"/>
                <a:gd name="T8" fmla="*/ 0 w 43"/>
                <a:gd name="T9" fmla="*/ 1 h 29"/>
                <a:gd name="T10" fmla="*/ 2 w 43"/>
                <a:gd name="T11" fmla="*/ 10 h 29"/>
                <a:gd name="T12" fmla="*/ 5 w 43"/>
                <a:gd name="T13" fmla="*/ 18 h 29"/>
                <a:gd name="T14" fmla="*/ 13 w 43"/>
                <a:gd name="T15" fmla="*/ 26 h 29"/>
                <a:gd name="T16" fmla="*/ 22 w 43"/>
                <a:gd name="T17" fmla="*/ 29 h 29"/>
                <a:gd name="T18" fmla="*/ 35 w 43"/>
                <a:gd name="T19" fmla="*/ 16 h 29"/>
                <a:gd name="T20" fmla="*/ 38 w 43"/>
                <a:gd name="T21" fmla="*/ 18 h 29"/>
                <a:gd name="T22" fmla="*/ 41 w 43"/>
                <a:gd name="T23" fmla="*/ 20 h 29"/>
                <a:gd name="T24" fmla="*/ 42 w 43"/>
                <a:gd name="T25" fmla="*/ 21 h 29"/>
                <a:gd name="T26" fmla="*/ 42 w 43"/>
                <a:gd name="T27" fmla="*/ 22 h 29"/>
                <a:gd name="T28" fmla="*/ 42 w 43"/>
                <a:gd name="T29" fmla="*/ 22 h 29"/>
                <a:gd name="T30" fmla="*/ 42 w 43"/>
                <a:gd name="T31" fmla="*/ 22 h 29"/>
                <a:gd name="T32" fmla="*/ 42 w 43"/>
                <a:gd name="T33" fmla="*/ 22 h 29"/>
                <a:gd name="T34" fmla="*/ 42 w 43"/>
                <a:gd name="T35" fmla="*/ 21 h 29"/>
                <a:gd name="T36" fmla="*/ 42 w 43"/>
                <a:gd name="T37" fmla="*/ 21 h 29"/>
                <a:gd name="T38" fmla="*/ 43 w 43"/>
                <a:gd name="T39" fmla="*/ 21 h 29"/>
                <a:gd name="T40" fmla="*/ 42 w 43"/>
                <a:gd name="T41" fmla="*/ 20 h 29"/>
                <a:gd name="T42" fmla="*/ 40 w 43"/>
                <a:gd name="T43" fmla="*/ 18 h 29"/>
                <a:gd name="T44" fmla="*/ 35 w 43"/>
                <a:gd name="T45" fmla="*/ 16 h 29"/>
                <a:gd name="T46" fmla="*/ 32 w 43"/>
                <a:gd name="T47" fmla="*/ 4 h 29"/>
                <a:gd name="T48" fmla="*/ 25 w 43"/>
                <a:gd name="T4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29">
                  <a:moveTo>
                    <a:pt x="25" y="0"/>
                  </a:moveTo>
                  <a:cubicBezTo>
                    <a:pt x="22" y="0"/>
                    <a:pt x="19" y="1"/>
                    <a:pt x="16" y="1"/>
                  </a:cubicBezTo>
                  <a:cubicBezTo>
                    <a:pt x="14" y="2"/>
                    <a:pt x="11" y="3"/>
                    <a:pt x="9" y="3"/>
                  </a:cubicBezTo>
                  <a:cubicBezTo>
                    <a:pt x="8" y="4"/>
                    <a:pt x="5" y="4"/>
                    <a:pt x="3" y="3"/>
                  </a:cubicBezTo>
                  <a:cubicBezTo>
                    <a:pt x="1" y="2"/>
                    <a:pt x="0" y="1"/>
                    <a:pt x="0" y="1"/>
                  </a:cubicBezTo>
                  <a:cubicBezTo>
                    <a:pt x="1" y="4"/>
                    <a:pt x="2" y="7"/>
                    <a:pt x="2" y="10"/>
                  </a:cubicBezTo>
                  <a:cubicBezTo>
                    <a:pt x="3" y="13"/>
                    <a:pt x="4" y="15"/>
                    <a:pt x="5" y="18"/>
                  </a:cubicBezTo>
                  <a:cubicBezTo>
                    <a:pt x="7" y="21"/>
                    <a:pt x="10" y="24"/>
                    <a:pt x="13" y="26"/>
                  </a:cubicBezTo>
                  <a:cubicBezTo>
                    <a:pt x="16" y="28"/>
                    <a:pt x="19" y="29"/>
                    <a:pt x="22" y="29"/>
                  </a:cubicBezTo>
                  <a:cubicBezTo>
                    <a:pt x="29" y="29"/>
                    <a:pt x="34" y="23"/>
                    <a:pt x="35" y="16"/>
                  </a:cubicBezTo>
                  <a:cubicBezTo>
                    <a:pt x="36" y="17"/>
                    <a:pt x="37" y="17"/>
                    <a:pt x="38" y="18"/>
                  </a:cubicBezTo>
                  <a:cubicBezTo>
                    <a:pt x="39" y="19"/>
                    <a:pt x="40" y="19"/>
                    <a:pt x="41" y="20"/>
                  </a:cubicBezTo>
                  <a:cubicBezTo>
                    <a:pt x="41" y="20"/>
                    <a:pt x="41" y="21"/>
                    <a:pt x="42" y="21"/>
                  </a:cubicBezTo>
                  <a:cubicBezTo>
                    <a:pt x="42" y="21"/>
                    <a:pt x="42" y="21"/>
                    <a:pt x="42" y="22"/>
                  </a:cubicBezTo>
                  <a:cubicBezTo>
                    <a:pt x="42" y="22"/>
                    <a:pt x="42" y="22"/>
                    <a:pt x="42" y="22"/>
                  </a:cubicBezTo>
                  <a:cubicBezTo>
                    <a:pt x="42" y="22"/>
                    <a:pt x="42" y="22"/>
                    <a:pt x="42" y="22"/>
                  </a:cubicBezTo>
                  <a:cubicBezTo>
                    <a:pt x="42" y="22"/>
                    <a:pt x="42" y="22"/>
                    <a:pt x="42" y="22"/>
                  </a:cubicBezTo>
                  <a:cubicBezTo>
                    <a:pt x="42" y="22"/>
                    <a:pt x="42" y="22"/>
                    <a:pt x="42" y="21"/>
                  </a:cubicBezTo>
                  <a:cubicBezTo>
                    <a:pt x="42" y="21"/>
                    <a:pt x="42" y="21"/>
                    <a:pt x="42" y="21"/>
                  </a:cubicBezTo>
                  <a:cubicBezTo>
                    <a:pt x="42" y="21"/>
                    <a:pt x="43" y="21"/>
                    <a:pt x="43" y="21"/>
                  </a:cubicBezTo>
                  <a:cubicBezTo>
                    <a:pt x="42" y="21"/>
                    <a:pt x="42" y="21"/>
                    <a:pt x="42" y="20"/>
                  </a:cubicBezTo>
                  <a:cubicBezTo>
                    <a:pt x="41" y="20"/>
                    <a:pt x="40" y="19"/>
                    <a:pt x="40" y="18"/>
                  </a:cubicBezTo>
                  <a:cubicBezTo>
                    <a:pt x="38" y="17"/>
                    <a:pt x="36" y="16"/>
                    <a:pt x="35" y="16"/>
                  </a:cubicBezTo>
                  <a:cubicBezTo>
                    <a:pt x="36" y="11"/>
                    <a:pt x="35" y="7"/>
                    <a:pt x="32" y="4"/>
                  </a:cubicBezTo>
                  <a:cubicBezTo>
                    <a:pt x="30" y="2"/>
                    <a:pt x="27" y="1"/>
                    <a:pt x="25"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2585"/>
            <p:cNvSpPr>
              <a:spLocks/>
            </p:cNvSpPr>
            <p:nvPr/>
          </p:nvSpPr>
          <p:spPr bwMode="auto">
            <a:xfrm>
              <a:off x="1289979" y="2314588"/>
              <a:ext cx="99723" cy="159017"/>
            </a:xfrm>
            <a:custGeom>
              <a:avLst/>
              <a:gdLst>
                <a:gd name="T0" fmla="*/ 47 w 47"/>
                <a:gd name="T1" fmla="*/ 38 h 75"/>
                <a:gd name="T2" fmla="*/ 42 w 47"/>
                <a:gd name="T3" fmla="*/ 25 h 75"/>
                <a:gd name="T4" fmla="*/ 36 w 47"/>
                <a:gd name="T5" fmla="*/ 13 h 75"/>
                <a:gd name="T6" fmla="*/ 33 w 47"/>
                <a:gd name="T7" fmla="*/ 6 h 75"/>
                <a:gd name="T8" fmla="*/ 31 w 47"/>
                <a:gd name="T9" fmla="*/ 0 h 75"/>
                <a:gd name="T10" fmla="*/ 23 w 47"/>
                <a:gd name="T11" fmla="*/ 7 h 75"/>
                <a:gd name="T12" fmla="*/ 13 w 47"/>
                <a:gd name="T13" fmla="*/ 14 h 75"/>
                <a:gd name="T14" fmla="*/ 3 w 47"/>
                <a:gd name="T15" fmla="*/ 29 h 75"/>
                <a:gd name="T16" fmla="*/ 2 w 47"/>
                <a:gd name="T17" fmla="*/ 47 h 75"/>
                <a:gd name="T18" fmla="*/ 3 w 47"/>
                <a:gd name="T19" fmla="*/ 51 h 75"/>
                <a:gd name="T20" fmla="*/ 5 w 47"/>
                <a:gd name="T21" fmla="*/ 52 h 75"/>
                <a:gd name="T22" fmla="*/ 5 w 47"/>
                <a:gd name="T23" fmla="*/ 53 h 75"/>
                <a:gd name="T24" fmla="*/ 5 w 47"/>
                <a:gd name="T25" fmla="*/ 53 h 75"/>
                <a:gd name="T26" fmla="*/ 5 w 47"/>
                <a:gd name="T27" fmla="*/ 53 h 75"/>
                <a:gd name="T28" fmla="*/ 6 w 47"/>
                <a:gd name="T29" fmla="*/ 54 h 75"/>
                <a:gd name="T30" fmla="*/ 9 w 47"/>
                <a:gd name="T31" fmla="*/ 57 h 75"/>
                <a:gd name="T32" fmla="*/ 13 w 47"/>
                <a:gd name="T33" fmla="*/ 58 h 75"/>
                <a:gd name="T34" fmla="*/ 28 w 47"/>
                <a:gd name="T35" fmla="*/ 60 h 75"/>
                <a:gd name="T36" fmla="*/ 27 w 47"/>
                <a:gd name="T37" fmla="*/ 67 h 75"/>
                <a:gd name="T38" fmla="*/ 19 w 47"/>
                <a:gd name="T39" fmla="*/ 74 h 75"/>
                <a:gd name="T40" fmla="*/ 20 w 47"/>
                <a:gd name="T41" fmla="*/ 75 h 75"/>
                <a:gd name="T42" fmla="*/ 20 w 47"/>
                <a:gd name="T43" fmla="*/ 75 h 75"/>
                <a:gd name="T44" fmla="*/ 21 w 47"/>
                <a:gd name="T45" fmla="*/ 75 h 75"/>
                <a:gd name="T46" fmla="*/ 23 w 47"/>
                <a:gd name="T47" fmla="*/ 74 h 75"/>
                <a:gd name="T48" fmla="*/ 27 w 47"/>
                <a:gd name="T49" fmla="*/ 70 h 75"/>
                <a:gd name="T50" fmla="*/ 29 w 47"/>
                <a:gd name="T51" fmla="*/ 64 h 75"/>
                <a:gd name="T52" fmla="*/ 29 w 47"/>
                <a:gd name="T53" fmla="*/ 59 h 75"/>
                <a:gd name="T54" fmla="*/ 34 w 47"/>
                <a:gd name="T55" fmla="*/ 58 h 75"/>
                <a:gd name="T56" fmla="*/ 39 w 47"/>
                <a:gd name="T57" fmla="*/ 55 h 75"/>
                <a:gd name="T58" fmla="*/ 40 w 47"/>
                <a:gd name="T59" fmla="*/ 55 h 75"/>
                <a:gd name="T60" fmla="*/ 40 w 47"/>
                <a:gd name="T61" fmla="*/ 55 h 75"/>
                <a:gd name="T62" fmla="*/ 40 w 47"/>
                <a:gd name="T63" fmla="*/ 55 h 75"/>
                <a:gd name="T64" fmla="*/ 42 w 47"/>
                <a:gd name="T65" fmla="*/ 53 h 75"/>
                <a:gd name="T66" fmla="*/ 45 w 47"/>
                <a:gd name="T67" fmla="*/ 50 h 75"/>
                <a:gd name="T68" fmla="*/ 47 w 47"/>
                <a:gd name="T69" fmla="*/ 44 h 75"/>
                <a:gd name="T70" fmla="*/ 47 w 47"/>
                <a:gd name="T71"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75">
                  <a:moveTo>
                    <a:pt x="47" y="38"/>
                  </a:moveTo>
                  <a:cubicBezTo>
                    <a:pt x="47" y="34"/>
                    <a:pt x="44" y="30"/>
                    <a:pt x="42" y="25"/>
                  </a:cubicBezTo>
                  <a:cubicBezTo>
                    <a:pt x="41" y="21"/>
                    <a:pt x="38" y="17"/>
                    <a:pt x="36" y="13"/>
                  </a:cubicBezTo>
                  <a:cubicBezTo>
                    <a:pt x="35" y="12"/>
                    <a:pt x="34" y="9"/>
                    <a:pt x="33" y="6"/>
                  </a:cubicBezTo>
                  <a:cubicBezTo>
                    <a:pt x="32" y="3"/>
                    <a:pt x="31" y="0"/>
                    <a:pt x="31" y="0"/>
                  </a:cubicBezTo>
                  <a:cubicBezTo>
                    <a:pt x="29" y="3"/>
                    <a:pt x="26" y="5"/>
                    <a:pt x="23" y="7"/>
                  </a:cubicBezTo>
                  <a:cubicBezTo>
                    <a:pt x="19" y="9"/>
                    <a:pt x="15" y="11"/>
                    <a:pt x="13" y="14"/>
                  </a:cubicBezTo>
                  <a:cubicBezTo>
                    <a:pt x="9" y="18"/>
                    <a:pt x="5" y="23"/>
                    <a:pt x="3" y="29"/>
                  </a:cubicBezTo>
                  <a:cubicBezTo>
                    <a:pt x="1" y="35"/>
                    <a:pt x="0" y="42"/>
                    <a:pt x="2" y="47"/>
                  </a:cubicBezTo>
                  <a:cubicBezTo>
                    <a:pt x="2" y="48"/>
                    <a:pt x="3" y="50"/>
                    <a:pt x="3" y="51"/>
                  </a:cubicBezTo>
                  <a:cubicBezTo>
                    <a:pt x="4" y="51"/>
                    <a:pt x="4" y="52"/>
                    <a:pt x="5" y="52"/>
                  </a:cubicBezTo>
                  <a:cubicBezTo>
                    <a:pt x="5" y="53"/>
                    <a:pt x="5" y="53"/>
                    <a:pt x="5" y="53"/>
                  </a:cubicBezTo>
                  <a:cubicBezTo>
                    <a:pt x="5" y="53"/>
                    <a:pt x="5" y="53"/>
                    <a:pt x="5" y="53"/>
                  </a:cubicBezTo>
                  <a:cubicBezTo>
                    <a:pt x="5" y="53"/>
                    <a:pt x="5" y="53"/>
                    <a:pt x="5" y="53"/>
                  </a:cubicBezTo>
                  <a:cubicBezTo>
                    <a:pt x="5" y="54"/>
                    <a:pt x="6" y="54"/>
                    <a:pt x="6" y="54"/>
                  </a:cubicBezTo>
                  <a:cubicBezTo>
                    <a:pt x="7" y="55"/>
                    <a:pt x="8" y="56"/>
                    <a:pt x="9" y="57"/>
                  </a:cubicBezTo>
                  <a:cubicBezTo>
                    <a:pt x="10" y="57"/>
                    <a:pt x="11" y="58"/>
                    <a:pt x="13" y="58"/>
                  </a:cubicBezTo>
                  <a:cubicBezTo>
                    <a:pt x="18" y="60"/>
                    <a:pt x="23" y="61"/>
                    <a:pt x="28" y="60"/>
                  </a:cubicBezTo>
                  <a:cubicBezTo>
                    <a:pt x="29" y="62"/>
                    <a:pt x="28" y="65"/>
                    <a:pt x="27" y="67"/>
                  </a:cubicBezTo>
                  <a:cubicBezTo>
                    <a:pt x="26" y="71"/>
                    <a:pt x="23" y="73"/>
                    <a:pt x="19" y="74"/>
                  </a:cubicBezTo>
                  <a:cubicBezTo>
                    <a:pt x="19" y="74"/>
                    <a:pt x="19" y="74"/>
                    <a:pt x="20" y="75"/>
                  </a:cubicBezTo>
                  <a:cubicBezTo>
                    <a:pt x="20" y="75"/>
                    <a:pt x="20" y="75"/>
                    <a:pt x="20" y="75"/>
                  </a:cubicBezTo>
                  <a:cubicBezTo>
                    <a:pt x="20" y="75"/>
                    <a:pt x="21" y="75"/>
                    <a:pt x="21" y="75"/>
                  </a:cubicBezTo>
                  <a:cubicBezTo>
                    <a:pt x="22" y="74"/>
                    <a:pt x="23" y="74"/>
                    <a:pt x="23" y="74"/>
                  </a:cubicBezTo>
                  <a:cubicBezTo>
                    <a:pt x="25" y="73"/>
                    <a:pt x="26" y="71"/>
                    <a:pt x="27" y="70"/>
                  </a:cubicBezTo>
                  <a:cubicBezTo>
                    <a:pt x="28" y="68"/>
                    <a:pt x="29" y="66"/>
                    <a:pt x="29" y="64"/>
                  </a:cubicBezTo>
                  <a:cubicBezTo>
                    <a:pt x="29" y="62"/>
                    <a:pt x="29" y="61"/>
                    <a:pt x="29" y="59"/>
                  </a:cubicBezTo>
                  <a:cubicBezTo>
                    <a:pt x="31" y="59"/>
                    <a:pt x="33" y="58"/>
                    <a:pt x="34" y="58"/>
                  </a:cubicBezTo>
                  <a:cubicBezTo>
                    <a:pt x="36" y="57"/>
                    <a:pt x="37" y="56"/>
                    <a:pt x="39" y="55"/>
                  </a:cubicBezTo>
                  <a:cubicBezTo>
                    <a:pt x="39" y="55"/>
                    <a:pt x="39" y="55"/>
                    <a:pt x="40" y="55"/>
                  </a:cubicBezTo>
                  <a:cubicBezTo>
                    <a:pt x="40" y="55"/>
                    <a:pt x="40" y="55"/>
                    <a:pt x="40" y="55"/>
                  </a:cubicBezTo>
                  <a:cubicBezTo>
                    <a:pt x="40" y="55"/>
                    <a:pt x="40" y="55"/>
                    <a:pt x="40" y="55"/>
                  </a:cubicBezTo>
                  <a:cubicBezTo>
                    <a:pt x="41" y="54"/>
                    <a:pt x="42" y="54"/>
                    <a:pt x="42" y="53"/>
                  </a:cubicBezTo>
                  <a:cubicBezTo>
                    <a:pt x="43" y="52"/>
                    <a:pt x="44" y="51"/>
                    <a:pt x="45" y="50"/>
                  </a:cubicBezTo>
                  <a:cubicBezTo>
                    <a:pt x="46" y="48"/>
                    <a:pt x="46" y="46"/>
                    <a:pt x="47" y="44"/>
                  </a:cubicBezTo>
                  <a:cubicBezTo>
                    <a:pt x="47" y="42"/>
                    <a:pt x="47" y="40"/>
                    <a:pt x="47" y="3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2586"/>
            <p:cNvSpPr>
              <a:spLocks/>
            </p:cNvSpPr>
            <p:nvPr/>
          </p:nvSpPr>
          <p:spPr bwMode="auto">
            <a:xfrm>
              <a:off x="1419349" y="2231037"/>
              <a:ext cx="82653" cy="76364"/>
            </a:xfrm>
            <a:custGeom>
              <a:avLst/>
              <a:gdLst>
                <a:gd name="T0" fmla="*/ 31 w 39"/>
                <a:gd name="T1" fmla="*/ 27 h 36"/>
                <a:gd name="T2" fmla="*/ 34 w 39"/>
                <a:gd name="T3" fmla="*/ 19 h 36"/>
                <a:gd name="T4" fmla="*/ 36 w 39"/>
                <a:gd name="T5" fmla="*/ 10 h 36"/>
                <a:gd name="T6" fmla="*/ 37 w 39"/>
                <a:gd name="T7" fmla="*/ 4 h 36"/>
                <a:gd name="T8" fmla="*/ 39 w 39"/>
                <a:gd name="T9" fmla="*/ 0 h 36"/>
                <a:gd name="T10" fmla="*/ 31 w 39"/>
                <a:gd name="T11" fmla="*/ 1 h 36"/>
                <a:gd name="T12" fmla="*/ 23 w 39"/>
                <a:gd name="T13" fmla="*/ 0 h 36"/>
                <a:gd name="T14" fmla="*/ 11 w 39"/>
                <a:gd name="T15" fmla="*/ 4 h 36"/>
                <a:gd name="T16" fmla="*/ 3 w 39"/>
                <a:gd name="T17" fmla="*/ 12 h 36"/>
                <a:gd name="T18" fmla="*/ 2 w 39"/>
                <a:gd name="T19" fmla="*/ 15 h 36"/>
                <a:gd name="T20" fmla="*/ 2 w 39"/>
                <a:gd name="T21" fmla="*/ 17 h 36"/>
                <a:gd name="T22" fmla="*/ 2 w 39"/>
                <a:gd name="T23" fmla="*/ 17 h 36"/>
                <a:gd name="T24" fmla="*/ 2 w 39"/>
                <a:gd name="T25" fmla="*/ 17 h 36"/>
                <a:gd name="T26" fmla="*/ 2 w 39"/>
                <a:gd name="T27" fmla="*/ 17 h 36"/>
                <a:gd name="T28" fmla="*/ 2 w 39"/>
                <a:gd name="T29" fmla="*/ 18 h 36"/>
                <a:gd name="T30" fmla="*/ 2 w 39"/>
                <a:gd name="T31" fmla="*/ 21 h 36"/>
                <a:gd name="T32" fmla="*/ 4 w 39"/>
                <a:gd name="T33" fmla="*/ 23 h 36"/>
                <a:gd name="T34" fmla="*/ 11 w 39"/>
                <a:gd name="T35" fmla="*/ 31 h 36"/>
                <a:gd name="T36" fmla="*/ 7 w 39"/>
                <a:gd name="T37" fmla="*/ 34 h 36"/>
                <a:gd name="T38" fmla="*/ 0 w 39"/>
                <a:gd name="T39" fmla="*/ 34 h 36"/>
                <a:gd name="T40" fmla="*/ 0 w 39"/>
                <a:gd name="T41" fmla="*/ 35 h 36"/>
                <a:gd name="T42" fmla="*/ 0 w 39"/>
                <a:gd name="T43" fmla="*/ 35 h 36"/>
                <a:gd name="T44" fmla="*/ 1 w 39"/>
                <a:gd name="T45" fmla="*/ 36 h 36"/>
                <a:gd name="T46" fmla="*/ 3 w 39"/>
                <a:gd name="T47" fmla="*/ 36 h 36"/>
                <a:gd name="T48" fmla="*/ 6 w 39"/>
                <a:gd name="T49" fmla="*/ 35 h 36"/>
                <a:gd name="T50" fmla="*/ 10 w 39"/>
                <a:gd name="T51" fmla="*/ 33 h 36"/>
                <a:gd name="T52" fmla="*/ 12 w 39"/>
                <a:gd name="T53" fmla="*/ 31 h 36"/>
                <a:gd name="T54" fmla="*/ 15 w 39"/>
                <a:gd name="T55" fmla="*/ 32 h 36"/>
                <a:gd name="T56" fmla="*/ 19 w 39"/>
                <a:gd name="T57" fmla="*/ 33 h 36"/>
                <a:gd name="T58" fmla="*/ 19 w 39"/>
                <a:gd name="T59" fmla="*/ 33 h 36"/>
                <a:gd name="T60" fmla="*/ 20 w 39"/>
                <a:gd name="T61" fmla="*/ 33 h 36"/>
                <a:gd name="T62" fmla="*/ 20 w 39"/>
                <a:gd name="T63" fmla="*/ 33 h 36"/>
                <a:gd name="T64" fmla="*/ 21 w 39"/>
                <a:gd name="T65" fmla="*/ 33 h 36"/>
                <a:gd name="T66" fmla="*/ 24 w 39"/>
                <a:gd name="T67" fmla="*/ 33 h 36"/>
                <a:gd name="T68" fmla="*/ 28 w 39"/>
                <a:gd name="T69" fmla="*/ 30 h 36"/>
                <a:gd name="T70" fmla="*/ 31 w 39"/>
                <a:gd name="T71"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36">
                  <a:moveTo>
                    <a:pt x="31" y="27"/>
                  </a:moveTo>
                  <a:cubicBezTo>
                    <a:pt x="33" y="25"/>
                    <a:pt x="33" y="22"/>
                    <a:pt x="34" y="19"/>
                  </a:cubicBezTo>
                  <a:cubicBezTo>
                    <a:pt x="35" y="16"/>
                    <a:pt x="35" y="13"/>
                    <a:pt x="36" y="10"/>
                  </a:cubicBezTo>
                  <a:cubicBezTo>
                    <a:pt x="36" y="9"/>
                    <a:pt x="36" y="6"/>
                    <a:pt x="37" y="4"/>
                  </a:cubicBezTo>
                  <a:cubicBezTo>
                    <a:pt x="38" y="2"/>
                    <a:pt x="39" y="0"/>
                    <a:pt x="39" y="0"/>
                  </a:cubicBezTo>
                  <a:cubicBezTo>
                    <a:pt x="36" y="1"/>
                    <a:pt x="34" y="1"/>
                    <a:pt x="31" y="1"/>
                  </a:cubicBezTo>
                  <a:cubicBezTo>
                    <a:pt x="28" y="0"/>
                    <a:pt x="26" y="0"/>
                    <a:pt x="23" y="0"/>
                  </a:cubicBezTo>
                  <a:cubicBezTo>
                    <a:pt x="19" y="0"/>
                    <a:pt x="15" y="1"/>
                    <a:pt x="11" y="4"/>
                  </a:cubicBezTo>
                  <a:cubicBezTo>
                    <a:pt x="7" y="6"/>
                    <a:pt x="4" y="9"/>
                    <a:pt x="3" y="12"/>
                  </a:cubicBezTo>
                  <a:cubicBezTo>
                    <a:pt x="2" y="13"/>
                    <a:pt x="2" y="14"/>
                    <a:pt x="2" y="15"/>
                  </a:cubicBezTo>
                  <a:cubicBezTo>
                    <a:pt x="2" y="16"/>
                    <a:pt x="2" y="16"/>
                    <a:pt x="2" y="17"/>
                  </a:cubicBezTo>
                  <a:cubicBezTo>
                    <a:pt x="2" y="17"/>
                    <a:pt x="2" y="17"/>
                    <a:pt x="2" y="17"/>
                  </a:cubicBezTo>
                  <a:cubicBezTo>
                    <a:pt x="2" y="17"/>
                    <a:pt x="2" y="17"/>
                    <a:pt x="2" y="17"/>
                  </a:cubicBezTo>
                  <a:cubicBezTo>
                    <a:pt x="2" y="17"/>
                    <a:pt x="2" y="17"/>
                    <a:pt x="2" y="17"/>
                  </a:cubicBezTo>
                  <a:cubicBezTo>
                    <a:pt x="2" y="18"/>
                    <a:pt x="2" y="18"/>
                    <a:pt x="2" y="18"/>
                  </a:cubicBezTo>
                  <a:cubicBezTo>
                    <a:pt x="2" y="19"/>
                    <a:pt x="2" y="20"/>
                    <a:pt x="2" y="21"/>
                  </a:cubicBezTo>
                  <a:cubicBezTo>
                    <a:pt x="3" y="22"/>
                    <a:pt x="3" y="23"/>
                    <a:pt x="4" y="23"/>
                  </a:cubicBezTo>
                  <a:cubicBezTo>
                    <a:pt x="5" y="26"/>
                    <a:pt x="8" y="29"/>
                    <a:pt x="11" y="31"/>
                  </a:cubicBezTo>
                  <a:cubicBezTo>
                    <a:pt x="10" y="32"/>
                    <a:pt x="9" y="34"/>
                    <a:pt x="7" y="34"/>
                  </a:cubicBezTo>
                  <a:cubicBezTo>
                    <a:pt x="5" y="36"/>
                    <a:pt x="2" y="36"/>
                    <a:pt x="0" y="34"/>
                  </a:cubicBezTo>
                  <a:cubicBezTo>
                    <a:pt x="0" y="35"/>
                    <a:pt x="0" y="35"/>
                    <a:pt x="0" y="35"/>
                  </a:cubicBezTo>
                  <a:cubicBezTo>
                    <a:pt x="0" y="35"/>
                    <a:pt x="0" y="35"/>
                    <a:pt x="0" y="35"/>
                  </a:cubicBezTo>
                  <a:cubicBezTo>
                    <a:pt x="0" y="35"/>
                    <a:pt x="1" y="36"/>
                    <a:pt x="1" y="36"/>
                  </a:cubicBezTo>
                  <a:cubicBezTo>
                    <a:pt x="2" y="36"/>
                    <a:pt x="2" y="36"/>
                    <a:pt x="3" y="36"/>
                  </a:cubicBezTo>
                  <a:cubicBezTo>
                    <a:pt x="4" y="36"/>
                    <a:pt x="5" y="36"/>
                    <a:pt x="6" y="35"/>
                  </a:cubicBezTo>
                  <a:cubicBezTo>
                    <a:pt x="7" y="35"/>
                    <a:pt x="9" y="34"/>
                    <a:pt x="10" y="33"/>
                  </a:cubicBezTo>
                  <a:cubicBezTo>
                    <a:pt x="11" y="33"/>
                    <a:pt x="11" y="32"/>
                    <a:pt x="12" y="31"/>
                  </a:cubicBezTo>
                  <a:cubicBezTo>
                    <a:pt x="13" y="32"/>
                    <a:pt x="14" y="32"/>
                    <a:pt x="15" y="32"/>
                  </a:cubicBezTo>
                  <a:cubicBezTo>
                    <a:pt x="16" y="33"/>
                    <a:pt x="18" y="33"/>
                    <a:pt x="19" y="33"/>
                  </a:cubicBezTo>
                  <a:cubicBezTo>
                    <a:pt x="19" y="33"/>
                    <a:pt x="19" y="33"/>
                    <a:pt x="19" y="33"/>
                  </a:cubicBezTo>
                  <a:cubicBezTo>
                    <a:pt x="19" y="33"/>
                    <a:pt x="19" y="33"/>
                    <a:pt x="20" y="33"/>
                  </a:cubicBezTo>
                  <a:cubicBezTo>
                    <a:pt x="20" y="33"/>
                    <a:pt x="20" y="33"/>
                    <a:pt x="20" y="33"/>
                  </a:cubicBezTo>
                  <a:cubicBezTo>
                    <a:pt x="20" y="33"/>
                    <a:pt x="21" y="33"/>
                    <a:pt x="21" y="33"/>
                  </a:cubicBezTo>
                  <a:cubicBezTo>
                    <a:pt x="22" y="33"/>
                    <a:pt x="23" y="33"/>
                    <a:pt x="24" y="33"/>
                  </a:cubicBezTo>
                  <a:cubicBezTo>
                    <a:pt x="26" y="32"/>
                    <a:pt x="27" y="31"/>
                    <a:pt x="28" y="30"/>
                  </a:cubicBezTo>
                  <a:cubicBezTo>
                    <a:pt x="29" y="30"/>
                    <a:pt x="30" y="28"/>
                    <a:pt x="31"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2587"/>
            <p:cNvSpPr>
              <a:spLocks/>
            </p:cNvSpPr>
            <p:nvPr/>
          </p:nvSpPr>
          <p:spPr bwMode="auto">
            <a:xfrm>
              <a:off x="1510985" y="2195101"/>
              <a:ext cx="46717" cy="44920"/>
            </a:xfrm>
            <a:custGeom>
              <a:avLst/>
              <a:gdLst>
                <a:gd name="T0" fmla="*/ 17 w 22"/>
                <a:gd name="T1" fmla="*/ 16 h 21"/>
                <a:gd name="T2" fmla="*/ 19 w 22"/>
                <a:gd name="T3" fmla="*/ 11 h 21"/>
                <a:gd name="T4" fmla="*/ 20 w 22"/>
                <a:gd name="T5" fmla="*/ 6 h 21"/>
                <a:gd name="T6" fmla="*/ 21 w 22"/>
                <a:gd name="T7" fmla="*/ 3 h 21"/>
                <a:gd name="T8" fmla="*/ 22 w 22"/>
                <a:gd name="T9" fmla="*/ 0 h 21"/>
                <a:gd name="T10" fmla="*/ 18 w 22"/>
                <a:gd name="T11" fmla="*/ 1 h 21"/>
                <a:gd name="T12" fmla="*/ 13 w 22"/>
                <a:gd name="T13" fmla="*/ 0 h 21"/>
                <a:gd name="T14" fmla="*/ 6 w 22"/>
                <a:gd name="T15" fmla="*/ 2 h 21"/>
                <a:gd name="T16" fmla="*/ 1 w 22"/>
                <a:gd name="T17" fmla="*/ 7 h 21"/>
                <a:gd name="T18" fmla="*/ 1 w 22"/>
                <a:gd name="T19" fmla="*/ 9 h 21"/>
                <a:gd name="T20" fmla="*/ 1 w 22"/>
                <a:gd name="T21" fmla="*/ 10 h 21"/>
                <a:gd name="T22" fmla="*/ 1 w 22"/>
                <a:gd name="T23" fmla="*/ 10 h 21"/>
                <a:gd name="T24" fmla="*/ 1 w 22"/>
                <a:gd name="T25" fmla="*/ 10 h 21"/>
                <a:gd name="T26" fmla="*/ 1 w 22"/>
                <a:gd name="T27" fmla="*/ 10 h 21"/>
                <a:gd name="T28" fmla="*/ 1 w 22"/>
                <a:gd name="T29" fmla="*/ 11 h 21"/>
                <a:gd name="T30" fmla="*/ 1 w 22"/>
                <a:gd name="T31" fmla="*/ 12 h 21"/>
                <a:gd name="T32" fmla="*/ 2 w 22"/>
                <a:gd name="T33" fmla="*/ 14 h 21"/>
                <a:gd name="T34" fmla="*/ 6 w 22"/>
                <a:gd name="T35" fmla="*/ 18 h 21"/>
                <a:gd name="T36" fmla="*/ 4 w 22"/>
                <a:gd name="T37" fmla="*/ 20 h 21"/>
                <a:gd name="T38" fmla="*/ 0 w 22"/>
                <a:gd name="T39" fmla="*/ 20 h 21"/>
                <a:gd name="T40" fmla="*/ 0 w 22"/>
                <a:gd name="T41" fmla="*/ 20 h 21"/>
                <a:gd name="T42" fmla="*/ 0 w 22"/>
                <a:gd name="T43" fmla="*/ 21 h 21"/>
                <a:gd name="T44" fmla="*/ 0 w 22"/>
                <a:gd name="T45" fmla="*/ 21 h 21"/>
                <a:gd name="T46" fmla="*/ 1 w 22"/>
                <a:gd name="T47" fmla="*/ 21 h 21"/>
                <a:gd name="T48" fmla="*/ 3 w 22"/>
                <a:gd name="T49" fmla="*/ 21 h 21"/>
                <a:gd name="T50" fmla="*/ 5 w 22"/>
                <a:gd name="T51" fmla="*/ 20 h 21"/>
                <a:gd name="T52" fmla="*/ 6 w 22"/>
                <a:gd name="T53" fmla="*/ 18 h 21"/>
                <a:gd name="T54" fmla="*/ 8 w 22"/>
                <a:gd name="T55" fmla="*/ 19 h 21"/>
                <a:gd name="T56" fmla="*/ 10 w 22"/>
                <a:gd name="T57" fmla="*/ 19 h 21"/>
                <a:gd name="T58" fmla="*/ 11 w 22"/>
                <a:gd name="T59" fmla="*/ 19 h 21"/>
                <a:gd name="T60" fmla="*/ 11 w 22"/>
                <a:gd name="T61" fmla="*/ 20 h 21"/>
                <a:gd name="T62" fmla="*/ 11 w 22"/>
                <a:gd name="T63" fmla="*/ 20 h 21"/>
                <a:gd name="T64" fmla="*/ 12 w 22"/>
                <a:gd name="T65" fmla="*/ 20 h 21"/>
                <a:gd name="T66" fmla="*/ 14 w 22"/>
                <a:gd name="T67" fmla="*/ 19 h 21"/>
                <a:gd name="T68" fmla="*/ 16 w 22"/>
                <a:gd name="T69" fmla="*/ 18 h 21"/>
                <a:gd name="T70" fmla="*/ 17 w 22"/>
                <a:gd name="T71"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1">
                  <a:moveTo>
                    <a:pt x="17" y="16"/>
                  </a:moveTo>
                  <a:cubicBezTo>
                    <a:pt x="18" y="15"/>
                    <a:pt x="19" y="13"/>
                    <a:pt x="19" y="11"/>
                  </a:cubicBezTo>
                  <a:cubicBezTo>
                    <a:pt x="20" y="9"/>
                    <a:pt x="20" y="8"/>
                    <a:pt x="20" y="6"/>
                  </a:cubicBezTo>
                  <a:cubicBezTo>
                    <a:pt x="20" y="5"/>
                    <a:pt x="21" y="4"/>
                    <a:pt x="21" y="3"/>
                  </a:cubicBezTo>
                  <a:cubicBezTo>
                    <a:pt x="22" y="1"/>
                    <a:pt x="22" y="0"/>
                    <a:pt x="22" y="0"/>
                  </a:cubicBezTo>
                  <a:cubicBezTo>
                    <a:pt x="21" y="1"/>
                    <a:pt x="19" y="1"/>
                    <a:pt x="18" y="1"/>
                  </a:cubicBezTo>
                  <a:cubicBezTo>
                    <a:pt x="16" y="0"/>
                    <a:pt x="14" y="0"/>
                    <a:pt x="13" y="0"/>
                  </a:cubicBezTo>
                  <a:cubicBezTo>
                    <a:pt x="11" y="0"/>
                    <a:pt x="8" y="1"/>
                    <a:pt x="6" y="2"/>
                  </a:cubicBezTo>
                  <a:cubicBezTo>
                    <a:pt x="4" y="4"/>
                    <a:pt x="2" y="5"/>
                    <a:pt x="1" y="7"/>
                  </a:cubicBezTo>
                  <a:cubicBezTo>
                    <a:pt x="1" y="8"/>
                    <a:pt x="1" y="8"/>
                    <a:pt x="1" y="9"/>
                  </a:cubicBezTo>
                  <a:cubicBezTo>
                    <a:pt x="1" y="9"/>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2"/>
                    <a:pt x="1" y="12"/>
                  </a:cubicBezTo>
                  <a:cubicBezTo>
                    <a:pt x="1" y="13"/>
                    <a:pt x="1" y="13"/>
                    <a:pt x="2" y="14"/>
                  </a:cubicBezTo>
                  <a:cubicBezTo>
                    <a:pt x="3" y="15"/>
                    <a:pt x="4" y="17"/>
                    <a:pt x="6" y="18"/>
                  </a:cubicBezTo>
                  <a:cubicBezTo>
                    <a:pt x="6" y="19"/>
                    <a:pt x="5" y="20"/>
                    <a:pt x="4" y="20"/>
                  </a:cubicBezTo>
                  <a:cubicBezTo>
                    <a:pt x="3" y="21"/>
                    <a:pt x="1" y="21"/>
                    <a:pt x="0" y="20"/>
                  </a:cubicBezTo>
                  <a:cubicBezTo>
                    <a:pt x="0" y="20"/>
                    <a:pt x="0" y="20"/>
                    <a:pt x="0" y="20"/>
                  </a:cubicBezTo>
                  <a:cubicBezTo>
                    <a:pt x="0" y="20"/>
                    <a:pt x="0" y="20"/>
                    <a:pt x="0" y="21"/>
                  </a:cubicBezTo>
                  <a:cubicBezTo>
                    <a:pt x="0" y="21"/>
                    <a:pt x="0" y="21"/>
                    <a:pt x="0" y="21"/>
                  </a:cubicBezTo>
                  <a:cubicBezTo>
                    <a:pt x="0" y="21"/>
                    <a:pt x="1" y="21"/>
                    <a:pt x="1" y="21"/>
                  </a:cubicBezTo>
                  <a:cubicBezTo>
                    <a:pt x="2" y="21"/>
                    <a:pt x="2" y="21"/>
                    <a:pt x="3" y="21"/>
                  </a:cubicBezTo>
                  <a:cubicBezTo>
                    <a:pt x="4" y="20"/>
                    <a:pt x="5" y="20"/>
                    <a:pt x="5" y="20"/>
                  </a:cubicBezTo>
                  <a:cubicBezTo>
                    <a:pt x="6" y="19"/>
                    <a:pt x="6" y="19"/>
                    <a:pt x="6" y="18"/>
                  </a:cubicBezTo>
                  <a:cubicBezTo>
                    <a:pt x="7" y="19"/>
                    <a:pt x="8" y="19"/>
                    <a:pt x="8" y="19"/>
                  </a:cubicBezTo>
                  <a:cubicBezTo>
                    <a:pt x="9" y="19"/>
                    <a:pt x="10" y="19"/>
                    <a:pt x="10" y="19"/>
                  </a:cubicBezTo>
                  <a:cubicBezTo>
                    <a:pt x="10" y="19"/>
                    <a:pt x="11" y="19"/>
                    <a:pt x="11" y="19"/>
                  </a:cubicBezTo>
                  <a:cubicBezTo>
                    <a:pt x="11" y="19"/>
                    <a:pt x="11" y="19"/>
                    <a:pt x="11" y="20"/>
                  </a:cubicBezTo>
                  <a:cubicBezTo>
                    <a:pt x="11" y="20"/>
                    <a:pt x="11" y="20"/>
                    <a:pt x="11" y="20"/>
                  </a:cubicBezTo>
                  <a:cubicBezTo>
                    <a:pt x="11" y="20"/>
                    <a:pt x="12" y="20"/>
                    <a:pt x="12" y="20"/>
                  </a:cubicBezTo>
                  <a:cubicBezTo>
                    <a:pt x="13" y="19"/>
                    <a:pt x="13" y="19"/>
                    <a:pt x="14" y="19"/>
                  </a:cubicBezTo>
                  <a:cubicBezTo>
                    <a:pt x="14" y="19"/>
                    <a:pt x="15" y="18"/>
                    <a:pt x="16" y="18"/>
                  </a:cubicBezTo>
                  <a:cubicBezTo>
                    <a:pt x="16" y="17"/>
                    <a:pt x="17" y="17"/>
                    <a:pt x="17"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2588"/>
            <p:cNvSpPr>
              <a:spLocks/>
            </p:cNvSpPr>
            <p:nvPr/>
          </p:nvSpPr>
          <p:spPr bwMode="auto">
            <a:xfrm>
              <a:off x="1394193" y="2372086"/>
              <a:ext cx="46717" cy="44022"/>
            </a:xfrm>
            <a:custGeom>
              <a:avLst/>
              <a:gdLst>
                <a:gd name="T0" fmla="*/ 18 w 22"/>
                <a:gd name="T1" fmla="*/ 16 h 21"/>
                <a:gd name="T2" fmla="*/ 20 w 22"/>
                <a:gd name="T3" fmla="*/ 11 h 21"/>
                <a:gd name="T4" fmla="*/ 21 w 22"/>
                <a:gd name="T5" fmla="*/ 6 h 21"/>
                <a:gd name="T6" fmla="*/ 22 w 22"/>
                <a:gd name="T7" fmla="*/ 2 h 21"/>
                <a:gd name="T8" fmla="*/ 22 w 22"/>
                <a:gd name="T9" fmla="*/ 0 h 21"/>
                <a:gd name="T10" fmla="*/ 18 w 22"/>
                <a:gd name="T11" fmla="*/ 0 h 21"/>
                <a:gd name="T12" fmla="*/ 13 w 22"/>
                <a:gd name="T13" fmla="*/ 0 h 21"/>
                <a:gd name="T14" fmla="*/ 6 w 22"/>
                <a:gd name="T15" fmla="*/ 2 h 21"/>
                <a:gd name="T16" fmla="*/ 2 w 22"/>
                <a:gd name="T17" fmla="*/ 7 h 21"/>
                <a:gd name="T18" fmla="*/ 1 w 22"/>
                <a:gd name="T19" fmla="*/ 9 h 21"/>
                <a:gd name="T20" fmla="*/ 1 w 22"/>
                <a:gd name="T21" fmla="*/ 10 h 21"/>
                <a:gd name="T22" fmla="*/ 1 w 22"/>
                <a:gd name="T23" fmla="*/ 10 h 21"/>
                <a:gd name="T24" fmla="*/ 1 w 22"/>
                <a:gd name="T25" fmla="*/ 10 h 21"/>
                <a:gd name="T26" fmla="*/ 1 w 22"/>
                <a:gd name="T27" fmla="*/ 10 h 21"/>
                <a:gd name="T28" fmla="*/ 1 w 22"/>
                <a:gd name="T29" fmla="*/ 11 h 21"/>
                <a:gd name="T30" fmla="*/ 1 w 22"/>
                <a:gd name="T31" fmla="*/ 12 h 21"/>
                <a:gd name="T32" fmla="*/ 2 w 22"/>
                <a:gd name="T33" fmla="*/ 13 h 21"/>
                <a:gd name="T34" fmla="*/ 7 w 22"/>
                <a:gd name="T35" fmla="*/ 18 h 21"/>
                <a:gd name="T36" fmla="*/ 4 w 22"/>
                <a:gd name="T37" fmla="*/ 20 h 21"/>
                <a:gd name="T38" fmla="*/ 0 w 22"/>
                <a:gd name="T39" fmla="*/ 20 h 21"/>
                <a:gd name="T40" fmla="*/ 0 w 22"/>
                <a:gd name="T41" fmla="*/ 20 h 21"/>
                <a:gd name="T42" fmla="*/ 0 w 22"/>
                <a:gd name="T43" fmla="*/ 20 h 21"/>
                <a:gd name="T44" fmla="*/ 1 w 22"/>
                <a:gd name="T45" fmla="*/ 21 h 21"/>
                <a:gd name="T46" fmla="*/ 1 w 22"/>
                <a:gd name="T47" fmla="*/ 21 h 21"/>
                <a:gd name="T48" fmla="*/ 4 w 22"/>
                <a:gd name="T49" fmla="*/ 21 h 21"/>
                <a:gd name="T50" fmla="*/ 6 w 22"/>
                <a:gd name="T51" fmla="*/ 19 h 21"/>
                <a:gd name="T52" fmla="*/ 7 w 22"/>
                <a:gd name="T53" fmla="*/ 18 h 21"/>
                <a:gd name="T54" fmla="*/ 9 w 22"/>
                <a:gd name="T55" fmla="*/ 19 h 21"/>
                <a:gd name="T56" fmla="*/ 11 w 22"/>
                <a:gd name="T57" fmla="*/ 19 h 21"/>
                <a:gd name="T58" fmla="*/ 11 w 22"/>
                <a:gd name="T59" fmla="*/ 19 h 21"/>
                <a:gd name="T60" fmla="*/ 11 w 22"/>
                <a:gd name="T61" fmla="*/ 19 h 21"/>
                <a:gd name="T62" fmla="*/ 11 w 22"/>
                <a:gd name="T63" fmla="*/ 19 h 21"/>
                <a:gd name="T64" fmla="*/ 12 w 22"/>
                <a:gd name="T65" fmla="*/ 19 h 21"/>
                <a:gd name="T66" fmla="*/ 14 w 22"/>
                <a:gd name="T67" fmla="*/ 19 h 21"/>
                <a:gd name="T68" fmla="*/ 16 w 22"/>
                <a:gd name="T69" fmla="*/ 18 h 21"/>
                <a:gd name="T70" fmla="*/ 18 w 22"/>
                <a:gd name="T71"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1">
                  <a:moveTo>
                    <a:pt x="18" y="16"/>
                  </a:moveTo>
                  <a:cubicBezTo>
                    <a:pt x="19" y="15"/>
                    <a:pt x="19" y="13"/>
                    <a:pt x="20" y="11"/>
                  </a:cubicBezTo>
                  <a:cubicBezTo>
                    <a:pt x="20" y="9"/>
                    <a:pt x="20" y="7"/>
                    <a:pt x="21" y="6"/>
                  </a:cubicBezTo>
                  <a:cubicBezTo>
                    <a:pt x="21" y="5"/>
                    <a:pt x="21" y="4"/>
                    <a:pt x="22" y="2"/>
                  </a:cubicBezTo>
                  <a:cubicBezTo>
                    <a:pt x="22" y="1"/>
                    <a:pt x="22" y="0"/>
                    <a:pt x="22" y="0"/>
                  </a:cubicBezTo>
                  <a:cubicBezTo>
                    <a:pt x="21" y="1"/>
                    <a:pt x="20" y="1"/>
                    <a:pt x="18" y="0"/>
                  </a:cubicBezTo>
                  <a:cubicBezTo>
                    <a:pt x="16" y="0"/>
                    <a:pt x="15" y="0"/>
                    <a:pt x="13" y="0"/>
                  </a:cubicBezTo>
                  <a:cubicBezTo>
                    <a:pt x="11" y="0"/>
                    <a:pt x="8" y="1"/>
                    <a:pt x="6" y="2"/>
                  </a:cubicBezTo>
                  <a:cubicBezTo>
                    <a:pt x="4" y="3"/>
                    <a:pt x="2" y="5"/>
                    <a:pt x="2" y="7"/>
                  </a:cubicBezTo>
                  <a:cubicBezTo>
                    <a:pt x="1" y="8"/>
                    <a:pt x="1" y="8"/>
                    <a:pt x="1" y="9"/>
                  </a:cubicBezTo>
                  <a:cubicBezTo>
                    <a:pt x="1" y="9"/>
                    <a:pt x="1" y="9"/>
                    <a:pt x="1" y="10"/>
                  </a:cubicBezTo>
                  <a:cubicBezTo>
                    <a:pt x="1" y="10"/>
                    <a:pt x="1" y="10"/>
                    <a:pt x="1" y="10"/>
                  </a:cubicBezTo>
                  <a:cubicBezTo>
                    <a:pt x="1" y="10"/>
                    <a:pt x="1" y="10"/>
                    <a:pt x="1" y="10"/>
                  </a:cubicBezTo>
                  <a:cubicBezTo>
                    <a:pt x="1" y="10"/>
                    <a:pt x="1" y="10"/>
                    <a:pt x="1" y="10"/>
                  </a:cubicBezTo>
                  <a:cubicBezTo>
                    <a:pt x="1" y="10"/>
                    <a:pt x="1" y="10"/>
                    <a:pt x="1" y="11"/>
                  </a:cubicBezTo>
                  <a:cubicBezTo>
                    <a:pt x="1" y="11"/>
                    <a:pt x="1" y="12"/>
                    <a:pt x="1" y="12"/>
                  </a:cubicBezTo>
                  <a:cubicBezTo>
                    <a:pt x="1" y="13"/>
                    <a:pt x="2" y="13"/>
                    <a:pt x="2" y="13"/>
                  </a:cubicBezTo>
                  <a:cubicBezTo>
                    <a:pt x="3" y="15"/>
                    <a:pt x="5" y="17"/>
                    <a:pt x="7" y="18"/>
                  </a:cubicBezTo>
                  <a:cubicBezTo>
                    <a:pt x="6" y="19"/>
                    <a:pt x="5" y="19"/>
                    <a:pt x="4" y="20"/>
                  </a:cubicBezTo>
                  <a:cubicBezTo>
                    <a:pt x="3" y="21"/>
                    <a:pt x="1" y="21"/>
                    <a:pt x="0" y="20"/>
                  </a:cubicBezTo>
                  <a:cubicBezTo>
                    <a:pt x="0" y="20"/>
                    <a:pt x="0" y="20"/>
                    <a:pt x="0" y="20"/>
                  </a:cubicBezTo>
                  <a:cubicBezTo>
                    <a:pt x="0" y="20"/>
                    <a:pt x="0" y="20"/>
                    <a:pt x="0" y="20"/>
                  </a:cubicBezTo>
                  <a:cubicBezTo>
                    <a:pt x="0" y="20"/>
                    <a:pt x="0" y="21"/>
                    <a:pt x="1" y="21"/>
                  </a:cubicBezTo>
                  <a:cubicBezTo>
                    <a:pt x="1" y="21"/>
                    <a:pt x="1" y="21"/>
                    <a:pt x="1" y="21"/>
                  </a:cubicBezTo>
                  <a:cubicBezTo>
                    <a:pt x="2" y="21"/>
                    <a:pt x="3" y="21"/>
                    <a:pt x="4" y="21"/>
                  </a:cubicBezTo>
                  <a:cubicBezTo>
                    <a:pt x="4" y="20"/>
                    <a:pt x="5" y="20"/>
                    <a:pt x="6" y="19"/>
                  </a:cubicBezTo>
                  <a:cubicBezTo>
                    <a:pt x="6" y="19"/>
                    <a:pt x="7" y="18"/>
                    <a:pt x="7" y="18"/>
                  </a:cubicBezTo>
                  <a:cubicBezTo>
                    <a:pt x="7" y="18"/>
                    <a:pt x="8" y="19"/>
                    <a:pt x="9" y="19"/>
                  </a:cubicBezTo>
                  <a:cubicBezTo>
                    <a:pt x="9" y="19"/>
                    <a:pt x="10" y="19"/>
                    <a:pt x="11" y="19"/>
                  </a:cubicBezTo>
                  <a:cubicBezTo>
                    <a:pt x="11" y="19"/>
                    <a:pt x="11" y="19"/>
                    <a:pt x="11" y="19"/>
                  </a:cubicBezTo>
                  <a:cubicBezTo>
                    <a:pt x="11" y="19"/>
                    <a:pt x="11" y="19"/>
                    <a:pt x="11" y="19"/>
                  </a:cubicBezTo>
                  <a:cubicBezTo>
                    <a:pt x="11" y="19"/>
                    <a:pt x="11" y="19"/>
                    <a:pt x="11" y="19"/>
                  </a:cubicBezTo>
                  <a:cubicBezTo>
                    <a:pt x="12" y="19"/>
                    <a:pt x="12" y="19"/>
                    <a:pt x="12" y="19"/>
                  </a:cubicBezTo>
                  <a:cubicBezTo>
                    <a:pt x="13" y="19"/>
                    <a:pt x="13" y="19"/>
                    <a:pt x="14" y="19"/>
                  </a:cubicBezTo>
                  <a:cubicBezTo>
                    <a:pt x="15" y="19"/>
                    <a:pt x="15" y="18"/>
                    <a:pt x="16" y="18"/>
                  </a:cubicBezTo>
                  <a:cubicBezTo>
                    <a:pt x="17" y="17"/>
                    <a:pt x="17" y="16"/>
                    <a:pt x="18"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2589"/>
            <p:cNvSpPr>
              <a:spLocks/>
            </p:cNvSpPr>
            <p:nvPr/>
          </p:nvSpPr>
          <p:spPr bwMode="auto">
            <a:xfrm>
              <a:off x="1089637" y="2433177"/>
              <a:ext cx="142846" cy="91637"/>
            </a:xfrm>
            <a:custGeom>
              <a:avLst/>
              <a:gdLst>
                <a:gd name="T0" fmla="*/ 33 w 67"/>
                <a:gd name="T1" fmla="*/ 0 h 43"/>
                <a:gd name="T2" fmla="*/ 29 w 67"/>
                <a:gd name="T3" fmla="*/ 2 h 43"/>
                <a:gd name="T4" fmla="*/ 24 w 67"/>
                <a:gd name="T5" fmla="*/ 5 h 43"/>
                <a:gd name="T6" fmla="*/ 13 w 67"/>
                <a:gd name="T7" fmla="*/ 7 h 43"/>
                <a:gd name="T8" fmla="*/ 5 w 67"/>
                <a:gd name="T9" fmla="*/ 5 h 43"/>
                <a:gd name="T10" fmla="*/ 0 w 67"/>
                <a:gd name="T11" fmla="*/ 2 h 43"/>
                <a:gd name="T12" fmla="*/ 2 w 67"/>
                <a:gd name="T13" fmla="*/ 16 h 43"/>
                <a:gd name="T14" fmla="*/ 8 w 67"/>
                <a:gd name="T15" fmla="*/ 29 h 43"/>
                <a:gd name="T16" fmla="*/ 24 w 67"/>
                <a:gd name="T17" fmla="*/ 41 h 43"/>
                <a:gd name="T18" fmla="*/ 39 w 67"/>
                <a:gd name="T19" fmla="*/ 42 h 43"/>
                <a:gd name="T20" fmla="*/ 49 w 67"/>
                <a:gd name="T21" fmla="*/ 33 h 43"/>
                <a:gd name="T22" fmla="*/ 53 w 67"/>
                <a:gd name="T23" fmla="*/ 19 h 43"/>
                <a:gd name="T24" fmla="*/ 60 w 67"/>
                <a:gd name="T25" fmla="*/ 21 h 43"/>
                <a:gd name="T26" fmla="*/ 66 w 67"/>
                <a:gd name="T27" fmla="*/ 28 h 43"/>
                <a:gd name="T28" fmla="*/ 67 w 67"/>
                <a:gd name="T29" fmla="*/ 27 h 43"/>
                <a:gd name="T30" fmla="*/ 62 w 67"/>
                <a:gd name="T31" fmla="*/ 22 h 43"/>
                <a:gd name="T32" fmla="*/ 53 w 67"/>
                <a:gd name="T33" fmla="*/ 18 h 43"/>
                <a:gd name="T34" fmla="*/ 51 w 67"/>
                <a:gd name="T35" fmla="*/ 9 h 43"/>
                <a:gd name="T36" fmla="*/ 44 w 67"/>
                <a:gd name="T37" fmla="*/ 3 h 43"/>
                <a:gd name="T38" fmla="*/ 38 w 67"/>
                <a:gd name="T39" fmla="*/ 0 h 43"/>
                <a:gd name="T40" fmla="*/ 33 w 67"/>
                <a:gd name="T4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43">
                  <a:moveTo>
                    <a:pt x="33" y="0"/>
                  </a:moveTo>
                  <a:cubicBezTo>
                    <a:pt x="32" y="0"/>
                    <a:pt x="30" y="1"/>
                    <a:pt x="29" y="2"/>
                  </a:cubicBezTo>
                  <a:cubicBezTo>
                    <a:pt x="28" y="3"/>
                    <a:pt x="26" y="4"/>
                    <a:pt x="24" y="5"/>
                  </a:cubicBezTo>
                  <a:cubicBezTo>
                    <a:pt x="21" y="6"/>
                    <a:pt x="17" y="7"/>
                    <a:pt x="13" y="7"/>
                  </a:cubicBezTo>
                  <a:cubicBezTo>
                    <a:pt x="11" y="7"/>
                    <a:pt x="8" y="7"/>
                    <a:pt x="5" y="5"/>
                  </a:cubicBezTo>
                  <a:cubicBezTo>
                    <a:pt x="2" y="4"/>
                    <a:pt x="0" y="2"/>
                    <a:pt x="0" y="2"/>
                  </a:cubicBezTo>
                  <a:cubicBezTo>
                    <a:pt x="1" y="6"/>
                    <a:pt x="1" y="11"/>
                    <a:pt x="2" y="16"/>
                  </a:cubicBezTo>
                  <a:cubicBezTo>
                    <a:pt x="3" y="20"/>
                    <a:pt x="5" y="25"/>
                    <a:pt x="8" y="29"/>
                  </a:cubicBezTo>
                  <a:cubicBezTo>
                    <a:pt x="13" y="35"/>
                    <a:pt x="19" y="39"/>
                    <a:pt x="24" y="41"/>
                  </a:cubicBezTo>
                  <a:cubicBezTo>
                    <a:pt x="30" y="43"/>
                    <a:pt x="35" y="43"/>
                    <a:pt x="39" y="42"/>
                  </a:cubicBezTo>
                  <a:cubicBezTo>
                    <a:pt x="44" y="41"/>
                    <a:pt x="47" y="37"/>
                    <a:pt x="49" y="33"/>
                  </a:cubicBezTo>
                  <a:cubicBezTo>
                    <a:pt x="52" y="29"/>
                    <a:pt x="53" y="24"/>
                    <a:pt x="53" y="19"/>
                  </a:cubicBezTo>
                  <a:cubicBezTo>
                    <a:pt x="56" y="19"/>
                    <a:pt x="58" y="20"/>
                    <a:pt x="60" y="21"/>
                  </a:cubicBezTo>
                  <a:cubicBezTo>
                    <a:pt x="62" y="23"/>
                    <a:pt x="65" y="25"/>
                    <a:pt x="66" y="28"/>
                  </a:cubicBezTo>
                  <a:cubicBezTo>
                    <a:pt x="66" y="28"/>
                    <a:pt x="67" y="27"/>
                    <a:pt x="67" y="27"/>
                  </a:cubicBezTo>
                  <a:cubicBezTo>
                    <a:pt x="66" y="26"/>
                    <a:pt x="64" y="23"/>
                    <a:pt x="62" y="22"/>
                  </a:cubicBezTo>
                  <a:cubicBezTo>
                    <a:pt x="59" y="20"/>
                    <a:pt x="56" y="18"/>
                    <a:pt x="53" y="18"/>
                  </a:cubicBezTo>
                  <a:cubicBezTo>
                    <a:pt x="53" y="15"/>
                    <a:pt x="53" y="12"/>
                    <a:pt x="51" y="9"/>
                  </a:cubicBezTo>
                  <a:cubicBezTo>
                    <a:pt x="49" y="6"/>
                    <a:pt x="47" y="4"/>
                    <a:pt x="44" y="3"/>
                  </a:cubicBezTo>
                  <a:cubicBezTo>
                    <a:pt x="42" y="2"/>
                    <a:pt x="40" y="1"/>
                    <a:pt x="38" y="0"/>
                  </a:cubicBezTo>
                  <a:cubicBezTo>
                    <a:pt x="36" y="0"/>
                    <a:pt x="34" y="0"/>
                    <a:pt x="33"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2590"/>
            <p:cNvSpPr>
              <a:spLocks/>
            </p:cNvSpPr>
            <p:nvPr/>
          </p:nvSpPr>
          <p:spPr bwMode="auto">
            <a:xfrm>
              <a:off x="552394" y="3179746"/>
              <a:ext cx="112300" cy="99723"/>
            </a:xfrm>
            <a:custGeom>
              <a:avLst/>
              <a:gdLst>
                <a:gd name="T0" fmla="*/ 48 w 53"/>
                <a:gd name="T1" fmla="*/ 36 h 47"/>
                <a:gd name="T2" fmla="*/ 52 w 53"/>
                <a:gd name="T3" fmla="*/ 27 h 47"/>
                <a:gd name="T4" fmla="*/ 53 w 53"/>
                <a:gd name="T5" fmla="*/ 19 h 47"/>
                <a:gd name="T6" fmla="*/ 47 w 53"/>
                <a:gd name="T7" fmla="*/ 8 h 47"/>
                <a:gd name="T8" fmla="*/ 42 w 53"/>
                <a:gd name="T9" fmla="*/ 2 h 47"/>
                <a:gd name="T10" fmla="*/ 38 w 53"/>
                <a:gd name="T11" fmla="*/ 0 h 47"/>
                <a:gd name="T12" fmla="*/ 35 w 53"/>
                <a:gd name="T13" fmla="*/ 4 h 47"/>
                <a:gd name="T14" fmla="*/ 29 w 53"/>
                <a:gd name="T15" fmla="*/ 5 h 47"/>
                <a:gd name="T16" fmla="*/ 22 w 53"/>
                <a:gd name="T17" fmla="*/ 6 h 47"/>
                <a:gd name="T18" fmla="*/ 15 w 53"/>
                <a:gd name="T19" fmla="*/ 12 h 47"/>
                <a:gd name="T20" fmla="*/ 11 w 53"/>
                <a:gd name="T21" fmla="*/ 24 h 47"/>
                <a:gd name="T22" fmla="*/ 14 w 53"/>
                <a:gd name="T23" fmla="*/ 37 h 47"/>
                <a:gd name="T24" fmla="*/ 8 w 53"/>
                <a:gd name="T25" fmla="*/ 39 h 47"/>
                <a:gd name="T26" fmla="*/ 0 w 53"/>
                <a:gd name="T27" fmla="*/ 36 h 47"/>
                <a:gd name="T28" fmla="*/ 0 w 53"/>
                <a:gd name="T29" fmla="*/ 38 h 47"/>
                <a:gd name="T30" fmla="*/ 7 w 53"/>
                <a:gd name="T31" fmla="*/ 39 h 47"/>
                <a:gd name="T32" fmla="*/ 15 w 53"/>
                <a:gd name="T33" fmla="*/ 38 h 47"/>
                <a:gd name="T34" fmla="*/ 31 w 53"/>
                <a:gd name="T35" fmla="*/ 46 h 47"/>
                <a:gd name="T36" fmla="*/ 40 w 53"/>
                <a:gd name="T37" fmla="*/ 43 h 47"/>
                <a:gd name="T38" fmla="*/ 48 w 53"/>
                <a:gd name="T39"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47">
                  <a:moveTo>
                    <a:pt x="48" y="36"/>
                  </a:moveTo>
                  <a:cubicBezTo>
                    <a:pt x="50" y="33"/>
                    <a:pt x="52" y="30"/>
                    <a:pt x="52" y="27"/>
                  </a:cubicBezTo>
                  <a:cubicBezTo>
                    <a:pt x="53" y="24"/>
                    <a:pt x="53" y="22"/>
                    <a:pt x="53" y="19"/>
                  </a:cubicBezTo>
                  <a:cubicBezTo>
                    <a:pt x="52" y="14"/>
                    <a:pt x="50" y="11"/>
                    <a:pt x="47" y="8"/>
                  </a:cubicBezTo>
                  <a:cubicBezTo>
                    <a:pt x="46" y="6"/>
                    <a:pt x="44" y="4"/>
                    <a:pt x="42" y="2"/>
                  </a:cubicBezTo>
                  <a:cubicBezTo>
                    <a:pt x="40" y="1"/>
                    <a:pt x="38" y="0"/>
                    <a:pt x="38" y="0"/>
                  </a:cubicBezTo>
                  <a:cubicBezTo>
                    <a:pt x="38" y="2"/>
                    <a:pt x="37" y="3"/>
                    <a:pt x="35" y="4"/>
                  </a:cubicBezTo>
                  <a:cubicBezTo>
                    <a:pt x="33" y="5"/>
                    <a:pt x="30" y="5"/>
                    <a:pt x="29" y="5"/>
                  </a:cubicBezTo>
                  <a:cubicBezTo>
                    <a:pt x="26" y="5"/>
                    <a:pt x="24" y="5"/>
                    <a:pt x="22" y="6"/>
                  </a:cubicBezTo>
                  <a:cubicBezTo>
                    <a:pt x="19" y="8"/>
                    <a:pt x="17" y="9"/>
                    <a:pt x="15" y="12"/>
                  </a:cubicBezTo>
                  <a:cubicBezTo>
                    <a:pt x="13" y="15"/>
                    <a:pt x="11" y="19"/>
                    <a:pt x="11" y="24"/>
                  </a:cubicBezTo>
                  <a:cubicBezTo>
                    <a:pt x="11" y="28"/>
                    <a:pt x="12" y="33"/>
                    <a:pt x="14" y="37"/>
                  </a:cubicBezTo>
                  <a:cubicBezTo>
                    <a:pt x="12" y="38"/>
                    <a:pt x="10" y="39"/>
                    <a:pt x="8" y="39"/>
                  </a:cubicBezTo>
                  <a:cubicBezTo>
                    <a:pt x="5" y="39"/>
                    <a:pt x="3" y="38"/>
                    <a:pt x="0" y="36"/>
                  </a:cubicBezTo>
                  <a:cubicBezTo>
                    <a:pt x="0" y="38"/>
                    <a:pt x="0" y="38"/>
                    <a:pt x="0" y="38"/>
                  </a:cubicBezTo>
                  <a:cubicBezTo>
                    <a:pt x="1" y="38"/>
                    <a:pt x="4" y="39"/>
                    <a:pt x="7" y="39"/>
                  </a:cubicBezTo>
                  <a:cubicBezTo>
                    <a:pt x="10" y="39"/>
                    <a:pt x="13" y="39"/>
                    <a:pt x="15" y="38"/>
                  </a:cubicBezTo>
                  <a:cubicBezTo>
                    <a:pt x="18" y="43"/>
                    <a:pt x="23" y="47"/>
                    <a:pt x="31" y="46"/>
                  </a:cubicBezTo>
                  <a:cubicBezTo>
                    <a:pt x="34" y="46"/>
                    <a:pt x="37" y="44"/>
                    <a:pt x="40" y="43"/>
                  </a:cubicBezTo>
                  <a:cubicBezTo>
                    <a:pt x="43" y="41"/>
                    <a:pt x="46" y="38"/>
                    <a:pt x="48" y="3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2591"/>
            <p:cNvSpPr>
              <a:spLocks/>
            </p:cNvSpPr>
            <p:nvPr/>
          </p:nvSpPr>
          <p:spPr bwMode="auto">
            <a:xfrm>
              <a:off x="684458" y="3237243"/>
              <a:ext cx="107808" cy="80856"/>
            </a:xfrm>
            <a:custGeom>
              <a:avLst/>
              <a:gdLst>
                <a:gd name="T0" fmla="*/ 37 w 51"/>
                <a:gd name="T1" fmla="*/ 36 h 38"/>
                <a:gd name="T2" fmla="*/ 48 w 51"/>
                <a:gd name="T3" fmla="*/ 26 h 38"/>
                <a:gd name="T4" fmla="*/ 51 w 51"/>
                <a:gd name="T5" fmla="*/ 15 h 38"/>
                <a:gd name="T6" fmla="*/ 51 w 51"/>
                <a:gd name="T7" fmla="*/ 9 h 38"/>
                <a:gd name="T8" fmla="*/ 49 w 51"/>
                <a:gd name="T9" fmla="*/ 5 h 38"/>
                <a:gd name="T10" fmla="*/ 45 w 51"/>
                <a:gd name="T11" fmla="*/ 5 h 38"/>
                <a:gd name="T12" fmla="*/ 39 w 51"/>
                <a:gd name="T13" fmla="*/ 3 h 38"/>
                <a:gd name="T14" fmla="*/ 31 w 51"/>
                <a:gd name="T15" fmla="*/ 1 h 38"/>
                <a:gd name="T16" fmla="*/ 21 w 51"/>
                <a:gd name="T17" fmla="*/ 2 h 38"/>
                <a:gd name="T18" fmla="*/ 11 w 51"/>
                <a:gd name="T19" fmla="*/ 23 h 38"/>
                <a:gd name="T20" fmla="*/ 6 w 51"/>
                <a:gd name="T21" fmla="*/ 22 h 38"/>
                <a:gd name="T22" fmla="*/ 3 w 51"/>
                <a:gd name="T23" fmla="*/ 20 h 38"/>
                <a:gd name="T24" fmla="*/ 0 w 51"/>
                <a:gd name="T25" fmla="*/ 18 h 38"/>
                <a:gd name="T26" fmla="*/ 0 w 51"/>
                <a:gd name="T27" fmla="*/ 18 h 38"/>
                <a:gd name="T28" fmla="*/ 0 w 51"/>
                <a:gd name="T29" fmla="*/ 19 h 38"/>
                <a:gd name="T30" fmla="*/ 0 w 51"/>
                <a:gd name="T31" fmla="*/ 19 h 38"/>
                <a:gd name="T32" fmla="*/ 0 w 51"/>
                <a:gd name="T33" fmla="*/ 19 h 38"/>
                <a:gd name="T34" fmla="*/ 0 w 51"/>
                <a:gd name="T35" fmla="*/ 19 h 38"/>
                <a:gd name="T36" fmla="*/ 1 w 51"/>
                <a:gd name="T37" fmla="*/ 20 h 38"/>
                <a:gd name="T38" fmla="*/ 4 w 51"/>
                <a:gd name="T39" fmla="*/ 22 h 38"/>
                <a:gd name="T40" fmla="*/ 11 w 51"/>
                <a:gd name="T41" fmla="*/ 24 h 38"/>
                <a:gd name="T42" fmla="*/ 21 w 51"/>
                <a:gd name="T43" fmla="*/ 37 h 38"/>
                <a:gd name="T44" fmla="*/ 37 w 51"/>
                <a:gd name="T4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38">
                  <a:moveTo>
                    <a:pt x="37" y="36"/>
                  </a:moveTo>
                  <a:cubicBezTo>
                    <a:pt x="43" y="35"/>
                    <a:pt x="46" y="31"/>
                    <a:pt x="48" y="26"/>
                  </a:cubicBezTo>
                  <a:cubicBezTo>
                    <a:pt x="50" y="23"/>
                    <a:pt x="51" y="19"/>
                    <a:pt x="51" y="15"/>
                  </a:cubicBezTo>
                  <a:cubicBezTo>
                    <a:pt x="51" y="14"/>
                    <a:pt x="51" y="11"/>
                    <a:pt x="51" y="9"/>
                  </a:cubicBezTo>
                  <a:cubicBezTo>
                    <a:pt x="50" y="7"/>
                    <a:pt x="49" y="5"/>
                    <a:pt x="49" y="5"/>
                  </a:cubicBezTo>
                  <a:cubicBezTo>
                    <a:pt x="49" y="6"/>
                    <a:pt x="47" y="6"/>
                    <a:pt x="45" y="5"/>
                  </a:cubicBezTo>
                  <a:cubicBezTo>
                    <a:pt x="43" y="5"/>
                    <a:pt x="41" y="3"/>
                    <a:pt x="39" y="3"/>
                  </a:cubicBezTo>
                  <a:cubicBezTo>
                    <a:pt x="37" y="2"/>
                    <a:pt x="34" y="1"/>
                    <a:pt x="31" y="1"/>
                  </a:cubicBezTo>
                  <a:cubicBezTo>
                    <a:pt x="28" y="0"/>
                    <a:pt x="24" y="1"/>
                    <a:pt x="21" y="2"/>
                  </a:cubicBezTo>
                  <a:cubicBezTo>
                    <a:pt x="15" y="5"/>
                    <a:pt x="10" y="14"/>
                    <a:pt x="11" y="23"/>
                  </a:cubicBezTo>
                  <a:cubicBezTo>
                    <a:pt x="9" y="23"/>
                    <a:pt x="7" y="23"/>
                    <a:pt x="6" y="22"/>
                  </a:cubicBezTo>
                  <a:cubicBezTo>
                    <a:pt x="5" y="21"/>
                    <a:pt x="3" y="21"/>
                    <a:pt x="3" y="20"/>
                  </a:cubicBezTo>
                  <a:cubicBezTo>
                    <a:pt x="2" y="19"/>
                    <a:pt x="1" y="19"/>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1" y="20"/>
                    <a:pt x="1" y="20"/>
                    <a:pt x="1" y="20"/>
                  </a:cubicBezTo>
                  <a:cubicBezTo>
                    <a:pt x="2" y="21"/>
                    <a:pt x="3" y="21"/>
                    <a:pt x="4" y="22"/>
                  </a:cubicBezTo>
                  <a:cubicBezTo>
                    <a:pt x="6" y="23"/>
                    <a:pt x="9" y="24"/>
                    <a:pt x="11" y="24"/>
                  </a:cubicBezTo>
                  <a:cubicBezTo>
                    <a:pt x="12" y="29"/>
                    <a:pt x="15" y="35"/>
                    <a:pt x="21" y="37"/>
                  </a:cubicBezTo>
                  <a:cubicBezTo>
                    <a:pt x="25" y="38"/>
                    <a:pt x="32" y="38"/>
                    <a:pt x="37" y="3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2592"/>
            <p:cNvSpPr>
              <a:spLocks/>
            </p:cNvSpPr>
            <p:nvPr/>
          </p:nvSpPr>
          <p:spPr bwMode="auto">
            <a:xfrm>
              <a:off x="639538" y="3260601"/>
              <a:ext cx="54803" cy="51209"/>
            </a:xfrm>
            <a:custGeom>
              <a:avLst/>
              <a:gdLst>
                <a:gd name="T0" fmla="*/ 8 w 26"/>
                <a:gd name="T1" fmla="*/ 20 h 24"/>
                <a:gd name="T2" fmla="*/ 14 w 26"/>
                <a:gd name="T3" fmla="*/ 21 h 24"/>
                <a:gd name="T4" fmla="*/ 20 w 26"/>
                <a:gd name="T5" fmla="*/ 22 h 24"/>
                <a:gd name="T6" fmla="*/ 23 w 26"/>
                <a:gd name="T7" fmla="*/ 22 h 24"/>
                <a:gd name="T8" fmla="*/ 26 w 26"/>
                <a:gd name="T9" fmla="*/ 24 h 24"/>
                <a:gd name="T10" fmla="*/ 25 w 26"/>
                <a:gd name="T11" fmla="*/ 18 h 24"/>
                <a:gd name="T12" fmla="*/ 25 w 26"/>
                <a:gd name="T13" fmla="*/ 13 h 24"/>
                <a:gd name="T14" fmla="*/ 16 w 26"/>
                <a:gd name="T15" fmla="*/ 1 h 24"/>
                <a:gd name="T16" fmla="*/ 9 w 26"/>
                <a:gd name="T17" fmla="*/ 2 h 24"/>
                <a:gd name="T18" fmla="*/ 5 w 26"/>
                <a:gd name="T19" fmla="*/ 7 h 24"/>
                <a:gd name="T20" fmla="*/ 3 w 26"/>
                <a:gd name="T21" fmla="*/ 5 h 24"/>
                <a:gd name="T22" fmla="*/ 1 w 26"/>
                <a:gd name="T23" fmla="*/ 2 h 24"/>
                <a:gd name="T24" fmla="*/ 0 w 26"/>
                <a:gd name="T25" fmla="*/ 3 h 24"/>
                <a:gd name="T26" fmla="*/ 2 w 26"/>
                <a:gd name="T27" fmla="*/ 5 h 24"/>
                <a:gd name="T28" fmla="*/ 4 w 26"/>
                <a:gd name="T29" fmla="*/ 7 h 24"/>
                <a:gd name="T30" fmla="*/ 4 w 26"/>
                <a:gd name="T31" fmla="*/ 15 h 24"/>
                <a:gd name="T32" fmla="*/ 8 w 26"/>
                <a:gd name="T3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8" y="20"/>
                  </a:moveTo>
                  <a:cubicBezTo>
                    <a:pt x="9" y="21"/>
                    <a:pt x="11" y="21"/>
                    <a:pt x="14" y="21"/>
                  </a:cubicBezTo>
                  <a:cubicBezTo>
                    <a:pt x="16" y="22"/>
                    <a:pt x="17" y="22"/>
                    <a:pt x="20" y="22"/>
                  </a:cubicBezTo>
                  <a:cubicBezTo>
                    <a:pt x="20" y="22"/>
                    <a:pt x="22" y="22"/>
                    <a:pt x="23" y="22"/>
                  </a:cubicBezTo>
                  <a:cubicBezTo>
                    <a:pt x="25" y="23"/>
                    <a:pt x="26" y="24"/>
                    <a:pt x="26" y="24"/>
                  </a:cubicBezTo>
                  <a:cubicBezTo>
                    <a:pt x="25" y="22"/>
                    <a:pt x="25" y="20"/>
                    <a:pt x="25" y="18"/>
                  </a:cubicBezTo>
                  <a:cubicBezTo>
                    <a:pt x="25" y="16"/>
                    <a:pt x="25" y="14"/>
                    <a:pt x="25" y="13"/>
                  </a:cubicBezTo>
                  <a:cubicBezTo>
                    <a:pt x="24" y="8"/>
                    <a:pt x="21" y="3"/>
                    <a:pt x="16" y="1"/>
                  </a:cubicBezTo>
                  <a:cubicBezTo>
                    <a:pt x="14" y="0"/>
                    <a:pt x="11" y="1"/>
                    <a:pt x="9" y="2"/>
                  </a:cubicBezTo>
                  <a:cubicBezTo>
                    <a:pt x="7" y="3"/>
                    <a:pt x="6" y="5"/>
                    <a:pt x="5" y="7"/>
                  </a:cubicBezTo>
                  <a:cubicBezTo>
                    <a:pt x="4" y="7"/>
                    <a:pt x="3" y="6"/>
                    <a:pt x="3" y="5"/>
                  </a:cubicBezTo>
                  <a:cubicBezTo>
                    <a:pt x="2" y="5"/>
                    <a:pt x="1" y="3"/>
                    <a:pt x="1" y="2"/>
                  </a:cubicBezTo>
                  <a:cubicBezTo>
                    <a:pt x="0" y="3"/>
                    <a:pt x="0" y="3"/>
                    <a:pt x="0" y="3"/>
                  </a:cubicBezTo>
                  <a:cubicBezTo>
                    <a:pt x="0" y="3"/>
                    <a:pt x="1" y="4"/>
                    <a:pt x="2" y="5"/>
                  </a:cubicBezTo>
                  <a:cubicBezTo>
                    <a:pt x="3" y="6"/>
                    <a:pt x="4" y="7"/>
                    <a:pt x="4" y="7"/>
                  </a:cubicBezTo>
                  <a:cubicBezTo>
                    <a:pt x="3" y="10"/>
                    <a:pt x="3" y="13"/>
                    <a:pt x="4" y="15"/>
                  </a:cubicBezTo>
                  <a:cubicBezTo>
                    <a:pt x="4" y="17"/>
                    <a:pt x="6" y="19"/>
                    <a:pt x="8"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2593"/>
            <p:cNvSpPr>
              <a:spLocks/>
            </p:cNvSpPr>
            <p:nvPr/>
          </p:nvSpPr>
          <p:spPr bwMode="auto">
            <a:xfrm>
              <a:off x="469741" y="3075531"/>
              <a:ext cx="46717" cy="66481"/>
            </a:xfrm>
            <a:custGeom>
              <a:avLst/>
              <a:gdLst>
                <a:gd name="T0" fmla="*/ 21 w 22"/>
                <a:gd name="T1" fmla="*/ 20 h 31"/>
                <a:gd name="T2" fmla="*/ 21 w 22"/>
                <a:gd name="T3" fmla="*/ 13 h 31"/>
                <a:gd name="T4" fmla="*/ 18 w 22"/>
                <a:gd name="T5" fmla="*/ 7 h 31"/>
                <a:gd name="T6" fmla="*/ 18 w 22"/>
                <a:gd name="T7" fmla="*/ 3 h 31"/>
                <a:gd name="T8" fmla="*/ 18 w 22"/>
                <a:gd name="T9" fmla="*/ 0 h 31"/>
                <a:gd name="T10" fmla="*/ 13 w 22"/>
                <a:gd name="T11" fmla="*/ 3 h 31"/>
                <a:gd name="T12" fmla="*/ 8 w 22"/>
                <a:gd name="T13" fmla="*/ 6 h 31"/>
                <a:gd name="T14" fmla="*/ 0 w 22"/>
                <a:gd name="T15" fmla="*/ 17 h 31"/>
                <a:gd name="T16" fmla="*/ 2 w 22"/>
                <a:gd name="T17" fmla="*/ 23 h 31"/>
                <a:gd name="T18" fmla="*/ 8 w 22"/>
                <a:gd name="T19" fmla="*/ 28 h 31"/>
                <a:gd name="T20" fmla="*/ 7 w 22"/>
                <a:gd name="T21" fmla="*/ 29 h 31"/>
                <a:gd name="T22" fmla="*/ 6 w 22"/>
                <a:gd name="T23" fmla="*/ 30 h 31"/>
                <a:gd name="T24" fmla="*/ 4 w 22"/>
                <a:gd name="T25" fmla="*/ 31 h 31"/>
                <a:gd name="T26" fmla="*/ 3 w 22"/>
                <a:gd name="T27" fmla="*/ 31 h 31"/>
                <a:gd name="T28" fmla="*/ 1 w 22"/>
                <a:gd name="T29" fmla="*/ 30 h 31"/>
                <a:gd name="T30" fmla="*/ 1 w 22"/>
                <a:gd name="T31" fmla="*/ 29 h 31"/>
                <a:gd name="T32" fmla="*/ 1 w 22"/>
                <a:gd name="T33" fmla="*/ 27 h 31"/>
                <a:gd name="T34" fmla="*/ 2 w 22"/>
                <a:gd name="T35" fmla="*/ 25 h 31"/>
                <a:gd name="T36" fmla="*/ 1 w 22"/>
                <a:gd name="T37" fmla="*/ 25 h 31"/>
                <a:gd name="T38" fmla="*/ 0 w 22"/>
                <a:gd name="T39" fmla="*/ 26 h 31"/>
                <a:gd name="T40" fmla="*/ 0 w 22"/>
                <a:gd name="T41" fmla="*/ 27 h 31"/>
                <a:gd name="T42" fmla="*/ 0 w 22"/>
                <a:gd name="T43" fmla="*/ 29 h 31"/>
                <a:gd name="T44" fmla="*/ 2 w 22"/>
                <a:gd name="T45" fmla="*/ 31 h 31"/>
                <a:gd name="T46" fmla="*/ 4 w 22"/>
                <a:gd name="T47" fmla="*/ 31 h 31"/>
                <a:gd name="T48" fmla="*/ 5 w 22"/>
                <a:gd name="T49" fmla="*/ 31 h 31"/>
                <a:gd name="T50" fmla="*/ 7 w 22"/>
                <a:gd name="T51" fmla="*/ 30 h 31"/>
                <a:gd name="T52" fmla="*/ 9 w 22"/>
                <a:gd name="T53" fmla="*/ 28 h 31"/>
                <a:gd name="T54" fmla="*/ 18 w 22"/>
                <a:gd name="T55" fmla="*/ 26 h 31"/>
                <a:gd name="T56" fmla="*/ 21 w 22"/>
                <a:gd name="T57"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1">
                  <a:moveTo>
                    <a:pt x="21" y="20"/>
                  </a:moveTo>
                  <a:cubicBezTo>
                    <a:pt x="22" y="17"/>
                    <a:pt x="21" y="15"/>
                    <a:pt x="21" y="13"/>
                  </a:cubicBezTo>
                  <a:cubicBezTo>
                    <a:pt x="20" y="11"/>
                    <a:pt x="19" y="9"/>
                    <a:pt x="18" y="7"/>
                  </a:cubicBezTo>
                  <a:cubicBezTo>
                    <a:pt x="18" y="6"/>
                    <a:pt x="18" y="5"/>
                    <a:pt x="18" y="3"/>
                  </a:cubicBezTo>
                  <a:cubicBezTo>
                    <a:pt x="18" y="2"/>
                    <a:pt x="18" y="0"/>
                    <a:pt x="18" y="0"/>
                  </a:cubicBezTo>
                  <a:cubicBezTo>
                    <a:pt x="16" y="2"/>
                    <a:pt x="15" y="3"/>
                    <a:pt x="13" y="3"/>
                  </a:cubicBezTo>
                  <a:cubicBezTo>
                    <a:pt x="11" y="4"/>
                    <a:pt x="9" y="5"/>
                    <a:pt x="8" y="6"/>
                  </a:cubicBezTo>
                  <a:cubicBezTo>
                    <a:pt x="4" y="8"/>
                    <a:pt x="0" y="13"/>
                    <a:pt x="0" y="17"/>
                  </a:cubicBezTo>
                  <a:cubicBezTo>
                    <a:pt x="0" y="19"/>
                    <a:pt x="1" y="21"/>
                    <a:pt x="2" y="23"/>
                  </a:cubicBezTo>
                  <a:cubicBezTo>
                    <a:pt x="4" y="25"/>
                    <a:pt x="6" y="27"/>
                    <a:pt x="8" y="28"/>
                  </a:cubicBezTo>
                  <a:cubicBezTo>
                    <a:pt x="8" y="28"/>
                    <a:pt x="8" y="29"/>
                    <a:pt x="7" y="29"/>
                  </a:cubicBezTo>
                  <a:cubicBezTo>
                    <a:pt x="7" y="29"/>
                    <a:pt x="7" y="30"/>
                    <a:pt x="6" y="30"/>
                  </a:cubicBezTo>
                  <a:cubicBezTo>
                    <a:pt x="6" y="30"/>
                    <a:pt x="6" y="31"/>
                    <a:pt x="4" y="31"/>
                  </a:cubicBezTo>
                  <a:cubicBezTo>
                    <a:pt x="4" y="31"/>
                    <a:pt x="3" y="31"/>
                    <a:pt x="3" y="31"/>
                  </a:cubicBezTo>
                  <a:cubicBezTo>
                    <a:pt x="2" y="31"/>
                    <a:pt x="2" y="30"/>
                    <a:pt x="1" y="30"/>
                  </a:cubicBezTo>
                  <a:cubicBezTo>
                    <a:pt x="1" y="29"/>
                    <a:pt x="1" y="29"/>
                    <a:pt x="1" y="29"/>
                  </a:cubicBezTo>
                  <a:cubicBezTo>
                    <a:pt x="0" y="28"/>
                    <a:pt x="1" y="27"/>
                    <a:pt x="1" y="27"/>
                  </a:cubicBezTo>
                  <a:cubicBezTo>
                    <a:pt x="1" y="26"/>
                    <a:pt x="1" y="26"/>
                    <a:pt x="2" y="25"/>
                  </a:cubicBezTo>
                  <a:cubicBezTo>
                    <a:pt x="1" y="25"/>
                    <a:pt x="1" y="25"/>
                    <a:pt x="1" y="25"/>
                  </a:cubicBezTo>
                  <a:cubicBezTo>
                    <a:pt x="1" y="25"/>
                    <a:pt x="1" y="25"/>
                    <a:pt x="0" y="26"/>
                  </a:cubicBezTo>
                  <a:cubicBezTo>
                    <a:pt x="0" y="26"/>
                    <a:pt x="0" y="27"/>
                    <a:pt x="0" y="27"/>
                  </a:cubicBezTo>
                  <a:cubicBezTo>
                    <a:pt x="0" y="28"/>
                    <a:pt x="0" y="28"/>
                    <a:pt x="0" y="29"/>
                  </a:cubicBezTo>
                  <a:cubicBezTo>
                    <a:pt x="1" y="30"/>
                    <a:pt x="1" y="30"/>
                    <a:pt x="2" y="31"/>
                  </a:cubicBezTo>
                  <a:cubicBezTo>
                    <a:pt x="3" y="31"/>
                    <a:pt x="4" y="31"/>
                    <a:pt x="4" y="31"/>
                  </a:cubicBezTo>
                  <a:cubicBezTo>
                    <a:pt x="5" y="31"/>
                    <a:pt x="5" y="31"/>
                    <a:pt x="5" y="31"/>
                  </a:cubicBezTo>
                  <a:cubicBezTo>
                    <a:pt x="6" y="30"/>
                    <a:pt x="7" y="30"/>
                    <a:pt x="7" y="30"/>
                  </a:cubicBezTo>
                  <a:cubicBezTo>
                    <a:pt x="8" y="29"/>
                    <a:pt x="8" y="28"/>
                    <a:pt x="9" y="28"/>
                  </a:cubicBezTo>
                  <a:cubicBezTo>
                    <a:pt x="12" y="29"/>
                    <a:pt x="15" y="28"/>
                    <a:pt x="18" y="26"/>
                  </a:cubicBezTo>
                  <a:cubicBezTo>
                    <a:pt x="19" y="24"/>
                    <a:pt x="21" y="22"/>
                    <a:pt x="21"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2594"/>
            <p:cNvSpPr>
              <a:spLocks/>
            </p:cNvSpPr>
            <p:nvPr/>
          </p:nvSpPr>
          <p:spPr bwMode="auto">
            <a:xfrm>
              <a:off x="426618" y="3098890"/>
              <a:ext cx="21562" cy="23358"/>
            </a:xfrm>
            <a:custGeom>
              <a:avLst/>
              <a:gdLst>
                <a:gd name="T0" fmla="*/ 9 w 10"/>
                <a:gd name="T1" fmla="*/ 8 h 11"/>
                <a:gd name="T2" fmla="*/ 9 w 10"/>
                <a:gd name="T3" fmla="*/ 5 h 11"/>
                <a:gd name="T4" fmla="*/ 8 w 10"/>
                <a:gd name="T5" fmla="*/ 2 h 11"/>
                <a:gd name="T6" fmla="*/ 7 w 10"/>
                <a:gd name="T7" fmla="*/ 0 h 11"/>
                <a:gd name="T8" fmla="*/ 4 w 10"/>
                <a:gd name="T9" fmla="*/ 2 h 11"/>
                <a:gd name="T10" fmla="*/ 1 w 10"/>
                <a:gd name="T11" fmla="*/ 5 h 11"/>
                <a:gd name="T12" fmla="*/ 1 w 10"/>
                <a:gd name="T13" fmla="*/ 8 h 11"/>
                <a:gd name="T14" fmla="*/ 3 w 10"/>
                <a:gd name="T15" fmla="*/ 10 h 11"/>
                <a:gd name="T16" fmla="*/ 2 w 10"/>
                <a:gd name="T17" fmla="*/ 11 h 11"/>
                <a:gd name="T18" fmla="*/ 0 w 10"/>
                <a:gd name="T19" fmla="*/ 11 h 11"/>
                <a:gd name="T20" fmla="*/ 0 w 10"/>
                <a:gd name="T21" fmla="*/ 11 h 11"/>
                <a:gd name="T22" fmla="*/ 3 w 10"/>
                <a:gd name="T23" fmla="*/ 10 h 11"/>
                <a:gd name="T24" fmla="*/ 7 w 10"/>
                <a:gd name="T25" fmla="*/ 10 h 11"/>
                <a:gd name="T26" fmla="*/ 9 w 10"/>
                <a:gd name="T2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9" y="8"/>
                  </a:moveTo>
                  <a:cubicBezTo>
                    <a:pt x="10" y="7"/>
                    <a:pt x="9" y="6"/>
                    <a:pt x="9" y="5"/>
                  </a:cubicBezTo>
                  <a:cubicBezTo>
                    <a:pt x="9" y="4"/>
                    <a:pt x="9" y="3"/>
                    <a:pt x="8" y="2"/>
                  </a:cubicBezTo>
                  <a:cubicBezTo>
                    <a:pt x="8" y="2"/>
                    <a:pt x="7" y="0"/>
                    <a:pt x="7" y="0"/>
                  </a:cubicBezTo>
                  <a:cubicBezTo>
                    <a:pt x="6" y="1"/>
                    <a:pt x="5" y="1"/>
                    <a:pt x="4" y="2"/>
                  </a:cubicBezTo>
                  <a:cubicBezTo>
                    <a:pt x="3" y="3"/>
                    <a:pt x="1" y="4"/>
                    <a:pt x="1" y="5"/>
                  </a:cubicBezTo>
                  <a:cubicBezTo>
                    <a:pt x="1" y="6"/>
                    <a:pt x="1" y="7"/>
                    <a:pt x="1" y="8"/>
                  </a:cubicBezTo>
                  <a:cubicBezTo>
                    <a:pt x="2" y="9"/>
                    <a:pt x="2" y="10"/>
                    <a:pt x="3" y="10"/>
                  </a:cubicBezTo>
                  <a:cubicBezTo>
                    <a:pt x="3" y="10"/>
                    <a:pt x="2" y="11"/>
                    <a:pt x="2" y="11"/>
                  </a:cubicBezTo>
                  <a:cubicBezTo>
                    <a:pt x="1" y="11"/>
                    <a:pt x="1" y="11"/>
                    <a:pt x="0" y="11"/>
                  </a:cubicBezTo>
                  <a:cubicBezTo>
                    <a:pt x="0" y="11"/>
                    <a:pt x="0" y="11"/>
                    <a:pt x="0" y="11"/>
                  </a:cubicBezTo>
                  <a:cubicBezTo>
                    <a:pt x="1" y="11"/>
                    <a:pt x="2" y="11"/>
                    <a:pt x="3" y="10"/>
                  </a:cubicBezTo>
                  <a:cubicBezTo>
                    <a:pt x="4" y="11"/>
                    <a:pt x="6" y="11"/>
                    <a:pt x="7" y="10"/>
                  </a:cubicBezTo>
                  <a:cubicBezTo>
                    <a:pt x="8" y="10"/>
                    <a:pt x="9" y="9"/>
                    <a:pt x="9" y="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2595"/>
            <p:cNvSpPr>
              <a:spLocks/>
            </p:cNvSpPr>
            <p:nvPr/>
          </p:nvSpPr>
          <p:spPr bwMode="auto">
            <a:xfrm>
              <a:off x="635047" y="3073735"/>
              <a:ext cx="79059" cy="95230"/>
            </a:xfrm>
            <a:custGeom>
              <a:avLst/>
              <a:gdLst>
                <a:gd name="T0" fmla="*/ 35 w 37"/>
                <a:gd name="T1" fmla="*/ 31 h 45"/>
                <a:gd name="T2" fmla="*/ 36 w 37"/>
                <a:gd name="T3" fmla="*/ 19 h 45"/>
                <a:gd name="T4" fmla="*/ 32 w 37"/>
                <a:gd name="T5" fmla="*/ 9 h 45"/>
                <a:gd name="T6" fmla="*/ 30 w 37"/>
                <a:gd name="T7" fmla="*/ 4 h 45"/>
                <a:gd name="T8" fmla="*/ 28 w 37"/>
                <a:gd name="T9" fmla="*/ 0 h 45"/>
                <a:gd name="T10" fmla="*/ 23 w 37"/>
                <a:gd name="T11" fmla="*/ 4 h 45"/>
                <a:gd name="T12" fmla="*/ 16 w 37"/>
                <a:gd name="T13" fmla="*/ 6 h 45"/>
                <a:gd name="T14" fmla="*/ 2 w 37"/>
                <a:gd name="T15" fmla="*/ 20 h 45"/>
                <a:gd name="T16" fmla="*/ 12 w 37"/>
                <a:gd name="T17" fmla="*/ 39 h 45"/>
                <a:gd name="T18" fmla="*/ 8 w 37"/>
                <a:gd name="T19" fmla="*/ 43 h 45"/>
                <a:gd name="T20" fmla="*/ 5 w 37"/>
                <a:gd name="T21" fmla="*/ 44 h 45"/>
                <a:gd name="T22" fmla="*/ 4 w 37"/>
                <a:gd name="T23" fmla="*/ 45 h 45"/>
                <a:gd name="T24" fmla="*/ 4 w 37"/>
                <a:gd name="T25" fmla="*/ 45 h 45"/>
                <a:gd name="T26" fmla="*/ 3 w 37"/>
                <a:gd name="T27" fmla="*/ 45 h 45"/>
                <a:gd name="T28" fmla="*/ 3 w 37"/>
                <a:gd name="T29" fmla="*/ 44 h 45"/>
                <a:gd name="T30" fmla="*/ 3 w 37"/>
                <a:gd name="T31" fmla="*/ 44 h 45"/>
                <a:gd name="T32" fmla="*/ 2 w 37"/>
                <a:gd name="T33" fmla="*/ 43 h 45"/>
                <a:gd name="T34" fmla="*/ 2 w 37"/>
                <a:gd name="T35" fmla="*/ 43 h 45"/>
                <a:gd name="T36" fmla="*/ 2 w 37"/>
                <a:gd name="T37" fmla="*/ 43 h 45"/>
                <a:gd name="T38" fmla="*/ 2 w 37"/>
                <a:gd name="T39" fmla="*/ 43 h 45"/>
                <a:gd name="T40" fmla="*/ 0 w 37"/>
                <a:gd name="T41" fmla="*/ 42 h 45"/>
                <a:gd name="T42" fmla="*/ 0 w 37"/>
                <a:gd name="T43" fmla="*/ 41 h 45"/>
                <a:gd name="T44" fmla="*/ 0 w 37"/>
                <a:gd name="T45" fmla="*/ 41 h 45"/>
                <a:gd name="T46" fmla="*/ 0 w 37"/>
                <a:gd name="T47" fmla="*/ 41 h 45"/>
                <a:gd name="T48" fmla="*/ 0 w 37"/>
                <a:gd name="T49" fmla="*/ 42 h 45"/>
                <a:gd name="T50" fmla="*/ 1 w 37"/>
                <a:gd name="T51" fmla="*/ 41 h 45"/>
                <a:gd name="T52" fmla="*/ 2 w 37"/>
                <a:gd name="T53" fmla="*/ 41 h 45"/>
                <a:gd name="T54" fmla="*/ 1 w 37"/>
                <a:gd name="T55" fmla="*/ 40 h 45"/>
                <a:gd name="T56" fmla="*/ 0 w 37"/>
                <a:gd name="T57" fmla="*/ 41 h 45"/>
                <a:gd name="T58" fmla="*/ 0 w 37"/>
                <a:gd name="T59" fmla="*/ 41 h 45"/>
                <a:gd name="T60" fmla="*/ 0 w 37"/>
                <a:gd name="T61" fmla="*/ 41 h 45"/>
                <a:gd name="T62" fmla="*/ 0 w 37"/>
                <a:gd name="T63" fmla="*/ 41 h 45"/>
                <a:gd name="T64" fmla="*/ 0 w 37"/>
                <a:gd name="T65" fmla="*/ 42 h 45"/>
                <a:gd name="T66" fmla="*/ 1 w 37"/>
                <a:gd name="T67" fmla="*/ 43 h 45"/>
                <a:gd name="T68" fmla="*/ 2 w 37"/>
                <a:gd name="T69" fmla="*/ 43 h 45"/>
                <a:gd name="T70" fmla="*/ 2 w 37"/>
                <a:gd name="T71" fmla="*/ 43 h 45"/>
                <a:gd name="T72" fmla="*/ 2 w 37"/>
                <a:gd name="T73" fmla="*/ 43 h 45"/>
                <a:gd name="T74" fmla="*/ 2 w 37"/>
                <a:gd name="T75" fmla="*/ 44 h 45"/>
                <a:gd name="T76" fmla="*/ 3 w 37"/>
                <a:gd name="T77" fmla="*/ 44 h 45"/>
                <a:gd name="T78" fmla="*/ 4 w 37"/>
                <a:gd name="T79" fmla="*/ 45 h 45"/>
                <a:gd name="T80" fmla="*/ 4 w 37"/>
                <a:gd name="T81" fmla="*/ 45 h 45"/>
                <a:gd name="T82" fmla="*/ 4 w 37"/>
                <a:gd name="T83" fmla="*/ 45 h 45"/>
                <a:gd name="T84" fmla="*/ 7 w 37"/>
                <a:gd name="T85" fmla="*/ 44 h 45"/>
                <a:gd name="T86" fmla="*/ 12 w 37"/>
                <a:gd name="T87" fmla="*/ 40 h 45"/>
                <a:gd name="T88" fmla="*/ 27 w 37"/>
                <a:gd name="T89" fmla="*/ 40 h 45"/>
                <a:gd name="T90" fmla="*/ 35 w 37"/>
                <a:gd name="T91"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 h="45">
                  <a:moveTo>
                    <a:pt x="35" y="31"/>
                  </a:moveTo>
                  <a:cubicBezTo>
                    <a:pt x="37" y="27"/>
                    <a:pt x="36" y="23"/>
                    <a:pt x="36" y="19"/>
                  </a:cubicBezTo>
                  <a:cubicBezTo>
                    <a:pt x="35" y="15"/>
                    <a:pt x="34" y="12"/>
                    <a:pt x="32" y="9"/>
                  </a:cubicBezTo>
                  <a:cubicBezTo>
                    <a:pt x="32" y="8"/>
                    <a:pt x="31" y="6"/>
                    <a:pt x="30" y="4"/>
                  </a:cubicBezTo>
                  <a:cubicBezTo>
                    <a:pt x="29" y="2"/>
                    <a:pt x="28" y="0"/>
                    <a:pt x="28" y="0"/>
                  </a:cubicBezTo>
                  <a:cubicBezTo>
                    <a:pt x="27" y="2"/>
                    <a:pt x="25" y="3"/>
                    <a:pt x="23" y="4"/>
                  </a:cubicBezTo>
                  <a:cubicBezTo>
                    <a:pt x="21" y="5"/>
                    <a:pt x="18" y="5"/>
                    <a:pt x="16" y="6"/>
                  </a:cubicBezTo>
                  <a:cubicBezTo>
                    <a:pt x="10" y="9"/>
                    <a:pt x="4" y="14"/>
                    <a:pt x="2" y="20"/>
                  </a:cubicBezTo>
                  <a:cubicBezTo>
                    <a:pt x="0" y="27"/>
                    <a:pt x="5" y="35"/>
                    <a:pt x="12" y="39"/>
                  </a:cubicBezTo>
                  <a:cubicBezTo>
                    <a:pt x="11" y="41"/>
                    <a:pt x="9" y="42"/>
                    <a:pt x="8" y="43"/>
                  </a:cubicBezTo>
                  <a:cubicBezTo>
                    <a:pt x="7" y="43"/>
                    <a:pt x="6" y="44"/>
                    <a:pt x="5" y="44"/>
                  </a:cubicBezTo>
                  <a:cubicBezTo>
                    <a:pt x="5" y="44"/>
                    <a:pt x="4" y="45"/>
                    <a:pt x="4" y="45"/>
                  </a:cubicBezTo>
                  <a:cubicBezTo>
                    <a:pt x="4" y="45"/>
                    <a:pt x="4" y="45"/>
                    <a:pt x="4" y="45"/>
                  </a:cubicBezTo>
                  <a:cubicBezTo>
                    <a:pt x="3" y="45"/>
                    <a:pt x="3" y="45"/>
                    <a:pt x="3" y="45"/>
                  </a:cubicBezTo>
                  <a:cubicBezTo>
                    <a:pt x="3" y="44"/>
                    <a:pt x="3" y="44"/>
                    <a:pt x="3" y="44"/>
                  </a:cubicBezTo>
                  <a:cubicBezTo>
                    <a:pt x="3" y="44"/>
                    <a:pt x="3" y="44"/>
                    <a:pt x="3" y="44"/>
                  </a:cubicBezTo>
                  <a:cubicBezTo>
                    <a:pt x="2" y="43"/>
                    <a:pt x="2" y="43"/>
                    <a:pt x="2" y="43"/>
                  </a:cubicBezTo>
                  <a:cubicBezTo>
                    <a:pt x="2" y="43"/>
                    <a:pt x="2" y="43"/>
                    <a:pt x="2" y="43"/>
                  </a:cubicBezTo>
                  <a:cubicBezTo>
                    <a:pt x="2" y="43"/>
                    <a:pt x="2" y="43"/>
                    <a:pt x="2" y="43"/>
                  </a:cubicBezTo>
                  <a:cubicBezTo>
                    <a:pt x="2" y="43"/>
                    <a:pt x="2" y="43"/>
                    <a:pt x="2" y="43"/>
                  </a:cubicBezTo>
                  <a:cubicBezTo>
                    <a:pt x="1" y="43"/>
                    <a:pt x="1" y="42"/>
                    <a:pt x="0" y="42"/>
                  </a:cubicBezTo>
                  <a:cubicBezTo>
                    <a:pt x="0" y="41"/>
                    <a:pt x="0" y="41"/>
                    <a:pt x="0" y="41"/>
                  </a:cubicBezTo>
                  <a:cubicBezTo>
                    <a:pt x="0" y="41"/>
                    <a:pt x="0" y="41"/>
                    <a:pt x="0" y="41"/>
                  </a:cubicBezTo>
                  <a:cubicBezTo>
                    <a:pt x="0" y="41"/>
                    <a:pt x="0" y="41"/>
                    <a:pt x="0" y="41"/>
                  </a:cubicBezTo>
                  <a:cubicBezTo>
                    <a:pt x="0" y="42"/>
                    <a:pt x="0" y="42"/>
                    <a:pt x="0" y="42"/>
                  </a:cubicBezTo>
                  <a:cubicBezTo>
                    <a:pt x="0" y="42"/>
                    <a:pt x="1" y="42"/>
                    <a:pt x="1" y="41"/>
                  </a:cubicBezTo>
                  <a:cubicBezTo>
                    <a:pt x="2" y="41"/>
                    <a:pt x="2" y="41"/>
                    <a:pt x="2" y="41"/>
                  </a:cubicBezTo>
                  <a:cubicBezTo>
                    <a:pt x="1" y="40"/>
                    <a:pt x="1" y="40"/>
                    <a:pt x="1" y="40"/>
                  </a:cubicBezTo>
                  <a:cubicBezTo>
                    <a:pt x="1" y="41"/>
                    <a:pt x="1" y="41"/>
                    <a:pt x="0" y="41"/>
                  </a:cubicBezTo>
                  <a:cubicBezTo>
                    <a:pt x="0" y="41"/>
                    <a:pt x="0" y="41"/>
                    <a:pt x="0" y="41"/>
                  </a:cubicBezTo>
                  <a:cubicBezTo>
                    <a:pt x="0" y="41"/>
                    <a:pt x="0" y="41"/>
                    <a:pt x="0" y="41"/>
                  </a:cubicBezTo>
                  <a:cubicBezTo>
                    <a:pt x="0" y="41"/>
                    <a:pt x="0" y="41"/>
                    <a:pt x="0" y="41"/>
                  </a:cubicBezTo>
                  <a:cubicBezTo>
                    <a:pt x="0" y="42"/>
                    <a:pt x="0" y="42"/>
                    <a:pt x="0" y="42"/>
                  </a:cubicBezTo>
                  <a:cubicBezTo>
                    <a:pt x="1" y="42"/>
                    <a:pt x="1" y="42"/>
                    <a:pt x="1" y="43"/>
                  </a:cubicBezTo>
                  <a:cubicBezTo>
                    <a:pt x="1" y="43"/>
                    <a:pt x="1" y="43"/>
                    <a:pt x="2" y="43"/>
                  </a:cubicBezTo>
                  <a:cubicBezTo>
                    <a:pt x="2" y="43"/>
                    <a:pt x="2" y="43"/>
                    <a:pt x="2" y="43"/>
                  </a:cubicBezTo>
                  <a:cubicBezTo>
                    <a:pt x="2" y="43"/>
                    <a:pt x="2" y="43"/>
                    <a:pt x="2" y="43"/>
                  </a:cubicBezTo>
                  <a:cubicBezTo>
                    <a:pt x="2" y="43"/>
                    <a:pt x="2" y="44"/>
                    <a:pt x="2" y="44"/>
                  </a:cubicBezTo>
                  <a:cubicBezTo>
                    <a:pt x="3" y="44"/>
                    <a:pt x="3" y="44"/>
                    <a:pt x="3" y="44"/>
                  </a:cubicBezTo>
                  <a:cubicBezTo>
                    <a:pt x="4" y="45"/>
                    <a:pt x="4" y="45"/>
                    <a:pt x="4" y="45"/>
                  </a:cubicBezTo>
                  <a:cubicBezTo>
                    <a:pt x="4" y="45"/>
                    <a:pt x="4" y="45"/>
                    <a:pt x="4" y="45"/>
                  </a:cubicBezTo>
                  <a:cubicBezTo>
                    <a:pt x="4" y="45"/>
                    <a:pt x="4" y="45"/>
                    <a:pt x="4" y="45"/>
                  </a:cubicBezTo>
                  <a:cubicBezTo>
                    <a:pt x="5" y="45"/>
                    <a:pt x="6" y="44"/>
                    <a:pt x="7" y="44"/>
                  </a:cubicBezTo>
                  <a:cubicBezTo>
                    <a:pt x="9" y="43"/>
                    <a:pt x="11" y="41"/>
                    <a:pt x="12" y="40"/>
                  </a:cubicBezTo>
                  <a:cubicBezTo>
                    <a:pt x="17" y="42"/>
                    <a:pt x="22" y="43"/>
                    <a:pt x="27" y="40"/>
                  </a:cubicBezTo>
                  <a:cubicBezTo>
                    <a:pt x="30" y="38"/>
                    <a:pt x="33" y="34"/>
                    <a:pt x="35" y="3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2596"/>
            <p:cNvSpPr>
              <a:spLocks/>
            </p:cNvSpPr>
            <p:nvPr/>
          </p:nvSpPr>
          <p:spPr bwMode="auto">
            <a:xfrm>
              <a:off x="573956" y="3005456"/>
              <a:ext cx="61091" cy="99723"/>
            </a:xfrm>
            <a:custGeom>
              <a:avLst/>
              <a:gdLst>
                <a:gd name="T0" fmla="*/ 28 w 29"/>
                <a:gd name="T1" fmla="*/ 23 h 47"/>
                <a:gd name="T2" fmla="*/ 24 w 29"/>
                <a:gd name="T3" fmla="*/ 15 h 47"/>
                <a:gd name="T4" fmla="*/ 20 w 29"/>
                <a:gd name="T5" fmla="*/ 9 h 47"/>
                <a:gd name="T6" fmla="*/ 18 w 29"/>
                <a:gd name="T7" fmla="*/ 4 h 47"/>
                <a:gd name="T8" fmla="*/ 18 w 29"/>
                <a:gd name="T9" fmla="*/ 0 h 47"/>
                <a:gd name="T10" fmla="*/ 11 w 29"/>
                <a:gd name="T11" fmla="*/ 5 h 47"/>
                <a:gd name="T12" fmla="*/ 5 w 29"/>
                <a:gd name="T13" fmla="*/ 11 h 47"/>
                <a:gd name="T14" fmla="*/ 1 w 29"/>
                <a:gd name="T15" fmla="*/ 21 h 47"/>
                <a:gd name="T16" fmla="*/ 1 w 29"/>
                <a:gd name="T17" fmla="*/ 31 h 47"/>
                <a:gd name="T18" fmla="*/ 17 w 29"/>
                <a:gd name="T19" fmla="*/ 38 h 47"/>
                <a:gd name="T20" fmla="*/ 17 w 29"/>
                <a:gd name="T21" fmla="*/ 42 h 47"/>
                <a:gd name="T22" fmla="*/ 16 w 29"/>
                <a:gd name="T23" fmla="*/ 45 h 47"/>
                <a:gd name="T24" fmla="*/ 15 w 29"/>
                <a:gd name="T25" fmla="*/ 46 h 47"/>
                <a:gd name="T26" fmla="*/ 15 w 29"/>
                <a:gd name="T27" fmla="*/ 47 h 47"/>
                <a:gd name="T28" fmla="*/ 15 w 29"/>
                <a:gd name="T29" fmla="*/ 47 h 47"/>
                <a:gd name="T30" fmla="*/ 14 w 29"/>
                <a:gd name="T31" fmla="*/ 47 h 47"/>
                <a:gd name="T32" fmla="*/ 15 w 29"/>
                <a:gd name="T33" fmla="*/ 46 h 47"/>
                <a:gd name="T34" fmla="*/ 15 w 29"/>
                <a:gd name="T35" fmla="*/ 47 h 47"/>
                <a:gd name="T36" fmla="*/ 15 w 29"/>
                <a:gd name="T37" fmla="*/ 47 h 47"/>
                <a:gd name="T38" fmla="*/ 16 w 29"/>
                <a:gd name="T39" fmla="*/ 47 h 47"/>
                <a:gd name="T40" fmla="*/ 16 w 29"/>
                <a:gd name="T41" fmla="*/ 46 h 47"/>
                <a:gd name="T42" fmla="*/ 17 w 29"/>
                <a:gd name="T43" fmla="*/ 43 h 47"/>
                <a:gd name="T44" fmla="*/ 18 w 29"/>
                <a:gd name="T45" fmla="*/ 38 h 47"/>
                <a:gd name="T46" fmla="*/ 27 w 29"/>
                <a:gd name="T47" fmla="*/ 31 h 47"/>
                <a:gd name="T48" fmla="*/ 28 w 29"/>
                <a:gd name="T4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47">
                  <a:moveTo>
                    <a:pt x="28" y="23"/>
                  </a:moveTo>
                  <a:cubicBezTo>
                    <a:pt x="28" y="20"/>
                    <a:pt x="26" y="18"/>
                    <a:pt x="24" y="15"/>
                  </a:cubicBezTo>
                  <a:cubicBezTo>
                    <a:pt x="23" y="13"/>
                    <a:pt x="21" y="11"/>
                    <a:pt x="20" y="9"/>
                  </a:cubicBezTo>
                  <a:cubicBezTo>
                    <a:pt x="19" y="8"/>
                    <a:pt x="18" y="6"/>
                    <a:pt x="18" y="4"/>
                  </a:cubicBezTo>
                  <a:cubicBezTo>
                    <a:pt x="18" y="2"/>
                    <a:pt x="18" y="0"/>
                    <a:pt x="18" y="0"/>
                  </a:cubicBezTo>
                  <a:cubicBezTo>
                    <a:pt x="16" y="2"/>
                    <a:pt x="14" y="4"/>
                    <a:pt x="11" y="5"/>
                  </a:cubicBezTo>
                  <a:cubicBezTo>
                    <a:pt x="9" y="7"/>
                    <a:pt x="7" y="9"/>
                    <a:pt x="5" y="11"/>
                  </a:cubicBezTo>
                  <a:cubicBezTo>
                    <a:pt x="3" y="14"/>
                    <a:pt x="1" y="17"/>
                    <a:pt x="1" y="21"/>
                  </a:cubicBezTo>
                  <a:cubicBezTo>
                    <a:pt x="0" y="24"/>
                    <a:pt x="0" y="28"/>
                    <a:pt x="1" y="31"/>
                  </a:cubicBezTo>
                  <a:cubicBezTo>
                    <a:pt x="3" y="37"/>
                    <a:pt x="11" y="39"/>
                    <a:pt x="17" y="38"/>
                  </a:cubicBezTo>
                  <a:cubicBezTo>
                    <a:pt x="18" y="39"/>
                    <a:pt x="17" y="41"/>
                    <a:pt x="17" y="42"/>
                  </a:cubicBezTo>
                  <a:cubicBezTo>
                    <a:pt x="17" y="43"/>
                    <a:pt x="16" y="44"/>
                    <a:pt x="16" y="45"/>
                  </a:cubicBezTo>
                  <a:cubicBezTo>
                    <a:pt x="16" y="45"/>
                    <a:pt x="16" y="46"/>
                    <a:pt x="15" y="46"/>
                  </a:cubicBezTo>
                  <a:cubicBezTo>
                    <a:pt x="15" y="46"/>
                    <a:pt x="15" y="46"/>
                    <a:pt x="15" y="47"/>
                  </a:cubicBezTo>
                  <a:cubicBezTo>
                    <a:pt x="15" y="47"/>
                    <a:pt x="15" y="47"/>
                    <a:pt x="15" y="47"/>
                  </a:cubicBezTo>
                  <a:cubicBezTo>
                    <a:pt x="14" y="47"/>
                    <a:pt x="14" y="47"/>
                    <a:pt x="14" y="47"/>
                  </a:cubicBezTo>
                  <a:cubicBezTo>
                    <a:pt x="14" y="47"/>
                    <a:pt x="15" y="46"/>
                    <a:pt x="15" y="46"/>
                  </a:cubicBezTo>
                  <a:cubicBezTo>
                    <a:pt x="15" y="46"/>
                    <a:pt x="15" y="47"/>
                    <a:pt x="15" y="47"/>
                  </a:cubicBezTo>
                  <a:cubicBezTo>
                    <a:pt x="15" y="47"/>
                    <a:pt x="15" y="47"/>
                    <a:pt x="15" y="47"/>
                  </a:cubicBezTo>
                  <a:cubicBezTo>
                    <a:pt x="15" y="47"/>
                    <a:pt x="15" y="47"/>
                    <a:pt x="16" y="47"/>
                  </a:cubicBezTo>
                  <a:cubicBezTo>
                    <a:pt x="16" y="47"/>
                    <a:pt x="16" y="46"/>
                    <a:pt x="16" y="46"/>
                  </a:cubicBezTo>
                  <a:cubicBezTo>
                    <a:pt x="17" y="45"/>
                    <a:pt x="17" y="44"/>
                    <a:pt x="17" y="43"/>
                  </a:cubicBezTo>
                  <a:cubicBezTo>
                    <a:pt x="18" y="41"/>
                    <a:pt x="18" y="39"/>
                    <a:pt x="18" y="38"/>
                  </a:cubicBezTo>
                  <a:cubicBezTo>
                    <a:pt x="22" y="37"/>
                    <a:pt x="26" y="35"/>
                    <a:pt x="27" y="31"/>
                  </a:cubicBezTo>
                  <a:cubicBezTo>
                    <a:pt x="28" y="29"/>
                    <a:pt x="29" y="25"/>
                    <a:pt x="28" y="2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2597"/>
            <p:cNvSpPr>
              <a:spLocks/>
            </p:cNvSpPr>
            <p:nvPr/>
          </p:nvSpPr>
          <p:spPr bwMode="auto">
            <a:xfrm>
              <a:off x="692544" y="3086312"/>
              <a:ext cx="157220" cy="99723"/>
            </a:xfrm>
            <a:custGeom>
              <a:avLst/>
              <a:gdLst>
                <a:gd name="T0" fmla="*/ 45 w 74"/>
                <a:gd name="T1" fmla="*/ 45 h 47"/>
                <a:gd name="T2" fmla="*/ 55 w 74"/>
                <a:gd name="T3" fmla="*/ 36 h 47"/>
                <a:gd name="T4" fmla="*/ 64 w 74"/>
                <a:gd name="T5" fmla="*/ 25 h 47"/>
                <a:gd name="T6" fmla="*/ 70 w 74"/>
                <a:gd name="T7" fmla="*/ 20 h 47"/>
                <a:gd name="T8" fmla="*/ 74 w 74"/>
                <a:gd name="T9" fmla="*/ 16 h 47"/>
                <a:gd name="T10" fmla="*/ 64 w 74"/>
                <a:gd name="T11" fmla="*/ 11 h 47"/>
                <a:gd name="T12" fmla="*/ 54 w 74"/>
                <a:gd name="T13" fmla="*/ 4 h 47"/>
                <a:gd name="T14" fmla="*/ 37 w 74"/>
                <a:gd name="T15" fmla="*/ 0 h 47"/>
                <a:gd name="T16" fmla="*/ 20 w 74"/>
                <a:gd name="T17" fmla="*/ 6 h 47"/>
                <a:gd name="T18" fmla="*/ 17 w 74"/>
                <a:gd name="T19" fmla="*/ 9 h 47"/>
                <a:gd name="T20" fmla="*/ 16 w 74"/>
                <a:gd name="T21" fmla="*/ 11 h 47"/>
                <a:gd name="T22" fmla="*/ 16 w 74"/>
                <a:gd name="T23" fmla="*/ 11 h 47"/>
                <a:gd name="T24" fmla="*/ 16 w 74"/>
                <a:gd name="T25" fmla="*/ 11 h 47"/>
                <a:gd name="T26" fmla="*/ 15 w 74"/>
                <a:gd name="T27" fmla="*/ 11 h 47"/>
                <a:gd name="T28" fmla="*/ 15 w 74"/>
                <a:gd name="T29" fmla="*/ 12 h 47"/>
                <a:gd name="T30" fmla="*/ 13 w 74"/>
                <a:gd name="T31" fmla="*/ 16 h 47"/>
                <a:gd name="T32" fmla="*/ 13 w 74"/>
                <a:gd name="T33" fmla="*/ 20 h 47"/>
                <a:gd name="T34" fmla="*/ 18 w 74"/>
                <a:gd name="T35" fmla="*/ 35 h 47"/>
                <a:gd name="T36" fmla="*/ 10 w 74"/>
                <a:gd name="T37" fmla="*/ 37 h 47"/>
                <a:gd name="T38" fmla="*/ 1 w 74"/>
                <a:gd name="T39" fmla="*/ 32 h 47"/>
                <a:gd name="T40" fmla="*/ 1 w 74"/>
                <a:gd name="T41" fmla="*/ 33 h 47"/>
                <a:gd name="T42" fmla="*/ 0 w 74"/>
                <a:gd name="T43" fmla="*/ 33 h 47"/>
                <a:gd name="T44" fmla="*/ 1 w 74"/>
                <a:gd name="T45" fmla="*/ 34 h 47"/>
                <a:gd name="T46" fmla="*/ 3 w 74"/>
                <a:gd name="T47" fmla="*/ 36 h 47"/>
                <a:gd name="T48" fmla="*/ 8 w 74"/>
                <a:gd name="T49" fmla="*/ 38 h 47"/>
                <a:gd name="T50" fmla="*/ 14 w 74"/>
                <a:gd name="T51" fmla="*/ 37 h 47"/>
                <a:gd name="T52" fmla="*/ 18 w 74"/>
                <a:gd name="T53" fmla="*/ 36 h 47"/>
                <a:gd name="T54" fmla="*/ 22 w 74"/>
                <a:gd name="T55" fmla="*/ 40 h 47"/>
                <a:gd name="T56" fmla="*/ 25 w 74"/>
                <a:gd name="T57" fmla="*/ 43 h 47"/>
                <a:gd name="T58" fmla="*/ 26 w 74"/>
                <a:gd name="T59" fmla="*/ 44 h 47"/>
                <a:gd name="T60" fmla="*/ 26 w 74"/>
                <a:gd name="T61" fmla="*/ 44 h 47"/>
                <a:gd name="T62" fmla="*/ 27 w 74"/>
                <a:gd name="T63" fmla="*/ 45 h 47"/>
                <a:gd name="T64" fmla="*/ 29 w 74"/>
                <a:gd name="T65" fmla="*/ 46 h 47"/>
                <a:gd name="T66" fmla="*/ 33 w 74"/>
                <a:gd name="T67" fmla="*/ 47 h 47"/>
                <a:gd name="T68" fmla="*/ 39 w 74"/>
                <a:gd name="T69" fmla="*/ 47 h 47"/>
                <a:gd name="T70" fmla="*/ 45 w 74"/>
                <a:gd name="T71"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47">
                  <a:moveTo>
                    <a:pt x="45" y="45"/>
                  </a:moveTo>
                  <a:cubicBezTo>
                    <a:pt x="49" y="43"/>
                    <a:pt x="52" y="39"/>
                    <a:pt x="55" y="36"/>
                  </a:cubicBezTo>
                  <a:cubicBezTo>
                    <a:pt x="58" y="33"/>
                    <a:pt x="61" y="29"/>
                    <a:pt x="64" y="25"/>
                  </a:cubicBezTo>
                  <a:cubicBezTo>
                    <a:pt x="65" y="24"/>
                    <a:pt x="67" y="22"/>
                    <a:pt x="70" y="20"/>
                  </a:cubicBezTo>
                  <a:cubicBezTo>
                    <a:pt x="72" y="18"/>
                    <a:pt x="74" y="16"/>
                    <a:pt x="74" y="16"/>
                  </a:cubicBezTo>
                  <a:cubicBezTo>
                    <a:pt x="71" y="15"/>
                    <a:pt x="68" y="13"/>
                    <a:pt x="64" y="11"/>
                  </a:cubicBezTo>
                  <a:cubicBezTo>
                    <a:pt x="61" y="8"/>
                    <a:pt x="58" y="6"/>
                    <a:pt x="54" y="4"/>
                  </a:cubicBezTo>
                  <a:cubicBezTo>
                    <a:pt x="49" y="2"/>
                    <a:pt x="43" y="0"/>
                    <a:pt x="37" y="0"/>
                  </a:cubicBezTo>
                  <a:cubicBezTo>
                    <a:pt x="30" y="1"/>
                    <a:pt x="24" y="2"/>
                    <a:pt x="20" y="6"/>
                  </a:cubicBezTo>
                  <a:cubicBezTo>
                    <a:pt x="19" y="7"/>
                    <a:pt x="18" y="8"/>
                    <a:pt x="17" y="9"/>
                  </a:cubicBezTo>
                  <a:cubicBezTo>
                    <a:pt x="17" y="9"/>
                    <a:pt x="16" y="10"/>
                    <a:pt x="16" y="11"/>
                  </a:cubicBezTo>
                  <a:cubicBezTo>
                    <a:pt x="16" y="11"/>
                    <a:pt x="16" y="11"/>
                    <a:pt x="16" y="11"/>
                  </a:cubicBezTo>
                  <a:cubicBezTo>
                    <a:pt x="16" y="11"/>
                    <a:pt x="16" y="11"/>
                    <a:pt x="16" y="11"/>
                  </a:cubicBezTo>
                  <a:cubicBezTo>
                    <a:pt x="15" y="11"/>
                    <a:pt x="15" y="11"/>
                    <a:pt x="15" y="11"/>
                  </a:cubicBezTo>
                  <a:cubicBezTo>
                    <a:pt x="15" y="12"/>
                    <a:pt x="15" y="12"/>
                    <a:pt x="15" y="12"/>
                  </a:cubicBezTo>
                  <a:cubicBezTo>
                    <a:pt x="14" y="14"/>
                    <a:pt x="14" y="15"/>
                    <a:pt x="13" y="16"/>
                  </a:cubicBezTo>
                  <a:cubicBezTo>
                    <a:pt x="13" y="18"/>
                    <a:pt x="13" y="19"/>
                    <a:pt x="13" y="20"/>
                  </a:cubicBezTo>
                  <a:cubicBezTo>
                    <a:pt x="13" y="25"/>
                    <a:pt x="15" y="31"/>
                    <a:pt x="18" y="35"/>
                  </a:cubicBezTo>
                  <a:cubicBezTo>
                    <a:pt x="16" y="36"/>
                    <a:pt x="13" y="37"/>
                    <a:pt x="10" y="37"/>
                  </a:cubicBezTo>
                  <a:cubicBezTo>
                    <a:pt x="7" y="37"/>
                    <a:pt x="3" y="35"/>
                    <a:pt x="1" y="32"/>
                  </a:cubicBezTo>
                  <a:cubicBezTo>
                    <a:pt x="1" y="32"/>
                    <a:pt x="1" y="32"/>
                    <a:pt x="1" y="33"/>
                  </a:cubicBezTo>
                  <a:cubicBezTo>
                    <a:pt x="1" y="33"/>
                    <a:pt x="0" y="33"/>
                    <a:pt x="0" y="33"/>
                  </a:cubicBezTo>
                  <a:cubicBezTo>
                    <a:pt x="1" y="33"/>
                    <a:pt x="1" y="34"/>
                    <a:pt x="1" y="34"/>
                  </a:cubicBezTo>
                  <a:cubicBezTo>
                    <a:pt x="2" y="35"/>
                    <a:pt x="2" y="35"/>
                    <a:pt x="3" y="36"/>
                  </a:cubicBezTo>
                  <a:cubicBezTo>
                    <a:pt x="4" y="37"/>
                    <a:pt x="6" y="37"/>
                    <a:pt x="8" y="38"/>
                  </a:cubicBezTo>
                  <a:cubicBezTo>
                    <a:pt x="10" y="38"/>
                    <a:pt x="12" y="38"/>
                    <a:pt x="14" y="37"/>
                  </a:cubicBezTo>
                  <a:cubicBezTo>
                    <a:pt x="16" y="37"/>
                    <a:pt x="17" y="37"/>
                    <a:pt x="18" y="36"/>
                  </a:cubicBezTo>
                  <a:cubicBezTo>
                    <a:pt x="19" y="38"/>
                    <a:pt x="21" y="39"/>
                    <a:pt x="22" y="40"/>
                  </a:cubicBezTo>
                  <a:cubicBezTo>
                    <a:pt x="23" y="41"/>
                    <a:pt x="24" y="42"/>
                    <a:pt x="25" y="43"/>
                  </a:cubicBezTo>
                  <a:cubicBezTo>
                    <a:pt x="26" y="43"/>
                    <a:pt x="26" y="44"/>
                    <a:pt x="26" y="44"/>
                  </a:cubicBezTo>
                  <a:cubicBezTo>
                    <a:pt x="26" y="44"/>
                    <a:pt x="26" y="44"/>
                    <a:pt x="26" y="44"/>
                  </a:cubicBezTo>
                  <a:cubicBezTo>
                    <a:pt x="27" y="44"/>
                    <a:pt x="27" y="45"/>
                    <a:pt x="27" y="45"/>
                  </a:cubicBezTo>
                  <a:cubicBezTo>
                    <a:pt x="28" y="45"/>
                    <a:pt x="28" y="45"/>
                    <a:pt x="29" y="46"/>
                  </a:cubicBezTo>
                  <a:cubicBezTo>
                    <a:pt x="30" y="46"/>
                    <a:pt x="32" y="47"/>
                    <a:pt x="33" y="47"/>
                  </a:cubicBezTo>
                  <a:cubicBezTo>
                    <a:pt x="35" y="47"/>
                    <a:pt x="37" y="47"/>
                    <a:pt x="39" y="47"/>
                  </a:cubicBezTo>
                  <a:cubicBezTo>
                    <a:pt x="41" y="46"/>
                    <a:pt x="43" y="46"/>
                    <a:pt x="45" y="4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2598"/>
            <p:cNvSpPr>
              <a:spLocks/>
            </p:cNvSpPr>
            <p:nvPr/>
          </p:nvSpPr>
          <p:spPr bwMode="auto">
            <a:xfrm>
              <a:off x="882106" y="3165371"/>
              <a:ext cx="97027" cy="67380"/>
            </a:xfrm>
            <a:custGeom>
              <a:avLst/>
              <a:gdLst>
                <a:gd name="T0" fmla="*/ 18 w 46"/>
                <a:gd name="T1" fmla="*/ 31 h 32"/>
                <a:gd name="T2" fmla="*/ 28 w 46"/>
                <a:gd name="T3" fmla="*/ 31 h 32"/>
                <a:gd name="T4" fmla="*/ 37 w 46"/>
                <a:gd name="T5" fmla="*/ 29 h 32"/>
                <a:gd name="T6" fmla="*/ 42 w 46"/>
                <a:gd name="T7" fmla="*/ 29 h 32"/>
                <a:gd name="T8" fmla="*/ 46 w 46"/>
                <a:gd name="T9" fmla="*/ 29 h 32"/>
                <a:gd name="T10" fmla="*/ 43 w 46"/>
                <a:gd name="T11" fmla="*/ 22 h 32"/>
                <a:gd name="T12" fmla="*/ 41 w 46"/>
                <a:gd name="T13" fmla="*/ 14 h 32"/>
                <a:gd name="T14" fmla="*/ 33 w 46"/>
                <a:gd name="T15" fmla="*/ 4 h 32"/>
                <a:gd name="T16" fmla="*/ 22 w 46"/>
                <a:gd name="T17" fmla="*/ 0 h 32"/>
                <a:gd name="T18" fmla="*/ 19 w 46"/>
                <a:gd name="T19" fmla="*/ 0 h 32"/>
                <a:gd name="T20" fmla="*/ 18 w 46"/>
                <a:gd name="T21" fmla="*/ 0 h 32"/>
                <a:gd name="T22" fmla="*/ 18 w 46"/>
                <a:gd name="T23" fmla="*/ 0 h 32"/>
                <a:gd name="T24" fmla="*/ 17 w 46"/>
                <a:gd name="T25" fmla="*/ 1 h 32"/>
                <a:gd name="T26" fmla="*/ 17 w 46"/>
                <a:gd name="T27" fmla="*/ 1 h 32"/>
                <a:gd name="T28" fmla="*/ 16 w 46"/>
                <a:gd name="T29" fmla="*/ 1 h 32"/>
                <a:gd name="T30" fmla="*/ 14 w 46"/>
                <a:gd name="T31" fmla="*/ 2 h 32"/>
                <a:gd name="T32" fmla="*/ 12 w 46"/>
                <a:gd name="T33" fmla="*/ 4 h 32"/>
                <a:gd name="T34" fmla="*/ 8 w 46"/>
                <a:gd name="T35" fmla="*/ 14 h 32"/>
                <a:gd name="T36" fmla="*/ 3 w 46"/>
                <a:gd name="T37" fmla="*/ 12 h 32"/>
                <a:gd name="T38" fmla="*/ 1 w 46"/>
                <a:gd name="T39" fmla="*/ 5 h 32"/>
                <a:gd name="T40" fmla="*/ 0 w 46"/>
                <a:gd name="T41" fmla="*/ 5 h 32"/>
                <a:gd name="T42" fmla="*/ 0 w 46"/>
                <a:gd name="T43" fmla="*/ 5 h 32"/>
                <a:gd name="T44" fmla="*/ 0 w 46"/>
                <a:gd name="T45" fmla="*/ 7 h 32"/>
                <a:gd name="T46" fmla="*/ 0 w 46"/>
                <a:gd name="T47" fmla="*/ 8 h 32"/>
                <a:gd name="T48" fmla="*/ 2 w 46"/>
                <a:gd name="T49" fmla="*/ 11 h 32"/>
                <a:gd name="T50" fmla="*/ 5 w 46"/>
                <a:gd name="T51" fmla="*/ 14 h 32"/>
                <a:gd name="T52" fmla="*/ 8 w 46"/>
                <a:gd name="T53" fmla="*/ 15 h 32"/>
                <a:gd name="T54" fmla="*/ 8 w 46"/>
                <a:gd name="T55" fmla="*/ 19 h 32"/>
                <a:gd name="T56" fmla="*/ 9 w 46"/>
                <a:gd name="T57" fmla="*/ 22 h 32"/>
                <a:gd name="T58" fmla="*/ 9 w 46"/>
                <a:gd name="T59" fmla="*/ 23 h 32"/>
                <a:gd name="T60" fmla="*/ 9 w 46"/>
                <a:gd name="T61" fmla="*/ 23 h 32"/>
                <a:gd name="T62" fmla="*/ 9 w 46"/>
                <a:gd name="T63" fmla="*/ 23 h 32"/>
                <a:gd name="T64" fmla="*/ 9 w 46"/>
                <a:gd name="T65" fmla="*/ 25 h 32"/>
                <a:gd name="T66" fmla="*/ 11 w 46"/>
                <a:gd name="T67" fmla="*/ 27 h 32"/>
                <a:gd name="T68" fmla="*/ 14 w 46"/>
                <a:gd name="T69" fmla="*/ 30 h 32"/>
                <a:gd name="T70" fmla="*/ 18 w 46"/>
                <a:gd name="T71"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 h="32">
                  <a:moveTo>
                    <a:pt x="18" y="31"/>
                  </a:moveTo>
                  <a:cubicBezTo>
                    <a:pt x="21" y="32"/>
                    <a:pt x="24" y="31"/>
                    <a:pt x="28" y="31"/>
                  </a:cubicBezTo>
                  <a:cubicBezTo>
                    <a:pt x="31" y="31"/>
                    <a:pt x="33" y="30"/>
                    <a:pt x="37" y="29"/>
                  </a:cubicBezTo>
                  <a:cubicBezTo>
                    <a:pt x="38" y="29"/>
                    <a:pt x="40" y="29"/>
                    <a:pt x="42" y="29"/>
                  </a:cubicBezTo>
                  <a:cubicBezTo>
                    <a:pt x="44" y="29"/>
                    <a:pt x="46" y="29"/>
                    <a:pt x="46" y="29"/>
                  </a:cubicBezTo>
                  <a:cubicBezTo>
                    <a:pt x="45" y="27"/>
                    <a:pt x="44" y="24"/>
                    <a:pt x="43" y="22"/>
                  </a:cubicBezTo>
                  <a:cubicBezTo>
                    <a:pt x="43" y="19"/>
                    <a:pt x="42" y="16"/>
                    <a:pt x="41" y="14"/>
                  </a:cubicBezTo>
                  <a:cubicBezTo>
                    <a:pt x="39" y="10"/>
                    <a:pt x="37" y="7"/>
                    <a:pt x="33" y="4"/>
                  </a:cubicBezTo>
                  <a:cubicBezTo>
                    <a:pt x="30" y="1"/>
                    <a:pt x="26" y="0"/>
                    <a:pt x="22" y="0"/>
                  </a:cubicBezTo>
                  <a:cubicBezTo>
                    <a:pt x="21" y="0"/>
                    <a:pt x="20" y="0"/>
                    <a:pt x="19" y="0"/>
                  </a:cubicBezTo>
                  <a:cubicBezTo>
                    <a:pt x="19" y="0"/>
                    <a:pt x="18" y="0"/>
                    <a:pt x="18" y="0"/>
                  </a:cubicBezTo>
                  <a:cubicBezTo>
                    <a:pt x="18" y="0"/>
                    <a:pt x="18" y="0"/>
                    <a:pt x="18" y="0"/>
                  </a:cubicBezTo>
                  <a:cubicBezTo>
                    <a:pt x="18" y="0"/>
                    <a:pt x="17" y="0"/>
                    <a:pt x="17" y="1"/>
                  </a:cubicBezTo>
                  <a:cubicBezTo>
                    <a:pt x="17" y="1"/>
                    <a:pt x="17" y="1"/>
                    <a:pt x="17" y="1"/>
                  </a:cubicBezTo>
                  <a:cubicBezTo>
                    <a:pt x="17" y="1"/>
                    <a:pt x="17" y="1"/>
                    <a:pt x="16" y="1"/>
                  </a:cubicBezTo>
                  <a:cubicBezTo>
                    <a:pt x="15" y="1"/>
                    <a:pt x="15" y="2"/>
                    <a:pt x="14" y="2"/>
                  </a:cubicBezTo>
                  <a:cubicBezTo>
                    <a:pt x="13" y="3"/>
                    <a:pt x="13" y="4"/>
                    <a:pt x="12" y="4"/>
                  </a:cubicBezTo>
                  <a:cubicBezTo>
                    <a:pt x="10" y="7"/>
                    <a:pt x="8" y="11"/>
                    <a:pt x="8" y="14"/>
                  </a:cubicBezTo>
                  <a:cubicBezTo>
                    <a:pt x="6" y="14"/>
                    <a:pt x="5" y="13"/>
                    <a:pt x="3" y="12"/>
                  </a:cubicBezTo>
                  <a:cubicBezTo>
                    <a:pt x="1" y="10"/>
                    <a:pt x="0" y="8"/>
                    <a:pt x="1" y="5"/>
                  </a:cubicBezTo>
                  <a:cubicBezTo>
                    <a:pt x="0" y="5"/>
                    <a:pt x="0" y="5"/>
                    <a:pt x="0" y="5"/>
                  </a:cubicBezTo>
                  <a:cubicBezTo>
                    <a:pt x="0" y="5"/>
                    <a:pt x="0" y="5"/>
                    <a:pt x="0" y="5"/>
                  </a:cubicBezTo>
                  <a:cubicBezTo>
                    <a:pt x="0" y="6"/>
                    <a:pt x="0" y="6"/>
                    <a:pt x="0" y="7"/>
                  </a:cubicBezTo>
                  <a:cubicBezTo>
                    <a:pt x="0" y="7"/>
                    <a:pt x="0" y="8"/>
                    <a:pt x="0" y="8"/>
                  </a:cubicBezTo>
                  <a:cubicBezTo>
                    <a:pt x="0" y="9"/>
                    <a:pt x="1" y="10"/>
                    <a:pt x="2" y="11"/>
                  </a:cubicBezTo>
                  <a:cubicBezTo>
                    <a:pt x="3" y="12"/>
                    <a:pt x="4" y="13"/>
                    <a:pt x="5" y="14"/>
                  </a:cubicBezTo>
                  <a:cubicBezTo>
                    <a:pt x="6" y="14"/>
                    <a:pt x="7" y="15"/>
                    <a:pt x="8" y="15"/>
                  </a:cubicBezTo>
                  <a:cubicBezTo>
                    <a:pt x="8" y="16"/>
                    <a:pt x="8" y="17"/>
                    <a:pt x="8" y="19"/>
                  </a:cubicBezTo>
                  <a:cubicBezTo>
                    <a:pt x="8" y="20"/>
                    <a:pt x="8" y="21"/>
                    <a:pt x="9" y="22"/>
                  </a:cubicBezTo>
                  <a:cubicBezTo>
                    <a:pt x="9" y="22"/>
                    <a:pt x="9" y="22"/>
                    <a:pt x="9" y="23"/>
                  </a:cubicBezTo>
                  <a:cubicBezTo>
                    <a:pt x="9" y="23"/>
                    <a:pt x="9" y="23"/>
                    <a:pt x="9" y="23"/>
                  </a:cubicBezTo>
                  <a:cubicBezTo>
                    <a:pt x="9" y="23"/>
                    <a:pt x="9" y="23"/>
                    <a:pt x="9" y="23"/>
                  </a:cubicBezTo>
                  <a:cubicBezTo>
                    <a:pt x="9" y="24"/>
                    <a:pt x="9" y="24"/>
                    <a:pt x="9" y="25"/>
                  </a:cubicBezTo>
                  <a:cubicBezTo>
                    <a:pt x="10" y="26"/>
                    <a:pt x="10" y="26"/>
                    <a:pt x="11" y="27"/>
                  </a:cubicBezTo>
                  <a:cubicBezTo>
                    <a:pt x="12" y="28"/>
                    <a:pt x="13" y="29"/>
                    <a:pt x="14" y="30"/>
                  </a:cubicBezTo>
                  <a:cubicBezTo>
                    <a:pt x="16" y="30"/>
                    <a:pt x="17" y="31"/>
                    <a:pt x="18" y="3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2599"/>
            <p:cNvSpPr>
              <a:spLocks/>
            </p:cNvSpPr>
            <p:nvPr/>
          </p:nvSpPr>
          <p:spPr bwMode="auto">
            <a:xfrm>
              <a:off x="977336" y="3229158"/>
              <a:ext cx="57498" cy="40428"/>
            </a:xfrm>
            <a:custGeom>
              <a:avLst/>
              <a:gdLst>
                <a:gd name="T0" fmla="*/ 10 w 27"/>
                <a:gd name="T1" fmla="*/ 18 h 19"/>
                <a:gd name="T2" fmla="*/ 16 w 27"/>
                <a:gd name="T3" fmla="*/ 18 h 19"/>
                <a:gd name="T4" fmla="*/ 21 w 27"/>
                <a:gd name="T5" fmla="*/ 17 h 19"/>
                <a:gd name="T6" fmla="*/ 24 w 27"/>
                <a:gd name="T7" fmla="*/ 17 h 19"/>
                <a:gd name="T8" fmla="*/ 27 w 27"/>
                <a:gd name="T9" fmla="*/ 17 h 19"/>
                <a:gd name="T10" fmla="*/ 25 w 27"/>
                <a:gd name="T11" fmla="*/ 13 h 19"/>
                <a:gd name="T12" fmla="*/ 24 w 27"/>
                <a:gd name="T13" fmla="*/ 8 h 19"/>
                <a:gd name="T14" fmla="*/ 19 w 27"/>
                <a:gd name="T15" fmla="*/ 3 h 19"/>
                <a:gd name="T16" fmla="*/ 13 w 27"/>
                <a:gd name="T17" fmla="*/ 0 h 19"/>
                <a:gd name="T18" fmla="*/ 11 w 27"/>
                <a:gd name="T19" fmla="*/ 0 h 19"/>
                <a:gd name="T20" fmla="*/ 10 w 27"/>
                <a:gd name="T21" fmla="*/ 1 h 19"/>
                <a:gd name="T22" fmla="*/ 10 w 27"/>
                <a:gd name="T23" fmla="*/ 1 h 19"/>
                <a:gd name="T24" fmla="*/ 10 w 27"/>
                <a:gd name="T25" fmla="*/ 1 h 19"/>
                <a:gd name="T26" fmla="*/ 10 w 27"/>
                <a:gd name="T27" fmla="*/ 1 h 19"/>
                <a:gd name="T28" fmla="*/ 9 w 27"/>
                <a:gd name="T29" fmla="*/ 1 h 19"/>
                <a:gd name="T30" fmla="*/ 8 w 27"/>
                <a:gd name="T31" fmla="*/ 2 h 19"/>
                <a:gd name="T32" fmla="*/ 7 w 27"/>
                <a:gd name="T33" fmla="*/ 3 h 19"/>
                <a:gd name="T34" fmla="*/ 5 w 27"/>
                <a:gd name="T35" fmla="*/ 9 h 19"/>
                <a:gd name="T36" fmla="*/ 2 w 27"/>
                <a:gd name="T37" fmla="*/ 7 h 19"/>
                <a:gd name="T38" fmla="*/ 0 w 27"/>
                <a:gd name="T39" fmla="*/ 3 h 19"/>
                <a:gd name="T40" fmla="*/ 0 w 27"/>
                <a:gd name="T41" fmla="*/ 3 h 19"/>
                <a:gd name="T42" fmla="*/ 0 w 27"/>
                <a:gd name="T43" fmla="*/ 3 h 19"/>
                <a:gd name="T44" fmla="*/ 0 w 27"/>
                <a:gd name="T45" fmla="*/ 4 h 19"/>
                <a:gd name="T46" fmla="*/ 0 w 27"/>
                <a:gd name="T47" fmla="*/ 5 h 19"/>
                <a:gd name="T48" fmla="*/ 1 w 27"/>
                <a:gd name="T49" fmla="*/ 7 h 19"/>
                <a:gd name="T50" fmla="*/ 3 w 27"/>
                <a:gd name="T51" fmla="*/ 8 h 19"/>
                <a:gd name="T52" fmla="*/ 5 w 27"/>
                <a:gd name="T53" fmla="*/ 9 h 19"/>
                <a:gd name="T54" fmla="*/ 5 w 27"/>
                <a:gd name="T55" fmla="*/ 11 h 19"/>
                <a:gd name="T56" fmla="*/ 5 w 27"/>
                <a:gd name="T57" fmla="*/ 13 h 19"/>
                <a:gd name="T58" fmla="*/ 5 w 27"/>
                <a:gd name="T59" fmla="*/ 13 h 19"/>
                <a:gd name="T60" fmla="*/ 5 w 27"/>
                <a:gd name="T61" fmla="*/ 14 h 19"/>
                <a:gd name="T62" fmla="*/ 5 w 27"/>
                <a:gd name="T63" fmla="*/ 14 h 19"/>
                <a:gd name="T64" fmla="*/ 5 w 27"/>
                <a:gd name="T65" fmla="*/ 15 h 19"/>
                <a:gd name="T66" fmla="*/ 6 w 27"/>
                <a:gd name="T67" fmla="*/ 16 h 19"/>
                <a:gd name="T68" fmla="*/ 8 w 27"/>
                <a:gd name="T69" fmla="*/ 17 h 19"/>
                <a:gd name="T70" fmla="*/ 10 w 27"/>
                <a:gd name="T7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19">
                  <a:moveTo>
                    <a:pt x="10" y="18"/>
                  </a:moveTo>
                  <a:cubicBezTo>
                    <a:pt x="12" y="19"/>
                    <a:pt x="14" y="18"/>
                    <a:pt x="16" y="18"/>
                  </a:cubicBezTo>
                  <a:cubicBezTo>
                    <a:pt x="18" y="18"/>
                    <a:pt x="19" y="18"/>
                    <a:pt x="21" y="17"/>
                  </a:cubicBezTo>
                  <a:cubicBezTo>
                    <a:pt x="22" y="17"/>
                    <a:pt x="23" y="17"/>
                    <a:pt x="24" y="17"/>
                  </a:cubicBezTo>
                  <a:cubicBezTo>
                    <a:pt x="26" y="17"/>
                    <a:pt x="27" y="17"/>
                    <a:pt x="27" y="17"/>
                  </a:cubicBezTo>
                  <a:cubicBezTo>
                    <a:pt x="26" y="16"/>
                    <a:pt x="25" y="14"/>
                    <a:pt x="25" y="13"/>
                  </a:cubicBezTo>
                  <a:cubicBezTo>
                    <a:pt x="25" y="11"/>
                    <a:pt x="24" y="10"/>
                    <a:pt x="24" y="8"/>
                  </a:cubicBezTo>
                  <a:cubicBezTo>
                    <a:pt x="23" y="6"/>
                    <a:pt x="21" y="4"/>
                    <a:pt x="19" y="3"/>
                  </a:cubicBezTo>
                  <a:cubicBezTo>
                    <a:pt x="17" y="1"/>
                    <a:pt x="15" y="0"/>
                    <a:pt x="13" y="0"/>
                  </a:cubicBezTo>
                  <a:cubicBezTo>
                    <a:pt x="12" y="0"/>
                    <a:pt x="12" y="0"/>
                    <a:pt x="11" y="0"/>
                  </a:cubicBezTo>
                  <a:cubicBezTo>
                    <a:pt x="11" y="0"/>
                    <a:pt x="10" y="0"/>
                    <a:pt x="10" y="1"/>
                  </a:cubicBezTo>
                  <a:cubicBezTo>
                    <a:pt x="10" y="1"/>
                    <a:pt x="10" y="1"/>
                    <a:pt x="10" y="1"/>
                  </a:cubicBezTo>
                  <a:cubicBezTo>
                    <a:pt x="10" y="1"/>
                    <a:pt x="10" y="1"/>
                    <a:pt x="10" y="1"/>
                  </a:cubicBezTo>
                  <a:cubicBezTo>
                    <a:pt x="10" y="1"/>
                    <a:pt x="10" y="1"/>
                    <a:pt x="10" y="1"/>
                  </a:cubicBezTo>
                  <a:cubicBezTo>
                    <a:pt x="10" y="1"/>
                    <a:pt x="9" y="1"/>
                    <a:pt x="9" y="1"/>
                  </a:cubicBezTo>
                  <a:cubicBezTo>
                    <a:pt x="9" y="1"/>
                    <a:pt x="8" y="1"/>
                    <a:pt x="8" y="2"/>
                  </a:cubicBezTo>
                  <a:cubicBezTo>
                    <a:pt x="8" y="2"/>
                    <a:pt x="7" y="2"/>
                    <a:pt x="7" y="3"/>
                  </a:cubicBezTo>
                  <a:cubicBezTo>
                    <a:pt x="6" y="4"/>
                    <a:pt x="5" y="7"/>
                    <a:pt x="5" y="9"/>
                  </a:cubicBezTo>
                  <a:cubicBezTo>
                    <a:pt x="4" y="8"/>
                    <a:pt x="3" y="8"/>
                    <a:pt x="2" y="7"/>
                  </a:cubicBezTo>
                  <a:cubicBezTo>
                    <a:pt x="1" y="6"/>
                    <a:pt x="0" y="5"/>
                    <a:pt x="0" y="3"/>
                  </a:cubicBezTo>
                  <a:cubicBezTo>
                    <a:pt x="0" y="3"/>
                    <a:pt x="0" y="3"/>
                    <a:pt x="0" y="3"/>
                  </a:cubicBezTo>
                  <a:cubicBezTo>
                    <a:pt x="0" y="3"/>
                    <a:pt x="0" y="3"/>
                    <a:pt x="0" y="3"/>
                  </a:cubicBezTo>
                  <a:cubicBezTo>
                    <a:pt x="0" y="4"/>
                    <a:pt x="0" y="4"/>
                    <a:pt x="0" y="4"/>
                  </a:cubicBezTo>
                  <a:cubicBezTo>
                    <a:pt x="0" y="4"/>
                    <a:pt x="0" y="5"/>
                    <a:pt x="0" y="5"/>
                  </a:cubicBezTo>
                  <a:cubicBezTo>
                    <a:pt x="0" y="6"/>
                    <a:pt x="0" y="6"/>
                    <a:pt x="1" y="7"/>
                  </a:cubicBezTo>
                  <a:cubicBezTo>
                    <a:pt x="1" y="7"/>
                    <a:pt x="2" y="8"/>
                    <a:pt x="3" y="8"/>
                  </a:cubicBezTo>
                  <a:cubicBezTo>
                    <a:pt x="3" y="9"/>
                    <a:pt x="4" y="9"/>
                    <a:pt x="5" y="9"/>
                  </a:cubicBezTo>
                  <a:cubicBezTo>
                    <a:pt x="4" y="10"/>
                    <a:pt x="4" y="10"/>
                    <a:pt x="5" y="11"/>
                  </a:cubicBezTo>
                  <a:cubicBezTo>
                    <a:pt x="5" y="12"/>
                    <a:pt x="5" y="12"/>
                    <a:pt x="5" y="13"/>
                  </a:cubicBezTo>
                  <a:cubicBezTo>
                    <a:pt x="5" y="13"/>
                    <a:pt x="5" y="13"/>
                    <a:pt x="5" y="13"/>
                  </a:cubicBezTo>
                  <a:cubicBezTo>
                    <a:pt x="5" y="13"/>
                    <a:pt x="5" y="13"/>
                    <a:pt x="5" y="14"/>
                  </a:cubicBezTo>
                  <a:cubicBezTo>
                    <a:pt x="5" y="14"/>
                    <a:pt x="5" y="14"/>
                    <a:pt x="5" y="14"/>
                  </a:cubicBezTo>
                  <a:cubicBezTo>
                    <a:pt x="5" y="14"/>
                    <a:pt x="5" y="14"/>
                    <a:pt x="5" y="15"/>
                  </a:cubicBezTo>
                  <a:cubicBezTo>
                    <a:pt x="6" y="15"/>
                    <a:pt x="6" y="16"/>
                    <a:pt x="6" y="16"/>
                  </a:cubicBezTo>
                  <a:cubicBezTo>
                    <a:pt x="7" y="17"/>
                    <a:pt x="8" y="17"/>
                    <a:pt x="8" y="17"/>
                  </a:cubicBezTo>
                  <a:cubicBezTo>
                    <a:pt x="9" y="18"/>
                    <a:pt x="10" y="18"/>
                    <a:pt x="10"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2600"/>
            <p:cNvSpPr>
              <a:spLocks/>
            </p:cNvSpPr>
            <p:nvPr/>
          </p:nvSpPr>
          <p:spPr bwMode="auto">
            <a:xfrm>
              <a:off x="771603" y="3186035"/>
              <a:ext cx="57498" cy="38631"/>
            </a:xfrm>
            <a:custGeom>
              <a:avLst/>
              <a:gdLst>
                <a:gd name="T0" fmla="*/ 10 w 27"/>
                <a:gd name="T1" fmla="*/ 18 h 18"/>
                <a:gd name="T2" fmla="*/ 16 w 27"/>
                <a:gd name="T3" fmla="*/ 18 h 18"/>
                <a:gd name="T4" fmla="*/ 21 w 27"/>
                <a:gd name="T5" fmla="*/ 17 h 18"/>
                <a:gd name="T6" fmla="*/ 24 w 27"/>
                <a:gd name="T7" fmla="*/ 16 h 18"/>
                <a:gd name="T8" fmla="*/ 27 w 27"/>
                <a:gd name="T9" fmla="*/ 17 h 18"/>
                <a:gd name="T10" fmla="*/ 25 w 27"/>
                <a:gd name="T11" fmla="*/ 12 h 18"/>
                <a:gd name="T12" fmla="*/ 24 w 27"/>
                <a:gd name="T13" fmla="*/ 8 h 18"/>
                <a:gd name="T14" fmla="*/ 19 w 27"/>
                <a:gd name="T15" fmla="*/ 2 h 18"/>
                <a:gd name="T16" fmla="*/ 13 w 27"/>
                <a:gd name="T17" fmla="*/ 0 h 18"/>
                <a:gd name="T18" fmla="*/ 11 w 27"/>
                <a:gd name="T19" fmla="*/ 0 h 18"/>
                <a:gd name="T20" fmla="*/ 10 w 27"/>
                <a:gd name="T21" fmla="*/ 0 h 18"/>
                <a:gd name="T22" fmla="*/ 10 w 27"/>
                <a:gd name="T23" fmla="*/ 0 h 18"/>
                <a:gd name="T24" fmla="*/ 10 w 27"/>
                <a:gd name="T25" fmla="*/ 0 h 18"/>
                <a:gd name="T26" fmla="*/ 10 w 27"/>
                <a:gd name="T27" fmla="*/ 0 h 18"/>
                <a:gd name="T28" fmla="*/ 9 w 27"/>
                <a:gd name="T29" fmla="*/ 0 h 18"/>
                <a:gd name="T30" fmla="*/ 8 w 27"/>
                <a:gd name="T31" fmla="*/ 1 h 18"/>
                <a:gd name="T32" fmla="*/ 7 w 27"/>
                <a:gd name="T33" fmla="*/ 2 h 18"/>
                <a:gd name="T34" fmla="*/ 5 w 27"/>
                <a:gd name="T35" fmla="*/ 8 h 18"/>
                <a:gd name="T36" fmla="*/ 2 w 27"/>
                <a:gd name="T37" fmla="*/ 7 h 18"/>
                <a:gd name="T38" fmla="*/ 0 w 27"/>
                <a:gd name="T39" fmla="*/ 3 h 18"/>
                <a:gd name="T40" fmla="*/ 0 w 27"/>
                <a:gd name="T41" fmla="*/ 3 h 18"/>
                <a:gd name="T42" fmla="*/ 0 w 27"/>
                <a:gd name="T43" fmla="*/ 3 h 18"/>
                <a:gd name="T44" fmla="*/ 0 w 27"/>
                <a:gd name="T45" fmla="*/ 4 h 18"/>
                <a:gd name="T46" fmla="*/ 0 w 27"/>
                <a:gd name="T47" fmla="*/ 5 h 18"/>
                <a:gd name="T48" fmla="*/ 1 w 27"/>
                <a:gd name="T49" fmla="*/ 6 h 18"/>
                <a:gd name="T50" fmla="*/ 3 w 27"/>
                <a:gd name="T51" fmla="*/ 8 h 18"/>
                <a:gd name="T52" fmla="*/ 4 w 27"/>
                <a:gd name="T53" fmla="*/ 8 h 18"/>
                <a:gd name="T54" fmla="*/ 5 w 27"/>
                <a:gd name="T55" fmla="*/ 11 h 18"/>
                <a:gd name="T56" fmla="*/ 5 w 27"/>
                <a:gd name="T57" fmla="*/ 12 h 18"/>
                <a:gd name="T58" fmla="*/ 5 w 27"/>
                <a:gd name="T59" fmla="*/ 13 h 18"/>
                <a:gd name="T60" fmla="*/ 5 w 27"/>
                <a:gd name="T61" fmla="*/ 13 h 18"/>
                <a:gd name="T62" fmla="*/ 5 w 27"/>
                <a:gd name="T63" fmla="*/ 13 h 18"/>
                <a:gd name="T64" fmla="*/ 5 w 27"/>
                <a:gd name="T65" fmla="*/ 14 h 18"/>
                <a:gd name="T66" fmla="*/ 6 w 27"/>
                <a:gd name="T67" fmla="*/ 15 h 18"/>
                <a:gd name="T68" fmla="*/ 8 w 27"/>
                <a:gd name="T69" fmla="*/ 17 h 18"/>
                <a:gd name="T70" fmla="*/ 10 w 27"/>
                <a:gd name="T7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18">
                  <a:moveTo>
                    <a:pt x="10" y="18"/>
                  </a:moveTo>
                  <a:cubicBezTo>
                    <a:pt x="12" y="18"/>
                    <a:pt x="14" y="18"/>
                    <a:pt x="16" y="18"/>
                  </a:cubicBezTo>
                  <a:cubicBezTo>
                    <a:pt x="18" y="17"/>
                    <a:pt x="19" y="17"/>
                    <a:pt x="21" y="17"/>
                  </a:cubicBezTo>
                  <a:cubicBezTo>
                    <a:pt x="22" y="17"/>
                    <a:pt x="23" y="16"/>
                    <a:pt x="24" y="16"/>
                  </a:cubicBezTo>
                  <a:cubicBezTo>
                    <a:pt x="26" y="16"/>
                    <a:pt x="27" y="17"/>
                    <a:pt x="27" y="17"/>
                  </a:cubicBezTo>
                  <a:cubicBezTo>
                    <a:pt x="26" y="15"/>
                    <a:pt x="25" y="14"/>
                    <a:pt x="25" y="12"/>
                  </a:cubicBezTo>
                  <a:cubicBezTo>
                    <a:pt x="25" y="11"/>
                    <a:pt x="24" y="9"/>
                    <a:pt x="24" y="8"/>
                  </a:cubicBezTo>
                  <a:cubicBezTo>
                    <a:pt x="23" y="6"/>
                    <a:pt x="21" y="4"/>
                    <a:pt x="19" y="2"/>
                  </a:cubicBezTo>
                  <a:cubicBezTo>
                    <a:pt x="17" y="1"/>
                    <a:pt x="15" y="0"/>
                    <a:pt x="13" y="0"/>
                  </a:cubicBezTo>
                  <a:cubicBezTo>
                    <a:pt x="12" y="0"/>
                    <a:pt x="11" y="0"/>
                    <a:pt x="11" y="0"/>
                  </a:cubicBezTo>
                  <a:cubicBezTo>
                    <a:pt x="11" y="0"/>
                    <a:pt x="10" y="0"/>
                    <a:pt x="10" y="0"/>
                  </a:cubicBezTo>
                  <a:cubicBezTo>
                    <a:pt x="10" y="0"/>
                    <a:pt x="10" y="0"/>
                    <a:pt x="10" y="0"/>
                  </a:cubicBezTo>
                  <a:cubicBezTo>
                    <a:pt x="10" y="0"/>
                    <a:pt x="10" y="0"/>
                    <a:pt x="10" y="0"/>
                  </a:cubicBezTo>
                  <a:cubicBezTo>
                    <a:pt x="10" y="0"/>
                    <a:pt x="10" y="0"/>
                    <a:pt x="10" y="0"/>
                  </a:cubicBezTo>
                  <a:cubicBezTo>
                    <a:pt x="10" y="0"/>
                    <a:pt x="9" y="0"/>
                    <a:pt x="9" y="0"/>
                  </a:cubicBezTo>
                  <a:cubicBezTo>
                    <a:pt x="9" y="1"/>
                    <a:pt x="8" y="1"/>
                    <a:pt x="8" y="1"/>
                  </a:cubicBezTo>
                  <a:cubicBezTo>
                    <a:pt x="8" y="2"/>
                    <a:pt x="7" y="2"/>
                    <a:pt x="7" y="2"/>
                  </a:cubicBezTo>
                  <a:cubicBezTo>
                    <a:pt x="6" y="4"/>
                    <a:pt x="5" y="6"/>
                    <a:pt x="5" y="8"/>
                  </a:cubicBezTo>
                  <a:cubicBezTo>
                    <a:pt x="4" y="8"/>
                    <a:pt x="3" y="8"/>
                    <a:pt x="2" y="7"/>
                  </a:cubicBezTo>
                  <a:cubicBezTo>
                    <a:pt x="1" y="6"/>
                    <a:pt x="0" y="4"/>
                    <a:pt x="0" y="3"/>
                  </a:cubicBezTo>
                  <a:cubicBezTo>
                    <a:pt x="0" y="3"/>
                    <a:pt x="0" y="3"/>
                    <a:pt x="0" y="3"/>
                  </a:cubicBezTo>
                  <a:cubicBezTo>
                    <a:pt x="0" y="3"/>
                    <a:pt x="0" y="3"/>
                    <a:pt x="0" y="3"/>
                  </a:cubicBezTo>
                  <a:cubicBezTo>
                    <a:pt x="0" y="3"/>
                    <a:pt x="0" y="3"/>
                    <a:pt x="0" y="4"/>
                  </a:cubicBezTo>
                  <a:cubicBezTo>
                    <a:pt x="0" y="4"/>
                    <a:pt x="0" y="4"/>
                    <a:pt x="0" y="5"/>
                  </a:cubicBezTo>
                  <a:cubicBezTo>
                    <a:pt x="0" y="5"/>
                    <a:pt x="0" y="6"/>
                    <a:pt x="1" y="6"/>
                  </a:cubicBezTo>
                  <a:cubicBezTo>
                    <a:pt x="1" y="7"/>
                    <a:pt x="2" y="7"/>
                    <a:pt x="3" y="8"/>
                  </a:cubicBezTo>
                  <a:cubicBezTo>
                    <a:pt x="3" y="8"/>
                    <a:pt x="4" y="8"/>
                    <a:pt x="4" y="8"/>
                  </a:cubicBezTo>
                  <a:cubicBezTo>
                    <a:pt x="4" y="9"/>
                    <a:pt x="4" y="10"/>
                    <a:pt x="5" y="11"/>
                  </a:cubicBezTo>
                  <a:cubicBezTo>
                    <a:pt x="5" y="11"/>
                    <a:pt x="5" y="12"/>
                    <a:pt x="5" y="12"/>
                  </a:cubicBezTo>
                  <a:cubicBezTo>
                    <a:pt x="5" y="13"/>
                    <a:pt x="5" y="13"/>
                    <a:pt x="5" y="13"/>
                  </a:cubicBezTo>
                  <a:cubicBezTo>
                    <a:pt x="5" y="13"/>
                    <a:pt x="5" y="13"/>
                    <a:pt x="5" y="13"/>
                  </a:cubicBezTo>
                  <a:cubicBezTo>
                    <a:pt x="5" y="13"/>
                    <a:pt x="5" y="13"/>
                    <a:pt x="5" y="13"/>
                  </a:cubicBezTo>
                  <a:cubicBezTo>
                    <a:pt x="5" y="14"/>
                    <a:pt x="5" y="14"/>
                    <a:pt x="5" y="14"/>
                  </a:cubicBezTo>
                  <a:cubicBezTo>
                    <a:pt x="6" y="15"/>
                    <a:pt x="6" y="15"/>
                    <a:pt x="6" y="15"/>
                  </a:cubicBezTo>
                  <a:cubicBezTo>
                    <a:pt x="7" y="16"/>
                    <a:pt x="8" y="17"/>
                    <a:pt x="8" y="17"/>
                  </a:cubicBezTo>
                  <a:cubicBezTo>
                    <a:pt x="9" y="17"/>
                    <a:pt x="10" y="18"/>
                    <a:pt x="10"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2601"/>
            <p:cNvSpPr>
              <a:spLocks/>
            </p:cNvSpPr>
            <p:nvPr/>
          </p:nvSpPr>
          <p:spPr bwMode="auto">
            <a:xfrm>
              <a:off x="580244" y="2918312"/>
              <a:ext cx="90739" cy="150931"/>
            </a:xfrm>
            <a:custGeom>
              <a:avLst/>
              <a:gdLst>
                <a:gd name="T0" fmla="*/ 42 w 43"/>
                <a:gd name="T1" fmla="*/ 30 h 71"/>
                <a:gd name="T2" fmla="*/ 38 w 43"/>
                <a:gd name="T3" fmla="*/ 27 h 71"/>
                <a:gd name="T4" fmla="*/ 34 w 43"/>
                <a:gd name="T5" fmla="*/ 23 h 71"/>
                <a:gd name="T6" fmla="*/ 28 w 43"/>
                <a:gd name="T7" fmla="*/ 14 h 71"/>
                <a:gd name="T8" fmla="*/ 26 w 43"/>
                <a:gd name="T9" fmla="*/ 6 h 71"/>
                <a:gd name="T10" fmla="*/ 27 w 43"/>
                <a:gd name="T11" fmla="*/ 0 h 71"/>
                <a:gd name="T12" fmla="*/ 16 w 43"/>
                <a:gd name="T13" fmla="*/ 7 h 71"/>
                <a:gd name="T14" fmla="*/ 5 w 43"/>
                <a:gd name="T15" fmla="*/ 17 h 71"/>
                <a:gd name="T16" fmla="*/ 0 w 43"/>
                <a:gd name="T17" fmla="*/ 37 h 71"/>
                <a:gd name="T18" fmla="*/ 5 w 43"/>
                <a:gd name="T19" fmla="*/ 51 h 71"/>
                <a:gd name="T20" fmla="*/ 17 w 43"/>
                <a:gd name="T21" fmla="*/ 57 h 71"/>
                <a:gd name="T22" fmla="*/ 31 w 43"/>
                <a:gd name="T23" fmla="*/ 56 h 71"/>
                <a:gd name="T24" fmla="*/ 32 w 43"/>
                <a:gd name="T25" fmla="*/ 62 h 71"/>
                <a:gd name="T26" fmla="*/ 28 w 43"/>
                <a:gd name="T27" fmla="*/ 71 h 71"/>
                <a:gd name="T28" fmla="*/ 29 w 43"/>
                <a:gd name="T29" fmla="*/ 71 h 71"/>
                <a:gd name="T30" fmla="*/ 32 w 43"/>
                <a:gd name="T31" fmla="*/ 64 h 71"/>
                <a:gd name="T32" fmla="*/ 32 w 43"/>
                <a:gd name="T33" fmla="*/ 56 h 71"/>
                <a:gd name="T34" fmla="*/ 40 w 43"/>
                <a:gd name="T35" fmla="*/ 50 h 71"/>
                <a:gd name="T36" fmla="*/ 43 w 43"/>
                <a:gd name="T37" fmla="*/ 41 h 71"/>
                <a:gd name="T38" fmla="*/ 43 w 43"/>
                <a:gd name="T39" fmla="*/ 35 h 71"/>
                <a:gd name="T40" fmla="*/ 42 w 43"/>
                <a:gd name="T41"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71">
                  <a:moveTo>
                    <a:pt x="42" y="30"/>
                  </a:moveTo>
                  <a:cubicBezTo>
                    <a:pt x="41" y="29"/>
                    <a:pt x="40" y="28"/>
                    <a:pt x="38" y="27"/>
                  </a:cubicBezTo>
                  <a:cubicBezTo>
                    <a:pt x="37" y="26"/>
                    <a:pt x="35" y="25"/>
                    <a:pt x="34" y="23"/>
                  </a:cubicBezTo>
                  <a:cubicBezTo>
                    <a:pt x="31" y="21"/>
                    <a:pt x="29" y="17"/>
                    <a:pt x="28" y="14"/>
                  </a:cubicBezTo>
                  <a:cubicBezTo>
                    <a:pt x="27" y="12"/>
                    <a:pt x="26" y="9"/>
                    <a:pt x="26" y="6"/>
                  </a:cubicBezTo>
                  <a:cubicBezTo>
                    <a:pt x="27" y="3"/>
                    <a:pt x="27" y="0"/>
                    <a:pt x="27" y="0"/>
                  </a:cubicBezTo>
                  <a:cubicBezTo>
                    <a:pt x="24" y="2"/>
                    <a:pt x="20" y="4"/>
                    <a:pt x="16" y="7"/>
                  </a:cubicBezTo>
                  <a:cubicBezTo>
                    <a:pt x="12" y="10"/>
                    <a:pt x="8" y="13"/>
                    <a:pt x="5" y="17"/>
                  </a:cubicBezTo>
                  <a:cubicBezTo>
                    <a:pt x="2" y="24"/>
                    <a:pt x="0" y="31"/>
                    <a:pt x="0" y="37"/>
                  </a:cubicBezTo>
                  <a:cubicBezTo>
                    <a:pt x="1" y="43"/>
                    <a:pt x="2" y="47"/>
                    <a:pt x="5" y="51"/>
                  </a:cubicBezTo>
                  <a:cubicBezTo>
                    <a:pt x="8" y="55"/>
                    <a:pt x="12" y="56"/>
                    <a:pt x="17" y="57"/>
                  </a:cubicBezTo>
                  <a:cubicBezTo>
                    <a:pt x="21" y="58"/>
                    <a:pt x="27" y="58"/>
                    <a:pt x="31" y="56"/>
                  </a:cubicBezTo>
                  <a:cubicBezTo>
                    <a:pt x="32" y="58"/>
                    <a:pt x="32" y="60"/>
                    <a:pt x="32" y="62"/>
                  </a:cubicBezTo>
                  <a:cubicBezTo>
                    <a:pt x="31" y="66"/>
                    <a:pt x="30" y="68"/>
                    <a:pt x="28" y="71"/>
                  </a:cubicBezTo>
                  <a:cubicBezTo>
                    <a:pt x="28" y="71"/>
                    <a:pt x="28" y="71"/>
                    <a:pt x="29" y="71"/>
                  </a:cubicBezTo>
                  <a:cubicBezTo>
                    <a:pt x="30" y="70"/>
                    <a:pt x="31" y="67"/>
                    <a:pt x="32" y="64"/>
                  </a:cubicBezTo>
                  <a:cubicBezTo>
                    <a:pt x="33" y="61"/>
                    <a:pt x="33" y="58"/>
                    <a:pt x="32" y="56"/>
                  </a:cubicBezTo>
                  <a:cubicBezTo>
                    <a:pt x="35" y="54"/>
                    <a:pt x="38" y="52"/>
                    <a:pt x="40" y="50"/>
                  </a:cubicBezTo>
                  <a:cubicBezTo>
                    <a:pt x="42" y="47"/>
                    <a:pt x="43" y="44"/>
                    <a:pt x="43" y="41"/>
                  </a:cubicBezTo>
                  <a:cubicBezTo>
                    <a:pt x="43" y="39"/>
                    <a:pt x="43" y="37"/>
                    <a:pt x="43" y="35"/>
                  </a:cubicBezTo>
                  <a:cubicBezTo>
                    <a:pt x="43" y="33"/>
                    <a:pt x="42" y="31"/>
                    <a:pt x="42" y="3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2602"/>
            <p:cNvSpPr>
              <a:spLocks/>
            </p:cNvSpPr>
            <p:nvPr/>
          </p:nvSpPr>
          <p:spPr bwMode="auto">
            <a:xfrm>
              <a:off x="1404974" y="2920109"/>
              <a:ext cx="67380" cy="60193"/>
            </a:xfrm>
            <a:custGeom>
              <a:avLst/>
              <a:gdLst>
                <a:gd name="T0" fmla="*/ 29 w 32"/>
                <a:gd name="T1" fmla="*/ 21 h 28"/>
                <a:gd name="T2" fmla="*/ 32 w 32"/>
                <a:gd name="T3" fmla="*/ 16 h 28"/>
                <a:gd name="T4" fmla="*/ 32 w 32"/>
                <a:gd name="T5" fmla="*/ 11 h 28"/>
                <a:gd name="T6" fmla="*/ 28 w 32"/>
                <a:gd name="T7" fmla="*/ 4 h 28"/>
                <a:gd name="T8" fmla="*/ 25 w 32"/>
                <a:gd name="T9" fmla="*/ 1 h 28"/>
                <a:gd name="T10" fmla="*/ 23 w 32"/>
                <a:gd name="T11" fmla="*/ 0 h 28"/>
                <a:gd name="T12" fmla="*/ 21 w 32"/>
                <a:gd name="T13" fmla="*/ 2 h 28"/>
                <a:gd name="T14" fmla="*/ 17 w 32"/>
                <a:gd name="T15" fmla="*/ 3 h 28"/>
                <a:gd name="T16" fmla="*/ 13 w 32"/>
                <a:gd name="T17" fmla="*/ 4 h 28"/>
                <a:gd name="T18" fmla="*/ 9 w 32"/>
                <a:gd name="T19" fmla="*/ 7 h 28"/>
                <a:gd name="T20" fmla="*/ 7 w 32"/>
                <a:gd name="T21" fmla="*/ 14 h 28"/>
                <a:gd name="T22" fmla="*/ 9 w 32"/>
                <a:gd name="T23" fmla="*/ 22 h 28"/>
                <a:gd name="T24" fmla="*/ 5 w 32"/>
                <a:gd name="T25" fmla="*/ 23 h 28"/>
                <a:gd name="T26" fmla="*/ 1 w 32"/>
                <a:gd name="T27" fmla="*/ 22 h 28"/>
                <a:gd name="T28" fmla="*/ 0 w 32"/>
                <a:gd name="T29" fmla="*/ 22 h 28"/>
                <a:gd name="T30" fmla="*/ 4 w 32"/>
                <a:gd name="T31" fmla="*/ 23 h 28"/>
                <a:gd name="T32" fmla="*/ 9 w 32"/>
                <a:gd name="T33" fmla="*/ 23 h 28"/>
                <a:gd name="T34" fmla="*/ 19 w 32"/>
                <a:gd name="T35" fmla="*/ 27 h 28"/>
                <a:gd name="T36" fmla="*/ 24 w 32"/>
                <a:gd name="T37" fmla="*/ 25 h 28"/>
                <a:gd name="T38" fmla="*/ 29 w 32"/>
                <a:gd name="T3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28">
                  <a:moveTo>
                    <a:pt x="29" y="21"/>
                  </a:moveTo>
                  <a:cubicBezTo>
                    <a:pt x="30" y="20"/>
                    <a:pt x="31" y="18"/>
                    <a:pt x="32" y="16"/>
                  </a:cubicBezTo>
                  <a:cubicBezTo>
                    <a:pt x="32" y="14"/>
                    <a:pt x="32" y="13"/>
                    <a:pt x="32" y="11"/>
                  </a:cubicBezTo>
                  <a:cubicBezTo>
                    <a:pt x="31" y="8"/>
                    <a:pt x="30" y="6"/>
                    <a:pt x="28" y="4"/>
                  </a:cubicBezTo>
                  <a:cubicBezTo>
                    <a:pt x="28" y="4"/>
                    <a:pt x="27" y="2"/>
                    <a:pt x="25" y="1"/>
                  </a:cubicBezTo>
                  <a:cubicBezTo>
                    <a:pt x="24" y="0"/>
                    <a:pt x="23" y="0"/>
                    <a:pt x="23" y="0"/>
                  </a:cubicBezTo>
                  <a:cubicBezTo>
                    <a:pt x="23" y="1"/>
                    <a:pt x="22" y="2"/>
                    <a:pt x="21" y="2"/>
                  </a:cubicBezTo>
                  <a:cubicBezTo>
                    <a:pt x="20" y="3"/>
                    <a:pt x="18" y="3"/>
                    <a:pt x="17" y="3"/>
                  </a:cubicBezTo>
                  <a:cubicBezTo>
                    <a:pt x="16" y="3"/>
                    <a:pt x="15" y="3"/>
                    <a:pt x="13" y="4"/>
                  </a:cubicBezTo>
                  <a:cubicBezTo>
                    <a:pt x="12" y="4"/>
                    <a:pt x="10" y="5"/>
                    <a:pt x="9" y="7"/>
                  </a:cubicBezTo>
                  <a:cubicBezTo>
                    <a:pt x="8" y="9"/>
                    <a:pt x="7" y="11"/>
                    <a:pt x="7" y="14"/>
                  </a:cubicBezTo>
                  <a:cubicBezTo>
                    <a:pt x="7" y="17"/>
                    <a:pt x="8" y="20"/>
                    <a:pt x="9" y="22"/>
                  </a:cubicBezTo>
                  <a:cubicBezTo>
                    <a:pt x="8" y="23"/>
                    <a:pt x="6" y="23"/>
                    <a:pt x="5" y="23"/>
                  </a:cubicBezTo>
                  <a:cubicBezTo>
                    <a:pt x="4" y="23"/>
                    <a:pt x="2" y="22"/>
                    <a:pt x="1" y="22"/>
                  </a:cubicBezTo>
                  <a:cubicBezTo>
                    <a:pt x="0" y="22"/>
                    <a:pt x="0" y="22"/>
                    <a:pt x="0" y="22"/>
                  </a:cubicBezTo>
                  <a:cubicBezTo>
                    <a:pt x="1" y="23"/>
                    <a:pt x="3" y="23"/>
                    <a:pt x="4" y="23"/>
                  </a:cubicBezTo>
                  <a:cubicBezTo>
                    <a:pt x="6" y="23"/>
                    <a:pt x="8" y="23"/>
                    <a:pt x="9" y="23"/>
                  </a:cubicBezTo>
                  <a:cubicBezTo>
                    <a:pt x="11" y="26"/>
                    <a:pt x="14" y="28"/>
                    <a:pt x="19" y="27"/>
                  </a:cubicBezTo>
                  <a:cubicBezTo>
                    <a:pt x="20" y="27"/>
                    <a:pt x="22" y="26"/>
                    <a:pt x="24" y="25"/>
                  </a:cubicBezTo>
                  <a:cubicBezTo>
                    <a:pt x="26" y="24"/>
                    <a:pt x="28" y="23"/>
                    <a:pt x="29" y="2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2603"/>
            <p:cNvSpPr>
              <a:spLocks/>
            </p:cNvSpPr>
            <p:nvPr/>
          </p:nvSpPr>
          <p:spPr bwMode="auto">
            <a:xfrm>
              <a:off x="1483135" y="2954248"/>
              <a:ext cx="66482" cy="49412"/>
            </a:xfrm>
            <a:custGeom>
              <a:avLst/>
              <a:gdLst>
                <a:gd name="T0" fmla="*/ 23 w 31"/>
                <a:gd name="T1" fmla="*/ 22 h 23"/>
                <a:gd name="T2" fmla="*/ 29 w 31"/>
                <a:gd name="T3" fmla="*/ 16 h 23"/>
                <a:gd name="T4" fmla="*/ 31 w 31"/>
                <a:gd name="T5" fmla="*/ 9 h 23"/>
                <a:gd name="T6" fmla="*/ 31 w 31"/>
                <a:gd name="T7" fmla="*/ 5 h 23"/>
                <a:gd name="T8" fmla="*/ 30 w 31"/>
                <a:gd name="T9" fmla="*/ 3 h 23"/>
                <a:gd name="T10" fmla="*/ 27 w 31"/>
                <a:gd name="T11" fmla="*/ 3 h 23"/>
                <a:gd name="T12" fmla="*/ 24 w 31"/>
                <a:gd name="T13" fmla="*/ 1 h 23"/>
                <a:gd name="T14" fmla="*/ 19 w 31"/>
                <a:gd name="T15" fmla="*/ 0 h 23"/>
                <a:gd name="T16" fmla="*/ 13 w 31"/>
                <a:gd name="T17" fmla="*/ 1 h 23"/>
                <a:gd name="T18" fmla="*/ 7 w 31"/>
                <a:gd name="T19" fmla="*/ 14 h 23"/>
                <a:gd name="T20" fmla="*/ 4 w 31"/>
                <a:gd name="T21" fmla="*/ 13 h 23"/>
                <a:gd name="T22" fmla="*/ 2 w 31"/>
                <a:gd name="T23" fmla="*/ 12 h 23"/>
                <a:gd name="T24" fmla="*/ 0 w 31"/>
                <a:gd name="T25" fmla="*/ 11 h 23"/>
                <a:gd name="T26" fmla="*/ 0 w 31"/>
                <a:gd name="T27" fmla="*/ 11 h 23"/>
                <a:gd name="T28" fmla="*/ 0 w 31"/>
                <a:gd name="T29" fmla="*/ 11 h 23"/>
                <a:gd name="T30" fmla="*/ 0 w 31"/>
                <a:gd name="T31" fmla="*/ 11 h 23"/>
                <a:gd name="T32" fmla="*/ 0 w 31"/>
                <a:gd name="T33" fmla="*/ 11 h 23"/>
                <a:gd name="T34" fmla="*/ 0 w 31"/>
                <a:gd name="T35" fmla="*/ 11 h 23"/>
                <a:gd name="T36" fmla="*/ 1 w 31"/>
                <a:gd name="T37" fmla="*/ 12 h 23"/>
                <a:gd name="T38" fmla="*/ 3 w 31"/>
                <a:gd name="T39" fmla="*/ 13 h 23"/>
                <a:gd name="T40" fmla="*/ 7 w 31"/>
                <a:gd name="T41" fmla="*/ 14 h 23"/>
                <a:gd name="T42" fmla="*/ 13 w 31"/>
                <a:gd name="T43" fmla="*/ 22 h 23"/>
                <a:gd name="T44" fmla="*/ 23 w 31"/>
                <a:gd name="T45"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23">
                  <a:moveTo>
                    <a:pt x="23" y="22"/>
                  </a:moveTo>
                  <a:cubicBezTo>
                    <a:pt x="26" y="21"/>
                    <a:pt x="28" y="18"/>
                    <a:pt x="29" y="16"/>
                  </a:cubicBezTo>
                  <a:cubicBezTo>
                    <a:pt x="30" y="14"/>
                    <a:pt x="31" y="11"/>
                    <a:pt x="31" y="9"/>
                  </a:cubicBezTo>
                  <a:cubicBezTo>
                    <a:pt x="31" y="8"/>
                    <a:pt x="31" y="7"/>
                    <a:pt x="31" y="5"/>
                  </a:cubicBezTo>
                  <a:cubicBezTo>
                    <a:pt x="30" y="4"/>
                    <a:pt x="30" y="3"/>
                    <a:pt x="30" y="3"/>
                  </a:cubicBezTo>
                  <a:cubicBezTo>
                    <a:pt x="29" y="4"/>
                    <a:pt x="28" y="4"/>
                    <a:pt x="27" y="3"/>
                  </a:cubicBezTo>
                  <a:cubicBezTo>
                    <a:pt x="26" y="3"/>
                    <a:pt x="25" y="2"/>
                    <a:pt x="24" y="1"/>
                  </a:cubicBezTo>
                  <a:cubicBezTo>
                    <a:pt x="22" y="1"/>
                    <a:pt x="21" y="0"/>
                    <a:pt x="19" y="0"/>
                  </a:cubicBezTo>
                  <a:cubicBezTo>
                    <a:pt x="17" y="0"/>
                    <a:pt x="15" y="0"/>
                    <a:pt x="13" y="1"/>
                  </a:cubicBezTo>
                  <a:cubicBezTo>
                    <a:pt x="9" y="3"/>
                    <a:pt x="7" y="9"/>
                    <a:pt x="7" y="14"/>
                  </a:cubicBezTo>
                  <a:cubicBezTo>
                    <a:pt x="6" y="14"/>
                    <a:pt x="5" y="13"/>
                    <a:pt x="4" y="13"/>
                  </a:cubicBezTo>
                  <a:cubicBezTo>
                    <a:pt x="3" y="13"/>
                    <a:pt x="2" y="12"/>
                    <a:pt x="2" y="12"/>
                  </a:cubicBezTo>
                  <a:cubicBezTo>
                    <a:pt x="1" y="11"/>
                    <a:pt x="1"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1" y="12"/>
                    <a:pt x="1" y="12"/>
                    <a:pt x="1" y="12"/>
                  </a:cubicBezTo>
                  <a:cubicBezTo>
                    <a:pt x="2" y="12"/>
                    <a:pt x="2" y="13"/>
                    <a:pt x="3" y="13"/>
                  </a:cubicBezTo>
                  <a:cubicBezTo>
                    <a:pt x="4" y="14"/>
                    <a:pt x="6" y="14"/>
                    <a:pt x="7" y="14"/>
                  </a:cubicBezTo>
                  <a:cubicBezTo>
                    <a:pt x="7" y="17"/>
                    <a:pt x="9" y="21"/>
                    <a:pt x="13" y="22"/>
                  </a:cubicBezTo>
                  <a:cubicBezTo>
                    <a:pt x="15" y="23"/>
                    <a:pt x="20" y="23"/>
                    <a:pt x="23" y="2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2604"/>
            <p:cNvSpPr>
              <a:spLocks/>
            </p:cNvSpPr>
            <p:nvPr/>
          </p:nvSpPr>
          <p:spPr bwMode="auto">
            <a:xfrm>
              <a:off x="1457980" y="2969520"/>
              <a:ext cx="31444" cy="29647"/>
            </a:xfrm>
            <a:custGeom>
              <a:avLst/>
              <a:gdLst>
                <a:gd name="T0" fmla="*/ 4 w 15"/>
                <a:gd name="T1" fmla="*/ 11 h 14"/>
                <a:gd name="T2" fmla="*/ 8 w 15"/>
                <a:gd name="T3" fmla="*/ 12 h 14"/>
                <a:gd name="T4" fmla="*/ 11 w 15"/>
                <a:gd name="T5" fmla="*/ 12 h 14"/>
                <a:gd name="T6" fmla="*/ 14 w 15"/>
                <a:gd name="T7" fmla="*/ 13 h 14"/>
                <a:gd name="T8" fmla="*/ 15 w 15"/>
                <a:gd name="T9" fmla="*/ 14 h 14"/>
                <a:gd name="T10" fmla="*/ 15 w 15"/>
                <a:gd name="T11" fmla="*/ 10 h 14"/>
                <a:gd name="T12" fmla="*/ 15 w 15"/>
                <a:gd name="T13" fmla="*/ 7 h 14"/>
                <a:gd name="T14" fmla="*/ 10 w 15"/>
                <a:gd name="T15" fmla="*/ 0 h 14"/>
                <a:gd name="T16" fmla="*/ 5 w 15"/>
                <a:gd name="T17" fmla="*/ 1 h 14"/>
                <a:gd name="T18" fmla="*/ 3 w 15"/>
                <a:gd name="T19" fmla="*/ 4 h 14"/>
                <a:gd name="T20" fmla="*/ 1 w 15"/>
                <a:gd name="T21" fmla="*/ 3 h 14"/>
                <a:gd name="T22" fmla="*/ 0 w 15"/>
                <a:gd name="T23" fmla="*/ 1 h 14"/>
                <a:gd name="T24" fmla="*/ 0 w 15"/>
                <a:gd name="T25" fmla="*/ 1 h 14"/>
                <a:gd name="T26" fmla="*/ 1 w 15"/>
                <a:gd name="T27" fmla="*/ 3 h 14"/>
                <a:gd name="T28" fmla="*/ 2 w 15"/>
                <a:gd name="T29" fmla="*/ 4 h 14"/>
                <a:gd name="T30" fmla="*/ 2 w 15"/>
                <a:gd name="T31" fmla="*/ 9 h 14"/>
                <a:gd name="T32" fmla="*/ 4 w 15"/>
                <a:gd name="T3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4">
                  <a:moveTo>
                    <a:pt x="4" y="11"/>
                  </a:moveTo>
                  <a:cubicBezTo>
                    <a:pt x="5" y="12"/>
                    <a:pt x="7" y="12"/>
                    <a:pt x="8" y="12"/>
                  </a:cubicBezTo>
                  <a:cubicBezTo>
                    <a:pt x="9" y="12"/>
                    <a:pt x="10" y="12"/>
                    <a:pt x="11" y="12"/>
                  </a:cubicBezTo>
                  <a:cubicBezTo>
                    <a:pt x="12" y="12"/>
                    <a:pt x="13" y="13"/>
                    <a:pt x="14" y="13"/>
                  </a:cubicBezTo>
                  <a:cubicBezTo>
                    <a:pt x="14" y="13"/>
                    <a:pt x="15" y="14"/>
                    <a:pt x="15" y="14"/>
                  </a:cubicBezTo>
                  <a:cubicBezTo>
                    <a:pt x="15" y="12"/>
                    <a:pt x="15" y="11"/>
                    <a:pt x="15" y="10"/>
                  </a:cubicBezTo>
                  <a:cubicBezTo>
                    <a:pt x="15" y="9"/>
                    <a:pt x="15" y="8"/>
                    <a:pt x="15" y="7"/>
                  </a:cubicBezTo>
                  <a:cubicBezTo>
                    <a:pt x="14" y="4"/>
                    <a:pt x="12" y="1"/>
                    <a:pt x="10" y="0"/>
                  </a:cubicBezTo>
                  <a:cubicBezTo>
                    <a:pt x="8" y="0"/>
                    <a:pt x="7" y="0"/>
                    <a:pt x="5" y="1"/>
                  </a:cubicBezTo>
                  <a:cubicBezTo>
                    <a:pt x="4" y="1"/>
                    <a:pt x="3" y="2"/>
                    <a:pt x="3" y="4"/>
                  </a:cubicBezTo>
                  <a:cubicBezTo>
                    <a:pt x="2" y="3"/>
                    <a:pt x="2" y="3"/>
                    <a:pt x="1" y="3"/>
                  </a:cubicBezTo>
                  <a:cubicBezTo>
                    <a:pt x="1" y="2"/>
                    <a:pt x="0" y="2"/>
                    <a:pt x="0" y="1"/>
                  </a:cubicBezTo>
                  <a:cubicBezTo>
                    <a:pt x="0" y="1"/>
                    <a:pt x="0" y="1"/>
                    <a:pt x="0" y="1"/>
                  </a:cubicBezTo>
                  <a:cubicBezTo>
                    <a:pt x="0" y="1"/>
                    <a:pt x="0" y="2"/>
                    <a:pt x="1" y="3"/>
                  </a:cubicBezTo>
                  <a:cubicBezTo>
                    <a:pt x="1" y="3"/>
                    <a:pt x="2" y="4"/>
                    <a:pt x="2" y="4"/>
                  </a:cubicBezTo>
                  <a:cubicBezTo>
                    <a:pt x="2" y="6"/>
                    <a:pt x="1" y="7"/>
                    <a:pt x="2" y="9"/>
                  </a:cubicBezTo>
                  <a:cubicBezTo>
                    <a:pt x="2" y="10"/>
                    <a:pt x="3" y="11"/>
                    <a:pt x="4"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2605"/>
            <p:cNvSpPr>
              <a:spLocks/>
            </p:cNvSpPr>
            <p:nvPr/>
          </p:nvSpPr>
          <p:spPr bwMode="auto">
            <a:xfrm>
              <a:off x="1355563" y="2859018"/>
              <a:ext cx="27851" cy="37733"/>
            </a:xfrm>
            <a:custGeom>
              <a:avLst/>
              <a:gdLst>
                <a:gd name="T0" fmla="*/ 13 w 13"/>
                <a:gd name="T1" fmla="*/ 11 h 18"/>
                <a:gd name="T2" fmla="*/ 12 w 13"/>
                <a:gd name="T3" fmla="*/ 7 h 18"/>
                <a:gd name="T4" fmla="*/ 11 w 13"/>
                <a:gd name="T5" fmla="*/ 4 h 18"/>
                <a:gd name="T6" fmla="*/ 11 w 13"/>
                <a:gd name="T7" fmla="*/ 1 h 18"/>
                <a:gd name="T8" fmla="*/ 11 w 13"/>
                <a:gd name="T9" fmla="*/ 0 h 18"/>
                <a:gd name="T10" fmla="*/ 8 w 13"/>
                <a:gd name="T11" fmla="*/ 1 h 18"/>
                <a:gd name="T12" fmla="*/ 5 w 13"/>
                <a:gd name="T13" fmla="*/ 3 h 18"/>
                <a:gd name="T14" fmla="*/ 0 w 13"/>
                <a:gd name="T15" fmla="*/ 10 h 18"/>
                <a:gd name="T16" fmla="*/ 1 w 13"/>
                <a:gd name="T17" fmla="*/ 13 h 18"/>
                <a:gd name="T18" fmla="*/ 5 w 13"/>
                <a:gd name="T19" fmla="*/ 16 h 18"/>
                <a:gd name="T20" fmla="*/ 4 w 13"/>
                <a:gd name="T21" fmla="*/ 17 h 18"/>
                <a:gd name="T22" fmla="*/ 4 w 13"/>
                <a:gd name="T23" fmla="*/ 17 h 18"/>
                <a:gd name="T24" fmla="*/ 3 w 13"/>
                <a:gd name="T25" fmla="*/ 18 h 18"/>
                <a:gd name="T26" fmla="*/ 2 w 13"/>
                <a:gd name="T27" fmla="*/ 18 h 18"/>
                <a:gd name="T28" fmla="*/ 1 w 13"/>
                <a:gd name="T29" fmla="*/ 17 h 18"/>
                <a:gd name="T30" fmla="*/ 0 w 13"/>
                <a:gd name="T31" fmla="*/ 17 h 18"/>
                <a:gd name="T32" fmla="*/ 0 w 13"/>
                <a:gd name="T33" fmla="*/ 16 h 18"/>
                <a:gd name="T34" fmla="*/ 1 w 13"/>
                <a:gd name="T35" fmla="*/ 14 h 18"/>
                <a:gd name="T36" fmla="*/ 1 w 13"/>
                <a:gd name="T37" fmla="*/ 14 h 18"/>
                <a:gd name="T38" fmla="*/ 0 w 13"/>
                <a:gd name="T39" fmla="*/ 15 h 18"/>
                <a:gd name="T40" fmla="*/ 0 w 13"/>
                <a:gd name="T41" fmla="*/ 16 h 18"/>
                <a:gd name="T42" fmla="*/ 0 w 13"/>
                <a:gd name="T43" fmla="*/ 17 h 18"/>
                <a:gd name="T44" fmla="*/ 1 w 13"/>
                <a:gd name="T45" fmla="*/ 18 h 18"/>
                <a:gd name="T46" fmla="*/ 2 w 13"/>
                <a:gd name="T47" fmla="*/ 18 h 18"/>
                <a:gd name="T48" fmla="*/ 3 w 13"/>
                <a:gd name="T49" fmla="*/ 18 h 18"/>
                <a:gd name="T50" fmla="*/ 4 w 13"/>
                <a:gd name="T51" fmla="*/ 17 h 18"/>
                <a:gd name="T52" fmla="*/ 5 w 13"/>
                <a:gd name="T53" fmla="*/ 16 h 18"/>
                <a:gd name="T54" fmla="*/ 11 w 13"/>
                <a:gd name="T55" fmla="*/ 15 h 18"/>
                <a:gd name="T56" fmla="*/ 13 w 13"/>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8">
                  <a:moveTo>
                    <a:pt x="13" y="11"/>
                  </a:moveTo>
                  <a:cubicBezTo>
                    <a:pt x="13" y="10"/>
                    <a:pt x="13" y="8"/>
                    <a:pt x="12" y="7"/>
                  </a:cubicBezTo>
                  <a:cubicBezTo>
                    <a:pt x="12" y="6"/>
                    <a:pt x="11" y="5"/>
                    <a:pt x="11" y="4"/>
                  </a:cubicBezTo>
                  <a:cubicBezTo>
                    <a:pt x="11" y="3"/>
                    <a:pt x="11" y="2"/>
                    <a:pt x="11" y="1"/>
                  </a:cubicBezTo>
                  <a:cubicBezTo>
                    <a:pt x="11" y="0"/>
                    <a:pt x="11" y="0"/>
                    <a:pt x="11" y="0"/>
                  </a:cubicBezTo>
                  <a:cubicBezTo>
                    <a:pt x="10" y="0"/>
                    <a:pt x="9" y="1"/>
                    <a:pt x="8" y="1"/>
                  </a:cubicBezTo>
                  <a:cubicBezTo>
                    <a:pt x="6" y="2"/>
                    <a:pt x="5" y="2"/>
                    <a:pt x="5" y="3"/>
                  </a:cubicBezTo>
                  <a:cubicBezTo>
                    <a:pt x="2" y="4"/>
                    <a:pt x="0" y="7"/>
                    <a:pt x="0" y="10"/>
                  </a:cubicBezTo>
                  <a:cubicBezTo>
                    <a:pt x="0" y="11"/>
                    <a:pt x="0" y="12"/>
                    <a:pt x="1" y="13"/>
                  </a:cubicBezTo>
                  <a:cubicBezTo>
                    <a:pt x="2" y="14"/>
                    <a:pt x="4" y="15"/>
                    <a:pt x="5" y="16"/>
                  </a:cubicBezTo>
                  <a:cubicBezTo>
                    <a:pt x="5" y="16"/>
                    <a:pt x="5" y="17"/>
                    <a:pt x="4" y="17"/>
                  </a:cubicBezTo>
                  <a:cubicBezTo>
                    <a:pt x="4" y="17"/>
                    <a:pt x="4" y="17"/>
                    <a:pt x="4" y="17"/>
                  </a:cubicBezTo>
                  <a:cubicBezTo>
                    <a:pt x="3" y="18"/>
                    <a:pt x="3" y="18"/>
                    <a:pt x="3" y="18"/>
                  </a:cubicBezTo>
                  <a:cubicBezTo>
                    <a:pt x="2" y="18"/>
                    <a:pt x="2" y="18"/>
                    <a:pt x="2" y="18"/>
                  </a:cubicBezTo>
                  <a:cubicBezTo>
                    <a:pt x="1" y="18"/>
                    <a:pt x="1" y="18"/>
                    <a:pt x="1" y="17"/>
                  </a:cubicBezTo>
                  <a:cubicBezTo>
                    <a:pt x="0" y="17"/>
                    <a:pt x="0" y="17"/>
                    <a:pt x="0" y="17"/>
                  </a:cubicBezTo>
                  <a:cubicBezTo>
                    <a:pt x="0" y="16"/>
                    <a:pt x="0" y="16"/>
                    <a:pt x="0" y="16"/>
                  </a:cubicBezTo>
                  <a:cubicBezTo>
                    <a:pt x="0" y="15"/>
                    <a:pt x="1" y="15"/>
                    <a:pt x="1" y="14"/>
                  </a:cubicBezTo>
                  <a:cubicBezTo>
                    <a:pt x="1" y="14"/>
                    <a:pt x="1" y="14"/>
                    <a:pt x="1" y="14"/>
                  </a:cubicBezTo>
                  <a:cubicBezTo>
                    <a:pt x="1" y="14"/>
                    <a:pt x="0" y="15"/>
                    <a:pt x="0" y="15"/>
                  </a:cubicBezTo>
                  <a:cubicBezTo>
                    <a:pt x="0" y="15"/>
                    <a:pt x="0" y="15"/>
                    <a:pt x="0" y="16"/>
                  </a:cubicBezTo>
                  <a:cubicBezTo>
                    <a:pt x="0" y="16"/>
                    <a:pt x="0" y="16"/>
                    <a:pt x="0" y="17"/>
                  </a:cubicBezTo>
                  <a:cubicBezTo>
                    <a:pt x="0" y="17"/>
                    <a:pt x="0" y="18"/>
                    <a:pt x="1" y="18"/>
                  </a:cubicBezTo>
                  <a:cubicBezTo>
                    <a:pt x="2" y="18"/>
                    <a:pt x="2" y="18"/>
                    <a:pt x="2" y="18"/>
                  </a:cubicBezTo>
                  <a:cubicBezTo>
                    <a:pt x="3" y="18"/>
                    <a:pt x="3" y="18"/>
                    <a:pt x="3" y="18"/>
                  </a:cubicBezTo>
                  <a:cubicBezTo>
                    <a:pt x="4" y="18"/>
                    <a:pt x="4" y="17"/>
                    <a:pt x="4" y="17"/>
                  </a:cubicBezTo>
                  <a:cubicBezTo>
                    <a:pt x="5" y="17"/>
                    <a:pt x="5" y="16"/>
                    <a:pt x="5" y="16"/>
                  </a:cubicBezTo>
                  <a:cubicBezTo>
                    <a:pt x="7" y="17"/>
                    <a:pt x="9" y="16"/>
                    <a:pt x="11" y="15"/>
                  </a:cubicBezTo>
                  <a:cubicBezTo>
                    <a:pt x="12" y="14"/>
                    <a:pt x="12" y="12"/>
                    <a:pt x="13"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2606"/>
            <p:cNvSpPr>
              <a:spLocks/>
            </p:cNvSpPr>
            <p:nvPr/>
          </p:nvSpPr>
          <p:spPr bwMode="auto">
            <a:xfrm>
              <a:off x="1330407" y="2871595"/>
              <a:ext cx="12578" cy="14374"/>
            </a:xfrm>
            <a:custGeom>
              <a:avLst/>
              <a:gdLst>
                <a:gd name="T0" fmla="*/ 5 w 6"/>
                <a:gd name="T1" fmla="*/ 5 h 7"/>
                <a:gd name="T2" fmla="*/ 5 w 6"/>
                <a:gd name="T3" fmla="*/ 3 h 7"/>
                <a:gd name="T4" fmla="*/ 5 w 6"/>
                <a:gd name="T5" fmla="*/ 1 h 7"/>
                <a:gd name="T6" fmla="*/ 4 w 6"/>
                <a:gd name="T7" fmla="*/ 0 h 7"/>
                <a:gd name="T8" fmla="*/ 2 w 6"/>
                <a:gd name="T9" fmla="*/ 1 h 7"/>
                <a:gd name="T10" fmla="*/ 1 w 6"/>
                <a:gd name="T11" fmla="*/ 3 h 7"/>
                <a:gd name="T12" fmla="*/ 1 w 6"/>
                <a:gd name="T13" fmla="*/ 5 h 7"/>
                <a:gd name="T14" fmla="*/ 2 w 6"/>
                <a:gd name="T15" fmla="*/ 6 h 7"/>
                <a:gd name="T16" fmla="*/ 1 w 6"/>
                <a:gd name="T17" fmla="*/ 6 h 7"/>
                <a:gd name="T18" fmla="*/ 0 w 6"/>
                <a:gd name="T19" fmla="*/ 7 h 7"/>
                <a:gd name="T20" fmla="*/ 0 w 6"/>
                <a:gd name="T21" fmla="*/ 7 h 7"/>
                <a:gd name="T22" fmla="*/ 2 w 6"/>
                <a:gd name="T23" fmla="*/ 6 h 7"/>
                <a:gd name="T24" fmla="*/ 4 w 6"/>
                <a:gd name="T25" fmla="*/ 6 h 7"/>
                <a:gd name="T26" fmla="*/ 5 w 6"/>
                <a:gd name="T2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7">
                  <a:moveTo>
                    <a:pt x="5" y="5"/>
                  </a:moveTo>
                  <a:cubicBezTo>
                    <a:pt x="6" y="4"/>
                    <a:pt x="6" y="3"/>
                    <a:pt x="5" y="3"/>
                  </a:cubicBezTo>
                  <a:cubicBezTo>
                    <a:pt x="5" y="2"/>
                    <a:pt x="5" y="2"/>
                    <a:pt x="5" y="1"/>
                  </a:cubicBezTo>
                  <a:cubicBezTo>
                    <a:pt x="5" y="1"/>
                    <a:pt x="4" y="0"/>
                    <a:pt x="4" y="0"/>
                  </a:cubicBezTo>
                  <a:cubicBezTo>
                    <a:pt x="4" y="1"/>
                    <a:pt x="3" y="1"/>
                    <a:pt x="2" y="1"/>
                  </a:cubicBezTo>
                  <a:cubicBezTo>
                    <a:pt x="2" y="2"/>
                    <a:pt x="1" y="2"/>
                    <a:pt x="1" y="3"/>
                  </a:cubicBezTo>
                  <a:cubicBezTo>
                    <a:pt x="0" y="4"/>
                    <a:pt x="1" y="4"/>
                    <a:pt x="1" y="5"/>
                  </a:cubicBezTo>
                  <a:cubicBezTo>
                    <a:pt x="1" y="5"/>
                    <a:pt x="1" y="6"/>
                    <a:pt x="2" y="6"/>
                  </a:cubicBezTo>
                  <a:cubicBezTo>
                    <a:pt x="2" y="6"/>
                    <a:pt x="1" y="6"/>
                    <a:pt x="1" y="6"/>
                  </a:cubicBezTo>
                  <a:cubicBezTo>
                    <a:pt x="1" y="7"/>
                    <a:pt x="0" y="7"/>
                    <a:pt x="0" y="7"/>
                  </a:cubicBezTo>
                  <a:cubicBezTo>
                    <a:pt x="0" y="7"/>
                    <a:pt x="0" y="7"/>
                    <a:pt x="0" y="7"/>
                  </a:cubicBezTo>
                  <a:cubicBezTo>
                    <a:pt x="0" y="7"/>
                    <a:pt x="1" y="7"/>
                    <a:pt x="2" y="6"/>
                  </a:cubicBezTo>
                  <a:cubicBezTo>
                    <a:pt x="2" y="7"/>
                    <a:pt x="3" y="7"/>
                    <a:pt x="4" y="6"/>
                  </a:cubicBezTo>
                  <a:cubicBezTo>
                    <a:pt x="5" y="6"/>
                    <a:pt x="5" y="5"/>
                    <a:pt x="5" y="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2607"/>
            <p:cNvSpPr>
              <a:spLocks/>
            </p:cNvSpPr>
            <p:nvPr/>
          </p:nvSpPr>
          <p:spPr bwMode="auto">
            <a:xfrm>
              <a:off x="1453488" y="2856322"/>
              <a:ext cx="48514" cy="57498"/>
            </a:xfrm>
            <a:custGeom>
              <a:avLst/>
              <a:gdLst>
                <a:gd name="T0" fmla="*/ 21 w 23"/>
                <a:gd name="T1" fmla="*/ 18 h 27"/>
                <a:gd name="T2" fmla="*/ 22 w 23"/>
                <a:gd name="T3" fmla="*/ 11 h 27"/>
                <a:gd name="T4" fmla="*/ 20 w 23"/>
                <a:gd name="T5" fmla="*/ 5 h 27"/>
                <a:gd name="T6" fmla="*/ 18 w 23"/>
                <a:gd name="T7" fmla="*/ 2 h 27"/>
                <a:gd name="T8" fmla="*/ 17 w 23"/>
                <a:gd name="T9" fmla="*/ 0 h 27"/>
                <a:gd name="T10" fmla="*/ 14 w 23"/>
                <a:gd name="T11" fmla="*/ 2 h 27"/>
                <a:gd name="T12" fmla="*/ 10 w 23"/>
                <a:gd name="T13" fmla="*/ 4 h 27"/>
                <a:gd name="T14" fmla="*/ 2 w 23"/>
                <a:gd name="T15" fmla="*/ 12 h 27"/>
                <a:gd name="T16" fmla="*/ 8 w 23"/>
                <a:gd name="T17" fmla="*/ 23 h 27"/>
                <a:gd name="T18" fmla="*/ 5 w 23"/>
                <a:gd name="T19" fmla="*/ 25 h 27"/>
                <a:gd name="T20" fmla="*/ 4 w 23"/>
                <a:gd name="T21" fmla="*/ 26 h 27"/>
                <a:gd name="T22" fmla="*/ 3 w 23"/>
                <a:gd name="T23" fmla="*/ 27 h 27"/>
                <a:gd name="T24" fmla="*/ 3 w 23"/>
                <a:gd name="T25" fmla="*/ 27 h 27"/>
                <a:gd name="T26" fmla="*/ 3 w 23"/>
                <a:gd name="T27" fmla="*/ 27 h 27"/>
                <a:gd name="T28" fmla="*/ 3 w 23"/>
                <a:gd name="T29" fmla="*/ 26 h 27"/>
                <a:gd name="T30" fmla="*/ 2 w 23"/>
                <a:gd name="T31" fmla="*/ 26 h 27"/>
                <a:gd name="T32" fmla="*/ 2 w 23"/>
                <a:gd name="T33" fmla="*/ 26 h 27"/>
                <a:gd name="T34" fmla="*/ 2 w 23"/>
                <a:gd name="T35" fmla="*/ 26 h 27"/>
                <a:gd name="T36" fmla="*/ 2 w 23"/>
                <a:gd name="T37" fmla="*/ 26 h 27"/>
                <a:gd name="T38" fmla="*/ 2 w 23"/>
                <a:gd name="T39" fmla="*/ 26 h 27"/>
                <a:gd name="T40" fmla="*/ 1 w 23"/>
                <a:gd name="T41" fmla="*/ 25 h 27"/>
                <a:gd name="T42" fmla="*/ 1 w 23"/>
                <a:gd name="T43" fmla="*/ 25 h 27"/>
                <a:gd name="T44" fmla="*/ 1 w 23"/>
                <a:gd name="T45" fmla="*/ 25 h 27"/>
                <a:gd name="T46" fmla="*/ 1 w 23"/>
                <a:gd name="T47" fmla="*/ 25 h 27"/>
                <a:gd name="T48" fmla="*/ 1 w 23"/>
                <a:gd name="T49" fmla="*/ 25 h 27"/>
                <a:gd name="T50" fmla="*/ 1 w 23"/>
                <a:gd name="T51" fmla="*/ 25 h 27"/>
                <a:gd name="T52" fmla="*/ 2 w 23"/>
                <a:gd name="T53" fmla="*/ 25 h 27"/>
                <a:gd name="T54" fmla="*/ 1 w 23"/>
                <a:gd name="T55" fmla="*/ 24 h 27"/>
                <a:gd name="T56" fmla="*/ 1 w 23"/>
                <a:gd name="T57" fmla="*/ 24 h 27"/>
                <a:gd name="T58" fmla="*/ 0 w 23"/>
                <a:gd name="T59" fmla="*/ 24 h 27"/>
                <a:gd name="T60" fmla="*/ 0 w 23"/>
                <a:gd name="T61" fmla="*/ 24 h 27"/>
                <a:gd name="T62" fmla="*/ 0 w 23"/>
                <a:gd name="T63" fmla="*/ 24 h 27"/>
                <a:gd name="T64" fmla="*/ 1 w 23"/>
                <a:gd name="T65" fmla="*/ 25 h 27"/>
                <a:gd name="T66" fmla="*/ 1 w 23"/>
                <a:gd name="T67" fmla="*/ 25 h 27"/>
                <a:gd name="T68" fmla="*/ 2 w 23"/>
                <a:gd name="T69" fmla="*/ 26 h 27"/>
                <a:gd name="T70" fmla="*/ 2 w 23"/>
                <a:gd name="T71" fmla="*/ 26 h 27"/>
                <a:gd name="T72" fmla="*/ 2 w 23"/>
                <a:gd name="T73" fmla="*/ 26 h 27"/>
                <a:gd name="T74" fmla="*/ 2 w 23"/>
                <a:gd name="T75" fmla="*/ 26 h 27"/>
                <a:gd name="T76" fmla="*/ 2 w 23"/>
                <a:gd name="T77" fmla="*/ 26 h 27"/>
                <a:gd name="T78" fmla="*/ 3 w 23"/>
                <a:gd name="T79" fmla="*/ 27 h 27"/>
                <a:gd name="T80" fmla="*/ 3 w 23"/>
                <a:gd name="T81" fmla="*/ 27 h 27"/>
                <a:gd name="T82" fmla="*/ 3 w 23"/>
                <a:gd name="T83" fmla="*/ 27 h 27"/>
                <a:gd name="T84" fmla="*/ 5 w 23"/>
                <a:gd name="T85" fmla="*/ 26 h 27"/>
                <a:gd name="T86" fmla="*/ 8 w 23"/>
                <a:gd name="T87" fmla="*/ 24 h 27"/>
                <a:gd name="T88" fmla="*/ 16 w 23"/>
                <a:gd name="T89" fmla="*/ 24 h 27"/>
                <a:gd name="T90" fmla="*/ 21 w 23"/>
                <a:gd name="T91"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 h="27">
                  <a:moveTo>
                    <a:pt x="21" y="18"/>
                  </a:moveTo>
                  <a:cubicBezTo>
                    <a:pt x="23" y="16"/>
                    <a:pt x="22" y="13"/>
                    <a:pt x="22" y="11"/>
                  </a:cubicBezTo>
                  <a:cubicBezTo>
                    <a:pt x="22" y="9"/>
                    <a:pt x="21" y="7"/>
                    <a:pt x="20" y="5"/>
                  </a:cubicBezTo>
                  <a:cubicBezTo>
                    <a:pt x="20" y="5"/>
                    <a:pt x="19" y="3"/>
                    <a:pt x="18" y="2"/>
                  </a:cubicBezTo>
                  <a:cubicBezTo>
                    <a:pt x="18" y="1"/>
                    <a:pt x="17" y="0"/>
                    <a:pt x="17" y="0"/>
                  </a:cubicBezTo>
                  <a:cubicBezTo>
                    <a:pt x="17" y="1"/>
                    <a:pt x="16" y="2"/>
                    <a:pt x="14" y="2"/>
                  </a:cubicBezTo>
                  <a:cubicBezTo>
                    <a:pt x="13" y="3"/>
                    <a:pt x="11" y="3"/>
                    <a:pt x="10" y="4"/>
                  </a:cubicBezTo>
                  <a:cubicBezTo>
                    <a:pt x="7" y="5"/>
                    <a:pt x="3" y="8"/>
                    <a:pt x="2" y="12"/>
                  </a:cubicBezTo>
                  <a:cubicBezTo>
                    <a:pt x="1" y="16"/>
                    <a:pt x="4" y="21"/>
                    <a:pt x="8" y="23"/>
                  </a:cubicBezTo>
                  <a:cubicBezTo>
                    <a:pt x="7" y="24"/>
                    <a:pt x="6" y="25"/>
                    <a:pt x="5" y="25"/>
                  </a:cubicBezTo>
                  <a:cubicBezTo>
                    <a:pt x="5" y="26"/>
                    <a:pt x="4" y="26"/>
                    <a:pt x="4" y="26"/>
                  </a:cubicBezTo>
                  <a:cubicBezTo>
                    <a:pt x="3" y="26"/>
                    <a:pt x="3" y="27"/>
                    <a:pt x="3" y="27"/>
                  </a:cubicBezTo>
                  <a:cubicBezTo>
                    <a:pt x="3" y="27"/>
                    <a:pt x="3" y="27"/>
                    <a:pt x="3" y="27"/>
                  </a:cubicBezTo>
                  <a:cubicBezTo>
                    <a:pt x="3" y="27"/>
                    <a:pt x="3" y="27"/>
                    <a:pt x="3" y="27"/>
                  </a:cubicBezTo>
                  <a:cubicBezTo>
                    <a:pt x="3" y="26"/>
                    <a:pt x="3" y="26"/>
                    <a:pt x="3"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1" y="24"/>
                    <a:pt x="1" y="24"/>
                    <a:pt x="1" y="24"/>
                  </a:cubicBezTo>
                  <a:cubicBezTo>
                    <a:pt x="1" y="24"/>
                    <a:pt x="1" y="24"/>
                    <a:pt x="1" y="24"/>
                  </a:cubicBezTo>
                  <a:cubicBezTo>
                    <a:pt x="1" y="24"/>
                    <a:pt x="1" y="24"/>
                    <a:pt x="0" y="24"/>
                  </a:cubicBezTo>
                  <a:cubicBezTo>
                    <a:pt x="0" y="24"/>
                    <a:pt x="0" y="24"/>
                    <a:pt x="0" y="24"/>
                  </a:cubicBezTo>
                  <a:cubicBezTo>
                    <a:pt x="0" y="24"/>
                    <a:pt x="0" y="24"/>
                    <a:pt x="0" y="24"/>
                  </a:cubicBezTo>
                  <a:cubicBezTo>
                    <a:pt x="1" y="25"/>
                    <a:pt x="1" y="25"/>
                    <a:pt x="1" y="25"/>
                  </a:cubicBezTo>
                  <a:cubicBezTo>
                    <a:pt x="1" y="25"/>
                    <a:pt x="1" y="25"/>
                    <a:pt x="1" y="25"/>
                  </a:cubicBezTo>
                  <a:cubicBezTo>
                    <a:pt x="1" y="25"/>
                    <a:pt x="1" y="25"/>
                    <a:pt x="2" y="26"/>
                  </a:cubicBezTo>
                  <a:cubicBezTo>
                    <a:pt x="2" y="26"/>
                    <a:pt x="2" y="26"/>
                    <a:pt x="2" y="26"/>
                  </a:cubicBezTo>
                  <a:cubicBezTo>
                    <a:pt x="2" y="26"/>
                    <a:pt x="2" y="26"/>
                    <a:pt x="2" y="26"/>
                  </a:cubicBezTo>
                  <a:cubicBezTo>
                    <a:pt x="2" y="26"/>
                    <a:pt x="2" y="26"/>
                    <a:pt x="2" y="26"/>
                  </a:cubicBezTo>
                  <a:cubicBezTo>
                    <a:pt x="2" y="26"/>
                    <a:pt x="2" y="26"/>
                    <a:pt x="2" y="26"/>
                  </a:cubicBezTo>
                  <a:cubicBezTo>
                    <a:pt x="3" y="27"/>
                    <a:pt x="3" y="27"/>
                    <a:pt x="3" y="27"/>
                  </a:cubicBezTo>
                  <a:cubicBezTo>
                    <a:pt x="3" y="27"/>
                    <a:pt x="3" y="27"/>
                    <a:pt x="3" y="27"/>
                  </a:cubicBezTo>
                  <a:cubicBezTo>
                    <a:pt x="3" y="27"/>
                    <a:pt x="3" y="27"/>
                    <a:pt x="3" y="27"/>
                  </a:cubicBezTo>
                  <a:cubicBezTo>
                    <a:pt x="4" y="27"/>
                    <a:pt x="4" y="26"/>
                    <a:pt x="5" y="26"/>
                  </a:cubicBezTo>
                  <a:cubicBezTo>
                    <a:pt x="6" y="25"/>
                    <a:pt x="7" y="24"/>
                    <a:pt x="8" y="24"/>
                  </a:cubicBezTo>
                  <a:cubicBezTo>
                    <a:pt x="11" y="25"/>
                    <a:pt x="14" y="26"/>
                    <a:pt x="16" y="24"/>
                  </a:cubicBezTo>
                  <a:cubicBezTo>
                    <a:pt x="18" y="23"/>
                    <a:pt x="20" y="20"/>
                    <a:pt x="21"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2608"/>
            <p:cNvSpPr>
              <a:spLocks/>
            </p:cNvSpPr>
            <p:nvPr/>
          </p:nvSpPr>
          <p:spPr bwMode="auto">
            <a:xfrm>
              <a:off x="1417552" y="2815894"/>
              <a:ext cx="35936" cy="60193"/>
            </a:xfrm>
            <a:custGeom>
              <a:avLst/>
              <a:gdLst>
                <a:gd name="T0" fmla="*/ 17 w 17"/>
                <a:gd name="T1" fmla="*/ 13 h 28"/>
                <a:gd name="T2" fmla="*/ 15 w 17"/>
                <a:gd name="T3" fmla="*/ 9 h 28"/>
                <a:gd name="T4" fmla="*/ 12 w 17"/>
                <a:gd name="T5" fmla="*/ 5 h 28"/>
                <a:gd name="T6" fmla="*/ 11 w 17"/>
                <a:gd name="T7" fmla="*/ 2 h 28"/>
                <a:gd name="T8" fmla="*/ 11 w 17"/>
                <a:gd name="T9" fmla="*/ 0 h 28"/>
                <a:gd name="T10" fmla="*/ 7 w 17"/>
                <a:gd name="T11" fmla="*/ 3 h 28"/>
                <a:gd name="T12" fmla="*/ 3 w 17"/>
                <a:gd name="T13" fmla="*/ 6 h 28"/>
                <a:gd name="T14" fmla="*/ 1 w 17"/>
                <a:gd name="T15" fmla="*/ 12 h 28"/>
                <a:gd name="T16" fmla="*/ 1 w 17"/>
                <a:gd name="T17" fmla="*/ 18 h 28"/>
                <a:gd name="T18" fmla="*/ 11 w 17"/>
                <a:gd name="T19" fmla="*/ 22 h 28"/>
                <a:gd name="T20" fmla="*/ 10 w 17"/>
                <a:gd name="T21" fmla="*/ 25 h 28"/>
                <a:gd name="T22" fmla="*/ 10 w 17"/>
                <a:gd name="T23" fmla="*/ 26 h 28"/>
                <a:gd name="T24" fmla="*/ 9 w 17"/>
                <a:gd name="T25" fmla="*/ 27 h 28"/>
                <a:gd name="T26" fmla="*/ 9 w 17"/>
                <a:gd name="T27" fmla="*/ 28 h 28"/>
                <a:gd name="T28" fmla="*/ 9 w 17"/>
                <a:gd name="T29" fmla="*/ 28 h 28"/>
                <a:gd name="T30" fmla="*/ 9 w 17"/>
                <a:gd name="T31" fmla="*/ 28 h 28"/>
                <a:gd name="T32" fmla="*/ 9 w 17"/>
                <a:gd name="T33" fmla="*/ 27 h 28"/>
                <a:gd name="T34" fmla="*/ 9 w 17"/>
                <a:gd name="T35" fmla="*/ 28 h 28"/>
                <a:gd name="T36" fmla="*/ 9 w 17"/>
                <a:gd name="T37" fmla="*/ 28 h 28"/>
                <a:gd name="T38" fmla="*/ 10 w 17"/>
                <a:gd name="T39" fmla="*/ 28 h 28"/>
                <a:gd name="T40" fmla="*/ 10 w 17"/>
                <a:gd name="T41" fmla="*/ 27 h 28"/>
                <a:gd name="T42" fmla="*/ 11 w 17"/>
                <a:gd name="T43" fmla="*/ 25 h 28"/>
                <a:gd name="T44" fmla="*/ 11 w 17"/>
                <a:gd name="T45" fmla="*/ 22 h 28"/>
                <a:gd name="T46" fmla="*/ 17 w 17"/>
                <a:gd name="T47" fmla="*/ 18 h 28"/>
                <a:gd name="T48" fmla="*/ 17 w 17"/>
                <a:gd name="T49"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28">
                  <a:moveTo>
                    <a:pt x="17" y="13"/>
                  </a:moveTo>
                  <a:cubicBezTo>
                    <a:pt x="17" y="12"/>
                    <a:pt x="16" y="10"/>
                    <a:pt x="15" y="9"/>
                  </a:cubicBezTo>
                  <a:cubicBezTo>
                    <a:pt x="14" y="8"/>
                    <a:pt x="13" y="6"/>
                    <a:pt x="12" y="5"/>
                  </a:cubicBezTo>
                  <a:cubicBezTo>
                    <a:pt x="12" y="4"/>
                    <a:pt x="11" y="3"/>
                    <a:pt x="11" y="2"/>
                  </a:cubicBezTo>
                  <a:cubicBezTo>
                    <a:pt x="11" y="1"/>
                    <a:pt x="11" y="0"/>
                    <a:pt x="11" y="0"/>
                  </a:cubicBezTo>
                  <a:cubicBezTo>
                    <a:pt x="10" y="1"/>
                    <a:pt x="8" y="2"/>
                    <a:pt x="7" y="3"/>
                  </a:cubicBezTo>
                  <a:cubicBezTo>
                    <a:pt x="6" y="4"/>
                    <a:pt x="4" y="5"/>
                    <a:pt x="3" y="6"/>
                  </a:cubicBezTo>
                  <a:cubicBezTo>
                    <a:pt x="2" y="8"/>
                    <a:pt x="1" y="10"/>
                    <a:pt x="1" y="12"/>
                  </a:cubicBezTo>
                  <a:cubicBezTo>
                    <a:pt x="0" y="14"/>
                    <a:pt x="0" y="16"/>
                    <a:pt x="1" y="18"/>
                  </a:cubicBezTo>
                  <a:cubicBezTo>
                    <a:pt x="2" y="22"/>
                    <a:pt x="7" y="23"/>
                    <a:pt x="11" y="22"/>
                  </a:cubicBezTo>
                  <a:cubicBezTo>
                    <a:pt x="11" y="23"/>
                    <a:pt x="11" y="24"/>
                    <a:pt x="10" y="25"/>
                  </a:cubicBezTo>
                  <a:cubicBezTo>
                    <a:pt x="10" y="25"/>
                    <a:pt x="10" y="26"/>
                    <a:pt x="10" y="26"/>
                  </a:cubicBezTo>
                  <a:cubicBezTo>
                    <a:pt x="10" y="27"/>
                    <a:pt x="10" y="27"/>
                    <a:pt x="9" y="27"/>
                  </a:cubicBezTo>
                  <a:cubicBezTo>
                    <a:pt x="9" y="27"/>
                    <a:pt x="9" y="27"/>
                    <a:pt x="9" y="28"/>
                  </a:cubicBezTo>
                  <a:cubicBezTo>
                    <a:pt x="9" y="28"/>
                    <a:pt x="9" y="28"/>
                    <a:pt x="9" y="28"/>
                  </a:cubicBezTo>
                  <a:cubicBezTo>
                    <a:pt x="9" y="28"/>
                    <a:pt x="9" y="28"/>
                    <a:pt x="9" y="28"/>
                  </a:cubicBezTo>
                  <a:cubicBezTo>
                    <a:pt x="9" y="28"/>
                    <a:pt x="9" y="27"/>
                    <a:pt x="9" y="27"/>
                  </a:cubicBezTo>
                  <a:cubicBezTo>
                    <a:pt x="9" y="27"/>
                    <a:pt x="9" y="28"/>
                    <a:pt x="9" y="28"/>
                  </a:cubicBezTo>
                  <a:cubicBezTo>
                    <a:pt x="9" y="28"/>
                    <a:pt x="9" y="28"/>
                    <a:pt x="9" y="28"/>
                  </a:cubicBezTo>
                  <a:cubicBezTo>
                    <a:pt x="9" y="28"/>
                    <a:pt x="10" y="28"/>
                    <a:pt x="10" y="28"/>
                  </a:cubicBezTo>
                  <a:cubicBezTo>
                    <a:pt x="10" y="28"/>
                    <a:pt x="10" y="27"/>
                    <a:pt x="10" y="27"/>
                  </a:cubicBezTo>
                  <a:cubicBezTo>
                    <a:pt x="10" y="27"/>
                    <a:pt x="10" y="26"/>
                    <a:pt x="11" y="25"/>
                  </a:cubicBezTo>
                  <a:cubicBezTo>
                    <a:pt x="11" y="24"/>
                    <a:pt x="11" y="23"/>
                    <a:pt x="11" y="22"/>
                  </a:cubicBezTo>
                  <a:cubicBezTo>
                    <a:pt x="14" y="22"/>
                    <a:pt x="16" y="20"/>
                    <a:pt x="17" y="18"/>
                  </a:cubicBezTo>
                  <a:cubicBezTo>
                    <a:pt x="17" y="17"/>
                    <a:pt x="17" y="15"/>
                    <a:pt x="17" y="1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2609"/>
            <p:cNvSpPr>
              <a:spLocks/>
            </p:cNvSpPr>
            <p:nvPr/>
          </p:nvSpPr>
          <p:spPr bwMode="auto">
            <a:xfrm>
              <a:off x="1489424" y="2862611"/>
              <a:ext cx="93433" cy="61990"/>
            </a:xfrm>
            <a:custGeom>
              <a:avLst/>
              <a:gdLst>
                <a:gd name="T0" fmla="*/ 27 w 44"/>
                <a:gd name="T1" fmla="*/ 27 h 29"/>
                <a:gd name="T2" fmla="*/ 33 w 44"/>
                <a:gd name="T3" fmla="*/ 22 h 29"/>
                <a:gd name="T4" fmla="*/ 38 w 44"/>
                <a:gd name="T5" fmla="*/ 16 h 29"/>
                <a:gd name="T6" fmla="*/ 41 w 44"/>
                <a:gd name="T7" fmla="*/ 12 h 29"/>
                <a:gd name="T8" fmla="*/ 44 w 44"/>
                <a:gd name="T9" fmla="*/ 10 h 29"/>
                <a:gd name="T10" fmla="*/ 38 w 44"/>
                <a:gd name="T11" fmla="*/ 7 h 29"/>
                <a:gd name="T12" fmla="*/ 32 w 44"/>
                <a:gd name="T13" fmla="*/ 3 h 29"/>
                <a:gd name="T14" fmla="*/ 22 w 44"/>
                <a:gd name="T15" fmla="*/ 1 h 29"/>
                <a:gd name="T16" fmla="*/ 12 w 44"/>
                <a:gd name="T17" fmla="*/ 4 h 29"/>
                <a:gd name="T18" fmla="*/ 10 w 44"/>
                <a:gd name="T19" fmla="*/ 6 h 29"/>
                <a:gd name="T20" fmla="*/ 9 w 44"/>
                <a:gd name="T21" fmla="*/ 7 h 29"/>
                <a:gd name="T22" fmla="*/ 9 w 44"/>
                <a:gd name="T23" fmla="*/ 7 h 29"/>
                <a:gd name="T24" fmla="*/ 9 w 44"/>
                <a:gd name="T25" fmla="*/ 7 h 29"/>
                <a:gd name="T26" fmla="*/ 9 w 44"/>
                <a:gd name="T27" fmla="*/ 7 h 29"/>
                <a:gd name="T28" fmla="*/ 8 w 44"/>
                <a:gd name="T29" fmla="*/ 8 h 29"/>
                <a:gd name="T30" fmla="*/ 8 w 44"/>
                <a:gd name="T31" fmla="*/ 10 h 29"/>
                <a:gd name="T32" fmla="*/ 8 w 44"/>
                <a:gd name="T33" fmla="*/ 12 h 29"/>
                <a:gd name="T34" fmla="*/ 10 w 44"/>
                <a:gd name="T35" fmla="*/ 22 h 29"/>
                <a:gd name="T36" fmla="*/ 6 w 44"/>
                <a:gd name="T37" fmla="*/ 23 h 29"/>
                <a:gd name="T38" fmla="*/ 0 w 44"/>
                <a:gd name="T39" fmla="*/ 20 h 29"/>
                <a:gd name="T40" fmla="*/ 0 w 44"/>
                <a:gd name="T41" fmla="*/ 20 h 29"/>
                <a:gd name="T42" fmla="*/ 0 w 44"/>
                <a:gd name="T43" fmla="*/ 20 h 29"/>
                <a:gd name="T44" fmla="*/ 1 w 44"/>
                <a:gd name="T45" fmla="*/ 21 h 29"/>
                <a:gd name="T46" fmla="*/ 2 w 44"/>
                <a:gd name="T47" fmla="*/ 22 h 29"/>
                <a:gd name="T48" fmla="*/ 5 w 44"/>
                <a:gd name="T49" fmla="*/ 23 h 29"/>
                <a:gd name="T50" fmla="*/ 8 w 44"/>
                <a:gd name="T51" fmla="*/ 23 h 29"/>
                <a:gd name="T52" fmla="*/ 11 w 44"/>
                <a:gd name="T53" fmla="*/ 22 h 29"/>
                <a:gd name="T54" fmla="*/ 13 w 44"/>
                <a:gd name="T55" fmla="*/ 24 h 29"/>
                <a:gd name="T56" fmla="*/ 15 w 44"/>
                <a:gd name="T57" fmla="*/ 26 h 29"/>
                <a:gd name="T58" fmla="*/ 15 w 44"/>
                <a:gd name="T59" fmla="*/ 27 h 29"/>
                <a:gd name="T60" fmla="*/ 16 w 44"/>
                <a:gd name="T61" fmla="*/ 27 h 29"/>
                <a:gd name="T62" fmla="*/ 16 w 44"/>
                <a:gd name="T63" fmla="*/ 27 h 29"/>
                <a:gd name="T64" fmla="*/ 17 w 44"/>
                <a:gd name="T65" fmla="*/ 28 h 29"/>
                <a:gd name="T66" fmla="*/ 20 w 44"/>
                <a:gd name="T67" fmla="*/ 28 h 29"/>
                <a:gd name="T68" fmla="*/ 23 w 44"/>
                <a:gd name="T69" fmla="*/ 28 h 29"/>
                <a:gd name="T70" fmla="*/ 27 w 44"/>
                <a:gd name="T71"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29">
                  <a:moveTo>
                    <a:pt x="27" y="27"/>
                  </a:moveTo>
                  <a:cubicBezTo>
                    <a:pt x="29" y="26"/>
                    <a:pt x="31" y="24"/>
                    <a:pt x="33" y="22"/>
                  </a:cubicBezTo>
                  <a:cubicBezTo>
                    <a:pt x="35" y="20"/>
                    <a:pt x="36" y="18"/>
                    <a:pt x="38" y="16"/>
                  </a:cubicBezTo>
                  <a:cubicBezTo>
                    <a:pt x="38" y="15"/>
                    <a:pt x="40" y="13"/>
                    <a:pt x="41" y="12"/>
                  </a:cubicBezTo>
                  <a:cubicBezTo>
                    <a:pt x="43" y="11"/>
                    <a:pt x="44" y="10"/>
                    <a:pt x="44" y="10"/>
                  </a:cubicBezTo>
                  <a:cubicBezTo>
                    <a:pt x="42" y="9"/>
                    <a:pt x="40" y="8"/>
                    <a:pt x="38" y="7"/>
                  </a:cubicBezTo>
                  <a:cubicBezTo>
                    <a:pt x="36" y="5"/>
                    <a:pt x="34" y="4"/>
                    <a:pt x="32" y="3"/>
                  </a:cubicBezTo>
                  <a:cubicBezTo>
                    <a:pt x="29" y="1"/>
                    <a:pt x="25" y="0"/>
                    <a:pt x="22" y="1"/>
                  </a:cubicBezTo>
                  <a:cubicBezTo>
                    <a:pt x="18" y="1"/>
                    <a:pt x="14" y="2"/>
                    <a:pt x="12" y="4"/>
                  </a:cubicBezTo>
                  <a:cubicBezTo>
                    <a:pt x="11" y="4"/>
                    <a:pt x="10" y="5"/>
                    <a:pt x="10" y="6"/>
                  </a:cubicBezTo>
                  <a:cubicBezTo>
                    <a:pt x="10" y="6"/>
                    <a:pt x="9" y="6"/>
                    <a:pt x="9" y="7"/>
                  </a:cubicBezTo>
                  <a:cubicBezTo>
                    <a:pt x="9" y="7"/>
                    <a:pt x="9" y="7"/>
                    <a:pt x="9" y="7"/>
                  </a:cubicBezTo>
                  <a:cubicBezTo>
                    <a:pt x="9" y="7"/>
                    <a:pt x="9" y="7"/>
                    <a:pt x="9" y="7"/>
                  </a:cubicBezTo>
                  <a:cubicBezTo>
                    <a:pt x="9" y="7"/>
                    <a:pt x="9" y="7"/>
                    <a:pt x="9" y="7"/>
                  </a:cubicBezTo>
                  <a:cubicBezTo>
                    <a:pt x="9" y="7"/>
                    <a:pt x="9" y="8"/>
                    <a:pt x="8" y="8"/>
                  </a:cubicBezTo>
                  <a:cubicBezTo>
                    <a:pt x="8" y="9"/>
                    <a:pt x="8" y="9"/>
                    <a:pt x="8" y="10"/>
                  </a:cubicBezTo>
                  <a:cubicBezTo>
                    <a:pt x="8" y="11"/>
                    <a:pt x="8" y="12"/>
                    <a:pt x="8" y="12"/>
                  </a:cubicBezTo>
                  <a:cubicBezTo>
                    <a:pt x="8" y="16"/>
                    <a:pt x="9" y="19"/>
                    <a:pt x="10" y="22"/>
                  </a:cubicBezTo>
                  <a:cubicBezTo>
                    <a:pt x="9" y="22"/>
                    <a:pt x="8" y="23"/>
                    <a:pt x="6" y="23"/>
                  </a:cubicBezTo>
                  <a:cubicBezTo>
                    <a:pt x="4" y="23"/>
                    <a:pt x="2" y="22"/>
                    <a:pt x="0" y="20"/>
                  </a:cubicBezTo>
                  <a:cubicBezTo>
                    <a:pt x="0" y="20"/>
                    <a:pt x="0" y="20"/>
                    <a:pt x="0" y="20"/>
                  </a:cubicBezTo>
                  <a:cubicBezTo>
                    <a:pt x="0" y="20"/>
                    <a:pt x="0" y="20"/>
                    <a:pt x="0" y="20"/>
                  </a:cubicBezTo>
                  <a:cubicBezTo>
                    <a:pt x="0" y="20"/>
                    <a:pt x="0" y="21"/>
                    <a:pt x="1" y="21"/>
                  </a:cubicBezTo>
                  <a:cubicBezTo>
                    <a:pt x="1" y="21"/>
                    <a:pt x="1" y="22"/>
                    <a:pt x="2" y="22"/>
                  </a:cubicBezTo>
                  <a:cubicBezTo>
                    <a:pt x="2" y="22"/>
                    <a:pt x="3" y="23"/>
                    <a:pt x="5" y="23"/>
                  </a:cubicBezTo>
                  <a:cubicBezTo>
                    <a:pt x="6" y="23"/>
                    <a:pt x="7" y="23"/>
                    <a:pt x="8" y="23"/>
                  </a:cubicBezTo>
                  <a:cubicBezTo>
                    <a:pt x="9" y="23"/>
                    <a:pt x="10" y="22"/>
                    <a:pt x="11" y="22"/>
                  </a:cubicBezTo>
                  <a:cubicBezTo>
                    <a:pt x="11" y="23"/>
                    <a:pt x="12" y="24"/>
                    <a:pt x="13" y="24"/>
                  </a:cubicBezTo>
                  <a:cubicBezTo>
                    <a:pt x="13" y="25"/>
                    <a:pt x="14" y="26"/>
                    <a:pt x="15" y="26"/>
                  </a:cubicBezTo>
                  <a:cubicBezTo>
                    <a:pt x="15" y="26"/>
                    <a:pt x="15" y="27"/>
                    <a:pt x="15" y="27"/>
                  </a:cubicBezTo>
                  <a:cubicBezTo>
                    <a:pt x="15" y="27"/>
                    <a:pt x="16" y="27"/>
                    <a:pt x="16" y="27"/>
                  </a:cubicBezTo>
                  <a:cubicBezTo>
                    <a:pt x="16" y="27"/>
                    <a:pt x="16" y="27"/>
                    <a:pt x="16" y="27"/>
                  </a:cubicBezTo>
                  <a:cubicBezTo>
                    <a:pt x="16" y="27"/>
                    <a:pt x="17" y="28"/>
                    <a:pt x="17" y="28"/>
                  </a:cubicBezTo>
                  <a:cubicBezTo>
                    <a:pt x="18" y="28"/>
                    <a:pt x="19" y="28"/>
                    <a:pt x="20" y="28"/>
                  </a:cubicBezTo>
                  <a:cubicBezTo>
                    <a:pt x="21" y="29"/>
                    <a:pt x="22" y="28"/>
                    <a:pt x="23" y="28"/>
                  </a:cubicBezTo>
                  <a:cubicBezTo>
                    <a:pt x="25" y="28"/>
                    <a:pt x="26" y="28"/>
                    <a:pt x="27"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2610"/>
            <p:cNvSpPr>
              <a:spLocks/>
            </p:cNvSpPr>
            <p:nvPr/>
          </p:nvSpPr>
          <p:spPr bwMode="auto">
            <a:xfrm>
              <a:off x="1602622" y="2909328"/>
              <a:ext cx="59294" cy="43123"/>
            </a:xfrm>
            <a:custGeom>
              <a:avLst/>
              <a:gdLst>
                <a:gd name="T0" fmla="*/ 11 w 28"/>
                <a:gd name="T1" fmla="*/ 19 h 20"/>
                <a:gd name="T2" fmla="*/ 16 w 28"/>
                <a:gd name="T3" fmla="*/ 19 h 20"/>
                <a:gd name="T4" fmla="*/ 22 w 28"/>
                <a:gd name="T5" fmla="*/ 18 h 20"/>
                <a:gd name="T6" fmla="*/ 25 w 28"/>
                <a:gd name="T7" fmla="*/ 18 h 20"/>
                <a:gd name="T8" fmla="*/ 28 w 28"/>
                <a:gd name="T9" fmla="*/ 18 h 20"/>
                <a:gd name="T10" fmla="*/ 26 w 28"/>
                <a:gd name="T11" fmla="*/ 14 h 20"/>
                <a:gd name="T12" fmla="*/ 25 w 28"/>
                <a:gd name="T13" fmla="*/ 9 h 20"/>
                <a:gd name="T14" fmla="*/ 20 w 28"/>
                <a:gd name="T15" fmla="*/ 3 h 20"/>
                <a:gd name="T16" fmla="*/ 13 w 28"/>
                <a:gd name="T17" fmla="*/ 0 h 20"/>
                <a:gd name="T18" fmla="*/ 11 w 28"/>
                <a:gd name="T19" fmla="*/ 1 h 20"/>
                <a:gd name="T20" fmla="*/ 11 w 28"/>
                <a:gd name="T21" fmla="*/ 1 h 20"/>
                <a:gd name="T22" fmla="*/ 11 w 28"/>
                <a:gd name="T23" fmla="*/ 1 h 20"/>
                <a:gd name="T24" fmla="*/ 10 w 28"/>
                <a:gd name="T25" fmla="*/ 1 h 20"/>
                <a:gd name="T26" fmla="*/ 10 w 28"/>
                <a:gd name="T27" fmla="*/ 1 h 20"/>
                <a:gd name="T28" fmla="*/ 10 w 28"/>
                <a:gd name="T29" fmla="*/ 1 h 20"/>
                <a:gd name="T30" fmla="*/ 8 w 28"/>
                <a:gd name="T31" fmla="*/ 2 h 20"/>
                <a:gd name="T32" fmla="*/ 7 w 28"/>
                <a:gd name="T33" fmla="*/ 3 h 20"/>
                <a:gd name="T34" fmla="*/ 5 w 28"/>
                <a:gd name="T35" fmla="*/ 9 h 20"/>
                <a:gd name="T36" fmla="*/ 2 w 28"/>
                <a:gd name="T37" fmla="*/ 8 h 20"/>
                <a:gd name="T38" fmla="*/ 0 w 28"/>
                <a:gd name="T39" fmla="*/ 4 h 20"/>
                <a:gd name="T40" fmla="*/ 0 w 28"/>
                <a:gd name="T41" fmla="*/ 4 h 20"/>
                <a:gd name="T42" fmla="*/ 0 w 28"/>
                <a:gd name="T43" fmla="*/ 4 h 20"/>
                <a:gd name="T44" fmla="*/ 0 w 28"/>
                <a:gd name="T45" fmla="*/ 5 h 20"/>
                <a:gd name="T46" fmla="*/ 0 w 28"/>
                <a:gd name="T47" fmla="*/ 5 h 20"/>
                <a:gd name="T48" fmla="*/ 1 w 28"/>
                <a:gd name="T49" fmla="*/ 7 h 20"/>
                <a:gd name="T50" fmla="*/ 3 w 28"/>
                <a:gd name="T51" fmla="*/ 9 h 20"/>
                <a:gd name="T52" fmla="*/ 5 w 28"/>
                <a:gd name="T53" fmla="*/ 10 h 20"/>
                <a:gd name="T54" fmla="*/ 5 w 28"/>
                <a:gd name="T55" fmla="*/ 12 h 20"/>
                <a:gd name="T56" fmla="*/ 5 w 28"/>
                <a:gd name="T57" fmla="*/ 14 h 20"/>
                <a:gd name="T58" fmla="*/ 5 w 28"/>
                <a:gd name="T59" fmla="*/ 14 h 20"/>
                <a:gd name="T60" fmla="*/ 5 w 28"/>
                <a:gd name="T61" fmla="*/ 14 h 20"/>
                <a:gd name="T62" fmla="*/ 5 w 28"/>
                <a:gd name="T63" fmla="*/ 14 h 20"/>
                <a:gd name="T64" fmla="*/ 6 w 28"/>
                <a:gd name="T65" fmla="*/ 15 h 20"/>
                <a:gd name="T66" fmla="*/ 7 w 28"/>
                <a:gd name="T67" fmla="*/ 17 h 20"/>
                <a:gd name="T68" fmla="*/ 9 w 28"/>
                <a:gd name="T69" fmla="*/ 18 h 20"/>
                <a:gd name="T70" fmla="*/ 11 w 28"/>
                <a:gd name="T71"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20">
                  <a:moveTo>
                    <a:pt x="11" y="19"/>
                  </a:moveTo>
                  <a:cubicBezTo>
                    <a:pt x="13" y="20"/>
                    <a:pt x="14" y="19"/>
                    <a:pt x="16" y="19"/>
                  </a:cubicBezTo>
                  <a:cubicBezTo>
                    <a:pt x="18" y="19"/>
                    <a:pt x="20" y="18"/>
                    <a:pt x="22" y="18"/>
                  </a:cubicBezTo>
                  <a:cubicBezTo>
                    <a:pt x="23" y="18"/>
                    <a:pt x="24" y="18"/>
                    <a:pt x="25" y="18"/>
                  </a:cubicBezTo>
                  <a:cubicBezTo>
                    <a:pt x="27" y="18"/>
                    <a:pt x="28" y="18"/>
                    <a:pt x="28" y="18"/>
                  </a:cubicBezTo>
                  <a:cubicBezTo>
                    <a:pt x="27" y="17"/>
                    <a:pt x="26" y="15"/>
                    <a:pt x="26" y="14"/>
                  </a:cubicBezTo>
                  <a:cubicBezTo>
                    <a:pt x="26" y="12"/>
                    <a:pt x="25" y="10"/>
                    <a:pt x="25" y="9"/>
                  </a:cubicBezTo>
                  <a:cubicBezTo>
                    <a:pt x="24" y="7"/>
                    <a:pt x="22" y="5"/>
                    <a:pt x="20" y="3"/>
                  </a:cubicBezTo>
                  <a:cubicBezTo>
                    <a:pt x="18" y="1"/>
                    <a:pt x="15" y="0"/>
                    <a:pt x="13" y="0"/>
                  </a:cubicBezTo>
                  <a:cubicBezTo>
                    <a:pt x="13" y="0"/>
                    <a:pt x="12" y="0"/>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9" y="1"/>
                    <a:pt x="9" y="2"/>
                    <a:pt x="8" y="2"/>
                  </a:cubicBezTo>
                  <a:cubicBezTo>
                    <a:pt x="8" y="2"/>
                    <a:pt x="8" y="3"/>
                    <a:pt x="7" y="3"/>
                  </a:cubicBezTo>
                  <a:cubicBezTo>
                    <a:pt x="6" y="5"/>
                    <a:pt x="5" y="7"/>
                    <a:pt x="5" y="9"/>
                  </a:cubicBezTo>
                  <a:cubicBezTo>
                    <a:pt x="4" y="9"/>
                    <a:pt x="3" y="8"/>
                    <a:pt x="2" y="8"/>
                  </a:cubicBezTo>
                  <a:cubicBezTo>
                    <a:pt x="1" y="7"/>
                    <a:pt x="0" y="5"/>
                    <a:pt x="0" y="4"/>
                  </a:cubicBezTo>
                  <a:cubicBezTo>
                    <a:pt x="0" y="4"/>
                    <a:pt x="0" y="4"/>
                    <a:pt x="0" y="4"/>
                  </a:cubicBezTo>
                  <a:cubicBezTo>
                    <a:pt x="0" y="4"/>
                    <a:pt x="0" y="4"/>
                    <a:pt x="0" y="4"/>
                  </a:cubicBezTo>
                  <a:cubicBezTo>
                    <a:pt x="0" y="4"/>
                    <a:pt x="0" y="4"/>
                    <a:pt x="0" y="5"/>
                  </a:cubicBezTo>
                  <a:cubicBezTo>
                    <a:pt x="0" y="5"/>
                    <a:pt x="0" y="5"/>
                    <a:pt x="0" y="5"/>
                  </a:cubicBezTo>
                  <a:cubicBezTo>
                    <a:pt x="0" y="6"/>
                    <a:pt x="1" y="7"/>
                    <a:pt x="1" y="7"/>
                  </a:cubicBezTo>
                  <a:cubicBezTo>
                    <a:pt x="2" y="8"/>
                    <a:pt x="2" y="8"/>
                    <a:pt x="3" y="9"/>
                  </a:cubicBezTo>
                  <a:cubicBezTo>
                    <a:pt x="4" y="9"/>
                    <a:pt x="4" y="9"/>
                    <a:pt x="5" y="10"/>
                  </a:cubicBezTo>
                  <a:cubicBezTo>
                    <a:pt x="5" y="10"/>
                    <a:pt x="5" y="11"/>
                    <a:pt x="5" y="12"/>
                  </a:cubicBezTo>
                  <a:cubicBezTo>
                    <a:pt x="5" y="12"/>
                    <a:pt x="5" y="13"/>
                    <a:pt x="5" y="14"/>
                  </a:cubicBezTo>
                  <a:cubicBezTo>
                    <a:pt x="5" y="14"/>
                    <a:pt x="5" y="14"/>
                    <a:pt x="5" y="14"/>
                  </a:cubicBezTo>
                  <a:cubicBezTo>
                    <a:pt x="5" y="14"/>
                    <a:pt x="5" y="14"/>
                    <a:pt x="5" y="14"/>
                  </a:cubicBezTo>
                  <a:cubicBezTo>
                    <a:pt x="5" y="14"/>
                    <a:pt x="5" y="14"/>
                    <a:pt x="5" y="14"/>
                  </a:cubicBezTo>
                  <a:cubicBezTo>
                    <a:pt x="5" y="15"/>
                    <a:pt x="5" y="15"/>
                    <a:pt x="6" y="15"/>
                  </a:cubicBezTo>
                  <a:cubicBezTo>
                    <a:pt x="6" y="16"/>
                    <a:pt x="6" y="16"/>
                    <a:pt x="7" y="17"/>
                  </a:cubicBezTo>
                  <a:cubicBezTo>
                    <a:pt x="7" y="17"/>
                    <a:pt x="8" y="18"/>
                    <a:pt x="9" y="18"/>
                  </a:cubicBezTo>
                  <a:cubicBezTo>
                    <a:pt x="9" y="19"/>
                    <a:pt x="10" y="19"/>
                    <a:pt x="11"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2611"/>
            <p:cNvSpPr>
              <a:spLocks/>
            </p:cNvSpPr>
            <p:nvPr/>
          </p:nvSpPr>
          <p:spPr bwMode="auto">
            <a:xfrm>
              <a:off x="1660119" y="2949756"/>
              <a:ext cx="33241" cy="24257"/>
            </a:xfrm>
            <a:custGeom>
              <a:avLst/>
              <a:gdLst>
                <a:gd name="T0" fmla="*/ 6 w 16"/>
                <a:gd name="T1" fmla="*/ 10 h 11"/>
                <a:gd name="T2" fmla="*/ 9 w 16"/>
                <a:gd name="T3" fmla="*/ 10 h 11"/>
                <a:gd name="T4" fmla="*/ 13 w 16"/>
                <a:gd name="T5" fmla="*/ 10 h 11"/>
                <a:gd name="T6" fmla="*/ 14 w 16"/>
                <a:gd name="T7" fmla="*/ 10 h 11"/>
                <a:gd name="T8" fmla="*/ 16 w 16"/>
                <a:gd name="T9" fmla="*/ 10 h 11"/>
                <a:gd name="T10" fmla="*/ 15 w 16"/>
                <a:gd name="T11" fmla="*/ 7 h 11"/>
                <a:gd name="T12" fmla="*/ 14 w 16"/>
                <a:gd name="T13" fmla="*/ 4 h 11"/>
                <a:gd name="T14" fmla="*/ 11 w 16"/>
                <a:gd name="T15" fmla="*/ 1 h 11"/>
                <a:gd name="T16" fmla="*/ 7 w 16"/>
                <a:gd name="T17" fmla="*/ 0 h 11"/>
                <a:gd name="T18" fmla="*/ 6 w 16"/>
                <a:gd name="T19" fmla="*/ 0 h 11"/>
                <a:gd name="T20" fmla="*/ 6 w 16"/>
                <a:gd name="T21" fmla="*/ 0 h 11"/>
                <a:gd name="T22" fmla="*/ 6 w 16"/>
                <a:gd name="T23" fmla="*/ 0 h 11"/>
                <a:gd name="T24" fmla="*/ 6 w 16"/>
                <a:gd name="T25" fmla="*/ 0 h 11"/>
                <a:gd name="T26" fmla="*/ 6 w 16"/>
                <a:gd name="T27" fmla="*/ 0 h 11"/>
                <a:gd name="T28" fmla="*/ 5 w 16"/>
                <a:gd name="T29" fmla="*/ 0 h 11"/>
                <a:gd name="T30" fmla="*/ 5 w 16"/>
                <a:gd name="T31" fmla="*/ 0 h 11"/>
                <a:gd name="T32" fmla="*/ 4 w 16"/>
                <a:gd name="T33" fmla="*/ 1 h 11"/>
                <a:gd name="T34" fmla="*/ 3 w 16"/>
                <a:gd name="T35" fmla="*/ 5 h 11"/>
                <a:gd name="T36" fmla="*/ 1 w 16"/>
                <a:gd name="T37" fmla="*/ 4 h 11"/>
                <a:gd name="T38" fmla="*/ 0 w 16"/>
                <a:gd name="T39" fmla="*/ 2 h 11"/>
                <a:gd name="T40" fmla="*/ 0 w 16"/>
                <a:gd name="T41" fmla="*/ 2 h 11"/>
                <a:gd name="T42" fmla="*/ 0 w 16"/>
                <a:gd name="T43" fmla="*/ 2 h 11"/>
                <a:gd name="T44" fmla="*/ 0 w 16"/>
                <a:gd name="T45" fmla="*/ 2 h 11"/>
                <a:gd name="T46" fmla="*/ 0 w 16"/>
                <a:gd name="T47" fmla="*/ 2 h 11"/>
                <a:gd name="T48" fmla="*/ 0 w 16"/>
                <a:gd name="T49" fmla="*/ 4 h 11"/>
                <a:gd name="T50" fmla="*/ 2 w 16"/>
                <a:gd name="T51" fmla="*/ 4 h 11"/>
                <a:gd name="T52" fmla="*/ 3 w 16"/>
                <a:gd name="T53" fmla="*/ 5 h 11"/>
                <a:gd name="T54" fmla="*/ 3 w 16"/>
                <a:gd name="T55" fmla="*/ 6 h 11"/>
                <a:gd name="T56" fmla="*/ 3 w 16"/>
                <a:gd name="T57" fmla="*/ 7 h 11"/>
                <a:gd name="T58" fmla="*/ 3 w 16"/>
                <a:gd name="T59" fmla="*/ 7 h 11"/>
                <a:gd name="T60" fmla="*/ 3 w 16"/>
                <a:gd name="T61" fmla="*/ 8 h 11"/>
                <a:gd name="T62" fmla="*/ 3 w 16"/>
                <a:gd name="T63" fmla="*/ 8 h 11"/>
                <a:gd name="T64" fmla="*/ 3 w 16"/>
                <a:gd name="T65" fmla="*/ 8 h 11"/>
                <a:gd name="T66" fmla="*/ 4 w 16"/>
                <a:gd name="T67" fmla="*/ 9 h 11"/>
                <a:gd name="T68" fmla="*/ 5 w 16"/>
                <a:gd name="T69" fmla="*/ 10 h 11"/>
                <a:gd name="T70" fmla="*/ 6 w 16"/>
                <a:gd name="T7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6" y="10"/>
                  </a:moveTo>
                  <a:cubicBezTo>
                    <a:pt x="7" y="11"/>
                    <a:pt x="8" y="10"/>
                    <a:pt x="9" y="10"/>
                  </a:cubicBezTo>
                  <a:cubicBezTo>
                    <a:pt x="10" y="10"/>
                    <a:pt x="11" y="10"/>
                    <a:pt x="13" y="10"/>
                  </a:cubicBezTo>
                  <a:cubicBezTo>
                    <a:pt x="13" y="10"/>
                    <a:pt x="14" y="10"/>
                    <a:pt x="14" y="10"/>
                  </a:cubicBezTo>
                  <a:cubicBezTo>
                    <a:pt x="15" y="10"/>
                    <a:pt x="16" y="10"/>
                    <a:pt x="16" y="10"/>
                  </a:cubicBezTo>
                  <a:cubicBezTo>
                    <a:pt x="15" y="9"/>
                    <a:pt x="15" y="8"/>
                    <a:pt x="15" y="7"/>
                  </a:cubicBezTo>
                  <a:cubicBezTo>
                    <a:pt x="15" y="6"/>
                    <a:pt x="14" y="5"/>
                    <a:pt x="14" y="4"/>
                  </a:cubicBezTo>
                  <a:cubicBezTo>
                    <a:pt x="14" y="3"/>
                    <a:pt x="13" y="2"/>
                    <a:pt x="11" y="1"/>
                  </a:cubicBezTo>
                  <a:cubicBezTo>
                    <a:pt x="10" y="0"/>
                    <a:pt x="9" y="0"/>
                    <a:pt x="7" y="0"/>
                  </a:cubicBezTo>
                  <a:cubicBezTo>
                    <a:pt x="7" y="0"/>
                    <a:pt x="7" y="0"/>
                    <a:pt x="6" y="0"/>
                  </a:cubicBezTo>
                  <a:cubicBezTo>
                    <a:pt x="6" y="0"/>
                    <a:pt x="6" y="0"/>
                    <a:pt x="6" y="0"/>
                  </a:cubicBezTo>
                  <a:cubicBezTo>
                    <a:pt x="6" y="0"/>
                    <a:pt x="6" y="0"/>
                    <a:pt x="6" y="0"/>
                  </a:cubicBezTo>
                  <a:cubicBezTo>
                    <a:pt x="6" y="0"/>
                    <a:pt x="6" y="0"/>
                    <a:pt x="6" y="0"/>
                  </a:cubicBezTo>
                  <a:cubicBezTo>
                    <a:pt x="6" y="0"/>
                    <a:pt x="6" y="0"/>
                    <a:pt x="6" y="0"/>
                  </a:cubicBezTo>
                  <a:cubicBezTo>
                    <a:pt x="6" y="0"/>
                    <a:pt x="6" y="0"/>
                    <a:pt x="5" y="0"/>
                  </a:cubicBezTo>
                  <a:cubicBezTo>
                    <a:pt x="5" y="0"/>
                    <a:pt x="5" y="0"/>
                    <a:pt x="5" y="0"/>
                  </a:cubicBezTo>
                  <a:cubicBezTo>
                    <a:pt x="4" y="1"/>
                    <a:pt x="4" y="1"/>
                    <a:pt x="4" y="1"/>
                  </a:cubicBezTo>
                  <a:cubicBezTo>
                    <a:pt x="3" y="2"/>
                    <a:pt x="3" y="3"/>
                    <a:pt x="3" y="5"/>
                  </a:cubicBezTo>
                  <a:cubicBezTo>
                    <a:pt x="2" y="5"/>
                    <a:pt x="1" y="4"/>
                    <a:pt x="1" y="4"/>
                  </a:cubicBezTo>
                  <a:cubicBezTo>
                    <a:pt x="0" y="3"/>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4"/>
                  </a:cubicBezTo>
                  <a:cubicBezTo>
                    <a:pt x="1" y="4"/>
                    <a:pt x="1" y="4"/>
                    <a:pt x="2" y="4"/>
                  </a:cubicBezTo>
                  <a:cubicBezTo>
                    <a:pt x="2" y="5"/>
                    <a:pt x="2" y="5"/>
                    <a:pt x="3" y="5"/>
                  </a:cubicBezTo>
                  <a:cubicBezTo>
                    <a:pt x="3" y="5"/>
                    <a:pt x="3" y="6"/>
                    <a:pt x="3" y="6"/>
                  </a:cubicBezTo>
                  <a:cubicBezTo>
                    <a:pt x="3" y="6"/>
                    <a:pt x="3" y="7"/>
                    <a:pt x="3" y="7"/>
                  </a:cubicBezTo>
                  <a:cubicBezTo>
                    <a:pt x="3" y="7"/>
                    <a:pt x="3" y="7"/>
                    <a:pt x="3" y="7"/>
                  </a:cubicBezTo>
                  <a:cubicBezTo>
                    <a:pt x="3" y="8"/>
                    <a:pt x="3" y="8"/>
                    <a:pt x="3" y="8"/>
                  </a:cubicBezTo>
                  <a:cubicBezTo>
                    <a:pt x="3" y="8"/>
                    <a:pt x="3" y="8"/>
                    <a:pt x="3" y="8"/>
                  </a:cubicBezTo>
                  <a:cubicBezTo>
                    <a:pt x="3" y="8"/>
                    <a:pt x="3" y="8"/>
                    <a:pt x="3" y="8"/>
                  </a:cubicBezTo>
                  <a:cubicBezTo>
                    <a:pt x="3" y="9"/>
                    <a:pt x="3" y="9"/>
                    <a:pt x="4" y="9"/>
                  </a:cubicBezTo>
                  <a:cubicBezTo>
                    <a:pt x="4" y="9"/>
                    <a:pt x="4" y="10"/>
                    <a:pt x="5" y="10"/>
                  </a:cubicBezTo>
                  <a:cubicBezTo>
                    <a:pt x="5" y="10"/>
                    <a:pt x="6" y="10"/>
                    <a:pt x="6" y="1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2612"/>
            <p:cNvSpPr>
              <a:spLocks/>
            </p:cNvSpPr>
            <p:nvPr/>
          </p:nvSpPr>
          <p:spPr bwMode="auto">
            <a:xfrm>
              <a:off x="1536140" y="2922804"/>
              <a:ext cx="34139" cy="23358"/>
            </a:xfrm>
            <a:custGeom>
              <a:avLst/>
              <a:gdLst>
                <a:gd name="T0" fmla="*/ 6 w 16"/>
                <a:gd name="T1" fmla="*/ 11 h 11"/>
                <a:gd name="T2" fmla="*/ 9 w 16"/>
                <a:gd name="T3" fmla="*/ 11 h 11"/>
                <a:gd name="T4" fmla="*/ 12 w 16"/>
                <a:gd name="T5" fmla="*/ 10 h 11"/>
                <a:gd name="T6" fmla="*/ 14 w 16"/>
                <a:gd name="T7" fmla="*/ 10 h 11"/>
                <a:gd name="T8" fmla="*/ 16 w 16"/>
                <a:gd name="T9" fmla="*/ 10 h 11"/>
                <a:gd name="T10" fmla="*/ 15 w 16"/>
                <a:gd name="T11" fmla="*/ 8 h 11"/>
                <a:gd name="T12" fmla="*/ 14 w 16"/>
                <a:gd name="T13" fmla="*/ 5 h 11"/>
                <a:gd name="T14" fmla="*/ 11 w 16"/>
                <a:gd name="T15" fmla="*/ 2 h 11"/>
                <a:gd name="T16" fmla="*/ 7 w 16"/>
                <a:gd name="T17" fmla="*/ 0 h 11"/>
                <a:gd name="T18" fmla="*/ 6 w 16"/>
                <a:gd name="T19" fmla="*/ 0 h 11"/>
                <a:gd name="T20" fmla="*/ 6 w 16"/>
                <a:gd name="T21" fmla="*/ 1 h 11"/>
                <a:gd name="T22" fmla="*/ 6 w 16"/>
                <a:gd name="T23" fmla="*/ 1 h 11"/>
                <a:gd name="T24" fmla="*/ 6 w 16"/>
                <a:gd name="T25" fmla="*/ 1 h 11"/>
                <a:gd name="T26" fmla="*/ 6 w 16"/>
                <a:gd name="T27" fmla="*/ 1 h 11"/>
                <a:gd name="T28" fmla="*/ 5 w 16"/>
                <a:gd name="T29" fmla="*/ 1 h 11"/>
                <a:gd name="T30" fmla="*/ 5 w 16"/>
                <a:gd name="T31" fmla="*/ 1 h 11"/>
                <a:gd name="T32" fmla="*/ 4 w 16"/>
                <a:gd name="T33" fmla="*/ 2 h 11"/>
                <a:gd name="T34" fmla="*/ 3 w 16"/>
                <a:gd name="T35" fmla="*/ 5 h 11"/>
                <a:gd name="T36" fmla="*/ 1 w 16"/>
                <a:gd name="T37" fmla="*/ 5 h 11"/>
                <a:gd name="T38" fmla="*/ 0 w 16"/>
                <a:gd name="T39" fmla="*/ 2 h 11"/>
                <a:gd name="T40" fmla="*/ 0 w 16"/>
                <a:gd name="T41" fmla="*/ 2 h 11"/>
                <a:gd name="T42" fmla="*/ 0 w 16"/>
                <a:gd name="T43" fmla="*/ 2 h 11"/>
                <a:gd name="T44" fmla="*/ 0 w 16"/>
                <a:gd name="T45" fmla="*/ 3 h 11"/>
                <a:gd name="T46" fmla="*/ 0 w 16"/>
                <a:gd name="T47" fmla="*/ 3 h 11"/>
                <a:gd name="T48" fmla="*/ 0 w 16"/>
                <a:gd name="T49" fmla="*/ 4 h 11"/>
                <a:gd name="T50" fmla="*/ 2 w 16"/>
                <a:gd name="T51" fmla="*/ 5 h 11"/>
                <a:gd name="T52" fmla="*/ 3 w 16"/>
                <a:gd name="T53" fmla="*/ 6 h 11"/>
                <a:gd name="T54" fmla="*/ 3 w 16"/>
                <a:gd name="T55" fmla="*/ 7 h 11"/>
                <a:gd name="T56" fmla="*/ 3 w 16"/>
                <a:gd name="T57" fmla="*/ 8 h 11"/>
                <a:gd name="T58" fmla="*/ 3 w 16"/>
                <a:gd name="T59" fmla="*/ 8 h 11"/>
                <a:gd name="T60" fmla="*/ 3 w 16"/>
                <a:gd name="T61" fmla="*/ 8 h 11"/>
                <a:gd name="T62" fmla="*/ 3 w 16"/>
                <a:gd name="T63" fmla="*/ 8 h 11"/>
                <a:gd name="T64" fmla="*/ 3 w 16"/>
                <a:gd name="T65" fmla="*/ 9 h 11"/>
                <a:gd name="T66" fmla="*/ 4 w 16"/>
                <a:gd name="T67" fmla="*/ 10 h 11"/>
                <a:gd name="T68" fmla="*/ 5 w 16"/>
                <a:gd name="T69" fmla="*/ 11 h 11"/>
                <a:gd name="T70" fmla="*/ 6 w 16"/>
                <a:gd name="T7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6" y="11"/>
                  </a:moveTo>
                  <a:cubicBezTo>
                    <a:pt x="7" y="11"/>
                    <a:pt x="8" y="11"/>
                    <a:pt x="9" y="11"/>
                  </a:cubicBezTo>
                  <a:cubicBezTo>
                    <a:pt x="10" y="11"/>
                    <a:pt x="11" y="11"/>
                    <a:pt x="12" y="10"/>
                  </a:cubicBezTo>
                  <a:cubicBezTo>
                    <a:pt x="13" y="10"/>
                    <a:pt x="14" y="10"/>
                    <a:pt x="14" y="10"/>
                  </a:cubicBezTo>
                  <a:cubicBezTo>
                    <a:pt x="15" y="10"/>
                    <a:pt x="16" y="10"/>
                    <a:pt x="16" y="10"/>
                  </a:cubicBezTo>
                  <a:cubicBezTo>
                    <a:pt x="15" y="10"/>
                    <a:pt x="15" y="9"/>
                    <a:pt x="15" y="8"/>
                  </a:cubicBezTo>
                  <a:cubicBezTo>
                    <a:pt x="15" y="7"/>
                    <a:pt x="14" y="6"/>
                    <a:pt x="14" y="5"/>
                  </a:cubicBezTo>
                  <a:cubicBezTo>
                    <a:pt x="13" y="4"/>
                    <a:pt x="13" y="3"/>
                    <a:pt x="11" y="2"/>
                  </a:cubicBezTo>
                  <a:cubicBezTo>
                    <a:pt x="10" y="1"/>
                    <a:pt x="9" y="0"/>
                    <a:pt x="7" y="0"/>
                  </a:cubicBezTo>
                  <a:cubicBezTo>
                    <a:pt x="7" y="0"/>
                    <a:pt x="7" y="0"/>
                    <a:pt x="6" y="0"/>
                  </a:cubicBezTo>
                  <a:cubicBezTo>
                    <a:pt x="6" y="0"/>
                    <a:pt x="6" y="0"/>
                    <a:pt x="6" y="1"/>
                  </a:cubicBezTo>
                  <a:cubicBezTo>
                    <a:pt x="6" y="1"/>
                    <a:pt x="6" y="1"/>
                    <a:pt x="6" y="1"/>
                  </a:cubicBezTo>
                  <a:cubicBezTo>
                    <a:pt x="6" y="1"/>
                    <a:pt x="6" y="1"/>
                    <a:pt x="6" y="1"/>
                  </a:cubicBezTo>
                  <a:cubicBezTo>
                    <a:pt x="6" y="1"/>
                    <a:pt x="6" y="1"/>
                    <a:pt x="6" y="1"/>
                  </a:cubicBezTo>
                  <a:cubicBezTo>
                    <a:pt x="6" y="1"/>
                    <a:pt x="6" y="1"/>
                    <a:pt x="5" y="1"/>
                  </a:cubicBezTo>
                  <a:cubicBezTo>
                    <a:pt x="5" y="1"/>
                    <a:pt x="5" y="1"/>
                    <a:pt x="5" y="1"/>
                  </a:cubicBezTo>
                  <a:cubicBezTo>
                    <a:pt x="4" y="1"/>
                    <a:pt x="4" y="2"/>
                    <a:pt x="4" y="2"/>
                  </a:cubicBezTo>
                  <a:cubicBezTo>
                    <a:pt x="3" y="3"/>
                    <a:pt x="3" y="4"/>
                    <a:pt x="3" y="5"/>
                  </a:cubicBezTo>
                  <a:cubicBezTo>
                    <a:pt x="2" y="5"/>
                    <a:pt x="1" y="5"/>
                    <a:pt x="1" y="5"/>
                  </a:cubicBezTo>
                  <a:cubicBezTo>
                    <a:pt x="0" y="4"/>
                    <a:pt x="0" y="3"/>
                    <a:pt x="0" y="2"/>
                  </a:cubicBezTo>
                  <a:cubicBezTo>
                    <a:pt x="0" y="2"/>
                    <a:pt x="0" y="2"/>
                    <a:pt x="0" y="2"/>
                  </a:cubicBezTo>
                  <a:cubicBezTo>
                    <a:pt x="0" y="2"/>
                    <a:pt x="0" y="2"/>
                    <a:pt x="0" y="2"/>
                  </a:cubicBezTo>
                  <a:cubicBezTo>
                    <a:pt x="0" y="2"/>
                    <a:pt x="0" y="3"/>
                    <a:pt x="0" y="3"/>
                  </a:cubicBezTo>
                  <a:cubicBezTo>
                    <a:pt x="0" y="3"/>
                    <a:pt x="0" y="3"/>
                    <a:pt x="0" y="3"/>
                  </a:cubicBezTo>
                  <a:cubicBezTo>
                    <a:pt x="0" y="4"/>
                    <a:pt x="0" y="4"/>
                    <a:pt x="0" y="4"/>
                  </a:cubicBezTo>
                  <a:cubicBezTo>
                    <a:pt x="1" y="5"/>
                    <a:pt x="1" y="5"/>
                    <a:pt x="2" y="5"/>
                  </a:cubicBezTo>
                  <a:cubicBezTo>
                    <a:pt x="2" y="5"/>
                    <a:pt x="2" y="6"/>
                    <a:pt x="3" y="6"/>
                  </a:cubicBezTo>
                  <a:cubicBezTo>
                    <a:pt x="3" y="6"/>
                    <a:pt x="3" y="6"/>
                    <a:pt x="3" y="7"/>
                  </a:cubicBezTo>
                  <a:cubicBezTo>
                    <a:pt x="3" y="7"/>
                    <a:pt x="3" y="8"/>
                    <a:pt x="3" y="8"/>
                  </a:cubicBezTo>
                  <a:cubicBezTo>
                    <a:pt x="3" y="8"/>
                    <a:pt x="3" y="8"/>
                    <a:pt x="3" y="8"/>
                  </a:cubicBezTo>
                  <a:cubicBezTo>
                    <a:pt x="3" y="8"/>
                    <a:pt x="3" y="8"/>
                    <a:pt x="3" y="8"/>
                  </a:cubicBezTo>
                  <a:cubicBezTo>
                    <a:pt x="3" y="8"/>
                    <a:pt x="3" y="8"/>
                    <a:pt x="3" y="8"/>
                  </a:cubicBezTo>
                  <a:cubicBezTo>
                    <a:pt x="3" y="9"/>
                    <a:pt x="3" y="9"/>
                    <a:pt x="3" y="9"/>
                  </a:cubicBezTo>
                  <a:cubicBezTo>
                    <a:pt x="3" y="9"/>
                    <a:pt x="3" y="10"/>
                    <a:pt x="4" y="10"/>
                  </a:cubicBezTo>
                  <a:cubicBezTo>
                    <a:pt x="4" y="10"/>
                    <a:pt x="4" y="10"/>
                    <a:pt x="5" y="11"/>
                  </a:cubicBezTo>
                  <a:cubicBezTo>
                    <a:pt x="5" y="11"/>
                    <a:pt x="6" y="11"/>
                    <a:pt x="6"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2613"/>
            <p:cNvSpPr>
              <a:spLocks/>
            </p:cNvSpPr>
            <p:nvPr/>
          </p:nvSpPr>
          <p:spPr bwMode="auto">
            <a:xfrm>
              <a:off x="1422044" y="2762889"/>
              <a:ext cx="54803" cy="91637"/>
            </a:xfrm>
            <a:custGeom>
              <a:avLst/>
              <a:gdLst>
                <a:gd name="T0" fmla="*/ 25 w 26"/>
                <a:gd name="T1" fmla="*/ 18 h 43"/>
                <a:gd name="T2" fmla="*/ 23 w 26"/>
                <a:gd name="T3" fmla="*/ 16 h 43"/>
                <a:gd name="T4" fmla="*/ 20 w 26"/>
                <a:gd name="T5" fmla="*/ 14 h 43"/>
                <a:gd name="T6" fmla="*/ 17 w 26"/>
                <a:gd name="T7" fmla="*/ 8 h 43"/>
                <a:gd name="T8" fmla="*/ 16 w 26"/>
                <a:gd name="T9" fmla="*/ 4 h 43"/>
                <a:gd name="T10" fmla="*/ 16 w 26"/>
                <a:gd name="T11" fmla="*/ 0 h 43"/>
                <a:gd name="T12" fmla="*/ 9 w 26"/>
                <a:gd name="T13" fmla="*/ 4 h 43"/>
                <a:gd name="T14" fmla="*/ 3 w 26"/>
                <a:gd name="T15" fmla="*/ 11 h 43"/>
                <a:gd name="T16" fmla="*/ 0 w 26"/>
                <a:gd name="T17" fmla="*/ 22 h 43"/>
                <a:gd name="T18" fmla="*/ 3 w 26"/>
                <a:gd name="T19" fmla="*/ 31 h 43"/>
                <a:gd name="T20" fmla="*/ 10 w 26"/>
                <a:gd name="T21" fmla="*/ 34 h 43"/>
                <a:gd name="T22" fmla="*/ 19 w 26"/>
                <a:gd name="T23" fmla="*/ 34 h 43"/>
                <a:gd name="T24" fmla="*/ 19 w 26"/>
                <a:gd name="T25" fmla="*/ 37 h 43"/>
                <a:gd name="T26" fmla="*/ 17 w 26"/>
                <a:gd name="T27" fmla="*/ 42 h 43"/>
                <a:gd name="T28" fmla="*/ 17 w 26"/>
                <a:gd name="T29" fmla="*/ 43 h 43"/>
                <a:gd name="T30" fmla="*/ 19 w 26"/>
                <a:gd name="T31" fmla="*/ 39 h 43"/>
                <a:gd name="T32" fmla="*/ 19 w 26"/>
                <a:gd name="T33" fmla="*/ 33 h 43"/>
                <a:gd name="T34" fmla="*/ 24 w 26"/>
                <a:gd name="T35" fmla="*/ 30 h 43"/>
                <a:gd name="T36" fmla="*/ 26 w 26"/>
                <a:gd name="T37" fmla="*/ 25 h 43"/>
                <a:gd name="T38" fmla="*/ 26 w 26"/>
                <a:gd name="T39" fmla="*/ 21 h 43"/>
                <a:gd name="T40" fmla="*/ 25 w 26"/>
                <a:gd name="T41"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43">
                  <a:moveTo>
                    <a:pt x="25" y="18"/>
                  </a:moveTo>
                  <a:cubicBezTo>
                    <a:pt x="24" y="17"/>
                    <a:pt x="24" y="17"/>
                    <a:pt x="23" y="16"/>
                  </a:cubicBezTo>
                  <a:cubicBezTo>
                    <a:pt x="22" y="16"/>
                    <a:pt x="21" y="15"/>
                    <a:pt x="20" y="14"/>
                  </a:cubicBezTo>
                  <a:cubicBezTo>
                    <a:pt x="19" y="13"/>
                    <a:pt x="18" y="11"/>
                    <a:pt x="17" y="8"/>
                  </a:cubicBezTo>
                  <a:cubicBezTo>
                    <a:pt x="16" y="7"/>
                    <a:pt x="16" y="5"/>
                    <a:pt x="16" y="4"/>
                  </a:cubicBezTo>
                  <a:cubicBezTo>
                    <a:pt x="16" y="2"/>
                    <a:pt x="16" y="0"/>
                    <a:pt x="16" y="0"/>
                  </a:cubicBezTo>
                  <a:cubicBezTo>
                    <a:pt x="14" y="1"/>
                    <a:pt x="12" y="3"/>
                    <a:pt x="9" y="4"/>
                  </a:cubicBezTo>
                  <a:cubicBezTo>
                    <a:pt x="7" y="6"/>
                    <a:pt x="5" y="8"/>
                    <a:pt x="3" y="11"/>
                  </a:cubicBezTo>
                  <a:cubicBezTo>
                    <a:pt x="1" y="14"/>
                    <a:pt x="0" y="18"/>
                    <a:pt x="0" y="22"/>
                  </a:cubicBezTo>
                  <a:cubicBezTo>
                    <a:pt x="0" y="26"/>
                    <a:pt x="1" y="29"/>
                    <a:pt x="3" y="31"/>
                  </a:cubicBezTo>
                  <a:cubicBezTo>
                    <a:pt x="5" y="33"/>
                    <a:pt x="7" y="34"/>
                    <a:pt x="10" y="34"/>
                  </a:cubicBezTo>
                  <a:cubicBezTo>
                    <a:pt x="13" y="35"/>
                    <a:pt x="16" y="35"/>
                    <a:pt x="19" y="34"/>
                  </a:cubicBezTo>
                  <a:cubicBezTo>
                    <a:pt x="19" y="35"/>
                    <a:pt x="19" y="36"/>
                    <a:pt x="19" y="37"/>
                  </a:cubicBezTo>
                  <a:cubicBezTo>
                    <a:pt x="19" y="39"/>
                    <a:pt x="18" y="41"/>
                    <a:pt x="17" y="42"/>
                  </a:cubicBezTo>
                  <a:cubicBezTo>
                    <a:pt x="17" y="42"/>
                    <a:pt x="17" y="43"/>
                    <a:pt x="17" y="43"/>
                  </a:cubicBezTo>
                  <a:cubicBezTo>
                    <a:pt x="18" y="42"/>
                    <a:pt x="19" y="40"/>
                    <a:pt x="19" y="39"/>
                  </a:cubicBezTo>
                  <a:cubicBezTo>
                    <a:pt x="20" y="37"/>
                    <a:pt x="20" y="35"/>
                    <a:pt x="19" y="33"/>
                  </a:cubicBezTo>
                  <a:cubicBezTo>
                    <a:pt x="21" y="33"/>
                    <a:pt x="23" y="31"/>
                    <a:pt x="24" y="30"/>
                  </a:cubicBezTo>
                  <a:cubicBezTo>
                    <a:pt x="25" y="28"/>
                    <a:pt x="26" y="27"/>
                    <a:pt x="26" y="25"/>
                  </a:cubicBezTo>
                  <a:cubicBezTo>
                    <a:pt x="26" y="24"/>
                    <a:pt x="26" y="22"/>
                    <a:pt x="26" y="21"/>
                  </a:cubicBezTo>
                  <a:cubicBezTo>
                    <a:pt x="26" y="20"/>
                    <a:pt x="25" y="19"/>
                    <a:pt x="25"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2614"/>
            <p:cNvSpPr>
              <a:spLocks/>
            </p:cNvSpPr>
            <p:nvPr/>
          </p:nvSpPr>
          <p:spPr bwMode="auto">
            <a:xfrm>
              <a:off x="2698668" y="2594888"/>
              <a:ext cx="66482" cy="61990"/>
            </a:xfrm>
            <a:custGeom>
              <a:avLst/>
              <a:gdLst>
                <a:gd name="T0" fmla="*/ 28 w 31"/>
                <a:gd name="T1" fmla="*/ 22 h 29"/>
                <a:gd name="T2" fmla="*/ 31 w 31"/>
                <a:gd name="T3" fmla="*/ 17 h 29"/>
                <a:gd name="T4" fmla="*/ 31 w 31"/>
                <a:gd name="T5" fmla="*/ 12 h 29"/>
                <a:gd name="T6" fmla="*/ 28 w 31"/>
                <a:gd name="T7" fmla="*/ 5 h 29"/>
                <a:gd name="T8" fmla="*/ 25 w 31"/>
                <a:gd name="T9" fmla="*/ 2 h 29"/>
                <a:gd name="T10" fmla="*/ 23 w 31"/>
                <a:gd name="T11" fmla="*/ 0 h 29"/>
                <a:gd name="T12" fmla="*/ 20 w 31"/>
                <a:gd name="T13" fmla="*/ 3 h 29"/>
                <a:gd name="T14" fmla="*/ 17 w 31"/>
                <a:gd name="T15" fmla="*/ 3 h 29"/>
                <a:gd name="T16" fmla="*/ 13 w 31"/>
                <a:gd name="T17" fmla="*/ 4 h 29"/>
                <a:gd name="T18" fmla="*/ 8 w 31"/>
                <a:gd name="T19" fmla="*/ 7 h 29"/>
                <a:gd name="T20" fmla="*/ 6 w 31"/>
                <a:gd name="T21" fmla="*/ 14 h 29"/>
                <a:gd name="T22" fmla="*/ 8 w 31"/>
                <a:gd name="T23" fmla="*/ 23 h 29"/>
                <a:gd name="T24" fmla="*/ 5 w 31"/>
                <a:gd name="T25" fmla="*/ 23 h 29"/>
                <a:gd name="T26" fmla="*/ 0 w 31"/>
                <a:gd name="T27" fmla="*/ 22 h 29"/>
                <a:gd name="T28" fmla="*/ 0 w 31"/>
                <a:gd name="T29" fmla="*/ 23 h 29"/>
                <a:gd name="T30" fmla="*/ 4 w 31"/>
                <a:gd name="T31" fmla="*/ 24 h 29"/>
                <a:gd name="T32" fmla="*/ 8 w 31"/>
                <a:gd name="T33" fmla="*/ 23 h 29"/>
                <a:gd name="T34" fmla="*/ 18 w 31"/>
                <a:gd name="T35" fmla="*/ 28 h 29"/>
                <a:gd name="T36" fmla="*/ 24 w 31"/>
                <a:gd name="T37" fmla="*/ 26 h 29"/>
                <a:gd name="T38" fmla="*/ 28 w 31"/>
                <a:gd name="T39"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29">
                  <a:moveTo>
                    <a:pt x="28" y="22"/>
                  </a:moveTo>
                  <a:cubicBezTo>
                    <a:pt x="30" y="20"/>
                    <a:pt x="31" y="18"/>
                    <a:pt x="31" y="17"/>
                  </a:cubicBezTo>
                  <a:cubicBezTo>
                    <a:pt x="31" y="15"/>
                    <a:pt x="31" y="13"/>
                    <a:pt x="31" y="12"/>
                  </a:cubicBezTo>
                  <a:cubicBezTo>
                    <a:pt x="31" y="9"/>
                    <a:pt x="29" y="7"/>
                    <a:pt x="28" y="5"/>
                  </a:cubicBezTo>
                  <a:cubicBezTo>
                    <a:pt x="27" y="4"/>
                    <a:pt x="26" y="3"/>
                    <a:pt x="25" y="2"/>
                  </a:cubicBezTo>
                  <a:cubicBezTo>
                    <a:pt x="24" y="1"/>
                    <a:pt x="23" y="0"/>
                    <a:pt x="23" y="0"/>
                  </a:cubicBezTo>
                  <a:cubicBezTo>
                    <a:pt x="23" y="1"/>
                    <a:pt x="22" y="2"/>
                    <a:pt x="20" y="3"/>
                  </a:cubicBezTo>
                  <a:cubicBezTo>
                    <a:pt x="19" y="3"/>
                    <a:pt x="18" y="3"/>
                    <a:pt x="17" y="3"/>
                  </a:cubicBezTo>
                  <a:cubicBezTo>
                    <a:pt x="15" y="3"/>
                    <a:pt x="14" y="3"/>
                    <a:pt x="13" y="4"/>
                  </a:cubicBezTo>
                  <a:cubicBezTo>
                    <a:pt x="11" y="5"/>
                    <a:pt x="10" y="6"/>
                    <a:pt x="8" y="7"/>
                  </a:cubicBezTo>
                  <a:cubicBezTo>
                    <a:pt x="7" y="9"/>
                    <a:pt x="7" y="12"/>
                    <a:pt x="6" y="14"/>
                  </a:cubicBezTo>
                  <a:cubicBezTo>
                    <a:pt x="6" y="17"/>
                    <a:pt x="7" y="20"/>
                    <a:pt x="8" y="23"/>
                  </a:cubicBezTo>
                  <a:cubicBezTo>
                    <a:pt x="7" y="23"/>
                    <a:pt x="6" y="23"/>
                    <a:pt x="5" y="23"/>
                  </a:cubicBezTo>
                  <a:cubicBezTo>
                    <a:pt x="3" y="23"/>
                    <a:pt x="1" y="23"/>
                    <a:pt x="0" y="22"/>
                  </a:cubicBezTo>
                  <a:cubicBezTo>
                    <a:pt x="0" y="23"/>
                    <a:pt x="0" y="23"/>
                    <a:pt x="0" y="23"/>
                  </a:cubicBezTo>
                  <a:cubicBezTo>
                    <a:pt x="0" y="23"/>
                    <a:pt x="2" y="24"/>
                    <a:pt x="4" y="24"/>
                  </a:cubicBezTo>
                  <a:cubicBezTo>
                    <a:pt x="5" y="24"/>
                    <a:pt x="7" y="24"/>
                    <a:pt x="8" y="23"/>
                  </a:cubicBezTo>
                  <a:cubicBezTo>
                    <a:pt x="10" y="26"/>
                    <a:pt x="14" y="29"/>
                    <a:pt x="18" y="28"/>
                  </a:cubicBezTo>
                  <a:cubicBezTo>
                    <a:pt x="20" y="28"/>
                    <a:pt x="22" y="27"/>
                    <a:pt x="24" y="26"/>
                  </a:cubicBezTo>
                  <a:cubicBezTo>
                    <a:pt x="25" y="25"/>
                    <a:pt x="27" y="23"/>
                    <a:pt x="28" y="2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2615"/>
            <p:cNvSpPr>
              <a:spLocks/>
            </p:cNvSpPr>
            <p:nvPr/>
          </p:nvSpPr>
          <p:spPr bwMode="auto">
            <a:xfrm>
              <a:off x="2775931" y="2630824"/>
              <a:ext cx="65583" cy="46717"/>
            </a:xfrm>
            <a:custGeom>
              <a:avLst/>
              <a:gdLst>
                <a:gd name="T0" fmla="*/ 23 w 31"/>
                <a:gd name="T1" fmla="*/ 21 h 22"/>
                <a:gd name="T2" fmla="*/ 30 w 31"/>
                <a:gd name="T3" fmla="*/ 15 h 22"/>
                <a:gd name="T4" fmla="*/ 31 w 31"/>
                <a:gd name="T5" fmla="*/ 9 h 22"/>
                <a:gd name="T6" fmla="*/ 31 w 31"/>
                <a:gd name="T7" fmla="*/ 5 h 22"/>
                <a:gd name="T8" fmla="*/ 30 w 31"/>
                <a:gd name="T9" fmla="*/ 2 h 22"/>
                <a:gd name="T10" fmla="*/ 27 w 31"/>
                <a:gd name="T11" fmla="*/ 3 h 22"/>
                <a:gd name="T12" fmla="*/ 24 w 31"/>
                <a:gd name="T13" fmla="*/ 1 h 22"/>
                <a:gd name="T14" fmla="*/ 19 w 31"/>
                <a:gd name="T15" fmla="*/ 0 h 22"/>
                <a:gd name="T16" fmla="*/ 14 w 31"/>
                <a:gd name="T17" fmla="*/ 1 h 22"/>
                <a:gd name="T18" fmla="*/ 7 w 31"/>
                <a:gd name="T19" fmla="*/ 13 h 22"/>
                <a:gd name="T20" fmla="*/ 4 w 31"/>
                <a:gd name="T21" fmla="*/ 12 h 22"/>
                <a:gd name="T22" fmla="*/ 2 w 31"/>
                <a:gd name="T23" fmla="*/ 11 h 22"/>
                <a:gd name="T24" fmla="*/ 1 w 31"/>
                <a:gd name="T25" fmla="*/ 10 h 22"/>
                <a:gd name="T26" fmla="*/ 1 w 31"/>
                <a:gd name="T27" fmla="*/ 10 h 22"/>
                <a:gd name="T28" fmla="*/ 1 w 31"/>
                <a:gd name="T29" fmla="*/ 11 h 22"/>
                <a:gd name="T30" fmla="*/ 1 w 31"/>
                <a:gd name="T31" fmla="*/ 11 h 22"/>
                <a:gd name="T32" fmla="*/ 1 w 31"/>
                <a:gd name="T33" fmla="*/ 11 h 22"/>
                <a:gd name="T34" fmla="*/ 1 w 31"/>
                <a:gd name="T35" fmla="*/ 11 h 22"/>
                <a:gd name="T36" fmla="*/ 1 w 31"/>
                <a:gd name="T37" fmla="*/ 11 h 22"/>
                <a:gd name="T38" fmla="*/ 3 w 31"/>
                <a:gd name="T39" fmla="*/ 12 h 22"/>
                <a:gd name="T40" fmla="*/ 7 w 31"/>
                <a:gd name="T41" fmla="*/ 14 h 22"/>
                <a:gd name="T42" fmla="*/ 13 w 31"/>
                <a:gd name="T43" fmla="*/ 21 h 22"/>
                <a:gd name="T44" fmla="*/ 23 w 31"/>
                <a:gd name="T4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22">
                  <a:moveTo>
                    <a:pt x="23" y="21"/>
                  </a:moveTo>
                  <a:cubicBezTo>
                    <a:pt x="26" y="20"/>
                    <a:pt x="28" y="18"/>
                    <a:pt x="30" y="15"/>
                  </a:cubicBezTo>
                  <a:cubicBezTo>
                    <a:pt x="31" y="13"/>
                    <a:pt x="31" y="11"/>
                    <a:pt x="31" y="9"/>
                  </a:cubicBezTo>
                  <a:cubicBezTo>
                    <a:pt x="31" y="8"/>
                    <a:pt x="31" y="6"/>
                    <a:pt x="31" y="5"/>
                  </a:cubicBezTo>
                  <a:cubicBezTo>
                    <a:pt x="31" y="3"/>
                    <a:pt x="30" y="2"/>
                    <a:pt x="30" y="2"/>
                  </a:cubicBezTo>
                  <a:cubicBezTo>
                    <a:pt x="30" y="3"/>
                    <a:pt x="29" y="3"/>
                    <a:pt x="27" y="3"/>
                  </a:cubicBezTo>
                  <a:cubicBezTo>
                    <a:pt x="26" y="2"/>
                    <a:pt x="25" y="1"/>
                    <a:pt x="24" y="1"/>
                  </a:cubicBezTo>
                  <a:cubicBezTo>
                    <a:pt x="23" y="0"/>
                    <a:pt x="21" y="0"/>
                    <a:pt x="19" y="0"/>
                  </a:cubicBezTo>
                  <a:cubicBezTo>
                    <a:pt x="17" y="0"/>
                    <a:pt x="15" y="0"/>
                    <a:pt x="14" y="1"/>
                  </a:cubicBezTo>
                  <a:cubicBezTo>
                    <a:pt x="10" y="2"/>
                    <a:pt x="7" y="8"/>
                    <a:pt x="7" y="13"/>
                  </a:cubicBezTo>
                  <a:cubicBezTo>
                    <a:pt x="6" y="13"/>
                    <a:pt x="5" y="13"/>
                    <a:pt x="4" y="12"/>
                  </a:cubicBezTo>
                  <a:cubicBezTo>
                    <a:pt x="3" y="12"/>
                    <a:pt x="3" y="12"/>
                    <a:pt x="2" y="11"/>
                  </a:cubicBezTo>
                  <a:cubicBezTo>
                    <a:pt x="2" y="11"/>
                    <a:pt x="1" y="10"/>
                    <a:pt x="1" y="10"/>
                  </a:cubicBezTo>
                  <a:cubicBezTo>
                    <a:pt x="1" y="10"/>
                    <a:pt x="1" y="10"/>
                    <a:pt x="1" y="10"/>
                  </a:cubicBezTo>
                  <a:cubicBezTo>
                    <a:pt x="0" y="10"/>
                    <a:pt x="1" y="11"/>
                    <a:pt x="1" y="11"/>
                  </a:cubicBezTo>
                  <a:cubicBezTo>
                    <a:pt x="1" y="11"/>
                    <a:pt x="0" y="11"/>
                    <a:pt x="1" y="11"/>
                  </a:cubicBezTo>
                  <a:cubicBezTo>
                    <a:pt x="1" y="11"/>
                    <a:pt x="1" y="11"/>
                    <a:pt x="1" y="11"/>
                  </a:cubicBezTo>
                  <a:cubicBezTo>
                    <a:pt x="1" y="11"/>
                    <a:pt x="1" y="11"/>
                    <a:pt x="1" y="11"/>
                  </a:cubicBezTo>
                  <a:cubicBezTo>
                    <a:pt x="1" y="11"/>
                    <a:pt x="1" y="11"/>
                    <a:pt x="1" y="11"/>
                  </a:cubicBezTo>
                  <a:cubicBezTo>
                    <a:pt x="2" y="12"/>
                    <a:pt x="3" y="12"/>
                    <a:pt x="3" y="12"/>
                  </a:cubicBezTo>
                  <a:cubicBezTo>
                    <a:pt x="5" y="13"/>
                    <a:pt x="6" y="14"/>
                    <a:pt x="7" y="14"/>
                  </a:cubicBezTo>
                  <a:cubicBezTo>
                    <a:pt x="8" y="17"/>
                    <a:pt x="9" y="20"/>
                    <a:pt x="13" y="21"/>
                  </a:cubicBezTo>
                  <a:cubicBezTo>
                    <a:pt x="16" y="22"/>
                    <a:pt x="20" y="22"/>
                    <a:pt x="23" y="2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2616"/>
            <p:cNvSpPr>
              <a:spLocks/>
            </p:cNvSpPr>
            <p:nvPr/>
          </p:nvSpPr>
          <p:spPr bwMode="auto">
            <a:xfrm>
              <a:off x="2749877" y="2644300"/>
              <a:ext cx="34139" cy="29647"/>
            </a:xfrm>
            <a:custGeom>
              <a:avLst/>
              <a:gdLst>
                <a:gd name="T0" fmla="*/ 5 w 16"/>
                <a:gd name="T1" fmla="*/ 12 h 14"/>
                <a:gd name="T2" fmla="*/ 8 w 16"/>
                <a:gd name="T3" fmla="*/ 13 h 14"/>
                <a:gd name="T4" fmla="*/ 12 w 16"/>
                <a:gd name="T5" fmla="*/ 13 h 14"/>
                <a:gd name="T6" fmla="*/ 14 w 16"/>
                <a:gd name="T7" fmla="*/ 13 h 14"/>
                <a:gd name="T8" fmla="*/ 16 w 16"/>
                <a:gd name="T9" fmla="*/ 14 h 14"/>
                <a:gd name="T10" fmla="*/ 15 w 16"/>
                <a:gd name="T11" fmla="*/ 11 h 14"/>
                <a:gd name="T12" fmla="*/ 15 w 16"/>
                <a:gd name="T13" fmla="*/ 8 h 14"/>
                <a:gd name="T14" fmla="*/ 10 w 16"/>
                <a:gd name="T15" fmla="*/ 1 h 14"/>
                <a:gd name="T16" fmla="*/ 6 w 16"/>
                <a:gd name="T17" fmla="*/ 1 h 14"/>
                <a:gd name="T18" fmla="*/ 3 w 16"/>
                <a:gd name="T19" fmla="*/ 4 h 14"/>
                <a:gd name="T20" fmla="*/ 2 w 16"/>
                <a:gd name="T21" fmla="*/ 3 h 14"/>
                <a:gd name="T22" fmla="*/ 0 w 16"/>
                <a:gd name="T23" fmla="*/ 1 h 14"/>
                <a:gd name="T24" fmla="*/ 0 w 16"/>
                <a:gd name="T25" fmla="*/ 2 h 14"/>
                <a:gd name="T26" fmla="*/ 1 w 16"/>
                <a:gd name="T27" fmla="*/ 3 h 14"/>
                <a:gd name="T28" fmla="*/ 3 w 16"/>
                <a:gd name="T29" fmla="*/ 4 h 14"/>
                <a:gd name="T30" fmla="*/ 2 w 16"/>
                <a:gd name="T31" fmla="*/ 9 h 14"/>
                <a:gd name="T32" fmla="*/ 5 w 16"/>
                <a:gd name="T3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4">
                  <a:moveTo>
                    <a:pt x="5" y="12"/>
                  </a:moveTo>
                  <a:cubicBezTo>
                    <a:pt x="6" y="13"/>
                    <a:pt x="7" y="13"/>
                    <a:pt x="8" y="13"/>
                  </a:cubicBezTo>
                  <a:cubicBezTo>
                    <a:pt x="10" y="13"/>
                    <a:pt x="11" y="13"/>
                    <a:pt x="12" y="13"/>
                  </a:cubicBezTo>
                  <a:cubicBezTo>
                    <a:pt x="12" y="13"/>
                    <a:pt x="13" y="13"/>
                    <a:pt x="14" y="13"/>
                  </a:cubicBezTo>
                  <a:cubicBezTo>
                    <a:pt x="15" y="14"/>
                    <a:pt x="16" y="14"/>
                    <a:pt x="16" y="14"/>
                  </a:cubicBezTo>
                  <a:cubicBezTo>
                    <a:pt x="15" y="13"/>
                    <a:pt x="15" y="12"/>
                    <a:pt x="15" y="11"/>
                  </a:cubicBezTo>
                  <a:cubicBezTo>
                    <a:pt x="15" y="10"/>
                    <a:pt x="15" y="9"/>
                    <a:pt x="15" y="8"/>
                  </a:cubicBezTo>
                  <a:cubicBezTo>
                    <a:pt x="14" y="5"/>
                    <a:pt x="13" y="2"/>
                    <a:pt x="10" y="1"/>
                  </a:cubicBezTo>
                  <a:cubicBezTo>
                    <a:pt x="8" y="0"/>
                    <a:pt x="7" y="0"/>
                    <a:pt x="6" y="1"/>
                  </a:cubicBezTo>
                  <a:cubicBezTo>
                    <a:pt x="5" y="2"/>
                    <a:pt x="4" y="3"/>
                    <a:pt x="3" y="4"/>
                  </a:cubicBezTo>
                  <a:cubicBezTo>
                    <a:pt x="2" y="4"/>
                    <a:pt x="2" y="4"/>
                    <a:pt x="2" y="3"/>
                  </a:cubicBezTo>
                  <a:cubicBezTo>
                    <a:pt x="1" y="3"/>
                    <a:pt x="1" y="2"/>
                    <a:pt x="0" y="1"/>
                  </a:cubicBezTo>
                  <a:cubicBezTo>
                    <a:pt x="0" y="2"/>
                    <a:pt x="0" y="2"/>
                    <a:pt x="0" y="2"/>
                  </a:cubicBezTo>
                  <a:cubicBezTo>
                    <a:pt x="0" y="2"/>
                    <a:pt x="1" y="2"/>
                    <a:pt x="1" y="3"/>
                  </a:cubicBezTo>
                  <a:cubicBezTo>
                    <a:pt x="2" y="4"/>
                    <a:pt x="2" y="4"/>
                    <a:pt x="3" y="4"/>
                  </a:cubicBezTo>
                  <a:cubicBezTo>
                    <a:pt x="2" y="6"/>
                    <a:pt x="2" y="8"/>
                    <a:pt x="2" y="9"/>
                  </a:cubicBezTo>
                  <a:cubicBezTo>
                    <a:pt x="3" y="10"/>
                    <a:pt x="4" y="11"/>
                    <a:pt x="5"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2617"/>
            <p:cNvSpPr>
              <a:spLocks/>
            </p:cNvSpPr>
            <p:nvPr/>
          </p:nvSpPr>
          <p:spPr bwMode="auto">
            <a:xfrm>
              <a:off x="2648358" y="2532899"/>
              <a:ext cx="26952" cy="40428"/>
            </a:xfrm>
            <a:custGeom>
              <a:avLst/>
              <a:gdLst>
                <a:gd name="T0" fmla="*/ 13 w 13"/>
                <a:gd name="T1" fmla="*/ 12 h 19"/>
                <a:gd name="T2" fmla="*/ 13 w 13"/>
                <a:gd name="T3" fmla="*/ 8 h 19"/>
                <a:gd name="T4" fmla="*/ 11 w 13"/>
                <a:gd name="T5" fmla="*/ 4 h 19"/>
                <a:gd name="T6" fmla="*/ 11 w 13"/>
                <a:gd name="T7" fmla="*/ 2 h 19"/>
                <a:gd name="T8" fmla="*/ 11 w 13"/>
                <a:gd name="T9" fmla="*/ 0 h 19"/>
                <a:gd name="T10" fmla="*/ 8 w 13"/>
                <a:gd name="T11" fmla="*/ 2 h 19"/>
                <a:gd name="T12" fmla="*/ 5 w 13"/>
                <a:gd name="T13" fmla="*/ 3 h 19"/>
                <a:gd name="T14" fmla="*/ 0 w 13"/>
                <a:gd name="T15" fmla="*/ 10 h 19"/>
                <a:gd name="T16" fmla="*/ 2 w 13"/>
                <a:gd name="T17" fmla="*/ 14 h 19"/>
                <a:gd name="T18" fmla="*/ 5 w 13"/>
                <a:gd name="T19" fmla="*/ 17 h 19"/>
                <a:gd name="T20" fmla="*/ 5 w 13"/>
                <a:gd name="T21" fmla="*/ 17 h 19"/>
                <a:gd name="T22" fmla="*/ 4 w 13"/>
                <a:gd name="T23" fmla="*/ 18 h 19"/>
                <a:gd name="T24" fmla="*/ 3 w 13"/>
                <a:gd name="T25" fmla="*/ 18 h 19"/>
                <a:gd name="T26" fmla="*/ 2 w 13"/>
                <a:gd name="T27" fmla="*/ 18 h 19"/>
                <a:gd name="T28" fmla="*/ 1 w 13"/>
                <a:gd name="T29" fmla="*/ 18 h 19"/>
                <a:gd name="T30" fmla="*/ 1 w 13"/>
                <a:gd name="T31" fmla="*/ 17 h 19"/>
                <a:gd name="T32" fmla="*/ 1 w 13"/>
                <a:gd name="T33" fmla="*/ 16 h 19"/>
                <a:gd name="T34" fmla="*/ 1 w 13"/>
                <a:gd name="T35" fmla="*/ 15 h 19"/>
                <a:gd name="T36" fmla="*/ 1 w 13"/>
                <a:gd name="T37" fmla="*/ 15 h 19"/>
                <a:gd name="T38" fmla="*/ 1 w 13"/>
                <a:gd name="T39" fmla="*/ 16 h 19"/>
                <a:gd name="T40" fmla="*/ 0 w 13"/>
                <a:gd name="T41" fmla="*/ 16 h 19"/>
                <a:gd name="T42" fmla="*/ 1 w 13"/>
                <a:gd name="T43" fmla="*/ 17 h 19"/>
                <a:gd name="T44" fmla="*/ 2 w 13"/>
                <a:gd name="T45" fmla="*/ 18 h 19"/>
                <a:gd name="T46" fmla="*/ 3 w 13"/>
                <a:gd name="T47" fmla="*/ 19 h 19"/>
                <a:gd name="T48" fmla="*/ 3 w 13"/>
                <a:gd name="T49" fmla="*/ 18 h 19"/>
                <a:gd name="T50" fmla="*/ 5 w 13"/>
                <a:gd name="T51" fmla="*/ 18 h 19"/>
                <a:gd name="T52" fmla="*/ 5 w 13"/>
                <a:gd name="T53" fmla="*/ 17 h 19"/>
                <a:gd name="T54" fmla="*/ 11 w 13"/>
                <a:gd name="T55" fmla="*/ 16 h 19"/>
                <a:gd name="T56" fmla="*/ 13 w 13"/>
                <a:gd name="T5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9">
                  <a:moveTo>
                    <a:pt x="13" y="12"/>
                  </a:moveTo>
                  <a:cubicBezTo>
                    <a:pt x="13" y="10"/>
                    <a:pt x="13" y="9"/>
                    <a:pt x="13" y="8"/>
                  </a:cubicBezTo>
                  <a:cubicBezTo>
                    <a:pt x="12" y="6"/>
                    <a:pt x="12" y="5"/>
                    <a:pt x="11" y="4"/>
                  </a:cubicBezTo>
                  <a:cubicBezTo>
                    <a:pt x="11" y="4"/>
                    <a:pt x="11" y="3"/>
                    <a:pt x="11" y="2"/>
                  </a:cubicBezTo>
                  <a:cubicBezTo>
                    <a:pt x="11" y="1"/>
                    <a:pt x="11" y="0"/>
                    <a:pt x="11" y="0"/>
                  </a:cubicBezTo>
                  <a:cubicBezTo>
                    <a:pt x="10" y="1"/>
                    <a:pt x="9" y="1"/>
                    <a:pt x="8" y="2"/>
                  </a:cubicBezTo>
                  <a:cubicBezTo>
                    <a:pt x="7" y="2"/>
                    <a:pt x="6" y="3"/>
                    <a:pt x="5" y="3"/>
                  </a:cubicBezTo>
                  <a:cubicBezTo>
                    <a:pt x="2" y="5"/>
                    <a:pt x="0" y="8"/>
                    <a:pt x="0" y="10"/>
                  </a:cubicBezTo>
                  <a:cubicBezTo>
                    <a:pt x="0" y="11"/>
                    <a:pt x="1" y="13"/>
                    <a:pt x="2" y="14"/>
                  </a:cubicBezTo>
                  <a:cubicBezTo>
                    <a:pt x="3" y="15"/>
                    <a:pt x="4" y="16"/>
                    <a:pt x="5" y="17"/>
                  </a:cubicBezTo>
                  <a:cubicBezTo>
                    <a:pt x="5" y="17"/>
                    <a:pt x="5" y="17"/>
                    <a:pt x="5" y="17"/>
                  </a:cubicBezTo>
                  <a:cubicBezTo>
                    <a:pt x="4" y="18"/>
                    <a:pt x="4" y="18"/>
                    <a:pt x="4" y="18"/>
                  </a:cubicBezTo>
                  <a:cubicBezTo>
                    <a:pt x="4" y="18"/>
                    <a:pt x="4" y="18"/>
                    <a:pt x="3" y="18"/>
                  </a:cubicBezTo>
                  <a:cubicBezTo>
                    <a:pt x="3" y="18"/>
                    <a:pt x="2" y="19"/>
                    <a:pt x="2" y="18"/>
                  </a:cubicBezTo>
                  <a:cubicBezTo>
                    <a:pt x="2" y="18"/>
                    <a:pt x="1" y="18"/>
                    <a:pt x="1" y="18"/>
                  </a:cubicBezTo>
                  <a:cubicBezTo>
                    <a:pt x="1" y="18"/>
                    <a:pt x="1" y="17"/>
                    <a:pt x="1" y="17"/>
                  </a:cubicBezTo>
                  <a:cubicBezTo>
                    <a:pt x="1" y="17"/>
                    <a:pt x="1" y="16"/>
                    <a:pt x="1" y="16"/>
                  </a:cubicBezTo>
                  <a:cubicBezTo>
                    <a:pt x="1" y="16"/>
                    <a:pt x="1" y="15"/>
                    <a:pt x="1" y="15"/>
                  </a:cubicBezTo>
                  <a:cubicBezTo>
                    <a:pt x="1" y="15"/>
                    <a:pt x="1" y="15"/>
                    <a:pt x="1" y="15"/>
                  </a:cubicBezTo>
                  <a:cubicBezTo>
                    <a:pt x="1" y="15"/>
                    <a:pt x="1" y="15"/>
                    <a:pt x="1" y="16"/>
                  </a:cubicBezTo>
                  <a:cubicBezTo>
                    <a:pt x="1" y="16"/>
                    <a:pt x="0" y="16"/>
                    <a:pt x="0" y="16"/>
                  </a:cubicBezTo>
                  <a:cubicBezTo>
                    <a:pt x="0" y="16"/>
                    <a:pt x="0" y="17"/>
                    <a:pt x="1" y="17"/>
                  </a:cubicBezTo>
                  <a:cubicBezTo>
                    <a:pt x="1" y="18"/>
                    <a:pt x="1" y="18"/>
                    <a:pt x="2" y="18"/>
                  </a:cubicBezTo>
                  <a:cubicBezTo>
                    <a:pt x="2" y="19"/>
                    <a:pt x="2" y="19"/>
                    <a:pt x="3" y="19"/>
                  </a:cubicBezTo>
                  <a:cubicBezTo>
                    <a:pt x="3" y="19"/>
                    <a:pt x="3" y="19"/>
                    <a:pt x="3" y="18"/>
                  </a:cubicBezTo>
                  <a:cubicBezTo>
                    <a:pt x="4" y="18"/>
                    <a:pt x="4" y="18"/>
                    <a:pt x="5" y="18"/>
                  </a:cubicBezTo>
                  <a:cubicBezTo>
                    <a:pt x="5" y="17"/>
                    <a:pt x="5" y="17"/>
                    <a:pt x="5" y="17"/>
                  </a:cubicBezTo>
                  <a:cubicBezTo>
                    <a:pt x="7" y="17"/>
                    <a:pt x="9" y="17"/>
                    <a:pt x="11" y="16"/>
                  </a:cubicBezTo>
                  <a:cubicBezTo>
                    <a:pt x="12" y="15"/>
                    <a:pt x="13" y="13"/>
                    <a:pt x="13"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2618"/>
            <p:cNvSpPr>
              <a:spLocks/>
            </p:cNvSpPr>
            <p:nvPr/>
          </p:nvSpPr>
          <p:spPr bwMode="auto">
            <a:xfrm>
              <a:off x="2622305" y="2548172"/>
              <a:ext cx="12578" cy="12578"/>
            </a:xfrm>
            <a:custGeom>
              <a:avLst/>
              <a:gdLst>
                <a:gd name="T0" fmla="*/ 6 w 6"/>
                <a:gd name="T1" fmla="*/ 4 h 6"/>
                <a:gd name="T2" fmla="*/ 6 w 6"/>
                <a:gd name="T3" fmla="*/ 2 h 6"/>
                <a:gd name="T4" fmla="*/ 5 w 6"/>
                <a:gd name="T5" fmla="*/ 1 h 6"/>
                <a:gd name="T6" fmla="*/ 5 w 6"/>
                <a:gd name="T7" fmla="*/ 0 h 6"/>
                <a:gd name="T8" fmla="*/ 3 w 6"/>
                <a:gd name="T9" fmla="*/ 1 h 6"/>
                <a:gd name="T10" fmla="*/ 1 w 6"/>
                <a:gd name="T11" fmla="*/ 3 h 6"/>
                <a:gd name="T12" fmla="*/ 1 w 6"/>
                <a:gd name="T13" fmla="*/ 4 h 6"/>
                <a:gd name="T14" fmla="*/ 2 w 6"/>
                <a:gd name="T15" fmla="*/ 6 h 6"/>
                <a:gd name="T16" fmla="*/ 1 w 6"/>
                <a:gd name="T17" fmla="*/ 6 h 6"/>
                <a:gd name="T18" fmla="*/ 0 w 6"/>
                <a:gd name="T19" fmla="*/ 6 h 6"/>
                <a:gd name="T20" fmla="*/ 0 w 6"/>
                <a:gd name="T21" fmla="*/ 6 h 6"/>
                <a:gd name="T22" fmla="*/ 2 w 6"/>
                <a:gd name="T23" fmla="*/ 6 h 6"/>
                <a:gd name="T24" fmla="*/ 4 w 6"/>
                <a:gd name="T25" fmla="*/ 6 h 6"/>
                <a:gd name="T26" fmla="*/ 6 w 6"/>
                <a:gd name="T2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6">
                  <a:moveTo>
                    <a:pt x="6" y="4"/>
                  </a:moveTo>
                  <a:cubicBezTo>
                    <a:pt x="6" y="3"/>
                    <a:pt x="6" y="3"/>
                    <a:pt x="6" y="2"/>
                  </a:cubicBezTo>
                  <a:cubicBezTo>
                    <a:pt x="6" y="2"/>
                    <a:pt x="5" y="1"/>
                    <a:pt x="5" y="1"/>
                  </a:cubicBezTo>
                  <a:cubicBezTo>
                    <a:pt x="5" y="1"/>
                    <a:pt x="5" y="0"/>
                    <a:pt x="5" y="0"/>
                  </a:cubicBezTo>
                  <a:cubicBezTo>
                    <a:pt x="4" y="0"/>
                    <a:pt x="3" y="0"/>
                    <a:pt x="3" y="1"/>
                  </a:cubicBezTo>
                  <a:cubicBezTo>
                    <a:pt x="2" y="1"/>
                    <a:pt x="1" y="2"/>
                    <a:pt x="1" y="3"/>
                  </a:cubicBezTo>
                  <a:cubicBezTo>
                    <a:pt x="1" y="3"/>
                    <a:pt x="1" y="4"/>
                    <a:pt x="1" y="4"/>
                  </a:cubicBezTo>
                  <a:cubicBezTo>
                    <a:pt x="1" y="5"/>
                    <a:pt x="2" y="5"/>
                    <a:pt x="2" y="6"/>
                  </a:cubicBezTo>
                  <a:cubicBezTo>
                    <a:pt x="2" y="6"/>
                    <a:pt x="2" y="6"/>
                    <a:pt x="1" y="6"/>
                  </a:cubicBezTo>
                  <a:cubicBezTo>
                    <a:pt x="1" y="6"/>
                    <a:pt x="1" y="6"/>
                    <a:pt x="0" y="6"/>
                  </a:cubicBezTo>
                  <a:cubicBezTo>
                    <a:pt x="0" y="6"/>
                    <a:pt x="0" y="6"/>
                    <a:pt x="0" y="6"/>
                  </a:cubicBezTo>
                  <a:cubicBezTo>
                    <a:pt x="1" y="6"/>
                    <a:pt x="2" y="6"/>
                    <a:pt x="2" y="6"/>
                  </a:cubicBezTo>
                  <a:cubicBezTo>
                    <a:pt x="3" y="6"/>
                    <a:pt x="4" y="6"/>
                    <a:pt x="4" y="6"/>
                  </a:cubicBezTo>
                  <a:cubicBezTo>
                    <a:pt x="5" y="5"/>
                    <a:pt x="6" y="5"/>
                    <a:pt x="6" y="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2619"/>
            <p:cNvSpPr>
              <a:spLocks/>
            </p:cNvSpPr>
            <p:nvPr/>
          </p:nvSpPr>
          <p:spPr bwMode="auto">
            <a:xfrm>
              <a:off x="2748081" y="2531102"/>
              <a:ext cx="46717" cy="57498"/>
            </a:xfrm>
            <a:custGeom>
              <a:avLst/>
              <a:gdLst>
                <a:gd name="T0" fmla="*/ 21 w 22"/>
                <a:gd name="T1" fmla="*/ 19 h 27"/>
                <a:gd name="T2" fmla="*/ 21 w 22"/>
                <a:gd name="T3" fmla="*/ 12 h 27"/>
                <a:gd name="T4" fmla="*/ 19 w 22"/>
                <a:gd name="T5" fmla="*/ 6 h 27"/>
                <a:gd name="T6" fmla="*/ 18 w 22"/>
                <a:gd name="T7" fmla="*/ 3 h 27"/>
                <a:gd name="T8" fmla="*/ 17 w 22"/>
                <a:gd name="T9" fmla="*/ 0 h 27"/>
                <a:gd name="T10" fmla="*/ 14 w 22"/>
                <a:gd name="T11" fmla="*/ 3 h 27"/>
                <a:gd name="T12" fmla="*/ 9 w 22"/>
                <a:gd name="T13" fmla="*/ 4 h 27"/>
                <a:gd name="T14" fmla="*/ 1 w 22"/>
                <a:gd name="T15" fmla="*/ 12 h 27"/>
                <a:gd name="T16" fmla="*/ 7 w 22"/>
                <a:gd name="T17" fmla="*/ 24 h 27"/>
                <a:gd name="T18" fmla="*/ 5 w 22"/>
                <a:gd name="T19" fmla="*/ 26 h 27"/>
                <a:gd name="T20" fmla="*/ 3 w 22"/>
                <a:gd name="T21" fmla="*/ 27 h 27"/>
                <a:gd name="T22" fmla="*/ 2 w 22"/>
                <a:gd name="T23" fmla="*/ 27 h 27"/>
                <a:gd name="T24" fmla="*/ 2 w 22"/>
                <a:gd name="T25" fmla="*/ 27 h 27"/>
                <a:gd name="T26" fmla="*/ 2 w 22"/>
                <a:gd name="T27" fmla="*/ 27 h 27"/>
                <a:gd name="T28" fmla="*/ 2 w 22"/>
                <a:gd name="T29" fmla="*/ 27 h 27"/>
                <a:gd name="T30" fmla="*/ 2 w 22"/>
                <a:gd name="T31" fmla="*/ 27 h 27"/>
                <a:gd name="T32" fmla="*/ 1 w 22"/>
                <a:gd name="T33" fmla="*/ 26 h 27"/>
                <a:gd name="T34" fmla="*/ 1 w 22"/>
                <a:gd name="T35" fmla="*/ 26 h 27"/>
                <a:gd name="T36" fmla="*/ 1 w 22"/>
                <a:gd name="T37" fmla="*/ 26 h 27"/>
                <a:gd name="T38" fmla="*/ 1 w 22"/>
                <a:gd name="T39" fmla="*/ 26 h 27"/>
                <a:gd name="T40" fmla="*/ 0 w 22"/>
                <a:gd name="T41" fmla="*/ 25 h 27"/>
                <a:gd name="T42" fmla="*/ 0 w 22"/>
                <a:gd name="T43" fmla="*/ 25 h 27"/>
                <a:gd name="T44" fmla="*/ 0 w 22"/>
                <a:gd name="T45" fmla="*/ 25 h 27"/>
                <a:gd name="T46" fmla="*/ 0 w 22"/>
                <a:gd name="T47" fmla="*/ 25 h 27"/>
                <a:gd name="T48" fmla="*/ 0 w 22"/>
                <a:gd name="T49" fmla="*/ 25 h 27"/>
                <a:gd name="T50" fmla="*/ 0 w 22"/>
                <a:gd name="T51" fmla="*/ 25 h 27"/>
                <a:gd name="T52" fmla="*/ 1 w 22"/>
                <a:gd name="T53" fmla="*/ 25 h 27"/>
                <a:gd name="T54" fmla="*/ 1 w 22"/>
                <a:gd name="T55" fmla="*/ 25 h 27"/>
                <a:gd name="T56" fmla="*/ 0 w 22"/>
                <a:gd name="T57" fmla="*/ 25 h 27"/>
                <a:gd name="T58" fmla="*/ 0 w 22"/>
                <a:gd name="T59" fmla="*/ 25 h 27"/>
                <a:gd name="T60" fmla="*/ 0 w 22"/>
                <a:gd name="T61" fmla="*/ 25 h 27"/>
                <a:gd name="T62" fmla="*/ 0 w 22"/>
                <a:gd name="T63" fmla="*/ 25 h 27"/>
                <a:gd name="T64" fmla="*/ 0 w 22"/>
                <a:gd name="T65" fmla="*/ 25 h 27"/>
                <a:gd name="T66" fmla="*/ 1 w 22"/>
                <a:gd name="T67" fmla="*/ 26 h 27"/>
                <a:gd name="T68" fmla="*/ 1 w 22"/>
                <a:gd name="T69" fmla="*/ 26 h 27"/>
                <a:gd name="T70" fmla="*/ 1 w 22"/>
                <a:gd name="T71" fmla="*/ 26 h 27"/>
                <a:gd name="T72" fmla="*/ 1 w 22"/>
                <a:gd name="T73" fmla="*/ 26 h 27"/>
                <a:gd name="T74" fmla="*/ 1 w 22"/>
                <a:gd name="T75" fmla="*/ 26 h 27"/>
                <a:gd name="T76" fmla="*/ 2 w 22"/>
                <a:gd name="T77" fmla="*/ 27 h 27"/>
                <a:gd name="T78" fmla="*/ 3 w 22"/>
                <a:gd name="T79" fmla="*/ 27 h 27"/>
                <a:gd name="T80" fmla="*/ 3 w 22"/>
                <a:gd name="T81" fmla="*/ 27 h 27"/>
                <a:gd name="T82" fmla="*/ 3 w 22"/>
                <a:gd name="T83" fmla="*/ 27 h 27"/>
                <a:gd name="T84" fmla="*/ 4 w 22"/>
                <a:gd name="T85" fmla="*/ 27 h 27"/>
                <a:gd name="T86" fmla="*/ 7 w 22"/>
                <a:gd name="T87" fmla="*/ 24 h 27"/>
                <a:gd name="T88" fmla="*/ 16 w 22"/>
                <a:gd name="T89" fmla="*/ 24 h 27"/>
                <a:gd name="T90" fmla="*/ 21 w 22"/>
                <a:gd name="T91"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7">
                  <a:moveTo>
                    <a:pt x="21" y="19"/>
                  </a:moveTo>
                  <a:cubicBezTo>
                    <a:pt x="22" y="16"/>
                    <a:pt x="22" y="14"/>
                    <a:pt x="21" y="12"/>
                  </a:cubicBezTo>
                  <a:cubicBezTo>
                    <a:pt x="21" y="9"/>
                    <a:pt x="20" y="8"/>
                    <a:pt x="19" y="6"/>
                  </a:cubicBezTo>
                  <a:cubicBezTo>
                    <a:pt x="19" y="5"/>
                    <a:pt x="18" y="4"/>
                    <a:pt x="18" y="3"/>
                  </a:cubicBezTo>
                  <a:cubicBezTo>
                    <a:pt x="17" y="1"/>
                    <a:pt x="17" y="0"/>
                    <a:pt x="17" y="0"/>
                  </a:cubicBezTo>
                  <a:cubicBezTo>
                    <a:pt x="16" y="1"/>
                    <a:pt x="15" y="2"/>
                    <a:pt x="14" y="3"/>
                  </a:cubicBezTo>
                  <a:cubicBezTo>
                    <a:pt x="12" y="3"/>
                    <a:pt x="11" y="4"/>
                    <a:pt x="9" y="4"/>
                  </a:cubicBezTo>
                  <a:cubicBezTo>
                    <a:pt x="6" y="6"/>
                    <a:pt x="2" y="9"/>
                    <a:pt x="1" y="12"/>
                  </a:cubicBezTo>
                  <a:cubicBezTo>
                    <a:pt x="0" y="17"/>
                    <a:pt x="3" y="21"/>
                    <a:pt x="7" y="24"/>
                  </a:cubicBezTo>
                  <a:cubicBezTo>
                    <a:pt x="6" y="25"/>
                    <a:pt x="6" y="25"/>
                    <a:pt x="5" y="26"/>
                  </a:cubicBezTo>
                  <a:cubicBezTo>
                    <a:pt x="4" y="26"/>
                    <a:pt x="4" y="27"/>
                    <a:pt x="3" y="27"/>
                  </a:cubicBezTo>
                  <a:cubicBezTo>
                    <a:pt x="3"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1" y="25"/>
                    <a:pt x="1" y="25"/>
                    <a:pt x="1" y="25"/>
                  </a:cubicBezTo>
                  <a:cubicBezTo>
                    <a:pt x="1" y="25"/>
                    <a:pt x="1" y="25"/>
                    <a:pt x="1" y="25"/>
                  </a:cubicBezTo>
                  <a:cubicBezTo>
                    <a:pt x="1"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6"/>
                    <a:pt x="1" y="26"/>
                  </a:cubicBezTo>
                  <a:cubicBezTo>
                    <a:pt x="1" y="26"/>
                    <a:pt x="1" y="26"/>
                    <a:pt x="1" y="26"/>
                  </a:cubicBezTo>
                  <a:cubicBezTo>
                    <a:pt x="1" y="26"/>
                    <a:pt x="1" y="26"/>
                    <a:pt x="1" y="26"/>
                  </a:cubicBezTo>
                  <a:cubicBezTo>
                    <a:pt x="1" y="26"/>
                    <a:pt x="1" y="26"/>
                    <a:pt x="1" y="26"/>
                  </a:cubicBezTo>
                  <a:cubicBezTo>
                    <a:pt x="1" y="26"/>
                    <a:pt x="1" y="26"/>
                    <a:pt x="1" y="26"/>
                  </a:cubicBezTo>
                  <a:cubicBezTo>
                    <a:pt x="2" y="27"/>
                    <a:pt x="2" y="27"/>
                    <a:pt x="2" y="27"/>
                  </a:cubicBezTo>
                  <a:cubicBezTo>
                    <a:pt x="3" y="27"/>
                    <a:pt x="3" y="27"/>
                    <a:pt x="3" y="27"/>
                  </a:cubicBezTo>
                  <a:cubicBezTo>
                    <a:pt x="3" y="27"/>
                    <a:pt x="3" y="27"/>
                    <a:pt x="3" y="27"/>
                  </a:cubicBezTo>
                  <a:cubicBezTo>
                    <a:pt x="3" y="27"/>
                    <a:pt x="3" y="27"/>
                    <a:pt x="3" y="27"/>
                  </a:cubicBezTo>
                  <a:cubicBezTo>
                    <a:pt x="3" y="27"/>
                    <a:pt x="4" y="27"/>
                    <a:pt x="4" y="27"/>
                  </a:cubicBezTo>
                  <a:cubicBezTo>
                    <a:pt x="5" y="26"/>
                    <a:pt x="7" y="25"/>
                    <a:pt x="7" y="24"/>
                  </a:cubicBezTo>
                  <a:cubicBezTo>
                    <a:pt x="10" y="26"/>
                    <a:pt x="13" y="26"/>
                    <a:pt x="16" y="24"/>
                  </a:cubicBezTo>
                  <a:cubicBezTo>
                    <a:pt x="18" y="23"/>
                    <a:pt x="20" y="21"/>
                    <a:pt x="21"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2620"/>
            <p:cNvSpPr>
              <a:spLocks/>
            </p:cNvSpPr>
            <p:nvPr/>
          </p:nvSpPr>
          <p:spPr bwMode="auto">
            <a:xfrm>
              <a:off x="2709449" y="2490674"/>
              <a:ext cx="38631" cy="59294"/>
            </a:xfrm>
            <a:custGeom>
              <a:avLst/>
              <a:gdLst>
                <a:gd name="T0" fmla="*/ 18 w 18"/>
                <a:gd name="T1" fmla="*/ 14 h 28"/>
                <a:gd name="T2" fmla="*/ 15 w 18"/>
                <a:gd name="T3" fmla="*/ 9 h 28"/>
                <a:gd name="T4" fmla="*/ 12 w 18"/>
                <a:gd name="T5" fmla="*/ 5 h 28"/>
                <a:gd name="T6" fmla="*/ 11 w 18"/>
                <a:gd name="T7" fmla="*/ 2 h 28"/>
                <a:gd name="T8" fmla="*/ 12 w 18"/>
                <a:gd name="T9" fmla="*/ 0 h 28"/>
                <a:gd name="T10" fmla="*/ 7 w 18"/>
                <a:gd name="T11" fmla="*/ 3 h 28"/>
                <a:gd name="T12" fmla="*/ 4 w 18"/>
                <a:gd name="T13" fmla="*/ 7 h 28"/>
                <a:gd name="T14" fmla="*/ 1 w 18"/>
                <a:gd name="T15" fmla="*/ 13 h 28"/>
                <a:gd name="T16" fmla="*/ 1 w 18"/>
                <a:gd name="T17" fmla="*/ 19 h 28"/>
                <a:gd name="T18" fmla="*/ 11 w 18"/>
                <a:gd name="T19" fmla="*/ 23 h 28"/>
                <a:gd name="T20" fmla="*/ 11 w 18"/>
                <a:gd name="T21" fmla="*/ 25 h 28"/>
                <a:gd name="T22" fmla="*/ 10 w 18"/>
                <a:gd name="T23" fmla="*/ 27 h 28"/>
                <a:gd name="T24" fmla="*/ 10 w 18"/>
                <a:gd name="T25" fmla="*/ 28 h 28"/>
                <a:gd name="T26" fmla="*/ 10 w 18"/>
                <a:gd name="T27" fmla="*/ 28 h 28"/>
                <a:gd name="T28" fmla="*/ 9 w 18"/>
                <a:gd name="T29" fmla="*/ 28 h 28"/>
                <a:gd name="T30" fmla="*/ 9 w 18"/>
                <a:gd name="T31" fmla="*/ 28 h 28"/>
                <a:gd name="T32" fmla="*/ 9 w 18"/>
                <a:gd name="T33" fmla="*/ 28 h 28"/>
                <a:gd name="T34" fmla="*/ 10 w 18"/>
                <a:gd name="T35" fmla="*/ 28 h 28"/>
                <a:gd name="T36" fmla="*/ 10 w 18"/>
                <a:gd name="T37" fmla="*/ 28 h 28"/>
                <a:gd name="T38" fmla="*/ 10 w 18"/>
                <a:gd name="T39" fmla="*/ 28 h 28"/>
                <a:gd name="T40" fmla="*/ 10 w 18"/>
                <a:gd name="T41" fmla="*/ 28 h 28"/>
                <a:gd name="T42" fmla="*/ 11 w 18"/>
                <a:gd name="T43" fmla="*/ 26 h 28"/>
                <a:gd name="T44" fmla="*/ 11 w 18"/>
                <a:gd name="T45" fmla="*/ 23 h 28"/>
                <a:gd name="T46" fmla="*/ 17 w 18"/>
                <a:gd name="T47" fmla="*/ 19 h 28"/>
                <a:gd name="T48" fmla="*/ 18 w 18"/>
                <a:gd name="T4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8">
                  <a:moveTo>
                    <a:pt x="18" y="14"/>
                  </a:moveTo>
                  <a:cubicBezTo>
                    <a:pt x="17" y="12"/>
                    <a:pt x="16" y="11"/>
                    <a:pt x="15" y="9"/>
                  </a:cubicBezTo>
                  <a:cubicBezTo>
                    <a:pt x="14" y="8"/>
                    <a:pt x="13" y="7"/>
                    <a:pt x="12" y="5"/>
                  </a:cubicBezTo>
                  <a:cubicBezTo>
                    <a:pt x="12" y="5"/>
                    <a:pt x="12" y="4"/>
                    <a:pt x="11" y="2"/>
                  </a:cubicBezTo>
                  <a:cubicBezTo>
                    <a:pt x="11" y="1"/>
                    <a:pt x="12" y="0"/>
                    <a:pt x="12" y="0"/>
                  </a:cubicBezTo>
                  <a:cubicBezTo>
                    <a:pt x="10" y="1"/>
                    <a:pt x="9" y="2"/>
                    <a:pt x="7" y="3"/>
                  </a:cubicBezTo>
                  <a:cubicBezTo>
                    <a:pt x="6" y="5"/>
                    <a:pt x="5" y="6"/>
                    <a:pt x="4" y="7"/>
                  </a:cubicBezTo>
                  <a:cubicBezTo>
                    <a:pt x="2" y="8"/>
                    <a:pt x="1" y="11"/>
                    <a:pt x="1" y="13"/>
                  </a:cubicBezTo>
                  <a:cubicBezTo>
                    <a:pt x="0" y="15"/>
                    <a:pt x="1" y="17"/>
                    <a:pt x="1" y="19"/>
                  </a:cubicBezTo>
                  <a:cubicBezTo>
                    <a:pt x="3" y="22"/>
                    <a:pt x="7" y="24"/>
                    <a:pt x="11" y="23"/>
                  </a:cubicBezTo>
                  <a:cubicBezTo>
                    <a:pt x="11" y="24"/>
                    <a:pt x="11" y="25"/>
                    <a:pt x="11" y="25"/>
                  </a:cubicBezTo>
                  <a:cubicBezTo>
                    <a:pt x="11" y="26"/>
                    <a:pt x="10" y="26"/>
                    <a:pt x="10" y="27"/>
                  </a:cubicBezTo>
                  <a:cubicBezTo>
                    <a:pt x="10" y="27"/>
                    <a:pt x="10" y="27"/>
                    <a:pt x="10" y="28"/>
                  </a:cubicBezTo>
                  <a:cubicBezTo>
                    <a:pt x="10" y="28"/>
                    <a:pt x="10" y="28"/>
                    <a:pt x="10"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1" y="27"/>
                    <a:pt x="11" y="27"/>
                    <a:pt x="11" y="26"/>
                  </a:cubicBezTo>
                  <a:cubicBezTo>
                    <a:pt x="11" y="25"/>
                    <a:pt x="11" y="24"/>
                    <a:pt x="11" y="23"/>
                  </a:cubicBezTo>
                  <a:cubicBezTo>
                    <a:pt x="14" y="22"/>
                    <a:pt x="16" y="21"/>
                    <a:pt x="17" y="19"/>
                  </a:cubicBezTo>
                  <a:cubicBezTo>
                    <a:pt x="18" y="17"/>
                    <a:pt x="18" y="15"/>
                    <a:pt x="18" y="1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2621"/>
            <p:cNvSpPr>
              <a:spLocks/>
            </p:cNvSpPr>
            <p:nvPr/>
          </p:nvSpPr>
          <p:spPr bwMode="auto">
            <a:xfrm>
              <a:off x="2782220" y="2540086"/>
              <a:ext cx="95230" cy="59294"/>
            </a:xfrm>
            <a:custGeom>
              <a:avLst/>
              <a:gdLst>
                <a:gd name="T0" fmla="*/ 27 w 45"/>
                <a:gd name="T1" fmla="*/ 27 h 28"/>
                <a:gd name="T2" fmla="*/ 33 w 45"/>
                <a:gd name="T3" fmla="*/ 21 h 28"/>
                <a:gd name="T4" fmla="*/ 38 w 45"/>
                <a:gd name="T5" fmla="*/ 15 h 28"/>
                <a:gd name="T6" fmla="*/ 42 w 45"/>
                <a:gd name="T7" fmla="*/ 12 h 28"/>
                <a:gd name="T8" fmla="*/ 45 w 45"/>
                <a:gd name="T9" fmla="*/ 9 h 28"/>
                <a:gd name="T10" fmla="*/ 39 w 45"/>
                <a:gd name="T11" fmla="*/ 6 h 28"/>
                <a:gd name="T12" fmla="*/ 33 w 45"/>
                <a:gd name="T13" fmla="*/ 2 h 28"/>
                <a:gd name="T14" fmla="*/ 22 w 45"/>
                <a:gd name="T15" fmla="*/ 0 h 28"/>
                <a:gd name="T16" fmla="*/ 12 w 45"/>
                <a:gd name="T17" fmla="*/ 3 h 28"/>
                <a:gd name="T18" fmla="*/ 10 w 45"/>
                <a:gd name="T19" fmla="*/ 5 h 28"/>
                <a:gd name="T20" fmla="*/ 10 w 45"/>
                <a:gd name="T21" fmla="*/ 6 h 28"/>
                <a:gd name="T22" fmla="*/ 10 w 45"/>
                <a:gd name="T23" fmla="*/ 6 h 28"/>
                <a:gd name="T24" fmla="*/ 9 w 45"/>
                <a:gd name="T25" fmla="*/ 6 h 28"/>
                <a:gd name="T26" fmla="*/ 9 w 45"/>
                <a:gd name="T27" fmla="*/ 7 h 28"/>
                <a:gd name="T28" fmla="*/ 9 w 45"/>
                <a:gd name="T29" fmla="*/ 7 h 28"/>
                <a:gd name="T30" fmla="*/ 8 w 45"/>
                <a:gd name="T31" fmla="*/ 10 h 28"/>
                <a:gd name="T32" fmla="*/ 8 w 45"/>
                <a:gd name="T33" fmla="*/ 12 h 28"/>
                <a:gd name="T34" fmla="*/ 11 w 45"/>
                <a:gd name="T35" fmla="*/ 21 h 28"/>
                <a:gd name="T36" fmla="*/ 6 w 45"/>
                <a:gd name="T37" fmla="*/ 22 h 28"/>
                <a:gd name="T38" fmla="*/ 1 w 45"/>
                <a:gd name="T39" fmla="*/ 19 h 28"/>
                <a:gd name="T40" fmla="*/ 1 w 45"/>
                <a:gd name="T41" fmla="*/ 19 h 28"/>
                <a:gd name="T42" fmla="*/ 0 w 45"/>
                <a:gd name="T43" fmla="*/ 20 h 28"/>
                <a:gd name="T44" fmla="*/ 1 w 45"/>
                <a:gd name="T45" fmla="*/ 20 h 28"/>
                <a:gd name="T46" fmla="*/ 2 w 45"/>
                <a:gd name="T47" fmla="*/ 21 h 28"/>
                <a:gd name="T48" fmla="*/ 5 w 45"/>
                <a:gd name="T49" fmla="*/ 22 h 28"/>
                <a:gd name="T50" fmla="*/ 8 w 45"/>
                <a:gd name="T51" fmla="*/ 22 h 28"/>
                <a:gd name="T52" fmla="*/ 11 w 45"/>
                <a:gd name="T53" fmla="*/ 21 h 28"/>
                <a:gd name="T54" fmla="*/ 13 w 45"/>
                <a:gd name="T55" fmla="*/ 24 h 28"/>
                <a:gd name="T56" fmla="*/ 15 w 45"/>
                <a:gd name="T57" fmla="*/ 26 h 28"/>
                <a:gd name="T58" fmla="*/ 16 w 45"/>
                <a:gd name="T59" fmla="*/ 26 h 28"/>
                <a:gd name="T60" fmla="*/ 16 w 45"/>
                <a:gd name="T61" fmla="*/ 26 h 28"/>
                <a:gd name="T62" fmla="*/ 16 w 45"/>
                <a:gd name="T63" fmla="*/ 27 h 28"/>
                <a:gd name="T64" fmla="*/ 17 w 45"/>
                <a:gd name="T65" fmla="*/ 27 h 28"/>
                <a:gd name="T66" fmla="*/ 20 w 45"/>
                <a:gd name="T67" fmla="*/ 28 h 28"/>
                <a:gd name="T68" fmla="*/ 24 w 45"/>
                <a:gd name="T69" fmla="*/ 28 h 28"/>
                <a:gd name="T70" fmla="*/ 27 w 45"/>
                <a:gd name="T71"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28">
                  <a:moveTo>
                    <a:pt x="27" y="27"/>
                  </a:moveTo>
                  <a:cubicBezTo>
                    <a:pt x="29" y="26"/>
                    <a:pt x="31" y="23"/>
                    <a:pt x="33" y="21"/>
                  </a:cubicBezTo>
                  <a:cubicBezTo>
                    <a:pt x="35" y="19"/>
                    <a:pt x="36" y="17"/>
                    <a:pt x="38" y="15"/>
                  </a:cubicBezTo>
                  <a:cubicBezTo>
                    <a:pt x="39" y="14"/>
                    <a:pt x="40" y="13"/>
                    <a:pt x="42" y="12"/>
                  </a:cubicBezTo>
                  <a:cubicBezTo>
                    <a:pt x="43" y="10"/>
                    <a:pt x="45" y="9"/>
                    <a:pt x="45" y="9"/>
                  </a:cubicBezTo>
                  <a:cubicBezTo>
                    <a:pt x="42" y="9"/>
                    <a:pt x="41" y="8"/>
                    <a:pt x="39" y="6"/>
                  </a:cubicBezTo>
                  <a:cubicBezTo>
                    <a:pt x="37" y="5"/>
                    <a:pt x="35" y="3"/>
                    <a:pt x="33" y="2"/>
                  </a:cubicBezTo>
                  <a:cubicBezTo>
                    <a:pt x="30" y="1"/>
                    <a:pt x="26" y="0"/>
                    <a:pt x="22" y="0"/>
                  </a:cubicBezTo>
                  <a:cubicBezTo>
                    <a:pt x="18" y="0"/>
                    <a:pt x="15" y="1"/>
                    <a:pt x="12" y="3"/>
                  </a:cubicBezTo>
                  <a:cubicBezTo>
                    <a:pt x="11" y="4"/>
                    <a:pt x="11" y="5"/>
                    <a:pt x="10" y="5"/>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8" y="8"/>
                    <a:pt x="8" y="9"/>
                    <a:pt x="8" y="10"/>
                  </a:cubicBezTo>
                  <a:cubicBezTo>
                    <a:pt x="8" y="10"/>
                    <a:pt x="8" y="11"/>
                    <a:pt x="8" y="12"/>
                  </a:cubicBezTo>
                  <a:cubicBezTo>
                    <a:pt x="8" y="15"/>
                    <a:pt x="9" y="18"/>
                    <a:pt x="11" y="21"/>
                  </a:cubicBezTo>
                  <a:cubicBezTo>
                    <a:pt x="10" y="22"/>
                    <a:pt x="8" y="22"/>
                    <a:pt x="6" y="22"/>
                  </a:cubicBezTo>
                  <a:cubicBezTo>
                    <a:pt x="4" y="22"/>
                    <a:pt x="2" y="21"/>
                    <a:pt x="1" y="19"/>
                  </a:cubicBezTo>
                  <a:cubicBezTo>
                    <a:pt x="1" y="19"/>
                    <a:pt x="1" y="19"/>
                    <a:pt x="1" y="19"/>
                  </a:cubicBezTo>
                  <a:cubicBezTo>
                    <a:pt x="0" y="19"/>
                    <a:pt x="0" y="19"/>
                    <a:pt x="0" y="20"/>
                  </a:cubicBezTo>
                  <a:cubicBezTo>
                    <a:pt x="0" y="20"/>
                    <a:pt x="1" y="20"/>
                    <a:pt x="1" y="20"/>
                  </a:cubicBezTo>
                  <a:cubicBezTo>
                    <a:pt x="1" y="21"/>
                    <a:pt x="2" y="21"/>
                    <a:pt x="2" y="21"/>
                  </a:cubicBezTo>
                  <a:cubicBezTo>
                    <a:pt x="3" y="22"/>
                    <a:pt x="4" y="22"/>
                    <a:pt x="5" y="22"/>
                  </a:cubicBezTo>
                  <a:cubicBezTo>
                    <a:pt x="6" y="23"/>
                    <a:pt x="7" y="23"/>
                    <a:pt x="8" y="22"/>
                  </a:cubicBezTo>
                  <a:cubicBezTo>
                    <a:pt x="10" y="22"/>
                    <a:pt x="10" y="22"/>
                    <a:pt x="11" y="21"/>
                  </a:cubicBezTo>
                  <a:cubicBezTo>
                    <a:pt x="12" y="22"/>
                    <a:pt x="12" y="23"/>
                    <a:pt x="13" y="24"/>
                  </a:cubicBezTo>
                  <a:cubicBezTo>
                    <a:pt x="14" y="25"/>
                    <a:pt x="15" y="25"/>
                    <a:pt x="15" y="26"/>
                  </a:cubicBezTo>
                  <a:cubicBezTo>
                    <a:pt x="15" y="26"/>
                    <a:pt x="16" y="26"/>
                    <a:pt x="16" y="26"/>
                  </a:cubicBezTo>
                  <a:cubicBezTo>
                    <a:pt x="16" y="26"/>
                    <a:pt x="16" y="26"/>
                    <a:pt x="16" y="26"/>
                  </a:cubicBezTo>
                  <a:cubicBezTo>
                    <a:pt x="16" y="27"/>
                    <a:pt x="16" y="27"/>
                    <a:pt x="16" y="27"/>
                  </a:cubicBezTo>
                  <a:cubicBezTo>
                    <a:pt x="17" y="27"/>
                    <a:pt x="17" y="27"/>
                    <a:pt x="17" y="27"/>
                  </a:cubicBezTo>
                  <a:cubicBezTo>
                    <a:pt x="18" y="28"/>
                    <a:pt x="19" y="28"/>
                    <a:pt x="20" y="28"/>
                  </a:cubicBezTo>
                  <a:cubicBezTo>
                    <a:pt x="21" y="28"/>
                    <a:pt x="22" y="28"/>
                    <a:pt x="24" y="28"/>
                  </a:cubicBezTo>
                  <a:cubicBezTo>
                    <a:pt x="25" y="28"/>
                    <a:pt x="26" y="27"/>
                    <a:pt x="27"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2622"/>
            <p:cNvSpPr>
              <a:spLocks/>
            </p:cNvSpPr>
            <p:nvPr/>
          </p:nvSpPr>
          <p:spPr bwMode="auto">
            <a:xfrm>
              <a:off x="2894519" y="2586803"/>
              <a:ext cx="59294" cy="40428"/>
            </a:xfrm>
            <a:custGeom>
              <a:avLst/>
              <a:gdLst>
                <a:gd name="T0" fmla="*/ 11 w 28"/>
                <a:gd name="T1" fmla="*/ 19 h 19"/>
                <a:gd name="T2" fmla="*/ 17 w 28"/>
                <a:gd name="T3" fmla="*/ 19 h 19"/>
                <a:gd name="T4" fmla="*/ 22 w 28"/>
                <a:gd name="T5" fmla="*/ 17 h 19"/>
                <a:gd name="T6" fmla="*/ 26 w 28"/>
                <a:gd name="T7" fmla="*/ 17 h 19"/>
                <a:gd name="T8" fmla="*/ 28 w 28"/>
                <a:gd name="T9" fmla="*/ 17 h 19"/>
                <a:gd name="T10" fmla="*/ 26 w 28"/>
                <a:gd name="T11" fmla="*/ 13 h 19"/>
                <a:gd name="T12" fmla="*/ 25 w 28"/>
                <a:gd name="T13" fmla="*/ 8 h 19"/>
                <a:gd name="T14" fmla="*/ 20 w 28"/>
                <a:gd name="T15" fmla="*/ 3 h 19"/>
                <a:gd name="T16" fmla="*/ 14 w 28"/>
                <a:gd name="T17" fmla="*/ 0 h 19"/>
                <a:gd name="T18" fmla="*/ 12 w 28"/>
                <a:gd name="T19" fmla="*/ 0 h 19"/>
                <a:gd name="T20" fmla="*/ 11 w 28"/>
                <a:gd name="T21" fmla="*/ 0 h 19"/>
                <a:gd name="T22" fmla="*/ 11 w 28"/>
                <a:gd name="T23" fmla="*/ 0 h 19"/>
                <a:gd name="T24" fmla="*/ 11 w 28"/>
                <a:gd name="T25" fmla="*/ 0 h 19"/>
                <a:gd name="T26" fmla="*/ 11 w 28"/>
                <a:gd name="T27" fmla="*/ 0 h 19"/>
                <a:gd name="T28" fmla="*/ 10 w 28"/>
                <a:gd name="T29" fmla="*/ 1 h 19"/>
                <a:gd name="T30" fmla="*/ 9 w 28"/>
                <a:gd name="T31" fmla="*/ 1 h 19"/>
                <a:gd name="T32" fmla="*/ 8 w 28"/>
                <a:gd name="T33" fmla="*/ 3 h 19"/>
                <a:gd name="T34" fmla="*/ 5 w 28"/>
                <a:gd name="T35" fmla="*/ 9 h 19"/>
                <a:gd name="T36" fmla="*/ 2 w 28"/>
                <a:gd name="T37" fmla="*/ 7 h 19"/>
                <a:gd name="T38" fmla="*/ 1 w 28"/>
                <a:gd name="T39" fmla="*/ 3 h 19"/>
                <a:gd name="T40" fmla="*/ 0 w 28"/>
                <a:gd name="T41" fmla="*/ 3 h 19"/>
                <a:gd name="T42" fmla="*/ 0 w 28"/>
                <a:gd name="T43" fmla="*/ 3 h 19"/>
                <a:gd name="T44" fmla="*/ 0 w 28"/>
                <a:gd name="T45" fmla="*/ 4 h 19"/>
                <a:gd name="T46" fmla="*/ 0 w 28"/>
                <a:gd name="T47" fmla="*/ 5 h 19"/>
                <a:gd name="T48" fmla="*/ 1 w 28"/>
                <a:gd name="T49" fmla="*/ 7 h 19"/>
                <a:gd name="T50" fmla="*/ 3 w 28"/>
                <a:gd name="T51" fmla="*/ 8 h 19"/>
                <a:gd name="T52" fmla="*/ 5 w 28"/>
                <a:gd name="T53" fmla="*/ 9 h 19"/>
                <a:gd name="T54" fmla="*/ 5 w 28"/>
                <a:gd name="T55" fmla="*/ 11 h 19"/>
                <a:gd name="T56" fmla="*/ 5 w 28"/>
                <a:gd name="T57" fmla="*/ 13 h 19"/>
                <a:gd name="T58" fmla="*/ 6 w 28"/>
                <a:gd name="T59" fmla="*/ 14 h 19"/>
                <a:gd name="T60" fmla="*/ 6 w 28"/>
                <a:gd name="T61" fmla="*/ 14 h 19"/>
                <a:gd name="T62" fmla="*/ 6 w 28"/>
                <a:gd name="T63" fmla="*/ 14 h 19"/>
                <a:gd name="T64" fmla="*/ 6 w 28"/>
                <a:gd name="T65" fmla="*/ 15 h 19"/>
                <a:gd name="T66" fmla="*/ 7 w 28"/>
                <a:gd name="T67" fmla="*/ 16 h 19"/>
                <a:gd name="T68" fmla="*/ 9 w 28"/>
                <a:gd name="T69" fmla="*/ 18 h 19"/>
                <a:gd name="T70" fmla="*/ 11 w 28"/>
                <a:gd name="T7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19">
                  <a:moveTo>
                    <a:pt x="11" y="19"/>
                  </a:moveTo>
                  <a:cubicBezTo>
                    <a:pt x="13" y="19"/>
                    <a:pt x="15" y="19"/>
                    <a:pt x="17" y="19"/>
                  </a:cubicBezTo>
                  <a:cubicBezTo>
                    <a:pt x="19" y="18"/>
                    <a:pt x="20" y="18"/>
                    <a:pt x="22" y="17"/>
                  </a:cubicBezTo>
                  <a:cubicBezTo>
                    <a:pt x="23" y="17"/>
                    <a:pt x="24" y="17"/>
                    <a:pt x="26" y="17"/>
                  </a:cubicBezTo>
                  <a:cubicBezTo>
                    <a:pt x="27" y="17"/>
                    <a:pt x="28" y="17"/>
                    <a:pt x="28" y="17"/>
                  </a:cubicBezTo>
                  <a:cubicBezTo>
                    <a:pt x="27" y="16"/>
                    <a:pt x="27" y="15"/>
                    <a:pt x="26" y="13"/>
                  </a:cubicBezTo>
                  <a:cubicBezTo>
                    <a:pt x="26" y="11"/>
                    <a:pt x="26" y="10"/>
                    <a:pt x="25" y="8"/>
                  </a:cubicBezTo>
                  <a:cubicBezTo>
                    <a:pt x="24" y="6"/>
                    <a:pt x="22" y="4"/>
                    <a:pt x="20" y="3"/>
                  </a:cubicBezTo>
                  <a:cubicBezTo>
                    <a:pt x="18" y="1"/>
                    <a:pt x="16" y="0"/>
                    <a:pt x="14" y="0"/>
                  </a:cubicBezTo>
                  <a:cubicBezTo>
                    <a:pt x="13" y="0"/>
                    <a:pt x="12" y="0"/>
                    <a:pt x="12" y="0"/>
                  </a:cubicBezTo>
                  <a:cubicBezTo>
                    <a:pt x="12" y="0"/>
                    <a:pt x="11" y="0"/>
                    <a:pt x="11" y="0"/>
                  </a:cubicBezTo>
                  <a:cubicBezTo>
                    <a:pt x="11" y="0"/>
                    <a:pt x="11" y="0"/>
                    <a:pt x="11" y="0"/>
                  </a:cubicBezTo>
                  <a:cubicBezTo>
                    <a:pt x="11" y="0"/>
                    <a:pt x="11" y="0"/>
                    <a:pt x="11" y="0"/>
                  </a:cubicBezTo>
                  <a:cubicBezTo>
                    <a:pt x="11" y="0"/>
                    <a:pt x="11" y="0"/>
                    <a:pt x="11" y="0"/>
                  </a:cubicBezTo>
                  <a:cubicBezTo>
                    <a:pt x="10" y="0"/>
                    <a:pt x="10" y="0"/>
                    <a:pt x="10" y="1"/>
                  </a:cubicBezTo>
                  <a:cubicBezTo>
                    <a:pt x="10" y="1"/>
                    <a:pt x="9" y="1"/>
                    <a:pt x="9" y="1"/>
                  </a:cubicBezTo>
                  <a:cubicBezTo>
                    <a:pt x="8" y="2"/>
                    <a:pt x="8" y="2"/>
                    <a:pt x="8" y="3"/>
                  </a:cubicBezTo>
                  <a:cubicBezTo>
                    <a:pt x="6" y="4"/>
                    <a:pt x="5" y="6"/>
                    <a:pt x="5" y="9"/>
                  </a:cubicBezTo>
                  <a:cubicBezTo>
                    <a:pt x="4" y="8"/>
                    <a:pt x="3" y="8"/>
                    <a:pt x="2" y="7"/>
                  </a:cubicBezTo>
                  <a:cubicBezTo>
                    <a:pt x="1" y="6"/>
                    <a:pt x="0" y="5"/>
                    <a:pt x="1" y="3"/>
                  </a:cubicBezTo>
                  <a:cubicBezTo>
                    <a:pt x="1" y="3"/>
                    <a:pt x="1" y="3"/>
                    <a:pt x="0" y="3"/>
                  </a:cubicBezTo>
                  <a:cubicBezTo>
                    <a:pt x="0" y="3"/>
                    <a:pt x="0" y="3"/>
                    <a:pt x="0" y="3"/>
                  </a:cubicBezTo>
                  <a:cubicBezTo>
                    <a:pt x="0" y="4"/>
                    <a:pt x="0" y="4"/>
                    <a:pt x="0" y="4"/>
                  </a:cubicBezTo>
                  <a:cubicBezTo>
                    <a:pt x="0" y="4"/>
                    <a:pt x="0" y="5"/>
                    <a:pt x="0" y="5"/>
                  </a:cubicBezTo>
                  <a:cubicBezTo>
                    <a:pt x="1" y="6"/>
                    <a:pt x="1" y="6"/>
                    <a:pt x="1" y="7"/>
                  </a:cubicBezTo>
                  <a:cubicBezTo>
                    <a:pt x="2" y="7"/>
                    <a:pt x="3" y="8"/>
                    <a:pt x="3" y="8"/>
                  </a:cubicBezTo>
                  <a:cubicBezTo>
                    <a:pt x="4" y="9"/>
                    <a:pt x="5" y="9"/>
                    <a:pt x="5" y="9"/>
                  </a:cubicBezTo>
                  <a:cubicBezTo>
                    <a:pt x="5" y="10"/>
                    <a:pt x="5" y="10"/>
                    <a:pt x="5" y="11"/>
                  </a:cubicBezTo>
                  <a:cubicBezTo>
                    <a:pt x="5" y="12"/>
                    <a:pt x="5" y="13"/>
                    <a:pt x="5" y="13"/>
                  </a:cubicBezTo>
                  <a:cubicBezTo>
                    <a:pt x="5" y="13"/>
                    <a:pt x="6" y="13"/>
                    <a:pt x="6" y="14"/>
                  </a:cubicBezTo>
                  <a:cubicBezTo>
                    <a:pt x="6" y="14"/>
                    <a:pt x="6" y="14"/>
                    <a:pt x="6" y="14"/>
                  </a:cubicBezTo>
                  <a:cubicBezTo>
                    <a:pt x="6" y="14"/>
                    <a:pt x="6" y="14"/>
                    <a:pt x="6" y="14"/>
                  </a:cubicBezTo>
                  <a:cubicBezTo>
                    <a:pt x="6" y="14"/>
                    <a:pt x="6" y="15"/>
                    <a:pt x="6" y="15"/>
                  </a:cubicBezTo>
                  <a:cubicBezTo>
                    <a:pt x="6" y="15"/>
                    <a:pt x="7" y="16"/>
                    <a:pt x="7" y="16"/>
                  </a:cubicBezTo>
                  <a:cubicBezTo>
                    <a:pt x="8" y="17"/>
                    <a:pt x="8" y="17"/>
                    <a:pt x="9" y="18"/>
                  </a:cubicBezTo>
                  <a:cubicBezTo>
                    <a:pt x="10" y="18"/>
                    <a:pt x="11" y="19"/>
                    <a:pt x="11"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2623"/>
            <p:cNvSpPr>
              <a:spLocks/>
            </p:cNvSpPr>
            <p:nvPr/>
          </p:nvSpPr>
          <p:spPr bwMode="auto">
            <a:xfrm>
              <a:off x="2952017" y="2624535"/>
              <a:ext cx="34139" cy="23358"/>
            </a:xfrm>
            <a:custGeom>
              <a:avLst/>
              <a:gdLst>
                <a:gd name="T0" fmla="*/ 7 w 16"/>
                <a:gd name="T1" fmla="*/ 11 h 11"/>
                <a:gd name="T2" fmla="*/ 10 w 16"/>
                <a:gd name="T3" fmla="*/ 11 h 11"/>
                <a:gd name="T4" fmla="*/ 13 w 16"/>
                <a:gd name="T5" fmla="*/ 10 h 11"/>
                <a:gd name="T6" fmla="*/ 15 w 16"/>
                <a:gd name="T7" fmla="*/ 10 h 11"/>
                <a:gd name="T8" fmla="*/ 16 w 16"/>
                <a:gd name="T9" fmla="*/ 10 h 11"/>
                <a:gd name="T10" fmla="*/ 15 w 16"/>
                <a:gd name="T11" fmla="*/ 8 h 11"/>
                <a:gd name="T12" fmla="*/ 14 w 16"/>
                <a:gd name="T13" fmla="*/ 5 h 11"/>
                <a:gd name="T14" fmla="*/ 12 w 16"/>
                <a:gd name="T15" fmla="*/ 2 h 11"/>
                <a:gd name="T16" fmla="*/ 8 w 16"/>
                <a:gd name="T17" fmla="*/ 0 h 11"/>
                <a:gd name="T18" fmla="*/ 7 w 16"/>
                <a:gd name="T19" fmla="*/ 0 h 11"/>
                <a:gd name="T20" fmla="*/ 6 w 16"/>
                <a:gd name="T21" fmla="*/ 0 h 11"/>
                <a:gd name="T22" fmla="*/ 6 w 16"/>
                <a:gd name="T23" fmla="*/ 0 h 11"/>
                <a:gd name="T24" fmla="*/ 6 w 16"/>
                <a:gd name="T25" fmla="*/ 0 h 11"/>
                <a:gd name="T26" fmla="*/ 6 w 16"/>
                <a:gd name="T27" fmla="*/ 0 h 11"/>
                <a:gd name="T28" fmla="*/ 6 w 16"/>
                <a:gd name="T29" fmla="*/ 0 h 11"/>
                <a:gd name="T30" fmla="*/ 5 w 16"/>
                <a:gd name="T31" fmla="*/ 1 h 11"/>
                <a:gd name="T32" fmla="*/ 4 w 16"/>
                <a:gd name="T33" fmla="*/ 2 h 11"/>
                <a:gd name="T34" fmla="*/ 3 w 16"/>
                <a:gd name="T35" fmla="*/ 5 h 11"/>
                <a:gd name="T36" fmla="*/ 1 w 16"/>
                <a:gd name="T37" fmla="*/ 4 h 11"/>
                <a:gd name="T38" fmla="*/ 0 w 16"/>
                <a:gd name="T39" fmla="*/ 2 h 11"/>
                <a:gd name="T40" fmla="*/ 0 w 16"/>
                <a:gd name="T41" fmla="*/ 2 h 11"/>
                <a:gd name="T42" fmla="*/ 0 w 16"/>
                <a:gd name="T43" fmla="*/ 2 h 11"/>
                <a:gd name="T44" fmla="*/ 0 w 16"/>
                <a:gd name="T45" fmla="*/ 2 h 11"/>
                <a:gd name="T46" fmla="*/ 0 w 16"/>
                <a:gd name="T47" fmla="*/ 3 h 11"/>
                <a:gd name="T48" fmla="*/ 1 w 16"/>
                <a:gd name="T49" fmla="*/ 4 h 11"/>
                <a:gd name="T50" fmla="*/ 2 w 16"/>
                <a:gd name="T51" fmla="*/ 5 h 11"/>
                <a:gd name="T52" fmla="*/ 3 w 16"/>
                <a:gd name="T53" fmla="*/ 5 h 11"/>
                <a:gd name="T54" fmla="*/ 3 w 16"/>
                <a:gd name="T55" fmla="*/ 7 h 11"/>
                <a:gd name="T56" fmla="*/ 3 w 16"/>
                <a:gd name="T57" fmla="*/ 8 h 11"/>
                <a:gd name="T58" fmla="*/ 3 w 16"/>
                <a:gd name="T59" fmla="*/ 8 h 11"/>
                <a:gd name="T60" fmla="*/ 3 w 16"/>
                <a:gd name="T61" fmla="*/ 8 h 11"/>
                <a:gd name="T62" fmla="*/ 3 w 16"/>
                <a:gd name="T63" fmla="*/ 8 h 11"/>
                <a:gd name="T64" fmla="*/ 3 w 16"/>
                <a:gd name="T65" fmla="*/ 9 h 11"/>
                <a:gd name="T66" fmla="*/ 4 w 16"/>
                <a:gd name="T67" fmla="*/ 10 h 11"/>
                <a:gd name="T68" fmla="*/ 5 w 16"/>
                <a:gd name="T69" fmla="*/ 10 h 11"/>
                <a:gd name="T70" fmla="*/ 7 w 16"/>
                <a:gd name="T7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7" y="11"/>
                  </a:moveTo>
                  <a:cubicBezTo>
                    <a:pt x="8" y="11"/>
                    <a:pt x="9" y="11"/>
                    <a:pt x="10" y="11"/>
                  </a:cubicBezTo>
                  <a:cubicBezTo>
                    <a:pt x="11" y="11"/>
                    <a:pt x="12" y="11"/>
                    <a:pt x="13" y="10"/>
                  </a:cubicBezTo>
                  <a:cubicBezTo>
                    <a:pt x="13" y="10"/>
                    <a:pt x="14" y="10"/>
                    <a:pt x="15" y="10"/>
                  </a:cubicBezTo>
                  <a:cubicBezTo>
                    <a:pt x="16" y="10"/>
                    <a:pt x="16" y="10"/>
                    <a:pt x="16" y="10"/>
                  </a:cubicBezTo>
                  <a:cubicBezTo>
                    <a:pt x="16" y="9"/>
                    <a:pt x="15" y="9"/>
                    <a:pt x="15" y="8"/>
                  </a:cubicBezTo>
                  <a:cubicBezTo>
                    <a:pt x="15" y="7"/>
                    <a:pt x="15" y="6"/>
                    <a:pt x="14" y="5"/>
                  </a:cubicBezTo>
                  <a:cubicBezTo>
                    <a:pt x="14" y="4"/>
                    <a:pt x="13" y="3"/>
                    <a:pt x="12" y="2"/>
                  </a:cubicBezTo>
                  <a:cubicBezTo>
                    <a:pt x="11" y="1"/>
                    <a:pt x="9" y="0"/>
                    <a:pt x="8" y="0"/>
                  </a:cubicBezTo>
                  <a:cubicBezTo>
                    <a:pt x="8" y="0"/>
                    <a:pt x="7" y="0"/>
                    <a:pt x="7" y="0"/>
                  </a:cubicBezTo>
                  <a:cubicBezTo>
                    <a:pt x="7" y="0"/>
                    <a:pt x="7" y="0"/>
                    <a:pt x="6" y="0"/>
                  </a:cubicBezTo>
                  <a:cubicBezTo>
                    <a:pt x="6" y="0"/>
                    <a:pt x="6" y="0"/>
                    <a:pt x="6" y="0"/>
                  </a:cubicBezTo>
                  <a:cubicBezTo>
                    <a:pt x="6" y="0"/>
                    <a:pt x="6" y="0"/>
                    <a:pt x="6" y="0"/>
                  </a:cubicBezTo>
                  <a:cubicBezTo>
                    <a:pt x="6" y="0"/>
                    <a:pt x="6" y="0"/>
                    <a:pt x="6" y="0"/>
                  </a:cubicBezTo>
                  <a:cubicBezTo>
                    <a:pt x="6" y="0"/>
                    <a:pt x="6" y="0"/>
                    <a:pt x="6" y="0"/>
                  </a:cubicBezTo>
                  <a:cubicBezTo>
                    <a:pt x="6" y="1"/>
                    <a:pt x="5" y="1"/>
                    <a:pt x="5" y="1"/>
                  </a:cubicBezTo>
                  <a:cubicBezTo>
                    <a:pt x="5" y="1"/>
                    <a:pt x="5" y="1"/>
                    <a:pt x="4" y="2"/>
                  </a:cubicBezTo>
                  <a:cubicBezTo>
                    <a:pt x="4" y="3"/>
                    <a:pt x="3" y="4"/>
                    <a:pt x="3" y="5"/>
                  </a:cubicBezTo>
                  <a:cubicBezTo>
                    <a:pt x="2" y="5"/>
                    <a:pt x="2" y="5"/>
                    <a:pt x="1" y="4"/>
                  </a:cubicBezTo>
                  <a:cubicBezTo>
                    <a:pt x="1" y="4"/>
                    <a:pt x="0" y="3"/>
                    <a:pt x="0" y="2"/>
                  </a:cubicBezTo>
                  <a:cubicBezTo>
                    <a:pt x="0" y="2"/>
                    <a:pt x="0" y="2"/>
                    <a:pt x="0" y="2"/>
                  </a:cubicBezTo>
                  <a:cubicBezTo>
                    <a:pt x="0" y="2"/>
                    <a:pt x="0" y="2"/>
                    <a:pt x="0" y="2"/>
                  </a:cubicBezTo>
                  <a:cubicBezTo>
                    <a:pt x="0" y="2"/>
                    <a:pt x="0" y="2"/>
                    <a:pt x="0" y="2"/>
                  </a:cubicBezTo>
                  <a:cubicBezTo>
                    <a:pt x="0" y="3"/>
                    <a:pt x="0" y="3"/>
                    <a:pt x="0" y="3"/>
                  </a:cubicBezTo>
                  <a:cubicBezTo>
                    <a:pt x="0" y="3"/>
                    <a:pt x="1" y="4"/>
                    <a:pt x="1" y="4"/>
                  </a:cubicBezTo>
                  <a:cubicBezTo>
                    <a:pt x="1" y="4"/>
                    <a:pt x="2" y="5"/>
                    <a:pt x="2" y="5"/>
                  </a:cubicBezTo>
                  <a:cubicBezTo>
                    <a:pt x="2" y="5"/>
                    <a:pt x="3" y="5"/>
                    <a:pt x="3" y="5"/>
                  </a:cubicBezTo>
                  <a:cubicBezTo>
                    <a:pt x="3" y="6"/>
                    <a:pt x="3" y="6"/>
                    <a:pt x="3" y="7"/>
                  </a:cubicBezTo>
                  <a:cubicBezTo>
                    <a:pt x="3" y="7"/>
                    <a:pt x="3" y="7"/>
                    <a:pt x="3" y="8"/>
                  </a:cubicBezTo>
                  <a:cubicBezTo>
                    <a:pt x="3" y="8"/>
                    <a:pt x="3" y="8"/>
                    <a:pt x="3" y="8"/>
                  </a:cubicBezTo>
                  <a:cubicBezTo>
                    <a:pt x="3" y="8"/>
                    <a:pt x="3" y="8"/>
                    <a:pt x="3" y="8"/>
                  </a:cubicBezTo>
                  <a:cubicBezTo>
                    <a:pt x="3" y="8"/>
                    <a:pt x="3" y="8"/>
                    <a:pt x="3" y="8"/>
                  </a:cubicBezTo>
                  <a:cubicBezTo>
                    <a:pt x="3" y="8"/>
                    <a:pt x="3" y="9"/>
                    <a:pt x="3" y="9"/>
                  </a:cubicBezTo>
                  <a:cubicBezTo>
                    <a:pt x="4" y="9"/>
                    <a:pt x="4" y="9"/>
                    <a:pt x="4" y="10"/>
                  </a:cubicBezTo>
                  <a:cubicBezTo>
                    <a:pt x="4" y="10"/>
                    <a:pt x="5" y="10"/>
                    <a:pt x="5" y="10"/>
                  </a:cubicBezTo>
                  <a:cubicBezTo>
                    <a:pt x="6" y="11"/>
                    <a:pt x="6" y="11"/>
                    <a:pt x="7"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2624"/>
            <p:cNvSpPr>
              <a:spLocks/>
            </p:cNvSpPr>
            <p:nvPr/>
          </p:nvSpPr>
          <p:spPr bwMode="auto">
            <a:xfrm>
              <a:off x="2828936" y="2599380"/>
              <a:ext cx="34139" cy="23358"/>
            </a:xfrm>
            <a:custGeom>
              <a:avLst/>
              <a:gdLst>
                <a:gd name="T0" fmla="*/ 7 w 16"/>
                <a:gd name="T1" fmla="*/ 11 h 11"/>
                <a:gd name="T2" fmla="*/ 10 w 16"/>
                <a:gd name="T3" fmla="*/ 11 h 11"/>
                <a:gd name="T4" fmla="*/ 13 w 16"/>
                <a:gd name="T5" fmla="*/ 10 h 11"/>
                <a:gd name="T6" fmla="*/ 15 w 16"/>
                <a:gd name="T7" fmla="*/ 10 h 11"/>
                <a:gd name="T8" fmla="*/ 16 w 16"/>
                <a:gd name="T9" fmla="*/ 10 h 11"/>
                <a:gd name="T10" fmla="*/ 15 w 16"/>
                <a:gd name="T11" fmla="*/ 7 h 11"/>
                <a:gd name="T12" fmla="*/ 14 w 16"/>
                <a:gd name="T13" fmla="*/ 5 h 11"/>
                <a:gd name="T14" fmla="*/ 12 w 16"/>
                <a:gd name="T15" fmla="*/ 1 h 11"/>
                <a:gd name="T16" fmla="*/ 8 w 16"/>
                <a:gd name="T17" fmla="*/ 0 h 11"/>
                <a:gd name="T18" fmla="*/ 7 w 16"/>
                <a:gd name="T19" fmla="*/ 0 h 11"/>
                <a:gd name="T20" fmla="*/ 6 w 16"/>
                <a:gd name="T21" fmla="*/ 0 h 11"/>
                <a:gd name="T22" fmla="*/ 6 w 16"/>
                <a:gd name="T23" fmla="*/ 0 h 11"/>
                <a:gd name="T24" fmla="*/ 6 w 16"/>
                <a:gd name="T25" fmla="*/ 0 h 11"/>
                <a:gd name="T26" fmla="*/ 6 w 16"/>
                <a:gd name="T27" fmla="*/ 0 h 11"/>
                <a:gd name="T28" fmla="*/ 6 w 16"/>
                <a:gd name="T29" fmla="*/ 0 h 11"/>
                <a:gd name="T30" fmla="*/ 5 w 16"/>
                <a:gd name="T31" fmla="*/ 1 h 11"/>
                <a:gd name="T32" fmla="*/ 4 w 16"/>
                <a:gd name="T33" fmla="*/ 1 h 11"/>
                <a:gd name="T34" fmla="*/ 3 w 16"/>
                <a:gd name="T35" fmla="*/ 5 h 11"/>
                <a:gd name="T36" fmla="*/ 1 w 16"/>
                <a:gd name="T37" fmla="*/ 4 h 11"/>
                <a:gd name="T38" fmla="*/ 0 w 16"/>
                <a:gd name="T39" fmla="*/ 2 h 11"/>
                <a:gd name="T40" fmla="*/ 0 w 16"/>
                <a:gd name="T41" fmla="*/ 2 h 11"/>
                <a:gd name="T42" fmla="*/ 0 w 16"/>
                <a:gd name="T43" fmla="*/ 2 h 11"/>
                <a:gd name="T44" fmla="*/ 0 w 16"/>
                <a:gd name="T45" fmla="*/ 2 h 11"/>
                <a:gd name="T46" fmla="*/ 0 w 16"/>
                <a:gd name="T47" fmla="*/ 3 h 11"/>
                <a:gd name="T48" fmla="*/ 1 w 16"/>
                <a:gd name="T49" fmla="*/ 4 h 11"/>
                <a:gd name="T50" fmla="*/ 2 w 16"/>
                <a:gd name="T51" fmla="*/ 5 h 11"/>
                <a:gd name="T52" fmla="*/ 3 w 16"/>
                <a:gd name="T53" fmla="*/ 5 h 11"/>
                <a:gd name="T54" fmla="*/ 3 w 16"/>
                <a:gd name="T55" fmla="*/ 6 h 11"/>
                <a:gd name="T56" fmla="*/ 3 w 16"/>
                <a:gd name="T57" fmla="*/ 7 h 11"/>
                <a:gd name="T58" fmla="*/ 3 w 16"/>
                <a:gd name="T59" fmla="*/ 8 h 11"/>
                <a:gd name="T60" fmla="*/ 3 w 16"/>
                <a:gd name="T61" fmla="*/ 8 h 11"/>
                <a:gd name="T62" fmla="*/ 3 w 16"/>
                <a:gd name="T63" fmla="*/ 8 h 11"/>
                <a:gd name="T64" fmla="*/ 3 w 16"/>
                <a:gd name="T65" fmla="*/ 8 h 11"/>
                <a:gd name="T66" fmla="*/ 4 w 16"/>
                <a:gd name="T67" fmla="*/ 9 h 11"/>
                <a:gd name="T68" fmla="*/ 5 w 16"/>
                <a:gd name="T69" fmla="*/ 10 h 11"/>
                <a:gd name="T70" fmla="*/ 7 w 16"/>
                <a:gd name="T7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7" y="11"/>
                  </a:moveTo>
                  <a:cubicBezTo>
                    <a:pt x="7" y="11"/>
                    <a:pt x="9" y="11"/>
                    <a:pt x="10" y="11"/>
                  </a:cubicBezTo>
                  <a:cubicBezTo>
                    <a:pt x="11" y="10"/>
                    <a:pt x="12" y="10"/>
                    <a:pt x="13" y="10"/>
                  </a:cubicBezTo>
                  <a:cubicBezTo>
                    <a:pt x="13" y="10"/>
                    <a:pt x="14" y="10"/>
                    <a:pt x="15" y="10"/>
                  </a:cubicBezTo>
                  <a:cubicBezTo>
                    <a:pt x="16" y="10"/>
                    <a:pt x="16" y="10"/>
                    <a:pt x="16" y="10"/>
                  </a:cubicBezTo>
                  <a:cubicBezTo>
                    <a:pt x="16" y="9"/>
                    <a:pt x="15" y="8"/>
                    <a:pt x="15" y="7"/>
                  </a:cubicBezTo>
                  <a:cubicBezTo>
                    <a:pt x="15" y="7"/>
                    <a:pt x="15" y="6"/>
                    <a:pt x="14" y="5"/>
                  </a:cubicBezTo>
                  <a:cubicBezTo>
                    <a:pt x="14" y="3"/>
                    <a:pt x="13" y="2"/>
                    <a:pt x="12" y="1"/>
                  </a:cubicBezTo>
                  <a:cubicBezTo>
                    <a:pt x="10" y="0"/>
                    <a:pt x="9" y="0"/>
                    <a:pt x="8" y="0"/>
                  </a:cubicBezTo>
                  <a:cubicBezTo>
                    <a:pt x="7" y="0"/>
                    <a:pt x="7" y="0"/>
                    <a:pt x="7" y="0"/>
                  </a:cubicBezTo>
                  <a:cubicBezTo>
                    <a:pt x="7" y="0"/>
                    <a:pt x="6" y="0"/>
                    <a:pt x="6" y="0"/>
                  </a:cubicBezTo>
                  <a:cubicBezTo>
                    <a:pt x="6" y="0"/>
                    <a:pt x="6" y="0"/>
                    <a:pt x="6" y="0"/>
                  </a:cubicBezTo>
                  <a:cubicBezTo>
                    <a:pt x="6" y="0"/>
                    <a:pt x="6" y="0"/>
                    <a:pt x="6" y="0"/>
                  </a:cubicBezTo>
                  <a:cubicBezTo>
                    <a:pt x="6" y="0"/>
                    <a:pt x="6" y="0"/>
                    <a:pt x="6" y="0"/>
                  </a:cubicBezTo>
                  <a:cubicBezTo>
                    <a:pt x="6" y="0"/>
                    <a:pt x="6" y="0"/>
                    <a:pt x="6" y="0"/>
                  </a:cubicBezTo>
                  <a:cubicBezTo>
                    <a:pt x="6" y="0"/>
                    <a:pt x="5" y="1"/>
                    <a:pt x="5" y="1"/>
                  </a:cubicBezTo>
                  <a:cubicBezTo>
                    <a:pt x="5" y="1"/>
                    <a:pt x="5" y="1"/>
                    <a:pt x="4" y="1"/>
                  </a:cubicBezTo>
                  <a:cubicBezTo>
                    <a:pt x="4" y="2"/>
                    <a:pt x="3" y="4"/>
                    <a:pt x="3" y="5"/>
                  </a:cubicBezTo>
                  <a:cubicBezTo>
                    <a:pt x="2" y="5"/>
                    <a:pt x="2" y="5"/>
                    <a:pt x="1" y="4"/>
                  </a:cubicBezTo>
                  <a:cubicBezTo>
                    <a:pt x="1" y="4"/>
                    <a:pt x="0" y="3"/>
                    <a:pt x="0" y="2"/>
                  </a:cubicBezTo>
                  <a:cubicBezTo>
                    <a:pt x="0" y="2"/>
                    <a:pt x="0" y="2"/>
                    <a:pt x="0" y="2"/>
                  </a:cubicBezTo>
                  <a:cubicBezTo>
                    <a:pt x="0" y="2"/>
                    <a:pt x="0" y="2"/>
                    <a:pt x="0" y="2"/>
                  </a:cubicBezTo>
                  <a:cubicBezTo>
                    <a:pt x="0" y="2"/>
                    <a:pt x="0" y="2"/>
                    <a:pt x="0" y="2"/>
                  </a:cubicBezTo>
                  <a:cubicBezTo>
                    <a:pt x="0" y="2"/>
                    <a:pt x="0" y="3"/>
                    <a:pt x="0" y="3"/>
                  </a:cubicBezTo>
                  <a:cubicBezTo>
                    <a:pt x="0" y="3"/>
                    <a:pt x="1" y="3"/>
                    <a:pt x="1" y="4"/>
                  </a:cubicBezTo>
                  <a:cubicBezTo>
                    <a:pt x="1" y="4"/>
                    <a:pt x="2" y="4"/>
                    <a:pt x="2" y="5"/>
                  </a:cubicBezTo>
                  <a:cubicBezTo>
                    <a:pt x="2" y="5"/>
                    <a:pt x="3" y="5"/>
                    <a:pt x="3" y="5"/>
                  </a:cubicBezTo>
                  <a:cubicBezTo>
                    <a:pt x="3" y="6"/>
                    <a:pt x="3" y="6"/>
                    <a:pt x="3" y="6"/>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10"/>
                    <a:pt x="5" y="10"/>
                    <a:pt x="5" y="10"/>
                  </a:cubicBezTo>
                  <a:cubicBezTo>
                    <a:pt x="6" y="10"/>
                    <a:pt x="6" y="11"/>
                    <a:pt x="7"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2625"/>
            <p:cNvSpPr>
              <a:spLocks/>
            </p:cNvSpPr>
            <p:nvPr/>
          </p:nvSpPr>
          <p:spPr bwMode="auto">
            <a:xfrm>
              <a:off x="2715738" y="2439465"/>
              <a:ext cx="53006" cy="89840"/>
            </a:xfrm>
            <a:custGeom>
              <a:avLst/>
              <a:gdLst>
                <a:gd name="T0" fmla="*/ 24 w 25"/>
                <a:gd name="T1" fmla="*/ 18 h 42"/>
                <a:gd name="T2" fmla="*/ 22 w 25"/>
                <a:gd name="T3" fmla="*/ 16 h 42"/>
                <a:gd name="T4" fmla="*/ 20 w 25"/>
                <a:gd name="T5" fmla="*/ 14 h 42"/>
                <a:gd name="T6" fmla="*/ 16 w 25"/>
                <a:gd name="T7" fmla="*/ 8 h 42"/>
                <a:gd name="T8" fmla="*/ 15 w 25"/>
                <a:gd name="T9" fmla="*/ 3 h 42"/>
                <a:gd name="T10" fmla="*/ 16 w 25"/>
                <a:gd name="T11" fmla="*/ 0 h 42"/>
                <a:gd name="T12" fmla="*/ 9 w 25"/>
                <a:gd name="T13" fmla="*/ 4 h 42"/>
                <a:gd name="T14" fmla="*/ 3 w 25"/>
                <a:gd name="T15" fmla="*/ 10 h 42"/>
                <a:gd name="T16" fmla="*/ 0 w 25"/>
                <a:gd name="T17" fmla="*/ 22 h 42"/>
                <a:gd name="T18" fmla="*/ 2 w 25"/>
                <a:gd name="T19" fmla="*/ 30 h 42"/>
                <a:gd name="T20" fmla="*/ 9 w 25"/>
                <a:gd name="T21" fmla="*/ 34 h 42"/>
                <a:gd name="T22" fmla="*/ 18 w 25"/>
                <a:gd name="T23" fmla="*/ 33 h 42"/>
                <a:gd name="T24" fmla="*/ 18 w 25"/>
                <a:gd name="T25" fmla="*/ 37 h 42"/>
                <a:gd name="T26" fmla="*/ 16 w 25"/>
                <a:gd name="T27" fmla="*/ 42 h 42"/>
                <a:gd name="T28" fmla="*/ 17 w 25"/>
                <a:gd name="T29" fmla="*/ 42 h 42"/>
                <a:gd name="T30" fmla="*/ 18 w 25"/>
                <a:gd name="T31" fmla="*/ 38 h 42"/>
                <a:gd name="T32" fmla="*/ 19 w 25"/>
                <a:gd name="T33" fmla="*/ 33 h 42"/>
                <a:gd name="T34" fmla="*/ 23 w 25"/>
                <a:gd name="T35" fmla="*/ 29 h 42"/>
                <a:gd name="T36" fmla="*/ 25 w 25"/>
                <a:gd name="T37" fmla="*/ 24 h 42"/>
                <a:gd name="T38" fmla="*/ 25 w 25"/>
                <a:gd name="T39" fmla="*/ 20 h 42"/>
                <a:gd name="T40" fmla="*/ 24 w 25"/>
                <a:gd name="T41"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42">
                  <a:moveTo>
                    <a:pt x="24" y="18"/>
                  </a:moveTo>
                  <a:cubicBezTo>
                    <a:pt x="24" y="17"/>
                    <a:pt x="23" y="16"/>
                    <a:pt x="22" y="16"/>
                  </a:cubicBezTo>
                  <a:cubicBezTo>
                    <a:pt x="21" y="15"/>
                    <a:pt x="20" y="15"/>
                    <a:pt x="20" y="14"/>
                  </a:cubicBezTo>
                  <a:cubicBezTo>
                    <a:pt x="18" y="12"/>
                    <a:pt x="17" y="10"/>
                    <a:pt x="16" y="8"/>
                  </a:cubicBezTo>
                  <a:cubicBezTo>
                    <a:pt x="15" y="7"/>
                    <a:pt x="15" y="5"/>
                    <a:pt x="15" y="3"/>
                  </a:cubicBezTo>
                  <a:cubicBezTo>
                    <a:pt x="15" y="1"/>
                    <a:pt x="16" y="0"/>
                    <a:pt x="16" y="0"/>
                  </a:cubicBezTo>
                  <a:cubicBezTo>
                    <a:pt x="14" y="1"/>
                    <a:pt x="11" y="2"/>
                    <a:pt x="9" y="4"/>
                  </a:cubicBezTo>
                  <a:cubicBezTo>
                    <a:pt x="6" y="5"/>
                    <a:pt x="4" y="7"/>
                    <a:pt x="3" y="10"/>
                  </a:cubicBezTo>
                  <a:cubicBezTo>
                    <a:pt x="0" y="14"/>
                    <a:pt x="0" y="18"/>
                    <a:pt x="0" y="22"/>
                  </a:cubicBezTo>
                  <a:cubicBezTo>
                    <a:pt x="0" y="25"/>
                    <a:pt x="1" y="28"/>
                    <a:pt x="2" y="30"/>
                  </a:cubicBezTo>
                  <a:cubicBezTo>
                    <a:pt x="4" y="32"/>
                    <a:pt x="7" y="33"/>
                    <a:pt x="9" y="34"/>
                  </a:cubicBezTo>
                  <a:cubicBezTo>
                    <a:pt x="12" y="34"/>
                    <a:pt x="15" y="34"/>
                    <a:pt x="18" y="33"/>
                  </a:cubicBezTo>
                  <a:cubicBezTo>
                    <a:pt x="18" y="34"/>
                    <a:pt x="19" y="36"/>
                    <a:pt x="18" y="37"/>
                  </a:cubicBezTo>
                  <a:cubicBezTo>
                    <a:pt x="18" y="39"/>
                    <a:pt x="17" y="41"/>
                    <a:pt x="16" y="42"/>
                  </a:cubicBezTo>
                  <a:cubicBezTo>
                    <a:pt x="16" y="42"/>
                    <a:pt x="16" y="42"/>
                    <a:pt x="17" y="42"/>
                  </a:cubicBezTo>
                  <a:cubicBezTo>
                    <a:pt x="17" y="42"/>
                    <a:pt x="18" y="40"/>
                    <a:pt x="18" y="38"/>
                  </a:cubicBezTo>
                  <a:cubicBezTo>
                    <a:pt x="19" y="36"/>
                    <a:pt x="19" y="34"/>
                    <a:pt x="19" y="33"/>
                  </a:cubicBezTo>
                  <a:cubicBezTo>
                    <a:pt x="20" y="32"/>
                    <a:pt x="22" y="31"/>
                    <a:pt x="23" y="29"/>
                  </a:cubicBezTo>
                  <a:cubicBezTo>
                    <a:pt x="24" y="28"/>
                    <a:pt x="25" y="26"/>
                    <a:pt x="25" y="24"/>
                  </a:cubicBezTo>
                  <a:cubicBezTo>
                    <a:pt x="25" y="23"/>
                    <a:pt x="25" y="22"/>
                    <a:pt x="25" y="20"/>
                  </a:cubicBezTo>
                  <a:cubicBezTo>
                    <a:pt x="25" y="19"/>
                    <a:pt x="25" y="18"/>
                    <a:pt x="24"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2626"/>
            <p:cNvSpPr>
              <a:spLocks/>
            </p:cNvSpPr>
            <p:nvPr/>
          </p:nvSpPr>
          <p:spPr bwMode="auto">
            <a:xfrm>
              <a:off x="1766131" y="2426888"/>
              <a:ext cx="6289" cy="6289"/>
            </a:xfrm>
            <a:custGeom>
              <a:avLst/>
              <a:gdLst>
                <a:gd name="T0" fmla="*/ 1 w 3"/>
                <a:gd name="T1" fmla="*/ 0 h 3"/>
                <a:gd name="T2" fmla="*/ 1 w 3"/>
                <a:gd name="T3" fmla="*/ 1 h 3"/>
                <a:gd name="T4" fmla="*/ 0 w 3"/>
                <a:gd name="T5" fmla="*/ 2 h 3"/>
                <a:gd name="T6" fmla="*/ 0 w 3"/>
                <a:gd name="T7" fmla="*/ 3 h 3"/>
                <a:gd name="T8" fmla="*/ 0 w 3"/>
                <a:gd name="T9" fmla="*/ 2 h 3"/>
                <a:gd name="T10" fmla="*/ 1 w 3"/>
                <a:gd name="T11" fmla="*/ 2 h 3"/>
                <a:gd name="T12" fmla="*/ 1 w 3"/>
                <a:gd name="T13" fmla="*/ 2 h 3"/>
                <a:gd name="T14" fmla="*/ 2 w 3"/>
                <a:gd name="T15" fmla="*/ 1 h 3"/>
                <a:gd name="T16" fmla="*/ 2 w 3"/>
                <a:gd name="T17" fmla="*/ 0 h 3"/>
                <a:gd name="T18" fmla="*/ 1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0"/>
                  </a:moveTo>
                  <a:cubicBezTo>
                    <a:pt x="1" y="0"/>
                    <a:pt x="1" y="1"/>
                    <a:pt x="1" y="1"/>
                  </a:cubicBezTo>
                  <a:cubicBezTo>
                    <a:pt x="0" y="2"/>
                    <a:pt x="0" y="2"/>
                    <a:pt x="0" y="2"/>
                  </a:cubicBezTo>
                  <a:cubicBezTo>
                    <a:pt x="0" y="2"/>
                    <a:pt x="0" y="2"/>
                    <a:pt x="0" y="3"/>
                  </a:cubicBezTo>
                  <a:cubicBezTo>
                    <a:pt x="0" y="2"/>
                    <a:pt x="0" y="2"/>
                    <a:pt x="0" y="2"/>
                  </a:cubicBezTo>
                  <a:cubicBezTo>
                    <a:pt x="1" y="2"/>
                    <a:pt x="1" y="2"/>
                    <a:pt x="1" y="2"/>
                  </a:cubicBezTo>
                  <a:cubicBezTo>
                    <a:pt x="1" y="2"/>
                    <a:pt x="1" y="2"/>
                    <a:pt x="1" y="2"/>
                  </a:cubicBezTo>
                  <a:cubicBezTo>
                    <a:pt x="2" y="1"/>
                    <a:pt x="2" y="1"/>
                    <a:pt x="2" y="1"/>
                  </a:cubicBezTo>
                  <a:cubicBezTo>
                    <a:pt x="3" y="1"/>
                    <a:pt x="3" y="0"/>
                    <a:pt x="2" y="0"/>
                  </a:cubicBezTo>
                  <a:cubicBezTo>
                    <a:pt x="2" y="0"/>
                    <a:pt x="2" y="0"/>
                    <a:pt x="1"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2627"/>
            <p:cNvSpPr>
              <a:spLocks noEditPoints="1"/>
            </p:cNvSpPr>
            <p:nvPr/>
          </p:nvSpPr>
          <p:spPr bwMode="auto">
            <a:xfrm>
              <a:off x="1549617" y="2386460"/>
              <a:ext cx="297370" cy="329713"/>
            </a:xfrm>
            <a:custGeom>
              <a:avLst/>
              <a:gdLst>
                <a:gd name="T0" fmla="*/ 138 w 140"/>
                <a:gd name="T1" fmla="*/ 64 h 155"/>
                <a:gd name="T2" fmla="*/ 136 w 140"/>
                <a:gd name="T3" fmla="*/ 49 h 155"/>
                <a:gd name="T4" fmla="*/ 133 w 140"/>
                <a:gd name="T5" fmla="*/ 50 h 155"/>
                <a:gd name="T6" fmla="*/ 116 w 140"/>
                <a:gd name="T7" fmla="*/ 58 h 155"/>
                <a:gd name="T8" fmla="*/ 104 w 140"/>
                <a:gd name="T9" fmla="*/ 53 h 155"/>
                <a:gd name="T10" fmla="*/ 106 w 140"/>
                <a:gd name="T11" fmla="*/ 46 h 155"/>
                <a:gd name="T12" fmla="*/ 96 w 140"/>
                <a:gd name="T13" fmla="*/ 62 h 155"/>
                <a:gd name="T14" fmla="*/ 92 w 140"/>
                <a:gd name="T15" fmla="*/ 53 h 155"/>
                <a:gd name="T16" fmla="*/ 93 w 140"/>
                <a:gd name="T17" fmla="*/ 42 h 155"/>
                <a:gd name="T18" fmla="*/ 95 w 140"/>
                <a:gd name="T19" fmla="*/ 40 h 155"/>
                <a:gd name="T20" fmla="*/ 84 w 140"/>
                <a:gd name="T21" fmla="*/ 40 h 155"/>
                <a:gd name="T22" fmla="*/ 100 w 140"/>
                <a:gd name="T23" fmla="*/ 17 h 155"/>
                <a:gd name="T24" fmla="*/ 104 w 140"/>
                <a:gd name="T25" fmla="*/ 19 h 155"/>
                <a:gd name="T26" fmla="*/ 104 w 140"/>
                <a:gd name="T27" fmla="*/ 17 h 155"/>
                <a:gd name="T28" fmla="*/ 96 w 140"/>
                <a:gd name="T29" fmla="*/ 13 h 155"/>
                <a:gd name="T30" fmla="*/ 78 w 140"/>
                <a:gd name="T31" fmla="*/ 2 h 155"/>
                <a:gd name="T32" fmla="*/ 78 w 140"/>
                <a:gd name="T33" fmla="*/ 2 h 155"/>
                <a:gd name="T34" fmla="*/ 75 w 140"/>
                <a:gd name="T35" fmla="*/ 3 h 155"/>
                <a:gd name="T36" fmla="*/ 71 w 140"/>
                <a:gd name="T37" fmla="*/ 5 h 155"/>
                <a:gd name="T38" fmla="*/ 54 w 140"/>
                <a:gd name="T39" fmla="*/ 5 h 155"/>
                <a:gd name="T40" fmla="*/ 47 w 140"/>
                <a:gd name="T41" fmla="*/ 4 h 155"/>
                <a:gd name="T42" fmla="*/ 48 w 140"/>
                <a:gd name="T43" fmla="*/ 17 h 155"/>
                <a:gd name="T44" fmla="*/ 57 w 140"/>
                <a:gd name="T45" fmla="*/ 32 h 155"/>
                <a:gd name="T46" fmla="*/ 58 w 140"/>
                <a:gd name="T47" fmla="*/ 33 h 155"/>
                <a:gd name="T48" fmla="*/ 58 w 140"/>
                <a:gd name="T49" fmla="*/ 33 h 155"/>
                <a:gd name="T50" fmla="*/ 59 w 140"/>
                <a:gd name="T51" fmla="*/ 33 h 155"/>
                <a:gd name="T52" fmla="*/ 39 w 140"/>
                <a:gd name="T53" fmla="*/ 48 h 155"/>
                <a:gd name="T54" fmla="*/ 36 w 140"/>
                <a:gd name="T55" fmla="*/ 38 h 155"/>
                <a:gd name="T56" fmla="*/ 25 w 140"/>
                <a:gd name="T57" fmla="*/ 12 h 155"/>
                <a:gd name="T58" fmla="*/ 13 w 140"/>
                <a:gd name="T59" fmla="*/ 1 h 155"/>
                <a:gd name="T60" fmla="*/ 1 w 140"/>
                <a:gd name="T61" fmla="*/ 20 h 155"/>
                <a:gd name="T62" fmla="*/ 17 w 140"/>
                <a:gd name="T63" fmla="*/ 48 h 155"/>
                <a:gd name="T64" fmla="*/ 32 w 140"/>
                <a:gd name="T65" fmla="*/ 61 h 155"/>
                <a:gd name="T66" fmla="*/ 45 w 140"/>
                <a:gd name="T67" fmla="*/ 100 h 155"/>
                <a:gd name="T68" fmla="*/ 33 w 140"/>
                <a:gd name="T69" fmla="*/ 123 h 155"/>
                <a:gd name="T70" fmla="*/ 49 w 140"/>
                <a:gd name="T71" fmla="*/ 152 h 155"/>
                <a:gd name="T72" fmla="*/ 63 w 140"/>
                <a:gd name="T73" fmla="*/ 144 h 155"/>
                <a:gd name="T74" fmla="*/ 62 w 140"/>
                <a:gd name="T75" fmla="*/ 101 h 155"/>
                <a:gd name="T76" fmla="*/ 73 w 140"/>
                <a:gd name="T77" fmla="*/ 100 h 155"/>
                <a:gd name="T78" fmla="*/ 94 w 140"/>
                <a:gd name="T79" fmla="*/ 107 h 155"/>
                <a:gd name="T80" fmla="*/ 99 w 140"/>
                <a:gd name="T81" fmla="*/ 95 h 155"/>
                <a:gd name="T82" fmla="*/ 97 w 140"/>
                <a:gd name="T83" fmla="*/ 71 h 155"/>
                <a:gd name="T84" fmla="*/ 104 w 140"/>
                <a:gd name="T85" fmla="*/ 75 h 155"/>
                <a:gd name="T86" fmla="*/ 115 w 140"/>
                <a:gd name="T87" fmla="*/ 68 h 155"/>
                <a:gd name="T88" fmla="*/ 75 w 140"/>
                <a:gd name="T89" fmla="*/ 9 h 155"/>
                <a:gd name="T90" fmla="*/ 75 w 140"/>
                <a:gd name="T91" fmla="*/ 9 h 155"/>
                <a:gd name="T92" fmla="*/ 78 w 140"/>
                <a:gd name="T93" fmla="*/ 3 h 155"/>
                <a:gd name="T94" fmla="*/ 74 w 140"/>
                <a:gd name="T95" fmla="*/ 9 h 155"/>
                <a:gd name="T96" fmla="*/ 57 w 140"/>
                <a:gd name="T97" fmla="*/ 9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55">
                  <a:moveTo>
                    <a:pt x="125" y="71"/>
                  </a:moveTo>
                  <a:cubicBezTo>
                    <a:pt x="127" y="71"/>
                    <a:pt x="130" y="70"/>
                    <a:pt x="132" y="69"/>
                  </a:cubicBezTo>
                  <a:cubicBezTo>
                    <a:pt x="134" y="68"/>
                    <a:pt x="136" y="66"/>
                    <a:pt x="138" y="64"/>
                  </a:cubicBezTo>
                  <a:cubicBezTo>
                    <a:pt x="139" y="62"/>
                    <a:pt x="139" y="59"/>
                    <a:pt x="138" y="57"/>
                  </a:cubicBezTo>
                  <a:cubicBezTo>
                    <a:pt x="137" y="54"/>
                    <a:pt x="136" y="52"/>
                    <a:pt x="134" y="51"/>
                  </a:cubicBezTo>
                  <a:cubicBezTo>
                    <a:pt x="134" y="50"/>
                    <a:pt x="135" y="49"/>
                    <a:pt x="136" y="49"/>
                  </a:cubicBezTo>
                  <a:cubicBezTo>
                    <a:pt x="137" y="48"/>
                    <a:pt x="138" y="48"/>
                    <a:pt x="140" y="47"/>
                  </a:cubicBezTo>
                  <a:cubicBezTo>
                    <a:pt x="140" y="47"/>
                    <a:pt x="140" y="47"/>
                    <a:pt x="140" y="47"/>
                  </a:cubicBezTo>
                  <a:cubicBezTo>
                    <a:pt x="138" y="47"/>
                    <a:pt x="135" y="49"/>
                    <a:pt x="133" y="50"/>
                  </a:cubicBezTo>
                  <a:cubicBezTo>
                    <a:pt x="131" y="48"/>
                    <a:pt x="128" y="47"/>
                    <a:pt x="125" y="48"/>
                  </a:cubicBezTo>
                  <a:cubicBezTo>
                    <a:pt x="123" y="49"/>
                    <a:pt x="121" y="50"/>
                    <a:pt x="119" y="52"/>
                  </a:cubicBezTo>
                  <a:cubicBezTo>
                    <a:pt x="118" y="54"/>
                    <a:pt x="117" y="56"/>
                    <a:pt x="116" y="58"/>
                  </a:cubicBezTo>
                  <a:cubicBezTo>
                    <a:pt x="116" y="59"/>
                    <a:pt x="116" y="59"/>
                    <a:pt x="116" y="59"/>
                  </a:cubicBezTo>
                  <a:cubicBezTo>
                    <a:pt x="116" y="59"/>
                    <a:pt x="116" y="59"/>
                    <a:pt x="116" y="59"/>
                  </a:cubicBezTo>
                  <a:cubicBezTo>
                    <a:pt x="115" y="54"/>
                    <a:pt x="109" y="52"/>
                    <a:pt x="104" y="53"/>
                  </a:cubicBezTo>
                  <a:cubicBezTo>
                    <a:pt x="104" y="52"/>
                    <a:pt x="104" y="51"/>
                    <a:pt x="105" y="50"/>
                  </a:cubicBezTo>
                  <a:cubicBezTo>
                    <a:pt x="105" y="48"/>
                    <a:pt x="106" y="47"/>
                    <a:pt x="107" y="46"/>
                  </a:cubicBezTo>
                  <a:cubicBezTo>
                    <a:pt x="106" y="46"/>
                    <a:pt x="106" y="46"/>
                    <a:pt x="106" y="46"/>
                  </a:cubicBezTo>
                  <a:cubicBezTo>
                    <a:pt x="105" y="47"/>
                    <a:pt x="104" y="51"/>
                    <a:pt x="104" y="53"/>
                  </a:cubicBezTo>
                  <a:cubicBezTo>
                    <a:pt x="101" y="53"/>
                    <a:pt x="98" y="55"/>
                    <a:pt x="97" y="58"/>
                  </a:cubicBezTo>
                  <a:cubicBezTo>
                    <a:pt x="96" y="59"/>
                    <a:pt x="96" y="60"/>
                    <a:pt x="96" y="62"/>
                  </a:cubicBezTo>
                  <a:cubicBezTo>
                    <a:pt x="95" y="59"/>
                    <a:pt x="94" y="56"/>
                    <a:pt x="92" y="54"/>
                  </a:cubicBezTo>
                  <a:cubicBezTo>
                    <a:pt x="92" y="54"/>
                    <a:pt x="92" y="54"/>
                    <a:pt x="92" y="54"/>
                  </a:cubicBezTo>
                  <a:cubicBezTo>
                    <a:pt x="92" y="54"/>
                    <a:pt x="92" y="53"/>
                    <a:pt x="92" y="53"/>
                  </a:cubicBezTo>
                  <a:cubicBezTo>
                    <a:pt x="92" y="53"/>
                    <a:pt x="92" y="53"/>
                    <a:pt x="92" y="53"/>
                  </a:cubicBezTo>
                  <a:cubicBezTo>
                    <a:pt x="90" y="50"/>
                    <a:pt x="88" y="48"/>
                    <a:pt x="87" y="46"/>
                  </a:cubicBezTo>
                  <a:cubicBezTo>
                    <a:pt x="89" y="44"/>
                    <a:pt x="91" y="43"/>
                    <a:pt x="93" y="42"/>
                  </a:cubicBezTo>
                  <a:cubicBezTo>
                    <a:pt x="97" y="41"/>
                    <a:pt x="100" y="40"/>
                    <a:pt x="104" y="39"/>
                  </a:cubicBezTo>
                  <a:cubicBezTo>
                    <a:pt x="104" y="38"/>
                    <a:pt x="104" y="38"/>
                    <a:pt x="104" y="38"/>
                  </a:cubicBezTo>
                  <a:cubicBezTo>
                    <a:pt x="102" y="38"/>
                    <a:pt x="98" y="39"/>
                    <a:pt x="95" y="40"/>
                  </a:cubicBezTo>
                  <a:cubicBezTo>
                    <a:pt x="92" y="42"/>
                    <a:pt x="88" y="43"/>
                    <a:pt x="86" y="45"/>
                  </a:cubicBezTo>
                  <a:cubicBezTo>
                    <a:pt x="84" y="43"/>
                    <a:pt x="83" y="42"/>
                    <a:pt x="81" y="41"/>
                  </a:cubicBezTo>
                  <a:cubicBezTo>
                    <a:pt x="82" y="40"/>
                    <a:pt x="83" y="40"/>
                    <a:pt x="84" y="40"/>
                  </a:cubicBezTo>
                  <a:cubicBezTo>
                    <a:pt x="90" y="38"/>
                    <a:pt x="93" y="35"/>
                    <a:pt x="95" y="31"/>
                  </a:cubicBezTo>
                  <a:cubicBezTo>
                    <a:pt x="97" y="27"/>
                    <a:pt x="98" y="22"/>
                    <a:pt x="97" y="17"/>
                  </a:cubicBezTo>
                  <a:cubicBezTo>
                    <a:pt x="98" y="17"/>
                    <a:pt x="99" y="17"/>
                    <a:pt x="100" y="17"/>
                  </a:cubicBezTo>
                  <a:cubicBezTo>
                    <a:pt x="101" y="18"/>
                    <a:pt x="102" y="18"/>
                    <a:pt x="103" y="18"/>
                  </a:cubicBezTo>
                  <a:cubicBezTo>
                    <a:pt x="103" y="18"/>
                    <a:pt x="104" y="19"/>
                    <a:pt x="104" y="19"/>
                  </a:cubicBezTo>
                  <a:cubicBezTo>
                    <a:pt x="104" y="19"/>
                    <a:pt x="104" y="19"/>
                    <a:pt x="104" y="19"/>
                  </a:cubicBezTo>
                  <a:cubicBezTo>
                    <a:pt x="104" y="19"/>
                    <a:pt x="104" y="19"/>
                    <a:pt x="104" y="19"/>
                  </a:cubicBezTo>
                  <a:cubicBezTo>
                    <a:pt x="105" y="19"/>
                    <a:pt x="105" y="19"/>
                    <a:pt x="105" y="18"/>
                  </a:cubicBezTo>
                  <a:cubicBezTo>
                    <a:pt x="105" y="18"/>
                    <a:pt x="105" y="18"/>
                    <a:pt x="104" y="17"/>
                  </a:cubicBezTo>
                  <a:cubicBezTo>
                    <a:pt x="103" y="17"/>
                    <a:pt x="102" y="17"/>
                    <a:pt x="101" y="17"/>
                  </a:cubicBezTo>
                  <a:cubicBezTo>
                    <a:pt x="99" y="17"/>
                    <a:pt x="98" y="17"/>
                    <a:pt x="97" y="17"/>
                  </a:cubicBezTo>
                  <a:cubicBezTo>
                    <a:pt x="97" y="16"/>
                    <a:pt x="97" y="14"/>
                    <a:pt x="96" y="13"/>
                  </a:cubicBezTo>
                  <a:cubicBezTo>
                    <a:pt x="94" y="5"/>
                    <a:pt x="84" y="0"/>
                    <a:pt x="80" y="1"/>
                  </a:cubicBezTo>
                  <a:cubicBezTo>
                    <a:pt x="79" y="1"/>
                    <a:pt x="79" y="1"/>
                    <a:pt x="78" y="1"/>
                  </a:cubicBezTo>
                  <a:cubicBezTo>
                    <a:pt x="78" y="1"/>
                    <a:pt x="78" y="2"/>
                    <a:pt x="78" y="2"/>
                  </a:cubicBezTo>
                  <a:cubicBezTo>
                    <a:pt x="78" y="2"/>
                    <a:pt x="78" y="2"/>
                    <a:pt x="78" y="2"/>
                  </a:cubicBezTo>
                  <a:cubicBezTo>
                    <a:pt x="78" y="2"/>
                    <a:pt x="78" y="2"/>
                    <a:pt x="78" y="2"/>
                  </a:cubicBezTo>
                  <a:cubicBezTo>
                    <a:pt x="78" y="2"/>
                    <a:pt x="78" y="2"/>
                    <a:pt x="78" y="2"/>
                  </a:cubicBezTo>
                  <a:cubicBezTo>
                    <a:pt x="78" y="3"/>
                    <a:pt x="77" y="3"/>
                    <a:pt x="77" y="3"/>
                  </a:cubicBezTo>
                  <a:cubicBezTo>
                    <a:pt x="77" y="3"/>
                    <a:pt x="77" y="3"/>
                    <a:pt x="76" y="3"/>
                  </a:cubicBezTo>
                  <a:cubicBezTo>
                    <a:pt x="76" y="3"/>
                    <a:pt x="76" y="3"/>
                    <a:pt x="75" y="3"/>
                  </a:cubicBezTo>
                  <a:cubicBezTo>
                    <a:pt x="75" y="4"/>
                    <a:pt x="75" y="4"/>
                    <a:pt x="74" y="4"/>
                  </a:cubicBezTo>
                  <a:cubicBezTo>
                    <a:pt x="73" y="4"/>
                    <a:pt x="73" y="4"/>
                    <a:pt x="73" y="4"/>
                  </a:cubicBezTo>
                  <a:cubicBezTo>
                    <a:pt x="73" y="4"/>
                    <a:pt x="72" y="5"/>
                    <a:pt x="71" y="5"/>
                  </a:cubicBezTo>
                  <a:cubicBezTo>
                    <a:pt x="70" y="5"/>
                    <a:pt x="69" y="6"/>
                    <a:pt x="67" y="6"/>
                  </a:cubicBezTo>
                  <a:cubicBezTo>
                    <a:pt x="65" y="7"/>
                    <a:pt x="62" y="7"/>
                    <a:pt x="59" y="6"/>
                  </a:cubicBezTo>
                  <a:cubicBezTo>
                    <a:pt x="57" y="6"/>
                    <a:pt x="55" y="6"/>
                    <a:pt x="54" y="5"/>
                  </a:cubicBezTo>
                  <a:cubicBezTo>
                    <a:pt x="53" y="4"/>
                    <a:pt x="51" y="4"/>
                    <a:pt x="50" y="3"/>
                  </a:cubicBezTo>
                  <a:cubicBezTo>
                    <a:pt x="49" y="2"/>
                    <a:pt x="47" y="1"/>
                    <a:pt x="46" y="1"/>
                  </a:cubicBezTo>
                  <a:cubicBezTo>
                    <a:pt x="47" y="1"/>
                    <a:pt x="47" y="2"/>
                    <a:pt x="47" y="4"/>
                  </a:cubicBezTo>
                  <a:cubicBezTo>
                    <a:pt x="47" y="5"/>
                    <a:pt x="47" y="5"/>
                    <a:pt x="47" y="6"/>
                  </a:cubicBezTo>
                  <a:cubicBezTo>
                    <a:pt x="47" y="7"/>
                    <a:pt x="47" y="8"/>
                    <a:pt x="47" y="10"/>
                  </a:cubicBezTo>
                  <a:cubicBezTo>
                    <a:pt x="47" y="12"/>
                    <a:pt x="48" y="15"/>
                    <a:pt x="48" y="17"/>
                  </a:cubicBezTo>
                  <a:cubicBezTo>
                    <a:pt x="49" y="20"/>
                    <a:pt x="50" y="22"/>
                    <a:pt x="51" y="24"/>
                  </a:cubicBezTo>
                  <a:cubicBezTo>
                    <a:pt x="52" y="25"/>
                    <a:pt x="53" y="27"/>
                    <a:pt x="54" y="28"/>
                  </a:cubicBezTo>
                  <a:cubicBezTo>
                    <a:pt x="55" y="30"/>
                    <a:pt x="56" y="31"/>
                    <a:pt x="57" y="32"/>
                  </a:cubicBezTo>
                  <a:cubicBezTo>
                    <a:pt x="57" y="32"/>
                    <a:pt x="57" y="32"/>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9" y="33"/>
                    <a:pt x="59" y="33"/>
                    <a:pt x="59" y="33"/>
                  </a:cubicBezTo>
                  <a:cubicBezTo>
                    <a:pt x="59" y="34"/>
                    <a:pt x="60" y="35"/>
                    <a:pt x="61" y="35"/>
                  </a:cubicBezTo>
                  <a:cubicBezTo>
                    <a:pt x="58" y="36"/>
                    <a:pt x="55" y="37"/>
                    <a:pt x="51" y="39"/>
                  </a:cubicBezTo>
                  <a:cubicBezTo>
                    <a:pt x="47" y="42"/>
                    <a:pt x="42" y="45"/>
                    <a:pt x="39" y="48"/>
                  </a:cubicBezTo>
                  <a:cubicBezTo>
                    <a:pt x="38" y="49"/>
                    <a:pt x="38" y="50"/>
                    <a:pt x="37" y="51"/>
                  </a:cubicBezTo>
                  <a:cubicBezTo>
                    <a:pt x="36" y="50"/>
                    <a:pt x="35" y="47"/>
                    <a:pt x="35" y="45"/>
                  </a:cubicBezTo>
                  <a:cubicBezTo>
                    <a:pt x="35" y="42"/>
                    <a:pt x="35" y="39"/>
                    <a:pt x="36" y="38"/>
                  </a:cubicBezTo>
                  <a:cubicBezTo>
                    <a:pt x="36" y="34"/>
                    <a:pt x="37" y="31"/>
                    <a:pt x="37" y="28"/>
                  </a:cubicBezTo>
                  <a:cubicBezTo>
                    <a:pt x="37" y="25"/>
                    <a:pt x="36" y="23"/>
                    <a:pt x="34" y="20"/>
                  </a:cubicBezTo>
                  <a:cubicBezTo>
                    <a:pt x="32" y="16"/>
                    <a:pt x="29" y="14"/>
                    <a:pt x="25" y="12"/>
                  </a:cubicBezTo>
                  <a:cubicBezTo>
                    <a:pt x="22" y="10"/>
                    <a:pt x="17" y="9"/>
                    <a:pt x="13" y="10"/>
                  </a:cubicBezTo>
                  <a:cubicBezTo>
                    <a:pt x="13" y="7"/>
                    <a:pt x="13" y="4"/>
                    <a:pt x="14" y="1"/>
                  </a:cubicBezTo>
                  <a:cubicBezTo>
                    <a:pt x="13" y="1"/>
                    <a:pt x="13" y="1"/>
                    <a:pt x="13" y="1"/>
                  </a:cubicBezTo>
                  <a:cubicBezTo>
                    <a:pt x="12" y="3"/>
                    <a:pt x="12" y="6"/>
                    <a:pt x="12" y="10"/>
                  </a:cubicBezTo>
                  <a:cubicBezTo>
                    <a:pt x="11" y="10"/>
                    <a:pt x="10" y="11"/>
                    <a:pt x="9" y="11"/>
                  </a:cubicBezTo>
                  <a:cubicBezTo>
                    <a:pt x="6" y="12"/>
                    <a:pt x="3" y="15"/>
                    <a:pt x="1" y="20"/>
                  </a:cubicBezTo>
                  <a:cubicBezTo>
                    <a:pt x="0" y="24"/>
                    <a:pt x="0" y="29"/>
                    <a:pt x="1" y="33"/>
                  </a:cubicBezTo>
                  <a:cubicBezTo>
                    <a:pt x="3" y="37"/>
                    <a:pt x="5" y="41"/>
                    <a:pt x="8" y="43"/>
                  </a:cubicBezTo>
                  <a:cubicBezTo>
                    <a:pt x="11" y="46"/>
                    <a:pt x="14" y="47"/>
                    <a:pt x="17" y="48"/>
                  </a:cubicBezTo>
                  <a:cubicBezTo>
                    <a:pt x="22" y="49"/>
                    <a:pt x="29" y="49"/>
                    <a:pt x="33" y="51"/>
                  </a:cubicBezTo>
                  <a:cubicBezTo>
                    <a:pt x="34" y="51"/>
                    <a:pt x="35" y="51"/>
                    <a:pt x="37" y="51"/>
                  </a:cubicBezTo>
                  <a:cubicBezTo>
                    <a:pt x="34" y="54"/>
                    <a:pt x="33" y="58"/>
                    <a:pt x="32" y="61"/>
                  </a:cubicBezTo>
                  <a:cubicBezTo>
                    <a:pt x="31" y="65"/>
                    <a:pt x="30" y="70"/>
                    <a:pt x="31" y="74"/>
                  </a:cubicBezTo>
                  <a:cubicBezTo>
                    <a:pt x="31" y="82"/>
                    <a:pt x="34" y="87"/>
                    <a:pt x="38" y="92"/>
                  </a:cubicBezTo>
                  <a:cubicBezTo>
                    <a:pt x="40" y="94"/>
                    <a:pt x="43" y="97"/>
                    <a:pt x="45" y="100"/>
                  </a:cubicBezTo>
                  <a:cubicBezTo>
                    <a:pt x="47" y="102"/>
                    <a:pt x="49" y="104"/>
                    <a:pt x="50" y="104"/>
                  </a:cubicBezTo>
                  <a:cubicBezTo>
                    <a:pt x="47" y="105"/>
                    <a:pt x="43" y="106"/>
                    <a:pt x="40" y="109"/>
                  </a:cubicBezTo>
                  <a:cubicBezTo>
                    <a:pt x="37" y="112"/>
                    <a:pt x="34" y="118"/>
                    <a:pt x="33" y="123"/>
                  </a:cubicBezTo>
                  <a:cubicBezTo>
                    <a:pt x="32" y="129"/>
                    <a:pt x="34" y="133"/>
                    <a:pt x="36" y="138"/>
                  </a:cubicBezTo>
                  <a:cubicBezTo>
                    <a:pt x="38" y="141"/>
                    <a:pt x="41" y="144"/>
                    <a:pt x="44" y="147"/>
                  </a:cubicBezTo>
                  <a:cubicBezTo>
                    <a:pt x="45" y="148"/>
                    <a:pt x="47" y="150"/>
                    <a:pt x="49" y="152"/>
                  </a:cubicBezTo>
                  <a:cubicBezTo>
                    <a:pt x="51" y="153"/>
                    <a:pt x="53" y="155"/>
                    <a:pt x="53" y="155"/>
                  </a:cubicBezTo>
                  <a:cubicBezTo>
                    <a:pt x="53" y="152"/>
                    <a:pt x="55" y="150"/>
                    <a:pt x="57" y="148"/>
                  </a:cubicBezTo>
                  <a:cubicBezTo>
                    <a:pt x="59" y="147"/>
                    <a:pt x="61" y="145"/>
                    <a:pt x="63" y="144"/>
                  </a:cubicBezTo>
                  <a:cubicBezTo>
                    <a:pt x="68" y="139"/>
                    <a:pt x="73" y="133"/>
                    <a:pt x="73" y="125"/>
                  </a:cubicBezTo>
                  <a:cubicBezTo>
                    <a:pt x="74" y="118"/>
                    <a:pt x="67" y="109"/>
                    <a:pt x="58" y="106"/>
                  </a:cubicBezTo>
                  <a:cubicBezTo>
                    <a:pt x="59" y="104"/>
                    <a:pt x="60" y="102"/>
                    <a:pt x="62" y="101"/>
                  </a:cubicBezTo>
                  <a:cubicBezTo>
                    <a:pt x="63" y="100"/>
                    <a:pt x="65" y="99"/>
                    <a:pt x="67" y="98"/>
                  </a:cubicBezTo>
                  <a:cubicBezTo>
                    <a:pt x="68" y="98"/>
                    <a:pt x="69" y="98"/>
                    <a:pt x="70" y="98"/>
                  </a:cubicBezTo>
                  <a:cubicBezTo>
                    <a:pt x="71" y="99"/>
                    <a:pt x="72" y="99"/>
                    <a:pt x="73" y="100"/>
                  </a:cubicBezTo>
                  <a:cubicBezTo>
                    <a:pt x="76" y="103"/>
                    <a:pt x="80" y="104"/>
                    <a:pt x="83" y="105"/>
                  </a:cubicBezTo>
                  <a:cubicBezTo>
                    <a:pt x="85" y="105"/>
                    <a:pt x="87" y="106"/>
                    <a:pt x="90" y="107"/>
                  </a:cubicBezTo>
                  <a:cubicBezTo>
                    <a:pt x="92" y="107"/>
                    <a:pt x="94" y="107"/>
                    <a:pt x="94" y="107"/>
                  </a:cubicBezTo>
                  <a:cubicBezTo>
                    <a:pt x="94" y="107"/>
                    <a:pt x="93" y="106"/>
                    <a:pt x="94" y="105"/>
                  </a:cubicBezTo>
                  <a:cubicBezTo>
                    <a:pt x="94" y="104"/>
                    <a:pt x="94" y="103"/>
                    <a:pt x="95" y="101"/>
                  </a:cubicBezTo>
                  <a:cubicBezTo>
                    <a:pt x="96" y="99"/>
                    <a:pt x="97" y="97"/>
                    <a:pt x="99" y="95"/>
                  </a:cubicBezTo>
                  <a:cubicBezTo>
                    <a:pt x="100" y="92"/>
                    <a:pt x="101" y="89"/>
                    <a:pt x="102" y="86"/>
                  </a:cubicBezTo>
                  <a:cubicBezTo>
                    <a:pt x="102" y="83"/>
                    <a:pt x="102" y="80"/>
                    <a:pt x="101" y="77"/>
                  </a:cubicBezTo>
                  <a:cubicBezTo>
                    <a:pt x="100" y="75"/>
                    <a:pt x="99" y="73"/>
                    <a:pt x="97" y="71"/>
                  </a:cubicBezTo>
                  <a:cubicBezTo>
                    <a:pt x="97" y="70"/>
                    <a:pt x="97" y="68"/>
                    <a:pt x="97" y="67"/>
                  </a:cubicBezTo>
                  <a:cubicBezTo>
                    <a:pt x="97" y="69"/>
                    <a:pt x="98" y="70"/>
                    <a:pt x="99" y="71"/>
                  </a:cubicBezTo>
                  <a:cubicBezTo>
                    <a:pt x="100" y="73"/>
                    <a:pt x="102" y="74"/>
                    <a:pt x="104" y="75"/>
                  </a:cubicBezTo>
                  <a:cubicBezTo>
                    <a:pt x="105" y="76"/>
                    <a:pt x="108" y="80"/>
                    <a:pt x="108" y="80"/>
                  </a:cubicBezTo>
                  <a:cubicBezTo>
                    <a:pt x="109" y="76"/>
                    <a:pt x="112" y="74"/>
                    <a:pt x="114" y="72"/>
                  </a:cubicBezTo>
                  <a:cubicBezTo>
                    <a:pt x="114" y="71"/>
                    <a:pt x="115" y="69"/>
                    <a:pt x="115" y="68"/>
                  </a:cubicBezTo>
                  <a:cubicBezTo>
                    <a:pt x="115" y="70"/>
                    <a:pt x="115" y="71"/>
                    <a:pt x="115" y="71"/>
                  </a:cubicBezTo>
                  <a:cubicBezTo>
                    <a:pt x="118" y="70"/>
                    <a:pt x="122" y="71"/>
                    <a:pt x="125" y="71"/>
                  </a:cubicBezTo>
                  <a:close/>
                  <a:moveTo>
                    <a:pt x="75" y="9"/>
                  </a:moveTo>
                  <a:cubicBezTo>
                    <a:pt x="74" y="9"/>
                    <a:pt x="74" y="9"/>
                    <a:pt x="74" y="9"/>
                  </a:cubicBezTo>
                  <a:cubicBezTo>
                    <a:pt x="74" y="9"/>
                    <a:pt x="75" y="8"/>
                    <a:pt x="75" y="8"/>
                  </a:cubicBezTo>
                  <a:lnTo>
                    <a:pt x="75" y="9"/>
                  </a:lnTo>
                  <a:close/>
                  <a:moveTo>
                    <a:pt x="78" y="3"/>
                  </a:moveTo>
                  <a:cubicBezTo>
                    <a:pt x="78" y="3"/>
                    <a:pt x="78" y="3"/>
                    <a:pt x="78" y="3"/>
                  </a:cubicBezTo>
                  <a:cubicBezTo>
                    <a:pt x="78" y="3"/>
                    <a:pt x="78" y="3"/>
                    <a:pt x="78" y="3"/>
                  </a:cubicBezTo>
                  <a:close/>
                  <a:moveTo>
                    <a:pt x="74" y="9"/>
                  </a:moveTo>
                  <a:cubicBezTo>
                    <a:pt x="74" y="9"/>
                    <a:pt x="74" y="9"/>
                    <a:pt x="74" y="9"/>
                  </a:cubicBezTo>
                  <a:cubicBezTo>
                    <a:pt x="73" y="11"/>
                    <a:pt x="73" y="10"/>
                    <a:pt x="74" y="9"/>
                  </a:cubicBezTo>
                  <a:close/>
                  <a:moveTo>
                    <a:pt x="57" y="105"/>
                  </a:moveTo>
                  <a:cubicBezTo>
                    <a:pt x="55" y="105"/>
                    <a:pt x="53" y="104"/>
                    <a:pt x="51" y="104"/>
                  </a:cubicBezTo>
                  <a:cubicBezTo>
                    <a:pt x="51" y="101"/>
                    <a:pt x="54" y="99"/>
                    <a:pt x="57" y="98"/>
                  </a:cubicBezTo>
                  <a:cubicBezTo>
                    <a:pt x="60" y="97"/>
                    <a:pt x="63" y="98"/>
                    <a:pt x="65" y="98"/>
                  </a:cubicBezTo>
                  <a:cubicBezTo>
                    <a:pt x="62" y="100"/>
                    <a:pt x="59" y="103"/>
                    <a:pt x="57" y="10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2628"/>
            <p:cNvSpPr>
              <a:spLocks/>
            </p:cNvSpPr>
            <p:nvPr/>
          </p:nvSpPr>
          <p:spPr bwMode="auto">
            <a:xfrm>
              <a:off x="1872142" y="2437668"/>
              <a:ext cx="87145" cy="88942"/>
            </a:xfrm>
            <a:custGeom>
              <a:avLst/>
              <a:gdLst>
                <a:gd name="T0" fmla="*/ 34 w 41"/>
                <a:gd name="T1" fmla="*/ 22 h 42"/>
                <a:gd name="T2" fmla="*/ 31 w 41"/>
                <a:gd name="T3" fmla="*/ 16 h 42"/>
                <a:gd name="T4" fmla="*/ 27 w 41"/>
                <a:gd name="T5" fmla="*/ 12 h 42"/>
                <a:gd name="T6" fmla="*/ 18 w 41"/>
                <a:gd name="T7" fmla="*/ 10 h 42"/>
                <a:gd name="T8" fmla="*/ 7 w 41"/>
                <a:gd name="T9" fmla="*/ 11 h 42"/>
                <a:gd name="T10" fmla="*/ 7 w 41"/>
                <a:gd name="T11" fmla="*/ 6 h 42"/>
                <a:gd name="T12" fmla="*/ 9 w 41"/>
                <a:gd name="T13" fmla="*/ 0 h 42"/>
                <a:gd name="T14" fmla="*/ 9 w 41"/>
                <a:gd name="T15" fmla="*/ 0 h 42"/>
                <a:gd name="T16" fmla="*/ 7 w 41"/>
                <a:gd name="T17" fmla="*/ 5 h 42"/>
                <a:gd name="T18" fmla="*/ 7 w 41"/>
                <a:gd name="T19" fmla="*/ 12 h 42"/>
                <a:gd name="T20" fmla="*/ 1 w 41"/>
                <a:gd name="T21" fmla="*/ 17 h 42"/>
                <a:gd name="T22" fmla="*/ 0 w 41"/>
                <a:gd name="T23" fmla="*/ 25 h 42"/>
                <a:gd name="T24" fmla="*/ 4 w 41"/>
                <a:gd name="T25" fmla="*/ 33 h 42"/>
                <a:gd name="T26" fmla="*/ 10 w 41"/>
                <a:gd name="T27" fmla="*/ 39 h 42"/>
                <a:gd name="T28" fmla="*/ 22 w 41"/>
                <a:gd name="T29" fmla="*/ 41 h 42"/>
                <a:gd name="T30" fmla="*/ 31 w 41"/>
                <a:gd name="T31" fmla="*/ 38 h 42"/>
                <a:gd name="T32" fmla="*/ 41 w 41"/>
                <a:gd name="T33" fmla="*/ 35 h 42"/>
                <a:gd name="T34" fmla="*/ 34 w 41"/>
                <a:gd name="T3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42">
                  <a:moveTo>
                    <a:pt x="34" y="22"/>
                  </a:moveTo>
                  <a:cubicBezTo>
                    <a:pt x="33" y="20"/>
                    <a:pt x="32" y="17"/>
                    <a:pt x="31" y="16"/>
                  </a:cubicBezTo>
                  <a:cubicBezTo>
                    <a:pt x="30" y="14"/>
                    <a:pt x="29" y="13"/>
                    <a:pt x="27" y="12"/>
                  </a:cubicBezTo>
                  <a:cubicBezTo>
                    <a:pt x="25" y="11"/>
                    <a:pt x="22" y="10"/>
                    <a:pt x="18" y="10"/>
                  </a:cubicBezTo>
                  <a:cubicBezTo>
                    <a:pt x="15" y="9"/>
                    <a:pt x="11" y="10"/>
                    <a:pt x="7" y="11"/>
                  </a:cubicBezTo>
                  <a:cubicBezTo>
                    <a:pt x="7" y="10"/>
                    <a:pt x="7" y="8"/>
                    <a:pt x="7" y="6"/>
                  </a:cubicBezTo>
                  <a:cubicBezTo>
                    <a:pt x="7" y="4"/>
                    <a:pt x="8" y="2"/>
                    <a:pt x="9" y="0"/>
                  </a:cubicBezTo>
                  <a:cubicBezTo>
                    <a:pt x="9" y="0"/>
                    <a:pt x="9" y="0"/>
                    <a:pt x="9" y="0"/>
                  </a:cubicBezTo>
                  <a:cubicBezTo>
                    <a:pt x="8" y="1"/>
                    <a:pt x="7" y="3"/>
                    <a:pt x="7" y="5"/>
                  </a:cubicBezTo>
                  <a:cubicBezTo>
                    <a:pt x="6" y="7"/>
                    <a:pt x="6" y="10"/>
                    <a:pt x="7" y="12"/>
                  </a:cubicBezTo>
                  <a:cubicBezTo>
                    <a:pt x="4" y="13"/>
                    <a:pt x="2" y="14"/>
                    <a:pt x="1" y="17"/>
                  </a:cubicBezTo>
                  <a:cubicBezTo>
                    <a:pt x="0" y="19"/>
                    <a:pt x="0" y="22"/>
                    <a:pt x="0" y="25"/>
                  </a:cubicBezTo>
                  <a:cubicBezTo>
                    <a:pt x="1" y="28"/>
                    <a:pt x="2" y="31"/>
                    <a:pt x="4" y="33"/>
                  </a:cubicBezTo>
                  <a:cubicBezTo>
                    <a:pt x="6" y="36"/>
                    <a:pt x="8" y="38"/>
                    <a:pt x="10" y="39"/>
                  </a:cubicBezTo>
                  <a:cubicBezTo>
                    <a:pt x="14" y="42"/>
                    <a:pt x="18" y="42"/>
                    <a:pt x="22" y="41"/>
                  </a:cubicBezTo>
                  <a:cubicBezTo>
                    <a:pt x="25" y="41"/>
                    <a:pt x="28" y="39"/>
                    <a:pt x="31" y="38"/>
                  </a:cubicBezTo>
                  <a:cubicBezTo>
                    <a:pt x="33" y="37"/>
                    <a:pt x="41" y="35"/>
                    <a:pt x="41" y="35"/>
                  </a:cubicBezTo>
                  <a:cubicBezTo>
                    <a:pt x="36" y="32"/>
                    <a:pt x="36" y="26"/>
                    <a:pt x="34" y="2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2629"/>
            <p:cNvSpPr>
              <a:spLocks noEditPoints="1"/>
            </p:cNvSpPr>
            <p:nvPr/>
          </p:nvSpPr>
          <p:spPr bwMode="auto">
            <a:xfrm>
              <a:off x="1793981" y="2496963"/>
              <a:ext cx="137455" cy="159915"/>
            </a:xfrm>
            <a:custGeom>
              <a:avLst/>
              <a:gdLst>
                <a:gd name="T0" fmla="*/ 56 w 65"/>
                <a:gd name="T1" fmla="*/ 19 h 75"/>
                <a:gd name="T2" fmla="*/ 43 w 65"/>
                <a:gd name="T3" fmla="*/ 15 h 75"/>
                <a:gd name="T4" fmla="*/ 28 w 65"/>
                <a:gd name="T5" fmla="*/ 17 h 75"/>
                <a:gd name="T6" fmla="*/ 27 w 65"/>
                <a:gd name="T7" fmla="*/ 10 h 75"/>
                <a:gd name="T8" fmla="*/ 32 w 65"/>
                <a:gd name="T9" fmla="*/ 1 h 75"/>
                <a:gd name="T10" fmla="*/ 32 w 65"/>
                <a:gd name="T11" fmla="*/ 0 h 75"/>
                <a:gd name="T12" fmla="*/ 27 w 65"/>
                <a:gd name="T13" fmla="*/ 8 h 75"/>
                <a:gd name="T14" fmla="*/ 27 w 65"/>
                <a:gd name="T15" fmla="*/ 18 h 75"/>
                <a:gd name="T16" fmla="*/ 19 w 65"/>
                <a:gd name="T17" fmla="*/ 25 h 75"/>
                <a:gd name="T18" fmla="*/ 17 w 65"/>
                <a:gd name="T19" fmla="*/ 31 h 75"/>
                <a:gd name="T20" fmla="*/ 17 w 65"/>
                <a:gd name="T21" fmla="*/ 31 h 75"/>
                <a:gd name="T22" fmla="*/ 13 w 65"/>
                <a:gd name="T23" fmla="*/ 36 h 75"/>
                <a:gd name="T24" fmla="*/ 5 w 65"/>
                <a:gd name="T25" fmla="*/ 38 h 75"/>
                <a:gd name="T26" fmla="*/ 1 w 65"/>
                <a:gd name="T27" fmla="*/ 43 h 75"/>
                <a:gd name="T28" fmla="*/ 2 w 65"/>
                <a:gd name="T29" fmla="*/ 50 h 75"/>
                <a:gd name="T30" fmla="*/ 4 w 65"/>
                <a:gd name="T31" fmla="*/ 56 h 75"/>
                <a:gd name="T32" fmla="*/ 7 w 65"/>
                <a:gd name="T33" fmla="*/ 61 h 75"/>
                <a:gd name="T34" fmla="*/ 14 w 65"/>
                <a:gd name="T35" fmla="*/ 57 h 75"/>
                <a:gd name="T36" fmla="*/ 21 w 65"/>
                <a:gd name="T37" fmla="*/ 48 h 75"/>
                <a:gd name="T38" fmla="*/ 22 w 65"/>
                <a:gd name="T39" fmla="*/ 49 h 75"/>
                <a:gd name="T40" fmla="*/ 27 w 65"/>
                <a:gd name="T41" fmla="*/ 53 h 75"/>
                <a:gd name="T42" fmla="*/ 33 w 65"/>
                <a:gd name="T43" fmla="*/ 55 h 75"/>
                <a:gd name="T44" fmla="*/ 43 w 65"/>
                <a:gd name="T45" fmla="*/ 62 h 75"/>
                <a:gd name="T46" fmla="*/ 48 w 65"/>
                <a:gd name="T47" fmla="*/ 69 h 75"/>
                <a:gd name="T48" fmla="*/ 50 w 65"/>
                <a:gd name="T49" fmla="*/ 75 h 75"/>
                <a:gd name="T50" fmla="*/ 58 w 65"/>
                <a:gd name="T51" fmla="*/ 63 h 75"/>
                <a:gd name="T52" fmla="*/ 63 w 65"/>
                <a:gd name="T53" fmla="*/ 50 h 75"/>
                <a:gd name="T54" fmla="*/ 63 w 65"/>
                <a:gd name="T55" fmla="*/ 31 h 75"/>
                <a:gd name="T56" fmla="*/ 56 w 65"/>
                <a:gd name="T57" fmla="*/ 19 h 75"/>
                <a:gd name="T58" fmla="*/ 13 w 65"/>
                <a:gd name="T59" fmla="*/ 37 h 75"/>
                <a:gd name="T60" fmla="*/ 15 w 65"/>
                <a:gd name="T61" fmla="*/ 34 h 75"/>
                <a:gd name="T62" fmla="*/ 17 w 65"/>
                <a:gd name="T63" fmla="*/ 32 h 75"/>
                <a:gd name="T64" fmla="*/ 17 w 65"/>
                <a:gd name="T65" fmla="*/ 36 h 75"/>
                <a:gd name="T66" fmla="*/ 18 w 65"/>
                <a:gd name="T67" fmla="*/ 39 h 75"/>
                <a:gd name="T68" fmla="*/ 13 w 65"/>
                <a:gd name="T69"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 h="75">
                  <a:moveTo>
                    <a:pt x="56" y="19"/>
                  </a:moveTo>
                  <a:cubicBezTo>
                    <a:pt x="53" y="16"/>
                    <a:pt x="48" y="15"/>
                    <a:pt x="43" y="15"/>
                  </a:cubicBezTo>
                  <a:cubicBezTo>
                    <a:pt x="38" y="15"/>
                    <a:pt x="32" y="15"/>
                    <a:pt x="28" y="17"/>
                  </a:cubicBezTo>
                  <a:cubicBezTo>
                    <a:pt x="27" y="15"/>
                    <a:pt x="27" y="12"/>
                    <a:pt x="27" y="10"/>
                  </a:cubicBezTo>
                  <a:cubicBezTo>
                    <a:pt x="28" y="6"/>
                    <a:pt x="30" y="3"/>
                    <a:pt x="32" y="1"/>
                  </a:cubicBezTo>
                  <a:cubicBezTo>
                    <a:pt x="32" y="1"/>
                    <a:pt x="32" y="1"/>
                    <a:pt x="32" y="0"/>
                  </a:cubicBezTo>
                  <a:cubicBezTo>
                    <a:pt x="30" y="1"/>
                    <a:pt x="28" y="4"/>
                    <a:pt x="27" y="8"/>
                  </a:cubicBezTo>
                  <a:cubicBezTo>
                    <a:pt x="26" y="11"/>
                    <a:pt x="26" y="15"/>
                    <a:pt x="27" y="18"/>
                  </a:cubicBezTo>
                  <a:cubicBezTo>
                    <a:pt x="24" y="19"/>
                    <a:pt x="21" y="22"/>
                    <a:pt x="19" y="25"/>
                  </a:cubicBezTo>
                  <a:cubicBezTo>
                    <a:pt x="18" y="27"/>
                    <a:pt x="18" y="29"/>
                    <a:pt x="17" y="31"/>
                  </a:cubicBezTo>
                  <a:cubicBezTo>
                    <a:pt x="17" y="31"/>
                    <a:pt x="17" y="31"/>
                    <a:pt x="17" y="31"/>
                  </a:cubicBezTo>
                  <a:cubicBezTo>
                    <a:pt x="16" y="32"/>
                    <a:pt x="14" y="35"/>
                    <a:pt x="13" y="36"/>
                  </a:cubicBezTo>
                  <a:cubicBezTo>
                    <a:pt x="10" y="36"/>
                    <a:pt x="7" y="36"/>
                    <a:pt x="5" y="38"/>
                  </a:cubicBezTo>
                  <a:cubicBezTo>
                    <a:pt x="3" y="39"/>
                    <a:pt x="2" y="41"/>
                    <a:pt x="1" y="43"/>
                  </a:cubicBezTo>
                  <a:cubicBezTo>
                    <a:pt x="0" y="46"/>
                    <a:pt x="1" y="48"/>
                    <a:pt x="2" y="50"/>
                  </a:cubicBezTo>
                  <a:cubicBezTo>
                    <a:pt x="2" y="52"/>
                    <a:pt x="3" y="54"/>
                    <a:pt x="4" y="56"/>
                  </a:cubicBezTo>
                  <a:cubicBezTo>
                    <a:pt x="5" y="57"/>
                    <a:pt x="7" y="61"/>
                    <a:pt x="7" y="61"/>
                  </a:cubicBezTo>
                  <a:cubicBezTo>
                    <a:pt x="8" y="59"/>
                    <a:pt x="11" y="58"/>
                    <a:pt x="14" y="57"/>
                  </a:cubicBezTo>
                  <a:cubicBezTo>
                    <a:pt x="17" y="55"/>
                    <a:pt x="20" y="52"/>
                    <a:pt x="21" y="48"/>
                  </a:cubicBezTo>
                  <a:cubicBezTo>
                    <a:pt x="22" y="48"/>
                    <a:pt x="22" y="49"/>
                    <a:pt x="22" y="49"/>
                  </a:cubicBezTo>
                  <a:cubicBezTo>
                    <a:pt x="24" y="51"/>
                    <a:pt x="25" y="52"/>
                    <a:pt x="27" y="53"/>
                  </a:cubicBezTo>
                  <a:cubicBezTo>
                    <a:pt x="29" y="54"/>
                    <a:pt x="31" y="54"/>
                    <a:pt x="33" y="55"/>
                  </a:cubicBezTo>
                  <a:cubicBezTo>
                    <a:pt x="36" y="57"/>
                    <a:pt x="40" y="59"/>
                    <a:pt x="43" y="62"/>
                  </a:cubicBezTo>
                  <a:cubicBezTo>
                    <a:pt x="44" y="63"/>
                    <a:pt x="47" y="66"/>
                    <a:pt x="48" y="69"/>
                  </a:cubicBezTo>
                  <a:cubicBezTo>
                    <a:pt x="49" y="72"/>
                    <a:pt x="50" y="75"/>
                    <a:pt x="50" y="75"/>
                  </a:cubicBezTo>
                  <a:cubicBezTo>
                    <a:pt x="52" y="71"/>
                    <a:pt x="55" y="67"/>
                    <a:pt x="58" y="63"/>
                  </a:cubicBezTo>
                  <a:cubicBezTo>
                    <a:pt x="60" y="59"/>
                    <a:pt x="62" y="54"/>
                    <a:pt x="63" y="50"/>
                  </a:cubicBezTo>
                  <a:cubicBezTo>
                    <a:pt x="65" y="44"/>
                    <a:pt x="64" y="37"/>
                    <a:pt x="63" y="31"/>
                  </a:cubicBezTo>
                  <a:cubicBezTo>
                    <a:pt x="61" y="26"/>
                    <a:pt x="59" y="22"/>
                    <a:pt x="56" y="19"/>
                  </a:cubicBezTo>
                  <a:close/>
                  <a:moveTo>
                    <a:pt x="13" y="37"/>
                  </a:moveTo>
                  <a:cubicBezTo>
                    <a:pt x="14" y="36"/>
                    <a:pt x="14" y="35"/>
                    <a:pt x="15" y="34"/>
                  </a:cubicBezTo>
                  <a:cubicBezTo>
                    <a:pt x="15" y="33"/>
                    <a:pt x="16" y="33"/>
                    <a:pt x="17" y="32"/>
                  </a:cubicBezTo>
                  <a:cubicBezTo>
                    <a:pt x="17" y="33"/>
                    <a:pt x="17" y="34"/>
                    <a:pt x="17" y="36"/>
                  </a:cubicBezTo>
                  <a:cubicBezTo>
                    <a:pt x="17" y="37"/>
                    <a:pt x="17" y="38"/>
                    <a:pt x="18" y="39"/>
                  </a:cubicBezTo>
                  <a:cubicBezTo>
                    <a:pt x="16" y="38"/>
                    <a:pt x="15" y="37"/>
                    <a:pt x="13" y="3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2630"/>
            <p:cNvSpPr>
              <a:spLocks/>
            </p:cNvSpPr>
            <p:nvPr/>
          </p:nvSpPr>
          <p:spPr bwMode="auto">
            <a:xfrm>
              <a:off x="1942217" y="2395444"/>
              <a:ext cx="74567" cy="93433"/>
            </a:xfrm>
            <a:custGeom>
              <a:avLst/>
              <a:gdLst>
                <a:gd name="T0" fmla="*/ 34 w 35"/>
                <a:gd name="T1" fmla="*/ 30 h 44"/>
                <a:gd name="T2" fmla="*/ 33 w 35"/>
                <a:gd name="T3" fmla="*/ 22 h 44"/>
                <a:gd name="T4" fmla="*/ 29 w 35"/>
                <a:gd name="T5" fmla="*/ 15 h 44"/>
                <a:gd name="T6" fmla="*/ 21 w 35"/>
                <a:gd name="T7" fmla="*/ 11 h 44"/>
                <a:gd name="T8" fmla="*/ 10 w 35"/>
                <a:gd name="T9" fmla="*/ 11 h 44"/>
                <a:gd name="T10" fmla="*/ 10 w 35"/>
                <a:gd name="T11" fmla="*/ 6 h 44"/>
                <a:gd name="T12" fmla="*/ 13 w 35"/>
                <a:gd name="T13" fmla="*/ 1 h 44"/>
                <a:gd name="T14" fmla="*/ 12 w 35"/>
                <a:gd name="T15" fmla="*/ 0 h 44"/>
                <a:gd name="T16" fmla="*/ 10 w 35"/>
                <a:gd name="T17" fmla="*/ 5 h 44"/>
                <a:gd name="T18" fmla="*/ 9 w 35"/>
                <a:gd name="T19" fmla="*/ 11 h 44"/>
                <a:gd name="T20" fmla="*/ 3 w 35"/>
                <a:gd name="T21" fmla="*/ 15 h 44"/>
                <a:gd name="T22" fmla="*/ 0 w 35"/>
                <a:gd name="T23" fmla="*/ 23 h 44"/>
                <a:gd name="T24" fmla="*/ 5 w 35"/>
                <a:gd name="T25" fmla="*/ 37 h 44"/>
                <a:gd name="T26" fmla="*/ 16 w 35"/>
                <a:gd name="T27" fmla="*/ 43 h 44"/>
                <a:gd name="T28" fmla="*/ 25 w 35"/>
                <a:gd name="T29" fmla="*/ 43 h 44"/>
                <a:gd name="T30" fmla="*/ 35 w 35"/>
                <a:gd name="T31" fmla="*/ 43 h 44"/>
                <a:gd name="T32" fmla="*/ 34 w 35"/>
                <a:gd name="T33"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4">
                  <a:moveTo>
                    <a:pt x="34" y="30"/>
                  </a:moveTo>
                  <a:cubicBezTo>
                    <a:pt x="34" y="27"/>
                    <a:pt x="33" y="24"/>
                    <a:pt x="33" y="22"/>
                  </a:cubicBezTo>
                  <a:cubicBezTo>
                    <a:pt x="32" y="19"/>
                    <a:pt x="31" y="17"/>
                    <a:pt x="29" y="15"/>
                  </a:cubicBezTo>
                  <a:cubicBezTo>
                    <a:pt x="27" y="14"/>
                    <a:pt x="24" y="12"/>
                    <a:pt x="21" y="11"/>
                  </a:cubicBezTo>
                  <a:cubicBezTo>
                    <a:pt x="17" y="10"/>
                    <a:pt x="13" y="10"/>
                    <a:pt x="10" y="11"/>
                  </a:cubicBezTo>
                  <a:cubicBezTo>
                    <a:pt x="10" y="10"/>
                    <a:pt x="10" y="8"/>
                    <a:pt x="10" y="6"/>
                  </a:cubicBezTo>
                  <a:cubicBezTo>
                    <a:pt x="11" y="4"/>
                    <a:pt x="12" y="2"/>
                    <a:pt x="13" y="1"/>
                  </a:cubicBezTo>
                  <a:cubicBezTo>
                    <a:pt x="12" y="0"/>
                    <a:pt x="12" y="0"/>
                    <a:pt x="12" y="0"/>
                  </a:cubicBezTo>
                  <a:cubicBezTo>
                    <a:pt x="12" y="1"/>
                    <a:pt x="11" y="3"/>
                    <a:pt x="10" y="5"/>
                  </a:cubicBezTo>
                  <a:cubicBezTo>
                    <a:pt x="9" y="7"/>
                    <a:pt x="9" y="10"/>
                    <a:pt x="9" y="11"/>
                  </a:cubicBezTo>
                  <a:cubicBezTo>
                    <a:pt x="7" y="12"/>
                    <a:pt x="5" y="13"/>
                    <a:pt x="3" y="15"/>
                  </a:cubicBezTo>
                  <a:cubicBezTo>
                    <a:pt x="2" y="17"/>
                    <a:pt x="0" y="20"/>
                    <a:pt x="0" y="23"/>
                  </a:cubicBezTo>
                  <a:cubicBezTo>
                    <a:pt x="0" y="28"/>
                    <a:pt x="3" y="34"/>
                    <a:pt x="5" y="37"/>
                  </a:cubicBezTo>
                  <a:cubicBezTo>
                    <a:pt x="8" y="41"/>
                    <a:pt x="12" y="42"/>
                    <a:pt x="16" y="43"/>
                  </a:cubicBezTo>
                  <a:cubicBezTo>
                    <a:pt x="19" y="44"/>
                    <a:pt x="22" y="43"/>
                    <a:pt x="25" y="43"/>
                  </a:cubicBezTo>
                  <a:cubicBezTo>
                    <a:pt x="28" y="43"/>
                    <a:pt x="35" y="43"/>
                    <a:pt x="35" y="43"/>
                  </a:cubicBezTo>
                  <a:cubicBezTo>
                    <a:pt x="32" y="40"/>
                    <a:pt x="34" y="34"/>
                    <a:pt x="34" y="3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2631"/>
            <p:cNvSpPr>
              <a:spLocks/>
            </p:cNvSpPr>
            <p:nvPr/>
          </p:nvSpPr>
          <p:spPr bwMode="auto">
            <a:xfrm>
              <a:off x="1984442" y="2347829"/>
              <a:ext cx="40428" cy="47615"/>
            </a:xfrm>
            <a:custGeom>
              <a:avLst/>
              <a:gdLst>
                <a:gd name="T0" fmla="*/ 14 w 19"/>
                <a:gd name="T1" fmla="*/ 7 h 22"/>
                <a:gd name="T2" fmla="*/ 10 w 19"/>
                <a:gd name="T3" fmla="*/ 5 h 22"/>
                <a:gd name="T4" fmla="*/ 4 w 19"/>
                <a:gd name="T5" fmla="*/ 6 h 22"/>
                <a:gd name="T6" fmla="*/ 4 w 19"/>
                <a:gd name="T7" fmla="*/ 4 h 22"/>
                <a:gd name="T8" fmla="*/ 5 w 19"/>
                <a:gd name="T9" fmla="*/ 0 h 22"/>
                <a:gd name="T10" fmla="*/ 4 w 19"/>
                <a:gd name="T11" fmla="*/ 0 h 22"/>
                <a:gd name="T12" fmla="*/ 3 w 19"/>
                <a:gd name="T13" fmla="*/ 3 h 22"/>
                <a:gd name="T14" fmla="*/ 4 w 19"/>
                <a:gd name="T15" fmla="*/ 6 h 22"/>
                <a:gd name="T16" fmla="*/ 0 w 19"/>
                <a:gd name="T17" fmla="*/ 13 h 22"/>
                <a:gd name="T18" fmla="*/ 3 w 19"/>
                <a:gd name="T19" fmla="*/ 20 h 22"/>
                <a:gd name="T20" fmla="*/ 9 w 19"/>
                <a:gd name="T21" fmla="*/ 22 h 22"/>
                <a:gd name="T22" fmla="*/ 14 w 19"/>
                <a:gd name="T23" fmla="*/ 22 h 22"/>
                <a:gd name="T24" fmla="*/ 17 w 19"/>
                <a:gd name="T25" fmla="*/ 21 h 22"/>
                <a:gd name="T26" fmla="*/ 19 w 19"/>
                <a:gd name="T27" fmla="*/ 20 h 22"/>
                <a:gd name="T28" fmla="*/ 17 w 19"/>
                <a:gd name="T29" fmla="*/ 14 h 22"/>
                <a:gd name="T30" fmla="*/ 14 w 19"/>
                <a:gd name="T31"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2">
                  <a:moveTo>
                    <a:pt x="14" y="7"/>
                  </a:moveTo>
                  <a:cubicBezTo>
                    <a:pt x="13" y="6"/>
                    <a:pt x="11" y="5"/>
                    <a:pt x="10" y="5"/>
                  </a:cubicBezTo>
                  <a:cubicBezTo>
                    <a:pt x="8" y="5"/>
                    <a:pt x="6" y="5"/>
                    <a:pt x="4" y="6"/>
                  </a:cubicBezTo>
                  <a:cubicBezTo>
                    <a:pt x="4" y="5"/>
                    <a:pt x="3" y="4"/>
                    <a:pt x="4" y="4"/>
                  </a:cubicBezTo>
                  <a:cubicBezTo>
                    <a:pt x="4" y="2"/>
                    <a:pt x="4" y="1"/>
                    <a:pt x="5" y="0"/>
                  </a:cubicBezTo>
                  <a:cubicBezTo>
                    <a:pt x="4" y="0"/>
                    <a:pt x="4" y="0"/>
                    <a:pt x="4" y="0"/>
                  </a:cubicBezTo>
                  <a:cubicBezTo>
                    <a:pt x="4" y="1"/>
                    <a:pt x="4" y="2"/>
                    <a:pt x="3" y="3"/>
                  </a:cubicBezTo>
                  <a:cubicBezTo>
                    <a:pt x="3" y="4"/>
                    <a:pt x="3" y="5"/>
                    <a:pt x="4" y="6"/>
                  </a:cubicBezTo>
                  <a:cubicBezTo>
                    <a:pt x="1" y="7"/>
                    <a:pt x="0" y="10"/>
                    <a:pt x="0" y="13"/>
                  </a:cubicBezTo>
                  <a:cubicBezTo>
                    <a:pt x="0" y="15"/>
                    <a:pt x="2" y="18"/>
                    <a:pt x="3" y="20"/>
                  </a:cubicBezTo>
                  <a:cubicBezTo>
                    <a:pt x="5" y="21"/>
                    <a:pt x="7" y="22"/>
                    <a:pt x="9" y="22"/>
                  </a:cubicBezTo>
                  <a:cubicBezTo>
                    <a:pt x="11" y="22"/>
                    <a:pt x="12" y="22"/>
                    <a:pt x="14" y="22"/>
                  </a:cubicBezTo>
                  <a:cubicBezTo>
                    <a:pt x="15" y="21"/>
                    <a:pt x="16" y="21"/>
                    <a:pt x="17" y="21"/>
                  </a:cubicBezTo>
                  <a:cubicBezTo>
                    <a:pt x="18" y="21"/>
                    <a:pt x="19" y="20"/>
                    <a:pt x="19" y="20"/>
                  </a:cubicBezTo>
                  <a:cubicBezTo>
                    <a:pt x="17" y="19"/>
                    <a:pt x="18" y="16"/>
                    <a:pt x="17" y="14"/>
                  </a:cubicBezTo>
                  <a:cubicBezTo>
                    <a:pt x="17" y="11"/>
                    <a:pt x="17" y="9"/>
                    <a:pt x="14" y="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2632"/>
            <p:cNvSpPr>
              <a:spLocks/>
            </p:cNvSpPr>
            <p:nvPr/>
          </p:nvSpPr>
          <p:spPr bwMode="auto">
            <a:xfrm>
              <a:off x="2001511" y="2310096"/>
              <a:ext cx="34139" cy="34139"/>
            </a:xfrm>
            <a:custGeom>
              <a:avLst/>
              <a:gdLst>
                <a:gd name="T0" fmla="*/ 16 w 16"/>
                <a:gd name="T1" fmla="*/ 8 h 16"/>
                <a:gd name="T2" fmla="*/ 10 w 16"/>
                <a:gd name="T3" fmla="*/ 1 h 16"/>
                <a:gd name="T4" fmla="*/ 3 w 16"/>
                <a:gd name="T5" fmla="*/ 4 h 16"/>
                <a:gd name="T6" fmla="*/ 1 w 16"/>
                <a:gd name="T7" fmla="*/ 3 h 16"/>
                <a:gd name="T8" fmla="*/ 1 w 16"/>
                <a:gd name="T9" fmla="*/ 0 h 16"/>
                <a:gd name="T10" fmla="*/ 0 w 16"/>
                <a:gd name="T11" fmla="*/ 0 h 16"/>
                <a:gd name="T12" fmla="*/ 2 w 16"/>
                <a:gd name="T13" fmla="*/ 5 h 16"/>
                <a:gd name="T14" fmla="*/ 2 w 16"/>
                <a:gd name="T15" fmla="*/ 10 h 16"/>
                <a:gd name="T16" fmla="*/ 5 w 16"/>
                <a:gd name="T17" fmla="*/ 13 h 16"/>
                <a:gd name="T18" fmla="*/ 9 w 16"/>
                <a:gd name="T19" fmla="*/ 14 h 16"/>
                <a:gd name="T20" fmla="*/ 12 w 16"/>
                <a:gd name="T21" fmla="*/ 14 h 16"/>
                <a:gd name="T22" fmla="*/ 15 w 16"/>
                <a:gd name="T23" fmla="*/ 15 h 16"/>
                <a:gd name="T24" fmla="*/ 16 w 16"/>
                <a:gd name="T25" fmla="*/ 16 h 16"/>
                <a:gd name="T26" fmla="*/ 16 w 16"/>
                <a:gd name="T2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16" y="8"/>
                  </a:moveTo>
                  <a:cubicBezTo>
                    <a:pt x="15" y="5"/>
                    <a:pt x="13" y="2"/>
                    <a:pt x="10" y="1"/>
                  </a:cubicBezTo>
                  <a:cubicBezTo>
                    <a:pt x="7" y="0"/>
                    <a:pt x="4" y="2"/>
                    <a:pt x="3" y="4"/>
                  </a:cubicBezTo>
                  <a:cubicBezTo>
                    <a:pt x="2" y="4"/>
                    <a:pt x="2" y="3"/>
                    <a:pt x="1" y="3"/>
                  </a:cubicBezTo>
                  <a:cubicBezTo>
                    <a:pt x="1" y="2"/>
                    <a:pt x="1" y="1"/>
                    <a:pt x="1" y="0"/>
                  </a:cubicBezTo>
                  <a:cubicBezTo>
                    <a:pt x="0" y="0"/>
                    <a:pt x="0" y="0"/>
                    <a:pt x="0" y="0"/>
                  </a:cubicBezTo>
                  <a:cubicBezTo>
                    <a:pt x="0" y="1"/>
                    <a:pt x="1" y="4"/>
                    <a:pt x="2" y="5"/>
                  </a:cubicBezTo>
                  <a:cubicBezTo>
                    <a:pt x="1" y="6"/>
                    <a:pt x="1" y="8"/>
                    <a:pt x="2" y="10"/>
                  </a:cubicBezTo>
                  <a:cubicBezTo>
                    <a:pt x="3" y="11"/>
                    <a:pt x="4" y="13"/>
                    <a:pt x="5" y="13"/>
                  </a:cubicBezTo>
                  <a:cubicBezTo>
                    <a:pt x="6" y="14"/>
                    <a:pt x="7" y="14"/>
                    <a:pt x="9" y="14"/>
                  </a:cubicBezTo>
                  <a:cubicBezTo>
                    <a:pt x="10" y="14"/>
                    <a:pt x="11" y="14"/>
                    <a:pt x="12" y="14"/>
                  </a:cubicBezTo>
                  <a:cubicBezTo>
                    <a:pt x="13" y="14"/>
                    <a:pt x="14" y="14"/>
                    <a:pt x="15" y="15"/>
                  </a:cubicBezTo>
                  <a:cubicBezTo>
                    <a:pt x="16" y="15"/>
                    <a:pt x="16" y="16"/>
                    <a:pt x="16" y="16"/>
                  </a:cubicBezTo>
                  <a:cubicBezTo>
                    <a:pt x="16" y="13"/>
                    <a:pt x="16" y="10"/>
                    <a:pt x="16" y="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2633"/>
            <p:cNvSpPr>
              <a:spLocks/>
            </p:cNvSpPr>
            <p:nvPr/>
          </p:nvSpPr>
          <p:spPr bwMode="auto">
            <a:xfrm>
              <a:off x="1923351" y="2350524"/>
              <a:ext cx="59294" cy="57498"/>
            </a:xfrm>
            <a:custGeom>
              <a:avLst/>
              <a:gdLst>
                <a:gd name="T0" fmla="*/ 0 w 28"/>
                <a:gd name="T1" fmla="*/ 27 h 27"/>
                <a:gd name="T2" fmla="*/ 10 w 28"/>
                <a:gd name="T3" fmla="*/ 25 h 27"/>
                <a:gd name="T4" fmla="*/ 23 w 28"/>
                <a:gd name="T5" fmla="*/ 19 h 27"/>
                <a:gd name="T6" fmla="*/ 20 w 28"/>
                <a:gd name="T7" fmla="*/ 4 h 27"/>
                <a:gd name="T8" fmla="*/ 23 w 28"/>
                <a:gd name="T9" fmla="*/ 3 h 27"/>
                <a:gd name="T10" fmla="*/ 28 w 28"/>
                <a:gd name="T11" fmla="*/ 2 h 27"/>
                <a:gd name="T12" fmla="*/ 28 w 28"/>
                <a:gd name="T13" fmla="*/ 1 h 27"/>
                <a:gd name="T14" fmla="*/ 20 w 28"/>
                <a:gd name="T15" fmla="*/ 4 h 27"/>
                <a:gd name="T16" fmla="*/ 11 w 28"/>
                <a:gd name="T17" fmla="*/ 1 h 27"/>
                <a:gd name="T18" fmla="*/ 3 w 28"/>
                <a:gd name="T19" fmla="*/ 5 h 27"/>
                <a:gd name="T20" fmla="*/ 0 w 28"/>
                <a:gd name="T21" fmla="*/ 13 h 27"/>
                <a:gd name="T22" fmla="*/ 0 w 28"/>
                <a:gd name="T23" fmla="*/ 20 h 27"/>
                <a:gd name="T24" fmla="*/ 0 w 28"/>
                <a:gd name="T2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7">
                  <a:moveTo>
                    <a:pt x="0" y="27"/>
                  </a:moveTo>
                  <a:cubicBezTo>
                    <a:pt x="3" y="25"/>
                    <a:pt x="7" y="26"/>
                    <a:pt x="10" y="25"/>
                  </a:cubicBezTo>
                  <a:cubicBezTo>
                    <a:pt x="15" y="25"/>
                    <a:pt x="20" y="23"/>
                    <a:pt x="23" y="19"/>
                  </a:cubicBezTo>
                  <a:cubicBezTo>
                    <a:pt x="26" y="15"/>
                    <a:pt x="24" y="8"/>
                    <a:pt x="20" y="4"/>
                  </a:cubicBezTo>
                  <a:cubicBezTo>
                    <a:pt x="21" y="3"/>
                    <a:pt x="22" y="3"/>
                    <a:pt x="23" y="3"/>
                  </a:cubicBezTo>
                  <a:cubicBezTo>
                    <a:pt x="25" y="2"/>
                    <a:pt x="26" y="2"/>
                    <a:pt x="28" y="2"/>
                  </a:cubicBezTo>
                  <a:cubicBezTo>
                    <a:pt x="28" y="1"/>
                    <a:pt x="28" y="1"/>
                    <a:pt x="28" y="1"/>
                  </a:cubicBezTo>
                  <a:cubicBezTo>
                    <a:pt x="26" y="1"/>
                    <a:pt x="22" y="2"/>
                    <a:pt x="20" y="4"/>
                  </a:cubicBezTo>
                  <a:cubicBezTo>
                    <a:pt x="17" y="1"/>
                    <a:pt x="14" y="0"/>
                    <a:pt x="11" y="1"/>
                  </a:cubicBezTo>
                  <a:cubicBezTo>
                    <a:pt x="8" y="1"/>
                    <a:pt x="5" y="3"/>
                    <a:pt x="3" y="5"/>
                  </a:cubicBezTo>
                  <a:cubicBezTo>
                    <a:pt x="1" y="7"/>
                    <a:pt x="1" y="10"/>
                    <a:pt x="0" y="13"/>
                  </a:cubicBezTo>
                  <a:cubicBezTo>
                    <a:pt x="0" y="15"/>
                    <a:pt x="0" y="17"/>
                    <a:pt x="0" y="20"/>
                  </a:cubicBezTo>
                  <a:cubicBezTo>
                    <a:pt x="0" y="21"/>
                    <a:pt x="0" y="27"/>
                    <a:pt x="0"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2634"/>
            <p:cNvSpPr>
              <a:spLocks/>
            </p:cNvSpPr>
            <p:nvPr/>
          </p:nvSpPr>
          <p:spPr bwMode="auto">
            <a:xfrm>
              <a:off x="1489424" y="2495166"/>
              <a:ext cx="93433" cy="68278"/>
            </a:xfrm>
            <a:custGeom>
              <a:avLst/>
              <a:gdLst>
                <a:gd name="T0" fmla="*/ 5 w 44"/>
                <a:gd name="T1" fmla="*/ 30 h 32"/>
                <a:gd name="T2" fmla="*/ 11 w 44"/>
                <a:gd name="T3" fmla="*/ 30 h 32"/>
                <a:gd name="T4" fmla="*/ 18 w 44"/>
                <a:gd name="T5" fmla="*/ 32 h 32"/>
                <a:gd name="T6" fmla="*/ 24 w 44"/>
                <a:gd name="T7" fmla="*/ 30 h 32"/>
                <a:gd name="T8" fmla="*/ 31 w 44"/>
                <a:gd name="T9" fmla="*/ 24 h 32"/>
                <a:gd name="T10" fmla="*/ 36 w 44"/>
                <a:gd name="T11" fmla="*/ 14 h 32"/>
                <a:gd name="T12" fmla="*/ 43 w 44"/>
                <a:gd name="T13" fmla="*/ 19 h 32"/>
                <a:gd name="T14" fmla="*/ 44 w 44"/>
                <a:gd name="T15" fmla="*/ 18 h 32"/>
                <a:gd name="T16" fmla="*/ 36 w 44"/>
                <a:gd name="T17" fmla="*/ 14 h 32"/>
                <a:gd name="T18" fmla="*/ 36 w 44"/>
                <a:gd name="T19" fmla="*/ 11 h 32"/>
                <a:gd name="T20" fmla="*/ 29 w 44"/>
                <a:gd name="T21" fmla="*/ 2 h 32"/>
                <a:gd name="T22" fmla="*/ 16 w 44"/>
                <a:gd name="T23" fmla="*/ 1 h 32"/>
                <a:gd name="T24" fmla="*/ 6 w 44"/>
                <a:gd name="T25" fmla="*/ 6 h 32"/>
                <a:gd name="T26" fmla="*/ 2 w 44"/>
                <a:gd name="T27" fmla="*/ 14 h 32"/>
                <a:gd name="T28" fmla="*/ 1 w 44"/>
                <a:gd name="T29" fmla="*/ 21 h 32"/>
                <a:gd name="T30" fmla="*/ 0 w 44"/>
                <a:gd name="T31" fmla="*/ 28 h 32"/>
                <a:gd name="T32" fmla="*/ 0 w 44"/>
                <a:gd name="T33" fmla="*/ 32 h 32"/>
                <a:gd name="T34" fmla="*/ 5 w 44"/>
                <a:gd name="T35"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32">
                  <a:moveTo>
                    <a:pt x="5" y="30"/>
                  </a:moveTo>
                  <a:cubicBezTo>
                    <a:pt x="7" y="30"/>
                    <a:pt x="9" y="30"/>
                    <a:pt x="11" y="30"/>
                  </a:cubicBezTo>
                  <a:cubicBezTo>
                    <a:pt x="13" y="31"/>
                    <a:pt x="16" y="32"/>
                    <a:pt x="18" y="32"/>
                  </a:cubicBezTo>
                  <a:cubicBezTo>
                    <a:pt x="20" y="32"/>
                    <a:pt x="22" y="32"/>
                    <a:pt x="24" y="30"/>
                  </a:cubicBezTo>
                  <a:cubicBezTo>
                    <a:pt x="27" y="29"/>
                    <a:pt x="29" y="27"/>
                    <a:pt x="31" y="24"/>
                  </a:cubicBezTo>
                  <a:cubicBezTo>
                    <a:pt x="34" y="22"/>
                    <a:pt x="35" y="18"/>
                    <a:pt x="36" y="14"/>
                  </a:cubicBezTo>
                  <a:cubicBezTo>
                    <a:pt x="39" y="15"/>
                    <a:pt x="41" y="17"/>
                    <a:pt x="43" y="19"/>
                  </a:cubicBezTo>
                  <a:cubicBezTo>
                    <a:pt x="43" y="18"/>
                    <a:pt x="44" y="18"/>
                    <a:pt x="44" y="18"/>
                  </a:cubicBezTo>
                  <a:cubicBezTo>
                    <a:pt x="43" y="16"/>
                    <a:pt x="39" y="15"/>
                    <a:pt x="36" y="14"/>
                  </a:cubicBezTo>
                  <a:cubicBezTo>
                    <a:pt x="36" y="13"/>
                    <a:pt x="36" y="12"/>
                    <a:pt x="36" y="11"/>
                  </a:cubicBezTo>
                  <a:cubicBezTo>
                    <a:pt x="35" y="8"/>
                    <a:pt x="33" y="4"/>
                    <a:pt x="29" y="2"/>
                  </a:cubicBezTo>
                  <a:cubicBezTo>
                    <a:pt x="25" y="0"/>
                    <a:pt x="20" y="0"/>
                    <a:pt x="16" y="1"/>
                  </a:cubicBezTo>
                  <a:cubicBezTo>
                    <a:pt x="12" y="2"/>
                    <a:pt x="9" y="4"/>
                    <a:pt x="6" y="6"/>
                  </a:cubicBezTo>
                  <a:cubicBezTo>
                    <a:pt x="4" y="8"/>
                    <a:pt x="2" y="11"/>
                    <a:pt x="2" y="14"/>
                  </a:cubicBezTo>
                  <a:cubicBezTo>
                    <a:pt x="1" y="16"/>
                    <a:pt x="1" y="19"/>
                    <a:pt x="1" y="21"/>
                  </a:cubicBezTo>
                  <a:cubicBezTo>
                    <a:pt x="1" y="24"/>
                    <a:pt x="0" y="26"/>
                    <a:pt x="0" y="28"/>
                  </a:cubicBezTo>
                  <a:cubicBezTo>
                    <a:pt x="0" y="29"/>
                    <a:pt x="0" y="31"/>
                    <a:pt x="0" y="32"/>
                  </a:cubicBezTo>
                  <a:cubicBezTo>
                    <a:pt x="0" y="31"/>
                    <a:pt x="2" y="30"/>
                    <a:pt x="5" y="3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2635"/>
            <p:cNvSpPr>
              <a:spLocks/>
            </p:cNvSpPr>
            <p:nvPr/>
          </p:nvSpPr>
          <p:spPr bwMode="auto">
            <a:xfrm>
              <a:off x="1817340" y="2443957"/>
              <a:ext cx="37733" cy="25155"/>
            </a:xfrm>
            <a:custGeom>
              <a:avLst/>
              <a:gdLst>
                <a:gd name="T0" fmla="*/ 6 w 18"/>
                <a:gd name="T1" fmla="*/ 11 h 12"/>
                <a:gd name="T2" fmla="*/ 11 w 18"/>
                <a:gd name="T3" fmla="*/ 12 h 12"/>
                <a:gd name="T4" fmla="*/ 14 w 18"/>
                <a:gd name="T5" fmla="*/ 9 h 12"/>
                <a:gd name="T6" fmla="*/ 15 w 18"/>
                <a:gd name="T7" fmla="*/ 5 h 12"/>
                <a:gd name="T8" fmla="*/ 16 w 18"/>
                <a:gd name="T9" fmla="*/ 5 h 12"/>
                <a:gd name="T10" fmla="*/ 18 w 18"/>
                <a:gd name="T11" fmla="*/ 6 h 12"/>
                <a:gd name="T12" fmla="*/ 18 w 18"/>
                <a:gd name="T13" fmla="*/ 5 h 12"/>
                <a:gd name="T14" fmla="*/ 15 w 18"/>
                <a:gd name="T15" fmla="*/ 5 h 12"/>
                <a:gd name="T16" fmla="*/ 13 w 18"/>
                <a:gd name="T17" fmla="*/ 0 h 12"/>
                <a:gd name="T18" fmla="*/ 10 w 18"/>
                <a:gd name="T19" fmla="*/ 0 h 12"/>
                <a:gd name="T20" fmla="*/ 7 w 18"/>
                <a:gd name="T21" fmla="*/ 0 h 12"/>
                <a:gd name="T22" fmla="*/ 4 w 18"/>
                <a:gd name="T23" fmla="*/ 1 h 12"/>
                <a:gd name="T24" fmla="*/ 0 w 18"/>
                <a:gd name="T25" fmla="*/ 1 h 12"/>
                <a:gd name="T26" fmla="*/ 2 w 18"/>
                <a:gd name="T27" fmla="*/ 7 h 12"/>
                <a:gd name="T28" fmla="*/ 6 w 18"/>
                <a:gd name="T2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2">
                  <a:moveTo>
                    <a:pt x="6" y="11"/>
                  </a:moveTo>
                  <a:cubicBezTo>
                    <a:pt x="8" y="11"/>
                    <a:pt x="9" y="12"/>
                    <a:pt x="11" y="12"/>
                  </a:cubicBezTo>
                  <a:cubicBezTo>
                    <a:pt x="13" y="11"/>
                    <a:pt x="14" y="10"/>
                    <a:pt x="14" y="9"/>
                  </a:cubicBezTo>
                  <a:cubicBezTo>
                    <a:pt x="15" y="8"/>
                    <a:pt x="15" y="6"/>
                    <a:pt x="15" y="5"/>
                  </a:cubicBezTo>
                  <a:cubicBezTo>
                    <a:pt x="15" y="5"/>
                    <a:pt x="16" y="5"/>
                    <a:pt x="16" y="5"/>
                  </a:cubicBezTo>
                  <a:cubicBezTo>
                    <a:pt x="17" y="5"/>
                    <a:pt x="18" y="5"/>
                    <a:pt x="18" y="6"/>
                  </a:cubicBezTo>
                  <a:cubicBezTo>
                    <a:pt x="18" y="5"/>
                    <a:pt x="18" y="5"/>
                    <a:pt x="18" y="5"/>
                  </a:cubicBezTo>
                  <a:cubicBezTo>
                    <a:pt x="18" y="5"/>
                    <a:pt x="16" y="4"/>
                    <a:pt x="15" y="5"/>
                  </a:cubicBezTo>
                  <a:cubicBezTo>
                    <a:pt x="14" y="3"/>
                    <a:pt x="13" y="1"/>
                    <a:pt x="13" y="0"/>
                  </a:cubicBezTo>
                  <a:cubicBezTo>
                    <a:pt x="12" y="0"/>
                    <a:pt x="11" y="0"/>
                    <a:pt x="10" y="0"/>
                  </a:cubicBezTo>
                  <a:cubicBezTo>
                    <a:pt x="9" y="0"/>
                    <a:pt x="8" y="0"/>
                    <a:pt x="7" y="0"/>
                  </a:cubicBezTo>
                  <a:cubicBezTo>
                    <a:pt x="6" y="0"/>
                    <a:pt x="5" y="1"/>
                    <a:pt x="4" y="1"/>
                  </a:cubicBezTo>
                  <a:cubicBezTo>
                    <a:pt x="3" y="1"/>
                    <a:pt x="0" y="1"/>
                    <a:pt x="0" y="1"/>
                  </a:cubicBezTo>
                  <a:cubicBezTo>
                    <a:pt x="1" y="3"/>
                    <a:pt x="1" y="5"/>
                    <a:pt x="2" y="7"/>
                  </a:cubicBezTo>
                  <a:cubicBezTo>
                    <a:pt x="3" y="8"/>
                    <a:pt x="4" y="10"/>
                    <a:pt x="6"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2636"/>
            <p:cNvSpPr>
              <a:spLocks/>
            </p:cNvSpPr>
            <p:nvPr/>
          </p:nvSpPr>
          <p:spPr bwMode="auto">
            <a:xfrm>
              <a:off x="1307049" y="2735039"/>
              <a:ext cx="37733" cy="55701"/>
            </a:xfrm>
            <a:custGeom>
              <a:avLst/>
              <a:gdLst>
                <a:gd name="T0" fmla="*/ 15 w 18"/>
                <a:gd name="T1" fmla="*/ 6 h 26"/>
                <a:gd name="T2" fmla="*/ 11 w 18"/>
                <a:gd name="T3" fmla="*/ 3 h 26"/>
                <a:gd name="T4" fmla="*/ 8 w 18"/>
                <a:gd name="T5" fmla="*/ 1 h 26"/>
                <a:gd name="T6" fmla="*/ 7 w 18"/>
                <a:gd name="T7" fmla="*/ 0 h 26"/>
                <a:gd name="T8" fmla="*/ 6 w 18"/>
                <a:gd name="T9" fmla="*/ 3 h 26"/>
                <a:gd name="T10" fmla="*/ 3 w 18"/>
                <a:gd name="T11" fmla="*/ 6 h 26"/>
                <a:gd name="T12" fmla="*/ 1 w 18"/>
                <a:gd name="T13" fmla="*/ 17 h 26"/>
                <a:gd name="T14" fmla="*/ 5 w 18"/>
                <a:gd name="T15" fmla="*/ 21 h 26"/>
                <a:gd name="T16" fmla="*/ 11 w 18"/>
                <a:gd name="T17" fmla="*/ 21 h 26"/>
                <a:gd name="T18" fmla="*/ 11 w 18"/>
                <a:gd name="T19" fmla="*/ 23 h 26"/>
                <a:gd name="T20" fmla="*/ 11 w 18"/>
                <a:gd name="T21" fmla="*/ 26 h 26"/>
                <a:gd name="T22" fmla="*/ 11 w 18"/>
                <a:gd name="T23" fmla="*/ 26 h 26"/>
                <a:gd name="T24" fmla="*/ 12 w 18"/>
                <a:gd name="T25" fmla="*/ 24 h 26"/>
                <a:gd name="T26" fmla="*/ 12 w 18"/>
                <a:gd name="T27" fmla="*/ 21 h 26"/>
                <a:gd name="T28" fmla="*/ 17 w 18"/>
                <a:gd name="T29" fmla="*/ 17 h 26"/>
                <a:gd name="T30" fmla="*/ 18 w 18"/>
                <a:gd name="T31" fmla="*/ 12 h 26"/>
                <a:gd name="T32" fmla="*/ 15 w 18"/>
                <a:gd name="T33"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6">
                  <a:moveTo>
                    <a:pt x="15" y="6"/>
                  </a:moveTo>
                  <a:cubicBezTo>
                    <a:pt x="14" y="5"/>
                    <a:pt x="12" y="4"/>
                    <a:pt x="11" y="3"/>
                  </a:cubicBezTo>
                  <a:cubicBezTo>
                    <a:pt x="10" y="3"/>
                    <a:pt x="9" y="2"/>
                    <a:pt x="8" y="1"/>
                  </a:cubicBezTo>
                  <a:cubicBezTo>
                    <a:pt x="8" y="1"/>
                    <a:pt x="7" y="0"/>
                    <a:pt x="7" y="0"/>
                  </a:cubicBezTo>
                  <a:cubicBezTo>
                    <a:pt x="7" y="1"/>
                    <a:pt x="6" y="2"/>
                    <a:pt x="6" y="3"/>
                  </a:cubicBezTo>
                  <a:cubicBezTo>
                    <a:pt x="5" y="4"/>
                    <a:pt x="4" y="5"/>
                    <a:pt x="3" y="6"/>
                  </a:cubicBezTo>
                  <a:cubicBezTo>
                    <a:pt x="1" y="9"/>
                    <a:pt x="0" y="13"/>
                    <a:pt x="1" y="17"/>
                  </a:cubicBezTo>
                  <a:cubicBezTo>
                    <a:pt x="2" y="19"/>
                    <a:pt x="3" y="20"/>
                    <a:pt x="5" y="21"/>
                  </a:cubicBezTo>
                  <a:cubicBezTo>
                    <a:pt x="7" y="22"/>
                    <a:pt x="9" y="22"/>
                    <a:pt x="11" y="21"/>
                  </a:cubicBezTo>
                  <a:cubicBezTo>
                    <a:pt x="11" y="22"/>
                    <a:pt x="11" y="23"/>
                    <a:pt x="11" y="23"/>
                  </a:cubicBezTo>
                  <a:cubicBezTo>
                    <a:pt x="11" y="24"/>
                    <a:pt x="11" y="25"/>
                    <a:pt x="11" y="26"/>
                  </a:cubicBezTo>
                  <a:cubicBezTo>
                    <a:pt x="11" y="26"/>
                    <a:pt x="11" y="26"/>
                    <a:pt x="11" y="26"/>
                  </a:cubicBezTo>
                  <a:cubicBezTo>
                    <a:pt x="12" y="26"/>
                    <a:pt x="11" y="25"/>
                    <a:pt x="12" y="24"/>
                  </a:cubicBezTo>
                  <a:cubicBezTo>
                    <a:pt x="12" y="23"/>
                    <a:pt x="12" y="22"/>
                    <a:pt x="12" y="21"/>
                  </a:cubicBezTo>
                  <a:cubicBezTo>
                    <a:pt x="14" y="20"/>
                    <a:pt x="16" y="19"/>
                    <a:pt x="17" y="17"/>
                  </a:cubicBezTo>
                  <a:cubicBezTo>
                    <a:pt x="18" y="16"/>
                    <a:pt x="18" y="13"/>
                    <a:pt x="18" y="12"/>
                  </a:cubicBezTo>
                  <a:cubicBezTo>
                    <a:pt x="17" y="9"/>
                    <a:pt x="16" y="8"/>
                    <a:pt x="15" y="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2637"/>
            <p:cNvSpPr>
              <a:spLocks/>
            </p:cNvSpPr>
            <p:nvPr/>
          </p:nvSpPr>
          <p:spPr bwMode="auto">
            <a:xfrm>
              <a:off x="1347477" y="2669455"/>
              <a:ext cx="65583" cy="80856"/>
            </a:xfrm>
            <a:custGeom>
              <a:avLst/>
              <a:gdLst>
                <a:gd name="T0" fmla="*/ 25 w 31"/>
                <a:gd name="T1" fmla="*/ 7 h 38"/>
                <a:gd name="T2" fmla="*/ 23 w 31"/>
                <a:gd name="T3" fmla="*/ 2 h 38"/>
                <a:gd name="T4" fmla="*/ 21 w 31"/>
                <a:gd name="T5" fmla="*/ 0 h 38"/>
                <a:gd name="T6" fmla="*/ 17 w 31"/>
                <a:gd name="T7" fmla="*/ 3 h 38"/>
                <a:gd name="T8" fmla="*/ 12 w 31"/>
                <a:gd name="T9" fmla="*/ 6 h 38"/>
                <a:gd name="T10" fmla="*/ 2 w 31"/>
                <a:gd name="T11" fmla="*/ 17 h 38"/>
                <a:gd name="T12" fmla="*/ 9 w 31"/>
                <a:gd name="T13" fmla="*/ 33 h 38"/>
                <a:gd name="T14" fmla="*/ 6 w 31"/>
                <a:gd name="T15" fmla="*/ 35 h 38"/>
                <a:gd name="T16" fmla="*/ 1 w 31"/>
                <a:gd name="T17" fmla="*/ 37 h 38"/>
                <a:gd name="T18" fmla="*/ 1 w 31"/>
                <a:gd name="T19" fmla="*/ 38 h 38"/>
                <a:gd name="T20" fmla="*/ 10 w 31"/>
                <a:gd name="T21" fmla="*/ 33 h 38"/>
                <a:gd name="T22" fmla="*/ 22 w 31"/>
                <a:gd name="T23" fmla="*/ 33 h 38"/>
                <a:gd name="T24" fmla="*/ 29 w 31"/>
                <a:gd name="T25" fmla="*/ 25 h 38"/>
                <a:gd name="T26" fmla="*/ 29 w 31"/>
                <a:gd name="T27" fmla="*/ 14 h 38"/>
                <a:gd name="T28" fmla="*/ 25 w 31"/>
                <a:gd name="T29"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8">
                  <a:moveTo>
                    <a:pt x="25" y="7"/>
                  </a:moveTo>
                  <a:cubicBezTo>
                    <a:pt x="25" y="6"/>
                    <a:pt x="24" y="4"/>
                    <a:pt x="23" y="2"/>
                  </a:cubicBezTo>
                  <a:cubicBezTo>
                    <a:pt x="22" y="1"/>
                    <a:pt x="21" y="0"/>
                    <a:pt x="21" y="0"/>
                  </a:cubicBezTo>
                  <a:cubicBezTo>
                    <a:pt x="20" y="1"/>
                    <a:pt x="19" y="3"/>
                    <a:pt x="17" y="3"/>
                  </a:cubicBezTo>
                  <a:cubicBezTo>
                    <a:pt x="15" y="4"/>
                    <a:pt x="13" y="5"/>
                    <a:pt x="12" y="6"/>
                  </a:cubicBezTo>
                  <a:cubicBezTo>
                    <a:pt x="8" y="8"/>
                    <a:pt x="3" y="11"/>
                    <a:pt x="2" y="17"/>
                  </a:cubicBezTo>
                  <a:cubicBezTo>
                    <a:pt x="0" y="22"/>
                    <a:pt x="4" y="29"/>
                    <a:pt x="9" y="33"/>
                  </a:cubicBezTo>
                  <a:cubicBezTo>
                    <a:pt x="8" y="34"/>
                    <a:pt x="7" y="35"/>
                    <a:pt x="6" y="35"/>
                  </a:cubicBezTo>
                  <a:cubicBezTo>
                    <a:pt x="5" y="36"/>
                    <a:pt x="3" y="37"/>
                    <a:pt x="1" y="37"/>
                  </a:cubicBezTo>
                  <a:cubicBezTo>
                    <a:pt x="1" y="38"/>
                    <a:pt x="1" y="38"/>
                    <a:pt x="1" y="38"/>
                  </a:cubicBezTo>
                  <a:cubicBezTo>
                    <a:pt x="3" y="38"/>
                    <a:pt x="8" y="35"/>
                    <a:pt x="10" y="33"/>
                  </a:cubicBezTo>
                  <a:cubicBezTo>
                    <a:pt x="13" y="35"/>
                    <a:pt x="18" y="36"/>
                    <a:pt x="22" y="33"/>
                  </a:cubicBezTo>
                  <a:cubicBezTo>
                    <a:pt x="24" y="32"/>
                    <a:pt x="28" y="28"/>
                    <a:pt x="29" y="25"/>
                  </a:cubicBezTo>
                  <a:cubicBezTo>
                    <a:pt x="31" y="21"/>
                    <a:pt x="30" y="18"/>
                    <a:pt x="29" y="14"/>
                  </a:cubicBezTo>
                  <a:cubicBezTo>
                    <a:pt x="29" y="11"/>
                    <a:pt x="27" y="9"/>
                    <a:pt x="25" y="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2638"/>
            <p:cNvSpPr>
              <a:spLocks/>
            </p:cNvSpPr>
            <p:nvPr/>
          </p:nvSpPr>
          <p:spPr bwMode="auto">
            <a:xfrm>
              <a:off x="1510985" y="2616450"/>
              <a:ext cx="101519" cy="70075"/>
            </a:xfrm>
            <a:custGeom>
              <a:avLst/>
              <a:gdLst>
                <a:gd name="T0" fmla="*/ 41 w 48"/>
                <a:gd name="T1" fmla="*/ 17 h 33"/>
                <a:gd name="T2" fmla="*/ 35 w 48"/>
                <a:gd name="T3" fmla="*/ 4 h 33"/>
                <a:gd name="T4" fmla="*/ 20 w 48"/>
                <a:gd name="T5" fmla="*/ 1 h 33"/>
                <a:gd name="T6" fmla="*/ 10 w 48"/>
                <a:gd name="T7" fmla="*/ 7 h 33"/>
                <a:gd name="T8" fmla="*/ 5 w 48"/>
                <a:gd name="T9" fmla="*/ 15 h 33"/>
                <a:gd name="T10" fmla="*/ 1 w 48"/>
                <a:gd name="T11" fmla="*/ 24 h 33"/>
                <a:gd name="T12" fmla="*/ 13 w 48"/>
                <a:gd name="T13" fmla="*/ 29 h 33"/>
                <a:gd name="T14" fmla="*/ 20 w 48"/>
                <a:gd name="T15" fmla="*/ 32 h 33"/>
                <a:gd name="T16" fmla="*/ 26 w 48"/>
                <a:gd name="T17" fmla="*/ 32 h 33"/>
                <a:gd name="T18" fmla="*/ 34 w 48"/>
                <a:gd name="T19" fmla="*/ 27 h 33"/>
                <a:gd name="T20" fmla="*/ 40 w 48"/>
                <a:gd name="T21" fmla="*/ 18 h 33"/>
                <a:gd name="T22" fmla="*/ 44 w 48"/>
                <a:gd name="T23" fmla="*/ 21 h 33"/>
                <a:gd name="T24" fmla="*/ 47 w 48"/>
                <a:gd name="T25" fmla="*/ 27 h 33"/>
                <a:gd name="T26" fmla="*/ 48 w 48"/>
                <a:gd name="T27" fmla="*/ 26 h 33"/>
                <a:gd name="T28" fmla="*/ 46 w 48"/>
                <a:gd name="T29" fmla="*/ 22 h 33"/>
                <a:gd name="T30" fmla="*/ 41 w 48"/>
                <a:gd name="T3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33">
                  <a:moveTo>
                    <a:pt x="41" y="17"/>
                  </a:moveTo>
                  <a:cubicBezTo>
                    <a:pt x="42" y="13"/>
                    <a:pt x="41" y="7"/>
                    <a:pt x="35" y="4"/>
                  </a:cubicBezTo>
                  <a:cubicBezTo>
                    <a:pt x="31" y="1"/>
                    <a:pt x="25" y="0"/>
                    <a:pt x="20" y="1"/>
                  </a:cubicBezTo>
                  <a:cubicBezTo>
                    <a:pt x="15" y="1"/>
                    <a:pt x="12" y="4"/>
                    <a:pt x="10" y="7"/>
                  </a:cubicBezTo>
                  <a:cubicBezTo>
                    <a:pt x="7" y="9"/>
                    <a:pt x="6" y="12"/>
                    <a:pt x="5" y="15"/>
                  </a:cubicBezTo>
                  <a:cubicBezTo>
                    <a:pt x="4" y="17"/>
                    <a:pt x="0" y="24"/>
                    <a:pt x="1" y="24"/>
                  </a:cubicBezTo>
                  <a:cubicBezTo>
                    <a:pt x="5" y="23"/>
                    <a:pt x="9" y="27"/>
                    <a:pt x="13" y="29"/>
                  </a:cubicBezTo>
                  <a:cubicBezTo>
                    <a:pt x="15" y="30"/>
                    <a:pt x="17" y="31"/>
                    <a:pt x="20" y="32"/>
                  </a:cubicBezTo>
                  <a:cubicBezTo>
                    <a:pt x="22" y="33"/>
                    <a:pt x="24" y="33"/>
                    <a:pt x="26" y="32"/>
                  </a:cubicBezTo>
                  <a:cubicBezTo>
                    <a:pt x="29" y="32"/>
                    <a:pt x="32" y="30"/>
                    <a:pt x="34" y="27"/>
                  </a:cubicBezTo>
                  <a:cubicBezTo>
                    <a:pt x="37" y="25"/>
                    <a:pt x="39" y="22"/>
                    <a:pt x="40" y="18"/>
                  </a:cubicBezTo>
                  <a:cubicBezTo>
                    <a:pt x="42" y="19"/>
                    <a:pt x="43" y="20"/>
                    <a:pt x="44" y="21"/>
                  </a:cubicBezTo>
                  <a:cubicBezTo>
                    <a:pt x="46" y="23"/>
                    <a:pt x="47" y="25"/>
                    <a:pt x="47" y="27"/>
                  </a:cubicBezTo>
                  <a:cubicBezTo>
                    <a:pt x="48" y="26"/>
                    <a:pt x="48" y="26"/>
                    <a:pt x="48" y="26"/>
                  </a:cubicBezTo>
                  <a:cubicBezTo>
                    <a:pt x="48" y="25"/>
                    <a:pt x="47" y="23"/>
                    <a:pt x="46" y="22"/>
                  </a:cubicBezTo>
                  <a:cubicBezTo>
                    <a:pt x="44" y="20"/>
                    <a:pt x="42" y="18"/>
                    <a:pt x="41" y="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2639"/>
            <p:cNvSpPr>
              <a:spLocks/>
            </p:cNvSpPr>
            <p:nvPr/>
          </p:nvSpPr>
          <p:spPr bwMode="auto">
            <a:xfrm>
              <a:off x="1559499" y="2569733"/>
              <a:ext cx="55701" cy="42225"/>
            </a:xfrm>
            <a:custGeom>
              <a:avLst/>
              <a:gdLst>
                <a:gd name="T0" fmla="*/ 23 w 26"/>
                <a:gd name="T1" fmla="*/ 13 h 20"/>
                <a:gd name="T2" fmla="*/ 22 w 26"/>
                <a:gd name="T3" fmla="*/ 4 h 20"/>
                <a:gd name="T4" fmla="*/ 14 w 26"/>
                <a:gd name="T5" fmla="*/ 0 h 20"/>
                <a:gd name="T6" fmla="*/ 7 w 26"/>
                <a:gd name="T7" fmla="*/ 2 h 20"/>
                <a:gd name="T8" fmla="*/ 3 w 26"/>
                <a:gd name="T9" fmla="*/ 7 h 20"/>
                <a:gd name="T10" fmla="*/ 1 w 26"/>
                <a:gd name="T11" fmla="*/ 10 h 20"/>
                <a:gd name="T12" fmla="*/ 0 w 26"/>
                <a:gd name="T13" fmla="*/ 12 h 20"/>
                <a:gd name="T14" fmla="*/ 6 w 26"/>
                <a:gd name="T15" fmla="*/ 15 h 20"/>
                <a:gd name="T16" fmla="*/ 13 w 26"/>
                <a:gd name="T17" fmla="*/ 19 h 20"/>
                <a:gd name="T18" fmla="*/ 18 w 26"/>
                <a:gd name="T19" fmla="*/ 17 h 20"/>
                <a:gd name="T20" fmla="*/ 23 w 26"/>
                <a:gd name="T21" fmla="*/ 13 h 20"/>
                <a:gd name="T22" fmla="*/ 25 w 26"/>
                <a:gd name="T23" fmla="*/ 16 h 20"/>
                <a:gd name="T24" fmla="*/ 25 w 26"/>
                <a:gd name="T25" fmla="*/ 20 h 20"/>
                <a:gd name="T26" fmla="*/ 26 w 26"/>
                <a:gd name="T27" fmla="*/ 20 h 20"/>
                <a:gd name="T28" fmla="*/ 25 w 26"/>
                <a:gd name="T29" fmla="*/ 16 h 20"/>
                <a:gd name="T30" fmla="*/ 23 w 26"/>
                <a:gd name="T3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0">
                  <a:moveTo>
                    <a:pt x="23" y="13"/>
                  </a:moveTo>
                  <a:cubicBezTo>
                    <a:pt x="25" y="10"/>
                    <a:pt x="25" y="7"/>
                    <a:pt x="22" y="4"/>
                  </a:cubicBezTo>
                  <a:cubicBezTo>
                    <a:pt x="20" y="2"/>
                    <a:pt x="17" y="0"/>
                    <a:pt x="14" y="0"/>
                  </a:cubicBezTo>
                  <a:cubicBezTo>
                    <a:pt x="11" y="0"/>
                    <a:pt x="9" y="1"/>
                    <a:pt x="7" y="2"/>
                  </a:cubicBezTo>
                  <a:cubicBezTo>
                    <a:pt x="5" y="4"/>
                    <a:pt x="4" y="5"/>
                    <a:pt x="3" y="7"/>
                  </a:cubicBezTo>
                  <a:cubicBezTo>
                    <a:pt x="3" y="7"/>
                    <a:pt x="2" y="9"/>
                    <a:pt x="1" y="10"/>
                  </a:cubicBezTo>
                  <a:cubicBezTo>
                    <a:pt x="1" y="11"/>
                    <a:pt x="0" y="12"/>
                    <a:pt x="0" y="12"/>
                  </a:cubicBezTo>
                  <a:cubicBezTo>
                    <a:pt x="3" y="11"/>
                    <a:pt x="5" y="14"/>
                    <a:pt x="6" y="15"/>
                  </a:cubicBezTo>
                  <a:cubicBezTo>
                    <a:pt x="8" y="17"/>
                    <a:pt x="10" y="19"/>
                    <a:pt x="13" y="19"/>
                  </a:cubicBezTo>
                  <a:cubicBezTo>
                    <a:pt x="14" y="19"/>
                    <a:pt x="16" y="18"/>
                    <a:pt x="18" y="17"/>
                  </a:cubicBezTo>
                  <a:cubicBezTo>
                    <a:pt x="20" y="16"/>
                    <a:pt x="22" y="15"/>
                    <a:pt x="23" y="13"/>
                  </a:cubicBezTo>
                  <a:cubicBezTo>
                    <a:pt x="24" y="14"/>
                    <a:pt x="24" y="15"/>
                    <a:pt x="25" y="16"/>
                  </a:cubicBezTo>
                  <a:cubicBezTo>
                    <a:pt x="25" y="17"/>
                    <a:pt x="26" y="18"/>
                    <a:pt x="25" y="20"/>
                  </a:cubicBezTo>
                  <a:cubicBezTo>
                    <a:pt x="26" y="20"/>
                    <a:pt x="26" y="20"/>
                    <a:pt x="26" y="20"/>
                  </a:cubicBezTo>
                  <a:cubicBezTo>
                    <a:pt x="26" y="19"/>
                    <a:pt x="26" y="18"/>
                    <a:pt x="25" y="16"/>
                  </a:cubicBezTo>
                  <a:cubicBezTo>
                    <a:pt x="25" y="15"/>
                    <a:pt x="24" y="14"/>
                    <a:pt x="23" y="1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2640"/>
            <p:cNvSpPr>
              <a:spLocks/>
            </p:cNvSpPr>
            <p:nvPr/>
          </p:nvSpPr>
          <p:spPr bwMode="auto">
            <a:xfrm>
              <a:off x="1464269" y="2620942"/>
              <a:ext cx="51209" cy="35936"/>
            </a:xfrm>
            <a:custGeom>
              <a:avLst/>
              <a:gdLst>
                <a:gd name="T0" fmla="*/ 24 w 24"/>
                <a:gd name="T1" fmla="*/ 3 h 17"/>
                <a:gd name="T2" fmla="*/ 18 w 24"/>
                <a:gd name="T3" fmla="*/ 4 h 17"/>
                <a:gd name="T4" fmla="*/ 13 w 24"/>
                <a:gd name="T5" fmla="*/ 0 h 17"/>
                <a:gd name="T6" fmla="*/ 8 w 24"/>
                <a:gd name="T7" fmla="*/ 1 h 17"/>
                <a:gd name="T8" fmla="*/ 4 w 24"/>
                <a:gd name="T9" fmla="*/ 5 h 17"/>
                <a:gd name="T10" fmla="*/ 2 w 24"/>
                <a:gd name="T11" fmla="*/ 9 h 17"/>
                <a:gd name="T12" fmla="*/ 0 w 24"/>
                <a:gd name="T13" fmla="*/ 14 h 17"/>
                <a:gd name="T14" fmla="*/ 7 w 24"/>
                <a:gd name="T15" fmla="*/ 16 h 17"/>
                <a:gd name="T16" fmla="*/ 18 w 24"/>
                <a:gd name="T17" fmla="*/ 15 h 17"/>
                <a:gd name="T18" fmla="*/ 20 w 24"/>
                <a:gd name="T19" fmla="*/ 10 h 17"/>
                <a:gd name="T20" fmla="*/ 19 w 24"/>
                <a:gd name="T21" fmla="*/ 4 h 17"/>
                <a:gd name="T22" fmla="*/ 21 w 24"/>
                <a:gd name="T23" fmla="*/ 3 h 17"/>
                <a:gd name="T24" fmla="*/ 24 w 24"/>
                <a:gd name="T25"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7">
                  <a:moveTo>
                    <a:pt x="24" y="3"/>
                  </a:moveTo>
                  <a:cubicBezTo>
                    <a:pt x="23" y="3"/>
                    <a:pt x="20" y="3"/>
                    <a:pt x="18" y="4"/>
                  </a:cubicBezTo>
                  <a:cubicBezTo>
                    <a:pt x="17" y="2"/>
                    <a:pt x="15" y="0"/>
                    <a:pt x="13" y="0"/>
                  </a:cubicBezTo>
                  <a:cubicBezTo>
                    <a:pt x="12" y="0"/>
                    <a:pt x="9" y="0"/>
                    <a:pt x="8" y="1"/>
                  </a:cubicBezTo>
                  <a:cubicBezTo>
                    <a:pt x="6" y="2"/>
                    <a:pt x="5" y="3"/>
                    <a:pt x="4" y="5"/>
                  </a:cubicBezTo>
                  <a:cubicBezTo>
                    <a:pt x="3" y="6"/>
                    <a:pt x="2" y="8"/>
                    <a:pt x="2" y="9"/>
                  </a:cubicBezTo>
                  <a:cubicBezTo>
                    <a:pt x="2" y="10"/>
                    <a:pt x="0" y="14"/>
                    <a:pt x="0" y="14"/>
                  </a:cubicBezTo>
                  <a:cubicBezTo>
                    <a:pt x="2" y="13"/>
                    <a:pt x="5" y="15"/>
                    <a:pt x="7" y="16"/>
                  </a:cubicBezTo>
                  <a:cubicBezTo>
                    <a:pt x="10" y="17"/>
                    <a:pt x="15" y="17"/>
                    <a:pt x="18" y="15"/>
                  </a:cubicBezTo>
                  <a:cubicBezTo>
                    <a:pt x="19" y="13"/>
                    <a:pt x="20" y="11"/>
                    <a:pt x="20" y="10"/>
                  </a:cubicBezTo>
                  <a:cubicBezTo>
                    <a:pt x="20" y="8"/>
                    <a:pt x="20" y="6"/>
                    <a:pt x="19" y="4"/>
                  </a:cubicBezTo>
                  <a:cubicBezTo>
                    <a:pt x="19" y="4"/>
                    <a:pt x="20" y="3"/>
                    <a:pt x="21" y="3"/>
                  </a:cubicBezTo>
                  <a:cubicBezTo>
                    <a:pt x="22" y="3"/>
                    <a:pt x="23" y="3"/>
                    <a:pt x="24" y="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2641"/>
            <p:cNvSpPr>
              <a:spLocks/>
            </p:cNvSpPr>
            <p:nvPr/>
          </p:nvSpPr>
          <p:spPr bwMode="auto">
            <a:xfrm>
              <a:off x="907261" y="2549968"/>
              <a:ext cx="80856" cy="55701"/>
            </a:xfrm>
            <a:custGeom>
              <a:avLst/>
              <a:gdLst>
                <a:gd name="T0" fmla="*/ 27 w 38"/>
                <a:gd name="T1" fmla="*/ 3 h 26"/>
                <a:gd name="T2" fmla="*/ 21 w 38"/>
                <a:gd name="T3" fmla="*/ 1 h 26"/>
                <a:gd name="T4" fmla="*/ 14 w 38"/>
                <a:gd name="T5" fmla="*/ 2 h 26"/>
                <a:gd name="T6" fmla="*/ 7 w 38"/>
                <a:gd name="T7" fmla="*/ 4 h 26"/>
                <a:gd name="T8" fmla="*/ 3 w 38"/>
                <a:gd name="T9" fmla="*/ 4 h 26"/>
                <a:gd name="T10" fmla="*/ 0 w 38"/>
                <a:gd name="T11" fmla="*/ 3 h 26"/>
                <a:gd name="T12" fmla="*/ 2 w 38"/>
                <a:gd name="T13" fmla="*/ 10 h 26"/>
                <a:gd name="T14" fmla="*/ 5 w 38"/>
                <a:gd name="T15" fmla="*/ 16 h 26"/>
                <a:gd name="T16" fmla="*/ 12 w 38"/>
                <a:gd name="T17" fmla="*/ 23 h 26"/>
                <a:gd name="T18" fmla="*/ 21 w 38"/>
                <a:gd name="T19" fmla="*/ 25 h 26"/>
                <a:gd name="T20" fmla="*/ 28 w 38"/>
                <a:gd name="T21" fmla="*/ 21 h 26"/>
                <a:gd name="T22" fmla="*/ 30 w 38"/>
                <a:gd name="T23" fmla="*/ 13 h 26"/>
                <a:gd name="T24" fmla="*/ 34 w 38"/>
                <a:gd name="T25" fmla="*/ 14 h 26"/>
                <a:gd name="T26" fmla="*/ 37 w 38"/>
                <a:gd name="T27" fmla="*/ 16 h 26"/>
                <a:gd name="T28" fmla="*/ 38 w 38"/>
                <a:gd name="T29" fmla="*/ 16 h 26"/>
                <a:gd name="T30" fmla="*/ 30 w 38"/>
                <a:gd name="T31" fmla="*/ 12 h 26"/>
                <a:gd name="T32" fmla="*/ 27 w 3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26">
                  <a:moveTo>
                    <a:pt x="27" y="3"/>
                  </a:moveTo>
                  <a:cubicBezTo>
                    <a:pt x="25" y="2"/>
                    <a:pt x="23" y="1"/>
                    <a:pt x="21" y="1"/>
                  </a:cubicBezTo>
                  <a:cubicBezTo>
                    <a:pt x="19" y="0"/>
                    <a:pt x="17" y="1"/>
                    <a:pt x="14" y="2"/>
                  </a:cubicBezTo>
                  <a:cubicBezTo>
                    <a:pt x="12" y="3"/>
                    <a:pt x="10" y="3"/>
                    <a:pt x="7" y="4"/>
                  </a:cubicBezTo>
                  <a:cubicBezTo>
                    <a:pt x="7" y="4"/>
                    <a:pt x="5" y="4"/>
                    <a:pt x="3" y="4"/>
                  </a:cubicBezTo>
                  <a:cubicBezTo>
                    <a:pt x="1" y="4"/>
                    <a:pt x="0" y="3"/>
                    <a:pt x="0" y="3"/>
                  </a:cubicBezTo>
                  <a:cubicBezTo>
                    <a:pt x="1" y="5"/>
                    <a:pt x="1" y="7"/>
                    <a:pt x="2" y="10"/>
                  </a:cubicBezTo>
                  <a:cubicBezTo>
                    <a:pt x="3" y="12"/>
                    <a:pt x="4" y="14"/>
                    <a:pt x="5" y="16"/>
                  </a:cubicBezTo>
                  <a:cubicBezTo>
                    <a:pt x="6" y="19"/>
                    <a:pt x="9" y="21"/>
                    <a:pt x="12" y="23"/>
                  </a:cubicBezTo>
                  <a:cubicBezTo>
                    <a:pt x="15" y="25"/>
                    <a:pt x="18" y="26"/>
                    <a:pt x="21" y="25"/>
                  </a:cubicBezTo>
                  <a:cubicBezTo>
                    <a:pt x="24" y="25"/>
                    <a:pt x="27" y="23"/>
                    <a:pt x="28" y="21"/>
                  </a:cubicBezTo>
                  <a:cubicBezTo>
                    <a:pt x="30" y="19"/>
                    <a:pt x="30" y="16"/>
                    <a:pt x="30" y="13"/>
                  </a:cubicBezTo>
                  <a:cubicBezTo>
                    <a:pt x="31" y="13"/>
                    <a:pt x="33" y="13"/>
                    <a:pt x="34" y="14"/>
                  </a:cubicBezTo>
                  <a:cubicBezTo>
                    <a:pt x="35" y="14"/>
                    <a:pt x="36" y="15"/>
                    <a:pt x="37" y="16"/>
                  </a:cubicBezTo>
                  <a:cubicBezTo>
                    <a:pt x="38" y="16"/>
                    <a:pt x="38" y="16"/>
                    <a:pt x="38" y="16"/>
                  </a:cubicBezTo>
                  <a:cubicBezTo>
                    <a:pt x="37" y="15"/>
                    <a:pt x="33" y="13"/>
                    <a:pt x="30" y="12"/>
                  </a:cubicBezTo>
                  <a:cubicBezTo>
                    <a:pt x="30" y="9"/>
                    <a:pt x="29" y="5"/>
                    <a:pt x="27" y="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2642"/>
            <p:cNvSpPr>
              <a:spLocks/>
            </p:cNvSpPr>
            <p:nvPr/>
          </p:nvSpPr>
          <p:spPr bwMode="auto">
            <a:xfrm>
              <a:off x="1193851" y="2280449"/>
              <a:ext cx="72771" cy="78161"/>
            </a:xfrm>
            <a:custGeom>
              <a:avLst/>
              <a:gdLst>
                <a:gd name="T0" fmla="*/ 33 w 34"/>
                <a:gd name="T1" fmla="*/ 16 h 37"/>
                <a:gd name="T2" fmla="*/ 31 w 34"/>
                <a:gd name="T3" fmla="*/ 8 h 37"/>
                <a:gd name="T4" fmla="*/ 28 w 34"/>
                <a:gd name="T5" fmla="*/ 0 h 37"/>
                <a:gd name="T6" fmla="*/ 17 w 34"/>
                <a:gd name="T7" fmla="*/ 5 h 37"/>
                <a:gd name="T8" fmla="*/ 10 w 34"/>
                <a:gd name="T9" fmla="*/ 9 h 37"/>
                <a:gd name="T10" fmla="*/ 6 w 34"/>
                <a:gd name="T11" fmla="*/ 15 h 37"/>
                <a:gd name="T12" fmla="*/ 6 w 34"/>
                <a:gd name="T13" fmla="*/ 23 h 37"/>
                <a:gd name="T14" fmla="*/ 10 w 34"/>
                <a:gd name="T15" fmla="*/ 32 h 37"/>
                <a:gd name="T16" fmla="*/ 6 w 34"/>
                <a:gd name="T17" fmla="*/ 34 h 37"/>
                <a:gd name="T18" fmla="*/ 0 w 34"/>
                <a:gd name="T19" fmla="*/ 33 h 37"/>
                <a:gd name="T20" fmla="*/ 0 w 34"/>
                <a:gd name="T21" fmla="*/ 34 h 37"/>
                <a:gd name="T22" fmla="*/ 5 w 34"/>
                <a:gd name="T23" fmla="*/ 34 h 37"/>
                <a:gd name="T24" fmla="*/ 11 w 34"/>
                <a:gd name="T25" fmla="*/ 32 h 37"/>
                <a:gd name="T26" fmla="*/ 23 w 34"/>
                <a:gd name="T27" fmla="*/ 35 h 37"/>
                <a:gd name="T28" fmla="*/ 32 w 34"/>
                <a:gd name="T29" fmla="*/ 26 h 37"/>
                <a:gd name="T30" fmla="*/ 33 w 34"/>
                <a:gd name="T31" fmla="*/ 1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37">
                  <a:moveTo>
                    <a:pt x="33" y="16"/>
                  </a:moveTo>
                  <a:cubicBezTo>
                    <a:pt x="33" y="13"/>
                    <a:pt x="32" y="11"/>
                    <a:pt x="31" y="8"/>
                  </a:cubicBezTo>
                  <a:cubicBezTo>
                    <a:pt x="30" y="6"/>
                    <a:pt x="28" y="0"/>
                    <a:pt x="28" y="0"/>
                  </a:cubicBezTo>
                  <a:cubicBezTo>
                    <a:pt x="26" y="3"/>
                    <a:pt x="21" y="4"/>
                    <a:pt x="17" y="5"/>
                  </a:cubicBezTo>
                  <a:cubicBezTo>
                    <a:pt x="15" y="6"/>
                    <a:pt x="12" y="7"/>
                    <a:pt x="10" y="9"/>
                  </a:cubicBezTo>
                  <a:cubicBezTo>
                    <a:pt x="8" y="11"/>
                    <a:pt x="7" y="12"/>
                    <a:pt x="6" y="15"/>
                  </a:cubicBezTo>
                  <a:cubicBezTo>
                    <a:pt x="5" y="17"/>
                    <a:pt x="5" y="20"/>
                    <a:pt x="6" y="23"/>
                  </a:cubicBezTo>
                  <a:cubicBezTo>
                    <a:pt x="7" y="26"/>
                    <a:pt x="8" y="29"/>
                    <a:pt x="10" y="32"/>
                  </a:cubicBezTo>
                  <a:cubicBezTo>
                    <a:pt x="9" y="33"/>
                    <a:pt x="8" y="33"/>
                    <a:pt x="6" y="34"/>
                  </a:cubicBezTo>
                  <a:cubicBezTo>
                    <a:pt x="4" y="34"/>
                    <a:pt x="2" y="34"/>
                    <a:pt x="0" y="33"/>
                  </a:cubicBezTo>
                  <a:cubicBezTo>
                    <a:pt x="0" y="34"/>
                    <a:pt x="0" y="34"/>
                    <a:pt x="0" y="34"/>
                  </a:cubicBezTo>
                  <a:cubicBezTo>
                    <a:pt x="1" y="34"/>
                    <a:pt x="3" y="35"/>
                    <a:pt x="5" y="34"/>
                  </a:cubicBezTo>
                  <a:cubicBezTo>
                    <a:pt x="7" y="34"/>
                    <a:pt x="9" y="33"/>
                    <a:pt x="11" y="32"/>
                  </a:cubicBezTo>
                  <a:cubicBezTo>
                    <a:pt x="14" y="35"/>
                    <a:pt x="18" y="37"/>
                    <a:pt x="23" y="35"/>
                  </a:cubicBezTo>
                  <a:cubicBezTo>
                    <a:pt x="27" y="33"/>
                    <a:pt x="31" y="29"/>
                    <a:pt x="32" y="26"/>
                  </a:cubicBezTo>
                  <a:cubicBezTo>
                    <a:pt x="34" y="23"/>
                    <a:pt x="34" y="19"/>
                    <a:pt x="33"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2643"/>
            <p:cNvSpPr>
              <a:spLocks noEditPoints="1"/>
            </p:cNvSpPr>
            <p:nvPr/>
          </p:nvSpPr>
          <p:spPr bwMode="auto">
            <a:xfrm>
              <a:off x="781485" y="2042373"/>
              <a:ext cx="457285" cy="301862"/>
            </a:xfrm>
            <a:custGeom>
              <a:avLst/>
              <a:gdLst>
                <a:gd name="T0" fmla="*/ 214 w 215"/>
                <a:gd name="T1" fmla="*/ 75 h 142"/>
                <a:gd name="T2" fmla="*/ 200 w 215"/>
                <a:gd name="T3" fmla="*/ 44 h 142"/>
                <a:gd name="T4" fmla="*/ 175 w 215"/>
                <a:gd name="T5" fmla="*/ 38 h 142"/>
                <a:gd name="T6" fmla="*/ 169 w 215"/>
                <a:gd name="T7" fmla="*/ 47 h 142"/>
                <a:gd name="T8" fmla="*/ 159 w 215"/>
                <a:gd name="T9" fmla="*/ 43 h 142"/>
                <a:gd name="T10" fmla="*/ 134 w 215"/>
                <a:gd name="T11" fmla="*/ 39 h 142"/>
                <a:gd name="T12" fmla="*/ 129 w 215"/>
                <a:gd name="T13" fmla="*/ 49 h 142"/>
                <a:gd name="T14" fmla="*/ 127 w 215"/>
                <a:gd name="T15" fmla="*/ 62 h 142"/>
                <a:gd name="T16" fmla="*/ 115 w 215"/>
                <a:gd name="T17" fmla="*/ 56 h 142"/>
                <a:gd name="T18" fmla="*/ 103 w 215"/>
                <a:gd name="T19" fmla="*/ 24 h 142"/>
                <a:gd name="T20" fmla="*/ 71 w 215"/>
                <a:gd name="T21" fmla="*/ 1 h 142"/>
                <a:gd name="T22" fmla="*/ 34 w 215"/>
                <a:gd name="T23" fmla="*/ 6 h 142"/>
                <a:gd name="T24" fmla="*/ 13 w 215"/>
                <a:gd name="T25" fmla="*/ 14 h 142"/>
                <a:gd name="T26" fmla="*/ 35 w 215"/>
                <a:gd name="T27" fmla="*/ 41 h 142"/>
                <a:gd name="T28" fmla="*/ 28 w 215"/>
                <a:gd name="T29" fmla="*/ 50 h 142"/>
                <a:gd name="T30" fmla="*/ 5 w 215"/>
                <a:gd name="T31" fmla="*/ 80 h 142"/>
                <a:gd name="T32" fmla="*/ 15 w 215"/>
                <a:gd name="T33" fmla="*/ 94 h 142"/>
                <a:gd name="T34" fmla="*/ 46 w 215"/>
                <a:gd name="T35" fmla="*/ 115 h 142"/>
                <a:gd name="T36" fmla="*/ 82 w 215"/>
                <a:gd name="T37" fmla="*/ 107 h 142"/>
                <a:gd name="T38" fmla="*/ 105 w 215"/>
                <a:gd name="T39" fmla="*/ 118 h 142"/>
                <a:gd name="T40" fmla="*/ 137 w 215"/>
                <a:gd name="T41" fmla="*/ 96 h 142"/>
                <a:gd name="T42" fmla="*/ 146 w 215"/>
                <a:gd name="T43" fmla="*/ 117 h 142"/>
                <a:gd name="T44" fmla="*/ 146 w 215"/>
                <a:gd name="T45" fmla="*/ 106 h 142"/>
                <a:gd name="T46" fmla="*/ 139 w 215"/>
                <a:gd name="T47" fmla="*/ 92 h 142"/>
                <a:gd name="T48" fmla="*/ 166 w 215"/>
                <a:gd name="T49" fmla="*/ 91 h 142"/>
                <a:gd name="T50" fmla="*/ 168 w 215"/>
                <a:gd name="T51" fmla="*/ 99 h 142"/>
                <a:gd name="T52" fmla="*/ 162 w 215"/>
                <a:gd name="T53" fmla="*/ 96 h 142"/>
                <a:gd name="T54" fmla="*/ 155 w 215"/>
                <a:gd name="T55" fmla="*/ 108 h 142"/>
                <a:gd name="T56" fmla="*/ 155 w 215"/>
                <a:gd name="T57" fmla="*/ 124 h 142"/>
                <a:gd name="T58" fmla="*/ 172 w 215"/>
                <a:gd name="T59" fmla="*/ 133 h 142"/>
                <a:gd name="T60" fmla="*/ 164 w 215"/>
                <a:gd name="T61" fmla="*/ 141 h 142"/>
                <a:gd name="T62" fmla="*/ 169 w 215"/>
                <a:gd name="T63" fmla="*/ 139 h 142"/>
                <a:gd name="T64" fmla="*/ 179 w 215"/>
                <a:gd name="T65" fmla="*/ 131 h 142"/>
                <a:gd name="T66" fmla="*/ 183 w 215"/>
                <a:gd name="T67" fmla="*/ 111 h 142"/>
                <a:gd name="T68" fmla="*/ 183 w 215"/>
                <a:gd name="T69" fmla="*/ 109 h 142"/>
                <a:gd name="T70" fmla="*/ 202 w 215"/>
                <a:gd name="T71" fmla="*/ 98 h 142"/>
                <a:gd name="T72" fmla="*/ 184 w 215"/>
                <a:gd name="T73" fmla="*/ 107 h 142"/>
                <a:gd name="T74" fmla="*/ 175 w 215"/>
                <a:gd name="T75" fmla="*/ 103 h 142"/>
                <a:gd name="T76" fmla="*/ 169 w 215"/>
                <a:gd name="T77" fmla="*/ 98 h 142"/>
                <a:gd name="T78" fmla="*/ 168 w 215"/>
                <a:gd name="T79" fmla="*/ 89 h 142"/>
                <a:gd name="T80" fmla="*/ 188 w 215"/>
                <a:gd name="T81" fmla="*/ 10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142">
                  <a:moveTo>
                    <a:pt x="211" y="88"/>
                  </a:moveTo>
                  <a:cubicBezTo>
                    <a:pt x="213" y="84"/>
                    <a:pt x="214" y="80"/>
                    <a:pt x="214" y="75"/>
                  </a:cubicBezTo>
                  <a:cubicBezTo>
                    <a:pt x="215" y="71"/>
                    <a:pt x="215" y="66"/>
                    <a:pt x="214" y="62"/>
                  </a:cubicBezTo>
                  <a:cubicBezTo>
                    <a:pt x="212" y="53"/>
                    <a:pt x="206" y="49"/>
                    <a:pt x="200" y="44"/>
                  </a:cubicBezTo>
                  <a:cubicBezTo>
                    <a:pt x="195" y="41"/>
                    <a:pt x="190" y="40"/>
                    <a:pt x="185" y="39"/>
                  </a:cubicBezTo>
                  <a:cubicBezTo>
                    <a:pt x="182" y="39"/>
                    <a:pt x="178" y="38"/>
                    <a:pt x="175" y="38"/>
                  </a:cubicBezTo>
                  <a:cubicBezTo>
                    <a:pt x="171" y="37"/>
                    <a:pt x="168" y="38"/>
                    <a:pt x="168" y="38"/>
                  </a:cubicBezTo>
                  <a:cubicBezTo>
                    <a:pt x="170" y="40"/>
                    <a:pt x="170" y="43"/>
                    <a:pt x="169" y="47"/>
                  </a:cubicBezTo>
                  <a:cubicBezTo>
                    <a:pt x="168" y="47"/>
                    <a:pt x="168" y="48"/>
                    <a:pt x="168" y="48"/>
                  </a:cubicBezTo>
                  <a:cubicBezTo>
                    <a:pt x="165" y="46"/>
                    <a:pt x="162" y="45"/>
                    <a:pt x="159" y="43"/>
                  </a:cubicBezTo>
                  <a:cubicBezTo>
                    <a:pt x="154" y="41"/>
                    <a:pt x="149" y="40"/>
                    <a:pt x="143" y="40"/>
                  </a:cubicBezTo>
                  <a:cubicBezTo>
                    <a:pt x="142" y="40"/>
                    <a:pt x="138" y="40"/>
                    <a:pt x="134" y="39"/>
                  </a:cubicBezTo>
                  <a:cubicBezTo>
                    <a:pt x="131" y="39"/>
                    <a:pt x="128" y="39"/>
                    <a:pt x="128" y="39"/>
                  </a:cubicBezTo>
                  <a:cubicBezTo>
                    <a:pt x="130" y="42"/>
                    <a:pt x="130" y="45"/>
                    <a:pt x="129" y="49"/>
                  </a:cubicBezTo>
                  <a:cubicBezTo>
                    <a:pt x="129" y="52"/>
                    <a:pt x="127" y="56"/>
                    <a:pt x="127" y="59"/>
                  </a:cubicBezTo>
                  <a:cubicBezTo>
                    <a:pt x="127" y="60"/>
                    <a:pt x="127" y="61"/>
                    <a:pt x="127" y="62"/>
                  </a:cubicBezTo>
                  <a:cubicBezTo>
                    <a:pt x="125" y="61"/>
                    <a:pt x="124" y="60"/>
                    <a:pt x="122" y="59"/>
                  </a:cubicBezTo>
                  <a:cubicBezTo>
                    <a:pt x="120" y="58"/>
                    <a:pt x="117" y="57"/>
                    <a:pt x="115" y="56"/>
                  </a:cubicBezTo>
                  <a:cubicBezTo>
                    <a:pt x="114" y="52"/>
                    <a:pt x="114" y="49"/>
                    <a:pt x="113" y="45"/>
                  </a:cubicBezTo>
                  <a:cubicBezTo>
                    <a:pt x="111" y="38"/>
                    <a:pt x="107" y="31"/>
                    <a:pt x="103" y="24"/>
                  </a:cubicBezTo>
                  <a:cubicBezTo>
                    <a:pt x="98" y="18"/>
                    <a:pt x="93" y="12"/>
                    <a:pt x="88" y="9"/>
                  </a:cubicBezTo>
                  <a:cubicBezTo>
                    <a:pt x="82" y="4"/>
                    <a:pt x="76" y="2"/>
                    <a:pt x="71" y="1"/>
                  </a:cubicBezTo>
                  <a:cubicBezTo>
                    <a:pt x="66" y="0"/>
                    <a:pt x="61" y="0"/>
                    <a:pt x="56" y="0"/>
                  </a:cubicBezTo>
                  <a:cubicBezTo>
                    <a:pt x="48" y="0"/>
                    <a:pt x="41" y="3"/>
                    <a:pt x="34" y="6"/>
                  </a:cubicBezTo>
                  <a:cubicBezTo>
                    <a:pt x="32" y="7"/>
                    <a:pt x="27" y="9"/>
                    <a:pt x="22" y="11"/>
                  </a:cubicBezTo>
                  <a:cubicBezTo>
                    <a:pt x="17" y="12"/>
                    <a:pt x="13" y="14"/>
                    <a:pt x="13" y="14"/>
                  </a:cubicBezTo>
                  <a:cubicBezTo>
                    <a:pt x="19" y="16"/>
                    <a:pt x="23" y="21"/>
                    <a:pt x="27" y="26"/>
                  </a:cubicBezTo>
                  <a:cubicBezTo>
                    <a:pt x="30" y="31"/>
                    <a:pt x="32" y="36"/>
                    <a:pt x="35" y="41"/>
                  </a:cubicBezTo>
                  <a:cubicBezTo>
                    <a:pt x="35" y="42"/>
                    <a:pt x="36" y="43"/>
                    <a:pt x="36" y="44"/>
                  </a:cubicBezTo>
                  <a:cubicBezTo>
                    <a:pt x="34" y="46"/>
                    <a:pt x="31" y="48"/>
                    <a:pt x="28" y="50"/>
                  </a:cubicBezTo>
                  <a:cubicBezTo>
                    <a:pt x="22" y="56"/>
                    <a:pt x="18" y="62"/>
                    <a:pt x="14" y="69"/>
                  </a:cubicBezTo>
                  <a:cubicBezTo>
                    <a:pt x="12" y="71"/>
                    <a:pt x="9" y="76"/>
                    <a:pt x="5" y="80"/>
                  </a:cubicBezTo>
                  <a:cubicBezTo>
                    <a:pt x="0" y="88"/>
                    <a:pt x="0" y="88"/>
                    <a:pt x="0" y="88"/>
                  </a:cubicBezTo>
                  <a:cubicBezTo>
                    <a:pt x="5" y="88"/>
                    <a:pt x="10" y="90"/>
                    <a:pt x="15" y="94"/>
                  </a:cubicBezTo>
                  <a:cubicBezTo>
                    <a:pt x="19" y="97"/>
                    <a:pt x="24" y="101"/>
                    <a:pt x="28" y="104"/>
                  </a:cubicBezTo>
                  <a:cubicBezTo>
                    <a:pt x="33" y="109"/>
                    <a:pt x="40" y="112"/>
                    <a:pt x="46" y="115"/>
                  </a:cubicBezTo>
                  <a:cubicBezTo>
                    <a:pt x="52" y="117"/>
                    <a:pt x="59" y="118"/>
                    <a:pt x="65" y="117"/>
                  </a:cubicBezTo>
                  <a:cubicBezTo>
                    <a:pt x="71" y="116"/>
                    <a:pt x="77" y="112"/>
                    <a:pt x="82" y="107"/>
                  </a:cubicBezTo>
                  <a:cubicBezTo>
                    <a:pt x="84" y="109"/>
                    <a:pt x="86" y="111"/>
                    <a:pt x="89" y="112"/>
                  </a:cubicBezTo>
                  <a:cubicBezTo>
                    <a:pt x="94" y="116"/>
                    <a:pt x="100" y="118"/>
                    <a:pt x="105" y="118"/>
                  </a:cubicBezTo>
                  <a:cubicBezTo>
                    <a:pt x="111" y="118"/>
                    <a:pt x="116" y="115"/>
                    <a:pt x="122" y="111"/>
                  </a:cubicBezTo>
                  <a:cubicBezTo>
                    <a:pt x="128" y="107"/>
                    <a:pt x="134" y="102"/>
                    <a:pt x="137" y="96"/>
                  </a:cubicBezTo>
                  <a:cubicBezTo>
                    <a:pt x="140" y="98"/>
                    <a:pt x="143" y="101"/>
                    <a:pt x="144" y="103"/>
                  </a:cubicBezTo>
                  <a:cubicBezTo>
                    <a:pt x="146" y="108"/>
                    <a:pt x="147" y="113"/>
                    <a:pt x="146" y="117"/>
                  </a:cubicBezTo>
                  <a:cubicBezTo>
                    <a:pt x="147" y="117"/>
                    <a:pt x="148" y="117"/>
                    <a:pt x="148" y="117"/>
                  </a:cubicBezTo>
                  <a:cubicBezTo>
                    <a:pt x="149" y="115"/>
                    <a:pt x="148" y="110"/>
                    <a:pt x="146" y="106"/>
                  </a:cubicBezTo>
                  <a:cubicBezTo>
                    <a:pt x="144" y="101"/>
                    <a:pt x="141" y="97"/>
                    <a:pt x="138" y="95"/>
                  </a:cubicBezTo>
                  <a:cubicBezTo>
                    <a:pt x="138" y="94"/>
                    <a:pt x="139" y="93"/>
                    <a:pt x="139" y="92"/>
                  </a:cubicBezTo>
                  <a:cubicBezTo>
                    <a:pt x="142" y="94"/>
                    <a:pt x="145" y="95"/>
                    <a:pt x="149" y="95"/>
                  </a:cubicBezTo>
                  <a:cubicBezTo>
                    <a:pt x="155" y="95"/>
                    <a:pt x="161" y="93"/>
                    <a:pt x="166" y="91"/>
                  </a:cubicBezTo>
                  <a:cubicBezTo>
                    <a:pt x="167" y="93"/>
                    <a:pt x="168" y="95"/>
                    <a:pt x="168" y="97"/>
                  </a:cubicBezTo>
                  <a:cubicBezTo>
                    <a:pt x="168" y="98"/>
                    <a:pt x="168" y="99"/>
                    <a:pt x="168" y="99"/>
                  </a:cubicBezTo>
                  <a:cubicBezTo>
                    <a:pt x="168" y="99"/>
                    <a:pt x="168" y="99"/>
                    <a:pt x="167" y="99"/>
                  </a:cubicBezTo>
                  <a:cubicBezTo>
                    <a:pt x="166" y="99"/>
                    <a:pt x="164" y="98"/>
                    <a:pt x="162" y="96"/>
                  </a:cubicBezTo>
                  <a:cubicBezTo>
                    <a:pt x="161" y="95"/>
                    <a:pt x="159" y="94"/>
                    <a:pt x="159" y="94"/>
                  </a:cubicBezTo>
                  <a:cubicBezTo>
                    <a:pt x="160" y="99"/>
                    <a:pt x="156" y="104"/>
                    <a:pt x="155" y="108"/>
                  </a:cubicBezTo>
                  <a:cubicBezTo>
                    <a:pt x="154" y="111"/>
                    <a:pt x="153" y="114"/>
                    <a:pt x="153" y="116"/>
                  </a:cubicBezTo>
                  <a:cubicBezTo>
                    <a:pt x="153" y="119"/>
                    <a:pt x="154" y="121"/>
                    <a:pt x="155" y="124"/>
                  </a:cubicBezTo>
                  <a:cubicBezTo>
                    <a:pt x="156" y="126"/>
                    <a:pt x="159" y="128"/>
                    <a:pt x="161" y="129"/>
                  </a:cubicBezTo>
                  <a:cubicBezTo>
                    <a:pt x="164" y="131"/>
                    <a:pt x="168" y="132"/>
                    <a:pt x="172" y="133"/>
                  </a:cubicBezTo>
                  <a:cubicBezTo>
                    <a:pt x="171" y="134"/>
                    <a:pt x="170" y="136"/>
                    <a:pt x="170" y="137"/>
                  </a:cubicBezTo>
                  <a:cubicBezTo>
                    <a:pt x="168" y="139"/>
                    <a:pt x="166" y="140"/>
                    <a:pt x="164" y="141"/>
                  </a:cubicBezTo>
                  <a:cubicBezTo>
                    <a:pt x="164" y="141"/>
                    <a:pt x="164" y="142"/>
                    <a:pt x="164" y="142"/>
                  </a:cubicBezTo>
                  <a:cubicBezTo>
                    <a:pt x="166" y="142"/>
                    <a:pt x="167" y="140"/>
                    <a:pt x="169" y="139"/>
                  </a:cubicBezTo>
                  <a:cubicBezTo>
                    <a:pt x="171" y="137"/>
                    <a:pt x="172" y="134"/>
                    <a:pt x="172" y="133"/>
                  </a:cubicBezTo>
                  <a:cubicBezTo>
                    <a:pt x="174" y="133"/>
                    <a:pt x="177" y="132"/>
                    <a:pt x="179" y="131"/>
                  </a:cubicBezTo>
                  <a:cubicBezTo>
                    <a:pt x="181" y="129"/>
                    <a:pt x="182" y="127"/>
                    <a:pt x="183" y="124"/>
                  </a:cubicBezTo>
                  <a:cubicBezTo>
                    <a:pt x="184" y="120"/>
                    <a:pt x="184" y="114"/>
                    <a:pt x="183" y="111"/>
                  </a:cubicBezTo>
                  <a:cubicBezTo>
                    <a:pt x="183" y="110"/>
                    <a:pt x="183" y="110"/>
                    <a:pt x="183" y="110"/>
                  </a:cubicBezTo>
                  <a:cubicBezTo>
                    <a:pt x="183" y="110"/>
                    <a:pt x="183" y="110"/>
                    <a:pt x="183" y="109"/>
                  </a:cubicBezTo>
                  <a:cubicBezTo>
                    <a:pt x="186" y="107"/>
                    <a:pt x="188" y="103"/>
                    <a:pt x="189" y="100"/>
                  </a:cubicBezTo>
                  <a:cubicBezTo>
                    <a:pt x="193" y="100"/>
                    <a:pt x="198" y="100"/>
                    <a:pt x="202" y="98"/>
                  </a:cubicBezTo>
                  <a:cubicBezTo>
                    <a:pt x="205" y="96"/>
                    <a:pt x="209" y="93"/>
                    <a:pt x="211" y="88"/>
                  </a:cubicBezTo>
                  <a:close/>
                  <a:moveTo>
                    <a:pt x="184" y="107"/>
                  </a:moveTo>
                  <a:cubicBezTo>
                    <a:pt x="184" y="108"/>
                    <a:pt x="183" y="109"/>
                    <a:pt x="182" y="110"/>
                  </a:cubicBezTo>
                  <a:cubicBezTo>
                    <a:pt x="181" y="106"/>
                    <a:pt x="178" y="105"/>
                    <a:pt x="175" y="103"/>
                  </a:cubicBezTo>
                  <a:cubicBezTo>
                    <a:pt x="173" y="101"/>
                    <a:pt x="171" y="100"/>
                    <a:pt x="169" y="100"/>
                  </a:cubicBezTo>
                  <a:cubicBezTo>
                    <a:pt x="169" y="99"/>
                    <a:pt x="169" y="99"/>
                    <a:pt x="169" y="98"/>
                  </a:cubicBezTo>
                  <a:cubicBezTo>
                    <a:pt x="169" y="96"/>
                    <a:pt x="168" y="92"/>
                    <a:pt x="167" y="90"/>
                  </a:cubicBezTo>
                  <a:cubicBezTo>
                    <a:pt x="167" y="90"/>
                    <a:pt x="168" y="90"/>
                    <a:pt x="168" y="89"/>
                  </a:cubicBezTo>
                  <a:cubicBezTo>
                    <a:pt x="169" y="90"/>
                    <a:pt x="170" y="91"/>
                    <a:pt x="171" y="92"/>
                  </a:cubicBezTo>
                  <a:cubicBezTo>
                    <a:pt x="176" y="96"/>
                    <a:pt x="182" y="99"/>
                    <a:pt x="188" y="100"/>
                  </a:cubicBezTo>
                  <a:cubicBezTo>
                    <a:pt x="187" y="102"/>
                    <a:pt x="186" y="105"/>
                    <a:pt x="184" y="10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2644"/>
            <p:cNvSpPr>
              <a:spLocks/>
            </p:cNvSpPr>
            <p:nvPr/>
          </p:nvSpPr>
          <p:spPr bwMode="auto">
            <a:xfrm>
              <a:off x="1028545" y="2337946"/>
              <a:ext cx="4492" cy="3594"/>
            </a:xfrm>
            <a:custGeom>
              <a:avLst/>
              <a:gdLst>
                <a:gd name="T0" fmla="*/ 1 w 2"/>
                <a:gd name="T1" fmla="*/ 1 h 2"/>
                <a:gd name="T2" fmla="*/ 0 w 2"/>
                <a:gd name="T3" fmla="*/ 1 h 2"/>
                <a:gd name="T4" fmla="*/ 1 w 2"/>
                <a:gd name="T5" fmla="*/ 2 h 2"/>
                <a:gd name="T6" fmla="*/ 1 w 2"/>
                <a:gd name="T7" fmla="*/ 1 h 2"/>
                <a:gd name="T8" fmla="*/ 2 w 2"/>
                <a:gd name="T9" fmla="*/ 0 h 2"/>
                <a:gd name="T10" fmla="*/ 2 w 2"/>
                <a:gd name="T11" fmla="*/ 0 h 2"/>
                <a:gd name="T12" fmla="*/ 1 w 2"/>
                <a:gd name="T13" fmla="*/ 0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cubicBezTo>
                    <a:pt x="0" y="1"/>
                    <a:pt x="0" y="1"/>
                    <a:pt x="0" y="1"/>
                  </a:cubicBezTo>
                  <a:cubicBezTo>
                    <a:pt x="1" y="1"/>
                    <a:pt x="1" y="2"/>
                    <a:pt x="1" y="2"/>
                  </a:cubicBezTo>
                  <a:cubicBezTo>
                    <a:pt x="1" y="1"/>
                    <a:pt x="1" y="1"/>
                    <a:pt x="1" y="1"/>
                  </a:cubicBezTo>
                  <a:cubicBezTo>
                    <a:pt x="2" y="1"/>
                    <a:pt x="2" y="0"/>
                    <a:pt x="2" y="0"/>
                  </a:cubicBezTo>
                  <a:cubicBezTo>
                    <a:pt x="2" y="0"/>
                    <a:pt x="2" y="0"/>
                    <a:pt x="2" y="0"/>
                  </a:cubicBezTo>
                  <a:cubicBezTo>
                    <a:pt x="2" y="0"/>
                    <a:pt x="2" y="0"/>
                    <a:pt x="1" y="0"/>
                  </a:cubicBezTo>
                  <a:cubicBezTo>
                    <a:pt x="1" y="0"/>
                    <a:pt x="1" y="0"/>
                    <a:pt x="1" y="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2645"/>
            <p:cNvSpPr>
              <a:spLocks/>
            </p:cNvSpPr>
            <p:nvPr/>
          </p:nvSpPr>
          <p:spPr bwMode="auto">
            <a:xfrm>
              <a:off x="743753" y="2297518"/>
              <a:ext cx="289284" cy="255145"/>
            </a:xfrm>
            <a:custGeom>
              <a:avLst/>
              <a:gdLst>
                <a:gd name="T0" fmla="*/ 136 w 136"/>
                <a:gd name="T1" fmla="*/ 18 h 120"/>
                <a:gd name="T2" fmla="*/ 134 w 136"/>
                <a:gd name="T3" fmla="*/ 17 h 120"/>
                <a:gd name="T4" fmla="*/ 133 w 136"/>
                <a:gd name="T5" fmla="*/ 16 h 120"/>
                <a:gd name="T6" fmla="*/ 126 w 136"/>
                <a:gd name="T7" fmla="*/ 14 h 120"/>
                <a:gd name="T8" fmla="*/ 118 w 136"/>
                <a:gd name="T9" fmla="*/ 2 h 120"/>
                <a:gd name="T10" fmla="*/ 108 w 136"/>
                <a:gd name="T11" fmla="*/ 1 h 120"/>
                <a:gd name="T12" fmla="*/ 99 w 136"/>
                <a:gd name="T13" fmla="*/ 5 h 120"/>
                <a:gd name="T14" fmla="*/ 93 w 136"/>
                <a:gd name="T15" fmla="*/ 9 h 120"/>
                <a:gd name="T16" fmla="*/ 91 w 136"/>
                <a:gd name="T17" fmla="*/ 9 h 120"/>
                <a:gd name="T18" fmla="*/ 83 w 136"/>
                <a:gd name="T19" fmla="*/ 8 h 120"/>
                <a:gd name="T20" fmla="*/ 77 w 136"/>
                <a:gd name="T21" fmla="*/ 5 h 120"/>
                <a:gd name="T22" fmla="*/ 79 w 136"/>
                <a:gd name="T23" fmla="*/ 17 h 120"/>
                <a:gd name="T24" fmla="*/ 78 w 136"/>
                <a:gd name="T25" fmla="*/ 19 h 120"/>
                <a:gd name="T26" fmla="*/ 77 w 136"/>
                <a:gd name="T27" fmla="*/ 19 h 120"/>
                <a:gd name="T28" fmla="*/ 67 w 136"/>
                <a:gd name="T29" fmla="*/ 18 h 120"/>
                <a:gd name="T30" fmla="*/ 58 w 136"/>
                <a:gd name="T31" fmla="*/ 20 h 120"/>
                <a:gd name="T32" fmla="*/ 50 w 136"/>
                <a:gd name="T33" fmla="*/ 26 h 120"/>
                <a:gd name="T34" fmla="*/ 42 w 136"/>
                <a:gd name="T35" fmla="*/ 33 h 120"/>
                <a:gd name="T36" fmla="*/ 25 w 136"/>
                <a:gd name="T37" fmla="*/ 46 h 120"/>
                <a:gd name="T38" fmla="*/ 19 w 136"/>
                <a:gd name="T39" fmla="*/ 48 h 120"/>
                <a:gd name="T40" fmla="*/ 11 w 136"/>
                <a:gd name="T41" fmla="*/ 50 h 120"/>
                <a:gd name="T42" fmla="*/ 0 w 136"/>
                <a:gd name="T43" fmla="*/ 50 h 120"/>
                <a:gd name="T44" fmla="*/ 15 w 136"/>
                <a:gd name="T45" fmla="*/ 69 h 120"/>
                <a:gd name="T46" fmla="*/ 33 w 136"/>
                <a:gd name="T47" fmla="*/ 85 h 120"/>
                <a:gd name="T48" fmla="*/ 57 w 136"/>
                <a:gd name="T49" fmla="*/ 95 h 120"/>
                <a:gd name="T50" fmla="*/ 56 w 136"/>
                <a:gd name="T51" fmla="*/ 96 h 120"/>
                <a:gd name="T52" fmla="*/ 53 w 136"/>
                <a:gd name="T53" fmla="*/ 100 h 120"/>
                <a:gd name="T54" fmla="*/ 60 w 136"/>
                <a:gd name="T55" fmla="*/ 103 h 120"/>
                <a:gd name="T56" fmla="*/ 66 w 136"/>
                <a:gd name="T57" fmla="*/ 110 h 120"/>
                <a:gd name="T58" fmla="*/ 75 w 136"/>
                <a:gd name="T59" fmla="*/ 117 h 120"/>
                <a:gd name="T60" fmla="*/ 86 w 136"/>
                <a:gd name="T61" fmla="*/ 120 h 120"/>
                <a:gd name="T62" fmla="*/ 99 w 136"/>
                <a:gd name="T63" fmla="*/ 114 h 120"/>
                <a:gd name="T64" fmla="*/ 106 w 136"/>
                <a:gd name="T65" fmla="*/ 102 h 120"/>
                <a:gd name="T66" fmla="*/ 111 w 136"/>
                <a:gd name="T67" fmla="*/ 105 h 120"/>
                <a:gd name="T68" fmla="*/ 117 w 136"/>
                <a:gd name="T69" fmla="*/ 111 h 120"/>
                <a:gd name="T70" fmla="*/ 118 w 136"/>
                <a:gd name="T71" fmla="*/ 110 h 120"/>
                <a:gd name="T72" fmla="*/ 106 w 136"/>
                <a:gd name="T73" fmla="*/ 101 h 120"/>
                <a:gd name="T74" fmla="*/ 102 w 136"/>
                <a:gd name="T75" fmla="*/ 83 h 120"/>
                <a:gd name="T76" fmla="*/ 100 w 136"/>
                <a:gd name="T77" fmla="*/ 82 h 120"/>
                <a:gd name="T78" fmla="*/ 102 w 136"/>
                <a:gd name="T79" fmla="*/ 79 h 120"/>
                <a:gd name="T80" fmla="*/ 106 w 136"/>
                <a:gd name="T81" fmla="*/ 67 h 120"/>
                <a:gd name="T82" fmla="*/ 106 w 136"/>
                <a:gd name="T83" fmla="*/ 58 h 120"/>
                <a:gd name="T84" fmla="*/ 121 w 136"/>
                <a:gd name="T85" fmla="*/ 50 h 120"/>
                <a:gd name="T86" fmla="*/ 124 w 136"/>
                <a:gd name="T87" fmla="*/ 55 h 120"/>
                <a:gd name="T88" fmla="*/ 125 w 136"/>
                <a:gd name="T89" fmla="*/ 64 h 120"/>
                <a:gd name="T90" fmla="*/ 126 w 136"/>
                <a:gd name="T91" fmla="*/ 64 h 120"/>
                <a:gd name="T92" fmla="*/ 126 w 136"/>
                <a:gd name="T93" fmla="*/ 64 h 120"/>
                <a:gd name="T94" fmla="*/ 127 w 136"/>
                <a:gd name="T95" fmla="*/ 64 h 120"/>
                <a:gd name="T96" fmla="*/ 127 w 136"/>
                <a:gd name="T97" fmla="*/ 64 h 120"/>
                <a:gd name="T98" fmla="*/ 127 w 136"/>
                <a:gd name="T99" fmla="*/ 63 h 120"/>
                <a:gd name="T100" fmla="*/ 126 w 136"/>
                <a:gd name="T101" fmla="*/ 61 h 120"/>
                <a:gd name="T102" fmla="*/ 125 w 136"/>
                <a:gd name="T103" fmla="*/ 57 h 120"/>
                <a:gd name="T104" fmla="*/ 121 w 136"/>
                <a:gd name="T105" fmla="*/ 49 h 120"/>
                <a:gd name="T106" fmla="*/ 127 w 136"/>
                <a:gd name="T107" fmla="*/ 30 h 120"/>
                <a:gd name="T108" fmla="*/ 125 w 136"/>
                <a:gd name="T109" fmla="*/ 24 h 120"/>
                <a:gd name="T110" fmla="*/ 126 w 136"/>
                <a:gd name="T111" fmla="*/ 15 h 120"/>
                <a:gd name="T112" fmla="*/ 131 w 136"/>
                <a:gd name="T113" fmla="*/ 16 h 120"/>
                <a:gd name="T114" fmla="*/ 133 w 136"/>
                <a:gd name="T115" fmla="*/ 16 h 120"/>
                <a:gd name="T116" fmla="*/ 134 w 136"/>
                <a:gd name="T117" fmla="*/ 17 h 120"/>
                <a:gd name="T118" fmla="*/ 136 w 136"/>
                <a:gd name="T119" fmla="*/ 19 h 120"/>
                <a:gd name="T120" fmla="*/ 136 w 136"/>
                <a:gd name="T121" fmla="*/ 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120">
                  <a:moveTo>
                    <a:pt x="136" y="18"/>
                  </a:moveTo>
                  <a:cubicBezTo>
                    <a:pt x="135" y="17"/>
                    <a:pt x="135" y="17"/>
                    <a:pt x="134" y="17"/>
                  </a:cubicBezTo>
                  <a:cubicBezTo>
                    <a:pt x="134" y="16"/>
                    <a:pt x="133" y="16"/>
                    <a:pt x="133" y="16"/>
                  </a:cubicBezTo>
                  <a:cubicBezTo>
                    <a:pt x="130" y="15"/>
                    <a:pt x="128" y="14"/>
                    <a:pt x="126" y="14"/>
                  </a:cubicBezTo>
                  <a:cubicBezTo>
                    <a:pt x="125" y="9"/>
                    <a:pt x="123" y="4"/>
                    <a:pt x="118" y="2"/>
                  </a:cubicBezTo>
                  <a:cubicBezTo>
                    <a:pt x="115" y="1"/>
                    <a:pt x="111" y="0"/>
                    <a:pt x="108" y="1"/>
                  </a:cubicBezTo>
                  <a:cubicBezTo>
                    <a:pt x="104" y="1"/>
                    <a:pt x="102" y="3"/>
                    <a:pt x="99" y="5"/>
                  </a:cubicBezTo>
                  <a:cubicBezTo>
                    <a:pt x="97" y="7"/>
                    <a:pt x="95" y="8"/>
                    <a:pt x="93" y="9"/>
                  </a:cubicBezTo>
                  <a:cubicBezTo>
                    <a:pt x="92" y="9"/>
                    <a:pt x="92" y="9"/>
                    <a:pt x="91" y="9"/>
                  </a:cubicBezTo>
                  <a:cubicBezTo>
                    <a:pt x="90" y="9"/>
                    <a:pt x="86" y="9"/>
                    <a:pt x="83" y="8"/>
                  </a:cubicBezTo>
                  <a:cubicBezTo>
                    <a:pt x="80" y="7"/>
                    <a:pt x="77" y="5"/>
                    <a:pt x="77" y="5"/>
                  </a:cubicBezTo>
                  <a:cubicBezTo>
                    <a:pt x="79" y="9"/>
                    <a:pt x="79" y="13"/>
                    <a:pt x="79" y="17"/>
                  </a:cubicBezTo>
                  <a:cubicBezTo>
                    <a:pt x="79" y="18"/>
                    <a:pt x="79" y="18"/>
                    <a:pt x="78" y="19"/>
                  </a:cubicBezTo>
                  <a:cubicBezTo>
                    <a:pt x="78" y="19"/>
                    <a:pt x="78" y="19"/>
                    <a:pt x="77" y="19"/>
                  </a:cubicBezTo>
                  <a:cubicBezTo>
                    <a:pt x="74" y="18"/>
                    <a:pt x="71" y="18"/>
                    <a:pt x="67" y="18"/>
                  </a:cubicBezTo>
                  <a:cubicBezTo>
                    <a:pt x="64" y="18"/>
                    <a:pt x="61" y="19"/>
                    <a:pt x="58" y="20"/>
                  </a:cubicBezTo>
                  <a:cubicBezTo>
                    <a:pt x="55" y="21"/>
                    <a:pt x="53" y="23"/>
                    <a:pt x="50" y="26"/>
                  </a:cubicBezTo>
                  <a:cubicBezTo>
                    <a:pt x="48" y="28"/>
                    <a:pt x="45" y="31"/>
                    <a:pt x="42" y="33"/>
                  </a:cubicBezTo>
                  <a:cubicBezTo>
                    <a:pt x="37" y="37"/>
                    <a:pt x="32" y="42"/>
                    <a:pt x="25" y="46"/>
                  </a:cubicBezTo>
                  <a:cubicBezTo>
                    <a:pt x="24" y="47"/>
                    <a:pt x="22" y="47"/>
                    <a:pt x="19" y="48"/>
                  </a:cubicBezTo>
                  <a:cubicBezTo>
                    <a:pt x="17" y="49"/>
                    <a:pt x="14" y="50"/>
                    <a:pt x="11" y="50"/>
                  </a:cubicBezTo>
                  <a:cubicBezTo>
                    <a:pt x="6" y="50"/>
                    <a:pt x="0" y="50"/>
                    <a:pt x="0" y="50"/>
                  </a:cubicBezTo>
                  <a:cubicBezTo>
                    <a:pt x="6" y="56"/>
                    <a:pt x="10" y="62"/>
                    <a:pt x="15" y="69"/>
                  </a:cubicBezTo>
                  <a:cubicBezTo>
                    <a:pt x="21" y="75"/>
                    <a:pt x="26" y="81"/>
                    <a:pt x="33" y="85"/>
                  </a:cubicBezTo>
                  <a:cubicBezTo>
                    <a:pt x="40" y="90"/>
                    <a:pt x="48" y="93"/>
                    <a:pt x="57" y="95"/>
                  </a:cubicBezTo>
                  <a:cubicBezTo>
                    <a:pt x="57" y="95"/>
                    <a:pt x="57" y="95"/>
                    <a:pt x="56" y="96"/>
                  </a:cubicBezTo>
                  <a:cubicBezTo>
                    <a:pt x="54" y="98"/>
                    <a:pt x="53" y="100"/>
                    <a:pt x="53" y="100"/>
                  </a:cubicBezTo>
                  <a:cubicBezTo>
                    <a:pt x="56" y="100"/>
                    <a:pt x="58" y="101"/>
                    <a:pt x="60" y="103"/>
                  </a:cubicBezTo>
                  <a:cubicBezTo>
                    <a:pt x="62" y="106"/>
                    <a:pt x="64" y="108"/>
                    <a:pt x="66" y="110"/>
                  </a:cubicBezTo>
                  <a:cubicBezTo>
                    <a:pt x="68" y="113"/>
                    <a:pt x="71" y="115"/>
                    <a:pt x="75" y="117"/>
                  </a:cubicBezTo>
                  <a:cubicBezTo>
                    <a:pt x="78" y="119"/>
                    <a:pt x="82" y="120"/>
                    <a:pt x="86" y="120"/>
                  </a:cubicBezTo>
                  <a:cubicBezTo>
                    <a:pt x="91" y="120"/>
                    <a:pt x="95" y="118"/>
                    <a:pt x="99" y="114"/>
                  </a:cubicBezTo>
                  <a:cubicBezTo>
                    <a:pt x="102" y="111"/>
                    <a:pt x="105" y="106"/>
                    <a:pt x="106" y="102"/>
                  </a:cubicBezTo>
                  <a:cubicBezTo>
                    <a:pt x="108" y="102"/>
                    <a:pt x="110" y="103"/>
                    <a:pt x="111" y="105"/>
                  </a:cubicBezTo>
                  <a:cubicBezTo>
                    <a:pt x="114" y="106"/>
                    <a:pt x="115" y="109"/>
                    <a:pt x="117" y="111"/>
                  </a:cubicBezTo>
                  <a:cubicBezTo>
                    <a:pt x="118" y="110"/>
                    <a:pt x="118" y="110"/>
                    <a:pt x="118" y="110"/>
                  </a:cubicBezTo>
                  <a:cubicBezTo>
                    <a:pt x="116" y="108"/>
                    <a:pt x="110" y="102"/>
                    <a:pt x="106" y="101"/>
                  </a:cubicBezTo>
                  <a:cubicBezTo>
                    <a:pt x="108" y="94"/>
                    <a:pt x="107" y="88"/>
                    <a:pt x="102" y="83"/>
                  </a:cubicBezTo>
                  <a:cubicBezTo>
                    <a:pt x="101" y="83"/>
                    <a:pt x="101" y="82"/>
                    <a:pt x="100" y="82"/>
                  </a:cubicBezTo>
                  <a:cubicBezTo>
                    <a:pt x="101" y="81"/>
                    <a:pt x="102" y="80"/>
                    <a:pt x="102" y="79"/>
                  </a:cubicBezTo>
                  <a:cubicBezTo>
                    <a:pt x="104" y="75"/>
                    <a:pt x="106" y="71"/>
                    <a:pt x="106" y="67"/>
                  </a:cubicBezTo>
                  <a:cubicBezTo>
                    <a:pt x="107" y="64"/>
                    <a:pt x="107" y="61"/>
                    <a:pt x="106" y="58"/>
                  </a:cubicBezTo>
                  <a:cubicBezTo>
                    <a:pt x="112" y="57"/>
                    <a:pt x="117" y="54"/>
                    <a:pt x="121" y="50"/>
                  </a:cubicBezTo>
                  <a:cubicBezTo>
                    <a:pt x="122" y="51"/>
                    <a:pt x="123" y="53"/>
                    <a:pt x="124" y="55"/>
                  </a:cubicBezTo>
                  <a:cubicBezTo>
                    <a:pt x="125" y="58"/>
                    <a:pt x="126" y="61"/>
                    <a:pt x="125" y="64"/>
                  </a:cubicBezTo>
                  <a:cubicBezTo>
                    <a:pt x="126" y="64"/>
                    <a:pt x="126" y="64"/>
                    <a:pt x="126" y="64"/>
                  </a:cubicBezTo>
                  <a:cubicBezTo>
                    <a:pt x="126" y="64"/>
                    <a:pt x="126" y="64"/>
                    <a:pt x="126" y="64"/>
                  </a:cubicBezTo>
                  <a:cubicBezTo>
                    <a:pt x="127" y="64"/>
                    <a:pt x="127" y="64"/>
                    <a:pt x="127" y="64"/>
                  </a:cubicBezTo>
                  <a:cubicBezTo>
                    <a:pt x="127" y="64"/>
                    <a:pt x="127" y="64"/>
                    <a:pt x="127" y="64"/>
                  </a:cubicBezTo>
                  <a:cubicBezTo>
                    <a:pt x="127" y="63"/>
                    <a:pt x="127" y="63"/>
                    <a:pt x="127" y="63"/>
                  </a:cubicBezTo>
                  <a:cubicBezTo>
                    <a:pt x="127" y="62"/>
                    <a:pt x="127" y="62"/>
                    <a:pt x="126" y="61"/>
                  </a:cubicBezTo>
                  <a:cubicBezTo>
                    <a:pt x="126" y="60"/>
                    <a:pt x="126" y="58"/>
                    <a:pt x="125" y="57"/>
                  </a:cubicBezTo>
                  <a:cubicBezTo>
                    <a:pt x="124" y="54"/>
                    <a:pt x="123" y="51"/>
                    <a:pt x="121" y="49"/>
                  </a:cubicBezTo>
                  <a:cubicBezTo>
                    <a:pt x="126" y="44"/>
                    <a:pt x="129" y="37"/>
                    <a:pt x="127" y="30"/>
                  </a:cubicBezTo>
                  <a:cubicBezTo>
                    <a:pt x="127" y="29"/>
                    <a:pt x="126" y="26"/>
                    <a:pt x="125" y="24"/>
                  </a:cubicBezTo>
                  <a:cubicBezTo>
                    <a:pt x="126" y="21"/>
                    <a:pt x="126" y="18"/>
                    <a:pt x="126" y="15"/>
                  </a:cubicBezTo>
                  <a:cubicBezTo>
                    <a:pt x="128" y="15"/>
                    <a:pt x="129" y="15"/>
                    <a:pt x="131" y="16"/>
                  </a:cubicBezTo>
                  <a:cubicBezTo>
                    <a:pt x="132" y="16"/>
                    <a:pt x="132" y="16"/>
                    <a:pt x="133" y="16"/>
                  </a:cubicBezTo>
                  <a:cubicBezTo>
                    <a:pt x="133" y="17"/>
                    <a:pt x="134" y="17"/>
                    <a:pt x="134" y="17"/>
                  </a:cubicBezTo>
                  <a:cubicBezTo>
                    <a:pt x="135" y="18"/>
                    <a:pt x="135" y="18"/>
                    <a:pt x="136" y="19"/>
                  </a:cubicBezTo>
                  <a:cubicBezTo>
                    <a:pt x="136" y="19"/>
                    <a:pt x="136" y="18"/>
                    <a:pt x="136"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2646"/>
            <p:cNvSpPr>
              <a:spLocks/>
            </p:cNvSpPr>
            <p:nvPr/>
          </p:nvSpPr>
          <p:spPr bwMode="auto">
            <a:xfrm>
              <a:off x="1039326" y="2337946"/>
              <a:ext cx="88942" cy="76364"/>
            </a:xfrm>
            <a:custGeom>
              <a:avLst/>
              <a:gdLst>
                <a:gd name="T0" fmla="*/ 42 w 42"/>
                <a:gd name="T1" fmla="*/ 2 h 36"/>
                <a:gd name="T2" fmla="*/ 41 w 42"/>
                <a:gd name="T3" fmla="*/ 1 h 36"/>
                <a:gd name="T4" fmla="*/ 37 w 42"/>
                <a:gd name="T5" fmla="*/ 3 h 36"/>
                <a:gd name="T6" fmla="*/ 32 w 42"/>
                <a:gd name="T7" fmla="*/ 6 h 36"/>
                <a:gd name="T8" fmla="*/ 20 w 42"/>
                <a:gd name="T9" fmla="*/ 1 h 36"/>
                <a:gd name="T10" fmla="*/ 11 w 42"/>
                <a:gd name="T11" fmla="*/ 5 h 36"/>
                <a:gd name="T12" fmla="*/ 5 w 42"/>
                <a:gd name="T13" fmla="*/ 15 h 36"/>
                <a:gd name="T14" fmla="*/ 3 w 42"/>
                <a:gd name="T15" fmla="*/ 24 h 36"/>
                <a:gd name="T16" fmla="*/ 0 w 42"/>
                <a:gd name="T17" fmla="*/ 34 h 36"/>
                <a:gd name="T18" fmla="*/ 16 w 42"/>
                <a:gd name="T19" fmla="*/ 35 h 36"/>
                <a:gd name="T20" fmla="*/ 27 w 42"/>
                <a:gd name="T21" fmla="*/ 34 h 36"/>
                <a:gd name="T22" fmla="*/ 37 w 42"/>
                <a:gd name="T23" fmla="*/ 27 h 36"/>
                <a:gd name="T24" fmla="*/ 39 w 42"/>
                <a:gd name="T25" fmla="*/ 16 h 36"/>
                <a:gd name="T26" fmla="*/ 33 w 42"/>
                <a:gd name="T27" fmla="*/ 6 h 36"/>
                <a:gd name="T28" fmla="*/ 36 w 42"/>
                <a:gd name="T29" fmla="*/ 4 h 36"/>
                <a:gd name="T30" fmla="*/ 42 w 42"/>
                <a:gd name="T31"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6">
                  <a:moveTo>
                    <a:pt x="42" y="2"/>
                  </a:moveTo>
                  <a:cubicBezTo>
                    <a:pt x="41" y="1"/>
                    <a:pt x="41" y="1"/>
                    <a:pt x="41" y="1"/>
                  </a:cubicBezTo>
                  <a:cubicBezTo>
                    <a:pt x="40" y="1"/>
                    <a:pt x="39" y="2"/>
                    <a:pt x="37" y="3"/>
                  </a:cubicBezTo>
                  <a:cubicBezTo>
                    <a:pt x="35" y="4"/>
                    <a:pt x="33" y="5"/>
                    <a:pt x="32" y="6"/>
                  </a:cubicBezTo>
                  <a:cubicBezTo>
                    <a:pt x="29" y="2"/>
                    <a:pt x="24" y="0"/>
                    <a:pt x="20" y="1"/>
                  </a:cubicBezTo>
                  <a:cubicBezTo>
                    <a:pt x="17" y="1"/>
                    <a:pt x="13" y="3"/>
                    <a:pt x="11" y="5"/>
                  </a:cubicBezTo>
                  <a:cubicBezTo>
                    <a:pt x="8" y="8"/>
                    <a:pt x="7" y="11"/>
                    <a:pt x="5" y="15"/>
                  </a:cubicBezTo>
                  <a:cubicBezTo>
                    <a:pt x="4" y="18"/>
                    <a:pt x="4" y="21"/>
                    <a:pt x="3" y="24"/>
                  </a:cubicBezTo>
                  <a:cubicBezTo>
                    <a:pt x="3" y="27"/>
                    <a:pt x="0" y="34"/>
                    <a:pt x="0" y="34"/>
                  </a:cubicBezTo>
                  <a:cubicBezTo>
                    <a:pt x="5" y="32"/>
                    <a:pt x="11" y="35"/>
                    <a:pt x="16" y="35"/>
                  </a:cubicBezTo>
                  <a:cubicBezTo>
                    <a:pt x="19" y="36"/>
                    <a:pt x="23" y="35"/>
                    <a:pt x="27" y="34"/>
                  </a:cubicBezTo>
                  <a:cubicBezTo>
                    <a:pt x="31" y="33"/>
                    <a:pt x="34" y="30"/>
                    <a:pt x="37" y="27"/>
                  </a:cubicBezTo>
                  <a:cubicBezTo>
                    <a:pt x="39" y="24"/>
                    <a:pt x="40" y="20"/>
                    <a:pt x="39" y="16"/>
                  </a:cubicBezTo>
                  <a:cubicBezTo>
                    <a:pt x="38" y="12"/>
                    <a:pt x="36" y="9"/>
                    <a:pt x="33" y="6"/>
                  </a:cubicBezTo>
                  <a:cubicBezTo>
                    <a:pt x="34" y="5"/>
                    <a:pt x="35" y="4"/>
                    <a:pt x="36" y="4"/>
                  </a:cubicBezTo>
                  <a:cubicBezTo>
                    <a:pt x="38" y="3"/>
                    <a:pt x="40" y="2"/>
                    <a:pt x="42" y="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2647"/>
            <p:cNvSpPr>
              <a:spLocks/>
            </p:cNvSpPr>
            <p:nvPr/>
          </p:nvSpPr>
          <p:spPr bwMode="auto">
            <a:xfrm>
              <a:off x="205612" y="2792536"/>
              <a:ext cx="53006" cy="49412"/>
            </a:xfrm>
            <a:custGeom>
              <a:avLst/>
              <a:gdLst>
                <a:gd name="T0" fmla="*/ 21 w 25"/>
                <a:gd name="T1" fmla="*/ 16 h 23"/>
                <a:gd name="T2" fmla="*/ 22 w 25"/>
                <a:gd name="T3" fmla="*/ 8 h 23"/>
                <a:gd name="T4" fmla="*/ 18 w 25"/>
                <a:gd name="T5" fmla="*/ 3 h 23"/>
                <a:gd name="T6" fmla="*/ 12 w 25"/>
                <a:gd name="T7" fmla="*/ 2 h 23"/>
                <a:gd name="T8" fmla="*/ 6 w 25"/>
                <a:gd name="T9" fmla="*/ 2 h 23"/>
                <a:gd name="T10" fmla="*/ 3 w 25"/>
                <a:gd name="T11" fmla="*/ 1 h 23"/>
                <a:gd name="T12" fmla="*/ 0 w 25"/>
                <a:gd name="T13" fmla="*/ 0 h 23"/>
                <a:gd name="T14" fmla="*/ 1 w 25"/>
                <a:gd name="T15" fmla="*/ 5 h 23"/>
                <a:gd name="T16" fmla="*/ 1 w 25"/>
                <a:gd name="T17" fmla="*/ 10 h 23"/>
                <a:gd name="T18" fmla="*/ 4 w 25"/>
                <a:gd name="T19" fmla="*/ 17 h 23"/>
                <a:gd name="T20" fmla="*/ 9 w 25"/>
                <a:gd name="T21" fmla="*/ 21 h 23"/>
                <a:gd name="T22" fmla="*/ 16 w 25"/>
                <a:gd name="T23" fmla="*/ 21 h 23"/>
                <a:gd name="T24" fmla="*/ 21 w 25"/>
                <a:gd name="T25" fmla="*/ 16 h 23"/>
                <a:gd name="T26" fmla="*/ 23 w 25"/>
                <a:gd name="T27" fmla="*/ 19 h 23"/>
                <a:gd name="T28" fmla="*/ 24 w 25"/>
                <a:gd name="T29" fmla="*/ 23 h 23"/>
                <a:gd name="T30" fmla="*/ 25 w 25"/>
                <a:gd name="T31" fmla="*/ 22 h 23"/>
                <a:gd name="T32" fmla="*/ 21 w 25"/>
                <a:gd name="T3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3">
                  <a:moveTo>
                    <a:pt x="21" y="16"/>
                  </a:moveTo>
                  <a:cubicBezTo>
                    <a:pt x="23" y="14"/>
                    <a:pt x="23" y="10"/>
                    <a:pt x="22" y="8"/>
                  </a:cubicBezTo>
                  <a:cubicBezTo>
                    <a:pt x="21" y="6"/>
                    <a:pt x="19" y="4"/>
                    <a:pt x="18" y="3"/>
                  </a:cubicBezTo>
                  <a:cubicBezTo>
                    <a:pt x="16" y="2"/>
                    <a:pt x="14" y="2"/>
                    <a:pt x="12" y="2"/>
                  </a:cubicBezTo>
                  <a:cubicBezTo>
                    <a:pt x="10" y="2"/>
                    <a:pt x="8" y="2"/>
                    <a:pt x="6" y="2"/>
                  </a:cubicBezTo>
                  <a:cubicBezTo>
                    <a:pt x="6" y="2"/>
                    <a:pt x="4" y="1"/>
                    <a:pt x="3" y="1"/>
                  </a:cubicBezTo>
                  <a:cubicBezTo>
                    <a:pt x="1" y="0"/>
                    <a:pt x="0" y="0"/>
                    <a:pt x="0" y="0"/>
                  </a:cubicBezTo>
                  <a:cubicBezTo>
                    <a:pt x="1" y="2"/>
                    <a:pt x="1" y="3"/>
                    <a:pt x="1" y="5"/>
                  </a:cubicBezTo>
                  <a:cubicBezTo>
                    <a:pt x="1" y="7"/>
                    <a:pt x="1" y="9"/>
                    <a:pt x="1" y="10"/>
                  </a:cubicBezTo>
                  <a:cubicBezTo>
                    <a:pt x="2" y="13"/>
                    <a:pt x="3" y="15"/>
                    <a:pt x="4" y="17"/>
                  </a:cubicBezTo>
                  <a:cubicBezTo>
                    <a:pt x="6" y="19"/>
                    <a:pt x="7" y="21"/>
                    <a:pt x="9" y="21"/>
                  </a:cubicBezTo>
                  <a:cubicBezTo>
                    <a:pt x="11" y="22"/>
                    <a:pt x="14" y="22"/>
                    <a:pt x="16" y="21"/>
                  </a:cubicBezTo>
                  <a:cubicBezTo>
                    <a:pt x="18" y="20"/>
                    <a:pt x="20" y="18"/>
                    <a:pt x="21" y="16"/>
                  </a:cubicBezTo>
                  <a:cubicBezTo>
                    <a:pt x="22" y="17"/>
                    <a:pt x="22" y="18"/>
                    <a:pt x="23" y="19"/>
                  </a:cubicBezTo>
                  <a:cubicBezTo>
                    <a:pt x="24" y="20"/>
                    <a:pt x="24" y="21"/>
                    <a:pt x="24" y="23"/>
                  </a:cubicBezTo>
                  <a:cubicBezTo>
                    <a:pt x="25" y="22"/>
                    <a:pt x="25" y="22"/>
                    <a:pt x="25" y="22"/>
                  </a:cubicBezTo>
                  <a:cubicBezTo>
                    <a:pt x="25" y="21"/>
                    <a:pt x="23" y="17"/>
                    <a:pt x="21"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2648"/>
            <p:cNvSpPr>
              <a:spLocks/>
            </p:cNvSpPr>
            <p:nvPr/>
          </p:nvSpPr>
          <p:spPr bwMode="auto">
            <a:xfrm>
              <a:off x="326896" y="2709883"/>
              <a:ext cx="123081" cy="80856"/>
            </a:xfrm>
            <a:custGeom>
              <a:avLst/>
              <a:gdLst>
                <a:gd name="T0" fmla="*/ 42 w 58"/>
                <a:gd name="T1" fmla="*/ 6 h 38"/>
                <a:gd name="T2" fmla="*/ 32 w 58"/>
                <a:gd name="T3" fmla="*/ 1 h 38"/>
                <a:gd name="T4" fmla="*/ 21 w 58"/>
                <a:gd name="T5" fmla="*/ 3 h 38"/>
                <a:gd name="T6" fmla="*/ 11 w 58"/>
                <a:gd name="T7" fmla="*/ 8 h 38"/>
                <a:gd name="T8" fmla="*/ 5 w 58"/>
                <a:gd name="T9" fmla="*/ 10 h 38"/>
                <a:gd name="T10" fmla="*/ 0 w 58"/>
                <a:gd name="T11" fmla="*/ 11 h 38"/>
                <a:gd name="T12" fmla="*/ 10 w 58"/>
                <a:gd name="T13" fmla="*/ 26 h 38"/>
                <a:gd name="T14" fmla="*/ 19 w 58"/>
                <a:gd name="T15" fmla="*/ 34 h 38"/>
                <a:gd name="T16" fmla="*/ 32 w 58"/>
                <a:gd name="T17" fmla="*/ 38 h 38"/>
                <a:gd name="T18" fmla="*/ 43 w 58"/>
                <a:gd name="T19" fmla="*/ 32 h 38"/>
                <a:gd name="T20" fmla="*/ 47 w 58"/>
                <a:gd name="T21" fmla="*/ 20 h 38"/>
                <a:gd name="T22" fmla="*/ 51 w 58"/>
                <a:gd name="T23" fmla="*/ 22 h 38"/>
                <a:gd name="T24" fmla="*/ 57 w 58"/>
                <a:gd name="T25" fmla="*/ 26 h 38"/>
                <a:gd name="T26" fmla="*/ 58 w 58"/>
                <a:gd name="T27" fmla="*/ 25 h 38"/>
                <a:gd name="T28" fmla="*/ 53 w 58"/>
                <a:gd name="T29" fmla="*/ 22 h 38"/>
                <a:gd name="T30" fmla="*/ 47 w 58"/>
                <a:gd name="T31" fmla="*/ 20 h 38"/>
                <a:gd name="T32" fmla="*/ 42 w 58"/>
                <a:gd name="T33"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38">
                  <a:moveTo>
                    <a:pt x="42" y="6"/>
                  </a:moveTo>
                  <a:cubicBezTo>
                    <a:pt x="40" y="3"/>
                    <a:pt x="36" y="2"/>
                    <a:pt x="32" y="1"/>
                  </a:cubicBezTo>
                  <a:cubicBezTo>
                    <a:pt x="28" y="0"/>
                    <a:pt x="25" y="2"/>
                    <a:pt x="21" y="3"/>
                  </a:cubicBezTo>
                  <a:cubicBezTo>
                    <a:pt x="17" y="4"/>
                    <a:pt x="14" y="6"/>
                    <a:pt x="11" y="8"/>
                  </a:cubicBezTo>
                  <a:cubicBezTo>
                    <a:pt x="10" y="8"/>
                    <a:pt x="7" y="9"/>
                    <a:pt x="5" y="10"/>
                  </a:cubicBezTo>
                  <a:cubicBezTo>
                    <a:pt x="3" y="11"/>
                    <a:pt x="1" y="11"/>
                    <a:pt x="0" y="11"/>
                  </a:cubicBezTo>
                  <a:cubicBezTo>
                    <a:pt x="5" y="15"/>
                    <a:pt x="7" y="21"/>
                    <a:pt x="10" y="26"/>
                  </a:cubicBezTo>
                  <a:cubicBezTo>
                    <a:pt x="12" y="29"/>
                    <a:pt x="16" y="32"/>
                    <a:pt x="19" y="34"/>
                  </a:cubicBezTo>
                  <a:cubicBezTo>
                    <a:pt x="23" y="37"/>
                    <a:pt x="28" y="38"/>
                    <a:pt x="32" y="38"/>
                  </a:cubicBezTo>
                  <a:cubicBezTo>
                    <a:pt x="36" y="38"/>
                    <a:pt x="40" y="35"/>
                    <a:pt x="43" y="32"/>
                  </a:cubicBezTo>
                  <a:cubicBezTo>
                    <a:pt x="45" y="29"/>
                    <a:pt x="46" y="24"/>
                    <a:pt x="47" y="20"/>
                  </a:cubicBezTo>
                  <a:cubicBezTo>
                    <a:pt x="48" y="20"/>
                    <a:pt x="50" y="21"/>
                    <a:pt x="51" y="22"/>
                  </a:cubicBezTo>
                  <a:cubicBezTo>
                    <a:pt x="54" y="23"/>
                    <a:pt x="55" y="24"/>
                    <a:pt x="57" y="26"/>
                  </a:cubicBezTo>
                  <a:cubicBezTo>
                    <a:pt x="58" y="25"/>
                    <a:pt x="58" y="25"/>
                    <a:pt x="58" y="25"/>
                  </a:cubicBezTo>
                  <a:cubicBezTo>
                    <a:pt x="57" y="24"/>
                    <a:pt x="55" y="23"/>
                    <a:pt x="53" y="22"/>
                  </a:cubicBezTo>
                  <a:cubicBezTo>
                    <a:pt x="51" y="21"/>
                    <a:pt x="49" y="20"/>
                    <a:pt x="47" y="20"/>
                  </a:cubicBezTo>
                  <a:cubicBezTo>
                    <a:pt x="47" y="14"/>
                    <a:pt x="46" y="9"/>
                    <a:pt x="42" y="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2649"/>
            <p:cNvSpPr>
              <a:spLocks/>
            </p:cNvSpPr>
            <p:nvPr/>
          </p:nvSpPr>
          <p:spPr bwMode="auto">
            <a:xfrm>
              <a:off x="116670" y="2778162"/>
              <a:ext cx="54803" cy="65583"/>
            </a:xfrm>
            <a:custGeom>
              <a:avLst/>
              <a:gdLst>
                <a:gd name="T0" fmla="*/ 26 w 26"/>
                <a:gd name="T1" fmla="*/ 15 h 31"/>
                <a:gd name="T2" fmla="*/ 23 w 26"/>
                <a:gd name="T3" fmla="*/ 8 h 31"/>
                <a:gd name="T4" fmla="*/ 16 w 26"/>
                <a:gd name="T5" fmla="*/ 3 h 31"/>
                <a:gd name="T6" fmla="*/ 9 w 26"/>
                <a:gd name="T7" fmla="*/ 2 h 31"/>
                <a:gd name="T8" fmla="*/ 1 w 26"/>
                <a:gd name="T9" fmla="*/ 0 h 31"/>
                <a:gd name="T10" fmla="*/ 0 w 26"/>
                <a:gd name="T11" fmla="*/ 11 h 31"/>
                <a:gd name="T12" fmla="*/ 1 w 26"/>
                <a:gd name="T13" fmla="*/ 19 h 31"/>
                <a:gd name="T14" fmla="*/ 6 w 26"/>
                <a:gd name="T15" fmla="*/ 27 h 31"/>
                <a:gd name="T16" fmla="*/ 14 w 26"/>
                <a:gd name="T17" fmla="*/ 29 h 31"/>
                <a:gd name="T18" fmla="*/ 22 w 26"/>
                <a:gd name="T19" fmla="*/ 24 h 31"/>
                <a:gd name="T20" fmla="*/ 24 w 26"/>
                <a:gd name="T21" fmla="*/ 27 h 31"/>
                <a:gd name="T22" fmla="*/ 25 w 26"/>
                <a:gd name="T23" fmla="*/ 31 h 31"/>
                <a:gd name="T24" fmla="*/ 26 w 26"/>
                <a:gd name="T25" fmla="*/ 31 h 31"/>
                <a:gd name="T26" fmla="*/ 24 w 26"/>
                <a:gd name="T27" fmla="*/ 27 h 31"/>
                <a:gd name="T28" fmla="*/ 22 w 26"/>
                <a:gd name="T29" fmla="*/ 24 h 31"/>
                <a:gd name="T30" fmla="*/ 25 w 26"/>
                <a:gd name="T31" fmla="*/ 19 h 31"/>
                <a:gd name="T32" fmla="*/ 26 w 26"/>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31">
                  <a:moveTo>
                    <a:pt x="26" y="15"/>
                  </a:moveTo>
                  <a:cubicBezTo>
                    <a:pt x="26" y="13"/>
                    <a:pt x="24" y="10"/>
                    <a:pt x="23" y="8"/>
                  </a:cubicBezTo>
                  <a:cubicBezTo>
                    <a:pt x="21" y="6"/>
                    <a:pt x="19" y="5"/>
                    <a:pt x="16" y="3"/>
                  </a:cubicBezTo>
                  <a:cubicBezTo>
                    <a:pt x="14" y="2"/>
                    <a:pt x="11" y="2"/>
                    <a:pt x="9" y="2"/>
                  </a:cubicBezTo>
                  <a:cubicBezTo>
                    <a:pt x="7" y="1"/>
                    <a:pt x="1" y="0"/>
                    <a:pt x="1" y="0"/>
                  </a:cubicBezTo>
                  <a:cubicBezTo>
                    <a:pt x="3" y="3"/>
                    <a:pt x="1" y="7"/>
                    <a:pt x="0" y="11"/>
                  </a:cubicBezTo>
                  <a:cubicBezTo>
                    <a:pt x="0" y="13"/>
                    <a:pt x="0" y="16"/>
                    <a:pt x="1" y="19"/>
                  </a:cubicBezTo>
                  <a:cubicBezTo>
                    <a:pt x="2" y="22"/>
                    <a:pt x="3" y="25"/>
                    <a:pt x="6" y="27"/>
                  </a:cubicBezTo>
                  <a:cubicBezTo>
                    <a:pt x="8" y="29"/>
                    <a:pt x="12" y="30"/>
                    <a:pt x="14" y="29"/>
                  </a:cubicBezTo>
                  <a:cubicBezTo>
                    <a:pt x="17" y="28"/>
                    <a:pt x="20" y="26"/>
                    <a:pt x="22" y="24"/>
                  </a:cubicBezTo>
                  <a:cubicBezTo>
                    <a:pt x="22" y="25"/>
                    <a:pt x="23" y="26"/>
                    <a:pt x="24" y="27"/>
                  </a:cubicBezTo>
                  <a:cubicBezTo>
                    <a:pt x="24" y="28"/>
                    <a:pt x="25" y="29"/>
                    <a:pt x="25" y="31"/>
                  </a:cubicBezTo>
                  <a:cubicBezTo>
                    <a:pt x="26" y="31"/>
                    <a:pt x="26" y="31"/>
                    <a:pt x="26" y="31"/>
                  </a:cubicBezTo>
                  <a:cubicBezTo>
                    <a:pt x="26" y="30"/>
                    <a:pt x="25" y="29"/>
                    <a:pt x="24" y="27"/>
                  </a:cubicBezTo>
                  <a:cubicBezTo>
                    <a:pt x="23" y="26"/>
                    <a:pt x="23" y="24"/>
                    <a:pt x="22" y="24"/>
                  </a:cubicBezTo>
                  <a:cubicBezTo>
                    <a:pt x="23" y="22"/>
                    <a:pt x="24" y="21"/>
                    <a:pt x="25" y="19"/>
                  </a:cubicBezTo>
                  <a:cubicBezTo>
                    <a:pt x="26" y="18"/>
                    <a:pt x="26" y="16"/>
                    <a:pt x="26"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2650"/>
            <p:cNvSpPr>
              <a:spLocks/>
            </p:cNvSpPr>
            <p:nvPr/>
          </p:nvSpPr>
          <p:spPr bwMode="auto">
            <a:xfrm>
              <a:off x="242446" y="2620942"/>
              <a:ext cx="67380" cy="104214"/>
            </a:xfrm>
            <a:custGeom>
              <a:avLst/>
              <a:gdLst>
                <a:gd name="T0" fmla="*/ 29 w 32"/>
                <a:gd name="T1" fmla="*/ 32 h 49"/>
                <a:gd name="T2" fmla="*/ 31 w 32"/>
                <a:gd name="T3" fmla="*/ 22 h 49"/>
                <a:gd name="T4" fmla="*/ 26 w 32"/>
                <a:gd name="T5" fmla="*/ 13 h 49"/>
                <a:gd name="T6" fmla="*/ 16 w 32"/>
                <a:gd name="T7" fmla="*/ 10 h 49"/>
                <a:gd name="T8" fmla="*/ 17 w 32"/>
                <a:gd name="T9" fmla="*/ 6 h 49"/>
                <a:gd name="T10" fmla="*/ 21 w 32"/>
                <a:gd name="T11" fmla="*/ 1 h 49"/>
                <a:gd name="T12" fmla="*/ 20 w 32"/>
                <a:gd name="T13" fmla="*/ 0 h 49"/>
                <a:gd name="T14" fmla="*/ 18 w 32"/>
                <a:gd name="T15" fmla="*/ 5 h 49"/>
                <a:gd name="T16" fmla="*/ 16 w 32"/>
                <a:gd name="T17" fmla="*/ 10 h 49"/>
                <a:gd name="T18" fmla="*/ 4 w 32"/>
                <a:gd name="T19" fmla="*/ 14 h 49"/>
                <a:gd name="T20" fmla="*/ 0 w 32"/>
                <a:gd name="T21" fmla="*/ 23 h 49"/>
                <a:gd name="T22" fmla="*/ 3 w 32"/>
                <a:gd name="T23" fmla="*/ 33 h 49"/>
                <a:gd name="T24" fmla="*/ 7 w 32"/>
                <a:gd name="T25" fmla="*/ 41 h 49"/>
                <a:gd name="T26" fmla="*/ 12 w 32"/>
                <a:gd name="T27" fmla="*/ 49 h 49"/>
                <a:gd name="T28" fmla="*/ 23 w 32"/>
                <a:gd name="T29" fmla="*/ 40 h 49"/>
                <a:gd name="T30" fmla="*/ 29 w 32"/>
                <a:gd name="T31" fmla="*/ 3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9">
                  <a:moveTo>
                    <a:pt x="29" y="32"/>
                  </a:moveTo>
                  <a:cubicBezTo>
                    <a:pt x="31" y="29"/>
                    <a:pt x="32" y="25"/>
                    <a:pt x="31" y="22"/>
                  </a:cubicBezTo>
                  <a:cubicBezTo>
                    <a:pt x="31" y="18"/>
                    <a:pt x="29" y="15"/>
                    <a:pt x="26" y="13"/>
                  </a:cubicBezTo>
                  <a:cubicBezTo>
                    <a:pt x="23" y="11"/>
                    <a:pt x="20" y="10"/>
                    <a:pt x="16" y="10"/>
                  </a:cubicBezTo>
                  <a:cubicBezTo>
                    <a:pt x="16" y="8"/>
                    <a:pt x="17" y="7"/>
                    <a:pt x="17" y="6"/>
                  </a:cubicBezTo>
                  <a:cubicBezTo>
                    <a:pt x="18" y="4"/>
                    <a:pt x="20" y="2"/>
                    <a:pt x="21" y="1"/>
                  </a:cubicBezTo>
                  <a:cubicBezTo>
                    <a:pt x="20" y="0"/>
                    <a:pt x="20" y="0"/>
                    <a:pt x="20" y="0"/>
                  </a:cubicBezTo>
                  <a:cubicBezTo>
                    <a:pt x="20" y="1"/>
                    <a:pt x="18" y="3"/>
                    <a:pt x="18" y="5"/>
                  </a:cubicBezTo>
                  <a:cubicBezTo>
                    <a:pt x="17" y="6"/>
                    <a:pt x="16" y="8"/>
                    <a:pt x="16" y="10"/>
                  </a:cubicBezTo>
                  <a:cubicBezTo>
                    <a:pt x="11" y="10"/>
                    <a:pt x="6" y="11"/>
                    <a:pt x="4" y="14"/>
                  </a:cubicBezTo>
                  <a:cubicBezTo>
                    <a:pt x="2" y="16"/>
                    <a:pt x="1" y="20"/>
                    <a:pt x="0" y="23"/>
                  </a:cubicBezTo>
                  <a:cubicBezTo>
                    <a:pt x="0" y="27"/>
                    <a:pt x="1" y="30"/>
                    <a:pt x="3" y="33"/>
                  </a:cubicBezTo>
                  <a:cubicBezTo>
                    <a:pt x="4" y="36"/>
                    <a:pt x="6" y="38"/>
                    <a:pt x="7" y="41"/>
                  </a:cubicBezTo>
                  <a:cubicBezTo>
                    <a:pt x="9" y="43"/>
                    <a:pt x="12" y="49"/>
                    <a:pt x="12" y="49"/>
                  </a:cubicBezTo>
                  <a:cubicBezTo>
                    <a:pt x="14" y="45"/>
                    <a:pt x="19" y="43"/>
                    <a:pt x="23" y="40"/>
                  </a:cubicBezTo>
                  <a:cubicBezTo>
                    <a:pt x="25" y="38"/>
                    <a:pt x="27" y="35"/>
                    <a:pt x="29" y="3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2651"/>
            <p:cNvSpPr>
              <a:spLocks noEditPoints="1"/>
            </p:cNvSpPr>
            <p:nvPr/>
          </p:nvSpPr>
          <p:spPr bwMode="auto">
            <a:xfrm>
              <a:off x="284671" y="2546375"/>
              <a:ext cx="433028" cy="450996"/>
            </a:xfrm>
            <a:custGeom>
              <a:avLst/>
              <a:gdLst>
                <a:gd name="T0" fmla="*/ 193 w 204"/>
                <a:gd name="T1" fmla="*/ 21 h 212"/>
                <a:gd name="T2" fmla="*/ 153 w 204"/>
                <a:gd name="T3" fmla="*/ 24 h 212"/>
                <a:gd name="T4" fmla="*/ 119 w 204"/>
                <a:gd name="T5" fmla="*/ 12 h 212"/>
                <a:gd name="T6" fmla="*/ 103 w 204"/>
                <a:gd name="T7" fmla="*/ 52 h 212"/>
                <a:gd name="T8" fmla="*/ 98 w 204"/>
                <a:gd name="T9" fmla="*/ 23 h 212"/>
                <a:gd name="T10" fmla="*/ 52 w 204"/>
                <a:gd name="T11" fmla="*/ 5 h 212"/>
                <a:gd name="T12" fmla="*/ 41 w 204"/>
                <a:gd name="T13" fmla="*/ 30 h 212"/>
                <a:gd name="T14" fmla="*/ 29 w 204"/>
                <a:gd name="T15" fmla="*/ 24 h 212"/>
                <a:gd name="T16" fmla="*/ 24 w 204"/>
                <a:gd name="T17" fmla="*/ 44 h 212"/>
                <a:gd name="T18" fmla="*/ 48 w 204"/>
                <a:gd name="T19" fmla="*/ 77 h 212"/>
                <a:gd name="T20" fmla="*/ 67 w 204"/>
                <a:gd name="T21" fmla="*/ 72 h 212"/>
                <a:gd name="T22" fmla="*/ 62 w 204"/>
                <a:gd name="T23" fmla="*/ 60 h 212"/>
                <a:gd name="T24" fmla="*/ 103 w 204"/>
                <a:gd name="T25" fmla="*/ 54 h 212"/>
                <a:gd name="T26" fmla="*/ 112 w 204"/>
                <a:gd name="T27" fmla="*/ 76 h 212"/>
                <a:gd name="T28" fmla="*/ 111 w 204"/>
                <a:gd name="T29" fmla="*/ 76 h 212"/>
                <a:gd name="T30" fmla="*/ 101 w 204"/>
                <a:gd name="T31" fmla="*/ 72 h 212"/>
                <a:gd name="T32" fmla="*/ 71 w 204"/>
                <a:gd name="T33" fmla="*/ 64 h 212"/>
                <a:gd name="T34" fmla="*/ 91 w 204"/>
                <a:gd name="T35" fmla="*/ 104 h 212"/>
                <a:gd name="T36" fmla="*/ 102 w 204"/>
                <a:gd name="T37" fmla="*/ 111 h 212"/>
                <a:gd name="T38" fmla="*/ 82 w 204"/>
                <a:gd name="T39" fmla="*/ 110 h 212"/>
                <a:gd name="T40" fmla="*/ 72 w 204"/>
                <a:gd name="T41" fmla="*/ 110 h 212"/>
                <a:gd name="T42" fmla="*/ 53 w 204"/>
                <a:gd name="T43" fmla="*/ 129 h 212"/>
                <a:gd name="T44" fmla="*/ 18 w 204"/>
                <a:gd name="T45" fmla="*/ 125 h 212"/>
                <a:gd name="T46" fmla="*/ 1 w 204"/>
                <a:gd name="T47" fmla="*/ 169 h 212"/>
                <a:gd name="T48" fmla="*/ 34 w 204"/>
                <a:gd name="T49" fmla="*/ 172 h 212"/>
                <a:gd name="T50" fmla="*/ 52 w 204"/>
                <a:gd name="T51" fmla="*/ 130 h 212"/>
                <a:gd name="T52" fmla="*/ 57 w 204"/>
                <a:gd name="T53" fmla="*/ 154 h 212"/>
                <a:gd name="T54" fmla="*/ 68 w 204"/>
                <a:gd name="T55" fmla="*/ 162 h 212"/>
                <a:gd name="T56" fmla="*/ 95 w 204"/>
                <a:gd name="T57" fmla="*/ 151 h 212"/>
                <a:gd name="T58" fmla="*/ 99 w 204"/>
                <a:gd name="T59" fmla="*/ 145 h 212"/>
                <a:gd name="T60" fmla="*/ 98 w 204"/>
                <a:gd name="T61" fmla="*/ 113 h 212"/>
                <a:gd name="T62" fmla="*/ 122 w 204"/>
                <a:gd name="T63" fmla="*/ 128 h 212"/>
                <a:gd name="T64" fmla="*/ 137 w 204"/>
                <a:gd name="T65" fmla="*/ 117 h 212"/>
                <a:gd name="T66" fmla="*/ 126 w 204"/>
                <a:gd name="T67" fmla="*/ 106 h 212"/>
                <a:gd name="T68" fmla="*/ 128 w 204"/>
                <a:gd name="T69" fmla="*/ 86 h 212"/>
                <a:gd name="T70" fmla="*/ 147 w 204"/>
                <a:gd name="T71" fmla="*/ 93 h 212"/>
                <a:gd name="T72" fmla="*/ 128 w 204"/>
                <a:gd name="T73" fmla="*/ 86 h 212"/>
                <a:gd name="T74" fmla="*/ 157 w 204"/>
                <a:gd name="T75" fmla="*/ 81 h 212"/>
                <a:gd name="T76" fmla="*/ 156 w 204"/>
                <a:gd name="T77" fmla="*/ 96 h 212"/>
                <a:gd name="T78" fmla="*/ 151 w 204"/>
                <a:gd name="T79" fmla="*/ 105 h 212"/>
                <a:gd name="T80" fmla="*/ 168 w 204"/>
                <a:gd name="T81" fmla="*/ 112 h 212"/>
                <a:gd name="T82" fmla="*/ 146 w 204"/>
                <a:gd name="T83" fmla="*/ 138 h 212"/>
                <a:gd name="T84" fmla="*/ 123 w 204"/>
                <a:gd name="T85" fmla="*/ 148 h 212"/>
                <a:gd name="T86" fmla="*/ 85 w 204"/>
                <a:gd name="T87" fmla="*/ 178 h 212"/>
                <a:gd name="T88" fmla="*/ 110 w 204"/>
                <a:gd name="T89" fmla="*/ 212 h 212"/>
                <a:gd name="T90" fmla="*/ 139 w 204"/>
                <a:gd name="T91" fmla="*/ 190 h 212"/>
                <a:gd name="T92" fmla="*/ 146 w 204"/>
                <a:gd name="T93" fmla="*/ 152 h 212"/>
                <a:gd name="T94" fmla="*/ 173 w 204"/>
                <a:gd name="T95" fmla="*/ 188 h 212"/>
                <a:gd name="T96" fmla="*/ 198 w 204"/>
                <a:gd name="T97" fmla="*/ 137 h 212"/>
                <a:gd name="T98" fmla="*/ 170 w 204"/>
                <a:gd name="T99" fmla="*/ 107 h 212"/>
                <a:gd name="T100" fmla="*/ 193 w 204"/>
                <a:gd name="T101" fmla="*/ 83 h 212"/>
                <a:gd name="T102" fmla="*/ 180 w 204"/>
                <a:gd name="T103" fmla="*/ 72 h 212"/>
                <a:gd name="T104" fmla="*/ 175 w 204"/>
                <a:gd name="T105" fmla="*/ 71 h 212"/>
                <a:gd name="T106" fmla="*/ 156 w 204"/>
                <a:gd name="T107" fmla="*/ 77 h 212"/>
                <a:gd name="T108" fmla="*/ 163 w 204"/>
                <a:gd name="T109" fmla="*/ 59 h 212"/>
                <a:gd name="T110" fmla="*/ 165 w 204"/>
                <a:gd name="T111" fmla="*/ 5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4" h="212">
                  <a:moveTo>
                    <a:pt x="197" y="61"/>
                  </a:moveTo>
                  <a:cubicBezTo>
                    <a:pt x="200" y="57"/>
                    <a:pt x="203" y="51"/>
                    <a:pt x="203" y="46"/>
                  </a:cubicBezTo>
                  <a:cubicBezTo>
                    <a:pt x="204" y="41"/>
                    <a:pt x="202" y="36"/>
                    <a:pt x="200" y="31"/>
                  </a:cubicBezTo>
                  <a:cubicBezTo>
                    <a:pt x="198" y="28"/>
                    <a:pt x="195" y="24"/>
                    <a:pt x="193" y="21"/>
                  </a:cubicBezTo>
                  <a:cubicBezTo>
                    <a:pt x="190" y="19"/>
                    <a:pt x="185" y="10"/>
                    <a:pt x="185" y="10"/>
                  </a:cubicBezTo>
                  <a:cubicBezTo>
                    <a:pt x="183" y="16"/>
                    <a:pt x="176" y="19"/>
                    <a:pt x="171" y="23"/>
                  </a:cubicBezTo>
                  <a:cubicBezTo>
                    <a:pt x="168" y="26"/>
                    <a:pt x="164" y="30"/>
                    <a:pt x="162" y="35"/>
                  </a:cubicBezTo>
                  <a:cubicBezTo>
                    <a:pt x="160" y="31"/>
                    <a:pt x="156" y="28"/>
                    <a:pt x="153" y="24"/>
                  </a:cubicBezTo>
                  <a:cubicBezTo>
                    <a:pt x="149" y="20"/>
                    <a:pt x="144" y="16"/>
                    <a:pt x="139" y="12"/>
                  </a:cubicBezTo>
                  <a:cubicBezTo>
                    <a:pt x="137" y="11"/>
                    <a:pt x="133" y="8"/>
                    <a:pt x="130" y="5"/>
                  </a:cubicBezTo>
                  <a:cubicBezTo>
                    <a:pt x="127" y="2"/>
                    <a:pt x="124" y="0"/>
                    <a:pt x="124" y="0"/>
                  </a:cubicBezTo>
                  <a:cubicBezTo>
                    <a:pt x="124" y="4"/>
                    <a:pt x="122" y="8"/>
                    <a:pt x="119" y="12"/>
                  </a:cubicBezTo>
                  <a:cubicBezTo>
                    <a:pt x="116" y="16"/>
                    <a:pt x="112" y="19"/>
                    <a:pt x="110" y="24"/>
                  </a:cubicBezTo>
                  <a:cubicBezTo>
                    <a:pt x="108" y="27"/>
                    <a:pt x="106" y="30"/>
                    <a:pt x="105" y="34"/>
                  </a:cubicBezTo>
                  <a:cubicBezTo>
                    <a:pt x="104" y="38"/>
                    <a:pt x="103" y="42"/>
                    <a:pt x="103" y="47"/>
                  </a:cubicBezTo>
                  <a:cubicBezTo>
                    <a:pt x="103" y="49"/>
                    <a:pt x="103" y="51"/>
                    <a:pt x="103" y="52"/>
                  </a:cubicBezTo>
                  <a:cubicBezTo>
                    <a:pt x="103" y="52"/>
                    <a:pt x="102" y="51"/>
                    <a:pt x="101" y="50"/>
                  </a:cubicBezTo>
                  <a:cubicBezTo>
                    <a:pt x="99" y="48"/>
                    <a:pt x="97" y="45"/>
                    <a:pt x="95" y="44"/>
                  </a:cubicBezTo>
                  <a:cubicBezTo>
                    <a:pt x="97" y="40"/>
                    <a:pt x="98" y="37"/>
                    <a:pt x="99" y="33"/>
                  </a:cubicBezTo>
                  <a:cubicBezTo>
                    <a:pt x="99" y="29"/>
                    <a:pt x="99" y="26"/>
                    <a:pt x="98" y="23"/>
                  </a:cubicBezTo>
                  <a:cubicBezTo>
                    <a:pt x="97" y="20"/>
                    <a:pt x="96" y="18"/>
                    <a:pt x="94" y="15"/>
                  </a:cubicBezTo>
                  <a:cubicBezTo>
                    <a:pt x="91" y="13"/>
                    <a:pt x="89" y="11"/>
                    <a:pt x="87" y="9"/>
                  </a:cubicBezTo>
                  <a:cubicBezTo>
                    <a:pt x="82" y="5"/>
                    <a:pt x="75" y="5"/>
                    <a:pt x="69" y="4"/>
                  </a:cubicBezTo>
                  <a:cubicBezTo>
                    <a:pt x="63" y="3"/>
                    <a:pt x="58" y="4"/>
                    <a:pt x="52" y="5"/>
                  </a:cubicBezTo>
                  <a:cubicBezTo>
                    <a:pt x="50" y="6"/>
                    <a:pt x="46" y="6"/>
                    <a:pt x="42" y="6"/>
                  </a:cubicBezTo>
                  <a:cubicBezTo>
                    <a:pt x="39" y="6"/>
                    <a:pt x="36" y="7"/>
                    <a:pt x="36" y="7"/>
                  </a:cubicBezTo>
                  <a:cubicBezTo>
                    <a:pt x="38" y="9"/>
                    <a:pt x="39" y="13"/>
                    <a:pt x="40" y="17"/>
                  </a:cubicBezTo>
                  <a:cubicBezTo>
                    <a:pt x="40" y="22"/>
                    <a:pt x="40" y="26"/>
                    <a:pt x="41" y="30"/>
                  </a:cubicBezTo>
                  <a:cubicBezTo>
                    <a:pt x="41" y="30"/>
                    <a:pt x="41" y="31"/>
                    <a:pt x="41" y="31"/>
                  </a:cubicBezTo>
                  <a:cubicBezTo>
                    <a:pt x="40" y="31"/>
                    <a:pt x="39" y="30"/>
                    <a:pt x="38" y="30"/>
                  </a:cubicBezTo>
                  <a:cubicBezTo>
                    <a:pt x="37" y="29"/>
                    <a:pt x="34" y="28"/>
                    <a:pt x="32" y="26"/>
                  </a:cubicBezTo>
                  <a:cubicBezTo>
                    <a:pt x="31" y="25"/>
                    <a:pt x="30" y="24"/>
                    <a:pt x="29" y="24"/>
                  </a:cubicBezTo>
                  <a:cubicBezTo>
                    <a:pt x="28" y="23"/>
                    <a:pt x="28" y="22"/>
                    <a:pt x="28" y="22"/>
                  </a:cubicBezTo>
                  <a:cubicBezTo>
                    <a:pt x="28" y="25"/>
                    <a:pt x="28" y="26"/>
                    <a:pt x="28" y="28"/>
                  </a:cubicBezTo>
                  <a:cubicBezTo>
                    <a:pt x="27" y="30"/>
                    <a:pt x="27" y="32"/>
                    <a:pt x="26" y="34"/>
                  </a:cubicBezTo>
                  <a:cubicBezTo>
                    <a:pt x="26" y="37"/>
                    <a:pt x="24" y="40"/>
                    <a:pt x="24" y="44"/>
                  </a:cubicBezTo>
                  <a:cubicBezTo>
                    <a:pt x="23" y="48"/>
                    <a:pt x="24" y="54"/>
                    <a:pt x="25" y="59"/>
                  </a:cubicBezTo>
                  <a:cubicBezTo>
                    <a:pt x="26" y="64"/>
                    <a:pt x="29" y="69"/>
                    <a:pt x="33" y="73"/>
                  </a:cubicBezTo>
                  <a:cubicBezTo>
                    <a:pt x="35" y="75"/>
                    <a:pt x="38" y="77"/>
                    <a:pt x="41" y="77"/>
                  </a:cubicBezTo>
                  <a:cubicBezTo>
                    <a:pt x="43" y="78"/>
                    <a:pt x="46" y="78"/>
                    <a:pt x="48" y="77"/>
                  </a:cubicBezTo>
                  <a:cubicBezTo>
                    <a:pt x="53" y="76"/>
                    <a:pt x="55" y="72"/>
                    <a:pt x="58" y="68"/>
                  </a:cubicBezTo>
                  <a:cubicBezTo>
                    <a:pt x="59" y="69"/>
                    <a:pt x="60" y="70"/>
                    <a:pt x="61" y="71"/>
                  </a:cubicBezTo>
                  <a:cubicBezTo>
                    <a:pt x="63" y="72"/>
                    <a:pt x="65" y="72"/>
                    <a:pt x="67" y="73"/>
                  </a:cubicBezTo>
                  <a:cubicBezTo>
                    <a:pt x="67" y="72"/>
                    <a:pt x="67" y="72"/>
                    <a:pt x="67" y="72"/>
                  </a:cubicBezTo>
                  <a:cubicBezTo>
                    <a:pt x="67" y="71"/>
                    <a:pt x="65" y="72"/>
                    <a:pt x="63" y="71"/>
                  </a:cubicBezTo>
                  <a:cubicBezTo>
                    <a:pt x="61" y="70"/>
                    <a:pt x="59" y="69"/>
                    <a:pt x="58" y="68"/>
                  </a:cubicBezTo>
                  <a:cubicBezTo>
                    <a:pt x="59" y="65"/>
                    <a:pt x="61" y="63"/>
                    <a:pt x="62" y="61"/>
                  </a:cubicBezTo>
                  <a:cubicBezTo>
                    <a:pt x="62" y="61"/>
                    <a:pt x="62" y="60"/>
                    <a:pt x="62" y="60"/>
                  </a:cubicBezTo>
                  <a:cubicBezTo>
                    <a:pt x="69" y="63"/>
                    <a:pt x="76" y="62"/>
                    <a:pt x="81" y="59"/>
                  </a:cubicBezTo>
                  <a:cubicBezTo>
                    <a:pt x="87" y="56"/>
                    <a:pt x="91" y="51"/>
                    <a:pt x="94" y="45"/>
                  </a:cubicBezTo>
                  <a:cubicBezTo>
                    <a:pt x="96" y="46"/>
                    <a:pt x="98" y="48"/>
                    <a:pt x="100" y="49"/>
                  </a:cubicBezTo>
                  <a:cubicBezTo>
                    <a:pt x="101" y="51"/>
                    <a:pt x="102" y="53"/>
                    <a:pt x="103" y="54"/>
                  </a:cubicBezTo>
                  <a:cubicBezTo>
                    <a:pt x="104" y="57"/>
                    <a:pt x="104" y="59"/>
                    <a:pt x="105" y="61"/>
                  </a:cubicBezTo>
                  <a:cubicBezTo>
                    <a:pt x="106" y="66"/>
                    <a:pt x="108" y="70"/>
                    <a:pt x="111" y="74"/>
                  </a:cubicBezTo>
                  <a:cubicBezTo>
                    <a:pt x="112" y="75"/>
                    <a:pt x="112" y="76"/>
                    <a:pt x="113" y="76"/>
                  </a:cubicBezTo>
                  <a:cubicBezTo>
                    <a:pt x="113" y="76"/>
                    <a:pt x="113" y="76"/>
                    <a:pt x="112" y="76"/>
                  </a:cubicBezTo>
                  <a:cubicBezTo>
                    <a:pt x="111" y="76"/>
                    <a:pt x="110" y="76"/>
                    <a:pt x="110" y="76"/>
                  </a:cubicBezTo>
                  <a:cubicBezTo>
                    <a:pt x="110" y="76"/>
                    <a:pt x="109" y="76"/>
                    <a:pt x="109" y="76"/>
                  </a:cubicBezTo>
                  <a:cubicBezTo>
                    <a:pt x="111" y="76"/>
                    <a:pt x="111" y="76"/>
                    <a:pt x="111" y="76"/>
                  </a:cubicBezTo>
                  <a:cubicBezTo>
                    <a:pt x="111" y="76"/>
                    <a:pt x="111" y="76"/>
                    <a:pt x="111" y="76"/>
                  </a:cubicBezTo>
                  <a:cubicBezTo>
                    <a:pt x="111" y="76"/>
                    <a:pt x="111" y="76"/>
                    <a:pt x="111" y="76"/>
                  </a:cubicBezTo>
                  <a:cubicBezTo>
                    <a:pt x="110" y="76"/>
                    <a:pt x="110" y="76"/>
                    <a:pt x="110" y="76"/>
                  </a:cubicBezTo>
                  <a:cubicBezTo>
                    <a:pt x="110" y="76"/>
                    <a:pt x="110" y="76"/>
                    <a:pt x="110" y="76"/>
                  </a:cubicBezTo>
                  <a:cubicBezTo>
                    <a:pt x="110" y="76"/>
                    <a:pt x="103" y="73"/>
                    <a:pt x="101" y="72"/>
                  </a:cubicBezTo>
                  <a:cubicBezTo>
                    <a:pt x="95" y="69"/>
                    <a:pt x="95" y="69"/>
                    <a:pt x="95" y="69"/>
                  </a:cubicBezTo>
                  <a:cubicBezTo>
                    <a:pt x="91" y="67"/>
                    <a:pt x="87" y="66"/>
                    <a:pt x="83" y="66"/>
                  </a:cubicBezTo>
                  <a:cubicBezTo>
                    <a:pt x="82" y="66"/>
                    <a:pt x="79" y="65"/>
                    <a:pt x="76" y="64"/>
                  </a:cubicBezTo>
                  <a:cubicBezTo>
                    <a:pt x="73" y="64"/>
                    <a:pt x="71" y="64"/>
                    <a:pt x="71" y="64"/>
                  </a:cubicBezTo>
                  <a:cubicBezTo>
                    <a:pt x="74" y="66"/>
                    <a:pt x="75" y="70"/>
                    <a:pt x="75" y="73"/>
                  </a:cubicBezTo>
                  <a:cubicBezTo>
                    <a:pt x="76" y="77"/>
                    <a:pt x="76" y="81"/>
                    <a:pt x="77" y="85"/>
                  </a:cubicBezTo>
                  <a:cubicBezTo>
                    <a:pt x="78" y="87"/>
                    <a:pt x="79" y="91"/>
                    <a:pt x="81" y="94"/>
                  </a:cubicBezTo>
                  <a:cubicBezTo>
                    <a:pt x="84" y="97"/>
                    <a:pt x="87" y="101"/>
                    <a:pt x="91" y="104"/>
                  </a:cubicBezTo>
                  <a:cubicBezTo>
                    <a:pt x="93" y="105"/>
                    <a:pt x="105" y="109"/>
                    <a:pt x="106" y="109"/>
                  </a:cubicBezTo>
                  <a:cubicBezTo>
                    <a:pt x="107" y="109"/>
                    <a:pt x="107" y="109"/>
                    <a:pt x="108" y="109"/>
                  </a:cubicBezTo>
                  <a:cubicBezTo>
                    <a:pt x="107" y="109"/>
                    <a:pt x="107" y="110"/>
                    <a:pt x="106" y="110"/>
                  </a:cubicBezTo>
                  <a:cubicBezTo>
                    <a:pt x="106" y="110"/>
                    <a:pt x="104" y="111"/>
                    <a:pt x="102" y="111"/>
                  </a:cubicBezTo>
                  <a:cubicBezTo>
                    <a:pt x="100" y="111"/>
                    <a:pt x="99" y="111"/>
                    <a:pt x="99" y="111"/>
                  </a:cubicBezTo>
                  <a:cubicBezTo>
                    <a:pt x="99" y="111"/>
                    <a:pt x="99" y="111"/>
                    <a:pt x="99" y="112"/>
                  </a:cubicBezTo>
                  <a:cubicBezTo>
                    <a:pt x="96" y="112"/>
                    <a:pt x="93" y="114"/>
                    <a:pt x="91" y="115"/>
                  </a:cubicBezTo>
                  <a:cubicBezTo>
                    <a:pt x="89" y="113"/>
                    <a:pt x="85" y="111"/>
                    <a:pt x="82" y="110"/>
                  </a:cubicBezTo>
                  <a:cubicBezTo>
                    <a:pt x="80" y="110"/>
                    <a:pt x="78" y="109"/>
                    <a:pt x="77" y="110"/>
                  </a:cubicBezTo>
                  <a:cubicBezTo>
                    <a:pt x="76" y="110"/>
                    <a:pt x="75" y="110"/>
                    <a:pt x="74" y="110"/>
                  </a:cubicBezTo>
                  <a:cubicBezTo>
                    <a:pt x="73" y="110"/>
                    <a:pt x="73" y="110"/>
                    <a:pt x="73" y="110"/>
                  </a:cubicBezTo>
                  <a:cubicBezTo>
                    <a:pt x="73" y="110"/>
                    <a:pt x="73" y="110"/>
                    <a:pt x="72" y="110"/>
                  </a:cubicBezTo>
                  <a:cubicBezTo>
                    <a:pt x="72" y="110"/>
                    <a:pt x="72" y="111"/>
                    <a:pt x="71" y="111"/>
                  </a:cubicBezTo>
                  <a:cubicBezTo>
                    <a:pt x="69" y="112"/>
                    <a:pt x="66" y="113"/>
                    <a:pt x="63" y="115"/>
                  </a:cubicBezTo>
                  <a:cubicBezTo>
                    <a:pt x="61" y="117"/>
                    <a:pt x="58" y="120"/>
                    <a:pt x="56" y="123"/>
                  </a:cubicBezTo>
                  <a:cubicBezTo>
                    <a:pt x="55" y="125"/>
                    <a:pt x="54" y="127"/>
                    <a:pt x="53" y="129"/>
                  </a:cubicBezTo>
                  <a:cubicBezTo>
                    <a:pt x="50" y="129"/>
                    <a:pt x="47" y="130"/>
                    <a:pt x="45" y="132"/>
                  </a:cubicBezTo>
                  <a:cubicBezTo>
                    <a:pt x="43" y="129"/>
                    <a:pt x="40" y="126"/>
                    <a:pt x="37" y="125"/>
                  </a:cubicBezTo>
                  <a:cubicBezTo>
                    <a:pt x="34" y="123"/>
                    <a:pt x="31" y="122"/>
                    <a:pt x="27" y="122"/>
                  </a:cubicBezTo>
                  <a:cubicBezTo>
                    <a:pt x="24" y="123"/>
                    <a:pt x="21" y="123"/>
                    <a:pt x="18" y="125"/>
                  </a:cubicBezTo>
                  <a:cubicBezTo>
                    <a:pt x="15" y="126"/>
                    <a:pt x="12" y="128"/>
                    <a:pt x="10" y="130"/>
                  </a:cubicBezTo>
                  <a:cubicBezTo>
                    <a:pt x="5" y="134"/>
                    <a:pt x="3" y="140"/>
                    <a:pt x="1" y="145"/>
                  </a:cubicBezTo>
                  <a:cubicBezTo>
                    <a:pt x="0" y="150"/>
                    <a:pt x="0" y="155"/>
                    <a:pt x="0" y="160"/>
                  </a:cubicBezTo>
                  <a:cubicBezTo>
                    <a:pt x="1" y="162"/>
                    <a:pt x="1" y="166"/>
                    <a:pt x="1" y="169"/>
                  </a:cubicBezTo>
                  <a:cubicBezTo>
                    <a:pt x="1" y="172"/>
                    <a:pt x="1" y="175"/>
                    <a:pt x="1" y="175"/>
                  </a:cubicBezTo>
                  <a:cubicBezTo>
                    <a:pt x="4" y="173"/>
                    <a:pt x="7" y="172"/>
                    <a:pt x="10" y="172"/>
                  </a:cubicBezTo>
                  <a:cubicBezTo>
                    <a:pt x="14" y="172"/>
                    <a:pt x="17" y="173"/>
                    <a:pt x="20" y="173"/>
                  </a:cubicBezTo>
                  <a:cubicBezTo>
                    <a:pt x="25" y="174"/>
                    <a:pt x="29" y="173"/>
                    <a:pt x="34" y="172"/>
                  </a:cubicBezTo>
                  <a:cubicBezTo>
                    <a:pt x="39" y="170"/>
                    <a:pt x="43" y="168"/>
                    <a:pt x="47" y="164"/>
                  </a:cubicBezTo>
                  <a:cubicBezTo>
                    <a:pt x="51" y="160"/>
                    <a:pt x="52" y="154"/>
                    <a:pt x="52" y="148"/>
                  </a:cubicBezTo>
                  <a:cubicBezTo>
                    <a:pt x="51" y="143"/>
                    <a:pt x="49" y="137"/>
                    <a:pt x="46" y="132"/>
                  </a:cubicBezTo>
                  <a:cubicBezTo>
                    <a:pt x="47" y="131"/>
                    <a:pt x="50" y="130"/>
                    <a:pt x="52" y="130"/>
                  </a:cubicBezTo>
                  <a:cubicBezTo>
                    <a:pt x="52" y="130"/>
                    <a:pt x="53" y="130"/>
                    <a:pt x="53" y="130"/>
                  </a:cubicBezTo>
                  <a:cubicBezTo>
                    <a:pt x="53" y="130"/>
                    <a:pt x="53" y="131"/>
                    <a:pt x="53" y="132"/>
                  </a:cubicBezTo>
                  <a:cubicBezTo>
                    <a:pt x="52" y="135"/>
                    <a:pt x="52" y="138"/>
                    <a:pt x="52" y="141"/>
                  </a:cubicBezTo>
                  <a:cubicBezTo>
                    <a:pt x="53" y="146"/>
                    <a:pt x="54" y="150"/>
                    <a:pt x="57" y="154"/>
                  </a:cubicBezTo>
                  <a:cubicBezTo>
                    <a:pt x="58" y="155"/>
                    <a:pt x="58" y="156"/>
                    <a:pt x="59" y="157"/>
                  </a:cubicBezTo>
                  <a:cubicBezTo>
                    <a:pt x="60" y="159"/>
                    <a:pt x="61" y="160"/>
                    <a:pt x="62" y="161"/>
                  </a:cubicBezTo>
                  <a:cubicBezTo>
                    <a:pt x="64" y="163"/>
                    <a:pt x="66" y="164"/>
                    <a:pt x="66" y="164"/>
                  </a:cubicBezTo>
                  <a:cubicBezTo>
                    <a:pt x="66" y="163"/>
                    <a:pt x="67" y="162"/>
                    <a:pt x="68" y="162"/>
                  </a:cubicBezTo>
                  <a:cubicBezTo>
                    <a:pt x="69" y="161"/>
                    <a:pt x="70" y="161"/>
                    <a:pt x="71" y="161"/>
                  </a:cubicBezTo>
                  <a:cubicBezTo>
                    <a:pt x="73" y="160"/>
                    <a:pt x="76" y="160"/>
                    <a:pt x="79" y="159"/>
                  </a:cubicBezTo>
                  <a:cubicBezTo>
                    <a:pt x="82" y="158"/>
                    <a:pt x="86" y="157"/>
                    <a:pt x="90" y="155"/>
                  </a:cubicBezTo>
                  <a:cubicBezTo>
                    <a:pt x="92" y="154"/>
                    <a:pt x="93" y="152"/>
                    <a:pt x="95" y="151"/>
                  </a:cubicBezTo>
                  <a:cubicBezTo>
                    <a:pt x="96" y="150"/>
                    <a:pt x="96" y="149"/>
                    <a:pt x="97" y="148"/>
                  </a:cubicBezTo>
                  <a:cubicBezTo>
                    <a:pt x="98" y="147"/>
                    <a:pt x="98" y="147"/>
                    <a:pt x="98" y="146"/>
                  </a:cubicBezTo>
                  <a:cubicBezTo>
                    <a:pt x="98" y="146"/>
                    <a:pt x="99" y="146"/>
                    <a:pt x="99" y="146"/>
                  </a:cubicBezTo>
                  <a:cubicBezTo>
                    <a:pt x="99" y="145"/>
                    <a:pt x="99" y="145"/>
                    <a:pt x="99" y="145"/>
                  </a:cubicBezTo>
                  <a:cubicBezTo>
                    <a:pt x="99" y="145"/>
                    <a:pt x="99" y="145"/>
                    <a:pt x="99" y="145"/>
                  </a:cubicBezTo>
                  <a:cubicBezTo>
                    <a:pt x="101" y="141"/>
                    <a:pt x="101" y="135"/>
                    <a:pt x="100" y="130"/>
                  </a:cubicBezTo>
                  <a:cubicBezTo>
                    <a:pt x="98" y="125"/>
                    <a:pt x="96" y="120"/>
                    <a:pt x="92" y="116"/>
                  </a:cubicBezTo>
                  <a:cubicBezTo>
                    <a:pt x="94" y="114"/>
                    <a:pt x="96" y="113"/>
                    <a:pt x="98" y="113"/>
                  </a:cubicBezTo>
                  <a:cubicBezTo>
                    <a:pt x="99" y="112"/>
                    <a:pt x="99" y="112"/>
                    <a:pt x="100" y="112"/>
                  </a:cubicBezTo>
                  <a:cubicBezTo>
                    <a:pt x="101" y="114"/>
                    <a:pt x="102" y="115"/>
                    <a:pt x="103" y="117"/>
                  </a:cubicBezTo>
                  <a:cubicBezTo>
                    <a:pt x="104" y="119"/>
                    <a:pt x="105" y="120"/>
                    <a:pt x="107" y="122"/>
                  </a:cubicBezTo>
                  <a:cubicBezTo>
                    <a:pt x="110" y="126"/>
                    <a:pt x="117" y="129"/>
                    <a:pt x="122" y="128"/>
                  </a:cubicBezTo>
                  <a:cubicBezTo>
                    <a:pt x="125" y="127"/>
                    <a:pt x="128" y="125"/>
                    <a:pt x="129" y="123"/>
                  </a:cubicBezTo>
                  <a:cubicBezTo>
                    <a:pt x="130" y="120"/>
                    <a:pt x="130" y="118"/>
                    <a:pt x="130" y="115"/>
                  </a:cubicBezTo>
                  <a:cubicBezTo>
                    <a:pt x="131" y="115"/>
                    <a:pt x="132" y="115"/>
                    <a:pt x="133" y="115"/>
                  </a:cubicBezTo>
                  <a:cubicBezTo>
                    <a:pt x="135" y="116"/>
                    <a:pt x="136" y="116"/>
                    <a:pt x="137" y="117"/>
                  </a:cubicBezTo>
                  <a:cubicBezTo>
                    <a:pt x="137" y="116"/>
                    <a:pt x="137" y="116"/>
                    <a:pt x="137" y="116"/>
                  </a:cubicBezTo>
                  <a:cubicBezTo>
                    <a:pt x="137" y="116"/>
                    <a:pt x="135" y="115"/>
                    <a:pt x="134" y="115"/>
                  </a:cubicBezTo>
                  <a:cubicBezTo>
                    <a:pt x="133" y="115"/>
                    <a:pt x="131" y="114"/>
                    <a:pt x="130" y="114"/>
                  </a:cubicBezTo>
                  <a:cubicBezTo>
                    <a:pt x="130" y="111"/>
                    <a:pt x="128" y="108"/>
                    <a:pt x="126" y="106"/>
                  </a:cubicBezTo>
                  <a:cubicBezTo>
                    <a:pt x="125" y="105"/>
                    <a:pt x="124" y="105"/>
                    <a:pt x="122" y="105"/>
                  </a:cubicBezTo>
                  <a:cubicBezTo>
                    <a:pt x="123" y="104"/>
                    <a:pt x="123" y="104"/>
                    <a:pt x="124" y="103"/>
                  </a:cubicBezTo>
                  <a:cubicBezTo>
                    <a:pt x="126" y="102"/>
                    <a:pt x="127" y="100"/>
                    <a:pt x="128" y="98"/>
                  </a:cubicBezTo>
                  <a:cubicBezTo>
                    <a:pt x="129" y="94"/>
                    <a:pt x="130" y="90"/>
                    <a:pt x="128" y="86"/>
                  </a:cubicBezTo>
                  <a:cubicBezTo>
                    <a:pt x="131" y="86"/>
                    <a:pt x="134" y="86"/>
                    <a:pt x="136" y="87"/>
                  </a:cubicBezTo>
                  <a:cubicBezTo>
                    <a:pt x="140" y="87"/>
                    <a:pt x="145" y="89"/>
                    <a:pt x="146" y="93"/>
                  </a:cubicBezTo>
                  <a:cubicBezTo>
                    <a:pt x="146" y="93"/>
                    <a:pt x="146" y="93"/>
                    <a:pt x="146" y="93"/>
                  </a:cubicBezTo>
                  <a:cubicBezTo>
                    <a:pt x="147" y="93"/>
                    <a:pt x="147" y="93"/>
                    <a:pt x="147" y="93"/>
                  </a:cubicBezTo>
                  <a:cubicBezTo>
                    <a:pt x="147" y="91"/>
                    <a:pt x="146" y="90"/>
                    <a:pt x="144" y="89"/>
                  </a:cubicBezTo>
                  <a:cubicBezTo>
                    <a:pt x="144" y="89"/>
                    <a:pt x="143" y="88"/>
                    <a:pt x="142" y="88"/>
                  </a:cubicBezTo>
                  <a:cubicBezTo>
                    <a:pt x="141" y="87"/>
                    <a:pt x="140" y="87"/>
                    <a:pt x="139" y="87"/>
                  </a:cubicBezTo>
                  <a:cubicBezTo>
                    <a:pt x="135" y="86"/>
                    <a:pt x="131" y="85"/>
                    <a:pt x="128" y="86"/>
                  </a:cubicBezTo>
                  <a:cubicBezTo>
                    <a:pt x="127" y="85"/>
                    <a:pt x="127" y="84"/>
                    <a:pt x="126" y="83"/>
                  </a:cubicBezTo>
                  <a:cubicBezTo>
                    <a:pt x="129" y="84"/>
                    <a:pt x="131" y="83"/>
                    <a:pt x="133" y="83"/>
                  </a:cubicBezTo>
                  <a:cubicBezTo>
                    <a:pt x="140" y="81"/>
                    <a:pt x="147" y="78"/>
                    <a:pt x="152" y="73"/>
                  </a:cubicBezTo>
                  <a:cubicBezTo>
                    <a:pt x="154" y="75"/>
                    <a:pt x="156" y="78"/>
                    <a:pt x="157" y="81"/>
                  </a:cubicBezTo>
                  <a:cubicBezTo>
                    <a:pt x="157" y="82"/>
                    <a:pt x="157" y="83"/>
                    <a:pt x="157" y="84"/>
                  </a:cubicBezTo>
                  <a:cubicBezTo>
                    <a:pt x="157" y="86"/>
                    <a:pt x="156" y="88"/>
                    <a:pt x="157" y="90"/>
                  </a:cubicBezTo>
                  <a:cubicBezTo>
                    <a:pt x="156" y="92"/>
                    <a:pt x="155" y="94"/>
                    <a:pt x="154" y="96"/>
                  </a:cubicBezTo>
                  <a:cubicBezTo>
                    <a:pt x="155" y="96"/>
                    <a:pt x="155" y="96"/>
                    <a:pt x="156" y="96"/>
                  </a:cubicBezTo>
                  <a:cubicBezTo>
                    <a:pt x="156" y="96"/>
                    <a:pt x="157" y="95"/>
                    <a:pt x="157" y="93"/>
                  </a:cubicBezTo>
                  <a:cubicBezTo>
                    <a:pt x="158" y="96"/>
                    <a:pt x="160" y="99"/>
                    <a:pt x="162" y="102"/>
                  </a:cubicBezTo>
                  <a:cubicBezTo>
                    <a:pt x="161" y="103"/>
                    <a:pt x="159" y="103"/>
                    <a:pt x="158" y="104"/>
                  </a:cubicBezTo>
                  <a:cubicBezTo>
                    <a:pt x="156" y="105"/>
                    <a:pt x="154" y="105"/>
                    <a:pt x="151" y="105"/>
                  </a:cubicBezTo>
                  <a:cubicBezTo>
                    <a:pt x="151" y="106"/>
                    <a:pt x="151" y="106"/>
                    <a:pt x="151" y="106"/>
                  </a:cubicBezTo>
                  <a:cubicBezTo>
                    <a:pt x="154" y="106"/>
                    <a:pt x="160" y="104"/>
                    <a:pt x="162" y="102"/>
                  </a:cubicBezTo>
                  <a:cubicBezTo>
                    <a:pt x="164" y="104"/>
                    <a:pt x="166" y="106"/>
                    <a:pt x="169" y="106"/>
                  </a:cubicBezTo>
                  <a:cubicBezTo>
                    <a:pt x="168" y="108"/>
                    <a:pt x="168" y="110"/>
                    <a:pt x="168" y="112"/>
                  </a:cubicBezTo>
                  <a:cubicBezTo>
                    <a:pt x="167" y="115"/>
                    <a:pt x="167" y="118"/>
                    <a:pt x="167" y="121"/>
                  </a:cubicBezTo>
                  <a:cubicBezTo>
                    <a:pt x="163" y="122"/>
                    <a:pt x="159" y="123"/>
                    <a:pt x="156" y="124"/>
                  </a:cubicBezTo>
                  <a:cubicBezTo>
                    <a:pt x="153" y="126"/>
                    <a:pt x="150" y="128"/>
                    <a:pt x="149" y="131"/>
                  </a:cubicBezTo>
                  <a:cubicBezTo>
                    <a:pt x="147" y="133"/>
                    <a:pt x="146" y="136"/>
                    <a:pt x="146" y="138"/>
                  </a:cubicBezTo>
                  <a:cubicBezTo>
                    <a:pt x="145" y="141"/>
                    <a:pt x="145" y="145"/>
                    <a:pt x="145" y="147"/>
                  </a:cubicBezTo>
                  <a:cubicBezTo>
                    <a:pt x="145" y="149"/>
                    <a:pt x="145" y="150"/>
                    <a:pt x="145" y="151"/>
                  </a:cubicBezTo>
                  <a:cubicBezTo>
                    <a:pt x="141" y="152"/>
                    <a:pt x="136" y="153"/>
                    <a:pt x="133" y="155"/>
                  </a:cubicBezTo>
                  <a:cubicBezTo>
                    <a:pt x="130" y="152"/>
                    <a:pt x="127" y="150"/>
                    <a:pt x="123" y="148"/>
                  </a:cubicBezTo>
                  <a:cubicBezTo>
                    <a:pt x="119" y="147"/>
                    <a:pt x="115" y="147"/>
                    <a:pt x="110" y="148"/>
                  </a:cubicBezTo>
                  <a:cubicBezTo>
                    <a:pt x="106" y="149"/>
                    <a:pt x="102" y="152"/>
                    <a:pt x="99" y="155"/>
                  </a:cubicBezTo>
                  <a:cubicBezTo>
                    <a:pt x="95" y="158"/>
                    <a:pt x="91" y="162"/>
                    <a:pt x="89" y="166"/>
                  </a:cubicBezTo>
                  <a:cubicBezTo>
                    <a:pt x="86" y="170"/>
                    <a:pt x="85" y="174"/>
                    <a:pt x="85" y="178"/>
                  </a:cubicBezTo>
                  <a:cubicBezTo>
                    <a:pt x="85" y="182"/>
                    <a:pt x="86" y="186"/>
                    <a:pt x="87" y="190"/>
                  </a:cubicBezTo>
                  <a:cubicBezTo>
                    <a:pt x="89" y="196"/>
                    <a:pt x="93" y="200"/>
                    <a:pt x="97" y="203"/>
                  </a:cubicBezTo>
                  <a:cubicBezTo>
                    <a:pt x="99" y="204"/>
                    <a:pt x="102" y="207"/>
                    <a:pt x="105" y="209"/>
                  </a:cubicBezTo>
                  <a:cubicBezTo>
                    <a:pt x="108" y="211"/>
                    <a:pt x="110" y="212"/>
                    <a:pt x="110" y="212"/>
                  </a:cubicBezTo>
                  <a:cubicBezTo>
                    <a:pt x="110" y="209"/>
                    <a:pt x="112" y="207"/>
                    <a:pt x="115" y="205"/>
                  </a:cubicBezTo>
                  <a:cubicBezTo>
                    <a:pt x="117" y="203"/>
                    <a:pt x="120" y="202"/>
                    <a:pt x="122" y="202"/>
                  </a:cubicBezTo>
                  <a:cubicBezTo>
                    <a:pt x="125" y="201"/>
                    <a:pt x="128" y="200"/>
                    <a:pt x="131" y="199"/>
                  </a:cubicBezTo>
                  <a:cubicBezTo>
                    <a:pt x="134" y="197"/>
                    <a:pt x="136" y="194"/>
                    <a:pt x="139" y="190"/>
                  </a:cubicBezTo>
                  <a:cubicBezTo>
                    <a:pt x="141" y="185"/>
                    <a:pt x="142" y="179"/>
                    <a:pt x="141" y="173"/>
                  </a:cubicBezTo>
                  <a:cubicBezTo>
                    <a:pt x="140" y="167"/>
                    <a:pt x="137" y="161"/>
                    <a:pt x="133" y="156"/>
                  </a:cubicBezTo>
                  <a:cubicBezTo>
                    <a:pt x="136" y="155"/>
                    <a:pt x="138" y="154"/>
                    <a:pt x="141" y="153"/>
                  </a:cubicBezTo>
                  <a:cubicBezTo>
                    <a:pt x="142" y="153"/>
                    <a:pt x="144" y="152"/>
                    <a:pt x="146" y="152"/>
                  </a:cubicBezTo>
                  <a:cubicBezTo>
                    <a:pt x="147" y="156"/>
                    <a:pt x="149" y="160"/>
                    <a:pt x="151" y="164"/>
                  </a:cubicBezTo>
                  <a:cubicBezTo>
                    <a:pt x="154" y="169"/>
                    <a:pt x="158" y="172"/>
                    <a:pt x="162" y="176"/>
                  </a:cubicBezTo>
                  <a:cubicBezTo>
                    <a:pt x="163" y="177"/>
                    <a:pt x="166" y="180"/>
                    <a:pt x="168" y="183"/>
                  </a:cubicBezTo>
                  <a:cubicBezTo>
                    <a:pt x="170" y="186"/>
                    <a:pt x="173" y="188"/>
                    <a:pt x="173" y="188"/>
                  </a:cubicBezTo>
                  <a:cubicBezTo>
                    <a:pt x="173" y="184"/>
                    <a:pt x="176" y="181"/>
                    <a:pt x="179" y="179"/>
                  </a:cubicBezTo>
                  <a:cubicBezTo>
                    <a:pt x="182" y="176"/>
                    <a:pt x="185" y="173"/>
                    <a:pt x="188" y="171"/>
                  </a:cubicBezTo>
                  <a:cubicBezTo>
                    <a:pt x="191" y="167"/>
                    <a:pt x="195" y="161"/>
                    <a:pt x="197" y="156"/>
                  </a:cubicBezTo>
                  <a:cubicBezTo>
                    <a:pt x="199" y="150"/>
                    <a:pt x="200" y="143"/>
                    <a:pt x="198" y="137"/>
                  </a:cubicBezTo>
                  <a:cubicBezTo>
                    <a:pt x="197" y="130"/>
                    <a:pt x="192" y="125"/>
                    <a:pt x="186" y="122"/>
                  </a:cubicBezTo>
                  <a:cubicBezTo>
                    <a:pt x="181" y="120"/>
                    <a:pt x="174" y="120"/>
                    <a:pt x="168" y="121"/>
                  </a:cubicBezTo>
                  <a:cubicBezTo>
                    <a:pt x="168" y="118"/>
                    <a:pt x="168" y="116"/>
                    <a:pt x="168" y="114"/>
                  </a:cubicBezTo>
                  <a:cubicBezTo>
                    <a:pt x="168" y="112"/>
                    <a:pt x="169" y="109"/>
                    <a:pt x="170" y="107"/>
                  </a:cubicBezTo>
                  <a:cubicBezTo>
                    <a:pt x="172" y="107"/>
                    <a:pt x="173" y="108"/>
                    <a:pt x="175" y="107"/>
                  </a:cubicBezTo>
                  <a:cubicBezTo>
                    <a:pt x="179" y="107"/>
                    <a:pt x="183" y="105"/>
                    <a:pt x="185" y="102"/>
                  </a:cubicBezTo>
                  <a:cubicBezTo>
                    <a:pt x="188" y="100"/>
                    <a:pt x="189" y="96"/>
                    <a:pt x="190" y="93"/>
                  </a:cubicBezTo>
                  <a:cubicBezTo>
                    <a:pt x="191" y="90"/>
                    <a:pt x="192" y="87"/>
                    <a:pt x="193" y="83"/>
                  </a:cubicBezTo>
                  <a:cubicBezTo>
                    <a:pt x="193" y="82"/>
                    <a:pt x="194" y="80"/>
                    <a:pt x="195" y="78"/>
                  </a:cubicBezTo>
                  <a:cubicBezTo>
                    <a:pt x="196" y="75"/>
                    <a:pt x="197" y="74"/>
                    <a:pt x="197" y="74"/>
                  </a:cubicBezTo>
                  <a:cubicBezTo>
                    <a:pt x="194" y="74"/>
                    <a:pt x="191" y="74"/>
                    <a:pt x="188" y="73"/>
                  </a:cubicBezTo>
                  <a:cubicBezTo>
                    <a:pt x="185" y="73"/>
                    <a:pt x="182" y="72"/>
                    <a:pt x="180" y="72"/>
                  </a:cubicBezTo>
                  <a:cubicBezTo>
                    <a:pt x="178" y="72"/>
                    <a:pt x="176" y="72"/>
                    <a:pt x="174" y="72"/>
                  </a:cubicBezTo>
                  <a:cubicBezTo>
                    <a:pt x="176" y="70"/>
                    <a:pt x="178" y="68"/>
                    <a:pt x="179" y="66"/>
                  </a:cubicBezTo>
                  <a:cubicBezTo>
                    <a:pt x="185" y="67"/>
                    <a:pt x="192" y="66"/>
                    <a:pt x="197" y="61"/>
                  </a:cubicBezTo>
                  <a:close/>
                  <a:moveTo>
                    <a:pt x="175" y="71"/>
                  </a:moveTo>
                  <a:cubicBezTo>
                    <a:pt x="174" y="72"/>
                    <a:pt x="173" y="72"/>
                    <a:pt x="173" y="73"/>
                  </a:cubicBezTo>
                  <a:cubicBezTo>
                    <a:pt x="167" y="74"/>
                    <a:pt x="162" y="76"/>
                    <a:pt x="159" y="80"/>
                  </a:cubicBezTo>
                  <a:cubicBezTo>
                    <a:pt x="159" y="81"/>
                    <a:pt x="158" y="82"/>
                    <a:pt x="158" y="83"/>
                  </a:cubicBezTo>
                  <a:cubicBezTo>
                    <a:pt x="157" y="81"/>
                    <a:pt x="157" y="79"/>
                    <a:pt x="156" y="77"/>
                  </a:cubicBezTo>
                  <a:cubicBezTo>
                    <a:pt x="155" y="75"/>
                    <a:pt x="154" y="73"/>
                    <a:pt x="153" y="72"/>
                  </a:cubicBezTo>
                  <a:cubicBezTo>
                    <a:pt x="155" y="70"/>
                    <a:pt x="156" y="68"/>
                    <a:pt x="157" y="66"/>
                  </a:cubicBezTo>
                  <a:cubicBezTo>
                    <a:pt x="159" y="64"/>
                    <a:pt x="160" y="62"/>
                    <a:pt x="161" y="61"/>
                  </a:cubicBezTo>
                  <a:cubicBezTo>
                    <a:pt x="162" y="60"/>
                    <a:pt x="162" y="59"/>
                    <a:pt x="163" y="59"/>
                  </a:cubicBezTo>
                  <a:cubicBezTo>
                    <a:pt x="164" y="58"/>
                    <a:pt x="164" y="58"/>
                    <a:pt x="164" y="58"/>
                  </a:cubicBezTo>
                  <a:cubicBezTo>
                    <a:pt x="164" y="58"/>
                    <a:pt x="164" y="58"/>
                    <a:pt x="164" y="57"/>
                  </a:cubicBezTo>
                  <a:cubicBezTo>
                    <a:pt x="164" y="57"/>
                    <a:pt x="164" y="57"/>
                    <a:pt x="165" y="57"/>
                  </a:cubicBezTo>
                  <a:cubicBezTo>
                    <a:pt x="165" y="57"/>
                    <a:pt x="165" y="58"/>
                    <a:pt x="165" y="58"/>
                  </a:cubicBezTo>
                  <a:cubicBezTo>
                    <a:pt x="169" y="61"/>
                    <a:pt x="173" y="64"/>
                    <a:pt x="178" y="66"/>
                  </a:cubicBezTo>
                  <a:cubicBezTo>
                    <a:pt x="177" y="67"/>
                    <a:pt x="176" y="69"/>
                    <a:pt x="175" y="7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2652"/>
            <p:cNvSpPr>
              <a:spLocks/>
            </p:cNvSpPr>
            <p:nvPr/>
          </p:nvSpPr>
          <p:spPr bwMode="auto">
            <a:xfrm>
              <a:off x="1120182" y="2745819"/>
              <a:ext cx="54803" cy="32342"/>
            </a:xfrm>
            <a:custGeom>
              <a:avLst/>
              <a:gdLst>
                <a:gd name="T0" fmla="*/ 5 w 26"/>
                <a:gd name="T1" fmla="*/ 10 h 15"/>
                <a:gd name="T2" fmla="*/ 9 w 26"/>
                <a:gd name="T3" fmla="*/ 15 h 15"/>
                <a:gd name="T4" fmla="*/ 14 w 26"/>
                <a:gd name="T5" fmla="*/ 15 h 15"/>
                <a:gd name="T6" fmla="*/ 18 w 26"/>
                <a:gd name="T7" fmla="*/ 13 h 15"/>
                <a:gd name="T8" fmla="*/ 21 w 26"/>
                <a:gd name="T9" fmla="*/ 10 h 15"/>
                <a:gd name="T10" fmla="*/ 24 w 26"/>
                <a:gd name="T11" fmla="*/ 9 h 15"/>
                <a:gd name="T12" fmla="*/ 26 w 26"/>
                <a:gd name="T13" fmla="*/ 8 h 15"/>
                <a:gd name="T14" fmla="*/ 23 w 26"/>
                <a:gd name="T15" fmla="*/ 5 h 15"/>
                <a:gd name="T16" fmla="*/ 20 w 26"/>
                <a:gd name="T17" fmla="*/ 2 h 15"/>
                <a:gd name="T18" fmla="*/ 15 w 26"/>
                <a:gd name="T19" fmla="*/ 0 h 15"/>
                <a:gd name="T20" fmla="*/ 9 w 26"/>
                <a:gd name="T21" fmla="*/ 0 h 15"/>
                <a:gd name="T22" fmla="*/ 6 w 26"/>
                <a:gd name="T23" fmla="*/ 4 h 15"/>
                <a:gd name="T24" fmla="*/ 5 w 26"/>
                <a:gd name="T25" fmla="*/ 9 h 15"/>
                <a:gd name="T26" fmla="*/ 3 w 26"/>
                <a:gd name="T27" fmla="*/ 9 h 15"/>
                <a:gd name="T28" fmla="*/ 0 w 26"/>
                <a:gd name="T29" fmla="*/ 7 h 15"/>
                <a:gd name="T30" fmla="*/ 0 w 26"/>
                <a:gd name="T31" fmla="*/ 8 h 15"/>
                <a:gd name="T32" fmla="*/ 5 w 26"/>
                <a:gd name="T33"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5">
                  <a:moveTo>
                    <a:pt x="5" y="10"/>
                  </a:moveTo>
                  <a:cubicBezTo>
                    <a:pt x="6" y="12"/>
                    <a:pt x="7" y="14"/>
                    <a:pt x="9" y="15"/>
                  </a:cubicBezTo>
                  <a:cubicBezTo>
                    <a:pt x="11" y="15"/>
                    <a:pt x="13" y="15"/>
                    <a:pt x="14" y="15"/>
                  </a:cubicBezTo>
                  <a:cubicBezTo>
                    <a:pt x="16" y="15"/>
                    <a:pt x="17" y="14"/>
                    <a:pt x="18" y="13"/>
                  </a:cubicBezTo>
                  <a:cubicBezTo>
                    <a:pt x="19" y="12"/>
                    <a:pt x="20" y="11"/>
                    <a:pt x="21" y="10"/>
                  </a:cubicBezTo>
                  <a:cubicBezTo>
                    <a:pt x="22" y="10"/>
                    <a:pt x="23" y="9"/>
                    <a:pt x="24" y="9"/>
                  </a:cubicBezTo>
                  <a:cubicBezTo>
                    <a:pt x="25" y="8"/>
                    <a:pt x="26" y="8"/>
                    <a:pt x="26" y="8"/>
                  </a:cubicBezTo>
                  <a:cubicBezTo>
                    <a:pt x="25" y="7"/>
                    <a:pt x="24" y="6"/>
                    <a:pt x="23" y="5"/>
                  </a:cubicBezTo>
                  <a:cubicBezTo>
                    <a:pt x="22" y="4"/>
                    <a:pt x="21" y="3"/>
                    <a:pt x="20" y="2"/>
                  </a:cubicBezTo>
                  <a:cubicBezTo>
                    <a:pt x="18" y="1"/>
                    <a:pt x="16" y="0"/>
                    <a:pt x="15" y="0"/>
                  </a:cubicBezTo>
                  <a:cubicBezTo>
                    <a:pt x="13" y="0"/>
                    <a:pt x="11" y="0"/>
                    <a:pt x="9" y="0"/>
                  </a:cubicBezTo>
                  <a:cubicBezTo>
                    <a:pt x="8" y="1"/>
                    <a:pt x="7" y="2"/>
                    <a:pt x="6" y="4"/>
                  </a:cubicBezTo>
                  <a:cubicBezTo>
                    <a:pt x="5" y="6"/>
                    <a:pt x="5" y="7"/>
                    <a:pt x="5" y="9"/>
                  </a:cubicBezTo>
                  <a:cubicBezTo>
                    <a:pt x="5" y="9"/>
                    <a:pt x="4" y="9"/>
                    <a:pt x="3" y="9"/>
                  </a:cubicBezTo>
                  <a:cubicBezTo>
                    <a:pt x="2" y="9"/>
                    <a:pt x="1" y="8"/>
                    <a:pt x="0" y="7"/>
                  </a:cubicBezTo>
                  <a:cubicBezTo>
                    <a:pt x="0" y="8"/>
                    <a:pt x="0" y="8"/>
                    <a:pt x="0" y="8"/>
                  </a:cubicBezTo>
                  <a:cubicBezTo>
                    <a:pt x="1" y="8"/>
                    <a:pt x="4" y="10"/>
                    <a:pt x="5" y="1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2653"/>
            <p:cNvSpPr>
              <a:spLocks/>
            </p:cNvSpPr>
            <p:nvPr/>
          </p:nvSpPr>
          <p:spPr bwMode="auto">
            <a:xfrm>
              <a:off x="1051904" y="2850034"/>
              <a:ext cx="85348" cy="61990"/>
            </a:xfrm>
            <a:custGeom>
              <a:avLst/>
              <a:gdLst>
                <a:gd name="T0" fmla="*/ 19 w 40"/>
                <a:gd name="T1" fmla="*/ 29 h 29"/>
                <a:gd name="T2" fmla="*/ 27 w 40"/>
                <a:gd name="T3" fmla="*/ 27 h 29"/>
                <a:gd name="T4" fmla="*/ 32 w 40"/>
                <a:gd name="T5" fmla="*/ 20 h 29"/>
                <a:gd name="T6" fmla="*/ 35 w 40"/>
                <a:gd name="T7" fmla="*/ 12 h 29"/>
                <a:gd name="T8" fmla="*/ 38 w 40"/>
                <a:gd name="T9" fmla="*/ 7 h 29"/>
                <a:gd name="T10" fmla="*/ 40 w 40"/>
                <a:gd name="T11" fmla="*/ 4 h 29"/>
                <a:gd name="T12" fmla="*/ 26 w 40"/>
                <a:gd name="T13" fmla="*/ 1 h 29"/>
                <a:gd name="T14" fmla="*/ 17 w 40"/>
                <a:gd name="T15" fmla="*/ 1 h 29"/>
                <a:gd name="T16" fmla="*/ 8 w 40"/>
                <a:gd name="T17" fmla="*/ 6 h 29"/>
                <a:gd name="T18" fmla="*/ 5 w 40"/>
                <a:gd name="T19" fmla="*/ 14 h 29"/>
                <a:gd name="T20" fmla="*/ 9 w 40"/>
                <a:gd name="T21" fmla="*/ 23 h 29"/>
                <a:gd name="T22" fmla="*/ 5 w 40"/>
                <a:gd name="T23" fmla="*/ 25 h 29"/>
                <a:gd name="T24" fmla="*/ 0 w 40"/>
                <a:gd name="T25" fmla="*/ 25 h 29"/>
                <a:gd name="T26" fmla="*/ 0 w 40"/>
                <a:gd name="T27" fmla="*/ 26 h 29"/>
                <a:gd name="T28" fmla="*/ 4 w 40"/>
                <a:gd name="T29" fmla="*/ 26 h 29"/>
                <a:gd name="T30" fmla="*/ 9 w 40"/>
                <a:gd name="T31" fmla="*/ 24 h 29"/>
                <a:gd name="T32" fmla="*/ 19 w 40"/>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9">
                  <a:moveTo>
                    <a:pt x="19" y="29"/>
                  </a:moveTo>
                  <a:cubicBezTo>
                    <a:pt x="21" y="29"/>
                    <a:pt x="25" y="28"/>
                    <a:pt x="27" y="27"/>
                  </a:cubicBezTo>
                  <a:cubicBezTo>
                    <a:pt x="30" y="25"/>
                    <a:pt x="31" y="22"/>
                    <a:pt x="32" y="20"/>
                  </a:cubicBezTo>
                  <a:cubicBezTo>
                    <a:pt x="34" y="17"/>
                    <a:pt x="35" y="15"/>
                    <a:pt x="35" y="12"/>
                  </a:cubicBezTo>
                  <a:cubicBezTo>
                    <a:pt x="36" y="11"/>
                    <a:pt x="37" y="9"/>
                    <a:pt x="38" y="7"/>
                  </a:cubicBezTo>
                  <a:cubicBezTo>
                    <a:pt x="39" y="6"/>
                    <a:pt x="40" y="4"/>
                    <a:pt x="40" y="4"/>
                  </a:cubicBezTo>
                  <a:cubicBezTo>
                    <a:pt x="35" y="5"/>
                    <a:pt x="31" y="2"/>
                    <a:pt x="26" y="1"/>
                  </a:cubicBezTo>
                  <a:cubicBezTo>
                    <a:pt x="24" y="1"/>
                    <a:pt x="20" y="0"/>
                    <a:pt x="17" y="1"/>
                  </a:cubicBezTo>
                  <a:cubicBezTo>
                    <a:pt x="13" y="2"/>
                    <a:pt x="10" y="3"/>
                    <a:pt x="8" y="6"/>
                  </a:cubicBezTo>
                  <a:cubicBezTo>
                    <a:pt x="5" y="8"/>
                    <a:pt x="5" y="11"/>
                    <a:pt x="5" y="14"/>
                  </a:cubicBezTo>
                  <a:cubicBezTo>
                    <a:pt x="5" y="18"/>
                    <a:pt x="7" y="21"/>
                    <a:pt x="9" y="23"/>
                  </a:cubicBezTo>
                  <a:cubicBezTo>
                    <a:pt x="8" y="24"/>
                    <a:pt x="6" y="25"/>
                    <a:pt x="5" y="25"/>
                  </a:cubicBezTo>
                  <a:cubicBezTo>
                    <a:pt x="3" y="25"/>
                    <a:pt x="2" y="26"/>
                    <a:pt x="0" y="25"/>
                  </a:cubicBezTo>
                  <a:cubicBezTo>
                    <a:pt x="0" y="26"/>
                    <a:pt x="0" y="26"/>
                    <a:pt x="0" y="26"/>
                  </a:cubicBezTo>
                  <a:cubicBezTo>
                    <a:pt x="1" y="26"/>
                    <a:pt x="3" y="26"/>
                    <a:pt x="4" y="26"/>
                  </a:cubicBezTo>
                  <a:cubicBezTo>
                    <a:pt x="6" y="25"/>
                    <a:pt x="8" y="25"/>
                    <a:pt x="9" y="24"/>
                  </a:cubicBezTo>
                  <a:cubicBezTo>
                    <a:pt x="12" y="27"/>
                    <a:pt x="15" y="29"/>
                    <a:pt x="19" y="2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2654"/>
            <p:cNvSpPr>
              <a:spLocks/>
            </p:cNvSpPr>
            <p:nvPr/>
          </p:nvSpPr>
          <p:spPr bwMode="auto">
            <a:xfrm>
              <a:off x="1168696" y="2697306"/>
              <a:ext cx="63787" cy="44022"/>
            </a:xfrm>
            <a:custGeom>
              <a:avLst/>
              <a:gdLst>
                <a:gd name="T0" fmla="*/ 8 w 30"/>
                <a:gd name="T1" fmla="*/ 18 h 21"/>
                <a:gd name="T2" fmla="*/ 13 w 30"/>
                <a:gd name="T3" fmla="*/ 20 h 21"/>
                <a:gd name="T4" fmla="*/ 19 w 30"/>
                <a:gd name="T5" fmla="*/ 19 h 21"/>
                <a:gd name="T6" fmla="*/ 25 w 30"/>
                <a:gd name="T7" fmla="*/ 16 h 21"/>
                <a:gd name="T8" fmla="*/ 30 w 30"/>
                <a:gd name="T9" fmla="*/ 14 h 21"/>
                <a:gd name="T10" fmla="*/ 25 w 30"/>
                <a:gd name="T11" fmla="*/ 7 h 21"/>
                <a:gd name="T12" fmla="*/ 20 w 30"/>
                <a:gd name="T13" fmla="*/ 2 h 21"/>
                <a:gd name="T14" fmla="*/ 13 w 30"/>
                <a:gd name="T15" fmla="*/ 0 h 21"/>
                <a:gd name="T16" fmla="*/ 7 w 30"/>
                <a:gd name="T17" fmla="*/ 4 h 21"/>
                <a:gd name="T18" fmla="*/ 6 w 30"/>
                <a:gd name="T19" fmla="*/ 10 h 21"/>
                <a:gd name="T20" fmla="*/ 3 w 30"/>
                <a:gd name="T21" fmla="*/ 10 h 21"/>
                <a:gd name="T22" fmla="*/ 0 w 30"/>
                <a:gd name="T23" fmla="*/ 8 h 21"/>
                <a:gd name="T24" fmla="*/ 0 w 30"/>
                <a:gd name="T25" fmla="*/ 9 h 21"/>
                <a:gd name="T26" fmla="*/ 2 w 30"/>
                <a:gd name="T27" fmla="*/ 10 h 21"/>
                <a:gd name="T28" fmla="*/ 6 w 30"/>
                <a:gd name="T29" fmla="*/ 11 h 21"/>
                <a:gd name="T30" fmla="*/ 6 w 30"/>
                <a:gd name="T31" fmla="*/ 15 h 21"/>
                <a:gd name="T32" fmla="*/ 8 w 30"/>
                <a:gd name="T3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21">
                  <a:moveTo>
                    <a:pt x="8" y="18"/>
                  </a:moveTo>
                  <a:cubicBezTo>
                    <a:pt x="9" y="19"/>
                    <a:pt x="11" y="20"/>
                    <a:pt x="13" y="20"/>
                  </a:cubicBezTo>
                  <a:cubicBezTo>
                    <a:pt x="15" y="21"/>
                    <a:pt x="17" y="20"/>
                    <a:pt x="19" y="19"/>
                  </a:cubicBezTo>
                  <a:cubicBezTo>
                    <a:pt x="21" y="18"/>
                    <a:pt x="23" y="18"/>
                    <a:pt x="25" y="16"/>
                  </a:cubicBezTo>
                  <a:cubicBezTo>
                    <a:pt x="26" y="16"/>
                    <a:pt x="30" y="14"/>
                    <a:pt x="30" y="14"/>
                  </a:cubicBezTo>
                  <a:cubicBezTo>
                    <a:pt x="27" y="13"/>
                    <a:pt x="26" y="9"/>
                    <a:pt x="25" y="7"/>
                  </a:cubicBezTo>
                  <a:cubicBezTo>
                    <a:pt x="24" y="5"/>
                    <a:pt x="22" y="4"/>
                    <a:pt x="20" y="2"/>
                  </a:cubicBezTo>
                  <a:cubicBezTo>
                    <a:pt x="18" y="1"/>
                    <a:pt x="15" y="0"/>
                    <a:pt x="13" y="0"/>
                  </a:cubicBezTo>
                  <a:cubicBezTo>
                    <a:pt x="10" y="1"/>
                    <a:pt x="8" y="2"/>
                    <a:pt x="7" y="4"/>
                  </a:cubicBezTo>
                  <a:cubicBezTo>
                    <a:pt x="6" y="6"/>
                    <a:pt x="6" y="8"/>
                    <a:pt x="6" y="10"/>
                  </a:cubicBezTo>
                  <a:cubicBezTo>
                    <a:pt x="5" y="10"/>
                    <a:pt x="4" y="10"/>
                    <a:pt x="3" y="10"/>
                  </a:cubicBezTo>
                  <a:cubicBezTo>
                    <a:pt x="2" y="9"/>
                    <a:pt x="1" y="9"/>
                    <a:pt x="0" y="8"/>
                  </a:cubicBezTo>
                  <a:cubicBezTo>
                    <a:pt x="0" y="9"/>
                    <a:pt x="0" y="9"/>
                    <a:pt x="0" y="9"/>
                  </a:cubicBezTo>
                  <a:cubicBezTo>
                    <a:pt x="0" y="9"/>
                    <a:pt x="1" y="9"/>
                    <a:pt x="2" y="10"/>
                  </a:cubicBezTo>
                  <a:cubicBezTo>
                    <a:pt x="4" y="10"/>
                    <a:pt x="5" y="11"/>
                    <a:pt x="6" y="11"/>
                  </a:cubicBezTo>
                  <a:cubicBezTo>
                    <a:pt x="6" y="12"/>
                    <a:pt x="6" y="14"/>
                    <a:pt x="6" y="15"/>
                  </a:cubicBezTo>
                  <a:cubicBezTo>
                    <a:pt x="7" y="16"/>
                    <a:pt x="7" y="17"/>
                    <a:pt x="8"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2655"/>
            <p:cNvSpPr>
              <a:spLocks/>
            </p:cNvSpPr>
            <p:nvPr/>
          </p:nvSpPr>
          <p:spPr bwMode="auto">
            <a:xfrm>
              <a:off x="1170492" y="2832964"/>
              <a:ext cx="53904" cy="68278"/>
            </a:xfrm>
            <a:custGeom>
              <a:avLst/>
              <a:gdLst>
                <a:gd name="T0" fmla="*/ 1 w 25"/>
                <a:gd name="T1" fmla="*/ 18 h 32"/>
                <a:gd name="T2" fmla="*/ 5 w 25"/>
                <a:gd name="T3" fmla="*/ 25 h 32"/>
                <a:gd name="T4" fmla="*/ 13 w 25"/>
                <a:gd name="T5" fmla="*/ 28 h 32"/>
                <a:gd name="T6" fmla="*/ 20 w 25"/>
                <a:gd name="T7" fmla="*/ 24 h 32"/>
                <a:gd name="T8" fmla="*/ 21 w 25"/>
                <a:gd name="T9" fmla="*/ 27 h 32"/>
                <a:gd name="T10" fmla="*/ 22 w 25"/>
                <a:gd name="T11" fmla="*/ 32 h 32"/>
                <a:gd name="T12" fmla="*/ 22 w 25"/>
                <a:gd name="T13" fmla="*/ 32 h 32"/>
                <a:gd name="T14" fmla="*/ 22 w 25"/>
                <a:gd name="T15" fmla="*/ 28 h 32"/>
                <a:gd name="T16" fmla="*/ 20 w 25"/>
                <a:gd name="T17" fmla="*/ 24 h 32"/>
                <a:gd name="T18" fmla="*/ 25 w 25"/>
                <a:gd name="T19" fmla="*/ 16 h 32"/>
                <a:gd name="T20" fmla="*/ 22 w 25"/>
                <a:gd name="T21" fmla="*/ 8 h 32"/>
                <a:gd name="T22" fmla="*/ 16 w 25"/>
                <a:gd name="T23" fmla="*/ 4 h 32"/>
                <a:gd name="T24" fmla="*/ 9 w 25"/>
                <a:gd name="T25" fmla="*/ 2 h 32"/>
                <a:gd name="T26" fmla="*/ 2 w 25"/>
                <a:gd name="T27" fmla="*/ 0 h 32"/>
                <a:gd name="T28" fmla="*/ 1 w 25"/>
                <a:gd name="T29" fmla="*/ 11 h 32"/>
                <a:gd name="T30" fmla="*/ 1 w 25"/>
                <a:gd name="T31"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2">
                  <a:moveTo>
                    <a:pt x="1" y="18"/>
                  </a:moveTo>
                  <a:cubicBezTo>
                    <a:pt x="2" y="21"/>
                    <a:pt x="3" y="24"/>
                    <a:pt x="5" y="25"/>
                  </a:cubicBezTo>
                  <a:cubicBezTo>
                    <a:pt x="7" y="27"/>
                    <a:pt x="10" y="28"/>
                    <a:pt x="13" y="28"/>
                  </a:cubicBezTo>
                  <a:cubicBezTo>
                    <a:pt x="15" y="27"/>
                    <a:pt x="18" y="26"/>
                    <a:pt x="20" y="24"/>
                  </a:cubicBezTo>
                  <a:cubicBezTo>
                    <a:pt x="21" y="25"/>
                    <a:pt x="21" y="26"/>
                    <a:pt x="21" y="27"/>
                  </a:cubicBezTo>
                  <a:cubicBezTo>
                    <a:pt x="22" y="29"/>
                    <a:pt x="22" y="30"/>
                    <a:pt x="22" y="32"/>
                  </a:cubicBezTo>
                  <a:cubicBezTo>
                    <a:pt x="22" y="32"/>
                    <a:pt x="22" y="32"/>
                    <a:pt x="22" y="32"/>
                  </a:cubicBezTo>
                  <a:cubicBezTo>
                    <a:pt x="23" y="31"/>
                    <a:pt x="22" y="30"/>
                    <a:pt x="22" y="28"/>
                  </a:cubicBezTo>
                  <a:cubicBezTo>
                    <a:pt x="22" y="27"/>
                    <a:pt x="21" y="25"/>
                    <a:pt x="20" y="24"/>
                  </a:cubicBezTo>
                  <a:cubicBezTo>
                    <a:pt x="23" y="22"/>
                    <a:pt x="25" y="19"/>
                    <a:pt x="25" y="16"/>
                  </a:cubicBezTo>
                  <a:cubicBezTo>
                    <a:pt x="25" y="13"/>
                    <a:pt x="23" y="10"/>
                    <a:pt x="22" y="8"/>
                  </a:cubicBezTo>
                  <a:cubicBezTo>
                    <a:pt x="20" y="6"/>
                    <a:pt x="18" y="5"/>
                    <a:pt x="16" y="4"/>
                  </a:cubicBezTo>
                  <a:cubicBezTo>
                    <a:pt x="13" y="3"/>
                    <a:pt x="11" y="3"/>
                    <a:pt x="9" y="2"/>
                  </a:cubicBezTo>
                  <a:cubicBezTo>
                    <a:pt x="7" y="2"/>
                    <a:pt x="2" y="0"/>
                    <a:pt x="2" y="0"/>
                  </a:cubicBezTo>
                  <a:cubicBezTo>
                    <a:pt x="3" y="3"/>
                    <a:pt x="1" y="7"/>
                    <a:pt x="1" y="11"/>
                  </a:cubicBezTo>
                  <a:cubicBezTo>
                    <a:pt x="0" y="13"/>
                    <a:pt x="0" y="16"/>
                    <a:pt x="1"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2656"/>
            <p:cNvSpPr>
              <a:spLocks noEditPoints="1"/>
            </p:cNvSpPr>
            <p:nvPr/>
          </p:nvSpPr>
          <p:spPr bwMode="auto">
            <a:xfrm>
              <a:off x="841678" y="2733242"/>
              <a:ext cx="365649" cy="404279"/>
            </a:xfrm>
            <a:custGeom>
              <a:avLst/>
              <a:gdLst>
                <a:gd name="T0" fmla="*/ 76 w 172"/>
                <a:gd name="T1" fmla="*/ 187 h 190"/>
                <a:gd name="T2" fmla="*/ 96 w 172"/>
                <a:gd name="T3" fmla="*/ 165 h 190"/>
                <a:gd name="T4" fmla="*/ 122 w 172"/>
                <a:gd name="T5" fmla="*/ 154 h 190"/>
                <a:gd name="T6" fmla="*/ 110 w 172"/>
                <a:gd name="T7" fmla="*/ 123 h 190"/>
                <a:gd name="T8" fmla="*/ 129 w 172"/>
                <a:gd name="T9" fmla="*/ 137 h 190"/>
                <a:gd name="T10" fmla="*/ 164 w 172"/>
                <a:gd name="T11" fmla="*/ 123 h 190"/>
                <a:gd name="T12" fmla="*/ 157 w 172"/>
                <a:gd name="T13" fmla="*/ 103 h 190"/>
                <a:gd name="T14" fmla="*/ 167 w 172"/>
                <a:gd name="T15" fmla="*/ 100 h 190"/>
                <a:gd name="T16" fmla="*/ 160 w 172"/>
                <a:gd name="T17" fmla="*/ 87 h 190"/>
                <a:gd name="T18" fmla="*/ 129 w 172"/>
                <a:gd name="T19" fmla="*/ 80 h 190"/>
                <a:gd name="T20" fmla="*/ 121 w 172"/>
                <a:gd name="T21" fmla="*/ 93 h 190"/>
                <a:gd name="T22" fmla="*/ 130 w 172"/>
                <a:gd name="T23" fmla="*/ 97 h 190"/>
                <a:gd name="T24" fmla="*/ 109 w 172"/>
                <a:gd name="T25" fmla="*/ 122 h 190"/>
                <a:gd name="T26" fmla="*/ 93 w 172"/>
                <a:gd name="T27" fmla="*/ 114 h 190"/>
                <a:gd name="T28" fmla="*/ 94 w 172"/>
                <a:gd name="T29" fmla="*/ 113 h 190"/>
                <a:gd name="T30" fmla="*/ 101 w 172"/>
                <a:gd name="T31" fmla="*/ 111 h 190"/>
                <a:gd name="T32" fmla="*/ 122 w 172"/>
                <a:gd name="T33" fmla="*/ 99 h 190"/>
                <a:gd name="T34" fmla="*/ 90 w 172"/>
                <a:gd name="T35" fmla="*/ 87 h 190"/>
                <a:gd name="T36" fmla="*/ 80 w 172"/>
                <a:gd name="T37" fmla="*/ 89 h 190"/>
                <a:gd name="T38" fmla="*/ 92 w 172"/>
                <a:gd name="T39" fmla="*/ 79 h 190"/>
                <a:gd name="T40" fmla="*/ 98 w 172"/>
                <a:gd name="T41" fmla="*/ 74 h 190"/>
                <a:gd name="T42" fmla="*/ 99 w 172"/>
                <a:gd name="T43" fmla="*/ 53 h 190"/>
                <a:gd name="T44" fmla="*/ 121 w 172"/>
                <a:gd name="T45" fmla="*/ 37 h 190"/>
                <a:gd name="T46" fmla="*/ 108 w 172"/>
                <a:gd name="T47" fmla="*/ 3 h 190"/>
                <a:gd name="T48" fmla="*/ 87 w 172"/>
                <a:gd name="T49" fmla="*/ 19 h 190"/>
                <a:gd name="T50" fmla="*/ 99 w 172"/>
                <a:gd name="T51" fmla="*/ 52 h 190"/>
                <a:gd name="T52" fmla="*/ 83 w 172"/>
                <a:gd name="T53" fmla="*/ 41 h 190"/>
                <a:gd name="T54" fmla="*/ 73 w 172"/>
                <a:gd name="T55" fmla="*/ 42 h 190"/>
                <a:gd name="T56" fmla="*/ 64 w 172"/>
                <a:gd name="T57" fmla="*/ 63 h 190"/>
                <a:gd name="T58" fmla="*/ 64 w 172"/>
                <a:gd name="T59" fmla="*/ 68 h 190"/>
                <a:gd name="T60" fmla="*/ 82 w 172"/>
                <a:gd name="T61" fmla="*/ 86 h 190"/>
                <a:gd name="T62" fmla="*/ 60 w 172"/>
                <a:gd name="T63" fmla="*/ 90 h 190"/>
                <a:gd name="T64" fmla="*/ 57 w 172"/>
                <a:gd name="T65" fmla="*/ 104 h 190"/>
                <a:gd name="T66" fmla="*/ 69 w 172"/>
                <a:gd name="T67" fmla="*/ 104 h 190"/>
                <a:gd name="T68" fmla="*/ 78 w 172"/>
                <a:gd name="T69" fmla="*/ 116 h 190"/>
                <a:gd name="T70" fmla="*/ 64 w 172"/>
                <a:gd name="T71" fmla="*/ 123 h 190"/>
                <a:gd name="T72" fmla="*/ 79 w 172"/>
                <a:gd name="T73" fmla="*/ 117 h 190"/>
                <a:gd name="T74" fmla="*/ 65 w 172"/>
                <a:gd name="T75" fmla="*/ 134 h 190"/>
                <a:gd name="T76" fmla="*/ 57 w 172"/>
                <a:gd name="T77" fmla="*/ 125 h 190"/>
                <a:gd name="T78" fmla="*/ 56 w 172"/>
                <a:gd name="T79" fmla="*/ 118 h 190"/>
                <a:gd name="T80" fmla="*/ 42 w 172"/>
                <a:gd name="T81" fmla="*/ 122 h 190"/>
                <a:gd name="T82" fmla="*/ 41 w 172"/>
                <a:gd name="T83" fmla="*/ 96 h 190"/>
                <a:gd name="T84" fmla="*/ 49 w 172"/>
                <a:gd name="T85" fmla="*/ 79 h 190"/>
                <a:gd name="T86" fmla="*/ 55 w 172"/>
                <a:gd name="T87" fmla="*/ 42 h 190"/>
                <a:gd name="T88" fmla="*/ 23 w 172"/>
                <a:gd name="T89" fmla="*/ 35 h 190"/>
                <a:gd name="T90" fmla="*/ 18 w 172"/>
                <a:gd name="T91" fmla="*/ 63 h 190"/>
                <a:gd name="T92" fmla="*/ 34 w 172"/>
                <a:gd name="T93" fmla="*/ 88 h 190"/>
                <a:gd name="T94" fmla="*/ 0 w 172"/>
                <a:gd name="T95" fmla="*/ 82 h 190"/>
                <a:gd name="T96" fmla="*/ 12 w 172"/>
                <a:gd name="T97" fmla="*/ 124 h 190"/>
                <a:gd name="T98" fmla="*/ 44 w 172"/>
                <a:gd name="T99" fmla="*/ 126 h 190"/>
                <a:gd name="T100" fmla="*/ 43 w 172"/>
                <a:gd name="T101" fmla="*/ 152 h 190"/>
                <a:gd name="T102" fmla="*/ 56 w 172"/>
                <a:gd name="T103" fmla="*/ 151 h 190"/>
                <a:gd name="T104" fmla="*/ 60 w 172"/>
                <a:gd name="T105" fmla="*/ 150 h 190"/>
                <a:gd name="T106" fmla="*/ 67 w 172"/>
                <a:gd name="T107" fmla="*/ 136 h 190"/>
                <a:gd name="T108" fmla="*/ 73 w 172"/>
                <a:gd name="T109" fmla="*/ 150 h 190"/>
                <a:gd name="T110" fmla="*/ 72 w 172"/>
                <a:gd name="T111" fmla="*/ 15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 h="190">
                  <a:moveTo>
                    <a:pt x="53" y="167"/>
                  </a:moveTo>
                  <a:cubicBezTo>
                    <a:pt x="53" y="170"/>
                    <a:pt x="54" y="175"/>
                    <a:pt x="57" y="179"/>
                  </a:cubicBezTo>
                  <a:cubicBezTo>
                    <a:pt x="59" y="182"/>
                    <a:pt x="62" y="184"/>
                    <a:pt x="66" y="185"/>
                  </a:cubicBezTo>
                  <a:cubicBezTo>
                    <a:pt x="69" y="186"/>
                    <a:pt x="72" y="187"/>
                    <a:pt x="76" y="187"/>
                  </a:cubicBezTo>
                  <a:cubicBezTo>
                    <a:pt x="78" y="188"/>
                    <a:pt x="86" y="190"/>
                    <a:pt x="86" y="190"/>
                  </a:cubicBezTo>
                  <a:cubicBezTo>
                    <a:pt x="84" y="185"/>
                    <a:pt x="86" y="180"/>
                    <a:pt x="87" y="175"/>
                  </a:cubicBezTo>
                  <a:cubicBezTo>
                    <a:pt x="87" y="171"/>
                    <a:pt x="87" y="167"/>
                    <a:pt x="86" y="163"/>
                  </a:cubicBezTo>
                  <a:cubicBezTo>
                    <a:pt x="89" y="164"/>
                    <a:pt x="93" y="164"/>
                    <a:pt x="96" y="165"/>
                  </a:cubicBezTo>
                  <a:cubicBezTo>
                    <a:pt x="101" y="165"/>
                    <a:pt x="106" y="165"/>
                    <a:pt x="111" y="164"/>
                  </a:cubicBezTo>
                  <a:cubicBezTo>
                    <a:pt x="113" y="164"/>
                    <a:pt x="116" y="164"/>
                    <a:pt x="120" y="164"/>
                  </a:cubicBezTo>
                  <a:cubicBezTo>
                    <a:pt x="123" y="164"/>
                    <a:pt x="126" y="164"/>
                    <a:pt x="126" y="164"/>
                  </a:cubicBezTo>
                  <a:cubicBezTo>
                    <a:pt x="123" y="161"/>
                    <a:pt x="123" y="158"/>
                    <a:pt x="122" y="154"/>
                  </a:cubicBezTo>
                  <a:cubicBezTo>
                    <a:pt x="122" y="150"/>
                    <a:pt x="122" y="146"/>
                    <a:pt x="121" y="142"/>
                  </a:cubicBezTo>
                  <a:cubicBezTo>
                    <a:pt x="121" y="140"/>
                    <a:pt x="120" y="137"/>
                    <a:pt x="119" y="134"/>
                  </a:cubicBezTo>
                  <a:cubicBezTo>
                    <a:pt x="117" y="131"/>
                    <a:pt x="115" y="129"/>
                    <a:pt x="113" y="126"/>
                  </a:cubicBezTo>
                  <a:cubicBezTo>
                    <a:pt x="112" y="125"/>
                    <a:pt x="111" y="124"/>
                    <a:pt x="110" y="123"/>
                  </a:cubicBezTo>
                  <a:cubicBezTo>
                    <a:pt x="111" y="123"/>
                    <a:pt x="112" y="123"/>
                    <a:pt x="112" y="123"/>
                  </a:cubicBezTo>
                  <a:cubicBezTo>
                    <a:pt x="115" y="123"/>
                    <a:pt x="117" y="123"/>
                    <a:pt x="119" y="123"/>
                  </a:cubicBezTo>
                  <a:cubicBezTo>
                    <a:pt x="120" y="126"/>
                    <a:pt x="121" y="129"/>
                    <a:pt x="123" y="132"/>
                  </a:cubicBezTo>
                  <a:cubicBezTo>
                    <a:pt x="124" y="134"/>
                    <a:pt x="126" y="136"/>
                    <a:pt x="129" y="137"/>
                  </a:cubicBezTo>
                  <a:cubicBezTo>
                    <a:pt x="130" y="138"/>
                    <a:pt x="133" y="138"/>
                    <a:pt x="135" y="139"/>
                  </a:cubicBezTo>
                  <a:cubicBezTo>
                    <a:pt x="137" y="139"/>
                    <a:pt x="140" y="139"/>
                    <a:pt x="142" y="139"/>
                  </a:cubicBezTo>
                  <a:cubicBezTo>
                    <a:pt x="147" y="138"/>
                    <a:pt x="151" y="135"/>
                    <a:pt x="155" y="132"/>
                  </a:cubicBezTo>
                  <a:cubicBezTo>
                    <a:pt x="158" y="130"/>
                    <a:pt x="161" y="127"/>
                    <a:pt x="164" y="123"/>
                  </a:cubicBezTo>
                  <a:cubicBezTo>
                    <a:pt x="165" y="122"/>
                    <a:pt x="167" y="120"/>
                    <a:pt x="169" y="118"/>
                  </a:cubicBezTo>
                  <a:cubicBezTo>
                    <a:pt x="171" y="115"/>
                    <a:pt x="172" y="114"/>
                    <a:pt x="172" y="114"/>
                  </a:cubicBezTo>
                  <a:cubicBezTo>
                    <a:pt x="169" y="113"/>
                    <a:pt x="167" y="112"/>
                    <a:pt x="164" y="110"/>
                  </a:cubicBezTo>
                  <a:cubicBezTo>
                    <a:pt x="162" y="107"/>
                    <a:pt x="160" y="105"/>
                    <a:pt x="157" y="103"/>
                  </a:cubicBezTo>
                  <a:cubicBezTo>
                    <a:pt x="157" y="103"/>
                    <a:pt x="157" y="103"/>
                    <a:pt x="157" y="103"/>
                  </a:cubicBezTo>
                  <a:cubicBezTo>
                    <a:pt x="157" y="102"/>
                    <a:pt x="158" y="102"/>
                    <a:pt x="159" y="102"/>
                  </a:cubicBezTo>
                  <a:cubicBezTo>
                    <a:pt x="160" y="101"/>
                    <a:pt x="162" y="101"/>
                    <a:pt x="164" y="101"/>
                  </a:cubicBezTo>
                  <a:cubicBezTo>
                    <a:pt x="166" y="100"/>
                    <a:pt x="167" y="100"/>
                    <a:pt x="167" y="100"/>
                  </a:cubicBezTo>
                  <a:cubicBezTo>
                    <a:pt x="168" y="100"/>
                    <a:pt x="169" y="101"/>
                    <a:pt x="169" y="101"/>
                  </a:cubicBezTo>
                  <a:cubicBezTo>
                    <a:pt x="167" y="99"/>
                    <a:pt x="167" y="98"/>
                    <a:pt x="166" y="97"/>
                  </a:cubicBezTo>
                  <a:cubicBezTo>
                    <a:pt x="165" y="96"/>
                    <a:pt x="164" y="95"/>
                    <a:pt x="164" y="94"/>
                  </a:cubicBezTo>
                  <a:cubicBezTo>
                    <a:pt x="162" y="91"/>
                    <a:pt x="161" y="89"/>
                    <a:pt x="160" y="87"/>
                  </a:cubicBezTo>
                  <a:cubicBezTo>
                    <a:pt x="158" y="84"/>
                    <a:pt x="155" y="81"/>
                    <a:pt x="151" y="78"/>
                  </a:cubicBezTo>
                  <a:cubicBezTo>
                    <a:pt x="148" y="76"/>
                    <a:pt x="144" y="75"/>
                    <a:pt x="139" y="75"/>
                  </a:cubicBezTo>
                  <a:cubicBezTo>
                    <a:pt x="137" y="75"/>
                    <a:pt x="135" y="75"/>
                    <a:pt x="133" y="76"/>
                  </a:cubicBezTo>
                  <a:cubicBezTo>
                    <a:pt x="131" y="77"/>
                    <a:pt x="130" y="78"/>
                    <a:pt x="129" y="80"/>
                  </a:cubicBezTo>
                  <a:cubicBezTo>
                    <a:pt x="127" y="83"/>
                    <a:pt x="127" y="87"/>
                    <a:pt x="128" y="90"/>
                  </a:cubicBezTo>
                  <a:cubicBezTo>
                    <a:pt x="127" y="90"/>
                    <a:pt x="125" y="90"/>
                    <a:pt x="124" y="91"/>
                  </a:cubicBezTo>
                  <a:cubicBezTo>
                    <a:pt x="123" y="91"/>
                    <a:pt x="121" y="92"/>
                    <a:pt x="120" y="92"/>
                  </a:cubicBezTo>
                  <a:cubicBezTo>
                    <a:pt x="121" y="93"/>
                    <a:pt x="121" y="93"/>
                    <a:pt x="121" y="93"/>
                  </a:cubicBezTo>
                  <a:cubicBezTo>
                    <a:pt x="121" y="93"/>
                    <a:pt x="122" y="92"/>
                    <a:pt x="124" y="91"/>
                  </a:cubicBezTo>
                  <a:cubicBezTo>
                    <a:pt x="125" y="91"/>
                    <a:pt x="127" y="91"/>
                    <a:pt x="128" y="90"/>
                  </a:cubicBezTo>
                  <a:cubicBezTo>
                    <a:pt x="128" y="93"/>
                    <a:pt x="129" y="95"/>
                    <a:pt x="129" y="96"/>
                  </a:cubicBezTo>
                  <a:cubicBezTo>
                    <a:pt x="129" y="97"/>
                    <a:pt x="129" y="97"/>
                    <a:pt x="130" y="97"/>
                  </a:cubicBezTo>
                  <a:cubicBezTo>
                    <a:pt x="124" y="99"/>
                    <a:pt x="121" y="103"/>
                    <a:pt x="119" y="108"/>
                  </a:cubicBezTo>
                  <a:cubicBezTo>
                    <a:pt x="118" y="112"/>
                    <a:pt x="118" y="118"/>
                    <a:pt x="119" y="122"/>
                  </a:cubicBezTo>
                  <a:cubicBezTo>
                    <a:pt x="117" y="123"/>
                    <a:pt x="116" y="123"/>
                    <a:pt x="114" y="123"/>
                  </a:cubicBezTo>
                  <a:cubicBezTo>
                    <a:pt x="112" y="122"/>
                    <a:pt x="111" y="122"/>
                    <a:pt x="109" y="122"/>
                  </a:cubicBezTo>
                  <a:cubicBezTo>
                    <a:pt x="108" y="121"/>
                    <a:pt x="106" y="120"/>
                    <a:pt x="105" y="119"/>
                  </a:cubicBezTo>
                  <a:cubicBezTo>
                    <a:pt x="101" y="117"/>
                    <a:pt x="98" y="115"/>
                    <a:pt x="95" y="115"/>
                  </a:cubicBezTo>
                  <a:cubicBezTo>
                    <a:pt x="94" y="114"/>
                    <a:pt x="93" y="114"/>
                    <a:pt x="92" y="114"/>
                  </a:cubicBezTo>
                  <a:cubicBezTo>
                    <a:pt x="92" y="114"/>
                    <a:pt x="92" y="114"/>
                    <a:pt x="93" y="114"/>
                  </a:cubicBezTo>
                  <a:cubicBezTo>
                    <a:pt x="93" y="114"/>
                    <a:pt x="94" y="113"/>
                    <a:pt x="94" y="113"/>
                  </a:cubicBezTo>
                  <a:cubicBezTo>
                    <a:pt x="94" y="113"/>
                    <a:pt x="94" y="113"/>
                    <a:pt x="95" y="113"/>
                  </a:cubicBezTo>
                  <a:cubicBezTo>
                    <a:pt x="94" y="113"/>
                    <a:pt x="94" y="113"/>
                    <a:pt x="94" y="113"/>
                  </a:cubicBezTo>
                  <a:cubicBezTo>
                    <a:pt x="94" y="113"/>
                    <a:pt x="94" y="113"/>
                    <a:pt x="94" y="113"/>
                  </a:cubicBezTo>
                  <a:cubicBezTo>
                    <a:pt x="94" y="113"/>
                    <a:pt x="94" y="113"/>
                    <a:pt x="94" y="113"/>
                  </a:cubicBezTo>
                  <a:cubicBezTo>
                    <a:pt x="94" y="113"/>
                    <a:pt x="94" y="113"/>
                    <a:pt x="94" y="113"/>
                  </a:cubicBezTo>
                  <a:cubicBezTo>
                    <a:pt x="94" y="113"/>
                    <a:pt x="94" y="113"/>
                    <a:pt x="94" y="113"/>
                  </a:cubicBezTo>
                  <a:cubicBezTo>
                    <a:pt x="94" y="113"/>
                    <a:pt x="99" y="111"/>
                    <a:pt x="101" y="111"/>
                  </a:cubicBezTo>
                  <a:cubicBezTo>
                    <a:pt x="106" y="109"/>
                    <a:pt x="106" y="109"/>
                    <a:pt x="106" y="109"/>
                  </a:cubicBezTo>
                  <a:cubicBezTo>
                    <a:pt x="110" y="108"/>
                    <a:pt x="112" y="107"/>
                    <a:pt x="115" y="105"/>
                  </a:cubicBezTo>
                  <a:cubicBezTo>
                    <a:pt x="116" y="104"/>
                    <a:pt x="118" y="103"/>
                    <a:pt x="119" y="102"/>
                  </a:cubicBezTo>
                  <a:cubicBezTo>
                    <a:pt x="121" y="101"/>
                    <a:pt x="122" y="99"/>
                    <a:pt x="122" y="99"/>
                  </a:cubicBezTo>
                  <a:cubicBezTo>
                    <a:pt x="120" y="99"/>
                    <a:pt x="117" y="98"/>
                    <a:pt x="115" y="96"/>
                  </a:cubicBezTo>
                  <a:cubicBezTo>
                    <a:pt x="113" y="95"/>
                    <a:pt x="111" y="93"/>
                    <a:pt x="108" y="91"/>
                  </a:cubicBezTo>
                  <a:cubicBezTo>
                    <a:pt x="106" y="90"/>
                    <a:pt x="104" y="89"/>
                    <a:pt x="101" y="88"/>
                  </a:cubicBezTo>
                  <a:cubicBezTo>
                    <a:pt x="98" y="87"/>
                    <a:pt x="94" y="87"/>
                    <a:pt x="90" y="87"/>
                  </a:cubicBezTo>
                  <a:cubicBezTo>
                    <a:pt x="88" y="88"/>
                    <a:pt x="80" y="92"/>
                    <a:pt x="79" y="92"/>
                  </a:cubicBezTo>
                  <a:cubicBezTo>
                    <a:pt x="79" y="92"/>
                    <a:pt x="78" y="93"/>
                    <a:pt x="78" y="93"/>
                  </a:cubicBezTo>
                  <a:cubicBezTo>
                    <a:pt x="78" y="93"/>
                    <a:pt x="78" y="92"/>
                    <a:pt x="78" y="92"/>
                  </a:cubicBezTo>
                  <a:cubicBezTo>
                    <a:pt x="79" y="91"/>
                    <a:pt x="79" y="90"/>
                    <a:pt x="80" y="89"/>
                  </a:cubicBezTo>
                  <a:cubicBezTo>
                    <a:pt x="81" y="88"/>
                    <a:pt x="82" y="87"/>
                    <a:pt x="82" y="87"/>
                  </a:cubicBezTo>
                  <a:cubicBezTo>
                    <a:pt x="82" y="87"/>
                    <a:pt x="82" y="87"/>
                    <a:pt x="82" y="87"/>
                  </a:cubicBezTo>
                  <a:cubicBezTo>
                    <a:pt x="83" y="85"/>
                    <a:pt x="84" y="83"/>
                    <a:pt x="84" y="81"/>
                  </a:cubicBezTo>
                  <a:cubicBezTo>
                    <a:pt x="87" y="81"/>
                    <a:pt x="90" y="80"/>
                    <a:pt x="92" y="79"/>
                  </a:cubicBezTo>
                  <a:cubicBezTo>
                    <a:pt x="93" y="78"/>
                    <a:pt x="95" y="77"/>
                    <a:pt x="96" y="76"/>
                  </a:cubicBezTo>
                  <a:cubicBezTo>
                    <a:pt x="96" y="76"/>
                    <a:pt x="97" y="75"/>
                    <a:pt x="97" y="75"/>
                  </a:cubicBezTo>
                  <a:cubicBezTo>
                    <a:pt x="97" y="74"/>
                    <a:pt x="97" y="74"/>
                    <a:pt x="97" y="74"/>
                  </a:cubicBezTo>
                  <a:cubicBezTo>
                    <a:pt x="97" y="74"/>
                    <a:pt x="97" y="74"/>
                    <a:pt x="98" y="74"/>
                  </a:cubicBezTo>
                  <a:cubicBezTo>
                    <a:pt x="98" y="74"/>
                    <a:pt x="98" y="73"/>
                    <a:pt x="98" y="73"/>
                  </a:cubicBezTo>
                  <a:cubicBezTo>
                    <a:pt x="99" y="71"/>
                    <a:pt x="100" y="69"/>
                    <a:pt x="100" y="66"/>
                  </a:cubicBezTo>
                  <a:cubicBezTo>
                    <a:pt x="101" y="64"/>
                    <a:pt x="101" y="61"/>
                    <a:pt x="100" y="58"/>
                  </a:cubicBezTo>
                  <a:cubicBezTo>
                    <a:pt x="100" y="56"/>
                    <a:pt x="100" y="55"/>
                    <a:pt x="99" y="53"/>
                  </a:cubicBezTo>
                  <a:cubicBezTo>
                    <a:pt x="100" y="51"/>
                    <a:pt x="102" y="49"/>
                    <a:pt x="102" y="47"/>
                  </a:cubicBezTo>
                  <a:cubicBezTo>
                    <a:pt x="105" y="48"/>
                    <a:pt x="108" y="48"/>
                    <a:pt x="110" y="47"/>
                  </a:cubicBezTo>
                  <a:cubicBezTo>
                    <a:pt x="113" y="47"/>
                    <a:pt x="115" y="45"/>
                    <a:pt x="117" y="43"/>
                  </a:cubicBezTo>
                  <a:cubicBezTo>
                    <a:pt x="118" y="42"/>
                    <a:pt x="120" y="40"/>
                    <a:pt x="121" y="37"/>
                  </a:cubicBezTo>
                  <a:cubicBezTo>
                    <a:pt x="122" y="35"/>
                    <a:pt x="123" y="33"/>
                    <a:pt x="123" y="30"/>
                  </a:cubicBezTo>
                  <a:cubicBezTo>
                    <a:pt x="124" y="25"/>
                    <a:pt x="122" y="21"/>
                    <a:pt x="120" y="17"/>
                  </a:cubicBezTo>
                  <a:cubicBezTo>
                    <a:pt x="118" y="13"/>
                    <a:pt x="115" y="10"/>
                    <a:pt x="113" y="8"/>
                  </a:cubicBezTo>
                  <a:cubicBezTo>
                    <a:pt x="111" y="7"/>
                    <a:pt x="109" y="5"/>
                    <a:pt x="108" y="3"/>
                  </a:cubicBezTo>
                  <a:cubicBezTo>
                    <a:pt x="106" y="1"/>
                    <a:pt x="104" y="0"/>
                    <a:pt x="104" y="0"/>
                  </a:cubicBezTo>
                  <a:cubicBezTo>
                    <a:pt x="104" y="3"/>
                    <a:pt x="103" y="5"/>
                    <a:pt x="101" y="6"/>
                  </a:cubicBezTo>
                  <a:cubicBezTo>
                    <a:pt x="99" y="8"/>
                    <a:pt x="96" y="9"/>
                    <a:pt x="94" y="11"/>
                  </a:cubicBezTo>
                  <a:cubicBezTo>
                    <a:pt x="92" y="13"/>
                    <a:pt x="89" y="16"/>
                    <a:pt x="87" y="19"/>
                  </a:cubicBezTo>
                  <a:cubicBezTo>
                    <a:pt x="86" y="22"/>
                    <a:pt x="84" y="26"/>
                    <a:pt x="84" y="30"/>
                  </a:cubicBezTo>
                  <a:cubicBezTo>
                    <a:pt x="84" y="34"/>
                    <a:pt x="86" y="38"/>
                    <a:pt x="89" y="41"/>
                  </a:cubicBezTo>
                  <a:cubicBezTo>
                    <a:pt x="93" y="44"/>
                    <a:pt x="97" y="46"/>
                    <a:pt x="101" y="47"/>
                  </a:cubicBezTo>
                  <a:cubicBezTo>
                    <a:pt x="101" y="49"/>
                    <a:pt x="100" y="51"/>
                    <a:pt x="99" y="52"/>
                  </a:cubicBezTo>
                  <a:cubicBezTo>
                    <a:pt x="99" y="52"/>
                    <a:pt x="99" y="52"/>
                    <a:pt x="99" y="53"/>
                  </a:cubicBezTo>
                  <a:cubicBezTo>
                    <a:pt x="98" y="52"/>
                    <a:pt x="98" y="52"/>
                    <a:pt x="98" y="51"/>
                  </a:cubicBezTo>
                  <a:cubicBezTo>
                    <a:pt x="97" y="49"/>
                    <a:pt x="95" y="48"/>
                    <a:pt x="93" y="46"/>
                  </a:cubicBezTo>
                  <a:cubicBezTo>
                    <a:pt x="90" y="43"/>
                    <a:pt x="87" y="42"/>
                    <a:pt x="83" y="41"/>
                  </a:cubicBezTo>
                  <a:cubicBezTo>
                    <a:pt x="83" y="41"/>
                    <a:pt x="82" y="40"/>
                    <a:pt x="80" y="40"/>
                  </a:cubicBezTo>
                  <a:cubicBezTo>
                    <a:pt x="79" y="40"/>
                    <a:pt x="78" y="40"/>
                    <a:pt x="77" y="40"/>
                  </a:cubicBezTo>
                  <a:cubicBezTo>
                    <a:pt x="75" y="40"/>
                    <a:pt x="73" y="40"/>
                    <a:pt x="73" y="40"/>
                  </a:cubicBezTo>
                  <a:cubicBezTo>
                    <a:pt x="73" y="41"/>
                    <a:pt x="74" y="41"/>
                    <a:pt x="73" y="42"/>
                  </a:cubicBezTo>
                  <a:cubicBezTo>
                    <a:pt x="73" y="43"/>
                    <a:pt x="73" y="44"/>
                    <a:pt x="72" y="45"/>
                  </a:cubicBezTo>
                  <a:cubicBezTo>
                    <a:pt x="71" y="46"/>
                    <a:pt x="70" y="48"/>
                    <a:pt x="68" y="49"/>
                  </a:cubicBezTo>
                  <a:cubicBezTo>
                    <a:pt x="67" y="52"/>
                    <a:pt x="65" y="54"/>
                    <a:pt x="65" y="58"/>
                  </a:cubicBezTo>
                  <a:cubicBezTo>
                    <a:pt x="64" y="59"/>
                    <a:pt x="64" y="61"/>
                    <a:pt x="64" y="63"/>
                  </a:cubicBezTo>
                  <a:cubicBezTo>
                    <a:pt x="64" y="64"/>
                    <a:pt x="64" y="64"/>
                    <a:pt x="64" y="65"/>
                  </a:cubicBezTo>
                  <a:cubicBezTo>
                    <a:pt x="64" y="66"/>
                    <a:pt x="64" y="66"/>
                    <a:pt x="64" y="67"/>
                  </a:cubicBezTo>
                  <a:cubicBezTo>
                    <a:pt x="64" y="67"/>
                    <a:pt x="64" y="67"/>
                    <a:pt x="64" y="67"/>
                  </a:cubicBezTo>
                  <a:cubicBezTo>
                    <a:pt x="64" y="68"/>
                    <a:pt x="64" y="68"/>
                    <a:pt x="64" y="68"/>
                  </a:cubicBezTo>
                  <a:cubicBezTo>
                    <a:pt x="64" y="68"/>
                    <a:pt x="64" y="68"/>
                    <a:pt x="64" y="68"/>
                  </a:cubicBezTo>
                  <a:cubicBezTo>
                    <a:pt x="65" y="72"/>
                    <a:pt x="68" y="74"/>
                    <a:pt x="72" y="77"/>
                  </a:cubicBezTo>
                  <a:cubicBezTo>
                    <a:pt x="75" y="79"/>
                    <a:pt x="79" y="81"/>
                    <a:pt x="84" y="81"/>
                  </a:cubicBezTo>
                  <a:cubicBezTo>
                    <a:pt x="83" y="83"/>
                    <a:pt x="83" y="84"/>
                    <a:pt x="82" y="86"/>
                  </a:cubicBezTo>
                  <a:cubicBezTo>
                    <a:pt x="81" y="86"/>
                    <a:pt x="81" y="87"/>
                    <a:pt x="81" y="87"/>
                  </a:cubicBezTo>
                  <a:cubicBezTo>
                    <a:pt x="79" y="87"/>
                    <a:pt x="78" y="86"/>
                    <a:pt x="77" y="86"/>
                  </a:cubicBezTo>
                  <a:cubicBezTo>
                    <a:pt x="75" y="86"/>
                    <a:pt x="74" y="85"/>
                    <a:pt x="72" y="85"/>
                  </a:cubicBezTo>
                  <a:cubicBezTo>
                    <a:pt x="68" y="85"/>
                    <a:pt x="62" y="86"/>
                    <a:pt x="60" y="90"/>
                  </a:cubicBezTo>
                  <a:cubicBezTo>
                    <a:pt x="59" y="92"/>
                    <a:pt x="58" y="94"/>
                    <a:pt x="59" y="96"/>
                  </a:cubicBezTo>
                  <a:cubicBezTo>
                    <a:pt x="59" y="98"/>
                    <a:pt x="61" y="100"/>
                    <a:pt x="62" y="101"/>
                  </a:cubicBezTo>
                  <a:cubicBezTo>
                    <a:pt x="62" y="102"/>
                    <a:pt x="61" y="102"/>
                    <a:pt x="60" y="103"/>
                  </a:cubicBezTo>
                  <a:cubicBezTo>
                    <a:pt x="59" y="103"/>
                    <a:pt x="58" y="103"/>
                    <a:pt x="57" y="104"/>
                  </a:cubicBezTo>
                  <a:cubicBezTo>
                    <a:pt x="58" y="104"/>
                    <a:pt x="58" y="104"/>
                    <a:pt x="58" y="104"/>
                  </a:cubicBezTo>
                  <a:cubicBezTo>
                    <a:pt x="58" y="104"/>
                    <a:pt x="59" y="104"/>
                    <a:pt x="60" y="103"/>
                  </a:cubicBezTo>
                  <a:cubicBezTo>
                    <a:pt x="61" y="103"/>
                    <a:pt x="62" y="102"/>
                    <a:pt x="63" y="101"/>
                  </a:cubicBezTo>
                  <a:cubicBezTo>
                    <a:pt x="65" y="103"/>
                    <a:pt x="67" y="104"/>
                    <a:pt x="69" y="104"/>
                  </a:cubicBezTo>
                  <a:cubicBezTo>
                    <a:pt x="70" y="104"/>
                    <a:pt x="71" y="103"/>
                    <a:pt x="72" y="103"/>
                  </a:cubicBezTo>
                  <a:cubicBezTo>
                    <a:pt x="72" y="104"/>
                    <a:pt x="72" y="104"/>
                    <a:pt x="72" y="105"/>
                  </a:cubicBezTo>
                  <a:cubicBezTo>
                    <a:pt x="72" y="106"/>
                    <a:pt x="72" y="108"/>
                    <a:pt x="72" y="110"/>
                  </a:cubicBezTo>
                  <a:cubicBezTo>
                    <a:pt x="73" y="113"/>
                    <a:pt x="75" y="115"/>
                    <a:pt x="78" y="116"/>
                  </a:cubicBezTo>
                  <a:cubicBezTo>
                    <a:pt x="77" y="118"/>
                    <a:pt x="75" y="120"/>
                    <a:pt x="74" y="121"/>
                  </a:cubicBezTo>
                  <a:cubicBezTo>
                    <a:pt x="71" y="122"/>
                    <a:pt x="68" y="124"/>
                    <a:pt x="65" y="122"/>
                  </a:cubicBezTo>
                  <a:cubicBezTo>
                    <a:pt x="65" y="122"/>
                    <a:pt x="65" y="122"/>
                    <a:pt x="65" y="122"/>
                  </a:cubicBezTo>
                  <a:cubicBezTo>
                    <a:pt x="65" y="123"/>
                    <a:pt x="65" y="123"/>
                    <a:pt x="64" y="123"/>
                  </a:cubicBezTo>
                  <a:cubicBezTo>
                    <a:pt x="65" y="123"/>
                    <a:pt x="66" y="124"/>
                    <a:pt x="68" y="123"/>
                  </a:cubicBezTo>
                  <a:cubicBezTo>
                    <a:pt x="68" y="123"/>
                    <a:pt x="69" y="123"/>
                    <a:pt x="70" y="123"/>
                  </a:cubicBezTo>
                  <a:cubicBezTo>
                    <a:pt x="71" y="123"/>
                    <a:pt x="71" y="122"/>
                    <a:pt x="72" y="122"/>
                  </a:cubicBezTo>
                  <a:cubicBezTo>
                    <a:pt x="75" y="120"/>
                    <a:pt x="77" y="118"/>
                    <a:pt x="79" y="117"/>
                  </a:cubicBezTo>
                  <a:cubicBezTo>
                    <a:pt x="79" y="117"/>
                    <a:pt x="80" y="117"/>
                    <a:pt x="81" y="117"/>
                  </a:cubicBezTo>
                  <a:cubicBezTo>
                    <a:pt x="80" y="118"/>
                    <a:pt x="78" y="119"/>
                    <a:pt x="77" y="121"/>
                  </a:cubicBezTo>
                  <a:cubicBezTo>
                    <a:pt x="74" y="125"/>
                    <a:pt x="72" y="131"/>
                    <a:pt x="72" y="137"/>
                  </a:cubicBezTo>
                  <a:cubicBezTo>
                    <a:pt x="70" y="136"/>
                    <a:pt x="67" y="136"/>
                    <a:pt x="65" y="134"/>
                  </a:cubicBezTo>
                  <a:cubicBezTo>
                    <a:pt x="64" y="134"/>
                    <a:pt x="63" y="133"/>
                    <a:pt x="63" y="133"/>
                  </a:cubicBezTo>
                  <a:cubicBezTo>
                    <a:pt x="62" y="131"/>
                    <a:pt x="61" y="130"/>
                    <a:pt x="60" y="129"/>
                  </a:cubicBezTo>
                  <a:cubicBezTo>
                    <a:pt x="59" y="128"/>
                    <a:pt x="59" y="126"/>
                    <a:pt x="59" y="125"/>
                  </a:cubicBezTo>
                  <a:cubicBezTo>
                    <a:pt x="58" y="125"/>
                    <a:pt x="58" y="125"/>
                    <a:pt x="57" y="125"/>
                  </a:cubicBezTo>
                  <a:cubicBezTo>
                    <a:pt x="57" y="126"/>
                    <a:pt x="58" y="127"/>
                    <a:pt x="58" y="128"/>
                  </a:cubicBezTo>
                  <a:cubicBezTo>
                    <a:pt x="56" y="126"/>
                    <a:pt x="53" y="126"/>
                    <a:pt x="51" y="125"/>
                  </a:cubicBezTo>
                  <a:cubicBezTo>
                    <a:pt x="51" y="124"/>
                    <a:pt x="52" y="123"/>
                    <a:pt x="52" y="122"/>
                  </a:cubicBezTo>
                  <a:cubicBezTo>
                    <a:pt x="53" y="121"/>
                    <a:pt x="54" y="119"/>
                    <a:pt x="56" y="118"/>
                  </a:cubicBezTo>
                  <a:cubicBezTo>
                    <a:pt x="55" y="118"/>
                    <a:pt x="55" y="118"/>
                    <a:pt x="55" y="118"/>
                  </a:cubicBezTo>
                  <a:cubicBezTo>
                    <a:pt x="54" y="119"/>
                    <a:pt x="51" y="123"/>
                    <a:pt x="51" y="125"/>
                  </a:cubicBezTo>
                  <a:cubicBezTo>
                    <a:pt x="49" y="125"/>
                    <a:pt x="47" y="125"/>
                    <a:pt x="45" y="126"/>
                  </a:cubicBezTo>
                  <a:cubicBezTo>
                    <a:pt x="44" y="125"/>
                    <a:pt x="43" y="124"/>
                    <a:pt x="42" y="122"/>
                  </a:cubicBezTo>
                  <a:cubicBezTo>
                    <a:pt x="41" y="120"/>
                    <a:pt x="40" y="118"/>
                    <a:pt x="38" y="117"/>
                  </a:cubicBezTo>
                  <a:cubicBezTo>
                    <a:pt x="40" y="115"/>
                    <a:pt x="42" y="112"/>
                    <a:pt x="43" y="109"/>
                  </a:cubicBezTo>
                  <a:cubicBezTo>
                    <a:pt x="44" y="107"/>
                    <a:pt x="44" y="104"/>
                    <a:pt x="44" y="102"/>
                  </a:cubicBezTo>
                  <a:cubicBezTo>
                    <a:pt x="43" y="100"/>
                    <a:pt x="42" y="98"/>
                    <a:pt x="41" y="96"/>
                  </a:cubicBezTo>
                  <a:cubicBezTo>
                    <a:pt x="40" y="94"/>
                    <a:pt x="39" y="92"/>
                    <a:pt x="37" y="90"/>
                  </a:cubicBezTo>
                  <a:cubicBezTo>
                    <a:pt x="36" y="90"/>
                    <a:pt x="36" y="89"/>
                    <a:pt x="35" y="88"/>
                  </a:cubicBezTo>
                  <a:cubicBezTo>
                    <a:pt x="37" y="86"/>
                    <a:pt x="39" y="82"/>
                    <a:pt x="40" y="80"/>
                  </a:cubicBezTo>
                  <a:cubicBezTo>
                    <a:pt x="43" y="80"/>
                    <a:pt x="46" y="80"/>
                    <a:pt x="49" y="79"/>
                  </a:cubicBezTo>
                  <a:cubicBezTo>
                    <a:pt x="52" y="77"/>
                    <a:pt x="55" y="75"/>
                    <a:pt x="57" y="72"/>
                  </a:cubicBezTo>
                  <a:cubicBezTo>
                    <a:pt x="58" y="69"/>
                    <a:pt x="59" y="66"/>
                    <a:pt x="60" y="62"/>
                  </a:cubicBezTo>
                  <a:cubicBezTo>
                    <a:pt x="60" y="58"/>
                    <a:pt x="60" y="54"/>
                    <a:pt x="59" y="51"/>
                  </a:cubicBezTo>
                  <a:cubicBezTo>
                    <a:pt x="59" y="47"/>
                    <a:pt x="57" y="44"/>
                    <a:pt x="55" y="42"/>
                  </a:cubicBezTo>
                  <a:cubicBezTo>
                    <a:pt x="53" y="39"/>
                    <a:pt x="50" y="38"/>
                    <a:pt x="48" y="36"/>
                  </a:cubicBezTo>
                  <a:cubicBezTo>
                    <a:pt x="44" y="34"/>
                    <a:pt x="39" y="34"/>
                    <a:pt x="35" y="34"/>
                  </a:cubicBezTo>
                  <a:cubicBezTo>
                    <a:pt x="34" y="34"/>
                    <a:pt x="30" y="34"/>
                    <a:pt x="28" y="35"/>
                  </a:cubicBezTo>
                  <a:cubicBezTo>
                    <a:pt x="25" y="35"/>
                    <a:pt x="23" y="35"/>
                    <a:pt x="23" y="35"/>
                  </a:cubicBezTo>
                  <a:cubicBezTo>
                    <a:pt x="25" y="37"/>
                    <a:pt x="25" y="40"/>
                    <a:pt x="24" y="42"/>
                  </a:cubicBezTo>
                  <a:cubicBezTo>
                    <a:pt x="24" y="44"/>
                    <a:pt x="22" y="46"/>
                    <a:pt x="21" y="48"/>
                  </a:cubicBezTo>
                  <a:cubicBezTo>
                    <a:pt x="20" y="50"/>
                    <a:pt x="19" y="52"/>
                    <a:pt x="18" y="54"/>
                  </a:cubicBezTo>
                  <a:cubicBezTo>
                    <a:pt x="18" y="56"/>
                    <a:pt x="17" y="59"/>
                    <a:pt x="18" y="63"/>
                  </a:cubicBezTo>
                  <a:cubicBezTo>
                    <a:pt x="19" y="67"/>
                    <a:pt x="22" y="71"/>
                    <a:pt x="26" y="74"/>
                  </a:cubicBezTo>
                  <a:cubicBezTo>
                    <a:pt x="30" y="77"/>
                    <a:pt x="34" y="79"/>
                    <a:pt x="39" y="80"/>
                  </a:cubicBezTo>
                  <a:cubicBezTo>
                    <a:pt x="39" y="82"/>
                    <a:pt x="38" y="83"/>
                    <a:pt x="37" y="85"/>
                  </a:cubicBezTo>
                  <a:cubicBezTo>
                    <a:pt x="36" y="86"/>
                    <a:pt x="35" y="87"/>
                    <a:pt x="34" y="88"/>
                  </a:cubicBezTo>
                  <a:cubicBezTo>
                    <a:pt x="31" y="86"/>
                    <a:pt x="28" y="85"/>
                    <a:pt x="25" y="84"/>
                  </a:cubicBezTo>
                  <a:cubicBezTo>
                    <a:pt x="21" y="83"/>
                    <a:pt x="17" y="83"/>
                    <a:pt x="13" y="83"/>
                  </a:cubicBezTo>
                  <a:cubicBezTo>
                    <a:pt x="11" y="83"/>
                    <a:pt x="8" y="83"/>
                    <a:pt x="5" y="82"/>
                  </a:cubicBezTo>
                  <a:cubicBezTo>
                    <a:pt x="2" y="82"/>
                    <a:pt x="0" y="82"/>
                    <a:pt x="0" y="82"/>
                  </a:cubicBezTo>
                  <a:cubicBezTo>
                    <a:pt x="2" y="84"/>
                    <a:pt x="2" y="87"/>
                    <a:pt x="2" y="90"/>
                  </a:cubicBezTo>
                  <a:cubicBezTo>
                    <a:pt x="1" y="93"/>
                    <a:pt x="1" y="97"/>
                    <a:pt x="1" y="100"/>
                  </a:cubicBezTo>
                  <a:cubicBezTo>
                    <a:pt x="1" y="104"/>
                    <a:pt x="1" y="108"/>
                    <a:pt x="3" y="113"/>
                  </a:cubicBezTo>
                  <a:cubicBezTo>
                    <a:pt x="5" y="117"/>
                    <a:pt x="8" y="121"/>
                    <a:pt x="12" y="124"/>
                  </a:cubicBezTo>
                  <a:cubicBezTo>
                    <a:pt x="17" y="127"/>
                    <a:pt x="22" y="128"/>
                    <a:pt x="27" y="126"/>
                  </a:cubicBezTo>
                  <a:cubicBezTo>
                    <a:pt x="31" y="125"/>
                    <a:pt x="35" y="121"/>
                    <a:pt x="38" y="118"/>
                  </a:cubicBezTo>
                  <a:cubicBezTo>
                    <a:pt x="39" y="119"/>
                    <a:pt x="40" y="120"/>
                    <a:pt x="41" y="121"/>
                  </a:cubicBezTo>
                  <a:cubicBezTo>
                    <a:pt x="42" y="123"/>
                    <a:pt x="43" y="125"/>
                    <a:pt x="44" y="126"/>
                  </a:cubicBezTo>
                  <a:cubicBezTo>
                    <a:pt x="43" y="127"/>
                    <a:pt x="41" y="128"/>
                    <a:pt x="41" y="129"/>
                  </a:cubicBezTo>
                  <a:cubicBezTo>
                    <a:pt x="39" y="131"/>
                    <a:pt x="38" y="135"/>
                    <a:pt x="37" y="137"/>
                  </a:cubicBezTo>
                  <a:cubicBezTo>
                    <a:pt x="37" y="140"/>
                    <a:pt x="38" y="142"/>
                    <a:pt x="40" y="145"/>
                  </a:cubicBezTo>
                  <a:cubicBezTo>
                    <a:pt x="41" y="147"/>
                    <a:pt x="42" y="149"/>
                    <a:pt x="43" y="152"/>
                  </a:cubicBezTo>
                  <a:cubicBezTo>
                    <a:pt x="44" y="153"/>
                    <a:pt x="45" y="154"/>
                    <a:pt x="45" y="156"/>
                  </a:cubicBezTo>
                  <a:cubicBezTo>
                    <a:pt x="46" y="158"/>
                    <a:pt x="46" y="159"/>
                    <a:pt x="46" y="159"/>
                  </a:cubicBezTo>
                  <a:cubicBezTo>
                    <a:pt x="47" y="158"/>
                    <a:pt x="49" y="156"/>
                    <a:pt x="51" y="155"/>
                  </a:cubicBezTo>
                  <a:cubicBezTo>
                    <a:pt x="53" y="154"/>
                    <a:pt x="55" y="153"/>
                    <a:pt x="56" y="151"/>
                  </a:cubicBezTo>
                  <a:cubicBezTo>
                    <a:pt x="57" y="151"/>
                    <a:pt x="58" y="149"/>
                    <a:pt x="59" y="148"/>
                  </a:cubicBezTo>
                  <a:cubicBezTo>
                    <a:pt x="59" y="151"/>
                    <a:pt x="60" y="153"/>
                    <a:pt x="60" y="155"/>
                  </a:cubicBezTo>
                  <a:cubicBezTo>
                    <a:pt x="56" y="157"/>
                    <a:pt x="52" y="161"/>
                    <a:pt x="53" y="167"/>
                  </a:cubicBezTo>
                  <a:close/>
                  <a:moveTo>
                    <a:pt x="60" y="150"/>
                  </a:moveTo>
                  <a:cubicBezTo>
                    <a:pt x="60" y="149"/>
                    <a:pt x="60" y="148"/>
                    <a:pt x="60" y="148"/>
                  </a:cubicBezTo>
                  <a:cubicBezTo>
                    <a:pt x="63" y="144"/>
                    <a:pt x="64" y="140"/>
                    <a:pt x="64" y="136"/>
                  </a:cubicBezTo>
                  <a:cubicBezTo>
                    <a:pt x="64" y="135"/>
                    <a:pt x="64" y="135"/>
                    <a:pt x="63" y="134"/>
                  </a:cubicBezTo>
                  <a:cubicBezTo>
                    <a:pt x="65" y="135"/>
                    <a:pt x="66" y="136"/>
                    <a:pt x="67" y="136"/>
                  </a:cubicBezTo>
                  <a:cubicBezTo>
                    <a:pt x="69" y="137"/>
                    <a:pt x="71" y="137"/>
                    <a:pt x="72" y="138"/>
                  </a:cubicBezTo>
                  <a:cubicBezTo>
                    <a:pt x="72" y="140"/>
                    <a:pt x="72" y="141"/>
                    <a:pt x="72" y="143"/>
                  </a:cubicBezTo>
                  <a:cubicBezTo>
                    <a:pt x="72" y="145"/>
                    <a:pt x="73" y="147"/>
                    <a:pt x="73" y="148"/>
                  </a:cubicBezTo>
                  <a:cubicBezTo>
                    <a:pt x="73" y="149"/>
                    <a:pt x="73" y="150"/>
                    <a:pt x="73" y="150"/>
                  </a:cubicBezTo>
                  <a:cubicBezTo>
                    <a:pt x="73" y="151"/>
                    <a:pt x="73" y="151"/>
                    <a:pt x="73" y="151"/>
                  </a:cubicBezTo>
                  <a:cubicBezTo>
                    <a:pt x="73" y="151"/>
                    <a:pt x="73" y="152"/>
                    <a:pt x="73" y="152"/>
                  </a:cubicBezTo>
                  <a:cubicBezTo>
                    <a:pt x="73" y="152"/>
                    <a:pt x="73" y="152"/>
                    <a:pt x="73" y="152"/>
                  </a:cubicBezTo>
                  <a:cubicBezTo>
                    <a:pt x="73" y="152"/>
                    <a:pt x="72" y="152"/>
                    <a:pt x="72" y="152"/>
                  </a:cubicBezTo>
                  <a:cubicBezTo>
                    <a:pt x="68" y="152"/>
                    <a:pt x="64" y="153"/>
                    <a:pt x="61" y="154"/>
                  </a:cubicBezTo>
                  <a:cubicBezTo>
                    <a:pt x="60" y="153"/>
                    <a:pt x="60" y="151"/>
                    <a:pt x="60" y="15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2657"/>
            <p:cNvSpPr>
              <a:spLocks/>
            </p:cNvSpPr>
            <p:nvPr/>
          </p:nvSpPr>
          <p:spPr bwMode="auto">
            <a:xfrm>
              <a:off x="2491139" y="2705391"/>
              <a:ext cx="118589" cy="80856"/>
            </a:xfrm>
            <a:custGeom>
              <a:avLst/>
              <a:gdLst>
                <a:gd name="T0" fmla="*/ 13 w 56"/>
                <a:gd name="T1" fmla="*/ 17 h 38"/>
                <a:gd name="T2" fmla="*/ 14 w 56"/>
                <a:gd name="T3" fmla="*/ 29 h 38"/>
                <a:gd name="T4" fmla="*/ 8 w 56"/>
                <a:gd name="T5" fmla="*/ 29 h 38"/>
                <a:gd name="T6" fmla="*/ 0 w 56"/>
                <a:gd name="T7" fmla="*/ 26 h 38"/>
                <a:gd name="T8" fmla="*/ 0 w 56"/>
                <a:gd name="T9" fmla="*/ 26 h 38"/>
                <a:gd name="T10" fmla="*/ 6 w 56"/>
                <a:gd name="T11" fmla="*/ 29 h 38"/>
                <a:gd name="T12" fmla="*/ 14 w 56"/>
                <a:gd name="T13" fmla="*/ 29 h 38"/>
                <a:gd name="T14" fmla="*/ 19 w 56"/>
                <a:gd name="T15" fmla="*/ 35 h 38"/>
                <a:gd name="T16" fmla="*/ 28 w 56"/>
                <a:gd name="T17" fmla="*/ 37 h 38"/>
                <a:gd name="T18" fmla="*/ 43 w 56"/>
                <a:gd name="T19" fmla="*/ 31 h 38"/>
                <a:gd name="T20" fmla="*/ 50 w 56"/>
                <a:gd name="T21" fmla="*/ 21 h 38"/>
                <a:gd name="T22" fmla="*/ 53 w 56"/>
                <a:gd name="T23" fmla="*/ 11 h 38"/>
                <a:gd name="T24" fmla="*/ 54 w 56"/>
                <a:gd name="T25" fmla="*/ 4 h 38"/>
                <a:gd name="T26" fmla="*/ 56 w 56"/>
                <a:gd name="T27" fmla="*/ 0 h 38"/>
                <a:gd name="T28" fmla="*/ 38 w 56"/>
                <a:gd name="T29" fmla="*/ 1 h 38"/>
                <a:gd name="T30" fmla="*/ 27 w 56"/>
                <a:gd name="T31" fmla="*/ 3 h 38"/>
                <a:gd name="T32" fmla="*/ 18 w 56"/>
                <a:gd name="T33" fmla="*/ 8 h 38"/>
                <a:gd name="T34" fmla="*/ 13 w 56"/>
                <a:gd name="T35"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38">
                  <a:moveTo>
                    <a:pt x="13" y="17"/>
                  </a:moveTo>
                  <a:cubicBezTo>
                    <a:pt x="12" y="21"/>
                    <a:pt x="12" y="25"/>
                    <a:pt x="14" y="29"/>
                  </a:cubicBezTo>
                  <a:cubicBezTo>
                    <a:pt x="12" y="29"/>
                    <a:pt x="9" y="29"/>
                    <a:pt x="8" y="29"/>
                  </a:cubicBezTo>
                  <a:cubicBezTo>
                    <a:pt x="5" y="28"/>
                    <a:pt x="2" y="27"/>
                    <a:pt x="0" y="26"/>
                  </a:cubicBezTo>
                  <a:cubicBezTo>
                    <a:pt x="0" y="26"/>
                    <a:pt x="0" y="26"/>
                    <a:pt x="0" y="26"/>
                  </a:cubicBezTo>
                  <a:cubicBezTo>
                    <a:pt x="1" y="27"/>
                    <a:pt x="3" y="28"/>
                    <a:pt x="6" y="29"/>
                  </a:cubicBezTo>
                  <a:cubicBezTo>
                    <a:pt x="9" y="30"/>
                    <a:pt x="12" y="30"/>
                    <a:pt x="14" y="29"/>
                  </a:cubicBezTo>
                  <a:cubicBezTo>
                    <a:pt x="15" y="32"/>
                    <a:pt x="17" y="34"/>
                    <a:pt x="19" y="35"/>
                  </a:cubicBezTo>
                  <a:cubicBezTo>
                    <a:pt x="22" y="37"/>
                    <a:pt x="25" y="38"/>
                    <a:pt x="28" y="37"/>
                  </a:cubicBezTo>
                  <a:cubicBezTo>
                    <a:pt x="34" y="37"/>
                    <a:pt x="40" y="34"/>
                    <a:pt x="43" y="31"/>
                  </a:cubicBezTo>
                  <a:cubicBezTo>
                    <a:pt x="47" y="28"/>
                    <a:pt x="49" y="25"/>
                    <a:pt x="50" y="21"/>
                  </a:cubicBezTo>
                  <a:cubicBezTo>
                    <a:pt x="52" y="17"/>
                    <a:pt x="52" y="14"/>
                    <a:pt x="53" y="11"/>
                  </a:cubicBezTo>
                  <a:cubicBezTo>
                    <a:pt x="53" y="9"/>
                    <a:pt x="53" y="7"/>
                    <a:pt x="54" y="4"/>
                  </a:cubicBezTo>
                  <a:cubicBezTo>
                    <a:pt x="55" y="2"/>
                    <a:pt x="56" y="0"/>
                    <a:pt x="56" y="0"/>
                  </a:cubicBezTo>
                  <a:cubicBezTo>
                    <a:pt x="50" y="2"/>
                    <a:pt x="44" y="1"/>
                    <a:pt x="38" y="1"/>
                  </a:cubicBezTo>
                  <a:cubicBezTo>
                    <a:pt x="34" y="1"/>
                    <a:pt x="30" y="2"/>
                    <a:pt x="27" y="3"/>
                  </a:cubicBezTo>
                  <a:cubicBezTo>
                    <a:pt x="23" y="4"/>
                    <a:pt x="20" y="5"/>
                    <a:pt x="18" y="8"/>
                  </a:cubicBezTo>
                  <a:cubicBezTo>
                    <a:pt x="15" y="10"/>
                    <a:pt x="14" y="13"/>
                    <a:pt x="13" y="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2658"/>
            <p:cNvSpPr>
              <a:spLocks/>
            </p:cNvSpPr>
            <p:nvPr/>
          </p:nvSpPr>
          <p:spPr bwMode="auto">
            <a:xfrm>
              <a:off x="1786794" y="2644300"/>
              <a:ext cx="134760" cy="114097"/>
            </a:xfrm>
            <a:custGeom>
              <a:avLst/>
              <a:gdLst>
                <a:gd name="T0" fmla="*/ 2 w 63"/>
                <a:gd name="T1" fmla="*/ 19 h 54"/>
                <a:gd name="T2" fmla="*/ 3 w 63"/>
                <a:gd name="T3" fmla="*/ 34 h 54"/>
                <a:gd name="T4" fmla="*/ 13 w 63"/>
                <a:gd name="T5" fmla="*/ 43 h 54"/>
                <a:gd name="T6" fmla="*/ 10 w 63"/>
                <a:gd name="T7" fmla="*/ 48 h 54"/>
                <a:gd name="T8" fmla="*/ 2 w 63"/>
                <a:gd name="T9" fmla="*/ 53 h 54"/>
                <a:gd name="T10" fmla="*/ 3 w 63"/>
                <a:gd name="T11" fmla="*/ 54 h 54"/>
                <a:gd name="T12" fmla="*/ 9 w 63"/>
                <a:gd name="T13" fmla="*/ 50 h 54"/>
                <a:gd name="T14" fmla="*/ 14 w 63"/>
                <a:gd name="T15" fmla="*/ 43 h 54"/>
                <a:gd name="T16" fmla="*/ 31 w 63"/>
                <a:gd name="T17" fmla="*/ 44 h 54"/>
                <a:gd name="T18" fmla="*/ 34 w 63"/>
                <a:gd name="T19" fmla="*/ 42 h 54"/>
                <a:gd name="T20" fmla="*/ 35 w 63"/>
                <a:gd name="T21" fmla="*/ 42 h 54"/>
                <a:gd name="T22" fmla="*/ 35 w 63"/>
                <a:gd name="T23" fmla="*/ 42 h 54"/>
                <a:gd name="T24" fmla="*/ 35 w 63"/>
                <a:gd name="T25" fmla="*/ 42 h 54"/>
                <a:gd name="T26" fmla="*/ 35 w 63"/>
                <a:gd name="T27" fmla="*/ 42 h 54"/>
                <a:gd name="T28" fmla="*/ 35 w 63"/>
                <a:gd name="T29" fmla="*/ 40 h 54"/>
                <a:gd name="T30" fmla="*/ 36 w 63"/>
                <a:gd name="T31" fmla="*/ 36 h 54"/>
                <a:gd name="T32" fmla="*/ 40 w 63"/>
                <a:gd name="T33" fmla="*/ 32 h 54"/>
                <a:gd name="T34" fmla="*/ 49 w 63"/>
                <a:gd name="T35" fmla="*/ 26 h 54"/>
                <a:gd name="T36" fmla="*/ 57 w 63"/>
                <a:gd name="T37" fmla="*/ 25 h 54"/>
                <a:gd name="T38" fmla="*/ 61 w 63"/>
                <a:gd name="T39" fmla="*/ 26 h 54"/>
                <a:gd name="T40" fmla="*/ 63 w 63"/>
                <a:gd name="T41" fmla="*/ 27 h 54"/>
                <a:gd name="T42" fmla="*/ 55 w 63"/>
                <a:gd name="T43" fmla="*/ 14 h 54"/>
                <a:gd name="T44" fmla="*/ 43 w 63"/>
                <a:gd name="T45" fmla="*/ 3 h 54"/>
                <a:gd name="T46" fmla="*/ 31 w 63"/>
                <a:gd name="T47" fmla="*/ 0 h 54"/>
                <a:gd name="T48" fmla="*/ 18 w 63"/>
                <a:gd name="T49" fmla="*/ 4 h 54"/>
                <a:gd name="T50" fmla="*/ 7 w 63"/>
                <a:gd name="T51" fmla="*/ 11 h 54"/>
                <a:gd name="T52" fmla="*/ 2 w 63"/>
                <a:gd name="T5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54">
                  <a:moveTo>
                    <a:pt x="2" y="19"/>
                  </a:moveTo>
                  <a:cubicBezTo>
                    <a:pt x="0" y="24"/>
                    <a:pt x="0" y="30"/>
                    <a:pt x="3" y="34"/>
                  </a:cubicBezTo>
                  <a:cubicBezTo>
                    <a:pt x="5" y="38"/>
                    <a:pt x="9" y="41"/>
                    <a:pt x="13" y="43"/>
                  </a:cubicBezTo>
                  <a:cubicBezTo>
                    <a:pt x="12" y="45"/>
                    <a:pt x="11" y="47"/>
                    <a:pt x="10" y="48"/>
                  </a:cubicBezTo>
                  <a:cubicBezTo>
                    <a:pt x="7" y="50"/>
                    <a:pt x="5" y="52"/>
                    <a:pt x="2" y="53"/>
                  </a:cubicBezTo>
                  <a:cubicBezTo>
                    <a:pt x="3" y="54"/>
                    <a:pt x="3" y="54"/>
                    <a:pt x="3" y="54"/>
                  </a:cubicBezTo>
                  <a:cubicBezTo>
                    <a:pt x="4" y="54"/>
                    <a:pt x="7" y="52"/>
                    <a:pt x="9" y="50"/>
                  </a:cubicBezTo>
                  <a:cubicBezTo>
                    <a:pt x="11" y="48"/>
                    <a:pt x="13" y="45"/>
                    <a:pt x="14" y="43"/>
                  </a:cubicBezTo>
                  <a:cubicBezTo>
                    <a:pt x="20" y="46"/>
                    <a:pt x="26" y="46"/>
                    <a:pt x="31" y="44"/>
                  </a:cubicBezTo>
                  <a:cubicBezTo>
                    <a:pt x="32" y="43"/>
                    <a:pt x="33" y="43"/>
                    <a:pt x="34" y="42"/>
                  </a:cubicBezTo>
                  <a:cubicBezTo>
                    <a:pt x="34" y="42"/>
                    <a:pt x="34" y="42"/>
                    <a:pt x="35" y="42"/>
                  </a:cubicBezTo>
                  <a:cubicBezTo>
                    <a:pt x="35" y="42"/>
                    <a:pt x="35" y="42"/>
                    <a:pt x="35" y="42"/>
                  </a:cubicBezTo>
                  <a:cubicBezTo>
                    <a:pt x="35" y="42"/>
                    <a:pt x="35" y="42"/>
                    <a:pt x="35" y="42"/>
                  </a:cubicBezTo>
                  <a:cubicBezTo>
                    <a:pt x="35" y="42"/>
                    <a:pt x="35" y="42"/>
                    <a:pt x="35" y="42"/>
                  </a:cubicBezTo>
                  <a:cubicBezTo>
                    <a:pt x="35" y="41"/>
                    <a:pt x="35" y="41"/>
                    <a:pt x="35" y="40"/>
                  </a:cubicBezTo>
                  <a:cubicBezTo>
                    <a:pt x="35" y="39"/>
                    <a:pt x="36" y="38"/>
                    <a:pt x="36" y="36"/>
                  </a:cubicBezTo>
                  <a:cubicBezTo>
                    <a:pt x="37" y="35"/>
                    <a:pt x="38" y="33"/>
                    <a:pt x="40" y="32"/>
                  </a:cubicBezTo>
                  <a:cubicBezTo>
                    <a:pt x="42" y="29"/>
                    <a:pt x="45" y="27"/>
                    <a:pt x="49" y="26"/>
                  </a:cubicBezTo>
                  <a:cubicBezTo>
                    <a:pt x="51" y="25"/>
                    <a:pt x="54" y="25"/>
                    <a:pt x="57" y="25"/>
                  </a:cubicBezTo>
                  <a:cubicBezTo>
                    <a:pt x="59" y="25"/>
                    <a:pt x="60" y="26"/>
                    <a:pt x="61" y="26"/>
                  </a:cubicBezTo>
                  <a:cubicBezTo>
                    <a:pt x="63" y="27"/>
                    <a:pt x="63" y="27"/>
                    <a:pt x="63" y="27"/>
                  </a:cubicBezTo>
                  <a:cubicBezTo>
                    <a:pt x="60" y="23"/>
                    <a:pt x="58" y="18"/>
                    <a:pt x="55" y="14"/>
                  </a:cubicBezTo>
                  <a:cubicBezTo>
                    <a:pt x="52" y="9"/>
                    <a:pt x="48" y="5"/>
                    <a:pt x="43" y="3"/>
                  </a:cubicBezTo>
                  <a:cubicBezTo>
                    <a:pt x="40" y="1"/>
                    <a:pt x="36" y="0"/>
                    <a:pt x="31" y="0"/>
                  </a:cubicBezTo>
                  <a:cubicBezTo>
                    <a:pt x="27" y="1"/>
                    <a:pt x="22" y="2"/>
                    <a:pt x="18" y="4"/>
                  </a:cubicBezTo>
                  <a:cubicBezTo>
                    <a:pt x="14" y="6"/>
                    <a:pt x="9" y="9"/>
                    <a:pt x="7" y="11"/>
                  </a:cubicBezTo>
                  <a:cubicBezTo>
                    <a:pt x="5" y="14"/>
                    <a:pt x="3" y="16"/>
                    <a:pt x="2"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2659"/>
            <p:cNvSpPr>
              <a:spLocks/>
            </p:cNvSpPr>
            <p:nvPr/>
          </p:nvSpPr>
          <p:spPr bwMode="auto">
            <a:xfrm>
              <a:off x="2254859" y="2756600"/>
              <a:ext cx="133862" cy="104214"/>
            </a:xfrm>
            <a:custGeom>
              <a:avLst/>
              <a:gdLst>
                <a:gd name="T0" fmla="*/ 20 w 63"/>
                <a:gd name="T1" fmla="*/ 11 h 49"/>
                <a:gd name="T2" fmla="*/ 16 w 63"/>
                <a:gd name="T3" fmla="*/ 38 h 49"/>
                <a:gd name="T4" fmla="*/ 9 w 63"/>
                <a:gd name="T5" fmla="*/ 40 h 49"/>
                <a:gd name="T6" fmla="*/ 0 w 63"/>
                <a:gd name="T7" fmla="*/ 38 h 49"/>
                <a:gd name="T8" fmla="*/ 0 w 63"/>
                <a:gd name="T9" fmla="*/ 40 h 49"/>
                <a:gd name="T10" fmla="*/ 16 w 63"/>
                <a:gd name="T11" fmla="*/ 39 h 49"/>
                <a:gd name="T12" fmla="*/ 33 w 63"/>
                <a:gd name="T13" fmla="*/ 48 h 49"/>
                <a:gd name="T14" fmla="*/ 52 w 63"/>
                <a:gd name="T15" fmla="*/ 41 h 49"/>
                <a:gd name="T16" fmla="*/ 62 w 63"/>
                <a:gd name="T17" fmla="*/ 27 h 49"/>
                <a:gd name="T18" fmla="*/ 63 w 63"/>
                <a:gd name="T19" fmla="*/ 13 h 49"/>
                <a:gd name="T20" fmla="*/ 62 w 63"/>
                <a:gd name="T21" fmla="*/ 6 h 49"/>
                <a:gd name="T22" fmla="*/ 62 w 63"/>
                <a:gd name="T23" fmla="*/ 0 h 49"/>
                <a:gd name="T24" fmla="*/ 54 w 63"/>
                <a:gd name="T25" fmla="*/ 3 h 49"/>
                <a:gd name="T26" fmla="*/ 44 w 63"/>
                <a:gd name="T27" fmla="*/ 3 h 49"/>
                <a:gd name="T28" fmla="*/ 32 w 63"/>
                <a:gd name="T29" fmla="*/ 5 h 49"/>
                <a:gd name="T30" fmla="*/ 20 w 63"/>
                <a:gd name="T31"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49">
                  <a:moveTo>
                    <a:pt x="20" y="11"/>
                  </a:moveTo>
                  <a:cubicBezTo>
                    <a:pt x="12" y="17"/>
                    <a:pt x="11" y="30"/>
                    <a:pt x="16" y="38"/>
                  </a:cubicBezTo>
                  <a:cubicBezTo>
                    <a:pt x="14" y="39"/>
                    <a:pt x="11" y="40"/>
                    <a:pt x="9" y="40"/>
                  </a:cubicBezTo>
                  <a:cubicBezTo>
                    <a:pt x="6" y="40"/>
                    <a:pt x="3" y="39"/>
                    <a:pt x="0" y="38"/>
                  </a:cubicBezTo>
                  <a:cubicBezTo>
                    <a:pt x="0" y="40"/>
                    <a:pt x="0" y="40"/>
                    <a:pt x="0" y="40"/>
                  </a:cubicBezTo>
                  <a:cubicBezTo>
                    <a:pt x="3" y="41"/>
                    <a:pt x="12" y="41"/>
                    <a:pt x="16" y="39"/>
                  </a:cubicBezTo>
                  <a:cubicBezTo>
                    <a:pt x="20" y="44"/>
                    <a:pt x="25" y="49"/>
                    <a:pt x="33" y="48"/>
                  </a:cubicBezTo>
                  <a:cubicBezTo>
                    <a:pt x="39" y="48"/>
                    <a:pt x="47" y="45"/>
                    <a:pt x="52" y="41"/>
                  </a:cubicBezTo>
                  <a:cubicBezTo>
                    <a:pt x="58" y="37"/>
                    <a:pt x="60" y="32"/>
                    <a:pt x="62" y="27"/>
                  </a:cubicBezTo>
                  <a:cubicBezTo>
                    <a:pt x="63" y="22"/>
                    <a:pt x="63" y="18"/>
                    <a:pt x="63" y="13"/>
                  </a:cubicBezTo>
                  <a:cubicBezTo>
                    <a:pt x="63" y="12"/>
                    <a:pt x="63" y="8"/>
                    <a:pt x="62" y="6"/>
                  </a:cubicBezTo>
                  <a:cubicBezTo>
                    <a:pt x="62" y="3"/>
                    <a:pt x="62" y="0"/>
                    <a:pt x="62" y="0"/>
                  </a:cubicBezTo>
                  <a:cubicBezTo>
                    <a:pt x="60" y="2"/>
                    <a:pt x="57" y="3"/>
                    <a:pt x="54" y="3"/>
                  </a:cubicBezTo>
                  <a:cubicBezTo>
                    <a:pt x="51" y="4"/>
                    <a:pt x="47" y="3"/>
                    <a:pt x="44" y="3"/>
                  </a:cubicBezTo>
                  <a:cubicBezTo>
                    <a:pt x="40" y="3"/>
                    <a:pt x="36" y="4"/>
                    <a:pt x="32" y="5"/>
                  </a:cubicBezTo>
                  <a:cubicBezTo>
                    <a:pt x="27" y="6"/>
                    <a:pt x="23" y="8"/>
                    <a:pt x="20"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2661"/>
            <p:cNvSpPr>
              <a:spLocks noEditPoints="1"/>
            </p:cNvSpPr>
            <p:nvPr/>
          </p:nvSpPr>
          <p:spPr bwMode="auto">
            <a:xfrm>
              <a:off x="1740077" y="2644300"/>
              <a:ext cx="718719" cy="365648"/>
            </a:xfrm>
            <a:custGeom>
              <a:avLst/>
              <a:gdLst>
                <a:gd name="T0" fmla="*/ 21 w 338"/>
                <a:gd name="T1" fmla="*/ 82 h 172"/>
                <a:gd name="T2" fmla="*/ 0 w 338"/>
                <a:gd name="T3" fmla="*/ 82 h 172"/>
                <a:gd name="T4" fmla="*/ 39 w 338"/>
                <a:gd name="T5" fmla="*/ 99 h 172"/>
                <a:gd name="T6" fmla="*/ 45 w 338"/>
                <a:gd name="T7" fmla="*/ 101 h 172"/>
                <a:gd name="T8" fmla="*/ 47 w 338"/>
                <a:gd name="T9" fmla="*/ 100 h 172"/>
                <a:gd name="T10" fmla="*/ 74 w 338"/>
                <a:gd name="T11" fmla="*/ 101 h 172"/>
                <a:gd name="T12" fmla="*/ 88 w 338"/>
                <a:gd name="T13" fmla="*/ 114 h 172"/>
                <a:gd name="T14" fmla="*/ 94 w 338"/>
                <a:gd name="T15" fmla="*/ 114 h 172"/>
                <a:gd name="T16" fmla="*/ 127 w 338"/>
                <a:gd name="T17" fmla="*/ 131 h 172"/>
                <a:gd name="T18" fmla="*/ 166 w 338"/>
                <a:gd name="T19" fmla="*/ 137 h 172"/>
                <a:gd name="T20" fmla="*/ 162 w 338"/>
                <a:gd name="T21" fmla="*/ 117 h 172"/>
                <a:gd name="T22" fmla="*/ 191 w 338"/>
                <a:gd name="T23" fmla="*/ 143 h 172"/>
                <a:gd name="T24" fmla="*/ 180 w 338"/>
                <a:gd name="T25" fmla="*/ 155 h 172"/>
                <a:gd name="T26" fmla="*/ 192 w 338"/>
                <a:gd name="T27" fmla="*/ 156 h 172"/>
                <a:gd name="T28" fmla="*/ 213 w 338"/>
                <a:gd name="T29" fmla="*/ 171 h 172"/>
                <a:gd name="T30" fmla="*/ 240 w 338"/>
                <a:gd name="T31" fmla="*/ 152 h 172"/>
                <a:gd name="T32" fmla="*/ 229 w 338"/>
                <a:gd name="T33" fmla="*/ 137 h 172"/>
                <a:gd name="T34" fmla="*/ 232 w 338"/>
                <a:gd name="T35" fmla="*/ 115 h 172"/>
                <a:gd name="T36" fmla="*/ 225 w 338"/>
                <a:gd name="T37" fmla="*/ 109 h 172"/>
                <a:gd name="T38" fmla="*/ 248 w 338"/>
                <a:gd name="T39" fmla="*/ 69 h 172"/>
                <a:gd name="T40" fmla="*/ 257 w 338"/>
                <a:gd name="T41" fmla="*/ 55 h 172"/>
                <a:gd name="T42" fmla="*/ 283 w 338"/>
                <a:gd name="T43" fmla="*/ 29 h 172"/>
                <a:gd name="T44" fmla="*/ 298 w 338"/>
                <a:gd name="T45" fmla="*/ 34 h 172"/>
                <a:gd name="T46" fmla="*/ 330 w 338"/>
                <a:gd name="T47" fmla="*/ 19 h 172"/>
                <a:gd name="T48" fmla="*/ 338 w 338"/>
                <a:gd name="T49" fmla="*/ 1 h 172"/>
                <a:gd name="T50" fmla="*/ 307 w 338"/>
                <a:gd name="T51" fmla="*/ 5 h 172"/>
                <a:gd name="T52" fmla="*/ 293 w 338"/>
                <a:gd name="T53" fmla="*/ 29 h 172"/>
                <a:gd name="T54" fmla="*/ 284 w 338"/>
                <a:gd name="T55" fmla="*/ 15 h 172"/>
                <a:gd name="T56" fmla="*/ 274 w 338"/>
                <a:gd name="T57" fmla="*/ 4 h 172"/>
                <a:gd name="T58" fmla="*/ 237 w 338"/>
                <a:gd name="T59" fmla="*/ 18 h 172"/>
                <a:gd name="T60" fmla="*/ 227 w 338"/>
                <a:gd name="T61" fmla="*/ 48 h 172"/>
                <a:gd name="T62" fmla="*/ 225 w 338"/>
                <a:gd name="T63" fmla="*/ 48 h 172"/>
                <a:gd name="T64" fmla="*/ 236 w 338"/>
                <a:gd name="T65" fmla="*/ 50 h 172"/>
                <a:gd name="T66" fmla="*/ 211 w 338"/>
                <a:gd name="T67" fmla="*/ 43 h 172"/>
                <a:gd name="T68" fmla="*/ 197 w 338"/>
                <a:gd name="T69" fmla="*/ 31 h 172"/>
                <a:gd name="T70" fmla="*/ 168 w 338"/>
                <a:gd name="T71" fmla="*/ 46 h 172"/>
                <a:gd name="T72" fmla="*/ 154 w 338"/>
                <a:gd name="T73" fmla="*/ 54 h 172"/>
                <a:gd name="T74" fmla="*/ 167 w 338"/>
                <a:gd name="T75" fmla="*/ 59 h 172"/>
                <a:gd name="T76" fmla="*/ 152 w 338"/>
                <a:gd name="T77" fmla="*/ 86 h 172"/>
                <a:gd name="T78" fmla="*/ 106 w 338"/>
                <a:gd name="T79" fmla="*/ 62 h 172"/>
                <a:gd name="T80" fmla="*/ 91 w 338"/>
                <a:gd name="T81" fmla="*/ 83 h 172"/>
                <a:gd name="T82" fmla="*/ 61 w 338"/>
                <a:gd name="T83" fmla="*/ 54 h 172"/>
                <a:gd name="T84" fmla="*/ 172 w 338"/>
                <a:gd name="T85" fmla="*/ 117 h 172"/>
                <a:gd name="T86" fmla="*/ 161 w 338"/>
                <a:gd name="T87" fmla="*/ 11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8" h="172">
                  <a:moveTo>
                    <a:pt x="31" y="52"/>
                  </a:moveTo>
                  <a:cubicBezTo>
                    <a:pt x="24" y="54"/>
                    <a:pt x="20" y="59"/>
                    <a:pt x="18" y="65"/>
                  </a:cubicBezTo>
                  <a:cubicBezTo>
                    <a:pt x="17" y="71"/>
                    <a:pt x="19" y="77"/>
                    <a:pt x="21" y="82"/>
                  </a:cubicBezTo>
                  <a:cubicBezTo>
                    <a:pt x="19" y="83"/>
                    <a:pt x="16" y="83"/>
                    <a:pt x="13" y="83"/>
                  </a:cubicBezTo>
                  <a:cubicBezTo>
                    <a:pt x="9" y="83"/>
                    <a:pt x="5" y="82"/>
                    <a:pt x="1" y="81"/>
                  </a:cubicBezTo>
                  <a:cubicBezTo>
                    <a:pt x="0" y="82"/>
                    <a:pt x="0" y="82"/>
                    <a:pt x="0" y="82"/>
                  </a:cubicBezTo>
                  <a:cubicBezTo>
                    <a:pt x="2" y="83"/>
                    <a:pt x="6" y="83"/>
                    <a:pt x="10" y="84"/>
                  </a:cubicBezTo>
                  <a:cubicBezTo>
                    <a:pt x="15" y="84"/>
                    <a:pt x="19" y="84"/>
                    <a:pt x="22" y="83"/>
                  </a:cubicBezTo>
                  <a:cubicBezTo>
                    <a:pt x="26" y="91"/>
                    <a:pt x="32" y="97"/>
                    <a:pt x="39" y="99"/>
                  </a:cubicBezTo>
                  <a:cubicBezTo>
                    <a:pt x="40" y="100"/>
                    <a:pt x="42" y="100"/>
                    <a:pt x="43" y="100"/>
                  </a:cubicBezTo>
                  <a:cubicBezTo>
                    <a:pt x="44" y="100"/>
                    <a:pt x="44" y="101"/>
                    <a:pt x="45" y="101"/>
                  </a:cubicBezTo>
                  <a:cubicBezTo>
                    <a:pt x="45" y="101"/>
                    <a:pt x="45" y="101"/>
                    <a:pt x="45" y="101"/>
                  </a:cubicBezTo>
                  <a:cubicBezTo>
                    <a:pt x="45" y="101"/>
                    <a:pt x="45" y="101"/>
                    <a:pt x="45" y="101"/>
                  </a:cubicBezTo>
                  <a:cubicBezTo>
                    <a:pt x="45" y="101"/>
                    <a:pt x="45" y="101"/>
                    <a:pt x="45" y="101"/>
                  </a:cubicBezTo>
                  <a:cubicBezTo>
                    <a:pt x="45" y="101"/>
                    <a:pt x="46" y="100"/>
                    <a:pt x="47" y="100"/>
                  </a:cubicBezTo>
                  <a:cubicBezTo>
                    <a:pt x="47" y="99"/>
                    <a:pt x="49" y="98"/>
                    <a:pt x="51" y="98"/>
                  </a:cubicBezTo>
                  <a:cubicBezTo>
                    <a:pt x="53" y="97"/>
                    <a:pt x="56" y="97"/>
                    <a:pt x="59" y="97"/>
                  </a:cubicBezTo>
                  <a:cubicBezTo>
                    <a:pt x="64" y="97"/>
                    <a:pt x="69" y="99"/>
                    <a:pt x="74" y="101"/>
                  </a:cubicBezTo>
                  <a:cubicBezTo>
                    <a:pt x="76" y="101"/>
                    <a:pt x="80" y="104"/>
                    <a:pt x="83" y="107"/>
                  </a:cubicBezTo>
                  <a:cubicBezTo>
                    <a:pt x="84" y="109"/>
                    <a:pt x="85" y="111"/>
                    <a:pt x="86" y="112"/>
                  </a:cubicBezTo>
                  <a:cubicBezTo>
                    <a:pt x="88" y="114"/>
                    <a:pt x="88" y="114"/>
                    <a:pt x="88" y="114"/>
                  </a:cubicBezTo>
                  <a:cubicBezTo>
                    <a:pt x="88" y="108"/>
                    <a:pt x="90" y="102"/>
                    <a:pt x="91" y="96"/>
                  </a:cubicBezTo>
                  <a:cubicBezTo>
                    <a:pt x="91" y="99"/>
                    <a:pt x="91" y="102"/>
                    <a:pt x="92" y="104"/>
                  </a:cubicBezTo>
                  <a:cubicBezTo>
                    <a:pt x="92" y="108"/>
                    <a:pt x="92" y="111"/>
                    <a:pt x="94" y="114"/>
                  </a:cubicBezTo>
                  <a:cubicBezTo>
                    <a:pt x="95" y="115"/>
                    <a:pt x="97" y="117"/>
                    <a:pt x="99" y="120"/>
                  </a:cubicBezTo>
                  <a:cubicBezTo>
                    <a:pt x="102" y="122"/>
                    <a:pt x="104" y="124"/>
                    <a:pt x="107" y="125"/>
                  </a:cubicBezTo>
                  <a:cubicBezTo>
                    <a:pt x="113" y="129"/>
                    <a:pt x="120" y="129"/>
                    <a:pt x="127" y="131"/>
                  </a:cubicBezTo>
                  <a:cubicBezTo>
                    <a:pt x="133" y="131"/>
                    <a:pt x="139" y="131"/>
                    <a:pt x="146" y="131"/>
                  </a:cubicBezTo>
                  <a:cubicBezTo>
                    <a:pt x="148" y="131"/>
                    <a:pt x="153" y="132"/>
                    <a:pt x="157" y="134"/>
                  </a:cubicBezTo>
                  <a:cubicBezTo>
                    <a:pt x="162" y="135"/>
                    <a:pt x="166" y="137"/>
                    <a:pt x="166" y="137"/>
                  </a:cubicBezTo>
                  <a:cubicBezTo>
                    <a:pt x="163" y="131"/>
                    <a:pt x="162" y="125"/>
                    <a:pt x="161" y="119"/>
                  </a:cubicBezTo>
                  <a:cubicBezTo>
                    <a:pt x="161" y="118"/>
                    <a:pt x="161" y="117"/>
                    <a:pt x="161" y="116"/>
                  </a:cubicBezTo>
                  <a:cubicBezTo>
                    <a:pt x="161" y="116"/>
                    <a:pt x="161" y="117"/>
                    <a:pt x="162" y="117"/>
                  </a:cubicBezTo>
                  <a:cubicBezTo>
                    <a:pt x="165" y="119"/>
                    <a:pt x="168" y="121"/>
                    <a:pt x="171" y="122"/>
                  </a:cubicBezTo>
                  <a:cubicBezTo>
                    <a:pt x="171" y="129"/>
                    <a:pt x="174" y="137"/>
                    <a:pt x="182" y="141"/>
                  </a:cubicBezTo>
                  <a:cubicBezTo>
                    <a:pt x="185" y="142"/>
                    <a:pt x="188" y="143"/>
                    <a:pt x="191" y="143"/>
                  </a:cubicBezTo>
                  <a:cubicBezTo>
                    <a:pt x="190" y="147"/>
                    <a:pt x="191" y="151"/>
                    <a:pt x="191" y="155"/>
                  </a:cubicBezTo>
                  <a:cubicBezTo>
                    <a:pt x="190" y="156"/>
                    <a:pt x="188" y="156"/>
                    <a:pt x="187" y="156"/>
                  </a:cubicBezTo>
                  <a:cubicBezTo>
                    <a:pt x="184" y="155"/>
                    <a:pt x="182" y="155"/>
                    <a:pt x="180" y="155"/>
                  </a:cubicBezTo>
                  <a:cubicBezTo>
                    <a:pt x="180" y="156"/>
                    <a:pt x="180" y="156"/>
                    <a:pt x="180" y="156"/>
                  </a:cubicBezTo>
                  <a:cubicBezTo>
                    <a:pt x="181" y="156"/>
                    <a:pt x="183" y="156"/>
                    <a:pt x="185" y="156"/>
                  </a:cubicBezTo>
                  <a:cubicBezTo>
                    <a:pt x="187" y="156"/>
                    <a:pt x="190" y="156"/>
                    <a:pt x="192" y="156"/>
                  </a:cubicBezTo>
                  <a:cubicBezTo>
                    <a:pt x="193" y="159"/>
                    <a:pt x="194" y="162"/>
                    <a:pt x="195" y="164"/>
                  </a:cubicBezTo>
                  <a:cubicBezTo>
                    <a:pt x="197" y="166"/>
                    <a:pt x="198" y="168"/>
                    <a:pt x="201" y="169"/>
                  </a:cubicBezTo>
                  <a:cubicBezTo>
                    <a:pt x="204" y="171"/>
                    <a:pt x="209" y="172"/>
                    <a:pt x="213" y="171"/>
                  </a:cubicBezTo>
                  <a:cubicBezTo>
                    <a:pt x="218" y="171"/>
                    <a:pt x="221" y="168"/>
                    <a:pt x="225" y="165"/>
                  </a:cubicBezTo>
                  <a:cubicBezTo>
                    <a:pt x="229" y="163"/>
                    <a:pt x="231" y="160"/>
                    <a:pt x="234" y="157"/>
                  </a:cubicBezTo>
                  <a:cubicBezTo>
                    <a:pt x="235" y="156"/>
                    <a:pt x="237" y="154"/>
                    <a:pt x="240" y="152"/>
                  </a:cubicBezTo>
                  <a:cubicBezTo>
                    <a:pt x="242" y="150"/>
                    <a:pt x="244" y="149"/>
                    <a:pt x="244" y="149"/>
                  </a:cubicBezTo>
                  <a:cubicBezTo>
                    <a:pt x="241" y="148"/>
                    <a:pt x="238" y="146"/>
                    <a:pt x="236" y="144"/>
                  </a:cubicBezTo>
                  <a:cubicBezTo>
                    <a:pt x="233" y="142"/>
                    <a:pt x="231" y="139"/>
                    <a:pt x="229" y="137"/>
                  </a:cubicBezTo>
                  <a:cubicBezTo>
                    <a:pt x="227" y="136"/>
                    <a:pt x="225" y="134"/>
                    <a:pt x="222" y="133"/>
                  </a:cubicBezTo>
                  <a:cubicBezTo>
                    <a:pt x="225" y="130"/>
                    <a:pt x="227" y="126"/>
                    <a:pt x="229" y="123"/>
                  </a:cubicBezTo>
                  <a:cubicBezTo>
                    <a:pt x="229" y="121"/>
                    <a:pt x="231" y="118"/>
                    <a:pt x="232" y="115"/>
                  </a:cubicBezTo>
                  <a:cubicBezTo>
                    <a:pt x="233" y="112"/>
                    <a:pt x="233" y="110"/>
                    <a:pt x="233" y="110"/>
                  </a:cubicBezTo>
                  <a:cubicBezTo>
                    <a:pt x="232" y="110"/>
                    <a:pt x="231" y="110"/>
                    <a:pt x="229" y="110"/>
                  </a:cubicBezTo>
                  <a:cubicBezTo>
                    <a:pt x="228" y="110"/>
                    <a:pt x="226" y="109"/>
                    <a:pt x="225" y="109"/>
                  </a:cubicBezTo>
                  <a:cubicBezTo>
                    <a:pt x="224" y="109"/>
                    <a:pt x="224" y="108"/>
                    <a:pt x="224" y="108"/>
                  </a:cubicBezTo>
                  <a:cubicBezTo>
                    <a:pt x="231" y="103"/>
                    <a:pt x="236" y="97"/>
                    <a:pt x="240" y="91"/>
                  </a:cubicBezTo>
                  <a:cubicBezTo>
                    <a:pt x="245" y="84"/>
                    <a:pt x="247" y="77"/>
                    <a:pt x="248" y="69"/>
                  </a:cubicBezTo>
                  <a:cubicBezTo>
                    <a:pt x="248" y="66"/>
                    <a:pt x="250" y="61"/>
                    <a:pt x="249" y="56"/>
                  </a:cubicBezTo>
                  <a:cubicBezTo>
                    <a:pt x="249" y="56"/>
                    <a:pt x="249" y="56"/>
                    <a:pt x="249" y="56"/>
                  </a:cubicBezTo>
                  <a:cubicBezTo>
                    <a:pt x="252" y="56"/>
                    <a:pt x="254" y="56"/>
                    <a:pt x="257" y="55"/>
                  </a:cubicBezTo>
                  <a:cubicBezTo>
                    <a:pt x="263" y="54"/>
                    <a:pt x="271" y="49"/>
                    <a:pt x="276" y="45"/>
                  </a:cubicBezTo>
                  <a:cubicBezTo>
                    <a:pt x="281" y="40"/>
                    <a:pt x="282" y="35"/>
                    <a:pt x="283" y="29"/>
                  </a:cubicBezTo>
                  <a:cubicBezTo>
                    <a:pt x="283" y="29"/>
                    <a:pt x="283" y="29"/>
                    <a:pt x="283" y="29"/>
                  </a:cubicBezTo>
                  <a:cubicBezTo>
                    <a:pt x="283" y="29"/>
                    <a:pt x="284" y="29"/>
                    <a:pt x="284" y="29"/>
                  </a:cubicBezTo>
                  <a:cubicBezTo>
                    <a:pt x="287" y="30"/>
                    <a:pt x="291" y="30"/>
                    <a:pt x="293" y="29"/>
                  </a:cubicBezTo>
                  <a:cubicBezTo>
                    <a:pt x="294" y="31"/>
                    <a:pt x="296" y="33"/>
                    <a:pt x="298" y="34"/>
                  </a:cubicBezTo>
                  <a:cubicBezTo>
                    <a:pt x="301" y="35"/>
                    <a:pt x="304" y="36"/>
                    <a:pt x="308" y="35"/>
                  </a:cubicBezTo>
                  <a:cubicBezTo>
                    <a:pt x="313" y="34"/>
                    <a:pt x="319" y="31"/>
                    <a:pt x="323" y="28"/>
                  </a:cubicBezTo>
                  <a:cubicBezTo>
                    <a:pt x="327" y="26"/>
                    <a:pt x="328" y="22"/>
                    <a:pt x="330" y="19"/>
                  </a:cubicBezTo>
                  <a:cubicBezTo>
                    <a:pt x="331" y="16"/>
                    <a:pt x="332" y="13"/>
                    <a:pt x="333" y="10"/>
                  </a:cubicBezTo>
                  <a:cubicBezTo>
                    <a:pt x="333" y="9"/>
                    <a:pt x="334" y="6"/>
                    <a:pt x="335" y="4"/>
                  </a:cubicBezTo>
                  <a:cubicBezTo>
                    <a:pt x="337" y="2"/>
                    <a:pt x="338" y="1"/>
                    <a:pt x="338" y="1"/>
                  </a:cubicBezTo>
                  <a:cubicBezTo>
                    <a:pt x="334" y="1"/>
                    <a:pt x="331" y="2"/>
                    <a:pt x="328" y="2"/>
                  </a:cubicBezTo>
                  <a:cubicBezTo>
                    <a:pt x="325" y="2"/>
                    <a:pt x="322" y="2"/>
                    <a:pt x="319" y="2"/>
                  </a:cubicBezTo>
                  <a:cubicBezTo>
                    <a:pt x="315" y="3"/>
                    <a:pt x="311" y="4"/>
                    <a:pt x="307" y="5"/>
                  </a:cubicBezTo>
                  <a:cubicBezTo>
                    <a:pt x="303" y="6"/>
                    <a:pt x="300" y="8"/>
                    <a:pt x="297" y="10"/>
                  </a:cubicBezTo>
                  <a:cubicBezTo>
                    <a:pt x="294" y="13"/>
                    <a:pt x="293" y="16"/>
                    <a:pt x="292" y="19"/>
                  </a:cubicBezTo>
                  <a:cubicBezTo>
                    <a:pt x="291" y="22"/>
                    <a:pt x="291" y="26"/>
                    <a:pt x="293" y="29"/>
                  </a:cubicBezTo>
                  <a:cubicBezTo>
                    <a:pt x="291" y="29"/>
                    <a:pt x="288" y="29"/>
                    <a:pt x="286" y="29"/>
                  </a:cubicBezTo>
                  <a:cubicBezTo>
                    <a:pt x="285" y="29"/>
                    <a:pt x="284" y="28"/>
                    <a:pt x="283" y="28"/>
                  </a:cubicBezTo>
                  <a:cubicBezTo>
                    <a:pt x="284" y="24"/>
                    <a:pt x="284" y="20"/>
                    <a:pt x="284" y="15"/>
                  </a:cubicBezTo>
                  <a:cubicBezTo>
                    <a:pt x="283" y="13"/>
                    <a:pt x="284" y="10"/>
                    <a:pt x="284" y="7"/>
                  </a:cubicBezTo>
                  <a:cubicBezTo>
                    <a:pt x="285" y="3"/>
                    <a:pt x="286" y="0"/>
                    <a:pt x="286" y="0"/>
                  </a:cubicBezTo>
                  <a:cubicBezTo>
                    <a:pt x="282" y="3"/>
                    <a:pt x="278" y="4"/>
                    <a:pt x="274" y="4"/>
                  </a:cubicBezTo>
                  <a:cubicBezTo>
                    <a:pt x="270" y="5"/>
                    <a:pt x="266" y="5"/>
                    <a:pt x="262" y="5"/>
                  </a:cubicBezTo>
                  <a:cubicBezTo>
                    <a:pt x="258" y="6"/>
                    <a:pt x="252" y="8"/>
                    <a:pt x="248" y="10"/>
                  </a:cubicBezTo>
                  <a:cubicBezTo>
                    <a:pt x="243" y="12"/>
                    <a:pt x="240" y="14"/>
                    <a:pt x="237" y="18"/>
                  </a:cubicBezTo>
                  <a:cubicBezTo>
                    <a:pt x="234" y="21"/>
                    <a:pt x="233" y="26"/>
                    <a:pt x="233" y="31"/>
                  </a:cubicBezTo>
                  <a:cubicBezTo>
                    <a:pt x="232" y="37"/>
                    <a:pt x="233" y="42"/>
                    <a:pt x="235" y="47"/>
                  </a:cubicBezTo>
                  <a:cubicBezTo>
                    <a:pt x="233" y="48"/>
                    <a:pt x="230" y="48"/>
                    <a:pt x="227" y="48"/>
                  </a:cubicBezTo>
                  <a:cubicBezTo>
                    <a:pt x="223" y="48"/>
                    <a:pt x="219" y="46"/>
                    <a:pt x="217" y="43"/>
                  </a:cubicBezTo>
                  <a:cubicBezTo>
                    <a:pt x="217" y="44"/>
                    <a:pt x="216" y="44"/>
                    <a:pt x="216" y="44"/>
                  </a:cubicBezTo>
                  <a:cubicBezTo>
                    <a:pt x="217" y="46"/>
                    <a:pt x="220" y="48"/>
                    <a:pt x="225" y="48"/>
                  </a:cubicBezTo>
                  <a:cubicBezTo>
                    <a:pt x="229" y="49"/>
                    <a:pt x="233" y="49"/>
                    <a:pt x="236" y="48"/>
                  </a:cubicBezTo>
                  <a:cubicBezTo>
                    <a:pt x="237" y="49"/>
                    <a:pt x="237" y="50"/>
                    <a:pt x="238" y="51"/>
                  </a:cubicBezTo>
                  <a:cubicBezTo>
                    <a:pt x="237" y="51"/>
                    <a:pt x="237" y="50"/>
                    <a:pt x="236" y="50"/>
                  </a:cubicBezTo>
                  <a:cubicBezTo>
                    <a:pt x="230" y="50"/>
                    <a:pt x="225" y="48"/>
                    <a:pt x="219" y="47"/>
                  </a:cubicBezTo>
                  <a:cubicBezTo>
                    <a:pt x="216" y="47"/>
                    <a:pt x="213" y="47"/>
                    <a:pt x="210" y="47"/>
                  </a:cubicBezTo>
                  <a:cubicBezTo>
                    <a:pt x="211" y="46"/>
                    <a:pt x="211" y="45"/>
                    <a:pt x="211" y="43"/>
                  </a:cubicBezTo>
                  <a:cubicBezTo>
                    <a:pt x="211" y="42"/>
                    <a:pt x="212" y="39"/>
                    <a:pt x="214" y="37"/>
                  </a:cubicBezTo>
                  <a:cubicBezTo>
                    <a:pt x="215" y="35"/>
                    <a:pt x="216" y="33"/>
                    <a:pt x="216" y="33"/>
                  </a:cubicBezTo>
                  <a:cubicBezTo>
                    <a:pt x="209" y="35"/>
                    <a:pt x="203" y="32"/>
                    <a:pt x="197" y="31"/>
                  </a:cubicBezTo>
                  <a:cubicBezTo>
                    <a:pt x="193" y="31"/>
                    <a:pt x="188" y="31"/>
                    <a:pt x="185" y="32"/>
                  </a:cubicBezTo>
                  <a:cubicBezTo>
                    <a:pt x="181" y="33"/>
                    <a:pt x="177" y="34"/>
                    <a:pt x="174" y="36"/>
                  </a:cubicBezTo>
                  <a:cubicBezTo>
                    <a:pt x="171" y="38"/>
                    <a:pt x="169" y="42"/>
                    <a:pt x="168" y="46"/>
                  </a:cubicBezTo>
                  <a:cubicBezTo>
                    <a:pt x="167" y="50"/>
                    <a:pt x="166" y="54"/>
                    <a:pt x="168" y="59"/>
                  </a:cubicBezTo>
                  <a:cubicBezTo>
                    <a:pt x="165" y="59"/>
                    <a:pt x="163" y="59"/>
                    <a:pt x="161" y="58"/>
                  </a:cubicBezTo>
                  <a:cubicBezTo>
                    <a:pt x="158" y="57"/>
                    <a:pt x="156" y="56"/>
                    <a:pt x="154" y="54"/>
                  </a:cubicBezTo>
                  <a:cubicBezTo>
                    <a:pt x="154" y="54"/>
                    <a:pt x="153" y="54"/>
                    <a:pt x="153" y="55"/>
                  </a:cubicBezTo>
                  <a:cubicBezTo>
                    <a:pt x="154" y="56"/>
                    <a:pt x="156" y="57"/>
                    <a:pt x="159" y="58"/>
                  </a:cubicBezTo>
                  <a:cubicBezTo>
                    <a:pt x="162" y="59"/>
                    <a:pt x="165" y="59"/>
                    <a:pt x="167" y="59"/>
                  </a:cubicBezTo>
                  <a:cubicBezTo>
                    <a:pt x="167" y="60"/>
                    <a:pt x="166" y="61"/>
                    <a:pt x="166" y="61"/>
                  </a:cubicBezTo>
                  <a:cubicBezTo>
                    <a:pt x="160" y="70"/>
                    <a:pt x="160" y="70"/>
                    <a:pt x="160" y="70"/>
                  </a:cubicBezTo>
                  <a:cubicBezTo>
                    <a:pt x="156" y="75"/>
                    <a:pt x="153" y="80"/>
                    <a:pt x="152" y="86"/>
                  </a:cubicBezTo>
                  <a:cubicBezTo>
                    <a:pt x="150" y="83"/>
                    <a:pt x="148" y="81"/>
                    <a:pt x="146" y="78"/>
                  </a:cubicBezTo>
                  <a:cubicBezTo>
                    <a:pt x="140" y="71"/>
                    <a:pt x="131" y="65"/>
                    <a:pt x="121" y="62"/>
                  </a:cubicBezTo>
                  <a:cubicBezTo>
                    <a:pt x="116" y="61"/>
                    <a:pt x="110" y="61"/>
                    <a:pt x="106" y="62"/>
                  </a:cubicBezTo>
                  <a:cubicBezTo>
                    <a:pt x="102" y="64"/>
                    <a:pt x="98" y="66"/>
                    <a:pt x="96" y="69"/>
                  </a:cubicBezTo>
                  <a:cubicBezTo>
                    <a:pt x="93" y="72"/>
                    <a:pt x="92" y="76"/>
                    <a:pt x="91" y="79"/>
                  </a:cubicBezTo>
                  <a:cubicBezTo>
                    <a:pt x="91" y="80"/>
                    <a:pt x="91" y="82"/>
                    <a:pt x="91" y="83"/>
                  </a:cubicBezTo>
                  <a:cubicBezTo>
                    <a:pt x="90" y="81"/>
                    <a:pt x="89" y="78"/>
                    <a:pt x="88" y="76"/>
                  </a:cubicBezTo>
                  <a:cubicBezTo>
                    <a:pt x="86" y="72"/>
                    <a:pt x="83" y="67"/>
                    <a:pt x="78" y="63"/>
                  </a:cubicBezTo>
                  <a:cubicBezTo>
                    <a:pt x="73" y="59"/>
                    <a:pt x="68" y="56"/>
                    <a:pt x="61" y="54"/>
                  </a:cubicBezTo>
                  <a:cubicBezTo>
                    <a:pt x="55" y="52"/>
                    <a:pt x="47" y="50"/>
                    <a:pt x="43" y="50"/>
                  </a:cubicBezTo>
                  <a:cubicBezTo>
                    <a:pt x="39" y="50"/>
                    <a:pt x="35" y="51"/>
                    <a:pt x="31" y="52"/>
                  </a:cubicBezTo>
                  <a:close/>
                  <a:moveTo>
                    <a:pt x="172" y="117"/>
                  </a:moveTo>
                  <a:cubicBezTo>
                    <a:pt x="172" y="118"/>
                    <a:pt x="171" y="120"/>
                    <a:pt x="171" y="121"/>
                  </a:cubicBezTo>
                  <a:cubicBezTo>
                    <a:pt x="169" y="121"/>
                    <a:pt x="166" y="119"/>
                    <a:pt x="164" y="118"/>
                  </a:cubicBezTo>
                  <a:cubicBezTo>
                    <a:pt x="163" y="117"/>
                    <a:pt x="162" y="116"/>
                    <a:pt x="161" y="115"/>
                  </a:cubicBezTo>
                  <a:cubicBezTo>
                    <a:pt x="161" y="114"/>
                    <a:pt x="161" y="113"/>
                    <a:pt x="161" y="111"/>
                  </a:cubicBezTo>
                  <a:cubicBezTo>
                    <a:pt x="164" y="114"/>
                    <a:pt x="168" y="116"/>
                    <a:pt x="172" y="1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2662"/>
            <p:cNvSpPr>
              <a:spLocks/>
            </p:cNvSpPr>
            <p:nvPr/>
          </p:nvSpPr>
          <p:spPr bwMode="auto">
            <a:xfrm>
              <a:off x="1687071" y="2658674"/>
              <a:ext cx="253348" cy="393499"/>
            </a:xfrm>
            <a:custGeom>
              <a:avLst/>
              <a:gdLst>
                <a:gd name="T0" fmla="*/ 8 w 119"/>
                <a:gd name="T1" fmla="*/ 21 h 185"/>
                <a:gd name="T2" fmla="*/ 1 w 119"/>
                <a:gd name="T3" fmla="*/ 49 h 185"/>
                <a:gd name="T4" fmla="*/ 22 w 119"/>
                <a:gd name="T5" fmla="*/ 69 h 185"/>
                <a:gd name="T6" fmla="*/ 7 w 119"/>
                <a:gd name="T7" fmla="*/ 81 h 185"/>
                <a:gd name="T8" fmla="*/ 16 w 119"/>
                <a:gd name="T9" fmla="*/ 78 h 185"/>
                <a:gd name="T10" fmla="*/ 18 w 119"/>
                <a:gd name="T11" fmla="*/ 81 h 185"/>
                <a:gd name="T12" fmla="*/ 4 w 119"/>
                <a:gd name="T13" fmla="*/ 103 h 185"/>
                <a:gd name="T14" fmla="*/ 12 w 119"/>
                <a:gd name="T15" fmla="*/ 129 h 185"/>
                <a:gd name="T16" fmla="*/ 21 w 119"/>
                <a:gd name="T17" fmla="*/ 141 h 185"/>
                <a:gd name="T18" fmla="*/ 23 w 119"/>
                <a:gd name="T19" fmla="*/ 154 h 185"/>
                <a:gd name="T20" fmla="*/ 24 w 119"/>
                <a:gd name="T21" fmla="*/ 155 h 185"/>
                <a:gd name="T22" fmla="*/ 50 w 119"/>
                <a:gd name="T23" fmla="*/ 182 h 185"/>
                <a:gd name="T24" fmla="*/ 84 w 119"/>
                <a:gd name="T25" fmla="*/ 184 h 185"/>
                <a:gd name="T26" fmla="*/ 89 w 119"/>
                <a:gd name="T27" fmla="*/ 171 h 185"/>
                <a:gd name="T28" fmla="*/ 93 w 119"/>
                <a:gd name="T29" fmla="*/ 140 h 185"/>
                <a:gd name="T30" fmla="*/ 91 w 119"/>
                <a:gd name="T31" fmla="*/ 133 h 185"/>
                <a:gd name="T32" fmla="*/ 109 w 119"/>
                <a:gd name="T33" fmla="*/ 146 h 185"/>
                <a:gd name="T34" fmla="*/ 117 w 119"/>
                <a:gd name="T35" fmla="*/ 153 h 185"/>
                <a:gd name="T36" fmla="*/ 119 w 119"/>
                <a:gd name="T37" fmla="*/ 131 h 185"/>
                <a:gd name="T38" fmla="*/ 103 w 119"/>
                <a:gd name="T39" fmla="*/ 101 h 185"/>
                <a:gd name="T40" fmla="*/ 83 w 119"/>
                <a:gd name="T41" fmla="*/ 107 h 185"/>
                <a:gd name="T42" fmla="*/ 72 w 119"/>
                <a:gd name="T43" fmla="*/ 97 h 185"/>
                <a:gd name="T44" fmla="*/ 76 w 119"/>
                <a:gd name="T45" fmla="*/ 102 h 185"/>
                <a:gd name="T46" fmla="*/ 83 w 119"/>
                <a:gd name="T47" fmla="*/ 120 h 185"/>
                <a:gd name="T48" fmla="*/ 51 w 119"/>
                <a:gd name="T49" fmla="*/ 98 h 185"/>
                <a:gd name="T50" fmla="*/ 48 w 119"/>
                <a:gd name="T51" fmla="*/ 89 h 185"/>
                <a:gd name="T52" fmla="*/ 44 w 119"/>
                <a:gd name="T53" fmla="*/ 91 h 185"/>
                <a:gd name="T54" fmla="*/ 20 w 119"/>
                <a:gd name="T55" fmla="*/ 89 h 185"/>
                <a:gd name="T56" fmla="*/ 21 w 119"/>
                <a:gd name="T57" fmla="*/ 73 h 185"/>
                <a:gd name="T58" fmla="*/ 23 w 119"/>
                <a:gd name="T59" fmla="*/ 69 h 185"/>
                <a:gd name="T60" fmla="*/ 42 w 119"/>
                <a:gd name="T61" fmla="*/ 58 h 185"/>
                <a:gd name="T62" fmla="*/ 39 w 119"/>
                <a:gd name="T63" fmla="*/ 21 h 185"/>
                <a:gd name="T64" fmla="*/ 23 w 119"/>
                <a:gd name="T65" fmla="*/ 5 h 185"/>
                <a:gd name="T66" fmla="*/ 15 w 119"/>
                <a:gd name="T67" fmla="*/ 1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185">
                  <a:moveTo>
                    <a:pt x="15" y="12"/>
                  </a:moveTo>
                  <a:cubicBezTo>
                    <a:pt x="12" y="15"/>
                    <a:pt x="10" y="18"/>
                    <a:pt x="8" y="21"/>
                  </a:cubicBezTo>
                  <a:cubicBezTo>
                    <a:pt x="5" y="25"/>
                    <a:pt x="3" y="30"/>
                    <a:pt x="2" y="35"/>
                  </a:cubicBezTo>
                  <a:cubicBezTo>
                    <a:pt x="0" y="40"/>
                    <a:pt x="0" y="44"/>
                    <a:pt x="1" y="49"/>
                  </a:cubicBezTo>
                  <a:cubicBezTo>
                    <a:pt x="2" y="53"/>
                    <a:pt x="5" y="57"/>
                    <a:pt x="8" y="61"/>
                  </a:cubicBezTo>
                  <a:cubicBezTo>
                    <a:pt x="12" y="64"/>
                    <a:pt x="17" y="68"/>
                    <a:pt x="22" y="69"/>
                  </a:cubicBezTo>
                  <a:cubicBezTo>
                    <a:pt x="21" y="71"/>
                    <a:pt x="19" y="74"/>
                    <a:pt x="17" y="76"/>
                  </a:cubicBezTo>
                  <a:cubicBezTo>
                    <a:pt x="14" y="79"/>
                    <a:pt x="11" y="80"/>
                    <a:pt x="7" y="81"/>
                  </a:cubicBezTo>
                  <a:cubicBezTo>
                    <a:pt x="7" y="81"/>
                    <a:pt x="7" y="82"/>
                    <a:pt x="7" y="82"/>
                  </a:cubicBezTo>
                  <a:cubicBezTo>
                    <a:pt x="9" y="82"/>
                    <a:pt x="13" y="81"/>
                    <a:pt x="16" y="78"/>
                  </a:cubicBezTo>
                  <a:cubicBezTo>
                    <a:pt x="17" y="77"/>
                    <a:pt x="18" y="76"/>
                    <a:pt x="20" y="74"/>
                  </a:cubicBezTo>
                  <a:cubicBezTo>
                    <a:pt x="19" y="76"/>
                    <a:pt x="19" y="78"/>
                    <a:pt x="18" y="81"/>
                  </a:cubicBezTo>
                  <a:cubicBezTo>
                    <a:pt x="18" y="84"/>
                    <a:pt x="18" y="87"/>
                    <a:pt x="19" y="90"/>
                  </a:cubicBezTo>
                  <a:cubicBezTo>
                    <a:pt x="12" y="92"/>
                    <a:pt x="6" y="97"/>
                    <a:pt x="4" y="103"/>
                  </a:cubicBezTo>
                  <a:cubicBezTo>
                    <a:pt x="3" y="108"/>
                    <a:pt x="3" y="114"/>
                    <a:pt x="4" y="118"/>
                  </a:cubicBezTo>
                  <a:cubicBezTo>
                    <a:pt x="5" y="122"/>
                    <a:pt x="9" y="125"/>
                    <a:pt x="12" y="129"/>
                  </a:cubicBezTo>
                  <a:cubicBezTo>
                    <a:pt x="15" y="132"/>
                    <a:pt x="18" y="136"/>
                    <a:pt x="21" y="140"/>
                  </a:cubicBezTo>
                  <a:cubicBezTo>
                    <a:pt x="21" y="140"/>
                    <a:pt x="21" y="141"/>
                    <a:pt x="21" y="141"/>
                  </a:cubicBezTo>
                  <a:cubicBezTo>
                    <a:pt x="21" y="144"/>
                    <a:pt x="22" y="148"/>
                    <a:pt x="23" y="151"/>
                  </a:cubicBezTo>
                  <a:cubicBezTo>
                    <a:pt x="23" y="152"/>
                    <a:pt x="23" y="153"/>
                    <a:pt x="23" y="154"/>
                  </a:cubicBezTo>
                  <a:cubicBezTo>
                    <a:pt x="23" y="155"/>
                    <a:pt x="23" y="156"/>
                    <a:pt x="23" y="156"/>
                  </a:cubicBezTo>
                  <a:cubicBezTo>
                    <a:pt x="23" y="156"/>
                    <a:pt x="24" y="156"/>
                    <a:pt x="24" y="155"/>
                  </a:cubicBezTo>
                  <a:cubicBezTo>
                    <a:pt x="25" y="159"/>
                    <a:pt x="27" y="163"/>
                    <a:pt x="28" y="166"/>
                  </a:cubicBezTo>
                  <a:cubicBezTo>
                    <a:pt x="34" y="175"/>
                    <a:pt x="42" y="179"/>
                    <a:pt x="50" y="182"/>
                  </a:cubicBezTo>
                  <a:cubicBezTo>
                    <a:pt x="57" y="184"/>
                    <a:pt x="64" y="185"/>
                    <a:pt x="71" y="184"/>
                  </a:cubicBezTo>
                  <a:cubicBezTo>
                    <a:pt x="74" y="184"/>
                    <a:pt x="79" y="184"/>
                    <a:pt x="84" y="184"/>
                  </a:cubicBezTo>
                  <a:cubicBezTo>
                    <a:pt x="88" y="184"/>
                    <a:pt x="92" y="184"/>
                    <a:pt x="92" y="184"/>
                  </a:cubicBezTo>
                  <a:cubicBezTo>
                    <a:pt x="89" y="181"/>
                    <a:pt x="89" y="176"/>
                    <a:pt x="89" y="171"/>
                  </a:cubicBezTo>
                  <a:cubicBezTo>
                    <a:pt x="90" y="166"/>
                    <a:pt x="91" y="162"/>
                    <a:pt x="92" y="158"/>
                  </a:cubicBezTo>
                  <a:cubicBezTo>
                    <a:pt x="93" y="152"/>
                    <a:pt x="93" y="146"/>
                    <a:pt x="93" y="140"/>
                  </a:cubicBezTo>
                  <a:cubicBezTo>
                    <a:pt x="92" y="137"/>
                    <a:pt x="91" y="134"/>
                    <a:pt x="90" y="131"/>
                  </a:cubicBezTo>
                  <a:cubicBezTo>
                    <a:pt x="91" y="132"/>
                    <a:pt x="91" y="132"/>
                    <a:pt x="91" y="133"/>
                  </a:cubicBezTo>
                  <a:cubicBezTo>
                    <a:pt x="94" y="136"/>
                    <a:pt x="97" y="138"/>
                    <a:pt x="101" y="140"/>
                  </a:cubicBezTo>
                  <a:cubicBezTo>
                    <a:pt x="104" y="142"/>
                    <a:pt x="106" y="144"/>
                    <a:pt x="109" y="146"/>
                  </a:cubicBezTo>
                  <a:cubicBezTo>
                    <a:pt x="110" y="146"/>
                    <a:pt x="112" y="148"/>
                    <a:pt x="114" y="150"/>
                  </a:cubicBezTo>
                  <a:cubicBezTo>
                    <a:pt x="116" y="151"/>
                    <a:pt x="117" y="153"/>
                    <a:pt x="117" y="153"/>
                  </a:cubicBezTo>
                  <a:cubicBezTo>
                    <a:pt x="117" y="149"/>
                    <a:pt x="118" y="146"/>
                    <a:pt x="118" y="142"/>
                  </a:cubicBezTo>
                  <a:cubicBezTo>
                    <a:pt x="119" y="138"/>
                    <a:pt x="119" y="134"/>
                    <a:pt x="119" y="131"/>
                  </a:cubicBezTo>
                  <a:cubicBezTo>
                    <a:pt x="119" y="126"/>
                    <a:pt x="117" y="120"/>
                    <a:pt x="114" y="114"/>
                  </a:cubicBezTo>
                  <a:cubicBezTo>
                    <a:pt x="111" y="109"/>
                    <a:pt x="107" y="104"/>
                    <a:pt x="103" y="101"/>
                  </a:cubicBezTo>
                  <a:cubicBezTo>
                    <a:pt x="98" y="98"/>
                    <a:pt x="93" y="98"/>
                    <a:pt x="90" y="99"/>
                  </a:cubicBezTo>
                  <a:cubicBezTo>
                    <a:pt x="86" y="101"/>
                    <a:pt x="84" y="104"/>
                    <a:pt x="83" y="107"/>
                  </a:cubicBezTo>
                  <a:cubicBezTo>
                    <a:pt x="81" y="106"/>
                    <a:pt x="79" y="104"/>
                    <a:pt x="78" y="103"/>
                  </a:cubicBezTo>
                  <a:cubicBezTo>
                    <a:pt x="75" y="101"/>
                    <a:pt x="73" y="99"/>
                    <a:pt x="72" y="97"/>
                  </a:cubicBezTo>
                  <a:cubicBezTo>
                    <a:pt x="71" y="97"/>
                    <a:pt x="71" y="97"/>
                    <a:pt x="71" y="97"/>
                  </a:cubicBezTo>
                  <a:cubicBezTo>
                    <a:pt x="72" y="99"/>
                    <a:pt x="74" y="100"/>
                    <a:pt x="76" y="102"/>
                  </a:cubicBezTo>
                  <a:cubicBezTo>
                    <a:pt x="78" y="104"/>
                    <a:pt x="81" y="106"/>
                    <a:pt x="82" y="107"/>
                  </a:cubicBezTo>
                  <a:cubicBezTo>
                    <a:pt x="81" y="111"/>
                    <a:pt x="82" y="116"/>
                    <a:pt x="83" y="120"/>
                  </a:cubicBezTo>
                  <a:cubicBezTo>
                    <a:pt x="76" y="114"/>
                    <a:pt x="65" y="110"/>
                    <a:pt x="53" y="111"/>
                  </a:cubicBezTo>
                  <a:cubicBezTo>
                    <a:pt x="53" y="106"/>
                    <a:pt x="52" y="102"/>
                    <a:pt x="51" y="98"/>
                  </a:cubicBezTo>
                  <a:cubicBezTo>
                    <a:pt x="49" y="96"/>
                    <a:pt x="48" y="94"/>
                    <a:pt x="46" y="92"/>
                  </a:cubicBezTo>
                  <a:cubicBezTo>
                    <a:pt x="46" y="91"/>
                    <a:pt x="47" y="90"/>
                    <a:pt x="48" y="89"/>
                  </a:cubicBezTo>
                  <a:cubicBezTo>
                    <a:pt x="47" y="89"/>
                    <a:pt x="46" y="89"/>
                    <a:pt x="46" y="88"/>
                  </a:cubicBezTo>
                  <a:cubicBezTo>
                    <a:pt x="45" y="89"/>
                    <a:pt x="45" y="90"/>
                    <a:pt x="44" y="91"/>
                  </a:cubicBezTo>
                  <a:cubicBezTo>
                    <a:pt x="42" y="90"/>
                    <a:pt x="40" y="89"/>
                    <a:pt x="37" y="88"/>
                  </a:cubicBezTo>
                  <a:cubicBezTo>
                    <a:pt x="31" y="87"/>
                    <a:pt x="25" y="87"/>
                    <a:pt x="20" y="89"/>
                  </a:cubicBezTo>
                  <a:cubicBezTo>
                    <a:pt x="19" y="87"/>
                    <a:pt x="19" y="85"/>
                    <a:pt x="19" y="83"/>
                  </a:cubicBezTo>
                  <a:cubicBezTo>
                    <a:pt x="19" y="79"/>
                    <a:pt x="20" y="76"/>
                    <a:pt x="21" y="73"/>
                  </a:cubicBezTo>
                  <a:cubicBezTo>
                    <a:pt x="20" y="73"/>
                    <a:pt x="20" y="73"/>
                    <a:pt x="20" y="73"/>
                  </a:cubicBezTo>
                  <a:cubicBezTo>
                    <a:pt x="22" y="72"/>
                    <a:pt x="22" y="70"/>
                    <a:pt x="23" y="69"/>
                  </a:cubicBezTo>
                  <a:cubicBezTo>
                    <a:pt x="26" y="69"/>
                    <a:pt x="30" y="69"/>
                    <a:pt x="34" y="67"/>
                  </a:cubicBezTo>
                  <a:cubicBezTo>
                    <a:pt x="37" y="65"/>
                    <a:pt x="40" y="62"/>
                    <a:pt x="42" y="58"/>
                  </a:cubicBezTo>
                  <a:cubicBezTo>
                    <a:pt x="46" y="52"/>
                    <a:pt x="47" y="43"/>
                    <a:pt x="47" y="37"/>
                  </a:cubicBezTo>
                  <a:cubicBezTo>
                    <a:pt x="46" y="30"/>
                    <a:pt x="43" y="26"/>
                    <a:pt x="39" y="21"/>
                  </a:cubicBezTo>
                  <a:cubicBezTo>
                    <a:pt x="36" y="17"/>
                    <a:pt x="33" y="14"/>
                    <a:pt x="29" y="12"/>
                  </a:cubicBezTo>
                  <a:cubicBezTo>
                    <a:pt x="28" y="10"/>
                    <a:pt x="25" y="8"/>
                    <a:pt x="23" y="5"/>
                  </a:cubicBezTo>
                  <a:cubicBezTo>
                    <a:pt x="21" y="3"/>
                    <a:pt x="19" y="0"/>
                    <a:pt x="19" y="0"/>
                  </a:cubicBezTo>
                  <a:cubicBezTo>
                    <a:pt x="19" y="5"/>
                    <a:pt x="17" y="8"/>
                    <a:pt x="15"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2663"/>
            <p:cNvSpPr>
              <a:spLocks/>
            </p:cNvSpPr>
            <p:nvPr/>
          </p:nvSpPr>
          <p:spPr bwMode="auto">
            <a:xfrm>
              <a:off x="337677" y="3655897"/>
              <a:ext cx="6289" cy="4492"/>
            </a:xfrm>
            <a:custGeom>
              <a:avLst/>
              <a:gdLst>
                <a:gd name="T0" fmla="*/ 2 w 3"/>
                <a:gd name="T1" fmla="*/ 1 h 2"/>
                <a:gd name="T2" fmla="*/ 2 w 3"/>
                <a:gd name="T3" fmla="*/ 1 h 2"/>
                <a:gd name="T4" fmla="*/ 1 w 3"/>
                <a:gd name="T5" fmla="*/ 0 h 2"/>
                <a:gd name="T6" fmla="*/ 0 w 3"/>
                <a:gd name="T7" fmla="*/ 0 h 2"/>
                <a:gd name="T8" fmla="*/ 0 w 3"/>
                <a:gd name="T9" fmla="*/ 0 h 2"/>
                <a:gd name="T10" fmla="*/ 1 w 3"/>
                <a:gd name="T11" fmla="*/ 1 h 2"/>
                <a:gd name="T12" fmla="*/ 1 w 3"/>
                <a:gd name="T13" fmla="*/ 1 h 2"/>
                <a:gd name="T14" fmla="*/ 2 w 3"/>
                <a:gd name="T15" fmla="*/ 2 h 2"/>
                <a:gd name="T16" fmla="*/ 3 w 3"/>
                <a:gd name="T17" fmla="*/ 2 h 2"/>
                <a:gd name="T18" fmla="*/ 2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1"/>
                  </a:moveTo>
                  <a:cubicBezTo>
                    <a:pt x="2" y="1"/>
                    <a:pt x="2" y="1"/>
                    <a:pt x="2" y="1"/>
                  </a:cubicBezTo>
                  <a:cubicBezTo>
                    <a:pt x="1" y="0"/>
                    <a:pt x="1" y="0"/>
                    <a:pt x="1" y="0"/>
                  </a:cubicBezTo>
                  <a:cubicBezTo>
                    <a:pt x="1" y="0"/>
                    <a:pt x="0" y="0"/>
                    <a:pt x="0" y="0"/>
                  </a:cubicBezTo>
                  <a:cubicBezTo>
                    <a:pt x="0" y="0"/>
                    <a:pt x="0" y="0"/>
                    <a:pt x="0" y="0"/>
                  </a:cubicBezTo>
                  <a:cubicBezTo>
                    <a:pt x="1" y="0"/>
                    <a:pt x="1" y="1"/>
                    <a:pt x="1" y="1"/>
                  </a:cubicBezTo>
                  <a:cubicBezTo>
                    <a:pt x="1" y="1"/>
                    <a:pt x="1" y="1"/>
                    <a:pt x="1" y="1"/>
                  </a:cubicBezTo>
                  <a:cubicBezTo>
                    <a:pt x="1" y="2"/>
                    <a:pt x="2" y="2"/>
                    <a:pt x="2" y="2"/>
                  </a:cubicBezTo>
                  <a:cubicBezTo>
                    <a:pt x="2" y="2"/>
                    <a:pt x="2" y="2"/>
                    <a:pt x="3" y="2"/>
                  </a:cubicBezTo>
                  <a:cubicBezTo>
                    <a:pt x="3" y="2"/>
                    <a:pt x="3" y="2"/>
                    <a:pt x="2" y="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2664"/>
            <p:cNvSpPr>
              <a:spLocks noEditPoints="1"/>
            </p:cNvSpPr>
            <p:nvPr/>
          </p:nvSpPr>
          <p:spPr bwMode="auto">
            <a:xfrm>
              <a:off x="57376" y="3437586"/>
              <a:ext cx="327017" cy="297370"/>
            </a:xfrm>
            <a:custGeom>
              <a:avLst/>
              <a:gdLst>
                <a:gd name="T0" fmla="*/ 89 w 154"/>
                <a:gd name="T1" fmla="*/ 138 h 140"/>
                <a:gd name="T2" fmla="*/ 104 w 154"/>
                <a:gd name="T3" fmla="*/ 136 h 140"/>
                <a:gd name="T4" fmla="*/ 103 w 154"/>
                <a:gd name="T5" fmla="*/ 134 h 140"/>
                <a:gd name="T6" fmla="*/ 95 w 154"/>
                <a:gd name="T7" fmla="*/ 117 h 140"/>
                <a:gd name="T8" fmla="*/ 101 w 154"/>
                <a:gd name="T9" fmla="*/ 105 h 140"/>
                <a:gd name="T10" fmla="*/ 108 w 154"/>
                <a:gd name="T11" fmla="*/ 107 h 140"/>
                <a:gd name="T12" fmla="*/ 92 w 154"/>
                <a:gd name="T13" fmla="*/ 96 h 140"/>
                <a:gd name="T14" fmla="*/ 101 w 154"/>
                <a:gd name="T15" fmla="*/ 93 h 140"/>
                <a:gd name="T16" fmla="*/ 112 w 154"/>
                <a:gd name="T17" fmla="*/ 94 h 140"/>
                <a:gd name="T18" fmla="*/ 113 w 154"/>
                <a:gd name="T19" fmla="*/ 95 h 140"/>
                <a:gd name="T20" fmla="*/ 114 w 154"/>
                <a:gd name="T21" fmla="*/ 85 h 140"/>
                <a:gd name="T22" fmla="*/ 136 w 154"/>
                <a:gd name="T23" fmla="*/ 101 h 140"/>
                <a:gd name="T24" fmla="*/ 135 w 154"/>
                <a:gd name="T25" fmla="*/ 105 h 140"/>
                <a:gd name="T26" fmla="*/ 136 w 154"/>
                <a:gd name="T27" fmla="*/ 105 h 140"/>
                <a:gd name="T28" fmla="*/ 140 w 154"/>
                <a:gd name="T29" fmla="*/ 97 h 140"/>
                <a:gd name="T30" fmla="*/ 152 w 154"/>
                <a:gd name="T31" fmla="*/ 79 h 140"/>
                <a:gd name="T32" fmla="*/ 152 w 154"/>
                <a:gd name="T33" fmla="*/ 79 h 140"/>
                <a:gd name="T34" fmla="*/ 151 w 154"/>
                <a:gd name="T35" fmla="*/ 76 h 140"/>
                <a:gd name="T36" fmla="*/ 149 w 154"/>
                <a:gd name="T37" fmla="*/ 73 h 140"/>
                <a:gd name="T38" fmla="*/ 149 w 154"/>
                <a:gd name="T39" fmla="*/ 55 h 140"/>
                <a:gd name="T40" fmla="*/ 151 w 154"/>
                <a:gd name="T41" fmla="*/ 48 h 140"/>
                <a:gd name="T42" fmla="*/ 137 w 154"/>
                <a:gd name="T43" fmla="*/ 49 h 140"/>
                <a:gd name="T44" fmla="*/ 123 w 154"/>
                <a:gd name="T45" fmla="*/ 58 h 140"/>
                <a:gd name="T46" fmla="*/ 121 w 154"/>
                <a:gd name="T47" fmla="*/ 59 h 140"/>
                <a:gd name="T48" fmla="*/ 121 w 154"/>
                <a:gd name="T49" fmla="*/ 59 h 140"/>
                <a:gd name="T50" fmla="*/ 121 w 154"/>
                <a:gd name="T51" fmla="*/ 59 h 140"/>
                <a:gd name="T52" fmla="*/ 106 w 154"/>
                <a:gd name="T53" fmla="*/ 40 h 140"/>
                <a:gd name="T54" fmla="*/ 117 w 154"/>
                <a:gd name="T55" fmla="*/ 36 h 140"/>
                <a:gd name="T56" fmla="*/ 143 w 154"/>
                <a:gd name="T57" fmla="*/ 26 h 140"/>
                <a:gd name="T58" fmla="*/ 154 w 154"/>
                <a:gd name="T59" fmla="*/ 14 h 140"/>
                <a:gd name="T60" fmla="*/ 136 w 154"/>
                <a:gd name="T61" fmla="*/ 2 h 140"/>
                <a:gd name="T62" fmla="*/ 107 w 154"/>
                <a:gd name="T63" fmla="*/ 17 h 140"/>
                <a:gd name="T64" fmla="*/ 94 w 154"/>
                <a:gd name="T65" fmla="*/ 32 h 140"/>
                <a:gd name="T66" fmla="*/ 54 w 154"/>
                <a:gd name="T67" fmla="*/ 45 h 140"/>
                <a:gd name="T68" fmla="*/ 31 w 154"/>
                <a:gd name="T69" fmla="*/ 32 h 140"/>
                <a:gd name="T70" fmla="*/ 3 w 154"/>
                <a:gd name="T71" fmla="*/ 48 h 140"/>
                <a:gd name="T72" fmla="*/ 11 w 154"/>
                <a:gd name="T73" fmla="*/ 62 h 140"/>
                <a:gd name="T74" fmla="*/ 53 w 154"/>
                <a:gd name="T75" fmla="*/ 61 h 140"/>
                <a:gd name="T76" fmla="*/ 54 w 154"/>
                <a:gd name="T77" fmla="*/ 73 h 140"/>
                <a:gd name="T78" fmla="*/ 47 w 154"/>
                <a:gd name="T79" fmla="*/ 93 h 140"/>
                <a:gd name="T80" fmla="*/ 59 w 154"/>
                <a:gd name="T81" fmla="*/ 98 h 140"/>
                <a:gd name="T82" fmla="*/ 83 w 154"/>
                <a:gd name="T83" fmla="*/ 97 h 140"/>
                <a:gd name="T84" fmla="*/ 79 w 154"/>
                <a:gd name="T85" fmla="*/ 104 h 140"/>
                <a:gd name="T86" fmla="*/ 85 w 154"/>
                <a:gd name="T87" fmla="*/ 116 h 140"/>
                <a:gd name="T88" fmla="*/ 146 w 154"/>
                <a:gd name="T89" fmla="*/ 76 h 140"/>
                <a:gd name="T90" fmla="*/ 151 w 154"/>
                <a:gd name="T91" fmla="*/ 79 h 140"/>
                <a:gd name="T92" fmla="*/ 145 w 154"/>
                <a:gd name="T93" fmla="*/ 75 h 140"/>
                <a:gd name="T94" fmla="*/ 49 w 154"/>
                <a:gd name="T95" fmla="*/ 57 h 140"/>
                <a:gd name="T96" fmla="*/ 56 w 154"/>
                <a:gd name="T97" fmla="*/ 6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140">
                  <a:moveTo>
                    <a:pt x="83" y="125"/>
                  </a:moveTo>
                  <a:cubicBezTo>
                    <a:pt x="83" y="127"/>
                    <a:pt x="83" y="130"/>
                    <a:pt x="84" y="132"/>
                  </a:cubicBezTo>
                  <a:cubicBezTo>
                    <a:pt x="85" y="134"/>
                    <a:pt x="87" y="137"/>
                    <a:pt x="89" y="138"/>
                  </a:cubicBezTo>
                  <a:cubicBezTo>
                    <a:pt x="92" y="139"/>
                    <a:pt x="94" y="139"/>
                    <a:pt x="97" y="139"/>
                  </a:cubicBezTo>
                  <a:cubicBezTo>
                    <a:pt x="99" y="138"/>
                    <a:pt x="101" y="136"/>
                    <a:pt x="103" y="134"/>
                  </a:cubicBezTo>
                  <a:cubicBezTo>
                    <a:pt x="103" y="135"/>
                    <a:pt x="104" y="136"/>
                    <a:pt x="104" y="136"/>
                  </a:cubicBezTo>
                  <a:cubicBezTo>
                    <a:pt x="105" y="138"/>
                    <a:pt x="106" y="139"/>
                    <a:pt x="106" y="140"/>
                  </a:cubicBezTo>
                  <a:cubicBezTo>
                    <a:pt x="106" y="140"/>
                    <a:pt x="106" y="140"/>
                    <a:pt x="106" y="140"/>
                  </a:cubicBezTo>
                  <a:cubicBezTo>
                    <a:pt x="106" y="139"/>
                    <a:pt x="104" y="135"/>
                    <a:pt x="103" y="134"/>
                  </a:cubicBezTo>
                  <a:cubicBezTo>
                    <a:pt x="105" y="131"/>
                    <a:pt x="106" y="128"/>
                    <a:pt x="105" y="125"/>
                  </a:cubicBezTo>
                  <a:cubicBezTo>
                    <a:pt x="105" y="123"/>
                    <a:pt x="103" y="121"/>
                    <a:pt x="102" y="120"/>
                  </a:cubicBezTo>
                  <a:cubicBezTo>
                    <a:pt x="100" y="118"/>
                    <a:pt x="98" y="117"/>
                    <a:pt x="95" y="117"/>
                  </a:cubicBezTo>
                  <a:cubicBezTo>
                    <a:pt x="95" y="117"/>
                    <a:pt x="95" y="117"/>
                    <a:pt x="94" y="117"/>
                  </a:cubicBezTo>
                  <a:cubicBezTo>
                    <a:pt x="95" y="117"/>
                    <a:pt x="95" y="117"/>
                    <a:pt x="95" y="117"/>
                  </a:cubicBezTo>
                  <a:cubicBezTo>
                    <a:pt x="100" y="115"/>
                    <a:pt x="102" y="109"/>
                    <a:pt x="101" y="105"/>
                  </a:cubicBezTo>
                  <a:cubicBezTo>
                    <a:pt x="102" y="105"/>
                    <a:pt x="103" y="105"/>
                    <a:pt x="104" y="105"/>
                  </a:cubicBezTo>
                  <a:cubicBezTo>
                    <a:pt x="105" y="105"/>
                    <a:pt x="106" y="106"/>
                    <a:pt x="108" y="107"/>
                  </a:cubicBezTo>
                  <a:cubicBezTo>
                    <a:pt x="108" y="107"/>
                    <a:pt x="108" y="107"/>
                    <a:pt x="108" y="107"/>
                  </a:cubicBezTo>
                  <a:cubicBezTo>
                    <a:pt x="107" y="106"/>
                    <a:pt x="103" y="104"/>
                    <a:pt x="101" y="104"/>
                  </a:cubicBezTo>
                  <a:cubicBezTo>
                    <a:pt x="101" y="101"/>
                    <a:pt x="99" y="98"/>
                    <a:pt x="96" y="97"/>
                  </a:cubicBezTo>
                  <a:cubicBezTo>
                    <a:pt x="95" y="96"/>
                    <a:pt x="93" y="96"/>
                    <a:pt x="92" y="96"/>
                  </a:cubicBezTo>
                  <a:cubicBezTo>
                    <a:pt x="95" y="95"/>
                    <a:pt x="97" y="94"/>
                    <a:pt x="100" y="93"/>
                  </a:cubicBezTo>
                  <a:cubicBezTo>
                    <a:pt x="100" y="93"/>
                    <a:pt x="100" y="93"/>
                    <a:pt x="100" y="93"/>
                  </a:cubicBezTo>
                  <a:cubicBezTo>
                    <a:pt x="100" y="93"/>
                    <a:pt x="101" y="93"/>
                    <a:pt x="101" y="93"/>
                  </a:cubicBezTo>
                  <a:cubicBezTo>
                    <a:pt x="101" y="92"/>
                    <a:pt x="101" y="92"/>
                    <a:pt x="101" y="92"/>
                  </a:cubicBezTo>
                  <a:cubicBezTo>
                    <a:pt x="104" y="91"/>
                    <a:pt x="106" y="89"/>
                    <a:pt x="108" y="87"/>
                  </a:cubicBezTo>
                  <a:cubicBezTo>
                    <a:pt x="110" y="89"/>
                    <a:pt x="111" y="92"/>
                    <a:pt x="112" y="94"/>
                  </a:cubicBezTo>
                  <a:cubicBezTo>
                    <a:pt x="113" y="97"/>
                    <a:pt x="114" y="101"/>
                    <a:pt x="114" y="105"/>
                  </a:cubicBezTo>
                  <a:cubicBezTo>
                    <a:pt x="116" y="104"/>
                    <a:pt x="116" y="104"/>
                    <a:pt x="116" y="104"/>
                  </a:cubicBezTo>
                  <a:cubicBezTo>
                    <a:pt x="116" y="102"/>
                    <a:pt x="115" y="99"/>
                    <a:pt x="113" y="95"/>
                  </a:cubicBezTo>
                  <a:cubicBezTo>
                    <a:pt x="112" y="92"/>
                    <a:pt x="111" y="89"/>
                    <a:pt x="109" y="86"/>
                  </a:cubicBezTo>
                  <a:cubicBezTo>
                    <a:pt x="110" y="85"/>
                    <a:pt x="112" y="83"/>
                    <a:pt x="113" y="81"/>
                  </a:cubicBezTo>
                  <a:cubicBezTo>
                    <a:pt x="114" y="82"/>
                    <a:pt x="114" y="84"/>
                    <a:pt x="114" y="85"/>
                  </a:cubicBezTo>
                  <a:cubicBezTo>
                    <a:pt x="116" y="90"/>
                    <a:pt x="119" y="94"/>
                    <a:pt x="123" y="96"/>
                  </a:cubicBezTo>
                  <a:cubicBezTo>
                    <a:pt x="127" y="98"/>
                    <a:pt x="131" y="99"/>
                    <a:pt x="136" y="98"/>
                  </a:cubicBezTo>
                  <a:cubicBezTo>
                    <a:pt x="136" y="99"/>
                    <a:pt x="136" y="100"/>
                    <a:pt x="136" y="101"/>
                  </a:cubicBezTo>
                  <a:cubicBezTo>
                    <a:pt x="136" y="102"/>
                    <a:pt x="136" y="103"/>
                    <a:pt x="136" y="104"/>
                  </a:cubicBezTo>
                  <a:cubicBezTo>
                    <a:pt x="135" y="104"/>
                    <a:pt x="135" y="105"/>
                    <a:pt x="135" y="105"/>
                  </a:cubicBezTo>
                  <a:cubicBezTo>
                    <a:pt x="135" y="105"/>
                    <a:pt x="135" y="105"/>
                    <a:pt x="135" y="105"/>
                  </a:cubicBezTo>
                  <a:cubicBezTo>
                    <a:pt x="135" y="105"/>
                    <a:pt x="135" y="105"/>
                    <a:pt x="135" y="105"/>
                  </a:cubicBezTo>
                  <a:cubicBezTo>
                    <a:pt x="135" y="105"/>
                    <a:pt x="135" y="106"/>
                    <a:pt x="135" y="106"/>
                  </a:cubicBezTo>
                  <a:cubicBezTo>
                    <a:pt x="136" y="106"/>
                    <a:pt x="136" y="105"/>
                    <a:pt x="136" y="105"/>
                  </a:cubicBezTo>
                  <a:cubicBezTo>
                    <a:pt x="137" y="104"/>
                    <a:pt x="137" y="103"/>
                    <a:pt x="137" y="102"/>
                  </a:cubicBezTo>
                  <a:cubicBezTo>
                    <a:pt x="137" y="100"/>
                    <a:pt x="137" y="99"/>
                    <a:pt x="137" y="98"/>
                  </a:cubicBezTo>
                  <a:cubicBezTo>
                    <a:pt x="138" y="98"/>
                    <a:pt x="139" y="98"/>
                    <a:pt x="140" y="97"/>
                  </a:cubicBezTo>
                  <a:cubicBezTo>
                    <a:pt x="149" y="95"/>
                    <a:pt x="154" y="85"/>
                    <a:pt x="153" y="81"/>
                  </a:cubicBezTo>
                  <a:cubicBezTo>
                    <a:pt x="153" y="80"/>
                    <a:pt x="153" y="80"/>
                    <a:pt x="153" y="80"/>
                  </a:cubicBezTo>
                  <a:cubicBezTo>
                    <a:pt x="153" y="79"/>
                    <a:pt x="153" y="79"/>
                    <a:pt x="152" y="79"/>
                  </a:cubicBezTo>
                  <a:cubicBezTo>
                    <a:pt x="152" y="79"/>
                    <a:pt x="152" y="79"/>
                    <a:pt x="152" y="79"/>
                  </a:cubicBezTo>
                  <a:cubicBezTo>
                    <a:pt x="152" y="79"/>
                    <a:pt x="152" y="79"/>
                    <a:pt x="152" y="79"/>
                  </a:cubicBezTo>
                  <a:cubicBezTo>
                    <a:pt x="152" y="79"/>
                    <a:pt x="152" y="79"/>
                    <a:pt x="152" y="79"/>
                  </a:cubicBezTo>
                  <a:cubicBezTo>
                    <a:pt x="151" y="79"/>
                    <a:pt x="151" y="79"/>
                    <a:pt x="151" y="79"/>
                  </a:cubicBezTo>
                  <a:cubicBezTo>
                    <a:pt x="151" y="78"/>
                    <a:pt x="151" y="78"/>
                    <a:pt x="151" y="77"/>
                  </a:cubicBezTo>
                  <a:cubicBezTo>
                    <a:pt x="151" y="77"/>
                    <a:pt x="151" y="77"/>
                    <a:pt x="151" y="76"/>
                  </a:cubicBezTo>
                  <a:cubicBezTo>
                    <a:pt x="151" y="76"/>
                    <a:pt x="151" y="76"/>
                    <a:pt x="150" y="75"/>
                  </a:cubicBezTo>
                  <a:cubicBezTo>
                    <a:pt x="150" y="74"/>
                    <a:pt x="150" y="74"/>
                    <a:pt x="150" y="74"/>
                  </a:cubicBezTo>
                  <a:cubicBezTo>
                    <a:pt x="150" y="74"/>
                    <a:pt x="149" y="73"/>
                    <a:pt x="149" y="73"/>
                  </a:cubicBezTo>
                  <a:cubicBezTo>
                    <a:pt x="149" y="71"/>
                    <a:pt x="148" y="70"/>
                    <a:pt x="148" y="68"/>
                  </a:cubicBezTo>
                  <a:cubicBezTo>
                    <a:pt x="148" y="66"/>
                    <a:pt x="147" y="63"/>
                    <a:pt x="148" y="60"/>
                  </a:cubicBezTo>
                  <a:cubicBezTo>
                    <a:pt x="148" y="58"/>
                    <a:pt x="149" y="57"/>
                    <a:pt x="149" y="55"/>
                  </a:cubicBezTo>
                  <a:cubicBezTo>
                    <a:pt x="150" y="54"/>
                    <a:pt x="151" y="53"/>
                    <a:pt x="152" y="52"/>
                  </a:cubicBezTo>
                  <a:cubicBezTo>
                    <a:pt x="153" y="50"/>
                    <a:pt x="153" y="49"/>
                    <a:pt x="154" y="47"/>
                  </a:cubicBezTo>
                  <a:cubicBezTo>
                    <a:pt x="153" y="48"/>
                    <a:pt x="152" y="48"/>
                    <a:pt x="151" y="48"/>
                  </a:cubicBezTo>
                  <a:cubicBezTo>
                    <a:pt x="150" y="48"/>
                    <a:pt x="149" y="48"/>
                    <a:pt x="148" y="48"/>
                  </a:cubicBezTo>
                  <a:cubicBezTo>
                    <a:pt x="147" y="48"/>
                    <a:pt x="146" y="48"/>
                    <a:pt x="145" y="48"/>
                  </a:cubicBezTo>
                  <a:cubicBezTo>
                    <a:pt x="142" y="48"/>
                    <a:pt x="140" y="49"/>
                    <a:pt x="137" y="49"/>
                  </a:cubicBezTo>
                  <a:cubicBezTo>
                    <a:pt x="135" y="50"/>
                    <a:pt x="133" y="51"/>
                    <a:pt x="131" y="52"/>
                  </a:cubicBezTo>
                  <a:cubicBezTo>
                    <a:pt x="129" y="53"/>
                    <a:pt x="128" y="54"/>
                    <a:pt x="126" y="55"/>
                  </a:cubicBezTo>
                  <a:cubicBezTo>
                    <a:pt x="125" y="56"/>
                    <a:pt x="124" y="57"/>
                    <a:pt x="123" y="58"/>
                  </a:cubicBezTo>
                  <a:cubicBezTo>
                    <a:pt x="122" y="58"/>
                    <a:pt x="122" y="58"/>
                    <a:pt x="122" y="58"/>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0" y="60"/>
                    <a:pt x="120" y="61"/>
                    <a:pt x="119" y="62"/>
                  </a:cubicBezTo>
                  <a:cubicBezTo>
                    <a:pt x="118" y="59"/>
                    <a:pt x="117" y="55"/>
                    <a:pt x="115" y="52"/>
                  </a:cubicBezTo>
                  <a:cubicBezTo>
                    <a:pt x="113" y="47"/>
                    <a:pt x="110" y="43"/>
                    <a:pt x="106" y="40"/>
                  </a:cubicBezTo>
                  <a:cubicBezTo>
                    <a:pt x="106" y="39"/>
                    <a:pt x="105" y="38"/>
                    <a:pt x="104" y="37"/>
                  </a:cubicBezTo>
                  <a:cubicBezTo>
                    <a:pt x="105" y="36"/>
                    <a:pt x="107" y="35"/>
                    <a:pt x="110" y="35"/>
                  </a:cubicBezTo>
                  <a:cubicBezTo>
                    <a:pt x="113" y="35"/>
                    <a:pt x="115" y="36"/>
                    <a:pt x="117" y="36"/>
                  </a:cubicBezTo>
                  <a:cubicBezTo>
                    <a:pt x="121" y="37"/>
                    <a:pt x="124" y="37"/>
                    <a:pt x="127" y="37"/>
                  </a:cubicBezTo>
                  <a:cubicBezTo>
                    <a:pt x="129" y="37"/>
                    <a:pt x="132" y="37"/>
                    <a:pt x="135" y="35"/>
                  </a:cubicBezTo>
                  <a:cubicBezTo>
                    <a:pt x="138" y="33"/>
                    <a:pt x="141" y="30"/>
                    <a:pt x="143" y="26"/>
                  </a:cubicBezTo>
                  <a:cubicBezTo>
                    <a:pt x="145" y="23"/>
                    <a:pt x="146" y="19"/>
                    <a:pt x="145" y="14"/>
                  </a:cubicBezTo>
                  <a:cubicBezTo>
                    <a:pt x="148" y="14"/>
                    <a:pt x="151" y="14"/>
                    <a:pt x="154" y="16"/>
                  </a:cubicBezTo>
                  <a:cubicBezTo>
                    <a:pt x="154" y="14"/>
                    <a:pt x="154" y="14"/>
                    <a:pt x="154" y="14"/>
                  </a:cubicBezTo>
                  <a:cubicBezTo>
                    <a:pt x="153" y="14"/>
                    <a:pt x="149" y="13"/>
                    <a:pt x="145" y="13"/>
                  </a:cubicBezTo>
                  <a:cubicBezTo>
                    <a:pt x="145" y="12"/>
                    <a:pt x="145" y="11"/>
                    <a:pt x="144" y="10"/>
                  </a:cubicBezTo>
                  <a:cubicBezTo>
                    <a:pt x="143" y="7"/>
                    <a:pt x="140" y="4"/>
                    <a:pt x="136" y="2"/>
                  </a:cubicBezTo>
                  <a:cubicBezTo>
                    <a:pt x="131" y="0"/>
                    <a:pt x="126" y="0"/>
                    <a:pt x="122" y="2"/>
                  </a:cubicBezTo>
                  <a:cubicBezTo>
                    <a:pt x="118" y="3"/>
                    <a:pt x="114" y="5"/>
                    <a:pt x="112" y="8"/>
                  </a:cubicBezTo>
                  <a:cubicBezTo>
                    <a:pt x="109" y="11"/>
                    <a:pt x="108" y="14"/>
                    <a:pt x="107" y="17"/>
                  </a:cubicBezTo>
                  <a:cubicBezTo>
                    <a:pt x="106" y="22"/>
                    <a:pt x="106" y="29"/>
                    <a:pt x="104" y="33"/>
                  </a:cubicBezTo>
                  <a:cubicBezTo>
                    <a:pt x="104" y="35"/>
                    <a:pt x="104" y="36"/>
                    <a:pt x="104" y="37"/>
                  </a:cubicBezTo>
                  <a:cubicBezTo>
                    <a:pt x="100" y="35"/>
                    <a:pt x="97" y="33"/>
                    <a:pt x="94" y="32"/>
                  </a:cubicBezTo>
                  <a:cubicBezTo>
                    <a:pt x="89" y="31"/>
                    <a:pt x="85" y="30"/>
                    <a:pt x="81" y="31"/>
                  </a:cubicBezTo>
                  <a:cubicBezTo>
                    <a:pt x="73" y="31"/>
                    <a:pt x="68" y="34"/>
                    <a:pt x="63" y="38"/>
                  </a:cubicBezTo>
                  <a:cubicBezTo>
                    <a:pt x="61" y="39"/>
                    <a:pt x="57" y="42"/>
                    <a:pt x="54" y="45"/>
                  </a:cubicBezTo>
                  <a:cubicBezTo>
                    <a:pt x="52" y="47"/>
                    <a:pt x="51" y="49"/>
                    <a:pt x="50" y="50"/>
                  </a:cubicBezTo>
                  <a:cubicBezTo>
                    <a:pt x="50" y="46"/>
                    <a:pt x="49" y="43"/>
                    <a:pt x="46" y="40"/>
                  </a:cubicBezTo>
                  <a:cubicBezTo>
                    <a:pt x="43" y="36"/>
                    <a:pt x="36" y="33"/>
                    <a:pt x="31" y="32"/>
                  </a:cubicBezTo>
                  <a:cubicBezTo>
                    <a:pt x="26" y="31"/>
                    <a:pt x="21" y="33"/>
                    <a:pt x="17" y="35"/>
                  </a:cubicBezTo>
                  <a:cubicBezTo>
                    <a:pt x="13" y="37"/>
                    <a:pt x="11" y="40"/>
                    <a:pt x="8" y="43"/>
                  </a:cubicBezTo>
                  <a:cubicBezTo>
                    <a:pt x="7" y="44"/>
                    <a:pt x="5" y="46"/>
                    <a:pt x="3" y="48"/>
                  </a:cubicBezTo>
                  <a:cubicBezTo>
                    <a:pt x="1" y="50"/>
                    <a:pt x="0" y="52"/>
                    <a:pt x="0" y="52"/>
                  </a:cubicBezTo>
                  <a:cubicBezTo>
                    <a:pt x="2" y="52"/>
                    <a:pt x="4" y="53"/>
                    <a:pt x="6" y="56"/>
                  </a:cubicBezTo>
                  <a:cubicBezTo>
                    <a:pt x="8" y="58"/>
                    <a:pt x="9" y="60"/>
                    <a:pt x="11" y="62"/>
                  </a:cubicBezTo>
                  <a:cubicBezTo>
                    <a:pt x="15" y="67"/>
                    <a:pt x="21" y="72"/>
                    <a:pt x="29" y="73"/>
                  </a:cubicBezTo>
                  <a:cubicBezTo>
                    <a:pt x="37" y="73"/>
                    <a:pt x="45" y="66"/>
                    <a:pt x="49" y="58"/>
                  </a:cubicBezTo>
                  <a:cubicBezTo>
                    <a:pt x="50" y="58"/>
                    <a:pt x="52" y="60"/>
                    <a:pt x="53" y="61"/>
                  </a:cubicBezTo>
                  <a:cubicBezTo>
                    <a:pt x="55" y="63"/>
                    <a:pt x="56" y="65"/>
                    <a:pt x="56" y="67"/>
                  </a:cubicBezTo>
                  <a:cubicBezTo>
                    <a:pt x="56" y="68"/>
                    <a:pt x="56" y="69"/>
                    <a:pt x="57" y="70"/>
                  </a:cubicBezTo>
                  <a:cubicBezTo>
                    <a:pt x="56" y="71"/>
                    <a:pt x="55" y="72"/>
                    <a:pt x="54" y="73"/>
                  </a:cubicBezTo>
                  <a:cubicBezTo>
                    <a:pt x="51" y="76"/>
                    <a:pt x="50" y="79"/>
                    <a:pt x="49" y="83"/>
                  </a:cubicBezTo>
                  <a:cubicBezTo>
                    <a:pt x="49" y="84"/>
                    <a:pt x="48" y="87"/>
                    <a:pt x="47" y="89"/>
                  </a:cubicBezTo>
                  <a:cubicBezTo>
                    <a:pt x="46" y="92"/>
                    <a:pt x="47" y="93"/>
                    <a:pt x="47" y="93"/>
                  </a:cubicBezTo>
                  <a:cubicBezTo>
                    <a:pt x="47" y="93"/>
                    <a:pt x="48" y="93"/>
                    <a:pt x="49" y="93"/>
                  </a:cubicBezTo>
                  <a:cubicBezTo>
                    <a:pt x="50" y="93"/>
                    <a:pt x="51" y="94"/>
                    <a:pt x="52" y="94"/>
                  </a:cubicBezTo>
                  <a:cubicBezTo>
                    <a:pt x="55" y="96"/>
                    <a:pt x="57" y="97"/>
                    <a:pt x="59" y="98"/>
                  </a:cubicBezTo>
                  <a:cubicBezTo>
                    <a:pt x="61" y="100"/>
                    <a:pt x="64" y="101"/>
                    <a:pt x="68" y="102"/>
                  </a:cubicBezTo>
                  <a:cubicBezTo>
                    <a:pt x="71" y="102"/>
                    <a:pt x="74" y="102"/>
                    <a:pt x="77" y="101"/>
                  </a:cubicBezTo>
                  <a:cubicBezTo>
                    <a:pt x="79" y="100"/>
                    <a:pt x="81" y="99"/>
                    <a:pt x="83" y="97"/>
                  </a:cubicBezTo>
                  <a:cubicBezTo>
                    <a:pt x="84" y="97"/>
                    <a:pt x="85" y="97"/>
                    <a:pt x="87" y="97"/>
                  </a:cubicBezTo>
                  <a:cubicBezTo>
                    <a:pt x="85" y="97"/>
                    <a:pt x="84" y="98"/>
                    <a:pt x="83" y="99"/>
                  </a:cubicBezTo>
                  <a:cubicBezTo>
                    <a:pt x="81" y="101"/>
                    <a:pt x="80" y="102"/>
                    <a:pt x="79" y="104"/>
                  </a:cubicBezTo>
                  <a:cubicBezTo>
                    <a:pt x="78" y="105"/>
                    <a:pt x="74" y="108"/>
                    <a:pt x="74" y="108"/>
                  </a:cubicBezTo>
                  <a:cubicBezTo>
                    <a:pt x="77" y="109"/>
                    <a:pt x="79" y="112"/>
                    <a:pt x="82" y="114"/>
                  </a:cubicBezTo>
                  <a:cubicBezTo>
                    <a:pt x="83" y="114"/>
                    <a:pt x="84" y="115"/>
                    <a:pt x="85" y="116"/>
                  </a:cubicBezTo>
                  <a:cubicBezTo>
                    <a:pt x="84" y="115"/>
                    <a:pt x="82" y="115"/>
                    <a:pt x="82" y="115"/>
                  </a:cubicBezTo>
                  <a:cubicBezTo>
                    <a:pt x="84" y="118"/>
                    <a:pt x="82" y="122"/>
                    <a:pt x="83" y="125"/>
                  </a:cubicBezTo>
                  <a:close/>
                  <a:moveTo>
                    <a:pt x="146" y="76"/>
                  </a:moveTo>
                  <a:cubicBezTo>
                    <a:pt x="145" y="75"/>
                    <a:pt x="145" y="75"/>
                    <a:pt x="145" y="75"/>
                  </a:cubicBezTo>
                  <a:cubicBezTo>
                    <a:pt x="146" y="76"/>
                    <a:pt x="146" y="76"/>
                    <a:pt x="146" y="76"/>
                  </a:cubicBezTo>
                  <a:close/>
                  <a:moveTo>
                    <a:pt x="151" y="79"/>
                  </a:moveTo>
                  <a:cubicBezTo>
                    <a:pt x="151" y="79"/>
                    <a:pt x="151" y="79"/>
                    <a:pt x="151" y="79"/>
                  </a:cubicBezTo>
                  <a:cubicBezTo>
                    <a:pt x="151" y="79"/>
                    <a:pt x="151" y="79"/>
                    <a:pt x="151" y="79"/>
                  </a:cubicBezTo>
                  <a:close/>
                  <a:moveTo>
                    <a:pt x="145" y="75"/>
                  </a:moveTo>
                  <a:cubicBezTo>
                    <a:pt x="145" y="75"/>
                    <a:pt x="145" y="75"/>
                    <a:pt x="145" y="75"/>
                  </a:cubicBezTo>
                  <a:cubicBezTo>
                    <a:pt x="144" y="74"/>
                    <a:pt x="144" y="75"/>
                    <a:pt x="145" y="75"/>
                  </a:cubicBezTo>
                  <a:close/>
                  <a:moveTo>
                    <a:pt x="49" y="57"/>
                  </a:moveTo>
                  <a:cubicBezTo>
                    <a:pt x="50" y="55"/>
                    <a:pt x="50" y="53"/>
                    <a:pt x="50" y="50"/>
                  </a:cubicBezTo>
                  <a:cubicBezTo>
                    <a:pt x="53" y="51"/>
                    <a:pt x="55" y="54"/>
                    <a:pt x="56" y="57"/>
                  </a:cubicBezTo>
                  <a:cubicBezTo>
                    <a:pt x="57" y="59"/>
                    <a:pt x="57" y="62"/>
                    <a:pt x="56" y="65"/>
                  </a:cubicBezTo>
                  <a:cubicBezTo>
                    <a:pt x="55" y="62"/>
                    <a:pt x="52" y="58"/>
                    <a:pt x="49" y="5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2665"/>
            <p:cNvSpPr>
              <a:spLocks/>
            </p:cNvSpPr>
            <p:nvPr/>
          </p:nvSpPr>
          <p:spPr bwMode="auto">
            <a:xfrm>
              <a:off x="242446" y="3760111"/>
              <a:ext cx="88942" cy="88043"/>
            </a:xfrm>
            <a:custGeom>
              <a:avLst/>
              <a:gdLst>
                <a:gd name="T0" fmla="*/ 19 w 42"/>
                <a:gd name="T1" fmla="*/ 35 h 41"/>
                <a:gd name="T2" fmla="*/ 26 w 42"/>
                <a:gd name="T3" fmla="*/ 32 h 41"/>
                <a:gd name="T4" fmla="*/ 30 w 42"/>
                <a:gd name="T5" fmla="*/ 28 h 41"/>
                <a:gd name="T6" fmla="*/ 32 w 42"/>
                <a:gd name="T7" fmla="*/ 19 h 41"/>
                <a:gd name="T8" fmla="*/ 31 w 42"/>
                <a:gd name="T9" fmla="*/ 8 h 41"/>
                <a:gd name="T10" fmla="*/ 36 w 42"/>
                <a:gd name="T11" fmla="*/ 7 h 41"/>
                <a:gd name="T12" fmla="*/ 42 w 42"/>
                <a:gd name="T13" fmla="*/ 10 h 41"/>
                <a:gd name="T14" fmla="*/ 42 w 42"/>
                <a:gd name="T15" fmla="*/ 9 h 41"/>
                <a:gd name="T16" fmla="*/ 37 w 42"/>
                <a:gd name="T17" fmla="*/ 7 h 41"/>
                <a:gd name="T18" fmla="*/ 30 w 42"/>
                <a:gd name="T19" fmla="*/ 7 h 41"/>
                <a:gd name="T20" fmla="*/ 25 w 42"/>
                <a:gd name="T21" fmla="*/ 2 h 41"/>
                <a:gd name="T22" fmla="*/ 16 w 42"/>
                <a:gd name="T23" fmla="*/ 1 h 41"/>
                <a:gd name="T24" fmla="*/ 8 w 42"/>
                <a:gd name="T25" fmla="*/ 5 h 41"/>
                <a:gd name="T26" fmla="*/ 3 w 42"/>
                <a:gd name="T27" fmla="*/ 10 h 41"/>
                <a:gd name="T28" fmla="*/ 1 w 42"/>
                <a:gd name="T29" fmla="*/ 22 h 41"/>
                <a:gd name="T30" fmla="*/ 4 w 42"/>
                <a:gd name="T31" fmla="*/ 31 h 41"/>
                <a:gd name="T32" fmla="*/ 7 w 42"/>
                <a:gd name="T33" fmla="*/ 41 h 41"/>
                <a:gd name="T34" fmla="*/ 19 w 42"/>
                <a:gd name="T35"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1">
                  <a:moveTo>
                    <a:pt x="19" y="35"/>
                  </a:moveTo>
                  <a:cubicBezTo>
                    <a:pt x="22" y="34"/>
                    <a:pt x="24" y="33"/>
                    <a:pt x="26" y="32"/>
                  </a:cubicBezTo>
                  <a:cubicBezTo>
                    <a:pt x="28" y="31"/>
                    <a:pt x="29" y="30"/>
                    <a:pt x="30" y="28"/>
                  </a:cubicBezTo>
                  <a:cubicBezTo>
                    <a:pt x="31" y="26"/>
                    <a:pt x="32" y="23"/>
                    <a:pt x="32" y="19"/>
                  </a:cubicBezTo>
                  <a:cubicBezTo>
                    <a:pt x="32" y="15"/>
                    <a:pt x="32" y="11"/>
                    <a:pt x="31" y="8"/>
                  </a:cubicBezTo>
                  <a:cubicBezTo>
                    <a:pt x="32" y="7"/>
                    <a:pt x="34" y="7"/>
                    <a:pt x="36" y="7"/>
                  </a:cubicBezTo>
                  <a:cubicBezTo>
                    <a:pt x="38" y="8"/>
                    <a:pt x="40" y="9"/>
                    <a:pt x="42" y="10"/>
                  </a:cubicBezTo>
                  <a:cubicBezTo>
                    <a:pt x="42" y="9"/>
                    <a:pt x="42" y="9"/>
                    <a:pt x="42" y="9"/>
                  </a:cubicBezTo>
                  <a:cubicBezTo>
                    <a:pt x="41" y="9"/>
                    <a:pt x="39" y="8"/>
                    <a:pt x="37" y="7"/>
                  </a:cubicBezTo>
                  <a:cubicBezTo>
                    <a:pt x="35" y="7"/>
                    <a:pt x="32" y="7"/>
                    <a:pt x="30" y="7"/>
                  </a:cubicBezTo>
                  <a:cubicBezTo>
                    <a:pt x="29" y="5"/>
                    <a:pt x="28" y="3"/>
                    <a:pt x="25" y="2"/>
                  </a:cubicBezTo>
                  <a:cubicBezTo>
                    <a:pt x="23" y="1"/>
                    <a:pt x="20" y="0"/>
                    <a:pt x="16" y="1"/>
                  </a:cubicBezTo>
                  <a:cubicBezTo>
                    <a:pt x="14" y="1"/>
                    <a:pt x="11" y="3"/>
                    <a:pt x="8" y="5"/>
                  </a:cubicBezTo>
                  <a:cubicBezTo>
                    <a:pt x="6" y="6"/>
                    <a:pt x="4" y="8"/>
                    <a:pt x="3" y="10"/>
                  </a:cubicBezTo>
                  <a:cubicBezTo>
                    <a:pt x="0" y="15"/>
                    <a:pt x="0" y="18"/>
                    <a:pt x="1" y="22"/>
                  </a:cubicBezTo>
                  <a:cubicBezTo>
                    <a:pt x="1" y="26"/>
                    <a:pt x="2" y="29"/>
                    <a:pt x="4" y="31"/>
                  </a:cubicBezTo>
                  <a:cubicBezTo>
                    <a:pt x="5" y="34"/>
                    <a:pt x="7" y="41"/>
                    <a:pt x="7" y="41"/>
                  </a:cubicBezTo>
                  <a:cubicBezTo>
                    <a:pt x="9" y="37"/>
                    <a:pt x="15" y="36"/>
                    <a:pt x="19" y="3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2666"/>
            <p:cNvSpPr>
              <a:spLocks noEditPoints="1"/>
            </p:cNvSpPr>
            <p:nvPr/>
          </p:nvSpPr>
          <p:spPr bwMode="auto">
            <a:xfrm>
              <a:off x="112179" y="3681951"/>
              <a:ext cx="159915" cy="135658"/>
            </a:xfrm>
            <a:custGeom>
              <a:avLst/>
              <a:gdLst>
                <a:gd name="T0" fmla="*/ 55 w 75"/>
                <a:gd name="T1" fmla="*/ 56 h 64"/>
                <a:gd name="T2" fmla="*/ 60 w 75"/>
                <a:gd name="T3" fmla="*/ 43 h 64"/>
                <a:gd name="T4" fmla="*/ 58 w 75"/>
                <a:gd name="T5" fmla="*/ 28 h 64"/>
                <a:gd name="T6" fmla="*/ 65 w 75"/>
                <a:gd name="T7" fmla="*/ 27 h 64"/>
                <a:gd name="T8" fmla="*/ 74 w 75"/>
                <a:gd name="T9" fmla="*/ 33 h 64"/>
                <a:gd name="T10" fmla="*/ 75 w 75"/>
                <a:gd name="T11" fmla="*/ 32 h 64"/>
                <a:gd name="T12" fmla="*/ 67 w 75"/>
                <a:gd name="T13" fmla="*/ 27 h 64"/>
                <a:gd name="T14" fmla="*/ 57 w 75"/>
                <a:gd name="T15" fmla="*/ 27 h 64"/>
                <a:gd name="T16" fmla="*/ 50 w 75"/>
                <a:gd name="T17" fmla="*/ 19 h 64"/>
                <a:gd name="T18" fmla="*/ 44 w 75"/>
                <a:gd name="T19" fmla="*/ 17 h 64"/>
                <a:gd name="T20" fmla="*/ 44 w 75"/>
                <a:gd name="T21" fmla="*/ 17 h 64"/>
                <a:gd name="T22" fmla="*/ 39 w 75"/>
                <a:gd name="T23" fmla="*/ 13 h 64"/>
                <a:gd name="T24" fmla="*/ 38 w 75"/>
                <a:gd name="T25" fmla="*/ 5 h 64"/>
                <a:gd name="T26" fmla="*/ 32 w 75"/>
                <a:gd name="T27" fmla="*/ 1 h 64"/>
                <a:gd name="T28" fmla="*/ 25 w 75"/>
                <a:gd name="T29" fmla="*/ 1 h 64"/>
                <a:gd name="T30" fmla="*/ 20 w 75"/>
                <a:gd name="T31" fmla="*/ 4 h 64"/>
                <a:gd name="T32" fmla="*/ 14 w 75"/>
                <a:gd name="T33" fmla="*/ 6 h 64"/>
                <a:gd name="T34" fmla="*/ 19 w 75"/>
                <a:gd name="T35" fmla="*/ 13 h 64"/>
                <a:gd name="T36" fmla="*/ 27 w 75"/>
                <a:gd name="T37" fmla="*/ 21 h 64"/>
                <a:gd name="T38" fmla="*/ 26 w 75"/>
                <a:gd name="T39" fmla="*/ 22 h 64"/>
                <a:gd name="T40" fmla="*/ 22 w 75"/>
                <a:gd name="T41" fmla="*/ 26 h 64"/>
                <a:gd name="T42" fmla="*/ 20 w 75"/>
                <a:gd name="T43" fmla="*/ 32 h 64"/>
                <a:gd name="T44" fmla="*/ 13 w 75"/>
                <a:gd name="T45" fmla="*/ 42 h 64"/>
                <a:gd name="T46" fmla="*/ 6 w 75"/>
                <a:gd name="T47" fmla="*/ 47 h 64"/>
                <a:gd name="T48" fmla="*/ 0 w 75"/>
                <a:gd name="T49" fmla="*/ 49 h 64"/>
                <a:gd name="T50" fmla="*/ 11 w 75"/>
                <a:gd name="T51" fmla="*/ 57 h 64"/>
                <a:gd name="T52" fmla="*/ 25 w 75"/>
                <a:gd name="T53" fmla="*/ 63 h 64"/>
                <a:gd name="T54" fmla="*/ 43 w 75"/>
                <a:gd name="T55" fmla="*/ 63 h 64"/>
                <a:gd name="T56" fmla="*/ 55 w 75"/>
                <a:gd name="T57" fmla="*/ 56 h 64"/>
                <a:gd name="T58" fmla="*/ 39 w 75"/>
                <a:gd name="T59" fmla="*/ 13 h 64"/>
                <a:gd name="T60" fmla="*/ 41 w 75"/>
                <a:gd name="T61" fmla="*/ 14 h 64"/>
                <a:gd name="T62" fmla="*/ 43 w 75"/>
                <a:gd name="T63" fmla="*/ 17 h 64"/>
                <a:gd name="T64" fmla="*/ 40 w 75"/>
                <a:gd name="T65" fmla="*/ 17 h 64"/>
                <a:gd name="T66" fmla="*/ 37 w 75"/>
                <a:gd name="T67" fmla="*/ 17 h 64"/>
                <a:gd name="T68" fmla="*/ 39 w 75"/>
                <a:gd name="T69" fmla="*/ 1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64">
                  <a:moveTo>
                    <a:pt x="55" y="56"/>
                  </a:moveTo>
                  <a:cubicBezTo>
                    <a:pt x="58" y="53"/>
                    <a:pt x="59" y="48"/>
                    <a:pt x="60" y="43"/>
                  </a:cubicBezTo>
                  <a:cubicBezTo>
                    <a:pt x="60" y="38"/>
                    <a:pt x="60" y="32"/>
                    <a:pt x="58" y="28"/>
                  </a:cubicBezTo>
                  <a:cubicBezTo>
                    <a:pt x="60" y="27"/>
                    <a:pt x="63" y="27"/>
                    <a:pt x="65" y="27"/>
                  </a:cubicBezTo>
                  <a:cubicBezTo>
                    <a:pt x="69" y="28"/>
                    <a:pt x="72" y="30"/>
                    <a:pt x="74" y="33"/>
                  </a:cubicBezTo>
                  <a:cubicBezTo>
                    <a:pt x="74" y="32"/>
                    <a:pt x="74" y="32"/>
                    <a:pt x="75" y="32"/>
                  </a:cubicBezTo>
                  <a:cubicBezTo>
                    <a:pt x="74" y="30"/>
                    <a:pt x="71" y="28"/>
                    <a:pt x="67" y="27"/>
                  </a:cubicBezTo>
                  <a:cubicBezTo>
                    <a:pt x="64" y="26"/>
                    <a:pt x="60" y="26"/>
                    <a:pt x="57" y="27"/>
                  </a:cubicBezTo>
                  <a:cubicBezTo>
                    <a:pt x="56" y="24"/>
                    <a:pt x="53" y="21"/>
                    <a:pt x="50" y="19"/>
                  </a:cubicBezTo>
                  <a:cubicBezTo>
                    <a:pt x="48" y="18"/>
                    <a:pt x="46" y="17"/>
                    <a:pt x="44" y="17"/>
                  </a:cubicBezTo>
                  <a:cubicBezTo>
                    <a:pt x="44" y="17"/>
                    <a:pt x="44" y="17"/>
                    <a:pt x="44" y="17"/>
                  </a:cubicBezTo>
                  <a:cubicBezTo>
                    <a:pt x="43" y="16"/>
                    <a:pt x="41" y="13"/>
                    <a:pt x="39" y="13"/>
                  </a:cubicBezTo>
                  <a:cubicBezTo>
                    <a:pt x="40" y="10"/>
                    <a:pt x="40" y="7"/>
                    <a:pt x="38" y="5"/>
                  </a:cubicBezTo>
                  <a:cubicBezTo>
                    <a:pt x="37" y="3"/>
                    <a:pt x="34" y="2"/>
                    <a:pt x="32" y="1"/>
                  </a:cubicBezTo>
                  <a:cubicBezTo>
                    <a:pt x="30" y="0"/>
                    <a:pt x="27" y="1"/>
                    <a:pt x="25" y="1"/>
                  </a:cubicBezTo>
                  <a:cubicBezTo>
                    <a:pt x="23" y="2"/>
                    <a:pt x="21" y="3"/>
                    <a:pt x="20" y="4"/>
                  </a:cubicBezTo>
                  <a:cubicBezTo>
                    <a:pt x="18" y="4"/>
                    <a:pt x="14" y="6"/>
                    <a:pt x="14" y="6"/>
                  </a:cubicBezTo>
                  <a:cubicBezTo>
                    <a:pt x="17" y="7"/>
                    <a:pt x="17" y="11"/>
                    <a:pt x="19" y="13"/>
                  </a:cubicBezTo>
                  <a:cubicBezTo>
                    <a:pt x="20" y="16"/>
                    <a:pt x="23" y="20"/>
                    <a:pt x="27" y="21"/>
                  </a:cubicBezTo>
                  <a:cubicBezTo>
                    <a:pt x="27" y="21"/>
                    <a:pt x="26" y="22"/>
                    <a:pt x="26" y="22"/>
                  </a:cubicBezTo>
                  <a:cubicBezTo>
                    <a:pt x="24" y="23"/>
                    <a:pt x="23" y="25"/>
                    <a:pt x="22" y="26"/>
                  </a:cubicBezTo>
                  <a:cubicBezTo>
                    <a:pt x="22" y="28"/>
                    <a:pt x="21" y="30"/>
                    <a:pt x="20" y="32"/>
                  </a:cubicBezTo>
                  <a:cubicBezTo>
                    <a:pt x="18" y="36"/>
                    <a:pt x="15" y="39"/>
                    <a:pt x="13" y="42"/>
                  </a:cubicBezTo>
                  <a:cubicBezTo>
                    <a:pt x="11" y="44"/>
                    <a:pt x="9" y="46"/>
                    <a:pt x="6" y="47"/>
                  </a:cubicBezTo>
                  <a:cubicBezTo>
                    <a:pt x="3" y="49"/>
                    <a:pt x="0" y="49"/>
                    <a:pt x="0" y="49"/>
                  </a:cubicBezTo>
                  <a:cubicBezTo>
                    <a:pt x="4" y="51"/>
                    <a:pt x="7" y="54"/>
                    <a:pt x="11" y="57"/>
                  </a:cubicBezTo>
                  <a:cubicBezTo>
                    <a:pt x="16" y="59"/>
                    <a:pt x="20" y="62"/>
                    <a:pt x="25" y="63"/>
                  </a:cubicBezTo>
                  <a:cubicBezTo>
                    <a:pt x="31" y="64"/>
                    <a:pt x="38" y="64"/>
                    <a:pt x="43" y="63"/>
                  </a:cubicBezTo>
                  <a:cubicBezTo>
                    <a:pt x="49" y="61"/>
                    <a:pt x="53" y="59"/>
                    <a:pt x="55" y="56"/>
                  </a:cubicBezTo>
                  <a:close/>
                  <a:moveTo>
                    <a:pt x="39" y="13"/>
                  </a:moveTo>
                  <a:cubicBezTo>
                    <a:pt x="40" y="13"/>
                    <a:pt x="40" y="14"/>
                    <a:pt x="41" y="14"/>
                  </a:cubicBezTo>
                  <a:cubicBezTo>
                    <a:pt x="42" y="15"/>
                    <a:pt x="43" y="16"/>
                    <a:pt x="43" y="17"/>
                  </a:cubicBezTo>
                  <a:cubicBezTo>
                    <a:pt x="42" y="17"/>
                    <a:pt x="41" y="17"/>
                    <a:pt x="40" y="17"/>
                  </a:cubicBezTo>
                  <a:cubicBezTo>
                    <a:pt x="39" y="17"/>
                    <a:pt x="38" y="17"/>
                    <a:pt x="37" y="17"/>
                  </a:cubicBezTo>
                  <a:cubicBezTo>
                    <a:pt x="38" y="16"/>
                    <a:pt x="38" y="15"/>
                    <a:pt x="39" y="1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2667"/>
            <p:cNvSpPr>
              <a:spLocks/>
            </p:cNvSpPr>
            <p:nvPr/>
          </p:nvSpPr>
          <p:spPr bwMode="auto">
            <a:xfrm>
              <a:off x="278382" y="3832882"/>
              <a:ext cx="93433" cy="71872"/>
            </a:xfrm>
            <a:custGeom>
              <a:avLst/>
              <a:gdLst>
                <a:gd name="T0" fmla="*/ 14 w 44"/>
                <a:gd name="T1" fmla="*/ 33 h 34"/>
                <a:gd name="T2" fmla="*/ 22 w 44"/>
                <a:gd name="T3" fmla="*/ 33 h 34"/>
                <a:gd name="T4" fmla="*/ 28 w 44"/>
                <a:gd name="T5" fmla="*/ 29 h 34"/>
                <a:gd name="T6" fmla="*/ 33 w 44"/>
                <a:gd name="T7" fmla="*/ 21 h 34"/>
                <a:gd name="T8" fmla="*/ 33 w 44"/>
                <a:gd name="T9" fmla="*/ 10 h 34"/>
                <a:gd name="T10" fmla="*/ 38 w 44"/>
                <a:gd name="T11" fmla="*/ 10 h 34"/>
                <a:gd name="T12" fmla="*/ 44 w 44"/>
                <a:gd name="T13" fmla="*/ 13 h 34"/>
                <a:gd name="T14" fmla="*/ 44 w 44"/>
                <a:gd name="T15" fmla="*/ 12 h 34"/>
                <a:gd name="T16" fmla="*/ 39 w 44"/>
                <a:gd name="T17" fmla="*/ 10 h 34"/>
                <a:gd name="T18" fmla="*/ 33 w 44"/>
                <a:gd name="T19" fmla="*/ 9 h 34"/>
                <a:gd name="T20" fmla="*/ 29 w 44"/>
                <a:gd name="T21" fmla="*/ 3 h 34"/>
                <a:gd name="T22" fmla="*/ 21 w 44"/>
                <a:gd name="T23" fmla="*/ 0 h 34"/>
                <a:gd name="T24" fmla="*/ 7 w 44"/>
                <a:gd name="T25" fmla="*/ 5 h 34"/>
                <a:gd name="T26" fmla="*/ 1 w 44"/>
                <a:gd name="T27" fmla="*/ 15 h 34"/>
                <a:gd name="T28" fmla="*/ 1 w 44"/>
                <a:gd name="T29" fmla="*/ 25 h 34"/>
                <a:gd name="T30" fmla="*/ 1 w 44"/>
                <a:gd name="T31" fmla="*/ 34 h 34"/>
                <a:gd name="T32" fmla="*/ 14 w 44"/>
                <a:gd name="T33"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34">
                  <a:moveTo>
                    <a:pt x="14" y="33"/>
                  </a:moveTo>
                  <a:cubicBezTo>
                    <a:pt x="17" y="33"/>
                    <a:pt x="20" y="33"/>
                    <a:pt x="22" y="33"/>
                  </a:cubicBezTo>
                  <a:cubicBezTo>
                    <a:pt x="24" y="32"/>
                    <a:pt x="27" y="31"/>
                    <a:pt x="28" y="29"/>
                  </a:cubicBezTo>
                  <a:cubicBezTo>
                    <a:pt x="30" y="27"/>
                    <a:pt x="32" y="24"/>
                    <a:pt x="33" y="21"/>
                  </a:cubicBezTo>
                  <a:cubicBezTo>
                    <a:pt x="34" y="17"/>
                    <a:pt x="34" y="13"/>
                    <a:pt x="33" y="10"/>
                  </a:cubicBezTo>
                  <a:cubicBezTo>
                    <a:pt x="35" y="10"/>
                    <a:pt x="36" y="10"/>
                    <a:pt x="38" y="10"/>
                  </a:cubicBezTo>
                  <a:cubicBezTo>
                    <a:pt x="40" y="11"/>
                    <a:pt x="42" y="12"/>
                    <a:pt x="44" y="13"/>
                  </a:cubicBezTo>
                  <a:cubicBezTo>
                    <a:pt x="44" y="12"/>
                    <a:pt x="44" y="12"/>
                    <a:pt x="44" y="12"/>
                  </a:cubicBezTo>
                  <a:cubicBezTo>
                    <a:pt x="43" y="12"/>
                    <a:pt x="41" y="11"/>
                    <a:pt x="39" y="10"/>
                  </a:cubicBezTo>
                  <a:cubicBezTo>
                    <a:pt x="37" y="9"/>
                    <a:pt x="35" y="9"/>
                    <a:pt x="33" y="9"/>
                  </a:cubicBezTo>
                  <a:cubicBezTo>
                    <a:pt x="32" y="7"/>
                    <a:pt x="31" y="5"/>
                    <a:pt x="29" y="3"/>
                  </a:cubicBezTo>
                  <a:cubicBezTo>
                    <a:pt x="27" y="1"/>
                    <a:pt x="24" y="0"/>
                    <a:pt x="21" y="0"/>
                  </a:cubicBezTo>
                  <a:cubicBezTo>
                    <a:pt x="17" y="0"/>
                    <a:pt x="11" y="2"/>
                    <a:pt x="7" y="5"/>
                  </a:cubicBezTo>
                  <a:cubicBezTo>
                    <a:pt x="3" y="8"/>
                    <a:pt x="2" y="11"/>
                    <a:pt x="1" y="15"/>
                  </a:cubicBezTo>
                  <a:cubicBezTo>
                    <a:pt x="1" y="18"/>
                    <a:pt x="1" y="21"/>
                    <a:pt x="1" y="25"/>
                  </a:cubicBezTo>
                  <a:cubicBezTo>
                    <a:pt x="1" y="27"/>
                    <a:pt x="0" y="34"/>
                    <a:pt x="1" y="34"/>
                  </a:cubicBezTo>
                  <a:cubicBezTo>
                    <a:pt x="4" y="32"/>
                    <a:pt x="10" y="33"/>
                    <a:pt x="14" y="3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2668"/>
            <p:cNvSpPr>
              <a:spLocks/>
            </p:cNvSpPr>
            <p:nvPr/>
          </p:nvSpPr>
          <p:spPr bwMode="auto">
            <a:xfrm>
              <a:off x="371816" y="3875106"/>
              <a:ext cx="46717" cy="40428"/>
            </a:xfrm>
            <a:custGeom>
              <a:avLst/>
              <a:gdLst>
                <a:gd name="T0" fmla="*/ 15 w 22"/>
                <a:gd name="T1" fmla="*/ 15 h 19"/>
                <a:gd name="T2" fmla="*/ 17 w 22"/>
                <a:gd name="T3" fmla="*/ 10 h 19"/>
                <a:gd name="T4" fmla="*/ 16 w 22"/>
                <a:gd name="T5" fmla="*/ 4 h 19"/>
                <a:gd name="T6" fmla="*/ 18 w 22"/>
                <a:gd name="T7" fmla="*/ 4 h 19"/>
                <a:gd name="T8" fmla="*/ 22 w 22"/>
                <a:gd name="T9" fmla="*/ 5 h 19"/>
                <a:gd name="T10" fmla="*/ 22 w 22"/>
                <a:gd name="T11" fmla="*/ 5 h 19"/>
                <a:gd name="T12" fmla="*/ 19 w 22"/>
                <a:gd name="T13" fmla="*/ 4 h 19"/>
                <a:gd name="T14" fmla="*/ 16 w 22"/>
                <a:gd name="T15" fmla="*/ 4 h 19"/>
                <a:gd name="T16" fmla="*/ 9 w 22"/>
                <a:gd name="T17" fmla="*/ 0 h 19"/>
                <a:gd name="T18" fmla="*/ 2 w 22"/>
                <a:gd name="T19" fmla="*/ 3 h 19"/>
                <a:gd name="T20" fmla="*/ 0 w 22"/>
                <a:gd name="T21" fmla="*/ 9 h 19"/>
                <a:gd name="T22" fmla="*/ 0 w 22"/>
                <a:gd name="T23" fmla="*/ 14 h 19"/>
                <a:gd name="T24" fmla="*/ 1 w 22"/>
                <a:gd name="T25" fmla="*/ 17 h 19"/>
                <a:gd name="T26" fmla="*/ 1 w 22"/>
                <a:gd name="T27" fmla="*/ 19 h 19"/>
                <a:gd name="T28" fmla="*/ 8 w 22"/>
                <a:gd name="T29" fmla="*/ 18 h 19"/>
                <a:gd name="T30" fmla="*/ 15 w 22"/>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9">
                  <a:moveTo>
                    <a:pt x="15" y="15"/>
                  </a:moveTo>
                  <a:cubicBezTo>
                    <a:pt x="16" y="13"/>
                    <a:pt x="16" y="12"/>
                    <a:pt x="17" y="10"/>
                  </a:cubicBezTo>
                  <a:cubicBezTo>
                    <a:pt x="17" y="8"/>
                    <a:pt x="17" y="6"/>
                    <a:pt x="16" y="4"/>
                  </a:cubicBezTo>
                  <a:cubicBezTo>
                    <a:pt x="17" y="4"/>
                    <a:pt x="18" y="4"/>
                    <a:pt x="18" y="4"/>
                  </a:cubicBezTo>
                  <a:cubicBezTo>
                    <a:pt x="20" y="4"/>
                    <a:pt x="21" y="5"/>
                    <a:pt x="22" y="5"/>
                  </a:cubicBezTo>
                  <a:cubicBezTo>
                    <a:pt x="22" y="5"/>
                    <a:pt x="22" y="5"/>
                    <a:pt x="22" y="5"/>
                  </a:cubicBezTo>
                  <a:cubicBezTo>
                    <a:pt x="21" y="4"/>
                    <a:pt x="20" y="4"/>
                    <a:pt x="19" y="4"/>
                  </a:cubicBezTo>
                  <a:cubicBezTo>
                    <a:pt x="18" y="4"/>
                    <a:pt x="17" y="4"/>
                    <a:pt x="16" y="4"/>
                  </a:cubicBezTo>
                  <a:cubicBezTo>
                    <a:pt x="15" y="2"/>
                    <a:pt x="12" y="0"/>
                    <a:pt x="9" y="0"/>
                  </a:cubicBezTo>
                  <a:cubicBezTo>
                    <a:pt x="7" y="0"/>
                    <a:pt x="4" y="2"/>
                    <a:pt x="2" y="3"/>
                  </a:cubicBezTo>
                  <a:cubicBezTo>
                    <a:pt x="1" y="5"/>
                    <a:pt x="0" y="7"/>
                    <a:pt x="0" y="9"/>
                  </a:cubicBezTo>
                  <a:cubicBezTo>
                    <a:pt x="0" y="11"/>
                    <a:pt x="0" y="13"/>
                    <a:pt x="0" y="14"/>
                  </a:cubicBezTo>
                  <a:cubicBezTo>
                    <a:pt x="0" y="15"/>
                    <a:pt x="1" y="16"/>
                    <a:pt x="1" y="17"/>
                  </a:cubicBezTo>
                  <a:cubicBezTo>
                    <a:pt x="1" y="18"/>
                    <a:pt x="1" y="19"/>
                    <a:pt x="1" y="19"/>
                  </a:cubicBezTo>
                  <a:cubicBezTo>
                    <a:pt x="3" y="17"/>
                    <a:pt x="6" y="18"/>
                    <a:pt x="8" y="18"/>
                  </a:cubicBezTo>
                  <a:cubicBezTo>
                    <a:pt x="10" y="18"/>
                    <a:pt x="13" y="17"/>
                    <a:pt x="15"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2669"/>
            <p:cNvSpPr>
              <a:spLocks/>
            </p:cNvSpPr>
            <p:nvPr/>
          </p:nvSpPr>
          <p:spPr bwMode="auto">
            <a:xfrm>
              <a:off x="423025" y="3894871"/>
              <a:ext cx="33241" cy="34139"/>
            </a:xfrm>
            <a:custGeom>
              <a:avLst/>
              <a:gdLst>
                <a:gd name="T0" fmla="*/ 8 w 16"/>
                <a:gd name="T1" fmla="*/ 15 h 16"/>
                <a:gd name="T2" fmla="*/ 15 w 16"/>
                <a:gd name="T3" fmla="*/ 10 h 16"/>
                <a:gd name="T4" fmla="*/ 11 w 16"/>
                <a:gd name="T5" fmla="*/ 2 h 16"/>
                <a:gd name="T6" fmla="*/ 13 w 16"/>
                <a:gd name="T7" fmla="*/ 1 h 16"/>
                <a:gd name="T8" fmla="*/ 16 w 16"/>
                <a:gd name="T9" fmla="*/ 0 h 16"/>
                <a:gd name="T10" fmla="*/ 16 w 16"/>
                <a:gd name="T11" fmla="*/ 0 h 16"/>
                <a:gd name="T12" fmla="*/ 11 w 16"/>
                <a:gd name="T13" fmla="*/ 2 h 16"/>
                <a:gd name="T14" fmla="*/ 6 w 16"/>
                <a:gd name="T15" fmla="*/ 2 h 16"/>
                <a:gd name="T16" fmla="*/ 3 w 16"/>
                <a:gd name="T17" fmla="*/ 4 h 16"/>
                <a:gd name="T18" fmla="*/ 2 w 16"/>
                <a:gd name="T19" fmla="*/ 8 h 16"/>
                <a:gd name="T20" fmla="*/ 2 w 16"/>
                <a:gd name="T21" fmla="*/ 12 h 16"/>
                <a:gd name="T22" fmla="*/ 1 w 16"/>
                <a:gd name="T23" fmla="*/ 14 h 16"/>
                <a:gd name="T24" fmla="*/ 0 w 16"/>
                <a:gd name="T25" fmla="*/ 16 h 16"/>
                <a:gd name="T26" fmla="*/ 8 w 16"/>
                <a:gd name="T2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8" y="15"/>
                  </a:moveTo>
                  <a:cubicBezTo>
                    <a:pt x="11" y="15"/>
                    <a:pt x="14" y="13"/>
                    <a:pt x="15" y="10"/>
                  </a:cubicBezTo>
                  <a:cubicBezTo>
                    <a:pt x="16" y="7"/>
                    <a:pt x="14" y="4"/>
                    <a:pt x="11" y="2"/>
                  </a:cubicBezTo>
                  <a:cubicBezTo>
                    <a:pt x="12" y="2"/>
                    <a:pt x="12" y="1"/>
                    <a:pt x="13" y="1"/>
                  </a:cubicBezTo>
                  <a:cubicBezTo>
                    <a:pt x="14" y="1"/>
                    <a:pt x="15" y="0"/>
                    <a:pt x="16" y="0"/>
                  </a:cubicBezTo>
                  <a:cubicBezTo>
                    <a:pt x="16" y="0"/>
                    <a:pt x="16" y="0"/>
                    <a:pt x="16" y="0"/>
                  </a:cubicBezTo>
                  <a:cubicBezTo>
                    <a:pt x="15" y="0"/>
                    <a:pt x="12" y="1"/>
                    <a:pt x="11" y="2"/>
                  </a:cubicBezTo>
                  <a:cubicBezTo>
                    <a:pt x="10" y="1"/>
                    <a:pt x="8" y="1"/>
                    <a:pt x="6" y="2"/>
                  </a:cubicBezTo>
                  <a:cubicBezTo>
                    <a:pt x="5" y="2"/>
                    <a:pt x="3" y="3"/>
                    <a:pt x="3" y="4"/>
                  </a:cubicBezTo>
                  <a:cubicBezTo>
                    <a:pt x="2" y="6"/>
                    <a:pt x="2" y="7"/>
                    <a:pt x="2" y="8"/>
                  </a:cubicBezTo>
                  <a:cubicBezTo>
                    <a:pt x="2" y="9"/>
                    <a:pt x="2" y="11"/>
                    <a:pt x="2" y="12"/>
                  </a:cubicBezTo>
                  <a:cubicBezTo>
                    <a:pt x="2" y="12"/>
                    <a:pt x="1" y="13"/>
                    <a:pt x="1" y="14"/>
                  </a:cubicBezTo>
                  <a:cubicBezTo>
                    <a:pt x="1" y="15"/>
                    <a:pt x="0" y="16"/>
                    <a:pt x="0" y="16"/>
                  </a:cubicBezTo>
                  <a:cubicBezTo>
                    <a:pt x="3" y="15"/>
                    <a:pt x="5" y="16"/>
                    <a:pt x="8"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2670"/>
            <p:cNvSpPr>
              <a:spLocks/>
            </p:cNvSpPr>
            <p:nvPr/>
          </p:nvSpPr>
          <p:spPr bwMode="auto">
            <a:xfrm>
              <a:off x="361035" y="3814015"/>
              <a:ext cx="57498" cy="59294"/>
            </a:xfrm>
            <a:custGeom>
              <a:avLst/>
              <a:gdLst>
                <a:gd name="T0" fmla="*/ 0 w 27"/>
                <a:gd name="T1" fmla="*/ 0 h 28"/>
                <a:gd name="T2" fmla="*/ 1 w 27"/>
                <a:gd name="T3" fmla="*/ 10 h 28"/>
                <a:gd name="T4" fmla="*/ 7 w 27"/>
                <a:gd name="T5" fmla="*/ 23 h 28"/>
                <a:gd name="T6" fmla="*/ 22 w 27"/>
                <a:gd name="T7" fmla="*/ 21 h 28"/>
                <a:gd name="T8" fmla="*/ 24 w 27"/>
                <a:gd name="T9" fmla="*/ 24 h 28"/>
                <a:gd name="T10" fmla="*/ 24 w 27"/>
                <a:gd name="T11" fmla="*/ 28 h 28"/>
                <a:gd name="T12" fmla="*/ 25 w 27"/>
                <a:gd name="T13" fmla="*/ 28 h 28"/>
                <a:gd name="T14" fmla="*/ 22 w 27"/>
                <a:gd name="T15" fmla="*/ 20 h 28"/>
                <a:gd name="T16" fmla="*/ 26 w 27"/>
                <a:gd name="T17" fmla="*/ 11 h 28"/>
                <a:gd name="T18" fmla="*/ 21 w 27"/>
                <a:gd name="T19" fmla="*/ 4 h 28"/>
                <a:gd name="T20" fmla="*/ 14 w 27"/>
                <a:gd name="T21" fmla="*/ 0 h 28"/>
                <a:gd name="T22" fmla="*/ 7 w 27"/>
                <a:gd name="T23" fmla="*/ 0 h 28"/>
                <a:gd name="T24" fmla="*/ 0 w 27"/>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8">
                  <a:moveTo>
                    <a:pt x="0" y="0"/>
                  </a:moveTo>
                  <a:cubicBezTo>
                    <a:pt x="2" y="3"/>
                    <a:pt x="1" y="7"/>
                    <a:pt x="1" y="10"/>
                  </a:cubicBezTo>
                  <a:cubicBezTo>
                    <a:pt x="1" y="15"/>
                    <a:pt x="3" y="20"/>
                    <a:pt x="7" y="23"/>
                  </a:cubicBezTo>
                  <a:cubicBezTo>
                    <a:pt x="12" y="26"/>
                    <a:pt x="18" y="24"/>
                    <a:pt x="22" y="21"/>
                  </a:cubicBezTo>
                  <a:cubicBezTo>
                    <a:pt x="23" y="22"/>
                    <a:pt x="23" y="23"/>
                    <a:pt x="24" y="24"/>
                  </a:cubicBezTo>
                  <a:cubicBezTo>
                    <a:pt x="24" y="25"/>
                    <a:pt x="24" y="27"/>
                    <a:pt x="24" y="28"/>
                  </a:cubicBezTo>
                  <a:cubicBezTo>
                    <a:pt x="25" y="28"/>
                    <a:pt x="25" y="28"/>
                    <a:pt x="25" y="28"/>
                  </a:cubicBezTo>
                  <a:cubicBezTo>
                    <a:pt x="25" y="27"/>
                    <a:pt x="24" y="22"/>
                    <a:pt x="22" y="20"/>
                  </a:cubicBezTo>
                  <a:cubicBezTo>
                    <a:pt x="25" y="18"/>
                    <a:pt x="27" y="15"/>
                    <a:pt x="26" y="11"/>
                  </a:cubicBezTo>
                  <a:cubicBezTo>
                    <a:pt x="25" y="8"/>
                    <a:pt x="23" y="5"/>
                    <a:pt x="21" y="4"/>
                  </a:cubicBezTo>
                  <a:cubicBezTo>
                    <a:pt x="19" y="1"/>
                    <a:pt x="17" y="1"/>
                    <a:pt x="14" y="0"/>
                  </a:cubicBezTo>
                  <a:cubicBezTo>
                    <a:pt x="12" y="0"/>
                    <a:pt x="9" y="0"/>
                    <a:pt x="7" y="0"/>
                  </a:cubicBezTo>
                  <a:cubicBezTo>
                    <a:pt x="5" y="0"/>
                    <a:pt x="0" y="0"/>
                    <a:pt x="0"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2671"/>
            <p:cNvSpPr>
              <a:spLocks/>
            </p:cNvSpPr>
            <p:nvPr/>
          </p:nvSpPr>
          <p:spPr bwMode="auto">
            <a:xfrm>
              <a:off x="210104" y="3377393"/>
              <a:ext cx="70075" cy="94332"/>
            </a:xfrm>
            <a:custGeom>
              <a:avLst/>
              <a:gdLst>
                <a:gd name="T0" fmla="*/ 3 w 33"/>
                <a:gd name="T1" fmla="*/ 5 h 44"/>
                <a:gd name="T2" fmla="*/ 2 w 33"/>
                <a:gd name="T3" fmla="*/ 11 h 44"/>
                <a:gd name="T4" fmla="*/ 1 w 33"/>
                <a:gd name="T5" fmla="*/ 18 h 44"/>
                <a:gd name="T6" fmla="*/ 2 w 33"/>
                <a:gd name="T7" fmla="*/ 24 h 44"/>
                <a:gd name="T8" fmla="*/ 8 w 33"/>
                <a:gd name="T9" fmla="*/ 31 h 44"/>
                <a:gd name="T10" fmla="*/ 18 w 33"/>
                <a:gd name="T11" fmla="*/ 36 h 44"/>
                <a:gd name="T12" fmla="*/ 14 w 33"/>
                <a:gd name="T13" fmla="*/ 43 h 44"/>
                <a:gd name="T14" fmla="*/ 14 w 33"/>
                <a:gd name="T15" fmla="*/ 44 h 44"/>
                <a:gd name="T16" fmla="*/ 18 w 33"/>
                <a:gd name="T17" fmla="*/ 36 h 44"/>
                <a:gd name="T18" fmla="*/ 21 w 33"/>
                <a:gd name="T19" fmla="*/ 36 h 44"/>
                <a:gd name="T20" fmla="*/ 30 w 33"/>
                <a:gd name="T21" fmla="*/ 29 h 44"/>
                <a:gd name="T22" fmla="*/ 32 w 33"/>
                <a:gd name="T23" fmla="*/ 16 h 44"/>
                <a:gd name="T24" fmla="*/ 27 w 33"/>
                <a:gd name="T25" fmla="*/ 7 h 44"/>
                <a:gd name="T26" fmla="*/ 19 w 33"/>
                <a:gd name="T27" fmla="*/ 2 h 44"/>
                <a:gd name="T28" fmla="*/ 11 w 33"/>
                <a:gd name="T29" fmla="*/ 1 h 44"/>
                <a:gd name="T30" fmla="*/ 5 w 33"/>
                <a:gd name="T31" fmla="*/ 0 h 44"/>
                <a:gd name="T32" fmla="*/ 1 w 33"/>
                <a:gd name="T33" fmla="*/ 0 h 44"/>
                <a:gd name="T34" fmla="*/ 3 w 33"/>
                <a:gd name="T35"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44">
                  <a:moveTo>
                    <a:pt x="3" y="5"/>
                  </a:moveTo>
                  <a:cubicBezTo>
                    <a:pt x="3" y="7"/>
                    <a:pt x="3" y="9"/>
                    <a:pt x="2" y="11"/>
                  </a:cubicBezTo>
                  <a:cubicBezTo>
                    <a:pt x="2" y="13"/>
                    <a:pt x="1" y="16"/>
                    <a:pt x="1" y="18"/>
                  </a:cubicBezTo>
                  <a:cubicBezTo>
                    <a:pt x="0" y="20"/>
                    <a:pt x="1" y="22"/>
                    <a:pt x="2" y="24"/>
                  </a:cubicBezTo>
                  <a:cubicBezTo>
                    <a:pt x="3" y="27"/>
                    <a:pt x="5" y="29"/>
                    <a:pt x="8" y="31"/>
                  </a:cubicBezTo>
                  <a:cubicBezTo>
                    <a:pt x="11" y="34"/>
                    <a:pt x="14" y="36"/>
                    <a:pt x="18" y="36"/>
                  </a:cubicBezTo>
                  <a:cubicBezTo>
                    <a:pt x="17" y="39"/>
                    <a:pt x="16" y="41"/>
                    <a:pt x="14" y="43"/>
                  </a:cubicBezTo>
                  <a:cubicBezTo>
                    <a:pt x="14" y="43"/>
                    <a:pt x="14" y="44"/>
                    <a:pt x="14" y="44"/>
                  </a:cubicBezTo>
                  <a:cubicBezTo>
                    <a:pt x="16" y="43"/>
                    <a:pt x="18" y="40"/>
                    <a:pt x="18" y="36"/>
                  </a:cubicBezTo>
                  <a:cubicBezTo>
                    <a:pt x="19" y="36"/>
                    <a:pt x="20" y="36"/>
                    <a:pt x="21" y="36"/>
                  </a:cubicBezTo>
                  <a:cubicBezTo>
                    <a:pt x="25" y="36"/>
                    <a:pt x="28" y="33"/>
                    <a:pt x="30" y="29"/>
                  </a:cubicBezTo>
                  <a:cubicBezTo>
                    <a:pt x="32" y="26"/>
                    <a:pt x="33" y="21"/>
                    <a:pt x="32" y="16"/>
                  </a:cubicBezTo>
                  <a:cubicBezTo>
                    <a:pt x="31" y="12"/>
                    <a:pt x="29" y="9"/>
                    <a:pt x="27" y="7"/>
                  </a:cubicBezTo>
                  <a:cubicBezTo>
                    <a:pt x="24" y="4"/>
                    <a:pt x="21" y="3"/>
                    <a:pt x="19" y="2"/>
                  </a:cubicBezTo>
                  <a:cubicBezTo>
                    <a:pt x="16" y="1"/>
                    <a:pt x="14" y="1"/>
                    <a:pt x="11" y="1"/>
                  </a:cubicBezTo>
                  <a:cubicBezTo>
                    <a:pt x="9" y="1"/>
                    <a:pt x="6" y="0"/>
                    <a:pt x="5" y="0"/>
                  </a:cubicBezTo>
                  <a:cubicBezTo>
                    <a:pt x="3" y="0"/>
                    <a:pt x="2" y="0"/>
                    <a:pt x="1" y="0"/>
                  </a:cubicBezTo>
                  <a:cubicBezTo>
                    <a:pt x="2" y="0"/>
                    <a:pt x="3" y="2"/>
                    <a:pt x="3" y="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2672"/>
            <p:cNvSpPr>
              <a:spLocks/>
            </p:cNvSpPr>
            <p:nvPr/>
          </p:nvSpPr>
          <p:spPr bwMode="auto">
            <a:xfrm>
              <a:off x="299046" y="3707106"/>
              <a:ext cx="27851" cy="38631"/>
            </a:xfrm>
            <a:custGeom>
              <a:avLst/>
              <a:gdLst>
                <a:gd name="T0" fmla="*/ 2 w 13"/>
                <a:gd name="T1" fmla="*/ 6 h 18"/>
                <a:gd name="T2" fmla="*/ 1 w 13"/>
                <a:gd name="T3" fmla="*/ 11 h 18"/>
                <a:gd name="T4" fmla="*/ 3 w 13"/>
                <a:gd name="T5" fmla="*/ 14 h 18"/>
                <a:gd name="T6" fmla="*/ 7 w 13"/>
                <a:gd name="T7" fmla="*/ 14 h 18"/>
                <a:gd name="T8" fmla="*/ 7 w 13"/>
                <a:gd name="T9" fmla="*/ 16 h 18"/>
                <a:gd name="T10" fmla="*/ 6 w 13"/>
                <a:gd name="T11" fmla="*/ 18 h 18"/>
                <a:gd name="T12" fmla="*/ 7 w 13"/>
                <a:gd name="T13" fmla="*/ 18 h 18"/>
                <a:gd name="T14" fmla="*/ 8 w 13"/>
                <a:gd name="T15" fmla="*/ 14 h 18"/>
                <a:gd name="T16" fmla="*/ 12 w 13"/>
                <a:gd name="T17" fmla="*/ 12 h 18"/>
                <a:gd name="T18" fmla="*/ 13 w 13"/>
                <a:gd name="T19" fmla="*/ 10 h 18"/>
                <a:gd name="T20" fmla="*/ 12 w 13"/>
                <a:gd name="T21" fmla="*/ 7 h 18"/>
                <a:gd name="T22" fmla="*/ 11 w 13"/>
                <a:gd name="T23" fmla="*/ 3 h 18"/>
                <a:gd name="T24" fmla="*/ 11 w 13"/>
                <a:gd name="T25" fmla="*/ 0 h 18"/>
                <a:gd name="T26" fmla="*/ 5 w 13"/>
                <a:gd name="T27" fmla="*/ 2 h 18"/>
                <a:gd name="T28" fmla="*/ 2 w 13"/>
                <a:gd name="T2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8">
                  <a:moveTo>
                    <a:pt x="2" y="6"/>
                  </a:moveTo>
                  <a:cubicBezTo>
                    <a:pt x="1" y="7"/>
                    <a:pt x="0" y="9"/>
                    <a:pt x="1" y="11"/>
                  </a:cubicBezTo>
                  <a:cubicBezTo>
                    <a:pt x="1" y="12"/>
                    <a:pt x="2" y="13"/>
                    <a:pt x="3" y="14"/>
                  </a:cubicBezTo>
                  <a:cubicBezTo>
                    <a:pt x="4" y="14"/>
                    <a:pt x="6" y="15"/>
                    <a:pt x="7" y="14"/>
                  </a:cubicBezTo>
                  <a:cubicBezTo>
                    <a:pt x="7" y="15"/>
                    <a:pt x="7" y="15"/>
                    <a:pt x="7" y="16"/>
                  </a:cubicBezTo>
                  <a:cubicBezTo>
                    <a:pt x="7" y="17"/>
                    <a:pt x="7" y="17"/>
                    <a:pt x="6" y="18"/>
                  </a:cubicBezTo>
                  <a:cubicBezTo>
                    <a:pt x="7" y="18"/>
                    <a:pt x="7" y="18"/>
                    <a:pt x="7" y="18"/>
                  </a:cubicBezTo>
                  <a:cubicBezTo>
                    <a:pt x="7" y="17"/>
                    <a:pt x="8" y="15"/>
                    <a:pt x="8" y="14"/>
                  </a:cubicBezTo>
                  <a:cubicBezTo>
                    <a:pt x="9" y="14"/>
                    <a:pt x="11" y="13"/>
                    <a:pt x="12" y="12"/>
                  </a:cubicBezTo>
                  <a:cubicBezTo>
                    <a:pt x="12" y="12"/>
                    <a:pt x="12" y="11"/>
                    <a:pt x="13" y="10"/>
                  </a:cubicBezTo>
                  <a:cubicBezTo>
                    <a:pt x="13" y="9"/>
                    <a:pt x="12" y="8"/>
                    <a:pt x="12" y="7"/>
                  </a:cubicBezTo>
                  <a:cubicBezTo>
                    <a:pt x="12" y="6"/>
                    <a:pt x="11" y="5"/>
                    <a:pt x="11" y="3"/>
                  </a:cubicBezTo>
                  <a:cubicBezTo>
                    <a:pt x="11" y="3"/>
                    <a:pt x="11" y="0"/>
                    <a:pt x="11" y="0"/>
                  </a:cubicBezTo>
                  <a:cubicBezTo>
                    <a:pt x="10" y="1"/>
                    <a:pt x="7" y="1"/>
                    <a:pt x="5" y="2"/>
                  </a:cubicBezTo>
                  <a:cubicBezTo>
                    <a:pt x="4" y="3"/>
                    <a:pt x="3" y="4"/>
                    <a:pt x="2" y="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2673"/>
            <p:cNvSpPr>
              <a:spLocks/>
            </p:cNvSpPr>
            <p:nvPr/>
          </p:nvSpPr>
          <p:spPr bwMode="auto">
            <a:xfrm>
              <a:off x="-12699" y="3190526"/>
              <a:ext cx="54803" cy="38631"/>
            </a:xfrm>
            <a:custGeom>
              <a:avLst/>
              <a:gdLst>
                <a:gd name="T0" fmla="*/ 19 w 26"/>
                <a:gd name="T1" fmla="*/ 15 h 18"/>
                <a:gd name="T2" fmla="*/ 23 w 26"/>
                <a:gd name="T3" fmla="*/ 12 h 18"/>
                <a:gd name="T4" fmla="*/ 25 w 26"/>
                <a:gd name="T5" fmla="*/ 9 h 18"/>
                <a:gd name="T6" fmla="*/ 26 w 26"/>
                <a:gd name="T7" fmla="*/ 7 h 18"/>
                <a:gd name="T8" fmla="*/ 23 w 26"/>
                <a:gd name="T9" fmla="*/ 6 h 18"/>
                <a:gd name="T10" fmla="*/ 20 w 26"/>
                <a:gd name="T11" fmla="*/ 4 h 18"/>
                <a:gd name="T12" fmla="*/ 9 w 26"/>
                <a:gd name="T13" fmla="*/ 2 h 18"/>
                <a:gd name="T14" fmla="*/ 5 w 26"/>
                <a:gd name="T15" fmla="*/ 6 h 18"/>
                <a:gd name="T16" fmla="*/ 5 w 26"/>
                <a:gd name="T17" fmla="*/ 12 h 18"/>
                <a:gd name="T18" fmla="*/ 3 w 26"/>
                <a:gd name="T19" fmla="*/ 12 h 18"/>
                <a:gd name="T20" fmla="*/ 0 w 26"/>
                <a:gd name="T21" fmla="*/ 11 h 18"/>
                <a:gd name="T22" fmla="*/ 0 w 26"/>
                <a:gd name="T23" fmla="*/ 12 h 18"/>
                <a:gd name="T24" fmla="*/ 2 w 26"/>
                <a:gd name="T25" fmla="*/ 12 h 18"/>
                <a:gd name="T26" fmla="*/ 5 w 26"/>
                <a:gd name="T27" fmla="*/ 12 h 18"/>
                <a:gd name="T28" fmla="*/ 9 w 26"/>
                <a:gd name="T29" fmla="*/ 17 h 18"/>
                <a:gd name="T30" fmla="*/ 14 w 26"/>
                <a:gd name="T31" fmla="*/ 18 h 18"/>
                <a:gd name="T32" fmla="*/ 19 w 26"/>
                <a:gd name="T3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8">
                  <a:moveTo>
                    <a:pt x="19" y="15"/>
                  </a:moveTo>
                  <a:cubicBezTo>
                    <a:pt x="21" y="14"/>
                    <a:pt x="22" y="13"/>
                    <a:pt x="23" y="12"/>
                  </a:cubicBezTo>
                  <a:cubicBezTo>
                    <a:pt x="23" y="11"/>
                    <a:pt x="24" y="10"/>
                    <a:pt x="25" y="9"/>
                  </a:cubicBezTo>
                  <a:cubicBezTo>
                    <a:pt x="25" y="8"/>
                    <a:pt x="26" y="7"/>
                    <a:pt x="26" y="7"/>
                  </a:cubicBezTo>
                  <a:cubicBezTo>
                    <a:pt x="25" y="7"/>
                    <a:pt x="24" y="7"/>
                    <a:pt x="23" y="6"/>
                  </a:cubicBezTo>
                  <a:cubicBezTo>
                    <a:pt x="22" y="5"/>
                    <a:pt x="21" y="4"/>
                    <a:pt x="20" y="4"/>
                  </a:cubicBezTo>
                  <a:cubicBezTo>
                    <a:pt x="17" y="2"/>
                    <a:pt x="13" y="0"/>
                    <a:pt x="9" y="2"/>
                  </a:cubicBezTo>
                  <a:cubicBezTo>
                    <a:pt x="7" y="2"/>
                    <a:pt x="6" y="4"/>
                    <a:pt x="5" y="6"/>
                  </a:cubicBezTo>
                  <a:cubicBezTo>
                    <a:pt x="4" y="8"/>
                    <a:pt x="4" y="10"/>
                    <a:pt x="5" y="12"/>
                  </a:cubicBezTo>
                  <a:cubicBezTo>
                    <a:pt x="4" y="12"/>
                    <a:pt x="3" y="12"/>
                    <a:pt x="3" y="12"/>
                  </a:cubicBezTo>
                  <a:cubicBezTo>
                    <a:pt x="2" y="12"/>
                    <a:pt x="1" y="11"/>
                    <a:pt x="0" y="11"/>
                  </a:cubicBezTo>
                  <a:cubicBezTo>
                    <a:pt x="0" y="12"/>
                    <a:pt x="0" y="12"/>
                    <a:pt x="0" y="12"/>
                  </a:cubicBezTo>
                  <a:cubicBezTo>
                    <a:pt x="0" y="12"/>
                    <a:pt x="1" y="12"/>
                    <a:pt x="2" y="12"/>
                  </a:cubicBezTo>
                  <a:cubicBezTo>
                    <a:pt x="3" y="12"/>
                    <a:pt x="4" y="12"/>
                    <a:pt x="5" y="12"/>
                  </a:cubicBezTo>
                  <a:cubicBezTo>
                    <a:pt x="5" y="14"/>
                    <a:pt x="6" y="17"/>
                    <a:pt x="9" y="17"/>
                  </a:cubicBezTo>
                  <a:cubicBezTo>
                    <a:pt x="10" y="18"/>
                    <a:pt x="12" y="18"/>
                    <a:pt x="14" y="18"/>
                  </a:cubicBezTo>
                  <a:cubicBezTo>
                    <a:pt x="16" y="18"/>
                    <a:pt x="18" y="17"/>
                    <a:pt x="19"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2674"/>
            <p:cNvSpPr>
              <a:spLocks/>
            </p:cNvSpPr>
            <p:nvPr/>
          </p:nvSpPr>
          <p:spPr bwMode="auto">
            <a:xfrm>
              <a:off x="27729" y="3232751"/>
              <a:ext cx="80856" cy="63787"/>
            </a:xfrm>
            <a:custGeom>
              <a:avLst/>
              <a:gdLst>
                <a:gd name="T0" fmla="*/ 31 w 38"/>
                <a:gd name="T1" fmla="*/ 25 h 30"/>
                <a:gd name="T2" fmla="*/ 35 w 38"/>
                <a:gd name="T3" fmla="*/ 23 h 30"/>
                <a:gd name="T4" fmla="*/ 38 w 38"/>
                <a:gd name="T5" fmla="*/ 21 h 30"/>
                <a:gd name="T6" fmla="*/ 34 w 38"/>
                <a:gd name="T7" fmla="*/ 17 h 30"/>
                <a:gd name="T8" fmla="*/ 32 w 38"/>
                <a:gd name="T9" fmla="*/ 12 h 30"/>
                <a:gd name="T10" fmla="*/ 21 w 38"/>
                <a:gd name="T11" fmla="*/ 1 h 30"/>
                <a:gd name="T12" fmla="*/ 5 w 38"/>
                <a:gd name="T13" fmla="*/ 9 h 30"/>
                <a:gd name="T14" fmla="*/ 2 w 38"/>
                <a:gd name="T15" fmla="*/ 6 h 30"/>
                <a:gd name="T16" fmla="*/ 1 w 38"/>
                <a:gd name="T17" fmla="*/ 0 h 30"/>
                <a:gd name="T18" fmla="*/ 0 w 38"/>
                <a:gd name="T19" fmla="*/ 1 h 30"/>
                <a:gd name="T20" fmla="*/ 5 w 38"/>
                <a:gd name="T21" fmla="*/ 9 h 30"/>
                <a:gd name="T22" fmla="*/ 4 w 38"/>
                <a:gd name="T23" fmla="*/ 21 h 30"/>
                <a:gd name="T24" fmla="*/ 13 w 38"/>
                <a:gd name="T25" fmla="*/ 29 h 30"/>
                <a:gd name="T26" fmla="*/ 23 w 38"/>
                <a:gd name="T27" fmla="*/ 29 h 30"/>
                <a:gd name="T28" fmla="*/ 31 w 38"/>
                <a:gd name="T2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0">
                  <a:moveTo>
                    <a:pt x="31" y="25"/>
                  </a:moveTo>
                  <a:cubicBezTo>
                    <a:pt x="32" y="25"/>
                    <a:pt x="33" y="24"/>
                    <a:pt x="35" y="23"/>
                  </a:cubicBezTo>
                  <a:cubicBezTo>
                    <a:pt x="36" y="22"/>
                    <a:pt x="38" y="21"/>
                    <a:pt x="38" y="21"/>
                  </a:cubicBezTo>
                  <a:cubicBezTo>
                    <a:pt x="36" y="20"/>
                    <a:pt x="35" y="19"/>
                    <a:pt x="34" y="17"/>
                  </a:cubicBezTo>
                  <a:cubicBezTo>
                    <a:pt x="33" y="15"/>
                    <a:pt x="33" y="14"/>
                    <a:pt x="32" y="12"/>
                  </a:cubicBezTo>
                  <a:cubicBezTo>
                    <a:pt x="30" y="8"/>
                    <a:pt x="27" y="3"/>
                    <a:pt x="21" y="1"/>
                  </a:cubicBezTo>
                  <a:cubicBezTo>
                    <a:pt x="16" y="0"/>
                    <a:pt x="9" y="3"/>
                    <a:pt x="5" y="9"/>
                  </a:cubicBezTo>
                  <a:cubicBezTo>
                    <a:pt x="4" y="8"/>
                    <a:pt x="3" y="7"/>
                    <a:pt x="2" y="6"/>
                  </a:cubicBezTo>
                  <a:cubicBezTo>
                    <a:pt x="1" y="4"/>
                    <a:pt x="1" y="2"/>
                    <a:pt x="1" y="0"/>
                  </a:cubicBezTo>
                  <a:cubicBezTo>
                    <a:pt x="0" y="1"/>
                    <a:pt x="0" y="1"/>
                    <a:pt x="0" y="1"/>
                  </a:cubicBezTo>
                  <a:cubicBezTo>
                    <a:pt x="0" y="3"/>
                    <a:pt x="2" y="7"/>
                    <a:pt x="5" y="9"/>
                  </a:cubicBezTo>
                  <a:cubicBezTo>
                    <a:pt x="2" y="13"/>
                    <a:pt x="2" y="17"/>
                    <a:pt x="4" y="21"/>
                  </a:cubicBezTo>
                  <a:cubicBezTo>
                    <a:pt x="6" y="24"/>
                    <a:pt x="9" y="27"/>
                    <a:pt x="13" y="29"/>
                  </a:cubicBezTo>
                  <a:cubicBezTo>
                    <a:pt x="16" y="30"/>
                    <a:pt x="20" y="30"/>
                    <a:pt x="23" y="29"/>
                  </a:cubicBezTo>
                  <a:cubicBezTo>
                    <a:pt x="26" y="28"/>
                    <a:pt x="28" y="27"/>
                    <a:pt x="31" y="2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2675"/>
            <p:cNvSpPr>
              <a:spLocks/>
            </p:cNvSpPr>
            <p:nvPr/>
          </p:nvSpPr>
          <p:spPr bwMode="auto">
            <a:xfrm>
              <a:off x="87024" y="3398955"/>
              <a:ext cx="70075" cy="99723"/>
            </a:xfrm>
            <a:custGeom>
              <a:avLst/>
              <a:gdLst>
                <a:gd name="T0" fmla="*/ 16 w 33"/>
                <a:gd name="T1" fmla="*/ 40 h 47"/>
                <a:gd name="T2" fmla="*/ 29 w 33"/>
                <a:gd name="T3" fmla="*/ 35 h 47"/>
                <a:gd name="T4" fmla="*/ 33 w 33"/>
                <a:gd name="T5" fmla="*/ 20 h 47"/>
                <a:gd name="T6" fmla="*/ 26 w 33"/>
                <a:gd name="T7" fmla="*/ 9 h 47"/>
                <a:gd name="T8" fmla="*/ 18 w 33"/>
                <a:gd name="T9" fmla="*/ 4 h 47"/>
                <a:gd name="T10" fmla="*/ 10 w 33"/>
                <a:gd name="T11" fmla="*/ 0 h 47"/>
                <a:gd name="T12" fmla="*/ 5 w 33"/>
                <a:gd name="T13" fmla="*/ 12 h 47"/>
                <a:gd name="T14" fmla="*/ 1 w 33"/>
                <a:gd name="T15" fmla="*/ 19 h 47"/>
                <a:gd name="T16" fmla="*/ 1 w 33"/>
                <a:gd name="T17" fmla="*/ 25 h 47"/>
                <a:gd name="T18" fmla="*/ 6 w 33"/>
                <a:gd name="T19" fmla="*/ 34 h 47"/>
                <a:gd name="T20" fmla="*/ 15 w 33"/>
                <a:gd name="T21" fmla="*/ 40 h 47"/>
                <a:gd name="T22" fmla="*/ 12 w 33"/>
                <a:gd name="T23" fmla="*/ 44 h 47"/>
                <a:gd name="T24" fmla="*/ 6 w 33"/>
                <a:gd name="T25" fmla="*/ 47 h 47"/>
                <a:gd name="T26" fmla="*/ 6 w 33"/>
                <a:gd name="T27" fmla="*/ 47 h 47"/>
                <a:gd name="T28" fmla="*/ 11 w 33"/>
                <a:gd name="T29" fmla="*/ 45 h 47"/>
                <a:gd name="T30" fmla="*/ 16 w 33"/>
                <a:gd name="T31"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16" y="40"/>
                  </a:moveTo>
                  <a:cubicBezTo>
                    <a:pt x="20" y="41"/>
                    <a:pt x="26" y="40"/>
                    <a:pt x="29" y="35"/>
                  </a:cubicBezTo>
                  <a:cubicBezTo>
                    <a:pt x="32" y="31"/>
                    <a:pt x="33" y="24"/>
                    <a:pt x="33" y="20"/>
                  </a:cubicBezTo>
                  <a:cubicBezTo>
                    <a:pt x="32" y="15"/>
                    <a:pt x="29" y="12"/>
                    <a:pt x="26" y="9"/>
                  </a:cubicBezTo>
                  <a:cubicBezTo>
                    <a:pt x="24" y="7"/>
                    <a:pt x="21" y="5"/>
                    <a:pt x="18" y="4"/>
                  </a:cubicBezTo>
                  <a:cubicBezTo>
                    <a:pt x="16" y="3"/>
                    <a:pt x="10" y="0"/>
                    <a:pt x="10" y="0"/>
                  </a:cubicBezTo>
                  <a:cubicBezTo>
                    <a:pt x="10" y="4"/>
                    <a:pt x="7" y="8"/>
                    <a:pt x="5" y="12"/>
                  </a:cubicBezTo>
                  <a:cubicBezTo>
                    <a:pt x="3" y="14"/>
                    <a:pt x="2" y="16"/>
                    <a:pt x="1" y="19"/>
                  </a:cubicBezTo>
                  <a:cubicBezTo>
                    <a:pt x="0" y="21"/>
                    <a:pt x="0" y="23"/>
                    <a:pt x="1" y="25"/>
                  </a:cubicBezTo>
                  <a:cubicBezTo>
                    <a:pt x="1" y="28"/>
                    <a:pt x="3" y="31"/>
                    <a:pt x="6" y="34"/>
                  </a:cubicBezTo>
                  <a:cubicBezTo>
                    <a:pt x="8" y="36"/>
                    <a:pt x="11" y="39"/>
                    <a:pt x="15" y="40"/>
                  </a:cubicBezTo>
                  <a:cubicBezTo>
                    <a:pt x="14" y="41"/>
                    <a:pt x="13" y="43"/>
                    <a:pt x="12" y="44"/>
                  </a:cubicBezTo>
                  <a:cubicBezTo>
                    <a:pt x="10" y="45"/>
                    <a:pt x="8" y="46"/>
                    <a:pt x="6" y="47"/>
                  </a:cubicBezTo>
                  <a:cubicBezTo>
                    <a:pt x="6" y="47"/>
                    <a:pt x="6" y="47"/>
                    <a:pt x="6" y="47"/>
                  </a:cubicBezTo>
                  <a:cubicBezTo>
                    <a:pt x="7" y="47"/>
                    <a:pt x="9" y="46"/>
                    <a:pt x="11" y="45"/>
                  </a:cubicBezTo>
                  <a:cubicBezTo>
                    <a:pt x="13" y="43"/>
                    <a:pt x="15" y="42"/>
                    <a:pt x="16" y="4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2676"/>
            <p:cNvSpPr>
              <a:spLocks/>
            </p:cNvSpPr>
            <p:nvPr/>
          </p:nvSpPr>
          <p:spPr bwMode="auto">
            <a:xfrm>
              <a:off x="161590" y="3447468"/>
              <a:ext cx="42225" cy="55701"/>
            </a:xfrm>
            <a:custGeom>
              <a:avLst/>
              <a:gdLst>
                <a:gd name="T0" fmla="*/ 7 w 20"/>
                <a:gd name="T1" fmla="*/ 23 h 26"/>
                <a:gd name="T2" fmla="*/ 16 w 20"/>
                <a:gd name="T3" fmla="*/ 22 h 26"/>
                <a:gd name="T4" fmla="*/ 20 w 20"/>
                <a:gd name="T5" fmla="*/ 14 h 26"/>
                <a:gd name="T6" fmla="*/ 18 w 20"/>
                <a:gd name="T7" fmla="*/ 7 h 26"/>
                <a:gd name="T8" fmla="*/ 13 w 20"/>
                <a:gd name="T9" fmla="*/ 3 h 26"/>
                <a:gd name="T10" fmla="*/ 10 w 20"/>
                <a:gd name="T11" fmla="*/ 1 h 26"/>
                <a:gd name="T12" fmla="*/ 8 w 20"/>
                <a:gd name="T13" fmla="*/ 0 h 26"/>
                <a:gd name="T14" fmla="*/ 5 w 20"/>
                <a:gd name="T15" fmla="*/ 5 h 26"/>
                <a:gd name="T16" fmla="*/ 1 w 20"/>
                <a:gd name="T17" fmla="*/ 12 h 26"/>
                <a:gd name="T18" fmla="*/ 2 w 20"/>
                <a:gd name="T19" fmla="*/ 18 h 26"/>
                <a:gd name="T20" fmla="*/ 7 w 20"/>
                <a:gd name="T21" fmla="*/ 23 h 26"/>
                <a:gd name="T22" fmla="*/ 4 w 20"/>
                <a:gd name="T23" fmla="*/ 24 h 26"/>
                <a:gd name="T24" fmla="*/ 0 w 20"/>
                <a:gd name="T25" fmla="*/ 25 h 26"/>
                <a:gd name="T26" fmla="*/ 0 w 20"/>
                <a:gd name="T27" fmla="*/ 25 h 26"/>
                <a:gd name="T28" fmla="*/ 3 w 20"/>
                <a:gd name="T29" fmla="*/ 25 h 26"/>
                <a:gd name="T30" fmla="*/ 7 w 20"/>
                <a:gd name="T31"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6">
                  <a:moveTo>
                    <a:pt x="7" y="23"/>
                  </a:moveTo>
                  <a:cubicBezTo>
                    <a:pt x="9" y="24"/>
                    <a:pt x="13" y="25"/>
                    <a:pt x="16" y="22"/>
                  </a:cubicBezTo>
                  <a:cubicBezTo>
                    <a:pt x="18" y="20"/>
                    <a:pt x="20" y="16"/>
                    <a:pt x="20" y="14"/>
                  </a:cubicBezTo>
                  <a:cubicBezTo>
                    <a:pt x="20" y="11"/>
                    <a:pt x="19" y="8"/>
                    <a:pt x="18" y="7"/>
                  </a:cubicBezTo>
                  <a:cubicBezTo>
                    <a:pt x="17" y="5"/>
                    <a:pt x="15" y="4"/>
                    <a:pt x="13" y="3"/>
                  </a:cubicBezTo>
                  <a:cubicBezTo>
                    <a:pt x="13" y="2"/>
                    <a:pt x="12" y="2"/>
                    <a:pt x="10" y="1"/>
                  </a:cubicBezTo>
                  <a:cubicBezTo>
                    <a:pt x="9" y="0"/>
                    <a:pt x="8" y="0"/>
                    <a:pt x="8" y="0"/>
                  </a:cubicBezTo>
                  <a:cubicBezTo>
                    <a:pt x="9" y="2"/>
                    <a:pt x="6" y="4"/>
                    <a:pt x="5" y="5"/>
                  </a:cubicBezTo>
                  <a:cubicBezTo>
                    <a:pt x="3" y="7"/>
                    <a:pt x="1" y="10"/>
                    <a:pt x="1" y="12"/>
                  </a:cubicBezTo>
                  <a:cubicBezTo>
                    <a:pt x="1" y="14"/>
                    <a:pt x="1" y="16"/>
                    <a:pt x="2" y="18"/>
                  </a:cubicBezTo>
                  <a:cubicBezTo>
                    <a:pt x="3" y="20"/>
                    <a:pt x="5" y="21"/>
                    <a:pt x="7" y="23"/>
                  </a:cubicBezTo>
                  <a:cubicBezTo>
                    <a:pt x="6" y="23"/>
                    <a:pt x="5" y="24"/>
                    <a:pt x="4" y="24"/>
                  </a:cubicBezTo>
                  <a:cubicBezTo>
                    <a:pt x="3" y="25"/>
                    <a:pt x="1" y="25"/>
                    <a:pt x="0" y="25"/>
                  </a:cubicBezTo>
                  <a:cubicBezTo>
                    <a:pt x="0" y="25"/>
                    <a:pt x="0" y="25"/>
                    <a:pt x="0" y="25"/>
                  </a:cubicBezTo>
                  <a:cubicBezTo>
                    <a:pt x="1" y="26"/>
                    <a:pt x="2" y="25"/>
                    <a:pt x="3" y="25"/>
                  </a:cubicBezTo>
                  <a:cubicBezTo>
                    <a:pt x="5" y="25"/>
                    <a:pt x="6" y="24"/>
                    <a:pt x="7" y="2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2677"/>
            <p:cNvSpPr>
              <a:spLocks/>
            </p:cNvSpPr>
            <p:nvPr/>
          </p:nvSpPr>
          <p:spPr bwMode="auto">
            <a:xfrm>
              <a:off x="118467" y="3350441"/>
              <a:ext cx="36835" cy="50310"/>
            </a:xfrm>
            <a:custGeom>
              <a:avLst/>
              <a:gdLst>
                <a:gd name="T0" fmla="*/ 14 w 17"/>
                <a:gd name="T1" fmla="*/ 24 h 24"/>
                <a:gd name="T2" fmla="*/ 13 w 17"/>
                <a:gd name="T3" fmla="*/ 19 h 24"/>
                <a:gd name="T4" fmla="*/ 17 w 17"/>
                <a:gd name="T5" fmla="*/ 14 h 24"/>
                <a:gd name="T6" fmla="*/ 16 w 17"/>
                <a:gd name="T7" fmla="*/ 8 h 24"/>
                <a:gd name="T8" fmla="*/ 12 w 17"/>
                <a:gd name="T9" fmla="*/ 4 h 24"/>
                <a:gd name="T10" fmla="*/ 8 w 17"/>
                <a:gd name="T11" fmla="*/ 2 h 24"/>
                <a:gd name="T12" fmla="*/ 3 w 17"/>
                <a:gd name="T13" fmla="*/ 0 h 24"/>
                <a:gd name="T14" fmla="*/ 1 w 17"/>
                <a:gd name="T15" fmla="*/ 7 h 24"/>
                <a:gd name="T16" fmla="*/ 2 w 17"/>
                <a:gd name="T17" fmla="*/ 18 h 24"/>
                <a:gd name="T18" fmla="*/ 7 w 17"/>
                <a:gd name="T19" fmla="*/ 21 h 24"/>
                <a:gd name="T20" fmla="*/ 13 w 17"/>
                <a:gd name="T21" fmla="*/ 19 h 24"/>
                <a:gd name="T22" fmla="*/ 13 w 17"/>
                <a:gd name="T23" fmla="*/ 21 h 24"/>
                <a:gd name="T24" fmla="*/ 13 w 17"/>
                <a:gd name="T25" fmla="*/ 24 h 24"/>
                <a:gd name="T26" fmla="*/ 14 w 17"/>
                <a:gd name="T2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4">
                  <a:moveTo>
                    <a:pt x="14" y="24"/>
                  </a:moveTo>
                  <a:cubicBezTo>
                    <a:pt x="14" y="23"/>
                    <a:pt x="14" y="20"/>
                    <a:pt x="13" y="19"/>
                  </a:cubicBezTo>
                  <a:cubicBezTo>
                    <a:pt x="15" y="17"/>
                    <a:pt x="17" y="16"/>
                    <a:pt x="17" y="14"/>
                  </a:cubicBezTo>
                  <a:cubicBezTo>
                    <a:pt x="17" y="12"/>
                    <a:pt x="17" y="10"/>
                    <a:pt x="16" y="8"/>
                  </a:cubicBezTo>
                  <a:cubicBezTo>
                    <a:pt x="15" y="7"/>
                    <a:pt x="14" y="5"/>
                    <a:pt x="12" y="4"/>
                  </a:cubicBezTo>
                  <a:cubicBezTo>
                    <a:pt x="11" y="3"/>
                    <a:pt x="9" y="3"/>
                    <a:pt x="8" y="2"/>
                  </a:cubicBezTo>
                  <a:cubicBezTo>
                    <a:pt x="6" y="2"/>
                    <a:pt x="3" y="0"/>
                    <a:pt x="3" y="0"/>
                  </a:cubicBezTo>
                  <a:cubicBezTo>
                    <a:pt x="4" y="2"/>
                    <a:pt x="2" y="5"/>
                    <a:pt x="1" y="7"/>
                  </a:cubicBezTo>
                  <a:cubicBezTo>
                    <a:pt x="0" y="10"/>
                    <a:pt x="0" y="15"/>
                    <a:pt x="2" y="18"/>
                  </a:cubicBezTo>
                  <a:cubicBezTo>
                    <a:pt x="3" y="20"/>
                    <a:pt x="5" y="20"/>
                    <a:pt x="7" y="21"/>
                  </a:cubicBezTo>
                  <a:cubicBezTo>
                    <a:pt x="9" y="21"/>
                    <a:pt x="11" y="20"/>
                    <a:pt x="13" y="19"/>
                  </a:cubicBezTo>
                  <a:cubicBezTo>
                    <a:pt x="13" y="20"/>
                    <a:pt x="13" y="20"/>
                    <a:pt x="13" y="21"/>
                  </a:cubicBezTo>
                  <a:cubicBezTo>
                    <a:pt x="13" y="22"/>
                    <a:pt x="13" y="23"/>
                    <a:pt x="13" y="24"/>
                  </a:cubicBezTo>
                  <a:lnTo>
                    <a:pt x="14" y="2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2678"/>
            <p:cNvSpPr>
              <a:spLocks/>
            </p:cNvSpPr>
            <p:nvPr/>
          </p:nvSpPr>
          <p:spPr bwMode="auto">
            <a:xfrm>
              <a:off x="801250" y="2090887"/>
              <a:ext cx="118589" cy="79059"/>
            </a:xfrm>
            <a:custGeom>
              <a:avLst/>
              <a:gdLst>
                <a:gd name="T0" fmla="*/ 13 w 56"/>
                <a:gd name="T1" fmla="*/ 17 h 37"/>
                <a:gd name="T2" fmla="*/ 14 w 56"/>
                <a:gd name="T3" fmla="*/ 29 h 37"/>
                <a:gd name="T4" fmla="*/ 8 w 56"/>
                <a:gd name="T5" fmla="*/ 29 h 37"/>
                <a:gd name="T6" fmla="*/ 0 w 56"/>
                <a:gd name="T7" fmla="*/ 25 h 37"/>
                <a:gd name="T8" fmla="*/ 0 w 56"/>
                <a:gd name="T9" fmla="*/ 26 h 37"/>
                <a:gd name="T10" fmla="*/ 6 w 56"/>
                <a:gd name="T11" fmla="*/ 29 h 37"/>
                <a:gd name="T12" fmla="*/ 14 w 56"/>
                <a:gd name="T13" fmla="*/ 29 h 37"/>
                <a:gd name="T14" fmla="*/ 19 w 56"/>
                <a:gd name="T15" fmla="*/ 35 h 37"/>
                <a:gd name="T16" fmla="*/ 29 w 56"/>
                <a:gd name="T17" fmla="*/ 37 h 37"/>
                <a:gd name="T18" fmla="*/ 44 w 56"/>
                <a:gd name="T19" fmla="*/ 31 h 37"/>
                <a:gd name="T20" fmla="*/ 50 w 56"/>
                <a:gd name="T21" fmla="*/ 21 h 37"/>
                <a:gd name="T22" fmla="*/ 53 w 56"/>
                <a:gd name="T23" fmla="*/ 10 h 37"/>
                <a:gd name="T24" fmla="*/ 54 w 56"/>
                <a:gd name="T25" fmla="*/ 4 h 37"/>
                <a:gd name="T26" fmla="*/ 56 w 56"/>
                <a:gd name="T27" fmla="*/ 0 h 37"/>
                <a:gd name="T28" fmla="*/ 38 w 56"/>
                <a:gd name="T29" fmla="*/ 1 h 37"/>
                <a:gd name="T30" fmla="*/ 27 w 56"/>
                <a:gd name="T31" fmla="*/ 2 h 37"/>
                <a:gd name="T32" fmla="*/ 18 w 56"/>
                <a:gd name="T33" fmla="*/ 7 h 37"/>
                <a:gd name="T34" fmla="*/ 13 w 56"/>
                <a:gd name="T35"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37">
                  <a:moveTo>
                    <a:pt x="13" y="17"/>
                  </a:moveTo>
                  <a:cubicBezTo>
                    <a:pt x="12" y="21"/>
                    <a:pt x="12" y="25"/>
                    <a:pt x="14" y="29"/>
                  </a:cubicBezTo>
                  <a:cubicBezTo>
                    <a:pt x="12" y="29"/>
                    <a:pt x="10" y="29"/>
                    <a:pt x="8" y="29"/>
                  </a:cubicBezTo>
                  <a:cubicBezTo>
                    <a:pt x="5" y="28"/>
                    <a:pt x="2" y="27"/>
                    <a:pt x="0" y="25"/>
                  </a:cubicBezTo>
                  <a:cubicBezTo>
                    <a:pt x="0" y="26"/>
                    <a:pt x="0" y="26"/>
                    <a:pt x="0" y="26"/>
                  </a:cubicBezTo>
                  <a:cubicBezTo>
                    <a:pt x="1" y="27"/>
                    <a:pt x="3" y="28"/>
                    <a:pt x="6" y="29"/>
                  </a:cubicBezTo>
                  <a:cubicBezTo>
                    <a:pt x="9" y="30"/>
                    <a:pt x="12" y="30"/>
                    <a:pt x="14" y="29"/>
                  </a:cubicBezTo>
                  <a:cubicBezTo>
                    <a:pt x="15" y="32"/>
                    <a:pt x="17" y="34"/>
                    <a:pt x="19" y="35"/>
                  </a:cubicBezTo>
                  <a:cubicBezTo>
                    <a:pt x="22" y="37"/>
                    <a:pt x="25" y="37"/>
                    <a:pt x="29" y="37"/>
                  </a:cubicBezTo>
                  <a:cubicBezTo>
                    <a:pt x="34" y="37"/>
                    <a:pt x="40" y="34"/>
                    <a:pt x="44" y="31"/>
                  </a:cubicBezTo>
                  <a:cubicBezTo>
                    <a:pt x="48" y="28"/>
                    <a:pt x="49" y="24"/>
                    <a:pt x="50" y="21"/>
                  </a:cubicBezTo>
                  <a:cubicBezTo>
                    <a:pt x="52" y="17"/>
                    <a:pt x="52" y="14"/>
                    <a:pt x="53" y="10"/>
                  </a:cubicBezTo>
                  <a:cubicBezTo>
                    <a:pt x="53" y="9"/>
                    <a:pt x="54" y="7"/>
                    <a:pt x="54" y="4"/>
                  </a:cubicBezTo>
                  <a:cubicBezTo>
                    <a:pt x="55" y="2"/>
                    <a:pt x="56" y="0"/>
                    <a:pt x="56" y="0"/>
                  </a:cubicBezTo>
                  <a:cubicBezTo>
                    <a:pt x="50" y="2"/>
                    <a:pt x="44" y="0"/>
                    <a:pt x="38" y="1"/>
                  </a:cubicBezTo>
                  <a:cubicBezTo>
                    <a:pt x="34" y="1"/>
                    <a:pt x="30" y="1"/>
                    <a:pt x="27" y="2"/>
                  </a:cubicBezTo>
                  <a:cubicBezTo>
                    <a:pt x="23" y="4"/>
                    <a:pt x="20" y="5"/>
                    <a:pt x="18" y="7"/>
                  </a:cubicBezTo>
                  <a:cubicBezTo>
                    <a:pt x="15" y="10"/>
                    <a:pt x="14" y="13"/>
                    <a:pt x="13" y="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2679"/>
            <p:cNvSpPr>
              <a:spLocks/>
            </p:cNvSpPr>
            <p:nvPr/>
          </p:nvSpPr>
          <p:spPr bwMode="auto">
            <a:xfrm>
              <a:off x="97804" y="2028897"/>
              <a:ext cx="133862" cy="114995"/>
            </a:xfrm>
            <a:custGeom>
              <a:avLst/>
              <a:gdLst>
                <a:gd name="T0" fmla="*/ 2 w 63"/>
                <a:gd name="T1" fmla="*/ 19 h 54"/>
                <a:gd name="T2" fmla="*/ 3 w 63"/>
                <a:gd name="T3" fmla="*/ 34 h 54"/>
                <a:gd name="T4" fmla="*/ 14 w 63"/>
                <a:gd name="T5" fmla="*/ 43 h 54"/>
                <a:gd name="T6" fmla="*/ 10 w 63"/>
                <a:gd name="T7" fmla="*/ 48 h 54"/>
                <a:gd name="T8" fmla="*/ 2 w 63"/>
                <a:gd name="T9" fmla="*/ 53 h 54"/>
                <a:gd name="T10" fmla="*/ 3 w 63"/>
                <a:gd name="T11" fmla="*/ 54 h 54"/>
                <a:gd name="T12" fmla="*/ 9 w 63"/>
                <a:gd name="T13" fmla="*/ 50 h 54"/>
                <a:gd name="T14" fmla="*/ 14 w 63"/>
                <a:gd name="T15" fmla="*/ 43 h 54"/>
                <a:gd name="T16" fmla="*/ 31 w 63"/>
                <a:gd name="T17" fmla="*/ 44 h 54"/>
                <a:gd name="T18" fmla="*/ 34 w 63"/>
                <a:gd name="T19" fmla="*/ 42 h 54"/>
                <a:gd name="T20" fmla="*/ 35 w 63"/>
                <a:gd name="T21" fmla="*/ 42 h 54"/>
                <a:gd name="T22" fmla="*/ 35 w 63"/>
                <a:gd name="T23" fmla="*/ 41 h 54"/>
                <a:gd name="T24" fmla="*/ 35 w 63"/>
                <a:gd name="T25" fmla="*/ 41 h 54"/>
                <a:gd name="T26" fmla="*/ 35 w 63"/>
                <a:gd name="T27" fmla="*/ 41 h 54"/>
                <a:gd name="T28" fmla="*/ 35 w 63"/>
                <a:gd name="T29" fmla="*/ 40 h 54"/>
                <a:gd name="T30" fmla="*/ 36 w 63"/>
                <a:gd name="T31" fmla="*/ 36 h 54"/>
                <a:gd name="T32" fmla="*/ 40 w 63"/>
                <a:gd name="T33" fmla="*/ 32 h 54"/>
                <a:gd name="T34" fmla="*/ 49 w 63"/>
                <a:gd name="T35" fmla="*/ 26 h 54"/>
                <a:gd name="T36" fmla="*/ 57 w 63"/>
                <a:gd name="T37" fmla="*/ 25 h 54"/>
                <a:gd name="T38" fmla="*/ 61 w 63"/>
                <a:gd name="T39" fmla="*/ 26 h 54"/>
                <a:gd name="T40" fmla="*/ 63 w 63"/>
                <a:gd name="T41" fmla="*/ 27 h 54"/>
                <a:gd name="T42" fmla="*/ 55 w 63"/>
                <a:gd name="T43" fmla="*/ 13 h 54"/>
                <a:gd name="T44" fmla="*/ 43 w 63"/>
                <a:gd name="T45" fmla="*/ 3 h 54"/>
                <a:gd name="T46" fmla="*/ 31 w 63"/>
                <a:gd name="T47" fmla="*/ 0 h 54"/>
                <a:gd name="T48" fmla="*/ 18 w 63"/>
                <a:gd name="T49" fmla="*/ 4 h 54"/>
                <a:gd name="T50" fmla="*/ 8 w 63"/>
                <a:gd name="T51" fmla="*/ 11 h 54"/>
                <a:gd name="T52" fmla="*/ 2 w 63"/>
                <a:gd name="T5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54">
                  <a:moveTo>
                    <a:pt x="2" y="19"/>
                  </a:moveTo>
                  <a:cubicBezTo>
                    <a:pt x="0" y="24"/>
                    <a:pt x="0" y="30"/>
                    <a:pt x="3" y="34"/>
                  </a:cubicBezTo>
                  <a:cubicBezTo>
                    <a:pt x="5" y="38"/>
                    <a:pt x="9" y="41"/>
                    <a:pt x="14" y="43"/>
                  </a:cubicBezTo>
                  <a:cubicBezTo>
                    <a:pt x="13" y="45"/>
                    <a:pt x="11" y="47"/>
                    <a:pt x="10" y="48"/>
                  </a:cubicBezTo>
                  <a:cubicBezTo>
                    <a:pt x="8" y="50"/>
                    <a:pt x="5" y="52"/>
                    <a:pt x="2" y="53"/>
                  </a:cubicBezTo>
                  <a:cubicBezTo>
                    <a:pt x="3" y="54"/>
                    <a:pt x="3" y="54"/>
                    <a:pt x="3" y="54"/>
                  </a:cubicBezTo>
                  <a:cubicBezTo>
                    <a:pt x="4" y="54"/>
                    <a:pt x="7" y="52"/>
                    <a:pt x="9" y="50"/>
                  </a:cubicBezTo>
                  <a:cubicBezTo>
                    <a:pt x="11" y="48"/>
                    <a:pt x="13" y="45"/>
                    <a:pt x="14" y="43"/>
                  </a:cubicBezTo>
                  <a:cubicBezTo>
                    <a:pt x="20" y="46"/>
                    <a:pt x="27" y="46"/>
                    <a:pt x="31" y="44"/>
                  </a:cubicBezTo>
                  <a:cubicBezTo>
                    <a:pt x="32" y="43"/>
                    <a:pt x="33" y="43"/>
                    <a:pt x="34" y="42"/>
                  </a:cubicBezTo>
                  <a:cubicBezTo>
                    <a:pt x="34" y="42"/>
                    <a:pt x="34" y="42"/>
                    <a:pt x="35" y="42"/>
                  </a:cubicBezTo>
                  <a:cubicBezTo>
                    <a:pt x="35" y="41"/>
                    <a:pt x="35" y="41"/>
                    <a:pt x="35" y="41"/>
                  </a:cubicBezTo>
                  <a:cubicBezTo>
                    <a:pt x="35" y="41"/>
                    <a:pt x="35" y="41"/>
                    <a:pt x="35" y="41"/>
                  </a:cubicBezTo>
                  <a:cubicBezTo>
                    <a:pt x="35" y="41"/>
                    <a:pt x="35" y="41"/>
                    <a:pt x="35" y="41"/>
                  </a:cubicBezTo>
                  <a:cubicBezTo>
                    <a:pt x="35" y="41"/>
                    <a:pt x="35" y="41"/>
                    <a:pt x="35" y="40"/>
                  </a:cubicBezTo>
                  <a:cubicBezTo>
                    <a:pt x="35" y="39"/>
                    <a:pt x="36" y="38"/>
                    <a:pt x="36" y="36"/>
                  </a:cubicBezTo>
                  <a:cubicBezTo>
                    <a:pt x="37" y="35"/>
                    <a:pt x="38" y="33"/>
                    <a:pt x="40" y="32"/>
                  </a:cubicBezTo>
                  <a:cubicBezTo>
                    <a:pt x="42" y="29"/>
                    <a:pt x="46" y="27"/>
                    <a:pt x="49" y="26"/>
                  </a:cubicBezTo>
                  <a:cubicBezTo>
                    <a:pt x="51" y="25"/>
                    <a:pt x="54" y="25"/>
                    <a:pt x="57" y="25"/>
                  </a:cubicBezTo>
                  <a:cubicBezTo>
                    <a:pt x="59" y="25"/>
                    <a:pt x="60" y="26"/>
                    <a:pt x="61" y="26"/>
                  </a:cubicBezTo>
                  <a:cubicBezTo>
                    <a:pt x="63" y="27"/>
                    <a:pt x="63" y="27"/>
                    <a:pt x="63" y="27"/>
                  </a:cubicBezTo>
                  <a:cubicBezTo>
                    <a:pt x="60" y="22"/>
                    <a:pt x="58" y="18"/>
                    <a:pt x="55" y="13"/>
                  </a:cubicBezTo>
                  <a:cubicBezTo>
                    <a:pt x="52" y="9"/>
                    <a:pt x="48" y="5"/>
                    <a:pt x="43" y="3"/>
                  </a:cubicBezTo>
                  <a:cubicBezTo>
                    <a:pt x="40" y="1"/>
                    <a:pt x="36" y="0"/>
                    <a:pt x="31" y="0"/>
                  </a:cubicBezTo>
                  <a:cubicBezTo>
                    <a:pt x="27" y="0"/>
                    <a:pt x="23" y="1"/>
                    <a:pt x="18" y="4"/>
                  </a:cubicBezTo>
                  <a:cubicBezTo>
                    <a:pt x="14" y="5"/>
                    <a:pt x="9" y="9"/>
                    <a:pt x="8" y="11"/>
                  </a:cubicBezTo>
                  <a:cubicBezTo>
                    <a:pt x="5" y="13"/>
                    <a:pt x="3" y="16"/>
                    <a:pt x="2"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2680"/>
            <p:cNvSpPr>
              <a:spLocks/>
            </p:cNvSpPr>
            <p:nvPr/>
          </p:nvSpPr>
          <p:spPr bwMode="auto">
            <a:xfrm>
              <a:off x="564972" y="2142096"/>
              <a:ext cx="136557" cy="101519"/>
            </a:xfrm>
            <a:custGeom>
              <a:avLst/>
              <a:gdLst>
                <a:gd name="T0" fmla="*/ 20 w 64"/>
                <a:gd name="T1" fmla="*/ 11 h 48"/>
                <a:gd name="T2" fmla="*/ 16 w 64"/>
                <a:gd name="T3" fmla="*/ 38 h 48"/>
                <a:gd name="T4" fmla="*/ 9 w 64"/>
                <a:gd name="T5" fmla="*/ 39 h 48"/>
                <a:gd name="T6" fmla="*/ 0 w 64"/>
                <a:gd name="T7" fmla="*/ 38 h 48"/>
                <a:gd name="T8" fmla="*/ 0 w 64"/>
                <a:gd name="T9" fmla="*/ 39 h 48"/>
                <a:gd name="T10" fmla="*/ 16 w 64"/>
                <a:gd name="T11" fmla="*/ 39 h 48"/>
                <a:gd name="T12" fmla="*/ 33 w 64"/>
                <a:gd name="T13" fmla="*/ 48 h 48"/>
                <a:gd name="T14" fmla="*/ 52 w 64"/>
                <a:gd name="T15" fmla="*/ 41 h 48"/>
                <a:gd name="T16" fmla="*/ 62 w 64"/>
                <a:gd name="T17" fmla="*/ 27 h 48"/>
                <a:gd name="T18" fmla="*/ 63 w 64"/>
                <a:gd name="T19" fmla="*/ 13 h 48"/>
                <a:gd name="T20" fmla="*/ 63 w 64"/>
                <a:gd name="T21" fmla="*/ 5 h 48"/>
                <a:gd name="T22" fmla="*/ 62 w 64"/>
                <a:gd name="T23" fmla="*/ 0 h 48"/>
                <a:gd name="T24" fmla="*/ 54 w 64"/>
                <a:gd name="T25" fmla="*/ 3 h 48"/>
                <a:gd name="T26" fmla="*/ 45 w 64"/>
                <a:gd name="T27" fmla="*/ 3 h 48"/>
                <a:gd name="T28" fmla="*/ 32 w 64"/>
                <a:gd name="T29" fmla="*/ 5 h 48"/>
                <a:gd name="T30" fmla="*/ 20 w 64"/>
                <a:gd name="T31" fmla="*/ 1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8">
                  <a:moveTo>
                    <a:pt x="20" y="11"/>
                  </a:moveTo>
                  <a:cubicBezTo>
                    <a:pt x="12" y="17"/>
                    <a:pt x="11" y="29"/>
                    <a:pt x="16" y="38"/>
                  </a:cubicBezTo>
                  <a:cubicBezTo>
                    <a:pt x="14" y="39"/>
                    <a:pt x="12" y="39"/>
                    <a:pt x="9" y="39"/>
                  </a:cubicBezTo>
                  <a:cubicBezTo>
                    <a:pt x="6" y="40"/>
                    <a:pt x="3" y="39"/>
                    <a:pt x="0" y="38"/>
                  </a:cubicBezTo>
                  <a:cubicBezTo>
                    <a:pt x="0" y="39"/>
                    <a:pt x="0" y="39"/>
                    <a:pt x="0" y="39"/>
                  </a:cubicBezTo>
                  <a:cubicBezTo>
                    <a:pt x="3" y="40"/>
                    <a:pt x="12" y="41"/>
                    <a:pt x="16" y="39"/>
                  </a:cubicBezTo>
                  <a:cubicBezTo>
                    <a:pt x="20" y="44"/>
                    <a:pt x="26" y="48"/>
                    <a:pt x="33" y="48"/>
                  </a:cubicBezTo>
                  <a:cubicBezTo>
                    <a:pt x="39" y="48"/>
                    <a:pt x="47" y="45"/>
                    <a:pt x="52" y="41"/>
                  </a:cubicBezTo>
                  <a:cubicBezTo>
                    <a:pt x="58" y="37"/>
                    <a:pt x="60" y="32"/>
                    <a:pt x="62" y="27"/>
                  </a:cubicBezTo>
                  <a:cubicBezTo>
                    <a:pt x="64" y="22"/>
                    <a:pt x="64" y="18"/>
                    <a:pt x="63" y="13"/>
                  </a:cubicBezTo>
                  <a:cubicBezTo>
                    <a:pt x="63" y="12"/>
                    <a:pt x="63" y="8"/>
                    <a:pt x="63" y="5"/>
                  </a:cubicBezTo>
                  <a:cubicBezTo>
                    <a:pt x="62" y="2"/>
                    <a:pt x="62" y="0"/>
                    <a:pt x="62" y="0"/>
                  </a:cubicBezTo>
                  <a:cubicBezTo>
                    <a:pt x="60" y="2"/>
                    <a:pt x="57" y="3"/>
                    <a:pt x="54" y="3"/>
                  </a:cubicBezTo>
                  <a:cubicBezTo>
                    <a:pt x="51" y="3"/>
                    <a:pt x="47" y="3"/>
                    <a:pt x="45" y="3"/>
                  </a:cubicBezTo>
                  <a:cubicBezTo>
                    <a:pt x="41" y="3"/>
                    <a:pt x="36" y="3"/>
                    <a:pt x="32" y="5"/>
                  </a:cubicBezTo>
                  <a:cubicBezTo>
                    <a:pt x="28" y="6"/>
                    <a:pt x="23" y="8"/>
                    <a:pt x="20"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2681"/>
            <p:cNvSpPr>
              <a:spLocks/>
            </p:cNvSpPr>
            <p:nvPr/>
          </p:nvSpPr>
          <p:spPr bwMode="auto">
            <a:xfrm>
              <a:off x="639538" y="2364898"/>
              <a:ext cx="125776" cy="138353"/>
            </a:xfrm>
            <a:custGeom>
              <a:avLst/>
              <a:gdLst>
                <a:gd name="T0" fmla="*/ 9 w 59"/>
                <a:gd name="T1" fmla="*/ 15 h 65"/>
                <a:gd name="T2" fmla="*/ 6 w 59"/>
                <a:gd name="T3" fmla="*/ 35 h 65"/>
                <a:gd name="T4" fmla="*/ 14 w 59"/>
                <a:gd name="T5" fmla="*/ 46 h 65"/>
                <a:gd name="T6" fmla="*/ 28 w 59"/>
                <a:gd name="T7" fmla="*/ 50 h 65"/>
                <a:gd name="T8" fmla="*/ 41 w 59"/>
                <a:gd name="T9" fmla="*/ 54 h 65"/>
                <a:gd name="T10" fmla="*/ 49 w 59"/>
                <a:gd name="T11" fmla="*/ 59 h 65"/>
                <a:gd name="T12" fmla="*/ 53 w 59"/>
                <a:gd name="T13" fmla="*/ 65 h 65"/>
                <a:gd name="T14" fmla="*/ 55 w 59"/>
                <a:gd name="T15" fmla="*/ 57 h 65"/>
                <a:gd name="T16" fmla="*/ 57 w 59"/>
                <a:gd name="T17" fmla="*/ 49 h 65"/>
                <a:gd name="T18" fmla="*/ 58 w 59"/>
                <a:gd name="T19" fmla="*/ 34 h 65"/>
                <a:gd name="T20" fmla="*/ 52 w 59"/>
                <a:gd name="T21" fmla="*/ 15 h 65"/>
                <a:gd name="T22" fmla="*/ 39 w 59"/>
                <a:gd name="T23" fmla="*/ 2 h 65"/>
                <a:gd name="T24" fmla="*/ 22 w 59"/>
                <a:gd name="T25" fmla="*/ 3 h 65"/>
                <a:gd name="T26" fmla="*/ 10 w 59"/>
                <a:gd name="T27" fmla="*/ 14 h 65"/>
                <a:gd name="T28" fmla="*/ 5 w 59"/>
                <a:gd name="T29" fmla="*/ 9 h 65"/>
                <a:gd name="T30" fmla="*/ 1 w 59"/>
                <a:gd name="T31" fmla="*/ 1 h 65"/>
                <a:gd name="T32" fmla="*/ 0 w 59"/>
                <a:gd name="T33" fmla="*/ 1 h 65"/>
                <a:gd name="T34" fmla="*/ 3 w 59"/>
                <a:gd name="T35" fmla="*/ 8 h 65"/>
                <a:gd name="T36" fmla="*/ 9 w 59"/>
                <a:gd name="T37"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65">
                  <a:moveTo>
                    <a:pt x="9" y="15"/>
                  </a:moveTo>
                  <a:cubicBezTo>
                    <a:pt x="5" y="22"/>
                    <a:pt x="3" y="29"/>
                    <a:pt x="6" y="35"/>
                  </a:cubicBezTo>
                  <a:cubicBezTo>
                    <a:pt x="7" y="39"/>
                    <a:pt x="11" y="44"/>
                    <a:pt x="14" y="46"/>
                  </a:cubicBezTo>
                  <a:cubicBezTo>
                    <a:pt x="18" y="49"/>
                    <a:pt x="23" y="49"/>
                    <a:pt x="28" y="50"/>
                  </a:cubicBezTo>
                  <a:cubicBezTo>
                    <a:pt x="32" y="51"/>
                    <a:pt x="37" y="52"/>
                    <a:pt x="41" y="54"/>
                  </a:cubicBezTo>
                  <a:cubicBezTo>
                    <a:pt x="43" y="54"/>
                    <a:pt x="46" y="57"/>
                    <a:pt x="49" y="59"/>
                  </a:cubicBezTo>
                  <a:cubicBezTo>
                    <a:pt x="51" y="62"/>
                    <a:pt x="53" y="65"/>
                    <a:pt x="53" y="65"/>
                  </a:cubicBezTo>
                  <a:cubicBezTo>
                    <a:pt x="54" y="62"/>
                    <a:pt x="54" y="60"/>
                    <a:pt x="55" y="57"/>
                  </a:cubicBezTo>
                  <a:cubicBezTo>
                    <a:pt x="56" y="55"/>
                    <a:pt x="56" y="52"/>
                    <a:pt x="57" y="49"/>
                  </a:cubicBezTo>
                  <a:cubicBezTo>
                    <a:pt x="58" y="44"/>
                    <a:pt x="59" y="39"/>
                    <a:pt x="58" y="34"/>
                  </a:cubicBezTo>
                  <a:cubicBezTo>
                    <a:pt x="58" y="28"/>
                    <a:pt x="56" y="21"/>
                    <a:pt x="52" y="15"/>
                  </a:cubicBezTo>
                  <a:cubicBezTo>
                    <a:pt x="49" y="9"/>
                    <a:pt x="45" y="5"/>
                    <a:pt x="39" y="2"/>
                  </a:cubicBezTo>
                  <a:cubicBezTo>
                    <a:pt x="34" y="0"/>
                    <a:pt x="28" y="0"/>
                    <a:pt x="22" y="3"/>
                  </a:cubicBezTo>
                  <a:cubicBezTo>
                    <a:pt x="17" y="5"/>
                    <a:pt x="13" y="9"/>
                    <a:pt x="10" y="14"/>
                  </a:cubicBezTo>
                  <a:cubicBezTo>
                    <a:pt x="8" y="13"/>
                    <a:pt x="6" y="11"/>
                    <a:pt x="5" y="9"/>
                  </a:cubicBezTo>
                  <a:cubicBezTo>
                    <a:pt x="3" y="7"/>
                    <a:pt x="2" y="4"/>
                    <a:pt x="1" y="1"/>
                  </a:cubicBezTo>
                  <a:cubicBezTo>
                    <a:pt x="0" y="1"/>
                    <a:pt x="0" y="1"/>
                    <a:pt x="0" y="1"/>
                  </a:cubicBezTo>
                  <a:cubicBezTo>
                    <a:pt x="0" y="3"/>
                    <a:pt x="2" y="5"/>
                    <a:pt x="3" y="8"/>
                  </a:cubicBezTo>
                  <a:cubicBezTo>
                    <a:pt x="5" y="11"/>
                    <a:pt x="7" y="14"/>
                    <a:pt x="9"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2682"/>
            <p:cNvSpPr>
              <a:spLocks noEditPoints="1"/>
            </p:cNvSpPr>
            <p:nvPr/>
          </p:nvSpPr>
          <p:spPr bwMode="auto">
            <a:xfrm>
              <a:off x="52884" y="2028897"/>
              <a:ext cx="716024" cy="363852"/>
            </a:xfrm>
            <a:custGeom>
              <a:avLst/>
              <a:gdLst>
                <a:gd name="T0" fmla="*/ 21 w 337"/>
                <a:gd name="T1" fmla="*/ 82 h 171"/>
                <a:gd name="T2" fmla="*/ 0 w 337"/>
                <a:gd name="T3" fmla="*/ 82 h 171"/>
                <a:gd name="T4" fmla="*/ 38 w 337"/>
                <a:gd name="T5" fmla="*/ 99 h 171"/>
                <a:gd name="T6" fmla="*/ 44 w 337"/>
                <a:gd name="T7" fmla="*/ 101 h 171"/>
                <a:gd name="T8" fmla="*/ 46 w 337"/>
                <a:gd name="T9" fmla="*/ 100 h 171"/>
                <a:gd name="T10" fmla="*/ 73 w 337"/>
                <a:gd name="T11" fmla="*/ 101 h 171"/>
                <a:gd name="T12" fmla="*/ 87 w 337"/>
                <a:gd name="T13" fmla="*/ 114 h 171"/>
                <a:gd name="T14" fmla="*/ 93 w 337"/>
                <a:gd name="T15" fmla="*/ 113 h 171"/>
                <a:gd name="T16" fmla="*/ 126 w 337"/>
                <a:gd name="T17" fmla="*/ 130 h 171"/>
                <a:gd name="T18" fmla="*/ 165 w 337"/>
                <a:gd name="T19" fmla="*/ 137 h 171"/>
                <a:gd name="T20" fmla="*/ 161 w 337"/>
                <a:gd name="T21" fmla="*/ 117 h 171"/>
                <a:gd name="T22" fmla="*/ 190 w 337"/>
                <a:gd name="T23" fmla="*/ 143 h 171"/>
                <a:gd name="T24" fmla="*/ 179 w 337"/>
                <a:gd name="T25" fmla="*/ 155 h 171"/>
                <a:gd name="T26" fmla="*/ 191 w 337"/>
                <a:gd name="T27" fmla="*/ 156 h 171"/>
                <a:gd name="T28" fmla="*/ 213 w 337"/>
                <a:gd name="T29" fmla="*/ 171 h 171"/>
                <a:gd name="T30" fmla="*/ 239 w 337"/>
                <a:gd name="T31" fmla="*/ 152 h 171"/>
                <a:gd name="T32" fmla="*/ 228 w 337"/>
                <a:gd name="T33" fmla="*/ 137 h 171"/>
                <a:gd name="T34" fmla="*/ 231 w 337"/>
                <a:gd name="T35" fmla="*/ 115 h 171"/>
                <a:gd name="T36" fmla="*/ 224 w 337"/>
                <a:gd name="T37" fmla="*/ 108 h 171"/>
                <a:gd name="T38" fmla="*/ 247 w 337"/>
                <a:gd name="T39" fmla="*/ 69 h 171"/>
                <a:gd name="T40" fmla="*/ 256 w 337"/>
                <a:gd name="T41" fmla="*/ 55 h 171"/>
                <a:gd name="T42" fmla="*/ 282 w 337"/>
                <a:gd name="T43" fmla="*/ 28 h 171"/>
                <a:gd name="T44" fmla="*/ 298 w 337"/>
                <a:gd name="T45" fmla="*/ 34 h 171"/>
                <a:gd name="T46" fmla="*/ 329 w 337"/>
                <a:gd name="T47" fmla="*/ 18 h 171"/>
                <a:gd name="T48" fmla="*/ 337 w 337"/>
                <a:gd name="T49" fmla="*/ 0 h 171"/>
                <a:gd name="T50" fmla="*/ 306 w 337"/>
                <a:gd name="T51" fmla="*/ 5 h 171"/>
                <a:gd name="T52" fmla="*/ 292 w 337"/>
                <a:gd name="T53" fmla="*/ 29 h 171"/>
                <a:gd name="T54" fmla="*/ 283 w 337"/>
                <a:gd name="T55" fmla="*/ 15 h 171"/>
                <a:gd name="T56" fmla="*/ 273 w 337"/>
                <a:gd name="T57" fmla="*/ 4 h 171"/>
                <a:gd name="T58" fmla="*/ 236 w 337"/>
                <a:gd name="T59" fmla="*/ 18 h 171"/>
                <a:gd name="T60" fmla="*/ 226 w 337"/>
                <a:gd name="T61" fmla="*/ 48 h 171"/>
                <a:gd name="T62" fmla="*/ 224 w 337"/>
                <a:gd name="T63" fmla="*/ 48 h 171"/>
                <a:gd name="T64" fmla="*/ 235 w 337"/>
                <a:gd name="T65" fmla="*/ 50 h 171"/>
                <a:gd name="T66" fmla="*/ 210 w 337"/>
                <a:gd name="T67" fmla="*/ 43 h 171"/>
                <a:gd name="T68" fmla="*/ 196 w 337"/>
                <a:gd name="T69" fmla="*/ 31 h 171"/>
                <a:gd name="T70" fmla="*/ 167 w 337"/>
                <a:gd name="T71" fmla="*/ 46 h 171"/>
                <a:gd name="T72" fmla="*/ 153 w 337"/>
                <a:gd name="T73" fmla="*/ 54 h 171"/>
                <a:gd name="T74" fmla="*/ 167 w 337"/>
                <a:gd name="T75" fmla="*/ 59 h 171"/>
                <a:gd name="T76" fmla="*/ 151 w 337"/>
                <a:gd name="T77" fmla="*/ 86 h 171"/>
                <a:gd name="T78" fmla="*/ 105 w 337"/>
                <a:gd name="T79" fmla="*/ 62 h 171"/>
                <a:gd name="T80" fmla="*/ 90 w 337"/>
                <a:gd name="T81" fmla="*/ 83 h 171"/>
                <a:gd name="T82" fmla="*/ 60 w 337"/>
                <a:gd name="T83" fmla="*/ 54 h 171"/>
                <a:gd name="T84" fmla="*/ 171 w 337"/>
                <a:gd name="T85" fmla="*/ 117 h 171"/>
                <a:gd name="T86" fmla="*/ 160 w 337"/>
                <a:gd name="T87" fmla="*/ 11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7" h="171">
                  <a:moveTo>
                    <a:pt x="30" y="52"/>
                  </a:moveTo>
                  <a:cubicBezTo>
                    <a:pt x="23" y="54"/>
                    <a:pt x="19" y="59"/>
                    <a:pt x="18" y="65"/>
                  </a:cubicBezTo>
                  <a:cubicBezTo>
                    <a:pt x="16" y="70"/>
                    <a:pt x="18" y="77"/>
                    <a:pt x="21" y="82"/>
                  </a:cubicBezTo>
                  <a:cubicBezTo>
                    <a:pt x="18" y="83"/>
                    <a:pt x="15" y="83"/>
                    <a:pt x="12" y="83"/>
                  </a:cubicBezTo>
                  <a:cubicBezTo>
                    <a:pt x="8" y="83"/>
                    <a:pt x="4" y="82"/>
                    <a:pt x="0" y="81"/>
                  </a:cubicBezTo>
                  <a:cubicBezTo>
                    <a:pt x="0" y="82"/>
                    <a:pt x="0" y="82"/>
                    <a:pt x="0" y="82"/>
                  </a:cubicBezTo>
                  <a:cubicBezTo>
                    <a:pt x="2" y="83"/>
                    <a:pt x="6" y="83"/>
                    <a:pt x="10" y="84"/>
                  </a:cubicBezTo>
                  <a:cubicBezTo>
                    <a:pt x="14" y="84"/>
                    <a:pt x="18" y="84"/>
                    <a:pt x="21" y="83"/>
                  </a:cubicBezTo>
                  <a:cubicBezTo>
                    <a:pt x="25" y="91"/>
                    <a:pt x="32" y="96"/>
                    <a:pt x="38" y="99"/>
                  </a:cubicBezTo>
                  <a:cubicBezTo>
                    <a:pt x="40" y="99"/>
                    <a:pt x="41" y="100"/>
                    <a:pt x="42" y="100"/>
                  </a:cubicBezTo>
                  <a:cubicBezTo>
                    <a:pt x="43" y="100"/>
                    <a:pt x="43" y="100"/>
                    <a:pt x="44" y="100"/>
                  </a:cubicBezTo>
                  <a:cubicBezTo>
                    <a:pt x="44" y="101"/>
                    <a:pt x="44" y="101"/>
                    <a:pt x="44" y="101"/>
                  </a:cubicBezTo>
                  <a:cubicBezTo>
                    <a:pt x="44" y="101"/>
                    <a:pt x="44" y="101"/>
                    <a:pt x="44" y="101"/>
                  </a:cubicBezTo>
                  <a:cubicBezTo>
                    <a:pt x="44" y="101"/>
                    <a:pt x="44" y="101"/>
                    <a:pt x="44" y="101"/>
                  </a:cubicBezTo>
                  <a:cubicBezTo>
                    <a:pt x="45" y="101"/>
                    <a:pt x="45" y="100"/>
                    <a:pt x="46" y="100"/>
                  </a:cubicBezTo>
                  <a:cubicBezTo>
                    <a:pt x="47" y="99"/>
                    <a:pt x="48" y="98"/>
                    <a:pt x="50" y="98"/>
                  </a:cubicBezTo>
                  <a:cubicBezTo>
                    <a:pt x="53" y="97"/>
                    <a:pt x="55" y="97"/>
                    <a:pt x="58" y="97"/>
                  </a:cubicBezTo>
                  <a:cubicBezTo>
                    <a:pt x="63" y="97"/>
                    <a:pt x="68" y="98"/>
                    <a:pt x="73" y="101"/>
                  </a:cubicBezTo>
                  <a:cubicBezTo>
                    <a:pt x="75" y="101"/>
                    <a:pt x="79" y="104"/>
                    <a:pt x="82" y="107"/>
                  </a:cubicBezTo>
                  <a:cubicBezTo>
                    <a:pt x="83" y="109"/>
                    <a:pt x="84" y="110"/>
                    <a:pt x="85" y="112"/>
                  </a:cubicBezTo>
                  <a:cubicBezTo>
                    <a:pt x="87" y="114"/>
                    <a:pt x="87" y="114"/>
                    <a:pt x="87" y="114"/>
                  </a:cubicBezTo>
                  <a:cubicBezTo>
                    <a:pt x="88" y="108"/>
                    <a:pt x="89" y="102"/>
                    <a:pt x="90" y="96"/>
                  </a:cubicBezTo>
                  <a:cubicBezTo>
                    <a:pt x="90" y="99"/>
                    <a:pt x="91" y="101"/>
                    <a:pt x="91" y="104"/>
                  </a:cubicBezTo>
                  <a:cubicBezTo>
                    <a:pt x="91" y="108"/>
                    <a:pt x="91" y="111"/>
                    <a:pt x="93" y="113"/>
                  </a:cubicBezTo>
                  <a:cubicBezTo>
                    <a:pt x="94" y="115"/>
                    <a:pt x="96" y="117"/>
                    <a:pt x="98" y="119"/>
                  </a:cubicBezTo>
                  <a:cubicBezTo>
                    <a:pt x="101" y="121"/>
                    <a:pt x="104" y="124"/>
                    <a:pt x="106" y="125"/>
                  </a:cubicBezTo>
                  <a:cubicBezTo>
                    <a:pt x="112" y="129"/>
                    <a:pt x="119" y="129"/>
                    <a:pt x="126" y="130"/>
                  </a:cubicBezTo>
                  <a:cubicBezTo>
                    <a:pt x="132" y="131"/>
                    <a:pt x="138" y="131"/>
                    <a:pt x="145" y="131"/>
                  </a:cubicBezTo>
                  <a:cubicBezTo>
                    <a:pt x="147" y="131"/>
                    <a:pt x="152" y="132"/>
                    <a:pt x="157" y="134"/>
                  </a:cubicBezTo>
                  <a:cubicBezTo>
                    <a:pt x="161" y="135"/>
                    <a:pt x="165" y="137"/>
                    <a:pt x="165" y="137"/>
                  </a:cubicBezTo>
                  <a:cubicBezTo>
                    <a:pt x="162" y="131"/>
                    <a:pt x="161" y="125"/>
                    <a:pt x="161" y="119"/>
                  </a:cubicBezTo>
                  <a:cubicBezTo>
                    <a:pt x="160" y="118"/>
                    <a:pt x="160" y="117"/>
                    <a:pt x="160" y="116"/>
                  </a:cubicBezTo>
                  <a:cubicBezTo>
                    <a:pt x="160" y="116"/>
                    <a:pt x="161" y="116"/>
                    <a:pt x="161" y="117"/>
                  </a:cubicBezTo>
                  <a:cubicBezTo>
                    <a:pt x="164" y="119"/>
                    <a:pt x="167" y="121"/>
                    <a:pt x="170" y="122"/>
                  </a:cubicBezTo>
                  <a:cubicBezTo>
                    <a:pt x="170" y="129"/>
                    <a:pt x="173" y="136"/>
                    <a:pt x="182" y="140"/>
                  </a:cubicBezTo>
                  <a:cubicBezTo>
                    <a:pt x="184" y="142"/>
                    <a:pt x="187" y="143"/>
                    <a:pt x="190" y="143"/>
                  </a:cubicBezTo>
                  <a:cubicBezTo>
                    <a:pt x="189" y="147"/>
                    <a:pt x="190" y="151"/>
                    <a:pt x="191" y="155"/>
                  </a:cubicBezTo>
                  <a:cubicBezTo>
                    <a:pt x="189" y="155"/>
                    <a:pt x="187" y="155"/>
                    <a:pt x="186" y="155"/>
                  </a:cubicBezTo>
                  <a:cubicBezTo>
                    <a:pt x="184" y="155"/>
                    <a:pt x="181" y="155"/>
                    <a:pt x="179" y="155"/>
                  </a:cubicBezTo>
                  <a:cubicBezTo>
                    <a:pt x="179" y="156"/>
                    <a:pt x="179" y="156"/>
                    <a:pt x="179" y="156"/>
                  </a:cubicBezTo>
                  <a:cubicBezTo>
                    <a:pt x="180" y="156"/>
                    <a:pt x="182" y="156"/>
                    <a:pt x="185" y="156"/>
                  </a:cubicBezTo>
                  <a:cubicBezTo>
                    <a:pt x="187" y="156"/>
                    <a:pt x="189" y="156"/>
                    <a:pt x="191" y="156"/>
                  </a:cubicBezTo>
                  <a:cubicBezTo>
                    <a:pt x="192" y="159"/>
                    <a:pt x="193" y="162"/>
                    <a:pt x="194" y="164"/>
                  </a:cubicBezTo>
                  <a:cubicBezTo>
                    <a:pt x="196" y="166"/>
                    <a:pt x="197" y="168"/>
                    <a:pt x="200" y="169"/>
                  </a:cubicBezTo>
                  <a:cubicBezTo>
                    <a:pt x="203" y="171"/>
                    <a:pt x="208" y="171"/>
                    <a:pt x="213" y="171"/>
                  </a:cubicBezTo>
                  <a:cubicBezTo>
                    <a:pt x="217" y="170"/>
                    <a:pt x="221" y="168"/>
                    <a:pt x="224" y="165"/>
                  </a:cubicBezTo>
                  <a:cubicBezTo>
                    <a:pt x="228" y="162"/>
                    <a:pt x="230" y="160"/>
                    <a:pt x="233" y="157"/>
                  </a:cubicBezTo>
                  <a:cubicBezTo>
                    <a:pt x="234" y="155"/>
                    <a:pt x="237" y="153"/>
                    <a:pt x="239" y="152"/>
                  </a:cubicBezTo>
                  <a:cubicBezTo>
                    <a:pt x="241" y="150"/>
                    <a:pt x="243" y="149"/>
                    <a:pt x="243" y="149"/>
                  </a:cubicBezTo>
                  <a:cubicBezTo>
                    <a:pt x="240" y="148"/>
                    <a:pt x="237" y="146"/>
                    <a:pt x="235" y="144"/>
                  </a:cubicBezTo>
                  <a:cubicBezTo>
                    <a:pt x="233" y="141"/>
                    <a:pt x="230" y="139"/>
                    <a:pt x="228" y="137"/>
                  </a:cubicBezTo>
                  <a:cubicBezTo>
                    <a:pt x="226" y="135"/>
                    <a:pt x="224" y="134"/>
                    <a:pt x="222" y="133"/>
                  </a:cubicBezTo>
                  <a:cubicBezTo>
                    <a:pt x="225" y="130"/>
                    <a:pt x="226" y="126"/>
                    <a:pt x="228" y="122"/>
                  </a:cubicBezTo>
                  <a:cubicBezTo>
                    <a:pt x="228" y="121"/>
                    <a:pt x="230" y="118"/>
                    <a:pt x="231" y="115"/>
                  </a:cubicBezTo>
                  <a:cubicBezTo>
                    <a:pt x="232" y="112"/>
                    <a:pt x="232" y="109"/>
                    <a:pt x="232" y="109"/>
                  </a:cubicBezTo>
                  <a:cubicBezTo>
                    <a:pt x="231" y="110"/>
                    <a:pt x="230" y="110"/>
                    <a:pt x="228" y="110"/>
                  </a:cubicBezTo>
                  <a:cubicBezTo>
                    <a:pt x="227" y="110"/>
                    <a:pt x="225" y="109"/>
                    <a:pt x="224" y="108"/>
                  </a:cubicBezTo>
                  <a:cubicBezTo>
                    <a:pt x="224" y="108"/>
                    <a:pt x="223" y="108"/>
                    <a:pt x="223" y="108"/>
                  </a:cubicBezTo>
                  <a:cubicBezTo>
                    <a:pt x="230" y="103"/>
                    <a:pt x="235" y="97"/>
                    <a:pt x="239" y="91"/>
                  </a:cubicBezTo>
                  <a:cubicBezTo>
                    <a:pt x="244" y="83"/>
                    <a:pt x="246" y="76"/>
                    <a:pt x="247" y="69"/>
                  </a:cubicBezTo>
                  <a:cubicBezTo>
                    <a:pt x="247" y="66"/>
                    <a:pt x="249" y="60"/>
                    <a:pt x="249" y="56"/>
                  </a:cubicBezTo>
                  <a:cubicBezTo>
                    <a:pt x="249" y="56"/>
                    <a:pt x="248" y="56"/>
                    <a:pt x="248" y="56"/>
                  </a:cubicBezTo>
                  <a:cubicBezTo>
                    <a:pt x="251" y="56"/>
                    <a:pt x="253" y="56"/>
                    <a:pt x="256" y="55"/>
                  </a:cubicBezTo>
                  <a:cubicBezTo>
                    <a:pt x="263" y="54"/>
                    <a:pt x="270" y="49"/>
                    <a:pt x="275" y="45"/>
                  </a:cubicBezTo>
                  <a:cubicBezTo>
                    <a:pt x="280" y="40"/>
                    <a:pt x="281" y="34"/>
                    <a:pt x="282" y="29"/>
                  </a:cubicBezTo>
                  <a:cubicBezTo>
                    <a:pt x="282" y="29"/>
                    <a:pt x="282" y="29"/>
                    <a:pt x="282" y="28"/>
                  </a:cubicBezTo>
                  <a:cubicBezTo>
                    <a:pt x="283" y="28"/>
                    <a:pt x="283" y="29"/>
                    <a:pt x="283" y="29"/>
                  </a:cubicBezTo>
                  <a:cubicBezTo>
                    <a:pt x="286" y="30"/>
                    <a:pt x="290" y="30"/>
                    <a:pt x="292" y="29"/>
                  </a:cubicBezTo>
                  <a:cubicBezTo>
                    <a:pt x="293" y="31"/>
                    <a:pt x="295" y="33"/>
                    <a:pt x="298" y="34"/>
                  </a:cubicBezTo>
                  <a:cubicBezTo>
                    <a:pt x="300" y="35"/>
                    <a:pt x="303" y="35"/>
                    <a:pt x="307" y="35"/>
                  </a:cubicBezTo>
                  <a:cubicBezTo>
                    <a:pt x="312" y="34"/>
                    <a:pt x="318" y="31"/>
                    <a:pt x="322" y="28"/>
                  </a:cubicBezTo>
                  <a:cubicBezTo>
                    <a:pt x="326" y="25"/>
                    <a:pt x="327" y="22"/>
                    <a:pt x="329" y="18"/>
                  </a:cubicBezTo>
                  <a:cubicBezTo>
                    <a:pt x="331" y="15"/>
                    <a:pt x="331" y="12"/>
                    <a:pt x="332" y="9"/>
                  </a:cubicBezTo>
                  <a:cubicBezTo>
                    <a:pt x="332" y="8"/>
                    <a:pt x="333" y="6"/>
                    <a:pt x="335" y="4"/>
                  </a:cubicBezTo>
                  <a:cubicBezTo>
                    <a:pt x="336" y="2"/>
                    <a:pt x="337" y="0"/>
                    <a:pt x="337" y="0"/>
                  </a:cubicBezTo>
                  <a:cubicBezTo>
                    <a:pt x="334" y="1"/>
                    <a:pt x="330" y="2"/>
                    <a:pt x="327" y="2"/>
                  </a:cubicBezTo>
                  <a:cubicBezTo>
                    <a:pt x="324" y="2"/>
                    <a:pt x="321" y="2"/>
                    <a:pt x="318" y="2"/>
                  </a:cubicBezTo>
                  <a:cubicBezTo>
                    <a:pt x="314" y="2"/>
                    <a:pt x="310" y="3"/>
                    <a:pt x="306" y="5"/>
                  </a:cubicBezTo>
                  <a:cubicBezTo>
                    <a:pt x="302" y="6"/>
                    <a:pt x="299" y="8"/>
                    <a:pt x="296" y="10"/>
                  </a:cubicBezTo>
                  <a:cubicBezTo>
                    <a:pt x="294" y="12"/>
                    <a:pt x="292" y="15"/>
                    <a:pt x="291" y="19"/>
                  </a:cubicBezTo>
                  <a:cubicBezTo>
                    <a:pt x="290" y="22"/>
                    <a:pt x="290" y="26"/>
                    <a:pt x="292" y="29"/>
                  </a:cubicBezTo>
                  <a:cubicBezTo>
                    <a:pt x="290" y="29"/>
                    <a:pt x="287" y="29"/>
                    <a:pt x="285" y="29"/>
                  </a:cubicBezTo>
                  <a:cubicBezTo>
                    <a:pt x="284" y="29"/>
                    <a:pt x="283" y="28"/>
                    <a:pt x="282" y="28"/>
                  </a:cubicBezTo>
                  <a:cubicBezTo>
                    <a:pt x="283" y="23"/>
                    <a:pt x="283" y="19"/>
                    <a:pt x="283" y="15"/>
                  </a:cubicBezTo>
                  <a:cubicBezTo>
                    <a:pt x="283" y="13"/>
                    <a:pt x="283" y="10"/>
                    <a:pt x="283" y="6"/>
                  </a:cubicBezTo>
                  <a:cubicBezTo>
                    <a:pt x="284" y="3"/>
                    <a:pt x="285" y="0"/>
                    <a:pt x="285" y="0"/>
                  </a:cubicBezTo>
                  <a:cubicBezTo>
                    <a:pt x="281" y="3"/>
                    <a:pt x="277" y="4"/>
                    <a:pt x="273" y="4"/>
                  </a:cubicBezTo>
                  <a:cubicBezTo>
                    <a:pt x="269" y="4"/>
                    <a:pt x="265" y="5"/>
                    <a:pt x="262" y="5"/>
                  </a:cubicBezTo>
                  <a:cubicBezTo>
                    <a:pt x="257" y="6"/>
                    <a:pt x="252" y="7"/>
                    <a:pt x="247" y="9"/>
                  </a:cubicBezTo>
                  <a:cubicBezTo>
                    <a:pt x="243" y="12"/>
                    <a:pt x="239" y="14"/>
                    <a:pt x="236" y="18"/>
                  </a:cubicBezTo>
                  <a:cubicBezTo>
                    <a:pt x="233" y="21"/>
                    <a:pt x="232" y="26"/>
                    <a:pt x="232" y="31"/>
                  </a:cubicBezTo>
                  <a:cubicBezTo>
                    <a:pt x="231" y="36"/>
                    <a:pt x="232" y="42"/>
                    <a:pt x="235" y="47"/>
                  </a:cubicBezTo>
                  <a:cubicBezTo>
                    <a:pt x="232" y="48"/>
                    <a:pt x="229" y="48"/>
                    <a:pt x="226" y="48"/>
                  </a:cubicBezTo>
                  <a:cubicBezTo>
                    <a:pt x="222" y="47"/>
                    <a:pt x="218" y="46"/>
                    <a:pt x="216" y="43"/>
                  </a:cubicBezTo>
                  <a:cubicBezTo>
                    <a:pt x="216" y="43"/>
                    <a:pt x="215" y="44"/>
                    <a:pt x="215" y="44"/>
                  </a:cubicBezTo>
                  <a:cubicBezTo>
                    <a:pt x="216" y="45"/>
                    <a:pt x="220" y="47"/>
                    <a:pt x="224" y="48"/>
                  </a:cubicBezTo>
                  <a:cubicBezTo>
                    <a:pt x="228" y="49"/>
                    <a:pt x="232" y="48"/>
                    <a:pt x="235" y="47"/>
                  </a:cubicBezTo>
                  <a:cubicBezTo>
                    <a:pt x="236" y="48"/>
                    <a:pt x="237" y="49"/>
                    <a:pt x="237" y="50"/>
                  </a:cubicBezTo>
                  <a:cubicBezTo>
                    <a:pt x="237" y="50"/>
                    <a:pt x="236" y="50"/>
                    <a:pt x="235" y="50"/>
                  </a:cubicBezTo>
                  <a:cubicBezTo>
                    <a:pt x="229" y="50"/>
                    <a:pt x="224" y="48"/>
                    <a:pt x="218" y="47"/>
                  </a:cubicBezTo>
                  <a:cubicBezTo>
                    <a:pt x="215" y="47"/>
                    <a:pt x="212" y="47"/>
                    <a:pt x="209" y="47"/>
                  </a:cubicBezTo>
                  <a:cubicBezTo>
                    <a:pt x="210" y="46"/>
                    <a:pt x="210" y="44"/>
                    <a:pt x="210" y="43"/>
                  </a:cubicBezTo>
                  <a:cubicBezTo>
                    <a:pt x="211" y="42"/>
                    <a:pt x="212" y="39"/>
                    <a:pt x="213" y="37"/>
                  </a:cubicBezTo>
                  <a:cubicBezTo>
                    <a:pt x="214" y="34"/>
                    <a:pt x="215" y="32"/>
                    <a:pt x="215" y="32"/>
                  </a:cubicBezTo>
                  <a:cubicBezTo>
                    <a:pt x="208" y="34"/>
                    <a:pt x="202" y="32"/>
                    <a:pt x="196" y="31"/>
                  </a:cubicBezTo>
                  <a:cubicBezTo>
                    <a:pt x="192" y="31"/>
                    <a:pt x="188" y="31"/>
                    <a:pt x="184" y="32"/>
                  </a:cubicBezTo>
                  <a:cubicBezTo>
                    <a:pt x="180" y="32"/>
                    <a:pt x="176" y="34"/>
                    <a:pt x="173" y="36"/>
                  </a:cubicBezTo>
                  <a:cubicBezTo>
                    <a:pt x="170" y="38"/>
                    <a:pt x="168" y="42"/>
                    <a:pt x="167" y="46"/>
                  </a:cubicBezTo>
                  <a:cubicBezTo>
                    <a:pt x="166" y="50"/>
                    <a:pt x="166" y="54"/>
                    <a:pt x="167" y="58"/>
                  </a:cubicBezTo>
                  <a:cubicBezTo>
                    <a:pt x="165" y="59"/>
                    <a:pt x="162" y="59"/>
                    <a:pt x="160" y="58"/>
                  </a:cubicBezTo>
                  <a:cubicBezTo>
                    <a:pt x="157" y="57"/>
                    <a:pt x="155" y="56"/>
                    <a:pt x="153" y="54"/>
                  </a:cubicBezTo>
                  <a:cubicBezTo>
                    <a:pt x="153" y="54"/>
                    <a:pt x="152" y="54"/>
                    <a:pt x="152" y="55"/>
                  </a:cubicBezTo>
                  <a:cubicBezTo>
                    <a:pt x="153" y="56"/>
                    <a:pt x="155" y="57"/>
                    <a:pt x="158" y="58"/>
                  </a:cubicBezTo>
                  <a:cubicBezTo>
                    <a:pt x="161" y="59"/>
                    <a:pt x="164" y="59"/>
                    <a:pt x="167" y="59"/>
                  </a:cubicBezTo>
                  <a:cubicBezTo>
                    <a:pt x="166" y="60"/>
                    <a:pt x="166" y="60"/>
                    <a:pt x="165" y="61"/>
                  </a:cubicBezTo>
                  <a:cubicBezTo>
                    <a:pt x="159" y="70"/>
                    <a:pt x="159" y="70"/>
                    <a:pt x="159" y="70"/>
                  </a:cubicBezTo>
                  <a:cubicBezTo>
                    <a:pt x="155" y="75"/>
                    <a:pt x="152" y="80"/>
                    <a:pt x="151" y="86"/>
                  </a:cubicBezTo>
                  <a:cubicBezTo>
                    <a:pt x="149" y="83"/>
                    <a:pt x="147" y="80"/>
                    <a:pt x="145" y="78"/>
                  </a:cubicBezTo>
                  <a:cubicBezTo>
                    <a:pt x="139" y="71"/>
                    <a:pt x="130" y="65"/>
                    <a:pt x="120" y="62"/>
                  </a:cubicBezTo>
                  <a:cubicBezTo>
                    <a:pt x="115" y="61"/>
                    <a:pt x="110" y="61"/>
                    <a:pt x="105" y="62"/>
                  </a:cubicBezTo>
                  <a:cubicBezTo>
                    <a:pt x="101" y="63"/>
                    <a:pt x="97" y="66"/>
                    <a:pt x="95" y="69"/>
                  </a:cubicBezTo>
                  <a:cubicBezTo>
                    <a:pt x="92" y="72"/>
                    <a:pt x="91" y="75"/>
                    <a:pt x="90" y="79"/>
                  </a:cubicBezTo>
                  <a:cubicBezTo>
                    <a:pt x="90" y="80"/>
                    <a:pt x="90" y="82"/>
                    <a:pt x="90" y="83"/>
                  </a:cubicBezTo>
                  <a:cubicBezTo>
                    <a:pt x="89" y="80"/>
                    <a:pt x="89" y="78"/>
                    <a:pt x="87" y="76"/>
                  </a:cubicBezTo>
                  <a:cubicBezTo>
                    <a:pt x="85" y="71"/>
                    <a:pt x="82" y="67"/>
                    <a:pt x="77" y="63"/>
                  </a:cubicBezTo>
                  <a:cubicBezTo>
                    <a:pt x="72" y="59"/>
                    <a:pt x="67" y="56"/>
                    <a:pt x="60" y="54"/>
                  </a:cubicBezTo>
                  <a:cubicBezTo>
                    <a:pt x="54" y="51"/>
                    <a:pt x="46" y="50"/>
                    <a:pt x="43" y="50"/>
                  </a:cubicBezTo>
                  <a:cubicBezTo>
                    <a:pt x="38" y="50"/>
                    <a:pt x="34" y="51"/>
                    <a:pt x="30" y="52"/>
                  </a:cubicBezTo>
                  <a:close/>
                  <a:moveTo>
                    <a:pt x="171" y="117"/>
                  </a:moveTo>
                  <a:cubicBezTo>
                    <a:pt x="171" y="118"/>
                    <a:pt x="170" y="120"/>
                    <a:pt x="170" y="121"/>
                  </a:cubicBezTo>
                  <a:cubicBezTo>
                    <a:pt x="168" y="120"/>
                    <a:pt x="165" y="119"/>
                    <a:pt x="163" y="118"/>
                  </a:cubicBezTo>
                  <a:cubicBezTo>
                    <a:pt x="162" y="117"/>
                    <a:pt x="161" y="116"/>
                    <a:pt x="160" y="115"/>
                  </a:cubicBezTo>
                  <a:cubicBezTo>
                    <a:pt x="160" y="114"/>
                    <a:pt x="160" y="112"/>
                    <a:pt x="160" y="111"/>
                  </a:cubicBezTo>
                  <a:cubicBezTo>
                    <a:pt x="163" y="113"/>
                    <a:pt x="167" y="115"/>
                    <a:pt x="171" y="1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2683"/>
            <p:cNvSpPr>
              <a:spLocks/>
            </p:cNvSpPr>
            <p:nvPr/>
          </p:nvSpPr>
          <p:spPr bwMode="auto">
            <a:xfrm>
              <a:off x="-2816" y="2044170"/>
              <a:ext cx="253348" cy="393499"/>
            </a:xfrm>
            <a:custGeom>
              <a:avLst/>
              <a:gdLst>
                <a:gd name="T0" fmla="*/ 8 w 119"/>
                <a:gd name="T1" fmla="*/ 21 h 185"/>
                <a:gd name="T2" fmla="*/ 1 w 119"/>
                <a:gd name="T3" fmla="*/ 49 h 185"/>
                <a:gd name="T4" fmla="*/ 22 w 119"/>
                <a:gd name="T5" fmla="*/ 68 h 185"/>
                <a:gd name="T6" fmla="*/ 7 w 119"/>
                <a:gd name="T7" fmla="*/ 80 h 185"/>
                <a:gd name="T8" fmla="*/ 16 w 119"/>
                <a:gd name="T9" fmla="*/ 78 h 185"/>
                <a:gd name="T10" fmla="*/ 19 w 119"/>
                <a:gd name="T11" fmla="*/ 81 h 185"/>
                <a:gd name="T12" fmla="*/ 4 w 119"/>
                <a:gd name="T13" fmla="*/ 103 h 185"/>
                <a:gd name="T14" fmla="*/ 12 w 119"/>
                <a:gd name="T15" fmla="*/ 129 h 185"/>
                <a:gd name="T16" fmla="*/ 21 w 119"/>
                <a:gd name="T17" fmla="*/ 141 h 185"/>
                <a:gd name="T18" fmla="*/ 23 w 119"/>
                <a:gd name="T19" fmla="*/ 154 h 185"/>
                <a:gd name="T20" fmla="*/ 24 w 119"/>
                <a:gd name="T21" fmla="*/ 155 h 185"/>
                <a:gd name="T22" fmla="*/ 50 w 119"/>
                <a:gd name="T23" fmla="*/ 182 h 185"/>
                <a:gd name="T24" fmla="*/ 84 w 119"/>
                <a:gd name="T25" fmla="*/ 184 h 185"/>
                <a:gd name="T26" fmla="*/ 89 w 119"/>
                <a:gd name="T27" fmla="*/ 171 h 185"/>
                <a:gd name="T28" fmla="*/ 93 w 119"/>
                <a:gd name="T29" fmla="*/ 140 h 185"/>
                <a:gd name="T30" fmla="*/ 92 w 119"/>
                <a:gd name="T31" fmla="*/ 132 h 185"/>
                <a:gd name="T32" fmla="*/ 109 w 119"/>
                <a:gd name="T33" fmla="*/ 145 h 185"/>
                <a:gd name="T34" fmla="*/ 118 w 119"/>
                <a:gd name="T35" fmla="*/ 153 h 185"/>
                <a:gd name="T36" fmla="*/ 119 w 119"/>
                <a:gd name="T37" fmla="*/ 131 h 185"/>
                <a:gd name="T38" fmla="*/ 103 w 119"/>
                <a:gd name="T39" fmla="*/ 101 h 185"/>
                <a:gd name="T40" fmla="*/ 83 w 119"/>
                <a:gd name="T41" fmla="*/ 107 h 185"/>
                <a:gd name="T42" fmla="*/ 72 w 119"/>
                <a:gd name="T43" fmla="*/ 97 h 185"/>
                <a:gd name="T44" fmla="*/ 76 w 119"/>
                <a:gd name="T45" fmla="*/ 102 h 185"/>
                <a:gd name="T46" fmla="*/ 84 w 119"/>
                <a:gd name="T47" fmla="*/ 120 h 185"/>
                <a:gd name="T48" fmla="*/ 51 w 119"/>
                <a:gd name="T49" fmla="*/ 98 h 185"/>
                <a:gd name="T50" fmla="*/ 48 w 119"/>
                <a:gd name="T51" fmla="*/ 89 h 185"/>
                <a:gd name="T52" fmla="*/ 44 w 119"/>
                <a:gd name="T53" fmla="*/ 91 h 185"/>
                <a:gd name="T54" fmla="*/ 20 w 119"/>
                <a:gd name="T55" fmla="*/ 89 h 185"/>
                <a:gd name="T56" fmla="*/ 21 w 119"/>
                <a:gd name="T57" fmla="*/ 73 h 185"/>
                <a:gd name="T58" fmla="*/ 23 w 119"/>
                <a:gd name="T59" fmla="*/ 69 h 185"/>
                <a:gd name="T60" fmla="*/ 42 w 119"/>
                <a:gd name="T61" fmla="*/ 58 h 185"/>
                <a:gd name="T62" fmla="*/ 39 w 119"/>
                <a:gd name="T63" fmla="*/ 21 h 185"/>
                <a:gd name="T64" fmla="*/ 23 w 119"/>
                <a:gd name="T65" fmla="*/ 5 h 185"/>
                <a:gd name="T66" fmla="*/ 15 w 119"/>
                <a:gd name="T67" fmla="*/ 1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185">
                  <a:moveTo>
                    <a:pt x="15" y="12"/>
                  </a:moveTo>
                  <a:cubicBezTo>
                    <a:pt x="12" y="15"/>
                    <a:pt x="10" y="18"/>
                    <a:pt x="8" y="21"/>
                  </a:cubicBezTo>
                  <a:cubicBezTo>
                    <a:pt x="5" y="25"/>
                    <a:pt x="3" y="30"/>
                    <a:pt x="2" y="35"/>
                  </a:cubicBezTo>
                  <a:cubicBezTo>
                    <a:pt x="1" y="40"/>
                    <a:pt x="0" y="44"/>
                    <a:pt x="1" y="49"/>
                  </a:cubicBezTo>
                  <a:cubicBezTo>
                    <a:pt x="2" y="53"/>
                    <a:pt x="5" y="57"/>
                    <a:pt x="8" y="61"/>
                  </a:cubicBezTo>
                  <a:cubicBezTo>
                    <a:pt x="12" y="64"/>
                    <a:pt x="17" y="67"/>
                    <a:pt x="22" y="68"/>
                  </a:cubicBezTo>
                  <a:cubicBezTo>
                    <a:pt x="21" y="71"/>
                    <a:pt x="19" y="74"/>
                    <a:pt x="18" y="76"/>
                  </a:cubicBezTo>
                  <a:cubicBezTo>
                    <a:pt x="15" y="78"/>
                    <a:pt x="11" y="80"/>
                    <a:pt x="7" y="80"/>
                  </a:cubicBezTo>
                  <a:cubicBezTo>
                    <a:pt x="7" y="81"/>
                    <a:pt x="7" y="81"/>
                    <a:pt x="7" y="82"/>
                  </a:cubicBezTo>
                  <a:cubicBezTo>
                    <a:pt x="9" y="82"/>
                    <a:pt x="13" y="80"/>
                    <a:pt x="16" y="78"/>
                  </a:cubicBezTo>
                  <a:cubicBezTo>
                    <a:pt x="17" y="77"/>
                    <a:pt x="19" y="75"/>
                    <a:pt x="20" y="74"/>
                  </a:cubicBezTo>
                  <a:cubicBezTo>
                    <a:pt x="19" y="76"/>
                    <a:pt x="19" y="78"/>
                    <a:pt x="19" y="81"/>
                  </a:cubicBezTo>
                  <a:cubicBezTo>
                    <a:pt x="18" y="84"/>
                    <a:pt x="18" y="87"/>
                    <a:pt x="19" y="89"/>
                  </a:cubicBezTo>
                  <a:cubicBezTo>
                    <a:pt x="12" y="92"/>
                    <a:pt x="6" y="97"/>
                    <a:pt x="4" y="103"/>
                  </a:cubicBezTo>
                  <a:cubicBezTo>
                    <a:pt x="3" y="108"/>
                    <a:pt x="3" y="113"/>
                    <a:pt x="4" y="117"/>
                  </a:cubicBezTo>
                  <a:cubicBezTo>
                    <a:pt x="5" y="122"/>
                    <a:pt x="9" y="125"/>
                    <a:pt x="12" y="129"/>
                  </a:cubicBezTo>
                  <a:cubicBezTo>
                    <a:pt x="15" y="132"/>
                    <a:pt x="18" y="136"/>
                    <a:pt x="21" y="140"/>
                  </a:cubicBezTo>
                  <a:cubicBezTo>
                    <a:pt x="21" y="140"/>
                    <a:pt x="21" y="141"/>
                    <a:pt x="21" y="141"/>
                  </a:cubicBezTo>
                  <a:cubicBezTo>
                    <a:pt x="21" y="144"/>
                    <a:pt x="22" y="148"/>
                    <a:pt x="23" y="151"/>
                  </a:cubicBezTo>
                  <a:cubicBezTo>
                    <a:pt x="23" y="152"/>
                    <a:pt x="23" y="153"/>
                    <a:pt x="23" y="154"/>
                  </a:cubicBezTo>
                  <a:cubicBezTo>
                    <a:pt x="23" y="155"/>
                    <a:pt x="23" y="156"/>
                    <a:pt x="23" y="156"/>
                  </a:cubicBezTo>
                  <a:cubicBezTo>
                    <a:pt x="23" y="156"/>
                    <a:pt x="24" y="156"/>
                    <a:pt x="24" y="155"/>
                  </a:cubicBezTo>
                  <a:cubicBezTo>
                    <a:pt x="25" y="159"/>
                    <a:pt x="27" y="163"/>
                    <a:pt x="28" y="166"/>
                  </a:cubicBezTo>
                  <a:cubicBezTo>
                    <a:pt x="34" y="175"/>
                    <a:pt x="42" y="178"/>
                    <a:pt x="50" y="182"/>
                  </a:cubicBezTo>
                  <a:cubicBezTo>
                    <a:pt x="57" y="184"/>
                    <a:pt x="64" y="185"/>
                    <a:pt x="71" y="184"/>
                  </a:cubicBezTo>
                  <a:cubicBezTo>
                    <a:pt x="74" y="184"/>
                    <a:pt x="79" y="184"/>
                    <a:pt x="84" y="184"/>
                  </a:cubicBezTo>
                  <a:cubicBezTo>
                    <a:pt x="88" y="184"/>
                    <a:pt x="92" y="184"/>
                    <a:pt x="92" y="184"/>
                  </a:cubicBezTo>
                  <a:cubicBezTo>
                    <a:pt x="89" y="180"/>
                    <a:pt x="89" y="176"/>
                    <a:pt x="89" y="171"/>
                  </a:cubicBezTo>
                  <a:cubicBezTo>
                    <a:pt x="90" y="166"/>
                    <a:pt x="91" y="162"/>
                    <a:pt x="92" y="157"/>
                  </a:cubicBezTo>
                  <a:cubicBezTo>
                    <a:pt x="93" y="152"/>
                    <a:pt x="93" y="146"/>
                    <a:pt x="93" y="140"/>
                  </a:cubicBezTo>
                  <a:cubicBezTo>
                    <a:pt x="92" y="137"/>
                    <a:pt x="92" y="134"/>
                    <a:pt x="90" y="131"/>
                  </a:cubicBezTo>
                  <a:cubicBezTo>
                    <a:pt x="91" y="131"/>
                    <a:pt x="91" y="132"/>
                    <a:pt x="92" y="132"/>
                  </a:cubicBezTo>
                  <a:cubicBezTo>
                    <a:pt x="94" y="136"/>
                    <a:pt x="98" y="138"/>
                    <a:pt x="101" y="140"/>
                  </a:cubicBezTo>
                  <a:cubicBezTo>
                    <a:pt x="104" y="142"/>
                    <a:pt x="106" y="144"/>
                    <a:pt x="109" y="145"/>
                  </a:cubicBezTo>
                  <a:cubicBezTo>
                    <a:pt x="110" y="146"/>
                    <a:pt x="113" y="148"/>
                    <a:pt x="114" y="149"/>
                  </a:cubicBezTo>
                  <a:cubicBezTo>
                    <a:pt x="116" y="151"/>
                    <a:pt x="118" y="153"/>
                    <a:pt x="118" y="153"/>
                  </a:cubicBezTo>
                  <a:cubicBezTo>
                    <a:pt x="117" y="149"/>
                    <a:pt x="118" y="145"/>
                    <a:pt x="118" y="142"/>
                  </a:cubicBezTo>
                  <a:cubicBezTo>
                    <a:pt x="119" y="138"/>
                    <a:pt x="119" y="134"/>
                    <a:pt x="119" y="131"/>
                  </a:cubicBezTo>
                  <a:cubicBezTo>
                    <a:pt x="119" y="125"/>
                    <a:pt x="117" y="120"/>
                    <a:pt x="114" y="114"/>
                  </a:cubicBezTo>
                  <a:cubicBezTo>
                    <a:pt x="112" y="109"/>
                    <a:pt x="107" y="104"/>
                    <a:pt x="103" y="101"/>
                  </a:cubicBezTo>
                  <a:cubicBezTo>
                    <a:pt x="98" y="98"/>
                    <a:pt x="93" y="98"/>
                    <a:pt x="90" y="99"/>
                  </a:cubicBezTo>
                  <a:cubicBezTo>
                    <a:pt x="86" y="101"/>
                    <a:pt x="84" y="103"/>
                    <a:pt x="83" y="107"/>
                  </a:cubicBezTo>
                  <a:cubicBezTo>
                    <a:pt x="81" y="106"/>
                    <a:pt x="79" y="104"/>
                    <a:pt x="78" y="103"/>
                  </a:cubicBezTo>
                  <a:cubicBezTo>
                    <a:pt x="75" y="101"/>
                    <a:pt x="74" y="99"/>
                    <a:pt x="72" y="97"/>
                  </a:cubicBezTo>
                  <a:cubicBezTo>
                    <a:pt x="71" y="97"/>
                    <a:pt x="71" y="97"/>
                    <a:pt x="71" y="97"/>
                  </a:cubicBezTo>
                  <a:cubicBezTo>
                    <a:pt x="72" y="98"/>
                    <a:pt x="74" y="100"/>
                    <a:pt x="76" y="102"/>
                  </a:cubicBezTo>
                  <a:cubicBezTo>
                    <a:pt x="78" y="104"/>
                    <a:pt x="81" y="106"/>
                    <a:pt x="83" y="107"/>
                  </a:cubicBezTo>
                  <a:cubicBezTo>
                    <a:pt x="81" y="111"/>
                    <a:pt x="82" y="116"/>
                    <a:pt x="84" y="120"/>
                  </a:cubicBezTo>
                  <a:cubicBezTo>
                    <a:pt x="77" y="113"/>
                    <a:pt x="65" y="110"/>
                    <a:pt x="54" y="110"/>
                  </a:cubicBezTo>
                  <a:cubicBezTo>
                    <a:pt x="53" y="106"/>
                    <a:pt x="53" y="102"/>
                    <a:pt x="51" y="98"/>
                  </a:cubicBezTo>
                  <a:cubicBezTo>
                    <a:pt x="49" y="96"/>
                    <a:pt x="48" y="94"/>
                    <a:pt x="46" y="92"/>
                  </a:cubicBezTo>
                  <a:cubicBezTo>
                    <a:pt x="46" y="91"/>
                    <a:pt x="47" y="90"/>
                    <a:pt x="48" y="89"/>
                  </a:cubicBezTo>
                  <a:cubicBezTo>
                    <a:pt x="47" y="89"/>
                    <a:pt x="47" y="88"/>
                    <a:pt x="46" y="88"/>
                  </a:cubicBezTo>
                  <a:cubicBezTo>
                    <a:pt x="45" y="89"/>
                    <a:pt x="45" y="90"/>
                    <a:pt x="44" y="91"/>
                  </a:cubicBezTo>
                  <a:cubicBezTo>
                    <a:pt x="42" y="89"/>
                    <a:pt x="40" y="88"/>
                    <a:pt x="37" y="88"/>
                  </a:cubicBezTo>
                  <a:cubicBezTo>
                    <a:pt x="31" y="87"/>
                    <a:pt x="25" y="87"/>
                    <a:pt x="20" y="89"/>
                  </a:cubicBezTo>
                  <a:cubicBezTo>
                    <a:pt x="19" y="87"/>
                    <a:pt x="19" y="85"/>
                    <a:pt x="19" y="82"/>
                  </a:cubicBezTo>
                  <a:cubicBezTo>
                    <a:pt x="19" y="79"/>
                    <a:pt x="20" y="76"/>
                    <a:pt x="21" y="73"/>
                  </a:cubicBezTo>
                  <a:cubicBezTo>
                    <a:pt x="21" y="73"/>
                    <a:pt x="21" y="73"/>
                    <a:pt x="21" y="73"/>
                  </a:cubicBezTo>
                  <a:cubicBezTo>
                    <a:pt x="22" y="71"/>
                    <a:pt x="22" y="70"/>
                    <a:pt x="23" y="69"/>
                  </a:cubicBezTo>
                  <a:cubicBezTo>
                    <a:pt x="26" y="69"/>
                    <a:pt x="30" y="69"/>
                    <a:pt x="34" y="67"/>
                  </a:cubicBezTo>
                  <a:cubicBezTo>
                    <a:pt x="37" y="65"/>
                    <a:pt x="40" y="62"/>
                    <a:pt x="42" y="58"/>
                  </a:cubicBezTo>
                  <a:cubicBezTo>
                    <a:pt x="46" y="52"/>
                    <a:pt x="47" y="43"/>
                    <a:pt x="47" y="37"/>
                  </a:cubicBezTo>
                  <a:cubicBezTo>
                    <a:pt x="46" y="30"/>
                    <a:pt x="43" y="25"/>
                    <a:pt x="39" y="21"/>
                  </a:cubicBezTo>
                  <a:cubicBezTo>
                    <a:pt x="36" y="17"/>
                    <a:pt x="33" y="14"/>
                    <a:pt x="29" y="11"/>
                  </a:cubicBezTo>
                  <a:cubicBezTo>
                    <a:pt x="28" y="10"/>
                    <a:pt x="25" y="8"/>
                    <a:pt x="23" y="5"/>
                  </a:cubicBezTo>
                  <a:cubicBezTo>
                    <a:pt x="21" y="3"/>
                    <a:pt x="19" y="0"/>
                    <a:pt x="19" y="0"/>
                  </a:cubicBezTo>
                  <a:cubicBezTo>
                    <a:pt x="19" y="5"/>
                    <a:pt x="17" y="8"/>
                    <a:pt x="15"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78" name="组合 1077"/>
          <p:cNvGrpSpPr/>
          <p:nvPr/>
        </p:nvGrpSpPr>
        <p:grpSpPr>
          <a:xfrm>
            <a:off x="8563897" y="2753032"/>
            <a:ext cx="3043774" cy="3883740"/>
            <a:chOff x="9364783" y="3212867"/>
            <a:chExt cx="2088524" cy="2768833"/>
          </a:xfrm>
        </p:grpSpPr>
        <p:sp>
          <p:nvSpPr>
            <p:cNvPr id="12" name="矩形 11"/>
            <p:cNvSpPr/>
            <p:nvPr/>
          </p:nvSpPr>
          <p:spPr>
            <a:xfrm>
              <a:off x="9435740" y="3632049"/>
              <a:ext cx="1954493" cy="2287485"/>
            </a:xfrm>
            <a:prstGeom prst="rect">
              <a:avLst/>
            </a:prstGeom>
          </p:spPr>
          <p:txBody>
            <a:bodyPr wrap="square">
              <a:spAutoFit/>
            </a:bodyPr>
            <a:lstStyle/>
            <a:p>
              <a:pPr indent="266700" algn="l">
                <a:spcAft>
                  <a:spcPts val="0"/>
                </a:spcAft>
              </a:pPr>
              <a:r>
                <a:rPr lang="zh-CN" altLang="zh-CN" sz="1350" kern="100" dirty="0">
                  <a:effectLst/>
                  <a:latin typeface="等线" panose="02010600030101010101" pitchFamily="2" charset="-122"/>
                  <a:ea typeface="等线" panose="02010600030101010101" pitchFamily="2" charset="-122"/>
                  <a:cs typeface="Times New Roman" panose="02020603050405020304" pitchFamily="18" charset="0"/>
                </a:rPr>
                <a:t>所以我们教师在问题探讨时要避免急着得出所谓的”正确结论“，避免急着否定学生的所谓的”错误观点“，改变学生读读书本、说说套话的思维习惯。我们在教学中要善于抛出“激发疑问式追问”，引导学生自己对其他同学的回答、对老师的观点、对书本的观点、对权威观点进行质疑，把思考发现、交流探讨、思维碰撞的舞台留给学生，培养学生质疑、探讨、论证、表达的习惯，并在相互质疑、论证表达、思维碰撞中最终促发学生的自我反思，帮助学生跳出自我的固化思维，促进思维的融合与完善。</a:t>
              </a:r>
            </a:p>
          </p:txBody>
        </p:sp>
        <p:sp>
          <p:nvSpPr>
            <p:cNvPr id="936" name="矩形 935"/>
            <p:cNvSpPr/>
            <p:nvPr/>
          </p:nvSpPr>
          <p:spPr>
            <a:xfrm>
              <a:off x="9763579" y="3212867"/>
              <a:ext cx="1210588" cy="400110"/>
            </a:xfrm>
            <a:prstGeom prst="rect">
              <a:avLst/>
            </a:prstGeom>
          </p:spPr>
          <p:txBody>
            <a:bodyPr wrap="none">
              <a:spAutoFit/>
            </a:bodyPr>
            <a:lstStyle/>
            <a:p>
              <a:r>
                <a:rPr lang="zh-CN" altLang="en-US" sz="2000" b="1" dirty="0">
                  <a:solidFill>
                    <a:srgbClr val="4E8625"/>
                  </a:solidFill>
                  <a:latin typeface="方正正纤黑简体" panose="02000000000000000000" pitchFamily="2" charset="-122"/>
                  <a:ea typeface="方正正纤黑简体" panose="02000000000000000000" pitchFamily="2" charset="-122"/>
                </a:rPr>
                <a:t>追问方式</a:t>
              </a:r>
            </a:p>
          </p:txBody>
        </p:sp>
        <p:sp>
          <p:nvSpPr>
            <p:cNvPr id="1073" name="任意多边形 1072"/>
            <p:cNvSpPr/>
            <p:nvPr/>
          </p:nvSpPr>
          <p:spPr>
            <a:xfrm>
              <a:off x="9364783" y="3236356"/>
              <a:ext cx="2088524" cy="2745344"/>
            </a:xfrm>
            <a:custGeom>
              <a:avLst/>
              <a:gdLst>
                <a:gd name="connsiteX0" fmla="*/ 172094 w 2088524"/>
                <a:gd name="connsiteY0" fmla="*/ 0 h 2104995"/>
                <a:gd name="connsiteX1" fmla="*/ 216648 w 2088524"/>
                <a:gd name="connsiteY1" fmla="*/ 0 h 2104995"/>
                <a:gd name="connsiteX2" fmla="*/ 216648 w 2088524"/>
                <a:gd name="connsiteY2" fmla="*/ 233406 h 2104995"/>
                <a:gd name="connsiteX3" fmla="*/ 279370 w 2088524"/>
                <a:gd name="connsiteY3" fmla="*/ 296128 h 2104995"/>
                <a:gd name="connsiteX4" fmla="*/ 1809154 w 2088524"/>
                <a:gd name="connsiteY4" fmla="*/ 296128 h 2104995"/>
                <a:gd name="connsiteX5" fmla="*/ 1871876 w 2088524"/>
                <a:gd name="connsiteY5" fmla="*/ 233406 h 2104995"/>
                <a:gd name="connsiteX6" fmla="*/ 1871876 w 2088524"/>
                <a:gd name="connsiteY6" fmla="*/ 0 h 2104995"/>
                <a:gd name="connsiteX7" fmla="*/ 1916430 w 2088524"/>
                <a:gd name="connsiteY7" fmla="*/ 0 h 2104995"/>
                <a:gd name="connsiteX8" fmla="*/ 2088524 w 2088524"/>
                <a:gd name="connsiteY8" fmla="*/ 172094 h 2104995"/>
                <a:gd name="connsiteX9" fmla="*/ 2088524 w 2088524"/>
                <a:gd name="connsiteY9" fmla="*/ 1932901 h 2104995"/>
                <a:gd name="connsiteX10" fmla="*/ 1916430 w 2088524"/>
                <a:gd name="connsiteY10" fmla="*/ 2104995 h 2104995"/>
                <a:gd name="connsiteX11" fmla="*/ 172094 w 2088524"/>
                <a:gd name="connsiteY11" fmla="*/ 2104995 h 2104995"/>
                <a:gd name="connsiteX12" fmla="*/ 0 w 2088524"/>
                <a:gd name="connsiteY12" fmla="*/ 1932901 h 2104995"/>
                <a:gd name="connsiteX13" fmla="*/ 0 w 2088524"/>
                <a:gd name="connsiteY13" fmla="*/ 172094 h 2104995"/>
                <a:gd name="connsiteX14" fmla="*/ 172094 w 2088524"/>
                <a:gd name="connsiteY14" fmla="*/ 0 h 2104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8524" h="2104995">
                  <a:moveTo>
                    <a:pt x="172094" y="0"/>
                  </a:moveTo>
                  <a:lnTo>
                    <a:pt x="216648" y="0"/>
                  </a:lnTo>
                  <a:lnTo>
                    <a:pt x="216648" y="233406"/>
                  </a:lnTo>
                  <a:cubicBezTo>
                    <a:pt x="216648" y="268046"/>
                    <a:pt x="244730" y="296128"/>
                    <a:pt x="279370" y="296128"/>
                  </a:cubicBezTo>
                  <a:lnTo>
                    <a:pt x="1809154" y="296128"/>
                  </a:lnTo>
                  <a:cubicBezTo>
                    <a:pt x="1843794" y="296128"/>
                    <a:pt x="1871876" y="268046"/>
                    <a:pt x="1871876" y="233406"/>
                  </a:cubicBezTo>
                  <a:lnTo>
                    <a:pt x="1871876" y="0"/>
                  </a:lnTo>
                  <a:lnTo>
                    <a:pt x="1916430" y="0"/>
                  </a:lnTo>
                  <a:cubicBezTo>
                    <a:pt x="2011475" y="0"/>
                    <a:pt x="2088524" y="77049"/>
                    <a:pt x="2088524" y="172094"/>
                  </a:cubicBezTo>
                  <a:lnTo>
                    <a:pt x="2088524" y="1932901"/>
                  </a:lnTo>
                  <a:cubicBezTo>
                    <a:pt x="2088524" y="2027946"/>
                    <a:pt x="2011475" y="2104995"/>
                    <a:pt x="1916430" y="2104995"/>
                  </a:cubicBezTo>
                  <a:lnTo>
                    <a:pt x="172094" y="2104995"/>
                  </a:lnTo>
                  <a:cubicBezTo>
                    <a:pt x="77049" y="2104995"/>
                    <a:pt x="0" y="2027946"/>
                    <a:pt x="0" y="1932901"/>
                  </a:cubicBezTo>
                  <a:lnTo>
                    <a:pt x="0" y="172094"/>
                  </a:lnTo>
                  <a:cubicBezTo>
                    <a:pt x="0" y="77049"/>
                    <a:pt x="77049" y="0"/>
                    <a:pt x="172094" y="0"/>
                  </a:cubicBezTo>
                  <a:close/>
                </a:path>
              </a:pathLst>
            </a:custGeom>
            <a:noFill/>
            <a:ln w="19050">
              <a:solidFill>
                <a:srgbClr val="5993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547257141"/>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50"/>
                                        <p:tgtEl>
                                          <p:spTgt spid="6"/>
                                        </p:tgtEl>
                                      </p:cBhvr>
                                    </p:animEffect>
                                  </p:childTnLst>
                                </p:cTn>
                              </p:par>
                            </p:childTnLst>
                          </p:cTn>
                        </p:par>
                        <p:par>
                          <p:cTn id="8" fill="hold">
                            <p:stCondLst>
                              <p:cond delay="25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250"/>
                                        <p:tgtEl>
                                          <p:spTgt spid="7"/>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250"/>
                                        <p:tgtEl>
                                          <p:spTgt spid="8"/>
                                        </p:tgtEl>
                                      </p:cBhvr>
                                    </p:animEffect>
                                  </p:childTnLst>
                                </p:cTn>
                              </p:par>
                            </p:childTnLst>
                          </p:cTn>
                        </p:par>
                        <p:par>
                          <p:cTn id="16" fill="hold">
                            <p:stCondLst>
                              <p:cond delay="750"/>
                            </p:stCondLst>
                            <p:childTnLst>
                              <p:par>
                                <p:cTn id="17" presetID="10" presetClass="entr" presetSubtype="0" fill="hold" grpId="0"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250"/>
                                        <p:tgtEl>
                                          <p:spTgt spid="2"/>
                                        </p:tgtEl>
                                      </p:cBhvr>
                                    </p:animEffect>
                                  </p:childTnLst>
                                </p:cTn>
                              </p:par>
                            </p:childTnLst>
                          </p:cTn>
                        </p:par>
                        <p:par>
                          <p:cTn id="20" fill="hold">
                            <p:stCondLst>
                              <p:cond delay="1000"/>
                            </p:stCondLst>
                            <p:childTnLst>
                              <p:par>
                                <p:cTn id="21" presetID="26" presetClass="emph" presetSubtype="0" fill="hold" grpId="1" nodeType="afterEffect">
                                  <p:stCondLst>
                                    <p:cond delay="0"/>
                                  </p:stCondLst>
                                  <p:childTnLst>
                                    <p:animEffect transition="out" filter="fade">
                                      <p:cBhvr>
                                        <p:cTn id="22" dur="500" tmFilter="0, 0; .2, .5; .8, .5; 1, 0"/>
                                        <p:tgtEl>
                                          <p:spTgt spid="2"/>
                                        </p:tgtEl>
                                      </p:cBhvr>
                                    </p:animEffect>
                                    <p:animScale>
                                      <p:cBhvr>
                                        <p:cTn id="23" dur="250" autoRev="1" fill="hold"/>
                                        <p:tgtEl>
                                          <p:spTgt spid="2"/>
                                        </p:tgtEl>
                                      </p:cBhvr>
                                      <p:by x="105000" y="105000"/>
                                    </p:animScale>
                                  </p:childTnLst>
                                </p:cTn>
                              </p:par>
                              <p:par>
                                <p:cTn id="24" presetID="22" presetClass="entr" presetSubtype="2" fill="hold" nodeType="withEffect">
                                  <p:stCondLst>
                                    <p:cond delay="500"/>
                                  </p:stCondLst>
                                  <p:childTnLst>
                                    <p:set>
                                      <p:cBhvr>
                                        <p:cTn id="25" dur="1" fill="hold">
                                          <p:stCondLst>
                                            <p:cond delay="0"/>
                                          </p:stCondLst>
                                        </p:cTn>
                                        <p:tgtEl>
                                          <p:spTgt spid="13"/>
                                        </p:tgtEl>
                                        <p:attrNameLst>
                                          <p:attrName>style.visibility</p:attrName>
                                        </p:attrNameLst>
                                      </p:cBhvr>
                                      <p:to>
                                        <p:strVal val="visible"/>
                                      </p:to>
                                    </p:set>
                                    <p:animEffect transition="in" filter="wipe(right)">
                                      <p:cBhvr>
                                        <p:cTn id="26" dur="500"/>
                                        <p:tgtEl>
                                          <p:spTgt spid="13"/>
                                        </p:tgtEl>
                                      </p:cBhvr>
                                    </p:animEffect>
                                  </p:childTnLst>
                                </p:cTn>
                              </p:par>
                              <p:par>
                                <p:cTn id="27" presetID="22" presetClass="entr" presetSubtype="8" fill="hold" grpId="0" nodeType="withEffect">
                                  <p:stCondLst>
                                    <p:cond delay="500"/>
                                  </p:stCondLst>
                                  <p:childTnLst>
                                    <p:set>
                                      <p:cBhvr>
                                        <p:cTn id="28" dur="1" fill="hold">
                                          <p:stCondLst>
                                            <p:cond delay="0"/>
                                          </p:stCondLst>
                                        </p:cTn>
                                        <p:tgtEl>
                                          <p:spTgt spid="947"/>
                                        </p:tgtEl>
                                        <p:attrNameLst>
                                          <p:attrName>style.visibility</p:attrName>
                                        </p:attrNameLst>
                                      </p:cBhvr>
                                      <p:to>
                                        <p:strVal val="visible"/>
                                      </p:to>
                                    </p:set>
                                    <p:animEffect transition="in" filter="wipe(left)">
                                      <p:cBhvr>
                                        <p:cTn id="29" dur="500"/>
                                        <p:tgtEl>
                                          <p:spTgt spid="947"/>
                                        </p:tgtEl>
                                      </p:cBhvr>
                                    </p:animEffect>
                                  </p:childTnLst>
                                </p:cTn>
                              </p:par>
                              <p:par>
                                <p:cTn id="30" presetID="22" presetClass="entr" presetSubtype="8" fill="hold" nodeType="withEffect">
                                  <p:stCondLst>
                                    <p:cond delay="100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500"/>
                                        <p:tgtEl>
                                          <p:spTgt spid="3"/>
                                        </p:tgtEl>
                                      </p:cBhvr>
                                    </p:animEffect>
                                  </p:childTnLst>
                                </p:cTn>
                              </p:par>
                              <p:par>
                                <p:cTn id="33" presetID="22" presetClass="entr" presetSubtype="2" fill="hold" nodeType="withEffect">
                                  <p:stCondLst>
                                    <p:cond delay="1000"/>
                                  </p:stCondLst>
                                  <p:childTnLst>
                                    <p:set>
                                      <p:cBhvr>
                                        <p:cTn id="34" dur="1" fill="hold">
                                          <p:stCondLst>
                                            <p:cond delay="0"/>
                                          </p:stCondLst>
                                        </p:cTn>
                                        <p:tgtEl>
                                          <p:spTgt spid="19"/>
                                        </p:tgtEl>
                                        <p:attrNameLst>
                                          <p:attrName>style.visibility</p:attrName>
                                        </p:attrNameLst>
                                      </p:cBhvr>
                                      <p:to>
                                        <p:strVal val="visible"/>
                                      </p:to>
                                    </p:set>
                                    <p:animEffect transition="in" filter="wipe(right)">
                                      <p:cBhvr>
                                        <p:cTn id="35" dur="500"/>
                                        <p:tgtEl>
                                          <p:spTgt spid="19"/>
                                        </p:tgtEl>
                                      </p:cBhvr>
                                    </p:animEffect>
                                  </p:childTnLst>
                                </p:cTn>
                              </p:par>
                            </p:childTnLst>
                          </p:cTn>
                        </p:par>
                        <p:par>
                          <p:cTn id="36" fill="hold">
                            <p:stCondLst>
                              <p:cond delay="2500"/>
                            </p:stCondLst>
                            <p:childTnLst>
                              <p:par>
                                <p:cTn id="37" presetID="53" presetClass="entr" presetSubtype="16" fill="hold"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500" fill="hold"/>
                                        <p:tgtEl>
                                          <p:spTgt spid="5"/>
                                        </p:tgtEl>
                                        <p:attrNameLst>
                                          <p:attrName>ppt_w</p:attrName>
                                        </p:attrNameLst>
                                      </p:cBhvr>
                                      <p:tavLst>
                                        <p:tav tm="0">
                                          <p:val>
                                            <p:fltVal val="0"/>
                                          </p:val>
                                        </p:tav>
                                        <p:tav tm="100000">
                                          <p:val>
                                            <p:strVal val="#ppt_w"/>
                                          </p:val>
                                        </p:tav>
                                      </p:tavLst>
                                    </p:anim>
                                    <p:anim calcmode="lin" valueType="num">
                                      <p:cBhvr>
                                        <p:cTn id="40" dur="500" fill="hold"/>
                                        <p:tgtEl>
                                          <p:spTgt spid="5"/>
                                        </p:tgtEl>
                                        <p:attrNameLst>
                                          <p:attrName>ppt_h</p:attrName>
                                        </p:attrNameLst>
                                      </p:cBhvr>
                                      <p:tavLst>
                                        <p:tav tm="0">
                                          <p:val>
                                            <p:fltVal val="0"/>
                                          </p:val>
                                        </p:tav>
                                        <p:tav tm="100000">
                                          <p:val>
                                            <p:strVal val="#ppt_h"/>
                                          </p:val>
                                        </p:tav>
                                      </p:tavLst>
                                    </p:anim>
                                    <p:animEffect transition="in" filter="fade">
                                      <p:cBhvr>
                                        <p:cTn id="41" dur="500"/>
                                        <p:tgtEl>
                                          <p:spTgt spid="5"/>
                                        </p:tgtEl>
                                      </p:cBhvr>
                                    </p:animEffect>
                                  </p:childTnLst>
                                </p:cTn>
                              </p:par>
                            </p:childTnLst>
                          </p:cTn>
                        </p:par>
                        <p:par>
                          <p:cTn id="42" fill="hold">
                            <p:stCondLst>
                              <p:cond delay="3000"/>
                            </p:stCondLst>
                            <p:childTnLst>
                              <p:par>
                                <p:cTn id="43" presetID="53" presetClass="entr" presetSubtype="16"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par>
                                <p:cTn id="48" presetID="2" presetClass="entr" presetSubtype="2" fill="hold" nodeType="withEffect">
                                  <p:stCondLst>
                                    <p:cond delay="500"/>
                                  </p:stCondLst>
                                  <p:childTnLst>
                                    <p:set>
                                      <p:cBhvr>
                                        <p:cTn id="49" dur="1" fill="hold">
                                          <p:stCondLst>
                                            <p:cond delay="0"/>
                                          </p:stCondLst>
                                        </p:cTn>
                                        <p:tgtEl>
                                          <p:spTgt spid="11"/>
                                        </p:tgtEl>
                                        <p:attrNameLst>
                                          <p:attrName>style.visibility</p:attrName>
                                        </p:attrNameLst>
                                      </p:cBhvr>
                                      <p:to>
                                        <p:strVal val="visible"/>
                                      </p:to>
                                    </p:set>
                                    <p:anim calcmode="lin" valueType="num">
                                      <p:cBhvr additive="base">
                                        <p:cTn id="50" dur="500" fill="hold"/>
                                        <p:tgtEl>
                                          <p:spTgt spid="11"/>
                                        </p:tgtEl>
                                        <p:attrNameLst>
                                          <p:attrName>ppt_x</p:attrName>
                                        </p:attrNameLst>
                                      </p:cBhvr>
                                      <p:tavLst>
                                        <p:tav tm="0">
                                          <p:val>
                                            <p:strVal val="1+#ppt_w/2"/>
                                          </p:val>
                                        </p:tav>
                                        <p:tav tm="100000">
                                          <p:val>
                                            <p:strVal val="#ppt_x"/>
                                          </p:val>
                                        </p:tav>
                                      </p:tavLst>
                                    </p:anim>
                                    <p:anim calcmode="lin" valueType="num">
                                      <p:cBhvr additive="base">
                                        <p:cTn id="51" dur="500" fill="hold"/>
                                        <p:tgtEl>
                                          <p:spTgt spid="11"/>
                                        </p:tgtEl>
                                        <p:attrNameLst>
                                          <p:attrName>ppt_y</p:attrName>
                                        </p:attrNameLst>
                                      </p:cBhvr>
                                      <p:tavLst>
                                        <p:tav tm="0">
                                          <p:val>
                                            <p:strVal val="#ppt_y"/>
                                          </p:val>
                                        </p:tav>
                                        <p:tav tm="100000">
                                          <p:val>
                                            <p:strVal val="#ppt_y"/>
                                          </p:val>
                                        </p:tav>
                                      </p:tavLst>
                                    </p:anim>
                                  </p:childTnLst>
                                </p:cTn>
                              </p:par>
                              <p:par>
                                <p:cTn id="52" presetID="2" presetClass="entr" presetSubtype="8" fill="hold" nodeType="withEffect">
                                  <p:stCondLst>
                                    <p:cond delay="500"/>
                                  </p:stCondLst>
                                  <p:childTnLst>
                                    <p:set>
                                      <p:cBhvr>
                                        <p:cTn id="53" dur="1" fill="hold">
                                          <p:stCondLst>
                                            <p:cond delay="0"/>
                                          </p:stCondLst>
                                        </p:cTn>
                                        <p:tgtEl>
                                          <p:spTgt spid="9"/>
                                        </p:tgtEl>
                                        <p:attrNameLst>
                                          <p:attrName>style.visibility</p:attrName>
                                        </p:attrNameLst>
                                      </p:cBhvr>
                                      <p:to>
                                        <p:strVal val="visible"/>
                                      </p:to>
                                    </p:set>
                                    <p:anim calcmode="lin" valueType="num">
                                      <p:cBhvr additive="base">
                                        <p:cTn id="54" dur="500" fill="hold"/>
                                        <p:tgtEl>
                                          <p:spTgt spid="9"/>
                                        </p:tgtEl>
                                        <p:attrNameLst>
                                          <p:attrName>ppt_x</p:attrName>
                                        </p:attrNameLst>
                                      </p:cBhvr>
                                      <p:tavLst>
                                        <p:tav tm="0">
                                          <p:val>
                                            <p:strVal val="0-#ppt_w/2"/>
                                          </p:val>
                                        </p:tav>
                                        <p:tav tm="100000">
                                          <p:val>
                                            <p:strVal val="#ppt_x"/>
                                          </p:val>
                                        </p:tav>
                                      </p:tavLst>
                                    </p:anim>
                                    <p:anim calcmode="lin" valueType="num">
                                      <p:cBhvr additive="base">
                                        <p:cTn id="55" dur="500" fill="hold"/>
                                        <p:tgtEl>
                                          <p:spTgt spid="9"/>
                                        </p:tgtEl>
                                        <p:attrNameLst>
                                          <p:attrName>ppt_y</p:attrName>
                                        </p:attrNameLst>
                                      </p:cBhvr>
                                      <p:tavLst>
                                        <p:tav tm="0">
                                          <p:val>
                                            <p:strVal val="#ppt_y"/>
                                          </p:val>
                                        </p:tav>
                                        <p:tav tm="100000">
                                          <p:val>
                                            <p:strVal val="#ppt_y"/>
                                          </p:val>
                                        </p:tav>
                                      </p:tavLst>
                                    </p:anim>
                                  </p:childTnLst>
                                </p:cTn>
                              </p:par>
                            </p:childTnLst>
                          </p:cTn>
                        </p:par>
                        <p:par>
                          <p:cTn id="56" fill="hold">
                            <p:stCondLst>
                              <p:cond delay="4000"/>
                            </p:stCondLst>
                            <p:childTnLst>
                              <p:par>
                                <p:cTn id="57" presetID="42" presetClass="entr" presetSubtype="0" fill="hold" nodeType="afterEffect">
                                  <p:stCondLst>
                                    <p:cond delay="0"/>
                                  </p:stCondLst>
                                  <p:childTnLst>
                                    <p:set>
                                      <p:cBhvr>
                                        <p:cTn id="58" dur="1" fill="hold">
                                          <p:stCondLst>
                                            <p:cond delay="0"/>
                                          </p:stCondLst>
                                        </p:cTn>
                                        <p:tgtEl>
                                          <p:spTgt spid="1078"/>
                                        </p:tgtEl>
                                        <p:attrNameLst>
                                          <p:attrName>style.visibility</p:attrName>
                                        </p:attrNameLst>
                                      </p:cBhvr>
                                      <p:to>
                                        <p:strVal val="visible"/>
                                      </p:to>
                                    </p:set>
                                    <p:animEffect transition="in" filter="fade">
                                      <p:cBhvr>
                                        <p:cTn id="59" dur="500"/>
                                        <p:tgtEl>
                                          <p:spTgt spid="1078"/>
                                        </p:tgtEl>
                                      </p:cBhvr>
                                    </p:animEffect>
                                    <p:anim calcmode="lin" valueType="num">
                                      <p:cBhvr>
                                        <p:cTn id="60" dur="500" fill="hold"/>
                                        <p:tgtEl>
                                          <p:spTgt spid="1078"/>
                                        </p:tgtEl>
                                        <p:attrNameLst>
                                          <p:attrName>ppt_x</p:attrName>
                                        </p:attrNameLst>
                                      </p:cBhvr>
                                      <p:tavLst>
                                        <p:tav tm="0">
                                          <p:val>
                                            <p:strVal val="#ppt_x"/>
                                          </p:val>
                                        </p:tav>
                                        <p:tav tm="100000">
                                          <p:val>
                                            <p:strVal val="#ppt_x"/>
                                          </p:val>
                                        </p:tav>
                                      </p:tavLst>
                                    </p:anim>
                                    <p:anim calcmode="lin" valueType="num">
                                      <p:cBhvr>
                                        <p:cTn id="61" dur="500" fill="hold"/>
                                        <p:tgtEl>
                                          <p:spTgt spid="10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2" grpId="0"/>
      <p:bldP spid="2" grpId="1"/>
      <p:bldP spid="94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12192000" cy="6855204"/>
          </a:xfrm>
          <a:prstGeom prst="rect">
            <a:avLst/>
          </a:prstGeom>
        </p:spPr>
      </p:pic>
      <p:sp>
        <p:nvSpPr>
          <p:cNvPr id="5" name="矩形 4"/>
          <p:cNvSpPr/>
          <p:nvPr/>
        </p:nvSpPr>
        <p:spPr>
          <a:xfrm>
            <a:off x="0" y="657224"/>
            <a:ext cx="245364" cy="498475"/>
          </a:xfrm>
          <a:prstGeom prst="rect">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nvSpPr>
        <p:spPr>
          <a:xfrm>
            <a:off x="460375" y="657224"/>
            <a:ext cx="181356" cy="498475"/>
          </a:xfrm>
          <a:prstGeom prst="rect">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844550" y="657224"/>
            <a:ext cx="133350" cy="498475"/>
          </a:xfrm>
          <a:prstGeom prst="rect">
            <a:avLst/>
          </a:prstGeom>
          <a:solidFill>
            <a:srgbClr val="87BF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nvSpPr>
        <p:spPr>
          <a:xfrm>
            <a:off x="977900" y="614073"/>
            <a:ext cx="1008609" cy="584775"/>
          </a:xfrm>
          <a:prstGeom prst="rect">
            <a:avLst/>
          </a:prstGeom>
        </p:spPr>
        <p:txBody>
          <a:bodyPr wrap="square">
            <a:spAutoFit/>
          </a:bodyPr>
          <a:lstStyle/>
          <a:p>
            <a:pPr fontAlgn="base">
              <a:spcBef>
                <a:spcPct val="0"/>
              </a:spcBef>
              <a:spcAft>
                <a:spcPct val="0"/>
              </a:spcAft>
              <a:buFont typeface="Arial" pitchFamily="34" charset="0"/>
            </a:pPr>
            <a:r>
              <a:rPr lang="zh-CN" altLang="en-US" sz="3200" b="1" dirty="0">
                <a:solidFill>
                  <a:srgbClr val="4C870C"/>
                </a:solidFill>
                <a:latin typeface="方正正纤黑简体" panose="02000000000000000000" pitchFamily="2" charset="-122"/>
                <a:ea typeface="方正正纤黑简体" panose="02000000000000000000" pitchFamily="2" charset="-122"/>
                <a:cs typeface="Times New Roman" pitchFamily="18" charset="0"/>
              </a:rPr>
              <a:t>课例</a:t>
            </a:r>
          </a:p>
        </p:txBody>
      </p:sp>
      <p:sp>
        <p:nvSpPr>
          <p:cNvPr id="82" name="文本框 81">
            <a:extLst>
              <a:ext uri="{FF2B5EF4-FFF2-40B4-BE49-F238E27FC236}">
                <a16:creationId xmlns:a16="http://schemas.microsoft.com/office/drawing/2014/main" id="{5C653BD7-418F-4EA9-9DEA-04443CA33FD0}"/>
              </a:ext>
            </a:extLst>
          </p:cNvPr>
          <p:cNvSpPr txBox="1"/>
          <p:nvPr/>
        </p:nvSpPr>
        <p:spPr>
          <a:xfrm>
            <a:off x="1273277" y="1294093"/>
            <a:ext cx="10230465" cy="4832092"/>
          </a:xfrm>
          <a:prstGeom prst="rect">
            <a:avLst/>
          </a:prstGeom>
          <a:noFill/>
        </p:spPr>
        <p:txBody>
          <a:bodyPr wrap="square">
            <a:spAutoFit/>
          </a:bodyPr>
          <a:lstStyle/>
          <a:p>
            <a:pPr indent="400050" algn="just">
              <a:spcAft>
                <a:spcPts val="0"/>
              </a:spcAft>
            </a:pPr>
            <a:r>
              <a:rPr lang="zh-CN" altLang="zh-CN" sz="2800" kern="100" dirty="0">
                <a:effectLst/>
                <a:latin typeface="等线" panose="02010600030101010101" pitchFamily="2" charset="-122"/>
                <a:ea typeface="等线" panose="02010600030101010101" pitchFamily="2" charset="-122"/>
                <a:cs typeface="Times New Roman" panose="02020603050405020304" pitchFamily="18" charset="0"/>
              </a:rPr>
              <a:t>比如在学习《增强生命的韧性》一课时，教师首先列出挫折清单，请学生找出自己认为挫折指数最高的一个并给出解决的措施，然后结合学生五花八门的回答，适时引领学生认识到挫折与人们的认知有关。那么，我们是不是自主降低挫折指数，以正面情绪去面对就可以战胜挫折了呢？此时教师抛出追问：“面对挫折，你会以哪种情绪去面对“。在大对数同学选择正面情绪时，教师再次适时追问”如果是面对罹患重病、亲人去世这样的挫折呢</a:t>
            </a:r>
            <a:r>
              <a:rPr lang="en-US" altLang="zh-CN" sz="2800" kern="100" dirty="0">
                <a:effectLst/>
                <a:latin typeface="等线" panose="02010600030101010101" pitchFamily="2" charset="-122"/>
                <a:ea typeface="等线" panose="02010600030101010101" pitchFamily="2" charset="-122"/>
                <a:cs typeface="Times New Roman" panose="02020603050405020304" pitchFamily="18" charset="0"/>
              </a:rPr>
              <a:t>”,</a:t>
            </a:r>
            <a:r>
              <a:rPr lang="zh-CN" altLang="zh-CN" sz="2800" kern="100" dirty="0">
                <a:effectLst/>
                <a:latin typeface="等线" panose="02010600030101010101" pitchFamily="2" charset="-122"/>
                <a:ea typeface="等线" panose="02010600030101010101" pitchFamily="2" charset="-122"/>
                <a:cs typeface="Times New Roman" panose="02020603050405020304" pitchFamily="18" charset="0"/>
              </a:rPr>
              <a:t>让学生在</a:t>
            </a:r>
            <a:r>
              <a:rPr lang="zh-CN" altLang="en-US" sz="2800" kern="100" dirty="0">
                <a:effectLst/>
                <a:latin typeface="等线" panose="02010600030101010101" pitchFamily="2" charset="-122"/>
                <a:ea typeface="等线" panose="02010600030101010101" pitchFamily="2" charset="-122"/>
                <a:cs typeface="Times New Roman" panose="02020603050405020304" pitchFamily="18" charset="0"/>
              </a:rPr>
              <a:t>相互</a:t>
            </a:r>
            <a:r>
              <a:rPr lang="zh-CN" altLang="zh-CN" sz="2800" kern="100" dirty="0">
                <a:effectLst/>
                <a:latin typeface="等线" panose="02010600030101010101" pitchFamily="2" charset="-122"/>
                <a:ea typeface="等线" panose="02010600030101010101" pitchFamily="2" charset="-122"/>
                <a:cs typeface="Times New Roman" panose="02020603050405020304" pitchFamily="18" charset="0"/>
              </a:rPr>
              <a:t>质疑、自我质疑中形成面对挫折的理性态度，认识到面对挫折不应一味正面情绪，适度负面情绪也有积极影响。学生的思维层次在“激发疑问式追问“中不断提高，但却看不到老师说教的身影。</a:t>
            </a:r>
          </a:p>
        </p:txBody>
      </p:sp>
    </p:spTree>
    <p:extLst>
      <p:ext uri="{BB962C8B-B14F-4D97-AF65-F5344CB8AC3E}">
        <p14:creationId xmlns:p14="http://schemas.microsoft.com/office/powerpoint/2010/main" val="3545387516"/>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childTnLst>
                          </p:cTn>
                        </p:par>
                        <p:par>
                          <p:cTn id="8" fill="hold">
                            <p:stCondLst>
                              <p:cond delay="25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250"/>
                                        <p:tgtEl>
                                          <p:spTgt spid="6"/>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250"/>
                                        <p:tgtEl>
                                          <p:spTgt spid="7"/>
                                        </p:tgtEl>
                                      </p:cBhvr>
                                    </p:animEffect>
                                  </p:childTnLst>
                                </p:cTn>
                              </p:par>
                            </p:childTnLst>
                          </p:cTn>
                        </p:par>
                        <p:par>
                          <p:cTn id="16" fill="hold">
                            <p:stCondLst>
                              <p:cond delay="75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9"/>
                                        </p:tgtEl>
                                        <p:attrNameLst>
                                          <p:attrName>style.visibility</p:attrName>
                                        </p:attrNameLst>
                                      </p:cBhvr>
                                      <p:to>
                                        <p:strVal val="visible"/>
                                      </p:to>
                                    </p:set>
                                    <p:animEffect transition="in" filter="fade">
                                      <p:cBhvr>
                                        <p:cTn id="19" dur="250"/>
                                        <p:tgtEl>
                                          <p:spTgt spid="9"/>
                                        </p:tgtEl>
                                      </p:cBhvr>
                                    </p:animEffect>
                                  </p:childTnLst>
                                </p:cTn>
                              </p:par>
                            </p:childTnLst>
                          </p:cTn>
                        </p:par>
                        <p:par>
                          <p:cTn id="20" fill="hold">
                            <p:stCondLst>
                              <p:cond delay="1000"/>
                            </p:stCondLst>
                            <p:childTnLst>
                              <p:par>
                                <p:cTn id="21" presetID="26" presetClass="emph" presetSubtype="0" fill="hold" grpId="1" nodeType="afterEffect" nodePh="1">
                                  <p:stCondLst>
                                    <p:cond delay="0"/>
                                  </p:stCondLst>
                                  <p:endCondLst>
                                    <p:cond evt="begin" delay="0">
                                      <p:tn val="21"/>
                                    </p:cond>
                                  </p:endCondLst>
                                  <p:childTnLst>
                                    <p:animEffect transition="out" filter="fade">
                                      <p:cBhvr>
                                        <p:cTn id="22" dur="500" tmFilter="0, 0; .2, .5; .8, .5; 1, 0"/>
                                        <p:tgtEl>
                                          <p:spTgt spid="9"/>
                                        </p:tgtEl>
                                      </p:cBhvr>
                                    </p:animEffect>
                                    <p:animScale>
                                      <p:cBhvr>
                                        <p:cTn id="23" dur="250" autoRev="1" fill="hold"/>
                                        <p:tgtEl>
                                          <p:spTgt spid="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9" grpId="0"/>
      <p:bldP spid="9" grpId="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1062"/>
            <a:ext cx="12192000" cy="6855204"/>
          </a:xfrm>
          <a:prstGeom prst="rect">
            <a:avLst/>
          </a:prstGeom>
        </p:spPr>
      </p:pic>
      <p:sp>
        <p:nvSpPr>
          <p:cNvPr id="6" name="矩形 5"/>
          <p:cNvSpPr/>
          <p:nvPr/>
        </p:nvSpPr>
        <p:spPr>
          <a:xfrm>
            <a:off x="0" y="504823"/>
            <a:ext cx="245364" cy="498475"/>
          </a:xfrm>
          <a:prstGeom prst="rect">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410737" y="504823"/>
            <a:ext cx="181356" cy="498475"/>
          </a:xfrm>
          <a:prstGeom prst="rect">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nvSpPr>
        <p:spPr>
          <a:xfrm>
            <a:off x="757466" y="504823"/>
            <a:ext cx="133350" cy="498475"/>
          </a:xfrm>
          <a:prstGeom prst="rect">
            <a:avLst/>
          </a:prstGeom>
          <a:solidFill>
            <a:srgbClr val="87BF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矩形 1"/>
          <p:cNvSpPr/>
          <p:nvPr/>
        </p:nvSpPr>
        <p:spPr>
          <a:xfrm>
            <a:off x="890815" y="461673"/>
            <a:ext cx="7673081" cy="584775"/>
          </a:xfrm>
          <a:prstGeom prst="rect">
            <a:avLst/>
          </a:prstGeom>
        </p:spPr>
        <p:txBody>
          <a:bodyPr wrap="square">
            <a:spAutoFit/>
          </a:bodyPr>
          <a:lstStyle/>
          <a:p>
            <a:pPr fontAlgn="base">
              <a:spcBef>
                <a:spcPct val="0"/>
              </a:spcBef>
              <a:spcAft>
                <a:spcPct val="0"/>
              </a:spcAft>
            </a:pPr>
            <a:r>
              <a:rPr lang="zh-CN" altLang="zh-CN" sz="3200" b="1" dirty="0">
                <a:solidFill>
                  <a:srgbClr val="4C870C"/>
                </a:solidFill>
                <a:latin typeface="方正正纤黑简体" panose="02000000000000000000" pitchFamily="2" charset="-122"/>
                <a:ea typeface="方正正纤黑简体" panose="02000000000000000000" pitchFamily="2" charset="-122"/>
                <a:cs typeface="Times New Roman" pitchFamily="18" charset="0"/>
              </a:rPr>
              <a:t>三、拓展迁移式追问，培养多维发散思维。</a:t>
            </a:r>
          </a:p>
        </p:txBody>
      </p:sp>
      <p:grpSp>
        <p:nvGrpSpPr>
          <p:cNvPr id="13" name="组合 12"/>
          <p:cNvGrpSpPr/>
          <p:nvPr/>
        </p:nvGrpSpPr>
        <p:grpSpPr>
          <a:xfrm>
            <a:off x="8370215" y="3542"/>
            <a:ext cx="3821785" cy="2729174"/>
            <a:chOff x="2751153" y="-157165"/>
            <a:chExt cx="7707359" cy="5503901"/>
          </a:xfrm>
        </p:grpSpPr>
        <p:sp>
          <p:nvSpPr>
            <p:cNvPr id="14" name="Freeform 1504"/>
            <p:cNvSpPr>
              <a:spLocks/>
            </p:cNvSpPr>
            <p:nvPr/>
          </p:nvSpPr>
          <p:spPr bwMode="auto">
            <a:xfrm>
              <a:off x="7964534" y="-157165"/>
              <a:ext cx="1798648" cy="2655906"/>
            </a:xfrm>
            <a:custGeom>
              <a:avLst/>
              <a:gdLst>
                <a:gd name="T0" fmla="*/ 447 w 479"/>
                <a:gd name="T1" fmla="*/ 108 h 707"/>
                <a:gd name="T2" fmla="*/ 438 w 479"/>
                <a:gd name="T3" fmla="*/ 136 h 707"/>
                <a:gd name="T4" fmla="*/ 400 w 479"/>
                <a:gd name="T5" fmla="*/ 200 h 707"/>
                <a:gd name="T6" fmla="*/ 384 w 479"/>
                <a:gd name="T7" fmla="*/ 252 h 707"/>
                <a:gd name="T8" fmla="*/ 386 w 479"/>
                <a:gd name="T9" fmla="*/ 290 h 707"/>
                <a:gd name="T10" fmla="*/ 378 w 479"/>
                <a:gd name="T11" fmla="*/ 337 h 707"/>
                <a:gd name="T12" fmla="*/ 383 w 479"/>
                <a:gd name="T13" fmla="*/ 310 h 707"/>
                <a:gd name="T14" fmla="*/ 378 w 479"/>
                <a:gd name="T15" fmla="*/ 279 h 707"/>
                <a:gd name="T16" fmla="*/ 353 w 479"/>
                <a:gd name="T17" fmla="*/ 287 h 707"/>
                <a:gd name="T18" fmla="*/ 300 w 479"/>
                <a:gd name="T19" fmla="*/ 392 h 707"/>
                <a:gd name="T20" fmla="*/ 266 w 479"/>
                <a:gd name="T21" fmla="*/ 494 h 707"/>
                <a:gd name="T22" fmla="*/ 179 w 479"/>
                <a:gd name="T23" fmla="*/ 580 h 707"/>
                <a:gd name="T24" fmla="*/ 89 w 479"/>
                <a:gd name="T25" fmla="*/ 646 h 707"/>
                <a:gd name="T26" fmla="*/ 24 w 479"/>
                <a:gd name="T27" fmla="*/ 703 h 707"/>
                <a:gd name="T28" fmla="*/ 11 w 479"/>
                <a:gd name="T29" fmla="*/ 663 h 707"/>
                <a:gd name="T30" fmla="*/ 33 w 479"/>
                <a:gd name="T31" fmla="*/ 655 h 707"/>
                <a:gd name="T32" fmla="*/ 88 w 479"/>
                <a:gd name="T33" fmla="*/ 600 h 707"/>
                <a:gd name="T34" fmla="*/ 185 w 479"/>
                <a:gd name="T35" fmla="*/ 533 h 707"/>
                <a:gd name="T36" fmla="*/ 240 w 479"/>
                <a:gd name="T37" fmla="*/ 467 h 707"/>
                <a:gd name="T38" fmla="*/ 263 w 479"/>
                <a:gd name="T39" fmla="*/ 379 h 707"/>
                <a:gd name="T40" fmla="*/ 334 w 479"/>
                <a:gd name="T41" fmla="*/ 250 h 707"/>
                <a:gd name="T42" fmla="*/ 362 w 479"/>
                <a:gd name="T43" fmla="*/ 193 h 707"/>
                <a:gd name="T44" fmla="*/ 324 w 479"/>
                <a:gd name="T45" fmla="*/ 198 h 707"/>
                <a:gd name="T46" fmla="*/ 280 w 479"/>
                <a:gd name="T47" fmla="*/ 240 h 707"/>
                <a:gd name="T48" fmla="*/ 218 w 479"/>
                <a:gd name="T49" fmla="*/ 333 h 707"/>
                <a:gd name="T50" fmla="*/ 249 w 479"/>
                <a:gd name="T51" fmla="*/ 293 h 707"/>
                <a:gd name="T52" fmla="*/ 288 w 479"/>
                <a:gd name="T53" fmla="*/ 214 h 707"/>
                <a:gd name="T54" fmla="*/ 197 w 479"/>
                <a:gd name="T55" fmla="*/ 282 h 707"/>
                <a:gd name="T56" fmla="*/ 297 w 479"/>
                <a:gd name="T57" fmla="*/ 204 h 707"/>
                <a:gd name="T58" fmla="*/ 298 w 479"/>
                <a:gd name="T59" fmla="*/ 198 h 707"/>
                <a:gd name="T60" fmla="*/ 232 w 479"/>
                <a:gd name="T61" fmla="*/ 200 h 707"/>
                <a:gd name="T62" fmla="*/ 310 w 479"/>
                <a:gd name="T63" fmla="*/ 188 h 707"/>
                <a:gd name="T64" fmla="*/ 345 w 479"/>
                <a:gd name="T65" fmla="*/ 181 h 707"/>
                <a:gd name="T66" fmla="*/ 371 w 479"/>
                <a:gd name="T67" fmla="*/ 173 h 707"/>
                <a:gd name="T68" fmla="*/ 401 w 479"/>
                <a:gd name="T69" fmla="*/ 123 h 707"/>
                <a:gd name="T70" fmla="*/ 413 w 479"/>
                <a:gd name="T71" fmla="*/ 91 h 707"/>
                <a:gd name="T72" fmla="*/ 479 w 479"/>
                <a:gd name="T73"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9" h="707">
                  <a:moveTo>
                    <a:pt x="479" y="0"/>
                  </a:moveTo>
                  <a:cubicBezTo>
                    <a:pt x="476" y="30"/>
                    <a:pt x="452" y="97"/>
                    <a:pt x="447" y="108"/>
                  </a:cubicBezTo>
                  <a:cubicBezTo>
                    <a:pt x="445" y="112"/>
                    <a:pt x="441" y="117"/>
                    <a:pt x="441" y="122"/>
                  </a:cubicBezTo>
                  <a:cubicBezTo>
                    <a:pt x="440" y="127"/>
                    <a:pt x="440" y="133"/>
                    <a:pt x="438" y="136"/>
                  </a:cubicBezTo>
                  <a:cubicBezTo>
                    <a:pt x="432" y="146"/>
                    <a:pt x="426" y="155"/>
                    <a:pt x="421" y="164"/>
                  </a:cubicBezTo>
                  <a:cubicBezTo>
                    <a:pt x="414" y="176"/>
                    <a:pt x="408" y="188"/>
                    <a:pt x="400" y="200"/>
                  </a:cubicBezTo>
                  <a:cubicBezTo>
                    <a:pt x="394" y="209"/>
                    <a:pt x="394" y="224"/>
                    <a:pt x="390" y="234"/>
                  </a:cubicBezTo>
                  <a:cubicBezTo>
                    <a:pt x="388" y="241"/>
                    <a:pt x="387" y="246"/>
                    <a:pt x="384" y="252"/>
                  </a:cubicBezTo>
                  <a:cubicBezTo>
                    <a:pt x="384" y="256"/>
                    <a:pt x="384" y="259"/>
                    <a:pt x="383" y="264"/>
                  </a:cubicBezTo>
                  <a:cubicBezTo>
                    <a:pt x="381" y="273"/>
                    <a:pt x="385" y="281"/>
                    <a:pt x="386" y="290"/>
                  </a:cubicBezTo>
                  <a:cubicBezTo>
                    <a:pt x="387" y="298"/>
                    <a:pt x="385" y="307"/>
                    <a:pt x="386" y="315"/>
                  </a:cubicBezTo>
                  <a:cubicBezTo>
                    <a:pt x="386" y="322"/>
                    <a:pt x="379" y="330"/>
                    <a:pt x="378" y="337"/>
                  </a:cubicBezTo>
                  <a:cubicBezTo>
                    <a:pt x="378" y="338"/>
                    <a:pt x="377" y="338"/>
                    <a:pt x="377" y="337"/>
                  </a:cubicBezTo>
                  <a:cubicBezTo>
                    <a:pt x="378" y="328"/>
                    <a:pt x="383" y="320"/>
                    <a:pt x="383" y="310"/>
                  </a:cubicBezTo>
                  <a:cubicBezTo>
                    <a:pt x="382" y="302"/>
                    <a:pt x="384" y="295"/>
                    <a:pt x="381" y="287"/>
                  </a:cubicBezTo>
                  <a:cubicBezTo>
                    <a:pt x="379" y="285"/>
                    <a:pt x="378" y="282"/>
                    <a:pt x="378" y="279"/>
                  </a:cubicBezTo>
                  <a:cubicBezTo>
                    <a:pt x="377" y="274"/>
                    <a:pt x="375" y="269"/>
                    <a:pt x="373" y="265"/>
                  </a:cubicBezTo>
                  <a:cubicBezTo>
                    <a:pt x="366" y="272"/>
                    <a:pt x="359" y="278"/>
                    <a:pt x="353" y="287"/>
                  </a:cubicBezTo>
                  <a:cubicBezTo>
                    <a:pt x="339" y="312"/>
                    <a:pt x="339" y="343"/>
                    <a:pt x="322" y="367"/>
                  </a:cubicBezTo>
                  <a:cubicBezTo>
                    <a:pt x="316" y="377"/>
                    <a:pt x="307" y="383"/>
                    <a:pt x="300" y="392"/>
                  </a:cubicBezTo>
                  <a:cubicBezTo>
                    <a:pt x="289" y="404"/>
                    <a:pt x="292" y="414"/>
                    <a:pt x="291" y="429"/>
                  </a:cubicBezTo>
                  <a:cubicBezTo>
                    <a:pt x="290" y="453"/>
                    <a:pt x="284" y="477"/>
                    <a:pt x="266" y="494"/>
                  </a:cubicBezTo>
                  <a:cubicBezTo>
                    <a:pt x="249" y="510"/>
                    <a:pt x="230" y="515"/>
                    <a:pt x="222" y="539"/>
                  </a:cubicBezTo>
                  <a:cubicBezTo>
                    <a:pt x="214" y="563"/>
                    <a:pt x="203" y="572"/>
                    <a:pt x="179" y="580"/>
                  </a:cubicBezTo>
                  <a:cubicBezTo>
                    <a:pt x="156" y="588"/>
                    <a:pt x="139" y="607"/>
                    <a:pt x="120" y="621"/>
                  </a:cubicBezTo>
                  <a:cubicBezTo>
                    <a:pt x="110" y="628"/>
                    <a:pt x="97" y="636"/>
                    <a:pt x="89" y="646"/>
                  </a:cubicBezTo>
                  <a:cubicBezTo>
                    <a:pt x="83" y="653"/>
                    <a:pt x="79" y="663"/>
                    <a:pt x="72" y="669"/>
                  </a:cubicBezTo>
                  <a:cubicBezTo>
                    <a:pt x="58" y="681"/>
                    <a:pt x="42" y="698"/>
                    <a:pt x="24" y="703"/>
                  </a:cubicBezTo>
                  <a:cubicBezTo>
                    <a:pt x="10" y="707"/>
                    <a:pt x="0" y="694"/>
                    <a:pt x="3" y="682"/>
                  </a:cubicBezTo>
                  <a:cubicBezTo>
                    <a:pt x="4" y="675"/>
                    <a:pt x="8" y="669"/>
                    <a:pt x="11" y="663"/>
                  </a:cubicBezTo>
                  <a:cubicBezTo>
                    <a:pt x="15" y="652"/>
                    <a:pt x="25" y="651"/>
                    <a:pt x="33" y="655"/>
                  </a:cubicBezTo>
                  <a:cubicBezTo>
                    <a:pt x="33" y="655"/>
                    <a:pt x="33" y="655"/>
                    <a:pt x="33" y="655"/>
                  </a:cubicBezTo>
                  <a:cubicBezTo>
                    <a:pt x="40" y="651"/>
                    <a:pt x="47" y="644"/>
                    <a:pt x="51" y="638"/>
                  </a:cubicBezTo>
                  <a:cubicBezTo>
                    <a:pt x="60" y="622"/>
                    <a:pt x="73" y="611"/>
                    <a:pt x="88" y="600"/>
                  </a:cubicBezTo>
                  <a:cubicBezTo>
                    <a:pt x="106" y="587"/>
                    <a:pt x="124" y="573"/>
                    <a:pt x="140" y="558"/>
                  </a:cubicBezTo>
                  <a:cubicBezTo>
                    <a:pt x="152" y="548"/>
                    <a:pt x="180" y="549"/>
                    <a:pt x="185" y="533"/>
                  </a:cubicBezTo>
                  <a:cubicBezTo>
                    <a:pt x="191" y="515"/>
                    <a:pt x="199" y="498"/>
                    <a:pt x="213" y="486"/>
                  </a:cubicBezTo>
                  <a:cubicBezTo>
                    <a:pt x="221" y="479"/>
                    <a:pt x="233" y="475"/>
                    <a:pt x="240" y="467"/>
                  </a:cubicBezTo>
                  <a:cubicBezTo>
                    <a:pt x="248" y="459"/>
                    <a:pt x="249" y="453"/>
                    <a:pt x="251" y="442"/>
                  </a:cubicBezTo>
                  <a:cubicBezTo>
                    <a:pt x="256" y="420"/>
                    <a:pt x="249" y="399"/>
                    <a:pt x="263" y="379"/>
                  </a:cubicBezTo>
                  <a:cubicBezTo>
                    <a:pt x="274" y="362"/>
                    <a:pt x="293" y="351"/>
                    <a:pt x="299" y="332"/>
                  </a:cubicBezTo>
                  <a:cubicBezTo>
                    <a:pt x="307" y="303"/>
                    <a:pt x="313" y="274"/>
                    <a:pt x="334" y="250"/>
                  </a:cubicBezTo>
                  <a:cubicBezTo>
                    <a:pt x="341" y="242"/>
                    <a:pt x="350" y="237"/>
                    <a:pt x="354" y="226"/>
                  </a:cubicBezTo>
                  <a:cubicBezTo>
                    <a:pt x="357" y="215"/>
                    <a:pt x="359" y="204"/>
                    <a:pt x="362" y="193"/>
                  </a:cubicBezTo>
                  <a:cubicBezTo>
                    <a:pt x="363" y="189"/>
                    <a:pt x="365" y="185"/>
                    <a:pt x="367" y="182"/>
                  </a:cubicBezTo>
                  <a:cubicBezTo>
                    <a:pt x="352" y="187"/>
                    <a:pt x="338" y="192"/>
                    <a:pt x="324" y="198"/>
                  </a:cubicBezTo>
                  <a:cubicBezTo>
                    <a:pt x="319" y="200"/>
                    <a:pt x="314" y="202"/>
                    <a:pt x="308" y="204"/>
                  </a:cubicBezTo>
                  <a:cubicBezTo>
                    <a:pt x="296" y="213"/>
                    <a:pt x="286" y="223"/>
                    <a:pt x="280" y="240"/>
                  </a:cubicBezTo>
                  <a:cubicBezTo>
                    <a:pt x="275" y="255"/>
                    <a:pt x="269" y="265"/>
                    <a:pt x="260" y="278"/>
                  </a:cubicBezTo>
                  <a:cubicBezTo>
                    <a:pt x="247" y="297"/>
                    <a:pt x="237" y="319"/>
                    <a:pt x="218" y="333"/>
                  </a:cubicBezTo>
                  <a:cubicBezTo>
                    <a:pt x="218" y="333"/>
                    <a:pt x="217" y="333"/>
                    <a:pt x="218" y="333"/>
                  </a:cubicBezTo>
                  <a:cubicBezTo>
                    <a:pt x="230" y="323"/>
                    <a:pt x="241" y="306"/>
                    <a:pt x="249" y="293"/>
                  </a:cubicBezTo>
                  <a:cubicBezTo>
                    <a:pt x="258" y="276"/>
                    <a:pt x="268" y="264"/>
                    <a:pt x="273" y="245"/>
                  </a:cubicBezTo>
                  <a:cubicBezTo>
                    <a:pt x="276" y="233"/>
                    <a:pt x="281" y="222"/>
                    <a:pt x="288" y="214"/>
                  </a:cubicBezTo>
                  <a:cubicBezTo>
                    <a:pt x="253" y="230"/>
                    <a:pt x="218" y="253"/>
                    <a:pt x="198" y="283"/>
                  </a:cubicBezTo>
                  <a:cubicBezTo>
                    <a:pt x="198" y="283"/>
                    <a:pt x="197" y="283"/>
                    <a:pt x="197" y="282"/>
                  </a:cubicBezTo>
                  <a:cubicBezTo>
                    <a:pt x="219" y="247"/>
                    <a:pt x="260" y="222"/>
                    <a:pt x="297" y="204"/>
                  </a:cubicBezTo>
                  <a:cubicBezTo>
                    <a:pt x="297" y="204"/>
                    <a:pt x="297" y="204"/>
                    <a:pt x="297" y="204"/>
                  </a:cubicBezTo>
                  <a:cubicBezTo>
                    <a:pt x="300" y="201"/>
                    <a:pt x="304" y="198"/>
                    <a:pt x="308" y="195"/>
                  </a:cubicBezTo>
                  <a:cubicBezTo>
                    <a:pt x="305" y="196"/>
                    <a:pt x="301" y="197"/>
                    <a:pt x="298" y="198"/>
                  </a:cubicBezTo>
                  <a:cubicBezTo>
                    <a:pt x="277" y="203"/>
                    <a:pt x="254" y="202"/>
                    <a:pt x="232" y="201"/>
                  </a:cubicBezTo>
                  <a:cubicBezTo>
                    <a:pt x="231" y="201"/>
                    <a:pt x="231" y="200"/>
                    <a:pt x="232" y="200"/>
                  </a:cubicBezTo>
                  <a:cubicBezTo>
                    <a:pt x="245" y="198"/>
                    <a:pt x="258" y="198"/>
                    <a:pt x="271" y="198"/>
                  </a:cubicBezTo>
                  <a:cubicBezTo>
                    <a:pt x="286" y="197"/>
                    <a:pt x="297" y="193"/>
                    <a:pt x="310" y="188"/>
                  </a:cubicBezTo>
                  <a:cubicBezTo>
                    <a:pt x="318" y="185"/>
                    <a:pt x="326" y="186"/>
                    <a:pt x="334" y="183"/>
                  </a:cubicBezTo>
                  <a:cubicBezTo>
                    <a:pt x="338" y="182"/>
                    <a:pt x="342" y="181"/>
                    <a:pt x="345" y="181"/>
                  </a:cubicBezTo>
                  <a:cubicBezTo>
                    <a:pt x="350" y="179"/>
                    <a:pt x="356" y="178"/>
                    <a:pt x="361" y="176"/>
                  </a:cubicBezTo>
                  <a:cubicBezTo>
                    <a:pt x="364" y="175"/>
                    <a:pt x="368" y="174"/>
                    <a:pt x="371" y="173"/>
                  </a:cubicBezTo>
                  <a:cubicBezTo>
                    <a:pt x="375" y="166"/>
                    <a:pt x="380" y="159"/>
                    <a:pt x="384" y="153"/>
                  </a:cubicBezTo>
                  <a:cubicBezTo>
                    <a:pt x="389" y="143"/>
                    <a:pt x="394" y="132"/>
                    <a:pt x="401" y="123"/>
                  </a:cubicBezTo>
                  <a:cubicBezTo>
                    <a:pt x="404" y="120"/>
                    <a:pt x="405" y="109"/>
                    <a:pt x="406" y="105"/>
                  </a:cubicBezTo>
                  <a:cubicBezTo>
                    <a:pt x="408" y="100"/>
                    <a:pt x="409" y="95"/>
                    <a:pt x="413" y="91"/>
                  </a:cubicBezTo>
                  <a:cubicBezTo>
                    <a:pt x="429" y="70"/>
                    <a:pt x="435" y="33"/>
                    <a:pt x="437" y="0"/>
                  </a:cubicBezTo>
                  <a:lnTo>
                    <a:pt x="4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505"/>
            <p:cNvSpPr>
              <a:spLocks/>
            </p:cNvSpPr>
            <p:nvPr/>
          </p:nvSpPr>
          <p:spPr bwMode="auto">
            <a:xfrm>
              <a:off x="8115348" y="1046168"/>
              <a:ext cx="2343164" cy="2125677"/>
            </a:xfrm>
            <a:custGeom>
              <a:avLst/>
              <a:gdLst>
                <a:gd name="T0" fmla="*/ 624 w 624"/>
                <a:gd name="T1" fmla="*/ 82 h 566"/>
                <a:gd name="T2" fmla="*/ 591 w 624"/>
                <a:gd name="T3" fmla="*/ 128 h 566"/>
                <a:gd name="T4" fmla="*/ 541 w 624"/>
                <a:gd name="T5" fmla="*/ 153 h 566"/>
                <a:gd name="T6" fmla="*/ 454 w 624"/>
                <a:gd name="T7" fmla="*/ 229 h 566"/>
                <a:gd name="T8" fmla="*/ 428 w 624"/>
                <a:gd name="T9" fmla="*/ 288 h 566"/>
                <a:gd name="T10" fmla="*/ 418 w 624"/>
                <a:gd name="T11" fmla="*/ 357 h 566"/>
                <a:gd name="T12" fmla="*/ 416 w 624"/>
                <a:gd name="T13" fmla="*/ 387 h 566"/>
                <a:gd name="T14" fmla="*/ 403 w 624"/>
                <a:gd name="T15" fmla="*/ 486 h 566"/>
                <a:gd name="T16" fmla="*/ 395 w 624"/>
                <a:gd name="T17" fmla="*/ 541 h 566"/>
                <a:gd name="T18" fmla="*/ 413 w 624"/>
                <a:gd name="T19" fmla="*/ 442 h 566"/>
                <a:gd name="T20" fmla="*/ 393 w 624"/>
                <a:gd name="T21" fmla="*/ 433 h 566"/>
                <a:gd name="T22" fmla="*/ 371 w 624"/>
                <a:gd name="T23" fmla="*/ 510 h 566"/>
                <a:gd name="T24" fmla="*/ 409 w 624"/>
                <a:gd name="T25" fmla="*/ 364 h 566"/>
                <a:gd name="T26" fmla="*/ 403 w 624"/>
                <a:gd name="T27" fmla="*/ 298 h 566"/>
                <a:gd name="T28" fmla="*/ 413 w 624"/>
                <a:gd name="T29" fmla="*/ 257 h 566"/>
                <a:gd name="T30" fmla="*/ 410 w 624"/>
                <a:gd name="T31" fmla="*/ 259 h 566"/>
                <a:gd name="T32" fmla="*/ 401 w 624"/>
                <a:gd name="T33" fmla="*/ 278 h 566"/>
                <a:gd name="T34" fmla="*/ 398 w 624"/>
                <a:gd name="T35" fmla="*/ 282 h 566"/>
                <a:gd name="T36" fmla="*/ 398 w 624"/>
                <a:gd name="T37" fmla="*/ 283 h 566"/>
                <a:gd name="T38" fmla="*/ 376 w 624"/>
                <a:gd name="T39" fmla="*/ 323 h 566"/>
                <a:gd name="T40" fmla="*/ 337 w 624"/>
                <a:gd name="T41" fmla="*/ 430 h 566"/>
                <a:gd name="T42" fmla="*/ 239 w 624"/>
                <a:gd name="T43" fmla="*/ 534 h 566"/>
                <a:gd name="T44" fmla="*/ 135 w 624"/>
                <a:gd name="T45" fmla="*/ 550 h 566"/>
                <a:gd name="T46" fmla="*/ 114 w 624"/>
                <a:gd name="T47" fmla="*/ 563 h 566"/>
                <a:gd name="T48" fmla="*/ 82 w 624"/>
                <a:gd name="T49" fmla="*/ 551 h 566"/>
                <a:gd name="T50" fmla="*/ 74 w 624"/>
                <a:gd name="T51" fmla="*/ 545 h 566"/>
                <a:gd name="T52" fmla="*/ 85 w 624"/>
                <a:gd name="T53" fmla="*/ 524 h 566"/>
                <a:gd name="T54" fmla="*/ 86 w 624"/>
                <a:gd name="T55" fmla="*/ 524 h 566"/>
                <a:gd name="T56" fmla="*/ 89 w 624"/>
                <a:gd name="T57" fmla="*/ 525 h 566"/>
                <a:gd name="T58" fmla="*/ 107 w 624"/>
                <a:gd name="T59" fmla="*/ 531 h 566"/>
                <a:gd name="T60" fmla="*/ 212 w 624"/>
                <a:gd name="T61" fmla="*/ 503 h 566"/>
                <a:gd name="T62" fmla="*/ 299 w 624"/>
                <a:gd name="T63" fmla="*/ 453 h 566"/>
                <a:gd name="T64" fmla="*/ 322 w 624"/>
                <a:gd name="T65" fmla="*/ 352 h 566"/>
                <a:gd name="T66" fmla="*/ 330 w 624"/>
                <a:gd name="T67" fmla="*/ 330 h 566"/>
                <a:gd name="T68" fmla="*/ 292 w 624"/>
                <a:gd name="T69" fmla="*/ 360 h 566"/>
                <a:gd name="T70" fmla="*/ 235 w 624"/>
                <a:gd name="T71" fmla="*/ 422 h 566"/>
                <a:gd name="T72" fmla="*/ 210 w 624"/>
                <a:gd name="T73" fmla="*/ 447 h 566"/>
                <a:gd name="T74" fmla="*/ 67 w 624"/>
                <a:gd name="T75" fmla="*/ 524 h 566"/>
                <a:gd name="T76" fmla="*/ 5 w 624"/>
                <a:gd name="T77" fmla="*/ 510 h 566"/>
                <a:gd name="T78" fmla="*/ 40 w 624"/>
                <a:gd name="T79" fmla="*/ 495 h 566"/>
                <a:gd name="T80" fmla="*/ 66 w 624"/>
                <a:gd name="T81" fmla="*/ 477 h 566"/>
                <a:gd name="T82" fmla="*/ 111 w 624"/>
                <a:gd name="T83" fmla="*/ 437 h 566"/>
                <a:gd name="T84" fmla="*/ 207 w 624"/>
                <a:gd name="T85" fmla="*/ 388 h 566"/>
                <a:gd name="T86" fmla="*/ 226 w 624"/>
                <a:gd name="T87" fmla="*/ 375 h 566"/>
                <a:gd name="T88" fmla="*/ 250 w 624"/>
                <a:gd name="T89" fmla="*/ 340 h 566"/>
                <a:gd name="T90" fmla="*/ 337 w 624"/>
                <a:gd name="T91" fmla="*/ 256 h 566"/>
                <a:gd name="T92" fmla="*/ 404 w 624"/>
                <a:gd name="T93" fmla="*/ 204 h 566"/>
                <a:gd name="T94" fmla="*/ 460 w 624"/>
                <a:gd name="T95" fmla="*/ 146 h 566"/>
                <a:gd name="T96" fmla="*/ 489 w 624"/>
                <a:gd name="T97" fmla="*/ 119 h 566"/>
                <a:gd name="T98" fmla="*/ 355 w 624"/>
                <a:gd name="T99" fmla="*/ 108 h 566"/>
                <a:gd name="T100" fmla="*/ 387 w 624"/>
                <a:gd name="T101" fmla="*/ 104 h 566"/>
                <a:gd name="T102" fmla="*/ 483 w 624"/>
                <a:gd name="T103" fmla="*/ 107 h 566"/>
                <a:gd name="T104" fmla="*/ 551 w 624"/>
                <a:gd name="T105" fmla="*/ 67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4" h="566">
                  <a:moveTo>
                    <a:pt x="624" y="0"/>
                  </a:moveTo>
                  <a:cubicBezTo>
                    <a:pt x="624" y="82"/>
                    <a:pt x="624" y="82"/>
                    <a:pt x="624" y="82"/>
                  </a:cubicBezTo>
                  <a:cubicBezTo>
                    <a:pt x="620" y="89"/>
                    <a:pt x="616" y="95"/>
                    <a:pt x="615" y="98"/>
                  </a:cubicBezTo>
                  <a:cubicBezTo>
                    <a:pt x="613" y="112"/>
                    <a:pt x="603" y="121"/>
                    <a:pt x="591" y="128"/>
                  </a:cubicBezTo>
                  <a:cubicBezTo>
                    <a:pt x="581" y="133"/>
                    <a:pt x="570" y="136"/>
                    <a:pt x="559" y="142"/>
                  </a:cubicBezTo>
                  <a:cubicBezTo>
                    <a:pt x="553" y="145"/>
                    <a:pt x="547" y="150"/>
                    <a:pt x="541" y="153"/>
                  </a:cubicBezTo>
                  <a:cubicBezTo>
                    <a:pt x="522" y="160"/>
                    <a:pt x="506" y="179"/>
                    <a:pt x="494" y="195"/>
                  </a:cubicBezTo>
                  <a:cubicBezTo>
                    <a:pt x="484" y="208"/>
                    <a:pt x="468" y="220"/>
                    <a:pt x="454" y="229"/>
                  </a:cubicBezTo>
                  <a:cubicBezTo>
                    <a:pt x="451" y="240"/>
                    <a:pt x="446" y="252"/>
                    <a:pt x="444" y="258"/>
                  </a:cubicBezTo>
                  <a:cubicBezTo>
                    <a:pt x="441" y="270"/>
                    <a:pt x="433" y="277"/>
                    <a:pt x="428" y="288"/>
                  </a:cubicBezTo>
                  <a:cubicBezTo>
                    <a:pt x="425" y="295"/>
                    <a:pt x="424" y="307"/>
                    <a:pt x="423" y="315"/>
                  </a:cubicBezTo>
                  <a:cubicBezTo>
                    <a:pt x="422" y="329"/>
                    <a:pt x="421" y="343"/>
                    <a:pt x="418" y="357"/>
                  </a:cubicBezTo>
                  <a:cubicBezTo>
                    <a:pt x="417" y="359"/>
                    <a:pt x="417" y="361"/>
                    <a:pt x="416" y="364"/>
                  </a:cubicBezTo>
                  <a:cubicBezTo>
                    <a:pt x="419" y="372"/>
                    <a:pt x="415" y="377"/>
                    <a:pt x="416" y="387"/>
                  </a:cubicBezTo>
                  <a:cubicBezTo>
                    <a:pt x="416" y="403"/>
                    <a:pt x="419" y="421"/>
                    <a:pt x="417" y="437"/>
                  </a:cubicBezTo>
                  <a:cubicBezTo>
                    <a:pt x="414" y="455"/>
                    <a:pt x="409" y="470"/>
                    <a:pt x="403" y="486"/>
                  </a:cubicBezTo>
                  <a:cubicBezTo>
                    <a:pt x="397" y="505"/>
                    <a:pt x="395" y="521"/>
                    <a:pt x="396" y="541"/>
                  </a:cubicBezTo>
                  <a:cubicBezTo>
                    <a:pt x="396" y="541"/>
                    <a:pt x="395" y="541"/>
                    <a:pt x="395" y="541"/>
                  </a:cubicBezTo>
                  <a:cubicBezTo>
                    <a:pt x="394" y="526"/>
                    <a:pt x="393" y="512"/>
                    <a:pt x="397" y="498"/>
                  </a:cubicBezTo>
                  <a:cubicBezTo>
                    <a:pt x="403" y="479"/>
                    <a:pt x="411" y="462"/>
                    <a:pt x="413" y="442"/>
                  </a:cubicBezTo>
                  <a:cubicBezTo>
                    <a:pt x="414" y="427"/>
                    <a:pt x="410" y="410"/>
                    <a:pt x="408" y="394"/>
                  </a:cubicBezTo>
                  <a:cubicBezTo>
                    <a:pt x="403" y="407"/>
                    <a:pt x="399" y="420"/>
                    <a:pt x="393" y="433"/>
                  </a:cubicBezTo>
                  <a:cubicBezTo>
                    <a:pt x="382" y="458"/>
                    <a:pt x="377" y="483"/>
                    <a:pt x="372" y="510"/>
                  </a:cubicBezTo>
                  <a:cubicBezTo>
                    <a:pt x="371" y="510"/>
                    <a:pt x="371" y="510"/>
                    <a:pt x="371" y="510"/>
                  </a:cubicBezTo>
                  <a:cubicBezTo>
                    <a:pt x="367" y="465"/>
                    <a:pt x="394" y="422"/>
                    <a:pt x="406" y="378"/>
                  </a:cubicBezTo>
                  <a:cubicBezTo>
                    <a:pt x="405" y="374"/>
                    <a:pt x="406" y="368"/>
                    <a:pt x="409" y="364"/>
                  </a:cubicBezTo>
                  <a:cubicBezTo>
                    <a:pt x="409" y="363"/>
                    <a:pt x="409" y="362"/>
                    <a:pt x="409" y="360"/>
                  </a:cubicBezTo>
                  <a:cubicBezTo>
                    <a:pt x="414" y="331"/>
                    <a:pt x="407" y="321"/>
                    <a:pt x="403" y="298"/>
                  </a:cubicBezTo>
                  <a:cubicBezTo>
                    <a:pt x="402" y="286"/>
                    <a:pt x="406" y="276"/>
                    <a:pt x="410" y="265"/>
                  </a:cubicBezTo>
                  <a:cubicBezTo>
                    <a:pt x="411" y="263"/>
                    <a:pt x="412" y="260"/>
                    <a:pt x="413" y="257"/>
                  </a:cubicBezTo>
                  <a:cubicBezTo>
                    <a:pt x="412" y="257"/>
                    <a:pt x="411" y="258"/>
                    <a:pt x="410" y="259"/>
                  </a:cubicBezTo>
                  <a:cubicBezTo>
                    <a:pt x="410" y="259"/>
                    <a:pt x="410" y="259"/>
                    <a:pt x="410" y="259"/>
                  </a:cubicBezTo>
                  <a:cubicBezTo>
                    <a:pt x="409" y="264"/>
                    <a:pt x="407" y="268"/>
                    <a:pt x="404" y="273"/>
                  </a:cubicBezTo>
                  <a:cubicBezTo>
                    <a:pt x="404" y="275"/>
                    <a:pt x="403" y="276"/>
                    <a:pt x="401" y="278"/>
                  </a:cubicBezTo>
                  <a:cubicBezTo>
                    <a:pt x="401" y="278"/>
                    <a:pt x="401" y="278"/>
                    <a:pt x="400" y="279"/>
                  </a:cubicBezTo>
                  <a:cubicBezTo>
                    <a:pt x="400" y="280"/>
                    <a:pt x="399" y="281"/>
                    <a:pt x="398" y="282"/>
                  </a:cubicBezTo>
                  <a:cubicBezTo>
                    <a:pt x="398" y="282"/>
                    <a:pt x="398" y="282"/>
                    <a:pt x="398" y="282"/>
                  </a:cubicBezTo>
                  <a:cubicBezTo>
                    <a:pt x="398" y="282"/>
                    <a:pt x="398" y="283"/>
                    <a:pt x="398" y="283"/>
                  </a:cubicBezTo>
                  <a:cubicBezTo>
                    <a:pt x="397" y="290"/>
                    <a:pt x="391" y="297"/>
                    <a:pt x="388" y="303"/>
                  </a:cubicBezTo>
                  <a:cubicBezTo>
                    <a:pt x="384" y="310"/>
                    <a:pt x="380" y="317"/>
                    <a:pt x="376" y="323"/>
                  </a:cubicBezTo>
                  <a:cubicBezTo>
                    <a:pt x="367" y="336"/>
                    <a:pt x="361" y="351"/>
                    <a:pt x="351" y="364"/>
                  </a:cubicBezTo>
                  <a:cubicBezTo>
                    <a:pt x="338" y="380"/>
                    <a:pt x="337" y="410"/>
                    <a:pt x="337" y="430"/>
                  </a:cubicBezTo>
                  <a:cubicBezTo>
                    <a:pt x="338" y="452"/>
                    <a:pt x="323" y="468"/>
                    <a:pt x="315" y="487"/>
                  </a:cubicBezTo>
                  <a:cubicBezTo>
                    <a:pt x="304" y="515"/>
                    <a:pt x="269" y="534"/>
                    <a:pt x="239" y="534"/>
                  </a:cubicBezTo>
                  <a:cubicBezTo>
                    <a:pt x="218" y="534"/>
                    <a:pt x="199" y="540"/>
                    <a:pt x="178" y="545"/>
                  </a:cubicBezTo>
                  <a:cubicBezTo>
                    <a:pt x="164" y="548"/>
                    <a:pt x="149" y="547"/>
                    <a:pt x="135" y="550"/>
                  </a:cubicBezTo>
                  <a:cubicBezTo>
                    <a:pt x="135" y="550"/>
                    <a:pt x="135" y="550"/>
                    <a:pt x="135" y="550"/>
                  </a:cubicBezTo>
                  <a:cubicBezTo>
                    <a:pt x="130" y="555"/>
                    <a:pt x="121" y="562"/>
                    <a:pt x="114" y="563"/>
                  </a:cubicBezTo>
                  <a:cubicBezTo>
                    <a:pt x="103" y="566"/>
                    <a:pt x="92" y="558"/>
                    <a:pt x="83" y="551"/>
                  </a:cubicBezTo>
                  <a:cubicBezTo>
                    <a:pt x="82" y="551"/>
                    <a:pt x="82" y="551"/>
                    <a:pt x="82" y="551"/>
                  </a:cubicBezTo>
                  <a:cubicBezTo>
                    <a:pt x="81" y="551"/>
                    <a:pt x="81" y="551"/>
                    <a:pt x="81" y="551"/>
                  </a:cubicBezTo>
                  <a:cubicBezTo>
                    <a:pt x="78" y="550"/>
                    <a:pt x="75" y="548"/>
                    <a:pt x="74" y="545"/>
                  </a:cubicBezTo>
                  <a:cubicBezTo>
                    <a:pt x="68" y="537"/>
                    <a:pt x="71" y="523"/>
                    <a:pt x="83" y="524"/>
                  </a:cubicBezTo>
                  <a:cubicBezTo>
                    <a:pt x="84" y="524"/>
                    <a:pt x="84" y="524"/>
                    <a:pt x="85" y="524"/>
                  </a:cubicBezTo>
                  <a:cubicBezTo>
                    <a:pt x="85" y="524"/>
                    <a:pt x="86" y="524"/>
                    <a:pt x="86" y="524"/>
                  </a:cubicBezTo>
                  <a:cubicBezTo>
                    <a:pt x="86" y="524"/>
                    <a:pt x="86" y="524"/>
                    <a:pt x="86" y="524"/>
                  </a:cubicBezTo>
                  <a:cubicBezTo>
                    <a:pt x="87" y="524"/>
                    <a:pt x="87" y="524"/>
                    <a:pt x="87" y="524"/>
                  </a:cubicBezTo>
                  <a:cubicBezTo>
                    <a:pt x="88" y="524"/>
                    <a:pt x="88" y="525"/>
                    <a:pt x="89" y="525"/>
                  </a:cubicBezTo>
                  <a:cubicBezTo>
                    <a:pt x="95" y="527"/>
                    <a:pt x="101" y="529"/>
                    <a:pt x="107" y="532"/>
                  </a:cubicBezTo>
                  <a:cubicBezTo>
                    <a:pt x="107" y="531"/>
                    <a:pt x="107" y="531"/>
                    <a:pt x="107" y="531"/>
                  </a:cubicBezTo>
                  <a:cubicBezTo>
                    <a:pt x="114" y="518"/>
                    <a:pt x="136" y="515"/>
                    <a:pt x="149" y="515"/>
                  </a:cubicBezTo>
                  <a:cubicBezTo>
                    <a:pt x="171" y="514"/>
                    <a:pt x="191" y="507"/>
                    <a:pt x="212" y="503"/>
                  </a:cubicBezTo>
                  <a:cubicBezTo>
                    <a:pt x="233" y="500"/>
                    <a:pt x="251" y="501"/>
                    <a:pt x="271" y="490"/>
                  </a:cubicBezTo>
                  <a:cubicBezTo>
                    <a:pt x="287" y="482"/>
                    <a:pt x="290" y="469"/>
                    <a:pt x="299" y="453"/>
                  </a:cubicBezTo>
                  <a:cubicBezTo>
                    <a:pt x="312" y="432"/>
                    <a:pt x="305" y="410"/>
                    <a:pt x="311" y="387"/>
                  </a:cubicBezTo>
                  <a:cubicBezTo>
                    <a:pt x="314" y="376"/>
                    <a:pt x="318" y="363"/>
                    <a:pt x="322" y="352"/>
                  </a:cubicBezTo>
                  <a:cubicBezTo>
                    <a:pt x="325" y="345"/>
                    <a:pt x="329" y="340"/>
                    <a:pt x="330" y="334"/>
                  </a:cubicBezTo>
                  <a:cubicBezTo>
                    <a:pt x="330" y="332"/>
                    <a:pt x="330" y="331"/>
                    <a:pt x="330" y="330"/>
                  </a:cubicBezTo>
                  <a:cubicBezTo>
                    <a:pt x="329" y="331"/>
                    <a:pt x="329" y="331"/>
                    <a:pt x="328" y="332"/>
                  </a:cubicBezTo>
                  <a:cubicBezTo>
                    <a:pt x="317" y="342"/>
                    <a:pt x="303" y="350"/>
                    <a:pt x="292" y="360"/>
                  </a:cubicBezTo>
                  <a:cubicBezTo>
                    <a:pt x="282" y="369"/>
                    <a:pt x="277" y="381"/>
                    <a:pt x="269" y="393"/>
                  </a:cubicBezTo>
                  <a:cubicBezTo>
                    <a:pt x="260" y="406"/>
                    <a:pt x="248" y="413"/>
                    <a:pt x="235" y="422"/>
                  </a:cubicBezTo>
                  <a:cubicBezTo>
                    <a:pt x="223" y="430"/>
                    <a:pt x="223" y="430"/>
                    <a:pt x="223" y="430"/>
                  </a:cubicBezTo>
                  <a:cubicBezTo>
                    <a:pt x="219" y="436"/>
                    <a:pt x="215" y="442"/>
                    <a:pt x="210" y="447"/>
                  </a:cubicBezTo>
                  <a:cubicBezTo>
                    <a:pt x="191" y="465"/>
                    <a:pt x="163" y="470"/>
                    <a:pt x="142" y="484"/>
                  </a:cubicBezTo>
                  <a:cubicBezTo>
                    <a:pt x="119" y="499"/>
                    <a:pt x="95" y="519"/>
                    <a:pt x="67" y="524"/>
                  </a:cubicBezTo>
                  <a:cubicBezTo>
                    <a:pt x="54" y="526"/>
                    <a:pt x="46" y="534"/>
                    <a:pt x="33" y="530"/>
                  </a:cubicBezTo>
                  <a:cubicBezTo>
                    <a:pt x="23" y="527"/>
                    <a:pt x="13" y="517"/>
                    <a:pt x="5" y="510"/>
                  </a:cubicBezTo>
                  <a:cubicBezTo>
                    <a:pt x="0" y="505"/>
                    <a:pt x="2" y="494"/>
                    <a:pt x="9" y="493"/>
                  </a:cubicBezTo>
                  <a:cubicBezTo>
                    <a:pt x="15" y="492"/>
                    <a:pt x="31" y="495"/>
                    <a:pt x="40" y="495"/>
                  </a:cubicBezTo>
                  <a:cubicBezTo>
                    <a:pt x="41" y="493"/>
                    <a:pt x="42" y="492"/>
                    <a:pt x="44" y="491"/>
                  </a:cubicBezTo>
                  <a:cubicBezTo>
                    <a:pt x="54" y="488"/>
                    <a:pt x="57" y="482"/>
                    <a:pt x="66" y="477"/>
                  </a:cubicBezTo>
                  <a:cubicBezTo>
                    <a:pt x="80" y="468"/>
                    <a:pt x="85" y="465"/>
                    <a:pt x="96" y="453"/>
                  </a:cubicBezTo>
                  <a:cubicBezTo>
                    <a:pt x="101" y="448"/>
                    <a:pt x="106" y="442"/>
                    <a:pt x="111" y="437"/>
                  </a:cubicBezTo>
                  <a:cubicBezTo>
                    <a:pt x="134" y="419"/>
                    <a:pt x="165" y="416"/>
                    <a:pt x="189" y="400"/>
                  </a:cubicBezTo>
                  <a:cubicBezTo>
                    <a:pt x="195" y="396"/>
                    <a:pt x="201" y="392"/>
                    <a:pt x="207" y="388"/>
                  </a:cubicBezTo>
                  <a:cubicBezTo>
                    <a:pt x="210" y="385"/>
                    <a:pt x="214" y="382"/>
                    <a:pt x="218" y="379"/>
                  </a:cubicBezTo>
                  <a:cubicBezTo>
                    <a:pt x="221" y="378"/>
                    <a:pt x="224" y="376"/>
                    <a:pt x="226" y="375"/>
                  </a:cubicBezTo>
                  <a:cubicBezTo>
                    <a:pt x="226" y="375"/>
                    <a:pt x="226" y="375"/>
                    <a:pt x="227" y="375"/>
                  </a:cubicBezTo>
                  <a:cubicBezTo>
                    <a:pt x="238" y="367"/>
                    <a:pt x="241" y="350"/>
                    <a:pt x="250" y="340"/>
                  </a:cubicBezTo>
                  <a:cubicBezTo>
                    <a:pt x="267" y="321"/>
                    <a:pt x="289" y="307"/>
                    <a:pt x="308" y="290"/>
                  </a:cubicBezTo>
                  <a:cubicBezTo>
                    <a:pt x="320" y="281"/>
                    <a:pt x="326" y="267"/>
                    <a:pt x="337" y="256"/>
                  </a:cubicBezTo>
                  <a:cubicBezTo>
                    <a:pt x="347" y="247"/>
                    <a:pt x="358" y="241"/>
                    <a:pt x="369" y="232"/>
                  </a:cubicBezTo>
                  <a:cubicBezTo>
                    <a:pt x="381" y="223"/>
                    <a:pt x="392" y="213"/>
                    <a:pt x="404" y="204"/>
                  </a:cubicBezTo>
                  <a:cubicBezTo>
                    <a:pt x="413" y="197"/>
                    <a:pt x="429" y="192"/>
                    <a:pt x="435" y="182"/>
                  </a:cubicBezTo>
                  <a:cubicBezTo>
                    <a:pt x="444" y="170"/>
                    <a:pt x="451" y="158"/>
                    <a:pt x="460" y="146"/>
                  </a:cubicBezTo>
                  <a:cubicBezTo>
                    <a:pt x="468" y="135"/>
                    <a:pt x="481" y="129"/>
                    <a:pt x="492" y="121"/>
                  </a:cubicBezTo>
                  <a:cubicBezTo>
                    <a:pt x="491" y="120"/>
                    <a:pt x="490" y="120"/>
                    <a:pt x="489" y="119"/>
                  </a:cubicBezTo>
                  <a:cubicBezTo>
                    <a:pt x="473" y="113"/>
                    <a:pt x="457" y="115"/>
                    <a:pt x="440" y="114"/>
                  </a:cubicBezTo>
                  <a:cubicBezTo>
                    <a:pt x="412" y="111"/>
                    <a:pt x="383" y="100"/>
                    <a:pt x="355" y="108"/>
                  </a:cubicBezTo>
                  <a:cubicBezTo>
                    <a:pt x="354" y="108"/>
                    <a:pt x="354" y="108"/>
                    <a:pt x="355" y="108"/>
                  </a:cubicBezTo>
                  <a:cubicBezTo>
                    <a:pt x="365" y="105"/>
                    <a:pt x="376" y="103"/>
                    <a:pt x="387" y="104"/>
                  </a:cubicBezTo>
                  <a:cubicBezTo>
                    <a:pt x="405" y="106"/>
                    <a:pt x="422" y="105"/>
                    <a:pt x="440" y="105"/>
                  </a:cubicBezTo>
                  <a:cubicBezTo>
                    <a:pt x="454" y="106"/>
                    <a:pt x="469" y="104"/>
                    <a:pt x="483" y="107"/>
                  </a:cubicBezTo>
                  <a:cubicBezTo>
                    <a:pt x="495" y="110"/>
                    <a:pt x="503" y="106"/>
                    <a:pt x="512" y="103"/>
                  </a:cubicBezTo>
                  <a:cubicBezTo>
                    <a:pt x="524" y="90"/>
                    <a:pt x="538" y="77"/>
                    <a:pt x="551" y="67"/>
                  </a:cubicBezTo>
                  <a:cubicBezTo>
                    <a:pt x="563" y="58"/>
                    <a:pt x="604" y="15"/>
                    <a:pt x="62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28"/>
            <p:cNvSpPr>
              <a:spLocks/>
            </p:cNvSpPr>
            <p:nvPr/>
          </p:nvSpPr>
          <p:spPr bwMode="auto">
            <a:xfrm>
              <a:off x="7104104" y="3025795"/>
              <a:ext cx="1430346" cy="1862150"/>
            </a:xfrm>
            <a:custGeom>
              <a:avLst/>
              <a:gdLst>
                <a:gd name="T0" fmla="*/ 34 w 381"/>
                <a:gd name="T1" fmla="*/ 441 h 496"/>
                <a:gd name="T2" fmla="*/ 41 w 381"/>
                <a:gd name="T3" fmla="*/ 425 h 496"/>
                <a:gd name="T4" fmla="*/ 56 w 381"/>
                <a:gd name="T5" fmla="*/ 373 h 496"/>
                <a:gd name="T6" fmla="*/ 66 w 381"/>
                <a:gd name="T7" fmla="*/ 353 h 496"/>
                <a:gd name="T8" fmla="*/ 97 w 381"/>
                <a:gd name="T9" fmla="*/ 331 h 496"/>
                <a:gd name="T10" fmla="*/ 76 w 381"/>
                <a:gd name="T11" fmla="*/ 364 h 496"/>
                <a:gd name="T12" fmla="*/ 108 w 381"/>
                <a:gd name="T13" fmla="*/ 325 h 496"/>
                <a:gd name="T14" fmla="*/ 142 w 381"/>
                <a:gd name="T15" fmla="*/ 254 h 496"/>
                <a:gd name="T16" fmla="*/ 120 w 381"/>
                <a:gd name="T17" fmla="*/ 345 h 496"/>
                <a:gd name="T18" fmla="*/ 146 w 381"/>
                <a:gd name="T19" fmla="*/ 281 h 496"/>
                <a:gd name="T20" fmla="*/ 164 w 381"/>
                <a:gd name="T21" fmla="*/ 216 h 496"/>
                <a:gd name="T22" fmla="*/ 209 w 381"/>
                <a:gd name="T23" fmla="*/ 154 h 496"/>
                <a:gd name="T24" fmla="*/ 240 w 381"/>
                <a:gd name="T25" fmla="*/ 111 h 496"/>
                <a:gd name="T26" fmla="*/ 266 w 381"/>
                <a:gd name="T27" fmla="*/ 82 h 496"/>
                <a:gd name="T28" fmla="*/ 310 w 381"/>
                <a:gd name="T29" fmla="*/ 48 h 496"/>
                <a:gd name="T30" fmla="*/ 319 w 381"/>
                <a:gd name="T31" fmla="*/ 52 h 496"/>
                <a:gd name="T32" fmla="*/ 301 w 381"/>
                <a:gd name="T33" fmla="*/ 106 h 496"/>
                <a:gd name="T34" fmla="*/ 277 w 381"/>
                <a:gd name="T35" fmla="*/ 169 h 496"/>
                <a:gd name="T36" fmla="*/ 273 w 381"/>
                <a:gd name="T37" fmla="*/ 196 h 496"/>
                <a:gd name="T38" fmla="*/ 295 w 381"/>
                <a:gd name="T39" fmla="*/ 120 h 496"/>
                <a:gd name="T40" fmla="*/ 327 w 381"/>
                <a:gd name="T41" fmla="*/ 43 h 496"/>
                <a:gd name="T42" fmla="*/ 381 w 381"/>
                <a:gd name="T43" fmla="*/ 40 h 496"/>
                <a:gd name="T44" fmla="*/ 322 w 381"/>
                <a:gd name="T45" fmla="*/ 20 h 496"/>
                <a:gd name="T46" fmla="*/ 279 w 381"/>
                <a:gd name="T47" fmla="*/ 34 h 496"/>
                <a:gd name="T48" fmla="*/ 266 w 381"/>
                <a:gd name="T49" fmla="*/ 55 h 496"/>
                <a:gd name="T50" fmla="*/ 243 w 381"/>
                <a:gd name="T51" fmla="*/ 61 h 496"/>
                <a:gd name="T52" fmla="*/ 197 w 381"/>
                <a:gd name="T53" fmla="*/ 71 h 496"/>
                <a:gd name="T54" fmla="*/ 141 w 381"/>
                <a:gd name="T55" fmla="*/ 109 h 496"/>
                <a:gd name="T56" fmla="*/ 98 w 381"/>
                <a:gd name="T57" fmla="*/ 140 h 496"/>
                <a:gd name="T58" fmla="*/ 145 w 381"/>
                <a:gd name="T59" fmla="*/ 113 h 496"/>
                <a:gd name="T60" fmla="*/ 159 w 381"/>
                <a:gd name="T61" fmla="*/ 113 h 496"/>
                <a:gd name="T62" fmla="*/ 88 w 381"/>
                <a:gd name="T63" fmla="*/ 158 h 496"/>
                <a:gd name="T64" fmla="*/ 156 w 381"/>
                <a:gd name="T65" fmla="*/ 124 h 496"/>
                <a:gd name="T66" fmla="*/ 208 w 381"/>
                <a:gd name="T67" fmla="*/ 81 h 496"/>
                <a:gd name="T68" fmla="*/ 244 w 381"/>
                <a:gd name="T69" fmla="*/ 75 h 496"/>
                <a:gd name="T70" fmla="*/ 197 w 381"/>
                <a:gd name="T71" fmla="*/ 125 h 496"/>
                <a:gd name="T72" fmla="*/ 130 w 381"/>
                <a:gd name="T73" fmla="*/ 169 h 496"/>
                <a:gd name="T74" fmla="*/ 198 w 381"/>
                <a:gd name="T75" fmla="*/ 149 h 496"/>
                <a:gd name="T76" fmla="*/ 158 w 381"/>
                <a:gd name="T77" fmla="*/ 213 h 496"/>
                <a:gd name="T78" fmla="*/ 143 w 381"/>
                <a:gd name="T79" fmla="*/ 242 h 496"/>
                <a:gd name="T80" fmla="*/ 126 w 381"/>
                <a:gd name="T81" fmla="*/ 286 h 496"/>
                <a:gd name="T82" fmla="*/ 114 w 381"/>
                <a:gd name="T83" fmla="*/ 286 h 496"/>
                <a:gd name="T84" fmla="*/ 98 w 381"/>
                <a:gd name="T85" fmla="*/ 288 h 496"/>
                <a:gd name="T86" fmla="*/ 68 w 381"/>
                <a:gd name="T87" fmla="*/ 301 h 496"/>
                <a:gd name="T88" fmla="*/ 113 w 381"/>
                <a:gd name="T89" fmla="*/ 290 h 496"/>
                <a:gd name="T90" fmla="*/ 106 w 381"/>
                <a:gd name="T91" fmla="*/ 321 h 496"/>
                <a:gd name="T92" fmla="*/ 86 w 381"/>
                <a:gd name="T93" fmla="*/ 331 h 496"/>
                <a:gd name="T94" fmla="*/ 73 w 381"/>
                <a:gd name="T95" fmla="*/ 345 h 496"/>
                <a:gd name="T96" fmla="*/ 51 w 381"/>
                <a:gd name="T97" fmla="*/ 351 h 496"/>
                <a:gd name="T98" fmla="*/ 0 w 381"/>
                <a:gd name="T99" fmla="*/ 434 h 496"/>
                <a:gd name="T100" fmla="*/ 48 w 381"/>
                <a:gd name="T101" fmla="*/ 356 h 496"/>
                <a:gd name="T102" fmla="*/ 60 w 381"/>
                <a:gd name="T103" fmla="*/ 354 h 496"/>
                <a:gd name="T104" fmla="*/ 43 w 381"/>
                <a:gd name="T105" fmla="*/ 408 h 496"/>
                <a:gd name="T106" fmla="*/ 36 w 381"/>
                <a:gd name="T107" fmla="*/ 457 h 496"/>
                <a:gd name="T108" fmla="*/ 25 w 381"/>
                <a:gd name="T109" fmla="*/ 49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1" h="496">
                  <a:moveTo>
                    <a:pt x="25" y="496"/>
                  </a:moveTo>
                  <a:cubicBezTo>
                    <a:pt x="48" y="485"/>
                    <a:pt x="35" y="461"/>
                    <a:pt x="34" y="441"/>
                  </a:cubicBezTo>
                  <a:cubicBezTo>
                    <a:pt x="33" y="437"/>
                    <a:pt x="34" y="431"/>
                    <a:pt x="39" y="430"/>
                  </a:cubicBezTo>
                  <a:cubicBezTo>
                    <a:pt x="41" y="429"/>
                    <a:pt x="41" y="428"/>
                    <a:pt x="41" y="425"/>
                  </a:cubicBezTo>
                  <a:cubicBezTo>
                    <a:pt x="44" y="417"/>
                    <a:pt x="45" y="409"/>
                    <a:pt x="47" y="401"/>
                  </a:cubicBezTo>
                  <a:cubicBezTo>
                    <a:pt x="50" y="391"/>
                    <a:pt x="52" y="382"/>
                    <a:pt x="56" y="373"/>
                  </a:cubicBezTo>
                  <a:cubicBezTo>
                    <a:pt x="58" y="369"/>
                    <a:pt x="60" y="365"/>
                    <a:pt x="62" y="361"/>
                  </a:cubicBezTo>
                  <a:cubicBezTo>
                    <a:pt x="63" y="358"/>
                    <a:pt x="64" y="355"/>
                    <a:pt x="66" y="353"/>
                  </a:cubicBezTo>
                  <a:cubicBezTo>
                    <a:pt x="71" y="353"/>
                    <a:pt x="75" y="350"/>
                    <a:pt x="78" y="347"/>
                  </a:cubicBezTo>
                  <a:cubicBezTo>
                    <a:pt x="84" y="342"/>
                    <a:pt x="89" y="331"/>
                    <a:pt x="97" y="331"/>
                  </a:cubicBezTo>
                  <a:cubicBezTo>
                    <a:pt x="98" y="331"/>
                    <a:pt x="98" y="331"/>
                    <a:pt x="98" y="331"/>
                  </a:cubicBezTo>
                  <a:cubicBezTo>
                    <a:pt x="90" y="341"/>
                    <a:pt x="81" y="352"/>
                    <a:pt x="76" y="364"/>
                  </a:cubicBezTo>
                  <a:cubicBezTo>
                    <a:pt x="75" y="366"/>
                    <a:pt x="79" y="368"/>
                    <a:pt x="79" y="366"/>
                  </a:cubicBezTo>
                  <a:cubicBezTo>
                    <a:pt x="86" y="350"/>
                    <a:pt x="97" y="338"/>
                    <a:pt x="108" y="325"/>
                  </a:cubicBezTo>
                  <a:cubicBezTo>
                    <a:pt x="118" y="313"/>
                    <a:pt x="125" y="299"/>
                    <a:pt x="131" y="285"/>
                  </a:cubicBezTo>
                  <a:cubicBezTo>
                    <a:pt x="135" y="274"/>
                    <a:pt x="138" y="264"/>
                    <a:pt x="142" y="254"/>
                  </a:cubicBezTo>
                  <a:cubicBezTo>
                    <a:pt x="142" y="259"/>
                    <a:pt x="142" y="263"/>
                    <a:pt x="142" y="268"/>
                  </a:cubicBezTo>
                  <a:cubicBezTo>
                    <a:pt x="140" y="294"/>
                    <a:pt x="136" y="324"/>
                    <a:pt x="120" y="345"/>
                  </a:cubicBezTo>
                  <a:cubicBezTo>
                    <a:pt x="119" y="346"/>
                    <a:pt x="121" y="348"/>
                    <a:pt x="123" y="347"/>
                  </a:cubicBezTo>
                  <a:cubicBezTo>
                    <a:pt x="137" y="328"/>
                    <a:pt x="141" y="303"/>
                    <a:pt x="146" y="281"/>
                  </a:cubicBezTo>
                  <a:cubicBezTo>
                    <a:pt x="149" y="272"/>
                    <a:pt x="149" y="264"/>
                    <a:pt x="150" y="255"/>
                  </a:cubicBezTo>
                  <a:cubicBezTo>
                    <a:pt x="152" y="243"/>
                    <a:pt x="158" y="223"/>
                    <a:pt x="164" y="216"/>
                  </a:cubicBezTo>
                  <a:cubicBezTo>
                    <a:pt x="171" y="210"/>
                    <a:pt x="178" y="203"/>
                    <a:pt x="184" y="194"/>
                  </a:cubicBezTo>
                  <a:cubicBezTo>
                    <a:pt x="192" y="181"/>
                    <a:pt x="201" y="168"/>
                    <a:pt x="209" y="154"/>
                  </a:cubicBezTo>
                  <a:cubicBezTo>
                    <a:pt x="213" y="147"/>
                    <a:pt x="217" y="140"/>
                    <a:pt x="222" y="133"/>
                  </a:cubicBezTo>
                  <a:cubicBezTo>
                    <a:pt x="227" y="125"/>
                    <a:pt x="234" y="119"/>
                    <a:pt x="240" y="111"/>
                  </a:cubicBezTo>
                  <a:cubicBezTo>
                    <a:pt x="244" y="105"/>
                    <a:pt x="247" y="99"/>
                    <a:pt x="252" y="93"/>
                  </a:cubicBezTo>
                  <a:cubicBezTo>
                    <a:pt x="256" y="88"/>
                    <a:pt x="261" y="85"/>
                    <a:pt x="266" y="82"/>
                  </a:cubicBezTo>
                  <a:cubicBezTo>
                    <a:pt x="271" y="78"/>
                    <a:pt x="274" y="74"/>
                    <a:pt x="276" y="68"/>
                  </a:cubicBezTo>
                  <a:cubicBezTo>
                    <a:pt x="287" y="60"/>
                    <a:pt x="298" y="53"/>
                    <a:pt x="310" y="48"/>
                  </a:cubicBezTo>
                  <a:cubicBezTo>
                    <a:pt x="314" y="46"/>
                    <a:pt x="317" y="45"/>
                    <a:pt x="321" y="44"/>
                  </a:cubicBezTo>
                  <a:cubicBezTo>
                    <a:pt x="320" y="46"/>
                    <a:pt x="319" y="49"/>
                    <a:pt x="319" y="52"/>
                  </a:cubicBezTo>
                  <a:cubicBezTo>
                    <a:pt x="318" y="59"/>
                    <a:pt x="318" y="67"/>
                    <a:pt x="316" y="74"/>
                  </a:cubicBezTo>
                  <a:cubicBezTo>
                    <a:pt x="313" y="86"/>
                    <a:pt x="308" y="96"/>
                    <a:pt x="301" y="106"/>
                  </a:cubicBezTo>
                  <a:cubicBezTo>
                    <a:pt x="293" y="120"/>
                    <a:pt x="284" y="133"/>
                    <a:pt x="279" y="149"/>
                  </a:cubicBezTo>
                  <a:cubicBezTo>
                    <a:pt x="277" y="155"/>
                    <a:pt x="276" y="162"/>
                    <a:pt x="277" y="169"/>
                  </a:cubicBezTo>
                  <a:cubicBezTo>
                    <a:pt x="278" y="178"/>
                    <a:pt x="283" y="190"/>
                    <a:pt x="272" y="195"/>
                  </a:cubicBezTo>
                  <a:cubicBezTo>
                    <a:pt x="272" y="195"/>
                    <a:pt x="272" y="196"/>
                    <a:pt x="273" y="196"/>
                  </a:cubicBezTo>
                  <a:cubicBezTo>
                    <a:pt x="282" y="191"/>
                    <a:pt x="280" y="180"/>
                    <a:pt x="278" y="171"/>
                  </a:cubicBezTo>
                  <a:cubicBezTo>
                    <a:pt x="275" y="152"/>
                    <a:pt x="285" y="135"/>
                    <a:pt x="295" y="120"/>
                  </a:cubicBezTo>
                  <a:cubicBezTo>
                    <a:pt x="304" y="106"/>
                    <a:pt x="315" y="91"/>
                    <a:pt x="321" y="75"/>
                  </a:cubicBezTo>
                  <a:cubicBezTo>
                    <a:pt x="325" y="65"/>
                    <a:pt x="324" y="53"/>
                    <a:pt x="327" y="43"/>
                  </a:cubicBezTo>
                  <a:cubicBezTo>
                    <a:pt x="331" y="42"/>
                    <a:pt x="334" y="42"/>
                    <a:pt x="337" y="41"/>
                  </a:cubicBezTo>
                  <a:cubicBezTo>
                    <a:pt x="352" y="36"/>
                    <a:pt x="366" y="39"/>
                    <a:pt x="381" y="40"/>
                  </a:cubicBezTo>
                  <a:cubicBezTo>
                    <a:pt x="343" y="0"/>
                    <a:pt x="343" y="0"/>
                    <a:pt x="343" y="0"/>
                  </a:cubicBezTo>
                  <a:cubicBezTo>
                    <a:pt x="336" y="6"/>
                    <a:pt x="331" y="14"/>
                    <a:pt x="322" y="20"/>
                  </a:cubicBezTo>
                  <a:cubicBezTo>
                    <a:pt x="316" y="23"/>
                    <a:pt x="307" y="21"/>
                    <a:pt x="301" y="23"/>
                  </a:cubicBezTo>
                  <a:cubicBezTo>
                    <a:pt x="294" y="26"/>
                    <a:pt x="287" y="37"/>
                    <a:pt x="279" y="34"/>
                  </a:cubicBezTo>
                  <a:cubicBezTo>
                    <a:pt x="276" y="33"/>
                    <a:pt x="271" y="35"/>
                    <a:pt x="270" y="39"/>
                  </a:cubicBezTo>
                  <a:cubicBezTo>
                    <a:pt x="269" y="44"/>
                    <a:pt x="267" y="50"/>
                    <a:pt x="266" y="55"/>
                  </a:cubicBezTo>
                  <a:cubicBezTo>
                    <a:pt x="264" y="56"/>
                    <a:pt x="263" y="56"/>
                    <a:pt x="262" y="56"/>
                  </a:cubicBezTo>
                  <a:cubicBezTo>
                    <a:pt x="255" y="60"/>
                    <a:pt x="251" y="62"/>
                    <a:pt x="243" y="61"/>
                  </a:cubicBezTo>
                  <a:cubicBezTo>
                    <a:pt x="236" y="61"/>
                    <a:pt x="231" y="64"/>
                    <a:pt x="225" y="67"/>
                  </a:cubicBezTo>
                  <a:cubicBezTo>
                    <a:pt x="216" y="72"/>
                    <a:pt x="207" y="69"/>
                    <a:pt x="197" y="71"/>
                  </a:cubicBezTo>
                  <a:cubicBezTo>
                    <a:pt x="189" y="73"/>
                    <a:pt x="182" y="78"/>
                    <a:pt x="176" y="83"/>
                  </a:cubicBezTo>
                  <a:cubicBezTo>
                    <a:pt x="164" y="91"/>
                    <a:pt x="153" y="101"/>
                    <a:pt x="141" y="109"/>
                  </a:cubicBezTo>
                  <a:cubicBezTo>
                    <a:pt x="126" y="119"/>
                    <a:pt x="112" y="130"/>
                    <a:pt x="98" y="139"/>
                  </a:cubicBezTo>
                  <a:cubicBezTo>
                    <a:pt x="97" y="139"/>
                    <a:pt x="98" y="140"/>
                    <a:pt x="98" y="140"/>
                  </a:cubicBezTo>
                  <a:cubicBezTo>
                    <a:pt x="105" y="136"/>
                    <a:pt x="111" y="132"/>
                    <a:pt x="117" y="128"/>
                  </a:cubicBezTo>
                  <a:cubicBezTo>
                    <a:pt x="126" y="122"/>
                    <a:pt x="136" y="118"/>
                    <a:pt x="145" y="113"/>
                  </a:cubicBezTo>
                  <a:cubicBezTo>
                    <a:pt x="154" y="107"/>
                    <a:pt x="162" y="100"/>
                    <a:pt x="171" y="94"/>
                  </a:cubicBezTo>
                  <a:cubicBezTo>
                    <a:pt x="166" y="101"/>
                    <a:pt x="162" y="108"/>
                    <a:pt x="159" y="113"/>
                  </a:cubicBezTo>
                  <a:cubicBezTo>
                    <a:pt x="150" y="125"/>
                    <a:pt x="140" y="134"/>
                    <a:pt x="126" y="140"/>
                  </a:cubicBezTo>
                  <a:cubicBezTo>
                    <a:pt x="113" y="145"/>
                    <a:pt x="100" y="150"/>
                    <a:pt x="88" y="158"/>
                  </a:cubicBezTo>
                  <a:cubicBezTo>
                    <a:pt x="86" y="159"/>
                    <a:pt x="88" y="162"/>
                    <a:pt x="90" y="161"/>
                  </a:cubicBezTo>
                  <a:cubicBezTo>
                    <a:pt x="110" y="146"/>
                    <a:pt x="139" y="144"/>
                    <a:pt x="156" y="124"/>
                  </a:cubicBezTo>
                  <a:cubicBezTo>
                    <a:pt x="165" y="114"/>
                    <a:pt x="173" y="97"/>
                    <a:pt x="184" y="86"/>
                  </a:cubicBezTo>
                  <a:cubicBezTo>
                    <a:pt x="191" y="82"/>
                    <a:pt x="200" y="80"/>
                    <a:pt x="208" y="81"/>
                  </a:cubicBezTo>
                  <a:cubicBezTo>
                    <a:pt x="216" y="82"/>
                    <a:pt x="222" y="80"/>
                    <a:pt x="229" y="78"/>
                  </a:cubicBezTo>
                  <a:cubicBezTo>
                    <a:pt x="234" y="76"/>
                    <a:pt x="238" y="74"/>
                    <a:pt x="244" y="75"/>
                  </a:cubicBezTo>
                  <a:cubicBezTo>
                    <a:pt x="246" y="75"/>
                    <a:pt x="247" y="76"/>
                    <a:pt x="249" y="76"/>
                  </a:cubicBezTo>
                  <a:cubicBezTo>
                    <a:pt x="232" y="93"/>
                    <a:pt x="215" y="110"/>
                    <a:pt x="197" y="125"/>
                  </a:cubicBezTo>
                  <a:cubicBezTo>
                    <a:pt x="177" y="141"/>
                    <a:pt x="155" y="157"/>
                    <a:pt x="129" y="164"/>
                  </a:cubicBezTo>
                  <a:cubicBezTo>
                    <a:pt x="126" y="165"/>
                    <a:pt x="127" y="170"/>
                    <a:pt x="130" y="169"/>
                  </a:cubicBezTo>
                  <a:cubicBezTo>
                    <a:pt x="161" y="162"/>
                    <a:pt x="187" y="145"/>
                    <a:pt x="211" y="126"/>
                  </a:cubicBezTo>
                  <a:cubicBezTo>
                    <a:pt x="206" y="133"/>
                    <a:pt x="202" y="141"/>
                    <a:pt x="198" y="149"/>
                  </a:cubicBezTo>
                  <a:cubicBezTo>
                    <a:pt x="188" y="168"/>
                    <a:pt x="179" y="189"/>
                    <a:pt x="164" y="205"/>
                  </a:cubicBezTo>
                  <a:cubicBezTo>
                    <a:pt x="162" y="208"/>
                    <a:pt x="160" y="210"/>
                    <a:pt x="158" y="213"/>
                  </a:cubicBezTo>
                  <a:cubicBezTo>
                    <a:pt x="158" y="213"/>
                    <a:pt x="157" y="213"/>
                    <a:pt x="157" y="214"/>
                  </a:cubicBezTo>
                  <a:cubicBezTo>
                    <a:pt x="147" y="220"/>
                    <a:pt x="144" y="231"/>
                    <a:pt x="143" y="242"/>
                  </a:cubicBezTo>
                  <a:cubicBezTo>
                    <a:pt x="137" y="255"/>
                    <a:pt x="133" y="270"/>
                    <a:pt x="127" y="283"/>
                  </a:cubicBezTo>
                  <a:cubicBezTo>
                    <a:pt x="127" y="284"/>
                    <a:pt x="127" y="285"/>
                    <a:pt x="126" y="286"/>
                  </a:cubicBezTo>
                  <a:cubicBezTo>
                    <a:pt x="126" y="286"/>
                    <a:pt x="120" y="286"/>
                    <a:pt x="114" y="286"/>
                  </a:cubicBezTo>
                  <a:cubicBezTo>
                    <a:pt x="114" y="286"/>
                    <a:pt x="114" y="286"/>
                    <a:pt x="114" y="286"/>
                  </a:cubicBezTo>
                  <a:cubicBezTo>
                    <a:pt x="113" y="286"/>
                    <a:pt x="111" y="287"/>
                    <a:pt x="110" y="286"/>
                  </a:cubicBezTo>
                  <a:cubicBezTo>
                    <a:pt x="105" y="287"/>
                    <a:pt x="100" y="287"/>
                    <a:pt x="98" y="288"/>
                  </a:cubicBezTo>
                  <a:cubicBezTo>
                    <a:pt x="86" y="291"/>
                    <a:pt x="81" y="305"/>
                    <a:pt x="68" y="300"/>
                  </a:cubicBezTo>
                  <a:cubicBezTo>
                    <a:pt x="67" y="300"/>
                    <a:pt x="67" y="301"/>
                    <a:pt x="68" y="301"/>
                  </a:cubicBezTo>
                  <a:cubicBezTo>
                    <a:pt x="77" y="305"/>
                    <a:pt x="83" y="301"/>
                    <a:pt x="90" y="295"/>
                  </a:cubicBezTo>
                  <a:cubicBezTo>
                    <a:pt x="97" y="291"/>
                    <a:pt x="106" y="291"/>
                    <a:pt x="113" y="290"/>
                  </a:cubicBezTo>
                  <a:cubicBezTo>
                    <a:pt x="116" y="290"/>
                    <a:pt x="120" y="291"/>
                    <a:pt x="124" y="291"/>
                  </a:cubicBezTo>
                  <a:cubicBezTo>
                    <a:pt x="119" y="302"/>
                    <a:pt x="113" y="312"/>
                    <a:pt x="106" y="321"/>
                  </a:cubicBezTo>
                  <a:cubicBezTo>
                    <a:pt x="104" y="324"/>
                    <a:pt x="102" y="328"/>
                    <a:pt x="93" y="327"/>
                  </a:cubicBezTo>
                  <a:cubicBezTo>
                    <a:pt x="90" y="326"/>
                    <a:pt x="88" y="330"/>
                    <a:pt x="86" y="331"/>
                  </a:cubicBezTo>
                  <a:cubicBezTo>
                    <a:pt x="81" y="336"/>
                    <a:pt x="78" y="341"/>
                    <a:pt x="73" y="345"/>
                  </a:cubicBezTo>
                  <a:cubicBezTo>
                    <a:pt x="73" y="345"/>
                    <a:pt x="73" y="345"/>
                    <a:pt x="73" y="345"/>
                  </a:cubicBezTo>
                  <a:cubicBezTo>
                    <a:pt x="69" y="346"/>
                    <a:pt x="65" y="347"/>
                    <a:pt x="63" y="350"/>
                  </a:cubicBezTo>
                  <a:cubicBezTo>
                    <a:pt x="59" y="350"/>
                    <a:pt x="55" y="350"/>
                    <a:pt x="51" y="351"/>
                  </a:cubicBezTo>
                  <a:cubicBezTo>
                    <a:pt x="44" y="353"/>
                    <a:pt x="39" y="356"/>
                    <a:pt x="34" y="360"/>
                  </a:cubicBezTo>
                  <a:cubicBezTo>
                    <a:pt x="13" y="378"/>
                    <a:pt x="5" y="409"/>
                    <a:pt x="0" y="434"/>
                  </a:cubicBezTo>
                  <a:cubicBezTo>
                    <a:pt x="0" y="436"/>
                    <a:pt x="2" y="436"/>
                    <a:pt x="2" y="435"/>
                  </a:cubicBezTo>
                  <a:cubicBezTo>
                    <a:pt x="8" y="407"/>
                    <a:pt x="20" y="369"/>
                    <a:pt x="48" y="356"/>
                  </a:cubicBezTo>
                  <a:cubicBezTo>
                    <a:pt x="52" y="354"/>
                    <a:pt x="56" y="354"/>
                    <a:pt x="60" y="354"/>
                  </a:cubicBezTo>
                  <a:cubicBezTo>
                    <a:pt x="60" y="354"/>
                    <a:pt x="60" y="354"/>
                    <a:pt x="60" y="354"/>
                  </a:cubicBezTo>
                  <a:cubicBezTo>
                    <a:pt x="57" y="364"/>
                    <a:pt x="52" y="373"/>
                    <a:pt x="49" y="383"/>
                  </a:cubicBezTo>
                  <a:cubicBezTo>
                    <a:pt x="47" y="391"/>
                    <a:pt x="45" y="400"/>
                    <a:pt x="43" y="408"/>
                  </a:cubicBezTo>
                  <a:cubicBezTo>
                    <a:pt x="42" y="414"/>
                    <a:pt x="42" y="426"/>
                    <a:pt x="36" y="429"/>
                  </a:cubicBezTo>
                  <a:cubicBezTo>
                    <a:pt x="29" y="433"/>
                    <a:pt x="34" y="451"/>
                    <a:pt x="36" y="457"/>
                  </a:cubicBezTo>
                  <a:cubicBezTo>
                    <a:pt x="39" y="473"/>
                    <a:pt x="41" y="488"/>
                    <a:pt x="25" y="496"/>
                  </a:cubicBezTo>
                  <a:cubicBezTo>
                    <a:pt x="25" y="496"/>
                    <a:pt x="25" y="496"/>
                    <a:pt x="25" y="49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759"/>
            <p:cNvSpPr>
              <a:spLocks noEditPoints="1"/>
            </p:cNvSpPr>
            <p:nvPr/>
          </p:nvSpPr>
          <p:spPr bwMode="auto">
            <a:xfrm>
              <a:off x="2751153" y="1958988"/>
              <a:ext cx="5694397" cy="3387748"/>
            </a:xfrm>
            <a:custGeom>
              <a:avLst/>
              <a:gdLst>
                <a:gd name="T0" fmla="*/ 134 w 1516"/>
                <a:gd name="T1" fmla="*/ 855 h 902"/>
                <a:gd name="T2" fmla="*/ 331 w 1516"/>
                <a:gd name="T3" fmla="*/ 736 h 902"/>
                <a:gd name="T4" fmla="*/ 276 w 1516"/>
                <a:gd name="T5" fmla="*/ 879 h 902"/>
                <a:gd name="T6" fmla="*/ 396 w 1516"/>
                <a:gd name="T7" fmla="*/ 776 h 902"/>
                <a:gd name="T8" fmla="*/ 559 w 1516"/>
                <a:gd name="T9" fmla="*/ 578 h 902"/>
                <a:gd name="T10" fmla="*/ 579 w 1516"/>
                <a:gd name="T11" fmla="*/ 636 h 902"/>
                <a:gd name="T12" fmla="*/ 785 w 1516"/>
                <a:gd name="T13" fmla="*/ 514 h 902"/>
                <a:gd name="T14" fmla="*/ 1013 w 1516"/>
                <a:gd name="T15" fmla="*/ 307 h 902"/>
                <a:gd name="T16" fmla="*/ 1084 w 1516"/>
                <a:gd name="T17" fmla="*/ 349 h 902"/>
                <a:gd name="T18" fmla="*/ 1108 w 1516"/>
                <a:gd name="T19" fmla="*/ 402 h 902"/>
                <a:gd name="T20" fmla="*/ 1143 w 1516"/>
                <a:gd name="T21" fmla="*/ 353 h 902"/>
                <a:gd name="T22" fmla="*/ 1174 w 1516"/>
                <a:gd name="T23" fmla="*/ 363 h 902"/>
                <a:gd name="T24" fmla="*/ 1261 w 1516"/>
                <a:gd name="T25" fmla="*/ 221 h 902"/>
                <a:gd name="T26" fmla="*/ 1296 w 1516"/>
                <a:gd name="T27" fmla="*/ 207 h 902"/>
                <a:gd name="T28" fmla="*/ 1292 w 1516"/>
                <a:gd name="T29" fmla="*/ 88 h 902"/>
                <a:gd name="T30" fmla="*/ 1360 w 1516"/>
                <a:gd name="T31" fmla="*/ 123 h 902"/>
                <a:gd name="T32" fmla="*/ 1182 w 1516"/>
                <a:gd name="T33" fmla="*/ 143 h 902"/>
                <a:gd name="T34" fmla="*/ 1080 w 1516"/>
                <a:gd name="T35" fmla="*/ 104 h 902"/>
                <a:gd name="T36" fmla="*/ 1170 w 1516"/>
                <a:gd name="T37" fmla="*/ 146 h 902"/>
                <a:gd name="T38" fmla="*/ 960 w 1516"/>
                <a:gd name="T39" fmla="*/ 74 h 902"/>
                <a:gd name="T40" fmla="*/ 780 w 1516"/>
                <a:gd name="T41" fmla="*/ 34 h 902"/>
                <a:gd name="T42" fmla="*/ 869 w 1516"/>
                <a:gd name="T43" fmla="*/ 90 h 902"/>
                <a:gd name="T44" fmla="*/ 901 w 1516"/>
                <a:gd name="T45" fmla="*/ 166 h 902"/>
                <a:gd name="T46" fmla="*/ 871 w 1516"/>
                <a:gd name="T47" fmla="*/ 217 h 902"/>
                <a:gd name="T48" fmla="*/ 1037 w 1516"/>
                <a:gd name="T49" fmla="*/ 200 h 902"/>
                <a:gd name="T50" fmla="*/ 1166 w 1516"/>
                <a:gd name="T51" fmla="*/ 188 h 902"/>
                <a:gd name="T52" fmla="*/ 880 w 1516"/>
                <a:gd name="T53" fmla="*/ 254 h 902"/>
                <a:gd name="T54" fmla="*/ 643 w 1516"/>
                <a:gd name="T55" fmla="*/ 152 h 902"/>
                <a:gd name="T56" fmla="*/ 561 w 1516"/>
                <a:gd name="T57" fmla="*/ 151 h 902"/>
                <a:gd name="T58" fmla="*/ 584 w 1516"/>
                <a:gd name="T59" fmla="*/ 225 h 902"/>
                <a:gd name="T60" fmla="*/ 488 w 1516"/>
                <a:gd name="T61" fmla="*/ 239 h 902"/>
                <a:gd name="T62" fmla="*/ 429 w 1516"/>
                <a:gd name="T63" fmla="*/ 258 h 902"/>
                <a:gd name="T64" fmla="*/ 397 w 1516"/>
                <a:gd name="T65" fmla="*/ 244 h 902"/>
                <a:gd name="T66" fmla="*/ 350 w 1516"/>
                <a:gd name="T67" fmla="*/ 307 h 902"/>
                <a:gd name="T68" fmla="*/ 273 w 1516"/>
                <a:gd name="T69" fmla="*/ 408 h 902"/>
                <a:gd name="T70" fmla="*/ 179 w 1516"/>
                <a:gd name="T71" fmla="*/ 452 h 902"/>
                <a:gd name="T72" fmla="*/ 186 w 1516"/>
                <a:gd name="T73" fmla="*/ 547 h 902"/>
                <a:gd name="T74" fmla="*/ 247 w 1516"/>
                <a:gd name="T75" fmla="*/ 505 h 902"/>
                <a:gd name="T76" fmla="*/ 356 w 1516"/>
                <a:gd name="T77" fmla="*/ 403 h 902"/>
                <a:gd name="T78" fmla="*/ 433 w 1516"/>
                <a:gd name="T79" fmla="*/ 312 h 902"/>
                <a:gd name="T80" fmla="*/ 449 w 1516"/>
                <a:gd name="T81" fmla="*/ 375 h 902"/>
                <a:gd name="T82" fmla="*/ 370 w 1516"/>
                <a:gd name="T83" fmla="*/ 459 h 902"/>
                <a:gd name="T84" fmla="*/ 457 w 1516"/>
                <a:gd name="T85" fmla="*/ 556 h 902"/>
                <a:gd name="T86" fmla="*/ 592 w 1516"/>
                <a:gd name="T87" fmla="*/ 530 h 902"/>
                <a:gd name="T88" fmla="*/ 357 w 1516"/>
                <a:gd name="T89" fmla="*/ 702 h 902"/>
                <a:gd name="T90" fmla="*/ 234 w 1516"/>
                <a:gd name="T91" fmla="*/ 719 h 902"/>
                <a:gd name="T92" fmla="*/ 260 w 1516"/>
                <a:gd name="T93" fmla="*/ 736 h 902"/>
                <a:gd name="T94" fmla="*/ 173 w 1516"/>
                <a:gd name="T95" fmla="*/ 755 h 902"/>
                <a:gd name="T96" fmla="*/ 28 w 1516"/>
                <a:gd name="T97" fmla="*/ 837 h 902"/>
                <a:gd name="T98" fmla="*/ 8 w 1516"/>
                <a:gd name="T99" fmla="*/ 901 h 902"/>
                <a:gd name="T100" fmla="*/ 436 w 1516"/>
                <a:gd name="T101" fmla="*/ 386 h 902"/>
                <a:gd name="T102" fmla="*/ 422 w 1516"/>
                <a:gd name="T103" fmla="*/ 434 h 902"/>
                <a:gd name="T104" fmla="*/ 508 w 1516"/>
                <a:gd name="T105" fmla="*/ 442 h 902"/>
                <a:gd name="T106" fmla="*/ 610 w 1516"/>
                <a:gd name="T107" fmla="*/ 480 h 902"/>
                <a:gd name="T108" fmla="*/ 577 w 1516"/>
                <a:gd name="T109" fmla="*/ 269 h 902"/>
                <a:gd name="T110" fmla="*/ 681 w 1516"/>
                <a:gd name="T111" fmla="*/ 327 h 902"/>
                <a:gd name="T112" fmla="*/ 943 w 1516"/>
                <a:gd name="T113" fmla="*/ 345 h 902"/>
                <a:gd name="T114" fmla="*/ 809 w 1516"/>
                <a:gd name="T115" fmla="*/ 357 h 902"/>
                <a:gd name="T116" fmla="*/ 830 w 1516"/>
                <a:gd name="T117" fmla="*/ 457 h 902"/>
                <a:gd name="T118" fmla="*/ 683 w 1516"/>
                <a:gd name="T119" fmla="*/ 469 h 902"/>
                <a:gd name="T120" fmla="*/ 588 w 1516"/>
                <a:gd name="T121" fmla="*/ 431 h 902"/>
                <a:gd name="T122" fmla="*/ 655 w 1516"/>
                <a:gd name="T123" fmla="*/ 561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6" h="902">
                  <a:moveTo>
                    <a:pt x="8" y="901"/>
                  </a:moveTo>
                  <a:cubicBezTo>
                    <a:pt x="39" y="874"/>
                    <a:pt x="61" y="840"/>
                    <a:pt x="92" y="815"/>
                  </a:cubicBezTo>
                  <a:cubicBezTo>
                    <a:pt x="95" y="814"/>
                    <a:pt x="100" y="810"/>
                    <a:pt x="100" y="809"/>
                  </a:cubicBezTo>
                  <a:cubicBezTo>
                    <a:pt x="133" y="785"/>
                    <a:pt x="174" y="775"/>
                    <a:pt x="212" y="760"/>
                  </a:cubicBezTo>
                  <a:cubicBezTo>
                    <a:pt x="212" y="760"/>
                    <a:pt x="222" y="757"/>
                    <a:pt x="228" y="755"/>
                  </a:cubicBezTo>
                  <a:cubicBezTo>
                    <a:pt x="245" y="750"/>
                    <a:pt x="260" y="750"/>
                    <a:pt x="267" y="748"/>
                  </a:cubicBezTo>
                  <a:cubicBezTo>
                    <a:pt x="259" y="759"/>
                    <a:pt x="251" y="769"/>
                    <a:pt x="238" y="775"/>
                  </a:cubicBezTo>
                  <a:cubicBezTo>
                    <a:pt x="217" y="786"/>
                    <a:pt x="194" y="792"/>
                    <a:pt x="172" y="802"/>
                  </a:cubicBezTo>
                  <a:cubicBezTo>
                    <a:pt x="160" y="808"/>
                    <a:pt x="149" y="815"/>
                    <a:pt x="145" y="828"/>
                  </a:cubicBezTo>
                  <a:cubicBezTo>
                    <a:pt x="145" y="831"/>
                    <a:pt x="144" y="835"/>
                    <a:pt x="144" y="838"/>
                  </a:cubicBezTo>
                  <a:cubicBezTo>
                    <a:pt x="143" y="843"/>
                    <a:pt x="137" y="850"/>
                    <a:pt x="134" y="855"/>
                  </a:cubicBezTo>
                  <a:cubicBezTo>
                    <a:pt x="127" y="866"/>
                    <a:pt x="120" y="876"/>
                    <a:pt x="111" y="886"/>
                  </a:cubicBezTo>
                  <a:cubicBezTo>
                    <a:pt x="111" y="886"/>
                    <a:pt x="112" y="887"/>
                    <a:pt x="112" y="886"/>
                  </a:cubicBezTo>
                  <a:cubicBezTo>
                    <a:pt x="118" y="879"/>
                    <a:pt x="124" y="871"/>
                    <a:pt x="130" y="863"/>
                  </a:cubicBezTo>
                  <a:cubicBezTo>
                    <a:pt x="135" y="856"/>
                    <a:pt x="145" y="847"/>
                    <a:pt x="146" y="838"/>
                  </a:cubicBezTo>
                  <a:cubicBezTo>
                    <a:pt x="147" y="833"/>
                    <a:pt x="147" y="828"/>
                    <a:pt x="150" y="823"/>
                  </a:cubicBezTo>
                  <a:cubicBezTo>
                    <a:pt x="152" y="818"/>
                    <a:pt x="160" y="813"/>
                    <a:pt x="165" y="810"/>
                  </a:cubicBezTo>
                  <a:cubicBezTo>
                    <a:pt x="174" y="805"/>
                    <a:pt x="185" y="801"/>
                    <a:pt x="194" y="798"/>
                  </a:cubicBezTo>
                  <a:cubicBezTo>
                    <a:pt x="213" y="792"/>
                    <a:pt x="233" y="786"/>
                    <a:pt x="249" y="776"/>
                  </a:cubicBezTo>
                  <a:cubicBezTo>
                    <a:pt x="261" y="769"/>
                    <a:pt x="269" y="758"/>
                    <a:pt x="275" y="746"/>
                  </a:cubicBezTo>
                  <a:cubicBezTo>
                    <a:pt x="283" y="744"/>
                    <a:pt x="290" y="742"/>
                    <a:pt x="297" y="741"/>
                  </a:cubicBezTo>
                  <a:cubicBezTo>
                    <a:pt x="309" y="740"/>
                    <a:pt x="320" y="740"/>
                    <a:pt x="331" y="736"/>
                  </a:cubicBezTo>
                  <a:cubicBezTo>
                    <a:pt x="345" y="730"/>
                    <a:pt x="358" y="719"/>
                    <a:pt x="369" y="709"/>
                  </a:cubicBezTo>
                  <a:cubicBezTo>
                    <a:pt x="369" y="709"/>
                    <a:pt x="374" y="705"/>
                    <a:pt x="374" y="704"/>
                  </a:cubicBezTo>
                  <a:cubicBezTo>
                    <a:pt x="385" y="695"/>
                    <a:pt x="395" y="684"/>
                    <a:pt x="406" y="675"/>
                  </a:cubicBezTo>
                  <a:cubicBezTo>
                    <a:pt x="420" y="663"/>
                    <a:pt x="435" y="651"/>
                    <a:pt x="450" y="639"/>
                  </a:cubicBezTo>
                  <a:cubicBezTo>
                    <a:pt x="454" y="636"/>
                    <a:pt x="457" y="633"/>
                    <a:pt x="461" y="630"/>
                  </a:cubicBezTo>
                  <a:cubicBezTo>
                    <a:pt x="460" y="632"/>
                    <a:pt x="458" y="633"/>
                    <a:pt x="457" y="635"/>
                  </a:cubicBezTo>
                  <a:cubicBezTo>
                    <a:pt x="440" y="661"/>
                    <a:pt x="430" y="692"/>
                    <a:pt x="418" y="719"/>
                  </a:cubicBezTo>
                  <a:cubicBezTo>
                    <a:pt x="411" y="736"/>
                    <a:pt x="404" y="751"/>
                    <a:pt x="393" y="765"/>
                  </a:cubicBezTo>
                  <a:cubicBezTo>
                    <a:pt x="387" y="773"/>
                    <a:pt x="383" y="781"/>
                    <a:pt x="379" y="790"/>
                  </a:cubicBezTo>
                  <a:cubicBezTo>
                    <a:pt x="361" y="803"/>
                    <a:pt x="356" y="814"/>
                    <a:pt x="343" y="829"/>
                  </a:cubicBezTo>
                  <a:cubicBezTo>
                    <a:pt x="325" y="849"/>
                    <a:pt x="301" y="867"/>
                    <a:pt x="276" y="879"/>
                  </a:cubicBezTo>
                  <a:cubicBezTo>
                    <a:pt x="276" y="879"/>
                    <a:pt x="276" y="880"/>
                    <a:pt x="277" y="880"/>
                  </a:cubicBezTo>
                  <a:cubicBezTo>
                    <a:pt x="296" y="872"/>
                    <a:pt x="312" y="860"/>
                    <a:pt x="329" y="847"/>
                  </a:cubicBezTo>
                  <a:cubicBezTo>
                    <a:pt x="339" y="841"/>
                    <a:pt x="347" y="833"/>
                    <a:pt x="354" y="824"/>
                  </a:cubicBezTo>
                  <a:cubicBezTo>
                    <a:pt x="361" y="815"/>
                    <a:pt x="366" y="807"/>
                    <a:pt x="375" y="801"/>
                  </a:cubicBezTo>
                  <a:cubicBezTo>
                    <a:pt x="374" y="803"/>
                    <a:pt x="374" y="805"/>
                    <a:pt x="373" y="807"/>
                  </a:cubicBezTo>
                  <a:cubicBezTo>
                    <a:pt x="367" y="826"/>
                    <a:pt x="360" y="843"/>
                    <a:pt x="348" y="859"/>
                  </a:cubicBezTo>
                  <a:cubicBezTo>
                    <a:pt x="339" y="872"/>
                    <a:pt x="328" y="883"/>
                    <a:pt x="318" y="895"/>
                  </a:cubicBezTo>
                  <a:cubicBezTo>
                    <a:pt x="317" y="896"/>
                    <a:pt x="318" y="897"/>
                    <a:pt x="319" y="896"/>
                  </a:cubicBezTo>
                  <a:cubicBezTo>
                    <a:pt x="342" y="875"/>
                    <a:pt x="361" y="849"/>
                    <a:pt x="375" y="821"/>
                  </a:cubicBezTo>
                  <a:cubicBezTo>
                    <a:pt x="378" y="813"/>
                    <a:pt x="381" y="804"/>
                    <a:pt x="385" y="796"/>
                  </a:cubicBezTo>
                  <a:cubicBezTo>
                    <a:pt x="386" y="793"/>
                    <a:pt x="392" y="782"/>
                    <a:pt x="396" y="776"/>
                  </a:cubicBezTo>
                  <a:cubicBezTo>
                    <a:pt x="405" y="763"/>
                    <a:pt x="414" y="750"/>
                    <a:pt x="421" y="735"/>
                  </a:cubicBezTo>
                  <a:cubicBezTo>
                    <a:pt x="429" y="717"/>
                    <a:pt x="436" y="698"/>
                    <a:pt x="445" y="680"/>
                  </a:cubicBezTo>
                  <a:cubicBezTo>
                    <a:pt x="443" y="695"/>
                    <a:pt x="444" y="707"/>
                    <a:pt x="445" y="723"/>
                  </a:cubicBezTo>
                  <a:cubicBezTo>
                    <a:pt x="445" y="726"/>
                    <a:pt x="450" y="750"/>
                    <a:pt x="450" y="752"/>
                  </a:cubicBezTo>
                  <a:cubicBezTo>
                    <a:pt x="450" y="752"/>
                    <a:pt x="450" y="752"/>
                    <a:pt x="450" y="751"/>
                  </a:cubicBezTo>
                  <a:cubicBezTo>
                    <a:pt x="445" y="700"/>
                    <a:pt x="446" y="690"/>
                    <a:pt x="454" y="667"/>
                  </a:cubicBezTo>
                  <a:cubicBezTo>
                    <a:pt x="454" y="666"/>
                    <a:pt x="459" y="655"/>
                    <a:pt x="459" y="654"/>
                  </a:cubicBezTo>
                  <a:cubicBezTo>
                    <a:pt x="466" y="643"/>
                    <a:pt x="474" y="633"/>
                    <a:pt x="482" y="623"/>
                  </a:cubicBezTo>
                  <a:cubicBezTo>
                    <a:pt x="492" y="611"/>
                    <a:pt x="504" y="599"/>
                    <a:pt x="518" y="591"/>
                  </a:cubicBezTo>
                  <a:cubicBezTo>
                    <a:pt x="524" y="588"/>
                    <a:pt x="531" y="585"/>
                    <a:pt x="537" y="583"/>
                  </a:cubicBezTo>
                  <a:cubicBezTo>
                    <a:pt x="545" y="581"/>
                    <a:pt x="552" y="579"/>
                    <a:pt x="559" y="578"/>
                  </a:cubicBezTo>
                  <a:cubicBezTo>
                    <a:pt x="557" y="580"/>
                    <a:pt x="555" y="582"/>
                    <a:pt x="552" y="583"/>
                  </a:cubicBezTo>
                  <a:cubicBezTo>
                    <a:pt x="546" y="588"/>
                    <a:pt x="539" y="592"/>
                    <a:pt x="534" y="597"/>
                  </a:cubicBezTo>
                  <a:cubicBezTo>
                    <a:pt x="528" y="603"/>
                    <a:pt x="526" y="612"/>
                    <a:pt x="525" y="620"/>
                  </a:cubicBezTo>
                  <a:cubicBezTo>
                    <a:pt x="525" y="622"/>
                    <a:pt x="527" y="622"/>
                    <a:pt x="528" y="621"/>
                  </a:cubicBezTo>
                  <a:cubicBezTo>
                    <a:pt x="529" y="610"/>
                    <a:pt x="532" y="601"/>
                    <a:pt x="542" y="595"/>
                  </a:cubicBezTo>
                  <a:cubicBezTo>
                    <a:pt x="550" y="589"/>
                    <a:pt x="558" y="585"/>
                    <a:pt x="565" y="579"/>
                  </a:cubicBezTo>
                  <a:cubicBezTo>
                    <a:pt x="567" y="578"/>
                    <a:pt x="568" y="577"/>
                    <a:pt x="569" y="576"/>
                  </a:cubicBezTo>
                  <a:cubicBezTo>
                    <a:pt x="586" y="573"/>
                    <a:pt x="605" y="572"/>
                    <a:pt x="623" y="571"/>
                  </a:cubicBezTo>
                  <a:cubicBezTo>
                    <a:pt x="626" y="571"/>
                    <a:pt x="629" y="571"/>
                    <a:pt x="632" y="571"/>
                  </a:cubicBezTo>
                  <a:cubicBezTo>
                    <a:pt x="634" y="572"/>
                    <a:pt x="635" y="572"/>
                    <a:pt x="636" y="572"/>
                  </a:cubicBezTo>
                  <a:cubicBezTo>
                    <a:pt x="618" y="595"/>
                    <a:pt x="599" y="615"/>
                    <a:pt x="579" y="636"/>
                  </a:cubicBezTo>
                  <a:cubicBezTo>
                    <a:pt x="562" y="654"/>
                    <a:pt x="542" y="669"/>
                    <a:pt x="534" y="693"/>
                  </a:cubicBezTo>
                  <a:cubicBezTo>
                    <a:pt x="534" y="694"/>
                    <a:pt x="535" y="695"/>
                    <a:pt x="536" y="694"/>
                  </a:cubicBezTo>
                  <a:cubicBezTo>
                    <a:pt x="544" y="671"/>
                    <a:pt x="565" y="656"/>
                    <a:pt x="582" y="639"/>
                  </a:cubicBezTo>
                  <a:cubicBezTo>
                    <a:pt x="603" y="618"/>
                    <a:pt x="624" y="597"/>
                    <a:pt x="642" y="573"/>
                  </a:cubicBezTo>
                  <a:cubicBezTo>
                    <a:pt x="648" y="573"/>
                    <a:pt x="653" y="574"/>
                    <a:pt x="659" y="574"/>
                  </a:cubicBezTo>
                  <a:cubicBezTo>
                    <a:pt x="656" y="578"/>
                    <a:pt x="653" y="582"/>
                    <a:pt x="651" y="586"/>
                  </a:cubicBezTo>
                  <a:cubicBezTo>
                    <a:pt x="643" y="599"/>
                    <a:pt x="635" y="612"/>
                    <a:pt x="626" y="624"/>
                  </a:cubicBezTo>
                  <a:cubicBezTo>
                    <a:pt x="625" y="625"/>
                    <a:pt x="626" y="627"/>
                    <a:pt x="628" y="626"/>
                  </a:cubicBezTo>
                  <a:cubicBezTo>
                    <a:pt x="638" y="618"/>
                    <a:pt x="645" y="607"/>
                    <a:pt x="654" y="598"/>
                  </a:cubicBezTo>
                  <a:cubicBezTo>
                    <a:pt x="662" y="588"/>
                    <a:pt x="675" y="581"/>
                    <a:pt x="683" y="571"/>
                  </a:cubicBezTo>
                  <a:cubicBezTo>
                    <a:pt x="721" y="562"/>
                    <a:pt x="756" y="538"/>
                    <a:pt x="785" y="514"/>
                  </a:cubicBezTo>
                  <a:cubicBezTo>
                    <a:pt x="801" y="500"/>
                    <a:pt x="816" y="485"/>
                    <a:pt x="831" y="470"/>
                  </a:cubicBezTo>
                  <a:cubicBezTo>
                    <a:pt x="833" y="468"/>
                    <a:pt x="836" y="465"/>
                    <a:pt x="838" y="463"/>
                  </a:cubicBezTo>
                  <a:cubicBezTo>
                    <a:pt x="841" y="460"/>
                    <a:pt x="844" y="458"/>
                    <a:pt x="846" y="455"/>
                  </a:cubicBezTo>
                  <a:cubicBezTo>
                    <a:pt x="848" y="454"/>
                    <a:pt x="849" y="453"/>
                    <a:pt x="850" y="451"/>
                  </a:cubicBezTo>
                  <a:cubicBezTo>
                    <a:pt x="858" y="445"/>
                    <a:pt x="865" y="438"/>
                    <a:pt x="873" y="431"/>
                  </a:cubicBezTo>
                  <a:cubicBezTo>
                    <a:pt x="888" y="418"/>
                    <a:pt x="902" y="403"/>
                    <a:pt x="917" y="389"/>
                  </a:cubicBezTo>
                  <a:cubicBezTo>
                    <a:pt x="929" y="377"/>
                    <a:pt x="942" y="364"/>
                    <a:pt x="956" y="352"/>
                  </a:cubicBezTo>
                  <a:cubicBezTo>
                    <a:pt x="963" y="346"/>
                    <a:pt x="969" y="339"/>
                    <a:pt x="975" y="332"/>
                  </a:cubicBezTo>
                  <a:cubicBezTo>
                    <a:pt x="976" y="331"/>
                    <a:pt x="977" y="329"/>
                    <a:pt x="978" y="327"/>
                  </a:cubicBezTo>
                  <a:cubicBezTo>
                    <a:pt x="982" y="324"/>
                    <a:pt x="985" y="322"/>
                    <a:pt x="989" y="319"/>
                  </a:cubicBezTo>
                  <a:cubicBezTo>
                    <a:pt x="997" y="313"/>
                    <a:pt x="1005" y="310"/>
                    <a:pt x="1013" y="307"/>
                  </a:cubicBezTo>
                  <a:cubicBezTo>
                    <a:pt x="1017" y="306"/>
                    <a:pt x="1021" y="306"/>
                    <a:pt x="1024" y="305"/>
                  </a:cubicBezTo>
                  <a:cubicBezTo>
                    <a:pt x="1029" y="304"/>
                    <a:pt x="1034" y="303"/>
                    <a:pt x="1039" y="301"/>
                  </a:cubicBezTo>
                  <a:cubicBezTo>
                    <a:pt x="1039" y="301"/>
                    <a:pt x="1040" y="301"/>
                    <a:pt x="1040" y="301"/>
                  </a:cubicBezTo>
                  <a:cubicBezTo>
                    <a:pt x="1055" y="299"/>
                    <a:pt x="1070" y="293"/>
                    <a:pt x="1084" y="289"/>
                  </a:cubicBezTo>
                  <a:cubicBezTo>
                    <a:pt x="1092" y="286"/>
                    <a:pt x="1099" y="284"/>
                    <a:pt x="1106" y="281"/>
                  </a:cubicBezTo>
                  <a:cubicBezTo>
                    <a:pt x="1116" y="278"/>
                    <a:pt x="1125" y="275"/>
                    <a:pt x="1135" y="271"/>
                  </a:cubicBezTo>
                  <a:cubicBezTo>
                    <a:pt x="1152" y="266"/>
                    <a:pt x="1169" y="260"/>
                    <a:pt x="1186" y="253"/>
                  </a:cubicBezTo>
                  <a:cubicBezTo>
                    <a:pt x="1184" y="255"/>
                    <a:pt x="1183" y="257"/>
                    <a:pt x="1181" y="259"/>
                  </a:cubicBezTo>
                  <a:cubicBezTo>
                    <a:pt x="1174" y="269"/>
                    <a:pt x="1167" y="278"/>
                    <a:pt x="1160" y="287"/>
                  </a:cubicBezTo>
                  <a:cubicBezTo>
                    <a:pt x="1139" y="302"/>
                    <a:pt x="1118" y="320"/>
                    <a:pt x="1100" y="340"/>
                  </a:cubicBezTo>
                  <a:cubicBezTo>
                    <a:pt x="1095" y="343"/>
                    <a:pt x="1090" y="346"/>
                    <a:pt x="1084" y="349"/>
                  </a:cubicBezTo>
                  <a:cubicBezTo>
                    <a:pt x="1076" y="354"/>
                    <a:pt x="1069" y="362"/>
                    <a:pt x="1058" y="363"/>
                  </a:cubicBezTo>
                  <a:cubicBezTo>
                    <a:pt x="1057" y="363"/>
                    <a:pt x="1057" y="364"/>
                    <a:pt x="1058" y="364"/>
                  </a:cubicBezTo>
                  <a:cubicBezTo>
                    <a:pt x="1067" y="365"/>
                    <a:pt x="1074" y="362"/>
                    <a:pt x="1082" y="357"/>
                  </a:cubicBezTo>
                  <a:cubicBezTo>
                    <a:pt x="1084" y="355"/>
                    <a:pt x="1087" y="354"/>
                    <a:pt x="1090" y="352"/>
                  </a:cubicBezTo>
                  <a:cubicBezTo>
                    <a:pt x="1085" y="359"/>
                    <a:pt x="1038" y="435"/>
                    <a:pt x="1034" y="442"/>
                  </a:cubicBezTo>
                  <a:cubicBezTo>
                    <a:pt x="1033" y="442"/>
                    <a:pt x="1033" y="442"/>
                    <a:pt x="1033" y="442"/>
                  </a:cubicBezTo>
                  <a:cubicBezTo>
                    <a:pt x="1035" y="441"/>
                    <a:pt x="1079" y="380"/>
                    <a:pt x="1082" y="376"/>
                  </a:cubicBezTo>
                  <a:cubicBezTo>
                    <a:pt x="1097" y="352"/>
                    <a:pt x="1119" y="332"/>
                    <a:pt x="1142" y="315"/>
                  </a:cubicBezTo>
                  <a:cubicBezTo>
                    <a:pt x="1139" y="320"/>
                    <a:pt x="1140" y="325"/>
                    <a:pt x="1138" y="330"/>
                  </a:cubicBezTo>
                  <a:cubicBezTo>
                    <a:pt x="1125" y="352"/>
                    <a:pt x="1126" y="358"/>
                    <a:pt x="1115" y="380"/>
                  </a:cubicBezTo>
                  <a:cubicBezTo>
                    <a:pt x="1113" y="383"/>
                    <a:pt x="1106" y="405"/>
                    <a:pt x="1108" y="402"/>
                  </a:cubicBezTo>
                  <a:cubicBezTo>
                    <a:pt x="1121" y="381"/>
                    <a:pt x="1128" y="357"/>
                    <a:pt x="1140" y="336"/>
                  </a:cubicBezTo>
                  <a:cubicBezTo>
                    <a:pt x="1141" y="333"/>
                    <a:pt x="1143" y="330"/>
                    <a:pt x="1145" y="328"/>
                  </a:cubicBezTo>
                  <a:cubicBezTo>
                    <a:pt x="1143" y="332"/>
                    <a:pt x="1142" y="338"/>
                    <a:pt x="1140" y="343"/>
                  </a:cubicBezTo>
                  <a:cubicBezTo>
                    <a:pt x="1138" y="350"/>
                    <a:pt x="1133" y="356"/>
                    <a:pt x="1131" y="363"/>
                  </a:cubicBezTo>
                  <a:cubicBezTo>
                    <a:pt x="1128" y="375"/>
                    <a:pt x="1122" y="385"/>
                    <a:pt x="1121" y="398"/>
                  </a:cubicBezTo>
                  <a:cubicBezTo>
                    <a:pt x="1120" y="410"/>
                    <a:pt x="1119" y="421"/>
                    <a:pt x="1117" y="433"/>
                  </a:cubicBezTo>
                  <a:cubicBezTo>
                    <a:pt x="1117" y="434"/>
                    <a:pt x="1117" y="434"/>
                    <a:pt x="1117" y="434"/>
                  </a:cubicBezTo>
                  <a:cubicBezTo>
                    <a:pt x="1123" y="425"/>
                    <a:pt x="1122" y="414"/>
                    <a:pt x="1123" y="404"/>
                  </a:cubicBezTo>
                  <a:cubicBezTo>
                    <a:pt x="1124" y="398"/>
                    <a:pt x="1124" y="392"/>
                    <a:pt x="1126" y="386"/>
                  </a:cubicBezTo>
                  <a:cubicBezTo>
                    <a:pt x="1128" y="381"/>
                    <a:pt x="1133" y="377"/>
                    <a:pt x="1135" y="373"/>
                  </a:cubicBezTo>
                  <a:cubicBezTo>
                    <a:pt x="1138" y="366"/>
                    <a:pt x="1139" y="359"/>
                    <a:pt x="1143" y="353"/>
                  </a:cubicBezTo>
                  <a:cubicBezTo>
                    <a:pt x="1147" y="347"/>
                    <a:pt x="1149" y="341"/>
                    <a:pt x="1151" y="334"/>
                  </a:cubicBezTo>
                  <a:cubicBezTo>
                    <a:pt x="1152" y="327"/>
                    <a:pt x="1154" y="321"/>
                    <a:pt x="1157" y="315"/>
                  </a:cubicBezTo>
                  <a:cubicBezTo>
                    <a:pt x="1160" y="308"/>
                    <a:pt x="1166" y="304"/>
                    <a:pt x="1170" y="298"/>
                  </a:cubicBezTo>
                  <a:cubicBezTo>
                    <a:pt x="1170" y="298"/>
                    <a:pt x="1170" y="298"/>
                    <a:pt x="1170" y="297"/>
                  </a:cubicBezTo>
                  <a:cubicBezTo>
                    <a:pt x="1177" y="289"/>
                    <a:pt x="1185" y="281"/>
                    <a:pt x="1192" y="273"/>
                  </a:cubicBezTo>
                  <a:cubicBezTo>
                    <a:pt x="1194" y="270"/>
                    <a:pt x="1197" y="267"/>
                    <a:pt x="1199" y="264"/>
                  </a:cubicBezTo>
                  <a:cubicBezTo>
                    <a:pt x="1197" y="273"/>
                    <a:pt x="1194" y="282"/>
                    <a:pt x="1191" y="291"/>
                  </a:cubicBezTo>
                  <a:cubicBezTo>
                    <a:pt x="1188" y="301"/>
                    <a:pt x="1185" y="311"/>
                    <a:pt x="1182" y="321"/>
                  </a:cubicBezTo>
                  <a:cubicBezTo>
                    <a:pt x="1181" y="326"/>
                    <a:pt x="1178" y="331"/>
                    <a:pt x="1178" y="336"/>
                  </a:cubicBezTo>
                  <a:cubicBezTo>
                    <a:pt x="1178" y="336"/>
                    <a:pt x="1179" y="337"/>
                    <a:pt x="1179" y="337"/>
                  </a:cubicBezTo>
                  <a:cubicBezTo>
                    <a:pt x="1179" y="337"/>
                    <a:pt x="1175" y="359"/>
                    <a:pt x="1174" y="363"/>
                  </a:cubicBezTo>
                  <a:cubicBezTo>
                    <a:pt x="1174" y="363"/>
                    <a:pt x="1175" y="363"/>
                    <a:pt x="1175" y="363"/>
                  </a:cubicBezTo>
                  <a:cubicBezTo>
                    <a:pt x="1177" y="354"/>
                    <a:pt x="1179" y="345"/>
                    <a:pt x="1181" y="335"/>
                  </a:cubicBezTo>
                  <a:cubicBezTo>
                    <a:pt x="1181" y="334"/>
                    <a:pt x="1180" y="334"/>
                    <a:pt x="1180" y="334"/>
                  </a:cubicBezTo>
                  <a:cubicBezTo>
                    <a:pt x="1183" y="331"/>
                    <a:pt x="1185" y="323"/>
                    <a:pt x="1186" y="318"/>
                  </a:cubicBezTo>
                  <a:cubicBezTo>
                    <a:pt x="1189" y="309"/>
                    <a:pt x="1192" y="301"/>
                    <a:pt x="1195" y="292"/>
                  </a:cubicBezTo>
                  <a:cubicBezTo>
                    <a:pt x="1197" y="284"/>
                    <a:pt x="1200" y="276"/>
                    <a:pt x="1202" y="268"/>
                  </a:cubicBezTo>
                  <a:cubicBezTo>
                    <a:pt x="1204" y="263"/>
                    <a:pt x="1206" y="257"/>
                    <a:pt x="1210" y="253"/>
                  </a:cubicBezTo>
                  <a:cubicBezTo>
                    <a:pt x="1210" y="252"/>
                    <a:pt x="1210" y="252"/>
                    <a:pt x="1210" y="252"/>
                  </a:cubicBezTo>
                  <a:cubicBezTo>
                    <a:pt x="1214" y="248"/>
                    <a:pt x="1218" y="245"/>
                    <a:pt x="1223" y="242"/>
                  </a:cubicBezTo>
                  <a:cubicBezTo>
                    <a:pt x="1233" y="234"/>
                    <a:pt x="1246" y="228"/>
                    <a:pt x="1258" y="223"/>
                  </a:cubicBezTo>
                  <a:cubicBezTo>
                    <a:pt x="1259" y="222"/>
                    <a:pt x="1260" y="222"/>
                    <a:pt x="1261" y="221"/>
                  </a:cubicBezTo>
                  <a:cubicBezTo>
                    <a:pt x="1287" y="235"/>
                    <a:pt x="1316" y="241"/>
                    <a:pt x="1344" y="250"/>
                  </a:cubicBezTo>
                  <a:cubicBezTo>
                    <a:pt x="1373" y="259"/>
                    <a:pt x="1403" y="274"/>
                    <a:pt x="1434" y="274"/>
                  </a:cubicBezTo>
                  <a:cubicBezTo>
                    <a:pt x="1446" y="274"/>
                    <a:pt x="1458" y="272"/>
                    <a:pt x="1470" y="269"/>
                  </a:cubicBezTo>
                  <a:cubicBezTo>
                    <a:pt x="1485" y="267"/>
                    <a:pt x="1501" y="268"/>
                    <a:pt x="1516" y="267"/>
                  </a:cubicBezTo>
                  <a:cubicBezTo>
                    <a:pt x="1496" y="238"/>
                    <a:pt x="1496" y="238"/>
                    <a:pt x="1496" y="238"/>
                  </a:cubicBezTo>
                  <a:cubicBezTo>
                    <a:pt x="1489" y="238"/>
                    <a:pt x="1482" y="239"/>
                    <a:pt x="1475" y="240"/>
                  </a:cubicBezTo>
                  <a:cubicBezTo>
                    <a:pt x="1463" y="242"/>
                    <a:pt x="1451" y="245"/>
                    <a:pt x="1438" y="246"/>
                  </a:cubicBezTo>
                  <a:cubicBezTo>
                    <a:pt x="1425" y="247"/>
                    <a:pt x="1412" y="244"/>
                    <a:pt x="1400" y="239"/>
                  </a:cubicBezTo>
                  <a:cubicBezTo>
                    <a:pt x="1383" y="232"/>
                    <a:pt x="1365" y="227"/>
                    <a:pt x="1347" y="222"/>
                  </a:cubicBezTo>
                  <a:cubicBezTo>
                    <a:pt x="1331" y="217"/>
                    <a:pt x="1314" y="212"/>
                    <a:pt x="1297" y="207"/>
                  </a:cubicBezTo>
                  <a:cubicBezTo>
                    <a:pt x="1297" y="207"/>
                    <a:pt x="1296" y="207"/>
                    <a:pt x="1296" y="207"/>
                  </a:cubicBezTo>
                  <a:cubicBezTo>
                    <a:pt x="1296" y="206"/>
                    <a:pt x="1297" y="206"/>
                    <a:pt x="1298" y="206"/>
                  </a:cubicBezTo>
                  <a:cubicBezTo>
                    <a:pt x="1300" y="205"/>
                    <a:pt x="1301" y="204"/>
                    <a:pt x="1303" y="203"/>
                  </a:cubicBezTo>
                  <a:cubicBezTo>
                    <a:pt x="1317" y="197"/>
                    <a:pt x="1330" y="190"/>
                    <a:pt x="1344" y="183"/>
                  </a:cubicBezTo>
                  <a:cubicBezTo>
                    <a:pt x="1347" y="182"/>
                    <a:pt x="1350" y="182"/>
                    <a:pt x="1353" y="182"/>
                  </a:cubicBezTo>
                  <a:cubicBezTo>
                    <a:pt x="1372" y="179"/>
                    <a:pt x="1388" y="162"/>
                    <a:pt x="1402" y="151"/>
                  </a:cubicBezTo>
                  <a:cubicBezTo>
                    <a:pt x="1409" y="145"/>
                    <a:pt x="1416" y="139"/>
                    <a:pt x="1423" y="134"/>
                  </a:cubicBezTo>
                  <a:cubicBezTo>
                    <a:pt x="1400" y="101"/>
                    <a:pt x="1400" y="101"/>
                    <a:pt x="1400" y="101"/>
                  </a:cubicBezTo>
                  <a:cubicBezTo>
                    <a:pt x="1395" y="105"/>
                    <a:pt x="1390" y="110"/>
                    <a:pt x="1384" y="114"/>
                  </a:cubicBezTo>
                  <a:cubicBezTo>
                    <a:pt x="1379" y="116"/>
                    <a:pt x="1373" y="120"/>
                    <a:pt x="1366" y="120"/>
                  </a:cubicBezTo>
                  <a:cubicBezTo>
                    <a:pt x="1366" y="107"/>
                    <a:pt x="1358" y="105"/>
                    <a:pt x="1345" y="104"/>
                  </a:cubicBezTo>
                  <a:cubicBezTo>
                    <a:pt x="1326" y="103"/>
                    <a:pt x="1311" y="89"/>
                    <a:pt x="1292" y="88"/>
                  </a:cubicBezTo>
                  <a:cubicBezTo>
                    <a:pt x="1293" y="71"/>
                    <a:pt x="1287" y="62"/>
                    <a:pt x="1269" y="61"/>
                  </a:cubicBezTo>
                  <a:cubicBezTo>
                    <a:pt x="1255" y="60"/>
                    <a:pt x="1243" y="60"/>
                    <a:pt x="1230" y="55"/>
                  </a:cubicBezTo>
                  <a:cubicBezTo>
                    <a:pt x="1217" y="49"/>
                    <a:pt x="1204" y="41"/>
                    <a:pt x="1192" y="34"/>
                  </a:cubicBezTo>
                  <a:cubicBezTo>
                    <a:pt x="1191" y="34"/>
                    <a:pt x="1191" y="34"/>
                    <a:pt x="1191" y="34"/>
                  </a:cubicBezTo>
                  <a:cubicBezTo>
                    <a:pt x="1209" y="45"/>
                    <a:pt x="1228" y="59"/>
                    <a:pt x="1249" y="62"/>
                  </a:cubicBezTo>
                  <a:cubicBezTo>
                    <a:pt x="1256" y="63"/>
                    <a:pt x="1263" y="63"/>
                    <a:pt x="1271" y="64"/>
                  </a:cubicBezTo>
                  <a:cubicBezTo>
                    <a:pt x="1286" y="65"/>
                    <a:pt x="1290" y="76"/>
                    <a:pt x="1288" y="90"/>
                  </a:cubicBezTo>
                  <a:cubicBezTo>
                    <a:pt x="1287" y="91"/>
                    <a:pt x="1288" y="92"/>
                    <a:pt x="1290" y="92"/>
                  </a:cubicBezTo>
                  <a:cubicBezTo>
                    <a:pt x="1304" y="92"/>
                    <a:pt x="1317" y="100"/>
                    <a:pt x="1330" y="105"/>
                  </a:cubicBezTo>
                  <a:cubicBezTo>
                    <a:pt x="1335" y="107"/>
                    <a:pt x="1339" y="108"/>
                    <a:pt x="1344" y="109"/>
                  </a:cubicBezTo>
                  <a:cubicBezTo>
                    <a:pt x="1353" y="110"/>
                    <a:pt x="1361" y="111"/>
                    <a:pt x="1360" y="123"/>
                  </a:cubicBezTo>
                  <a:cubicBezTo>
                    <a:pt x="1360" y="125"/>
                    <a:pt x="1362" y="126"/>
                    <a:pt x="1363" y="126"/>
                  </a:cubicBezTo>
                  <a:cubicBezTo>
                    <a:pt x="1366" y="127"/>
                    <a:pt x="1370" y="127"/>
                    <a:pt x="1373" y="126"/>
                  </a:cubicBezTo>
                  <a:cubicBezTo>
                    <a:pt x="1358" y="145"/>
                    <a:pt x="1345" y="167"/>
                    <a:pt x="1318" y="164"/>
                  </a:cubicBezTo>
                  <a:cubicBezTo>
                    <a:pt x="1314" y="164"/>
                    <a:pt x="1311" y="166"/>
                    <a:pt x="1309" y="169"/>
                  </a:cubicBezTo>
                  <a:cubicBezTo>
                    <a:pt x="1303" y="177"/>
                    <a:pt x="1296" y="184"/>
                    <a:pt x="1288" y="190"/>
                  </a:cubicBezTo>
                  <a:cubicBezTo>
                    <a:pt x="1281" y="191"/>
                    <a:pt x="1275" y="192"/>
                    <a:pt x="1269" y="195"/>
                  </a:cubicBezTo>
                  <a:cubicBezTo>
                    <a:pt x="1269" y="195"/>
                    <a:pt x="1269" y="195"/>
                    <a:pt x="1269" y="195"/>
                  </a:cubicBezTo>
                  <a:cubicBezTo>
                    <a:pt x="1259" y="189"/>
                    <a:pt x="1250" y="183"/>
                    <a:pt x="1241" y="177"/>
                  </a:cubicBezTo>
                  <a:cubicBezTo>
                    <a:pt x="1229" y="169"/>
                    <a:pt x="1217" y="161"/>
                    <a:pt x="1202" y="159"/>
                  </a:cubicBezTo>
                  <a:cubicBezTo>
                    <a:pt x="1201" y="159"/>
                    <a:pt x="1200" y="159"/>
                    <a:pt x="1199" y="158"/>
                  </a:cubicBezTo>
                  <a:cubicBezTo>
                    <a:pt x="1195" y="153"/>
                    <a:pt x="1183" y="143"/>
                    <a:pt x="1182" y="143"/>
                  </a:cubicBezTo>
                  <a:cubicBezTo>
                    <a:pt x="1176" y="138"/>
                    <a:pt x="1169" y="136"/>
                    <a:pt x="1164" y="130"/>
                  </a:cubicBezTo>
                  <a:cubicBezTo>
                    <a:pt x="1158" y="123"/>
                    <a:pt x="1152" y="114"/>
                    <a:pt x="1147" y="106"/>
                  </a:cubicBezTo>
                  <a:cubicBezTo>
                    <a:pt x="1135" y="88"/>
                    <a:pt x="1115" y="76"/>
                    <a:pt x="1099" y="62"/>
                  </a:cubicBezTo>
                  <a:cubicBezTo>
                    <a:pt x="1098" y="61"/>
                    <a:pt x="1097" y="62"/>
                    <a:pt x="1098" y="63"/>
                  </a:cubicBezTo>
                  <a:cubicBezTo>
                    <a:pt x="1114" y="79"/>
                    <a:pt x="1133" y="91"/>
                    <a:pt x="1146" y="110"/>
                  </a:cubicBezTo>
                  <a:cubicBezTo>
                    <a:pt x="1149" y="116"/>
                    <a:pt x="1154" y="127"/>
                    <a:pt x="1161" y="135"/>
                  </a:cubicBezTo>
                  <a:cubicBezTo>
                    <a:pt x="1160" y="135"/>
                    <a:pt x="1158" y="136"/>
                    <a:pt x="1157" y="136"/>
                  </a:cubicBezTo>
                  <a:cubicBezTo>
                    <a:pt x="1153" y="135"/>
                    <a:pt x="1120" y="121"/>
                    <a:pt x="1091" y="109"/>
                  </a:cubicBezTo>
                  <a:cubicBezTo>
                    <a:pt x="1091" y="109"/>
                    <a:pt x="1090" y="109"/>
                    <a:pt x="1090" y="109"/>
                  </a:cubicBezTo>
                  <a:cubicBezTo>
                    <a:pt x="1090" y="108"/>
                    <a:pt x="1089" y="108"/>
                    <a:pt x="1088" y="107"/>
                  </a:cubicBezTo>
                  <a:cubicBezTo>
                    <a:pt x="1086" y="106"/>
                    <a:pt x="1083" y="106"/>
                    <a:pt x="1080" y="104"/>
                  </a:cubicBezTo>
                  <a:cubicBezTo>
                    <a:pt x="1080" y="104"/>
                    <a:pt x="1080" y="104"/>
                    <a:pt x="1081" y="105"/>
                  </a:cubicBezTo>
                  <a:cubicBezTo>
                    <a:pt x="1070" y="100"/>
                    <a:pt x="1060" y="96"/>
                    <a:pt x="1054" y="93"/>
                  </a:cubicBezTo>
                  <a:cubicBezTo>
                    <a:pt x="1054" y="94"/>
                    <a:pt x="1054" y="94"/>
                    <a:pt x="1054" y="94"/>
                  </a:cubicBezTo>
                  <a:cubicBezTo>
                    <a:pt x="1074" y="104"/>
                    <a:pt x="1135" y="135"/>
                    <a:pt x="1137" y="135"/>
                  </a:cubicBezTo>
                  <a:cubicBezTo>
                    <a:pt x="1141" y="137"/>
                    <a:pt x="1144" y="138"/>
                    <a:pt x="1148" y="139"/>
                  </a:cubicBezTo>
                  <a:cubicBezTo>
                    <a:pt x="1141" y="141"/>
                    <a:pt x="1134" y="143"/>
                    <a:pt x="1126" y="141"/>
                  </a:cubicBezTo>
                  <a:cubicBezTo>
                    <a:pt x="1112" y="139"/>
                    <a:pt x="1099" y="135"/>
                    <a:pt x="1088" y="127"/>
                  </a:cubicBezTo>
                  <a:cubicBezTo>
                    <a:pt x="1087" y="126"/>
                    <a:pt x="1086" y="128"/>
                    <a:pt x="1087" y="128"/>
                  </a:cubicBezTo>
                  <a:cubicBezTo>
                    <a:pt x="1099" y="138"/>
                    <a:pt x="1113" y="143"/>
                    <a:pt x="1128" y="146"/>
                  </a:cubicBezTo>
                  <a:cubicBezTo>
                    <a:pt x="1138" y="147"/>
                    <a:pt x="1147" y="144"/>
                    <a:pt x="1155" y="141"/>
                  </a:cubicBezTo>
                  <a:cubicBezTo>
                    <a:pt x="1160" y="143"/>
                    <a:pt x="1165" y="144"/>
                    <a:pt x="1170" y="146"/>
                  </a:cubicBezTo>
                  <a:cubicBezTo>
                    <a:pt x="1177" y="149"/>
                    <a:pt x="1183" y="153"/>
                    <a:pt x="1188" y="158"/>
                  </a:cubicBezTo>
                  <a:cubicBezTo>
                    <a:pt x="1179" y="159"/>
                    <a:pt x="1171" y="160"/>
                    <a:pt x="1162" y="163"/>
                  </a:cubicBezTo>
                  <a:cubicBezTo>
                    <a:pt x="1149" y="166"/>
                    <a:pt x="1136" y="170"/>
                    <a:pt x="1122" y="170"/>
                  </a:cubicBezTo>
                  <a:cubicBezTo>
                    <a:pt x="1109" y="170"/>
                    <a:pt x="1097" y="166"/>
                    <a:pt x="1084" y="164"/>
                  </a:cubicBezTo>
                  <a:cubicBezTo>
                    <a:pt x="1082" y="163"/>
                    <a:pt x="1080" y="163"/>
                    <a:pt x="1078" y="163"/>
                  </a:cubicBezTo>
                  <a:cubicBezTo>
                    <a:pt x="1069" y="160"/>
                    <a:pt x="1061" y="157"/>
                    <a:pt x="1054" y="161"/>
                  </a:cubicBezTo>
                  <a:cubicBezTo>
                    <a:pt x="1045" y="155"/>
                    <a:pt x="1026" y="136"/>
                    <a:pt x="1025" y="136"/>
                  </a:cubicBezTo>
                  <a:cubicBezTo>
                    <a:pt x="1020" y="131"/>
                    <a:pt x="1015" y="125"/>
                    <a:pt x="1011" y="119"/>
                  </a:cubicBezTo>
                  <a:cubicBezTo>
                    <a:pt x="1003" y="109"/>
                    <a:pt x="995" y="99"/>
                    <a:pt x="986" y="91"/>
                  </a:cubicBezTo>
                  <a:cubicBezTo>
                    <a:pt x="973" y="81"/>
                    <a:pt x="973" y="81"/>
                    <a:pt x="970" y="80"/>
                  </a:cubicBezTo>
                  <a:cubicBezTo>
                    <a:pt x="966" y="78"/>
                    <a:pt x="963" y="76"/>
                    <a:pt x="960" y="74"/>
                  </a:cubicBezTo>
                  <a:cubicBezTo>
                    <a:pt x="940" y="60"/>
                    <a:pt x="923" y="43"/>
                    <a:pt x="905" y="27"/>
                  </a:cubicBezTo>
                  <a:cubicBezTo>
                    <a:pt x="899" y="22"/>
                    <a:pt x="888" y="9"/>
                    <a:pt x="879" y="10"/>
                  </a:cubicBezTo>
                  <a:cubicBezTo>
                    <a:pt x="871" y="11"/>
                    <a:pt x="866" y="6"/>
                    <a:pt x="862" y="0"/>
                  </a:cubicBezTo>
                  <a:cubicBezTo>
                    <a:pt x="864" y="4"/>
                    <a:pt x="867" y="7"/>
                    <a:pt x="871" y="10"/>
                  </a:cubicBezTo>
                  <a:cubicBezTo>
                    <a:pt x="875" y="13"/>
                    <a:pt x="880" y="11"/>
                    <a:pt x="885" y="15"/>
                  </a:cubicBezTo>
                  <a:cubicBezTo>
                    <a:pt x="893" y="21"/>
                    <a:pt x="900" y="27"/>
                    <a:pt x="908" y="34"/>
                  </a:cubicBezTo>
                  <a:cubicBezTo>
                    <a:pt x="919" y="44"/>
                    <a:pt x="930" y="55"/>
                    <a:pt x="942" y="65"/>
                  </a:cubicBezTo>
                  <a:cubicBezTo>
                    <a:pt x="913" y="52"/>
                    <a:pt x="882" y="43"/>
                    <a:pt x="852" y="38"/>
                  </a:cubicBezTo>
                  <a:cubicBezTo>
                    <a:pt x="851" y="37"/>
                    <a:pt x="850" y="38"/>
                    <a:pt x="850" y="39"/>
                  </a:cubicBezTo>
                  <a:cubicBezTo>
                    <a:pt x="837" y="63"/>
                    <a:pt x="798" y="36"/>
                    <a:pt x="780" y="32"/>
                  </a:cubicBezTo>
                  <a:cubicBezTo>
                    <a:pt x="779" y="32"/>
                    <a:pt x="779" y="34"/>
                    <a:pt x="780" y="34"/>
                  </a:cubicBezTo>
                  <a:cubicBezTo>
                    <a:pt x="799" y="38"/>
                    <a:pt x="818" y="53"/>
                    <a:pt x="838" y="50"/>
                  </a:cubicBezTo>
                  <a:cubicBezTo>
                    <a:pt x="845" y="49"/>
                    <a:pt x="850" y="41"/>
                    <a:pt x="857" y="43"/>
                  </a:cubicBezTo>
                  <a:cubicBezTo>
                    <a:pt x="871" y="47"/>
                    <a:pt x="886" y="51"/>
                    <a:pt x="900" y="56"/>
                  </a:cubicBezTo>
                  <a:cubicBezTo>
                    <a:pt x="932" y="66"/>
                    <a:pt x="963" y="80"/>
                    <a:pt x="987" y="103"/>
                  </a:cubicBezTo>
                  <a:cubicBezTo>
                    <a:pt x="991" y="106"/>
                    <a:pt x="994" y="110"/>
                    <a:pt x="996" y="113"/>
                  </a:cubicBezTo>
                  <a:cubicBezTo>
                    <a:pt x="993" y="111"/>
                    <a:pt x="989" y="109"/>
                    <a:pt x="986" y="107"/>
                  </a:cubicBezTo>
                  <a:cubicBezTo>
                    <a:pt x="970" y="100"/>
                    <a:pt x="953" y="94"/>
                    <a:pt x="936" y="89"/>
                  </a:cubicBezTo>
                  <a:cubicBezTo>
                    <a:pt x="922" y="85"/>
                    <a:pt x="906" y="80"/>
                    <a:pt x="891" y="81"/>
                  </a:cubicBezTo>
                  <a:cubicBezTo>
                    <a:pt x="871" y="81"/>
                    <a:pt x="854" y="106"/>
                    <a:pt x="834" y="91"/>
                  </a:cubicBezTo>
                  <a:cubicBezTo>
                    <a:pt x="834" y="91"/>
                    <a:pt x="834" y="91"/>
                    <a:pt x="834" y="91"/>
                  </a:cubicBezTo>
                  <a:cubicBezTo>
                    <a:pt x="846" y="100"/>
                    <a:pt x="857" y="96"/>
                    <a:pt x="869" y="90"/>
                  </a:cubicBezTo>
                  <a:cubicBezTo>
                    <a:pt x="883" y="83"/>
                    <a:pt x="894" y="83"/>
                    <a:pt x="909" y="86"/>
                  </a:cubicBezTo>
                  <a:cubicBezTo>
                    <a:pt x="927" y="90"/>
                    <a:pt x="945" y="96"/>
                    <a:pt x="961" y="102"/>
                  </a:cubicBezTo>
                  <a:cubicBezTo>
                    <a:pt x="978" y="109"/>
                    <a:pt x="1010" y="133"/>
                    <a:pt x="1020" y="144"/>
                  </a:cubicBezTo>
                  <a:cubicBezTo>
                    <a:pt x="1027" y="152"/>
                    <a:pt x="1034" y="158"/>
                    <a:pt x="1042" y="165"/>
                  </a:cubicBezTo>
                  <a:cubicBezTo>
                    <a:pt x="1030" y="167"/>
                    <a:pt x="1019" y="170"/>
                    <a:pt x="1008" y="172"/>
                  </a:cubicBezTo>
                  <a:cubicBezTo>
                    <a:pt x="1003" y="171"/>
                    <a:pt x="997" y="173"/>
                    <a:pt x="992" y="173"/>
                  </a:cubicBezTo>
                  <a:cubicBezTo>
                    <a:pt x="979" y="175"/>
                    <a:pt x="967" y="179"/>
                    <a:pt x="954" y="180"/>
                  </a:cubicBezTo>
                  <a:cubicBezTo>
                    <a:pt x="940" y="181"/>
                    <a:pt x="930" y="170"/>
                    <a:pt x="917" y="168"/>
                  </a:cubicBezTo>
                  <a:cubicBezTo>
                    <a:pt x="899" y="164"/>
                    <a:pt x="885" y="155"/>
                    <a:pt x="874" y="141"/>
                  </a:cubicBezTo>
                  <a:cubicBezTo>
                    <a:pt x="873" y="139"/>
                    <a:pt x="871" y="141"/>
                    <a:pt x="872" y="142"/>
                  </a:cubicBezTo>
                  <a:cubicBezTo>
                    <a:pt x="880" y="153"/>
                    <a:pt x="889" y="161"/>
                    <a:pt x="901" y="166"/>
                  </a:cubicBezTo>
                  <a:cubicBezTo>
                    <a:pt x="910" y="171"/>
                    <a:pt x="920" y="173"/>
                    <a:pt x="929" y="178"/>
                  </a:cubicBezTo>
                  <a:cubicBezTo>
                    <a:pt x="932" y="180"/>
                    <a:pt x="935" y="182"/>
                    <a:pt x="938" y="184"/>
                  </a:cubicBezTo>
                  <a:cubicBezTo>
                    <a:pt x="936" y="184"/>
                    <a:pt x="934" y="185"/>
                    <a:pt x="931" y="185"/>
                  </a:cubicBezTo>
                  <a:cubicBezTo>
                    <a:pt x="922" y="186"/>
                    <a:pt x="914" y="188"/>
                    <a:pt x="905" y="189"/>
                  </a:cubicBezTo>
                  <a:cubicBezTo>
                    <a:pt x="895" y="191"/>
                    <a:pt x="882" y="196"/>
                    <a:pt x="872" y="194"/>
                  </a:cubicBezTo>
                  <a:cubicBezTo>
                    <a:pt x="839" y="189"/>
                    <a:pt x="812" y="167"/>
                    <a:pt x="786" y="150"/>
                  </a:cubicBezTo>
                  <a:cubicBezTo>
                    <a:pt x="785" y="150"/>
                    <a:pt x="784" y="150"/>
                    <a:pt x="785" y="151"/>
                  </a:cubicBezTo>
                  <a:cubicBezTo>
                    <a:pt x="810" y="171"/>
                    <a:pt x="835" y="190"/>
                    <a:pt x="866" y="199"/>
                  </a:cubicBezTo>
                  <a:cubicBezTo>
                    <a:pt x="877" y="202"/>
                    <a:pt x="888" y="200"/>
                    <a:pt x="900" y="198"/>
                  </a:cubicBezTo>
                  <a:cubicBezTo>
                    <a:pt x="898" y="200"/>
                    <a:pt x="896" y="202"/>
                    <a:pt x="894" y="205"/>
                  </a:cubicBezTo>
                  <a:cubicBezTo>
                    <a:pt x="888" y="211"/>
                    <a:pt x="879" y="214"/>
                    <a:pt x="871" y="217"/>
                  </a:cubicBezTo>
                  <a:cubicBezTo>
                    <a:pt x="855" y="223"/>
                    <a:pt x="838" y="222"/>
                    <a:pt x="822" y="218"/>
                  </a:cubicBezTo>
                  <a:cubicBezTo>
                    <a:pt x="822" y="217"/>
                    <a:pt x="822" y="218"/>
                    <a:pt x="822" y="218"/>
                  </a:cubicBezTo>
                  <a:cubicBezTo>
                    <a:pt x="837" y="224"/>
                    <a:pt x="851" y="225"/>
                    <a:pt x="866" y="222"/>
                  </a:cubicBezTo>
                  <a:cubicBezTo>
                    <a:pt x="875" y="220"/>
                    <a:pt x="883" y="216"/>
                    <a:pt x="891" y="212"/>
                  </a:cubicBezTo>
                  <a:cubicBezTo>
                    <a:pt x="898" y="207"/>
                    <a:pt x="904" y="200"/>
                    <a:pt x="911" y="196"/>
                  </a:cubicBezTo>
                  <a:cubicBezTo>
                    <a:pt x="912" y="196"/>
                    <a:pt x="914" y="195"/>
                    <a:pt x="915" y="195"/>
                  </a:cubicBezTo>
                  <a:cubicBezTo>
                    <a:pt x="937" y="192"/>
                    <a:pt x="958" y="190"/>
                    <a:pt x="980" y="189"/>
                  </a:cubicBezTo>
                  <a:cubicBezTo>
                    <a:pt x="995" y="188"/>
                    <a:pt x="1010" y="189"/>
                    <a:pt x="1024" y="186"/>
                  </a:cubicBezTo>
                  <a:cubicBezTo>
                    <a:pt x="1041" y="183"/>
                    <a:pt x="1055" y="180"/>
                    <a:pt x="1071" y="182"/>
                  </a:cubicBezTo>
                  <a:cubicBezTo>
                    <a:pt x="1070" y="183"/>
                    <a:pt x="1069" y="183"/>
                    <a:pt x="1068" y="184"/>
                  </a:cubicBezTo>
                  <a:cubicBezTo>
                    <a:pt x="1058" y="190"/>
                    <a:pt x="1048" y="196"/>
                    <a:pt x="1037" y="200"/>
                  </a:cubicBezTo>
                  <a:cubicBezTo>
                    <a:pt x="1036" y="199"/>
                    <a:pt x="998" y="209"/>
                    <a:pt x="981" y="214"/>
                  </a:cubicBezTo>
                  <a:cubicBezTo>
                    <a:pt x="974" y="216"/>
                    <a:pt x="977" y="226"/>
                    <a:pt x="984" y="224"/>
                  </a:cubicBezTo>
                  <a:cubicBezTo>
                    <a:pt x="994" y="221"/>
                    <a:pt x="1006" y="219"/>
                    <a:pt x="1017" y="216"/>
                  </a:cubicBezTo>
                  <a:cubicBezTo>
                    <a:pt x="1009" y="224"/>
                    <a:pt x="1001" y="231"/>
                    <a:pt x="995" y="241"/>
                  </a:cubicBezTo>
                  <a:cubicBezTo>
                    <a:pt x="994" y="242"/>
                    <a:pt x="997" y="244"/>
                    <a:pt x="998" y="242"/>
                  </a:cubicBezTo>
                  <a:cubicBezTo>
                    <a:pt x="1005" y="231"/>
                    <a:pt x="1015" y="223"/>
                    <a:pt x="1025" y="214"/>
                  </a:cubicBezTo>
                  <a:cubicBezTo>
                    <a:pt x="1036" y="212"/>
                    <a:pt x="1047" y="209"/>
                    <a:pt x="1058" y="205"/>
                  </a:cubicBezTo>
                  <a:cubicBezTo>
                    <a:pt x="1070" y="200"/>
                    <a:pt x="1079" y="192"/>
                    <a:pt x="1092" y="188"/>
                  </a:cubicBezTo>
                  <a:cubicBezTo>
                    <a:pt x="1093" y="188"/>
                    <a:pt x="1094" y="188"/>
                    <a:pt x="1096" y="188"/>
                  </a:cubicBezTo>
                  <a:cubicBezTo>
                    <a:pt x="1105" y="190"/>
                    <a:pt x="1114" y="192"/>
                    <a:pt x="1123" y="193"/>
                  </a:cubicBezTo>
                  <a:cubicBezTo>
                    <a:pt x="1138" y="194"/>
                    <a:pt x="1152" y="191"/>
                    <a:pt x="1166" y="188"/>
                  </a:cubicBezTo>
                  <a:cubicBezTo>
                    <a:pt x="1179" y="184"/>
                    <a:pt x="1191" y="182"/>
                    <a:pt x="1204" y="186"/>
                  </a:cubicBezTo>
                  <a:cubicBezTo>
                    <a:pt x="1217" y="190"/>
                    <a:pt x="1229" y="200"/>
                    <a:pt x="1241" y="209"/>
                  </a:cubicBezTo>
                  <a:cubicBezTo>
                    <a:pt x="1239" y="209"/>
                    <a:pt x="1238" y="210"/>
                    <a:pt x="1237" y="211"/>
                  </a:cubicBezTo>
                  <a:cubicBezTo>
                    <a:pt x="1226" y="217"/>
                    <a:pt x="1214" y="222"/>
                    <a:pt x="1203" y="227"/>
                  </a:cubicBezTo>
                  <a:cubicBezTo>
                    <a:pt x="1187" y="232"/>
                    <a:pt x="1170" y="237"/>
                    <a:pt x="1154" y="244"/>
                  </a:cubicBezTo>
                  <a:cubicBezTo>
                    <a:pt x="1145" y="246"/>
                    <a:pt x="1136" y="248"/>
                    <a:pt x="1127" y="249"/>
                  </a:cubicBezTo>
                  <a:cubicBezTo>
                    <a:pt x="1109" y="252"/>
                    <a:pt x="1091" y="254"/>
                    <a:pt x="1072" y="256"/>
                  </a:cubicBezTo>
                  <a:cubicBezTo>
                    <a:pt x="1056" y="258"/>
                    <a:pt x="1040" y="263"/>
                    <a:pt x="1023" y="262"/>
                  </a:cubicBezTo>
                  <a:cubicBezTo>
                    <a:pt x="997" y="262"/>
                    <a:pt x="974" y="246"/>
                    <a:pt x="948" y="245"/>
                  </a:cubicBezTo>
                  <a:cubicBezTo>
                    <a:pt x="939" y="245"/>
                    <a:pt x="930" y="249"/>
                    <a:pt x="922" y="252"/>
                  </a:cubicBezTo>
                  <a:cubicBezTo>
                    <a:pt x="908" y="257"/>
                    <a:pt x="895" y="258"/>
                    <a:pt x="880" y="254"/>
                  </a:cubicBezTo>
                  <a:cubicBezTo>
                    <a:pt x="866" y="250"/>
                    <a:pt x="853" y="243"/>
                    <a:pt x="839" y="238"/>
                  </a:cubicBezTo>
                  <a:cubicBezTo>
                    <a:pt x="823" y="232"/>
                    <a:pt x="807" y="228"/>
                    <a:pt x="791" y="224"/>
                  </a:cubicBezTo>
                  <a:cubicBezTo>
                    <a:pt x="784" y="222"/>
                    <a:pt x="777" y="220"/>
                    <a:pt x="770" y="219"/>
                  </a:cubicBezTo>
                  <a:cubicBezTo>
                    <a:pt x="761" y="213"/>
                    <a:pt x="750" y="211"/>
                    <a:pt x="741" y="207"/>
                  </a:cubicBezTo>
                  <a:cubicBezTo>
                    <a:pt x="730" y="203"/>
                    <a:pt x="719" y="198"/>
                    <a:pt x="708" y="192"/>
                  </a:cubicBezTo>
                  <a:cubicBezTo>
                    <a:pt x="692" y="184"/>
                    <a:pt x="675" y="175"/>
                    <a:pt x="659" y="167"/>
                  </a:cubicBezTo>
                  <a:cubicBezTo>
                    <a:pt x="655" y="164"/>
                    <a:pt x="652" y="162"/>
                    <a:pt x="649" y="158"/>
                  </a:cubicBezTo>
                  <a:cubicBezTo>
                    <a:pt x="644" y="149"/>
                    <a:pt x="640" y="138"/>
                    <a:pt x="637" y="129"/>
                  </a:cubicBezTo>
                  <a:cubicBezTo>
                    <a:pt x="632" y="117"/>
                    <a:pt x="626" y="108"/>
                    <a:pt x="614" y="103"/>
                  </a:cubicBezTo>
                  <a:cubicBezTo>
                    <a:pt x="614" y="103"/>
                    <a:pt x="614" y="104"/>
                    <a:pt x="614" y="104"/>
                  </a:cubicBezTo>
                  <a:cubicBezTo>
                    <a:pt x="632" y="113"/>
                    <a:pt x="635" y="135"/>
                    <a:pt x="643" y="152"/>
                  </a:cubicBezTo>
                  <a:cubicBezTo>
                    <a:pt x="645" y="156"/>
                    <a:pt x="647" y="159"/>
                    <a:pt x="650" y="163"/>
                  </a:cubicBezTo>
                  <a:cubicBezTo>
                    <a:pt x="646" y="161"/>
                    <a:pt x="642" y="159"/>
                    <a:pt x="637" y="157"/>
                  </a:cubicBezTo>
                  <a:cubicBezTo>
                    <a:pt x="622" y="150"/>
                    <a:pt x="604" y="146"/>
                    <a:pt x="589" y="138"/>
                  </a:cubicBezTo>
                  <a:cubicBezTo>
                    <a:pt x="571" y="128"/>
                    <a:pt x="561" y="111"/>
                    <a:pt x="552" y="93"/>
                  </a:cubicBezTo>
                  <a:cubicBezTo>
                    <a:pt x="552" y="92"/>
                    <a:pt x="550" y="93"/>
                    <a:pt x="550" y="94"/>
                  </a:cubicBezTo>
                  <a:cubicBezTo>
                    <a:pt x="558" y="111"/>
                    <a:pt x="567" y="126"/>
                    <a:pt x="581" y="137"/>
                  </a:cubicBezTo>
                  <a:cubicBezTo>
                    <a:pt x="596" y="148"/>
                    <a:pt x="615" y="154"/>
                    <a:pt x="632" y="162"/>
                  </a:cubicBezTo>
                  <a:cubicBezTo>
                    <a:pt x="646" y="169"/>
                    <a:pt x="659" y="177"/>
                    <a:pt x="672" y="185"/>
                  </a:cubicBezTo>
                  <a:cubicBezTo>
                    <a:pt x="645" y="184"/>
                    <a:pt x="605" y="182"/>
                    <a:pt x="607" y="168"/>
                  </a:cubicBezTo>
                  <a:cubicBezTo>
                    <a:pt x="608" y="168"/>
                    <a:pt x="607" y="167"/>
                    <a:pt x="607" y="167"/>
                  </a:cubicBezTo>
                  <a:cubicBezTo>
                    <a:pt x="592" y="159"/>
                    <a:pt x="577" y="155"/>
                    <a:pt x="561" y="151"/>
                  </a:cubicBezTo>
                  <a:cubicBezTo>
                    <a:pt x="560" y="150"/>
                    <a:pt x="559" y="152"/>
                    <a:pt x="561" y="153"/>
                  </a:cubicBezTo>
                  <a:cubicBezTo>
                    <a:pt x="572" y="156"/>
                    <a:pt x="584" y="160"/>
                    <a:pt x="595" y="164"/>
                  </a:cubicBezTo>
                  <a:cubicBezTo>
                    <a:pt x="601" y="167"/>
                    <a:pt x="603" y="167"/>
                    <a:pt x="605" y="173"/>
                  </a:cubicBezTo>
                  <a:cubicBezTo>
                    <a:pt x="607" y="179"/>
                    <a:pt x="615" y="182"/>
                    <a:pt x="621" y="184"/>
                  </a:cubicBezTo>
                  <a:cubicBezTo>
                    <a:pt x="640" y="190"/>
                    <a:pt x="662" y="191"/>
                    <a:pt x="683" y="192"/>
                  </a:cubicBezTo>
                  <a:cubicBezTo>
                    <a:pt x="688" y="195"/>
                    <a:pt x="692" y="197"/>
                    <a:pt x="696" y="200"/>
                  </a:cubicBezTo>
                  <a:cubicBezTo>
                    <a:pt x="684" y="200"/>
                    <a:pt x="672" y="205"/>
                    <a:pt x="661" y="210"/>
                  </a:cubicBezTo>
                  <a:cubicBezTo>
                    <a:pt x="661" y="210"/>
                    <a:pt x="661" y="210"/>
                    <a:pt x="661" y="210"/>
                  </a:cubicBezTo>
                  <a:cubicBezTo>
                    <a:pt x="643" y="211"/>
                    <a:pt x="626" y="210"/>
                    <a:pt x="608" y="213"/>
                  </a:cubicBezTo>
                  <a:cubicBezTo>
                    <a:pt x="601" y="214"/>
                    <a:pt x="595" y="217"/>
                    <a:pt x="590" y="221"/>
                  </a:cubicBezTo>
                  <a:cubicBezTo>
                    <a:pt x="588" y="222"/>
                    <a:pt x="586" y="224"/>
                    <a:pt x="584" y="225"/>
                  </a:cubicBezTo>
                  <a:cubicBezTo>
                    <a:pt x="584" y="225"/>
                    <a:pt x="584" y="225"/>
                    <a:pt x="584" y="225"/>
                  </a:cubicBezTo>
                  <a:cubicBezTo>
                    <a:pt x="574" y="226"/>
                    <a:pt x="565" y="229"/>
                    <a:pt x="555" y="225"/>
                  </a:cubicBezTo>
                  <a:cubicBezTo>
                    <a:pt x="548" y="222"/>
                    <a:pt x="541" y="217"/>
                    <a:pt x="533" y="215"/>
                  </a:cubicBezTo>
                  <a:cubicBezTo>
                    <a:pt x="532" y="215"/>
                    <a:pt x="531" y="217"/>
                    <a:pt x="532" y="217"/>
                  </a:cubicBezTo>
                  <a:cubicBezTo>
                    <a:pt x="542" y="221"/>
                    <a:pt x="551" y="227"/>
                    <a:pt x="560" y="231"/>
                  </a:cubicBezTo>
                  <a:cubicBezTo>
                    <a:pt x="560" y="231"/>
                    <a:pt x="561" y="232"/>
                    <a:pt x="561" y="232"/>
                  </a:cubicBezTo>
                  <a:cubicBezTo>
                    <a:pt x="544" y="231"/>
                    <a:pt x="526" y="233"/>
                    <a:pt x="509" y="232"/>
                  </a:cubicBezTo>
                  <a:cubicBezTo>
                    <a:pt x="503" y="232"/>
                    <a:pt x="497" y="232"/>
                    <a:pt x="492" y="234"/>
                  </a:cubicBezTo>
                  <a:cubicBezTo>
                    <a:pt x="485" y="236"/>
                    <a:pt x="481" y="241"/>
                    <a:pt x="474" y="241"/>
                  </a:cubicBezTo>
                  <a:cubicBezTo>
                    <a:pt x="474" y="241"/>
                    <a:pt x="473" y="241"/>
                    <a:pt x="474" y="241"/>
                  </a:cubicBezTo>
                  <a:cubicBezTo>
                    <a:pt x="479" y="242"/>
                    <a:pt x="483" y="240"/>
                    <a:pt x="488" y="239"/>
                  </a:cubicBezTo>
                  <a:cubicBezTo>
                    <a:pt x="495" y="237"/>
                    <a:pt x="501" y="237"/>
                    <a:pt x="508" y="237"/>
                  </a:cubicBezTo>
                  <a:cubicBezTo>
                    <a:pt x="527" y="238"/>
                    <a:pt x="546" y="237"/>
                    <a:pt x="565" y="238"/>
                  </a:cubicBezTo>
                  <a:cubicBezTo>
                    <a:pt x="571" y="238"/>
                    <a:pt x="575" y="238"/>
                    <a:pt x="581" y="236"/>
                  </a:cubicBezTo>
                  <a:cubicBezTo>
                    <a:pt x="590" y="232"/>
                    <a:pt x="596" y="223"/>
                    <a:pt x="606" y="221"/>
                  </a:cubicBezTo>
                  <a:cubicBezTo>
                    <a:pt x="619" y="217"/>
                    <a:pt x="634" y="217"/>
                    <a:pt x="648" y="218"/>
                  </a:cubicBezTo>
                  <a:cubicBezTo>
                    <a:pt x="643" y="221"/>
                    <a:pt x="638" y="224"/>
                    <a:pt x="633" y="228"/>
                  </a:cubicBezTo>
                  <a:cubicBezTo>
                    <a:pt x="619" y="236"/>
                    <a:pt x="602" y="241"/>
                    <a:pt x="586" y="247"/>
                  </a:cubicBezTo>
                  <a:cubicBezTo>
                    <a:pt x="572" y="253"/>
                    <a:pt x="558" y="258"/>
                    <a:pt x="545" y="266"/>
                  </a:cubicBezTo>
                  <a:cubicBezTo>
                    <a:pt x="527" y="275"/>
                    <a:pt x="512" y="276"/>
                    <a:pt x="493" y="273"/>
                  </a:cubicBezTo>
                  <a:cubicBezTo>
                    <a:pt x="481" y="272"/>
                    <a:pt x="461" y="275"/>
                    <a:pt x="443" y="276"/>
                  </a:cubicBezTo>
                  <a:cubicBezTo>
                    <a:pt x="437" y="270"/>
                    <a:pt x="434" y="262"/>
                    <a:pt x="429" y="258"/>
                  </a:cubicBezTo>
                  <a:cubicBezTo>
                    <a:pt x="429" y="257"/>
                    <a:pt x="428" y="257"/>
                    <a:pt x="428" y="257"/>
                  </a:cubicBezTo>
                  <a:cubicBezTo>
                    <a:pt x="428" y="257"/>
                    <a:pt x="428" y="256"/>
                    <a:pt x="428" y="256"/>
                  </a:cubicBezTo>
                  <a:cubicBezTo>
                    <a:pt x="427" y="256"/>
                    <a:pt x="426" y="256"/>
                    <a:pt x="426" y="255"/>
                  </a:cubicBezTo>
                  <a:cubicBezTo>
                    <a:pt x="424" y="255"/>
                    <a:pt x="423" y="254"/>
                    <a:pt x="422" y="253"/>
                  </a:cubicBezTo>
                  <a:cubicBezTo>
                    <a:pt x="422" y="253"/>
                    <a:pt x="422" y="253"/>
                    <a:pt x="422" y="253"/>
                  </a:cubicBezTo>
                  <a:cubicBezTo>
                    <a:pt x="422" y="253"/>
                    <a:pt x="422" y="253"/>
                    <a:pt x="422" y="253"/>
                  </a:cubicBezTo>
                  <a:cubicBezTo>
                    <a:pt x="417" y="251"/>
                    <a:pt x="410" y="249"/>
                    <a:pt x="405" y="247"/>
                  </a:cubicBezTo>
                  <a:cubicBezTo>
                    <a:pt x="405" y="247"/>
                    <a:pt x="404" y="247"/>
                    <a:pt x="404" y="247"/>
                  </a:cubicBezTo>
                  <a:cubicBezTo>
                    <a:pt x="404" y="247"/>
                    <a:pt x="403" y="247"/>
                    <a:pt x="403" y="246"/>
                  </a:cubicBezTo>
                  <a:cubicBezTo>
                    <a:pt x="402" y="246"/>
                    <a:pt x="401" y="246"/>
                    <a:pt x="400" y="246"/>
                  </a:cubicBezTo>
                  <a:cubicBezTo>
                    <a:pt x="399" y="245"/>
                    <a:pt x="398" y="245"/>
                    <a:pt x="397" y="244"/>
                  </a:cubicBezTo>
                  <a:cubicBezTo>
                    <a:pt x="396" y="244"/>
                    <a:pt x="395" y="244"/>
                    <a:pt x="394" y="244"/>
                  </a:cubicBezTo>
                  <a:cubicBezTo>
                    <a:pt x="385" y="240"/>
                    <a:pt x="375" y="238"/>
                    <a:pt x="366" y="234"/>
                  </a:cubicBezTo>
                  <a:cubicBezTo>
                    <a:pt x="359" y="232"/>
                    <a:pt x="350" y="235"/>
                    <a:pt x="344" y="236"/>
                  </a:cubicBezTo>
                  <a:cubicBezTo>
                    <a:pt x="343" y="236"/>
                    <a:pt x="344" y="236"/>
                    <a:pt x="344" y="236"/>
                  </a:cubicBezTo>
                  <a:cubicBezTo>
                    <a:pt x="352" y="234"/>
                    <a:pt x="360" y="236"/>
                    <a:pt x="368" y="239"/>
                  </a:cubicBezTo>
                  <a:cubicBezTo>
                    <a:pt x="378" y="243"/>
                    <a:pt x="389" y="246"/>
                    <a:pt x="399" y="250"/>
                  </a:cubicBezTo>
                  <a:cubicBezTo>
                    <a:pt x="409" y="254"/>
                    <a:pt x="420" y="258"/>
                    <a:pt x="428" y="266"/>
                  </a:cubicBezTo>
                  <a:cubicBezTo>
                    <a:pt x="431" y="270"/>
                    <a:pt x="433" y="275"/>
                    <a:pt x="437" y="277"/>
                  </a:cubicBezTo>
                  <a:cubicBezTo>
                    <a:pt x="434" y="277"/>
                    <a:pt x="430" y="277"/>
                    <a:pt x="427" y="277"/>
                  </a:cubicBezTo>
                  <a:cubicBezTo>
                    <a:pt x="415" y="278"/>
                    <a:pt x="404" y="278"/>
                    <a:pt x="395" y="283"/>
                  </a:cubicBezTo>
                  <a:cubicBezTo>
                    <a:pt x="387" y="286"/>
                    <a:pt x="369" y="295"/>
                    <a:pt x="350" y="307"/>
                  </a:cubicBezTo>
                  <a:cubicBezTo>
                    <a:pt x="330" y="313"/>
                    <a:pt x="306" y="310"/>
                    <a:pt x="289" y="323"/>
                  </a:cubicBezTo>
                  <a:cubicBezTo>
                    <a:pt x="288" y="324"/>
                    <a:pt x="289" y="325"/>
                    <a:pt x="289" y="324"/>
                  </a:cubicBezTo>
                  <a:cubicBezTo>
                    <a:pt x="301" y="316"/>
                    <a:pt x="313" y="318"/>
                    <a:pt x="327" y="317"/>
                  </a:cubicBezTo>
                  <a:cubicBezTo>
                    <a:pt x="330" y="316"/>
                    <a:pt x="334" y="316"/>
                    <a:pt x="338" y="315"/>
                  </a:cubicBezTo>
                  <a:cubicBezTo>
                    <a:pt x="326" y="324"/>
                    <a:pt x="314" y="334"/>
                    <a:pt x="307" y="345"/>
                  </a:cubicBezTo>
                  <a:cubicBezTo>
                    <a:pt x="306" y="347"/>
                    <a:pt x="308" y="348"/>
                    <a:pt x="310" y="347"/>
                  </a:cubicBezTo>
                  <a:cubicBezTo>
                    <a:pt x="325" y="325"/>
                    <a:pt x="350" y="314"/>
                    <a:pt x="373" y="303"/>
                  </a:cubicBezTo>
                  <a:cubicBezTo>
                    <a:pt x="363" y="318"/>
                    <a:pt x="357" y="335"/>
                    <a:pt x="348" y="351"/>
                  </a:cubicBezTo>
                  <a:cubicBezTo>
                    <a:pt x="346" y="354"/>
                    <a:pt x="344" y="358"/>
                    <a:pt x="341" y="361"/>
                  </a:cubicBezTo>
                  <a:cubicBezTo>
                    <a:pt x="328" y="377"/>
                    <a:pt x="305" y="393"/>
                    <a:pt x="293" y="400"/>
                  </a:cubicBezTo>
                  <a:cubicBezTo>
                    <a:pt x="287" y="403"/>
                    <a:pt x="280" y="406"/>
                    <a:pt x="273" y="408"/>
                  </a:cubicBezTo>
                  <a:cubicBezTo>
                    <a:pt x="261" y="413"/>
                    <a:pt x="250" y="419"/>
                    <a:pt x="238" y="424"/>
                  </a:cubicBezTo>
                  <a:cubicBezTo>
                    <a:pt x="237" y="425"/>
                    <a:pt x="235" y="426"/>
                    <a:pt x="233" y="426"/>
                  </a:cubicBezTo>
                  <a:cubicBezTo>
                    <a:pt x="223" y="425"/>
                    <a:pt x="213" y="424"/>
                    <a:pt x="203" y="424"/>
                  </a:cubicBezTo>
                  <a:cubicBezTo>
                    <a:pt x="186" y="423"/>
                    <a:pt x="170" y="427"/>
                    <a:pt x="153" y="427"/>
                  </a:cubicBezTo>
                  <a:cubicBezTo>
                    <a:pt x="152" y="427"/>
                    <a:pt x="152" y="428"/>
                    <a:pt x="153" y="428"/>
                  </a:cubicBezTo>
                  <a:cubicBezTo>
                    <a:pt x="167" y="429"/>
                    <a:pt x="181" y="428"/>
                    <a:pt x="195" y="428"/>
                  </a:cubicBezTo>
                  <a:cubicBezTo>
                    <a:pt x="203" y="428"/>
                    <a:pt x="211" y="431"/>
                    <a:pt x="219" y="432"/>
                  </a:cubicBezTo>
                  <a:cubicBezTo>
                    <a:pt x="208" y="436"/>
                    <a:pt x="198" y="440"/>
                    <a:pt x="186" y="443"/>
                  </a:cubicBezTo>
                  <a:cubicBezTo>
                    <a:pt x="174" y="447"/>
                    <a:pt x="156" y="452"/>
                    <a:pt x="143" y="446"/>
                  </a:cubicBezTo>
                  <a:cubicBezTo>
                    <a:pt x="140" y="445"/>
                    <a:pt x="138" y="449"/>
                    <a:pt x="141" y="451"/>
                  </a:cubicBezTo>
                  <a:cubicBezTo>
                    <a:pt x="152" y="457"/>
                    <a:pt x="167" y="454"/>
                    <a:pt x="179" y="452"/>
                  </a:cubicBezTo>
                  <a:cubicBezTo>
                    <a:pt x="198" y="448"/>
                    <a:pt x="217" y="442"/>
                    <a:pt x="235" y="435"/>
                  </a:cubicBezTo>
                  <a:cubicBezTo>
                    <a:pt x="254" y="428"/>
                    <a:pt x="272" y="422"/>
                    <a:pt x="291" y="415"/>
                  </a:cubicBezTo>
                  <a:cubicBezTo>
                    <a:pt x="292" y="415"/>
                    <a:pt x="293" y="415"/>
                    <a:pt x="294" y="414"/>
                  </a:cubicBezTo>
                  <a:cubicBezTo>
                    <a:pt x="286" y="428"/>
                    <a:pt x="283" y="444"/>
                    <a:pt x="276" y="458"/>
                  </a:cubicBezTo>
                  <a:cubicBezTo>
                    <a:pt x="265" y="480"/>
                    <a:pt x="237" y="495"/>
                    <a:pt x="216" y="507"/>
                  </a:cubicBezTo>
                  <a:cubicBezTo>
                    <a:pt x="189" y="523"/>
                    <a:pt x="158" y="534"/>
                    <a:pt x="127" y="539"/>
                  </a:cubicBezTo>
                  <a:cubicBezTo>
                    <a:pt x="125" y="539"/>
                    <a:pt x="126" y="542"/>
                    <a:pt x="128" y="542"/>
                  </a:cubicBezTo>
                  <a:cubicBezTo>
                    <a:pt x="158" y="539"/>
                    <a:pt x="187" y="531"/>
                    <a:pt x="214" y="517"/>
                  </a:cubicBezTo>
                  <a:cubicBezTo>
                    <a:pt x="214" y="517"/>
                    <a:pt x="240" y="499"/>
                    <a:pt x="249" y="494"/>
                  </a:cubicBezTo>
                  <a:cubicBezTo>
                    <a:pt x="246" y="497"/>
                    <a:pt x="228" y="510"/>
                    <a:pt x="217" y="519"/>
                  </a:cubicBezTo>
                  <a:cubicBezTo>
                    <a:pt x="207" y="527"/>
                    <a:pt x="196" y="538"/>
                    <a:pt x="186" y="547"/>
                  </a:cubicBezTo>
                  <a:cubicBezTo>
                    <a:pt x="177" y="555"/>
                    <a:pt x="170" y="565"/>
                    <a:pt x="161" y="572"/>
                  </a:cubicBezTo>
                  <a:cubicBezTo>
                    <a:pt x="159" y="574"/>
                    <a:pt x="161" y="576"/>
                    <a:pt x="163" y="575"/>
                  </a:cubicBezTo>
                  <a:cubicBezTo>
                    <a:pt x="165" y="573"/>
                    <a:pt x="168" y="570"/>
                    <a:pt x="170" y="567"/>
                  </a:cubicBezTo>
                  <a:cubicBezTo>
                    <a:pt x="176" y="560"/>
                    <a:pt x="185" y="554"/>
                    <a:pt x="193" y="548"/>
                  </a:cubicBezTo>
                  <a:cubicBezTo>
                    <a:pt x="202" y="541"/>
                    <a:pt x="210" y="534"/>
                    <a:pt x="218" y="527"/>
                  </a:cubicBezTo>
                  <a:cubicBezTo>
                    <a:pt x="215" y="533"/>
                    <a:pt x="212" y="539"/>
                    <a:pt x="209" y="545"/>
                  </a:cubicBezTo>
                  <a:cubicBezTo>
                    <a:pt x="203" y="558"/>
                    <a:pt x="201" y="574"/>
                    <a:pt x="191" y="584"/>
                  </a:cubicBezTo>
                  <a:cubicBezTo>
                    <a:pt x="190" y="586"/>
                    <a:pt x="192" y="587"/>
                    <a:pt x="193" y="586"/>
                  </a:cubicBezTo>
                  <a:cubicBezTo>
                    <a:pt x="201" y="578"/>
                    <a:pt x="204" y="565"/>
                    <a:pt x="209" y="554"/>
                  </a:cubicBezTo>
                  <a:cubicBezTo>
                    <a:pt x="215" y="542"/>
                    <a:pt x="222" y="529"/>
                    <a:pt x="230" y="518"/>
                  </a:cubicBezTo>
                  <a:cubicBezTo>
                    <a:pt x="236" y="514"/>
                    <a:pt x="242" y="510"/>
                    <a:pt x="247" y="505"/>
                  </a:cubicBezTo>
                  <a:cubicBezTo>
                    <a:pt x="256" y="498"/>
                    <a:pt x="262" y="488"/>
                    <a:pt x="270" y="480"/>
                  </a:cubicBezTo>
                  <a:cubicBezTo>
                    <a:pt x="276" y="474"/>
                    <a:pt x="281" y="467"/>
                    <a:pt x="285" y="460"/>
                  </a:cubicBezTo>
                  <a:cubicBezTo>
                    <a:pt x="290" y="450"/>
                    <a:pt x="293" y="439"/>
                    <a:pt x="298" y="429"/>
                  </a:cubicBezTo>
                  <a:cubicBezTo>
                    <a:pt x="303" y="418"/>
                    <a:pt x="311" y="409"/>
                    <a:pt x="319" y="400"/>
                  </a:cubicBezTo>
                  <a:cubicBezTo>
                    <a:pt x="330" y="392"/>
                    <a:pt x="340" y="382"/>
                    <a:pt x="347" y="370"/>
                  </a:cubicBezTo>
                  <a:cubicBezTo>
                    <a:pt x="350" y="367"/>
                    <a:pt x="353" y="363"/>
                    <a:pt x="356" y="359"/>
                  </a:cubicBezTo>
                  <a:cubicBezTo>
                    <a:pt x="362" y="352"/>
                    <a:pt x="366" y="342"/>
                    <a:pt x="370" y="333"/>
                  </a:cubicBezTo>
                  <a:cubicBezTo>
                    <a:pt x="366" y="349"/>
                    <a:pt x="359" y="364"/>
                    <a:pt x="354" y="378"/>
                  </a:cubicBezTo>
                  <a:cubicBezTo>
                    <a:pt x="354" y="378"/>
                    <a:pt x="354" y="378"/>
                    <a:pt x="355" y="379"/>
                  </a:cubicBezTo>
                  <a:cubicBezTo>
                    <a:pt x="356" y="383"/>
                    <a:pt x="357" y="387"/>
                    <a:pt x="357" y="392"/>
                  </a:cubicBezTo>
                  <a:cubicBezTo>
                    <a:pt x="357" y="396"/>
                    <a:pt x="356" y="399"/>
                    <a:pt x="356" y="403"/>
                  </a:cubicBezTo>
                  <a:cubicBezTo>
                    <a:pt x="355" y="412"/>
                    <a:pt x="355" y="419"/>
                    <a:pt x="349" y="427"/>
                  </a:cubicBezTo>
                  <a:cubicBezTo>
                    <a:pt x="349" y="427"/>
                    <a:pt x="349" y="428"/>
                    <a:pt x="349" y="427"/>
                  </a:cubicBezTo>
                  <a:cubicBezTo>
                    <a:pt x="359" y="415"/>
                    <a:pt x="359" y="397"/>
                    <a:pt x="359" y="382"/>
                  </a:cubicBezTo>
                  <a:cubicBezTo>
                    <a:pt x="358" y="371"/>
                    <a:pt x="366" y="358"/>
                    <a:pt x="370" y="348"/>
                  </a:cubicBezTo>
                  <a:cubicBezTo>
                    <a:pt x="373" y="339"/>
                    <a:pt x="380" y="326"/>
                    <a:pt x="379" y="316"/>
                  </a:cubicBezTo>
                  <a:cubicBezTo>
                    <a:pt x="384" y="306"/>
                    <a:pt x="391" y="297"/>
                    <a:pt x="401" y="292"/>
                  </a:cubicBezTo>
                  <a:cubicBezTo>
                    <a:pt x="412" y="286"/>
                    <a:pt x="429" y="289"/>
                    <a:pt x="442" y="288"/>
                  </a:cubicBezTo>
                  <a:cubicBezTo>
                    <a:pt x="448" y="287"/>
                    <a:pt x="454" y="286"/>
                    <a:pt x="459" y="285"/>
                  </a:cubicBezTo>
                  <a:cubicBezTo>
                    <a:pt x="458" y="285"/>
                    <a:pt x="457" y="286"/>
                    <a:pt x="455" y="287"/>
                  </a:cubicBezTo>
                  <a:cubicBezTo>
                    <a:pt x="445" y="292"/>
                    <a:pt x="438" y="302"/>
                    <a:pt x="430" y="310"/>
                  </a:cubicBezTo>
                  <a:cubicBezTo>
                    <a:pt x="429" y="311"/>
                    <a:pt x="431" y="314"/>
                    <a:pt x="433" y="312"/>
                  </a:cubicBezTo>
                  <a:cubicBezTo>
                    <a:pt x="441" y="304"/>
                    <a:pt x="449" y="295"/>
                    <a:pt x="461" y="290"/>
                  </a:cubicBezTo>
                  <a:cubicBezTo>
                    <a:pt x="466" y="287"/>
                    <a:pt x="472" y="285"/>
                    <a:pt x="477" y="283"/>
                  </a:cubicBezTo>
                  <a:cubicBezTo>
                    <a:pt x="479" y="283"/>
                    <a:pt x="481" y="283"/>
                    <a:pt x="484" y="283"/>
                  </a:cubicBezTo>
                  <a:cubicBezTo>
                    <a:pt x="497" y="285"/>
                    <a:pt x="509" y="287"/>
                    <a:pt x="522" y="286"/>
                  </a:cubicBezTo>
                  <a:cubicBezTo>
                    <a:pt x="531" y="285"/>
                    <a:pt x="538" y="282"/>
                    <a:pt x="546" y="278"/>
                  </a:cubicBezTo>
                  <a:cubicBezTo>
                    <a:pt x="547" y="277"/>
                    <a:pt x="549" y="277"/>
                    <a:pt x="550" y="276"/>
                  </a:cubicBezTo>
                  <a:cubicBezTo>
                    <a:pt x="548" y="278"/>
                    <a:pt x="546" y="280"/>
                    <a:pt x="544" y="282"/>
                  </a:cubicBezTo>
                  <a:cubicBezTo>
                    <a:pt x="535" y="290"/>
                    <a:pt x="530" y="300"/>
                    <a:pt x="523" y="310"/>
                  </a:cubicBezTo>
                  <a:cubicBezTo>
                    <a:pt x="512" y="326"/>
                    <a:pt x="501" y="342"/>
                    <a:pt x="489" y="358"/>
                  </a:cubicBezTo>
                  <a:cubicBezTo>
                    <a:pt x="483" y="362"/>
                    <a:pt x="477" y="359"/>
                    <a:pt x="470" y="362"/>
                  </a:cubicBezTo>
                  <a:cubicBezTo>
                    <a:pt x="462" y="366"/>
                    <a:pt x="456" y="371"/>
                    <a:pt x="449" y="375"/>
                  </a:cubicBezTo>
                  <a:cubicBezTo>
                    <a:pt x="444" y="377"/>
                    <a:pt x="438" y="380"/>
                    <a:pt x="433" y="383"/>
                  </a:cubicBezTo>
                  <a:cubicBezTo>
                    <a:pt x="431" y="382"/>
                    <a:pt x="403" y="362"/>
                    <a:pt x="400" y="360"/>
                  </a:cubicBezTo>
                  <a:cubicBezTo>
                    <a:pt x="402" y="362"/>
                    <a:pt x="425" y="380"/>
                    <a:pt x="426" y="381"/>
                  </a:cubicBezTo>
                  <a:cubicBezTo>
                    <a:pt x="427" y="383"/>
                    <a:pt x="427" y="384"/>
                    <a:pt x="428" y="385"/>
                  </a:cubicBezTo>
                  <a:cubicBezTo>
                    <a:pt x="428" y="385"/>
                    <a:pt x="428" y="385"/>
                    <a:pt x="428" y="385"/>
                  </a:cubicBezTo>
                  <a:cubicBezTo>
                    <a:pt x="420" y="391"/>
                    <a:pt x="414" y="400"/>
                    <a:pt x="408" y="407"/>
                  </a:cubicBezTo>
                  <a:cubicBezTo>
                    <a:pt x="397" y="423"/>
                    <a:pt x="386" y="439"/>
                    <a:pt x="374" y="454"/>
                  </a:cubicBezTo>
                  <a:cubicBezTo>
                    <a:pt x="369" y="451"/>
                    <a:pt x="365" y="448"/>
                    <a:pt x="359" y="446"/>
                  </a:cubicBezTo>
                  <a:cubicBezTo>
                    <a:pt x="358" y="445"/>
                    <a:pt x="357" y="447"/>
                    <a:pt x="359" y="448"/>
                  </a:cubicBezTo>
                  <a:cubicBezTo>
                    <a:pt x="364" y="450"/>
                    <a:pt x="368" y="453"/>
                    <a:pt x="373" y="455"/>
                  </a:cubicBezTo>
                  <a:cubicBezTo>
                    <a:pt x="372" y="457"/>
                    <a:pt x="371" y="458"/>
                    <a:pt x="370" y="459"/>
                  </a:cubicBezTo>
                  <a:cubicBezTo>
                    <a:pt x="355" y="477"/>
                    <a:pt x="337" y="491"/>
                    <a:pt x="319" y="505"/>
                  </a:cubicBezTo>
                  <a:cubicBezTo>
                    <a:pt x="318" y="506"/>
                    <a:pt x="319" y="506"/>
                    <a:pt x="319" y="506"/>
                  </a:cubicBezTo>
                  <a:cubicBezTo>
                    <a:pt x="337" y="495"/>
                    <a:pt x="353" y="484"/>
                    <a:pt x="367" y="468"/>
                  </a:cubicBezTo>
                  <a:cubicBezTo>
                    <a:pt x="370" y="465"/>
                    <a:pt x="373" y="461"/>
                    <a:pt x="376" y="458"/>
                  </a:cubicBezTo>
                  <a:cubicBezTo>
                    <a:pt x="386" y="465"/>
                    <a:pt x="396" y="473"/>
                    <a:pt x="407" y="480"/>
                  </a:cubicBezTo>
                  <a:cubicBezTo>
                    <a:pt x="428" y="491"/>
                    <a:pt x="451" y="487"/>
                    <a:pt x="473" y="483"/>
                  </a:cubicBezTo>
                  <a:cubicBezTo>
                    <a:pt x="493" y="480"/>
                    <a:pt x="512" y="476"/>
                    <a:pt x="531" y="474"/>
                  </a:cubicBezTo>
                  <a:cubicBezTo>
                    <a:pt x="527" y="476"/>
                    <a:pt x="524" y="479"/>
                    <a:pt x="521" y="482"/>
                  </a:cubicBezTo>
                  <a:cubicBezTo>
                    <a:pt x="511" y="491"/>
                    <a:pt x="504" y="499"/>
                    <a:pt x="493" y="507"/>
                  </a:cubicBezTo>
                  <a:cubicBezTo>
                    <a:pt x="486" y="513"/>
                    <a:pt x="479" y="520"/>
                    <a:pt x="473" y="527"/>
                  </a:cubicBezTo>
                  <a:cubicBezTo>
                    <a:pt x="467" y="536"/>
                    <a:pt x="463" y="547"/>
                    <a:pt x="457" y="556"/>
                  </a:cubicBezTo>
                  <a:cubicBezTo>
                    <a:pt x="456" y="557"/>
                    <a:pt x="457" y="559"/>
                    <a:pt x="458" y="557"/>
                  </a:cubicBezTo>
                  <a:cubicBezTo>
                    <a:pt x="465" y="550"/>
                    <a:pt x="470" y="541"/>
                    <a:pt x="476" y="533"/>
                  </a:cubicBezTo>
                  <a:cubicBezTo>
                    <a:pt x="483" y="521"/>
                    <a:pt x="494" y="515"/>
                    <a:pt x="505" y="507"/>
                  </a:cubicBezTo>
                  <a:cubicBezTo>
                    <a:pt x="512" y="502"/>
                    <a:pt x="518" y="497"/>
                    <a:pt x="524" y="491"/>
                  </a:cubicBezTo>
                  <a:cubicBezTo>
                    <a:pt x="529" y="487"/>
                    <a:pt x="544" y="474"/>
                    <a:pt x="551" y="471"/>
                  </a:cubicBezTo>
                  <a:cubicBezTo>
                    <a:pt x="551" y="471"/>
                    <a:pt x="551" y="471"/>
                    <a:pt x="552" y="471"/>
                  </a:cubicBezTo>
                  <a:cubicBezTo>
                    <a:pt x="563" y="470"/>
                    <a:pt x="574" y="474"/>
                    <a:pt x="585" y="479"/>
                  </a:cubicBezTo>
                  <a:cubicBezTo>
                    <a:pt x="596" y="483"/>
                    <a:pt x="607" y="487"/>
                    <a:pt x="618" y="491"/>
                  </a:cubicBezTo>
                  <a:cubicBezTo>
                    <a:pt x="636" y="497"/>
                    <a:pt x="653" y="503"/>
                    <a:pt x="670" y="507"/>
                  </a:cubicBezTo>
                  <a:cubicBezTo>
                    <a:pt x="659" y="518"/>
                    <a:pt x="645" y="518"/>
                    <a:pt x="629" y="517"/>
                  </a:cubicBezTo>
                  <a:cubicBezTo>
                    <a:pt x="614" y="516"/>
                    <a:pt x="601" y="518"/>
                    <a:pt x="592" y="530"/>
                  </a:cubicBezTo>
                  <a:cubicBezTo>
                    <a:pt x="585" y="537"/>
                    <a:pt x="580" y="546"/>
                    <a:pt x="575" y="555"/>
                  </a:cubicBezTo>
                  <a:cubicBezTo>
                    <a:pt x="573" y="559"/>
                    <a:pt x="571" y="563"/>
                    <a:pt x="569" y="566"/>
                  </a:cubicBezTo>
                  <a:cubicBezTo>
                    <a:pt x="561" y="567"/>
                    <a:pt x="554" y="569"/>
                    <a:pt x="547" y="571"/>
                  </a:cubicBezTo>
                  <a:cubicBezTo>
                    <a:pt x="517" y="578"/>
                    <a:pt x="488" y="590"/>
                    <a:pt x="466" y="611"/>
                  </a:cubicBezTo>
                  <a:cubicBezTo>
                    <a:pt x="455" y="622"/>
                    <a:pt x="438" y="639"/>
                    <a:pt x="425" y="646"/>
                  </a:cubicBezTo>
                  <a:cubicBezTo>
                    <a:pt x="398" y="661"/>
                    <a:pt x="327" y="651"/>
                    <a:pt x="299" y="645"/>
                  </a:cubicBezTo>
                  <a:cubicBezTo>
                    <a:pt x="293" y="643"/>
                    <a:pt x="331" y="654"/>
                    <a:pt x="336" y="655"/>
                  </a:cubicBezTo>
                  <a:cubicBezTo>
                    <a:pt x="360" y="661"/>
                    <a:pt x="388" y="664"/>
                    <a:pt x="413" y="659"/>
                  </a:cubicBezTo>
                  <a:cubicBezTo>
                    <a:pt x="403" y="668"/>
                    <a:pt x="392" y="677"/>
                    <a:pt x="382" y="687"/>
                  </a:cubicBezTo>
                  <a:cubicBezTo>
                    <a:pt x="378" y="691"/>
                    <a:pt x="373" y="695"/>
                    <a:pt x="369" y="699"/>
                  </a:cubicBezTo>
                  <a:cubicBezTo>
                    <a:pt x="364" y="702"/>
                    <a:pt x="360" y="702"/>
                    <a:pt x="357" y="702"/>
                  </a:cubicBezTo>
                  <a:cubicBezTo>
                    <a:pt x="355" y="701"/>
                    <a:pt x="332" y="695"/>
                    <a:pt x="325" y="694"/>
                  </a:cubicBezTo>
                  <a:cubicBezTo>
                    <a:pt x="320" y="693"/>
                    <a:pt x="347" y="702"/>
                    <a:pt x="352" y="705"/>
                  </a:cubicBezTo>
                  <a:cubicBezTo>
                    <a:pt x="354" y="706"/>
                    <a:pt x="357" y="707"/>
                    <a:pt x="360" y="708"/>
                  </a:cubicBezTo>
                  <a:cubicBezTo>
                    <a:pt x="355" y="711"/>
                    <a:pt x="350" y="715"/>
                    <a:pt x="346" y="719"/>
                  </a:cubicBezTo>
                  <a:cubicBezTo>
                    <a:pt x="343" y="721"/>
                    <a:pt x="343" y="721"/>
                    <a:pt x="343" y="721"/>
                  </a:cubicBezTo>
                  <a:cubicBezTo>
                    <a:pt x="327" y="729"/>
                    <a:pt x="310" y="732"/>
                    <a:pt x="292" y="732"/>
                  </a:cubicBezTo>
                  <a:cubicBezTo>
                    <a:pt x="290" y="731"/>
                    <a:pt x="288" y="731"/>
                    <a:pt x="286" y="731"/>
                  </a:cubicBezTo>
                  <a:cubicBezTo>
                    <a:pt x="271" y="730"/>
                    <a:pt x="256" y="727"/>
                    <a:pt x="243" y="722"/>
                  </a:cubicBezTo>
                  <a:cubicBezTo>
                    <a:pt x="234" y="715"/>
                    <a:pt x="231" y="705"/>
                    <a:pt x="225" y="696"/>
                  </a:cubicBezTo>
                  <a:cubicBezTo>
                    <a:pt x="223" y="694"/>
                    <a:pt x="220" y="696"/>
                    <a:pt x="221" y="698"/>
                  </a:cubicBezTo>
                  <a:cubicBezTo>
                    <a:pt x="226" y="705"/>
                    <a:pt x="229" y="712"/>
                    <a:pt x="234" y="719"/>
                  </a:cubicBezTo>
                  <a:cubicBezTo>
                    <a:pt x="220" y="715"/>
                    <a:pt x="205" y="714"/>
                    <a:pt x="191" y="713"/>
                  </a:cubicBezTo>
                  <a:cubicBezTo>
                    <a:pt x="187" y="712"/>
                    <a:pt x="183" y="712"/>
                    <a:pt x="178" y="711"/>
                  </a:cubicBezTo>
                  <a:cubicBezTo>
                    <a:pt x="173" y="711"/>
                    <a:pt x="171" y="705"/>
                    <a:pt x="168" y="702"/>
                  </a:cubicBezTo>
                  <a:cubicBezTo>
                    <a:pt x="159" y="691"/>
                    <a:pt x="146" y="684"/>
                    <a:pt x="137" y="672"/>
                  </a:cubicBezTo>
                  <a:cubicBezTo>
                    <a:pt x="137" y="671"/>
                    <a:pt x="136" y="672"/>
                    <a:pt x="136" y="673"/>
                  </a:cubicBezTo>
                  <a:cubicBezTo>
                    <a:pt x="142" y="682"/>
                    <a:pt x="150" y="688"/>
                    <a:pt x="158" y="695"/>
                  </a:cubicBezTo>
                  <a:cubicBezTo>
                    <a:pt x="164" y="701"/>
                    <a:pt x="169" y="706"/>
                    <a:pt x="172" y="713"/>
                  </a:cubicBezTo>
                  <a:cubicBezTo>
                    <a:pt x="173" y="715"/>
                    <a:pt x="178" y="715"/>
                    <a:pt x="178" y="715"/>
                  </a:cubicBezTo>
                  <a:cubicBezTo>
                    <a:pt x="189" y="718"/>
                    <a:pt x="202" y="719"/>
                    <a:pt x="213" y="721"/>
                  </a:cubicBezTo>
                  <a:cubicBezTo>
                    <a:pt x="227" y="723"/>
                    <a:pt x="239" y="729"/>
                    <a:pt x="252" y="734"/>
                  </a:cubicBezTo>
                  <a:cubicBezTo>
                    <a:pt x="255" y="735"/>
                    <a:pt x="257" y="735"/>
                    <a:pt x="260" y="736"/>
                  </a:cubicBezTo>
                  <a:cubicBezTo>
                    <a:pt x="255" y="737"/>
                    <a:pt x="250" y="739"/>
                    <a:pt x="245" y="740"/>
                  </a:cubicBezTo>
                  <a:cubicBezTo>
                    <a:pt x="234" y="743"/>
                    <a:pt x="224" y="748"/>
                    <a:pt x="213" y="752"/>
                  </a:cubicBezTo>
                  <a:cubicBezTo>
                    <a:pt x="204" y="755"/>
                    <a:pt x="192" y="751"/>
                    <a:pt x="182" y="751"/>
                  </a:cubicBezTo>
                  <a:cubicBezTo>
                    <a:pt x="182" y="751"/>
                    <a:pt x="182" y="751"/>
                    <a:pt x="181" y="751"/>
                  </a:cubicBezTo>
                  <a:cubicBezTo>
                    <a:pt x="176" y="751"/>
                    <a:pt x="172" y="750"/>
                    <a:pt x="166" y="750"/>
                  </a:cubicBezTo>
                  <a:cubicBezTo>
                    <a:pt x="151" y="751"/>
                    <a:pt x="135" y="752"/>
                    <a:pt x="120" y="749"/>
                  </a:cubicBezTo>
                  <a:cubicBezTo>
                    <a:pt x="103" y="745"/>
                    <a:pt x="86" y="724"/>
                    <a:pt x="68" y="732"/>
                  </a:cubicBezTo>
                  <a:cubicBezTo>
                    <a:pt x="66" y="733"/>
                    <a:pt x="67" y="736"/>
                    <a:pt x="69" y="735"/>
                  </a:cubicBezTo>
                  <a:cubicBezTo>
                    <a:pt x="80" y="730"/>
                    <a:pt x="94" y="740"/>
                    <a:pt x="104" y="745"/>
                  </a:cubicBezTo>
                  <a:cubicBezTo>
                    <a:pt x="114" y="751"/>
                    <a:pt x="122" y="753"/>
                    <a:pt x="134" y="754"/>
                  </a:cubicBezTo>
                  <a:cubicBezTo>
                    <a:pt x="147" y="756"/>
                    <a:pt x="160" y="754"/>
                    <a:pt x="173" y="755"/>
                  </a:cubicBezTo>
                  <a:cubicBezTo>
                    <a:pt x="184" y="756"/>
                    <a:pt x="191" y="757"/>
                    <a:pt x="202" y="759"/>
                  </a:cubicBezTo>
                  <a:cubicBezTo>
                    <a:pt x="196" y="761"/>
                    <a:pt x="190" y="763"/>
                    <a:pt x="184" y="764"/>
                  </a:cubicBezTo>
                  <a:cubicBezTo>
                    <a:pt x="173" y="767"/>
                    <a:pt x="162" y="771"/>
                    <a:pt x="151" y="776"/>
                  </a:cubicBezTo>
                  <a:cubicBezTo>
                    <a:pt x="130" y="784"/>
                    <a:pt x="110" y="792"/>
                    <a:pt x="91" y="807"/>
                  </a:cubicBezTo>
                  <a:cubicBezTo>
                    <a:pt x="89" y="808"/>
                    <a:pt x="88" y="810"/>
                    <a:pt x="86" y="811"/>
                  </a:cubicBezTo>
                  <a:cubicBezTo>
                    <a:pt x="79" y="814"/>
                    <a:pt x="72" y="818"/>
                    <a:pt x="66" y="821"/>
                  </a:cubicBezTo>
                  <a:cubicBezTo>
                    <a:pt x="63" y="822"/>
                    <a:pt x="61" y="823"/>
                    <a:pt x="58" y="824"/>
                  </a:cubicBezTo>
                  <a:cubicBezTo>
                    <a:pt x="58" y="824"/>
                    <a:pt x="58" y="823"/>
                    <a:pt x="58" y="823"/>
                  </a:cubicBezTo>
                  <a:cubicBezTo>
                    <a:pt x="57" y="824"/>
                    <a:pt x="55" y="825"/>
                    <a:pt x="53" y="826"/>
                  </a:cubicBezTo>
                  <a:cubicBezTo>
                    <a:pt x="53" y="826"/>
                    <a:pt x="53" y="826"/>
                    <a:pt x="53" y="826"/>
                  </a:cubicBezTo>
                  <a:cubicBezTo>
                    <a:pt x="45" y="829"/>
                    <a:pt x="36" y="832"/>
                    <a:pt x="28" y="837"/>
                  </a:cubicBezTo>
                  <a:cubicBezTo>
                    <a:pt x="28" y="837"/>
                    <a:pt x="28" y="837"/>
                    <a:pt x="28" y="837"/>
                  </a:cubicBezTo>
                  <a:cubicBezTo>
                    <a:pt x="27" y="837"/>
                    <a:pt x="27" y="837"/>
                    <a:pt x="26" y="838"/>
                  </a:cubicBezTo>
                  <a:cubicBezTo>
                    <a:pt x="26" y="838"/>
                    <a:pt x="26" y="838"/>
                    <a:pt x="26" y="838"/>
                  </a:cubicBezTo>
                  <a:cubicBezTo>
                    <a:pt x="16" y="845"/>
                    <a:pt x="6" y="852"/>
                    <a:pt x="1" y="864"/>
                  </a:cubicBezTo>
                  <a:cubicBezTo>
                    <a:pt x="0" y="865"/>
                    <a:pt x="2" y="866"/>
                    <a:pt x="2" y="865"/>
                  </a:cubicBezTo>
                  <a:cubicBezTo>
                    <a:pt x="7" y="853"/>
                    <a:pt x="17" y="847"/>
                    <a:pt x="27" y="840"/>
                  </a:cubicBezTo>
                  <a:cubicBezTo>
                    <a:pt x="27" y="840"/>
                    <a:pt x="27" y="840"/>
                    <a:pt x="28" y="840"/>
                  </a:cubicBezTo>
                  <a:cubicBezTo>
                    <a:pt x="40" y="836"/>
                    <a:pt x="51" y="831"/>
                    <a:pt x="63" y="827"/>
                  </a:cubicBezTo>
                  <a:cubicBezTo>
                    <a:pt x="66" y="826"/>
                    <a:pt x="69" y="825"/>
                    <a:pt x="72" y="824"/>
                  </a:cubicBezTo>
                  <a:cubicBezTo>
                    <a:pt x="47" y="846"/>
                    <a:pt x="26" y="873"/>
                    <a:pt x="6" y="899"/>
                  </a:cubicBezTo>
                  <a:cubicBezTo>
                    <a:pt x="5" y="900"/>
                    <a:pt x="7" y="902"/>
                    <a:pt x="8" y="901"/>
                  </a:cubicBezTo>
                  <a:close/>
                  <a:moveTo>
                    <a:pt x="499" y="357"/>
                  </a:moveTo>
                  <a:cubicBezTo>
                    <a:pt x="491" y="377"/>
                    <a:pt x="483" y="397"/>
                    <a:pt x="471" y="414"/>
                  </a:cubicBezTo>
                  <a:cubicBezTo>
                    <a:pt x="470" y="413"/>
                    <a:pt x="469" y="412"/>
                    <a:pt x="468" y="411"/>
                  </a:cubicBezTo>
                  <a:cubicBezTo>
                    <a:pt x="465" y="408"/>
                    <a:pt x="463" y="405"/>
                    <a:pt x="459" y="403"/>
                  </a:cubicBezTo>
                  <a:cubicBezTo>
                    <a:pt x="474" y="389"/>
                    <a:pt x="487" y="373"/>
                    <a:pt x="499" y="357"/>
                  </a:cubicBezTo>
                  <a:close/>
                  <a:moveTo>
                    <a:pt x="451" y="380"/>
                  </a:moveTo>
                  <a:cubicBezTo>
                    <a:pt x="459" y="376"/>
                    <a:pt x="466" y="369"/>
                    <a:pt x="474" y="367"/>
                  </a:cubicBezTo>
                  <a:cubicBezTo>
                    <a:pt x="478" y="366"/>
                    <a:pt x="481" y="366"/>
                    <a:pt x="483" y="366"/>
                  </a:cubicBezTo>
                  <a:cubicBezTo>
                    <a:pt x="474" y="377"/>
                    <a:pt x="464" y="389"/>
                    <a:pt x="454" y="399"/>
                  </a:cubicBezTo>
                  <a:cubicBezTo>
                    <a:pt x="454" y="399"/>
                    <a:pt x="453" y="399"/>
                    <a:pt x="453" y="398"/>
                  </a:cubicBezTo>
                  <a:cubicBezTo>
                    <a:pt x="447" y="394"/>
                    <a:pt x="442" y="390"/>
                    <a:pt x="436" y="386"/>
                  </a:cubicBezTo>
                  <a:cubicBezTo>
                    <a:pt x="441" y="384"/>
                    <a:pt x="446" y="382"/>
                    <a:pt x="451" y="380"/>
                  </a:cubicBezTo>
                  <a:close/>
                  <a:moveTo>
                    <a:pt x="558" y="463"/>
                  </a:moveTo>
                  <a:cubicBezTo>
                    <a:pt x="532" y="462"/>
                    <a:pt x="506" y="469"/>
                    <a:pt x="480" y="473"/>
                  </a:cubicBezTo>
                  <a:cubicBezTo>
                    <a:pt x="457" y="477"/>
                    <a:pt x="431" y="486"/>
                    <a:pt x="409" y="476"/>
                  </a:cubicBezTo>
                  <a:cubicBezTo>
                    <a:pt x="397" y="470"/>
                    <a:pt x="388" y="463"/>
                    <a:pt x="378" y="456"/>
                  </a:cubicBezTo>
                  <a:cubicBezTo>
                    <a:pt x="387" y="444"/>
                    <a:pt x="395" y="432"/>
                    <a:pt x="403" y="420"/>
                  </a:cubicBezTo>
                  <a:cubicBezTo>
                    <a:pt x="409" y="412"/>
                    <a:pt x="415" y="404"/>
                    <a:pt x="422" y="396"/>
                  </a:cubicBezTo>
                  <a:cubicBezTo>
                    <a:pt x="424" y="393"/>
                    <a:pt x="428" y="390"/>
                    <a:pt x="431" y="388"/>
                  </a:cubicBezTo>
                  <a:cubicBezTo>
                    <a:pt x="437" y="394"/>
                    <a:pt x="444" y="398"/>
                    <a:pt x="451" y="403"/>
                  </a:cubicBezTo>
                  <a:cubicBezTo>
                    <a:pt x="441" y="413"/>
                    <a:pt x="431" y="422"/>
                    <a:pt x="420" y="430"/>
                  </a:cubicBezTo>
                  <a:cubicBezTo>
                    <a:pt x="418" y="432"/>
                    <a:pt x="420" y="435"/>
                    <a:pt x="422" y="434"/>
                  </a:cubicBezTo>
                  <a:cubicBezTo>
                    <a:pt x="434" y="425"/>
                    <a:pt x="446" y="416"/>
                    <a:pt x="456" y="406"/>
                  </a:cubicBezTo>
                  <a:cubicBezTo>
                    <a:pt x="458" y="408"/>
                    <a:pt x="461" y="409"/>
                    <a:pt x="463" y="411"/>
                  </a:cubicBezTo>
                  <a:cubicBezTo>
                    <a:pt x="465" y="413"/>
                    <a:pt x="467" y="415"/>
                    <a:pt x="469" y="417"/>
                  </a:cubicBezTo>
                  <a:cubicBezTo>
                    <a:pt x="461" y="428"/>
                    <a:pt x="451" y="438"/>
                    <a:pt x="438" y="445"/>
                  </a:cubicBezTo>
                  <a:cubicBezTo>
                    <a:pt x="438" y="445"/>
                    <a:pt x="438" y="447"/>
                    <a:pt x="439" y="447"/>
                  </a:cubicBezTo>
                  <a:cubicBezTo>
                    <a:pt x="452" y="440"/>
                    <a:pt x="462" y="430"/>
                    <a:pt x="471" y="419"/>
                  </a:cubicBezTo>
                  <a:cubicBezTo>
                    <a:pt x="473" y="421"/>
                    <a:pt x="474" y="423"/>
                    <a:pt x="477" y="425"/>
                  </a:cubicBezTo>
                  <a:cubicBezTo>
                    <a:pt x="481" y="429"/>
                    <a:pt x="487" y="430"/>
                    <a:pt x="493" y="432"/>
                  </a:cubicBezTo>
                  <a:cubicBezTo>
                    <a:pt x="502" y="434"/>
                    <a:pt x="510" y="431"/>
                    <a:pt x="519" y="435"/>
                  </a:cubicBezTo>
                  <a:cubicBezTo>
                    <a:pt x="522" y="436"/>
                    <a:pt x="525" y="438"/>
                    <a:pt x="528" y="439"/>
                  </a:cubicBezTo>
                  <a:cubicBezTo>
                    <a:pt x="522" y="440"/>
                    <a:pt x="515" y="441"/>
                    <a:pt x="508" y="442"/>
                  </a:cubicBezTo>
                  <a:cubicBezTo>
                    <a:pt x="495" y="442"/>
                    <a:pt x="482" y="442"/>
                    <a:pt x="469" y="440"/>
                  </a:cubicBezTo>
                  <a:cubicBezTo>
                    <a:pt x="466" y="440"/>
                    <a:pt x="465" y="444"/>
                    <a:pt x="468" y="444"/>
                  </a:cubicBezTo>
                  <a:cubicBezTo>
                    <a:pt x="480" y="446"/>
                    <a:pt x="492" y="447"/>
                    <a:pt x="505" y="447"/>
                  </a:cubicBezTo>
                  <a:cubicBezTo>
                    <a:pt x="515" y="447"/>
                    <a:pt x="528" y="448"/>
                    <a:pt x="538" y="445"/>
                  </a:cubicBezTo>
                  <a:cubicBezTo>
                    <a:pt x="539" y="446"/>
                    <a:pt x="540" y="447"/>
                    <a:pt x="542" y="448"/>
                  </a:cubicBezTo>
                  <a:cubicBezTo>
                    <a:pt x="549" y="453"/>
                    <a:pt x="556" y="459"/>
                    <a:pt x="563" y="464"/>
                  </a:cubicBezTo>
                  <a:cubicBezTo>
                    <a:pt x="561" y="463"/>
                    <a:pt x="560" y="463"/>
                    <a:pt x="558" y="463"/>
                  </a:cubicBezTo>
                  <a:close/>
                  <a:moveTo>
                    <a:pt x="588" y="431"/>
                  </a:moveTo>
                  <a:cubicBezTo>
                    <a:pt x="599" y="437"/>
                    <a:pt x="607" y="446"/>
                    <a:pt x="614" y="456"/>
                  </a:cubicBezTo>
                  <a:cubicBezTo>
                    <a:pt x="622" y="468"/>
                    <a:pt x="630" y="481"/>
                    <a:pt x="642" y="490"/>
                  </a:cubicBezTo>
                  <a:cubicBezTo>
                    <a:pt x="631" y="487"/>
                    <a:pt x="621" y="483"/>
                    <a:pt x="610" y="480"/>
                  </a:cubicBezTo>
                  <a:cubicBezTo>
                    <a:pt x="604" y="478"/>
                    <a:pt x="592" y="468"/>
                    <a:pt x="589" y="466"/>
                  </a:cubicBezTo>
                  <a:cubicBezTo>
                    <a:pt x="576" y="459"/>
                    <a:pt x="562" y="452"/>
                    <a:pt x="549" y="444"/>
                  </a:cubicBezTo>
                  <a:cubicBezTo>
                    <a:pt x="536" y="436"/>
                    <a:pt x="522" y="428"/>
                    <a:pt x="507" y="428"/>
                  </a:cubicBezTo>
                  <a:cubicBezTo>
                    <a:pt x="492" y="428"/>
                    <a:pt x="482" y="425"/>
                    <a:pt x="473" y="416"/>
                  </a:cubicBezTo>
                  <a:cubicBezTo>
                    <a:pt x="478" y="409"/>
                    <a:pt x="482" y="402"/>
                    <a:pt x="486" y="394"/>
                  </a:cubicBezTo>
                  <a:cubicBezTo>
                    <a:pt x="492" y="384"/>
                    <a:pt x="497" y="373"/>
                    <a:pt x="503" y="362"/>
                  </a:cubicBezTo>
                  <a:cubicBezTo>
                    <a:pt x="506" y="355"/>
                    <a:pt x="507" y="349"/>
                    <a:pt x="511" y="343"/>
                  </a:cubicBezTo>
                  <a:cubicBezTo>
                    <a:pt x="511" y="342"/>
                    <a:pt x="512" y="342"/>
                    <a:pt x="512" y="341"/>
                  </a:cubicBezTo>
                  <a:cubicBezTo>
                    <a:pt x="518" y="334"/>
                    <a:pt x="523" y="326"/>
                    <a:pt x="529" y="319"/>
                  </a:cubicBezTo>
                  <a:cubicBezTo>
                    <a:pt x="536" y="310"/>
                    <a:pt x="543" y="300"/>
                    <a:pt x="551" y="292"/>
                  </a:cubicBezTo>
                  <a:cubicBezTo>
                    <a:pt x="559" y="283"/>
                    <a:pt x="566" y="274"/>
                    <a:pt x="577" y="269"/>
                  </a:cubicBezTo>
                  <a:cubicBezTo>
                    <a:pt x="584" y="265"/>
                    <a:pt x="604" y="255"/>
                    <a:pt x="616" y="249"/>
                  </a:cubicBezTo>
                  <a:cubicBezTo>
                    <a:pt x="622" y="246"/>
                    <a:pt x="628" y="244"/>
                    <a:pt x="634" y="241"/>
                  </a:cubicBezTo>
                  <a:cubicBezTo>
                    <a:pt x="647" y="234"/>
                    <a:pt x="658" y="225"/>
                    <a:pt x="671" y="219"/>
                  </a:cubicBezTo>
                  <a:cubicBezTo>
                    <a:pt x="694" y="206"/>
                    <a:pt x="716" y="214"/>
                    <a:pt x="739" y="222"/>
                  </a:cubicBezTo>
                  <a:cubicBezTo>
                    <a:pt x="762" y="230"/>
                    <a:pt x="785" y="235"/>
                    <a:pt x="808" y="241"/>
                  </a:cubicBezTo>
                  <a:cubicBezTo>
                    <a:pt x="771" y="249"/>
                    <a:pt x="740" y="282"/>
                    <a:pt x="711" y="305"/>
                  </a:cubicBezTo>
                  <a:cubicBezTo>
                    <a:pt x="705" y="309"/>
                    <a:pt x="686" y="327"/>
                    <a:pt x="680" y="321"/>
                  </a:cubicBezTo>
                  <a:cubicBezTo>
                    <a:pt x="676" y="316"/>
                    <a:pt x="668" y="313"/>
                    <a:pt x="662" y="314"/>
                  </a:cubicBezTo>
                  <a:cubicBezTo>
                    <a:pt x="640" y="315"/>
                    <a:pt x="623" y="331"/>
                    <a:pt x="605" y="340"/>
                  </a:cubicBezTo>
                  <a:cubicBezTo>
                    <a:pt x="604" y="340"/>
                    <a:pt x="605" y="341"/>
                    <a:pt x="605" y="341"/>
                  </a:cubicBezTo>
                  <a:cubicBezTo>
                    <a:pt x="626" y="331"/>
                    <a:pt x="662" y="302"/>
                    <a:pt x="681" y="327"/>
                  </a:cubicBezTo>
                  <a:cubicBezTo>
                    <a:pt x="681" y="328"/>
                    <a:pt x="682" y="328"/>
                    <a:pt x="683" y="328"/>
                  </a:cubicBezTo>
                  <a:cubicBezTo>
                    <a:pt x="727" y="304"/>
                    <a:pt x="769" y="247"/>
                    <a:pt x="822" y="245"/>
                  </a:cubicBezTo>
                  <a:cubicBezTo>
                    <a:pt x="841" y="251"/>
                    <a:pt x="859" y="259"/>
                    <a:pt x="877" y="266"/>
                  </a:cubicBezTo>
                  <a:cubicBezTo>
                    <a:pt x="896" y="272"/>
                    <a:pt x="913" y="268"/>
                    <a:pt x="931" y="262"/>
                  </a:cubicBezTo>
                  <a:cubicBezTo>
                    <a:pt x="952" y="255"/>
                    <a:pt x="969" y="264"/>
                    <a:pt x="989" y="270"/>
                  </a:cubicBezTo>
                  <a:cubicBezTo>
                    <a:pt x="1015" y="278"/>
                    <a:pt x="1037" y="277"/>
                    <a:pt x="1063" y="273"/>
                  </a:cubicBezTo>
                  <a:cubicBezTo>
                    <a:pt x="1069" y="272"/>
                    <a:pt x="1075" y="272"/>
                    <a:pt x="1080" y="271"/>
                  </a:cubicBezTo>
                  <a:cubicBezTo>
                    <a:pt x="1065" y="277"/>
                    <a:pt x="1049" y="282"/>
                    <a:pt x="1033" y="287"/>
                  </a:cubicBezTo>
                  <a:cubicBezTo>
                    <a:pt x="1020" y="290"/>
                    <a:pt x="1003" y="293"/>
                    <a:pt x="993" y="302"/>
                  </a:cubicBezTo>
                  <a:cubicBezTo>
                    <a:pt x="981" y="303"/>
                    <a:pt x="971" y="318"/>
                    <a:pt x="964" y="326"/>
                  </a:cubicBezTo>
                  <a:cubicBezTo>
                    <a:pt x="958" y="333"/>
                    <a:pt x="951" y="339"/>
                    <a:pt x="943" y="345"/>
                  </a:cubicBezTo>
                  <a:cubicBezTo>
                    <a:pt x="942" y="345"/>
                    <a:pt x="941" y="345"/>
                    <a:pt x="939" y="346"/>
                  </a:cubicBezTo>
                  <a:cubicBezTo>
                    <a:pt x="931" y="350"/>
                    <a:pt x="924" y="354"/>
                    <a:pt x="915" y="357"/>
                  </a:cubicBezTo>
                  <a:cubicBezTo>
                    <a:pt x="902" y="356"/>
                    <a:pt x="892" y="355"/>
                    <a:pt x="880" y="348"/>
                  </a:cubicBezTo>
                  <a:cubicBezTo>
                    <a:pt x="868" y="340"/>
                    <a:pt x="857" y="330"/>
                    <a:pt x="845" y="323"/>
                  </a:cubicBezTo>
                  <a:cubicBezTo>
                    <a:pt x="845" y="322"/>
                    <a:pt x="845" y="323"/>
                    <a:pt x="845" y="323"/>
                  </a:cubicBezTo>
                  <a:cubicBezTo>
                    <a:pt x="858" y="333"/>
                    <a:pt x="869" y="345"/>
                    <a:pt x="882" y="354"/>
                  </a:cubicBezTo>
                  <a:cubicBezTo>
                    <a:pt x="885" y="356"/>
                    <a:pt x="889" y="359"/>
                    <a:pt x="892" y="361"/>
                  </a:cubicBezTo>
                  <a:cubicBezTo>
                    <a:pt x="889" y="361"/>
                    <a:pt x="886" y="361"/>
                    <a:pt x="883" y="360"/>
                  </a:cubicBezTo>
                  <a:cubicBezTo>
                    <a:pt x="874" y="360"/>
                    <a:pt x="866" y="359"/>
                    <a:pt x="858" y="360"/>
                  </a:cubicBezTo>
                  <a:cubicBezTo>
                    <a:pt x="849" y="361"/>
                    <a:pt x="765" y="333"/>
                    <a:pt x="756" y="329"/>
                  </a:cubicBezTo>
                  <a:cubicBezTo>
                    <a:pt x="754" y="328"/>
                    <a:pt x="806" y="356"/>
                    <a:pt x="809" y="357"/>
                  </a:cubicBezTo>
                  <a:cubicBezTo>
                    <a:pt x="822" y="363"/>
                    <a:pt x="842" y="377"/>
                    <a:pt x="851" y="378"/>
                  </a:cubicBezTo>
                  <a:cubicBezTo>
                    <a:pt x="851" y="378"/>
                    <a:pt x="852" y="378"/>
                    <a:pt x="853" y="378"/>
                  </a:cubicBezTo>
                  <a:cubicBezTo>
                    <a:pt x="842" y="384"/>
                    <a:pt x="831" y="392"/>
                    <a:pt x="819" y="397"/>
                  </a:cubicBezTo>
                  <a:cubicBezTo>
                    <a:pt x="816" y="399"/>
                    <a:pt x="817" y="405"/>
                    <a:pt x="821" y="403"/>
                  </a:cubicBezTo>
                  <a:cubicBezTo>
                    <a:pt x="841" y="395"/>
                    <a:pt x="858" y="381"/>
                    <a:pt x="880" y="379"/>
                  </a:cubicBezTo>
                  <a:cubicBezTo>
                    <a:pt x="880" y="379"/>
                    <a:pt x="880" y="379"/>
                    <a:pt x="880" y="379"/>
                  </a:cubicBezTo>
                  <a:cubicBezTo>
                    <a:pt x="881" y="379"/>
                    <a:pt x="881" y="379"/>
                    <a:pt x="882" y="379"/>
                  </a:cubicBezTo>
                  <a:cubicBezTo>
                    <a:pt x="891" y="379"/>
                    <a:pt x="900" y="378"/>
                    <a:pt x="909" y="376"/>
                  </a:cubicBezTo>
                  <a:cubicBezTo>
                    <a:pt x="900" y="387"/>
                    <a:pt x="891" y="398"/>
                    <a:pt x="881" y="408"/>
                  </a:cubicBezTo>
                  <a:cubicBezTo>
                    <a:pt x="870" y="420"/>
                    <a:pt x="857" y="431"/>
                    <a:pt x="845" y="442"/>
                  </a:cubicBezTo>
                  <a:cubicBezTo>
                    <a:pt x="840" y="447"/>
                    <a:pt x="835" y="452"/>
                    <a:pt x="830" y="457"/>
                  </a:cubicBezTo>
                  <a:cubicBezTo>
                    <a:pt x="822" y="462"/>
                    <a:pt x="815" y="466"/>
                    <a:pt x="806" y="470"/>
                  </a:cubicBezTo>
                  <a:cubicBezTo>
                    <a:pt x="800" y="473"/>
                    <a:pt x="793" y="476"/>
                    <a:pt x="786" y="479"/>
                  </a:cubicBezTo>
                  <a:cubicBezTo>
                    <a:pt x="780" y="478"/>
                    <a:pt x="774" y="478"/>
                    <a:pt x="768" y="478"/>
                  </a:cubicBezTo>
                  <a:cubicBezTo>
                    <a:pt x="759" y="478"/>
                    <a:pt x="750" y="476"/>
                    <a:pt x="740" y="477"/>
                  </a:cubicBezTo>
                  <a:cubicBezTo>
                    <a:pt x="725" y="477"/>
                    <a:pt x="710" y="469"/>
                    <a:pt x="695" y="465"/>
                  </a:cubicBezTo>
                  <a:cubicBezTo>
                    <a:pt x="691" y="465"/>
                    <a:pt x="688" y="464"/>
                    <a:pt x="684" y="463"/>
                  </a:cubicBezTo>
                  <a:cubicBezTo>
                    <a:pt x="678" y="463"/>
                    <a:pt x="692" y="471"/>
                    <a:pt x="670" y="467"/>
                  </a:cubicBezTo>
                  <a:cubicBezTo>
                    <a:pt x="664" y="466"/>
                    <a:pt x="658" y="462"/>
                    <a:pt x="654" y="457"/>
                  </a:cubicBezTo>
                  <a:cubicBezTo>
                    <a:pt x="647" y="450"/>
                    <a:pt x="641" y="441"/>
                    <a:pt x="635" y="432"/>
                  </a:cubicBezTo>
                  <a:cubicBezTo>
                    <a:pt x="635" y="432"/>
                    <a:pt x="635" y="432"/>
                    <a:pt x="635" y="432"/>
                  </a:cubicBezTo>
                  <a:cubicBezTo>
                    <a:pt x="645" y="447"/>
                    <a:pt x="661" y="476"/>
                    <a:pt x="683" y="469"/>
                  </a:cubicBezTo>
                  <a:cubicBezTo>
                    <a:pt x="690" y="467"/>
                    <a:pt x="704" y="474"/>
                    <a:pt x="711" y="476"/>
                  </a:cubicBezTo>
                  <a:cubicBezTo>
                    <a:pt x="716" y="478"/>
                    <a:pt x="720" y="480"/>
                    <a:pt x="724" y="481"/>
                  </a:cubicBezTo>
                  <a:cubicBezTo>
                    <a:pt x="728" y="482"/>
                    <a:pt x="731" y="486"/>
                    <a:pt x="734" y="486"/>
                  </a:cubicBezTo>
                  <a:cubicBezTo>
                    <a:pt x="741" y="486"/>
                    <a:pt x="750" y="488"/>
                    <a:pt x="758" y="489"/>
                  </a:cubicBezTo>
                  <a:cubicBezTo>
                    <a:pt x="754" y="490"/>
                    <a:pt x="750" y="492"/>
                    <a:pt x="745" y="493"/>
                  </a:cubicBezTo>
                  <a:cubicBezTo>
                    <a:pt x="727" y="499"/>
                    <a:pt x="708" y="504"/>
                    <a:pt x="688" y="502"/>
                  </a:cubicBezTo>
                  <a:cubicBezTo>
                    <a:pt x="681" y="501"/>
                    <a:pt x="674" y="500"/>
                    <a:pt x="667" y="498"/>
                  </a:cubicBezTo>
                  <a:cubicBezTo>
                    <a:pt x="649" y="494"/>
                    <a:pt x="625" y="465"/>
                    <a:pt x="612" y="448"/>
                  </a:cubicBezTo>
                  <a:cubicBezTo>
                    <a:pt x="597" y="429"/>
                    <a:pt x="575" y="426"/>
                    <a:pt x="558" y="412"/>
                  </a:cubicBezTo>
                  <a:cubicBezTo>
                    <a:pt x="558" y="411"/>
                    <a:pt x="557" y="412"/>
                    <a:pt x="558" y="412"/>
                  </a:cubicBezTo>
                  <a:cubicBezTo>
                    <a:pt x="566" y="420"/>
                    <a:pt x="577" y="425"/>
                    <a:pt x="588" y="431"/>
                  </a:cubicBezTo>
                  <a:close/>
                  <a:moveTo>
                    <a:pt x="599" y="530"/>
                  </a:moveTo>
                  <a:cubicBezTo>
                    <a:pt x="610" y="520"/>
                    <a:pt x="629" y="524"/>
                    <a:pt x="642" y="524"/>
                  </a:cubicBezTo>
                  <a:cubicBezTo>
                    <a:pt x="656" y="525"/>
                    <a:pt x="668" y="520"/>
                    <a:pt x="677" y="509"/>
                  </a:cubicBezTo>
                  <a:cubicBezTo>
                    <a:pt x="680" y="510"/>
                    <a:pt x="687" y="510"/>
                    <a:pt x="688" y="510"/>
                  </a:cubicBezTo>
                  <a:cubicBezTo>
                    <a:pt x="709" y="514"/>
                    <a:pt x="732" y="509"/>
                    <a:pt x="752" y="502"/>
                  </a:cubicBezTo>
                  <a:cubicBezTo>
                    <a:pt x="768" y="497"/>
                    <a:pt x="784" y="492"/>
                    <a:pt x="799" y="486"/>
                  </a:cubicBezTo>
                  <a:cubicBezTo>
                    <a:pt x="799" y="486"/>
                    <a:pt x="798" y="486"/>
                    <a:pt x="798" y="487"/>
                  </a:cubicBezTo>
                  <a:cubicBezTo>
                    <a:pt x="787" y="496"/>
                    <a:pt x="777" y="506"/>
                    <a:pt x="766" y="516"/>
                  </a:cubicBezTo>
                  <a:cubicBezTo>
                    <a:pt x="757" y="523"/>
                    <a:pt x="749" y="530"/>
                    <a:pt x="739" y="536"/>
                  </a:cubicBezTo>
                  <a:cubicBezTo>
                    <a:pt x="720" y="549"/>
                    <a:pt x="711" y="552"/>
                    <a:pt x="690" y="555"/>
                  </a:cubicBezTo>
                  <a:cubicBezTo>
                    <a:pt x="678" y="557"/>
                    <a:pt x="667" y="559"/>
                    <a:pt x="655" y="561"/>
                  </a:cubicBezTo>
                  <a:cubicBezTo>
                    <a:pt x="642" y="562"/>
                    <a:pt x="629" y="558"/>
                    <a:pt x="617" y="560"/>
                  </a:cubicBezTo>
                  <a:cubicBezTo>
                    <a:pt x="604" y="562"/>
                    <a:pt x="590" y="563"/>
                    <a:pt x="577" y="565"/>
                  </a:cubicBezTo>
                  <a:cubicBezTo>
                    <a:pt x="577" y="565"/>
                    <a:pt x="577" y="565"/>
                    <a:pt x="577" y="565"/>
                  </a:cubicBezTo>
                  <a:cubicBezTo>
                    <a:pt x="584" y="553"/>
                    <a:pt x="589" y="540"/>
                    <a:pt x="599" y="5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2425"/>
            <p:cNvSpPr>
              <a:spLocks noEditPoints="1"/>
            </p:cNvSpPr>
            <p:nvPr/>
          </p:nvSpPr>
          <p:spPr bwMode="auto">
            <a:xfrm>
              <a:off x="6759615" y="-157165"/>
              <a:ext cx="3649684" cy="2663844"/>
            </a:xfrm>
            <a:custGeom>
              <a:avLst/>
              <a:gdLst>
                <a:gd name="T0" fmla="*/ 927 w 972"/>
                <a:gd name="T1" fmla="*/ 597 h 709"/>
                <a:gd name="T2" fmla="*/ 884 w 972"/>
                <a:gd name="T3" fmla="*/ 589 h 709"/>
                <a:gd name="T4" fmla="*/ 869 w 972"/>
                <a:gd name="T5" fmla="*/ 578 h 709"/>
                <a:gd name="T6" fmla="*/ 821 w 972"/>
                <a:gd name="T7" fmla="*/ 555 h 709"/>
                <a:gd name="T8" fmla="*/ 815 w 972"/>
                <a:gd name="T9" fmla="*/ 550 h 709"/>
                <a:gd name="T10" fmla="*/ 659 w 972"/>
                <a:gd name="T11" fmla="*/ 491 h 709"/>
                <a:gd name="T12" fmla="*/ 780 w 972"/>
                <a:gd name="T13" fmla="*/ 459 h 709"/>
                <a:gd name="T14" fmla="*/ 753 w 972"/>
                <a:gd name="T15" fmla="*/ 454 h 709"/>
                <a:gd name="T16" fmla="*/ 711 w 972"/>
                <a:gd name="T17" fmla="*/ 478 h 709"/>
                <a:gd name="T18" fmla="*/ 629 w 972"/>
                <a:gd name="T19" fmla="*/ 439 h 709"/>
                <a:gd name="T20" fmla="*/ 425 w 972"/>
                <a:gd name="T21" fmla="*/ 379 h 709"/>
                <a:gd name="T22" fmla="*/ 486 w 972"/>
                <a:gd name="T23" fmla="*/ 366 h 709"/>
                <a:gd name="T24" fmla="*/ 676 w 972"/>
                <a:gd name="T25" fmla="*/ 404 h 709"/>
                <a:gd name="T26" fmla="*/ 604 w 972"/>
                <a:gd name="T27" fmla="*/ 386 h 709"/>
                <a:gd name="T28" fmla="*/ 706 w 972"/>
                <a:gd name="T29" fmla="*/ 362 h 709"/>
                <a:gd name="T30" fmla="*/ 692 w 972"/>
                <a:gd name="T31" fmla="*/ 341 h 709"/>
                <a:gd name="T32" fmla="*/ 588 w 972"/>
                <a:gd name="T33" fmla="*/ 381 h 709"/>
                <a:gd name="T34" fmla="*/ 442 w 972"/>
                <a:gd name="T35" fmla="*/ 346 h 709"/>
                <a:gd name="T36" fmla="*/ 439 w 972"/>
                <a:gd name="T37" fmla="*/ 342 h 709"/>
                <a:gd name="T38" fmla="*/ 389 w 972"/>
                <a:gd name="T39" fmla="*/ 335 h 709"/>
                <a:gd name="T40" fmla="*/ 349 w 972"/>
                <a:gd name="T41" fmla="*/ 278 h 709"/>
                <a:gd name="T42" fmla="*/ 268 w 972"/>
                <a:gd name="T43" fmla="*/ 180 h 709"/>
                <a:gd name="T44" fmla="*/ 142 w 972"/>
                <a:gd name="T45" fmla="*/ 74 h 709"/>
                <a:gd name="T46" fmla="*/ 155 w 972"/>
                <a:gd name="T47" fmla="*/ 110 h 709"/>
                <a:gd name="T48" fmla="*/ 296 w 972"/>
                <a:gd name="T49" fmla="*/ 262 h 709"/>
                <a:gd name="T50" fmla="*/ 296 w 972"/>
                <a:gd name="T51" fmla="*/ 333 h 709"/>
                <a:gd name="T52" fmla="*/ 260 w 972"/>
                <a:gd name="T53" fmla="*/ 388 h 709"/>
                <a:gd name="T54" fmla="*/ 90 w 972"/>
                <a:gd name="T55" fmla="*/ 433 h 709"/>
                <a:gd name="T56" fmla="*/ 245 w 972"/>
                <a:gd name="T57" fmla="*/ 405 h 709"/>
                <a:gd name="T58" fmla="*/ 212 w 972"/>
                <a:gd name="T59" fmla="*/ 438 h 709"/>
                <a:gd name="T60" fmla="*/ 276 w 972"/>
                <a:gd name="T61" fmla="*/ 376 h 709"/>
                <a:gd name="T62" fmla="*/ 279 w 972"/>
                <a:gd name="T63" fmla="*/ 383 h 709"/>
                <a:gd name="T64" fmla="*/ 323 w 972"/>
                <a:gd name="T65" fmla="*/ 287 h 709"/>
                <a:gd name="T66" fmla="*/ 366 w 972"/>
                <a:gd name="T67" fmla="*/ 341 h 709"/>
                <a:gd name="T68" fmla="*/ 412 w 972"/>
                <a:gd name="T69" fmla="*/ 401 h 709"/>
                <a:gd name="T70" fmla="*/ 420 w 972"/>
                <a:gd name="T71" fmla="*/ 443 h 709"/>
                <a:gd name="T72" fmla="*/ 460 w 972"/>
                <a:gd name="T73" fmla="*/ 508 h 709"/>
                <a:gd name="T74" fmla="*/ 479 w 972"/>
                <a:gd name="T75" fmla="*/ 627 h 709"/>
                <a:gd name="T76" fmla="*/ 465 w 972"/>
                <a:gd name="T77" fmla="*/ 525 h 709"/>
                <a:gd name="T78" fmla="*/ 556 w 972"/>
                <a:gd name="T79" fmla="*/ 609 h 709"/>
                <a:gd name="T80" fmla="*/ 632 w 972"/>
                <a:gd name="T81" fmla="*/ 645 h 709"/>
                <a:gd name="T82" fmla="*/ 509 w 972"/>
                <a:gd name="T83" fmla="*/ 453 h 709"/>
                <a:gd name="T84" fmla="*/ 572 w 972"/>
                <a:gd name="T85" fmla="*/ 431 h 709"/>
                <a:gd name="T86" fmla="*/ 678 w 972"/>
                <a:gd name="T87" fmla="*/ 521 h 709"/>
                <a:gd name="T88" fmla="*/ 740 w 972"/>
                <a:gd name="T89" fmla="*/ 597 h 709"/>
                <a:gd name="T90" fmla="*/ 795 w 972"/>
                <a:gd name="T91" fmla="*/ 709 h 709"/>
                <a:gd name="T92" fmla="*/ 752 w 972"/>
                <a:gd name="T93" fmla="*/ 611 h 709"/>
                <a:gd name="T94" fmla="*/ 751 w 972"/>
                <a:gd name="T95" fmla="*/ 602 h 709"/>
                <a:gd name="T96" fmla="*/ 743 w 972"/>
                <a:gd name="T97" fmla="*/ 547 h 709"/>
                <a:gd name="T98" fmla="*/ 830 w 972"/>
                <a:gd name="T99" fmla="*/ 609 h 709"/>
                <a:gd name="T100" fmla="*/ 824 w 972"/>
                <a:gd name="T101" fmla="*/ 565 h 709"/>
                <a:gd name="T102" fmla="*/ 926 w 972"/>
                <a:gd name="T103" fmla="*/ 626 h 709"/>
                <a:gd name="T104" fmla="*/ 921 w 972"/>
                <a:gd name="T105" fmla="*/ 615 h 709"/>
                <a:gd name="T106" fmla="*/ 497 w 972"/>
                <a:gd name="T107" fmla="*/ 448 h 709"/>
                <a:gd name="T108" fmla="*/ 449 w 972"/>
                <a:gd name="T109" fmla="*/ 455 h 709"/>
                <a:gd name="T110" fmla="*/ 474 w 972"/>
                <a:gd name="T111" fmla="*/ 419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2" h="709">
                  <a:moveTo>
                    <a:pt x="918" y="599"/>
                  </a:moveTo>
                  <a:cubicBezTo>
                    <a:pt x="926" y="598"/>
                    <a:pt x="933" y="598"/>
                    <a:pt x="941" y="599"/>
                  </a:cubicBezTo>
                  <a:cubicBezTo>
                    <a:pt x="948" y="600"/>
                    <a:pt x="956" y="598"/>
                    <a:pt x="963" y="597"/>
                  </a:cubicBezTo>
                  <a:cubicBezTo>
                    <a:pt x="963" y="597"/>
                    <a:pt x="963" y="597"/>
                    <a:pt x="963" y="597"/>
                  </a:cubicBezTo>
                  <a:cubicBezTo>
                    <a:pt x="950" y="600"/>
                    <a:pt x="939" y="598"/>
                    <a:pt x="927" y="597"/>
                  </a:cubicBezTo>
                  <a:cubicBezTo>
                    <a:pt x="920" y="596"/>
                    <a:pt x="913" y="598"/>
                    <a:pt x="906" y="596"/>
                  </a:cubicBezTo>
                  <a:cubicBezTo>
                    <a:pt x="902" y="595"/>
                    <a:pt x="895" y="594"/>
                    <a:pt x="891" y="591"/>
                  </a:cubicBezTo>
                  <a:cubicBezTo>
                    <a:pt x="891" y="591"/>
                    <a:pt x="891" y="591"/>
                    <a:pt x="890" y="590"/>
                  </a:cubicBezTo>
                  <a:cubicBezTo>
                    <a:pt x="890" y="590"/>
                    <a:pt x="889" y="590"/>
                    <a:pt x="889" y="590"/>
                  </a:cubicBezTo>
                  <a:cubicBezTo>
                    <a:pt x="887" y="590"/>
                    <a:pt x="886" y="589"/>
                    <a:pt x="884" y="589"/>
                  </a:cubicBezTo>
                  <a:cubicBezTo>
                    <a:pt x="884" y="589"/>
                    <a:pt x="884" y="589"/>
                    <a:pt x="883" y="589"/>
                  </a:cubicBezTo>
                  <a:cubicBezTo>
                    <a:pt x="883" y="588"/>
                    <a:pt x="882" y="587"/>
                    <a:pt x="881" y="587"/>
                  </a:cubicBezTo>
                  <a:cubicBezTo>
                    <a:pt x="879" y="587"/>
                    <a:pt x="878" y="587"/>
                    <a:pt x="877" y="587"/>
                  </a:cubicBezTo>
                  <a:cubicBezTo>
                    <a:pt x="875" y="586"/>
                    <a:pt x="874" y="585"/>
                    <a:pt x="872" y="584"/>
                  </a:cubicBezTo>
                  <a:cubicBezTo>
                    <a:pt x="870" y="583"/>
                    <a:pt x="871" y="579"/>
                    <a:pt x="869" y="578"/>
                  </a:cubicBezTo>
                  <a:cubicBezTo>
                    <a:pt x="866" y="576"/>
                    <a:pt x="862" y="574"/>
                    <a:pt x="859" y="572"/>
                  </a:cubicBezTo>
                  <a:cubicBezTo>
                    <a:pt x="854" y="570"/>
                    <a:pt x="850" y="567"/>
                    <a:pt x="846" y="565"/>
                  </a:cubicBezTo>
                  <a:cubicBezTo>
                    <a:pt x="841" y="563"/>
                    <a:pt x="837" y="562"/>
                    <a:pt x="833" y="560"/>
                  </a:cubicBezTo>
                  <a:cubicBezTo>
                    <a:pt x="830" y="559"/>
                    <a:pt x="827" y="556"/>
                    <a:pt x="824" y="556"/>
                  </a:cubicBezTo>
                  <a:cubicBezTo>
                    <a:pt x="823" y="556"/>
                    <a:pt x="822" y="556"/>
                    <a:pt x="821" y="555"/>
                  </a:cubicBezTo>
                  <a:cubicBezTo>
                    <a:pt x="822" y="555"/>
                    <a:pt x="823" y="555"/>
                    <a:pt x="823" y="555"/>
                  </a:cubicBezTo>
                  <a:cubicBezTo>
                    <a:pt x="832" y="554"/>
                    <a:pt x="842" y="555"/>
                    <a:pt x="851" y="554"/>
                  </a:cubicBezTo>
                  <a:cubicBezTo>
                    <a:pt x="851" y="554"/>
                    <a:pt x="851" y="553"/>
                    <a:pt x="851" y="553"/>
                  </a:cubicBezTo>
                  <a:cubicBezTo>
                    <a:pt x="839" y="554"/>
                    <a:pt x="828" y="553"/>
                    <a:pt x="817" y="551"/>
                  </a:cubicBezTo>
                  <a:cubicBezTo>
                    <a:pt x="816" y="551"/>
                    <a:pt x="816" y="550"/>
                    <a:pt x="815" y="550"/>
                  </a:cubicBezTo>
                  <a:cubicBezTo>
                    <a:pt x="812" y="550"/>
                    <a:pt x="809" y="549"/>
                    <a:pt x="806" y="549"/>
                  </a:cubicBezTo>
                  <a:cubicBezTo>
                    <a:pt x="799" y="548"/>
                    <a:pt x="791" y="546"/>
                    <a:pt x="784" y="545"/>
                  </a:cubicBezTo>
                  <a:cubicBezTo>
                    <a:pt x="761" y="540"/>
                    <a:pt x="739" y="536"/>
                    <a:pt x="717" y="527"/>
                  </a:cubicBezTo>
                  <a:cubicBezTo>
                    <a:pt x="697" y="519"/>
                    <a:pt x="677" y="508"/>
                    <a:pt x="661" y="493"/>
                  </a:cubicBezTo>
                  <a:cubicBezTo>
                    <a:pt x="660" y="492"/>
                    <a:pt x="659" y="491"/>
                    <a:pt x="659" y="491"/>
                  </a:cubicBezTo>
                  <a:cubicBezTo>
                    <a:pt x="663" y="485"/>
                    <a:pt x="671" y="485"/>
                    <a:pt x="678" y="486"/>
                  </a:cubicBezTo>
                  <a:cubicBezTo>
                    <a:pt x="690" y="488"/>
                    <a:pt x="700" y="489"/>
                    <a:pt x="712" y="487"/>
                  </a:cubicBezTo>
                  <a:cubicBezTo>
                    <a:pt x="724" y="486"/>
                    <a:pt x="734" y="484"/>
                    <a:pt x="745" y="479"/>
                  </a:cubicBezTo>
                  <a:cubicBezTo>
                    <a:pt x="757" y="473"/>
                    <a:pt x="769" y="466"/>
                    <a:pt x="781" y="460"/>
                  </a:cubicBezTo>
                  <a:cubicBezTo>
                    <a:pt x="781" y="460"/>
                    <a:pt x="781" y="459"/>
                    <a:pt x="780" y="459"/>
                  </a:cubicBezTo>
                  <a:cubicBezTo>
                    <a:pt x="769" y="462"/>
                    <a:pt x="760" y="467"/>
                    <a:pt x="749" y="472"/>
                  </a:cubicBezTo>
                  <a:cubicBezTo>
                    <a:pt x="738" y="478"/>
                    <a:pt x="728" y="481"/>
                    <a:pt x="716" y="482"/>
                  </a:cubicBezTo>
                  <a:cubicBezTo>
                    <a:pt x="716" y="482"/>
                    <a:pt x="716" y="482"/>
                    <a:pt x="716" y="482"/>
                  </a:cubicBezTo>
                  <a:cubicBezTo>
                    <a:pt x="720" y="480"/>
                    <a:pt x="723" y="475"/>
                    <a:pt x="726" y="473"/>
                  </a:cubicBezTo>
                  <a:cubicBezTo>
                    <a:pt x="735" y="466"/>
                    <a:pt x="745" y="461"/>
                    <a:pt x="753" y="454"/>
                  </a:cubicBezTo>
                  <a:cubicBezTo>
                    <a:pt x="772" y="439"/>
                    <a:pt x="789" y="420"/>
                    <a:pt x="809" y="408"/>
                  </a:cubicBezTo>
                  <a:cubicBezTo>
                    <a:pt x="810" y="408"/>
                    <a:pt x="809" y="407"/>
                    <a:pt x="809" y="407"/>
                  </a:cubicBezTo>
                  <a:cubicBezTo>
                    <a:pt x="789" y="419"/>
                    <a:pt x="774" y="438"/>
                    <a:pt x="754" y="449"/>
                  </a:cubicBezTo>
                  <a:cubicBezTo>
                    <a:pt x="743" y="456"/>
                    <a:pt x="732" y="462"/>
                    <a:pt x="721" y="469"/>
                  </a:cubicBezTo>
                  <a:cubicBezTo>
                    <a:pt x="717" y="472"/>
                    <a:pt x="715" y="476"/>
                    <a:pt x="711" y="478"/>
                  </a:cubicBezTo>
                  <a:cubicBezTo>
                    <a:pt x="708" y="480"/>
                    <a:pt x="706" y="481"/>
                    <a:pt x="704" y="483"/>
                  </a:cubicBezTo>
                  <a:cubicBezTo>
                    <a:pt x="693" y="483"/>
                    <a:pt x="682" y="482"/>
                    <a:pt x="671" y="480"/>
                  </a:cubicBezTo>
                  <a:cubicBezTo>
                    <a:pt x="667" y="479"/>
                    <a:pt x="666" y="479"/>
                    <a:pt x="661" y="480"/>
                  </a:cubicBezTo>
                  <a:cubicBezTo>
                    <a:pt x="658" y="481"/>
                    <a:pt x="656" y="483"/>
                    <a:pt x="653" y="485"/>
                  </a:cubicBezTo>
                  <a:cubicBezTo>
                    <a:pt x="642" y="472"/>
                    <a:pt x="635" y="456"/>
                    <a:pt x="629" y="439"/>
                  </a:cubicBezTo>
                  <a:cubicBezTo>
                    <a:pt x="627" y="430"/>
                    <a:pt x="622" y="423"/>
                    <a:pt x="614" y="418"/>
                  </a:cubicBezTo>
                  <a:cubicBezTo>
                    <a:pt x="604" y="412"/>
                    <a:pt x="588" y="415"/>
                    <a:pt x="577" y="418"/>
                  </a:cubicBezTo>
                  <a:cubicBezTo>
                    <a:pt x="563" y="421"/>
                    <a:pt x="546" y="417"/>
                    <a:pt x="532" y="415"/>
                  </a:cubicBezTo>
                  <a:cubicBezTo>
                    <a:pt x="517" y="413"/>
                    <a:pt x="502" y="411"/>
                    <a:pt x="488" y="409"/>
                  </a:cubicBezTo>
                  <a:cubicBezTo>
                    <a:pt x="465" y="405"/>
                    <a:pt x="444" y="393"/>
                    <a:pt x="425" y="379"/>
                  </a:cubicBezTo>
                  <a:cubicBezTo>
                    <a:pt x="415" y="373"/>
                    <a:pt x="406" y="365"/>
                    <a:pt x="397" y="358"/>
                  </a:cubicBezTo>
                  <a:cubicBezTo>
                    <a:pt x="398" y="358"/>
                    <a:pt x="399" y="358"/>
                    <a:pt x="400" y="358"/>
                  </a:cubicBezTo>
                  <a:cubicBezTo>
                    <a:pt x="406" y="358"/>
                    <a:pt x="413" y="357"/>
                    <a:pt x="419" y="357"/>
                  </a:cubicBezTo>
                  <a:cubicBezTo>
                    <a:pt x="427" y="358"/>
                    <a:pt x="436" y="361"/>
                    <a:pt x="444" y="361"/>
                  </a:cubicBezTo>
                  <a:cubicBezTo>
                    <a:pt x="458" y="362"/>
                    <a:pt x="473" y="361"/>
                    <a:pt x="486" y="366"/>
                  </a:cubicBezTo>
                  <a:cubicBezTo>
                    <a:pt x="496" y="368"/>
                    <a:pt x="502" y="375"/>
                    <a:pt x="510" y="381"/>
                  </a:cubicBezTo>
                  <a:cubicBezTo>
                    <a:pt x="516" y="386"/>
                    <a:pt x="524" y="388"/>
                    <a:pt x="532" y="389"/>
                  </a:cubicBezTo>
                  <a:cubicBezTo>
                    <a:pt x="548" y="393"/>
                    <a:pt x="565" y="394"/>
                    <a:pt x="581" y="396"/>
                  </a:cubicBezTo>
                  <a:cubicBezTo>
                    <a:pt x="599" y="398"/>
                    <a:pt x="619" y="397"/>
                    <a:pt x="636" y="403"/>
                  </a:cubicBezTo>
                  <a:cubicBezTo>
                    <a:pt x="648" y="408"/>
                    <a:pt x="663" y="405"/>
                    <a:pt x="676" y="404"/>
                  </a:cubicBezTo>
                  <a:cubicBezTo>
                    <a:pt x="697" y="403"/>
                    <a:pt x="717" y="399"/>
                    <a:pt x="737" y="394"/>
                  </a:cubicBezTo>
                  <a:cubicBezTo>
                    <a:pt x="796" y="381"/>
                    <a:pt x="907" y="357"/>
                    <a:pt x="752" y="388"/>
                  </a:cubicBezTo>
                  <a:cubicBezTo>
                    <a:pt x="722" y="395"/>
                    <a:pt x="682" y="401"/>
                    <a:pt x="652" y="400"/>
                  </a:cubicBezTo>
                  <a:cubicBezTo>
                    <a:pt x="646" y="399"/>
                    <a:pt x="634" y="390"/>
                    <a:pt x="627" y="389"/>
                  </a:cubicBezTo>
                  <a:cubicBezTo>
                    <a:pt x="619" y="387"/>
                    <a:pt x="612" y="387"/>
                    <a:pt x="604" y="386"/>
                  </a:cubicBezTo>
                  <a:cubicBezTo>
                    <a:pt x="601" y="386"/>
                    <a:pt x="597" y="386"/>
                    <a:pt x="594" y="385"/>
                  </a:cubicBezTo>
                  <a:cubicBezTo>
                    <a:pt x="595" y="385"/>
                    <a:pt x="597" y="384"/>
                    <a:pt x="599" y="384"/>
                  </a:cubicBezTo>
                  <a:cubicBezTo>
                    <a:pt x="611" y="383"/>
                    <a:pt x="624" y="381"/>
                    <a:pt x="636" y="379"/>
                  </a:cubicBezTo>
                  <a:cubicBezTo>
                    <a:pt x="660" y="375"/>
                    <a:pt x="683" y="371"/>
                    <a:pt x="706" y="362"/>
                  </a:cubicBezTo>
                  <a:cubicBezTo>
                    <a:pt x="707" y="362"/>
                    <a:pt x="706" y="362"/>
                    <a:pt x="706" y="362"/>
                  </a:cubicBezTo>
                  <a:cubicBezTo>
                    <a:pt x="684" y="368"/>
                    <a:pt x="661" y="370"/>
                    <a:pt x="638" y="374"/>
                  </a:cubicBezTo>
                  <a:cubicBezTo>
                    <a:pt x="644" y="370"/>
                    <a:pt x="650" y="368"/>
                    <a:pt x="656" y="365"/>
                  </a:cubicBezTo>
                  <a:cubicBezTo>
                    <a:pt x="663" y="362"/>
                    <a:pt x="669" y="359"/>
                    <a:pt x="675" y="355"/>
                  </a:cubicBezTo>
                  <a:cubicBezTo>
                    <a:pt x="681" y="350"/>
                    <a:pt x="685" y="344"/>
                    <a:pt x="692" y="341"/>
                  </a:cubicBezTo>
                  <a:cubicBezTo>
                    <a:pt x="692" y="341"/>
                    <a:pt x="692" y="340"/>
                    <a:pt x="692" y="341"/>
                  </a:cubicBezTo>
                  <a:cubicBezTo>
                    <a:pt x="680" y="346"/>
                    <a:pt x="669" y="354"/>
                    <a:pt x="657" y="360"/>
                  </a:cubicBezTo>
                  <a:cubicBezTo>
                    <a:pt x="647" y="365"/>
                    <a:pt x="635" y="369"/>
                    <a:pt x="626" y="375"/>
                  </a:cubicBezTo>
                  <a:cubicBezTo>
                    <a:pt x="626" y="375"/>
                    <a:pt x="626" y="375"/>
                    <a:pt x="626" y="375"/>
                  </a:cubicBezTo>
                  <a:cubicBezTo>
                    <a:pt x="618" y="377"/>
                    <a:pt x="610" y="378"/>
                    <a:pt x="602" y="379"/>
                  </a:cubicBezTo>
                  <a:cubicBezTo>
                    <a:pt x="597" y="379"/>
                    <a:pt x="592" y="380"/>
                    <a:pt x="588" y="381"/>
                  </a:cubicBezTo>
                  <a:cubicBezTo>
                    <a:pt x="586" y="382"/>
                    <a:pt x="583" y="384"/>
                    <a:pt x="580" y="384"/>
                  </a:cubicBezTo>
                  <a:cubicBezTo>
                    <a:pt x="572" y="383"/>
                    <a:pt x="563" y="382"/>
                    <a:pt x="554" y="381"/>
                  </a:cubicBezTo>
                  <a:cubicBezTo>
                    <a:pt x="538" y="379"/>
                    <a:pt x="522" y="377"/>
                    <a:pt x="509" y="365"/>
                  </a:cubicBezTo>
                  <a:cubicBezTo>
                    <a:pt x="499" y="356"/>
                    <a:pt x="487" y="352"/>
                    <a:pt x="474" y="349"/>
                  </a:cubicBezTo>
                  <a:cubicBezTo>
                    <a:pt x="464" y="347"/>
                    <a:pt x="453" y="347"/>
                    <a:pt x="442" y="346"/>
                  </a:cubicBezTo>
                  <a:cubicBezTo>
                    <a:pt x="448" y="342"/>
                    <a:pt x="453" y="339"/>
                    <a:pt x="459" y="336"/>
                  </a:cubicBezTo>
                  <a:cubicBezTo>
                    <a:pt x="478" y="327"/>
                    <a:pt x="499" y="318"/>
                    <a:pt x="518" y="307"/>
                  </a:cubicBezTo>
                  <a:cubicBezTo>
                    <a:pt x="518" y="307"/>
                    <a:pt x="518" y="307"/>
                    <a:pt x="518" y="307"/>
                  </a:cubicBezTo>
                  <a:cubicBezTo>
                    <a:pt x="500" y="315"/>
                    <a:pt x="483" y="324"/>
                    <a:pt x="465" y="331"/>
                  </a:cubicBezTo>
                  <a:cubicBezTo>
                    <a:pt x="456" y="335"/>
                    <a:pt x="448" y="339"/>
                    <a:pt x="439" y="342"/>
                  </a:cubicBezTo>
                  <a:cubicBezTo>
                    <a:pt x="436" y="343"/>
                    <a:pt x="433" y="344"/>
                    <a:pt x="430" y="344"/>
                  </a:cubicBezTo>
                  <a:cubicBezTo>
                    <a:pt x="429" y="343"/>
                    <a:pt x="429" y="343"/>
                    <a:pt x="428" y="343"/>
                  </a:cubicBezTo>
                  <a:cubicBezTo>
                    <a:pt x="420" y="341"/>
                    <a:pt x="412" y="338"/>
                    <a:pt x="403" y="336"/>
                  </a:cubicBezTo>
                  <a:cubicBezTo>
                    <a:pt x="400" y="336"/>
                    <a:pt x="396" y="336"/>
                    <a:pt x="392" y="335"/>
                  </a:cubicBezTo>
                  <a:cubicBezTo>
                    <a:pt x="389" y="335"/>
                    <a:pt x="387" y="333"/>
                    <a:pt x="389" y="335"/>
                  </a:cubicBezTo>
                  <a:cubicBezTo>
                    <a:pt x="386" y="332"/>
                    <a:pt x="382" y="330"/>
                    <a:pt x="378" y="331"/>
                  </a:cubicBezTo>
                  <a:cubicBezTo>
                    <a:pt x="377" y="331"/>
                    <a:pt x="376" y="330"/>
                    <a:pt x="375" y="330"/>
                  </a:cubicBezTo>
                  <a:cubicBezTo>
                    <a:pt x="373" y="328"/>
                    <a:pt x="372" y="327"/>
                    <a:pt x="371" y="325"/>
                  </a:cubicBezTo>
                  <a:cubicBezTo>
                    <a:pt x="366" y="316"/>
                    <a:pt x="364" y="306"/>
                    <a:pt x="361" y="297"/>
                  </a:cubicBezTo>
                  <a:cubicBezTo>
                    <a:pt x="358" y="291"/>
                    <a:pt x="355" y="281"/>
                    <a:pt x="349" y="278"/>
                  </a:cubicBezTo>
                  <a:cubicBezTo>
                    <a:pt x="339" y="273"/>
                    <a:pt x="328" y="270"/>
                    <a:pt x="318" y="265"/>
                  </a:cubicBezTo>
                  <a:cubicBezTo>
                    <a:pt x="313" y="263"/>
                    <a:pt x="309" y="256"/>
                    <a:pt x="306" y="252"/>
                  </a:cubicBezTo>
                  <a:cubicBezTo>
                    <a:pt x="302" y="247"/>
                    <a:pt x="299" y="241"/>
                    <a:pt x="296" y="236"/>
                  </a:cubicBezTo>
                  <a:cubicBezTo>
                    <a:pt x="291" y="226"/>
                    <a:pt x="289" y="216"/>
                    <a:pt x="285" y="206"/>
                  </a:cubicBezTo>
                  <a:cubicBezTo>
                    <a:pt x="281" y="196"/>
                    <a:pt x="275" y="188"/>
                    <a:pt x="268" y="180"/>
                  </a:cubicBezTo>
                  <a:cubicBezTo>
                    <a:pt x="260" y="170"/>
                    <a:pt x="250" y="163"/>
                    <a:pt x="241" y="155"/>
                  </a:cubicBezTo>
                  <a:cubicBezTo>
                    <a:pt x="229" y="143"/>
                    <a:pt x="218" y="131"/>
                    <a:pt x="206" y="119"/>
                  </a:cubicBezTo>
                  <a:cubicBezTo>
                    <a:pt x="199" y="113"/>
                    <a:pt x="194" y="105"/>
                    <a:pt x="187" y="98"/>
                  </a:cubicBezTo>
                  <a:cubicBezTo>
                    <a:pt x="182" y="94"/>
                    <a:pt x="177" y="87"/>
                    <a:pt x="171" y="84"/>
                  </a:cubicBezTo>
                  <a:cubicBezTo>
                    <a:pt x="162" y="80"/>
                    <a:pt x="152" y="77"/>
                    <a:pt x="142" y="74"/>
                  </a:cubicBezTo>
                  <a:cubicBezTo>
                    <a:pt x="75" y="50"/>
                    <a:pt x="69" y="12"/>
                    <a:pt x="63" y="0"/>
                  </a:cubicBezTo>
                  <a:cubicBezTo>
                    <a:pt x="0" y="1"/>
                    <a:pt x="0" y="1"/>
                    <a:pt x="0" y="1"/>
                  </a:cubicBezTo>
                  <a:cubicBezTo>
                    <a:pt x="20" y="45"/>
                    <a:pt x="71" y="77"/>
                    <a:pt x="103" y="92"/>
                  </a:cubicBezTo>
                  <a:cubicBezTo>
                    <a:pt x="116" y="98"/>
                    <a:pt x="127" y="104"/>
                    <a:pt x="141" y="107"/>
                  </a:cubicBezTo>
                  <a:cubicBezTo>
                    <a:pt x="146" y="108"/>
                    <a:pt x="150" y="109"/>
                    <a:pt x="155" y="110"/>
                  </a:cubicBezTo>
                  <a:cubicBezTo>
                    <a:pt x="164" y="113"/>
                    <a:pt x="173" y="122"/>
                    <a:pt x="181" y="128"/>
                  </a:cubicBezTo>
                  <a:cubicBezTo>
                    <a:pt x="196" y="137"/>
                    <a:pt x="210" y="148"/>
                    <a:pt x="223" y="159"/>
                  </a:cubicBezTo>
                  <a:cubicBezTo>
                    <a:pt x="235" y="169"/>
                    <a:pt x="247" y="179"/>
                    <a:pt x="258" y="190"/>
                  </a:cubicBezTo>
                  <a:cubicBezTo>
                    <a:pt x="267" y="200"/>
                    <a:pt x="273" y="213"/>
                    <a:pt x="277" y="226"/>
                  </a:cubicBezTo>
                  <a:cubicBezTo>
                    <a:pt x="282" y="239"/>
                    <a:pt x="287" y="250"/>
                    <a:pt x="296" y="262"/>
                  </a:cubicBezTo>
                  <a:cubicBezTo>
                    <a:pt x="299" y="267"/>
                    <a:pt x="304" y="273"/>
                    <a:pt x="309" y="277"/>
                  </a:cubicBezTo>
                  <a:cubicBezTo>
                    <a:pt x="310" y="277"/>
                    <a:pt x="311" y="278"/>
                    <a:pt x="312" y="278"/>
                  </a:cubicBezTo>
                  <a:cubicBezTo>
                    <a:pt x="313" y="280"/>
                    <a:pt x="313" y="281"/>
                    <a:pt x="314" y="282"/>
                  </a:cubicBezTo>
                  <a:cubicBezTo>
                    <a:pt x="315" y="293"/>
                    <a:pt x="312" y="301"/>
                    <a:pt x="306" y="311"/>
                  </a:cubicBezTo>
                  <a:cubicBezTo>
                    <a:pt x="302" y="318"/>
                    <a:pt x="297" y="324"/>
                    <a:pt x="296" y="333"/>
                  </a:cubicBezTo>
                  <a:cubicBezTo>
                    <a:pt x="294" y="345"/>
                    <a:pt x="292" y="353"/>
                    <a:pt x="283" y="361"/>
                  </a:cubicBezTo>
                  <a:cubicBezTo>
                    <a:pt x="282" y="362"/>
                    <a:pt x="282" y="363"/>
                    <a:pt x="281" y="363"/>
                  </a:cubicBezTo>
                  <a:cubicBezTo>
                    <a:pt x="281" y="363"/>
                    <a:pt x="280" y="364"/>
                    <a:pt x="280" y="364"/>
                  </a:cubicBezTo>
                  <a:cubicBezTo>
                    <a:pt x="279" y="364"/>
                    <a:pt x="279" y="365"/>
                    <a:pt x="279" y="365"/>
                  </a:cubicBezTo>
                  <a:cubicBezTo>
                    <a:pt x="272" y="372"/>
                    <a:pt x="267" y="381"/>
                    <a:pt x="260" y="388"/>
                  </a:cubicBezTo>
                  <a:cubicBezTo>
                    <a:pt x="257" y="391"/>
                    <a:pt x="254" y="394"/>
                    <a:pt x="251" y="398"/>
                  </a:cubicBezTo>
                  <a:cubicBezTo>
                    <a:pt x="243" y="404"/>
                    <a:pt x="232" y="405"/>
                    <a:pt x="222" y="406"/>
                  </a:cubicBezTo>
                  <a:cubicBezTo>
                    <a:pt x="209" y="408"/>
                    <a:pt x="196" y="412"/>
                    <a:pt x="183" y="416"/>
                  </a:cubicBezTo>
                  <a:cubicBezTo>
                    <a:pt x="168" y="420"/>
                    <a:pt x="152" y="422"/>
                    <a:pt x="136" y="425"/>
                  </a:cubicBezTo>
                  <a:cubicBezTo>
                    <a:pt x="120" y="427"/>
                    <a:pt x="105" y="432"/>
                    <a:pt x="90" y="433"/>
                  </a:cubicBezTo>
                  <a:cubicBezTo>
                    <a:pt x="89" y="433"/>
                    <a:pt x="89" y="433"/>
                    <a:pt x="90" y="433"/>
                  </a:cubicBezTo>
                  <a:cubicBezTo>
                    <a:pt x="107" y="433"/>
                    <a:pt x="125" y="428"/>
                    <a:pt x="143" y="425"/>
                  </a:cubicBezTo>
                  <a:cubicBezTo>
                    <a:pt x="158" y="423"/>
                    <a:pt x="173" y="421"/>
                    <a:pt x="188" y="417"/>
                  </a:cubicBezTo>
                  <a:cubicBezTo>
                    <a:pt x="203" y="413"/>
                    <a:pt x="218" y="410"/>
                    <a:pt x="234" y="407"/>
                  </a:cubicBezTo>
                  <a:cubicBezTo>
                    <a:pt x="237" y="407"/>
                    <a:pt x="241" y="406"/>
                    <a:pt x="245" y="405"/>
                  </a:cubicBezTo>
                  <a:cubicBezTo>
                    <a:pt x="234" y="416"/>
                    <a:pt x="223" y="428"/>
                    <a:pt x="211" y="436"/>
                  </a:cubicBezTo>
                  <a:cubicBezTo>
                    <a:pt x="192" y="448"/>
                    <a:pt x="174" y="459"/>
                    <a:pt x="153" y="467"/>
                  </a:cubicBezTo>
                  <a:cubicBezTo>
                    <a:pt x="153" y="467"/>
                    <a:pt x="153" y="468"/>
                    <a:pt x="153" y="468"/>
                  </a:cubicBezTo>
                  <a:cubicBezTo>
                    <a:pt x="163" y="464"/>
                    <a:pt x="172" y="461"/>
                    <a:pt x="181" y="456"/>
                  </a:cubicBezTo>
                  <a:cubicBezTo>
                    <a:pt x="192" y="451"/>
                    <a:pt x="202" y="443"/>
                    <a:pt x="212" y="438"/>
                  </a:cubicBezTo>
                  <a:cubicBezTo>
                    <a:pt x="222" y="432"/>
                    <a:pt x="230" y="423"/>
                    <a:pt x="238" y="415"/>
                  </a:cubicBezTo>
                  <a:cubicBezTo>
                    <a:pt x="242" y="411"/>
                    <a:pt x="247" y="406"/>
                    <a:pt x="251" y="402"/>
                  </a:cubicBezTo>
                  <a:cubicBezTo>
                    <a:pt x="253" y="401"/>
                    <a:pt x="255" y="399"/>
                    <a:pt x="256" y="397"/>
                  </a:cubicBezTo>
                  <a:cubicBezTo>
                    <a:pt x="260" y="393"/>
                    <a:pt x="264" y="389"/>
                    <a:pt x="268" y="385"/>
                  </a:cubicBezTo>
                  <a:cubicBezTo>
                    <a:pt x="271" y="382"/>
                    <a:pt x="273" y="379"/>
                    <a:pt x="276" y="376"/>
                  </a:cubicBezTo>
                  <a:cubicBezTo>
                    <a:pt x="275" y="383"/>
                    <a:pt x="271" y="390"/>
                    <a:pt x="268" y="396"/>
                  </a:cubicBezTo>
                  <a:cubicBezTo>
                    <a:pt x="262" y="409"/>
                    <a:pt x="267" y="423"/>
                    <a:pt x="264" y="436"/>
                  </a:cubicBezTo>
                  <a:cubicBezTo>
                    <a:pt x="264" y="436"/>
                    <a:pt x="264" y="437"/>
                    <a:pt x="264" y="436"/>
                  </a:cubicBezTo>
                  <a:cubicBezTo>
                    <a:pt x="268" y="425"/>
                    <a:pt x="265" y="414"/>
                    <a:pt x="268" y="403"/>
                  </a:cubicBezTo>
                  <a:cubicBezTo>
                    <a:pt x="270" y="396"/>
                    <a:pt x="276" y="390"/>
                    <a:pt x="279" y="383"/>
                  </a:cubicBezTo>
                  <a:cubicBezTo>
                    <a:pt x="281" y="379"/>
                    <a:pt x="281" y="374"/>
                    <a:pt x="282" y="370"/>
                  </a:cubicBezTo>
                  <a:cubicBezTo>
                    <a:pt x="285" y="366"/>
                    <a:pt x="288" y="363"/>
                    <a:pt x="291" y="360"/>
                  </a:cubicBezTo>
                  <a:cubicBezTo>
                    <a:pt x="299" y="351"/>
                    <a:pt x="299" y="342"/>
                    <a:pt x="302" y="330"/>
                  </a:cubicBezTo>
                  <a:cubicBezTo>
                    <a:pt x="305" y="320"/>
                    <a:pt x="313" y="312"/>
                    <a:pt x="317" y="303"/>
                  </a:cubicBezTo>
                  <a:cubicBezTo>
                    <a:pt x="319" y="297"/>
                    <a:pt x="319" y="291"/>
                    <a:pt x="323" y="287"/>
                  </a:cubicBezTo>
                  <a:cubicBezTo>
                    <a:pt x="324" y="286"/>
                    <a:pt x="325" y="285"/>
                    <a:pt x="325" y="283"/>
                  </a:cubicBezTo>
                  <a:cubicBezTo>
                    <a:pt x="326" y="284"/>
                    <a:pt x="326" y="284"/>
                    <a:pt x="326" y="284"/>
                  </a:cubicBezTo>
                  <a:cubicBezTo>
                    <a:pt x="330" y="285"/>
                    <a:pt x="341" y="287"/>
                    <a:pt x="343" y="291"/>
                  </a:cubicBezTo>
                  <a:cubicBezTo>
                    <a:pt x="346" y="296"/>
                    <a:pt x="348" y="303"/>
                    <a:pt x="350" y="308"/>
                  </a:cubicBezTo>
                  <a:cubicBezTo>
                    <a:pt x="354" y="321"/>
                    <a:pt x="359" y="331"/>
                    <a:pt x="366" y="341"/>
                  </a:cubicBezTo>
                  <a:cubicBezTo>
                    <a:pt x="367" y="345"/>
                    <a:pt x="369" y="348"/>
                    <a:pt x="372" y="350"/>
                  </a:cubicBezTo>
                  <a:cubicBezTo>
                    <a:pt x="377" y="356"/>
                    <a:pt x="382" y="361"/>
                    <a:pt x="388" y="367"/>
                  </a:cubicBezTo>
                  <a:cubicBezTo>
                    <a:pt x="391" y="370"/>
                    <a:pt x="394" y="372"/>
                    <a:pt x="397" y="375"/>
                  </a:cubicBezTo>
                  <a:cubicBezTo>
                    <a:pt x="396" y="376"/>
                    <a:pt x="396" y="378"/>
                    <a:pt x="397" y="379"/>
                  </a:cubicBezTo>
                  <a:cubicBezTo>
                    <a:pt x="402" y="387"/>
                    <a:pt x="408" y="392"/>
                    <a:pt x="412" y="401"/>
                  </a:cubicBezTo>
                  <a:cubicBezTo>
                    <a:pt x="414" y="405"/>
                    <a:pt x="416" y="409"/>
                    <a:pt x="419" y="413"/>
                  </a:cubicBezTo>
                  <a:cubicBezTo>
                    <a:pt x="416" y="421"/>
                    <a:pt x="417" y="431"/>
                    <a:pt x="416" y="439"/>
                  </a:cubicBezTo>
                  <a:cubicBezTo>
                    <a:pt x="416" y="450"/>
                    <a:pt x="408" y="462"/>
                    <a:pt x="401" y="470"/>
                  </a:cubicBezTo>
                  <a:cubicBezTo>
                    <a:pt x="401" y="470"/>
                    <a:pt x="401" y="471"/>
                    <a:pt x="402" y="470"/>
                  </a:cubicBezTo>
                  <a:cubicBezTo>
                    <a:pt x="408" y="463"/>
                    <a:pt x="418" y="452"/>
                    <a:pt x="420" y="443"/>
                  </a:cubicBezTo>
                  <a:cubicBezTo>
                    <a:pt x="422" y="435"/>
                    <a:pt x="423" y="428"/>
                    <a:pt x="424" y="421"/>
                  </a:cubicBezTo>
                  <a:cubicBezTo>
                    <a:pt x="433" y="434"/>
                    <a:pt x="438" y="449"/>
                    <a:pt x="444" y="463"/>
                  </a:cubicBezTo>
                  <a:cubicBezTo>
                    <a:pt x="447" y="471"/>
                    <a:pt x="450" y="479"/>
                    <a:pt x="454" y="487"/>
                  </a:cubicBezTo>
                  <a:cubicBezTo>
                    <a:pt x="454" y="487"/>
                    <a:pt x="454" y="488"/>
                    <a:pt x="455" y="489"/>
                  </a:cubicBezTo>
                  <a:cubicBezTo>
                    <a:pt x="457" y="495"/>
                    <a:pt x="460" y="501"/>
                    <a:pt x="460" y="508"/>
                  </a:cubicBezTo>
                  <a:cubicBezTo>
                    <a:pt x="461" y="514"/>
                    <a:pt x="461" y="520"/>
                    <a:pt x="461" y="526"/>
                  </a:cubicBezTo>
                  <a:cubicBezTo>
                    <a:pt x="461" y="538"/>
                    <a:pt x="462" y="550"/>
                    <a:pt x="466" y="562"/>
                  </a:cubicBezTo>
                  <a:cubicBezTo>
                    <a:pt x="470" y="573"/>
                    <a:pt x="473" y="584"/>
                    <a:pt x="476" y="596"/>
                  </a:cubicBezTo>
                  <a:cubicBezTo>
                    <a:pt x="477" y="600"/>
                    <a:pt x="477" y="605"/>
                    <a:pt x="478" y="609"/>
                  </a:cubicBezTo>
                  <a:cubicBezTo>
                    <a:pt x="479" y="615"/>
                    <a:pt x="483" y="622"/>
                    <a:pt x="479" y="627"/>
                  </a:cubicBezTo>
                  <a:cubicBezTo>
                    <a:pt x="479" y="628"/>
                    <a:pt x="480" y="628"/>
                    <a:pt x="480" y="628"/>
                  </a:cubicBezTo>
                  <a:cubicBezTo>
                    <a:pt x="483" y="622"/>
                    <a:pt x="480" y="615"/>
                    <a:pt x="479" y="609"/>
                  </a:cubicBezTo>
                  <a:cubicBezTo>
                    <a:pt x="477" y="604"/>
                    <a:pt x="478" y="598"/>
                    <a:pt x="477" y="592"/>
                  </a:cubicBezTo>
                  <a:cubicBezTo>
                    <a:pt x="475" y="585"/>
                    <a:pt x="474" y="578"/>
                    <a:pt x="472" y="571"/>
                  </a:cubicBezTo>
                  <a:cubicBezTo>
                    <a:pt x="468" y="556"/>
                    <a:pt x="465" y="541"/>
                    <a:pt x="465" y="525"/>
                  </a:cubicBezTo>
                  <a:cubicBezTo>
                    <a:pt x="465" y="518"/>
                    <a:pt x="466" y="509"/>
                    <a:pt x="465" y="501"/>
                  </a:cubicBezTo>
                  <a:cubicBezTo>
                    <a:pt x="477" y="514"/>
                    <a:pt x="488" y="526"/>
                    <a:pt x="500" y="537"/>
                  </a:cubicBezTo>
                  <a:cubicBezTo>
                    <a:pt x="517" y="551"/>
                    <a:pt x="530" y="568"/>
                    <a:pt x="546" y="583"/>
                  </a:cubicBezTo>
                  <a:cubicBezTo>
                    <a:pt x="549" y="592"/>
                    <a:pt x="552" y="600"/>
                    <a:pt x="555" y="609"/>
                  </a:cubicBezTo>
                  <a:cubicBezTo>
                    <a:pt x="556" y="610"/>
                    <a:pt x="556" y="609"/>
                    <a:pt x="556" y="609"/>
                  </a:cubicBezTo>
                  <a:cubicBezTo>
                    <a:pt x="553" y="601"/>
                    <a:pt x="551" y="593"/>
                    <a:pt x="548" y="585"/>
                  </a:cubicBezTo>
                  <a:cubicBezTo>
                    <a:pt x="552" y="589"/>
                    <a:pt x="557" y="593"/>
                    <a:pt x="562" y="596"/>
                  </a:cubicBezTo>
                  <a:cubicBezTo>
                    <a:pt x="573" y="604"/>
                    <a:pt x="585" y="607"/>
                    <a:pt x="597" y="611"/>
                  </a:cubicBezTo>
                  <a:cubicBezTo>
                    <a:pt x="613" y="616"/>
                    <a:pt x="626" y="630"/>
                    <a:pt x="632" y="645"/>
                  </a:cubicBezTo>
                  <a:cubicBezTo>
                    <a:pt x="632" y="646"/>
                    <a:pt x="632" y="646"/>
                    <a:pt x="632" y="645"/>
                  </a:cubicBezTo>
                  <a:cubicBezTo>
                    <a:pt x="627" y="634"/>
                    <a:pt x="621" y="625"/>
                    <a:pt x="611" y="618"/>
                  </a:cubicBezTo>
                  <a:cubicBezTo>
                    <a:pt x="600" y="609"/>
                    <a:pt x="588" y="604"/>
                    <a:pt x="575" y="597"/>
                  </a:cubicBezTo>
                  <a:cubicBezTo>
                    <a:pt x="563" y="590"/>
                    <a:pt x="553" y="580"/>
                    <a:pt x="543" y="569"/>
                  </a:cubicBezTo>
                  <a:cubicBezTo>
                    <a:pt x="534" y="543"/>
                    <a:pt x="525" y="517"/>
                    <a:pt x="517" y="490"/>
                  </a:cubicBezTo>
                  <a:cubicBezTo>
                    <a:pt x="513" y="478"/>
                    <a:pt x="512" y="465"/>
                    <a:pt x="509" y="453"/>
                  </a:cubicBezTo>
                  <a:cubicBezTo>
                    <a:pt x="508" y="447"/>
                    <a:pt x="503" y="442"/>
                    <a:pt x="499" y="438"/>
                  </a:cubicBezTo>
                  <a:cubicBezTo>
                    <a:pt x="497" y="436"/>
                    <a:pt x="494" y="435"/>
                    <a:pt x="492" y="434"/>
                  </a:cubicBezTo>
                  <a:cubicBezTo>
                    <a:pt x="487" y="433"/>
                    <a:pt x="485" y="426"/>
                    <a:pt x="483" y="421"/>
                  </a:cubicBezTo>
                  <a:cubicBezTo>
                    <a:pt x="489" y="422"/>
                    <a:pt x="495" y="423"/>
                    <a:pt x="500" y="423"/>
                  </a:cubicBezTo>
                  <a:cubicBezTo>
                    <a:pt x="525" y="425"/>
                    <a:pt x="548" y="431"/>
                    <a:pt x="572" y="431"/>
                  </a:cubicBezTo>
                  <a:cubicBezTo>
                    <a:pt x="578" y="431"/>
                    <a:pt x="584" y="429"/>
                    <a:pt x="590" y="428"/>
                  </a:cubicBezTo>
                  <a:cubicBezTo>
                    <a:pt x="595" y="427"/>
                    <a:pt x="600" y="428"/>
                    <a:pt x="606" y="428"/>
                  </a:cubicBezTo>
                  <a:cubicBezTo>
                    <a:pt x="616" y="429"/>
                    <a:pt x="618" y="445"/>
                    <a:pt x="621" y="452"/>
                  </a:cubicBezTo>
                  <a:cubicBezTo>
                    <a:pt x="626" y="469"/>
                    <a:pt x="635" y="484"/>
                    <a:pt x="647" y="496"/>
                  </a:cubicBezTo>
                  <a:cubicBezTo>
                    <a:pt x="656" y="506"/>
                    <a:pt x="666" y="514"/>
                    <a:pt x="678" y="521"/>
                  </a:cubicBezTo>
                  <a:cubicBezTo>
                    <a:pt x="678" y="522"/>
                    <a:pt x="678" y="522"/>
                    <a:pt x="678" y="523"/>
                  </a:cubicBezTo>
                  <a:cubicBezTo>
                    <a:pt x="682" y="533"/>
                    <a:pt x="690" y="542"/>
                    <a:pt x="694" y="553"/>
                  </a:cubicBezTo>
                  <a:cubicBezTo>
                    <a:pt x="699" y="565"/>
                    <a:pt x="711" y="572"/>
                    <a:pt x="721" y="578"/>
                  </a:cubicBezTo>
                  <a:cubicBezTo>
                    <a:pt x="728" y="582"/>
                    <a:pt x="734" y="589"/>
                    <a:pt x="740" y="596"/>
                  </a:cubicBezTo>
                  <a:cubicBezTo>
                    <a:pt x="740" y="596"/>
                    <a:pt x="740" y="596"/>
                    <a:pt x="740" y="597"/>
                  </a:cubicBezTo>
                  <a:cubicBezTo>
                    <a:pt x="745" y="604"/>
                    <a:pt x="747" y="610"/>
                    <a:pt x="748" y="619"/>
                  </a:cubicBezTo>
                  <a:cubicBezTo>
                    <a:pt x="750" y="630"/>
                    <a:pt x="754" y="639"/>
                    <a:pt x="759" y="648"/>
                  </a:cubicBezTo>
                  <a:cubicBezTo>
                    <a:pt x="762" y="653"/>
                    <a:pt x="765" y="658"/>
                    <a:pt x="768" y="663"/>
                  </a:cubicBezTo>
                  <a:cubicBezTo>
                    <a:pt x="772" y="670"/>
                    <a:pt x="774" y="677"/>
                    <a:pt x="778" y="684"/>
                  </a:cubicBezTo>
                  <a:cubicBezTo>
                    <a:pt x="783" y="693"/>
                    <a:pt x="787" y="703"/>
                    <a:pt x="795" y="709"/>
                  </a:cubicBezTo>
                  <a:cubicBezTo>
                    <a:pt x="795" y="709"/>
                    <a:pt x="795" y="709"/>
                    <a:pt x="795" y="709"/>
                  </a:cubicBezTo>
                  <a:cubicBezTo>
                    <a:pt x="785" y="701"/>
                    <a:pt x="779" y="683"/>
                    <a:pt x="774" y="671"/>
                  </a:cubicBezTo>
                  <a:cubicBezTo>
                    <a:pt x="771" y="662"/>
                    <a:pt x="765" y="653"/>
                    <a:pt x="761" y="644"/>
                  </a:cubicBezTo>
                  <a:cubicBezTo>
                    <a:pt x="757" y="636"/>
                    <a:pt x="754" y="629"/>
                    <a:pt x="753" y="620"/>
                  </a:cubicBezTo>
                  <a:cubicBezTo>
                    <a:pt x="753" y="617"/>
                    <a:pt x="752" y="614"/>
                    <a:pt x="752" y="611"/>
                  </a:cubicBezTo>
                  <a:cubicBezTo>
                    <a:pt x="755" y="615"/>
                    <a:pt x="759" y="618"/>
                    <a:pt x="763" y="621"/>
                  </a:cubicBezTo>
                  <a:cubicBezTo>
                    <a:pt x="770" y="625"/>
                    <a:pt x="778" y="625"/>
                    <a:pt x="785" y="629"/>
                  </a:cubicBezTo>
                  <a:cubicBezTo>
                    <a:pt x="786" y="630"/>
                    <a:pt x="787" y="629"/>
                    <a:pt x="786" y="628"/>
                  </a:cubicBezTo>
                  <a:cubicBezTo>
                    <a:pt x="779" y="624"/>
                    <a:pt x="771" y="623"/>
                    <a:pt x="765" y="618"/>
                  </a:cubicBezTo>
                  <a:cubicBezTo>
                    <a:pt x="759" y="614"/>
                    <a:pt x="755" y="608"/>
                    <a:pt x="751" y="602"/>
                  </a:cubicBezTo>
                  <a:cubicBezTo>
                    <a:pt x="742" y="588"/>
                    <a:pt x="729" y="577"/>
                    <a:pt x="719" y="571"/>
                  </a:cubicBezTo>
                  <a:cubicBezTo>
                    <a:pt x="713" y="567"/>
                    <a:pt x="707" y="561"/>
                    <a:pt x="703" y="555"/>
                  </a:cubicBezTo>
                  <a:cubicBezTo>
                    <a:pt x="700" y="549"/>
                    <a:pt x="699" y="543"/>
                    <a:pt x="696" y="537"/>
                  </a:cubicBezTo>
                  <a:cubicBezTo>
                    <a:pt x="695" y="535"/>
                    <a:pt x="694" y="532"/>
                    <a:pt x="693" y="529"/>
                  </a:cubicBezTo>
                  <a:cubicBezTo>
                    <a:pt x="709" y="537"/>
                    <a:pt x="726" y="543"/>
                    <a:pt x="743" y="547"/>
                  </a:cubicBezTo>
                  <a:cubicBezTo>
                    <a:pt x="760" y="552"/>
                    <a:pt x="779" y="555"/>
                    <a:pt x="797" y="557"/>
                  </a:cubicBezTo>
                  <a:cubicBezTo>
                    <a:pt x="800" y="559"/>
                    <a:pt x="802" y="562"/>
                    <a:pt x="804" y="566"/>
                  </a:cubicBezTo>
                  <a:cubicBezTo>
                    <a:pt x="807" y="570"/>
                    <a:pt x="808" y="574"/>
                    <a:pt x="810" y="578"/>
                  </a:cubicBezTo>
                  <a:cubicBezTo>
                    <a:pt x="815" y="590"/>
                    <a:pt x="825" y="597"/>
                    <a:pt x="829" y="609"/>
                  </a:cubicBezTo>
                  <a:cubicBezTo>
                    <a:pt x="829" y="609"/>
                    <a:pt x="830" y="609"/>
                    <a:pt x="830" y="609"/>
                  </a:cubicBezTo>
                  <a:cubicBezTo>
                    <a:pt x="826" y="596"/>
                    <a:pt x="819" y="586"/>
                    <a:pt x="814" y="574"/>
                  </a:cubicBezTo>
                  <a:cubicBezTo>
                    <a:pt x="811" y="569"/>
                    <a:pt x="809" y="562"/>
                    <a:pt x="806" y="557"/>
                  </a:cubicBezTo>
                  <a:cubicBezTo>
                    <a:pt x="806" y="557"/>
                    <a:pt x="806" y="557"/>
                    <a:pt x="806" y="557"/>
                  </a:cubicBezTo>
                  <a:cubicBezTo>
                    <a:pt x="817" y="555"/>
                    <a:pt x="813" y="561"/>
                    <a:pt x="818" y="564"/>
                  </a:cubicBezTo>
                  <a:cubicBezTo>
                    <a:pt x="820" y="565"/>
                    <a:pt x="822" y="564"/>
                    <a:pt x="824" y="565"/>
                  </a:cubicBezTo>
                  <a:cubicBezTo>
                    <a:pt x="827" y="567"/>
                    <a:pt x="831" y="571"/>
                    <a:pt x="834" y="572"/>
                  </a:cubicBezTo>
                  <a:cubicBezTo>
                    <a:pt x="838" y="573"/>
                    <a:pt x="842" y="573"/>
                    <a:pt x="845" y="575"/>
                  </a:cubicBezTo>
                  <a:cubicBezTo>
                    <a:pt x="850" y="579"/>
                    <a:pt x="860" y="580"/>
                    <a:pt x="862" y="585"/>
                  </a:cubicBezTo>
                  <a:cubicBezTo>
                    <a:pt x="866" y="591"/>
                    <a:pt x="871" y="594"/>
                    <a:pt x="878" y="596"/>
                  </a:cubicBezTo>
                  <a:cubicBezTo>
                    <a:pt x="897" y="603"/>
                    <a:pt x="911" y="612"/>
                    <a:pt x="926" y="626"/>
                  </a:cubicBezTo>
                  <a:cubicBezTo>
                    <a:pt x="933" y="631"/>
                    <a:pt x="940" y="637"/>
                    <a:pt x="947" y="642"/>
                  </a:cubicBezTo>
                  <a:cubicBezTo>
                    <a:pt x="955" y="647"/>
                    <a:pt x="964" y="648"/>
                    <a:pt x="971" y="653"/>
                  </a:cubicBezTo>
                  <a:cubicBezTo>
                    <a:pt x="971" y="653"/>
                    <a:pt x="972" y="652"/>
                    <a:pt x="971" y="652"/>
                  </a:cubicBezTo>
                  <a:cubicBezTo>
                    <a:pt x="964" y="647"/>
                    <a:pt x="956" y="645"/>
                    <a:pt x="948" y="640"/>
                  </a:cubicBezTo>
                  <a:cubicBezTo>
                    <a:pt x="939" y="633"/>
                    <a:pt x="930" y="623"/>
                    <a:pt x="921" y="615"/>
                  </a:cubicBezTo>
                  <a:cubicBezTo>
                    <a:pt x="914" y="609"/>
                    <a:pt x="907" y="603"/>
                    <a:pt x="899" y="597"/>
                  </a:cubicBezTo>
                  <a:cubicBezTo>
                    <a:pt x="898" y="597"/>
                    <a:pt x="897" y="596"/>
                    <a:pt x="896" y="595"/>
                  </a:cubicBezTo>
                  <a:cubicBezTo>
                    <a:pt x="897" y="595"/>
                    <a:pt x="898" y="596"/>
                    <a:pt x="899" y="596"/>
                  </a:cubicBezTo>
                  <a:cubicBezTo>
                    <a:pt x="906" y="597"/>
                    <a:pt x="911" y="599"/>
                    <a:pt x="918" y="599"/>
                  </a:cubicBezTo>
                  <a:close/>
                  <a:moveTo>
                    <a:pt x="497" y="448"/>
                  </a:moveTo>
                  <a:cubicBezTo>
                    <a:pt x="509" y="459"/>
                    <a:pt x="508" y="478"/>
                    <a:pt x="513" y="493"/>
                  </a:cubicBezTo>
                  <a:cubicBezTo>
                    <a:pt x="521" y="517"/>
                    <a:pt x="530" y="541"/>
                    <a:pt x="539" y="566"/>
                  </a:cubicBezTo>
                  <a:cubicBezTo>
                    <a:pt x="529" y="555"/>
                    <a:pt x="520" y="544"/>
                    <a:pt x="509" y="534"/>
                  </a:cubicBezTo>
                  <a:cubicBezTo>
                    <a:pt x="497" y="523"/>
                    <a:pt x="485" y="512"/>
                    <a:pt x="474" y="499"/>
                  </a:cubicBezTo>
                  <a:cubicBezTo>
                    <a:pt x="462" y="486"/>
                    <a:pt x="456" y="471"/>
                    <a:pt x="449" y="455"/>
                  </a:cubicBezTo>
                  <a:cubicBezTo>
                    <a:pt x="443" y="440"/>
                    <a:pt x="438" y="425"/>
                    <a:pt x="429" y="413"/>
                  </a:cubicBezTo>
                  <a:cubicBezTo>
                    <a:pt x="424" y="406"/>
                    <a:pt x="422" y="399"/>
                    <a:pt x="418" y="392"/>
                  </a:cubicBezTo>
                  <a:cubicBezTo>
                    <a:pt x="418" y="391"/>
                    <a:pt x="417" y="391"/>
                    <a:pt x="417" y="390"/>
                  </a:cubicBezTo>
                  <a:cubicBezTo>
                    <a:pt x="427" y="397"/>
                    <a:pt x="437" y="403"/>
                    <a:pt x="448" y="409"/>
                  </a:cubicBezTo>
                  <a:cubicBezTo>
                    <a:pt x="456" y="413"/>
                    <a:pt x="465" y="416"/>
                    <a:pt x="474" y="419"/>
                  </a:cubicBezTo>
                  <a:cubicBezTo>
                    <a:pt x="473" y="420"/>
                    <a:pt x="473" y="421"/>
                    <a:pt x="473" y="422"/>
                  </a:cubicBezTo>
                  <a:cubicBezTo>
                    <a:pt x="474" y="429"/>
                    <a:pt x="478" y="436"/>
                    <a:pt x="483" y="441"/>
                  </a:cubicBezTo>
                  <a:cubicBezTo>
                    <a:pt x="486" y="445"/>
                    <a:pt x="492" y="445"/>
                    <a:pt x="497" y="448"/>
                  </a:cubicBezTo>
                  <a:close/>
                </a:path>
              </a:pathLst>
            </a:custGeom>
            <a:solidFill>
              <a:srgbClr val="0505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组合 18"/>
          <p:cNvGrpSpPr/>
          <p:nvPr/>
        </p:nvGrpSpPr>
        <p:grpSpPr>
          <a:xfrm>
            <a:off x="8039598" y="1"/>
            <a:ext cx="4115375" cy="3547846"/>
            <a:chOff x="3405137" y="511175"/>
            <a:chExt cx="8299439" cy="7154910"/>
          </a:xfrm>
        </p:grpSpPr>
        <p:sp>
          <p:nvSpPr>
            <p:cNvPr id="20" name="Freeform 1348"/>
            <p:cNvSpPr>
              <a:spLocks/>
            </p:cNvSpPr>
            <p:nvPr/>
          </p:nvSpPr>
          <p:spPr bwMode="auto">
            <a:xfrm>
              <a:off x="5995952" y="2516199"/>
              <a:ext cx="60325" cy="41275"/>
            </a:xfrm>
            <a:custGeom>
              <a:avLst/>
              <a:gdLst>
                <a:gd name="T0" fmla="*/ 6 w 16"/>
                <a:gd name="T1" fmla="*/ 10 h 11"/>
                <a:gd name="T2" fmla="*/ 9 w 16"/>
                <a:gd name="T3" fmla="*/ 10 h 11"/>
                <a:gd name="T4" fmla="*/ 13 w 16"/>
                <a:gd name="T5" fmla="*/ 10 h 11"/>
                <a:gd name="T6" fmla="*/ 14 w 16"/>
                <a:gd name="T7" fmla="*/ 10 h 11"/>
                <a:gd name="T8" fmla="*/ 16 w 16"/>
                <a:gd name="T9" fmla="*/ 10 h 11"/>
                <a:gd name="T10" fmla="*/ 15 w 16"/>
                <a:gd name="T11" fmla="*/ 7 h 11"/>
                <a:gd name="T12" fmla="*/ 14 w 16"/>
                <a:gd name="T13" fmla="*/ 4 h 11"/>
                <a:gd name="T14" fmla="*/ 11 w 16"/>
                <a:gd name="T15" fmla="*/ 1 h 11"/>
                <a:gd name="T16" fmla="*/ 7 w 16"/>
                <a:gd name="T17" fmla="*/ 0 h 11"/>
                <a:gd name="T18" fmla="*/ 6 w 16"/>
                <a:gd name="T19" fmla="*/ 0 h 11"/>
                <a:gd name="T20" fmla="*/ 6 w 16"/>
                <a:gd name="T21" fmla="*/ 0 h 11"/>
                <a:gd name="T22" fmla="*/ 6 w 16"/>
                <a:gd name="T23" fmla="*/ 0 h 11"/>
                <a:gd name="T24" fmla="*/ 6 w 16"/>
                <a:gd name="T25" fmla="*/ 0 h 11"/>
                <a:gd name="T26" fmla="*/ 6 w 16"/>
                <a:gd name="T27" fmla="*/ 0 h 11"/>
                <a:gd name="T28" fmla="*/ 5 w 16"/>
                <a:gd name="T29" fmla="*/ 0 h 11"/>
                <a:gd name="T30" fmla="*/ 5 w 16"/>
                <a:gd name="T31" fmla="*/ 0 h 11"/>
                <a:gd name="T32" fmla="*/ 4 w 16"/>
                <a:gd name="T33" fmla="*/ 1 h 11"/>
                <a:gd name="T34" fmla="*/ 3 w 16"/>
                <a:gd name="T35" fmla="*/ 5 h 11"/>
                <a:gd name="T36" fmla="*/ 1 w 16"/>
                <a:gd name="T37" fmla="*/ 4 h 11"/>
                <a:gd name="T38" fmla="*/ 0 w 16"/>
                <a:gd name="T39" fmla="*/ 2 h 11"/>
                <a:gd name="T40" fmla="*/ 0 w 16"/>
                <a:gd name="T41" fmla="*/ 2 h 11"/>
                <a:gd name="T42" fmla="*/ 0 w 16"/>
                <a:gd name="T43" fmla="*/ 2 h 11"/>
                <a:gd name="T44" fmla="*/ 0 w 16"/>
                <a:gd name="T45" fmla="*/ 2 h 11"/>
                <a:gd name="T46" fmla="*/ 0 w 16"/>
                <a:gd name="T47" fmla="*/ 2 h 11"/>
                <a:gd name="T48" fmla="*/ 0 w 16"/>
                <a:gd name="T49" fmla="*/ 4 h 11"/>
                <a:gd name="T50" fmla="*/ 2 w 16"/>
                <a:gd name="T51" fmla="*/ 4 h 11"/>
                <a:gd name="T52" fmla="*/ 3 w 16"/>
                <a:gd name="T53" fmla="*/ 5 h 11"/>
                <a:gd name="T54" fmla="*/ 3 w 16"/>
                <a:gd name="T55" fmla="*/ 6 h 11"/>
                <a:gd name="T56" fmla="*/ 3 w 16"/>
                <a:gd name="T57" fmla="*/ 7 h 11"/>
                <a:gd name="T58" fmla="*/ 3 w 16"/>
                <a:gd name="T59" fmla="*/ 7 h 11"/>
                <a:gd name="T60" fmla="*/ 3 w 16"/>
                <a:gd name="T61" fmla="*/ 8 h 11"/>
                <a:gd name="T62" fmla="*/ 3 w 16"/>
                <a:gd name="T63" fmla="*/ 8 h 11"/>
                <a:gd name="T64" fmla="*/ 3 w 16"/>
                <a:gd name="T65" fmla="*/ 8 h 11"/>
                <a:gd name="T66" fmla="*/ 4 w 16"/>
                <a:gd name="T67" fmla="*/ 9 h 11"/>
                <a:gd name="T68" fmla="*/ 5 w 16"/>
                <a:gd name="T69" fmla="*/ 10 h 11"/>
                <a:gd name="T70" fmla="*/ 6 w 16"/>
                <a:gd name="T7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6" y="10"/>
                  </a:moveTo>
                  <a:cubicBezTo>
                    <a:pt x="7" y="11"/>
                    <a:pt x="8" y="10"/>
                    <a:pt x="9" y="10"/>
                  </a:cubicBezTo>
                  <a:cubicBezTo>
                    <a:pt x="10" y="10"/>
                    <a:pt x="11" y="10"/>
                    <a:pt x="13" y="10"/>
                  </a:cubicBezTo>
                  <a:cubicBezTo>
                    <a:pt x="13" y="10"/>
                    <a:pt x="14" y="10"/>
                    <a:pt x="14" y="10"/>
                  </a:cubicBezTo>
                  <a:cubicBezTo>
                    <a:pt x="15" y="10"/>
                    <a:pt x="16" y="10"/>
                    <a:pt x="16" y="10"/>
                  </a:cubicBezTo>
                  <a:cubicBezTo>
                    <a:pt x="15" y="9"/>
                    <a:pt x="15" y="8"/>
                    <a:pt x="15" y="7"/>
                  </a:cubicBezTo>
                  <a:cubicBezTo>
                    <a:pt x="15" y="6"/>
                    <a:pt x="14" y="5"/>
                    <a:pt x="14" y="4"/>
                  </a:cubicBezTo>
                  <a:cubicBezTo>
                    <a:pt x="14" y="3"/>
                    <a:pt x="13" y="2"/>
                    <a:pt x="11" y="1"/>
                  </a:cubicBezTo>
                  <a:cubicBezTo>
                    <a:pt x="10" y="0"/>
                    <a:pt x="9" y="0"/>
                    <a:pt x="7" y="0"/>
                  </a:cubicBezTo>
                  <a:cubicBezTo>
                    <a:pt x="7" y="0"/>
                    <a:pt x="7" y="0"/>
                    <a:pt x="6" y="0"/>
                  </a:cubicBezTo>
                  <a:cubicBezTo>
                    <a:pt x="6" y="0"/>
                    <a:pt x="6" y="0"/>
                    <a:pt x="6" y="0"/>
                  </a:cubicBezTo>
                  <a:cubicBezTo>
                    <a:pt x="6" y="0"/>
                    <a:pt x="6" y="0"/>
                    <a:pt x="6" y="0"/>
                  </a:cubicBezTo>
                  <a:cubicBezTo>
                    <a:pt x="6" y="0"/>
                    <a:pt x="6" y="0"/>
                    <a:pt x="6" y="0"/>
                  </a:cubicBezTo>
                  <a:cubicBezTo>
                    <a:pt x="6" y="0"/>
                    <a:pt x="6" y="0"/>
                    <a:pt x="6" y="0"/>
                  </a:cubicBezTo>
                  <a:cubicBezTo>
                    <a:pt x="6" y="0"/>
                    <a:pt x="6" y="0"/>
                    <a:pt x="5" y="0"/>
                  </a:cubicBezTo>
                  <a:cubicBezTo>
                    <a:pt x="5" y="0"/>
                    <a:pt x="5" y="0"/>
                    <a:pt x="5" y="0"/>
                  </a:cubicBezTo>
                  <a:cubicBezTo>
                    <a:pt x="4" y="1"/>
                    <a:pt x="4" y="1"/>
                    <a:pt x="4" y="1"/>
                  </a:cubicBezTo>
                  <a:cubicBezTo>
                    <a:pt x="3" y="2"/>
                    <a:pt x="3" y="3"/>
                    <a:pt x="3" y="5"/>
                  </a:cubicBezTo>
                  <a:cubicBezTo>
                    <a:pt x="2" y="5"/>
                    <a:pt x="1" y="4"/>
                    <a:pt x="1" y="4"/>
                  </a:cubicBezTo>
                  <a:cubicBezTo>
                    <a:pt x="0" y="3"/>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4"/>
                  </a:cubicBezTo>
                  <a:cubicBezTo>
                    <a:pt x="1" y="4"/>
                    <a:pt x="1" y="4"/>
                    <a:pt x="2" y="4"/>
                  </a:cubicBezTo>
                  <a:cubicBezTo>
                    <a:pt x="2" y="5"/>
                    <a:pt x="2" y="5"/>
                    <a:pt x="3" y="5"/>
                  </a:cubicBezTo>
                  <a:cubicBezTo>
                    <a:pt x="3" y="5"/>
                    <a:pt x="3" y="6"/>
                    <a:pt x="3" y="6"/>
                  </a:cubicBezTo>
                  <a:cubicBezTo>
                    <a:pt x="3" y="6"/>
                    <a:pt x="3" y="7"/>
                    <a:pt x="3" y="7"/>
                  </a:cubicBezTo>
                  <a:cubicBezTo>
                    <a:pt x="3" y="7"/>
                    <a:pt x="3" y="7"/>
                    <a:pt x="3" y="7"/>
                  </a:cubicBezTo>
                  <a:cubicBezTo>
                    <a:pt x="3" y="8"/>
                    <a:pt x="3" y="8"/>
                    <a:pt x="3" y="8"/>
                  </a:cubicBezTo>
                  <a:cubicBezTo>
                    <a:pt x="3" y="8"/>
                    <a:pt x="3" y="8"/>
                    <a:pt x="3" y="8"/>
                  </a:cubicBezTo>
                  <a:cubicBezTo>
                    <a:pt x="3" y="8"/>
                    <a:pt x="3" y="8"/>
                    <a:pt x="3" y="8"/>
                  </a:cubicBezTo>
                  <a:cubicBezTo>
                    <a:pt x="3" y="9"/>
                    <a:pt x="3" y="9"/>
                    <a:pt x="4" y="9"/>
                  </a:cubicBezTo>
                  <a:cubicBezTo>
                    <a:pt x="4" y="9"/>
                    <a:pt x="4" y="10"/>
                    <a:pt x="5" y="10"/>
                  </a:cubicBezTo>
                  <a:cubicBezTo>
                    <a:pt x="5" y="10"/>
                    <a:pt x="6" y="10"/>
                    <a:pt x="6" y="1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357"/>
            <p:cNvSpPr>
              <a:spLocks/>
            </p:cNvSpPr>
            <p:nvPr/>
          </p:nvSpPr>
          <p:spPr bwMode="auto">
            <a:xfrm>
              <a:off x="7851751" y="1704981"/>
              <a:ext cx="68263" cy="104776"/>
            </a:xfrm>
            <a:custGeom>
              <a:avLst/>
              <a:gdLst>
                <a:gd name="T0" fmla="*/ 18 w 18"/>
                <a:gd name="T1" fmla="*/ 14 h 28"/>
                <a:gd name="T2" fmla="*/ 15 w 18"/>
                <a:gd name="T3" fmla="*/ 9 h 28"/>
                <a:gd name="T4" fmla="*/ 12 w 18"/>
                <a:gd name="T5" fmla="*/ 5 h 28"/>
                <a:gd name="T6" fmla="*/ 11 w 18"/>
                <a:gd name="T7" fmla="*/ 2 h 28"/>
                <a:gd name="T8" fmla="*/ 12 w 18"/>
                <a:gd name="T9" fmla="*/ 0 h 28"/>
                <a:gd name="T10" fmla="*/ 7 w 18"/>
                <a:gd name="T11" fmla="*/ 3 h 28"/>
                <a:gd name="T12" fmla="*/ 4 w 18"/>
                <a:gd name="T13" fmla="*/ 7 h 28"/>
                <a:gd name="T14" fmla="*/ 1 w 18"/>
                <a:gd name="T15" fmla="*/ 13 h 28"/>
                <a:gd name="T16" fmla="*/ 1 w 18"/>
                <a:gd name="T17" fmla="*/ 19 h 28"/>
                <a:gd name="T18" fmla="*/ 11 w 18"/>
                <a:gd name="T19" fmla="*/ 23 h 28"/>
                <a:gd name="T20" fmla="*/ 11 w 18"/>
                <a:gd name="T21" fmla="*/ 25 h 28"/>
                <a:gd name="T22" fmla="*/ 10 w 18"/>
                <a:gd name="T23" fmla="*/ 27 h 28"/>
                <a:gd name="T24" fmla="*/ 10 w 18"/>
                <a:gd name="T25" fmla="*/ 28 h 28"/>
                <a:gd name="T26" fmla="*/ 10 w 18"/>
                <a:gd name="T27" fmla="*/ 28 h 28"/>
                <a:gd name="T28" fmla="*/ 9 w 18"/>
                <a:gd name="T29" fmla="*/ 28 h 28"/>
                <a:gd name="T30" fmla="*/ 9 w 18"/>
                <a:gd name="T31" fmla="*/ 28 h 28"/>
                <a:gd name="T32" fmla="*/ 9 w 18"/>
                <a:gd name="T33" fmla="*/ 28 h 28"/>
                <a:gd name="T34" fmla="*/ 10 w 18"/>
                <a:gd name="T35" fmla="*/ 28 h 28"/>
                <a:gd name="T36" fmla="*/ 10 w 18"/>
                <a:gd name="T37" fmla="*/ 28 h 28"/>
                <a:gd name="T38" fmla="*/ 10 w 18"/>
                <a:gd name="T39" fmla="*/ 28 h 28"/>
                <a:gd name="T40" fmla="*/ 10 w 18"/>
                <a:gd name="T41" fmla="*/ 28 h 28"/>
                <a:gd name="T42" fmla="*/ 11 w 18"/>
                <a:gd name="T43" fmla="*/ 26 h 28"/>
                <a:gd name="T44" fmla="*/ 11 w 18"/>
                <a:gd name="T45" fmla="*/ 23 h 28"/>
                <a:gd name="T46" fmla="*/ 17 w 18"/>
                <a:gd name="T47" fmla="*/ 19 h 28"/>
                <a:gd name="T48" fmla="*/ 18 w 18"/>
                <a:gd name="T4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8">
                  <a:moveTo>
                    <a:pt x="18" y="14"/>
                  </a:moveTo>
                  <a:cubicBezTo>
                    <a:pt x="17" y="12"/>
                    <a:pt x="16" y="11"/>
                    <a:pt x="15" y="9"/>
                  </a:cubicBezTo>
                  <a:cubicBezTo>
                    <a:pt x="14" y="8"/>
                    <a:pt x="13" y="7"/>
                    <a:pt x="12" y="5"/>
                  </a:cubicBezTo>
                  <a:cubicBezTo>
                    <a:pt x="12" y="5"/>
                    <a:pt x="12" y="4"/>
                    <a:pt x="11" y="2"/>
                  </a:cubicBezTo>
                  <a:cubicBezTo>
                    <a:pt x="11" y="1"/>
                    <a:pt x="12" y="0"/>
                    <a:pt x="12" y="0"/>
                  </a:cubicBezTo>
                  <a:cubicBezTo>
                    <a:pt x="10" y="1"/>
                    <a:pt x="9" y="2"/>
                    <a:pt x="7" y="3"/>
                  </a:cubicBezTo>
                  <a:cubicBezTo>
                    <a:pt x="6" y="5"/>
                    <a:pt x="5" y="6"/>
                    <a:pt x="4" y="7"/>
                  </a:cubicBezTo>
                  <a:cubicBezTo>
                    <a:pt x="2" y="8"/>
                    <a:pt x="1" y="11"/>
                    <a:pt x="1" y="13"/>
                  </a:cubicBezTo>
                  <a:cubicBezTo>
                    <a:pt x="0" y="15"/>
                    <a:pt x="1" y="17"/>
                    <a:pt x="1" y="19"/>
                  </a:cubicBezTo>
                  <a:cubicBezTo>
                    <a:pt x="3" y="22"/>
                    <a:pt x="7" y="24"/>
                    <a:pt x="11" y="23"/>
                  </a:cubicBezTo>
                  <a:cubicBezTo>
                    <a:pt x="11" y="24"/>
                    <a:pt x="11" y="25"/>
                    <a:pt x="11" y="25"/>
                  </a:cubicBezTo>
                  <a:cubicBezTo>
                    <a:pt x="11" y="26"/>
                    <a:pt x="10" y="26"/>
                    <a:pt x="10" y="27"/>
                  </a:cubicBezTo>
                  <a:cubicBezTo>
                    <a:pt x="10" y="27"/>
                    <a:pt x="10" y="27"/>
                    <a:pt x="10" y="28"/>
                  </a:cubicBezTo>
                  <a:cubicBezTo>
                    <a:pt x="10" y="28"/>
                    <a:pt x="10" y="28"/>
                    <a:pt x="10"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1" y="27"/>
                    <a:pt x="11" y="27"/>
                    <a:pt x="11" y="26"/>
                  </a:cubicBezTo>
                  <a:cubicBezTo>
                    <a:pt x="11" y="25"/>
                    <a:pt x="11" y="24"/>
                    <a:pt x="11" y="23"/>
                  </a:cubicBezTo>
                  <a:cubicBezTo>
                    <a:pt x="14" y="22"/>
                    <a:pt x="16" y="21"/>
                    <a:pt x="17" y="19"/>
                  </a:cubicBezTo>
                  <a:cubicBezTo>
                    <a:pt x="18" y="17"/>
                    <a:pt x="18" y="15"/>
                    <a:pt x="18" y="1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397"/>
            <p:cNvSpPr>
              <a:spLocks/>
            </p:cNvSpPr>
            <p:nvPr/>
          </p:nvSpPr>
          <p:spPr bwMode="auto">
            <a:xfrm>
              <a:off x="7180235" y="2568587"/>
              <a:ext cx="217489" cy="244477"/>
            </a:xfrm>
            <a:custGeom>
              <a:avLst/>
              <a:gdLst>
                <a:gd name="T0" fmla="*/ 9 w 58"/>
                <a:gd name="T1" fmla="*/ 15 h 65"/>
                <a:gd name="T2" fmla="*/ 6 w 58"/>
                <a:gd name="T3" fmla="*/ 35 h 65"/>
                <a:gd name="T4" fmla="*/ 14 w 58"/>
                <a:gd name="T5" fmla="*/ 46 h 65"/>
                <a:gd name="T6" fmla="*/ 28 w 58"/>
                <a:gd name="T7" fmla="*/ 51 h 65"/>
                <a:gd name="T8" fmla="*/ 41 w 58"/>
                <a:gd name="T9" fmla="*/ 54 h 65"/>
                <a:gd name="T10" fmla="*/ 49 w 58"/>
                <a:gd name="T11" fmla="*/ 60 h 65"/>
                <a:gd name="T12" fmla="*/ 53 w 58"/>
                <a:gd name="T13" fmla="*/ 65 h 65"/>
                <a:gd name="T14" fmla="*/ 55 w 58"/>
                <a:gd name="T15" fmla="*/ 57 h 65"/>
                <a:gd name="T16" fmla="*/ 57 w 58"/>
                <a:gd name="T17" fmla="*/ 49 h 65"/>
                <a:gd name="T18" fmla="*/ 58 w 58"/>
                <a:gd name="T19" fmla="*/ 34 h 65"/>
                <a:gd name="T20" fmla="*/ 52 w 58"/>
                <a:gd name="T21" fmla="*/ 15 h 65"/>
                <a:gd name="T22" fmla="*/ 39 w 58"/>
                <a:gd name="T23" fmla="*/ 3 h 65"/>
                <a:gd name="T24" fmla="*/ 22 w 58"/>
                <a:gd name="T25" fmla="*/ 3 h 65"/>
                <a:gd name="T26" fmla="*/ 9 w 58"/>
                <a:gd name="T27" fmla="*/ 14 h 65"/>
                <a:gd name="T28" fmla="*/ 5 w 58"/>
                <a:gd name="T29" fmla="*/ 10 h 65"/>
                <a:gd name="T30" fmla="*/ 1 w 58"/>
                <a:gd name="T31" fmla="*/ 1 h 65"/>
                <a:gd name="T32" fmla="*/ 0 w 58"/>
                <a:gd name="T33" fmla="*/ 1 h 65"/>
                <a:gd name="T34" fmla="*/ 3 w 58"/>
                <a:gd name="T35" fmla="*/ 8 h 65"/>
                <a:gd name="T36" fmla="*/ 9 w 58"/>
                <a:gd name="T37"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65">
                  <a:moveTo>
                    <a:pt x="9" y="15"/>
                  </a:moveTo>
                  <a:cubicBezTo>
                    <a:pt x="5" y="22"/>
                    <a:pt x="3" y="29"/>
                    <a:pt x="6" y="35"/>
                  </a:cubicBezTo>
                  <a:cubicBezTo>
                    <a:pt x="7" y="39"/>
                    <a:pt x="11" y="44"/>
                    <a:pt x="14" y="46"/>
                  </a:cubicBezTo>
                  <a:cubicBezTo>
                    <a:pt x="18" y="49"/>
                    <a:pt x="23" y="49"/>
                    <a:pt x="28" y="51"/>
                  </a:cubicBezTo>
                  <a:cubicBezTo>
                    <a:pt x="32" y="52"/>
                    <a:pt x="36" y="52"/>
                    <a:pt x="41" y="54"/>
                  </a:cubicBezTo>
                  <a:cubicBezTo>
                    <a:pt x="43" y="55"/>
                    <a:pt x="46" y="57"/>
                    <a:pt x="49" y="60"/>
                  </a:cubicBezTo>
                  <a:cubicBezTo>
                    <a:pt x="51" y="62"/>
                    <a:pt x="53" y="65"/>
                    <a:pt x="53" y="65"/>
                  </a:cubicBezTo>
                  <a:cubicBezTo>
                    <a:pt x="53" y="63"/>
                    <a:pt x="54" y="60"/>
                    <a:pt x="55" y="57"/>
                  </a:cubicBezTo>
                  <a:cubicBezTo>
                    <a:pt x="55" y="55"/>
                    <a:pt x="56" y="52"/>
                    <a:pt x="57" y="49"/>
                  </a:cubicBezTo>
                  <a:cubicBezTo>
                    <a:pt x="58" y="44"/>
                    <a:pt x="58" y="39"/>
                    <a:pt x="58" y="34"/>
                  </a:cubicBezTo>
                  <a:cubicBezTo>
                    <a:pt x="58" y="28"/>
                    <a:pt x="56" y="21"/>
                    <a:pt x="52" y="15"/>
                  </a:cubicBezTo>
                  <a:cubicBezTo>
                    <a:pt x="49" y="10"/>
                    <a:pt x="44" y="5"/>
                    <a:pt x="39" y="3"/>
                  </a:cubicBezTo>
                  <a:cubicBezTo>
                    <a:pt x="34" y="0"/>
                    <a:pt x="28" y="0"/>
                    <a:pt x="22" y="3"/>
                  </a:cubicBezTo>
                  <a:cubicBezTo>
                    <a:pt x="17" y="5"/>
                    <a:pt x="13" y="10"/>
                    <a:pt x="9" y="14"/>
                  </a:cubicBezTo>
                  <a:cubicBezTo>
                    <a:pt x="8" y="13"/>
                    <a:pt x="6" y="11"/>
                    <a:pt x="5" y="10"/>
                  </a:cubicBezTo>
                  <a:cubicBezTo>
                    <a:pt x="3" y="7"/>
                    <a:pt x="2" y="4"/>
                    <a:pt x="1" y="1"/>
                  </a:cubicBezTo>
                  <a:cubicBezTo>
                    <a:pt x="0" y="1"/>
                    <a:pt x="0" y="1"/>
                    <a:pt x="0" y="1"/>
                  </a:cubicBezTo>
                  <a:cubicBezTo>
                    <a:pt x="0" y="3"/>
                    <a:pt x="1" y="6"/>
                    <a:pt x="3" y="8"/>
                  </a:cubicBezTo>
                  <a:cubicBezTo>
                    <a:pt x="5" y="11"/>
                    <a:pt x="7" y="14"/>
                    <a:pt x="9"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506"/>
            <p:cNvSpPr>
              <a:spLocks/>
            </p:cNvSpPr>
            <p:nvPr/>
          </p:nvSpPr>
          <p:spPr bwMode="auto">
            <a:xfrm>
              <a:off x="8888395" y="4195786"/>
              <a:ext cx="179389" cy="130176"/>
            </a:xfrm>
            <a:custGeom>
              <a:avLst/>
              <a:gdLst>
                <a:gd name="T0" fmla="*/ 8 w 48"/>
                <a:gd name="T1" fmla="*/ 6 h 35"/>
                <a:gd name="T2" fmla="*/ 2 w 48"/>
                <a:gd name="T3" fmla="*/ 16 h 35"/>
                <a:gd name="T4" fmla="*/ 1 w 48"/>
                <a:gd name="T5" fmla="*/ 25 h 35"/>
                <a:gd name="T6" fmla="*/ 0 w 48"/>
                <a:gd name="T7" fmla="*/ 35 h 35"/>
                <a:gd name="T8" fmla="*/ 14 w 48"/>
                <a:gd name="T9" fmla="*/ 32 h 35"/>
                <a:gd name="T10" fmla="*/ 24 w 48"/>
                <a:gd name="T11" fmla="*/ 30 h 35"/>
                <a:gd name="T12" fmla="*/ 31 w 48"/>
                <a:gd name="T13" fmla="*/ 26 h 35"/>
                <a:gd name="T14" fmla="*/ 35 w 48"/>
                <a:gd name="T15" fmla="*/ 17 h 35"/>
                <a:gd name="T16" fmla="*/ 35 w 48"/>
                <a:gd name="T17" fmla="*/ 7 h 35"/>
                <a:gd name="T18" fmla="*/ 40 w 48"/>
                <a:gd name="T19" fmla="*/ 7 h 35"/>
                <a:gd name="T20" fmla="*/ 47 w 48"/>
                <a:gd name="T21" fmla="*/ 11 h 35"/>
                <a:gd name="T22" fmla="*/ 48 w 48"/>
                <a:gd name="T23" fmla="*/ 11 h 35"/>
                <a:gd name="T24" fmla="*/ 42 w 48"/>
                <a:gd name="T25" fmla="*/ 7 h 35"/>
                <a:gd name="T26" fmla="*/ 34 w 48"/>
                <a:gd name="T27" fmla="*/ 7 h 35"/>
                <a:gd name="T28" fmla="*/ 30 w 48"/>
                <a:gd name="T29" fmla="*/ 2 h 35"/>
                <a:gd name="T30" fmla="*/ 21 w 48"/>
                <a:gd name="T31" fmla="*/ 0 h 35"/>
                <a:gd name="T32" fmla="*/ 8 w 48"/>
                <a:gd name="T33"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35">
                  <a:moveTo>
                    <a:pt x="8" y="6"/>
                  </a:moveTo>
                  <a:cubicBezTo>
                    <a:pt x="4" y="9"/>
                    <a:pt x="3" y="13"/>
                    <a:pt x="2" y="16"/>
                  </a:cubicBezTo>
                  <a:cubicBezTo>
                    <a:pt x="1" y="19"/>
                    <a:pt x="1" y="22"/>
                    <a:pt x="1" y="25"/>
                  </a:cubicBezTo>
                  <a:cubicBezTo>
                    <a:pt x="1" y="28"/>
                    <a:pt x="0" y="35"/>
                    <a:pt x="0" y="35"/>
                  </a:cubicBezTo>
                  <a:cubicBezTo>
                    <a:pt x="4" y="32"/>
                    <a:pt x="10" y="33"/>
                    <a:pt x="14" y="32"/>
                  </a:cubicBezTo>
                  <a:cubicBezTo>
                    <a:pt x="17" y="32"/>
                    <a:pt x="21" y="31"/>
                    <a:pt x="24" y="30"/>
                  </a:cubicBezTo>
                  <a:cubicBezTo>
                    <a:pt x="27" y="29"/>
                    <a:pt x="29" y="28"/>
                    <a:pt x="31" y="26"/>
                  </a:cubicBezTo>
                  <a:cubicBezTo>
                    <a:pt x="34" y="23"/>
                    <a:pt x="35" y="21"/>
                    <a:pt x="35" y="17"/>
                  </a:cubicBezTo>
                  <a:cubicBezTo>
                    <a:pt x="36" y="14"/>
                    <a:pt x="36" y="10"/>
                    <a:pt x="35" y="7"/>
                  </a:cubicBezTo>
                  <a:cubicBezTo>
                    <a:pt x="37" y="7"/>
                    <a:pt x="39" y="7"/>
                    <a:pt x="40" y="7"/>
                  </a:cubicBezTo>
                  <a:cubicBezTo>
                    <a:pt x="43" y="8"/>
                    <a:pt x="46" y="9"/>
                    <a:pt x="47" y="11"/>
                  </a:cubicBezTo>
                  <a:cubicBezTo>
                    <a:pt x="47" y="11"/>
                    <a:pt x="47" y="11"/>
                    <a:pt x="48" y="11"/>
                  </a:cubicBezTo>
                  <a:cubicBezTo>
                    <a:pt x="47" y="10"/>
                    <a:pt x="45" y="8"/>
                    <a:pt x="42" y="7"/>
                  </a:cubicBezTo>
                  <a:cubicBezTo>
                    <a:pt x="39" y="6"/>
                    <a:pt x="36" y="6"/>
                    <a:pt x="34" y="7"/>
                  </a:cubicBezTo>
                  <a:cubicBezTo>
                    <a:pt x="33" y="5"/>
                    <a:pt x="32" y="3"/>
                    <a:pt x="30" y="2"/>
                  </a:cubicBezTo>
                  <a:cubicBezTo>
                    <a:pt x="27" y="0"/>
                    <a:pt x="24" y="0"/>
                    <a:pt x="21" y="0"/>
                  </a:cubicBezTo>
                  <a:cubicBezTo>
                    <a:pt x="17" y="1"/>
                    <a:pt x="11" y="4"/>
                    <a:pt x="8" y="6"/>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507"/>
            <p:cNvSpPr>
              <a:spLocks/>
            </p:cNvSpPr>
            <p:nvPr/>
          </p:nvSpPr>
          <p:spPr bwMode="auto">
            <a:xfrm>
              <a:off x="8715357" y="4171973"/>
              <a:ext cx="228601" cy="293690"/>
            </a:xfrm>
            <a:custGeom>
              <a:avLst/>
              <a:gdLst>
                <a:gd name="T0" fmla="*/ 4 w 61"/>
                <a:gd name="T1" fmla="*/ 31 h 78"/>
                <a:gd name="T2" fmla="*/ 2 w 61"/>
                <a:gd name="T3" fmla="*/ 52 h 78"/>
                <a:gd name="T4" fmla="*/ 8 w 61"/>
                <a:gd name="T5" fmla="*/ 67 h 78"/>
                <a:gd name="T6" fmla="*/ 10 w 61"/>
                <a:gd name="T7" fmla="*/ 70 h 78"/>
                <a:gd name="T8" fmla="*/ 14 w 61"/>
                <a:gd name="T9" fmla="*/ 74 h 78"/>
                <a:gd name="T10" fmla="*/ 19 w 61"/>
                <a:gd name="T11" fmla="*/ 78 h 78"/>
                <a:gd name="T12" fmla="*/ 20 w 61"/>
                <a:gd name="T13" fmla="*/ 74 h 78"/>
                <a:gd name="T14" fmla="*/ 23 w 61"/>
                <a:gd name="T15" fmla="*/ 72 h 78"/>
                <a:gd name="T16" fmla="*/ 33 w 61"/>
                <a:gd name="T17" fmla="*/ 67 h 78"/>
                <a:gd name="T18" fmla="*/ 56 w 61"/>
                <a:gd name="T19" fmla="*/ 42 h 78"/>
                <a:gd name="T20" fmla="*/ 44 w 61"/>
                <a:gd name="T21" fmla="*/ 12 h 78"/>
                <a:gd name="T22" fmla="*/ 50 w 61"/>
                <a:gd name="T23" fmla="*/ 6 h 78"/>
                <a:gd name="T24" fmla="*/ 61 w 61"/>
                <a:gd name="T25" fmla="*/ 2 h 78"/>
                <a:gd name="T26" fmla="*/ 61 w 61"/>
                <a:gd name="T27" fmla="*/ 0 h 78"/>
                <a:gd name="T28" fmla="*/ 43 w 61"/>
                <a:gd name="T29" fmla="*/ 12 h 78"/>
                <a:gd name="T30" fmla="*/ 19 w 61"/>
                <a:gd name="T31" fmla="*/ 13 h 78"/>
                <a:gd name="T32" fmla="*/ 4 w 61"/>
                <a:gd name="T33" fmla="*/ 3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78">
                  <a:moveTo>
                    <a:pt x="4" y="31"/>
                  </a:moveTo>
                  <a:cubicBezTo>
                    <a:pt x="0" y="38"/>
                    <a:pt x="1" y="45"/>
                    <a:pt x="2" y="52"/>
                  </a:cubicBezTo>
                  <a:cubicBezTo>
                    <a:pt x="3" y="58"/>
                    <a:pt x="5" y="63"/>
                    <a:pt x="8" y="67"/>
                  </a:cubicBezTo>
                  <a:cubicBezTo>
                    <a:pt x="9" y="68"/>
                    <a:pt x="9" y="69"/>
                    <a:pt x="10" y="70"/>
                  </a:cubicBezTo>
                  <a:cubicBezTo>
                    <a:pt x="11" y="72"/>
                    <a:pt x="12" y="73"/>
                    <a:pt x="14" y="74"/>
                  </a:cubicBezTo>
                  <a:cubicBezTo>
                    <a:pt x="16" y="77"/>
                    <a:pt x="19" y="78"/>
                    <a:pt x="19" y="78"/>
                  </a:cubicBezTo>
                  <a:cubicBezTo>
                    <a:pt x="18" y="76"/>
                    <a:pt x="19" y="75"/>
                    <a:pt x="20" y="74"/>
                  </a:cubicBezTo>
                  <a:cubicBezTo>
                    <a:pt x="21" y="74"/>
                    <a:pt x="22" y="73"/>
                    <a:pt x="23" y="72"/>
                  </a:cubicBezTo>
                  <a:cubicBezTo>
                    <a:pt x="26" y="70"/>
                    <a:pt x="30" y="69"/>
                    <a:pt x="33" y="67"/>
                  </a:cubicBezTo>
                  <a:cubicBezTo>
                    <a:pt x="42" y="62"/>
                    <a:pt x="52" y="53"/>
                    <a:pt x="56" y="42"/>
                  </a:cubicBezTo>
                  <a:cubicBezTo>
                    <a:pt x="60" y="31"/>
                    <a:pt x="54" y="18"/>
                    <a:pt x="44" y="12"/>
                  </a:cubicBezTo>
                  <a:cubicBezTo>
                    <a:pt x="46" y="10"/>
                    <a:pt x="48" y="8"/>
                    <a:pt x="50" y="6"/>
                  </a:cubicBezTo>
                  <a:cubicBezTo>
                    <a:pt x="54" y="4"/>
                    <a:pt x="57" y="3"/>
                    <a:pt x="61" y="2"/>
                  </a:cubicBezTo>
                  <a:cubicBezTo>
                    <a:pt x="61" y="0"/>
                    <a:pt x="61" y="0"/>
                    <a:pt x="61" y="0"/>
                  </a:cubicBezTo>
                  <a:cubicBezTo>
                    <a:pt x="57" y="1"/>
                    <a:pt x="47" y="7"/>
                    <a:pt x="43" y="12"/>
                  </a:cubicBezTo>
                  <a:cubicBezTo>
                    <a:pt x="36" y="8"/>
                    <a:pt x="27" y="7"/>
                    <a:pt x="19" y="13"/>
                  </a:cubicBezTo>
                  <a:cubicBezTo>
                    <a:pt x="14" y="17"/>
                    <a:pt x="7" y="24"/>
                    <a:pt x="4"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508"/>
            <p:cNvSpPr>
              <a:spLocks/>
            </p:cNvSpPr>
            <p:nvPr/>
          </p:nvSpPr>
          <p:spPr bwMode="auto">
            <a:xfrm>
              <a:off x="8621694" y="4075135"/>
              <a:ext cx="233364" cy="161926"/>
            </a:xfrm>
            <a:custGeom>
              <a:avLst/>
              <a:gdLst>
                <a:gd name="T0" fmla="*/ 29 w 62"/>
                <a:gd name="T1" fmla="*/ 7 h 43"/>
                <a:gd name="T2" fmla="*/ 22 w 62"/>
                <a:gd name="T3" fmla="*/ 9 h 43"/>
                <a:gd name="T4" fmla="*/ 11 w 62"/>
                <a:gd name="T5" fmla="*/ 6 h 43"/>
                <a:gd name="T6" fmla="*/ 5 w 62"/>
                <a:gd name="T7" fmla="*/ 3 h 43"/>
                <a:gd name="T8" fmla="*/ 1 w 62"/>
                <a:gd name="T9" fmla="*/ 0 h 43"/>
                <a:gd name="T10" fmla="*/ 0 w 62"/>
                <a:gd name="T11" fmla="*/ 11 h 43"/>
                <a:gd name="T12" fmla="*/ 0 w 62"/>
                <a:gd name="T13" fmla="*/ 17 h 43"/>
                <a:gd name="T14" fmla="*/ 1 w 62"/>
                <a:gd name="T15" fmla="*/ 21 h 43"/>
                <a:gd name="T16" fmla="*/ 2 w 62"/>
                <a:gd name="T17" fmla="*/ 25 h 43"/>
                <a:gd name="T18" fmla="*/ 8 w 62"/>
                <a:gd name="T19" fmla="*/ 35 h 43"/>
                <a:gd name="T20" fmla="*/ 19 w 62"/>
                <a:gd name="T21" fmla="*/ 41 h 43"/>
                <a:gd name="T22" fmla="*/ 31 w 62"/>
                <a:gd name="T23" fmla="*/ 43 h 43"/>
                <a:gd name="T24" fmla="*/ 39 w 62"/>
                <a:gd name="T25" fmla="*/ 41 h 43"/>
                <a:gd name="T26" fmla="*/ 48 w 62"/>
                <a:gd name="T27" fmla="*/ 31 h 43"/>
                <a:gd name="T28" fmla="*/ 47 w 62"/>
                <a:gd name="T29" fmla="*/ 18 h 43"/>
                <a:gd name="T30" fmla="*/ 53 w 62"/>
                <a:gd name="T31" fmla="*/ 17 h 43"/>
                <a:gd name="T32" fmla="*/ 62 w 62"/>
                <a:gd name="T33" fmla="*/ 20 h 43"/>
                <a:gd name="T34" fmla="*/ 62 w 62"/>
                <a:gd name="T35" fmla="*/ 19 h 43"/>
                <a:gd name="T36" fmla="*/ 55 w 62"/>
                <a:gd name="T37" fmla="*/ 17 h 43"/>
                <a:gd name="T38" fmla="*/ 47 w 62"/>
                <a:gd name="T39" fmla="*/ 17 h 43"/>
                <a:gd name="T40" fmla="*/ 41 w 62"/>
                <a:gd name="T41" fmla="*/ 11 h 43"/>
                <a:gd name="T42" fmla="*/ 34 w 62"/>
                <a:gd name="T43" fmla="*/ 7 h 43"/>
                <a:gd name="T44" fmla="*/ 32 w 62"/>
                <a:gd name="T45" fmla="*/ 6 h 43"/>
                <a:gd name="T46" fmla="*/ 31 w 62"/>
                <a:gd name="T47" fmla="*/ 6 h 43"/>
                <a:gd name="T48" fmla="*/ 30 w 62"/>
                <a:gd name="T49" fmla="*/ 6 h 43"/>
                <a:gd name="T50" fmla="*/ 29 w 62"/>
                <a:gd name="T5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2" h="43">
                  <a:moveTo>
                    <a:pt x="29" y="7"/>
                  </a:moveTo>
                  <a:cubicBezTo>
                    <a:pt x="28" y="8"/>
                    <a:pt x="25" y="9"/>
                    <a:pt x="22" y="9"/>
                  </a:cubicBezTo>
                  <a:cubicBezTo>
                    <a:pt x="18" y="8"/>
                    <a:pt x="15" y="7"/>
                    <a:pt x="11" y="6"/>
                  </a:cubicBezTo>
                  <a:cubicBezTo>
                    <a:pt x="10" y="6"/>
                    <a:pt x="7" y="4"/>
                    <a:pt x="5" y="3"/>
                  </a:cubicBezTo>
                  <a:cubicBezTo>
                    <a:pt x="2" y="1"/>
                    <a:pt x="1" y="0"/>
                    <a:pt x="1" y="0"/>
                  </a:cubicBezTo>
                  <a:cubicBezTo>
                    <a:pt x="1" y="3"/>
                    <a:pt x="1" y="7"/>
                    <a:pt x="0" y="11"/>
                  </a:cubicBezTo>
                  <a:cubicBezTo>
                    <a:pt x="0" y="13"/>
                    <a:pt x="0" y="15"/>
                    <a:pt x="0" y="17"/>
                  </a:cubicBezTo>
                  <a:cubicBezTo>
                    <a:pt x="0" y="18"/>
                    <a:pt x="0" y="20"/>
                    <a:pt x="1" y="21"/>
                  </a:cubicBezTo>
                  <a:cubicBezTo>
                    <a:pt x="1" y="22"/>
                    <a:pt x="1" y="24"/>
                    <a:pt x="2" y="25"/>
                  </a:cubicBezTo>
                  <a:cubicBezTo>
                    <a:pt x="3" y="28"/>
                    <a:pt x="5" y="32"/>
                    <a:pt x="8" y="35"/>
                  </a:cubicBezTo>
                  <a:cubicBezTo>
                    <a:pt x="11" y="38"/>
                    <a:pt x="15" y="40"/>
                    <a:pt x="19" y="41"/>
                  </a:cubicBezTo>
                  <a:cubicBezTo>
                    <a:pt x="23" y="43"/>
                    <a:pt x="28" y="43"/>
                    <a:pt x="31" y="43"/>
                  </a:cubicBezTo>
                  <a:cubicBezTo>
                    <a:pt x="34" y="43"/>
                    <a:pt x="37" y="42"/>
                    <a:pt x="39" y="41"/>
                  </a:cubicBezTo>
                  <a:cubicBezTo>
                    <a:pt x="44" y="39"/>
                    <a:pt x="47" y="35"/>
                    <a:pt x="48" y="31"/>
                  </a:cubicBezTo>
                  <a:cubicBezTo>
                    <a:pt x="49" y="26"/>
                    <a:pt x="48" y="22"/>
                    <a:pt x="47" y="18"/>
                  </a:cubicBezTo>
                  <a:cubicBezTo>
                    <a:pt x="49" y="17"/>
                    <a:pt x="51" y="17"/>
                    <a:pt x="53" y="17"/>
                  </a:cubicBezTo>
                  <a:cubicBezTo>
                    <a:pt x="56" y="18"/>
                    <a:pt x="59" y="19"/>
                    <a:pt x="62" y="20"/>
                  </a:cubicBezTo>
                  <a:cubicBezTo>
                    <a:pt x="62" y="20"/>
                    <a:pt x="62" y="20"/>
                    <a:pt x="62" y="19"/>
                  </a:cubicBezTo>
                  <a:cubicBezTo>
                    <a:pt x="61" y="18"/>
                    <a:pt x="58" y="18"/>
                    <a:pt x="55" y="17"/>
                  </a:cubicBezTo>
                  <a:cubicBezTo>
                    <a:pt x="52" y="17"/>
                    <a:pt x="49" y="17"/>
                    <a:pt x="47" y="17"/>
                  </a:cubicBezTo>
                  <a:cubicBezTo>
                    <a:pt x="45" y="15"/>
                    <a:pt x="44" y="12"/>
                    <a:pt x="41" y="11"/>
                  </a:cubicBezTo>
                  <a:cubicBezTo>
                    <a:pt x="39" y="9"/>
                    <a:pt x="37" y="8"/>
                    <a:pt x="34" y="7"/>
                  </a:cubicBezTo>
                  <a:cubicBezTo>
                    <a:pt x="33" y="7"/>
                    <a:pt x="32" y="7"/>
                    <a:pt x="32" y="6"/>
                  </a:cubicBezTo>
                  <a:cubicBezTo>
                    <a:pt x="31" y="6"/>
                    <a:pt x="31" y="6"/>
                    <a:pt x="31" y="6"/>
                  </a:cubicBezTo>
                  <a:cubicBezTo>
                    <a:pt x="30" y="6"/>
                    <a:pt x="30" y="6"/>
                    <a:pt x="30" y="6"/>
                  </a:cubicBezTo>
                  <a:cubicBezTo>
                    <a:pt x="30" y="6"/>
                    <a:pt x="30" y="7"/>
                    <a:pt x="29"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509"/>
            <p:cNvSpPr>
              <a:spLocks/>
            </p:cNvSpPr>
            <p:nvPr/>
          </p:nvSpPr>
          <p:spPr bwMode="auto">
            <a:xfrm>
              <a:off x="8910620" y="3976709"/>
              <a:ext cx="109538" cy="76201"/>
            </a:xfrm>
            <a:custGeom>
              <a:avLst/>
              <a:gdLst>
                <a:gd name="T0" fmla="*/ 17 w 29"/>
                <a:gd name="T1" fmla="*/ 2 h 20"/>
                <a:gd name="T2" fmla="*/ 11 w 29"/>
                <a:gd name="T3" fmla="*/ 1 h 20"/>
                <a:gd name="T4" fmla="*/ 6 w 29"/>
                <a:gd name="T5" fmla="*/ 1 h 20"/>
                <a:gd name="T6" fmla="*/ 2 w 29"/>
                <a:gd name="T7" fmla="*/ 1 h 20"/>
                <a:gd name="T8" fmla="*/ 0 w 29"/>
                <a:gd name="T9" fmla="*/ 0 h 20"/>
                <a:gd name="T10" fmla="*/ 2 w 29"/>
                <a:gd name="T11" fmla="*/ 5 h 20"/>
                <a:gd name="T12" fmla="*/ 3 w 29"/>
                <a:gd name="T13" fmla="*/ 10 h 20"/>
                <a:gd name="T14" fmla="*/ 15 w 29"/>
                <a:gd name="T15" fmla="*/ 20 h 20"/>
                <a:gd name="T16" fmla="*/ 21 w 29"/>
                <a:gd name="T17" fmla="*/ 18 h 20"/>
                <a:gd name="T18" fmla="*/ 24 w 29"/>
                <a:gd name="T19" fmla="*/ 13 h 20"/>
                <a:gd name="T20" fmla="*/ 26 w 29"/>
                <a:gd name="T21" fmla="*/ 14 h 20"/>
                <a:gd name="T22" fmla="*/ 29 w 29"/>
                <a:gd name="T23" fmla="*/ 15 h 20"/>
                <a:gd name="T24" fmla="*/ 29 w 29"/>
                <a:gd name="T25" fmla="*/ 14 h 20"/>
                <a:gd name="T26" fmla="*/ 27 w 29"/>
                <a:gd name="T27" fmla="*/ 14 h 20"/>
                <a:gd name="T28" fmla="*/ 24 w 29"/>
                <a:gd name="T29" fmla="*/ 12 h 20"/>
                <a:gd name="T30" fmla="*/ 22 w 29"/>
                <a:gd name="T31" fmla="*/ 5 h 20"/>
                <a:gd name="T32" fmla="*/ 17 w 29"/>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20">
                  <a:moveTo>
                    <a:pt x="17" y="2"/>
                  </a:moveTo>
                  <a:cubicBezTo>
                    <a:pt x="15" y="1"/>
                    <a:pt x="13" y="1"/>
                    <a:pt x="11" y="1"/>
                  </a:cubicBezTo>
                  <a:cubicBezTo>
                    <a:pt x="9" y="1"/>
                    <a:pt x="8" y="1"/>
                    <a:pt x="6" y="1"/>
                  </a:cubicBezTo>
                  <a:cubicBezTo>
                    <a:pt x="5" y="1"/>
                    <a:pt x="4" y="1"/>
                    <a:pt x="2" y="1"/>
                  </a:cubicBezTo>
                  <a:cubicBezTo>
                    <a:pt x="1" y="0"/>
                    <a:pt x="0" y="0"/>
                    <a:pt x="0" y="0"/>
                  </a:cubicBezTo>
                  <a:cubicBezTo>
                    <a:pt x="1" y="2"/>
                    <a:pt x="1" y="3"/>
                    <a:pt x="2" y="5"/>
                  </a:cubicBezTo>
                  <a:cubicBezTo>
                    <a:pt x="2" y="7"/>
                    <a:pt x="3" y="9"/>
                    <a:pt x="3" y="10"/>
                  </a:cubicBezTo>
                  <a:cubicBezTo>
                    <a:pt x="5" y="14"/>
                    <a:pt x="10" y="19"/>
                    <a:pt x="15" y="20"/>
                  </a:cubicBezTo>
                  <a:cubicBezTo>
                    <a:pt x="17" y="20"/>
                    <a:pt x="19" y="20"/>
                    <a:pt x="21" y="18"/>
                  </a:cubicBezTo>
                  <a:cubicBezTo>
                    <a:pt x="23" y="17"/>
                    <a:pt x="23" y="15"/>
                    <a:pt x="24" y="13"/>
                  </a:cubicBezTo>
                  <a:cubicBezTo>
                    <a:pt x="25" y="13"/>
                    <a:pt x="25" y="13"/>
                    <a:pt x="26" y="14"/>
                  </a:cubicBezTo>
                  <a:cubicBezTo>
                    <a:pt x="27" y="14"/>
                    <a:pt x="28" y="15"/>
                    <a:pt x="29" y="15"/>
                  </a:cubicBezTo>
                  <a:cubicBezTo>
                    <a:pt x="29" y="14"/>
                    <a:pt x="29" y="14"/>
                    <a:pt x="29" y="14"/>
                  </a:cubicBezTo>
                  <a:cubicBezTo>
                    <a:pt x="29" y="14"/>
                    <a:pt x="28" y="14"/>
                    <a:pt x="27" y="14"/>
                  </a:cubicBezTo>
                  <a:cubicBezTo>
                    <a:pt x="26" y="13"/>
                    <a:pt x="25" y="13"/>
                    <a:pt x="24" y="12"/>
                  </a:cubicBezTo>
                  <a:cubicBezTo>
                    <a:pt x="24" y="10"/>
                    <a:pt x="24" y="7"/>
                    <a:pt x="22" y="5"/>
                  </a:cubicBezTo>
                  <a:cubicBezTo>
                    <a:pt x="21" y="4"/>
                    <a:pt x="19" y="2"/>
                    <a:pt x="17"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510"/>
            <p:cNvSpPr>
              <a:spLocks/>
            </p:cNvSpPr>
            <p:nvPr/>
          </p:nvSpPr>
          <p:spPr bwMode="auto">
            <a:xfrm>
              <a:off x="9155097" y="3833833"/>
              <a:ext cx="60325" cy="98426"/>
            </a:xfrm>
            <a:custGeom>
              <a:avLst/>
              <a:gdLst>
                <a:gd name="T0" fmla="*/ 14 w 16"/>
                <a:gd name="T1" fmla="*/ 6 h 26"/>
                <a:gd name="T2" fmla="*/ 9 w 16"/>
                <a:gd name="T3" fmla="*/ 3 h 26"/>
                <a:gd name="T4" fmla="*/ 5 w 16"/>
                <a:gd name="T5" fmla="*/ 2 h 26"/>
                <a:gd name="T6" fmla="*/ 2 w 16"/>
                <a:gd name="T7" fmla="*/ 1 h 26"/>
                <a:gd name="T8" fmla="*/ 0 w 16"/>
                <a:gd name="T9" fmla="*/ 0 h 26"/>
                <a:gd name="T10" fmla="*/ 1 w 16"/>
                <a:gd name="T11" fmla="*/ 8 h 26"/>
                <a:gd name="T12" fmla="*/ 1 w 16"/>
                <a:gd name="T13" fmla="*/ 13 h 26"/>
                <a:gd name="T14" fmla="*/ 3 w 16"/>
                <a:gd name="T15" fmla="*/ 17 h 26"/>
                <a:gd name="T16" fmla="*/ 7 w 16"/>
                <a:gd name="T17" fmla="*/ 19 h 26"/>
                <a:gd name="T18" fmla="*/ 12 w 16"/>
                <a:gd name="T19" fmla="*/ 20 h 26"/>
                <a:gd name="T20" fmla="*/ 11 w 16"/>
                <a:gd name="T21" fmla="*/ 23 h 26"/>
                <a:gd name="T22" fmla="*/ 8 w 16"/>
                <a:gd name="T23" fmla="*/ 25 h 26"/>
                <a:gd name="T24" fmla="*/ 9 w 16"/>
                <a:gd name="T25" fmla="*/ 26 h 26"/>
                <a:gd name="T26" fmla="*/ 11 w 16"/>
                <a:gd name="T27" fmla="*/ 24 h 26"/>
                <a:gd name="T28" fmla="*/ 12 w 16"/>
                <a:gd name="T29" fmla="*/ 20 h 26"/>
                <a:gd name="T30" fmla="*/ 16 w 16"/>
                <a:gd name="T31" fmla="*/ 14 h 26"/>
                <a:gd name="T32" fmla="*/ 14 w 16"/>
                <a:gd name="T33"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6">
                  <a:moveTo>
                    <a:pt x="14" y="6"/>
                  </a:moveTo>
                  <a:cubicBezTo>
                    <a:pt x="13" y="4"/>
                    <a:pt x="11" y="4"/>
                    <a:pt x="9" y="3"/>
                  </a:cubicBezTo>
                  <a:cubicBezTo>
                    <a:pt x="8" y="2"/>
                    <a:pt x="6" y="2"/>
                    <a:pt x="5" y="2"/>
                  </a:cubicBezTo>
                  <a:cubicBezTo>
                    <a:pt x="4" y="2"/>
                    <a:pt x="3" y="1"/>
                    <a:pt x="2" y="1"/>
                  </a:cubicBezTo>
                  <a:cubicBezTo>
                    <a:pt x="1" y="1"/>
                    <a:pt x="0" y="0"/>
                    <a:pt x="0" y="0"/>
                  </a:cubicBezTo>
                  <a:cubicBezTo>
                    <a:pt x="1" y="3"/>
                    <a:pt x="1" y="6"/>
                    <a:pt x="1" y="8"/>
                  </a:cubicBezTo>
                  <a:cubicBezTo>
                    <a:pt x="1" y="10"/>
                    <a:pt x="1" y="12"/>
                    <a:pt x="1" y="13"/>
                  </a:cubicBezTo>
                  <a:cubicBezTo>
                    <a:pt x="2" y="15"/>
                    <a:pt x="2" y="16"/>
                    <a:pt x="3" y="17"/>
                  </a:cubicBezTo>
                  <a:cubicBezTo>
                    <a:pt x="4" y="18"/>
                    <a:pt x="5" y="19"/>
                    <a:pt x="7" y="19"/>
                  </a:cubicBezTo>
                  <a:cubicBezTo>
                    <a:pt x="8" y="20"/>
                    <a:pt x="10" y="20"/>
                    <a:pt x="12" y="20"/>
                  </a:cubicBezTo>
                  <a:cubicBezTo>
                    <a:pt x="12" y="21"/>
                    <a:pt x="12" y="22"/>
                    <a:pt x="11" y="23"/>
                  </a:cubicBezTo>
                  <a:cubicBezTo>
                    <a:pt x="11" y="24"/>
                    <a:pt x="10" y="25"/>
                    <a:pt x="8" y="25"/>
                  </a:cubicBezTo>
                  <a:cubicBezTo>
                    <a:pt x="9" y="26"/>
                    <a:pt x="9" y="26"/>
                    <a:pt x="9" y="26"/>
                  </a:cubicBezTo>
                  <a:cubicBezTo>
                    <a:pt x="9" y="26"/>
                    <a:pt x="10" y="25"/>
                    <a:pt x="11" y="24"/>
                  </a:cubicBezTo>
                  <a:cubicBezTo>
                    <a:pt x="12" y="22"/>
                    <a:pt x="12" y="21"/>
                    <a:pt x="12" y="20"/>
                  </a:cubicBezTo>
                  <a:cubicBezTo>
                    <a:pt x="14" y="19"/>
                    <a:pt x="16" y="17"/>
                    <a:pt x="16" y="14"/>
                  </a:cubicBezTo>
                  <a:cubicBezTo>
                    <a:pt x="16" y="11"/>
                    <a:pt x="15" y="8"/>
                    <a:pt x="14"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511"/>
            <p:cNvSpPr>
              <a:spLocks/>
            </p:cNvSpPr>
            <p:nvPr/>
          </p:nvSpPr>
          <p:spPr bwMode="auto">
            <a:xfrm>
              <a:off x="9278922" y="3852883"/>
              <a:ext cx="33338" cy="52388"/>
            </a:xfrm>
            <a:custGeom>
              <a:avLst/>
              <a:gdLst>
                <a:gd name="T0" fmla="*/ 8 w 9"/>
                <a:gd name="T1" fmla="*/ 4 h 14"/>
                <a:gd name="T2" fmla="*/ 6 w 9"/>
                <a:gd name="T3" fmla="*/ 1 h 14"/>
                <a:gd name="T4" fmla="*/ 3 w 9"/>
                <a:gd name="T5" fmla="*/ 1 h 14"/>
                <a:gd name="T6" fmla="*/ 1 w 9"/>
                <a:gd name="T7" fmla="*/ 1 h 14"/>
                <a:gd name="T8" fmla="*/ 0 w 9"/>
                <a:gd name="T9" fmla="*/ 1 h 14"/>
                <a:gd name="T10" fmla="*/ 1 w 9"/>
                <a:gd name="T11" fmla="*/ 3 h 14"/>
                <a:gd name="T12" fmla="*/ 1 w 9"/>
                <a:gd name="T13" fmla="*/ 4 h 14"/>
                <a:gd name="T14" fmla="*/ 1 w 9"/>
                <a:gd name="T15" fmla="*/ 6 h 14"/>
                <a:gd name="T16" fmla="*/ 1 w 9"/>
                <a:gd name="T17" fmla="*/ 9 h 14"/>
                <a:gd name="T18" fmla="*/ 4 w 9"/>
                <a:gd name="T19" fmla="*/ 11 h 14"/>
                <a:gd name="T20" fmla="*/ 6 w 9"/>
                <a:gd name="T21" fmla="*/ 11 h 14"/>
                <a:gd name="T22" fmla="*/ 7 w 9"/>
                <a:gd name="T23" fmla="*/ 12 h 14"/>
                <a:gd name="T24" fmla="*/ 6 w 9"/>
                <a:gd name="T25" fmla="*/ 14 h 14"/>
                <a:gd name="T26" fmla="*/ 7 w 9"/>
                <a:gd name="T27" fmla="*/ 14 h 14"/>
                <a:gd name="T28" fmla="*/ 7 w 9"/>
                <a:gd name="T29" fmla="*/ 11 h 14"/>
                <a:gd name="T30" fmla="*/ 9 w 9"/>
                <a:gd name="T31" fmla="*/ 8 h 14"/>
                <a:gd name="T32" fmla="*/ 8 w 9"/>
                <a:gd name="T3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4">
                  <a:moveTo>
                    <a:pt x="8" y="4"/>
                  </a:moveTo>
                  <a:cubicBezTo>
                    <a:pt x="8" y="2"/>
                    <a:pt x="7" y="1"/>
                    <a:pt x="6" y="1"/>
                  </a:cubicBezTo>
                  <a:cubicBezTo>
                    <a:pt x="5" y="0"/>
                    <a:pt x="4" y="0"/>
                    <a:pt x="3" y="1"/>
                  </a:cubicBezTo>
                  <a:cubicBezTo>
                    <a:pt x="3" y="1"/>
                    <a:pt x="2" y="1"/>
                    <a:pt x="1" y="1"/>
                  </a:cubicBezTo>
                  <a:cubicBezTo>
                    <a:pt x="1" y="1"/>
                    <a:pt x="0" y="1"/>
                    <a:pt x="0" y="1"/>
                  </a:cubicBezTo>
                  <a:cubicBezTo>
                    <a:pt x="1" y="1"/>
                    <a:pt x="1" y="2"/>
                    <a:pt x="1" y="3"/>
                  </a:cubicBezTo>
                  <a:cubicBezTo>
                    <a:pt x="1" y="3"/>
                    <a:pt x="1" y="4"/>
                    <a:pt x="1" y="4"/>
                  </a:cubicBezTo>
                  <a:cubicBezTo>
                    <a:pt x="1" y="5"/>
                    <a:pt x="0" y="5"/>
                    <a:pt x="1" y="6"/>
                  </a:cubicBezTo>
                  <a:cubicBezTo>
                    <a:pt x="1" y="7"/>
                    <a:pt x="1" y="8"/>
                    <a:pt x="1" y="9"/>
                  </a:cubicBezTo>
                  <a:cubicBezTo>
                    <a:pt x="2" y="10"/>
                    <a:pt x="3" y="11"/>
                    <a:pt x="4" y="11"/>
                  </a:cubicBezTo>
                  <a:cubicBezTo>
                    <a:pt x="5" y="11"/>
                    <a:pt x="6" y="11"/>
                    <a:pt x="6" y="11"/>
                  </a:cubicBezTo>
                  <a:cubicBezTo>
                    <a:pt x="7" y="11"/>
                    <a:pt x="7" y="12"/>
                    <a:pt x="7" y="12"/>
                  </a:cubicBezTo>
                  <a:cubicBezTo>
                    <a:pt x="7" y="13"/>
                    <a:pt x="7" y="13"/>
                    <a:pt x="6" y="14"/>
                  </a:cubicBezTo>
                  <a:cubicBezTo>
                    <a:pt x="7" y="14"/>
                    <a:pt x="7" y="14"/>
                    <a:pt x="7" y="14"/>
                  </a:cubicBezTo>
                  <a:cubicBezTo>
                    <a:pt x="7" y="13"/>
                    <a:pt x="7" y="12"/>
                    <a:pt x="7" y="11"/>
                  </a:cubicBezTo>
                  <a:cubicBezTo>
                    <a:pt x="8" y="10"/>
                    <a:pt x="9" y="9"/>
                    <a:pt x="9" y="8"/>
                  </a:cubicBezTo>
                  <a:cubicBezTo>
                    <a:pt x="9" y="7"/>
                    <a:pt x="9" y="5"/>
                    <a:pt x="8" y="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512"/>
            <p:cNvSpPr>
              <a:spLocks/>
            </p:cNvSpPr>
            <p:nvPr/>
          </p:nvSpPr>
          <p:spPr bwMode="auto">
            <a:xfrm>
              <a:off x="8872520" y="3841771"/>
              <a:ext cx="184151" cy="120651"/>
            </a:xfrm>
            <a:custGeom>
              <a:avLst/>
              <a:gdLst>
                <a:gd name="T0" fmla="*/ 27 w 49"/>
                <a:gd name="T1" fmla="*/ 2 h 32"/>
                <a:gd name="T2" fmla="*/ 16 w 49"/>
                <a:gd name="T3" fmla="*/ 1 h 32"/>
                <a:gd name="T4" fmla="*/ 8 w 49"/>
                <a:gd name="T5" fmla="*/ 4 h 32"/>
                <a:gd name="T6" fmla="*/ 3 w 49"/>
                <a:gd name="T7" fmla="*/ 6 h 32"/>
                <a:gd name="T8" fmla="*/ 0 w 49"/>
                <a:gd name="T9" fmla="*/ 7 h 32"/>
                <a:gd name="T10" fmla="*/ 0 w 49"/>
                <a:gd name="T11" fmla="*/ 7 h 32"/>
                <a:gd name="T12" fmla="*/ 2 w 49"/>
                <a:gd name="T13" fmla="*/ 9 h 32"/>
                <a:gd name="T14" fmla="*/ 4 w 49"/>
                <a:gd name="T15" fmla="*/ 12 h 32"/>
                <a:gd name="T16" fmla="*/ 8 w 49"/>
                <a:gd name="T17" fmla="*/ 19 h 32"/>
                <a:gd name="T18" fmla="*/ 25 w 49"/>
                <a:gd name="T19" fmla="*/ 32 h 32"/>
                <a:gd name="T20" fmla="*/ 35 w 49"/>
                <a:gd name="T21" fmla="*/ 29 h 32"/>
                <a:gd name="T22" fmla="*/ 40 w 49"/>
                <a:gd name="T23" fmla="*/ 21 h 32"/>
                <a:gd name="T24" fmla="*/ 44 w 49"/>
                <a:gd name="T25" fmla="*/ 23 h 32"/>
                <a:gd name="T26" fmla="*/ 49 w 49"/>
                <a:gd name="T27" fmla="*/ 26 h 32"/>
                <a:gd name="T28" fmla="*/ 49 w 49"/>
                <a:gd name="T29" fmla="*/ 25 h 32"/>
                <a:gd name="T30" fmla="*/ 47 w 49"/>
                <a:gd name="T31" fmla="*/ 24 h 32"/>
                <a:gd name="T32" fmla="*/ 45 w 49"/>
                <a:gd name="T33" fmla="*/ 23 h 32"/>
                <a:gd name="T34" fmla="*/ 40 w 49"/>
                <a:gd name="T35" fmla="*/ 20 h 32"/>
                <a:gd name="T36" fmla="*/ 37 w 49"/>
                <a:gd name="T37" fmla="*/ 8 h 32"/>
                <a:gd name="T38" fmla="*/ 27 w 49"/>
                <a:gd name="T3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2">
                  <a:moveTo>
                    <a:pt x="27" y="2"/>
                  </a:moveTo>
                  <a:cubicBezTo>
                    <a:pt x="23" y="0"/>
                    <a:pt x="20" y="1"/>
                    <a:pt x="16" y="1"/>
                  </a:cubicBezTo>
                  <a:cubicBezTo>
                    <a:pt x="13" y="2"/>
                    <a:pt x="11" y="3"/>
                    <a:pt x="8" y="4"/>
                  </a:cubicBezTo>
                  <a:cubicBezTo>
                    <a:pt x="7" y="5"/>
                    <a:pt x="5" y="5"/>
                    <a:pt x="3" y="6"/>
                  </a:cubicBezTo>
                  <a:cubicBezTo>
                    <a:pt x="2" y="6"/>
                    <a:pt x="1" y="6"/>
                    <a:pt x="0" y="7"/>
                  </a:cubicBezTo>
                  <a:cubicBezTo>
                    <a:pt x="0" y="7"/>
                    <a:pt x="0" y="7"/>
                    <a:pt x="0" y="7"/>
                  </a:cubicBezTo>
                  <a:cubicBezTo>
                    <a:pt x="0" y="7"/>
                    <a:pt x="1" y="8"/>
                    <a:pt x="2" y="9"/>
                  </a:cubicBezTo>
                  <a:cubicBezTo>
                    <a:pt x="3" y="10"/>
                    <a:pt x="3" y="11"/>
                    <a:pt x="4" y="12"/>
                  </a:cubicBezTo>
                  <a:cubicBezTo>
                    <a:pt x="5" y="15"/>
                    <a:pt x="6" y="17"/>
                    <a:pt x="8" y="19"/>
                  </a:cubicBezTo>
                  <a:cubicBezTo>
                    <a:pt x="11" y="24"/>
                    <a:pt x="18" y="30"/>
                    <a:pt x="25" y="32"/>
                  </a:cubicBezTo>
                  <a:cubicBezTo>
                    <a:pt x="29" y="32"/>
                    <a:pt x="32" y="31"/>
                    <a:pt x="35" y="29"/>
                  </a:cubicBezTo>
                  <a:cubicBezTo>
                    <a:pt x="38" y="27"/>
                    <a:pt x="39" y="24"/>
                    <a:pt x="40" y="21"/>
                  </a:cubicBezTo>
                  <a:cubicBezTo>
                    <a:pt x="41" y="21"/>
                    <a:pt x="43" y="22"/>
                    <a:pt x="44" y="23"/>
                  </a:cubicBezTo>
                  <a:cubicBezTo>
                    <a:pt x="46" y="24"/>
                    <a:pt x="47" y="25"/>
                    <a:pt x="49" y="26"/>
                  </a:cubicBezTo>
                  <a:cubicBezTo>
                    <a:pt x="49" y="25"/>
                    <a:pt x="49" y="25"/>
                    <a:pt x="49" y="25"/>
                  </a:cubicBezTo>
                  <a:cubicBezTo>
                    <a:pt x="49" y="25"/>
                    <a:pt x="48" y="25"/>
                    <a:pt x="47" y="24"/>
                  </a:cubicBezTo>
                  <a:cubicBezTo>
                    <a:pt x="47" y="24"/>
                    <a:pt x="46" y="23"/>
                    <a:pt x="45" y="23"/>
                  </a:cubicBezTo>
                  <a:cubicBezTo>
                    <a:pt x="43" y="22"/>
                    <a:pt x="42" y="21"/>
                    <a:pt x="40" y="20"/>
                  </a:cubicBezTo>
                  <a:cubicBezTo>
                    <a:pt x="41" y="16"/>
                    <a:pt x="40" y="11"/>
                    <a:pt x="37" y="8"/>
                  </a:cubicBezTo>
                  <a:cubicBezTo>
                    <a:pt x="35" y="6"/>
                    <a:pt x="31" y="3"/>
                    <a:pt x="27" y="2"/>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513"/>
            <p:cNvSpPr>
              <a:spLocks/>
            </p:cNvSpPr>
            <p:nvPr/>
          </p:nvSpPr>
          <p:spPr bwMode="auto">
            <a:xfrm>
              <a:off x="8677256" y="4184673"/>
              <a:ext cx="211139" cy="160339"/>
            </a:xfrm>
            <a:custGeom>
              <a:avLst/>
              <a:gdLst>
                <a:gd name="T0" fmla="*/ 11 w 56"/>
                <a:gd name="T1" fmla="*/ 6 h 43"/>
                <a:gd name="T2" fmla="*/ 1 w 56"/>
                <a:gd name="T3" fmla="*/ 19 h 43"/>
                <a:gd name="T4" fmla="*/ 0 w 56"/>
                <a:gd name="T5" fmla="*/ 31 h 43"/>
                <a:gd name="T6" fmla="*/ 0 w 56"/>
                <a:gd name="T7" fmla="*/ 38 h 43"/>
                <a:gd name="T8" fmla="*/ 0 w 56"/>
                <a:gd name="T9" fmla="*/ 43 h 43"/>
                <a:gd name="T10" fmla="*/ 8 w 56"/>
                <a:gd name="T11" fmla="*/ 40 h 43"/>
                <a:gd name="T12" fmla="*/ 16 w 56"/>
                <a:gd name="T13" fmla="*/ 40 h 43"/>
                <a:gd name="T14" fmla="*/ 29 w 56"/>
                <a:gd name="T15" fmla="*/ 39 h 43"/>
                <a:gd name="T16" fmla="*/ 41 w 56"/>
                <a:gd name="T17" fmla="*/ 33 h 43"/>
                <a:gd name="T18" fmla="*/ 46 w 56"/>
                <a:gd name="T19" fmla="*/ 20 h 43"/>
                <a:gd name="T20" fmla="*/ 42 w 56"/>
                <a:gd name="T21" fmla="*/ 8 h 43"/>
                <a:gd name="T22" fmla="*/ 48 w 56"/>
                <a:gd name="T23" fmla="*/ 6 h 43"/>
                <a:gd name="T24" fmla="*/ 56 w 56"/>
                <a:gd name="T25" fmla="*/ 5 h 43"/>
                <a:gd name="T26" fmla="*/ 56 w 56"/>
                <a:gd name="T27" fmla="*/ 4 h 43"/>
                <a:gd name="T28" fmla="*/ 50 w 56"/>
                <a:gd name="T29" fmla="*/ 5 h 43"/>
                <a:gd name="T30" fmla="*/ 42 w 56"/>
                <a:gd name="T31" fmla="*/ 7 h 43"/>
                <a:gd name="T32" fmla="*/ 27 w 56"/>
                <a:gd name="T33" fmla="*/ 0 h 43"/>
                <a:gd name="T34" fmla="*/ 11 w 56"/>
                <a:gd name="T35"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43">
                  <a:moveTo>
                    <a:pt x="11" y="6"/>
                  </a:moveTo>
                  <a:cubicBezTo>
                    <a:pt x="6" y="10"/>
                    <a:pt x="3" y="14"/>
                    <a:pt x="1" y="19"/>
                  </a:cubicBezTo>
                  <a:cubicBezTo>
                    <a:pt x="0" y="23"/>
                    <a:pt x="0" y="27"/>
                    <a:pt x="0" y="31"/>
                  </a:cubicBezTo>
                  <a:cubicBezTo>
                    <a:pt x="0" y="33"/>
                    <a:pt x="0" y="36"/>
                    <a:pt x="0" y="38"/>
                  </a:cubicBezTo>
                  <a:cubicBezTo>
                    <a:pt x="0" y="41"/>
                    <a:pt x="0" y="43"/>
                    <a:pt x="0" y="43"/>
                  </a:cubicBezTo>
                  <a:cubicBezTo>
                    <a:pt x="2" y="41"/>
                    <a:pt x="5" y="40"/>
                    <a:pt x="8" y="40"/>
                  </a:cubicBezTo>
                  <a:cubicBezTo>
                    <a:pt x="11" y="40"/>
                    <a:pt x="14" y="40"/>
                    <a:pt x="16" y="40"/>
                  </a:cubicBezTo>
                  <a:cubicBezTo>
                    <a:pt x="20" y="40"/>
                    <a:pt x="24" y="40"/>
                    <a:pt x="29" y="39"/>
                  </a:cubicBezTo>
                  <a:cubicBezTo>
                    <a:pt x="33" y="38"/>
                    <a:pt x="37" y="36"/>
                    <a:pt x="41" y="33"/>
                  </a:cubicBezTo>
                  <a:cubicBezTo>
                    <a:pt x="44" y="29"/>
                    <a:pt x="46" y="25"/>
                    <a:pt x="46" y="20"/>
                  </a:cubicBezTo>
                  <a:cubicBezTo>
                    <a:pt x="47" y="16"/>
                    <a:pt x="45" y="12"/>
                    <a:pt x="42" y="8"/>
                  </a:cubicBezTo>
                  <a:cubicBezTo>
                    <a:pt x="44" y="7"/>
                    <a:pt x="46" y="6"/>
                    <a:pt x="48" y="6"/>
                  </a:cubicBezTo>
                  <a:cubicBezTo>
                    <a:pt x="51" y="5"/>
                    <a:pt x="54" y="5"/>
                    <a:pt x="56" y="5"/>
                  </a:cubicBezTo>
                  <a:cubicBezTo>
                    <a:pt x="56" y="4"/>
                    <a:pt x="56" y="4"/>
                    <a:pt x="56" y="4"/>
                  </a:cubicBezTo>
                  <a:cubicBezTo>
                    <a:pt x="55" y="4"/>
                    <a:pt x="52" y="4"/>
                    <a:pt x="50" y="5"/>
                  </a:cubicBezTo>
                  <a:cubicBezTo>
                    <a:pt x="47" y="6"/>
                    <a:pt x="44" y="6"/>
                    <a:pt x="42" y="7"/>
                  </a:cubicBezTo>
                  <a:cubicBezTo>
                    <a:pt x="38" y="3"/>
                    <a:pt x="33" y="0"/>
                    <a:pt x="27" y="0"/>
                  </a:cubicBezTo>
                  <a:cubicBezTo>
                    <a:pt x="22" y="1"/>
                    <a:pt x="15" y="3"/>
                    <a:pt x="11" y="6"/>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514"/>
            <p:cNvSpPr>
              <a:spLocks/>
            </p:cNvSpPr>
            <p:nvPr/>
          </p:nvSpPr>
          <p:spPr bwMode="auto">
            <a:xfrm>
              <a:off x="8250216" y="4657752"/>
              <a:ext cx="247651" cy="96838"/>
            </a:xfrm>
            <a:custGeom>
              <a:avLst/>
              <a:gdLst>
                <a:gd name="T0" fmla="*/ 27 w 66"/>
                <a:gd name="T1" fmla="*/ 0 h 26"/>
                <a:gd name="T2" fmla="*/ 16 w 66"/>
                <a:gd name="T3" fmla="*/ 5 h 26"/>
                <a:gd name="T4" fmla="*/ 9 w 66"/>
                <a:gd name="T5" fmla="*/ 10 h 26"/>
                <a:gd name="T6" fmla="*/ 4 w 66"/>
                <a:gd name="T7" fmla="*/ 13 h 26"/>
                <a:gd name="T8" fmla="*/ 0 w 66"/>
                <a:gd name="T9" fmla="*/ 14 h 26"/>
                <a:gd name="T10" fmla="*/ 9 w 66"/>
                <a:gd name="T11" fmla="*/ 18 h 26"/>
                <a:gd name="T12" fmla="*/ 18 w 66"/>
                <a:gd name="T13" fmla="*/ 22 h 26"/>
                <a:gd name="T14" fmla="*/ 43 w 66"/>
                <a:gd name="T15" fmla="*/ 24 h 26"/>
                <a:gd name="T16" fmla="*/ 53 w 66"/>
                <a:gd name="T17" fmla="*/ 9 h 26"/>
                <a:gd name="T18" fmla="*/ 59 w 66"/>
                <a:gd name="T19" fmla="*/ 9 h 26"/>
                <a:gd name="T20" fmla="*/ 63 w 66"/>
                <a:gd name="T21" fmla="*/ 10 h 26"/>
                <a:gd name="T22" fmla="*/ 63 w 66"/>
                <a:gd name="T23" fmla="*/ 10 h 26"/>
                <a:gd name="T24" fmla="*/ 64 w 66"/>
                <a:gd name="T25" fmla="*/ 10 h 26"/>
                <a:gd name="T26" fmla="*/ 64 w 66"/>
                <a:gd name="T27" fmla="*/ 10 h 26"/>
                <a:gd name="T28" fmla="*/ 64 w 66"/>
                <a:gd name="T29" fmla="*/ 10 h 26"/>
                <a:gd name="T30" fmla="*/ 64 w 66"/>
                <a:gd name="T31" fmla="*/ 10 h 26"/>
                <a:gd name="T32" fmla="*/ 65 w 66"/>
                <a:gd name="T33" fmla="*/ 11 h 26"/>
                <a:gd name="T34" fmla="*/ 66 w 66"/>
                <a:gd name="T35" fmla="*/ 12 h 26"/>
                <a:gd name="T36" fmla="*/ 65 w 66"/>
                <a:gd name="T37" fmla="*/ 13 h 26"/>
                <a:gd name="T38" fmla="*/ 65 w 66"/>
                <a:gd name="T39" fmla="*/ 14 h 26"/>
                <a:gd name="T40" fmla="*/ 64 w 66"/>
                <a:gd name="T41" fmla="*/ 14 h 26"/>
                <a:gd name="T42" fmla="*/ 64 w 66"/>
                <a:gd name="T43" fmla="*/ 14 h 26"/>
                <a:gd name="T44" fmla="*/ 64 w 66"/>
                <a:gd name="T45" fmla="*/ 14 h 26"/>
                <a:gd name="T46" fmla="*/ 63 w 66"/>
                <a:gd name="T47" fmla="*/ 14 h 26"/>
                <a:gd name="T48" fmla="*/ 63 w 66"/>
                <a:gd name="T49" fmla="*/ 14 h 26"/>
                <a:gd name="T50" fmla="*/ 61 w 66"/>
                <a:gd name="T51" fmla="*/ 14 h 26"/>
                <a:gd name="T52" fmla="*/ 61 w 66"/>
                <a:gd name="T53" fmla="*/ 14 h 26"/>
                <a:gd name="T54" fmla="*/ 63 w 66"/>
                <a:gd name="T55" fmla="*/ 15 h 26"/>
                <a:gd name="T56" fmla="*/ 64 w 66"/>
                <a:gd name="T57" fmla="*/ 15 h 26"/>
                <a:gd name="T58" fmla="*/ 64 w 66"/>
                <a:gd name="T59" fmla="*/ 15 h 26"/>
                <a:gd name="T60" fmla="*/ 64 w 66"/>
                <a:gd name="T61" fmla="*/ 15 h 26"/>
                <a:gd name="T62" fmla="*/ 64 w 66"/>
                <a:gd name="T63" fmla="*/ 15 h 26"/>
                <a:gd name="T64" fmla="*/ 65 w 66"/>
                <a:gd name="T65" fmla="*/ 15 h 26"/>
                <a:gd name="T66" fmla="*/ 65 w 66"/>
                <a:gd name="T67" fmla="*/ 15 h 26"/>
                <a:gd name="T68" fmla="*/ 65 w 66"/>
                <a:gd name="T69" fmla="*/ 15 h 26"/>
                <a:gd name="T70" fmla="*/ 66 w 66"/>
                <a:gd name="T71" fmla="*/ 14 h 26"/>
                <a:gd name="T72" fmla="*/ 66 w 66"/>
                <a:gd name="T73" fmla="*/ 12 h 26"/>
                <a:gd name="T74" fmla="*/ 66 w 66"/>
                <a:gd name="T75" fmla="*/ 11 h 26"/>
                <a:gd name="T76" fmla="*/ 65 w 66"/>
                <a:gd name="T77" fmla="*/ 10 h 26"/>
                <a:gd name="T78" fmla="*/ 64 w 66"/>
                <a:gd name="T79" fmla="*/ 10 h 26"/>
                <a:gd name="T80" fmla="*/ 64 w 66"/>
                <a:gd name="T81" fmla="*/ 10 h 26"/>
                <a:gd name="T82" fmla="*/ 64 w 66"/>
                <a:gd name="T83" fmla="*/ 10 h 26"/>
                <a:gd name="T84" fmla="*/ 64 w 66"/>
                <a:gd name="T85" fmla="*/ 10 h 26"/>
                <a:gd name="T86" fmla="*/ 63 w 66"/>
                <a:gd name="T87" fmla="*/ 10 h 26"/>
                <a:gd name="T88" fmla="*/ 62 w 66"/>
                <a:gd name="T89" fmla="*/ 9 h 26"/>
                <a:gd name="T90" fmla="*/ 60 w 66"/>
                <a:gd name="T91" fmla="*/ 9 h 26"/>
                <a:gd name="T92" fmla="*/ 52 w 66"/>
                <a:gd name="T93" fmla="*/ 9 h 26"/>
                <a:gd name="T94" fmla="*/ 41 w 66"/>
                <a:gd name="T95" fmla="*/ 1 h 26"/>
                <a:gd name="T96" fmla="*/ 27 w 66"/>
                <a:gd name="T9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 h="26">
                  <a:moveTo>
                    <a:pt x="27" y="0"/>
                  </a:moveTo>
                  <a:cubicBezTo>
                    <a:pt x="22" y="1"/>
                    <a:pt x="19" y="3"/>
                    <a:pt x="16" y="5"/>
                  </a:cubicBezTo>
                  <a:cubicBezTo>
                    <a:pt x="13" y="6"/>
                    <a:pt x="11" y="8"/>
                    <a:pt x="9" y="10"/>
                  </a:cubicBezTo>
                  <a:cubicBezTo>
                    <a:pt x="8" y="11"/>
                    <a:pt x="6" y="12"/>
                    <a:pt x="4" y="13"/>
                  </a:cubicBezTo>
                  <a:cubicBezTo>
                    <a:pt x="2" y="14"/>
                    <a:pt x="0" y="14"/>
                    <a:pt x="0" y="14"/>
                  </a:cubicBezTo>
                  <a:cubicBezTo>
                    <a:pt x="3" y="16"/>
                    <a:pt x="6" y="17"/>
                    <a:pt x="9" y="18"/>
                  </a:cubicBezTo>
                  <a:cubicBezTo>
                    <a:pt x="12" y="20"/>
                    <a:pt x="15" y="21"/>
                    <a:pt x="18" y="22"/>
                  </a:cubicBezTo>
                  <a:cubicBezTo>
                    <a:pt x="25" y="25"/>
                    <a:pt x="36" y="26"/>
                    <a:pt x="43" y="24"/>
                  </a:cubicBezTo>
                  <a:cubicBezTo>
                    <a:pt x="52" y="21"/>
                    <a:pt x="55" y="15"/>
                    <a:pt x="53" y="9"/>
                  </a:cubicBezTo>
                  <a:cubicBezTo>
                    <a:pt x="55" y="9"/>
                    <a:pt x="57" y="9"/>
                    <a:pt x="59" y="9"/>
                  </a:cubicBezTo>
                  <a:cubicBezTo>
                    <a:pt x="60" y="9"/>
                    <a:pt x="61" y="10"/>
                    <a:pt x="63" y="10"/>
                  </a:cubicBezTo>
                  <a:cubicBezTo>
                    <a:pt x="63" y="10"/>
                    <a:pt x="63" y="10"/>
                    <a:pt x="63" y="10"/>
                  </a:cubicBezTo>
                  <a:cubicBezTo>
                    <a:pt x="63" y="10"/>
                    <a:pt x="63" y="10"/>
                    <a:pt x="64" y="10"/>
                  </a:cubicBezTo>
                  <a:cubicBezTo>
                    <a:pt x="64" y="10"/>
                    <a:pt x="64" y="10"/>
                    <a:pt x="64" y="10"/>
                  </a:cubicBezTo>
                  <a:cubicBezTo>
                    <a:pt x="64" y="10"/>
                    <a:pt x="64" y="10"/>
                    <a:pt x="64" y="10"/>
                  </a:cubicBezTo>
                  <a:cubicBezTo>
                    <a:pt x="64" y="10"/>
                    <a:pt x="64" y="10"/>
                    <a:pt x="64" y="10"/>
                  </a:cubicBezTo>
                  <a:cubicBezTo>
                    <a:pt x="64" y="10"/>
                    <a:pt x="64" y="11"/>
                    <a:pt x="65" y="11"/>
                  </a:cubicBezTo>
                  <a:cubicBezTo>
                    <a:pt x="65" y="11"/>
                    <a:pt x="66" y="12"/>
                    <a:pt x="66" y="12"/>
                  </a:cubicBezTo>
                  <a:cubicBezTo>
                    <a:pt x="66" y="13"/>
                    <a:pt x="66" y="13"/>
                    <a:pt x="65" y="13"/>
                  </a:cubicBezTo>
                  <a:cubicBezTo>
                    <a:pt x="65" y="14"/>
                    <a:pt x="65" y="14"/>
                    <a:pt x="65" y="14"/>
                  </a:cubicBezTo>
                  <a:cubicBezTo>
                    <a:pt x="64" y="14"/>
                    <a:pt x="64" y="14"/>
                    <a:pt x="64" y="14"/>
                  </a:cubicBezTo>
                  <a:cubicBezTo>
                    <a:pt x="64" y="14"/>
                    <a:pt x="64" y="14"/>
                    <a:pt x="64" y="14"/>
                  </a:cubicBezTo>
                  <a:cubicBezTo>
                    <a:pt x="64" y="14"/>
                    <a:pt x="64" y="14"/>
                    <a:pt x="64" y="14"/>
                  </a:cubicBezTo>
                  <a:cubicBezTo>
                    <a:pt x="64" y="14"/>
                    <a:pt x="64" y="14"/>
                    <a:pt x="63" y="14"/>
                  </a:cubicBezTo>
                  <a:cubicBezTo>
                    <a:pt x="63" y="14"/>
                    <a:pt x="63" y="14"/>
                    <a:pt x="63" y="14"/>
                  </a:cubicBezTo>
                  <a:cubicBezTo>
                    <a:pt x="62" y="14"/>
                    <a:pt x="62" y="14"/>
                    <a:pt x="61" y="14"/>
                  </a:cubicBezTo>
                  <a:cubicBezTo>
                    <a:pt x="61" y="14"/>
                    <a:pt x="61" y="14"/>
                    <a:pt x="61" y="14"/>
                  </a:cubicBezTo>
                  <a:cubicBezTo>
                    <a:pt x="61" y="15"/>
                    <a:pt x="62" y="15"/>
                    <a:pt x="63" y="15"/>
                  </a:cubicBezTo>
                  <a:cubicBezTo>
                    <a:pt x="63" y="15"/>
                    <a:pt x="64" y="15"/>
                    <a:pt x="64" y="15"/>
                  </a:cubicBezTo>
                  <a:cubicBezTo>
                    <a:pt x="64" y="15"/>
                    <a:pt x="64" y="15"/>
                    <a:pt x="64" y="15"/>
                  </a:cubicBezTo>
                  <a:cubicBezTo>
                    <a:pt x="64" y="15"/>
                    <a:pt x="64" y="15"/>
                    <a:pt x="64" y="15"/>
                  </a:cubicBezTo>
                  <a:cubicBezTo>
                    <a:pt x="64" y="15"/>
                    <a:pt x="64" y="15"/>
                    <a:pt x="64" y="15"/>
                  </a:cubicBezTo>
                  <a:cubicBezTo>
                    <a:pt x="65" y="15"/>
                    <a:pt x="65" y="15"/>
                    <a:pt x="65" y="15"/>
                  </a:cubicBezTo>
                  <a:cubicBezTo>
                    <a:pt x="65" y="15"/>
                    <a:pt x="65" y="15"/>
                    <a:pt x="65" y="15"/>
                  </a:cubicBezTo>
                  <a:cubicBezTo>
                    <a:pt x="65" y="15"/>
                    <a:pt x="65" y="15"/>
                    <a:pt x="65" y="15"/>
                  </a:cubicBezTo>
                  <a:cubicBezTo>
                    <a:pt x="65" y="15"/>
                    <a:pt x="66" y="14"/>
                    <a:pt x="66" y="14"/>
                  </a:cubicBezTo>
                  <a:cubicBezTo>
                    <a:pt x="66" y="13"/>
                    <a:pt x="66" y="13"/>
                    <a:pt x="66" y="12"/>
                  </a:cubicBezTo>
                  <a:cubicBezTo>
                    <a:pt x="66" y="12"/>
                    <a:pt x="66" y="12"/>
                    <a:pt x="66" y="11"/>
                  </a:cubicBezTo>
                  <a:cubicBezTo>
                    <a:pt x="66" y="11"/>
                    <a:pt x="65" y="10"/>
                    <a:pt x="65" y="10"/>
                  </a:cubicBezTo>
                  <a:cubicBezTo>
                    <a:pt x="65" y="10"/>
                    <a:pt x="65" y="10"/>
                    <a:pt x="64" y="10"/>
                  </a:cubicBezTo>
                  <a:cubicBezTo>
                    <a:pt x="64" y="10"/>
                    <a:pt x="64" y="10"/>
                    <a:pt x="64" y="10"/>
                  </a:cubicBezTo>
                  <a:cubicBezTo>
                    <a:pt x="64" y="10"/>
                    <a:pt x="64" y="10"/>
                    <a:pt x="64" y="10"/>
                  </a:cubicBezTo>
                  <a:cubicBezTo>
                    <a:pt x="64" y="10"/>
                    <a:pt x="64" y="10"/>
                    <a:pt x="64" y="10"/>
                  </a:cubicBezTo>
                  <a:cubicBezTo>
                    <a:pt x="63" y="10"/>
                    <a:pt x="63" y="10"/>
                    <a:pt x="63" y="10"/>
                  </a:cubicBezTo>
                  <a:cubicBezTo>
                    <a:pt x="62" y="9"/>
                    <a:pt x="62" y="9"/>
                    <a:pt x="62" y="9"/>
                  </a:cubicBezTo>
                  <a:cubicBezTo>
                    <a:pt x="62" y="9"/>
                    <a:pt x="61" y="9"/>
                    <a:pt x="60" y="9"/>
                  </a:cubicBezTo>
                  <a:cubicBezTo>
                    <a:pt x="58" y="9"/>
                    <a:pt x="55" y="8"/>
                    <a:pt x="52" y="9"/>
                  </a:cubicBezTo>
                  <a:cubicBezTo>
                    <a:pt x="51" y="5"/>
                    <a:pt x="47" y="2"/>
                    <a:pt x="41" y="1"/>
                  </a:cubicBezTo>
                  <a:cubicBezTo>
                    <a:pt x="37" y="0"/>
                    <a:pt x="31" y="0"/>
                    <a:pt x="27"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515"/>
            <p:cNvSpPr>
              <a:spLocks/>
            </p:cNvSpPr>
            <p:nvPr/>
          </p:nvSpPr>
          <p:spPr bwMode="auto">
            <a:xfrm>
              <a:off x="8599468" y="4699027"/>
              <a:ext cx="261939" cy="374653"/>
            </a:xfrm>
            <a:custGeom>
              <a:avLst/>
              <a:gdLst>
                <a:gd name="T0" fmla="*/ 3 w 70"/>
                <a:gd name="T1" fmla="*/ 42 h 100"/>
                <a:gd name="T2" fmla="*/ 3 w 70"/>
                <a:gd name="T3" fmla="*/ 67 h 100"/>
                <a:gd name="T4" fmla="*/ 12 w 70"/>
                <a:gd name="T5" fmla="*/ 84 h 100"/>
                <a:gd name="T6" fmla="*/ 18 w 70"/>
                <a:gd name="T7" fmla="*/ 94 h 100"/>
                <a:gd name="T8" fmla="*/ 22 w 70"/>
                <a:gd name="T9" fmla="*/ 100 h 100"/>
                <a:gd name="T10" fmla="*/ 30 w 70"/>
                <a:gd name="T11" fmla="*/ 89 h 100"/>
                <a:gd name="T12" fmla="*/ 42 w 70"/>
                <a:gd name="T13" fmla="*/ 81 h 100"/>
                <a:gd name="T14" fmla="*/ 56 w 70"/>
                <a:gd name="T15" fmla="*/ 68 h 100"/>
                <a:gd name="T16" fmla="*/ 66 w 70"/>
                <a:gd name="T17" fmla="*/ 50 h 100"/>
                <a:gd name="T18" fmla="*/ 49 w 70"/>
                <a:gd name="T19" fmla="*/ 15 h 100"/>
                <a:gd name="T20" fmla="*/ 56 w 70"/>
                <a:gd name="T21" fmla="*/ 8 h 100"/>
                <a:gd name="T22" fmla="*/ 68 w 70"/>
                <a:gd name="T23" fmla="*/ 2 h 100"/>
                <a:gd name="T24" fmla="*/ 67 w 70"/>
                <a:gd name="T25" fmla="*/ 0 h 100"/>
                <a:gd name="T26" fmla="*/ 48 w 70"/>
                <a:gd name="T27" fmla="*/ 15 h 100"/>
                <a:gd name="T28" fmla="*/ 20 w 70"/>
                <a:gd name="T29" fmla="*/ 19 h 100"/>
                <a:gd name="T30" fmla="*/ 3 w 70"/>
                <a:gd name="T31" fmla="*/ 4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 h="100">
                  <a:moveTo>
                    <a:pt x="3" y="42"/>
                  </a:moveTo>
                  <a:cubicBezTo>
                    <a:pt x="0" y="51"/>
                    <a:pt x="1" y="59"/>
                    <a:pt x="3" y="67"/>
                  </a:cubicBezTo>
                  <a:cubicBezTo>
                    <a:pt x="5" y="74"/>
                    <a:pt x="8" y="79"/>
                    <a:pt x="12" y="84"/>
                  </a:cubicBezTo>
                  <a:cubicBezTo>
                    <a:pt x="13" y="86"/>
                    <a:pt x="15" y="90"/>
                    <a:pt x="18" y="94"/>
                  </a:cubicBezTo>
                  <a:cubicBezTo>
                    <a:pt x="20" y="97"/>
                    <a:pt x="22" y="100"/>
                    <a:pt x="22" y="100"/>
                  </a:cubicBezTo>
                  <a:cubicBezTo>
                    <a:pt x="23" y="96"/>
                    <a:pt x="26" y="92"/>
                    <a:pt x="30" y="89"/>
                  </a:cubicBezTo>
                  <a:cubicBezTo>
                    <a:pt x="34" y="86"/>
                    <a:pt x="38" y="84"/>
                    <a:pt x="42" y="81"/>
                  </a:cubicBezTo>
                  <a:cubicBezTo>
                    <a:pt x="47" y="78"/>
                    <a:pt x="52" y="73"/>
                    <a:pt x="56" y="68"/>
                  </a:cubicBezTo>
                  <a:cubicBezTo>
                    <a:pt x="61" y="63"/>
                    <a:pt x="64" y="57"/>
                    <a:pt x="66" y="50"/>
                  </a:cubicBezTo>
                  <a:cubicBezTo>
                    <a:pt x="70" y="36"/>
                    <a:pt x="61" y="22"/>
                    <a:pt x="49" y="15"/>
                  </a:cubicBezTo>
                  <a:cubicBezTo>
                    <a:pt x="51" y="13"/>
                    <a:pt x="53" y="10"/>
                    <a:pt x="56" y="8"/>
                  </a:cubicBezTo>
                  <a:cubicBezTo>
                    <a:pt x="60" y="5"/>
                    <a:pt x="64" y="3"/>
                    <a:pt x="68" y="2"/>
                  </a:cubicBezTo>
                  <a:cubicBezTo>
                    <a:pt x="67" y="0"/>
                    <a:pt x="67" y="0"/>
                    <a:pt x="67" y="0"/>
                  </a:cubicBezTo>
                  <a:cubicBezTo>
                    <a:pt x="63" y="1"/>
                    <a:pt x="52" y="9"/>
                    <a:pt x="48" y="15"/>
                  </a:cubicBezTo>
                  <a:cubicBezTo>
                    <a:pt x="39" y="11"/>
                    <a:pt x="29" y="11"/>
                    <a:pt x="20" y="19"/>
                  </a:cubicBezTo>
                  <a:cubicBezTo>
                    <a:pt x="13" y="24"/>
                    <a:pt x="7" y="34"/>
                    <a:pt x="3" y="4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516"/>
            <p:cNvSpPr>
              <a:spLocks/>
            </p:cNvSpPr>
            <p:nvPr/>
          </p:nvSpPr>
          <p:spPr bwMode="auto">
            <a:xfrm>
              <a:off x="8888395" y="4759352"/>
              <a:ext cx="146051" cy="201614"/>
            </a:xfrm>
            <a:custGeom>
              <a:avLst/>
              <a:gdLst>
                <a:gd name="T0" fmla="*/ 7 w 39"/>
                <a:gd name="T1" fmla="*/ 41 h 54"/>
                <a:gd name="T2" fmla="*/ 18 w 39"/>
                <a:gd name="T3" fmla="*/ 49 h 54"/>
                <a:gd name="T4" fmla="*/ 28 w 39"/>
                <a:gd name="T5" fmla="*/ 52 h 54"/>
                <a:gd name="T6" fmla="*/ 35 w 39"/>
                <a:gd name="T7" fmla="*/ 53 h 54"/>
                <a:gd name="T8" fmla="*/ 38 w 39"/>
                <a:gd name="T9" fmla="*/ 54 h 54"/>
                <a:gd name="T10" fmla="*/ 39 w 39"/>
                <a:gd name="T11" fmla="*/ 54 h 54"/>
                <a:gd name="T12" fmla="*/ 38 w 39"/>
                <a:gd name="T13" fmla="*/ 50 h 54"/>
                <a:gd name="T14" fmla="*/ 38 w 39"/>
                <a:gd name="T15" fmla="*/ 46 h 54"/>
                <a:gd name="T16" fmla="*/ 38 w 39"/>
                <a:gd name="T17" fmla="*/ 37 h 54"/>
                <a:gd name="T18" fmla="*/ 30 w 39"/>
                <a:gd name="T19" fmla="*/ 13 h 54"/>
                <a:gd name="T20" fmla="*/ 19 w 39"/>
                <a:gd name="T21" fmla="*/ 8 h 54"/>
                <a:gd name="T22" fmla="*/ 8 w 39"/>
                <a:gd name="T23" fmla="*/ 12 h 54"/>
                <a:gd name="T24" fmla="*/ 6 w 39"/>
                <a:gd name="T25" fmla="*/ 7 h 54"/>
                <a:gd name="T26" fmla="*/ 5 w 39"/>
                <a:gd name="T27" fmla="*/ 3 h 54"/>
                <a:gd name="T28" fmla="*/ 5 w 39"/>
                <a:gd name="T29" fmla="*/ 0 h 54"/>
                <a:gd name="T30" fmla="*/ 4 w 39"/>
                <a:gd name="T31" fmla="*/ 0 h 54"/>
                <a:gd name="T32" fmla="*/ 4 w 39"/>
                <a:gd name="T33" fmla="*/ 2 h 54"/>
                <a:gd name="T34" fmla="*/ 5 w 39"/>
                <a:gd name="T35" fmla="*/ 5 h 54"/>
                <a:gd name="T36" fmla="*/ 7 w 39"/>
                <a:gd name="T37" fmla="*/ 13 h 54"/>
                <a:gd name="T38" fmla="*/ 1 w 39"/>
                <a:gd name="T39" fmla="*/ 27 h 54"/>
                <a:gd name="T40" fmla="*/ 7 w 39"/>
                <a:gd name="T41"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54">
                  <a:moveTo>
                    <a:pt x="7" y="41"/>
                  </a:moveTo>
                  <a:cubicBezTo>
                    <a:pt x="10" y="46"/>
                    <a:pt x="14" y="48"/>
                    <a:pt x="18" y="49"/>
                  </a:cubicBezTo>
                  <a:cubicBezTo>
                    <a:pt x="21" y="51"/>
                    <a:pt x="25" y="52"/>
                    <a:pt x="28" y="52"/>
                  </a:cubicBezTo>
                  <a:cubicBezTo>
                    <a:pt x="30" y="52"/>
                    <a:pt x="32" y="53"/>
                    <a:pt x="35" y="53"/>
                  </a:cubicBezTo>
                  <a:cubicBezTo>
                    <a:pt x="36" y="54"/>
                    <a:pt x="37" y="54"/>
                    <a:pt x="38" y="54"/>
                  </a:cubicBezTo>
                  <a:cubicBezTo>
                    <a:pt x="39" y="54"/>
                    <a:pt x="39" y="54"/>
                    <a:pt x="39" y="54"/>
                  </a:cubicBezTo>
                  <a:cubicBezTo>
                    <a:pt x="39" y="53"/>
                    <a:pt x="38" y="52"/>
                    <a:pt x="38" y="50"/>
                  </a:cubicBezTo>
                  <a:cubicBezTo>
                    <a:pt x="38" y="49"/>
                    <a:pt x="38" y="48"/>
                    <a:pt x="38" y="46"/>
                  </a:cubicBezTo>
                  <a:cubicBezTo>
                    <a:pt x="38" y="43"/>
                    <a:pt x="38" y="40"/>
                    <a:pt x="38" y="37"/>
                  </a:cubicBezTo>
                  <a:cubicBezTo>
                    <a:pt x="38" y="29"/>
                    <a:pt x="36" y="19"/>
                    <a:pt x="30" y="13"/>
                  </a:cubicBezTo>
                  <a:cubicBezTo>
                    <a:pt x="27" y="10"/>
                    <a:pt x="23" y="9"/>
                    <a:pt x="19" y="8"/>
                  </a:cubicBezTo>
                  <a:cubicBezTo>
                    <a:pt x="15" y="8"/>
                    <a:pt x="11" y="10"/>
                    <a:pt x="8" y="12"/>
                  </a:cubicBezTo>
                  <a:cubicBezTo>
                    <a:pt x="7" y="11"/>
                    <a:pt x="6" y="9"/>
                    <a:pt x="6" y="7"/>
                  </a:cubicBezTo>
                  <a:cubicBezTo>
                    <a:pt x="5" y="6"/>
                    <a:pt x="5" y="4"/>
                    <a:pt x="5" y="3"/>
                  </a:cubicBezTo>
                  <a:cubicBezTo>
                    <a:pt x="5" y="2"/>
                    <a:pt x="5" y="1"/>
                    <a:pt x="5" y="0"/>
                  </a:cubicBezTo>
                  <a:cubicBezTo>
                    <a:pt x="4" y="0"/>
                    <a:pt x="4" y="0"/>
                    <a:pt x="4" y="0"/>
                  </a:cubicBezTo>
                  <a:cubicBezTo>
                    <a:pt x="4" y="0"/>
                    <a:pt x="4" y="1"/>
                    <a:pt x="4" y="2"/>
                  </a:cubicBezTo>
                  <a:cubicBezTo>
                    <a:pt x="4" y="3"/>
                    <a:pt x="4" y="4"/>
                    <a:pt x="5" y="5"/>
                  </a:cubicBezTo>
                  <a:cubicBezTo>
                    <a:pt x="5" y="8"/>
                    <a:pt x="6" y="11"/>
                    <a:pt x="7" y="13"/>
                  </a:cubicBezTo>
                  <a:cubicBezTo>
                    <a:pt x="3" y="16"/>
                    <a:pt x="0" y="21"/>
                    <a:pt x="1" y="27"/>
                  </a:cubicBezTo>
                  <a:cubicBezTo>
                    <a:pt x="2" y="32"/>
                    <a:pt x="4" y="38"/>
                    <a:pt x="7" y="4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517"/>
            <p:cNvSpPr>
              <a:spLocks/>
            </p:cNvSpPr>
            <p:nvPr/>
          </p:nvSpPr>
          <p:spPr bwMode="auto">
            <a:xfrm>
              <a:off x="8767744" y="4754590"/>
              <a:ext cx="134938" cy="82551"/>
            </a:xfrm>
            <a:custGeom>
              <a:avLst/>
              <a:gdLst>
                <a:gd name="T0" fmla="*/ 15 w 36"/>
                <a:gd name="T1" fmla="*/ 1 h 22"/>
                <a:gd name="T2" fmla="*/ 9 w 36"/>
                <a:gd name="T3" fmla="*/ 6 h 22"/>
                <a:gd name="T4" fmla="*/ 5 w 36"/>
                <a:gd name="T5" fmla="*/ 11 h 22"/>
                <a:gd name="T6" fmla="*/ 0 w 36"/>
                <a:gd name="T7" fmla="*/ 17 h 22"/>
                <a:gd name="T8" fmla="*/ 11 w 36"/>
                <a:gd name="T9" fmla="*/ 21 h 22"/>
                <a:gd name="T10" fmla="*/ 20 w 36"/>
                <a:gd name="T11" fmla="*/ 22 h 22"/>
                <a:gd name="T12" fmla="*/ 29 w 36"/>
                <a:gd name="T13" fmla="*/ 19 h 22"/>
                <a:gd name="T14" fmla="*/ 33 w 36"/>
                <a:gd name="T15" fmla="*/ 11 h 22"/>
                <a:gd name="T16" fmla="*/ 30 w 36"/>
                <a:gd name="T17" fmla="*/ 5 h 22"/>
                <a:gd name="T18" fmla="*/ 32 w 36"/>
                <a:gd name="T19" fmla="*/ 3 h 22"/>
                <a:gd name="T20" fmla="*/ 36 w 36"/>
                <a:gd name="T21" fmla="*/ 1 h 22"/>
                <a:gd name="T22" fmla="*/ 36 w 36"/>
                <a:gd name="T23" fmla="*/ 0 h 22"/>
                <a:gd name="T24" fmla="*/ 33 w 36"/>
                <a:gd name="T25" fmla="*/ 2 h 22"/>
                <a:gd name="T26" fmla="*/ 30 w 36"/>
                <a:gd name="T27" fmla="*/ 4 h 22"/>
                <a:gd name="T28" fmla="*/ 26 w 36"/>
                <a:gd name="T29" fmla="*/ 2 h 22"/>
                <a:gd name="T30" fmla="*/ 22 w 36"/>
                <a:gd name="T31" fmla="*/ 0 h 22"/>
                <a:gd name="T32" fmla="*/ 15 w 36"/>
                <a:gd name="T33"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2">
                  <a:moveTo>
                    <a:pt x="15" y="1"/>
                  </a:moveTo>
                  <a:cubicBezTo>
                    <a:pt x="12" y="2"/>
                    <a:pt x="11" y="4"/>
                    <a:pt x="9" y="6"/>
                  </a:cubicBezTo>
                  <a:cubicBezTo>
                    <a:pt x="7" y="8"/>
                    <a:pt x="6" y="9"/>
                    <a:pt x="5" y="11"/>
                  </a:cubicBezTo>
                  <a:cubicBezTo>
                    <a:pt x="4" y="13"/>
                    <a:pt x="0" y="17"/>
                    <a:pt x="0" y="17"/>
                  </a:cubicBezTo>
                  <a:cubicBezTo>
                    <a:pt x="4" y="17"/>
                    <a:pt x="7" y="19"/>
                    <a:pt x="11" y="21"/>
                  </a:cubicBezTo>
                  <a:cubicBezTo>
                    <a:pt x="13" y="22"/>
                    <a:pt x="16" y="22"/>
                    <a:pt x="20" y="22"/>
                  </a:cubicBezTo>
                  <a:cubicBezTo>
                    <a:pt x="23" y="22"/>
                    <a:pt x="26" y="21"/>
                    <a:pt x="29" y="19"/>
                  </a:cubicBezTo>
                  <a:cubicBezTo>
                    <a:pt x="32" y="17"/>
                    <a:pt x="34" y="14"/>
                    <a:pt x="33" y="11"/>
                  </a:cubicBezTo>
                  <a:cubicBezTo>
                    <a:pt x="33" y="9"/>
                    <a:pt x="32" y="7"/>
                    <a:pt x="30" y="5"/>
                  </a:cubicBezTo>
                  <a:cubicBezTo>
                    <a:pt x="31" y="4"/>
                    <a:pt x="32" y="3"/>
                    <a:pt x="32" y="3"/>
                  </a:cubicBezTo>
                  <a:cubicBezTo>
                    <a:pt x="34" y="2"/>
                    <a:pt x="35" y="2"/>
                    <a:pt x="36" y="1"/>
                  </a:cubicBezTo>
                  <a:cubicBezTo>
                    <a:pt x="36" y="0"/>
                    <a:pt x="36" y="0"/>
                    <a:pt x="36" y="0"/>
                  </a:cubicBezTo>
                  <a:cubicBezTo>
                    <a:pt x="35" y="1"/>
                    <a:pt x="34" y="2"/>
                    <a:pt x="33" y="2"/>
                  </a:cubicBezTo>
                  <a:cubicBezTo>
                    <a:pt x="32" y="3"/>
                    <a:pt x="30" y="4"/>
                    <a:pt x="30" y="4"/>
                  </a:cubicBezTo>
                  <a:cubicBezTo>
                    <a:pt x="28" y="3"/>
                    <a:pt x="27" y="2"/>
                    <a:pt x="26" y="2"/>
                  </a:cubicBezTo>
                  <a:cubicBezTo>
                    <a:pt x="25" y="1"/>
                    <a:pt x="24" y="0"/>
                    <a:pt x="22" y="0"/>
                  </a:cubicBezTo>
                  <a:cubicBezTo>
                    <a:pt x="20" y="0"/>
                    <a:pt x="17" y="0"/>
                    <a:pt x="15" y="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518"/>
            <p:cNvSpPr>
              <a:spLocks/>
            </p:cNvSpPr>
            <p:nvPr/>
          </p:nvSpPr>
          <p:spPr bwMode="auto">
            <a:xfrm>
              <a:off x="9009046" y="4495825"/>
              <a:ext cx="363540" cy="236539"/>
            </a:xfrm>
            <a:custGeom>
              <a:avLst/>
              <a:gdLst>
                <a:gd name="T0" fmla="*/ 52 w 97"/>
                <a:gd name="T1" fmla="*/ 63 h 63"/>
                <a:gd name="T2" fmla="*/ 66 w 97"/>
                <a:gd name="T3" fmla="*/ 62 h 63"/>
                <a:gd name="T4" fmla="*/ 78 w 97"/>
                <a:gd name="T5" fmla="*/ 57 h 63"/>
                <a:gd name="T6" fmla="*/ 91 w 97"/>
                <a:gd name="T7" fmla="*/ 42 h 63"/>
                <a:gd name="T8" fmla="*/ 95 w 97"/>
                <a:gd name="T9" fmla="*/ 32 h 63"/>
                <a:gd name="T10" fmla="*/ 97 w 97"/>
                <a:gd name="T11" fmla="*/ 25 h 63"/>
                <a:gd name="T12" fmla="*/ 87 w 97"/>
                <a:gd name="T13" fmla="*/ 24 h 63"/>
                <a:gd name="T14" fmla="*/ 79 w 97"/>
                <a:gd name="T15" fmla="*/ 16 h 63"/>
                <a:gd name="T16" fmla="*/ 66 w 97"/>
                <a:gd name="T17" fmla="*/ 6 h 63"/>
                <a:gd name="T18" fmla="*/ 46 w 97"/>
                <a:gd name="T19" fmla="*/ 0 h 63"/>
                <a:gd name="T20" fmla="*/ 36 w 97"/>
                <a:gd name="T21" fmla="*/ 2 h 63"/>
                <a:gd name="T22" fmla="*/ 27 w 97"/>
                <a:gd name="T23" fmla="*/ 8 h 63"/>
                <a:gd name="T24" fmla="*/ 16 w 97"/>
                <a:gd name="T25" fmla="*/ 25 h 63"/>
                <a:gd name="T26" fmla="*/ 7 w 97"/>
                <a:gd name="T27" fmla="*/ 18 h 63"/>
                <a:gd name="T28" fmla="*/ 3 w 97"/>
                <a:gd name="T29" fmla="*/ 11 h 63"/>
                <a:gd name="T30" fmla="*/ 2 w 97"/>
                <a:gd name="T31" fmla="*/ 3 h 63"/>
                <a:gd name="T32" fmla="*/ 0 w 97"/>
                <a:gd name="T33" fmla="*/ 3 h 63"/>
                <a:gd name="T34" fmla="*/ 1 w 97"/>
                <a:gd name="T35" fmla="*/ 9 h 63"/>
                <a:gd name="T36" fmla="*/ 4 w 97"/>
                <a:gd name="T37" fmla="*/ 16 h 63"/>
                <a:gd name="T38" fmla="*/ 16 w 97"/>
                <a:gd name="T39" fmla="*/ 26 h 63"/>
                <a:gd name="T40" fmla="*/ 17 w 97"/>
                <a:gd name="T41" fmla="*/ 40 h 63"/>
                <a:gd name="T42" fmla="*/ 21 w 97"/>
                <a:gd name="T43" fmla="*/ 46 h 63"/>
                <a:gd name="T44" fmla="*/ 23 w 97"/>
                <a:gd name="T45" fmla="*/ 49 h 63"/>
                <a:gd name="T46" fmla="*/ 26 w 97"/>
                <a:gd name="T47" fmla="*/ 52 h 63"/>
                <a:gd name="T48" fmla="*/ 37 w 97"/>
                <a:gd name="T49" fmla="*/ 58 h 63"/>
                <a:gd name="T50" fmla="*/ 52 w 97"/>
                <a:gd name="T5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7" h="63">
                  <a:moveTo>
                    <a:pt x="52" y="63"/>
                  </a:moveTo>
                  <a:cubicBezTo>
                    <a:pt x="57" y="63"/>
                    <a:pt x="62" y="63"/>
                    <a:pt x="66" y="62"/>
                  </a:cubicBezTo>
                  <a:cubicBezTo>
                    <a:pt x="71" y="61"/>
                    <a:pt x="74" y="59"/>
                    <a:pt x="78" y="57"/>
                  </a:cubicBezTo>
                  <a:cubicBezTo>
                    <a:pt x="85" y="53"/>
                    <a:pt x="88" y="48"/>
                    <a:pt x="91" y="42"/>
                  </a:cubicBezTo>
                  <a:cubicBezTo>
                    <a:pt x="92" y="40"/>
                    <a:pt x="94" y="36"/>
                    <a:pt x="95" y="32"/>
                  </a:cubicBezTo>
                  <a:cubicBezTo>
                    <a:pt x="97" y="29"/>
                    <a:pt x="97" y="25"/>
                    <a:pt x="97" y="25"/>
                  </a:cubicBezTo>
                  <a:cubicBezTo>
                    <a:pt x="94" y="27"/>
                    <a:pt x="90" y="26"/>
                    <a:pt x="87" y="24"/>
                  </a:cubicBezTo>
                  <a:cubicBezTo>
                    <a:pt x="84" y="22"/>
                    <a:pt x="82" y="18"/>
                    <a:pt x="79" y="16"/>
                  </a:cubicBezTo>
                  <a:cubicBezTo>
                    <a:pt x="76" y="13"/>
                    <a:pt x="71" y="9"/>
                    <a:pt x="66" y="6"/>
                  </a:cubicBezTo>
                  <a:cubicBezTo>
                    <a:pt x="60" y="3"/>
                    <a:pt x="53" y="1"/>
                    <a:pt x="46" y="0"/>
                  </a:cubicBezTo>
                  <a:cubicBezTo>
                    <a:pt x="42" y="0"/>
                    <a:pt x="39" y="1"/>
                    <a:pt x="36" y="2"/>
                  </a:cubicBezTo>
                  <a:cubicBezTo>
                    <a:pt x="33" y="3"/>
                    <a:pt x="30" y="5"/>
                    <a:pt x="27" y="8"/>
                  </a:cubicBezTo>
                  <a:cubicBezTo>
                    <a:pt x="22" y="12"/>
                    <a:pt x="18" y="18"/>
                    <a:pt x="16" y="25"/>
                  </a:cubicBezTo>
                  <a:cubicBezTo>
                    <a:pt x="13" y="23"/>
                    <a:pt x="9" y="21"/>
                    <a:pt x="7" y="18"/>
                  </a:cubicBezTo>
                  <a:cubicBezTo>
                    <a:pt x="5" y="16"/>
                    <a:pt x="4" y="13"/>
                    <a:pt x="3" y="11"/>
                  </a:cubicBezTo>
                  <a:cubicBezTo>
                    <a:pt x="2" y="8"/>
                    <a:pt x="1" y="6"/>
                    <a:pt x="2" y="3"/>
                  </a:cubicBezTo>
                  <a:cubicBezTo>
                    <a:pt x="1" y="3"/>
                    <a:pt x="1" y="3"/>
                    <a:pt x="0" y="3"/>
                  </a:cubicBezTo>
                  <a:cubicBezTo>
                    <a:pt x="0" y="4"/>
                    <a:pt x="0" y="6"/>
                    <a:pt x="1" y="9"/>
                  </a:cubicBezTo>
                  <a:cubicBezTo>
                    <a:pt x="1" y="11"/>
                    <a:pt x="2" y="13"/>
                    <a:pt x="4" y="16"/>
                  </a:cubicBezTo>
                  <a:cubicBezTo>
                    <a:pt x="8" y="21"/>
                    <a:pt x="12" y="24"/>
                    <a:pt x="16" y="26"/>
                  </a:cubicBezTo>
                  <a:cubicBezTo>
                    <a:pt x="15" y="30"/>
                    <a:pt x="15" y="35"/>
                    <a:pt x="17" y="40"/>
                  </a:cubicBezTo>
                  <a:cubicBezTo>
                    <a:pt x="18" y="42"/>
                    <a:pt x="19" y="44"/>
                    <a:pt x="21" y="46"/>
                  </a:cubicBezTo>
                  <a:cubicBezTo>
                    <a:pt x="22" y="47"/>
                    <a:pt x="22" y="48"/>
                    <a:pt x="23" y="49"/>
                  </a:cubicBezTo>
                  <a:cubicBezTo>
                    <a:pt x="24" y="50"/>
                    <a:pt x="25" y="51"/>
                    <a:pt x="26" y="52"/>
                  </a:cubicBezTo>
                  <a:cubicBezTo>
                    <a:pt x="29" y="54"/>
                    <a:pt x="33" y="56"/>
                    <a:pt x="37" y="58"/>
                  </a:cubicBezTo>
                  <a:cubicBezTo>
                    <a:pt x="42" y="60"/>
                    <a:pt x="47" y="62"/>
                    <a:pt x="52" y="6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519"/>
            <p:cNvSpPr>
              <a:spLocks/>
            </p:cNvSpPr>
            <p:nvPr/>
          </p:nvSpPr>
          <p:spPr bwMode="auto">
            <a:xfrm>
              <a:off x="8531205" y="4713314"/>
              <a:ext cx="285752" cy="161926"/>
            </a:xfrm>
            <a:custGeom>
              <a:avLst/>
              <a:gdLst>
                <a:gd name="T0" fmla="*/ 29 w 76"/>
                <a:gd name="T1" fmla="*/ 3 h 43"/>
                <a:gd name="T2" fmla="*/ 19 w 76"/>
                <a:gd name="T3" fmla="*/ 13 h 43"/>
                <a:gd name="T4" fmla="*/ 12 w 76"/>
                <a:gd name="T5" fmla="*/ 23 h 43"/>
                <a:gd name="T6" fmla="*/ 6 w 76"/>
                <a:gd name="T7" fmla="*/ 29 h 43"/>
                <a:gd name="T8" fmla="*/ 0 w 76"/>
                <a:gd name="T9" fmla="*/ 32 h 43"/>
                <a:gd name="T10" fmla="*/ 14 w 76"/>
                <a:gd name="T11" fmla="*/ 36 h 43"/>
                <a:gd name="T12" fmla="*/ 25 w 76"/>
                <a:gd name="T13" fmla="*/ 40 h 43"/>
                <a:gd name="T14" fmla="*/ 57 w 76"/>
                <a:gd name="T15" fmla="*/ 36 h 43"/>
                <a:gd name="T16" fmla="*/ 64 w 76"/>
                <a:gd name="T17" fmla="*/ 23 h 43"/>
                <a:gd name="T18" fmla="*/ 61 w 76"/>
                <a:gd name="T19" fmla="*/ 10 h 43"/>
                <a:gd name="T20" fmla="*/ 67 w 76"/>
                <a:gd name="T21" fmla="*/ 8 h 43"/>
                <a:gd name="T22" fmla="*/ 76 w 76"/>
                <a:gd name="T23" fmla="*/ 8 h 43"/>
                <a:gd name="T24" fmla="*/ 76 w 76"/>
                <a:gd name="T25" fmla="*/ 6 h 43"/>
                <a:gd name="T26" fmla="*/ 69 w 76"/>
                <a:gd name="T27" fmla="*/ 7 h 43"/>
                <a:gd name="T28" fmla="*/ 60 w 76"/>
                <a:gd name="T29" fmla="*/ 9 h 43"/>
                <a:gd name="T30" fmla="*/ 45 w 76"/>
                <a:gd name="T31" fmla="*/ 0 h 43"/>
                <a:gd name="T32" fmla="*/ 29 w 76"/>
                <a:gd name="T33"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43">
                  <a:moveTo>
                    <a:pt x="29" y="3"/>
                  </a:moveTo>
                  <a:cubicBezTo>
                    <a:pt x="24" y="5"/>
                    <a:pt x="22" y="9"/>
                    <a:pt x="19" y="13"/>
                  </a:cubicBezTo>
                  <a:cubicBezTo>
                    <a:pt x="16" y="16"/>
                    <a:pt x="14" y="20"/>
                    <a:pt x="12" y="23"/>
                  </a:cubicBezTo>
                  <a:cubicBezTo>
                    <a:pt x="11" y="24"/>
                    <a:pt x="9" y="27"/>
                    <a:pt x="6" y="29"/>
                  </a:cubicBezTo>
                  <a:cubicBezTo>
                    <a:pt x="3" y="31"/>
                    <a:pt x="0" y="32"/>
                    <a:pt x="0" y="32"/>
                  </a:cubicBezTo>
                  <a:cubicBezTo>
                    <a:pt x="6" y="33"/>
                    <a:pt x="10" y="34"/>
                    <a:pt x="14" y="36"/>
                  </a:cubicBezTo>
                  <a:cubicBezTo>
                    <a:pt x="17" y="38"/>
                    <a:pt x="21" y="39"/>
                    <a:pt x="25" y="40"/>
                  </a:cubicBezTo>
                  <a:cubicBezTo>
                    <a:pt x="35" y="43"/>
                    <a:pt x="48" y="42"/>
                    <a:pt x="57" y="36"/>
                  </a:cubicBezTo>
                  <a:cubicBezTo>
                    <a:pt x="61" y="33"/>
                    <a:pt x="64" y="28"/>
                    <a:pt x="64" y="23"/>
                  </a:cubicBezTo>
                  <a:cubicBezTo>
                    <a:pt x="65" y="19"/>
                    <a:pt x="63" y="14"/>
                    <a:pt x="61" y="10"/>
                  </a:cubicBezTo>
                  <a:cubicBezTo>
                    <a:pt x="63" y="9"/>
                    <a:pt x="65" y="8"/>
                    <a:pt x="67" y="8"/>
                  </a:cubicBezTo>
                  <a:cubicBezTo>
                    <a:pt x="70" y="7"/>
                    <a:pt x="73" y="7"/>
                    <a:pt x="76" y="8"/>
                  </a:cubicBezTo>
                  <a:cubicBezTo>
                    <a:pt x="76" y="6"/>
                    <a:pt x="76" y="6"/>
                    <a:pt x="76" y="6"/>
                  </a:cubicBezTo>
                  <a:cubicBezTo>
                    <a:pt x="75" y="6"/>
                    <a:pt x="72" y="7"/>
                    <a:pt x="69" y="7"/>
                  </a:cubicBezTo>
                  <a:cubicBezTo>
                    <a:pt x="66" y="7"/>
                    <a:pt x="63" y="8"/>
                    <a:pt x="60" y="9"/>
                  </a:cubicBezTo>
                  <a:cubicBezTo>
                    <a:pt x="57" y="4"/>
                    <a:pt x="52" y="0"/>
                    <a:pt x="45" y="0"/>
                  </a:cubicBezTo>
                  <a:cubicBezTo>
                    <a:pt x="40" y="0"/>
                    <a:pt x="34" y="1"/>
                    <a:pt x="29" y="3"/>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520"/>
            <p:cNvSpPr>
              <a:spLocks/>
            </p:cNvSpPr>
            <p:nvPr/>
          </p:nvSpPr>
          <p:spPr bwMode="auto">
            <a:xfrm>
              <a:off x="8748694" y="4605364"/>
              <a:ext cx="184151" cy="100013"/>
            </a:xfrm>
            <a:custGeom>
              <a:avLst/>
              <a:gdLst>
                <a:gd name="T0" fmla="*/ 24 w 49"/>
                <a:gd name="T1" fmla="*/ 1 h 27"/>
                <a:gd name="T2" fmla="*/ 16 w 49"/>
                <a:gd name="T3" fmla="*/ 2 h 27"/>
                <a:gd name="T4" fmla="*/ 8 w 49"/>
                <a:gd name="T5" fmla="*/ 5 h 27"/>
                <a:gd name="T6" fmla="*/ 4 w 49"/>
                <a:gd name="T7" fmla="*/ 6 h 27"/>
                <a:gd name="T8" fmla="*/ 0 w 49"/>
                <a:gd name="T9" fmla="*/ 6 h 27"/>
                <a:gd name="T10" fmla="*/ 5 w 49"/>
                <a:gd name="T11" fmla="*/ 12 h 27"/>
                <a:gd name="T12" fmla="*/ 9 w 49"/>
                <a:gd name="T13" fmla="*/ 19 h 27"/>
                <a:gd name="T14" fmla="*/ 19 w 49"/>
                <a:gd name="T15" fmla="*/ 25 h 27"/>
                <a:gd name="T16" fmla="*/ 29 w 49"/>
                <a:gd name="T17" fmla="*/ 26 h 27"/>
                <a:gd name="T18" fmla="*/ 39 w 49"/>
                <a:gd name="T19" fmla="*/ 13 h 27"/>
                <a:gd name="T20" fmla="*/ 43 w 49"/>
                <a:gd name="T21" fmla="*/ 14 h 27"/>
                <a:gd name="T22" fmla="*/ 48 w 49"/>
                <a:gd name="T23" fmla="*/ 17 h 27"/>
                <a:gd name="T24" fmla="*/ 49 w 49"/>
                <a:gd name="T25" fmla="*/ 17 h 27"/>
                <a:gd name="T26" fmla="*/ 39 w 49"/>
                <a:gd name="T27" fmla="*/ 13 h 27"/>
                <a:gd name="T28" fmla="*/ 33 w 49"/>
                <a:gd name="T29" fmla="*/ 3 h 27"/>
                <a:gd name="T30" fmla="*/ 24 w 49"/>
                <a:gd name="T3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27">
                  <a:moveTo>
                    <a:pt x="24" y="1"/>
                  </a:moveTo>
                  <a:cubicBezTo>
                    <a:pt x="21" y="0"/>
                    <a:pt x="18" y="2"/>
                    <a:pt x="16" y="2"/>
                  </a:cubicBezTo>
                  <a:cubicBezTo>
                    <a:pt x="13" y="3"/>
                    <a:pt x="11" y="4"/>
                    <a:pt x="8" y="5"/>
                  </a:cubicBezTo>
                  <a:cubicBezTo>
                    <a:pt x="8" y="5"/>
                    <a:pt x="5" y="6"/>
                    <a:pt x="4" y="6"/>
                  </a:cubicBezTo>
                  <a:cubicBezTo>
                    <a:pt x="2" y="6"/>
                    <a:pt x="0" y="6"/>
                    <a:pt x="0" y="6"/>
                  </a:cubicBezTo>
                  <a:cubicBezTo>
                    <a:pt x="2" y="8"/>
                    <a:pt x="3" y="10"/>
                    <a:pt x="5" y="12"/>
                  </a:cubicBezTo>
                  <a:cubicBezTo>
                    <a:pt x="6" y="14"/>
                    <a:pt x="7" y="17"/>
                    <a:pt x="9" y="19"/>
                  </a:cubicBezTo>
                  <a:cubicBezTo>
                    <a:pt x="12" y="21"/>
                    <a:pt x="15" y="24"/>
                    <a:pt x="19" y="25"/>
                  </a:cubicBezTo>
                  <a:cubicBezTo>
                    <a:pt x="22" y="26"/>
                    <a:pt x="26" y="27"/>
                    <a:pt x="29" y="26"/>
                  </a:cubicBezTo>
                  <a:cubicBezTo>
                    <a:pt x="36" y="25"/>
                    <a:pt x="39" y="19"/>
                    <a:pt x="39" y="13"/>
                  </a:cubicBezTo>
                  <a:cubicBezTo>
                    <a:pt x="41" y="13"/>
                    <a:pt x="42" y="13"/>
                    <a:pt x="43" y="14"/>
                  </a:cubicBezTo>
                  <a:cubicBezTo>
                    <a:pt x="45" y="15"/>
                    <a:pt x="47" y="16"/>
                    <a:pt x="48" y="17"/>
                  </a:cubicBezTo>
                  <a:cubicBezTo>
                    <a:pt x="49" y="17"/>
                    <a:pt x="49" y="17"/>
                    <a:pt x="49" y="17"/>
                  </a:cubicBezTo>
                  <a:cubicBezTo>
                    <a:pt x="47" y="15"/>
                    <a:pt x="42" y="13"/>
                    <a:pt x="39" y="13"/>
                  </a:cubicBezTo>
                  <a:cubicBezTo>
                    <a:pt x="39" y="9"/>
                    <a:pt x="37" y="5"/>
                    <a:pt x="33" y="3"/>
                  </a:cubicBezTo>
                  <a:cubicBezTo>
                    <a:pt x="30" y="2"/>
                    <a:pt x="26" y="1"/>
                    <a:pt x="24"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521"/>
            <p:cNvSpPr>
              <a:spLocks/>
            </p:cNvSpPr>
            <p:nvPr/>
          </p:nvSpPr>
          <p:spPr bwMode="auto">
            <a:xfrm>
              <a:off x="8959833" y="4451375"/>
              <a:ext cx="225426" cy="404815"/>
            </a:xfrm>
            <a:custGeom>
              <a:avLst/>
              <a:gdLst>
                <a:gd name="T0" fmla="*/ 0 w 60"/>
                <a:gd name="T1" fmla="*/ 55 h 108"/>
                <a:gd name="T2" fmla="*/ 6 w 60"/>
                <a:gd name="T3" fmla="*/ 74 h 108"/>
                <a:gd name="T4" fmla="*/ 13 w 60"/>
                <a:gd name="T5" fmla="*/ 89 h 108"/>
                <a:gd name="T6" fmla="*/ 15 w 60"/>
                <a:gd name="T7" fmla="*/ 94 h 108"/>
                <a:gd name="T8" fmla="*/ 15 w 60"/>
                <a:gd name="T9" fmla="*/ 100 h 108"/>
                <a:gd name="T10" fmla="*/ 12 w 60"/>
                <a:gd name="T11" fmla="*/ 108 h 108"/>
                <a:gd name="T12" fmla="*/ 15 w 60"/>
                <a:gd name="T13" fmla="*/ 107 h 108"/>
                <a:gd name="T14" fmla="*/ 17 w 60"/>
                <a:gd name="T15" fmla="*/ 106 h 108"/>
                <a:gd name="T16" fmla="*/ 22 w 60"/>
                <a:gd name="T17" fmla="*/ 103 h 108"/>
                <a:gd name="T18" fmla="*/ 26 w 60"/>
                <a:gd name="T19" fmla="*/ 99 h 108"/>
                <a:gd name="T20" fmla="*/ 30 w 60"/>
                <a:gd name="T21" fmla="*/ 96 h 108"/>
                <a:gd name="T22" fmla="*/ 44 w 60"/>
                <a:gd name="T23" fmla="*/ 84 h 108"/>
                <a:gd name="T24" fmla="*/ 57 w 60"/>
                <a:gd name="T25" fmla="*/ 39 h 108"/>
                <a:gd name="T26" fmla="*/ 45 w 60"/>
                <a:gd name="T27" fmla="*/ 22 h 108"/>
                <a:gd name="T28" fmla="*/ 26 w 60"/>
                <a:gd name="T29" fmla="*/ 20 h 108"/>
                <a:gd name="T30" fmla="*/ 26 w 60"/>
                <a:gd name="T31" fmla="*/ 11 h 108"/>
                <a:gd name="T32" fmla="*/ 27 w 60"/>
                <a:gd name="T33" fmla="*/ 5 h 108"/>
                <a:gd name="T34" fmla="*/ 29 w 60"/>
                <a:gd name="T35" fmla="*/ 0 h 108"/>
                <a:gd name="T36" fmla="*/ 27 w 60"/>
                <a:gd name="T37" fmla="*/ 0 h 108"/>
                <a:gd name="T38" fmla="*/ 27 w 60"/>
                <a:gd name="T39" fmla="*/ 3 h 108"/>
                <a:gd name="T40" fmla="*/ 26 w 60"/>
                <a:gd name="T41" fmla="*/ 9 h 108"/>
                <a:gd name="T42" fmla="*/ 25 w 60"/>
                <a:gd name="T43" fmla="*/ 20 h 108"/>
                <a:gd name="T44" fmla="*/ 5 w 60"/>
                <a:gd name="T45" fmla="*/ 35 h 108"/>
                <a:gd name="T46" fmla="*/ 0 w 60"/>
                <a:gd name="T47" fmla="*/ 5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108">
                  <a:moveTo>
                    <a:pt x="0" y="55"/>
                  </a:moveTo>
                  <a:cubicBezTo>
                    <a:pt x="0" y="62"/>
                    <a:pt x="3" y="68"/>
                    <a:pt x="6" y="74"/>
                  </a:cubicBezTo>
                  <a:cubicBezTo>
                    <a:pt x="8" y="79"/>
                    <a:pt x="11" y="84"/>
                    <a:pt x="13" y="89"/>
                  </a:cubicBezTo>
                  <a:cubicBezTo>
                    <a:pt x="14" y="90"/>
                    <a:pt x="14" y="92"/>
                    <a:pt x="15" y="94"/>
                  </a:cubicBezTo>
                  <a:cubicBezTo>
                    <a:pt x="15" y="96"/>
                    <a:pt x="15" y="98"/>
                    <a:pt x="15" y="100"/>
                  </a:cubicBezTo>
                  <a:cubicBezTo>
                    <a:pt x="14" y="105"/>
                    <a:pt x="12" y="108"/>
                    <a:pt x="12" y="108"/>
                  </a:cubicBezTo>
                  <a:cubicBezTo>
                    <a:pt x="13" y="108"/>
                    <a:pt x="14" y="107"/>
                    <a:pt x="15" y="107"/>
                  </a:cubicBezTo>
                  <a:cubicBezTo>
                    <a:pt x="16" y="107"/>
                    <a:pt x="16" y="106"/>
                    <a:pt x="17" y="106"/>
                  </a:cubicBezTo>
                  <a:cubicBezTo>
                    <a:pt x="19" y="105"/>
                    <a:pt x="20" y="104"/>
                    <a:pt x="22" y="103"/>
                  </a:cubicBezTo>
                  <a:cubicBezTo>
                    <a:pt x="23" y="102"/>
                    <a:pt x="25" y="100"/>
                    <a:pt x="26" y="99"/>
                  </a:cubicBezTo>
                  <a:cubicBezTo>
                    <a:pt x="30" y="96"/>
                    <a:pt x="30" y="96"/>
                    <a:pt x="30" y="96"/>
                  </a:cubicBezTo>
                  <a:cubicBezTo>
                    <a:pt x="35" y="92"/>
                    <a:pt x="40" y="88"/>
                    <a:pt x="44" y="84"/>
                  </a:cubicBezTo>
                  <a:cubicBezTo>
                    <a:pt x="54" y="72"/>
                    <a:pt x="60" y="54"/>
                    <a:pt x="57" y="39"/>
                  </a:cubicBezTo>
                  <a:cubicBezTo>
                    <a:pt x="56" y="31"/>
                    <a:pt x="51" y="26"/>
                    <a:pt x="45" y="22"/>
                  </a:cubicBezTo>
                  <a:cubicBezTo>
                    <a:pt x="39" y="19"/>
                    <a:pt x="32" y="19"/>
                    <a:pt x="26" y="20"/>
                  </a:cubicBezTo>
                  <a:cubicBezTo>
                    <a:pt x="25" y="17"/>
                    <a:pt x="26" y="14"/>
                    <a:pt x="26" y="11"/>
                  </a:cubicBezTo>
                  <a:cubicBezTo>
                    <a:pt x="26" y="9"/>
                    <a:pt x="27" y="7"/>
                    <a:pt x="27" y="5"/>
                  </a:cubicBezTo>
                  <a:cubicBezTo>
                    <a:pt x="28" y="4"/>
                    <a:pt x="29" y="2"/>
                    <a:pt x="29" y="0"/>
                  </a:cubicBezTo>
                  <a:cubicBezTo>
                    <a:pt x="28" y="0"/>
                    <a:pt x="27" y="0"/>
                    <a:pt x="27" y="0"/>
                  </a:cubicBezTo>
                  <a:cubicBezTo>
                    <a:pt x="27" y="1"/>
                    <a:pt x="27" y="2"/>
                    <a:pt x="27" y="3"/>
                  </a:cubicBezTo>
                  <a:cubicBezTo>
                    <a:pt x="26" y="5"/>
                    <a:pt x="26" y="7"/>
                    <a:pt x="26" y="9"/>
                  </a:cubicBezTo>
                  <a:cubicBezTo>
                    <a:pt x="25" y="12"/>
                    <a:pt x="24" y="17"/>
                    <a:pt x="25" y="20"/>
                  </a:cubicBezTo>
                  <a:cubicBezTo>
                    <a:pt x="16" y="22"/>
                    <a:pt x="8" y="26"/>
                    <a:pt x="5" y="35"/>
                  </a:cubicBezTo>
                  <a:cubicBezTo>
                    <a:pt x="2" y="40"/>
                    <a:pt x="0" y="49"/>
                    <a:pt x="0" y="5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522"/>
            <p:cNvSpPr>
              <a:spLocks/>
            </p:cNvSpPr>
            <p:nvPr/>
          </p:nvSpPr>
          <p:spPr bwMode="auto">
            <a:xfrm>
              <a:off x="9458311" y="4248174"/>
              <a:ext cx="120651" cy="165101"/>
            </a:xfrm>
            <a:custGeom>
              <a:avLst/>
              <a:gdLst>
                <a:gd name="T0" fmla="*/ 5 w 32"/>
                <a:gd name="T1" fmla="*/ 30 h 44"/>
                <a:gd name="T2" fmla="*/ 13 w 32"/>
                <a:gd name="T3" fmla="*/ 38 h 44"/>
                <a:gd name="T4" fmla="*/ 21 w 32"/>
                <a:gd name="T5" fmla="*/ 41 h 44"/>
                <a:gd name="T6" fmla="*/ 26 w 32"/>
                <a:gd name="T7" fmla="*/ 43 h 44"/>
                <a:gd name="T8" fmla="*/ 29 w 32"/>
                <a:gd name="T9" fmla="*/ 44 h 44"/>
                <a:gd name="T10" fmla="*/ 30 w 32"/>
                <a:gd name="T11" fmla="*/ 44 h 44"/>
                <a:gd name="T12" fmla="*/ 29 w 32"/>
                <a:gd name="T13" fmla="*/ 41 h 44"/>
                <a:gd name="T14" fmla="*/ 30 w 32"/>
                <a:gd name="T15" fmla="*/ 37 h 44"/>
                <a:gd name="T16" fmla="*/ 31 w 32"/>
                <a:gd name="T17" fmla="*/ 30 h 44"/>
                <a:gd name="T18" fmla="*/ 25 w 32"/>
                <a:gd name="T19" fmla="*/ 8 h 44"/>
                <a:gd name="T20" fmla="*/ 15 w 32"/>
                <a:gd name="T21" fmla="*/ 4 h 44"/>
                <a:gd name="T22" fmla="*/ 6 w 32"/>
                <a:gd name="T23" fmla="*/ 8 h 44"/>
                <a:gd name="T24" fmla="*/ 4 w 32"/>
                <a:gd name="T25" fmla="*/ 4 h 44"/>
                <a:gd name="T26" fmla="*/ 1 w 32"/>
                <a:gd name="T27" fmla="*/ 0 h 44"/>
                <a:gd name="T28" fmla="*/ 0 w 32"/>
                <a:gd name="T29" fmla="*/ 1 h 44"/>
                <a:gd name="T30" fmla="*/ 2 w 32"/>
                <a:gd name="T31" fmla="*/ 2 h 44"/>
                <a:gd name="T32" fmla="*/ 3 w 32"/>
                <a:gd name="T33" fmla="*/ 4 h 44"/>
                <a:gd name="T34" fmla="*/ 5 w 32"/>
                <a:gd name="T35" fmla="*/ 6 h 44"/>
                <a:gd name="T36" fmla="*/ 6 w 32"/>
                <a:gd name="T37" fmla="*/ 8 h 44"/>
                <a:gd name="T38" fmla="*/ 1 w 32"/>
                <a:gd name="T39" fmla="*/ 19 h 44"/>
                <a:gd name="T40" fmla="*/ 5 w 32"/>
                <a:gd name="T41"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44">
                  <a:moveTo>
                    <a:pt x="5" y="30"/>
                  </a:moveTo>
                  <a:cubicBezTo>
                    <a:pt x="7" y="34"/>
                    <a:pt x="10" y="36"/>
                    <a:pt x="13" y="38"/>
                  </a:cubicBezTo>
                  <a:cubicBezTo>
                    <a:pt x="15" y="39"/>
                    <a:pt x="18" y="40"/>
                    <a:pt x="21" y="41"/>
                  </a:cubicBezTo>
                  <a:cubicBezTo>
                    <a:pt x="22" y="41"/>
                    <a:pt x="24" y="42"/>
                    <a:pt x="26" y="43"/>
                  </a:cubicBezTo>
                  <a:cubicBezTo>
                    <a:pt x="27" y="43"/>
                    <a:pt x="28" y="44"/>
                    <a:pt x="29" y="44"/>
                  </a:cubicBezTo>
                  <a:cubicBezTo>
                    <a:pt x="29" y="44"/>
                    <a:pt x="30" y="44"/>
                    <a:pt x="30" y="44"/>
                  </a:cubicBezTo>
                  <a:cubicBezTo>
                    <a:pt x="29" y="43"/>
                    <a:pt x="29" y="42"/>
                    <a:pt x="29" y="41"/>
                  </a:cubicBezTo>
                  <a:cubicBezTo>
                    <a:pt x="29" y="40"/>
                    <a:pt x="29" y="39"/>
                    <a:pt x="30" y="37"/>
                  </a:cubicBezTo>
                  <a:cubicBezTo>
                    <a:pt x="30" y="35"/>
                    <a:pt x="31" y="32"/>
                    <a:pt x="31" y="30"/>
                  </a:cubicBezTo>
                  <a:cubicBezTo>
                    <a:pt x="32" y="23"/>
                    <a:pt x="31" y="14"/>
                    <a:pt x="25" y="8"/>
                  </a:cubicBezTo>
                  <a:cubicBezTo>
                    <a:pt x="23" y="5"/>
                    <a:pt x="19" y="3"/>
                    <a:pt x="15" y="4"/>
                  </a:cubicBezTo>
                  <a:cubicBezTo>
                    <a:pt x="12" y="4"/>
                    <a:pt x="9" y="6"/>
                    <a:pt x="6" y="8"/>
                  </a:cubicBezTo>
                  <a:cubicBezTo>
                    <a:pt x="6" y="7"/>
                    <a:pt x="5" y="5"/>
                    <a:pt x="4" y="4"/>
                  </a:cubicBezTo>
                  <a:cubicBezTo>
                    <a:pt x="3" y="3"/>
                    <a:pt x="2" y="1"/>
                    <a:pt x="1" y="0"/>
                  </a:cubicBezTo>
                  <a:cubicBezTo>
                    <a:pt x="0" y="1"/>
                    <a:pt x="0" y="1"/>
                    <a:pt x="0" y="1"/>
                  </a:cubicBezTo>
                  <a:cubicBezTo>
                    <a:pt x="1" y="1"/>
                    <a:pt x="1" y="2"/>
                    <a:pt x="2" y="2"/>
                  </a:cubicBezTo>
                  <a:cubicBezTo>
                    <a:pt x="2" y="2"/>
                    <a:pt x="3" y="3"/>
                    <a:pt x="3" y="4"/>
                  </a:cubicBezTo>
                  <a:cubicBezTo>
                    <a:pt x="4" y="5"/>
                    <a:pt x="4" y="5"/>
                    <a:pt x="5" y="6"/>
                  </a:cubicBezTo>
                  <a:cubicBezTo>
                    <a:pt x="5" y="7"/>
                    <a:pt x="6" y="8"/>
                    <a:pt x="6" y="8"/>
                  </a:cubicBezTo>
                  <a:cubicBezTo>
                    <a:pt x="3" y="11"/>
                    <a:pt x="1" y="15"/>
                    <a:pt x="1" y="19"/>
                  </a:cubicBezTo>
                  <a:cubicBezTo>
                    <a:pt x="1" y="23"/>
                    <a:pt x="3" y="27"/>
                    <a:pt x="5" y="3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523"/>
            <p:cNvSpPr>
              <a:spLocks/>
            </p:cNvSpPr>
            <p:nvPr/>
          </p:nvSpPr>
          <p:spPr bwMode="auto">
            <a:xfrm>
              <a:off x="9526574" y="4124348"/>
              <a:ext cx="120651" cy="88901"/>
            </a:xfrm>
            <a:custGeom>
              <a:avLst/>
              <a:gdLst>
                <a:gd name="T0" fmla="*/ 11 w 32"/>
                <a:gd name="T1" fmla="*/ 22 h 24"/>
                <a:gd name="T2" fmla="*/ 20 w 32"/>
                <a:gd name="T3" fmla="*/ 24 h 24"/>
                <a:gd name="T4" fmla="*/ 26 w 32"/>
                <a:gd name="T5" fmla="*/ 22 h 24"/>
                <a:gd name="T6" fmla="*/ 30 w 32"/>
                <a:gd name="T7" fmla="*/ 21 h 24"/>
                <a:gd name="T8" fmla="*/ 32 w 32"/>
                <a:gd name="T9" fmla="*/ 19 h 24"/>
                <a:gd name="T10" fmla="*/ 29 w 32"/>
                <a:gd name="T11" fmla="*/ 16 h 24"/>
                <a:gd name="T12" fmla="*/ 28 w 32"/>
                <a:gd name="T13" fmla="*/ 12 h 24"/>
                <a:gd name="T14" fmla="*/ 24 w 32"/>
                <a:gd name="T15" fmla="*/ 6 h 24"/>
                <a:gd name="T16" fmla="*/ 18 w 32"/>
                <a:gd name="T17" fmla="*/ 1 h 24"/>
                <a:gd name="T18" fmla="*/ 11 w 32"/>
                <a:gd name="T19" fmla="*/ 1 h 24"/>
                <a:gd name="T20" fmla="*/ 5 w 32"/>
                <a:gd name="T21" fmla="*/ 6 h 24"/>
                <a:gd name="T22" fmla="*/ 3 w 32"/>
                <a:gd name="T23" fmla="*/ 4 h 24"/>
                <a:gd name="T24" fmla="*/ 0 w 32"/>
                <a:gd name="T25" fmla="*/ 1 h 24"/>
                <a:gd name="T26" fmla="*/ 0 w 32"/>
                <a:gd name="T27" fmla="*/ 1 h 24"/>
                <a:gd name="T28" fmla="*/ 2 w 32"/>
                <a:gd name="T29" fmla="*/ 4 h 24"/>
                <a:gd name="T30" fmla="*/ 5 w 32"/>
                <a:gd name="T31" fmla="*/ 6 h 24"/>
                <a:gd name="T32" fmla="*/ 5 w 32"/>
                <a:gd name="T33" fmla="*/ 15 h 24"/>
                <a:gd name="T34" fmla="*/ 11 w 32"/>
                <a:gd name="T35"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24">
                  <a:moveTo>
                    <a:pt x="11" y="22"/>
                  </a:moveTo>
                  <a:cubicBezTo>
                    <a:pt x="14" y="24"/>
                    <a:pt x="17" y="24"/>
                    <a:pt x="20" y="24"/>
                  </a:cubicBezTo>
                  <a:cubicBezTo>
                    <a:pt x="22" y="24"/>
                    <a:pt x="24" y="23"/>
                    <a:pt x="26" y="22"/>
                  </a:cubicBezTo>
                  <a:cubicBezTo>
                    <a:pt x="27" y="22"/>
                    <a:pt x="29" y="22"/>
                    <a:pt x="30" y="21"/>
                  </a:cubicBezTo>
                  <a:cubicBezTo>
                    <a:pt x="31" y="20"/>
                    <a:pt x="32" y="19"/>
                    <a:pt x="32" y="19"/>
                  </a:cubicBezTo>
                  <a:cubicBezTo>
                    <a:pt x="31" y="19"/>
                    <a:pt x="30" y="18"/>
                    <a:pt x="29" y="16"/>
                  </a:cubicBezTo>
                  <a:cubicBezTo>
                    <a:pt x="29" y="15"/>
                    <a:pt x="28" y="13"/>
                    <a:pt x="28" y="12"/>
                  </a:cubicBezTo>
                  <a:cubicBezTo>
                    <a:pt x="27" y="10"/>
                    <a:pt x="26" y="8"/>
                    <a:pt x="24" y="6"/>
                  </a:cubicBezTo>
                  <a:cubicBezTo>
                    <a:pt x="23" y="4"/>
                    <a:pt x="21" y="2"/>
                    <a:pt x="18" y="1"/>
                  </a:cubicBezTo>
                  <a:cubicBezTo>
                    <a:pt x="16" y="0"/>
                    <a:pt x="13" y="0"/>
                    <a:pt x="11" y="1"/>
                  </a:cubicBezTo>
                  <a:cubicBezTo>
                    <a:pt x="8" y="2"/>
                    <a:pt x="7" y="4"/>
                    <a:pt x="5" y="6"/>
                  </a:cubicBezTo>
                  <a:cubicBezTo>
                    <a:pt x="5" y="5"/>
                    <a:pt x="4" y="5"/>
                    <a:pt x="3" y="4"/>
                  </a:cubicBezTo>
                  <a:cubicBezTo>
                    <a:pt x="2" y="3"/>
                    <a:pt x="1" y="2"/>
                    <a:pt x="0" y="1"/>
                  </a:cubicBezTo>
                  <a:cubicBezTo>
                    <a:pt x="0" y="1"/>
                    <a:pt x="0" y="1"/>
                    <a:pt x="0" y="1"/>
                  </a:cubicBezTo>
                  <a:cubicBezTo>
                    <a:pt x="0" y="2"/>
                    <a:pt x="1" y="3"/>
                    <a:pt x="2" y="4"/>
                  </a:cubicBezTo>
                  <a:cubicBezTo>
                    <a:pt x="3" y="4"/>
                    <a:pt x="4" y="6"/>
                    <a:pt x="5" y="6"/>
                  </a:cubicBezTo>
                  <a:cubicBezTo>
                    <a:pt x="4" y="9"/>
                    <a:pt x="3" y="12"/>
                    <a:pt x="5" y="15"/>
                  </a:cubicBezTo>
                  <a:cubicBezTo>
                    <a:pt x="6" y="18"/>
                    <a:pt x="9" y="21"/>
                    <a:pt x="11" y="2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524"/>
            <p:cNvSpPr>
              <a:spLocks/>
            </p:cNvSpPr>
            <p:nvPr/>
          </p:nvSpPr>
          <p:spPr bwMode="auto">
            <a:xfrm>
              <a:off x="9320198" y="4295799"/>
              <a:ext cx="138113" cy="125413"/>
            </a:xfrm>
            <a:custGeom>
              <a:avLst/>
              <a:gdLst>
                <a:gd name="T0" fmla="*/ 12 w 37"/>
                <a:gd name="T1" fmla="*/ 12 h 33"/>
                <a:gd name="T2" fmla="*/ 10 w 37"/>
                <a:gd name="T3" fmla="*/ 18 h 33"/>
                <a:gd name="T4" fmla="*/ 7 w 37"/>
                <a:gd name="T5" fmla="*/ 24 h 33"/>
                <a:gd name="T6" fmla="*/ 4 w 37"/>
                <a:gd name="T7" fmla="*/ 27 h 33"/>
                <a:gd name="T8" fmla="*/ 0 w 37"/>
                <a:gd name="T9" fmla="*/ 28 h 33"/>
                <a:gd name="T10" fmla="*/ 9 w 37"/>
                <a:gd name="T11" fmla="*/ 32 h 33"/>
                <a:gd name="T12" fmla="*/ 18 w 37"/>
                <a:gd name="T13" fmla="*/ 33 h 33"/>
                <a:gd name="T14" fmla="*/ 29 w 37"/>
                <a:gd name="T15" fmla="*/ 28 h 33"/>
                <a:gd name="T16" fmla="*/ 35 w 37"/>
                <a:gd name="T17" fmla="*/ 20 h 33"/>
                <a:gd name="T18" fmla="*/ 35 w 37"/>
                <a:gd name="T19" fmla="*/ 12 h 33"/>
                <a:gd name="T20" fmla="*/ 29 w 37"/>
                <a:gd name="T21" fmla="*/ 6 h 33"/>
                <a:gd name="T22" fmla="*/ 32 w 37"/>
                <a:gd name="T23" fmla="*/ 3 h 33"/>
                <a:gd name="T24" fmla="*/ 37 w 37"/>
                <a:gd name="T25" fmla="*/ 1 h 33"/>
                <a:gd name="T26" fmla="*/ 37 w 37"/>
                <a:gd name="T27" fmla="*/ 0 h 33"/>
                <a:gd name="T28" fmla="*/ 33 w 37"/>
                <a:gd name="T29" fmla="*/ 2 h 33"/>
                <a:gd name="T30" fmla="*/ 29 w 37"/>
                <a:gd name="T31" fmla="*/ 5 h 33"/>
                <a:gd name="T32" fmla="*/ 18 w 37"/>
                <a:gd name="T33" fmla="*/ 6 h 33"/>
                <a:gd name="T34" fmla="*/ 12 w 37"/>
                <a:gd name="T35"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3">
                  <a:moveTo>
                    <a:pt x="12" y="12"/>
                  </a:moveTo>
                  <a:cubicBezTo>
                    <a:pt x="11" y="14"/>
                    <a:pt x="11" y="16"/>
                    <a:pt x="10" y="18"/>
                  </a:cubicBezTo>
                  <a:cubicBezTo>
                    <a:pt x="10" y="20"/>
                    <a:pt x="9" y="22"/>
                    <a:pt x="7" y="24"/>
                  </a:cubicBezTo>
                  <a:cubicBezTo>
                    <a:pt x="7" y="25"/>
                    <a:pt x="5" y="26"/>
                    <a:pt x="4" y="27"/>
                  </a:cubicBezTo>
                  <a:cubicBezTo>
                    <a:pt x="2" y="28"/>
                    <a:pt x="0" y="28"/>
                    <a:pt x="0" y="28"/>
                  </a:cubicBezTo>
                  <a:cubicBezTo>
                    <a:pt x="3" y="29"/>
                    <a:pt x="5" y="31"/>
                    <a:pt x="9" y="32"/>
                  </a:cubicBezTo>
                  <a:cubicBezTo>
                    <a:pt x="11" y="33"/>
                    <a:pt x="15" y="33"/>
                    <a:pt x="18" y="33"/>
                  </a:cubicBezTo>
                  <a:cubicBezTo>
                    <a:pt x="22" y="32"/>
                    <a:pt x="26" y="30"/>
                    <a:pt x="29" y="28"/>
                  </a:cubicBezTo>
                  <a:cubicBezTo>
                    <a:pt x="32" y="25"/>
                    <a:pt x="34" y="23"/>
                    <a:pt x="35" y="20"/>
                  </a:cubicBezTo>
                  <a:cubicBezTo>
                    <a:pt x="36" y="17"/>
                    <a:pt x="36" y="14"/>
                    <a:pt x="35" y="12"/>
                  </a:cubicBezTo>
                  <a:cubicBezTo>
                    <a:pt x="34" y="9"/>
                    <a:pt x="32" y="7"/>
                    <a:pt x="29" y="6"/>
                  </a:cubicBezTo>
                  <a:cubicBezTo>
                    <a:pt x="30" y="4"/>
                    <a:pt x="31" y="3"/>
                    <a:pt x="32" y="3"/>
                  </a:cubicBezTo>
                  <a:cubicBezTo>
                    <a:pt x="34" y="1"/>
                    <a:pt x="36" y="1"/>
                    <a:pt x="37" y="1"/>
                  </a:cubicBezTo>
                  <a:cubicBezTo>
                    <a:pt x="37" y="0"/>
                    <a:pt x="37" y="0"/>
                    <a:pt x="37" y="0"/>
                  </a:cubicBezTo>
                  <a:cubicBezTo>
                    <a:pt x="36" y="0"/>
                    <a:pt x="35" y="1"/>
                    <a:pt x="33" y="2"/>
                  </a:cubicBezTo>
                  <a:cubicBezTo>
                    <a:pt x="31" y="3"/>
                    <a:pt x="30" y="4"/>
                    <a:pt x="29" y="5"/>
                  </a:cubicBezTo>
                  <a:cubicBezTo>
                    <a:pt x="25" y="4"/>
                    <a:pt x="21" y="4"/>
                    <a:pt x="18" y="6"/>
                  </a:cubicBezTo>
                  <a:cubicBezTo>
                    <a:pt x="15" y="7"/>
                    <a:pt x="13" y="10"/>
                    <a:pt x="12" y="12"/>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525"/>
            <p:cNvSpPr>
              <a:spLocks/>
            </p:cNvSpPr>
            <p:nvPr/>
          </p:nvSpPr>
          <p:spPr bwMode="auto">
            <a:xfrm>
              <a:off x="9350360" y="4391050"/>
              <a:ext cx="79375" cy="112713"/>
            </a:xfrm>
            <a:custGeom>
              <a:avLst/>
              <a:gdLst>
                <a:gd name="T0" fmla="*/ 1 w 21"/>
                <a:gd name="T1" fmla="*/ 12 h 30"/>
                <a:gd name="T2" fmla="*/ 0 w 21"/>
                <a:gd name="T3" fmla="*/ 18 h 30"/>
                <a:gd name="T4" fmla="*/ 0 w 21"/>
                <a:gd name="T5" fmla="*/ 24 h 30"/>
                <a:gd name="T6" fmla="*/ 0 w 21"/>
                <a:gd name="T7" fmla="*/ 30 h 30"/>
                <a:gd name="T8" fmla="*/ 9 w 21"/>
                <a:gd name="T9" fmla="*/ 26 h 30"/>
                <a:gd name="T10" fmla="*/ 15 w 21"/>
                <a:gd name="T11" fmla="*/ 23 h 30"/>
                <a:gd name="T12" fmla="*/ 20 w 21"/>
                <a:gd name="T13" fmla="*/ 16 h 30"/>
                <a:gd name="T14" fmla="*/ 19 w 21"/>
                <a:gd name="T15" fmla="*/ 9 h 30"/>
                <a:gd name="T16" fmla="*/ 13 w 21"/>
                <a:gd name="T17" fmla="*/ 6 h 30"/>
                <a:gd name="T18" fmla="*/ 14 w 21"/>
                <a:gd name="T19" fmla="*/ 4 h 30"/>
                <a:gd name="T20" fmla="*/ 15 w 21"/>
                <a:gd name="T21" fmla="*/ 1 h 30"/>
                <a:gd name="T22" fmla="*/ 15 w 21"/>
                <a:gd name="T23" fmla="*/ 0 h 30"/>
                <a:gd name="T24" fmla="*/ 14 w 21"/>
                <a:gd name="T25" fmla="*/ 3 h 30"/>
                <a:gd name="T26" fmla="*/ 13 w 21"/>
                <a:gd name="T27" fmla="*/ 6 h 30"/>
                <a:gd name="T28" fmla="*/ 6 w 21"/>
                <a:gd name="T29" fmla="*/ 7 h 30"/>
                <a:gd name="T30" fmla="*/ 1 w 21"/>
                <a:gd name="T31"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 y="12"/>
                  </a:moveTo>
                  <a:cubicBezTo>
                    <a:pt x="0" y="14"/>
                    <a:pt x="0" y="16"/>
                    <a:pt x="0" y="18"/>
                  </a:cubicBezTo>
                  <a:cubicBezTo>
                    <a:pt x="0" y="20"/>
                    <a:pt x="0" y="22"/>
                    <a:pt x="0" y="24"/>
                  </a:cubicBezTo>
                  <a:cubicBezTo>
                    <a:pt x="0" y="25"/>
                    <a:pt x="0" y="30"/>
                    <a:pt x="0" y="30"/>
                  </a:cubicBezTo>
                  <a:cubicBezTo>
                    <a:pt x="3" y="28"/>
                    <a:pt x="6" y="28"/>
                    <a:pt x="9" y="26"/>
                  </a:cubicBezTo>
                  <a:cubicBezTo>
                    <a:pt x="11" y="26"/>
                    <a:pt x="14" y="24"/>
                    <a:pt x="15" y="23"/>
                  </a:cubicBezTo>
                  <a:cubicBezTo>
                    <a:pt x="17" y="21"/>
                    <a:pt x="19" y="19"/>
                    <a:pt x="20" y="16"/>
                  </a:cubicBezTo>
                  <a:cubicBezTo>
                    <a:pt x="21" y="13"/>
                    <a:pt x="20" y="11"/>
                    <a:pt x="19" y="9"/>
                  </a:cubicBezTo>
                  <a:cubicBezTo>
                    <a:pt x="17" y="7"/>
                    <a:pt x="15" y="7"/>
                    <a:pt x="13" y="6"/>
                  </a:cubicBezTo>
                  <a:cubicBezTo>
                    <a:pt x="13" y="5"/>
                    <a:pt x="14" y="5"/>
                    <a:pt x="14" y="4"/>
                  </a:cubicBezTo>
                  <a:cubicBezTo>
                    <a:pt x="14" y="3"/>
                    <a:pt x="15" y="2"/>
                    <a:pt x="15" y="1"/>
                  </a:cubicBezTo>
                  <a:cubicBezTo>
                    <a:pt x="15" y="0"/>
                    <a:pt x="15" y="0"/>
                    <a:pt x="15" y="0"/>
                  </a:cubicBezTo>
                  <a:cubicBezTo>
                    <a:pt x="14" y="1"/>
                    <a:pt x="14" y="2"/>
                    <a:pt x="14" y="3"/>
                  </a:cubicBezTo>
                  <a:cubicBezTo>
                    <a:pt x="14" y="4"/>
                    <a:pt x="13" y="5"/>
                    <a:pt x="13" y="6"/>
                  </a:cubicBezTo>
                  <a:cubicBezTo>
                    <a:pt x="10" y="6"/>
                    <a:pt x="8" y="6"/>
                    <a:pt x="6" y="7"/>
                  </a:cubicBezTo>
                  <a:cubicBezTo>
                    <a:pt x="4" y="8"/>
                    <a:pt x="2" y="10"/>
                    <a:pt x="1"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526"/>
            <p:cNvSpPr>
              <a:spLocks/>
            </p:cNvSpPr>
            <p:nvPr/>
          </p:nvSpPr>
          <p:spPr bwMode="auto">
            <a:xfrm>
              <a:off x="8602643" y="5175280"/>
              <a:ext cx="195264" cy="349252"/>
            </a:xfrm>
            <a:custGeom>
              <a:avLst/>
              <a:gdLst>
                <a:gd name="T0" fmla="*/ 0 w 52"/>
                <a:gd name="T1" fmla="*/ 48 h 93"/>
                <a:gd name="T2" fmla="*/ 5 w 52"/>
                <a:gd name="T3" fmla="*/ 66 h 93"/>
                <a:gd name="T4" fmla="*/ 13 w 52"/>
                <a:gd name="T5" fmla="*/ 79 h 93"/>
                <a:gd name="T6" fmla="*/ 20 w 52"/>
                <a:gd name="T7" fmla="*/ 93 h 93"/>
                <a:gd name="T8" fmla="*/ 38 w 52"/>
                <a:gd name="T9" fmla="*/ 73 h 93"/>
                <a:gd name="T10" fmla="*/ 48 w 52"/>
                <a:gd name="T11" fmla="*/ 57 h 93"/>
                <a:gd name="T12" fmla="*/ 51 w 52"/>
                <a:gd name="T13" fmla="*/ 37 h 93"/>
                <a:gd name="T14" fmla="*/ 42 w 52"/>
                <a:gd name="T15" fmla="*/ 22 h 93"/>
                <a:gd name="T16" fmla="*/ 25 w 52"/>
                <a:gd name="T17" fmla="*/ 18 h 93"/>
                <a:gd name="T18" fmla="*/ 26 w 52"/>
                <a:gd name="T19" fmla="*/ 11 h 93"/>
                <a:gd name="T20" fmla="*/ 29 w 52"/>
                <a:gd name="T21" fmla="*/ 1 h 93"/>
                <a:gd name="T22" fmla="*/ 28 w 52"/>
                <a:gd name="T23" fmla="*/ 0 h 93"/>
                <a:gd name="T24" fmla="*/ 26 w 52"/>
                <a:gd name="T25" fmla="*/ 9 h 93"/>
                <a:gd name="T26" fmla="*/ 24 w 52"/>
                <a:gd name="T27" fmla="*/ 18 h 93"/>
                <a:gd name="T28" fmla="*/ 14 w 52"/>
                <a:gd name="T29" fmla="*/ 22 h 93"/>
                <a:gd name="T30" fmla="*/ 6 w 52"/>
                <a:gd name="T31" fmla="*/ 29 h 93"/>
                <a:gd name="T32" fmla="*/ 0 w 52"/>
                <a:gd name="T33" fmla="*/ 4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93">
                  <a:moveTo>
                    <a:pt x="0" y="48"/>
                  </a:moveTo>
                  <a:cubicBezTo>
                    <a:pt x="0" y="54"/>
                    <a:pt x="2" y="60"/>
                    <a:pt x="5" y="66"/>
                  </a:cubicBezTo>
                  <a:cubicBezTo>
                    <a:pt x="7" y="70"/>
                    <a:pt x="9" y="75"/>
                    <a:pt x="13" y="79"/>
                  </a:cubicBezTo>
                  <a:cubicBezTo>
                    <a:pt x="15" y="82"/>
                    <a:pt x="20" y="93"/>
                    <a:pt x="20" y="93"/>
                  </a:cubicBezTo>
                  <a:cubicBezTo>
                    <a:pt x="23" y="84"/>
                    <a:pt x="32" y="80"/>
                    <a:pt x="38" y="73"/>
                  </a:cubicBezTo>
                  <a:cubicBezTo>
                    <a:pt x="42" y="69"/>
                    <a:pt x="45" y="63"/>
                    <a:pt x="48" y="57"/>
                  </a:cubicBezTo>
                  <a:cubicBezTo>
                    <a:pt x="51" y="51"/>
                    <a:pt x="52" y="44"/>
                    <a:pt x="51" y="37"/>
                  </a:cubicBezTo>
                  <a:cubicBezTo>
                    <a:pt x="50" y="30"/>
                    <a:pt x="47" y="25"/>
                    <a:pt x="42" y="22"/>
                  </a:cubicBezTo>
                  <a:cubicBezTo>
                    <a:pt x="37" y="18"/>
                    <a:pt x="31" y="18"/>
                    <a:pt x="25" y="18"/>
                  </a:cubicBezTo>
                  <a:cubicBezTo>
                    <a:pt x="25" y="16"/>
                    <a:pt x="25" y="13"/>
                    <a:pt x="26" y="11"/>
                  </a:cubicBezTo>
                  <a:cubicBezTo>
                    <a:pt x="27" y="7"/>
                    <a:pt x="28" y="4"/>
                    <a:pt x="29" y="1"/>
                  </a:cubicBezTo>
                  <a:cubicBezTo>
                    <a:pt x="28" y="0"/>
                    <a:pt x="28" y="0"/>
                    <a:pt x="28" y="0"/>
                  </a:cubicBezTo>
                  <a:cubicBezTo>
                    <a:pt x="27" y="2"/>
                    <a:pt x="26" y="5"/>
                    <a:pt x="26" y="9"/>
                  </a:cubicBezTo>
                  <a:cubicBezTo>
                    <a:pt x="25" y="12"/>
                    <a:pt x="24" y="16"/>
                    <a:pt x="24" y="18"/>
                  </a:cubicBezTo>
                  <a:cubicBezTo>
                    <a:pt x="20" y="19"/>
                    <a:pt x="17" y="20"/>
                    <a:pt x="14" y="22"/>
                  </a:cubicBezTo>
                  <a:cubicBezTo>
                    <a:pt x="11" y="24"/>
                    <a:pt x="8" y="26"/>
                    <a:pt x="6" y="29"/>
                  </a:cubicBezTo>
                  <a:cubicBezTo>
                    <a:pt x="3" y="34"/>
                    <a:pt x="1" y="42"/>
                    <a:pt x="0" y="4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527"/>
            <p:cNvSpPr>
              <a:spLocks/>
            </p:cNvSpPr>
            <p:nvPr/>
          </p:nvSpPr>
          <p:spPr bwMode="auto">
            <a:xfrm>
              <a:off x="8505805" y="5111780"/>
              <a:ext cx="231776" cy="423865"/>
            </a:xfrm>
            <a:custGeom>
              <a:avLst/>
              <a:gdLst>
                <a:gd name="T0" fmla="*/ 1 w 62"/>
                <a:gd name="T1" fmla="*/ 57 h 113"/>
                <a:gd name="T2" fmla="*/ 6 w 62"/>
                <a:gd name="T3" fmla="*/ 77 h 113"/>
                <a:gd name="T4" fmla="*/ 14 w 62"/>
                <a:gd name="T5" fmla="*/ 93 h 113"/>
                <a:gd name="T6" fmla="*/ 16 w 62"/>
                <a:gd name="T7" fmla="*/ 104 h 113"/>
                <a:gd name="T8" fmla="*/ 15 w 62"/>
                <a:gd name="T9" fmla="*/ 113 h 113"/>
                <a:gd name="T10" fmla="*/ 31 w 62"/>
                <a:gd name="T11" fmla="*/ 100 h 113"/>
                <a:gd name="T12" fmla="*/ 45 w 62"/>
                <a:gd name="T13" fmla="*/ 88 h 113"/>
                <a:gd name="T14" fmla="*/ 57 w 62"/>
                <a:gd name="T15" fmla="*/ 68 h 113"/>
                <a:gd name="T16" fmla="*/ 60 w 62"/>
                <a:gd name="T17" fmla="*/ 58 h 113"/>
                <a:gd name="T18" fmla="*/ 61 w 62"/>
                <a:gd name="T19" fmla="*/ 53 h 113"/>
                <a:gd name="T20" fmla="*/ 61 w 62"/>
                <a:gd name="T21" fmla="*/ 53 h 113"/>
                <a:gd name="T22" fmla="*/ 61 w 62"/>
                <a:gd name="T23" fmla="*/ 53 h 113"/>
                <a:gd name="T24" fmla="*/ 61 w 62"/>
                <a:gd name="T25" fmla="*/ 52 h 113"/>
                <a:gd name="T26" fmla="*/ 61 w 62"/>
                <a:gd name="T27" fmla="*/ 52 h 113"/>
                <a:gd name="T28" fmla="*/ 61 w 62"/>
                <a:gd name="T29" fmla="*/ 50 h 113"/>
                <a:gd name="T30" fmla="*/ 62 w 62"/>
                <a:gd name="T31" fmla="*/ 47 h 113"/>
                <a:gd name="T32" fmla="*/ 59 w 62"/>
                <a:gd name="T33" fmla="*/ 37 h 113"/>
                <a:gd name="T34" fmla="*/ 52 w 62"/>
                <a:gd name="T35" fmla="*/ 29 h 113"/>
                <a:gd name="T36" fmla="*/ 34 w 62"/>
                <a:gd name="T37" fmla="*/ 21 h 113"/>
                <a:gd name="T38" fmla="*/ 37 w 62"/>
                <a:gd name="T39" fmla="*/ 12 h 113"/>
                <a:gd name="T40" fmla="*/ 42 w 62"/>
                <a:gd name="T41" fmla="*/ 6 h 113"/>
                <a:gd name="T42" fmla="*/ 47 w 62"/>
                <a:gd name="T43" fmla="*/ 2 h 113"/>
                <a:gd name="T44" fmla="*/ 46 w 62"/>
                <a:gd name="T45" fmla="*/ 0 h 113"/>
                <a:gd name="T46" fmla="*/ 44 w 62"/>
                <a:gd name="T47" fmla="*/ 1 h 113"/>
                <a:gd name="T48" fmla="*/ 42 w 62"/>
                <a:gd name="T49" fmla="*/ 4 h 113"/>
                <a:gd name="T50" fmla="*/ 38 w 62"/>
                <a:gd name="T51" fmla="*/ 9 h 113"/>
                <a:gd name="T52" fmla="*/ 33 w 62"/>
                <a:gd name="T53" fmla="*/ 21 h 113"/>
                <a:gd name="T54" fmla="*/ 19 w 62"/>
                <a:gd name="T55" fmla="*/ 24 h 113"/>
                <a:gd name="T56" fmla="*/ 14 w 62"/>
                <a:gd name="T57" fmla="*/ 28 h 113"/>
                <a:gd name="T58" fmla="*/ 11 w 62"/>
                <a:gd name="T59" fmla="*/ 30 h 113"/>
                <a:gd name="T60" fmla="*/ 9 w 62"/>
                <a:gd name="T61" fmla="*/ 33 h 113"/>
                <a:gd name="T62" fmla="*/ 9 w 62"/>
                <a:gd name="T63" fmla="*/ 33 h 113"/>
                <a:gd name="T64" fmla="*/ 9 w 62"/>
                <a:gd name="T65" fmla="*/ 33 h 113"/>
                <a:gd name="T66" fmla="*/ 8 w 62"/>
                <a:gd name="T67" fmla="*/ 34 h 113"/>
                <a:gd name="T68" fmla="*/ 8 w 62"/>
                <a:gd name="T69" fmla="*/ 35 h 113"/>
                <a:gd name="T70" fmla="*/ 6 w 62"/>
                <a:gd name="T71" fmla="*/ 38 h 113"/>
                <a:gd name="T72" fmla="*/ 4 w 62"/>
                <a:gd name="T73" fmla="*/ 45 h 113"/>
                <a:gd name="T74" fmla="*/ 1 w 62"/>
                <a:gd name="T75" fmla="*/ 5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 h="113">
                  <a:moveTo>
                    <a:pt x="1" y="57"/>
                  </a:moveTo>
                  <a:cubicBezTo>
                    <a:pt x="0" y="65"/>
                    <a:pt x="3" y="70"/>
                    <a:pt x="6" y="77"/>
                  </a:cubicBezTo>
                  <a:cubicBezTo>
                    <a:pt x="8" y="82"/>
                    <a:pt x="11" y="87"/>
                    <a:pt x="14" y="93"/>
                  </a:cubicBezTo>
                  <a:cubicBezTo>
                    <a:pt x="15" y="95"/>
                    <a:pt x="16" y="99"/>
                    <a:pt x="16" y="104"/>
                  </a:cubicBezTo>
                  <a:cubicBezTo>
                    <a:pt x="16" y="108"/>
                    <a:pt x="15" y="113"/>
                    <a:pt x="15" y="113"/>
                  </a:cubicBezTo>
                  <a:cubicBezTo>
                    <a:pt x="21" y="108"/>
                    <a:pt x="26" y="104"/>
                    <a:pt x="31" y="100"/>
                  </a:cubicBezTo>
                  <a:cubicBezTo>
                    <a:pt x="36" y="96"/>
                    <a:pt x="41" y="92"/>
                    <a:pt x="45" y="88"/>
                  </a:cubicBezTo>
                  <a:cubicBezTo>
                    <a:pt x="50" y="82"/>
                    <a:pt x="54" y="75"/>
                    <a:pt x="57" y="68"/>
                  </a:cubicBezTo>
                  <a:cubicBezTo>
                    <a:pt x="59" y="65"/>
                    <a:pt x="60" y="61"/>
                    <a:pt x="60" y="58"/>
                  </a:cubicBezTo>
                  <a:cubicBezTo>
                    <a:pt x="61" y="56"/>
                    <a:pt x="61" y="55"/>
                    <a:pt x="61" y="53"/>
                  </a:cubicBezTo>
                  <a:cubicBezTo>
                    <a:pt x="61" y="53"/>
                    <a:pt x="61" y="53"/>
                    <a:pt x="61" y="53"/>
                  </a:cubicBezTo>
                  <a:cubicBezTo>
                    <a:pt x="61" y="53"/>
                    <a:pt x="61" y="53"/>
                    <a:pt x="61" y="53"/>
                  </a:cubicBezTo>
                  <a:cubicBezTo>
                    <a:pt x="61" y="53"/>
                    <a:pt x="61" y="53"/>
                    <a:pt x="61" y="52"/>
                  </a:cubicBezTo>
                  <a:cubicBezTo>
                    <a:pt x="61" y="52"/>
                    <a:pt x="61" y="52"/>
                    <a:pt x="61" y="52"/>
                  </a:cubicBezTo>
                  <a:cubicBezTo>
                    <a:pt x="61" y="51"/>
                    <a:pt x="61" y="51"/>
                    <a:pt x="61" y="50"/>
                  </a:cubicBezTo>
                  <a:cubicBezTo>
                    <a:pt x="62" y="49"/>
                    <a:pt x="62" y="48"/>
                    <a:pt x="62" y="47"/>
                  </a:cubicBezTo>
                  <a:cubicBezTo>
                    <a:pt x="61" y="43"/>
                    <a:pt x="60" y="40"/>
                    <a:pt x="59" y="37"/>
                  </a:cubicBezTo>
                  <a:cubicBezTo>
                    <a:pt x="57" y="34"/>
                    <a:pt x="55" y="31"/>
                    <a:pt x="52" y="29"/>
                  </a:cubicBezTo>
                  <a:cubicBezTo>
                    <a:pt x="47" y="25"/>
                    <a:pt x="40" y="22"/>
                    <a:pt x="34" y="21"/>
                  </a:cubicBezTo>
                  <a:cubicBezTo>
                    <a:pt x="34" y="18"/>
                    <a:pt x="36" y="15"/>
                    <a:pt x="37" y="12"/>
                  </a:cubicBezTo>
                  <a:cubicBezTo>
                    <a:pt x="39" y="10"/>
                    <a:pt x="40" y="8"/>
                    <a:pt x="42" y="6"/>
                  </a:cubicBezTo>
                  <a:cubicBezTo>
                    <a:pt x="43" y="5"/>
                    <a:pt x="45" y="3"/>
                    <a:pt x="47" y="2"/>
                  </a:cubicBezTo>
                  <a:cubicBezTo>
                    <a:pt x="47" y="1"/>
                    <a:pt x="46" y="1"/>
                    <a:pt x="46" y="0"/>
                  </a:cubicBezTo>
                  <a:cubicBezTo>
                    <a:pt x="46" y="0"/>
                    <a:pt x="45" y="1"/>
                    <a:pt x="44" y="1"/>
                  </a:cubicBezTo>
                  <a:cubicBezTo>
                    <a:pt x="44" y="2"/>
                    <a:pt x="43" y="3"/>
                    <a:pt x="42" y="4"/>
                  </a:cubicBezTo>
                  <a:cubicBezTo>
                    <a:pt x="41" y="5"/>
                    <a:pt x="39" y="7"/>
                    <a:pt x="38" y="9"/>
                  </a:cubicBezTo>
                  <a:cubicBezTo>
                    <a:pt x="36" y="13"/>
                    <a:pt x="33" y="18"/>
                    <a:pt x="33" y="21"/>
                  </a:cubicBezTo>
                  <a:cubicBezTo>
                    <a:pt x="28" y="21"/>
                    <a:pt x="24" y="22"/>
                    <a:pt x="19" y="24"/>
                  </a:cubicBezTo>
                  <a:cubicBezTo>
                    <a:pt x="17" y="25"/>
                    <a:pt x="16" y="26"/>
                    <a:pt x="14" y="28"/>
                  </a:cubicBezTo>
                  <a:cubicBezTo>
                    <a:pt x="13" y="29"/>
                    <a:pt x="12" y="29"/>
                    <a:pt x="11" y="30"/>
                  </a:cubicBezTo>
                  <a:cubicBezTo>
                    <a:pt x="10" y="31"/>
                    <a:pt x="10" y="32"/>
                    <a:pt x="9" y="33"/>
                  </a:cubicBezTo>
                  <a:cubicBezTo>
                    <a:pt x="9" y="33"/>
                    <a:pt x="9" y="33"/>
                    <a:pt x="9" y="33"/>
                  </a:cubicBezTo>
                  <a:cubicBezTo>
                    <a:pt x="9" y="33"/>
                    <a:pt x="9" y="33"/>
                    <a:pt x="9" y="33"/>
                  </a:cubicBezTo>
                  <a:cubicBezTo>
                    <a:pt x="8" y="34"/>
                    <a:pt x="8" y="34"/>
                    <a:pt x="8" y="34"/>
                  </a:cubicBezTo>
                  <a:cubicBezTo>
                    <a:pt x="8" y="34"/>
                    <a:pt x="8" y="35"/>
                    <a:pt x="8" y="35"/>
                  </a:cubicBezTo>
                  <a:cubicBezTo>
                    <a:pt x="7" y="36"/>
                    <a:pt x="7" y="37"/>
                    <a:pt x="6" y="38"/>
                  </a:cubicBezTo>
                  <a:cubicBezTo>
                    <a:pt x="5" y="41"/>
                    <a:pt x="4" y="43"/>
                    <a:pt x="4" y="45"/>
                  </a:cubicBezTo>
                  <a:cubicBezTo>
                    <a:pt x="2" y="49"/>
                    <a:pt x="1" y="54"/>
                    <a:pt x="1" y="5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529"/>
            <p:cNvSpPr>
              <a:spLocks/>
            </p:cNvSpPr>
            <p:nvPr/>
          </p:nvSpPr>
          <p:spPr bwMode="auto">
            <a:xfrm>
              <a:off x="8772507" y="4806978"/>
              <a:ext cx="146051" cy="225427"/>
            </a:xfrm>
            <a:custGeom>
              <a:avLst/>
              <a:gdLst>
                <a:gd name="T0" fmla="*/ 3 w 39"/>
                <a:gd name="T1" fmla="*/ 44 h 60"/>
                <a:gd name="T2" fmla="*/ 13 w 39"/>
                <a:gd name="T3" fmla="*/ 56 h 60"/>
                <a:gd name="T4" fmla="*/ 25 w 39"/>
                <a:gd name="T5" fmla="*/ 60 h 60"/>
                <a:gd name="T6" fmla="*/ 31 w 39"/>
                <a:gd name="T7" fmla="*/ 60 h 60"/>
                <a:gd name="T8" fmla="*/ 35 w 39"/>
                <a:gd name="T9" fmla="*/ 59 h 60"/>
                <a:gd name="T10" fmla="*/ 34 w 39"/>
                <a:gd name="T11" fmla="*/ 54 h 60"/>
                <a:gd name="T12" fmla="*/ 36 w 39"/>
                <a:gd name="T13" fmla="*/ 46 h 60"/>
                <a:gd name="T14" fmla="*/ 35 w 39"/>
                <a:gd name="T15" fmla="*/ 23 h 60"/>
                <a:gd name="T16" fmla="*/ 26 w 39"/>
                <a:gd name="T17" fmla="*/ 15 h 60"/>
                <a:gd name="T18" fmla="*/ 13 w 39"/>
                <a:gd name="T19" fmla="*/ 14 h 60"/>
                <a:gd name="T20" fmla="*/ 14 w 39"/>
                <a:gd name="T21" fmla="*/ 8 h 60"/>
                <a:gd name="T22" fmla="*/ 16 w 39"/>
                <a:gd name="T23" fmla="*/ 0 h 60"/>
                <a:gd name="T24" fmla="*/ 15 w 39"/>
                <a:gd name="T25" fmla="*/ 0 h 60"/>
                <a:gd name="T26" fmla="*/ 13 w 39"/>
                <a:gd name="T27" fmla="*/ 6 h 60"/>
                <a:gd name="T28" fmla="*/ 13 w 39"/>
                <a:gd name="T29" fmla="*/ 14 h 60"/>
                <a:gd name="T30" fmla="*/ 1 w 39"/>
                <a:gd name="T31" fmla="*/ 27 h 60"/>
                <a:gd name="T32" fmla="*/ 3 w 39"/>
                <a:gd name="T33"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60">
                  <a:moveTo>
                    <a:pt x="3" y="44"/>
                  </a:moveTo>
                  <a:cubicBezTo>
                    <a:pt x="5" y="50"/>
                    <a:pt x="9" y="54"/>
                    <a:pt x="13" y="56"/>
                  </a:cubicBezTo>
                  <a:cubicBezTo>
                    <a:pt x="17" y="59"/>
                    <a:pt x="21" y="60"/>
                    <a:pt x="25" y="60"/>
                  </a:cubicBezTo>
                  <a:cubicBezTo>
                    <a:pt x="26" y="60"/>
                    <a:pt x="29" y="60"/>
                    <a:pt x="31" y="60"/>
                  </a:cubicBezTo>
                  <a:cubicBezTo>
                    <a:pt x="34" y="60"/>
                    <a:pt x="35" y="59"/>
                    <a:pt x="35" y="59"/>
                  </a:cubicBezTo>
                  <a:cubicBezTo>
                    <a:pt x="34" y="58"/>
                    <a:pt x="34" y="56"/>
                    <a:pt x="34" y="54"/>
                  </a:cubicBezTo>
                  <a:cubicBezTo>
                    <a:pt x="35" y="51"/>
                    <a:pt x="36" y="49"/>
                    <a:pt x="36" y="46"/>
                  </a:cubicBezTo>
                  <a:cubicBezTo>
                    <a:pt x="38" y="40"/>
                    <a:pt x="39" y="31"/>
                    <a:pt x="35" y="23"/>
                  </a:cubicBezTo>
                  <a:cubicBezTo>
                    <a:pt x="33" y="19"/>
                    <a:pt x="30" y="16"/>
                    <a:pt x="26" y="15"/>
                  </a:cubicBezTo>
                  <a:cubicBezTo>
                    <a:pt x="22" y="13"/>
                    <a:pt x="17" y="13"/>
                    <a:pt x="13" y="14"/>
                  </a:cubicBezTo>
                  <a:cubicBezTo>
                    <a:pt x="13" y="12"/>
                    <a:pt x="13" y="10"/>
                    <a:pt x="14" y="8"/>
                  </a:cubicBezTo>
                  <a:cubicBezTo>
                    <a:pt x="14" y="5"/>
                    <a:pt x="15" y="3"/>
                    <a:pt x="16" y="0"/>
                  </a:cubicBezTo>
                  <a:cubicBezTo>
                    <a:pt x="15" y="0"/>
                    <a:pt x="15" y="0"/>
                    <a:pt x="15" y="0"/>
                  </a:cubicBezTo>
                  <a:cubicBezTo>
                    <a:pt x="15" y="1"/>
                    <a:pt x="14" y="3"/>
                    <a:pt x="13" y="6"/>
                  </a:cubicBezTo>
                  <a:cubicBezTo>
                    <a:pt x="13" y="9"/>
                    <a:pt x="12" y="12"/>
                    <a:pt x="13" y="14"/>
                  </a:cubicBezTo>
                  <a:cubicBezTo>
                    <a:pt x="7" y="16"/>
                    <a:pt x="3" y="20"/>
                    <a:pt x="1" y="27"/>
                  </a:cubicBezTo>
                  <a:cubicBezTo>
                    <a:pt x="0" y="32"/>
                    <a:pt x="1" y="39"/>
                    <a:pt x="3" y="4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530"/>
            <p:cNvSpPr>
              <a:spLocks/>
            </p:cNvSpPr>
            <p:nvPr/>
          </p:nvSpPr>
          <p:spPr bwMode="auto">
            <a:xfrm>
              <a:off x="8759807" y="5002241"/>
              <a:ext cx="203201" cy="342902"/>
            </a:xfrm>
            <a:custGeom>
              <a:avLst/>
              <a:gdLst>
                <a:gd name="T0" fmla="*/ 3 w 54"/>
                <a:gd name="T1" fmla="*/ 66 h 91"/>
                <a:gd name="T2" fmla="*/ 18 w 54"/>
                <a:gd name="T3" fmla="*/ 84 h 91"/>
                <a:gd name="T4" fmla="*/ 35 w 54"/>
                <a:gd name="T5" fmla="*/ 89 h 91"/>
                <a:gd name="T6" fmla="*/ 45 w 54"/>
                <a:gd name="T7" fmla="*/ 90 h 91"/>
                <a:gd name="T8" fmla="*/ 51 w 54"/>
                <a:gd name="T9" fmla="*/ 91 h 91"/>
                <a:gd name="T10" fmla="*/ 49 w 54"/>
                <a:gd name="T11" fmla="*/ 80 h 91"/>
                <a:gd name="T12" fmla="*/ 52 w 54"/>
                <a:gd name="T13" fmla="*/ 69 h 91"/>
                <a:gd name="T14" fmla="*/ 54 w 54"/>
                <a:gd name="T15" fmla="*/ 54 h 91"/>
                <a:gd name="T16" fmla="*/ 51 w 54"/>
                <a:gd name="T17" fmla="*/ 38 h 91"/>
                <a:gd name="T18" fmla="*/ 39 w 54"/>
                <a:gd name="T19" fmla="*/ 25 h 91"/>
                <a:gd name="T20" fmla="*/ 21 w 54"/>
                <a:gd name="T21" fmla="*/ 21 h 91"/>
                <a:gd name="T22" fmla="*/ 23 w 54"/>
                <a:gd name="T23" fmla="*/ 12 h 91"/>
                <a:gd name="T24" fmla="*/ 30 w 54"/>
                <a:gd name="T25" fmla="*/ 1 h 91"/>
                <a:gd name="T26" fmla="*/ 28 w 54"/>
                <a:gd name="T27" fmla="*/ 0 h 91"/>
                <a:gd name="T28" fmla="*/ 23 w 54"/>
                <a:gd name="T29" fmla="*/ 9 h 91"/>
                <a:gd name="T30" fmla="*/ 20 w 54"/>
                <a:gd name="T31" fmla="*/ 21 h 91"/>
                <a:gd name="T32" fmla="*/ 2 w 54"/>
                <a:gd name="T33" fmla="*/ 39 h 91"/>
                <a:gd name="T34" fmla="*/ 1 w 54"/>
                <a:gd name="T35" fmla="*/ 52 h 91"/>
                <a:gd name="T36" fmla="*/ 3 w 54"/>
                <a:gd name="T37" fmla="*/ 6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91">
                  <a:moveTo>
                    <a:pt x="3" y="66"/>
                  </a:moveTo>
                  <a:cubicBezTo>
                    <a:pt x="6" y="75"/>
                    <a:pt x="12" y="80"/>
                    <a:pt x="18" y="84"/>
                  </a:cubicBezTo>
                  <a:cubicBezTo>
                    <a:pt x="24" y="88"/>
                    <a:pt x="29" y="89"/>
                    <a:pt x="35" y="89"/>
                  </a:cubicBezTo>
                  <a:cubicBezTo>
                    <a:pt x="37" y="89"/>
                    <a:pt x="41" y="90"/>
                    <a:pt x="45" y="90"/>
                  </a:cubicBezTo>
                  <a:cubicBezTo>
                    <a:pt x="48" y="91"/>
                    <a:pt x="51" y="91"/>
                    <a:pt x="51" y="91"/>
                  </a:cubicBezTo>
                  <a:cubicBezTo>
                    <a:pt x="49" y="88"/>
                    <a:pt x="49" y="84"/>
                    <a:pt x="49" y="80"/>
                  </a:cubicBezTo>
                  <a:cubicBezTo>
                    <a:pt x="50" y="76"/>
                    <a:pt x="51" y="72"/>
                    <a:pt x="52" y="69"/>
                  </a:cubicBezTo>
                  <a:cubicBezTo>
                    <a:pt x="53" y="64"/>
                    <a:pt x="54" y="59"/>
                    <a:pt x="54" y="54"/>
                  </a:cubicBezTo>
                  <a:cubicBezTo>
                    <a:pt x="54" y="48"/>
                    <a:pt x="53" y="43"/>
                    <a:pt x="51" y="38"/>
                  </a:cubicBezTo>
                  <a:cubicBezTo>
                    <a:pt x="49" y="32"/>
                    <a:pt x="44" y="28"/>
                    <a:pt x="39" y="25"/>
                  </a:cubicBezTo>
                  <a:cubicBezTo>
                    <a:pt x="34" y="22"/>
                    <a:pt x="27" y="20"/>
                    <a:pt x="21" y="21"/>
                  </a:cubicBezTo>
                  <a:cubicBezTo>
                    <a:pt x="21" y="18"/>
                    <a:pt x="22" y="15"/>
                    <a:pt x="23" y="12"/>
                  </a:cubicBezTo>
                  <a:cubicBezTo>
                    <a:pt x="24" y="8"/>
                    <a:pt x="27" y="4"/>
                    <a:pt x="30" y="1"/>
                  </a:cubicBezTo>
                  <a:cubicBezTo>
                    <a:pt x="29" y="1"/>
                    <a:pt x="29" y="1"/>
                    <a:pt x="28" y="0"/>
                  </a:cubicBezTo>
                  <a:cubicBezTo>
                    <a:pt x="27" y="2"/>
                    <a:pt x="25" y="5"/>
                    <a:pt x="23" y="9"/>
                  </a:cubicBezTo>
                  <a:cubicBezTo>
                    <a:pt x="21" y="13"/>
                    <a:pt x="20" y="18"/>
                    <a:pt x="20" y="21"/>
                  </a:cubicBezTo>
                  <a:cubicBezTo>
                    <a:pt x="12" y="23"/>
                    <a:pt x="4" y="28"/>
                    <a:pt x="2" y="39"/>
                  </a:cubicBezTo>
                  <a:cubicBezTo>
                    <a:pt x="1" y="43"/>
                    <a:pt x="0" y="47"/>
                    <a:pt x="1" y="52"/>
                  </a:cubicBezTo>
                  <a:cubicBezTo>
                    <a:pt x="1" y="57"/>
                    <a:pt x="2" y="62"/>
                    <a:pt x="3" y="6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531"/>
            <p:cNvSpPr>
              <a:spLocks/>
            </p:cNvSpPr>
            <p:nvPr/>
          </p:nvSpPr>
          <p:spPr bwMode="auto">
            <a:xfrm>
              <a:off x="8347054" y="5273706"/>
              <a:ext cx="217489" cy="423865"/>
            </a:xfrm>
            <a:custGeom>
              <a:avLst/>
              <a:gdLst>
                <a:gd name="T0" fmla="*/ 2 w 58"/>
                <a:gd name="T1" fmla="*/ 64 h 113"/>
                <a:gd name="T2" fmla="*/ 6 w 58"/>
                <a:gd name="T3" fmla="*/ 72 h 113"/>
                <a:gd name="T4" fmla="*/ 11 w 58"/>
                <a:gd name="T5" fmla="*/ 79 h 113"/>
                <a:gd name="T6" fmla="*/ 20 w 58"/>
                <a:gd name="T7" fmla="*/ 93 h 113"/>
                <a:gd name="T8" fmla="*/ 22 w 58"/>
                <a:gd name="T9" fmla="*/ 104 h 113"/>
                <a:gd name="T10" fmla="*/ 21 w 58"/>
                <a:gd name="T11" fmla="*/ 113 h 113"/>
                <a:gd name="T12" fmla="*/ 37 w 58"/>
                <a:gd name="T13" fmla="*/ 99 h 113"/>
                <a:gd name="T14" fmla="*/ 50 w 58"/>
                <a:gd name="T15" fmla="*/ 84 h 113"/>
                <a:gd name="T16" fmla="*/ 58 w 58"/>
                <a:gd name="T17" fmla="*/ 58 h 113"/>
                <a:gd name="T18" fmla="*/ 53 w 58"/>
                <a:gd name="T19" fmla="*/ 34 h 113"/>
                <a:gd name="T20" fmla="*/ 37 w 58"/>
                <a:gd name="T21" fmla="*/ 22 h 113"/>
                <a:gd name="T22" fmla="*/ 17 w 58"/>
                <a:gd name="T23" fmla="*/ 23 h 113"/>
                <a:gd name="T24" fmla="*/ 16 w 58"/>
                <a:gd name="T25" fmla="*/ 14 h 113"/>
                <a:gd name="T26" fmla="*/ 19 w 58"/>
                <a:gd name="T27" fmla="*/ 1 h 113"/>
                <a:gd name="T28" fmla="*/ 18 w 58"/>
                <a:gd name="T29" fmla="*/ 0 h 113"/>
                <a:gd name="T30" fmla="*/ 17 w 58"/>
                <a:gd name="T31" fmla="*/ 24 h 113"/>
                <a:gd name="T32" fmla="*/ 1 w 58"/>
                <a:gd name="T33" fmla="*/ 44 h 113"/>
                <a:gd name="T34" fmla="*/ 0 w 58"/>
                <a:gd name="T35" fmla="*/ 54 h 113"/>
                <a:gd name="T36" fmla="*/ 2 w 58"/>
                <a:gd name="T37" fmla="*/ 6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113">
                  <a:moveTo>
                    <a:pt x="2" y="64"/>
                  </a:moveTo>
                  <a:cubicBezTo>
                    <a:pt x="2" y="67"/>
                    <a:pt x="4" y="69"/>
                    <a:pt x="6" y="72"/>
                  </a:cubicBezTo>
                  <a:cubicBezTo>
                    <a:pt x="7" y="74"/>
                    <a:pt x="9" y="76"/>
                    <a:pt x="11" y="79"/>
                  </a:cubicBezTo>
                  <a:cubicBezTo>
                    <a:pt x="14" y="83"/>
                    <a:pt x="17" y="88"/>
                    <a:pt x="20" y="93"/>
                  </a:cubicBezTo>
                  <a:cubicBezTo>
                    <a:pt x="21" y="95"/>
                    <a:pt x="22" y="99"/>
                    <a:pt x="22" y="104"/>
                  </a:cubicBezTo>
                  <a:cubicBezTo>
                    <a:pt x="22" y="108"/>
                    <a:pt x="21" y="113"/>
                    <a:pt x="21" y="113"/>
                  </a:cubicBezTo>
                  <a:cubicBezTo>
                    <a:pt x="27" y="108"/>
                    <a:pt x="32" y="104"/>
                    <a:pt x="37" y="99"/>
                  </a:cubicBezTo>
                  <a:cubicBezTo>
                    <a:pt x="42" y="94"/>
                    <a:pt x="47" y="89"/>
                    <a:pt x="50" y="84"/>
                  </a:cubicBezTo>
                  <a:cubicBezTo>
                    <a:pt x="54" y="76"/>
                    <a:pt x="57" y="67"/>
                    <a:pt x="58" y="58"/>
                  </a:cubicBezTo>
                  <a:cubicBezTo>
                    <a:pt x="58" y="49"/>
                    <a:pt x="57" y="41"/>
                    <a:pt x="53" y="34"/>
                  </a:cubicBezTo>
                  <a:cubicBezTo>
                    <a:pt x="50" y="27"/>
                    <a:pt x="44" y="23"/>
                    <a:pt x="37" y="22"/>
                  </a:cubicBezTo>
                  <a:cubicBezTo>
                    <a:pt x="31" y="20"/>
                    <a:pt x="24" y="21"/>
                    <a:pt x="17" y="23"/>
                  </a:cubicBezTo>
                  <a:cubicBezTo>
                    <a:pt x="17" y="20"/>
                    <a:pt x="16" y="17"/>
                    <a:pt x="16" y="14"/>
                  </a:cubicBezTo>
                  <a:cubicBezTo>
                    <a:pt x="17" y="9"/>
                    <a:pt x="18" y="5"/>
                    <a:pt x="19" y="1"/>
                  </a:cubicBezTo>
                  <a:cubicBezTo>
                    <a:pt x="19" y="0"/>
                    <a:pt x="18" y="0"/>
                    <a:pt x="18" y="0"/>
                  </a:cubicBezTo>
                  <a:cubicBezTo>
                    <a:pt x="16" y="4"/>
                    <a:pt x="15" y="17"/>
                    <a:pt x="17" y="24"/>
                  </a:cubicBezTo>
                  <a:cubicBezTo>
                    <a:pt x="8" y="27"/>
                    <a:pt x="2" y="34"/>
                    <a:pt x="1" y="44"/>
                  </a:cubicBezTo>
                  <a:cubicBezTo>
                    <a:pt x="0" y="47"/>
                    <a:pt x="0" y="51"/>
                    <a:pt x="0" y="54"/>
                  </a:cubicBezTo>
                  <a:cubicBezTo>
                    <a:pt x="1" y="58"/>
                    <a:pt x="1" y="61"/>
                    <a:pt x="2" y="6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532"/>
            <p:cNvSpPr>
              <a:spLocks/>
            </p:cNvSpPr>
            <p:nvPr/>
          </p:nvSpPr>
          <p:spPr bwMode="auto">
            <a:xfrm>
              <a:off x="8242279" y="5210205"/>
              <a:ext cx="269877" cy="273052"/>
            </a:xfrm>
            <a:custGeom>
              <a:avLst/>
              <a:gdLst>
                <a:gd name="T0" fmla="*/ 5 w 72"/>
                <a:gd name="T1" fmla="*/ 21 h 73"/>
                <a:gd name="T2" fmla="*/ 0 w 72"/>
                <a:gd name="T3" fmla="*/ 41 h 73"/>
                <a:gd name="T4" fmla="*/ 3 w 72"/>
                <a:gd name="T5" fmla="*/ 58 h 73"/>
                <a:gd name="T6" fmla="*/ 5 w 72"/>
                <a:gd name="T7" fmla="*/ 67 h 73"/>
                <a:gd name="T8" fmla="*/ 7 w 72"/>
                <a:gd name="T9" fmla="*/ 71 h 73"/>
                <a:gd name="T10" fmla="*/ 8 w 72"/>
                <a:gd name="T11" fmla="*/ 73 h 73"/>
                <a:gd name="T12" fmla="*/ 11 w 72"/>
                <a:gd name="T13" fmla="*/ 69 h 73"/>
                <a:gd name="T14" fmla="*/ 17 w 72"/>
                <a:gd name="T15" fmla="*/ 66 h 73"/>
                <a:gd name="T16" fmla="*/ 29 w 72"/>
                <a:gd name="T17" fmla="*/ 62 h 73"/>
                <a:gd name="T18" fmla="*/ 56 w 72"/>
                <a:gd name="T19" fmla="*/ 40 h 73"/>
                <a:gd name="T20" fmla="*/ 58 w 72"/>
                <a:gd name="T21" fmla="*/ 23 h 73"/>
                <a:gd name="T22" fmla="*/ 49 w 72"/>
                <a:gd name="T23" fmla="*/ 7 h 73"/>
                <a:gd name="T24" fmla="*/ 58 w 72"/>
                <a:gd name="T25" fmla="*/ 3 h 73"/>
                <a:gd name="T26" fmla="*/ 65 w 72"/>
                <a:gd name="T27" fmla="*/ 2 h 73"/>
                <a:gd name="T28" fmla="*/ 71 w 72"/>
                <a:gd name="T29" fmla="*/ 4 h 73"/>
                <a:gd name="T30" fmla="*/ 72 w 72"/>
                <a:gd name="T31" fmla="*/ 3 h 73"/>
                <a:gd name="T32" fmla="*/ 67 w 72"/>
                <a:gd name="T33" fmla="*/ 1 h 73"/>
                <a:gd name="T34" fmla="*/ 60 w 72"/>
                <a:gd name="T35" fmla="*/ 1 h 73"/>
                <a:gd name="T36" fmla="*/ 48 w 72"/>
                <a:gd name="T37" fmla="*/ 7 h 73"/>
                <a:gd name="T38" fmla="*/ 23 w 72"/>
                <a:gd name="T39" fmla="*/ 4 h 73"/>
                <a:gd name="T40" fmla="*/ 5 w 72"/>
                <a:gd name="T41" fmla="*/ 2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73">
                  <a:moveTo>
                    <a:pt x="5" y="21"/>
                  </a:moveTo>
                  <a:cubicBezTo>
                    <a:pt x="0" y="28"/>
                    <a:pt x="0" y="35"/>
                    <a:pt x="0" y="41"/>
                  </a:cubicBezTo>
                  <a:cubicBezTo>
                    <a:pt x="0" y="47"/>
                    <a:pt x="1" y="52"/>
                    <a:pt x="3" y="58"/>
                  </a:cubicBezTo>
                  <a:cubicBezTo>
                    <a:pt x="4" y="59"/>
                    <a:pt x="4" y="64"/>
                    <a:pt x="5" y="67"/>
                  </a:cubicBezTo>
                  <a:cubicBezTo>
                    <a:pt x="6" y="69"/>
                    <a:pt x="6" y="70"/>
                    <a:pt x="7" y="71"/>
                  </a:cubicBezTo>
                  <a:cubicBezTo>
                    <a:pt x="7" y="72"/>
                    <a:pt x="8" y="73"/>
                    <a:pt x="8" y="73"/>
                  </a:cubicBezTo>
                  <a:cubicBezTo>
                    <a:pt x="8" y="72"/>
                    <a:pt x="10" y="70"/>
                    <a:pt x="11" y="69"/>
                  </a:cubicBezTo>
                  <a:cubicBezTo>
                    <a:pt x="13" y="68"/>
                    <a:pt x="15" y="67"/>
                    <a:pt x="17" y="66"/>
                  </a:cubicBezTo>
                  <a:cubicBezTo>
                    <a:pt x="21" y="65"/>
                    <a:pt x="25" y="64"/>
                    <a:pt x="29" y="62"/>
                  </a:cubicBezTo>
                  <a:cubicBezTo>
                    <a:pt x="40" y="58"/>
                    <a:pt x="51" y="50"/>
                    <a:pt x="56" y="40"/>
                  </a:cubicBezTo>
                  <a:cubicBezTo>
                    <a:pt x="59" y="35"/>
                    <a:pt x="59" y="29"/>
                    <a:pt x="58" y="23"/>
                  </a:cubicBezTo>
                  <a:cubicBezTo>
                    <a:pt x="57" y="17"/>
                    <a:pt x="54" y="11"/>
                    <a:pt x="49" y="7"/>
                  </a:cubicBezTo>
                  <a:cubicBezTo>
                    <a:pt x="52" y="5"/>
                    <a:pt x="55" y="4"/>
                    <a:pt x="58" y="3"/>
                  </a:cubicBezTo>
                  <a:cubicBezTo>
                    <a:pt x="60" y="2"/>
                    <a:pt x="62" y="2"/>
                    <a:pt x="65" y="2"/>
                  </a:cubicBezTo>
                  <a:cubicBezTo>
                    <a:pt x="67" y="2"/>
                    <a:pt x="69" y="3"/>
                    <a:pt x="71" y="4"/>
                  </a:cubicBezTo>
                  <a:cubicBezTo>
                    <a:pt x="71" y="4"/>
                    <a:pt x="72" y="3"/>
                    <a:pt x="72" y="3"/>
                  </a:cubicBezTo>
                  <a:cubicBezTo>
                    <a:pt x="71" y="2"/>
                    <a:pt x="69" y="1"/>
                    <a:pt x="67" y="1"/>
                  </a:cubicBezTo>
                  <a:cubicBezTo>
                    <a:pt x="65" y="1"/>
                    <a:pt x="63" y="1"/>
                    <a:pt x="60" y="1"/>
                  </a:cubicBezTo>
                  <a:cubicBezTo>
                    <a:pt x="55" y="2"/>
                    <a:pt x="51" y="4"/>
                    <a:pt x="48" y="7"/>
                  </a:cubicBezTo>
                  <a:cubicBezTo>
                    <a:pt x="42" y="1"/>
                    <a:pt x="33" y="0"/>
                    <a:pt x="23" y="4"/>
                  </a:cubicBezTo>
                  <a:cubicBezTo>
                    <a:pt x="17" y="8"/>
                    <a:pt x="9" y="15"/>
                    <a:pt x="5" y="2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533"/>
            <p:cNvSpPr>
              <a:spLocks/>
            </p:cNvSpPr>
            <p:nvPr/>
          </p:nvSpPr>
          <p:spPr bwMode="auto">
            <a:xfrm>
              <a:off x="8137503" y="5054629"/>
              <a:ext cx="355602" cy="271464"/>
            </a:xfrm>
            <a:custGeom>
              <a:avLst/>
              <a:gdLst>
                <a:gd name="T0" fmla="*/ 16 w 95"/>
                <a:gd name="T1" fmla="*/ 12 h 72"/>
                <a:gd name="T2" fmla="*/ 6 w 95"/>
                <a:gd name="T3" fmla="*/ 23 h 72"/>
                <a:gd name="T4" fmla="*/ 1 w 95"/>
                <a:gd name="T5" fmla="*/ 36 h 72"/>
                <a:gd name="T6" fmla="*/ 3 w 95"/>
                <a:gd name="T7" fmla="*/ 56 h 72"/>
                <a:gd name="T8" fmla="*/ 8 w 95"/>
                <a:gd name="T9" fmla="*/ 66 h 72"/>
                <a:gd name="T10" fmla="*/ 12 w 95"/>
                <a:gd name="T11" fmla="*/ 72 h 72"/>
                <a:gd name="T12" fmla="*/ 20 w 95"/>
                <a:gd name="T13" fmla="*/ 66 h 72"/>
                <a:gd name="T14" fmla="*/ 31 w 95"/>
                <a:gd name="T15" fmla="*/ 65 h 72"/>
                <a:gd name="T16" fmla="*/ 47 w 95"/>
                <a:gd name="T17" fmla="*/ 63 h 72"/>
                <a:gd name="T18" fmla="*/ 65 w 95"/>
                <a:gd name="T19" fmla="*/ 54 h 72"/>
                <a:gd name="T20" fmla="*/ 75 w 95"/>
                <a:gd name="T21" fmla="*/ 35 h 72"/>
                <a:gd name="T22" fmla="*/ 71 w 95"/>
                <a:gd name="T23" fmla="*/ 15 h 72"/>
                <a:gd name="T24" fmla="*/ 81 w 95"/>
                <a:gd name="T25" fmla="*/ 13 h 72"/>
                <a:gd name="T26" fmla="*/ 95 w 95"/>
                <a:gd name="T27" fmla="*/ 14 h 72"/>
                <a:gd name="T28" fmla="*/ 95 w 95"/>
                <a:gd name="T29" fmla="*/ 12 h 72"/>
                <a:gd name="T30" fmla="*/ 84 w 95"/>
                <a:gd name="T31" fmla="*/ 12 h 72"/>
                <a:gd name="T32" fmla="*/ 70 w 95"/>
                <a:gd name="T33" fmla="*/ 14 h 72"/>
                <a:gd name="T34" fmla="*/ 45 w 95"/>
                <a:gd name="T35" fmla="*/ 0 h 72"/>
                <a:gd name="T36" fmla="*/ 30 w 95"/>
                <a:gd name="T37" fmla="*/ 4 h 72"/>
                <a:gd name="T38" fmla="*/ 16 w 95"/>
                <a:gd name="T39" fmla="*/ 1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72">
                  <a:moveTo>
                    <a:pt x="16" y="12"/>
                  </a:moveTo>
                  <a:cubicBezTo>
                    <a:pt x="11" y="15"/>
                    <a:pt x="8" y="19"/>
                    <a:pt x="6" y="23"/>
                  </a:cubicBezTo>
                  <a:cubicBezTo>
                    <a:pt x="4" y="27"/>
                    <a:pt x="2" y="32"/>
                    <a:pt x="1" y="36"/>
                  </a:cubicBezTo>
                  <a:cubicBezTo>
                    <a:pt x="0" y="44"/>
                    <a:pt x="1" y="50"/>
                    <a:pt x="3" y="56"/>
                  </a:cubicBezTo>
                  <a:cubicBezTo>
                    <a:pt x="4" y="58"/>
                    <a:pt x="6" y="63"/>
                    <a:pt x="8" y="66"/>
                  </a:cubicBezTo>
                  <a:cubicBezTo>
                    <a:pt x="10" y="70"/>
                    <a:pt x="12" y="72"/>
                    <a:pt x="12" y="72"/>
                  </a:cubicBezTo>
                  <a:cubicBezTo>
                    <a:pt x="13" y="69"/>
                    <a:pt x="16" y="67"/>
                    <a:pt x="20" y="66"/>
                  </a:cubicBezTo>
                  <a:cubicBezTo>
                    <a:pt x="24" y="65"/>
                    <a:pt x="28" y="66"/>
                    <a:pt x="31" y="65"/>
                  </a:cubicBezTo>
                  <a:cubicBezTo>
                    <a:pt x="36" y="65"/>
                    <a:pt x="42" y="65"/>
                    <a:pt x="47" y="63"/>
                  </a:cubicBezTo>
                  <a:cubicBezTo>
                    <a:pt x="53" y="61"/>
                    <a:pt x="60" y="58"/>
                    <a:pt x="65" y="54"/>
                  </a:cubicBezTo>
                  <a:cubicBezTo>
                    <a:pt x="70" y="49"/>
                    <a:pt x="74" y="43"/>
                    <a:pt x="75" y="35"/>
                  </a:cubicBezTo>
                  <a:cubicBezTo>
                    <a:pt x="76" y="28"/>
                    <a:pt x="74" y="21"/>
                    <a:pt x="71" y="15"/>
                  </a:cubicBezTo>
                  <a:cubicBezTo>
                    <a:pt x="74" y="13"/>
                    <a:pt x="78" y="13"/>
                    <a:pt x="81" y="13"/>
                  </a:cubicBezTo>
                  <a:cubicBezTo>
                    <a:pt x="86" y="12"/>
                    <a:pt x="90" y="13"/>
                    <a:pt x="95" y="14"/>
                  </a:cubicBezTo>
                  <a:cubicBezTo>
                    <a:pt x="95" y="12"/>
                    <a:pt x="95" y="12"/>
                    <a:pt x="95" y="12"/>
                  </a:cubicBezTo>
                  <a:cubicBezTo>
                    <a:pt x="93" y="11"/>
                    <a:pt x="89" y="11"/>
                    <a:pt x="84" y="12"/>
                  </a:cubicBezTo>
                  <a:cubicBezTo>
                    <a:pt x="79" y="12"/>
                    <a:pt x="74" y="12"/>
                    <a:pt x="70" y="14"/>
                  </a:cubicBezTo>
                  <a:cubicBezTo>
                    <a:pt x="66" y="6"/>
                    <a:pt x="57" y="0"/>
                    <a:pt x="45" y="0"/>
                  </a:cubicBezTo>
                  <a:cubicBezTo>
                    <a:pt x="41" y="1"/>
                    <a:pt x="36" y="2"/>
                    <a:pt x="30" y="4"/>
                  </a:cubicBezTo>
                  <a:cubicBezTo>
                    <a:pt x="25" y="6"/>
                    <a:pt x="20" y="9"/>
                    <a:pt x="16"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534"/>
            <p:cNvSpPr>
              <a:spLocks/>
            </p:cNvSpPr>
            <p:nvPr/>
          </p:nvSpPr>
          <p:spPr bwMode="auto">
            <a:xfrm>
              <a:off x="8381980" y="4900641"/>
              <a:ext cx="179389" cy="120651"/>
            </a:xfrm>
            <a:custGeom>
              <a:avLst/>
              <a:gdLst>
                <a:gd name="T0" fmla="*/ 15 w 48"/>
                <a:gd name="T1" fmla="*/ 2 h 32"/>
                <a:gd name="T2" fmla="*/ 6 w 48"/>
                <a:gd name="T3" fmla="*/ 10 h 32"/>
                <a:gd name="T4" fmla="*/ 2 w 48"/>
                <a:gd name="T5" fmla="*/ 19 h 32"/>
                <a:gd name="T6" fmla="*/ 0 w 48"/>
                <a:gd name="T7" fmla="*/ 24 h 32"/>
                <a:gd name="T8" fmla="*/ 0 w 48"/>
                <a:gd name="T9" fmla="*/ 28 h 32"/>
                <a:gd name="T10" fmla="*/ 6 w 48"/>
                <a:gd name="T11" fmla="*/ 28 h 32"/>
                <a:gd name="T12" fmla="*/ 13 w 48"/>
                <a:gd name="T13" fmla="*/ 30 h 32"/>
                <a:gd name="T14" fmla="*/ 31 w 48"/>
                <a:gd name="T15" fmla="*/ 30 h 32"/>
                <a:gd name="T16" fmla="*/ 37 w 48"/>
                <a:gd name="T17" fmla="*/ 23 h 32"/>
                <a:gd name="T18" fmla="*/ 40 w 48"/>
                <a:gd name="T19" fmla="*/ 19 h 32"/>
                <a:gd name="T20" fmla="*/ 42 w 48"/>
                <a:gd name="T21" fmla="*/ 14 h 32"/>
                <a:gd name="T22" fmla="*/ 46 w 48"/>
                <a:gd name="T23" fmla="*/ 17 h 32"/>
                <a:gd name="T24" fmla="*/ 47 w 48"/>
                <a:gd name="T25" fmla="*/ 22 h 32"/>
                <a:gd name="T26" fmla="*/ 45 w 48"/>
                <a:gd name="T27" fmla="*/ 27 h 32"/>
                <a:gd name="T28" fmla="*/ 42 w 48"/>
                <a:gd name="T29" fmla="*/ 29 h 32"/>
                <a:gd name="T30" fmla="*/ 42 w 48"/>
                <a:gd name="T31" fmla="*/ 30 h 32"/>
                <a:gd name="T32" fmla="*/ 45 w 48"/>
                <a:gd name="T33" fmla="*/ 28 h 32"/>
                <a:gd name="T34" fmla="*/ 47 w 48"/>
                <a:gd name="T35" fmla="*/ 24 h 32"/>
                <a:gd name="T36" fmla="*/ 48 w 48"/>
                <a:gd name="T37" fmla="*/ 21 h 32"/>
                <a:gd name="T38" fmla="*/ 47 w 48"/>
                <a:gd name="T39" fmla="*/ 18 h 32"/>
                <a:gd name="T40" fmla="*/ 42 w 48"/>
                <a:gd name="T41" fmla="*/ 14 h 32"/>
                <a:gd name="T42" fmla="*/ 40 w 48"/>
                <a:gd name="T43" fmla="*/ 6 h 32"/>
                <a:gd name="T44" fmla="*/ 31 w 48"/>
                <a:gd name="T45" fmla="*/ 1 h 32"/>
                <a:gd name="T46" fmla="*/ 15 w 48"/>
                <a:gd name="T4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2">
                  <a:moveTo>
                    <a:pt x="15" y="2"/>
                  </a:moveTo>
                  <a:cubicBezTo>
                    <a:pt x="11" y="4"/>
                    <a:pt x="8" y="7"/>
                    <a:pt x="6" y="10"/>
                  </a:cubicBezTo>
                  <a:cubicBezTo>
                    <a:pt x="4" y="13"/>
                    <a:pt x="3" y="16"/>
                    <a:pt x="2" y="19"/>
                  </a:cubicBezTo>
                  <a:cubicBezTo>
                    <a:pt x="2" y="20"/>
                    <a:pt x="1" y="22"/>
                    <a:pt x="0" y="24"/>
                  </a:cubicBezTo>
                  <a:cubicBezTo>
                    <a:pt x="0" y="26"/>
                    <a:pt x="0" y="28"/>
                    <a:pt x="0" y="28"/>
                  </a:cubicBezTo>
                  <a:cubicBezTo>
                    <a:pt x="1" y="27"/>
                    <a:pt x="4" y="27"/>
                    <a:pt x="6" y="28"/>
                  </a:cubicBezTo>
                  <a:cubicBezTo>
                    <a:pt x="8" y="28"/>
                    <a:pt x="11" y="29"/>
                    <a:pt x="13" y="30"/>
                  </a:cubicBezTo>
                  <a:cubicBezTo>
                    <a:pt x="19" y="31"/>
                    <a:pt x="26" y="32"/>
                    <a:pt x="31" y="30"/>
                  </a:cubicBezTo>
                  <a:cubicBezTo>
                    <a:pt x="33" y="28"/>
                    <a:pt x="35" y="26"/>
                    <a:pt x="37" y="23"/>
                  </a:cubicBezTo>
                  <a:cubicBezTo>
                    <a:pt x="38" y="22"/>
                    <a:pt x="39" y="21"/>
                    <a:pt x="40" y="19"/>
                  </a:cubicBezTo>
                  <a:cubicBezTo>
                    <a:pt x="41" y="18"/>
                    <a:pt x="42" y="16"/>
                    <a:pt x="42" y="14"/>
                  </a:cubicBezTo>
                  <a:cubicBezTo>
                    <a:pt x="44" y="15"/>
                    <a:pt x="45" y="16"/>
                    <a:pt x="46" y="17"/>
                  </a:cubicBezTo>
                  <a:cubicBezTo>
                    <a:pt x="47" y="19"/>
                    <a:pt x="47" y="20"/>
                    <a:pt x="47" y="22"/>
                  </a:cubicBezTo>
                  <a:cubicBezTo>
                    <a:pt x="47" y="24"/>
                    <a:pt x="46" y="26"/>
                    <a:pt x="45" y="27"/>
                  </a:cubicBezTo>
                  <a:cubicBezTo>
                    <a:pt x="44" y="28"/>
                    <a:pt x="43" y="28"/>
                    <a:pt x="42" y="29"/>
                  </a:cubicBezTo>
                  <a:cubicBezTo>
                    <a:pt x="42" y="29"/>
                    <a:pt x="42" y="29"/>
                    <a:pt x="42" y="30"/>
                  </a:cubicBezTo>
                  <a:cubicBezTo>
                    <a:pt x="43" y="30"/>
                    <a:pt x="44" y="29"/>
                    <a:pt x="45" y="28"/>
                  </a:cubicBezTo>
                  <a:cubicBezTo>
                    <a:pt x="45" y="27"/>
                    <a:pt x="46" y="26"/>
                    <a:pt x="47" y="24"/>
                  </a:cubicBezTo>
                  <a:cubicBezTo>
                    <a:pt x="47" y="24"/>
                    <a:pt x="48" y="22"/>
                    <a:pt x="48" y="21"/>
                  </a:cubicBezTo>
                  <a:cubicBezTo>
                    <a:pt x="48" y="20"/>
                    <a:pt x="47" y="19"/>
                    <a:pt x="47" y="18"/>
                  </a:cubicBezTo>
                  <a:cubicBezTo>
                    <a:pt x="45" y="16"/>
                    <a:pt x="44" y="14"/>
                    <a:pt x="42" y="14"/>
                  </a:cubicBezTo>
                  <a:cubicBezTo>
                    <a:pt x="43" y="11"/>
                    <a:pt x="42" y="9"/>
                    <a:pt x="40" y="6"/>
                  </a:cubicBezTo>
                  <a:cubicBezTo>
                    <a:pt x="38" y="4"/>
                    <a:pt x="35" y="2"/>
                    <a:pt x="31" y="1"/>
                  </a:cubicBezTo>
                  <a:cubicBezTo>
                    <a:pt x="26" y="0"/>
                    <a:pt x="20" y="1"/>
                    <a:pt x="15"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535"/>
            <p:cNvSpPr>
              <a:spLocks/>
            </p:cNvSpPr>
            <p:nvPr/>
          </p:nvSpPr>
          <p:spPr bwMode="auto">
            <a:xfrm>
              <a:off x="8464530" y="4919691"/>
              <a:ext cx="82550" cy="46038"/>
            </a:xfrm>
            <a:custGeom>
              <a:avLst/>
              <a:gdLst>
                <a:gd name="T0" fmla="*/ 9 w 22"/>
                <a:gd name="T1" fmla="*/ 0 h 12"/>
                <a:gd name="T2" fmla="*/ 6 w 22"/>
                <a:gd name="T3" fmla="*/ 2 h 12"/>
                <a:gd name="T4" fmla="*/ 3 w 22"/>
                <a:gd name="T5" fmla="*/ 5 h 12"/>
                <a:gd name="T6" fmla="*/ 0 w 22"/>
                <a:gd name="T7" fmla="*/ 7 h 12"/>
                <a:gd name="T8" fmla="*/ 6 w 22"/>
                <a:gd name="T9" fmla="*/ 10 h 12"/>
                <a:gd name="T10" fmla="*/ 14 w 22"/>
                <a:gd name="T11" fmla="*/ 11 h 12"/>
                <a:gd name="T12" fmla="*/ 17 w 22"/>
                <a:gd name="T13" fmla="*/ 8 h 12"/>
                <a:gd name="T14" fmla="*/ 17 w 22"/>
                <a:gd name="T15" fmla="*/ 4 h 12"/>
                <a:gd name="T16" fmla="*/ 19 w 22"/>
                <a:gd name="T17" fmla="*/ 4 h 12"/>
                <a:gd name="T18" fmla="*/ 22 w 22"/>
                <a:gd name="T19" fmla="*/ 5 h 12"/>
                <a:gd name="T20" fmla="*/ 22 w 22"/>
                <a:gd name="T21" fmla="*/ 5 h 12"/>
                <a:gd name="T22" fmla="*/ 17 w 22"/>
                <a:gd name="T23" fmla="*/ 4 h 12"/>
                <a:gd name="T24" fmla="*/ 14 w 22"/>
                <a:gd name="T25" fmla="*/ 1 h 12"/>
                <a:gd name="T26" fmla="*/ 9 w 22"/>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2">
                  <a:moveTo>
                    <a:pt x="9" y="0"/>
                  </a:moveTo>
                  <a:cubicBezTo>
                    <a:pt x="8" y="1"/>
                    <a:pt x="7" y="1"/>
                    <a:pt x="6" y="2"/>
                  </a:cubicBezTo>
                  <a:cubicBezTo>
                    <a:pt x="5" y="3"/>
                    <a:pt x="4" y="4"/>
                    <a:pt x="3" y="5"/>
                  </a:cubicBezTo>
                  <a:cubicBezTo>
                    <a:pt x="3" y="6"/>
                    <a:pt x="0" y="7"/>
                    <a:pt x="0" y="7"/>
                  </a:cubicBezTo>
                  <a:cubicBezTo>
                    <a:pt x="2" y="8"/>
                    <a:pt x="4" y="9"/>
                    <a:pt x="6" y="10"/>
                  </a:cubicBezTo>
                  <a:cubicBezTo>
                    <a:pt x="8" y="11"/>
                    <a:pt x="12" y="12"/>
                    <a:pt x="14" y="11"/>
                  </a:cubicBezTo>
                  <a:cubicBezTo>
                    <a:pt x="16" y="11"/>
                    <a:pt x="17" y="10"/>
                    <a:pt x="17" y="8"/>
                  </a:cubicBezTo>
                  <a:cubicBezTo>
                    <a:pt x="18" y="7"/>
                    <a:pt x="18" y="6"/>
                    <a:pt x="17" y="4"/>
                  </a:cubicBezTo>
                  <a:cubicBezTo>
                    <a:pt x="18" y="4"/>
                    <a:pt x="19" y="4"/>
                    <a:pt x="19" y="4"/>
                  </a:cubicBezTo>
                  <a:cubicBezTo>
                    <a:pt x="20" y="4"/>
                    <a:pt x="21" y="5"/>
                    <a:pt x="22" y="5"/>
                  </a:cubicBezTo>
                  <a:cubicBezTo>
                    <a:pt x="22" y="5"/>
                    <a:pt x="22" y="5"/>
                    <a:pt x="22" y="5"/>
                  </a:cubicBezTo>
                  <a:cubicBezTo>
                    <a:pt x="21" y="4"/>
                    <a:pt x="19" y="4"/>
                    <a:pt x="17" y="4"/>
                  </a:cubicBezTo>
                  <a:cubicBezTo>
                    <a:pt x="17" y="3"/>
                    <a:pt x="16" y="1"/>
                    <a:pt x="14" y="1"/>
                  </a:cubicBezTo>
                  <a:cubicBezTo>
                    <a:pt x="13" y="0"/>
                    <a:pt x="11" y="0"/>
                    <a:pt x="9"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536"/>
            <p:cNvSpPr>
              <a:spLocks/>
            </p:cNvSpPr>
            <p:nvPr/>
          </p:nvSpPr>
          <p:spPr bwMode="auto">
            <a:xfrm>
              <a:off x="8564543" y="4894291"/>
              <a:ext cx="82550" cy="93663"/>
            </a:xfrm>
            <a:custGeom>
              <a:avLst/>
              <a:gdLst>
                <a:gd name="T0" fmla="*/ 16 w 22"/>
                <a:gd name="T1" fmla="*/ 6 h 25"/>
                <a:gd name="T2" fmla="*/ 11 w 22"/>
                <a:gd name="T3" fmla="*/ 3 h 25"/>
                <a:gd name="T4" fmla="*/ 5 w 22"/>
                <a:gd name="T5" fmla="*/ 2 h 25"/>
                <a:gd name="T6" fmla="*/ 0 w 22"/>
                <a:gd name="T7" fmla="*/ 0 h 25"/>
                <a:gd name="T8" fmla="*/ 1 w 22"/>
                <a:gd name="T9" fmla="*/ 10 h 25"/>
                <a:gd name="T10" fmla="*/ 8 w 22"/>
                <a:gd name="T11" fmla="*/ 22 h 25"/>
                <a:gd name="T12" fmla="*/ 19 w 22"/>
                <a:gd name="T13" fmla="*/ 19 h 25"/>
                <a:gd name="T14" fmla="*/ 21 w 22"/>
                <a:gd name="T15" fmla="*/ 21 h 25"/>
                <a:gd name="T16" fmla="*/ 22 w 22"/>
                <a:gd name="T17" fmla="*/ 25 h 25"/>
                <a:gd name="T18" fmla="*/ 22 w 22"/>
                <a:gd name="T19" fmla="*/ 25 h 25"/>
                <a:gd name="T20" fmla="*/ 19 w 22"/>
                <a:gd name="T21" fmla="*/ 19 h 25"/>
                <a:gd name="T22" fmla="*/ 20 w 22"/>
                <a:gd name="T23" fmla="*/ 11 h 25"/>
                <a:gd name="T24" fmla="*/ 16 w 22"/>
                <a:gd name="T25"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5">
                  <a:moveTo>
                    <a:pt x="16" y="6"/>
                  </a:moveTo>
                  <a:cubicBezTo>
                    <a:pt x="14" y="4"/>
                    <a:pt x="13" y="4"/>
                    <a:pt x="11" y="3"/>
                  </a:cubicBezTo>
                  <a:cubicBezTo>
                    <a:pt x="9" y="2"/>
                    <a:pt x="7" y="2"/>
                    <a:pt x="5" y="2"/>
                  </a:cubicBezTo>
                  <a:cubicBezTo>
                    <a:pt x="4" y="2"/>
                    <a:pt x="0" y="0"/>
                    <a:pt x="0" y="0"/>
                  </a:cubicBezTo>
                  <a:cubicBezTo>
                    <a:pt x="1" y="3"/>
                    <a:pt x="0" y="7"/>
                    <a:pt x="1" y="10"/>
                  </a:cubicBezTo>
                  <a:cubicBezTo>
                    <a:pt x="2" y="14"/>
                    <a:pt x="4" y="19"/>
                    <a:pt x="8" y="22"/>
                  </a:cubicBezTo>
                  <a:cubicBezTo>
                    <a:pt x="12" y="24"/>
                    <a:pt x="16" y="22"/>
                    <a:pt x="19" y="19"/>
                  </a:cubicBezTo>
                  <a:cubicBezTo>
                    <a:pt x="19" y="20"/>
                    <a:pt x="20" y="20"/>
                    <a:pt x="21" y="21"/>
                  </a:cubicBezTo>
                  <a:cubicBezTo>
                    <a:pt x="21" y="22"/>
                    <a:pt x="22" y="24"/>
                    <a:pt x="22" y="25"/>
                  </a:cubicBezTo>
                  <a:cubicBezTo>
                    <a:pt x="22" y="25"/>
                    <a:pt x="22" y="25"/>
                    <a:pt x="22" y="25"/>
                  </a:cubicBezTo>
                  <a:cubicBezTo>
                    <a:pt x="22" y="23"/>
                    <a:pt x="20" y="20"/>
                    <a:pt x="19" y="19"/>
                  </a:cubicBezTo>
                  <a:cubicBezTo>
                    <a:pt x="20" y="16"/>
                    <a:pt x="21" y="14"/>
                    <a:pt x="20" y="11"/>
                  </a:cubicBezTo>
                  <a:cubicBezTo>
                    <a:pt x="19" y="9"/>
                    <a:pt x="17" y="7"/>
                    <a:pt x="16" y="6"/>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537"/>
            <p:cNvSpPr>
              <a:spLocks/>
            </p:cNvSpPr>
            <p:nvPr/>
          </p:nvSpPr>
          <p:spPr bwMode="auto">
            <a:xfrm>
              <a:off x="8434367" y="4943504"/>
              <a:ext cx="134938" cy="74613"/>
            </a:xfrm>
            <a:custGeom>
              <a:avLst/>
              <a:gdLst>
                <a:gd name="T0" fmla="*/ 14 w 36"/>
                <a:gd name="T1" fmla="*/ 0 h 20"/>
                <a:gd name="T2" fmla="*/ 7 w 36"/>
                <a:gd name="T3" fmla="*/ 4 h 20"/>
                <a:gd name="T4" fmla="*/ 4 w 36"/>
                <a:gd name="T5" fmla="*/ 10 h 20"/>
                <a:gd name="T6" fmla="*/ 0 w 36"/>
                <a:gd name="T7" fmla="*/ 15 h 20"/>
                <a:gd name="T8" fmla="*/ 10 w 36"/>
                <a:gd name="T9" fmla="*/ 18 h 20"/>
                <a:gd name="T10" fmla="*/ 16 w 36"/>
                <a:gd name="T11" fmla="*/ 20 h 20"/>
                <a:gd name="T12" fmla="*/ 21 w 36"/>
                <a:gd name="T13" fmla="*/ 20 h 20"/>
                <a:gd name="T14" fmla="*/ 27 w 36"/>
                <a:gd name="T15" fmla="*/ 17 h 20"/>
                <a:gd name="T16" fmla="*/ 30 w 36"/>
                <a:gd name="T17" fmla="*/ 11 h 20"/>
                <a:gd name="T18" fmla="*/ 34 w 36"/>
                <a:gd name="T19" fmla="*/ 13 h 20"/>
                <a:gd name="T20" fmla="*/ 36 w 36"/>
                <a:gd name="T21" fmla="*/ 18 h 20"/>
                <a:gd name="T22" fmla="*/ 36 w 36"/>
                <a:gd name="T23" fmla="*/ 17 h 20"/>
                <a:gd name="T24" fmla="*/ 34 w 36"/>
                <a:gd name="T25" fmla="*/ 14 h 20"/>
                <a:gd name="T26" fmla="*/ 30 w 36"/>
                <a:gd name="T27" fmla="*/ 10 h 20"/>
                <a:gd name="T28" fmla="*/ 30 w 36"/>
                <a:gd name="T29" fmla="*/ 6 h 20"/>
                <a:gd name="T30" fmla="*/ 25 w 36"/>
                <a:gd name="T31" fmla="*/ 2 h 20"/>
                <a:gd name="T32" fmla="*/ 14 w 36"/>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0">
                  <a:moveTo>
                    <a:pt x="14" y="0"/>
                  </a:moveTo>
                  <a:cubicBezTo>
                    <a:pt x="11" y="1"/>
                    <a:pt x="9" y="3"/>
                    <a:pt x="7" y="4"/>
                  </a:cubicBezTo>
                  <a:cubicBezTo>
                    <a:pt x="6" y="6"/>
                    <a:pt x="5" y="8"/>
                    <a:pt x="4" y="10"/>
                  </a:cubicBezTo>
                  <a:cubicBezTo>
                    <a:pt x="3" y="11"/>
                    <a:pt x="0" y="15"/>
                    <a:pt x="0" y="15"/>
                  </a:cubicBezTo>
                  <a:cubicBezTo>
                    <a:pt x="4" y="15"/>
                    <a:pt x="7" y="17"/>
                    <a:pt x="10" y="18"/>
                  </a:cubicBezTo>
                  <a:cubicBezTo>
                    <a:pt x="12" y="19"/>
                    <a:pt x="14" y="20"/>
                    <a:pt x="16" y="20"/>
                  </a:cubicBezTo>
                  <a:cubicBezTo>
                    <a:pt x="18" y="20"/>
                    <a:pt x="20" y="20"/>
                    <a:pt x="21" y="20"/>
                  </a:cubicBezTo>
                  <a:cubicBezTo>
                    <a:pt x="23" y="20"/>
                    <a:pt x="25" y="18"/>
                    <a:pt x="27" y="17"/>
                  </a:cubicBezTo>
                  <a:cubicBezTo>
                    <a:pt x="28" y="15"/>
                    <a:pt x="30" y="13"/>
                    <a:pt x="30" y="11"/>
                  </a:cubicBezTo>
                  <a:cubicBezTo>
                    <a:pt x="32" y="11"/>
                    <a:pt x="33" y="12"/>
                    <a:pt x="34" y="13"/>
                  </a:cubicBezTo>
                  <a:cubicBezTo>
                    <a:pt x="35" y="14"/>
                    <a:pt x="36" y="16"/>
                    <a:pt x="36" y="18"/>
                  </a:cubicBezTo>
                  <a:cubicBezTo>
                    <a:pt x="36" y="17"/>
                    <a:pt x="36" y="17"/>
                    <a:pt x="36" y="17"/>
                  </a:cubicBezTo>
                  <a:cubicBezTo>
                    <a:pt x="36" y="17"/>
                    <a:pt x="36" y="15"/>
                    <a:pt x="34" y="14"/>
                  </a:cubicBezTo>
                  <a:cubicBezTo>
                    <a:pt x="33" y="12"/>
                    <a:pt x="32" y="11"/>
                    <a:pt x="30" y="10"/>
                  </a:cubicBezTo>
                  <a:cubicBezTo>
                    <a:pt x="31" y="9"/>
                    <a:pt x="31" y="7"/>
                    <a:pt x="30" y="6"/>
                  </a:cubicBezTo>
                  <a:cubicBezTo>
                    <a:pt x="29" y="4"/>
                    <a:pt x="27" y="3"/>
                    <a:pt x="25" y="2"/>
                  </a:cubicBezTo>
                  <a:cubicBezTo>
                    <a:pt x="22" y="0"/>
                    <a:pt x="17" y="0"/>
                    <a:pt x="14"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538"/>
            <p:cNvSpPr>
              <a:spLocks/>
            </p:cNvSpPr>
            <p:nvPr/>
          </p:nvSpPr>
          <p:spPr bwMode="auto">
            <a:xfrm>
              <a:off x="8310542" y="5073679"/>
              <a:ext cx="141288" cy="82551"/>
            </a:xfrm>
            <a:custGeom>
              <a:avLst/>
              <a:gdLst>
                <a:gd name="T0" fmla="*/ 13 w 38"/>
                <a:gd name="T1" fmla="*/ 2 h 22"/>
                <a:gd name="T2" fmla="*/ 7 w 38"/>
                <a:gd name="T3" fmla="*/ 7 h 22"/>
                <a:gd name="T4" fmla="*/ 4 w 38"/>
                <a:gd name="T5" fmla="*/ 12 h 22"/>
                <a:gd name="T6" fmla="*/ 0 w 38"/>
                <a:gd name="T7" fmla="*/ 18 h 22"/>
                <a:gd name="T8" fmla="*/ 11 w 38"/>
                <a:gd name="T9" fmla="*/ 21 h 22"/>
                <a:gd name="T10" fmla="*/ 27 w 38"/>
                <a:gd name="T11" fmla="*/ 19 h 22"/>
                <a:gd name="T12" fmla="*/ 30 w 38"/>
                <a:gd name="T13" fmla="*/ 6 h 22"/>
                <a:gd name="T14" fmla="*/ 33 w 38"/>
                <a:gd name="T15" fmla="*/ 5 h 22"/>
                <a:gd name="T16" fmla="*/ 38 w 38"/>
                <a:gd name="T17" fmla="*/ 5 h 22"/>
                <a:gd name="T18" fmla="*/ 38 w 38"/>
                <a:gd name="T19" fmla="*/ 5 h 22"/>
                <a:gd name="T20" fmla="*/ 30 w 38"/>
                <a:gd name="T21" fmla="*/ 5 h 22"/>
                <a:gd name="T22" fmla="*/ 22 w 38"/>
                <a:gd name="T23" fmla="*/ 0 h 22"/>
                <a:gd name="T24" fmla="*/ 13 w 38"/>
                <a:gd name="T2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2">
                  <a:moveTo>
                    <a:pt x="13" y="2"/>
                  </a:moveTo>
                  <a:cubicBezTo>
                    <a:pt x="10" y="3"/>
                    <a:pt x="9" y="5"/>
                    <a:pt x="7" y="7"/>
                  </a:cubicBezTo>
                  <a:cubicBezTo>
                    <a:pt x="6" y="9"/>
                    <a:pt x="5" y="10"/>
                    <a:pt x="4" y="12"/>
                  </a:cubicBezTo>
                  <a:cubicBezTo>
                    <a:pt x="3" y="14"/>
                    <a:pt x="0" y="18"/>
                    <a:pt x="0" y="18"/>
                  </a:cubicBezTo>
                  <a:cubicBezTo>
                    <a:pt x="4" y="18"/>
                    <a:pt x="7" y="20"/>
                    <a:pt x="11" y="21"/>
                  </a:cubicBezTo>
                  <a:cubicBezTo>
                    <a:pt x="16" y="22"/>
                    <a:pt x="23" y="22"/>
                    <a:pt x="27" y="19"/>
                  </a:cubicBezTo>
                  <a:cubicBezTo>
                    <a:pt x="32" y="16"/>
                    <a:pt x="32" y="10"/>
                    <a:pt x="30" y="6"/>
                  </a:cubicBezTo>
                  <a:cubicBezTo>
                    <a:pt x="31" y="5"/>
                    <a:pt x="32" y="5"/>
                    <a:pt x="33" y="5"/>
                  </a:cubicBezTo>
                  <a:cubicBezTo>
                    <a:pt x="35" y="5"/>
                    <a:pt x="37" y="5"/>
                    <a:pt x="38" y="5"/>
                  </a:cubicBezTo>
                  <a:cubicBezTo>
                    <a:pt x="38" y="5"/>
                    <a:pt x="38" y="5"/>
                    <a:pt x="38" y="5"/>
                  </a:cubicBezTo>
                  <a:cubicBezTo>
                    <a:pt x="37" y="4"/>
                    <a:pt x="32" y="4"/>
                    <a:pt x="30" y="5"/>
                  </a:cubicBezTo>
                  <a:cubicBezTo>
                    <a:pt x="28" y="2"/>
                    <a:pt x="25" y="0"/>
                    <a:pt x="22" y="0"/>
                  </a:cubicBezTo>
                  <a:cubicBezTo>
                    <a:pt x="19" y="0"/>
                    <a:pt x="16" y="1"/>
                    <a:pt x="13"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539"/>
            <p:cNvSpPr>
              <a:spLocks/>
            </p:cNvSpPr>
            <p:nvPr/>
          </p:nvSpPr>
          <p:spPr bwMode="auto">
            <a:xfrm>
              <a:off x="8347054" y="5183218"/>
              <a:ext cx="104776" cy="68263"/>
            </a:xfrm>
            <a:custGeom>
              <a:avLst/>
              <a:gdLst>
                <a:gd name="T0" fmla="*/ 10 w 28"/>
                <a:gd name="T1" fmla="*/ 2 h 18"/>
                <a:gd name="T2" fmla="*/ 6 w 28"/>
                <a:gd name="T3" fmla="*/ 6 h 18"/>
                <a:gd name="T4" fmla="*/ 3 w 28"/>
                <a:gd name="T5" fmla="*/ 10 h 18"/>
                <a:gd name="T6" fmla="*/ 0 w 28"/>
                <a:gd name="T7" fmla="*/ 14 h 18"/>
                <a:gd name="T8" fmla="*/ 9 w 28"/>
                <a:gd name="T9" fmla="*/ 17 h 18"/>
                <a:gd name="T10" fmla="*/ 16 w 28"/>
                <a:gd name="T11" fmla="*/ 17 h 18"/>
                <a:gd name="T12" fmla="*/ 22 w 28"/>
                <a:gd name="T13" fmla="*/ 14 h 18"/>
                <a:gd name="T14" fmla="*/ 25 w 28"/>
                <a:gd name="T15" fmla="*/ 9 h 18"/>
                <a:gd name="T16" fmla="*/ 23 w 28"/>
                <a:gd name="T17" fmla="*/ 3 h 18"/>
                <a:gd name="T18" fmla="*/ 25 w 28"/>
                <a:gd name="T19" fmla="*/ 2 h 18"/>
                <a:gd name="T20" fmla="*/ 28 w 28"/>
                <a:gd name="T21" fmla="*/ 1 h 18"/>
                <a:gd name="T22" fmla="*/ 28 w 28"/>
                <a:gd name="T23" fmla="*/ 1 h 18"/>
                <a:gd name="T24" fmla="*/ 25 w 28"/>
                <a:gd name="T25" fmla="*/ 2 h 18"/>
                <a:gd name="T26" fmla="*/ 22 w 28"/>
                <a:gd name="T27" fmla="*/ 3 h 18"/>
                <a:gd name="T28" fmla="*/ 16 w 28"/>
                <a:gd name="T29" fmla="*/ 0 h 18"/>
                <a:gd name="T30" fmla="*/ 10 w 28"/>
                <a:gd name="T3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8">
                  <a:moveTo>
                    <a:pt x="10" y="2"/>
                  </a:moveTo>
                  <a:cubicBezTo>
                    <a:pt x="8" y="3"/>
                    <a:pt x="7" y="4"/>
                    <a:pt x="6" y="6"/>
                  </a:cubicBezTo>
                  <a:cubicBezTo>
                    <a:pt x="5" y="7"/>
                    <a:pt x="4" y="9"/>
                    <a:pt x="3" y="10"/>
                  </a:cubicBezTo>
                  <a:cubicBezTo>
                    <a:pt x="3" y="11"/>
                    <a:pt x="0" y="14"/>
                    <a:pt x="0" y="14"/>
                  </a:cubicBezTo>
                  <a:cubicBezTo>
                    <a:pt x="3" y="14"/>
                    <a:pt x="6" y="16"/>
                    <a:pt x="9" y="17"/>
                  </a:cubicBezTo>
                  <a:cubicBezTo>
                    <a:pt x="11" y="17"/>
                    <a:pt x="13" y="18"/>
                    <a:pt x="16" y="17"/>
                  </a:cubicBezTo>
                  <a:cubicBezTo>
                    <a:pt x="18" y="17"/>
                    <a:pt x="20" y="16"/>
                    <a:pt x="22" y="14"/>
                  </a:cubicBezTo>
                  <a:cubicBezTo>
                    <a:pt x="24" y="13"/>
                    <a:pt x="25" y="11"/>
                    <a:pt x="25" y="9"/>
                  </a:cubicBezTo>
                  <a:cubicBezTo>
                    <a:pt x="25" y="7"/>
                    <a:pt x="24" y="5"/>
                    <a:pt x="23" y="3"/>
                  </a:cubicBezTo>
                  <a:cubicBezTo>
                    <a:pt x="23" y="3"/>
                    <a:pt x="24" y="2"/>
                    <a:pt x="25" y="2"/>
                  </a:cubicBezTo>
                  <a:cubicBezTo>
                    <a:pt x="26" y="2"/>
                    <a:pt x="27" y="1"/>
                    <a:pt x="28" y="1"/>
                  </a:cubicBezTo>
                  <a:cubicBezTo>
                    <a:pt x="28" y="1"/>
                    <a:pt x="28" y="1"/>
                    <a:pt x="28" y="1"/>
                  </a:cubicBezTo>
                  <a:cubicBezTo>
                    <a:pt x="28" y="1"/>
                    <a:pt x="27" y="1"/>
                    <a:pt x="25" y="2"/>
                  </a:cubicBezTo>
                  <a:cubicBezTo>
                    <a:pt x="24" y="2"/>
                    <a:pt x="23" y="3"/>
                    <a:pt x="22" y="3"/>
                  </a:cubicBezTo>
                  <a:cubicBezTo>
                    <a:pt x="21" y="1"/>
                    <a:pt x="18" y="0"/>
                    <a:pt x="16" y="0"/>
                  </a:cubicBezTo>
                  <a:cubicBezTo>
                    <a:pt x="14" y="0"/>
                    <a:pt x="12" y="1"/>
                    <a:pt x="10"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540"/>
            <p:cNvSpPr>
              <a:spLocks/>
            </p:cNvSpPr>
            <p:nvPr/>
          </p:nvSpPr>
          <p:spPr bwMode="auto">
            <a:xfrm>
              <a:off x="8181953" y="5449920"/>
              <a:ext cx="180976" cy="214314"/>
            </a:xfrm>
            <a:custGeom>
              <a:avLst/>
              <a:gdLst>
                <a:gd name="T0" fmla="*/ 11 w 48"/>
                <a:gd name="T1" fmla="*/ 26 h 57"/>
                <a:gd name="T2" fmla="*/ 10 w 48"/>
                <a:gd name="T3" fmla="*/ 37 h 57"/>
                <a:gd name="T4" fmla="*/ 8 w 48"/>
                <a:gd name="T5" fmla="*/ 47 h 57"/>
                <a:gd name="T6" fmla="*/ 5 w 48"/>
                <a:gd name="T7" fmla="*/ 53 h 57"/>
                <a:gd name="T8" fmla="*/ 0 w 48"/>
                <a:gd name="T9" fmla="*/ 56 h 57"/>
                <a:gd name="T10" fmla="*/ 14 w 48"/>
                <a:gd name="T11" fmla="*/ 57 h 57"/>
                <a:gd name="T12" fmla="*/ 26 w 48"/>
                <a:gd name="T13" fmla="*/ 55 h 57"/>
                <a:gd name="T14" fmla="*/ 41 w 48"/>
                <a:gd name="T15" fmla="*/ 44 h 57"/>
                <a:gd name="T16" fmla="*/ 47 w 48"/>
                <a:gd name="T17" fmla="*/ 29 h 57"/>
                <a:gd name="T18" fmla="*/ 43 w 48"/>
                <a:gd name="T19" fmla="*/ 16 h 57"/>
                <a:gd name="T20" fmla="*/ 31 w 48"/>
                <a:gd name="T21" fmla="*/ 12 h 57"/>
                <a:gd name="T22" fmla="*/ 32 w 48"/>
                <a:gd name="T23" fmla="*/ 7 h 57"/>
                <a:gd name="T24" fmla="*/ 35 w 48"/>
                <a:gd name="T25" fmla="*/ 0 h 57"/>
                <a:gd name="T26" fmla="*/ 34 w 48"/>
                <a:gd name="T27" fmla="*/ 0 h 57"/>
                <a:gd name="T28" fmla="*/ 32 w 48"/>
                <a:gd name="T29" fmla="*/ 6 h 57"/>
                <a:gd name="T30" fmla="*/ 30 w 48"/>
                <a:gd name="T31" fmla="*/ 12 h 57"/>
                <a:gd name="T32" fmla="*/ 23 w 48"/>
                <a:gd name="T33" fmla="*/ 13 h 57"/>
                <a:gd name="T34" fmla="*/ 17 w 48"/>
                <a:gd name="T35" fmla="*/ 17 h 57"/>
                <a:gd name="T36" fmla="*/ 11 w 48"/>
                <a:gd name="T3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57">
                  <a:moveTo>
                    <a:pt x="11" y="26"/>
                  </a:moveTo>
                  <a:cubicBezTo>
                    <a:pt x="9" y="29"/>
                    <a:pt x="10" y="33"/>
                    <a:pt x="10" y="37"/>
                  </a:cubicBezTo>
                  <a:cubicBezTo>
                    <a:pt x="9" y="40"/>
                    <a:pt x="9" y="43"/>
                    <a:pt x="8" y="47"/>
                  </a:cubicBezTo>
                  <a:cubicBezTo>
                    <a:pt x="8" y="48"/>
                    <a:pt x="7" y="51"/>
                    <a:pt x="5" y="53"/>
                  </a:cubicBezTo>
                  <a:cubicBezTo>
                    <a:pt x="3" y="55"/>
                    <a:pt x="0" y="56"/>
                    <a:pt x="0" y="56"/>
                  </a:cubicBezTo>
                  <a:cubicBezTo>
                    <a:pt x="5" y="57"/>
                    <a:pt x="9" y="57"/>
                    <a:pt x="14" y="57"/>
                  </a:cubicBezTo>
                  <a:cubicBezTo>
                    <a:pt x="18" y="57"/>
                    <a:pt x="23" y="56"/>
                    <a:pt x="26" y="55"/>
                  </a:cubicBezTo>
                  <a:cubicBezTo>
                    <a:pt x="32" y="53"/>
                    <a:pt x="37" y="49"/>
                    <a:pt x="41" y="44"/>
                  </a:cubicBezTo>
                  <a:cubicBezTo>
                    <a:pt x="44" y="40"/>
                    <a:pt x="47" y="34"/>
                    <a:pt x="47" y="29"/>
                  </a:cubicBezTo>
                  <a:cubicBezTo>
                    <a:pt x="48" y="23"/>
                    <a:pt x="46" y="19"/>
                    <a:pt x="43" y="16"/>
                  </a:cubicBezTo>
                  <a:cubicBezTo>
                    <a:pt x="39" y="13"/>
                    <a:pt x="35" y="12"/>
                    <a:pt x="31" y="12"/>
                  </a:cubicBezTo>
                  <a:cubicBezTo>
                    <a:pt x="31" y="10"/>
                    <a:pt x="32" y="9"/>
                    <a:pt x="32" y="7"/>
                  </a:cubicBezTo>
                  <a:cubicBezTo>
                    <a:pt x="33" y="5"/>
                    <a:pt x="34" y="3"/>
                    <a:pt x="35" y="0"/>
                  </a:cubicBezTo>
                  <a:cubicBezTo>
                    <a:pt x="34" y="0"/>
                    <a:pt x="34" y="0"/>
                    <a:pt x="34" y="0"/>
                  </a:cubicBezTo>
                  <a:cubicBezTo>
                    <a:pt x="34" y="1"/>
                    <a:pt x="33" y="3"/>
                    <a:pt x="32" y="6"/>
                  </a:cubicBezTo>
                  <a:cubicBezTo>
                    <a:pt x="31" y="8"/>
                    <a:pt x="31" y="10"/>
                    <a:pt x="30" y="12"/>
                  </a:cubicBezTo>
                  <a:cubicBezTo>
                    <a:pt x="28" y="12"/>
                    <a:pt x="25" y="13"/>
                    <a:pt x="23" y="13"/>
                  </a:cubicBezTo>
                  <a:cubicBezTo>
                    <a:pt x="20" y="14"/>
                    <a:pt x="18" y="15"/>
                    <a:pt x="17" y="17"/>
                  </a:cubicBezTo>
                  <a:cubicBezTo>
                    <a:pt x="14" y="19"/>
                    <a:pt x="12" y="23"/>
                    <a:pt x="11" y="26"/>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541"/>
            <p:cNvSpPr>
              <a:spLocks/>
            </p:cNvSpPr>
            <p:nvPr/>
          </p:nvSpPr>
          <p:spPr bwMode="auto">
            <a:xfrm>
              <a:off x="8178778" y="5551520"/>
              <a:ext cx="198439" cy="296865"/>
            </a:xfrm>
            <a:custGeom>
              <a:avLst/>
              <a:gdLst>
                <a:gd name="T0" fmla="*/ 2 w 53"/>
                <a:gd name="T1" fmla="*/ 33 h 79"/>
                <a:gd name="T2" fmla="*/ 1 w 53"/>
                <a:gd name="T3" fmla="*/ 49 h 79"/>
                <a:gd name="T4" fmla="*/ 2 w 53"/>
                <a:gd name="T5" fmla="*/ 63 h 79"/>
                <a:gd name="T6" fmla="*/ 1 w 53"/>
                <a:gd name="T7" fmla="*/ 73 h 79"/>
                <a:gd name="T8" fmla="*/ 0 w 53"/>
                <a:gd name="T9" fmla="*/ 79 h 79"/>
                <a:gd name="T10" fmla="*/ 13 w 53"/>
                <a:gd name="T11" fmla="*/ 74 h 79"/>
                <a:gd name="T12" fmla="*/ 26 w 53"/>
                <a:gd name="T13" fmla="*/ 69 h 79"/>
                <a:gd name="T14" fmla="*/ 42 w 53"/>
                <a:gd name="T15" fmla="*/ 57 h 79"/>
                <a:gd name="T16" fmla="*/ 51 w 53"/>
                <a:gd name="T17" fmla="*/ 40 h 79"/>
                <a:gd name="T18" fmla="*/ 47 w 53"/>
                <a:gd name="T19" fmla="*/ 23 h 79"/>
                <a:gd name="T20" fmla="*/ 34 w 53"/>
                <a:gd name="T21" fmla="*/ 15 h 79"/>
                <a:gd name="T22" fmla="*/ 38 w 53"/>
                <a:gd name="T23" fmla="*/ 8 h 79"/>
                <a:gd name="T24" fmla="*/ 46 w 53"/>
                <a:gd name="T25" fmla="*/ 1 h 79"/>
                <a:gd name="T26" fmla="*/ 45 w 53"/>
                <a:gd name="T27" fmla="*/ 0 h 79"/>
                <a:gd name="T28" fmla="*/ 33 w 53"/>
                <a:gd name="T29" fmla="*/ 14 h 79"/>
                <a:gd name="T30" fmla="*/ 13 w 53"/>
                <a:gd name="T31" fmla="*/ 19 h 79"/>
                <a:gd name="T32" fmla="*/ 2 w 53"/>
                <a:gd name="T33" fmla="*/ 3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79">
                  <a:moveTo>
                    <a:pt x="2" y="33"/>
                  </a:moveTo>
                  <a:cubicBezTo>
                    <a:pt x="0" y="38"/>
                    <a:pt x="1" y="44"/>
                    <a:pt x="1" y="49"/>
                  </a:cubicBezTo>
                  <a:cubicBezTo>
                    <a:pt x="1" y="54"/>
                    <a:pt x="1" y="59"/>
                    <a:pt x="2" y="63"/>
                  </a:cubicBezTo>
                  <a:cubicBezTo>
                    <a:pt x="2" y="65"/>
                    <a:pt x="2" y="69"/>
                    <a:pt x="1" y="73"/>
                  </a:cubicBezTo>
                  <a:cubicBezTo>
                    <a:pt x="1" y="76"/>
                    <a:pt x="0" y="79"/>
                    <a:pt x="0" y="79"/>
                  </a:cubicBezTo>
                  <a:cubicBezTo>
                    <a:pt x="4" y="76"/>
                    <a:pt x="8" y="75"/>
                    <a:pt x="13" y="74"/>
                  </a:cubicBezTo>
                  <a:cubicBezTo>
                    <a:pt x="17" y="72"/>
                    <a:pt x="22" y="71"/>
                    <a:pt x="26" y="69"/>
                  </a:cubicBezTo>
                  <a:cubicBezTo>
                    <a:pt x="32" y="67"/>
                    <a:pt x="38" y="62"/>
                    <a:pt x="42" y="57"/>
                  </a:cubicBezTo>
                  <a:cubicBezTo>
                    <a:pt x="47" y="52"/>
                    <a:pt x="50" y="46"/>
                    <a:pt x="51" y="40"/>
                  </a:cubicBezTo>
                  <a:cubicBezTo>
                    <a:pt x="53" y="34"/>
                    <a:pt x="51" y="28"/>
                    <a:pt x="47" y="23"/>
                  </a:cubicBezTo>
                  <a:cubicBezTo>
                    <a:pt x="44" y="19"/>
                    <a:pt x="39" y="16"/>
                    <a:pt x="34" y="15"/>
                  </a:cubicBezTo>
                  <a:cubicBezTo>
                    <a:pt x="35" y="12"/>
                    <a:pt x="36" y="10"/>
                    <a:pt x="38" y="8"/>
                  </a:cubicBezTo>
                  <a:cubicBezTo>
                    <a:pt x="40" y="5"/>
                    <a:pt x="43" y="3"/>
                    <a:pt x="46" y="1"/>
                  </a:cubicBezTo>
                  <a:cubicBezTo>
                    <a:pt x="45" y="0"/>
                    <a:pt x="45" y="0"/>
                    <a:pt x="45" y="0"/>
                  </a:cubicBezTo>
                  <a:cubicBezTo>
                    <a:pt x="42" y="1"/>
                    <a:pt x="35" y="9"/>
                    <a:pt x="33" y="14"/>
                  </a:cubicBezTo>
                  <a:cubicBezTo>
                    <a:pt x="26" y="13"/>
                    <a:pt x="18" y="14"/>
                    <a:pt x="13" y="19"/>
                  </a:cubicBezTo>
                  <a:cubicBezTo>
                    <a:pt x="9" y="23"/>
                    <a:pt x="5" y="29"/>
                    <a:pt x="2" y="33"/>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542"/>
            <p:cNvSpPr>
              <a:spLocks/>
            </p:cNvSpPr>
            <p:nvPr/>
          </p:nvSpPr>
          <p:spPr bwMode="auto">
            <a:xfrm>
              <a:off x="7956527" y="5667409"/>
              <a:ext cx="101601" cy="173039"/>
            </a:xfrm>
            <a:custGeom>
              <a:avLst/>
              <a:gdLst>
                <a:gd name="T0" fmla="*/ 1 w 27"/>
                <a:gd name="T1" fmla="*/ 31 h 46"/>
                <a:gd name="T2" fmla="*/ 7 w 27"/>
                <a:gd name="T3" fmla="*/ 40 h 46"/>
                <a:gd name="T4" fmla="*/ 15 w 27"/>
                <a:gd name="T5" fmla="*/ 44 h 46"/>
                <a:gd name="T6" fmla="*/ 19 w 27"/>
                <a:gd name="T7" fmla="*/ 45 h 46"/>
                <a:gd name="T8" fmla="*/ 23 w 27"/>
                <a:gd name="T9" fmla="*/ 46 h 46"/>
                <a:gd name="T10" fmla="*/ 22 w 27"/>
                <a:gd name="T11" fmla="*/ 41 h 46"/>
                <a:gd name="T12" fmla="*/ 25 w 27"/>
                <a:gd name="T13" fmla="*/ 36 h 46"/>
                <a:gd name="T14" fmla="*/ 27 w 27"/>
                <a:gd name="T15" fmla="*/ 28 h 46"/>
                <a:gd name="T16" fmla="*/ 26 w 27"/>
                <a:gd name="T17" fmla="*/ 19 h 46"/>
                <a:gd name="T18" fmla="*/ 20 w 27"/>
                <a:gd name="T19" fmla="*/ 12 h 46"/>
                <a:gd name="T20" fmla="*/ 11 w 27"/>
                <a:gd name="T21" fmla="*/ 11 h 46"/>
                <a:gd name="T22" fmla="*/ 11 w 27"/>
                <a:gd name="T23" fmla="*/ 6 h 46"/>
                <a:gd name="T24" fmla="*/ 13 w 27"/>
                <a:gd name="T25" fmla="*/ 1 h 46"/>
                <a:gd name="T26" fmla="*/ 13 w 27"/>
                <a:gd name="T27" fmla="*/ 0 h 46"/>
                <a:gd name="T28" fmla="*/ 11 w 27"/>
                <a:gd name="T29" fmla="*/ 5 h 46"/>
                <a:gd name="T30" fmla="*/ 11 w 27"/>
                <a:gd name="T31" fmla="*/ 11 h 46"/>
                <a:gd name="T32" fmla="*/ 2 w 27"/>
                <a:gd name="T33" fmla="*/ 18 h 46"/>
                <a:gd name="T34" fmla="*/ 1 w 27"/>
                <a:gd name="T35"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46">
                  <a:moveTo>
                    <a:pt x="1" y="31"/>
                  </a:moveTo>
                  <a:cubicBezTo>
                    <a:pt x="2" y="35"/>
                    <a:pt x="5" y="38"/>
                    <a:pt x="7" y="40"/>
                  </a:cubicBezTo>
                  <a:cubicBezTo>
                    <a:pt x="10" y="42"/>
                    <a:pt x="12" y="43"/>
                    <a:pt x="15" y="44"/>
                  </a:cubicBezTo>
                  <a:cubicBezTo>
                    <a:pt x="16" y="44"/>
                    <a:pt x="18" y="45"/>
                    <a:pt x="19" y="45"/>
                  </a:cubicBezTo>
                  <a:cubicBezTo>
                    <a:pt x="21" y="46"/>
                    <a:pt x="23" y="46"/>
                    <a:pt x="23" y="46"/>
                  </a:cubicBezTo>
                  <a:cubicBezTo>
                    <a:pt x="22" y="44"/>
                    <a:pt x="22" y="42"/>
                    <a:pt x="22" y="41"/>
                  </a:cubicBezTo>
                  <a:cubicBezTo>
                    <a:pt x="23" y="39"/>
                    <a:pt x="24" y="37"/>
                    <a:pt x="25" y="36"/>
                  </a:cubicBezTo>
                  <a:cubicBezTo>
                    <a:pt x="25" y="33"/>
                    <a:pt x="26" y="31"/>
                    <a:pt x="27" y="28"/>
                  </a:cubicBezTo>
                  <a:cubicBezTo>
                    <a:pt x="27" y="25"/>
                    <a:pt x="27" y="22"/>
                    <a:pt x="26" y="19"/>
                  </a:cubicBezTo>
                  <a:cubicBezTo>
                    <a:pt x="25" y="15"/>
                    <a:pt x="23" y="13"/>
                    <a:pt x="20" y="12"/>
                  </a:cubicBezTo>
                  <a:cubicBezTo>
                    <a:pt x="17" y="10"/>
                    <a:pt x="14" y="10"/>
                    <a:pt x="11" y="11"/>
                  </a:cubicBezTo>
                  <a:cubicBezTo>
                    <a:pt x="11" y="9"/>
                    <a:pt x="11" y="8"/>
                    <a:pt x="11" y="6"/>
                  </a:cubicBezTo>
                  <a:cubicBezTo>
                    <a:pt x="12" y="4"/>
                    <a:pt x="12" y="3"/>
                    <a:pt x="13" y="1"/>
                  </a:cubicBezTo>
                  <a:cubicBezTo>
                    <a:pt x="13" y="0"/>
                    <a:pt x="13" y="0"/>
                    <a:pt x="13" y="0"/>
                  </a:cubicBezTo>
                  <a:cubicBezTo>
                    <a:pt x="12" y="1"/>
                    <a:pt x="12" y="3"/>
                    <a:pt x="11" y="5"/>
                  </a:cubicBezTo>
                  <a:cubicBezTo>
                    <a:pt x="11" y="7"/>
                    <a:pt x="10" y="9"/>
                    <a:pt x="11" y="11"/>
                  </a:cubicBezTo>
                  <a:cubicBezTo>
                    <a:pt x="7" y="12"/>
                    <a:pt x="3" y="14"/>
                    <a:pt x="2" y="18"/>
                  </a:cubicBezTo>
                  <a:cubicBezTo>
                    <a:pt x="1" y="22"/>
                    <a:pt x="0" y="27"/>
                    <a:pt x="1"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543"/>
            <p:cNvSpPr>
              <a:spLocks/>
            </p:cNvSpPr>
            <p:nvPr/>
          </p:nvSpPr>
          <p:spPr bwMode="auto">
            <a:xfrm>
              <a:off x="8824895" y="4044972"/>
              <a:ext cx="198439" cy="112713"/>
            </a:xfrm>
            <a:custGeom>
              <a:avLst/>
              <a:gdLst>
                <a:gd name="T0" fmla="*/ 25 w 53"/>
                <a:gd name="T1" fmla="*/ 0 h 30"/>
                <a:gd name="T2" fmla="*/ 16 w 53"/>
                <a:gd name="T3" fmla="*/ 4 h 30"/>
                <a:gd name="T4" fmla="*/ 9 w 53"/>
                <a:gd name="T5" fmla="*/ 8 h 30"/>
                <a:gd name="T6" fmla="*/ 4 w 53"/>
                <a:gd name="T7" fmla="*/ 10 h 30"/>
                <a:gd name="T8" fmla="*/ 0 w 53"/>
                <a:gd name="T9" fmla="*/ 10 h 30"/>
                <a:gd name="T10" fmla="*/ 7 w 53"/>
                <a:gd name="T11" fmla="*/ 17 h 30"/>
                <a:gd name="T12" fmla="*/ 13 w 53"/>
                <a:gd name="T13" fmla="*/ 23 h 30"/>
                <a:gd name="T14" fmla="*/ 36 w 53"/>
                <a:gd name="T15" fmla="*/ 27 h 30"/>
                <a:gd name="T16" fmla="*/ 44 w 53"/>
                <a:gd name="T17" fmla="*/ 20 h 30"/>
                <a:gd name="T18" fmla="*/ 43 w 53"/>
                <a:gd name="T19" fmla="*/ 11 h 30"/>
                <a:gd name="T20" fmla="*/ 47 w 53"/>
                <a:gd name="T21" fmla="*/ 10 h 30"/>
                <a:gd name="T22" fmla="*/ 53 w 53"/>
                <a:gd name="T23" fmla="*/ 10 h 30"/>
                <a:gd name="T24" fmla="*/ 53 w 53"/>
                <a:gd name="T25" fmla="*/ 9 h 30"/>
                <a:gd name="T26" fmla="*/ 48 w 53"/>
                <a:gd name="T27" fmla="*/ 10 h 30"/>
                <a:gd name="T28" fmla="*/ 43 w 53"/>
                <a:gd name="T29" fmla="*/ 10 h 30"/>
                <a:gd name="T30" fmla="*/ 35 w 53"/>
                <a:gd name="T31" fmla="*/ 1 h 30"/>
                <a:gd name="T32" fmla="*/ 25 w 53"/>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30">
                  <a:moveTo>
                    <a:pt x="25" y="0"/>
                  </a:moveTo>
                  <a:cubicBezTo>
                    <a:pt x="22" y="1"/>
                    <a:pt x="19" y="2"/>
                    <a:pt x="16" y="4"/>
                  </a:cubicBezTo>
                  <a:cubicBezTo>
                    <a:pt x="14" y="5"/>
                    <a:pt x="12" y="7"/>
                    <a:pt x="9" y="8"/>
                  </a:cubicBezTo>
                  <a:cubicBezTo>
                    <a:pt x="8" y="9"/>
                    <a:pt x="6" y="10"/>
                    <a:pt x="4" y="10"/>
                  </a:cubicBezTo>
                  <a:cubicBezTo>
                    <a:pt x="2" y="10"/>
                    <a:pt x="0" y="10"/>
                    <a:pt x="0" y="10"/>
                  </a:cubicBezTo>
                  <a:cubicBezTo>
                    <a:pt x="2" y="13"/>
                    <a:pt x="5" y="15"/>
                    <a:pt x="7" y="17"/>
                  </a:cubicBezTo>
                  <a:cubicBezTo>
                    <a:pt x="9" y="19"/>
                    <a:pt x="11" y="21"/>
                    <a:pt x="13" y="23"/>
                  </a:cubicBezTo>
                  <a:cubicBezTo>
                    <a:pt x="19" y="27"/>
                    <a:pt x="28" y="30"/>
                    <a:pt x="36" y="27"/>
                  </a:cubicBezTo>
                  <a:cubicBezTo>
                    <a:pt x="40" y="26"/>
                    <a:pt x="43" y="23"/>
                    <a:pt x="44" y="20"/>
                  </a:cubicBezTo>
                  <a:cubicBezTo>
                    <a:pt x="45" y="17"/>
                    <a:pt x="44" y="14"/>
                    <a:pt x="43" y="11"/>
                  </a:cubicBezTo>
                  <a:cubicBezTo>
                    <a:pt x="45" y="10"/>
                    <a:pt x="46" y="10"/>
                    <a:pt x="47" y="10"/>
                  </a:cubicBezTo>
                  <a:cubicBezTo>
                    <a:pt x="49" y="10"/>
                    <a:pt x="51" y="10"/>
                    <a:pt x="53" y="10"/>
                  </a:cubicBezTo>
                  <a:cubicBezTo>
                    <a:pt x="53" y="9"/>
                    <a:pt x="53" y="9"/>
                    <a:pt x="53" y="9"/>
                  </a:cubicBezTo>
                  <a:cubicBezTo>
                    <a:pt x="52" y="9"/>
                    <a:pt x="50" y="9"/>
                    <a:pt x="48" y="10"/>
                  </a:cubicBezTo>
                  <a:cubicBezTo>
                    <a:pt x="47" y="10"/>
                    <a:pt x="45" y="10"/>
                    <a:pt x="43" y="10"/>
                  </a:cubicBezTo>
                  <a:cubicBezTo>
                    <a:pt x="41" y="6"/>
                    <a:pt x="39" y="3"/>
                    <a:pt x="35" y="1"/>
                  </a:cubicBezTo>
                  <a:cubicBezTo>
                    <a:pt x="32" y="0"/>
                    <a:pt x="28" y="0"/>
                    <a:pt x="25" y="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544"/>
            <p:cNvSpPr>
              <a:spLocks/>
            </p:cNvSpPr>
            <p:nvPr/>
          </p:nvSpPr>
          <p:spPr bwMode="auto">
            <a:xfrm>
              <a:off x="9042384" y="3863996"/>
              <a:ext cx="123826" cy="142876"/>
            </a:xfrm>
            <a:custGeom>
              <a:avLst/>
              <a:gdLst>
                <a:gd name="T0" fmla="*/ 25 w 33"/>
                <a:gd name="T1" fmla="*/ 4 h 38"/>
                <a:gd name="T2" fmla="*/ 16 w 33"/>
                <a:gd name="T3" fmla="*/ 1 h 38"/>
                <a:gd name="T4" fmla="*/ 8 w 33"/>
                <a:gd name="T5" fmla="*/ 1 h 38"/>
                <a:gd name="T6" fmla="*/ 4 w 33"/>
                <a:gd name="T7" fmla="*/ 1 h 38"/>
                <a:gd name="T8" fmla="*/ 0 w 33"/>
                <a:gd name="T9" fmla="*/ 0 h 38"/>
                <a:gd name="T10" fmla="*/ 3 w 33"/>
                <a:gd name="T11" fmla="*/ 7 h 38"/>
                <a:gd name="T12" fmla="*/ 4 w 33"/>
                <a:gd name="T13" fmla="*/ 13 h 38"/>
                <a:gd name="T14" fmla="*/ 7 w 33"/>
                <a:gd name="T15" fmla="*/ 21 h 38"/>
                <a:gd name="T16" fmla="*/ 11 w 33"/>
                <a:gd name="T17" fmla="*/ 26 h 38"/>
                <a:gd name="T18" fmla="*/ 14 w 33"/>
                <a:gd name="T19" fmla="*/ 27 h 38"/>
                <a:gd name="T20" fmla="*/ 18 w 33"/>
                <a:gd name="T21" fmla="*/ 28 h 38"/>
                <a:gd name="T22" fmla="*/ 26 w 33"/>
                <a:gd name="T23" fmla="*/ 29 h 38"/>
                <a:gd name="T24" fmla="*/ 25 w 33"/>
                <a:gd name="T25" fmla="*/ 34 h 38"/>
                <a:gd name="T26" fmla="*/ 20 w 33"/>
                <a:gd name="T27" fmla="*/ 38 h 38"/>
                <a:gd name="T28" fmla="*/ 20 w 33"/>
                <a:gd name="T29" fmla="*/ 38 h 38"/>
                <a:gd name="T30" fmla="*/ 25 w 33"/>
                <a:gd name="T31" fmla="*/ 35 h 38"/>
                <a:gd name="T32" fmla="*/ 27 w 33"/>
                <a:gd name="T33" fmla="*/ 28 h 38"/>
                <a:gd name="T34" fmla="*/ 31 w 33"/>
                <a:gd name="T35" fmla="*/ 24 h 38"/>
                <a:gd name="T36" fmla="*/ 32 w 33"/>
                <a:gd name="T37" fmla="*/ 16 h 38"/>
                <a:gd name="T38" fmla="*/ 29 w 33"/>
                <a:gd name="T39" fmla="*/ 9 h 38"/>
                <a:gd name="T40" fmla="*/ 25 w 33"/>
                <a:gd name="T41"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8">
                  <a:moveTo>
                    <a:pt x="25" y="4"/>
                  </a:moveTo>
                  <a:cubicBezTo>
                    <a:pt x="22" y="2"/>
                    <a:pt x="19" y="2"/>
                    <a:pt x="16" y="1"/>
                  </a:cubicBezTo>
                  <a:cubicBezTo>
                    <a:pt x="13" y="1"/>
                    <a:pt x="11" y="1"/>
                    <a:pt x="8" y="1"/>
                  </a:cubicBezTo>
                  <a:cubicBezTo>
                    <a:pt x="7" y="1"/>
                    <a:pt x="5" y="1"/>
                    <a:pt x="4" y="1"/>
                  </a:cubicBezTo>
                  <a:cubicBezTo>
                    <a:pt x="2" y="0"/>
                    <a:pt x="0" y="0"/>
                    <a:pt x="0" y="0"/>
                  </a:cubicBezTo>
                  <a:cubicBezTo>
                    <a:pt x="2" y="2"/>
                    <a:pt x="2" y="4"/>
                    <a:pt x="3" y="7"/>
                  </a:cubicBezTo>
                  <a:cubicBezTo>
                    <a:pt x="3" y="9"/>
                    <a:pt x="4" y="11"/>
                    <a:pt x="4" y="13"/>
                  </a:cubicBezTo>
                  <a:cubicBezTo>
                    <a:pt x="5" y="16"/>
                    <a:pt x="6" y="19"/>
                    <a:pt x="7" y="21"/>
                  </a:cubicBezTo>
                  <a:cubicBezTo>
                    <a:pt x="8" y="23"/>
                    <a:pt x="10" y="25"/>
                    <a:pt x="11" y="26"/>
                  </a:cubicBezTo>
                  <a:cubicBezTo>
                    <a:pt x="12" y="26"/>
                    <a:pt x="13" y="27"/>
                    <a:pt x="14" y="27"/>
                  </a:cubicBezTo>
                  <a:cubicBezTo>
                    <a:pt x="15" y="27"/>
                    <a:pt x="17" y="27"/>
                    <a:pt x="18" y="28"/>
                  </a:cubicBezTo>
                  <a:cubicBezTo>
                    <a:pt x="21" y="28"/>
                    <a:pt x="24" y="29"/>
                    <a:pt x="26" y="29"/>
                  </a:cubicBezTo>
                  <a:cubicBezTo>
                    <a:pt x="26" y="30"/>
                    <a:pt x="26" y="32"/>
                    <a:pt x="25" y="34"/>
                  </a:cubicBezTo>
                  <a:cubicBezTo>
                    <a:pt x="24" y="36"/>
                    <a:pt x="22" y="37"/>
                    <a:pt x="20" y="38"/>
                  </a:cubicBezTo>
                  <a:cubicBezTo>
                    <a:pt x="20" y="38"/>
                    <a:pt x="20" y="38"/>
                    <a:pt x="20" y="38"/>
                  </a:cubicBezTo>
                  <a:cubicBezTo>
                    <a:pt x="21" y="38"/>
                    <a:pt x="23" y="37"/>
                    <a:pt x="25" y="35"/>
                  </a:cubicBezTo>
                  <a:cubicBezTo>
                    <a:pt x="26" y="33"/>
                    <a:pt x="27" y="30"/>
                    <a:pt x="27" y="28"/>
                  </a:cubicBezTo>
                  <a:cubicBezTo>
                    <a:pt x="29" y="28"/>
                    <a:pt x="30" y="26"/>
                    <a:pt x="31" y="24"/>
                  </a:cubicBezTo>
                  <a:cubicBezTo>
                    <a:pt x="32" y="22"/>
                    <a:pt x="33" y="19"/>
                    <a:pt x="32" y="16"/>
                  </a:cubicBezTo>
                  <a:cubicBezTo>
                    <a:pt x="31" y="14"/>
                    <a:pt x="30" y="11"/>
                    <a:pt x="29" y="9"/>
                  </a:cubicBezTo>
                  <a:cubicBezTo>
                    <a:pt x="28" y="7"/>
                    <a:pt x="26" y="6"/>
                    <a:pt x="25" y="4"/>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545"/>
            <p:cNvSpPr>
              <a:spLocks/>
            </p:cNvSpPr>
            <p:nvPr/>
          </p:nvSpPr>
          <p:spPr bwMode="auto">
            <a:xfrm>
              <a:off x="8742344" y="4295799"/>
              <a:ext cx="157163" cy="230189"/>
            </a:xfrm>
            <a:custGeom>
              <a:avLst/>
              <a:gdLst>
                <a:gd name="T0" fmla="*/ 1 w 42"/>
                <a:gd name="T1" fmla="*/ 29 h 61"/>
                <a:gd name="T2" fmla="*/ 4 w 42"/>
                <a:gd name="T3" fmla="*/ 46 h 61"/>
                <a:gd name="T4" fmla="*/ 11 w 42"/>
                <a:gd name="T5" fmla="*/ 55 h 61"/>
                <a:gd name="T6" fmla="*/ 17 w 42"/>
                <a:gd name="T7" fmla="*/ 59 h 61"/>
                <a:gd name="T8" fmla="*/ 21 w 42"/>
                <a:gd name="T9" fmla="*/ 61 h 61"/>
                <a:gd name="T10" fmla="*/ 23 w 42"/>
                <a:gd name="T11" fmla="*/ 55 h 61"/>
                <a:gd name="T12" fmla="*/ 29 w 42"/>
                <a:gd name="T13" fmla="*/ 49 h 61"/>
                <a:gd name="T14" fmla="*/ 41 w 42"/>
                <a:gd name="T15" fmla="*/ 31 h 61"/>
                <a:gd name="T16" fmla="*/ 38 w 42"/>
                <a:gd name="T17" fmla="*/ 18 h 61"/>
                <a:gd name="T18" fmla="*/ 29 w 42"/>
                <a:gd name="T19" fmla="*/ 9 h 61"/>
                <a:gd name="T20" fmla="*/ 34 w 42"/>
                <a:gd name="T21" fmla="*/ 5 h 61"/>
                <a:gd name="T22" fmla="*/ 42 w 42"/>
                <a:gd name="T23" fmla="*/ 1 h 61"/>
                <a:gd name="T24" fmla="*/ 42 w 42"/>
                <a:gd name="T25" fmla="*/ 0 h 61"/>
                <a:gd name="T26" fmla="*/ 35 w 42"/>
                <a:gd name="T27" fmla="*/ 3 h 61"/>
                <a:gd name="T28" fmla="*/ 28 w 42"/>
                <a:gd name="T29" fmla="*/ 9 h 61"/>
                <a:gd name="T30" fmla="*/ 11 w 42"/>
                <a:gd name="T31" fmla="*/ 13 h 61"/>
                <a:gd name="T32" fmla="*/ 1 w 42"/>
                <a:gd name="T3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61">
                  <a:moveTo>
                    <a:pt x="1" y="29"/>
                  </a:moveTo>
                  <a:cubicBezTo>
                    <a:pt x="0" y="36"/>
                    <a:pt x="2" y="41"/>
                    <a:pt x="4" y="46"/>
                  </a:cubicBezTo>
                  <a:cubicBezTo>
                    <a:pt x="6" y="50"/>
                    <a:pt x="8" y="53"/>
                    <a:pt x="11" y="55"/>
                  </a:cubicBezTo>
                  <a:cubicBezTo>
                    <a:pt x="13" y="56"/>
                    <a:pt x="15" y="58"/>
                    <a:pt x="17" y="59"/>
                  </a:cubicBezTo>
                  <a:cubicBezTo>
                    <a:pt x="19" y="61"/>
                    <a:pt x="21" y="61"/>
                    <a:pt x="21" y="61"/>
                  </a:cubicBezTo>
                  <a:cubicBezTo>
                    <a:pt x="20" y="59"/>
                    <a:pt x="22" y="57"/>
                    <a:pt x="23" y="55"/>
                  </a:cubicBezTo>
                  <a:cubicBezTo>
                    <a:pt x="25" y="53"/>
                    <a:pt x="27" y="51"/>
                    <a:pt x="29" y="49"/>
                  </a:cubicBezTo>
                  <a:cubicBezTo>
                    <a:pt x="34" y="45"/>
                    <a:pt x="39" y="38"/>
                    <a:pt x="41" y="31"/>
                  </a:cubicBezTo>
                  <a:cubicBezTo>
                    <a:pt x="41" y="26"/>
                    <a:pt x="40" y="22"/>
                    <a:pt x="38" y="18"/>
                  </a:cubicBezTo>
                  <a:cubicBezTo>
                    <a:pt x="36" y="15"/>
                    <a:pt x="33" y="11"/>
                    <a:pt x="29" y="9"/>
                  </a:cubicBezTo>
                  <a:cubicBezTo>
                    <a:pt x="30" y="8"/>
                    <a:pt x="32" y="6"/>
                    <a:pt x="34" y="5"/>
                  </a:cubicBezTo>
                  <a:cubicBezTo>
                    <a:pt x="36" y="3"/>
                    <a:pt x="39" y="2"/>
                    <a:pt x="42" y="1"/>
                  </a:cubicBezTo>
                  <a:cubicBezTo>
                    <a:pt x="42" y="1"/>
                    <a:pt x="42" y="1"/>
                    <a:pt x="42" y="0"/>
                  </a:cubicBezTo>
                  <a:cubicBezTo>
                    <a:pt x="41" y="0"/>
                    <a:pt x="38" y="2"/>
                    <a:pt x="35" y="3"/>
                  </a:cubicBezTo>
                  <a:cubicBezTo>
                    <a:pt x="32" y="5"/>
                    <a:pt x="30" y="7"/>
                    <a:pt x="28" y="9"/>
                  </a:cubicBezTo>
                  <a:cubicBezTo>
                    <a:pt x="23" y="7"/>
                    <a:pt x="16" y="7"/>
                    <a:pt x="11" y="13"/>
                  </a:cubicBezTo>
                  <a:cubicBezTo>
                    <a:pt x="7" y="16"/>
                    <a:pt x="3" y="24"/>
                    <a:pt x="1" y="29"/>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546"/>
            <p:cNvSpPr>
              <a:spLocks/>
            </p:cNvSpPr>
            <p:nvPr/>
          </p:nvSpPr>
          <p:spPr bwMode="auto">
            <a:xfrm>
              <a:off x="8756632" y="4473600"/>
              <a:ext cx="49213" cy="77788"/>
            </a:xfrm>
            <a:custGeom>
              <a:avLst/>
              <a:gdLst>
                <a:gd name="T0" fmla="*/ 1 w 13"/>
                <a:gd name="T1" fmla="*/ 10 h 21"/>
                <a:gd name="T2" fmla="*/ 1 w 13"/>
                <a:gd name="T3" fmla="*/ 15 h 21"/>
                <a:gd name="T4" fmla="*/ 3 w 13"/>
                <a:gd name="T5" fmla="*/ 18 h 21"/>
                <a:gd name="T6" fmla="*/ 5 w 13"/>
                <a:gd name="T7" fmla="*/ 21 h 21"/>
                <a:gd name="T8" fmla="*/ 9 w 13"/>
                <a:gd name="T9" fmla="*/ 17 h 21"/>
                <a:gd name="T10" fmla="*/ 13 w 13"/>
                <a:gd name="T11" fmla="*/ 9 h 21"/>
                <a:gd name="T12" fmla="*/ 12 w 13"/>
                <a:gd name="T13" fmla="*/ 5 h 21"/>
                <a:gd name="T14" fmla="*/ 8 w 13"/>
                <a:gd name="T15" fmla="*/ 4 h 21"/>
                <a:gd name="T16" fmla="*/ 8 w 13"/>
                <a:gd name="T17" fmla="*/ 2 h 21"/>
                <a:gd name="T18" fmla="*/ 9 w 13"/>
                <a:gd name="T19" fmla="*/ 0 h 21"/>
                <a:gd name="T20" fmla="*/ 9 w 13"/>
                <a:gd name="T21" fmla="*/ 0 h 21"/>
                <a:gd name="T22" fmla="*/ 8 w 13"/>
                <a:gd name="T23" fmla="*/ 2 h 21"/>
                <a:gd name="T24" fmla="*/ 8 w 13"/>
                <a:gd name="T25" fmla="*/ 4 h 21"/>
                <a:gd name="T26" fmla="*/ 3 w 13"/>
                <a:gd name="T27" fmla="*/ 6 h 21"/>
                <a:gd name="T28" fmla="*/ 1 w 13"/>
                <a:gd name="T2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1">
                  <a:moveTo>
                    <a:pt x="1" y="10"/>
                  </a:moveTo>
                  <a:cubicBezTo>
                    <a:pt x="0" y="12"/>
                    <a:pt x="1" y="13"/>
                    <a:pt x="1" y="15"/>
                  </a:cubicBezTo>
                  <a:cubicBezTo>
                    <a:pt x="2" y="16"/>
                    <a:pt x="2" y="17"/>
                    <a:pt x="3" y="18"/>
                  </a:cubicBezTo>
                  <a:cubicBezTo>
                    <a:pt x="3" y="19"/>
                    <a:pt x="5" y="21"/>
                    <a:pt x="5" y="21"/>
                  </a:cubicBezTo>
                  <a:cubicBezTo>
                    <a:pt x="5" y="19"/>
                    <a:pt x="7" y="18"/>
                    <a:pt x="9" y="17"/>
                  </a:cubicBezTo>
                  <a:cubicBezTo>
                    <a:pt x="11" y="15"/>
                    <a:pt x="13" y="13"/>
                    <a:pt x="13" y="9"/>
                  </a:cubicBezTo>
                  <a:cubicBezTo>
                    <a:pt x="13" y="8"/>
                    <a:pt x="13" y="6"/>
                    <a:pt x="12" y="5"/>
                  </a:cubicBezTo>
                  <a:cubicBezTo>
                    <a:pt x="11" y="4"/>
                    <a:pt x="9" y="4"/>
                    <a:pt x="8" y="4"/>
                  </a:cubicBezTo>
                  <a:cubicBezTo>
                    <a:pt x="8" y="3"/>
                    <a:pt x="8" y="3"/>
                    <a:pt x="8" y="2"/>
                  </a:cubicBezTo>
                  <a:cubicBezTo>
                    <a:pt x="9" y="2"/>
                    <a:pt x="9" y="1"/>
                    <a:pt x="9" y="0"/>
                  </a:cubicBezTo>
                  <a:cubicBezTo>
                    <a:pt x="9" y="0"/>
                    <a:pt x="9" y="0"/>
                    <a:pt x="9" y="0"/>
                  </a:cubicBezTo>
                  <a:cubicBezTo>
                    <a:pt x="9" y="0"/>
                    <a:pt x="9" y="1"/>
                    <a:pt x="8" y="2"/>
                  </a:cubicBezTo>
                  <a:cubicBezTo>
                    <a:pt x="8" y="2"/>
                    <a:pt x="8" y="3"/>
                    <a:pt x="8" y="4"/>
                  </a:cubicBezTo>
                  <a:cubicBezTo>
                    <a:pt x="6" y="4"/>
                    <a:pt x="4" y="4"/>
                    <a:pt x="3" y="6"/>
                  </a:cubicBezTo>
                  <a:cubicBezTo>
                    <a:pt x="2" y="7"/>
                    <a:pt x="1" y="9"/>
                    <a:pt x="1" y="1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547"/>
            <p:cNvSpPr>
              <a:spLocks/>
            </p:cNvSpPr>
            <p:nvPr/>
          </p:nvSpPr>
          <p:spPr bwMode="auto">
            <a:xfrm>
              <a:off x="8602643" y="4402162"/>
              <a:ext cx="406402" cy="239714"/>
            </a:xfrm>
            <a:custGeom>
              <a:avLst/>
              <a:gdLst>
                <a:gd name="T0" fmla="*/ 56 w 108"/>
                <a:gd name="T1" fmla="*/ 1 h 64"/>
                <a:gd name="T2" fmla="*/ 44 w 108"/>
                <a:gd name="T3" fmla="*/ 1 h 64"/>
                <a:gd name="T4" fmla="*/ 33 w 108"/>
                <a:gd name="T5" fmla="*/ 4 h 64"/>
                <a:gd name="T6" fmla="*/ 16 w 108"/>
                <a:gd name="T7" fmla="*/ 12 h 64"/>
                <a:gd name="T8" fmla="*/ 7 w 108"/>
                <a:gd name="T9" fmla="*/ 18 h 64"/>
                <a:gd name="T10" fmla="*/ 0 w 108"/>
                <a:gd name="T11" fmla="*/ 22 h 64"/>
                <a:gd name="T12" fmla="*/ 11 w 108"/>
                <a:gd name="T13" fmla="*/ 31 h 64"/>
                <a:gd name="T14" fmla="*/ 20 w 108"/>
                <a:gd name="T15" fmla="*/ 43 h 64"/>
                <a:gd name="T16" fmla="*/ 40 w 108"/>
                <a:gd name="T17" fmla="*/ 58 h 64"/>
                <a:gd name="T18" fmla="*/ 47 w 108"/>
                <a:gd name="T19" fmla="*/ 61 h 64"/>
                <a:gd name="T20" fmla="*/ 50 w 108"/>
                <a:gd name="T21" fmla="*/ 62 h 64"/>
                <a:gd name="T22" fmla="*/ 52 w 108"/>
                <a:gd name="T23" fmla="*/ 62 h 64"/>
                <a:gd name="T24" fmla="*/ 55 w 108"/>
                <a:gd name="T25" fmla="*/ 63 h 64"/>
                <a:gd name="T26" fmla="*/ 73 w 108"/>
                <a:gd name="T27" fmla="*/ 62 h 64"/>
                <a:gd name="T28" fmla="*/ 85 w 108"/>
                <a:gd name="T29" fmla="*/ 54 h 64"/>
                <a:gd name="T30" fmla="*/ 90 w 108"/>
                <a:gd name="T31" fmla="*/ 44 h 64"/>
                <a:gd name="T32" fmla="*/ 85 w 108"/>
                <a:gd name="T33" fmla="*/ 24 h 64"/>
                <a:gd name="T34" fmla="*/ 94 w 108"/>
                <a:gd name="T35" fmla="*/ 21 h 64"/>
                <a:gd name="T36" fmla="*/ 108 w 108"/>
                <a:gd name="T37" fmla="*/ 20 h 64"/>
                <a:gd name="T38" fmla="*/ 108 w 108"/>
                <a:gd name="T39" fmla="*/ 19 h 64"/>
                <a:gd name="T40" fmla="*/ 97 w 108"/>
                <a:gd name="T41" fmla="*/ 20 h 64"/>
                <a:gd name="T42" fmla="*/ 85 w 108"/>
                <a:gd name="T43" fmla="*/ 23 h 64"/>
                <a:gd name="T44" fmla="*/ 77 w 108"/>
                <a:gd name="T45" fmla="*/ 12 h 64"/>
                <a:gd name="T46" fmla="*/ 70 w 108"/>
                <a:gd name="T47" fmla="*/ 6 h 64"/>
                <a:gd name="T48" fmla="*/ 69 w 108"/>
                <a:gd name="T49" fmla="*/ 5 h 64"/>
                <a:gd name="T50" fmla="*/ 68 w 108"/>
                <a:gd name="T51" fmla="*/ 4 h 64"/>
                <a:gd name="T52" fmla="*/ 67 w 108"/>
                <a:gd name="T53" fmla="*/ 4 h 64"/>
                <a:gd name="T54" fmla="*/ 65 w 108"/>
                <a:gd name="T55" fmla="*/ 3 h 64"/>
                <a:gd name="T56" fmla="*/ 56 w 108"/>
                <a:gd name="T57"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64">
                  <a:moveTo>
                    <a:pt x="56" y="1"/>
                  </a:moveTo>
                  <a:cubicBezTo>
                    <a:pt x="52" y="0"/>
                    <a:pt x="48" y="0"/>
                    <a:pt x="44" y="1"/>
                  </a:cubicBezTo>
                  <a:cubicBezTo>
                    <a:pt x="41" y="2"/>
                    <a:pt x="37" y="3"/>
                    <a:pt x="33" y="4"/>
                  </a:cubicBezTo>
                  <a:cubicBezTo>
                    <a:pt x="27" y="5"/>
                    <a:pt x="21" y="9"/>
                    <a:pt x="16" y="12"/>
                  </a:cubicBezTo>
                  <a:cubicBezTo>
                    <a:pt x="15" y="14"/>
                    <a:pt x="10" y="16"/>
                    <a:pt x="7" y="18"/>
                  </a:cubicBezTo>
                  <a:cubicBezTo>
                    <a:pt x="3" y="20"/>
                    <a:pt x="0" y="22"/>
                    <a:pt x="0" y="22"/>
                  </a:cubicBezTo>
                  <a:cubicBezTo>
                    <a:pt x="5" y="23"/>
                    <a:pt x="8" y="27"/>
                    <a:pt x="11" y="31"/>
                  </a:cubicBezTo>
                  <a:cubicBezTo>
                    <a:pt x="14" y="35"/>
                    <a:pt x="17" y="39"/>
                    <a:pt x="20" y="43"/>
                  </a:cubicBezTo>
                  <a:cubicBezTo>
                    <a:pt x="24" y="48"/>
                    <a:pt x="31" y="54"/>
                    <a:pt x="40" y="58"/>
                  </a:cubicBezTo>
                  <a:cubicBezTo>
                    <a:pt x="42" y="59"/>
                    <a:pt x="44" y="60"/>
                    <a:pt x="47" y="61"/>
                  </a:cubicBezTo>
                  <a:cubicBezTo>
                    <a:pt x="48" y="61"/>
                    <a:pt x="49" y="61"/>
                    <a:pt x="50" y="62"/>
                  </a:cubicBezTo>
                  <a:cubicBezTo>
                    <a:pt x="52" y="62"/>
                    <a:pt x="52" y="62"/>
                    <a:pt x="52" y="62"/>
                  </a:cubicBezTo>
                  <a:cubicBezTo>
                    <a:pt x="53" y="62"/>
                    <a:pt x="54" y="62"/>
                    <a:pt x="55" y="63"/>
                  </a:cubicBezTo>
                  <a:cubicBezTo>
                    <a:pt x="61" y="64"/>
                    <a:pt x="67" y="63"/>
                    <a:pt x="73" y="62"/>
                  </a:cubicBezTo>
                  <a:cubicBezTo>
                    <a:pt x="78" y="60"/>
                    <a:pt x="82" y="57"/>
                    <a:pt x="85" y="54"/>
                  </a:cubicBezTo>
                  <a:cubicBezTo>
                    <a:pt x="88" y="51"/>
                    <a:pt x="89" y="48"/>
                    <a:pt x="90" y="44"/>
                  </a:cubicBezTo>
                  <a:cubicBezTo>
                    <a:pt x="91" y="37"/>
                    <a:pt x="89" y="30"/>
                    <a:pt x="85" y="24"/>
                  </a:cubicBezTo>
                  <a:cubicBezTo>
                    <a:pt x="88" y="22"/>
                    <a:pt x="91" y="21"/>
                    <a:pt x="94" y="21"/>
                  </a:cubicBezTo>
                  <a:cubicBezTo>
                    <a:pt x="99" y="20"/>
                    <a:pt x="103" y="20"/>
                    <a:pt x="108" y="20"/>
                  </a:cubicBezTo>
                  <a:cubicBezTo>
                    <a:pt x="108" y="19"/>
                    <a:pt x="108" y="19"/>
                    <a:pt x="108" y="19"/>
                  </a:cubicBezTo>
                  <a:cubicBezTo>
                    <a:pt x="106" y="18"/>
                    <a:pt x="101" y="19"/>
                    <a:pt x="97" y="20"/>
                  </a:cubicBezTo>
                  <a:cubicBezTo>
                    <a:pt x="92" y="20"/>
                    <a:pt x="88" y="21"/>
                    <a:pt x="85" y="23"/>
                  </a:cubicBezTo>
                  <a:cubicBezTo>
                    <a:pt x="83" y="19"/>
                    <a:pt x="80" y="15"/>
                    <a:pt x="77" y="12"/>
                  </a:cubicBezTo>
                  <a:cubicBezTo>
                    <a:pt x="74" y="10"/>
                    <a:pt x="72" y="7"/>
                    <a:pt x="70" y="6"/>
                  </a:cubicBezTo>
                  <a:cubicBezTo>
                    <a:pt x="69" y="5"/>
                    <a:pt x="69" y="5"/>
                    <a:pt x="69" y="5"/>
                  </a:cubicBezTo>
                  <a:cubicBezTo>
                    <a:pt x="68" y="5"/>
                    <a:pt x="68" y="4"/>
                    <a:pt x="68" y="4"/>
                  </a:cubicBezTo>
                  <a:cubicBezTo>
                    <a:pt x="68" y="4"/>
                    <a:pt x="68" y="4"/>
                    <a:pt x="67" y="4"/>
                  </a:cubicBezTo>
                  <a:cubicBezTo>
                    <a:pt x="67" y="4"/>
                    <a:pt x="66" y="4"/>
                    <a:pt x="65" y="3"/>
                  </a:cubicBezTo>
                  <a:cubicBezTo>
                    <a:pt x="62" y="2"/>
                    <a:pt x="59" y="2"/>
                    <a:pt x="56"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548"/>
            <p:cNvSpPr>
              <a:spLocks/>
            </p:cNvSpPr>
            <p:nvPr/>
          </p:nvSpPr>
          <p:spPr bwMode="auto">
            <a:xfrm>
              <a:off x="8358167" y="4660927"/>
              <a:ext cx="327027" cy="198439"/>
            </a:xfrm>
            <a:custGeom>
              <a:avLst/>
              <a:gdLst>
                <a:gd name="T0" fmla="*/ 25 w 87"/>
                <a:gd name="T1" fmla="*/ 3 h 53"/>
                <a:gd name="T2" fmla="*/ 8 w 87"/>
                <a:gd name="T3" fmla="*/ 17 h 53"/>
                <a:gd name="T4" fmla="*/ 2 w 87"/>
                <a:gd name="T5" fmla="*/ 33 h 53"/>
                <a:gd name="T6" fmla="*/ 1 w 87"/>
                <a:gd name="T7" fmla="*/ 43 h 53"/>
                <a:gd name="T8" fmla="*/ 0 w 87"/>
                <a:gd name="T9" fmla="*/ 49 h 53"/>
                <a:gd name="T10" fmla="*/ 11 w 87"/>
                <a:gd name="T11" fmla="*/ 47 h 53"/>
                <a:gd name="T12" fmla="*/ 21 w 87"/>
                <a:gd name="T13" fmla="*/ 50 h 53"/>
                <a:gd name="T14" fmla="*/ 37 w 87"/>
                <a:gd name="T15" fmla="*/ 53 h 53"/>
                <a:gd name="T16" fmla="*/ 55 w 87"/>
                <a:gd name="T17" fmla="*/ 50 h 53"/>
                <a:gd name="T18" fmla="*/ 68 w 87"/>
                <a:gd name="T19" fmla="*/ 36 h 53"/>
                <a:gd name="T20" fmla="*/ 67 w 87"/>
                <a:gd name="T21" fmla="*/ 18 h 53"/>
                <a:gd name="T22" fmla="*/ 76 w 87"/>
                <a:gd name="T23" fmla="*/ 17 h 53"/>
                <a:gd name="T24" fmla="*/ 87 w 87"/>
                <a:gd name="T25" fmla="*/ 18 h 53"/>
                <a:gd name="T26" fmla="*/ 87 w 87"/>
                <a:gd name="T27" fmla="*/ 17 h 53"/>
                <a:gd name="T28" fmla="*/ 78 w 87"/>
                <a:gd name="T29" fmla="*/ 16 h 53"/>
                <a:gd name="T30" fmla="*/ 67 w 87"/>
                <a:gd name="T31" fmla="*/ 17 h 53"/>
                <a:gd name="T32" fmla="*/ 61 w 87"/>
                <a:gd name="T33" fmla="*/ 7 h 53"/>
                <a:gd name="T34" fmla="*/ 50 w 87"/>
                <a:gd name="T35" fmla="*/ 1 h 53"/>
                <a:gd name="T36" fmla="*/ 38 w 87"/>
                <a:gd name="T37" fmla="*/ 0 h 53"/>
                <a:gd name="T38" fmla="*/ 25 w 87"/>
                <a:gd name="T39"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53">
                  <a:moveTo>
                    <a:pt x="25" y="3"/>
                  </a:moveTo>
                  <a:cubicBezTo>
                    <a:pt x="17" y="6"/>
                    <a:pt x="12" y="11"/>
                    <a:pt x="8" y="17"/>
                  </a:cubicBezTo>
                  <a:cubicBezTo>
                    <a:pt x="4" y="22"/>
                    <a:pt x="3" y="28"/>
                    <a:pt x="2" y="33"/>
                  </a:cubicBezTo>
                  <a:cubicBezTo>
                    <a:pt x="2" y="35"/>
                    <a:pt x="1" y="39"/>
                    <a:pt x="1" y="43"/>
                  </a:cubicBezTo>
                  <a:cubicBezTo>
                    <a:pt x="0" y="46"/>
                    <a:pt x="0" y="49"/>
                    <a:pt x="0" y="49"/>
                  </a:cubicBezTo>
                  <a:cubicBezTo>
                    <a:pt x="3" y="47"/>
                    <a:pt x="7" y="47"/>
                    <a:pt x="11" y="47"/>
                  </a:cubicBezTo>
                  <a:cubicBezTo>
                    <a:pt x="14" y="48"/>
                    <a:pt x="18" y="50"/>
                    <a:pt x="21" y="50"/>
                  </a:cubicBezTo>
                  <a:cubicBezTo>
                    <a:pt x="26" y="52"/>
                    <a:pt x="31" y="53"/>
                    <a:pt x="37" y="53"/>
                  </a:cubicBezTo>
                  <a:cubicBezTo>
                    <a:pt x="43" y="53"/>
                    <a:pt x="49" y="52"/>
                    <a:pt x="55" y="50"/>
                  </a:cubicBezTo>
                  <a:cubicBezTo>
                    <a:pt x="62" y="47"/>
                    <a:pt x="66" y="42"/>
                    <a:pt x="68" y="36"/>
                  </a:cubicBezTo>
                  <a:cubicBezTo>
                    <a:pt x="70" y="30"/>
                    <a:pt x="70" y="23"/>
                    <a:pt x="67" y="18"/>
                  </a:cubicBezTo>
                  <a:cubicBezTo>
                    <a:pt x="70" y="17"/>
                    <a:pt x="73" y="17"/>
                    <a:pt x="76" y="17"/>
                  </a:cubicBezTo>
                  <a:cubicBezTo>
                    <a:pt x="80" y="17"/>
                    <a:pt x="83" y="18"/>
                    <a:pt x="87" y="18"/>
                  </a:cubicBezTo>
                  <a:cubicBezTo>
                    <a:pt x="87" y="17"/>
                    <a:pt x="87" y="17"/>
                    <a:pt x="87" y="17"/>
                  </a:cubicBezTo>
                  <a:cubicBezTo>
                    <a:pt x="85" y="16"/>
                    <a:pt x="82" y="16"/>
                    <a:pt x="78" y="16"/>
                  </a:cubicBezTo>
                  <a:cubicBezTo>
                    <a:pt x="74" y="16"/>
                    <a:pt x="70" y="16"/>
                    <a:pt x="67" y="17"/>
                  </a:cubicBezTo>
                  <a:cubicBezTo>
                    <a:pt x="66" y="13"/>
                    <a:pt x="64" y="10"/>
                    <a:pt x="61" y="7"/>
                  </a:cubicBezTo>
                  <a:cubicBezTo>
                    <a:pt x="58" y="4"/>
                    <a:pt x="55" y="2"/>
                    <a:pt x="50" y="1"/>
                  </a:cubicBezTo>
                  <a:cubicBezTo>
                    <a:pt x="47" y="0"/>
                    <a:pt x="43" y="0"/>
                    <a:pt x="38" y="0"/>
                  </a:cubicBezTo>
                  <a:cubicBezTo>
                    <a:pt x="34" y="1"/>
                    <a:pt x="29" y="2"/>
                    <a:pt x="25" y="3"/>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549"/>
            <p:cNvSpPr>
              <a:spLocks/>
            </p:cNvSpPr>
            <p:nvPr/>
          </p:nvSpPr>
          <p:spPr bwMode="auto">
            <a:xfrm>
              <a:off x="8151791" y="4889528"/>
              <a:ext cx="338140" cy="249239"/>
            </a:xfrm>
            <a:custGeom>
              <a:avLst/>
              <a:gdLst>
                <a:gd name="T0" fmla="*/ 17 w 90"/>
                <a:gd name="T1" fmla="*/ 11 h 66"/>
                <a:gd name="T2" fmla="*/ 2 w 90"/>
                <a:gd name="T3" fmla="*/ 32 h 66"/>
                <a:gd name="T4" fmla="*/ 3 w 90"/>
                <a:gd name="T5" fmla="*/ 51 h 66"/>
                <a:gd name="T6" fmla="*/ 4 w 90"/>
                <a:gd name="T7" fmla="*/ 56 h 66"/>
                <a:gd name="T8" fmla="*/ 7 w 90"/>
                <a:gd name="T9" fmla="*/ 61 h 66"/>
                <a:gd name="T10" fmla="*/ 12 w 90"/>
                <a:gd name="T11" fmla="*/ 66 h 66"/>
                <a:gd name="T12" fmla="*/ 13 w 90"/>
                <a:gd name="T13" fmla="*/ 63 h 66"/>
                <a:gd name="T14" fmla="*/ 17 w 90"/>
                <a:gd name="T15" fmla="*/ 62 h 66"/>
                <a:gd name="T16" fmla="*/ 28 w 90"/>
                <a:gd name="T17" fmla="*/ 63 h 66"/>
                <a:gd name="T18" fmla="*/ 46 w 90"/>
                <a:gd name="T19" fmla="*/ 60 h 66"/>
                <a:gd name="T20" fmla="*/ 57 w 90"/>
                <a:gd name="T21" fmla="*/ 55 h 66"/>
                <a:gd name="T22" fmla="*/ 66 w 90"/>
                <a:gd name="T23" fmla="*/ 48 h 66"/>
                <a:gd name="T24" fmla="*/ 71 w 90"/>
                <a:gd name="T25" fmla="*/ 29 h 66"/>
                <a:gd name="T26" fmla="*/ 65 w 90"/>
                <a:gd name="T27" fmla="*/ 10 h 66"/>
                <a:gd name="T28" fmla="*/ 75 w 90"/>
                <a:gd name="T29" fmla="*/ 7 h 66"/>
                <a:gd name="T30" fmla="*/ 89 w 90"/>
                <a:gd name="T31" fmla="*/ 9 h 66"/>
                <a:gd name="T32" fmla="*/ 90 w 90"/>
                <a:gd name="T33" fmla="*/ 8 h 66"/>
                <a:gd name="T34" fmla="*/ 85 w 90"/>
                <a:gd name="T35" fmla="*/ 6 h 66"/>
                <a:gd name="T36" fmla="*/ 78 w 90"/>
                <a:gd name="T37" fmla="*/ 6 h 66"/>
                <a:gd name="T38" fmla="*/ 64 w 90"/>
                <a:gd name="T39" fmla="*/ 9 h 66"/>
                <a:gd name="T40" fmla="*/ 53 w 90"/>
                <a:gd name="T41" fmla="*/ 2 h 66"/>
                <a:gd name="T42" fmla="*/ 38 w 90"/>
                <a:gd name="T43" fmla="*/ 1 h 66"/>
                <a:gd name="T44" fmla="*/ 33 w 90"/>
                <a:gd name="T45" fmla="*/ 3 h 66"/>
                <a:gd name="T46" fmla="*/ 31 w 90"/>
                <a:gd name="T47" fmla="*/ 3 h 66"/>
                <a:gd name="T48" fmla="*/ 28 w 90"/>
                <a:gd name="T49" fmla="*/ 4 h 66"/>
                <a:gd name="T50" fmla="*/ 17 w 90"/>
                <a:gd name="T51" fmla="*/ 1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6">
                  <a:moveTo>
                    <a:pt x="17" y="11"/>
                  </a:moveTo>
                  <a:cubicBezTo>
                    <a:pt x="9" y="17"/>
                    <a:pt x="5" y="24"/>
                    <a:pt x="2" y="32"/>
                  </a:cubicBezTo>
                  <a:cubicBezTo>
                    <a:pt x="0" y="39"/>
                    <a:pt x="0" y="46"/>
                    <a:pt x="3" y="51"/>
                  </a:cubicBezTo>
                  <a:cubicBezTo>
                    <a:pt x="3" y="52"/>
                    <a:pt x="3" y="54"/>
                    <a:pt x="4" y="56"/>
                  </a:cubicBezTo>
                  <a:cubicBezTo>
                    <a:pt x="5" y="58"/>
                    <a:pt x="6" y="60"/>
                    <a:pt x="7" y="61"/>
                  </a:cubicBezTo>
                  <a:cubicBezTo>
                    <a:pt x="9" y="64"/>
                    <a:pt x="12" y="66"/>
                    <a:pt x="12" y="66"/>
                  </a:cubicBezTo>
                  <a:cubicBezTo>
                    <a:pt x="11" y="65"/>
                    <a:pt x="12" y="64"/>
                    <a:pt x="13" y="63"/>
                  </a:cubicBezTo>
                  <a:cubicBezTo>
                    <a:pt x="15" y="62"/>
                    <a:pt x="16" y="62"/>
                    <a:pt x="17" y="62"/>
                  </a:cubicBezTo>
                  <a:cubicBezTo>
                    <a:pt x="21" y="62"/>
                    <a:pt x="24" y="63"/>
                    <a:pt x="28" y="63"/>
                  </a:cubicBezTo>
                  <a:cubicBezTo>
                    <a:pt x="33" y="63"/>
                    <a:pt x="39" y="62"/>
                    <a:pt x="46" y="60"/>
                  </a:cubicBezTo>
                  <a:cubicBezTo>
                    <a:pt x="49" y="59"/>
                    <a:pt x="53" y="57"/>
                    <a:pt x="57" y="55"/>
                  </a:cubicBezTo>
                  <a:cubicBezTo>
                    <a:pt x="61" y="53"/>
                    <a:pt x="63" y="50"/>
                    <a:pt x="66" y="48"/>
                  </a:cubicBezTo>
                  <a:cubicBezTo>
                    <a:pt x="70" y="42"/>
                    <a:pt x="72" y="35"/>
                    <a:pt x="71" y="29"/>
                  </a:cubicBezTo>
                  <a:cubicBezTo>
                    <a:pt x="71" y="22"/>
                    <a:pt x="69" y="15"/>
                    <a:pt x="65" y="10"/>
                  </a:cubicBezTo>
                  <a:cubicBezTo>
                    <a:pt x="68" y="8"/>
                    <a:pt x="71" y="7"/>
                    <a:pt x="75" y="7"/>
                  </a:cubicBezTo>
                  <a:cubicBezTo>
                    <a:pt x="80" y="6"/>
                    <a:pt x="85" y="7"/>
                    <a:pt x="89" y="9"/>
                  </a:cubicBezTo>
                  <a:cubicBezTo>
                    <a:pt x="89" y="9"/>
                    <a:pt x="90" y="8"/>
                    <a:pt x="90" y="8"/>
                  </a:cubicBezTo>
                  <a:cubicBezTo>
                    <a:pt x="89" y="7"/>
                    <a:pt x="87" y="6"/>
                    <a:pt x="85" y="6"/>
                  </a:cubicBezTo>
                  <a:cubicBezTo>
                    <a:pt x="83" y="6"/>
                    <a:pt x="81" y="5"/>
                    <a:pt x="78" y="6"/>
                  </a:cubicBezTo>
                  <a:cubicBezTo>
                    <a:pt x="73" y="6"/>
                    <a:pt x="67" y="7"/>
                    <a:pt x="64" y="9"/>
                  </a:cubicBezTo>
                  <a:cubicBezTo>
                    <a:pt x="61" y="6"/>
                    <a:pt x="57" y="3"/>
                    <a:pt x="53" y="2"/>
                  </a:cubicBezTo>
                  <a:cubicBezTo>
                    <a:pt x="48" y="0"/>
                    <a:pt x="43" y="0"/>
                    <a:pt x="38" y="1"/>
                  </a:cubicBezTo>
                  <a:cubicBezTo>
                    <a:pt x="37" y="2"/>
                    <a:pt x="35" y="2"/>
                    <a:pt x="33" y="3"/>
                  </a:cubicBezTo>
                  <a:cubicBezTo>
                    <a:pt x="32" y="3"/>
                    <a:pt x="32" y="3"/>
                    <a:pt x="31" y="3"/>
                  </a:cubicBezTo>
                  <a:cubicBezTo>
                    <a:pt x="30" y="4"/>
                    <a:pt x="29" y="4"/>
                    <a:pt x="28" y="4"/>
                  </a:cubicBezTo>
                  <a:cubicBezTo>
                    <a:pt x="24" y="6"/>
                    <a:pt x="20" y="8"/>
                    <a:pt x="17" y="1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550"/>
            <p:cNvSpPr>
              <a:spLocks/>
            </p:cNvSpPr>
            <p:nvPr/>
          </p:nvSpPr>
          <p:spPr bwMode="auto">
            <a:xfrm>
              <a:off x="8181953" y="5043517"/>
              <a:ext cx="274639" cy="279402"/>
            </a:xfrm>
            <a:custGeom>
              <a:avLst/>
              <a:gdLst>
                <a:gd name="T0" fmla="*/ 5 w 73"/>
                <a:gd name="T1" fmla="*/ 21 h 74"/>
                <a:gd name="T2" fmla="*/ 0 w 73"/>
                <a:gd name="T3" fmla="*/ 42 h 74"/>
                <a:gd name="T4" fmla="*/ 4 w 73"/>
                <a:gd name="T5" fmla="*/ 57 h 74"/>
                <a:gd name="T6" fmla="*/ 6 w 73"/>
                <a:gd name="T7" fmla="*/ 67 h 74"/>
                <a:gd name="T8" fmla="*/ 8 w 73"/>
                <a:gd name="T9" fmla="*/ 74 h 74"/>
                <a:gd name="T10" fmla="*/ 18 w 73"/>
                <a:gd name="T11" fmla="*/ 66 h 74"/>
                <a:gd name="T12" fmla="*/ 30 w 73"/>
                <a:gd name="T13" fmla="*/ 61 h 74"/>
                <a:gd name="T14" fmla="*/ 45 w 73"/>
                <a:gd name="T15" fmla="*/ 52 h 74"/>
                <a:gd name="T16" fmla="*/ 55 w 73"/>
                <a:gd name="T17" fmla="*/ 41 h 74"/>
                <a:gd name="T18" fmla="*/ 57 w 73"/>
                <a:gd name="T19" fmla="*/ 24 h 74"/>
                <a:gd name="T20" fmla="*/ 50 w 73"/>
                <a:gd name="T21" fmla="*/ 8 h 74"/>
                <a:gd name="T22" fmla="*/ 60 w 73"/>
                <a:gd name="T23" fmla="*/ 4 h 74"/>
                <a:gd name="T24" fmla="*/ 72 w 73"/>
                <a:gd name="T25" fmla="*/ 6 h 74"/>
                <a:gd name="T26" fmla="*/ 73 w 73"/>
                <a:gd name="T27" fmla="*/ 5 h 74"/>
                <a:gd name="T28" fmla="*/ 62 w 73"/>
                <a:gd name="T29" fmla="*/ 3 h 74"/>
                <a:gd name="T30" fmla="*/ 50 w 73"/>
                <a:gd name="T31" fmla="*/ 7 h 74"/>
                <a:gd name="T32" fmla="*/ 39 w 73"/>
                <a:gd name="T33" fmla="*/ 1 h 74"/>
                <a:gd name="T34" fmla="*/ 24 w 73"/>
                <a:gd name="T35" fmla="*/ 3 h 74"/>
                <a:gd name="T36" fmla="*/ 13 w 73"/>
                <a:gd name="T37" fmla="*/ 11 h 74"/>
                <a:gd name="T38" fmla="*/ 5 w 73"/>
                <a:gd name="T39"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3" h="74">
                  <a:moveTo>
                    <a:pt x="5" y="21"/>
                  </a:moveTo>
                  <a:cubicBezTo>
                    <a:pt x="0" y="28"/>
                    <a:pt x="0" y="35"/>
                    <a:pt x="0" y="42"/>
                  </a:cubicBezTo>
                  <a:cubicBezTo>
                    <a:pt x="0" y="47"/>
                    <a:pt x="2" y="52"/>
                    <a:pt x="4" y="57"/>
                  </a:cubicBezTo>
                  <a:cubicBezTo>
                    <a:pt x="5" y="59"/>
                    <a:pt x="6" y="63"/>
                    <a:pt x="6" y="67"/>
                  </a:cubicBezTo>
                  <a:cubicBezTo>
                    <a:pt x="8" y="74"/>
                    <a:pt x="8" y="74"/>
                    <a:pt x="8" y="74"/>
                  </a:cubicBezTo>
                  <a:cubicBezTo>
                    <a:pt x="10" y="70"/>
                    <a:pt x="14" y="67"/>
                    <a:pt x="18" y="66"/>
                  </a:cubicBezTo>
                  <a:cubicBezTo>
                    <a:pt x="22" y="64"/>
                    <a:pt x="27" y="63"/>
                    <a:pt x="30" y="61"/>
                  </a:cubicBezTo>
                  <a:cubicBezTo>
                    <a:pt x="35" y="59"/>
                    <a:pt x="40" y="56"/>
                    <a:pt x="45" y="52"/>
                  </a:cubicBezTo>
                  <a:cubicBezTo>
                    <a:pt x="49" y="49"/>
                    <a:pt x="53" y="45"/>
                    <a:pt x="55" y="41"/>
                  </a:cubicBezTo>
                  <a:cubicBezTo>
                    <a:pt x="58" y="36"/>
                    <a:pt x="58" y="30"/>
                    <a:pt x="57" y="24"/>
                  </a:cubicBezTo>
                  <a:cubicBezTo>
                    <a:pt x="56" y="18"/>
                    <a:pt x="54" y="12"/>
                    <a:pt x="50" y="8"/>
                  </a:cubicBezTo>
                  <a:cubicBezTo>
                    <a:pt x="53" y="6"/>
                    <a:pt x="57" y="5"/>
                    <a:pt x="60" y="4"/>
                  </a:cubicBezTo>
                  <a:cubicBezTo>
                    <a:pt x="64" y="4"/>
                    <a:pt x="69" y="4"/>
                    <a:pt x="72" y="6"/>
                  </a:cubicBezTo>
                  <a:cubicBezTo>
                    <a:pt x="73" y="6"/>
                    <a:pt x="73" y="5"/>
                    <a:pt x="73" y="5"/>
                  </a:cubicBezTo>
                  <a:cubicBezTo>
                    <a:pt x="71" y="4"/>
                    <a:pt x="67" y="3"/>
                    <a:pt x="62" y="3"/>
                  </a:cubicBezTo>
                  <a:cubicBezTo>
                    <a:pt x="58" y="4"/>
                    <a:pt x="53" y="5"/>
                    <a:pt x="50" y="7"/>
                  </a:cubicBezTo>
                  <a:cubicBezTo>
                    <a:pt x="47" y="4"/>
                    <a:pt x="43" y="2"/>
                    <a:pt x="39" y="1"/>
                  </a:cubicBezTo>
                  <a:cubicBezTo>
                    <a:pt x="34" y="0"/>
                    <a:pt x="29" y="1"/>
                    <a:pt x="24" y="3"/>
                  </a:cubicBezTo>
                  <a:cubicBezTo>
                    <a:pt x="21" y="5"/>
                    <a:pt x="17" y="8"/>
                    <a:pt x="13" y="11"/>
                  </a:cubicBezTo>
                  <a:cubicBezTo>
                    <a:pt x="10" y="14"/>
                    <a:pt x="7" y="18"/>
                    <a:pt x="5" y="2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551"/>
            <p:cNvSpPr>
              <a:spLocks/>
            </p:cNvSpPr>
            <p:nvPr/>
          </p:nvSpPr>
          <p:spPr bwMode="auto">
            <a:xfrm>
              <a:off x="8231166" y="5243543"/>
              <a:ext cx="168276" cy="127001"/>
            </a:xfrm>
            <a:custGeom>
              <a:avLst/>
              <a:gdLst>
                <a:gd name="T0" fmla="*/ 8 w 45"/>
                <a:gd name="T1" fmla="*/ 7 h 34"/>
                <a:gd name="T2" fmla="*/ 4 w 45"/>
                <a:gd name="T3" fmla="*/ 17 h 34"/>
                <a:gd name="T4" fmla="*/ 3 w 45"/>
                <a:gd name="T5" fmla="*/ 25 h 34"/>
                <a:gd name="T6" fmla="*/ 2 w 45"/>
                <a:gd name="T7" fmla="*/ 30 h 34"/>
                <a:gd name="T8" fmla="*/ 0 w 45"/>
                <a:gd name="T9" fmla="*/ 34 h 34"/>
                <a:gd name="T10" fmla="*/ 15 w 45"/>
                <a:gd name="T11" fmla="*/ 31 h 34"/>
                <a:gd name="T12" fmla="*/ 25 w 45"/>
                <a:gd name="T13" fmla="*/ 29 h 34"/>
                <a:gd name="T14" fmla="*/ 31 w 45"/>
                <a:gd name="T15" fmla="*/ 24 h 34"/>
                <a:gd name="T16" fmla="*/ 34 w 45"/>
                <a:gd name="T17" fmla="*/ 16 h 34"/>
                <a:gd name="T18" fmla="*/ 34 w 45"/>
                <a:gd name="T19" fmla="*/ 7 h 34"/>
                <a:gd name="T20" fmla="*/ 39 w 45"/>
                <a:gd name="T21" fmla="*/ 7 h 34"/>
                <a:gd name="T22" fmla="*/ 45 w 45"/>
                <a:gd name="T23" fmla="*/ 9 h 34"/>
                <a:gd name="T24" fmla="*/ 45 w 45"/>
                <a:gd name="T25" fmla="*/ 9 h 34"/>
                <a:gd name="T26" fmla="*/ 40 w 45"/>
                <a:gd name="T27" fmla="*/ 6 h 34"/>
                <a:gd name="T28" fmla="*/ 33 w 45"/>
                <a:gd name="T29" fmla="*/ 6 h 34"/>
                <a:gd name="T30" fmla="*/ 29 w 45"/>
                <a:gd name="T31" fmla="*/ 2 h 34"/>
                <a:gd name="T32" fmla="*/ 21 w 45"/>
                <a:gd name="T33" fmla="*/ 1 h 34"/>
                <a:gd name="T34" fmla="*/ 14 w 45"/>
                <a:gd name="T35" fmla="*/ 3 h 34"/>
                <a:gd name="T36" fmla="*/ 8 w 45"/>
                <a:gd name="T37"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34">
                  <a:moveTo>
                    <a:pt x="8" y="7"/>
                  </a:moveTo>
                  <a:cubicBezTo>
                    <a:pt x="5" y="10"/>
                    <a:pt x="4" y="14"/>
                    <a:pt x="4" y="17"/>
                  </a:cubicBezTo>
                  <a:cubicBezTo>
                    <a:pt x="3" y="20"/>
                    <a:pt x="3" y="22"/>
                    <a:pt x="3" y="25"/>
                  </a:cubicBezTo>
                  <a:cubicBezTo>
                    <a:pt x="3" y="26"/>
                    <a:pt x="2" y="28"/>
                    <a:pt x="2" y="30"/>
                  </a:cubicBezTo>
                  <a:cubicBezTo>
                    <a:pt x="1" y="32"/>
                    <a:pt x="0" y="34"/>
                    <a:pt x="0" y="34"/>
                  </a:cubicBezTo>
                  <a:cubicBezTo>
                    <a:pt x="5" y="32"/>
                    <a:pt x="11" y="32"/>
                    <a:pt x="15" y="31"/>
                  </a:cubicBezTo>
                  <a:cubicBezTo>
                    <a:pt x="19" y="31"/>
                    <a:pt x="22" y="30"/>
                    <a:pt x="25" y="29"/>
                  </a:cubicBezTo>
                  <a:cubicBezTo>
                    <a:pt x="27" y="27"/>
                    <a:pt x="30" y="26"/>
                    <a:pt x="31" y="24"/>
                  </a:cubicBezTo>
                  <a:cubicBezTo>
                    <a:pt x="33" y="22"/>
                    <a:pt x="34" y="19"/>
                    <a:pt x="34" y="16"/>
                  </a:cubicBezTo>
                  <a:cubicBezTo>
                    <a:pt x="35" y="13"/>
                    <a:pt x="35" y="10"/>
                    <a:pt x="34" y="7"/>
                  </a:cubicBezTo>
                  <a:cubicBezTo>
                    <a:pt x="35" y="6"/>
                    <a:pt x="37" y="6"/>
                    <a:pt x="39" y="7"/>
                  </a:cubicBezTo>
                  <a:cubicBezTo>
                    <a:pt x="41" y="7"/>
                    <a:pt x="43" y="8"/>
                    <a:pt x="45" y="9"/>
                  </a:cubicBezTo>
                  <a:cubicBezTo>
                    <a:pt x="45" y="9"/>
                    <a:pt x="45" y="9"/>
                    <a:pt x="45" y="9"/>
                  </a:cubicBezTo>
                  <a:cubicBezTo>
                    <a:pt x="44" y="8"/>
                    <a:pt x="42" y="7"/>
                    <a:pt x="40" y="6"/>
                  </a:cubicBezTo>
                  <a:cubicBezTo>
                    <a:pt x="38" y="6"/>
                    <a:pt x="35" y="6"/>
                    <a:pt x="33" y="6"/>
                  </a:cubicBezTo>
                  <a:cubicBezTo>
                    <a:pt x="32" y="4"/>
                    <a:pt x="31" y="3"/>
                    <a:pt x="29" y="2"/>
                  </a:cubicBezTo>
                  <a:cubicBezTo>
                    <a:pt x="26" y="1"/>
                    <a:pt x="24" y="0"/>
                    <a:pt x="21" y="1"/>
                  </a:cubicBezTo>
                  <a:cubicBezTo>
                    <a:pt x="18" y="1"/>
                    <a:pt x="16" y="2"/>
                    <a:pt x="14" y="3"/>
                  </a:cubicBezTo>
                  <a:cubicBezTo>
                    <a:pt x="11" y="5"/>
                    <a:pt x="10" y="6"/>
                    <a:pt x="8" y="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552"/>
            <p:cNvSpPr>
              <a:spLocks/>
            </p:cNvSpPr>
            <p:nvPr/>
          </p:nvSpPr>
          <p:spPr bwMode="auto">
            <a:xfrm>
              <a:off x="8020027" y="5205443"/>
              <a:ext cx="142876" cy="109538"/>
            </a:xfrm>
            <a:custGeom>
              <a:avLst/>
              <a:gdLst>
                <a:gd name="T0" fmla="*/ 8 w 38"/>
                <a:gd name="T1" fmla="*/ 7 h 29"/>
                <a:gd name="T2" fmla="*/ 4 w 38"/>
                <a:gd name="T3" fmla="*/ 15 h 29"/>
                <a:gd name="T4" fmla="*/ 3 w 38"/>
                <a:gd name="T5" fmla="*/ 22 h 29"/>
                <a:gd name="T6" fmla="*/ 2 w 38"/>
                <a:gd name="T7" fmla="*/ 26 h 29"/>
                <a:gd name="T8" fmla="*/ 0 w 38"/>
                <a:gd name="T9" fmla="*/ 29 h 29"/>
                <a:gd name="T10" fmla="*/ 14 w 38"/>
                <a:gd name="T11" fmla="*/ 28 h 29"/>
                <a:gd name="T12" fmla="*/ 23 w 38"/>
                <a:gd name="T13" fmla="*/ 25 h 29"/>
                <a:gd name="T14" fmla="*/ 29 w 38"/>
                <a:gd name="T15" fmla="*/ 20 h 29"/>
                <a:gd name="T16" fmla="*/ 31 w 38"/>
                <a:gd name="T17" fmla="*/ 13 h 29"/>
                <a:gd name="T18" fmla="*/ 28 w 38"/>
                <a:gd name="T19" fmla="*/ 5 h 29"/>
                <a:gd name="T20" fmla="*/ 33 w 38"/>
                <a:gd name="T21" fmla="*/ 3 h 29"/>
                <a:gd name="T22" fmla="*/ 38 w 38"/>
                <a:gd name="T23" fmla="*/ 4 h 29"/>
                <a:gd name="T24" fmla="*/ 38 w 38"/>
                <a:gd name="T25" fmla="*/ 3 h 29"/>
                <a:gd name="T26" fmla="*/ 34 w 38"/>
                <a:gd name="T27" fmla="*/ 3 h 29"/>
                <a:gd name="T28" fmla="*/ 28 w 38"/>
                <a:gd name="T29" fmla="*/ 5 h 29"/>
                <a:gd name="T30" fmla="*/ 17 w 38"/>
                <a:gd name="T31" fmla="*/ 2 h 29"/>
                <a:gd name="T32" fmla="*/ 8 w 38"/>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29">
                  <a:moveTo>
                    <a:pt x="8" y="7"/>
                  </a:moveTo>
                  <a:cubicBezTo>
                    <a:pt x="6" y="9"/>
                    <a:pt x="5" y="12"/>
                    <a:pt x="4" y="15"/>
                  </a:cubicBezTo>
                  <a:cubicBezTo>
                    <a:pt x="3" y="17"/>
                    <a:pt x="3" y="20"/>
                    <a:pt x="3" y="22"/>
                  </a:cubicBezTo>
                  <a:cubicBezTo>
                    <a:pt x="3" y="23"/>
                    <a:pt x="2" y="25"/>
                    <a:pt x="2" y="26"/>
                  </a:cubicBezTo>
                  <a:cubicBezTo>
                    <a:pt x="1" y="28"/>
                    <a:pt x="0" y="29"/>
                    <a:pt x="0" y="29"/>
                  </a:cubicBezTo>
                  <a:cubicBezTo>
                    <a:pt x="5" y="28"/>
                    <a:pt x="10" y="29"/>
                    <a:pt x="14" y="28"/>
                  </a:cubicBezTo>
                  <a:cubicBezTo>
                    <a:pt x="17" y="28"/>
                    <a:pt x="20" y="27"/>
                    <a:pt x="23" y="25"/>
                  </a:cubicBezTo>
                  <a:cubicBezTo>
                    <a:pt x="25" y="24"/>
                    <a:pt x="28" y="22"/>
                    <a:pt x="29" y="20"/>
                  </a:cubicBezTo>
                  <a:cubicBezTo>
                    <a:pt x="31" y="18"/>
                    <a:pt x="31" y="15"/>
                    <a:pt x="31" y="13"/>
                  </a:cubicBezTo>
                  <a:cubicBezTo>
                    <a:pt x="31" y="10"/>
                    <a:pt x="30" y="7"/>
                    <a:pt x="28" y="5"/>
                  </a:cubicBezTo>
                  <a:cubicBezTo>
                    <a:pt x="30" y="4"/>
                    <a:pt x="31" y="4"/>
                    <a:pt x="33" y="3"/>
                  </a:cubicBezTo>
                  <a:cubicBezTo>
                    <a:pt x="35" y="3"/>
                    <a:pt x="36" y="3"/>
                    <a:pt x="38" y="4"/>
                  </a:cubicBezTo>
                  <a:cubicBezTo>
                    <a:pt x="38" y="3"/>
                    <a:pt x="38" y="3"/>
                    <a:pt x="38" y="3"/>
                  </a:cubicBezTo>
                  <a:cubicBezTo>
                    <a:pt x="38" y="3"/>
                    <a:pt x="36" y="3"/>
                    <a:pt x="34" y="3"/>
                  </a:cubicBezTo>
                  <a:cubicBezTo>
                    <a:pt x="32" y="3"/>
                    <a:pt x="30" y="4"/>
                    <a:pt x="28" y="5"/>
                  </a:cubicBezTo>
                  <a:cubicBezTo>
                    <a:pt x="26" y="2"/>
                    <a:pt x="22" y="0"/>
                    <a:pt x="17" y="2"/>
                  </a:cubicBezTo>
                  <a:cubicBezTo>
                    <a:pt x="14" y="3"/>
                    <a:pt x="10" y="5"/>
                    <a:pt x="8"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553"/>
            <p:cNvSpPr>
              <a:spLocks/>
            </p:cNvSpPr>
            <p:nvPr/>
          </p:nvSpPr>
          <p:spPr bwMode="auto">
            <a:xfrm>
              <a:off x="7896202" y="5156230"/>
              <a:ext cx="165101" cy="177801"/>
            </a:xfrm>
            <a:custGeom>
              <a:avLst/>
              <a:gdLst>
                <a:gd name="T0" fmla="*/ 2 w 44"/>
                <a:gd name="T1" fmla="*/ 14 h 47"/>
                <a:gd name="T2" fmla="*/ 1 w 44"/>
                <a:gd name="T3" fmla="*/ 27 h 47"/>
                <a:gd name="T4" fmla="*/ 3 w 44"/>
                <a:gd name="T5" fmla="*/ 37 h 47"/>
                <a:gd name="T6" fmla="*/ 6 w 44"/>
                <a:gd name="T7" fmla="*/ 47 h 47"/>
                <a:gd name="T8" fmla="*/ 20 w 44"/>
                <a:gd name="T9" fmla="*/ 38 h 47"/>
                <a:gd name="T10" fmla="*/ 29 w 44"/>
                <a:gd name="T11" fmla="*/ 32 h 47"/>
                <a:gd name="T12" fmla="*/ 34 w 44"/>
                <a:gd name="T13" fmla="*/ 24 h 47"/>
                <a:gd name="T14" fmla="*/ 34 w 44"/>
                <a:gd name="T15" fmla="*/ 15 h 47"/>
                <a:gd name="T16" fmla="*/ 31 w 44"/>
                <a:gd name="T17" fmla="*/ 4 h 47"/>
                <a:gd name="T18" fmla="*/ 38 w 44"/>
                <a:gd name="T19" fmla="*/ 3 h 47"/>
                <a:gd name="T20" fmla="*/ 44 w 44"/>
                <a:gd name="T21" fmla="*/ 10 h 47"/>
                <a:gd name="T22" fmla="*/ 44 w 44"/>
                <a:gd name="T23" fmla="*/ 10 h 47"/>
                <a:gd name="T24" fmla="*/ 44 w 44"/>
                <a:gd name="T25" fmla="*/ 10 h 47"/>
                <a:gd name="T26" fmla="*/ 44 w 44"/>
                <a:gd name="T27" fmla="*/ 9 h 47"/>
                <a:gd name="T28" fmla="*/ 43 w 44"/>
                <a:gd name="T29" fmla="*/ 7 h 47"/>
                <a:gd name="T30" fmla="*/ 40 w 44"/>
                <a:gd name="T31" fmla="*/ 4 h 47"/>
                <a:gd name="T32" fmla="*/ 35 w 44"/>
                <a:gd name="T33" fmla="*/ 3 h 47"/>
                <a:gd name="T34" fmla="*/ 31 w 44"/>
                <a:gd name="T35" fmla="*/ 4 h 47"/>
                <a:gd name="T36" fmla="*/ 23 w 44"/>
                <a:gd name="T37" fmla="*/ 0 h 47"/>
                <a:gd name="T38" fmla="*/ 14 w 44"/>
                <a:gd name="T39" fmla="*/ 2 h 47"/>
                <a:gd name="T40" fmla="*/ 2 w 44"/>
                <a:gd name="T41" fmla="*/ 1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7">
                  <a:moveTo>
                    <a:pt x="2" y="14"/>
                  </a:moveTo>
                  <a:cubicBezTo>
                    <a:pt x="0" y="19"/>
                    <a:pt x="0" y="23"/>
                    <a:pt x="1" y="27"/>
                  </a:cubicBezTo>
                  <a:cubicBezTo>
                    <a:pt x="1" y="31"/>
                    <a:pt x="2" y="34"/>
                    <a:pt x="3" y="37"/>
                  </a:cubicBezTo>
                  <a:cubicBezTo>
                    <a:pt x="4" y="39"/>
                    <a:pt x="6" y="47"/>
                    <a:pt x="6" y="47"/>
                  </a:cubicBezTo>
                  <a:cubicBezTo>
                    <a:pt x="9" y="42"/>
                    <a:pt x="15" y="40"/>
                    <a:pt x="20" y="38"/>
                  </a:cubicBezTo>
                  <a:cubicBezTo>
                    <a:pt x="23" y="36"/>
                    <a:pt x="26" y="34"/>
                    <a:pt x="29" y="32"/>
                  </a:cubicBezTo>
                  <a:cubicBezTo>
                    <a:pt x="31" y="29"/>
                    <a:pt x="33" y="27"/>
                    <a:pt x="34" y="24"/>
                  </a:cubicBezTo>
                  <a:cubicBezTo>
                    <a:pt x="35" y="21"/>
                    <a:pt x="35" y="18"/>
                    <a:pt x="34" y="15"/>
                  </a:cubicBezTo>
                  <a:cubicBezTo>
                    <a:pt x="34" y="11"/>
                    <a:pt x="33" y="7"/>
                    <a:pt x="31" y="4"/>
                  </a:cubicBezTo>
                  <a:cubicBezTo>
                    <a:pt x="33" y="3"/>
                    <a:pt x="36" y="3"/>
                    <a:pt x="38" y="3"/>
                  </a:cubicBezTo>
                  <a:cubicBezTo>
                    <a:pt x="41" y="4"/>
                    <a:pt x="43" y="7"/>
                    <a:pt x="44" y="10"/>
                  </a:cubicBezTo>
                  <a:cubicBezTo>
                    <a:pt x="44" y="10"/>
                    <a:pt x="44" y="10"/>
                    <a:pt x="44" y="10"/>
                  </a:cubicBezTo>
                  <a:cubicBezTo>
                    <a:pt x="44" y="10"/>
                    <a:pt x="44" y="10"/>
                    <a:pt x="44" y="10"/>
                  </a:cubicBezTo>
                  <a:cubicBezTo>
                    <a:pt x="44" y="9"/>
                    <a:pt x="44" y="9"/>
                    <a:pt x="44" y="9"/>
                  </a:cubicBezTo>
                  <a:cubicBezTo>
                    <a:pt x="44" y="8"/>
                    <a:pt x="43" y="8"/>
                    <a:pt x="43" y="7"/>
                  </a:cubicBezTo>
                  <a:cubicBezTo>
                    <a:pt x="42" y="6"/>
                    <a:pt x="41" y="5"/>
                    <a:pt x="40" y="4"/>
                  </a:cubicBezTo>
                  <a:cubicBezTo>
                    <a:pt x="38" y="3"/>
                    <a:pt x="37" y="3"/>
                    <a:pt x="35" y="3"/>
                  </a:cubicBezTo>
                  <a:cubicBezTo>
                    <a:pt x="33" y="3"/>
                    <a:pt x="32" y="3"/>
                    <a:pt x="31" y="4"/>
                  </a:cubicBezTo>
                  <a:cubicBezTo>
                    <a:pt x="29" y="2"/>
                    <a:pt x="26" y="0"/>
                    <a:pt x="23" y="0"/>
                  </a:cubicBezTo>
                  <a:cubicBezTo>
                    <a:pt x="20" y="0"/>
                    <a:pt x="17" y="1"/>
                    <a:pt x="14" y="2"/>
                  </a:cubicBezTo>
                  <a:cubicBezTo>
                    <a:pt x="9" y="5"/>
                    <a:pt x="5" y="10"/>
                    <a:pt x="2" y="1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554"/>
            <p:cNvSpPr>
              <a:spLocks/>
            </p:cNvSpPr>
            <p:nvPr/>
          </p:nvSpPr>
          <p:spPr bwMode="auto">
            <a:xfrm>
              <a:off x="9548799" y="4394225"/>
              <a:ext cx="71438" cy="112713"/>
            </a:xfrm>
            <a:custGeom>
              <a:avLst/>
              <a:gdLst>
                <a:gd name="T0" fmla="*/ 0 w 19"/>
                <a:gd name="T1" fmla="*/ 0 h 30"/>
                <a:gd name="T2" fmla="*/ 12 w 19"/>
                <a:gd name="T3" fmla="*/ 14 h 30"/>
                <a:gd name="T4" fmla="*/ 15 w 19"/>
                <a:gd name="T5" fmla="*/ 22 h 30"/>
                <a:gd name="T6" fmla="*/ 17 w 19"/>
                <a:gd name="T7" fmla="*/ 30 h 30"/>
                <a:gd name="T8" fmla="*/ 19 w 19"/>
                <a:gd name="T9" fmla="*/ 18 h 30"/>
                <a:gd name="T10" fmla="*/ 12 w 19"/>
                <a:gd name="T11" fmla="*/ 9 h 30"/>
                <a:gd name="T12" fmla="*/ 0 w 1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9" h="30">
                  <a:moveTo>
                    <a:pt x="0" y="0"/>
                  </a:moveTo>
                  <a:cubicBezTo>
                    <a:pt x="4" y="5"/>
                    <a:pt x="9" y="9"/>
                    <a:pt x="12" y="14"/>
                  </a:cubicBezTo>
                  <a:cubicBezTo>
                    <a:pt x="13" y="16"/>
                    <a:pt x="14" y="19"/>
                    <a:pt x="15" y="22"/>
                  </a:cubicBezTo>
                  <a:cubicBezTo>
                    <a:pt x="15" y="25"/>
                    <a:pt x="16" y="28"/>
                    <a:pt x="17" y="30"/>
                  </a:cubicBezTo>
                  <a:cubicBezTo>
                    <a:pt x="18" y="26"/>
                    <a:pt x="18" y="22"/>
                    <a:pt x="19" y="18"/>
                  </a:cubicBezTo>
                  <a:cubicBezTo>
                    <a:pt x="17" y="15"/>
                    <a:pt x="14" y="11"/>
                    <a:pt x="12" y="9"/>
                  </a:cubicBezTo>
                  <a:cubicBezTo>
                    <a:pt x="8" y="6"/>
                    <a:pt x="4" y="3"/>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557"/>
            <p:cNvSpPr>
              <a:spLocks/>
            </p:cNvSpPr>
            <p:nvPr/>
          </p:nvSpPr>
          <p:spPr bwMode="auto">
            <a:xfrm>
              <a:off x="9493236" y="4375175"/>
              <a:ext cx="55563" cy="139701"/>
            </a:xfrm>
            <a:custGeom>
              <a:avLst/>
              <a:gdLst>
                <a:gd name="T0" fmla="*/ 8 w 15"/>
                <a:gd name="T1" fmla="*/ 17 h 37"/>
                <a:gd name="T2" fmla="*/ 11 w 15"/>
                <a:gd name="T3" fmla="*/ 7 h 37"/>
                <a:gd name="T4" fmla="*/ 10 w 15"/>
                <a:gd name="T5" fmla="*/ 0 h 37"/>
                <a:gd name="T6" fmla="*/ 7 w 15"/>
                <a:gd name="T7" fmla="*/ 10 h 37"/>
                <a:gd name="T8" fmla="*/ 2 w 15"/>
                <a:gd name="T9" fmla="*/ 20 h 37"/>
                <a:gd name="T10" fmla="*/ 3 w 15"/>
                <a:gd name="T11" fmla="*/ 31 h 37"/>
                <a:gd name="T12" fmla="*/ 4 w 15"/>
                <a:gd name="T13" fmla="*/ 32 h 37"/>
                <a:gd name="T14" fmla="*/ 15 w 15"/>
                <a:gd name="T15" fmla="*/ 37 h 37"/>
                <a:gd name="T16" fmla="*/ 11 w 15"/>
                <a:gd name="T17" fmla="*/ 33 h 37"/>
                <a:gd name="T18" fmla="*/ 8 w 15"/>
                <a:gd name="T19"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7">
                  <a:moveTo>
                    <a:pt x="8" y="17"/>
                  </a:moveTo>
                  <a:cubicBezTo>
                    <a:pt x="9" y="14"/>
                    <a:pt x="10" y="9"/>
                    <a:pt x="11" y="7"/>
                  </a:cubicBezTo>
                  <a:cubicBezTo>
                    <a:pt x="11" y="5"/>
                    <a:pt x="10" y="0"/>
                    <a:pt x="10" y="0"/>
                  </a:cubicBezTo>
                  <a:cubicBezTo>
                    <a:pt x="10" y="4"/>
                    <a:pt x="9" y="7"/>
                    <a:pt x="7" y="10"/>
                  </a:cubicBezTo>
                  <a:cubicBezTo>
                    <a:pt x="5" y="14"/>
                    <a:pt x="3" y="17"/>
                    <a:pt x="2" y="20"/>
                  </a:cubicBezTo>
                  <a:cubicBezTo>
                    <a:pt x="0" y="24"/>
                    <a:pt x="1" y="27"/>
                    <a:pt x="3" y="31"/>
                  </a:cubicBezTo>
                  <a:cubicBezTo>
                    <a:pt x="3" y="31"/>
                    <a:pt x="3" y="32"/>
                    <a:pt x="4" y="32"/>
                  </a:cubicBezTo>
                  <a:cubicBezTo>
                    <a:pt x="7" y="34"/>
                    <a:pt x="11" y="36"/>
                    <a:pt x="15" y="37"/>
                  </a:cubicBezTo>
                  <a:cubicBezTo>
                    <a:pt x="14" y="36"/>
                    <a:pt x="12" y="35"/>
                    <a:pt x="11" y="33"/>
                  </a:cubicBezTo>
                  <a:cubicBezTo>
                    <a:pt x="6" y="27"/>
                    <a:pt x="6" y="20"/>
                    <a:pt x="8"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558"/>
            <p:cNvSpPr>
              <a:spLocks/>
            </p:cNvSpPr>
            <p:nvPr/>
          </p:nvSpPr>
          <p:spPr bwMode="auto">
            <a:xfrm>
              <a:off x="9493236" y="4319612"/>
              <a:ext cx="115888" cy="206376"/>
            </a:xfrm>
            <a:custGeom>
              <a:avLst/>
              <a:gdLst>
                <a:gd name="T0" fmla="*/ 8 w 31"/>
                <a:gd name="T1" fmla="*/ 34 h 55"/>
                <a:gd name="T2" fmla="*/ 11 w 31"/>
                <a:gd name="T3" fmla="*/ 23 h 55"/>
                <a:gd name="T4" fmla="*/ 12 w 31"/>
                <a:gd name="T5" fmla="*/ 21 h 55"/>
                <a:gd name="T6" fmla="*/ 12 w 31"/>
                <a:gd name="T7" fmla="*/ 20 h 55"/>
                <a:gd name="T8" fmla="*/ 13 w 31"/>
                <a:gd name="T9" fmla="*/ 21 h 55"/>
                <a:gd name="T10" fmla="*/ 13 w 31"/>
                <a:gd name="T11" fmla="*/ 25 h 55"/>
                <a:gd name="T12" fmla="*/ 15 w 31"/>
                <a:gd name="T13" fmla="*/ 32 h 55"/>
                <a:gd name="T14" fmla="*/ 15 w 31"/>
                <a:gd name="T15" fmla="*/ 37 h 55"/>
                <a:gd name="T16" fmla="*/ 17 w 31"/>
                <a:gd name="T17" fmla="*/ 44 h 55"/>
                <a:gd name="T18" fmla="*/ 19 w 31"/>
                <a:gd name="T19" fmla="*/ 48 h 55"/>
                <a:gd name="T20" fmla="*/ 16 w 31"/>
                <a:gd name="T21" fmla="*/ 40 h 55"/>
                <a:gd name="T22" fmla="*/ 16 w 31"/>
                <a:gd name="T23" fmla="*/ 35 h 55"/>
                <a:gd name="T24" fmla="*/ 20 w 31"/>
                <a:gd name="T25" fmla="*/ 43 h 55"/>
                <a:gd name="T26" fmla="*/ 27 w 31"/>
                <a:gd name="T27" fmla="*/ 52 h 55"/>
                <a:gd name="T28" fmla="*/ 29 w 31"/>
                <a:gd name="T29" fmla="*/ 53 h 55"/>
                <a:gd name="T30" fmla="*/ 25 w 31"/>
                <a:gd name="T31" fmla="*/ 49 h 55"/>
                <a:gd name="T32" fmla="*/ 15 w 31"/>
                <a:gd name="T33" fmla="*/ 28 h 55"/>
                <a:gd name="T34" fmla="*/ 15 w 31"/>
                <a:gd name="T35" fmla="*/ 23 h 55"/>
                <a:gd name="T36" fmla="*/ 14 w 31"/>
                <a:gd name="T37" fmla="*/ 20 h 55"/>
                <a:gd name="T38" fmla="*/ 16 w 31"/>
                <a:gd name="T39" fmla="*/ 22 h 55"/>
                <a:gd name="T40" fmla="*/ 24 w 31"/>
                <a:gd name="T41" fmla="*/ 30 h 55"/>
                <a:gd name="T42" fmla="*/ 26 w 31"/>
                <a:gd name="T43" fmla="*/ 33 h 55"/>
                <a:gd name="T44" fmla="*/ 29 w 31"/>
                <a:gd name="T45" fmla="*/ 41 h 55"/>
                <a:gd name="T46" fmla="*/ 29 w 31"/>
                <a:gd name="T47" fmla="*/ 41 h 55"/>
                <a:gd name="T48" fmla="*/ 26 w 31"/>
                <a:gd name="T49" fmla="*/ 33 h 55"/>
                <a:gd name="T50" fmla="*/ 24 w 31"/>
                <a:gd name="T51" fmla="*/ 29 h 55"/>
                <a:gd name="T52" fmla="*/ 15 w 31"/>
                <a:gd name="T53" fmla="*/ 20 h 55"/>
                <a:gd name="T54" fmla="*/ 14 w 31"/>
                <a:gd name="T55" fmla="*/ 18 h 55"/>
                <a:gd name="T56" fmla="*/ 11 w 31"/>
                <a:gd name="T57" fmla="*/ 10 h 55"/>
                <a:gd name="T58" fmla="*/ 14 w 31"/>
                <a:gd name="T59" fmla="*/ 10 h 55"/>
                <a:gd name="T60" fmla="*/ 18 w 31"/>
                <a:gd name="T61" fmla="*/ 12 h 55"/>
                <a:gd name="T62" fmla="*/ 26 w 31"/>
                <a:gd name="T63" fmla="*/ 19 h 55"/>
                <a:gd name="T64" fmla="*/ 31 w 31"/>
                <a:gd name="T65" fmla="*/ 24 h 55"/>
                <a:gd name="T66" fmla="*/ 27 w 31"/>
                <a:gd name="T67" fmla="*/ 18 h 55"/>
                <a:gd name="T68" fmla="*/ 19 w 31"/>
                <a:gd name="T69" fmla="*/ 12 h 55"/>
                <a:gd name="T70" fmla="*/ 15 w 31"/>
                <a:gd name="T71" fmla="*/ 10 h 55"/>
                <a:gd name="T72" fmla="*/ 12 w 31"/>
                <a:gd name="T73" fmla="*/ 9 h 55"/>
                <a:gd name="T74" fmla="*/ 9 w 31"/>
                <a:gd name="T75" fmla="*/ 6 h 55"/>
                <a:gd name="T76" fmla="*/ 8 w 31"/>
                <a:gd name="T77" fmla="*/ 3 h 55"/>
                <a:gd name="T78" fmla="*/ 7 w 31"/>
                <a:gd name="T79" fmla="*/ 3 h 55"/>
                <a:gd name="T80" fmla="*/ 5 w 31"/>
                <a:gd name="T81" fmla="*/ 2 h 55"/>
                <a:gd name="T82" fmla="*/ 8 w 31"/>
                <a:gd name="T83" fmla="*/ 6 h 55"/>
                <a:gd name="T84" fmla="*/ 8 w 31"/>
                <a:gd name="T85" fmla="*/ 7 h 55"/>
                <a:gd name="T86" fmla="*/ 8 w 31"/>
                <a:gd name="T87" fmla="*/ 9 h 55"/>
                <a:gd name="T88" fmla="*/ 8 w 31"/>
                <a:gd name="T89" fmla="*/ 17 h 55"/>
                <a:gd name="T90" fmla="*/ 7 w 31"/>
                <a:gd name="T91" fmla="*/ 20 h 55"/>
                <a:gd name="T92" fmla="*/ 0 w 31"/>
                <a:gd name="T93" fmla="*/ 28 h 55"/>
                <a:gd name="T94" fmla="*/ 5 w 31"/>
                <a:gd name="T95" fmla="*/ 23 h 55"/>
                <a:gd name="T96" fmla="*/ 8 w 31"/>
                <a:gd name="T97" fmla="*/ 19 h 55"/>
                <a:gd name="T98" fmla="*/ 9 w 31"/>
                <a:gd name="T99" fmla="*/ 14 h 55"/>
                <a:gd name="T100" fmla="*/ 9 w 31"/>
                <a:gd name="T101" fmla="*/ 8 h 55"/>
                <a:gd name="T102" fmla="*/ 11 w 31"/>
                <a:gd name="T103" fmla="*/ 14 h 55"/>
                <a:gd name="T104" fmla="*/ 12 w 31"/>
                <a:gd name="T105" fmla="*/ 16 h 55"/>
                <a:gd name="T106" fmla="*/ 11 w 31"/>
                <a:gd name="T107" fmla="*/ 20 h 55"/>
                <a:gd name="T108" fmla="*/ 11 w 31"/>
                <a:gd name="T109" fmla="*/ 21 h 55"/>
                <a:gd name="T110" fmla="*/ 9 w 31"/>
                <a:gd name="T111" fmla="*/ 27 h 55"/>
                <a:gd name="T112" fmla="*/ 7 w 31"/>
                <a:gd name="T113" fmla="*/ 38 h 55"/>
                <a:gd name="T114" fmla="*/ 8 w 31"/>
                <a:gd name="T115"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55">
                  <a:moveTo>
                    <a:pt x="8" y="38"/>
                  </a:moveTo>
                  <a:cubicBezTo>
                    <a:pt x="7" y="37"/>
                    <a:pt x="8" y="36"/>
                    <a:pt x="8" y="34"/>
                  </a:cubicBezTo>
                  <a:cubicBezTo>
                    <a:pt x="8" y="32"/>
                    <a:pt x="9" y="29"/>
                    <a:pt x="10" y="27"/>
                  </a:cubicBezTo>
                  <a:cubicBezTo>
                    <a:pt x="10" y="26"/>
                    <a:pt x="11" y="25"/>
                    <a:pt x="11" y="23"/>
                  </a:cubicBezTo>
                  <a:cubicBezTo>
                    <a:pt x="11" y="23"/>
                    <a:pt x="11" y="22"/>
                    <a:pt x="12" y="22"/>
                  </a:cubicBezTo>
                  <a:cubicBezTo>
                    <a:pt x="12" y="21"/>
                    <a:pt x="12" y="21"/>
                    <a:pt x="12" y="21"/>
                  </a:cubicBezTo>
                  <a:cubicBezTo>
                    <a:pt x="12" y="21"/>
                    <a:pt x="12" y="20"/>
                    <a:pt x="12" y="20"/>
                  </a:cubicBezTo>
                  <a:cubicBezTo>
                    <a:pt x="12" y="20"/>
                    <a:pt x="12" y="20"/>
                    <a:pt x="12" y="20"/>
                  </a:cubicBezTo>
                  <a:cubicBezTo>
                    <a:pt x="12" y="19"/>
                    <a:pt x="13" y="18"/>
                    <a:pt x="13" y="18"/>
                  </a:cubicBezTo>
                  <a:cubicBezTo>
                    <a:pt x="13" y="19"/>
                    <a:pt x="13" y="20"/>
                    <a:pt x="13" y="21"/>
                  </a:cubicBezTo>
                  <a:cubicBezTo>
                    <a:pt x="13" y="21"/>
                    <a:pt x="13" y="22"/>
                    <a:pt x="13" y="23"/>
                  </a:cubicBezTo>
                  <a:cubicBezTo>
                    <a:pt x="13" y="23"/>
                    <a:pt x="13" y="24"/>
                    <a:pt x="13" y="25"/>
                  </a:cubicBezTo>
                  <a:cubicBezTo>
                    <a:pt x="14" y="26"/>
                    <a:pt x="14" y="27"/>
                    <a:pt x="14" y="29"/>
                  </a:cubicBezTo>
                  <a:cubicBezTo>
                    <a:pt x="14" y="30"/>
                    <a:pt x="15" y="31"/>
                    <a:pt x="15" y="32"/>
                  </a:cubicBezTo>
                  <a:cubicBezTo>
                    <a:pt x="15" y="33"/>
                    <a:pt x="15" y="34"/>
                    <a:pt x="15" y="35"/>
                  </a:cubicBezTo>
                  <a:cubicBezTo>
                    <a:pt x="15" y="36"/>
                    <a:pt x="15" y="37"/>
                    <a:pt x="15" y="37"/>
                  </a:cubicBezTo>
                  <a:cubicBezTo>
                    <a:pt x="15" y="38"/>
                    <a:pt x="15" y="39"/>
                    <a:pt x="16" y="40"/>
                  </a:cubicBezTo>
                  <a:cubicBezTo>
                    <a:pt x="16" y="41"/>
                    <a:pt x="16" y="43"/>
                    <a:pt x="17" y="44"/>
                  </a:cubicBezTo>
                  <a:cubicBezTo>
                    <a:pt x="17" y="45"/>
                    <a:pt x="17" y="45"/>
                    <a:pt x="18" y="46"/>
                  </a:cubicBezTo>
                  <a:cubicBezTo>
                    <a:pt x="18" y="47"/>
                    <a:pt x="19" y="47"/>
                    <a:pt x="19" y="48"/>
                  </a:cubicBezTo>
                  <a:cubicBezTo>
                    <a:pt x="18" y="47"/>
                    <a:pt x="17" y="45"/>
                    <a:pt x="17" y="44"/>
                  </a:cubicBezTo>
                  <a:cubicBezTo>
                    <a:pt x="17" y="42"/>
                    <a:pt x="16" y="41"/>
                    <a:pt x="16" y="40"/>
                  </a:cubicBezTo>
                  <a:cubicBezTo>
                    <a:pt x="16" y="39"/>
                    <a:pt x="16" y="38"/>
                    <a:pt x="16" y="37"/>
                  </a:cubicBezTo>
                  <a:cubicBezTo>
                    <a:pt x="16" y="37"/>
                    <a:pt x="16" y="36"/>
                    <a:pt x="16" y="35"/>
                  </a:cubicBezTo>
                  <a:cubicBezTo>
                    <a:pt x="16" y="35"/>
                    <a:pt x="16" y="34"/>
                    <a:pt x="16" y="34"/>
                  </a:cubicBezTo>
                  <a:cubicBezTo>
                    <a:pt x="17" y="37"/>
                    <a:pt x="18" y="40"/>
                    <a:pt x="20" y="43"/>
                  </a:cubicBezTo>
                  <a:cubicBezTo>
                    <a:pt x="21" y="45"/>
                    <a:pt x="23" y="47"/>
                    <a:pt x="24" y="49"/>
                  </a:cubicBezTo>
                  <a:cubicBezTo>
                    <a:pt x="25" y="50"/>
                    <a:pt x="26" y="51"/>
                    <a:pt x="27" y="52"/>
                  </a:cubicBezTo>
                  <a:cubicBezTo>
                    <a:pt x="28" y="53"/>
                    <a:pt x="29" y="54"/>
                    <a:pt x="30" y="55"/>
                  </a:cubicBezTo>
                  <a:cubicBezTo>
                    <a:pt x="30" y="54"/>
                    <a:pt x="29" y="54"/>
                    <a:pt x="29" y="53"/>
                  </a:cubicBezTo>
                  <a:cubicBezTo>
                    <a:pt x="28" y="53"/>
                    <a:pt x="28" y="52"/>
                    <a:pt x="27" y="52"/>
                  </a:cubicBezTo>
                  <a:cubicBezTo>
                    <a:pt x="27" y="51"/>
                    <a:pt x="26" y="50"/>
                    <a:pt x="25" y="49"/>
                  </a:cubicBezTo>
                  <a:cubicBezTo>
                    <a:pt x="24" y="47"/>
                    <a:pt x="22" y="45"/>
                    <a:pt x="21" y="42"/>
                  </a:cubicBezTo>
                  <a:cubicBezTo>
                    <a:pt x="18" y="38"/>
                    <a:pt x="17" y="33"/>
                    <a:pt x="15" y="28"/>
                  </a:cubicBezTo>
                  <a:cubicBezTo>
                    <a:pt x="15" y="27"/>
                    <a:pt x="15" y="26"/>
                    <a:pt x="15" y="25"/>
                  </a:cubicBezTo>
                  <a:cubicBezTo>
                    <a:pt x="15" y="24"/>
                    <a:pt x="15" y="23"/>
                    <a:pt x="15" y="23"/>
                  </a:cubicBezTo>
                  <a:cubicBezTo>
                    <a:pt x="15" y="22"/>
                    <a:pt x="14" y="21"/>
                    <a:pt x="14" y="21"/>
                  </a:cubicBezTo>
                  <a:cubicBezTo>
                    <a:pt x="14" y="21"/>
                    <a:pt x="14" y="21"/>
                    <a:pt x="14" y="20"/>
                  </a:cubicBezTo>
                  <a:cubicBezTo>
                    <a:pt x="14" y="21"/>
                    <a:pt x="14" y="21"/>
                    <a:pt x="15" y="21"/>
                  </a:cubicBezTo>
                  <a:cubicBezTo>
                    <a:pt x="15" y="21"/>
                    <a:pt x="15" y="22"/>
                    <a:pt x="16" y="22"/>
                  </a:cubicBezTo>
                  <a:cubicBezTo>
                    <a:pt x="16" y="23"/>
                    <a:pt x="17" y="24"/>
                    <a:pt x="17" y="24"/>
                  </a:cubicBezTo>
                  <a:cubicBezTo>
                    <a:pt x="19" y="26"/>
                    <a:pt x="22" y="28"/>
                    <a:pt x="24" y="30"/>
                  </a:cubicBezTo>
                  <a:cubicBezTo>
                    <a:pt x="24" y="30"/>
                    <a:pt x="24" y="31"/>
                    <a:pt x="25" y="31"/>
                  </a:cubicBezTo>
                  <a:cubicBezTo>
                    <a:pt x="25" y="32"/>
                    <a:pt x="25" y="33"/>
                    <a:pt x="26" y="33"/>
                  </a:cubicBezTo>
                  <a:cubicBezTo>
                    <a:pt x="26" y="34"/>
                    <a:pt x="27" y="36"/>
                    <a:pt x="28" y="37"/>
                  </a:cubicBezTo>
                  <a:cubicBezTo>
                    <a:pt x="28" y="38"/>
                    <a:pt x="29" y="40"/>
                    <a:pt x="29" y="41"/>
                  </a:cubicBezTo>
                  <a:cubicBezTo>
                    <a:pt x="29" y="42"/>
                    <a:pt x="30" y="44"/>
                    <a:pt x="30" y="45"/>
                  </a:cubicBezTo>
                  <a:cubicBezTo>
                    <a:pt x="30" y="44"/>
                    <a:pt x="30" y="42"/>
                    <a:pt x="29" y="41"/>
                  </a:cubicBezTo>
                  <a:cubicBezTo>
                    <a:pt x="29" y="40"/>
                    <a:pt x="28" y="38"/>
                    <a:pt x="28" y="37"/>
                  </a:cubicBezTo>
                  <a:cubicBezTo>
                    <a:pt x="27" y="36"/>
                    <a:pt x="27" y="34"/>
                    <a:pt x="26" y="33"/>
                  </a:cubicBezTo>
                  <a:cubicBezTo>
                    <a:pt x="26" y="32"/>
                    <a:pt x="26" y="32"/>
                    <a:pt x="25" y="31"/>
                  </a:cubicBezTo>
                  <a:cubicBezTo>
                    <a:pt x="25" y="30"/>
                    <a:pt x="24" y="30"/>
                    <a:pt x="24" y="29"/>
                  </a:cubicBezTo>
                  <a:cubicBezTo>
                    <a:pt x="22" y="27"/>
                    <a:pt x="20" y="25"/>
                    <a:pt x="18" y="23"/>
                  </a:cubicBezTo>
                  <a:cubicBezTo>
                    <a:pt x="17" y="22"/>
                    <a:pt x="16" y="21"/>
                    <a:pt x="15" y="20"/>
                  </a:cubicBezTo>
                  <a:cubicBezTo>
                    <a:pt x="15" y="20"/>
                    <a:pt x="15" y="19"/>
                    <a:pt x="14" y="18"/>
                  </a:cubicBezTo>
                  <a:cubicBezTo>
                    <a:pt x="14" y="18"/>
                    <a:pt x="14" y="18"/>
                    <a:pt x="14" y="18"/>
                  </a:cubicBezTo>
                  <a:cubicBezTo>
                    <a:pt x="14" y="16"/>
                    <a:pt x="13" y="15"/>
                    <a:pt x="13" y="13"/>
                  </a:cubicBezTo>
                  <a:cubicBezTo>
                    <a:pt x="12" y="12"/>
                    <a:pt x="12" y="11"/>
                    <a:pt x="11" y="10"/>
                  </a:cubicBezTo>
                  <a:cubicBezTo>
                    <a:pt x="11" y="10"/>
                    <a:pt x="12" y="10"/>
                    <a:pt x="12" y="10"/>
                  </a:cubicBezTo>
                  <a:cubicBezTo>
                    <a:pt x="12" y="10"/>
                    <a:pt x="13" y="10"/>
                    <a:pt x="14" y="10"/>
                  </a:cubicBezTo>
                  <a:cubicBezTo>
                    <a:pt x="14" y="11"/>
                    <a:pt x="15" y="11"/>
                    <a:pt x="15" y="11"/>
                  </a:cubicBezTo>
                  <a:cubicBezTo>
                    <a:pt x="16" y="11"/>
                    <a:pt x="17" y="12"/>
                    <a:pt x="18" y="12"/>
                  </a:cubicBezTo>
                  <a:cubicBezTo>
                    <a:pt x="19" y="13"/>
                    <a:pt x="20" y="14"/>
                    <a:pt x="21" y="14"/>
                  </a:cubicBezTo>
                  <a:cubicBezTo>
                    <a:pt x="23" y="15"/>
                    <a:pt x="25" y="17"/>
                    <a:pt x="26" y="19"/>
                  </a:cubicBezTo>
                  <a:cubicBezTo>
                    <a:pt x="27" y="20"/>
                    <a:pt x="28" y="20"/>
                    <a:pt x="29" y="21"/>
                  </a:cubicBezTo>
                  <a:cubicBezTo>
                    <a:pt x="29" y="22"/>
                    <a:pt x="30" y="23"/>
                    <a:pt x="31" y="24"/>
                  </a:cubicBezTo>
                  <a:cubicBezTo>
                    <a:pt x="30" y="23"/>
                    <a:pt x="29" y="22"/>
                    <a:pt x="29" y="21"/>
                  </a:cubicBezTo>
                  <a:cubicBezTo>
                    <a:pt x="28" y="20"/>
                    <a:pt x="27" y="19"/>
                    <a:pt x="27" y="18"/>
                  </a:cubicBezTo>
                  <a:cubicBezTo>
                    <a:pt x="25" y="17"/>
                    <a:pt x="23" y="15"/>
                    <a:pt x="22" y="14"/>
                  </a:cubicBezTo>
                  <a:cubicBezTo>
                    <a:pt x="21" y="13"/>
                    <a:pt x="20" y="12"/>
                    <a:pt x="19" y="12"/>
                  </a:cubicBezTo>
                  <a:cubicBezTo>
                    <a:pt x="18" y="11"/>
                    <a:pt x="17" y="11"/>
                    <a:pt x="15" y="10"/>
                  </a:cubicBezTo>
                  <a:cubicBezTo>
                    <a:pt x="15" y="10"/>
                    <a:pt x="15" y="10"/>
                    <a:pt x="15" y="10"/>
                  </a:cubicBezTo>
                  <a:cubicBezTo>
                    <a:pt x="14" y="10"/>
                    <a:pt x="14" y="10"/>
                    <a:pt x="14" y="10"/>
                  </a:cubicBezTo>
                  <a:cubicBezTo>
                    <a:pt x="13" y="9"/>
                    <a:pt x="13" y="9"/>
                    <a:pt x="12" y="9"/>
                  </a:cubicBezTo>
                  <a:cubicBezTo>
                    <a:pt x="12" y="9"/>
                    <a:pt x="11" y="9"/>
                    <a:pt x="11" y="8"/>
                  </a:cubicBezTo>
                  <a:cubicBezTo>
                    <a:pt x="10" y="8"/>
                    <a:pt x="10" y="7"/>
                    <a:pt x="9" y="6"/>
                  </a:cubicBezTo>
                  <a:cubicBezTo>
                    <a:pt x="9" y="5"/>
                    <a:pt x="8" y="5"/>
                    <a:pt x="8" y="4"/>
                  </a:cubicBezTo>
                  <a:cubicBezTo>
                    <a:pt x="8" y="4"/>
                    <a:pt x="8" y="4"/>
                    <a:pt x="8" y="3"/>
                  </a:cubicBezTo>
                  <a:cubicBezTo>
                    <a:pt x="7" y="3"/>
                    <a:pt x="7" y="3"/>
                    <a:pt x="7" y="3"/>
                  </a:cubicBezTo>
                  <a:cubicBezTo>
                    <a:pt x="7" y="3"/>
                    <a:pt x="7" y="3"/>
                    <a:pt x="7" y="3"/>
                  </a:cubicBezTo>
                  <a:cubicBezTo>
                    <a:pt x="6" y="2"/>
                    <a:pt x="5" y="1"/>
                    <a:pt x="4" y="0"/>
                  </a:cubicBezTo>
                  <a:cubicBezTo>
                    <a:pt x="5" y="1"/>
                    <a:pt x="5" y="1"/>
                    <a:pt x="5" y="2"/>
                  </a:cubicBezTo>
                  <a:cubicBezTo>
                    <a:pt x="6" y="2"/>
                    <a:pt x="6" y="3"/>
                    <a:pt x="6" y="3"/>
                  </a:cubicBezTo>
                  <a:cubicBezTo>
                    <a:pt x="7" y="4"/>
                    <a:pt x="7" y="5"/>
                    <a:pt x="8" y="6"/>
                  </a:cubicBezTo>
                  <a:cubicBezTo>
                    <a:pt x="8" y="6"/>
                    <a:pt x="8" y="6"/>
                    <a:pt x="8" y="6"/>
                  </a:cubicBezTo>
                  <a:cubicBezTo>
                    <a:pt x="8" y="6"/>
                    <a:pt x="8" y="7"/>
                    <a:pt x="8" y="7"/>
                  </a:cubicBezTo>
                  <a:cubicBezTo>
                    <a:pt x="8" y="7"/>
                    <a:pt x="8" y="7"/>
                    <a:pt x="8" y="8"/>
                  </a:cubicBezTo>
                  <a:cubicBezTo>
                    <a:pt x="8" y="8"/>
                    <a:pt x="8" y="8"/>
                    <a:pt x="8" y="9"/>
                  </a:cubicBezTo>
                  <a:cubicBezTo>
                    <a:pt x="8" y="9"/>
                    <a:pt x="8" y="10"/>
                    <a:pt x="8" y="10"/>
                  </a:cubicBezTo>
                  <a:cubicBezTo>
                    <a:pt x="8" y="13"/>
                    <a:pt x="8" y="15"/>
                    <a:pt x="8" y="17"/>
                  </a:cubicBezTo>
                  <a:cubicBezTo>
                    <a:pt x="8" y="18"/>
                    <a:pt x="7" y="18"/>
                    <a:pt x="7" y="19"/>
                  </a:cubicBezTo>
                  <a:cubicBezTo>
                    <a:pt x="7" y="19"/>
                    <a:pt x="7" y="20"/>
                    <a:pt x="7" y="20"/>
                  </a:cubicBezTo>
                  <a:cubicBezTo>
                    <a:pt x="6" y="21"/>
                    <a:pt x="6" y="22"/>
                    <a:pt x="5" y="23"/>
                  </a:cubicBezTo>
                  <a:cubicBezTo>
                    <a:pt x="3" y="25"/>
                    <a:pt x="2" y="26"/>
                    <a:pt x="0" y="28"/>
                  </a:cubicBezTo>
                  <a:cubicBezTo>
                    <a:pt x="1" y="27"/>
                    <a:pt x="2" y="27"/>
                    <a:pt x="3" y="26"/>
                  </a:cubicBezTo>
                  <a:cubicBezTo>
                    <a:pt x="4" y="25"/>
                    <a:pt x="4" y="24"/>
                    <a:pt x="5" y="23"/>
                  </a:cubicBezTo>
                  <a:cubicBezTo>
                    <a:pt x="6" y="23"/>
                    <a:pt x="7" y="22"/>
                    <a:pt x="7" y="21"/>
                  </a:cubicBezTo>
                  <a:cubicBezTo>
                    <a:pt x="7" y="20"/>
                    <a:pt x="8" y="19"/>
                    <a:pt x="8" y="19"/>
                  </a:cubicBezTo>
                  <a:cubicBezTo>
                    <a:pt x="8" y="18"/>
                    <a:pt x="8" y="18"/>
                    <a:pt x="8" y="17"/>
                  </a:cubicBezTo>
                  <a:cubicBezTo>
                    <a:pt x="9" y="16"/>
                    <a:pt x="9" y="15"/>
                    <a:pt x="9" y="14"/>
                  </a:cubicBezTo>
                  <a:cubicBezTo>
                    <a:pt x="9" y="13"/>
                    <a:pt x="9" y="11"/>
                    <a:pt x="9" y="10"/>
                  </a:cubicBezTo>
                  <a:cubicBezTo>
                    <a:pt x="9" y="10"/>
                    <a:pt x="9" y="9"/>
                    <a:pt x="9" y="8"/>
                  </a:cubicBezTo>
                  <a:cubicBezTo>
                    <a:pt x="9" y="8"/>
                    <a:pt x="9" y="8"/>
                    <a:pt x="9" y="8"/>
                  </a:cubicBezTo>
                  <a:cubicBezTo>
                    <a:pt x="10" y="10"/>
                    <a:pt x="11" y="12"/>
                    <a:pt x="11" y="14"/>
                  </a:cubicBezTo>
                  <a:cubicBezTo>
                    <a:pt x="12" y="14"/>
                    <a:pt x="12" y="14"/>
                    <a:pt x="12" y="15"/>
                  </a:cubicBezTo>
                  <a:cubicBezTo>
                    <a:pt x="12" y="15"/>
                    <a:pt x="12" y="16"/>
                    <a:pt x="12" y="16"/>
                  </a:cubicBezTo>
                  <a:cubicBezTo>
                    <a:pt x="12" y="17"/>
                    <a:pt x="12" y="18"/>
                    <a:pt x="11" y="20"/>
                  </a:cubicBezTo>
                  <a:cubicBezTo>
                    <a:pt x="11" y="20"/>
                    <a:pt x="11" y="20"/>
                    <a:pt x="11" y="20"/>
                  </a:cubicBezTo>
                  <a:cubicBezTo>
                    <a:pt x="11" y="20"/>
                    <a:pt x="11" y="20"/>
                    <a:pt x="11" y="20"/>
                  </a:cubicBezTo>
                  <a:cubicBezTo>
                    <a:pt x="11" y="21"/>
                    <a:pt x="11" y="21"/>
                    <a:pt x="11" y="21"/>
                  </a:cubicBezTo>
                  <a:cubicBezTo>
                    <a:pt x="11" y="22"/>
                    <a:pt x="10" y="23"/>
                    <a:pt x="10" y="23"/>
                  </a:cubicBezTo>
                  <a:cubicBezTo>
                    <a:pt x="10" y="24"/>
                    <a:pt x="9" y="26"/>
                    <a:pt x="9" y="27"/>
                  </a:cubicBezTo>
                  <a:cubicBezTo>
                    <a:pt x="8" y="29"/>
                    <a:pt x="7" y="32"/>
                    <a:pt x="7" y="34"/>
                  </a:cubicBezTo>
                  <a:cubicBezTo>
                    <a:pt x="7" y="35"/>
                    <a:pt x="7" y="37"/>
                    <a:pt x="7" y="38"/>
                  </a:cubicBezTo>
                  <a:cubicBezTo>
                    <a:pt x="7" y="39"/>
                    <a:pt x="7" y="41"/>
                    <a:pt x="8" y="42"/>
                  </a:cubicBezTo>
                  <a:cubicBezTo>
                    <a:pt x="8" y="41"/>
                    <a:pt x="7" y="39"/>
                    <a:pt x="8" y="3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559"/>
            <p:cNvSpPr>
              <a:spLocks/>
            </p:cNvSpPr>
            <p:nvPr/>
          </p:nvSpPr>
          <p:spPr bwMode="auto">
            <a:xfrm>
              <a:off x="8347054" y="4784752"/>
              <a:ext cx="241301" cy="79376"/>
            </a:xfrm>
            <a:custGeom>
              <a:avLst/>
              <a:gdLst>
                <a:gd name="T0" fmla="*/ 19 w 64"/>
                <a:gd name="T1" fmla="*/ 21 h 21"/>
                <a:gd name="T2" fmla="*/ 23 w 64"/>
                <a:gd name="T3" fmla="*/ 20 h 21"/>
                <a:gd name="T4" fmla="*/ 33 w 64"/>
                <a:gd name="T5" fmla="*/ 16 h 21"/>
                <a:gd name="T6" fmla="*/ 47 w 64"/>
                <a:gd name="T7" fmla="*/ 5 h 21"/>
                <a:gd name="T8" fmla="*/ 58 w 64"/>
                <a:gd name="T9" fmla="*/ 2 h 21"/>
                <a:gd name="T10" fmla="*/ 64 w 64"/>
                <a:gd name="T11" fmla="*/ 0 h 21"/>
                <a:gd name="T12" fmla="*/ 53 w 64"/>
                <a:gd name="T13" fmla="*/ 0 h 21"/>
                <a:gd name="T14" fmla="*/ 24 w 64"/>
                <a:gd name="T15" fmla="*/ 10 h 21"/>
                <a:gd name="T16" fmla="*/ 11 w 64"/>
                <a:gd name="T17" fmla="*/ 13 h 21"/>
                <a:gd name="T18" fmla="*/ 0 w 64"/>
                <a:gd name="T19" fmla="*/ 16 h 21"/>
                <a:gd name="T20" fmla="*/ 0 w 64"/>
                <a:gd name="T21" fmla="*/ 16 h 21"/>
                <a:gd name="T22" fmla="*/ 19 w 64"/>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1">
                  <a:moveTo>
                    <a:pt x="19" y="21"/>
                  </a:moveTo>
                  <a:cubicBezTo>
                    <a:pt x="20" y="21"/>
                    <a:pt x="21" y="21"/>
                    <a:pt x="23" y="20"/>
                  </a:cubicBezTo>
                  <a:cubicBezTo>
                    <a:pt x="26" y="19"/>
                    <a:pt x="30" y="17"/>
                    <a:pt x="33" y="16"/>
                  </a:cubicBezTo>
                  <a:cubicBezTo>
                    <a:pt x="38" y="13"/>
                    <a:pt x="43" y="9"/>
                    <a:pt x="47" y="5"/>
                  </a:cubicBezTo>
                  <a:cubicBezTo>
                    <a:pt x="51" y="3"/>
                    <a:pt x="54" y="2"/>
                    <a:pt x="58" y="2"/>
                  </a:cubicBezTo>
                  <a:cubicBezTo>
                    <a:pt x="60" y="1"/>
                    <a:pt x="62" y="1"/>
                    <a:pt x="64" y="0"/>
                  </a:cubicBezTo>
                  <a:cubicBezTo>
                    <a:pt x="60" y="0"/>
                    <a:pt x="55" y="0"/>
                    <a:pt x="53" y="0"/>
                  </a:cubicBezTo>
                  <a:cubicBezTo>
                    <a:pt x="43" y="1"/>
                    <a:pt x="34" y="6"/>
                    <a:pt x="24" y="10"/>
                  </a:cubicBezTo>
                  <a:cubicBezTo>
                    <a:pt x="20" y="11"/>
                    <a:pt x="16" y="12"/>
                    <a:pt x="11" y="13"/>
                  </a:cubicBezTo>
                  <a:cubicBezTo>
                    <a:pt x="8" y="14"/>
                    <a:pt x="4" y="15"/>
                    <a:pt x="0" y="16"/>
                  </a:cubicBezTo>
                  <a:cubicBezTo>
                    <a:pt x="0" y="16"/>
                    <a:pt x="0" y="16"/>
                    <a:pt x="0" y="16"/>
                  </a:cubicBezTo>
                  <a:cubicBezTo>
                    <a:pt x="7" y="16"/>
                    <a:pt x="13" y="19"/>
                    <a:pt x="19" y="2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4" name="Picture 156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404205" y="4772052"/>
              <a:ext cx="203201"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156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8332767" y="4700614"/>
              <a:ext cx="282577" cy="158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562"/>
            <p:cNvSpPr>
              <a:spLocks/>
            </p:cNvSpPr>
            <p:nvPr/>
          </p:nvSpPr>
          <p:spPr bwMode="auto">
            <a:xfrm>
              <a:off x="8385155" y="4765702"/>
              <a:ext cx="104776" cy="52388"/>
            </a:xfrm>
            <a:custGeom>
              <a:avLst/>
              <a:gdLst>
                <a:gd name="T0" fmla="*/ 15 w 28"/>
                <a:gd name="T1" fmla="*/ 13 h 14"/>
                <a:gd name="T2" fmla="*/ 28 w 28"/>
                <a:gd name="T3" fmla="*/ 8 h 14"/>
                <a:gd name="T4" fmla="*/ 21 w 28"/>
                <a:gd name="T5" fmla="*/ 9 h 14"/>
                <a:gd name="T6" fmla="*/ 15 w 28"/>
                <a:gd name="T7" fmla="*/ 4 h 14"/>
                <a:gd name="T8" fmla="*/ 11 w 28"/>
                <a:gd name="T9" fmla="*/ 0 h 14"/>
                <a:gd name="T10" fmla="*/ 0 w 28"/>
                <a:gd name="T11" fmla="*/ 12 h 14"/>
                <a:gd name="T12" fmla="*/ 15 w 28"/>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28" h="14">
                  <a:moveTo>
                    <a:pt x="15" y="13"/>
                  </a:moveTo>
                  <a:cubicBezTo>
                    <a:pt x="20" y="12"/>
                    <a:pt x="24" y="10"/>
                    <a:pt x="28" y="8"/>
                  </a:cubicBezTo>
                  <a:cubicBezTo>
                    <a:pt x="26" y="9"/>
                    <a:pt x="24" y="9"/>
                    <a:pt x="21" y="9"/>
                  </a:cubicBezTo>
                  <a:cubicBezTo>
                    <a:pt x="18" y="9"/>
                    <a:pt x="16" y="6"/>
                    <a:pt x="15" y="4"/>
                  </a:cubicBezTo>
                  <a:cubicBezTo>
                    <a:pt x="14" y="3"/>
                    <a:pt x="13" y="1"/>
                    <a:pt x="11" y="0"/>
                  </a:cubicBezTo>
                  <a:cubicBezTo>
                    <a:pt x="7" y="3"/>
                    <a:pt x="4" y="8"/>
                    <a:pt x="0" y="12"/>
                  </a:cubicBezTo>
                  <a:cubicBezTo>
                    <a:pt x="5" y="14"/>
                    <a:pt x="11" y="13"/>
                    <a:pt x="15"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563"/>
            <p:cNvSpPr>
              <a:spLocks/>
            </p:cNvSpPr>
            <p:nvPr/>
          </p:nvSpPr>
          <p:spPr bwMode="auto">
            <a:xfrm>
              <a:off x="8493105" y="4759352"/>
              <a:ext cx="207964" cy="119063"/>
            </a:xfrm>
            <a:custGeom>
              <a:avLst/>
              <a:gdLst>
                <a:gd name="T0" fmla="*/ 25 w 55"/>
                <a:gd name="T1" fmla="*/ 7 h 32"/>
                <a:gd name="T2" fmla="*/ 20 w 55"/>
                <a:gd name="T3" fmla="*/ 13 h 32"/>
                <a:gd name="T4" fmla="*/ 15 w 55"/>
                <a:gd name="T5" fmla="*/ 20 h 32"/>
                <a:gd name="T6" fmla="*/ 0 w 55"/>
                <a:gd name="T7" fmla="*/ 32 h 32"/>
                <a:gd name="T8" fmla="*/ 0 w 55"/>
                <a:gd name="T9" fmla="*/ 32 h 32"/>
                <a:gd name="T10" fmla="*/ 20 w 55"/>
                <a:gd name="T11" fmla="*/ 25 h 32"/>
                <a:gd name="T12" fmla="*/ 28 w 55"/>
                <a:gd name="T13" fmla="*/ 7 h 32"/>
                <a:gd name="T14" fmla="*/ 40 w 55"/>
                <a:gd name="T15" fmla="*/ 5 h 32"/>
                <a:gd name="T16" fmla="*/ 48 w 55"/>
                <a:gd name="T17" fmla="*/ 4 h 32"/>
                <a:gd name="T18" fmla="*/ 55 w 55"/>
                <a:gd name="T19" fmla="*/ 2 h 32"/>
                <a:gd name="T20" fmla="*/ 53 w 55"/>
                <a:gd name="T21" fmla="*/ 0 h 32"/>
                <a:gd name="T22" fmla="*/ 48 w 55"/>
                <a:gd name="T23" fmla="*/ 3 h 32"/>
                <a:gd name="T24" fmla="*/ 39 w 55"/>
                <a:gd name="T25" fmla="*/ 4 h 32"/>
                <a:gd name="T26" fmla="*/ 28 w 55"/>
                <a:gd name="T27" fmla="*/ 6 h 32"/>
                <a:gd name="T28" fmla="*/ 25 w 55"/>
                <a:gd name="T29"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32">
                  <a:moveTo>
                    <a:pt x="25" y="7"/>
                  </a:moveTo>
                  <a:cubicBezTo>
                    <a:pt x="23" y="8"/>
                    <a:pt x="21" y="11"/>
                    <a:pt x="20" y="13"/>
                  </a:cubicBezTo>
                  <a:cubicBezTo>
                    <a:pt x="17" y="15"/>
                    <a:pt x="17" y="18"/>
                    <a:pt x="15" y="20"/>
                  </a:cubicBezTo>
                  <a:cubicBezTo>
                    <a:pt x="11" y="26"/>
                    <a:pt x="7" y="30"/>
                    <a:pt x="0" y="32"/>
                  </a:cubicBezTo>
                  <a:cubicBezTo>
                    <a:pt x="0" y="32"/>
                    <a:pt x="0" y="32"/>
                    <a:pt x="0" y="32"/>
                  </a:cubicBezTo>
                  <a:cubicBezTo>
                    <a:pt x="7" y="32"/>
                    <a:pt x="14" y="29"/>
                    <a:pt x="20" y="25"/>
                  </a:cubicBezTo>
                  <a:cubicBezTo>
                    <a:pt x="23" y="22"/>
                    <a:pt x="30" y="14"/>
                    <a:pt x="28" y="7"/>
                  </a:cubicBezTo>
                  <a:cubicBezTo>
                    <a:pt x="32" y="4"/>
                    <a:pt x="36" y="5"/>
                    <a:pt x="40" y="5"/>
                  </a:cubicBezTo>
                  <a:cubicBezTo>
                    <a:pt x="43" y="5"/>
                    <a:pt x="45" y="5"/>
                    <a:pt x="48" y="4"/>
                  </a:cubicBezTo>
                  <a:cubicBezTo>
                    <a:pt x="51" y="4"/>
                    <a:pt x="53" y="3"/>
                    <a:pt x="55" y="2"/>
                  </a:cubicBezTo>
                  <a:cubicBezTo>
                    <a:pt x="54" y="1"/>
                    <a:pt x="54" y="1"/>
                    <a:pt x="53" y="0"/>
                  </a:cubicBezTo>
                  <a:cubicBezTo>
                    <a:pt x="52" y="1"/>
                    <a:pt x="50" y="3"/>
                    <a:pt x="48" y="3"/>
                  </a:cubicBezTo>
                  <a:cubicBezTo>
                    <a:pt x="45" y="4"/>
                    <a:pt x="42" y="4"/>
                    <a:pt x="39" y="4"/>
                  </a:cubicBezTo>
                  <a:cubicBezTo>
                    <a:pt x="35" y="4"/>
                    <a:pt x="31" y="4"/>
                    <a:pt x="28" y="6"/>
                  </a:cubicBezTo>
                  <a:cubicBezTo>
                    <a:pt x="27" y="6"/>
                    <a:pt x="26" y="6"/>
                    <a:pt x="25"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564"/>
            <p:cNvSpPr>
              <a:spLocks noEditPoints="1"/>
            </p:cNvSpPr>
            <p:nvPr/>
          </p:nvSpPr>
          <p:spPr bwMode="auto">
            <a:xfrm>
              <a:off x="8358167" y="4746652"/>
              <a:ext cx="241301" cy="128588"/>
            </a:xfrm>
            <a:custGeom>
              <a:avLst/>
              <a:gdLst>
                <a:gd name="T0" fmla="*/ 38 w 64"/>
                <a:gd name="T1" fmla="*/ 8 h 34"/>
                <a:gd name="T2" fmla="*/ 45 w 64"/>
                <a:gd name="T3" fmla="*/ 9 h 34"/>
                <a:gd name="T4" fmla="*/ 38 w 64"/>
                <a:gd name="T5" fmla="*/ 11 h 34"/>
                <a:gd name="T6" fmla="*/ 34 w 64"/>
                <a:gd name="T7" fmla="*/ 13 h 34"/>
                <a:gd name="T8" fmla="*/ 29 w 64"/>
                <a:gd name="T9" fmla="*/ 14 h 34"/>
                <a:gd name="T10" fmla="*/ 25 w 64"/>
                <a:gd name="T11" fmla="*/ 11 h 34"/>
                <a:gd name="T12" fmla="*/ 24 w 64"/>
                <a:gd name="T13" fmla="*/ 11 h 34"/>
                <a:gd name="T14" fmla="*/ 21 w 64"/>
                <a:gd name="T15" fmla="*/ 8 h 34"/>
                <a:gd name="T16" fmla="*/ 22 w 64"/>
                <a:gd name="T17" fmla="*/ 10 h 34"/>
                <a:gd name="T18" fmla="*/ 24 w 64"/>
                <a:gd name="T19" fmla="*/ 11 h 34"/>
                <a:gd name="T20" fmla="*/ 26 w 64"/>
                <a:gd name="T21" fmla="*/ 14 h 34"/>
                <a:gd name="T22" fmla="*/ 29 w 64"/>
                <a:gd name="T23" fmla="*/ 15 h 34"/>
                <a:gd name="T24" fmla="*/ 27 w 64"/>
                <a:gd name="T25" fmla="*/ 16 h 34"/>
                <a:gd name="T26" fmla="*/ 19 w 64"/>
                <a:gd name="T27" fmla="*/ 18 h 34"/>
                <a:gd name="T28" fmla="*/ 14 w 64"/>
                <a:gd name="T29" fmla="*/ 18 h 34"/>
                <a:gd name="T30" fmla="*/ 9 w 64"/>
                <a:gd name="T31" fmla="*/ 17 h 34"/>
                <a:gd name="T32" fmla="*/ 20 w 64"/>
                <a:gd name="T33" fmla="*/ 19 h 34"/>
                <a:gd name="T34" fmla="*/ 19 w 64"/>
                <a:gd name="T35" fmla="*/ 20 h 34"/>
                <a:gd name="T36" fmla="*/ 8 w 64"/>
                <a:gd name="T37" fmla="*/ 23 h 34"/>
                <a:gd name="T38" fmla="*/ 16 w 64"/>
                <a:gd name="T39" fmla="*/ 22 h 34"/>
                <a:gd name="T40" fmla="*/ 24 w 64"/>
                <a:gd name="T41" fmla="*/ 19 h 34"/>
                <a:gd name="T42" fmla="*/ 39 w 64"/>
                <a:gd name="T43" fmla="*/ 13 h 34"/>
                <a:gd name="T44" fmla="*/ 46 w 64"/>
                <a:gd name="T45" fmla="*/ 11 h 34"/>
                <a:gd name="T46" fmla="*/ 53 w 64"/>
                <a:gd name="T47" fmla="*/ 11 h 34"/>
                <a:gd name="T48" fmla="*/ 46 w 64"/>
                <a:gd name="T49" fmla="*/ 14 h 34"/>
                <a:gd name="T50" fmla="*/ 39 w 64"/>
                <a:gd name="T51" fmla="*/ 19 h 34"/>
                <a:gd name="T52" fmla="*/ 29 w 64"/>
                <a:gd name="T53" fmla="*/ 26 h 34"/>
                <a:gd name="T54" fmla="*/ 19 w 64"/>
                <a:gd name="T55" fmla="*/ 30 h 34"/>
                <a:gd name="T56" fmla="*/ 35 w 64"/>
                <a:gd name="T57" fmla="*/ 23 h 34"/>
                <a:gd name="T58" fmla="*/ 44 w 64"/>
                <a:gd name="T59" fmla="*/ 16 h 34"/>
                <a:gd name="T60" fmla="*/ 49 w 64"/>
                <a:gd name="T61" fmla="*/ 14 h 34"/>
                <a:gd name="T62" fmla="*/ 57 w 64"/>
                <a:gd name="T63" fmla="*/ 11 h 34"/>
                <a:gd name="T64" fmla="*/ 59 w 64"/>
                <a:gd name="T65" fmla="*/ 11 h 34"/>
                <a:gd name="T66" fmla="*/ 53 w 64"/>
                <a:gd name="T67" fmla="*/ 19 h 34"/>
                <a:gd name="T68" fmla="*/ 46 w 64"/>
                <a:gd name="T69" fmla="*/ 29 h 34"/>
                <a:gd name="T70" fmla="*/ 39 w 64"/>
                <a:gd name="T71" fmla="*/ 34 h 34"/>
                <a:gd name="T72" fmla="*/ 49 w 64"/>
                <a:gd name="T73" fmla="*/ 27 h 34"/>
                <a:gd name="T74" fmla="*/ 51 w 64"/>
                <a:gd name="T75" fmla="*/ 24 h 34"/>
                <a:gd name="T76" fmla="*/ 56 w 64"/>
                <a:gd name="T77" fmla="*/ 16 h 34"/>
                <a:gd name="T78" fmla="*/ 61 w 64"/>
                <a:gd name="T79" fmla="*/ 11 h 34"/>
                <a:gd name="T80" fmla="*/ 63 w 64"/>
                <a:gd name="T81" fmla="*/ 9 h 34"/>
                <a:gd name="T82" fmla="*/ 58 w 64"/>
                <a:gd name="T83" fmla="*/ 9 h 34"/>
                <a:gd name="T84" fmla="*/ 55 w 64"/>
                <a:gd name="T85" fmla="*/ 9 h 34"/>
                <a:gd name="T86" fmla="*/ 53 w 64"/>
                <a:gd name="T87" fmla="*/ 7 h 34"/>
                <a:gd name="T88" fmla="*/ 53 w 64"/>
                <a:gd name="T89" fmla="*/ 6 h 34"/>
                <a:gd name="T90" fmla="*/ 48 w 64"/>
                <a:gd name="T91" fmla="*/ 2 h 34"/>
                <a:gd name="T92" fmla="*/ 44 w 64"/>
                <a:gd name="T93" fmla="*/ 0 h 34"/>
                <a:gd name="T94" fmla="*/ 47 w 64"/>
                <a:gd name="T95" fmla="*/ 3 h 34"/>
                <a:gd name="T96" fmla="*/ 52 w 64"/>
                <a:gd name="T97" fmla="*/ 7 h 34"/>
                <a:gd name="T98" fmla="*/ 52 w 64"/>
                <a:gd name="T99" fmla="*/ 7 h 34"/>
                <a:gd name="T100" fmla="*/ 54 w 64"/>
                <a:gd name="T101" fmla="*/ 9 h 34"/>
                <a:gd name="T102" fmla="*/ 46 w 64"/>
                <a:gd name="T103" fmla="*/ 8 h 34"/>
                <a:gd name="T104" fmla="*/ 38 w 64"/>
                <a:gd name="T105" fmla="*/ 7 h 34"/>
                <a:gd name="T106" fmla="*/ 34 w 64"/>
                <a:gd name="T107" fmla="*/ 5 h 34"/>
                <a:gd name="T108" fmla="*/ 28 w 64"/>
                <a:gd name="T109" fmla="*/ 2 h 34"/>
                <a:gd name="T110" fmla="*/ 36 w 64"/>
                <a:gd name="T111" fmla="*/ 7 h 34"/>
                <a:gd name="T112" fmla="*/ 29 w 64"/>
                <a:gd name="T113" fmla="*/ 15 h 34"/>
                <a:gd name="T114" fmla="*/ 30 w 64"/>
                <a:gd name="T115"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34">
                  <a:moveTo>
                    <a:pt x="36" y="7"/>
                  </a:moveTo>
                  <a:cubicBezTo>
                    <a:pt x="37" y="7"/>
                    <a:pt x="38" y="8"/>
                    <a:pt x="38" y="8"/>
                  </a:cubicBezTo>
                  <a:cubicBezTo>
                    <a:pt x="40" y="8"/>
                    <a:pt x="40" y="8"/>
                    <a:pt x="40" y="8"/>
                  </a:cubicBezTo>
                  <a:cubicBezTo>
                    <a:pt x="41" y="8"/>
                    <a:pt x="43" y="9"/>
                    <a:pt x="45" y="9"/>
                  </a:cubicBezTo>
                  <a:cubicBezTo>
                    <a:pt x="44" y="9"/>
                    <a:pt x="43" y="9"/>
                    <a:pt x="42" y="10"/>
                  </a:cubicBezTo>
                  <a:cubicBezTo>
                    <a:pt x="41" y="10"/>
                    <a:pt x="39" y="11"/>
                    <a:pt x="38" y="11"/>
                  </a:cubicBezTo>
                  <a:cubicBezTo>
                    <a:pt x="37" y="12"/>
                    <a:pt x="35" y="12"/>
                    <a:pt x="34" y="13"/>
                  </a:cubicBezTo>
                  <a:cubicBezTo>
                    <a:pt x="34" y="13"/>
                    <a:pt x="34" y="13"/>
                    <a:pt x="34" y="13"/>
                  </a:cubicBezTo>
                  <a:cubicBezTo>
                    <a:pt x="33" y="13"/>
                    <a:pt x="32" y="13"/>
                    <a:pt x="31" y="14"/>
                  </a:cubicBezTo>
                  <a:cubicBezTo>
                    <a:pt x="30" y="14"/>
                    <a:pt x="30" y="14"/>
                    <a:pt x="29" y="14"/>
                  </a:cubicBezTo>
                  <a:cubicBezTo>
                    <a:pt x="28" y="14"/>
                    <a:pt x="27" y="13"/>
                    <a:pt x="27" y="13"/>
                  </a:cubicBezTo>
                  <a:cubicBezTo>
                    <a:pt x="26" y="12"/>
                    <a:pt x="25" y="12"/>
                    <a:pt x="25" y="11"/>
                  </a:cubicBezTo>
                  <a:cubicBezTo>
                    <a:pt x="24" y="11"/>
                    <a:pt x="24" y="11"/>
                    <a:pt x="24" y="11"/>
                  </a:cubicBezTo>
                  <a:cubicBezTo>
                    <a:pt x="24" y="11"/>
                    <a:pt x="24" y="11"/>
                    <a:pt x="24" y="11"/>
                  </a:cubicBezTo>
                  <a:cubicBezTo>
                    <a:pt x="23" y="10"/>
                    <a:pt x="23" y="10"/>
                    <a:pt x="23" y="10"/>
                  </a:cubicBezTo>
                  <a:cubicBezTo>
                    <a:pt x="22" y="9"/>
                    <a:pt x="22" y="8"/>
                    <a:pt x="21" y="8"/>
                  </a:cubicBezTo>
                  <a:cubicBezTo>
                    <a:pt x="21" y="7"/>
                    <a:pt x="20" y="6"/>
                    <a:pt x="20" y="6"/>
                  </a:cubicBezTo>
                  <a:cubicBezTo>
                    <a:pt x="20" y="7"/>
                    <a:pt x="21" y="9"/>
                    <a:pt x="22" y="10"/>
                  </a:cubicBezTo>
                  <a:cubicBezTo>
                    <a:pt x="23" y="10"/>
                    <a:pt x="23" y="11"/>
                    <a:pt x="23" y="11"/>
                  </a:cubicBezTo>
                  <a:cubicBezTo>
                    <a:pt x="23" y="11"/>
                    <a:pt x="24" y="11"/>
                    <a:pt x="24" y="11"/>
                  </a:cubicBezTo>
                  <a:cubicBezTo>
                    <a:pt x="24" y="12"/>
                    <a:pt x="24" y="12"/>
                    <a:pt x="24" y="12"/>
                  </a:cubicBezTo>
                  <a:cubicBezTo>
                    <a:pt x="25" y="12"/>
                    <a:pt x="25" y="13"/>
                    <a:pt x="26" y="14"/>
                  </a:cubicBezTo>
                  <a:cubicBezTo>
                    <a:pt x="27" y="14"/>
                    <a:pt x="28" y="15"/>
                    <a:pt x="29" y="15"/>
                  </a:cubicBezTo>
                  <a:cubicBezTo>
                    <a:pt x="29" y="15"/>
                    <a:pt x="29" y="15"/>
                    <a:pt x="29" y="15"/>
                  </a:cubicBezTo>
                  <a:cubicBezTo>
                    <a:pt x="29" y="15"/>
                    <a:pt x="29" y="15"/>
                    <a:pt x="28" y="15"/>
                  </a:cubicBezTo>
                  <a:cubicBezTo>
                    <a:pt x="28" y="16"/>
                    <a:pt x="27" y="16"/>
                    <a:pt x="27" y="16"/>
                  </a:cubicBezTo>
                  <a:cubicBezTo>
                    <a:pt x="26" y="16"/>
                    <a:pt x="25" y="17"/>
                    <a:pt x="25" y="17"/>
                  </a:cubicBezTo>
                  <a:cubicBezTo>
                    <a:pt x="23" y="17"/>
                    <a:pt x="21" y="18"/>
                    <a:pt x="19" y="18"/>
                  </a:cubicBezTo>
                  <a:cubicBezTo>
                    <a:pt x="19" y="18"/>
                    <a:pt x="18" y="18"/>
                    <a:pt x="17" y="18"/>
                  </a:cubicBezTo>
                  <a:cubicBezTo>
                    <a:pt x="16" y="18"/>
                    <a:pt x="15" y="18"/>
                    <a:pt x="14" y="18"/>
                  </a:cubicBezTo>
                  <a:cubicBezTo>
                    <a:pt x="13" y="18"/>
                    <a:pt x="12" y="18"/>
                    <a:pt x="12" y="18"/>
                  </a:cubicBezTo>
                  <a:cubicBezTo>
                    <a:pt x="11" y="18"/>
                    <a:pt x="10" y="17"/>
                    <a:pt x="9" y="17"/>
                  </a:cubicBezTo>
                  <a:cubicBezTo>
                    <a:pt x="11" y="18"/>
                    <a:pt x="12" y="18"/>
                    <a:pt x="14" y="19"/>
                  </a:cubicBezTo>
                  <a:cubicBezTo>
                    <a:pt x="16" y="19"/>
                    <a:pt x="18" y="19"/>
                    <a:pt x="20" y="19"/>
                  </a:cubicBezTo>
                  <a:cubicBezTo>
                    <a:pt x="21" y="19"/>
                    <a:pt x="22" y="19"/>
                    <a:pt x="23" y="18"/>
                  </a:cubicBezTo>
                  <a:cubicBezTo>
                    <a:pt x="22" y="19"/>
                    <a:pt x="21" y="19"/>
                    <a:pt x="19" y="20"/>
                  </a:cubicBezTo>
                  <a:cubicBezTo>
                    <a:pt x="18" y="20"/>
                    <a:pt x="17" y="21"/>
                    <a:pt x="16" y="21"/>
                  </a:cubicBezTo>
                  <a:cubicBezTo>
                    <a:pt x="13" y="22"/>
                    <a:pt x="10" y="23"/>
                    <a:pt x="8" y="23"/>
                  </a:cubicBezTo>
                  <a:cubicBezTo>
                    <a:pt x="5" y="24"/>
                    <a:pt x="2" y="25"/>
                    <a:pt x="0" y="25"/>
                  </a:cubicBezTo>
                  <a:cubicBezTo>
                    <a:pt x="5" y="25"/>
                    <a:pt x="11" y="24"/>
                    <a:pt x="16" y="22"/>
                  </a:cubicBezTo>
                  <a:cubicBezTo>
                    <a:pt x="17" y="22"/>
                    <a:pt x="19" y="21"/>
                    <a:pt x="20" y="21"/>
                  </a:cubicBezTo>
                  <a:cubicBezTo>
                    <a:pt x="21" y="20"/>
                    <a:pt x="22" y="20"/>
                    <a:pt x="24" y="19"/>
                  </a:cubicBezTo>
                  <a:cubicBezTo>
                    <a:pt x="26" y="18"/>
                    <a:pt x="29" y="17"/>
                    <a:pt x="31" y="16"/>
                  </a:cubicBezTo>
                  <a:cubicBezTo>
                    <a:pt x="34" y="15"/>
                    <a:pt x="36" y="14"/>
                    <a:pt x="39" y="13"/>
                  </a:cubicBezTo>
                  <a:cubicBezTo>
                    <a:pt x="40" y="12"/>
                    <a:pt x="41" y="12"/>
                    <a:pt x="42" y="11"/>
                  </a:cubicBezTo>
                  <a:cubicBezTo>
                    <a:pt x="44" y="11"/>
                    <a:pt x="45" y="11"/>
                    <a:pt x="46" y="11"/>
                  </a:cubicBezTo>
                  <a:cubicBezTo>
                    <a:pt x="48" y="11"/>
                    <a:pt x="49" y="11"/>
                    <a:pt x="50" y="11"/>
                  </a:cubicBezTo>
                  <a:cubicBezTo>
                    <a:pt x="51" y="11"/>
                    <a:pt x="52" y="11"/>
                    <a:pt x="53" y="11"/>
                  </a:cubicBezTo>
                  <a:cubicBezTo>
                    <a:pt x="52" y="12"/>
                    <a:pt x="50" y="12"/>
                    <a:pt x="49" y="13"/>
                  </a:cubicBezTo>
                  <a:cubicBezTo>
                    <a:pt x="48" y="13"/>
                    <a:pt x="47" y="14"/>
                    <a:pt x="46" y="14"/>
                  </a:cubicBezTo>
                  <a:cubicBezTo>
                    <a:pt x="45" y="14"/>
                    <a:pt x="44" y="15"/>
                    <a:pt x="43" y="15"/>
                  </a:cubicBezTo>
                  <a:cubicBezTo>
                    <a:pt x="42" y="16"/>
                    <a:pt x="40" y="18"/>
                    <a:pt x="39" y="19"/>
                  </a:cubicBezTo>
                  <a:cubicBezTo>
                    <a:pt x="37" y="20"/>
                    <a:pt x="36" y="22"/>
                    <a:pt x="34" y="23"/>
                  </a:cubicBezTo>
                  <a:cubicBezTo>
                    <a:pt x="33" y="24"/>
                    <a:pt x="31" y="25"/>
                    <a:pt x="29" y="26"/>
                  </a:cubicBezTo>
                  <a:cubicBezTo>
                    <a:pt x="28" y="27"/>
                    <a:pt x="26" y="28"/>
                    <a:pt x="24" y="29"/>
                  </a:cubicBezTo>
                  <a:cubicBezTo>
                    <a:pt x="22" y="29"/>
                    <a:pt x="20" y="30"/>
                    <a:pt x="19" y="30"/>
                  </a:cubicBezTo>
                  <a:cubicBezTo>
                    <a:pt x="22" y="30"/>
                    <a:pt x="26" y="28"/>
                    <a:pt x="30" y="27"/>
                  </a:cubicBezTo>
                  <a:cubicBezTo>
                    <a:pt x="31" y="26"/>
                    <a:pt x="33" y="25"/>
                    <a:pt x="35" y="23"/>
                  </a:cubicBezTo>
                  <a:cubicBezTo>
                    <a:pt x="36" y="22"/>
                    <a:pt x="38" y="21"/>
                    <a:pt x="39" y="20"/>
                  </a:cubicBezTo>
                  <a:cubicBezTo>
                    <a:pt x="41" y="19"/>
                    <a:pt x="42" y="17"/>
                    <a:pt x="44" y="16"/>
                  </a:cubicBezTo>
                  <a:cubicBezTo>
                    <a:pt x="45" y="16"/>
                    <a:pt x="46" y="15"/>
                    <a:pt x="47" y="15"/>
                  </a:cubicBezTo>
                  <a:cubicBezTo>
                    <a:pt x="47" y="15"/>
                    <a:pt x="48" y="14"/>
                    <a:pt x="49" y="14"/>
                  </a:cubicBezTo>
                  <a:cubicBezTo>
                    <a:pt x="51" y="13"/>
                    <a:pt x="53" y="13"/>
                    <a:pt x="55" y="12"/>
                  </a:cubicBezTo>
                  <a:cubicBezTo>
                    <a:pt x="56" y="12"/>
                    <a:pt x="57" y="11"/>
                    <a:pt x="57" y="11"/>
                  </a:cubicBezTo>
                  <a:cubicBezTo>
                    <a:pt x="58" y="11"/>
                    <a:pt x="58" y="11"/>
                    <a:pt x="58" y="11"/>
                  </a:cubicBezTo>
                  <a:cubicBezTo>
                    <a:pt x="59" y="11"/>
                    <a:pt x="59" y="11"/>
                    <a:pt x="59" y="11"/>
                  </a:cubicBezTo>
                  <a:cubicBezTo>
                    <a:pt x="57" y="13"/>
                    <a:pt x="56" y="14"/>
                    <a:pt x="55" y="16"/>
                  </a:cubicBezTo>
                  <a:cubicBezTo>
                    <a:pt x="54" y="17"/>
                    <a:pt x="53" y="18"/>
                    <a:pt x="53" y="19"/>
                  </a:cubicBezTo>
                  <a:cubicBezTo>
                    <a:pt x="52" y="20"/>
                    <a:pt x="51" y="22"/>
                    <a:pt x="51" y="23"/>
                  </a:cubicBezTo>
                  <a:cubicBezTo>
                    <a:pt x="50" y="25"/>
                    <a:pt x="48" y="28"/>
                    <a:pt x="46" y="29"/>
                  </a:cubicBezTo>
                  <a:cubicBezTo>
                    <a:pt x="45" y="30"/>
                    <a:pt x="44" y="31"/>
                    <a:pt x="43" y="32"/>
                  </a:cubicBezTo>
                  <a:cubicBezTo>
                    <a:pt x="42" y="33"/>
                    <a:pt x="40" y="34"/>
                    <a:pt x="39" y="34"/>
                  </a:cubicBezTo>
                  <a:cubicBezTo>
                    <a:pt x="42" y="33"/>
                    <a:pt x="44" y="32"/>
                    <a:pt x="46" y="30"/>
                  </a:cubicBezTo>
                  <a:cubicBezTo>
                    <a:pt x="47" y="29"/>
                    <a:pt x="48" y="28"/>
                    <a:pt x="49" y="27"/>
                  </a:cubicBezTo>
                  <a:cubicBezTo>
                    <a:pt x="50" y="26"/>
                    <a:pt x="50" y="26"/>
                    <a:pt x="51" y="25"/>
                  </a:cubicBezTo>
                  <a:cubicBezTo>
                    <a:pt x="51" y="25"/>
                    <a:pt x="51" y="25"/>
                    <a:pt x="51" y="24"/>
                  </a:cubicBezTo>
                  <a:cubicBezTo>
                    <a:pt x="51" y="24"/>
                    <a:pt x="52" y="24"/>
                    <a:pt x="52" y="23"/>
                  </a:cubicBezTo>
                  <a:cubicBezTo>
                    <a:pt x="53" y="21"/>
                    <a:pt x="54" y="19"/>
                    <a:pt x="56" y="16"/>
                  </a:cubicBezTo>
                  <a:cubicBezTo>
                    <a:pt x="57" y="15"/>
                    <a:pt x="58" y="14"/>
                    <a:pt x="59" y="13"/>
                  </a:cubicBezTo>
                  <a:cubicBezTo>
                    <a:pt x="59" y="12"/>
                    <a:pt x="60" y="12"/>
                    <a:pt x="61" y="11"/>
                  </a:cubicBezTo>
                  <a:cubicBezTo>
                    <a:pt x="61" y="11"/>
                    <a:pt x="62" y="11"/>
                    <a:pt x="63" y="10"/>
                  </a:cubicBezTo>
                  <a:cubicBezTo>
                    <a:pt x="63" y="10"/>
                    <a:pt x="64" y="10"/>
                    <a:pt x="63" y="9"/>
                  </a:cubicBezTo>
                  <a:cubicBezTo>
                    <a:pt x="63" y="9"/>
                    <a:pt x="63" y="8"/>
                    <a:pt x="62" y="8"/>
                  </a:cubicBezTo>
                  <a:cubicBezTo>
                    <a:pt x="61" y="9"/>
                    <a:pt x="60" y="9"/>
                    <a:pt x="58" y="9"/>
                  </a:cubicBezTo>
                  <a:cubicBezTo>
                    <a:pt x="57" y="9"/>
                    <a:pt x="57" y="9"/>
                    <a:pt x="56" y="9"/>
                  </a:cubicBezTo>
                  <a:cubicBezTo>
                    <a:pt x="56" y="9"/>
                    <a:pt x="56" y="9"/>
                    <a:pt x="55" y="9"/>
                  </a:cubicBezTo>
                  <a:cubicBezTo>
                    <a:pt x="55" y="8"/>
                    <a:pt x="54" y="8"/>
                    <a:pt x="54" y="7"/>
                  </a:cubicBezTo>
                  <a:cubicBezTo>
                    <a:pt x="54" y="7"/>
                    <a:pt x="54" y="7"/>
                    <a:pt x="53" y="7"/>
                  </a:cubicBezTo>
                  <a:cubicBezTo>
                    <a:pt x="53" y="6"/>
                    <a:pt x="53" y="6"/>
                    <a:pt x="53" y="6"/>
                  </a:cubicBezTo>
                  <a:cubicBezTo>
                    <a:pt x="53" y="6"/>
                    <a:pt x="53" y="6"/>
                    <a:pt x="53" y="6"/>
                  </a:cubicBezTo>
                  <a:cubicBezTo>
                    <a:pt x="52" y="5"/>
                    <a:pt x="52" y="5"/>
                    <a:pt x="51" y="4"/>
                  </a:cubicBezTo>
                  <a:cubicBezTo>
                    <a:pt x="50" y="4"/>
                    <a:pt x="49" y="3"/>
                    <a:pt x="48" y="2"/>
                  </a:cubicBezTo>
                  <a:cubicBezTo>
                    <a:pt x="47" y="2"/>
                    <a:pt x="46" y="2"/>
                    <a:pt x="46" y="1"/>
                  </a:cubicBezTo>
                  <a:cubicBezTo>
                    <a:pt x="45" y="1"/>
                    <a:pt x="45" y="1"/>
                    <a:pt x="44" y="0"/>
                  </a:cubicBezTo>
                  <a:cubicBezTo>
                    <a:pt x="45" y="1"/>
                    <a:pt x="45" y="1"/>
                    <a:pt x="46" y="1"/>
                  </a:cubicBezTo>
                  <a:cubicBezTo>
                    <a:pt x="46" y="2"/>
                    <a:pt x="47" y="2"/>
                    <a:pt x="47" y="3"/>
                  </a:cubicBezTo>
                  <a:cubicBezTo>
                    <a:pt x="48" y="3"/>
                    <a:pt x="49" y="4"/>
                    <a:pt x="50" y="5"/>
                  </a:cubicBezTo>
                  <a:cubicBezTo>
                    <a:pt x="51" y="6"/>
                    <a:pt x="51" y="6"/>
                    <a:pt x="52" y="7"/>
                  </a:cubicBezTo>
                  <a:cubicBezTo>
                    <a:pt x="52" y="7"/>
                    <a:pt x="52" y="7"/>
                    <a:pt x="52" y="7"/>
                  </a:cubicBezTo>
                  <a:cubicBezTo>
                    <a:pt x="52" y="7"/>
                    <a:pt x="52" y="7"/>
                    <a:pt x="52" y="7"/>
                  </a:cubicBezTo>
                  <a:cubicBezTo>
                    <a:pt x="53" y="8"/>
                    <a:pt x="53" y="8"/>
                    <a:pt x="53" y="8"/>
                  </a:cubicBezTo>
                  <a:cubicBezTo>
                    <a:pt x="53" y="9"/>
                    <a:pt x="54" y="9"/>
                    <a:pt x="54" y="9"/>
                  </a:cubicBezTo>
                  <a:cubicBezTo>
                    <a:pt x="53" y="9"/>
                    <a:pt x="53" y="9"/>
                    <a:pt x="52" y="9"/>
                  </a:cubicBezTo>
                  <a:cubicBezTo>
                    <a:pt x="46" y="8"/>
                    <a:pt x="46" y="8"/>
                    <a:pt x="46" y="8"/>
                  </a:cubicBezTo>
                  <a:cubicBezTo>
                    <a:pt x="44" y="8"/>
                    <a:pt x="42" y="7"/>
                    <a:pt x="40" y="7"/>
                  </a:cubicBezTo>
                  <a:cubicBezTo>
                    <a:pt x="38" y="7"/>
                    <a:pt x="38" y="7"/>
                    <a:pt x="38" y="7"/>
                  </a:cubicBezTo>
                  <a:cubicBezTo>
                    <a:pt x="38" y="7"/>
                    <a:pt x="37" y="7"/>
                    <a:pt x="37" y="6"/>
                  </a:cubicBezTo>
                  <a:cubicBezTo>
                    <a:pt x="36" y="6"/>
                    <a:pt x="35" y="6"/>
                    <a:pt x="34" y="5"/>
                  </a:cubicBezTo>
                  <a:cubicBezTo>
                    <a:pt x="33" y="5"/>
                    <a:pt x="32" y="5"/>
                    <a:pt x="31" y="4"/>
                  </a:cubicBezTo>
                  <a:cubicBezTo>
                    <a:pt x="30" y="3"/>
                    <a:pt x="29" y="3"/>
                    <a:pt x="28" y="2"/>
                  </a:cubicBezTo>
                  <a:cubicBezTo>
                    <a:pt x="30" y="4"/>
                    <a:pt x="31" y="5"/>
                    <a:pt x="33" y="6"/>
                  </a:cubicBezTo>
                  <a:cubicBezTo>
                    <a:pt x="34" y="6"/>
                    <a:pt x="35" y="7"/>
                    <a:pt x="36" y="7"/>
                  </a:cubicBezTo>
                  <a:close/>
                  <a:moveTo>
                    <a:pt x="30" y="15"/>
                  </a:moveTo>
                  <a:cubicBezTo>
                    <a:pt x="30" y="15"/>
                    <a:pt x="29" y="15"/>
                    <a:pt x="29" y="15"/>
                  </a:cubicBezTo>
                  <a:cubicBezTo>
                    <a:pt x="29" y="15"/>
                    <a:pt x="29" y="15"/>
                    <a:pt x="29" y="15"/>
                  </a:cubicBezTo>
                  <a:cubicBezTo>
                    <a:pt x="29" y="15"/>
                    <a:pt x="30" y="15"/>
                    <a:pt x="30" y="1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565"/>
            <p:cNvSpPr>
              <a:spLocks/>
            </p:cNvSpPr>
            <p:nvPr/>
          </p:nvSpPr>
          <p:spPr bwMode="auto">
            <a:xfrm>
              <a:off x="8493105" y="5235606"/>
              <a:ext cx="23813" cy="79376"/>
            </a:xfrm>
            <a:custGeom>
              <a:avLst/>
              <a:gdLst>
                <a:gd name="T0" fmla="*/ 0 w 6"/>
                <a:gd name="T1" fmla="*/ 0 h 21"/>
                <a:gd name="T2" fmla="*/ 3 w 6"/>
                <a:gd name="T3" fmla="*/ 10 h 21"/>
                <a:gd name="T4" fmla="*/ 2 w 6"/>
                <a:gd name="T5" fmla="*/ 16 h 21"/>
                <a:gd name="T6" fmla="*/ 2 w 6"/>
                <a:gd name="T7" fmla="*/ 21 h 21"/>
                <a:gd name="T8" fmla="*/ 6 w 6"/>
                <a:gd name="T9" fmla="*/ 15 h 21"/>
                <a:gd name="T10" fmla="*/ 5 w 6"/>
                <a:gd name="T11" fmla="*/ 8 h 21"/>
                <a:gd name="T12" fmla="*/ 0 w 6"/>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6" h="21">
                  <a:moveTo>
                    <a:pt x="0" y="0"/>
                  </a:moveTo>
                  <a:cubicBezTo>
                    <a:pt x="1" y="3"/>
                    <a:pt x="3" y="6"/>
                    <a:pt x="3" y="10"/>
                  </a:cubicBezTo>
                  <a:cubicBezTo>
                    <a:pt x="3" y="12"/>
                    <a:pt x="3" y="14"/>
                    <a:pt x="2" y="16"/>
                  </a:cubicBezTo>
                  <a:cubicBezTo>
                    <a:pt x="2" y="17"/>
                    <a:pt x="2" y="19"/>
                    <a:pt x="2" y="21"/>
                  </a:cubicBezTo>
                  <a:cubicBezTo>
                    <a:pt x="3" y="19"/>
                    <a:pt x="5" y="17"/>
                    <a:pt x="6" y="15"/>
                  </a:cubicBezTo>
                  <a:cubicBezTo>
                    <a:pt x="6" y="12"/>
                    <a:pt x="5" y="9"/>
                    <a:pt x="5" y="8"/>
                  </a:cubicBezTo>
                  <a:cubicBezTo>
                    <a:pt x="4" y="5"/>
                    <a:pt x="2" y="2"/>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568"/>
            <p:cNvSpPr>
              <a:spLocks/>
            </p:cNvSpPr>
            <p:nvPr/>
          </p:nvSpPr>
          <p:spPr bwMode="auto">
            <a:xfrm>
              <a:off x="8440717" y="5216555"/>
              <a:ext cx="49213" cy="82551"/>
            </a:xfrm>
            <a:custGeom>
              <a:avLst/>
              <a:gdLst>
                <a:gd name="T0" fmla="*/ 7 w 13"/>
                <a:gd name="T1" fmla="*/ 9 h 22"/>
                <a:gd name="T2" fmla="*/ 11 w 13"/>
                <a:gd name="T3" fmla="*/ 4 h 22"/>
                <a:gd name="T4" fmla="*/ 13 w 13"/>
                <a:gd name="T5" fmla="*/ 0 h 22"/>
                <a:gd name="T6" fmla="*/ 9 w 13"/>
                <a:gd name="T7" fmla="*/ 5 h 22"/>
                <a:gd name="T8" fmla="*/ 3 w 13"/>
                <a:gd name="T9" fmla="*/ 9 h 22"/>
                <a:gd name="T10" fmla="*/ 1 w 13"/>
                <a:gd name="T11" fmla="*/ 15 h 22"/>
                <a:gd name="T12" fmla="*/ 1 w 13"/>
                <a:gd name="T13" fmla="*/ 16 h 22"/>
                <a:gd name="T14" fmla="*/ 6 w 13"/>
                <a:gd name="T15" fmla="*/ 22 h 22"/>
                <a:gd name="T16" fmla="*/ 4 w 13"/>
                <a:gd name="T17" fmla="*/ 19 h 22"/>
                <a:gd name="T18" fmla="*/ 7 w 13"/>
                <a:gd name="T19"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22">
                  <a:moveTo>
                    <a:pt x="7" y="9"/>
                  </a:moveTo>
                  <a:cubicBezTo>
                    <a:pt x="8" y="8"/>
                    <a:pt x="10" y="6"/>
                    <a:pt x="11" y="4"/>
                  </a:cubicBezTo>
                  <a:cubicBezTo>
                    <a:pt x="12" y="3"/>
                    <a:pt x="13" y="0"/>
                    <a:pt x="13" y="0"/>
                  </a:cubicBezTo>
                  <a:cubicBezTo>
                    <a:pt x="12" y="2"/>
                    <a:pt x="10" y="4"/>
                    <a:pt x="9" y="5"/>
                  </a:cubicBezTo>
                  <a:cubicBezTo>
                    <a:pt x="7" y="7"/>
                    <a:pt x="4" y="8"/>
                    <a:pt x="3" y="9"/>
                  </a:cubicBezTo>
                  <a:cubicBezTo>
                    <a:pt x="1" y="11"/>
                    <a:pt x="0" y="13"/>
                    <a:pt x="1" y="15"/>
                  </a:cubicBezTo>
                  <a:cubicBezTo>
                    <a:pt x="1" y="16"/>
                    <a:pt x="1" y="16"/>
                    <a:pt x="1" y="16"/>
                  </a:cubicBezTo>
                  <a:cubicBezTo>
                    <a:pt x="2" y="19"/>
                    <a:pt x="4" y="20"/>
                    <a:pt x="6" y="22"/>
                  </a:cubicBezTo>
                  <a:cubicBezTo>
                    <a:pt x="5" y="21"/>
                    <a:pt x="5" y="20"/>
                    <a:pt x="4" y="19"/>
                  </a:cubicBezTo>
                  <a:cubicBezTo>
                    <a:pt x="4" y="14"/>
                    <a:pt x="5" y="11"/>
                    <a:pt x="7"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569"/>
            <p:cNvSpPr>
              <a:spLocks/>
            </p:cNvSpPr>
            <p:nvPr/>
          </p:nvSpPr>
          <p:spPr bwMode="auto">
            <a:xfrm>
              <a:off x="8456593" y="5180043"/>
              <a:ext cx="66675" cy="142876"/>
            </a:xfrm>
            <a:custGeom>
              <a:avLst/>
              <a:gdLst>
                <a:gd name="T0" fmla="*/ 2 w 18"/>
                <a:gd name="T1" fmla="*/ 20 h 38"/>
                <a:gd name="T2" fmla="*/ 7 w 18"/>
                <a:gd name="T3" fmla="*/ 15 h 38"/>
                <a:gd name="T4" fmla="*/ 8 w 18"/>
                <a:gd name="T5" fmla="*/ 14 h 38"/>
                <a:gd name="T6" fmla="*/ 9 w 18"/>
                <a:gd name="T7" fmla="*/ 13 h 38"/>
                <a:gd name="T8" fmla="*/ 9 w 18"/>
                <a:gd name="T9" fmla="*/ 14 h 38"/>
                <a:gd name="T10" fmla="*/ 8 w 18"/>
                <a:gd name="T11" fmla="*/ 17 h 38"/>
                <a:gd name="T12" fmla="*/ 7 w 18"/>
                <a:gd name="T13" fmla="*/ 21 h 38"/>
                <a:gd name="T14" fmla="*/ 6 w 18"/>
                <a:gd name="T15" fmla="*/ 24 h 38"/>
                <a:gd name="T16" fmla="*/ 5 w 18"/>
                <a:gd name="T17" fmla="*/ 28 h 38"/>
                <a:gd name="T18" fmla="*/ 5 w 18"/>
                <a:gd name="T19" fmla="*/ 31 h 38"/>
                <a:gd name="T20" fmla="*/ 6 w 18"/>
                <a:gd name="T21" fmla="*/ 26 h 38"/>
                <a:gd name="T22" fmla="*/ 7 w 18"/>
                <a:gd name="T23" fmla="*/ 23 h 38"/>
                <a:gd name="T24" fmla="*/ 7 w 18"/>
                <a:gd name="T25" fmla="*/ 29 h 38"/>
                <a:gd name="T26" fmla="*/ 8 w 18"/>
                <a:gd name="T27" fmla="*/ 36 h 38"/>
                <a:gd name="T28" fmla="*/ 9 w 18"/>
                <a:gd name="T29" fmla="*/ 37 h 38"/>
                <a:gd name="T30" fmla="*/ 8 w 18"/>
                <a:gd name="T31" fmla="*/ 33 h 38"/>
                <a:gd name="T32" fmla="*/ 8 w 18"/>
                <a:gd name="T33" fmla="*/ 19 h 38"/>
                <a:gd name="T34" fmla="*/ 9 w 18"/>
                <a:gd name="T35" fmla="*/ 16 h 38"/>
                <a:gd name="T36" fmla="*/ 10 w 18"/>
                <a:gd name="T37" fmla="*/ 14 h 38"/>
                <a:gd name="T38" fmla="*/ 10 w 18"/>
                <a:gd name="T39" fmla="*/ 16 h 38"/>
                <a:gd name="T40" fmla="*/ 12 w 18"/>
                <a:gd name="T41" fmla="*/ 22 h 38"/>
                <a:gd name="T42" fmla="*/ 13 w 18"/>
                <a:gd name="T43" fmla="*/ 25 h 38"/>
                <a:gd name="T44" fmla="*/ 13 w 18"/>
                <a:gd name="T45" fmla="*/ 30 h 38"/>
                <a:gd name="T46" fmla="*/ 13 w 18"/>
                <a:gd name="T47" fmla="*/ 30 h 38"/>
                <a:gd name="T48" fmla="*/ 13 w 18"/>
                <a:gd name="T49" fmla="*/ 25 h 38"/>
                <a:gd name="T50" fmla="*/ 13 w 18"/>
                <a:gd name="T51" fmla="*/ 22 h 38"/>
                <a:gd name="T52" fmla="*/ 10 w 18"/>
                <a:gd name="T53" fmla="*/ 15 h 38"/>
                <a:gd name="T54" fmla="*/ 10 w 18"/>
                <a:gd name="T55" fmla="*/ 13 h 38"/>
                <a:gd name="T56" fmla="*/ 11 w 18"/>
                <a:gd name="T57" fmla="*/ 8 h 38"/>
                <a:gd name="T58" fmla="*/ 12 w 18"/>
                <a:gd name="T59" fmla="*/ 9 h 38"/>
                <a:gd name="T60" fmla="*/ 14 w 18"/>
                <a:gd name="T61" fmla="*/ 11 h 38"/>
                <a:gd name="T62" fmla="*/ 17 w 18"/>
                <a:gd name="T63" fmla="*/ 17 h 38"/>
                <a:gd name="T64" fmla="*/ 18 w 18"/>
                <a:gd name="T65" fmla="*/ 21 h 38"/>
                <a:gd name="T66" fmla="*/ 17 w 18"/>
                <a:gd name="T67" fmla="*/ 17 h 38"/>
                <a:gd name="T68" fmla="*/ 15 w 18"/>
                <a:gd name="T69" fmla="*/ 11 h 38"/>
                <a:gd name="T70" fmla="*/ 13 w 18"/>
                <a:gd name="T71" fmla="*/ 9 h 38"/>
                <a:gd name="T72" fmla="*/ 12 w 18"/>
                <a:gd name="T73" fmla="*/ 7 h 38"/>
                <a:gd name="T74" fmla="*/ 11 w 18"/>
                <a:gd name="T75" fmla="*/ 5 h 38"/>
                <a:gd name="T76" fmla="*/ 11 w 18"/>
                <a:gd name="T77" fmla="*/ 3 h 38"/>
                <a:gd name="T78" fmla="*/ 10 w 18"/>
                <a:gd name="T79" fmla="*/ 3 h 38"/>
                <a:gd name="T80" fmla="*/ 10 w 18"/>
                <a:gd name="T81" fmla="*/ 1 h 38"/>
                <a:gd name="T82" fmla="*/ 10 w 18"/>
                <a:gd name="T83" fmla="*/ 4 h 38"/>
                <a:gd name="T84" fmla="*/ 10 w 18"/>
                <a:gd name="T85" fmla="*/ 5 h 38"/>
                <a:gd name="T86" fmla="*/ 10 w 18"/>
                <a:gd name="T87" fmla="*/ 6 h 38"/>
                <a:gd name="T88" fmla="*/ 7 w 18"/>
                <a:gd name="T89" fmla="*/ 11 h 38"/>
                <a:gd name="T90" fmla="*/ 6 w 18"/>
                <a:gd name="T91" fmla="*/ 12 h 38"/>
                <a:gd name="T92" fmla="*/ 0 w 18"/>
                <a:gd name="T93" fmla="*/ 15 h 38"/>
                <a:gd name="T94" fmla="*/ 4 w 18"/>
                <a:gd name="T95" fmla="*/ 14 h 38"/>
                <a:gd name="T96" fmla="*/ 7 w 18"/>
                <a:gd name="T97" fmla="*/ 12 h 38"/>
                <a:gd name="T98" fmla="*/ 9 w 18"/>
                <a:gd name="T99" fmla="*/ 9 h 38"/>
                <a:gd name="T100" fmla="*/ 10 w 18"/>
                <a:gd name="T101" fmla="*/ 6 h 38"/>
                <a:gd name="T102" fmla="*/ 10 w 18"/>
                <a:gd name="T103" fmla="*/ 10 h 38"/>
                <a:gd name="T104" fmla="*/ 10 w 18"/>
                <a:gd name="T105" fmla="*/ 11 h 38"/>
                <a:gd name="T106" fmla="*/ 8 w 18"/>
                <a:gd name="T107" fmla="*/ 13 h 38"/>
                <a:gd name="T108" fmla="*/ 8 w 18"/>
                <a:gd name="T109" fmla="*/ 14 h 38"/>
                <a:gd name="T110" fmla="*/ 5 w 18"/>
                <a:gd name="T111" fmla="*/ 16 h 38"/>
                <a:gd name="T112" fmla="*/ 1 w 18"/>
                <a:gd name="T113" fmla="*/ 22 h 38"/>
                <a:gd name="T114" fmla="*/ 1 w 18"/>
                <a:gd name="T11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 h="38">
                  <a:moveTo>
                    <a:pt x="1" y="22"/>
                  </a:moveTo>
                  <a:cubicBezTo>
                    <a:pt x="2" y="22"/>
                    <a:pt x="2" y="21"/>
                    <a:pt x="2" y="20"/>
                  </a:cubicBezTo>
                  <a:cubicBezTo>
                    <a:pt x="3" y="19"/>
                    <a:pt x="4" y="18"/>
                    <a:pt x="5" y="17"/>
                  </a:cubicBezTo>
                  <a:cubicBezTo>
                    <a:pt x="6" y="16"/>
                    <a:pt x="7" y="16"/>
                    <a:pt x="7" y="15"/>
                  </a:cubicBezTo>
                  <a:cubicBezTo>
                    <a:pt x="7" y="15"/>
                    <a:pt x="8" y="15"/>
                    <a:pt x="8" y="14"/>
                  </a:cubicBezTo>
                  <a:cubicBezTo>
                    <a:pt x="8" y="14"/>
                    <a:pt x="8" y="14"/>
                    <a:pt x="8" y="14"/>
                  </a:cubicBezTo>
                  <a:cubicBezTo>
                    <a:pt x="8" y="14"/>
                    <a:pt x="9" y="14"/>
                    <a:pt x="9" y="14"/>
                  </a:cubicBezTo>
                  <a:cubicBezTo>
                    <a:pt x="9" y="13"/>
                    <a:pt x="9" y="13"/>
                    <a:pt x="9" y="13"/>
                  </a:cubicBezTo>
                  <a:cubicBezTo>
                    <a:pt x="9" y="13"/>
                    <a:pt x="9" y="13"/>
                    <a:pt x="10" y="12"/>
                  </a:cubicBezTo>
                  <a:cubicBezTo>
                    <a:pt x="9" y="13"/>
                    <a:pt x="9" y="14"/>
                    <a:pt x="9" y="14"/>
                  </a:cubicBezTo>
                  <a:cubicBezTo>
                    <a:pt x="9" y="15"/>
                    <a:pt x="9" y="15"/>
                    <a:pt x="9" y="15"/>
                  </a:cubicBezTo>
                  <a:cubicBezTo>
                    <a:pt x="8" y="16"/>
                    <a:pt x="8" y="16"/>
                    <a:pt x="8" y="17"/>
                  </a:cubicBezTo>
                  <a:cubicBezTo>
                    <a:pt x="8" y="17"/>
                    <a:pt x="8" y="18"/>
                    <a:pt x="8" y="19"/>
                  </a:cubicBezTo>
                  <a:cubicBezTo>
                    <a:pt x="7" y="20"/>
                    <a:pt x="7" y="20"/>
                    <a:pt x="7" y="21"/>
                  </a:cubicBezTo>
                  <a:cubicBezTo>
                    <a:pt x="7" y="21"/>
                    <a:pt x="6" y="22"/>
                    <a:pt x="6" y="23"/>
                  </a:cubicBezTo>
                  <a:cubicBezTo>
                    <a:pt x="6" y="23"/>
                    <a:pt x="6" y="24"/>
                    <a:pt x="6" y="24"/>
                  </a:cubicBezTo>
                  <a:cubicBezTo>
                    <a:pt x="6" y="25"/>
                    <a:pt x="5" y="25"/>
                    <a:pt x="5" y="25"/>
                  </a:cubicBezTo>
                  <a:cubicBezTo>
                    <a:pt x="5" y="26"/>
                    <a:pt x="5" y="27"/>
                    <a:pt x="5" y="28"/>
                  </a:cubicBezTo>
                  <a:cubicBezTo>
                    <a:pt x="5" y="29"/>
                    <a:pt x="5" y="29"/>
                    <a:pt x="5" y="30"/>
                  </a:cubicBezTo>
                  <a:cubicBezTo>
                    <a:pt x="5" y="30"/>
                    <a:pt x="5" y="30"/>
                    <a:pt x="5" y="31"/>
                  </a:cubicBezTo>
                  <a:cubicBezTo>
                    <a:pt x="5" y="30"/>
                    <a:pt x="5" y="29"/>
                    <a:pt x="5" y="28"/>
                  </a:cubicBezTo>
                  <a:cubicBezTo>
                    <a:pt x="5" y="27"/>
                    <a:pt x="5" y="26"/>
                    <a:pt x="6" y="26"/>
                  </a:cubicBezTo>
                  <a:cubicBezTo>
                    <a:pt x="6" y="25"/>
                    <a:pt x="6" y="25"/>
                    <a:pt x="6" y="24"/>
                  </a:cubicBezTo>
                  <a:cubicBezTo>
                    <a:pt x="6" y="24"/>
                    <a:pt x="6" y="23"/>
                    <a:pt x="7" y="23"/>
                  </a:cubicBezTo>
                  <a:cubicBezTo>
                    <a:pt x="7" y="23"/>
                    <a:pt x="7" y="23"/>
                    <a:pt x="7" y="22"/>
                  </a:cubicBezTo>
                  <a:cubicBezTo>
                    <a:pt x="7" y="24"/>
                    <a:pt x="7" y="26"/>
                    <a:pt x="7" y="29"/>
                  </a:cubicBezTo>
                  <a:cubicBezTo>
                    <a:pt x="7" y="30"/>
                    <a:pt x="7" y="32"/>
                    <a:pt x="8" y="33"/>
                  </a:cubicBezTo>
                  <a:cubicBezTo>
                    <a:pt x="8" y="34"/>
                    <a:pt x="8" y="35"/>
                    <a:pt x="8" y="36"/>
                  </a:cubicBezTo>
                  <a:cubicBezTo>
                    <a:pt x="9" y="36"/>
                    <a:pt x="9" y="37"/>
                    <a:pt x="9" y="38"/>
                  </a:cubicBezTo>
                  <a:cubicBezTo>
                    <a:pt x="9" y="37"/>
                    <a:pt x="9" y="37"/>
                    <a:pt x="9" y="37"/>
                  </a:cubicBezTo>
                  <a:cubicBezTo>
                    <a:pt x="9" y="36"/>
                    <a:pt x="9" y="36"/>
                    <a:pt x="9" y="35"/>
                  </a:cubicBezTo>
                  <a:cubicBezTo>
                    <a:pt x="9" y="35"/>
                    <a:pt x="9" y="34"/>
                    <a:pt x="8" y="33"/>
                  </a:cubicBezTo>
                  <a:cubicBezTo>
                    <a:pt x="8" y="32"/>
                    <a:pt x="8" y="30"/>
                    <a:pt x="8" y="28"/>
                  </a:cubicBezTo>
                  <a:cubicBezTo>
                    <a:pt x="7" y="25"/>
                    <a:pt x="8" y="22"/>
                    <a:pt x="8" y="19"/>
                  </a:cubicBezTo>
                  <a:cubicBezTo>
                    <a:pt x="9" y="18"/>
                    <a:pt x="9" y="18"/>
                    <a:pt x="9" y="17"/>
                  </a:cubicBezTo>
                  <a:cubicBezTo>
                    <a:pt x="9" y="16"/>
                    <a:pt x="9" y="16"/>
                    <a:pt x="9" y="16"/>
                  </a:cubicBezTo>
                  <a:cubicBezTo>
                    <a:pt x="10" y="15"/>
                    <a:pt x="10" y="15"/>
                    <a:pt x="10" y="15"/>
                  </a:cubicBezTo>
                  <a:cubicBezTo>
                    <a:pt x="10" y="15"/>
                    <a:pt x="10" y="14"/>
                    <a:pt x="10" y="14"/>
                  </a:cubicBezTo>
                  <a:cubicBezTo>
                    <a:pt x="10" y="14"/>
                    <a:pt x="10" y="15"/>
                    <a:pt x="10" y="15"/>
                  </a:cubicBezTo>
                  <a:cubicBezTo>
                    <a:pt x="10" y="15"/>
                    <a:pt x="10" y="15"/>
                    <a:pt x="10" y="16"/>
                  </a:cubicBezTo>
                  <a:cubicBezTo>
                    <a:pt x="10" y="16"/>
                    <a:pt x="10" y="17"/>
                    <a:pt x="11" y="17"/>
                  </a:cubicBezTo>
                  <a:cubicBezTo>
                    <a:pt x="11" y="19"/>
                    <a:pt x="12" y="20"/>
                    <a:pt x="12" y="22"/>
                  </a:cubicBezTo>
                  <a:cubicBezTo>
                    <a:pt x="13" y="22"/>
                    <a:pt x="13" y="23"/>
                    <a:pt x="13" y="23"/>
                  </a:cubicBezTo>
                  <a:cubicBezTo>
                    <a:pt x="13" y="24"/>
                    <a:pt x="13" y="24"/>
                    <a:pt x="13" y="25"/>
                  </a:cubicBezTo>
                  <a:cubicBezTo>
                    <a:pt x="13" y="26"/>
                    <a:pt x="13" y="26"/>
                    <a:pt x="13" y="27"/>
                  </a:cubicBezTo>
                  <a:cubicBezTo>
                    <a:pt x="13" y="28"/>
                    <a:pt x="13" y="29"/>
                    <a:pt x="13" y="30"/>
                  </a:cubicBezTo>
                  <a:cubicBezTo>
                    <a:pt x="12" y="31"/>
                    <a:pt x="12" y="32"/>
                    <a:pt x="12" y="32"/>
                  </a:cubicBezTo>
                  <a:cubicBezTo>
                    <a:pt x="12" y="32"/>
                    <a:pt x="13" y="31"/>
                    <a:pt x="13" y="30"/>
                  </a:cubicBezTo>
                  <a:cubicBezTo>
                    <a:pt x="13" y="29"/>
                    <a:pt x="13" y="28"/>
                    <a:pt x="13" y="27"/>
                  </a:cubicBezTo>
                  <a:cubicBezTo>
                    <a:pt x="13" y="26"/>
                    <a:pt x="13" y="26"/>
                    <a:pt x="13" y="25"/>
                  </a:cubicBezTo>
                  <a:cubicBezTo>
                    <a:pt x="13" y="24"/>
                    <a:pt x="13" y="24"/>
                    <a:pt x="13" y="23"/>
                  </a:cubicBezTo>
                  <a:cubicBezTo>
                    <a:pt x="13" y="23"/>
                    <a:pt x="13" y="22"/>
                    <a:pt x="13" y="22"/>
                  </a:cubicBezTo>
                  <a:cubicBezTo>
                    <a:pt x="12" y="20"/>
                    <a:pt x="12" y="19"/>
                    <a:pt x="11" y="17"/>
                  </a:cubicBezTo>
                  <a:cubicBezTo>
                    <a:pt x="11" y="16"/>
                    <a:pt x="11" y="15"/>
                    <a:pt x="10" y="15"/>
                  </a:cubicBezTo>
                  <a:cubicBezTo>
                    <a:pt x="10" y="14"/>
                    <a:pt x="10" y="14"/>
                    <a:pt x="10" y="13"/>
                  </a:cubicBezTo>
                  <a:cubicBezTo>
                    <a:pt x="10" y="13"/>
                    <a:pt x="10" y="13"/>
                    <a:pt x="10" y="13"/>
                  </a:cubicBezTo>
                  <a:cubicBezTo>
                    <a:pt x="11" y="12"/>
                    <a:pt x="11" y="11"/>
                    <a:pt x="11" y="10"/>
                  </a:cubicBezTo>
                  <a:cubicBezTo>
                    <a:pt x="11" y="9"/>
                    <a:pt x="11" y="8"/>
                    <a:pt x="11" y="8"/>
                  </a:cubicBezTo>
                  <a:cubicBezTo>
                    <a:pt x="11" y="8"/>
                    <a:pt x="11" y="8"/>
                    <a:pt x="11" y="8"/>
                  </a:cubicBezTo>
                  <a:cubicBezTo>
                    <a:pt x="12" y="8"/>
                    <a:pt x="12" y="8"/>
                    <a:pt x="12" y="9"/>
                  </a:cubicBezTo>
                  <a:cubicBezTo>
                    <a:pt x="12" y="9"/>
                    <a:pt x="13" y="9"/>
                    <a:pt x="13" y="9"/>
                  </a:cubicBezTo>
                  <a:cubicBezTo>
                    <a:pt x="13" y="10"/>
                    <a:pt x="14" y="10"/>
                    <a:pt x="14" y="11"/>
                  </a:cubicBezTo>
                  <a:cubicBezTo>
                    <a:pt x="15" y="11"/>
                    <a:pt x="15" y="12"/>
                    <a:pt x="15" y="13"/>
                  </a:cubicBezTo>
                  <a:cubicBezTo>
                    <a:pt x="16" y="14"/>
                    <a:pt x="17" y="15"/>
                    <a:pt x="17" y="17"/>
                  </a:cubicBezTo>
                  <a:cubicBezTo>
                    <a:pt x="17" y="17"/>
                    <a:pt x="17" y="18"/>
                    <a:pt x="18" y="19"/>
                  </a:cubicBezTo>
                  <a:cubicBezTo>
                    <a:pt x="18" y="19"/>
                    <a:pt x="18" y="20"/>
                    <a:pt x="18" y="21"/>
                  </a:cubicBezTo>
                  <a:cubicBezTo>
                    <a:pt x="18" y="20"/>
                    <a:pt x="18" y="19"/>
                    <a:pt x="18" y="19"/>
                  </a:cubicBezTo>
                  <a:cubicBezTo>
                    <a:pt x="18" y="18"/>
                    <a:pt x="17" y="17"/>
                    <a:pt x="17" y="17"/>
                  </a:cubicBezTo>
                  <a:cubicBezTo>
                    <a:pt x="17" y="15"/>
                    <a:pt x="16" y="14"/>
                    <a:pt x="16" y="12"/>
                  </a:cubicBezTo>
                  <a:cubicBezTo>
                    <a:pt x="15" y="12"/>
                    <a:pt x="15" y="11"/>
                    <a:pt x="15" y="11"/>
                  </a:cubicBezTo>
                  <a:cubicBezTo>
                    <a:pt x="14" y="10"/>
                    <a:pt x="14" y="9"/>
                    <a:pt x="13" y="9"/>
                  </a:cubicBezTo>
                  <a:cubicBezTo>
                    <a:pt x="13" y="9"/>
                    <a:pt x="13" y="9"/>
                    <a:pt x="13" y="9"/>
                  </a:cubicBezTo>
                  <a:cubicBezTo>
                    <a:pt x="13" y="8"/>
                    <a:pt x="13" y="8"/>
                    <a:pt x="12" y="8"/>
                  </a:cubicBezTo>
                  <a:cubicBezTo>
                    <a:pt x="12" y="8"/>
                    <a:pt x="12" y="8"/>
                    <a:pt x="12" y="7"/>
                  </a:cubicBezTo>
                  <a:cubicBezTo>
                    <a:pt x="11" y="7"/>
                    <a:pt x="11" y="7"/>
                    <a:pt x="11" y="7"/>
                  </a:cubicBezTo>
                  <a:cubicBezTo>
                    <a:pt x="11" y="6"/>
                    <a:pt x="11" y="5"/>
                    <a:pt x="11" y="5"/>
                  </a:cubicBezTo>
                  <a:cubicBezTo>
                    <a:pt x="11" y="4"/>
                    <a:pt x="11" y="4"/>
                    <a:pt x="11" y="3"/>
                  </a:cubicBezTo>
                  <a:cubicBezTo>
                    <a:pt x="11" y="3"/>
                    <a:pt x="11" y="3"/>
                    <a:pt x="11" y="3"/>
                  </a:cubicBezTo>
                  <a:cubicBezTo>
                    <a:pt x="11" y="3"/>
                    <a:pt x="11" y="3"/>
                    <a:pt x="11" y="3"/>
                  </a:cubicBezTo>
                  <a:cubicBezTo>
                    <a:pt x="11" y="3"/>
                    <a:pt x="10" y="3"/>
                    <a:pt x="10" y="3"/>
                  </a:cubicBezTo>
                  <a:cubicBezTo>
                    <a:pt x="10" y="2"/>
                    <a:pt x="10" y="1"/>
                    <a:pt x="10" y="0"/>
                  </a:cubicBezTo>
                  <a:cubicBezTo>
                    <a:pt x="10" y="1"/>
                    <a:pt x="10" y="1"/>
                    <a:pt x="10" y="1"/>
                  </a:cubicBezTo>
                  <a:cubicBezTo>
                    <a:pt x="10" y="2"/>
                    <a:pt x="10" y="2"/>
                    <a:pt x="10" y="3"/>
                  </a:cubicBezTo>
                  <a:cubicBezTo>
                    <a:pt x="10" y="3"/>
                    <a:pt x="10" y="4"/>
                    <a:pt x="10" y="4"/>
                  </a:cubicBezTo>
                  <a:cubicBezTo>
                    <a:pt x="10" y="4"/>
                    <a:pt x="10" y="5"/>
                    <a:pt x="10" y="5"/>
                  </a:cubicBezTo>
                  <a:cubicBezTo>
                    <a:pt x="10" y="5"/>
                    <a:pt x="10" y="5"/>
                    <a:pt x="10" y="5"/>
                  </a:cubicBezTo>
                  <a:cubicBezTo>
                    <a:pt x="10" y="5"/>
                    <a:pt x="10" y="5"/>
                    <a:pt x="10" y="6"/>
                  </a:cubicBezTo>
                  <a:cubicBezTo>
                    <a:pt x="10" y="6"/>
                    <a:pt x="10" y="6"/>
                    <a:pt x="10" y="6"/>
                  </a:cubicBezTo>
                  <a:cubicBezTo>
                    <a:pt x="10" y="6"/>
                    <a:pt x="9" y="7"/>
                    <a:pt x="9" y="7"/>
                  </a:cubicBezTo>
                  <a:cubicBezTo>
                    <a:pt x="9" y="8"/>
                    <a:pt x="8" y="10"/>
                    <a:pt x="7" y="11"/>
                  </a:cubicBezTo>
                  <a:cubicBezTo>
                    <a:pt x="7" y="11"/>
                    <a:pt x="7" y="11"/>
                    <a:pt x="6" y="12"/>
                  </a:cubicBezTo>
                  <a:cubicBezTo>
                    <a:pt x="6" y="12"/>
                    <a:pt x="6" y="12"/>
                    <a:pt x="6" y="12"/>
                  </a:cubicBezTo>
                  <a:cubicBezTo>
                    <a:pt x="5" y="13"/>
                    <a:pt x="4" y="13"/>
                    <a:pt x="4" y="13"/>
                  </a:cubicBezTo>
                  <a:cubicBezTo>
                    <a:pt x="2" y="14"/>
                    <a:pt x="1" y="14"/>
                    <a:pt x="0" y="15"/>
                  </a:cubicBezTo>
                  <a:cubicBezTo>
                    <a:pt x="0" y="15"/>
                    <a:pt x="1" y="14"/>
                    <a:pt x="2" y="14"/>
                  </a:cubicBezTo>
                  <a:cubicBezTo>
                    <a:pt x="3" y="14"/>
                    <a:pt x="3" y="14"/>
                    <a:pt x="4" y="14"/>
                  </a:cubicBezTo>
                  <a:cubicBezTo>
                    <a:pt x="5" y="13"/>
                    <a:pt x="5" y="13"/>
                    <a:pt x="6" y="13"/>
                  </a:cubicBezTo>
                  <a:cubicBezTo>
                    <a:pt x="6" y="12"/>
                    <a:pt x="6" y="12"/>
                    <a:pt x="7" y="12"/>
                  </a:cubicBezTo>
                  <a:cubicBezTo>
                    <a:pt x="7" y="12"/>
                    <a:pt x="7" y="11"/>
                    <a:pt x="7" y="11"/>
                  </a:cubicBezTo>
                  <a:cubicBezTo>
                    <a:pt x="8" y="10"/>
                    <a:pt x="8" y="10"/>
                    <a:pt x="9" y="9"/>
                  </a:cubicBezTo>
                  <a:cubicBezTo>
                    <a:pt x="9" y="9"/>
                    <a:pt x="9" y="8"/>
                    <a:pt x="10" y="7"/>
                  </a:cubicBezTo>
                  <a:cubicBezTo>
                    <a:pt x="10" y="7"/>
                    <a:pt x="10" y="7"/>
                    <a:pt x="10" y="6"/>
                  </a:cubicBezTo>
                  <a:cubicBezTo>
                    <a:pt x="10" y="6"/>
                    <a:pt x="10" y="6"/>
                    <a:pt x="10" y="6"/>
                  </a:cubicBezTo>
                  <a:cubicBezTo>
                    <a:pt x="10" y="7"/>
                    <a:pt x="10" y="9"/>
                    <a:pt x="10" y="10"/>
                  </a:cubicBezTo>
                  <a:cubicBezTo>
                    <a:pt x="10" y="10"/>
                    <a:pt x="10" y="10"/>
                    <a:pt x="10" y="10"/>
                  </a:cubicBezTo>
                  <a:cubicBezTo>
                    <a:pt x="10" y="11"/>
                    <a:pt x="10" y="11"/>
                    <a:pt x="10" y="11"/>
                  </a:cubicBezTo>
                  <a:cubicBezTo>
                    <a:pt x="9" y="12"/>
                    <a:pt x="9" y="13"/>
                    <a:pt x="8" y="13"/>
                  </a:cubicBezTo>
                  <a:cubicBezTo>
                    <a:pt x="8" y="13"/>
                    <a:pt x="8" y="13"/>
                    <a:pt x="8" y="13"/>
                  </a:cubicBezTo>
                  <a:cubicBezTo>
                    <a:pt x="8" y="13"/>
                    <a:pt x="8" y="13"/>
                    <a:pt x="8" y="13"/>
                  </a:cubicBezTo>
                  <a:cubicBezTo>
                    <a:pt x="8" y="14"/>
                    <a:pt x="8" y="14"/>
                    <a:pt x="8" y="14"/>
                  </a:cubicBezTo>
                  <a:cubicBezTo>
                    <a:pt x="7" y="14"/>
                    <a:pt x="7" y="14"/>
                    <a:pt x="7" y="15"/>
                  </a:cubicBezTo>
                  <a:cubicBezTo>
                    <a:pt x="6" y="15"/>
                    <a:pt x="6" y="16"/>
                    <a:pt x="5" y="16"/>
                  </a:cubicBezTo>
                  <a:cubicBezTo>
                    <a:pt x="4" y="18"/>
                    <a:pt x="3" y="19"/>
                    <a:pt x="2" y="20"/>
                  </a:cubicBezTo>
                  <a:cubicBezTo>
                    <a:pt x="1" y="21"/>
                    <a:pt x="1" y="21"/>
                    <a:pt x="1" y="22"/>
                  </a:cubicBezTo>
                  <a:cubicBezTo>
                    <a:pt x="1" y="23"/>
                    <a:pt x="0" y="24"/>
                    <a:pt x="0" y="25"/>
                  </a:cubicBezTo>
                  <a:cubicBezTo>
                    <a:pt x="1" y="24"/>
                    <a:pt x="1" y="23"/>
                    <a:pt x="1"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570"/>
            <p:cNvSpPr>
              <a:spLocks/>
            </p:cNvSpPr>
            <p:nvPr/>
          </p:nvSpPr>
          <p:spPr bwMode="auto">
            <a:xfrm>
              <a:off x="8816957" y="5097492"/>
              <a:ext cx="101601" cy="119063"/>
            </a:xfrm>
            <a:custGeom>
              <a:avLst/>
              <a:gdLst>
                <a:gd name="T0" fmla="*/ 0 w 27"/>
                <a:gd name="T1" fmla="*/ 0 h 32"/>
                <a:gd name="T2" fmla="*/ 11 w 27"/>
                <a:gd name="T3" fmla="*/ 18 h 32"/>
                <a:gd name="T4" fmla="*/ 19 w 27"/>
                <a:gd name="T5" fmla="*/ 25 h 32"/>
                <a:gd name="T6" fmla="*/ 27 w 27"/>
                <a:gd name="T7" fmla="*/ 32 h 32"/>
                <a:gd name="T8" fmla="*/ 13 w 27"/>
                <a:gd name="T9" fmla="*/ 28 h 32"/>
                <a:gd name="T10" fmla="*/ 5 w 27"/>
                <a:gd name="T11" fmla="*/ 17 h 32"/>
                <a:gd name="T12" fmla="*/ 0 w 27"/>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27" h="32">
                  <a:moveTo>
                    <a:pt x="0" y="0"/>
                  </a:moveTo>
                  <a:cubicBezTo>
                    <a:pt x="4" y="6"/>
                    <a:pt x="6" y="13"/>
                    <a:pt x="11" y="18"/>
                  </a:cubicBezTo>
                  <a:cubicBezTo>
                    <a:pt x="13" y="21"/>
                    <a:pt x="16" y="23"/>
                    <a:pt x="19" y="25"/>
                  </a:cubicBezTo>
                  <a:cubicBezTo>
                    <a:pt x="22" y="27"/>
                    <a:pt x="25" y="29"/>
                    <a:pt x="27" y="32"/>
                  </a:cubicBezTo>
                  <a:cubicBezTo>
                    <a:pt x="22" y="31"/>
                    <a:pt x="17" y="30"/>
                    <a:pt x="13" y="28"/>
                  </a:cubicBezTo>
                  <a:cubicBezTo>
                    <a:pt x="9" y="25"/>
                    <a:pt x="6" y="19"/>
                    <a:pt x="5" y="17"/>
                  </a:cubicBezTo>
                  <a:cubicBezTo>
                    <a:pt x="3" y="11"/>
                    <a:pt x="2" y="5"/>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573"/>
            <p:cNvSpPr>
              <a:spLocks/>
            </p:cNvSpPr>
            <p:nvPr/>
          </p:nvSpPr>
          <p:spPr bwMode="auto">
            <a:xfrm>
              <a:off x="8801082" y="5059392"/>
              <a:ext cx="153988" cy="85726"/>
            </a:xfrm>
            <a:custGeom>
              <a:avLst/>
              <a:gdLst>
                <a:gd name="T0" fmla="*/ 21 w 41"/>
                <a:gd name="T1" fmla="*/ 6 h 23"/>
                <a:gd name="T2" fmla="*/ 8 w 41"/>
                <a:gd name="T3" fmla="*/ 5 h 23"/>
                <a:gd name="T4" fmla="*/ 0 w 41"/>
                <a:gd name="T5" fmla="*/ 2 h 23"/>
                <a:gd name="T6" fmla="*/ 13 w 41"/>
                <a:gd name="T7" fmla="*/ 2 h 23"/>
                <a:gd name="T8" fmla="*/ 27 w 41"/>
                <a:gd name="T9" fmla="*/ 0 h 23"/>
                <a:gd name="T10" fmla="*/ 39 w 41"/>
                <a:gd name="T11" fmla="*/ 6 h 23"/>
                <a:gd name="T12" fmla="*/ 40 w 41"/>
                <a:gd name="T13" fmla="*/ 8 h 23"/>
                <a:gd name="T14" fmla="*/ 41 w 41"/>
                <a:gd name="T15" fmla="*/ 23 h 23"/>
                <a:gd name="T16" fmla="*/ 38 w 41"/>
                <a:gd name="T17" fmla="*/ 16 h 23"/>
                <a:gd name="T18" fmla="*/ 21 w 41"/>
                <a:gd name="T19"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3">
                  <a:moveTo>
                    <a:pt x="21" y="6"/>
                  </a:moveTo>
                  <a:cubicBezTo>
                    <a:pt x="18" y="6"/>
                    <a:pt x="11" y="6"/>
                    <a:pt x="8" y="5"/>
                  </a:cubicBezTo>
                  <a:cubicBezTo>
                    <a:pt x="5" y="4"/>
                    <a:pt x="0" y="2"/>
                    <a:pt x="0" y="2"/>
                  </a:cubicBezTo>
                  <a:cubicBezTo>
                    <a:pt x="4" y="3"/>
                    <a:pt x="9" y="3"/>
                    <a:pt x="13" y="2"/>
                  </a:cubicBezTo>
                  <a:cubicBezTo>
                    <a:pt x="18" y="2"/>
                    <a:pt x="22" y="1"/>
                    <a:pt x="27" y="0"/>
                  </a:cubicBezTo>
                  <a:cubicBezTo>
                    <a:pt x="32" y="0"/>
                    <a:pt x="36" y="3"/>
                    <a:pt x="39" y="6"/>
                  </a:cubicBezTo>
                  <a:cubicBezTo>
                    <a:pt x="39" y="7"/>
                    <a:pt x="39" y="7"/>
                    <a:pt x="40" y="8"/>
                  </a:cubicBezTo>
                  <a:cubicBezTo>
                    <a:pt x="41" y="13"/>
                    <a:pt x="41" y="18"/>
                    <a:pt x="41" y="23"/>
                  </a:cubicBezTo>
                  <a:cubicBezTo>
                    <a:pt x="40" y="21"/>
                    <a:pt x="39" y="18"/>
                    <a:pt x="38" y="16"/>
                  </a:cubicBezTo>
                  <a:cubicBezTo>
                    <a:pt x="32" y="9"/>
                    <a:pt x="25" y="6"/>
                    <a:pt x="21"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574"/>
            <p:cNvSpPr>
              <a:spLocks/>
            </p:cNvSpPr>
            <p:nvPr/>
          </p:nvSpPr>
          <p:spPr bwMode="auto">
            <a:xfrm>
              <a:off x="8748694" y="5013354"/>
              <a:ext cx="192089" cy="200026"/>
            </a:xfrm>
            <a:custGeom>
              <a:avLst/>
              <a:gdLst>
                <a:gd name="T0" fmla="*/ 37 w 51"/>
                <a:gd name="T1" fmla="*/ 19 h 53"/>
                <a:gd name="T2" fmla="*/ 24 w 51"/>
                <a:gd name="T3" fmla="*/ 18 h 53"/>
                <a:gd name="T4" fmla="*/ 20 w 51"/>
                <a:gd name="T5" fmla="*/ 18 h 53"/>
                <a:gd name="T6" fmla="*/ 19 w 51"/>
                <a:gd name="T7" fmla="*/ 18 h 53"/>
                <a:gd name="T8" fmla="*/ 20 w 51"/>
                <a:gd name="T9" fmla="*/ 19 h 53"/>
                <a:gd name="T10" fmla="*/ 24 w 51"/>
                <a:gd name="T11" fmla="*/ 21 h 53"/>
                <a:gd name="T12" fmla="*/ 31 w 51"/>
                <a:gd name="T13" fmla="*/ 26 h 53"/>
                <a:gd name="T14" fmla="*/ 38 w 51"/>
                <a:gd name="T15" fmla="*/ 29 h 53"/>
                <a:gd name="T16" fmla="*/ 45 w 51"/>
                <a:gd name="T17" fmla="*/ 33 h 53"/>
                <a:gd name="T18" fmla="*/ 48 w 51"/>
                <a:gd name="T19" fmla="*/ 38 h 53"/>
                <a:gd name="T20" fmla="*/ 40 w 51"/>
                <a:gd name="T21" fmla="*/ 31 h 53"/>
                <a:gd name="T22" fmla="*/ 35 w 51"/>
                <a:gd name="T23" fmla="*/ 29 h 53"/>
                <a:gd name="T24" fmla="*/ 42 w 51"/>
                <a:gd name="T25" fmla="*/ 37 h 53"/>
                <a:gd name="T26" fmla="*/ 50 w 51"/>
                <a:gd name="T27" fmla="*/ 49 h 53"/>
                <a:gd name="T28" fmla="*/ 50 w 51"/>
                <a:gd name="T29" fmla="*/ 51 h 53"/>
                <a:gd name="T30" fmla="*/ 46 w 51"/>
                <a:gd name="T31" fmla="*/ 45 h 53"/>
                <a:gd name="T32" fmla="*/ 27 w 51"/>
                <a:gd name="T33" fmla="*/ 25 h 53"/>
                <a:gd name="T34" fmla="*/ 21 w 51"/>
                <a:gd name="T35" fmla="*/ 22 h 53"/>
                <a:gd name="T36" fmla="*/ 19 w 51"/>
                <a:gd name="T37" fmla="*/ 21 h 53"/>
                <a:gd name="T38" fmla="*/ 20 w 51"/>
                <a:gd name="T39" fmla="*/ 23 h 53"/>
                <a:gd name="T40" fmla="*/ 25 w 51"/>
                <a:gd name="T41" fmla="*/ 35 h 53"/>
                <a:gd name="T42" fmla="*/ 28 w 51"/>
                <a:gd name="T43" fmla="*/ 39 h 53"/>
                <a:gd name="T44" fmla="*/ 36 w 51"/>
                <a:gd name="T45" fmla="*/ 46 h 53"/>
                <a:gd name="T46" fmla="*/ 36 w 51"/>
                <a:gd name="T47" fmla="*/ 46 h 53"/>
                <a:gd name="T48" fmla="*/ 28 w 51"/>
                <a:gd name="T49" fmla="*/ 40 h 53"/>
                <a:gd name="T50" fmla="*/ 25 w 51"/>
                <a:gd name="T51" fmla="*/ 35 h 53"/>
                <a:gd name="T52" fmla="*/ 18 w 51"/>
                <a:gd name="T53" fmla="*/ 22 h 53"/>
                <a:gd name="T54" fmla="*/ 16 w 51"/>
                <a:gd name="T55" fmla="*/ 19 h 53"/>
                <a:gd name="T56" fmla="*/ 8 w 51"/>
                <a:gd name="T57" fmla="*/ 12 h 53"/>
                <a:gd name="T58" fmla="*/ 8 w 51"/>
                <a:gd name="T59" fmla="*/ 15 h 53"/>
                <a:gd name="T60" fmla="*/ 8 w 51"/>
                <a:gd name="T61" fmla="*/ 22 h 53"/>
                <a:gd name="T62" fmla="*/ 12 w 51"/>
                <a:gd name="T63" fmla="*/ 34 h 53"/>
                <a:gd name="T64" fmla="*/ 16 w 51"/>
                <a:gd name="T65" fmla="*/ 41 h 53"/>
                <a:gd name="T66" fmla="*/ 11 w 51"/>
                <a:gd name="T67" fmla="*/ 34 h 53"/>
                <a:gd name="T68" fmla="*/ 7 w 51"/>
                <a:gd name="T69" fmla="*/ 22 h 53"/>
                <a:gd name="T70" fmla="*/ 7 w 51"/>
                <a:gd name="T71" fmla="*/ 16 h 53"/>
                <a:gd name="T72" fmla="*/ 7 w 51"/>
                <a:gd name="T73" fmla="*/ 13 h 53"/>
                <a:gd name="T74" fmla="*/ 4 w 51"/>
                <a:gd name="T75" fmla="*/ 9 h 53"/>
                <a:gd name="T76" fmla="*/ 2 w 51"/>
                <a:gd name="T77" fmla="*/ 5 h 53"/>
                <a:gd name="T78" fmla="*/ 2 w 51"/>
                <a:gd name="T79" fmla="*/ 5 h 53"/>
                <a:gd name="T80" fmla="*/ 1 w 51"/>
                <a:gd name="T81" fmla="*/ 2 h 53"/>
                <a:gd name="T82" fmla="*/ 5 w 51"/>
                <a:gd name="T83" fmla="*/ 7 h 53"/>
                <a:gd name="T84" fmla="*/ 6 w 51"/>
                <a:gd name="T85" fmla="*/ 8 h 53"/>
                <a:gd name="T86" fmla="*/ 8 w 51"/>
                <a:gd name="T87" fmla="*/ 9 h 53"/>
                <a:gd name="T88" fmla="*/ 18 w 51"/>
                <a:gd name="T89" fmla="*/ 12 h 53"/>
                <a:gd name="T90" fmla="*/ 22 w 51"/>
                <a:gd name="T91" fmla="*/ 12 h 53"/>
                <a:gd name="T92" fmla="*/ 34 w 51"/>
                <a:gd name="T93" fmla="*/ 7 h 53"/>
                <a:gd name="T94" fmla="*/ 26 w 51"/>
                <a:gd name="T95" fmla="*/ 11 h 53"/>
                <a:gd name="T96" fmla="*/ 20 w 51"/>
                <a:gd name="T97" fmla="*/ 12 h 53"/>
                <a:gd name="T98" fmla="*/ 13 w 51"/>
                <a:gd name="T99" fmla="*/ 12 h 53"/>
                <a:gd name="T100" fmla="*/ 7 w 51"/>
                <a:gd name="T101" fmla="*/ 10 h 53"/>
                <a:gd name="T102" fmla="*/ 12 w 51"/>
                <a:gd name="T103" fmla="*/ 14 h 53"/>
                <a:gd name="T104" fmla="*/ 15 w 51"/>
                <a:gd name="T105" fmla="*/ 16 h 53"/>
                <a:gd name="T106" fmla="*/ 20 w 51"/>
                <a:gd name="T107" fmla="*/ 17 h 53"/>
                <a:gd name="T108" fmla="*/ 21 w 51"/>
                <a:gd name="T109" fmla="*/ 17 h 53"/>
                <a:gd name="T110" fmla="*/ 28 w 51"/>
                <a:gd name="T111" fmla="*/ 17 h 53"/>
                <a:gd name="T112" fmla="*/ 42 w 51"/>
                <a:gd name="T113" fmla="*/ 19 h 53"/>
                <a:gd name="T114" fmla="*/ 42 w 51"/>
                <a:gd name="T115"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53">
                  <a:moveTo>
                    <a:pt x="42" y="20"/>
                  </a:moveTo>
                  <a:cubicBezTo>
                    <a:pt x="40" y="20"/>
                    <a:pt x="39" y="19"/>
                    <a:pt x="37" y="19"/>
                  </a:cubicBezTo>
                  <a:cubicBezTo>
                    <a:pt x="34" y="18"/>
                    <a:pt x="31" y="18"/>
                    <a:pt x="28" y="18"/>
                  </a:cubicBezTo>
                  <a:cubicBezTo>
                    <a:pt x="27" y="18"/>
                    <a:pt x="25" y="18"/>
                    <a:pt x="24" y="18"/>
                  </a:cubicBezTo>
                  <a:cubicBezTo>
                    <a:pt x="23" y="18"/>
                    <a:pt x="22" y="18"/>
                    <a:pt x="21" y="18"/>
                  </a:cubicBezTo>
                  <a:cubicBezTo>
                    <a:pt x="20" y="18"/>
                    <a:pt x="20" y="18"/>
                    <a:pt x="20" y="18"/>
                  </a:cubicBezTo>
                  <a:cubicBezTo>
                    <a:pt x="20" y="18"/>
                    <a:pt x="20" y="18"/>
                    <a:pt x="20" y="18"/>
                  </a:cubicBezTo>
                  <a:cubicBezTo>
                    <a:pt x="19" y="18"/>
                    <a:pt x="19" y="18"/>
                    <a:pt x="19" y="18"/>
                  </a:cubicBezTo>
                  <a:cubicBezTo>
                    <a:pt x="18" y="18"/>
                    <a:pt x="17" y="18"/>
                    <a:pt x="16" y="17"/>
                  </a:cubicBezTo>
                  <a:cubicBezTo>
                    <a:pt x="17" y="18"/>
                    <a:pt x="19" y="19"/>
                    <a:pt x="20" y="19"/>
                  </a:cubicBezTo>
                  <a:cubicBezTo>
                    <a:pt x="20" y="20"/>
                    <a:pt x="21" y="20"/>
                    <a:pt x="22" y="20"/>
                  </a:cubicBezTo>
                  <a:cubicBezTo>
                    <a:pt x="23" y="21"/>
                    <a:pt x="23" y="21"/>
                    <a:pt x="24" y="21"/>
                  </a:cubicBezTo>
                  <a:cubicBezTo>
                    <a:pt x="25" y="22"/>
                    <a:pt x="27" y="23"/>
                    <a:pt x="28" y="24"/>
                  </a:cubicBezTo>
                  <a:cubicBezTo>
                    <a:pt x="29" y="25"/>
                    <a:pt x="30" y="25"/>
                    <a:pt x="31" y="26"/>
                  </a:cubicBezTo>
                  <a:cubicBezTo>
                    <a:pt x="33" y="26"/>
                    <a:pt x="34" y="27"/>
                    <a:pt x="35" y="28"/>
                  </a:cubicBezTo>
                  <a:cubicBezTo>
                    <a:pt x="36" y="28"/>
                    <a:pt x="37" y="28"/>
                    <a:pt x="38" y="29"/>
                  </a:cubicBezTo>
                  <a:cubicBezTo>
                    <a:pt x="39" y="29"/>
                    <a:pt x="39" y="30"/>
                    <a:pt x="40" y="30"/>
                  </a:cubicBezTo>
                  <a:cubicBezTo>
                    <a:pt x="42" y="31"/>
                    <a:pt x="43" y="32"/>
                    <a:pt x="45" y="33"/>
                  </a:cubicBezTo>
                  <a:cubicBezTo>
                    <a:pt x="45" y="34"/>
                    <a:pt x="46" y="35"/>
                    <a:pt x="46" y="35"/>
                  </a:cubicBezTo>
                  <a:cubicBezTo>
                    <a:pt x="47" y="36"/>
                    <a:pt x="47" y="37"/>
                    <a:pt x="48" y="38"/>
                  </a:cubicBezTo>
                  <a:cubicBezTo>
                    <a:pt x="47" y="36"/>
                    <a:pt x="46" y="35"/>
                    <a:pt x="44" y="34"/>
                  </a:cubicBezTo>
                  <a:cubicBezTo>
                    <a:pt x="43" y="33"/>
                    <a:pt x="41" y="32"/>
                    <a:pt x="40" y="31"/>
                  </a:cubicBezTo>
                  <a:cubicBezTo>
                    <a:pt x="39" y="31"/>
                    <a:pt x="38" y="30"/>
                    <a:pt x="37" y="30"/>
                  </a:cubicBezTo>
                  <a:cubicBezTo>
                    <a:pt x="37" y="29"/>
                    <a:pt x="36" y="29"/>
                    <a:pt x="35" y="29"/>
                  </a:cubicBezTo>
                  <a:cubicBezTo>
                    <a:pt x="35" y="28"/>
                    <a:pt x="34" y="28"/>
                    <a:pt x="34" y="28"/>
                  </a:cubicBezTo>
                  <a:cubicBezTo>
                    <a:pt x="37" y="31"/>
                    <a:pt x="40" y="34"/>
                    <a:pt x="42" y="37"/>
                  </a:cubicBezTo>
                  <a:cubicBezTo>
                    <a:pt x="44" y="39"/>
                    <a:pt x="46" y="42"/>
                    <a:pt x="48" y="44"/>
                  </a:cubicBezTo>
                  <a:cubicBezTo>
                    <a:pt x="48" y="46"/>
                    <a:pt x="49" y="47"/>
                    <a:pt x="50" y="49"/>
                  </a:cubicBezTo>
                  <a:cubicBezTo>
                    <a:pt x="50" y="50"/>
                    <a:pt x="51" y="52"/>
                    <a:pt x="51" y="53"/>
                  </a:cubicBezTo>
                  <a:cubicBezTo>
                    <a:pt x="51" y="53"/>
                    <a:pt x="50" y="52"/>
                    <a:pt x="50" y="51"/>
                  </a:cubicBezTo>
                  <a:cubicBezTo>
                    <a:pt x="50" y="50"/>
                    <a:pt x="49" y="50"/>
                    <a:pt x="49" y="49"/>
                  </a:cubicBezTo>
                  <a:cubicBezTo>
                    <a:pt x="48" y="48"/>
                    <a:pt x="47" y="47"/>
                    <a:pt x="46" y="45"/>
                  </a:cubicBezTo>
                  <a:cubicBezTo>
                    <a:pt x="45" y="43"/>
                    <a:pt x="43" y="40"/>
                    <a:pt x="41" y="38"/>
                  </a:cubicBezTo>
                  <a:cubicBezTo>
                    <a:pt x="37" y="33"/>
                    <a:pt x="32" y="29"/>
                    <a:pt x="27" y="25"/>
                  </a:cubicBezTo>
                  <a:cubicBezTo>
                    <a:pt x="26" y="24"/>
                    <a:pt x="25" y="24"/>
                    <a:pt x="23" y="23"/>
                  </a:cubicBezTo>
                  <a:cubicBezTo>
                    <a:pt x="23" y="22"/>
                    <a:pt x="22" y="22"/>
                    <a:pt x="21" y="22"/>
                  </a:cubicBezTo>
                  <a:cubicBezTo>
                    <a:pt x="20" y="21"/>
                    <a:pt x="20" y="21"/>
                    <a:pt x="19" y="21"/>
                  </a:cubicBezTo>
                  <a:cubicBezTo>
                    <a:pt x="19" y="21"/>
                    <a:pt x="19" y="21"/>
                    <a:pt x="19" y="21"/>
                  </a:cubicBezTo>
                  <a:cubicBezTo>
                    <a:pt x="19" y="21"/>
                    <a:pt x="19" y="21"/>
                    <a:pt x="19" y="21"/>
                  </a:cubicBezTo>
                  <a:cubicBezTo>
                    <a:pt x="19" y="22"/>
                    <a:pt x="20" y="22"/>
                    <a:pt x="20" y="23"/>
                  </a:cubicBezTo>
                  <a:cubicBezTo>
                    <a:pt x="21" y="24"/>
                    <a:pt x="21" y="25"/>
                    <a:pt x="21" y="26"/>
                  </a:cubicBezTo>
                  <a:cubicBezTo>
                    <a:pt x="23" y="29"/>
                    <a:pt x="24" y="32"/>
                    <a:pt x="25" y="35"/>
                  </a:cubicBezTo>
                  <a:cubicBezTo>
                    <a:pt x="26" y="36"/>
                    <a:pt x="26" y="37"/>
                    <a:pt x="27" y="37"/>
                  </a:cubicBezTo>
                  <a:cubicBezTo>
                    <a:pt x="27" y="38"/>
                    <a:pt x="28" y="39"/>
                    <a:pt x="28" y="39"/>
                  </a:cubicBezTo>
                  <a:cubicBezTo>
                    <a:pt x="30" y="40"/>
                    <a:pt x="31" y="42"/>
                    <a:pt x="32" y="43"/>
                  </a:cubicBezTo>
                  <a:cubicBezTo>
                    <a:pt x="33" y="44"/>
                    <a:pt x="35" y="45"/>
                    <a:pt x="36" y="46"/>
                  </a:cubicBezTo>
                  <a:cubicBezTo>
                    <a:pt x="37" y="47"/>
                    <a:pt x="39" y="48"/>
                    <a:pt x="40" y="49"/>
                  </a:cubicBezTo>
                  <a:cubicBezTo>
                    <a:pt x="39" y="48"/>
                    <a:pt x="37" y="47"/>
                    <a:pt x="36" y="46"/>
                  </a:cubicBezTo>
                  <a:cubicBezTo>
                    <a:pt x="34" y="45"/>
                    <a:pt x="33" y="44"/>
                    <a:pt x="32" y="43"/>
                  </a:cubicBezTo>
                  <a:cubicBezTo>
                    <a:pt x="30" y="42"/>
                    <a:pt x="29" y="41"/>
                    <a:pt x="28" y="40"/>
                  </a:cubicBezTo>
                  <a:cubicBezTo>
                    <a:pt x="27" y="39"/>
                    <a:pt x="27" y="38"/>
                    <a:pt x="26" y="38"/>
                  </a:cubicBezTo>
                  <a:cubicBezTo>
                    <a:pt x="26" y="37"/>
                    <a:pt x="25" y="36"/>
                    <a:pt x="25" y="35"/>
                  </a:cubicBezTo>
                  <a:cubicBezTo>
                    <a:pt x="23" y="32"/>
                    <a:pt x="22" y="29"/>
                    <a:pt x="21" y="26"/>
                  </a:cubicBezTo>
                  <a:cubicBezTo>
                    <a:pt x="20" y="24"/>
                    <a:pt x="19" y="23"/>
                    <a:pt x="18" y="22"/>
                  </a:cubicBezTo>
                  <a:cubicBezTo>
                    <a:pt x="18" y="21"/>
                    <a:pt x="17" y="20"/>
                    <a:pt x="16" y="20"/>
                  </a:cubicBezTo>
                  <a:cubicBezTo>
                    <a:pt x="16" y="19"/>
                    <a:pt x="16" y="19"/>
                    <a:pt x="16" y="19"/>
                  </a:cubicBezTo>
                  <a:cubicBezTo>
                    <a:pt x="14" y="18"/>
                    <a:pt x="12" y="17"/>
                    <a:pt x="11" y="15"/>
                  </a:cubicBezTo>
                  <a:cubicBezTo>
                    <a:pt x="10" y="15"/>
                    <a:pt x="9" y="13"/>
                    <a:pt x="8" y="12"/>
                  </a:cubicBezTo>
                  <a:cubicBezTo>
                    <a:pt x="8" y="13"/>
                    <a:pt x="8" y="13"/>
                    <a:pt x="8" y="13"/>
                  </a:cubicBezTo>
                  <a:cubicBezTo>
                    <a:pt x="8" y="14"/>
                    <a:pt x="8" y="15"/>
                    <a:pt x="8" y="15"/>
                  </a:cubicBezTo>
                  <a:cubicBezTo>
                    <a:pt x="8" y="16"/>
                    <a:pt x="8" y="17"/>
                    <a:pt x="8" y="17"/>
                  </a:cubicBezTo>
                  <a:cubicBezTo>
                    <a:pt x="7" y="19"/>
                    <a:pt x="8" y="20"/>
                    <a:pt x="8" y="22"/>
                  </a:cubicBezTo>
                  <a:cubicBezTo>
                    <a:pt x="8" y="23"/>
                    <a:pt x="8" y="24"/>
                    <a:pt x="9" y="26"/>
                  </a:cubicBezTo>
                  <a:cubicBezTo>
                    <a:pt x="9" y="28"/>
                    <a:pt x="10" y="31"/>
                    <a:pt x="12" y="34"/>
                  </a:cubicBezTo>
                  <a:cubicBezTo>
                    <a:pt x="12" y="35"/>
                    <a:pt x="13" y="36"/>
                    <a:pt x="14" y="37"/>
                  </a:cubicBezTo>
                  <a:cubicBezTo>
                    <a:pt x="14" y="38"/>
                    <a:pt x="15" y="40"/>
                    <a:pt x="16" y="41"/>
                  </a:cubicBezTo>
                  <a:cubicBezTo>
                    <a:pt x="15" y="40"/>
                    <a:pt x="14" y="39"/>
                    <a:pt x="13" y="37"/>
                  </a:cubicBezTo>
                  <a:cubicBezTo>
                    <a:pt x="13" y="36"/>
                    <a:pt x="12" y="35"/>
                    <a:pt x="11" y="34"/>
                  </a:cubicBezTo>
                  <a:cubicBezTo>
                    <a:pt x="10" y="31"/>
                    <a:pt x="9" y="29"/>
                    <a:pt x="8" y="26"/>
                  </a:cubicBezTo>
                  <a:cubicBezTo>
                    <a:pt x="7" y="25"/>
                    <a:pt x="7" y="23"/>
                    <a:pt x="7" y="22"/>
                  </a:cubicBezTo>
                  <a:cubicBezTo>
                    <a:pt x="7" y="20"/>
                    <a:pt x="6" y="19"/>
                    <a:pt x="6" y="17"/>
                  </a:cubicBezTo>
                  <a:cubicBezTo>
                    <a:pt x="6" y="17"/>
                    <a:pt x="7" y="17"/>
                    <a:pt x="7" y="16"/>
                  </a:cubicBezTo>
                  <a:cubicBezTo>
                    <a:pt x="7" y="16"/>
                    <a:pt x="7" y="16"/>
                    <a:pt x="7" y="15"/>
                  </a:cubicBezTo>
                  <a:cubicBezTo>
                    <a:pt x="7" y="15"/>
                    <a:pt x="7" y="14"/>
                    <a:pt x="7" y="13"/>
                  </a:cubicBezTo>
                  <a:cubicBezTo>
                    <a:pt x="7" y="12"/>
                    <a:pt x="7" y="12"/>
                    <a:pt x="6" y="11"/>
                  </a:cubicBezTo>
                  <a:cubicBezTo>
                    <a:pt x="6" y="10"/>
                    <a:pt x="5" y="9"/>
                    <a:pt x="4" y="9"/>
                  </a:cubicBezTo>
                  <a:cubicBezTo>
                    <a:pt x="4" y="8"/>
                    <a:pt x="3" y="7"/>
                    <a:pt x="3" y="6"/>
                  </a:cubicBezTo>
                  <a:cubicBezTo>
                    <a:pt x="2" y="6"/>
                    <a:pt x="2" y="6"/>
                    <a:pt x="2" y="5"/>
                  </a:cubicBezTo>
                  <a:cubicBezTo>
                    <a:pt x="2" y="5"/>
                    <a:pt x="2" y="5"/>
                    <a:pt x="2" y="5"/>
                  </a:cubicBezTo>
                  <a:cubicBezTo>
                    <a:pt x="2" y="5"/>
                    <a:pt x="2" y="5"/>
                    <a:pt x="2" y="5"/>
                  </a:cubicBezTo>
                  <a:cubicBezTo>
                    <a:pt x="1" y="3"/>
                    <a:pt x="0" y="2"/>
                    <a:pt x="0" y="0"/>
                  </a:cubicBezTo>
                  <a:cubicBezTo>
                    <a:pt x="0" y="1"/>
                    <a:pt x="1" y="2"/>
                    <a:pt x="1" y="2"/>
                  </a:cubicBezTo>
                  <a:cubicBezTo>
                    <a:pt x="2" y="3"/>
                    <a:pt x="2" y="4"/>
                    <a:pt x="2" y="4"/>
                  </a:cubicBezTo>
                  <a:cubicBezTo>
                    <a:pt x="3" y="5"/>
                    <a:pt x="4" y="6"/>
                    <a:pt x="5" y="7"/>
                  </a:cubicBezTo>
                  <a:cubicBezTo>
                    <a:pt x="5" y="7"/>
                    <a:pt x="5" y="7"/>
                    <a:pt x="5" y="7"/>
                  </a:cubicBezTo>
                  <a:cubicBezTo>
                    <a:pt x="5" y="7"/>
                    <a:pt x="6" y="7"/>
                    <a:pt x="6" y="8"/>
                  </a:cubicBezTo>
                  <a:cubicBezTo>
                    <a:pt x="6" y="8"/>
                    <a:pt x="6" y="8"/>
                    <a:pt x="7" y="8"/>
                  </a:cubicBezTo>
                  <a:cubicBezTo>
                    <a:pt x="7" y="8"/>
                    <a:pt x="7" y="8"/>
                    <a:pt x="8" y="9"/>
                  </a:cubicBezTo>
                  <a:cubicBezTo>
                    <a:pt x="8" y="9"/>
                    <a:pt x="9" y="9"/>
                    <a:pt x="10" y="9"/>
                  </a:cubicBezTo>
                  <a:cubicBezTo>
                    <a:pt x="12" y="10"/>
                    <a:pt x="15" y="11"/>
                    <a:pt x="18" y="12"/>
                  </a:cubicBezTo>
                  <a:cubicBezTo>
                    <a:pt x="18" y="12"/>
                    <a:pt x="19" y="12"/>
                    <a:pt x="20" y="12"/>
                  </a:cubicBezTo>
                  <a:cubicBezTo>
                    <a:pt x="21" y="12"/>
                    <a:pt x="21" y="12"/>
                    <a:pt x="22" y="12"/>
                  </a:cubicBezTo>
                  <a:cubicBezTo>
                    <a:pt x="23" y="12"/>
                    <a:pt x="25" y="11"/>
                    <a:pt x="26" y="11"/>
                  </a:cubicBezTo>
                  <a:cubicBezTo>
                    <a:pt x="29" y="10"/>
                    <a:pt x="31" y="9"/>
                    <a:pt x="34" y="7"/>
                  </a:cubicBezTo>
                  <a:cubicBezTo>
                    <a:pt x="32" y="8"/>
                    <a:pt x="31" y="9"/>
                    <a:pt x="30" y="10"/>
                  </a:cubicBezTo>
                  <a:cubicBezTo>
                    <a:pt x="29" y="10"/>
                    <a:pt x="27" y="11"/>
                    <a:pt x="26" y="11"/>
                  </a:cubicBezTo>
                  <a:cubicBezTo>
                    <a:pt x="25" y="12"/>
                    <a:pt x="23" y="12"/>
                    <a:pt x="22" y="12"/>
                  </a:cubicBezTo>
                  <a:cubicBezTo>
                    <a:pt x="21" y="12"/>
                    <a:pt x="20" y="12"/>
                    <a:pt x="20" y="12"/>
                  </a:cubicBezTo>
                  <a:cubicBezTo>
                    <a:pt x="19" y="12"/>
                    <a:pt x="18" y="12"/>
                    <a:pt x="18" y="12"/>
                  </a:cubicBezTo>
                  <a:cubicBezTo>
                    <a:pt x="16" y="12"/>
                    <a:pt x="15" y="12"/>
                    <a:pt x="13" y="12"/>
                  </a:cubicBezTo>
                  <a:cubicBezTo>
                    <a:pt x="12" y="11"/>
                    <a:pt x="11" y="11"/>
                    <a:pt x="9" y="10"/>
                  </a:cubicBezTo>
                  <a:cubicBezTo>
                    <a:pt x="9" y="10"/>
                    <a:pt x="8" y="10"/>
                    <a:pt x="7" y="10"/>
                  </a:cubicBezTo>
                  <a:cubicBezTo>
                    <a:pt x="7" y="9"/>
                    <a:pt x="7" y="9"/>
                    <a:pt x="7" y="9"/>
                  </a:cubicBezTo>
                  <a:cubicBezTo>
                    <a:pt x="9" y="11"/>
                    <a:pt x="10" y="13"/>
                    <a:pt x="12" y="14"/>
                  </a:cubicBezTo>
                  <a:cubicBezTo>
                    <a:pt x="12" y="15"/>
                    <a:pt x="13" y="15"/>
                    <a:pt x="13" y="15"/>
                  </a:cubicBezTo>
                  <a:cubicBezTo>
                    <a:pt x="14" y="15"/>
                    <a:pt x="14" y="16"/>
                    <a:pt x="15" y="16"/>
                  </a:cubicBezTo>
                  <a:cubicBezTo>
                    <a:pt x="16" y="16"/>
                    <a:pt x="18" y="17"/>
                    <a:pt x="19" y="17"/>
                  </a:cubicBezTo>
                  <a:cubicBezTo>
                    <a:pt x="20" y="17"/>
                    <a:pt x="20" y="17"/>
                    <a:pt x="20" y="17"/>
                  </a:cubicBezTo>
                  <a:cubicBezTo>
                    <a:pt x="20" y="17"/>
                    <a:pt x="20" y="17"/>
                    <a:pt x="20" y="17"/>
                  </a:cubicBezTo>
                  <a:cubicBezTo>
                    <a:pt x="21" y="17"/>
                    <a:pt x="21" y="17"/>
                    <a:pt x="21" y="17"/>
                  </a:cubicBezTo>
                  <a:cubicBezTo>
                    <a:pt x="22" y="17"/>
                    <a:pt x="23" y="17"/>
                    <a:pt x="24" y="17"/>
                  </a:cubicBezTo>
                  <a:cubicBezTo>
                    <a:pt x="25" y="17"/>
                    <a:pt x="27" y="17"/>
                    <a:pt x="28" y="17"/>
                  </a:cubicBezTo>
                  <a:cubicBezTo>
                    <a:pt x="31" y="17"/>
                    <a:pt x="35" y="17"/>
                    <a:pt x="38" y="18"/>
                  </a:cubicBezTo>
                  <a:cubicBezTo>
                    <a:pt x="39" y="18"/>
                    <a:pt x="41" y="19"/>
                    <a:pt x="42" y="19"/>
                  </a:cubicBezTo>
                  <a:cubicBezTo>
                    <a:pt x="44" y="20"/>
                    <a:pt x="45" y="21"/>
                    <a:pt x="46" y="22"/>
                  </a:cubicBezTo>
                  <a:cubicBezTo>
                    <a:pt x="45" y="21"/>
                    <a:pt x="43" y="21"/>
                    <a:pt x="42"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575"/>
            <p:cNvSpPr>
              <a:spLocks/>
            </p:cNvSpPr>
            <p:nvPr/>
          </p:nvSpPr>
          <p:spPr bwMode="auto">
            <a:xfrm>
              <a:off x="8332767" y="5392769"/>
              <a:ext cx="49213" cy="153989"/>
            </a:xfrm>
            <a:custGeom>
              <a:avLst/>
              <a:gdLst>
                <a:gd name="T0" fmla="*/ 13 w 13"/>
                <a:gd name="T1" fmla="*/ 0 h 41"/>
                <a:gd name="T2" fmla="*/ 6 w 13"/>
                <a:gd name="T3" fmla="*/ 20 h 41"/>
                <a:gd name="T4" fmla="*/ 6 w 13"/>
                <a:gd name="T5" fmla="*/ 31 h 41"/>
                <a:gd name="T6" fmla="*/ 6 w 13"/>
                <a:gd name="T7" fmla="*/ 41 h 41"/>
                <a:gd name="T8" fmla="*/ 0 w 13"/>
                <a:gd name="T9" fmla="*/ 28 h 41"/>
                <a:gd name="T10" fmla="*/ 4 w 13"/>
                <a:gd name="T11" fmla="*/ 15 h 41"/>
                <a:gd name="T12" fmla="*/ 13 w 1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13" h="41">
                  <a:moveTo>
                    <a:pt x="13" y="0"/>
                  </a:moveTo>
                  <a:cubicBezTo>
                    <a:pt x="11" y="6"/>
                    <a:pt x="7" y="13"/>
                    <a:pt x="6" y="20"/>
                  </a:cubicBezTo>
                  <a:cubicBezTo>
                    <a:pt x="6" y="24"/>
                    <a:pt x="6" y="27"/>
                    <a:pt x="6" y="31"/>
                  </a:cubicBezTo>
                  <a:cubicBezTo>
                    <a:pt x="7" y="34"/>
                    <a:pt x="8" y="38"/>
                    <a:pt x="6" y="41"/>
                  </a:cubicBezTo>
                  <a:cubicBezTo>
                    <a:pt x="4" y="37"/>
                    <a:pt x="2" y="32"/>
                    <a:pt x="0" y="28"/>
                  </a:cubicBezTo>
                  <a:cubicBezTo>
                    <a:pt x="0" y="23"/>
                    <a:pt x="2" y="17"/>
                    <a:pt x="4" y="15"/>
                  </a:cubicBezTo>
                  <a:cubicBezTo>
                    <a:pt x="6" y="9"/>
                    <a:pt x="10" y="5"/>
                    <a:pt x="13"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6" name="Picture 1576"/>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8277204" y="5211793"/>
              <a:ext cx="236539" cy="382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1577"/>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8375630" y="5291168"/>
              <a:ext cx="146051"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Freeform 1578"/>
            <p:cNvSpPr>
              <a:spLocks/>
            </p:cNvSpPr>
            <p:nvPr/>
          </p:nvSpPr>
          <p:spPr bwMode="auto">
            <a:xfrm>
              <a:off x="8396267" y="5364194"/>
              <a:ext cx="82550" cy="165101"/>
            </a:xfrm>
            <a:custGeom>
              <a:avLst/>
              <a:gdLst>
                <a:gd name="T0" fmla="*/ 10 w 22"/>
                <a:gd name="T1" fmla="*/ 18 h 44"/>
                <a:gd name="T2" fmla="*/ 2 w 22"/>
                <a:gd name="T3" fmla="*/ 7 h 44"/>
                <a:gd name="T4" fmla="*/ 0 w 22"/>
                <a:gd name="T5" fmla="*/ 0 h 44"/>
                <a:gd name="T6" fmla="*/ 8 w 22"/>
                <a:gd name="T7" fmla="*/ 10 h 44"/>
                <a:gd name="T8" fmla="*/ 18 w 22"/>
                <a:gd name="T9" fmla="*/ 19 h 44"/>
                <a:gd name="T10" fmla="*/ 22 w 22"/>
                <a:gd name="T11" fmla="*/ 31 h 44"/>
                <a:gd name="T12" fmla="*/ 21 w 22"/>
                <a:gd name="T13" fmla="*/ 33 h 44"/>
                <a:gd name="T14" fmla="*/ 10 w 22"/>
                <a:gd name="T15" fmla="*/ 44 h 44"/>
                <a:gd name="T16" fmla="*/ 13 w 22"/>
                <a:gd name="T17" fmla="*/ 38 h 44"/>
                <a:gd name="T18" fmla="*/ 10 w 22"/>
                <a:gd name="T19"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4">
                  <a:moveTo>
                    <a:pt x="10" y="18"/>
                  </a:moveTo>
                  <a:cubicBezTo>
                    <a:pt x="8" y="15"/>
                    <a:pt x="4" y="10"/>
                    <a:pt x="2" y="7"/>
                  </a:cubicBezTo>
                  <a:cubicBezTo>
                    <a:pt x="1" y="5"/>
                    <a:pt x="0" y="0"/>
                    <a:pt x="0" y="0"/>
                  </a:cubicBezTo>
                  <a:cubicBezTo>
                    <a:pt x="2" y="3"/>
                    <a:pt x="4" y="7"/>
                    <a:pt x="8" y="10"/>
                  </a:cubicBezTo>
                  <a:cubicBezTo>
                    <a:pt x="11" y="13"/>
                    <a:pt x="15" y="16"/>
                    <a:pt x="18" y="19"/>
                  </a:cubicBezTo>
                  <a:cubicBezTo>
                    <a:pt x="22" y="22"/>
                    <a:pt x="22" y="27"/>
                    <a:pt x="22" y="31"/>
                  </a:cubicBezTo>
                  <a:cubicBezTo>
                    <a:pt x="21" y="32"/>
                    <a:pt x="21" y="33"/>
                    <a:pt x="21" y="33"/>
                  </a:cubicBezTo>
                  <a:cubicBezTo>
                    <a:pt x="18" y="37"/>
                    <a:pt x="14" y="41"/>
                    <a:pt x="10" y="44"/>
                  </a:cubicBezTo>
                  <a:cubicBezTo>
                    <a:pt x="11" y="42"/>
                    <a:pt x="13" y="40"/>
                    <a:pt x="13" y="38"/>
                  </a:cubicBezTo>
                  <a:cubicBezTo>
                    <a:pt x="15" y="28"/>
                    <a:pt x="13" y="21"/>
                    <a:pt x="10"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579"/>
            <p:cNvSpPr>
              <a:spLocks/>
            </p:cNvSpPr>
            <p:nvPr/>
          </p:nvSpPr>
          <p:spPr bwMode="auto">
            <a:xfrm>
              <a:off x="8321654" y="5287993"/>
              <a:ext cx="138113" cy="274639"/>
            </a:xfrm>
            <a:custGeom>
              <a:avLst/>
              <a:gdLst>
                <a:gd name="T0" fmla="*/ 31 w 37"/>
                <a:gd name="T1" fmla="*/ 41 h 73"/>
                <a:gd name="T2" fmla="*/ 23 w 37"/>
                <a:gd name="T3" fmla="*/ 29 h 73"/>
                <a:gd name="T4" fmla="*/ 20 w 37"/>
                <a:gd name="T5" fmla="*/ 27 h 73"/>
                <a:gd name="T6" fmla="*/ 20 w 37"/>
                <a:gd name="T7" fmla="*/ 26 h 73"/>
                <a:gd name="T8" fmla="*/ 19 w 37"/>
                <a:gd name="T9" fmla="*/ 27 h 73"/>
                <a:gd name="T10" fmla="*/ 20 w 37"/>
                <a:gd name="T11" fmla="*/ 32 h 73"/>
                <a:gd name="T12" fmla="*/ 21 w 37"/>
                <a:gd name="T13" fmla="*/ 40 h 73"/>
                <a:gd name="T14" fmla="*/ 24 w 37"/>
                <a:gd name="T15" fmla="*/ 47 h 73"/>
                <a:gd name="T16" fmla="*/ 25 w 37"/>
                <a:gd name="T17" fmla="*/ 55 h 73"/>
                <a:gd name="T18" fmla="*/ 23 w 37"/>
                <a:gd name="T19" fmla="*/ 61 h 73"/>
                <a:gd name="T20" fmla="*/ 23 w 37"/>
                <a:gd name="T21" fmla="*/ 50 h 73"/>
                <a:gd name="T22" fmla="*/ 22 w 37"/>
                <a:gd name="T23" fmla="*/ 45 h 73"/>
                <a:gd name="T24" fmla="*/ 21 w 37"/>
                <a:gd name="T25" fmla="*/ 56 h 73"/>
                <a:gd name="T26" fmla="*/ 16 w 37"/>
                <a:gd name="T27" fmla="*/ 69 h 73"/>
                <a:gd name="T28" fmla="*/ 15 w 37"/>
                <a:gd name="T29" fmla="*/ 71 h 73"/>
                <a:gd name="T30" fmla="*/ 17 w 37"/>
                <a:gd name="T31" fmla="*/ 64 h 73"/>
                <a:gd name="T32" fmla="*/ 19 w 37"/>
                <a:gd name="T33" fmla="*/ 37 h 73"/>
                <a:gd name="T34" fmla="*/ 18 w 37"/>
                <a:gd name="T35" fmla="*/ 30 h 73"/>
                <a:gd name="T36" fmla="*/ 17 w 37"/>
                <a:gd name="T37" fmla="*/ 27 h 73"/>
                <a:gd name="T38" fmla="*/ 17 w 37"/>
                <a:gd name="T39" fmla="*/ 30 h 73"/>
                <a:gd name="T40" fmla="*/ 11 w 37"/>
                <a:gd name="T41" fmla="*/ 42 h 73"/>
                <a:gd name="T42" fmla="*/ 10 w 37"/>
                <a:gd name="T43" fmla="*/ 47 h 73"/>
                <a:gd name="T44" fmla="*/ 9 w 37"/>
                <a:gd name="T45" fmla="*/ 57 h 73"/>
                <a:gd name="T46" fmla="*/ 9 w 37"/>
                <a:gd name="T47" fmla="*/ 57 h 73"/>
                <a:gd name="T48" fmla="*/ 9 w 37"/>
                <a:gd name="T49" fmla="*/ 47 h 73"/>
                <a:gd name="T50" fmla="*/ 10 w 37"/>
                <a:gd name="T51" fmla="*/ 42 h 73"/>
                <a:gd name="T52" fmla="*/ 16 w 37"/>
                <a:gd name="T53" fmla="*/ 28 h 73"/>
                <a:gd name="T54" fmla="*/ 17 w 37"/>
                <a:gd name="T55" fmla="*/ 24 h 73"/>
                <a:gd name="T56" fmla="*/ 16 w 37"/>
                <a:gd name="T57" fmla="*/ 14 h 73"/>
                <a:gd name="T58" fmla="*/ 14 w 37"/>
                <a:gd name="T59" fmla="*/ 16 h 73"/>
                <a:gd name="T60" fmla="*/ 10 w 37"/>
                <a:gd name="T61" fmla="*/ 20 h 73"/>
                <a:gd name="T62" fmla="*/ 3 w 37"/>
                <a:gd name="T63" fmla="*/ 31 h 73"/>
                <a:gd name="T64" fmla="*/ 0 w 37"/>
                <a:gd name="T65" fmla="*/ 39 h 73"/>
                <a:gd name="T66" fmla="*/ 2 w 37"/>
                <a:gd name="T67" fmla="*/ 30 h 73"/>
                <a:gd name="T68" fmla="*/ 9 w 37"/>
                <a:gd name="T69" fmla="*/ 19 h 73"/>
                <a:gd name="T70" fmla="*/ 13 w 37"/>
                <a:gd name="T71" fmla="*/ 15 h 73"/>
                <a:gd name="T72" fmla="*/ 15 w 37"/>
                <a:gd name="T73" fmla="*/ 14 h 73"/>
                <a:gd name="T74" fmla="*/ 17 w 37"/>
                <a:gd name="T75" fmla="*/ 9 h 73"/>
                <a:gd name="T76" fmla="*/ 18 w 37"/>
                <a:gd name="T77" fmla="*/ 5 h 73"/>
                <a:gd name="T78" fmla="*/ 18 w 37"/>
                <a:gd name="T79" fmla="*/ 4 h 73"/>
                <a:gd name="T80" fmla="*/ 20 w 37"/>
                <a:gd name="T81" fmla="*/ 2 h 73"/>
                <a:gd name="T82" fmla="*/ 19 w 37"/>
                <a:gd name="T83" fmla="*/ 8 h 73"/>
                <a:gd name="T84" fmla="*/ 19 w 37"/>
                <a:gd name="T85" fmla="*/ 9 h 73"/>
                <a:gd name="T86" fmla="*/ 19 w 37"/>
                <a:gd name="T87" fmla="*/ 11 h 73"/>
                <a:gd name="T88" fmla="*/ 24 w 37"/>
                <a:gd name="T89" fmla="*/ 21 h 73"/>
                <a:gd name="T90" fmla="*/ 26 w 37"/>
                <a:gd name="T91" fmla="*/ 24 h 73"/>
                <a:gd name="T92" fmla="*/ 37 w 37"/>
                <a:gd name="T93" fmla="*/ 30 h 73"/>
                <a:gd name="T94" fmla="*/ 29 w 37"/>
                <a:gd name="T95" fmla="*/ 27 h 73"/>
                <a:gd name="T96" fmla="*/ 24 w 37"/>
                <a:gd name="T97" fmla="*/ 23 h 73"/>
                <a:gd name="T98" fmla="*/ 21 w 37"/>
                <a:gd name="T99" fmla="*/ 17 h 73"/>
                <a:gd name="T100" fmla="*/ 18 w 37"/>
                <a:gd name="T101" fmla="*/ 12 h 73"/>
                <a:gd name="T102" fmla="*/ 18 w 37"/>
                <a:gd name="T103" fmla="*/ 18 h 73"/>
                <a:gd name="T104" fmla="*/ 19 w 37"/>
                <a:gd name="T105" fmla="*/ 21 h 73"/>
                <a:gd name="T106" fmla="*/ 21 w 37"/>
                <a:gd name="T107" fmla="*/ 26 h 73"/>
                <a:gd name="T108" fmla="*/ 22 w 37"/>
                <a:gd name="T109" fmla="*/ 27 h 73"/>
                <a:gd name="T110" fmla="*/ 26 w 37"/>
                <a:gd name="T111" fmla="*/ 32 h 73"/>
                <a:gd name="T112" fmla="*/ 34 w 37"/>
                <a:gd name="T113" fmla="*/ 44 h 73"/>
                <a:gd name="T114" fmla="*/ 33 w 37"/>
                <a:gd name="T11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73">
                  <a:moveTo>
                    <a:pt x="33" y="45"/>
                  </a:moveTo>
                  <a:cubicBezTo>
                    <a:pt x="32" y="43"/>
                    <a:pt x="32" y="42"/>
                    <a:pt x="31" y="41"/>
                  </a:cubicBezTo>
                  <a:cubicBezTo>
                    <a:pt x="29" y="38"/>
                    <a:pt x="28" y="35"/>
                    <a:pt x="26" y="33"/>
                  </a:cubicBezTo>
                  <a:cubicBezTo>
                    <a:pt x="25" y="32"/>
                    <a:pt x="24" y="31"/>
                    <a:pt x="23" y="29"/>
                  </a:cubicBezTo>
                  <a:cubicBezTo>
                    <a:pt x="22" y="29"/>
                    <a:pt x="22" y="28"/>
                    <a:pt x="21" y="28"/>
                  </a:cubicBezTo>
                  <a:cubicBezTo>
                    <a:pt x="20" y="27"/>
                    <a:pt x="20" y="27"/>
                    <a:pt x="20" y="27"/>
                  </a:cubicBezTo>
                  <a:cubicBezTo>
                    <a:pt x="20" y="27"/>
                    <a:pt x="20" y="26"/>
                    <a:pt x="20" y="26"/>
                  </a:cubicBezTo>
                  <a:cubicBezTo>
                    <a:pt x="20" y="26"/>
                    <a:pt x="20" y="26"/>
                    <a:pt x="20" y="26"/>
                  </a:cubicBezTo>
                  <a:cubicBezTo>
                    <a:pt x="19" y="25"/>
                    <a:pt x="19" y="24"/>
                    <a:pt x="18" y="24"/>
                  </a:cubicBezTo>
                  <a:cubicBezTo>
                    <a:pt x="18" y="25"/>
                    <a:pt x="19" y="26"/>
                    <a:pt x="19" y="27"/>
                  </a:cubicBezTo>
                  <a:cubicBezTo>
                    <a:pt x="19" y="28"/>
                    <a:pt x="19" y="29"/>
                    <a:pt x="20" y="30"/>
                  </a:cubicBezTo>
                  <a:cubicBezTo>
                    <a:pt x="20" y="30"/>
                    <a:pt x="20" y="31"/>
                    <a:pt x="20" y="32"/>
                  </a:cubicBezTo>
                  <a:cubicBezTo>
                    <a:pt x="21" y="33"/>
                    <a:pt x="21" y="35"/>
                    <a:pt x="21" y="37"/>
                  </a:cubicBezTo>
                  <a:cubicBezTo>
                    <a:pt x="21" y="38"/>
                    <a:pt x="21" y="39"/>
                    <a:pt x="21" y="40"/>
                  </a:cubicBezTo>
                  <a:cubicBezTo>
                    <a:pt x="22" y="42"/>
                    <a:pt x="23" y="43"/>
                    <a:pt x="23" y="45"/>
                  </a:cubicBezTo>
                  <a:cubicBezTo>
                    <a:pt x="23" y="46"/>
                    <a:pt x="24" y="46"/>
                    <a:pt x="24" y="47"/>
                  </a:cubicBezTo>
                  <a:cubicBezTo>
                    <a:pt x="24" y="48"/>
                    <a:pt x="24" y="49"/>
                    <a:pt x="24" y="50"/>
                  </a:cubicBezTo>
                  <a:cubicBezTo>
                    <a:pt x="24" y="52"/>
                    <a:pt x="25" y="54"/>
                    <a:pt x="25" y="55"/>
                  </a:cubicBezTo>
                  <a:cubicBezTo>
                    <a:pt x="25" y="56"/>
                    <a:pt x="25" y="57"/>
                    <a:pt x="24" y="58"/>
                  </a:cubicBezTo>
                  <a:cubicBezTo>
                    <a:pt x="24" y="59"/>
                    <a:pt x="24" y="60"/>
                    <a:pt x="23" y="61"/>
                  </a:cubicBezTo>
                  <a:cubicBezTo>
                    <a:pt x="24" y="59"/>
                    <a:pt x="24" y="57"/>
                    <a:pt x="24" y="55"/>
                  </a:cubicBezTo>
                  <a:cubicBezTo>
                    <a:pt x="24" y="54"/>
                    <a:pt x="24" y="52"/>
                    <a:pt x="23" y="50"/>
                  </a:cubicBezTo>
                  <a:cubicBezTo>
                    <a:pt x="23" y="49"/>
                    <a:pt x="23" y="48"/>
                    <a:pt x="23" y="47"/>
                  </a:cubicBezTo>
                  <a:cubicBezTo>
                    <a:pt x="23" y="47"/>
                    <a:pt x="22" y="46"/>
                    <a:pt x="22" y="45"/>
                  </a:cubicBezTo>
                  <a:cubicBezTo>
                    <a:pt x="22" y="45"/>
                    <a:pt x="22" y="44"/>
                    <a:pt x="22" y="44"/>
                  </a:cubicBezTo>
                  <a:cubicBezTo>
                    <a:pt x="22" y="48"/>
                    <a:pt x="21" y="52"/>
                    <a:pt x="21" y="56"/>
                  </a:cubicBezTo>
                  <a:cubicBezTo>
                    <a:pt x="20" y="59"/>
                    <a:pt x="19" y="62"/>
                    <a:pt x="18" y="65"/>
                  </a:cubicBezTo>
                  <a:cubicBezTo>
                    <a:pt x="18" y="66"/>
                    <a:pt x="17" y="68"/>
                    <a:pt x="16" y="69"/>
                  </a:cubicBezTo>
                  <a:cubicBezTo>
                    <a:pt x="16" y="71"/>
                    <a:pt x="15" y="72"/>
                    <a:pt x="14" y="73"/>
                  </a:cubicBezTo>
                  <a:cubicBezTo>
                    <a:pt x="14" y="73"/>
                    <a:pt x="15" y="72"/>
                    <a:pt x="15" y="71"/>
                  </a:cubicBezTo>
                  <a:cubicBezTo>
                    <a:pt x="15" y="70"/>
                    <a:pt x="15" y="70"/>
                    <a:pt x="16" y="69"/>
                  </a:cubicBezTo>
                  <a:cubicBezTo>
                    <a:pt x="16" y="67"/>
                    <a:pt x="16" y="66"/>
                    <a:pt x="17" y="64"/>
                  </a:cubicBezTo>
                  <a:cubicBezTo>
                    <a:pt x="18" y="61"/>
                    <a:pt x="19" y="58"/>
                    <a:pt x="19" y="55"/>
                  </a:cubicBezTo>
                  <a:cubicBezTo>
                    <a:pt x="20" y="49"/>
                    <a:pt x="20" y="43"/>
                    <a:pt x="19" y="37"/>
                  </a:cubicBezTo>
                  <a:cubicBezTo>
                    <a:pt x="19" y="35"/>
                    <a:pt x="19" y="34"/>
                    <a:pt x="19" y="32"/>
                  </a:cubicBezTo>
                  <a:cubicBezTo>
                    <a:pt x="18" y="32"/>
                    <a:pt x="18" y="31"/>
                    <a:pt x="18" y="30"/>
                  </a:cubicBezTo>
                  <a:cubicBezTo>
                    <a:pt x="18" y="29"/>
                    <a:pt x="18" y="29"/>
                    <a:pt x="17" y="28"/>
                  </a:cubicBezTo>
                  <a:cubicBezTo>
                    <a:pt x="17" y="28"/>
                    <a:pt x="17" y="28"/>
                    <a:pt x="17" y="27"/>
                  </a:cubicBezTo>
                  <a:cubicBezTo>
                    <a:pt x="17" y="28"/>
                    <a:pt x="17" y="28"/>
                    <a:pt x="17" y="28"/>
                  </a:cubicBezTo>
                  <a:cubicBezTo>
                    <a:pt x="17" y="29"/>
                    <a:pt x="17" y="30"/>
                    <a:pt x="17" y="30"/>
                  </a:cubicBezTo>
                  <a:cubicBezTo>
                    <a:pt x="16" y="31"/>
                    <a:pt x="16" y="32"/>
                    <a:pt x="16" y="33"/>
                  </a:cubicBezTo>
                  <a:cubicBezTo>
                    <a:pt x="14" y="36"/>
                    <a:pt x="12" y="39"/>
                    <a:pt x="11" y="42"/>
                  </a:cubicBezTo>
                  <a:cubicBezTo>
                    <a:pt x="11" y="43"/>
                    <a:pt x="10" y="44"/>
                    <a:pt x="10" y="44"/>
                  </a:cubicBezTo>
                  <a:cubicBezTo>
                    <a:pt x="10" y="45"/>
                    <a:pt x="10" y="46"/>
                    <a:pt x="10" y="47"/>
                  </a:cubicBezTo>
                  <a:cubicBezTo>
                    <a:pt x="9" y="49"/>
                    <a:pt x="9" y="50"/>
                    <a:pt x="9" y="52"/>
                  </a:cubicBezTo>
                  <a:cubicBezTo>
                    <a:pt x="9" y="54"/>
                    <a:pt x="9" y="56"/>
                    <a:pt x="9" y="57"/>
                  </a:cubicBezTo>
                  <a:cubicBezTo>
                    <a:pt x="9" y="59"/>
                    <a:pt x="10" y="61"/>
                    <a:pt x="10" y="62"/>
                  </a:cubicBezTo>
                  <a:cubicBezTo>
                    <a:pt x="10" y="61"/>
                    <a:pt x="9" y="59"/>
                    <a:pt x="9" y="57"/>
                  </a:cubicBezTo>
                  <a:cubicBezTo>
                    <a:pt x="9" y="56"/>
                    <a:pt x="9" y="54"/>
                    <a:pt x="9" y="52"/>
                  </a:cubicBezTo>
                  <a:cubicBezTo>
                    <a:pt x="9" y="50"/>
                    <a:pt x="9" y="49"/>
                    <a:pt x="9" y="47"/>
                  </a:cubicBezTo>
                  <a:cubicBezTo>
                    <a:pt x="9" y="46"/>
                    <a:pt x="9" y="45"/>
                    <a:pt x="9" y="44"/>
                  </a:cubicBezTo>
                  <a:cubicBezTo>
                    <a:pt x="10" y="43"/>
                    <a:pt x="10" y="43"/>
                    <a:pt x="10" y="42"/>
                  </a:cubicBezTo>
                  <a:cubicBezTo>
                    <a:pt x="11" y="38"/>
                    <a:pt x="13" y="35"/>
                    <a:pt x="15" y="32"/>
                  </a:cubicBezTo>
                  <a:cubicBezTo>
                    <a:pt x="15" y="31"/>
                    <a:pt x="16" y="29"/>
                    <a:pt x="16" y="28"/>
                  </a:cubicBezTo>
                  <a:cubicBezTo>
                    <a:pt x="16" y="27"/>
                    <a:pt x="17" y="26"/>
                    <a:pt x="17" y="25"/>
                  </a:cubicBezTo>
                  <a:cubicBezTo>
                    <a:pt x="17" y="25"/>
                    <a:pt x="17" y="24"/>
                    <a:pt x="17" y="24"/>
                  </a:cubicBezTo>
                  <a:cubicBezTo>
                    <a:pt x="16" y="22"/>
                    <a:pt x="16" y="20"/>
                    <a:pt x="16" y="18"/>
                  </a:cubicBezTo>
                  <a:cubicBezTo>
                    <a:pt x="16" y="17"/>
                    <a:pt x="16" y="15"/>
                    <a:pt x="16" y="14"/>
                  </a:cubicBezTo>
                  <a:cubicBezTo>
                    <a:pt x="16" y="14"/>
                    <a:pt x="16" y="14"/>
                    <a:pt x="16" y="14"/>
                  </a:cubicBezTo>
                  <a:cubicBezTo>
                    <a:pt x="15" y="15"/>
                    <a:pt x="15" y="15"/>
                    <a:pt x="14" y="16"/>
                  </a:cubicBezTo>
                  <a:cubicBezTo>
                    <a:pt x="14" y="16"/>
                    <a:pt x="13" y="16"/>
                    <a:pt x="12" y="17"/>
                  </a:cubicBezTo>
                  <a:cubicBezTo>
                    <a:pt x="11" y="18"/>
                    <a:pt x="10" y="19"/>
                    <a:pt x="10" y="20"/>
                  </a:cubicBezTo>
                  <a:cubicBezTo>
                    <a:pt x="9" y="21"/>
                    <a:pt x="8" y="22"/>
                    <a:pt x="7" y="23"/>
                  </a:cubicBezTo>
                  <a:cubicBezTo>
                    <a:pt x="5" y="25"/>
                    <a:pt x="4" y="28"/>
                    <a:pt x="3" y="31"/>
                  </a:cubicBezTo>
                  <a:cubicBezTo>
                    <a:pt x="2" y="32"/>
                    <a:pt x="2" y="33"/>
                    <a:pt x="2" y="34"/>
                  </a:cubicBezTo>
                  <a:cubicBezTo>
                    <a:pt x="1" y="36"/>
                    <a:pt x="1" y="37"/>
                    <a:pt x="0" y="39"/>
                  </a:cubicBezTo>
                  <a:cubicBezTo>
                    <a:pt x="1" y="37"/>
                    <a:pt x="1" y="36"/>
                    <a:pt x="1" y="34"/>
                  </a:cubicBezTo>
                  <a:cubicBezTo>
                    <a:pt x="2" y="33"/>
                    <a:pt x="2" y="32"/>
                    <a:pt x="2" y="30"/>
                  </a:cubicBezTo>
                  <a:cubicBezTo>
                    <a:pt x="3" y="28"/>
                    <a:pt x="5" y="25"/>
                    <a:pt x="6" y="23"/>
                  </a:cubicBezTo>
                  <a:cubicBezTo>
                    <a:pt x="7" y="21"/>
                    <a:pt x="8" y="20"/>
                    <a:pt x="9" y="19"/>
                  </a:cubicBezTo>
                  <a:cubicBezTo>
                    <a:pt x="10" y="18"/>
                    <a:pt x="11" y="17"/>
                    <a:pt x="12" y="16"/>
                  </a:cubicBezTo>
                  <a:cubicBezTo>
                    <a:pt x="12" y="16"/>
                    <a:pt x="12" y="16"/>
                    <a:pt x="13" y="15"/>
                  </a:cubicBezTo>
                  <a:cubicBezTo>
                    <a:pt x="13" y="15"/>
                    <a:pt x="13" y="15"/>
                    <a:pt x="14" y="15"/>
                  </a:cubicBezTo>
                  <a:cubicBezTo>
                    <a:pt x="14" y="14"/>
                    <a:pt x="15" y="14"/>
                    <a:pt x="15" y="14"/>
                  </a:cubicBezTo>
                  <a:cubicBezTo>
                    <a:pt x="16" y="13"/>
                    <a:pt x="16" y="12"/>
                    <a:pt x="17" y="12"/>
                  </a:cubicBezTo>
                  <a:cubicBezTo>
                    <a:pt x="17" y="11"/>
                    <a:pt x="17" y="10"/>
                    <a:pt x="17" y="9"/>
                  </a:cubicBezTo>
                  <a:cubicBezTo>
                    <a:pt x="17" y="8"/>
                    <a:pt x="18" y="7"/>
                    <a:pt x="18" y="6"/>
                  </a:cubicBezTo>
                  <a:cubicBezTo>
                    <a:pt x="18" y="5"/>
                    <a:pt x="18" y="5"/>
                    <a:pt x="18" y="5"/>
                  </a:cubicBezTo>
                  <a:cubicBezTo>
                    <a:pt x="18" y="5"/>
                    <a:pt x="18" y="5"/>
                    <a:pt x="18" y="5"/>
                  </a:cubicBezTo>
                  <a:cubicBezTo>
                    <a:pt x="18" y="5"/>
                    <a:pt x="18" y="4"/>
                    <a:pt x="18" y="4"/>
                  </a:cubicBezTo>
                  <a:cubicBezTo>
                    <a:pt x="19" y="3"/>
                    <a:pt x="19" y="1"/>
                    <a:pt x="20" y="0"/>
                  </a:cubicBezTo>
                  <a:cubicBezTo>
                    <a:pt x="20" y="1"/>
                    <a:pt x="20" y="1"/>
                    <a:pt x="20" y="2"/>
                  </a:cubicBezTo>
                  <a:cubicBezTo>
                    <a:pt x="19" y="3"/>
                    <a:pt x="19" y="4"/>
                    <a:pt x="19" y="4"/>
                  </a:cubicBezTo>
                  <a:cubicBezTo>
                    <a:pt x="19" y="5"/>
                    <a:pt x="19" y="7"/>
                    <a:pt x="19" y="8"/>
                  </a:cubicBezTo>
                  <a:cubicBezTo>
                    <a:pt x="19" y="8"/>
                    <a:pt x="19" y="8"/>
                    <a:pt x="19" y="8"/>
                  </a:cubicBezTo>
                  <a:cubicBezTo>
                    <a:pt x="19" y="9"/>
                    <a:pt x="19" y="9"/>
                    <a:pt x="19" y="9"/>
                  </a:cubicBezTo>
                  <a:cubicBezTo>
                    <a:pt x="19" y="10"/>
                    <a:pt x="19" y="10"/>
                    <a:pt x="19" y="10"/>
                  </a:cubicBezTo>
                  <a:cubicBezTo>
                    <a:pt x="19" y="11"/>
                    <a:pt x="19" y="11"/>
                    <a:pt x="19" y="11"/>
                  </a:cubicBezTo>
                  <a:cubicBezTo>
                    <a:pt x="19" y="12"/>
                    <a:pt x="20" y="13"/>
                    <a:pt x="20" y="13"/>
                  </a:cubicBezTo>
                  <a:cubicBezTo>
                    <a:pt x="21" y="16"/>
                    <a:pt x="22" y="18"/>
                    <a:pt x="24" y="21"/>
                  </a:cubicBezTo>
                  <a:cubicBezTo>
                    <a:pt x="24" y="21"/>
                    <a:pt x="24" y="22"/>
                    <a:pt x="25" y="22"/>
                  </a:cubicBezTo>
                  <a:cubicBezTo>
                    <a:pt x="25" y="23"/>
                    <a:pt x="26" y="24"/>
                    <a:pt x="26" y="24"/>
                  </a:cubicBezTo>
                  <a:cubicBezTo>
                    <a:pt x="27" y="25"/>
                    <a:pt x="28" y="26"/>
                    <a:pt x="29" y="27"/>
                  </a:cubicBezTo>
                  <a:cubicBezTo>
                    <a:pt x="32" y="28"/>
                    <a:pt x="35" y="29"/>
                    <a:pt x="37" y="30"/>
                  </a:cubicBezTo>
                  <a:cubicBezTo>
                    <a:pt x="36" y="30"/>
                    <a:pt x="35" y="29"/>
                    <a:pt x="33" y="29"/>
                  </a:cubicBezTo>
                  <a:cubicBezTo>
                    <a:pt x="32" y="28"/>
                    <a:pt x="31" y="28"/>
                    <a:pt x="29" y="27"/>
                  </a:cubicBezTo>
                  <a:cubicBezTo>
                    <a:pt x="28" y="26"/>
                    <a:pt x="27" y="26"/>
                    <a:pt x="26" y="25"/>
                  </a:cubicBezTo>
                  <a:cubicBezTo>
                    <a:pt x="25" y="24"/>
                    <a:pt x="25" y="23"/>
                    <a:pt x="24" y="23"/>
                  </a:cubicBezTo>
                  <a:cubicBezTo>
                    <a:pt x="24" y="22"/>
                    <a:pt x="23" y="22"/>
                    <a:pt x="23" y="21"/>
                  </a:cubicBezTo>
                  <a:cubicBezTo>
                    <a:pt x="22" y="20"/>
                    <a:pt x="21" y="19"/>
                    <a:pt x="21" y="17"/>
                  </a:cubicBezTo>
                  <a:cubicBezTo>
                    <a:pt x="20" y="16"/>
                    <a:pt x="19" y="15"/>
                    <a:pt x="19" y="14"/>
                  </a:cubicBezTo>
                  <a:cubicBezTo>
                    <a:pt x="19" y="13"/>
                    <a:pt x="18" y="12"/>
                    <a:pt x="18" y="12"/>
                  </a:cubicBezTo>
                  <a:cubicBezTo>
                    <a:pt x="18" y="11"/>
                    <a:pt x="18" y="11"/>
                    <a:pt x="18" y="11"/>
                  </a:cubicBezTo>
                  <a:cubicBezTo>
                    <a:pt x="18" y="14"/>
                    <a:pt x="18" y="16"/>
                    <a:pt x="18" y="18"/>
                  </a:cubicBezTo>
                  <a:cubicBezTo>
                    <a:pt x="18" y="19"/>
                    <a:pt x="18" y="19"/>
                    <a:pt x="18" y="20"/>
                  </a:cubicBezTo>
                  <a:cubicBezTo>
                    <a:pt x="18" y="20"/>
                    <a:pt x="18" y="21"/>
                    <a:pt x="19" y="21"/>
                  </a:cubicBezTo>
                  <a:cubicBezTo>
                    <a:pt x="19" y="23"/>
                    <a:pt x="20" y="24"/>
                    <a:pt x="21" y="25"/>
                  </a:cubicBezTo>
                  <a:cubicBezTo>
                    <a:pt x="21" y="26"/>
                    <a:pt x="21" y="26"/>
                    <a:pt x="21" y="26"/>
                  </a:cubicBezTo>
                  <a:cubicBezTo>
                    <a:pt x="21" y="26"/>
                    <a:pt x="21" y="26"/>
                    <a:pt x="21" y="26"/>
                  </a:cubicBezTo>
                  <a:cubicBezTo>
                    <a:pt x="22" y="27"/>
                    <a:pt x="22" y="27"/>
                    <a:pt x="22" y="27"/>
                  </a:cubicBezTo>
                  <a:cubicBezTo>
                    <a:pt x="22" y="28"/>
                    <a:pt x="23" y="28"/>
                    <a:pt x="23" y="29"/>
                  </a:cubicBezTo>
                  <a:cubicBezTo>
                    <a:pt x="24" y="30"/>
                    <a:pt x="25" y="31"/>
                    <a:pt x="26" y="32"/>
                  </a:cubicBezTo>
                  <a:cubicBezTo>
                    <a:pt x="28" y="35"/>
                    <a:pt x="30" y="37"/>
                    <a:pt x="32" y="40"/>
                  </a:cubicBezTo>
                  <a:cubicBezTo>
                    <a:pt x="33" y="41"/>
                    <a:pt x="33" y="43"/>
                    <a:pt x="34" y="44"/>
                  </a:cubicBezTo>
                  <a:cubicBezTo>
                    <a:pt x="34" y="46"/>
                    <a:pt x="34" y="48"/>
                    <a:pt x="34" y="49"/>
                  </a:cubicBezTo>
                  <a:cubicBezTo>
                    <a:pt x="34" y="48"/>
                    <a:pt x="33" y="46"/>
                    <a:pt x="33" y="4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580"/>
            <p:cNvSpPr>
              <a:spLocks/>
            </p:cNvSpPr>
            <p:nvPr/>
          </p:nvSpPr>
          <p:spPr bwMode="auto">
            <a:xfrm>
              <a:off x="8685194" y="5032404"/>
              <a:ext cx="49213" cy="230189"/>
            </a:xfrm>
            <a:custGeom>
              <a:avLst/>
              <a:gdLst>
                <a:gd name="T0" fmla="*/ 12 w 13"/>
                <a:gd name="T1" fmla="*/ 46 h 61"/>
                <a:gd name="T2" fmla="*/ 13 w 13"/>
                <a:gd name="T3" fmla="*/ 43 h 61"/>
                <a:gd name="T4" fmla="*/ 12 w 13"/>
                <a:gd name="T5" fmla="*/ 32 h 61"/>
                <a:gd name="T6" fmla="*/ 9 w 13"/>
                <a:gd name="T7" fmla="*/ 16 h 61"/>
                <a:gd name="T8" fmla="*/ 10 w 13"/>
                <a:gd name="T9" fmla="*/ 6 h 61"/>
                <a:gd name="T10" fmla="*/ 10 w 13"/>
                <a:gd name="T11" fmla="*/ 0 h 61"/>
                <a:gd name="T12" fmla="*/ 7 w 13"/>
                <a:gd name="T13" fmla="*/ 9 h 61"/>
                <a:gd name="T14" fmla="*/ 4 w 13"/>
                <a:gd name="T15" fmla="*/ 38 h 61"/>
                <a:gd name="T16" fmla="*/ 2 w 13"/>
                <a:gd name="T17" fmla="*/ 51 h 61"/>
                <a:gd name="T18" fmla="*/ 0 w 13"/>
                <a:gd name="T19" fmla="*/ 61 h 61"/>
                <a:gd name="T20" fmla="*/ 0 w 13"/>
                <a:gd name="T21" fmla="*/ 61 h 61"/>
                <a:gd name="T22" fmla="*/ 12 w 13"/>
                <a:gd name="T2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61">
                  <a:moveTo>
                    <a:pt x="12" y="46"/>
                  </a:moveTo>
                  <a:cubicBezTo>
                    <a:pt x="12" y="45"/>
                    <a:pt x="13" y="44"/>
                    <a:pt x="13" y="43"/>
                  </a:cubicBezTo>
                  <a:cubicBezTo>
                    <a:pt x="13" y="39"/>
                    <a:pt x="13" y="36"/>
                    <a:pt x="12" y="32"/>
                  </a:cubicBezTo>
                  <a:cubicBezTo>
                    <a:pt x="12" y="27"/>
                    <a:pt x="10" y="22"/>
                    <a:pt x="9" y="16"/>
                  </a:cubicBezTo>
                  <a:cubicBezTo>
                    <a:pt x="8" y="12"/>
                    <a:pt x="9" y="9"/>
                    <a:pt x="10" y="6"/>
                  </a:cubicBezTo>
                  <a:cubicBezTo>
                    <a:pt x="10" y="4"/>
                    <a:pt x="10" y="2"/>
                    <a:pt x="10" y="0"/>
                  </a:cubicBezTo>
                  <a:cubicBezTo>
                    <a:pt x="9" y="4"/>
                    <a:pt x="7" y="8"/>
                    <a:pt x="7" y="9"/>
                  </a:cubicBezTo>
                  <a:cubicBezTo>
                    <a:pt x="3" y="19"/>
                    <a:pt x="5" y="28"/>
                    <a:pt x="4" y="38"/>
                  </a:cubicBezTo>
                  <a:cubicBezTo>
                    <a:pt x="4" y="42"/>
                    <a:pt x="3" y="46"/>
                    <a:pt x="2" y="51"/>
                  </a:cubicBezTo>
                  <a:cubicBezTo>
                    <a:pt x="2" y="54"/>
                    <a:pt x="1" y="57"/>
                    <a:pt x="0" y="61"/>
                  </a:cubicBezTo>
                  <a:cubicBezTo>
                    <a:pt x="0" y="61"/>
                    <a:pt x="0" y="61"/>
                    <a:pt x="0" y="61"/>
                  </a:cubicBezTo>
                  <a:cubicBezTo>
                    <a:pt x="3" y="55"/>
                    <a:pt x="8" y="51"/>
                    <a:pt x="12" y="4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583"/>
            <p:cNvSpPr>
              <a:spLocks/>
            </p:cNvSpPr>
            <p:nvPr/>
          </p:nvSpPr>
          <p:spPr bwMode="auto">
            <a:xfrm>
              <a:off x="8647094" y="5119717"/>
              <a:ext cx="53975" cy="96838"/>
            </a:xfrm>
            <a:custGeom>
              <a:avLst/>
              <a:gdLst>
                <a:gd name="T0" fmla="*/ 13 w 14"/>
                <a:gd name="T1" fmla="*/ 13 h 26"/>
                <a:gd name="T2" fmla="*/ 14 w 14"/>
                <a:gd name="T3" fmla="*/ 0 h 26"/>
                <a:gd name="T4" fmla="*/ 12 w 14"/>
                <a:gd name="T5" fmla="*/ 7 h 26"/>
                <a:gd name="T6" fmla="*/ 5 w 14"/>
                <a:gd name="T7" fmla="*/ 10 h 26"/>
                <a:gd name="T8" fmla="*/ 0 w 14"/>
                <a:gd name="T9" fmla="*/ 12 h 26"/>
                <a:gd name="T10" fmla="*/ 6 w 14"/>
                <a:gd name="T11" fmla="*/ 26 h 26"/>
                <a:gd name="T12" fmla="*/ 13 w 14"/>
                <a:gd name="T13" fmla="*/ 13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13" y="13"/>
                  </a:moveTo>
                  <a:cubicBezTo>
                    <a:pt x="14" y="9"/>
                    <a:pt x="14" y="5"/>
                    <a:pt x="14" y="0"/>
                  </a:cubicBezTo>
                  <a:cubicBezTo>
                    <a:pt x="13" y="2"/>
                    <a:pt x="13" y="5"/>
                    <a:pt x="12" y="7"/>
                  </a:cubicBezTo>
                  <a:cubicBezTo>
                    <a:pt x="11" y="9"/>
                    <a:pt x="8" y="10"/>
                    <a:pt x="5" y="10"/>
                  </a:cubicBezTo>
                  <a:cubicBezTo>
                    <a:pt x="4" y="11"/>
                    <a:pt x="1" y="11"/>
                    <a:pt x="0" y="12"/>
                  </a:cubicBezTo>
                  <a:cubicBezTo>
                    <a:pt x="2" y="17"/>
                    <a:pt x="4" y="21"/>
                    <a:pt x="6" y="26"/>
                  </a:cubicBezTo>
                  <a:cubicBezTo>
                    <a:pt x="10" y="23"/>
                    <a:pt x="11" y="17"/>
                    <a:pt x="13"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584"/>
            <p:cNvSpPr>
              <a:spLocks/>
            </p:cNvSpPr>
            <p:nvPr/>
          </p:nvSpPr>
          <p:spPr bwMode="auto">
            <a:xfrm>
              <a:off x="8723294" y="4927628"/>
              <a:ext cx="60325" cy="222252"/>
            </a:xfrm>
            <a:custGeom>
              <a:avLst/>
              <a:gdLst>
                <a:gd name="T0" fmla="*/ 0 w 16"/>
                <a:gd name="T1" fmla="*/ 28 h 59"/>
                <a:gd name="T2" fmla="*/ 3 w 16"/>
                <a:gd name="T3" fmla="*/ 34 h 59"/>
                <a:gd name="T4" fmla="*/ 8 w 16"/>
                <a:gd name="T5" fmla="*/ 41 h 59"/>
                <a:gd name="T6" fmla="*/ 13 w 16"/>
                <a:gd name="T7" fmla="*/ 58 h 59"/>
                <a:gd name="T8" fmla="*/ 13 w 16"/>
                <a:gd name="T9" fmla="*/ 59 h 59"/>
                <a:gd name="T10" fmla="*/ 14 w 16"/>
                <a:gd name="T11" fmla="*/ 39 h 59"/>
                <a:gd name="T12" fmla="*/ 1 w 16"/>
                <a:gd name="T13" fmla="*/ 25 h 59"/>
                <a:gd name="T14" fmla="*/ 4 w 16"/>
                <a:gd name="T15" fmla="*/ 14 h 59"/>
                <a:gd name="T16" fmla="*/ 7 w 16"/>
                <a:gd name="T17" fmla="*/ 7 h 59"/>
                <a:gd name="T18" fmla="*/ 7 w 16"/>
                <a:gd name="T19" fmla="*/ 0 h 59"/>
                <a:gd name="T20" fmla="*/ 5 w 16"/>
                <a:gd name="T21" fmla="*/ 0 h 59"/>
                <a:gd name="T22" fmla="*/ 6 w 16"/>
                <a:gd name="T23" fmla="*/ 6 h 59"/>
                <a:gd name="T24" fmla="*/ 3 w 16"/>
                <a:gd name="T25" fmla="*/ 14 h 59"/>
                <a:gd name="T26" fmla="*/ 0 w 16"/>
                <a:gd name="T27" fmla="*/ 25 h 59"/>
                <a:gd name="T28" fmla="*/ 0 w 16"/>
                <a:gd name="T29"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59">
                  <a:moveTo>
                    <a:pt x="0" y="28"/>
                  </a:moveTo>
                  <a:cubicBezTo>
                    <a:pt x="1" y="30"/>
                    <a:pt x="3" y="33"/>
                    <a:pt x="3" y="34"/>
                  </a:cubicBezTo>
                  <a:cubicBezTo>
                    <a:pt x="5" y="37"/>
                    <a:pt x="7" y="39"/>
                    <a:pt x="8" y="41"/>
                  </a:cubicBezTo>
                  <a:cubicBezTo>
                    <a:pt x="12" y="47"/>
                    <a:pt x="14" y="52"/>
                    <a:pt x="13" y="58"/>
                  </a:cubicBezTo>
                  <a:cubicBezTo>
                    <a:pt x="13" y="58"/>
                    <a:pt x="13" y="59"/>
                    <a:pt x="13" y="59"/>
                  </a:cubicBezTo>
                  <a:cubicBezTo>
                    <a:pt x="15" y="52"/>
                    <a:pt x="16" y="45"/>
                    <a:pt x="14" y="39"/>
                  </a:cubicBezTo>
                  <a:cubicBezTo>
                    <a:pt x="13" y="35"/>
                    <a:pt x="8" y="26"/>
                    <a:pt x="1" y="25"/>
                  </a:cubicBezTo>
                  <a:cubicBezTo>
                    <a:pt x="0" y="20"/>
                    <a:pt x="3" y="18"/>
                    <a:pt x="4" y="14"/>
                  </a:cubicBezTo>
                  <a:cubicBezTo>
                    <a:pt x="5" y="12"/>
                    <a:pt x="6" y="9"/>
                    <a:pt x="7" y="7"/>
                  </a:cubicBezTo>
                  <a:cubicBezTo>
                    <a:pt x="7" y="4"/>
                    <a:pt x="7" y="2"/>
                    <a:pt x="7" y="0"/>
                  </a:cubicBezTo>
                  <a:cubicBezTo>
                    <a:pt x="6" y="0"/>
                    <a:pt x="5" y="1"/>
                    <a:pt x="5" y="0"/>
                  </a:cubicBezTo>
                  <a:cubicBezTo>
                    <a:pt x="5" y="2"/>
                    <a:pt x="6" y="4"/>
                    <a:pt x="6" y="6"/>
                  </a:cubicBezTo>
                  <a:cubicBezTo>
                    <a:pt x="5" y="9"/>
                    <a:pt x="4" y="12"/>
                    <a:pt x="3" y="14"/>
                  </a:cubicBezTo>
                  <a:cubicBezTo>
                    <a:pt x="2" y="18"/>
                    <a:pt x="0" y="22"/>
                    <a:pt x="0" y="25"/>
                  </a:cubicBezTo>
                  <a:cubicBezTo>
                    <a:pt x="0" y="26"/>
                    <a:pt x="0" y="27"/>
                    <a:pt x="0" y="2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585"/>
            <p:cNvSpPr>
              <a:spLocks noEditPoints="1"/>
            </p:cNvSpPr>
            <p:nvPr/>
          </p:nvSpPr>
          <p:spPr bwMode="auto">
            <a:xfrm>
              <a:off x="8651856" y="5021292"/>
              <a:ext cx="120651" cy="230189"/>
            </a:xfrm>
            <a:custGeom>
              <a:avLst/>
              <a:gdLst>
                <a:gd name="T0" fmla="*/ 9 w 32"/>
                <a:gd name="T1" fmla="*/ 22 h 61"/>
                <a:gd name="T2" fmla="*/ 13 w 32"/>
                <a:gd name="T3" fmla="*/ 16 h 61"/>
                <a:gd name="T4" fmla="*/ 12 w 32"/>
                <a:gd name="T5" fmla="*/ 23 h 61"/>
                <a:gd name="T6" fmla="*/ 12 w 32"/>
                <a:gd name="T7" fmla="*/ 28 h 61"/>
                <a:gd name="T8" fmla="*/ 11 w 32"/>
                <a:gd name="T9" fmla="*/ 32 h 61"/>
                <a:gd name="T10" fmla="*/ 7 w 32"/>
                <a:gd name="T11" fmla="*/ 35 h 61"/>
                <a:gd name="T12" fmla="*/ 6 w 32"/>
                <a:gd name="T13" fmla="*/ 35 h 61"/>
                <a:gd name="T14" fmla="*/ 3 w 32"/>
                <a:gd name="T15" fmla="*/ 37 h 61"/>
                <a:gd name="T16" fmla="*/ 5 w 32"/>
                <a:gd name="T17" fmla="*/ 36 h 61"/>
                <a:gd name="T18" fmla="*/ 7 w 32"/>
                <a:gd name="T19" fmla="*/ 36 h 61"/>
                <a:gd name="T20" fmla="*/ 10 w 32"/>
                <a:gd name="T21" fmla="*/ 34 h 61"/>
                <a:gd name="T22" fmla="*/ 12 w 32"/>
                <a:gd name="T23" fmla="*/ 32 h 61"/>
                <a:gd name="T24" fmla="*/ 12 w 32"/>
                <a:gd name="T25" fmla="*/ 34 h 61"/>
                <a:gd name="T26" fmla="*/ 11 w 32"/>
                <a:gd name="T27" fmla="*/ 42 h 61"/>
                <a:gd name="T28" fmla="*/ 9 w 32"/>
                <a:gd name="T29" fmla="*/ 46 h 61"/>
                <a:gd name="T30" fmla="*/ 7 w 32"/>
                <a:gd name="T31" fmla="*/ 51 h 61"/>
                <a:gd name="T32" fmla="*/ 12 w 32"/>
                <a:gd name="T33" fmla="*/ 42 h 61"/>
                <a:gd name="T34" fmla="*/ 13 w 32"/>
                <a:gd name="T35" fmla="*/ 42 h 61"/>
                <a:gd name="T36" fmla="*/ 11 w 32"/>
                <a:gd name="T37" fmla="*/ 54 h 61"/>
                <a:gd name="T38" fmla="*/ 13 w 32"/>
                <a:gd name="T39" fmla="*/ 46 h 61"/>
                <a:gd name="T40" fmla="*/ 14 w 32"/>
                <a:gd name="T41" fmla="*/ 39 h 61"/>
                <a:gd name="T42" fmla="*/ 13 w 32"/>
                <a:gd name="T43" fmla="*/ 23 h 61"/>
                <a:gd name="T44" fmla="*/ 15 w 32"/>
                <a:gd name="T45" fmla="*/ 16 h 61"/>
                <a:gd name="T46" fmla="*/ 18 w 32"/>
                <a:gd name="T47" fmla="*/ 10 h 61"/>
                <a:gd name="T48" fmla="*/ 17 w 32"/>
                <a:gd name="T49" fmla="*/ 17 h 61"/>
                <a:gd name="T50" fmla="*/ 19 w 32"/>
                <a:gd name="T51" fmla="*/ 25 h 61"/>
                <a:gd name="T52" fmla="*/ 22 w 32"/>
                <a:gd name="T53" fmla="*/ 36 h 61"/>
                <a:gd name="T54" fmla="*/ 21 w 32"/>
                <a:gd name="T55" fmla="*/ 47 h 61"/>
                <a:gd name="T56" fmla="*/ 21 w 32"/>
                <a:gd name="T57" fmla="*/ 31 h 61"/>
                <a:gd name="T58" fmla="*/ 19 w 32"/>
                <a:gd name="T59" fmla="*/ 20 h 61"/>
                <a:gd name="T60" fmla="*/ 18 w 32"/>
                <a:gd name="T61" fmla="*/ 14 h 61"/>
                <a:gd name="T62" fmla="*/ 19 w 32"/>
                <a:gd name="T63" fmla="*/ 6 h 61"/>
                <a:gd name="T64" fmla="*/ 19 w 32"/>
                <a:gd name="T65" fmla="*/ 5 h 61"/>
                <a:gd name="T66" fmla="*/ 24 w 32"/>
                <a:gd name="T67" fmla="*/ 13 h 61"/>
                <a:gd name="T68" fmla="*/ 31 w 32"/>
                <a:gd name="T69" fmla="*/ 23 h 61"/>
                <a:gd name="T70" fmla="*/ 32 w 32"/>
                <a:gd name="T71" fmla="*/ 31 h 61"/>
                <a:gd name="T72" fmla="*/ 30 w 32"/>
                <a:gd name="T73" fmla="*/ 19 h 61"/>
                <a:gd name="T74" fmla="*/ 28 w 32"/>
                <a:gd name="T75" fmla="*/ 17 h 61"/>
                <a:gd name="T76" fmla="*/ 23 w 32"/>
                <a:gd name="T77" fmla="*/ 9 h 61"/>
                <a:gd name="T78" fmla="*/ 20 w 32"/>
                <a:gd name="T79" fmla="*/ 3 h 61"/>
                <a:gd name="T80" fmla="*/ 20 w 32"/>
                <a:gd name="T81" fmla="*/ 0 h 61"/>
                <a:gd name="T82" fmla="*/ 18 w 32"/>
                <a:gd name="T83" fmla="*/ 5 h 61"/>
                <a:gd name="T84" fmla="*/ 16 w 32"/>
                <a:gd name="T85" fmla="*/ 7 h 61"/>
                <a:gd name="T86" fmla="*/ 14 w 32"/>
                <a:gd name="T87" fmla="*/ 8 h 61"/>
                <a:gd name="T88" fmla="*/ 13 w 32"/>
                <a:gd name="T89" fmla="*/ 8 h 61"/>
                <a:gd name="T90" fmla="*/ 8 w 32"/>
                <a:gd name="T91" fmla="*/ 11 h 61"/>
                <a:gd name="T92" fmla="*/ 5 w 32"/>
                <a:gd name="T93" fmla="*/ 14 h 61"/>
                <a:gd name="T94" fmla="*/ 8 w 32"/>
                <a:gd name="T95" fmla="*/ 12 h 61"/>
                <a:gd name="T96" fmla="*/ 13 w 32"/>
                <a:gd name="T97" fmla="*/ 9 h 61"/>
                <a:gd name="T98" fmla="*/ 14 w 32"/>
                <a:gd name="T99" fmla="*/ 9 h 61"/>
                <a:gd name="T100" fmla="*/ 16 w 32"/>
                <a:gd name="T101" fmla="*/ 9 h 61"/>
                <a:gd name="T102" fmla="*/ 12 w 32"/>
                <a:gd name="T103" fmla="*/ 15 h 61"/>
                <a:gd name="T104" fmla="*/ 8 w 32"/>
                <a:gd name="T105" fmla="*/ 21 h 61"/>
                <a:gd name="T106" fmla="*/ 5 w 32"/>
                <a:gd name="T107" fmla="*/ 25 h 61"/>
                <a:gd name="T108" fmla="*/ 0 w 32"/>
                <a:gd name="T109" fmla="*/ 28 h 61"/>
                <a:gd name="T110" fmla="*/ 8 w 32"/>
                <a:gd name="T111" fmla="*/ 23 h 61"/>
                <a:gd name="T112" fmla="*/ 12 w 32"/>
                <a:gd name="T113" fmla="*/ 32 h 61"/>
                <a:gd name="T114" fmla="*/ 12 w 32"/>
                <a:gd name="T11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 h="61">
                  <a:moveTo>
                    <a:pt x="8" y="23"/>
                  </a:moveTo>
                  <a:cubicBezTo>
                    <a:pt x="8" y="23"/>
                    <a:pt x="9" y="22"/>
                    <a:pt x="9" y="22"/>
                  </a:cubicBezTo>
                  <a:cubicBezTo>
                    <a:pt x="10" y="21"/>
                    <a:pt x="10" y="21"/>
                    <a:pt x="10" y="21"/>
                  </a:cubicBezTo>
                  <a:cubicBezTo>
                    <a:pt x="11" y="19"/>
                    <a:pt x="12" y="18"/>
                    <a:pt x="13" y="16"/>
                  </a:cubicBezTo>
                  <a:cubicBezTo>
                    <a:pt x="12" y="17"/>
                    <a:pt x="12" y="18"/>
                    <a:pt x="12" y="19"/>
                  </a:cubicBezTo>
                  <a:cubicBezTo>
                    <a:pt x="12" y="21"/>
                    <a:pt x="12" y="22"/>
                    <a:pt x="12" y="23"/>
                  </a:cubicBezTo>
                  <a:cubicBezTo>
                    <a:pt x="12" y="25"/>
                    <a:pt x="12" y="26"/>
                    <a:pt x="12" y="27"/>
                  </a:cubicBezTo>
                  <a:cubicBezTo>
                    <a:pt x="12" y="27"/>
                    <a:pt x="12" y="28"/>
                    <a:pt x="12" y="28"/>
                  </a:cubicBezTo>
                  <a:cubicBezTo>
                    <a:pt x="12" y="28"/>
                    <a:pt x="12" y="29"/>
                    <a:pt x="12" y="30"/>
                  </a:cubicBezTo>
                  <a:cubicBezTo>
                    <a:pt x="11" y="31"/>
                    <a:pt x="11" y="31"/>
                    <a:pt x="11" y="32"/>
                  </a:cubicBezTo>
                  <a:cubicBezTo>
                    <a:pt x="10" y="33"/>
                    <a:pt x="10" y="33"/>
                    <a:pt x="9" y="34"/>
                  </a:cubicBezTo>
                  <a:cubicBezTo>
                    <a:pt x="9" y="34"/>
                    <a:pt x="8" y="34"/>
                    <a:pt x="7" y="35"/>
                  </a:cubicBezTo>
                  <a:cubicBezTo>
                    <a:pt x="7" y="35"/>
                    <a:pt x="7" y="35"/>
                    <a:pt x="7" y="35"/>
                  </a:cubicBezTo>
                  <a:cubicBezTo>
                    <a:pt x="6" y="35"/>
                    <a:pt x="6" y="35"/>
                    <a:pt x="6" y="35"/>
                  </a:cubicBezTo>
                  <a:cubicBezTo>
                    <a:pt x="6" y="36"/>
                    <a:pt x="5" y="36"/>
                    <a:pt x="5" y="36"/>
                  </a:cubicBezTo>
                  <a:cubicBezTo>
                    <a:pt x="4" y="36"/>
                    <a:pt x="3" y="36"/>
                    <a:pt x="3" y="37"/>
                  </a:cubicBezTo>
                  <a:cubicBezTo>
                    <a:pt x="2" y="37"/>
                    <a:pt x="1" y="37"/>
                    <a:pt x="0" y="37"/>
                  </a:cubicBezTo>
                  <a:cubicBezTo>
                    <a:pt x="2" y="37"/>
                    <a:pt x="4" y="37"/>
                    <a:pt x="5" y="36"/>
                  </a:cubicBezTo>
                  <a:cubicBezTo>
                    <a:pt x="6" y="36"/>
                    <a:pt x="6" y="36"/>
                    <a:pt x="6" y="36"/>
                  </a:cubicBezTo>
                  <a:cubicBezTo>
                    <a:pt x="7" y="36"/>
                    <a:pt x="7" y="36"/>
                    <a:pt x="7" y="36"/>
                  </a:cubicBezTo>
                  <a:cubicBezTo>
                    <a:pt x="7" y="35"/>
                    <a:pt x="7" y="35"/>
                    <a:pt x="7" y="35"/>
                  </a:cubicBezTo>
                  <a:cubicBezTo>
                    <a:pt x="8" y="35"/>
                    <a:pt x="9" y="35"/>
                    <a:pt x="10" y="34"/>
                  </a:cubicBezTo>
                  <a:cubicBezTo>
                    <a:pt x="10" y="34"/>
                    <a:pt x="11" y="33"/>
                    <a:pt x="12" y="33"/>
                  </a:cubicBezTo>
                  <a:cubicBezTo>
                    <a:pt x="12" y="32"/>
                    <a:pt x="12" y="32"/>
                    <a:pt x="12" y="32"/>
                  </a:cubicBezTo>
                  <a:cubicBezTo>
                    <a:pt x="12" y="32"/>
                    <a:pt x="12" y="33"/>
                    <a:pt x="12" y="33"/>
                  </a:cubicBezTo>
                  <a:cubicBezTo>
                    <a:pt x="12" y="34"/>
                    <a:pt x="12" y="34"/>
                    <a:pt x="12" y="34"/>
                  </a:cubicBezTo>
                  <a:cubicBezTo>
                    <a:pt x="12" y="35"/>
                    <a:pt x="12" y="36"/>
                    <a:pt x="12" y="37"/>
                  </a:cubicBezTo>
                  <a:cubicBezTo>
                    <a:pt x="12" y="38"/>
                    <a:pt x="11" y="40"/>
                    <a:pt x="11" y="42"/>
                  </a:cubicBezTo>
                  <a:cubicBezTo>
                    <a:pt x="11" y="42"/>
                    <a:pt x="10" y="43"/>
                    <a:pt x="10" y="44"/>
                  </a:cubicBezTo>
                  <a:cubicBezTo>
                    <a:pt x="10" y="45"/>
                    <a:pt x="9" y="46"/>
                    <a:pt x="9" y="46"/>
                  </a:cubicBezTo>
                  <a:cubicBezTo>
                    <a:pt x="9" y="47"/>
                    <a:pt x="8" y="48"/>
                    <a:pt x="8" y="48"/>
                  </a:cubicBezTo>
                  <a:cubicBezTo>
                    <a:pt x="7" y="49"/>
                    <a:pt x="7" y="50"/>
                    <a:pt x="7" y="51"/>
                  </a:cubicBezTo>
                  <a:cubicBezTo>
                    <a:pt x="8" y="49"/>
                    <a:pt x="9" y="48"/>
                    <a:pt x="9" y="47"/>
                  </a:cubicBezTo>
                  <a:cubicBezTo>
                    <a:pt x="10" y="45"/>
                    <a:pt x="11" y="44"/>
                    <a:pt x="12" y="42"/>
                  </a:cubicBezTo>
                  <a:cubicBezTo>
                    <a:pt x="12" y="41"/>
                    <a:pt x="12" y="40"/>
                    <a:pt x="13" y="39"/>
                  </a:cubicBezTo>
                  <a:cubicBezTo>
                    <a:pt x="13" y="40"/>
                    <a:pt x="13" y="41"/>
                    <a:pt x="13" y="42"/>
                  </a:cubicBezTo>
                  <a:cubicBezTo>
                    <a:pt x="13" y="44"/>
                    <a:pt x="13" y="45"/>
                    <a:pt x="12" y="46"/>
                  </a:cubicBezTo>
                  <a:cubicBezTo>
                    <a:pt x="12" y="49"/>
                    <a:pt x="12" y="51"/>
                    <a:pt x="11" y="54"/>
                  </a:cubicBezTo>
                  <a:cubicBezTo>
                    <a:pt x="11" y="56"/>
                    <a:pt x="10" y="59"/>
                    <a:pt x="10" y="61"/>
                  </a:cubicBezTo>
                  <a:cubicBezTo>
                    <a:pt x="11" y="56"/>
                    <a:pt x="13" y="51"/>
                    <a:pt x="13" y="46"/>
                  </a:cubicBezTo>
                  <a:cubicBezTo>
                    <a:pt x="13" y="45"/>
                    <a:pt x="14" y="44"/>
                    <a:pt x="14" y="42"/>
                  </a:cubicBezTo>
                  <a:cubicBezTo>
                    <a:pt x="14" y="41"/>
                    <a:pt x="14" y="40"/>
                    <a:pt x="14" y="39"/>
                  </a:cubicBezTo>
                  <a:cubicBezTo>
                    <a:pt x="14" y="36"/>
                    <a:pt x="14" y="33"/>
                    <a:pt x="13" y="31"/>
                  </a:cubicBezTo>
                  <a:cubicBezTo>
                    <a:pt x="13" y="28"/>
                    <a:pt x="13" y="26"/>
                    <a:pt x="13" y="23"/>
                  </a:cubicBezTo>
                  <a:cubicBezTo>
                    <a:pt x="13" y="22"/>
                    <a:pt x="14" y="21"/>
                    <a:pt x="14" y="20"/>
                  </a:cubicBezTo>
                  <a:cubicBezTo>
                    <a:pt x="14" y="18"/>
                    <a:pt x="14" y="17"/>
                    <a:pt x="15" y="16"/>
                  </a:cubicBezTo>
                  <a:cubicBezTo>
                    <a:pt x="15" y="15"/>
                    <a:pt x="16" y="14"/>
                    <a:pt x="16" y="13"/>
                  </a:cubicBezTo>
                  <a:cubicBezTo>
                    <a:pt x="17" y="12"/>
                    <a:pt x="17" y="11"/>
                    <a:pt x="18" y="10"/>
                  </a:cubicBezTo>
                  <a:cubicBezTo>
                    <a:pt x="17" y="11"/>
                    <a:pt x="17" y="13"/>
                    <a:pt x="17" y="14"/>
                  </a:cubicBezTo>
                  <a:cubicBezTo>
                    <a:pt x="17" y="15"/>
                    <a:pt x="17" y="16"/>
                    <a:pt x="17" y="17"/>
                  </a:cubicBezTo>
                  <a:cubicBezTo>
                    <a:pt x="17" y="18"/>
                    <a:pt x="17" y="19"/>
                    <a:pt x="17" y="20"/>
                  </a:cubicBezTo>
                  <a:cubicBezTo>
                    <a:pt x="18" y="22"/>
                    <a:pt x="18" y="24"/>
                    <a:pt x="19" y="25"/>
                  </a:cubicBezTo>
                  <a:cubicBezTo>
                    <a:pt x="19" y="27"/>
                    <a:pt x="20" y="29"/>
                    <a:pt x="21" y="31"/>
                  </a:cubicBezTo>
                  <a:cubicBezTo>
                    <a:pt x="21" y="33"/>
                    <a:pt x="21" y="34"/>
                    <a:pt x="22" y="36"/>
                  </a:cubicBezTo>
                  <a:cubicBezTo>
                    <a:pt x="22" y="38"/>
                    <a:pt x="22" y="40"/>
                    <a:pt x="22" y="42"/>
                  </a:cubicBezTo>
                  <a:cubicBezTo>
                    <a:pt x="22" y="43"/>
                    <a:pt x="22" y="45"/>
                    <a:pt x="21" y="47"/>
                  </a:cubicBezTo>
                  <a:cubicBezTo>
                    <a:pt x="22" y="44"/>
                    <a:pt x="23" y="40"/>
                    <a:pt x="22" y="36"/>
                  </a:cubicBezTo>
                  <a:cubicBezTo>
                    <a:pt x="22" y="34"/>
                    <a:pt x="22" y="32"/>
                    <a:pt x="21" y="31"/>
                  </a:cubicBezTo>
                  <a:cubicBezTo>
                    <a:pt x="21" y="29"/>
                    <a:pt x="20" y="27"/>
                    <a:pt x="20" y="25"/>
                  </a:cubicBezTo>
                  <a:cubicBezTo>
                    <a:pt x="19" y="23"/>
                    <a:pt x="19" y="22"/>
                    <a:pt x="19" y="20"/>
                  </a:cubicBezTo>
                  <a:cubicBezTo>
                    <a:pt x="18" y="19"/>
                    <a:pt x="18" y="18"/>
                    <a:pt x="18" y="17"/>
                  </a:cubicBezTo>
                  <a:cubicBezTo>
                    <a:pt x="18" y="16"/>
                    <a:pt x="18" y="15"/>
                    <a:pt x="18" y="14"/>
                  </a:cubicBezTo>
                  <a:cubicBezTo>
                    <a:pt x="19" y="13"/>
                    <a:pt x="19" y="11"/>
                    <a:pt x="19" y="9"/>
                  </a:cubicBezTo>
                  <a:cubicBezTo>
                    <a:pt x="19" y="8"/>
                    <a:pt x="19" y="7"/>
                    <a:pt x="19" y="6"/>
                  </a:cubicBezTo>
                  <a:cubicBezTo>
                    <a:pt x="19" y="6"/>
                    <a:pt x="19" y="6"/>
                    <a:pt x="19" y="5"/>
                  </a:cubicBezTo>
                  <a:cubicBezTo>
                    <a:pt x="19" y="5"/>
                    <a:pt x="19" y="5"/>
                    <a:pt x="19" y="5"/>
                  </a:cubicBezTo>
                  <a:cubicBezTo>
                    <a:pt x="20" y="7"/>
                    <a:pt x="21" y="8"/>
                    <a:pt x="22" y="10"/>
                  </a:cubicBezTo>
                  <a:cubicBezTo>
                    <a:pt x="23" y="11"/>
                    <a:pt x="24" y="12"/>
                    <a:pt x="24" y="13"/>
                  </a:cubicBezTo>
                  <a:cubicBezTo>
                    <a:pt x="25" y="14"/>
                    <a:pt x="26" y="15"/>
                    <a:pt x="27" y="16"/>
                  </a:cubicBezTo>
                  <a:cubicBezTo>
                    <a:pt x="29" y="18"/>
                    <a:pt x="30" y="21"/>
                    <a:pt x="31" y="23"/>
                  </a:cubicBezTo>
                  <a:cubicBezTo>
                    <a:pt x="31" y="24"/>
                    <a:pt x="31" y="26"/>
                    <a:pt x="32" y="27"/>
                  </a:cubicBezTo>
                  <a:cubicBezTo>
                    <a:pt x="32" y="28"/>
                    <a:pt x="32" y="29"/>
                    <a:pt x="32" y="31"/>
                  </a:cubicBezTo>
                  <a:cubicBezTo>
                    <a:pt x="32" y="28"/>
                    <a:pt x="32" y="25"/>
                    <a:pt x="31" y="23"/>
                  </a:cubicBezTo>
                  <a:cubicBezTo>
                    <a:pt x="31" y="22"/>
                    <a:pt x="30" y="20"/>
                    <a:pt x="30" y="19"/>
                  </a:cubicBezTo>
                  <a:cubicBezTo>
                    <a:pt x="29" y="19"/>
                    <a:pt x="29" y="18"/>
                    <a:pt x="29" y="17"/>
                  </a:cubicBezTo>
                  <a:cubicBezTo>
                    <a:pt x="29" y="17"/>
                    <a:pt x="28" y="17"/>
                    <a:pt x="28" y="17"/>
                  </a:cubicBezTo>
                  <a:cubicBezTo>
                    <a:pt x="28" y="16"/>
                    <a:pt x="28" y="16"/>
                    <a:pt x="28" y="16"/>
                  </a:cubicBezTo>
                  <a:cubicBezTo>
                    <a:pt x="26" y="14"/>
                    <a:pt x="24" y="12"/>
                    <a:pt x="23" y="9"/>
                  </a:cubicBezTo>
                  <a:cubicBezTo>
                    <a:pt x="22" y="8"/>
                    <a:pt x="22" y="7"/>
                    <a:pt x="21" y="6"/>
                  </a:cubicBezTo>
                  <a:cubicBezTo>
                    <a:pt x="21" y="5"/>
                    <a:pt x="20" y="4"/>
                    <a:pt x="20" y="3"/>
                  </a:cubicBezTo>
                  <a:cubicBezTo>
                    <a:pt x="20" y="3"/>
                    <a:pt x="20" y="2"/>
                    <a:pt x="20" y="1"/>
                  </a:cubicBezTo>
                  <a:cubicBezTo>
                    <a:pt x="20" y="1"/>
                    <a:pt x="20" y="0"/>
                    <a:pt x="20" y="0"/>
                  </a:cubicBezTo>
                  <a:cubicBezTo>
                    <a:pt x="19" y="0"/>
                    <a:pt x="19" y="1"/>
                    <a:pt x="18" y="1"/>
                  </a:cubicBezTo>
                  <a:cubicBezTo>
                    <a:pt x="18" y="2"/>
                    <a:pt x="18" y="4"/>
                    <a:pt x="18" y="5"/>
                  </a:cubicBezTo>
                  <a:cubicBezTo>
                    <a:pt x="17" y="6"/>
                    <a:pt x="17" y="6"/>
                    <a:pt x="17" y="7"/>
                  </a:cubicBezTo>
                  <a:cubicBezTo>
                    <a:pt x="17" y="7"/>
                    <a:pt x="16" y="7"/>
                    <a:pt x="16" y="7"/>
                  </a:cubicBezTo>
                  <a:cubicBezTo>
                    <a:pt x="16" y="7"/>
                    <a:pt x="15" y="8"/>
                    <a:pt x="15" y="8"/>
                  </a:cubicBezTo>
                  <a:cubicBezTo>
                    <a:pt x="14" y="8"/>
                    <a:pt x="14" y="8"/>
                    <a:pt x="14" y="8"/>
                  </a:cubicBezTo>
                  <a:cubicBezTo>
                    <a:pt x="13" y="8"/>
                    <a:pt x="13" y="8"/>
                    <a:pt x="13" y="8"/>
                  </a:cubicBezTo>
                  <a:cubicBezTo>
                    <a:pt x="13" y="8"/>
                    <a:pt x="13" y="8"/>
                    <a:pt x="13" y="8"/>
                  </a:cubicBezTo>
                  <a:cubicBezTo>
                    <a:pt x="12" y="9"/>
                    <a:pt x="11" y="9"/>
                    <a:pt x="11" y="9"/>
                  </a:cubicBezTo>
                  <a:cubicBezTo>
                    <a:pt x="10" y="10"/>
                    <a:pt x="9" y="11"/>
                    <a:pt x="8" y="11"/>
                  </a:cubicBezTo>
                  <a:cubicBezTo>
                    <a:pt x="7" y="12"/>
                    <a:pt x="7" y="12"/>
                    <a:pt x="6" y="13"/>
                  </a:cubicBezTo>
                  <a:cubicBezTo>
                    <a:pt x="6" y="13"/>
                    <a:pt x="5" y="14"/>
                    <a:pt x="5" y="14"/>
                  </a:cubicBezTo>
                  <a:cubicBezTo>
                    <a:pt x="5" y="14"/>
                    <a:pt x="6" y="13"/>
                    <a:pt x="6" y="13"/>
                  </a:cubicBezTo>
                  <a:cubicBezTo>
                    <a:pt x="7" y="13"/>
                    <a:pt x="7" y="12"/>
                    <a:pt x="8" y="12"/>
                  </a:cubicBezTo>
                  <a:cubicBezTo>
                    <a:pt x="9" y="11"/>
                    <a:pt x="10" y="11"/>
                    <a:pt x="11" y="10"/>
                  </a:cubicBezTo>
                  <a:cubicBezTo>
                    <a:pt x="12" y="10"/>
                    <a:pt x="12" y="10"/>
                    <a:pt x="13" y="9"/>
                  </a:cubicBezTo>
                  <a:cubicBezTo>
                    <a:pt x="13" y="9"/>
                    <a:pt x="13" y="9"/>
                    <a:pt x="13" y="9"/>
                  </a:cubicBezTo>
                  <a:cubicBezTo>
                    <a:pt x="14" y="9"/>
                    <a:pt x="14" y="9"/>
                    <a:pt x="14" y="9"/>
                  </a:cubicBezTo>
                  <a:cubicBezTo>
                    <a:pt x="14" y="9"/>
                    <a:pt x="15" y="9"/>
                    <a:pt x="15" y="9"/>
                  </a:cubicBezTo>
                  <a:cubicBezTo>
                    <a:pt x="15" y="9"/>
                    <a:pt x="16" y="9"/>
                    <a:pt x="16" y="9"/>
                  </a:cubicBezTo>
                  <a:cubicBezTo>
                    <a:pt x="16" y="9"/>
                    <a:pt x="16" y="10"/>
                    <a:pt x="15" y="10"/>
                  </a:cubicBezTo>
                  <a:cubicBezTo>
                    <a:pt x="12" y="15"/>
                    <a:pt x="12" y="15"/>
                    <a:pt x="12" y="15"/>
                  </a:cubicBezTo>
                  <a:cubicBezTo>
                    <a:pt x="11" y="17"/>
                    <a:pt x="10" y="18"/>
                    <a:pt x="9" y="20"/>
                  </a:cubicBezTo>
                  <a:cubicBezTo>
                    <a:pt x="8" y="21"/>
                    <a:pt x="8" y="21"/>
                    <a:pt x="8" y="21"/>
                  </a:cubicBezTo>
                  <a:cubicBezTo>
                    <a:pt x="8" y="22"/>
                    <a:pt x="8" y="22"/>
                    <a:pt x="7" y="23"/>
                  </a:cubicBezTo>
                  <a:cubicBezTo>
                    <a:pt x="7" y="23"/>
                    <a:pt x="6" y="24"/>
                    <a:pt x="5" y="25"/>
                  </a:cubicBezTo>
                  <a:cubicBezTo>
                    <a:pt x="5" y="26"/>
                    <a:pt x="4" y="26"/>
                    <a:pt x="3" y="27"/>
                  </a:cubicBezTo>
                  <a:cubicBezTo>
                    <a:pt x="2" y="27"/>
                    <a:pt x="1" y="28"/>
                    <a:pt x="0" y="28"/>
                  </a:cubicBezTo>
                  <a:cubicBezTo>
                    <a:pt x="2" y="28"/>
                    <a:pt x="4" y="27"/>
                    <a:pt x="6" y="25"/>
                  </a:cubicBezTo>
                  <a:cubicBezTo>
                    <a:pt x="6" y="25"/>
                    <a:pt x="7" y="24"/>
                    <a:pt x="8" y="23"/>
                  </a:cubicBezTo>
                  <a:close/>
                  <a:moveTo>
                    <a:pt x="12" y="32"/>
                  </a:moveTo>
                  <a:cubicBezTo>
                    <a:pt x="12" y="32"/>
                    <a:pt x="12" y="32"/>
                    <a:pt x="12" y="32"/>
                  </a:cubicBezTo>
                  <a:cubicBezTo>
                    <a:pt x="12" y="32"/>
                    <a:pt x="12" y="32"/>
                    <a:pt x="12" y="32"/>
                  </a:cubicBezTo>
                  <a:cubicBezTo>
                    <a:pt x="12" y="32"/>
                    <a:pt x="12" y="32"/>
                    <a:pt x="12" y="3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586"/>
            <p:cNvSpPr>
              <a:spLocks/>
            </p:cNvSpPr>
            <p:nvPr/>
          </p:nvSpPr>
          <p:spPr bwMode="auto">
            <a:xfrm>
              <a:off x="8404205" y="5054629"/>
              <a:ext cx="165101" cy="95251"/>
            </a:xfrm>
            <a:custGeom>
              <a:avLst/>
              <a:gdLst>
                <a:gd name="T0" fmla="*/ 15 w 44"/>
                <a:gd name="T1" fmla="*/ 25 h 25"/>
                <a:gd name="T2" fmla="*/ 17 w 44"/>
                <a:gd name="T3" fmla="*/ 24 h 25"/>
                <a:gd name="T4" fmla="*/ 24 w 44"/>
                <a:gd name="T5" fmla="*/ 18 h 25"/>
                <a:gd name="T6" fmla="*/ 33 w 44"/>
                <a:gd name="T7" fmla="*/ 8 h 25"/>
                <a:gd name="T8" fmla="*/ 40 w 44"/>
                <a:gd name="T9" fmla="*/ 3 h 25"/>
                <a:gd name="T10" fmla="*/ 44 w 44"/>
                <a:gd name="T11" fmla="*/ 0 h 25"/>
                <a:gd name="T12" fmla="*/ 36 w 44"/>
                <a:gd name="T13" fmla="*/ 3 h 25"/>
                <a:gd name="T14" fmla="*/ 17 w 44"/>
                <a:gd name="T15" fmla="*/ 16 h 25"/>
                <a:gd name="T16" fmla="*/ 8 w 44"/>
                <a:gd name="T17" fmla="*/ 21 h 25"/>
                <a:gd name="T18" fmla="*/ 0 w 44"/>
                <a:gd name="T19" fmla="*/ 25 h 25"/>
                <a:gd name="T20" fmla="*/ 0 w 44"/>
                <a:gd name="T21" fmla="*/ 25 h 25"/>
                <a:gd name="T22" fmla="*/ 15 w 44"/>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25">
                  <a:moveTo>
                    <a:pt x="15" y="25"/>
                  </a:moveTo>
                  <a:cubicBezTo>
                    <a:pt x="16" y="25"/>
                    <a:pt x="17" y="24"/>
                    <a:pt x="17" y="24"/>
                  </a:cubicBezTo>
                  <a:cubicBezTo>
                    <a:pt x="20" y="22"/>
                    <a:pt x="22" y="20"/>
                    <a:pt x="24" y="18"/>
                  </a:cubicBezTo>
                  <a:cubicBezTo>
                    <a:pt x="28" y="15"/>
                    <a:pt x="30" y="11"/>
                    <a:pt x="33" y="8"/>
                  </a:cubicBezTo>
                  <a:cubicBezTo>
                    <a:pt x="35" y="5"/>
                    <a:pt x="37" y="4"/>
                    <a:pt x="40" y="3"/>
                  </a:cubicBezTo>
                  <a:cubicBezTo>
                    <a:pt x="41" y="2"/>
                    <a:pt x="43" y="1"/>
                    <a:pt x="44" y="0"/>
                  </a:cubicBezTo>
                  <a:cubicBezTo>
                    <a:pt x="41" y="1"/>
                    <a:pt x="37" y="2"/>
                    <a:pt x="36" y="3"/>
                  </a:cubicBezTo>
                  <a:cubicBezTo>
                    <a:pt x="28" y="5"/>
                    <a:pt x="23" y="11"/>
                    <a:pt x="17" y="16"/>
                  </a:cubicBezTo>
                  <a:cubicBezTo>
                    <a:pt x="14" y="18"/>
                    <a:pt x="11" y="19"/>
                    <a:pt x="8" y="21"/>
                  </a:cubicBezTo>
                  <a:cubicBezTo>
                    <a:pt x="5" y="22"/>
                    <a:pt x="2" y="23"/>
                    <a:pt x="0" y="25"/>
                  </a:cubicBezTo>
                  <a:cubicBezTo>
                    <a:pt x="0" y="25"/>
                    <a:pt x="0" y="25"/>
                    <a:pt x="0" y="25"/>
                  </a:cubicBezTo>
                  <a:cubicBezTo>
                    <a:pt x="5" y="24"/>
                    <a:pt x="10" y="24"/>
                    <a:pt x="15"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589"/>
            <p:cNvSpPr>
              <a:spLocks/>
            </p:cNvSpPr>
            <p:nvPr/>
          </p:nvSpPr>
          <p:spPr bwMode="auto">
            <a:xfrm>
              <a:off x="8426430" y="5073679"/>
              <a:ext cx="74613" cy="46038"/>
            </a:xfrm>
            <a:custGeom>
              <a:avLst/>
              <a:gdLst>
                <a:gd name="T0" fmla="*/ 11 w 20"/>
                <a:gd name="T1" fmla="*/ 9 h 12"/>
                <a:gd name="T2" fmla="*/ 20 w 20"/>
                <a:gd name="T3" fmla="*/ 3 h 12"/>
                <a:gd name="T4" fmla="*/ 15 w 20"/>
                <a:gd name="T5" fmla="*/ 5 h 12"/>
                <a:gd name="T6" fmla="*/ 9 w 20"/>
                <a:gd name="T7" fmla="*/ 3 h 12"/>
                <a:gd name="T8" fmla="*/ 5 w 20"/>
                <a:gd name="T9" fmla="*/ 0 h 12"/>
                <a:gd name="T10" fmla="*/ 0 w 20"/>
                <a:gd name="T11" fmla="*/ 11 h 12"/>
                <a:gd name="T12" fmla="*/ 11 w 2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11" y="9"/>
                  </a:moveTo>
                  <a:cubicBezTo>
                    <a:pt x="14" y="8"/>
                    <a:pt x="17" y="5"/>
                    <a:pt x="20" y="3"/>
                  </a:cubicBezTo>
                  <a:cubicBezTo>
                    <a:pt x="18" y="4"/>
                    <a:pt x="16" y="5"/>
                    <a:pt x="15" y="5"/>
                  </a:cubicBezTo>
                  <a:cubicBezTo>
                    <a:pt x="12" y="5"/>
                    <a:pt x="10" y="4"/>
                    <a:pt x="9" y="3"/>
                  </a:cubicBezTo>
                  <a:cubicBezTo>
                    <a:pt x="8" y="2"/>
                    <a:pt x="7" y="1"/>
                    <a:pt x="5" y="0"/>
                  </a:cubicBezTo>
                  <a:cubicBezTo>
                    <a:pt x="3" y="3"/>
                    <a:pt x="2" y="7"/>
                    <a:pt x="0" y="11"/>
                  </a:cubicBezTo>
                  <a:cubicBezTo>
                    <a:pt x="3" y="12"/>
                    <a:pt x="8" y="10"/>
                    <a:pt x="11"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590"/>
            <p:cNvSpPr>
              <a:spLocks/>
            </p:cNvSpPr>
            <p:nvPr/>
          </p:nvSpPr>
          <p:spPr bwMode="auto">
            <a:xfrm>
              <a:off x="8520093" y="5013354"/>
              <a:ext cx="127001" cy="131763"/>
            </a:xfrm>
            <a:custGeom>
              <a:avLst/>
              <a:gdLst>
                <a:gd name="T0" fmla="*/ 13 w 34"/>
                <a:gd name="T1" fmla="*/ 11 h 35"/>
                <a:gd name="T2" fmla="*/ 10 w 34"/>
                <a:gd name="T3" fmla="*/ 17 h 35"/>
                <a:gd name="T4" fmla="*/ 8 w 34"/>
                <a:gd name="T5" fmla="*/ 23 h 35"/>
                <a:gd name="T6" fmla="*/ 0 w 34"/>
                <a:gd name="T7" fmla="*/ 35 h 35"/>
                <a:gd name="T8" fmla="*/ 0 w 34"/>
                <a:gd name="T9" fmla="*/ 35 h 35"/>
                <a:gd name="T10" fmla="*/ 13 w 34"/>
                <a:gd name="T11" fmla="*/ 25 h 35"/>
                <a:gd name="T12" fmla="*/ 15 w 34"/>
                <a:gd name="T13" fmla="*/ 11 h 35"/>
                <a:gd name="T14" fmla="*/ 23 w 34"/>
                <a:gd name="T15" fmla="*/ 7 h 35"/>
                <a:gd name="T16" fmla="*/ 30 w 34"/>
                <a:gd name="T17" fmla="*/ 5 h 35"/>
                <a:gd name="T18" fmla="*/ 34 w 34"/>
                <a:gd name="T19" fmla="*/ 1 h 35"/>
                <a:gd name="T20" fmla="*/ 32 w 34"/>
                <a:gd name="T21" fmla="*/ 0 h 35"/>
                <a:gd name="T22" fmla="*/ 29 w 34"/>
                <a:gd name="T23" fmla="*/ 4 h 35"/>
                <a:gd name="T24" fmla="*/ 23 w 34"/>
                <a:gd name="T25" fmla="*/ 6 h 35"/>
                <a:gd name="T26" fmla="*/ 15 w 34"/>
                <a:gd name="T27" fmla="*/ 10 h 35"/>
                <a:gd name="T28" fmla="*/ 13 w 34"/>
                <a:gd name="T2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5">
                  <a:moveTo>
                    <a:pt x="13" y="11"/>
                  </a:moveTo>
                  <a:cubicBezTo>
                    <a:pt x="12" y="13"/>
                    <a:pt x="11" y="15"/>
                    <a:pt x="10" y="17"/>
                  </a:cubicBezTo>
                  <a:cubicBezTo>
                    <a:pt x="9" y="19"/>
                    <a:pt x="9" y="21"/>
                    <a:pt x="8" y="23"/>
                  </a:cubicBezTo>
                  <a:cubicBezTo>
                    <a:pt x="7" y="28"/>
                    <a:pt x="4" y="32"/>
                    <a:pt x="0" y="35"/>
                  </a:cubicBezTo>
                  <a:cubicBezTo>
                    <a:pt x="0" y="35"/>
                    <a:pt x="0" y="35"/>
                    <a:pt x="0" y="35"/>
                  </a:cubicBezTo>
                  <a:cubicBezTo>
                    <a:pt x="5" y="33"/>
                    <a:pt x="9" y="30"/>
                    <a:pt x="13" y="25"/>
                  </a:cubicBezTo>
                  <a:cubicBezTo>
                    <a:pt x="15" y="23"/>
                    <a:pt x="18" y="16"/>
                    <a:pt x="15" y="11"/>
                  </a:cubicBezTo>
                  <a:cubicBezTo>
                    <a:pt x="18" y="8"/>
                    <a:pt x="20" y="8"/>
                    <a:pt x="23" y="7"/>
                  </a:cubicBezTo>
                  <a:cubicBezTo>
                    <a:pt x="26" y="6"/>
                    <a:pt x="28" y="6"/>
                    <a:pt x="30" y="5"/>
                  </a:cubicBezTo>
                  <a:cubicBezTo>
                    <a:pt x="31" y="4"/>
                    <a:pt x="32" y="3"/>
                    <a:pt x="34" y="1"/>
                  </a:cubicBezTo>
                  <a:cubicBezTo>
                    <a:pt x="33" y="1"/>
                    <a:pt x="33" y="1"/>
                    <a:pt x="32" y="0"/>
                  </a:cubicBezTo>
                  <a:cubicBezTo>
                    <a:pt x="32" y="2"/>
                    <a:pt x="31" y="3"/>
                    <a:pt x="29" y="4"/>
                  </a:cubicBezTo>
                  <a:cubicBezTo>
                    <a:pt x="27" y="5"/>
                    <a:pt x="25" y="6"/>
                    <a:pt x="23" y="6"/>
                  </a:cubicBezTo>
                  <a:cubicBezTo>
                    <a:pt x="20" y="7"/>
                    <a:pt x="16" y="8"/>
                    <a:pt x="15" y="10"/>
                  </a:cubicBezTo>
                  <a:cubicBezTo>
                    <a:pt x="14" y="10"/>
                    <a:pt x="13" y="11"/>
                    <a:pt x="13"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591"/>
            <p:cNvSpPr>
              <a:spLocks noEditPoints="1"/>
            </p:cNvSpPr>
            <p:nvPr/>
          </p:nvSpPr>
          <p:spPr bwMode="auto">
            <a:xfrm>
              <a:off x="8410555" y="5043517"/>
              <a:ext cx="166689" cy="101601"/>
            </a:xfrm>
            <a:custGeom>
              <a:avLst/>
              <a:gdLst>
                <a:gd name="T0" fmla="*/ 25 w 44"/>
                <a:gd name="T1" fmla="*/ 6 h 27"/>
                <a:gd name="T2" fmla="*/ 30 w 44"/>
                <a:gd name="T3" fmla="*/ 6 h 27"/>
                <a:gd name="T4" fmla="*/ 25 w 44"/>
                <a:gd name="T5" fmla="*/ 9 h 27"/>
                <a:gd name="T6" fmla="*/ 22 w 44"/>
                <a:gd name="T7" fmla="*/ 11 h 27"/>
                <a:gd name="T8" fmla="*/ 19 w 44"/>
                <a:gd name="T9" fmla="*/ 13 h 27"/>
                <a:gd name="T10" fmla="*/ 15 w 44"/>
                <a:gd name="T11" fmla="*/ 12 h 27"/>
                <a:gd name="T12" fmla="*/ 14 w 44"/>
                <a:gd name="T13" fmla="*/ 11 h 27"/>
                <a:gd name="T14" fmla="*/ 12 w 44"/>
                <a:gd name="T15" fmla="*/ 10 h 27"/>
                <a:gd name="T16" fmla="*/ 13 w 44"/>
                <a:gd name="T17" fmla="*/ 11 h 27"/>
                <a:gd name="T18" fmla="*/ 15 w 44"/>
                <a:gd name="T19" fmla="*/ 12 h 27"/>
                <a:gd name="T20" fmla="*/ 17 w 44"/>
                <a:gd name="T21" fmla="*/ 13 h 27"/>
                <a:gd name="T22" fmla="*/ 20 w 44"/>
                <a:gd name="T23" fmla="*/ 13 h 27"/>
                <a:gd name="T24" fmla="*/ 18 w 44"/>
                <a:gd name="T25" fmla="*/ 15 h 27"/>
                <a:gd name="T26" fmla="*/ 13 w 44"/>
                <a:gd name="T27" fmla="*/ 17 h 27"/>
                <a:gd name="T28" fmla="*/ 9 w 44"/>
                <a:gd name="T29" fmla="*/ 19 h 27"/>
                <a:gd name="T30" fmla="*/ 5 w 44"/>
                <a:gd name="T31" fmla="*/ 19 h 27"/>
                <a:gd name="T32" fmla="*/ 13 w 44"/>
                <a:gd name="T33" fmla="*/ 18 h 27"/>
                <a:gd name="T34" fmla="*/ 13 w 44"/>
                <a:gd name="T35" fmla="*/ 19 h 27"/>
                <a:gd name="T36" fmla="*/ 5 w 44"/>
                <a:gd name="T37" fmla="*/ 24 h 27"/>
                <a:gd name="T38" fmla="*/ 11 w 44"/>
                <a:gd name="T39" fmla="*/ 21 h 27"/>
                <a:gd name="T40" fmla="*/ 16 w 44"/>
                <a:gd name="T41" fmla="*/ 18 h 27"/>
                <a:gd name="T42" fmla="*/ 26 w 44"/>
                <a:gd name="T43" fmla="*/ 10 h 27"/>
                <a:gd name="T44" fmla="*/ 31 w 44"/>
                <a:gd name="T45" fmla="*/ 7 h 27"/>
                <a:gd name="T46" fmla="*/ 36 w 44"/>
                <a:gd name="T47" fmla="*/ 6 h 27"/>
                <a:gd name="T48" fmla="*/ 32 w 44"/>
                <a:gd name="T49" fmla="*/ 9 h 27"/>
                <a:gd name="T50" fmla="*/ 27 w 44"/>
                <a:gd name="T51" fmla="*/ 14 h 27"/>
                <a:gd name="T52" fmla="*/ 22 w 44"/>
                <a:gd name="T53" fmla="*/ 22 h 27"/>
                <a:gd name="T54" fmla="*/ 15 w 44"/>
                <a:gd name="T55" fmla="*/ 27 h 27"/>
                <a:gd name="T56" fmla="*/ 25 w 44"/>
                <a:gd name="T57" fmla="*/ 19 h 27"/>
                <a:gd name="T58" fmla="*/ 31 w 44"/>
                <a:gd name="T59" fmla="*/ 11 h 27"/>
                <a:gd name="T60" fmla="*/ 34 w 44"/>
                <a:gd name="T61" fmla="*/ 9 h 27"/>
                <a:gd name="T62" fmla="*/ 39 w 44"/>
                <a:gd name="T63" fmla="*/ 5 h 27"/>
                <a:gd name="T64" fmla="*/ 40 w 44"/>
                <a:gd name="T65" fmla="*/ 5 h 27"/>
                <a:gd name="T66" fmla="*/ 38 w 44"/>
                <a:gd name="T67" fmla="*/ 12 h 27"/>
                <a:gd name="T68" fmla="*/ 35 w 44"/>
                <a:gd name="T69" fmla="*/ 21 h 27"/>
                <a:gd name="T70" fmla="*/ 31 w 44"/>
                <a:gd name="T71" fmla="*/ 26 h 27"/>
                <a:gd name="T72" fmla="*/ 37 w 44"/>
                <a:gd name="T73" fmla="*/ 18 h 27"/>
                <a:gd name="T74" fmla="*/ 38 w 44"/>
                <a:gd name="T75" fmla="*/ 16 h 27"/>
                <a:gd name="T76" fmla="*/ 40 w 44"/>
                <a:gd name="T77" fmla="*/ 9 h 27"/>
                <a:gd name="T78" fmla="*/ 42 w 44"/>
                <a:gd name="T79" fmla="*/ 4 h 27"/>
                <a:gd name="T80" fmla="*/ 43 w 44"/>
                <a:gd name="T81" fmla="*/ 2 h 27"/>
                <a:gd name="T82" fmla="*/ 40 w 44"/>
                <a:gd name="T83" fmla="*/ 3 h 27"/>
                <a:gd name="T84" fmla="*/ 37 w 44"/>
                <a:gd name="T85" fmla="*/ 4 h 27"/>
                <a:gd name="T86" fmla="*/ 36 w 44"/>
                <a:gd name="T87" fmla="*/ 2 h 27"/>
                <a:gd name="T88" fmla="*/ 35 w 44"/>
                <a:gd name="T89" fmla="*/ 2 h 27"/>
                <a:gd name="T90" fmla="*/ 30 w 44"/>
                <a:gd name="T91" fmla="*/ 0 h 27"/>
                <a:gd name="T92" fmla="*/ 27 w 44"/>
                <a:gd name="T93" fmla="*/ 0 h 27"/>
                <a:gd name="T94" fmla="*/ 30 w 44"/>
                <a:gd name="T95" fmla="*/ 1 h 27"/>
                <a:gd name="T96" fmla="*/ 34 w 44"/>
                <a:gd name="T97" fmla="*/ 3 h 27"/>
                <a:gd name="T98" fmla="*/ 35 w 44"/>
                <a:gd name="T99" fmla="*/ 3 h 27"/>
                <a:gd name="T100" fmla="*/ 36 w 44"/>
                <a:gd name="T101" fmla="*/ 4 h 27"/>
                <a:gd name="T102" fmla="*/ 31 w 44"/>
                <a:gd name="T103" fmla="*/ 5 h 27"/>
                <a:gd name="T104" fmla="*/ 24 w 44"/>
                <a:gd name="T105" fmla="*/ 6 h 27"/>
                <a:gd name="T106" fmla="*/ 21 w 44"/>
                <a:gd name="T107" fmla="*/ 6 h 27"/>
                <a:gd name="T108" fmla="*/ 16 w 44"/>
                <a:gd name="T109" fmla="*/ 4 h 27"/>
                <a:gd name="T110" fmla="*/ 23 w 44"/>
                <a:gd name="T111" fmla="*/ 6 h 27"/>
                <a:gd name="T112" fmla="*/ 20 w 44"/>
                <a:gd name="T113" fmla="*/ 13 h 27"/>
                <a:gd name="T114" fmla="*/ 20 w 44"/>
                <a:gd name="T115"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27">
                  <a:moveTo>
                    <a:pt x="23" y="6"/>
                  </a:moveTo>
                  <a:cubicBezTo>
                    <a:pt x="24" y="6"/>
                    <a:pt x="24" y="6"/>
                    <a:pt x="25" y="6"/>
                  </a:cubicBezTo>
                  <a:cubicBezTo>
                    <a:pt x="26" y="6"/>
                    <a:pt x="26" y="6"/>
                    <a:pt x="26" y="6"/>
                  </a:cubicBezTo>
                  <a:cubicBezTo>
                    <a:pt x="27" y="6"/>
                    <a:pt x="28" y="6"/>
                    <a:pt x="30" y="6"/>
                  </a:cubicBezTo>
                  <a:cubicBezTo>
                    <a:pt x="29" y="6"/>
                    <a:pt x="28" y="7"/>
                    <a:pt x="28" y="7"/>
                  </a:cubicBezTo>
                  <a:cubicBezTo>
                    <a:pt x="27" y="8"/>
                    <a:pt x="26" y="8"/>
                    <a:pt x="25" y="9"/>
                  </a:cubicBezTo>
                  <a:cubicBezTo>
                    <a:pt x="24" y="9"/>
                    <a:pt x="23" y="10"/>
                    <a:pt x="22" y="11"/>
                  </a:cubicBezTo>
                  <a:cubicBezTo>
                    <a:pt x="22" y="11"/>
                    <a:pt x="22" y="11"/>
                    <a:pt x="22" y="11"/>
                  </a:cubicBezTo>
                  <a:cubicBezTo>
                    <a:pt x="22" y="11"/>
                    <a:pt x="21" y="12"/>
                    <a:pt x="21" y="12"/>
                  </a:cubicBezTo>
                  <a:cubicBezTo>
                    <a:pt x="20" y="12"/>
                    <a:pt x="20" y="13"/>
                    <a:pt x="19" y="13"/>
                  </a:cubicBezTo>
                  <a:cubicBezTo>
                    <a:pt x="18" y="13"/>
                    <a:pt x="18" y="12"/>
                    <a:pt x="17" y="12"/>
                  </a:cubicBezTo>
                  <a:cubicBezTo>
                    <a:pt x="17" y="12"/>
                    <a:pt x="16" y="12"/>
                    <a:pt x="15" y="12"/>
                  </a:cubicBezTo>
                  <a:cubicBezTo>
                    <a:pt x="15" y="11"/>
                    <a:pt x="15" y="11"/>
                    <a:pt x="15" y="11"/>
                  </a:cubicBezTo>
                  <a:cubicBezTo>
                    <a:pt x="15" y="11"/>
                    <a:pt x="15" y="11"/>
                    <a:pt x="14" y="11"/>
                  </a:cubicBezTo>
                  <a:cubicBezTo>
                    <a:pt x="14" y="11"/>
                    <a:pt x="14" y="11"/>
                    <a:pt x="14" y="11"/>
                  </a:cubicBezTo>
                  <a:cubicBezTo>
                    <a:pt x="13" y="11"/>
                    <a:pt x="12" y="10"/>
                    <a:pt x="12" y="10"/>
                  </a:cubicBezTo>
                  <a:cubicBezTo>
                    <a:pt x="11" y="9"/>
                    <a:pt x="11" y="9"/>
                    <a:pt x="10" y="9"/>
                  </a:cubicBezTo>
                  <a:cubicBezTo>
                    <a:pt x="11" y="10"/>
                    <a:pt x="12" y="10"/>
                    <a:pt x="13" y="11"/>
                  </a:cubicBezTo>
                  <a:cubicBezTo>
                    <a:pt x="14" y="11"/>
                    <a:pt x="14" y="12"/>
                    <a:pt x="14" y="12"/>
                  </a:cubicBezTo>
                  <a:cubicBezTo>
                    <a:pt x="14" y="12"/>
                    <a:pt x="15" y="12"/>
                    <a:pt x="15" y="12"/>
                  </a:cubicBezTo>
                  <a:cubicBezTo>
                    <a:pt x="15" y="12"/>
                    <a:pt x="15" y="12"/>
                    <a:pt x="15" y="12"/>
                  </a:cubicBezTo>
                  <a:cubicBezTo>
                    <a:pt x="16" y="13"/>
                    <a:pt x="16" y="13"/>
                    <a:pt x="17" y="13"/>
                  </a:cubicBezTo>
                  <a:cubicBezTo>
                    <a:pt x="18" y="13"/>
                    <a:pt x="18" y="13"/>
                    <a:pt x="19" y="13"/>
                  </a:cubicBezTo>
                  <a:cubicBezTo>
                    <a:pt x="19" y="13"/>
                    <a:pt x="19" y="13"/>
                    <a:pt x="20" y="13"/>
                  </a:cubicBezTo>
                  <a:cubicBezTo>
                    <a:pt x="19" y="14"/>
                    <a:pt x="19" y="14"/>
                    <a:pt x="19" y="14"/>
                  </a:cubicBezTo>
                  <a:cubicBezTo>
                    <a:pt x="19" y="14"/>
                    <a:pt x="18" y="14"/>
                    <a:pt x="18" y="15"/>
                  </a:cubicBezTo>
                  <a:cubicBezTo>
                    <a:pt x="17" y="15"/>
                    <a:pt x="17" y="15"/>
                    <a:pt x="16" y="16"/>
                  </a:cubicBezTo>
                  <a:cubicBezTo>
                    <a:pt x="15" y="16"/>
                    <a:pt x="14" y="17"/>
                    <a:pt x="13" y="17"/>
                  </a:cubicBezTo>
                  <a:cubicBezTo>
                    <a:pt x="12" y="18"/>
                    <a:pt x="12" y="18"/>
                    <a:pt x="11" y="18"/>
                  </a:cubicBezTo>
                  <a:cubicBezTo>
                    <a:pt x="10" y="18"/>
                    <a:pt x="10" y="19"/>
                    <a:pt x="9" y="19"/>
                  </a:cubicBezTo>
                  <a:cubicBezTo>
                    <a:pt x="8" y="19"/>
                    <a:pt x="8" y="19"/>
                    <a:pt x="7" y="19"/>
                  </a:cubicBezTo>
                  <a:cubicBezTo>
                    <a:pt x="6" y="19"/>
                    <a:pt x="6" y="19"/>
                    <a:pt x="5" y="19"/>
                  </a:cubicBezTo>
                  <a:cubicBezTo>
                    <a:pt x="6" y="19"/>
                    <a:pt x="8" y="19"/>
                    <a:pt x="9" y="19"/>
                  </a:cubicBezTo>
                  <a:cubicBezTo>
                    <a:pt x="10" y="19"/>
                    <a:pt x="12" y="19"/>
                    <a:pt x="13" y="18"/>
                  </a:cubicBezTo>
                  <a:cubicBezTo>
                    <a:pt x="14" y="18"/>
                    <a:pt x="15" y="18"/>
                    <a:pt x="15" y="17"/>
                  </a:cubicBezTo>
                  <a:cubicBezTo>
                    <a:pt x="15" y="18"/>
                    <a:pt x="14" y="18"/>
                    <a:pt x="13" y="19"/>
                  </a:cubicBezTo>
                  <a:cubicBezTo>
                    <a:pt x="12" y="20"/>
                    <a:pt x="12" y="20"/>
                    <a:pt x="11" y="21"/>
                  </a:cubicBezTo>
                  <a:cubicBezTo>
                    <a:pt x="9" y="22"/>
                    <a:pt x="7" y="23"/>
                    <a:pt x="5" y="24"/>
                  </a:cubicBezTo>
                  <a:cubicBezTo>
                    <a:pt x="4" y="25"/>
                    <a:pt x="2" y="26"/>
                    <a:pt x="0" y="27"/>
                  </a:cubicBezTo>
                  <a:cubicBezTo>
                    <a:pt x="4" y="25"/>
                    <a:pt x="7" y="24"/>
                    <a:pt x="11" y="21"/>
                  </a:cubicBezTo>
                  <a:cubicBezTo>
                    <a:pt x="12" y="21"/>
                    <a:pt x="13" y="20"/>
                    <a:pt x="14" y="20"/>
                  </a:cubicBezTo>
                  <a:cubicBezTo>
                    <a:pt x="15" y="19"/>
                    <a:pt x="15" y="18"/>
                    <a:pt x="16" y="18"/>
                  </a:cubicBezTo>
                  <a:cubicBezTo>
                    <a:pt x="18" y="16"/>
                    <a:pt x="19" y="15"/>
                    <a:pt x="21" y="14"/>
                  </a:cubicBezTo>
                  <a:cubicBezTo>
                    <a:pt x="23" y="12"/>
                    <a:pt x="24" y="11"/>
                    <a:pt x="26" y="10"/>
                  </a:cubicBezTo>
                  <a:cubicBezTo>
                    <a:pt x="27" y="9"/>
                    <a:pt x="28" y="9"/>
                    <a:pt x="28" y="8"/>
                  </a:cubicBezTo>
                  <a:cubicBezTo>
                    <a:pt x="29" y="8"/>
                    <a:pt x="30" y="7"/>
                    <a:pt x="31" y="7"/>
                  </a:cubicBezTo>
                  <a:cubicBezTo>
                    <a:pt x="32" y="7"/>
                    <a:pt x="33" y="6"/>
                    <a:pt x="34" y="6"/>
                  </a:cubicBezTo>
                  <a:cubicBezTo>
                    <a:pt x="35" y="6"/>
                    <a:pt x="36" y="6"/>
                    <a:pt x="36" y="6"/>
                  </a:cubicBezTo>
                  <a:cubicBezTo>
                    <a:pt x="35" y="6"/>
                    <a:pt x="34" y="7"/>
                    <a:pt x="33" y="8"/>
                  </a:cubicBezTo>
                  <a:cubicBezTo>
                    <a:pt x="33" y="8"/>
                    <a:pt x="32" y="9"/>
                    <a:pt x="32" y="9"/>
                  </a:cubicBezTo>
                  <a:cubicBezTo>
                    <a:pt x="31" y="10"/>
                    <a:pt x="30" y="10"/>
                    <a:pt x="30" y="11"/>
                  </a:cubicBezTo>
                  <a:cubicBezTo>
                    <a:pt x="29" y="12"/>
                    <a:pt x="28" y="13"/>
                    <a:pt x="27" y="14"/>
                  </a:cubicBezTo>
                  <a:cubicBezTo>
                    <a:pt x="26" y="16"/>
                    <a:pt x="26" y="17"/>
                    <a:pt x="25" y="18"/>
                  </a:cubicBezTo>
                  <a:cubicBezTo>
                    <a:pt x="24" y="19"/>
                    <a:pt x="23" y="21"/>
                    <a:pt x="22" y="22"/>
                  </a:cubicBezTo>
                  <a:cubicBezTo>
                    <a:pt x="21" y="23"/>
                    <a:pt x="20" y="24"/>
                    <a:pt x="18" y="25"/>
                  </a:cubicBezTo>
                  <a:cubicBezTo>
                    <a:pt x="17" y="25"/>
                    <a:pt x="16" y="26"/>
                    <a:pt x="15" y="27"/>
                  </a:cubicBezTo>
                  <a:cubicBezTo>
                    <a:pt x="17" y="26"/>
                    <a:pt x="20" y="24"/>
                    <a:pt x="22" y="22"/>
                  </a:cubicBezTo>
                  <a:cubicBezTo>
                    <a:pt x="23" y="21"/>
                    <a:pt x="24" y="20"/>
                    <a:pt x="25" y="19"/>
                  </a:cubicBezTo>
                  <a:cubicBezTo>
                    <a:pt x="26" y="17"/>
                    <a:pt x="27" y="16"/>
                    <a:pt x="28" y="15"/>
                  </a:cubicBezTo>
                  <a:cubicBezTo>
                    <a:pt x="29" y="14"/>
                    <a:pt x="30" y="12"/>
                    <a:pt x="31" y="11"/>
                  </a:cubicBezTo>
                  <a:cubicBezTo>
                    <a:pt x="31" y="11"/>
                    <a:pt x="32" y="10"/>
                    <a:pt x="32" y="10"/>
                  </a:cubicBezTo>
                  <a:cubicBezTo>
                    <a:pt x="33" y="10"/>
                    <a:pt x="33" y="9"/>
                    <a:pt x="34" y="9"/>
                  </a:cubicBezTo>
                  <a:cubicBezTo>
                    <a:pt x="35" y="8"/>
                    <a:pt x="36" y="7"/>
                    <a:pt x="38" y="6"/>
                  </a:cubicBezTo>
                  <a:cubicBezTo>
                    <a:pt x="38" y="6"/>
                    <a:pt x="39" y="5"/>
                    <a:pt x="39" y="5"/>
                  </a:cubicBezTo>
                  <a:cubicBezTo>
                    <a:pt x="40" y="5"/>
                    <a:pt x="40" y="5"/>
                    <a:pt x="40" y="5"/>
                  </a:cubicBezTo>
                  <a:cubicBezTo>
                    <a:pt x="40" y="5"/>
                    <a:pt x="40" y="5"/>
                    <a:pt x="40" y="5"/>
                  </a:cubicBezTo>
                  <a:cubicBezTo>
                    <a:pt x="40" y="6"/>
                    <a:pt x="39" y="7"/>
                    <a:pt x="39" y="9"/>
                  </a:cubicBezTo>
                  <a:cubicBezTo>
                    <a:pt x="38" y="10"/>
                    <a:pt x="38" y="11"/>
                    <a:pt x="38" y="12"/>
                  </a:cubicBezTo>
                  <a:cubicBezTo>
                    <a:pt x="37" y="13"/>
                    <a:pt x="37" y="14"/>
                    <a:pt x="37" y="15"/>
                  </a:cubicBezTo>
                  <a:cubicBezTo>
                    <a:pt x="37" y="17"/>
                    <a:pt x="36" y="19"/>
                    <a:pt x="35" y="21"/>
                  </a:cubicBezTo>
                  <a:cubicBezTo>
                    <a:pt x="34" y="22"/>
                    <a:pt x="33" y="22"/>
                    <a:pt x="33" y="23"/>
                  </a:cubicBezTo>
                  <a:cubicBezTo>
                    <a:pt x="32" y="24"/>
                    <a:pt x="31" y="25"/>
                    <a:pt x="31" y="26"/>
                  </a:cubicBezTo>
                  <a:cubicBezTo>
                    <a:pt x="32" y="24"/>
                    <a:pt x="34" y="23"/>
                    <a:pt x="35" y="21"/>
                  </a:cubicBezTo>
                  <a:cubicBezTo>
                    <a:pt x="36" y="20"/>
                    <a:pt x="36" y="19"/>
                    <a:pt x="37" y="18"/>
                  </a:cubicBezTo>
                  <a:cubicBezTo>
                    <a:pt x="37" y="18"/>
                    <a:pt x="37" y="17"/>
                    <a:pt x="37" y="17"/>
                  </a:cubicBezTo>
                  <a:cubicBezTo>
                    <a:pt x="37" y="16"/>
                    <a:pt x="37" y="16"/>
                    <a:pt x="38" y="16"/>
                  </a:cubicBezTo>
                  <a:cubicBezTo>
                    <a:pt x="38" y="16"/>
                    <a:pt x="38" y="15"/>
                    <a:pt x="38" y="15"/>
                  </a:cubicBezTo>
                  <a:cubicBezTo>
                    <a:pt x="38" y="13"/>
                    <a:pt x="39" y="11"/>
                    <a:pt x="40" y="9"/>
                  </a:cubicBezTo>
                  <a:cubicBezTo>
                    <a:pt x="40" y="8"/>
                    <a:pt x="40" y="7"/>
                    <a:pt x="41" y="6"/>
                  </a:cubicBezTo>
                  <a:cubicBezTo>
                    <a:pt x="41" y="5"/>
                    <a:pt x="41" y="5"/>
                    <a:pt x="42" y="4"/>
                  </a:cubicBezTo>
                  <a:cubicBezTo>
                    <a:pt x="42" y="4"/>
                    <a:pt x="43" y="4"/>
                    <a:pt x="43" y="3"/>
                  </a:cubicBezTo>
                  <a:cubicBezTo>
                    <a:pt x="44" y="3"/>
                    <a:pt x="44" y="3"/>
                    <a:pt x="43" y="2"/>
                  </a:cubicBezTo>
                  <a:cubicBezTo>
                    <a:pt x="43" y="2"/>
                    <a:pt x="43" y="2"/>
                    <a:pt x="42" y="2"/>
                  </a:cubicBezTo>
                  <a:cubicBezTo>
                    <a:pt x="42" y="2"/>
                    <a:pt x="41" y="3"/>
                    <a:pt x="40" y="3"/>
                  </a:cubicBezTo>
                  <a:cubicBezTo>
                    <a:pt x="39" y="3"/>
                    <a:pt x="38" y="4"/>
                    <a:pt x="38" y="4"/>
                  </a:cubicBezTo>
                  <a:cubicBezTo>
                    <a:pt x="38" y="4"/>
                    <a:pt x="38" y="4"/>
                    <a:pt x="37" y="4"/>
                  </a:cubicBezTo>
                  <a:cubicBezTo>
                    <a:pt x="37" y="3"/>
                    <a:pt x="37" y="3"/>
                    <a:pt x="36" y="3"/>
                  </a:cubicBezTo>
                  <a:cubicBezTo>
                    <a:pt x="36" y="3"/>
                    <a:pt x="36" y="3"/>
                    <a:pt x="36" y="2"/>
                  </a:cubicBezTo>
                  <a:cubicBezTo>
                    <a:pt x="35" y="2"/>
                    <a:pt x="35" y="2"/>
                    <a:pt x="35" y="2"/>
                  </a:cubicBezTo>
                  <a:cubicBezTo>
                    <a:pt x="35" y="2"/>
                    <a:pt x="35" y="2"/>
                    <a:pt x="35" y="2"/>
                  </a:cubicBezTo>
                  <a:cubicBezTo>
                    <a:pt x="34" y="2"/>
                    <a:pt x="34" y="1"/>
                    <a:pt x="33" y="1"/>
                  </a:cubicBezTo>
                  <a:cubicBezTo>
                    <a:pt x="32" y="1"/>
                    <a:pt x="31" y="1"/>
                    <a:pt x="30" y="0"/>
                  </a:cubicBezTo>
                  <a:cubicBezTo>
                    <a:pt x="30" y="0"/>
                    <a:pt x="29" y="0"/>
                    <a:pt x="29" y="0"/>
                  </a:cubicBezTo>
                  <a:cubicBezTo>
                    <a:pt x="28" y="0"/>
                    <a:pt x="28" y="0"/>
                    <a:pt x="27" y="0"/>
                  </a:cubicBezTo>
                  <a:cubicBezTo>
                    <a:pt x="28" y="0"/>
                    <a:pt x="28" y="0"/>
                    <a:pt x="29" y="0"/>
                  </a:cubicBezTo>
                  <a:cubicBezTo>
                    <a:pt x="29" y="0"/>
                    <a:pt x="30" y="1"/>
                    <a:pt x="30" y="1"/>
                  </a:cubicBezTo>
                  <a:cubicBezTo>
                    <a:pt x="31" y="1"/>
                    <a:pt x="32" y="2"/>
                    <a:pt x="33" y="2"/>
                  </a:cubicBezTo>
                  <a:cubicBezTo>
                    <a:pt x="34" y="2"/>
                    <a:pt x="34" y="2"/>
                    <a:pt x="34" y="3"/>
                  </a:cubicBezTo>
                  <a:cubicBezTo>
                    <a:pt x="35" y="3"/>
                    <a:pt x="35" y="3"/>
                    <a:pt x="35" y="3"/>
                  </a:cubicBezTo>
                  <a:cubicBezTo>
                    <a:pt x="35" y="3"/>
                    <a:pt x="35" y="3"/>
                    <a:pt x="35" y="3"/>
                  </a:cubicBezTo>
                  <a:cubicBezTo>
                    <a:pt x="35" y="3"/>
                    <a:pt x="35" y="3"/>
                    <a:pt x="36" y="4"/>
                  </a:cubicBezTo>
                  <a:cubicBezTo>
                    <a:pt x="36" y="4"/>
                    <a:pt x="36" y="4"/>
                    <a:pt x="36" y="4"/>
                  </a:cubicBezTo>
                  <a:cubicBezTo>
                    <a:pt x="36" y="4"/>
                    <a:pt x="36" y="4"/>
                    <a:pt x="35" y="4"/>
                  </a:cubicBezTo>
                  <a:cubicBezTo>
                    <a:pt x="31" y="5"/>
                    <a:pt x="31" y="5"/>
                    <a:pt x="31" y="5"/>
                  </a:cubicBezTo>
                  <a:cubicBezTo>
                    <a:pt x="29" y="5"/>
                    <a:pt x="27" y="5"/>
                    <a:pt x="26" y="5"/>
                  </a:cubicBezTo>
                  <a:cubicBezTo>
                    <a:pt x="24" y="6"/>
                    <a:pt x="24" y="6"/>
                    <a:pt x="24" y="6"/>
                  </a:cubicBezTo>
                  <a:cubicBezTo>
                    <a:pt x="24" y="6"/>
                    <a:pt x="24" y="6"/>
                    <a:pt x="23" y="6"/>
                  </a:cubicBezTo>
                  <a:cubicBezTo>
                    <a:pt x="22" y="6"/>
                    <a:pt x="22" y="6"/>
                    <a:pt x="21" y="6"/>
                  </a:cubicBezTo>
                  <a:cubicBezTo>
                    <a:pt x="20" y="5"/>
                    <a:pt x="19" y="5"/>
                    <a:pt x="18" y="5"/>
                  </a:cubicBezTo>
                  <a:cubicBezTo>
                    <a:pt x="18" y="5"/>
                    <a:pt x="17" y="5"/>
                    <a:pt x="16" y="4"/>
                  </a:cubicBezTo>
                  <a:cubicBezTo>
                    <a:pt x="17" y="5"/>
                    <a:pt x="19" y="6"/>
                    <a:pt x="21" y="6"/>
                  </a:cubicBezTo>
                  <a:cubicBezTo>
                    <a:pt x="22" y="6"/>
                    <a:pt x="22" y="6"/>
                    <a:pt x="23" y="6"/>
                  </a:cubicBezTo>
                  <a:close/>
                  <a:moveTo>
                    <a:pt x="20" y="13"/>
                  </a:moveTo>
                  <a:cubicBezTo>
                    <a:pt x="20" y="13"/>
                    <a:pt x="20" y="13"/>
                    <a:pt x="20" y="13"/>
                  </a:cubicBezTo>
                  <a:cubicBezTo>
                    <a:pt x="20" y="13"/>
                    <a:pt x="20" y="13"/>
                    <a:pt x="20" y="13"/>
                  </a:cubicBezTo>
                  <a:cubicBezTo>
                    <a:pt x="20" y="13"/>
                    <a:pt x="20" y="13"/>
                    <a:pt x="20" y="1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592"/>
            <p:cNvSpPr>
              <a:spLocks/>
            </p:cNvSpPr>
            <p:nvPr/>
          </p:nvSpPr>
          <p:spPr bwMode="auto">
            <a:xfrm>
              <a:off x="8602643" y="5265768"/>
              <a:ext cx="57150" cy="79376"/>
            </a:xfrm>
            <a:custGeom>
              <a:avLst/>
              <a:gdLst>
                <a:gd name="T0" fmla="*/ 15 w 15"/>
                <a:gd name="T1" fmla="*/ 13 h 21"/>
                <a:gd name="T2" fmla="*/ 14 w 15"/>
                <a:gd name="T3" fmla="*/ 12 h 21"/>
                <a:gd name="T4" fmla="*/ 10 w 15"/>
                <a:gd name="T5" fmla="*/ 9 h 21"/>
                <a:gd name="T6" fmla="*/ 5 w 15"/>
                <a:gd name="T7" fmla="*/ 5 h 21"/>
                <a:gd name="T8" fmla="*/ 2 w 15"/>
                <a:gd name="T9" fmla="*/ 2 h 21"/>
                <a:gd name="T10" fmla="*/ 0 w 15"/>
                <a:gd name="T11" fmla="*/ 0 h 21"/>
                <a:gd name="T12" fmla="*/ 2 w 15"/>
                <a:gd name="T13" fmla="*/ 4 h 21"/>
                <a:gd name="T14" fmla="*/ 10 w 15"/>
                <a:gd name="T15" fmla="*/ 13 h 21"/>
                <a:gd name="T16" fmla="*/ 13 w 15"/>
                <a:gd name="T17" fmla="*/ 17 h 21"/>
                <a:gd name="T18" fmla="*/ 15 w 15"/>
                <a:gd name="T19" fmla="*/ 21 h 21"/>
                <a:gd name="T20" fmla="*/ 15 w 15"/>
                <a:gd name="T21" fmla="*/ 21 h 21"/>
                <a:gd name="T22" fmla="*/ 15 w 15"/>
                <a:gd name="T23"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13"/>
                  </a:moveTo>
                  <a:cubicBezTo>
                    <a:pt x="14" y="13"/>
                    <a:pt x="14" y="13"/>
                    <a:pt x="14" y="12"/>
                  </a:cubicBezTo>
                  <a:cubicBezTo>
                    <a:pt x="13" y="11"/>
                    <a:pt x="12" y="10"/>
                    <a:pt x="10" y="9"/>
                  </a:cubicBezTo>
                  <a:cubicBezTo>
                    <a:pt x="9" y="7"/>
                    <a:pt x="6" y="7"/>
                    <a:pt x="5" y="5"/>
                  </a:cubicBezTo>
                  <a:cubicBezTo>
                    <a:pt x="3" y="4"/>
                    <a:pt x="2" y="3"/>
                    <a:pt x="2" y="2"/>
                  </a:cubicBezTo>
                  <a:cubicBezTo>
                    <a:pt x="1" y="1"/>
                    <a:pt x="1" y="0"/>
                    <a:pt x="0" y="0"/>
                  </a:cubicBezTo>
                  <a:cubicBezTo>
                    <a:pt x="1" y="1"/>
                    <a:pt x="2" y="3"/>
                    <a:pt x="2" y="4"/>
                  </a:cubicBezTo>
                  <a:cubicBezTo>
                    <a:pt x="3" y="8"/>
                    <a:pt x="7" y="10"/>
                    <a:pt x="10" y="13"/>
                  </a:cubicBezTo>
                  <a:cubicBezTo>
                    <a:pt x="11" y="14"/>
                    <a:pt x="12" y="16"/>
                    <a:pt x="13" y="17"/>
                  </a:cubicBezTo>
                  <a:cubicBezTo>
                    <a:pt x="14" y="19"/>
                    <a:pt x="14" y="20"/>
                    <a:pt x="15" y="21"/>
                  </a:cubicBezTo>
                  <a:cubicBezTo>
                    <a:pt x="15" y="21"/>
                    <a:pt x="15" y="21"/>
                    <a:pt x="15" y="21"/>
                  </a:cubicBezTo>
                  <a:cubicBezTo>
                    <a:pt x="15" y="19"/>
                    <a:pt x="15" y="16"/>
                    <a:pt x="15"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99" name="Picture 1593"/>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8588356" y="5251481"/>
              <a:ext cx="88901" cy="7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 name="Picture 1594"/>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8574068" y="5246718"/>
              <a:ext cx="100013"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 name="Freeform 1595"/>
            <p:cNvSpPr>
              <a:spLocks/>
            </p:cNvSpPr>
            <p:nvPr/>
          </p:nvSpPr>
          <p:spPr bwMode="auto">
            <a:xfrm>
              <a:off x="8621694" y="5299106"/>
              <a:ext cx="22225" cy="38100"/>
            </a:xfrm>
            <a:custGeom>
              <a:avLst/>
              <a:gdLst>
                <a:gd name="T0" fmla="*/ 4 w 6"/>
                <a:gd name="T1" fmla="*/ 4 h 10"/>
                <a:gd name="T2" fmla="*/ 0 w 6"/>
                <a:gd name="T3" fmla="*/ 0 h 10"/>
                <a:gd name="T4" fmla="*/ 1 w 6"/>
                <a:gd name="T5" fmla="*/ 2 h 10"/>
                <a:gd name="T6" fmla="*/ 1 w 6"/>
                <a:gd name="T7" fmla="*/ 5 h 10"/>
                <a:gd name="T8" fmla="*/ 0 w 6"/>
                <a:gd name="T9" fmla="*/ 7 h 10"/>
                <a:gd name="T10" fmla="*/ 6 w 6"/>
                <a:gd name="T11" fmla="*/ 10 h 10"/>
                <a:gd name="T12" fmla="*/ 4 w 6"/>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4" y="4"/>
                  </a:moveTo>
                  <a:cubicBezTo>
                    <a:pt x="3" y="2"/>
                    <a:pt x="1" y="1"/>
                    <a:pt x="0" y="0"/>
                  </a:cubicBezTo>
                  <a:cubicBezTo>
                    <a:pt x="1" y="1"/>
                    <a:pt x="1" y="1"/>
                    <a:pt x="1" y="2"/>
                  </a:cubicBezTo>
                  <a:cubicBezTo>
                    <a:pt x="2" y="3"/>
                    <a:pt x="1" y="5"/>
                    <a:pt x="1" y="5"/>
                  </a:cubicBezTo>
                  <a:cubicBezTo>
                    <a:pt x="0" y="6"/>
                    <a:pt x="0" y="7"/>
                    <a:pt x="0" y="7"/>
                  </a:cubicBezTo>
                  <a:cubicBezTo>
                    <a:pt x="1" y="8"/>
                    <a:pt x="4" y="9"/>
                    <a:pt x="6" y="10"/>
                  </a:cubicBezTo>
                  <a:cubicBezTo>
                    <a:pt x="6" y="8"/>
                    <a:pt x="4" y="5"/>
                    <a:pt x="4"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596"/>
            <p:cNvSpPr>
              <a:spLocks/>
            </p:cNvSpPr>
            <p:nvPr/>
          </p:nvSpPr>
          <p:spPr bwMode="auto">
            <a:xfrm>
              <a:off x="8577243" y="5227668"/>
              <a:ext cx="74613" cy="57150"/>
            </a:xfrm>
            <a:custGeom>
              <a:avLst/>
              <a:gdLst>
                <a:gd name="T0" fmla="*/ 7 w 20"/>
                <a:gd name="T1" fmla="*/ 10 h 15"/>
                <a:gd name="T2" fmla="*/ 10 w 20"/>
                <a:gd name="T3" fmla="*/ 11 h 15"/>
                <a:gd name="T4" fmla="*/ 14 w 20"/>
                <a:gd name="T5" fmla="*/ 12 h 15"/>
                <a:gd name="T6" fmla="*/ 20 w 20"/>
                <a:gd name="T7" fmla="*/ 15 h 15"/>
                <a:gd name="T8" fmla="*/ 20 w 20"/>
                <a:gd name="T9" fmla="*/ 15 h 15"/>
                <a:gd name="T10" fmla="*/ 14 w 20"/>
                <a:gd name="T11" fmla="*/ 9 h 15"/>
                <a:gd name="T12" fmla="*/ 7 w 20"/>
                <a:gd name="T13" fmla="*/ 9 h 15"/>
                <a:gd name="T14" fmla="*/ 4 w 20"/>
                <a:gd name="T15" fmla="*/ 5 h 15"/>
                <a:gd name="T16" fmla="*/ 3 w 20"/>
                <a:gd name="T17" fmla="*/ 2 h 15"/>
                <a:gd name="T18" fmla="*/ 1 w 20"/>
                <a:gd name="T19" fmla="*/ 0 h 15"/>
                <a:gd name="T20" fmla="*/ 0 w 20"/>
                <a:gd name="T21" fmla="*/ 0 h 15"/>
                <a:gd name="T22" fmla="*/ 2 w 20"/>
                <a:gd name="T23" fmla="*/ 2 h 15"/>
                <a:gd name="T24" fmla="*/ 4 w 20"/>
                <a:gd name="T25" fmla="*/ 5 h 15"/>
                <a:gd name="T26" fmla="*/ 6 w 20"/>
                <a:gd name="T27" fmla="*/ 9 h 15"/>
                <a:gd name="T28" fmla="*/ 7 w 20"/>
                <a:gd name="T29"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5">
                  <a:moveTo>
                    <a:pt x="7" y="10"/>
                  </a:moveTo>
                  <a:cubicBezTo>
                    <a:pt x="8" y="10"/>
                    <a:pt x="9" y="11"/>
                    <a:pt x="10" y="11"/>
                  </a:cubicBezTo>
                  <a:cubicBezTo>
                    <a:pt x="11" y="12"/>
                    <a:pt x="12" y="11"/>
                    <a:pt x="14" y="12"/>
                  </a:cubicBezTo>
                  <a:cubicBezTo>
                    <a:pt x="16" y="12"/>
                    <a:pt x="18" y="13"/>
                    <a:pt x="20" y="15"/>
                  </a:cubicBezTo>
                  <a:cubicBezTo>
                    <a:pt x="20" y="15"/>
                    <a:pt x="20" y="15"/>
                    <a:pt x="20" y="15"/>
                  </a:cubicBezTo>
                  <a:cubicBezTo>
                    <a:pt x="19" y="13"/>
                    <a:pt x="17" y="11"/>
                    <a:pt x="14" y="9"/>
                  </a:cubicBezTo>
                  <a:cubicBezTo>
                    <a:pt x="13" y="8"/>
                    <a:pt x="9" y="7"/>
                    <a:pt x="7" y="9"/>
                  </a:cubicBezTo>
                  <a:cubicBezTo>
                    <a:pt x="5" y="8"/>
                    <a:pt x="5" y="6"/>
                    <a:pt x="4" y="5"/>
                  </a:cubicBezTo>
                  <a:cubicBezTo>
                    <a:pt x="4" y="4"/>
                    <a:pt x="3" y="3"/>
                    <a:pt x="3" y="2"/>
                  </a:cubicBezTo>
                  <a:cubicBezTo>
                    <a:pt x="2" y="1"/>
                    <a:pt x="1" y="0"/>
                    <a:pt x="1" y="0"/>
                  </a:cubicBezTo>
                  <a:cubicBezTo>
                    <a:pt x="1" y="0"/>
                    <a:pt x="1" y="0"/>
                    <a:pt x="0" y="0"/>
                  </a:cubicBezTo>
                  <a:cubicBezTo>
                    <a:pt x="1" y="1"/>
                    <a:pt x="2" y="1"/>
                    <a:pt x="2" y="2"/>
                  </a:cubicBezTo>
                  <a:cubicBezTo>
                    <a:pt x="3" y="3"/>
                    <a:pt x="3" y="4"/>
                    <a:pt x="4" y="5"/>
                  </a:cubicBezTo>
                  <a:cubicBezTo>
                    <a:pt x="4" y="6"/>
                    <a:pt x="5" y="8"/>
                    <a:pt x="6" y="9"/>
                  </a:cubicBezTo>
                  <a:cubicBezTo>
                    <a:pt x="6" y="9"/>
                    <a:pt x="7" y="10"/>
                    <a:pt x="7"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597"/>
            <p:cNvSpPr>
              <a:spLocks noEditPoints="1"/>
            </p:cNvSpPr>
            <p:nvPr/>
          </p:nvSpPr>
          <p:spPr bwMode="auto">
            <a:xfrm>
              <a:off x="8599468" y="5262593"/>
              <a:ext cx="60325" cy="77788"/>
            </a:xfrm>
            <a:custGeom>
              <a:avLst/>
              <a:gdLst>
                <a:gd name="T0" fmla="*/ 4 w 16"/>
                <a:gd name="T1" fmla="*/ 10 h 21"/>
                <a:gd name="T2" fmla="*/ 3 w 16"/>
                <a:gd name="T3" fmla="*/ 7 h 21"/>
                <a:gd name="T4" fmla="*/ 5 w 16"/>
                <a:gd name="T5" fmla="*/ 9 h 21"/>
                <a:gd name="T6" fmla="*/ 6 w 16"/>
                <a:gd name="T7" fmla="*/ 11 h 21"/>
                <a:gd name="T8" fmla="*/ 7 w 16"/>
                <a:gd name="T9" fmla="*/ 12 h 21"/>
                <a:gd name="T10" fmla="*/ 7 w 16"/>
                <a:gd name="T11" fmla="*/ 14 h 21"/>
                <a:gd name="T12" fmla="*/ 7 w 16"/>
                <a:gd name="T13" fmla="*/ 15 h 21"/>
                <a:gd name="T14" fmla="*/ 6 w 16"/>
                <a:gd name="T15" fmla="*/ 16 h 21"/>
                <a:gd name="T16" fmla="*/ 7 w 16"/>
                <a:gd name="T17" fmla="*/ 15 h 21"/>
                <a:gd name="T18" fmla="*/ 7 w 16"/>
                <a:gd name="T19" fmla="*/ 14 h 21"/>
                <a:gd name="T20" fmla="*/ 8 w 16"/>
                <a:gd name="T21" fmla="*/ 13 h 21"/>
                <a:gd name="T22" fmla="*/ 8 w 16"/>
                <a:gd name="T23" fmla="*/ 12 h 21"/>
                <a:gd name="T24" fmla="*/ 8 w 16"/>
                <a:gd name="T25" fmla="*/ 13 h 21"/>
                <a:gd name="T26" fmla="*/ 10 w 16"/>
                <a:gd name="T27" fmla="*/ 15 h 21"/>
                <a:gd name="T28" fmla="*/ 11 w 16"/>
                <a:gd name="T29" fmla="*/ 17 h 21"/>
                <a:gd name="T30" fmla="*/ 12 w 16"/>
                <a:gd name="T31" fmla="*/ 19 h 21"/>
                <a:gd name="T32" fmla="*/ 11 w 16"/>
                <a:gd name="T33" fmla="*/ 15 h 21"/>
                <a:gd name="T34" fmla="*/ 11 w 16"/>
                <a:gd name="T35" fmla="*/ 15 h 21"/>
                <a:gd name="T36" fmla="*/ 14 w 16"/>
                <a:gd name="T37" fmla="*/ 19 h 21"/>
                <a:gd name="T38" fmla="*/ 12 w 16"/>
                <a:gd name="T39" fmla="*/ 16 h 21"/>
                <a:gd name="T40" fmla="*/ 10 w 16"/>
                <a:gd name="T41" fmla="*/ 13 h 21"/>
                <a:gd name="T42" fmla="*/ 5 w 16"/>
                <a:gd name="T43" fmla="*/ 9 h 21"/>
                <a:gd name="T44" fmla="*/ 4 w 16"/>
                <a:gd name="T45" fmla="*/ 6 h 21"/>
                <a:gd name="T46" fmla="*/ 3 w 16"/>
                <a:gd name="T47" fmla="*/ 4 h 21"/>
                <a:gd name="T48" fmla="*/ 5 w 16"/>
                <a:gd name="T49" fmla="*/ 6 h 21"/>
                <a:gd name="T50" fmla="*/ 8 w 16"/>
                <a:gd name="T51" fmla="*/ 8 h 21"/>
                <a:gd name="T52" fmla="*/ 12 w 16"/>
                <a:gd name="T53" fmla="*/ 10 h 21"/>
                <a:gd name="T54" fmla="*/ 15 w 16"/>
                <a:gd name="T55" fmla="*/ 14 h 21"/>
                <a:gd name="T56" fmla="*/ 10 w 16"/>
                <a:gd name="T57" fmla="*/ 9 h 21"/>
                <a:gd name="T58" fmla="*/ 6 w 16"/>
                <a:gd name="T59" fmla="*/ 6 h 21"/>
                <a:gd name="T60" fmla="*/ 4 w 16"/>
                <a:gd name="T61" fmla="*/ 5 h 21"/>
                <a:gd name="T62" fmla="*/ 2 w 16"/>
                <a:gd name="T63" fmla="*/ 2 h 21"/>
                <a:gd name="T64" fmla="*/ 2 w 16"/>
                <a:gd name="T65" fmla="*/ 2 h 21"/>
                <a:gd name="T66" fmla="*/ 6 w 16"/>
                <a:gd name="T67" fmla="*/ 3 h 21"/>
                <a:gd name="T68" fmla="*/ 11 w 16"/>
                <a:gd name="T69" fmla="*/ 4 h 21"/>
                <a:gd name="T70" fmla="*/ 13 w 16"/>
                <a:gd name="T71" fmla="*/ 5 h 21"/>
                <a:gd name="T72" fmla="*/ 9 w 16"/>
                <a:gd name="T73" fmla="*/ 3 h 21"/>
                <a:gd name="T74" fmla="*/ 8 w 16"/>
                <a:gd name="T75" fmla="*/ 2 h 21"/>
                <a:gd name="T76" fmla="*/ 4 w 16"/>
                <a:gd name="T77" fmla="*/ 2 h 21"/>
                <a:gd name="T78" fmla="*/ 1 w 16"/>
                <a:gd name="T79" fmla="*/ 1 h 21"/>
                <a:gd name="T80" fmla="*/ 0 w 16"/>
                <a:gd name="T81" fmla="*/ 0 h 21"/>
                <a:gd name="T82" fmla="*/ 1 w 16"/>
                <a:gd name="T83" fmla="*/ 2 h 21"/>
                <a:gd name="T84" fmla="*/ 2 w 16"/>
                <a:gd name="T85" fmla="*/ 3 h 21"/>
                <a:gd name="T86" fmla="*/ 1 w 16"/>
                <a:gd name="T87" fmla="*/ 4 h 21"/>
                <a:gd name="T88" fmla="*/ 1 w 16"/>
                <a:gd name="T89" fmla="*/ 5 h 21"/>
                <a:gd name="T90" fmla="*/ 0 w 16"/>
                <a:gd name="T91" fmla="*/ 7 h 21"/>
                <a:gd name="T92" fmla="*/ 0 w 16"/>
                <a:gd name="T93" fmla="*/ 9 h 21"/>
                <a:gd name="T94" fmla="*/ 0 w 16"/>
                <a:gd name="T95" fmla="*/ 7 h 21"/>
                <a:gd name="T96" fmla="*/ 1 w 16"/>
                <a:gd name="T97" fmla="*/ 5 h 21"/>
                <a:gd name="T98" fmla="*/ 1 w 16"/>
                <a:gd name="T99" fmla="*/ 4 h 21"/>
                <a:gd name="T100" fmla="*/ 2 w 16"/>
                <a:gd name="T101" fmla="*/ 4 h 21"/>
                <a:gd name="T102" fmla="*/ 3 w 16"/>
                <a:gd name="T103" fmla="*/ 7 h 21"/>
                <a:gd name="T104" fmla="*/ 3 w 16"/>
                <a:gd name="T105" fmla="*/ 10 h 21"/>
                <a:gd name="T106" fmla="*/ 3 w 16"/>
                <a:gd name="T107" fmla="*/ 12 h 21"/>
                <a:gd name="T108" fmla="*/ 3 w 16"/>
                <a:gd name="T109" fmla="*/ 14 h 21"/>
                <a:gd name="T110" fmla="*/ 4 w 16"/>
                <a:gd name="T111" fmla="*/ 10 h 21"/>
                <a:gd name="T112" fmla="*/ 8 w 16"/>
                <a:gd name="T113" fmla="*/ 12 h 21"/>
                <a:gd name="T114" fmla="*/ 8 w 16"/>
                <a:gd name="T11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 h="21">
                  <a:moveTo>
                    <a:pt x="4" y="10"/>
                  </a:moveTo>
                  <a:cubicBezTo>
                    <a:pt x="4" y="10"/>
                    <a:pt x="4" y="10"/>
                    <a:pt x="4" y="10"/>
                  </a:cubicBezTo>
                  <a:cubicBezTo>
                    <a:pt x="4" y="9"/>
                    <a:pt x="4" y="9"/>
                    <a:pt x="4" y="9"/>
                  </a:cubicBezTo>
                  <a:cubicBezTo>
                    <a:pt x="3" y="8"/>
                    <a:pt x="3" y="8"/>
                    <a:pt x="3" y="7"/>
                  </a:cubicBezTo>
                  <a:cubicBezTo>
                    <a:pt x="3" y="7"/>
                    <a:pt x="4" y="8"/>
                    <a:pt x="4" y="8"/>
                  </a:cubicBezTo>
                  <a:cubicBezTo>
                    <a:pt x="4" y="8"/>
                    <a:pt x="5" y="9"/>
                    <a:pt x="5" y="9"/>
                  </a:cubicBezTo>
                  <a:cubicBezTo>
                    <a:pt x="5" y="10"/>
                    <a:pt x="6" y="10"/>
                    <a:pt x="6" y="10"/>
                  </a:cubicBezTo>
                  <a:cubicBezTo>
                    <a:pt x="6" y="11"/>
                    <a:pt x="6" y="11"/>
                    <a:pt x="6" y="11"/>
                  </a:cubicBezTo>
                  <a:cubicBezTo>
                    <a:pt x="6" y="11"/>
                    <a:pt x="7" y="11"/>
                    <a:pt x="7" y="11"/>
                  </a:cubicBezTo>
                  <a:cubicBezTo>
                    <a:pt x="7" y="12"/>
                    <a:pt x="7" y="12"/>
                    <a:pt x="7" y="12"/>
                  </a:cubicBezTo>
                  <a:cubicBezTo>
                    <a:pt x="7" y="12"/>
                    <a:pt x="7" y="13"/>
                    <a:pt x="7" y="13"/>
                  </a:cubicBezTo>
                  <a:cubicBezTo>
                    <a:pt x="7" y="13"/>
                    <a:pt x="7" y="14"/>
                    <a:pt x="7" y="14"/>
                  </a:cubicBezTo>
                  <a:cubicBezTo>
                    <a:pt x="7" y="14"/>
                    <a:pt x="7" y="14"/>
                    <a:pt x="7" y="14"/>
                  </a:cubicBezTo>
                  <a:cubicBezTo>
                    <a:pt x="7" y="14"/>
                    <a:pt x="7" y="15"/>
                    <a:pt x="7" y="15"/>
                  </a:cubicBezTo>
                  <a:cubicBezTo>
                    <a:pt x="7" y="15"/>
                    <a:pt x="7" y="15"/>
                    <a:pt x="7" y="15"/>
                  </a:cubicBezTo>
                  <a:cubicBezTo>
                    <a:pt x="7" y="15"/>
                    <a:pt x="6" y="16"/>
                    <a:pt x="6" y="16"/>
                  </a:cubicBezTo>
                  <a:cubicBezTo>
                    <a:pt x="6" y="16"/>
                    <a:pt x="6" y="17"/>
                    <a:pt x="6" y="17"/>
                  </a:cubicBezTo>
                  <a:cubicBezTo>
                    <a:pt x="6" y="16"/>
                    <a:pt x="7" y="16"/>
                    <a:pt x="7" y="15"/>
                  </a:cubicBezTo>
                  <a:cubicBezTo>
                    <a:pt x="7" y="15"/>
                    <a:pt x="7" y="15"/>
                    <a:pt x="7" y="15"/>
                  </a:cubicBezTo>
                  <a:cubicBezTo>
                    <a:pt x="7" y="15"/>
                    <a:pt x="7" y="15"/>
                    <a:pt x="7" y="14"/>
                  </a:cubicBezTo>
                  <a:cubicBezTo>
                    <a:pt x="7" y="14"/>
                    <a:pt x="7" y="14"/>
                    <a:pt x="7" y="14"/>
                  </a:cubicBezTo>
                  <a:cubicBezTo>
                    <a:pt x="7" y="14"/>
                    <a:pt x="8" y="14"/>
                    <a:pt x="8" y="13"/>
                  </a:cubicBezTo>
                  <a:cubicBezTo>
                    <a:pt x="8" y="13"/>
                    <a:pt x="8" y="12"/>
                    <a:pt x="8" y="12"/>
                  </a:cubicBezTo>
                  <a:cubicBezTo>
                    <a:pt x="8" y="12"/>
                    <a:pt x="8" y="12"/>
                    <a:pt x="8" y="12"/>
                  </a:cubicBezTo>
                  <a:cubicBezTo>
                    <a:pt x="8" y="12"/>
                    <a:pt x="8" y="12"/>
                    <a:pt x="8" y="12"/>
                  </a:cubicBezTo>
                  <a:cubicBezTo>
                    <a:pt x="8" y="12"/>
                    <a:pt x="8" y="12"/>
                    <a:pt x="8" y="13"/>
                  </a:cubicBezTo>
                  <a:cubicBezTo>
                    <a:pt x="9" y="13"/>
                    <a:pt x="9" y="13"/>
                    <a:pt x="9" y="13"/>
                  </a:cubicBezTo>
                  <a:cubicBezTo>
                    <a:pt x="9" y="14"/>
                    <a:pt x="10" y="14"/>
                    <a:pt x="10" y="15"/>
                  </a:cubicBezTo>
                  <a:cubicBezTo>
                    <a:pt x="10" y="15"/>
                    <a:pt x="10" y="16"/>
                    <a:pt x="11" y="16"/>
                  </a:cubicBezTo>
                  <a:cubicBezTo>
                    <a:pt x="11" y="16"/>
                    <a:pt x="11" y="17"/>
                    <a:pt x="11" y="17"/>
                  </a:cubicBezTo>
                  <a:cubicBezTo>
                    <a:pt x="11" y="17"/>
                    <a:pt x="11" y="18"/>
                    <a:pt x="11" y="18"/>
                  </a:cubicBezTo>
                  <a:cubicBezTo>
                    <a:pt x="11" y="18"/>
                    <a:pt x="11" y="19"/>
                    <a:pt x="12" y="19"/>
                  </a:cubicBezTo>
                  <a:cubicBezTo>
                    <a:pt x="11" y="18"/>
                    <a:pt x="11" y="18"/>
                    <a:pt x="11" y="17"/>
                  </a:cubicBezTo>
                  <a:cubicBezTo>
                    <a:pt x="11" y="16"/>
                    <a:pt x="11" y="16"/>
                    <a:pt x="11" y="15"/>
                  </a:cubicBezTo>
                  <a:cubicBezTo>
                    <a:pt x="10" y="14"/>
                    <a:pt x="10" y="14"/>
                    <a:pt x="10" y="14"/>
                  </a:cubicBezTo>
                  <a:cubicBezTo>
                    <a:pt x="10" y="14"/>
                    <a:pt x="11" y="14"/>
                    <a:pt x="11" y="15"/>
                  </a:cubicBezTo>
                  <a:cubicBezTo>
                    <a:pt x="11" y="15"/>
                    <a:pt x="12" y="16"/>
                    <a:pt x="12" y="16"/>
                  </a:cubicBezTo>
                  <a:cubicBezTo>
                    <a:pt x="13" y="17"/>
                    <a:pt x="13" y="18"/>
                    <a:pt x="14" y="19"/>
                  </a:cubicBezTo>
                  <a:cubicBezTo>
                    <a:pt x="15" y="19"/>
                    <a:pt x="15" y="20"/>
                    <a:pt x="16" y="21"/>
                  </a:cubicBezTo>
                  <a:cubicBezTo>
                    <a:pt x="15" y="19"/>
                    <a:pt x="14" y="17"/>
                    <a:pt x="12" y="16"/>
                  </a:cubicBezTo>
                  <a:cubicBezTo>
                    <a:pt x="12" y="15"/>
                    <a:pt x="12" y="15"/>
                    <a:pt x="11" y="14"/>
                  </a:cubicBezTo>
                  <a:cubicBezTo>
                    <a:pt x="11" y="14"/>
                    <a:pt x="10" y="14"/>
                    <a:pt x="10" y="13"/>
                  </a:cubicBezTo>
                  <a:cubicBezTo>
                    <a:pt x="9" y="13"/>
                    <a:pt x="9" y="12"/>
                    <a:pt x="8" y="11"/>
                  </a:cubicBezTo>
                  <a:cubicBezTo>
                    <a:pt x="7" y="10"/>
                    <a:pt x="6" y="10"/>
                    <a:pt x="5" y="9"/>
                  </a:cubicBezTo>
                  <a:cubicBezTo>
                    <a:pt x="5" y="8"/>
                    <a:pt x="5" y="8"/>
                    <a:pt x="4" y="8"/>
                  </a:cubicBezTo>
                  <a:cubicBezTo>
                    <a:pt x="4" y="7"/>
                    <a:pt x="4" y="7"/>
                    <a:pt x="4" y="6"/>
                  </a:cubicBezTo>
                  <a:cubicBezTo>
                    <a:pt x="3" y="6"/>
                    <a:pt x="3" y="5"/>
                    <a:pt x="3" y="5"/>
                  </a:cubicBezTo>
                  <a:cubicBezTo>
                    <a:pt x="3" y="4"/>
                    <a:pt x="3" y="4"/>
                    <a:pt x="3" y="4"/>
                  </a:cubicBezTo>
                  <a:cubicBezTo>
                    <a:pt x="3" y="4"/>
                    <a:pt x="4" y="5"/>
                    <a:pt x="4" y="5"/>
                  </a:cubicBezTo>
                  <a:cubicBezTo>
                    <a:pt x="4" y="5"/>
                    <a:pt x="5" y="6"/>
                    <a:pt x="5" y="6"/>
                  </a:cubicBezTo>
                  <a:cubicBezTo>
                    <a:pt x="5" y="6"/>
                    <a:pt x="5" y="6"/>
                    <a:pt x="6" y="7"/>
                  </a:cubicBezTo>
                  <a:cubicBezTo>
                    <a:pt x="6" y="7"/>
                    <a:pt x="7" y="7"/>
                    <a:pt x="8" y="8"/>
                  </a:cubicBezTo>
                  <a:cubicBezTo>
                    <a:pt x="8" y="8"/>
                    <a:pt x="9" y="9"/>
                    <a:pt x="10" y="9"/>
                  </a:cubicBezTo>
                  <a:cubicBezTo>
                    <a:pt x="10" y="9"/>
                    <a:pt x="11" y="10"/>
                    <a:pt x="12" y="10"/>
                  </a:cubicBezTo>
                  <a:cubicBezTo>
                    <a:pt x="12" y="11"/>
                    <a:pt x="13" y="11"/>
                    <a:pt x="13" y="12"/>
                  </a:cubicBezTo>
                  <a:cubicBezTo>
                    <a:pt x="14" y="12"/>
                    <a:pt x="15" y="13"/>
                    <a:pt x="15" y="14"/>
                  </a:cubicBezTo>
                  <a:cubicBezTo>
                    <a:pt x="14" y="12"/>
                    <a:pt x="13" y="11"/>
                    <a:pt x="12" y="10"/>
                  </a:cubicBezTo>
                  <a:cubicBezTo>
                    <a:pt x="11" y="9"/>
                    <a:pt x="11" y="9"/>
                    <a:pt x="10" y="9"/>
                  </a:cubicBezTo>
                  <a:cubicBezTo>
                    <a:pt x="9" y="8"/>
                    <a:pt x="9" y="8"/>
                    <a:pt x="8" y="7"/>
                  </a:cubicBezTo>
                  <a:cubicBezTo>
                    <a:pt x="7" y="7"/>
                    <a:pt x="7" y="7"/>
                    <a:pt x="6" y="6"/>
                  </a:cubicBezTo>
                  <a:cubicBezTo>
                    <a:pt x="6" y="6"/>
                    <a:pt x="5" y="6"/>
                    <a:pt x="5" y="5"/>
                  </a:cubicBezTo>
                  <a:cubicBezTo>
                    <a:pt x="5" y="5"/>
                    <a:pt x="5" y="5"/>
                    <a:pt x="4" y="5"/>
                  </a:cubicBezTo>
                  <a:cubicBezTo>
                    <a:pt x="4" y="4"/>
                    <a:pt x="3" y="3"/>
                    <a:pt x="3" y="3"/>
                  </a:cubicBezTo>
                  <a:cubicBezTo>
                    <a:pt x="3" y="3"/>
                    <a:pt x="2" y="2"/>
                    <a:pt x="2" y="2"/>
                  </a:cubicBezTo>
                  <a:cubicBezTo>
                    <a:pt x="2" y="2"/>
                    <a:pt x="2" y="2"/>
                    <a:pt x="2" y="2"/>
                  </a:cubicBezTo>
                  <a:cubicBezTo>
                    <a:pt x="2" y="2"/>
                    <a:pt x="2" y="2"/>
                    <a:pt x="2" y="2"/>
                  </a:cubicBezTo>
                  <a:cubicBezTo>
                    <a:pt x="3" y="2"/>
                    <a:pt x="3" y="2"/>
                    <a:pt x="4" y="2"/>
                  </a:cubicBezTo>
                  <a:cubicBezTo>
                    <a:pt x="5" y="2"/>
                    <a:pt x="5" y="2"/>
                    <a:pt x="6" y="3"/>
                  </a:cubicBezTo>
                  <a:cubicBezTo>
                    <a:pt x="6" y="3"/>
                    <a:pt x="7" y="3"/>
                    <a:pt x="7" y="3"/>
                  </a:cubicBezTo>
                  <a:cubicBezTo>
                    <a:pt x="8" y="3"/>
                    <a:pt x="10" y="3"/>
                    <a:pt x="11" y="4"/>
                  </a:cubicBezTo>
                  <a:cubicBezTo>
                    <a:pt x="11" y="4"/>
                    <a:pt x="12" y="4"/>
                    <a:pt x="12" y="4"/>
                  </a:cubicBezTo>
                  <a:cubicBezTo>
                    <a:pt x="12" y="5"/>
                    <a:pt x="13" y="5"/>
                    <a:pt x="13" y="5"/>
                  </a:cubicBezTo>
                  <a:cubicBezTo>
                    <a:pt x="13" y="5"/>
                    <a:pt x="12" y="4"/>
                    <a:pt x="11" y="3"/>
                  </a:cubicBezTo>
                  <a:cubicBezTo>
                    <a:pt x="10" y="3"/>
                    <a:pt x="10" y="3"/>
                    <a:pt x="9" y="3"/>
                  </a:cubicBezTo>
                  <a:cubicBezTo>
                    <a:pt x="9" y="3"/>
                    <a:pt x="9" y="3"/>
                    <a:pt x="8" y="2"/>
                  </a:cubicBezTo>
                  <a:cubicBezTo>
                    <a:pt x="8" y="2"/>
                    <a:pt x="8" y="2"/>
                    <a:pt x="8" y="2"/>
                  </a:cubicBezTo>
                  <a:cubicBezTo>
                    <a:pt x="8" y="2"/>
                    <a:pt x="8" y="2"/>
                    <a:pt x="7" y="2"/>
                  </a:cubicBezTo>
                  <a:cubicBezTo>
                    <a:pt x="6" y="2"/>
                    <a:pt x="5" y="2"/>
                    <a:pt x="4" y="2"/>
                  </a:cubicBezTo>
                  <a:cubicBezTo>
                    <a:pt x="4" y="2"/>
                    <a:pt x="3" y="1"/>
                    <a:pt x="3" y="1"/>
                  </a:cubicBezTo>
                  <a:cubicBezTo>
                    <a:pt x="2" y="1"/>
                    <a:pt x="2" y="1"/>
                    <a:pt x="1" y="1"/>
                  </a:cubicBezTo>
                  <a:cubicBezTo>
                    <a:pt x="1" y="1"/>
                    <a:pt x="1" y="0"/>
                    <a:pt x="1" y="0"/>
                  </a:cubicBezTo>
                  <a:cubicBezTo>
                    <a:pt x="1" y="0"/>
                    <a:pt x="1" y="0"/>
                    <a:pt x="0" y="0"/>
                  </a:cubicBezTo>
                  <a:cubicBezTo>
                    <a:pt x="0" y="0"/>
                    <a:pt x="0" y="1"/>
                    <a:pt x="0" y="1"/>
                  </a:cubicBezTo>
                  <a:cubicBezTo>
                    <a:pt x="1" y="1"/>
                    <a:pt x="1" y="2"/>
                    <a:pt x="1" y="2"/>
                  </a:cubicBezTo>
                  <a:cubicBezTo>
                    <a:pt x="1" y="2"/>
                    <a:pt x="1" y="3"/>
                    <a:pt x="2" y="3"/>
                  </a:cubicBezTo>
                  <a:cubicBezTo>
                    <a:pt x="2" y="3"/>
                    <a:pt x="2" y="3"/>
                    <a:pt x="2" y="3"/>
                  </a:cubicBezTo>
                  <a:cubicBezTo>
                    <a:pt x="1" y="3"/>
                    <a:pt x="1" y="4"/>
                    <a:pt x="1" y="4"/>
                  </a:cubicBezTo>
                  <a:cubicBezTo>
                    <a:pt x="1" y="4"/>
                    <a:pt x="1" y="4"/>
                    <a:pt x="1" y="4"/>
                  </a:cubicBezTo>
                  <a:cubicBezTo>
                    <a:pt x="1" y="4"/>
                    <a:pt x="1" y="4"/>
                    <a:pt x="1" y="4"/>
                  </a:cubicBezTo>
                  <a:cubicBezTo>
                    <a:pt x="1" y="4"/>
                    <a:pt x="1" y="5"/>
                    <a:pt x="1" y="5"/>
                  </a:cubicBezTo>
                  <a:cubicBezTo>
                    <a:pt x="1" y="5"/>
                    <a:pt x="1" y="5"/>
                    <a:pt x="1" y="5"/>
                  </a:cubicBezTo>
                  <a:cubicBezTo>
                    <a:pt x="0" y="6"/>
                    <a:pt x="0" y="6"/>
                    <a:pt x="0" y="7"/>
                  </a:cubicBezTo>
                  <a:cubicBezTo>
                    <a:pt x="0" y="7"/>
                    <a:pt x="0" y="8"/>
                    <a:pt x="0" y="8"/>
                  </a:cubicBezTo>
                  <a:cubicBezTo>
                    <a:pt x="0" y="8"/>
                    <a:pt x="0" y="8"/>
                    <a:pt x="0" y="9"/>
                  </a:cubicBezTo>
                  <a:cubicBezTo>
                    <a:pt x="0" y="8"/>
                    <a:pt x="0" y="8"/>
                    <a:pt x="0" y="8"/>
                  </a:cubicBezTo>
                  <a:cubicBezTo>
                    <a:pt x="0" y="8"/>
                    <a:pt x="0" y="7"/>
                    <a:pt x="0" y="7"/>
                  </a:cubicBezTo>
                  <a:cubicBezTo>
                    <a:pt x="1" y="7"/>
                    <a:pt x="1" y="6"/>
                    <a:pt x="1" y="6"/>
                  </a:cubicBezTo>
                  <a:cubicBezTo>
                    <a:pt x="1" y="5"/>
                    <a:pt x="1" y="5"/>
                    <a:pt x="1" y="5"/>
                  </a:cubicBezTo>
                  <a:cubicBezTo>
                    <a:pt x="1" y="5"/>
                    <a:pt x="1" y="5"/>
                    <a:pt x="1" y="5"/>
                  </a:cubicBezTo>
                  <a:cubicBezTo>
                    <a:pt x="1" y="4"/>
                    <a:pt x="1" y="4"/>
                    <a:pt x="1" y="4"/>
                  </a:cubicBezTo>
                  <a:cubicBezTo>
                    <a:pt x="1" y="4"/>
                    <a:pt x="2" y="4"/>
                    <a:pt x="2" y="4"/>
                  </a:cubicBezTo>
                  <a:cubicBezTo>
                    <a:pt x="2" y="4"/>
                    <a:pt x="2" y="4"/>
                    <a:pt x="2" y="4"/>
                  </a:cubicBezTo>
                  <a:cubicBezTo>
                    <a:pt x="2" y="4"/>
                    <a:pt x="2" y="4"/>
                    <a:pt x="2" y="4"/>
                  </a:cubicBezTo>
                  <a:cubicBezTo>
                    <a:pt x="3" y="7"/>
                    <a:pt x="3" y="7"/>
                    <a:pt x="3" y="7"/>
                  </a:cubicBezTo>
                  <a:cubicBezTo>
                    <a:pt x="3" y="7"/>
                    <a:pt x="3" y="8"/>
                    <a:pt x="3" y="9"/>
                  </a:cubicBezTo>
                  <a:cubicBezTo>
                    <a:pt x="3" y="10"/>
                    <a:pt x="3" y="10"/>
                    <a:pt x="3" y="10"/>
                  </a:cubicBezTo>
                  <a:cubicBezTo>
                    <a:pt x="3" y="10"/>
                    <a:pt x="3" y="10"/>
                    <a:pt x="3" y="10"/>
                  </a:cubicBezTo>
                  <a:cubicBezTo>
                    <a:pt x="3" y="11"/>
                    <a:pt x="3" y="11"/>
                    <a:pt x="3" y="12"/>
                  </a:cubicBezTo>
                  <a:cubicBezTo>
                    <a:pt x="3" y="12"/>
                    <a:pt x="3" y="13"/>
                    <a:pt x="3" y="13"/>
                  </a:cubicBezTo>
                  <a:cubicBezTo>
                    <a:pt x="3" y="13"/>
                    <a:pt x="3" y="14"/>
                    <a:pt x="3" y="14"/>
                  </a:cubicBezTo>
                  <a:cubicBezTo>
                    <a:pt x="3" y="13"/>
                    <a:pt x="4" y="13"/>
                    <a:pt x="4" y="12"/>
                  </a:cubicBezTo>
                  <a:cubicBezTo>
                    <a:pt x="4" y="11"/>
                    <a:pt x="4" y="11"/>
                    <a:pt x="4" y="10"/>
                  </a:cubicBezTo>
                  <a:close/>
                  <a:moveTo>
                    <a:pt x="8" y="12"/>
                  </a:moveTo>
                  <a:cubicBezTo>
                    <a:pt x="8" y="12"/>
                    <a:pt x="8" y="12"/>
                    <a:pt x="8" y="12"/>
                  </a:cubicBezTo>
                  <a:cubicBezTo>
                    <a:pt x="8" y="12"/>
                    <a:pt x="8" y="12"/>
                    <a:pt x="8" y="12"/>
                  </a:cubicBezTo>
                  <a:cubicBezTo>
                    <a:pt x="8" y="12"/>
                    <a:pt x="8" y="12"/>
                    <a:pt x="8" y="1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598"/>
            <p:cNvSpPr>
              <a:spLocks/>
            </p:cNvSpPr>
            <p:nvPr/>
          </p:nvSpPr>
          <p:spPr bwMode="auto">
            <a:xfrm>
              <a:off x="9196372" y="4443438"/>
              <a:ext cx="134938" cy="187326"/>
            </a:xfrm>
            <a:custGeom>
              <a:avLst/>
              <a:gdLst>
                <a:gd name="T0" fmla="*/ 34 w 36"/>
                <a:gd name="T1" fmla="*/ 31 h 50"/>
                <a:gd name="T2" fmla="*/ 33 w 36"/>
                <a:gd name="T3" fmla="*/ 29 h 50"/>
                <a:gd name="T4" fmla="*/ 25 w 36"/>
                <a:gd name="T5" fmla="*/ 21 h 50"/>
                <a:gd name="T6" fmla="*/ 11 w 36"/>
                <a:gd name="T7" fmla="*/ 12 h 50"/>
                <a:gd name="T8" fmla="*/ 4 w 36"/>
                <a:gd name="T9" fmla="*/ 5 h 50"/>
                <a:gd name="T10" fmla="*/ 0 w 36"/>
                <a:gd name="T11" fmla="*/ 0 h 50"/>
                <a:gd name="T12" fmla="*/ 4 w 36"/>
                <a:gd name="T13" fmla="*/ 9 h 50"/>
                <a:gd name="T14" fmla="*/ 23 w 36"/>
                <a:gd name="T15" fmla="*/ 31 h 50"/>
                <a:gd name="T16" fmla="*/ 31 w 36"/>
                <a:gd name="T17" fmla="*/ 41 h 50"/>
                <a:gd name="T18" fmla="*/ 36 w 36"/>
                <a:gd name="T19" fmla="*/ 50 h 50"/>
                <a:gd name="T20" fmla="*/ 36 w 36"/>
                <a:gd name="T21" fmla="*/ 50 h 50"/>
                <a:gd name="T22" fmla="*/ 34 w 36"/>
                <a:gd name="T23" fmla="*/ 3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50">
                  <a:moveTo>
                    <a:pt x="34" y="31"/>
                  </a:moveTo>
                  <a:cubicBezTo>
                    <a:pt x="34" y="31"/>
                    <a:pt x="33" y="30"/>
                    <a:pt x="33" y="29"/>
                  </a:cubicBezTo>
                  <a:cubicBezTo>
                    <a:pt x="30" y="26"/>
                    <a:pt x="28" y="24"/>
                    <a:pt x="25" y="21"/>
                  </a:cubicBezTo>
                  <a:cubicBezTo>
                    <a:pt x="20" y="18"/>
                    <a:pt x="15" y="15"/>
                    <a:pt x="11" y="12"/>
                  </a:cubicBezTo>
                  <a:cubicBezTo>
                    <a:pt x="8" y="10"/>
                    <a:pt x="6" y="8"/>
                    <a:pt x="4" y="5"/>
                  </a:cubicBezTo>
                  <a:cubicBezTo>
                    <a:pt x="3" y="3"/>
                    <a:pt x="1" y="1"/>
                    <a:pt x="0" y="0"/>
                  </a:cubicBezTo>
                  <a:cubicBezTo>
                    <a:pt x="2" y="3"/>
                    <a:pt x="4" y="7"/>
                    <a:pt x="4" y="9"/>
                  </a:cubicBezTo>
                  <a:cubicBezTo>
                    <a:pt x="8" y="18"/>
                    <a:pt x="16" y="24"/>
                    <a:pt x="23" y="31"/>
                  </a:cubicBezTo>
                  <a:cubicBezTo>
                    <a:pt x="26" y="34"/>
                    <a:pt x="28" y="38"/>
                    <a:pt x="31" y="41"/>
                  </a:cubicBezTo>
                  <a:cubicBezTo>
                    <a:pt x="32" y="44"/>
                    <a:pt x="34" y="47"/>
                    <a:pt x="36" y="50"/>
                  </a:cubicBezTo>
                  <a:cubicBezTo>
                    <a:pt x="36" y="50"/>
                    <a:pt x="36" y="50"/>
                    <a:pt x="36" y="50"/>
                  </a:cubicBezTo>
                  <a:cubicBezTo>
                    <a:pt x="35" y="44"/>
                    <a:pt x="35" y="38"/>
                    <a:pt x="34"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601"/>
            <p:cNvSpPr>
              <a:spLocks/>
            </p:cNvSpPr>
            <p:nvPr/>
          </p:nvSpPr>
          <p:spPr bwMode="auto">
            <a:xfrm>
              <a:off x="9237647" y="4521226"/>
              <a:ext cx="52388" cy="87313"/>
            </a:xfrm>
            <a:custGeom>
              <a:avLst/>
              <a:gdLst>
                <a:gd name="T0" fmla="*/ 10 w 14"/>
                <a:gd name="T1" fmla="*/ 10 h 23"/>
                <a:gd name="T2" fmla="*/ 1 w 14"/>
                <a:gd name="T3" fmla="*/ 0 h 23"/>
                <a:gd name="T4" fmla="*/ 4 w 14"/>
                <a:gd name="T5" fmla="*/ 6 h 23"/>
                <a:gd name="T6" fmla="*/ 2 w 14"/>
                <a:gd name="T7" fmla="*/ 13 h 23"/>
                <a:gd name="T8" fmla="*/ 0 w 14"/>
                <a:gd name="T9" fmla="*/ 18 h 23"/>
                <a:gd name="T10" fmla="*/ 14 w 14"/>
                <a:gd name="T11" fmla="*/ 23 h 23"/>
                <a:gd name="T12" fmla="*/ 10 w 14"/>
                <a:gd name="T13" fmla="*/ 10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10" y="10"/>
                  </a:moveTo>
                  <a:cubicBezTo>
                    <a:pt x="8" y="6"/>
                    <a:pt x="4" y="3"/>
                    <a:pt x="1" y="0"/>
                  </a:cubicBezTo>
                  <a:cubicBezTo>
                    <a:pt x="2" y="2"/>
                    <a:pt x="4" y="4"/>
                    <a:pt x="4" y="6"/>
                  </a:cubicBezTo>
                  <a:cubicBezTo>
                    <a:pt x="5" y="9"/>
                    <a:pt x="4" y="11"/>
                    <a:pt x="2" y="13"/>
                  </a:cubicBezTo>
                  <a:cubicBezTo>
                    <a:pt x="1" y="15"/>
                    <a:pt x="0" y="16"/>
                    <a:pt x="0" y="18"/>
                  </a:cubicBezTo>
                  <a:cubicBezTo>
                    <a:pt x="4" y="20"/>
                    <a:pt x="9" y="22"/>
                    <a:pt x="14" y="23"/>
                  </a:cubicBezTo>
                  <a:cubicBezTo>
                    <a:pt x="14" y="19"/>
                    <a:pt x="11" y="13"/>
                    <a:pt x="10"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602"/>
            <p:cNvSpPr>
              <a:spLocks/>
            </p:cNvSpPr>
            <p:nvPr/>
          </p:nvSpPr>
          <p:spPr bwMode="auto">
            <a:xfrm>
              <a:off x="9136047" y="4349774"/>
              <a:ext cx="176214" cy="138113"/>
            </a:xfrm>
            <a:custGeom>
              <a:avLst/>
              <a:gdLst>
                <a:gd name="T0" fmla="*/ 16 w 47"/>
                <a:gd name="T1" fmla="*/ 25 h 37"/>
                <a:gd name="T2" fmla="*/ 23 w 47"/>
                <a:gd name="T3" fmla="*/ 27 h 37"/>
                <a:gd name="T4" fmla="*/ 32 w 47"/>
                <a:gd name="T5" fmla="*/ 29 h 37"/>
                <a:gd name="T6" fmla="*/ 47 w 47"/>
                <a:gd name="T7" fmla="*/ 37 h 37"/>
                <a:gd name="T8" fmla="*/ 47 w 47"/>
                <a:gd name="T9" fmla="*/ 37 h 37"/>
                <a:gd name="T10" fmla="*/ 33 w 47"/>
                <a:gd name="T11" fmla="*/ 23 h 37"/>
                <a:gd name="T12" fmla="*/ 15 w 47"/>
                <a:gd name="T13" fmla="*/ 22 h 37"/>
                <a:gd name="T14" fmla="*/ 9 w 47"/>
                <a:gd name="T15" fmla="*/ 12 h 37"/>
                <a:gd name="T16" fmla="*/ 6 w 47"/>
                <a:gd name="T17" fmla="*/ 5 h 37"/>
                <a:gd name="T18" fmla="*/ 1 w 47"/>
                <a:gd name="T19" fmla="*/ 0 h 37"/>
                <a:gd name="T20" fmla="*/ 0 w 47"/>
                <a:gd name="T21" fmla="*/ 2 h 37"/>
                <a:gd name="T22" fmla="*/ 5 w 47"/>
                <a:gd name="T23" fmla="*/ 6 h 37"/>
                <a:gd name="T24" fmla="*/ 9 w 47"/>
                <a:gd name="T25" fmla="*/ 13 h 37"/>
                <a:gd name="T26" fmla="*/ 14 w 47"/>
                <a:gd name="T27" fmla="*/ 23 h 37"/>
                <a:gd name="T28" fmla="*/ 16 w 47"/>
                <a:gd name="T29"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7">
                  <a:moveTo>
                    <a:pt x="16" y="25"/>
                  </a:moveTo>
                  <a:cubicBezTo>
                    <a:pt x="18" y="26"/>
                    <a:pt x="21" y="26"/>
                    <a:pt x="23" y="27"/>
                  </a:cubicBezTo>
                  <a:cubicBezTo>
                    <a:pt x="26" y="29"/>
                    <a:pt x="29" y="28"/>
                    <a:pt x="32" y="29"/>
                  </a:cubicBezTo>
                  <a:cubicBezTo>
                    <a:pt x="38" y="30"/>
                    <a:pt x="43" y="32"/>
                    <a:pt x="47" y="37"/>
                  </a:cubicBezTo>
                  <a:cubicBezTo>
                    <a:pt x="47" y="37"/>
                    <a:pt x="47" y="37"/>
                    <a:pt x="47" y="37"/>
                  </a:cubicBezTo>
                  <a:cubicBezTo>
                    <a:pt x="44" y="31"/>
                    <a:pt x="39" y="26"/>
                    <a:pt x="33" y="23"/>
                  </a:cubicBezTo>
                  <a:cubicBezTo>
                    <a:pt x="30" y="21"/>
                    <a:pt x="21" y="18"/>
                    <a:pt x="15" y="22"/>
                  </a:cubicBezTo>
                  <a:cubicBezTo>
                    <a:pt x="11" y="20"/>
                    <a:pt x="11" y="16"/>
                    <a:pt x="9" y="12"/>
                  </a:cubicBezTo>
                  <a:cubicBezTo>
                    <a:pt x="8" y="10"/>
                    <a:pt x="7" y="7"/>
                    <a:pt x="6" y="5"/>
                  </a:cubicBezTo>
                  <a:cubicBezTo>
                    <a:pt x="4" y="3"/>
                    <a:pt x="3" y="2"/>
                    <a:pt x="1" y="0"/>
                  </a:cubicBezTo>
                  <a:cubicBezTo>
                    <a:pt x="1" y="1"/>
                    <a:pt x="1" y="2"/>
                    <a:pt x="0" y="2"/>
                  </a:cubicBezTo>
                  <a:cubicBezTo>
                    <a:pt x="2" y="3"/>
                    <a:pt x="4" y="4"/>
                    <a:pt x="5" y="6"/>
                  </a:cubicBezTo>
                  <a:cubicBezTo>
                    <a:pt x="6" y="8"/>
                    <a:pt x="8" y="11"/>
                    <a:pt x="9" y="13"/>
                  </a:cubicBezTo>
                  <a:cubicBezTo>
                    <a:pt x="10" y="17"/>
                    <a:pt x="11" y="21"/>
                    <a:pt x="14" y="23"/>
                  </a:cubicBezTo>
                  <a:cubicBezTo>
                    <a:pt x="15" y="23"/>
                    <a:pt x="15" y="24"/>
                    <a:pt x="16"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603"/>
            <p:cNvSpPr>
              <a:spLocks noEditPoints="1"/>
            </p:cNvSpPr>
            <p:nvPr/>
          </p:nvSpPr>
          <p:spPr bwMode="auto">
            <a:xfrm>
              <a:off x="9188434" y="4435500"/>
              <a:ext cx="139701" cy="187326"/>
            </a:xfrm>
            <a:custGeom>
              <a:avLst/>
              <a:gdLst>
                <a:gd name="T0" fmla="*/ 8 w 37"/>
                <a:gd name="T1" fmla="*/ 23 h 50"/>
                <a:gd name="T2" fmla="*/ 7 w 37"/>
                <a:gd name="T3" fmla="*/ 16 h 50"/>
                <a:gd name="T4" fmla="*/ 11 w 37"/>
                <a:gd name="T5" fmla="*/ 22 h 50"/>
                <a:gd name="T6" fmla="*/ 14 w 37"/>
                <a:gd name="T7" fmla="*/ 25 h 50"/>
                <a:gd name="T8" fmla="*/ 17 w 37"/>
                <a:gd name="T9" fmla="*/ 28 h 50"/>
                <a:gd name="T10" fmla="*/ 16 w 37"/>
                <a:gd name="T11" fmla="*/ 33 h 50"/>
                <a:gd name="T12" fmla="*/ 16 w 37"/>
                <a:gd name="T13" fmla="*/ 34 h 50"/>
                <a:gd name="T14" fmla="*/ 14 w 37"/>
                <a:gd name="T15" fmla="*/ 37 h 50"/>
                <a:gd name="T16" fmla="*/ 16 w 37"/>
                <a:gd name="T17" fmla="*/ 36 h 50"/>
                <a:gd name="T18" fmla="*/ 17 w 37"/>
                <a:gd name="T19" fmla="*/ 34 h 50"/>
                <a:gd name="T20" fmla="*/ 18 w 37"/>
                <a:gd name="T21" fmla="*/ 31 h 50"/>
                <a:gd name="T22" fmla="*/ 18 w 37"/>
                <a:gd name="T23" fmla="*/ 28 h 50"/>
                <a:gd name="T24" fmla="*/ 19 w 37"/>
                <a:gd name="T25" fmla="*/ 29 h 50"/>
                <a:gd name="T26" fmla="*/ 24 w 37"/>
                <a:gd name="T27" fmla="*/ 35 h 50"/>
                <a:gd name="T28" fmla="*/ 26 w 37"/>
                <a:gd name="T29" fmla="*/ 40 h 50"/>
                <a:gd name="T30" fmla="*/ 27 w 37"/>
                <a:gd name="T31" fmla="*/ 45 h 50"/>
                <a:gd name="T32" fmla="*/ 25 w 37"/>
                <a:gd name="T33" fmla="*/ 35 h 50"/>
                <a:gd name="T34" fmla="*/ 26 w 37"/>
                <a:gd name="T35" fmla="*/ 35 h 50"/>
                <a:gd name="T36" fmla="*/ 33 w 37"/>
                <a:gd name="T37" fmla="*/ 44 h 50"/>
                <a:gd name="T38" fmla="*/ 29 w 37"/>
                <a:gd name="T39" fmla="*/ 37 h 50"/>
                <a:gd name="T40" fmla="*/ 24 w 37"/>
                <a:gd name="T41" fmla="*/ 31 h 50"/>
                <a:gd name="T42" fmla="*/ 12 w 37"/>
                <a:gd name="T43" fmla="*/ 20 h 50"/>
                <a:gd name="T44" fmla="*/ 8 w 37"/>
                <a:gd name="T45" fmla="*/ 14 h 50"/>
                <a:gd name="T46" fmla="*/ 6 w 37"/>
                <a:gd name="T47" fmla="*/ 8 h 50"/>
                <a:gd name="T48" fmla="*/ 11 w 37"/>
                <a:gd name="T49" fmla="*/ 13 h 50"/>
                <a:gd name="T50" fmla="*/ 18 w 37"/>
                <a:gd name="T51" fmla="*/ 18 h 50"/>
                <a:gd name="T52" fmla="*/ 27 w 37"/>
                <a:gd name="T53" fmla="*/ 24 h 50"/>
                <a:gd name="T54" fmla="*/ 35 w 37"/>
                <a:gd name="T55" fmla="*/ 32 h 50"/>
                <a:gd name="T56" fmla="*/ 23 w 37"/>
                <a:gd name="T57" fmla="*/ 20 h 50"/>
                <a:gd name="T58" fmla="*/ 14 w 37"/>
                <a:gd name="T59" fmla="*/ 14 h 50"/>
                <a:gd name="T60" fmla="*/ 10 w 37"/>
                <a:gd name="T61" fmla="*/ 11 h 50"/>
                <a:gd name="T62" fmla="*/ 5 w 37"/>
                <a:gd name="T63" fmla="*/ 4 h 50"/>
                <a:gd name="T64" fmla="*/ 4 w 37"/>
                <a:gd name="T65" fmla="*/ 3 h 50"/>
                <a:gd name="T66" fmla="*/ 13 w 37"/>
                <a:gd name="T67" fmla="*/ 6 h 50"/>
                <a:gd name="T68" fmla="*/ 25 w 37"/>
                <a:gd name="T69" fmla="*/ 8 h 50"/>
                <a:gd name="T70" fmla="*/ 31 w 37"/>
                <a:gd name="T71" fmla="*/ 12 h 50"/>
                <a:gd name="T72" fmla="*/ 21 w 37"/>
                <a:gd name="T73" fmla="*/ 6 h 50"/>
                <a:gd name="T74" fmla="*/ 18 w 37"/>
                <a:gd name="T75" fmla="*/ 5 h 50"/>
                <a:gd name="T76" fmla="*/ 10 w 37"/>
                <a:gd name="T77" fmla="*/ 4 h 50"/>
                <a:gd name="T78" fmla="*/ 3 w 37"/>
                <a:gd name="T79" fmla="*/ 2 h 50"/>
                <a:gd name="T80" fmla="*/ 1 w 37"/>
                <a:gd name="T81" fmla="*/ 0 h 50"/>
                <a:gd name="T82" fmla="*/ 2 w 37"/>
                <a:gd name="T83" fmla="*/ 4 h 50"/>
                <a:gd name="T84" fmla="*/ 3 w 37"/>
                <a:gd name="T85" fmla="*/ 7 h 50"/>
                <a:gd name="T86" fmla="*/ 2 w 37"/>
                <a:gd name="T87" fmla="*/ 10 h 50"/>
                <a:gd name="T88" fmla="*/ 1 w 37"/>
                <a:gd name="T89" fmla="*/ 10 h 50"/>
                <a:gd name="T90" fmla="*/ 0 w 37"/>
                <a:gd name="T91" fmla="*/ 16 h 50"/>
                <a:gd name="T92" fmla="*/ 0 w 37"/>
                <a:gd name="T93" fmla="*/ 20 h 50"/>
                <a:gd name="T94" fmla="*/ 1 w 37"/>
                <a:gd name="T95" fmla="*/ 16 h 50"/>
                <a:gd name="T96" fmla="*/ 2 w 37"/>
                <a:gd name="T97" fmla="*/ 11 h 50"/>
                <a:gd name="T98" fmla="*/ 3 w 37"/>
                <a:gd name="T99" fmla="*/ 10 h 50"/>
                <a:gd name="T100" fmla="*/ 4 w 37"/>
                <a:gd name="T101" fmla="*/ 8 h 50"/>
                <a:gd name="T102" fmla="*/ 6 w 37"/>
                <a:gd name="T103" fmla="*/ 15 h 50"/>
                <a:gd name="T104" fmla="*/ 7 w 37"/>
                <a:gd name="T105" fmla="*/ 23 h 50"/>
                <a:gd name="T106" fmla="*/ 8 w 37"/>
                <a:gd name="T107" fmla="*/ 27 h 50"/>
                <a:gd name="T108" fmla="*/ 7 w 37"/>
                <a:gd name="T109" fmla="*/ 33 h 50"/>
                <a:gd name="T110" fmla="*/ 8 w 37"/>
                <a:gd name="T111" fmla="*/ 24 h 50"/>
                <a:gd name="T112" fmla="*/ 18 w 37"/>
                <a:gd name="T113" fmla="*/ 28 h 50"/>
                <a:gd name="T114" fmla="*/ 18 w 37"/>
                <a:gd name="T115"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50">
                  <a:moveTo>
                    <a:pt x="8" y="24"/>
                  </a:moveTo>
                  <a:cubicBezTo>
                    <a:pt x="8" y="24"/>
                    <a:pt x="8" y="23"/>
                    <a:pt x="8" y="23"/>
                  </a:cubicBezTo>
                  <a:cubicBezTo>
                    <a:pt x="8" y="21"/>
                    <a:pt x="8" y="21"/>
                    <a:pt x="8" y="21"/>
                  </a:cubicBezTo>
                  <a:cubicBezTo>
                    <a:pt x="8" y="19"/>
                    <a:pt x="7" y="18"/>
                    <a:pt x="7" y="16"/>
                  </a:cubicBezTo>
                  <a:cubicBezTo>
                    <a:pt x="8" y="17"/>
                    <a:pt x="8" y="18"/>
                    <a:pt x="9" y="18"/>
                  </a:cubicBezTo>
                  <a:cubicBezTo>
                    <a:pt x="9" y="20"/>
                    <a:pt x="10" y="21"/>
                    <a:pt x="11" y="22"/>
                  </a:cubicBezTo>
                  <a:cubicBezTo>
                    <a:pt x="12" y="23"/>
                    <a:pt x="13" y="24"/>
                    <a:pt x="14" y="24"/>
                  </a:cubicBezTo>
                  <a:cubicBezTo>
                    <a:pt x="14" y="25"/>
                    <a:pt x="14" y="25"/>
                    <a:pt x="14" y="25"/>
                  </a:cubicBezTo>
                  <a:cubicBezTo>
                    <a:pt x="15" y="25"/>
                    <a:pt x="15" y="26"/>
                    <a:pt x="16" y="27"/>
                  </a:cubicBezTo>
                  <a:cubicBezTo>
                    <a:pt x="16" y="27"/>
                    <a:pt x="17" y="28"/>
                    <a:pt x="17" y="28"/>
                  </a:cubicBezTo>
                  <a:cubicBezTo>
                    <a:pt x="17" y="29"/>
                    <a:pt x="17" y="30"/>
                    <a:pt x="17" y="31"/>
                  </a:cubicBezTo>
                  <a:cubicBezTo>
                    <a:pt x="17" y="32"/>
                    <a:pt x="16" y="32"/>
                    <a:pt x="16" y="33"/>
                  </a:cubicBezTo>
                  <a:cubicBezTo>
                    <a:pt x="16" y="34"/>
                    <a:pt x="16" y="34"/>
                    <a:pt x="16" y="34"/>
                  </a:cubicBezTo>
                  <a:cubicBezTo>
                    <a:pt x="16" y="34"/>
                    <a:pt x="16" y="34"/>
                    <a:pt x="16" y="34"/>
                  </a:cubicBezTo>
                  <a:cubicBezTo>
                    <a:pt x="16" y="35"/>
                    <a:pt x="16" y="35"/>
                    <a:pt x="15" y="35"/>
                  </a:cubicBezTo>
                  <a:cubicBezTo>
                    <a:pt x="15" y="36"/>
                    <a:pt x="15" y="37"/>
                    <a:pt x="14" y="37"/>
                  </a:cubicBezTo>
                  <a:cubicBezTo>
                    <a:pt x="14" y="38"/>
                    <a:pt x="13" y="39"/>
                    <a:pt x="13" y="40"/>
                  </a:cubicBezTo>
                  <a:cubicBezTo>
                    <a:pt x="14" y="38"/>
                    <a:pt x="15" y="37"/>
                    <a:pt x="16" y="36"/>
                  </a:cubicBezTo>
                  <a:cubicBezTo>
                    <a:pt x="16" y="35"/>
                    <a:pt x="16" y="35"/>
                    <a:pt x="16" y="34"/>
                  </a:cubicBezTo>
                  <a:cubicBezTo>
                    <a:pt x="17" y="34"/>
                    <a:pt x="17" y="34"/>
                    <a:pt x="17" y="34"/>
                  </a:cubicBezTo>
                  <a:cubicBezTo>
                    <a:pt x="17" y="33"/>
                    <a:pt x="17" y="33"/>
                    <a:pt x="17" y="33"/>
                  </a:cubicBezTo>
                  <a:cubicBezTo>
                    <a:pt x="17" y="33"/>
                    <a:pt x="17" y="32"/>
                    <a:pt x="18" y="31"/>
                  </a:cubicBezTo>
                  <a:cubicBezTo>
                    <a:pt x="18" y="30"/>
                    <a:pt x="18" y="29"/>
                    <a:pt x="18" y="28"/>
                  </a:cubicBezTo>
                  <a:cubicBezTo>
                    <a:pt x="18" y="28"/>
                    <a:pt x="18" y="28"/>
                    <a:pt x="18" y="28"/>
                  </a:cubicBezTo>
                  <a:cubicBezTo>
                    <a:pt x="18" y="28"/>
                    <a:pt x="18" y="28"/>
                    <a:pt x="19" y="28"/>
                  </a:cubicBezTo>
                  <a:cubicBezTo>
                    <a:pt x="19" y="29"/>
                    <a:pt x="19" y="29"/>
                    <a:pt x="19" y="29"/>
                  </a:cubicBezTo>
                  <a:cubicBezTo>
                    <a:pt x="20" y="30"/>
                    <a:pt x="20" y="31"/>
                    <a:pt x="21" y="31"/>
                  </a:cubicBezTo>
                  <a:cubicBezTo>
                    <a:pt x="22" y="33"/>
                    <a:pt x="23" y="34"/>
                    <a:pt x="24" y="35"/>
                  </a:cubicBezTo>
                  <a:cubicBezTo>
                    <a:pt x="24" y="36"/>
                    <a:pt x="24" y="37"/>
                    <a:pt x="25" y="38"/>
                  </a:cubicBezTo>
                  <a:cubicBezTo>
                    <a:pt x="25" y="38"/>
                    <a:pt x="25" y="39"/>
                    <a:pt x="26" y="40"/>
                  </a:cubicBezTo>
                  <a:cubicBezTo>
                    <a:pt x="26" y="41"/>
                    <a:pt x="26" y="41"/>
                    <a:pt x="26" y="42"/>
                  </a:cubicBezTo>
                  <a:cubicBezTo>
                    <a:pt x="27" y="43"/>
                    <a:pt x="27" y="44"/>
                    <a:pt x="27" y="45"/>
                  </a:cubicBezTo>
                  <a:cubicBezTo>
                    <a:pt x="27" y="43"/>
                    <a:pt x="27" y="41"/>
                    <a:pt x="26" y="40"/>
                  </a:cubicBezTo>
                  <a:cubicBezTo>
                    <a:pt x="26" y="38"/>
                    <a:pt x="25" y="36"/>
                    <a:pt x="25" y="35"/>
                  </a:cubicBezTo>
                  <a:cubicBezTo>
                    <a:pt x="24" y="34"/>
                    <a:pt x="24" y="33"/>
                    <a:pt x="23" y="32"/>
                  </a:cubicBezTo>
                  <a:cubicBezTo>
                    <a:pt x="24" y="33"/>
                    <a:pt x="25" y="34"/>
                    <a:pt x="26" y="35"/>
                  </a:cubicBezTo>
                  <a:cubicBezTo>
                    <a:pt x="26" y="36"/>
                    <a:pt x="27" y="36"/>
                    <a:pt x="28" y="37"/>
                  </a:cubicBezTo>
                  <a:cubicBezTo>
                    <a:pt x="30" y="39"/>
                    <a:pt x="31" y="41"/>
                    <a:pt x="33" y="44"/>
                  </a:cubicBezTo>
                  <a:cubicBezTo>
                    <a:pt x="34" y="46"/>
                    <a:pt x="36" y="48"/>
                    <a:pt x="37" y="50"/>
                  </a:cubicBezTo>
                  <a:cubicBezTo>
                    <a:pt x="35" y="45"/>
                    <a:pt x="32" y="41"/>
                    <a:pt x="29" y="37"/>
                  </a:cubicBezTo>
                  <a:cubicBezTo>
                    <a:pt x="28" y="36"/>
                    <a:pt x="27" y="35"/>
                    <a:pt x="26" y="34"/>
                  </a:cubicBezTo>
                  <a:cubicBezTo>
                    <a:pt x="25" y="33"/>
                    <a:pt x="24" y="32"/>
                    <a:pt x="24" y="31"/>
                  </a:cubicBezTo>
                  <a:cubicBezTo>
                    <a:pt x="22" y="29"/>
                    <a:pt x="20" y="28"/>
                    <a:pt x="18" y="26"/>
                  </a:cubicBezTo>
                  <a:cubicBezTo>
                    <a:pt x="16" y="24"/>
                    <a:pt x="14" y="22"/>
                    <a:pt x="12" y="20"/>
                  </a:cubicBezTo>
                  <a:cubicBezTo>
                    <a:pt x="12" y="20"/>
                    <a:pt x="11" y="19"/>
                    <a:pt x="10" y="18"/>
                  </a:cubicBezTo>
                  <a:cubicBezTo>
                    <a:pt x="9" y="16"/>
                    <a:pt x="9" y="15"/>
                    <a:pt x="8" y="14"/>
                  </a:cubicBezTo>
                  <a:cubicBezTo>
                    <a:pt x="8" y="13"/>
                    <a:pt x="7" y="12"/>
                    <a:pt x="7" y="11"/>
                  </a:cubicBezTo>
                  <a:cubicBezTo>
                    <a:pt x="7" y="10"/>
                    <a:pt x="6" y="9"/>
                    <a:pt x="6" y="8"/>
                  </a:cubicBezTo>
                  <a:cubicBezTo>
                    <a:pt x="7" y="9"/>
                    <a:pt x="8" y="10"/>
                    <a:pt x="9" y="11"/>
                  </a:cubicBezTo>
                  <a:cubicBezTo>
                    <a:pt x="10" y="12"/>
                    <a:pt x="10" y="13"/>
                    <a:pt x="11" y="13"/>
                  </a:cubicBezTo>
                  <a:cubicBezTo>
                    <a:pt x="12" y="14"/>
                    <a:pt x="12" y="15"/>
                    <a:pt x="13" y="15"/>
                  </a:cubicBezTo>
                  <a:cubicBezTo>
                    <a:pt x="15" y="16"/>
                    <a:pt x="16" y="17"/>
                    <a:pt x="18" y="18"/>
                  </a:cubicBezTo>
                  <a:cubicBezTo>
                    <a:pt x="20" y="19"/>
                    <a:pt x="21" y="20"/>
                    <a:pt x="23" y="21"/>
                  </a:cubicBezTo>
                  <a:cubicBezTo>
                    <a:pt x="24" y="22"/>
                    <a:pt x="26" y="23"/>
                    <a:pt x="27" y="24"/>
                  </a:cubicBezTo>
                  <a:cubicBezTo>
                    <a:pt x="29" y="25"/>
                    <a:pt x="30" y="26"/>
                    <a:pt x="32" y="27"/>
                  </a:cubicBezTo>
                  <a:cubicBezTo>
                    <a:pt x="33" y="29"/>
                    <a:pt x="34" y="30"/>
                    <a:pt x="35" y="32"/>
                  </a:cubicBezTo>
                  <a:cubicBezTo>
                    <a:pt x="33" y="29"/>
                    <a:pt x="31" y="26"/>
                    <a:pt x="28" y="23"/>
                  </a:cubicBezTo>
                  <a:cubicBezTo>
                    <a:pt x="26" y="22"/>
                    <a:pt x="25" y="21"/>
                    <a:pt x="23" y="20"/>
                  </a:cubicBezTo>
                  <a:cubicBezTo>
                    <a:pt x="22" y="19"/>
                    <a:pt x="20" y="18"/>
                    <a:pt x="18" y="17"/>
                  </a:cubicBezTo>
                  <a:cubicBezTo>
                    <a:pt x="17" y="16"/>
                    <a:pt x="15" y="15"/>
                    <a:pt x="14" y="14"/>
                  </a:cubicBezTo>
                  <a:cubicBezTo>
                    <a:pt x="13" y="14"/>
                    <a:pt x="12" y="13"/>
                    <a:pt x="12" y="13"/>
                  </a:cubicBezTo>
                  <a:cubicBezTo>
                    <a:pt x="11" y="12"/>
                    <a:pt x="10" y="11"/>
                    <a:pt x="10" y="11"/>
                  </a:cubicBezTo>
                  <a:cubicBezTo>
                    <a:pt x="9" y="9"/>
                    <a:pt x="7" y="8"/>
                    <a:pt x="6" y="6"/>
                  </a:cubicBezTo>
                  <a:cubicBezTo>
                    <a:pt x="6" y="6"/>
                    <a:pt x="5" y="5"/>
                    <a:pt x="5" y="4"/>
                  </a:cubicBezTo>
                  <a:cubicBezTo>
                    <a:pt x="4" y="4"/>
                    <a:pt x="4" y="4"/>
                    <a:pt x="4" y="3"/>
                  </a:cubicBezTo>
                  <a:cubicBezTo>
                    <a:pt x="4" y="3"/>
                    <a:pt x="4" y="3"/>
                    <a:pt x="4" y="3"/>
                  </a:cubicBezTo>
                  <a:cubicBezTo>
                    <a:pt x="6" y="4"/>
                    <a:pt x="8" y="4"/>
                    <a:pt x="9" y="5"/>
                  </a:cubicBezTo>
                  <a:cubicBezTo>
                    <a:pt x="11" y="5"/>
                    <a:pt x="12" y="5"/>
                    <a:pt x="13" y="6"/>
                  </a:cubicBezTo>
                  <a:cubicBezTo>
                    <a:pt x="14" y="6"/>
                    <a:pt x="16" y="6"/>
                    <a:pt x="17" y="6"/>
                  </a:cubicBezTo>
                  <a:cubicBezTo>
                    <a:pt x="20" y="6"/>
                    <a:pt x="22" y="7"/>
                    <a:pt x="25" y="8"/>
                  </a:cubicBezTo>
                  <a:cubicBezTo>
                    <a:pt x="26" y="9"/>
                    <a:pt x="27" y="9"/>
                    <a:pt x="28" y="10"/>
                  </a:cubicBezTo>
                  <a:cubicBezTo>
                    <a:pt x="29" y="11"/>
                    <a:pt x="30" y="11"/>
                    <a:pt x="31" y="12"/>
                  </a:cubicBezTo>
                  <a:cubicBezTo>
                    <a:pt x="29" y="10"/>
                    <a:pt x="27" y="9"/>
                    <a:pt x="25" y="8"/>
                  </a:cubicBezTo>
                  <a:cubicBezTo>
                    <a:pt x="24" y="7"/>
                    <a:pt x="22" y="6"/>
                    <a:pt x="21" y="6"/>
                  </a:cubicBezTo>
                  <a:cubicBezTo>
                    <a:pt x="21" y="6"/>
                    <a:pt x="20" y="6"/>
                    <a:pt x="19" y="5"/>
                  </a:cubicBezTo>
                  <a:cubicBezTo>
                    <a:pt x="19" y="5"/>
                    <a:pt x="19" y="5"/>
                    <a:pt x="18" y="5"/>
                  </a:cubicBezTo>
                  <a:cubicBezTo>
                    <a:pt x="18" y="5"/>
                    <a:pt x="18" y="5"/>
                    <a:pt x="17" y="5"/>
                  </a:cubicBezTo>
                  <a:cubicBezTo>
                    <a:pt x="15" y="5"/>
                    <a:pt x="12" y="4"/>
                    <a:pt x="10" y="4"/>
                  </a:cubicBezTo>
                  <a:cubicBezTo>
                    <a:pt x="8" y="3"/>
                    <a:pt x="7" y="3"/>
                    <a:pt x="6" y="3"/>
                  </a:cubicBezTo>
                  <a:cubicBezTo>
                    <a:pt x="5" y="2"/>
                    <a:pt x="4" y="2"/>
                    <a:pt x="3" y="2"/>
                  </a:cubicBezTo>
                  <a:cubicBezTo>
                    <a:pt x="3" y="1"/>
                    <a:pt x="2" y="1"/>
                    <a:pt x="2" y="0"/>
                  </a:cubicBezTo>
                  <a:cubicBezTo>
                    <a:pt x="2" y="0"/>
                    <a:pt x="1" y="0"/>
                    <a:pt x="1" y="0"/>
                  </a:cubicBezTo>
                  <a:cubicBezTo>
                    <a:pt x="0" y="0"/>
                    <a:pt x="0" y="1"/>
                    <a:pt x="0" y="1"/>
                  </a:cubicBezTo>
                  <a:cubicBezTo>
                    <a:pt x="1" y="2"/>
                    <a:pt x="2" y="3"/>
                    <a:pt x="2" y="4"/>
                  </a:cubicBezTo>
                  <a:cubicBezTo>
                    <a:pt x="3" y="5"/>
                    <a:pt x="3" y="6"/>
                    <a:pt x="3" y="6"/>
                  </a:cubicBezTo>
                  <a:cubicBezTo>
                    <a:pt x="3" y="7"/>
                    <a:pt x="3" y="7"/>
                    <a:pt x="3" y="7"/>
                  </a:cubicBezTo>
                  <a:cubicBezTo>
                    <a:pt x="3" y="8"/>
                    <a:pt x="3" y="8"/>
                    <a:pt x="2" y="9"/>
                  </a:cubicBezTo>
                  <a:cubicBezTo>
                    <a:pt x="2" y="9"/>
                    <a:pt x="2" y="9"/>
                    <a:pt x="2" y="10"/>
                  </a:cubicBezTo>
                  <a:cubicBezTo>
                    <a:pt x="2" y="10"/>
                    <a:pt x="2" y="10"/>
                    <a:pt x="2" y="10"/>
                  </a:cubicBezTo>
                  <a:cubicBezTo>
                    <a:pt x="2" y="10"/>
                    <a:pt x="1" y="10"/>
                    <a:pt x="1" y="10"/>
                  </a:cubicBezTo>
                  <a:cubicBezTo>
                    <a:pt x="1" y="11"/>
                    <a:pt x="1" y="12"/>
                    <a:pt x="1" y="12"/>
                  </a:cubicBezTo>
                  <a:cubicBezTo>
                    <a:pt x="0" y="14"/>
                    <a:pt x="0" y="15"/>
                    <a:pt x="0" y="16"/>
                  </a:cubicBezTo>
                  <a:cubicBezTo>
                    <a:pt x="0" y="17"/>
                    <a:pt x="0" y="17"/>
                    <a:pt x="0" y="18"/>
                  </a:cubicBezTo>
                  <a:cubicBezTo>
                    <a:pt x="0" y="19"/>
                    <a:pt x="0" y="19"/>
                    <a:pt x="0" y="20"/>
                  </a:cubicBezTo>
                  <a:cubicBezTo>
                    <a:pt x="0" y="19"/>
                    <a:pt x="0" y="19"/>
                    <a:pt x="0" y="18"/>
                  </a:cubicBezTo>
                  <a:cubicBezTo>
                    <a:pt x="0" y="18"/>
                    <a:pt x="0" y="17"/>
                    <a:pt x="1" y="16"/>
                  </a:cubicBezTo>
                  <a:cubicBezTo>
                    <a:pt x="1" y="15"/>
                    <a:pt x="1" y="14"/>
                    <a:pt x="2" y="13"/>
                  </a:cubicBezTo>
                  <a:cubicBezTo>
                    <a:pt x="2" y="12"/>
                    <a:pt x="2" y="11"/>
                    <a:pt x="2" y="11"/>
                  </a:cubicBezTo>
                  <a:cubicBezTo>
                    <a:pt x="3" y="11"/>
                    <a:pt x="3" y="11"/>
                    <a:pt x="3" y="11"/>
                  </a:cubicBezTo>
                  <a:cubicBezTo>
                    <a:pt x="3" y="10"/>
                    <a:pt x="3" y="10"/>
                    <a:pt x="3" y="10"/>
                  </a:cubicBezTo>
                  <a:cubicBezTo>
                    <a:pt x="3" y="10"/>
                    <a:pt x="3" y="10"/>
                    <a:pt x="3" y="9"/>
                  </a:cubicBezTo>
                  <a:cubicBezTo>
                    <a:pt x="4" y="9"/>
                    <a:pt x="4" y="9"/>
                    <a:pt x="4" y="8"/>
                  </a:cubicBezTo>
                  <a:cubicBezTo>
                    <a:pt x="4" y="9"/>
                    <a:pt x="4" y="9"/>
                    <a:pt x="5" y="10"/>
                  </a:cubicBezTo>
                  <a:cubicBezTo>
                    <a:pt x="6" y="15"/>
                    <a:pt x="6" y="15"/>
                    <a:pt x="6" y="15"/>
                  </a:cubicBezTo>
                  <a:cubicBezTo>
                    <a:pt x="6" y="17"/>
                    <a:pt x="7" y="19"/>
                    <a:pt x="7" y="21"/>
                  </a:cubicBezTo>
                  <a:cubicBezTo>
                    <a:pt x="7" y="23"/>
                    <a:pt x="7" y="23"/>
                    <a:pt x="7" y="23"/>
                  </a:cubicBezTo>
                  <a:cubicBezTo>
                    <a:pt x="7" y="23"/>
                    <a:pt x="8" y="24"/>
                    <a:pt x="8" y="24"/>
                  </a:cubicBezTo>
                  <a:cubicBezTo>
                    <a:pt x="8" y="25"/>
                    <a:pt x="8" y="26"/>
                    <a:pt x="8" y="27"/>
                  </a:cubicBezTo>
                  <a:cubicBezTo>
                    <a:pt x="8" y="28"/>
                    <a:pt x="8" y="29"/>
                    <a:pt x="8" y="30"/>
                  </a:cubicBezTo>
                  <a:cubicBezTo>
                    <a:pt x="7" y="31"/>
                    <a:pt x="7" y="32"/>
                    <a:pt x="7" y="33"/>
                  </a:cubicBezTo>
                  <a:cubicBezTo>
                    <a:pt x="8" y="31"/>
                    <a:pt x="8" y="29"/>
                    <a:pt x="8" y="27"/>
                  </a:cubicBezTo>
                  <a:cubicBezTo>
                    <a:pt x="8" y="26"/>
                    <a:pt x="8" y="25"/>
                    <a:pt x="8" y="24"/>
                  </a:cubicBezTo>
                  <a:close/>
                  <a:moveTo>
                    <a:pt x="18" y="27"/>
                  </a:moveTo>
                  <a:cubicBezTo>
                    <a:pt x="18" y="27"/>
                    <a:pt x="18" y="28"/>
                    <a:pt x="18" y="28"/>
                  </a:cubicBezTo>
                  <a:cubicBezTo>
                    <a:pt x="18" y="28"/>
                    <a:pt x="18" y="28"/>
                    <a:pt x="18" y="28"/>
                  </a:cubicBezTo>
                  <a:cubicBezTo>
                    <a:pt x="18" y="28"/>
                    <a:pt x="18" y="28"/>
                    <a:pt x="18" y="2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604"/>
            <p:cNvSpPr>
              <a:spLocks/>
            </p:cNvSpPr>
            <p:nvPr/>
          </p:nvSpPr>
          <p:spPr bwMode="auto">
            <a:xfrm>
              <a:off x="8704244" y="4443438"/>
              <a:ext cx="60325" cy="142876"/>
            </a:xfrm>
            <a:custGeom>
              <a:avLst/>
              <a:gdLst>
                <a:gd name="T0" fmla="*/ 15 w 16"/>
                <a:gd name="T1" fmla="*/ 38 h 38"/>
                <a:gd name="T2" fmla="*/ 11 w 16"/>
                <a:gd name="T3" fmla="*/ 17 h 38"/>
                <a:gd name="T4" fmla="*/ 5 w 16"/>
                <a:gd name="T5" fmla="*/ 8 h 38"/>
                <a:gd name="T6" fmla="*/ 0 w 16"/>
                <a:gd name="T7" fmla="*/ 0 h 38"/>
                <a:gd name="T8" fmla="*/ 12 w 16"/>
                <a:gd name="T9" fmla="*/ 7 h 38"/>
                <a:gd name="T10" fmla="*/ 16 w 16"/>
                <a:gd name="T11" fmla="*/ 21 h 38"/>
                <a:gd name="T12" fmla="*/ 15 w 16"/>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16" h="38">
                  <a:moveTo>
                    <a:pt x="15" y="38"/>
                  </a:moveTo>
                  <a:cubicBezTo>
                    <a:pt x="14" y="31"/>
                    <a:pt x="14" y="24"/>
                    <a:pt x="11" y="17"/>
                  </a:cubicBezTo>
                  <a:cubicBezTo>
                    <a:pt x="10" y="14"/>
                    <a:pt x="8" y="11"/>
                    <a:pt x="5" y="8"/>
                  </a:cubicBezTo>
                  <a:cubicBezTo>
                    <a:pt x="3" y="6"/>
                    <a:pt x="1" y="3"/>
                    <a:pt x="0" y="0"/>
                  </a:cubicBezTo>
                  <a:cubicBezTo>
                    <a:pt x="4" y="2"/>
                    <a:pt x="8" y="5"/>
                    <a:pt x="12" y="7"/>
                  </a:cubicBezTo>
                  <a:cubicBezTo>
                    <a:pt x="15" y="11"/>
                    <a:pt x="16" y="18"/>
                    <a:pt x="16" y="21"/>
                  </a:cubicBezTo>
                  <a:cubicBezTo>
                    <a:pt x="16" y="27"/>
                    <a:pt x="15" y="32"/>
                    <a:pt x="15" y="3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09" name="Picture 1606"/>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8626456" y="4595839"/>
              <a:ext cx="180976"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607"/>
            <p:cNvSpPr>
              <a:spLocks/>
            </p:cNvSpPr>
            <p:nvPr/>
          </p:nvSpPr>
          <p:spPr bwMode="auto">
            <a:xfrm>
              <a:off x="8632806" y="4499000"/>
              <a:ext cx="131763" cy="120651"/>
            </a:xfrm>
            <a:custGeom>
              <a:avLst/>
              <a:gdLst>
                <a:gd name="T0" fmla="*/ 17 w 35"/>
                <a:gd name="T1" fmla="*/ 22 h 32"/>
                <a:gd name="T2" fmla="*/ 29 w 35"/>
                <a:gd name="T3" fmla="*/ 27 h 32"/>
                <a:gd name="T4" fmla="*/ 35 w 35"/>
                <a:gd name="T5" fmla="*/ 32 h 32"/>
                <a:gd name="T6" fmla="*/ 24 w 35"/>
                <a:gd name="T7" fmla="*/ 27 h 32"/>
                <a:gd name="T8" fmla="*/ 10 w 35"/>
                <a:gd name="T9" fmla="*/ 25 h 32"/>
                <a:gd name="T10" fmla="*/ 1 w 35"/>
                <a:gd name="T11" fmla="*/ 16 h 32"/>
                <a:gd name="T12" fmla="*/ 0 w 35"/>
                <a:gd name="T13" fmla="*/ 14 h 32"/>
                <a:gd name="T14" fmla="*/ 4 w 35"/>
                <a:gd name="T15" fmla="*/ 0 h 32"/>
                <a:gd name="T16" fmla="*/ 5 w 35"/>
                <a:gd name="T17" fmla="*/ 6 h 32"/>
                <a:gd name="T18" fmla="*/ 17 w 35"/>
                <a:gd name="T19"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2">
                  <a:moveTo>
                    <a:pt x="17" y="22"/>
                  </a:moveTo>
                  <a:cubicBezTo>
                    <a:pt x="21" y="23"/>
                    <a:pt x="27" y="25"/>
                    <a:pt x="29" y="27"/>
                  </a:cubicBezTo>
                  <a:cubicBezTo>
                    <a:pt x="32" y="28"/>
                    <a:pt x="35" y="32"/>
                    <a:pt x="35" y="32"/>
                  </a:cubicBezTo>
                  <a:cubicBezTo>
                    <a:pt x="32" y="30"/>
                    <a:pt x="28" y="28"/>
                    <a:pt x="24" y="27"/>
                  </a:cubicBezTo>
                  <a:cubicBezTo>
                    <a:pt x="19" y="26"/>
                    <a:pt x="14" y="26"/>
                    <a:pt x="10" y="25"/>
                  </a:cubicBezTo>
                  <a:cubicBezTo>
                    <a:pt x="5" y="24"/>
                    <a:pt x="2" y="20"/>
                    <a:pt x="1" y="16"/>
                  </a:cubicBezTo>
                  <a:cubicBezTo>
                    <a:pt x="0" y="15"/>
                    <a:pt x="0" y="15"/>
                    <a:pt x="0" y="14"/>
                  </a:cubicBezTo>
                  <a:cubicBezTo>
                    <a:pt x="1" y="9"/>
                    <a:pt x="2" y="4"/>
                    <a:pt x="4" y="0"/>
                  </a:cubicBezTo>
                  <a:cubicBezTo>
                    <a:pt x="4" y="2"/>
                    <a:pt x="4" y="4"/>
                    <a:pt x="5" y="6"/>
                  </a:cubicBezTo>
                  <a:cubicBezTo>
                    <a:pt x="7" y="15"/>
                    <a:pt x="13" y="20"/>
                    <a:pt x="17" y="2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608"/>
            <p:cNvSpPr>
              <a:spLocks/>
            </p:cNvSpPr>
            <p:nvPr/>
          </p:nvSpPr>
          <p:spPr bwMode="auto">
            <a:xfrm>
              <a:off x="8662969" y="4435500"/>
              <a:ext cx="142876" cy="247652"/>
            </a:xfrm>
            <a:custGeom>
              <a:avLst/>
              <a:gdLst>
                <a:gd name="T0" fmla="*/ 7 w 38"/>
                <a:gd name="T1" fmla="*/ 37 h 66"/>
                <a:gd name="T2" fmla="*/ 20 w 38"/>
                <a:gd name="T3" fmla="*/ 42 h 66"/>
                <a:gd name="T4" fmla="*/ 23 w 38"/>
                <a:gd name="T5" fmla="*/ 43 h 66"/>
                <a:gd name="T6" fmla="*/ 24 w 38"/>
                <a:gd name="T7" fmla="*/ 44 h 66"/>
                <a:gd name="T8" fmla="*/ 24 w 38"/>
                <a:gd name="T9" fmla="*/ 42 h 66"/>
                <a:gd name="T10" fmla="*/ 21 w 38"/>
                <a:gd name="T11" fmla="*/ 39 h 66"/>
                <a:gd name="T12" fmla="*/ 15 w 38"/>
                <a:gd name="T13" fmla="*/ 32 h 66"/>
                <a:gd name="T14" fmla="*/ 10 w 38"/>
                <a:gd name="T15" fmla="*/ 27 h 66"/>
                <a:gd name="T16" fmla="*/ 5 w 38"/>
                <a:gd name="T17" fmla="*/ 21 h 66"/>
                <a:gd name="T18" fmla="*/ 4 w 38"/>
                <a:gd name="T19" fmla="*/ 16 h 66"/>
                <a:gd name="T20" fmla="*/ 9 w 38"/>
                <a:gd name="T21" fmla="*/ 25 h 66"/>
                <a:gd name="T22" fmla="*/ 13 w 38"/>
                <a:gd name="T23" fmla="*/ 29 h 66"/>
                <a:gd name="T24" fmla="*/ 8 w 38"/>
                <a:gd name="T25" fmla="*/ 19 h 66"/>
                <a:gd name="T26" fmla="*/ 5 w 38"/>
                <a:gd name="T27" fmla="*/ 5 h 66"/>
                <a:gd name="T28" fmla="*/ 5 w 38"/>
                <a:gd name="T29" fmla="*/ 3 h 66"/>
                <a:gd name="T30" fmla="*/ 7 w 38"/>
                <a:gd name="T31" fmla="*/ 9 h 66"/>
                <a:gd name="T32" fmla="*/ 19 w 38"/>
                <a:gd name="T33" fmla="*/ 34 h 66"/>
                <a:gd name="T34" fmla="*/ 24 w 38"/>
                <a:gd name="T35" fmla="*/ 39 h 66"/>
                <a:gd name="T36" fmla="*/ 25 w 38"/>
                <a:gd name="T37" fmla="*/ 41 h 66"/>
                <a:gd name="T38" fmla="*/ 25 w 38"/>
                <a:gd name="T39" fmla="*/ 38 h 66"/>
                <a:gd name="T40" fmla="*/ 24 w 38"/>
                <a:gd name="T41" fmla="*/ 25 h 66"/>
                <a:gd name="T42" fmla="*/ 22 w 38"/>
                <a:gd name="T43" fmla="*/ 21 h 66"/>
                <a:gd name="T44" fmla="*/ 17 w 38"/>
                <a:gd name="T45" fmla="*/ 12 h 66"/>
                <a:gd name="T46" fmla="*/ 17 w 38"/>
                <a:gd name="T47" fmla="*/ 11 h 66"/>
                <a:gd name="T48" fmla="*/ 23 w 38"/>
                <a:gd name="T49" fmla="*/ 20 h 66"/>
                <a:gd name="T50" fmla="*/ 24 w 38"/>
                <a:gd name="T51" fmla="*/ 25 h 66"/>
                <a:gd name="T52" fmla="*/ 26 w 38"/>
                <a:gd name="T53" fmla="*/ 40 h 66"/>
                <a:gd name="T54" fmla="*/ 28 w 38"/>
                <a:gd name="T55" fmla="*/ 44 h 66"/>
                <a:gd name="T56" fmla="*/ 33 w 38"/>
                <a:gd name="T57" fmla="*/ 52 h 66"/>
                <a:gd name="T58" fmla="*/ 34 w 38"/>
                <a:gd name="T59" fmla="*/ 49 h 66"/>
                <a:gd name="T60" fmla="*/ 36 w 38"/>
                <a:gd name="T61" fmla="*/ 44 h 66"/>
                <a:gd name="T62" fmla="*/ 36 w 38"/>
                <a:gd name="T63" fmla="*/ 31 h 66"/>
                <a:gd name="T64" fmla="*/ 34 w 38"/>
                <a:gd name="T65" fmla="*/ 23 h 66"/>
                <a:gd name="T66" fmla="*/ 37 w 38"/>
                <a:gd name="T67" fmla="*/ 31 h 66"/>
                <a:gd name="T68" fmla="*/ 37 w 38"/>
                <a:gd name="T69" fmla="*/ 44 h 66"/>
                <a:gd name="T70" fmla="*/ 36 w 38"/>
                <a:gd name="T71" fmla="*/ 49 h 66"/>
                <a:gd name="T72" fmla="*/ 35 w 38"/>
                <a:gd name="T73" fmla="*/ 52 h 66"/>
                <a:gd name="T74" fmla="*/ 35 w 38"/>
                <a:gd name="T75" fmla="*/ 57 h 66"/>
                <a:gd name="T76" fmla="*/ 36 w 38"/>
                <a:gd name="T77" fmla="*/ 61 h 66"/>
                <a:gd name="T78" fmla="*/ 37 w 38"/>
                <a:gd name="T79" fmla="*/ 61 h 66"/>
                <a:gd name="T80" fmla="*/ 36 w 38"/>
                <a:gd name="T81" fmla="*/ 64 h 66"/>
                <a:gd name="T82" fmla="*/ 34 w 38"/>
                <a:gd name="T83" fmla="*/ 59 h 66"/>
                <a:gd name="T84" fmla="*/ 34 w 38"/>
                <a:gd name="T85" fmla="*/ 57 h 66"/>
                <a:gd name="T86" fmla="*/ 32 w 38"/>
                <a:gd name="T87" fmla="*/ 56 h 66"/>
                <a:gd name="T88" fmla="*/ 24 w 38"/>
                <a:gd name="T89" fmla="*/ 50 h 66"/>
                <a:gd name="T90" fmla="*/ 20 w 38"/>
                <a:gd name="T91" fmla="*/ 48 h 66"/>
                <a:gd name="T92" fmla="*/ 7 w 38"/>
                <a:gd name="T93" fmla="*/ 49 h 66"/>
                <a:gd name="T94" fmla="*/ 16 w 38"/>
                <a:gd name="T95" fmla="*/ 48 h 66"/>
                <a:gd name="T96" fmla="*/ 22 w 38"/>
                <a:gd name="T97" fmla="*/ 48 h 66"/>
                <a:gd name="T98" fmla="*/ 28 w 38"/>
                <a:gd name="T99" fmla="*/ 51 h 66"/>
                <a:gd name="T100" fmla="*/ 33 w 38"/>
                <a:gd name="T101" fmla="*/ 55 h 66"/>
                <a:gd name="T102" fmla="*/ 30 w 38"/>
                <a:gd name="T103" fmla="*/ 49 h 66"/>
                <a:gd name="T104" fmla="*/ 28 w 38"/>
                <a:gd name="T105" fmla="*/ 47 h 66"/>
                <a:gd name="T106" fmla="*/ 23 w 38"/>
                <a:gd name="T107" fmla="*/ 45 h 66"/>
                <a:gd name="T108" fmla="*/ 22 w 38"/>
                <a:gd name="T109" fmla="*/ 44 h 66"/>
                <a:gd name="T110" fmla="*/ 15 w 38"/>
                <a:gd name="T111" fmla="*/ 42 h 66"/>
                <a:gd name="T112" fmla="*/ 3 w 38"/>
                <a:gd name="T113" fmla="*/ 35 h 66"/>
                <a:gd name="T114" fmla="*/ 4 w 38"/>
                <a:gd name="T115" fmla="*/ 3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66">
                  <a:moveTo>
                    <a:pt x="4" y="34"/>
                  </a:moveTo>
                  <a:cubicBezTo>
                    <a:pt x="5" y="35"/>
                    <a:pt x="6" y="36"/>
                    <a:pt x="7" y="37"/>
                  </a:cubicBezTo>
                  <a:cubicBezTo>
                    <a:pt x="10" y="38"/>
                    <a:pt x="13" y="39"/>
                    <a:pt x="16" y="41"/>
                  </a:cubicBezTo>
                  <a:cubicBezTo>
                    <a:pt x="17" y="41"/>
                    <a:pt x="19" y="42"/>
                    <a:pt x="20" y="42"/>
                  </a:cubicBezTo>
                  <a:cubicBezTo>
                    <a:pt x="21" y="42"/>
                    <a:pt x="21" y="43"/>
                    <a:pt x="22" y="43"/>
                  </a:cubicBezTo>
                  <a:cubicBezTo>
                    <a:pt x="23" y="43"/>
                    <a:pt x="23" y="43"/>
                    <a:pt x="23" y="43"/>
                  </a:cubicBezTo>
                  <a:cubicBezTo>
                    <a:pt x="23" y="43"/>
                    <a:pt x="24" y="43"/>
                    <a:pt x="24" y="43"/>
                  </a:cubicBezTo>
                  <a:cubicBezTo>
                    <a:pt x="24" y="44"/>
                    <a:pt x="24" y="44"/>
                    <a:pt x="24" y="44"/>
                  </a:cubicBezTo>
                  <a:cubicBezTo>
                    <a:pt x="25" y="44"/>
                    <a:pt x="26" y="44"/>
                    <a:pt x="27" y="45"/>
                  </a:cubicBezTo>
                  <a:cubicBezTo>
                    <a:pt x="26" y="44"/>
                    <a:pt x="25" y="43"/>
                    <a:pt x="24" y="42"/>
                  </a:cubicBezTo>
                  <a:cubicBezTo>
                    <a:pt x="24" y="41"/>
                    <a:pt x="23" y="41"/>
                    <a:pt x="22" y="40"/>
                  </a:cubicBezTo>
                  <a:cubicBezTo>
                    <a:pt x="22" y="40"/>
                    <a:pt x="21" y="39"/>
                    <a:pt x="21" y="39"/>
                  </a:cubicBezTo>
                  <a:cubicBezTo>
                    <a:pt x="20" y="38"/>
                    <a:pt x="19" y="36"/>
                    <a:pt x="18" y="35"/>
                  </a:cubicBezTo>
                  <a:cubicBezTo>
                    <a:pt x="17" y="34"/>
                    <a:pt x="16" y="33"/>
                    <a:pt x="15" y="32"/>
                  </a:cubicBezTo>
                  <a:cubicBezTo>
                    <a:pt x="14" y="31"/>
                    <a:pt x="13" y="30"/>
                    <a:pt x="12" y="29"/>
                  </a:cubicBezTo>
                  <a:cubicBezTo>
                    <a:pt x="11" y="29"/>
                    <a:pt x="11" y="28"/>
                    <a:pt x="10" y="27"/>
                  </a:cubicBezTo>
                  <a:cubicBezTo>
                    <a:pt x="9" y="27"/>
                    <a:pt x="9" y="26"/>
                    <a:pt x="8" y="25"/>
                  </a:cubicBezTo>
                  <a:cubicBezTo>
                    <a:pt x="7" y="24"/>
                    <a:pt x="6" y="23"/>
                    <a:pt x="5" y="21"/>
                  </a:cubicBezTo>
                  <a:cubicBezTo>
                    <a:pt x="5" y="20"/>
                    <a:pt x="4" y="19"/>
                    <a:pt x="4" y="19"/>
                  </a:cubicBezTo>
                  <a:cubicBezTo>
                    <a:pt x="4" y="18"/>
                    <a:pt x="4" y="17"/>
                    <a:pt x="4" y="16"/>
                  </a:cubicBezTo>
                  <a:cubicBezTo>
                    <a:pt x="4" y="18"/>
                    <a:pt x="4" y="19"/>
                    <a:pt x="5" y="21"/>
                  </a:cubicBezTo>
                  <a:cubicBezTo>
                    <a:pt x="6" y="22"/>
                    <a:pt x="8" y="24"/>
                    <a:pt x="9" y="25"/>
                  </a:cubicBezTo>
                  <a:cubicBezTo>
                    <a:pt x="9" y="25"/>
                    <a:pt x="10" y="26"/>
                    <a:pt x="11" y="27"/>
                  </a:cubicBezTo>
                  <a:cubicBezTo>
                    <a:pt x="11" y="27"/>
                    <a:pt x="12" y="28"/>
                    <a:pt x="13" y="29"/>
                  </a:cubicBezTo>
                  <a:cubicBezTo>
                    <a:pt x="13" y="29"/>
                    <a:pt x="13" y="29"/>
                    <a:pt x="14" y="29"/>
                  </a:cubicBezTo>
                  <a:cubicBezTo>
                    <a:pt x="12" y="26"/>
                    <a:pt x="10" y="22"/>
                    <a:pt x="8" y="19"/>
                  </a:cubicBezTo>
                  <a:cubicBezTo>
                    <a:pt x="7" y="16"/>
                    <a:pt x="6" y="13"/>
                    <a:pt x="6" y="10"/>
                  </a:cubicBezTo>
                  <a:cubicBezTo>
                    <a:pt x="5" y="8"/>
                    <a:pt x="5" y="7"/>
                    <a:pt x="5" y="5"/>
                  </a:cubicBezTo>
                  <a:cubicBezTo>
                    <a:pt x="5" y="3"/>
                    <a:pt x="5" y="2"/>
                    <a:pt x="5" y="0"/>
                  </a:cubicBezTo>
                  <a:cubicBezTo>
                    <a:pt x="5" y="1"/>
                    <a:pt x="5" y="2"/>
                    <a:pt x="5" y="3"/>
                  </a:cubicBezTo>
                  <a:cubicBezTo>
                    <a:pt x="6" y="3"/>
                    <a:pt x="6" y="4"/>
                    <a:pt x="6" y="5"/>
                  </a:cubicBezTo>
                  <a:cubicBezTo>
                    <a:pt x="6" y="6"/>
                    <a:pt x="7" y="8"/>
                    <a:pt x="7" y="9"/>
                  </a:cubicBezTo>
                  <a:cubicBezTo>
                    <a:pt x="8" y="12"/>
                    <a:pt x="9" y="15"/>
                    <a:pt x="10" y="18"/>
                  </a:cubicBezTo>
                  <a:cubicBezTo>
                    <a:pt x="12" y="24"/>
                    <a:pt x="15" y="29"/>
                    <a:pt x="19" y="34"/>
                  </a:cubicBezTo>
                  <a:cubicBezTo>
                    <a:pt x="20" y="35"/>
                    <a:pt x="21" y="36"/>
                    <a:pt x="22" y="38"/>
                  </a:cubicBezTo>
                  <a:cubicBezTo>
                    <a:pt x="22" y="38"/>
                    <a:pt x="23" y="39"/>
                    <a:pt x="24" y="39"/>
                  </a:cubicBezTo>
                  <a:cubicBezTo>
                    <a:pt x="24" y="40"/>
                    <a:pt x="25" y="40"/>
                    <a:pt x="25" y="41"/>
                  </a:cubicBezTo>
                  <a:cubicBezTo>
                    <a:pt x="25" y="41"/>
                    <a:pt x="25" y="41"/>
                    <a:pt x="25" y="41"/>
                  </a:cubicBezTo>
                  <a:cubicBezTo>
                    <a:pt x="25" y="41"/>
                    <a:pt x="25" y="41"/>
                    <a:pt x="25" y="41"/>
                  </a:cubicBezTo>
                  <a:cubicBezTo>
                    <a:pt x="25" y="40"/>
                    <a:pt x="25" y="39"/>
                    <a:pt x="25" y="38"/>
                  </a:cubicBezTo>
                  <a:cubicBezTo>
                    <a:pt x="25" y="37"/>
                    <a:pt x="24" y="36"/>
                    <a:pt x="24" y="36"/>
                  </a:cubicBezTo>
                  <a:cubicBezTo>
                    <a:pt x="24" y="32"/>
                    <a:pt x="24" y="29"/>
                    <a:pt x="24" y="25"/>
                  </a:cubicBezTo>
                  <a:cubicBezTo>
                    <a:pt x="23" y="25"/>
                    <a:pt x="23" y="24"/>
                    <a:pt x="23" y="23"/>
                  </a:cubicBezTo>
                  <a:cubicBezTo>
                    <a:pt x="23" y="22"/>
                    <a:pt x="22" y="21"/>
                    <a:pt x="22" y="21"/>
                  </a:cubicBezTo>
                  <a:cubicBezTo>
                    <a:pt x="21" y="19"/>
                    <a:pt x="21" y="17"/>
                    <a:pt x="20" y="16"/>
                  </a:cubicBezTo>
                  <a:cubicBezTo>
                    <a:pt x="19" y="14"/>
                    <a:pt x="18" y="13"/>
                    <a:pt x="17" y="12"/>
                  </a:cubicBezTo>
                  <a:cubicBezTo>
                    <a:pt x="16" y="10"/>
                    <a:pt x="15" y="9"/>
                    <a:pt x="14" y="8"/>
                  </a:cubicBezTo>
                  <a:cubicBezTo>
                    <a:pt x="15" y="9"/>
                    <a:pt x="16" y="10"/>
                    <a:pt x="17" y="11"/>
                  </a:cubicBezTo>
                  <a:cubicBezTo>
                    <a:pt x="18" y="13"/>
                    <a:pt x="19" y="14"/>
                    <a:pt x="20" y="16"/>
                  </a:cubicBezTo>
                  <a:cubicBezTo>
                    <a:pt x="21" y="17"/>
                    <a:pt x="22" y="19"/>
                    <a:pt x="23" y="20"/>
                  </a:cubicBezTo>
                  <a:cubicBezTo>
                    <a:pt x="23" y="21"/>
                    <a:pt x="23" y="22"/>
                    <a:pt x="24" y="23"/>
                  </a:cubicBezTo>
                  <a:cubicBezTo>
                    <a:pt x="24" y="24"/>
                    <a:pt x="24" y="24"/>
                    <a:pt x="24" y="25"/>
                  </a:cubicBezTo>
                  <a:cubicBezTo>
                    <a:pt x="25" y="29"/>
                    <a:pt x="25" y="32"/>
                    <a:pt x="25" y="35"/>
                  </a:cubicBezTo>
                  <a:cubicBezTo>
                    <a:pt x="26" y="37"/>
                    <a:pt x="26" y="39"/>
                    <a:pt x="26" y="40"/>
                  </a:cubicBezTo>
                  <a:cubicBezTo>
                    <a:pt x="27" y="41"/>
                    <a:pt x="27" y="42"/>
                    <a:pt x="27" y="43"/>
                  </a:cubicBezTo>
                  <a:cubicBezTo>
                    <a:pt x="27" y="43"/>
                    <a:pt x="28" y="43"/>
                    <a:pt x="28" y="44"/>
                  </a:cubicBezTo>
                  <a:cubicBezTo>
                    <a:pt x="29" y="45"/>
                    <a:pt x="30" y="47"/>
                    <a:pt x="31" y="48"/>
                  </a:cubicBezTo>
                  <a:cubicBezTo>
                    <a:pt x="32" y="50"/>
                    <a:pt x="33" y="51"/>
                    <a:pt x="33" y="52"/>
                  </a:cubicBezTo>
                  <a:cubicBezTo>
                    <a:pt x="33" y="52"/>
                    <a:pt x="33" y="52"/>
                    <a:pt x="33" y="52"/>
                  </a:cubicBezTo>
                  <a:cubicBezTo>
                    <a:pt x="34" y="51"/>
                    <a:pt x="34" y="50"/>
                    <a:pt x="34" y="49"/>
                  </a:cubicBezTo>
                  <a:cubicBezTo>
                    <a:pt x="35" y="49"/>
                    <a:pt x="35" y="48"/>
                    <a:pt x="35" y="48"/>
                  </a:cubicBezTo>
                  <a:cubicBezTo>
                    <a:pt x="35" y="46"/>
                    <a:pt x="36" y="45"/>
                    <a:pt x="36" y="44"/>
                  </a:cubicBezTo>
                  <a:cubicBezTo>
                    <a:pt x="36" y="42"/>
                    <a:pt x="37" y="41"/>
                    <a:pt x="37" y="39"/>
                  </a:cubicBezTo>
                  <a:cubicBezTo>
                    <a:pt x="37" y="37"/>
                    <a:pt x="37" y="34"/>
                    <a:pt x="36" y="31"/>
                  </a:cubicBezTo>
                  <a:cubicBezTo>
                    <a:pt x="36" y="30"/>
                    <a:pt x="36" y="28"/>
                    <a:pt x="35" y="27"/>
                  </a:cubicBezTo>
                  <a:cubicBezTo>
                    <a:pt x="35" y="26"/>
                    <a:pt x="35" y="24"/>
                    <a:pt x="34" y="23"/>
                  </a:cubicBezTo>
                  <a:cubicBezTo>
                    <a:pt x="35" y="24"/>
                    <a:pt x="35" y="26"/>
                    <a:pt x="36" y="27"/>
                  </a:cubicBezTo>
                  <a:cubicBezTo>
                    <a:pt x="36" y="28"/>
                    <a:pt x="36" y="30"/>
                    <a:pt x="37" y="31"/>
                  </a:cubicBezTo>
                  <a:cubicBezTo>
                    <a:pt x="37" y="34"/>
                    <a:pt x="38" y="37"/>
                    <a:pt x="37" y="39"/>
                  </a:cubicBezTo>
                  <a:cubicBezTo>
                    <a:pt x="37" y="41"/>
                    <a:pt x="37" y="42"/>
                    <a:pt x="37" y="44"/>
                  </a:cubicBezTo>
                  <a:cubicBezTo>
                    <a:pt x="37" y="45"/>
                    <a:pt x="36" y="47"/>
                    <a:pt x="36" y="48"/>
                  </a:cubicBezTo>
                  <a:cubicBezTo>
                    <a:pt x="36" y="48"/>
                    <a:pt x="36" y="49"/>
                    <a:pt x="36" y="49"/>
                  </a:cubicBezTo>
                  <a:cubicBezTo>
                    <a:pt x="36" y="49"/>
                    <a:pt x="35" y="50"/>
                    <a:pt x="35" y="50"/>
                  </a:cubicBezTo>
                  <a:cubicBezTo>
                    <a:pt x="35" y="51"/>
                    <a:pt x="35" y="51"/>
                    <a:pt x="35" y="52"/>
                  </a:cubicBezTo>
                  <a:cubicBezTo>
                    <a:pt x="34" y="53"/>
                    <a:pt x="34" y="53"/>
                    <a:pt x="34" y="54"/>
                  </a:cubicBezTo>
                  <a:cubicBezTo>
                    <a:pt x="35" y="55"/>
                    <a:pt x="35" y="56"/>
                    <a:pt x="35" y="57"/>
                  </a:cubicBezTo>
                  <a:cubicBezTo>
                    <a:pt x="36" y="58"/>
                    <a:pt x="36" y="59"/>
                    <a:pt x="36" y="60"/>
                  </a:cubicBezTo>
                  <a:cubicBezTo>
                    <a:pt x="36" y="60"/>
                    <a:pt x="36" y="60"/>
                    <a:pt x="36" y="61"/>
                  </a:cubicBezTo>
                  <a:cubicBezTo>
                    <a:pt x="36" y="61"/>
                    <a:pt x="36" y="61"/>
                    <a:pt x="36" y="61"/>
                  </a:cubicBezTo>
                  <a:cubicBezTo>
                    <a:pt x="36" y="61"/>
                    <a:pt x="36" y="61"/>
                    <a:pt x="37" y="61"/>
                  </a:cubicBezTo>
                  <a:cubicBezTo>
                    <a:pt x="37" y="63"/>
                    <a:pt x="37" y="65"/>
                    <a:pt x="37" y="66"/>
                  </a:cubicBezTo>
                  <a:cubicBezTo>
                    <a:pt x="37" y="65"/>
                    <a:pt x="37" y="65"/>
                    <a:pt x="36" y="64"/>
                  </a:cubicBezTo>
                  <a:cubicBezTo>
                    <a:pt x="36" y="63"/>
                    <a:pt x="36" y="62"/>
                    <a:pt x="36" y="62"/>
                  </a:cubicBezTo>
                  <a:cubicBezTo>
                    <a:pt x="35" y="61"/>
                    <a:pt x="35" y="60"/>
                    <a:pt x="34" y="59"/>
                  </a:cubicBezTo>
                  <a:cubicBezTo>
                    <a:pt x="34" y="58"/>
                    <a:pt x="34" y="58"/>
                    <a:pt x="34" y="58"/>
                  </a:cubicBezTo>
                  <a:cubicBezTo>
                    <a:pt x="34" y="58"/>
                    <a:pt x="34" y="58"/>
                    <a:pt x="34" y="57"/>
                  </a:cubicBezTo>
                  <a:cubicBezTo>
                    <a:pt x="33" y="57"/>
                    <a:pt x="33" y="57"/>
                    <a:pt x="33" y="57"/>
                  </a:cubicBezTo>
                  <a:cubicBezTo>
                    <a:pt x="33" y="56"/>
                    <a:pt x="32" y="56"/>
                    <a:pt x="32" y="56"/>
                  </a:cubicBezTo>
                  <a:cubicBezTo>
                    <a:pt x="32" y="55"/>
                    <a:pt x="31" y="55"/>
                    <a:pt x="31" y="54"/>
                  </a:cubicBezTo>
                  <a:cubicBezTo>
                    <a:pt x="28" y="53"/>
                    <a:pt x="26" y="51"/>
                    <a:pt x="24" y="50"/>
                  </a:cubicBezTo>
                  <a:cubicBezTo>
                    <a:pt x="23" y="50"/>
                    <a:pt x="22" y="49"/>
                    <a:pt x="22" y="49"/>
                  </a:cubicBezTo>
                  <a:cubicBezTo>
                    <a:pt x="21" y="49"/>
                    <a:pt x="20" y="49"/>
                    <a:pt x="20" y="48"/>
                  </a:cubicBezTo>
                  <a:cubicBezTo>
                    <a:pt x="18" y="48"/>
                    <a:pt x="17" y="48"/>
                    <a:pt x="16" y="48"/>
                  </a:cubicBezTo>
                  <a:cubicBezTo>
                    <a:pt x="13" y="48"/>
                    <a:pt x="10" y="49"/>
                    <a:pt x="7" y="49"/>
                  </a:cubicBezTo>
                  <a:cubicBezTo>
                    <a:pt x="9" y="49"/>
                    <a:pt x="10" y="48"/>
                    <a:pt x="11" y="48"/>
                  </a:cubicBezTo>
                  <a:cubicBezTo>
                    <a:pt x="13" y="48"/>
                    <a:pt x="14" y="48"/>
                    <a:pt x="16" y="48"/>
                  </a:cubicBezTo>
                  <a:cubicBezTo>
                    <a:pt x="17" y="47"/>
                    <a:pt x="18" y="48"/>
                    <a:pt x="20" y="48"/>
                  </a:cubicBezTo>
                  <a:cubicBezTo>
                    <a:pt x="21" y="48"/>
                    <a:pt x="21" y="48"/>
                    <a:pt x="22" y="48"/>
                  </a:cubicBezTo>
                  <a:cubicBezTo>
                    <a:pt x="23" y="49"/>
                    <a:pt x="23" y="49"/>
                    <a:pt x="24" y="49"/>
                  </a:cubicBezTo>
                  <a:cubicBezTo>
                    <a:pt x="25" y="50"/>
                    <a:pt x="26" y="51"/>
                    <a:pt x="28" y="51"/>
                  </a:cubicBezTo>
                  <a:cubicBezTo>
                    <a:pt x="29" y="52"/>
                    <a:pt x="30" y="53"/>
                    <a:pt x="31" y="54"/>
                  </a:cubicBezTo>
                  <a:cubicBezTo>
                    <a:pt x="32" y="54"/>
                    <a:pt x="32" y="55"/>
                    <a:pt x="33" y="55"/>
                  </a:cubicBezTo>
                  <a:cubicBezTo>
                    <a:pt x="33" y="55"/>
                    <a:pt x="33" y="55"/>
                    <a:pt x="33" y="55"/>
                  </a:cubicBezTo>
                  <a:cubicBezTo>
                    <a:pt x="32" y="53"/>
                    <a:pt x="31" y="51"/>
                    <a:pt x="30" y="49"/>
                  </a:cubicBezTo>
                  <a:cubicBezTo>
                    <a:pt x="30" y="49"/>
                    <a:pt x="29" y="48"/>
                    <a:pt x="29" y="48"/>
                  </a:cubicBezTo>
                  <a:cubicBezTo>
                    <a:pt x="29" y="48"/>
                    <a:pt x="28" y="47"/>
                    <a:pt x="28" y="47"/>
                  </a:cubicBezTo>
                  <a:cubicBezTo>
                    <a:pt x="27" y="46"/>
                    <a:pt x="25" y="45"/>
                    <a:pt x="24" y="45"/>
                  </a:cubicBezTo>
                  <a:cubicBezTo>
                    <a:pt x="23" y="45"/>
                    <a:pt x="23" y="45"/>
                    <a:pt x="23" y="45"/>
                  </a:cubicBezTo>
                  <a:cubicBezTo>
                    <a:pt x="23" y="44"/>
                    <a:pt x="23" y="44"/>
                    <a:pt x="23" y="44"/>
                  </a:cubicBezTo>
                  <a:cubicBezTo>
                    <a:pt x="22" y="44"/>
                    <a:pt x="22" y="44"/>
                    <a:pt x="22" y="44"/>
                  </a:cubicBezTo>
                  <a:cubicBezTo>
                    <a:pt x="21" y="44"/>
                    <a:pt x="20" y="43"/>
                    <a:pt x="20" y="43"/>
                  </a:cubicBezTo>
                  <a:cubicBezTo>
                    <a:pt x="18" y="43"/>
                    <a:pt x="17" y="42"/>
                    <a:pt x="15" y="42"/>
                  </a:cubicBezTo>
                  <a:cubicBezTo>
                    <a:pt x="12" y="40"/>
                    <a:pt x="9" y="39"/>
                    <a:pt x="7" y="38"/>
                  </a:cubicBezTo>
                  <a:cubicBezTo>
                    <a:pt x="5" y="37"/>
                    <a:pt x="4" y="36"/>
                    <a:pt x="3" y="35"/>
                  </a:cubicBezTo>
                  <a:cubicBezTo>
                    <a:pt x="2" y="34"/>
                    <a:pt x="1" y="32"/>
                    <a:pt x="0" y="31"/>
                  </a:cubicBezTo>
                  <a:cubicBezTo>
                    <a:pt x="1" y="32"/>
                    <a:pt x="2" y="33"/>
                    <a:pt x="4" y="3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609"/>
            <p:cNvSpPr>
              <a:spLocks/>
            </p:cNvSpPr>
            <p:nvPr/>
          </p:nvSpPr>
          <p:spPr bwMode="auto">
            <a:xfrm>
              <a:off x="8550256" y="4638701"/>
              <a:ext cx="109538" cy="63500"/>
            </a:xfrm>
            <a:custGeom>
              <a:avLst/>
              <a:gdLst>
                <a:gd name="T0" fmla="*/ 29 w 29"/>
                <a:gd name="T1" fmla="*/ 17 h 17"/>
                <a:gd name="T2" fmla="*/ 13 w 29"/>
                <a:gd name="T3" fmla="*/ 11 h 17"/>
                <a:gd name="T4" fmla="*/ 6 w 29"/>
                <a:gd name="T5" fmla="*/ 5 h 17"/>
                <a:gd name="T6" fmla="*/ 0 w 29"/>
                <a:gd name="T7" fmla="*/ 0 h 17"/>
                <a:gd name="T8" fmla="*/ 5 w 29"/>
                <a:gd name="T9" fmla="*/ 11 h 17"/>
                <a:gd name="T10" fmla="*/ 15 w 29"/>
                <a:gd name="T11" fmla="*/ 15 h 17"/>
                <a:gd name="T12" fmla="*/ 29 w 29"/>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9" h="17">
                  <a:moveTo>
                    <a:pt x="29" y="17"/>
                  </a:moveTo>
                  <a:cubicBezTo>
                    <a:pt x="24" y="15"/>
                    <a:pt x="18" y="14"/>
                    <a:pt x="13" y="11"/>
                  </a:cubicBezTo>
                  <a:cubicBezTo>
                    <a:pt x="10" y="10"/>
                    <a:pt x="8" y="8"/>
                    <a:pt x="6" y="5"/>
                  </a:cubicBezTo>
                  <a:cubicBezTo>
                    <a:pt x="5" y="3"/>
                    <a:pt x="2" y="1"/>
                    <a:pt x="0" y="0"/>
                  </a:cubicBezTo>
                  <a:cubicBezTo>
                    <a:pt x="1" y="4"/>
                    <a:pt x="3" y="7"/>
                    <a:pt x="5" y="11"/>
                  </a:cubicBezTo>
                  <a:cubicBezTo>
                    <a:pt x="8" y="13"/>
                    <a:pt x="13" y="15"/>
                    <a:pt x="15" y="15"/>
                  </a:cubicBezTo>
                  <a:cubicBezTo>
                    <a:pt x="20" y="16"/>
                    <a:pt x="25" y="16"/>
                    <a:pt x="29"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13" name="Picture 1611"/>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8670906" y="4592664"/>
              <a:ext cx="90488"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Freeform 1612"/>
            <p:cNvSpPr>
              <a:spLocks/>
            </p:cNvSpPr>
            <p:nvPr/>
          </p:nvSpPr>
          <p:spPr bwMode="auto">
            <a:xfrm>
              <a:off x="8602643" y="4592664"/>
              <a:ext cx="82550" cy="117476"/>
            </a:xfrm>
            <a:custGeom>
              <a:avLst/>
              <a:gdLst>
                <a:gd name="T0" fmla="*/ 16 w 22"/>
                <a:gd name="T1" fmla="*/ 15 h 31"/>
                <a:gd name="T2" fmla="*/ 19 w 22"/>
                <a:gd name="T3" fmla="*/ 25 h 31"/>
                <a:gd name="T4" fmla="*/ 22 w 22"/>
                <a:gd name="T5" fmla="*/ 31 h 31"/>
                <a:gd name="T6" fmla="*/ 20 w 22"/>
                <a:gd name="T7" fmla="*/ 21 h 31"/>
                <a:gd name="T8" fmla="*/ 20 w 22"/>
                <a:gd name="T9" fmla="*/ 9 h 31"/>
                <a:gd name="T10" fmla="*/ 13 w 22"/>
                <a:gd name="T11" fmla="*/ 1 h 31"/>
                <a:gd name="T12" fmla="*/ 12 w 22"/>
                <a:gd name="T13" fmla="*/ 0 h 31"/>
                <a:gd name="T14" fmla="*/ 0 w 22"/>
                <a:gd name="T15" fmla="*/ 2 h 31"/>
                <a:gd name="T16" fmla="*/ 5 w 22"/>
                <a:gd name="T17" fmla="*/ 3 h 31"/>
                <a:gd name="T18" fmla="*/ 16 w 2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31">
                  <a:moveTo>
                    <a:pt x="16" y="15"/>
                  </a:moveTo>
                  <a:cubicBezTo>
                    <a:pt x="17" y="18"/>
                    <a:pt x="18" y="23"/>
                    <a:pt x="19" y="25"/>
                  </a:cubicBezTo>
                  <a:cubicBezTo>
                    <a:pt x="19" y="27"/>
                    <a:pt x="22" y="31"/>
                    <a:pt x="22" y="31"/>
                  </a:cubicBezTo>
                  <a:cubicBezTo>
                    <a:pt x="21" y="28"/>
                    <a:pt x="20" y="24"/>
                    <a:pt x="20" y="21"/>
                  </a:cubicBezTo>
                  <a:cubicBezTo>
                    <a:pt x="20" y="17"/>
                    <a:pt x="20" y="13"/>
                    <a:pt x="20" y="9"/>
                  </a:cubicBezTo>
                  <a:cubicBezTo>
                    <a:pt x="19" y="5"/>
                    <a:pt x="16" y="3"/>
                    <a:pt x="13" y="1"/>
                  </a:cubicBezTo>
                  <a:cubicBezTo>
                    <a:pt x="13" y="1"/>
                    <a:pt x="12" y="0"/>
                    <a:pt x="12" y="0"/>
                  </a:cubicBezTo>
                  <a:cubicBezTo>
                    <a:pt x="8" y="0"/>
                    <a:pt x="4" y="1"/>
                    <a:pt x="0" y="2"/>
                  </a:cubicBezTo>
                  <a:cubicBezTo>
                    <a:pt x="2" y="2"/>
                    <a:pt x="4" y="2"/>
                    <a:pt x="5" y="3"/>
                  </a:cubicBezTo>
                  <a:cubicBezTo>
                    <a:pt x="12" y="6"/>
                    <a:pt x="15" y="12"/>
                    <a:pt x="16"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613"/>
            <p:cNvSpPr>
              <a:spLocks/>
            </p:cNvSpPr>
            <p:nvPr/>
          </p:nvSpPr>
          <p:spPr bwMode="auto">
            <a:xfrm>
              <a:off x="8550256" y="4619651"/>
              <a:ext cx="184151" cy="127001"/>
            </a:xfrm>
            <a:custGeom>
              <a:avLst/>
              <a:gdLst>
                <a:gd name="T0" fmla="*/ 29 w 49"/>
                <a:gd name="T1" fmla="*/ 6 h 34"/>
                <a:gd name="T2" fmla="*/ 32 w 49"/>
                <a:gd name="T3" fmla="*/ 17 h 34"/>
                <a:gd name="T4" fmla="*/ 32 w 49"/>
                <a:gd name="T5" fmla="*/ 20 h 34"/>
                <a:gd name="T6" fmla="*/ 32 w 49"/>
                <a:gd name="T7" fmla="*/ 21 h 34"/>
                <a:gd name="T8" fmla="*/ 31 w 49"/>
                <a:gd name="T9" fmla="*/ 20 h 34"/>
                <a:gd name="T10" fmla="*/ 29 w 49"/>
                <a:gd name="T11" fmla="*/ 17 h 34"/>
                <a:gd name="T12" fmla="*/ 24 w 49"/>
                <a:gd name="T13" fmla="*/ 12 h 34"/>
                <a:gd name="T14" fmla="*/ 21 w 49"/>
                <a:gd name="T15" fmla="*/ 7 h 34"/>
                <a:gd name="T16" fmla="*/ 16 w 49"/>
                <a:gd name="T17" fmla="*/ 2 h 34"/>
                <a:gd name="T18" fmla="*/ 12 w 49"/>
                <a:gd name="T19" fmla="*/ 1 h 34"/>
                <a:gd name="T20" fmla="*/ 19 w 49"/>
                <a:gd name="T21" fmla="*/ 6 h 34"/>
                <a:gd name="T22" fmla="*/ 22 w 49"/>
                <a:gd name="T23" fmla="*/ 9 h 34"/>
                <a:gd name="T24" fmla="*/ 14 w 49"/>
                <a:gd name="T25" fmla="*/ 5 h 34"/>
                <a:gd name="T26" fmla="*/ 3 w 49"/>
                <a:gd name="T27" fmla="*/ 1 h 34"/>
                <a:gd name="T28" fmla="*/ 1 w 49"/>
                <a:gd name="T29" fmla="*/ 1 h 34"/>
                <a:gd name="T30" fmla="*/ 7 w 49"/>
                <a:gd name="T31" fmla="*/ 3 h 34"/>
                <a:gd name="T32" fmla="*/ 25 w 49"/>
                <a:gd name="T33" fmla="*/ 15 h 34"/>
                <a:gd name="T34" fmla="*/ 29 w 49"/>
                <a:gd name="T35" fmla="*/ 20 h 34"/>
                <a:gd name="T36" fmla="*/ 30 w 49"/>
                <a:gd name="T37" fmla="*/ 21 h 34"/>
                <a:gd name="T38" fmla="*/ 28 w 49"/>
                <a:gd name="T39" fmla="*/ 20 h 34"/>
                <a:gd name="T40" fmla="*/ 18 w 49"/>
                <a:gd name="T41" fmla="*/ 18 h 34"/>
                <a:gd name="T42" fmla="*/ 14 w 49"/>
                <a:gd name="T43" fmla="*/ 16 h 34"/>
                <a:gd name="T44" fmla="*/ 7 w 49"/>
                <a:gd name="T45" fmla="*/ 11 h 34"/>
                <a:gd name="T46" fmla="*/ 7 w 49"/>
                <a:gd name="T47" fmla="*/ 11 h 34"/>
                <a:gd name="T48" fmla="*/ 14 w 49"/>
                <a:gd name="T49" fmla="*/ 17 h 34"/>
                <a:gd name="T50" fmla="*/ 17 w 49"/>
                <a:gd name="T51" fmla="*/ 19 h 34"/>
                <a:gd name="T52" fmla="*/ 29 w 49"/>
                <a:gd name="T53" fmla="*/ 22 h 34"/>
                <a:gd name="T54" fmla="*/ 32 w 49"/>
                <a:gd name="T55" fmla="*/ 24 h 34"/>
                <a:gd name="T56" fmla="*/ 38 w 49"/>
                <a:gd name="T57" fmla="*/ 29 h 34"/>
                <a:gd name="T58" fmla="*/ 36 w 49"/>
                <a:gd name="T59" fmla="*/ 29 h 34"/>
                <a:gd name="T60" fmla="*/ 31 w 49"/>
                <a:gd name="T61" fmla="*/ 30 h 34"/>
                <a:gd name="T62" fmla="*/ 21 w 49"/>
                <a:gd name="T63" fmla="*/ 29 h 34"/>
                <a:gd name="T64" fmla="*/ 14 w 49"/>
                <a:gd name="T65" fmla="*/ 26 h 34"/>
                <a:gd name="T66" fmla="*/ 21 w 49"/>
                <a:gd name="T67" fmla="*/ 29 h 34"/>
                <a:gd name="T68" fmla="*/ 31 w 49"/>
                <a:gd name="T69" fmla="*/ 31 h 34"/>
                <a:gd name="T70" fmla="*/ 35 w 49"/>
                <a:gd name="T71" fmla="*/ 30 h 34"/>
                <a:gd name="T72" fmla="*/ 38 w 49"/>
                <a:gd name="T73" fmla="*/ 30 h 34"/>
                <a:gd name="T74" fmla="*/ 42 w 49"/>
                <a:gd name="T75" fmla="*/ 31 h 34"/>
                <a:gd name="T76" fmla="*/ 45 w 49"/>
                <a:gd name="T77" fmla="*/ 32 h 34"/>
                <a:gd name="T78" fmla="*/ 45 w 49"/>
                <a:gd name="T79" fmla="*/ 33 h 34"/>
                <a:gd name="T80" fmla="*/ 47 w 49"/>
                <a:gd name="T81" fmla="*/ 33 h 34"/>
                <a:gd name="T82" fmla="*/ 43 w 49"/>
                <a:gd name="T83" fmla="*/ 31 h 34"/>
                <a:gd name="T84" fmla="*/ 42 w 49"/>
                <a:gd name="T85" fmla="*/ 30 h 34"/>
                <a:gd name="T86" fmla="*/ 41 w 49"/>
                <a:gd name="T87" fmla="*/ 28 h 34"/>
                <a:gd name="T88" fmla="*/ 38 w 49"/>
                <a:gd name="T89" fmla="*/ 21 h 34"/>
                <a:gd name="T90" fmla="*/ 37 w 49"/>
                <a:gd name="T91" fmla="*/ 18 h 34"/>
                <a:gd name="T92" fmla="*/ 39 w 49"/>
                <a:gd name="T93" fmla="*/ 8 h 34"/>
                <a:gd name="T94" fmla="*/ 36 w 49"/>
                <a:gd name="T95" fmla="*/ 14 h 34"/>
                <a:gd name="T96" fmla="*/ 36 w 49"/>
                <a:gd name="T97" fmla="*/ 19 h 34"/>
                <a:gd name="T98" fmla="*/ 38 w 49"/>
                <a:gd name="T99" fmla="*/ 24 h 34"/>
                <a:gd name="T100" fmla="*/ 41 w 49"/>
                <a:gd name="T101" fmla="*/ 29 h 34"/>
                <a:gd name="T102" fmla="*/ 36 w 49"/>
                <a:gd name="T103" fmla="*/ 26 h 34"/>
                <a:gd name="T104" fmla="*/ 35 w 49"/>
                <a:gd name="T105" fmla="*/ 24 h 34"/>
                <a:gd name="T106" fmla="*/ 33 w 49"/>
                <a:gd name="T107" fmla="*/ 20 h 34"/>
                <a:gd name="T108" fmla="*/ 33 w 49"/>
                <a:gd name="T109" fmla="*/ 19 h 34"/>
                <a:gd name="T110" fmla="*/ 32 w 49"/>
                <a:gd name="T111" fmla="*/ 13 h 34"/>
                <a:gd name="T112" fmla="*/ 28 w 49"/>
                <a:gd name="T113" fmla="*/ 2 h 34"/>
                <a:gd name="T114" fmla="*/ 27 w 49"/>
                <a:gd name="T115"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 h="34">
                  <a:moveTo>
                    <a:pt x="27" y="3"/>
                  </a:moveTo>
                  <a:cubicBezTo>
                    <a:pt x="28" y="4"/>
                    <a:pt x="28" y="5"/>
                    <a:pt x="29" y="6"/>
                  </a:cubicBezTo>
                  <a:cubicBezTo>
                    <a:pt x="30" y="8"/>
                    <a:pt x="30" y="11"/>
                    <a:pt x="31" y="13"/>
                  </a:cubicBezTo>
                  <a:cubicBezTo>
                    <a:pt x="31" y="15"/>
                    <a:pt x="31" y="16"/>
                    <a:pt x="32" y="17"/>
                  </a:cubicBezTo>
                  <a:cubicBezTo>
                    <a:pt x="32" y="18"/>
                    <a:pt x="32" y="18"/>
                    <a:pt x="32" y="19"/>
                  </a:cubicBezTo>
                  <a:cubicBezTo>
                    <a:pt x="32" y="20"/>
                    <a:pt x="32" y="20"/>
                    <a:pt x="32" y="20"/>
                  </a:cubicBezTo>
                  <a:cubicBezTo>
                    <a:pt x="32" y="20"/>
                    <a:pt x="32" y="20"/>
                    <a:pt x="32" y="20"/>
                  </a:cubicBezTo>
                  <a:cubicBezTo>
                    <a:pt x="32" y="21"/>
                    <a:pt x="32" y="21"/>
                    <a:pt x="32" y="21"/>
                  </a:cubicBezTo>
                  <a:cubicBezTo>
                    <a:pt x="33" y="21"/>
                    <a:pt x="33" y="22"/>
                    <a:pt x="33" y="23"/>
                  </a:cubicBezTo>
                  <a:cubicBezTo>
                    <a:pt x="32" y="22"/>
                    <a:pt x="32" y="21"/>
                    <a:pt x="31" y="20"/>
                  </a:cubicBezTo>
                  <a:cubicBezTo>
                    <a:pt x="31" y="20"/>
                    <a:pt x="30" y="19"/>
                    <a:pt x="30" y="19"/>
                  </a:cubicBezTo>
                  <a:cubicBezTo>
                    <a:pt x="30" y="18"/>
                    <a:pt x="29" y="18"/>
                    <a:pt x="29" y="17"/>
                  </a:cubicBezTo>
                  <a:cubicBezTo>
                    <a:pt x="28" y="16"/>
                    <a:pt x="27" y="15"/>
                    <a:pt x="26" y="14"/>
                  </a:cubicBezTo>
                  <a:cubicBezTo>
                    <a:pt x="26" y="14"/>
                    <a:pt x="25" y="13"/>
                    <a:pt x="24" y="12"/>
                  </a:cubicBezTo>
                  <a:cubicBezTo>
                    <a:pt x="24" y="11"/>
                    <a:pt x="23" y="10"/>
                    <a:pt x="22" y="9"/>
                  </a:cubicBezTo>
                  <a:cubicBezTo>
                    <a:pt x="22" y="8"/>
                    <a:pt x="21" y="8"/>
                    <a:pt x="21" y="7"/>
                  </a:cubicBezTo>
                  <a:cubicBezTo>
                    <a:pt x="20" y="7"/>
                    <a:pt x="20" y="6"/>
                    <a:pt x="19" y="6"/>
                  </a:cubicBezTo>
                  <a:cubicBezTo>
                    <a:pt x="18" y="4"/>
                    <a:pt x="18" y="3"/>
                    <a:pt x="16" y="2"/>
                  </a:cubicBezTo>
                  <a:cubicBezTo>
                    <a:pt x="16" y="2"/>
                    <a:pt x="15" y="2"/>
                    <a:pt x="14" y="1"/>
                  </a:cubicBezTo>
                  <a:cubicBezTo>
                    <a:pt x="14" y="1"/>
                    <a:pt x="13" y="1"/>
                    <a:pt x="12" y="1"/>
                  </a:cubicBezTo>
                  <a:cubicBezTo>
                    <a:pt x="14" y="1"/>
                    <a:pt x="15" y="2"/>
                    <a:pt x="16" y="3"/>
                  </a:cubicBezTo>
                  <a:cubicBezTo>
                    <a:pt x="17" y="4"/>
                    <a:pt x="18" y="5"/>
                    <a:pt x="19" y="6"/>
                  </a:cubicBezTo>
                  <a:cubicBezTo>
                    <a:pt x="19" y="7"/>
                    <a:pt x="20" y="7"/>
                    <a:pt x="20" y="8"/>
                  </a:cubicBezTo>
                  <a:cubicBezTo>
                    <a:pt x="21" y="8"/>
                    <a:pt x="21" y="9"/>
                    <a:pt x="22" y="9"/>
                  </a:cubicBezTo>
                  <a:cubicBezTo>
                    <a:pt x="22" y="10"/>
                    <a:pt x="22" y="10"/>
                    <a:pt x="22" y="10"/>
                  </a:cubicBezTo>
                  <a:cubicBezTo>
                    <a:pt x="20" y="8"/>
                    <a:pt x="17" y="6"/>
                    <a:pt x="14" y="5"/>
                  </a:cubicBezTo>
                  <a:cubicBezTo>
                    <a:pt x="12" y="4"/>
                    <a:pt x="10" y="3"/>
                    <a:pt x="7" y="2"/>
                  </a:cubicBezTo>
                  <a:cubicBezTo>
                    <a:pt x="6" y="1"/>
                    <a:pt x="5" y="1"/>
                    <a:pt x="3" y="1"/>
                  </a:cubicBezTo>
                  <a:cubicBezTo>
                    <a:pt x="2" y="0"/>
                    <a:pt x="1" y="0"/>
                    <a:pt x="0" y="0"/>
                  </a:cubicBezTo>
                  <a:cubicBezTo>
                    <a:pt x="0" y="0"/>
                    <a:pt x="1" y="0"/>
                    <a:pt x="1" y="1"/>
                  </a:cubicBezTo>
                  <a:cubicBezTo>
                    <a:pt x="2" y="1"/>
                    <a:pt x="3" y="1"/>
                    <a:pt x="3" y="1"/>
                  </a:cubicBezTo>
                  <a:cubicBezTo>
                    <a:pt x="4" y="2"/>
                    <a:pt x="6" y="2"/>
                    <a:pt x="7" y="3"/>
                  </a:cubicBezTo>
                  <a:cubicBezTo>
                    <a:pt x="9" y="4"/>
                    <a:pt x="11" y="5"/>
                    <a:pt x="13" y="6"/>
                  </a:cubicBezTo>
                  <a:cubicBezTo>
                    <a:pt x="18" y="8"/>
                    <a:pt x="22" y="12"/>
                    <a:pt x="25" y="15"/>
                  </a:cubicBezTo>
                  <a:cubicBezTo>
                    <a:pt x="26" y="16"/>
                    <a:pt x="27" y="17"/>
                    <a:pt x="28" y="18"/>
                  </a:cubicBezTo>
                  <a:cubicBezTo>
                    <a:pt x="28" y="19"/>
                    <a:pt x="29" y="19"/>
                    <a:pt x="29" y="20"/>
                  </a:cubicBezTo>
                  <a:cubicBezTo>
                    <a:pt x="29" y="20"/>
                    <a:pt x="30" y="21"/>
                    <a:pt x="30" y="21"/>
                  </a:cubicBezTo>
                  <a:cubicBezTo>
                    <a:pt x="30" y="21"/>
                    <a:pt x="30" y="21"/>
                    <a:pt x="30" y="21"/>
                  </a:cubicBezTo>
                  <a:cubicBezTo>
                    <a:pt x="30" y="21"/>
                    <a:pt x="30" y="21"/>
                    <a:pt x="30" y="21"/>
                  </a:cubicBezTo>
                  <a:cubicBezTo>
                    <a:pt x="29" y="21"/>
                    <a:pt x="29" y="21"/>
                    <a:pt x="28" y="20"/>
                  </a:cubicBezTo>
                  <a:cubicBezTo>
                    <a:pt x="27" y="20"/>
                    <a:pt x="27" y="20"/>
                    <a:pt x="26" y="20"/>
                  </a:cubicBezTo>
                  <a:cubicBezTo>
                    <a:pt x="23" y="19"/>
                    <a:pt x="20" y="19"/>
                    <a:pt x="18" y="18"/>
                  </a:cubicBezTo>
                  <a:cubicBezTo>
                    <a:pt x="17" y="18"/>
                    <a:pt x="16" y="18"/>
                    <a:pt x="16" y="17"/>
                  </a:cubicBezTo>
                  <a:cubicBezTo>
                    <a:pt x="15" y="17"/>
                    <a:pt x="15" y="17"/>
                    <a:pt x="14" y="16"/>
                  </a:cubicBezTo>
                  <a:cubicBezTo>
                    <a:pt x="13" y="15"/>
                    <a:pt x="12" y="15"/>
                    <a:pt x="11" y="14"/>
                  </a:cubicBezTo>
                  <a:cubicBezTo>
                    <a:pt x="9" y="13"/>
                    <a:pt x="8" y="12"/>
                    <a:pt x="7" y="11"/>
                  </a:cubicBezTo>
                  <a:cubicBezTo>
                    <a:pt x="6" y="10"/>
                    <a:pt x="5" y="9"/>
                    <a:pt x="4" y="8"/>
                  </a:cubicBezTo>
                  <a:cubicBezTo>
                    <a:pt x="5" y="9"/>
                    <a:pt x="6" y="10"/>
                    <a:pt x="7" y="11"/>
                  </a:cubicBezTo>
                  <a:cubicBezTo>
                    <a:pt x="8" y="12"/>
                    <a:pt x="9" y="13"/>
                    <a:pt x="10" y="14"/>
                  </a:cubicBezTo>
                  <a:cubicBezTo>
                    <a:pt x="11" y="15"/>
                    <a:pt x="13" y="16"/>
                    <a:pt x="14" y="17"/>
                  </a:cubicBezTo>
                  <a:cubicBezTo>
                    <a:pt x="14" y="17"/>
                    <a:pt x="15" y="17"/>
                    <a:pt x="15" y="18"/>
                  </a:cubicBezTo>
                  <a:cubicBezTo>
                    <a:pt x="16" y="18"/>
                    <a:pt x="17" y="18"/>
                    <a:pt x="17" y="19"/>
                  </a:cubicBezTo>
                  <a:cubicBezTo>
                    <a:pt x="20" y="20"/>
                    <a:pt x="23" y="20"/>
                    <a:pt x="26" y="21"/>
                  </a:cubicBezTo>
                  <a:cubicBezTo>
                    <a:pt x="27" y="21"/>
                    <a:pt x="28" y="21"/>
                    <a:pt x="29" y="22"/>
                  </a:cubicBezTo>
                  <a:cubicBezTo>
                    <a:pt x="30" y="22"/>
                    <a:pt x="31" y="23"/>
                    <a:pt x="31" y="23"/>
                  </a:cubicBezTo>
                  <a:cubicBezTo>
                    <a:pt x="32" y="23"/>
                    <a:pt x="32" y="23"/>
                    <a:pt x="32" y="24"/>
                  </a:cubicBezTo>
                  <a:cubicBezTo>
                    <a:pt x="33" y="25"/>
                    <a:pt x="34" y="26"/>
                    <a:pt x="35" y="27"/>
                  </a:cubicBezTo>
                  <a:cubicBezTo>
                    <a:pt x="36" y="28"/>
                    <a:pt x="37" y="28"/>
                    <a:pt x="38" y="29"/>
                  </a:cubicBezTo>
                  <a:cubicBezTo>
                    <a:pt x="38" y="29"/>
                    <a:pt x="38" y="29"/>
                    <a:pt x="38" y="29"/>
                  </a:cubicBezTo>
                  <a:cubicBezTo>
                    <a:pt x="37" y="29"/>
                    <a:pt x="36" y="29"/>
                    <a:pt x="36" y="29"/>
                  </a:cubicBezTo>
                  <a:cubicBezTo>
                    <a:pt x="35" y="30"/>
                    <a:pt x="35" y="30"/>
                    <a:pt x="34" y="30"/>
                  </a:cubicBezTo>
                  <a:cubicBezTo>
                    <a:pt x="33" y="30"/>
                    <a:pt x="32" y="30"/>
                    <a:pt x="31" y="30"/>
                  </a:cubicBezTo>
                  <a:cubicBezTo>
                    <a:pt x="30" y="30"/>
                    <a:pt x="29" y="30"/>
                    <a:pt x="27" y="30"/>
                  </a:cubicBezTo>
                  <a:cubicBezTo>
                    <a:pt x="25" y="30"/>
                    <a:pt x="23" y="30"/>
                    <a:pt x="21" y="29"/>
                  </a:cubicBezTo>
                  <a:cubicBezTo>
                    <a:pt x="20" y="29"/>
                    <a:pt x="19" y="28"/>
                    <a:pt x="18" y="28"/>
                  </a:cubicBezTo>
                  <a:cubicBezTo>
                    <a:pt x="17" y="27"/>
                    <a:pt x="15" y="27"/>
                    <a:pt x="14" y="26"/>
                  </a:cubicBezTo>
                  <a:cubicBezTo>
                    <a:pt x="15" y="27"/>
                    <a:pt x="16" y="27"/>
                    <a:pt x="18" y="28"/>
                  </a:cubicBezTo>
                  <a:cubicBezTo>
                    <a:pt x="19" y="28"/>
                    <a:pt x="20" y="29"/>
                    <a:pt x="21" y="29"/>
                  </a:cubicBezTo>
                  <a:cubicBezTo>
                    <a:pt x="23" y="30"/>
                    <a:pt x="25" y="31"/>
                    <a:pt x="27" y="31"/>
                  </a:cubicBezTo>
                  <a:cubicBezTo>
                    <a:pt x="29" y="31"/>
                    <a:pt x="30" y="31"/>
                    <a:pt x="31" y="31"/>
                  </a:cubicBezTo>
                  <a:cubicBezTo>
                    <a:pt x="32" y="31"/>
                    <a:pt x="33" y="31"/>
                    <a:pt x="34" y="31"/>
                  </a:cubicBezTo>
                  <a:cubicBezTo>
                    <a:pt x="35" y="31"/>
                    <a:pt x="35" y="31"/>
                    <a:pt x="35" y="30"/>
                  </a:cubicBezTo>
                  <a:cubicBezTo>
                    <a:pt x="36" y="30"/>
                    <a:pt x="36" y="30"/>
                    <a:pt x="36" y="30"/>
                  </a:cubicBezTo>
                  <a:cubicBezTo>
                    <a:pt x="37" y="30"/>
                    <a:pt x="37" y="30"/>
                    <a:pt x="38" y="30"/>
                  </a:cubicBezTo>
                  <a:cubicBezTo>
                    <a:pt x="38" y="30"/>
                    <a:pt x="39" y="30"/>
                    <a:pt x="39" y="30"/>
                  </a:cubicBezTo>
                  <a:cubicBezTo>
                    <a:pt x="40" y="30"/>
                    <a:pt x="41" y="31"/>
                    <a:pt x="42" y="31"/>
                  </a:cubicBezTo>
                  <a:cubicBezTo>
                    <a:pt x="42" y="32"/>
                    <a:pt x="43" y="32"/>
                    <a:pt x="44" y="32"/>
                  </a:cubicBezTo>
                  <a:cubicBezTo>
                    <a:pt x="44" y="32"/>
                    <a:pt x="44" y="32"/>
                    <a:pt x="45" y="32"/>
                  </a:cubicBezTo>
                  <a:cubicBezTo>
                    <a:pt x="45" y="32"/>
                    <a:pt x="45" y="32"/>
                    <a:pt x="45" y="32"/>
                  </a:cubicBezTo>
                  <a:cubicBezTo>
                    <a:pt x="45" y="32"/>
                    <a:pt x="45" y="33"/>
                    <a:pt x="45" y="33"/>
                  </a:cubicBezTo>
                  <a:cubicBezTo>
                    <a:pt x="46" y="33"/>
                    <a:pt x="48" y="33"/>
                    <a:pt x="49" y="34"/>
                  </a:cubicBezTo>
                  <a:cubicBezTo>
                    <a:pt x="48" y="33"/>
                    <a:pt x="48" y="33"/>
                    <a:pt x="47" y="33"/>
                  </a:cubicBezTo>
                  <a:cubicBezTo>
                    <a:pt x="47" y="33"/>
                    <a:pt x="46" y="32"/>
                    <a:pt x="46" y="32"/>
                  </a:cubicBezTo>
                  <a:cubicBezTo>
                    <a:pt x="45" y="32"/>
                    <a:pt x="44" y="31"/>
                    <a:pt x="43" y="31"/>
                  </a:cubicBezTo>
                  <a:cubicBezTo>
                    <a:pt x="43" y="30"/>
                    <a:pt x="43" y="30"/>
                    <a:pt x="43" y="30"/>
                  </a:cubicBezTo>
                  <a:cubicBezTo>
                    <a:pt x="43" y="30"/>
                    <a:pt x="43" y="30"/>
                    <a:pt x="42" y="30"/>
                  </a:cubicBezTo>
                  <a:cubicBezTo>
                    <a:pt x="42" y="30"/>
                    <a:pt x="42" y="29"/>
                    <a:pt x="42" y="29"/>
                  </a:cubicBezTo>
                  <a:cubicBezTo>
                    <a:pt x="42" y="29"/>
                    <a:pt x="41" y="29"/>
                    <a:pt x="41" y="28"/>
                  </a:cubicBezTo>
                  <a:cubicBezTo>
                    <a:pt x="41" y="28"/>
                    <a:pt x="41" y="27"/>
                    <a:pt x="40" y="27"/>
                  </a:cubicBezTo>
                  <a:cubicBezTo>
                    <a:pt x="39" y="25"/>
                    <a:pt x="38" y="23"/>
                    <a:pt x="38" y="21"/>
                  </a:cubicBezTo>
                  <a:cubicBezTo>
                    <a:pt x="37" y="20"/>
                    <a:pt x="37" y="20"/>
                    <a:pt x="37" y="19"/>
                  </a:cubicBezTo>
                  <a:cubicBezTo>
                    <a:pt x="37" y="19"/>
                    <a:pt x="37" y="18"/>
                    <a:pt x="37" y="18"/>
                  </a:cubicBezTo>
                  <a:cubicBezTo>
                    <a:pt x="37" y="16"/>
                    <a:pt x="37" y="15"/>
                    <a:pt x="37" y="14"/>
                  </a:cubicBezTo>
                  <a:cubicBezTo>
                    <a:pt x="37" y="12"/>
                    <a:pt x="38" y="10"/>
                    <a:pt x="39" y="8"/>
                  </a:cubicBezTo>
                  <a:cubicBezTo>
                    <a:pt x="38" y="9"/>
                    <a:pt x="38" y="10"/>
                    <a:pt x="37" y="11"/>
                  </a:cubicBezTo>
                  <a:cubicBezTo>
                    <a:pt x="37" y="12"/>
                    <a:pt x="37" y="13"/>
                    <a:pt x="36" y="14"/>
                  </a:cubicBezTo>
                  <a:cubicBezTo>
                    <a:pt x="36" y="15"/>
                    <a:pt x="36" y="16"/>
                    <a:pt x="36" y="18"/>
                  </a:cubicBezTo>
                  <a:cubicBezTo>
                    <a:pt x="36" y="18"/>
                    <a:pt x="36" y="19"/>
                    <a:pt x="36" y="19"/>
                  </a:cubicBezTo>
                  <a:cubicBezTo>
                    <a:pt x="37" y="20"/>
                    <a:pt x="37" y="20"/>
                    <a:pt x="37" y="21"/>
                  </a:cubicBezTo>
                  <a:cubicBezTo>
                    <a:pt x="37" y="22"/>
                    <a:pt x="38" y="23"/>
                    <a:pt x="38" y="24"/>
                  </a:cubicBezTo>
                  <a:cubicBezTo>
                    <a:pt x="39" y="25"/>
                    <a:pt x="39" y="26"/>
                    <a:pt x="40" y="27"/>
                  </a:cubicBezTo>
                  <a:cubicBezTo>
                    <a:pt x="40" y="28"/>
                    <a:pt x="40" y="28"/>
                    <a:pt x="41" y="29"/>
                  </a:cubicBezTo>
                  <a:cubicBezTo>
                    <a:pt x="41" y="29"/>
                    <a:pt x="41" y="29"/>
                    <a:pt x="41" y="29"/>
                  </a:cubicBezTo>
                  <a:cubicBezTo>
                    <a:pt x="39" y="28"/>
                    <a:pt x="38" y="27"/>
                    <a:pt x="36" y="26"/>
                  </a:cubicBezTo>
                  <a:cubicBezTo>
                    <a:pt x="36" y="25"/>
                    <a:pt x="36" y="25"/>
                    <a:pt x="35" y="25"/>
                  </a:cubicBezTo>
                  <a:cubicBezTo>
                    <a:pt x="35" y="25"/>
                    <a:pt x="35" y="24"/>
                    <a:pt x="35" y="24"/>
                  </a:cubicBezTo>
                  <a:cubicBezTo>
                    <a:pt x="34" y="23"/>
                    <a:pt x="33" y="22"/>
                    <a:pt x="33" y="21"/>
                  </a:cubicBezTo>
                  <a:cubicBezTo>
                    <a:pt x="33" y="20"/>
                    <a:pt x="33" y="20"/>
                    <a:pt x="33" y="20"/>
                  </a:cubicBezTo>
                  <a:cubicBezTo>
                    <a:pt x="33" y="20"/>
                    <a:pt x="33" y="20"/>
                    <a:pt x="33" y="20"/>
                  </a:cubicBezTo>
                  <a:cubicBezTo>
                    <a:pt x="33" y="19"/>
                    <a:pt x="33" y="19"/>
                    <a:pt x="33" y="19"/>
                  </a:cubicBezTo>
                  <a:cubicBezTo>
                    <a:pt x="33" y="18"/>
                    <a:pt x="33" y="17"/>
                    <a:pt x="32" y="17"/>
                  </a:cubicBezTo>
                  <a:cubicBezTo>
                    <a:pt x="32" y="16"/>
                    <a:pt x="32" y="14"/>
                    <a:pt x="32" y="13"/>
                  </a:cubicBezTo>
                  <a:cubicBezTo>
                    <a:pt x="31" y="11"/>
                    <a:pt x="31" y="8"/>
                    <a:pt x="30" y="6"/>
                  </a:cubicBezTo>
                  <a:cubicBezTo>
                    <a:pt x="29" y="5"/>
                    <a:pt x="29" y="3"/>
                    <a:pt x="28" y="2"/>
                  </a:cubicBezTo>
                  <a:cubicBezTo>
                    <a:pt x="27" y="1"/>
                    <a:pt x="26" y="1"/>
                    <a:pt x="25" y="0"/>
                  </a:cubicBezTo>
                  <a:cubicBezTo>
                    <a:pt x="26" y="1"/>
                    <a:pt x="27" y="2"/>
                    <a:pt x="27" y="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614"/>
            <p:cNvSpPr>
              <a:spLocks/>
            </p:cNvSpPr>
            <p:nvPr/>
          </p:nvSpPr>
          <p:spPr bwMode="auto">
            <a:xfrm>
              <a:off x="8632806" y="4781577"/>
              <a:ext cx="109538" cy="60325"/>
            </a:xfrm>
            <a:custGeom>
              <a:avLst/>
              <a:gdLst>
                <a:gd name="T0" fmla="*/ 10 w 29"/>
                <a:gd name="T1" fmla="*/ 16 h 16"/>
                <a:gd name="T2" fmla="*/ 11 w 29"/>
                <a:gd name="T3" fmla="*/ 15 h 16"/>
                <a:gd name="T4" fmla="*/ 16 w 29"/>
                <a:gd name="T5" fmla="*/ 11 h 16"/>
                <a:gd name="T6" fmla="*/ 22 w 29"/>
                <a:gd name="T7" fmla="*/ 4 h 16"/>
                <a:gd name="T8" fmla="*/ 26 w 29"/>
                <a:gd name="T9" fmla="*/ 1 h 16"/>
                <a:gd name="T10" fmla="*/ 29 w 29"/>
                <a:gd name="T11" fmla="*/ 0 h 16"/>
                <a:gd name="T12" fmla="*/ 24 w 29"/>
                <a:gd name="T13" fmla="*/ 1 h 16"/>
                <a:gd name="T14" fmla="*/ 11 w 29"/>
                <a:gd name="T15" fmla="*/ 10 h 16"/>
                <a:gd name="T16" fmla="*/ 5 w 29"/>
                <a:gd name="T17" fmla="*/ 13 h 16"/>
                <a:gd name="T18" fmla="*/ 0 w 29"/>
                <a:gd name="T19" fmla="*/ 16 h 16"/>
                <a:gd name="T20" fmla="*/ 0 w 29"/>
                <a:gd name="T21" fmla="*/ 16 h 16"/>
                <a:gd name="T22" fmla="*/ 10 w 29"/>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6">
                  <a:moveTo>
                    <a:pt x="10" y="16"/>
                  </a:moveTo>
                  <a:cubicBezTo>
                    <a:pt x="10" y="16"/>
                    <a:pt x="11" y="15"/>
                    <a:pt x="11" y="15"/>
                  </a:cubicBezTo>
                  <a:cubicBezTo>
                    <a:pt x="13" y="14"/>
                    <a:pt x="15" y="13"/>
                    <a:pt x="16" y="11"/>
                  </a:cubicBezTo>
                  <a:cubicBezTo>
                    <a:pt x="18" y="9"/>
                    <a:pt x="20" y="7"/>
                    <a:pt x="22" y="4"/>
                  </a:cubicBezTo>
                  <a:cubicBezTo>
                    <a:pt x="23" y="3"/>
                    <a:pt x="24" y="2"/>
                    <a:pt x="26" y="1"/>
                  </a:cubicBezTo>
                  <a:cubicBezTo>
                    <a:pt x="27" y="1"/>
                    <a:pt x="28" y="0"/>
                    <a:pt x="29" y="0"/>
                  </a:cubicBezTo>
                  <a:cubicBezTo>
                    <a:pt x="27" y="0"/>
                    <a:pt x="25" y="1"/>
                    <a:pt x="24" y="1"/>
                  </a:cubicBezTo>
                  <a:cubicBezTo>
                    <a:pt x="19" y="3"/>
                    <a:pt x="15" y="7"/>
                    <a:pt x="11" y="10"/>
                  </a:cubicBezTo>
                  <a:cubicBezTo>
                    <a:pt x="9" y="11"/>
                    <a:pt x="7" y="12"/>
                    <a:pt x="5" y="13"/>
                  </a:cubicBezTo>
                  <a:cubicBezTo>
                    <a:pt x="3" y="14"/>
                    <a:pt x="2" y="15"/>
                    <a:pt x="0" y="16"/>
                  </a:cubicBezTo>
                  <a:cubicBezTo>
                    <a:pt x="0" y="16"/>
                    <a:pt x="0" y="16"/>
                    <a:pt x="0" y="16"/>
                  </a:cubicBezTo>
                  <a:cubicBezTo>
                    <a:pt x="3" y="15"/>
                    <a:pt x="7" y="16"/>
                    <a:pt x="10"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617"/>
            <p:cNvSpPr>
              <a:spLocks/>
            </p:cNvSpPr>
            <p:nvPr/>
          </p:nvSpPr>
          <p:spPr bwMode="auto">
            <a:xfrm>
              <a:off x="8647094" y="4792690"/>
              <a:ext cx="49213" cy="30163"/>
            </a:xfrm>
            <a:custGeom>
              <a:avLst/>
              <a:gdLst>
                <a:gd name="T0" fmla="*/ 7 w 13"/>
                <a:gd name="T1" fmla="*/ 6 h 8"/>
                <a:gd name="T2" fmla="*/ 13 w 13"/>
                <a:gd name="T3" fmla="*/ 2 h 8"/>
                <a:gd name="T4" fmla="*/ 10 w 13"/>
                <a:gd name="T5" fmla="*/ 3 h 8"/>
                <a:gd name="T6" fmla="*/ 6 w 13"/>
                <a:gd name="T7" fmla="*/ 1 h 8"/>
                <a:gd name="T8" fmla="*/ 4 w 13"/>
                <a:gd name="T9" fmla="*/ 0 h 8"/>
                <a:gd name="T10" fmla="*/ 0 w 13"/>
                <a:gd name="T11" fmla="*/ 7 h 8"/>
                <a:gd name="T12" fmla="*/ 7 w 13"/>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7" y="6"/>
                  </a:moveTo>
                  <a:cubicBezTo>
                    <a:pt x="9" y="5"/>
                    <a:pt x="11" y="3"/>
                    <a:pt x="13" y="2"/>
                  </a:cubicBezTo>
                  <a:cubicBezTo>
                    <a:pt x="12" y="2"/>
                    <a:pt x="11" y="3"/>
                    <a:pt x="10" y="3"/>
                  </a:cubicBezTo>
                  <a:cubicBezTo>
                    <a:pt x="8" y="3"/>
                    <a:pt x="7" y="2"/>
                    <a:pt x="6" y="1"/>
                  </a:cubicBezTo>
                  <a:cubicBezTo>
                    <a:pt x="5" y="1"/>
                    <a:pt x="4" y="0"/>
                    <a:pt x="4" y="0"/>
                  </a:cubicBezTo>
                  <a:cubicBezTo>
                    <a:pt x="2" y="2"/>
                    <a:pt x="1" y="5"/>
                    <a:pt x="0" y="7"/>
                  </a:cubicBezTo>
                  <a:cubicBezTo>
                    <a:pt x="2" y="8"/>
                    <a:pt x="5" y="6"/>
                    <a:pt x="7"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619"/>
            <p:cNvSpPr>
              <a:spLocks noEditPoints="1"/>
            </p:cNvSpPr>
            <p:nvPr/>
          </p:nvSpPr>
          <p:spPr bwMode="auto">
            <a:xfrm>
              <a:off x="8635981" y="4770465"/>
              <a:ext cx="109538" cy="66675"/>
            </a:xfrm>
            <a:custGeom>
              <a:avLst/>
              <a:gdLst>
                <a:gd name="T0" fmla="*/ 17 w 29"/>
                <a:gd name="T1" fmla="*/ 5 h 18"/>
                <a:gd name="T2" fmla="*/ 20 w 29"/>
                <a:gd name="T3" fmla="*/ 4 h 18"/>
                <a:gd name="T4" fmla="*/ 17 w 29"/>
                <a:gd name="T5" fmla="*/ 6 h 18"/>
                <a:gd name="T6" fmla="*/ 15 w 29"/>
                <a:gd name="T7" fmla="*/ 8 h 18"/>
                <a:gd name="T8" fmla="*/ 13 w 29"/>
                <a:gd name="T9" fmla="*/ 9 h 18"/>
                <a:gd name="T10" fmla="*/ 10 w 29"/>
                <a:gd name="T11" fmla="*/ 8 h 18"/>
                <a:gd name="T12" fmla="*/ 10 w 29"/>
                <a:gd name="T13" fmla="*/ 8 h 18"/>
                <a:gd name="T14" fmla="*/ 8 w 29"/>
                <a:gd name="T15" fmla="*/ 7 h 18"/>
                <a:gd name="T16" fmla="*/ 9 w 29"/>
                <a:gd name="T17" fmla="*/ 8 h 18"/>
                <a:gd name="T18" fmla="*/ 10 w 29"/>
                <a:gd name="T19" fmla="*/ 8 h 18"/>
                <a:gd name="T20" fmla="*/ 11 w 29"/>
                <a:gd name="T21" fmla="*/ 9 h 18"/>
                <a:gd name="T22" fmla="*/ 13 w 29"/>
                <a:gd name="T23" fmla="*/ 9 h 18"/>
                <a:gd name="T24" fmla="*/ 12 w 29"/>
                <a:gd name="T25" fmla="*/ 10 h 18"/>
                <a:gd name="T26" fmla="*/ 9 w 29"/>
                <a:gd name="T27" fmla="*/ 12 h 18"/>
                <a:gd name="T28" fmla="*/ 6 w 29"/>
                <a:gd name="T29" fmla="*/ 13 h 18"/>
                <a:gd name="T30" fmla="*/ 4 w 29"/>
                <a:gd name="T31" fmla="*/ 13 h 18"/>
                <a:gd name="T32" fmla="*/ 9 w 29"/>
                <a:gd name="T33" fmla="*/ 12 h 18"/>
                <a:gd name="T34" fmla="*/ 9 w 29"/>
                <a:gd name="T35" fmla="*/ 13 h 18"/>
                <a:gd name="T36" fmla="*/ 4 w 29"/>
                <a:gd name="T37" fmla="*/ 16 h 18"/>
                <a:gd name="T38" fmla="*/ 8 w 29"/>
                <a:gd name="T39" fmla="*/ 15 h 18"/>
                <a:gd name="T40" fmla="*/ 11 w 29"/>
                <a:gd name="T41" fmla="*/ 12 h 18"/>
                <a:gd name="T42" fmla="*/ 17 w 29"/>
                <a:gd name="T43" fmla="*/ 7 h 18"/>
                <a:gd name="T44" fmla="*/ 21 w 29"/>
                <a:gd name="T45" fmla="*/ 5 h 18"/>
                <a:gd name="T46" fmla="*/ 24 w 29"/>
                <a:gd name="T47" fmla="*/ 4 h 18"/>
                <a:gd name="T48" fmla="*/ 21 w 29"/>
                <a:gd name="T49" fmla="*/ 7 h 18"/>
                <a:gd name="T50" fmla="*/ 18 w 29"/>
                <a:gd name="T51" fmla="*/ 10 h 18"/>
                <a:gd name="T52" fmla="*/ 15 w 29"/>
                <a:gd name="T53" fmla="*/ 15 h 18"/>
                <a:gd name="T54" fmla="*/ 10 w 29"/>
                <a:gd name="T55" fmla="*/ 18 h 18"/>
                <a:gd name="T56" fmla="*/ 17 w 29"/>
                <a:gd name="T57" fmla="*/ 13 h 18"/>
                <a:gd name="T58" fmla="*/ 20 w 29"/>
                <a:gd name="T59" fmla="*/ 8 h 18"/>
                <a:gd name="T60" fmla="*/ 23 w 29"/>
                <a:gd name="T61" fmla="*/ 6 h 18"/>
                <a:gd name="T62" fmla="*/ 26 w 29"/>
                <a:gd name="T63" fmla="*/ 4 h 18"/>
                <a:gd name="T64" fmla="*/ 27 w 29"/>
                <a:gd name="T65" fmla="*/ 4 h 18"/>
                <a:gd name="T66" fmla="*/ 25 w 29"/>
                <a:gd name="T67" fmla="*/ 8 h 18"/>
                <a:gd name="T68" fmla="*/ 23 w 29"/>
                <a:gd name="T69" fmla="*/ 14 h 18"/>
                <a:gd name="T70" fmla="*/ 20 w 29"/>
                <a:gd name="T71" fmla="*/ 17 h 18"/>
                <a:gd name="T72" fmla="*/ 24 w 29"/>
                <a:gd name="T73" fmla="*/ 12 h 18"/>
                <a:gd name="T74" fmla="*/ 25 w 29"/>
                <a:gd name="T75" fmla="*/ 11 h 18"/>
                <a:gd name="T76" fmla="*/ 26 w 29"/>
                <a:gd name="T77" fmla="*/ 7 h 18"/>
                <a:gd name="T78" fmla="*/ 28 w 29"/>
                <a:gd name="T79" fmla="*/ 3 h 18"/>
                <a:gd name="T80" fmla="*/ 29 w 29"/>
                <a:gd name="T81" fmla="*/ 2 h 18"/>
                <a:gd name="T82" fmla="*/ 26 w 29"/>
                <a:gd name="T83" fmla="*/ 3 h 18"/>
                <a:gd name="T84" fmla="*/ 25 w 29"/>
                <a:gd name="T85" fmla="*/ 3 h 18"/>
                <a:gd name="T86" fmla="*/ 24 w 29"/>
                <a:gd name="T87" fmla="*/ 2 h 18"/>
                <a:gd name="T88" fmla="*/ 23 w 29"/>
                <a:gd name="T89" fmla="*/ 2 h 18"/>
                <a:gd name="T90" fmla="*/ 20 w 29"/>
                <a:gd name="T91" fmla="*/ 1 h 18"/>
                <a:gd name="T92" fmla="*/ 18 w 29"/>
                <a:gd name="T93" fmla="*/ 0 h 18"/>
                <a:gd name="T94" fmla="*/ 20 w 29"/>
                <a:gd name="T95" fmla="*/ 1 h 18"/>
                <a:gd name="T96" fmla="*/ 23 w 29"/>
                <a:gd name="T97" fmla="*/ 2 h 18"/>
                <a:gd name="T98" fmla="*/ 23 w 29"/>
                <a:gd name="T99" fmla="*/ 3 h 18"/>
                <a:gd name="T100" fmla="*/ 24 w 29"/>
                <a:gd name="T101" fmla="*/ 3 h 18"/>
                <a:gd name="T102" fmla="*/ 21 w 29"/>
                <a:gd name="T103" fmla="*/ 4 h 18"/>
                <a:gd name="T104" fmla="*/ 16 w 29"/>
                <a:gd name="T105" fmla="*/ 4 h 18"/>
                <a:gd name="T106" fmla="*/ 14 w 29"/>
                <a:gd name="T107" fmla="*/ 4 h 18"/>
                <a:gd name="T108" fmla="*/ 11 w 29"/>
                <a:gd name="T109" fmla="*/ 3 h 18"/>
                <a:gd name="T110" fmla="*/ 16 w 29"/>
                <a:gd name="T111" fmla="*/ 5 h 18"/>
                <a:gd name="T112" fmla="*/ 13 w 29"/>
                <a:gd name="T113" fmla="*/ 9 h 18"/>
                <a:gd name="T114" fmla="*/ 13 w 29"/>
                <a:gd name="T11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18">
                  <a:moveTo>
                    <a:pt x="16" y="5"/>
                  </a:moveTo>
                  <a:cubicBezTo>
                    <a:pt x="16" y="5"/>
                    <a:pt x="16" y="5"/>
                    <a:pt x="17" y="5"/>
                  </a:cubicBezTo>
                  <a:cubicBezTo>
                    <a:pt x="17" y="5"/>
                    <a:pt x="17" y="5"/>
                    <a:pt x="17" y="5"/>
                  </a:cubicBezTo>
                  <a:cubicBezTo>
                    <a:pt x="18" y="5"/>
                    <a:pt x="19" y="4"/>
                    <a:pt x="20" y="4"/>
                  </a:cubicBezTo>
                  <a:cubicBezTo>
                    <a:pt x="20" y="5"/>
                    <a:pt x="19" y="5"/>
                    <a:pt x="19" y="5"/>
                  </a:cubicBezTo>
                  <a:cubicBezTo>
                    <a:pt x="18" y="5"/>
                    <a:pt x="17" y="6"/>
                    <a:pt x="17" y="6"/>
                  </a:cubicBezTo>
                  <a:cubicBezTo>
                    <a:pt x="16" y="7"/>
                    <a:pt x="16" y="7"/>
                    <a:pt x="15" y="8"/>
                  </a:cubicBezTo>
                  <a:cubicBezTo>
                    <a:pt x="15" y="8"/>
                    <a:pt x="15" y="8"/>
                    <a:pt x="15" y="8"/>
                  </a:cubicBezTo>
                  <a:cubicBezTo>
                    <a:pt x="15" y="8"/>
                    <a:pt x="14" y="8"/>
                    <a:pt x="14" y="8"/>
                  </a:cubicBezTo>
                  <a:cubicBezTo>
                    <a:pt x="14" y="9"/>
                    <a:pt x="13" y="9"/>
                    <a:pt x="13" y="9"/>
                  </a:cubicBezTo>
                  <a:cubicBezTo>
                    <a:pt x="12" y="9"/>
                    <a:pt x="12" y="9"/>
                    <a:pt x="12" y="9"/>
                  </a:cubicBezTo>
                  <a:cubicBezTo>
                    <a:pt x="11" y="8"/>
                    <a:pt x="11" y="8"/>
                    <a:pt x="10" y="8"/>
                  </a:cubicBezTo>
                  <a:cubicBezTo>
                    <a:pt x="10" y="8"/>
                    <a:pt x="10" y="8"/>
                    <a:pt x="10" y="8"/>
                  </a:cubicBezTo>
                  <a:cubicBezTo>
                    <a:pt x="10" y="8"/>
                    <a:pt x="10" y="8"/>
                    <a:pt x="10" y="8"/>
                  </a:cubicBezTo>
                  <a:cubicBezTo>
                    <a:pt x="10" y="8"/>
                    <a:pt x="9" y="8"/>
                    <a:pt x="9" y="8"/>
                  </a:cubicBezTo>
                  <a:cubicBezTo>
                    <a:pt x="9" y="7"/>
                    <a:pt x="9" y="7"/>
                    <a:pt x="8" y="7"/>
                  </a:cubicBezTo>
                  <a:cubicBezTo>
                    <a:pt x="8" y="7"/>
                    <a:pt x="8" y="6"/>
                    <a:pt x="7" y="6"/>
                  </a:cubicBezTo>
                  <a:cubicBezTo>
                    <a:pt x="8" y="7"/>
                    <a:pt x="8" y="7"/>
                    <a:pt x="9" y="8"/>
                  </a:cubicBezTo>
                  <a:cubicBezTo>
                    <a:pt x="9" y="8"/>
                    <a:pt x="10" y="8"/>
                    <a:pt x="10" y="8"/>
                  </a:cubicBezTo>
                  <a:cubicBezTo>
                    <a:pt x="10" y="8"/>
                    <a:pt x="10" y="8"/>
                    <a:pt x="10" y="8"/>
                  </a:cubicBezTo>
                  <a:cubicBezTo>
                    <a:pt x="10" y="9"/>
                    <a:pt x="10" y="9"/>
                    <a:pt x="10" y="9"/>
                  </a:cubicBezTo>
                  <a:cubicBezTo>
                    <a:pt x="11" y="9"/>
                    <a:pt x="11" y="9"/>
                    <a:pt x="11" y="9"/>
                  </a:cubicBezTo>
                  <a:cubicBezTo>
                    <a:pt x="12" y="9"/>
                    <a:pt x="12" y="9"/>
                    <a:pt x="13" y="9"/>
                  </a:cubicBezTo>
                  <a:cubicBezTo>
                    <a:pt x="13" y="9"/>
                    <a:pt x="13" y="9"/>
                    <a:pt x="13" y="9"/>
                  </a:cubicBezTo>
                  <a:cubicBezTo>
                    <a:pt x="13" y="9"/>
                    <a:pt x="13" y="10"/>
                    <a:pt x="13" y="10"/>
                  </a:cubicBezTo>
                  <a:cubicBezTo>
                    <a:pt x="13" y="10"/>
                    <a:pt x="12" y="10"/>
                    <a:pt x="12" y="10"/>
                  </a:cubicBezTo>
                  <a:cubicBezTo>
                    <a:pt x="12" y="10"/>
                    <a:pt x="11" y="11"/>
                    <a:pt x="11" y="11"/>
                  </a:cubicBezTo>
                  <a:cubicBezTo>
                    <a:pt x="10" y="11"/>
                    <a:pt x="10" y="12"/>
                    <a:pt x="9" y="12"/>
                  </a:cubicBezTo>
                  <a:cubicBezTo>
                    <a:pt x="8" y="12"/>
                    <a:pt x="8" y="12"/>
                    <a:pt x="8" y="12"/>
                  </a:cubicBezTo>
                  <a:cubicBezTo>
                    <a:pt x="7" y="13"/>
                    <a:pt x="7" y="13"/>
                    <a:pt x="6" y="13"/>
                  </a:cubicBezTo>
                  <a:cubicBezTo>
                    <a:pt x="6" y="13"/>
                    <a:pt x="5" y="13"/>
                    <a:pt x="5" y="13"/>
                  </a:cubicBezTo>
                  <a:cubicBezTo>
                    <a:pt x="5" y="13"/>
                    <a:pt x="4" y="13"/>
                    <a:pt x="4" y="13"/>
                  </a:cubicBezTo>
                  <a:cubicBezTo>
                    <a:pt x="5" y="13"/>
                    <a:pt x="5" y="13"/>
                    <a:pt x="6" y="13"/>
                  </a:cubicBezTo>
                  <a:cubicBezTo>
                    <a:pt x="7" y="13"/>
                    <a:pt x="8" y="13"/>
                    <a:pt x="9" y="12"/>
                  </a:cubicBezTo>
                  <a:cubicBezTo>
                    <a:pt x="9" y="12"/>
                    <a:pt x="10" y="12"/>
                    <a:pt x="10" y="12"/>
                  </a:cubicBezTo>
                  <a:cubicBezTo>
                    <a:pt x="10" y="12"/>
                    <a:pt x="10" y="13"/>
                    <a:pt x="9" y="13"/>
                  </a:cubicBezTo>
                  <a:cubicBezTo>
                    <a:pt x="9" y="13"/>
                    <a:pt x="8" y="14"/>
                    <a:pt x="7" y="14"/>
                  </a:cubicBezTo>
                  <a:cubicBezTo>
                    <a:pt x="6" y="15"/>
                    <a:pt x="5" y="16"/>
                    <a:pt x="4" y="16"/>
                  </a:cubicBezTo>
                  <a:cubicBezTo>
                    <a:pt x="3" y="17"/>
                    <a:pt x="1" y="17"/>
                    <a:pt x="0" y="18"/>
                  </a:cubicBezTo>
                  <a:cubicBezTo>
                    <a:pt x="3" y="17"/>
                    <a:pt x="5" y="16"/>
                    <a:pt x="8" y="15"/>
                  </a:cubicBezTo>
                  <a:cubicBezTo>
                    <a:pt x="8" y="14"/>
                    <a:pt x="9" y="14"/>
                    <a:pt x="9" y="13"/>
                  </a:cubicBezTo>
                  <a:cubicBezTo>
                    <a:pt x="10" y="13"/>
                    <a:pt x="10" y="13"/>
                    <a:pt x="11" y="12"/>
                  </a:cubicBezTo>
                  <a:cubicBezTo>
                    <a:pt x="12" y="11"/>
                    <a:pt x="13" y="10"/>
                    <a:pt x="14" y="10"/>
                  </a:cubicBezTo>
                  <a:cubicBezTo>
                    <a:pt x="15" y="9"/>
                    <a:pt x="16" y="8"/>
                    <a:pt x="17" y="7"/>
                  </a:cubicBezTo>
                  <a:cubicBezTo>
                    <a:pt x="18" y="7"/>
                    <a:pt x="18" y="6"/>
                    <a:pt x="19" y="6"/>
                  </a:cubicBezTo>
                  <a:cubicBezTo>
                    <a:pt x="20" y="6"/>
                    <a:pt x="20" y="5"/>
                    <a:pt x="21" y="5"/>
                  </a:cubicBezTo>
                  <a:cubicBezTo>
                    <a:pt x="22" y="5"/>
                    <a:pt x="22" y="5"/>
                    <a:pt x="23" y="5"/>
                  </a:cubicBezTo>
                  <a:cubicBezTo>
                    <a:pt x="23" y="5"/>
                    <a:pt x="24" y="4"/>
                    <a:pt x="24" y="4"/>
                  </a:cubicBezTo>
                  <a:cubicBezTo>
                    <a:pt x="24" y="5"/>
                    <a:pt x="23" y="5"/>
                    <a:pt x="22" y="6"/>
                  </a:cubicBezTo>
                  <a:cubicBezTo>
                    <a:pt x="22" y="6"/>
                    <a:pt x="22" y="6"/>
                    <a:pt x="21" y="7"/>
                  </a:cubicBezTo>
                  <a:cubicBezTo>
                    <a:pt x="21" y="7"/>
                    <a:pt x="20" y="7"/>
                    <a:pt x="20" y="8"/>
                  </a:cubicBezTo>
                  <a:cubicBezTo>
                    <a:pt x="19" y="8"/>
                    <a:pt x="19" y="9"/>
                    <a:pt x="18" y="10"/>
                  </a:cubicBezTo>
                  <a:cubicBezTo>
                    <a:pt x="18" y="11"/>
                    <a:pt x="17" y="12"/>
                    <a:pt x="17" y="12"/>
                  </a:cubicBezTo>
                  <a:cubicBezTo>
                    <a:pt x="16" y="13"/>
                    <a:pt x="15" y="14"/>
                    <a:pt x="15" y="15"/>
                  </a:cubicBezTo>
                  <a:cubicBezTo>
                    <a:pt x="14" y="15"/>
                    <a:pt x="13" y="16"/>
                    <a:pt x="12" y="17"/>
                  </a:cubicBezTo>
                  <a:cubicBezTo>
                    <a:pt x="12" y="17"/>
                    <a:pt x="11" y="18"/>
                    <a:pt x="10" y="18"/>
                  </a:cubicBezTo>
                  <a:cubicBezTo>
                    <a:pt x="12" y="17"/>
                    <a:pt x="13" y="16"/>
                    <a:pt x="15" y="15"/>
                  </a:cubicBezTo>
                  <a:cubicBezTo>
                    <a:pt x="16" y="14"/>
                    <a:pt x="16" y="13"/>
                    <a:pt x="17" y="13"/>
                  </a:cubicBezTo>
                  <a:cubicBezTo>
                    <a:pt x="18" y="12"/>
                    <a:pt x="18" y="11"/>
                    <a:pt x="19" y="10"/>
                  </a:cubicBezTo>
                  <a:cubicBezTo>
                    <a:pt x="19" y="10"/>
                    <a:pt x="20" y="9"/>
                    <a:pt x="20" y="8"/>
                  </a:cubicBezTo>
                  <a:cubicBezTo>
                    <a:pt x="21" y="8"/>
                    <a:pt x="21" y="7"/>
                    <a:pt x="22" y="7"/>
                  </a:cubicBezTo>
                  <a:cubicBezTo>
                    <a:pt x="22" y="7"/>
                    <a:pt x="22" y="6"/>
                    <a:pt x="23" y="6"/>
                  </a:cubicBezTo>
                  <a:cubicBezTo>
                    <a:pt x="24" y="6"/>
                    <a:pt x="24" y="5"/>
                    <a:pt x="25" y="5"/>
                  </a:cubicBezTo>
                  <a:cubicBezTo>
                    <a:pt x="26" y="4"/>
                    <a:pt x="26" y="4"/>
                    <a:pt x="26" y="4"/>
                  </a:cubicBezTo>
                  <a:cubicBezTo>
                    <a:pt x="27" y="4"/>
                    <a:pt x="27" y="4"/>
                    <a:pt x="27" y="4"/>
                  </a:cubicBezTo>
                  <a:cubicBezTo>
                    <a:pt x="27" y="4"/>
                    <a:pt x="27" y="4"/>
                    <a:pt x="27" y="4"/>
                  </a:cubicBezTo>
                  <a:cubicBezTo>
                    <a:pt x="26" y="4"/>
                    <a:pt x="26" y="5"/>
                    <a:pt x="26" y="6"/>
                  </a:cubicBezTo>
                  <a:cubicBezTo>
                    <a:pt x="26" y="7"/>
                    <a:pt x="25" y="8"/>
                    <a:pt x="25" y="8"/>
                  </a:cubicBezTo>
                  <a:cubicBezTo>
                    <a:pt x="25" y="9"/>
                    <a:pt x="25" y="10"/>
                    <a:pt x="25" y="10"/>
                  </a:cubicBezTo>
                  <a:cubicBezTo>
                    <a:pt x="24" y="12"/>
                    <a:pt x="24" y="13"/>
                    <a:pt x="23" y="14"/>
                  </a:cubicBezTo>
                  <a:cubicBezTo>
                    <a:pt x="23" y="15"/>
                    <a:pt x="22" y="15"/>
                    <a:pt x="22" y="16"/>
                  </a:cubicBezTo>
                  <a:cubicBezTo>
                    <a:pt x="21" y="16"/>
                    <a:pt x="21" y="17"/>
                    <a:pt x="20" y="17"/>
                  </a:cubicBezTo>
                  <a:cubicBezTo>
                    <a:pt x="22" y="16"/>
                    <a:pt x="23" y="15"/>
                    <a:pt x="23" y="14"/>
                  </a:cubicBezTo>
                  <a:cubicBezTo>
                    <a:pt x="24" y="14"/>
                    <a:pt x="24" y="13"/>
                    <a:pt x="24" y="12"/>
                  </a:cubicBezTo>
                  <a:cubicBezTo>
                    <a:pt x="25" y="12"/>
                    <a:pt x="25" y="12"/>
                    <a:pt x="25" y="12"/>
                  </a:cubicBezTo>
                  <a:cubicBezTo>
                    <a:pt x="25" y="11"/>
                    <a:pt x="25" y="11"/>
                    <a:pt x="25" y="11"/>
                  </a:cubicBezTo>
                  <a:cubicBezTo>
                    <a:pt x="25" y="11"/>
                    <a:pt x="25" y="11"/>
                    <a:pt x="25" y="10"/>
                  </a:cubicBezTo>
                  <a:cubicBezTo>
                    <a:pt x="25" y="9"/>
                    <a:pt x="26" y="8"/>
                    <a:pt x="26" y="7"/>
                  </a:cubicBezTo>
                  <a:cubicBezTo>
                    <a:pt x="27" y="6"/>
                    <a:pt x="27" y="5"/>
                    <a:pt x="27" y="5"/>
                  </a:cubicBezTo>
                  <a:cubicBezTo>
                    <a:pt x="27" y="4"/>
                    <a:pt x="28" y="4"/>
                    <a:pt x="28" y="3"/>
                  </a:cubicBezTo>
                  <a:cubicBezTo>
                    <a:pt x="28" y="3"/>
                    <a:pt x="28" y="3"/>
                    <a:pt x="29" y="3"/>
                  </a:cubicBezTo>
                  <a:cubicBezTo>
                    <a:pt x="29" y="3"/>
                    <a:pt x="29" y="2"/>
                    <a:pt x="29" y="2"/>
                  </a:cubicBezTo>
                  <a:cubicBezTo>
                    <a:pt x="29" y="2"/>
                    <a:pt x="29" y="2"/>
                    <a:pt x="28" y="2"/>
                  </a:cubicBezTo>
                  <a:cubicBezTo>
                    <a:pt x="28" y="2"/>
                    <a:pt x="27" y="2"/>
                    <a:pt x="26" y="3"/>
                  </a:cubicBezTo>
                  <a:cubicBezTo>
                    <a:pt x="26" y="3"/>
                    <a:pt x="26" y="3"/>
                    <a:pt x="25" y="3"/>
                  </a:cubicBezTo>
                  <a:cubicBezTo>
                    <a:pt x="25" y="3"/>
                    <a:pt x="25" y="3"/>
                    <a:pt x="25" y="3"/>
                  </a:cubicBezTo>
                  <a:cubicBezTo>
                    <a:pt x="25" y="3"/>
                    <a:pt x="24" y="3"/>
                    <a:pt x="24" y="2"/>
                  </a:cubicBezTo>
                  <a:cubicBezTo>
                    <a:pt x="24" y="2"/>
                    <a:pt x="24" y="2"/>
                    <a:pt x="24" y="2"/>
                  </a:cubicBezTo>
                  <a:cubicBezTo>
                    <a:pt x="24" y="2"/>
                    <a:pt x="24" y="2"/>
                    <a:pt x="24" y="2"/>
                  </a:cubicBezTo>
                  <a:cubicBezTo>
                    <a:pt x="24" y="2"/>
                    <a:pt x="23" y="2"/>
                    <a:pt x="23" y="2"/>
                  </a:cubicBezTo>
                  <a:cubicBezTo>
                    <a:pt x="23" y="2"/>
                    <a:pt x="23" y="1"/>
                    <a:pt x="22" y="1"/>
                  </a:cubicBezTo>
                  <a:cubicBezTo>
                    <a:pt x="22" y="1"/>
                    <a:pt x="21" y="1"/>
                    <a:pt x="20" y="1"/>
                  </a:cubicBezTo>
                  <a:cubicBezTo>
                    <a:pt x="20" y="1"/>
                    <a:pt x="20" y="1"/>
                    <a:pt x="19" y="0"/>
                  </a:cubicBezTo>
                  <a:cubicBezTo>
                    <a:pt x="19" y="0"/>
                    <a:pt x="19" y="0"/>
                    <a:pt x="18" y="0"/>
                  </a:cubicBezTo>
                  <a:cubicBezTo>
                    <a:pt x="19" y="0"/>
                    <a:pt x="19" y="1"/>
                    <a:pt x="19" y="1"/>
                  </a:cubicBezTo>
                  <a:cubicBezTo>
                    <a:pt x="20" y="1"/>
                    <a:pt x="20" y="1"/>
                    <a:pt x="20" y="1"/>
                  </a:cubicBezTo>
                  <a:cubicBezTo>
                    <a:pt x="21" y="1"/>
                    <a:pt x="22" y="2"/>
                    <a:pt x="22" y="2"/>
                  </a:cubicBezTo>
                  <a:cubicBezTo>
                    <a:pt x="22" y="2"/>
                    <a:pt x="23" y="2"/>
                    <a:pt x="23" y="2"/>
                  </a:cubicBezTo>
                  <a:cubicBezTo>
                    <a:pt x="23" y="2"/>
                    <a:pt x="23" y="2"/>
                    <a:pt x="23" y="2"/>
                  </a:cubicBezTo>
                  <a:cubicBezTo>
                    <a:pt x="23" y="3"/>
                    <a:pt x="23" y="3"/>
                    <a:pt x="23" y="3"/>
                  </a:cubicBezTo>
                  <a:cubicBezTo>
                    <a:pt x="24" y="3"/>
                    <a:pt x="24" y="3"/>
                    <a:pt x="24" y="3"/>
                  </a:cubicBezTo>
                  <a:cubicBezTo>
                    <a:pt x="24" y="3"/>
                    <a:pt x="24" y="3"/>
                    <a:pt x="24" y="3"/>
                  </a:cubicBezTo>
                  <a:cubicBezTo>
                    <a:pt x="24" y="3"/>
                    <a:pt x="24" y="3"/>
                    <a:pt x="24" y="3"/>
                  </a:cubicBezTo>
                  <a:cubicBezTo>
                    <a:pt x="21" y="4"/>
                    <a:pt x="21" y="4"/>
                    <a:pt x="21" y="4"/>
                  </a:cubicBezTo>
                  <a:cubicBezTo>
                    <a:pt x="20" y="4"/>
                    <a:pt x="18" y="4"/>
                    <a:pt x="17" y="4"/>
                  </a:cubicBezTo>
                  <a:cubicBezTo>
                    <a:pt x="16" y="4"/>
                    <a:pt x="16" y="4"/>
                    <a:pt x="16" y="4"/>
                  </a:cubicBezTo>
                  <a:cubicBezTo>
                    <a:pt x="16" y="4"/>
                    <a:pt x="16" y="4"/>
                    <a:pt x="16" y="4"/>
                  </a:cubicBezTo>
                  <a:cubicBezTo>
                    <a:pt x="15" y="4"/>
                    <a:pt x="15" y="4"/>
                    <a:pt x="14" y="4"/>
                  </a:cubicBezTo>
                  <a:cubicBezTo>
                    <a:pt x="14" y="4"/>
                    <a:pt x="13" y="4"/>
                    <a:pt x="12" y="4"/>
                  </a:cubicBezTo>
                  <a:cubicBezTo>
                    <a:pt x="12" y="4"/>
                    <a:pt x="11" y="3"/>
                    <a:pt x="11" y="3"/>
                  </a:cubicBezTo>
                  <a:cubicBezTo>
                    <a:pt x="12" y="4"/>
                    <a:pt x="13" y="4"/>
                    <a:pt x="14" y="4"/>
                  </a:cubicBezTo>
                  <a:cubicBezTo>
                    <a:pt x="15" y="5"/>
                    <a:pt x="15" y="5"/>
                    <a:pt x="16" y="5"/>
                  </a:cubicBezTo>
                  <a:close/>
                  <a:moveTo>
                    <a:pt x="13" y="9"/>
                  </a:moveTo>
                  <a:cubicBezTo>
                    <a:pt x="13" y="9"/>
                    <a:pt x="13" y="9"/>
                    <a:pt x="13" y="9"/>
                  </a:cubicBezTo>
                  <a:cubicBezTo>
                    <a:pt x="13" y="9"/>
                    <a:pt x="13" y="9"/>
                    <a:pt x="13" y="9"/>
                  </a:cubicBezTo>
                  <a:cubicBezTo>
                    <a:pt x="13" y="9"/>
                    <a:pt x="13" y="9"/>
                    <a:pt x="13" y="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620"/>
            <p:cNvSpPr>
              <a:spLocks/>
            </p:cNvSpPr>
            <p:nvPr/>
          </p:nvSpPr>
          <p:spPr bwMode="auto">
            <a:xfrm>
              <a:off x="6440455" y="5397532"/>
              <a:ext cx="355602" cy="363540"/>
            </a:xfrm>
            <a:custGeom>
              <a:avLst/>
              <a:gdLst>
                <a:gd name="T0" fmla="*/ 19 w 95"/>
                <a:gd name="T1" fmla="*/ 81 h 97"/>
                <a:gd name="T2" fmla="*/ 44 w 95"/>
                <a:gd name="T3" fmla="*/ 92 h 97"/>
                <a:gd name="T4" fmla="*/ 69 w 95"/>
                <a:gd name="T5" fmla="*/ 94 h 97"/>
                <a:gd name="T6" fmla="*/ 95 w 95"/>
                <a:gd name="T7" fmla="*/ 97 h 97"/>
                <a:gd name="T8" fmla="*/ 93 w 95"/>
                <a:gd name="T9" fmla="*/ 59 h 97"/>
                <a:gd name="T10" fmla="*/ 86 w 95"/>
                <a:gd name="T11" fmla="*/ 32 h 97"/>
                <a:gd name="T12" fmla="*/ 66 w 95"/>
                <a:gd name="T13" fmla="*/ 10 h 97"/>
                <a:gd name="T14" fmla="*/ 38 w 95"/>
                <a:gd name="T15" fmla="*/ 7 h 97"/>
                <a:gd name="T16" fmla="*/ 14 w 95"/>
                <a:gd name="T17" fmla="*/ 24 h 97"/>
                <a:gd name="T18" fmla="*/ 7 w 95"/>
                <a:gd name="T19" fmla="*/ 15 h 97"/>
                <a:gd name="T20" fmla="*/ 2 w 95"/>
                <a:gd name="T21" fmla="*/ 0 h 97"/>
                <a:gd name="T22" fmla="*/ 0 w 95"/>
                <a:gd name="T23" fmla="*/ 0 h 97"/>
                <a:gd name="T24" fmla="*/ 5 w 95"/>
                <a:gd name="T25" fmla="*/ 13 h 97"/>
                <a:gd name="T26" fmla="*/ 14 w 95"/>
                <a:gd name="T27" fmla="*/ 26 h 97"/>
                <a:gd name="T28" fmla="*/ 5 w 95"/>
                <a:gd name="T29" fmla="*/ 42 h 97"/>
                <a:gd name="T30" fmla="*/ 4 w 95"/>
                <a:gd name="T31" fmla="*/ 58 h 97"/>
                <a:gd name="T32" fmla="*/ 10 w 95"/>
                <a:gd name="T33" fmla="*/ 70 h 97"/>
                <a:gd name="T34" fmla="*/ 19 w 95"/>
                <a:gd name="T35"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97">
                  <a:moveTo>
                    <a:pt x="19" y="81"/>
                  </a:moveTo>
                  <a:cubicBezTo>
                    <a:pt x="26" y="88"/>
                    <a:pt x="35" y="90"/>
                    <a:pt x="44" y="92"/>
                  </a:cubicBezTo>
                  <a:cubicBezTo>
                    <a:pt x="53" y="94"/>
                    <a:pt x="61" y="95"/>
                    <a:pt x="69" y="94"/>
                  </a:cubicBezTo>
                  <a:cubicBezTo>
                    <a:pt x="76" y="94"/>
                    <a:pt x="95" y="97"/>
                    <a:pt x="95" y="97"/>
                  </a:cubicBezTo>
                  <a:cubicBezTo>
                    <a:pt x="88" y="86"/>
                    <a:pt x="93" y="72"/>
                    <a:pt x="93" y="59"/>
                  </a:cubicBezTo>
                  <a:cubicBezTo>
                    <a:pt x="92" y="51"/>
                    <a:pt x="90" y="41"/>
                    <a:pt x="86" y="32"/>
                  </a:cubicBezTo>
                  <a:cubicBezTo>
                    <a:pt x="82" y="23"/>
                    <a:pt x="75" y="15"/>
                    <a:pt x="66" y="10"/>
                  </a:cubicBezTo>
                  <a:cubicBezTo>
                    <a:pt x="57" y="4"/>
                    <a:pt x="47" y="4"/>
                    <a:pt x="38" y="7"/>
                  </a:cubicBezTo>
                  <a:cubicBezTo>
                    <a:pt x="29" y="10"/>
                    <a:pt x="21" y="17"/>
                    <a:pt x="14" y="24"/>
                  </a:cubicBezTo>
                  <a:cubicBezTo>
                    <a:pt x="12" y="22"/>
                    <a:pt x="9" y="19"/>
                    <a:pt x="7" y="15"/>
                  </a:cubicBezTo>
                  <a:cubicBezTo>
                    <a:pt x="5" y="11"/>
                    <a:pt x="3" y="5"/>
                    <a:pt x="2" y="0"/>
                  </a:cubicBezTo>
                  <a:cubicBezTo>
                    <a:pt x="0" y="0"/>
                    <a:pt x="0" y="0"/>
                    <a:pt x="0" y="0"/>
                  </a:cubicBezTo>
                  <a:cubicBezTo>
                    <a:pt x="0" y="3"/>
                    <a:pt x="2" y="8"/>
                    <a:pt x="5" y="13"/>
                  </a:cubicBezTo>
                  <a:cubicBezTo>
                    <a:pt x="7" y="18"/>
                    <a:pt x="10" y="23"/>
                    <a:pt x="14" y="26"/>
                  </a:cubicBezTo>
                  <a:cubicBezTo>
                    <a:pt x="10" y="31"/>
                    <a:pt x="7" y="36"/>
                    <a:pt x="5" y="42"/>
                  </a:cubicBezTo>
                  <a:cubicBezTo>
                    <a:pt x="3" y="48"/>
                    <a:pt x="3" y="53"/>
                    <a:pt x="4" y="58"/>
                  </a:cubicBezTo>
                  <a:cubicBezTo>
                    <a:pt x="5" y="62"/>
                    <a:pt x="7" y="66"/>
                    <a:pt x="10" y="70"/>
                  </a:cubicBezTo>
                  <a:cubicBezTo>
                    <a:pt x="12" y="74"/>
                    <a:pt x="15" y="78"/>
                    <a:pt x="19" y="8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621"/>
            <p:cNvSpPr>
              <a:spLocks/>
            </p:cNvSpPr>
            <p:nvPr/>
          </p:nvSpPr>
          <p:spPr bwMode="auto">
            <a:xfrm>
              <a:off x="4438606" y="7385096"/>
              <a:ext cx="157163" cy="280989"/>
            </a:xfrm>
            <a:custGeom>
              <a:avLst/>
              <a:gdLst>
                <a:gd name="T0" fmla="*/ 1 w 42"/>
                <a:gd name="T1" fmla="*/ 43 h 75"/>
                <a:gd name="T2" fmla="*/ 8 w 42"/>
                <a:gd name="T3" fmla="*/ 56 h 75"/>
                <a:gd name="T4" fmla="*/ 17 w 42"/>
                <a:gd name="T5" fmla="*/ 65 h 75"/>
                <a:gd name="T6" fmla="*/ 22 w 42"/>
                <a:gd name="T7" fmla="*/ 70 h 75"/>
                <a:gd name="T8" fmla="*/ 26 w 42"/>
                <a:gd name="T9" fmla="*/ 75 h 75"/>
                <a:gd name="T10" fmla="*/ 36 w 42"/>
                <a:gd name="T11" fmla="*/ 55 h 75"/>
                <a:gd name="T12" fmla="*/ 41 w 42"/>
                <a:gd name="T13" fmla="*/ 42 h 75"/>
                <a:gd name="T14" fmla="*/ 41 w 42"/>
                <a:gd name="T15" fmla="*/ 30 h 75"/>
                <a:gd name="T16" fmla="*/ 34 w 42"/>
                <a:gd name="T17" fmla="*/ 20 h 75"/>
                <a:gd name="T18" fmla="*/ 21 w 42"/>
                <a:gd name="T19" fmla="*/ 13 h 75"/>
                <a:gd name="T20" fmla="*/ 24 w 42"/>
                <a:gd name="T21" fmla="*/ 7 h 75"/>
                <a:gd name="T22" fmla="*/ 32 w 42"/>
                <a:gd name="T23" fmla="*/ 2 h 75"/>
                <a:gd name="T24" fmla="*/ 32 w 42"/>
                <a:gd name="T25" fmla="*/ 0 h 75"/>
                <a:gd name="T26" fmla="*/ 25 w 42"/>
                <a:gd name="T27" fmla="*/ 5 h 75"/>
                <a:gd name="T28" fmla="*/ 20 w 42"/>
                <a:gd name="T29" fmla="*/ 13 h 75"/>
                <a:gd name="T30" fmla="*/ 11 w 42"/>
                <a:gd name="T31" fmla="*/ 15 h 75"/>
                <a:gd name="T32" fmla="*/ 3 w 42"/>
                <a:gd name="T33" fmla="*/ 24 h 75"/>
                <a:gd name="T34" fmla="*/ 1 w 42"/>
                <a:gd name="T35" fmla="*/ 4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75">
                  <a:moveTo>
                    <a:pt x="1" y="43"/>
                  </a:moveTo>
                  <a:cubicBezTo>
                    <a:pt x="1" y="49"/>
                    <a:pt x="4" y="53"/>
                    <a:pt x="8" y="56"/>
                  </a:cubicBezTo>
                  <a:cubicBezTo>
                    <a:pt x="10" y="60"/>
                    <a:pt x="13" y="62"/>
                    <a:pt x="17" y="65"/>
                  </a:cubicBezTo>
                  <a:cubicBezTo>
                    <a:pt x="18" y="66"/>
                    <a:pt x="20" y="68"/>
                    <a:pt x="22" y="70"/>
                  </a:cubicBezTo>
                  <a:cubicBezTo>
                    <a:pt x="24" y="73"/>
                    <a:pt x="26" y="75"/>
                    <a:pt x="26" y="75"/>
                  </a:cubicBezTo>
                  <a:cubicBezTo>
                    <a:pt x="27" y="67"/>
                    <a:pt x="33" y="61"/>
                    <a:pt x="36" y="55"/>
                  </a:cubicBezTo>
                  <a:cubicBezTo>
                    <a:pt x="38" y="51"/>
                    <a:pt x="40" y="47"/>
                    <a:pt x="41" y="42"/>
                  </a:cubicBezTo>
                  <a:cubicBezTo>
                    <a:pt x="42" y="38"/>
                    <a:pt x="42" y="34"/>
                    <a:pt x="41" y="30"/>
                  </a:cubicBezTo>
                  <a:cubicBezTo>
                    <a:pt x="40" y="26"/>
                    <a:pt x="37" y="23"/>
                    <a:pt x="34" y="20"/>
                  </a:cubicBezTo>
                  <a:cubicBezTo>
                    <a:pt x="30" y="17"/>
                    <a:pt x="26" y="14"/>
                    <a:pt x="21" y="13"/>
                  </a:cubicBezTo>
                  <a:cubicBezTo>
                    <a:pt x="22" y="11"/>
                    <a:pt x="23" y="9"/>
                    <a:pt x="24" y="7"/>
                  </a:cubicBezTo>
                  <a:cubicBezTo>
                    <a:pt x="27" y="4"/>
                    <a:pt x="29" y="2"/>
                    <a:pt x="32" y="2"/>
                  </a:cubicBezTo>
                  <a:cubicBezTo>
                    <a:pt x="32" y="1"/>
                    <a:pt x="32" y="1"/>
                    <a:pt x="32" y="0"/>
                  </a:cubicBezTo>
                  <a:cubicBezTo>
                    <a:pt x="30" y="1"/>
                    <a:pt x="28" y="3"/>
                    <a:pt x="25" y="5"/>
                  </a:cubicBezTo>
                  <a:cubicBezTo>
                    <a:pt x="23" y="8"/>
                    <a:pt x="21" y="11"/>
                    <a:pt x="20" y="13"/>
                  </a:cubicBezTo>
                  <a:cubicBezTo>
                    <a:pt x="17" y="13"/>
                    <a:pt x="14" y="14"/>
                    <a:pt x="11" y="15"/>
                  </a:cubicBezTo>
                  <a:cubicBezTo>
                    <a:pt x="8" y="17"/>
                    <a:pt x="5" y="20"/>
                    <a:pt x="3" y="24"/>
                  </a:cubicBezTo>
                  <a:cubicBezTo>
                    <a:pt x="1" y="29"/>
                    <a:pt x="0" y="38"/>
                    <a:pt x="1" y="4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622"/>
            <p:cNvSpPr>
              <a:spLocks/>
            </p:cNvSpPr>
            <p:nvPr/>
          </p:nvSpPr>
          <p:spPr bwMode="auto">
            <a:xfrm>
              <a:off x="6570631" y="2049471"/>
              <a:ext cx="244476" cy="376240"/>
            </a:xfrm>
            <a:custGeom>
              <a:avLst/>
              <a:gdLst>
                <a:gd name="T0" fmla="*/ 2 w 65"/>
                <a:gd name="T1" fmla="*/ 35 h 100"/>
                <a:gd name="T2" fmla="*/ 8 w 65"/>
                <a:gd name="T3" fmla="*/ 66 h 100"/>
                <a:gd name="T4" fmla="*/ 20 w 65"/>
                <a:gd name="T5" fmla="*/ 92 h 100"/>
                <a:gd name="T6" fmla="*/ 22 w 65"/>
                <a:gd name="T7" fmla="*/ 100 h 100"/>
                <a:gd name="T8" fmla="*/ 31 w 65"/>
                <a:gd name="T9" fmla="*/ 88 h 100"/>
                <a:gd name="T10" fmla="*/ 44 w 65"/>
                <a:gd name="T11" fmla="*/ 78 h 100"/>
                <a:gd name="T12" fmla="*/ 59 w 65"/>
                <a:gd name="T13" fmla="*/ 61 h 100"/>
                <a:gd name="T14" fmla="*/ 64 w 65"/>
                <a:gd name="T15" fmla="*/ 38 h 100"/>
                <a:gd name="T16" fmla="*/ 53 w 65"/>
                <a:gd name="T17" fmla="*/ 17 h 100"/>
                <a:gd name="T18" fmla="*/ 32 w 65"/>
                <a:gd name="T19" fmla="*/ 12 h 100"/>
                <a:gd name="T20" fmla="*/ 32 w 65"/>
                <a:gd name="T21" fmla="*/ 6 h 100"/>
                <a:gd name="T22" fmla="*/ 32 w 65"/>
                <a:gd name="T23" fmla="*/ 0 h 100"/>
                <a:gd name="T24" fmla="*/ 30 w 65"/>
                <a:gd name="T25" fmla="*/ 1 h 100"/>
                <a:gd name="T26" fmla="*/ 30 w 65"/>
                <a:gd name="T27" fmla="*/ 5 h 100"/>
                <a:gd name="T28" fmla="*/ 31 w 65"/>
                <a:gd name="T29" fmla="*/ 12 h 100"/>
                <a:gd name="T30" fmla="*/ 25 w 65"/>
                <a:gd name="T31" fmla="*/ 13 h 100"/>
                <a:gd name="T32" fmla="*/ 9 w 65"/>
                <a:gd name="T33" fmla="*/ 20 h 100"/>
                <a:gd name="T34" fmla="*/ 2 w 65"/>
                <a:gd name="T35" fmla="*/ 3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100">
                  <a:moveTo>
                    <a:pt x="2" y="35"/>
                  </a:moveTo>
                  <a:cubicBezTo>
                    <a:pt x="0" y="45"/>
                    <a:pt x="3" y="56"/>
                    <a:pt x="8" y="66"/>
                  </a:cubicBezTo>
                  <a:cubicBezTo>
                    <a:pt x="12" y="73"/>
                    <a:pt x="20" y="83"/>
                    <a:pt x="20" y="92"/>
                  </a:cubicBezTo>
                  <a:cubicBezTo>
                    <a:pt x="21" y="94"/>
                    <a:pt x="22" y="97"/>
                    <a:pt x="22" y="100"/>
                  </a:cubicBezTo>
                  <a:cubicBezTo>
                    <a:pt x="23" y="96"/>
                    <a:pt x="27" y="92"/>
                    <a:pt x="31" y="88"/>
                  </a:cubicBezTo>
                  <a:cubicBezTo>
                    <a:pt x="36" y="85"/>
                    <a:pt x="41" y="81"/>
                    <a:pt x="44" y="78"/>
                  </a:cubicBezTo>
                  <a:cubicBezTo>
                    <a:pt x="49" y="73"/>
                    <a:pt x="55" y="68"/>
                    <a:pt x="59" y="61"/>
                  </a:cubicBezTo>
                  <a:cubicBezTo>
                    <a:pt x="62" y="55"/>
                    <a:pt x="65" y="47"/>
                    <a:pt x="64" y="38"/>
                  </a:cubicBezTo>
                  <a:cubicBezTo>
                    <a:pt x="63" y="28"/>
                    <a:pt x="59" y="21"/>
                    <a:pt x="53" y="17"/>
                  </a:cubicBezTo>
                  <a:cubicBezTo>
                    <a:pt x="47" y="12"/>
                    <a:pt x="40" y="11"/>
                    <a:pt x="32" y="12"/>
                  </a:cubicBezTo>
                  <a:cubicBezTo>
                    <a:pt x="32" y="10"/>
                    <a:pt x="32" y="8"/>
                    <a:pt x="32" y="6"/>
                  </a:cubicBezTo>
                  <a:cubicBezTo>
                    <a:pt x="32" y="0"/>
                    <a:pt x="32" y="0"/>
                    <a:pt x="32" y="0"/>
                  </a:cubicBezTo>
                  <a:cubicBezTo>
                    <a:pt x="30" y="1"/>
                    <a:pt x="30" y="1"/>
                    <a:pt x="30" y="1"/>
                  </a:cubicBezTo>
                  <a:cubicBezTo>
                    <a:pt x="30" y="2"/>
                    <a:pt x="30" y="3"/>
                    <a:pt x="30" y="5"/>
                  </a:cubicBezTo>
                  <a:cubicBezTo>
                    <a:pt x="31" y="12"/>
                    <a:pt x="31" y="12"/>
                    <a:pt x="31" y="12"/>
                  </a:cubicBezTo>
                  <a:cubicBezTo>
                    <a:pt x="29" y="12"/>
                    <a:pt x="27" y="13"/>
                    <a:pt x="25" y="13"/>
                  </a:cubicBezTo>
                  <a:cubicBezTo>
                    <a:pt x="19" y="14"/>
                    <a:pt x="14" y="17"/>
                    <a:pt x="9" y="20"/>
                  </a:cubicBezTo>
                  <a:cubicBezTo>
                    <a:pt x="5" y="24"/>
                    <a:pt x="3" y="29"/>
                    <a:pt x="2" y="35"/>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623"/>
            <p:cNvSpPr>
              <a:spLocks/>
            </p:cNvSpPr>
            <p:nvPr/>
          </p:nvSpPr>
          <p:spPr bwMode="auto">
            <a:xfrm>
              <a:off x="6630956" y="1960570"/>
              <a:ext cx="206376" cy="292102"/>
            </a:xfrm>
            <a:custGeom>
              <a:avLst/>
              <a:gdLst>
                <a:gd name="T0" fmla="*/ 4 w 55"/>
                <a:gd name="T1" fmla="*/ 22 h 78"/>
                <a:gd name="T2" fmla="*/ 2 w 55"/>
                <a:gd name="T3" fmla="*/ 48 h 78"/>
                <a:gd name="T4" fmla="*/ 3 w 55"/>
                <a:gd name="T5" fmla="*/ 71 h 78"/>
                <a:gd name="T6" fmla="*/ 2 w 55"/>
                <a:gd name="T7" fmla="*/ 78 h 78"/>
                <a:gd name="T8" fmla="*/ 13 w 55"/>
                <a:gd name="T9" fmla="*/ 71 h 78"/>
                <a:gd name="T10" fmla="*/ 26 w 55"/>
                <a:gd name="T11" fmla="*/ 67 h 78"/>
                <a:gd name="T12" fmla="*/ 52 w 55"/>
                <a:gd name="T13" fmla="*/ 41 h 78"/>
                <a:gd name="T14" fmla="*/ 35 w 55"/>
                <a:gd name="T15" fmla="*/ 11 h 78"/>
                <a:gd name="T16" fmla="*/ 42 w 55"/>
                <a:gd name="T17" fmla="*/ 1 h 78"/>
                <a:gd name="T18" fmla="*/ 41 w 55"/>
                <a:gd name="T19" fmla="*/ 0 h 78"/>
                <a:gd name="T20" fmla="*/ 34 w 55"/>
                <a:gd name="T21" fmla="*/ 11 h 78"/>
                <a:gd name="T22" fmla="*/ 30 w 55"/>
                <a:gd name="T23" fmla="*/ 10 h 78"/>
                <a:gd name="T24" fmla="*/ 14 w 55"/>
                <a:gd name="T25" fmla="*/ 12 h 78"/>
                <a:gd name="T26" fmla="*/ 4 w 55"/>
                <a:gd name="T27" fmla="*/ 2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78">
                  <a:moveTo>
                    <a:pt x="4" y="22"/>
                  </a:moveTo>
                  <a:cubicBezTo>
                    <a:pt x="0" y="30"/>
                    <a:pt x="0" y="39"/>
                    <a:pt x="2" y="48"/>
                  </a:cubicBezTo>
                  <a:cubicBezTo>
                    <a:pt x="3" y="54"/>
                    <a:pt x="7" y="64"/>
                    <a:pt x="3" y="71"/>
                  </a:cubicBezTo>
                  <a:cubicBezTo>
                    <a:pt x="3" y="73"/>
                    <a:pt x="3" y="75"/>
                    <a:pt x="2" y="78"/>
                  </a:cubicBezTo>
                  <a:cubicBezTo>
                    <a:pt x="4" y="75"/>
                    <a:pt x="8" y="73"/>
                    <a:pt x="13" y="71"/>
                  </a:cubicBezTo>
                  <a:cubicBezTo>
                    <a:pt x="18" y="70"/>
                    <a:pt x="23" y="68"/>
                    <a:pt x="26" y="67"/>
                  </a:cubicBezTo>
                  <a:cubicBezTo>
                    <a:pt x="38" y="61"/>
                    <a:pt x="49" y="53"/>
                    <a:pt x="52" y="41"/>
                  </a:cubicBezTo>
                  <a:cubicBezTo>
                    <a:pt x="55" y="26"/>
                    <a:pt x="47" y="16"/>
                    <a:pt x="35" y="11"/>
                  </a:cubicBezTo>
                  <a:cubicBezTo>
                    <a:pt x="37" y="7"/>
                    <a:pt x="39" y="4"/>
                    <a:pt x="42" y="1"/>
                  </a:cubicBezTo>
                  <a:cubicBezTo>
                    <a:pt x="41" y="0"/>
                    <a:pt x="41" y="0"/>
                    <a:pt x="41" y="0"/>
                  </a:cubicBezTo>
                  <a:cubicBezTo>
                    <a:pt x="39" y="2"/>
                    <a:pt x="36" y="6"/>
                    <a:pt x="34" y="11"/>
                  </a:cubicBezTo>
                  <a:cubicBezTo>
                    <a:pt x="33" y="10"/>
                    <a:pt x="31" y="10"/>
                    <a:pt x="30" y="10"/>
                  </a:cubicBezTo>
                  <a:cubicBezTo>
                    <a:pt x="24" y="9"/>
                    <a:pt x="19" y="9"/>
                    <a:pt x="14" y="12"/>
                  </a:cubicBezTo>
                  <a:cubicBezTo>
                    <a:pt x="10" y="14"/>
                    <a:pt x="6" y="18"/>
                    <a:pt x="4" y="2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624"/>
            <p:cNvSpPr>
              <a:spLocks/>
            </p:cNvSpPr>
            <p:nvPr/>
          </p:nvSpPr>
          <p:spPr bwMode="auto">
            <a:xfrm>
              <a:off x="6292817" y="2087571"/>
              <a:ext cx="165101" cy="192089"/>
            </a:xfrm>
            <a:custGeom>
              <a:avLst/>
              <a:gdLst>
                <a:gd name="T0" fmla="*/ 5 w 44"/>
                <a:gd name="T1" fmla="*/ 13 h 51"/>
                <a:gd name="T2" fmla="*/ 0 w 44"/>
                <a:gd name="T3" fmla="*/ 26 h 51"/>
                <a:gd name="T4" fmla="*/ 1 w 44"/>
                <a:gd name="T5" fmla="*/ 38 h 51"/>
                <a:gd name="T6" fmla="*/ 1 w 44"/>
                <a:gd name="T7" fmla="*/ 51 h 51"/>
                <a:gd name="T8" fmla="*/ 19 w 44"/>
                <a:gd name="T9" fmla="*/ 47 h 51"/>
                <a:gd name="T10" fmla="*/ 32 w 44"/>
                <a:gd name="T11" fmla="*/ 43 h 51"/>
                <a:gd name="T12" fmla="*/ 42 w 44"/>
                <a:gd name="T13" fmla="*/ 33 h 51"/>
                <a:gd name="T14" fmla="*/ 42 w 44"/>
                <a:gd name="T15" fmla="*/ 18 h 51"/>
                <a:gd name="T16" fmla="*/ 32 w 44"/>
                <a:gd name="T17" fmla="*/ 8 h 51"/>
                <a:gd name="T18" fmla="*/ 36 w 44"/>
                <a:gd name="T19" fmla="*/ 4 h 51"/>
                <a:gd name="T20" fmla="*/ 43 w 44"/>
                <a:gd name="T21" fmla="*/ 1 h 51"/>
                <a:gd name="T22" fmla="*/ 42 w 44"/>
                <a:gd name="T23" fmla="*/ 0 h 51"/>
                <a:gd name="T24" fmla="*/ 37 w 44"/>
                <a:gd name="T25" fmla="*/ 3 h 51"/>
                <a:gd name="T26" fmla="*/ 31 w 44"/>
                <a:gd name="T27" fmla="*/ 8 h 51"/>
                <a:gd name="T28" fmla="*/ 15 w 44"/>
                <a:gd name="T29" fmla="*/ 4 h 51"/>
                <a:gd name="T30" fmla="*/ 5 w 44"/>
                <a:gd name="T31"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51">
                  <a:moveTo>
                    <a:pt x="5" y="13"/>
                  </a:moveTo>
                  <a:cubicBezTo>
                    <a:pt x="2" y="16"/>
                    <a:pt x="1" y="21"/>
                    <a:pt x="0" y="26"/>
                  </a:cubicBezTo>
                  <a:cubicBezTo>
                    <a:pt x="0" y="30"/>
                    <a:pt x="0" y="34"/>
                    <a:pt x="1" y="38"/>
                  </a:cubicBezTo>
                  <a:cubicBezTo>
                    <a:pt x="1" y="41"/>
                    <a:pt x="1" y="51"/>
                    <a:pt x="1" y="51"/>
                  </a:cubicBezTo>
                  <a:cubicBezTo>
                    <a:pt x="6" y="47"/>
                    <a:pt x="13" y="48"/>
                    <a:pt x="19" y="47"/>
                  </a:cubicBezTo>
                  <a:cubicBezTo>
                    <a:pt x="23" y="47"/>
                    <a:pt x="27" y="45"/>
                    <a:pt x="32" y="43"/>
                  </a:cubicBezTo>
                  <a:cubicBezTo>
                    <a:pt x="36" y="41"/>
                    <a:pt x="39" y="37"/>
                    <a:pt x="42" y="33"/>
                  </a:cubicBezTo>
                  <a:cubicBezTo>
                    <a:pt x="44" y="28"/>
                    <a:pt x="44" y="23"/>
                    <a:pt x="42" y="18"/>
                  </a:cubicBezTo>
                  <a:cubicBezTo>
                    <a:pt x="40" y="14"/>
                    <a:pt x="36" y="11"/>
                    <a:pt x="32" y="8"/>
                  </a:cubicBezTo>
                  <a:cubicBezTo>
                    <a:pt x="33" y="6"/>
                    <a:pt x="34" y="5"/>
                    <a:pt x="36" y="4"/>
                  </a:cubicBezTo>
                  <a:cubicBezTo>
                    <a:pt x="38" y="3"/>
                    <a:pt x="40" y="1"/>
                    <a:pt x="43" y="1"/>
                  </a:cubicBezTo>
                  <a:cubicBezTo>
                    <a:pt x="42" y="0"/>
                    <a:pt x="42" y="0"/>
                    <a:pt x="42" y="0"/>
                  </a:cubicBezTo>
                  <a:cubicBezTo>
                    <a:pt x="41" y="0"/>
                    <a:pt x="39" y="1"/>
                    <a:pt x="37" y="3"/>
                  </a:cubicBezTo>
                  <a:cubicBezTo>
                    <a:pt x="35" y="4"/>
                    <a:pt x="32" y="6"/>
                    <a:pt x="31" y="8"/>
                  </a:cubicBezTo>
                  <a:cubicBezTo>
                    <a:pt x="26" y="4"/>
                    <a:pt x="20" y="3"/>
                    <a:pt x="15" y="4"/>
                  </a:cubicBezTo>
                  <a:cubicBezTo>
                    <a:pt x="12" y="6"/>
                    <a:pt x="7" y="9"/>
                    <a:pt x="5" y="1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625"/>
            <p:cNvSpPr>
              <a:spLocks/>
            </p:cNvSpPr>
            <p:nvPr/>
          </p:nvSpPr>
          <p:spPr bwMode="auto">
            <a:xfrm>
              <a:off x="6149941" y="1735144"/>
              <a:ext cx="200026" cy="138113"/>
            </a:xfrm>
            <a:custGeom>
              <a:avLst/>
              <a:gdLst>
                <a:gd name="T0" fmla="*/ 32 w 53"/>
                <a:gd name="T1" fmla="*/ 2 h 37"/>
                <a:gd name="T2" fmla="*/ 13 w 53"/>
                <a:gd name="T3" fmla="*/ 5 h 37"/>
                <a:gd name="T4" fmla="*/ 1 w 53"/>
                <a:gd name="T5" fmla="*/ 16 h 37"/>
                <a:gd name="T6" fmla="*/ 0 w 53"/>
                <a:gd name="T7" fmla="*/ 20 h 37"/>
                <a:gd name="T8" fmla="*/ 2 w 53"/>
                <a:gd name="T9" fmla="*/ 19 h 37"/>
                <a:gd name="T10" fmla="*/ 4 w 53"/>
                <a:gd name="T11" fmla="*/ 21 h 37"/>
                <a:gd name="T12" fmla="*/ 9 w 53"/>
                <a:gd name="T13" fmla="*/ 26 h 37"/>
                <a:gd name="T14" fmla="*/ 26 w 53"/>
                <a:gd name="T15" fmla="*/ 36 h 37"/>
                <a:gd name="T16" fmla="*/ 37 w 53"/>
                <a:gd name="T17" fmla="*/ 33 h 37"/>
                <a:gd name="T18" fmla="*/ 44 w 53"/>
                <a:gd name="T19" fmla="*/ 23 h 37"/>
                <a:gd name="T20" fmla="*/ 48 w 53"/>
                <a:gd name="T21" fmla="*/ 25 h 37"/>
                <a:gd name="T22" fmla="*/ 49 w 53"/>
                <a:gd name="T23" fmla="*/ 26 h 37"/>
                <a:gd name="T24" fmla="*/ 50 w 53"/>
                <a:gd name="T25" fmla="*/ 26 h 37"/>
                <a:gd name="T26" fmla="*/ 51 w 53"/>
                <a:gd name="T27" fmla="*/ 27 h 37"/>
                <a:gd name="T28" fmla="*/ 51 w 53"/>
                <a:gd name="T29" fmla="*/ 28 h 37"/>
                <a:gd name="T30" fmla="*/ 51 w 53"/>
                <a:gd name="T31" fmla="*/ 28 h 37"/>
                <a:gd name="T32" fmla="*/ 52 w 53"/>
                <a:gd name="T33" fmla="*/ 29 h 37"/>
                <a:gd name="T34" fmla="*/ 52 w 53"/>
                <a:gd name="T35" fmla="*/ 30 h 37"/>
                <a:gd name="T36" fmla="*/ 52 w 53"/>
                <a:gd name="T37" fmla="*/ 30 h 37"/>
                <a:gd name="T38" fmla="*/ 52 w 53"/>
                <a:gd name="T39" fmla="*/ 31 h 37"/>
                <a:gd name="T40" fmla="*/ 51 w 53"/>
                <a:gd name="T41" fmla="*/ 34 h 37"/>
                <a:gd name="T42" fmla="*/ 49 w 53"/>
                <a:gd name="T43" fmla="*/ 35 h 37"/>
                <a:gd name="T44" fmla="*/ 48 w 53"/>
                <a:gd name="T45" fmla="*/ 35 h 37"/>
                <a:gd name="T46" fmla="*/ 48 w 53"/>
                <a:gd name="T47" fmla="*/ 35 h 37"/>
                <a:gd name="T48" fmla="*/ 46 w 53"/>
                <a:gd name="T49" fmla="*/ 35 h 37"/>
                <a:gd name="T50" fmla="*/ 45 w 53"/>
                <a:gd name="T51" fmla="*/ 35 h 37"/>
                <a:gd name="T52" fmla="*/ 44 w 53"/>
                <a:gd name="T53" fmla="*/ 34 h 37"/>
                <a:gd name="T54" fmla="*/ 43 w 53"/>
                <a:gd name="T55" fmla="*/ 35 h 37"/>
                <a:gd name="T56" fmla="*/ 44 w 53"/>
                <a:gd name="T57" fmla="*/ 36 h 37"/>
                <a:gd name="T58" fmla="*/ 45 w 53"/>
                <a:gd name="T59" fmla="*/ 36 h 37"/>
                <a:gd name="T60" fmla="*/ 46 w 53"/>
                <a:gd name="T61" fmla="*/ 36 h 37"/>
                <a:gd name="T62" fmla="*/ 46 w 53"/>
                <a:gd name="T63" fmla="*/ 36 h 37"/>
                <a:gd name="T64" fmla="*/ 47 w 53"/>
                <a:gd name="T65" fmla="*/ 37 h 37"/>
                <a:gd name="T66" fmla="*/ 48 w 53"/>
                <a:gd name="T67" fmla="*/ 36 h 37"/>
                <a:gd name="T68" fmla="*/ 50 w 53"/>
                <a:gd name="T69" fmla="*/ 36 h 37"/>
                <a:gd name="T70" fmla="*/ 51 w 53"/>
                <a:gd name="T71" fmla="*/ 35 h 37"/>
                <a:gd name="T72" fmla="*/ 52 w 53"/>
                <a:gd name="T73" fmla="*/ 34 h 37"/>
                <a:gd name="T74" fmla="*/ 53 w 53"/>
                <a:gd name="T75" fmla="*/ 33 h 37"/>
                <a:gd name="T76" fmla="*/ 53 w 53"/>
                <a:gd name="T77" fmla="*/ 31 h 37"/>
                <a:gd name="T78" fmla="*/ 53 w 53"/>
                <a:gd name="T79" fmla="*/ 30 h 37"/>
                <a:gd name="T80" fmla="*/ 53 w 53"/>
                <a:gd name="T81" fmla="*/ 30 h 37"/>
                <a:gd name="T82" fmla="*/ 53 w 53"/>
                <a:gd name="T83" fmla="*/ 29 h 37"/>
                <a:gd name="T84" fmla="*/ 52 w 53"/>
                <a:gd name="T85" fmla="*/ 28 h 37"/>
                <a:gd name="T86" fmla="*/ 52 w 53"/>
                <a:gd name="T87" fmla="*/ 27 h 37"/>
                <a:gd name="T88" fmla="*/ 51 w 53"/>
                <a:gd name="T89" fmla="*/ 25 h 37"/>
                <a:gd name="T90" fmla="*/ 49 w 53"/>
                <a:gd name="T91" fmla="*/ 25 h 37"/>
                <a:gd name="T92" fmla="*/ 44 w 53"/>
                <a:gd name="T93" fmla="*/ 22 h 37"/>
                <a:gd name="T94" fmla="*/ 45 w 53"/>
                <a:gd name="T95" fmla="*/ 19 h 37"/>
                <a:gd name="T96" fmla="*/ 32 w 53"/>
                <a:gd name="T9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 h="37">
                  <a:moveTo>
                    <a:pt x="32" y="2"/>
                  </a:moveTo>
                  <a:cubicBezTo>
                    <a:pt x="25" y="0"/>
                    <a:pt x="18" y="2"/>
                    <a:pt x="13" y="5"/>
                  </a:cubicBezTo>
                  <a:cubicBezTo>
                    <a:pt x="9" y="8"/>
                    <a:pt x="4" y="13"/>
                    <a:pt x="1" y="16"/>
                  </a:cubicBezTo>
                  <a:cubicBezTo>
                    <a:pt x="1" y="17"/>
                    <a:pt x="0" y="18"/>
                    <a:pt x="0" y="20"/>
                  </a:cubicBezTo>
                  <a:cubicBezTo>
                    <a:pt x="0" y="19"/>
                    <a:pt x="1" y="19"/>
                    <a:pt x="2" y="19"/>
                  </a:cubicBezTo>
                  <a:cubicBezTo>
                    <a:pt x="2" y="19"/>
                    <a:pt x="3" y="20"/>
                    <a:pt x="4" y="21"/>
                  </a:cubicBezTo>
                  <a:cubicBezTo>
                    <a:pt x="6" y="22"/>
                    <a:pt x="7" y="24"/>
                    <a:pt x="9" y="26"/>
                  </a:cubicBezTo>
                  <a:cubicBezTo>
                    <a:pt x="13" y="31"/>
                    <a:pt x="18" y="36"/>
                    <a:pt x="26" y="36"/>
                  </a:cubicBezTo>
                  <a:cubicBezTo>
                    <a:pt x="30" y="36"/>
                    <a:pt x="34" y="35"/>
                    <a:pt x="37" y="33"/>
                  </a:cubicBezTo>
                  <a:cubicBezTo>
                    <a:pt x="41" y="30"/>
                    <a:pt x="43" y="27"/>
                    <a:pt x="44" y="23"/>
                  </a:cubicBezTo>
                  <a:cubicBezTo>
                    <a:pt x="46" y="23"/>
                    <a:pt x="47" y="24"/>
                    <a:pt x="48" y="25"/>
                  </a:cubicBezTo>
                  <a:cubicBezTo>
                    <a:pt x="49" y="25"/>
                    <a:pt x="49" y="25"/>
                    <a:pt x="49" y="26"/>
                  </a:cubicBezTo>
                  <a:cubicBezTo>
                    <a:pt x="50" y="26"/>
                    <a:pt x="50" y="26"/>
                    <a:pt x="50" y="26"/>
                  </a:cubicBezTo>
                  <a:cubicBezTo>
                    <a:pt x="50" y="26"/>
                    <a:pt x="50" y="27"/>
                    <a:pt x="51" y="27"/>
                  </a:cubicBezTo>
                  <a:cubicBezTo>
                    <a:pt x="51" y="27"/>
                    <a:pt x="51" y="27"/>
                    <a:pt x="51" y="28"/>
                  </a:cubicBezTo>
                  <a:cubicBezTo>
                    <a:pt x="51" y="28"/>
                    <a:pt x="51" y="28"/>
                    <a:pt x="51" y="28"/>
                  </a:cubicBezTo>
                  <a:cubicBezTo>
                    <a:pt x="51" y="28"/>
                    <a:pt x="52" y="29"/>
                    <a:pt x="52" y="29"/>
                  </a:cubicBezTo>
                  <a:cubicBezTo>
                    <a:pt x="52" y="30"/>
                    <a:pt x="52" y="30"/>
                    <a:pt x="52" y="30"/>
                  </a:cubicBezTo>
                  <a:cubicBezTo>
                    <a:pt x="52" y="30"/>
                    <a:pt x="52" y="30"/>
                    <a:pt x="52" y="30"/>
                  </a:cubicBezTo>
                  <a:cubicBezTo>
                    <a:pt x="52" y="31"/>
                    <a:pt x="52" y="31"/>
                    <a:pt x="52" y="31"/>
                  </a:cubicBezTo>
                  <a:cubicBezTo>
                    <a:pt x="52" y="32"/>
                    <a:pt x="51" y="33"/>
                    <a:pt x="51" y="34"/>
                  </a:cubicBezTo>
                  <a:cubicBezTo>
                    <a:pt x="50" y="35"/>
                    <a:pt x="50" y="35"/>
                    <a:pt x="49" y="35"/>
                  </a:cubicBezTo>
                  <a:cubicBezTo>
                    <a:pt x="49" y="35"/>
                    <a:pt x="49" y="35"/>
                    <a:pt x="48" y="35"/>
                  </a:cubicBezTo>
                  <a:cubicBezTo>
                    <a:pt x="48" y="35"/>
                    <a:pt x="48" y="35"/>
                    <a:pt x="48" y="35"/>
                  </a:cubicBezTo>
                  <a:cubicBezTo>
                    <a:pt x="47" y="35"/>
                    <a:pt x="47" y="35"/>
                    <a:pt x="46" y="35"/>
                  </a:cubicBezTo>
                  <a:cubicBezTo>
                    <a:pt x="45" y="35"/>
                    <a:pt x="45" y="35"/>
                    <a:pt x="45" y="35"/>
                  </a:cubicBezTo>
                  <a:cubicBezTo>
                    <a:pt x="44" y="35"/>
                    <a:pt x="44" y="34"/>
                    <a:pt x="44" y="34"/>
                  </a:cubicBezTo>
                  <a:cubicBezTo>
                    <a:pt x="43" y="35"/>
                    <a:pt x="43" y="35"/>
                    <a:pt x="43" y="35"/>
                  </a:cubicBezTo>
                  <a:cubicBezTo>
                    <a:pt x="43" y="35"/>
                    <a:pt x="44" y="36"/>
                    <a:pt x="44" y="36"/>
                  </a:cubicBezTo>
                  <a:cubicBezTo>
                    <a:pt x="44" y="36"/>
                    <a:pt x="44" y="36"/>
                    <a:pt x="45" y="36"/>
                  </a:cubicBezTo>
                  <a:cubicBezTo>
                    <a:pt x="45" y="36"/>
                    <a:pt x="45" y="36"/>
                    <a:pt x="46" y="36"/>
                  </a:cubicBezTo>
                  <a:cubicBezTo>
                    <a:pt x="46" y="36"/>
                    <a:pt x="46" y="36"/>
                    <a:pt x="46" y="36"/>
                  </a:cubicBezTo>
                  <a:cubicBezTo>
                    <a:pt x="47" y="37"/>
                    <a:pt x="47" y="37"/>
                    <a:pt x="47" y="37"/>
                  </a:cubicBezTo>
                  <a:cubicBezTo>
                    <a:pt x="47" y="37"/>
                    <a:pt x="48" y="36"/>
                    <a:pt x="48" y="36"/>
                  </a:cubicBezTo>
                  <a:cubicBezTo>
                    <a:pt x="49" y="36"/>
                    <a:pt x="49" y="36"/>
                    <a:pt x="50" y="36"/>
                  </a:cubicBezTo>
                  <a:cubicBezTo>
                    <a:pt x="50" y="36"/>
                    <a:pt x="50" y="35"/>
                    <a:pt x="51" y="35"/>
                  </a:cubicBezTo>
                  <a:cubicBezTo>
                    <a:pt x="51" y="35"/>
                    <a:pt x="52" y="35"/>
                    <a:pt x="52" y="34"/>
                  </a:cubicBezTo>
                  <a:cubicBezTo>
                    <a:pt x="52" y="34"/>
                    <a:pt x="52" y="33"/>
                    <a:pt x="53" y="33"/>
                  </a:cubicBezTo>
                  <a:cubicBezTo>
                    <a:pt x="53" y="32"/>
                    <a:pt x="53" y="32"/>
                    <a:pt x="53" y="31"/>
                  </a:cubicBezTo>
                  <a:cubicBezTo>
                    <a:pt x="53" y="31"/>
                    <a:pt x="53" y="31"/>
                    <a:pt x="53" y="30"/>
                  </a:cubicBezTo>
                  <a:cubicBezTo>
                    <a:pt x="53" y="30"/>
                    <a:pt x="53" y="30"/>
                    <a:pt x="53" y="30"/>
                  </a:cubicBezTo>
                  <a:cubicBezTo>
                    <a:pt x="53" y="29"/>
                    <a:pt x="53" y="29"/>
                    <a:pt x="53" y="29"/>
                  </a:cubicBezTo>
                  <a:cubicBezTo>
                    <a:pt x="53" y="29"/>
                    <a:pt x="52" y="28"/>
                    <a:pt x="52" y="28"/>
                  </a:cubicBezTo>
                  <a:cubicBezTo>
                    <a:pt x="52" y="27"/>
                    <a:pt x="52" y="27"/>
                    <a:pt x="52" y="27"/>
                  </a:cubicBezTo>
                  <a:cubicBezTo>
                    <a:pt x="51" y="26"/>
                    <a:pt x="51" y="26"/>
                    <a:pt x="51" y="25"/>
                  </a:cubicBezTo>
                  <a:cubicBezTo>
                    <a:pt x="50" y="25"/>
                    <a:pt x="50" y="25"/>
                    <a:pt x="49" y="25"/>
                  </a:cubicBezTo>
                  <a:cubicBezTo>
                    <a:pt x="48" y="24"/>
                    <a:pt x="46" y="23"/>
                    <a:pt x="44" y="22"/>
                  </a:cubicBezTo>
                  <a:cubicBezTo>
                    <a:pt x="45" y="21"/>
                    <a:pt x="45" y="20"/>
                    <a:pt x="45" y="19"/>
                  </a:cubicBezTo>
                  <a:cubicBezTo>
                    <a:pt x="46" y="12"/>
                    <a:pt x="40" y="4"/>
                    <a:pt x="32" y="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626"/>
            <p:cNvSpPr>
              <a:spLocks/>
            </p:cNvSpPr>
            <p:nvPr/>
          </p:nvSpPr>
          <p:spPr bwMode="auto">
            <a:xfrm>
              <a:off x="6165816" y="1944695"/>
              <a:ext cx="296864" cy="277814"/>
            </a:xfrm>
            <a:custGeom>
              <a:avLst/>
              <a:gdLst>
                <a:gd name="T0" fmla="*/ 20 w 79"/>
                <a:gd name="T1" fmla="*/ 10 h 74"/>
                <a:gd name="T2" fmla="*/ 8 w 79"/>
                <a:gd name="T3" fmla="*/ 39 h 74"/>
                <a:gd name="T4" fmla="*/ 3 w 79"/>
                <a:gd name="T5" fmla="*/ 66 h 74"/>
                <a:gd name="T6" fmla="*/ 0 w 79"/>
                <a:gd name="T7" fmla="*/ 74 h 74"/>
                <a:gd name="T8" fmla="*/ 14 w 79"/>
                <a:gd name="T9" fmla="*/ 69 h 74"/>
                <a:gd name="T10" fmla="*/ 30 w 79"/>
                <a:gd name="T11" fmla="*/ 67 h 74"/>
                <a:gd name="T12" fmla="*/ 50 w 79"/>
                <a:gd name="T13" fmla="*/ 62 h 74"/>
                <a:gd name="T14" fmla="*/ 64 w 79"/>
                <a:gd name="T15" fmla="*/ 51 h 74"/>
                <a:gd name="T16" fmla="*/ 69 w 79"/>
                <a:gd name="T17" fmla="*/ 32 h 74"/>
                <a:gd name="T18" fmla="*/ 63 w 79"/>
                <a:gd name="T19" fmla="*/ 12 h 74"/>
                <a:gd name="T20" fmla="*/ 79 w 79"/>
                <a:gd name="T21" fmla="*/ 9 h 74"/>
                <a:gd name="T22" fmla="*/ 79 w 79"/>
                <a:gd name="T23" fmla="*/ 7 h 74"/>
                <a:gd name="T24" fmla="*/ 63 w 79"/>
                <a:gd name="T25" fmla="*/ 11 h 74"/>
                <a:gd name="T26" fmla="*/ 59 w 79"/>
                <a:gd name="T27" fmla="*/ 7 h 74"/>
                <a:gd name="T28" fmla="*/ 40 w 79"/>
                <a:gd name="T29" fmla="*/ 1 h 74"/>
                <a:gd name="T30" fmla="*/ 20 w 79"/>
                <a:gd name="T31" fmla="*/ 1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74">
                  <a:moveTo>
                    <a:pt x="20" y="10"/>
                  </a:moveTo>
                  <a:cubicBezTo>
                    <a:pt x="11" y="18"/>
                    <a:pt x="8" y="28"/>
                    <a:pt x="8" y="39"/>
                  </a:cubicBezTo>
                  <a:cubicBezTo>
                    <a:pt x="7" y="47"/>
                    <a:pt x="9" y="59"/>
                    <a:pt x="3" y="66"/>
                  </a:cubicBezTo>
                  <a:cubicBezTo>
                    <a:pt x="2" y="69"/>
                    <a:pt x="1" y="71"/>
                    <a:pt x="0" y="74"/>
                  </a:cubicBezTo>
                  <a:cubicBezTo>
                    <a:pt x="3" y="71"/>
                    <a:pt x="8" y="70"/>
                    <a:pt x="14" y="69"/>
                  </a:cubicBezTo>
                  <a:cubicBezTo>
                    <a:pt x="20" y="69"/>
                    <a:pt x="26" y="68"/>
                    <a:pt x="30" y="67"/>
                  </a:cubicBezTo>
                  <a:cubicBezTo>
                    <a:pt x="37" y="66"/>
                    <a:pt x="44" y="65"/>
                    <a:pt x="50" y="62"/>
                  </a:cubicBezTo>
                  <a:cubicBezTo>
                    <a:pt x="56" y="60"/>
                    <a:pt x="60" y="56"/>
                    <a:pt x="64" y="51"/>
                  </a:cubicBezTo>
                  <a:cubicBezTo>
                    <a:pt x="67" y="45"/>
                    <a:pt x="69" y="39"/>
                    <a:pt x="69" y="32"/>
                  </a:cubicBezTo>
                  <a:cubicBezTo>
                    <a:pt x="69" y="26"/>
                    <a:pt x="68" y="18"/>
                    <a:pt x="63" y="12"/>
                  </a:cubicBezTo>
                  <a:cubicBezTo>
                    <a:pt x="68" y="9"/>
                    <a:pt x="74" y="8"/>
                    <a:pt x="79" y="9"/>
                  </a:cubicBezTo>
                  <a:cubicBezTo>
                    <a:pt x="79" y="8"/>
                    <a:pt x="79" y="8"/>
                    <a:pt x="79" y="7"/>
                  </a:cubicBezTo>
                  <a:cubicBezTo>
                    <a:pt x="76" y="6"/>
                    <a:pt x="68" y="8"/>
                    <a:pt x="63" y="11"/>
                  </a:cubicBezTo>
                  <a:cubicBezTo>
                    <a:pt x="62" y="10"/>
                    <a:pt x="60" y="8"/>
                    <a:pt x="59" y="7"/>
                  </a:cubicBezTo>
                  <a:cubicBezTo>
                    <a:pt x="54" y="2"/>
                    <a:pt x="47" y="0"/>
                    <a:pt x="40" y="1"/>
                  </a:cubicBezTo>
                  <a:cubicBezTo>
                    <a:pt x="32" y="2"/>
                    <a:pt x="25" y="5"/>
                    <a:pt x="20" y="1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627"/>
            <p:cNvSpPr>
              <a:spLocks/>
            </p:cNvSpPr>
            <p:nvPr/>
          </p:nvSpPr>
          <p:spPr bwMode="auto">
            <a:xfrm>
              <a:off x="5984840" y="1949458"/>
              <a:ext cx="274639" cy="220664"/>
            </a:xfrm>
            <a:custGeom>
              <a:avLst/>
              <a:gdLst>
                <a:gd name="T0" fmla="*/ 15 w 73"/>
                <a:gd name="T1" fmla="*/ 7 h 59"/>
                <a:gd name="T2" fmla="*/ 4 w 73"/>
                <a:gd name="T3" fmla="*/ 24 h 59"/>
                <a:gd name="T4" fmla="*/ 1 w 73"/>
                <a:gd name="T5" fmla="*/ 41 h 59"/>
                <a:gd name="T6" fmla="*/ 0 w 73"/>
                <a:gd name="T7" fmla="*/ 52 h 59"/>
                <a:gd name="T8" fmla="*/ 0 w 73"/>
                <a:gd name="T9" fmla="*/ 58 h 59"/>
                <a:gd name="T10" fmla="*/ 11 w 73"/>
                <a:gd name="T11" fmla="*/ 57 h 59"/>
                <a:gd name="T12" fmla="*/ 23 w 73"/>
                <a:gd name="T13" fmla="*/ 59 h 59"/>
                <a:gd name="T14" fmla="*/ 40 w 73"/>
                <a:gd name="T15" fmla="*/ 58 h 59"/>
                <a:gd name="T16" fmla="*/ 56 w 73"/>
                <a:gd name="T17" fmla="*/ 49 h 59"/>
                <a:gd name="T18" fmla="*/ 62 w 73"/>
                <a:gd name="T19" fmla="*/ 31 h 59"/>
                <a:gd name="T20" fmla="*/ 55 w 73"/>
                <a:gd name="T21" fmla="*/ 12 h 59"/>
                <a:gd name="T22" fmla="*/ 62 w 73"/>
                <a:gd name="T23" fmla="*/ 9 h 59"/>
                <a:gd name="T24" fmla="*/ 73 w 73"/>
                <a:gd name="T25" fmla="*/ 8 h 59"/>
                <a:gd name="T26" fmla="*/ 73 w 73"/>
                <a:gd name="T27" fmla="*/ 7 h 59"/>
                <a:gd name="T28" fmla="*/ 64 w 73"/>
                <a:gd name="T29" fmla="*/ 8 h 59"/>
                <a:gd name="T30" fmla="*/ 54 w 73"/>
                <a:gd name="T31" fmla="*/ 11 h 59"/>
                <a:gd name="T32" fmla="*/ 45 w 73"/>
                <a:gd name="T33" fmla="*/ 3 h 59"/>
                <a:gd name="T34" fmla="*/ 34 w 73"/>
                <a:gd name="T35" fmla="*/ 0 h 59"/>
                <a:gd name="T36" fmla="*/ 15 w 73"/>
                <a:gd name="T37"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59">
                  <a:moveTo>
                    <a:pt x="15" y="7"/>
                  </a:moveTo>
                  <a:cubicBezTo>
                    <a:pt x="9" y="12"/>
                    <a:pt x="6" y="18"/>
                    <a:pt x="4" y="24"/>
                  </a:cubicBezTo>
                  <a:cubicBezTo>
                    <a:pt x="2" y="30"/>
                    <a:pt x="1" y="36"/>
                    <a:pt x="1" y="41"/>
                  </a:cubicBezTo>
                  <a:cubicBezTo>
                    <a:pt x="1" y="43"/>
                    <a:pt x="1" y="48"/>
                    <a:pt x="0" y="52"/>
                  </a:cubicBezTo>
                  <a:cubicBezTo>
                    <a:pt x="0" y="55"/>
                    <a:pt x="0" y="58"/>
                    <a:pt x="0" y="58"/>
                  </a:cubicBezTo>
                  <a:cubicBezTo>
                    <a:pt x="3" y="56"/>
                    <a:pt x="7" y="56"/>
                    <a:pt x="11" y="57"/>
                  </a:cubicBezTo>
                  <a:cubicBezTo>
                    <a:pt x="15" y="57"/>
                    <a:pt x="19" y="58"/>
                    <a:pt x="23" y="59"/>
                  </a:cubicBezTo>
                  <a:cubicBezTo>
                    <a:pt x="28" y="59"/>
                    <a:pt x="34" y="59"/>
                    <a:pt x="40" y="58"/>
                  </a:cubicBezTo>
                  <a:cubicBezTo>
                    <a:pt x="46" y="56"/>
                    <a:pt x="52" y="53"/>
                    <a:pt x="56" y="49"/>
                  </a:cubicBezTo>
                  <a:cubicBezTo>
                    <a:pt x="61" y="44"/>
                    <a:pt x="63" y="37"/>
                    <a:pt x="62" y="31"/>
                  </a:cubicBezTo>
                  <a:cubicBezTo>
                    <a:pt x="62" y="24"/>
                    <a:pt x="59" y="17"/>
                    <a:pt x="55" y="12"/>
                  </a:cubicBezTo>
                  <a:cubicBezTo>
                    <a:pt x="57" y="11"/>
                    <a:pt x="60" y="10"/>
                    <a:pt x="62" y="9"/>
                  </a:cubicBezTo>
                  <a:cubicBezTo>
                    <a:pt x="66" y="8"/>
                    <a:pt x="69" y="8"/>
                    <a:pt x="73" y="8"/>
                  </a:cubicBezTo>
                  <a:cubicBezTo>
                    <a:pt x="73" y="7"/>
                    <a:pt x="73" y="7"/>
                    <a:pt x="73" y="7"/>
                  </a:cubicBezTo>
                  <a:cubicBezTo>
                    <a:pt x="71" y="7"/>
                    <a:pt x="68" y="7"/>
                    <a:pt x="64" y="8"/>
                  </a:cubicBezTo>
                  <a:cubicBezTo>
                    <a:pt x="60" y="9"/>
                    <a:pt x="57" y="10"/>
                    <a:pt x="54" y="11"/>
                  </a:cubicBezTo>
                  <a:cubicBezTo>
                    <a:pt x="52" y="8"/>
                    <a:pt x="49" y="5"/>
                    <a:pt x="45" y="3"/>
                  </a:cubicBezTo>
                  <a:cubicBezTo>
                    <a:pt x="42" y="1"/>
                    <a:pt x="38" y="0"/>
                    <a:pt x="34" y="0"/>
                  </a:cubicBezTo>
                  <a:cubicBezTo>
                    <a:pt x="28" y="0"/>
                    <a:pt x="20" y="4"/>
                    <a:pt x="15"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628"/>
            <p:cNvSpPr>
              <a:spLocks/>
            </p:cNvSpPr>
            <p:nvPr/>
          </p:nvSpPr>
          <p:spPr bwMode="auto">
            <a:xfrm>
              <a:off x="5981665" y="1911357"/>
              <a:ext cx="203201" cy="134938"/>
            </a:xfrm>
            <a:custGeom>
              <a:avLst/>
              <a:gdLst>
                <a:gd name="T0" fmla="*/ 24 w 54"/>
                <a:gd name="T1" fmla="*/ 1 h 36"/>
                <a:gd name="T2" fmla="*/ 14 w 54"/>
                <a:gd name="T3" fmla="*/ 6 h 36"/>
                <a:gd name="T4" fmla="*/ 7 w 54"/>
                <a:gd name="T5" fmla="*/ 14 h 36"/>
                <a:gd name="T6" fmla="*/ 3 w 54"/>
                <a:gd name="T7" fmla="*/ 19 h 36"/>
                <a:gd name="T8" fmla="*/ 0 w 54"/>
                <a:gd name="T9" fmla="*/ 22 h 36"/>
                <a:gd name="T10" fmla="*/ 7 w 54"/>
                <a:gd name="T11" fmla="*/ 25 h 36"/>
                <a:gd name="T12" fmla="*/ 13 w 54"/>
                <a:gd name="T13" fmla="*/ 30 h 36"/>
                <a:gd name="T14" fmla="*/ 23 w 54"/>
                <a:gd name="T15" fmla="*/ 35 h 36"/>
                <a:gd name="T16" fmla="*/ 36 w 54"/>
                <a:gd name="T17" fmla="*/ 34 h 36"/>
                <a:gd name="T18" fmla="*/ 44 w 54"/>
                <a:gd name="T19" fmla="*/ 25 h 36"/>
                <a:gd name="T20" fmla="*/ 43 w 54"/>
                <a:gd name="T21" fmla="*/ 13 h 36"/>
                <a:gd name="T22" fmla="*/ 47 w 54"/>
                <a:gd name="T23" fmla="*/ 13 h 36"/>
                <a:gd name="T24" fmla="*/ 54 w 54"/>
                <a:gd name="T25" fmla="*/ 13 h 36"/>
                <a:gd name="T26" fmla="*/ 53 w 54"/>
                <a:gd name="T27" fmla="*/ 12 h 36"/>
                <a:gd name="T28" fmla="*/ 49 w 54"/>
                <a:gd name="T29" fmla="*/ 12 h 36"/>
                <a:gd name="T30" fmla="*/ 43 w 54"/>
                <a:gd name="T31" fmla="*/ 13 h 36"/>
                <a:gd name="T32" fmla="*/ 35 w 54"/>
                <a:gd name="T33" fmla="*/ 2 h 36"/>
                <a:gd name="T34" fmla="*/ 24 w 54"/>
                <a:gd name="T35"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36">
                  <a:moveTo>
                    <a:pt x="24" y="1"/>
                  </a:moveTo>
                  <a:cubicBezTo>
                    <a:pt x="20" y="1"/>
                    <a:pt x="17" y="4"/>
                    <a:pt x="14" y="6"/>
                  </a:cubicBezTo>
                  <a:cubicBezTo>
                    <a:pt x="11" y="9"/>
                    <a:pt x="9" y="11"/>
                    <a:pt x="7" y="14"/>
                  </a:cubicBezTo>
                  <a:cubicBezTo>
                    <a:pt x="6" y="15"/>
                    <a:pt x="4" y="17"/>
                    <a:pt x="3" y="19"/>
                  </a:cubicBezTo>
                  <a:cubicBezTo>
                    <a:pt x="1" y="21"/>
                    <a:pt x="0" y="22"/>
                    <a:pt x="0" y="22"/>
                  </a:cubicBezTo>
                  <a:cubicBezTo>
                    <a:pt x="2" y="22"/>
                    <a:pt x="5" y="24"/>
                    <a:pt x="7" y="25"/>
                  </a:cubicBezTo>
                  <a:cubicBezTo>
                    <a:pt x="9" y="27"/>
                    <a:pt x="11" y="29"/>
                    <a:pt x="13" y="30"/>
                  </a:cubicBezTo>
                  <a:cubicBezTo>
                    <a:pt x="16" y="32"/>
                    <a:pt x="19" y="34"/>
                    <a:pt x="23" y="35"/>
                  </a:cubicBezTo>
                  <a:cubicBezTo>
                    <a:pt x="27" y="36"/>
                    <a:pt x="32" y="36"/>
                    <a:pt x="36" y="34"/>
                  </a:cubicBezTo>
                  <a:cubicBezTo>
                    <a:pt x="40" y="33"/>
                    <a:pt x="43" y="29"/>
                    <a:pt x="44" y="25"/>
                  </a:cubicBezTo>
                  <a:cubicBezTo>
                    <a:pt x="45" y="21"/>
                    <a:pt x="44" y="17"/>
                    <a:pt x="43" y="13"/>
                  </a:cubicBezTo>
                  <a:cubicBezTo>
                    <a:pt x="45" y="13"/>
                    <a:pt x="46" y="13"/>
                    <a:pt x="47" y="13"/>
                  </a:cubicBezTo>
                  <a:cubicBezTo>
                    <a:pt x="49" y="13"/>
                    <a:pt x="51" y="13"/>
                    <a:pt x="54" y="13"/>
                  </a:cubicBezTo>
                  <a:cubicBezTo>
                    <a:pt x="53" y="12"/>
                    <a:pt x="53" y="12"/>
                    <a:pt x="53" y="12"/>
                  </a:cubicBezTo>
                  <a:cubicBezTo>
                    <a:pt x="52" y="12"/>
                    <a:pt x="50" y="12"/>
                    <a:pt x="49" y="12"/>
                  </a:cubicBezTo>
                  <a:cubicBezTo>
                    <a:pt x="47" y="12"/>
                    <a:pt x="45" y="12"/>
                    <a:pt x="43" y="13"/>
                  </a:cubicBezTo>
                  <a:cubicBezTo>
                    <a:pt x="41" y="7"/>
                    <a:pt x="39" y="3"/>
                    <a:pt x="35" y="2"/>
                  </a:cubicBezTo>
                  <a:cubicBezTo>
                    <a:pt x="32" y="0"/>
                    <a:pt x="27" y="0"/>
                    <a:pt x="24"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629"/>
            <p:cNvSpPr>
              <a:spLocks/>
            </p:cNvSpPr>
            <p:nvPr/>
          </p:nvSpPr>
          <p:spPr bwMode="auto">
            <a:xfrm>
              <a:off x="6518243" y="1771656"/>
              <a:ext cx="508003" cy="307977"/>
            </a:xfrm>
            <a:custGeom>
              <a:avLst/>
              <a:gdLst>
                <a:gd name="T0" fmla="*/ 72 w 135"/>
                <a:gd name="T1" fmla="*/ 1 h 82"/>
                <a:gd name="T2" fmla="*/ 63 w 135"/>
                <a:gd name="T3" fmla="*/ 3 h 82"/>
                <a:gd name="T4" fmla="*/ 54 w 135"/>
                <a:gd name="T5" fmla="*/ 7 h 82"/>
                <a:gd name="T6" fmla="*/ 37 w 135"/>
                <a:gd name="T7" fmla="*/ 19 h 82"/>
                <a:gd name="T8" fmla="*/ 9 w 135"/>
                <a:gd name="T9" fmla="*/ 41 h 82"/>
                <a:gd name="T10" fmla="*/ 0 w 135"/>
                <a:gd name="T11" fmla="*/ 47 h 82"/>
                <a:gd name="T12" fmla="*/ 16 w 135"/>
                <a:gd name="T13" fmla="*/ 54 h 82"/>
                <a:gd name="T14" fmla="*/ 32 w 135"/>
                <a:gd name="T15" fmla="*/ 66 h 82"/>
                <a:gd name="T16" fmla="*/ 59 w 135"/>
                <a:gd name="T17" fmla="*/ 80 h 82"/>
                <a:gd name="T18" fmla="*/ 86 w 135"/>
                <a:gd name="T19" fmla="*/ 79 h 82"/>
                <a:gd name="T20" fmla="*/ 107 w 135"/>
                <a:gd name="T21" fmla="*/ 62 h 82"/>
                <a:gd name="T22" fmla="*/ 114 w 135"/>
                <a:gd name="T23" fmla="*/ 35 h 82"/>
                <a:gd name="T24" fmla="*/ 134 w 135"/>
                <a:gd name="T25" fmla="*/ 42 h 82"/>
                <a:gd name="T26" fmla="*/ 135 w 135"/>
                <a:gd name="T27" fmla="*/ 39 h 82"/>
                <a:gd name="T28" fmla="*/ 126 w 135"/>
                <a:gd name="T29" fmla="*/ 35 h 82"/>
                <a:gd name="T30" fmla="*/ 114 w 135"/>
                <a:gd name="T31" fmla="*/ 34 h 82"/>
                <a:gd name="T32" fmla="*/ 112 w 135"/>
                <a:gd name="T33" fmla="*/ 27 h 82"/>
                <a:gd name="T34" fmla="*/ 96 w 135"/>
                <a:gd name="T35" fmla="*/ 7 h 82"/>
                <a:gd name="T36" fmla="*/ 72 w 135"/>
                <a:gd name="T3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82">
                  <a:moveTo>
                    <a:pt x="72" y="1"/>
                  </a:moveTo>
                  <a:cubicBezTo>
                    <a:pt x="69" y="1"/>
                    <a:pt x="66" y="2"/>
                    <a:pt x="63" y="3"/>
                  </a:cubicBezTo>
                  <a:cubicBezTo>
                    <a:pt x="60" y="4"/>
                    <a:pt x="57" y="6"/>
                    <a:pt x="54" y="7"/>
                  </a:cubicBezTo>
                  <a:cubicBezTo>
                    <a:pt x="48" y="10"/>
                    <a:pt x="42" y="14"/>
                    <a:pt x="37" y="19"/>
                  </a:cubicBezTo>
                  <a:cubicBezTo>
                    <a:pt x="29" y="26"/>
                    <a:pt x="19" y="38"/>
                    <a:pt x="9" y="41"/>
                  </a:cubicBezTo>
                  <a:cubicBezTo>
                    <a:pt x="0" y="47"/>
                    <a:pt x="0" y="47"/>
                    <a:pt x="0" y="47"/>
                  </a:cubicBezTo>
                  <a:cubicBezTo>
                    <a:pt x="5" y="46"/>
                    <a:pt x="10" y="50"/>
                    <a:pt x="16" y="54"/>
                  </a:cubicBezTo>
                  <a:cubicBezTo>
                    <a:pt x="22" y="58"/>
                    <a:pt x="28" y="63"/>
                    <a:pt x="32" y="66"/>
                  </a:cubicBezTo>
                  <a:cubicBezTo>
                    <a:pt x="40" y="72"/>
                    <a:pt x="49" y="77"/>
                    <a:pt x="59" y="80"/>
                  </a:cubicBezTo>
                  <a:cubicBezTo>
                    <a:pt x="69" y="82"/>
                    <a:pt x="78" y="82"/>
                    <a:pt x="86" y="79"/>
                  </a:cubicBezTo>
                  <a:cubicBezTo>
                    <a:pt x="96" y="75"/>
                    <a:pt x="102" y="69"/>
                    <a:pt x="107" y="62"/>
                  </a:cubicBezTo>
                  <a:cubicBezTo>
                    <a:pt x="111" y="54"/>
                    <a:pt x="114" y="45"/>
                    <a:pt x="114" y="35"/>
                  </a:cubicBezTo>
                  <a:cubicBezTo>
                    <a:pt x="121" y="35"/>
                    <a:pt x="128" y="38"/>
                    <a:pt x="134" y="42"/>
                  </a:cubicBezTo>
                  <a:cubicBezTo>
                    <a:pt x="134" y="41"/>
                    <a:pt x="135" y="40"/>
                    <a:pt x="135" y="39"/>
                  </a:cubicBezTo>
                  <a:cubicBezTo>
                    <a:pt x="133" y="38"/>
                    <a:pt x="130" y="37"/>
                    <a:pt x="126" y="35"/>
                  </a:cubicBezTo>
                  <a:cubicBezTo>
                    <a:pt x="122" y="34"/>
                    <a:pt x="118" y="34"/>
                    <a:pt x="114" y="34"/>
                  </a:cubicBezTo>
                  <a:cubicBezTo>
                    <a:pt x="113" y="31"/>
                    <a:pt x="113" y="29"/>
                    <a:pt x="112" y="27"/>
                  </a:cubicBezTo>
                  <a:cubicBezTo>
                    <a:pt x="110" y="18"/>
                    <a:pt x="104" y="11"/>
                    <a:pt x="96" y="7"/>
                  </a:cubicBezTo>
                  <a:cubicBezTo>
                    <a:pt x="88" y="2"/>
                    <a:pt x="79" y="0"/>
                    <a:pt x="72"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630"/>
            <p:cNvSpPr>
              <a:spLocks/>
            </p:cNvSpPr>
            <p:nvPr/>
          </p:nvSpPr>
          <p:spPr bwMode="auto">
            <a:xfrm>
              <a:off x="6672232" y="1689106"/>
              <a:ext cx="296864" cy="211139"/>
            </a:xfrm>
            <a:custGeom>
              <a:avLst/>
              <a:gdLst>
                <a:gd name="T0" fmla="*/ 59 w 79"/>
                <a:gd name="T1" fmla="*/ 5 h 56"/>
                <a:gd name="T2" fmla="*/ 32 w 79"/>
                <a:gd name="T3" fmla="*/ 1 h 56"/>
                <a:gd name="T4" fmla="*/ 7 w 79"/>
                <a:gd name="T5" fmla="*/ 1 h 56"/>
                <a:gd name="T6" fmla="*/ 0 w 79"/>
                <a:gd name="T7" fmla="*/ 0 h 56"/>
                <a:gd name="T8" fmla="*/ 6 w 79"/>
                <a:gd name="T9" fmla="*/ 12 h 56"/>
                <a:gd name="T10" fmla="*/ 10 w 79"/>
                <a:gd name="T11" fmla="*/ 26 h 56"/>
                <a:gd name="T12" fmla="*/ 35 w 79"/>
                <a:gd name="T13" fmla="*/ 54 h 56"/>
                <a:gd name="T14" fmla="*/ 54 w 79"/>
                <a:gd name="T15" fmla="*/ 53 h 56"/>
                <a:gd name="T16" fmla="*/ 68 w 79"/>
                <a:gd name="T17" fmla="*/ 40 h 56"/>
                <a:gd name="T18" fmla="*/ 77 w 79"/>
                <a:gd name="T19" fmla="*/ 50 h 56"/>
                <a:gd name="T20" fmla="*/ 79 w 79"/>
                <a:gd name="T21" fmla="*/ 48 h 56"/>
                <a:gd name="T22" fmla="*/ 68 w 79"/>
                <a:gd name="T23" fmla="*/ 39 h 56"/>
                <a:gd name="T24" fmla="*/ 70 w 79"/>
                <a:gd name="T25" fmla="*/ 35 h 56"/>
                <a:gd name="T26" fmla="*/ 69 w 79"/>
                <a:gd name="T27" fmla="*/ 18 h 56"/>
                <a:gd name="T28" fmla="*/ 59 w 79"/>
                <a:gd name="T29"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56">
                  <a:moveTo>
                    <a:pt x="59" y="5"/>
                  </a:moveTo>
                  <a:cubicBezTo>
                    <a:pt x="51" y="1"/>
                    <a:pt x="41" y="0"/>
                    <a:pt x="32" y="1"/>
                  </a:cubicBezTo>
                  <a:cubicBezTo>
                    <a:pt x="25" y="2"/>
                    <a:pt x="14" y="5"/>
                    <a:pt x="7" y="1"/>
                  </a:cubicBezTo>
                  <a:cubicBezTo>
                    <a:pt x="5" y="1"/>
                    <a:pt x="2" y="0"/>
                    <a:pt x="0" y="0"/>
                  </a:cubicBezTo>
                  <a:cubicBezTo>
                    <a:pt x="2" y="2"/>
                    <a:pt x="4" y="7"/>
                    <a:pt x="6" y="12"/>
                  </a:cubicBezTo>
                  <a:cubicBezTo>
                    <a:pt x="7" y="17"/>
                    <a:pt x="9" y="22"/>
                    <a:pt x="10" y="26"/>
                  </a:cubicBezTo>
                  <a:cubicBezTo>
                    <a:pt x="15" y="39"/>
                    <a:pt x="22" y="51"/>
                    <a:pt x="35" y="54"/>
                  </a:cubicBezTo>
                  <a:cubicBezTo>
                    <a:pt x="42" y="56"/>
                    <a:pt x="49" y="56"/>
                    <a:pt x="54" y="53"/>
                  </a:cubicBezTo>
                  <a:cubicBezTo>
                    <a:pt x="60" y="51"/>
                    <a:pt x="65" y="46"/>
                    <a:pt x="68" y="40"/>
                  </a:cubicBezTo>
                  <a:cubicBezTo>
                    <a:pt x="72" y="42"/>
                    <a:pt x="75" y="46"/>
                    <a:pt x="77" y="50"/>
                  </a:cubicBezTo>
                  <a:cubicBezTo>
                    <a:pt x="79" y="48"/>
                    <a:pt x="79" y="48"/>
                    <a:pt x="79" y="48"/>
                  </a:cubicBezTo>
                  <a:cubicBezTo>
                    <a:pt x="77" y="46"/>
                    <a:pt x="73" y="42"/>
                    <a:pt x="68" y="39"/>
                  </a:cubicBezTo>
                  <a:cubicBezTo>
                    <a:pt x="69" y="38"/>
                    <a:pt x="70" y="36"/>
                    <a:pt x="70" y="35"/>
                  </a:cubicBezTo>
                  <a:cubicBezTo>
                    <a:pt x="72" y="29"/>
                    <a:pt x="72" y="23"/>
                    <a:pt x="69" y="18"/>
                  </a:cubicBezTo>
                  <a:cubicBezTo>
                    <a:pt x="67" y="12"/>
                    <a:pt x="63" y="8"/>
                    <a:pt x="59" y="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631"/>
            <p:cNvSpPr>
              <a:spLocks/>
            </p:cNvSpPr>
            <p:nvPr/>
          </p:nvSpPr>
          <p:spPr bwMode="auto">
            <a:xfrm>
              <a:off x="6837333" y="1658943"/>
              <a:ext cx="244476" cy="230189"/>
            </a:xfrm>
            <a:custGeom>
              <a:avLst/>
              <a:gdLst>
                <a:gd name="T0" fmla="*/ 52 w 65"/>
                <a:gd name="T1" fmla="*/ 14 h 61"/>
                <a:gd name="T2" fmla="*/ 28 w 65"/>
                <a:gd name="T3" fmla="*/ 6 h 61"/>
                <a:gd name="T4" fmla="*/ 6 w 65"/>
                <a:gd name="T5" fmla="*/ 3 h 61"/>
                <a:gd name="T6" fmla="*/ 0 w 65"/>
                <a:gd name="T7" fmla="*/ 0 h 61"/>
                <a:gd name="T8" fmla="*/ 3 w 65"/>
                <a:gd name="T9" fmla="*/ 12 h 61"/>
                <a:gd name="T10" fmla="*/ 5 w 65"/>
                <a:gd name="T11" fmla="*/ 25 h 61"/>
                <a:gd name="T12" fmla="*/ 24 w 65"/>
                <a:gd name="T13" fmla="*/ 55 h 61"/>
                <a:gd name="T14" fmla="*/ 56 w 65"/>
                <a:gd name="T15" fmla="*/ 45 h 61"/>
                <a:gd name="T16" fmla="*/ 64 w 65"/>
                <a:gd name="T17" fmla="*/ 54 h 61"/>
                <a:gd name="T18" fmla="*/ 65 w 65"/>
                <a:gd name="T19" fmla="*/ 53 h 61"/>
                <a:gd name="T20" fmla="*/ 56 w 65"/>
                <a:gd name="T21" fmla="*/ 45 h 61"/>
                <a:gd name="T22" fmla="*/ 58 w 65"/>
                <a:gd name="T23" fmla="*/ 41 h 61"/>
                <a:gd name="T24" fmla="*/ 59 w 65"/>
                <a:gd name="T25" fmla="*/ 26 h 61"/>
                <a:gd name="T26" fmla="*/ 52 w 65"/>
                <a:gd name="T27" fmla="*/ 1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61">
                  <a:moveTo>
                    <a:pt x="52" y="14"/>
                  </a:moveTo>
                  <a:cubicBezTo>
                    <a:pt x="45" y="9"/>
                    <a:pt x="37" y="7"/>
                    <a:pt x="28" y="6"/>
                  </a:cubicBezTo>
                  <a:cubicBezTo>
                    <a:pt x="22" y="6"/>
                    <a:pt x="12" y="7"/>
                    <a:pt x="6" y="3"/>
                  </a:cubicBezTo>
                  <a:cubicBezTo>
                    <a:pt x="4" y="2"/>
                    <a:pt x="2" y="1"/>
                    <a:pt x="0" y="0"/>
                  </a:cubicBezTo>
                  <a:cubicBezTo>
                    <a:pt x="2" y="2"/>
                    <a:pt x="3" y="7"/>
                    <a:pt x="3" y="12"/>
                  </a:cubicBezTo>
                  <a:cubicBezTo>
                    <a:pt x="4" y="17"/>
                    <a:pt x="4" y="22"/>
                    <a:pt x="5" y="25"/>
                  </a:cubicBezTo>
                  <a:cubicBezTo>
                    <a:pt x="7" y="37"/>
                    <a:pt x="13" y="50"/>
                    <a:pt x="24" y="55"/>
                  </a:cubicBezTo>
                  <a:cubicBezTo>
                    <a:pt x="37" y="61"/>
                    <a:pt x="49" y="56"/>
                    <a:pt x="56" y="45"/>
                  </a:cubicBezTo>
                  <a:cubicBezTo>
                    <a:pt x="59" y="48"/>
                    <a:pt x="61" y="51"/>
                    <a:pt x="64" y="54"/>
                  </a:cubicBezTo>
                  <a:cubicBezTo>
                    <a:pt x="65" y="53"/>
                    <a:pt x="65" y="53"/>
                    <a:pt x="65" y="53"/>
                  </a:cubicBezTo>
                  <a:cubicBezTo>
                    <a:pt x="64" y="51"/>
                    <a:pt x="60" y="47"/>
                    <a:pt x="56" y="45"/>
                  </a:cubicBezTo>
                  <a:cubicBezTo>
                    <a:pt x="57" y="43"/>
                    <a:pt x="57" y="42"/>
                    <a:pt x="58" y="41"/>
                  </a:cubicBezTo>
                  <a:cubicBezTo>
                    <a:pt x="60" y="36"/>
                    <a:pt x="61" y="31"/>
                    <a:pt x="59" y="26"/>
                  </a:cubicBezTo>
                  <a:cubicBezTo>
                    <a:pt x="58" y="21"/>
                    <a:pt x="55" y="17"/>
                    <a:pt x="52" y="1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632"/>
            <p:cNvSpPr>
              <a:spLocks/>
            </p:cNvSpPr>
            <p:nvPr/>
          </p:nvSpPr>
          <p:spPr bwMode="auto">
            <a:xfrm>
              <a:off x="6630956" y="1449392"/>
              <a:ext cx="357190" cy="217489"/>
            </a:xfrm>
            <a:custGeom>
              <a:avLst/>
              <a:gdLst>
                <a:gd name="T0" fmla="*/ 57 w 95"/>
                <a:gd name="T1" fmla="*/ 1 h 58"/>
                <a:gd name="T2" fmla="*/ 29 w 95"/>
                <a:gd name="T3" fmla="*/ 10 h 58"/>
                <a:gd name="T4" fmla="*/ 7 w 95"/>
                <a:gd name="T5" fmla="*/ 23 h 58"/>
                <a:gd name="T6" fmla="*/ 0 w 95"/>
                <a:gd name="T7" fmla="*/ 25 h 58"/>
                <a:gd name="T8" fmla="*/ 11 w 95"/>
                <a:gd name="T9" fmla="*/ 33 h 58"/>
                <a:gd name="T10" fmla="*/ 22 w 95"/>
                <a:gd name="T11" fmla="*/ 43 h 58"/>
                <a:gd name="T12" fmla="*/ 38 w 95"/>
                <a:gd name="T13" fmla="*/ 54 h 58"/>
                <a:gd name="T14" fmla="*/ 56 w 95"/>
                <a:gd name="T15" fmla="*/ 57 h 58"/>
                <a:gd name="T16" fmla="*/ 73 w 95"/>
                <a:gd name="T17" fmla="*/ 48 h 58"/>
                <a:gd name="T18" fmla="*/ 82 w 95"/>
                <a:gd name="T19" fmla="*/ 31 h 58"/>
                <a:gd name="T20" fmla="*/ 94 w 95"/>
                <a:gd name="T21" fmla="*/ 38 h 58"/>
                <a:gd name="T22" fmla="*/ 95 w 95"/>
                <a:gd name="T23" fmla="*/ 37 h 58"/>
                <a:gd name="T24" fmla="*/ 82 w 95"/>
                <a:gd name="T25" fmla="*/ 30 h 58"/>
                <a:gd name="T26" fmla="*/ 82 w 95"/>
                <a:gd name="T27" fmla="*/ 25 h 58"/>
                <a:gd name="T28" fmla="*/ 74 w 95"/>
                <a:gd name="T29" fmla="*/ 9 h 58"/>
                <a:gd name="T30" fmla="*/ 57 w 95"/>
                <a:gd name="T31"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58">
                  <a:moveTo>
                    <a:pt x="57" y="1"/>
                  </a:moveTo>
                  <a:cubicBezTo>
                    <a:pt x="46" y="0"/>
                    <a:pt x="37" y="4"/>
                    <a:pt x="29" y="10"/>
                  </a:cubicBezTo>
                  <a:cubicBezTo>
                    <a:pt x="23" y="15"/>
                    <a:pt x="15" y="23"/>
                    <a:pt x="7" y="23"/>
                  </a:cubicBezTo>
                  <a:cubicBezTo>
                    <a:pt x="5" y="24"/>
                    <a:pt x="2" y="25"/>
                    <a:pt x="0" y="25"/>
                  </a:cubicBezTo>
                  <a:cubicBezTo>
                    <a:pt x="3" y="26"/>
                    <a:pt x="7" y="29"/>
                    <a:pt x="11" y="33"/>
                  </a:cubicBezTo>
                  <a:cubicBezTo>
                    <a:pt x="15" y="37"/>
                    <a:pt x="19" y="41"/>
                    <a:pt x="22" y="43"/>
                  </a:cubicBezTo>
                  <a:cubicBezTo>
                    <a:pt x="27" y="48"/>
                    <a:pt x="33" y="52"/>
                    <a:pt x="38" y="54"/>
                  </a:cubicBezTo>
                  <a:cubicBezTo>
                    <a:pt x="44" y="57"/>
                    <a:pt x="50" y="58"/>
                    <a:pt x="56" y="57"/>
                  </a:cubicBezTo>
                  <a:cubicBezTo>
                    <a:pt x="63" y="56"/>
                    <a:pt x="68" y="53"/>
                    <a:pt x="73" y="48"/>
                  </a:cubicBezTo>
                  <a:cubicBezTo>
                    <a:pt x="77" y="44"/>
                    <a:pt x="80" y="38"/>
                    <a:pt x="82" y="31"/>
                  </a:cubicBezTo>
                  <a:cubicBezTo>
                    <a:pt x="86" y="32"/>
                    <a:pt x="91" y="35"/>
                    <a:pt x="94" y="38"/>
                  </a:cubicBezTo>
                  <a:cubicBezTo>
                    <a:pt x="94" y="38"/>
                    <a:pt x="95" y="37"/>
                    <a:pt x="95" y="37"/>
                  </a:cubicBezTo>
                  <a:cubicBezTo>
                    <a:pt x="93" y="34"/>
                    <a:pt x="87" y="31"/>
                    <a:pt x="82" y="30"/>
                  </a:cubicBezTo>
                  <a:cubicBezTo>
                    <a:pt x="82" y="29"/>
                    <a:pt x="82" y="27"/>
                    <a:pt x="82" y="25"/>
                  </a:cubicBezTo>
                  <a:cubicBezTo>
                    <a:pt x="82" y="19"/>
                    <a:pt x="79" y="13"/>
                    <a:pt x="74" y="9"/>
                  </a:cubicBezTo>
                  <a:cubicBezTo>
                    <a:pt x="69" y="4"/>
                    <a:pt x="62" y="1"/>
                    <a:pt x="57" y="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633"/>
            <p:cNvSpPr>
              <a:spLocks/>
            </p:cNvSpPr>
            <p:nvPr/>
          </p:nvSpPr>
          <p:spPr bwMode="auto">
            <a:xfrm>
              <a:off x="4633869" y="6445289"/>
              <a:ext cx="352427" cy="549279"/>
            </a:xfrm>
            <a:custGeom>
              <a:avLst/>
              <a:gdLst>
                <a:gd name="T0" fmla="*/ 1 w 94"/>
                <a:gd name="T1" fmla="*/ 77 h 146"/>
                <a:gd name="T2" fmla="*/ 10 w 94"/>
                <a:gd name="T3" fmla="*/ 112 h 146"/>
                <a:gd name="T4" fmla="*/ 28 w 94"/>
                <a:gd name="T5" fmla="*/ 133 h 146"/>
                <a:gd name="T6" fmla="*/ 40 w 94"/>
                <a:gd name="T7" fmla="*/ 142 h 146"/>
                <a:gd name="T8" fmla="*/ 50 w 94"/>
                <a:gd name="T9" fmla="*/ 146 h 146"/>
                <a:gd name="T10" fmla="*/ 49 w 94"/>
                <a:gd name="T11" fmla="*/ 142 h 146"/>
                <a:gd name="T12" fmla="*/ 50 w 94"/>
                <a:gd name="T13" fmla="*/ 139 h 146"/>
                <a:gd name="T14" fmla="*/ 54 w 94"/>
                <a:gd name="T15" fmla="*/ 131 h 146"/>
                <a:gd name="T16" fmla="*/ 67 w 94"/>
                <a:gd name="T17" fmla="*/ 116 h 146"/>
                <a:gd name="T18" fmla="*/ 82 w 94"/>
                <a:gd name="T19" fmla="*/ 90 h 146"/>
                <a:gd name="T20" fmla="*/ 87 w 94"/>
                <a:gd name="T21" fmla="*/ 75 h 146"/>
                <a:gd name="T22" fmla="*/ 87 w 94"/>
                <a:gd name="T23" fmla="*/ 74 h 146"/>
                <a:gd name="T24" fmla="*/ 88 w 94"/>
                <a:gd name="T25" fmla="*/ 73 h 146"/>
                <a:gd name="T26" fmla="*/ 88 w 94"/>
                <a:gd name="T27" fmla="*/ 71 h 146"/>
                <a:gd name="T28" fmla="*/ 88 w 94"/>
                <a:gd name="T29" fmla="*/ 68 h 146"/>
                <a:gd name="T30" fmla="*/ 88 w 94"/>
                <a:gd name="T31" fmla="*/ 63 h 146"/>
                <a:gd name="T32" fmla="*/ 84 w 94"/>
                <a:gd name="T33" fmla="*/ 52 h 146"/>
                <a:gd name="T34" fmla="*/ 79 w 94"/>
                <a:gd name="T35" fmla="*/ 40 h 146"/>
                <a:gd name="T36" fmla="*/ 61 w 94"/>
                <a:gd name="T37" fmla="*/ 18 h 146"/>
                <a:gd name="T38" fmla="*/ 74 w 94"/>
                <a:gd name="T39" fmla="*/ 8 h 146"/>
                <a:gd name="T40" fmla="*/ 94 w 94"/>
                <a:gd name="T41" fmla="*/ 3 h 146"/>
                <a:gd name="T42" fmla="*/ 94 w 94"/>
                <a:gd name="T43" fmla="*/ 0 h 146"/>
                <a:gd name="T44" fmla="*/ 78 w 94"/>
                <a:gd name="T45" fmla="*/ 5 h 146"/>
                <a:gd name="T46" fmla="*/ 68 w 94"/>
                <a:gd name="T47" fmla="*/ 10 h 146"/>
                <a:gd name="T48" fmla="*/ 60 w 94"/>
                <a:gd name="T49" fmla="*/ 17 h 146"/>
                <a:gd name="T50" fmla="*/ 38 w 94"/>
                <a:gd name="T51" fmla="*/ 16 h 146"/>
                <a:gd name="T52" fmla="*/ 15 w 94"/>
                <a:gd name="T53" fmla="*/ 35 h 146"/>
                <a:gd name="T54" fmla="*/ 10 w 94"/>
                <a:gd name="T55" fmla="*/ 46 h 146"/>
                <a:gd name="T56" fmla="*/ 6 w 94"/>
                <a:gd name="T57" fmla="*/ 56 h 146"/>
                <a:gd name="T58" fmla="*/ 1 w 94"/>
                <a:gd name="T59" fmla="*/ 7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46">
                  <a:moveTo>
                    <a:pt x="1" y="77"/>
                  </a:moveTo>
                  <a:cubicBezTo>
                    <a:pt x="0" y="91"/>
                    <a:pt x="5" y="102"/>
                    <a:pt x="10" y="112"/>
                  </a:cubicBezTo>
                  <a:cubicBezTo>
                    <a:pt x="14" y="121"/>
                    <a:pt x="21" y="127"/>
                    <a:pt x="28" y="133"/>
                  </a:cubicBezTo>
                  <a:cubicBezTo>
                    <a:pt x="30" y="135"/>
                    <a:pt x="35" y="140"/>
                    <a:pt x="40" y="142"/>
                  </a:cubicBezTo>
                  <a:cubicBezTo>
                    <a:pt x="45" y="145"/>
                    <a:pt x="50" y="146"/>
                    <a:pt x="50" y="146"/>
                  </a:cubicBezTo>
                  <a:cubicBezTo>
                    <a:pt x="49" y="145"/>
                    <a:pt x="49" y="143"/>
                    <a:pt x="49" y="142"/>
                  </a:cubicBezTo>
                  <a:cubicBezTo>
                    <a:pt x="49" y="141"/>
                    <a:pt x="49" y="140"/>
                    <a:pt x="50" y="139"/>
                  </a:cubicBezTo>
                  <a:cubicBezTo>
                    <a:pt x="51" y="137"/>
                    <a:pt x="52" y="134"/>
                    <a:pt x="54" y="131"/>
                  </a:cubicBezTo>
                  <a:cubicBezTo>
                    <a:pt x="58" y="126"/>
                    <a:pt x="63" y="121"/>
                    <a:pt x="67" y="116"/>
                  </a:cubicBezTo>
                  <a:cubicBezTo>
                    <a:pt x="73" y="108"/>
                    <a:pt x="78" y="99"/>
                    <a:pt x="82" y="90"/>
                  </a:cubicBezTo>
                  <a:cubicBezTo>
                    <a:pt x="84" y="85"/>
                    <a:pt x="86" y="80"/>
                    <a:pt x="87" y="75"/>
                  </a:cubicBezTo>
                  <a:cubicBezTo>
                    <a:pt x="87" y="74"/>
                    <a:pt x="87" y="74"/>
                    <a:pt x="87" y="74"/>
                  </a:cubicBezTo>
                  <a:cubicBezTo>
                    <a:pt x="87" y="73"/>
                    <a:pt x="87" y="73"/>
                    <a:pt x="88" y="73"/>
                  </a:cubicBezTo>
                  <a:cubicBezTo>
                    <a:pt x="88" y="71"/>
                    <a:pt x="88" y="71"/>
                    <a:pt x="88" y="71"/>
                  </a:cubicBezTo>
                  <a:cubicBezTo>
                    <a:pt x="88" y="70"/>
                    <a:pt x="88" y="69"/>
                    <a:pt x="88" y="68"/>
                  </a:cubicBezTo>
                  <a:cubicBezTo>
                    <a:pt x="88" y="66"/>
                    <a:pt x="88" y="64"/>
                    <a:pt x="88" y="63"/>
                  </a:cubicBezTo>
                  <a:cubicBezTo>
                    <a:pt x="88" y="59"/>
                    <a:pt x="86" y="56"/>
                    <a:pt x="84" y="52"/>
                  </a:cubicBezTo>
                  <a:cubicBezTo>
                    <a:pt x="79" y="40"/>
                    <a:pt x="79" y="40"/>
                    <a:pt x="79" y="40"/>
                  </a:cubicBezTo>
                  <a:cubicBezTo>
                    <a:pt x="75" y="32"/>
                    <a:pt x="69" y="23"/>
                    <a:pt x="61" y="18"/>
                  </a:cubicBezTo>
                  <a:cubicBezTo>
                    <a:pt x="65" y="13"/>
                    <a:pt x="70" y="10"/>
                    <a:pt x="74" y="8"/>
                  </a:cubicBezTo>
                  <a:cubicBezTo>
                    <a:pt x="81" y="5"/>
                    <a:pt x="88" y="3"/>
                    <a:pt x="94" y="3"/>
                  </a:cubicBezTo>
                  <a:cubicBezTo>
                    <a:pt x="94" y="0"/>
                    <a:pt x="94" y="0"/>
                    <a:pt x="94" y="0"/>
                  </a:cubicBezTo>
                  <a:cubicBezTo>
                    <a:pt x="91" y="0"/>
                    <a:pt x="84" y="2"/>
                    <a:pt x="78" y="5"/>
                  </a:cubicBezTo>
                  <a:cubicBezTo>
                    <a:pt x="74" y="7"/>
                    <a:pt x="71" y="8"/>
                    <a:pt x="68" y="10"/>
                  </a:cubicBezTo>
                  <a:cubicBezTo>
                    <a:pt x="65" y="12"/>
                    <a:pt x="62" y="15"/>
                    <a:pt x="60" y="17"/>
                  </a:cubicBezTo>
                  <a:cubicBezTo>
                    <a:pt x="54" y="14"/>
                    <a:pt x="46" y="13"/>
                    <a:pt x="38" y="16"/>
                  </a:cubicBezTo>
                  <a:cubicBezTo>
                    <a:pt x="30" y="19"/>
                    <a:pt x="21" y="26"/>
                    <a:pt x="15" y="35"/>
                  </a:cubicBezTo>
                  <a:cubicBezTo>
                    <a:pt x="13" y="38"/>
                    <a:pt x="11" y="42"/>
                    <a:pt x="10" y="46"/>
                  </a:cubicBezTo>
                  <a:cubicBezTo>
                    <a:pt x="8" y="49"/>
                    <a:pt x="7" y="52"/>
                    <a:pt x="6" y="56"/>
                  </a:cubicBezTo>
                  <a:cubicBezTo>
                    <a:pt x="3" y="63"/>
                    <a:pt x="2" y="70"/>
                    <a:pt x="1" y="7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634"/>
            <p:cNvSpPr>
              <a:spLocks/>
            </p:cNvSpPr>
            <p:nvPr/>
          </p:nvSpPr>
          <p:spPr bwMode="auto">
            <a:xfrm>
              <a:off x="7026246" y="1557342"/>
              <a:ext cx="307977" cy="379415"/>
            </a:xfrm>
            <a:custGeom>
              <a:avLst/>
              <a:gdLst>
                <a:gd name="T0" fmla="*/ 72 w 82"/>
                <a:gd name="T1" fmla="*/ 38 h 101"/>
                <a:gd name="T2" fmla="*/ 56 w 82"/>
                <a:gd name="T3" fmla="*/ 27 h 101"/>
                <a:gd name="T4" fmla="*/ 38 w 82"/>
                <a:gd name="T5" fmla="*/ 22 h 101"/>
                <a:gd name="T6" fmla="*/ 22 w 82"/>
                <a:gd name="T7" fmla="*/ 20 h 101"/>
                <a:gd name="T8" fmla="*/ 14 w 82"/>
                <a:gd name="T9" fmla="*/ 16 h 101"/>
                <a:gd name="T10" fmla="*/ 8 w 82"/>
                <a:gd name="T11" fmla="*/ 9 h 101"/>
                <a:gd name="T12" fmla="*/ 1 w 82"/>
                <a:gd name="T13" fmla="*/ 0 h 101"/>
                <a:gd name="T14" fmla="*/ 1 w 82"/>
                <a:gd name="T15" fmla="*/ 10 h 101"/>
                <a:gd name="T16" fmla="*/ 0 w 82"/>
                <a:gd name="T17" fmla="*/ 23 h 101"/>
                <a:gd name="T18" fmla="*/ 0 w 82"/>
                <a:gd name="T19" fmla="*/ 46 h 101"/>
                <a:gd name="T20" fmla="*/ 6 w 82"/>
                <a:gd name="T21" fmla="*/ 73 h 101"/>
                <a:gd name="T22" fmla="*/ 9 w 82"/>
                <a:gd name="T23" fmla="*/ 78 h 101"/>
                <a:gd name="T24" fmla="*/ 10 w 82"/>
                <a:gd name="T25" fmla="*/ 80 h 101"/>
                <a:gd name="T26" fmla="*/ 11 w 82"/>
                <a:gd name="T27" fmla="*/ 82 h 101"/>
                <a:gd name="T28" fmla="*/ 19 w 82"/>
                <a:gd name="T29" fmla="*/ 91 h 101"/>
                <a:gd name="T30" fmla="*/ 32 w 82"/>
                <a:gd name="T31" fmla="*/ 98 h 101"/>
                <a:gd name="T32" fmla="*/ 46 w 82"/>
                <a:gd name="T33" fmla="*/ 100 h 101"/>
                <a:gd name="T34" fmla="*/ 68 w 82"/>
                <a:gd name="T35" fmla="*/ 88 h 101"/>
                <a:gd name="T36" fmla="*/ 78 w 82"/>
                <a:gd name="T37" fmla="*/ 100 h 101"/>
                <a:gd name="T38" fmla="*/ 79 w 82"/>
                <a:gd name="T39" fmla="*/ 98 h 101"/>
                <a:gd name="T40" fmla="*/ 69 w 82"/>
                <a:gd name="T41" fmla="*/ 87 h 101"/>
                <a:gd name="T42" fmla="*/ 73 w 82"/>
                <a:gd name="T43" fmla="*/ 82 h 101"/>
                <a:gd name="T44" fmla="*/ 81 w 82"/>
                <a:gd name="T45" fmla="*/ 62 h 101"/>
                <a:gd name="T46" fmla="*/ 79 w 82"/>
                <a:gd name="T47" fmla="*/ 50 h 101"/>
                <a:gd name="T48" fmla="*/ 77 w 82"/>
                <a:gd name="T49" fmla="*/ 44 h 101"/>
                <a:gd name="T50" fmla="*/ 72 w 82"/>
                <a:gd name="T51"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1">
                  <a:moveTo>
                    <a:pt x="72" y="38"/>
                  </a:moveTo>
                  <a:cubicBezTo>
                    <a:pt x="67" y="32"/>
                    <a:pt x="62" y="29"/>
                    <a:pt x="56" y="27"/>
                  </a:cubicBezTo>
                  <a:cubicBezTo>
                    <a:pt x="51" y="24"/>
                    <a:pt x="44" y="23"/>
                    <a:pt x="38" y="22"/>
                  </a:cubicBezTo>
                  <a:cubicBezTo>
                    <a:pt x="33" y="22"/>
                    <a:pt x="27" y="21"/>
                    <a:pt x="22" y="20"/>
                  </a:cubicBezTo>
                  <a:cubicBezTo>
                    <a:pt x="19" y="19"/>
                    <a:pt x="16" y="18"/>
                    <a:pt x="14" y="16"/>
                  </a:cubicBezTo>
                  <a:cubicBezTo>
                    <a:pt x="11" y="14"/>
                    <a:pt x="9" y="12"/>
                    <a:pt x="8" y="9"/>
                  </a:cubicBezTo>
                  <a:cubicBezTo>
                    <a:pt x="5" y="6"/>
                    <a:pt x="3" y="3"/>
                    <a:pt x="1" y="0"/>
                  </a:cubicBezTo>
                  <a:cubicBezTo>
                    <a:pt x="1" y="2"/>
                    <a:pt x="1" y="6"/>
                    <a:pt x="1" y="10"/>
                  </a:cubicBezTo>
                  <a:cubicBezTo>
                    <a:pt x="0" y="14"/>
                    <a:pt x="0" y="19"/>
                    <a:pt x="0" y="23"/>
                  </a:cubicBezTo>
                  <a:cubicBezTo>
                    <a:pt x="0" y="32"/>
                    <a:pt x="0" y="41"/>
                    <a:pt x="0" y="46"/>
                  </a:cubicBezTo>
                  <a:cubicBezTo>
                    <a:pt x="1" y="56"/>
                    <a:pt x="3" y="65"/>
                    <a:pt x="6" y="73"/>
                  </a:cubicBezTo>
                  <a:cubicBezTo>
                    <a:pt x="7" y="75"/>
                    <a:pt x="8" y="76"/>
                    <a:pt x="9" y="78"/>
                  </a:cubicBezTo>
                  <a:cubicBezTo>
                    <a:pt x="9" y="79"/>
                    <a:pt x="9" y="79"/>
                    <a:pt x="10" y="80"/>
                  </a:cubicBezTo>
                  <a:cubicBezTo>
                    <a:pt x="10" y="80"/>
                    <a:pt x="10" y="81"/>
                    <a:pt x="11" y="82"/>
                  </a:cubicBezTo>
                  <a:cubicBezTo>
                    <a:pt x="13" y="84"/>
                    <a:pt x="16" y="88"/>
                    <a:pt x="19" y="91"/>
                  </a:cubicBezTo>
                  <a:cubicBezTo>
                    <a:pt x="23" y="94"/>
                    <a:pt x="28" y="97"/>
                    <a:pt x="32" y="98"/>
                  </a:cubicBezTo>
                  <a:cubicBezTo>
                    <a:pt x="37" y="100"/>
                    <a:pt x="41" y="101"/>
                    <a:pt x="46" y="100"/>
                  </a:cubicBezTo>
                  <a:cubicBezTo>
                    <a:pt x="54" y="100"/>
                    <a:pt x="62" y="95"/>
                    <a:pt x="68" y="88"/>
                  </a:cubicBezTo>
                  <a:cubicBezTo>
                    <a:pt x="72" y="92"/>
                    <a:pt x="75" y="96"/>
                    <a:pt x="78" y="100"/>
                  </a:cubicBezTo>
                  <a:cubicBezTo>
                    <a:pt x="79" y="98"/>
                    <a:pt x="79" y="98"/>
                    <a:pt x="79" y="98"/>
                  </a:cubicBezTo>
                  <a:cubicBezTo>
                    <a:pt x="78" y="96"/>
                    <a:pt x="74" y="92"/>
                    <a:pt x="69" y="87"/>
                  </a:cubicBezTo>
                  <a:cubicBezTo>
                    <a:pt x="71" y="85"/>
                    <a:pt x="72" y="84"/>
                    <a:pt x="73" y="82"/>
                  </a:cubicBezTo>
                  <a:cubicBezTo>
                    <a:pt x="78" y="76"/>
                    <a:pt x="81" y="69"/>
                    <a:pt x="81" y="62"/>
                  </a:cubicBezTo>
                  <a:cubicBezTo>
                    <a:pt x="82" y="58"/>
                    <a:pt x="81" y="54"/>
                    <a:pt x="79" y="50"/>
                  </a:cubicBezTo>
                  <a:cubicBezTo>
                    <a:pt x="79" y="48"/>
                    <a:pt x="78" y="47"/>
                    <a:pt x="77" y="44"/>
                  </a:cubicBezTo>
                  <a:cubicBezTo>
                    <a:pt x="75" y="42"/>
                    <a:pt x="74" y="40"/>
                    <a:pt x="72" y="38"/>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635"/>
            <p:cNvSpPr>
              <a:spLocks/>
            </p:cNvSpPr>
            <p:nvPr/>
          </p:nvSpPr>
          <p:spPr bwMode="auto">
            <a:xfrm>
              <a:off x="7258023" y="1639893"/>
              <a:ext cx="217489" cy="268289"/>
            </a:xfrm>
            <a:custGeom>
              <a:avLst/>
              <a:gdLst>
                <a:gd name="T0" fmla="*/ 51 w 58"/>
                <a:gd name="T1" fmla="*/ 27 h 71"/>
                <a:gd name="T2" fmla="*/ 28 w 58"/>
                <a:gd name="T3" fmla="*/ 16 h 71"/>
                <a:gd name="T4" fmla="*/ 17 w 58"/>
                <a:gd name="T5" fmla="*/ 13 h 71"/>
                <a:gd name="T6" fmla="*/ 7 w 58"/>
                <a:gd name="T7" fmla="*/ 6 h 71"/>
                <a:gd name="T8" fmla="*/ 2 w 58"/>
                <a:gd name="T9" fmla="*/ 0 h 71"/>
                <a:gd name="T10" fmla="*/ 1 w 58"/>
                <a:gd name="T11" fmla="*/ 15 h 71"/>
                <a:gd name="T12" fmla="*/ 0 w 58"/>
                <a:gd name="T13" fmla="*/ 30 h 71"/>
                <a:gd name="T14" fmla="*/ 16 w 58"/>
                <a:gd name="T15" fmla="*/ 66 h 71"/>
                <a:gd name="T16" fmla="*/ 34 w 58"/>
                <a:gd name="T17" fmla="*/ 70 h 71"/>
                <a:gd name="T18" fmla="*/ 50 w 58"/>
                <a:gd name="T19" fmla="*/ 61 h 71"/>
                <a:gd name="T20" fmla="*/ 57 w 58"/>
                <a:gd name="T21" fmla="*/ 71 h 71"/>
                <a:gd name="T22" fmla="*/ 58 w 58"/>
                <a:gd name="T23" fmla="*/ 70 h 71"/>
                <a:gd name="T24" fmla="*/ 50 w 58"/>
                <a:gd name="T25" fmla="*/ 60 h 71"/>
                <a:gd name="T26" fmla="*/ 53 w 58"/>
                <a:gd name="T27" fmla="*/ 56 h 71"/>
                <a:gd name="T28" fmla="*/ 57 w 58"/>
                <a:gd name="T29" fmla="*/ 41 h 71"/>
                <a:gd name="T30" fmla="*/ 51 w 58"/>
                <a:gd name="T31"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71">
                  <a:moveTo>
                    <a:pt x="51" y="27"/>
                  </a:moveTo>
                  <a:cubicBezTo>
                    <a:pt x="45" y="21"/>
                    <a:pt x="37" y="18"/>
                    <a:pt x="28" y="16"/>
                  </a:cubicBezTo>
                  <a:cubicBezTo>
                    <a:pt x="25" y="15"/>
                    <a:pt x="21" y="14"/>
                    <a:pt x="17" y="13"/>
                  </a:cubicBezTo>
                  <a:cubicBezTo>
                    <a:pt x="13" y="12"/>
                    <a:pt x="9" y="9"/>
                    <a:pt x="7" y="6"/>
                  </a:cubicBezTo>
                  <a:cubicBezTo>
                    <a:pt x="5" y="4"/>
                    <a:pt x="3" y="3"/>
                    <a:pt x="2" y="0"/>
                  </a:cubicBezTo>
                  <a:cubicBezTo>
                    <a:pt x="3" y="4"/>
                    <a:pt x="2" y="9"/>
                    <a:pt x="1" y="15"/>
                  </a:cubicBezTo>
                  <a:cubicBezTo>
                    <a:pt x="1" y="21"/>
                    <a:pt x="0" y="26"/>
                    <a:pt x="0" y="30"/>
                  </a:cubicBezTo>
                  <a:cubicBezTo>
                    <a:pt x="0" y="44"/>
                    <a:pt x="4" y="58"/>
                    <a:pt x="16" y="66"/>
                  </a:cubicBezTo>
                  <a:cubicBezTo>
                    <a:pt x="22" y="70"/>
                    <a:pt x="28" y="71"/>
                    <a:pt x="34" y="70"/>
                  </a:cubicBezTo>
                  <a:cubicBezTo>
                    <a:pt x="40" y="69"/>
                    <a:pt x="45" y="66"/>
                    <a:pt x="50" y="61"/>
                  </a:cubicBezTo>
                  <a:cubicBezTo>
                    <a:pt x="53" y="64"/>
                    <a:pt x="55" y="67"/>
                    <a:pt x="57" y="71"/>
                  </a:cubicBezTo>
                  <a:cubicBezTo>
                    <a:pt x="58" y="70"/>
                    <a:pt x="58" y="70"/>
                    <a:pt x="58" y="70"/>
                  </a:cubicBezTo>
                  <a:cubicBezTo>
                    <a:pt x="57" y="68"/>
                    <a:pt x="54" y="63"/>
                    <a:pt x="50" y="60"/>
                  </a:cubicBezTo>
                  <a:cubicBezTo>
                    <a:pt x="51" y="59"/>
                    <a:pt x="52" y="58"/>
                    <a:pt x="53" y="56"/>
                  </a:cubicBezTo>
                  <a:cubicBezTo>
                    <a:pt x="56" y="51"/>
                    <a:pt x="57" y="46"/>
                    <a:pt x="57" y="41"/>
                  </a:cubicBezTo>
                  <a:cubicBezTo>
                    <a:pt x="56" y="35"/>
                    <a:pt x="54" y="31"/>
                    <a:pt x="51" y="2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636"/>
            <p:cNvSpPr>
              <a:spLocks/>
            </p:cNvSpPr>
            <p:nvPr/>
          </p:nvSpPr>
          <p:spPr bwMode="auto">
            <a:xfrm>
              <a:off x="7307236" y="2012958"/>
              <a:ext cx="209551" cy="269877"/>
            </a:xfrm>
            <a:custGeom>
              <a:avLst/>
              <a:gdLst>
                <a:gd name="T0" fmla="*/ 55 w 56"/>
                <a:gd name="T1" fmla="*/ 28 h 72"/>
                <a:gd name="T2" fmla="*/ 34 w 56"/>
                <a:gd name="T3" fmla="*/ 5 h 72"/>
                <a:gd name="T4" fmla="*/ 22 w 56"/>
                <a:gd name="T5" fmla="*/ 2 h 72"/>
                <a:gd name="T6" fmla="*/ 11 w 56"/>
                <a:gd name="T7" fmla="*/ 0 h 72"/>
                <a:gd name="T8" fmla="*/ 5 w 56"/>
                <a:gd name="T9" fmla="*/ 1 h 72"/>
                <a:gd name="T10" fmla="*/ 8 w 56"/>
                <a:gd name="T11" fmla="*/ 8 h 72"/>
                <a:gd name="T12" fmla="*/ 6 w 56"/>
                <a:gd name="T13" fmla="*/ 17 h 72"/>
                <a:gd name="T14" fmla="*/ 6 w 56"/>
                <a:gd name="T15" fmla="*/ 46 h 72"/>
                <a:gd name="T16" fmla="*/ 19 w 56"/>
                <a:gd name="T17" fmla="*/ 58 h 72"/>
                <a:gd name="T18" fmla="*/ 37 w 56"/>
                <a:gd name="T19" fmla="*/ 59 h 72"/>
                <a:gd name="T20" fmla="*/ 37 w 56"/>
                <a:gd name="T21" fmla="*/ 72 h 72"/>
                <a:gd name="T22" fmla="*/ 39 w 56"/>
                <a:gd name="T23" fmla="*/ 72 h 72"/>
                <a:gd name="T24" fmla="*/ 38 w 56"/>
                <a:gd name="T25" fmla="*/ 59 h 72"/>
                <a:gd name="T26" fmla="*/ 43 w 56"/>
                <a:gd name="T27" fmla="*/ 58 h 72"/>
                <a:gd name="T28" fmla="*/ 54 w 56"/>
                <a:gd name="T29" fmla="*/ 46 h 72"/>
                <a:gd name="T30" fmla="*/ 55 w 56"/>
                <a:gd name="T31" fmla="*/ 2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72">
                  <a:moveTo>
                    <a:pt x="55" y="28"/>
                  </a:moveTo>
                  <a:cubicBezTo>
                    <a:pt x="52" y="17"/>
                    <a:pt x="43" y="8"/>
                    <a:pt x="34" y="5"/>
                  </a:cubicBezTo>
                  <a:cubicBezTo>
                    <a:pt x="31" y="4"/>
                    <a:pt x="26" y="3"/>
                    <a:pt x="22" y="2"/>
                  </a:cubicBezTo>
                  <a:cubicBezTo>
                    <a:pt x="18" y="2"/>
                    <a:pt x="14" y="1"/>
                    <a:pt x="11" y="0"/>
                  </a:cubicBezTo>
                  <a:cubicBezTo>
                    <a:pt x="9" y="0"/>
                    <a:pt x="7" y="0"/>
                    <a:pt x="5" y="1"/>
                  </a:cubicBezTo>
                  <a:cubicBezTo>
                    <a:pt x="7" y="1"/>
                    <a:pt x="8" y="4"/>
                    <a:pt x="8" y="8"/>
                  </a:cubicBezTo>
                  <a:cubicBezTo>
                    <a:pt x="7" y="11"/>
                    <a:pt x="6" y="15"/>
                    <a:pt x="6" y="17"/>
                  </a:cubicBezTo>
                  <a:cubicBezTo>
                    <a:pt x="3" y="27"/>
                    <a:pt x="0" y="36"/>
                    <a:pt x="6" y="46"/>
                  </a:cubicBezTo>
                  <a:cubicBezTo>
                    <a:pt x="9" y="52"/>
                    <a:pt x="14" y="56"/>
                    <a:pt x="19" y="58"/>
                  </a:cubicBezTo>
                  <a:cubicBezTo>
                    <a:pt x="25" y="61"/>
                    <a:pt x="31" y="61"/>
                    <a:pt x="37" y="59"/>
                  </a:cubicBezTo>
                  <a:cubicBezTo>
                    <a:pt x="38" y="63"/>
                    <a:pt x="38" y="68"/>
                    <a:pt x="37" y="72"/>
                  </a:cubicBezTo>
                  <a:cubicBezTo>
                    <a:pt x="39" y="72"/>
                    <a:pt x="39" y="72"/>
                    <a:pt x="39" y="72"/>
                  </a:cubicBezTo>
                  <a:cubicBezTo>
                    <a:pt x="40" y="69"/>
                    <a:pt x="39" y="64"/>
                    <a:pt x="38" y="59"/>
                  </a:cubicBezTo>
                  <a:cubicBezTo>
                    <a:pt x="40" y="59"/>
                    <a:pt x="41" y="58"/>
                    <a:pt x="43" y="58"/>
                  </a:cubicBezTo>
                  <a:cubicBezTo>
                    <a:pt x="48" y="55"/>
                    <a:pt x="52" y="51"/>
                    <a:pt x="54" y="46"/>
                  </a:cubicBezTo>
                  <a:cubicBezTo>
                    <a:pt x="56" y="40"/>
                    <a:pt x="56" y="34"/>
                    <a:pt x="55" y="2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637"/>
            <p:cNvSpPr>
              <a:spLocks/>
            </p:cNvSpPr>
            <p:nvPr/>
          </p:nvSpPr>
          <p:spPr bwMode="auto">
            <a:xfrm>
              <a:off x="7618387" y="2166947"/>
              <a:ext cx="134938" cy="198439"/>
            </a:xfrm>
            <a:custGeom>
              <a:avLst/>
              <a:gdLst>
                <a:gd name="T0" fmla="*/ 2 w 36"/>
                <a:gd name="T1" fmla="*/ 18 h 53"/>
                <a:gd name="T2" fmla="*/ 5 w 36"/>
                <a:gd name="T3" fmla="*/ 38 h 53"/>
                <a:gd name="T4" fmla="*/ 14 w 36"/>
                <a:gd name="T5" fmla="*/ 50 h 53"/>
                <a:gd name="T6" fmla="*/ 18 w 36"/>
                <a:gd name="T7" fmla="*/ 53 h 53"/>
                <a:gd name="T8" fmla="*/ 20 w 36"/>
                <a:gd name="T9" fmla="*/ 48 h 53"/>
                <a:gd name="T10" fmla="*/ 25 w 36"/>
                <a:gd name="T11" fmla="*/ 43 h 53"/>
                <a:gd name="T12" fmla="*/ 36 w 36"/>
                <a:gd name="T13" fmla="*/ 27 h 53"/>
                <a:gd name="T14" fmla="*/ 34 w 36"/>
                <a:gd name="T15" fmla="*/ 16 h 53"/>
                <a:gd name="T16" fmla="*/ 25 w 36"/>
                <a:gd name="T17" fmla="*/ 7 h 53"/>
                <a:gd name="T18" fmla="*/ 29 w 36"/>
                <a:gd name="T19" fmla="*/ 3 h 53"/>
                <a:gd name="T20" fmla="*/ 34 w 36"/>
                <a:gd name="T21" fmla="*/ 1 h 53"/>
                <a:gd name="T22" fmla="*/ 33 w 36"/>
                <a:gd name="T23" fmla="*/ 0 h 53"/>
                <a:gd name="T24" fmla="*/ 29 w 36"/>
                <a:gd name="T25" fmla="*/ 2 h 53"/>
                <a:gd name="T26" fmla="*/ 25 w 36"/>
                <a:gd name="T27" fmla="*/ 7 h 53"/>
                <a:gd name="T28" fmla="*/ 22 w 36"/>
                <a:gd name="T29" fmla="*/ 5 h 53"/>
                <a:gd name="T30" fmla="*/ 10 w 36"/>
                <a:gd name="T31" fmla="*/ 8 h 53"/>
                <a:gd name="T32" fmla="*/ 2 w 36"/>
                <a:gd name="T33"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53">
                  <a:moveTo>
                    <a:pt x="2" y="18"/>
                  </a:moveTo>
                  <a:cubicBezTo>
                    <a:pt x="0" y="25"/>
                    <a:pt x="1" y="32"/>
                    <a:pt x="5" y="38"/>
                  </a:cubicBezTo>
                  <a:cubicBezTo>
                    <a:pt x="7" y="42"/>
                    <a:pt x="13" y="47"/>
                    <a:pt x="14" y="50"/>
                  </a:cubicBezTo>
                  <a:cubicBezTo>
                    <a:pt x="15" y="51"/>
                    <a:pt x="16" y="52"/>
                    <a:pt x="18" y="53"/>
                  </a:cubicBezTo>
                  <a:cubicBezTo>
                    <a:pt x="17" y="52"/>
                    <a:pt x="18" y="50"/>
                    <a:pt x="20" y="48"/>
                  </a:cubicBezTo>
                  <a:cubicBezTo>
                    <a:pt x="21" y="46"/>
                    <a:pt x="24" y="44"/>
                    <a:pt x="25" y="43"/>
                  </a:cubicBezTo>
                  <a:cubicBezTo>
                    <a:pt x="30" y="38"/>
                    <a:pt x="35" y="34"/>
                    <a:pt x="36" y="27"/>
                  </a:cubicBezTo>
                  <a:cubicBezTo>
                    <a:pt x="36" y="23"/>
                    <a:pt x="35" y="19"/>
                    <a:pt x="34" y="16"/>
                  </a:cubicBezTo>
                  <a:cubicBezTo>
                    <a:pt x="32" y="13"/>
                    <a:pt x="29" y="9"/>
                    <a:pt x="25" y="7"/>
                  </a:cubicBezTo>
                  <a:cubicBezTo>
                    <a:pt x="26" y="6"/>
                    <a:pt x="27" y="4"/>
                    <a:pt x="29" y="3"/>
                  </a:cubicBezTo>
                  <a:cubicBezTo>
                    <a:pt x="30" y="2"/>
                    <a:pt x="32" y="2"/>
                    <a:pt x="34" y="1"/>
                  </a:cubicBezTo>
                  <a:cubicBezTo>
                    <a:pt x="33" y="1"/>
                    <a:pt x="33" y="1"/>
                    <a:pt x="33" y="0"/>
                  </a:cubicBezTo>
                  <a:cubicBezTo>
                    <a:pt x="32" y="0"/>
                    <a:pt x="30" y="1"/>
                    <a:pt x="29" y="2"/>
                  </a:cubicBezTo>
                  <a:cubicBezTo>
                    <a:pt x="27" y="4"/>
                    <a:pt x="26" y="5"/>
                    <a:pt x="25" y="7"/>
                  </a:cubicBezTo>
                  <a:cubicBezTo>
                    <a:pt x="24" y="6"/>
                    <a:pt x="23" y="6"/>
                    <a:pt x="22" y="5"/>
                  </a:cubicBezTo>
                  <a:cubicBezTo>
                    <a:pt x="18" y="4"/>
                    <a:pt x="14" y="5"/>
                    <a:pt x="10" y="8"/>
                  </a:cubicBezTo>
                  <a:cubicBezTo>
                    <a:pt x="6" y="10"/>
                    <a:pt x="3" y="14"/>
                    <a:pt x="2" y="1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638"/>
            <p:cNvSpPr>
              <a:spLocks/>
            </p:cNvSpPr>
            <p:nvPr/>
          </p:nvSpPr>
          <p:spPr bwMode="auto">
            <a:xfrm>
              <a:off x="7078634" y="1295403"/>
              <a:ext cx="247651" cy="255589"/>
            </a:xfrm>
            <a:custGeom>
              <a:avLst/>
              <a:gdLst>
                <a:gd name="T0" fmla="*/ 51 w 66"/>
                <a:gd name="T1" fmla="*/ 20 h 68"/>
                <a:gd name="T2" fmla="*/ 28 w 66"/>
                <a:gd name="T3" fmla="*/ 13 h 68"/>
                <a:gd name="T4" fmla="*/ 16 w 66"/>
                <a:gd name="T5" fmla="*/ 11 h 68"/>
                <a:gd name="T6" fmla="*/ 6 w 66"/>
                <a:gd name="T7" fmla="*/ 5 h 68"/>
                <a:gd name="T8" fmla="*/ 0 w 66"/>
                <a:gd name="T9" fmla="*/ 0 h 68"/>
                <a:gd name="T10" fmla="*/ 1 w 66"/>
                <a:gd name="T11" fmla="*/ 14 h 68"/>
                <a:gd name="T12" fmla="*/ 2 w 66"/>
                <a:gd name="T13" fmla="*/ 30 h 68"/>
                <a:gd name="T14" fmla="*/ 8 w 66"/>
                <a:gd name="T15" fmla="*/ 50 h 68"/>
                <a:gd name="T16" fmla="*/ 24 w 66"/>
                <a:gd name="T17" fmla="*/ 65 h 68"/>
                <a:gd name="T18" fmla="*/ 44 w 66"/>
                <a:gd name="T19" fmla="*/ 65 h 68"/>
                <a:gd name="T20" fmla="*/ 56 w 66"/>
                <a:gd name="T21" fmla="*/ 51 h 68"/>
                <a:gd name="T22" fmla="*/ 65 w 66"/>
                <a:gd name="T23" fmla="*/ 57 h 68"/>
                <a:gd name="T24" fmla="*/ 66 w 66"/>
                <a:gd name="T25" fmla="*/ 56 h 68"/>
                <a:gd name="T26" fmla="*/ 56 w 66"/>
                <a:gd name="T27" fmla="*/ 50 h 68"/>
                <a:gd name="T28" fmla="*/ 57 w 66"/>
                <a:gd name="T29" fmla="*/ 46 h 68"/>
                <a:gd name="T30" fmla="*/ 58 w 66"/>
                <a:gd name="T31" fmla="*/ 31 h 68"/>
                <a:gd name="T32" fmla="*/ 51 w 66"/>
                <a:gd name="T33"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68">
                  <a:moveTo>
                    <a:pt x="51" y="20"/>
                  </a:moveTo>
                  <a:cubicBezTo>
                    <a:pt x="45" y="16"/>
                    <a:pt x="37" y="14"/>
                    <a:pt x="28" y="13"/>
                  </a:cubicBezTo>
                  <a:cubicBezTo>
                    <a:pt x="25" y="13"/>
                    <a:pt x="20" y="12"/>
                    <a:pt x="16" y="11"/>
                  </a:cubicBezTo>
                  <a:cubicBezTo>
                    <a:pt x="12" y="10"/>
                    <a:pt x="8" y="8"/>
                    <a:pt x="6" y="5"/>
                  </a:cubicBezTo>
                  <a:cubicBezTo>
                    <a:pt x="4" y="3"/>
                    <a:pt x="2" y="2"/>
                    <a:pt x="0" y="0"/>
                  </a:cubicBezTo>
                  <a:cubicBezTo>
                    <a:pt x="2" y="3"/>
                    <a:pt x="1" y="8"/>
                    <a:pt x="1" y="14"/>
                  </a:cubicBezTo>
                  <a:cubicBezTo>
                    <a:pt x="1" y="20"/>
                    <a:pt x="1" y="26"/>
                    <a:pt x="2" y="30"/>
                  </a:cubicBezTo>
                  <a:cubicBezTo>
                    <a:pt x="2" y="37"/>
                    <a:pt x="4" y="44"/>
                    <a:pt x="8" y="50"/>
                  </a:cubicBezTo>
                  <a:cubicBezTo>
                    <a:pt x="12" y="57"/>
                    <a:pt x="17" y="62"/>
                    <a:pt x="24" y="65"/>
                  </a:cubicBezTo>
                  <a:cubicBezTo>
                    <a:pt x="31" y="68"/>
                    <a:pt x="38" y="67"/>
                    <a:pt x="44" y="65"/>
                  </a:cubicBezTo>
                  <a:cubicBezTo>
                    <a:pt x="49" y="62"/>
                    <a:pt x="53" y="57"/>
                    <a:pt x="56" y="51"/>
                  </a:cubicBezTo>
                  <a:cubicBezTo>
                    <a:pt x="59" y="53"/>
                    <a:pt x="62" y="55"/>
                    <a:pt x="65" y="57"/>
                  </a:cubicBezTo>
                  <a:cubicBezTo>
                    <a:pt x="66" y="56"/>
                    <a:pt x="66" y="56"/>
                    <a:pt x="66" y="56"/>
                  </a:cubicBezTo>
                  <a:cubicBezTo>
                    <a:pt x="64" y="54"/>
                    <a:pt x="60" y="52"/>
                    <a:pt x="56" y="50"/>
                  </a:cubicBezTo>
                  <a:cubicBezTo>
                    <a:pt x="56" y="49"/>
                    <a:pt x="57" y="47"/>
                    <a:pt x="57" y="46"/>
                  </a:cubicBezTo>
                  <a:cubicBezTo>
                    <a:pt x="59" y="41"/>
                    <a:pt x="59" y="35"/>
                    <a:pt x="58" y="31"/>
                  </a:cubicBezTo>
                  <a:cubicBezTo>
                    <a:pt x="57" y="27"/>
                    <a:pt x="54" y="23"/>
                    <a:pt x="51" y="2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639"/>
            <p:cNvSpPr>
              <a:spLocks/>
            </p:cNvSpPr>
            <p:nvPr/>
          </p:nvSpPr>
          <p:spPr bwMode="auto">
            <a:xfrm>
              <a:off x="7243735" y="1171577"/>
              <a:ext cx="195264" cy="292102"/>
            </a:xfrm>
            <a:custGeom>
              <a:avLst/>
              <a:gdLst>
                <a:gd name="T0" fmla="*/ 51 w 52"/>
                <a:gd name="T1" fmla="*/ 38 h 78"/>
                <a:gd name="T2" fmla="*/ 35 w 52"/>
                <a:gd name="T3" fmla="*/ 19 h 78"/>
                <a:gd name="T4" fmla="*/ 17 w 52"/>
                <a:gd name="T5" fmla="*/ 5 h 78"/>
                <a:gd name="T6" fmla="*/ 13 w 52"/>
                <a:gd name="T7" fmla="*/ 0 h 78"/>
                <a:gd name="T8" fmla="*/ 10 w 52"/>
                <a:gd name="T9" fmla="*/ 11 h 78"/>
                <a:gd name="T10" fmla="*/ 4 w 52"/>
                <a:gd name="T11" fmla="*/ 23 h 78"/>
                <a:gd name="T12" fmla="*/ 0 w 52"/>
                <a:gd name="T13" fmla="*/ 42 h 78"/>
                <a:gd name="T14" fmla="*/ 5 w 52"/>
                <a:gd name="T15" fmla="*/ 61 h 78"/>
                <a:gd name="T16" fmla="*/ 22 w 52"/>
                <a:gd name="T17" fmla="*/ 71 h 78"/>
                <a:gd name="T18" fmla="*/ 39 w 52"/>
                <a:gd name="T19" fmla="*/ 67 h 78"/>
                <a:gd name="T20" fmla="*/ 43 w 52"/>
                <a:gd name="T21" fmla="*/ 78 h 78"/>
                <a:gd name="T22" fmla="*/ 44 w 52"/>
                <a:gd name="T23" fmla="*/ 77 h 78"/>
                <a:gd name="T24" fmla="*/ 39 w 52"/>
                <a:gd name="T25" fmla="*/ 66 h 78"/>
                <a:gd name="T26" fmla="*/ 43 w 52"/>
                <a:gd name="T27" fmla="*/ 64 h 78"/>
                <a:gd name="T28" fmla="*/ 51 w 52"/>
                <a:gd name="T29" fmla="*/ 51 h 78"/>
                <a:gd name="T30" fmla="*/ 51 w 52"/>
                <a:gd name="T31" fmla="*/ 3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78">
                  <a:moveTo>
                    <a:pt x="51" y="38"/>
                  </a:moveTo>
                  <a:cubicBezTo>
                    <a:pt x="48" y="31"/>
                    <a:pt x="42" y="25"/>
                    <a:pt x="35" y="19"/>
                  </a:cubicBezTo>
                  <a:cubicBezTo>
                    <a:pt x="29" y="16"/>
                    <a:pt x="20" y="11"/>
                    <a:pt x="17" y="5"/>
                  </a:cubicBezTo>
                  <a:cubicBezTo>
                    <a:pt x="13" y="0"/>
                    <a:pt x="13" y="0"/>
                    <a:pt x="13" y="0"/>
                  </a:cubicBezTo>
                  <a:cubicBezTo>
                    <a:pt x="14" y="3"/>
                    <a:pt x="12" y="7"/>
                    <a:pt x="10" y="11"/>
                  </a:cubicBezTo>
                  <a:cubicBezTo>
                    <a:pt x="8" y="15"/>
                    <a:pt x="6" y="20"/>
                    <a:pt x="4" y="23"/>
                  </a:cubicBezTo>
                  <a:cubicBezTo>
                    <a:pt x="2" y="29"/>
                    <a:pt x="0" y="35"/>
                    <a:pt x="0" y="42"/>
                  </a:cubicBezTo>
                  <a:cubicBezTo>
                    <a:pt x="0" y="48"/>
                    <a:pt x="1" y="55"/>
                    <a:pt x="5" y="61"/>
                  </a:cubicBezTo>
                  <a:cubicBezTo>
                    <a:pt x="10" y="67"/>
                    <a:pt x="16" y="71"/>
                    <a:pt x="22" y="71"/>
                  </a:cubicBezTo>
                  <a:cubicBezTo>
                    <a:pt x="27" y="72"/>
                    <a:pt x="33" y="70"/>
                    <a:pt x="39" y="67"/>
                  </a:cubicBezTo>
                  <a:cubicBezTo>
                    <a:pt x="41" y="70"/>
                    <a:pt x="42" y="74"/>
                    <a:pt x="43" y="78"/>
                  </a:cubicBezTo>
                  <a:cubicBezTo>
                    <a:pt x="44" y="77"/>
                    <a:pt x="44" y="77"/>
                    <a:pt x="44" y="77"/>
                  </a:cubicBezTo>
                  <a:cubicBezTo>
                    <a:pt x="44" y="75"/>
                    <a:pt x="42" y="70"/>
                    <a:pt x="39" y="66"/>
                  </a:cubicBezTo>
                  <a:cubicBezTo>
                    <a:pt x="41" y="65"/>
                    <a:pt x="42" y="65"/>
                    <a:pt x="43" y="64"/>
                  </a:cubicBezTo>
                  <a:cubicBezTo>
                    <a:pt x="47" y="60"/>
                    <a:pt x="50" y="56"/>
                    <a:pt x="51" y="51"/>
                  </a:cubicBezTo>
                  <a:cubicBezTo>
                    <a:pt x="52" y="47"/>
                    <a:pt x="52" y="43"/>
                    <a:pt x="51" y="3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640"/>
            <p:cNvSpPr>
              <a:spLocks/>
            </p:cNvSpPr>
            <p:nvPr/>
          </p:nvSpPr>
          <p:spPr bwMode="auto">
            <a:xfrm>
              <a:off x="7458049" y="1119189"/>
              <a:ext cx="195264" cy="296865"/>
            </a:xfrm>
            <a:custGeom>
              <a:avLst/>
              <a:gdLst>
                <a:gd name="T0" fmla="*/ 50 w 52"/>
                <a:gd name="T1" fmla="*/ 54 h 79"/>
                <a:gd name="T2" fmla="*/ 47 w 52"/>
                <a:gd name="T3" fmla="*/ 28 h 79"/>
                <a:gd name="T4" fmla="*/ 39 w 52"/>
                <a:gd name="T5" fmla="*/ 6 h 79"/>
                <a:gd name="T6" fmla="*/ 37 w 52"/>
                <a:gd name="T7" fmla="*/ 0 h 79"/>
                <a:gd name="T8" fmla="*/ 20 w 52"/>
                <a:gd name="T9" fmla="*/ 15 h 79"/>
                <a:gd name="T10" fmla="*/ 0 w 52"/>
                <a:gd name="T11" fmla="*/ 45 h 79"/>
                <a:gd name="T12" fmla="*/ 7 w 52"/>
                <a:gd name="T13" fmla="*/ 63 h 79"/>
                <a:gd name="T14" fmla="*/ 23 w 52"/>
                <a:gd name="T15" fmla="*/ 69 h 79"/>
                <a:gd name="T16" fmla="*/ 22 w 52"/>
                <a:gd name="T17" fmla="*/ 74 h 79"/>
                <a:gd name="T18" fmla="*/ 21 w 52"/>
                <a:gd name="T19" fmla="*/ 79 h 79"/>
                <a:gd name="T20" fmla="*/ 23 w 52"/>
                <a:gd name="T21" fmla="*/ 79 h 79"/>
                <a:gd name="T22" fmla="*/ 23 w 52"/>
                <a:gd name="T23" fmla="*/ 75 h 79"/>
                <a:gd name="T24" fmla="*/ 24 w 52"/>
                <a:gd name="T25" fmla="*/ 69 h 79"/>
                <a:gd name="T26" fmla="*/ 28 w 52"/>
                <a:gd name="T27" fmla="*/ 69 h 79"/>
                <a:gd name="T28" fmla="*/ 42 w 52"/>
                <a:gd name="T29" fmla="*/ 65 h 79"/>
                <a:gd name="T30" fmla="*/ 50 w 52"/>
                <a:gd name="T31" fmla="*/ 5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79">
                  <a:moveTo>
                    <a:pt x="50" y="54"/>
                  </a:moveTo>
                  <a:cubicBezTo>
                    <a:pt x="52" y="45"/>
                    <a:pt x="51" y="36"/>
                    <a:pt x="47" y="28"/>
                  </a:cubicBezTo>
                  <a:cubicBezTo>
                    <a:pt x="45" y="22"/>
                    <a:pt x="39" y="13"/>
                    <a:pt x="39" y="6"/>
                  </a:cubicBezTo>
                  <a:cubicBezTo>
                    <a:pt x="37" y="0"/>
                    <a:pt x="37" y="0"/>
                    <a:pt x="37" y="0"/>
                  </a:cubicBezTo>
                  <a:cubicBezTo>
                    <a:pt x="37" y="5"/>
                    <a:pt x="25" y="11"/>
                    <a:pt x="20" y="15"/>
                  </a:cubicBezTo>
                  <a:cubicBezTo>
                    <a:pt x="10" y="22"/>
                    <a:pt x="1" y="31"/>
                    <a:pt x="0" y="45"/>
                  </a:cubicBezTo>
                  <a:cubicBezTo>
                    <a:pt x="0" y="53"/>
                    <a:pt x="2" y="59"/>
                    <a:pt x="7" y="63"/>
                  </a:cubicBezTo>
                  <a:cubicBezTo>
                    <a:pt x="11" y="67"/>
                    <a:pt x="17" y="69"/>
                    <a:pt x="23" y="69"/>
                  </a:cubicBezTo>
                  <a:cubicBezTo>
                    <a:pt x="23" y="71"/>
                    <a:pt x="23" y="73"/>
                    <a:pt x="22" y="74"/>
                  </a:cubicBezTo>
                  <a:cubicBezTo>
                    <a:pt x="22" y="76"/>
                    <a:pt x="22" y="77"/>
                    <a:pt x="21" y="79"/>
                  </a:cubicBezTo>
                  <a:cubicBezTo>
                    <a:pt x="23" y="79"/>
                    <a:pt x="23" y="79"/>
                    <a:pt x="23" y="79"/>
                  </a:cubicBezTo>
                  <a:cubicBezTo>
                    <a:pt x="23" y="78"/>
                    <a:pt x="23" y="76"/>
                    <a:pt x="23" y="75"/>
                  </a:cubicBezTo>
                  <a:cubicBezTo>
                    <a:pt x="24" y="69"/>
                    <a:pt x="24" y="69"/>
                    <a:pt x="24" y="69"/>
                  </a:cubicBezTo>
                  <a:cubicBezTo>
                    <a:pt x="25" y="69"/>
                    <a:pt x="27" y="69"/>
                    <a:pt x="28" y="69"/>
                  </a:cubicBezTo>
                  <a:cubicBezTo>
                    <a:pt x="34" y="69"/>
                    <a:pt x="38" y="68"/>
                    <a:pt x="42" y="65"/>
                  </a:cubicBezTo>
                  <a:cubicBezTo>
                    <a:pt x="46" y="62"/>
                    <a:pt x="48" y="58"/>
                    <a:pt x="50" y="5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641"/>
            <p:cNvSpPr>
              <a:spLocks/>
            </p:cNvSpPr>
            <p:nvPr/>
          </p:nvSpPr>
          <p:spPr bwMode="auto">
            <a:xfrm>
              <a:off x="4652920" y="6208750"/>
              <a:ext cx="431803" cy="327027"/>
            </a:xfrm>
            <a:custGeom>
              <a:avLst/>
              <a:gdLst>
                <a:gd name="T0" fmla="*/ 47 w 115"/>
                <a:gd name="T1" fmla="*/ 16 h 87"/>
                <a:gd name="T2" fmla="*/ 30 w 115"/>
                <a:gd name="T3" fmla="*/ 34 h 87"/>
                <a:gd name="T4" fmla="*/ 18 w 115"/>
                <a:gd name="T5" fmla="*/ 53 h 87"/>
                <a:gd name="T6" fmla="*/ 9 w 115"/>
                <a:gd name="T7" fmla="*/ 63 h 87"/>
                <a:gd name="T8" fmla="*/ 0 w 115"/>
                <a:gd name="T9" fmla="*/ 70 h 87"/>
                <a:gd name="T10" fmla="*/ 22 w 115"/>
                <a:gd name="T11" fmla="*/ 76 h 87"/>
                <a:gd name="T12" fmla="*/ 42 w 115"/>
                <a:gd name="T13" fmla="*/ 84 h 87"/>
                <a:gd name="T14" fmla="*/ 74 w 115"/>
                <a:gd name="T15" fmla="*/ 84 h 87"/>
                <a:gd name="T16" fmla="*/ 105 w 115"/>
                <a:gd name="T17" fmla="*/ 68 h 87"/>
                <a:gd name="T18" fmla="*/ 114 w 115"/>
                <a:gd name="T19" fmla="*/ 52 h 87"/>
                <a:gd name="T20" fmla="*/ 113 w 115"/>
                <a:gd name="T21" fmla="*/ 37 h 87"/>
                <a:gd name="T22" fmla="*/ 105 w 115"/>
                <a:gd name="T23" fmla="*/ 27 h 87"/>
                <a:gd name="T24" fmla="*/ 94 w 115"/>
                <a:gd name="T25" fmla="*/ 20 h 87"/>
                <a:gd name="T26" fmla="*/ 98 w 115"/>
                <a:gd name="T27" fmla="*/ 13 h 87"/>
                <a:gd name="T28" fmla="*/ 105 w 115"/>
                <a:gd name="T29" fmla="*/ 1 h 87"/>
                <a:gd name="T30" fmla="*/ 103 w 115"/>
                <a:gd name="T31" fmla="*/ 0 h 87"/>
                <a:gd name="T32" fmla="*/ 98 w 115"/>
                <a:gd name="T33" fmla="*/ 10 h 87"/>
                <a:gd name="T34" fmla="*/ 93 w 115"/>
                <a:gd name="T35" fmla="*/ 19 h 87"/>
                <a:gd name="T36" fmla="*/ 79 w 115"/>
                <a:gd name="T37" fmla="*/ 12 h 87"/>
                <a:gd name="T38" fmla="*/ 68 w 115"/>
                <a:gd name="T39" fmla="*/ 9 h 87"/>
                <a:gd name="T40" fmla="*/ 58 w 115"/>
                <a:gd name="T41" fmla="*/ 11 h 87"/>
                <a:gd name="T42" fmla="*/ 47 w 115"/>
                <a:gd name="T43" fmla="*/ 1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87">
                  <a:moveTo>
                    <a:pt x="47" y="16"/>
                  </a:moveTo>
                  <a:cubicBezTo>
                    <a:pt x="40" y="20"/>
                    <a:pt x="36" y="27"/>
                    <a:pt x="30" y="34"/>
                  </a:cubicBezTo>
                  <a:cubicBezTo>
                    <a:pt x="26" y="40"/>
                    <a:pt x="22" y="46"/>
                    <a:pt x="18" y="53"/>
                  </a:cubicBezTo>
                  <a:cubicBezTo>
                    <a:pt x="17" y="55"/>
                    <a:pt x="13" y="60"/>
                    <a:pt x="9" y="63"/>
                  </a:cubicBezTo>
                  <a:cubicBezTo>
                    <a:pt x="5" y="67"/>
                    <a:pt x="0" y="70"/>
                    <a:pt x="0" y="70"/>
                  </a:cubicBezTo>
                  <a:cubicBezTo>
                    <a:pt x="8" y="71"/>
                    <a:pt x="15" y="73"/>
                    <a:pt x="22" y="76"/>
                  </a:cubicBezTo>
                  <a:cubicBezTo>
                    <a:pt x="28" y="79"/>
                    <a:pt x="35" y="82"/>
                    <a:pt x="42" y="84"/>
                  </a:cubicBezTo>
                  <a:cubicBezTo>
                    <a:pt x="51" y="86"/>
                    <a:pt x="62" y="87"/>
                    <a:pt x="74" y="84"/>
                  </a:cubicBezTo>
                  <a:cubicBezTo>
                    <a:pt x="85" y="82"/>
                    <a:pt x="97" y="77"/>
                    <a:pt x="105" y="68"/>
                  </a:cubicBezTo>
                  <a:cubicBezTo>
                    <a:pt x="109" y="63"/>
                    <a:pt x="112" y="57"/>
                    <a:pt x="114" y="52"/>
                  </a:cubicBezTo>
                  <a:cubicBezTo>
                    <a:pt x="115" y="47"/>
                    <a:pt x="115" y="41"/>
                    <a:pt x="113" y="37"/>
                  </a:cubicBezTo>
                  <a:cubicBezTo>
                    <a:pt x="111" y="33"/>
                    <a:pt x="109" y="29"/>
                    <a:pt x="105" y="27"/>
                  </a:cubicBezTo>
                  <a:cubicBezTo>
                    <a:pt x="102" y="24"/>
                    <a:pt x="98" y="22"/>
                    <a:pt x="94" y="20"/>
                  </a:cubicBezTo>
                  <a:cubicBezTo>
                    <a:pt x="95" y="17"/>
                    <a:pt x="97" y="15"/>
                    <a:pt x="98" y="13"/>
                  </a:cubicBezTo>
                  <a:cubicBezTo>
                    <a:pt x="100" y="9"/>
                    <a:pt x="103" y="5"/>
                    <a:pt x="105" y="1"/>
                  </a:cubicBezTo>
                  <a:cubicBezTo>
                    <a:pt x="103" y="0"/>
                    <a:pt x="103" y="0"/>
                    <a:pt x="103" y="0"/>
                  </a:cubicBezTo>
                  <a:cubicBezTo>
                    <a:pt x="101" y="2"/>
                    <a:pt x="100" y="7"/>
                    <a:pt x="98" y="10"/>
                  </a:cubicBezTo>
                  <a:cubicBezTo>
                    <a:pt x="97" y="14"/>
                    <a:pt x="94" y="17"/>
                    <a:pt x="93" y="19"/>
                  </a:cubicBezTo>
                  <a:cubicBezTo>
                    <a:pt x="88" y="17"/>
                    <a:pt x="83" y="14"/>
                    <a:pt x="79" y="12"/>
                  </a:cubicBezTo>
                  <a:cubicBezTo>
                    <a:pt x="75" y="10"/>
                    <a:pt x="72" y="9"/>
                    <a:pt x="68" y="9"/>
                  </a:cubicBezTo>
                  <a:cubicBezTo>
                    <a:pt x="65" y="9"/>
                    <a:pt x="62" y="10"/>
                    <a:pt x="58" y="11"/>
                  </a:cubicBezTo>
                  <a:cubicBezTo>
                    <a:pt x="55" y="12"/>
                    <a:pt x="51" y="14"/>
                    <a:pt x="47" y="16"/>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642"/>
            <p:cNvSpPr>
              <a:spLocks/>
            </p:cNvSpPr>
            <p:nvPr/>
          </p:nvSpPr>
          <p:spPr bwMode="auto">
            <a:xfrm>
              <a:off x="7235798" y="1370016"/>
              <a:ext cx="431803" cy="522291"/>
            </a:xfrm>
            <a:custGeom>
              <a:avLst/>
              <a:gdLst>
                <a:gd name="T0" fmla="*/ 105 w 115"/>
                <a:gd name="T1" fmla="*/ 41 h 139"/>
                <a:gd name="T2" fmla="*/ 83 w 115"/>
                <a:gd name="T3" fmla="*/ 20 h 139"/>
                <a:gd name="T4" fmla="*/ 57 w 115"/>
                <a:gd name="T5" fmla="*/ 12 h 139"/>
                <a:gd name="T6" fmla="*/ 12 w 115"/>
                <a:gd name="T7" fmla="*/ 4 h 139"/>
                <a:gd name="T8" fmla="*/ 0 w 115"/>
                <a:gd name="T9" fmla="*/ 0 h 139"/>
                <a:gd name="T10" fmla="*/ 7 w 115"/>
                <a:gd name="T11" fmla="*/ 22 h 139"/>
                <a:gd name="T12" fmla="*/ 8 w 115"/>
                <a:gd name="T13" fmla="*/ 46 h 139"/>
                <a:gd name="T14" fmla="*/ 11 w 115"/>
                <a:gd name="T15" fmla="*/ 76 h 139"/>
                <a:gd name="T16" fmla="*/ 24 w 115"/>
                <a:gd name="T17" fmla="*/ 99 h 139"/>
                <a:gd name="T18" fmla="*/ 37 w 115"/>
                <a:gd name="T19" fmla="*/ 108 h 139"/>
                <a:gd name="T20" fmla="*/ 52 w 115"/>
                <a:gd name="T21" fmla="*/ 114 h 139"/>
                <a:gd name="T22" fmla="*/ 87 w 115"/>
                <a:gd name="T23" fmla="*/ 113 h 139"/>
                <a:gd name="T24" fmla="*/ 86 w 115"/>
                <a:gd name="T25" fmla="*/ 139 h 139"/>
                <a:gd name="T26" fmla="*/ 89 w 115"/>
                <a:gd name="T27" fmla="*/ 139 h 139"/>
                <a:gd name="T28" fmla="*/ 90 w 115"/>
                <a:gd name="T29" fmla="*/ 128 h 139"/>
                <a:gd name="T30" fmla="*/ 88 w 115"/>
                <a:gd name="T31" fmla="*/ 112 h 139"/>
                <a:gd name="T32" fmla="*/ 96 w 115"/>
                <a:gd name="T33" fmla="*/ 108 h 139"/>
                <a:gd name="T34" fmla="*/ 108 w 115"/>
                <a:gd name="T35" fmla="*/ 96 h 139"/>
                <a:gd name="T36" fmla="*/ 113 w 115"/>
                <a:gd name="T37" fmla="*/ 78 h 139"/>
                <a:gd name="T38" fmla="*/ 105 w 115"/>
                <a:gd name="T39" fmla="*/ 4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39">
                  <a:moveTo>
                    <a:pt x="105" y="41"/>
                  </a:moveTo>
                  <a:cubicBezTo>
                    <a:pt x="99" y="31"/>
                    <a:pt x="91" y="25"/>
                    <a:pt x="83" y="20"/>
                  </a:cubicBezTo>
                  <a:cubicBezTo>
                    <a:pt x="75" y="16"/>
                    <a:pt x="66" y="13"/>
                    <a:pt x="57" y="12"/>
                  </a:cubicBezTo>
                  <a:cubicBezTo>
                    <a:pt x="44" y="10"/>
                    <a:pt x="24" y="12"/>
                    <a:pt x="12" y="4"/>
                  </a:cubicBezTo>
                  <a:cubicBezTo>
                    <a:pt x="8" y="3"/>
                    <a:pt x="4" y="2"/>
                    <a:pt x="0" y="0"/>
                  </a:cubicBezTo>
                  <a:cubicBezTo>
                    <a:pt x="4" y="4"/>
                    <a:pt x="6" y="13"/>
                    <a:pt x="7" y="22"/>
                  </a:cubicBezTo>
                  <a:cubicBezTo>
                    <a:pt x="8" y="31"/>
                    <a:pt x="7" y="40"/>
                    <a:pt x="8" y="46"/>
                  </a:cubicBezTo>
                  <a:cubicBezTo>
                    <a:pt x="8" y="57"/>
                    <a:pt x="9" y="68"/>
                    <a:pt x="11" y="76"/>
                  </a:cubicBezTo>
                  <a:cubicBezTo>
                    <a:pt x="13" y="85"/>
                    <a:pt x="17" y="93"/>
                    <a:pt x="24" y="99"/>
                  </a:cubicBezTo>
                  <a:cubicBezTo>
                    <a:pt x="28" y="102"/>
                    <a:pt x="32" y="105"/>
                    <a:pt x="37" y="108"/>
                  </a:cubicBezTo>
                  <a:cubicBezTo>
                    <a:pt x="42" y="110"/>
                    <a:pt x="47" y="112"/>
                    <a:pt x="52" y="114"/>
                  </a:cubicBezTo>
                  <a:cubicBezTo>
                    <a:pt x="63" y="116"/>
                    <a:pt x="75" y="117"/>
                    <a:pt x="87" y="113"/>
                  </a:cubicBezTo>
                  <a:cubicBezTo>
                    <a:pt x="89" y="121"/>
                    <a:pt x="88" y="131"/>
                    <a:pt x="86" y="139"/>
                  </a:cubicBezTo>
                  <a:cubicBezTo>
                    <a:pt x="87" y="139"/>
                    <a:pt x="88" y="139"/>
                    <a:pt x="89" y="139"/>
                  </a:cubicBezTo>
                  <a:cubicBezTo>
                    <a:pt x="90" y="137"/>
                    <a:pt x="91" y="133"/>
                    <a:pt x="90" y="128"/>
                  </a:cubicBezTo>
                  <a:cubicBezTo>
                    <a:pt x="90" y="123"/>
                    <a:pt x="90" y="117"/>
                    <a:pt x="88" y="112"/>
                  </a:cubicBezTo>
                  <a:cubicBezTo>
                    <a:pt x="91" y="111"/>
                    <a:pt x="94" y="110"/>
                    <a:pt x="96" y="108"/>
                  </a:cubicBezTo>
                  <a:cubicBezTo>
                    <a:pt x="101" y="105"/>
                    <a:pt x="105" y="101"/>
                    <a:pt x="108" y="96"/>
                  </a:cubicBezTo>
                  <a:cubicBezTo>
                    <a:pt x="111" y="91"/>
                    <a:pt x="113" y="85"/>
                    <a:pt x="113" y="78"/>
                  </a:cubicBezTo>
                  <a:cubicBezTo>
                    <a:pt x="115" y="65"/>
                    <a:pt x="111" y="51"/>
                    <a:pt x="105" y="4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643"/>
            <p:cNvSpPr>
              <a:spLocks/>
            </p:cNvSpPr>
            <p:nvPr/>
          </p:nvSpPr>
          <p:spPr bwMode="auto">
            <a:xfrm>
              <a:off x="7599337" y="1644656"/>
              <a:ext cx="98426" cy="146051"/>
            </a:xfrm>
            <a:custGeom>
              <a:avLst/>
              <a:gdLst>
                <a:gd name="T0" fmla="*/ 26 w 26"/>
                <a:gd name="T1" fmla="*/ 24 h 39"/>
                <a:gd name="T2" fmla="*/ 23 w 26"/>
                <a:gd name="T3" fmla="*/ 14 h 39"/>
                <a:gd name="T4" fmla="*/ 21 w 26"/>
                <a:gd name="T5" fmla="*/ 9 h 39"/>
                <a:gd name="T6" fmla="*/ 23 w 26"/>
                <a:gd name="T7" fmla="*/ 3 h 39"/>
                <a:gd name="T8" fmla="*/ 25 w 26"/>
                <a:gd name="T9" fmla="*/ 0 h 39"/>
                <a:gd name="T10" fmla="*/ 17 w 26"/>
                <a:gd name="T11" fmla="*/ 2 h 39"/>
                <a:gd name="T12" fmla="*/ 10 w 26"/>
                <a:gd name="T13" fmla="*/ 6 h 39"/>
                <a:gd name="T14" fmla="*/ 1 w 26"/>
                <a:gd name="T15" fmla="*/ 26 h 39"/>
                <a:gd name="T16" fmla="*/ 7 w 26"/>
                <a:gd name="T17" fmla="*/ 34 h 39"/>
                <a:gd name="T18" fmla="*/ 16 w 26"/>
                <a:gd name="T19" fmla="*/ 34 h 39"/>
                <a:gd name="T20" fmla="*/ 17 w 26"/>
                <a:gd name="T21" fmla="*/ 39 h 39"/>
                <a:gd name="T22" fmla="*/ 18 w 26"/>
                <a:gd name="T23" fmla="*/ 39 h 39"/>
                <a:gd name="T24" fmla="*/ 16 w 26"/>
                <a:gd name="T25" fmla="*/ 34 h 39"/>
                <a:gd name="T26" fmla="*/ 19 w 26"/>
                <a:gd name="T27" fmla="*/ 33 h 39"/>
                <a:gd name="T28" fmla="*/ 26 w 26"/>
                <a:gd name="T29"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9">
                  <a:moveTo>
                    <a:pt x="26" y="24"/>
                  </a:moveTo>
                  <a:cubicBezTo>
                    <a:pt x="26" y="21"/>
                    <a:pt x="24" y="18"/>
                    <a:pt x="23" y="14"/>
                  </a:cubicBezTo>
                  <a:cubicBezTo>
                    <a:pt x="22" y="12"/>
                    <a:pt x="21" y="11"/>
                    <a:pt x="21" y="9"/>
                  </a:cubicBezTo>
                  <a:cubicBezTo>
                    <a:pt x="21" y="7"/>
                    <a:pt x="21" y="4"/>
                    <a:pt x="23" y="3"/>
                  </a:cubicBezTo>
                  <a:cubicBezTo>
                    <a:pt x="23" y="2"/>
                    <a:pt x="24" y="1"/>
                    <a:pt x="25" y="0"/>
                  </a:cubicBezTo>
                  <a:cubicBezTo>
                    <a:pt x="23" y="1"/>
                    <a:pt x="20" y="1"/>
                    <a:pt x="17" y="2"/>
                  </a:cubicBezTo>
                  <a:cubicBezTo>
                    <a:pt x="14" y="3"/>
                    <a:pt x="11" y="5"/>
                    <a:pt x="10" y="6"/>
                  </a:cubicBezTo>
                  <a:cubicBezTo>
                    <a:pt x="4" y="11"/>
                    <a:pt x="0" y="19"/>
                    <a:pt x="1" y="26"/>
                  </a:cubicBezTo>
                  <a:cubicBezTo>
                    <a:pt x="3" y="30"/>
                    <a:pt x="5" y="33"/>
                    <a:pt x="7" y="34"/>
                  </a:cubicBezTo>
                  <a:cubicBezTo>
                    <a:pt x="10" y="35"/>
                    <a:pt x="13" y="35"/>
                    <a:pt x="16" y="34"/>
                  </a:cubicBezTo>
                  <a:cubicBezTo>
                    <a:pt x="17" y="36"/>
                    <a:pt x="17" y="37"/>
                    <a:pt x="17" y="39"/>
                  </a:cubicBezTo>
                  <a:cubicBezTo>
                    <a:pt x="18" y="39"/>
                    <a:pt x="18" y="39"/>
                    <a:pt x="18" y="39"/>
                  </a:cubicBezTo>
                  <a:cubicBezTo>
                    <a:pt x="18" y="38"/>
                    <a:pt x="17" y="36"/>
                    <a:pt x="16" y="34"/>
                  </a:cubicBezTo>
                  <a:cubicBezTo>
                    <a:pt x="17" y="33"/>
                    <a:pt x="18" y="33"/>
                    <a:pt x="19" y="33"/>
                  </a:cubicBezTo>
                  <a:cubicBezTo>
                    <a:pt x="23" y="31"/>
                    <a:pt x="26" y="27"/>
                    <a:pt x="26" y="2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644"/>
            <p:cNvSpPr>
              <a:spLocks/>
            </p:cNvSpPr>
            <p:nvPr/>
          </p:nvSpPr>
          <p:spPr bwMode="auto">
            <a:xfrm>
              <a:off x="7716813" y="1531942"/>
              <a:ext cx="220664" cy="341315"/>
            </a:xfrm>
            <a:custGeom>
              <a:avLst/>
              <a:gdLst>
                <a:gd name="T0" fmla="*/ 59 w 59"/>
                <a:gd name="T1" fmla="*/ 50 h 91"/>
                <a:gd name="T2" fmla="*/ 54 w 59"/>
                <a:gd name="T3" fmla="*/ 34 h 91"/>
                <a:gd name="T4" fmla="*/ 49 w 59"/>
                <a:gd name="T5" fmla="*/ 19 h 91"/>
                <a:gd name="T6" fmla="*/ 48 w 59"/>
                <a:gd name="T7" fmla="*/ 8 h 91"/>
                <a:gd name="T8" fmla="*/ 50 w 59"/>
                <a:gd name="T9" fmla="*/ 0 h 91"/>
                <a:gd name="T10" fmla="*/ 34 w 59"/>
                <a:gd name="T11" fmla="*/ 7 h 91"/>
                <a:gd name="T12" fmla="*/ 19 w 59"/>
                <a:gd name="T13" fmla="*/ 15 h 91"/>
                <a:gd name="T14" fmla="*/ 5 w 59"/>
                <a:gd name="T15" fmla="*/ 32 h 91"/>
                <a:gd name="T16" fmla="*/ 1 w 59"/>
                <a:gd name="T17" fmla="*/ 50 h 91"/>
                <a:gd name="T18" fmla="*/ 10 w 59"/>
                <a:gd name="T19" fmla="*/ 66 h 91"/>
                <a:gd name="T20" fmla="*/ 27 w 59"/>
                <a:gd name="T21" fmla="*/ 75 h 91"/>
                <a:gd name="T22" fmla="*/ 23 w 59"/>
                <a:gd name="T23" fmla="*/ 83 h 91"/>
                <a:gd name="T24" fmla="*/ 13 w 59"/>
                <a:gd name="T25" fmla="*/ 90 h 91"/>
                <a:gd name="T26" fmla="*/ 13 w 59"/>
                <a:gd name="T27" fmla="*/ 91 h 91"/>
                <a:gd name="T28" fmla="*/ 22 w 59"/>
                <a:gd name="T29" fmla="*/ 85 h 91"/>
                <a:gd name="T30" fmla="*/ 28 w 59"/>
                <a:gd name="T31" fmla="*/ 76 h 91"/>
                <a:gd name="T32" fmla="*/ 41 w 59"/>
                <a:gd name="T33" fmla="*/ 75 h 91"/>
                <a:gd name="T34" fmla="*/ 52 w 59"/>
                <a:gd name="T35" fmla="*/ 68 h 91"/>
                <a:gd name="T36" fmla="*/ 57 w 59"/>
                <a:gd name="T37" fmla="*/ 59 h 91"/>
                <a:gd name="T38" fmla="*/ 59 w 59"/>
                <a:gd name="T39"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91">
                  <a:moveTo>
                    <a:pt x="59" y="50"/>
                  </a:moveTo>
                  <a:cubicBezTo>
                    <a:pt x="59" y="44"/>
                    <a:pt x="57" y="40"/>
                    <a:pt x="54" y="34"/>
                  </a:cubicBezTo>
                  <a:cubicBezTo>
                    <a:pt x="53" y="29"/>
                    <a:pt x="51" y="24"/>
                    <a:pt x="49" y="19"/>
                  </a:cubicBezTo>
                  <a:cubicBezTo>
                    <a:pt x="48" y="17"/>
                    <a:pt x="48" y="12"/>
                    <a:pt x="48" y="8"/>
                  </a:cubicBezTo>
                  <a:cubicBezTo>
                    <a:pt x="49" y="4"/>
                    <a:pt x="50" y="0"/>
                    <a:pt x="50" y="0"/>
                  </a:cubicBezTo>
                  <a:cubicBezTo>
                    <a:pt x="45" y="3"/>
                    <a:pt x="40" y="5"/>
                    <a:pt x="34" y="7"/>
                  </a:cubicBezTo>
                  <a:cubicBezTo>
                    <a:pt x="29" y="10"/>
                    <a:pt x="23" y="12"/>
                    <a:pt x="19" y="15"/>
                  </a:cubicBezTo>
                  <a:cubicBezTo>
                    <a:pt x="13" y="20"/>
                    <a:pt x="8" y="26"/>
                    <a:pt x="5" y="32"/>
                  </a:cubicBezTo>
                  <a:cubicBezTo>
                    <a:pt x="2" y="38"/>
                    <a:pt x="0" y="45"/>
                    <a:pt x="1" y="50"/>
                  </a:cubicBezTo>
                  <a:cubicBezTo>
                    <a:pt x="1" y="56"/>
                    <a:pt x="5" y="62"/>
                    <a:pt x="10" y="66"/>
                  </a:cubicBezTo>
                  <a:cubicBezTo>
                    <a:pt x="14" y="70"/>
                    <a:pt x="21" y="74"/>
                    <a:pt x="27" y="75"/>
                  </a:cubicBezTo>
                  <a:cubicBezTo>
                    <a:pt x="26" y="78"/>
                    <a:pt x="25" y="81"/>
                    <a:pt x="23" y="83"/>
                  </a:cubicBezTo>
                  <a:cubicBezTo>
                    <a:pt x="20" y="86"/>
                    <a:pt x="16" y="89"/>
                    <a:pt x="13" y="90"/>
                  </a:cubicBezTo>
                  <a:cubicBezTo>
                    <a:pt x="13" y="90"/>
                    <a:pt x="13" y="91"/>
                    <a:pt x="13" y="91"/>
                  </a:cubicBezTo>
                  <a:cubicBezTo>
                    <a:pt x="15" y="91"/>
                    <a:pt x="19" y="88"/>
                    <a:pt x="22" y="85"/>
                  </a:cubicBezTo>
                  <a:cubicBezTo>
                    <a:pt x="25" y="82"/>
                    <a:pt x="27" y="79"/>
                    <a:pt x="28" y="76"/>
                  </a:cubicBezTo>
                  <a:cubicBezTo>
                    <a:pt x="33" y="77"/>
                    <a:pt x="37" y="76"/>
                    <a:pt x="41" y="75"/>
                  </a:cubicBezTo>
                  <a:cubicBezTo>
                    <a:pt x="45" y="74"/>
                    <a:pt x="49" y="71"/>
                    <a:pt x="52" y="68"/>
                  </a:cubicBezTo>
                  <a:cubicBezTo>
                    <a:pt x="54" y="65"/>
                    <a:pt x="55" y="62"/>
                    <a:pt x="57" y="59"/>
                  </a:cubicBezTo>
                  <a:cubicBezTo>
                    <a:pt x="58" y="56"/>
                    <a:pt x="59" y="53"/>
                    <a:pt x="59" y="5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645"/>
            <p:cNvSpPr>
              <a:spLocks/>
            </p:cNvSpPr>
            <p:nvPr/>
          </p:nvSpPr>
          <p:spPr bwMode="auto">
            <a:xfrm>
              <a:off x="7753326" y="1185865"/>
              <a:ext cx="161926" cy="169864"/>
            </a:xfrm>
            <a:custGeom>
              <a:avLst/>
              <a:gdLst>
                <a:gd name="T0" fmla="*/ 38 w 43"/>
                <a:gd name="T1" fmla="*/ 13 h 45"/>
                <a:gd name="T2" fmla="*/ 21 w 43"/>
                <a:gd name="T3" fmla="*/ 3 h 45"/>
                <a:gd name="T4" fmla="*/ 5 w 43"/>
                <a:gd name="T5" fmla="*/ 1 h 45"/>
                <a:gd name="T6" fmla="*/ 0 w 43"/>
                <a:gd name="T7" fmla="*/ 0 h 45"/>
                <a:gd name="T8" fmla="*/ 3 w 43"/>
                <a:gd name="T9" fmla="*/ 7 h 45"/>
                <a:gd name="T10" fmla="*/ 3 w 43"/>
                <a:gd name="T11" fmla="*/ 15 h 45"/>
                <a:gd name="T12" fmla="*/ 10 w 43"/>
                <a:gd name="T13" fmla="*/ 37 h 45"/>
                <a:gd name="T14" fmla="*/ 34 w 43"/>
                <a:gd name="T15" fmla="*/ 37 h 45"/>
                <a:gd name="T16" fmla="*/ 38 w 43"/>
                <a:gd name="T17" fmla="*/ 45 h 45"/>
                <a:gd name="T18" fmla="*/ 39 w 43"/>
                <a:gd name="T19" fmla="*/ 45 h 45"/>
                <a:gd name="T20" fmla="*/ 35 w 43"/>
                <a:gd name="T21" fmla="*/ 37 h 45"/>
                <a:gd name="T22" fmla="*/ 37 w 43"/>
                <a:gd name="T23" fmla="*/ 35 h 45"/>
                <a:gd name="T24" fmla="*/ 38 w 43"/>
                <a:gd name="T25"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5">
                  <a:moveTo>
                    <a:pt x="38" y="13"/>
                  </a:moveTo>
                  <a:cubicBezTo>
                    <a:pt x="34" y="8"/>
                    <a:pt x="28" y="4"/>
                    <a:pt x="21" y="3"/>
                  </a:cubicBezTo>
                  <a:cubicBezTo>
                    <a:pt x="16" y="2"/>
                    <a:pt x="9" y="3"/>
                    <a:pt x="5" y="1"/>
                  </a:cubicBezTo>
                  <a:cubicBezTo>
                    <a:pt x="3" y="1"/>
                    <a:pt x="2" y="0"/>
                    <a:pt x="0" y="0"/>
                  </a:cubicBezTo>
                  <a:cubicBezTo>
                    <a:pt x="2" y="1"/>
                    <a:pt x="3" y="4"/>
                    <a:pt x="3" y="7"/>
                  </a:cubicBezTo>
                  <a:cubicBezTo>
                    <a:pt x="3" y="10"/>
                    <a:pt x="3" y="13"/>
                    <a:pt x="3" y="15"/>
                  </a:cubicBezTo>
                  <a:cubicBezTo>
                    <a:pt x="3" y="23"/>
                    <a:pt x="4" y="31"/>
                    <a:pt x="10" y="37"/>
                  </a:cubicBezTo>
                  <a:cubicBezTo>
                    <a:pt x="18" y="43"/>
                    <a:pt x="27" y="43"/>
                    <a:pt x="34" y="37"/>
                  </a:cubicBezTo>
                  <a:cubicBezTo>
                    <a:pt x="36" y="40"/>
                    <a:pt x="37" y="42"/>
                    <a:pt x="38" y="45"/>
                  </a:cubicBezTo>
                  <a:cubicBezTo>
                    <a:pt x="39" y="45"/>
                    <a:pt x="39" y="45"/>
                    <a:pt x="39" y="45"/>
                  </a:cubicBezTo>
                  <a:cubicBezTo>
                    <a:pt x="38" y="43"/>
                    <a:pt x="37" y="40"/>
                    <a:pt x="35" y="37"/>
                  </a:cubicBezTo>
                  <a:cubicBezTo>
                    <a:pt x="36" y="36"/>
                    <a:pt x="36" y="35"/>
                    <a:pt x="37" y="35"/>
                  </a:cubicBezTo>
                  <a:cubicBezTo>
                    <a:pt x="43" y="29"/>
                    <a:pt x="43" y="20"/>
                    <a:pt x="38" y="1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646"/>
            <p:cNvSpPr>
              <a:spLocks/>
            </p:cNvSpPr>
            <p:nvPr/>
          </p:nvSpPr>
          <p:spPr bwMode="auto">
            <a:xfrm>
              <a:off x="7889852" y="1141415"/>
              <a:ext cx="101601" cy="153989"/>
            </a:xfrm>
            <a:custGeom>
              <a:avLst/>
              <a:gdLst>
                <a:gd name="T0" fmla="*/ 27 w 27"/>
                <a:gd name="T1" fmla="*/ 22 h 41"/>
                <a:gd name="T2" fmla="*/ 21 w 27"/>
                <a:gd name="T3" fmla="*/ 11 h 41"/>
                <a:gd name="T4" fmla="*/ 13 w 27"/>
                <a:gd name="T5" fmla="*/ 3 h 41"/>
                <a:gd name="T6" fmla="*/ 11 w 27"/>
                <a:gd name="T7" fmla="*/ 0 h 41"/>
                <a:gd name="T8" fmla="*/ 6 w 27"/>
                <a:gd name="T9" fmla="*/ 10 h 41"/>
                <a:gd name="T10" fmla="*/ 2 w 27"/>
                <a:gd name="T11" fmla="*/ 27 h 41"/>
                <a:gd name="T12" fmla="*/ 16 w 27"/>
                <a:gd name="T13" fmla="*/ 35 h 41"/>
                <a:gd name="T14" fmla="*/ 16 w 27"/>
                <a:gd name="T15" fmla="*/ 40 h 41"/>
                <a:gd name="T16" fmla="*/ 17 w 27"/>
                <a:gd name="T17" fmla="*/ 41 h 41"/>
                <a:gd name="T18" fmla="*/ 17 w 27"/>
                <a:gd name="T19" fmla="*/ 35 h 41"/>
                <a:gd name="T20" fmla="*/ 19 w 27"/>
                <a:gd name="T21" fmla="*/ 34 h 41"/>
                <a:gd name="T22" fmla="*/ 27 w 27"/>
                <a:gd name="T23"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41">
                  <a:moveTo>
                    <a:pt x="27" y="22"/>
                  </a:moveTo>
                  <a:cubicBezTo>
                    <a:pt x="26" y="18"/>
                    <a:pt x="24" y="14"/>
                    <a:pt x="21" y="11"/>
                  </a:cubicBezTo>
                  <a:cubicBezTo>
                    <a:pt x="18" y="8"/>
                    <a:pt x="14" y="6"/>
                    <a:pt x="13" y="3"/>
                  </a:cubicBezTo>
                  <a:cubicBezTo>
                    <a:pt x="11" y="0"/>
                    <a:pt x="11" y="0"/>
                    <a:pt x="11" y="0"/>
                  </a:cubicBezTo>
                  <a:cubicBezTo>
                    <a:pt x="12" y="3"/>
                    <a:pt x="7" y="8"/>
                    <a:pt x="6" y="10"/>
                  </a:cubicBezTo>
                  <a:cubicBezTo>
                    <a:pt x="3" y="15"/>
                    <a:pt x="0" y="21"/>
                    <a:pt x="2" y="27"/>
                  </a:cubicBezTo>
                  <a:cubicBezTo>
                    <a:pt x="5" y="33"/>
                    <a:pt x="10" y="36"/>
                    <a:pt x="16" y="35"/>
                  </a:cubicBezTo>
                  <a:cubicBezTo>
                    <a:pt x="17" y="37"/>
                    <a:pt x="17" y="39"/>
                    <a:pt x="16" y="40"/>
                  </a:cubicBezTo>
                  <a:cubicBezTo>
                    <a:pt x="17" y="41"/>
                    <a:pt x="17" y="41"/>
                    <a:pt x="17" y="41"/>
                  </a:cubicBezTo>
                  <a:cubicBezTo>
                    <a:pt x="17" y="39"/>
                    <a:pt x="17" y="37"/>
                    <a:pt x="17" y="35"/>
                  </a:cubicBezTo>
                  <a:cubicBezTo>
                    <a:pt x="18" y="34"/>
                    <a:pt x="18" y="34"/>
                    <a:pt x="19" y="34"/>
                  </a:cubicBezTo>
                  <a:cubicBezTo>
                    <a:pt x="24" y="32"/>
                    <a:pt x="27" y="27"/>
                    <a:pt x="27" y="2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647"/>
            <p:cNvSpPr>
              <a:spLocks/>
            </p:cNvSpPr>
            <p:nvPr/>
          </p:nvSpPr>
          <p:spPr bwMode="auto">
            <a:xfrm>
              <a:off x="7942239" y="1336678"/>
              <a:ext cx="214314" cy="173039"/>
            </a:xfrm>
            <a:custGeom>
              <a:avLst/>
              <a:gdLst>
                <a:gd name="T0" fmla="*/ 37 w 57"/>
                <a:gd name="T1" fmla="*/ 41 h 46"/>
                <a:gd name="T2" fmla="*/ 46 w 57"/>
                <a:gd name="T3" fmla="*/ 22 h 46"/>
                <a:gd name="T4" fmla="*/ 48 w 57"/>
                <a:gd name="T5" fmla="*/ 13 h 46"/>
                <a:gd name="T6" fmla="*/ 53 w 57"/>
                <a:gd name="T7" fmla="*/ 5 h 46"/>
                <a:gd name="T8" fmla="*/ 57 w 57"/>
                <a:gd name="T9" fmla="*/ 0 h 46"/>
                <a:gd name="T10" fmla="*/ 52 w 57"/>
                <a:gd name="T11" fmla="*/ 1 h 46"/>
                <a:gd name="T12" fmla="*/ 45 w 57"/>
                <a:gd name="T13" fmla="*/ 1 h 46"/>
                <a:gd name="T14" fmla="*/ 33 w 57"/>
                <a:gd name="T15" fmla="*/ 1 h 46"/>
                <a:gd name="T16" fmla="*/ 7 w 57"/>
                <a:gd name="T17" fmla="*/ 13 h 46"/>
                <a:gd name="T18" fmla="*/ 3 w 57"/>
                <a:gd name="T19" fmla="*/ 27 h 46"/>
                <a:gd name="T20" fmla="*/ 10 w 57"/>
                <a:gd name="T21" fmla="*/ 40 h 46"/>
                <a:gd name="T22" fmla="*/ 0 w 57"/>
                <a:gd name="T23" fmla="*/ 44 h 46"/>
                <a:gd name="T24" fmla="*/ 1 w 57"/>
                <a:gd name="T25" fmla="*/ 46 h 46"/>
                <a:gd name="T26" fmla="*/ 10 w 57"/>
                <a:gd name="T27" fmla="*/ 40 h 46"/>
                <a:gd name="T28" fmla="*/ 13 w 57"/>
                <a:gd name="T29" fmla="*/ 42 h 46"/>
                <a:gd name="T30" fmla="*/ 25 w 57"/>
                <a:gd name="T31" fmla="*/ 46 h 46"/>
                <a:gd name="T32" fmla="*/ 37 w 57"/>
                <a:gd name="T33"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46">
                  <a:moveTo>
                    <a:pt x="37" y="41"/>
                  </a:moveTo>
                  <a:cubicBezTo>
                    <a:pt x="43" y="36"/>
                    <a:pt x="45" y="29"/>
                    <a:pt x="46" y="22"/>
                  </a:cubicBezTo>
                  <a:cubicBezTo>
                    <a:pt x="47" y="19"/>
                    <a:pt x="47" y="16"/>
                    <a:pt x="48" y="13"/>
                  </a:cubicBezTo>
                  <a:cubicBezTo>
                    <a:pt x="48" y="10"/>
                    <a:pt x="50" y="6"/>
                    <a:pt x="53" y="5"/>
                  </a:cubicBezTo>
                  <a:cubicBezTo>
                    <a:pt x="54" y="3"/>
                    <a:pt x="56" y="2"/>
                    <a:pt x="57" y="0"/>
                  </a:cubicBezTo>
                  <a:cubicBezTo>
                    <a:pt x="56" y="1"/>
                    <a:pt x="54" y="1"/>
                    <a:pt x="52" y="1"/>
                  </a:cubicBezTo>
                  <a:cubicBezTo>
                    <a:pt x="49" y="1"/>
                    <a:pt x="47" y="1"/>
                    <a:pt x="45" y="1"/>
                  </a:cubicBezTo>
                  <a:cubicBezTo>
                    <a:pt x="40" y="1"/>
                    <a:pt x="36" y="1"/>
                    <a:pt x="33" y="1"/>
                  </a:cubicBezTo>
                  <a:cubicBezTo>
                    <a:pt x="23" y="2"/>
                    <a:pt x="13" y="4"/>
                    <a:pt x="7" y="13"/>
                  </a:cubicBezTo>
                  <a:cubicBezTo>
                    <a:pt x="4" y="17"/>
                    <a:pt x="3" y="22"/>
                    <a:pt x="3" y="27"/>
                  </a:cubicBezTo>
                  <a:cubicBezTo>
                    <a:pt x="4" y="31"/>
                    <a:pt x="6" y="36"/>
                    <a:pt x="10" y="40"/>
                  </a:cubicBezTo>
                  <a:cubicBezTo>
                    <a:pt x="7" y="42"/>
                    <a:pt x="4" y="43"/>
                    <a:pt x="0" y="44"/>
                  </a:cubicBezTo>
                  <a:cubicBezTo>
                    <a:pt x="0" y="45"/>
                    <a:pt x="0" y="45"/>
                    <a:pt x="1" y="46"/>
                  </a:cubicBezTo>
                  <a:cubicBezTo>
                    <a:pt x="3" y="45"/>
                    <a:pt x="7" y="43"/>
                    <a:pt x="10" y="40"/>
                  </a:cubicBezTo>
                  <a:cubicBezTo>
                    <a:pt x="11" y="41"/>
                    <a:pt x="12" y="42"/>
                    <a:pt x="13" y="42"/>
                  </a:cubicBezTo>
                  <a:cubicBezTo>
                    <a:pt x="17" y="45"/>
                    <a:pt x="21" y="46"/>
                    <a:pt x="25" y="46"/>
                  </a:cubicBezTo>
                  <a:cubicBezTo>
                    <a:pt x="30" y="45"/>
                    <a:pt x="34" y="44"/>
                    <a:pt x="37" y="4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648"/>
            <p:cNvSpPr>
              <a:spLocks/>
            </p:cNvSpPr>
            <p:nvPr/>
          </p:nvSpPr>
          <p:spPr bwMode="auto">
            <a:xfrm>
              <a:off x="7956527" y="1516067"/>
              <a:ext cx="211139" cy="153989"/>
            </a:xfrm>
            <a:custGeom>
              <a:avLst/>
              <a:gdLst>
                <a:gd name="T0" fmla="*/ 39 w 56"/>
                <a:gd name="T1" fmla="*/ 34 h 41"/>
                <a:gd name="T2" fmla="*/ 43 w 56"/>
                <a:gd name="T3" fmla="*/ 25 h 41"/>
                <a:gd name="T4" fmla="*/ 47 w 56"/>
                <a:gd name="T5" fmla="*/ 15 h 41"/>
                <a:gd name="T6" fmla="*/ 51 w 56"/>
                <a:gd name="T7" fmla="*/ 9 h 41"/>
                <a:gd name="T8" fmla="*/ 56 w 56"/>
                <a:gd name="T9" fmla="*/ 7 h 41"/>
                <a:gd name="T10" fmla="*/ 50 w 56"/>
                <a:gd name="T11" fmla="*/ 5 h 41"/>
                <a:gd name="T12" fmla="*/ 44 w 56"/>
                <a:gd name="T13" fmla="*/ 3 h 41"/>
                <a:gd name="T14" fmla="*/ 33 w 56"/>
                <a:gd name="T15" fmla="*/ 1 h 41"/>
                <a:gd name="T16" fmla="*/ 19 w 56"/>
                <a:gd name="T17" fmla="*/ 3 h 41"/>
                <a:gd name="T18" fmla="*/ 9 w 56"/>
                <a:gd name="T19" fmla="*/ 10 h 41"/>
                <a:gd name="T20" fmla="*/ 7 w 56"/>
                <a:gd name="T21" fmla="*/ 22 h 41"/>
                <a:gd name="T22" fmla="*/ 13 w 56"/>
                <a:gd name="T23" fmla="*/ 34 h 41"/>
                <a:gd name="T24" fmla="*/ 8 w 56"/>
                <a:gd name="T25" fmla="*/ 36 h 41"/>
                <a:gd name="T26" fmla="*/ 0 w 56"/>
                <a:gd name="T27" fmla="*/ 37 h 41"/>
                <a:gd name="T28" fmla="*/ 0 w 56"/>
                <a:gd name="T29" fmla="*/ 38 h 41"/>
                <a:gd name="T30" fmla="*/ 7 w 56"/>
                <a:gd name="T31" fmla="*/ 37 h 41"/>
                <a:gd name="T32" fmla="*/ 13 w 56"/>
                <a:gd name="T33" fmla="*/ 35 h 41"/>
                <a:gd name="T34" fmla="*/ 28 w 56"/>
                <a:gd name="T35" fmla="*/ 40 h 41"/>
                <a:gd name="T36" fmla="*/ 39 w 56"/>
                <a:gd name="T3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41">
                  <a:moveTo>
                    <a:pt x="39" y="34"/>
                  </a:moveTo>
                  <a:cubicBezTo>
                    <a:pt x="41" y="32"/>
                    <a:pt x="42" y="28"/>
                    <a:pt x="43" y="25"/>
                  </a:cubicBezTo>
                  <a:cubicBezTo>
                    <a:pt x="44" y="21"/>
                    <a:pt x="45" y="18"/>
                    <a:pt x="47" y="15"/>
                  </a:cubicBezTo>
                  <a:cubicBezTo>
                    <a:pt x="47" y="13"/>
                    <a:pt x="49" y="11"/>
                    <a:pt x="51" y="9"/>
                  </a:cubicBezTo>
                  <a:cubicBezTo>
                    <a:pt x="54" y="8"/>
                    <a:pt x="56" y="7"/>
                    <a:pt x="56" y="7"/>
                  </a:cubicBezTo>
                  <a:cubicBezTo>
                    <a:pt x="54" y="6"/>
                    <a:pt x="52" y="5"/>
                    <a:pt x="50" y="5"/>
                  </a:cubicBezTo>
                  <a:cubicBezTo>
                    <a:pt x="48" y="4"/>
                    <a:pt x="46" y="3"/>
                    <a:pt x="44" y="3"/>
                  </a:cubicBezTo>
                  <a:cubicBezTo>
                    <a:pt x="41" y="2"/>
                    <a:pt x="37" y="1"/>
                    <a:pt x="33" y="1"/>
                  </a:cubicBezTo>
                  <a:cubicBezTo>
                    <a:pt x="29" y="0"/>
                    <a:pt x="24" y="1"/>
                    <a:pt x="19" y="3"/>
                  </a:cubicBezTo>
                  <a:cubicBezTo>
                    <a:pt x="15" y="5"/>
                    <a:pt x="12" y="7"/>
                    <a:pt x="9" y="10"/>
                  </a:cubicBezTo>
                  <a:cubicBezTo>
                    <a:pt x="7" y="14"/>
                    <a:pt x="6" y="18"/>
                    <a:pt x="7" y="22"/>
                  </a:cubicBezTo>
                  <a:cubicBezTo>
                    <a:pt x="8" y="27"/>
                    <a:pt x="10" y="31"/>
                    <a:pt x="13" y="34"/>
                  </a:cubicBezTo>
                  <a:cubicBezTo>
                    <a:pt x="12" y="35"/>
                    <a:pt x="10" y="36"/>
                    <a:pt x="8" y="36"/>
                  </a:cubicBezTo>
                  <a:cubicBezTo>
                    <a:pt x="5" y="37"/>
                    <a:pt x="3" y="37"/>
                    <a:pt x="0" y="37"/>
                  </a:cubicBezTo>
                  <a:cubicBezTo>
                    <a:pt x="0" y="37"/>
                    <a:pt x="0" y="37"/>
                    <a:pt x="0" y="38"/>
                  </a:cubicBezTo>
                  <a:cubicBezTo>
                    <a:pt x="2" y="38"/>
                    <a:pt x="4" y="38"/>
                    <a:pt x="7" y="37"/>
                  </a:cubicBezTo>
                  <a:cubicBezTo>
                    <a:pt x="9" y="37"/>
                    <a:pt x="12" y="36"/>
                    <a:pt x="13" y="35"/>
                  </a:cubicBezTo>
                  <a:cubicBezTo>
                    <a:pt x="17" y="39"/>
                    <a:pt x="23" y="41"/>
                    <a:pt x="28" y="40"/>
                  </a:cubicBezTo>
                  <a:cubicBezTo>
                    <a:pt x="32" y="39"/>
                    <a:pt x="36" y="37"/>
                    <a:pt x="39" y="3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649"/>
            <p:cNvSpPr>
              <a:spLocks/>
            </p:cNvSpPr>
            <p:nvPr/>
          </p:nvSpPr>
          <p:spPr bwMode="auto">
            <a:xfrm>
              <a:off x="8013677" y="1682756"/>
              <a:ext cx="173039" cy="127001"/>
            </a:xfrm>
            <a:custGeom>
              <a:avLst/>
              <a:gdLst>
                <a:gd name="T0" fmla="*/ 33 w 46"/>
                <a:gd name="T1" fmla="*/ 31 h 34"/>
                <a:gd name="T2" fmla="*/ 39 w 46"/>
                <a:gd name="T3" fmla="*/ 22 h 34"/>
                <a:gd name="T4" fmla="*/ 42 w 46"/>
                <a:gd name="T5" fmla="*/ 14 h 34"/>
                <a:gd name="T6" fmla="*/ 46 w 46"/>
                <a:gd name="T7" fmla="*/ 5 h 34"/>
                <a:gd name="T8" fmla="*/ 32 w 46"/>
                <a:gd name="T9" fmla="*/ 2 h 34"/>
                <a:gd name="T10" fmla="*/ 13 w 46"/>
                <a:gd name="T11" fmla="*/ 5 h 34"/>
                <a:gd name="T12" fmla="*/ 11 w 46"/>
                <a:gd name="T13" fmla="*/ 25 h 34"/>
                <a:gd name="T14" fmla="*/ 7 w 46"/>
                <a:gd name="T15" fmla="*/ 27 h 34"/>
                <a:gd name="T16" fmla="*/ 1 w 46"/>
                <a:gd name="T17" fmla="*/ 26 h 34"/>
                <a:gd name="T18" fmla="*/ 0 w 46"/>
                <a:gd name="T19" fmla="*/ 27 h 34"/>
                <a:gd name="T20" fmla="*/ 11 w 46"/>
                <a:gd name="T21" fmla="*/ 26 h 34"/>
                <a:gd name="T22" fmla="*/ 22 w 46"/>
                <a:gd name="T23" fmla="*/ 33 h 34"/>
                <a:gd name="T24" fmla="*/ 33 w 46"/>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34">
                  <a:moveTo>
                    <a:pt x="33" y="31"/>
                  </a:moveTo>
                  <a:cubicBezTo>
                    <a:pt x="36" y="29"/>
                    <a:pt x="38" y="26"/>
                    <a:pt x="39" y="22"/>
                  </a:cubicBezTo>
                  <a:cubicBezTo>
                    <a:pt x="41" y="20"/>
                    <a:pt x="42" y="17"/>
                    <a:pt x="42" y="14"/>
                  </a:cubicBezTo>
                  <a:cubicBezTo>
                    <a:pt x="43" y="11"/>
                    <a:pt x="46" y="5"/>
                    <a:pt x="46" y="5"/>
                  </a:cubicBezTo>
                  <a:cubicBezTo>
                    <a:pt x="41" y="6"/>
                    <a:pt x="37" y="3"/>
                    <a:pt x="32" y="2"/>
                  </a:cubicBezTo>
                  <a:cubicBezTo>
                    <a:pt x="26" y="0"/>
                    <a:pt x="18" y="1"/>
                    <a:pt x="13" y="5"/>
                  </a:cubicBezTo>
                  <a:cubicBezTo>
                    <a:pt x="7" y="10"/>
                    <a:pt x="7" y="19"/>
                    <a:pt x="11" y="25"/>
                  </a:cubicBezTo>
                  <a:cubicBezTo>
                    <a:pt x="10" y="26"/>
                    <a:pt x="8" y="26"/>
                    <a:pt x="7" y="27"/>
                  </a:cubicBezTo>
                  <a:cubicBezTo>
                    <a:pt x="5" y="27"/>
                    <a:pt x="3" y="26"/>
                    <a:pt x="1" y="26"/>
                  </a:cubicBezTo>
                  <a:cubicBezTo>
                    <a:pt x="0" y="27"/>
                    <a:pt x="0" y="27"/>
                    <a:pt x="0" y="27"/>
                  </a:cubicBezTo>
                  <a:cubicBezTo>
                    <a:pt x="3" y="27"/>
                    <a:pt x="8" y="27"/>
                    <a:pt x="11" y="26"/>
                  </a:cubicBezTo>
                  <a:cubicBezTo>
                    <a:pt x="14" y="30"/>
                    <a:pt x="17" y="33"/>
                    <a:pt x="22" y="33"/>
                  </a:cubicBezTo>
                  <a:cubicBezTo>
                    <a:pt x="25" y="34"/>
                    <a:pt x="30" y="32"/>
                    <a:pt x="33"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650"/>
            <p:cNvSpPr>
              <a:spLocks/>
            </p:cNvSpPr>
            <p:nvPr/>
          </p:nvSpPr>
          <p:spPr bwMode="auto">
            <a:xfrm>
              <a:off x="8050190" y="1752606"/>
              <a:ext cx="147638" cy="214314"/>
            </a:xfrm>
            <a:custGeom>
              <a:avLst/>
              <a:gdLst>
                <a:gd name="T0" fmla="*/ 38 w 39"/>
                <a:gd name="T1" fmla="*/ 34 h 57"/>
                <a:gd name="T2" fmla="*/ 37 w 39"/>
                <a:gd name="T3" fmla="*/ 22 h 57"/>
                <a:gd name="T4" fmla="*/ 34 w 39"/>
                <a:gd name="T5" fmla="*/ 12 h 57"/>
                <a:gd name="T6" fmla="*/ 33 w 39"/>
                <a:gd name="T7" fmla="*/ 5 h 57"/>
                <a:gd name="T8" fmla="*/ 34 w 39"/>
                <a:gd name="T9" fmla="*/ 0 h 57"/>
                <a:gd name="T10" fmla="*/ 29 w 39"/>
                <a:gd name="T11" fmla="*/ 3 h 57"/>
                <a:gd name="T12" fmla="*/ 24 w 39"/>
                <a:gd name="T13" fmla="*/ 5 h 57"/>
                <a:gd name="T14" fmla="*/ 15 w 39"/>
                <a:gd name="T15" fmla="*/ 9 h 57"/>
                <a:gd name="T16" fmla="*/ 0 w 39"/>
                <a:gd name="T17" fmla="*/ 29 h 57"/>
                <a:gd name="T18" fmla="*/ 5 w 39"/>
                <a:gd name="T19" fmla="*/ 41 h 57"/>
                <a:gd name="T20" fmla="*/ 16 w 39"/>
                <a:gd name="T21" fmla="*/ 47 h 57"/>
                <a:gd name="T22" fmla="*/ 14 w 39"/>
                <a:gd name="T23" fmla="*/ 51 h 57"/>
                <a:gd name="T24" fmla="*/ 13 w 39"/>
                <a:gd name="T25" fmla="*/ 54 h 57"/>
                <a:gd name="T26" fmla="*/ 11 w 39"/>
                <a:gd name="T27" fmla="*/ 56 h 57"/>
                <a:gd name="T28" fmla="*/ 12 w 39"/>
                <a:gd name="T29" fmla="*/ 57 h 57"/>
                <a:gd name="T30" fmla="*/ 14 w 39"/>
                <a:gd name="T31" fmla="*/ 52 h 57"/>
                <a:gd name="T32" fmla="*/ 17 w 39"/>
                <a:gd name="T33" fmla="*/ 47 h 57"/>
                <a:gd name="T34" fmla="*/ 32 w 39"/>
                <a:gd name="T35" fmla="*/ 44 h 57"/>
                <a:gd name="T36" fmla="*/ 38 w 39"/>
                <a:gd name="T37" fmla="*/ 3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57">
                  <a:moveTo>
                    <a:pt x="38" y="34"/>
                  </a:moveTo>
                  <a:cubicBezTo>
                    <a:pt x="39" y="30"/>
                    <a:pt x="38" y="26"/>
                    <a:pt x="37" y="22"/>
                  </a:cubicBezTo>
                  <a:cubicBezTo>
                    <a:pt x="36" y="19"/>
                    <a:pt x="35" y="16"/>
                    <a:pt x="34" y="12"/>
                  </a:cubicBezTo>
                  <a:cubicBezTo>
                    <a:pt x="33" y="11"/>
                    <a:pt x="33" y="8"/>
                    <a:pt x="33" y="5"/>
                  </a:cubicBezTo>
                  <a:cubicBezTo>
                    <a:pt x="33" y="2"/>
                    <a:pt x="34" y="0"/>
                    <a:pt x="34" y="0"/>
                  </a:cubicBezTo>
                  <a:cubicBezTo>
                    <a:pt x="33" y="1"/>
                    <a:pt x="31" y="2"/>
                    <a:pt x="29" y="3"/>
                  </a:cubicBezTo>
                  <a:cubicBezTo>
                    <a:pt x="27" y="4"/>
                    <a:pt x="26" y="4"/>
                    <a:pt x="24" y="5"/>
                  </a:cubicBezTo>
                  <a:cubicBezTo>
                    <a:pt x="21" y="6"/>
                    <a:pt x="18" y="7"/>
                    <a:pt x="15" y="9"/>
                  </a:cubicBezTo>
                  <a:cubicBezTo>
                    <a:pt x="8" y="13"/>
                    <a:pt x="1" y="21"/>
                    <a:pt x="0" y="29"/>
                  </a:cubicBezTo>
                  <a:cubicBezTo>
                    <a:pt x="0" y="34"/>
                    <a:pt x="2" y="38"/>
                    <a:pt x="5" y="41"/>
                  </a:cubicBezTo>
                  <a:cubicBezTo>
                    <a:pt x="8" y="44"/>
                    <a:pt x="12" y="46"/>
                    <a:pt x="16" y="47"/>
                  </a:cubicBezTo>
                  <a:cubicBezTo>
                    <a:pt x="16" y="48"/>
                    <a:pt x="15" y="50"/>
                    <a:pt x="14" y="51"/>
                  </a:cubicBezTo>
                  <a:cubicBezTo>
                    <a:pt x="14" y="52"/>
                    <a:pt x="13" y="53"/>
                    <a:pt x="13" y="54"/>
                  </a:cubicBezTo>
                  <a:cubicBezTo>
                    <a:pt x="12" y="55"/>
                    <a:pt x="11" y="55"/>
                    <a:pt x="11" y="56"/>
                  </a:cubicBezTo>
                  <a:cubicBezTo>
                    <a:pt x="12" y="57"/>
                    <a:pt x="12" y="57"/>
                    <a:pt x="12" y="57"/>
                  </a:cubicBezTo>
                  <a:cubicBezTo>
                    <a:pt x="12" y="56"/>
                    <a:pt x="13" y="54"/>
                    <a:pt x="14" y="52"/>
                  </a:cubicBezTo>
                  <a:cubicBezTo>
                    <a:pt x="15" y="51"/>
                    <a:pt x="17" y="49"/>
                    <a:pt x="17" y="47"/>
                  </a:cubicBezTo>
                  <a:cubicBezTo>
                    <a:pt x="23" y="48"/>
                    <a:pt x="28" y="48"/>
                    <a:pt x="32" y="44"/>
                  </a:cubicBezTo>
                  <a:cubicBezTo>
                    <a:pt x="34" y="42"/>
                    <a:pt x="37" y="38"/>
                    <a:pt x="38" y="3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651"/>
            <p:cNvSpPr>
              <a:spLocks/>
            </p:cNvSpPr>
            <p:nvPr/>
          </p:nvSpPr>
          <p:spPr bwMode="auto">
            <a:xfrm>
              <a:off x="5178385" y="5114955"/>
              <a:ext cx="473078" cy="312740"/>
            </a:xfrm>
            <a:custGeom>
              <a:avLst/>
              <a:gdLst>
                <a:gd name="T0" fmla="*/ 44 w 126"/>
                <a:gd name="T1" fmla="*/ 1 h 83"/>
                <a:gd name="T2" fmla="*/ 20 w 126"/>
                <a:gd name="T3" fmla="*/ 19 h 83"/>
                <a:gd name="T4" fmla="*/ 8 w 126"/>
                <a:gd name="T5" fmla="*/ 41 h 83"/>
                <a:gd name="T6" fmla="*/ 3 w 126"/>
                <a:gd name="T7" fmla="*/ 55 h 83"/>
                <a:gd name="T8" fmla="*/ 0 w 126"/>
                <a:gd name="T9" fmla="*/ 64 h 83"/>
                <a:gd name="T10" fmla="*/ 15 w 126"/>
                <a:gd name="T11" fmla="*/ 67 h 83"/>
                <a:gd name="T12" fmla="*/ 29 w 126"/>
                <a:gd name="T13" fmla="*/ 75 h 83"/>
                <a:gd name="T14" fmla="*/ 51 w 126"/>
                <a:gd name="T15" fmla="*/ 82 h 83"/>
                <a:gd name="T16" fmla="*/ 54 w 126"/>
                <a:gd name="T17" fmla="*/ 83 h 83"/>
                <a:gd name="T18" fmla="*/ 56 w 126"/>
                <a:gd name="T19" fmla="*/ 83 h 83"/>
                <a:gd name="T20" fmla="*/ 58 w 126"/>
                <a:gd name="T21" fmla="*/ 83 h 83"/>
                <a:gd name="T22" fmla="*/ 66 w 126"/>
                <a:gd name="T23" fmla="*/ 82 h 83"/>
                <a:gd name="T24" fmla="*/ 78 w 126"/>
                <a:gd name="T25" fmla="*/ 78 h 83"/>
                <a:gd name="T26" fmla="*/ 94 w 126"/>
                <a:gd name="T27" fmla="*/ 58 h 83"/>
                <a:gd name="T28" fmla="*/ 97 w 126"/>
                <a:gd name="T29" fmla="*/ 29 h 83"/>
                <a:gd name="T30" fmla="*/ 110 w 126"/>
                <a:gd name="T31" fmla="*/ 31 h 83"/>
                <a:gd name="T32" fmla="*/ 124 w 126"/>
                <a:gd name="T33" fmla="*/ 43 h 83"/>
                <a:gd name="T34" fmla="*/ 126 w 126"/>
                <a:gd name="T35" fmla="*/ 42 h 83"/>
                <a:gd name="T36" fmla="*/ 121 w 126"/>
                <a:gd name="T37" fmla="*/ 37 h 83"/>
                <a:gd name="T38" fmla="*/ 114 w 126"/>
                <a:gd name="T39" fmla="*/ 32 h 83"/>
                <a:gd name="T40" fmla="*/ 97 w 126"/>
                <a:gd name="T41" fmla="*/ 28 h 83"/>
                <a:gd name="T42" fmla="*/ 88 w 126"/>
                <a:gd name="T43" fmla="*/ 11 h 83"/>
                <a:gd name="T44" fmla="*/ 73 w 126"/>
                <a:gd name="T45" fmla="*/ 1 h 83"/>
                <a:gd name="T46" fmla="*/ 66 w 126"/>
                <a:gd name="T47" fmla="*/ 0 h 83"/>
                <a:gd name="T48" fmla="*/ 60 w 126"/>
                <a:gd name="T49" fmla="*/ 0 h 83"/>
                <a:gd name="T50" fmla="*/ 58 w 126"/>
                <a:gd name="T51" fmla="*/ 0 h 83"/>
                <a:gd name="T52" fmla="*/ 56 w 126"/>
                <a:gd name="T53" fmla="*/ 0 h 83"/>
                <a:gd name="T54" fmla="*/ 52 w 126"/>
                <a:gd name="T55" fmla="*/ 0 h 83"/>
                <a:gd name="T56" fmla="*/ 44 w 126"/>
                <a:gd name="T57"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6" h="83">
                  <a:moveTo>
                    <a:pt x="44" y="1"/>
                  </a:moveTo>
                  <a:cubicBezTo>
                    <a:pt x="33" y="4"/>
                    <a:pt x="26" y="11"/>
                    <a:pt x="20" y="19"/>
                  </a:cubicBezTo>
                  <a:cubicBezTo>
                    <a:pt x="14" y="26"/>
                    <a:pt x="11" y="33"/>
                    <a:pt x="8" y="41"/>
                  </a:cubicBezTo>
                  <a:cubicBezTo>
                    <a:pt x="7" y="44"/>
                    <a:pt x="5" y="50"/>
                    <a:pt x="3" y="55"/>
                  </a:cubicBezTo>
                  <a:cubicBezTo>
                    <a:pt x="1" y="60"/>
                    <a:pt x="0" y="64"/>
                    <a:pt x="0" y="64"/>
                  </a:cubicBezTo>
                  <a:cubicBezTo>
                    <a:pt x="5" y="62"/>
                    <a:pt x="10" y="64"/>
                    <a:pt x="15" y="67"/>
                  </a:cubicBezTo>
                  <a:cubicBezTo>
                    <a:pt x="20" y="69"/>
                    <a:pt x="25" y="73"/>
                    <a:pt x="29" y="75"/>
                  </a:cubicBezTo>
                  <a:cubicBezTo>
                    <a:pt x="35" y="78"/>
                    <a:pt x="43" y="81"/>
                    <a:pt x="51" y="82"/>
                  </a:cubicBezTo>
                  <a:cubicBezTo>
                    <a:pt x="52" y="82"/>
                    <a:pt x="53" y="82"/>
                    <a:pt x="54" y="83"/>
                  </a:cubicBezTo>
                  <a:cubicBezTo>
                    <a:pt x="56" y="83"/>
                    <a:pt x="56" y="83"/>
                    <a:pt x="56" y="83"/>
                  </a:cubicBezTo>
                  <a:cubicBezTo>
                    <a:pt x="57" y="83"/>
                    <a:pt x="57" y="83"/>
                    <a:pt x="58" y="83"/>
                  </a:cubicBezTo>
                  <a:cubicBezTo>
                    <a:pt x="61" y="83"/>
                    <a:pt x="64" y="83"/>
                    <a:pt x="66" y="82"/>
                  </a:cubicBezTo>
                  <a:cubicBezTo>
                    <a:pt x="71" y="82"/>
                    <a:pt x="75" y="80"/>
                    <a:pt x="78" y="78"/>
                  </a:cubicBezTo>
                  <a:cubicBezTo>
                    <a:pt x="86" y="74"/>
                    <a:pt x="91" y="67"/>
                    <a:pt x="94" y="58"/>
                  </a:cubicBezTo>
                  <a:cubicBezTo>
                    <a:pt x="97" y="49"/>
                    <a:pt x="99" y="39"/>
                    <a:pt x="97" y="29"/>
                  </a:cubicBezTo>
                  <a:cubicBezTo>
                    <a:pt x="101" y="29"/>
                    <a:pt x="106" y="30"/>
                    <a:pt x="110" y="31"/>
                  </a:cubicBezTo>
                  <a:cubicBezTo>
                    <a:pt x="116" y="34"/>
                    <a:pt x="121" y="38"/>
                    <a:pt x="124" y="43"/>
                  </a:cubicBezTo>
                  <a:cubicBezTo>
                    <a:pt x="124" y="42"/>
                    <a:pt x="125" y="42"/>
                    <a:pt x="126" y="42"/>
                  </a:cubicBezTo>
                  <a:cubicBezTo>
                    <a:pt x="125" y="40"/>
                    <a:pt x="124" y="38"/>
                    <a:pt x="121" y="37"/>
                  </a:cubicBezTo>
                  <a:cubicBezTo>
                    <a:pt x="119" y="35"/>
                    <a:pt x="117" y="33"/>
                    <a:pt x="114" y="32"/>
                  </a:cubicBezTo>
                  <a:cubicBezTo>
                    <a:pt x="108" y="29"/>
                    <a:pt x="101" y="28"/>
                    <a:pt x="97" y="28"/>
                  </a:cubicBezTo>
                  <a:cubicBezTo>
                    <a:pt x="95" y="22"/>
                    <a:pt x="93" y="16"/>
                    <a:pt x="88" y="11"/>
                  </a:cubicBezTo>
                  <a:cubicBezTo>
                    <a:pt x="84" y="7"/>
                    <a:pt x="79" y="3"/>
                    <a:pt x="73" y="1"/>
                  </a:cubicBezTo>
                  <a:cubicBezTo>
                    <a:pt x="70" y="1"/>
                    <a:pt x="68" y="0"/>
                    <a:pt x="66" y="0"/>
                  </a:cubicBezTo>
                  <a:cubicBezTo>
                    <a:pt x="64" y="0"/>
                    <a:pt x="61" y="0"/>
                    <a:pt x="60" y="0"/>
                  </a:cubicBezTo>
                  <a:cubicBezTo>
                    <a:pt x="58" y="0"/>
                    <a:pt x="58" y="0"/>
                    <a:pt x="58" y="0"/>
                  </a:cubicBezTo>
                  <a:cubicBezTo>
                    <a:pt x="56" y="0"/>
                    <a:pt x="56" y="0"/>
                    <a:pt x="56" y="0"/>
                  </a:cubicBezTo>
                  <a:cubicBezTo>
                    <a:pt x="55" y="0"/>
                    <a:pt x="53" y="0"/>
                    <a:pt x="52" y="0"/>
                  </a:cubicBezTo>
                  <a:cubicBezTo>
                    <a:pt x="49" y="0"/>
                    <a:pt x="47" y="1"/>
                    <a:pt x="44"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652"/>
            <p:cNvSpPr>
              <a:spLocks/>
            </p:cNvSpPr>
            <p:nvPr/>
          </p:nvSpPr>
          <p:spPr bwMode="auto">
            <a:xfrm>
              <a:off x="5426037" y="4646639"/>
              <a:ext cx="307977" cy="225427"/>
            </a:xfrm>
            <a:custGeom>
              <a:avLst/>
              <a:gdLst>
                <a:gd name="T0" fmla="*/ 45 w 82"/>
                <a:gd name="T1" fmla="*/ 2 h 60"/>
                <a:gd name="T2" fmla="*/ 24 w 82"/>
                <a:gd name="T3" fmla="*/ 5 h 60"/>
                <a:gd name="T4" fmla="*/ 10 w 82"/>
                <a:gd name="T5" fmla="*/ 15 h 60"/>
                <a:gd name="T6" fmla="*/ 3 w 82"/>
                <a:gd name="T7" fmla="*/ 22 h 60"/>
                <a:gd name="T8" fmla="*/ 0 w 82"/>
                <a:gd name="T9" fmla="*/ 28 h 60"/>
                <a:gd name="T10" fmla="*/ 7 w 82"/>
                <a:gd name="T11" fmla="*/ 33 h 60"/>
                <a:gd name="T12" fmla="*/ 12 w 82"/>
                <a:gd name="T13" fmla="*/ 42 h 60"/>
                <a:gd name="T14" fmla="*/ 24 w 82"/>
                <a:gd name="T15" fmla="*/ 54 h 60"/>
                <a:gd name="T16" fmla="*/ 41 w 82"/>
                <a:gd name="T17" fmla="*/ 60 h 60"/>
                <a:gd name="T18" fmla="*/ 59 w 82"/>
                <a:gd name="T19" fmla="*/ 52 h 60"/>
                <a:gd name="T20" fmla="*/ 67 w 82"/>
                <a:gd name="T21" fmla="*/ 35 h 60"/>
                <a:gd name="T22" fmla="*/ 74 w 82"/>
                <a:gd name="T23" fmla="*/ 37 h 60"/>
                <a:gd name="T24" fmla="*/ 82 w 82"/>
                <a:gd name="T25" fmla="*/ 42 h 60"/>
                <a:gd name="T26" fmla="*/ 82 w 82"/>
                <a:gd name="T27" fmla="*/ 40 h 60"/>
                <a:gd name="T28" fmla="*/ 76 w 82"/>
                <a:gd name="T29" fmla="*/ 37 h 60"/>
                <a:gd name="T30" fmla="*/ 68 w 82"/>
                <a:gd name="T31" fmla="*/ 34 h 60"/>
                <a:gd name="T32" fmla="*/ 68 w 82"/>
                <a:gd name="T33" fmla="*/ 21 h 60"/>
                <a:gd name="T34" fmla="*/ 63 w 82"/>
                <a:gd name="T35" fmla="*/ 11 h 60"/>
                <a:gd name="T36" fmla="*/ 45 w 82"/>
                <a:gd name="T3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60">
                  <a:moveTo>
                    <a:pt x="45" y="2"/>
                  </a:moveTo>
                  <a:cubicBezTo>
                    <a:pt x="37" y="0"/>
                    <a:pt x="31" y="2"/>
                    <a:pt x="24" y="5"/>
                  </a:cubicBezTo>
                  <a:cubicBezTo>
                    <a:pt x="19" y="7"/>
                    <a:pt x="14" y="11"/>
                    <a:pt x="10" y="15"/>
                  </a:cubicBezTo>
                  <a:cubicBezTo>
                    <a:pt x="9" y="17"/>
                    <a:pt x="5" y="19"/>
                    <a:pt x="3" y="22"/>
                  </a:cubicBezTo>
                  <a:cubicBezTo>
                    <a:pt x="1" y="25"/>
                    <a:pt x="0" y="28"/>
                    <a:pt x="0" y="28"/>
                  </a:cubicBezTo>
                  <a:cubicBezTo>
                    <a:pt x="2" y="27"/>
                    <a:pt x="5" y="30"/>
                    <a:pt x="7" y="33"/>
                  </a:cubicBezTo>
                  <a:cubicBezTo>
                    <a:pt x="9" y="36"/>
                    <a:pt x="10" y="39"/>
                    <a:pt x="12" y="42"/>
                  </a:cubicBezTo>
                  <a:cubicBezTo>
                    <a:pt x="15" y="46"/>
                    <a:pt x="19" y="50"/>
                    <a:pt x="24" y="54"/>
                  </a:cubicBezTo>
                  <a:cubicBezTo>
                    <a:pt x="29" y="57"/>
                    <a:pt x="35" y="59"/>
                    <a:pt x="41" y="60"/>
                  </a:cubicBezTo>
                  <a:cubicBezTo>
                    <a:pt x="48" y="60"/>
                    <a:pt x="55" y="57"/>
                    <a:pt x="59" y="52"/>
                  </a:cubicBezTo>
                  <a:cubicBezTo>
                    <a:pt x="64" y="48"/>
                    <a:pt x="66" y="41"/>
                    <a:pt x="67" y="35"/>
                  </a:cubicBezTo>
                  <a:cubicBezTo>
                    <a:pt x="70" y="35"/>
                    <a:pt x="72" y="36"/>
                    <a:pt x="74" y="37"/>
                  </a:cubicBezTo>
                  <a:cubicBezTo>
                    <a:pt x="76" y="39"/>
                    <a:pt x="79" y="41"/>
                    <a:pt x="82" y="42"/>
                  </a:cubicBezTo>
                  <a:cubicBezTo>
                    <a:pt x="82" y="40"/>
                    <a:pt x="82" y="40"/>
                    <a:pt x="82" y="40"/>
                  </a:cubicBezTo>
                  <a:cubicBezTo>
                    <a:pt x="81" y="40"/>
                    <a:pt x="78" y="39"/>
                    <a:pt x="76" y="37"/>
                  </a:cubicBezTo>
                  <a:cubicBezTo>
                    <a:pt x="73" y="36"/>
                    <a:pt x="70" y="34"/>
                    <a:pt x="68" y="34"/>
                  </a:cubicBezTo>
                  <a:cubicBezTo>
                    <a:pt x="68" y="29"/>
                    <a:pt x="68" y="25"/>
                    <a:pt x="68" y="21"/>
                  </a:cubicBezTo>
                  <a:cubicBezTo>
                    <a:pt x="67" y="17"/>
                    <a:pt x="66" y="14"/>
                    <a:pt x="63" y="11"/>
                  </a:cubicBezTo>
                  <a:cubicBezTo>
                    <a:pt x="59" y="7"/>
                    <a:pt x="51" y="3"/>
                    <a:pt x="45" y="2"/>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653"/>
            <p:cNvSpPr>
              <a:spLocks/>
            </p:cNvSpPr>
            <p:nvPr/>
          </p:nvSpPr>
          <p:spPr bwMode="auto">
            <a:xfrm>
              <a:off x="3732164" y="5972211"/>
              <a:ext cx="0" cy="317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654"/>
            <p:cNvSpPr>
              <a:spLocks/>
            </p:cNvSpPr>
            <p:nvPr/>
          </p:nvSpPr>
          <p:spPr bwMode="auto">
            <a:xfrm>
              <a:off x="3728989" y="5972211"/>
              <a:ext cx="3175" cy="3175"/>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0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0 w 1"/>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 h="1">
                  <a:moveTo>
                    <a:pt x="0" y="1"/>
                  </a:move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655"/>
            <p:cNvSpPr>
              <a:spLocks/>
            </p:cNvSpPr>
            <p:nvPr/>
          </p:nvSpPr>
          <p:spPr bwMode="auto">
            <a:xfrm>
              <a:off x="6157879" y="5156230"/>
              <a:ext cx="371477" cy="560391"/>
            </a:xfrm>
            <a:custGeom>
              <a:avLst/>
              <a:gdLst>
                <a:gd name="T0" fmla="*/ 7 w 99"/>
                <a:gd name="T1" fmla="*/ 101 h 149"/>
                <a:gd name="T2" fmla="*/ 30 w 99"/>
                <a:gd name="T3" fmla="*/ 124 h 149"/>
                <a:gd name="T4" fmla="*/ 56 w 99"/>
                <a:gd name="T5" fmla="*/ 136 h 149"/>
                <a:gd name="T6" fmla="*/ 82 w 99"/>
                <a:gd name="T7" fmla="*/ 149 h 149"/>
                <a:gd name="T8" fmla="*/ 95 w 99"/>
                <a:gd name="T9" fmla="*/ 108 h 149"/>
                <a:gd name="T10" fmla="*/ 99 w 99"/>
                <a:gd name="T11" fmla="*/ 78 h 149"/>
                <a:gd name="T12" fmla="*/ 89 w 99"/>
                <a:gd name="T13" fmla="*/ 48 h 149"/>
                <a:gd name="T14" fmla="*/ 87 w 99"/>
                <a:gd name="T15" fmla="*/ 45 h 149"/>
                <a:gd name="T16" fmla="*/ 85 w 99"/>
                <a:gd name="T17" fmla="*/ 43 h 149"/>
                <a:gd name="T18" fmla="*/ 84 w 99"/>
                <a:gd name="T19" fmla="*/ 42 h 149"/>
                <a:gd name="T20" fmla="*/ 78 w 99"/>
                <a:gd name="T21" fmla="*/ 39 h 149"/>
                <a:gd name="T22" fmla="*/ 63 w 99"/>
                <a:gd name="T23" fmla="*/ 34 h 149"/>
                <a:gd name="T24" fmla="*/ 30 w 99"/>
                <a:gd name="T25" fmla="*/ 35 h 149"/>
                <a:gd name="T26" fmla="*/ 30 w 99"/>
                <a:gd name="T27" fmla="*/ 20 h 149"/>
                <a:gd name="T28" fmla="*/ 40 w 99"/>
                <a:gd name="T29" fmla="*/ 2 h 149"/>
                <a:gd name="T30" fmla="*/ 38 w 99"/>
                <a:gd name="T31" fmla="*/ 0 h 149"/>
                <a:gd name="T32" fmla="*/ 30 w 99"/>
                <a:gd name="T33" fmla="*/ 15 h 149"/>
                <a:gd name="T34" fmla="*/ 28 w 99"/>
                <a:gd name="T35" fmla="*/ 35 h 149"/>
                <a:gd name="T36" fmla="*/ 10 w 99"/>
                <a:gd name="T37" fmla="*/ 48 h 149"/>
                <a:gd name="T38" fmla="*/ 4 w 99"/>
                <a:gd name="T39" fmla="*/ 58 h 149"/>
                <a:gd name="T40" fmla="*/ 1 w 99"/>
                <a:gd name="T41" fmla="*/ 68 h 149"/>
                <a:gd name="T42" fmla="*/ 7 w 99"/>
                <a:gd name="T43" fmla="*/ 10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9" h="149">
                  <a:moveTo>
                    <a:pt x="7" y="101"/>
                  </a:moveTo>
                  <a:cubicBezTo>
                    <a:pt x="12" y="112"/>
                    <a:pt x="21" y="118"/>
                    <a:pt x="30" y="124"/>
                  </a:cubicBezTo>
                  <a:cubicBezTo>
                    <a:pt x="38" y="130"/>
                    <a:pt x="47" y="133"/>
                    <a:pt x="56" y="136"/>
                  </a:cubicBezTo>
                  <a:cubicBezTo>
                    <a:pt x="63" y="138"/>
                    <a:pt x="82" y="149"/>
                    <a:pt x="82" y="149"/>
                  </a:cubicBezTo>
                  <a:cubicBezTo>
                    <a:pt x="80" y="135"/>
                    <a:pt x="90" y="121"/>
                    <a:pt x="95" y="108"/>
                  </a:cubicBezTo>
                  <a:cubicBezTo>
                    <a:pt x="98" y="99"/>
                    <a:pt x="99" y="88"/>
                    <a:pt x="99" y="78"/>
                  </a:cubicBezTo>
                  <a:cubicBezTo>
                    <a:pt x="98" y="67"/>
                    <a:pt x="95" y="56"/>
                    <a:pt x="89" y="48"/>
                  </a:cubicBezTo>
                  <a:cubicBezTo>
                    <a:pt x="88" y="47"/>
                    <a:pt x="88" y="46"/>
                    <a:pt x="87" y="45"/>
                  </a:cubicBezTo>
                  <a:cubicBezTo>
                    <a:pt x="86" y="44"/>
                    <a:pt x="86" y="44"/>
                    <a:pt x="85" y="43"/>
                  </a:cubicBezTo>
                  <a:cubicBezTo>
                    <a:pt x="85" y="43"/>
                    <a:pt x="84" y="43"/>
                    <a:pt x="84" y="42"/>
                  </a:cubicBezTo>
                  <a:cubicBezTo>
                    <a:pt x="82" y="41"/>
                    <a:pt x="80" y="40"/>
                    <a:pt x="78" y="39"/>
                  </a:cubicBezTo>
                  <a:cubicBezTo>
                    <a:pt x="73" y="37"/>
                    <a:pt x="68" y="35"/>
                    <a:pt x="63" y="34"/>
                  </a:cubicBezTo>
                  <a:cubicBezTo>
                    <a:pt x="52" y="32"/>
                    <a:pt x="40" y="31"/>
                    <a:pt x="30" y="35"/>
                  </a:cubicBezTo>
                  <a:cubicBezTo>
                    <a:pt x="29" y="30"/>
                    <a:pt x="29" y="24"/>
                    <a:pt x="30" y="20"/>
                  </a:cubicBezTo>
                  <a:cubicBezTo>
                    <a:pt x="32" y="13"/>
                    <a:pt x="36" y="7"/>
                    <a:pt x="40" y="2"/>
                  </a:cubicBezTo>
                  <a:cubicBezTo>
                    <a:pt x="40" y="2"/>
                    <a:pt x="39" y="1"/>
                    <a:pt x="38" y="0"/>
                  </a:cubicBezTo>
                  <a:cubicBezTo>
                    <a:pt x="36" y="3"/>
                    <a:pt x="32" y="8"/>
                    <a:pt x="30" y="15"/>
                  </a:cubicBezTo>
                  <a:cubicBezTo>
                    <a:pt x="28" y="22"/>
                    <a:pt x="27" y="30"/>
                    <a:pt x="28" y="35"/>
                  </a:cubicBezTo>
                  <a:cubicBezTo>
                    <a:pt x="21" y="38"/>
                    <a:pt x="15" y="42"/>
                    <a:pt x="10" y="48"/>
                  </a:cubicBezTo>
                  <a:cubicBezTo>
                    <a:pt x="7" y="51"/>
                    <a:pt x="6" y="54"/>
                    <a:pt x="4" y="58"/>
                  </a:cubicBezTo>
                  <a:cubicBezTo>
                    <a:pt x="3" y="61"/>
                    <a:pt x="2" y="64"/>
                    <a:pt x="1" y="68"/>
                  </a:cubicBezTo>
                  <a:cubicBezTo>
                    <a:pt x="0" y="78"/>
                    <a:pt x="2" y="92"/>
                    <a:pt x="7" y="10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656"/>
            <p:cNvSpPr>
              <a:spLocks/>
            </p:cNvSpPr>
            <p:nvPr/>
          </p:nvSpPr>
          <p:spPr bwMode="auto">
            <a:xfrm>
              <a:off x="5564150" y="4559326"/>
              <a:ext cx="417515" cy="312740"/>
            </a:xfrm>
            <a:custGeom>
              <a:avLst/>
              <a:gdLst>
                <a:gd name="T0" fmla="*/ 70 w 111"/>
                <a:gd name="T1" fmla="*/ 4 h 83"/>
                <a:gd name="T2" fmla="*/ 44 w 111"/>
                <a:gd name="T3" fmla="*/ 3 h 83"/>
                <a:gd name="T4" fmla="*/ 22 w 111"/>
                <a:gd name="T5" fmla="*/ 9 h 83"/>
                <a:gd name="T6" fmla="*/ 9 w 111"/>
                <a:gd name="T7" fmla="*/ 13 h 83"/>
                <a:gd name="T8" fmla="*/ 0 w 111"/>
                <a:gd name="T9" fmla="*/ 15 h 83"/>
                <a:gd name="T10" fmla="*/ 14 w 111"/>
                <a:gd name="T11" fmla="*/ 46 h 83"/>
                <a:gd name="T12" fmla="*/ 28 w 111"/>
                <a:gd name="T13" fmla="*/ 67 h 83"/>
                <a:gd name="T14" fmla="*/ 51 w 111"/>
                <a:gd name="T15" fmla="*/ 81 h 83"/>
                <a:gd name="T16" fmla="*/ 76 w 111"/>
                <a:gd name="T17" fmla="*/ 74 h 83"/>
                <a:gd name="T18" fmla="*/ 91 w 111"/>
                <a:gd name="T19" fmla="*/ 52 h 83"/>
                <a:gd name="T20" fmla="*/ 100 w 111"/>
                <a:gd name="T21" fmla="*/ 58 h 83"/>
                <a:gd name="T22" fmla="*/ 109 w 111"/>
                <a:gd name="T23" fmla="*/ 69 h 83"/>
                <a:gd name="T24" fmla="*/ 111 w 111"/>
                <a:gd name="T25" fmla="*/ 68 h 83"/>
                <a:gd name="T26" fmla="*/ 103 w 111"/>
                <a:gd name="T27" fmla="*/ 59 h 83"/>
                <a:gd name="T28" fmla="*/ 92 w 111"/>
                <a:gd name="T29" fmla="*/ 51 h 83"/>
                <a:gd name="T30" fmla="*/ 95 w 111"/>
                <a:gd name="T31" fmla="*/ 34 h 83"/>
                <a:gd name="T32" fmla="*/ 90 w 111"/>
                <a:gd name="T33" fmla="*/ 20 h 83"/>
                <a:gd name="T34" fmla="*/ 70 w 111"/>
                <a:gd name="T35" fmla="*/ 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83">
                  <a:moveTo>
                    <a:pt x="70" y="4"/>
                  </a:moveTo>
                  <a:cubicBezTo>
                    <a:pt x="62" y="0"/>
                    <a:pt x="53" y="2"/>
                    <a:pt x="44" y="3"/>
                  </a:cubicBezTo>
                  <a:cubicBezTo>
                    <a:pt x="37" y="4"/>
                    <a:pt x="30" y="6"/>
                    <a:pt x="22" y="9"/>
                  </a:cubicBezTo>
                  <a:cubicBezTo>
                    <a:pt x="20" y="10"/>
                    <a:pt x="14" y="11"/>
                    <a:pt x="9" y="13"/>
                  </a:cubicBezTo>
                  <a:cubicBezTo>
                    <a:pt x="0" y="15"/>
                    <a:pt x="0" y="15"/>
                    <a:pt x="0" y="15"/>
                  </a:cubicBezTo>
                  <a:cubicBezTo>
                    <a:pt x="9" y="22"/>
                    <a:pt x="9" y="36"/>
                    <a:pt x="14" y="46"/>
                  </a:cubicBezTo>
                  <a:cubicBezTo>
                    <a:pt x="17" y="53"/>
                    <a:pt x="21" y="61"/>
                    <a:pt x="28" y="67"/>
                  </a:cubicBezTo>
                  <a:cubicBezTo>
                    <a:pt x="34" y="74"/>
                    <a:pt x="42" y="79"/>
                    <a:pt x="51" y="81"/>
                  </a:cubicBezTo>
                  <a:cubicBezTo>
                    <a:pt x="60" y="83"/>
                    <a:pt x="69" y="80"/>
                    <a:pt x="76" y="74"/>
                  </a:cubicBezTo>
                  <a:cubicBezTo>
                    <a:pt x="83" y="69"/>
                    <a:pt x="88" y="61"/>
                    <a:pt x="91" y="52"/>
                  </a:cubicBezTo>
                  <a:cubicBezTo>
                    <a:pt x="95" y="54"/>
                    <a:pt x="98" y="56"/>
                    <a:pt x="100" y="58"/>
                  </a:cubicBezTo>
                  <a:cubicBezTo>
                    <a:pt x="104" y="61"/>
                    <a:pt x="107" y="65"/>
                    <a:pt x="109" y="69"/>
                  </a:cubicBezTo>
                  <a:cubicBezTo>
                    <a:pt x="111" y="68"/>
                    <a:pt x="111" y="68"/>
                    <a:pt x="111" y="68"/>
                  </a:cubicBezTo>
                  <a:cubicBezTo>
                    <a:pt x="110" y="66"/>
                    <a:pt x="106" y="62"/>
                    <a:pt x="103" y="59"/>
                  </a:cubicBezTo>
                  <a:cubicBezTo>
                    <a:pt x="99" y="56"/>
                    <a:pt x="95" y="52"/>
                    <a:pt x="92" y="51"/>
                  </a:cubicBezTo>
                  <a:cubicBezTo>
                    <a:pt x="94" y="45"/>
                    <a:pt x="95" y="40"/>
                    <a:pt x="95" y="34"/>
                  </a:cubicBezTo>
                  <a:cubicBezTo>
                    <a:pt x="94" y="29"/>
                    <a:pt x="93" y="24"/>
                    <a:pt x="90" y="20"/>
                  </a:cubicBezTo>
                  <a:cubicBezTo>
                    <a:pt x="86" y="14"/>
                    <a:pt x="78" y="8"/>
                    <a:pt x="70" y="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657"/>
            <p:cNvSpPr>
              <a:spLocks/>
            </p:cNvSpPr>
            <p:nvPr/>
          </p:nvSpPr>
          <p:spPr bwMode="auto">
            <a:xfrm>
              <a:off x="5294273" y="4841903"/>
              <a:ext cx="473078" cy="292102"/>
            </a:xfrm>
            <a:custGeom>
              <a:avLst/>
              <a:gdLst>
                <a:gd name="T0" fmla="*/ 43 w 126"/>
                <a:gd name="T1" fmla="*/ 7 h 78"/>
                <a:gd name="T2" fmla="*/ 35 w 126"/>
                <a:gd name="T3" fmla="*/ 16 h 78"/>
                <a:gd name="T4" fmla="*/ 30 w 126"/>
                <a:gd name="T5" fmla="*/ 26 h 78"/>
                <a:gd name="T6" fmla="*/ 21 w 126"/>
                <a:gd name="T7" fmla="*/ 45 h 78"/>
                <a:gd name="T8" fmla="*/ 10 w 126"/>
                <a:gd name="T9" fmla="*/ 54 h 78"/>
                <a:gd name="T10" fmla="*/ 0 w 126"/>
                <a:gd name="T11" fmla="*/ 59 h 78"/>
                <a:gd name="T12" fmla="*/ 11 w 126"/>
                <a:gd name="T13" fmla="*/ 64 h 78"/>
                <a:gd name="T14" fmla="*/ 23 w 126"/>
                <a:gd name="T15" fmla="*/ 69 h 78"/>
                <a:gd name="T16" fmla="*/ 44 w 126"/>
                <a:gd name="T17" fmla="*/ 76 h 78"/>
                <a:gd name="T18" fmla="*/ 69 w 126"/>
                <a:gd name="T19" fmla="*/ 77 h 78"/>
                <a:gd name="T20" fmla="*/ 73 w 126"/>
                <a:gd name="T21" fmla="*/ 76 h 78"/>
                <a:gd name="T22" fmla="*/ 75 w 126"/>
                <a:gd name="T23" fmla="*/ 76 h 78"/>
                <a:gd name="T24" fmla="*/ 78 w 126"/>
                <a:gd name="T25" fmla="*/ 75 h 78"/>
                <a:gd name="T26" fmla="*/ 87 w 126"/>
                <a:gd name="T27" fmla="*/ 70 h 78"/>
                <a:gd name="T28" fmla="*/ 100 w 126"/>
                <a:gd name="T29" fmla="*/ 50 h 78"/>
                <a:gd name="T30" fmla="*/ 100 w 126"/>
                <a:gd name="T31" fmla="*/ 24 h 78"/>
                <a:gd name="T32" fmla="*/ 111 w 126"/>
                <a:gd name="T33" fmla="*/ 24 h 78"/>
                <a:gd name="T34" fmla="*/ 125 w 126"/>
                <a:gd name="T35" fmla="*/ 31 h 78"/>
                <a:gd name="T36" fmla="*/ 126 w 126"/>
                <a:gd name="T37" fmla="*/ 29 h 78"/>
                <a:gd name="T38" fmla="*/ 114 w 126"/>
                <a:gd name="T39" fmla="*/ 24 h 78"/>
                <a:gd name="T40" fmla="*/ 99 w 126"/>
                <a:gd name="T41" fmla="*/ 23 h 78"/>
                <a:gd name="T42" fmla="*/ 75 w 126"/>
                <a:gd name="T43" fmla="*/ 1 h 78"/>
                <a:gd name="T44" fmla="*/ 67 w 126"/>
                <a:gd name="T45" fmla="*/ 0 h 78"/>
                <a:gd name="T46" fmla="*/ 63 w 126"/>
                <a:gd name="T47" fmla="*/ 1 h 78"/>
                <a:gd name="T48" fmla="*/ 61 w 126"/>
                <a:gd name="T49" fmla="*/ 1 h 78"/>
                <a:gd name="T50" fmla="*/ 59 w 126"/>
                <a:gd name="T51" fmla="*/ 2 h 78"/>
                <a:gd name="T52" fmla="*/ 43 w 126"/>
                <a:gd name="T53" fmla="*/ 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78">
                  <a:moveTo>
                    <a:pt x="43" y="7"/>
                  </a:moveTo>
                  <a:cubicBezTo>
                    <a:pt x="39" y="9"/>
                    <a:pt x="37" y="12"/>
                    <a:pt x="35" y="16"/>
                  </a:cubicBezTo>
                  <a:cubicBezTo>
                    <a:pt x="33" y="19"/>
                    <a:pt x="32" y="22"/>
                    <a:pt x="30" y="26"/>
                  </a:cubicBezTo>
                  <a:cubicBezTo>
                    <a:pt x="27" y="32"/>
                    <a:pt x="25" y="38"/>
                    <a:pt x="21" y="45"/>
                  </a:cubicBezTo>
                  <a:cubicBezTo>
                    <a:pt x="19" y="47"/>
                    <a:pt x="15" y="51"/>
                    <a:pt x="10" y="54"/>
                  </a:cubicBezTo>
                  <a:cubicBezTo>
                    <a:pt x="5" y="57"/>
                    <a:pt x="0" y="59"/>
                    <a:pt x="0" y="59"/>
                  </a:cubicBezTo>
                  <a:cubicBezTo>
                    <a:pt x="4" y="60"/>
                    <a:pt x="8" y="62"/>
                    <a:pt x="11" y="64"/>
                  </a:cubicBezTo>
                  <a:cubicBezTo>
                    <a:pt x="15" y="66"/>
                    <a:pt x="19" y="67"/>
                    <a:pt x="23" y="69"/>
                  </a:cubicBezTo>
                  <a:cubicBezTo>
                    <a:pt x="30" y="72"/>
                    <a:pt x="38" y="75"/>
                    <a:pt x="44" y="76"/>
                  </a:cubicBezTo>
                  <a:cubicBezTo>
                    <a:pt x="53" y="78"/>
                    <a:pt x="63" y="78"/>
                    <a:pt x="69" y="77"/>
                  </a:cubicBezTo>
                  <a:cubicBezTo>
                    <a:pt x="71" y="77"/>
                    <a:pt x="72" y="76"/>
                    <a:pt x="73" y="76"/>
                  </a:cubicBezTo>
                  <a:cubicBezTo>
                    <a:pt x="75" y="76"/>
                    <a:pt x="75" y="76"/>
                    <a:pt x="75" y="76"/>
                  </a:cubicBezTo>
                  <a:cubicBezTo>
                    <a:pt x="76" y="75"/>
                    <a:pt x="77" y="75"/>
                    <a:pt x="78" y="75"/>
                  </a:cubicBezTo>
                  <a:cubicBezTo>
                    <a:pt x="81" y="74"/>
                    <a:pt x="84" y="72"/>
                    <a:pt x="87" y="70"/>
                  </a:cubicBezTo>
                  <a:cubicBezTo>
                    <a:pt x="93" y="66"/>
                    <a:pt x="97" y="59"/>
                    <a:pt x="100" y="50"/>
                  </a:cubicBezTo>
                  <a:cubicBezTo>
                    <a:pt x="102" y="42"/>
                    <a:pt x="102" y="32"/>
                    <a:pt x="100" y="24"/>
                  </a:cubicBezTo>
                  <a:cubicBezTo>
                    <a:pt x="103" y="23"/>
                    <a:pt x="107" y="23"/>
                    <a:pt x="111" y="24"/>
                  </a:cubicBezTo>
                  <a:cubicBezTo>
                    <a:pt x="116" y="25"/>
                    <a:pt x="121" y="28"/>
                    <a:pt x="125" y="31"/>
                  </a:cubicBezTo>
                  <a:cubicBezTo>
                    <a:pt x="125" y="30"/>
                    <a:pt x="125" y="30"/>
                    <a:pt x="126" y="29"/>
                  </a:cubicBezTo>
                  <a:cubicBezTo>
                    <a:pt x="124" y="27"/>
                    <a:pt x="119" y="25"/>
                    <a:pt x="114" y="24"/>
                  </a:cubicBezTo>
                  <a:cubicBezTo>
                    <a:pt x="109" y="23"/>
                    <a:pt x="103" y="22"/>
                    <a:pt x="99" y="23"/>
                  </a:cubicBezTo>
                  <a:cubicBezTo>
                    <a:pt x="96" y="12"/>
                    <a:pt x="87" y="2"/>
                    <a:pt x="75" y="1"/>
                  </a:cubicBezTo>
                  <a:cubicBezTo>
                    <a:pt x="72" y="0"/>
                    <a:pt x="70" y="0"/>
                    <a:pt x="67" y="0"/>
                  </a:cubicBezTo>
                  <a:cubicBezTo>
                    <a:pt x="66" y="0"/>
                    <a:pt x="65" y="1"/>
                    <a:pt x="63" y="1"/>
                  </a:cubicBezTo>
                  <a:cubicBezTo>
                    <a:pt x="63" y="1"/>
                    <a:pt x="62" y="1"/>
                    <a:pt x="61" y="1"/>
                  </a:cubicBezTo>
                  <a:cubicBezTo>
                    <a:pt x="60" y="1"/>
                    <a:pt x="59" y="1"/>
                    <a:pt x="59" y="2"/>
                  </a:cubicBezTo>
                  <a:cubicBezTo>
                    <a:pt x="52" y="3"/>
                    <a:pt x="47" y="5"/>
                    <a:pt x="43" y="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658"/>
            <p:cNvSpPr>
              <a:spLocks/>
            </p:cNvSpPr>
            <p:nvPr/>
          </p:nvSpPr>
          <p:spPr bwMode="auto">
            <a:xfrm>
              <a:off x="5594313" y="5221318"/>
              <a:ext cx="255589" cy="385765"/>
            </a:xfrm>
            <a:custGeom>
              <a:avLst/>
              <a:gdLst>
                <a:gd name="T0" fmla="*/ 4 w 68"/>
                <a:gd name="T1" fmla="*/ 68 h 103"/>
                <a:gd name="T2" fmla="*/ 20 w 68"/>
                <a:gd name="T3" fmla="*/ 84 h 103"/>
                <a:gd name="T4" fmla="*/ 37 w 68"/>
                <a:gd name="T5" fmla="*/ 92 h 103"/>
                <a:gd name="T6" fmla="*/ 48 w 68"/>
                <a:gd name="T7" fmla="*/ 98 h 103"/>
                <a:gd name="T8" fmla="*/ 55 w 68"/>
                <a:gd name="T9" fmla="*/ 103 h 103"/>
                <a:gd name="T10" fmla="*/ 64 w 68"/>
                <a:gd name="T11" fmla="*/ 74 h 103"/>
                <a:gd name="T12" fmla="*/ 68 w 68"/>
                <a:gd name="T13" fmla="*/ 53 h 103"/>
                <a:gd name="T14" fmla="*/ 62 w 68"/>
                <a:gd name="T15" fmla="*/ 34 h 103"/>
                <a:gd name="T16" fmla="*/ 45 w 68"/>
                <a:gd name="T17" fmla="*/ 23 h 103"/>
                <a:gd name="T18" fmla="*/ 22 w 68"/>
                <a:gd name="T19" fmla="*/ 23 h 103"/>
                <a:gd name="T20" fmla="*/ 22 w 68"/>
                <a:gd name="T21" fmla="*/ 13 h 103"/>
                <a:gd name="T22" fmla="*/ 28 w 68"/>
                <a:gd name="T23" fmla="*/ 1 h 103"/>
                <a:gd name="T24" fmla="*/ 27 w 68"/>
                <a:gd name="T25" fmla="*/ 0 h 103"/>
                <a:gd name="T26" fmla="*/ 22 w 68"/>
                <a:gd name="T27" fmla="*/ 10 h 103"/>
                <a:gd name="T28" fmla="*/ 21 w 68"/>
                <a:gd name="T29" fmla="*/ 23 h 103"/>
                <a:gd name="T30" fmla="*/ 1 w 68"/>
                <a:gd name="T31" fmla="*/ 44 h 103"/>
                <a:gd name="T32" fmla="*/ 4 w 68"/>
                <a:gd name="T33" fmla="*/ 6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103">
                  <a:moveTo>
                    <a:pt x="4" y="68"/>
                  </a:moveTo>
                  <a:cubicBezTo>
                    <a:pt x="8" y="76"/>
                    <a:pt x="14" y="80"/>
                    <a:pt x="20" y="84"/>
                  </a:cubicBezTo>
                  <a:cubicBezTo>
                    <a:pt x="25" y="88"/>
                    <a:pt x="31" y="90"/>
                    <a:pt x="37" y="92"/>
                  </a:cubicBezTo>
                  <a:cubicBezTo>
                    <a:pt x="40" y="93"/>
                    <a:pt x="44" y="96"/>
                    <a:pt x="48" y="98"/>
                  </a:cubicBezTo>
                  <a:cubicBezTo>
                    <a:pt x="52" y="101"/>
                    <a:pt x="55" y="103"/>
                    <a:pt x="55" y="103"/>
                  </a:cubicBezTo>
                  <a:cubicBezTo>
                    <a:pt x="54" y="93"/>
                    <a:pt x="61" y="83"/>
                    <a:pt x="64" y="74"/>
                  </a:cubicBezTo>
                  <a:cubicBezTo>
                    <a:pt x="67" y="67"/>
                    <a:pt x="68" y="60"/>
                    <a:pt x="68" y="53"/>
                  </a:cubicBezTo>
                  <a:cubicBezTo>
                    <a:pt x="67" y="46"/>
                    <a:pt x="66" y="40"/>
                    <a:pt x="62" y="34"/>
                  </a:cubicBezTo>
                  <a:cubicBezTo>
                    <a:pt x="59" y="29"/>
                    <a:pt x="52" y="25"/>
                    <a:pt x="45" y="23"/>
                  </a:cubicBezTo>
                  <a:cubicBezTo>
                    <a:pt x="38" y="21"/>
                    <a:pt x="30" y="21"/>
                    <a:pt x="22" y="23"/>
                  </a:cubicBezTo>
                  <a:cubicBezTo>
                    <a:pt x="22" y="20"/>
                    <a:pt x="22" y="16"/>
                    <a:pt x="22" y="13"/>
                  </a:cubicBezTo>
                  <a:cubicBezTo>
                    <a:pt x="23" y="9"/>
                    <a:pt x="25" y="5"/>
                    <a:pt x="28" y="1"/>
                  </a:cubicBezTo>
                  <a:cubicBezTo>
                    <a:pt x="27" y="0"/>
                    <a:pt x="27" y="0"/>
                    <a:pt x="27" y="0"/>
                  </a:cubicBezTo>
                  <a:cubicBezTo>
                    <a:pt x="25" y="2"/>
                    <a:pt x="23" y="6"/>
                    <a:pt x="22" y="10"/>
                  </a:cubicBezTo>
                  <a:cubicBezTo>
                    <a:pt x="21" y="15"/>
                    <a:pt x="20" y="20"/>
                    <a:pt x="21" y="23"/>
                  </a:cubicBezTo>
                  <a:cubicBezTo>
                    <a:pt x="11" y="26"/>
                    <a:pt x="3" y="33"/>
                    <a:pt x="1" y="44"/>
                  </a:cubicBezTo>
                  <a:cubicBezTo>
                    <a:pt x="0" y="51"/>
                    <a:pt x="2" y="61"/>
                    <a:pt x="4" y="6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659"/>
            <p:cNvSpPr>
              <a:spLocks/>
            </p:cNvSpPr>
            <p:nvPr/>
          </p:nvSpPr>
          <p:spPr bwMode="auto">
            <a:xfrm>
              <a:off x="5297448" y="5438807"/>
              <a:ext cx="365127" cy="511179"/>
            </a:xfrm>
            <a:custGeom>
              <a:avLst/>
              <a:gdLst>
                <a:gd name="T0" fmla="*/ 3 w 97"/>
                <a:gd name="T1" fmla="*/ 52 h 136"/>
                <a:gd name="T2" fmla="*/ 2 w 97"/>
                <a:gd name="T3" fmla="*/ 80 h 136"/>
                <a:gd name="T4" fmla="*/ 6 w 97"/>
                <a:gd name="T5" fmla="*/ 107 h 136"/>
                <a:gd name="T6" fmla="*/ 8 w 97"/>
                <a:gd name="T7" fmla="*/ 124 h 136"/>
                <a:gd name="T8" fmla="*/ 8 w 97"/>
                <a:gd name="T9" fmla="*/ 136 h 136"/>
                <a:gd name="T10" fmla="*/ 28 w 97"/>
                <a:gd name="T11" fmla="*/ 127 h 136"/>
                <a:gd name="T12" fmla="*/ 50 w 97"/>
                <a:gd name="T13" fmla="*/ 122 h 136"/>
                <a:gd name="T14" fmla="*/ 79 w 97"/>
                <a:gd name="T15" fmla="*/ 103 h 136"/>
                <a:gd name="T16" fmla="*/ 95 w 97"/>
                <a:gd name="T17" fmla="*/ 70 h 136"/>
                <a:gd name="T18" fmla="*/ 84 w 97"/>
                <a:gd name="T19" fmla="*/ 40 h 136"/>
                <a:gd name="T20" fmla="*/ 55 w 97"/>
                <a:gd name="T21" fmla="*/ 26 h 136"/>
                <a:gd name="T22" fmla="*/ 60 w 97"/>
                <a:gd name="T23" fmla="*/ 15 h 136"/>
                <a:gd name="T24" fmla="*/ 72 w 97"/>
                <a:gd name="T25" fmla="*/ 2 h 136"/>
                <a:gd name="T26" fmla="*/ 70 w 97"/>
                <a:gd name="T27" fmla="*/ 0 h 136"/>
                <a:gd name="T28" fmla="*/ 61 w 97"/>
                <a:gd name="T29" fmla="*/ 12 h 136"/>
                <a:gd name="T30" fmla="*/ 53 w 97"/>
                <a:gd name="T31" fmla="*/ 26 h 136"/>
                <a:gd name="T32" fmla="*/ 33 w 97"/>
                <a:gd name="T33" fmla="*/ 26 h 136"/>
                <a:gd name="T34" fmla="*/ 18 w 97"/>
                <a:gd name="T35" fmla="*/ 32 h 136"/>
                <a:gd name="T36" fmla="*/ 9 w 97"/>
                <a:gd name="T37" fmla="*/ 41 h 136"/>
                <a:gd name="T38" fmla="*/ 3 w 97"/>
                <a:gd name="T39" fmla="*/ 5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7" h="136">
                  <a:moveTo>
                    <a:pt x="3" y="52"/>
                  </a:moveTo>
                  <a:cubicBezTo>
                    <a:pt x="0" y="60"/>
                    <a:pt x="1" y="70"/>
                    <a:pt x="2" y="80"/>
                  </a:cubicBezTo>
                  <a:cubicBezTo>
                    <a:pt x="2" y="89"/>
                    <a:pt x="4" y="98"/>
                    <a:pt x="6" y="107"/>
                  </a:cubicBezTo>
                  <a:cubicBezTo>
                    <a:pt x="7" y="110"/>
                    <a:pt x="8" y="118"/>
                    <a:pt x="8" y="124"/>
                  </a:cubicBezTo>
                  <a:cubicBezTo>
                    <a:pt x="8" y="130"/>
                    <a:pt x="8" y="136"/>
                    <a:pt x="8" y="136"/>
                  </a:cubicBezTo>
                  <a:cubicBezTo>
                    <a:pt x="13" y="131"/>
                    <a:pt x="20" y="129"/>
                    <a:pt x="28" y="127"/>
                  </a:cubicBezTo>
                  <a:cubicBezTo>
                    <a:pt x="35" y="126"/>
                    <a:pt x="43" y="125"/>
                    <a:pt x="50" y="122"/>
                  </a:cubicBezTo>
                  <a:cubicBezTo>
                    <a:pt x="60" y="118"/>
                    <a:pt x="71" y="112"/>
                    <a:pt x="79" y="103"/>
                  </a:cubicBezTo>
                  <a:cubicBezTo>
                    <a:pt x="87" y="93"/>
                    <a:pt x="94" y="82"/>
                    <a:pt x="95" y="70"/>
                  </a:cubicBezTo>
                  <a:cubicBezTo>
                    <a:pt x="97" y="58"/>
                    <a:pt x="92" y="47"/>
                    <a:pt x="84" y="40"/>
                  </a:cubicBezTo>
                  <a:cubicBezTo>
                    <a:pt x="76" y="33"/>
                    <a:pt x="65" y="28"/>
                    <a:pt x="55" y="26"/>
                  </a:cubicBezTo>
                  <a:cubicBezTo>
                    <a:pt x="56" y="22"/>
                    <a:pt x="58" y="19"/>
                    <a:pt x="60" y="15"/>
                  </a:cubicBezTo>
                  <a:cubicBezTo>
                    <a:pt x="63" y="10"/>
                    <a:pt x="67" y="6"/>
                    <a:pt x="72" y="2"/>
                  </a:cubicBezTo>
                  <a:cubicBezTo>
                    <a:pt x="70" y="0"/>
                    <a:pt x="70" y="0"/>
                    <a:pt x="70" y="0"/>
                  </a:cubicBezTo>
                  <a:cubicBezTo>
                    <a:pt x="67" y="2"/>
                    <a:pt x="64" y="7"/>
                    <a:pt x="61" y="12"/>
                  </a:cubicBezTo>
                  <a:cubicBezTo>
                    <a:pt x="57" y="17"/>
                    <a:pt x="54" y="22"/>
                    <a:pt x="53" y="26"/>
                  </a:cubicBezTo>
                  <a:cubicBezTo>
                    <a:pt x="46" y="25"/>
                    <a:pt x="39" y="25"/>
                    <a:pt x="33" y="26"/>
                  </a:cubicBezTo>
                  <a:cubicBezTo>
                    <a:pt x="27" y="27"/>
                    <a:pt x="22" y="29"/>
                    <a:pt x="18" y="32"/>
                  </a:cubicBezTo>
                  <a:cubicBezTo>
                    <a:pt x="15" y="34"/>
                    <a:pt x="12" y="37"/>
                    <a:pt x="9" y="41"/>
                  </a:cubicBezTo>
                  <a:cubicBezTo>
                    <a:pt x="7" y="44"/>
                    <a:pt x="5" y="48"/>
                    <a:pt x="3" y="5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660"/>
            <p:cNvSpPr>
              <a:spLocks/>
            </p:cNvSpPr>
            <p:nvPr/>
          </p:nvSpPr>
          <p:spPr bwMode="auto">
            <a:xfrm>
              <a:off x="5076785" y="5453095"/>
              <a:ext cx="420690" cy="552454"/>
            </a:xfrm>
            <a:custGeom>
              <a:avLst/>
              <a:gdLst>
                <a:gd name="T0" fmla="*/ 6 w 112"/>
                <a:gd name="T1" fmla="*/ 49 h 147"/>
                <a:gd name="T2" fmla="*/ 1 w 112"/>
                <a:gd name="T3" fmla="*/ 83 h 147"/>
                <a:gd name="T4" fmla="*/ 5 w 112"/>
                <a:gd name="T5" fmla="*/ 114 h 147"/>
                <a:gd name="T6" fmla="*/ 6 w 112"/>
                <a:gd name="T7" fmla="*/ 133 h 147"/>
                <a:gd name="T8" fmla="*/ 6 w 112"/>
                <a:gd name="T9" fmla="*/ 147 h 147"/>
                <a:gd name="T10" fmla="*/ 30 w 112"/>
                <a:gd name="T11" fmla="*/ 138 h 147"/>
                <a:gd name="T12" fmla="*/ 55 w 112"/>
                <a:gd name="T13" fmla="*/ 133 h 147"/>
                <a:gd name="T14" fmla="*/ 87 w 112"/>
                <a:gd name="T15" fmla="*/ 115 h 147"/>
                <a:gd name="T16" fmla="*/ 108 w 112"/>
                <a:gd name="T17" fmla="*/ 84 h 147"/>
                <a:gd name="T18" fmla="*/ 102 w 112"/>
                <a:gd name="T19" fmla="*/ 49 h 147"/>
                <a:gd name="T20" fmla="*/ 73 w 112"/>
                <a:gd name="T21" fmla="*/ 26 h 147"/>
                <a:gd name="T22" fmla="*/ 82 w 112"/>
                <a:gd name="T23" fmla="*/ 14 h 147"/>
                <a:gd name="T24" fmla="*/ 98 w 112"/>
                <a:gd name="T25" fmla="*/ 3 h 147"/>
                <a:gd name="T26" fmla="*/ 96 w 112"/>
                <a:gd name="T27" fmla="*/ 0 h 147"/>
                <a:gd name="T28" fmla="*/ 83 w 112"/>
                <a:gd name="T29" fmla="*/ 11 h 147"/>
                <a:gd name="T30" fmla="*/ 71 w 112"/>
                <a:gd name="T31" fmla="*/ 25 h 147"/>
                <a:gd name="T32" fmla="*/ 49 w 112"/>
                <a:gd name="T33" fmla="*/ 20 h 147"/>
                <a:gd name="T34" fmla="*/ 29 w 112"/>
                <a:gd name="T35" fmla="*/ 25 h 147"/>
                <a:gd name="T36" fmla="*/ 6 w 112"/>
                <a:gd name="T37" fmla="*/ 4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147">
                  <a:moveTo>
                    <a:pt x="6" y="49"/>
                  </a:moveTo>
                  <a:cubicBezTo>
                    <a:pt x="0" y="60"/>
                    <a:pt x="1" y="71"/>
                    <a:pt x="1" y="83"/>
                  </a:cubicBezTo>
                  <a:cubicBezTo>
                    <a:pt x="1" y="93"/>
                    <a:pt x="3" y="103"/>
                    <a:pt x="5" y="114"/>
                  </a:cubicBezTo>
                  <a:cubicBezTo>
                    <a:pt x="6" y="118"/>
                    <a:pt x="7" y="126"/>
                    <a:pt x="6" y="133"/>
                  </a:cubicBezTo>
                  <a:cubicBezTo>
                    <a:pt x="6" y="141"/>
                    <a:pt x="6" y="147"/>
                    <a:pt x="6" y="147"/>
                  </a:cubicBezTo>
                  <a:cubicBezTo>
                    <a:pt x="13" y="142"/>
                    <a:pt x="21" y="140"/>
                    <a:pt x="30" y="138"/>
                  </a:cubicBezTo>
                  <a:cubicBezTo>
                    <a:pt x="38" y="136"/>
                    <a:pt x="47" y="135"/>
                    <a:pt x="55" y="133"/>
                  </a:cubicBezTo>
                  <a:cubicBezTo>
                    <a:pt x="66" y="129"/>
                    <a:pt x="78" y="123"/>
                    <a:pt x="87" y="115"/>
                  </a:cubicBezTo>
                  <a:cubicBezTo>
                    <a:pt x="97" y="107"/>
                    <a:pt x="105" y="96"/>
                    <a:pt x="108" y="84"/>
                  </a:cubicBezTo>
                  <a:cubicBezTo>
                    <a:pt x="112" y="71"/>
                    <a:pt x="109" y="59"/>
                    <a:pt x="102" y="49"/>
                  </a:cubicBezTo>
                  <a:cubicBezTo>
                    <a:pt x="95" y="38"/>
                    <a:pt x="84" y="31"/>
                    <a:pt x="73" y="26"/>
                  </a:cubicBezTo>
                  <a:cubicBezTo>
                    <a:pt x="75" y="22"/>
                    <a:pt x="78" y="18"/>
                    <a:pt x="82" y="14"/>
                  </a:cubicBezTo>
                  <a:cubicBezTo>
                    <a:pt x="86" y="10"/>
                    <a:pt x="92" y="6"/>
                    <a:pt x="98" y="3"/>
                  </a:cubicBezTo>
                  <a:cubicBezTo>
                    <a:pt x="96" y="0"/>
                    <a:pt x="96" y="0"/>
                    <a:pt x="96" y="0"/>
                  </a:cubicBezTo>
                  <a:cubicBezTo>
                    <a:pt x="93" y="2"/>
                    <a:pt x="88" y="6"/>
                    <a:pt x="83" y="11"/>
                  </a:cubicBezTo>
                  <a:cubicBezTo>
                    <a:pt x="78" y="15"/>
                    <a:pt x="74" y="20"/>
                    <a:pt x="71" y="25"/>
                  </a:cubicBezTo>
                  <a:cubicBezTo>
                    <a:pt x="64" y="22"/>
                    <a:pt x="56" y="20"/>
                    <a:pt x="49" y="20"/>
                  </a:cubicBezTo>
                  <a:cubicBezTo>
                    <a:pt x="42" y="20"/>
                    <a:pt x="35" y="21"/>
                    <a:pt x="29" y="25"/>
                  </a:cubicBezTo>
                  <a:cubicBezTo>
                    <a:pt x="20" y="30"/>
                    <a:pt x="11" y="40"/>
                    <a:pt x="6" y="49"/>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661"/>
            <p:cNvSpPr>
              <a:spLocks/>
            </p:cNvSpPr>
            <p:nvPr/>
          </p:nvSpPr>
          <p:spPr bwMode="auto">
            <a:xfrm>
              <a:off x="4918034" y="5389594"/>
              <a:ext cx="395290" cy="469903"/>
            </a:xfrm>
            <a:custGeom>
              <a:avLst/>
              <a:gdLst>
                <a:gd name="T0" fmla="*/ 4 w 105"/>
                <a:gd name="T1" fmla="*/ 48 h 125"/>
                <a:gd name="T2" fmla="*/ 6 w 105"/>
                <a:gd name="T3" fmla="*/ 80 h 125"/>
                <a:gd name="T4" fmla="*/ 19 w 105"/>
                <a:gd name="T5" fmla="*/ 103 h 125"/>
                <a:gd name="T6" fmla="*/ 27 w 105"/>
                <a:gd name="T7" fmla="*/ 116 h 125"/>
                <a:gd name="T8" fmla="*/ 32 w 105"/>
                <a:gd name="T9" fmla="*/ 125 h 125"/>
                <a:gd name="T10" fmla="*/ 64 w 105"/>
                <a:gd name="T11" fmla="*/ 101 h 125"/>
                <a:gd name="T12" fmla="*/ 84 w 105"/>
                <a:gd name="T13" fmla="*/ 84 h 125"/>
                <a:gd name="T14" fmla="*/ 95 w 105"/>
                <a:gd name="T15" fmla="*/ 63 h 125"/>
                <a:gd name="T16" fmla="*/ 90 w 105"/>
                <a:gd name="T17" fmla="*/ 38 h 125"/>
                <a:gd name="T18" fmla="*/ 71 w 105"/>
                <a:gd name="T19" fmla="*/ 14 h 125"/>
                <a:gd name="T20" fmla="*/ 84 w 105"/>
                <a:gd name="T21" fmla="*/ 5 h 125"/>
                <a:gd name="T22" fmla="*/ 104 w 105"/>
                <a:gd name="T23" fmla="*/ 4 h 125"/>
                <a:gd name="T24" fmla="*/ 105 w 105"/>
                <a:gd name="T25" fmla="*/ 1 h 125"/>
                <a:gd name="T26" fmla="*/ 88 w 105"/>
                <a:gd name="T27" fmla="*/ 3 h 125"/>
                <a:gd name="T28" fmla="*/ 70 w 105"/>
                <a:gd name="T29" fmla="*/ 13 h 125"/>
                <a:gd name="T30" fmla="*/ 50 w 105"/>
                <a:gd name="T31" fmla="*/ 8 h 125"/>
                <a:gd name="T32" fmla="*/ 28 w 105"/>
                <a:gd name="T33" fmla="*/ 16 h 125"/>
                <a:gd name="T34" fmla="*/ 14 w 105"/>
                <a:gd name="T35" fmla="*/ 31 h 125"/>
                <a:gd name="T36" fmla="*/ 4 w 105"/>
                <a:gd name="T37" fmla="*/ 4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125">
                  <a:moveTo>
                    <a:pt x="4" y="48"/>
                  </a:moveTo>
                  <a:cubicBezTo>
                    <a:pt x="0" y="60"/>
                    <a:pt x="3" y="70"/>
                    <a:pt x="6" y="80"/>
                  </a:cubicBezTo>
                  <a:cubicBezTo>
                    <a:pt x="9" y="89"/>
                    <a:pt x="13" y="96"/>
                    <a:pt x="19" y="103"/>
                  </a:cubicBezTo>
                  <a:cubicBezTo>
                    <a:pt x="21" y="105"/>
                    <a:pt x="24" y="111"/>
                    <a:pt x="27" y="116"/>
                  </a:cubicBezTo>
                  <a:cubicBezTo>
                    <a:pt x="32" y="125"/>
                    <a:pt x="32" y="125"/>
                    <a:pt x="32" y="125"/>
                  </a:cubicBezTo>
                  <a:cubicBezTo>
                    <a:pt x="38" y="113"/>
                    <a:pt x="54" y="108"/>
                    <a:pt x="64" y="101"/>
                  </a:cubicBezTo>
                  <a:cubicBezTo>
                    <a:pt x="71" y="96"/>
                    <a:pt x="78" y="90"/>
                    <a:pt x="84" y="84"/>
                  </a:cubicBezTo>
                  <a:cubicBezTo>
                    <a:pt x="89" y="78"/>
                    <a:pt x="93" y="71"/>
                    <a:pt x="95" y="63"/>
                  </a:cubicBezTo>
                  <a:cubicBezTo>
                    <a:pt x="96" y="55"/>
                    <a:pt x="94" y="46"/>
                    <a:pt x="90" y="38"/>
                  </a:cubicBezTo>
                  <a:cubicBezTo>
                    <a:pt x="86" y="29"/>
                    <a:pt x="80" y="20"/>
                    <a:pt x="71" y="14"/>
                  </a:cubicBezTo>
                  <a:cubicBezTo>
                    <a:pt x="75" y="10"/>
                    <a:pt x="79" y="7"/>
                    <a:pt x="84" y="5"/>
                  </a:cubicBezTo>
                  <a:cubicBezTo>
                    <a:pt x="91" y="3"/>
                    <a:pt x="98" y="2"/>
                    <a:pt x="104" y="4"/>
                  </a:cubicBezTo>
                  <a:cubicBezTo>
                    <a:pt x="104" y="3"/>
                    <a:pt x="104" y="2"/>
                    <a:pt x="105" y="1"/>
                  </a:cubicBezTo>
                  <a:cubicBezTo>
                    <a:pt x="102" y="0"/>
                    <a:pt x="95" y="0"/>
                    <a:pt x="88" y="3"/>
                  </a:cubicBezTo>
                  <a:cubicBezTo>
                    <a:pt x="81" y="5"/>
                    <a:pt x="74" y="9"/>
                    <a:pt x="70" y="13"/>
                  </a:cubicBezTo>
                  <a:cubicBezTo>
                    <a:pt x="64" y="10"/>
                    <a:pt x="57" y="7"/>
                    <a:pt x="50" y="8"/>
                  </a:cubicBezTo>
                  <a:cubicBezTo>
                    <a:pt x="43" y="8"/>
                    <a:pt x="35" y="11"/>
                    <a:pt x="28" y="16"/>
                  </a:cubicBezTo>
                  <a:cubicBezTo>
                    <a:pt x="23" y="20"/>
                    <a:pt x="18" y="25"/>
                    <a:pt x="14" y="31"/>
                  </a:cubicBezTo>
                  <a:cubicBezTo>
                    <a:pt x="9" y="37"/>
                    <a:pt x="6" y="43"/>
                    <a:pt x="4" y="4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662"/>
            <p:cNvSpPr>
              <a:spLocks/>
            </p:cNvSpPr>
            <p:nvPr/>
          </p:nvSpPr>
          <p:spPr bwMode="auto">
            <a:xfrm>
              <a:off x="4614819" y="5472145"/>
              <a:ext cx="349252" cy="522291"/>
            </a:xfrm>
            <a:custGeom>
              <a:avLst/>
              <a:gdLst>
                <a:gd name="T0" fmla="*/ 0 w 93"/>
                <a:gd name="T1" fmla="*/ 71 h 139"/>
                <a:gd name="T2" fmla="*/ 12 w 93"/>
                <a:gd name="T3" fmla="*/ 102 h 139"/>
                <a:gd name="T4" fmla="*/ 32 w 93"/>
                <a:gd name="T5" fmla="*/ 121 h 139"/>
                <a:gd name="T6" fmla="*/ 44 w 93"/>
                <a:gd name="T7" fmla="*/ 131 h 139"/>
                <a:gd name="T8" fmla="*/ 52 w 93"/>
                <a:gd name="T9" fmla="*/ 139 h 139"/>
                <a:gd name="T10" fmla="*/ 61 w 93"/>
                <a:gd name="T11" fmla="*/ 122 h 139"/>
                <a:gd name="T12" fmla="*/ 74 w 93"/>
                <a:gd name="T13" fmla="*/ 108 h 139"/>
                <a:gd name="T14" fmla="*/ 88 w 93"/>
                <a:gd name="T15" fmla="*/ 87 h 139"/>
                <a:gd name="T16" fmla="*/ 92 w 93"/>
                <a:gd name="T17" fmla="*/ 64 h 139"/>
                <a:gd name="T18" fmla="*/ 79 w 93"/>
                <a:gd name="T19" fmla="*/ 40 h 139"/>
                <a:gd name="T20" fmla="*/ 52 w 93"/>
                <a:gd name="T21" fmla="*/ 23 h 139"/>
                <a:gd name="T22" fmla="*/ 60 w 93"/>
                <a:gd name="T23" fmla="*/ 11 h 139"/>
                <a:gd name="T24" fmla="*/ 77 w 93"/>
                <a:gd name="T25" fmla="*/ 3 h 139"/>
                <a:gd name="T26" fmla="*/ 76 w 93"/>
                <a:gd name="T27" fmla="*/ 0 h 139"/>
                <a:gd name="T28" fmla="*/ 62 w 93"/>
                <a:gd name="T29" fmla="*/ 8 h 139"/>
                <a:gd name="T30" fmla="*/ 51 w 93"/>
                <a:gd name="T31" fmla="*/ 22 h 139"/>
                <a:gd name="T32" fmla="*/ 30 w 93"/>
                <a:gd name="T33" fmla="*/ 22 h 139"/>
                <a:gd name="T34" fmla="*/ 12 w 93"/>
                <a:gd name="T35" fmla="*/ 35 h 139"/>
                <a:gd name="T36" fmla="*/ 0 w 93"/>
                <a:gd name="T37" fmla="*/ 7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139">
                  <a:moveTo>
                    <a:pt x="0" y="71"/>
                  </a:moveTo>
                  <a:cubicBezTo>
                    <a:pt x="0" y="84"/>
                    <a:pt x="6" y="93"/>
                    <a:pt x="12" y="102"/>
                  </a:cubicBezTo>
                  <a:cubicBezTo>
                    <a:pt x="17" y="110"/>
                    <a:pt x="24" y="115"/>
                    <a:pt x="32" y="121"/>
                  </a:cubicBezTo>
                  <a:cubicBezTo>
                    <a:pt x="34" y="123"/>
                    <a:pt x="40" y="127"/>
                    <a:pt x="44" y="131"/>
                  </a:cubicBezTo>
                  <a:cubicBezTo>
                    <a:pt x="52" y="139"/>
                    <a:pt x="52" y="139"/>
                    <a:pt x="52" y="139"/>
                  </a:cubicBezTo>
                  <a:cubicBezTo>
                    <a:pt x="53" y="133"/>
                    <a:pt x="56" y="127"/>
                    <a:pt x="61" y="122"/>
                  </a:cubicBezTo>
                  <a:cubicBezTo>
                    <a:pt x="65" y="117"/>
                    <a:pt x="70" y="113"/>
                    <a:pt x="74" y="108"/>
                  </a:cubicBezTo>
                  <a:cubicBezTo>
                    <a:pt x="80" y="102"/>
                    <a:pt x="85" y="95"/>
                    <a:pt x="88" y="87"/>
                  </a:cubicBezTo>
                  <a:cubicBezTo>
                    <a:pt x="91" y="80"/>
                    <a:pt x="93" y="72"/>
                    <a:pt x="92" y="64"/>
                  </a:cubicBezTo>
                  <a:cubicBezTo>
                    <a:pt x="91" y="55"/>
                    <a:pt x="86" y="47"/>
                    <a:pt x="79" y="40"/>
                  </a:cubicBezTo>
                  <a:cubicBezTo>
                    <a:pt x="72" y="32"/>
                    <a:pt x="62" y="26"/>
                    <a:pt x="52" y="23"/>
                  </a:cubicBezTo>
                  <a:cubicBezTo>
                    <a:pt x="54" y="18"/>
                    <a:pt x="57" y="14"/>
                    <a:pt x="60" y="11"/>
                  </a:cubicBezTo>
                  <a:cubicBezTo>
                    <a:pt x="65" y="7"/>
                    <a:pt x="71" y="4"/>
                    <a:pt x="77" y="3"/>
                  </a:cubicBezTo>
                  <a:cubicBezTo>
                    <a:pt x="77" y="2"/>
                    <a:pt x="77" y="1"/>
                    <a:pt x="76" y="0"/>
                  </a:cubicBezTo>
                  <a:cubicBezTo>
                    <a:pt x="73" y="1"/>
                    <a:pt x="68" y="3"/>
                    <a:pt x="62" y="8"/>
                  </a:cubicBezTo>
                  <a:cubicBezTo>
                    <a:pt x="57" y="12"/>
                    <a:pt x="52" y="18"/>
                    <a:pt x="51" y="22"/>
                  </a:cubicBezTo>
                  <a:cubicBezTo>
                    <a:pt x="44" y="20"/>
                    <a:pt x="37" y="20"/>
                    <a:pt x="30" y="22"/>
                  </a:cubicBezTo>
                  <a:cubicBezTo>
                    <a:pt x="23" y="24"/>
                    <a:pt x="17" y="29"/>
                    <a:pt x="12" y="35"/>
                  </a:cubicBezTo>
                  <a:cubicBezTo>
                    <a:pt x="5" y="45"/>
                    <a:pt x="0" y="60"/>
                    <a:pt x="0" y="7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663"/>
            <p:cNvSpPr>
              <a:spLocks/>
            </p:cNvSpPr>
            <p:nvPr/>
          </p:nvSpPr>
          <p:spPr bwMode="auto">
            <a:xfrm>
              <a:off x="5060910" y="5400707"/>
              <a:ext cx="206376" cy="323852"/>
            </a:xfrm>
            <a:custGeom>
              <a:avLst/>
              <a:gdLst>
                <a:gd name="T0" fmla="*/ 0 w 55"/>
                <a:gd name="T1" fmla="*/ 42 h 86"/>
                <a:gd name="T2" fmla="*/ 6 w 55"/>
                <a:gd name="T3" fmla="*/ 57 h 86"/>
                <a:gd name="T4" fmla="*/ 15 w 55"/>
                <a:gd name="T5" fmla="*/ 70 h 86"/>
                <a:gd name="T6" fmla="*/ 20 w 55"/>
                <a:gd name="T7" fmla="*/ 79 h 86"/>
                <a:gd name="T8" fmla="*/ 22 w 55"/>
                <a:gd name="T9" fmla="*/ 86 h 86"/>
                <a:gd name="T10" fmla="*/ 31 w 55"/>
                <a:gd name="T11" fmla="*/ 76 h 86"/>
                <a:gd name="T12" fmla="*/ 42 w 55"/>
                <a:gd name="T13" fmla="*/ 67 h 86"/>
                <a:gd name="T14" fmla="*/ 52 w 55"/>
                <a:gd name="T15" fmla="*/ 50 h 86"/>
                <a:gd name="T16" fmla="*/ 53 w 55"/>
                <a:gd name="T17" fmla="*/ 30 h 86"/>
                <a:gd name="T18" fmla="*/ 40 w 55"/>
                <a:gd name="T19" fmla="*/ 16 h 86"/>
                <a:gd name="T20" fmla="*/ 21 w 55"/>
                <a:gd name="T21" fmla="*/ 16 h 86"/>
                <a:gd name="T22" fmla="*/ 21 w 55"/>
                <a:gd name="T23" fmla="*/ 9 h 86"/>
                <a:gd name="T24" fmla="*/ 23 w 55"/>
                <a:gd name="T25" fmla="*/ 0 h 86"/>
                <a:gd name="T26" fmla="*/ 21 w 55"/>
                <a:gd name="T27" fmla="*/ 0 h 86"/>
                <a:gd name="T28" fmla="*/ 20 w 55"/>
                <a:gd name="T29" fmla="*/ 8 h 86"/>
                <a:gd name="T30" fmla="*/ 21 w 55"/>
                <a:gd name="T31" fmla="*/ 16 h 86"/>
                <a:gd name="T32" fmla="*/ 10 w 55"/>
                <a:gd name="T33" fmla="*/ 21 h 86"/>
                <a:gd name="T34" fmla="*/ 3 w 55"/>
                <a:gd name="T35" fmla="*/ 27 h 86"/>
                <a:gd name="T36" fmla="*/ 0 w 55"/>
                <a:gd name="T37" fmla="*/ 4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86">
                  <a:moveTo>
                    <a:pt x="0" y="42"/>
                  </a:moveTo>
                  <a:cubicBezTo>
                    <a:pt x="0" y="47"/>
                    <a:pt x="3" y="52"/>
                    <a:pt x="6" y="57"/>
                  </a:cubicBezTo>
                  <a:cubicBezTo>
                    <a:pt x="9" y="62"/>
                    <a:pt x="12" y="66"/>
                    <a:pt x="15" y="70"/>
                  </a:cubicBezTo>
                  <a:cubicBezTo>
                    <a:pt x="16" y="72"/>
                    <a:pt x="18" y="75"/>
                    <a:pt x="20" y="79"/>
                  </a:cubicBezTo>
                  <a:cubicBezTo>
                    <a:pt x="21" y="82"/>
                    <a:pt x="22" y="86"/>
                    <a:pt x="22" y="86"/>
                  </a:cubicBezTo>
                  <a:cubicBezTo>
                    <a:pt x="24" y="82"/>
                    <a:pt x="28" y="79"/>
                    <a:pt x="31" y="76"/>
                  </a:cubicBezTo>
                  <a:cubicBezTo>
                    <a:pt x="35" y="73"/>
                    <a:pt x="39" y="70"/>
                    <a:pt x="42" y="67"/>
                  </a:cubicBezTo>
                  <a:cubicBezTo>
                    <a:pt x="46" y="63"/>
                    <a:pt x="50" y="57"/>
                    <a:pt x="52" y="50"/>
                  </a:cubicBezTo>
                  <a:cubicBezTo>
                    <a:pt x="54" y="44"/>
                    <a:pt x="55" y="36"/>
                    <a:pt x="53" y="30"/>
                  </a:cubicBezTo>
                  <a:cubicBezTo>
                    <a:pt x="51" y="23"/>
                    <a:pt x="46" y="18"/>
                    <a:pt x="40" y="16"/>
                  </a:cubicBezTo>
                  <a:cubicBezTo>
                    <a:pt x="34" y="14"/>
                    <a:pt x="27" y="14"/>
                    <a:pt x="21" y="16"/>
                  </a:cubicBezTo>
                  <a:cubicBezTo>
                    <a:pt x="21" y="14"/>
                    <a:pt x="21" y="12"/>
                    <a:pt x="21" y="9"/>
                  </a:cubicBezTo>
                  <a:cubicBezTo>
                    <a:pt x="21" y="6"/>
                    <a:pt x="22" y="3"/>
                    <a:pt x="23" y="0"/>
                  </a:cubicBezTo>
                  <a:cubicBezTo>
                    <a:pt x="21" y="0"/>
                    <a:pt x="21" y="0"/>
                    <a:pt x="21" y="0"/>
                  </a:cubicBezTo>
                  <a:cubicBezTo>
                    <a:pt x="21" y="2"/>
                    <a:pt x="21" y="5"/>
                    <a:pt x="20" y="8"/>
                  </a:cubicBezTo>
                  <a:cubicBezTo>
                    <a:pt x="20" y="11"/>
                    <a:pt x="20" y="14"/>
                    <a:pt x="21" y="16"/>
                  </a:cubicBezTo>
                  <a:cubicBezTo>
                    <a:pt x="17" y="17"/>
                    <a:pt x="13" y="19"/>
                    <a:pt x="10" y="21"/>
                  </a:cubicBezTo>
                  <a:cubicBezTo>
                    <a:pt x="7" y="22"/>
                    <a:pt x="4" y="24"/>
                    <a:pt x="3" y="27"/>
                  </a:cubicBezTo>
                  <a:cubicBezTo>
                    <a:pt x="1" y="31"/>
                    <a:pt x="0" y="37"/>
                    <a:pt x="0" y="4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664"/>
            <p:cNvSpPr>
              <a:spLocks/>
            </p:cNvSpPr>
            <p:nvPr/>
          </p:nvSpPr>
          <p:spPr bwMode="auto">
            <a:xfrm>
              <a:off x="4337005" y="5483257"/>
              <a:ext cx="427040" cy="409578"/>
            </a:xfrm>
            <a:custGeom>
              <a:avLst/>
              <a:gdLst>
                <a:gd name="T0" fmla="*/ 19 w 114"/>
                <a:gd name="T1" fmla="*/ 23 h 109"/>
                <a:gd name="T2" fmla="*/ 8 w 114"/>
                <a:gd name="T3" fmla="*/ 52 h 109"/>
                <a:gd name="T4" fmla="*/ 7 w 114"/>
                <a:gd name="T5" fmla="*/ 80 h 109"/>
                <a:gd name="T6" fmla="*/ 4 w 114"/>
                <a:gd name="T7" fmla="*/ 97 h 109"/>
                <a:gd name="T8" fmla="*/ 0 w 114"/>
                <a:gd name="T9" fmla="*/ 109 h 109"/>
                <a:gd name="T10" fmla="*/ 24 w 114"/>
                <a:gd name="T11" fmla="*/ 105 h 109"/>
                <a:gd name="T12" fmla="*/ 48 w 114"/>
                <a:gd name="T13" fmla="*/ 105 h 109"/>
                <a:gd name="T14" fmla="*/ 77 w 114"/>
                <a:gd name="T15" fmla="*/ 96 h 109"/>
                <a:gd name="T16" fmla="*/ 83 w 114"/>
                <a:gd name="T17" fmla="*/ 93 h 109"/>
                <a:gd name="T18" fmla="*/ 85 w 114"/>
                <a:gd name="T19" fmla="*/ 91 h 109"/>
                <a:gd name="T20" fmla="*/ 87 w 114"/>
                <a:gd name="T21" fmla="*/ 90 h 109"/>
                <a:gd name="T22" fmla="*/ 89 w 114"/>
                <a:gd name="T23" fmla="*/ 88 h 109"/>
                <a:gd name="T24" fmla="*/ 103 w 114"/>
                <a:gd name="T25" fmla="*/ 73 h 109"/>
                <a:gd name="T26" fmla="*/ 107 w 114"/>
                <a:gd name="T27" fmla="*/ 57 h 109"/>
                <a:gd name="T28" fmla="*/ 103 w 114"/>
                <a:gd name="T29" fmla="*/ 41 h 109"/>
                <a:gd name="T30" fmla="*/ 83 w 114"/>
                <a:gd name="T31" fmla="*/ 16 h 109"/>
                <a:gd name="T32" fmla="*/ 94 w 114"/>
                <a:gd name="T33" fmla="*/ 7 h 109"/>
                <a:gd name="T34" fmla="*/ 114 w 114"/>
                <a:gd name="T35" fmla="*/ 4 h 109"/>
                <a:gd name="T36" fmla="*/ 114 w 114"/>
                <a:gd name="T37" fmla="*/ 1 h 109"/>
                <a:gd name="T38" fmla="*/ 97 w 114"/>
                <a:gd name="T39" fmla="*/ 4 h 109"/>
                <a:gd name="T40" fmla="*/ 81 w 114"/>
                <a:gd name="T41" fmla="*/ 15 h 109"/>
                <a:gd name="T42" fmla="*/ 62 w 114"/>
                <a:gd name="T43" fmla="*/ 7 h 109"/>
                <a:gd name="T44" fmla="*/ 45 w 114"/>
                <a:gd name="T45" fmla="*/ 6 h 109"/>
                <a:gd name="T46" fmla="*/ 40 w 114"/>
                <a:gd name="T47" fmla="*/ 8 h 109"/>
                <a:gd name="T48" fmla="*/ 39 w 114"/>
                <a:gd name="T49" fmla="*/ 8 h 109"/>
                <a:gd name="T50" fmla="*/ 39 w 114"/>
                <a:gd name="T51" fmla="*/ 8 h 109"/>
                <a:gd name="T52" fmla="*/ 39 w 114"/>
                <a:gd name="T53" fmla="*/ 8 h 109"/>
                <a:gd name="T54" fmla="*/ 38 w 114"/>
                <a:gd name="T55" fmla="*/ 8 h 109"/>
                <a:gd name="T56" fmla="*/ 37 w 114"/>
                <a:gd name="T57" fmla="*/ 9 h 109"/>
                <a:gd name="T58" fmla="*/ 33 w 114"/>
                <a:gd name="T59" fmla="*/ 12 h 109"/>
                <a:gd name="T60" fmla="*/ 19 w 114"/>
                <a:gd name="T61" fmla="*/ 2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 h="109">
                  <a:moveTo>
                    <a:pt x="19" y="23"/>
                  </a:moveTo>
                  <a:cubicBezTo>
                    <a:pt x="11" y="32"/>
                    <a:pt x="10" y="42"/>
                    <a:pt x="8" y="52"/>
                  </a:cubicBezTo>
                  <a:cubicBezTo>
                    <a:pt x="7" y="61"/>
                    <a:pt x="7" y="70"/>
                    <a:pt x="7" y="80"/>
                  </a:cubicBezTo>
                  <a:cubicBezTo>
                    <a:pt x="7" y="83"/>
                    <a:pt x="6" y="91"/>
                    <a:pt x="4" y="97"/>
                  </a:cubicBezTo>
                  <a:cubicBezTo>
                    <a:pt x="2" y="103"/>
                    <a:pt x="0" y="109"/>
                    <a:pt x="0" y="109"/>
                  </a:cubicBezTo>
                  <a:cubicBezTo>
                    <a:pt x="7" y="106"/>
                    <a:pt x="15" y="105"/>
                    <a:pt x="24" y="105"/>
                  </a:cubicBezTo>
                  <a:cubicBezTo>
                    <a:pt x="32" y="105"/>
                    <a:pt x="40" y="106"/>
                    <a:pt x="48" y="105"/>
                  </a:cubicBezTo>
                  <a:cubicBezTo>
                    <a:pt x="58" y="104"/>
                    <a:pt x="68" y="100"/>
                    <a:pt x="77" y="96"/>
                  </a:cubicBezTo>
                  <a:cubicBezTo>
                    <a:pt x="79" y="95"/>
                    <a:pt x="81" y="94"/>
                    <a:pt x="83" y="93"/>
                  </a:cubicBezTo>
                  <a:cubicBezTo>
                    <a:pt x="84" y="92"/>
                    <a:pt x="85" y="92"/>
                    <a:pt x="85" y="91"/>
                  </a:cubicBezTo>
                  <a:cubicBezTo>
                    <a:pt x="86" y="91"/>
                    <a:pt x="86" y="90"/>
                    <a:pt x="87" y="90"/>
                  </a:cubicBezTo>
                  <a:cubicBezTo>
                    <a:pt x="87" y="89"/>
                    <a:pt x="88" y="89"/>
                    <a:pt x="89" y="88"/>
                  </a:cubicBezTo>
                  <a:cubicBezTo>
                    <a:pt x="95" y="84"/>
                    <a:pt x="100" y="79"/>
                    <a:pt x="103" y="73"/>
                  </a:cubicBezTo>
                  <a:cubicBezTo>
                    <a:pt x="106" y="68"/>
                    <a:pt x="107" y="62"/>
                    <a:pt x="107" y="57"/>
                  </a:cubicBezTo>
                  <a:cubicBezTo>
                    <a:pt x="107" y="52"/>
                    <a:pt x="105" y="46"/>
                    <a:pt x="103" y="41"/>
                  </a:cubicBezTo>
                  <a:cubicBezTo>
                    <a:pt x="99" y="32"/>
                    <a:pt x="92" y="22"/>
                    <a:pt x="83" y="16"/>
                  </a:cubicBezTo>
                  <a:cubicBezTo>
                    <a:pt x="86" y="12"/>
                    <a:pt x="90" y="9"/>
                    <a:pt x="94" y="7"/>
                  </a:cubicBezTo>
                  <a:cubicBezTo>
                    <a:pt x="100" y="4"/>
                    <a:pt x="107" y="3"/>
                    <a:pt x="114" y="4"/>
                  </a:cubicBezTo>
                  <a:cubicBezTo>
                    <a:pt x="113" y="3"/>
                    <a:pt x="114" y="2"/>
                    <a:pt x="114" y="1"/>
                  </a:cubicBezTo>
                  <a:cubicBezTo>
                    <a:pt x="110" y="0"/>
                    <a:pt x="103" y="2"/>
                    <a:pt x="97" y="4"/>
                  </a:cubicBezTo>
                  <a:cubicBezTo>
                    <a:pt x="91" y="7"/>
                    <a:pt x="85" y="11"/>
                    <a:pt x="81" y="15"/>
                  </a:cubicBezTo>
                  <a:cubicBezTo>
                    <a:pt x="75" y="11"/>
                    <a:pt x="69" y="8"/>
                    <a:pt x="62" y="7"/>
                  </a:cubicBezTo>
                  <a:cubicBezTo>
                    <a:pt x="56" y="5"/>
                    <a:pt x="49" y="6"/>
                    <a:pt x="45" y="6"/>
                  </a:cubicBezTo>
                  <a:cubicBezTo>
                    <a:pt x="43" y="7"/>
                    <a:pt x="41" y="7"/>
                    <a:pt x="40" y="8"/>
                  </a:cubicBezTo>
                  <a:cubicBezTo>
                    <a:pt x="39" y="8"/>
                    <a:pt x="39" y="8"/>
                    <a:pt x="39" y="8"/>
                  </a:cubicBezTo>
                  <a:cubicBezTo>
                    <a:pt x="39" y="8"/>
                    <a:pt x="39" y="8"/>
                    <a:pt x="39" y="8"/>
                  </a:cubicBezTo>
                  <a:cubicBezTo>
                    <a:pt x="39" y="8"/>
                    <a:pt x="39" y="8"/>
                    <a:pt x="39" y="8"/>
                  </a:cubicBezTo>
                  <a:cubicBezTo>
                    <a:pt x="38" y="8"/>
                    <a:pt x="38" y="8"/>
                    <a:pt x="38" y="8"/>
                  </a:cubicBezTo>
                  <a:cubicBezTo>
                    <a:pt x="37" y="9"/>
                    <a:pt x="37" y="9"/>
                    <a:pt x="37" y="9"/>
                  </a:cubicBezTo>
                  <a:cubicBezTo>
                    <a:pt x="36" y="10"/>
                    <a:pt x="34" y="11"/>
                    <a:pt x="33" y="12"/>
                  </a:cubicBezTo>
                  <a:cubicBezTo>
                    <a:pt x="27" y="15"/>
                    <a:pt x="22" y="19"/>
                    <a:pt x="19" y="23"/>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666"/>
            <p:cNvSpPr>
              <a:spLocks/>
            </p:cNvSpPr>
            <p:nvPr/>
          </p:nvSpPr>
          <p:spPr bwMode="auto">
            <a:xfrm>
              <a:off x="4141741" y="5532470"/>
              <a:ext cx="217489" cy="142876"/>
            </a:xfrm>
            <a:custGeom>
              <a:avLst/>
              <a:gdLst>
                <a:gd name="T0" fmla="*/ 31 w 58"/>
                <a:gd name="T1" fmla="*/ 0 h 38"/>
                <a:gd name="T2" fmla="*/ 21 w 58"/>
                <a:gd name="T3" fmla="*/ 3 h 38"/>
                <a:gd name="T4" fmla="*/ 12 w 58"/>
                <a:gd name="T5" fmla="*/ 6 h 38"/>
                <a:gd name="T6" fmla="*/ 5 w 58"/>
                <a:gd name="T7" fmla="*/ 6 h 38"/>
                <a:gd name="T8" fmla="*/ 0 w 58"/>
                <a:gd name="T9" fmla="*/ 5 h 38"/>
                <a:gd name="T10" fmla="*/ 4 w 58"/>
                <a:gd name="T11" fmla="*/ 15 h 38"/>
                <a:gd name="T12" fmla="*/ 9 w 58"/>
                <a:gd name="T13" fmla="*/ 25 h 38"/>
                <a:gd name="T14" fmla="*/ 20 w 58"/>
                <a:gd name="T15" fmla="*/ 34 h 38"/>
                <a:gd name="T16" fmla="*/ 33 w 58"/>
                <a:gd name="T17" fmla="*/ 37 h 38"/>
                <a:gd name="T18" fmla="*/ 43 w 58"/>
                <a:gd name="T19" fmla="*/ 31 h 38"/>
                <a:gd name="T20" fmla="*/ 47 w 58"/>
                <a:gd name="T21" fmla="*/ 19 h 38"/>
                <a:gd name="T22" fmla="*/ 52 w 58"/>
                <a:gd name="T23" fmla="*/ 21 h 38"/>
                <a:gd name="T24" fmla="*/ 57 w 58"/>
                <a:gd name="T25" fmla="*/ 27 h 38"/>
                <a:gd name="T26" fmla="*/ 58 w 58"/>
                <a:gd name="T27" fmla="*/ 26 h 38"/>
                <a:gd name="T28" fmla="*/ 54 w 58"/>
                <a:gd name="T29" fmla="*/ 21 h 38"/>
                <a:gd name="T30" fmla="*/ 47 w 58"/>
                <a:gd name="T31" fmla="*/ 18 h 38"/>
                <a:gd name="T32" fmla="*/ 42 w 58"/>
                <a:gd name="T33" fmla="*/ 4 h 38"/>
                <a:gd name="T34" fmla="*/ 31 w 5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38">
                  <a:moveTo>
                    <a:pt x="31" y="0"/>
                  </a:moveTo>
                  <a:cubicBezTo>
                    <a:pt x="28" y="0"/>
                    <a:pt x="25" y="2"/>
                    <a:pt x="21" y="3"/>
                  </a:cubicBezTo>
                  <a:cubicBezTo>
                    <a:pt x="18" y="4"/>
                    <a:pt x="15" y="5"/>
                    <a:pt x="12" y="6"/>
                  </a:cubicBezTo>
                  <a:cubicBezTo>
                    <a:pt x="10" y="6"/>
                    <a:pt x="7" y="7"/>
                    <a:pt x="5" y="6"/>
                  </a:cubicBezTo>
                  <a:cubicBezTo>
                    <a:pt x="2" y="6"/>
                    <a:pt x="0" y="5"/>
                    <a:pt x="0" y="5"/>
                  </a:cubicBezTo>
                  <a:cubicBezTo>
                    <a:pt x="2" y="8"/>
                    <a:pt x="3" y="12"/>
                    <a:pt x="4" y="15"/>
                  </a:cubicBezTo>
                  <a:cubicBezTo>
                    <a:pt x="5" y="19"/>
                    <a:pt x="7" y="22"/>
                    <a:pt x="9" y="25"/>
                  </a:cubicBezTo>
                  <a:cubicBezTo>
                    <a:pt x="12" y="29"/>
                    <a:pt x="16" y="32"/>
                    <a:pt x="20" y="34"/>
                  </a:cubicBezTo>
                  <a:cubicBezTo>
                    <a:pt x="24" y="37"/>
                    <a:pt x="29" y="38"/>
                    <a:pt x="33" y="37"/>
                  </a:cubicBezTo>
                  <a:cubicBezTo>
                    <a:pt x="37" y="37"/>
                    <a:pt x="40" y="34"/>
                    <a:pt x="43" y="31"/>
                  </a:cubicBezTo>
                  <a:cubicBezTo>
                    <a:pt x="45" y="27"/>
                    <a:pt x="47" y="23"/>
                    <a:pt x="47" y="19"/>
                  </a:cubicBezTo>
                  <a:cubicBezTo>
                    <a:pt x="49" y="19"/>
                    <a:pt x="51" y="20"/>
                    <a:pt x="52" y="21"/>
                  </a:cubicBezTo>
                  <a:cubicBezTo>
                    <a:pt x="55" y="22"/>
                    <a:pt x="56" y="24"/>
                    <a:pt x="57" y="27"/>
                  </a:cubicBezTo>
                  <a:cubicBezTo>
                    <a:pt x="58" y="27"/>
                    <a:pt x="58" y="26"/>
                    <a:pt x="58" y="26"/>
                  </a:cubicBezTo>
                  <a:cubicBezTo>
                    <a:pt x="58" y="25"/>
                    <a:pt x="56" y="23"/>
                    <a:pt x="54" y="21"/>
                  </a:cubicBezTo>
                  <a:cubicBezTo>
                    <a:pt x="52" y="20"/>
                    <a:pt x="49" y="19"/>
                    <a:pt x="47" y="18"/>
                  </a:cubicBezTo>
                  <a:cubicBezTo>
                    <a:pt x="48" y="13"/>
                    <a:pt x="46" y="7"/>
                    <a:pt x="42" y="4"/>
                  </a:cubicBezTo>
                  <a:cubicBezTo>
                    <a:pt x="39" y="2"/>
                    <a:pt x="34" y="0"/>
                    <a:pt x="31"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67"/>
            <p:cNvSpPr>
              <a:spLocks/>
            </p:cNvSpPr>
            <p:nvPr/>
          </p:nvSpPr>
          <p:spPr bwMode="auto">
            <a:xfrm>
              <a:off x="7029421" y="3132153"/>
              <a:ext cx="382590" cy="423865"/>
            </a:xfrm>
            <a:custGeom>
              <a:avLst/>
              <a:gdLst>
                <a:gd name="T0" fmla="*/ 94 w 102"/>
                <a:gd name="T1" fmla="*/ 30 h 113"/>
                <a:gd name="T2" fmla="*/ 72 w 102"/>
                <a:gd name="T3" fmla="*/ 7 h 113"/>
                <a:gd name="T4" fmla="*/ 46 w 102"/>
                <a:gd name="T5" fmla="*/ 1 h 113"/>
                <a:gd name="T6" fmla="*/ 26 w 102"/>
                <a:gd name="T7" fmla="*/ 6 h 113"/>
                <a:gd name="T8" fmla="*/ 9 w 102"/>
                <a:gd name="T9" fmla="*/ 12 h 113"/>
                <a:gd name="T10" fmla="*/ 0 w 102"/>
                <a:gd name="T11" fmla="*/ 17 h 113"/>
                <a:gd name="T12" fmla="*/ 10 w 102"/>
                <a:gd name="T13" fmla="*/ 25 h 113"/>
                <a:gd name="T14" fmla="*/ 12 w 102"/>
                <a:gd name="T15" fmla="*/ 39 h 113"/>
                <a:gd name="T16" fmla="*/ 12 w 102"/>
                <a:gd name="T17" fmla="*/ 58 h 113"/>
                <a:gd name="T18" fmla="*/ 21 w 102"/>
                <a:gd name="T19" fmla="*/ 75 h 113"/>
                <a:gd name="T20" fmla="*/ 45 w 102"/>
                <a:gd name="T21" fmla="*/ 91 h 113"/>
                <a:gd name="T22" fmla="*/ 74 w 102"/>
                <a:gd name="T23" fmla="*/ 91 h 113"/>
                <a:gd name="T24" fmla="*/ 74 w 102"/>
                <a:gd name="T25" fmla="*/ 113 h 113"/>
                <a:gd name="T26" fmla="*/ 77 w 102"/>
                <a:gd name="T27" fmla="*/ 113 h 113"/>
                <a:gd name="T28" fmla="*/ 76 w 102"/>
                <a:gd name="T29" fmla="*/ 91 h 113"/>
                <a:gd name="T30" fmla="*/ 83 w 102"/>
                <a:gd name="T31" fmla="*/ 88 h 113"/>
                <a:gd name="T32" fmla="*/ 99 w 102"/>
                <a:gd name="T33" fmla="*/ 64 h 113"/>
                <a:gd name="T34" fmla="*/ 94 w 102"/>
                <a:gd name="T35" fmla="*/ 3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113">
                  <a:moveTo>
                    <a:pt x="94" y="30"/>
                  </a:moveTo>
                  <a:cubicBezTo>
                    <a:pt x="89" y="20"/>
                    <a:pt x="81" y="12"/>
                    <a:pt x="72" y="7"/>
                  </a:cubicBezTo>
                  <a:cubicBezTo>
                    <a:pt x="64" y="2"/>
                    <a:pt x="54" y="0"/>
                    <a:pt x="46" y="1"/>
                  </a:cubicBezTo>
                  <a:cubicBezTo>
                    <a:pt x="40" y="1"/>
                    <a:pt x="33" y="3"/>
                    <a:pt x="26" y="6"/>
                  </a:cubicBezTo>
                  <a:cubicBezTo>
                    <a:pt x="20" y="8"/>
                    <a:pt x="14" y="11"/>
                    <a:pt x="9" y="12"/>
                  </a:cubicBezTo>
                  <a:cubicBezTo>
                    <a:pt x="6" y="14"/>
                    <a:pt x="3" y="15"/>
                    <a:pt x="0" y="17"/>
                  </a:cubicBezTo>
                  <a:cubicBezTo>
                    <a:pt x="4" y="16"/>
                    <a:pt x="8" y="20"/>
                    <a:pt x="10" y="25"/>
                  </a:cubicBezTo>
                  <a:cubicBezTo>
                    <a:pt x="12" y="30"/>
                    <a:pt x="12" y="36"/>
                    <a:pt x="12" y="39"/>
                  </a:cubicBezTo>
                  <a:cubicBezTo>
                    <a:pt x="12" y="46"/>
                    <a:pt x="12" y="52"/>
                    <a:pt x="12" y="58"/>
                  </a:cubicBezTo>
                  <a:cubicBezTo>
                    <a:pt x="13" y="63"/>
                    <a:pt x="16" y="69"/>
                    <a:pt x="21" y="75"/>
                  </a:cubicBezTo>
                  <a:cubicBezTo>
                    <a:pt x="28" y="82"/>
                    <a:pt x="36" y="88"/>
                    <a:pt x="45" y="91"/>
                  </a:cubicBezTo>
                  <a:cubicBezTo>
                    <a:pt x="54" y="94"/>
                    <a:pt x="64" y="94"/>
                    <a:pt x="74" y="91"/>
                  </a:cubicBezTo>
                  <a:cubicBezTo>
                    <a:pt x="76" y="98"/>
                    <a:pt x="76" y="106"/>
                    <a:pt x="74" y="113"/>
                  </a:cubicBezTo>
                  <a:cubicBezTo>
                    <a:pt x="75" y="113"/>
                    <a:pt x="76" y="113"/>
                    <a:pt x="77" y="113"/>
                  </a:cubicBezTo>
                  <a:cubicBezTo>
                    <a:pt x="78" y="109"/>
                    <a:pt x="78" y="99"/>
                    <a:pt x="76" y="91"/>
                  </a:cubicBezTo>
                  <a:cubicBezTo>
                    <a:pt x="78" y="90"/>
                    <a:pt x="81" y="89"/>
                    <a:pt x="83" y="88"/>
                  </a:cubicBezTo>
                  <a:cubicBezTo>
                    <a:pt x="91" y="83"/>
                    <a:pt x="97" y="75"/>
                    <a:pt x="99" y="64"/>
                  </a:cubicBezTo>
                  <a:cubicBezTo>
                    <a:pt x="102" y="53"/>
                    <a:pt x="100" y="41"/>
                    <a:pt x="94" y="3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668"/>
            <p:cNvSpPr>
              <a:spLocks/>
            </p:cNvSpPr>
            <p:nvPr/>
          </p:nvSpPr>
          <p:spPr bwMode="auto">
            <a:xfrm>
              <a:off x="6905596" y="3151204"/>
              <a:ext cx="344490" cy="344490"/>
            </a:xfrm>
            <a:custGeom>
              <a:avLst/>
              <a:gdLst>
                <a:gd name="T0" fmla="*/ 69 w 92"/>
                <a:gd name="T1" fmla="*/ 6 h 92"/>
                <a:gd name="T2" fmla="*/ 42 w 92"/>
                <a:gd name="T3" fmla="*/ 2 h 92"/>
                <a:gd name="T4" fmla="*/ 20 w 92"/>
                <a:gd name="T5" fmla="*/ 8 h 92"/>
                <a:gd name="T6" fmla="*/ 8 w 92"/>
                <a:gd name="T7" fmla="*/ 13 h 92"/>
                <a:gd name="T8" fmla="*/ 0 w 92"/>
                <a:gd name="T9" fmla="*/ 17 h 92"/>
                <a:gd name="T10" fmla="*/ 8 w 92"/>
                <a:gd name="T11" fmla="*/ 29 h 92"/>
                <a:gd name="T12" fmla="*/ 12 w 92"/>
                <a:gd name="T13" fmla="*/ 43 h 92"/>
                <a:gd name="T14" fmla="*/ 20 w 92"/>
                <a:gd name="T15" fmla="*/ 61 h 92"/>
                <a:gd name="T16" fmla="*/ 34 w 92"/>
                <a:gd name="T17" fmla="*/ 73 h 92"/>
                <a:gd name="T18" fmla="*/ 57 w 92"/>
                <a:gd name="T19" fmla="*/ 75 h 92"/>
                <a:gd name="T20" fmla="*/ 80 w 92"/>
                <a:gd name="T21" fmla="*/ 64 h 92"/>
                <a:gd name="T22" fmla="*/ 84 w 92"/>
                <a:gd name="T23" fmla="*/ 75 h 92"/>
                <a:gd name="T24" fmla="*/ 82 w 92"/>
                <a:gd name="T25" fmla="*/ 91 h 92"/>
                <a:gd name="T26" fmla="*/ 84 w 92"/>
                <a:gd name="T27" fmla="*/ 92 h 92"/>
                <a:gd name="T28" fmla="*/ 86 w 92"/>
                <a:gd name="T29" fmla="*/ 78 h 92"/>
                <a:gd name="T30" fmla="*/ 81 w 92"/>
                <a:gd name="T31" fmla="*/ 63 h 92"/>
                <a:gd name="T32" fmla="*/ 90 w 92"/>
                <a:gd name="T33" fmla="*/ 49 h 92"/>
                <a:gd name="T34" fmla="*/ 89 w 92"/>
                <a:gd name="T35" fmla="*/ 31 h 92"/>
                <a:gd name="T36" fmla="*/ 69 w 92"/>
                <a:gd name="T37"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2">
                  <a:moveTo>
                    <a:pt x="69" y="6"/>
                  </a:moveTo>
                  <a:cubicBezTo>
                    <a:pt x="60" y="0"/>
                    <a:pt x="50" y="1"/>
                    <a:pt x="42" y="2"/>
                  </a:cubicBezTo>
                  <a:cubicBezTo>
                    <a:pt x="34" y="2"/>
                    <a:pt x="27" y="5"/>
                    <a:pt x="20" y="8"/>
                  </a:cubicBezTo>
                  <a:cubicBezTo>
                    <a:pt x="18" y="9"/>
                    <a:pt x="12" y="11"/>
                    <a:pt x="8" y="13"/>
                  </a:cubicBezTo>
                  <a:cubicBezTo>
                    <a:pt x="3" y="15"/>
                    <a:pt x="0" y="17"/>
                    <a:pt x="0" y="17"/>
                  </a:cubicBezTo>
                  <a:cubicBezTo>
                    <a:pt x="4" y="19"/>
                    <a:pt x="6" y="24"/>
                    <a:pt x="8" y="29"/>
                  </a:cubicBezTo>
                  <a:cubicBezTo>
                    <a:pt x="10" y="34"/>
                    <a:pt x="10" y="39"/>
                    <a:pt x="12" y="43"/>
                  </a:cubicBezTo>
                  <a:cubicBezTo>
                    <a:pt x="14" y="50"/>
                    <a:pt x="17" y="56"/>
                    <a:pt x="20" y="61"/>
                  </a:cubicBezTo>
                  <a:cubicBezTo>
                    <a:pt x="24" y="66"/>
                    <a:pt x="28" y="71"/>
                    <a:pt x="34" y="73"/>
                  </a:cubicBezTo>
                  <a:cubicBezTo>
                    <a:pt x="41" y="76"/>
                    <a:pt x="48" y="76"/>
                    <a:pt x="57" y="75"/>
                  </a:cubicBezTo>
                  <a:cubicBezTo>
                    <a:pt x="65" y="73"/>
                    <a:pt x="74" y="70"/>
                    <a:pt x="80" y="64"/>
                  </a:cubicBezTo>
                  <a:cubicBezTo>
                    <a:pt x="82" y="68"/>
                    <a:pt x="84" y="72"/>
                    <a:pt x="84" y="75"/>
                  </a:cubicBezTo>
                  <a:cubicBezTo>
                    <a:pt x="85" y="81"/>
                    <a:pt x="84" y="86"/>
                    <a:pt x="82" y="91"/>
                  </a:cubicBezTo>
                  <a:cubicBezTo>
                    <a:pt x="83" y="91"/>
                    <a:pt x="84" y="91"/>
                    <a:pt x="84" y="92"/>
                  </a:cubicBezTo>
                  <a:cubicBezTo>
                    <a:pt x="86" y="89"/>
                    <a:pt x="86" y="84"/>
                    <a:pt x="86" y="78"/>
                  </a:cubicBezTo>
                  <a:cubicBezTo>
                    <a:pt x="85" y="73"/>
                    <a:pt x="84" y="67"/>
                    <a:pt x="81" y="63"/>
                  </a:cubicBezTo>
                  <a:cubicBezTo>
                    <a:pt x="86" y="60"/>
                    <a:pt x="89" y="55"/>
                    <a:pt x="90" y="49"/>
                  </a:cubicBezTo>
                  <a:cubicBezTo>
                    <a:pt x="92" y="44"/>
                    <a:pt x="92" y="37"/>
                    <a:pt x="89" y="31"/>
                  </a:cubicBezTo>
                  <a:cubicBezTo>
                    <a:pt x="86" y="22"/>
                    <a:pt x="77" y="11"/>
                    <a:pt x="69"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69"/>
            <p:cNvSpPr>
              <a:spLocks/>
            </p:cNvSpPr>
            <p:nvPr/>
          </p:nvSpPr>
          <p:spPr bwMode="auto">
            <a:xfrm>
              <a:off x="7288185" y="3267092"/>
              <a:ext cx="206376" cy="312740"/>
            </a:xfrm>
            <a:custGeom>
              <a:avLst/>
              <a:gdLst>
                <a:gd name="T0" fmla="*/ 54 w 55"/>
                <a:gd name="T1" fmla="*/ 47 h 83"/>
                <a:gd name="T2" fmla="*/ 51 w 55"/>
                <a:gd name="T3" fmla="*/ 31 h 83"/>
                <a:gd name="T4" fmla="*/ 46 w 55"/>
                <a:gd name="T5" fmla="*/ 17 h 83"/>
                <a:gd name="T6" fmla="*/ 44 w 55"/>
                <a:gd name="T7" fmla="*/ 7 h 83"/>
                <a:gd name="T8" fmla="*/ 44 w 55"/>
                <a:gd name="T9" fmla="*/ 0 h 83"/>
                <a:gd name="T10" fmla="*/ 31 w 55"/>
                <a:gd name="T11" fmla="*/ 8 h 83"/>
                <a:gd name="T12" fmla="*/ 19 w 55"/>
                <a:gd name="T13" fmla="*/ 14 h 83"/>
                <a:gd name="T14" fmla="*/ 1 w 55"/>
                <a:gd name="T15" fmla="*/ 45 h 83"/>
                <a:gd name="T16" fmla="*/ 9 w 55"/>
                <a:gd name="T17" fmla="*/ 61 h 83"/>
                <a:gd name="T18" fmla="*/ 26 w 55"/>
                <a:gd name="T19" fmla="*/ 68 h 83"/>
                <a:gd name="T20" fmla="*/ 23 w 55"/>
                <a:gd name="T21" fmla="*/ 75 h 83"/>
                <a:gd name="T22" fmla="*/ 17 w 55"/>
                <a:gd name="T23" fmla="*/ 82 h 83"/>
                <a:gd name="T24" fmla="*/ 18 w 55"/>
                <a:gd name="T25" fmla="*/ 83 h 83"/>
                <a:gd name="T26" fmla="*/ 23 w 55"/>
                <a:gd name="T27" fmla="*/ 77 h 83"/>
                <a:gd name="T28" fmla="*/ 27 w 55"/>
                <a:gd name="T29" fmla="*/ 68 h 83"/>
                <a:gd name="T30" fmla="*/ 47 w 55"/>
                <a:gd name="T31" fmla="*/ 62 h 83"/>
                <a:gd name="T32" fmla="*/ 54 w 55"/>
                <a:gd name="T33" fmla="*/ 4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83">
                  <a:moveTo>
                    <a:pt x="54" y="47"/>
                  </a:moveTo>
                  <a:cubicBezTo>
                    <a:pt x="55" y="41"/>
                    <a:pt x="53" y="36"/>
                    <a:pt x="51" y="31"/>
                  </a:cubicBezTo>
                  <a:cubicBezTo>
                    <a:pt x="50" y="26"/>
                    <a:pt x="48" y="22"/>
                    <a:pt x="46" y="17"/>
                  </a:cubicBezTo>
                  <a:cubicBezTo>
                    <a:pt x="45" y="15"/>
                    <a:pt x="44" y="11"/>
                    <a:pt x="44" y="7"/>
                  </a:cubicBezTo>
                  <a:cubicBezTo>
                    <a:pt x="43" y="3"/>
                    <a:pt x="44" y="0"/>
                    <a:pt x="44" y="0"/>
                  </a:cubicBezTo>
                  <a:cubicBezTo>
                    <a:pt x="40" y="3"/>
                    <a:pt x="36" y="5"/>
                    <a:pt x="31" y="8"/>
                  </a:cubicBezTo>
                  <a:cubicBezTo>
                    <a:pt x="27" y="10"/>
                    <a:pt x="23" y="12"/>
                    <a:pt x="19" y="14"/>
                  </a:cubicBezTo>
                  <a:cubicBezTo>
                    <a:pt x="9" y="21"/>
                    <a:pt x="0" y="33"/>
                    <a:pt x="1" y="45"/>
                  </a:cubicBezTo>
                  <a:cubicBezTo>
                    <a:pt x="1" y="52"/>
                    <a:pt x="4" y="57"/>
                    <a:pt x="9" y="61"/>
                  </a:cubicBezTo>
                  <a:cubicBezTo>
                    <a:pt x="14" y="65"/>
                    <a:pt x="20" y="67"/>
                    <a:pt x="26" y="68"/>
                  </a:cubicBezTo>
                  <a:cubicBezTo>
                    <a:pt x="25" y="70"/>
                    <a:pt x="25" y="73"/>
                    <a:pt x="23" y="75"/>
                  </a:cubicBezTo>
                  <a:cubicBezTo>
                    <a:pt x="22" y="78"/>
                    <a:pt x="20" y="80"/>
                    <a:pt x="17" y="82"/>
                  </a:cubicBezTo>
                  <a:cubicBezTo>
                    <a:pt x="18" y="83"/>
                    <a:pt x="18" y="83"/>
                    <a:pt x="18" y="83"/>
                  </a:cubicBezTo>
                  <a:cubicBezTo>
                    <a:pt x="20" y="82"/>
                    <a:pt x="21" y="80"/>
                    <a:pt x="23" y="77"/>
                  </a:cubicBezTo>
                  <a:cubicBezTo>
                    <a:pt x="25" y="74"/>
                    <a:pt x="26" y="71"/>
                    <a:pt x="27" y="68"/>
                  </a:cubicBezTo>
                  <a:cubicBezTo>
                    <a:pt x="35" y="69"/>
                    <a:pt x="43" y="67"/>
                    <a:pt x="47" y="62"/>
                  </a:cubicBezTo>
                  <a:cubicBezTo>
                    <a:pt x="51" y="58"/>
                    <a:pt x="53" y="52"/>
                    <a:pt x="54" y="4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670"/>
            <p:cNvSpPr>
              <a:spLocks/>
            </p:cNvSpPr>
            <p:nvPr/>
          </p:nvSpPr>
          <p:spPr bwMode="auto">
            <a:xfrm>
              <a:off x="7464399" y="2868627"/>
              <a:ext cx="184151" cy="200026"/>
            </a:xfrm>
            <a:custGeom>
              <a:avLst/>
              <a:gdLst>
                <a:gd name="T0" fmla="*/ 8 w 49"/>
                <a:gd name="T1" fmla="*/ 20 h 53"/>
                <a:gd name="T2" fmla="*/ 8 w 49"/>
                <a:gd name="T3" fmla="*/ 31 h 53"/>
                <a:gd name="T4" fmla="*/ 8 w 49"/>
                <a:gd name="T5" fmla="*/ 36 h 53"/>
                <a:gd name="T6" fmla="*/ 7 w 49"/>
                <a:gd name="T7" fmla="*/ 42 h 53"/>
                <a:gd name="T8" fmla="*/ 4 w 49"/>
                <a:gd name="T9" fmla="*/ 48 h 53"/>
                <a:gd name="T10" fmla="*/ 1 w 49"/>
                <a:gd name="T11" fmla="*/ 51 h 53"/>
                <a:gd name="T12" fmla="*/ 0 w 49"/>
                <a:gd name="T13" fmla="*/ 52 h 53"/>
                <a:gd name="T14" fmla="*/ 13 w 49"/>
                <a:gd name="T15" fmla="*/ 53 h 53"/>
                <a:gd name="T16" fmla="*/ 26 w 49"/>
                <a:gd name="T17" fmla="*/ 51 h 53"/>
                <a:gd name="T18" fmla="*/ 40 w 49"/>
                <a:gd name="T19" fmla="*/ 43 h 53"/>
                <a:gd name="T20" fmla="*/ 47 w 49"/>
                <a:gd name="T21" fmla="*/ 31 h 53"/>
                <a:gd name="T22" fmla="*/ 33 w 49"/>
                <a:gd name="T23" fmla="*/ 10 h 53"/>
                <a:gd name="T24" fmla="*/ 36 w 49"/>
                <a:gd name="T25" fmla="*/ 5 h 53"/>
                <a:gd name="T26" fmla="*/ 43 w 49"/>
                <a:gd name="T27" fmla="*/ 1 h 53"/>
                <a:gd name="T28" fmla="*/ 43 w 49"/>
                <a:gd name="T29" fmla="*/ 0 h 53"/>
                <a:gd name="T30" fmla="*/ 32 w 49"/>
                <a:gd name="T31" fmla="*/ 9 h 53"/>
                <a:gd name="T32" fmla="*/ 15 w 49"/>
                <a:gd name="T33" fmla="*/ 10 h 53"/>
                <a:gd name="T34" fmla="*/ 8 w 49"/>
                <a:gd name="T35"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53">
                  <a:moveTo>
                    <a:pt x="8" y="20"/>
                  </a:moveTo>
                  <a:cubicBezTo>
                    <a:pt x="6" y="23"/>
                    <a:pt x="7" y="27"/>
                    <a:pt x="8" y="31"/>
                  </a:cubicBezTo>
                  <a:cubicBezTo>
                    <a:pt x="8" y="32"/>
                    <a:pt x="8" y="34"/>
                    <a:pt x="8" y="36"/>
                  </a:cubicBezTo>
                  <a:cubicBezTo>
                    <a:pt x="8" y="38"/>
                    <a:pt x="7" y="40"/>
                    <a:pt x="7" y="42"/>
                  </a:cubicBezTo>
                  <a:cubicBezTo>
                    <a:pt x="7" y="43"/>
                    <a:pt x="6" y="46"/>
                    <a:pt x="4" y="48"/>
                  </a:cubicBezTo>
                  <a:cubicBezTo>
                    <a:pt x="3" y="49"/>
                    <a:pt x="2" y="50"/>
                    <a:pt x="1" y="51"/>
                  </a:cubicBezTo>
                  <a:cubicBezTo>
                    <a:pt x="0" y="51"/>
                    <a:pt x="0" y="52"/>
                    <a:pt x="0" y="52"/>
                  </a:cubicBezTo>
                  <a:cubicBezTo>
                    <a:pt x="4" y="52"/>
                    <a:pt x="8" y="53"/>
                    <a:pt x="13" y="53"/>
                  </a:cubicBezTo>
                  <a:cubicBezTo>
                    <a:pt x="18" y="53"/>
                    <a:pt x="22" y="53"/>
                    <a:pt x="26" y="51"/>
                  </a:cubicBezTo>
                  <a:cubicBezTo>
                    <a:pt x="31" y="50"/>
                    <a:pt x="36" y="47"/>
                    <a:pt x="40" y="43"/>
                  </a:cubicBezTo>
                  <a:cubicBezTo>
                    <a:pt x="43" y="39"/>
                    <a:pt x="46" y="35"/>
                    <a:pt x="47" y="31"/>
                  </a:cubicBezTo>
                  <a:cubicBezTo>
                    <a:pt x="49" y="22"/>
                    <a:pt x="41" y="13"/>
                    <a:pt x="33" y="10"/>
                  </a:cubicBezTo>
                  <a:cubicBezTo>
                    <a:pt x="34" y="8"/>
                    <a:pt x="35" y="6"/>
                    <a:pt x="36" y="5"/>
                  </a:cubicBezTo>
                  <a:cubicBezTo>
                    <a:pt x="38" y="3"/>
                    <a:pt x="40" y="2"/>
                    <a:pt x="43" y="1"/>
                  </a:cubicBezTo>
                  <a:cubicBezTo>
                    <a:pt x="43" y="0"/>
                    <a:pt x="43" y="0"/>
                    <a:pt x="43" y="0"/>
                  </a:cubicBezTo>
                  <a:cubicBezTo>
                    <a:pt x="40" y="1"/>
                    <a:pt x="34" y="6"/>
                    <a:pt x="32" y="9"/>
                  </a:cubicBezTo>
                  <a:cubicBezTo>
                    <a:pt x="26" y="7"/>
                    <a:pt x="20" y="7"/>
                    <a:pt x="15" y="10"/>
                  </a:cubicBezTo>
                  <a:cubicBezTo>
                    <a:pt x="12" y="13"/>
                    <a:pt x="9" y="17"/>
                    <a:pt x="8"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671"/>
            <p:cNvSpPr>
              <a:spLocks/>
            </p:cNvSpPr>
            <p:nvPr/>
          </p:nvSpPr>
          <p:spPr bwMode="auto">
            <a:xfrm>
              <a:off x="7134197" y="2541599"/>
              <a:ext cx="334965" cy="384178"/>
            </a:xfrm>
            <a:custGeom>
              <a:avLst/>
              <a:gdLst>
                <a:gd name="T0" fmla="*/ 72 w 89"/>
                <a:gd name="T1" fmla="*/ 11 h 102"/>
                <a:gd name="T2" fmla="*/ 46 w 89"/>
                <a:gd name="T3" fmla="*/ 1 h 102"/>
                <a:gd name="T4" fmla="*/ 23 w 89"/>
                <a:gd name="T5" fmla="*/ 2 h 102"/>
                <a:gd name="T6" fmla="*/ 0 w 89"/>
                <a:gd name="T7" fmla="*/ 3 h 102"/>
                <a:gd name="T8" fmla="*/ 6 w 89"/>
                <a:gd name="T9" fmla="*/ 36 h 102"/>
                <a:gd name="T10" fmla="*/ 11 w 89"/>
                <a:gd name="T11" fmla="*/ 56 h 102"/>
                <a:gd name="T12" fmla="*/ 22 w 89"/>
                <a:gd name="T13" fmla="*/ 70 h 102"/>
                <a:gd name="T14" fmla="*/ 44 w 89"/>
                <a:gd name="T15" fmla="*/ 76 h 102"/>
                <a:gd name="T16" fmla="*/ 70 w 89"/>
                <a:gd name="T17" fmla="*/ 73 h 102"/>
                <a:gd name="T18" fmla="*/ 71 w 89"/>
                <a:gd name="T19" fmla="*/ 86 h 102"/>
                <a:gd name="T20" fmla="*/ 63 w 89"/>
                <a:gd name="T21" fmla="*/ 100 h 102"/>
                <a:gd name="T22" fmla="*/ 64 w 89"/>
                <a:gd name="T23" fmla="*/ 102 h 102"/>
                <a:gd name="T24" fmla="*/ 71 w 89"/>
                <a:gd name="T25" fmla="*/ 89 h 102"/>
                <a:gd name="T26" fmla="*/ 71 w 89"/>
                <a:gd name="T27" fmla="*/ 73 h 102"/>
                <a:gd name="T28" fmla="*/ 84 w 89"/>
                <a:gd name="T29" fmla="*/ 60 h 102"/>
                <a:gd name="T30" fmla="*/ 88 w 89"/>
                <a:gd name="T31" fmla="*/ 41 h 102"/>
                <a:gd name="T32" fmla="*/ 81 w 89"/>
                <a:gd name="T33" fmla="*/ 24 h 102"/>
                <a:gd name="T34" fmla="*/ 72 w 89"/>
                <a:gd name="T35" fmla="*/ 1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102">
                  <a:moveTo>
                    <a:pt x="72" y="11"/>
                  </a:moveTo>
                  <a:cubicBezTo>
                    <a:pt x="64" y="3"/>
                    <a:pt x="55" y="2"/>
                    <a:pt x="46" y="1"/>
                  </a:cubicBezTo>
                  <a:cubicBezTo>
                    <a:pt x="38" y="0"/>
                    <a:pt x="31" y="1"/>
                    <a:pt x="23" y="2"/>
                  </a:cubicBezTo>
                  <a:cubicBezTo>
                    <a:pt x="17" y="3"/>
                    <a:pt x="0" y="3"/>
                    <a:pt x="0" y="3"/>
                  </a:cubicBezTo>
                  <a:cubicBezTo>
                    <a:pt x="7" y="12"/>
                    <a:pt x="5" y="25"/>
                    <a:pt x="6" y="36"/>
                  </a:cubicBezTo>
                  <a:cubicBezTo>
                    <a:pt x="7" y="43"/>
                    <a:pt x="9" y="50"/>
                    <a:pt x="11" y="56"/>
                  </a:cubicBezTo>
                  <a:cubicBezTo>
                    <a:pt x="14" y="62"/>
                    <a:pt x="17" y="67"/>
                    <a:pt x="22" y="70"/>
                  </a:cubicBezTo>
                  <a:cubicBezTo>
                    <a:pt x="28" y="74"/>
                    <a:pt x="35" y="76"/>
                    <a:pt x="44" y="76"/>
                  </a:cubicBezTo>
                  <a:cubicBezTo>
                    <a:pt x="52" y="77"/>
                    <a:pt x="62" y="77"/>
                    <a:pt x="70" y="73"/>
                  </a:cubicBezTo>
                  <a:cubicBezTo>
                    <a:pt x="71" y="77"/>
                    <a:pt x="72" y="82"/>
                    <a:pt x="71" y="86"/>
                  </a:cubicBezTo>
                  <a:cubicBezTo>
                    <a:pt x="70" y="92"/>
                    <a:pt x="67" y="97"/>
                    <a:pt x="63" y="100"/>
                  </a:cubicBezTo>
                  <a:cubicBezTo>
                    <a:pt x="63" y="101"/>
                    <a:pt x="64" y="101"/>
                    <a:pt x="64" y="102"/>
                  </a:cubicBezTo>
                  <a:cubicBezTo>
                    <a:pt x="67" y="100"/>
                    <a:pt x="69" y="95"/>
                    <a:pt x="71" y="89"/>
                  </a:cubicBezTo>
                  <a:cubicBezTo>
                    <a:pt x="73" y="84"/>
                    <a:pt x="73" y="77"/>
                    <a:pt x="71" y="73"/>
                  </a:cubicBezTo>
                  <a:cubicBezTo>
                    <a:pt x="77" y="70"/>
                    <a:pt x="81" y="66"/>
                    <a:pt x="84" y="60"/>
                  </a:cubicBezTo>
                  <a:cubicBezTo>
                    <a:pt x="87" y="55"/>
                    <a:pt x="89" y="48"/>
                    <a:pt x="88" y="41"/>
                  </a:cubicBezTo>
                  <a:cubicBezTo>
                    <a:pt x="87" y="35"/>
                    <a:pt x="84" y="29"/>
                    <a:pt x="81" y="24"/>
                  </a:cubicBezTo>
                  <a:cubicBezTo>
                    <a:pt x="79" y="19"/>
                    <a:pt x="75" y="14"/>
                    <a:pt x="72" y="1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672"/>
            <p:cNvSpPr>
              <a:spLocks/>
            </p:cNvSpPr>
            <p:nvPr/>
          </p:nvSpPr>
          <p:spPr bwMode="auto">
            <a:xfrm>
              <a:off x="6965921" y="2808301"/>
              <a:ext cx="415928" cy="279402"/>
            </a:xfrm>
            <a:custGeom>
              <a:avLst/>
              <a:gdLst>
                <a:gd name="T0" fmla="*/ 56 w 111"/>
                <a:gd name="T1" fmla="*/ 3 h 74"/>
                <a:gd name="T2" fmla="*/ 31 w 111"/>
                <a:gd name="T3" fmla="*/ 24 h 74"/>
                <a:gd name="T4" fmla="*/ 22 w 111"/>
                <a:gd name="T5" fmla="*/ 36 h 74"/>
                <a:gd name="T6" fmla="*/ 9 w 111"/>
                <a:gd name="T7" fmla="*/ 45 h 74"/>
                <a:gd name="T8" fmla="*/ 0 w 111"/>
                <a:gd name="T9" fmla="*/ 49 h 74"/>
                <a:gd name="T10" fmla="*/ 17 w 111"/>
                <a:gd name="T11" fmla="*/ 56 h 74"/>
                <a:gd name="T12" fmla="*/ 34 w 111"/>
                <a:gd name="T13" fmla="*/ 64 h 74"/>
                <a:gd name="T14" fmla="*/ 84 w 111"/>
                <a:gd name="T15" fmla="*/ 64 h 74"/>
                <a:gd name="T16" fmla="*/ 98 w 111"/>
                <a:gd name="T17" fmla="*/ 44 h 74"/>
                <a:gd name="T18" fmla="*/ 95 w 111"/>
                <a:gd name="T19" fmla="*/ 21 h 74"/>
                <a:gd name="T20" fmla="*/ 111 w 111"/>
                <a:gd name="T21" fmla="*/ 18 h 74"/>
                <a:gd name="T22" fmla="*/ 111 w 111"/>
                <a:gd name="T23" fmla="*/ 16 h 74"/>
                <a:gd name="T24" fmla="*/ 95 w 111"/>
                <a:gd name="T25" fmla="*/ 20 h 74"/>
                <a:gd name="T26" fmla="*/ 92 w 111"/>
                <a:gd name="T27" fmla="*/ 15 h 74"/>
                <a:gd name="T28" fmla="*/ 75 w 111"/>
                <a:gd name="T29" fmla="*/ 3 h 74"/>
                <a:gd name="T30" fmla="*/ 56 w 111"/>
                <a:gd name="T31"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74">
                  <a:moveTo>
                    <a:pt x="56" y="3"/>
                  </a:moveTo>
                  <a:cubicBezTo>
                    <a:pt x="46" y="6"/>
                    <a:pt x="38" y="14"/>
                    <a:pt x="31" y="24"/>
                  </a:cubicBezTo>
                  <a:cubicBezTo>
                    <a:pt x="28" y="27"/>
                    <a:pt x="25" y="32"/>
                    <a:pt x="22" y="36"/>
                  </a:cubicBezTo>
                  <a:cubicBezTo>
                    <a:pt x="18" y="40"/>
                    <a:pt x="14" y="44"/>
                    <a:pt x="9" y="45"/>
                  </a:cubicBezTo>
                  <a:cubicBezTo>
                    <a:pt x="6" y="47"/>
                    <a:pt x="3" y="48"/>
                    <a:pt x="0" y="49"/>
                  </a:cubicBezTo>
                  <a:cubicBezTo>
                    <a:pt x="5" y="49"/>
                    <a:pt x="11" y="52"/>
                    <a:pt x="17" y="56"/>
                  </a:cubicBezTo>
                  <a:cubicBezTo>
                    <a:pt x="23" y="59"/>
                    <a:pt x="29" y="63"/>
                    <a:pt x="34" y="64"/>
                  </a:cubicBezTo>
                  <a:cubicBezTo>
                    <a:pt x="50" y="71"/>
                    <a:pt x="69" y="74"/>
                    <a:pt x="84" y="64"/>
                  </a:cubicBezTo>
                  <a:cubicBezTo>
                    <a:pt x="92" y="59"/>
                    <a:pt x="97" y="52"/>
                    <a:pt x="98" y="44"/>
                  </a:cubicBezTo>
                  <a:cubicBezTo>
                    <a:pt x="100" y="37"/>
                    <a:pt x="99" y="29"/>
                    <a:pt x="95" y="21"/>
                  </a:cubicBezTo>
                  <a:cubicBezTo>
                    <a:pt x="100" y="19"/>
                    <a:pt x="106" y="18"/>
                    <a:pt x="111" y="18"/>
                  </a:cubicBezTo>
                  <a:cubicBezTo>
                    <a:pt x="111" y="16"/>
                    <a:pt x="111" y="16"/>
                    <a:pt x="111" y="16"/>
                  </a:cubicBezTo>
                  <a:cubicBezTo>
                    <a:pt x="107" y="16"/>
                    <a:pt x="101" y="17"/>
                    <a:pt x="95" y="20"/>
                  </a:cubicBezTo>
                  <a:cubicBezTo>
                    <a:pt x="94" y="18"/>
                    <a:pt x="93" y="17"/>
                    <a:pt x="92" y="15"/>
                  </a:cubicBezTo>
                  <a:cubicBezTo>
                    <a:pt x="88" y="9"/>
                    <a:pt x="81" y="5"/>
                    <a:pt x="75" y="3"/>
                  </a:cubicBezTo>
                  <a:cubicBezTo>
                    <a:pt x="69" y="1"/>
                    <a:pt x="62" y="0"/>
                    <a:pt x="56" y="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673"/>
            <p:cNvSpPr>
              <a:spLocks/>
            </p:cNvSpPr>
            <p:nvPr/>
          </p:nvSpPr>
          <p:spPr bwMode="auto">
            <a:xfrm>
              <a:off x="7772376" y="3038490"/>
              <a:ext cx="153988" cy="217489"/>
            </a:xfrm>
            <a:custGeom>
              <a:avLst/>
              <a:gdLst>
                <a:gd name="T0" fmla="*/ 40 w 41"/>
                <a:gd name="T1" fmla="*/ 30 h 58"/>
                <a:gd name="T2" fmla="*/ 36 w 41"/>
                <a:gd name="T3" fmla="*/ 16 h 58"/>
                <a:gd name="T4" fmla="*/ 28 w 41"/>
                <a:gd name="T5" fmla="*/ 7 h 58"/>
                <a:gd name="T6" fmla="*/ 23 w 41"/>
                <a:gd name="T7" fmla="*/ 2 h 58"/>
                <a:gd name="T8" fmla="*/ 19 w 41"/>
                <a:gd name="T9" fmla="*/ 0 h 58"/>
                <a:gd name="T10" fmla="*/ 16 w 41"/>
                <a:gd name="T11" fmla="*/ 6 h 58"/>
                <a:gd name="T12" fmla="*/ 9 w 41"/>
                <a:gd name="T13" fmla="*/ 11 h 58"/>
                <a:gd name="T14" fmla="*/ 0 w 41"/>
                <a:gd name="T15" fmla="*/ 29 h 58"/>
                <a:gd name="T16" fmla="*/ 16 w 41"/>
                <a:gd name="T17" fmla="*/ 49 h 58"/>
                <a:gd name="T18" fmla="*/ 13 w 41"/>
                <a:gd name="T19" fmla="*/ 53 h 58"/>
                <a:gd name="T20" fmla="*/ 5 w 41"/>
                <a:gd name="T21" fmla="*/ 57 h 58"/>
                <a:gd name="T22" fmla="*/ 6 w 41"/>
                <a:gd name="T23" fmla="*/ 58 h 58"/>
                <a:gd name="T24" fmla="*/ 17 w 41"/>
                <a:gd name="T25" fmla="*/ 49 h 58"/>
                <a:gd name="T26" fmla="*/ 34 w 41"/>
                <a:gd name="T27" fmla="*/ 45 h 58"/>
                <a:gd name="T28" fmla="*/ 40 w 41"/>
                <a:gd name="T29"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58">
                  <a:moveTo>
                    <a:pt x="40" y="30"/>
                  </a:moveTo>
                  <a:cubicBezTo>
                    <a:pt x="41" y="24"/>
                    <a:pt x="39" y="20"/>
                    <a:pt x="36" y="16"/>
                  </a:cubicBezTo>
                  <a:cubicBezTo>
                    <a:pt x="34" y="12"/>
                    <a:pt x="31" y="9"/>
                    <a:pt x="28" y="7"/>
                  </a:cubicBezTo>
                  <a:cubicBezTo>
                    <a:pt x="27" y="6"/>
                    <a:pt x="25" y="4"/>
                    <a:pt x="23" y="2"/>
                  </a:cubicBezTo>
                  <a:cubicBezTo>
                    <a:pt x="21" y="1"/>
                    <a:pt x="19" y="0"/>
                    <a:pt x="19" y="0"/>
                  </a:cubicBezTo>
                  <a:cubicBezTo>
                    <a:pt x="19" y="2"/>
                    <a:pt x="17" y="4"/>
                    <a:pt x="16" y="6"/>
                  </a:cubicBezTo>
                  <a:cubicBezTo>
                    <a:pt x="14" y="8"/>
                    <a:pt x="11" y="9"/>
                    <a:pt x="9" y="11"/>
                  </a:cubicBezTo>
                  <a:cubicBezTo>
                    <a:pt x="4" y="15"/>
                    <a:pt x="0" y="22"/>
                    <a:pt x="0" y="29"/>
                  </a:cubicBezTo>
                  <a:cubicBezTo>
                    <a:pt x="0" y="37"/>
                    <a:pt x="7" y="46"/>
                    <a:pt x="16" y="49"/>
                  </a:cubicBezTo>
                  <a:cubicBezTo>
                    <a:pt x="15" y="50"/>
                    <a:pt x="14" y="52"/>
                    <a:pt x="13" y="53"/>
                  </a:cubicBezTo>
                  <a:cubicBezTo>
                    <a:pt x="10" y="55"/>
                    <a:pt x="8" y="57"/>
                    <a:pt x="5" y="57"/>
                  </a:cubicBezTo>
                  <a:cubicBezTo>
                    <a:pt x="6" y="58"/>
                    <a:pt x="6" y="58"/>
                    <a:pt x="6" y="58"/>
                  </a:cubicBezTo>
                  <a:cubicBezTo>
                    <a:pt x="9" y="58"/>
                    <a:pt x="15" y="53"/>
                    <a:pt x="17" y="49"/>
                  </a:cubicBezTo>
                  <a:cubicBezTo>
                    <a:pt x="23" y="51"/>
                    <a:pt x="29" y="50"/>
                    <a:pt x="34" y="45"/>
                  </a:cubicBezTo>
                  <a:cubicBezTo>
                    <a:pt x="37" y="41"/>
                    <a:pt x="40" y="35"/>
                    <a:pt x="40" y="3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674"/>
            <p:cNvSpPr>
              <a:spLocks/>
            </p:cNvSpPr>
            <p:nvPr/>
          </p:nvSpPr>
          <p:spPr bwMode="auto">
            <a:xfrm>
              <a:off x="7731101" y="2813064"/>
              <a:ext cx="255589" cy="285752"/>
            </a:xfrm>
            <a:custGeom>
              <a:avLst/>
              <a:gdLst>
                <a:gd name="T0" fmla="*/ 65 w 68"/>
                <a:gd name="T1" fmla="*/ 55 h 76"/>
                <a:gd name="T2" fmla="*/ 66 w 68"/>
                <a:gd name="T3" fmla="*/ 34 h 76"/>
                <a:gd name="T4" fmla="*/ 60 w 68"/>
                <a:gd name="T5" fmla="*/ 18 h 76"/>
                <a:gd name="T6" fmla="*/ 55 w 68"/>
                <a:gd name="T7" fmla="*/ 0 h 76"/>
                <a:gd name="T8" fmla="*/ 32 w 68"/>
                <a:gd name="T9" fmla="*/ 13 h 76"/>
                <a:gd name="T10" fmla="*/ 18 w 68"/>
                <a:gd name="T11" fmla="*/ 21 h 76"/>
                <a:gd name="T12" fmla="*/ 9 w 68"/>
                <a:gd name="T13" fmla="*/ 34 h 76"/>
                <a:gd name="T14" fmla="*/ 10 w 68"/>
                <a:gd name="T15" fmla="*/ 51 h 76"/>
                <a:gd name="T16" fmla="*/ 21 w 68"/>
                <a:gd name="T17" fmla="*/ 69 h 76"/>
                <a:gd name="T18" fmla="*/ 13 w 68"/>
                <a:gd name="T19" fmla="*/ 73 h 76"/>
                <a:gd name="T20" fmla="*/ 1 w 68"/>
                <a:gd name="T21" fmla="*/ 73 h 76"/>
                <a:gd name="T22" fmla="*/ 0 w 68"/>
                <a:gd name="T23" fmla="*/ 75 h 76"/>
                <a:gd name="T24" fmla="*/ 11 w 68"/>
                <a:gd name="T25" fmla="*/ 75 h 76"/>
                <a:gd name="T26" fmla="*/ 22 w 68"/>
                <a:gd name="T27" fmla="*/ 70 h 76"/>
                <a:gd name="T28" fmla="*/ 34 w 68"/>
                <a:gd name="T29" fmla="*/ 75 h 76"/>
                <a:gd name="T30" fmla="*/ 48 w 68"/>
                <a:gd name="T31" fmla="*/ 73 h 76"/>
                <a:gd name="T32" fmla="*/ 65 w 68"/>
                <a:gd name="T33" fmla="*/ 5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76">
                  <a:moveTo>
                    <a:pt x="65" y="55"/>
                  </a:moveTo>
                  <a:cubicBezTo>
                    <a:pt x="68" y="47"/>
                    <a:pt x="67" y="41"/>
                    <a:pt x="66" y="34"/>
                  </a:cubicBezTo>
                  <a:cubicBezTo>
                    <a:pt x="65" y="28"/>
                    <a:pt x="63" y="23"/>
                    <a:pt x="60" y="18"/>
                  </a:cubicBezTo>
                  <a:cubicBezTo>
                    <a:pt x="58" y="14"/>
                    <a:pt x="55" y="0"/>
                    <a:pt x="55" y="0"/>
                  </a:cubicBezTo>
                  <a:cubicBezTo>
                    <a:pt x="50" y="8"/>
                    <a:pt x="39" y="9"/>
                    <a:pt x="32" y="13"/>
                  </a:cubicBezTo>
                  <a:cubicBezTo>
                    <a:pt x="27" y="15"/>
                    <a:pt x="22" y="18"/>
                    <a:pt x="18" y="21"/>
                  </a:cubicBezTo>
                  <a:cubicBezTo>
                    <a:pt x="14" y="25"/>
                    <a:pt x="11" y="29"/>
                    <a:pt x="9" y="34"/>
                  </a:cubicBezTo>
                  <a:cubicBezTo>
                    <a:pt x="8" y="39"/>
                    <a:pt x="8" y="45"/>
                    <a:pt x="10" y="51"/>
                  </a:cubicBezTo>
                  <a:cubicBezTo>
                    <a:pt x="12" y="58"/>
                    <a:pt x="16" y="64"/>
                    <a:pt x="21" y="69"/>
                  </a:cubicBezTo>
                  <a:cubicBezTo>
                    <a:pt x="19" y="71"/>
                    <a:pt x="16" y="72"/>
                    <a:pt x="13" y="73"/>
                  </a:cubicBezTo>
                  <a:cubicBezTo>
                    <a:pt x="9" y="74"/>
                    <a:pt x="4" y="74"/>
                    <a:pt x="1" y="73"/>
                  </a:cubicBezTo>
                  <a:cubicBezTo>
                    <a:pt x="0" y="74"/>
                    <a:pt x="0" y="74"/>
                    <a:pt x="0" y="75"/>
                  </a:cubicBezTo>
                  <a:cubicBezTo>
                    <a:pt x="2" y="76"/>
                    <a:pt x="6" y="76"/>
                    <a:pt x="11" y="75"/>
                  </a:cubicBezTo>
                  <a:cubicBezTo>
                    <a:pt x="15" y="74"/>
                    <a:pt x="19" y="72"/>
                    <a:pt x="22" y="70"/>
                  </a:cubicBezTo>
                  <a:cubicBezTo>
                    <a:pt x="25" y="73"/>
                    <a:pt x="29" y="75"/>
                    <a:pt x="34" y="75"/>
                  </a:cubicBezTo>
                  <a:cubicBezTo>
                    <a:pt x="38" y="76"/>
                    <a:pt x="43" y="75"/>
                    <a:pt x="48" y="73"/>
                  </a:cubicBezTo>
                  <a:cubicBezTo>
                    <a:pt x="55" y="69"/>
                    <a:pt x="62" y="61"/>
                    <a:pt x="65" y="5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675"/>
            <p:cNvSpPr>
              <a:spLocks/>
            </p:cNvSpPr>
            <p:nvPr/>
          </p:nvSpPr>
          <p:spPr bwMode="auto">
            <a:xfrm>
              <a:off x="7386611" y="3033728"/>
              <a:ext cx="119063" cy="166689"/>
            </a:xfrm>
            <a:custGeom>
              <a:avLst/>
              <a:gdLst>
                <a:gd name="T0" fmla="*/ 32 w 32"/>
                <a:gd name="T1" fmla="*/ 19 h 44"/>
                <a:gd name="T2" fmla="*/ 27 w 32"/>
                <a:gd name="T3" fmla="*/ 9 h 44"/>
                <a:gd name="T4" fmla="*/ 19 w 32"/>
                <a:gd name="T5" fmla="*/ 4 h 44"/>
                <a:gd name="T6" fmla="*/ 14 w 32"/>
                <a:gd name="T7" fmla="*/ 1 h 44"/>
                <a:gd name="T8" fmla="*/ 11 w 32"/>
                <a:gd name="T9" fmla="*/ 0 h 44"/>
                <a:gd name="T10" fmla="*/ 10 w 32"/>
                <a:gd name="T11" fmla="*/ 5 h 44"/>
                <a:gd name="T12" fmla="*/ 6 w 32"/>
                <a:gd name="T13" fmla="*/ 10 h 44"/>
                <a:gd name="T14" fmla="*/ 1 w 32"/>
                <a:gd name="T15" fmla="*/ 23 h 44"/>
                <a:gd name="T16" fmla="*/ 6 w 32"/>
                <a:gd name="T17" fmla="*/ 31 h 44"/>
                <a:gd name="T18" fmla="*/ 15 w 32"/>
                <a:gd name="T19" fmla="*/ 37 h 44"/>
                <a:gd name="T20" fmla="*/ 12 w 32"/>
                <a:gd name="T21" fmla="*/ 41 h 44"/>
                <a:gd name="T22" fmla="*/ 6 w 32"/>
                <a:gd name="T23" fmla="*/ 43 h 44"/>
                <a:gd name="T24" fmla="*/ 6 w 32"/>
                <a:gd name="T25" fmla="*/ 44 h 44"/>
                <a:gd name="T26" fmla="*/ 11 w 32"/>
                <a:gd name="T27" fmla="*/ 42 h 44"/>
                <a:gd name="T28" fmla="*/ 15 w 32"/>
                <a:gd name="T29" fmla="*/ 37 h 44"/>
                <a:gd name="T30" fmla="*/ 28 w 32"/>
                <a:gd name="T31" fmla="*/ 33 h 44"/>
                <a:gd name="T32" fmla="*/ 32 w 32"/>
                <a:gd name="T33"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44">
                  <a:moveTo>
                    <a:pt x="32" y="19"/>
                  </a:moveTo>
                  <a:cubicBezTo>
                    <a:pt x="32" y="15"/>
                    <a:pt x="29" y="11"/>
                    <a:pt x="27" y="9"/>
                  </a:cubicBezTo>
                  <a:cubicBezTo>
                    <a:pt x="25" y="6"/>
                    <a:pt x="22" y="5"/>
                    <a:pt x="19" y="4"/>
                  </a:cubicBezTo>
                  <a:cubicBezTo>
                    <a:pt x="18" y="3"/>
                    <a:pt x="16" y="2"/>
                    <a:pt x="14" y="1"/>
                  </a:cubicBezTo>
                  <a:cubicBezTo>
                    <a:pt x="12" y="1"/>
                    <a:pt x="11" y="0"/>
                    <a:pt x="11" y="0"/>
                  </a:cubicBezTo>
                  <a:cubicBezTo>
                    <a:pt x="11" y="2"/>
                    <a:pt x="11" y="4"/>
                    <a:pt x="10" y="5"/>
                  </a:cubicBezTo>
                  <a:cubicBezTo>
                    <a:pt x="8" y="7"/>
                    <a:pt x="7" y="8"/>
                    <a:pt x="6" y="10"/>
                  </a:cubicBezTo>
                  <a:cubicBezTo>
                    <a:pt x="3" y="13"/>
                    <a:pt x="0" y="18"/>
                    <a:pt x="1" y="23"/>
                  </a:cubicBezTo>
                  <a:cubicBezTo>
                    <a:pt x="2" y="26"/>
                    <a:pt x="3" y="28"/>
                    <a:pt x="6" y="31"/>
                  </a:cubicBezTo>
                  <a:cubicBezTo>
                    <a:pt x="8" y="33"/>
                    <a:pt x="11" y="36"/>
                    <a:pt x="15" y="37"/>
                  </a:cubicBezTo>
                  <a:cubicBezTo>
                    <a:pt x="14" y="38"/>
                    <a:pt x="13" y="40"/>
                    <a:pt x="12" y="41"/>
                  </a:cubicBezTo>
                  <a:cubicBezTo>
                    <a:pt x="10" y="42"/>
                    <a:pt x="8" y="43"/>
                    <a:pt x="6" y="43"/>
                  </a:cubicBezTo>
                  <a:cubicBezTo>
                    <a:pt x="6" y="43"/>
                    <a:pt x="6" y="44"/>
                    <a:pt x="6" y="44"/>
                  </a:cubicBezTo>
                  <a:cubicBezTo>
                    <a:pt x="7" y="44"/>
                    <a:pt x="9" y="43"/>
                    <a:pt x="11" y="42"/>
                  </a:cubicBezTo>
                  <a:cubicBezTo>
                    <a:pt x="13" y="40"/>
                    <a:pt x="14" y="39"/>
                    <a:pt x="15" y="37"/>
                  </a:cubicBezTo>
                  <a:cubicBezTo>
                    <a:pt x="20" y="38"/>
                    <a:pt x="25" y="37"/>
                    <a:pt x="28" y="33"/>
                  </a:cubicBezTo>
                  <a:cubicBezTo>
                    <a:pt x="31" y="29"/>
                    <a:pt x="32" y="23"/>
                    <a:pt x="32" y="1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676"/>
            <p:cNvSpPr>
              <a:spLocks/>
            </p:cNvSpPr>
            <p:nvPr/>
          </p:nvSpPr>
          <p:spPr bwMode="auto">
            <a:xfrm>
              <a:off x="7386611" y="2524137"/>
              <a:ext cx="115888" cy="160339"/>
            </a:xfrm>
            <a:custGeom>
              <a:avLst/>
              <a:gdLst>
                <a:gd name="T0" fmla="*/ 30 w 31"/>
                <a:gd name="T1" fmla="*/ 27 h 43"/>
                <a:gd name="T2" fmla="*/ 30 w 31"/>
                <a:gd name="T3" fmla="*/ 18 h 43"/>
                <a:gd name="T4" fmla="*/ 29 w 31"/>
                <a:gd name="T5" fmla="*/ 9 h 43"/>
                <a:gd name="T6" fmla="*/ 28 w 31"/>
                <a:gd name="T7" fmla="*/ 4 h 43"/>
                <a:gd name="T8" fmla="*/ 29 w 31"/>
                <a:gd name="T9" fmla="*/ 0 h 43"/>
                <a:gd name="T10" fmla="*/ 14 w 31"/>
                <a:gd name="T11" fmla="*/ 5 h 43"/>
                <a:gd name="T12" fmla="*/ 5 w 31"/>
                <a:gd name="T13" fmla="*/ 12 h 43"/>
                <a:gd name="T14" fmla="*/ 0 w 31"/>
                <a:gd name="T15" fmla="*/ 24 h 43"/>
                <a:gd name="T16" fmla="*/ 6 w 31"/>
                <a:gd name="T17" fmla="*/ 35 h 43"/>
                <a:gd name="T18" fmla="*/ 16 w 31"/>
                <a:gd name="T19" fmla="*/ 35 h 43"/>
                <a:gd name="T20" fmla="*/ 16 w 31"/>
                <a:gd name="T21" fmla="*/ 38 h 43"/>
                <a:gd name="T22" fmla="*/ 16 w 31"/>
                <a:gd name="T23" fmla="*/ 43 h 43"/>
                <a:gd name="T24" fmla="*/ 17 w 31"/>
                <a:gd name="T25" fmla="*/ 43 h 43"/>
                <a:gd name="T26" fmla="*/ 17 w 31"/>
                <a:gd name="T27" fmla="*/ 39 h 43"/>
                <a:gd name="T28" fmla="*/ 17 w 31"/>
                <a:gd name="T29" fmla="*/ 35 h 43"/>
                <a:gd name="T30" fmla="*/ 23 w 31"/>
                <a:gd name="T31" fmla="*/ 34 h 43"/>
                <a:gd name="T32" fmla="*/ 27 w 31"/>
                <a:gd name="T33" fmla="*/ 33 h 43"/>
                <a:gd name="T34" fmla="*/ 30 w 31"/>
                <a:gd name="T3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43">
                  <a:moveTo>
                    <a:pt x="30" y="27"/>
                  </a:moveTo>
                  <a:cubicBezTo>
                    <a:pt x="31" y="24"/>
                    <a:pt x="31" y="21"/>
                    <a:pt x="30" y="18"/>
                  </a:cubicBezTo>
                  <a:cubicBezTo>
                    <a:pt x="30" y="15"/>
                    <a:pt x="29" y="12"/>
                    <a:pt x="29" y="9"/>
                  </a:cubicBezTo>
                  <a:cubicBezTo>
                    <a:pt x="29" y="8"/>
                    <a:pt x="28" y="6"/>
                    <a:pt x="28" y="4"/>
                  </a:cubicBezTo>
                  <a:cubicBezTo>
                    <a:pt x="28" y="2"/>
                    <a:pt x="29" y="0"/>
                    <a:pt x="29" y="0"/>
                  </a:cubicBezTo>
                  <a:cubicBezTo>
                    <a:pt x="25" y="3"/>
                    <a:pt x="19" y="3"/>
                    <a:pt x="14" y="5"/>
                  </a:cubicBezTo>
                  <a:cubicBezTo>
                    <a:pt x="11" y="6"/>
                    <a:pt x="7" y="8"/>
                    <a:pt x="5" y="12"/>
                  </a:cubicBezTo>
                  <a:cubicBezTo>
                    <a:pt x="2" y="15"/>
                    <a:pt x="0" y="19"/>
                    <a:pt x="0" y="24"/>
                  </a:cubicBezTo>
                  <a:cubicBezTo>
                    <a:pt x="0" y="29"/>
                    <a:pt x="2" y="33"/>
                    <a:pt x="6" y="35"/>
                  </a:cubicBezTo>
                  <a:cubicBezTo>
                    <a:pt x="9" y="36"/>
                    <a:pt x="13" y="36"/>
                    <a:pt x="16" y="35"/>
                  </a:cubicBezTo>
                  <a:cubicBezTo>
                    <a:pt x="16" y="36"/>
                    <a:pt x="16" y="37"/>
                    <a:pt x="16" y="38"/>
                  </a:cubicBezTo>
                  <a:cubicBezTo>
                    <a:pt x="16" y="40"/>
                    <a:pt x="16" y="42"/>
                    <a:pt x="16" y="43"/>
                  </a:cubicBezTo>
                  <a:cubicBezTo>
                    <a:pt x="17" y="43"/>
                    <a:pt x="17" y="43"/>
                    <a:pt x="17" y="43"/>
                  </a:cubicBezTo>
                  <a:cubicBezTo>
                    <a:pt x="17" y="42"/>
                    <a:pt x="17" y="41"/>
                    <a:pt x="17" y="39"/>
                  </a:cubicBezTo>
                  <a:cubicBezTo>
                    <a:pt x="17" y="37"/>
                    <a:pt x="17" y="36"/>
                    <a:pt x="17" y="35"/>
                  </a:cubicBezTo>
                  <a:cubicBezTo>
                    <a:pt x="19" y="34"/>
                    <a:pt x="21" y="34"/>
                    <a:pt x="23" y="34"/>
                  </a:cubicBezTo>
                  <a:cubicBezTo>
                    <a:pt x="25" y="33"/>
                    <a:pt x="26" y="33"/>
                    <a:pt x="27" y="33"/>
                  </a:cubicBezTo>
                  <a:cubicBezTo>
                    <a:pt x="28" y="32"/>
                    <a:pt x="29" y="29"/>
                    <a:pt x="30" y="2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677"/>
            <p:cNvSpPr>
              <a:spLocks/>
            </p:cNvSpPr>
            <p:nvPr/>
          </p:nvSpPr>
          <p:spPr bwMode="auto">
            <a:xfrm>
              <a:off x="7516787" y="2538424"/>
              <a:ext cx="184151" cy="266702"/>
            </a:xfrm>
            <a:custGeom>
              <a:avLst/>
              <a:gdLst>
                <a:gd name="T0" fmla="*/ 47 w 49"/>
                <a:gd name="T1" fmla="*/ 21 h 71"/>
                <a:gd name="T2" fmla="*/ 34 w 49"/>
                <a:gd name="T3" fmla="*/ 8 h 71"/>
                <a:gd name="T4" fmla="*/ 20 w 49"/>
                <a:gd name="T5" fmla="*/ 4 h 71"/>
                <a:gd name="T6" fmla="*/ 12 w 49"/>
                <a:gd name="T7" fmla="*/ 2 h 71"/>
                <a:gd name="T8" fmla="*/ 6 w 49"/>
                <a:gd name="T9" fmla="*/ 0 h 71"/>
                <a:gd name="T10" fmla="*/ 3 w 49"/>
                <a:gd name="T11" fmla="*/ 20 h 71"/>
                <a:gd name="T12" fmla="*/ 0 w 49"/>
                <a:gd name="T13" fmla="*/ 31 h 71"/>
                <a:gd name="T14" fmla="*/ 3 w 49"/>
                <a:gd name="T15" fmla="*/ 42 h 71"/>
                <a:gd name="T16" fmla="*/ 13 w 49"/>
                <a:gd name="T17" fmla="*/ 51 h 71"/>
                <a:gd name="T18" fmla="*/ 29 w 49"/>
                <a:gd name="T19" fmla="*/ 57 h 71"/>
                <a:gd name="T20" fmla="*/ 26 w 49"/>
                <a:gd name="T21" fmla="*/ 64 h 71"/>
                <a:gd name="T22" fmla="*/ 18 w 49"/>
                <a:gd name="T23" fmla="*/ 70 h 71"/>
                <a:gd name="T24" fmla="*/ 18 w 49"/>
                <a:gd name="T25" fmla="*/ 71 h 71"/>
                <a:gd name="T26" fmla="*/ 25 w 49"/>
                <a:gd name="T27" fmla="*/ 66 h 71"/>
                <a:gd name="T28" fmla="*/ 30 w 49"/>
                <a:gd name="T29" fmla="*/ 57 h 71"/>
                <a:gd name="T30" fmla="*/ 40 w 49"/>
                <a:gd name="T31" fmla="*/ 54 h 71"/>
                <a:gd name="T32" fmla="*/ 48 w 49"/>
                <a:gd name="T33" fmla="*/ 43 h 71"/>
                <a:gd name="T34" fmla="*/ 49 w 49"/>
                <a:gd name="T35" fmla="*/ 32 h 71"/>
                <a:gd name="T36" fmla="*/ 47 w 49"/>
                <a:gd name="T37" fmla="*/ 2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71">
                  <a:moveTo>
                    <a:pt x="47" y="21"/>
                  </a:moveTo>
                  <a:cubicBezTo>
                    <a:pt x="44" y="14"/>
                    <a:pt x="39" y="11"/>
                    <a:pt x="34" y="8"/>
                  </a:cubicBezTo>
                  <a:cubicBezTo>
                    <a:pt x="29" y="6"/>
                    <a:pt x="25" y="5"/>
                    <a:pt x="20" y="4"/>
                  </a:cubicBezTo>
                  <a:cubicBezTo>
                    <a:pt x="18" y="4"/>
                    <a:pt x="15" y="3"/>
                    <a:pt x="12" y="2"/>
                  </a:cubicBezTo>
                  <a:cubicBezTo>
                    <a:pt x="6" y="0"/>
                    <a:pt x="6" y="0"/>
                    <a:pt x="6" y="0"/>
                  </a:cubicBezTo>
                  <a:cubicBezTo>
                    <a:pt x="9" y="7"/>
                    <a:pt x="4" y="14"/>
                    <a:pt x="3" y="20"/>
                  </a:cubicBezTo>
                  <a:cubicBezTo>
                    <a:pt x="1" y="24"/>
                    <a:pt x="1" y="28"/>
                    <a:pt x="0" y="31"/>
                  </a:cubicBezTo>
                  <a:cubicBezTo>
                    <a:pt x="0" y="35"/>
                    <a:pt x="1" y="39"/>
                    <a:pt x="3" y="42"/>
                  </a:cubicBezTo>
                  <a:cubicBezTo>
                    <a:pt x="5" y="45"/>
                    <a:pt x="9" y="48"/>
                    <a:pt x="13" y="51"/>
                  </a:cubicBezTo>
                  <a:cubicBezTo>
                    <a:pt x="18" y="54"/>
                    <a:pt x="23" y="56"/>
                    <a:pt x="29" y="57"/>
                  </a:cubicBezTo>
                  <a:cubicBezTo>
                    <a:pt x="28" y="59"/>
                    <a:pt x="27" y="62"/>
                    <a:pt x="26" y="64"/>
                  </a:cubicBezTo>
                  <a:cubicBezTo>
                    <a:pt x="24" y="67"/>
                    <a:pt x="21" y="69"/>
                    <a:pt x="18" y="70"/>
                  </a:cubicBezTo>
                  <a:cubicBezTo>
                    <a:pt x="18" y="70"/>
                    <a:pt x="18" y="71"/>
                    <a:pt x="18" y="71"/>
                  </a:cubicBezTo>
                  <a:cubicBezTo>
                    <a:pt x="20" y="71"/>
                    <a:pt x="23" y="69"/>
                    <a:pt x="25" y="66"/>
                  </a:cubicBezTo>
                  <a:cubicBezTo>
                    <a:pt x="27" y="63"/>
                    <a:pt x="29" y="60"/>
                    <a:pt x="30" y="57"/>
                  </a:cubicBezTo>
                  <a:cubicBezTo>
                    <a:pt x="34" y="57"/>
                    <a:pt x="37" y="56"/>
                    <a:pt x="40" y="54"/>
                  </a:cubicBezTo>
                  <a:cubicBezTo>
                    <a:pt x="44" y="51"/>
                    <a:pt x="46" y="48"/>
                    <a:pt x="48" y="43"/>
                  </a:cubicBezTo>
                  <a:cubicBezTo>
                    <a:pt x="49" y="40"/>
                    <a:pt x="49" y="36"/>
                    <a:pt x="49" y="32"/>
                  </a:cubicBezTo>
                  <a:cubicBezTo>
                    <a:pt x="49" y="28"/>
                    <a:pt x="48" y="24"/>
                    <a:pt x="47" y="2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678"/>
            <p:cNvSpPr>
              <a:spLocks/>
            </p:cNvSpPr>
            <p:nvPr/>
          </p:nvSpPr>
          <p:spPr bwMode="auto">
            <a:xfrm>
              <a:off x="7769201" y="2549537"/>
              <a:ext cx="206376" cy="211139"/>
            </a:xfrm>
            <a:custGeom>
              <a:avLst/>
              <a:gdLst>
                <a:gd name="T0" fmla="*/ 45 w 55"/>
                <a:gd name="T1" fmla="*/ 37 h 56"/>
                <a:gd name="T2" fmla="*/ 47 w 55"/>
                <a:gd name="T3" fmla="*/ 25 h 56"/>
                <a:gd name="T4" fmla="*/ 48 w 55"/>
                <a:gd name="T5" fmla="*/ 12 h 56"/>
                <a:gd name="T6" fmla="*/ 51 w 55"/>
                <a:gd name="T7" fmla="*/ 5 h 56"/>
                <a:gd name="T8" fmla="*/ 55 w 55"/>
                <a:gd name="T9" fmla="*/ 0 h 56"/>
                <a:gd name="T10" fmla="*/ 41 w 55"/>
                <a:gd name="T11" fmla="*/ 0 h 56"/>
                <a:gd name="T12" fmla="*/ 28 w 55"/>
                <a:gd name="T13" fmla="*/ 1 h 56"/>
                <a:gd name="T14" fmla="*/ 12 w 55"/>
                <a:gd name="T15" fmla="*/ 8 h 56"/>
                <a:gd name="T16" fmla="*/ 3 w 55"/>
                <a:gd name="T17" fmla="*/ 21 h 56"/>
                <a:gd name="T18" fmla="*/ 16 w 55"/>
                <a:gd name="T19" fmla="*/ 46 h 56"/>
                <a:gd name="T20" fmla="*/ 12 w 55"/>
                <a:gd name="T21" fmla="*/ 50 h 56"/>
                <a:gd name="T22" fmla="*/ 5 w 55"/>
                <a:gd name="T23" fmla="*/ 54 h 56"/>
                <a:gd name="T24" fmla="*/ 5 w 55"/>
                <a:gd name="T25" fmla="*/ 56 h 56"/>
                <a:gd name="T26" fmla="*/ 17 w 55"/>
                <a:gd name="T27" fmla="*/ 46 h 56"/>
                <a:gd name="T28" fmla="*/ 35 w 55"/>
                <a:gd name="T29" fmla="*/ 47 h 56"/>
                <a:gd name="T30" fmla="*/ 45 w 55"/>
                <a:gd name="T31"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6">
                  <a:moveTo>
                    <a:pt x="45" y="37"/>
                  </a:moveTo>
                  <a:cubicBezTo>
                    <a:pt x="47" y="34"/>
                    <a:pt x="46" y="29"/>
                    <a:pt x="47" y="25"/>
                  </a:cubicBezTo>
                  <a:cubicBezTo>
                    <a:pt x="47" y="21"/>
                    <a:pt x="47" y="17"/>
                    <a:pt x="48" y="12"/>
                  </a:cubicBezTo>
                  <a:cubicBezTo>
                    <a:pt x="48" y="11"/>
                    <a:pt x="49" y="7"/>
                    <a:pt x="51" y="5"/>
                  </a:cubicBezTo>
                  <a:cubicBezTo>
                    <a:pt x="53" y="2"/>
                    <a:pt x="55" y="0"/>
                    <a:pt x="55" y="0"/>
                  </a:cubicBezTo>
                  <a:cubicBezTo>
                    <a:pt x="50" y="0"/>
                    <a:pt x="45" y="0"/>
                    <a:pt x="41" y="0"/>
                  </a:cubicBezTo>
                  <a:cubicBezTo>
                    <a:pt x="36" y="0"/>
                    <a:pt x="32" y="0"/>
                    <a:pt x="28" y="1"/>
                  </a:cubicBezTo>
                  <a:cubicBezTo>
                    <a:pt x="22" y="2"/>
                    <a:pt x="17" y="5"/>
                    <a:pt x="12" y="8"/>
                  </a:cubicBezTo>
                  <a:cubicBezTo>
                    <a:pt x="8" y="12"/>
                    <a:pt x="5" y="16"/>
                    <a:pt x="3" y="21"/>
                  </a:cubicBezTo>
                  <a:cubicBezTo>
                    <a:pt x="0" y="31"/>
                    <a:pt x="7" y="41"/>
                    <a:pt x="16" y="46"/>
                  </a:cubicBezTo>
                  <a:cubicBezTo>
                    <a:pt x="15" y="48"/>
                    <a:pt x="14" y="49"/>
                    <a:pt x="12" y="50"/>
                  </a:cubicBezTo>
                  <a:cubicBezTo>
                    <a:pt x="10" y="52"/>
                    <a:pt x="7" y="53"/>
                    <a:pt x="5" y="54"/>
                  </a:cubicBezTo>
                  <a:cubicBezTo>
                    <a:pt x="5" y="55"/>
                    <a:pt x="5" y="55"/>
                    <a:pt x="5" y="56"/>
                  </a:cubicBezTo>
                  <a:cubicBezTo>
                    <a:pt x="8" y="55"/>
                    <a:pt x="15" y="50"/>
                    <a:pt x="17" y="46"/>
                  </a:cubicBezTo>
                  <a:cubicBezTo>
                    <a:pt x="23" y="49"/>
                    <a:pt x="30" y="50"/>
                    <a:pt x="35" y="47"/>
                  </a:cubicBezTo>
                  <a:cubicBezTo>
                    <a:pt x="39" y="45"/>
                    <a:pt x="43" y="41"/>
                    <a:pt x="45" y="3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680"/>
            <p:cNvSpPr>
              <a:spLocks/>
            </p:cNvSpPr>
            <p:nvPr/>
          </p:nvSpPr>
          <p:spPr bwMode="auto">
            <a:xfrm>
              <a:off x="7585050" y="3046428"/>
              <a:ext cx="222251" cy="223839"/>
            </a:xfrm>
            <a:custGeom>
              <a:avLst/>
              <a:gdLst>
                <a:gd name="T0" fmla="*/ 4 w 59"/>
                <a:gd name="T1" fmla="*/ 15 h 60"/>
                <a:gd name="T2" fmla="*/ 1 w 59"/>
                <a:gd name="T3" fmla="*/ 31 h 60"/>
                <a:gd name="T4" fmla="*/ 2 w 59"/>
                <a:gd name="T5" fmla="*/ 45 h 60"/>
                <a:gd name="T6" fmla="*/ 1 w 59"/>
                <a:gd name="T7" fmla="*/ 54 h 60"/>
                <a:gd name="T8" fmla="*/ 0 w 59"/>
                <a:gd name="T9" fmla="*/ 60 h 60"/>
                <a:gd name="T10" fmla="*/ 12 w 59"/>
                <a:gd name="T11" fmla="*/ 56 h 60"/>
                <a:gd name="T12" fmla="*/ 24 w 59"/>
                <a:gd name="T13" fmla="*/ 54 h 60"/>
                <a:gd name="T14" fmla="*/ 39 w 59"/>
                <a:gd name="T15" fmla="*/ 48 h 60"/>
                <a:gd name="T16" fmla="*/ 47 w 59"/>
                <a:gd name="T17" fmla="*/ 38 h 60"/>
                <a:gd name="T18" fmla="*/ 48 w 59"/>
                <a:gd name="T19" fmla="*/ 23 h 60"/>
                <a:gd name="T20" fmla="*/ 41 w 59"/>
                <a:gd name="T21" fmla="*/ 8 h 60"/>
                <a:gd name="T22" fmla="*/ 48 w 59"/>
                <a:gd name="T23" fmla="*/ 5 h 60"/>
                <a:gd name="T24" fmla="*/ 58 w 59"/>
                <a:gd name="T25" fmla="*/ 7 h 60"/>
                <a:gd name="T26" fmla="*/ 59 w 59"/>
                <a:gd name="T27" fmla="*/ 6 h 60"/>
                <a:gd name="T28" fmla="*/ 50 w 59"/>
                <a:gd name="T29" fmla="*/ 4 h 60"/>
                <a:gd name="T30" fmla="*/ 40 w 59"/>
                <a:gd name="T31" fmla="*/ 7 h 60"/>
                <a:gd name="T32" fmla="*/ 30 w 59"/>
                <a:gd name="T33" fmla="*/ 1 h 60"/>
                <a:gd name="T34" fmla="*/ 18 w 59"/>
                <a:gd name="T35" fmla="*/ 2 h 60"/>
                <a:gd name="T36" fmla="*/ 4 w 59"/>
                <a:gd name="T37"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60">
                  <a:moveTo>
                    <a:pt x="4" y="15"/>
                  </a:moveTo>
                  <a:cubicBezTo>
                    <a:pt x="0" y="20"/>
                    <a:pt x="1" y="25"/>
                    <a:pt x="1" y="31"/>
                  </a:cubicBezTo>
                  <a:cubicBezTo>
                    <a:pt x="0" y="35"/>
                    <a:pt x="1" y="40"/>
                    <a:pt x="2" y="45"/>
                  </a:cubicBezTo>
                  <a:cubicBezTo>
                    <a:pt x="2" y="46"/>
                    <a:pt x="2" y="50"/>
                    <a:pt x="1" y="54"/>
                  </a:cubicBezTo>
                  <a:cubicBezTo>
                    <a:pt x="1" y="57"/>
                    <a:pt x="0" y="60"/>
                    <a:pt x="0" y="60"/>
                  </a:cubicBezTo>
                  <a:cubicBezTo>
                    <a:pt x="4" y="58"/>
                    <a:pt x="8" y="57"/>
                    <a:pt x="12" y="56"/>
                  </a:cubicBezTo>
                  <a:cubicBezTo>
                    <a:pt x="16" y="56"/>
                    <a:pt x="21" y="55"/>
                    <a:pt x="24" y="54"/>
                  </a:cubicBezTo>
                  <a:cubicBezTo>
                    <a:pt x="29" y="53"/>
                    <a:pt x="35" y="51"/>
                    <a:pt x="39" y="48"/>
                  </a:cubicBezTo>
                  <a:cubicBezTo>
                    <a:pt x="43" y="45"/>
                    <a:pt x="46" y="42"/>
                    <a:pt x="47" y="38"/>
                  </a:cubicBezTo>
                  <a:cubicBezTo>
                    <a:pt x="49" y="34"/>
                    <a:pt x="49" y="29"/>
                    <a:pt x="48" y="23"/>
                  </a:cubicBezTo>
                  <a:cubicBezTo>
                    <a:pt x="46" y="18"/>
                    <a:pt x="44" y="12"/>
                    <a:pt x="41" y="8"/>
                  </a:cubicBezTo>
                  <a:cubicBezTo>
                    <a:pt x="43" y="6"/>
                    <a:pt x="46" y="5"/>
                    <a:pt x="48" y="5"/>
                  </a:cubicBezTo>
                  <a:cubicBezTo>
                    <a:pt x="52" y="5"/>
                    <a:pt x="56" y="5"/>
                    <a:pt x="58" y="7"/>
                  </a:cubicBezTo>
                  <a:cubicBezTo>
                    <a:pt x="59" y="7"/>
                    <a:pt x="59" y="6"/>
                    <a:pt x="59" y="6"/>
                  </a:cubicBezTo>
                  <a:cubicBezTo>
                    <a:pt x="58" y="5"/>
                    <a:pt x="54" y="4"/>
                    <a:pt x="50" y="4"/>
                  </a:cubicBezTo>
                  <a:cubicBezTo>
                    <a:pt x="46" y="4"/>
                    <a:pt x="42" y="5"/>
                    <a:pt x="40" y="7"/>
                  </a:cubicBezTo>
                  <a:cubicBezTo>
                    <a:pt x="37" y="4"/>
                    <a:pt x="34" y="2"/>
                    <a:pt x="30" y="1"/>
                  </a:cubicBezTo>
                  <a:cubicBezTo>
                    <a:pt x="27" y="0"/>
                    <a:pt x="22" y="1"/>
                    <a:pt x="18" y="2"/>
                  </a:cubicBezTo>
                  <a:cubicBezTo>
                    <a:pt x="12" y="5"/>
                    <a:pt x="6" y="10"/>
                    <a:pt x="4"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681"/>
            <p:cNvSpPr>
              <a:spLocks/>
            </p:cNvSpPr>
            <p:nvPr/>
          </p:nvSpPr>
          <p:spPr bwMode="auto">
            <a:xfrm>
              <a:off x="7340573" y="2816239"/>
              <a:ext cx="112713" cy="104776"/>
            </a:xfrm>
            <a:custGeom>
              <a:avLst/>
              <a:gdLst>
                <a:gd name="T0" fmla="*/ 7 w 30"/>
                <a:gd name="T1" fmla="*/ 7 h 28"/>
                <a:gd name="T2" fmla="*/ 5 w 30"/>
                <a:gd name="T3" fmla="*/ 14 h 28"/>
                <a:gd name="T4" fmla="*/ 3 w 30"/>
                <a:gd name="T5" fmla="*/ 20 h 28"/>
                <a:gd name="T6" fmla="*/ 1 w 30"/>
                <a:gd name="T7" fmla="*/ 24 h 28"/>
                <a:gd name="T8" fmla="*/ 0 w 30"/>
                <a:gd name="T9" fmla="*/ 27 h 28"/>
                <a:gd name="T10" fmla="*/ 6 w 30"/>
                <a:gd name="T11" fmla="*/ 27 h 28"/>
                <a:gd name="T12" fmla="*/ 13 w 30"/>
                <a:gd name="T13" fmla="*/ 28 h 28"/>
                <a:gd name="T14" fmla="*/ 21 w 30"/>
                <a:gd name="T15" fmla="*/ 25 h 28"/>
                <a:gd name="T16" fmla="*/ 27 w 30"/>
                <a:gd name="T17" fmla="*/ 19 h 28"/>
                <a:gd name="T18" fmla="*/ 22 w 30"/>
                <a:gd name="T19" fmla="*/ 5 h 28"/>
                <a:gd name="T20" fmla="*/ 24 w 30"/>
                <a:gd name="T21" fmla="*/ 3 h 28"/>
                <a:gd name="T22" fmla="*/ 28 w 30"/>
                <a:gd name="T23" fmla="*/ 1 h 28"/>
                <a:gd name="T24" fmla="*/ 28 w 30"/>
                <a:gd name="T25" fmla="*/ 0 h 28"/>
                <a:gd name="T26" fmla="*/ 21 w 30"/>
                <a:gd name="T27" fmla="*/ 5 h 28"/>
                <a:gd name="T28" fmla="*/ 12 w 30"/>
                <a:gd name="T29" fmla="*/ 3 h 28"/>
                <a:gd name="T30" fmla="*/ 7 w 30"/>
                <a:gd name="T31"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28">
                  <a:moveTo>
                    <a:pt x="7" y="7"/>
                  </a:moveTo>
                  <a:cubicBezTo>
                    <a:pt x="5" y="9"/>
                    <a:pt x="5" y="11"/>
                    <a:pt x="5" y="14"/>
                  </a:cubicBezTo>
                  <a:cubicBezTo>
                    <a:pt x="4" y="16"/>
                    <a:pt x="4" y="18"/>
                    <a:pt x="3" y="20"/>
                  </a:cubicBezTo>
                  <a:cubicBezTo>
                    <a:pt x="3" y="21"/>
                    <a:pt x="2" y="23"/>
                    <a:pt x="1" y="24"/>
                  </a:cubicBezTo>
                  <a:cubicBezTo>
                    <a:pt x="1" y="26"/>
                    <a:pt x="0" y="27"/>
                    <a:pt x="0" y="27"/>
                  </a:cubicBezTo>
                  <a:cubicBezTo>
                    <a:pt x="2" y="27"/>
                    <a:pt x="4" y="27"/>
                    <a:pt x="6" y="27"/>
                  </a:cubicBezTo>
                  <a:cubicBezTo>
                    <a:pt x="8" y="28"/>
                    <a:pt x="11" y="28"/>
                    <a:pt x="13" y="28"/>
                  </a:cubicBezTo>
                  <a:cubicBezTo>
                    <a:pt x="16" y="28"/>
                    <a:pt x="19" y="27"/>
                    <a:pt x="21" y="25"/>
                  </a:cubicBezTo>
                  <a:cubicBezTo>
                    <a:pt x="24" y="23"/>
                    <a:pt x="26" y="21"/>
                    <a:pt x="27" y="19"/>
                  </a:cubicBezTo>
                  <a:cubicBezTo>
                    <a:pt x="30" y="13"/>
                    <a:pt x="26" y="8"/>
                    <a:pt x="22" y="5"/>
                  </a:cubicBezTo>
                  <a:cubicBezTo>
                    <a:pt x="22" y="4"/>
                    <a:pt x="23" y="3"/>
                    <a:pt x="24" y="3"/>
                  </a:cubicBezTo>
                  <a:cubicBezTo>
                    <a:pt x="25" y="2"/>
                    <a:pt x="27" y="1"/>
                    <a:pt x="28" y="1"/>
                  </a:cubicBezTo>
                  <a:cubicBezTo>
                    <a:pt x="28" y="0"/>
                    <a:pt x="28" y="0"/>
                    <a:pt x="28" y="0"/>
                  </a:cubicBezTo>
                  <a:cubicBezTo>
                    <a:pt x="27" y="1"/>
                    <a:pt x="23" y="3"/>
                    <a:pt x="21" y="5"/>
                  </a:cubicBezTo>
                  <a:cubicBezTo>
                    <a:pt x="18" y="3"/>
                    <a:pt x="15" y="2"/>
                    <a:pt x="12" y="3"/>
                  </a:cubicBezTo>
                  <a:cubicBezTo>
                    <a:pt x="10" y="4"/>
                    <a:pt x="8" y="6"/>
                    <a:pt x="7"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682"/>
            <p:cNvSpPr>
              <a:spLocks/>
            </p:cNvSpPr>
            <p:nvPr/>
          </p:nvSpPr>
          <p:spPr bwMode="auto">
            <a:xfrm>
              <a:off x="6229317" y="2962290"/>
              <a:ext cx="236539" cy="320677"/>
            </a:xfrm>
            <a:custGeom>
              <a:avLst/>
              <a:gdLst>
                <a:gd name="T0" fmla="*/ 56 w 63"/>
                <a:gd name="T1" fmla="*/ 16 h 85"/>
                <a:gd name="T2" fmla="*/ 46 w 63"/>
                <a:gd name="T3" fmla="*/ 6 h 85"/>
                <a:gd name="T4" fmla="*/ 34 w 63"/>
                <a:gd name="T5" fmla="*/ 1 h 85"/>
                <a:gd name="T6" fmla="*/ 15 w 63"/>
                <a:gd name="T7" fmla="*/ 4 h 85"/>
                <a:gd name="T8" fmla="*/ 6 w 63"/>
                <a:gd name="T9" fmla="*/ 8 h 85"/>
                <a:gd name="T10" fmla="*/ 0 w 63"/>
                <a:gd name="T11" fmla="*/ 12 h 85"/>
                <a:gd name="T12" fmla="*/ 4 w 63"/>
                <a:gd name="T13" fmla="*/ 19 h 85"/>
                <a:gd name="T14" fmla="*/ 2 w 63"/>
                <a:gd name="T15" fmla="*/ 28 h 85"/>
                <a:gd name="T16" fmla="*/ 1 w 63"/>
                <a:gd name="T17" fmla="*/ 39 h 85"/>
                <a:gd name="T18" fmla="*/ 6 w 63"/>
                <a:gd name="T19" fmla="*/ 51 h 85"/>
                <a:gd name="T20" fmla="*/ 21 w 63"/>
                <a:gd name="T21" fmla="*/ 62 h 85"/>
                <a:gd name="T22" fmla="*/ 42 w 63"/>
                <a:gd name="T23" fmla="*/ 65 h 85"/>
                <a:gd name="T24" fmla="*/ 40 w 63"/>
                <a:gd name="T25" fmla="*/ 74 h 85"/>
                <a:gd name="T26" fmla="*/ 33 w 63"/>
                <a:gd name="T27" fmla="*/ 84 h 85"/>
                <a:gd name="T28" fmla="*/ 35 w 63"/>
                <a:gd name="T29" fmla="*/ 85 h 85"/>
                <a:gd name="T30" fmla="*/ 40 w 63"/>
                <a:gd name="T31" fmla="*/ 76 h 85"/>
                <a:gd name="T32" fmla="*/ 43 w 63"/>
                <a:gd name="T33" fmla="*/ 64 h 85"/>
                <a:gd name="T34" fmla="*/ 62 w 63"/>
                <a:gd name="T35" fmla="*/ 45 h 85"/>
                <a:gd name="T36" fmla="*/ 62 w 63"/>
                <a:gd name="T37" fmla="*/ 31 h 85"/>
                <a:gd name="T38" fmla="*/ 56 w 63"/>
                <a:gd name="T39" fmla="*/ 1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85">
                  <a:moveTo>
                    <a:pt x="56" y="16"/>
                  </a:moveTo>
                  <a:cubicBezTo>
                    <a:pt x="53" y="11"/>
                    <a:pt x="50" y="8"/>
                    <a:pt x="46" y="6"/>
                  </a:cubicBezTo>
                  <a:cubicBezTo>
                    <a:pt x="42" y="3"/>
                    <a:pt x="38" y="2"/>
                    <a:pt x="34" y="1"/>
                  </a:cubicBezTo>
                  <a:cubicBezTo>
                    <a:pt x="27" y="0"/>
                    <a:pt x="21" y="1"/>
                    <a:pt x="15" y="4"/>
                  </a:cubicBezTo>
                  <a:cubicBezTo>
                    <a:pt x="13" y="4"/>
                    <a:pt x="9" y="6"/>
                    <a:pt x="6" y="8"/>
                  </a:cubicBezTo>
                  <a:cubicBezTo>
                    <a:pt x="2" y="10"/>
                    <a:pt x="0" y="12"/>
                    <a:pt x="0" y="12"/>
                  </a:cubicBezTo>
                  <a:cubicBezTo>
                    <a:pt x="3" y="13"/>
                    <a:pt x="4" y="16"/>
                    <a:pt x="4" y="19"/>
                  </a:cubicBezTo>
                  <a:cubicBezTo>
                    <a:pt x="4" y="23"/>
                    <a:pt x="3" y="26"/>
                    <a:pt x="2" y="28"/>
                  </a:cubicBezTo>
                  <a:cubicBezTo>
                    <a:pt x="2" y="32"/>
                    <a:pt x="1" y="35"/>
                    <a:pt x="1" y="39"/>
                  </a:cubicBezTo>
                  <a:cubicBezTo>
                    <a:pt x="2" y="43"/>
                    <a:pt x="3" y="47"/>
                    <a:pt x="6" y="51"/>
                  </a:cubicBezTo>
                  <a:cubicBezTo>
                    <a:pt x="9" y="56"/>
                    <a:pt x="14" y="60"/>
                    <a:pt x="21" y="62"/>
                  </a:cubicBezTo>
                  <a:cubicBezTo>
                    <a:pt x="27" y="65"/>
                    <a:pt x="35" y="66"/>
                    <a:pt x="42" y="65"/>
                  </a:cubicBezTo>
                  <a:cubicBezTo>
                    <a:pt x="42" y="68"/>
                    <a:pt x="41" y="71"/>
                    <a:pt x="40" y="74"/>
                  </a:cubicBezTo>
                  <a:cubicBezTo>
                    <a:pt x="39" y="78"/>
                    <a:pt x="36" y="81"/>
                    <a:pt x="33" y="84"/>
                  </a:cubicBezTo>
                  <a:cubicBezTo>
                    <a:pt x="35" y="85"/>
                    <a:pt x="35" y="85"/>
                    <a:pt x="35" y="85"/>
                  </a:cubicBezTo>
                  <a:cubicBezTo>
                    <a:pt x="36" y="84"/>
                    <a:pt x="39" y="80"/>
                    <a:pt x="40" y="76"/>
                  </a:cubicBezTo>
                  <a:cubicBezTo>
                    <a:pt x="42" y="72"/>
                    <a:pt x="43" y="68"/>
                    <a:pt x="43" y="64"/>
                  </a:cubicBezTo>
                  <a:cubicBezTo>
                    <a:pt x="52" y="63"/>
                    <a:pt x="60" y="57"/>
                    <a:pt x="62" y="45"/>
                  </a:cubicBezTo>
                  <a:cubicBezTo>
                    <a:pt x="63" y="41"/>
                    <a:pt x="63" y="36"/>
                    <a:pt x="62" y="31"/>
                  </a:cubicBezTo>
                  <a:cubicBezTo>
                    <a:pt x="61" y="25"/>
                    <a:pt x="59" y="20"/>
                    <a:pt x="56" y="1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683"/>
            <p:cNvSpPr>
              <a:spLocks/>
            </p:cNvSpPr>
            <p:nvPr/>
          </p:nvSpPr>
          <p:spPr bwMode="auto">
            <a:xfrm>
              <a:off x="6465856" y="2678126"/>
              <a:ext cx="214314" cy="292102"/>
            </a:xfrm>
            <a:custGeom>
              <a:avLst/>
              <a:gdLst>
                <a:gd name="T0" fmla="*/ 57 w 57"/>
                <a:gd name="T1" fmla="*/ 33 h 78"/>
                <a:gd name="T2" fmla="*/ 49 w 57"/>
                <a:gd name="T3" fmla="*/ 13 h 78"/>
                <a:gd name="T4" fmla="*/ 34 w 57"/>
                <a:gd name="T5" fmla="*/ 3 h 78"/>
                <a:gd name="T6" fmla="*/ 25 w 57"/>
                <a:gd name="T7" fmla="*/ 0 h 78"/>
                <a:gd name="T8" fmla="*/ 19 w 57"/>
                <a:gd name="T9" fmla="*/ 0 h 78"/>
                <a:gd name="T10" fmla="*/ 17 w 57"/>
                <a:gd name="T11" fmla="*/ 7 h 78"/>
                <a:gd name="T12" fmla="*/ 10 w 57"/>
                <a:gd name="T13" fmla="*/ 14 h 78"/>
                <a:gd name="T14" fmla="*/ 3 w 57"/>
                <a:gd name="T15" fmla="*/ 24 h 78"/>
                <a:gd name="T16" fmla="*/ 1 w 57"/>
                <a:gd name="T17" fmla="*/ 38 h 78"/>
                <a:gd name="T18" fmla="*/ 25 w 57"/>
                <a:gd name="T19" fmla="*/ 64 h 78"/>
                <a:gd name="T20" fmla="*/ 21 w 57"/>
                <a:gd name="T21" fmla="*/ 70 h 78"/>
                <a:gd name="T22" fmla="*/ 17 w 57"/>
                <a:gd name="T23" fmla="*/ 74 h 78"/>
                <a:gd name="T24" fmla="*/ 13 w 57"/>
                <a:gd name="T25" fmla="*/ 77 h 78"/>
                <a:gd name="T26" fmla="*/ 13 w 57"/>
                <a:gd name="T27" fmla="*/ 77 h 78"/>
                <a:gd name="T28" fmla="*/ 14 w 57"/>
                <a:gd name="T29" fmla="*/ 78 h 78"/>
                <a:gd name="T30" fmla="*/ 14 w 57"/>
                <a:gd name="T31" fmla="*/ 78 h 78"/>
                <a:gd name="T32" fmla="*/ 14 w 57"/>
                <a:gd name="T33" fmla="*/ 78 h 78"/>
                <a:gd name="T34" fmla="*/ 15 w 57"/>
                <a:gd name="T35" fmla="*/ 77 h 78"/>
                <a:gd name="T36" fmla="*/ 17 w 57"/>
                <a:gd name="T37" fmla="*/ 76 h 78"/>
                <a:gd name="T38" fmla="*/ 20 w 57"/>
                <a:gd name="T39" fmla="*/ 73 h 78"/>
                <a:gd name="T40" fmla="*/ 26 w 57"/>
                <a:gd name="T41" fmla="*/ 64 h 78"/>
                <a:gd name="T42" fmla="*/ 50 w 57"/>
                <a:gd name="T43" fmla="*/ 56 h 78"/>
                <a:gd name="T44" fmla="*/ 57 w 57"/>
                <a:gd name="T45" fmla="*/ 3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8">
                  <a:moveTo>
                    <a:pt x="57" y="33"/>
                  </a:moveTo>
                  <a:cubicBezTo>
                    <a:pt x="57" y="24"/>
                    <a:pt x="53" y="18"/>
                    <a:pt x="49" y="13"/>
                  </a:cubicBezTo>
                  <a:cubicBezTo>
                    <a:pt x="45" y="8"/>
                    <a:pt x="40" y="5"/>
                    <a:pt x="34" y="3"/>
                  </a:cubicBezTo>
                  <a:cubicBezTo>
                    <a:pt x="32" y="3"/>
                    <a:pt x="28" y="1"/>
                    <a:pt x="25" y="0"/>
                  </a:cubicBezTo>
                  <a:cubicBezTo>
                    <a:pt x="22" y="0"/>
                    <a:pt x="19" y="0"/>
                    <a:pt x="19" y="0"/>
                  </a:cubicBezTo>
                  <a:cubicBezTo>
                    <a:pt x="20" y="2"/>
                    <a:pt x="19" y="5"/>
                    <a:pt x="17" y="7"/>
                  </a:cubicBezTo>
                  <a:cubicBezTo>
                    <a:pt x="15" y="10"/>
                    <a:pt x="12" y="12"/>
                    <a:pt x="10" y="14"/>
                  </a:cubicBezTo>
                  <a:cubicBezTo>
                    <a:pt x="8" y="17"/>
                    <a:pt x="5" y="20"/>
                    <a:pt x="3" y="24"/>
                  </a:cubicBezTo>
                  <a:cubicBezTo>
                    <a:pt x="1" y="29"/>
                    <a:pt x="0" y="33"/>
                    <a:pt x="1" y="38"/>
                  </a:cubicBezTo>
                  <a:cubicBezTo>
                    <a:pt x="2" y="49"/>
                    <a:pt x="13" y="60"/>
                    <a:pt x="25" y="64"/>
                  </a:cubicBezTo>
                  <a:cubicBezTo>
                    <a:pt x="24" y="66"/>
                    <a:pt x="23" y="69"/>
                    <a:pt x="21" y="70"/>
                  </a:cubicBezTo>
                  <a:cubicBezTo>
                    <a:pt x="20" y="72"/>
                    <a:pt x="19" y="73"/>
                    <a:pt x="17" y="74"/>
                  </a:cubicBezTo>
                  <a:cubicBezTo>
                    <a:pt x="16" y="75"/>
                    <a:pt x="14" y="76"/>
                    <a:pt x="13" y="77"/>
                  </a:cubicBezTo>
                  <a:cubicBezTo>
                    <a:pt x="13" y="77"/>
                    <a:pt x="13" y="77"/>
                    <a:pt x="13" y="77"/>
                  </a:cubicBezTo>
                  <a:cubicBezTo>
                    <a:pt x="13" y="78"/>
                    <a:pt x="14" y="78"/>
                    <a:pt x="14" y="78"/>
                  </a:cubicBezTo>
                  <a:cubicBezTo>
                    <a:pt x="14" y="78"/>
                    <a:pt x="14" y="78"/>
                    <a:pt x="14" y="78"/>
                  </a:cubicBezTo>
                  <a:cubicBezTo>
                    <a:pt x="14" y="78"/>
                    <a:pt x="14" y="78"/>
                    <a:pt x="14" y="78"/>
                  </a:cubicBezTo>
                  <a:cubicBezTo>
                    <a:pt x="14" y="77"/>
                    <a:pt x="15" y="77"/>
                    <a:pt x="15" y="77"/>
                  </a:cubicBezTo>
                  <a:cubicBezTo>
                    <a:pt x="15" y="77"/>
                    <a:pt x="16" y="76"/>
                    <a:pt x="17" y="76"/>
                  </a:cubicBezTo>
                  <a:cubicBezTo>
                    <a:pt x="18" y="75"/>
                    <a:pt x="19" y="74"/>
                    <a:pt x="20" y="73"/>
                  </a:cubicBezTo>
                  <a:cubicBezTo>
                    <a:pt x="23" y="70"/>
                    <a:pt x="25" y="67"/>
                    <a:pt x="26" y="64"/>
                  </a:cubicBezTo>
                  <a:cubicBezTo>
                    <a:pt x="35" y="66"/>
                    <a:pt x="44" y="64"/>
                    <a:pt x="50" y="56"/>
                  </a:cubicBezTo>
                  <a:cubicBezTo>
                    <a:pt x="54" y="51"/>
                    <a:pt x="57" y="41"/>
                    <a:pt x="57" y="3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684"/>
            <p:cNvSpPr>
              <a:spLocks/>
            </p:cNvSpPr>
            <p:nvPr/>
          </p:nvSpPr>
          <p:spPr bwMode="auto">
            <a:xfrm>
              <a:off x="6451568" y="2951177"/>
              <a:ext cx="160338" cy="123826"/>
            </a:xfrm>
            <a:custGeom>
              <a:avLst/>
              <a:gdLst>
                <a:gd name="T0" fmla="*/ 29 w 43"/>
                <a:gd name="T1" fmla="*/ 29 h 33"/>
                <a:gd name="T2" fmla="*/ 34 w 43"/>
                <a:gd name="T3" fmla="*/ 21 h 33"/>
                <a:gd name="T4" fmla="*/ 37 w 43"/>
                <a:gd name="T5" fmla="*/ 13 h 33"/>
                <a:gd name="T6" fmla="*/ 40 w 43"/>
                <a:gd name="T7" fmla="*/ 8 h 33"/>
                <a:gd name="T8" fmla="*/ 43 w 43"/>
                <a:gd name="T9" fmla="*/ 5 h 33"/>
                <a:gd name="T10" fmla="*/ 34 w 43"/>
                <a:gd name="T11" fmla="*/ 4 h 33"/>
                <a:gd name="T12" fmla="*/ 27 w 43"/>
                <a:gd name="T13" fmla="*/ 1 h 33"/>
                <a:gd name="T14" fmla="*/ 7 w 43"/>
                <a:gd name="T15" fmla="*/ 8 h 33"/>
                <a:gd name="T16" fmla="*/ 4 w 43"/>
                <a:gd name="T17" fmla="*/ 18 h 33"/>
                <a:gd name="T18" fmla="*/ 9 w 43"/>
                <a:gd name="T19" fmla="*/ 27 h 33"/>
                <a:gd name="T20" fmla="*/ 6 w 43"/>
                <a:gd name="T21" fmla="*/ 29 h 33"/>
                <a:gd name="T22" fmla="*/ 0 w 43"/>
                <a:gd name="T23" fmla="*/ 30 h 33"/>
                <a:gd name="T24" fmla="*/ 1 w 43"/>
                <a:gd name="T25" fmla="*/ 31 h 33"/>
                <a:gd name="T26" fmla="*/ 5 w 43"/>
                <a:gd name="T27" fmla="*/ 30 h 33"/>
                <a:gd name="T28" fmla="*/ 9 w 43"/>
                <a:gd name="T29" fmla="*/ 27 h 33"/>
                <a:gd name="T30" fmla="*/ 20 w 43"/>
                <a:gd name="T31" fmla="*/ 33 h 33"/>
                <a:gd name="T32" fmla="*/ 29 w 43"/>
                <a:gd name="T33"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3">
                  <a:moveTo>
                    <a:pt x="29" y="29"/>
                  </a:moveTo>
                  <a:cubicBezTo>
                    <a:pt x="31" y="27"/>
                    <a:pt x="32" y="24"/>
                    <a:pt x="34" y="21"/>
                  </a:cubicBezTo>
                  <a:cubicBezTo>
                    <a:pt x="35" y="19"/>
                    <a:pt x="36" y="16"/>
                    <a:pt x="37" y="13"/>
                  </a:cubicBezTo>
                  <a:cubicBezTo>
                    <a:pt x="37" y="12"/>
                    <a:pt x="38" y="10"/>
                    <a:pt x="40" y="8"/>
                  </a:cubicBezTo>
                  <a:cubicBezTo>
                    <a:pt x="41" y="7"/>
                    <a:pt x="43" y="5"/>
                    <a:pt x="43" y="5"/>
                  </a:cubicBezTo>
                  <a:cubicBezTo>
                    <a:pt x="40" y="5"/>
                    <a:pt x="37" y="4"/>
                    <a:pt x="34" y="4"/>
                  </a:cubicBezTo>
                  <a:cubicBezTo>
                    <a:pt x="32" y="3"/>
                    <a:pt x="29" y="2"/>
                    <a:pt x="27" y="1"/>
                  </a:cubicBezTo>
                  <a:cubicBezTo>
                    <a:pt x="20" y="0"/>
                    <a:pt x="11" y="2"/>
                    <a:pt x="7" y="8"/>
                  </a:cubicBezTo>
                  <a:cubicBezTo>
                    <a:pt x="4" y="11"/>
                    <a:pt x="3" y="14"/>
                    <a:pt x="4" y="18"/>
                  </a:cubicBezTo>
                  <a:cubicBezTo>
                    <a:pt x="5" y="21"/>
                    <a:pt x="7" y="24"/>
                    <a:pt x="9" y="27"/>
                  </a:cubicBezTo>
                  <a:cubicBezTo>
                    <a:pt x="8" y="28"/>
                    <a:pt x="7" y="29"/>
                    <a:pt x="6" y="29"/>
                  </a:cubicBezTo>
                  <a:cubicBezTo>
                    <a:pt x="4" y="30"/>
                    <a:pt x="2" y="30"/>
                    <a:pt x="0" y="30"/>
                  </a:cubicBezTo>
                  <a:cubicBezTo>
                    <a:pt x="1" y="31"/>
                    <a:pt x="1" y="31"/>
                    <a:pt x="1" y="31"/>
                  </a:cubicBezTo>
                  <a:cubicBezTo>
                    <a:pt x="1" y="31"/>
                    <a:pt x="3" y="30"/>
                    <a:pt x="5" y="30"/>
                  </a:cubicBezTo>
                  <a:cubicBezTo>
                    <a:pt x="6" y="29"/>
                    <a:pt x="8" y="28"/>
                    <a:pt x="9" y="27"/>
                  </a:cubicBezTo>
                  <a:cubicBezTo>
                    <a:pt x="13" y="31"/>
                    <a:pt x="16" y="33"/>
                    <a:pt x="20" y="33"/>
                  </a:cubicBezTo>
                  <a:cubicBezTo>
                    <a:pt x="23" y="32"/>
                    <a:pt x="26" y="31"/>
                    <a:pt x="29" y="2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685"/>
            <p:cNvSpPr>
              <a:spLocks/>
            </p:cNvSpPr>
            <p:nvPr/>
          </p:nvSpPr>
          <p:spPr bwMode="auto">
            <a:xfrm>
              <a:off x="5861014" y="3233754"/>
              <a:ext cx="146051" cy="146051"/>
            </a:xfrm>
            <a:custGeom>
              <a:avLst/>
              <a:gdLst>
                <a:gd name="T0" fmla="*/ 29 w 39"/>
                <a:gd name="T1" fmla="*/ 5 h 39"/>
                <a:gd name="T2" fmla="*/ 19 w 39"/>
                <a:gd name="T3" fmla="*/ 3 h 39"/>
                <a:gd name="T4" fmla="*/ 10 w 39"/>
                <a:gd name="T5" fmla="*/ 3 h 39"/>
                <a:gd name="T6" fmla="*/ 4 w 39"/>
                <a:gd name="T7" fmla="*/ 2 h 39"/>
                <a:gd name="T8" fmla="*/ 0 w 39"/>
                <a:gd name="T9" fmla="*/ 0 h 39"/>
                <a:gd name="T10" fmla="*/ 2 w 39"/>
                <a:gd name="T11" fmla="*/ 9 h 39"/>
                <a:gd name="T12" fmla="*/ 3 w 39"/>
                <a:gd name="T13" fmla="*/ 18 h 39"/>
                <a:gd name="T14" fmla="*/ 15 w 39"/>
                <a:gd name="T15" fmla="*/ 34 h 39"/>
                <a:gd name="T16" fmla="*/ 25 w 39"/>
                <a:gd name="T17" fmla="*/ 34 h 39"/>
                <a:gd name="T18" fmla="*/ 34 w 39"/>
                <a:gd name="T19" fmla="*/ 28 h 39"/>
                <a:gd name="T20" fmla="*/ 36 w 39"/>
                <a:gd name="T21" fmla="*/ 30 h 39"/>
                <a:gd name="T22" fmla="*/ 36 w 39"/>
                <a:gd name="T23" fmla="*/ 31 h 39"/>
                <a:gd name="T24" fmla="*/ 37 w 39"/>
                <a:gd name="T25" fmla="*/ 35 h 39"/>
                <a:gd name="T26" fmla="*/ 36 w 39"/>
                <a:gd name="T27" fmla="*/ 37 h 39"/>
                <a:gd name="T28" fmla="*/ 34 w 39"/>
                <a:gd name="T29" fmla="*/ 38 h 39"/>
                <a:gd name="T30" fmla="*/ 32 w 39"/>
                <a:gd name="T31" fmla="*/ 39 h 39"/>
                <a:gd name="T32" fmla="*/ 29 w 39"/>
                <a:gd name="T33" fmla="*/ 38 h 39"/>
                <a:gd name="T34" fmla="*/ 27 w 39"/>
                <a:gd name="T35" fmla="*/ 35 h 39"/>
                <a:gd name="T36" fmla="*/ 26 w 39"/>
                <a:gd name="T37" fmla="*/ 36 h 39"/>
                <a:gd name="T38" fmla="*/ 28 w 39"/>
                <a:gd name="T39" fmla="*/ 38 h 39"/>
                <a:gd name="T40" fmla="*/ 29 w 39"/>
                <a:gd name="T41" fmla="*/ 39 h 39"/>
                <a:gd name="T42" fmla="*/ 32 w 39"/>
                <a:gd name="T43" fmla="*/ 39 h 39"/>
                <a:gd name="T44" fmla="*/ 36 w 39"/>
                <a:gd name="T45" fmla="*/ 38 h 39"/>
                <a:gd name="T46" fmla="*/ 37 w 39"/>
                <a:gd name="T47" fmla="*/ 35 h 39"/>
                <a:gd name="T48" fmla="*/ 37 w 39"/>
                <a:gd name="T49" fmla="*/ 33 h 39"/>
                <a:gd name="T50" fmla="*/ 36 w 39"/>
                <a:gd name="T51" fmla="*/ 30 h 39"/>
                <a:gd name="T52" fmla="*/ 34 w 39"/>
                <a:gd name="T53" fmla="*/ 27 h 39"/>
                <a:gd name="T54" fmla="*/ 36 w 39"/>
                <a:gd name="T55" fmla="*/ 13 h 39"/>
                <a:gd name="T56" fmla="*/ 29 w 39"/>
                <a:gd name="T5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39">
                  <a:moveTo>
                    <a:pt x="29" y="5"/>
                  </a:moveTo>
                  <a:cubicBezTo>
                    <a:pt x="26" y="3"/>
                    <a:pt x="23" y="3"/>
                    <a:pt x="19" y="3"/>
                  </a:cubicBezTo>
                  <a:cubicBezTo>
                    <a:pt x="16" y="3"/>
                    <a:pt x="13" y="3"/>
                    <a:pt x="10" y="3"/>
                  </a:cubicBezTo>
                  <a:cubicBezTo>
                    <a:pt x="9" y="3"/>
                    <a:pt x="6" y="3"/>
                    <a:pt x="4" y="2"/>
                  </a:cubicBezTo>
                  <a:cubicBezTo>
                    <a:pt x="2" y="1"/>
                    <a:pt x="0" y="0"/>
                    <a:pt x="0" y="0"/>
                  </a:cubicBezTo>
                  <a:cubicBezTo>
                    <a:pt x="1" y="3"/>
                    <a:pt x="1" y="6"/>
                    <a:pt x="2" y="9"/>
                  </a:cubicBezTo>
                  <a:cubicBezTo>
                    <a:pt x="2" y="12"/>
                    <a:pt x="2" y="15"/>
                    <a:pt x="3" y="18"/>
                  </a:cubicBezTo>
                  <a:cubicBezTo>
                    <a:pt x="4" y="25"/>
                    <a:pt x="9" y="32"/>
                    <a:pt x="15" y="34"/>
                  </a:cubicBezTo>
                  <a:cubicBezTo>
                    <a:pt x="18" y="35"/>
                    <a:pt x="21" y="35"/>
                    <a:pt x="25" y="34"/>
                  </a:cubicBezTo>
                  <a:cubicBezTo>
                    <a:pt x="28" y="32"/>
                    <a:pt x="32" y="30"/>
                    <a:pt x="34" y="28"/>
                  </a:cubicBezTo>
                  <a:cubicBezTo>
                    <a:pt x="35" y="28"/>
                    <a:pt x="35" y="29"/>
                    <a:pt x="36" y="30"/>
                  </a:cubicBezTo>
                  <a:cubicBezTo>
                    <a:pt x="36" y="30"/>
                    <a:pt x="36" y="31"/>
                    <a:pt x="36" y="31"/>
                  </a:cubicBezTo>
                  <a:cubicBezTo>
                    <a:pt x="37" y="32"/>
                    <a:pt x="37" y="33"/>
                    <a:pt x="37" y="35"/>
                  </a:cubicBezTo>
                  <a:cubicBezTo>
                    <a:pt x="37" y="35"/>
                    <a:pt x="36" y="36"/>
                    <a:pt x="36" y="37"/>
                  </a:cubicBezTo>
                  <a:cubicBezTo>
                    <a:pt x="35" y="38"/>
                    <a:pt x="35" y="38"/>
                    <a:pt x="34" y="38"/>
                  </a:cubicBezTo>
                  <a:cubicBezTo>
                    <a:pt x="33" y="39"/>
                    <a:pt x="32" y="39"/>
                    <a:pt x="32" y="39"/>
                  </a:cubicBezTo>
                  <a:cubicBezTo>
                    <a:pt x="30" y="39"/>
                    <a:pt x="30" y="38"/>
                    <a:pt x="29" y="38"/>
                  </a:cubicBezTo>
                  <a:cubicBezTo>
                    <a:pt x="28" y="37"/>
                    <a:pt x="28" y="36"/>
                    <a:pt x="27" y="35"/>
                  </a:cubicBezTo>
                  <a:cubicBezTo>
                    <a:pt x="26" y="36"/>
                    <a:pt x="26" y="36"/>
                    <a:pt x="26" y="36"/>
                  </a:cubicBezTo>
                  <a:cubicBezTo>
                    <a:pt x="27" y="37"/>
                    <a:pt x="27" y="37"/>
                    <a:pt x="28" y="38"/>
                  </a:cubicBezTo>
                  <a:cubicBezTo>
                    <a:pt x="28" y="38"/>
                    <a:pt x="29" y="38"/>
                    <a:pt x="29" y="39"/>
                  </a:cubicBezTo>
                  <a:cubicBezTo>
                    <a:pt x="30" y="39"/>
                    <a:pt x="31" y="39"/>
                    <a:pt x="32" y="39"/>
                  </a:cubicBezTo>
                  <a:cubicBezTo>
                    <a:pt x="33" y="39"/>
                    <a:pt x="34" y="39"/>
                    <a:pt x="36" y="38"/>
                  </a:cubicBezTo>
                  <a:cubicBezTo>
                    <a:pt x="36" y="37"/>
                    <a:pt x="37" y="36"/>
                    <a:pt x="37" y="35"/>
                  </a:cubicBezTo>
                  <a:cubicBezTo>
                    <a:pt x="37" y="34"/>
                    <a:pt x="37" y="34"/>
                    <a:pt x="37" y="33"/>
                  </a:cubicBezTo>
                  <a:cubicBezTo>
                    <a:pt x="37" y="32"/>
                    <a:pt x="37" y="31"/>
                    <a:pt x="36" y="30"/>
                  </a:cubicBezTo>
                  <a:cubicBezTo>
                    <a:pt x="36" y="29"/>
                    <a:pt x="35" y="28"/>
                    <a:pt x="34" y="27"/>
                  </a:cubicBezTo>
                  <a:cubicBezTo>
                    <a:pt x="38" y="23"/>
                    <a:pt x="39" y="18"/>
                    <a:pt x="36" y="13"/>
                  </a:cubicBezTo>
                  <a:cubicBezTo>
                    <a:pt x="35" y="10"/>
                    <a:pt x="32" y="7"/>
                    <a:pt x="29" y="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686"/>
            <p:cNvSpPr>
              <a:spLocks/>
            </p:cNvSpPr>
            <p:nvPr/>
          </p:nvSpPr>
          <p:spPr bwMode="auto">
            <a:xfrm>
              <a:off x="5861014" y="3417906"/>
              <a:ext cx="57150" cy="60325"/>
            </a:xfrm>
            <a:custGeom>
              <a:avLst/>
              <a:gdLst>
                <a:gd name="T0" fmla="*/ 12 w 15"/>
                <a:gd name="T1" fmla="*/ 1 h 16"/>
                <a:gd name="T2" fmla="*/ 8 w 15"/>
                <a:gd name="T3" fmla="*/ 0 h 16"/>
                <a:gd name="T4" fmla="*/ 4 w 15"/>
                <a:gd name="T5" fmla="*/ 0 h 16"/>
                <a:gd name="T6" fmla="*/ 0 w 15"/>
                <a:gd name="T7" fmla="*/ 0 h 16"/>
                <a:gd name="T8" fmla="*/ 1 w 15"/>
                <a:gd name="T9" fmla="*/ 6 h 16"/>
                <a:gd name="T10" fmla="*/ 4 w 15"/>
                <a:gd name="T11" fmla="*/ 12 h 16"/>
                <a:gd name="T12" fmla="*/ 8 w 15"/>
                <a:gd name="T13" fmla="*/ 12 h 16"/>
                <a:gd name="T14" fmla="*/ 12 w 15"/>
                <a:gd name="T15" fmla="*/ 11 h 16"/>
                <a:gd name="T16" fmla="*/ 13 w 15"/>
                <a:gd name="T17" fmla="*/ 13 h 16"/>
                <a:gd name="T18" fmla="*/ 12 w 15"/>
                <a:gd name="T19" fmla="*/ 16 h 16"/>
                <a:gd name="T20" fmla="*/ 12 w 15"/>
                <a:gd name="T21" fmla="*/ 16 h 16"/>
                <a:gd name="T22" fmla="*/ 12 w 15"/>
                <a:gd name="T23" fmla="*/ 11 h 16"/>
                <a:gd name="T24" fmla="*/ 15 w 15"/>
                <a:gd name="T25" fmla="*/ 6 h 16"/>
                <a:gd name="T26" fmla="*/ 12 w 15"/>
                <a:gd name="T2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6">
                  <a:moveTo>
                    <a:pt x="12" y="1"/>
                  </a:moveTo>
                  <a:cubicBezTo>
                    <a:pt x="11" y="0"/>
                    <a:pt x="9" y="0"/>
                    <a:pt x="8" y="0"/>
                  </a:cubicBezTo>
                  <a:cubicBezTo>
                    <a:pt x="6" y="0"/>
                    <a:pt x="5" y="0"/>
                    <a:pt x="4" y="0"/>
                  </a:cubicBezTo>
                  <a:cubicBezTo>
                    <a:pt x="3" y="0"/>
                    <a:pt x="0" y="0"/>
                    <a:pt x="0" y="0"/>
                  </a:cubicBezTo>
                  <a:cubicBezTo>
                    <a:pt x="1" y="2"/>
                    <a:pt x="1" y="4"/>
                    <a:pt x="1" y="6"/>
                  </a:cubicBezTo>
                  <a:cubicBezTo>
                    <a:pt x="2" y="8"/>
                    <a:pt x="3" y="10"/>
                    <a:pt x="4" y="12"/>
                  </a:cubicBezTo>
                  <a:cubicBezTo>
                    <a:pt x="5" y="12"/>
                    <a:pt x="7" y="12"/>
                    <a:pt x="8" y="12"/>
                  </a:cubicBezTo>
                  <a:cubicBezTo>
                    <a:pt x="9" y="12"/>
                    <a:pt x="11" y="12"/>
                    <a:pt x="12" y="11"/>
                  </a:cubicBezTo>
                  <a:cubicBezTo>
                    <a:pt x="13" y="12"/>
                    <a:pt x="13" y="13"/>
                    <a:pt x="13" y="13"/>
                  </a:cubicBezTo>
                  <a:cubicBezTo>
                    <a:pt x="13" y="14"/>
                    <a:pt x="12" y="15"/>
                    <a:pt x="12" y="16"/>
                  </a:cubicBezTo>
                  <a:cubicBezTo>
                    <a:pt x="12" y="16"/>
                    <a:pt x="12" y="16"/>
                    <a:pt x="12" y="16"/>
                  </a:cubicBezTo>
                  <a:cubicBezTo>
                    <a:pt x="13" y="15"/>
                    <a:pt x="13" y="12"/>
                    <a:pt x="12" y="11"/>
                  </a:cubicBezTo>
                  <a:cubicBezTo>
                    <a:pt x="14" y="10"/>
                    <a:pt x="15" y="8"/>
                    <a:pt x="15" y="6"/>
                  </a:cubicBezTo>
                  <a:cubicBezTo>
                    <a:pt x="14" y="4"/>
                    <a:pt x="13" y="2"/>
                    <a:pt x="12"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687"/>
            <p:cNvSpPr>
              <a:spLocks/>
            </p:cNvSpPr>
            <p:nvPr/>
          </p:nvSpPr>
          <p:spPr bwMode="auto">
            <a:xfrm>
              <a:off x="6019765" y="2752739"/>
              <a:ext cx="217489" cy="236539"/>
            </a:xfrm>
            <a:custGeom>
              <a:avLst/>
              <a:gdLst>
                <a:gd name="T0" fmla="*/ 46 w 58"/>
                <a:gd name="T1" fmla="*/ 8 h 63"/>
                <a:gd name="T2" fmla="*/ 30 w 58"/>
                <a:gd name="T3" fmla="*/ 1 h 63"/>
                <a:gd name="T4" fmla="*/ 15 w 58"/>
                <a:gd name="T5" fmla="*/ 1 h 63"/>
                <a:gd name="T6" fmla="*/ 6 w 58"/>
                <a:gd name="T7" fmla="*/ 2 h 63"/>
                <a:gd name="T8" fmla="*/ 0 w 58"/>
                <a:gd name="T9" fmla="*/ 2 h 63"/>
                <a:gd name="T10" fmla="*/ 3 w 58"/>
                <a:gd name="T11" fmla="*/ 12 h 63"/>
                <a:gd name="T12" fmla="*/ 3 w 58"/>
                <a:gd name="T13" fmla="*/ 23 h 63"/>
                <a:gd name="T14" fmla="*/ 16 w 58"/>
                <a:gd name="T15" fmla="*/ 49 h 63"/>
                <a:gd name="T16" fmla="*/ 47 w 58"/>
                <a:gd name="T17" fmla="*/ 45 h 63"/>
                <a:gd name="T18" fmla="*/ 50 w 58"/>
                <a:gd name="T19" fmla="*/ 52 h 63"/>
                <a:gd name="T20" fmla="*/ 51 w 58"/>
                <a:gd name="T21" fmla="*/ 57 h 63"/>
                <a:gd name="T22" fmla="*/ 51 w 58"/>
                <a:gd name="T23" fmla="*/ 59 h 63"/>
                <a:gd name="T24" fmla="*/ 51 w 58"/>
                <a:gd name="T25" fmla="*/ 59 h 63"/>
                <a:gd name="T26" fmla="*/ 51 w 58"/>
                <a:gd name="T27" fmla="*/ 60 h 63"/>
                <a:gd name="T28" fmla="*/ 50 w 58"/>
                <a:gd name="T29" fmla="*/ 60 h 63"/>
                <a:gd name="T30" fmla="*/ 50 w 58"/>
                <a:gd name="T31" fmla="*/ 60 h 63"/>
                <a:gd name="T32" fmla="*/ 48 w 58"/>
                <a:gd name="T33" fmla="*/ 61 h 63"/>
                <a:gd name="T34" fmla="*/ 48 w 58"/>
                <a:gd name="T35" fmla="*/ 61 h 63"/>
                <a:gd name="T36" fmla="*/ 48 w 58"/>
                <a:gd name="T37" fmla="*/ 61 h 63"/>
                <a:gd name="T38" fmla="*/ 48 w 58"/>
                <a:gd name="T39" fmla="*/ 61 h 63"/>
                <a:gd name="T40" fmla="*/ 45 w 58"/>
                <a:gd name="T41" fmla="*/ 62 h 63"/>
                <a:gd name="T42" fmla="*/ 45 w 58"/>
                <a:gd name="T43" fmla="*/ 63 h 63"/>
                <a:gd name="T44" fmla="*/ 45 w 58"/>
                <a:gd name="T45" fmla="*/ 63 h 63"/>
                <a:gd name="T46" fmla="*/ 45 w 58"/>
                <a:gd name="T47" fmla="*/ 63 h 63"/>
                <a:gd name="T48" fmla="*/ 45 w 58"/>
                <a:gd name="T49" fmla="*/ 62 h 63"/>
                <a:gd name="T50" fmla="*/ 45 w 58"/>
                <a:gd name="T51" fmla="*/ 62 h 63"/>
                <a:gd name="T52" fmla="*/ 45 w 58"/>
                <a:gd name="T53" fmla="*/ 61 h 63"/>
                <a:gd name="T54" fmla="*/ 44 w 58"/>
                <a:gd name="T55" fmla="*/ 61 h 63"/>
                <a:gd name="T56" fmla="*/ 44 w 58"/>
                <a:gd name="T57" fmla="*/ 62 h 63"/>
                <a:gd name="T58" fmla="*/ 43 w 58"/>
                <a:gd name="T59" fmla="*/ 63 h 63"/>
                <a:gd name="T60" fmla="*/ 43 w 58"/>
                <a:gd name="T61" fmla="*/ 63 h 63"/>
                <a:gd name="T62" fmla="*/ 43 w 58"/>
                <a:gd name="T63" fmla="*/ 63 h 63"/>
                <a:gd name="T64" fmla="*/ 45 w 58"/>
                <a:gd name="T65" fmla="*/ 62 h 63"/>
                <a:gd name="T66" fmla="*/ 47 w 58"/>
                <a:gd name="T67" fmla="*/ 62 h 63"/>
                <a:gd name="T68" fmla="*/ 48 w 58"/>
                <a:gd name="T69" fmla="*/ 62 h 63"/>
                <a:gd name="T70" fmla="*/ 48 w 58"/>
                <a:gd name="T71" fmla="*/ 61 h 63"/>
                <a:gd name="T72" fmla="*/ 48 w 58"/>
                <a:gd name="T73" fmla="*/ 61 h 63"/>
                <a:gd name="T74" fmla="*/ 49 w 58"/>
                <a:gd name="T75" fmla="*/ 61 h 63"/>
                <a:gd name="T76" fmla="*/ 50 w 58"/>
                <a:gd name="T77" fmla="*/ 60 h 63"/>
                <a:gd name="T78" fmla="*/ 52 w 58"/>
                <a:gd name="T79" fmla="*/ 59 h 63"/>
                <a:gd name="T80" fmla="*/ 52 w 58"/>
                <a:gd name="T81" fmla="*/ 59 h 63"/>
                <a:gd name="T82" fmla="*/ 52 w 58"/>
                <a:gd name="T83" fmla="*/ 58 h 63"/>
                <a:gd name="T84" fmla="*/ 52 w 58"/>
                <a:gd name="T85" fmla="*/ 54 h 63"/>
                <a:gd name="T86" fmla="*/ 48 w 58"/>
                <a:gd name="T87" fmla="*/ 45 h 63"/>
                <a:gd name="T88" fmla="*/ 56 w 58"/>
                <a:gd name="T89" fmla="*/ 25 h 63"/>
                <a:gd name="T90" fmla="*/ 46 w 58"/>
                <a:gd name="T91" fmla="*/ 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63">
                  <a:moveTo>
                    <a:pt x="46" y="8"/>
                  </a:moveTo>
                  <a:cubicBezTo>
                    <a:pt x="42" y="3"/>
                    <a:pt x="36" y="2"/>
                    <a:pt x="30" y="1"/>
                  </a:cubicBezTo>
                  <a:cubicBezTo>
                    <a:pt x="25" y="0"/>
                    <a:pt x="20" y="1"/>
                    <a:pt x="15" y="1"/>
                  </a:cubicBezTo>
                  <a:cubicBezTo>
                    <a:pt x="13" y="2"/>
                    <a:pt x="9" y="2"/>
                    <a:pt x="6" y="2"/>
                  </a:cubicBezTo>
                  <a:cubicBezTo>
                    <a:pt x="2" y="2"/>
                    <a:pt x="0" y="2"/>
                    <a:pt x="0" y="2"/>
                  </a:cubicBezTo>
                  <a:cubicBezTo>
                    <a:pt x="2" y="5"/>
                    <a:pt x="2" y="8"/>
                    <a:pt x="3" y="12"/>
                  </a:cubicBezTo>
                  <a:cubicBezTo>
                    <a:pt x="3" y="16"/>
                    <a:pt x="2" y="20"/>
                    <a:pt x="3" y="23"/>
                  </a:cubicBezTo>
                  <a:cubicBezTo>
                    <a:pt x="3" y="32"/>
                    <a:pt x="7" y="44"/>
                    <a:pt x="16" y="49"/>
                  </a:cubicBezTo>
                  <a:cubicBezTo>
                    <a:pt x="25" y="56"/>
                    <a:pt x="38" y="53"/>
                    <a:pt x="47" y="45"/>
                  </a:cubicBezTo>
                  <a:cubicBezTo>
                    <a:pt x="49" y="47"/>
                    <a:pt x="50" y="50"/>
                    <a:pt x="50" y="52"/>
                  </a:cubicBezTo>
                  <a:cubicBezTo>
                    <a:pt x="51" y="54"/>
                    <a:pt x="51" y="55"/>
                    <a:pt x="51" y="57"/>
                  </a:cubicBezTo>
                  <a:cubicBezTo>
                    <a:pt x="51" y="58"/>
                    <a:pt x="51" y="59"/>
                    <a:pt x="51" y="59"/>
                  </a:cubicBezTo>
                  <a:cubicBezTo>
                    <a:pt x="51" y="59"/>
                    <a:pt x="51" y="59"/>
                    <a:pt x="51" y="59"/>
                  </a:cubicBezTo>
                  <a:cubicBezTo>
                    <a:pt x="51" y="60"/>
                    <a:pt x="51" y="60"/>
                    <a:pt x="51" y="60"/>
                  </a:cubicBezTo>
                  <a:cubicBezTo>
                    <a:pt x="50" y="60"/>
                    <a:pt x="50" y="60"/>
                    <a:pt x="50" y="60"/>
                  </a:cubicBezTo>
                  <a:cubicBezTo>
                    <a:pt x="50" y="60"/>
                    <a:pt x="50" y="60"/>
                    <a:pt x="50" y="60"/>
                  </a:cubicBezTo>
                  <a:cubicBezTo>
                    <a:pt x="48" y="61"/>
                    <a:pt x="48" y="61"/>
                    <a:pt x="48" y="61"/>
                  </a:cubicBezTo>
                  <a:cubicBezTo>
                    <a:pt x="48" y="61"/>
                    <a:pt x="48" y="61"/>
                    <a:pt x="48" y="61"/>
                  </a:cubicBezTo>
                  <a:cubicBezTo>
                    <a:pt x="48" y="61"/>
                    <a:pt x="48" y="61"/>
                    <a:pt x="48" y="61"/>
                  </a:cubicBezTo>
                  <a:cubicBezTo>
                    <a:pt x="48" y="61"/>
                    <a:pt x="48" y="62"/>
                    <a:pt x="48" y="61"/>
                  </a:cubicBezTo>
                  <a:cubicBezTo>
                    <a:pt x="47" y="62"/>
                    <a:pt x="46" y="62"/>
                    <a:pt x="45" y="62"/>
                  </a:cubicBezTo>
                  <a:cubicBezTo>
                    <a:pt x="45" y="63"/>
                    <a:pt x="45" y="63"/>
                    <a:pt x="45" y="63"/>
                  </a:cubicBezTo>
                  <a:cubicBezTo>
                    <a:pt x="45" y="63"/>
                    <a:pt x="45" y="63"/>
                    <a:pt x="45" y="63"/>
                  </a:cubicBezTo>
                  <a:cubicBezTo>
                    <a:pt x="45" y="63"/>
                    <a:pt x="45" y="63"/>
                    <a:pt x="45" y="63"/>
                  </a:cubicBezTo>
                  <a:cubicBezTo>
                    <a:pt x="45" y="62"/>
                    <a:pt x="45" y="62"/>
                    <a:pt x="45" y="62"/>
                  </a:cubicBezTo>
                  <a:cubicBezTo>
                    <a:pt x="45" y="62"/>
                    <a:pt x="45" y="62"/>
                    <a:pt x="45" y="62"/>
                  </a:cubicBezTo>
                  <a:cubicBezTo>
                    <a:pt x="45" y="61"/>
                    <a:pt x="45" y="61"/>
                    <a:pt x="45" y="61"/>
                  </a:cubicBezTo>
                  <a:cubicBezTo>
                    <a:pt x="44" y="61"/>
                    <a:pt x="44" y="61"/>
                    <a:pt x="44" y="61"/>
                  </a:cubicBezTo>
                  <a:cubicBezTo>
                    <a:pt x="44" y="61"/>
                    <a:pt x="44" y="62"/>
                    <a:pt x="44" y="62"/>
                  </a:cubicBezTo>
                  <a:cubicBezTo>
                    <a:pt x="43" y="62"/>
                    <a:pt x="43" y="63"/>
                    <a:pt x="43" y="63"/>
                  </a:cubicBezTo>
                  <a:cubicBezTo>
                    <a:pt x="43" y="63"/>
                    <a:pt x="43" y="63"/>
                    <a:pt x="43" y="63"/>
                  </a:cubicBezTo>
                  <a:cubicBezTo>
                    <a:pt x="43" y="63"/>
                    <a:pt x="43" y="63"/>
                    <a:pt x="43" y="63"/>
                  </a:cubicBezTo>
                  <a:cubicBezTo>
                    <a:pt x="45" y="62"/>
                    <a:pt x="45" y="62"/>
                    <a:pt x="45" y="62"/>
                  </a:cubicBezTo>
                  <a:cubicBezTo>
                    <a:pt x="46" y="62"/>
                    <a:pt x="46" y="62"/>
                    <a:pt x="47" y="62"/>
                  </a:cubicBezTo>
                  <a:cubicBezTo>
                    <a:pt x="47" y="62"/>
                    <a:pt x="47" y="62"/>
                    <a:pt x="48" y="62"/>
                  </a:cubicBezTo>
                  <a:cubicBezTo>
                    <a:pt x="48" y="61"/>
                    <a:pt x="48" y="62"/>
                    <a:pt x="48" y="61"/>
                  </a:cubicBezTo>
                  <a:cubicBezTo>
                    <a:pt x="48" y="61"/>
                    <a:pt x="48" y="61"/>
                    <a:pt x="48" y="61"/>
                  </a:cubicBezTo>
                  <a:cubicBezTo>
                    <a:pt x="48" y="61"/>
                    <a:pt x="49" y="61"/>
                    <a:pt x="49" y="61"/>
                  </a:cubicBezTo>
                  <a:cubicBezTo>
                    <a:pt x="49" y="60"/>
                    <a:pt x="50" y="60"/>
                    <a:pt x="50" y="60"/>
                  </a:cubicBezTo>
                  <a:cubicBezTo>
                    <a:pt x="52" y="59"/>
                    <a:pt x="52" y="59"/>
                    <a:pt x="52" y="59"/>
                  </a:cubicBezTo>
                  <a:cubicBezTo>
                    <a:pt x="52" y="59"/>
                    <a:pt x="52" y="59"/>
                    <a:pt x="52" y="59"/>
                  </a:cubicBezTo>
                  <a:cubicBezTo>
                    <a:pt x="52" y="59"/>
                    <a:pt x="52" y="59"/>
                    <a:pt x="52" y="58"/>
                  </a:cubicBezTo>
                  <a:cubicBezTo>
                    <a:pt x="52" y="57"/>
                    <a:pt x="52" y="55"/>
                    <a:pt x="52" y="54"/>
                  </a:cubicBezTo>
                  <a:cubicBezTo>
                    <a:pt x="51" y="50"/>
                    <a:pt x="50" y="47"/>
                    <a:pt x="48" y="45"/>
                  </a:cubicBezTo>
                  <a:cubicBezTo>
                    <a:pt x="54" y="40"/>
                    <a:pt x="58" y="33"/>
                    <a:pt x="56" y="25"/>
                  </a:cubicBezTo>
                  <a:cubicBezTo>
                    <a:pt x="55" y="19"/>
                    <a:pt x="51" y="12"/>
                    <a:pt x="46" y="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688"/>
            <p:cNvSpPr>
              <a:spLocks/>
            </p:cNvSpPr>
            <p:nvPr/>
          </p:nvSpPr>
          <p:spPr bwMode="auto">
            <a:xfrm>
              <a:off x="5775289" y="2895615"/>
              <a:ext cx="244476" cy="165101"/>
            </a:xfrm>
            <a:custGeom>
              <a:avLst/>
              <a:gdLst>
                <a:gd name="T0" fmla="*/ 37 w 65"/>
                <a:gd name="T1" fmla="*/ 1 h 44"/>
                <a:gd name="T2" fmla="*/ 25 w 65"/>
                <a:gd name="T3" fmla="*/ 3 h 44"/>
                <a:gd name="T4" fmla="*/ 13 w 65"/>
                <a:gd name="T5" fmla="*/ 6 h 44"/>
                <a:gd name="T6" fmla="*/ 5 w 65"/>
                <a:gd name="T7" fmla="*/ 6 h 44"/>
                <a:gd name="T8" fmla="*/ 0 w 65"/>
                <a:gd name="T9" fmla="*/ 4 h 44"/>
                <a:gd name="T10" fmla="*/ 4 w 65"/>
                <a:gd name="T11" fmla="*/ 16 h 44"/>
                <a:gd name="T12" fmla="*/ 9 w 65"/>
                <a:gd name="T13" fmla="*/ 28 h 44"/>
                <a:gd name="T14" fmla="*/ 21 w 65"/>
                <a:gd name="T15" fmla="*/ 39 h 44"/>
                <a:gd name="T16" fmla="*/ 35 w 65"/>
                <a:gd name="T17" fmla="*/ 44 h 44"/>
                <a:gd name="T18" fmla="*/ 54 w 65"/>
                <a:gd name="T19" fmla="*/ 24 h 44"/>
                <a:gd name="T20" fmla="*/ 59 w 65"/>
                <a:gd name="T21" fmla="*/ 26 h 44"/>
                <a:gd name="T22" fmla="*/ 62 w 65"/>
                <a:gd name="T23" fmla="*/ 29 h 44"/>
                <a:gd name="T24" fmla="*/ 64 w 65"/>
                <a:gd name="T25" fmla="*/ 31 h 44"/>
                <a:gd name="T26" fmla="*/ 64 w 65"/>
                <a:gd name="T27" fmla="*/ 32 h 44"/>
                <a:gd name="T28" fmla="*/ 65 w 65"/>
                <a:gd name="T29" fmla="*/ 32 h 44"/>
                <a:gd name="T30" fmla="*/ 64 w 65"/>
                <a:gd name="T31" fmla="*/ 33 h 44"/>
                <a:gd name="T32" fmla="*/ 64 w 65"/>
                <a:gd name="T33" fmla="*/ 32 h 44"/>
                <a:gd name="T34" fmla="*/ 65 w 65"/>
                <a:gd name="T35" fmla="*/ 31 h 44"/>
                <a:gd name="T36" fmla="*/ 65 w 65"/>
                <a:gd name="T37" fmla="*/ 31 h 44"/>
                <a:gd name="T38" fmla="*/ 65 w 65"/>
                <a:gd name="T39" fmla="*/ 31 h 44"/>
                <a:gd name="T40" fmla="*/ 64 w 65"/>
                <a:gd name="T41" fmla="*/ 29 h 44"/>
                <a:gd name="T42" fmla="*/ 61 w 65"/>
                <a:gd name="T43" fmla="*/ 27 h 44"/>
                <a:gd name="T44" fmla="*/ 54 w 65"/>
                <a:gd name="T45" fmla="*/ 23 h 44"/>
                <a:gd name="T46" fmla="*/ 49 w 65"/>
                <a:gd name="T47" fmla="*/ 6 h 44"/>
                <a:gd name="T48" fmla="*/ 37 w 65"/>
                <a:gd name="T4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4">
                  <a:moveTo>
                    <a:pt x="37" y="1"/>
                  </a:moveTo>
                  <a:cubicBezTo>
                    <a:pt x="33" y="0"/>
                    <a:pt x="29" y="2"/>
                    <a:pt x="25" y="3"/>
                  </a:cubicBezTo>
                  <a:cubicBezTo>
                    <a:pt x="21" y="4"/>
                    <a:pt x="18" y="5"/>
                    <a:pt x="13" y="6"/>
                  </a:cubicBezTo>
                  <a:cubicBezTo>
                    <a:pt x="12" y="7"/>
                    <a:pt x="8" y="7"/>
                    <a:pt x="5" y="6"/>
                  </a:cubicBezTo>
                  <a:cubicBezTo>
                    <a:pt x="2" y="5"/>
                    <a:pt x="0" y="4"/>
                    <a:pt x="0" y="4"/>
                  </a:cubicBezTo>
                  <a:cubicBezTo>
                    <a:pt x="1" y="8"/>
                    <a:pt x="3" y="12"/>
                    <a:pt x="4" y="16"/>
                  </a:cubicBezTo>
                  <a:cubicBezTo>
                    <a:pt x="6" y="21"/>
                    <a:pt x="7" y="25"/>
                    <a:pt x="9" y="28"/>
                  </a:cubicBezTo>
                  <a:cubicBezTo>
                    <a:pt x="12" y="32"/>
                    <a:pt x="16" y="36"/>
                    <a:pt x="21" y="39"/>
                  </a:cubicBezTo>
                  <a:cubicBezTo>
                    <a:pt x="25" y="42"/>
                    <a:pt x="30" y="44"/>
                    <a:pt x="35" y="44"/>
                  </a:cubicBezTo>
                  <a:cubicBezTo>
                    <a:pt x="45" y="43"/>
                    <a:pt x="52" y="34"/>
                    <a:pt x="54" y="24"/>
                  </a:cubicBezTo>
                  <a:cubicBezTo>
                    <a:pt x="56" y="24"/>
                    <a:pt x="57" y="25"/>
                    <a:pt x="59" y="26"/>
                  </a:cubicBezTo>
                  <a:cubicBezTo>
                    <a:pt x="60" y="27"/>
                    <a:pt x="61" y="28"/>
                    <a:pt x="62" y="29"/>
                  </a:cubicBezTo>
                  <a:cubicBezTo>
                    <a:pt x="63" y="30"/>
                    <a:pt x="63" y="30"/>
                    <a:pt x="64" y="31"/>
                  </a:cubicBezTo>
                  <a:cubicBezTo>
                    <a:pt x="64" y="31"/>
                    <a:pt x="64" y="31"/>
                    <a:pt x="64" y="32"/>
                  </a:cubicBezTo>
                  <a:cubicBezTo>
                    <a:pt x="65" y="32"/>
                    <a:pt x="65" y="32"/>
                    <a:pt x="65" y="32"/>
                  </a:cubicBezTo>
                  <a:cubicBezTo>
                    <a:pt x="65" y="32"/>
                    <a:pt x="64" y="33"/>
                    <a:pt x="64" y="33"/>
                  </a:cubicBezTo>
                  <a:cubicBezTo>
                    <a:pt x="64" y="32"/>
                    <a:pt x="64" y="32"/>
                    <a:pt x="64" y="32"/>
                  </a:cubicBezTo>
                  <a:cubicBezTo>
                    <a:pt x="64" y="32"/>
                    <a:pt x="64" y="31"/>
                    <a:pt x="65" y="31"/>
                  </a:cubicBezTo>
                  <a:cubicBezTo>
                    <a:pt x="65" y="31"/>
                    <a:pt x="65" y="31"/>
                    <a:pt x="65" y="31"/>
                  </a:cubicBezTo>
                  <a:cubicBezTo>
                    <a:pt x="65" y="31"/>
                    <a:pt x="65" y="31"/>
                    <a:pt x="65" y="31"/>
                  </a:cubicBezTo>
                  <a:cubicBezTo>
                    <a:pt x="65" y="30"/>
                    <a:pt x="65" y="30"/>
                    <a:pt x="64" y="29"/>
                  </a:cubicBezTo>
                  <a:cubicBezTo>
                    <a:pt x="63" y="28"/>
                    <a:pt x="62" y="28"/>
                    <a:pt x="61" y="27"/>
                  </a:cubicBezTo>
                  <a:cubicBezTo>
                    <a:pt x="58" y="25"/>
                    <a:pt x="56" y="24"/>
                    <a:pt x="54" y="23"/>
                  </a:cubicBezTo>
                  <a:cubicBezTo>
                    <a:pt x="55" y="17"/>
                    <a:pt x="53" y="10"/>
                    <a:pt x="49" y="6"/>
                  </a:cubicBezTo>
                  <a:cubicBezTo>
                    <a:pt x="46" y="4"/>
                    <a:pt x="41" y="1"/>
                    <a:pt x="37"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689"/>
            <p:cNvSpPr>
              <a:spLocks/>
            </p:cNvSpPr>
            <p:nvPr/>
          </p:nvSpPr>
          <p:spPr bwMode="auto">
            <a:xfrm>
              <a:off x="5918165" y="2324111"/>
              <a:ext cx="396877" cy="638179"/>
            </a:xfrm>
            <a:custGeom>
              <a:avLst/>
              <a:gdLst>
                <a:gd name="T0" fmla="*/ 106 w 106"/>
                <a:gd name="T1" fmla="*/ 84 h 170"/>
                <a:gd name="T2" fmla="*/ 94 w 106"/>
                <a:gd name="T3" fmla="*/ 56 h 170"/>
                <a:gd name="T4" fmla="*/ 78 w 106"/>
                <a:gd name="T5" fmla="*/ 30 h 170"/>
                <a:gd name="T6" fmla="*/ 70 w 106"/>
                <a:gd name="T7" fmla="*/ 13 h 170"/>
                <a:gd name="T8" fmla="*/ 66 w 106"/>
                <a:gd name="T9" fmla="*/ 0 h 170"/>
                <a:gd name="T10" fmla="*/ 47 w 106"/>
                <a:gd name="T11" fmla="*/ 17 h 170"/>
                <a:gd name="T12" fmla="*/ 26 w 106"/>
                <a:gd name="T13" fmla="*/ 34 h 170"/>
                <a:gd name="T14" fmla="*/ 5 w 106"/>
                <a:gd name="T15" fmla="*/ 69 h 170"/>
                <a:gd name="T16" fmla="*/ 4 w 106"/>
                <a:gd name="T17" fmla="*/ 108 h 170"/>
                <a:gd name="T18" fmla="*/ 8 w 106"/>
                <a:gd name="T19" fmla="*/ 117 h 170"/>
                <a:gd name="T20" fmla="*/ 11 w 106"/>
                <a:gd name="T21" fmla="*/ 121 h 170"/>
                <a:gd name="T22" fmla="*/ 12 w 106"/>
                <a:gd name="T23" fmla="*/ 121 h 170"/>
                <a:gd name="T24" fmla="*/ 12 w 106"/>
                <a:gd name="T25" fmla="*/ 122 h 170"/>
                <a:gd name="T26" fmla="*/ 13 w 106"/>
                <a:gd name="T27" fmla="*/ 123 h 170"/>
                <a:gd name="T28" fmla="*/ 14 w 106"/>
                <a:gd name="T29" fmla="*/ 125 h 170"/>
                <a:gd name="T30" fmla="*/ 22 w 106"/>
                <a:gd name="T31" fmla="*/ 130 h 170"/>
                <a:gd name="T32" fmla="*/ 30 w 106"/>
                <a:gd name="T33" fmla="*/ 134 h 170"/>
                <a:gd name="T34" fmla="*/ 66 w 106"/>
                <a:gd name="T35" fmla="*/ 135 h 170"/>
                <a:gd name="T36" fmla="*/ 64 w 106"/>
                <a:gd name="T37" fmla="*/ 152 h 170"/>
                <a:gd name="T38" fmla="*/ 46 w 106"/>
                <a:gd name="T39" fmla="*/ 168 h 170"/>
                <a:gd name="T40" fmla="*/ 47 w 106"/>
                <a:gd name="T41" fmla="*/ 169 h 170"/>
                <a:gd name="T42" fmla="*/ 47 w 106"/>
                <a:gd name="T43" fmla="*/ 170 h 170"/>
                <a:gd name="T44" fmla="*/ 51 w 106"/>
                <a:gd name="T45" fmla="*/ 169 h 170"/>
                <a:gd name="T46" fmla="*/ 56 w 106"/>
                <a:gd name="T47" fmla="*/ 167 h 170"/>
                <a:gd name="T48" fmla="*/ 63 w 106"/>
                <a:gd name="T49" fmla="*/ 157 h 170"/>
                <a:gd name="T50" fmla="*/ 67 w 106"/>
                <a:gd name="T51" fmla="*/ 145 h 170"/>
                <a:gd name="T52" fmla="*/ 67 w 106"/>
                <a:gd name="T53" fmla="*/ 134 h 170"/>
                <a:gd name="T54" fmla="*/ 78 w 106"/>
                <a:gd name="T55" fmla="*/ 130 h 170"/>
                <a:gd name="T56" fmla="*/ 88 w 106"/>
                <a:gd name="T57" fmla="*/ 125 h 170"/>
                <a:gd name="T58" fmla="*/ 90 w 106"/>
                <a:gd name="T59" fmla="*/ 123 h 170"/>
                <a:gd name="T60" fmla="*/ 91 w 106"/>
                <a:gd name="T61" fmla="*/ 123 h 170"/>
                <a:gd name="T62" fmla="*/ 92 w 106"/>
                <a:gd name="T63" fmla="*/ 122 h 170"/>
                <a:gd name="T64" fmla="*/ 96 w 106"/>
                <a:gd name="T65" fmla="*/ 119 h 170"/>
                <a:gd name="T66" fmla="*/ 101 w 106"/>
                <a:gd name="T67" fmla="*/ 111 h 170"/>
                <a:gd name="T68" fmla="*/ 105 w 106"/>
                <a:gd name="T69" fmla="*/ 97 h 170"/>
                <a:gd name="T70" fmla="*/ 106 w 106"/>
                <a:gd name="T71" fmla="*/ 8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 h="170">
                  <a:moveTo>
                    <a:pt x="106" y="84"/>
                  </a:moveTo>
                  <a:cubicBezTo>
                    <a:pt x="105" y="74"/>
                    <a:pt x="99" y="66"/>
                    <a:pt x="94" y="56"/>
                  </a:cubicBezTo>
                  <a:cubicBezTo>
                    <a:pt x="89" y="47"/>
                    <a:pt x="84" y="39"/>
                    <a:pt x="78" y="30"/>
                  </a:cubicBezTo>
                  <a:cubicBezTo>
                    <a:pt x="76" y="27"/>
                    <a:pt x="73" y="19"/>
                    <a:pt x="70" y="13"/>
                  </a:cubicBezTo>
                  <a:cubicBezTo>
                    <a:pt x="68" y="6"/>
                    <a:pt x="66" y="0"/>
                    <a:pt x="66" y="0"/>
                  </a:cubicBezTo>
                  <a:cubicBezTo>
                    <a:pt x="62" y="7"/>
                    <a:pt x="55" y="12"/>
                    <a:pt x="47" y="17"/>
                  </a:cubicBezTo>
                  <a:cubicBezTo>
                    <a:pt x="40" y="22"/>
                    <a:pt x="32" y="27"/>
                    <a:pt x="26" y="34"/>
                  </a:cubicBezTo>
                  <a:cubicBezTo>
                    <a:pt x="17" y="43"/>
                    <a:pt x="9" y="55"/>
                    <a:pt x="5" y="69"/>
                  </a:cubicBezTo>
                  <a:cubicBezTo>
                    <a:pt x="1" y="82"/>
                    <a:pt x="0" y="97"/>
                    <a:pt x="4" y="108"/>
                  </a:cubicBezTo>
                  <a:cubicBezTo>
                    <a:pt x="5" y="112"/>
                    <a:pt x="7" y="114"/>
                    <a:pt x="8" y="117"/>
                  </a:cubicBezTo>
                  <a:cubicBezTo>
                    <a:pt x="9" y="118"/>
                    <a:pt x="10" y="119"/>
                    <a:pt x="11" y="121"/>
                  </a:cubicBezTo>
                  <a:cubicBezTo>
                    <a:pt x="12" y="121"/>
                    <a:pt x="12" y="121"/>
                    <a:pt x="12" y="121"/>
                  </a:cubicBezTo>
                  <a:cubicBezTo>
                    <a:pt x="12" y="121"/>
                    <a:pt x="12" y="121"/>
                    <a:pt x="12" y="122"/>
                  </a:cubicBezTo>
                  <a:cubicBezTo>
                    <a:pt x="12" y="122"/>
                    <a:pt x="12" y="122"/>
                    <a:pt x="13" y="123"/>
                  </a:cubicBezTo>
                  <a:cubicBezTo>
                    <a:pt x="13" y="124"/>
                    <a:pt x="14" y="124"/>
                    <a:pt x="14" y="125"/>
                  </a:cubicBezTo>
                  <a:cubicBezTo>
                    <a:pt x="17" y="127"/>
                    <a:pt x="19" y="129"/>
                    <a:pt x="22" y="130"/>
                  </a:cubicBezTo>
                  <a:cubicBezTo>
                    <a:pt x="24" y="132"/>
                    <a:pt x="27" y="133"/>
                    <a:pt x="30" y="134"/>
                  </a:cubicBezTo>
                  <a:cubicBezTo>
                    <a:pt x="41" y="137"/>
                    <a:pt x="54" y="138"/>
                    <a:pt x="66" y="135"/>
                  </a:cubicBezTo>
                  <a:cubicBezTo>
                    <a:pt x="66" y="140"/>
                    <a:pt x="66" y="146"/>
                    <a:pt x="64" y="152"/>
                  </a:cubicBezTo>
                  <a:cubicBezTo>
                    <a:pt x="61" y="160"/>
                    <a:pt x="55" y="166"/>
                    <a:pt x="46" y="168"/>
                  </a:cubicBezTo>
                  <a:cubicBezTo>
                    <a:pt x="46" y="168"/>
                    <a:pt x="47" y="169"/>
                    <a:pt x="47" y="169"/>
                  </a:cubicBezTo>
                  <a:cubicBezTo>
                    <a:pt x="47" y="170"/>
                    <a:pt x="47" y="170"/>
                    <a:pt x="47" y="170"/>
                  </a:cubicBezTo>
                  <a:cubicBezTo>
                    <a:pt x="49" y="170"/>
                    <a:pt x="50" y="170"/>
                    <a:pt x="51" y="169"/>
                  </a:cubicBezTo>
                  <a:cubicBezTo>
                    <a:pt x="53" y="169"/>
                    <a:pt x="54" y="168"/>
                    <a:pt x="56" y="167"/>
                  </a:cubicBezTo>
                  <a:cubicBezTo>
                    <a:pt x="58" y="164"/>
                    <a:pt x="61" y="161"/>
                    <a:pt x="63" y="157"/>
                  </a:cubicBezTo>
                  <a:cubicBezTo>
                    <a:pt x="65" y="153"/>
                    <a:pt x="66" y="149"/>
                    <a:pt x="67" y="145"/>
                  </a:cubicBezTo>
                  <a:cubicBezTo>
                    <a:pt x="68" y="141"/>
                    <a:pt x="68" y="137"/>
                    <a:pt x="67" y="134"/>
                  </a:cubicBezTo>
                  <a:cubicBezTo>
                    <a:pt x="71" y="133"/>
                    <a:pt x="75" y="132"/>
                    <a:pt x="78" y="130"/>
                  </a:cubicBezTo>
                  <a:cubicBezTo>
                    <a:pt x="82" y="128"/>
                    <a:pt x="85" y="126"/>
                    <a:pt x="88" y="125"/>
                  </a:cubicBezTo>
                  <a:cubicBezTo>
                    <a:pt x="89" y="124"/>
                    <a:pt x="89" y="124"/>
                    <a:pt x="90" y="123"/>
                  </a:cubicBezTo>
                  <a:cubicBezTo>
                    <a:pt x="90" y="123"/>
                    <a:pt x="91" y="123"/>
                    <a:pt x="91" y="123"/>
                  </a:cubicBezTo>
                  <a:cubicBezTo>
                    <a:pt x="91" y="123"/>
                    <a:pt x="92" y="123"/>
                    <a:pt x="92" y="122"/>
                  </a:cubicBezTo>
                  <a:cubicBezTo>
                    <a:pt x="93" y="121"/>
                    <a:pt x="95" y="120"/>
                    <a:pt x="96" y="119"/>
                  </a:cubicBezTo>
                  <a:cubicBezTo>
                    <a:pt x="98" y="116"/>
                    <a:pt x="100" y="114"/>
                    <a:pt x="101" y="111"/>
                  </a:cubicBezTo>
                  <a:cubicBezTo>
                    <a:pt x="103" y="107"/>
                    <a:pt x="105" y="102"/>
                    <a:pt x="105" y="97"/>
                  </a:cubicBezTo>
                  <a:cubicBezTo>
                    <a:pt x="106" y="93"/>
                    <a:pt x="106" y="88"/>
                    <a:pt x="106" y="8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690"/>
            <p:cNvSpPr>
              <a:spLocks/>
            </p:cNvSpPr>
            <p:nvPr/>
          </p:nvSpPr>
          <p:spPr bwMode="auto">
            <a:xfrm>
              <a:off x="5580025" y="2749564"/>
              <a:ext cx="382590" cy="242889"/>
            </a:xfrm>
            <a:custGeom>
              <a:avLst/>
              <a:gdLst>
                <a:gd name="T0" fmla="*/ 49 w 102"/>
                <a:gd name="T1" fmla="*/ 0 h 65"/>
                <a:gd name="T2" fmla="*/ 43 w 102"/>
                <a:gd name="T3" fmla="*/ 3 h 65"/>
                <a:gd name="T4" fmla="*/ 36 w 102"/>
                <a:gd name="T5" fmla="*/ 8 h 65"/>
                <a:gd name="T6" fmla="*/ 19 w 102"/>
                <a:gd name="T7" fmla="*/ 12 h 65"/>
                <a:gd name="T8" fmla="*/ 8 w 102"/>
                <a:gd name="T9" fmla="*/ 10 h 65"/>
                <a:gd name="T10" fmla="*/ 0 w 102"/>
                <a:gd name="T11" fmla="*/ 6 h 65"/>
                <a:gd name="T12" fmla="*/ 4 w 102"/>
                <a:gd name="T13" fmla="*/ 26 h 65"/>
                <a:gd name="T14" fmla="*/ 14 w 102"/>
                <a:gd name="T15" fmla="*/ 45 h 65"/>
                <a:gd name="T16" fmla="*/ 38 w 102"/>
                <a:gd name="T17" fmla="*/ 62 h 65"/>
                <a:gd name="T18" fmla="*/ 61 w 102"/>
                <a:gd name="T19" fmla="*/ 63 h 65"/>
                <a:gd name="T20" fmla="*/ 76 w 102"/>
                <a:gd name="T21" fmla="*/ 49 h 65"/>
                <a:gd name="T22" fmla="*/ 81 w 102"/>
                <a:gd name="T23" fmla="*/ 27 h 65"/>
                <a:gd name="T24" fmla="*/ 90 w 102"/>
                <a:gd name="T25" fmla="*/ 30 h 65"/>
                <a:gd name="T26" fmla="*/ 100 w 102"/>
                <a:gd name="T27" fmla="*/ 40 h 65"/>
                <a:gd name="T28" fmla="*/ 102 w 102"/>
                <a:gd name="T29" fmla="*/ 39 h 65"/>
                <a:gd name="T30" fmla="*/ 93 w 102"/>
                <a:gd name="T31" fmla="*/ 31 h 65"/>
                <a:gd name="T32" fmla="*/ 81 w 102"/>
                <a:gd name="T33" fmla="*/ 26 h 65"/>
                <a:gd name="T34" fmla="*/ 77 w 102"/>
                <a:gd name="T35" fmla="*/ 13 h 65"/>
                <a:gd name="T36" fmla="*/ 66 w 102"/>
                <a:gd name="T37" fmla="*/ 3 h 65"/>
                <a:gd name="T38" fmla="*/ 57 w 102"/>
                <a:gd name="T39" fmla="*/ 0 h 65"/>
                <a:gd name="T40" fmla="*/ 49 w 102"/>
                <a:gd name="T4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65">
                  <a:moveTo>
                    <a:pt x="49" y="0"/>
                  </a:moveTo>
                  <a:cubicBezTo>
                    <a:pt x="47" y="1"/>
                    <a:pt x="45" y="2"/>
                    <a:pt x="43" y="3"/>
                  </a:cubicBezTo>
                  <a:cubicBezTo>
                    <a:pt x="41" y="5"/>
                    <a:pt x="39" y="7"/>
                    <a:pt x="36" y="8"/>
                  </a:cubicBezTo>
                  <a:cubicBezTo>
                    <a:pt x="31" y="10"/>
                    <a:pt x="26" y="11"/>
                    <a:pt x="19" y="12"/>
                  </a:cubicBezTo>
                  <a:cubicBezTo>
                    <a:pt x="17" y="12"/>
                    <a:pt x="12" y="11"/>
                    <a:pt x="8" y="10"/>
                  </a:cubicBezTo>
                  <a:cubicBezTo>
                    <a:pt x="3" y="8"/>
                    <a:pt x="0" y="6"/>
                    <a:pt x="0" y="6"/>
                  </a:cubicBezTo>
                  <a:cubicBezTo>
                    <a:pt x="1" y="12"/>
                    <a:pt x="2" y="19"/>
                    <a:pt x="4" y="26"/>
                  </a:cubicBezTo>
                  <a:cubicBezTo>
                    <a:pt x="6" y="33"/>
                    <a:pt x="9" y="40"/>
                    <a:pt x="14" y="45"/>
                  </a:cubicBezTo>
                  <a:cubicBezTo>
                    <a:pt x="21" y="54"/>
                    <a:pt x="30" y="59"/>
                    <a:pt x="38" y="62"/>
                  </a:cubicBezTo>
                  <a:cubicBezTo>
                    <a:pt x="47" y="64"/>
                    <a:pt x="55" y="65"/>
                    <a:pt x="61" y="63"/>
                  </a:cubicBezTo>
                  <a:cubicBezTo>
                    <a:pt x="68" y="60"/>
                    <a:pt x="72" y="55"/>
                    <a:pt x="76" y="49"/>
                  </a:cubicBezTo>
                  <a:cubicBezTo>
                    <a:pt x="79" y="42"/>
                    <a:pt x="81" y="35"/>
                    <a:pt x="81" y="27"/>
                  </a:cubicBezTo>
                  <a:cubicBezTo>
                    <a:pt x="84" y="28"/>
                    <a:pt x="88" y="29"/>
                    <a:pt x="90" y="30"/>
                  </a:cubicBezTo>
                  <a:cubicBezTo>
                    <a:pt x="95" y="32"/>
                    <a:pt x="98" y="36"/>
                    <a:pt x="100" y="40"/>
                  </a:cubicBezTo>
                  <a:cubicBezTo>
                    <a:pt x="100" y="40"/>
                    <a:pt x="101" y="39"/>
                    <a:pt x="102" y="39"/>
                  </a:cubicBezTo>
                  <a:cubicBezTo>
                    <a:pt x="101" y="37"/>
                    <a:pt x="97" y="33"/>
                    <a:pt x="93" y="31"/>
                  </a:cubicBezTo>
                  <a:cubicBezTo>
                    <a:pt x="89" y="28"/>
                    <a:pt x="84" y="26"/>
                    <a:pt x="81" y="26"/>
                  </a:cubicBezTo>
                  <a:cubicBezTo>
                    <a:pt x="81" y="21"/>
                    <a:pt x="79" y="17"/>
                    <a:pt x="77" y="13"/>
                  </a:cubicBezTo>
                  <a:cubicBezTo>
                    <a:pt x="74" y="9"/>
                    <a:pt x="70" y="5"/>
                    <a:pt x="66" y="3"/>
                  </a:cubicBezTo>
                  <a:cubicBezTo>
                    <a:pt x="63" y="2"/>
                    <a:pt x="60" y="1"/>
                    <a:pt x="57" y="0"/>
                  </a:cubicBezTo>
                  <a:cubicBezTo>
                    <a:pt x="54" y="0"/>
                    <a:pt x="51" y="0"/>
                    <a:pt x="49"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691"/>
            <p:cNvSpPr>
              <a:spLocks/>
            </p:cNvSpPr>
            <p:nvPr/>
          </p:nvSpPr>
          <p:spPr bwMode="auto">
            <a:xfrm>
              <a:off x="5091072" y="3921147"/>
              <a:ext cx="150813" cy="96838"/>
            </a:xfrm>
            <a:custGeom>
              <a:avLst/>
              <a:gdLst>
                <a:gd name="T0" fmla="*/ 22 w 40"/>
                <a:gd name="T1" fmla="*/ 0 h 26"/>
                <a:gd name="T2" fmla="*/ 15 w 40"/>
                <a:gd name="T3" fmla="*/ 2 h 26"/>
                <a:gd name="T4" fmla="*/ 8 w 40"/>
                <a:gd name="T5" fmla="*/ 4 h 26"/>
                <a:gd name="T6" fmla="*/ 3 w 40"/>
                <a:gd name="T7" fmla="*/ 4 h 26"/>
                <a:gd name="T8" fmla="*/ 0 w 40"/>
                <a:gd name="T9" fmla="*/ 4 h 26"/>
                <a:gd name="T10" fmla="*/ 3 w 40"/>
                <a:gd name="T11" fmla="*/ 10 h 26"/>
                <a:gd name="T12" fmla="*/ 6 w 40"/>
                <a:gd name="T13" fmla="*/ 17 h 26"/>
                <a:gd name="T14" fmla="*/ 13 w 40"/>
                <a:gd name="T15" fmla="*/ 23 h 26"/>
                <a:gd name="T16" fmla="*/ 23 w 40"/>
                <a:gd name="T17" fmla="*/ 25 h 26"/>
                <a:gd name="T18" fmla="*/ 30 w 40"/>
                <a:gd name="T19" fmla="*/ 21 h 26"/>
                <a:gd name="T20" fmla="*/ 32 w 40"/>
                <a:gd name="T21" fmla="*/ 12 h 26"/>
                <a:gd name="T22" fmla="*/ 35 w 40"/>
                <a:gd name="T23" fmla="*/ 13 h 26"/>
                <a:gd name="T24" fmla="*/ 40 w 40"/>
                <a:gd name="T25" fmla="*/ 15 h 26"/>
                <a:gd name="T26" fmla="*/ 40 w 40"/>
                <a:gd name="T27" fmla="*/ 15 h 26"/>
                <a:gd name="T28" fmla="*/ 32 w 40"/>
                <a:gd name="T29" fmla="*/ 12 h 26"/>
                <a:gd name="T30" fmla="*/ 28 w 40"/>
                <a:gd name="T31" fmla="*/ 2 h 26"/>
                <a:gd name="T32" fmla="*/ 22 w 40"/>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6">
                  <a:moveTo>
                    <a:pt x="22" y="0"/>
                  </a:moveTo>
                  <a:cubicBezTo>
                    <a:pt x="20" y="0"/>
                    <a:pt x="17" y="1"/>
                    <a:pt x="15" y="2"/>
                  </a:cubicBezTo>
                  <a:cubicBezTo>
                    <a:pt x="13" y="2"/>
                    <a:pt x="10" y="3"/>
                    <a:pt x="8" y="4"/>
                  </a:cubicBezTo>
                  <a:cubicBezTo>
                    <a:pt x="7" y="4"/>
                    <a:pt x="5" y="4"/>
                    <a:pt x="3" y="4"/>
                  </a:cubicBezTo>
                  <a:cubicBezTo>
                    <a:pt x="1" y="4"/>
                    <a:pt x="0" y="4"/>
                    <a:pt x="0" y="4"/>
                  </a:cubicBezTo>
                  <a:cubicBezTo>
                    <a:pt x="1" y="5"/>
                    <a:pt x="2" y="8"/>
                    <a:pt x="3" y="10"/>
                  </a:cubicBezTo>
                  <a:cubicBezTo>
                    <a:pt x="4" y="12"/>
                    <a:pt x="4" y="15"/>
                    <a:pt x="6" y="17"/>
                  </a:cubicBezTo>
                  <a:cubicBezTo>
                    <a:pt x="8" y="19"/>
                    <a:pt x="10" y="22"/>
                    <a:pt x="13" y="23"/>
                  </a:cubicBezTo>
                  <a:cubicBezTo>
                    <a:pt x="16" y="25"/>
                    <a:pt x="20" y="26"/>
                    <a:pt x="23" y="25"/>
                  </a:cubicBezTo>
                  <a:cubicBezTo>
                    <a:pt x="26" y="25"/>
                    <a:pt x="29" y="23"/>
                    <a:pt x="30" y="21"/>
                  </a:cubicBezTo>
                  <a:cubicBezTo>
                    <a:pt x="32" y="18"/>
                    <a:pt x="32" y="15"/>
                    <a:pt x="32" y="12"/>
                  </a:cubicBezTo>
                  <a:cubicBezTo>
                    <a:pt x="33" y="12"/>
                    <a:pt x="34" y="12"/>
                    <a:pt x="35" y="13"/>
                  </a:cubicBezTo>
                  <a:cubicBezTo>
                    <a:pt x="37" y="13"/>
                    <a:pt x="38" y="14"/>
                    <a:pt x="40" y="15"/>
                  </a:cubicBezTo>
                  <a:cubicBezTo>
                    <a:pt x="40" y="15"/>
                    <a:pt x="40" y="15"/>
                    <a:pt x="40" y="15"/>
                  </a:cubicBezTo>
                  <a:cubicBezTo>
                    <a:pt x="39" y="14"/>
                    <a:pt x="34" y="12"/>
                    <a:pt x="32" y="12"/>
                  </a:cubicBezTo>
                  <a:cubicBezTo>
                    <a:pt x="32" y="8"/>
                    <a:pt x="30" y="4"/>
                    <a:pt x="28" y="2"/>
                  </a:cubicBezTo>
                  <a:cubicBezTo>
                    <a:pt x="26" y="1"/>
                    <a:pt x="24" y="0"/>
                    <a:pt x="22"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692"/>
            <p:cNvSpPr>
              <a:spLocks/>
            </p:cNvSpPr>
            <p:nvPr/>
          </p:nvSpPr>
          <p:spPr bwMode="auto">
            <a:xfrm>
              <a:off x="5076785" y="3478231"/>
              <a:ext cx="206376" cy="220664"/>
            </a:xfrm>
            <a:custGeom>
              <a:avLst/>
              <a:gdLst>
                <a:gd name="T0" fmla="*/ 44 w 55"/>
                <a:gd name="T1" fmla="*/ 10 h 59"/>
                <a:gd name="T2" fmla="*/ 29 w 55"/>
                <a:gd name="T3" fmla="*/ 5 h 59"/>
                <a:gd name="T4" fmla="*/ 15 w 55"/>
                <a:gd name="T5" fmla="*/ 4 h 59"/>
                <a:gd name="T6" fmla="*/ 6 w 55"/>
                <a:gd name="T7" fmla="*/ 2 h 59"/>
                <a:gd name="T8" fmla="*/ 0 w 55"/>
                <a:gd name="T9" fmla="*/ 0 h 59"/>
                <a:gd name="T10" fmla="*/ 2 w 55"/>
                <a:gd name="T11" fmla="*/ 12 h 59"/>
                <a:gd name="T12" fmla="*/ 1 w 55"/>
                <a:gd name="T13" fmla="*/ 24 h 59"/>
                <a:gd name="T14" fmla="*/ 17 w 55"/>
                <a:gd name="T15" fmla="*/ 52 h 59"/>
                <a:gd name="T16" fmla="*/ 47 w 55"/>
                <a:gd name="T17" fmla="*/ 44 h 59"/>
                <a:gd name="T18" fmla="*/ 50 w 55"/>
                <a:gd name="T19" fmla="*/ 50 h 59"/>
                <a:gd name="T20" fmla="*/ 52 w 55"/>
                <a:gd name="T21" fmla="*/ 59 h 59"/>
                <a:gd name="T22" fmla="*/ 53 w 55"/>
                <a:gd name="T23" fmla="*/ 59 h 59"/>
                <a:gd name="T24" fmla="*/ 53 w 55"/>
                <a:gd name="T25" fmla="*/ 59 h 59"/>
                <a:gd name="T26" fmla="*/ 53 w 55"/>
                <a:gd name="T27" fmla="*/ 59 h 59"/>
                <a:gd name="T28" fmla="*/ 53 w 55"/>
                <a:gd name="T29" fmla="*/ 58 h 59"/>
                <a:gd name="T30" fmla="*/ 53 w 55"/>
                <a:gd name="T31" fmla="*/ 58 h 59"/>
                <a:gd name="T32" fmla="*/ 53 w 55"/>
                <a:gd name="T33" fmla="*/ 56 h 59"/>
                <a:gd name="T34" fmla="*/ 52 w 55"/>
                <a:gd name="T35" fmla="*/ 52 h 59"/>
                <a:gd name="T36" fmla="*/ 47 w 55"/>
                <a:gd name="T37" fmla="*/ 44 h 59"/>
                <a:gd name="T38" fmla="*/ 53 w 55"/>
                <a:gd name="T39" fmla="*/ 24 h 59"/>
                <a:gd name="T40" fmla="*/ 44 w 55"/>
                <a:gd name="T41"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 h="59">
                  <a:moveTo>
                    <a:pt x="44" y="10"/>
                  </a:moveTo>
                  <a:cubicBezTo>
                    <a:pt x="39" y="7"/>
                    <a:pt x="34" y="6"/>
                    <a:pt x="29" y="5"/>
                  </a:cubicBezTo>
                  <a:cubicBezTo>
                    <a:pt x="24" y="4"/>
                    <a:pt x="19" y="4"/>
                    <a:pt x="15" y="4"/>
                  </a:cubicBezTo>
                  <a:cubicBezTo>
                    <a:pt x="13" y="4"/>
                    <a:pt x="9" y="3"/>
                    <a:pt x="6" y="2"/>
                  </a:cubicBezTo>
                  <a:cubicBezTo>
                    <a:pt x="3" y="1"/>
                    <a:pt x="0" y="0"/>
                    <a:pt x="0" y="0"/>
                  </a:cubicBezTo>
                  <a:cubicBezTo>
                    <a:pt x="1" y="4"/>
                    <a:pt x="2" y="8"/>
                    <a:pt x="2" y="12"/>
                  </a:cubicBezTo>
                  <a:cubicBezTo>
                    <a:pt x="1" y="16"/>
                    <a:pt x="1" y="21"/>
                    <a:pt x="1" y="24"/>
                  </a:cubicBezTo>
                  <a:cubicBezTo>
                    <a:pt x="2" y="35"/>
                    <a:pt x="8" y="47"/>
                    <a:pt x="17" y="52"/>
                  </a:cubicBezTo>
                  <a:cubicBezTo>
                    <a:pt x="26" y="57"/>
                    <a:pt x="39" y="53"/>
                    <a:pt x="47" y="44"/>
                  </a:cubicBezTo>
                  <a:cubicBezTo>
                    <a:pt x="48" y="46"/>
                    <a:pt x="49" y="48"/>
                    <a:pt x="50" y="50"/>
                  </a:cubicBezTo>
                  <a:cubicBezTo>
                    <a:pt x="52" y="53"/>
                    <a:pt x="52" y="56"/>
                    <a:pt x="52" y="59"/>
                  </a:cubicBezTo>
                  <a:cubicBezTo>
                    <a:pt x="53" y="59"/>
                    <a:pt x="53" y="59"/>
                    <a:pt x="53" y="59"/>
                  </a:cubicBezTo>
                  <a:cubicBezTo>
                    <a:pt x="53" y="59"/>
                    <a:pt x="53" y="59"/>
                    <a:pt x="53" y="59"/>
                  </a:cubicBezTo>
                  <a:cubicBezTo>
                    <a:pt x="53" y="59"/>
                    <a:pt x="53" y="59"/>
                    <a:pt x="53" y="59"/>
                  </a:cubicBezTo>
                  <a:cubicBezTo>
                    <a:pt x="53" y="59"/>
                    <a:pt x="53" y="59"/>
                    <a:pt x="53" y="58"/>
                  </a:cubicBezTo>
                  <a:cubicBezTo>
                    <a:pt x="53" y="58"/>
                    <a:pt x="53" y="58"/>
                    <a:pt x="53" y="58"/>
                  </a:cubicBezTo>
                  <a:cubicBezTo>
                    <a:pt x="53" y="57"/>
                    <a:pt x="53" y="57"/>
                    <a:pt x="53" y="56"/>
                  </a:cubicBezTo>
                  <a:cubicBezTo>
                    <a:pt x="53" y="55"/>
                    <a:pt x="52" y="53"/>
                    <a:pt x="52" y="52"/>
                  </a:cubicBezTo>
                  <a:cubicBezTo>
                    <a:pt x="50" y="49"/>
                    <a:pt x="49" y="46"/>
                    <a:pt x="47" y="44"/>
                  </a:cubicBezTo>
                  <a:cubicBezTo>
                    <a:pt x="52" y="38"/>
                    <a:pt x="55" y="31"/>
                    <a:pt x="53" y="24"/>
                  </a:cubicBezTo>
                  <a:cubicBezTo>
                    <a:pt x="51" y="19"/>
                    <a:pt x="47" y="14"/>
                    <a:pt x="44" y="1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693"/>
            <p:cNvSpPr>
              <a:spLocks/>
            </p:cNvSpPr>
            <p:nvPr/>
          </p:nvSpPr>
          <p:spPr bwMode="auto">
            <a:xfrm>
              <a:off x="5440324" y="3341705"/>
              <a:ext cx="120651" cy="184151"/>
            </a:xfrm>
            <a:custGeom>
              <a:avLst/>
              <a:gdLst>
                <a:gd name="T0" fmla="*/ 30 w 32"/>
                <a:gd name="T1" fmla="*/ 16 h 49"/>
                <a:gd name="T2" fmla="*/ 22 w 32"/>
                <a:gd name="T3" fmla="*/ 8 h 49"/>
                <a:gd name="T4" fmla="*/ 13 w 32"/>
                <a:gd name="T5" fmla="*/ 4 h 49"/>
                <a:gd name="T6" fmla="*/ 8 w 32"/>
                <a:gd name="T7" fmla="*/ 2 h 49"/>
                <a:gd name="T8" fmla="*/ 5 w 32"/>
                <a:gd name="T9" fmla="*/ 0 h 49"/>
                <a:gd name="T10" fmla="*/ 1 w 32"/>
                <a:gd name="T11" fmla="*/ 14 h 49"/>
                <a:gd name="T12" fmla="*/ 0 w 32"/>
                <a:gd name="T13" fmla="*/ 23 h 49"/>
                <a:gd name="T14" fmla="*/ 2 w 32"/>
                <a:gd name="T15" fmla="*/ 30 h 49"/>
                <a:gd name="T16" fmla="*/ 9 w 32"/>
                <a:gd name="T17" fmla="*/ 36 h 49"/>
                <a:gd name="T18" fmla="*/ 19 w 32"/>
                <a:gd name="T19" fmla="*/ 39 h 49"/>
                <a:gd name="T20" fmla="*/ 17 w 32"/>
                <a:gd name="T21" fmla="*/ 44 h 49"/>
                <a:gd name="T22" fmla="*/ 12 w 32"/>
                <a:gd name="T23" fmla="*/ 48 h 49"/>
                <a:gd name="T24" fmla="*/ 12 w 32"/>
                <a:gd name="T25" fmla="*/ 49 h 49"/>
                <a:gd name="T26" fmla="*/ 17 w 32"/>
                <a:gd name="T27" fmla="*/ 45 h 49"/>
                <a:gd name="T28" fmla="*/ 20 w 32"/>
                <a:gd name="T29" fmla="*/ 39 h 49"/>
                <a:gd name="T30" fmla="*/ 27 w 32"/>
                <a:gd name="T31" fmla="*/ 37 h 49"/>
                <a:gd name="T32" fmla="*/ 31 w 32"/>
                <a:gd name="T33" fmla="*/ 30 h 49"/>
                <a:gd name="T34" fmla="*/ 30 w 32"/>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49">
                  <a:moveTo>
                    <a:pt x="30" y="16"/>
                  </a:moveTo>
                  <a:cubicBezTo>
                    <a:pt x="28" y="12"/>
                    <a:pt x="25" y="10"/>
                    <a:pt x="22" y="8"/>
                  </a:cubicBezTo>
                  <a:cubicBezTo>
                    <a:pt x="19" y="6"/>
                    <a:pt x="17" y="5"/>
                    <a:pt x="13" y="4"/>
                  </a:cubicBezTo>
                  <a:cubicBezTo>
                    <a:pt x="12" y="4"/>
                    <a:pt x="10" y="3"/>
                    <a:pt x="8" y="2"/>
                  </a:cubicBezTo>
                  <a:cubicBezTo>
                    <a:pt x="6" y="1"/>
                    <a:pt x="5" y="0"/>
                    <a:pt x="5" y="0"/>
                  </a:cubicBezTo>
                  <a:cubicBezTo>
                    <a:pt x="6" y="5"/>
                    <a:pt x="2" y="10"/>
                    <a:pt x="1" y="14"/>
                  </a:cubicBezTo>
                  <a:cubicBezTo>
                    <a:pt x="0" y="17"/>
                    <a:pt x="0" y="20"/>
                    <a:pt x="0" y="23"/>
                  </a:cubicBezTo>
                  <a:cubicBezTo>
                    <a:pt x="0" y="26"/>
                    <a:pt x="0" y="28"/>
                    <a:pt x="2" y="30"/>
                  </a:cubicBezTo>
                  <a:cubicBezTo>
                    <a:pt x="3" y="33"/>
                    <a:pt x="6" y="34"/>
                    <a:pt x="9" y="36"/>
                  </a:cubicBezTo>
                  <a:cubicBezTo>
                    <a:pt x="12" y="38"/>
                    <a:pt x="16" y="39"/>
                    <a:pt x="19" y="39"/>
                  </a:cubicBezTo>
                  <a:cubicBezTo>
                    <a:pt x="19" y="41"/>
                    <a:pt x="18" y="43"/>
                    <a:pt x="17" y="44"/>
                  </a:cubicBezTo>
                  <a:cubicBezTo>
                    <a:pt x="16" y="46"/>
                    <a:pt x="14" y="47"/>
                    <a:pt x="12" y="48"/>
                  </a:cubicBezTo>
                  <a:cubicBezTo>
                    <a:pt x="12" y="48"/>
                    <a:pt x="12" y="49"/>
                    <a:pt x="12" y="49"/>
                  </a:cubicBezTo>
                  <a:cubicBezTo>
                    <a:pt x="13" y="49"/>
                    <a:pt x="15" y="47"/>
                    <a:pt x="17" y="45"/>
                  </a:cubicBezTo>
                  <a:cubicBezTo>
                    <a:pt x="18" y="44"/>
                    <a:pt x="20" y="41"/>
                    <a:pt x="20" y="39"/>
                  </a:cubicBezTo>
                  <a:cubicBezTo>
                    <a:pt x="22" y="39"/>
                    <a:pt x="25" y="38"/>
                    <a:pt x="27" y="37"/>
                  </a:cubicBezTo>
                  <a:cubicBezTo>
                    <a:pt x="29" y="35"/>
                    <a:pt x="30" y="33"/>
                    <a:pt x="31" y="30"/>
                  </a:cubicBezTo>
                  <a:cubicBezTo>
                    <a:pt x="32" y="25"/>
                    <a:pt x="31" y="19"/>
                    <a:pt x="30" y="1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694"/>
            <p:cNvSpPr>
              <a:spLocks/>
            </p:cNvSpPr>
            <p:nvPr/>
          </p:nvSpPr>
          <p:spPr bwMode="auto">
            <a:xfrm>
              <a:off x="5602250" y="3398855"/>
              <a:ext cx="131763" cy="146051"/>
            </a:xfrm>
            <a:custGeom>
              <a:avLst/>
              <a:gdLst>
                <a:gd name="T0" fmla="*/ 33 w 35"/>
                <a:gd name="T1" fmla="*/ 28 h 39"/>
                <a:gd name="T2" fmla="*/ 34 w 35"/>
                <a:gd name="T3" fmla="*/ 17 h 39"/>
                <a:gd name="T4" fmla="*/ 31 w 35"/>
                <a:gd name="T5" fmla="*/ 9 h 39"/>
                <a:gd name="T6" fmla="*/ 28 w 35"/>
                <a:gd name="T7" fmla="*/ 0 h 39"/>
                <a:gd name="T8" fmla="*/ 17 w 35"/>
                <a:gd name="T9" fmla="*/ 6 h 39"/>
                <a:gd name="T10" fmla="*/ 10 w 35"/>
                <a:gd name="T11" fmla="*/ 11 h 39"/>
                <a:gd name="T12" fmla="*/ 6 w 35"/>
                <a:gd name="T13" fmla="*/ 17 h 39"/>
                <a:gd name="T14" fmla="*/ 6 w 35"/>
                <a:gd name="T15" fmla="*/ 26 h 39"/>
                <a:gd name="T16" fmla="*/ 11 w 35"/>
                <a:gd name="T17" fmla="*/ 34 h 39"/>
                <a:gd name="T18" fmla="*/ 7 w 35"/>
                <a:gd name="T19" fmla="*/ 36 h 39"/>
                <a:gd name="T20" fmla="*/ 1 w 35"/>
                <a:gd name="T21" fmla="*/ 36 h 39"/>
                <a:gd name="T22" fmla="*/ 0 w 35"/>
                <a:gd name="T23" fmla="*/ 37 h 39"/>
                <a:gd name="T24" fmla="*/ 6 w 35"/>
                <a:gd name="T25" fmla="*/ 37 h 39"/>
                <a:gd name="T26" fmla="*/ 11 w 35"/>
                <a:gd name="T27" fmla="*/ 35 h 39"/>
                <a:gd name="T28" fmla="*/ 24 w 35"/>
                <a:gd name="T29" fmla="*/ 37 h 39"/>
                <a:gd name="T30" fmla="*/ 33 w 35"/>
                <a:gd name="T31"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9">
                  <a:moveTo>
                    <a:pt x="33" y="28"/>
                  </a:moveTo>
                  <a:cubicBezTo>
                    <a:pt x="35" y="24"/>
                    <a:pt x="34" y="21"/>
                    <a:pt x="34" y="17"/>
                  </a:cubicBezTo>
                  <a:cubicBezTo>
                    <a:pt x="33" y="14"/>
                    <a:pt x="32" y="12"/>
                    <a:pt x="31" y="9"/>
                  </a:cubicBezTo>
                  <a:cubicBezTo>
                    <a:pt x="30" y="7"/>
                    <a:pt x="28" y="0"/>
                    <a:pt x="28" y="0"/>
                  </a:cubicBezTo>
                  <a:cubicBezTo>
                    <a:pt x="26" y="4"/>
                    <a:pt x="20" y="5"/>
                    <a:pt x="17" y="6"/>
                  </a:cubicBezTo>
                  <a:cubicBezTo>
                    <a:pt x="14" y="8"/>
                    <a:pt x="12" y="9"/>
                    <a:pt x="10" y="11"/>
                  </a:cubicBezTo>
                  <a:cubicBezTo>
                    <a:pt x="8" y="12"/>
                    <a:pt x="6" y="14"/>
                    <a:pt x="6" y="17"/>
                  </a:cubicBezTo>
                  <a:cubicBezTo>
                    <a:pt x="5" y="19"/>
                    <a:pt x="5" y="22"/>
                    <a:pt x="6" y="26"/>
                  </a:cubicBezTo>
                  <a:cubicBezTo>
                    <a:pt x="7" y="29"/>
                    <a:pt x="8" y="32"/>
                    <a:pt x="11" y="34"/>
                  </a:cubicBezTo>
                  <a:cubicBezTo>
                    <a:pt x="10" y="35"/>
                    <a:pt x="8" y="36"/>
                    <a:pt x="7" y="36"/>
                  </a:cubicBezTo>
                  <a:cubicBezTo>
                    <a:pt x="5" y="37"/>
                    <a:pt x="2" y="37"/>
                    <a:pt x="1" y="36"/>
                  </a:cubicBezTo>
                  <a:cubicBezTo>
                    <a:pt x="0" y="37"/>
                    <a:pt x="0" y="37"/>
                    <a:pt x="0" y="37"/>
                  </a:cubicBezTo>
                  <a:cubicBezTo>
                    <a:pt x="1" y="37"/>
                    <a:pt x="3" y="37"/>
                    <a:pt x="6" y="37"/>
                  </a:cubicBezTo>
                  <a:cubicBezTo>
                    <a:pt x="8" y="37"/>
                    <a:pt x="10" y="36"/>
                    <a:pt x="11" y="35"/>
                  </a:cubicBezTo>
                  <a:cubicBezTo>
                    <a:pt x="14" y="38"/>
                    <a:pt x="19" y="39"/>
                    <a:pt x="24" y="37"/>
                  </a:cubicBezTo>
                  <a:cubicBezTo>
                    <a:pt x="28" y="35"/>
                    <a:pt x="32" y="31"/>
                    <a:pt x="33" y="2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695"/>
            <p:cNvSpPr>
              <a:spLocks/>
            </p:cNvSpPr>
            <p:nvPr/>
          </p:nvSpPr>
          <p:spPr bwMode="auto">
            <a:xfrm>
              <a:off x="4997409" y="3751283"/>
              <a:ext cx="252414" cy="173039"/>
            </a:xfrm>
            <a:custGeom>
              <a:avLst/>
              <a:gdLst>
                <a:gd name="T0" fmla="*/ 32 w 67"/>
                <a:gd name="T1" fmla="*/ 1 h 46"/>
                <a:gd name="T2" fmla="*/ 17 w 67"/>
                <a:gd name="T3" fmla="*/ 6 h 46"/>
                <a:gd name="T4" fmla="*/ 7 w 67"/>
                <a:gd name="T5" fmla="*/ 16 h 46"/>
                <a:gd name="T6" fmla="*/ 3 w 67"/>
                <a:gd name="T7" fmla="*/ 22 h 46"/>
                <a:gd name="T8" fmla="*/ 0 w 67"/>
                <a:gd name="T9" fmla="*/ 26 h 46"/>
                <a:gd name="T10" fmla="*/ 7 w 67"/>
                <a:gd name="T11" fmla="*/ 30 h 46"/>
                <a:gd name="T12" fmla="*/ 13 w 67"/>
                <a:gd name="T13" fmla="*/ 36 h 46"/>
                <a:gd name="T14" fmla="*/ 22 w 67"/>
                <a:gd name="T15" fmla="*/ 43 h 46"/>
                <a:gd name="T16" fmla="*/ 35 w 67"/>
                <a:gd name="T17" fmla="*/ 46 h 46"/>
                <a:gd name="T18" fmla="*/ 48 w 67"/>
                <a:gd name="T19" fmla="*/ 39 h 46"/>
                <a:gd name="T20" fmla="*/ 55 w 67"/>
                <a:gd name="T21" fmla="*/ 26 h 46"/>
                <a:gd name="T22" fmla="*/ 60 w 67"/>
                <a:gd name="T23" fmla="*/ 29 h 46"/>
                <a:gd name="T24" fmla="*/ 66 w 67"/>
                <a:gd name="T25" fmla="*/ 35 h 46"/>
                <a:gd name="T26" fmla="*/ 67 w 67"/>
                <a:gd name="T27" fmla="*/ 34 h 46"/>
                <a:gd name="T28" fmla="*/ 55 w 67"/>
                <a:gd name="T29" fmla="*/ 25 h 46"/>
                <a:gd name="T30" fmla="*/ 49 w 67"/>
                <a:gd name="T31" fmla="*/ 7 h 46"/>
                <a:gd name="T32" fmla="*/ 32 w 67"/>
                <a:gd name="T3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6">
                  <a:moveTo>
                    <a:pt x="32" y="1"/>
                  </a:moveTo>
                  <a:cubicBezTo>
                    <a:pt x="26" y="0"/>
                    <a:pt x="21" y="3"/>
                    <a:pt x="17" y="6"/>
                  </a:cubicBezTo>
                  <a:cubicBezTo>
                    <a:pt x="13" y="8"/>
                    <a:pt x="10" y="12"/>
                    <a:pt x="7" y="16"/>
                  </a:cubicBezTo>
                  <a:cubicBezTo>
                    <a:pt x="7" y="17"/>
                    <a:pt x="4" y="19"/>
                    <a:pt x="3" y="22"/>
                  </a:cubicBezTo>
                  <a:cubicBezTo>
                    <a:pt x="1" y="24"/>
                    <a:pt x="0" y="26"/>
                    <a:pt x="0" y="26"/>
                  </a:cubicBezTo>
                  <a:cubicBezTo>
                    <a:pt x="2" y="26"/>
                    <a:pt x="5" y="28"/>
                    <a:pt x="7" y="30"/>
                  </a:cubicBezTo>
                  <a:cubicBezTo>
                    <a:pt x="9" y="32"/>
                    <a:pt x="11" y="34"/>
                    <a:pt x="13" y="36"/>
                  </a:cubicBezTo>
                  <a:cubicBezTo>
                    <a:pt x="16" y="39"/>
                    <a:pt x="19" y="41"/>
                    <a:pt x="22" y="43"/>
                  </a:cubicBezTo>
                  <a:cubicBezTo>
                    <a:pt x="26" y="45"/>
                    <a:pt x="30" y="46"/>
                    <a:pt x="35" y="46"/>
                  </a:cubicBezTo>
                  <a:cubicBezTo>
                    <a:pt x="40" y="46"/>
                    <a:pt x="44" y="43"/>
                    <a:pt x="48" y="39"/>
                  </a:cubicBezTo>
                  <a:cubicBezTo>
                    <a:pt x="51" y="36"/>
                    <a:pt x="53" y="31"/>
                    <a:pt x="55" y="26"/>
                  </a:cubicBezTo>
                  <a:cubicBezTo>
                    <a:pt x="57" y="26"/>
                    <a:pt x="58" y="27"/>
                    <a:pt x="60" y="29"/>
                  </a:cubicBezTo>
                  <a:cubicBezTo>
                    <a:pt x="62" y="30"/>
                    <a:pt x="64" y="33"/>
                    <a:pt x="66" y="35"/>
                  </a:cubicBezTo>
                  <a:cubicBezTo>
                    <a:pt x="67" y="34"/>
                    <a:pt x="67" y="34"/>
                    <a:pt x="67" y="34"/>
                  </a:cubicBezTo>
                  <a:cubicBezTo>
                    <a:pt x="65" y="32"/>
                    <a:pt x="59" y="26"/>
                    <a:pt x="55" y="25"/>
                  </a:cubicBezTo>
                  <a:cubicBezTo>
                    <a:pt x="56" y="18"/>
                    <a:pt x="55" y="12"/>
                    <a:pt x="49" y="7"/>
                  </a:cubicBezTo>
                  <a:cubicBezTo>
                    <a:pt x="45" y="4"/>
                    <a:pt x="38" y="1"/>
                    <a:pt x="32"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696"/>
            <p:cNvSpPr>
              <a:spLocks/>
            </p:cNvSpPr>
            <p:nvPr/>
          </p:nvSpPr>
          <p:spPr bwMode="auto">
            <a:xfrm>
              <a:off x="4876758" y="2989278"/>
              <a:ext cx="406402" cy="439741"/>
            </a:xfrm>
            <a:custGeom>
              <a:avLst/>
              <a:gdLst>
                <a:gd name="T0" fmla="*/ 77 w 108"/>
                <a:gd name="T1" fmla="*/ 8 h 117"/>
                <a:gd name="T2" fmla="*/ 60 w 108"/>
                <a:gd name="T3" fmla="*/ 1 h 117"/>
                <a:gd name="T4" fmla="*/ 44 w 108"/>
                <a:gd name="T5" fmla="*/ 0 h 117"/>
                <a:gd name="T6" fmla="*/ 22 w 108"/>
                <a:gd name="T7" fmla="*/ 7 h 117"/>
                <a:gd name="T8" fmla="*/ 9 w 108"/>
                <a:gd name="T9" fmla="*/ 13 h 117"/>
                <a:gd name="T10" fmla="*/ 0 w 108"/>
                <a:gd name="T11" fmla="*/ 17 h 117"/>
                <a:gd name="T12" fmla="*/ 15 w 108"/>
                <a:gd name="T13" fmla="*/ 28 h 117"/>
                <a:gd name="T14" fmla="*/ 24 w 108"/>
                <a:gd name="T15" fmla="*/ 44 h 117"/>
                <a:gd name="T16" fmla="*/ 35 w 108"/>
                <a:gd name="T17" fmla="*/ 62 h 117"/>
                <a:gd name="T18" fmla="*/ 49 w 108"/>
                <a:gd name="T19" fmla="*/ 77 h 117"/>
                <a:gd name="T20" fmla="*/ 70 w 108"/>
                <a:gd name="T21" fmla="*/ 85 h 117"/>
                <a:gd name="T22" fmla="*/ 93 w 108"/>
                <a:gd name="T23" fmla="*/ 83 h 117"/>
                <a:gd name="T24" fmla="*/ 94 w 108"/>
                <a:gd name="T25" fmla="*/ 98 h 117"/>
                <a:gd name="T26" fmla="*/ 87 w 108"/>
                <a:gd name="T27" fmla="*/ 116 h 117"/>
                <a:gd name="T28" fmla="*/ 88 w 108"/>
                <a:gd name="T29" fmla="*/ 117 h 117"/>
                <a:gd name="T30" fmla="*/ 94 w 108"/>
                <a:gd name="T31" fmla="*/ 102 h 117"/>
                <a:gd name="T32" fmla="*/ 95 w 108"/>
                <a:gd name="T33" fmla="*/ 82 h 117"/>
                <a:gd name="T34" fmla="*/ 106 w 108"/>
                <a:gd name="T35" fmla="*/ 68 h 117"/>
                <a:gd name="T36" fmla="*/ 105 w 108"/>
                <a:gd name="T37" fmla="*/ 44 h 117"/>
                <a:gd name="T38" fmla="*/ 93 w 108"/>
                <a:gd name="T39" fmla="*/ 24 h 117"/>
                <a:gd name="T40" fmla="*/ 77 w 108"/>
                <a:gd name="T41" fmla="*/ 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8" h="117">
                  <a:moveTo>
                    <a:pt x="77" y="8"/>
                  </a:moveTo>
                  <a:cubicBezTo>
                    <a:pt x="71" y="4"/>
                    <a:pt x="65" y="2"/>
                    <a:pt x="60" y="1"/>
                  </a:cubicBezTo>
                  <a:cubicBezTo>
                    <a:pt x="55" y="0"/>
                    <a:pt x="49" y="0"/>
                    <a:pt x="44" y="0"/>
                  </a:cubicBezTo>
                  <a:cubicBezTo>
                    <a:pt x="36" y="1"/>
                    <a:pt x="29" y="4"/>
                    <a:pt x="22" y="7"/>
                  </a:cubicBezTo>
                  <a:cubicBezTo>
                    <a:pt x="20" y="9"/>
                    <a:pt x="14" y="11"/>
                    <a:pt x="9" y="13"/>
                  </a:cubicBezTo>
                  <a:cubicBezTo>
                    <a:pt x="4" y="15"/>
                    <a:pt x="0" y="17"/>
                    <a:pt x="0" y="17"/>
                  </a:cubicBezTo>
                  <a:cubicBezTo>
                    <a:pt x="7" y="19"/>
                    <a:pt x="11" y="23"/>
                    <a:pt x="15" y="28"/>
                  </a:cubicBezTo>
                  <a:cubicBezTo>
                    <a:pt x="18" y="33"/>
                    <a:pt x="21" y="39"/>
                    <a:pt x="24" y="44"/>
                  </a:cubicBezTo>
                  <a:cubicBezTo>
                    <a:pt x="27" y="50"/>
                    <a:pt x="31" y="57"/>
                    <a:pt x="35" y="62"/>
                  </a:cubicBezTo>
                  <a:cubicBezTo>
                    <a:pt x="39" y="68"/>
                    <a:pt x="44" y="73"/>
                    <a:pt x="49" y="77"/>
                  </a:cubicBezTo>
                  <a:cubicBezTo>
                    <a:pt x="54" y="81"/>
                    <a:pt x="62" y="84"/>
                    <a:pt x="70" y="85"/>
                  </a:cubicBezTo>
                  <a:cubicBezTo>
                    <a:pt x="77" y="87"/>
                    <a:pt x="86" y="87"/>
                    <a:pt x="93" y="83"/>
                  </a:cubicBezTo>
                  <a:cubicBezTo>
                    <a:pt x="95" y="88"/>
                    <a:pt x="95" y="93"/>
                    <a:pt x="94" y="98"/>
                  </a:cubicBezTo>
                  <a:cubicBezTo>
                    <a:pt x="93" y="105"/>
                    <a:pt x="90" y="111"/>
                    <a:pt x="87" y="116"/>
                  </a:cubicBezTo>
                  <a:cubicBezTo>
                    <a:pt x="87" y="116"/>
                    <a:pt x="88" y="117"/>
                    <a:pt x="88" y="117"/>
                  </a:cubicBezTo>
                  <a:cubicBezTo>
                    <a:pt x="90" y="115"/>
                    <a:pt x="93" y="109"/>
                    <a:pt x="94" y="102"/>
                  </a:cubicBezTo>
                  <a:cubicBezTo>
                    <a:pt x="96" y="96"/>
                    <a:pt x="96" y="88"/>
                    <a:pt x="95" y="82"/>
                  </a:cubicBezTo>
                  <a:cubicBezTo>
                    <a:pt x="99" y="80"/>
                    <a:pt x="103" y="75"/>
                    <a:pt x="106" y="68"/>
                  </a:cubicBezTo>
                  <a:cubicBezTo>
                    <a:pt x="108" y="62"/>
                    <a:pt x="108" y="54"/>
                    <a:pt x="105" y="44"/>
                  </a:cubicBezTo>
                  <a:cubicBezTo>
                    <a:pt x="103" y="38"/>
                    <a:pt x="99" y="30"/>
                    <a:pt x="93" y="24"/>
                  </a:cubicBezTo>
                  <a:cubicBezTo>
                    <a:pt x="88" y="17"/>
                    <a:pt x="82" y="12"/>
                    <a:pt x="77" y="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697"/>
            <p:cNvSpPr>
              <a:spLocks/>
            </p:cNvSpPr>
            <p:nvPr/>
          </p:nvSpPr>
          <p:spPr bwMode="auto">
            <a:xfrm>
              <a:off x="5448262" y="3121041"/>
              <a:ext cx="225426" cy="300040"/>
            </a:xfrm>
            <a:custGeom>
              <a:avLst/>
              <a:gdLst>
                <a:gd name="T0" fmla="*/ 58 w 60"/>
                <a:gd name="T1" fmla="*/ 23 h 80"/>
                <a:gd name="T2" fmla="*/ 44 w 60"/>
                <a:gd name="T3" fmla="*/ 6 h 80"/>
                <a:gd name="T4" fmla="*/ 27 w 60"/>
                <a:gd name="T5" fmla="*/ 1 h 80"/>
                <a:gd name="T6" fmla="*/ 17 w 60"/>
                <a:gd name="T7" fmla="*/ 0 h 80"/>
                <a:gd name="T8" fmla="*/ 10 w 60"/>
                <a:gd name="T9" fmla="*/ 0 h 80"/>
                <a:gd name="T10" fmla="*/ 11 w 60"/>
                <a:gd name="T11" fmla="*/ 9 h 80"/>
                <a:gd name="T12" fmla="*/ 6 w 60"/>
                <a:gd name="T13" fmla="*/ 18 h 80"/>
                <a:gd name="T14" fmla="*/ 4 w 60"/>
                <a:gd name="T15" fmla="*/ 43 h 80"/>
                <a:gd name="T16" fmla="*/ 15 w 60"/>
                <a:gd name="T17" fmla="*/ 56 h 80"/>
                <a:gd name="T18" fmla="*/ 33 w 60"/>
                <a:gd name="T19" fmla="*/ 63 h 80"/>
                <a:gd name="T20" fmla="*/ 30 w 60"/>
                <a:gd name="T21" fmla="*/ 71 h 80"/>
                <a:gd name="T22" fmla="*/ 20 w 60"/>
                <a:gd name="T23" fmla="*/ 79 h 80"/>
                <a:gd name="T24" fmla="*/ 21 w 60"/>
                <a:gd name="T25" fmla="*/ 80 h 80"/>
                <a:gd name="T26" fmla="*/ 29 w 60"/>
                <a:gd name="T27" fmla="*/ 74 h 80"/>
                <a:gd name="T28" fmla="*/ 34 w 60"/>
                <a:gd name="T29" fmla="*/ 63 h 80"/>
                <a:gd name="T30" fmla="*/ 47 w 60"/>
                <a:gd name="T31" fmla="*/ 61 h 80"/>
                <a:gd name="T32" fmla="*/ 57 w 60"/>
                <a:gd name="T33" fmla="*/ 50 h 80"/>
                <a:gd name="T34" fmla="*/ 59 w 60"/>
                <a:gd name="T35" fmla="*/ 37 h 80"/>
                <a:gd name="T36" fmla="*/ 58 w 60"/>
                <a:gd name="T37" fmla="*/ 2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80">
                  <a:moveTo>
                    <a:pt x="58" y="23"/>
                  </a:moveTo>
                  <a:cubicBezTo>
                    <a:pt x="56" y="14"/>
                    <a:pt x="50" y="10"/>
                    <a:pt x="44" y="6"/>
                  </a:cubicBezTo>
                  <a:cubicBezTo>
                    <a:pt x="38" y="2"/>
                    <a:pt x="33" y="1"/>
                    <a:pt x="27" y="1"/>
                  </a:cubicBezTo>
                  <a:cubicBezTo>
                    <a:pt x="25" y="0"/>
                    <a:pt x="20" y="0"/>
                    <a:pt x="17" y="0"/>
                  </a:cubicBezTo>
                  <a:cubicBezTo>
                    <a:pt x="13" y="0"/>
                    <a:pt x="10" y="0"/>
                    <a:pt x="10" y="0"/>
                  </a:cubicBezTo>
                  <a:cubicBezTo>
                    <a:pt x="12" y="2"/>
                    <a:pt x="12" y="6"/>
                    <a:pt x="11" y="9"/>
                  </a:cubicBezTo>
                  <a:cubicBezTo>
                    <a:pt x="10" y="12"/>
                    <a:pt x="8" y="15"/>
                    <a:pt x="6" y="18"/>
                  </a:cubicBezTo>
                  <a:cubicBezTo>
                    <a:pt x="3" y="26"/>
                    <a:pt x="0" y="34"/>
                    <a:pt x="4" y="43"/>
                  </a:cubicBezTo>
                  <a:cubicBezTo>
                    <a:pt x="6" y="48"/>
                    <a:pt x="10" y="52"/>
                    <a:pt x="15" y="56"/>
                  </a:cubicBezTo>
                  <a:cubicBezTo>
                    <a:pt x="20" y="60"/>
                    <a:pt x="27" y="63"/>
                    <a:pt x="33" y="63"/>
                  </a:cubicBezTo>
                  <a:cubicBezTo>
                    <a:pt x="33" y="66"/>
                    <a:pt x="31" y="69"/>
                    <a:pt x="30" y="71"/>
                  </a:cubicBezTo>
                  <a:cubicBezTo>
                    <a:pt x="27" y="75"/>
                    <a:pt x="24" y="77"/>
                    <a:pt x="20" y="79"/>
                  </a:cubicBezTo>
                  <a:cubicBezTo>
                    <a:pt x="20" y="79"/>
                    <a:pt x="21" y="79"/>
                    <a:pt x="21" y="80"/>
                  </a:cubicBezTo>
                  <a:cubicBezTo>
                    <a:pt x="23" y="79"/>
                    <a:pt x="26" y="77"/>
                    <a:pt x="29" y="74"/>
                  </a:cubicBezTo>
                  <a:cubicBezTo>
                    <a:pt x="31" y="70"/>
                    <a:pt x="34" y="67"/>
                    <a:pt x="34" y="63"/>
                  </a:cubicBezTo>
                  <a:cubicBezTo>
                    <a:pt x="39" y="64"/>
                    <a:pt x="43" y="63"/>
                    <a:pt x="47" y="61"/>
                  </a:cubicBezTo>
                  <a:cubicBezTo>
                    <a:pt x="51" y="59"/>
                    <a:pt x="54" y="55"/>
                    <a:pt x="57" y="50"/>
                  </a:cubicBezTo>
                  <a:cubicBezTo>
                    <a:pt x="58" y="46"/>
                    <a:pt x="59" y="42"/>
                    <a:pt x="59" y="37"/>
                  </a:cubicBezTo>
                  <a:cubicBezTo>
                    <a:pt x="60" y="32"/>
                    <a:pt x="59" y="27"/>
                    <a:pt x="58" y="2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698"/>
            <p:cNvSpPr>
              <a:spLocks/>
            </p:cNvSpPr>
            <p:nvPr/>
          </p:nvSpPr>
          <p:spPr bwMode="auto">
            <a:xfrm>
              <a:off x="6432518" y="3657620"/>
              <a:ext cx="134938" cy="131763"/>
            </a:xfrm>
            <a:custGeom>
              <a:avLst/>
              <a:gdLst>
                <a:gd name="T0" fmla="*/ 24 w 36"/>
                <a:gd name="T1" fmla="*/ 1 h 35"/>
                <a:gd name="T2" fmla="*/ 14 w 36"/>
                <a:gd name="T3" fmla="*/ 2 h 35"/>
                <a:gd name="T4" fmla="*/ 6 w 36"/>
                <a:gd name="T5" fmla="*/ 6 h 35"/>
                <a:gd name="T6" fmla="*/ 2 w 36"/>
                <a:gd name="T7" fmla="*/ 9 h 35"/>
                <a:gd name="T8" fmla="*/ 0 w 36"/>
                <a:gd name="T9" fmla="*/ 11 h 35"/>
                <a:gd name="T10" fmla="*/ 6 w 36"/>
                <a:gd name="T11" fmla="*/ 20 h 35"/>
                <a:gd name="T12" fmla="*/ 10 w 36"/>
                <a:gd name="T13" fmla="*/ 25 h 35"/>
                <a:gd name="T14" fmla="*/ 15 w 36"/>
                <a:gd name="T15" fmla="*/ 28 h 35"/>
                <a:gd name="T16" fmla="*/ 23 w 36"/>
                <a:gd name="T17" fmla="*/ 28 h 35"/>
                <a:gd name="T18" fmla="*/ 32 w 36"/>
                <a:gd name="T19" fmla="*/ 24 h 35"/>
                <a:gd name="T20" fmla="*/ 34 w 36"/>
                <a:gd name="T21" fmla="*/ 29 h 35"/>
                <a:gd name="T22" fmla="*/ 32 w 36"/>
                <a:gd name="T23" fmla="*/ 34 h 35"/>
                <a:gd name="T24" fmla="*/ 33 w 36"/>
                <a:gd name="T25" fmla="*/ 35 h 35"/>
                <a:gd name="T26" fmla="*/ 34 w 36"/>
                <a:gd name="T27" fmla="*/ 30 h 35"/>
                <a:gd name="T28" fmla="*/ 33 w 36"/>
                <a:gd name="T29" fmla="*/ 24 h 35"/>
                <a:gd name="T30" fmla="*/ 36 w 36"/>
                <a:gd name="T31" fmla="*/ 18 h 35"/>
                <a:gd name="T32" fmla="*/ 35 w 36"/>
                <a:gd name="T33" fmla="*/ 10 h 35"/>
                <a:gd name="T34" fmla="*/ 24 w 36"/>
                <a:gd name="T35"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35">
                  <a:moveTo>
                    <a:pt x="24" y="1"/>
                  </a:moveTo>
                  <a:cubicBezTo>
                    <a:pt x="20" y="0"/>
                    <a:pt x="17" y="0"/>
                    <a:pt x="14" y="2"/>
                  </a:cubicBezTo>
                  <a:cubicBezTo>
                    <a:pt x="11" y="2"/>
                    <a:pt x="9" y="4"/>
                    <a:pt x="6" y="6"/>
                  </a:cubicBezTo>
                  <a:cubicBezTo>
                    <a:pt x="6" y="7"/>
                    <a:pt x="4" y="8"/>
                    <a:pt x="2" y="9"/>
                  </a:cubicBezTo>
                  <a:cubicBezTo>
                    <a:pt x="1" y="10"/>
                    <a:pt x="0" y="11"/>
                    <a:pt x="0" y="11"/>
                  </a:cubicBezTo>
                  <a:cubicBezTo>
                    <a:pt x="3" y="12"/>
                    <a:pt x="5" y="17"/>
                    <a:pt x="6" y="20"/>
                  </a:cubicBezTo>
                  <a:cubicBezTo>
                    <a:pt x="7" y="22"/>
                    <a:pt x="9" y="24"/>
                    <a:pt x="10" y="25"/>
                  </a:cubicBezTo>
                  <a:cubicBezTo>
                    <a:pt x="12" y="27"/>
                    <a:pt x="13" y="28"/>
                    <a:pt x="15" y="28"/>
                  </a:cubicBezTo>
                  <a:cubicBezTo>
                    <a:pt x="17" y="29"/>
                    <a:pt x="20" y="28"/>
                    <a:pt x="23" y="28"/>
                  </a:cubicBezTo>
                  <a:cubicBezTo>
                    <a:pt x="26" y="27"/>
                    <a:pt x="30" y="26"/>
                    <a:pt x="32" y="24"/>
                  </a:cubicBezTo>
                  <a:cubicBezTo>
                    <a:pt x="33" y="25"/>
                    <a:pt x="33" y="27"/>
                    <a:pt x="34" y="29"/>
                  </a:cubicBezTo>
                  <a:cubicBezTo>
                    <a:pt x="34" y="31"/>
                    <a:pt x="33" y="33"/>
                    <a:pt x="32" y="34"/>
                  </a:cubicBezTo>
                  <a:cubicBezTo>
                    <a:pt x="32" y="35"/>
                    <a:pt x="32" y="35"/>
                    <a:pt x="33" y="35"/>
                  </a:cubicBezTo>
                  <a:cubicBezTo>
                    <a:pt x="33" y="34"/>
                    <a:pt x="34" y="32"/>
                    <a:pt x="34" y="30"/>
                  </a:cubicBezTo>
                  <a:cubicBezTo>
                    <a:pt x="34" y="28"/>
                    <a:pt x="33" y="25"/>
                    <a:pt x="33" y="24"/>
                  </a:cubicBezTo>
                  <a:cubicBezTo>
                    <a:pt x="34" y="22"/>
                    <a:pt x="35" y="20"/>
                    <a:pt x="36" y="18"/>
                  </a:cubicBezTo>
                  <a:cubicBezTo>
                    <a:pt x="36" y="16"/>
                    <a:pt x="36" y="13"/>
                    <a:pt x="35" y="10"/>
                  </a:cubicBezTo>
                  <a:cubicBezTo>
                    <a:pt x="33" y="7"/>
                    <a:pt x="28" y="3"/>
                    <a:pt x="24"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699"/>
            <p:cNvSpPr>
              <a:spLocks/>
            </p:cNvSpPr>
            <p:nvPr/>
          </p:nvSpPr>
          <p:spPr bwMode="auto">
            <a:xfrm>
              <a:off x="6688107" y="3857646"/>
              <a:ext cx="250827" cy="157164"/>
            </a:xfrm>
            <a:custGeom>
              <a:avLst/>
              <a:gdLst>
                <a:gd name="T0" fmla="*/ 31 w 67"/>
                <a:gd name="T1" fmla="*/ 1 h 42"/>
                <a:gd name="T2" fmla="*/ 21 w 67"/>
                <a:gd name="T3" fmla="*/ 7 h 42"/>
                <a:gd name="T4" fmla="*/ 13 w 67"/>
                <a:gd name="T5" fmla="*/ 14 h 42"/>
                <a:gd name="T6" fmla="*/ 6 w 67"/>
                <a:gd name="T7" fmla="*/ 17 h 42"/>
                <a:gd name="T8" fmla="*/ 1 w 67"/>
                <a:gd name="T9" fmla="*/ 17 h 42"/>
                <a:gd name="T10" fmla="*/ 9 w 67"/>
                <a:gd name="T11" fmla="*/ 27 h 42"/>
                <a:gd name="T12" fmla="*/ 18 w 67"/>
                <a:gd name="T13" fmla="*/ 34 h 42"/>
                <a:gd name="T14" fmla="*/ 44 w 67"/>
                <a:gd name="T15" fmla="*/ 39 h 42"/>
                <a:gd name="T16" fmla="*/ 52 w 67"/>
                <a:gd name="T17" fmla="*/ 29 h 42"/>
                <a:gd name="T18" fmla="*/ 54 w 67"/>
                <a:gd name="T19" fmla="*/ 16 h 42"/>
                <a:gd name="T20" fmla="*/ 60 w 67"/>
                <a:gd name="T21" fmla="*/ 17 h 42"/>
                <a:gd name="T22" fmla="*/ 63 w 67"/>
                <a:gd name="T23" fmla="*/ 19 h 42"/>
                <a:gd name="T24" fmla="*/ 65 w 67"/>
                <a:gd name="T25" fmla="*/ 21 h 42"/>
                <a:gd name="T26" fmla="*/ 66 w 67"/>
                <a:gd name="T27" fmla="*/ 23 h 42"/>
                <a:gd name="T28" fmla="*/ 65 w 67"/>
                <a:gd name="T29" fmla="*/ 25 h 42"/>
                <a:gd name="T30" fmla="*/ 64 w 67"/>
                <a:gd name="T31" fmla="*/ 27 h 42"/>
                <a:gd name="T32" fmla="*/ 62 w 67"/>
                <a:gd name="T33" fmla="*/ 28 h 42"/>
                <a:gd name="T34" fmla="*/ 60 w 67"/>
                <a:gd name="T35" fmla="*/ 28 h 42"/>
                <a:gd name="T36" fmla="*/ 60 w 67"/>
                <a:gd name="T37" fmla="*/ 29 h 42"/>
                <a:gd name="T38" fmla="*/ 63 w 67"/>
                <a:gd name="T39" fmla="*/ 28 h 42"/>
                <a:gd name="T40" fmla="*/ 65 w 67"/>
                <a:gd name="T41" fmla="*/ 27 h 42"/>
                <a:gd name="T42" fmla="*/ 66 w 67"/>
                <a:gd name="T43" fmla="*/ 25 h 42"/>
                <a:gd name="T44" fmla="*/ 66 w 67"/>
                <a:gd name="T45" fmla="*/ 22 h 42"/>
                <a:gd name="T46" fmla="*/ 65 w 67"/>
                <a:gd name="T47" fmla="*/ 19 h 42"/>
                <a:gd name="T48" fmla="*/ 63 w 67"/>
                <a:gd name="T49" fmla="*/ 18 h 42"/>
                <a:gd name="T50" fmla="*/ 58 w 67"/>
                <a:gd name="T51" fmla="*/ 16 h 42"/>
                <a:gd name="T52" fmla="*/ 54 w 67"/>
                <a:gd name="T53" fmla="*/ 15 h 42"/>
                <a:gd name="T54" fmla="*/ 44 w 67"/>
                <a:gd name="T55" fmla="*/ 2 h 42"/>
                <a:gd name="T56" fmla="*/ 31 w 67"/>
                <a:gd name="T5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42">
                  <a:moveTo>
                    <a:pt x="31" y="1"/>
                  </a:moveTo>
                  <a:cubicBezTo>
                    <a:pt x="27" y="2"/>
                    <a:pt x="24" y="5"/>
                    <a:pt x="21" y="7"/>
                  </a:cubicBezTo>
                  <a:cubicBezTo>
                    <a:pt x="18" y="10"/>
                    <a:pt x="16" y="12"/>
                    <a:pt x="13" y="14"/>
                  </a:cubicBezTo>
                  <a:cubicBezTo>
                    <a:pt x="12" y="15"/>
                    <a:pt x="9" y="17"/>
                    <a:pt x="6" y="17"/>
                  </a:cubicBezTo>
                  <a:cubicBezTo>
                    <a:pt x="3" y="17"/>
                    <a:pt x="0" y="17"/>
                    <a:pt x="1" y="17"/>
                  </a:cubicBezTo>
                  <a:cubicBezTo>
                    <a:pt x="3" y="20"/>
                    <a:pt x="6" y="23"/>
                    <a:pt x="9" y="27"/>
                  </a:cubicBezTo>
                  <a:cubicBezTo>
                    <a:pt x="12" y="30"/>
                    <a:pt x="15" y="32"/>
                    <a:pt x="18" y="34"/>
                  </a:cubicBezTo>
                  <a:cubicBezTo>
                    <a:pt x="26" y="39"/>
                    <a:pt x="36" y="42"/>
                    <a:pt x="44" y="39"/>
                  </a:cubicBezTo>
                  <a:cubicBezTo>
                    <a:pt x="48" y="37"/>
                    <a:pt x="50" y="33"/>
                    <a:pt x="52" y="29"/>
                  </a:cubicBezTo>
                  <a:cubicBezTo>
                    <a:pt x="54" y="25"/>
                    <a:pt x="55" y="20"/>
                    <a:pt x="54" y="16"/>
                  </a:cubicBezTo>
                  <a:cubicBezTo>
                    <a:pt x="56" y="16"/>
                    <a:pt x="58" y="16"/>
                    <a:pt x="60" y="17"/>
                  </a:cubicBezTo>
                  <a:cubicBezTo>
                    <a:pt x="61" y="17"/>
                    <a:pt x="62" y="18"/>
                    <a:pt x="63" y="19"/>
                  </a:cubicBezTo>
                  <a:cubicBezTo>
                    <a:pt x="64" y="19"/>
                    <a:pt x="64" y="20"/>
                    <a:pt x="65" y="21"/>
                  </a:cubicBezTo>
                  <a:cubicBezTo>
                    <a:pt x="66" y="22"/>
                    <a:pt x="66" y="22"/>
                    <a:pt x="66" y="23"/>
                  </a:cubicBezTo>
                  <a:cubicBezTo>
                    <a:pt x="66" y="24"/>
                    <a:pt x="66" y="25"/>
                    <a:pt x="65" y="25"/>
                  </a:cubicBezTo>
                  <a:cubicBezTo>
                    <a:pt x="65" y="26"/>
                    <a:pt x="64" y="27"/>
                    <a:pt x="64" y="27"/>
                  </a:cubicBezTo>
                  <a:cubicBezTo>
                    <a:pt x="63" y="27"/>
                    <a:pt x="63" y="27"/>
                    <a:pt x="62" y="28"/>
                  </a:cubicBezTo>
                  <a:cubicBezTo>
                    <a:pt x="62" y="28"/>
                    <a:pt x="61" y="28"/>
                    <a:pt x="60" y="28"/>
                  </a:cubicBezTo>
                  <a:cubicBezTo>
                    <a:pt x="60" y="28"/>
                    <a:pt x="60" y="28"/>
                    <a:pt x="60" y="29"/>
                  </a:cubicBezTo>
                  <a:cubicBezTo>
                    <a:pt x="61" y="29"/>
                    <a:pt x="62" y="29"/>
                    <a:pt x="63" y="28"/>
                  </a:cubicBezTo>
                  <a:cubicBezTo>
                    <a:pt x="64" y="28"/>
                    <a:pt x="64" y="28"/>
                    <a:pt x="65" y="27"/>
                  </a:cubicBezTo>
                  <a:cubicBezTo>
                    <a:pt x="65" y="27"/>
                    <a:pt x="66" y="26"/>
                    <a:pt x="66" y="25"/>
                  </a:cubicBezTo>
                  <a:cubicBezTo>
                    <a:pt x="67" y="24"/>
                    <a:pt x="67" y="23"/>
                    <a:pt x="66" y="22"/>
                  </a:cubicBezTo>
                  <a:cubicBezTo>
                    <a:pt x="66" y="21"/>
                    <a:pt x="65" y="20"/>
                    <a:pt x="65" y="19"/>
                  </a:cubicBezTo>
                  <a:cubicBezTo>
                    <a:pt x="64" y="19"/>
                    <a:pt x="63" y="18"/>
                    <a:pt x="63" y="18"/>
                  </a:cubicBezTo>
                  <a:cubicBezTo>
                    <a:pt x="61" y="16"/>
                    <a:pt x="59" y="16"/>
                    <a:pt x="58" y="16"/>
                  </a:cubicBezTo>
                  <a:cubicBezTo>
                    <a:pt x="56" y="15"/>
                    <a:pt x="55" y="15"/>
                    <a:pt x="54" y="15"/>
                  </a:cubicBezTo>
                  <a:cubicBezTo>
                    <a:pt x="53" y="9"/>
                    <a:pt x="49" y="4"/>
                    <a:pt x="44" y="2"/>
                  </a:cubicBezTo>
                  <a:cubicBezTo>
                    <a:pt x="40" y="0"/>
                    <a:pt x="34" y="0"/>
                    <a:pt x="31"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700"/>
            <p:cNvSpPr>
              <a:spLocks/>
            </p:cNvSpPr>
            <p:nvPr/>
          </p:nvSpPr>
          <p:spPr bwMode="auto">
            <a:xfrm>
              <a:off x="7007196" y="3797321"/>
              <a:ext cx="77788" cy="104776"/>
            </a:xfrm>
            <a:custGeom>
              <a:avLst/>
              <a:gdLst>
                <a:gd name="T0" fmla="*/ 20 w 21"/>
                <a:gd name="T1" fmla="*/ 8 h 28"/>
                <a:gd name="T2" fmla="*/ 14 w 21"/>
                <a:gd name="T3" fmla="*/ 3 h 28"/>
                <a:gd name="T4" fmla="*/ 9 w 21"/>
                <a:gd name="T5" fmla="*/ 1 h 28"/>
                <a:gd name="T6" fmla="*/ 3 w 21"/>
                <a:gd name="T7" fmla="*/ 0 h 28"/>
                <a:gd name="T8" fmla="*/ 1 w 21"/>
                <a:gd name="T9" fmla="*/ 8 h 28"/>
                <a:gd name="T10" fmla="*/ 0 w 21"/>
                <a:gd name="T11" fmla="*/ 12 h 28"/>
                <a:gd name="T12" fmla="*/ 1 w 21"/>
                <a:gd name="T13" fmla="*/ 16 h 28"/>
                <a:gd name="T14" fmla="*/ 6 w 21"/>
                <a:gd name="T15" fmla="*/ 20 h 28"/>
                <a:gd name="T16" fmla="*/ 12 w 21"/>
                <a:gd name="T17" fmla="*/ 23 h 28"/>
                <a:gd name="T18" fmla="*/ 10 w 21"/>
                <a:gd name="T19" fmla="*/ 26 h 28"/>
                <a:gd name="T20" fmla="*/ 6 w 21"/>
                <a:gd name="T21" fmla="*/ 28 h 28"/>
                <a:gd name="T22" fmla="*/ 6 w 21"/>
                <a:gd name="T23" fmla="*/ 28 h 28"/>
                <a:gd name="T24" fmla="*/ 10 w 21"/>
                <a:gd name="T25" fmla="*/ 27 h 28"/>
                <a:gd name="T26" fmla="*/ 12 w 21"/>
                <a:gd name="T27" fmla="*/ 23 h 28"/>
                <a:gd name="T28" fmla="*/ 17 w 21"/>
                <a:gd name="T29" fmla="*/ 22 h 28"/>
                <a:gd name="T30" fmla="*/ 20 w 21"/>
                <a:gd name="T31" fmla="*/ 17 h 28"/>
                <a:gd name="T32" fmla="*/ 20 w 21"/>
                <a:gd name="T33"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8">
                  <a:moveTo>
                    <a:pt x="20" y="8"/>
                  </a:moveTo>
                  <a:cubicBezTo>
                    <a:pt x="18" y="5"/>
                    <a:pt x="16" y="4"/>
                    <a:pt x="14" y="3"/>
                  </a:cubicBezTo>
                  <a:cubicBezTo>
                    <a:pt x="12" y="2"/>
                    <a:pt x="11" y="1"/>
                    <a:pt x="9" y="1"/>
                  </a:cubicBezTo>
                  <a:cubicBezTo>
                    <a:pt x="7" y="1"/>
                    <a:pt x="3" y="0"/>
                    <a:pt x="3" y="0"/>
                  </a:cubicBezTo>
                  <a:cubicBezTo>
                    <a:pt x="4" y="2"/>
                    <a:pt x="2" y="5"/>
                    <a:pt x="1" y="8"/>
                  </a:cubicBezTo>
                  <a:cubicBezTo>
                    <a:pt x="1" y="9"/>
                    <a:pt x="1" y="11"/>
                    <a:pt x="0" y="12"/>
                  </a:cubicBezTo>
                  <a:cubicBezTo>
                    <a:pt x="0" y="14"/>
                    <a:pt x="1" y="15"/>
                    <a:pt x="1" y="16"/>
                  </a:cubicBezTo>
                  <a:cubicBezTo>
                    <a:pt x="2" y="18"/>
                    <a:pt x="4" y="19"/>
                    <a:pt x="6" y="20"/>
                  </a:cubicBezTo>
                  <a:cubicBezTo>
                    <a:pt x="7" y="21"/>
                    <a:pt x="10" y="23"/>
                    <a:pt x="12" y="23"/>
                  </a:cubicBezTo>
                  <a:cubicBezTo>
                    <a:pt x="12" y="24"/>
                    <a:pt x="11" y="25"/>
                    <a:pt x="10" y="26"/>
                  </a:cubicBezTo>
                  <a:cubicBezTo>
                    <a:pt x="9" y="27"/>
                    <a:pt x="8" y="28"/>
                    <a:pt x="6" y="28"/>
                  </a:cubicBezTo>
                  <a:cubicBezTo>
                    <a:pt x="6" y="28"/>
                    <a:pt x="6" y="28"/>
                    <a:pt x="6" y="28"/>
                  </a:cubicBezTo>
                  <a:cubicBezTo>
                    <a:pt x="7" y="28"/>
                    <a:pt x="9" y="28"/>
                    <a:pt x="10" y="27"/>
                  </a:cubicBezTo>
                  <a:cubicBezTo>
                    <a:pt x="11" y="26"/>
                    <a:pt x="12" y="24"/>
                    <a:pt x="12" y="23"/>
                  </a:cubicBezTo>
                  <a:cubicBezTo>
                    <a:pt x="14" y="23"/>
                    <a:pt x="15" y="23"/>
                    <a:pt x="17" y="22"/>
                  </a:cubicBezTo>
                  <a:cubicBezTo>
                    <a:pt x="18" y="21"/>
                    <a:pt x="19" y="19"/>
                    <a:pt x="20" y="17"/>
                  </a:cubicBezTo>
                  <a:cubicBezTo>
                    <a:pt x="21" y="14"/>
                    <a:pt x="21" y="10"/>
                    <a:pt x="20" y="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701"/>
            <p:cNvSpPr>
              <a:spLocks/>
            </p:cNvSpPr>
            <p:nvPr/>
          </p:nvSpPr>
          <p:spPr bwMode="auto">
            <a:xfrm>
              <a:off x="7208810" y="3687782"/>
              <a:ext cx="128588" cy="150814"/>
            </a:xfrm>
            <a:custGeom>
              <a:avLst/>
              <a:gdLst>
                <a:gd name="T0" fmla="*/ 29 w 34"/>
                <a:gd name="T1" fmla="*/ 5 h 40"/>
                <a:gd name="T2" fmla="*/ 18 w 34"/>
                <a:gd name="T3" fmla="*/ 0 h 40"/>
                <a:gd name="T4" fmla="*/ 9 w 34"/>
                <a:gd name="T5" fmla="*/ 0 h 40"/>
                <a:gd name="T6" fmla="*/ 0 w 34"/>
                <a:gd name="T7" fmla="*/ 1 h 40"/>
                <a:gd name="T8" fmla="*/ 2 w 34"/>
                <a:gd name="T9" fmla="*/ 13 h 40"/>
                <a:gd name="T10" fmla="*/ 3 w 34"/>
                <a:gd name="T11" fmla="*/ 20 h 40"/>
                <a:gd name="T12" fmla="*/ 5 w 34"/>
                <a:gd name="T13" fmla="*/ 23 h 40"/>
                <a:gd name="T14" fmla="*/ 8 w 34"/>
                <a:gd name="T15" fmla="*/ 25 h 40"/>
                <a:gd name="T16" fmla="*/ 12 w 34"/>
                <a:gd name="T17" fmla="*/ 27 h 40"/>
                <a:gd name="T18" fmla="*/ 22 w 34"/>
                <a:gd name="T19" fmla="*/ 32 h 40"/>
                <a:gd name="T20" fmla="*/ 19 w 34"/>
                <a:gd name="T21" fmla="*/ 36 h 40"/>
                <a:gd name="T22" fmla="*/ 13 w 34"/>
                <a:gd name="T23" fmla="*/ 39 h 40"/>
                <a:gd name="T24" fmla="*/ 13 w 34"/>
                <a:gd name="T25" fmla="*/ 40 h 40"/>
                <a:gd name="T26" fmla="*/ 18 w 34"/>
                <a:gd name="T27" fmla="*/ 38 h 40"/>
                <a:gd name="T28" fmla="*/ 22 w 34"/>
                <a:gd name="T29" fmla="*/ 32 h 40"/>
                <a:gd name="T30" fmla="*/ 29 w 34"/>
                <a:gd name="T31" fmla="*/ 30 h 40"/>
                <a:gd name="T32" fmla="*/ 34 w 34"/>
                <a:gd name="T33" fmla="*/ 21 h 40"/>
                <a:gd name="T34" fmla="*/ 32 w 34"/>
                <a:gd name="T35" fmla="*/ 12 h 40"/>
                <a:gd name="T36" fmla="*/ 29 w 34"/>
                <a:gd name="T37"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0">
                  <a:moveTo>
                    <a:pt x="29" y="5"/>
                  </a:moveTo>
                  <a:cubicBezTo>
                    <a:pt x="26" y="1"/>
                    <a:pt x="22" y="1"/>
                    <a:pt x="18" y="0"/>
                  </a:cubicBezTo>
                  <a:cubicBezTo>
                    <a:pt x="15" y="0"/>
                    <a:pt x="12" y="0"/>
                    <a:pt x="9" y="0"/>
                  </a:cubicBezTo>
                  <a:cubicBezTo>
                    <a:pt x="7" y="1"/>
                    <a:pt x="0" y="1"/>
                    <a:pt x="0" y="1"/>
                  </a:cubicBezTo>
                  <a:cubicBezTo>
                    <a:pt x="3" y="4"/>
                    <a:pt x="2" y="10"/>
                    <a:pt x="2" y="13"/>
                  </a:cubicBezTo>
                  <a:cubicBezTo>
                    <a:pt x="2" y="16"/>
                    <a:pt x="3" y="19"/>
                    <a:pt x="3" y="20"/>
                  </a:cubicBezTo>
                  <a:cubicBezTo>
                    <a:pt x="4" y="22"/>
                    <a:pt x="4" y="23"/>
                    <a:pt x="5" y="23"/>
                  </a:cubicBezTo>
                  <a:cubicBezTo>
                    <a:pt x="6" y="24"/>
                    <a:pt x="7" y="24"/>
                    <a:pt x="8" y="25"/>
                  </a:cubicBezTo>
                  <a:cubicBezTo>
                    <a:pt x="10" y="26"/>
                    <a:pt x="11" y="26"/>
                    <a:pt x="12" y="27"/>
                  </a:cubicBezTo>
                  <a:cubicBezTo>
                    <a:pt x="15" y="29"/>
                    <a:pt x="18" y="31"/>
                    <a:pt x="22" y="32"/>
                  </a:cubicBezTo>
                  <a:cubicBezTo>
                    <a:pt x="21" y="34"/>
                    <a:pt x="20" y="35"/>
                    <a:pt x="19" y="36"/>
                  </a:cubicBezTo>
                  <a:cubicBezTo>
                    <a:pt x="17" y="38"/>
                    <a:pt x="15" y="39"/>
                    <a:pt x="13" y="39"/>
                  </a:cubicBezTo>
                  <a:cubicBezTo>
                    <a:pt x="13" y="40"/>
                    <a:pt x="13" y="40"/>
                    <a:pt x="13" y="40"/>
                  </a:cubicBezTo>
                  <a:cubicBezTo>
                    <a:pt x="14" y="40"/>
                    <a:pt x="16" y="39"/>
                    <a:pt x="18" y="38"/>
                  </a:cubicBezTo>
                  <a:cubicBezTo>
                    <a:pt x="20" y="36"/>
                    <a:pt x="22" y="34"/>
                    <a:pt x="22" y="32"/>
                  </a:cubicBezTo>
                  <a:cubicBezTo>
                    <a:pt x="25" y="32"/>
                    <a:pt x="27" y="32"/>
                    <a:pt x="29" y="30"/>
                  </a:cubicBezTo>
                  <a:cubicBezTo>
                    <a:pt x="32" y="28"/>
                    <a:pt x="33" y="25"/>
                    <a:pt x="34" y="21"/>
                  </a:cubicBezTo>
                  <a:cubicBezTo>
                    <a:pt x="34" y="18"/>
                    <a:pt x="33" y="15"/>
                    <a:pt x="32" y="12"/>
                  </a:cubicBezTo>
                  <a:cubicBezTo>
                    <a:pt x="31" y="9"/>
                    <a:pt x="30" y="7"/>
                    <a:pt x="29" y="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702"/>
            <p:cNvSpPr>
              <a:spLocks/>
            </p:cNvSpPr>
            <p:nvPr/>
          </p:nvSpPr>
          <p:spPr bwMode="auto">
            <a:xfrm>
              <a:off x="6746845" y="3533794"/>
              <a:ext cx="169864" cy="115888"/>
            </a:xfrm>
            <a:custGeom>
              <a:avLst/>
              <a:gdLst>
                <a:gd name="T0" fmla="*/ 12 w 45"/>
                <a:gd name="T1" fmla="*/ 2 h 31"/>
                <a:gd name="T2" fmla="*/ 5 w 45"/>
                <a:gd name="T3" fmla="*/ 11 h 31"/>
                <a:gd name="T4" fmla="*/ 3 w 45"/>
                <a:gd name="T5" fmla="*/ 19 h 31"/>
                <a:gd name="T6" fmla="*/ 0 w 45"/>
                <a:gd name="T7" fmla="*/ 28 h 31"/>
                <a:gd name="T8" fmla="*/ 13 w 45"/>
                <a:gd name="T9" fmla="*/ 30 h 31"/>
                <a:gd name="T10" fmla="*/ 21 w 45"/>
                <a:gd name="T11" fmla="*/ 31 h 31"/>
                <a:gd name="T12" fmla="*/ 28 w 45"/>
                <a:gd name="T13" fmla="*/ 29 h 31"/>
                <a:gd name="T14" fmla="*/ 33 w 45"/>
                <a:gd name="T15" fmla="*/ 22 h 31"/>
                <a:gd name="T16" fmla="*/ 35 w 45"/>
                <a:gd name="T17" fmla="*/ 12 h 31"/>
                <a:gd name="T18" fmla="*/ 40 w 45"/>
                <a:gd name="T19" fmla="*/ 13 h 31"/>
                <a:gd name="T20" fmla="*/ 44 w 45"/>
                <a:gd name="T21" fmla="*/ 18 h 31"/>
                <a:gd name="T22" fmla="*/ 45 w 45"/>
                <a:gd name="T23" fmla="*/ 18 h 31"/>
                <a:gd name="T24" fmla="*/ 41 w 45"/>
                <a:gd name="T25" fmla="*/ 13 h 31"/>
                <a:gd name="T26" fmla="*/ 35 w 45"/>
                <a:gd name="T27" fmla="*/ 11 h 31"/>
                <a:gd name="T28" fmla="*/ 33 w 45"/>
                <a:gd name="T29" fmla="*/ 5 h 31"/>
                <a:gd name="T30" fmla="*/ 26 w 45"/>
                <a:gd name="T31" fmla="*/ 1 h 31"/>
                <a:gd name="T32" fmla="*/ 12 w 45"/>
                <a:gd name="T33"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31">
                  <a:moveTo>
                    <a:pt x="12" y="2"/>
                  </a:moveTo>
                  <a:cubicBezTo>
                    <a:pt x="8" y="4"/>
                    <a:pt x="7" y="7"/>
                    <a:pt x="5" y="11"/>
                  </a:cubicBezTo>
                  <a:cubicBezTo>
                    <a:pt x="4" y="13"/>
                    <a:pt x="3" y="16"/>
                    <a:pt x="3" y="19"/>
                  </a:cubicBezTo>
                  <a:cubicBezTo>
                    <a:pt x="2" y="21"/>
                    <a:pt x="0" y="28"/>
                    <a:pt x="0" y="28"/>
                  </a:cubicBezTo>
                  <a:cubicBezTo>
                    <a:pt x="4" y="26"/>
                    <a:pt x="9" y="29"/>
                    <a:pt x="13" y="30"/>
                  </a:cubicBezTo>
                  <a:cubicBezTo>
                    <a:pt x="16" y="31"/>
                    <a:pt x="18" y="31"/>
                    <a:pt x="21" y="31"/>
                  </a:cubicBezTo>
                  <a:cubicBezTo>
                    <a:pt x="23" y="31"/>
                    <a:pt x="26" y="30"/>
                    <a:pt x="28" y="29"/>
                  </a:cubicBezTo>
                  <a:cubicBezTo>
                    <a:pt x="30" y="27"/>
                    <a:pt x="31" y="25"/>
                    <a:pt x="33" y="22"/>
                  </a:cubicBezTo>
                  <a:cubicBezTo>
                    <a:pt x="34" y="19"/>
                    <a:pt x="35" y="15"/>
                    <a:pt x="35" y="12"/>
                  </a:cubicBezTo>
                  <a:cubicBezTo>
                    <a:pt x="37" y="12"/>
                    <a:pt x="39" y="12"/>
                    <a:pt x="40" y="13"/>
                  </a:cubicBezTo>
                  <a:cubicBezTo>
                    <a:pt x="42" y="14"/>
                    <a:pt x="43" y="16"/>
                    <a:pt x="44" y="18"/>
                  </a:cubicBezTo>
                  <a:cubicBezTo>
                    <a:pt x="45" y="18"/>
                    <a:pt x="45" y="18"/>
                    <a:pt x="45" y="18"/>
                  </a:cubicBezTo>
                  <a:cubicBezTo>
                    <a:pt x="45" y="17"/>
                    <a:pt x="43" y="15"/>
                    <a:pt x="41" y="13"/>
                  </a:cubicBezTo>
                  <a:cubicBezTo>
                    <a:pt x="39" y="12"/>
                    <a:pt x="37" y="11"/>
                    <a:pt x="35" y="11"/>
                  </a:cubicBezTo>
                  <a:cubicBezTo>
                    <a:pt x="35" y="9"/>
                    <a:pt x="34" y="6"/>
                    <a:pt x="33" y="5"/>
                  </a:cubicBezTo>
                  <a:cubicBezTo>
                    <a:pt x="31" y="3"/>
                    <a:pt x="29" y="1"/>
                    <a:pt x="26" y="1"/>
                  </a:cubicBezTo>
                  <a:cubicBezTo>
                    <a:pt x="22" y="0"/>
                    <a:pt x="16" y="1"/>
                    <a:pt x="12"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703"/>
            <p:cNvSpPr>
              <a:spLocks/>
            </p:cNvSpPr>
            <p:nvPr/>
          </p:nvSpPr>
          <p:spPr bwMode="auto">
            <a:xfrm>
              <a:off x="7175472" y="3819546"/>
              <a:ext cx="82551" cy="123826"/>
            </a:xfrm>
            <a:custGeom>
              <a:avLst/>
              <a:gdLst>
                <a:gd name="T0" fmla="*/ 22 w 22"/>
                <a:gd name="T1" fmla="*/ 11 h 33"/>
                <a:gd name="T2" fmla="*/ 17 w 22"/>
                <a:gd name="T3" fmla="*/ 5 h 33"/>
                <a:gd name="T4" fmla="*/ 11 w 22"/>
                <a:gd name="T5" fmla="*/ 2 h 33"/>
                <a:gd name="T6" fmla="*/ 7 w 22"/>
                <a:gd name="T7" fmla="*/ 0 h 33"/>
                <a:gd name="T8" fmla="*/ 5 w 22"/>
                <a:gd name="T9" fmla="*/ 0 h 33"/>
                <a:gd name="T10" fmla="*/ 2 w 22"/>
                <a:gd name="T11" fmla="*/ 8 h 33"/>
                <a:gd name="T12" fmla="*/ 0 w 22"/>
                <a:gd name="T13" fmla="*/ 13 h 33"/>
                <a:gd name="T14" fmla="*/ 1 w 22"/>
                <a:gd name="T15" fmla="*/ 20 h 33"/>
                <a:gd name="T16" fmla="*/ 6 w 22"/>
                <a:gd name="T17" fmla="*/ 25 h 33"/>
                <a:gd name="T18" fmla="*/ 14 w 22"/>
                <a:gd name="T19" fmla="*/ 26 h 33"/>
                <a:gd name="T20" fmla="*/ 14 w 22"/>
                <a:gd name="T21" fmla="*/ 29 h 33"/>
                <a:gd name="T22" fmla="*/ 12 w 22"/>
                <a:gd name="T23" fmla="*/ 33 h 33"/>
                <a:gd name="T24" fmla="*/ 13 w 22"/>
                <a:gd name="T25" fmla="*/ 33 h 33"/>
                <a:gd name="T26" fmla="*/ 14 w 22"/>
                <a:gd name="T27" fmla="*/ 25 h 33"/>
                <a:gd name="T28" fmla="*/ 22 w 22"/>
                <a:gd name="T29" fmla="*/ 20 h 33"/>
                <a:gd name="T30" fmla="*/ 22 w 22"/>
                <a:gd name="T31"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33">
                  <a:moveTo>
                    <a:pt x="22" y="11"/>
                  </a:moveTo>
                  <a:cubicBezTo>
                    <a:pt x="21" y="8"/>
                    <a:pt x="19" y="7"/>
                    <a:pt x="17" y="5"/>
                  </a:cubicBezTo>
                  <a:cubicBezTo>
                    <a:pt x="15" y="3"/>
                    <a:pt x="13" y="2"/>
                    <a:pt x="11" y="2"/>
                  </a:cubicBezTo>
                  <a:cubicBezTo>
                    <a:pt x="10" y="2"/>
                    <a:pt x="9" y="1"/>
                    <a:pt x="7" y="0"/>
                  </a:cubicBezTo>
                  <a:cubicBezTo>
                    <a:pt x="6" y="0"/>
                    <a:pt x="5" y="0"/>
                    <a:pt x="5" y="0"/>
                  </a:cubicBezTo>
                  <a:cubicBezTo>
                    <a:pt x="6" y="2"/>
                    <a:pt x="3" y="5"/>
                    <a:pt x="2" y="8"/>
                  </a:cubicBezTo>
                  <a:cubicBezTo>
                    <a:pt x="1" y="9"/>
                    <a:pt x="0" y="11"/>
                    <a:pt x="0" y="13"/>
                  </a:cubicBezTo>
                  <a:cubicBezTo>
                    <a:pt x="0" y="16"/>
                    <a:pt x="0" y="18"/>
                    <a:pt x="1" y="20"/>
                  </a:cubicBezTo>
                  <a:cubicBezTo>
                    <a:pt x="2" y="23"/>
                    <a:pt x="4" y="24"/>
                    <a:pt x="6" y="25"/>
                  </a:cubicBezTo>
                  <a:cubicBezTo>
                    <a:pt x="9" y="26"/>
                    <a:pt x="11" y="26"/>
                    <a:pt x="14" y="26"/>
                  </a:cubicBezTo>
                  <a:cubicBezTo>
                    <a:pt x="14" y="27"/>
                    <a:pt x="14" y="28"/>
                    <a:pt x="14" y="29"/>
                  </a:cubicBezTo>
                  <a:cubicBezTo>
                    <a:pt x="14" y="30"/>
                    <a:pt x="13" y="31"/>
                    <a:pt x="12" y="33"/>
                  </a:cubicBezTo>
                  <a:cubicBezTo>
                    <a:pt x="13" y="33"/>
                    <a:pt x="13" y="33"/>
                    <a:pt x="13" y="33"/>
                  </a:cubicBezTo>
                  <a:cubicBezTo>
                    <a:pt x="14" y="31"/>
                    <a:pt x="15" y="28"/>
                    <a:pt x="14" y="25"/>
                  </a:cubicBezTo>
                  <a:cubicBezTo>
                    <a:pt x="18" y="25"/>
                    <a:pt x="20" y="23"/>
                    <a:pt x="22" y="20"/>
                  </a:cubicBezTo>
                  <a:cubicBezTo>
                    <a:pt x="22" y="18"/>
                    <a:pt x="22" y="14"/>
                    <a:pt x="22" y="1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704"/>
            <p:cNvSpPr>
              <a:spLocks/>
            </p:cNvSpPr>
            <p:nvPr/>
          </p:nvSpPr>
          <p:spPr bwMode="auto">
            <a:xfrm>
              <a:off x="7145310" y="4171973"/>
              <a:ext cx="101601" cy="128588"/>
            </a:xfrm>
            <a:custGeom>
              <a:avLst/>
              <a:gdLst>
                <a:gd name="T0" fmla="*/ 0 w 27"/>
                <a:gd name="T1" fmla="*/ 17 h 34"/>
                <a:gd name="T2" fmla="*/ 4 w 27"/>
                <a:gd name="T3" fmla="*/ 26 h 34"/>
                <a:gd name="T4" fmla="*/ 10 w 27"/>
                <a:gd name="T5" fmla="*/ 30 h 34"/>
                <a:gd name="T6" fmla="*/ 14 w 27"/>
                <a:gd name="T7" fmla="*/ 33 h 34"/>
                <a:gd name="T8" fmla="*/ 17 w 27"/>
                <a:gd name="T9" fmla="*/ 34 h 34"/>
                <a:gd name="T10" fmla="*/ 18 w 27"/>
                <a:gd name="T11" fmla="*/ 30 h 34"/>
                <a:gd name="T12" fmla="*/ 22 w 27"/>
                <a:gd name="T13" fmla="*/ 26 h 34"/>
                <a:gd name="T14" fmla="*/ 26 w 27"/>
                <a:gd name="T15" fmla="*/ 12 h 34"/>
                <a:gd name="T16" fmla="*/ 21 w 27"/>
                <a:gd name="T17" fmla="*/ 6 h 34"/>
                <a:gd name="T18" fmla="*/ 13 w 27"/>
                <a:gd name="T19" fmla="*/ 3 h 34"/>
                <a:gd name="T20" fmla="*/ 13 w 27"/>
                <a:gd name="T21" fmla="*/ 1 h 34"/>
                <a:gd name="T22" fmla="*/ 13 w 27"/>
                <a:gd name="T23" fmla="*/ 0 h 34"/>
                <a:gd name="T24" fmla="*/ 13 w 27"/>
                <a:gd name="T25" fmla="*/ 0 h 34"/>
                <a:gd name="T26" fmla="*/ 13 w 27"/>
                <a:gd name="T27" fmla="*/ 0 h 34"/>
                <a:gd name="T28" fmla="*/ 13 w 27"/>
                <a:gd name="T29" fmla="*/ 0 h 34"/>
                <a:gd name="T30" fmla="*/ 13 w 27"/>
                <a:gd name="T31" fmla="*/ 0 h 34"/>
                <a:gd name="T32" fmla="*/ 14 w 27"/>
                <a:gd name="T33" fmla="*/ 0 h 34"/>
                <a:gd name="T34" fmla="*/ 15 w 27"/>
                <a:gd name="T35" fmla="*/ 0 h 34"/>
                <a:gd name="T36" fmla="*/ 16 w 27"/>
                <a:gd name="T37" fmla="*/ 0 h 34"/>
                <a:gd name="T38" fmla="*/ 16 w 27"/>
                <a:gd name="T39" fmla="*/ 0 h 34"/>
                <a:gd name="T40" fmla="*/ 17 w 27"/>
                <a:gd name="T41" fmla="*/ 0 h 34"/>
                <a:gd name="T42" fmla="*/ 17 w 27"/>
                <a:gd name="T43" fmla="*/ 0 h 34"/>
                <a:gd name="T44" fmla="*/ 18 w 27"/>
                <a:gd name="T45" fmla="*/ 1 h 34"/>
                <a:gd name="T46" fmla="*/ 19 w 27"/>
                <a:gd name="T47" fmla="*/ 2 h 34"/>
                <a:gd name="T48" fmla="*/ 19 w 27"/>
                <a:gd name="T49" fmla="*/ 2 h 34"/>
                <a:gd name="T50" fmla="*/ 18 w 27"/>
                <a:gd name="T51" fmla="*/ 2 h 34"/>
                <a:gd name="T52" fmla="*/ 15 w 27"/>
                <a:gd name="T53" fmla="*/ 3 h 34"/>
                <a:gd name="T54" fmla="*/ 16 w 27"/>
                <a:gd name="T55" fmla="*/ 4 h 34"/>
                <a:gd name="T56" fmla="*/ 17 w 27"/>
                <a:gd name="T57" fmla="*/ 3 h 34"/>
                <a:gd name="T58" fmla="*/ 18 w 27"/>
                <a:gd name="T59" fmla="*/ 3 h 34"/>
                <a:gd name="T60" fmla="*/ 19 w 27"/>
                <a:gd name="T61" fmla="*/ 2 h 34"/>
                <a:gd name="T62" fmla="*/ 19 w 27"/>
                <a:gd name="T63" fmla="*/ 2 h 34"/>
                <a:gd name="T64" fmla="*/ 19 w 27"/>
                <a:gd name="T65" fmla="*/ 2 h 34"/>
                <a:gd name="T66" fmla="*/ 19 w 27"/>
                <a:gd name="T67" fmla="*/ 2 h 34"/>
                <a:gd name="T68" fmla="*/ 18 w 27"/>
                <a:gd name="T69" fmla="*/ 2 h 34"/>
                <a:gd name="T70" fmla="*/ 17 w 27"/>
                <a:gd name="T71" fmla="*/ 1 h 34"/>
                <a:gd name="T72" fmla="*/ 17 w 27"/>
                <a:gd name="T73" fmla="*/ 1 h 34"/>
                <a:gd name="T74" fmla="*/ 17 w 27"/>
                <a:gd name="T75" fmla="*/ 0 h 34"/>
                <a:gd name="T76" fmla="*/ 17 w 27"/>
                <a:gd name="T77" fmla="*/ 0 h 34"/>
                <a:gd name="T78" fmla="*/ 17 w 27"/>
                <a:gd name="T79" fmla="*/ 0 h 34"/>
                <a:gd name="T80" fmla="*/ 17 w 27"/>
                <a:gd name="T81" fmla="*/ 0 h 34"/>
                <a:gd name="T82" fmla="*/ 16 w 27"/>
                <a:gd name="T83" fmla="*/ 0 h 34"/>
                <a:gd name="T84" fmla="*/ 15 w 27"/>
                <a:gd name="T85" fmla="*/ 0 h 34"/>
                <a:gd name="T86" fmla="*/ 13 w 27"/>
                <a:gd name="T87" fmla="*/ 0 h 34"/>
                <a:gd name="T88" fmla="*/ 13 w 27"/>
                <a:gd name="T89" fmla="*/ 0 h 34"/>
                <a:gd name="T90" fmla="*/ 13 w 27"/>
                <a:gd name="T91" fmla="*/ 0 h 34"/>
                <a:gd name="T92" fmla="*/ 13 w 27"/>
                <a:gd name="T93" fmla="*/ 1 h 34"/>
                <a:gd name="T94" fmla="*/ 12 w 27"/>
                <a:gd name="T95" fmla="*/ 3 h 34"/>
                <a:gd name="T96" fmla="*/ 2 w 27"/>
                <a:gd name="T97" fmla="*/ 7 h 34"/>
                <a:gd name="T98" fmla="*/ 0 w 27"/>
                <a:gd name="T9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4">
                  <a:moveTo>
                    <a:pt x="0" y="17"/>
                  </a:moveTo>
                  <a:cubicBezTo>
                    <a:pt x="0" y="21"/>
                    <a:pt x="2" y="23"/>
                    <a:pt x="4" y="26"/>
                  </a:cubicBezTo>
                  <a:cubicBezTo>
                    <a:pt x="6" y="28"/>
                    <a:pt x="8" y="29"/>
                    <a:pt x="10" y="30"/>
                  </a:cubicBezTo>
                  <a:cubicBezTo>
                    <a:pt x="11" y="31"/>
                    <a:pt x="12" y="32"/>
                    <a:pt x="14" y="33"/>
                  </a:cubicBezTo>
                  <a:cubicBezTo>
                    <a:pt x="15" y="34"/>
                    <a:pt x="17" y="34"/>
                    <a:pt x="17" y="34"/>
                  </a:cubicBezTo>
                  <a:cubicBezTo>
                    <a:pt x="16" y="33"/>
                    <a:pt x="17" y="31"/>
                    <a:pt x="18" y="30"/>
                  </a:cubicBezTo>
                  <a:cubicBezTo>
                    <a:pt x="19" y="29"/>
                    <a:pt x="21" y="27"/>
                    <a:pt x="22" y="26"/>
                  </a:cubicBezTo>
                  <a:cubicBezTo>
                    <a:pt x="24" y="23"/>
                    <a:pt x="27" y="17"/>
                    <a:pt x="26" y="12"/>
                  </a:cubicBezTo>
                  <a:cubicBezTo>
                    <a:pt x="25" y="10"/>
                    <a:pt x="23" y="7"/>
                    <a:pt x="21" y="6"/>
                  </a:cubicBezTo>
                  <a:cubicBezTo>
                    <a:pt x="19" y="4"/>
                    <a:pt x="16" y="3"/>
                    <a:pt x="13" y="3"/>
                  </a:cubicBezTo>
                  <a:cubicBezTo>
                    <a:pt x="13" y="2"/>
                    <a:pt x="13" y="2"/>
                    <a:pt x="13" y="1"/>
                  </a:cubicBezTo>
                  <a:cubicBezTo>
                    <a:pt x="13" y="1"/>
                    <a:pt x="13" y="1"/>
                    <a:pt x="13" y="0"/>
                  </a:cubicBezTo>
                  <a:cubicBezTo>
                    <a:pt x="13" y="0"/>
                    <a:pt x="13" y="0"/>
                    <a:pt x="13" y="0"/>
                  </a:cubicBezTo>
                  <a:cubicBezTo>
                    <a:pt x="13" y="0"/>
                    <a:pt x="13" y="0"/>
                    <a:pt x="13" y="0"/>
                  </a:cubicBezTo>
                  <a:cubicBezTo>
                    <a:pt x="13" y="0"/>
                    <a:pt x="13" y="0"/>
                    <a:pt x="13" y="0"/>
                  </a:cubicBezTo>
                  <a:cubicBezTo>
                    <a:pt x="13" y="0"/>
                    <a:pt x="13" y="0"/>
                    <a:pt x="13" y="0"/>
                  </a:cubicBezTo>
                  <a:cubicBezTo>
                    <a:pt x="14" y="0"/>
                    <a:pt x="14" y="0"/>
                    <a:pt x="14" y="0"/>
                  </a:cubicBezTo>
                  <a:cubicBezTo>
                    <a:pt x="15" y="0"/>
                    <a:pt x="15" y="0"/>
                    <a:pt x="15" y="0"/>
                  </a:cubicBezTo>
                  <a:cubicBezTo>
                    <a:pt x="16" y="0"/>
                    <a:pt x="16" y="0"/>
                    <a:pt x="16" y="0"/>
                  </a:cubicBezTo>
                  <a:cubicBezTo>
                    <a:pt x="16" y="0"/>
                    <a:pt x="16" y="0"/>
                    <a:pt x="16" y="0"/>
                  </a:cubicBezTo>
                  <a:cubicBezTo>
                    <a:pt x="17" y="0"/>
                    <a:pt x="17" y="0"/>
                    <a:pt x="17" y="0"/>
                  </a:cubicBezTo>
                  <a:cubicBezTo>
                    <a:pt x="17" y="0"/>
                    <a:pt x="17" y="0"/>
                    <a:pt x="17" y="0"/>
                  </a:cubicBezTo>
                  <a:cubicBezTo>
                    <a:pt x="17" y="0"/>
                    <a:pt x="17" y="1"/>
                    <a:pt x="18" y="1"/>
                  </a:cubicBezTo>
                  <a:cubicBezTo>
                    <a:pt x="19" y="2"/>
                    <a:pt x="19" y="2"/>
                    <a:pt x="19" y="2"/>
                  </a:cubicBezTo>
                  <a:cubicBezTo>
                    <a:pt x="19" y="2"/>
                    <a:pt x="19" y="2"/>
                    <a:pt x="19" y="2"/>
                  </a:cubicBezTo>
                  <a:cubicBezTo>
                    <a:pt x="18" y="2"/>
                    <a:pt x="18" y="2"/>
                    <a:pt x="18" y="2"/>
                  </a:cubicBezTo>
                  <a:cubicBezTo>
                    <a:pt x="17" y="3"/>
                    <a:pt x="16" y="3"/>
                    <a:pt x="15" y="3"/>
                  </a:cubicBezTo>
                  <a:cubicBezTo>
                    <a:pt x="16" y="4"/>
                    <a:pt x="16" y="4"/>
                    <a:pt x="16" y="4"/>
                  </a:cubicBezTo>
                  <a:cubicBezTo>
                    <a:pt x="16" y="4"/>
                    <a:pt x="17" y="4"/>
                    <a:pt x="17" y="3"/>
                  </a:cubicBezTo>
                  <a:cubicBezTo>
                    <a:pt x="18" y="3"/>
                    <a:pt x="18" y="3"/>
                    <a:pt x="18" y="3"/>
                  </a:cubicBezTo>
                  <a:cubicBezTo>
                    <a:pt x="18" y="2"/>
                    <a:pt x="18" y="2"/>
                    <a:pt x="19" y="2"/>
                  </a:cubicBezTo>
                  <a:cubicBezTo>
                    <a:pt x="19" y="2"/>
                    <a:pt x="19" y="2"/>
                    <a:pt x="19" y="2"/>
                  </a:cubicBezTo>
                  <a:cubicBezTo>
                    <a:pt x="19" y="2"/>
                    <a:pt x="19" y="2"/>
                    <a:pt x="19" y="2"/>
                  </a:cubicBezTo>
                  <a:cubicBezTo>
                    <a:pt x="19" y="2"/>
                    <a:pt x="19" y="2"/>
                    <a:pt x="19" y="2"/>
                  </a:cubicBezTo>
                  <a:cubicBezTo>
                    <a:pt x="18" y="2"/>
                    <a:pt x="18" y="2"/>
                    <a:pt x="18" y="2"/>
                  </a:cubicBezTo>
                  <a:cubicBezTo>
                    <a:pt x="18" y="1"/>
                    <a:pt x="18"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5" y="0"/>
                    <a:pt x="15" y="0"/>
                  </a:cubicBezTo>
                  <a:cubicBezTo>
                    <a:pt x="14" y="0"/>
                    <a:pt x="14" y="0"/>
                    <a:pt x="13" y="0"/>
                  </a:cubicBezTo>
                  <a:cubicBezTo>
                    <a:pt x="13" y="0"/>
                    <a:pt x="13" y="0"/>
                    <a:pt x="13" y="0"/>
                  </a:cubicBezTo>
                  <a:cubicBezTo>
                    <a:pt x="13" y="0"/>
                    <a:pt x="13" y="0"/>
                    <a:pt x="13" y="0"/>
                  </a:cubicBezTo>
                  <a:cubicBezTo>
                    <a:pt x="13" y="0"/>
                    <a:pt x="13" y="1"/>
                    <a:pt x="13" y="1"/>
                  </a:cubicBezTo>
                  <a:cubicBezTo>
                    <a:pt x="12" y="2"/>
                    <a:pt x="12" y="2"/>
                    <a:pt x="12" y="3"/>
                  </a:cubicBezTo>
                  <a:cubicBezTo>
                    <a:pt x="8" y="3"/>
                    <a:pt x="5" y="4"/>
                    <a:pt x="2" y="7"/>
                  </a:cubicBezTo>
                  <a:cubicBezTo>
                    <a:pt x="1" y="10"/>
                    <a:pt x="0" y="14"/>
                    <a:pt x="0" y="1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705"/>
            <p:cNvSpPr>
              <a:spLocks/>
            </p:cNvSpPr>
            <p:nvPr/>
          </p:nvSpPr>
          <p:spPr bwMode="auto">
            <a:xfrm>
              <a:off x="6608731" y="3740170"/>
              <a:ext cx="153988" cy="184151"/>
            </a:xfrm>
            <a:custGeom>
              <a:avLst/>
              <a:gdLst>
                <a:gd name="T0" fmla="*/ 2 w 41"/>
                <a:gd name="T1" fmla="*/ 13 h 49"/>
                <a:gd name="T2" fmla="*/ 1 w 41"/>
                <a:gd name="T3" fmla="*/ 27 h 49"/>
                <a:gd name="T4" fmla="*/ 4 w 41"/>
                <a:gd name="T5" fmla="*/ 38 h 49"/>
                <a:gd name="T6" fmla="*/ 6 w 41"/>
                <a:gd name="T7" fmla="*/ 45 h 49"/>
                <a:gd name="T8" fmla="*/ 8 w 41"/>
                <a:gd name="T9" fmla="*/ 49 h 49"/>
                <a:gd name="T10" fmla="*/ 14 w 41"/>
                <a:gd name="T11" fmla="*/ 45 h 49"/>
                <a:gd name="T12" fmla="*/ 23 w 41"/>
                <a:gd name="T13" fmla="*/ 42 h 49"/>
                <a:gd name="T14" fmla="*/ 40 w 41"/>
                <a:gd name="T15" fmla="*/ 26 h 49"/>
                <a:gd name="T16" fmla="*/ 38 w 41"/>
                <a:gd name="T17" fmla="*/ 13 h 49"/>
                <a:gd name="T18" fmla="*/ 28 w 41"/>
                <a:gd name="T19" fmla="*/ 4 h 49"/>
                <a:gd name="T20" fmla="*/ 31 w 41"/>
                <a:gd name="T21" fmla="*/ 0 h 49"/>
                <a:gd name="T22" fmla="*/ 32 w 41"/>
                <a:gd name="T23" fmla="*/ 0 h 49"/>
                <a:gd name="T24" fmla="*/ 32 w 41"/>
                <a:gd name="T25" fmla="*/ 0 h 49"/>
                <a:gd name="T26" fmla="*/ 32 w 41"/>
                <a:gd name="T27" fmla="*/ 0 h 49"/>
                <a:gd name="T28" fmla="*/ 34 w 41"/>
                <a:gd name="T29" fmla="*/ 1 h 49"/>
                <a:gd name="T30" fmla="*/ 36 w 41"/>
                <a:gd name="T31" fmla="*/ 1 h 49"/>
                <a:gd name="T32" fmla="*/ 36 w 41"/>
                <a:gd name="T33" fmla="*/ 1 h 49"/>
                <a:gd name="T34" fmla="*/ 36 w 41"/>
                <a:gd name="T35" fmla="*/ 2 h 49"/>
                <a:gd name="T36" fmla="*/ 36 w 41"/>
                <a:gd name="T37" fmla="*/ 4 h 49"/>
                <a:gd name="T38" fmla="*/ 37 w 41"/>
                <a:gd name="T39" fmla="*/ 5 h 49"/>
                <a:gd name="T40" fmla="*/ 37 w 41"/>
                <a:gd name="T41" fmla="*/ 5 h 49"/>
                <a:gd name="T42" fmla="*/ 36 w 41"/>
                <a:gd name="T43" fmla="*/ 5 h 49"/>
                <a:gd name="T44" fmla="*/ 33 w 41"/>
                <a:gd name="T45" fmla="*/ 5 h 49"/>
                <a:gd name="T46" fmla="*/ 33 w 41"/>
                <a:gd name="T47" fmla="*/ 6 h 49"/>
                <a:gd name="T48" fmla="*/ 35 w 41"/>
                <a:gd name="T49" fmla="*/ 6 h 49"/>
                <a:gd name="T50" fmla="*/ 37 w 41"/>
                <a:gd name="T51" fmla="*/ 6 h 49"/>
                <a:gd name="T52" fmla="*/ 37 w 41"/>
                <a:gd name="T53" fmla="*/ 6 h 49"/>
                <a:gd name="T54" fmla="*/ 37 w 41"/>
                <a:gd name="T55" fmla="*/ 6 h 49"/>
                <a:gd name="T56" fmla="*/ 37 w 41"/>
                <a:gd name="T57" fmla="*/ 6 h 49"/>
                <a:gd name="T58" fmla="*/ 37 w 41"/>
                <a:gd name="T59" fmla="*/ 6 h 49"/>
                <a:gd name="T60" fmla="*/ 37 w 41"/>
                <a:gd name="T61" fmla="*/ 5 h 49"/>
                <a:gd name="T62" fmla="*/ 36 w 41"/>
                <a:gd name="T63" fmla="*/ 3 h 49"/>
                <a:gd name="T64" fmla="*/ 36 w 41"/>
                <a:gd name="T65" fmla="*/ 1 h 49"/>
                <a:gd name="T66" fmla="*/ 32 w 41"/>
                <a:gd name="T67" fmla="*/ 0 h 49"/>
                <a:gd name="T68" fmla="*/ 31 w 41"/>
                <a:gd name="T69" fmla="*/ 0 h 49"/>
                <a:gd name="T70" fmla="*/ 31 w 41"/>
                <a:gd name="T71" fmla="*/ 0 h 49"/>
                <a:gd name="T72" fmla="*/ 31 w 41"/>
                <a:gd name="T73" fmla="*/ 0 h 49"/>
                <a:gd name="T74" fmla="*/ 31 w 41"/>
                <a:gd name="T75" fmla="*/ 0 h 49"/>
                <a:gd name="T76" fmla="*/ 30 w 41"/>
                <a:gd name="T77" fmla="*/ 1 h 49"/>
                <a:gd name="T78" fmla="*/ 28 w 41"/>
                <a:gd name="T79" fmla="*/ 3 h 49"/>
                <a:gd name="T80" fmla="*/ 11 w 41"/>
                <a:gd name="T81" fmla="*/ 3 h 49"/>
                <a:gd name="T82" fmla="*/ 2 w 41"/>
                <a:gd name="T83"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 h="49">
                  <a:moveTo>
                    <a:pt x="2" y="13"/>
                  </a:moveTo>
                  <a:cubicBezTo>
                    <a:pt x="0" y="18"/>
                    <a:pt x="0" y="22"/>
                    <a:pt x="1" y="27"/>
                  </a:cubicBezTo>
                  <a:cubicBezTo>
                    <a:pt x="1" y="31"/>
                    <a:pt x="2" y="34"/>
                    <a:pt x="4" y="38"/>
                  </a:cubicBezTo>
                  <a:cubicBezTo>
                    <a:pt x="5" y="39"/>
                    <a:pt x="5" y="42"/>
                    <a:pt x="6" y="45"/>
                  </a:cubicBezTo>
                  <a:cubicBezTo>
                    <a:pt x="7" y="47"/>
                    <a:pt x="8" y="49"/>
                    <a:pt x="8" y="49"/>
                  </a:cubicBezTo>
                  <a:cubicBezTo>
                    <a:pt x="9" y="47"/>
                    <a:pt x="12" y="46"/>
                    <a:pt x="14" y="45"/>
                  </a:cubicBezTo>
                  <a:cubicBezTo>
                    <a:pt x="17" y="44"/>
                    <a:pt x="20" y="43"/>
                    <a:pt x="23" y="42"/>
                  </a:cubicBezTo>
                  <a:cubicBezTo>
                    <a:pt x="30" y="39"/>
                    <a:pt x="37" y="34"/>
                    <a:pt x="40" y="26"/>
                  </a:cubicBezTo>
                  <a:cubicBezTo>
                    <a:pt x="41" y="21"/>
                    <a:pt x="40" y="17"/>
                    <a:pt x="38" y="13"/>
                  </a:cubicBezTo>
                  <a:cubicBezTo>
                    <a:pt x="36" y="9"/>
                    <a:pt x="32" y="6"/>
                    <a:pt x="28" y="4"/>
                  </a:cubicBezTo>
                  <a:cubicBezTo>
                    <a:pt x="29" y="2"/>
                    <a:pt x="30" y="1"/>
                    <a:pt x="31" y="0"/>
                  </a:cubicBezTo>
                  <a:cubicBezTo>
                    <a:pt x="32" y="0"/>
                    <a:pt x="32" y="0"/>
                    <a:pt x="32" y="0"/>
                  </a:cubicBezTo>
                  <a:cubicBezTo>
                    <a:pt x="32" y="0"/>
                    <a:pt x="32" y="0"/>
                    <a:pt x="32" y="0"/>
                  </a:cubicBezTo>
                  <a:cubicBezTo>
                    <a:pt x="32" y="0"/>
                    <a:pt x="32" y="0"/>
                    <a:pt x="32" y="0"/>
                  </a:cubicBezTo>
                  <a:cubicBezTo>
                    <a:pt x="33" y="1"/>
                    <a:pt x="33" y="1"/>
                    <a:pt x="34" y="1"/>
                  </a:cubicBezTo>
                  <a:cubicBezTo>
                    <a:pt x="35" y="1"/>
                    <a:pt x="36" y="1"/>
                    <a:pt x="36" y="1"/>
                  </a:cubicBezTo>
                  <a:cubicBezTo>
                    <a:pt x="36" y="1"/>
                    <a:pt x="36" y="1"/>
                    <a:pt x="36" y="1"/>
                  </a:cubicBezTo>
                  <a:cubicBezTo>
                    <a:pt x="36" y="1"/>
                    <a:pt x="36" y="2"/>
                    <a:pt x="36" y="2"/>
                  </a:cubicBezTo>
                  <a:cubicBezTo>
                    <a:pt x="36" y="2"/>
                    <a:pt x="36" y="3"/>
                    <a:pt x="36" y="4"/>
                  </a:cubicBezTo>
                  <a:cubicBezTo>
                    <a:pt x="37" y="5"/>
                    <a:pt x="37" y="5"/>
                    <a:pt x="37" y="5"/>
                  </a:cubicBezTo>
                  <a:cubicBezTo>
                    <a:pt x="37" y="5"/>
                    <a:pt x="37" y="5"/>
                    <a:pt x="37" y="5"/>
                  </a:cubicBezTo>
                  <a:cubicBezTo>
                    <a:pt x="37" y="5"/>
                    <a:pt x="36" y="5"/>
                    <a:pt x="36" y="5"/>
                  </a:cubicBezTo>
                  <a:cubicBezTo>
                    <a:pt x="35" y="5"/>
                    <a:pt x="34" y="5"/>
                    <a:pt x="33" y="5"/>
                  </a:cubicBezTo>
                  <a:cubicBezTo>
                    <a:pt x="33" y="6"/>
                    <a:pt x="33" y="6"/>
                    <a:pt x="33" y="6"/>
                  </a:cubicBezTo>
                  <a:cubicBezTo>
                    <a:pt x="33" y="6"/>
                    <a:pt x="34" y="6"/>
                    <a:pt x="35" y="6"/>
                  </a:cubicBezTo>
                  <a:cubicBezTo>
                    <a:pt x="36" y="6"/>
                    <a:pt x="36" y="6"/>
                    <a:pt x="37" y="6"/>
                  </a:cubicBezTo>
                  <a:cubicBezTo>
                    <a:pt x="37" y="6"/>
                    <a:pt x="37" y="6"/>
                    <a:pt x="37" y="6"/>
                  </a:cubicBezTo>
                  <a:cubicBezTo>
                    <a:pt x="37" y="6"/>
                    <a:pt x="37" y="6"/>
                    <a:pt x="37" y="6"/>
                  </a:cubicBezTo>
                  <a:cubicBezTo>
                    <a:pt x="37" y="6"/>
                    <a:pt x="37" y="6"/>
                    <a:pt x="37" y="6"/>
                  </a:cubicBezTo>
                  <a:cubicBezTo>
                    <a:pt x="37" y="6"/>
                    <a:pt x="37" y="6"/>
                    <a:pt x="37" y="6"/>
                  </a:cubicBezTo>
                  <a:cubicBezTo>
                    <a:pt x="37" y="5"/>
                    <a:pt x="37" y="5"/>
                    <a:pt x="37" y="5"/>
                  </a:cubicBezTo>
                  <a:cubicBezTo>
                    <a:pt x="37" y="4"/>
                    <a:pt x="36" y="3"/>
                    <a:pt x="36" y="3"/>
                  </a:cubicBezTo>
                  <a:cubicBezTo>
                    <a:pt x="36" y="2"/>
                    <a:pt x="36" y="1"/>
                    <a:pt x="36" y="1"/>
                  </a:cubicBezTo>
                  <a:cubicBezTo>
                    <a:pt x="36" y="2"/>
                    <a:pt x="34" y="1"/>
                    <a:pt x="32" y="0"/>
                  </a:cubicBezTo>
                  <a:cubicBezTo>
                    <a:pt x="31" y="0"/>
                    <a:pt x="31" y="0"/>
                    <a:pt x="31" y="0"/>
                  </a:cubicBezTo>
                  <a:cubicBezTo>
                    <a:pt x="31" y="0"/>
                    <a:pt x="31" y="0"/>
                    <a:pt x="31" y="0"/>
                  </a:cubicBezTo>
                  <a:cubicBezTo>
                    <a:pt x="31" y="0"/>
                    <a:pt x="31" y="0"/>
                    <a:pt x="31" y="0"/>
                  </a:cubicBezTo>
                  <a:cubicBezTo>
                    <a:pt x="31" y="0"/>
                    <a:pt x="31" y="0"/>
                    <a:pt x="31" y="0"/>
                  </a:cubicBezTo>
                  <a:cubicBezTo>
                    <a:pt x="30" y="0"/>
                    <a:pt x="30" y="0"/>
                    <a:pt x="30" y="1"/>
                  </a:cubicBezTo>
                  <a:cubicBezTo>
                    <a:pt x="29" y="2"/>
                    <a:pt x="28" y="2"/>
                    <a:pt x="28" y="3"/>
                  </a:cubicBezTo>
                  <a:cubicBezTo>
                    <a:pt x="22" y="0"/>
                    <a:pt x="16" y="0"/>
                    <a:pt x="11" y="3"/>
                  </a:cubicBezTo>
                  <a:cubicBezTo>
                    <a:pt x="8" y="5"/>
                    <a:pt x="4" y="9"/>
                    <a:pt x="2" y="1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706"/>
            <p:cNvSpPr>
              <a:spLocks/>
            </p:cNvSpPr>
            <p:nvPr/>
          </p:nvSpPr>
          <p:spPr bwMode="auto">
            <a:xfrm>
              <a:off x="7048472" y="3579832"/>
              <a:ext cx="179389" cy="266702"/>
            </a:xfrm>
            <a:custGeom>
              <a:avLst/>
              <a:gdLst>
                <a:gd name="T0" fmla="*/ 1 w 48"/>
                <a:gd name="T1" fmla="*/ 31 h 71"/>
                <a:gd name="T2" fmla="*/ 4 w 48"/>
                <a:gd name="T3" fmla="*/ 47 h 71"/>
                <a:gd name="T4" fmla="*/ 11 w 48"/>
                <a:gd name="T5" fmla="*/ 58 h 71"/>
                <a:gd name="T6" fmla="*/ 18 w 48"/>
                <a:gd name="T7" fmla="*/ 71 h 71"/>
                <a:gd name="T8" fmla="*/ 35 w 48"/>
                <a:gd name="T9" fmla="*/ 57 h 71"/>
                <a:gd name="T10" fmla="*/ 44 w 48"/>
                <a:gd name="T11" fmla="*/ 47 h 71"/>
                <a:gd name="T12" fmla="*/ 48 w 48"/>
                <a:gd name="T13" fmla="*/ 34 h 71"/>
                <a:gd name="T14" fmla="*/ 43 w 48"/>
                <a:gd name="T15" fmla="*/ 21 h 71"/>
                <a:gd name="T16" fmla="*/ 30 w 48"/>
                <a:gd name="T17" fmla="*/ 11 h 71"/>
                <a:gd name="T18" fmla="*/ 34 w 48"/>
                <a:gd name="T19" fmla="*/ 6 h 71"/>
                <a:gd name="T20" fmla="*/ 43 w 48"/>
                <a:gd name="T21" fmla="*/ 1 h 71"/>
                <a:gd name="T22" fmla="*/ 43 w 48"/>
                <a:gd name="T23" fmla="*/ 0 h 71"/>
                <a:gd name="T24" fmla="*/ 35 w 48"/>
                <a:gd name="T25" fmla="*/ 4 h 71"/>
                <a:gd name="T26" fmla="*/ 29 w 48"/>
                <a:gd name="T27" fmla="*/ 11 h 71"/>
                <a:gd name="T28" fmla="*/ 9 w 48"/>
                <a:gd name="T29" fmla="*/ 15 h 71"/>
                <a:gd name="T30" fmla="*/ 1 w 48"/>
                <a:gd name="T31"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71">
                  <a:moveTo>
                    <a:pt x="1" y="31"/>
                  </a:moveTo>
                  <a:cubicBezTo>
                    <a:pt x="0" y="37"/>
                    <a:pt x="2" y="42"/>
                    <a:pt x="4" y="47"/>
                  </a:cubicBezTo>
                  <a:cubicBezTo>
                    <a:pt x="6" y="51"/>
                    <a:pt x="9" y="54"/>
                    <a:pt x="11" y="58"/>
                  </a:cubicBezTo>
                  <a:cubicBezTo>
                    <a:pt x="14" y="61"/>
                    <a:pt x="18" y="71"/>
                    <a:pt x="18" y="71"/>
                  </a:cubicBezTo>
                  <a:cubicBezTo>
                    <a:pt x="21" y="64"/>
                    <a:pt x="29" y="61"/>
                    <a:pt x="35" y="57"/>
                  </a:cubicBezTo>
                  <a:cubicBezTo>
                    <a:pt x="38" y="54"/>
                    <a:pt x="42" y="51"/>
                    <a:pt x="44" y="47"/>
                  </a:cubicBezTo>
                  <a:cubicBezTo>
                    <a:pt x="47" y="43"/>
                    <a:pt x="48" y="39"/>
                    <a:pt x="48" y="34"/>
                  </a:cubicBezTo>
                  <a:cubicBezTo>
                    <a:pt x="48" y="30"/>
                    <a:pt x="46" y="25"/>
                    <a:pt x="43" y="21"/>
                  </a:cubicBezTo>
                  <a:cubicBezTo>
                    <a:pt x="40" y="17"/>
                    <a:pt x="35" y="13"/>
                    <a:pt x="30" y="11"/>
                  </a:cubicBezTo>
                  <a:cubicBezTo>
                    <a:pt x="31" y="9"/>
                    <a:pt x="33" y="7"/>
                    <a:pt x="34" y="6"/>
                  </a:cubicBezTo>
                  <a:cubicBezTo>
                    <a:pt x="37" y="3"/>
                    <a:pt x="40" y="2"/>
                    <a:pt x="43" y="1"/>
                  </a:cubicBezTo>
                  <a:cubicBezTo>
                    <a:pt x="43" y="0"/>
                    <a:pt x="43" y="0"/>
                    <a:pt x="43" y="0"/>
                  </a:cubicBezTo>
                  <a:cubicBezTo>
                    <a:pt x="41" y="1"/>
                    <a:pt x="38" y="2"/>
                    <a:pt x="35" y="4"/>
                  </a:cubicBezTo>
                  <a:cubicBezTo>
                    <a:pt x="33" y="6"/>
                    <a:pt x="30" y="9"/>
                    <a:pt x="29" y="11"/>
                  </a:cubicBezTo>
                  <a:cubicBezTo>
                    <a:pt x="23" y="8"/>
                    <a:pt x="15" y="9"/>
                    <a:pt x="9" y="15"/>
                  </a:cubicBezTo>
                  <a:cubicBezTo>
                    <a:pt x="5" y="19"/>
                    <a:pt x="2" y="26"/>
                    <a:pt x="1"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707"/>
            <p:cNvSpPr>
              <a:spLocks/>
            </p:cNvSpPr>
            <p:nvPr/>
          </p:nvSpPr>
          <p:spPr bwMode="auto">
            <a:xfrm>
              <a:off x="6518243" y="3454418"/>
              <a:ext cx="274639" cy="285752"/>
            </a:xfrm>
            <a:custGeom>
              <a:avLst/>
              <a:gdLst>
                <a:gd name="T0" fmla="*/ 47 w 73"/>
                <a:gd name="T1" fmla="*/ 4 h 76"/>
                <a:gd name="T2" fmla="*/ 26 w 73"/>
                <a:gd name="T3" fmla="*/ 2 h 76"/>
                <a:gd name="T4" fmla="*/ 12 w 73"/>
                <a:gd name="T5" fmla="*/ 9 h 76"/>
                <a:gd name="T6" fmla="*/ 4 w 73"/>
                <a:gd name="T7" fmla="*/ 15 h 76"/>
                <a:gd name="T8" fmla="*/ 0 w 73"/>
                <a:gd name="T9" fmla="*/ 19 h 76"/>
                <a:gd name="T10" fmla="*/ 2 w 73"/>
                <a:gd name="T11" fmla="*/ 20 h 76"/>
                <a:gd name="T12" fmla="*/ 4 w 73"/>
                <a:gd name="T13" fmla="*/ 22 h 76"/>
                <a:gd name="T14" fmla="*/ 7 w 73"/>
                <a:gd name="T15" fmla="*/ 27 h 76"/>
                <a:gd name="T16" fmla="*/ 13 w 73"/>
                <a:gd name="T17" fmla="*/ 38 h 76"/>
                <a:gd name="T18" fmla="*/ 22 w 73"/>
                <a:gd name="T19" fmla="*/ 51 h 76"/>
                <a:gd name="T20" fmla="*/ 34 w 73"/>
                <a:gd name="T21" fmla="*/ 60 h 76"/>
                <a:gd name="T22" fmla="*/ 50 w 73"/>
                <a:gd name="T23" fmla="*/ 60 h 76"/>
                <a:gd name="T24" fmla="*/ 67 w 73"/>
                <a:gd name="T25" fmla="*/ 52 h 76"/>
                <a:gd name="T26" fmla="*/ 71 w 73"/>
                <a:gd name="T27" fmla="*/ 62 h 76"/>
                <a:gd name="T28" fmla="*/ 69 w 73"/>
                <a:gd name="T29" fmla="*/ 74 h 76"/>
                <a:gd name="T30" fmla="*/ 71 w 73"/>
                <a:gd name="T31" fmla="*/ 76 h 76"/>
                <a:gd name="T32" fmla="*/ 73 w 73"/>
                <a:gd name="T33" fmla="*/ 71 h 76"/>
                <a:gd name="T34" fmla="*/ 73 w 73"/>
                <a:gd name="T35" fmla="*/ 64 h 76"/>
                <a:gd name="T36" fmla="*/ 67 w 73"/>
                <a:gd name="T37" fmla="*/ 51 h 76"/>
                <a:gd name="T38" fmla="*/ 72 w 73"/>
                <a:gd name="T39" fmla="*/ 39 h 76"/>
                <a:gd name="T40" fmla="*/ 68 w 73"/>
                <a:gd name="T41" fmla="*/ 24 h 76"/>
                <a:gd name="T42" fmla="*/ 59 w 73"/>
                <a:gd name="T43" fmla="*/ 12 h 76"/>
                <a:gd name="T44" fmla="*/ 47 w 73"/>
                <a:gd name="T45"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 h="76">
                  <a:moveTo>
                    <a:pt x="47" y="4"/>
                  </a:moveTo>
                  <a:cubicBezTo>
                    <a:pt x="39" y="0"/>
                    <a:pt x="33" y="1"/>
                    <a:pt x="26" y="2"/>
                  </a:cubicBezTo>
                  <a:cubicBezTo>
                    <a:pt x="20" y="3"/>
                    <a:pt x="16" y="6"/>
                    <a:pt x="12" y="9"/>
                  </a:cubicBezTo>
                  <a:cubicBezTo>
                    <a:pt x="10" y="10"/>
                    <a:pt x="7" y="12"/>
                    <a:pt x="4" y="15"/>
                  </a:cubicBezTo>
                  <a:cubicBezTo>
                    <a:pt x="2" y="17"/>
                    <a:pt x="1" y="19"/>
                    <a:pt x="0" y="19"/>
                  </a:cubicBezTo>
                  <a:cubicBezTo>
                    <a:pt x="1" y="20"/>
                    <a:pt x="2" y="20"/>
                    <a:pt x="2" y="20"/>
                  </a:cubicBezTo>
                  <a:cubicBezTo>
                    <a:pt x="3" y="21"/>
                    <a:pt x="3" y="21"/>
                    <a:pt x="4" y="22"/>
                  </a:cubicBezTo>
                  <a:cubicBezTo>
                    <a:pt x="5" y="23"/>
                    <a:pt x="6" y="25"/>
                    <a:pt x="7" y="27"/>
                  </a:cubicBezTo>
                  <a:cubicBezTo>
                    <a:pt x="9" y="30"/>
                    <a:pt x="11" y="35"/>
                    <a:pt x="13" y="38"/>
                  </a:cubicBezTo>
                  <a:cubicBezTo>
                    <a:pt x="15" y="43"/>
                    <a:pt x="18" y="47"/>
                    <a:pt x="22" y="51"/>
                  </a:cubicBezTo>
                  <a:cubicBezTo>
                    <a:pt x="25" y="55"/>
                    <a:pt x="29" y="59"/>
                    <a:pt x="34" y="60"/>
                  </a:cubicBezTo>
                  <a:cubicBezTo>
                    <a:pt x="39" y="62"/>
                    <a:pt x="44" y="61"/>
                    <a:pt x="50" y="60"/>
                  </a:cubicBezTo>
                  <a:cubicBezTo>
                    <a:pt x="56" y="59"/>
                    <a:pt x="62" y="56"/>
                    <a:pt x="67" y="52"/>
                  </a:cubicBezTo>
                  <a:cubicBezTo>
                    <a:pt x="69" y="55"/>
                    <a:pt x="70" y="58"/>
                    <a:pt x="71" y="62"/>
                  </a:cubicBezTo>
                  <a:cubicBezTo>
                    <a:pt x="72" y="67"/>
                    <a:pt x="72" y="71"/>
                    <a:pt x="69" y="74"/>
                  </a:cubicBezTo>
                  <a:cubicBezTo>
                    <a:pt x="70" y="75"/>
                    <a:pt x="70" y="75"/>
                    <a:pt x="71" y="76"/>
                  </a:cubicBezTo>
                  <a:cubicBezTo>
                    <a:pt x="72" y="75"/>
                    <a:pt x="72" y="73"/>
                    <a:pt x="73" y="71"/>
                  </a:cubicBezTo>
                  <a:cubicBezTo>
                    <a:pt x="73" y="69"/>
                    <a:pt x="73" y="67"/>
                    <a:pt x="73" y="64"/>
                  </a:cubicBezTo>
                  <a:cubicBezTo>
                    <a:pt x="72" y="59"/>
                    <a:pt x="70" y="54"/>
                    <a:pt x="67" y="51"/>
                  </a:cubicBezTo>
                  <a:cubicBezTo>
                    <a:pt x="70" y="48"/>
                    <a:pt x="72" y="44"/>
                    <a:pt x="72" y="39"/>
                  </a:cubicBezTo>
                  <a:cubicBezTo>
                    <a:pt x="72" y="34"/>
                    <a:pt x="71" y="29"/>
                    <a:pt x="68" y="24"/>
                  </a:cubicBezTo>
                  <a:cubicBezTo>
                    <a:pt x="66" y="20"/>
                    <a:pt x="62" y="16"/>
                    <a:pt x="59" y="12"/>
                  </a:cubicBezTo>
                  <a:cubicBezTo>
                    <a:pt x="55" y="9"/>
                    <a:pt x="51" y="6"/>
                    <a:pt x="47" y="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1708"/>
            <p:cNvSpPr>
              <a:spLocks/>
            </p:cNvSpPr>
            <p:nvPr/>
          </p:nvSpPr>
          <p:spPr bwMode="auto">
            <a:xfrm>
              <a:off x="7123085" y="4048147"/>
              <a:ext cx="109538" cy="136526"/>
            </a:xfrm>
            <a:custGeom>
              <a:avLst/>
              <a:gdLst>
                <a:gd name="T0" fmla="*/ 2 w 29"/>
                <a:gd name="T1" fmla="*/ 10 h 36"/>
                <a:gd name="T2" fmla="*/ 0 w 29"/>
                <a:gd name="T3" fmla="*/ 19 h 36"/>
                <a:gd name="T4" fmla="*/ 1 w 29"/>
                <a:gd name="T5" fmla="*/ 28 h 36"/>
                <a:gd name="T6" fmla="*/ 2 w 29"/>
                <a:gd name="T7" fmla="*/ 36 h 36"/>
                <a:gd name="T8" fmla="*/ 14 w 29"/>
                <a:gd name="T9" fmla="*/ 32 h 36"/>
                <a:gd name="T10" fmla="*/ 28 w 29"/>
                <a:gd name="T11" fmla="*/ 21 h 36"/>
                <a:gd name="T12" fmla="*/ 27 w 29"/>
                <a:gd name="T13" fmla="*/ 12 h 36"/>
                <a:gd name="T14" fmla="*/ 21 w 29"/>
                <a:gd name="T15" fmla="*/ 5 h 36"/>
                <a:gd name="T16" fmla="*/ 23 w 29"/>
                <a:gd name="T17" fmla="*/ 3 h 36"/>
                <a:gd name="T18" fmla="*/ 25 w 29"/>
                <a:gd name="T19" fmla="*/ 1 h 36"/>
                <a:gd name="T20" fmla="*/ 28 w 29"/>
                <a:gd name="T21" fmla="*/ 0 h 36"/>
                <a:gd name="T22" fmla="*/ 27 w 29"/>
                <a:gd name="T23" fmla="*/ 0 h 36"/>
                <a:gd name="T24" fmla="*/ 24 w 29"/>
                <a:gd name="T25" fmla="*/ 2 h 36"/>
                <a:gd name="T26" fmla="*/ 20 w 29"/>
                <a:gd name="T27" fmla="*/ 5 h 36"/>
                <a:gd name="T28" fmla="*/ 9 w 29"/>
                <a:gd name="T29" fmla="*/ 3 h 36"/>
                <a:gd name="T30" fmla="*/ 2 w 29"/>
                <a:gd name="T31"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36">
                  <a:moveTo>
                    <a:pt x="2" y="10"/>
                  </a:moveTo>
                  <a:cubicBezTo>
                    <a:pt x="0" y="13"/>
                    <a:pt x="0" y="16"/>
                    <a:pt x="0" y="19"/>
                  </a:cubicBezTo>
                  <a:cubicBezTo>
                    <a:pt x="0" y="22"/>
                    <a:pt x="1" y="25"/>
                    <a:pt x="1" y="28"/>
                  </a:cubicBezTo>
                  <a:cubicBezTo>
                    <a:pt x="2" y="30"/>
                    <a:pt x="2" y="36"/>
                    <a:pt x="2" y="36"/>
                  </a:cubicBezTo>
                  <a:cubicBezTo>
                    <a:pt x="5" y="33"/>
                    <a:pt x="10" y="33"/>
                    <a:pt x="14" y="32"/>
                  </a:cubicBezTo>
                  <a:cubicBezTo>
                    <a:pt x="20" y="31"/>
                    <a:pt x="26" y="27"/>
                    <a:pt x="28" y="21"/>
                  </a:cubicBezTo>
                  <a:cubicBezTo>
                    <a:pt x="29" y="18"/>
                    <a:pt x="29" y="15"/>
                    <a:pt x="27" y="12"/>
                  </a:cubicBezTo>
                  <a:cubicBezTo>
                    <a:pt x="26" y="9"/>
                    <a:pt x="24" y="7"/>
                    <a:pt x="21" y="5"/>
                  </a:cubicBezTo>
                  <a:cubicBezTo>
                    <a:pt x="22" y="4"/>
                    <a:pt x="22" y="3"/>
                    <a:pt x="23" y="3"/>
                  </a:cubicBezTo>
                  <a:cubicBezTo>
                    <a:pt x="24" y="2"/>
                    <a:pt x="25" y="2"/>
                    <a:pt x="25" y="1"/>
                  </a:cubicBezTo>
                  <a:cubicBezTo>
                    <a:pt x="26" y="1"/>
                    <a:pt x="27" y="1"/>
                    <a:pt x="28" y="0"/>
                  </a:cubicBezTo>
                  <a:cubicBezTo>
                    <a:pt x="27" y="0"/>
                    <a:pt x="27" y="0"/>
                    <a:pt x="27" y="0"/>
                  </a:cubicBezTo>
                  <a:cubicBezTo>
                    <a:pt x="26" y="0"/>
                    <a:pt x="25" y="1"/>
                    <a:pt x="24" y="2"/>
                  </a:cubicBezTo>
                  <a:cubicBezTo>
                    <a:pt x="23" y="3"/>
                    <a:pt x="21" y="4"/>
                    <a:pt x="20" y="5"/>
                  </a:cubicBezTo>
                  <a:cubicBezTo>
                    <a:pt x="17" y="3"/>
                    <a:pt x="13" y="2"/>
                    <a:pt x="9" y="3"/>
                  </a:cubicBezTo>
                  <a:cubicBezTo>
                    <a:pt x="6" y="5"/>
                    <a:pt x="3" y="8"/>
                    <a:pt x="2" y="1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1709"/>
            <p:cNvSpPr>
              <a:spLocks/>
            </p:cNvSpPr>
            <p:nvPr/>
          </p:nvSpPr>
          <p:spPr bwMode="auto">
            <a:xfrm>
              <a:off x="5316499" y="4289449"/>
              <a:ext cx="247652" cy="374653"/>
            </a:xfrm>
            <a:custGeom>
              <a:avLst/>
              <a:gdLst>
                <a:gd name="T0" fmla="*/ 1 w 66"/>
                <a:gd name="T1" fmla="*/ 45 h 100"/>
                <a:gd name="T2" fmla="*/ 4 w 66"/>
                <a:gd name="T3" fmla="*/ 65 h 100"/>
                <a:gd name="T4" fmla="*/ 12 w 66"/>
                <a:gd name="T5" fmla="*/ 82 h 100"/>
                <a:gd name="T6" fmla="*/ 19 w 66"/>
                <a:gd name="T7" fmla="*/ 100 h 100"/>
                <a:gd name="T8" fmla="*/ 44 w 66"/>
                <a:gd name="T9" fmla="*/ 84 h 100"/>
                <a:gd name="T10" fmla="*/ 60 w 66"/>
                <a:gd name="T11" fmla="*/ 67 h 100"/>
                <a:gd name="T12" fmla="*/ 66 w 66"/>
                <a:gd name="T13" fmla="*/ 45 h 100"/>
                <a:gd name="T14" fmla="*/ 55 w 66"/>
                <a:gd name="T15" fmla="*/ 25 h 100"/>
                <a:gd name="T16" fmla="*/ 33 w 66"/>
                <a:gd name="T17" fmla="*/ 19 h 100"/>
                <a:gd name="T18" fmla="*/ 35 w 66"/>
                <a:gd name="T19" fmla="*/ 11 h 100"/>
                <a:gd name="T20" fmla="*/ 41 w 66"/>
                <a:gd name="T21" fmla="*/ 1 h 100"/>
                <a:gd name="T22" fmla="*/ 39 w 66"/>
                <a:gd name="T23" fmla="*/ 0 h 100"/>
                <a:gd name="T24" fmla="*/ 35 w 66"/>
                <a:gd name="T25" fmla="*/ 9 h 100"/>
                <a:gd name="T26" fmla="*/ 32 w 66"/>
                <a:gd name="T27" fmla="*/ 19 h 100"/>
                <a:gd name="T28" fmla="*/ 19 w 66"/>
                <a:gd name="T29" fmla="*/ 21 h 100"/>
                <a:gd name="T30" fmla="*/ 9 w 66"/>
                <a:gd name="T31" fmla="*/ 27 h 100"/>
                <a:gd name="T32" fmla="*/ 1 w 66"/>
                <a:gd name="T33" fmla="*/ 4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100">
                  <a:moveTo>
                    <a:pt x="1" y="45"/>
                  </a:moveTo>
                  <a:cubicBezTo>
                    <a:pt x="0" y="51"/>
                    <a:pt x="2" y="58"/>
                    <a:pt x="4" y="65"/>
                  </a:cubicBezTo>
                  <a:cubicBezTo>
                    <a:pt x="6" y="71"/>
                    <a:pt x="9" y="76"/>
                    <a:pt x="12" y="82"/>
                  </a:cubicBezTo>
                  <a:cubicBezTo>
                    <a:pt x="15" y="86"/>
                    <a:pt x="19" y="100"/>
                    <a:pt x="19" y="100"/>
                  </a:cubicBezTo>
                  <a:cubicBezTo>
                    <a:pt x="24" y="92"/>
                    <a:pt x="36" y="89"/>
                    <a:pt x="44" y="84"/>
                  </a:cubicBezTo>
                  <a:cubicBezTo>
                    <a:pt x="50" y="80"/>
                    <a:pt x="55" y="74"/>
                    <a:pt x="60" y="67"/>
                  </a:cubicBezTo>
                  <a:cubicBezTo>
                    <a:pt x="64" y="61"/>
                    <a:pt x="66" y="52"/>
                    <a:pt x="66" y="45"/>
                  </a:cubicBezTo>
                  <a:cubicBezTo>
                    <a:pt x="66" y="36"/>
                    <a:pt x="61" y="29"/>
                    <a:pt x="55" y="25"/>
                  </a:cubicBezTo>
                  <a:cubicBezTo>
                    <a:pt x="49" y="21"/>
                    <a:pt x="41" y="19"/>
                    <a:pt x="33" y="19"/>
                  </a:cubicBezTo>
                  <a:cubicBezTo>
                    <a:pt x="34" y="17"/>
                    <a:pt x="34" y="14"/>
                    <a:pt x="35" y="11"/>
                  </a:cubicBezTo>
                  <a:cubicBezTo>
                    <a:pt x="36" y="8"/>
                    <a:pt x="38" y="4"/>
                    <a:pt x="41" y="1"/>
                  </a:cubicBezTo>
                  <a:cubicBezTo>
                    <a:pt x="39" y="0"/>
                    <a:pt x="39" y="0"/>
                    <a:pt x="39" y="0"/>
                  </a:cubicBezTo>
                  <a:cubicBezTo>
                    <a:pt x="38" y="2"/>
                    <a:pt x="36" y="6"/>
                    <a:pt x="35" y="9"/>
                  </a:cubicBezTo>
                  <a:cubicBezTo>
                    <a:pt x="34" y="13"/>
                    <a:pt x="32" y="16"/>
                    <a:pt x="32" y="19"/>
                  </a:cubicBezTo>
                  <a:cubicBezTo>
                    <a:pt x="27" y="19"/>
                    <a:pt x="23" y="20"/>
                    <a:pt x="19" y="21"/>
                  </a:cubicBezTo>
                  <a:cubicBezTo>
                    <a:pt x="15" y="23"/>
                    <a:pt x="11" y="24"/>
                    <a:pt x="9" y="27"/>
                  </a:cubicBezTo>
                  <a:cubicBezTo>
                    <a:pt x="5" y="31"/>
                    <a:pt x="2" y="38"/>
                    <a:pt x="1" y="4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710"/>
            <p:cNvSpPr>
              <a:spLocks/>
            </p:cNvSpPr>
            <p:nvPr/>
          </p:nvSpPr>
          <p:spPr bwMode="auto">
            <a:xfrm>
              <a:off x="5208548" y="4443438"/>
              <a:ext cx="119063" cy="157164"/>
            </a:xfrm>
            <a:custGeom>
              <a:avLst/>
              <a:gdLst>
                <a:gd name="T0" fmla="*/ 1 w 32"/>
                <a:gd name="T1" fmla="*/ 15 h 42"/>
                <a:gd name="T2" fmla="*/ 1 w 32"/>
                <a:gd name="T3" fmla="*/ 25 h 42"/>
                <a:gd name="T4" fmla="*/ 2 w 32"/>
                <a:gd name="T5" fmla="*/ 33 h 42"/>
                <a:gd name="T6" fmla="*/ 3 w 32"/>
                <a:gd name="T7" fmla="*/ 38 h 42"/>
                <a:gd name="T8" fmla="*/ 2 w 32"/>
                <a:gd name="T9" fmla="*/ 42 h 42"/>
                <a:gd name="T10" fmla="*/ 9 w 32"/>
                <a:gd name="T11" fmla="*/ 40 h 42"/>
                <a:gd name="T12" fmla="*/ 17 w 32"/>
                <a:gd name="T13" fmla="*/ 38 h 42"/>
                <a:gd name="T14" fmla="*/ 30 w 32"/>
                <a:gd name="T15" fmla="*/ 23 h 42"/>
                <a:gd name="T16" fmla="*/ 20 w 32"/>
                <a:gd name="T17" fmla="*/ 7 h 42"/>
                <a:gd name="T18" fmla="*/ 22 w 32"/>
                <a:gd name="T19" fmla="*/ 4 h 42"/>
                <a:gd name="T20" fmla="*/ 27 w 32"/>
                <a:gd name="T21" fmla="*/ 1 h 42"/>
                <a:gd name="T22" fmla="*/ 27 w 32"/>
                <a:gd name="T23" fmla="*/ 0 h 42"/>
                <a:gd name="T24" fmla="*/ 19 w 32"/>
                <a:gd name="T25" fmla="*/ 7 h 42"/>
                <a:gd name="T26" fmla="*/ 7 w 32"/>
                <a:gd name="T27" fmla="*/ 8 h 42"/>
                <a:gd name="T28" fmla="*/ 1 w 32"/>
                <a:gd name="T29"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2">
                  <a:moveTo>
                    <a:pt x="1" y="15"/>
                  </a:moveTo>
                  <a:cubicBezTo>
                    <a:pt x="0" y="18"/>
                    <a:pt x="1" y="21"/>
                    <a:pt x="1" y="25"/>
                  </a:cubicBezTo>
                  <a:cubicBezTo>
                    <a:pt x="1" y="27"/>
                    <a:pt x="2" y="30"/>
                    <a:pt x="2" y="33"/>
                  </a:cubicBezTo>
                  <a:cubicBezTo>
                    <a:pt x="3" y="34"/>
                    <a:pt x="3" y="36"/>
                    <a:pt x="3" y="38"/>
                  </a:cubicBezTo>
                  <a:cubicBezTo>
                    <a:pt x="3" y="41"/>
                    <a:pt x="2" y="42"/>
                    <a:pt x="2" y="42"/>
                  </a:cubicBezTo>
                  <a:cubicBezTo>
                    <a:pt x="4" y="41"/>
                    <a:pt x="7" y="40"/>
                    <a:pt x="9" y="40"/>
                  </a:cubicBezTo>
                  <a:cubicBezTo>
                    <a:pt x="12" y="39"/>
                    <a:pt x="15" y="39"/>
                    <a:pt x="17" y="38"/>
                  </a:cubicBezTo>
                  <a:cubicBezTo>
                    <a:pt x="23" y="35"/>
                    <a:pt x="29" y="29"/>
                    <a:pt x="30" y="23"/>
                  </a:cubicBezTo>
                  <a:cubicBezTo>
                    <a:pt x="32" y="16"/>
                    <a:pt x="26" y="10"/>
                    <a:pt x="20" y="7"/>
                  </a:cubicBezTo>
                  <a:cubicBezTo>
                    <a:pt x="20" y="6"/>
                    <a:pt x="21" y="5"/>
                    <a:pt x="22" y="4"/>
                  </a:cubicBezTo>
                  <a:cubicBezTo>
                    <a:pt x="24" y="2"/>
                    <a:pt x="25" y="1"/>
                    <a:pt x="27" y="1"/>
                  </a:cubicBezTo>
                  <a:cubicBezTo>
                    <a:pt x="27" y="0"/>
                    <a:pt x="27" y="0"/>
                    <a:pt x="27" y="0"/>
                  </a:cubicBezTo>
                  <a:cubicBezTo>
                    <a:pt x="25" y="1"/>
                    <a:pt x="21" y="4"/>
                    <a:pt x="19" y="7"/>
                  </a:cubicBezTo>
                  <a:cubicBezTo>
                    <a:pt x="15" y="5"/>
                    <a:pt x="10" y="5"/>
                    <a:pt x="7" y="8"/>
                  </a:cubicBezTo>
                  <a:cubicBezTo>
                    <a:pt x="5" y="10"/>
                    <a:pt x="2" y="13"/>
                    <a:pt x="1"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711"/>
            <p:cNvSpPr>
              <a:spLocks/>
            </p:cNvSpPr>
            <p:nvPr/>
          </p:nvSpPr>
          <p:spPr bwMode="auto">
            <a:xfrm>
              <a:off x="5759414" y="3692545"/>
              <a:ext cx="98426" cy="138113"/>
            </a:xfrm>
            <a:custGeom>
              <a:avLst/>
              <a:gdLst>
                <a:gd name="T0" fmla="*/ 1 w 26"/>
                <a:gd name="T1" fmla="*/ 22 h 37"/>
                <a:gd name="T2" fmla="*/ 5 w 26"/>
                <a:gd name="T3" fmla="*/ 30 h 37"/>
                <a:gd name="T4" fmla="*/ 12 w 26"/>
                <a:gd name="T5" fmla="*/ 34 h 37"/>
                <a:gd name="T6" fmla="*/ 16 w 26"/>
                <a:gd name="T7" fmla="*/ 36 h 37"/>
                <a:gd name="T8" fmla="*/ 19 w 26"/>
                <a:gd name="T9" fmla="*/ 37 h 37"/>
                <a:gd name="T10" fmla="*/ 19 w 26"/>
                <a:gd name="T11" fmla="*/ 32 h 37"/>
                <a:gd name="T12" fmla="*/ 22 w 26"/>
                <a:gd name="T13" fmla="*/ 28 h 37"/>
                <a:gd name="T14" fmla="*/ 25 w 26"/>
                <a:gd name="T15" fmla="*/ 17 h 37"/>
                <a:gd name="T16" fmla="*/ 12 w 26"/>
                <a:gd name="T17" fmla="*/ 7 h 37"/>
                <a:gd name="T18" fmla="*/ 14 w 26"/>
                <a:gd name="T19" fmla="*/ 4 h 37"/>
                <a:gd name="T20" fmla="*/ 18 w 26"/>
                <a:gd name="T21" fmla="*/ 1 h 37"/>
                <a:gd name="T22" fmla="*/ 17 w 26"/>
                <a:gd name="T23" fmla="*/ 0 h 37"/>
                <a:gd name="T24" fmla="*/ 12 w 26"/>
                <a:gd name="T25" fmla="*/ 7 h 37"/>
                <a:gd name="T26" fmla="*/ 2 w 26"/>
                <a:gd name="T27" fmla="*/ 12 h 37"/>
                <a:gd name="T28" fmla="*/ 1 w 26"/>
                <a:gd name="T29"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7">
                  <a:moveTo>
                    <a:pt x="1" y="22"/>
                  </a:moveTo>
                  <a:cubicBezTo>
                    <a:pt x="1" y="26"/>
                    <a:pt x="3" y="28"/>
                    <a:pt x="5" y="30"/>
                  </a:cubicBezTo>
                  <a:cubicBezTo>
                    <a:pt x="7" y="32"/>
                    <a:pt x="9" y="33"/>
                    <a:pt x="12" y="34"/>
                  </a:cubicBezTo>
                  <a:cubicBezTo>
                    <a:pt x="13" y="34"/>
                    <a:pt x="14" y="35"/>
                    <a:pt x="16" y="36"/>
                  </a:cubicBezTo>
                  <a:cubicBezTo>
                    <a:pt x="17" y="36"/>
                    <a:pt x="19" y="37"/>
                    <a:pt x="19" y="37"/>
                  </a:cubicBezTo>
                  <a:cubicBezTo>
                    <a:pt x="18" y="35"/>
                    <a:pt x="19" y="34"/>
                    <a:pt x="19" y="32"/>
                  </a:cubicBezTo>
                  <a:cubicBezTo>
                    <a:pt x="20" y="31"/>
                    <a:pt x="21" y="29"/>
                    <a:pt x="22" y="28"/>
                  </a:cubicBezTo>
                  <a:cubicBezTo>
                    <a:pt x="24" y="25"/>
                    <a:pt x="26" y="21"/>
                    <a:pt x="25" y="17"/>
                  </a:cubicBezTo>
                  <a:cubicBezTo>
                    <a:pt x="23" y="12"/>
                    <a:pt x="18" y="8"/>
                    <a:pt x="12" y="7"/>
                  </a:cubicBezTo>
                  <a:cubicBezTo>
                    <a:pt x="13" y="6"/>
                    <a:pt x="13" y="5"/>
                    <a:pt x="14" y="4"/>
                  </a:cubicBezTo>
                  <a:cubicBezTo>
                    <a:pt x="15" y="3"/>
                    <a:pt x="16" y="2"/>
                    <a:pt x="18" y="1"/>
                  </a:cubicBezTo>
                  <a:cubicBezTo>
                    <a:pt x="17" y="0"/>
                    <a:pt x="17" y="0"/>
                    <a:pt x="17" y="0"/>
                  </a:cubicBezTo>
                  <a:cubicBezTo>
                    <a:pt x="16" y="1"/>
                    <a:pt x="12" y="5"/>
                    <a:pt x="12" y="7"/>
                  </a:cubicBezTo>
                  <a:cubicBezTo>
                    <a:pt x="8" y="7"/>
                    <a:pt x="4" y="8"/>
                    <a:pt x="2" y="12"/>
                  </a:cubicBezTo>
                  <a:cubicBezTo>
                    <a:pt x="1" y="15"/>
                    <a:pt x="0" y="19"/>
                    <a:pt x="1" y="2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712"/>
            <p:cNvSpPr>
              <a:spLocks/>
            </p:cNvSpPr>
            <p:nvPr/>
          </p:nvSpPr>
          <p:spPr bwMode="auto">
            <a:xfrm>
              <a:off x="5406987" y="3932259"/>
              <a:ext cx="115888" cy="142876"/>
            </a:xfrm>
            <a:custGeom>
              <a:avLst/>
              <a:gdLst>
                <a:gd name="T0" fmla="*/ 4 w 31"/>
                <a:gd name="T1" fmla="*/ 30 h 38"/>
                <a:gd name="T2" fmla="*/ 13 w 31"/>
                <a:gd name="T3" fmla="*/ 36 h 38"/>
                <a:gd name="T4" fmla="*/ 22 w 31"/>
                <a:gd name="T5" fmla="*/ 37 h 38"/>
                <a:gd name="T6" fmla="*/ 30 w 31"/>
                <a:gd name="T7" fmla="*/ 38 h 38"/>
                <a:gd name="T8" fmla="*/ 30 w 31"/>
                <a:gd name="T9" fmla="*/ 26 h 38"/>
                <a:gd name="T10" fmla="*/ 25 w 31"/>
                <a:gd name="T11" fmla="*/ 10 h 38"/>
                <a:gd name="T12" fmla="*/ 7 w 31"/>
                <a:gd name="T13" fmla="*/ 9 h 38"/>
                <a:gd name="T14" fmla="*/ 6 w 31"/>
                <a:gd name="T15" fmla="*/ 5 h 38"/>
                <a:gd name="T16" fmla="*/ 6 w 31"/>
                <a:gd name="T17" fmla="*/ 0 h 38"/>
                <a:gd name="T18" fmla="*/ 6 w 31"/>
                <a:gd name="T19" fmla="*/ 0 h 38"/>
                <a:gd name="T20" fmla="*/ 7 w 31"/>
                <a:gd name="T21" fmla="*/ 10 h 38"/>
                <a:gd name="T22" fmla="*/ 0 w 31"/>
                <a:gd name="T23" fmla="*/ 20 h 38"/>
                <a:gd name="T24" fmla="*/ 4 w 31"/>
                <a:gd name="T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8">
                  <a:moveTo>
                    <a:pt x="4" y="30"/>
                  </a:moveTo>
                  <a:cubicBezTo>
                    <a:pt x="7" y="33"/>
                    <a:pt x="10" y="35"/>
                    <a:pt x="13" y="36"/>
                  </a:cubicBezTo>
                  <a:cubicBezTo>
                    <a:pt x="16" y="37"/>
                    <a:pt x="19" y="37"/>
                    <a:pt x="22" y="37"/>
                  </a:cubicBezTo>
                  <a:cubicBezTo>
                    <a:pt x="24" y="37"/>
                    <a:pt x="30" y="38"/>
                    <a:pt x="30" y="38"/>
                  </a:cubicBezTo>
                  <a:cubicBezTo>
                    <a:pt x="28" y="34"/>
                    <a:pt x="30" y="30"/>
                    <a:pt x="30" y="26"/>
                  </a:cubicBezTo>
                  <a:cubicBezTo>
                    <a:pt x="31" y="20"/>
                    <a:pt x="29" y="14"/>
                    <a:pt x="25" y="10"/>
                  </a:cubicBezTo>
                  <a:cubicBezTo>
                    <a:pt x="21" y="5"/>
                    <a:pt x="13" y="6"/>
                    <a:pt x="7" y="9"/>
                  </a:cubicBezTo>
                  <a:cubicBezTo>
                    <a:pt x="6" y="8"/>
                    <a:pt x="6" y="7"/>
                    <a:pt x="6" y="5"/>
                  </a:cubicBezTo>
                  <a:cubicBezTo>
                    <a:pt x="6" y="3"/>
                    <a:pt x="6" y="2"/>
                    <a:pt x="6" y="0"/>
                  </a:cubicBezTo>
                  <a:cubicBezTo>
                    <a:pt x="6" y="0"/>
                    <a:pt x="6" y="0"/>
                    <a:pt x="6" y="0"/>
                  </a:cubicBezTo>
                  <a:cubicBezTo>
                    <a:pt x="5" y="2"/>
                    <a:pt x="5" y="7"/>
                    <a:pt x="7" y="10"/>
                  </a:cubicBezTo>
                  <a:cubicBezTo>
                    <a:pt x="3" y="12"/>
                    <a:pt x="0" y="16"/>
                    <a:pt x="0" y="20"/>
                  </a:cubicBezTo>
                  <a:cubicBezTo>
                    <a:pt x="1" y="23"/>
                    <a:pt x="2" y="28"/>
                    <a:pt x="4" y="3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1713"/>
            <p:cNvSpPr>
              <a:spLocks/>
            </p:cNvSpPr>
            <p:nvPr/>
          </p:nvSpPr>
          <p:spPr bwMode="auto">
            <a:xfrm>
              <a:off x="6259479" y="4421212"/>
              <a:ext cx="150813" cy="231777"/>
            </a:xfrm>
            <a:custGeom>
              <a:avLst/>
              <a:gdLst>
                <a:gd name="T0" fmla="*/ 1 w 40"/>
                <a:gd name="T1" fmla="*/ 34 h 62"/>
                <a:gd name="T2" fmla="*/ 7 w 40"/>
                <a:gd name="T3" fmla="*/ 43 h 62"/>
                <a:gd name="T4" fmla="*/ 15 w 40"/>
                <a:gd name="T5" fmla="*/ 51 h 62"/>
                <a:gd name="T6" fmla="*/ 18 w 40"/>
                <a:gd name="T7" fmla="*/ 57 h 62"/>
                <a:gd name="T8" fmla="*/ 20 w 40"/>
                <a:gd name="T9" fmla="*/ 62 h 62"/>
                <a:gd name="T10" fmla="*/ 27 w 40"/>
                <a:gd name="T11" fmla="*/ 53 h 62"/>
                <a:gd name="T12" fmla="*/ 33 w 40"/>
                <a:gd name="T13" fmla="*/ 46 h 62"/>
                <a:gd name="T14" fmla="*/ 36 w 40"/>
                <a:gd name="T15" fmla="*/ 19 h 62"/>
                <a:gd name="T16" fmla="*/ 26 w 40"/>
                <a:gd name="T17" fmla="*/ 11 h 62"/>
                <a:gd name="T18" fmla="*/ 13 w 40"/>
                <a:gd name="T19" fmla="*/ 12 h 62"/>
                <a:gd name="T20" fmla="*/ 13 w 40"/>
                <a:gd name="T21" fmla="*/ 7 h 62"/>
                <a:gd name="T22" fmla="*/ 15 w 40"/>
                <a:gd name="T23" fmla="*/ 0 h 62"/>
                <a:gd name="T24" fmla="*/ 14 w 40"/>
                <a:gd name="T25" fmla="*/ 0 h 62"/>
                <a:gd name="T26" fmla="*/ 13 w 40"/>
                <a:gd name="T27" fmla="*/ 5 h 62"/>
                <a:gd name="T28" fmla="*/ 13 w 40"/>
                <a:gd name="T29" fmla="*/ 12 h 62"/>
                <a:gd name="T30" fmla="*/ 1 w 40"/>
                <a:gd name="T31" fmla="*/ 22 h 62"/>
                <a:gd name="T32" fmla="*/ 1 w 40"/>
                <a:gd name="T33" fmla="*/ 3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2">
                  <a:moveTo>
                    <a:pt x="1" y="34"/>
                  </a:moveTo>
                  <a:cubicBezTo>
                    <a:pt x="2" y="37"/>
                    <a:pt x="5" y="40"/>
                    <a:pt x="7" y="43"/>
                  </a:cubicBezTo>
                  <a:cubicBezTo>
                    <a:pt x="9" y="46"/>
                    <a:pt x="12" y="48"/>
                    <a:pt x="15" y="51"/>
                  </a:cubicBezTo>
                  <a:cubicBezTo>
                    <a:pt x="16" y="52"/>
                    <a:pt x="17" y="55"/>
                    <a:pt x="18" y="57"/>
                  </a:cubicBezTo>
                  <a:cubicBezTo>
                    <a:pt x="19" y="60"/>
                    <a:pt x="20" y="62"/>
                    <a:pt x="20" y="62"/>
                  </a:cubicBezTo>
                  <a:cubicBezTo>
                    <a:pt x="22" y="59"/>
                    <a:pt x="24" y="56"/>
                    <a:pt x="27" y="53"/>
                  </a:cubicBezTo>
                  <a:cubicBezTo>
                    <a:pt x="29" y="51"/>
                    <a:pt x="31" y="48"/>
                    <a:pt x="33" y="46"/>
                  </a:cubicBezTo>
                  <a:cubicBezTo>
                    <a:pt x="38" y="38"/>
                    <a:pt x="40" y="27"/>
                    <a:pt x="36" y="19"/>
                  </a:cubicBezTo>
                  <a:cubicBezTo>
                    <a:pt x="34" y="15"/>
                    <a:pt x="31" y="12"/>
                    <a:pt x="26" y="11"/>
                  </a:cubicBezTo>
                  <a:cubicBezTo>
                    <a:pt x="22" y="10"/>
                    <a:pt x="17" y="11"/>
                    <a:pt x="13" y="12"/>
                  </a:cubicBezTo>
                  <a:cubicBezTo>
                    <a:pt x="13" y="10"/>
                    <a:pt x="13" y="9"/>
                    <a:pt x="13" y="7"/>
                  </a:cubicBezTo>
                  <a:cubicBezTo>
                    <a:pt x="13" y="4"/>
                    <a:pt x="14" y="2"/>
                    <a:pt x="15" y="0"/>
                  </a:cubicBezTo>
                  <a:cubicBezTo>
                    <a:pt x="14" y="0"/>
                    <a:pt x="14" y="0"/>
                    <a:pt x="14" y="0"/>
                  </a:cubicBezTo>
                  <a:cubicBezTo>
                    <a:pt x="13" y="1"/>
                    <a:pt x="13" y="3"/>
                    <a:pt x="13" y="5"/>
                  </a:cubicBezTo>
                  <a:cubicBezTo>
                    <a:pt x="12" y="8"/>
                    <a:pt x="12" y="10"/>
                    <a:pt x="13" y="12"/>
                  </a:cubicBezTo>
                  <a:cubicBezTo>
                    <a:pt x="7" y="14"/>
                    <a:pt x="3" y="17"/>
                    <a:pt x="1" y="22"/>
                  </a:cubicBezTo>
                  <a:cubicBezTo>
                    <a:pt x="0" y="26"/>
                    <a:pt x="0" y="30"/>
                    <a:pt x="1" y="3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1714"/>
            <p:cNvSpPr>
              <a:spLocks/>
            </p:cNvSpPr>
            <p:nvPr/>
          </p:nvSpPr>
          <p:spPr bwMode="auto">
            <a:xfrm>
              <a:off x="6226142" y="4432325"/>
              <a:ext cx="52388" cy="77788"/>
            </a:xfrm>
            <a:custGeom>
              <a:avLst/>
              <a:gdLst>
                <a:gd name="T0" fmla="*/ 0 w 14"/>
                <a:gd name="T1" fmla="*/ 10 h 21"/>
                <a:gd name="T2" fmla="*/ 1 w 14"/>
                <a:gd name="T3" fmla="*/ 14 h 21"/>
                <a:gd name="T4" fmla="*/ 3 w 14"/>
                <a:gd name="T5" fmla="*/ 17 h 21"/>
                <a:gd name="T6" fmla="*/ 5 w 14"/>
                <a:gd name="T7" fmla="*/ 21 h 21"/>
                <a:gd name="T8" fmla="*/ 10 w 14"/>
                <a:gd name="T9" fmla="*/ 17 h 21"/>
                <a:gd name="T10" fmla="*/ 14 w 14"/>
                <a:gd name="T11" fmla="*/ 9 h 21"/>
                <a:gd name="T12" fmla="*/ 7 w 14"/>
                <a:gd name="T13" fmla="*/ 4 h 21"/>
                <a:gd name="T14" fmla="*/ 8 w 14"/>
                <a:gd name="T15" fmla="*/ 2 h 21"/>
                <a:gd name="T16" fmla="*/ 10 w 14"/>
                <a:gd name="T17" fmla="*/ 0 h 21"/>
                <a:gd name="T18" fmla="*/ 9 w 14"/>
                <a:gd name="T19" fmla="*/ 0 h 21"/>
                <a:gd name="T20" fmla="*/ 7 w 14"/>
                <a:gd name="T21" fmla="*/ 4 h 21"/>
                <a:gd name="T22" fmla="*/ 2 w 14"/>
                <a:gd name="T23" fmla="*/ 5 h 21"/>
                <a:gd name="T24" fmla="*/ 0 w 14"/>
                <a:gd name="T2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1">
                  <a:moveTo>
                    <a:pt x="0" y="10"/>
                  </a:moveTo>
                  <a:cubicBezTo>
                    <a:pt x="0" y="11"/>
                    <a:pt x="0" y="13"/>
                    <a:pt x="1" y="14"/>
                  </a:cubicBezTo>
                  <a:cubicBezTo>
                    <a:pt x="2" y="15"/>
                    <a:pt x="2" y="16"/>
                    <a:pt x="3" y="17"/>
                  </a:cubicBezTo>
                  <a:cubicBezTo>
                    <a:pt x="4" y="18"/>
                    <a:pt x="5" y="21"/>
                    <a:pt x="5" y="21"/>
                  </a:cubicBezTo>
                  <a:cubicBezTo>
                    <a:pt x="6" y="19"/>
                    <a:pt x="8" y="19"/>
                    <a:pt x="10" y="17"/>
                  </a:cubicBezTo>
                  <a:cubicBezTo>
                    <a:pt x="12" y="16"/>
                    <a:pt x="14" y="12"/>
                    <a:pt x="14" y="9"/>
                  </a:cubicBezTo>
                  <a:cubicBezTo>
                    <a:pt x="14" y="6"/>
                    <a:pt x="11" y="4"/>
                    <a:pt x="7" y="4"/>
                  </a:cubicBezTo>
                  <a:cubicBezTo>
                    <a:pt x="7" y="3"/>
                    <a:pt x="8" y="2"/>
                    <a:pt x="8" y="2"/>
                  </a:cubicBezTo>
                  <a:cubicBezTo>
                    <a:pt x="8" y="1"/>
                    <a:pt x="9" y="0"/>
                    <a:pt x="10" y="0"/>
                  </a:cubicBezTo>
                  <a:cubicBezTo>
                    <a:pt x="9" y="0"/>
                    <a:pt x="9" y="0"/>
                    <a:pt x="9" y="0"/>
                  </a:cubicBezTo>
                  <a:cubicBezTo>
                    <a:pt x="9" y="0"/>
                    <a:pt x="7" y="2"/>
                    <a:pt x="7" y="4"/>
                  </a:cubicBezTo>
                  <a:cubicBezTo>
                    <a:pt x="5" y="3"/>
                    <a:pt x="3" y="4"/>
                    <a:pt x="2" y="5"/>
                  </a:cubicBezTo>
                  <a:cubicBezTo>
                    <a:pt x="1" y="6"/>
                    <a:pt x="0" y="8"/>
                    <a:pt x="0" y="1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1715"/>
            <p:cNvSpPr>
              <a:spLocks/>
            </p:cNvSpPr>
            <p:nvPr/>
          </p:nvSpPr>
          <p:spPr bwMode="auto">
            <a:xfrm>
              <a:off x="5819739" y="3687782"/>
              <a:ext cx="134938" cy="200026"/>
            </a:xfrm>
            <a:custGeom>
              <a:avLst/>
              <a:gdLst>
                <a:gd name="T0" fmla="*/ 3 w 36"/>
                <a:gd name="T1" fmla="*/ 39 h 53"/>
                <a:gd name="T2" fmla="*/ 12 w 36"/>
                <a:gd name="T3" fmla="*/ 46 h 53"/>
                <a:gd name="T4" fmla="*/ 22 w 36"/>
                <a:gd name="T5" fmla="*/ 50 h 53"/>
                <a:gd name="T6" fmla="*/ 32 w 36"/>
                <a:gd name="T7" fmla="*/ 53 h 53"/>
                <a:gd name="T8" fmla="*/ 35 w 36"/>
                <a:gd name="T9" fmla="*/ 38 h 53"/>
                <a:gd name="T10" fmla="*/ 36 w 36"/>
                <a:gd name="T11" fmla="*/ 28 h 53"/>
                <a:gd name="T12" fmla="*/ 33 w 36"/>
                <a:gd name="T13" fmla="*/ 20 h 53"/>
                <a:gd name="T14" fmla="*/ 24 w 36"/>
                <a:gd name="T15" fmla="*/ 13 h 53"/>
                <a:gd name="T16" fmla="*/ 12 w 36"/>
                <a:gd name="T17" fmla="*/ 13 h 53"/>
                <a:gd name="T18" fmla="*/ 12 w 36"/>
                <a:gd name="T19" fmla="*/ 8 h 53"/>
                <a:gd name="T20" fmla="*/ 13 w 36"/>
                <a:gd name="T21" fmla="*/ 4 h 53"/>
                <a:gd name="T22" fmla="*/ 13 w 36"/>
                <a:gd name="T23" fmla="*/ 3 h 53"/>
                <a:gd name="T24" fmla="*/ 14 w 36"/>
                <a:gd name="T25" fmla="*/ 2 h 53"/>
                <a:gd name="T26" fmla="*/ 14 w 36"/>
                <a:gd name="T27" fmla="*/ 2 h 53"/>
                <a:gd name="T28" fmla="*/ 14 w 36"/>
                <a:gd name="T29" fmla="*/ 2 h 53"/>
                <a:gd name="T30" fmla="*/ 15 w 36"/>
                <a:gd name="T31" fmla="*/ 1 h 53"/>
                <a:gd name="T32" fmla="*/ 16 w 36"/>
                <a:gd name="T33" fmla="*/ 1 h 53"/>
                <a:gd name="T34" fmla="*/ 17 w 36"/>
                <a:gd name="T35" fmla="*/ 1 h 53"/>
                <a:gd name="T36" fmla="*/ 17 w 36"/>
                <a:gd name="T37" fmla="*/ 1 h 53"/>
                <a:gd name="T38" fmla="*/ 18 w 36"/>
                <a:gd name="T39" fmla="*/ 2 h 53"/>
                <a:gd name="T40" fmla="*/ 19 w 36"/>
                <a:gd name="T41" fmla="*/ 3 h 53"/>
                <a:gd name="T42" fmla="*/ 19 w 36"/>
                <a:gd name="T43" fmla="*/ 4 h 53"/>
                <a:gd name="T44" fmla="*/ 20 w 36"/>
                <a:gd name="T45" fmla="*/ 4 h 53"/>
                <a:gd name="T46" fmla="*/ 20 w 36"/>
                <a:gd name="T47" fmla="*/ 3 h 53"/>
                <a:gd name="T48" fmla="*/ 20 w 36"/>
                <a:gd name="T49" fmla="*/ 2 h 53"/>
                <a:gd name="T50" fmla="*/ 19 w 36"/>
                <a:gd name="T51" fmla="*/ 1 h 53"/>
                <a:gd name="T52" fmla="*/ 19 w 36"/>
                <a:gd name="T53" fmla="*/ 1 h 53"/>
                <a:gd name="T54" fmla="*/ 17 w 36"/>
                <a:gd name="T55" fmla="*/ 0 h 53"/>
                <a:gd name="T56" fmla="*/ 15 w 36"/>
                <a:gd name="T57" fmla="*/ 0 h 53"/>
                <a:gd name="T58" fmla="*/ 14 w 36"/>
                <a:gd name="T59" fmla="*/ 0 h 53"/>
                <a:gd name="T60" fmla="*/ 14 w 36"/>
                <a:gd name="T61" fmla="*/ 1 h 53"/>
                <a:gd name="T62" fmla="*/ 13 w 36"/>
                <a:gd name="T63" fmla="*/ 2 h 53"/>
                <a:gd name="T64" fmla="*/ 12 w 36"/>
                <a:gd name="T65" fmla="*/ 3 h 53"/>
                <a:gd name="T66" fmla="*/ 12 w 36"/>
                <a:gd name="T67" fmla="*/ 5 h 53"/>
                <a:gd name="T68" fmla="*/ 12 w 36"/>
                <a:gd name="T69" fmla="*/ 7 h 53"/>
                <a:gd name="T70" fmla="*/ 11 w 36"/>
                <a:gd name="T71" fmla="*/ 13 h 53"/>
                <a:gd name="T72" fmla="*/ 4 w 36"/>
                <a:gd name="T73" fmla="*/ 16 h 53"/>
                <a:gd name="T74" fmla="*/ 1 w 36"/>
                <a:gd name="T75" fmla="*/ 24 h 53"/>
                <a:gd name="T76" fmla="*/ 3 w 36"/>
                <a:gd name="T77"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53">
                  <a:moveTo>
                    <a:pt x="3" y="39"/>
                  </a:moveTo>
                  <a:cubicBezTo>
                    <a:pt x="5" y="43"/>
                    <a:pt x="9" y="45"/>
                    <a:pt x="12" y="46"/>
                  </a:cubicBezTo>
                  <a:cubicBezTo>
                    <a:pt x="15" y="48"/>
                    <a:pt x="19" y="49"/>
                    <a:pt x="22" y="50"/>
                  </a:cubicBezTo>
                  <a:cubicBezTo>
                    <a:pt x="25" y="50"/>
                    <a:pt x="32" y="53"/>
                    <a:pt x="32" y="53"/>
                  </a:cubicBezTo>
                  <a:cubicBezTo>
                    <a:pt x="31" y="48"/>
                    <a:pt x="34" y="43"/>
                    <a:pt x="35" y="38"/>
                  </a:cubicBezTo>
                  <a:cubicBezTo>
                    <a:pt x="36" y="35"/>
                    <a:pt x="36" y="31"/>
                    <a:pt x="36" y="28"/>
                  </a:cubicBezTo>
                  <a:cubicBezTo>
                    <a:pt x="35" y="25"/>
                    <a:pt x="35" y="22"/>
                    <a:pt x="33" y="20"/>
                  </a:cubicBezTo>
                  <a:cubicBezTo>
                    <a:pt x="31" y="17"/>
                    <a:pt x="28" y="15"/>
                    <a:pt x="24" y="13"/>
                  </a:cubicBezTo>
                  <a:cubicBezTo>
                    <a:pt x="20" y="12"/>
                    <a:pt x="16" y="12"/>
                    <a:pt x="12" y="13"/>
                  </a:cubicBezTo>
                  <a:cubicBezTo>
                    <a:pt x="12" y="12"/>
                    <a:pt x="11" y="10"/>
                    <a:pt x="12" y="8"/>
                  </a:cubicBezTo>
                  <a:cubicBezTo>
                    <a:pt x="12" y="7"/>
                    <a:pt x="12" y="6"/>
                    <a:pt x="13" y="4"/>
                  </a:cubicBezTo>
                  <a:cubicBezTo>
                    <a:pt x="13" y="3"/>
                    <a:pt x="13" y="3"/>
                    <a:pt x="13" y="3"/>
                  </a:cubicBezTo>
                  <a:cubicBezTo>
                    <a:pt x="13" y="3"/>
                    <a:pt x="14" y="3"/>
                    <a:pt x="14" y="2"/>
                  </a:cubicBezTo>
                  <a:cubicBezTo>
                    <a:pt x="14" y="2"/>
                    <a:pt x="14" y="2"/>
                    <a:pt x="14" y="2"/>
                  </a:cubicBezTo>
                  <a:cubicBezTo>
                    <a:pt x="14" y="2"/>
                    <a:pt x="14" y="2"/>
                    <a:pt x="14" y="2"/>
                  </a:cubicBezTo>
                  <a:cubicBezTo>
                    <a:pt x="14" y="2"/>
                    <a:pt x="14" y="1"/>
                    <a:pt x="15" y="1"/>
                  </a:cubicBezTo>
                  <a:cubicBezTo>
                    <a:pt x="15" y="1"/>
                    <a:pt x="16" y="1"/>
                    <a:pt x="16" y="1"/>
                  </a:cubicBezTo>
                  <a:cubicBezTo>
                    <a:pt x="16" y="1"/>
                    <a:pt x="17" y="1"/>
                    <a:pt x="17" y="1"/>
                  </a:cubicBezTo>
                  <a:cubicBezTo>
                    <a:pt x="17" y="1"/>
                    <a:pt x="17" y="1"/>
                    <a:pt x="17" y="1"/>
                  </a:cubicBezTo>
                  <a:cubicBezTo>
                    <a:pt x="18" y="1"/>
                    <a:pt x="18" y="1"/>
                    <a:pt x="18" y="2"/>
                  </a:cubicBezTo>
                  <a:cubicBezTo>
                    <a:pt x="19" y="2"/>
                    <a:pt x="19" y="3"/>
                    <a:pt x="19" y="3"/>
                  </a:cubicBezTo>
                  <a:cubicBezTo>
                    <a:pt x="19" y="3"/>
                    <a:pt x="19" y="4"/>
                    <a:pt x="19" y="4"/>
                  </a:cubicBezTo>
                  <a:cubicBezTo>
                    <a:pt x="19" y="4"/>
                    <a:pt x="19" y="4"/>
                    <a:pt x="20" y="4"/>
                  </a:cubicBezTo>
                  <a:cubicBezTo>
                    <a:pt x="20" y="4"/>
                    <a:pt x="20" y="3"/>
                    <a:pt x="20" y="3"/>
                  </a:cubicBezTo>
                  <a:cubicBezTo>
                    <a:pt x="20" y="3"/>
                    <a:pt x="20" y="2"/>
                    <a:pt x="20" y="2"/>
                  </a:cubicBezTo>
                  <a:cubicBezTo>
                    <a:pt x="20" y="2"/>
                    <a:pt x="20" y="2"/>
                    <a:pt x="19" y="1"/>
                  </a:cubicBezTo>
                  <a:cubicBezTo>
                    <a:pt x="19" y="1"/>
                    <a:pt x="19" y="1"/>
                    <a:pt x="19" y="1"/>
                  </a:cubicBezTo>
                  <a:cubicBezTo>
                    <a:pt x="19" y="0"/>
                    <a:pt x="18" y="0"/>
                    <a:pt x="17" y="0"/>
                  </a:cubicBezTo>
                  <a:cubicBezTo>
                    <a:pt x="16" y="0"/>
                    <a:pt x="16" y="0"/>
                    <a:pt x="15" y="0"/>
                  </a:cubicBezTo>
                  <a:cubicBezTo>
                    <a:pt x="15" y="0"/>
                    <a:pt x="15" y="0"/>
                    <a:pt x="14" y="0"/>
                  </a:cubicBezTo>
                  <a:cubicBezTo>
                    <a:pt x="14" y="1"/>
                    <a:pt x="14" y="1"/>
                    <a:pt x="14" y="1"/>
                  </a:cubicBezTo>
                  <a:cubicBezTo>
                    <a:pt x="13" y="2"/>
                    <a:pt x="13" y="2"/>
                    <a:pt x="13" y="2"/>
                  </a:cubicBezTo>
                  <a:cubicBezTo>
                    <a:pt x="13" y="3"/>
                    <a:pt x="13" y="3"/>
                    <a:pt x="12" y="3"/>
                  </a:cubicBezTo>
                  <a:cubicBezTo>
                    <a:pt x="12" y="5"/>
                    <a:pt x="12" y="5"/>
                    <a:pt x="12" y="5"/>
                  </a:cubicBezTo>
                  <a:cubicBezTo>
                    <a:pt x="12" y="5"/>
                    <a:pt x="12" y="6"/>
                    <a:pt x="12" y="7"/>
                  </a:cubicBezTo>
                  <a:cubicBezTo>
                    <a:pt x="11" y="9"/>
                    <a:pt x="11" y="12"/>
                    <a:pt x="11" y="13"/>
                  </a:cubicBezTo>
                  <a:cubicBezTo>
                    <a:pt x="9" y="14"/>
                    <a:pt x="6" y="14"/>
                    <a:pt x="4" y="16"/>
                  </a:cubicBezTo>
                  <a:cubicBezTo>
                    <a:pt x="2" y="18"/>
                    <a:pt x="1" y="21"/>
                    <a:pt x="1" y="24"/>
                  </a:cubicBezTo>
                  <a:cubicBezTo>
                    <a:pt x="0" y="28"/>
                    <a:pt x="1" y="35"/>
                    <a:pt x="3" y="3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1716"/>
            <p:cNvSpPr>
              <a:spLocks/>
            </p:cNvSpPr>
            <p:nvPr/>
          </p:nvSpPr>
          <p:spPr bwMode="auto">
            <a:xfrm>
              <a:off x="5841964" y="4341837"/>
              <a:ext cx="255589" cy="296865"/>
            </a:xfrm>
            <a:custGeom>
              <a:avLst/>
              <a:gdLst>
                <a:gd name="T0" fmla="*/ 19 w 68"/>
                <a:gd name="T1" fmla="*/ 35 h 79"/>
                <a:gd name="T2" fmla="*/ 11 w 68"/>
                <a:gd name="T3" fmla="*/ 51 h 79"/>
                <a:gd name="T4" fmla="*/ 7 w 68"/>
                <a:gd name="T5" fmla="*/ 65 h 79"/>
                <a:gd name="T6" fmla="*/ 4 w 68"/>
                <a:gd name="T7" fmla="*/ 73 h 79"/>
                <a:gd name="T8" fmla="*/ 0 w 68"/>
                <a:gd name="T9" fmla="*/ 79 h 79"/>
                <a:gd name="T10" fmla="*/ 8 w 68"/>
                <a:gd name="T11" fmla="*/ 76 h 79"/>
                <a:gd name="T12" fmla="*/ 16 w 68"/>
                <a:gd name="T13" fmla="*/ 75 h 79"/>
                <a:gd name="T14" fmla="*/ 31 w 68"/>
                <a:gd name="T15" fmla="*/ 72 h 79"/>
                <a:gd name="T16" fmla="*/ 50 w 68"/>
                <a:gd name="T17" fmla="*/ 62 h 79"/>
                <a:gd name="T18" fmla="*/ 65 w 68"/>
                <a:gd name="T19" fmla="*/ 44 h 79"/>
                <a:gd name="T20" fmla="*/ 66 w 68"/>
                <a:gd name="T21" fmla="*/ 25 h 79"/>
                <a:gd name="T22" fmla="*/ 54 w 68"/>
                <a:gd name="T23" fmla="*/ 17 h 79"/>
                <a:gd name="T24" fmla="*/ 57 w 68"/>
                <a:gd name="T25" fmla="*/ 10 h 79"/>
                <a:gd name="T26" fmla="*/ 59 w 68"/>
                <a:gd name="T27" fmla="*/ 0 h 79"/>
                <a:gd name="T28" fmla="*/ 58 w 68"/>
                <a:gd name="T29" fmla="*/ 0 h 79"/>
                <a:gd name="T30" fmla="*/ 57 w 68"/>
                <a:gd name="T31" fmla="*/ 8 h 79"/>
                <a:gd name="T32" fmla="*/ 53 w 68"/>
                <a:gd name="T33" fmla="*/ 17 h 79"/>
                <a:gd name="T34" fmla="*/ 44 w 68"/>
                <a:gd name="T35" fmla="*/ 17 h 79"/>
                <a:gd name="T36" fmla="*/ 34 w 68"/>
                <a:gd name="T37" fmla="*/ 21 h 79"/>
                <a:gd name="T38" fmla="*/ 19 w 68"/>
                <a:gd name="T39" fmla="*/ 3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79">
                  <a:moveTo>
                    <a:pt x="19" y="35"/>
                  </a:moveTo>
                  <a:cubicBezTo>
                    <a:pt x="15" y="40"/>
                    <a:pt x="13" y="46"/>
                    <a:pt x="11" y="51"/>
                  </a:cubicBezTo>
                  <a:cubicBezTo>
                    <a:pt x="9" y="56"/>
                    <a:pt x="8" y="60"/>
                    <a:pt x="7" y="65"/>
                  </a:cubicBezTo>
                  <a:cubicBezTo>
                    <a:pt x="7" y="66"/>
                    <a:pt x="6" y="70"/>
                    <a:pt x="4" y="73"/>
                  </a:cubicBezTo>
                  <a:cubicBezTo>
                    <a:pt x="2" y="76"/>
                    <a:pt x="0" y="79"/>
                    <a:pt x="0" y="79"/>
                  </a:cubicBezTo>
                  <a:cubicBezTo>
                    <a:pt x="3" y="78"/>
                    <a:pt x="6" y="77"/>
                    <a:pt x="8" y="76"/>
                  </a:cubicBezTo>
                  <a:cubicBezTo>
                    <a:pt x="11" y="76"/>
                    <a:pt x="13" y="75"/>
                    <a:pt x="16" y="75"/>
                  </a:cubicBezTo>
                  <a:cubicBezTo>
                    <a:pt x="21" y="74"/>
                    <a:pt x="26" y="73"/>
                    <a:pt x="31" y="72"/>
                  </a:cubicBezTo>
                  <a:cubicBezTo>
                    <a:pt x="37" y="70"/>
                    <a:pt x="44" y="66"/>
                    <a:pt x="50" y="62"/>
                  </a:cubicBezTo>
                  <a:cubicBezTo>
                    <a:pt x="56" y="57"/>
                    <a:pt x="62" y="51"/>
                    <a:pt x="65" y="44"/>
                  </a:cubicBezTo>
                  <a:cubicBezTo>
                    <a:pt x="68" y="37"/>
                    <a:pt x="68" y="30"/>
                    <a:pt x="66" y="25"/>
                  </a:cubicBezTo>
                  <a:cubicBezTo>
                    <a:pt x="63" y="20"/>
                    <a:pt x="58" y="18"/>
                    <a:pt x="54" y="17"/>
                  </a:cubicBezTo>
                  <a:cubicBezTo>
                    <a:pt x="55" y="15"/>
                    <a:pt x="56" y="12"/>
                    <a:pt x="57" y="10"/>
                  </a:cubicBezTo>
                  <a:cubicBezTo>
                    <a:pt x="58" y="7"/>
                    <a:pt x="59" y="4"/>
                    <a:pt x="59" y="0"/>
                  </a:cubicBezTo>
                  <a:cubicBezTo>
                    <a:pt x="58" y="0"/>
                    <a:pt x="58" y="0"/>
                    <a:pt x="58" y="0"/>
                  </a:cubicBezTo>
                  <a:cubicBezTo>
                    <a:pt x="58" y="2"/>
                    <a:pt x="58" y="5"/>
                    <a:pt x="57" y="8"/>
                  </a:cubicBezTo>
                  <a:cubicBezTo>
                    <a:pt x="56" y="11"/>
                    <a:pt x="54" y="14"/>
                    <a:pt x="53" y="17"/>
                  </a:cubicBezTo>
                  <a:cubicBezTo>
                    <a:pt x="50" y="17"/>
                    <a:pt x="47" y="17"/>
                    <a:pt x="44" y="17"/>
                  </a:cubicBezTo>
                  <a:cubicBezTo>
                    <a:pt x="40" y="18"/>
                    <a:pt x="37" y="19"/>
                    <a:pt x="34" y="21"/>
                  </a:cubicBezTo>
                  <a:cubicBezTo>
                    <a:pt x="29" y="25"/>
                    <a:pt x="23" y="30"/>
                    <a:pt x="19" y="3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1717"/>
            <p:cNvSpPr>
              <a:spLocks/>
            </p:cNvSpPr>
            <p:nvPr/>
          </p:nvSpPr>
          <p:spPr bwMode="auto">
            <a:xfrm>
              <a:off x="5853077" y="4089423"/>
              <a:ext cx="433390" cy="447678"/>
            </a:xfrm>
            <a:custGeom>
              <a:avLst/>
              <a:gdLst>
                <a:gd name="T0" fmla="*/ 87 w 115"/>
                <a:gd name="T1" fmla="*/ 7 h 119"/>
                <a:gd name="T2" fmla="*/ 54 w 115"/>
                <a:gd name="T3" fmla="*/ 0 h 119"/>
                <a:gd name="T4" fmla="*/ 27 w 115"/>
                <a:gd name="T5" fmla="*/ 7 h 119"/>
                <a:gd name="T6" fmla="*/ 11 w 115"/>
                <a:gd name="T7" fmla="*/ 10 h 119"/>
                <a:gd name="T8" fmla="*/ 0 w 115"/>
                <a:gd name="T9" fmla="*/ 12 h 119"/>
                <a:gd name="T10" fmla="*/ 10 w 115"/>
                <a:gd name="T11" fmla="*/ 30 h 119"/>
                <a:gd name="T12" fmla="*/ 14 w 115"/>
                <a:gd name="T13" fmla="*/ 50 h 119"/>
                <a:gd name="T14" fmla="*/ 24 w 115"/>
                <a:gd name="T15" fmla="*/ 72 h 119"/>
                <a:gd name="T16" fmla="*/ 38 w 115"/>
                <a:gd name="T17" fmla="*/ 85 h 119"/>
                <a:gd name="T18" fmla="*/ 48 w 115"/>
                <a:gd name="T19" fmla="*/ 87 h 119"/>
                <a:gd name="T20" fmla="*/ 62 w 115"/>
                <a:gd name="T21" fmla="*/ 88 h 119"/>
                <a:gd name="T22" fmla="*/ 94 w 115"/>
                <a:gd name="T23" fmla="*/ 86 h 119"/>
                <a:gd name="T24" fmla="*/ 92 w 115"/>
                <a:gd name="T25" fmla="*/ 102 h 119"/>
                <a:gd name="T26" fmla="*/ 76 w 115"/>
                <a:gd name="T27" fmla="*/ 117 h 119"/>
                <a:gd name="T28" fmla="*/ 78 w 115"/>
                <a:gd name="T29" fmla="*/ 119 h 119"/>
                <a:gd name="T30" fmla="*/ 91 w 115"/>
                <a:gd name="T31" fmla="*/ 107 h 119"/>
                <a:gd name="T32" fmla="*/ 96 w 115"/>
                <a:gd name="T33" fmla="*/ 96 h 119"/>
                <a:gd name="T34" fmla="*/ 96 w 115"/>
                <a:gd name="T35" fmla="*/ 85 h 119"/>
                <a:gd name="T36" fmla="*/ 111 w 115"/>
                <a:gd name="T37" fmla="*/ 69 h 119"/>
                <a:gd name="T38" fmla="*/ 112 w 115"/>
                <a:gd name="T39" fmla="*/ 42 h 119"/>
                <a:gd name="T40" fmla="*/ 101 w 115"/>
                <a:gd name="T41" fmla="*/ 22 h 119"/>
                <a:gd name="T42" fmla="*/ 87 w 115"/>
                <a:gd name="T43" fmla="*/ 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9">
                  <a:moveTo>
                    <a:pt x="87" y="7"/>
                  </a:moveTo>
                  <a:cubicBezTo>
                    <a:pt x="76" y="0"/>
                    <a:pt x="65" y="0"/>
                    <a:pt x="54" y="0"/>
                  </a:cubicBezTo>
                  <a:cubicBezTo>
                    <a:pt x="45" y="1"/>
                    <a:pt x="36" y="3"/>
                    <a:pt x="27" y="7"/>
                  </a:cubicBezTo>
                  <a:cubicBezTo>
                    <a:pt x="24" y="8"/>
                    <a:pt x="17" y="9"/>
                    <a:pt x="11" y="10"/>
                  </a:cubicBezTo>
                  <a:cubicBezTo>
                    <a:pt x="5" y="11"/>
                    <a:pt x="0" y="12"/>
                    <a:pt x="0" y="12"/>
                  </a:cubicBezTo>
                  <a:cubicBezTo>
                    <a:pt x="5" y="17"/>
                    <a:pt x="8" y="23"/>
                    <a:pt x="10" y="30"/>
                  </a:cubicBezTo>
                  <a:cubicBezTo>
                    <a:pt x="12" y="37"/>
                    <a:pt x="13" y="44"/>
                    <a:pt x="14" y="50"/>
                  </a:cubicBezTo>
                  <a:cubicBezTo>
                    <a:pt x="16" y="58"/>
                    <a:pt x="20" y="66"/>
                    <a:pt x="24" y="72"/>
                  </a:cubicBezTo>
                  <a:cubicBezTo>
                    <a:pt x="28" y="79"/>
                    <a:pt x="32" y="83"/>
                    <a:pt x="38" y="85"/>
                  </a:cubicBezTo>
                  <a:cubicBezTo>
                    <a:pt x="41" y="87"/>
                    <a:pt x="44" y="87"/>
                    <a:pt x="48" y="87"/>
                  </a:cubicBezTo>
                  <a:cubicBezTo>
                    <a:pt x="62" y="88"/>
                    <a:pt x="62" y="88"/>
                    <a:pt x="62" y="88"/>
                  </a:cubicBezTo>
                  <a:cubicBezTo>
                    <a:pt x="72" y="89"/>
                    <a:pt x="84" y="90"/>
                    <a:pt x="94" y="86"/>
                  </a:cubicBezTo>
                  <a:cubicBezTo>
                    <a:pt x="95" y="91"/>
                    <a:pt x="95" y="97"/>
                    <a:pt x="92" y="102"/>
                  </a:cubicBezTo>
                  <a:cubicBezTo>
                    <a:pt x="89" y="110"/>
                    <a:pt x="83" y="114"/>
                    <a:pt x="76" y="117"/>
                  </a:cubicBezTo>
                  <a:cubicBezTo>
                    <a:pt x="77" y="117"/>
                    <a:pt x="77" y="118"/>
                    <a:pt x="78" y="119"/>
                  </a:cubicBezTo>
                  <a:cubicBezTo>
                    <a:pt x="81" y="118"/>
                    <a:pt x="87" y="114"/>
                    <a:pt x="91" y="107"/>
                  </a:cubicBezTo>
                  <a:cubicBezTo>
                    <a:pt x="93" y="103"/>
                    <a:pt x="95" y="100"/>
                    <a:pt x="96" y="96"/>
                  </a:cubicBezTo>
                  <a:cubicBezTo>
                    <a:pt x="96" y="92"/>
                    <a:pt x="96" y="88"/>
                    <a:pt x="96" y="85"/>
                  </a:cubicBezTo>
                  <a:cubicBezTo>
                    <a:pt x="102" y="82"/>
                    <a:pt x="108" y="77"/>
                    <a:pt x="111" y="69"/>
                  </a:cubicBezTo>
                  <a:cubicBezTo>
                    <a:pt x="114" y="61"/>
                    <a:pt x="115" y="52"/>
                    <a:pt x="112" y="42"/>
                  </a:cubicBezTo>
                  <a:cubicBezTo>
                    <a:pt x="110" y="35"/>
                    <a:pt x="106" y="28"/>
                    <a:pt x="101" y="22"/>
                  </a:cubicBezTo>
                  <a:cubicBezTo>
                    <a:pt x="97" y="16"/>
                    <a:pt x="91" y="11"/>
                    <a:pt x="87"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1718"/>
            <p:cNvSpPr>
              <a:spLocks/>
            </p:cNvSpPr>
            <p:nvPr/>
          </p:nvSpPr>
          <p:spPr bwMode="auto">
            <a:xfrm>
              <a:off x="6007065" y="4965729"/>
              <a:ext cx="282577" cy="390528"/>
            </a:xfrm>
            <a:custGeom>
              <a:avLst/>
              <a:gdLst>
                <a:gd name="T0" fmla="*/ 3 w 75"/>
                <a:gd name="T1" fmla="*/ 39 h 104"/>
                <a:gd name="T2" fmla="*/ 2 w 75"/>
                <a:gd name="T3" fmla="*/ 62 h 104"/>
                <a:gd name="T4" fmla="*/ 7 w 75"/>
                <a:gd name="T5" fmla="*/ 82 h 104"/>
                <a:gd name="T6" fmla="*/ 8 w 75"/>
                <a:gd name="T7" fmla="*/ 95 h 104"/>
                <a:gd name="T8" fmla="*/ 9 w 75"/>
                <a:gd name="T9" fmla="*/ 104 h 104"/>
                <a:gd name="T10" fmla="*/ 24 w 75"/>
                <a:gd name="T11" fmla="*/ 97 h 104"/>
                <a:gd name="T12" fmla="*/ 41 w 75"/>
                <a:gd name="T13" fmla="*/ 92 h 104"/>
                <a:gd name="T14" fmla="*/ 61 w 75"/>
                <a:gd name="T15" fmla="*/ 77 h 104"/>
                <a:gd name="T16" fmla="*/ 73 w 75"/>
                <a:gd name="T17" fmla="*/ 55 h 104"/>
                <a:gd name="T18" fmla="*/ 66 w 75"/>
                <a:gd name="T19" fmla="*/ 31 h 104"/>
                <a:gd name="T20" fmla="*/ 45 w 75"/>
                <a:gd name="T21" fmla="*/ 19 h 104"/>
                <a:gd name="T22" fmla="*/ 49 w 75"/>
                <a:gd name="T23" fmla="*/ 11 h 104"/>
                <a:gd name="T24" fmla="*/ 58 w 75"/>
                <a:gd name="T25" fmla="*/ 2 h 104"/>
                <a:gd name="T26" fmla="*/ 57 w 75"/>
                <a:gd name="T27" fmla="*/ 0 h 104"/>
                <a:gd name="T28" fmla="*/ 50 w 75"/>
                <a:gd name="T29" fmla="*/ 9 h 104"/>
                <a:gd name="T30" fmla="*/ 43 w 75"/>
                <a:gd name="T31" fmla="*/ 19 h 104"/>
                <a:gd name="T32" fmla="*/ 28 w 75"/>
                <a:gd name="T33" fmla="*/ 18 h 104"/>
                <a:gd name="T34" fmla="*/ 16 w 75"/>
                <a:gd name="T35" fmla="*/ 22 h 104"/>
                <a:gd name="T36" fmla="*/ 3 w 75"/>
                <a:gd name="T37" fmla="*/ 3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104">
                  <a:moveTo>
                    <a:pt x="3" y="39"/>
                  </a:moveTo>
                  <a:cubicBezTo>
                    <a:pt x="0" y="46"/>
                    <a:pt x="2" y="54"/>
                    <a:pt x="2" y="62"/>
                  </a:cubicBezTo>
                  <a:cubicBezTo>
                    <a:pt x="3" y="69"/>
                    <a:pt x="5" y="75"/>
                    <a:pt x="7" y="82"/>
                  </a:cubicBezTo>
                  <a:cubicBezTo>
                    <a:pt x="7" y="84"/>
                    <a:pt x="8" y="90"/>
                    <a:pt x="8" y="95"/>
                  </a:cubicBezTo>
                  <a:cubicBezTo>
                    <a:pt x="9" y="100"/>
                    <a:pt x="9" y="104"/>
                    <a:pt x="9" y="104"/>
                  </a:cubicBezTo>
                  <a:cubicBezTo>
                    <a:pt x="13" y="100"/>
                    <a:pt x="18" y="98"/>
                    <a:pt x="24" y="97"/>
                  </a:cubicBezTo>
                  <a:cubicBezTo>
                    <a:pt x="30" y="95"/>
                    <a:pt x="36" y="94"/>
                    <a:pt x="41" y="92"/>
                  </a:cubicBezTo>
                  <a:cubicBezTo>
                    <a:pt x="48" y="89"/>
                    <a:pt x="55" y="84"/>
                    <a:pt x="61" y="77"/>
                  </a:cubicBezTo>
                  <a:cubicBezTo>
                    <a:pt x="68" y="71"/>
                    <a:pt x="72" y="63"/>
                    <a:pt x="73" y="55"/>
                  </a:cubicBezTo>
                  <a:cubicBezTo>
                    <a:pt x="75" y="46"/>
                    <a:pt x="72" y="37"/>
                    <a:pt x="66" y="31"/>
                  </a:cubicBezTo>
                  <a:cubicBezTo>
                    <a:pt x="61" y="25"/>
                    <a:pt x="53" y="21"/>
                    <a:pt x="45" y="19"/>
                  </a:cubicBezTo>
                  <a:cubicBezTo>
                    <a:pt x="46" y="16"/>
                    <a:pt x="47" y="14"/>
                    <a:pt x="49" y="11"/>
                  </a:cubicBezTo>
                  <a:cubicBezTo>
                    <a:pt x="51" y="7"/>
                    <a:pt x="55" y="4"/>
                    <a:pt x="58" y="2"/>
                  </a:cubicBezTo>
                  <a:cubicBezTo>
                    <a:pt x="57" y="0"/>
                    <a:pt x="57" y="0"/>
                    <a:pt x="57" y="0"/>
                  </a:cubicBezTo>
                  <a:cubicBezTo>
                    <a:pt x="55" y="2"/>
                    <a:pt x="52" y="5"/>
                    <a:pt x="50" y="9"/>
                  </a:cubicBezTo>
                  <a:cubicBezTo>
                    <a:pt x="47" y="12"/>
                    <a:pt x="44" y="16"/>
                    <a:pt x="43" y="19"/>
                  </a:cubicBezTo>
                  <a:cubicBezTo>
                    <a:pt x="38" y="18"/>
                    <a:pt x="33" y="17"/>
                    <a:pt x="28" y="18"/>
                  </a:cubicBezTo>
                  <a:cubicBezTo>
                    <a:pt x="23" y="18"/>
                    <a:pt x="19" y="20"/>
                    <a:pt x="16" y="22"/>
                  </a:cubicBezTo>
                  <a:cubicBezTo>
                    <a:pt x="11" y="26"/>
                    <a:pt x="6" y="33"/>
                    <a:pt x="3" y="3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719"/>
            <p:cNvSpPr>
              <a:spLocks/>
            </p:cNvSpPr>
            <p:nvPr/>
          </p:nvSpPr>
          <p:spPr bwMode="auto">
            <a:xfrm>
              <a:off x="6638894" y="4721252"/>
              <a:ext cx="307977" cy="390528"/>
            </a:xfrm>
            <a:custGeom>
              <a:avLst/>
              <a:gdLst>
                <a:gd name="T0" fmla="*/ 11 w 82"/>
                <a:gd name="T1" fmla="*/ 88 h 104"/>
                <a:gd name="T2" fmla="*/ 36 w 82"/>
                <a:gd name="T3" fmla="*/ 102 h 104"/>
                <a:gd name="T4" fmla="*/ 59 w 82"/>
                <a:gd name="T5" fmla="*/ 103 h 104"/>
                <a:gd name="T6" fmla="*/ 73 w 82"/>
                <a:gd name="T7" fmla="*/ 102 h 104"/>
                <a:gd name="T8" fmla="*/ 82 w 82"/>
                <a:gd name="T9" fmla="*/ 102 h 104"/>
                <a:gd name="T10" fmla="*/ 78 w 82"/>
                <a:gd name="T11" fmla="*/ 87 h 104"/>
                <a:gd name="T12" fmla="*/ 80 w 82"/>
                <a:gd name="T13" fmla="*/ 72 h 104"/>
                <a:gd name="T14" fmla="*/ 78 w 82"/>
                <a:gd name="T15" fmla="*/ 52 h 104"/>
                <a:gd name="T16" fmla="*/ 68 w 82"/>
                <a:gd name="T17" fmla="*/ 34 h 104"/>
                <a:gd name="T18" fmla="*/ 47 w 82"/>
                <a:gd name="T19" fmla="*/ 25 h 104"/>
                <a:gd name="T20" fmla="*/ 20 w 82"/>
                <a:gd name="T21" fmla="*/ 27 h 104"/>
                <a:gd name="T22" fmla="*/ 20 w 82"/>
                <a:gd name="T23" fmla="*/ 16 h 104"/>
                <a:gd name="T24" fmla="*/ 26 w 82"/>
                <a:gd name="T25" fmla="*/ 1 h 104"/>
                <a:gd name="T26" fmla="*/ 24 w 82"/>
                <a:gd name="T27" fmla="*/ 0 h 104"/>
                <a:gd name="T28" fmla="*/ 19 w 82"/>
                <a:gd name="T29" fmla="*/ 12 h 104"/>
                <a:gd name="T30" fmla="*/ 19 w 82"/>
                <a:gd name="T31" fmla="*/ 28 h 104"/>
                <a:gd name="T32" fmla="*/ 5 w 82"/>
                <a:gd name="T33" fmla="*/ 39 h 104"/>
                <a:gd name="T34" fmla="*/ 0 w 82"/>
                <a:gd name="T35" fmla="*/ 56 h 104"/>
                <a:gd name="T36" fmla="*/ 11 w 82"/>
                <a:gd name="T37" fmla="*/ 8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104">
                  <a:moveTo>
                    <a:pt x="11" y="88"/>
                  </a:moveTo>
                  <a:cubicBezTo>
                    <a:pt x="18" y="97"/>
                    <a:pt x="27" y="100"/>
                    <a:pt x="36" y="102"/>
                  </a:cubicBezTo>
                  <a:cubicBezTo>
                    <a:pt x="44" y="104"/>
                    <a:pt x="51" y="104"/>
                    <a:pt x="59" y="103"/>
                  </a:cubicBezTo>
                  <a:cubicBezTo>
                    <a:pt x="62" y="103"/>
                    <a:pt x="68" y="103"/>
                    <a:pt x="73" y="102"/>
                  </a:cubicBezTo>
                  <a:cubicBezTo>
                    <a:pt x="78" y="102"/>
                    <a:pt x="82" y="102"/>
                    <a:pt x="82" y="102"/>
                  </a:cubicBezTo>
                  <a:cubicBezTo>
                    <a:pt x="79" y="98"/>
                    <a:pt x="78" y="93"/>
                    <a:pt x="78" y="87"/>
                  </a:cubicBezTo>
                  <a:cubicBezTo>
                    <a:pt x="78" y="82"/>
                    <a:pt x="79" y="76"/>
                    <a:pt x="80" y="72"/>
                  </a:cubicBezTo>
                  <a:cubicBezTo>
                    <a:pt x="80" y="65"/>
                    <a:pt x="79" y="58"/>
                    <a:pt x="78" y="52"/>
                  </a:cubicBezTo>
                  <a:cubicBezTo>
                    <a:pt x="76" y="45"/>
                    <a:pt x="73" y="39"/>
                    <a:pt x="68" y="34"/>
                  </a:cubicBezTo>
                  <a:cubicBezTo>
                    <a:pt x="63" y="29"/>
                    <a:pt x="56" y="26"/>
                    <a:pt x="47" y="25"/>
                  </a:cubicBezTo>
                  <a:cubicBezTo>
                    <a:pt x="38" y="24"/>
                    <a:pt x="29" y="24"/>
                    <a:pt x="20" y="27"/>
                  </a:cubicBezTo>
                  <a:cubicBezTo>
                    <a:pt x="19" y="24"/>
                    <a:pt x="19" y="19"/>
                    <a:pt x="20" y="16"/>
                  </a:cubicBezTo>
                  <a:cubicBezTo>
                    <a:pt x="20" y="10"/>
                    <a:pt x="23" y="5"/>
                    <a:pt x="26" y="1"/>
                  </a:cubicBezTo>
                  <a:cubicBezTo>
                    <a:pt x="26" y="1"/>
                    <a:pt x="25" y="0"/>
                    <a:pt x="24" y="0"/>
                  </a:cubicBezTo>
                  <a:cubicBezTo>
                    <a:pt x="22" y="2"/>
                    <a:pt x="20" y="7"/>
                    <a:pt x="19" y="12"/>
                  </a:cubicBezTo>
                  <a:cubicBezTo>
                    <a:pt x="18" y="18"/>
                    <a:pt x="18" y="24"/>
                    <a:pt x="19" y="28"/>
                  </a:cubicBezTo>
                  <a:cubicBezTo>
                    <a:pt x="14" y="30"/>
                    <a:pt x="9" y="34"/>
                    <a:pt x="5" y="39"/>
                  </a:cubicBezTo>
                  <a:cubicBezTo>
                    <a:pt x="2" y="43"/>
                    <a:pt x="0" y="50"/>
                    <a:pt x="0" y="56"/>
                  </a:cubicBezTo>
                  <a:cubicBezTo>
                    <a:pt x="0" y="67"/>
                    <a:pt x="5" y="80"/>
                    <a:pt x="11" y="8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1720"/>
            <p:cNvSpPr>
              <a:spLocks/>
            </p:cNvSpPr>
            <p:nvPr/>
          </p:nvSpPr>
          <p:spPr bwMode="auto">
            <a:xfrm>
              <a:off x="6897658" y="4699027"/>
              <a:ext cx="198439" cy="217489"/>
            </a:xfrm>
            <a:custGeom>
              <a:avLst/>
              <a:gdLst>
                <a:gd name="T0" fmla="*/ 10 w 53"/>
                <a:gd name="T1" fmla="*/ 46 h 58"/>
                <a:gd name="T2" fmla="*/ 24 w 53"/>
                <a:gd name="T3" fmla="*/ 52 h 58"/>
                <a:gd name="T4" fmla="*/ 38 w 53"/>
                <a:gd name="T5" fmla="*/ 54 h 58"/>
                <a:gd name="T6" fmla="*/ 47 w 53"/>
                <a:gd name="T7" fmla="*/ 55 h 58"/>
                <a:gd name="T8" fmla="*/ 53 w 53"/>
                <a:gd name="T9" fmla="*/ 58 h 58"/>
                <a:gd name="T10" fmla="*/ 51 w 53"/>
                <a:gd name="T11" fmla="*/ 46 h 58"/>
                <a:gd name="T12" fmla="*/ 52 w 53"/>
                <a:gd name="T13" fmla="*/ 34 h 58"/>
                <a:gd name="T14" fmla="*/ 38 w 53"/>
                <a:gd name="T15" fmla="*/ 7 h 58"/>
                <a:gd name="T16" fmla="*/ 22 w 53"/>
                <a:gd name="T17" fmla="*/ 5 h 58"/>
                <a:gd name="T18" fmla="*/ 8 w 53"/>
                <a:gd name="T19" fmla="*/ 14 h 58"/>
                <a:gd name="T20" fmla="*/ 5 w 53"/>
                <a:gd name="T21" fmla="*/ 8 h 58"/>
                <a:gd name="T22" fmla="*/ 2 w 53"/>
                <a:gd name="T23" fmla="*/ 0 h 58"/>
                <a:gd name="T24" fmla="*/ 1 w 53"/>
                <a:gd name="T25" fmla="*/ 1 h 58"/>
                <a:gd name="T26" fmla="*/ 3 w 53"/>
                <a:gd name="T27" fmla="*/ 7 h 58"/>
                <a:gd name="T28" fmla="*/ 8 w 53"/>
                <a:gd name="T29" fmla="*/ 14 h 58"/>
                <a:gd name="T30" fmla="*/ 2 w 53"/>
                <a:gd name="T31" fmla="*/ 33 h 58"/>
                <a:gd name="T32" fmla="*/ 10 w 53"/>
                <a:gd name="T33"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58">
                  <a:moveTo>
                    <a:pt x="10" y="46"/>
                  </a:moveTo>
                  <a:cubicBezTo>
                    <a:pt x="14" y="50"/>
                    <a:pt x="19" y="51"/>
                    <a:pt x="24" y="52"/>
                  </a:cubicBezTo>
                  <a:cubicBezTo>
                    <a:pt x="29" y="53"/>
                    <a:pt x="33" y="54"/>
                    <a:pt x="38" y="54"/>
                  </a:cubicBezTo>
                  <a:cubicBezTo>
                    <a:pt x="40" y="54"/>
                    <a:pt x="43" y="54"/>
                    <a:pt x="47" y="55"/>
                  </a:cubicBezTo>
                  <a:cubicBezTo>
                    <a:pt x="50" y="56"/>
                    <a:pt x="53" y="58"/>
                    <a:pt x="53" y="58"/>
                  </a:cubicBezTo>
                  <a:cubicBezTo>
                    <a:pt x="51" y="53"/>
                    <a:pt x="51" y="50"/>
                    <a:pt x="51" y="46"/>
                  </a:cubicBezTo>
                  <a:cubicBezTo>
                    <a:pt x="51" y="42"/>
                    <a:pt x="52" y="38"/>
                    <a:pt x="52" y="34"/>
                  </a:cubicBezTo>
                  <a:cubicBezTo>
                    <a:pt x="51" y="24"/>
                    <a:pt x="47" y="13"/>
                    <a:pt x="38" y="7"/>
                  </a:cubicBezTo>
                  <a:cubicBezTo>
                    <a:pt x="33" y="4"/>
                    <a:pt x="27" y="3"/>
                    <a:pt x="22" y="5"/>
                  </a:cubicBezTo>
                  <a:cubicBezTo>
                    <a:pt x="17" y="6"/>
                    <a:pt x="12" y="10"/>
                    <a:pt x="8" y="14"/>
                  </a:cubicBezTo>
                  <a:cubicBezTo>
                    <a:pt x="7" y="12"/>
                    <a:pt x="6" y="10"/>
                    <a:pt x="5" y="8"/>
                  </a:cubicBezTo>
                  <a:cubicBezTo>
                    <a:pt x="3" y="6"/>
                    <a:pt x="3" y="3"/>
                    <a:pt x="2" y="0"/>
                  </a:cubicBezTo>
                  <a:cubicBezTo>
                    <a:pt x="1" y="1"/>
                    <a:pt x="1" y="1"/>
                    <a:pt x="1" y="1"/>
                  </a:cubicBezTo>
                  <a:cubicBezTo>
                    <a:pt x="1" y="2"/>
                    <a:pt x="2" y="5"/>
                    <a:pt x="3" y="7"/>
                  </a:cubicBezTo>
                  <a:cubicBezTo>
                    <a:pt x="5" y="10"/>
                    <a:pt x="6" y="13"/>
                    <a:pt x="8" y="14"/>
                  </a:cubicBezTo>
                  <a:cubicBezTo>
                    <a:pt x="3" y="20"/>
                    <a:pt x="0" y="26"/>
                    <a:pt x="2" y="33"/>
                  </a:cubicBezTo>
                  <a:cubicBezTo>
                    <a:pt x="3" y="37"/>
                    <a:pt x="6" y="43"/>
                    <a:pt x="10" y="4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1721"/>
            <p:cNvSpPr>
              <a:spLocks/>
            </p:cNvSpPr>
            <p:nvPr/>
          </p:nvSpPr>
          <p:spPr bwMode="auto">
            <a:xfrm>
              <a:off x="5921340" y="5953161"/>
              <a:ext cx="239714" cy="352427"/>
            </a:xfrm>
            <a:custGeom>
              <a:avLst/>
              <a:gdLst>
                <a:gd name="T0" fmla="*/ 2 w 64"/>
                <a:gd name="T1" fmla="*/ 39 h 94"/>
                <a:gd name="T2" fmla="*/ 3 w 64"/>
                <a:gd name="T3" fmla="*/ 58 h 94"/>
                <a:gd name="T4" fmla="*/ 9 w 64"/>
                <a:gd name="T5" fmla="*/ 75 h 94"/>
                <a:gd name="T6" fmla="*/ 11 w 64"/>
                <a:gd name="T7" fmla="*/ 86 h 94"/>
                <a:gd name="T8" fmla="*/ 12 w 64"/>
                <a:gd name="T9" fmla="*/ 94 h 94"/>
                <a:gd name="T10" fmla="*/ 24 w 64"/>
                <a:gd name="T11" fmla="*/ 87 h 94"/>
                <a:gd name="T12" fmla="*/ 39 w 64"/>
                <a:gd name="T13" fmla="*/ 81 h 94"/>
                <a:gd name="T14" fmla="*/ 56 w 64"/>
                <a:gd name="T15" fmla="*/ 66 h 94"/>
                <a:gd name="T16" fmla="*/ 64 w 64"/>
                <a:gd name="T17" fmla="*/ 45 h 94"/>
                <a:gd name="T18" fmla="*/ 55 w 64"/>
                <a:gd name="T19" fmla="*/ 27 h 94"/>
                <a:gd name="T20" fmla="*/ 36 w 64"/>
                <a:gd name="T21" fmla="*/ 17 h 94"/>
                <a:gd name="T22" fmla="*/ 40 w 64"/>
                <a:gd name="T23" fmla="*/ 10 h 94"/>
                <a:gd name="T24" fmla="*/ 48 w 64"/>
                <a:gd name="T25" fmla="*/ 1 h 94"/>
                <a:gd name="T26" fmla="*/ 47 w 64"/>
                <a:gd name="T27" fmla="*/ 0 h 94"/>
                <a:gd name="T28" fmla="*/ 35 w 64"/>
                <a:gd name="T29" fmla="*/ 17 h 94"/>
                <a:gd name="T30" fmla="*/ 11 w 64"/>
                <a:gd name="T31" fmla="*/ 23 h 94"/>
                <a:gd name="T32" fmla="*/ 2 w 64"/>
                <a:gd name="T3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94">
                  <a:moveTo>
                    <a:pt x="2" y="39"/>
                  </a:moveTo>
                  <a:cubicBezTo>
                    <a:pt x="0" y="45"/>
                    <a:pt x="2" y="51"/>
                    <a:pt x="3" y="58"/>
                  </a:cubicBezTo>
                  <a:cubicBezTo>
                    <a:pt x="4" y="64"/>
                    <a:pt x="6" y="69"/>
                    <a:pt x="9" y="75"/>
                  </a:cubicBezTo>
                  <a:cubicBezTo>
                    <a:pt x="9" y="77"/>
                    <a:pt x="10" y="82"/>
                    <a:pt x="11" y="86"/>
                  </a:cubicBezTo>
                  <a:cubicBezTo>
                    <a:pt x="11" y="90"/>
                    <a:pt x="12" y="94"/>
                    <a:pt x="12" y="94"/>
                  </a:cubicBezTo>
                  <a:cubicBezTo>
                    <a:pt x="15" y="91"/>
                    <a:pt x="20" y="89"/>
                    <a:pt x="24" y="87"/>
                  </a:cubicBezTo>
                  <a:cubicBezTo>
                    <a:pt x="29" y="85"/>
                    <a:pt x="35" y="84"/>
                    <a:pt x="39" y="81"/>
                  </a:cubicBezTo>
                  <a:cubicBezTo>
                    <a:pt x="45" y="78"/>
                    <a:pt x="51" y="73"/>
                    <a:pt x="56" y="66"/>
                  </a:cubicBezTo>
                  <a:cubicBezTo>
                    <a:pt x="61" y="60"/>
                    <a:pt x="64" y="52"/>
                    <a:pt x="64" y="45"/>
                  </a:cubicBezTo>
                  <a:cubicBezTo>
                    <a:pt x="64" y="38"/>
                    <a:pt x="61" y="31"/>
                    <a:pt x="55" y="27"/>
                  </a:cubicBezTo>
                  <a:cubicBezTo>
                    <a:pt x="50" y="22"/>
                    <a:pt x="43" y="19"/>
                    <a:pt x="36" y="17"/>
                  </a:cubicBezTo>
                  <a:cubicBezTo>
                    <a:pt x="37" y="15"/>
                    <a:pt x="38" y="12"/>
                    <a:pt x="40" y="10"/>
                  </a:cubicBezTo>
                  <a:cubicBezTo>
                    <a:pt x="42" y="6"/>
                    <a:pt x="45" y="3"/>
                    <a:pt x="48" y="1"/>
                  </a:cubicBezTo>
                  <a:cubicBezTo>
                    <a:pt x="47" y="0"/>
                    <a:pt x="47" y="0"/>
                    <a:pt x="47" y="0"/>
                  </a:cubicBezTo>
                  <a:cubicBezTo>
                    <a:pt x="44" y="2"/>
                    <a:pt x="36" y="11"/>
                    <a:pt x="35" y="17"/>
                  </a:cubicBezTo>
                  <a:cubicBezTo>
                    <a:pt x="26" y="16"/>
                    <a:pt x="16" y="18"/>
                    <a:pt x="11" y="23"/>
                  </a:cubicBezTo>
                  <a:cubicBezTo>
                    <a:pt x="7" y="27"/>
                    <a:pt x="3" y="34"/>
                    <a:pt x="2" y="3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1722"/>
            <p:cNvSpPr>
              <a:spLocks/>
            </p:cNvSpPr>
            <p:nvPr/>
          </p:nvSpPr>
          <p:spPr bwMode="auto">
            <a:xfrm>
              <a:off x="5676863" y="5032404"/>
              <a:ext cx="373065" cy="296865"/>
            </a:xfrm>
            <a:custGeom>
              <a:avLst/>
              <a:gdLst>
                <a:gd name="T0" fmla="*/ 35 w 99"/>
                <a:gd name="T1" fmla="*/ 76 h 79"/>
                <a:gd name="T2" fmla="*/ 59 w 99"/>
                <a:gd name="T3" fmla="*/ 74 h 79"/>
                <a:gd name="T4" fmla="*/ 78 w 99"/>
                <a:gd name="T5" fmla="*/ 65 h 79"/>
                <a:gd name="T6" fmla="*/ 90 w 99"/>
                <a:gd name="T7" fmla="*/ 61 h 79"/>
                <a:gd name="T8" fmla="*/ 99 w 99"/>
                <a:gd name="T9" fmla="*/ 59 h 79"/>
                <a:gd name="T10" fmla="*/ 88 w 99"/>
                <a:gd name="T11" fmla="*/ 45 h 79"/>
                <a:gd name="T12" fmla="*/ 80 w 99"/>
                <a:gd name="T13" fmla="*/ 29 h 79"/>
                <a:gd name="T14" fmla="*/ 66 w 99"/>
                <a:gd name="T15" fmla="*/ 13 h 79"/>
                <a:gd name="T16" fmla="*/ 49 w 99"/>
                <a:gd name="T17" fmla="*/ 5 h 79"/>
                <a:gd name="T18" fmla="*/ 29 w 99"/>
                <a:gd name="T19" fmla="*/ 10 h 79"/>
                <a:gd name="T20" fmla="*/ 9 w 99"/>
                <a:gd name="T21" fmla="*/ 25 h 79"/>
                <a:gd name="T22" fmla="*/ 3 w 99"/>
                <a:gd name="T23" fmla="*/ 16 h 79"/>
                <a:gd name="T24" fmla="*/ 2 w 99"/>
                <a:gd name="T25" fmla="*/ 0 h 79"/>
                <a:gd name="T26" fmla="*/ 0 w 99"/>
                <a:gd name="T27" fmla="*/ 0 h 79"/>
                <a:gd name="T28" fmla="*/ 1 w 99"/>
                <a:gd name="T29" fmla="*/ 13 h 79"/>
                <a:gd name="T30" fmla="*/ 9 w 99"/>
                <a:gd name="T31" fmla="*/ 27 h 79"/>
                <a:gd name="T32" fmla="*/ 4 w 99"/>
                <a:gd name="T33" fmla="*/ 42 h 79"/>
                <a:gd name="T34" fmla="*/ 10 w 99"/>
                <a:gd name="T35" fmla="*/ 59 h 79"/>
                <a:gd name="T36" fmla="*/ 22 w 99"/>
                <a:gd name="T37" fmla="*/ 70 h 79"/>
                <a:gd name="T38" fmla="*/ 35 w 99"/>
                <a:gd name="T39"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9" h="79">
                  <a:moveTo>
                    <a:pt x="35" y="76"/>
                  </a:moveTo>
                  <a:cubicBezTo>
                    <a:pt x="44" y="79"/>
                    <a:pt x="51" y="76"/>
                    <a:pt x="59" y="74"/>
                  </a:cubicBezTo>
                  <a:cubicBezTo>
                    <a:pt x="65" y="72"/>
                    <a:pt x="71" y="68"/>
                    <a:pt x="78" y="65"/>
                  </a:cubicBezTo>
                  <a:cubicBezTo>
                    <a:pt x="80" y="64"/>
                    <a:pt x="85" y="62"/>
                    <a:pt x="90" y="61"/>
                  </a:cubicBezTo>
                  <a:cubicBezTo>
                    <a:pt x="95" y="60"/>
                    <a:pt x="99" y="59"/>
                    <a:pt x="99" y="59"/>
                  </a:cubicBezTo>
                  <a:cubicBezTo>
                    <a:pt x="94" y="55"/>
                    <a:pt x="91" y="50"/>
                    <a:pt x="88" y="45"/>
                  </a:cubicBezTo>
                  <a:cubicBezTo>
                    <a:pt x="86" y="40"/>
                    <a:pt x="83" y="34"/>
                    <a:pt x="80" y="29"/>
                  </a:cubicBezTo>
                  <a:cubicBezTo>
                    <a:pt x="76" y="23"/>
                    <a:pt x="71" y="17"/>
                    <a:pt x="66" y="13"/>
                  </a:cubicBezTo>
                  <a:cubicBezTo>
                    <a:pt x="61" y="9"/>
                    <a:pt x="55" y="6"/>
                    <a:pt x="49" y="5"/>
                  </a:cubicBezTo>
                  <a:cubicBezTo>
                    <a:pt x="43" y="5"/>
                    <a:pt x="36" y="7"/>
                    <a:pt x="29" y="10"/>
                  </a:cubicBezTo>
                  <a:cubicBezTo>
                    <a:pt x="22" y="14"/>
                    <a:pt x="14" y="19"/>
                    <a:pt x="9" y="25"/>
                  </a:cubicBezTo>
                  <a:cubicBezTo>
                    <a:pt x="7" y="23"/>
                    <a:pt x="4" y="19"/>
                    <a:pt x="3" y="16"/>
                  </a:cubicBezTo>
                  <a:cubicBezTo>
                    <a:pt x="1" y="11"/>
                    <a:pt x="1" y="5"/>
                    <a:pt x="2" y="0"/>
                  </a:cubicBezTo>
                  <a:cubicBezTo>
                    <a:pt x="2" y="0"/>
                    <a:pt x="1" y="0"/>
                    <a:pt x="0" y="0"/>
                  </a:cubicBezTo>
                  <a:cubicBezTo>
                    <a:pt x="0" y="3"/>
                    <a:pt x="0" y="8"/>
                    <a:pt x="1" y="13"/>
                  </a:cubicBezTo>
                  <a:cubicBezTo>
                    <a:pt x="3" y="18"/>
                    <a:pt x="6" y="24"/>
                    <a:pt x="9" y="27"/>
                  </a:cubicBezTo>
                  <a:cubicBezTo>
                    <a:pt x="6" y="31"/>
                    <a:pt x="4" y="37"/>
                    <a:pt x="4" y="42"/>
                  </a:cubicBezTo>
                  <a:cubicBezTo>
                    <a:pt x="4" y="48"/>
                    <a:pt x="6" y="54"/>
                    <a:pt x="10" y="59"/>
                  </a:cubicBezTo>
                  <a:cubicBezTo>
                    <a:pt x="13" y="63"/>
                    <a:pt x="17" y="67"/>
                    <a:pt x="22" y="70"/>
                  </a:cubicBezTo>
                  <a:cubicBezTo>
                    <a:pt x="26" y="73"/>
                    <a:pt x="31" y="75"/>
                    <a:pt x="35" y="7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1723"/>
            <p:cNvSpPr>
              <a:spLocks/>
            </p:cNvSpPr>
            <p:nvPr/>
          </p:nvSpPr>
          <p:spPr bwMode="auto">
            <a:xfrm>
              <a:off x="5670513" y="5576920"/>
              <a:ext cx="225426" cy="323852"/>
            </a:xfrm>
            <a:custGeom>
              <a:avLst/>
              <a:gdLst>
                <a:gd name="T0" fmla="*/ 4 w 60"/>
                <a:gd name="T1" fmla="*/ 58 h 86"/>
                <a:gd name="T2" fmla="*/ 18 w 60"/>
                <a:gd name="T3" fmla="*/ 72 h 86"/>
                <a:gd name="T4" fmla="*/ 34 w 60"/>
                <a:gd name="T5" fmla="*/ 78 h 86"/>
                <a:gd name="T6" fmla="*/ 50 w 60"/>
                <a:gd name="T7" fmla="*/ 86 h 86"/>
                <a:gd name="T8" fmla="*/ 49 w 60"/>
                <a:gd name="T9" fmla="*/ 83 h 86"/>
                <a:gd name="T10" fmla="*/ 50 w 60"/>
                <a:gd name="T11" fmla="*/ 80 h 86"/>
                <a:gd name="T12" fmla="*/ 51 w 60"/>
                <a:gd name="T13" fmla="*/ 73 h 86"/>
                <a:gd name="T14" fmla="*/ 56 w 60"/>
                <a:gd name="T15" fmla="*/ 61 h 86"/>
                <a:gd name="T16" fmla="*/ 55 w 60"/>
                <a:gd name="T17" fmla="*/ 29 h 86"/>
                <a:gd name="T18" fmla="*/ 40 w 60"/>
                <a:gd name="T19" fmla="*/ 19 h 86"/>
                <a:gd name="T20" fmla="*/ 21 w 60"/>
                <a:gd name="T21" fmla="*/ 17 h 86"/>
                <a:gd name="T22" fmla="*/ 22 w 60"/>
                <a:gd name="T23" fmla="*/ 8 h 86"/>
                <a:gd name="T24" fmla="*/ 26 w 60"/>
                <a:gd name="T25" fmla="*/ 3 h 86"/>
                <a:gd name="T26" fmla="*/ 33 w 60"/>
                <a:gd name="T27" fmla="*/ 1 h 86"/>
                <a:gd name="T28" fmla="*/ 33 w 60"/>
                <a:gd name="T29" fmla="*/ 1 h 86"/>
                <a:gd name="T30" fmla="*/ 33 w 60"/>
                <a:gd name="T31" fmla="*/ 1 h 86"/>
                <a:gd name="T32" fmla="*/ 30 w 60"/>
                <a:gd name="T33" fmla="*/ 0 h 86"/>
                <a:gd name="T34" fmla="*/ 28 w 60"/>
                <a:gd name="T35" fmla="*/ 1 h 86"/>
                <a:gd name="T36" fmla="*/ 23 w 60"/>
                <a:gd name="T37" fmla="*/ 5 h 86"/>
                <a:gd name="T38" fmla="*/ 20 w 60"/>
                <a:gd name="T39" fmla="*/ 12 h 86"/>
                <a:gd name="T40" fmla="*/ 20 w 60"/>
                <a:gd name="T41" fmla="*/ 18 h 86"/>
                <a:gd name="T42" fmla="*/ 2 w 60"/>
                <a:gd name="T43" fmla="*/ 35 h 86"/>
                <a:gd name="T44" fmla="*/ 4 w 60"/>
                <a:gd name="T45"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86">
                  <a:moveTo>
                    <a:pt x="4" y="58"/>
                  </a:moveTo>
                  <a:cubicBezTo>
                    <a:pt x="7" y="65"/>
                    <a:pt x="13" y="68"/>
                    <a:pt x="18" y="72"/>
                  </a:cubicBezTo>
                  <a:cubicBezTo>
                    <a:pt x="23" y="75"/>
                    <a:pt x="28" y="77"/>
                    <a:pt x="34" y="78"/>
                  </a:cubicBezTo>
                  <a:cubicBezTo>
                    <a:pt x="38" y="80"/>
                    <a:pt x="50" y="86"/>
                    <a:pt x="50" y="86"/>
                  </a:cubicBezTo>
                  <a:cubicBezTo>
                    <a:pt x="50" y="85"/>
                    <a:pt x="49" y="84"/>
                    <a:pt x="49" y="83"/>
                  </a:cubicBezTo>
                  <a:cubicBezTo>
                    <a:pt x="49" y="82"/>
                    <a:pt x="50" y="81"/>
                    <a:pt x="50" y="80"/>
                  </a:cubicBezTo>
                  <a:cubicBezTo>
                    <a:pt x="50" y="77"/>
                    <a:pt x="51" y="75"/>
                    <a:pt x="51" y="73"/>
                  </a:cubicBezTo>
                  <a:cubicBezTo>
                    <a:pt x="53" y="69"/>
                    <a:pt x="55" y="65"/>
                    <a:pt x="56" y="61"/>
                  </a:cubicBezTo>
                  <a:cubicBezTo>
                    <a:pt x="60" y="51"/>
                    <a:pt x="60" y="38"/>
                    <a:pt x="55" y="29"/>
                  </a:cubicBezTo>
                  <a:cubicBezTo>
                    <a:pt x="52" y="25"/>
                    <a:pt x="46" y="21"/>
                    <a:pt x="40" y="19"/>
                  </a:cubicBezTo>
                  <a:cubicBezTo>
                    <a:pt x="34" y="17"/>
                    <a:pt x="27" y="16"/>
                    <a:pt x="21" y="17"/>
                  </a:cubicBezTo>
                  <a:cubicBezTo>
                    <a:pt x="21" y="15"/>
                    <a:pt x="21" y="11"/>
                    <a:pt x="22" y="8"/>
                  </a:cubicBezTo>
                  <a:cubicBezTo>
                    <a:pt x="23" y="6"/>
                    <a:pt x="25" y="4"/>
                    <a:pt x="26" y="3"/>
                  </a:cubicBezTo>
                  <a:cubicBezTo>
                    <a:pt x="28" y="1"/>
                    <a:pt x="31" y="0"/>
                    <a:pt x="33" y="1"/>
                  </a:cubicBezTo>
                  <a:cubicBezTo>
                    <a:pt x="33" y="1"/>
                    <a:pt x="33" y="1"/>
                    <a:pt x="33" y="1"/>
                  </a:cubicBezTo>
                  <a:cubicBezTo>
                    <a:pt x="33" y="1"/>
                    <a:pt x="33" y="1"/>
                    <a:pt x="33" y="1"/>
                  </a:cubicBezTo>
                  <a:cubicBezTo>
                    <a:pt x="32" y="0"/>
                    <a:pt x="31" y="0"/>
                    <a:pt x="30" y="0"/>
                  </a:cubicBezTo>
                  <a:cubicBezTo>
                    <a:pt x="29" y="0"/>
                    <a:pt x="28" y="0"/>
                    <a:pt x="28" y="1"/>
                  </a:cubicBezTo>
                  <a:cubicBezTo>
                    <a:pt x="26" y="1"/>
                    <a:pt x="24" y="3"/>
                    <a:pt x="23" y="5"/>
                  </a:cubicBezTo>
                  <a:cubicBezTo>
                    <a:pt x="22" y="7"/>
                    <a:pt x="21" y="10"/>
                    <a:pt x="20" y="12"/>
                  </a:cubicBezTo>
                  <a:cubicBezTo>
                    <a:pt x="20" y="14"/>
                    <a:pt x="20" y="16"/>
                    <a:pt x="20" y="18"/>
                  </a:cubicBezTo>
                  <a:cubicBezTo>
                    <a:pt x="11" y="20"/>
                    <a:pt x="4" y="26"/>
                    <a:pt x="2" y="35"/>
                  </a:cubicBezTo>
                  <a:cubicBezTo>
                    <a:pt x="0" y="42"/>
                    <a:pt x="2" y="52"/>
                    <a:pt x="4" y="5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1724"/>
            <p:cNvSpPr>
              <a:spLocks/>
            </p:cNvSpPr>
            <p:nvPr/>
          </p:nvSpPr>
          <p:spPr bwMode="auto">
            <a:xfrm>
              <a:off x="6248367" y="5626133"/>
              <a:ext cx="274639" cy="401640"/>
            </a:xfrm>
            <a:custGeom>
              <a:avLst/>
              <a:gdLst>
                <a:gd name="T0" fmla="*/ 0 w 73"/>
                <a:gd name="T1" fmla="*/ 54 h 107"/>
                <a:gd name="T2" fmla="*/ 9 w 73"/>
                <a:gd name="T3" fmla="*/ 75 h 107"/>
                <a:gd name="T4" fmla="*/ 22 w 73"/>
                <a:gd name="T5" fmla="*/ 91 h 107"/>
                <a:gd name="T6" fmla="*/ 31 w 73"/>
                <a:gd name="T7" fmla="*/ 101 h 107"/>
                <a:gd name="T8" fmla="*/ 37 w 73"/>
                <a:gd name="T9" fmla="*/ 107 h 107"/>
                <a:gd name="T10" fmla="*/ 45 w 73"/>
                <a:gd name="T11" fmla="*/ 95 h 107"/>
                <a:gd name="T12" fmla="*/ 57 w 73"/>
                <a:gd name="T13" fmla="*/ 85 h 107"/>
                <a:gd name="T14" fmla="*/ 69 w 73"/>
                <a:gd name="T15" fmla="*/ 65 h 107"/>
                <a:gd name="T16" fmla="*/ 71 w 73"/>
                <a:gd name="T17" fmla="*/ 38 h 107"/>
                <a:gd name="T18" fmla="*/ 64 w 73"/>
                <a:gd name="T19" fmla="*/ 26 h 107"/>
                <a:gd name="T20" fmla="*/ 53 w 73"/>
                <a:gd name="T21" fmla="*/ 19 h 107"/>
                <a:gd name="T22" fmla="*/ 29 w 73"/>
                <a:gd name="T23" fmla="*/ 20 h 107"/>
                <a:gd name="T24" fmla="*/ 28 w 73"/>
                <a:gd name="T25" fmla="*/ 12 h 107"/>
                <a:gd name="T26" fmla="*/ 28 w 73"/>
                <a:gd name="T27" fmla="*/ 0 h 107"/>
                <a:gd name="T28" fmla="*/ 26 w 73"/>
                <a:gd name="T29" fmla="*/ 1 h 107"/>
                <a:gd name="T30" fmla="*/ 27 w 73"/>
                <a:gd name="T31" fmla="*/ 10 h 107"/>
                <a:gd name="T32" fmla="*/ 28 w 73"/>
                <a:gd name="T33" fmla="*/ 20 h 107"/>
                <a:gd name="T34" fmla="*/ 14 w 73"/>
                <a:gd name="T35" fmla="*/ 26 h 107"/>
                <a:gd name="T36" fmla="*/ 5 w 73"/>
                <a:gd name="T37" fmla="*/ 33 h 107"/>
                <a:gd name="T38" fmla="*/ 2 w 73"/>
                <a:gd name="T39" fmla="*/ 43 h 107"/>
                <a:gd name="T40" fmla="*/ 0 w 73"/>
                <a:gd name="T41" fmla="*/ 5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 h="107">
                  <a:moveTo>
                    <a:pt x="0" y="54"/>
                  </a:moveTo>
                  <a:cubicBezTo>
                    <a:pt x="1" y="62"/>
                    <a:pt x="5" y="68"/>
                    <a:pt x="9" y="75"/>
                  </a:cubicBezTo>
                  <a:cubicBezTo>
                    <a:pt x="13" y="82"/>
                    <a:pt x="17" y="87"/>
                    <a:pt x="22" y="91"/>
                  </a:cubicBezTo>
                  <a:cubicBezTo>
                    <a:pt x="24" y="93"/>
                    <a:pt x="28" y="97"/>
                    <a:pt x="31" y="101"/>
                  </a:cubicBezTo>
                  <a:cubicBezTo>
                    <a:pt x="34" y="105"/>
                    <a:pt x="37" y="107"/>
                    <a:pt x="37" y="107"/>
                  </a:cubicBezTo>
                  <a:cubicBezTo>
                    <a:pt x="37" y="103"/>
                    <a:pt x="41" y="99"/>
                    <a:pt x="45" y="95"/>
                  </a:cubicBezTo>
                  <a:cubicBezTo>
                    <a:pt x="49" y="92"/>
                    <a:pt x="53" y="89"/>
                    <a:pt x="57" y="85"/>
                  </a:cubicBezTo>
                  <a:cubicBezTo>
                    <a:pt x="62" y="80"/>
                    <a:pt x="66" y="73"/>
                    <a:pt x="69" y="65"/>
                  </a:cubicBezTo>
                  <a:cubicBezTo>
                    <a:pt x="72" y="56"/>
                    <a:pt x="73" y="47"/>
                    <a:pt x="71" y="38"/>
                  </a:cubicBezTo>
                  <a:cubicBezTo>
                    <a:pt x="69" y="33"/>
                    <a:pt x="67" y="29"/>
                    <a:pt x="64" y="26"/>
                  </a:cubicBezTo>
                  <a:cubicBezTo>
                    <a:pt x="61" y="22"/>
                    <a:pt x="57" y="20"/>
                    <a:pt x="53" y="19"/>
                  </a:cubicBezTo>
                  <a:cubicBezTo>
                    <a:pt x="45" y="16"/>
                    <a:pt x="37" y="17"/>
                    <a:pt x="29" y="20"/>
                  </a:cubicBezTo>
                  <a:cubicBezTo>
                    <a:pt x="28" y="17"/>
                    <a:pt x="28" y="15"/>
                    <a:pt x="28" y="12"/>
                  </a:cubicBezTo>
                  <a:cubicBezTo>
                    <a:pt x="28" y="8"/>
                    <a:pt x="28" y="4"/>
                    <a:pt x="28" y="0"/>
                  </a:cubicBezTo>
                  <a:cubicBezTo>
                    <a:pt x="26" y="1"/>
                    <a:pt x="26" y="1"/>
                    <a:pt x="26" y="1"/>
                  </a:cubicBezTo>
                  <a:cubicBezTo>
                    <a:pt x="26" y="3"/>
                    <a:pt x="27" y="7"/>
                    <a:pt x="27" y="10"/>
                  </a:cubicBezTo>
                  <a:cubicBezTo>
                    <a:pt x="27" y="14"/>
                    <a:pt x="27" y="17"/>
                    <a:pt x="28" y="20"/>
                  </a:cubicBezTo>
                  <a:cubicBezTo>
                    <a:pt x="23" y="22"/>
                    <a:pt x="18" y="24"/>
                    <a:pt x="14" y="26"/>
                  </a:cubicBezTo>
                  <a:cubicBezTo>
                    <a:pt x="10" y="28"/>
                    <a:pt x="7" y="30"/>
                    <a:pt x="5" y="33"/>
                  </a:cubicBezTo>
                  <a:cubicBezTo>
                    <a:pt x="3" y="36"/>
                    <a:pt x="2" y="39"/>
                    <a:pt x="2" y="43"/>
                  </a:cubicBezTo>
                  <a:cubicBezTo>
                    <a:pt x="1" y="46"/>
                    <a:pt x="0" y="50"/>
                    <a:pt x="0" y="5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1725"/>
            <p:cNvSpPr>
              <a:spLocks/>
            </p:cNvSpPr>
            <p:nvPr/>
          </p:nvSpPr>
          <p:spPr bwMode="auto">
            <a:xfrm>
              <a:off x="7037359" y="4506938"/>
              <a:ext cx="176214" cy="247652"/>
            </a:xfrm>
            <a:custGeom>
              <a:avLst/>
              <a:gdLst>
                <a:gd name="T0" fmla="*/ 3 w 47"/>
                <a:gd name="T1" fmla="*/ 39 h 66"/>
                <a:gd name="T2" fmla="*/ 13 w 47"/>
                <a:gd name="T3" fmla="*/ 48 h 66"/>
                <a:gd name="T4" fmla="*/ 24 w 47"/>
                <a:gd name="T5" fmla="*/ 55 h 66"/>
                <a:gd name="T6" fmla="*/ 31 w 47"/>
                <a:gd name="T7" fmla="*/ 61 h 66"/>
                <a:gd name="T8" fmla="*/ 34 w 47"/>
                <a:gd name="T9" fmla="*/ 66 h 66"/>
                <a:gd name="T10" fmla="*/ 39 w 47"/>
                <a:gd name="T11" fmla="*/ 55 h 66"/>
                <a:gd name="T12" fmla="*/ 45 w 47"/>
                <a:gd name="T13" fmla="*/ 44 h 66"/>
                <a:gd name="T14" fmla="*/ 47 w 47"/>
                <a:gd name="T15" fmla="*/ 27 h 66"/>
                <a:gd name="T16" fmla="*/ 40 w 47"/>
                <a:gd name="T17" fmla="*/ 10 h 66"/>
                <a:gd name="T18" fmla="*/ 24 w 47"/>
                <a:gd name="T19" fmla="*/ 4 h 66"/>
                <a:gd name="T20" fmla="*/ 11 w 47"/>
                <a:gd name="T21" fmla="*/ 12 h 66"/>
                <a:gd name="T22" fmla="*/ 8 w 47"/>
                <a:gd name="T23" fmla="*/ 8 h 66"/>
                <a:gd name="T24" fmla="*/ 4 w 47"/>
                <a:gd name="T25" fmla="*/ 0 h 66"/>
                <a:gd name="T26" fmla="*/ 3 w 47"/>
                <a:gd name="T27" fmla="*/ 1 h 66"/>
                <a:gd name="T28" fmla="*/ 6 w 47"/>
                <a:gd name="T29" fmla="*/ 7 h 66"/>
                <a:gd name="T30" fmla="*/ 10 w 47"/>
                <a:gd name="T31" fmla="*/ 12 h 66"/>
                <a:gd name="T32" fmla="*/ 4 w 47"/>
                <a:gd name="T33" fmla="*/ 20 h 66"/>
                <a:gd name="T34" fmla="*/ 0 w 47"/>
                <a:gd name="T35" fmla="*/ 27 h 66"/>
                <a:gd name="T36" fmla="*/ 3 w 47"/>
                <a:gd name="T37" fmla="*/ 3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66">
                  <a:moveTo>
                    <a:pt x="3" y="39"/>
                  </a:moveTo>
                  <a:cubicBezTo>
                    <a:pt x="5" y="43"/>
                    <a:pt x="9" y="45"/>
                    <a:pt x="13" y="48"/>
                  </a:cubicBezTo>
                  <a:cubicBezTo>
                    <a:pt x="17" y="51"/>
                    <a:pt x="20" y="53"/>
                    <a:pt x="24" y="55"/>
                  </a:cubicBezTo>
                  <a:cubicBezTo>
                    <a:pt x="26" y="56"/>
                    <a:pt x="29" y="59"/>
                    <a:pt x="31" y="61"/>
                  </a:cubicBezTo>
                  <a:cubicBezTo>
                    <a:pt x="33" y="63"/>
                    <a:pt x="34" y="66"/>
                    <a:pt x="34" y="66"/>
                  </a:cubicBezTo>
                  <a:cubicBezTo>
                    <a:pt x="35" y="62"/>
                    <a:pt x="37" y="58"/>
                    <a:pt x="39" y="55"/>
                  </a:cubicBezTo>
                  <a:cubicBezTo>
                    <a:pt x="41" y="51"/>
                    <a:pt x="43" y="48"/>
                    <a:pt x="45" y="44"/>
                  </a:cubicBezTo>
                  <a:cubicBezTo>
                    <a:pt x="46" y="39"/>
                    <a:pt x="47" y="33"/>
                    <a:pt x="47" y="27"/>
                  </a:cubicBezTo>
                  <a:cubicBezTo>
                    <a:pt x="46" y="21"/>
                    <a:pt x="44" y="15"/>
                    <a:pt x="40" y="10"/>
                  </a:cubicBezTo>
                  <a:cubicBezTo>
                    <a:pt x="36" y="5"/>
                    <a:pt x="30" y="3"/>
                    <a:pt x="24" y="4"/>
                  </a:cubicBezTo>
                  <a:cubicBezTo>
                    <a:pt x="19" y="5"/>
                    <a:pt x="14" y="8"/>
                    <a:pt x="11" y="12"/>
                  </a:cubicBezTo>
                  <a:cubicBezTo>
                    <a:pt x="9" y="10"/>
                    <a:pt x="8" y="9"/>
                    <a:pt x="8" y="8"/>
                  </a:cubicBezTo>
                  <a:cubicBezTo>
                    <a:pt x="7" y="5"/>
                    <a:pt x="6" y="3"/>
                    <a:pt x="4" y="0"/>
                  </a:cubicBezTo>
                  <a:cubicBezTo>
                    <a:pt x="3" y="1"/>
                    <a:pt x="3" y="1"/>
                    <a:pt x="3" y="1"/>
                  </a:cubicBezTo>
                  <a:cubicBezTo>
                    <a:pt x="4" y="2"/>
                    <a:pt x="5" y="5"/>
                    <a:pt x="6" y="7"/>
                  </a:cubicBezTo>
                  <a:cubicBezTo>
                    <a:pt x="8" y="9"/>
                    <a:pt x="9" y="11"/>
                    <a:pt x="10" y="12"/>
                  </a:cubicBezTo>
                  <a:cubicBezTo>
                    <a:pt x="7" y="15"/>
                    <a:pt x="5" y="17"/>
                    <a:pt x="4" y="20"/>
                  </a:cubicBezTo>
                  <a:cubicBezTo>
                    <a:pt x="2" y="22"/>
                    <a:pt x="1" y="24"/>
                    <a:pt x="0" y="27"/>
                  </a:cubicBezTo>
                  <a:cubicBezTo>
                    <a:pt x="0" y="30"/>
                    <a:pt x="1" y="35"/>
                    <a:pt x="3" y="39"/>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1726"/>
            <p:cNvSpPr>
              <a:spLocks/>
            </p:cNvSpPr>
            <p:nvPr/>
          </p:nvSpPr>
          <p:spPr bwMode="auto">
            <a:xfrm>
              <a:off x="6680169" y="4679977"/>
              <a:ext cx="225426" cy="311152"/>
            </a:xfrm>
            <a:custGeom>
              <a:avLst/>
              <a:gdLst>
                <a:gd name="T0" fmla="*/ 2 w 60"/>
                <a:gd name="T1" fmla="*/ 31 h 83"/>
                <a:gd name="T2" fmla="*/ 2 w 60"/>
                <a:gd name="T3" fmla="*/ 49 h 83"/>
                <a:gd name="T4" fmla="*/ 7 w 60"/>
                <a:gd name="T5" fmla="*/ 65 h 83"/>
                <a:gd name="T6" fmla="*/ 9 w 60"/>
                <a:gd name="T7" fmla="*/ 75 h 83"/>
                <a:gd name="T8" fmla="*/ 9 w 60"/>
                <a:gd name="T9" fmla="*/ 83 h 83"/>
                <a:gd name="T10" fmla="*/ 15 w 60"/>
                <a:gd name="T11" fmla="*/ 78 h 83"/>
                <a:gd name="T12" fmla="*/ 22 w 60"/>
                <a:gd name="T13" fmla="*/ 76 h 83"/>
                <a:gd name="T14" fmla="*/ 35 w 60"/>
                <a:gd name="T15" fmla="*/ 71 h 83"/>
                <a:gd name="T16" fmla="*/ 50 w 60"/>
                <a:gd name="T17" fmla="*/ 59 h 83"/>
                <a:gd name="T18" fmla="*/ 59 w 60"/>
                <a:gd name="T19" fmla="*/ 40 h 83"/>
                <a:gd name="T20" fmla="*/ 52 w 60"/>
                <a:gd name="T21" fmla="*/ 21 h 83"/>
                <a:gd name="T22" fmla="*/ 34 w 60"/>
                <a:gd name="T23" fmla="*/ 13 h 83"/>
                <a:gd name="T24" fmla="*/ 35 w 60"/>
                <a:gd name="T25" fmla="*/ 10 h 83"/>
                <a:gd name="T26" fmla="*/ 36 w 60"/>
                <a:gd name="T27" fmla="*/ 7 h 83"/>
                <a:gd name="T28" fmla="*/ 37 w 60"/>
                <a:gd name="T29" fmla="*/ 3 h 83"/>
                <a:gd name="T30" fmla="*/ 37 w 60"/>
                <a:gd name="T31" fmla="*/ 0 h 83"/>
                <a:gd name="T32" fmla="*/ 35 w 60"/>
                <a:gd name="T33" fmla="*/ 0 h 83"/>
                <a:gd name="T34" fmla="*/ 36 w 60"/>
                <a:gd name="T35" fmla="*/ 2 h 83"/>
                <a:gd name="T36" fmla="*/ 36 w 60"/>
                <a:gd name="T37" fmla="*/ 5 h 83"/>
                <a:gd name="T38" fmla="*/ 35 w 60"/>
                <a:gd name="T39" fmla="*/ 9 h 83"/>
                <a:gd name="T40" fmla="*/ 34 w 60"/>
                <a:gd name="T41" fmla="*/ 11 h 83"/>
                <a:gd name="T42" fmla="*/ 33 w 60"/>
                <a:gd name="T43" fmla="*/ 13 h 83"/>
                <a:gd name="T44" fmla="*/ 21 w 60"/>
                <a:gd name="T45" fmla="*/ 12 h 83"/>
                <a:gd name="T46" fmla="*/ 12 w 60"/>
                <a:gd name="T47" fmla="*/ 16 h 83"/>
                <a:gd name="T48" fmla="*/ 6 w 60"/>
                <a:gd name="T49" fmla="*/ 22 h 83"/>
                <a:gd name="T50" fmla="*/ 2 w 60"/>
                <a:gd name="T51" fmla="*/ 3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83">
                  <a:moveTo>
                    <a:pt x="2" y="31"/>
                  </a:moveTo>
                  <a:cubicBezTo>
                    <a:pt x="0" y="37"/>
                    <a:pt x="1" y="43"/>
                    <a:pt x="2" y="49"/>
                  </a:cubicBezTo>
                  <a:cubicBezTo>
                    <a:pt x="3" y="55"/>
                    <a:pt x="5" y="60"/>
                    <a:pt x="7" y="65"/>
                  </a:cubicBezTo>
                  <a:cubicBezTo>
                    <a:pt x="8" y="67"/>
                    <a:pt x="9" y="71"/>
                    <a:pt x="9" y="75"/>
                  </a:cubicBezTo>
                  <a:cubicBezTo>
                    <a:pt x="10" y="79"/>
                    <a:pt x="9" y="83"/>
                    <a:pt x="9" y="83"/>
                  </a:cubicBezTo>
                  <a:cubicBezTo>
                    <a:pt x="11" y="81"/>
                    <a:pt x="13" y="80"/>
                    <a:pt x="15" y="78"/>
                  </a:cubicBezTo>
                  <a:cubicBezTo>
                    <a:pt x="18" y="77"/>
                    <a:pt x="20" y="76"/>
                    <a:pt x="22" y="76"/>
                  </a:cubicBezTo>
                  <a:cubicBezTo>
                    <a:pt x="26" y="74"/>
                    <a:pt x="31" y="73"/>
                    <a:pt x="35" y="71"/>
                  </a:cubicBezTo>
                  <a:cubicBezTo>
                    <a:pt x="40" y="68"/>
                    <a:pt x="46" y="64"/>
                    <a:pt x="50" y="59"/>
                  </a:cubicBezTo>
                  <a:cubicBezTo>
                    <a:pt x="55" y="53"/>
                    <a:pt x="58" y="47"/>
                    <a:pt x="59" y="40"/>
                  </a:cubicBezTo>
                  <a:cubicBezTo>
                    <a:pt x="60" y="33"/>
                    <a:pt x="57" y="26"/>
                    <a:pt x="52" y="21"/>
                  </a:cubicBezTo>
                  <a:cubicBezTo>
                    <a:pt x="48" y="16"/>
                    <a:pt x="41" y="14"/>
                    <a:pt x="34" y="13"/>
                  </a:cubicBezTo>
                  <a:cubicBezTo>
                    <a:pt x="35" y="12"/>
                    <a:pt x="35" y="11"/>
                    <a:pt x="35" y="10"/>
                  </a:cubicBezTo>
                  <a:cubicBezTo>
                    <a:pt x="36" y="9"/>
                    <a:pt x="36" y="8"/>
                    <a:pt x="36" y="7"/>
                  </a:cubicBezTo>
                  <a:cubicBezTo>
                    <a:pt x="37" y="6"/>
                    <a:pt x="37" y="4"/>
                    <a:pt x="37" y="3"/>
                  </a:cubicBezTo>
                  <a:cubicBezTo>
                    <a:pt x="37" y="2"/>
                    <a:pt x="37" y="1"/>
                    <a:pt x="37" y="0"/>
                  </a:cubicBezTo>
                  <a:cubicBezTo>
                    <a:pt x="35" y="0"/>
                    <a:pt x="35" y="0"/>
                    <a:pt x="35" y="0"/>
                  </a:cubicBezTo>
                  <a:cubicBezTo>
                    <a:pt x="35" y="0"/>
                    <a:pt x="36" y="1"/>
                    <a:pt x="36" y="2"/>
                  </a:cubicBezTo>
                  <a:cubicBezTo>
                    <a:pt x="36" y="3"/>
                    <a:pt x="36" y="4"/>
                    <a:pt x="36" y="5"/>
                  </a:cubicBezTo>
                  <a:cubicBezTo>
                    <a:pt x="36" y="7"/>
                    <a:pt x="35" y="8"/>
                    <a:pt x="35" y="9"/>
                  </a:cubicBezTo>
                  <a:cubicBezTo>
                    <a:pt x="34" y="10"/>
                    <a:pt x="34" y="11"/>
                    <a:pt x="34" y="11"/>
                  </a:cubicBezTo>
                  <a:cubicBezTo>
                    <a:pt x="34" y="12"/>
                    <a:pt x="34" y="12"/>
                    <a:pt x="33" y="13"/>
                  </a:cubicBezTo>
                  <a:cubicBezTo>
                    <a:pt x="29" y="12"/>
                    <a:pt x="25" y="12"/>
                    <a:pt x="21" y="12"/>
                  </a:cubicBezTo>
                  <a:cubicBezTo>
                    <a:pt x="18" y="13"/>
                    <a:pt x="14" y="14"/>
                    <a:pt x="12" y="16"/>
                  </a:cubicBezTo>
                  <a:cubicBezTo>
                    <a:pt x="10" y="17"/>
                    <a:pt x="8" y="20"/>
                    <a:pt x="6" y="22"/>
                  </a:cubicBezTo>
                  <a:cubicBezTo>
                    <a:pt x="4" y="25"/>
                    <a:pt x="3" y="28"/>
                    <a:pt x="2" y="3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1727"/>
            <p:cNvSpPr>
              <a:spLocks/>
            </p:cNvSpPr>
            <p:nvPr/>
          </p:nvSpPr>
          <p:spPr bwMode="auto">
            <a:xfrm>
              <a:off x="6575394" y="4954616"/>
              <a:ext cx="220664" cy="330202"/>
            </a:xfrm>
            <a:custGeom>
              <a:avLst/>
              <a:gdLst>
                <a:gd name="T0" fmla="*/ 0 w 59"/>
                <a:gd name="T1" fmla="*/ 40 h 88"/>
                <a:gd name="T2" fmla="*/ 6 w 59"/>
                <a:gd name="T3" fmla="*/ 58 h 88"/>
                <a:gd name="T4" fmla="*/ 16 w 59"/>
                <a:gd name="T5" fmla="*/ 71 h 88"/>
                <a:gd name="T6" fmla="*/ 21 w 59"/>
                <a:gd name="T7" fmla="*/ 81 h 88"/>
                <a:gd name="T8" fmla="*/ 23 w 59"/>
                <a:gd name="T9" fmla="*/ 88 h 88"/>
                <a:gd name="T10" fmla="*/ 28 w 59"/>
                <a:gd name="T11" fmla="*/ 82 h 88"/>
                <a:gd name="T12" fmla="*/ 33 w 59"/>
                <a:gd name="T13" fmla="*/ 77 h 88"/>
                <a:gd name="T14" fmla="*/ 44 w 59"/>
                <a:gd name="T15" fmla="*/ 68 h 88"/>
                <a:gd name="T16" fmla="*/ 55 w 59"/>
                <a:gd name="T17" fmla="*/ 52 h 88"/>
                <a:gd name="T18" fmla="*/ 58 w 59"/>
                <a:gd name="T19" fmla="*/ 32 h 88"/>
                <a:gd name="T20" fmla="*/ 46 w 59"/>
                <a:gd name="T21" fmla="*/ 16 h 88"/>
                <a:gd name="T22" fmla="*/ 26 w 59"/>
                <a:gd name="T23" fmla="*/ 14 h 88"/>
                <a:gd name="T24" fmla="*/ 26 w 59"/>
                <a:gd name="T25" fmla="*/ 11 h 88"/>
                <a:gd name="T26" fmla="*/ 26 w 59"/>
                <a:gd name="T27" fmla="*/ 8 h 88"/>
                <a:gd name="T28" fmla="*/ 26 w 59"/>
                <a:gd name="T29" fmla="*/ 3 h 88"/>
                <a:gd name="T30" fmla="*/ 25 w 59"/>
                <a:gd name="T31" fmla="*/ 0 h 88"/>
                <a:gd name="T32" fmla="*/ 23 w 59"/>
                <a:gd name="T33" fmla="*/ 1 h 88"/>
                <a:gd name="T34" fmla="*/ 25 w 59"/>
                <a:gd name="T35" fmla="*/ 3 h 88"/>
                <a:gd name="T36" fmla="*/ 26 w 59"/>
                <a:gd name="T37" fmla="*/ 6 h 88"/>
                <a:gd name="T38" fmla="*/ 25 w 59"/>
                <a:gd name="T39" fmla="*/ 10 h 88"/>
                <a:gd name="T40" fmla="*/ 25 w 59"/>
                <a:gd name="T41" fmla="*/ 12 h 88"/>
                <a:gd name="T42" fmla="*/ 25 w 59"/>
                <a:gd name="T43" fmla="*/ 14 h 88"/>
                <a:gd name="T44" fmla="*/ 14 w 59"/>
                <a:gd name="T45" fmla="*/ 17 h 88"/>
                <a:gd name="T46" fmla="*/ 5 w 59"/>
                <a:gd name="T47" fmla="*/ 23 h 88"/>
                <a:gd name="T48" fmla="*/ 2 w 59"/>
                <a:gd name="T49" fmla="*/ 31 h 88"/>
                <a:gd name="T50" fmla="*/ 0 w 59"/>
                <a:gd name="T51" fmla="*/ 4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88">
                  <a:moveTo>
                    <a:pt x="0" y="40"/>
                  </a:moveTo>
                  <a:cubicBezTo>
                    <a:pt x="0" y="47"/>
                    <a:pt x="3" y="52"/>
                    <a:pt x="6" y="58"/>
                  </a:cubicBezTo>
                  <a:cubicBezTo>
                    <a:pt x="9" y="63"/>
                    <a:pt x="12" y="67"/>
                    <a:pt x="16" y="71"/>
                  </a:cubicBezTo>
                  <a:cubicBezTo>
                    <a:pt x="17" y="73"/>
                    <a:pt x="19" y="77"/>
                    <a:pt x="21" y="81"/>
                  </a:cubicBezTo>
                  <a:cubicBezTo>
                    <a:pt x="23" y="84"/>
                    <a:pt x="23" y="88"/>
                    <a:pt x="23" y="88"/>
                  </a:cubicBezTo>
                  <a:cubicBezTo>
                    <a:pt x="25" y="85"/>
                    <a:pt x="26" y="83"/>
                    <a:pt x="28" y="82"/>
                  </a:cubicBezTo>
                  <a:cubicBezTo>
                    <a:pt x="29" y="80"/>
                    <a:pt x="31" y="78"/>
                    <a:pt x="33" y="77"/>
                  </a:cubicBezTo>
                  <a:cubicBezTo>
                    <a:pt x="37" y="74"/>
                    <a:pt x="41" y="72"/>
                    <a:pt x="44" y="68"/>
                  </a:cubicBezTo>
                  <a:cubicBezTo>
                    <a:pt x="49" y="64"/>
                    <a:pt x="53" y="59"/>
                    <a:pt x="55" y="52"/>
                  </a:cubicBezTo>
                  <a:cubicBezTo>
                    <a:pt x="58" y="46"/>
                    <a:pt x="59" y="39"/>
                    <a:pt x="58" y="32"/>
                  </a:cubicBezTo>
                  <a:cubicBezTo>
                    <a:pt x="57" y="25"/>
                    <a:pt x="52" y="19"/>
                    <a:pt x="46" y="16"/>
                  </a:cubicBezTo>
                  <a:cubicBezTo>
                    <a:pt x="40" y="13"/>
                    <a:pt x="33" y="13"/>
                    <a:pt x="26" y="14"/>
                  </a:cubicBezTo>
                  <a:cubicBezTo>
                    <a:pt x="26" y="13"/>
                    <a:pt x="26" y="12"/>
                    <a:pt x="26" y="11"/>
                  </a:cubicBezTo>
                  <a:cubicBezTo>
                    <a:pt x="26" y="10"/>
                    <a:pt x="26" y="9"/>
                    <a:pt x="26" y="8"/>
                  </a:cubicBezTo>
                  <a:cubicBezTo>
                    <a:pt x="26" y="6"/>
                    <a:pt x="26" y="5"/>
                    <a:pt x="26" y="3"/>
                  </a:cubicBezTo>
                  <a:cubicBezTo>
                    <a:pt x="26" y="2"/>
                    <a:pt x="25" y="1"/>
                    <a:pt x="25" y="0"/>
                  </a:cubicBezTo>
                  <a:cubicBezTo>
                    <a:pt x="23" y="1"/>
                    <a:pt x="23" y="1"/>
                    <a:pt x="23" y="1"/>
                  </a:cubicBezTo>
                  <a:cubicBezTo>
                    <a:pt x="23" y="1"/>
                    <a:pt x="24" y="2"/>
                    <a:pt x="25" y="3"/>
                  </a:cubicBezTo>
                  <a:cubicBezTo>
                    <a:pt x="25" y="3"/>
                    <a:pt x="26" y="5"/>
                    <a:pt x="26" y="6"/>
                  </a:cubicBezTo>
                  <a:cubicBezTo>
                    <a:pt x="26" y="7"/>
                    <a:pt x="26" y="9"/>
                    <a:pt x="25" y="10"/>
                  </a:cubicBezTo>
                  <a:cubicBezTo>
                    <a:pt x="25" y="11"/>
                    <a:pt x="25" y="11"/>
                    <a:pt x="25" y="12"/>
                  </a:cubicBezTo>
                  <a:cubicBezTo>
                    <a:pt x="25" y="13"/>
                    <a:pt x="25" y="13"/>
                    <a:pt x="25" y="14"/>
                  </a:cubicBezTo>
                  <a:cubicBezTo>
                    <a:pt x="21" y="15"/>
                    <a:pt x="17" y="15"/>
                    <a:pt x="14" y="17"/>
                  </a:cubicBezTo>
                  <a:cubicBezTo>
                    <a:pt x="10" y="18"/>
                    <a:pt x="7" y="20"/>
                    <a:pt x="5" y="23"/>
                  </a:cubicBezTo>
                  <a:cubicBezTo>
                    <a:pt x="4" y="25"/>
                    <a:pt x="3" y="28"/>
                    <a:pt x="2" y="31"/>
                  </a:cubicBezTo>
                  <a:cubicBezTo>
                    <a:pt x="1" y="34"/>
                    <a:pt x="1" y="37"/>
                    <a:pt x="0" y="4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1728"/>
            <p:cNvSpPr>
              <a:spLocks/>
            </p:cNvSpPr>
            <p:nvPr/>
          </p:nvSpPr>
          <p:spPr bwMode="auto">
            <a:xfrm>
              <a:off x="6427755" y="4619651"/>
              <a:ext cx="263527" cy="288927"/>
            </a:xfrm>
            <a:custGeom>
              <a:avLst/>
              <a:gdLst>
                <a:gd name="T0" fmla="*/ 57 w 70"/>
                <a:gd name="T1" fmla="*/ 20 h 77"/>
                <a:gd name="T2" fmla="*/ 39 w 70"/>
                <a:gd name="T3" fmla="*/ 11 h 77"/>
                <a:gd name="T4" fmla="*/ 21 w 70"/>
                <a:gd name="T5" fmla="*/ 7 h 77"/>
                <a:gd name="T6" fmla="*/ 9 w 70"/>
                <a:gd name="T7" fmla="*/ 4 h 77"/>
                <a:gd name="T8" fmla="*/ 2 w 70"/>
                <a:gd name="T9" fmla="*/ 0 h 77"/>
                <a:gd name="T10" fmla="*/ 3 w 70"/>
                <a:gd name="T11" fmla="*/ 9 h 77"/>
                <a:gd name="T12" fmla="*/ 2 w 70"/>
                <a:gd name="T13" fmla="*/ 17 h 77"/>
                <a:gd name="T14" fmla="*/ 1 w 70"/>
                <a:gd name="T15" fmla="*/ 32 h 77"/>
                <a:gd name="T16" fmla="*/ 4 w 70"/>
                <a:gd name="T17" fmla="*/ 53 h 77"/>
                <a:gd name="T18" fmla="*/ 18 w 70"/>
                <a:gd name="T19" fmla="*/ 71 h 77"/>
                <a:gd name="T20" fmla="*/ 40 w 70"/>
                <a:gd name="T21" fmla="*/ 75 h 77"/>
                <a:gd name="T22" fmla="*/ 58 w 70"/>
                <a:gd name="T23" fmla="*/ 61 h 77"/>
                <a:gd name="T24" fmla="*/ 60 w 70"/>
                <a:gd name="T25" fmla="*/ 63 h 77"/>
                <a:gd name="T26" fmla="*/ 62 w 70"/>
                <a:gd name="T27" fmla="*/ 66 h 77"/>
                <a:gd name="T28" fmla="*/ 66 w 70"/>
                <a:gd name="T29" fmla="*/ 69 h 77"/>
                <a:gd name="T30" fmla="*/ 69 w 70"/>
                <a:gd name="T31" fmla="*/ 70 h 77"/>
                <a:gd name="T32" fmla="*/ 70 w 70"/>
                <a:gd name="T33" fmla="*/ 69 h 77"/>
                <a:gd name="T34" fmla="*/ 68 w 70"/>
                <a:gd name="T35" fmla="*/ 68 h 77"/>
                <a:gd name="T36" fmla="*/ 64 w 70"/>
                <a:gd name="T37" fmla="*/ 67 h 77"/>
                <a:gd name="T38" fmla="*/ 61 w 70"/>
                <a:gd name="T39" fmla="*/ 63 h 77"/>
                <a:gd name="T40" fmla="*/ 60 w 70"/>
                <a:gd name="T41" fmla="*/ 62 h 77"/>
                <a:gd name="T42" fmla="*/ 58 w 70"/>
                <a:gd name="T43" fmla="*/ 60 h 77"/>
                <a:gd name="T44" fmla="*/ 65 w 70"/>
                <a:gd name="T45" fmla="*/ 49 h 77"/>
                <a:gd name="T46" fmla="*/ 67 w 70"/>
                <a:gd name="T47" fmla="*/ 37 h 77"/>
                <a:gd name="T48" fmla="*/ 63 w 70"/>
                <a:gd name="T49" fmla="*/ 28 h 77"/>
                <a:gd name="T50" fmla="*/ 57 w 70"/>
                <a:gd name="T51" fmla="*/ 2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 h="77">
                  <a:moveTo>
                    <a:pt x="57" y="20"/>
                  </a:moveTo>
                  <a:cubicBezTo>
                    <a:pt x="52" y="15"/>
                    <a:pt x="46" y="13"/>
                    <a:pt x="39" y="11"/>
                  </a:cubicBezTo>
                  <a:cubicBezTo>
                    <a:pt x="33" y="9"/>
                    <a:pt x="27" y="8"/>
                    <a:pt x="21" y="7"/>
                  </a:cubicBezTo>
                  <a:cubicBezTo>
                    <a:pt x="18" y="7"/>
                    <a:pt x="13" y="6"/>
                    <a:pt x="9" y="4"/>
                  </a:cubicBezTo>
                  <a:cubicBezTo>
                    <a:pt x="5" y="3"/>
                    <a:pt x="2" y="0"/>
                    <a:pt x="2" y="0"/>
                  </a:cubicBezTo>
                  <a:cubicBezTo>
                    <a:pt x="2" y="3"/>
                    <a:pt x="3" y="6"/>
                    <a:pt x="3" y="9"/>
                  </a:cubicBezTo>
                  <a:cubicBezTo>
                    <a:pt x="3" y="11"/>
                    <a:pt x="3" y="14"/>
                    <a:pt x="2" y="17"/>
                  </a:cubicBezTo>
                  <a:cubicBezTo>
                    <a:pt x="2" y="22"/>
                    <a:pt x="1" y="27"/>
                    <a:pt x="1" y="32"/>
                  </a:cubicBezTo>
                  <a:cubicBezTo>
                    <a:pt x="0" y="39"/>
                    <a:pt x="2" y="46"/>
                    <a:pt x="4" y="53"/>
                  </a:cubicBezTo>
                  <a:cubicBezTo>
                    <a:pt x="7" y="60"/>
                    <a:pt x="12" y="67"/>
                    <a:pt x="18" y="71"/>
                  </a:cubicBezTo>
                  <a:cubicBezTo>
                    <a:pt x="25" y="76"/>
                    <a:pt x="33" y="77"/>
                    <a:pt x="40" y="75"/>
                  </a:cubicBezTo>
                  <a:cubicBezTo>
                    <a:pt x="47" y="73"/>
                    <a:pt x="53" y="67"/>
                    <a:pt x="58" y="61"/>
                  </a:cubicBezTo>
                  <a:cubicBezTo>
                    <a:pt x="58" y="62"/>
                    <a:pt x="59" y="63"/>
                    <a:pt x="60" y="63"/>
                  </a:cubicBezTo>
                  <a:cubicBezTo>
                    <a:pt x="61" y="64"/>
                    <a:pt x="62" y="65"/>
                    <a:pt x="62" y="66"/>
                  </a:cubicBezTo>
                  <a:cubicBezTo>
                    <a:pt x="64" y="67"/>
                    <a:pt x="65" y="68"/>
                    <a:pt x="66" y="69"/>
                  </a:cubicBezTo>
                  <a:cubicBezTo>
                    <a:pt x="67" y="70"/>
                    <a:pt x="68" y="70"/>
                    <a:pt x="69" y="70"/>
                  </a:cubicBezTo>
                  <a:cubicBezTo>
                    <a:pt x="70" y="69"/>
                    <a:pt x="70" y="69"/>
                    <a:pt x="70" y="69"/>
                  </a:cubicBezTo>
                  <a:cubicBezTo>
                    <a:pt x="70" y="69"/>
                    <a:pt x="69" y="69"/>
                    <a:pt x="68" y="68"/>
                  </a:cubicBezTo>
                  <a:cubicBezTo>
                    <a:pt x="67" y="68"/>
                    <a:pt x="65" y="68"/>
                    <a:pt x="64" y="67"/>
                  </a:cubicBezTo>
                  <a:cubicBezTo>
                    <a:pt x="63" y="66"/>
                    <a:pt x="62" y="64"/>
                    <a:pt x="61" y="63"/>
                  </a:cubicBezTo>
                  <a:cubicBezTo>
                    <a:pt x="61" y="63"/>
                    <a:pt x="60" y="62"/>
                    <a:pt x="60" y="62"/>
                  </a:cubicBezTo>
                  <a:cubicBezTo>
                    <a:pt x="59" y="61"/>
                    <a:pt x="59" y="61"/>
                    <a:pt x="58" y="60"/>
                  </a:cubicBezTo>
                  <a:cubicBezTo>
                    <a:pt x="61" y="56"/>
                    <a:pt x="63" y="52"/>
                    <a:pt x="65" y="49"/>
                  </a:cubicBezTo>
                  <a:cubicBezTo>
                    <a:pt x="67" y="45"/>
                    <a:pt x="67" y="41"/>
                    <a:pt x="67" y="37"/>
                  </a:cubicBezTo>
                  <a:cubicBezTo>
                    <a:pt x="66" y="34"/>
                    <a:pt x="65" y="31"/>
                    <a:pt x="63" y="28"/>
                  </a:cubicBezTo>
                  <a:cubicBezTo>
                    <a:pt x="61" y="25"/>
                    <a:pt x="59" y="22"/>
                    <a:pt x="57" y="2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1729"/>
            <p:cNvSpPr>
              <a:spLocks/>
            </p:cNvSpPr>
            <p:nvPr/>
          </p:nvSpPr>
          <p:spPr bwMode="auto">
            <a:xfrm>
              <a:off x="6218204" y="4754590"/>
              <a:ext cx="266702" cy="334965"/>
            </a:xfrm>
            <a:custGeom>
              <a:avLst/>
              <a:gdLst>
                <a:gd name="T0" fmla="*/ 11 w 71"/>
                <a:gd name="T1" fmla="*/ 76 h 89"/>
                <a:gd name="T2" fmla="*/ 32 w 71"/>
                <a:gd name="T3" fmla="*/ 87 h 89"/>
                <a:gd name="T4" fmla="*/ 51 w 71"/>
                <a:gd name="T5" fmla="*/ 87 h 89"/>
                <a:gd name="T6" fmla="*/ 63 w 71"/>
                <a:gd name="T7" fmla="*/ 87 h 89"/>
                <a:gd name="T8" fmla="*/ 71 w 71"/>
                <a:gd name="T9" fmla="*/ 87 h 89"/>
                <a:gd name="T10" fmla="*/ 67 w 71"/>
                <a:gd name="T11" fmla="*/ 74 h 89"/>
                <a:gd name="T12" fmla="*/ 68 w 71"/>
                <a:gd name="T13" fmla="*/ 60 h 89"/>
                <a:gd name="T14" fmla="*/ 65 w 71"/>
                <a:gd name="T15" fmla="*/ 44 h 89"/>
                <a:gd name="T16" fmla="*/ 58 w 71"/>
                <a:gd name="T17" fmla="*/ 32 h 89"/>
                <a:gd name="T18" fmla="*/ 42 w 71"/>
                <a:gd name="T19" fmla="*/ 24 h 89"/>
                <a:gd name="T20" fmla="*/ 19 w 71"/>
                <a:gd name="T21" fmla="*/ 23 h 89"/>
                <a:gd name="T22" fmla="*/ 21 w 71"/>
                <a:gd name="T23" fmla="*/ 12 h 89"/>
                <a:gd name="T24" fmla="*/ 31 w 71"/>
                <a:gd name="T25" fmla="*/ 2 h 89"/>
                <a:gd name="T26" fmla="*/ 30 w 71"/>
                <a:gd name="T27" fmla="*/ 0 h 89"/>
                <a:gd name="T28" fmla="*/ 22 w 71"/>
                <a:gd name="T29" fmla="*/ 9 h 89"/>
                <a:gd name="T30" fmla="*/ 18 w 71"/>
                <a:gd name="T31" fmla="*/ 23 h 89"/>
                <a:gd name="T32" fmla="*/ 5 w 71"/>
                <a:gd name="T33" fmla="*/ 31 h 89"/>
                <a:gd name="T34" fmla="*/ 0 w 71"/>
                <a:gd name="T35" fmla="*/ 48 h 89"/>
                <a:gd name="T36" fmla="*/ 3 w 71"/>
                <a:gd name="T37" fmla="*/ 63 h 89"/>
                <a:gd name="T38" fmla="*/ 11 w 71"/>
                <a:gd name="T39" fmla="*/ 7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89">
                  <a:moveTo>
                    <a:pt x="11" y="76"/>
                  </a:moveTo>
                  <a:cubicBezTo>
                    <a:pt x="17" y="84"/>
                    <a:pt x="24" y="86"/>
                    <a:pt x="32" y="87"/>
                  </a:cubicBezTo>
                  <a:cubicBezTo>
                    <a:pt x="39" y="89"/>
                    <a:pt x="45" y="88"/>
                    <a:pt x="51" y="87"/>
                  </a:cubicBezTo>
                  <a:cubicBezTo>
                    <a:pt x="54" y="87"/>
                    <a:pt x="59" y="87"/>
                    <a:pt x="63" y="87"/>
                  </a:cubicBezTo>
                  <a:cubicBezTo>
                    <a:pt x="71" y="87"/>
                    <a:pt x="71" y="87"/>
                    <a:pt x="71" y="87"/>
                  </a:cubicBezTo>
                  <a:cubicBezTo>
                    <a:pt x="68" y="83"/>
                    <a:pt x="67" y="78"/>
                    <a:pt x="67" y="74"/>
                  </a:cubicBezTo>
                  <a:cubicBezTo>
                    <a:pt x="67" y="69"/>
                    <a:pt x="68" y="64"/>
                    <a:pt x="68" y="60"/>
                  </a:cubicBezTo>
                  <a:cubicBezTo>
                    <a:pt x="67" y="55"/>
                    <a:pt x="67" y="49"/>
                    <a:pt x="65" y="44"/>
                  </a:cubicBezTo>
                  <a:cubicBezTo>
                    <a:pt x="64" y="39"/>
                    <a:pt x="62" y="35"/>
                    <a:pt x="58" y="32"/>
                  </a:cubicBezTo>
                  <a:cubicBezTo>
                    <a:pt x="55" y="29"/>
                    <a:pt x="49" y="26"/>
                    <a:pt x="42" y="24"/>
                  </a:cubicBezTo>
                  <a:cubicBezTo>
                    <a:pt x="35" y="22"/>
                    <a:pt x="27" y="21"/>
                    <a:pt x="19" y="23"/>
                  </a:cubicBezTo>
                  <a:cubicBezTo>
                    <a:pt x="19" y="19"/>
                    <a:pt x="20" y="15"/>
                    <a:pt x="21" y="12"/>
                  </a:cubicBezTo>
                  <a:cubicBezTo>
                    <a:pt x="23" y="7"/>
                    <a:pt x="27" y="4"/>
                    <a:pt x="31" y="2"/>
                  </a:cubicBezTo>
                  <a:cubicBezTo>
                    <a:pt x="30" y="1"/>
                    <a:pt x="30" y="1"/>
                    <a:pt x="30" y="0"/>
                  </a:cubicBezTo>
                  <a:cubicBezTo>
                    <a:pt x="28" y="1"/>
                    <a:pt x="24" y="4"/>
                    <a:pt x="22" y="9"/>
                  </a:cubicBezTo>
                  <a:cubicBezTo>
                    <a:pt x="19" y="13"/>
                    <a:pt x="18" y="19"/>
                    <a:pt x="18" y="23"/>
                  </a:cubicBezTo>
                  <a:cubicBezTo>
                    <a:pt x="13" y="24"/>
                    <a:pt x="9" y="27"/>
                    <a:pt x="5" y="31"/>
                  </a:cubicBezTo>
                  <a:cubicBezTo>
                    <a:pt x="2" y="35"/>
                    <a:pt x="0" y="41"/>
                    <a:pt x="0" y="48"/>
                  </a:cubicBezTo>
                  <a:cubicBezTo>
                    <a:pt x="0" y="53"/>
                    <a:pt x="1" y="58"/>
                    <a:pt x="3" y="63"/>
                  </a:cubicBezTo>
                  <a:cubicBezTo>
                    <a:pt x="5" y="68"/>
                    <a:pt x="8" y="73"/>
                    <a:pt x="11" y="7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1730"/>
            <p:cNvSpPr>
              <a:spLocks/>
            </p:cNvSpPr>
            <p:nvPr/>
          </p:nvSpPr>
          <p:spPr bwMode="auto">
            <a:xfrm>
              <a:off x="4629107" y="4191023"/>
              <a:ext cx="436565" cy="334965"/>
            </a:xfrm>
            <a:custGeom>
              <a:avLst/>
              <a:gdLst>
                <a:gd name="T0" fmla="*/ 35 w 116"/>
                <a:gd name="T1" fmla="*/ 7 h 89"/>
                <a:gd name="T2" fmla="*/ 17 w 116"/>
                <a:gd name="T3" fmla="*/ 30 h 89"/>
                <a:gd name="T4" fmla="*/ 8 w 116"/>
                <a:gd name="T5" fmla="*/ 54 h 89"/>
                <a:gd name="T6" fmla="*/ 3 w 116"/>
                <a:gd name="T7" fmla="*/ 69 h 89"/>
                <a:gd name="T8" fmla="*/ 0 w 116"/>
                <a:gd name="T9" fmla="*/ 79 h 89"/>
                <a:gd name="T10" fmla="*/ 18 w 116"/>
                <a:gd name="T11" fmla="*/ 80 h 89"/>
                <a:gd name="T12" fmla="*/ 37 w 116"/>
                <a:gd name="T13" fmla="*/ 87 h 89"/>
                <a:gd name="T14" fmla="*/ 65 w 116"/>
                <a:gd name="T15" fmla="*/ 88 h 89"/>
                <a:gd name="T16" fmla="*/ 93 w 116"/>
                <a:gd name="T17" fmla="*/ 75 h 89"/>
                <a:gd name="T18" fmla="*/ 104 w 116"/>
                <a:gd name="T19" fmla="*/ 47 h 89"/>
                <a:gd name="T20" fmla="*/ 92 w 116"/>
                <a:gd name="T21" fmla="*/ 19 h 89"/>
                <a:gd name="T22" fmla="*/ 101 w 116"/>
                <a:gd name="T23" fmla="*/ 14 h 89"/>
                <a:gd name="T24" fmla="*/ 116 w 116"/>
                <a:gd name="T25" fmla="*/ 11 h 89"/>
                <a:gd name="T26" fmla="*/ 115 w 116"/>
                <a:gd name="T27" fmla="*/ 9 h 89"/>
                <a:gd name="T28" fmla="*/ 103 w 116"/>
                <a:gd name="T29" fmla="*/ 12 h 89"/>
                <a:gd name="T30" fmla="*/ 91 w 116"/>
                <a:gd name="T31" fmla="*/ 18 h 89"/>
                <a:gd name="T32" fmla="*/ 77 w 116"/>
                <a:gd name="T33" fmla="*/ 5 h 89"/>
                <a:gd name="T34" fmla="*/ 62 w 116"/>
                <a:gd name="T35" fmla="*/ 0 h 89"/>
                <a:gd name="T36" fmla="*/ 49 w 116"/>
                <a:gd name="T37" fmla="*/ 2 h 89"/>
                <a:gd name="T38" fmla="*/ 35 w 116"/>
                <a:gd name="T39"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6" h="89">
                  <a:moveTo>
                    <a:pt x="35" y="7"/>
                  </a:moveTo>
                  <a:cubicBezTo>
                    <a:pt x="26" y="13"/>
                    <a:pt x="22" y="21"/>
                    <a:pt x="17" y="30"/>
                  </a:cubicBezTo>
                  <a:cubicBezTo>
                    <a:pt x="12" y="38"/>
                    <a:pt x="10" y="46"/>
                    <a:pt x="8" y="54"/>
                  </a:cubicBezTo>
                  <a:cubicBezTo>
                    <a:pt x="8" y="58"/>
                    <a:pt x="5" y="64"/>
                    <a:pt x="3" y="69"/>
                  </a:cubicBezTo>
                  <a:cubicBezTo>
                    <a:pt x="2" y="75"/>
                    <a:pt x="0" y="79"/>
                    <a:pt x="0" y="79"/>
                  </a:cubicBezTo>
                  <a:cubicBezTo>
                    <a:pt x="6" y="77"/>
                    <a:pt x="12" y="78"/>
                    <a:pt x="18" y="80"/>
                  </a:cubicBezTo>
                  <a:cubicBezTo>
                    <a:pt x="24" y="82"/>
                    <a:pt x="30" y="85"/>
                    <a:pt x="37" y="87"/>
                  </a:cubicBezTo>
                  <a:cubicBezTo>
                    <a:pt x="45" y="89"/>
                    <a:pt x="55" y="89"/>
                    <a:pt x="65" y="88"/>
                  </a:cubicBezTo>
                  <a:cubicBezTo>
                    <a:pt x="75" y="86"/>
                    <a:pt x="85" y="82"/>
                    <a:pt x="93" y="75"/>
                  </a:cubicBezTo>
                  <a:cubicBezTo>
                    <a:pt x="101" y="67"/>
                    <a:pt x="105" y="57"/>
                    <a:pt x="104" y="47"/>
                  </a:cubicBezTo>
                  <a:cubicBezTo>
                    <a:pt x="103" y="37"/>
                    <a:pt x="98" y="27"/>
                    <a:pt x="92" y="19"/>
                  </a:cubicBezTo>
                  <a:cubicBezTo>
                    <a:pt x="95" y="17"/>
                    <a:pt x="98" y="15"/>
                    <a:pt x="101" y="14"/>
                  </a:cubicBezTo>
                  <a:cubicBezTo>
                    <a:pt x="106" y="13"/>
                    <a:pt x="111" y="12"/>
                    <a:pt x="116" y="11"/>
                  </a:cubicBezTo>
                  <a:cubicBezTo>
                    <a:pt x="115" y="9"/>
                    <a:pt x="115" y="9"/>
                    <a:pt x="115" y="9"/>
                  </a:cubicBezTo>
                  <a:cubicBezTo>
                    <a:pt x="113" y="9"/>
                    <a:pt x="108" y="11"/>
                    <a:pt x="103" y="12"/>
                  </a:cubicBezTo>
                  <a:cubicBezTo>
                    <a:pt x="99" y="14"/>
                    <a:pt x="94" y="16"/>
                    <a:pt x="91" y="18"/>
                  </a:cubicBezTo>
                  <a:cubicBezTo>
                    <a:pt x="87" y="13"/>
                    <a:pt x="82" y="8"/>
                    <a:pt x="77" y="5"/>
                  </a:cubicBezTo>
                  <a:cubicBezTo>
                    <a:pt x="72" y="2"/>
                    <a:pt x="68" y="0"/>
                    <a:pt x="62" y="0"/>
                  </a:cubicBezTo>
                  <a:cubicBezTo>
                    <a:pt x="58" y="0"/>
                    <a:pt x="54" y="0"/>
                    <a:pt x="49" y="2"/>
                  </a:cubicBezTo>
                  <a:cubicBezTo>
                    <a:pt x="44" y="3"/>
                    <a:pt x="39" y="5"/>
                    <a:pt x="35"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1731"/>
            <p:cNvSpPr>
              <a:spLocks/>
            </p:cNvSpPr>
            <p:nvPr/>
          </p:nvSpPr>
          <p:spPr bwMode="auto">
            <a:xfrm>
              <a:off x="4468768" y="5167343"/>
              <a:ext cx="149226" cy="131763"/>
            </a:xfrm>
            <a:custGeom>
              <a:avLst/>
              <a:gdLst>
                <a:gd name="T0" fmla="*/ 28 w 40"/>
                <a:gd name="T1" fmla="*/ 4 h 35"/>
                <a:gd name="T2" fmla="*/ 19 w 40"/>
                <a:gd name="T3" fmla="*/ 3 h 35"/>
                <a:gd name="T4" fmla="*/ 10 w 40"/>
                <a:gd name="T5" fmla="*/ 3 h 35"/>
                <a:gd name="T6" fmla="*/ 4 w 40"/>
                <a:gd name="T7" fmla="*/ 2 h 35"/>
                <a:gd name="T8" fmla="*/ 0 w 40"/>
                <a:gd name="T9" fmla="*/ 0 h 35"/>
                <a:gd name="T10" fmla="*/ 2 w 40"/>
                <a:gd name="T11" fmla="*/ 8 h 35"/>
                <a:gd name="T12" fmla="*/ 2 w 40"/>
                <a:gd name="T13" fmla="*/ 17 h 35"/>
                <a:gd name="T14" fmla="*/ 7 w 40"/>
                <a:gd name="T15" fmla="*/ 27 h 35"/>
                <a:gd name="T16" fmla="*/ 16 w 40"/>
                <a:gd name="T17" fmla="*/ 33 h 35"/>
                <a:gd name="T18" fmla="*/ 26 w 40"/>
                <a:gd name="T19" fmla="*/ 32 h 35"/>
                <a:gd name="T20" fmla="*/ 34 w 40"/>
                <a:gd name="T21" fmla="*/ 25 h 35"/>
                <a:gd name="T22" fmla="*/ 37 w 40"/>
                <a:gd name="T23" fmla="*/ 28 h 35"/>
                <a:gd name="T24" fmla="*/ 39 w 40"/>
                <a:gd name="T25" fmla="*/ 34 h 35"/>
                <a:gd name="T26" fmla="*/ 40 w 40"/>
                <a:gd name="T27" fmla="*/ 34 h 35"/>
                <a:gd name="T28" fmla="*/ 34 w 40"/>
                <a:gd name="T29" fmla="*/ 24 h 35"/>
                <a:gd name="T30" fmla="*/ 35 w 40"/>
                <a:gd name="T31" fmla="*/ 11 h 35"/>
                <a:gd name="T32" fmla="*/ 28 w 40"/>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35">
                  <a:moveTo>
                    <a:pt x="28" y="4"/>
                  </a:moveTo>
                  <a:cubicBezTo>
                    <a:pt x="25" y="3"/>
                    <a:pt x="22" y="3"/>
                    <a:pt x="19" y="3"/>
                  </a:cubicBezTo>
                  <a:cubicBezTo>
                    <a:pt x="16" y="2"/>
                    <a:pt x="13" y="2"/>
                    <a:pt x="10" y="3"/>
                  </a:cubicBezTo>
                  <a:cubicBezTo>
                    <a:pt x="8" y="3"/>
                    <a:pt x="6" y="2"/>
                    <a:pt x="4" y="2"/>
                  </a:cubicBezTo>
                  <a:cubicBezTo>
                    <a:pt x="2" y="1"/>
                    <a:pt x="0" y="0"/>
                    <a:pt x="0" y="0"/>
                  </a:cubicBezTo>
                  <a:cubicBezTo>
                    <a:pt x="1" y="3"/>
                    <a:pt x="1" y="6"/>
                    <a:pt x="2" y="8"/>
                  </a:cubicBezTo>
                  <a:cubicBezTo>
                    <a:pt x="2" y="11"/>
                    <a:pt x="2" y="14"/>
                    <a:pt x="2" y="17"/>
                  </a:cubicBezTo>
                  <a:cubicBezTo>
                    <a:pt x="3" y="20"/>
                    <a:pt x="5" y="24"/>
                    <a:pt x="7" y="27"/>
                  </a:cubicBezTo>
                  <a:cubicBezTo>
                    <a:pt x="10" y="30"/>
                    <a:pt x="13" y="32"/>
                    <a:pt x="16" y="33"/>
                  </a:cubicBezTo>
                  <a:cubicBezTo>
                    <a:pt x="19" y="35"/>
                    <a:pt x="23" y="34"/>
                    <a:pt x="26" y="32"/>
                  </a:cubicBezTo>
                  <a:cubicBezTo>
                    <a:pt x="29" y="31"/>
                    <a:pt x="32" y="28"/>
                    <a:pt x="34" y="25"/>
                  </a:cubicBezTo>
                  <a:cubicBezTo>
                    <a:pt x="35" y="26"/>
                    <a:pt x="36" y="27"/>
                    <a:pt x="37" y="28"/>
                  </a:cubicBezTo>
                  <a:cubicBezTo>
                    <a:pt x="38" y="30"/>
                    <a:pt x="39" y="32"/>
                    <a:pt x="39" y="34"/>
                  </a:cubicBezTo>
                  <a:cubicBezTo>
                    <a:pt x="40" y="34"/>
                    <a:pt x="40" y="34"/>
                    <a:pt x="40" y="34"/>
                  </a:cubicBezTo>
                  <a:cubicBezTo>
                    <a:pt x="39" y="32"/>
                    <a:pt x="37" y="26"/>
                    <a:pt x="34" y="24"/>
                  </a:cubicBezTo>
                  <a:cubicBezTo>
                    <a:pt x="36" y="20"/>
                    <a:pt x="37" y="15"/>
                    <a:pt x="35" y="11"/>
                  </a:cubicBezTo>
                  <a:cubicBezTo>
                    <a:pt x="33" y="9"/>
                    <a:pt x="30" y="6"/>
                    <a:pt x="28" y="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1732"/>
            <p:cNvSpPr>
              <a:spLocks/>
            </p:cNvSpPr>
            <p:nvPr/>
          </p:nvSpPr>
          <p:spPr bwMode="auto">
            <a:xfrm>
              <a:off x="4208417" y="4492650"/>
              <a:ext cx="338140" cy="220664"/>
            </a:xfrm>
            <a:custGeom>
              <a:avLst/>
              <a:gdLst>
                <a:gd name="T0" fmla="*/ 48 w 90"/>
                <a:gd name="T1" fmla="*/ 1 h 59"/>
                <a:gd name="T2" fmla="*/ 31 w 90"/>
                <a:gd name="T3" fmla="*/ 5 h 59"/>
                <a:gd name="T4" fmla="*/ 16 w 90"/>
                <a:gd name="T5" fmla="*/ 12 h 59"/>
                <a:gd name="T6" fmla="*/ 7 w 90"/>
                <a:gd name="T7" fmla="*/ 17 h 59"/>
                <a:gd name="T8" fmla="*/ 0 w 90"/>
                <a:gd name="T9" fmla="*/ 19 h 59"/>
                <a:gd name="T10" fmla="*/ 16 w 90"/>
                <a:gd name="T11" fmla="*/ 41 h 59"/>
                <a:gd name="T12" fmla="*/ 31 w 90"/>
                <a:gd name="T13" fmla="*/ 54 h 59"/>
                <a:gd name="T14" fmla="*/ 50 w 90"/>
                <a:gd name="T15" fmla="*/ 58 h 59"/>
                <a:gd name="T16" fmla="*/ 67 w 90"/>
                <a:gd name="T17" fmla="*/ 49 h 59"/>
                <a:gd name="T18" fmla="*/ 73 w 90"/>
                <a:gd name="T19" fmla="*/ 30 h 59"/>
                <a:gd name="T20" fmla="*/ 80 w 90"/>
                <a:gd name="T21" fmla="*/ 32 h 59"/>
                <a:gd name="T22" fmla="*/ 89 w 90"/>
                <a:gd name="T23" fmla="*/ 38 h 59"/>
                <a:gd name="T24" fmla="*/ 90 w 90"/>
                <a:gd name="T25" fmla="*/ 37 h 59"/>
                <a:gd name="T26" fmla="*/ 82 w 90"/>
                <a:gd name="T27" fmla="*/ 32 h 59"/>
                <a:gd name="T28" fmla="*/ 73 w 90"/>
                <a:gd name="T29" fmla="*/ 29 h 59"/>
                <a:gd name="T30" fmla="*/ 65 w 90"/>
                <a:gd name="T31" fmla="*/ 7 h 59"/>
                <a:gd name="T32" fmla="*/ 48 w 90"/>
                <a:gd name="T3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59">
                  <a:moveTo>
                    <a:pt x="48" y="1"/>
                  </a:moveTo>
                  <a:cubicBezTo>
                    <a:pt x="42" y="0"/>
                    <a:pt x="37" y="2"/>
                    <a:pt x="31" y="5"/>
                  </a:cubicBezTo>
                  <a:cubicBezTo>
                    <a:pt x="25" y="7"/>
                    <a:pt x="21" y="9"/>
                    <a:pt x="16" y="12"/>
                  </a:cubicBezTo>
                  <a:cubicBezTo>
                    <a:pt x="14" y="14"/>
                    <a:pt x="10" y="15"/>
                    <a:pt x="7" y="17"/>
                  </a:cubicBezTo>
                  <a:cubicBezTo>
                    <a:pt x="3" y="18"/>
                    <a:pt x="0" y="19"/>
                    <a:pt x="0" y="19"/>
                  </a:cubicBezTo>
                  <a:cubicBezTo>
                    <a:pt x="7" y="24"/>
                    <a:pt x="10" y="34"/>
                    <a:pt x="16" y="41"/>
                  </a:cubicBezTo>
                  <a:cubicBezTo>
                    <a:pt x="20" y="46"/>
                    <a:pt x="25" y="50"/>
                    <a:pt x="31" y="54"/>
                  </a:cubicBezTo>
                  <a:cubicBezTo>
                    <a:pt x="37" y="57"/>
                    <a:pt x="44" y="59"/>
                    <a:pt x="50" y="58"/>
                  </a:cubicBezTo>
                  <a:cubicBezTo>
                    <a:pt x="57" y="58"/>
                    <a:pt x="63" y="54"/>
                    <a:pt x="67" y="49"/>
                  </a:cubicBezTo>
                  <a:cubicBezTo>
                    <a:pt x="71" y="43"/>
                    <a:pt x="72" y="36"/>
                    <a:pt x="73" y="30"/>
                  </a:cubicBezTo>
                  <a:cubicBezTo>
                    <a:pt x="75" y="30"/>
                    <a:pt x="78" y="31"/>
                    <a:pt x="80" y="32"/>
                  </a:cubicBezTo>
                  <a:cubicBezTo>
                    <a:pt x="83" y="33"/>
                    <a:pt x="86" y="36"/>
                    <a:pt x="89" y="38"/>
                  </a:cubicBezTo>
                  <a:cubicBezTo>
                    <a:pt x="90" y="37"/>
                    <a:pt x="90" y="37"/>
                    <a:pt x="90" y="37"/>
                  </a:cubicBezTo>
                  <a:cubicBezTo>
                    <a:pt x="89" y="35"/>
                    <a:pt x="86" y="34"/>
                    <a:pt x="82" y="32"/>
                  </a:cubicBezTo>
                  <a:cubicBezTo>
                    <a:pt x="79" y="30"/>
                    <a:pt x="76" y="29"/>
                    <a:pt x="73" y="29"/>
                  </a:cubicBezTo>
                  <a:cubicBezTo>
                    <a:pt x="73" y="20"/>
                    <a:pt x="71" y="12"/>
                    <a:pt x="65" y="7"/>
                  </a:cubicBezTo>
                  <a:cubicBezTo>
                    <a:pt x="61" y="4"/>
                    <a:pt x="54" y="1"/>
                    <a:pt x="48"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1733"/>
            <p:cNvSpPr>
              <a:spLocks/>
            </p:cNvSpPr>
            <p:nvPr/>
          </p:nvSpPr>
          <p:spPr bwMode="auto">
            <a:xfrm>
              <a:off x="4175079" y="5180043"/>
              <a:ext cx="157163" cy="179389"/>
            </a:xfrm>
            <a:custGeom>
              <a:avLst/>
              <a:gdLst>
                <a:gd name="T0" fmla="*/ 36 w 42"/>
                <a:gd name="T1" fmla="*/ 12 h 48"/>
                <a:gd name="T2" fmla="*/ 25 w 42"/>
                <a:gd name="T3" fmla="*/ 5 h 48"/>
                <a:gd name="T4" fmla="*/ 14 w 42"/>
                <a:gd name="T5" fmla="*/ 3 h 48"/>
                <a:gd name="T6" fmla="*/ 2 w 42"/>
                <a:gd name="T7" fmla="*/ 0 h 48"/>
                <a:gd name="T8" fmla="*/ 1 w 42"/>
                <a:gd name="T9" fmla="*/ 18 h 48"/>
                <a:gd name="T10" fmla="*/ 2 w 42"/>
                <a:gd name="T11" fmla="*/ 31 h 48"/>
                <a:gd name="T12" fmla="*/ 10 w 42"/>
                <a:gd name="T13" fmla="*/ 43 h 48"/>
                <a:gd name="T14" fmla="*/ 24 w 42"/>
                <a:gd name="T15" fmla="*/ 45 h 48"/>
                <a:gd name="T16" fmla="*/ 35 w 42"/>
                <a:gd name="T17" fmla="*/ 37 h 48"/>
                <a:gd name="T18" fmla="*/ 38 w 42"/>
                <a:gd name="T19" fmla="*/ 41 h 48"/>
                <a:gd name="T20" fmla="*/ 41 w 42"/>
                <a:gd name="T21" fmla="*/ 48 h 48"/>
                <a:gd name="T22" fmla="*/ 42 w 42"/>
                <a:gd name="T23" fmla="*/ 48 h 48"/>
                <a:gd name="T24" fmla="*/ 39 w 42"/>
                <a:gd name="T25" fmla="*/ 42 h 48"/>
                <a:gd name="T26" fmla="*/ 35 w 42"/>
                <a:gd name="T27" fmla="*/ 37 h 48"/>
                <a:gd name="T28" fmla="*/ 40 w 42"/>
                <a:gd name="T29" fmla="*/ 29 h 48"/>
                <a:gd name="T30" fmla="*/ 41 w 42"/>
                <a:gd name="T31" fmla="*/ 23 h 48"/>
                <a:gd name="T32" fmla="*/ 36 w 42"/>
                <a:gd name="T33"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8">
                  <a:moveTo>
                    <a:pt x="36" y="12"/>
                  </a:moveTo>
                  <a:cubicBezTo>
                    <a:pt x="33" y="9"/>
                    <a:pt x="29" y="7"/>
                    <a:pt x="25" y="5"/>
                  </a:cubicBezTo>
                  <a:cubicBezTo>
                    <a:pt x="21" y="4"/>
                    <a:pt x="17" y="3"/>
                    <a:pt x="14" y="3"/>
                  </a:cubicBezTo>
                  <a:cubicBezTo>
                    <a:pt x="11" y="3"/>
                    <a:pt x="2" y="0"/>
                    <a:pt x="2" y="0"/>
                  </a:cubicBezTo>
                  <a:cubicBezTo>
                    <a:pt x="4" y="5"/>
                    <a:pt x="1" y="12"/>
                    <a:pt x="1" y="18"/>
                  </a:cubicBezTo>
                  <a:cubicBezTo>
                    <a:pt x="0" y="21"/>
                    <a:pt x="1" y="26"/>
                    <a:pt x="2" y="31"/>
                  </a:cubicBezTo>
                  <a:cubicBezTo>
                    <a:pt x="4" y="35"/>
                    <a:pt x="7" y="40"/>
                    <a:pt x="10" y="43"/>
                  </a:cubicBezTo>
                  <a:cubicBezTo>
                    <a:pt x="15" y="46"/>
                    <a:pt x="20" y="46"/>
                    <a:pt x="24" y="45"/>
                  </a:cubicBezTo>
                  <a:cubicBezTo>
                    <a:pt x="28" y="44"/>
                    <a:pt x="32" y="41"/>
                    <a:pt x="35" y="37"/>
                  </a:cubicBezTo>
                  <a:cubicBezTo>
                    <a:pt x="36" y="38"/>
                    <a:pt x="37" y="40"/>
                    <a:pt x="38" y="41"/>
                  </a:cubicBezTo>
                  <a:cubicBezTo>
                    <a:pt x="39" y="43"/>
                    <a:pt x="40" y="46"/>
                    <a:pt x="41" y="48"/>
                  </a:cubicBezTo>
                  <a:cubicBezTo>
                    <a:pt x="42" y="48"/>
                    <a:pt x="42" y="48"/>
                    <a:pt x="42" y="48"/>
                  </a:cubicBezTo>
                  <a:cubicBezTo>
                    <a:pt x="42" y="46"/>
                    <a:pt x="40" y="44"/>
                    <a:pt x="39" y="42"/>
                  </a:cubicBezTo>
                  <a:cubicBezTo>
                    <a:pt x="38" y="40"/>
                    <a:pt x="37" y="38"/>
                    <a:pt x="35" y="37"/>
                  </a:cubicBezTo>
                  <a:cubicBezTo>
                    <a:pt x="37" y="34"/>
                    <a:pt x="39" y="32"/>
                    <a:pt x="40" y="29"/>
                  </a:cubicBezTo>
                  <a:cubicBezTo>
                    <a:pt x="41" y="27"/>
                    <a:pt x="41" y="25"/>
                    <a:pt x="41" y="23"/>
                  </a:cubicBezTo>
                  <a:cubicBezTo>
                    <a:pt x="41" y="19"/>
                    <a:pt x="38" y="15"/>
                    <a:pt x="36"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1734"/>
            <p:cNvSpPr>
              <a:spLocks/>
            </p:cNvSpPr>
            <p:nvPr/>
          </p:nvSpPr>
          <p:spPr bwMode="auto">
            <a:xfrm>
              <a:off x="4521156" y="4830790"/>
              <a:ext cx="209551" cy="325440"/>
            </a:xfrm>
            <a:custGeom>
              <a:avLst/>
              <a:gdLst>
                <a:gd name="T0" fmla="*/ 55 w 56"/>
                <a:gd name="T1" fmla="*/ 40 h 87"/>
                <a:gd name="T2" fmla="*/ 47 w 56"/>
                <a:gd name="T3" fmla="*/ 25 h 87"/>
                <a:gd name="T4" fmla="*/ 37 w 56"/>
                <a:gd name="T5" fmla="*/ 14 h 87"/>
                <a:gd name="T6" fmla="*/ 32 w 56"/>
                <a:gd name="T7" fmla="*/ 6 h 87"/>
                <a:gd name="T8" fmla="*/ 29 w 56"/>
                <a:gd name="T9" fmla="*/ 0 h 87"/>
                <a:gd name="T10" fmla="*/ 21 w 56"/>
                <a:gd name="T11" fmla="*/ 11 h 87"/>
                <a:gd name="T12" fmla="*/ 11 w 56"/>
                <a:gd name="T13" fmla="*/ 20 h 87"/>
                <a:gd name="T14" fmla="*/ 3 w 56"/>
                <a:gd name="T15" fmla="*/ 54 h 87"/>
                <a:gd name="T16" fmla="*/ 15 w 56"/>
                <a:gd name="T17" fmla="*/ 67 h 87"/>
                <a:gd name="T18" fmla="*/ 34 w 56"/>
                <a:gd name="T19" fmla="*/ 70 h 87"/>
                <a:gd name="T20" fmla="*/ 33 w 56"/>
                <a:gd name="T21" fmla="*/ 77 h 87"/>
                <a:gd name="T22" fmla="*/ 28 w 56"/>
                <a:gd name="T23" fmla="*/ 86 h 87"/>
                <a:gd name="T24" fmla="*/ 29 w 56"/>
                <a:gd name="T25" fmla="*/ 87 h 87"/>
                <a:gd name="T26" fmla="*/ 34 w 56"/>
                <a:gd name="T27" fmla="*/ 69 h 87"/>
                <a:gd name="T28" fmla="*/ 53 w 56"/>
                <a:gd name="T29" fmla="*/ 58 h 87"/>
                <a:gd name="T30" fmla="*/ 55 w 56"/>
                <a:gd name="T31"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87">
                  <a:moveTo>
                    <a:pt x="55" y="40"/>
                  </a:moveTo>
                  <a:cubicBezTo>
                    <a:pt x="54" y="35"/>
                    <a:pt x="51" y="30"/>
                    <a:pt x="47" y="25"/>
                  </a:cubicBezTo>
                  <a:cubicBezTo>
                    <a:pt x="44" y="21"/>
                    <a:pt x="41" y="18"/>
                    <a:pt x="37" y="14"/>
                  </a:cubicBezTo>
                  <a:cubicBezTo>
                    <a:pt x="36" y="13"/>
                    <a:pt x="33" y="9"/>
                    <a:pt x="32" y="6"/>
                  </a:cubicBezTo>
                  <a:cubicBezTo>
                    <a:pt x="30" y="3"/>
                    <a:pt x="29" y="0"/>
                    <a:pt x="29" y="0"/>
                  </a:cubicBezTo>
                  <a:cubicBezTo>
                    <a:pt x="27" y="4"/>
                    <a:pt x="24" y="7"/>
                    <a:pt x="21" y="11"/>
                  </a:cubicBezTo>
                  <a:cubicBezTo>
                    <a:pt x="17" y="14"/>
                    <a:pt x="14" y="17"/>
                    <a:pt x="11" y="20"/>
                  </a:cubicBezTo>
                  <a:cubicBezTo>
                    <a:pt x="4" y="30"/>
                    <a:pt x="0" y="43"/>
                    <a:pt x="3" y="54"/>
                  </a:cubicBezTo>
                  <a:cubicBezTo>
                    <a:pt x="5" y="60"/>
                    <a:pt x="10" y="65"/>
                    <a:pt x="15" y="67"/>
                  </a:cubicBezTo>
                  <a:cubicBezTo>
                    <a:pt x="21" y="70"/>
                    <a:pt x="27" y="70"/>
                    <a:pt x="34" y="70"/>
                  </a:cubicBezTo>
                  <a:cubicBezTo>
                    <a:pt x="34" y="72"/>
                    <a:pt x="33" y="75"/>
                    <a:pt x="33" y="77"/>
                  </a:cubicBezTo>
                  <a:cubicBezTo>
                    <a:pt x="32" y="80"/>
                    <a:pt x="30" y="83"/>
                    <a:pt x="28" y="86"/>
                  </a:cubicBezTo>
                  <a:cubicBezTo>
                    <a:pt x="29" y="87"/>
                    <a:pt x="29" y="87"/>
                    <a:pt x="29" y="87"/>
                  </a:cubicBezTo>
                  <a:cubicBezTo>
                    <a:pt x="31" y="84"/>
                    <a:pt x="35" y="75"/>
                    <a:pt x="34" y="69"/>
                  </a:cubicBezTo>
                  <a:cubicBezTo>
                    <a:pt x="42" y="68"/>
                    <a:pt x="50" y="64"/>
                    <a:pt x="53" y="58"/>
                  </a:cubicBezTo>
                  <a:cubicBezTo>
                    <a:pt x="55" y="53"/>
                    <a:pt x="56" y="45"/>
                    <a:pt x="55" y="4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1735"/>
            <p:cNvSpPr>
              <a:spLocks/>
            </p:cNvSpPr>
            <p:nvPr/>
          </p:nvSpPr>
          <p:spPr bwMode="auto">
            <a:xfrm>
              <a:off x="4722770" y="4545038"/>
              <a:ext cx="188914" cy="288927"/>
            </a:xfrm>
            <a:custGeom>
              <a:avLst/>
              <a:gdLst>
                <a:gd name="T0" fmla="*/ 1 w 50"/>
                <a:gd name="T1" fmla="*/ 37 h 77"/>
                <a:gd name="T2" fmla="*/ 5 w 50"/>
                <a:gd name="T3" fmla="*/ 52 h 77"/>
                <a:gd name="T4" fmla="*/ 13 w 50"/>
                <a:gd name="T5" fmla="*/ 64 h 77"/>
                <a:gd name="T6" fmla="*/ 21 w 50"/>
                <a:gd name="T7" fmla="*/ 77 h 77"/>
                <a:gd name="T8" fmla="*/ 37 w 50"/>
                <a:gd name="T9" fmla="*/ 62 h 77"/>
                <a:gd name="T10" fmla="*/ 46 w 50"/>
                <a:gd name="T11" fmla="*/ 49 h 77"/>
                <a:gd name="T12" fmla="*/ 49 w 50"/>
                <a:gd name="T13" fmla="*/ 33 h 77"/>
                <a:gd name="T14" fmla="*/ 41 w 50"/>
                <a:gd name="T15" fmla="*/ 20 h 77"/>
                <a:gd name="T16" fmla="*/ 25 w 50"/>
                <a:gd name="T17" fmla="*/ 15 h 77"/>
                <a:gd name="T18" fmla="*/ 26 w 50"/>
                <a:gd name="T19" fmla="*/ 9 h 77"/>
                <a:gd name="T20" fmla="*/ 32 w 50"/>
                <a:gd name="T21" fmla="*/ 1 h 77"/>
                <a:gd name="T22" fmla="*/ 31 w 50"/>
                <a:gd name="T23" fmla="*/ 0 h 77"/>
                <a:gd name="T24" fmla="*/ 27 w 50"/>
                <a:gd name="T25" fmla="*/ 7 h 77"/>
                <a:gd name="T26" fmla="*/ 24 w 50"/>
                <a:gd name="T27" fmla="*/ 15 h 77"/>
                <a:gd name="T28" fmla="*/ 6 w 50"/>
                <a:gd name="T29" fmla="*/ 23 h 77"/>
                <a:gd name="T30" fmla="*/ 1 w 50"/>
                <a:gd name="T31" fmla="*/ 3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77">
                  <a:moveTo>
                    <a:pt x="1" y="37"/>
                  </a:moveTo>
                  <a:cubicBezTo>
                    <a:pt x="0" y="43"/>
                    <a:pt x="3" y="47"/>
                    <a:pt x="5" y="52"/>
                  </a:cubicBezTo>
                  <a:cubicBezTo>
                    <a:pt x="7" y="57"/>
                    <a:pt x="10" y="60"/>
                    <a:pt x="13" y="64"/>
                  </a:cubicBezTo>
                  <a:cubicBezTo>
                    <a:pt x="15" y="67"/>
                    <a:pt x="21" y="77"/>
                    <a:pt x="21" y="77"/>
                  </a:cubicBezTo>
                  <a:cubicBezTo>
                    <a:pt x="23" y="70"/>
                    <a:pt x="31" y="67"/>
                    <a:pt x="37" y="62"/>
                  </a:cubicBezTo>
                  <a:cubicBezTo>
                    <a:pt x="40" y="59"/>
                    <a:pt x="44" y="55"/>
                    <a:pt x="46" y="49"/>
                  </a:cubicBezTo>
                  <a:cubicBezTo>
                    <a:pt x="49" y="44"/>
                    <a:pt x="50" y="39"/>
                    <a:pt x="49" y="33"/>
                  </a:cubicBezTo>
                  <a:cubicBezTo>
                    <a:pt x="49" y="27"/>
                    <a:pt x="45" y="23"/>
                    <a:pt x="41" y="20"/>
                  </a:cubicBezTo>
                  <a:cubicBezTo>
                    <a:pt x="36" y="17"/>
                    <a:pt x="30" y="15"/>
                    <a:pt x="25" y="15"/>
                  </a:cubicBezTo>
                  <a:cubicBezTo>
                    <a:pt x="25" y="13"/>
                    <a:pt x="26" y="11"/>
                    <a:pt x="26" y="9"/>
                  </a:cubicBezTo>
                  <a:cubicBezTo>
                    <a:pt x="28" y="6"/>
                    <a:pt x="30" y="3"/>
                    <a:pt x="32" y="1"/>
                  </a:cubicBezTo>
                  <a:cubicBezTo>
                    <a:pt x="31" y="0"/>
                    <a:pt x="31" y="0"/>
                    <a:pt x="31" y="0"/>
                  </a:cubicBezTo>
                  <a:cubicBezTo>
                    <a:pt x="30" y="1"/>
                    <a:pt x="28" y="4"/>
                    <a:pt x="27" y="7"/>
                  </a:cubicBezTo>
                  <a:cubicBezTo>
                    <a:pt x="25" y="10"/>
                    <a:pt x="24" y="13"/>
                    <a:pt x="24" y="15"/>
                  </a:cubicBezTo>
                  <a:cubicBezTo>
                    <a:pt x="17" y="15"/>
                    <a:pt x="10" y="17"/>
                    <a:pt x="6" y="23"/>
                  </a:cubicBezTo>
                  <a:cubicBezTo>
                    <a:pt x="3" y="26"/>
                    <a:pt x="1" y="32"/>
                    <a:pt x="1" y="3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1736"/>
            <p:cNvSpPr>
              <a:spLocks/>
            </p:cNvSpPr>
            <p:nvPr/>
          </p:nvSpPr>
          <p:spPr bwMode="auto">
            <a:xfrm>
              <a:off x="4930734" y="4457725"/>
              <a:ext cx="231776" cy="373065"/>
            </a:xfrm>
            <a:custGeom>
              <a:avLst/>
              <a:gdLst>
                <a:gd name="T0" fmla="*/ 0 w 62"/>
                <a:gd name="T1" fmla="*/ 45 h 99"/>
                <a:gd name="T2" fmla="*/ 5 w 62"/>
                <a:gd name="T3" fmla="*/ 65 h 99"/>
                <a:gd name="T4" fmla="*/ 14 w 62"/>
                <a:gd name="T5" fmla="*/ 80 h 99"/>
                <a:gd name="T6" fmla="*/ 18 w 62"/>
                <a:gd name="T7" fmla="*/ 91 h 99"/>
                <a:gd name="T8" fmla="*/ 20 w 62"/>
                <a:gd name="T9" fmla="*/ 97 h 99"/>
                <a:gd name="T10" fmla="*/ 20 w 62"/>
                <a:gd name="T11" fmla="*/ 99 h 99"/>
                <a:gd name="T12" fmla="*/ 26 w 62"/>
                <a:gd name="T13" fmla="*/ 92 h 99"/>
                <a:gd name="T14" fmla="*/ 32 w 62"/>
                <a:gd name="T15" fmla="*/ 87 h 99"/>
                <a:gd name="T16" fmla="*/ 44 w 62"/>
                <a:gd name="T17" fmla="*/ 76 h 99"/>
                <a:gd name="T18" fmla="*/ 57 w 62"/>
                <a:gd name="T19" fmla="*/ 56 h 99"/>
                <a:gd name="T20" fmla="*/ 60 w 62"/>
                <a:gd name="T21" fmla="*/ 31 h 99"/>
                <a:gd name="T22" fmla="*/ 55 w 62"/>
                <a:gd name="T23" fmla="*/ 18 h 99"/>
                <a:gd name="T24" fmla="*/ 46 w 62"/>
                <a:gd name="T25" fmla="*/ 11 h 99"/>
                <a:gd name="T26" fmla="*/ 25 w 62"/>
                <a:gd name="T27" fmla="*/ 14 h 99"/>
                <a:gd name="T28" fmla="*/ 23 w 62"/>
                <a:gd name="T29" fmla="*/ 7 h 99"/>
                <a:gd name="T30" fmla="*/ 18 w 62"/>
                <a:gd name="T31" fmla="*/ 0 h 99"/>
                <a:gd name="T32" fmla="*/ 16 w 62"/>
                <a:gd name="T33" fmla="*/ 0 h 99"/>
                <a:gd name="T34" fmla="*/ 21 w 62"/>
                <a:gd name="T35" fmla="*/ 6 h 99"/>
                <a:gd name="T36" fmla="*/ 24 w 62"/>
                <a:gd name="T37" fmla="*/ 14 h 99"/>
                <a:gd name="T38" fmla="*/ 13 w 62"/>
                <a:gd name="T39" fmla="*/ 19 h 99"/>
                <a:gd name="T40" fmla="*/ 5 w 62"/>
                <a:gd name="T41" fmla="*/ 26 h 99"/>
                <a:gd name="T42" fmla="*/ 2 w 62"/>
                <a:gd name="T43" fmla="*/ 35 h 99"/>
                <a:gd name="T44" fmla="*/ 0 w 62"/>
                <a:gd name="T45" fmla="*/ 4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99">
                  <a:moveTo>
                    <a:pt x="0" y="45"/>
                  </a:moveTo>
                  <a:cubicBezTo>
                    <a:pt x="0" y="52"/>
                    <a:pt x="3" y="58"/>
                    <a:pt x="5" y="65"/>
                  </a:cubicBezTo>
                  <a:cubicBezTo>
                    <a:pt x="7" y="70"/>
                    <a:pt x="10" y="75"/>
                    <a:pt x="14" y="80"/>
                  </a:cubicBezTo>
                  <a:cubicBezTo>
                    <a:pt x="15" y="82"/>
                    <a:pt x="17" y="87"/>
                    <a:pt x="18" y="91"/>
                  </a:cubicBezTo>
                  <a:cubicBezTo>
                    <a:pt x="19" y="93"/>
                    <a:pt x="19" y="95"/>
                    <a:pt x="20" y="97"/>
                  </a:cubicBezTo>
                  <a:cubicBezTo>
                    <a:pt x="20" y="98"/>
                    <a:pt x="20" y="99"/>
                    <a:pt x="20" y="99"/>
                  </a:cubicBezTo>
                  <a:cubicBezTo>
                    <a:pt x="22" y="96"/>
                    <a:pt x="24" y="94"/>
                    <a:pt x="26" y="92"/>
                  </a:cubicBezTo>
                  <a:cubicBezTo>
                    <a:pt x="27" y="90"/>
                    <a:pt x="30" y="88"/>
                    <a:pt x="32" y="87"/>
                  </a:cubicBezTo>
                  <a:cubicBezTo>
                    <a:pt x="36" y="83"/>
                    <a:pt x="41" y="80"/>
                    <a:pt x="44" y="76"/>
                  </a:cubicBezTo>
                  <a:cubicBezTo>
                    <a:pt x="49" y="71"/>
                    <a:pt x="54" y="64"/>
                    <a:pt x="57" y="56"/>
                  </a:cubicBezTo>
                  <a:cubicBezTo>
                    <a:pt x="60" y="48"/>
                    <a:pt x="62" y="39"/>
                    <a:pt x="60" y="31"/>
                  </a:cubicBezTo>
                  <a:cubicBezTo>
                    <a:pt x="59" y="26"/>
                    <a:pt x="58" y="22"/>
                    <a:pt x="55" y="18"/>
                  </a:cubicBezTo>
                  <a:cubicBezTo>
                    <a:pt x="52" y="15"/>
                    <a:pt x="49" y="13"/>
                    <a:pt x="46" y="11"/>
                  </a:cubicBezTo>
                  <a:cubicBezTo>
                    <a:pt x="39" y="9"/>
                    <a:pt x="32" y="11"/>
                    <a:pt x="25" y="14"/>
                  </a:cubicBezTo>
                  <a:cubicBezTo>
                    <a:pt x="25" y="11"/>
                    <a:pt x="24" y="9"/>
                    <a:pt x="23" y="7"/>
                  </a:cubicBezTo>
                  <a:cubicBezTo>
                    <a:pt x="21" y="4"/>
                    <a:pt x="20" y="2"/>
                    <a:pt x="18" y="0"/>
                  </a:cubicBezTo>
                  <a:cubicBezTo>
                    <a:pt x="16" y="0"/>
                    <a:pt x="16" y="0"/>
                    <a:pt x="16" y="0"/>
                  </a:cubicBezTo>
                  <a:cubicBezTo>
                    <a:pt x="17" y="1"/>
                    <a:pt x="19" y="3"/>
                    <a:pt x="21" y="6"/>
                  </a:cubicBezTo>
                  <a:cubicBezTo>
                    <a:pt x="23" y="8"/>
                    <a:pt x="24" y="12"/>
                    <a:pt x="24" y="14"/>
                  </a:cubicBezTo>
                  <a:cubicBezTo>
                    <a:pt x="20" y="16"/>
                    <a:pt x="16" y="17"/>
                    <a:pt x="13" y="19"/>
                  </a:cubicBezTo>
                  <a:cubicBezTo>
                    <a:pt x="10" y="21"/>
                    <a:pt x="7" y="23"/>
                    <a:pt x="5" y="26"/>
                  </a:cubicBezTo>
                  <a:cubicBezTo>
                    <a:pt x="4" y="28"/>
                    <a:pt x="3" y="31"/>
                    <a:pt x="2" y="35"/>
                  </a:cubicBezTo>
                  <a:cubicBezTo>
                    <a:pt x="1" y="38"/>
                    <a:pt x="0" y="42"/>
                    <a:pt x="0" y="4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1737"/>
            <p:cNvSpPr>
              <a:spLocks/>
            </p:cNvSpPr>
            <p:nvPr/>
          </p:nvSpPr>
          <p:spPr bwMode="auto">
            <a:xfrm>
              <a:off x="4032203" y="4735540"/>
              <a:ext cx="357190" cy="319090"/>
            </a:xfrm>
            <a:custGeom>
              <a:avLst/>
              <a:gdLst>
                <a:gd name="T0" fmla="*/ 15 w 95"/>
                <a:gd name="T1" fmla="*/ 14 h 85"/>
                <a:gd name="T2" fmla="*/ 2 w 95"/>
                <a:gd name="T3" fmla="*/ 39 h 85"/>
                <a:gd name="T4" fmla="*/ 2 w 95"/>
                <a:gd name="T5" fmla="*/ 62 h 85"/>
                <a:gd name="T6" fmla="*/ 3 w 95"/>
                <a:gd name="T7" fmla="*/ 76 h 85"/>
                <a:gd name="T8" fmla="*/ 5 w 95"/>
                <a:gd name="T9" fmla="*/ 85 h 85"/>
                <a:gd name="T10" fmla="*/ 18 w 95"/>
                <a:gd name="T11" fmla="*/ 81 h 85"/>
                <a:gd name="T12" fmla="*/ 34 w 95"/>
                <a:gd name="T13" fmla="*/ 82 h 85"/>
                <a:gd name="T14" fmla="*/ 55 w 95"/>
                <a:gd name="T15" fmla="*/ 78 h 85"/>
                <a:gd name="T16" fmla="*/ 75 w 95"/>
                <a:gd name="T17" fmla="*/ 65 h 85"/>
                <a:gd name="T18" fmla="*/ 82 w 95"/>
                <a:gd name="T19" fmla="*/ 40 h 85"/>
                <a:gd name="T20" fmla="*/ 71 w 95"/>
                <a:gd name="T21" fmla="*/ 16 h 85"/>
                <a:gd name="T22" fmla="*/ 80 w 95"/>
                <a:gd name="T23" fmla="*/ 12 h 85"/>
                <a:gd name="T24" fmla="*/ 95 w 95"/>
                <a:gd name="T25" fmla="*/ 10 h 85"/>
                <a:gd name="T26" fmla="*/ 95 w 95"/>
                <a:gd name="T27" fmla="*/ 8 h 85"/>
                <a:gd name="T28" fmla="*/ 83 w 95"/>
                <a:gd name="T29" fmla="*/ 10 h 85"/>
                <a:gd name="T30" fmla="*/ 70 w 95"/>
                <a:gd name="T31" fmla="*/ 15 h 85"/>
                <a:gd name="T32" fmla="*/ 57 w 95"/>
                <a:gd name="T33" fmla="*/ 4 h 85"/>
                <a:gd name="T34" fmla="*/ 41 w 95"/>
                <a:gd name="T35" fmla="*/ 1 h 85"/>
                <a:gd name="T36" fmla="*/ 28 w 95"/>
                <a:gd name="T37" fmla="*/ 6 h 85"/>
                <a:gd name="T38" fmla="*/ 15 w 95"/>
                <a:gd name="T39" fmla="*/ 1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85">
                  <a:moveTo>
                    <a:pt x="15" y="14"/>
                  </a:moveTo>
                  <a:cubicBezTo>
                    <a:pt x="7" y="21"/>
                    <a:pt x="4" y="30"/>
                    <a:pt x="2" y="39"/>
                  </a:cubicBezTo>
                  <a:cubicBezTo>
                    <a:pt x="0" y="47"/>
                    <a:pt x="1" y="54"/>
                    <a:pt x="2" y="62"/>
                  </a:cubicBezTo>
                  <a:cubicBezTo>
                    <a:pt x="2" y="65"/>
                    <a:pt x="3" y="71"/>
                    <a:pt x="3" y="76"/>
                  </a:cubicBezTo>
                  <a:cubicBezTo>
                    <a:pt x="4" y="81"/>
                    <a:pt x="5" y="85"/>
                    <a:pt x="5" y="85"/>
                  </a:cubicBezTo>
                  <a:cubicBezTo>
                    <a:pt x="8" y="82"/>
                    <a:pt x="13" y="81"/>
                    <a:pt x="18" y="81"/>
                  </a:cubicBezTo>
                  <a:cubicBezTo>
                    <a:pt x="24" y="81"/>
                    <a:pt x="29" y="82"/>
                    <a:pt x="34" y="82"/>
                  </a:cubicBezTo>
                  <a:cubicBezTo>
                    <a:pt x="41" y="82"/>
                    <a:pt x="48" y="81"/>
                    <a:pt x="55" y="78"/>
                  </a:cubicBezTo>
                  <a:cubicBezTo>
                    <a:pt x="62" y="76"/>
                    <a:pt x="70" y="71"/>
                    <a:pt x="75" y="65"/>
                  </a:cubicBezTo>
                  <a:cubicBezTo>
                    <a:pt x="81" y="58"/>
                    <a:pt x="83" y="49"/>
                    <a:pt x="82" y="40"/>
                  </a:cubicBezTo>
                  <a:cubicBezTo>
                    <a:pt x="81" y="32"/>
                    <a:pt x="77" y="23"/>
                    <a:pt x="71" y="16"/>
                  </a:cubicBezTo>
                  <a:cubicBezTo>
                    <a:pt x="74" y="14"/>
                    <a:pt x="77" y="12"/>
                    <a:pt x="80" y="12"/>
                  </a:cubicBezTo>
                  <a:cubicBezTo>
                    <a:pt x="85" y="10"/>
                    <a:pt x="90" y="10"/>
                    <a:pt x="95" y="10"/>
                  </a:cubicBezTo>
                  <a:cubicBezTo>
                    <a:pt x="95" y="8"/>
                    <a:pt x="95" y="8"/>
                    <a:pt x="95" y="8"/>
                  </a:cubicBezTo>
                  <a:cubicBezTo>
                    <a:pt x="92" y="8"/>
                    <a:pt x="88" y="9"/>
                    <a:pt x="83" y="10"/>
                  </a:cubicBezTo>
                  <a:cubicBezTo>
                    <a:pt x="78" y="11"/>
                    <a:pt x="73" y="13"/>
                    <a:pt x="70" y="15"/>
                  </a:cubicBezTo>
                  <a:cubicBezTo>
                    <a:pt x="66" y="10"/>
                    <a:pt x="62" y="7"/>
                    <a:pt x="57" y="4"/>
                  </a:cubicBezTo>
                  <a:cubicBezTo>
                    <a:pt x="52" y="2"/>
                    <a:pt x="47" y="0"/>
                    <a:pt x="41" y="1"/>
                  </a:cubicBezTo>
                  <a:cubicBezTo>
                    <a:pt x="37" y="2"/>
                    <a:pt x="33" y="3"/>
                    <a:pt x="28" y="6"/>
                  </a:cubicBezTo>
                  <a:cubicBezTo>
                    <a:pt x="23" y="8"/>
                    <a:pt x="19" y="11"/>
                    <a:pt x="15" y="1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1738"/>
            <p:cNvSpPr>
              <a:spLocks/>
            </p:cNvSpPr>
            <p:nvPr/>
          </p:nvSpPr>
          <p:spPr bwMode="auto">
            <a:xfrm>
              <a:off x="4213179" y="4589489"/>
              <a:ext cx="382590" cy="390528"/>
            </a:xfrm>
            <a:custGeom>
              <a:avLst/>
              <a:gdLst>
                <a:gd name="T0" fmla="*/ 5 w 102"/>
                <a:gd name="T1" fmla="*/ 32 h 104"/>
                <a:gd name="T2" fmla="*/ 0 w 102"/>
                <a:gd name="T3" fmla="*/ 52 h 104"/>
                <a:gd name="T4" fmla="*/ 4 w 102"/>
                <a:gd name="T5" fmla="*/ 69 h 104"/>
                <a:gd name="T6" fmla="*/ 20 w 102"/>
                <a:gd name="T7" fmla="*/ 90 h 104"/>
                <a:gd name="T8" fmla="*/ 33 w 102"/>
                <a:gd name="T9" fmla="*/ 99 h 104"/>
                <a:gd name="T10" fmla="*/ 41 w 102"/>
                <a:gd name="T11" fmla="*/ 104 h 104"/>
                <a:gd name="T12" fmla="*/ 48 w 102"/>
                <a:gd name="T13" fmla="*/ 92 h 104"/>
                <a:gd name="T14" fmla="*/ 60 w 102"/>
                <a:gd name="T15" fmla="*/ 87 h 104"/>
                <a:gd name="T16" fmla="*/ 73 w 102"/>
                <a:gd name="T17" fmla="*/ 81 h 104"/>
                <a:gd name="T18" fmla="*/ 84 w 102"/>
                <a:gd name="T19" fmla="*/ 67 h 104"/>
                <a:gd name="T20" fmla="*/ 87 w 102"/>
                <a:gd name="T21" fmla="*/ 41 h 104"/>
                <a:gd name="T22" fmla="*/ 74 w 102"/>
                <a:gd name="T23" fmla="*/ 14 h 104"/>
                <a:gd name="T24" fmla="*/ 85 w 102"/>
                <a:gd name="T25" fmla="*/ 9 h 104"/>
                <a:gd name="T26" fmla="*/ 102 w 102"/>
                <a:gd name="T27" fmla="*/ 8 h 104"/>
                <a:gd name="T28" fmla="*/ 102 w 102"/>
                <a:gd name="T29" fmla="*/ 6 h 104"/>
                <a:gd name="T30" fmla="*/ 73 w 102"/>
                <a:gd name="T31" fmla="*/ 13 h 104"/>
                <a:gd name="T32" fmla="*/ 57 w 102"/>
                <a:gd name="T33" fmla="*/ 2 h 104"/>
                <a:gd name="T34" fmla="*/ 37 w 102"/>
                <a:gd name="T35" fmla="*/ 3 h 104"/>
                <a:gd name="T36" fmla="*/ 19 w 102"/>
                <a:gd name="T37" fmla="*/ 14 h 104"/>
                <a:gd name="T38" fmla="*/ 5 w 102"/>
                <a:gd name="T39"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2" h="104">
                  <a:moveTo>
                    <a:pt x="5" y="32"/>
                  </a:moveTo>
                  <a:cubicBezTo>
                    <a:pt x="1" y="39"/>
                    <a:pt x="0" y="46"/>
                    <a:pt x="0" y="52"/>
                  </a:cubicBezTo>
                  <a:cubicBezTo>
                    <a:pt x="0" y="58"/>
                    <a:pt x="2" y="64"/>
                    <a:pt x="4" y="69"/>
                  </a:cubicBezTo>
                  <a:cubicBezTo>
                    <a:pt x="7" y="79"/>
                    <a:pt x="13" y="85"/>
                    <a:pt x="20" y="90"/>
                  </a:cubicBezTo>
                  <a:cubicBezTo>
                    <a:pt x="23" y="92"/>
                    <a:pt x="28" y="96"/>
                    <a:pt x="33" y="99"/>
                  </a:cubicBezTo>
                  <a:cubicBezTo>
                    <a:pt x="37" y="102"/>
                    <a:pt x="41" y="104"/>
                    <a:pt x="41" y="104"/>
                  </a:cubicBezTo>
                  <a:cubicBezTo>
                    <a:pt x="41" y="99"/>
                    <a:pt x="44" y="94"/>
                    <a:pt x="48" y="92"/>
                  </a:cubicBezTo>
                  <a:cubicBezTo>
                    <a:pt x="51" y="89"/>
                    <a:pt x="56" y="88"/>
                    <a:pt x="60" y="87"/>
                  </a:cubicBezTo>
                  <a:cubicBezTo>
                    <a:pt x="64" y="85"/>
                    <a:pt x="69" y="84"/>
                    <a:pt x="73" y="81"/>
                  </a:cubicBezTo>
                  <a:cubicBezTo>
                    <a:pt x="77" y="78"/>
                    <a:pt x="81" y="73"/>
                    <a:pt x="84" y="67"/>
                  </a:cubicBezTo>
                  <a:cubicBezTo>
                    <a:pt x="88" y="60"/>
                    <a:pt x="89" y="50"/>
                    <a:pt x="87" y="41"/>
                  </a:cubicBezTo>
                  <a:cubicBezTo>
                    <a:pt x="85" y="31"/>
                    <a:pt x="80" y="21"/>
                    <a:pt x="74" y="14"/>
                  </a:cubicBezTo>
                  <a:cubicBezTo>
                    <a:pt x="77" y="12"/>
                    <a:pt x="81" y="10"/>
                    <a:pt x="85" y="9"/>
                  </a:cubicBezTo>
                  <a:cubicBezTo>
                    <a:pt x="91" y="7"/>
                    <a:pt x="96" y="7"/>
                    <a:pt x="102" y="8"/>
                  </a:cubicBezTo>
                  <a:cubicBezTo>
                    <a:pt x="102" y="6"/>
                    <a:pt x="102" y="6"/>
                    <a:pt x="102" y="6"/>
                  </a:cubicBezTo>
                  <a:cubicBezTo>
                    <a:pt x="96" y="5"/>
                    <a:pt x="80" y="7"/>
                    <a:pt x="73" y="13"/>
                  </a:cubicBezTo>
                  <a:cubicBezTo>
                    <a:pt x="68" y="8"/>
                    <a:pt x="63" y="4"/>
                    <a:pt x="57" y="2"/>
                  </a:cubicBezTo>
                  <a:cubicBezTo>
                    <a:pt x="51" y="0"/>
                    <a:pt x="44" y="0"/>
                    <a:pt x="37" y="3"/>
                  </a:cubicBezTo>
                  <a:cubicBezTo>
                    <a:pt x="31" y="5"/>
                    <a:pt x="25" y="9"/>
                    <a:pt x="19" y="14"/>
                  </a:cubicBezTo>
                  <a:cubicBezTo>
                    <a:pt x="14" y="19"/>
                    <a:pt x="8" y="26"/>
                    <a:pt x="5" y="32"/>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1739"/>
            <p:cNvSpPr>
              <a:spLocks/>
            </p:cNvSpPr>
            <p:nvPr/>
          </p:nvSpPr>
          <p:spPr bwMode="auto">
            <a:xfrm>
              <a:off x="4287792" y="3725883"/>
              <a:ext cx="376240" cy="558804"/>
            </a:xfrm>
            <a:custGeom>
              <a:avLst/>
              <a:gdLst>
                <a:gd name="T0" fmla="*/ 96 w 100"/>
                <a:gd name="T1" fmla="*/ 60 h 149"/>
                <a:gd name="T2" fmla="*/ 77 w 100"/>
                <a:gd name="T3" fmla="*/ 36 h 149"/>
                <a:gd name="T4" fmla="*/ 54 w 100"/>
                <a:gd name="T5" fmla="*/ 19 h 149"/>
                <a:gd name="T6" fmla="*/ 40 w 100"/>
                <a:gd name="T7" fmla="*/ 8 h 149"/>
                <a:gd name="T8" fmla="*/ 30 w 100"/>
                <a:gd name="T9" fmla="*/ 0 h 149"/>
                <a:gd name="T10" fmla="*/ 22 w 100"/>
                <a:gd name="T11" fmla="*/ 19 h 149"/>
                <a:gd name="T12" fmla="*/ 9 w 100"/>
                <a:gd name="T13" fmla="*/ 38 h 149"/>
                <a:gd name="T14" fmla="*/ 2 w 100"/>
                <a:gd name="T15" fmla="*/ 55 h 149"/>
                <a:gd name="T16" fmla="*/ 0 w 100"/>
                <a:gd name="T17" fmla="*/ 75 h 149"/>
                <a:gd name="T18" fmla="*/ 3 w 100"/>
                <a:gd name="T19" fmla="*/ 97 h 149"/>
                <a:gd name="T20" fmla="*/ 14 w 100"/>
                <a:gd name="T21" fmla="*/ 117 h 149"/>
                <a:gd name="T22" fmla="*/ 18 w 100"/>
                <a:gd name="T23" fmla="*/ 121 h 149"/>
                <a:gd name="T24" fmla="*/ 20 w 100"/>
                <a:gd name="T25" fmla="*/ 123 h 149"/>
                <a:gd name="T26" fmla="*/ 22 w 100"/>
                <a:gd name="T27" fmla="*/ 124 h 149"/>
                <a:gd name="T28" fmla="*/ 27 w 100"/>
                <a:gd name="T29" fmla="*/ 128 h 149"/>
                <a:gd name="T30" fmla="*/ 31 w 100"/>
                <a:gd name="T31" fmla="*/ 130 h 149"/>
                <a:gd name="T32" fmla="*/ 49 w 100"/>
                <a:gd name="T33" fmla="*/ 130 h 149"/>
                <a:gd name="T34" fmla="*/ 78 w 100"/>
                <a:gd name="T35" fmla="*/ 112 h 149"/>
                <a:gd name="T36" fmla="*/ 86 w 100"/>
                <a:gd name="T37" fmla="*/ 126 h 149"/>
                <a:gd name="T38" fmla="*/ 83 w 100"/>
                <a:gd name="T39" fmla="*/ 148 h 149"/>
                <a:gd name="T40" fmla="*/ 85 w 100"/>
                <a:gd name="T41" fmla="*/ 149 h 149"/>
                <a:gd name="T42" fmla="*/ 88 w 100"/>
                <a:gd name="T43" fmla="*/ 141 h 149"/>
                <a:gd name="T44" fmla="*/ 88 w 100"/>
                <a:gd name="T45" fmla="*/ 130 h 149"/>
                <a:gd name="T46" fmla="*/ 84 w 100"/>
                <a:gd name="T47" fmla="*/ 119 h 149"/>
                <a:gd name="T48" fmla="*/ 79 w 100"/>
                <a:gd name="T49" fmla="*/ 111 h 149"/>
                <a:gd name="T50" fmla="*/ 86 w 100"/>
                <a:gd name="T51" fmla="*/ 102 h 149"/>
                <a:gd name="T52" fmla="*/ 91 w 100"/>
                <a:gd name="T53" fmla="*/ 93 h 149"/>
                <a:gd name="T54" fmla="*/ 94 w 100"/>
                <a:gd name="T55" fmla="*/ 90 h 149"/>
                <a:gd name="T56" fmla="*/ 95 w 100"/>
                <a:gd name="T57" fmla="*/ 89 h 149"/>
                <a:gd name="T58" fmla="*/ 96 w 100"/>
                <a:gd name="T59" fmla="*/ 87 h 149"/>
                <a:gd name="T60" fmla="*/ 99 w 100"/>
                <a:gd name="T61" fmla="*/ 81 h 149"/>
                <a:gd name="T62" fmla="*/ 99 w 100"/>
                <a:gd name="T63" fmla="*/ 72 h 149"/>
                <a:gd name="T64" fmla="*/ 96 w 100"/>
                <a:gd name="T65" fmla="*/ 6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149">
                  <a:moveTo>
                    <a:pt x="96" y="60"/>
                  </a:moveTo>
                  <a:cubicBezTo>
                    <a:pt x="92" y="52"/>
                    <a:pt x="85" y="44"/>
                    <a:pt x="77" y="36"/>
                  </a:cubicBezTo>
                  <a:cubicBezTo>
                    <a:pt x="70" y="29"/>
                    <a:pt x="62" y="24"/>
                    <a:pt x="54" y="19"/>
                  </a:cubicBezTo>
                  <a:cubicBezTo>
                    <a:pt x="51" y="17"/>
                    <a:pt x="45" y="12"/>
                    <a:pt x="40" y="8"/>
                  </a:cubicBezTo>
                  <a:cubicBezTo>
                    <a:pt x="35" y="3"/>
                    <a:pt x="30" y="0"/>
                    <a:pt x="30" y="0"/>
                  </a:cubicBezTo>
                  <a:cubicBezTo>
                    <a:pt x="30" y="7"/>
                    <a:pt x="27" y="13"/>
                    <a:pt x="22" y="19"/>
                  </a:cubicBezTo>
                  <a:cubicBezTo>
                    <a:pt x="18" y="25"/>
                    <a:pt x="12" y="31"/>
                    <a:pt x="9" y="38"/>
                  </a:cubicBezTo>
                  <a:cubicBezTo>
                    <a:pt x="6" y="43"/>
                    <a:pt x="4" y="49"/>
                    <a:pt x="2" y="55"/>
                  </a:cubicBezTo>
                  <a:cubicBezTo>
                    <a:pt x="1" y="61"/>
                    <a:pt x="0" y="68"/>
                    <a:pt x="0" y="75"/>
                  </a:cubicBezTo>
                  <a:cubicBezTo>
                    <a:pt x="0" y="82"/>
                    <a:pt x="1" y="90"/>
                    <a:pt x="3" y="97"/>
                  </a:cubicBezTo>
                  <a:cubicBezTo>
                    <a:pt x="6" y="105"/>
                    <a:pt x="9" y="111"/>
                    <a:pt x="14" y="117"/>
                  </a:cubicBezTo>
                  <a:cubicBezTo>
                    <a:pt x="15" y="118"/>
                    <a:pt x="16" y="120"/>
                    <a:pt x="18" y="121"/>
                  </a:cubicBezTo>
                  <a:cubicBezTo>
                    <a:pt x="18" y="121"/>
                    <a:pt x="19" y="122"/>
                    <a:pt x="20" y="123"/>
                  </a:cubicBezTo>
                  <a:cubicBezTo>
                    <a:pt x="22" y="124"/>
                    <a:pt x="22" y="124"/>
                    <a:pt x="22" y="124"/>
                  </a:cubicBezTo>
                  <a:cubicBezTo>
                    <a:pt x="23" y="126"/>
                    <a:pt x="25" y="127"/>
                    <a:pt x="27" y="128"/>
                  </a:cubicBezTo>
                  <a:cubicBezTo>
                    <a:pt x="28" y="129"/>
                    <a:pt x="30" y="129"/>
                    <a:pt x="31" y="130"/>
                  </a:cubicBezTo>
                  <a:cubicBezTo>
                    <a:pt x="37" y="131"/>
                    <a:pt x="43" y="131"/>
                    <a:pt x="49" y="130"/>
                  </a:cubicBezTo>
                  <a:cubicBezTo>
                    <a:pt x="60" y="127"/>
                    <a:pt x="70" y="120"/>
                    <a:pt x="78" y="112"/>
                  </a:cubicBezTo>
                  <a:cubicBezTo>
                    <a:pt x="81" y="116"/>
                    <a:pt x="84" y="120"/>
                    <a:pt x="86" y="126"/>
                  </a:cubicBezTo>
                  <a:cubicBezTo>
                    <a:pt x="88" y="134"/>
                    <a:pt x="87" y="142"/>
                    <a:pt x="83" y="148"/>
                  </a:cubicBezTo>
                  <a:cubicBezTo>
                    <a:pt x="84" y="148"/>
                    <a:pt x="85" y="149"/>
                    <a:pt x="85" y="149"/>
                  </a:cubicBezTo>
                  <a:cubicBezTo>
                    <a:pt x="87" y="147"/>
                    <a:pt x="88" y="145"/>
                    <a:pt x="88" y="141"/>
                  </a:cubicBezTo>
                  <a:cubicBezTo>
                    <a:pt x="89" y="138"/>
                    <a:pt x="89" y="134"/>
                    <a:pt x="88" y="130"/>
                  </a:cubicBezTo>
                  <a:cubicBezTo>
                    <a:pt x="87" y="126"/>
                    <a:pt x="86" y="122"/>
                    <a:pt x="84" y="119"/>
                  </a:cubicBezTo>
                  <a:cubicBezTo>
                    <a:pt x="83" y="115"/>
                    <a:pt x="81" y="113"/>
                    <a:pt x="79" y="111"/>
                  </a:cubicBezTo>
                  <a:cubicBezTo>
                    <a:pt x="82" y="108"/>
                    <a:pt x="84" y="105"/>
                    <a:pt x="86" y="102"/>
                  </a:cubicBezTo>
                  <a:cubicBezTo>
                    <a:pt x="88" y="99"/>
                    <a:pt x="90" y="96"/>
                    <a:pt x="91" y="93"/>
                  </a:cubicBezTo>
                  <a:cubicBezTo>
                    <a:pt x="92" y="92"/>
                    <a:pt x="93" y="91"/>
                    <a:pt x="94" y="90"/>
                  </a:cubicBezTo>
                  <a:cubicBezTo>
                    <a:pt x="95" y="89"/>
                    <a:pt x="95" y="89"/>
                    <a:pt x="95" y="89"/>
                  </a:cubicBezTo>
                  <a:cubicBezTo>
                    <a:pt x="96" y="88"/>
                    <a:pt x="96" y="88"/>
                    <a:pt x="96" y="87"/>
                  </a:cubicBezTo>
                  <a:cubicBezTo>
                    <a:pt x="98" y="85"/>
                    <a:pt x="98" y="83"/>
                    <a:pt x="99" y="81"/>
                  </a:cubicBezTo>
                  <a:cubicBezTo>
                    <a:pt x="100" y="78"/>
                    <a:pt x="100" y="75"/>
                    <a:pt x="99" y="72"/>
                  </a:cubicBezTo>
                  <a:cubicBezTo>
                    <a:pt x="98" y="68"/>
                    <a:pt x="97" y="64"/>
                    <a:pt x="96" y="6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1740"/>
            <p:cNvSpPr>
              <a:spLocks/>
            </p:cNvSpPr>
            <p:nvPr/>
          </p:nvSpPr>
          <p:spPr bwMode="auto">
            <a:xfrm>
              <a:off x="4486231" y="4413275"/>
              <a:ext cx="455615" cy="319090"/>
            </a:xfrm>
            <a:custGeom>
              <a:avLst/>
              <a:gdLst>
                <a:gd name="T0" fmla="*/ 44 w 121"/>
                <a:gd name="T1" fmla="*/ 4 h 85"/>
                <a:gd name="T2" fmla="*/ 23 w 121"/>
                <a:gd name="T3" fmla="*/ 23 h 85"/>
                <a:gd name="T4" fmla="*/ 12 w 121"/>
                <a:gd name="T5" fmla="*/ 45 h 85"/>
                <a:gd name="T6" fmla="*/ 5 w 121"/>
                <a:gd name="T7" fmla="*/ 58 h 85"/>
                <a:gd name="T8" fmla="*/ 0 w 121"/>
                <a:gd name="T9" fmla="*/ 67 h 85"/>
                <a:gd name="T10" fmla="*/ 17 w 121"/>
                <a:gd name="T11" fmla="*/ 71 h 85"/>
                <a:gd name="T12" fmla="*/ 34 w 121"/>
                <a:gd name="T13" fmla="*/ 80 h 85"/>
                <a:gd name="T14" fmla="*/ 61 w 121"/>
                <a:gd name="T15" fmla="*/ 85 h 85"/>
                <a:gd name="T16" fmla="*/ 89 w 121"/>
                <a:gd name="T17" fmla="*/ 76 h 85"/>
                <a:gd name="T18" fmla="*/ 104 w 121"/>
                <a:gd name="T19" fmla="*/ 51 h 85"/>
                <a:gd name="T20" fmla="*/ 96 w 121"/>
                <a:gd name="T21" fmla="*/ 23 h 85"/>
                <a:gd name="T22" fmla="*/ 106 w 121"/>
                <a:gd name="T23" fmla="*/ 20 h 85"/>
                <a:gd name="T24" fmla="*/ 121 w 121"/>
                <a:gd name="T25" fmla="*/ 18 h 85"/>
                <a:gd name="T26" fmla="*/ 120 w 121"/>
                <a:gd name="T27" fmla="*/ 16 h 85"/>
                <a:gd name="T28" fmla="*/ 108 w 121"/>
                <a:gd name="T29" fmla="*/ 18 h 85"/>
                <a:gd name="T30" fmla="*/ 95 w 121"/>
                <a:gd name="T31" fmla="*/ 22 h 85"/>
                <a:gd name="T32" fmla="*/ 84 w 121"/>
                <a:gd name="T33" fmla="*/ 8 h 85"/>
                <a:gd name="T34" fmla="*/ 70 w 121"/>
                <a:gd name="T35" fmla="*/ 1 h 85"/>
                <a:gd name="T36" fmla="*/ 58 w 121"/>
                <a:gd name="T37" fmla="*/ 1 h 85"/>
                <a:gd name="T38" fmla="*/ 44 w 121"/>
                <a:gd name="T39"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85">
                  <a:moveTo>
                    <a:pt x="44" y="4"/>
                  </a:moveTo>
                  <a:cubicBezTo>
                    <a:pt x="35" y="8"/>
                    <a:pt x="29" y="15"/>
                    <a:pt x="23" y="23"/>
                  </a:cubicBezTo>
                  <a:cubicBezTo>
                    <a:pt x="18" y="30"/>
                    <a:pt x="15" y="37"/>
                    <a:pt x="12" y="45"/>
                  </a:cubicBezTo>
                  <a:cubicBezTo>
                    <a:pt x="11" y="48"/>
                    <a:pt x="7" y="53"/>
                    <a:pt x="5" y="58"/>
                  </a:cubicBezTo>
                  <a:cubicBezTo>
                    <a:pt x="2" y="63"/>
                    <a:pt x="0" y="67"/>
                    <a:pt x="0" y="67"/>
                  </a:cubicBezTo>
                  <a:cubicBezTo>
                    <a:pt x="6" y="66"/>
                    <a:pt x="11" y="68"/>
                    <a:pt x="17" y="71"/>
                  </a:cubicBezTo>
                  <a:cubicBezTo>
                    <a:pt x="23" y="74"/>
                    <a:pt x="28" y="77"/>
                    <a:pt x="34" y="80"/>
                  </a:cubicBezTo>
                  <a:cubicBezTo>
                    <a:pt x="42" y="83"/>
                    <a:pt x="51" y="85"/>
                    <a:pt x="61" y="85"/>
                  </a:cubicBezTo>
                  <a:cubicBezTo>
                    <a:pt x="71" y="85"/>
                    <a:pt x="81" y="82"/>
                    <a:pt x="89" y="76"/>
                  </a:cubicBezTo>
                  <a:cubicBezTo>
                    <a:pt x="99" y="70"/>
                    <a:pt x="103" y="61"/>
                    <a:pt x="104" y="51"/>
                  </a:cubicBezTo>
                  <a:cubicBezTo>
                    <a:pt x="104" y="41"/>
                    <a:pt x="101" y="31"/>
                    <a:pt x="96" y="23"/>
                  </a:cubicBezTo>
                  <a:cubicBezTo>
                    <a:pt x="99" y="21"/>
                    <a:pt x="102" y="20"/>
                    <a:pt x="106" y="20"/>
                  </a:cubicBezTo>
                  <a:cubicBezTo>
                    <a:pt x="111" y="19"/>
                    <a:pt x="115" y="18"/>
                    <a:pt x="121" y="18"/>
                  </a:cubicBezTo>
                  <a:cubicBezTo>
                    <a:pt x="120" y="16"/>
                    <a:pt x="120" y="16"/>
                    <a:pt x="120" y="16"/>
                  </a:cubicBezTo>
                  <a:cubicBezTo>
                    <a:pt x="117" y="16"/>
                    <a:pt x="113" y="17"/>
                    <a:pt x="108" y="18"/>
                  </a:cubicBezTo>
                  <a:cubicBezTo>
                    <a:pt x="103" y="19"/>
                    <a:pt x="99" y="20"/>
                    <a:pt x="95" y="22"/>
                  </a:cubicBezTo>
                  <a:cubicBezTo>
                    <a:pt x="92" y="16"/>
                    <a:pt x="88" y="12"/>
                    <a:pt x="84" y="8"/>
                  </a:cubicBezTo>
                  <a:cubicBezTo>
                    <a:pt x="80" y="4"/>
                    <a:pt x="76" y="1"/>
                    <a:pt x="70" y="1"/>
                  </a:cubicBezTo>
                  <a:cubicBezTo>
                    <a:pt x="67" y="0"/>
                    <a:pt x="62" y="0"/>
                    <a:pt x="58" y="1"/>
                  </a:cubicBezTo>
                  <a:cubicBezTo>
                    <a:pt x="53" y="1"/>
                    <a:pt x="48" y="3"/>
                    <a:pt x="44" y="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1741"/>
            <p:cNvSpPr>
              <a:spLocks/>
            </p:cNvSpPr>
            <p:nvPr/>
          </p:nvSpPr>
          <p:spPr bwMode="auto">
            <a:xfrm>
              <a:off x="6330917" y="3808433"/>
              <a:ext cx="168276" cy="228602"/>
            </a:xfrm>
            <a:custGeom>
              <a:avLst/>
              <a:gdLst>
                <a:gd name="T0" fmla="*/ 1 w 45"/>
                <a:gd name="T1" fmla="*/ 40 h 61"/>
                <a:gd name="T2" fmla="*/ 11 w 45"/>
                <a:gd name="T3" fmla="*/ 55 h 61"/>
                <a:gd name="T4" fmla="*/ 23 w 45"/>
                <a:gd name="T5" fmla="*/ 60 h 61"/>
                <a:gd name="T6" fmla="*/ 31 w 45"/>
                <a:gd name="T7" fmla="*/ 61 h 61"/>
                <a:gd name="T8" fmla="*/ 36 w 45"/>
                <a:gd name="T9" fmla="*/ 61 h 61"/>
                <a:gd name="T10" fmla="*/ 36 w 45"/>
                <a:gd name="T11" fmla="*/ 54 h 61"/>
                <a:gd name="T12" fmla="*/ 40 w 45"/>
                <a:gd name="T13" fmla="*/ 48 h 61"/>
                <a:gd name="T14" fmla="*/ 44 w 45"/>
                <a:gd name="T15" fmla="*/ 40 h 61"/>
                <a:gd name="T16" fmla="*/ 44 w 45"/>
                <a:gd name="T17" fmla="*/ 30 h 61"/>
                <a:gd name="T18" fmla="*/ 37 w 45"/>
                <a:gd name="T19" fmla="*/ 19 h 61"/>
                <a:gd name="T20" fmla="*/ 23 w 45"/>
                <a:gd name="T21" fmla="*/ 12 h 61"/>
                <a:gd name="T22" fmla="*/ 26 w 45"/>
                <a:gd name="T23" fmla="*/ 6 h 61"/>
                <a:gd name="T24" fmla="*/ 33 w 45"/>
                <a:gd name="T25" fmla="*/ 1 h 61"/>
                <a:gd name="T26" fmla="*/ 33 w 45"/>
                <a:gd name="T27" fmla="*/ 0 h 61"/>
                <a:gd name="T28" fmla="*/ 27 w 45"/>
                <a:gd name="T29" fmla="*/ 4 h 61"/>
                <a:gd name="T30" fmla="*/ 22 w 45"/>
                <a:gd name="T31" fmla="*/ 12 h 61"/>
                <a:gd name="T32" fmla="*/ 4 w 45"/>
                <a:gd name="T33" fmla="*/ 20 h 61"/>
                <a:gd name="T34" fmla="*/ 1 w 45"/>
                <a:gd name="T35" fmla="*/ 29 h 61"/>
                <a:gd name="T36" fmla="*/ 1 w 45"/>
                <a:gd name="T37"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61">
                  <a:moveTo>
                    <a:pt x="1" y="40"/>
                  </a:moveTo>
                  <a:cubicBezTo>
                    <a:pt x="2" y="47"/>
                    <a:pt x="6" y="52"/>
                    <a:pt x="11" y="55"/>
                  </a:cubicBezTo>
                  <a:cubicBezTo>
                    <a:pt x="15" y="58"/>
                    <a:pt x="19" y="60"/>
                    <a:pt x="23" y="60"/>
                  </a:cubicBezTo>
                  <a:cubicBezTo>
                    <a:pt x="25" y="60"/>
                    <a:pt x="28" y="61"/>
                    <a:pt x="31" y="61"/>
                  </a:cubicBezTo>
                  <a:cubicBezTo>
                    <a:pt x="34" y="61"/>
                    <a:pt x="36" y="61"/>
                    <a:pt x="36" y="61"/>
                  </a:cubicBezTo>
                  <a:cubicBezTo>
                    <a:pt x="35" y="59"/>
                    <a:pt x="35" y="57"/>
                    <a:pt x="36" y="54"/>
                  </a:cubicBezTo>
                  <a:cubicBezTo>
                    <a:pt x="37" y="52"/>
                    <a:pt x="39" y="50"/>
                    <a:pt x="40" y="48"/>
                  </a:cubicBezTo>
                  <a:cubicBezTo>
                    <a:pt x="42" y="45"/>
                    <a:pt x="43" y="43"/>
                    <a:pt x="44" y="40"/>
                  </a:cubicBezTo>
                  <a:cubicBezTo>
                    <a:pt x="45" y="37"/>
                    <a:pt x="45" y="33"/>
                    <a:pt x="44" y="30"/>
                  </a:cubicBezTo>
                  <a:cubicBezTo>
                    <a:pt x="43" y="26"/>
                    <a:pt x="40" y="22"/>
                    <a:pt x="37" y="19"/>
                  </a:cubicBezTo>
                  <a:cubicBezTo>
                    <a:pt x="33" y="15"/>
                    <a:pt x="28" y="13"/>
                    <a:pt x="23" y="12"/>
                  </a:cubicBezTo>
                  <a:cubicBezTo>
                    <a:pt x="24" y="10"/>
                    <a:pt x="25" y="8"/>
                    <a:pt x="26" y="6"/>
                  </a:cubicBezTo>
                  <a:cubicBezTo>
                    <a:pt x="28" y="4"/>
                    <a:pt x="31" y="2"/>
                    <a:pt x="33" y="1"/>
                  </a:cubicBezTo>
                  <a:cubicBezTo>
                    <a:pt x="33" y="0"/>
                    <a:pt x="33" y="0"/>
                    <a:pt x="33" y="0"/>
                  </a:cubicBezTo>
                  <a:cubicBezTo>
                    <a:pt x="31" y="0"/>
                    <a:pt x="29" y="2"/>
                    <a:pt x="27" y="4"/>
                  </a:cubicBezTo>
                  <a:cubicBezTo>
                    <a:pt x="25" y="7"/>
                    <a:pt x="23" y="9"/>
                    <a:pt x="22" y="12"/>
                  </a:cubicBezTo>
                  <a:cubicBezTo>
                    <a:pt x="15" y="11"/>
                    <a:pt x="8" y="13"/>
                    <a:pt x="4" y="20"/>
                  </a:cubicBezTo>
                  <a:cubicBezTo>
                    <a:pt x="3" y="22"/>
                    <a:pt x="2" y="26"/>
                    <a:pt x="1" y="29"/>
                  </a:cubicBezTo>
                  <a:cubicBezTo>
                    <a:pt x="0" y="33"/>
                    <a:pt x="0" y="37"/>
                    <a:pt x="1" y="4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1742"/>
            <p:cNvSpPr>
              <a:spLocks/>
            </p:cNvSpPr>
            <p:nvPr/>
          </p:nvSpPr>
          <p:spPr bwMode="auto">
            <a:xfrm>
              <a:off x="6507131" y="4130698"/>
              <a:ext cx="244476" cy="342902"/>
            </a:xfrm>
            <a:custGeom>
              <a:avLst/>
              <a:gdLst>
                <a:gd name="T0" fmla="*/ 65 w 65"/>
                <a:gd name="T1" fmla="*/ 35 h 91"/>
                <a:gd name="T2" fmla="*/ 54 w 65"/>
                <a:gd name="T3" fmla="*/ 16 h 91"/>
                <a:gd name="T4" fmla="*/ 38 w 65"/>
                <a:gd name="T5" fmla="*/ 7 h 91"/>
                <a:gd name="T6" fmla="*/ 29 w 65"/>
                <a:gd name="T7" fmla="*/ 2 h 91"/>
                <a:gd name="T8" fmla="*/ 22 w 65"/>
                <a:gd name="T9" fmla="*/ 0 h 91"/>
                <a:gd name="T10" fmla="*/ 21 w 65"/>
                <a:gd name="T11" fmla="*/ 5 h 91"/>
                <a:gd name="T12" fmla="*/ 18 w 65"/>
                <a:gd name="T13" fmla="*/ 11 h 91"/>
                <a:gd name="T14" fmla="*/ 10 w 65"/>
                <a:gd name="T15" fmla="*/ 22 h 91"/>
                <a:gd name="T16" fmla="*/ 2 w 65"/>
                <a:gd name="T17" fmla="*/ 37 h 91"/>
                <a:gd name="T18" fmla="*/ 1 w 65"/>
                <a:gd name="T19" fmla="*/ 52 h 91"/>
                <a:gd name="T20" fmla="*/ 12 w 65"/>
                <a:gd name="T21" fmla="*/ 66 h 91"/>
                <a:gd name="T22" fmla="*/ 31 w 65"/>
                <a:gd name="T23" fmla="*/ 75 h 91"/>
                <a:gd name="T24" fmla="*/ 25 w 65"/>
                <a:gd name="T25" fmla="*/ 84 h 91"/>
                <a:gd name="T26" fmla="*/ 11 w 65"/>
                <a:gd name="T27" fmla="*/ 90 h 91"/>
                <a:gd name="T28" fmla="*/ 11 w 65"/>
                <a:gd name="T29" fmla="*/ 91 h 91"/>
                <a:gd name="T30" fmla="*/ 16 w 65"/>
                <a:gd name="T31" fmla="*/ 90 h 91"/>
                <a:gd name="T32" fmla="*/ 23 w 65"/>
                <a:gd name="T33" fmla="*/ 87 h 91"/>
                <a:gd name="T34" fmla="*/ 32 w 65"/>
                <a:gd name="T35" fmla="*/ 75 h 91"/>
                <a:gd name="T36" fmla="*/ 47 w 65"/>
                <a:gd name="T37" fmla="*/ 73 h 91"/>
                <a:gd name="T38" fmla="*/ 59 w 65"/>
                <a:gd name="T39" fmla="*/ 61 h 91"/>
                <a:gd name="T40" fmla="*/ 64 w 65"/>
                <a:gd name="T41" fmla="*/ 48 h 91"/>
                <a:gd name="T42" fmla="*/ 65 w 65"/>
                <a:gd name="T43" fmla="*/ 3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91">
                  <a:moveTo>
                    <a:pt x="65" y="35"/>
                  </a:moveTo>
                  <a:cubicBezTo>
                    <a:pt x="64" y="26"/>
                    <a:pt x="59" y="21"/>
                    <a:pt x="54" y="16"/>
                  </a:cubicBezTo>
                  <a:cubicBezTo>
                    <a:pt x="49" y="12"/>
                    <a:pt x="44" y="9"/>
                    <a:pt x="38" y="7"/>
                  </a:cubicBezTo>
                  <a:cubicBezTo>
                    <a:pt x="36" y="6"/>
                    <a:pt x="32" y="4"/>
                    <a:pt x="29" y="2"/>
                  </a:cubicBezTo>
                  <a:cubicBezTo>
                    <a:pt x="25" y="0"/>
                    <a:pt x="22" y="0"/>
                    <a:pt x="22" y="0"/>
                  </a:cubicBezTo>
                  <a:cubicBezTo>
                    <a:pt x="22" y="1"/>
                    <a:pt x="22" y="3"/>
                    <a:pt x="21" y="5"/>
                  </a:cubicBezTo>
                  <a:cubicBezTo>
                    <a:pt x="20" y="7"/>
                    <a:pt x="19" y="9"/>
                    <a:pt x="18" y="11"/>
                  </a:cubicBezTo>
                  <a:cubicBezTo>
                    <a:pt x="16" y="15"/>
                    <a:pt x="12" y="18"/>
                    <a:pt x="10" y="22"/>
                  </a:cubicBezTo>
                  <a:cubicBezTo>
                    <a:pt x="7" y="26"/>
                    <a:pt x="4" y="32"/>
                    <a:pt x="2" y="37"/>
                  </a:cubicBezTo>
                  <a:cubicBezTo>
                    <a:pt x="1" y="42"/>
                    <a:pt x="0" y="48"/>
                    <a:pt x="1" y="52"/>
                  </a:cubicBezTo>
                  <a:cubicBezTo>
                    <a:pt x="3" y="58"/>
                    <a:pt x="7" y="62"/>
                    <a:pt x="12" y="66"/>
                  </a:cubicBezTo>
                  <a:cubicBezTo>
                    <a:pt x="18" y="70"/>
                    <a:pt x="24" y="74"/>
                    <a:pt x="31" y="75"/>
                  </a:cubicBezTo>
                  <a:cubicBezTo>
                    <a:pt x="30" y="78"/>
                    <a:pt x="28" y="82"/>
                    <a:pt x="25" y="84"/>
                  </a:cubicBezTo>
                  <a:cubicBezTo>
                    <a:pt x="21" y="88"/>
                    <a:pt x="16" y="90"/>
                    <a:pt x="11" y="90"/>
                  </a:cubicBezTo>
                  <a:cubicBezTo>
                    <a:pt x="11" y="90"/>
                    <a:pt x="11" y="91"/>
                    <a:pt x="11" y="91"/>
                  </a:cubicBezTo>
                  <a:cubicBezTo>
                    <a:pt x="13" y="91"/>
                    <a:pt x="14" y="91"/>
                    <a:pt x="16" y="90"/>
                  </a:cubicBezTo>
                  <a:cubicBezTo>
                    <a:pt x="19" y="90"/>
                    <a:pt x="21" y="88"/>
                    <a:pt x="23" y="87"/>
                  </a:cubicBezTo>
                  <a:cubicBezTo>
                    <a:pt x="28" y="83"/>
                    <a:pt x="31" y="79"/>
                    <a:pt x="32" y="75"/>
                  </a:cubicBezTo>
                  <a:cubicBezTo>
                    <a:pt x="37" y="76"/>
                    <a:pt x="42" y="75"/>
                    <a:pt x="47" y="73"/>
                  </a:cubicBezTo>
                  <a:cubicBezTo>
                    <a:pt x="52" y="70"/>
                    <a:pt x="61" y="59"/>
                    <a:pt x="59" y="61"/>
                  </a:cubicBezTo>
                  <a:cubicBezTo>
                    <a:pt x="61" y="57"/>
                    <a:pt x="63" y="53"/>
                    <a:pt x="64" y="48"/>
                  </a:cubicBezTo>
                  <a:cubicBezTo>
                    <a:pt x="65" y="43"/>
                    <a:pt x="65" y="39"/>
                    <a:pt x="65" y="3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1743"/>
            <p:cNvSpPr>
              <a:spLocks/>
            </p:cNvSpPr>
            <p:nvPr/>
          </p:nvSpPr>
          <p:spPr bwMode="auto">
            <a:xfrm>
              <a:off x="6322980" y="3932259"/>
              <a:ext cx="214314" cy="319090"/>
            </a:xfrm>
            <a:custGeom>
              <a:avLst/>
              <a:gdLst>
                <a:gd name="T0" fmla="*/ 56 w 57"/>
                <a:gd name="T1" fmla="*/ 41 h 85"/>
                <a:gd name="T2" fmla="*/ 50 w 57"/>
                <a:gd name="T3" fmla="*/ 24 h 85"/>
                <a:gd name="T4" fmla="*/ 39 w 57"/>
                <a:gd name="T5" fmla="*/ 12 h 85"/>
                <a:gd name="T6" fmla="*/ 32 w 57"/>
                <a:gd name="T7" fmla="*/ 5 h 85"/>
                <a:gd name="T8" fmla="*/ 28 w 57"/>
                <a:gd name="T9" fmla="*/ 0 h 85"/>
                <a:gd name="T10" fmla="*/ 13 w 57"/>
                <a:gd name="T11" fmla="*/ 18 h 85"/>
                <a:gd name="T12" fmla="*/ 1 w 57"/>
                <a:gd name="T13" fmla="*/ 48 h 85"/>
                <a:gd name="T14" fmla="*/ 11 w 57"/>
                <a:gd name="T15" fmla="*/ 63 h 85"/>
                <a:gd name="T16" fmla="*/ 29 w 57"/>
                <a:gd name="T17" fmla="*/ 69 h 85"/>
                <a:gd name="T18" fmla="*/ 27 w 57"/>
                <a:gd name="T19" fmla="*/ 77 h 85"/>
                <a:gd name="T20" fmla="*/ 24 w 57"/>
                <a:gd name="T21" fmla="*/ 81 h 85"/>
                <a:gd name="T22" fmla="*/ 21 w 57"/>
                <a:gd name="T23" fmla="*/ 85 h 85"/>
                <a:gd name="T24" fmla="*/ 22 w 57"/>
                <a:gd name="T25" fmla="*/ 85 h 85"/>
                <a:gd name="T26" fmla="*/ 24 w 57"/>
                <a:gd name="T27" fmla="*/ 82 h 85"/>
                <a:gd name="T28" fmla="*/ 26 w 57"/>
                <a:gd name="T29" fmla="*/ 79 h 85"/>
                <a:gd name="T30" fmla="*/ 30 w 57"/>
                <a:gd name="T31" fmla="*/ 70 h 85"/>
                <a:gd name="T32" fmla="*/ 51 w 57"/>
                <a:gd name="T33" fmla="*/ 61 h 85"/>
                <a:gd name="T34" fmla="*/ 56 w 57"/>
                <a:gd name="T35" fmla="*/ 4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85">
                  <a:moveTo>
                    <a:pt x="56" y="41"/>
                  </a:moveTo>
                  <a:cubicBezTo>
                    <a:pt x="57" y="35"/>
                    <a:pt x="53" y="29"/>
                    <a:pt x="50" y="24"/>
                  </a:cubicBezTo>
                  <a:cubicBezTo>
                    <a:pt x="47" y="19"/>
                    <a:pt x="43" y="15"/>
                    <a:pt x="39" y="12"/>
                  </a:cubicBezTo>
                  <a:cubicBezTo>
                    <a:pt x="38" y="11"/>
                    <a:pt x="35" y="7"/>
                    <a:pt x="32" y="5"/>
                  </a:cubicBezTo>
                  <a:cubicBezTo>
                    <a:pt x="28" y="0"/>
                    <a:pt x="28" y="0"/>
                    <a:pt x="28" y="0"/>
                  </a:cubicBezTo>
                  <a:cubicBezTo>
                    <a:pt x="27" y="7"/>
                    <a:pt x="18" y="12"/>
                    <a:pt x="13" y="18"/>
                  </a:cubicBezTo>
                  <a:cubicBezTo>
                    <a:pt x="6" y="25"/>
                    <a:pt x="0" y="37"/>
                    <a:pt x="1" y="48"/>
                  </a:cubicBezTo>
                  <a:cubicBezTo>
                    <a:pt x="2" y="54"/>
                    <a:pt x="6" y="60"/>
                    <a:pt x="11" y="63"/>
                  </a:cubicBezTo>
                  <a:cubicBezTo>
                    <a:pt x="16" y="67"/>
                    <a:pt x="23" y="69"/>
                    <a:pt x="29" y="69"/>
                  </a:cubicBezTo>
                  <a:cubicBezTo>
                    <a:pt x="28" y="72"/>
                    <a:pt x="28" y="74"/>
                    <a:pt x="27" y="77"/>
                  </a:cubicBezTo>
                  <a:cubicBezTo>
                    <a:pt x="26" y="78"/>
                    <a:pt x="25" y="80"/>
                    <a:pt x="24" y="81"/>
                  </a:cubicBezTo>
                  <a:cubicBezTo>
                    <a:pt x="23" y="82"/>
                    <a:pt x="22" y="83"/>
                    <a:pt x="21" y="85"/>
                  </a:cubicBezTo>
                  <a:cubicBezTo>
                    <a:pt x="21" y="85"/>
                    <a:pt x="22" y="85"/>
                    <a:pt x="22" y="85"/>
                  </a:cubicBezTo>
                  <a:cubicBezTo>
                    <a:pt x="22" y="85"/>
                    <a:pt x="23" y="84"/>
                    <a:pt x="24" y="82"/>
                  </a:cubicBezTo>
                  <a:cubicBezTo>
                    <a:pt x="25" y="81"/>
                    <a:pt x="25" y="80"/>
                    <a:pt x="26" y="79"/>
                  </a:cubicBezTo>
                  <a:cubicBezTo>
                    <a:pt x="28" y="76"/>
                    <a:pt x="30" y="72"/>
                    <a:pt x="30" y="70"/>
                  </a:cubicBezTo>
                  <a:cubicBezTo>
                    <a:pt x="38" y="70"/>
                    <a:pt x="46" y="67"/>
                    <a:pt x="51" y="61"/>
                  </a:cubicBezTo>
                  <a:cubicBezTo>
                    <a:pt x="54" y="56"/>
                    <a:pt x="56" y="48"/>
                    <a:pt x="56" y="4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1744"/>
            <p:cNvSpPr>
              <a:spLocks/>
            </p:cNvSpPr>
            <p:nvPr/>
          </p:nvSpPr>
          <p:spPr bwMode="auto">
            <a:xfrm>
              <a:off x="6349967" y="3995760"/>
              <a:ext cx="303214" cy="481016"/>
            </a:xfrm>
            <a:custGeom>
              <a:avLst/>
              <a:gdLst>
                <a:gd name="T0" fmla="*/ 80 w 81"/>
                <a:gd name="T1" fmla="*/ 69 h 128"/>
                <a:gd name="T2" fmla="*/ 74 w 81"/>
                <a:gd name="T3" fmla="*/ 46 h 128"/>
                <a:gd name="T4" fmla="*/ 64 w 81"/>
                <a:gd name="T5" fmla="*/ 25 h 128"/>
                <a:gd name="T6" fmla="*/ 61 w 81"/>
                <a:gd name="T7" fmla="*/ 11 h 128"/>
                <a:gd name="T8" fmla="*/ 62 w 81"/>
                <a:gd name="T9" fmla="*/ 0 h 128"/>
                <a:gd name="T10" fmla="*/ 43 w 81"/>
                <a:gd name="T11" fmla="*/ 12 h 128"/>
                <a:gd name="T12" fmla="*/ 24 w 81"/>
                <a:gd name="T13" fmla="*/ 23 h 128"/>
                <a:gd name="T14" fmla="*/ 6 w 81"/>
                <a:gd name="T15" fmla="*/ 46 h 128"/>
                <a:gd name="T16" fmla="*/ 1 w 81"/>
                <a:gd name="T17" fmla="*/ 59 h 128"/>
                <a:gd name="T18" fmla="*/ 0 w 81"/>
                <a:gd name="T19" fmla="*/ 66 h 128"/>
                <a:gd name="T20" fmla="*/ 0 w 81"/>
                <a:gd name="T21" fmla="*/ 68 h 128"/>
                <a:gd name="T22" fmla="*/ 0 w 81"/>
                <a:gd name="T23" fmla="*/ 68 h 128"/>
                <a:gd name="T24" fmla="*/ 0 w 81"/>
                <a:gd name="T25" fmla="*/ 69 h 128"/>
                <a:gd name="T26" fmla="*/ 0 w 81"/>
                <a:gd name="T27" fmla="*/ 74 h 128"/>
                <a:gd name="T28" fmla="*/ 5 w 81"/>
                <a:gd name="T29" fmla="*/ 87 h 128"/>
                <a:gd name="T30" fmla="*/ 15 w 81"/>
                <a:gd name="T31" fmla="*/ 95 h 128"/>
                <a:gd name="T32" fmla="*/ 41 w 81"/>
                <a:gd name="T33" fmla="*/ 103 h 128"/>
                <a:gd name="T34" fmla="*/ 36 w 81"/>
                <a:gd name="T35" fmla="*/ 115 h 128"/>
                <a:gd name="T36" fmla="*/ 30 w 81"/>
                <a:gd name="T37" fmla="*/ 122 h 128"/>
                <a:gd name="T38" fmla="*/ 22 w 81"/>
                <a:gd name="T39" fmla="*/ 125 h 128"/>
                <a:gd name="T40" fmla="*/ 23 w 81"/>
                <a:gd name="T41" fmla="*/ 128 h 128"/>
                <a:gd name="T42" fmla="*/ 35 w 81"/>
                <a:gd name="T43" fmla="*/ 119 h 128"/>
                <a:gd name="T44" fmla="*/ 42 w 81"/>
                <a:gd name="T45" fmla="*/ 103 h 128"/>
                <a:gd name="T46" fmla="*/ 59 w 81"/>
                <a:gd name="T47" fmla="*/ 99 h 128"/>
                <a:gd name="T48" fmla="*/ 66 w 81"/>
                <a:gd name="T49" fmla="*/ 95 h 128"/>
                <a:gd name="T50" fmla="*/ 69 w 81"/>
                <a:gd name="T51" fmla="*/ 93 h 128"/>
                <a:gd name="T52" fmla="*/ 70 w 81"/>
                <a:gd name="T53" fmla="*/ 92 h 128"/>
                <a:gd name="T54" fmla="*/ 71 w 81"/>
                <a:gd name="T55" fmla="*/ 92 h 128"/>
                <a:gd name="T56" fmla="*/ 71 w 81"/>
                <a:gd name="T57" fmla="*/ 92 h 128"/>
                <a:gd name="T58" fmla="*/ 71 w 81"/>
                <a:gd name="T59" fmla="*/ 91 h 128"/>
                <a:gd name="T60" fmla="*/ 80 w 81"/>
                <a:gd name="T61" fmla="*/ 6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1" h="128">
                  <a:moveTo>
                    <a:pt x="80" y="69"/>
                  </a:moveTo>
                  <a:cubicBezTo>
                    <a:pt x="81" y="61"/>
                    <a:pt x="77" y="54"/>
                    <a:pt x="74" y="46"/>
                  </a:cubicBezTo>
                  <a:cubicBezTo>
                    <a:pt x="71" y="39"/>
                    <a:pt x="68" y="32"/>
                    <a:pt x="64" y="25"/>
                  </a:cubicBezTo>
                  <a:cubicBezTo>
                    <a:pt x="63" y="22"/>
                    <a:pt x="62" y="17"/>
                    <a:pt x="61" y="11"/>
                  </a:cubicBezTo>
                  <a:cubicBezTo>
                    <a:pt x="61" y="5"/>
                    <a:pt x="62" y="0"/>
                    <a:pt x="62" y="0"/>
                  </a:cubicBezTo>
                  <a:cubicBezTo>
                    <a:pt x="55" y="5"/>
                    <a:pt x="49" y="9"/>
                    <a:pt x="43" y="12"/>
                  </a:cubicBezTo>
                  <a:cubicBezTo>
                    <a:pt x="36" y="16"/>
                    <a:pt x="29" y="19"/>
                    <a:pt x="24" y="23"/>
                  </a:cubicBezTo>
                  <a:cubicBezTo>
                    <a:pt x="17" y="29"/>
                    <a:pt x="10" y="37"/>
                    <a:pt x="6" y="46"/>
                  </a:cubicBezTo>
                  <a:cubicBezTo>
                    <a:pt x="4" y="50"/>
                    <a:pt x="2" y="54"/>
                    <a:pt x="1" y="59"/>
                  </a:cubicBezTo>
                  <a:cubicBezTo>
                    <a:pt x="1" y="61"/>
                    <a:pt x="0" y="64"/>
                    <a:pt x="0" y="66"/>
                  </a:cubicBezTo>
                  <a:cubicBezTo>
                    <a:pt x="0" y="68"/>
                    <a:pt x="0" y="68"/>
                    <a:pt x="0" y="68"/>
                  </a:cubicBezTo>
                  <a:cubicBezTo>
                    <a:pt x="0" y="68"/>
                    <a:pt x="0" y="68"/>
                    <a:pt x="0" y="68"/>
                  </a:cubicBezTo>
                  <a:cubicBezTo>
                    <a:pt x="0" y="69"/>
                    <a:pt x="0" y="69"/>
                    <a:pt x="0" y="69"/>
                  </a:cubicBezTo>
                  <a:cubicBezTo>
                    <a:pt x="0" y="71"/>
                    <a:pt x="0" y="72"/>
                    <a:pt x="0" y="74"/>
                  </a:cubicBezTo>
                  <a:cubicBezTo>
                    <a:pt x="0" y="79"/>
                    <a:pt x="2" y="83"/>
                    <a:pt x="5" y="87"/>
                  </a:cubicBezTo>
                  <a:cubicBezTo>
                    <a:pt x="8" y="90"/>
                    <a:pt x="11" y="93"/>
                    <a:pt x="15" y="95"/>
                  </a:cubicBezTo>
                  <a:cubicBezTo>
                    <a:pt x="23" y="100"/>
                    <a:pt x="32" y="103"/>
                    <a:pt x="41" y="103"/>
                  </a:cubicBezTo>
                  <a:cubicBezTo>
                    <a:pt x="40" y="107"/>
                    <a:pt x="39" y="112"/>
                    <a:pt x="36" y="115"/>
                  </a:cubicBezTo>
                  <a:cubicBezTo>
                    <a:pt x="35" y="118"/>
                    <a:pt x="32" y="120"/>
                    <a:pt x="30" y="122"/>
                  </a:cubicBezTo>
                  <a:cubicBezTo>
                    <a:pt x="27" y="124"/>
                    <a:pt x="25" y="125"/>
                    <a:pt x="22" y="125"/>
                  </a:cubicBezTo>
                  <a:cubicBezTo>
                    <a:pt x="22" y="126"/>
                    <a:pt x="22" y="127"/>
                    <a:pt x="23" y="128"/>
                  </a:cubicBezTo>
                  <a:cubicBezTo>
                    <a:pt x="25" y="127"/>
                    <a:pt x="31" y="124"/>
                    <a:pt x="35" y="119"/>
                  </a:cubicBezTo>
                  <a:cubicBezTo>
                    <a:pt x="39" y="114"/>
                    <a:pt x="42" y="108"/>
                    <a:pt x="42" y="103"/>
                  </a:cubicBezTo>
                  <a:cubicBezTo>
                    <a:pt x="48" y="103"/>
                    <a:pt x="54" y="102"/>
                    <a:pt x="59" y="99"/>
                  </a:cubicBezTo>
                  <a:cubicBezTo>
                    <a:pt x="62" y="98"/>
                    <a:pt x="64" y="97"/>
                    <a:pt x="66" y="95"/>
                  </a:cubicBezTo>
                  <a:cubicBezTo>
                    <a:pt x="67" y="95"/>
                    <a:pt x="68" y="94"/>
                    <a:pt x="69" y="93"/>
                  </a:cubicBezTo>
                  <a:cubicBezTo>
                    <a:pt x="70" y="92"/>
                    <a:pt x="70" y="92"/>
                    <a:pt x="70" y="92"/>
                  </a:cubicBezTo>
                  <a:cubicBezTo>
                    <a:pt x="71" y="92"/>
                    <a:pt x="71" y="92"/>
                    <a:pt x="71" y="92"/>
                  </a:cubicBezTo>
                  <a:cubicBezTo>
                    <a:pt x="71" y="92"/>
                    <a:pt x="71" y="92"/>
                    <a:pt x="71" y="92"/>
                  </a:cubicBezTo>
                  <a:cubicBezTo>
                    <a:pt x="71" y="91"/>
                    <a:pt x="71" y="91"/>
                    <a:pt x="71" y="91"/>
                  </a:cubicBezTo>
                  <a:cubicBezTo>
                    <a:pt x="76" y="85"/>
                    <a:pt x="79" y="76"/>
                    <a:pt x="80" y="69"/>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1745"/>
            <p:cNvSpPr>
              <a:spLocks/>
            </p:cNvSpPr>
            <p:nvPr/>
          </p:nvSpPr>
          <p:spPr bwMode="auto">
            <a:xfrm>
              <a:off x="7642200" y="3887809"/>
              <a:ext cx="165101" cy="212726"/>
            </a:xfrm>
            <a:custGeom>
              <a:avLst/>
              <a:gdLst>
                <a:gd name="T0" fmla="*/ 2 w 44"/>
                <a:gd name="T1" fmla="*/ 38 h 57"/>
                <a:gd name="T2" fmla="*/ 10 w 44"/>
                <a:gd name="T3" fmla="*/ 49 h 57"/>
                <a:gd name="T4" fmla="*/ 21 w 44"/>
                <a:gd name="T5" fmla="*/ 54 h 57"/>
                <a:gd name="T6" fmla="*/ 39 w 44"/>
                <a:gd name="T7" fmla="*/ 57 h 57"/>
                <a:gd name="T8" fmla="*/ 44 w 44"/>
                <a:gd name="T9" fmla="*/ 57 h 57"/>
                <a:gd name="T10" fmla="*/ 41 w 44"/>
                <a:gd name="T11" fmla="*/ 50 h 57"/>
                <a:gd name="T12" fmla="*/ 42 w 44"/>
                <a:gd name="T13" fmla="*/ 41 h 57"/>
                <a:gd name="T14" fmla="*/ 42 w 44"/>
                <a:gd name="T15" fmla="*/ 31 h 57"/>
                <a:gd name="T16" fmla="*/ 39 w 44"/>
                <a:gd name="T17" fmla="*/ 21 h 57"/>
                <a:gd name="T18" fmla="*/ 29 w 44"/>
                <a:gd name="T19" fmla="*/ 12 h 57"/>
                <a:gd name="T20" fmla="*/ 15 w 44"/>
                <a:gd name="T21" fmla="*/ 11 h 57"/>
                <a:gd name="T22" fmla="*/ 16 w 44"/>
                <a:gd name="T23" fmla="*/ 1 h 57"/>
                <a:gd name="T24" fmla="*/ 14 w 44"/>
                <a:gd name="T25" fmla="*/ 0 h 57"/>
                <a:gd name="T26" fmla="*/ 14 w 44"/>
                <a:gd name="T27" fmla="*/ 11 h 57"/>
                <a:gd name="T28" fmla="*/ 10 w 44"/>
                <a:gd name="T29" fmla="*/ 12 h 57"/>
                <a:gd name="T30" fmla="*/ 1 w 44"/>
                <a:gd name="T31" fmla="*/ 22 h 57"/>
                <a:gd name="T32" fmla="*/ 2 w 44"/>
                <a:gd name="T33"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57">
                  <a:moveTo>
                    <a:pt x="2" y="38"/>
                  </a:moveTo>
                  <a:cubicBezTo>
                    <a:pt x="4" y="43"/>
                    <a:pt x="7" y="46"/>
                    <a:pt x="10" y="49"/>
                  </a:cubicBezTo>
                  <a:cubicBezTo>
                    <a:pt x="13" y="52"/>
                    <a:pt x="17" y="53"/>
                    <a:pt x="21" y="54"/>
                  </a:cubicBezTo>
                  <a:cubicBezTo>
                    <a:pt x="26" y="55"/>
                    <a:pt x="34" y="55"/>
                    <a:pt x="39" y="57"/>
                  </a:cubicBezTo>
                  <a:cubicBezTo>
                    <a:pt x="41" y="57"/>
                    <a:pt x="43" y="57"/>
                    <a:pt x="44" y="57"/>
                  </a:cubicBezTo>
                  <a:cubicBezTo>
                    <a:pt x="42" y="56"/>
                    <a:pt x="41" y="53"/>
                    <a:pt x="41" y="50"/>
                  </a:cubicBezTo>
                  <a:cubicBezTo>
                    <a:pt x="41" y="47"/>
                    <a:pt x="41" y="43"/>
                    <a:pt x="42" y="41"/>
                  </a:cubicBezTo>
                  <a:cubicBezTo>
                    <a:pt x="42" y="37"/>
                    <a:pt x="43" y="34"/>
                    <a:pt x="42" y="31"/>
                  </a:cubicBezTo>
                  <a:cubicBezTo>
                    <a:pt x="42" y="27"/>
                    <a:pt x="41" y="24"/>
                    <a:pt x="39" y="21"/>
                  </a:cubicBezTo>
                  <a:cubicBezTo>
                    <a:pt x="36" y="17"/>
                    <a:pt x="33" y="14"/>
                    <a:pt x="29" y="12"/>
                  </a:cubicBezTo>
                  <a:cubicBezTo>
                    <a:pt x="24" y="10"/>
                    <a:pt x="20" y="10"/>
                    <a:pt x="15" y="11"/>
                  </a:cubicBezTo>
                  <a:cubicBezTo>
                    <a:pt x="14" y="7"/>
                    <a:pt x="15" y="4"/>
                    <a:pt x="16" y="1"/>
                  </a:cubicBezTo>
                  <a:cubicBezTo>
                    <a:pt x="14" y="0"/>
                    <a:pt x="14" y="0"/>
                    <a:pt x="14" y="0"/>
                  </a:cubicBezTo>
                  <a:cubicBezTo>
                    <a:pt x="14" y="2"/>
                    <a:pt x="13" y="7"/>
                    <a:pt x="14" y="11"/>
                  </a:cubicBezTo>
                  <a:cubicBezTo>
                    <a:pt x="13" y="11"/>
                    <a:pt x="12" y="12"/>
                    <a:pt x="10" y="12"/>
                  </a:cubicBezTo>
                  <a:cubicBezTo>
                    <a:pt x="6" y="14"/>
                    <a:pt x="3" y="18"/>
                    <a:pt x="1" y="22"/>
                  </a:cubicBezTo>
                  <a:cubicBezTo>
                    <a:pt x="0" y="27"/>
                    <a:pt x="0" y="33"/>
                    <a:pt x="2" y="3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1746"/>
            <p:cNvSpPr>
              <a:spLocks/>
            </p:cNvSpPr>
            <p:nvPr/>
          </p:nvSpPr>
          <p:spPr bwMode="auto">
            <a:xfrm>
              <a:off x="7837464" y="3871934"/>
              <a:ext cx="254002" cy="176214"/>
            </a:xfrm>
            <a:custGeom>
              <a:avLst/>
              <a:gdLst>
                <a:gd name="T0" fmla="*/ 37 w 68"/>
                <a:gd name="T1" fmla="*/ 2 h 47"/>
                <a:gd name="T2" fmla="*/ 37 w 68"/>
                <a:gd name="T3" fmla="*/ 2 h 47"/>
                <a:gd name="T4" fmla="*/ 36 w 68"/>
                <a:gd name="T5" fmla="*/ 3 h 47"/>
                <a:gd name="T6" fmla="*/ 35 w 68"/>
                <a:gd name="T7" fmla="*/ 7 h 47"/>
                <a:gd name="T8" fmla="*/ 33 w 68"/>
                <a:gd name="T9" fmla="*/ 10 h 47"/>
                <a:gd name="T10" fmla="*/ 33 w 68"/>
                <a:gd name="T11" fmla="*/ 10 h 47"/>
                <a:gd name="T12" fmla="*/ 37 w 68"/>
                <a:gd name="T13" fmla="*/ 4 h 47"/>
                <a:gd name="T14" fmla="*/ 37 w 68"/>
                <a:gd name="T15" fmla="*/ 4 h 47"/>
                <a:gd name="T16" fmla="*/ 36 w 68"/>
                <a:gd name="T17" fmla="*/ 4 h 47"/>
                <a:gd name="T18" fmla="*/ 34 w 68"/>
                <a:gd name="T19" fmla="*/ 4 h 47"/>
                <a:gd name="T20" fmla="*/ 31 w 68"/>
                <a:gd name="T21" fmla="*/ 5 h 47"/>
                <a:gd name="T22" fmla="*/ 24 w 68"/>
                <a:gd name="T23" fmla="*/ 8 h 47"/>
                <a:gd name="T24" fmla="*/ 9 w 68"/>
                <a:gd name="T25" fmla="*/ 7 h 47"/>
                <a:gd name="T26" fmla="*/ 0 w 68"/>
                <a:gd name="T27" fmla="*/ 2 h 47"/>
                <a:gd name="T28" fmla="*/ 1 w 68"/>
                <a:gd name="T29" fmla="*/ 9 h 47"/>
                <a:gd name="T30" fmla="*/ 4 w 68"/>
                <a:gd name="T31" fmla="*/ 22 h 47"/>
                <a:gd name="T32" fmla="*/ 10 w 68"/>
                <a:gd name="T33" fmla="*/ 34 h 47"/>
                <a:gd name="T34" fmla="*/ 15 w 68"/>
                <a:gd name="T35" fmla="*/ 39 h 47"/>
                <a:gd name="T36" fmla="*/ 15 w 68"/>
                <a:gd name="T37" fmla="*/ 39 h 47"/>
                <a:gd name="T38" fmla="*/ 15 w 68"/>
                <a:gd name="T39" fmla="*/ 39 h 47"/>
                <a:gd name="T40" fmla="*/ 15 w 68"/>
                <a:gd name="T41" fmla="*/ 39 h 47"/>
                <a:gd name="T42" fmla="*/ 16 w 68"/>
                <a:gd name="T43" fmla="*/ 40 h 47"/>
                <a:gd name="T44" fmla="*/ 26 w 68"/>
                <a:gd name="T45" fmla="*/ 45 h 47"/>
                <a:gd name="T46" fmla="*/ 45 w 68"/>
                <a:gd name="T47" fmla="*/ 46 h 47"/>
                <a:gd name="T48" fmla="*/ 60 w 68"/>
                <a:gd name="T49" fmla="*/ 19 h 47"/>
                <a:gd name="T50" fmla="*/ 66 w 68"/>
                <a:gd name="T51" fmla="*/ 20 h 47"/>
                <a:gd name="T52" fmla="*/ 68 w 68"/>
                <a:gd name="T53" fmla="*/ 22 h 47"/>
                <a:gd name="T54" fmla="*/ 66 w 68"/>
                <a:gd name="T55" fmla="*/ 23 h 47"/>
                <a:gd name="T56" fmla="*/ 65 w 68"/>
                <a:gd name="T57" fmla="*/ 24 h 47"/>
                <a:gd name="T58" fmla="*/ 66 w 68"/>
                <a:gd name="T59" fmla="*/ 22 h 47"/>
                <a:gd name="T60" fmla="*/ 67 w 68"/>
                <a:gd name="T61" fmla="*/ 21 h 47"/>
                <a:gd name="T62" fmla="*/ 68 w 68"/>
                <a:gd name="T63" fmla="*/ 20 h 47"/>
                <a:gd name="T64" fmla="*/ 63 w 68"/>
                <a:gd name="T65" fmla="*/ 18 h 47"/>
                <a:gd name="T66" fmla="*/ 58 w 68"/>
                <a:gd name="T67"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47">
                  <a:moveTo>
                    <a:pt x="39" y="1"/>
                  </a:moveTo>
                  <a:cubicBezTo>
                    <a:pt x="38" y="1"/>
                    <a:pt x="38" y="2"/>
                    <a:pt x="37" y="2"/>
                  </a:cubicBezTo>
                  <a:cubicBezTo>
                    <a:pt x="37" y="2"/>
                    <a:pt x="37" y="2"/>
                    <a:pt x="37" y="2"/>
                  </a:cubicBezTo>
                  <a:cubicBezTo>
                    <a:pt x="37" y="2"/>
                    <a:pt x="37" y="2"/>
                    <a:pt x="37" y="2"/>
                  </a:cubicBezTo>
                  <a:cubicBezTo>
                    <a:pt x="37" y="2"/>
                    <a:pt x="37" y="2"/>
                    <a:pt x="37" y="2"/>
                  </a:cubicBezTo>
                  <a:cubicBezTo>
                    <a:pt x="36" y="3"/>
                    <a:pt x="36" y="3"/>
                    <a:pt x="36" y="3"/>
                  </a:cubicBezTo>
                  <a:cubicBezTo>
                    <a:pt x="36" y="4"/>
                    <a:pt x="36" y="5"/>
                    <a:pt x="35" y="5"/>
                  </a:cubicBezTo>
                  <a:cubicBezTo>
                    <a:pt x="35" y="6"/>
                    <a:pt x="35" y="7"/>
                    <a:pt x="35" y="7"/>
                  </a:cubicBezTo>
                  <a:cubicBezTo>
                    <a:pt x="34" y="8"/>
                    <a:pt x="34" y="8"/>
                    <a:pt x="34" y="9"/>
                  </a:cubicBezTo>
                  <a:cubicBezTo>
                    <a:pt x="33" y="10"/>
                    <a:pt x="33" y="10"/>
                    <a:pt x="33" y="10"/>
                  </a:cubicBezTo>
                  <a:cubicBezTo>
                    <a:pt x="33" y="10"/>
                    <a:pt x="33" y="10"/>
                    <a:pt x="33" y="10"/>
                  </a:cubicBezTo>
                  <a:cubicBezTo>
                    <a:pt x="33" y="10"/>
                    <a:pt x="33" y="10"/>
                    <a:pt x="33" y="10"/>
                  </a:cubicBezTo>
                  <a:cubicBezTo>
                    <a:pt x="33" y="10"/>
                    <a:pt x="33" y="10"/>
                    <a:pt x="33" y="10"/>
                  </a:cubicBezTo>
                  <a:cubicBezTo>
                    <a:pt x="29" y="16"/>
                    <a:pt x="38" y="3"/>
                    <a:pt x="37" y="4"/>
                  </a:cubicBezTo>
                  <a:cubicBezTo>
                    <a:pt x="37" y="4"/>
                    <a:pt x="37" y="4"/>
                    <a:pt x="37" y="4"/>
                  </a:cubicBezTo>
                  <a:cubicBezTo>
                    <a:pt x="37" y="4"/>
                    <a:pt x="37" y="4"/>
                    <a:pt x="37" y="4"/>
                  </a:cubicBezTo>
                  <a:cubicBezTo>
                    <a:pt x="37" y="4"/>
                    <a:pt x="37" y="4"/>
                    <a:pt x="37" y="4"/>
                  </a:cubicBezTo>
                  <a:cubicBezTo>
                    <a:pt x="36" y="4"/>
                    <a:pt x="36" y="4"/>
                    <a:pt x="36" y="4"/>
                  </a:cubicBezTo>
                  <a:cubicBezTo>
                    <a:pt x="35" y="4"/>
                    <a:pt x="35" y="4"/>
                    <a:pt x="35" y="4"/>
                  </a:cubicBezTo>
                  <a:cubicBezTo>
                    <a:pt x="34" y="4"/>
                    <a:pt x="34" y="4"/>
                    <a:pt x="34" y="4"/>
                  </a:cubicBezTo>
                  <a:cubicBezTo>
                    <a:pt x="33" y="4"/>
                    <a:pt x="33" y="5"/>
                    <a:pt x="32" y="5"/>
                  </a:cubicBezTo>
                  <a:cubicBezTo>
                    <a:pt x="31" y="5"/>
                    <a:pt x="31" y="5"/>
                    <a:pt x="31" y="5"/>
                  </a:cubicBezTo>
                  <a:cubicBezTo>
                    <a:pt x="31" y="6"/>
                    <a:pt x="30" y="6"/>
                    <a:pt x="29" y="6"/>
                  </a:cubicBezTo>
                  <a:cubicBezTo>
                    <a:pt x="28" y="7"/>
                    <a:pt x="26" y="7"/>
                    <a:pt x="24" y="8"/>
                  </a:cubicBezTo>
                  <a:cubicBezTo>
                    <a:pt x="22" y="9"/>
                    <a:pt x="18" y="9"/>
                    <a:pt x="15" y="9"/>
                  </a:cubicBezTo>
                  <a:cubicBezTo>
                    <a:pt x="13" y="8"/>
                    <a:pt x="11" y="8"/>
                    <a:pt x="9" y="7"/>
                  </a:cubicBezTo>
                  <a:cubicBezTo>
                    <a:pt x="8" y="6"/>
                    <a:pt x="6" y="6"/>
                    <a:pt x="5" y="5"/>
                  </a:cubicBezTo>
                  <a:cubicBezTo>
                    <a:pt x="3" y="4"/>
                    <a:pt x="1" y="3"/>
                    <a:pt x="0" y="2"/>
                  </a:cubicBezTo>
                  <a:cubicBezTo>
                    <a:pt x="1" y="3"/>
                    <a:pt x="1" y="5"/>
                    <a:pt x="1" y="6"/>
                  </a:cubicBezTo>
                  <a:cubicBezTo>
                    <a:pt x="1" y="7"/>
                    <a:pt x="1" y="8"/>
                    <a:pt x="1" y="9"/>
                  </a:cubicBezTo>
                  <a:cubicBezTo>
                    <a:pt x="2" y="10"/>
                    <a:pt x="2" y="11"/>
                    <a:pt x="2" y="13"/>
                  </a:cubicBezTo>
                  <a:cubicBezTo>
                    <a:pt x="2" y="16"/>
                    <a:pt x="3" y="19"/>
                    <a:pt x="4" y="22"/>
                  </a:cubicBezTo>
                  <a:cubicBezTo>
                    <a:pt x="4" y="24"/>
                    <a:pt x="6" y="27"/>
                    <a:pt x="7" y="29"/>
                  </a:cubicBezTo>
                  <a:cubicBezTo>
                    <a:pt x="8" y="30"/>
                    <a:pt x="9" y="32"/>
                    <a:pt x="10" y="34"/>
                  </a:cubicBezTo>
                  <a:cubicBezTo>
                    <a:pt x="12" y="35"/>
                    <a:pt x="13" y="36"/>
                    <a:pt x="14" y="38"/>
                  </a:cubicBezTo>
                  <a:cubicBezTo>
                    <a:pt x="14" y="38"/>
                    <a:pt x="14" y="38"/>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40"/>
                    <a:pt x="16" y="40"/>
                    <a:pt x="16" y="40"/>
                  </a:cubicBezTo>
                  <a:cubicBezTo>
                    <a:pt x="17" y="41"/>
                    <a:pt x="18" y="41"/>
                    <a:pt x="20" y="42"/>
                  </a:cubicBezTo>
                  <a:cubicBezTo>
                    <a:pt x="22" y="43"/>
                    <a:pt x="24" y="44"/>
                    <a:pt x="26" y="45"/>
                  </a:cubicBezTo>
                  <a:cubicBezTo>
                    <a:pt x="30" y="46"/>
                    <a:pt x="33" y="47"/>
                    <a:pt x="36" y="47"/>
                  </a:cubicBezTo>
                  <a:cubicBezTo>
                    <a:pt x="40" y="47"/>
                    <a:pt x="43" y="47"/>
                    <a:pt x="45" y="46"/>
                  </a:cubicBezTo>
                  <a:cubicBezTo>
                    <a:pt x="52" y="43"/>
                    <a:pt x="55" y="39"/>
                    <a:pt x="58" y="35"/>
                  </a:cubicBezTo>
                  <a:cubicBezTo>
                    <a:pt x="60" y="30"/>
                    <a:pt x="61" y="25"/>
                    <a:pt x="60" y="19"/>
                  </a:cubicBezTo>
                  <a:cubicBezTo>
                    <a:pt x="61" y="19"/>
                    <a:pt x="62" y="19"/>
                    <a:pt x="63" y="19"/>
                  </a:cubicBezTo>
                  <a:cubicBezTo>
                    <a:pt x="64" y="19"/>
                    <a:pt x="65" y="20"/>
                    <a:pt x="66" y="20"/>
                  </a:cubicBezTo>
                  <a:cubicBezTo>
                    <a:pt x="67" y="20"/>
                    <a:pt x="67" y="20"/>
                    <a:pt x="68" y="21"/>
                  </a:cubicBezTo>
                  <a:cubicBezTo>
                    <a:pt x="68" y="21"/>
                    <a:pt x="68" y="22"/>
                    <a:pt x="68" y="22"/>
                  </a:cubicBezTo>
                  <a:cubicBezTo>
                    <a:pt x="67" y="22"/>
                    <a:pt x="67" y="22"/>
                    <a:pt x="67" y="23"/>
                  </a:cubicBezTo>
                  <a:cubicBezTo>
                    <a:pt x="66" y="23"/>
                    <a:pt x="66" y="23"/>
                    <a:pt x="66" y="23"/>
                  </a:cubicBezTo>
                  <a:cubicBezTo>
                    <a:pt x="66" y="23"/>
                    <a:pt x="66" y="23"/>
                    <a:pt x="66" y="24"/>
                  </a:cubicBezTo>
                  <a:cubicBezTo>
                    <a:pt x="65" y="24"/>
                    <a:pt x="65" y="24"/>
                    <a:pt x="65" y="24"/>
                  </a:cubicBezTo>
                  <a:cubicBezTo>
                    <a:pt x="65" y="24"/>
                    <a:pt x="65" y="23"/>
                    <a:pt x="65" y="23"/>
                  </a:cubicBezTo>
                  <a:cubicBezTo>
                    <a:pt x="66" y="22"/>
                    <a:pt x="66" y="22"/>
                    <a:pt x="66" y="22"/>
                  </a:cubicBezTo>
                  <a:cubicBezTo>
                    <a:pt x="66" y="22"/>
                    <a:pt x="66" y="21"/>
                    <a:pt x="66" y="21"/>
                  </a:cubicBezTo>
                  <a:cubicBezTo>
                    <a:pt x="67" y="21"/>
                    <a:pt x="67" y="21"/>
                    <a:pt x="67" y="21"/>
                  </a:cubicBezTo>
                  <a:cubicBezTo>
                    <a:pt x="67" y="21"/>
                    <a:pt x="67" y="21"/>
                    <a:pt x="68" y="21"/>
                  </a:cubicBezTo>
                  <a:cubicBezTo>
                    <a:pt x="68" y="21"/>
                    <a:pt x="68" y="20"/>
                    <a:pt x="68" y="20"/>
                  </a:cubicBezTo>
                  <a:cubicBezTo>
                    <a:pt x="68" y="20"/>
                    <a:pt x="68" y="19"/>
                    <a:pt x="67" y="19"/>
                  </a:cubicBezTo>
                  <a:cubicBezTo>
                    <a:pt x="66" y="19"/>
                    <a:pt x="65" y="19"/>
                    <a:pt x="63" y="18"/>
                  </a:cubicBezTo>
                  <a:cubicBezTo>
                    <a:pt x="62" y="18"/>
                    <a:pt x="61" y="18"/>
                    <a:pt x="59" y="19"/>
                  </a:cubicBezTo>
                  <a:cubicBezTo>
                    <a:pt x="59" y="17"/>
                    <a:pt x="59" y="16"/>
                    <a:pt x="58" y="15"/>
                  </a:cubicBezTo>
                  <a:cubicBezTo>
                    <a:pt x="55" y="5"/>
                    <a:pt x="44" y="0"/>
                    <a:pt x="39" y="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1747"/>
            <p:cNvSpPr>
              <a:spLocks/>
            </p:cNvSpPr>
            <p:nvPr/>
          </p:nvSpPr>
          <p:spPr bwMode="auto">
            <a:xfrm>
              <a:off x="7780314" y="4022747"/>
              <a:ext cx="315914" cy="307977"/>
            </a:xfrm>
            <a:custGeom>
              <a:avLst/>
              <a:gdLst>
                <a:gd name="T0" fmla="*/ 9 w 84"/>
                <a:gd name="T1" fmla="*/ 17 h 82"/>
                <a:gd name="T2" fmla="*/ 1 w 84"/>
                <a:gd name="T3" fmla="*/ 32 h 82"/>
                <a:gd name="T4" fmla="*/ 1 w 84"/>
                <a:gd name="T5" fmla="*/ 47 h 82"/>
                <a:gd name="T6" fmla="*/ 10 w 84"/>
                <a:gd name="T7" fmla="*/ 67 h 82"/>
                <a:gd name="T8" fmla="*/ 19 w 84"/>
                <a:gd name="T9" fmla="*/ 77 h 82"/>
                <a:gd name="T10" fmla="*/ 25 w 84"/>
                <a:gd name="T11" fmla="*/ 82 h 82"/>
                <a:gd name="T12" fmla="*/ 32 w 84"/>
                <a:gd name="T13" fmla="*/ 74 h 82"/>
                <a:gd name="T14" fmla="*/ 42 w 84"/>
                <a:gd name="T15" fmla="*/ 73 h 82"/>
                <a:gd name="T16" fmla="*/ 55 w 84"/>
                <a:gd name="T17" fmla="*/ 70 h 82"/>
                <a:gd name="T18" fmla="*/ 71 w 84"/>
                <a:gd name="T19" fmla="*/ 58 h 82"/>
                <a:gd name="T20" fmla="*/ 76 w 84"/>
                <a:gd name="T21" fmla="*/ 34 h 82"/>
                <a:gd name="T22" fmla="*/ 63 w 84"/>
                <a:gd name="T23" fmla="*/ 13 h 82"/>
                <a:gd name="T24" fmla="*/ 71 w 84"/>
                <a:gd name="T25" fmla="*/ 8 h 82"/>
                <a:gd name="T26" fmla="*/ 84 w 84"/>
                <a:gd name="T27" fmla="*/ 4 h 82"/>
                <a:gd name="T28" fmla="*/ 83 w 84"/>
                <a:gd name="T29" fmla="*/ 2 h 82"/>
                <a:gd name="T30" fmla="*/ 73 w 84"/>
                <a:gd name="T31" fmla="*/ 6 h 82"/>
                <a:gd name="T32" fmla="*/ 63 w 84"/>
                <a:gd name="T33" fmla="*/ 12 h 82"/>
                <a:gd name="T34" fmla="*/ 50 w 84"/>
                <a:gd name="T35" fmla="*/ 3 h 82"/>
                <a:gd name="T36" fmla="*/ 36 w 84"/>
                <a:gd name="T37" fmla="*/ 1 h 82"/>
                <a:gd name="T38" fmla="*/ 22 w 84"/>
                <a:gd name="T39" fmla="*/ 7 h 82"/>
                <a:gd name="T40" fmla="*/ 9 w 84"/>
                <a:gd name="T41" fmla="*/ 1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82">
                  <a:moveTo>
                    <a:pt x="9" y="17"/>
                  </a:moveTo>
                  <a:cubicBezTo>
                    <a:pt x="5" y="22"/>
                    <a:pt x="3" y="27"/>
                    <a:pt x="1" y="32"/>
                  </a:cubicBezTo>
                  <a:cubicBezTo>
                    <a:pt x="0" y="37"/>
                    <a:pt x="0" y="43"/>
                    <a:pt x="1" y="47"/>
                  </a:cubicBezTo>
                  <a:cubicBezTo>
                    <a:pt x="1" y="56"/>
                    <a:pt x="5" y="62"/>
                    <a:pt x="10" y="67"/>
                  </a:cubicBezTo>
                  <a:cubicBezTo>
                    <a:pt x="12" y="69"/>
                    <a:pt x="15" y="74"/>
                    <a:pt x="19" y="77"/>
                  </a:cubicBezTo>
                  <a:cubicBezTo>
                    <a:pt x="22" y="80"/>
                    <a:pt x="25" y="82"/>
                    <a:pt x="25" y="82"/>
                  </a:cubicBezTo>
                  <a:cubicBezTo>
                    <a:pt x="25" y="78"/>
                    <a:pt x="28" y="75"/>
                    <a:pt x="32" y="74"/>
                  </a:cubicBezTo>
                  <a:cubicBezTo>
                    <a:pt x="35" y="73"/>
                    <a:pt x="39" y="73"/>
                    <a:pt x="42" y="73"/>
                  </a:cubicBezTo>
                  <a:cubicBezTo>
                    <a:pt x="46" y="73"/>
                    <a:pt x="50" y="73"/>
                    <a:pt x="55" y="70"/>
                  </a:cubicBezTo>
                  <a:cubicBezTo>
                    <a:pt x="60" y="68"/>
                    <a:pt x="66" y="64"/>
                    <a:pt x="71" y="58"/>
                  </a:cubicBezTo>
                  <a:cubicBezTo>
                    <a:pt x="76" y="51"/>
                    <a:pt x="77" y="42"/>
                    <a:pt x="76" y="34"/>
                  </a:cubicBezTo>
                  <a:cubicBezTo>
                    <a:pt x="74" y="26"/>
                    <a:pt x="69" y="18"/>
                    <a:pt x="63" y="13"/>
                  </a:cubicBezTo>
                  <a:cubicBezTo>
                    <a:pt x="66" y="11"/>
                    <a:pt x="68" y="9"/>
                    <a:pt x="71" y="8"/>
                  </a:cubicBezTo>
                  <a:cubicBezTo>
                    <a:pt x="75" y="6"/>
                    <a:pt x="79" y="5"/>
                    <a:pt x="84" y="4"/>
                  </a:cubicBezTo>
                  <a:cubicBezTo>
                    <a:pt x="83" y="2"/>
                    <a:pt x="83" y="2"/>
                    <a:pt x="83" y="2"/>
                  </a:cubicBezTo>
                  <a:cubicBezTo>
                    <a:pt x="80" y="3"/>
                    <a:pt x="77" y="4"/>
                    <a:pt x="73" y="6"/>
                  </a:cubicBezTo>
                  <a:cubicBezTo>
                    <a:pt x="69" y="8"/>
                    <a:pt x="65" y="9"/>
                    <a:pt x="63" y="12"/>
                  </a:cubicBezTo>
                  <a:cubicBezTo>
                    <a:pt x="59" y="8"/>
                    <a:pt x="54" y="5"/>
                    <a:pt x="50" y="3"/>
                  </a:cubicBezTo>
                  <a:cubicBezTo>
                    <a:pt x="46" y="1"/>
                    <a:pt x="41" y="0"/>
                    <a:pt x="36" y="1"/>
                  </a:cubicBezTo>
                  <a:cubicBezTo>
                    <a:pt x="32" y="2"/>
                    <a:pt x="27" y="4"/>
                    <a:pt x="22" y="7"/>
                  </a:cubicBezTo>
                  <a:cubicBezTo>
                    <a:pt x="18" y="9"/>
                    <a:pt x="13" y="13"/>
                    <a:pt x="9" y="1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1748"/>
            <p:cNvSpPr>
              <a:spLocks/>
            </p:cNvSpPr>
            <p:nvPr/>
          </p:nvSpPr>
          <p:spPr bwMode="auto">
            <a:xfrm>
              <a:off x="7926364" y="4097360"/>
              <a:ext cx="165101" cy="236539"/>
            </a:xfrm>
            <a:custGeom>
              <a:avLst/>
              <a:gdLst>
                <a:gd name="T0" fmla="*/ 1 w 44"/>
                <a:gd name="T1" fmla="*/ 42 h 63"/>
                <a:gd name="T2" fmla="*/ 11 w 44"/>
                <a:gd name="T3" fmla="*/ 55 h 63"/>
                <a:gd name="T4" fmla="*/ 23 w 44"/>
                <a:gd name="T5" fmla="*/ 61 h 63"/>
                <a:gd name="T6" fmla="*/ 31 w 44"/>
                <a:gd name="T7" fmla="*/ 62 h 63"/>
                <a:gd name="T8" fmla="*/ 36 w 44"/>
                <a:gd name="T9" fmla="*/ 63 h 63"/>
                <a:gd name="T10" fmla="*/ 35 w 44"/>
                <a:gd name="T11" fmla="*/ 60 h 63"/>
                <a:gd name="T12" fmla="*/ 37 w 44"/>
                <a:gd name="T13" fmla="*/ 56 h 63"/>
                <a:gd name="T14" fmla="*/ 40 w 44"/>
                <a:gd name="T15" fmla="*/ 48 h 63"/>
                <a:gd name="T16" fmla="*/ 44 w 44"/>
                <a:gd name="T17" fmla="*/ 38 h 63"/>
                <a:gd name="T18" fmla="*/ 43 w 44"/>
                <a:gd name="T19" fmla="*/ 28 h 63"/>
                <a:gd name="T20" fmla="*/ 34 w 44"/>
                <a:gd name="T21" fmla="*/ 18 h 63"/>
                <a:gd name="T22" fmla="*/ 20 w 44"/>
                <a:gd name="T23" fmla="*/ 13 h 63"/>
                <a:gd name="T24" fmla="*/ 23 w 44"/>
                <a:gd name="T25" fmla="*/ 6 h 63"/>
                <a:gd name="T26" fmla="*/ 32 w 44"/>
                <a:gd name="T27" fmla="*/ 1 h 63"/>
                <a:gd name="T28" fmla="*/ 31 w 44"/>
                <a:gd name="T29" fmla="*/ 0 h 63"/>
                <a:gd name="T30" fmla="*/ 24 w 44"/>
                <a:gd name="T31" fmla="*/ 4 h 63"/>
                <a:gd name="T32" fmla="*/ 19 w 44"/>
                <a:gd name="T33" fmla="*/ 12 h 63"/>
                <a:gd name="T34" fmla="*/ 10 w 44"/>
                <a:gd name="T35" fmla="*/ 15 h 63"/>
                <a:gd name="T36" fmla="*/ 3 w 44"/>
                <a:gd name="T37" fmla="*/ 23 h 63"/>
                <a:gd name="T38" fmla="*/ 1 w 44"/>
                <a:gd name="T39"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63">
                  <a:moveTo>
                    <a:pt x="1" y="42"/>
                  </a:moveTo>
                  <a:cubicBezTo>
                    <a:pt x="3" y="49"/>
                    <a:pt x="7" y="52"/>
                    <a:pt x="11" y="55"/>
                  </a:cubicBezTo>
                  <a:cubicBezTo>
                    <a:pt x="15" y="58"/>
                    <a:pt x="19" y="60"/>
                    <a:pt x="23" y="61"/>
                  </a:cubicBezTo>
                  <a:cubicBezTo>
                    <a:pt x="25" y="61"/>
                    <a:pt x="28" y="62"/>
                    <a:pt x="31" y="62"/>
                  </a:cubicBezTo>
                  <a:cubicBezTo>
                    <a:pt x="34" y="63"/>
                    <a:pt x="36" y="63"/>
                    <a:pt x="36" y="63"/>
                  </a:cubicBezTo>
                  <a:cubicBezTo>
                    <a:pt x="35" y="62"/>
                    <a:pt x="35" y="61"/>
                    <a:pt x="35" y="60"/>
                  </a:cubicBezTo>
                  <a:cubicBezTo>
                    <a:pt x="36" y="58"/>
                    <a:pt x="36" y="57"/>
                    <a:pt x="37" y="56"/>
                  </a:cubicBezTo>
                  <a:cubicBezTo>
                    <a:pt x="38" y="53"/>
                    <a:pt x="39" y="51"/>
                    <a:pt x="40" y="48"/>
                  </a:cubicBezTo>
                  <a:cubicBezTo>
                    <a:pt x="42" y="45"/>
                    <a:pt x="43" y="42"/>
                    <a:pt x="44" y="38"/>
                  </a:cubicBezTo>
                  <a:cubicBezTo>
                    <a:pt x="44" y="34"/>
                    <a:pt x="44" y="31"/>
                    <a:pt x="43" y="28"/>
                  </a:cubicBezTo>
                  <a:cubicBezTo>
                    <a:pt x="41" y="24"/>
                    <a:pt x="38" y="21"/>
                    <a:pt x="34" y="18"/>
                  </a:cubicBezTo>
                  <a:cubicBezTo>
                    <a:pt x="30" y="15"/>
                    <a:pt x="25" y="13"/>
                    <a:pt x="20" y="13"/>
                  </a:cubicBezTo>
                  <a:cubicBezTo>
                    <a:pt x="21" y="10"/>
                    <a:pt x="22" y="8"/>
                    <a:pt x="23" y="6"/>
                  </a:cubicBezTo>
                  <a:cubicBezTo>
                    <a:pt x="25" y="4"/>
                    <a:pt x="29" y="2"/>
                    <a:pt x="32" y="1"/>
                  </a:cubicBezTo>
                  <a:cubicBezTo>
                    <a:pt x="32" y="1"/>
                    <a:pt x="31" y="1"/>
                    <a:pt x="31" y="0"/>
                  </a:cubicBezTo>
                  <a:cubicBezTo>
                    <a:pt x="30" y="0"/>
                    <a:pt x="27" y="2"/>
                    <a:pt x="24" y="4"/>
                  </a:cubicBezTo>
                  <a:cubicBezTo>
                    <a:pt x="22" y="7"/>
                    <a:pt x="20" y="10"/>
                    <a:pt x="19" y="12"/>
                  </a:cubicBezTo>
                  <a:cubicBezTo>
                    <a:pt x="16" y="12"/>
                    <a:pt x="13" y="13"/>
                    <a:pt x="10" y="15"/>
                  </a:cubicBezTo>
                  <a:cubicBezTo>
                    <a:pt x="7" y="16"/>
                    <a:pt x="4" y="19"/>
                    <a:pt x="3" y="23"/>
                  </a:cubicBezTo>
                  <a:cubicBezTo>
                    <a:pt x="0" y="29"/>
                    <a:pt x="0" y="37"/>
                    <a:pt x="1" y="42"/>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1749"/>
            <p:cNvSpPr>
              <a:spLocks/>
            </p:cNvSpPr>
            <p:nvPr/>
          </p:nvSpPr>
          <p:spPr bwMode="auto">
            <a:xfrm>
              <a:off x="8058128" y="4067198"/>
              <a:ext cx="98426" cy="142876"/>
            </a:xfrm>
            <a:custGeom>
              <a:avLst/>
              <a:gdLst>
                <a:gd name="T0" fmla="*/ 1 w 26"/>
                <a:gd name="T1" fmla="*/ 22 h 38"/>
                <a:gd name="T2" fmla="*/ 5 w 26"/>
                <a:gd name="T3" fmla="*/ 29 h 38"/>
                <a:gd name="T4" fmla="*/ 11 w 26"/>
                <a:gd name="T5" fmla="*/ 33 h 38"/>
                <a:gd name="T6" fmla="*/ 16 w 26"/>
                <a:gd name="T7" fmla="*/ 38 h 38"/>
                <a:gd name="T8" fmla="*/ 22 w 26"/>
                <a:gd name="T9" fmla="*/ 29 h 38"/>
                <a:gd name="T10" fmla="*/ 24 w 26"/>
                <a:gd name="T11" fmla="*/ 14 h 38"/>
                <a:gd name="T12" fmla="*/ 10 w 26"/>
                <a:gd name="T13" fmla="*/ 7 h 38"/>
                <a:gd name="T14" fmla="*/ 10 w 26"/>
                <a:gd name="T15" fmla="*/ 4 h 38"/>
                <a:gd name="T16" fmla="*/ 12 w 26"/>
                <a:gd name="T17" fmla="*/ 0 h 38"/>
                <a:gd name="T18" fmla="*/ 12 w 26"/>
                <a:gd name="T19" fmla="*/ 0 h 38"/>
                <a:gd name="T20" fmla="*/ 10 w 26"/>
                <a:gd name="T21" fmla="*/ 8 h 38"/>
                <a:gd name="T22" fmla="*/ 2 w 26"/>
                <a:gd name="T23" fmla="*/ 13 h 38"/>
                <a:gd name="T24" fmla="*/ 1 w 26"/>
                <a:gd name="T2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8">
                  <a:moveTo>
                    <a:pt x="1" y="22"/>
                  </a:moveTo>
                  <a:cubicBezTo>
                    <a:pt x="1" y="25"/>
                    <a:pt x="3" y="27"/>
                    <a:pt x="5" y="29"/>
                  </a:cubicBezTo>
                  <a:cubicBezTo>
                    <a:pt x="7" y="30"/>
                    <a:pt x="9" y="32"/>
                    <a:pt x="11" y="33"/>
                  </a:cubicBezTo>
                  <a:cubicBezTo>
                    <a:pt x="12" y="34"/>
                    <a:pt x="16" y="38"/>
                    <a:pt x="16" y="38"/>
                  </a:cubicBezTo>
                  <a:cubicBezTo>
                    <a:pt x="16" y="35"/>
                    <a:pt x="20" y="32"/>
                    <a:pt x="22" y="29"/>
                  </a:cubicBezTo>
                  <a:cubicBezTo>
                    <a:pt x="24" y="25"/>
                    <a:pt x="26" y="19"/>
                    <a:pt x="24" y="14"/>
                  </a:cubicBezTo>
                  <a:cubicBezTo>
                    <a:pt x="22" y="9"/>
                    <a:pt x="16" y="6"/>
                    <a:pt x="10" y="7"/>
                  </a:cubicBezTo>
                  <a:cubicBezTo>
                    <a:pt x="10" y="6"/>
                    <a:pt x="10" y="5"/>
                    <a:pt x="10" y="4"/>
                  </a:cubicBezTo>
                  <a:cubicBezTo>
                    <a:pt x="11" y="3"/>
                    <a:pt x="12" y="1"/>
                    <a:pt x="12" y="0"/>
                  </a:cubicBezTo>
                  <a:cubicBezTo>
                    <a:pt x="12" y="0"/>
                    <a:pt x="12" y="0"/>
                    <a:pt x="12" y="0"/>
                  </a:cubicBezTo>
                  <a:cubicBezTo>
                    <a:pt x="11" y="1"/>
                    <a:pt x="9" y="5"/>
                    <a:pt x="10" y="8"/>
                  </a:cubicBezTo>
                  <a:cubicBezTo>
                    <a:pt x="6" y="8"/>
                    <a:pt x="3" y="10"/>
                    <a:pt x="2" y="13"/>
                  </a:cubicBezTo>
                  <a:cubicBezTo>
                    <a:pt x="1" y="16"/>
                    <a:pt x="0" y="19"/>
                    <a:pt x="1" y="2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1750"/>
            <p:cNvSpPr>
              <a:spLocks/>
            </p:cNvSpPr>
            <p:nvPr/>
          </p:nvSpPr>
          <p:spPr bwMode="auto">
            <a:xfrm>
              <a:off x="7799364" y="4289449"/>
              <a:ext cx="176214" cy="255589"/>
            </a:xfrm>
            <a:custGeom>
              <a:avLst/>
              <a:gdLst>
                <a:gd name="T0" fmla="*/ 1 w 47"/>
                <a:gd name="T1" fmla="*/ 33 h 68"/>
                <a:gd name="T2" fmla="*/ 5 w 47"/>
                <a:gd name="T3" fmla="*/ 49 h 68"/>
                <a:gd name="T4" fmla="*/ 14 w 47"/>
                <a:gd name="T5" fmla="*/ 59 h 68"/>
                <a:gd name="T6" fmla="*/ 21 w 47"/>
                <a:gd name="T7" fmla="*/ 64 h 68"/>
                <a:gd name="T8" fmla="*/ 25 w 47"/>
                <a:gd name="T9" fmla="*/ 68 h 68"/>
                <a:gd name="T10" fmla="*/ 29 w 47"/>
                <a:gd name="T11" fmla="*/ 60 h 68"/>
                <a:gd name="T12" fmla="*/ 36 w 47"/>
                <a:gd name="T13" fmla="*/ 55 h 68"/>
                <a:gd name="T14" fmla="*/ 47 w 47"/>
                <a:gd name="T15" fmla="*/ 33 h 68"/>
                <a:gd name="T16" fmla="*/ 28 w 47"/>
                <a:gd name="T17" fmla="*/ 11 h 68"/>
                <a:gd name="T18" fmla="*/ 32 w 47"/>
                <a:gd name="T19" fmla="*/ 6 h 68"/>
                <a:gd name="T20" fmla="*/ 41 w 47"/>
                <a:gd name="T21" fmla="*/ 1 h 68"/>
                <a:gd name="T22" fmla="*/ 40 w 47"/>
                <a:gd name="T23" fmla="*/ 0 h 68"/>
                <a:gd name="T24" fmla="*/ 28 w 47"/>
                <a:gd name="T25" fmla="*/ 11 h 68"/>
                <a:gd name="T26" fmla="*/ 8 w 47"/>
                <a:gd name="T27" fmla="*/ 16 h 68"/>
                <a:gd name="T28" fmla="*/ 1 w 47"/>
                <a:gd name="T2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68">
                  <a:moveTo>
                    <a:pt x="1" y="33"/>
                  </a:moveTo>
                  <a:cubicBezTo>
                    <a:pt x="0" y="39"/>
                    <a:pt x="2" y="44"/>
                    <a:pt x="5" y="49"/>
                  </a:cubicBezTo>
                  <a:cubicBezTo>
                    <a:pt x="8" y="53"/>
                    <a:pt x="11" y="56"/>
                    <a:pt x="14" y="59"/>
                  </a:cubicBezTo>
                  <a:cubicBezTo>
                    <a:pt x="16" y="60"/>
                    <a:pt x="18" y="63"/>
                    <a:pt x="21" y="64"/>
                  </a:cubicBezTo>
                  <a:cubicBezTo>
                    <a:pt x="23" y="66"/>
                    <a:pt x="25" y="68"/>
                    <a:pt x="25" y="68"/>
                  </a:cubicBezTo>
                  <a:cubicBezTo>
                    <a:pt x="25" y="65"/>
                    <a:pt x="27" y="62"/>
                    <a:pt x="29" y="60"/>
                  </a:cubicBezTo>
                  <a:cubicBezTo>
                    <a:pt x="31" y="58"/>
                    <a:pt x="34" y="56"/>
                    <a:pt x="36" y="55"/>
                  </a:cubicBezTo>
                  <a:cubicBezTo>
                    <a:pt x="42" y="49"/>
                    <a:pt x="47" y="42"/>
                    <a:pt x="47" y="33"/>
                  </a:cubicBezTo>
                  <a:cubicBezTo>
                    <a:pt x="47" y="24"/>
                    <a:pt x="38" y="15"/>
                    <a:pt x="28" y="11"/>
                  </a:cubicBezTo>
                  <a:cubicBezTo>
                    <a:pt x="29" y="9"/>
                    <a:pt x="31" y="7"/>
                    <a:pt x="32" y="6"/>
                  </a:cubicBezTo>
                  <a:cubicBezTo>
                    <a:pt x="35" y="4"/>
                    <a:pt x="37" y="2"/>
                    <a:pt x="41" y="1"/>
                  </a:cubicBezTo>
                  <a:cubicBezTo>
                    <a:pt x="40" y="1"/>
                    <a:pt x="40" y="1"/>
                    <a:pt x="40" y="0"/>
                  </a:cubicBezTo>
                  <a:cubicBezTo>
                    <a:pt x="37" y="1"/>
                    <a:pt x="30" y="7"/>
                    <a:pt x="28" y="11"/>
                  </a:cubicBezTo>
                  <a:cubicBezTo>
                    <a:pt x="21" y="9"/>
                    <a:pt x="14" y="10"/>
                    <a:pt x="8" y="16"/>
                  </a:cubicBezTo>
                  <a:cubicBezTo>
                    <a:pt x="5" y="20"/>
                    <a:pt x="2" y="27"/>
                    <a:pt x="1" y="3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1751"/>
            <p:cNvSpPr>
              <a:spLocks/>
            </p:cNvSpPr>
            <p:nvPr/>
          </p:nvSpPr>
          <p:spPr bwMode="auto">
            <a:xfrm>
              <a:off x="8143853" y="4064023"/>
              <a:ext cx="106363" cy="107951"/>
            </a:xfrm>
            <a:custGeom>
              <a:avLst/>
              <a:gdLst>
                <a:gd name="T0" fmla="*/ 4 w 28"/>
                <a:gd name="T1" fmla="*/ 7 h 29"/>
                <a:gd name="T2" fmla="*/ 1 w 28"/>
                <a:gd name="T3" fmla="*/ 14 h 29"/>
                <a:gd name="T4" fmla="*/ 1 w 28"/>
                <a:gd name="T5" fmla="*/ 22 h 29"/>
                <a:gd name="T6" fmla="*/ 0 w 28"/>
                <a:gd name="T7" fmla="*/ 29 h 29"/>
                <a:gd name="T8" fmla="*/ 12 w 28"/>
                <a:gd name="T9" fmla="*/ 28 h 29"/>
                <a:gd name="T10" fmla="*/ 20 w 28"/>
                <a:gd name="T11" fmla="*/ 26 h 29"/>
                <a:gd name="T12" fmla="*/ 26 w 28"/>
                <a:gd name="T13" fmla="*/ 20 h 29"/>
                <a:gd name="T14" fmla="*/ 26 w 28"/>
                <a:gd name="T15" fmla="*/ 11 h 29"/>
                <a:gd name="T16" fmla="*/ 21 w 28"/>
                <a:gd name="T17" fmla="*/ 5 h 29"/>
                <a:gd name="T18" fmla="*/ 23 w 28"/>
                <a:gd name="T19" fmla="*/ 2 h 29"/>
                <a:gd name="T20" fmla="*/ 28 w 28"/>
                <a:gd name="T21" fmla="*/ 1 h 29"/>
                <a:gd name="T22" fmla="*/ 27 w 28"/>
                <a:gd name="T23" fmla="*/ 0 h 29"/>
                <a:gd name="T24" fmla="*/ 20 w 28"/>
                <a:gd name="T25" fmla="*/ 4 h 29"/>
                <a:gd name="T26" fmla="*/ 11 w 28"/>
                <a:gd name="T27" fmla="*/ 2 h 29"/>
                <a:gd name="T28" fmla="*/ 4 w 28"/>
                <a:gd name="T29"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9">
                  <a:moveTo>
                    <a:pt x="4" y="7"/>
                  </a:moveTo>
                  <a:cubicBezTo>
                    <a:pt x="2" y="9"/>
                    <a:pt x="2" y="12"/>
                    <a:pt x="1" y="14"/>
                  </a:cubicBezTo>
                  <a:cubicBezTo>
                    <a:pt x="1" y="17"/>
                    <a:pt x="1" y="19"/>
                    <a:pt x="1" y="22"/>
                  </a:cubicBezTo>
                  <a:cubicBezTo>
                    <a:pt x="1" y="24"/>
                    <a:pt x="0" y="29"/>
                    <a:pt x="0" y="29"/>
                  </a:cubicBezTo>
                  <a:cubicBezTo>
                    <a:pt x="3" y="27"/>
                    <a:pt x="8" y="29"/>
                    <a:pt x="12" y="28"/>
                  </a:cubicBezTo>
                  <a:cubicBezTo>
                    <a:pt x="14" y="28"/>
                    <a:pt x="17" y="27"/>
                    <a:pt x="20" y="26"/>
                  </a:cubicBezTo>
                  <a:cubicBezTo>
                    <a:pt x="22" y="24"/>
                    <a:pt x="25" y="22"/>
                    <a:pt x="26" y="20"/>
                  </a:cubicBezTo>
                  <a:cubicBezTo>
                    <a:pt x="27" y="17"/>
                    <a:pt x="27" y="14"/>
                    <a:pt x="26" y="11"/>
                  </a:cubicBezTo>
                  <a:cubicBezTo>
                    <a:pt x="25" y="9"/>
                    <a:pt x="23" y="6"/>
                    <a:pt x="21" y="5"/>
                  </a:cubicBezTo>
                  <a:cubicBezTo>
                    <a:pt x="21" y="4"/>
                    <a:pt x="22" y="3"/>
                    <a:pt x="23" y="2"/>
                  </a:cubicBezTo>
                  <a:cubicBezTo>
                    <a:pt x="25" y="2"/>
                    <a:pt x="26" y="1"/>
                    <a:pt x="28" y="1"/>
                  </a:cubicBezTo>
                  <a:cubicBezTo>
                    <a:pt x="27" y="0"/>
                    <a:pt x="27" y="0"/>
                    <a:pt x="27" y="0"/>
                  </a:cubicBezTo>
                  <a:cubicBezTo>
                    <a:pt x="26" y="0"/>
                    <a:pt x="22" y="3"/>
                    <a:pt x="20" y="4"/>
                  </a:cubicBezTo>
                  <a:cubicBezTo>
                    <a:pt x="17" y="2"/>
                    <a:pt x="14" y="1"/>
                    <a:pt x="11" y="2"/>
                  </a:cubicBezTo>
                  <a:cubicBezTo>
                    <a:pt x="8" y="3"/>
                    <a:pt x="6" y="5"/>
                    <a:pt x="4" y="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1752"/>
            <p:cNvSpPr>
              <a:spLocks/>
            </p:cNvSpPr>
            <p:nvPr/>
          </p:nvSpPr>
          <p:spPr bwMode="auto">
            <a:xfrm>
              <a:off x="8297842" y="3962422"/>
              <a:ext cx="180976" cy="179389"/>
            </a:xfrm>
            <a:custGeom>
              <a:avLst/>
              <a:gdLst>
                <a:gd name="T0" fmla="*/ 13 w 48"/>
                <a:gd name="T1" fmla="*/ 45 h 48"/>
                <a:gd name="T2" fmla="*/ 27 w 48"/>
                <a:gd name="T3" fmla="*/ 46 h 48"/>
                <a:gd name="T4" fmla="*/ 37 w 48"/>
                <a:gd name="T5" fmla="*/ 42 h 48"/>
                <a:gd name="T6" fmla="*/ 48 w 48"/>
                <a:gd name="T7" fmla="*/ 38 h 48"/>
                <a:gd name="T8" fmla="*/ 40 w 48"/>
                <a:gd name="T9" fmla="*/ 25 h 48"/>
                <a:gd name="T10" fmla="*/ 36 w 48"/>
                <a:gd name="T11" fmla="*/ 17 h 48"/>
                <a:gd name="T12" fmla="*/ 31 w 48"/>
                <a:gd name="T13" fmla="*/ 13 h 48"/>
                <a:gd name="T14" fmla="*/ 21 w 48"/>
                <a:gd name="T15" fmla="*/ 11 h 48"/>
                <a:gd name="T16" fmla="*/ 8 w 48"/>
                <a:gd name="T17" fmla="*/ 13 h 48"/>
                <a:gd name="T18" fmla="*/ 8 w 48"/>
                <a:gd name="T19" fmla="*/ 7 h 48"/>
                <a:gd name="T20" fmla="*/ 10 w 48"/>
                <a:gd name="T21" fmla="*/ 0 h 48"/>
                <a:gd name="T22" fmla="*/ 9 w 48"/>
                <a:gd name="T23" fmla="*/ 0 h 48"/>
                <a:gd name="T24" fmla="*/ 7 w 48"/>
                <a:gd name="T25" fmla="*/ 6 h 48"/>
                <a:gd name="T26" fmla="*/ 8 w 48"/>
                <a:gd name="T27" fmla="*/ 13 h 48"/>
                <a:gd name="T28" fmla="*/ 2 w 48"/>
                <a:gd name="T29" fmla="*/ 19 h 48"/>
                <a:gd name="T30" fmla="*/ 1 w 48"/>
                <a:gd name="T31" fmla="*/ 30 h 48"/>
                <a:gd name="T32" fmla="*/ 6 w 48"/>
                <a:gd name="T33" fmla="*/ 39 h 48"/>
                <a:gd name="T34" fmla="*/ 13 w 48"/>
                <a:gd name="T3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48">
                  <a:moveTo>
                    <a:pt x="13" y="45"/>
                  </a:moveTo>
                  <a:cubicBezTo>
                    <a:pt x="18" y="48"/>
                    <a:pt x="23" y="47"/>
                    <a:pt x="27" y="46"/>
                  </a:cubicBezTo>
                  <a:cubicBezTo>
                    <a:pt x="31" y="46"/>
                    <a:pt x="34" y="44"/>
                    <a:pt x="37" y="42"/>
                  </a:cubicBezTo>
                  <a:cubicBezTo>
                    <a:pt x="40" y="41"/>
                    <a:pt x="48" y="38"/>
                    <a:pt x="48" y="38"/>
                  </a:cubicBezTo>
                  <a:cubicBezTo>
                    <a:pt x="43" y="35"/>
                    <a:pt x="42" y="29"/>
                    <a:pt x="40" y="25"/>
                  </a:cubicBezTo>
                  <a:cubicBezTo>
                    <a:pt x="39" y="22"/>
                    <a:pt x="37" y="19"/>
                    <a:pt x="36" y="17"/>
                  </a:cubicBezTo>
                  <a:cubicBezTo>
                    <a:pt x="35" y="15"/>
                    <a:pt x="34" y="14"/>
                    <a:pt x="31" y="13"/>
                  </a:cubicBezTo>
                  <a:cubicBezTo>
                    <a:pt x="29" y="12"/>
                    <a:pt x="25" y="11"/>
                    <a:pt x="21" y="11"/>
                  </a:cubicBezTo>
                  <a:cubicBezTo>
                    <a:pt x="17" y="11"/>
                    <a:pt x="12" y="11"/>
                    <a:pt x="8" y="13"/>
                  </a:cubicBezTo>
                  <a:cubicBezTo>
                    <a:pt x="8" y="11"/>
                    <a:pt x="7" y="9"/>
                    <a:pt x="8" y="7"/>
                  </a:cubicBezTo>
                  <a:cubicBezTo>
                    <a:pt x="8" y="5"/>
                    <a:pt x="9" y="2"/>
                    <a:pt x="10" y="0"/>
                  </a:cubicBezTo>
                  <a:cubicBezTo>
                    <a:pt x="9" y="0"/>
                    <a:pt x="9" y="0"/>
                    <a:pt x="9" y="0"/>
                  </a:cubicBezTo>
                  <a:cubicBezTo>
                    <a:pt x="9" y="1"/>
                    <a:pt x="8" y="3"/>
                    <a:pt x="7" y="6"/>
                  </a:cubicBezTo>
                  <a:cubicBezTo>
                    <a:pt x="7" y="8"/>
                    <a:pt x="7" y="11"/>
                    <a:pt x="8" y="13"/>
                  </a:cubicBezTo>
                  <a:cubicBezTo>
                    <a:pt x="5" y="15"/>
                    <a:pt x="3" y="17"/>
                    <a:pt x="2" y="19"/>
                  </a:cubicBezTo>
                  <a:cubicBezTo>
                    <a:pt x="0" y="22"/>
                    <a:pt x="0" y="26"/>
                    <a:pt x="1" y="30"/>
                  </a:cubicBezTo>
                  <a:cubicBezTo>
                    <a:pt x="2" y="33"/>
                    <a:pt x="4" y="36"/>
                    <a:pt x="6" y="39"/>
                  </a:cubicBezTo>
                  <a:cubicBezTo>
                    <a:pt x="8" y="41"/>
                    <a:pt x="11" y="43"/>
                    <a:pt x="13" y="4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1753"/>
            <p:cNvSpPr>
              <a:spLocks/>
            </p:cNvSpPr>
            <p:nvPr/>
          </p:nvSpPr>
          <p:spPr bwMode="auto">
            <a:xfrm>
              <a:off x="8220054" y="4086248"/>
              <a:ext cx="206376" cy="319090"/>
            </a:xfrm>
            <a:custGeom>
              <a:avLst/>
              <a:gdLst>
                <a:gd name="T0" fmla="*/ 7 w 55"/>
                <a:gd name="T1" fmla="*/ 57 h 85"/>
                <a:gd name="T2" fmla="*/ 13 w 55"/>
                <a:gd name="T3" fmla="*/ 60 h 85"/>
                <a:gd name="T4" fmla="*/ 19 w 55"/>
                <a:gd name="T5" fmla="*/ 63 h 85"/>
                <a:gd name="T6" fmla="*/ 32 w 55"/>
                <a:gd name="T7" fmla="*/ 71 h 85"/>
                <a:gd name="T8" fmla="*/ 38 w 55"/>
                <a:gd name="T9" fmla="*/ 78 h 85"/>
                <a:gd name="T10" fmla="*/ 40 w 55"/>
                <a:gd name="T11" fmla="*/ 85 h 85"/>
                <a:gd name="T12" fmla="*/ 48 w 55"/>
                <a:gd name="T13" fmla="*/ 71 h 85"/>
                <a:gd name="T14" fmla="*/ 54 w 55"/>
                <a:gd name="T15" fmla="*/ 55 h 85"/>
                <a:gd name="T16" fmla="*/ 53 w 55"/>
                <a:gd name="T17" fmla="*/ 34 h 85"/>
                <a:gd name="T18" fmla="*/ 44 w 55"/>
                <a:gd name="T19" fmla="*/ 21 h 85"/>
                <a:gd name="T20" fmla="*/ 29 w 55"/>
                <a:gd name="T21" fmla="*/ 17 h 85"/>
                <a:gd name="T22" fmla="*/ 12 w 55"/>
                <a:gd name="T23" fmla="*/ 20 h 85"/>
                <a:gd name="T24" fmla="*/ 11 w 55"/>
                <a:gd name="T25" fmla="*/ 11 h 85"/>
                <a:gd name="T26" fmla="*/ 17 w 55"/>
                <a:gd name="T27" fmla="*/ 1 h 85"/>
                <a:gd name="T28" fmla="*/ 16 w 55"/>
                <a:gd name="T29" fmla="*/ 0 h 85"/>
                <a:gd name="T30" fmla="*/ 11 w 55"/>
                <a:gd name="T31" fmla="*/ 9 h 85"/>
                <a:gd name="T32" fmla="*/ 11 w 55"/>
                <a:gd name="T33" fmla="*/ 20 h 85"/>
                <a:gd name="T34" fmla="*/ 3 w 55"/>
                <a:gd name="T35" fmla="*/ 29 h 85"/>
                <a:gd name="T36" fmla="*/ 1 w 55"/>
                <a:gd name="T37" fmla="*/ 41 h 85"/>
                <a:gd name="T38" fmla="*/ 3 w 55"/>
                <a:gd name="T39" fmla="*/ 50 h 85"/>
                <a:gd name="T40" fmla="*/ 7 w 55"/>
                <a:gd name="T41"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 h="85">
                  <a:moveTo>
                    <a:pt x="7" y="57"/>
                  </a:moveTo>
                  <a:cubicBezTo>
                    <a:pt x="9" y="59"/>
                    <a:pt x="11" y="60"/>
                    <a:pt x="13" y="60"/>
                  </a:cubicBezTo>
                  <a:cubicBezTo>
                    <a:pt x="15" y="61"/>
                    <a:pt x="17" y="62"/>
                    <a:pt x="19" y="63"/>
                  </a:cubicBezTo>
                  <a:cubicBezTo>
                    <a:pt x="23" y="65"/>
                    <a:pt x="28" y="68"/>
                    <a:pt x="32" y="71"/>
                  </a:cubicBezTo>
                  <a:cubicBezTo>
                    <a:pt x="33" y="72"/>
                    <a:pt x="36" y="75"/>
                    <a:pt x="38" y="78"/>
                  </a:cubicBezTo>
                  <a:cubicBezTo>
                    <a:pt x="39" y="82"/>
                    <a:pt x="40" y="85"/>
                    <a:pt x="40" y="85"/>
                  </a:cubicBezTo>
                  <a:cubicBezTo>
                    <a:pt x="42" y="80"/>
                    <a:pt x="46" y="76"/>
                    <a:pt x="48" y="71"/>
                  </a:cubicBezTo>
                  <a:cubicBezTo>
                    <a:pt x="51" y="66"/>
                    <a:pt x="53" y="61"/>
                    <a:pt x="54" y="55"/>
                  </a:cubicBezTo>
                  <a:cubicBezTo>
                    <a:pt x="55" y="48"/>
                    <a:pt x="55" y="41"/>
                    <a:pt x="53" y="34"/>
                  </a:cubicBezTo>
                  <a:cubicBezTo>
                    <a:pt x="51" y="28"/>
                    <a:pt x="48" y="24"/>
                    <a:pt x="44" y="21"/>
                  </a:cubicBezTo>
                  <a:cubicBezTo>
                    <a:pt x="40" y="18"/>
                    <a:pt x="35" y="17"/>
                    <a:pt x="29" y="17"/>
                  </a:cubicBezTo>
                  <a:cubicBezTo>
                    <a:pt x="24" y="17"/>
                    <a:pt x="17" y="17"/>
                    <a:pt x="12" y="20"/>
                  </a:cubicBezTo>
                  <a:cubicBezTo>
                    <a:pt x="11" y="17"/>
                    <a:pt x="11" y="14"/>
                    <a:pt x="11" y="11"/>
                  </a:cubicBezTo>
                  <a:cubicBezTo>
                    <a:pt x="12" y="7"/>
                    <a:pt x="14" y="3"/>
                    <a:pt x="17" y="1"/>
                  </a:cubicBezTo>
                  <a:cubicBezTo>
                    <a:pt x="16" y="1"/>
                    <a:pt x="16" y="0"/>
                    <a:pt x="16" y="0"/>
                  </a:cubicBezTo>
                  <a:cubicBezTo>
                    <a:pt x="14" y="1"/>
                    <a:pt x="12" y="5"/>
                    <a:pt x="11" y="9"/>
                  </a:cubicBezTo>
                  <a:cubicBezTo>
                    <a:pt x="10" y="13"/>
                    <a:pt x="10" y="17"/>
                    <a:pt x="11" y="20"/>
                  </a:cubicBezTo>
                  <a:cubicBezTo>
                    <a:pt x="8" y="22"/>
                    <a:pt x="5" y="25"/>
                    <a:pt x="3" y="29"/>
                  </a:cubicBezTo>
                  <a:cubicBezTo>
                    <a:pt x="1" y="33"/>
                    <a:pt x="0" y="37"/>
                    <a:pt x="1" y="41"/>
                  </a:cubicBezTo>
                  <a:cubicBezTo>
                    <a:pt x="1" y="44"/>
                    <a:pt x="2" y="48"/>
                    <a:pt x="3" y="50"/>
                  </a:cubicBezTo>
                  <a:cubicBezTo>
                    <a:pt x="5" y="53"/>
                    <a:pt x="6" y="55"/>
                    <a:pt x="7" y="5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1754"/>
            <p:cNvSpPr>
              <a:spLocks/>
            </p:cNvSpPr>
            <p:nvPr/>
          </p:nvSpPr>
          <p:spPr bwMode="auto">
            <a:xfrm>
              <a:off x="8151791" y="4221186"/>
              <a:ext cx="90488" cy="131763"/>
            </a:xfrm>
            <a:custGeom>
              <a:avLst/>
              <a:gdLst>
                <a:gd name="T0" fmla="*/ 1 w 24"/>
                <a:gd name="T1" fmla="*/ 15 h 35"/>
                <a:gd name="T2" fmla="*/ 2 w 24"/>
                <a:gd name="T3" fmla="*/ 23 h 35"/>
                <a:gd name="T4" fmla="*/ 5 w 24"/>
                <a:gd name="T5" fmla="*/ 29 h 35"/>
                <a:gd name="T6" fmla="*/ 8 w 24"/>
                <a:gd name="T7" fmla="*/ 35 h 35"/>
                <a:gd name="T8" fmla="*/ 16 w 24"/>
                <a:gd name="T9" fmla="*/ 30 h 35"/>
                <a:gd name="T10" fmla="*/ 24 w 24"/>
                <a:gd name="T11" fmla="*/ 18 h 35"/>
                <a:gd name="T12" fmla="*/ 21 w 24"/>
                <a:gd name="T13" fmla="*/ 10 h 35"/>
                <a:gd name="T14" fmla="*/ 14 w 24"/>
                <a:gd name="T15" fmla="*/ 7 h 35"/>
                <a:gd name="T16" fmla="*/ 16 w 24"/>
                <a:gd name="T17" fmla="*/ 4 h 35"/>
                <a:gd name="T18" fmla="*/ 19 w 24"/>
                <a:gd name="T19" fmla="*/ 1 h 35"/>
                <a:gd name="T20" fmla="*/ 18 w 24"/>
                <a:gd name="T21" fmla="*/ 0 h 35"/>
                <a:gd name="T22" fmla="*/ 14 w 24"/>
                <a:gd name="T23" fmla="*/ 6 h 35"/>
                <a:gd name="T24" fmla="*/ 5 w 24"/>
                <a:gd name="T25" fmla="*/ 8 h 35"/>
                <a:gd name="T26" fmla="*/ 1 w 24"/>
                <a:gd name="T27"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5">
                  <a:moveTo>
                    <a:pt x="1" y="15"/>
                  </a:moveTo>
                  <a:cubicBezTo>
                    <a:pt x="0" y="18"/>
                    <a:pt x="1" y="20"/>
                    <a:pt x="2" y="23"/>
                  </a:cubicBezTo>
                  <a:cubicBezTo>
                    <a:pt x="2" y="25"/>
                    <a:pt x="3" y="27"/>
                    <a:pt x="5" y="29"/>
                  </a:cubicBezTo>
                  <a:cubicBezTo>
                    <a:pt x="6" y="30"/>
                    <a:pt x="8" y="35"/>
                    <a:pt x="8" y="35"/>
                  </a:cubicBezTo>
                  <a:cubicBezTo>
                    <a:pt x="9" y="32"/>
                    <a:pt x="13" y="31"/>
                    <a:pt x="16" y="30"/>
                  </a:cubicBezTo>
                  <a:cubicBezTo>
                    <a:pt x="20" y="27"/>
                    <a:pt x="24" y="23"/>
                    <a:pt x="24" y="18"/>
                  </a:cubicBezTo>
                  <a:cubicBezTo>
                    <a:pt x="24" y="15"/>
                    <a:pt x="23" y="12"/>
                    <a:pt x="21" y="10"/>
                  </a:cubicBezTo>
                  <a:cubicBezTo>
                    <a:pt x="20" y="8"/>
                    <a:pt x="17" y="7"/>
                    <a:pt x="14" y="7"/>
                  </a:cubicBezTo>
                  <a:cubicBezTo>
                    <a:pt x="15" y="6"/>
                    <a:pt x="15" y="5"/>
                    <a:pt x="16" y="4"/>
                  </a:cubicBezTo>
                  <a:cubicBezTo>
                    <a:pt x="17" y="3"/>
                    <a:pt x="18" y="2"/>
                    <a:pt x="19" y="1"/>
                  </a:cubicBezTo>
                  <a:cubicBezTo>
                    <a:pt x="18" y="0"/>
                    <a:pt x="18" y="0"/>
                    <a:pt x="18" y="0"/>
                  </a:cubicBezTo>
                  <a:cubicBezTo>
                    <a:pt x="17" y="1"/>
                    <a:pt x="15" y="4"/>
                    <a:pt x="14" y="6"/>
                  </a:cubicBezTo>
                  <a:cubicBezTo>
                    <a:pt x="11" y="6"/>
                    <a:pt x="7" y="6"/>
                    <a:pt x="5" y="8"/>
                  </a:cubicBezTo>
                  <a:cubicBezTo>
                    <a:pt x="3" y="10"/>
                    <a:pt x="2" y="13"/>
                    <a:pt x="1"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1755"/>
            <p:cNvSpPr>
              <a:spLocks/>
            </p:cNvSpPr>
            <p:nvPr/>
          </p:nvSpPr>
          <p:spPr bwMode="auto">
            <a:xfrm>
              <a:off x="8440718" y="3868759"/>
              <a:ext cx="153988" cy="187326"/>
            </a:xfrm>
            <a:custGeom>
              <a:avLst/>
              <a:gdLst>
                <a:gd name="T0" fmla="*/ 6 w 41"/>
                <a:gd name="T1" fmla="*/ 43 h 50"/>
                <a:gd name="T2" fmla="*/ 18 w 41"/>
                <a:gd name="T3" fmla="*/ 49 h 50"/>
                <a:gd name="T4" fmla="*/ 29 w 41"/>
                <a:gd name="T5" fmla="*/ 49 h 50"/>
                <a:gd name="T6" fmla="*/ 41 w 41"/>
                <a:gd name="T7" fmla="*/ 49 h 50"/>
                <a:gd name="T8" fmla="*/ 38 w 41"/>
                <a:gd name="T9" fmla="*/ 34 h 50"/>
                <a:gd name="T10" fmla="*/ 37 w 41"/>
                <a:gd name="T11" fmla="*/ 24 h 50"/>
                <a:gd name="T12" fmla="*/ 33 w 41"/>
                <a:gd name="T13" fmla="*/ 17 h 50"/>
                <a:gd name="T14" fmla="*/ 23 w 41"/>
                <a:gd name="T15" fmla="*/ 13 h 50"/>
                <a:gd name="T16" fmla="*/ 10 w 41"/>
                <a:gd name="T17" fmla="*/ 13 h 50"/>
                <a:gd name="T18" fmla="*/ 10 w 41"/>
                <a:gd name="T19" fmla="*/ 8 h 50"/>
                <a:gd name="T20" fmla="*/ 14 w 41"/>
                <a:gd name="T21" fmla="*/ 1 h 50"/>
                <a:gd name="T22" fmla="*/ 13 w 41"/>
                <a:gd name="T23" fmla="*/ 0 h 50"/>
                <a:gd name="T24" fmla="*/ 10 w 41"/>
                <a:gd name="T25" fmla="*/ 6 h 50"/>
                <a:gd name="T26" fmla="*/ 10 w 41"/>
                <a:gd name="T27" fmla="*/ 14 h 50"/>
                <a:gd name="T28" fmla="*/ 3 w 41"/>
                <a:gd name="T29" fmla="*/ 18 h 50"/>
                <a:gd name="T30" fmla="*/ 0 w 41"/>
                <a:gd name="T31" fmla="*/ 27 h 50"/>
                <a:gd name="T32" fmla="*/ 6 w 41"/>
                <a:gd name="T3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0">
                  <a:moveTo>
                    <a:pt x="6" y="43"/>
                  </a:moveTo>
                  <a:cubicBezTo>
                    <a:pt x="10" y="48"/>
                    <a:pt x="14" y="48"/>
                    <a:pt x="18" y="49"/>
                  </a:cubicBezTo>
                  <a:cubicBezTo>
                    <a:pt x="22" y="50"/>
                    <a:pt x="26" y="50"/>
                    <a:pt x="29" y="49"/>
                  </a:cubicBezTo>
                  <a:cubicBezTo>
                    <a:pt x="32" y="49"/>
                    <a:pt x="41" y="49"/>
                    <a:pt x="41" y="49"/>
                  </a:cubicBezTo>
                  <a:cubicBezTo>
                    <a:pt x="37" y="45"/>
                    <a:pt x="39" y="38"/>
                    <a:pt x="38" y="34"/>
                  </a:cubicBezTo>
                  <a:cubicBezTo>
                    <a:pt x="38" y="30"/>
                    <a:pt x="38" y="27"/>
                    <a:pt x="37" y="24"/>
                  </a:cubicBezTo>
                  <a:cubicBezTo>
                    <a:pt x="36" y="22"/>
                    <a:pt x="35" y="19"/>
                    <a:pt x="33" y="17"/>
                  </a:cubicBezTo>
                  <a:cubicBezTo>
                    <a:pt x="31" y="15"/>
                    <a:pt x="27" y="14"/>
                    <a:pt x="23" y="13"/>
                  </a:cubicBezTo>
                  <a:cubicBezTo>
                    <a:pt x="19" y="12"/>
                    <a:pt x="14" y="12"/>
                    <a:pt x="10" y="13"/>
                  </a:cubicBezTo>
                  <a:cubicBezTo>
                    <a:pt x="10" y="12"/>
                    <a:pt x="10" y="10"/>
                    <a:pt x="10" y="8"/>
                  </a:cubicBezTo>
                  <a:cubicBezTo>
                    <a:pt x="11" y="5"/>
                    <a:pt x="12" y="3"/>
                    <a:pt x="14" y="1"/>
                  </a:cubicBezTo>
                  <a:cubicBezTo>
                    <a:pt x="13" y="0"/>
                    <a:pt x="13" y="0"/>
                    <a:pt x="13" y="0"/>
                  </a:cubicBezTo>
                  <a:cubicBezTo>
                    <a:pt x="12" y="1"/>
                    <a:pt x="11" y="4"/>
                    <a:pt x="10" y="6"/>
                  </a:cubicBezTo>
                  <a:cubicBezTo>
                    <a:pt x="9" y="9"/>
                    <a:pt x="9" y="12"/>
                    <a:pt x="10" y="14"/>
                  </a:cubicBezTo>
                  <a:cubicBezTo>
                    <a:pt x="7" y="15"/>
                    <a:pt x="5" y="16"/>
                    <a:pt x="3" y="18"/>
                  </a:cubicBezTo>
                  <a:cubicBezTo>
                    <a:pt x="1" y="21"/>
                    <a:pt x="0" y="24"/>
                    <a:pt x="0" y="27"/>
                  </a:cubicBezTo>
                  <a:cubicBezTo>
                    <a:pt x="0" y="33"/>
                    <a:pt x="3" y="40"/>
                    <a:pt x="6" y="4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1756"/>
            <p:cNvSpPr>
              <a:spLocks/>
            </p:cNvSpPr>
            <p:nvPr/>
          </p:nvSpPr>
          <p:spPr bwMode="auto">
            <a:xfrm>
              <a:off x="8516918" y="3775096"/>
              <a:ext cx="85726" cy="93663"/>
            </a:xfrm>
            <a:custGeom>
              <a:avLst/>
              <a:gdLst>
                <a:gd name="T0" fmla="*/ 5 w 23"/>
                <a:gd name="T1" fmla="*/ 22 h 25"/>
                <a:gd name="T2" fmla="*/ 12 w 23"/>
                <a:gd name="T3" fmla="*/ 25 h 25"/>
                <a:gd name="T4" fmla="*/ 18 w 23"/>
                <a:gd name="T5" fmla="*/ 24 h 25"/>
                <a:gd name="T6" fmla="*/ 21 w 23"/>
                <a:gd name="T7" fmla="*/ 23 h 25"/>
                <a:gd name="T8" fmla="*/ 23 w 23"/>
                <a:gd name="T9" fmla="*/ 22 h 25"/>
                <a:gd name="T10" fmla="*/ 21 w 23"/>
                <a:gd name="T11" fmla="*/ 15 h 25"/>
                <a:gd name="T12" fmla="*/ 17 w 23"/>
                <a:gd name="T13" fmla="*/ 7 h 25"/>
                <a:gd name="T14" fmla="*/ 12 w 23"/>
                <a:gd name="T15" fmla="*/ 5 h 25"/>
                <a:gd name="T16" fmla="*/ 5 w 23"/>
                <a:gd name="T17" fmla="*/ 7 h 25"/>
                <a:gd name="T18" fmla="*/ 5 w 23"/>
                <a:gd name="T19" fmla="*/ 4 h 25"/>
                <a:gd name="T20" fmla="*/ 6 w 23"/>
                <a:gd name="T21" fmla="*/ 0 h 25"/>
                <a:gd name="T22" fmla="*/ 5 w 23"/>
                <a:gd name="T23" fmla="*/ 0 h 25"/>
                <a:gd name="T24" fmla="*/ 4 w 23"/>
                <a:gd name="T25" fmla="*/ 3 h 25"/>
                <a:gd name="T26" fmla="*/ 5 w 23"/>
                <a:gd name="T27" fmla="*/ 7 h 25"/>
                <a:gd name="T28" fmla="*/ 1 w 23"/>
                <a:gd name="T29" fmla="*/ 15 h 25"/>
                <a:gd name="T30" fmla="*/ 5 w 23"/>
                <a:gd name="T31"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5" y="22"/>
                  </a:moveTo>
                  <a:cubicBezTo>
                    <a:pt x="7" y="24"/>
                    <a:pt x="10" y="25"/>
                    <a:pt x="12" y="25"/>
                  </a:cubicBezTo>
                  <a:cubicBezTo>
                    <a:pt x="14" y="25"/>
                    <a:pt x="16" y="25"/>
                    <a:pt x="18" y="24"/>
                  </a:cubicBezTo>
                  <a:cubicBezTo>
                    <a:pt x="18" y="24"/>
                    <a:pt x="20" y="23"/>
                    <a:pt x="21" y="23"/>
                  </a:cubicBezTo>
                  <a:cubicBezTo>
                    <a:pt x="22" y="23"/>
                    <a:pt x="23" y="22"/>
                    <a:pt x="23" y="22"/>
                  </a:cubicBezTo>
                  <a:cubicBezTo>
                    <a:pt x="21" y="21"/>
                    <a:pt x="21" y="18"/>
                    <a:pt x="21" y="15"/>
                  </a:cubicBezTo>
                  <a:cubicBezTo>
                    <a:pt x="21" y="12"/>
                    <a:pt x="20" y="9"/>
                    <a:pt x="17" y="7"/>
                  </a:cubicBezTo>
                  <a:cubicBezTo>
                    <a:pt x="16" y="6"/>
                    <a:pt x="14" y="5"/>
                    <a:pt x="12" y="5"/>
                  </a:cubicBezTo>
                  <a:cubicBezTo>
                    <a:pt x="9" y="5"/>
                    <a:pt x="7" y="6"/>
                    <a:pt x="5" y="7"/>
                  </a:cubicBezTo>
                  <a:cubicBezTo>
                    <a:pt x="5" y="6"/>
                    <a:pt x="5" y="5"/>
                    <a:pt x="5" y="4"/>
                  </a:cubicBezTo>
                  <a:cubicBezTo>
                    <a:pt x="5" y="2"/>
                    <a:pt x="5" y="1"/>
                    <a:pt x="6" y="0"/>
                  </a:cubicBezTo>
                  <a:cubicBezTo>
                    <a:pt x="5" y="0"/>
                    <a:pt x="5" y="0"/>
                    <a:pt x="5" y="0"/>
                  </a:cubicBezTo>
                  <a:cubicBezTo>
                    <a:pt x="5" y="0"/>
                    <a:pt x="5" y="2"/>
                    <a:pt x="4" y="3"/>
                  </a:cubicBezTo>
                  <a:cubicBezTo>
                    <a:pt x="4" y="4"/>
                    <a:pt x="4" y="6"/>
                    <a:pt x="5" y="7"/>
                  </a:cubicBezTo>
                  <a:cubicBezTo>
                    <a:pt x="2" y="8"/>
                    <a:pt x="0" y="11"/>
                    <a:pt x="1" y="15"/>
                  </a:cubicBezTo>
                  <a:cubicBezTo>
                    <a:pt x="1" y="17"/>
                    <a:pt x="3" y="20"/>
                    <a:pt x="5" y="22"/>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1757"/>
            <p:cNvSpPr>
              <a:spLocks/>
            </p:cNvSpPr>
            <p:nvPr/>
          </p:nvSpPr>
          <p:spPr bwMode="auto">
            <a:xfrm>
              <a:off x="8550256" y="3695720"/>
              <a:ext cx="71438" cy="63500"/>
            </a:xfrm>
            <a:custGeom>
              <a:avLst/>
              <a:gdLst>
                <a:gd name="T0" fmla="*/ 6 w 19"/>
                <a:gd name="T1" fmla="*/ 15 h 17"/>
                <a:gd name="T2" fmla="*/ 10 w 19"/>
                <a:gd name="T3" fmla="*/ 15 h 17"/>
                <a:gd name="T4" fmla="*/ 15 w 19"/>
                <a:gd name="T5" fmla="*/ 15 h 17"/>
                <a:gd name="T6" fmla="*/ 17 w 19"/>
                <a:gd name="T7" fmla="*/ 16 h 17"/>
                <a:gd name="T8" fmla="*/ 19 w 19"/>
                <a:gd name="T9" fmla="*/ 17 h 17"/>
                <a:gd name="T10" fmla="*/ 18 w 19"/>
                <a:gd name="T11" fmla="*/ 8 h 17"/>
                <a:gd name="T12" fmla="*/ 12 w 19"/>
                <a:gd name="T13" fmla="*/ 1 h 17"/>
                <a:gd name="T14" fmla="*/ 3 w 19"/>
                <a:gd name="T15" fmla="*/ 5 h 17"/>
                <a:gd name="T16" fmla="*/ 1 w 19"/>
                <a:gd name="T17" fmla="*/ 3 h 17"/>
                <a:gd name="T18" fmla="*/ 1 w 19"/>
                <a:gd name="T19" fmla="*/ 0 h 17"/>
                <a:gd name="T20" fmla="*/ 0 w 19"/>
                <a:gd name="T21" fmla="*/ 0 h 17"/>
                <a:gd name="T22" fmla="*/ 3 w 19"/>
                <a:gd name="T23" fmla="*/ 5 h 17"/>
                <a:gd name="T24" fmla="*/ 3 w 19"/>
                <a:gd name="T25" fmla="*/ 11 h 17"/>
                <a:gd name="T26" fmla="*/ 6 w 19"/>
                <a:gd name="T2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7">
                  <a:moveTo>
                    <a:pt x="6" y="15"/>
                  </a:moveTo>
                  <a:cubicBezTo>
                    <a:pt x="7" y="15"/>
                    <a:pt x="9" y="15"/>
                    <a:pt x="10" y="15"/>
                  </a:cubicBezTo>
                  <a:cubicBezTo>
                    <a:pt x="12" y="15"/>
                    <a:pt x="13" y="15"/>
                    <a:pt x="15" y="15"/>
                  </a:cubicBezTo>
                  <a:cubicBezTo>
                    <a:pt x="15" y="15"/>
                    <a:pt x="16" y="16"/>
                    <a:pt x="17" y="16"/>
                  </a:cubicBezTo>
                  <a:cubicBezTo>
                    <a:pt x="18" y="16"/>
                    <a:pt x="19" y="17"/>
                    <a:pt x="19" y="17"/>
                  </a:cubicBezTo>
                  <a:cubicBezTo>
                    <a:pt x="18" y="14"/>
                    <a:pt x="19" y="11"/>
                    <a:pt x="18" y="8"/>
                  </a:cubicBezTo>
                  <a:cubicBezTo>
                    <a:pt x="17" y="5"/>
                    <a:pt x="15" y="1"/>
                    <a:pt x="12" y="1"/>
                  </a:cubicBezTo>
                  <a:cubicBezTo>
                    <a:pt x="8" y="0"/>
                    <a:pt x="5" y="2"/>
                    <a:pt x="3" y="5"/>
                  </a:cubicBezTo>
                  <a:cubicBezTo>
                    <a:pt x="2" y="4"/>
                    <a:pt x="2" y="4"/>
                    <a:pt x="1" y="3"/>
                  </a:cubicBezTo>
                  <a:cubicBezTo>
                    <a:pt x="1" y="2"/>
                    <a:pt x="1" y="1"/>
                    <a:pt x="1" y="0"/>
                  </a:cubicBezTo>
                  <a:cubicBezTo>
                    <a:pt x="0" y="0"/>
                    <a:pt x="0" y="0"/>
                    <a:pt x="0" y="0"/>
                  </a:cubicBezTo>
                  <a:cubicBezTo>
                    <a:pt x="0" y="1"/>
                    <a:pt x="2" y="4"/>
                    <a:pt x="3" y="5"/>
                  </a:cubicBezTo>
                  <a:cubicBezTo>
                    <a:pt x="2" y="7"/>
                    <a:pt x="1" y="9"/>
                    <a:pt x="3" y="11"/>
                  </a:cubicBezTo>
                  <a:cubicBezTo>
                    <a:pt x="3" y="13"/>
                    <a:pt x="5" y="14"/>
                    <a:pt x="6"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1758"/>
            <p:cNvSpPr>
              <a:spLocks/>
            </p:cNvSpPr>
            <p:nvPr/>
          </p:nvSpPr>
          <p:spPr bwMode="auto">
            <a:xfrm>
              <a:off x="8396267" y="3778271"/>
              <a:ext cx="115888" cy="120651"/>
            </a:xfrm>
            <a:custGeom>
              <a:avLst/>
              <a:gdLst>
                <a:gd name="T0" fmla="*/ 3 w 31"/>
                <a:gd name="T1" fmla="*/ 7 h 32"/>
                <a:gd name="T2" fmla="*/ 0 w 31"/>
                <a:gd name="T3" fmla="*/ 16 h 32"/>
                <a:gd name="T4" fmla="*/ 0 w 31"/>
                <a:gd name="T5" fmla="*/ 24 h 32"/>
                <a:gd name="T6" fmla="*/ 0 w 31"/>
                <a:gd name="T7" fmla="*/ 32 h 32"/>
                <a:gd name="T8" fmla="*/ 12 w 31"/>
                <a:gd name="T9" fmla="*/ 30 h 32"/>
                <a:gd name="T10" fmla="*/ 26 w 31"/>
                <a:gd name="T11" fmla="*/ 22 h 32"/>
                <a:gd name="T12" fmla="*/ 23 w 31"/>
                <a:gd name="T13" fmla="*/ 5 h 32"/>
                <a:gd name="T14" fmla="*/ 26 w 31"/>
                <a:gd name="T15" fmla="*/ 3 h 32"/>
                <a:gd name="T16" fmla="*/ 31 w 31"/>
                <a:gd name="T17" fmla="*/ 2 h 32"/>
                <a:gd name="T18" fmla="*/ 31 w 31"/>
                <a:gd name="T19" fmla="*/ 2 h 32"/>
                <a:gd name="T20" fmla="*/ 22 w 31"/>
                <a:gd name="T21" fmla="*/ 5 h 32"/>
                <a:gd name="T22" fmla="*/ 11 w 31"/>
                <a:gd name="T23" fmla="*/ 1 h 32"/>
                <a:gd name="T24" fmla="*/ 3 w 31"/>
                <a:gd name="T25"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 y="7"/>
                  </a:moveTo>
                  <a:cubicBezTo>
                    <a:pt x="1" y="10"/>
                    <a:pt x="0" y="13"/>
                    <a:pt x="0" y="16"/>
                  </a:cubicBezTo>
                  <a:cubicBezTo>
                    <a:pt x="0" y="19"/>
                    <a:pt x="0" y="21"/>
                    <a:pt x="0" y="24"/>
                  </a:cubicBezTo>
                  <a:cubicBezTo>
                    <a:pt x="1" y="26"/>
                    <a:pt x="0" y="32"/>
                    <a:pt x="0" y="32"/>
                  </a:cubicBezTo>
                  <a:cubicBezTo>
                    <a:pt x="4" y="30"/>
                    <a:pt x="8" y="31"/>
                    <a:pt x="12" y="30"/>
                  </a:cubicBezTo>
                  <a:cubicBezTo>
                    <a:pt x="17" y="29"/>
                    <a:pt x="23" y="27"/>
                    <a:pt x="26" y="22"/>
                  </a:cubicBezTo>
                  <a:cubicBezTo>
                    <a:pt x="29" y="17"/>
                    <a:pt x="27" y="9"/>
                    <a:pt x="23" y="5"/>
                  </a:cubicBezTo>
                  <a:cubicBezTo>
                    <a:pt x="24" y="4"/>
                    <a:pt x="25" y="4"/>
                    <a:pt x="26" y="3"/>
                  </a:cubicBezTo>
                  <a:cubicBezTo>
                    <a:pt x="28" y="2"/>
                    <a:pt x="30" y="2"/>
                    <a:pt x="31" y="2"/>
                  </a:cubicBezTo>
                  <a:cubicBezTo>
                    <a:pt x="31" y="2"/>
                    <a:pt x="31" y="2"/>
                    <a:pt x="31" y="2"/>
                  </a:cubicBezTo>
                  <a:cubicBezTo>
                    <a:pt x="29" y="1"/>
                    <a:pt x="24" y="3"/>
                    <a:pt x="22" y="5"/>
                  </a:cubicBezTo>
                  <a:cubicBezTo>
                    <a:pt x="19" y="2"/>
                    <a:pt x="15" y="0"/>
                    <a:pt x="11" y="1"/>
                  </a:cubicBezTo>
                  <a:cubicBezTo>
                    <a:pt x="9" y="2"/>
                    <a:pt x="5" y="5"/>
                    <a:pt x="3" y="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1760"/>
            <p:cNvSpPr>
              <a:spLocks/>
            </p:cNvSpPr>
            <p:nvPr/>
          </p:nvSpPr>
          <p:spPr bwMode="auto">
            <a:xfrm>
              <a:off x="4268742" y="5213380"/>
              <a:ext cx="195264" cy="220664"/>
            </a:xfrm>
            <a:custGeom>
              <a:avLst/>
              <a:gdLst>
                <a:gd name="T0" fmla="*/ 41 w 52"/>
                <a:gd name="T1" fmla="*/ 9 h 59"/>
                <a:gd name="T2" fmla="*/ 27 w 52"/>
                <a:gd name="T3" fmla="*/ 4 h 59"/>
                <a:gd name="T4" fmla="*/ 14 w 52"/>
                <a:gd name="T5" fmla="*/ 3 h 59"/>
                <a:gd name="T6" fmla="*/ 6 w 52"/>
                <a:gd name="T7" fmla="*/ 2 h 59"/>
                <a:gd name="T8" fmla="*/ 0 w 52"/>
                <a:gd name="T9" fmla="*/ 0 h 59"/>
                <a:gd name="T10" fmla="*/ 2 w 52"/>
                <a:gd name="T11" fmla="*/ 11 h 59"/>
                <a:gd name="T12" fmla="*/ 2 w 52"/>
                <a:gd name="T13" fmla="*/ 23 h 59"/>
                <a:gd name="T14" fmla="*/ 6 w 52"/>
                <a:gd name="T15" fmla="*/ 37 h 59"/>
                <a:gd name="T16" fmla="*/ 15 w 52"/>
                <a:gd name="T17" fmla="*/ 47 h 59"/>
                <a:gd name="T18" fmla="*/ 29 w 52"/>
                <a:gd name="T19" fmla="*/ 49 h 59"/>
                <a:gd name="T20" fmla="*/ 43 w 52"/>
                <a:gd name="T21" fmla="*/ 43 h 59"/>
                <a:gd name="T22" fmla="*/ 45 w 52"/>
                <a:gd name="T23" fmla="*/ 49 h 59"/>
                <a:gd name="T24" fmla="*/ 44 w 52"/>
                <a:gd name="T25" fmla="*/ 58 h 59"/>
                <a:gd name="T26" fmla="*/ 46 w 52"/>
                <a:gd name="T27" fmla="*/ 59 h 59"/>
                <a:gd name="T28" fmla="*/ 46 w 52"/>
                <a:gd name="T29" fmla="*/ 51 h 59"/>
                <a:gd name="T30" fmla="*/ 44 w 52"/>
                <a:gd name="T31" fmla="*/ 42 h 59"/>
                <a:gd name="T32" fmla="*/ 50 w 52"/>
                <a:gd name="T33" fmla="*/ 23 h 59"/>
                <a:gd name="T34" fmla="*/ 41 w 52"/>
                <a:gd name="T35"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59">
                  <a:moveTo>
                    <a:pt x="41" y="9"/>
                  </a:moveTo>
                  <a:cubicBezTo>
                    <a:pt x="37" y="6"/>
                    <a:pt x="32" y="5"/>
                    <a:pt x="27" y="4"/>
                  </a:cubicBezTo>
                  <a:cubicBezTo>
                    <a:pt x="23" y="4"/>
                    <a:pt x="19" y="4"/>
                    <a:pt x="14" y="3"/>
                  </a:cubicBezTo>
                  <a:cubicBezTo>
                    <a:pt x="12" y="3"/>
                    <a:pt x="9" y="3"/>
                    <a:pt x="6" y="2"/>
                  </a:cubicBezTo>
                  <a:cubicBezTo>
                    <a:pt x="3" y="1"/>
                    <a:pt x="0" y="0"/>
                    <a:pt x="0" y="0"/>
                  </a:cubicBezTo>
                  <a:cubicBezTo>
                    <a:pt x="2" y="4"/>
                    <a:pt x="2" y="7"/>
                    <a:pt x="2" y="11"/>
                  </a:cubicBezTo>
                  <a:cubicBezTo>
                    <a:pt x="2" y="15"/>
                    <a:pt x="1" y="19"/>
                    <a:pt x="2" y="23"/>
                  </a:cubicBezTo>
                  <a:cubicBezTo>
                    <a:pt x="2" y="27"/>
                    <a:pt x="4" y="33"/>
                    <a:pt x="6" y="37"/>
                  </a:cubicBezTo>
                  <a:cubicBezTo>
                    <a:pt x="8" y="41"/>
                    <a:pt x="11" y="45"/>
                    <a:pt x="15" y="47"/>
                  </a:cubicBezTo>
                  <a:cubicBezTo>
                    <a:pt x="19" y="49"/>
                    <a:pt x="24" y="49"/>
                    <a:pt x="29" y="49"/>
                  </a:cubicBezTo>
                  <a:cubicBezTo>
                    <a:pt x="34" y="48"/>
                    <a:pt x="39" y="46"/>
                    <a:pt x="43" y="43"/>
                  </a:cubicBezTo>
                  <a:cubicBezTo>
                    <a:pt x="44" y="45"/>
                    <a:pt x="45" y="47"/>
                    <a:pt x="45" y="49"/>
                  </a:cubicBezTo>
                  <a:cubicBezTo>
                    <a:pt x="46" y="52"/>
                    <a:pt x="45" y="56"/>
                    <a:pt x="44" y="58"/>
                  </a:cubicBezTo>
                  <a:cubicBezTo>
                    <a:pt x="46" y="59"/>
                    <a:pt x="46" y="59"/>
                    <a:pt x="46" y="59"/>
                  </a:cubicBezTo>
                  <a:cubicBezTo>
                    <a:pt x="46" y="57"/>
                    <a:pt x="47" y="54"/>
                    <a:pt x="46" y="51"/>
                  </a:cubicBezTo>
                  <a:cubicBezTo>
                    <a:pt x="46" y="48"/>
                    <a:pt x="45" y="44"/>
                    <a:pt x="44" y="42"/>
                  </a:cubicBezTo>
                  <a:cubicBezTo>
                    <a:pt x="49" y="38"/>
                    <a:pt x="52" y="31"/>
                    <a:pt x="50" y="23"/>
                  </a:cubicBezTo>
                  <a:cubicBezTo>
                    <a:pt x="48" y="18"/>
                    <a:pt x="44" y="12"/>
                    <a:pt x="41" y="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1761"/>
            <p:cNvSpPr>
              <a:spLocks/>
            </p:cNvSpPr>
            <p:nvPr/>
          </p:nvSpPr>
          <p:spPr bwMode="auto">
            <a:xfrm>
              <a:off x="6965921" y="2216160"/>
              <a:ext cx="228601" cy="231777"/>
            </a:xfrm>
            <a:custGeom>
              <a:avLst/>
              <a:gdLst>
                <a:gd name="T0" fmla="*/ 53 w 61"/>
                <a:gd name="T1" fmla="*/ 13 h 62"/>
                <a:gd name="T2" fmla="*/ 28 w 61"/>
                <a:gd name="T3" fmla="*/ 4 h 62"/>
                <a:gd name="T4" fmla="*/ 18 w 61"/>
                <a:gd name="T5" fmla="*/ 5 h 62"/>
                <a:gd name="T6" fmla="*/ 7 w 61"/>
                <a:gd name="T7" fmla="*/ 3 h 62"/>
                <a:gd name="T8" fmla="*/ 0 w 61"/>
                <a:gd name="T9" fmla="*/ 0 h 62"/>
                <a:gd name="T10" fmla="*/ 3 w 61"/>
                <a:gd name="T11" fmla="*/ 5 h 62"/>
                <a:gd name="T12" fmla="*/ 5 w 61"/>
                <a:gd name="T13" fmla="*/ 12 h 62"/>
                <a:gd name="T14" fmla="*/ 8 w 61"/>
                <a:gd name="T15" fmla="*/ 24 h 62"/>
                <a:gd name="T16" fmla="*/ 22 w 61"/>
                <a:gd name="T17" fmla="*/ 48 h 62"/>
                <a:gd name="T18" fmla="*/ 36 w 61"/>
                <a:gd name="T19" fmla="*/ 51 h 62"/>
                <a:gd name="T20" fmla="*/ 52 w 61"/>
                <a:gd name="T21" fmla="*/ 48 h 62"/>
                <a:gd name="T22" fmla="*/ 50 w 61"/>
                <a:gd name="T23" fmla="*/ 62 h 62"/>
                <a:gd name="T24" fmla="*/ 52 w 61"/>
                <a:gd name="T25" fmla="*/ 62 h 62"/>
                <a:gd name="T26" fmla="*/ 53 w 61"/>
                <a:gd name="T27" fmla="*/ 61 h 62"/>
                <a:gd name="T28" fmla="*/ 53 w 61"/>
                <a:gd name="T29" fmla="*/ 60 h 62"/>
                <a:gd name="T30" fmla="*/ 54 w 61"/>
                <a:gd name="T31" fmla="*/ 56 h 62"/>
                <a:gd name="T32" fmla="*/ 53 w 61"/>
                <a:gd name="T33" fmla="*/ 48 h 62"/>
                <a:gd name="T34" fmla="*/ 56 w 61"/>
                <a:gd name="T35" fmla="*/ 45 h 62"/>
                <a:gd name="T36" fmla="*/ 60 w 61"/>
                <a:gd name="T37" fmla="*/ 28 h 62"/>
                <a:gd name="T38" fmla="*/ 53 w 61"/>
                <a:gd name="T39"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2">
                  <a:moveTo>
                    <a:pt x="53" y="13"/>
                  </a:moveTo>
                  <a:cubicBezTo>
                    <a:pt x="46" y="6"/>
                    <a:pt x="37" y="4"/>
                    <a:pt x="28" y="4"/>
                  </a:cubicBezTo>
                  <a:cubicBezTo>
                    <a:pt x="25" y="4"/>
                    <a:pt x="21" y="5"/>
                    <a:pt x="18" y="5"/>
                  </a:cubicBezTo>
                  <a:cubicBezTo>
                    <a:pt x="14" y="5"/>
                    <a:pt x="10" y="5"/>
                    <a:pt x="7" y="3"/>
                  </a:cubicBezTo>
                  <a:cubicBezTo>
                    <a:pt x="5" y="2"/>
                    <a:pt x="2" y="1"/>
                    <a:pt x="0" y="0"/>
                  </a:cubicBezTo>
                  <a:cubicBezTo>
                    <a:pt x="1" y="1"/>
                    <a:pt x="2" y="3"/>
                    <a:pt x="3" y="5"/>
                  </a:cubicBezTo>
                  <a:cubicBezTo>
                    <a:pt x="4" y="7"/>
                    <a:pt x="5" y="10"/>
                    <a:pt x="5" y="12"/>
                  </a:cubicBezTo>
                  <a:cubicBezTo>
                    <a:pt x="6" y="16"/>
                    <a:pt x="7" y="21"/>
                    <a:pt x="8" y="24"/>
                  </a:cubicBezTo>
                  <a:cubicBezTo>
                    <a:pt x="10" y="34"/>
                    <a:pt x="14" y="44"/>
                    <a:pt x="22" y="48"/>
                  </a:cubicBezTo>
                  <a:cubicBezTo>
                    <a:pt x="26" y="50"/>
                    <a:pt x="31" y="51"/>
                    <a:pt x="36" y="51"/>
                  </a:cubicBezTo>
                  <a:cubicBezTo>
                    <a:pt x="41" y="51"/>
                    <a:pt x="46" y="51"/>
                    <a:pt x="52" y="48"/>
                  </a:cubicBezTo>
                  <a:cubicBezTo>
                    <a:pt x="53" y="53"/>
                    <a:pt x="53" y="58"/>
                    <a:pt x="50" y="62"/>
                  </a:cubicBezTo>
                  <a:cubicBezTo>
                    <a:pt x="51" y="62"/>
                    <a:pt x="51" y="62"/>
                    <a:pt x="52" y="62"/>
                  </a:cubicBezTo>
                  <a:cubicBezTo>
                    <a:pt x="52" y="62"/>
                    <a:pt x="52" y="62"/>
                    <a:pt x="53" y="61"/>
                  </a:cubicBezTo>
                  <a:cubicBezTo>
                    <a:pt x="53" y="61"/>
                    <a:pt x="53" y="60"/>
                    <a:pt x="53" y="60"/>
                  </a:cubicBezTo>
                  <a:cubicBezTo>
                    <a:pt x="54" y="59"/>
                    <a:pt x="54" y="58"/>
                    <a:pt x="54" y="56"/>
                  </a:cubicBezTo>
                  <a:cubicBezTo>
                    <a:pt x="54" y="54"/>
                    <a:pt x="54" y="51"/>
                    <a:pt x="53" y="48"/>
                  </a:cubicBezTo>
                  <a:cubicBezTo>
                    <a:pt x="54" y="47"/>
                    <a:pt x="55" y="46"/>
                    <a:pt x="56" y="45"/>
                  </a:cubicBezTo>
                  <a:cubicBezTo>
                    <a:pt x="60" y="41"/>
                    <a:pt x="61" y="34"/>
                    <a:pt x="60" y="28"/>
                  </a:cubicBezTo>
                  <a:cubicBezTo>
                    <a:pt x="59" y="22"/>
                    <a:pt x="57" y="16"/>
                    <a:pt x="53" y="1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1762"/>
            <p:cNvSpPr>
              <a:spLocks/>
            </p:cNvSpPr>
            <p:nvPr/>
          </p:nvSpPr>
          <p:spPr bwMode="auto">
            <a:xfrm>
              <a:off x="5541925" y="4187848"/>
              <a:ext cx="187326" cy="277814"/>
            </a:xfrm>
            <a:custGeom>
              <a:avLst/>
              <a:gdLst>
                <a:gd name="T0" fmla="*/ 0 w 50"/>
                <a:gd name="T1" fmla="*/ 42 h 74"/>
                <a:gd name="T2" fmla="*/ 8 w 50"/>
                <a:gd name="T3" fmla="*/ 57 h 74"/>
                <a:gd name="T4" fmla="*/ 19 w 50"/>
                <a:gd name="T5" fmla="*/ 67 h 74"/>
                <a:gd name="T6" fmla="*/ 26 w 50"/>
                <a:gd name="T7" fmla="*/ 72 h 74"/>
                <a:gd name="T8" fmla="*/ 31 w 50"/>
                <a:gd name="T9" fmla="*/ 74 h 74"/>
                <a:gd name="T10" fmla="*/ 35 w 50"/>
                <a:gd name="T11" fmla="*/ 66 h 74"/>
                <a:gd name="T12" fmla="*/ 41 w 50"/>
                <a:gd name="T13" fmla="*/ 58 h 74"/>
                <a:gd name="T14" fmla="*/ 48 w 50"/>
                <a:gd name="T15" fmla="*/ 45 h 74"/>
                <a:gd name="T16" fmla="*/ 48 w 50"/>
                <a:gd name="T17" fmla="*/ 28 h 74"/>
                <a:gd name="T18" fmla="*/ 37 w 50"/>
                <a:gd name="T19" fmla="*/ 16 h 74"/>
                <a:gd name="T20" fmla="*/ 20 w 50"/>
                <a:gd name="T21" fmla="*/ 15 h 74"/>
                <a:gd name="T22" fmla="*/ 20 w 50"/>
                <a:gd name="T23" fmla="*/ 9 h 74"/>
                <a:gd name="T24" fmla="*/ 22 w 50"/>
                <a:gd name="T25" fmla="*/ 0 h 74"/>
                <a:gd name="T26" fmla="*/ 20 w 50"/>
                <a:gd name="T27" fmla="*/ 0 h 74"/>
                <a:gd name="T28" fmla="*/ 19 w 50"/>
                <a:gd name="T29" fmla="*/ 7 h 74"/>
                <a:gd name="T30" fmla="*/ 19 w 50"/>
                <a:gd name="T31" fmla="*/ 15 h 74"/>
                <a:gd name="T32" fmla="*/ 9 w 50"/>
                <a:gd name="T33" fmla="*/ 19 h 74"/>
                <a:gd name="T34" fmla="*/ 3 w 50"/>
                <a:gd name="T35" fmla="*/ 25 h 74"/>
                <a:gd name="T36" fmla="*/ 0 w 50"/>
                <a:gd name="T37" fmla="*/ 33 h 74"/>
                <a:gd name="T38" fmla="*/ 0 w 50"/>
                <a:gd name="T39" fmla="*/ 4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74">
                  <a:moveTo>
                    <a:pt x="0" y="42"/>
                  </a:moveTo>
                  <a:cubicBezTo>
                    <a:pt x="0" y="48"/>
                    <a:pt x="4" y="53"/>
                    <a:pt x="8" y="57"/>
                  </a:cubicBezTo>
                  <a:cubicBezTo>
                    <a:pt x="11" y="61"/>
                    <a:pt x="15" y="64"/>
                    <a:pt x="19" y="67"/>
                  </a:cubicBezTo>
                  <a:cubicBezTo>
                    <a:pt x="21" y="68"/>
                    <a:pt x="24" y="70"/>
                    <a:pt x="26" y="72"/>
                  </a:cubicBezTo>
                  <a:cubicBezTo>
                    <a:pt x="29" y="73"/>
                    <a:pt x="31" y="74"/>
                    <a:pt x="31" y="74"/>
                  </a:cubicBezTo>
                  <a:cubicBezTo>
                    <a:pt x="31" y="72"/>
                    <a:pt x="32" y="69"/>
                    <a:pt x="35" y="66"/>
                  </a:cubicBezTo>
                  <a:cubicBezTo>
                    <a:pt x="37" y="63"/>
                    <a:pt x="39" y="61"/>
                    <a:pt x="41" y="58"/>
                  </a:cubicBezTo>
                  <a:cubicBezTo>
                    <a:pt x="44" y="55"/>
                    <a:pt x="47" y="51"/>
                    <a:pt x="48" y="45"/>
                  </a:cubicBezTo>
                  <a:cubicBezTo>
                    <a:pt x="49" y="40"/>
                    <a:pt x="50" y="34"/>
                    <a:pt x="48" y="28"/>
                  </a:cubicBezTo>
                  <a:cubicBezTo>
                    <a:pt x="47" y="22"/>
                    <a:pt x="42" y="18"/>
                    <a:pt x="37" y="16"/>
                  </a:cubicBezTo>
                  <a:cubicBezTo>
                    <a:pt x="31" y="14"/>
                    <a:pt x="25" y="14"/>
                    <a:pt x="20" y="15"/>
                  </a:cubicBezTo>
                  <a:cubicBezTo>
                    <a:pt x="19" y="13"/>
                    <a:pt x="19" y="11"/>
                    <a:pt x="20" y="9"/>
                  </a:cubicBezTo>
                  <a:cubicBezTo>
                    <a:pt x="20" y="6"/>
                    <a:pt x="21" y="3"/>
                    <a:pt x="22" y="0"/>
                  </a:cubicBezTo>
                  <a:cubicBezTo>
                    <a:pt x="20" y="0"/>
                    <a:pt x="20" y="0"/>
                    <a:pt x="20" y="0"/>
                  </a:cubicBezTo>
                  <a:cubicBezTo>
                    <a:pt x="20" y="2"/>
                    <a:pt x="20" y="5"/>
                    <a:pt x="19" y="7"/>
                  </a:cubicBezTo>
                  <a:cubicBezTo>
                    <a:pt x="19" y="10"/>
                    <a:pt x="18" y="13"/>
                    <a:pt x="19" y="15"/>
                  </a:cubicBezTo>
                  <a:cubicBezTo>
                    <a:pt x="15" y="16"/>
                    <a:pt x="12" y="18"/>
                    <a:pt x="9" y="19"/>
                  </a:cubicBezTo>
                  <a:cubicBezTo>
                    <a:pt x="6" y="21"/>
                    <a:pt x="4" y="23"/>
                    <a:pt x="3" y="25"/>
                  </a:cubicBezTo>
                  <a:cubicBezTo>
                    <a:pt x="2" y="27"/>
                    <a:pt x="1" y="30"/>
                    <a:pt x="0" y="33"/>
                  </a:cubicBezTo>
                  <a:cubicBezTo>
                    <a:pt x="0" y="36"/>
                    <a:pt x="0" y="39"/>
                    <a:pt x="0" y="4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1763"/>
            <p:cNvSpPr>
              <a:spLocks/>
            </p:cNvSpPr>
            <p:nvPr/>
          </p:nvSpPr>
          <p:spPr bwMode="auto">
            <a:xfrm>
              <a:off x="4972009" y="4029097"/>
              <a:ext cx="228601" cy="150814"/>
            </a:xfrm>
            <a:custGeom>
              <a:avLst/>
              <a:gdLst>
                <a:gd name="T0" fmla="*/ 32 w 61"/>
                <a:gd name="T1" fmla="*/ 0 h 40"/>
                <a:gd name="T2" fmla="*/ 21 w 61"/>
                <a:gd name="T3" fmla="*/ 5 h 40"/>
                <a:gd name="T4" fmla="*/ 12 w 61"/>
                <a:gd name="T5" fmla="*/ 10 h 40"/>
                <a:gd name="T6" fmla="*/ 6 w 61"/>
                <a:gd name="T7" fmla="*/ 12 h 40"/>
                <a:gd name="T8" fmla="*/ 0 w 61"/>
                <a:gd name="T9" fmla="*/ 12 h 40"/>
                <a:gd name="T10" fmla="*/ 7 w 61"/>
                <a:gd name="T11" fmla="*/ 21 h 40"/>
                <a:gd name="T12" fmla="*/ 13 w 61"/>
                <a:gd name="T13" fmla="*/ 29 h 40"/>
                <a:gd name="T14" fmla="*/ 39 w 61"/>
                <a:gd name="T15" fmla="*/ 37 h 40"/>
                <a:gd name="T16" fmla="*/ 48 w 61"/>
                <a:gd name="T17" fmla="*/ 29 h 40"/>
                <a:gd name="T18" fmla="*/ 50 w 61"/>
                <a:gd name="T19" fmla="*/ 16 h 40"/>
                <a:gd name="T20" fmla="*/ 54 w 61"/>
                <a:gd name="T21" fmla="*/ 17 h 40"/>
                <a:gd name="T22" fmla="*/ 61 w 61"/>
                <a:gd name="T23" fmla="*/ 19 h 40"/>
                <a:gd name="T24" fmla="*/ 61 w 61"/>
                <a:gd name="T25" fmla="*/ 18 h 40"/>
                <a:gd name="T26" fmla="*/ 56 w 61"/>
                <a:gd name="T27" fmla="*/ 17 h 40"/>
                <a:gd name="T28" fmla="*/ 50 w 61"/>
                <a:gd name="T29" fmla="*/ 16 h 40"/>
                <a:gd name="T30" fmla="*/ 42 w 61"/>
                <a:gd name="T31" fmla="*/ 3 h 40"/>
                <a:gd name="T32" fmla="*/ 32 w 61"/>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40">
                  <a:moveTo>
                    <a:pt x="32" y="0"/>
                  </a:moveTo>
                  <a:cubicBezTo>
                    <a:pt x="28" y="1"/>
                    <a:pt x="25" y="3"/>
                    <a:pt x="21" y="5"/>
                  </a:cubicBezTo>
                  <a:cubicBezTo>
                    <a:pt x="18" y="6"/>
                    <a:pt x="15" y="8"/>
                    <a:pt x="12" y="10"/>
                  </a:cubicBezTo>
                  <a:cubicBezTo>
                    <a:pt x="11" y="11"/>
                    <a:pt x="8" y="12"/>
                    <a:pt x="6" y="12"/>
                  </a:cubicBezTo>
                  <a:cubicBezTo>
                    <a:pt x="3" y="13"/>
                    <a:pt x="0" y="12"/>
                    <a:pt x="0" y="12"/>
                  </a:cubicBezTo>
                  <a:cubicBezTo>
                    <a:pt x="3" y="15"/>
                    <a:pt x="5" y="18"/>
                    <a:pt x="7" y="21"/>
                  </a:cubicBezTo>
                  <a:cubicBezTo>
                    <a:pt x="9" y="24"/>
                    <a:pt x="11" y="27"/>
                    <a:pt x="13" y="29"/>
                  </a:cubicBezTo>
                  <a:cubicBezTo>
                    <a:pt x="20" y="35"/>
                    <a:pt x="30" y="40"/>
                    <a:pt x="39" y="37"/>
                  </a:cubicBezTo>
                  <a:cubicBezTo>
                    <a:pt x="43" y="36"/>
                    <a:pt x="46" y="33"/>
                    <a:pt x="48" y="29"/>
                  </a:cubicBezTo>
                  <a:cubicBezTo>
                    <a:pt x="50" y="25"/>
                    <a:pt x="50" y="21"/>
                    <a:pt x="50" y="16"/>
                  </a:cubicBezTo>
                  <a:cubicBezTo>
                    <a:pt x="51" y="16"/>
                    <a:pt x="53" y="16"/>
                    <a:pt x="54" y="17"/>
                  </a:cubicBezTo>
                  <a:cubicBezTo>
                    <a:pt x="57" y="17"/>
                    <a:pt x="59" y="18"/>
                    <a:pt x="61" y="19"/>
                  </a:cubicBezTo>
                  <a:cubicBezTo>
                    <a:pt x="61" y="18"/>
                    <a:pt x="61" y="18"/>
                    <a:pt x="61" y="18"/>
                  </a:cubicBezTo>
                  <a:cubicBezTo>
                    <a:pt x="60" y="18"/>
                    <a:pt x="58" y="17"/>
                    <a:pt x="56" y="17"/>
                  </a:cubicBezTo>
                  <a:cubicBezTo>
                    <a:pt x="54" y="16"/>
                    <a:pt x="51" y="16"/>
                    <a:pt x="50" y="16"/>
                  </a:cubicBezTo>
                  <a:cubicBezTo>
                    <a:pt x="49" y="10"/>
                    <a:pt x="46" y="5"/>
                    <a:pt x="42" y="3"/>
                  </a:cubicBezTo>
                  <a:cubicBezTo>
                    <a:pt x="39" y="1"/>
                    <a:pt x="35" y="0"/>
                    <a:pt x="32"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1764"/>
            <p:cNvSpPr>
              <a:spLocks/>
            </p:cNvSpPr>
            <p:nvPr/>
          </p:nvSpPr>
          <p:spPr bwMode="auto">
            <a:xfrm>
              <a:off x="7164360" y="2032009"/>
              <a:ext cx="38100" cy="146051"/>
            </a:xfrm>
            <a:custGeom>
              <a:avLst/>
              <a:gdLst>
                <a:gd name="T0" fmla="*/ 2 w 10"/>
                <a:gd name="T1" fmla="*/ 39 h 39"/>
                <a:gd name="T2" fmla="*/ 5 w 10"/>
                <a:gd name="T3" fmla="*/ 19 h 39"/>
                <a:gd name="T4" fmla="*/ 2 w 10"/>
                <a:gd name="T5" fmla="*/ 9 h 39"/>
                <a:gd name="T6" fmla="*/ 0 w 10"/>
                <a:gd name="T7" fmla="*/ 0 h 39"/>
                <a:gd name="T8" fmla="*/ 9 w 10"/>
                <a:gd name="T9" fmla="*/ 10 h 39"/>
                <a:gd name="T10" fmla="*/ 8 w 10"/>
                <a:gd name="T11" fmla="*/ 24 h 39"/>
                <a:gd name="T12" fmla="*/ 2 w 10"/>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10" h="39">
                  <a:moveTo>
                    <a:pt x="2" y="39"/>
                  </a:moveTo>
                  <a:cubicBezTo>
                    <a:pt x="3" y="33"/>
                    <a:pt x="5" y="26"/>
                    <a:pt x="5" y="19"/>
                  </a:cubicBezTo>
                  <a:cubicBezTo>
                    <a:pt x="4" y="16"/>
                    <a:pt x="3" y="12"/>
                    <a:pt x="2" y="9"/>
                  </a:cubicBezTo>
                  <a:cubicBezTo>
                    <a:pt x="1" y="6"/>
                    <a:pt x="0" y="3"/>
                    <a:pt x="0" y="0"/>
                  </a:cubicBezTo>
                  <a:cubicBezTo>
                    <a:pt x="3" y="3"/>
                    <a:pt x="6" y="7"/>
                    <a:pt x="9" y="10"/>
                  </a:cubicBezTo>
                  <a:cubicBezTo>
                    <a:pt x="10" y="15"/>
                    <a:pt x="8" y="21"/>
                    <a:pt x="8" y="24"/>
                  </a:cubicBezTo>
                  <a:cubicBezTo>
                    <a:pt x="6" y="29"/>
                    <a:pt x="4" y="34"/>
                    <a:pt x="2" y="3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1767"/>
            <p:cNvSpPr>
              <a:spLocks/>
            </p:cNvSpPr>
            <p:nvPr/>
          </p:nvSpPr>
          <p:spPr bwMode="auto">
            <a:xfrm>
              <a:off x="7067522" y="2065346"/>
              <a:ext cx="96838" cy="142876"/>
            </a:xfrm>
            <a:custGeom>
              <a:avLst/>
              <a:gdLst>
                <a:gd name="T0" fmla="*/ 13 w 26"/>
                <a:gd name="T1" fmla="*/ 24 h 38"/>
                <a:gd name="T2" fmla="*/ 22 w 26"/>
                <a:gd name="T3" fmla="*/ 32 h 38"/>
                <a:gd name="T4" fmla="*/ 26 w 26"/>
                <a:gd name="T5" fmla="*/ 38 h 38"/>
                <a:gd name="T6" fmla="*/ 17 w 26"/>
                <a:gd name="T7" fmla="*/ 31 h 38"/>
                <a:gd name="T8" fmla="*/ 5 w 26"/>
                <a:gd name="T9" fmla="*/ 24 h 38"/>
                <a:gd name="T10" fmla="*/ 0 w 26"/>
                <a:gd name="T11" fmla="*/ 13 h 38"/>
                <a:gd name="T12" fmla="*/ 0 w 26"/>
                <a:gd name="T13" fmla="*/ 11 h 38"/>
                <a:gd name="T14" fmla="*/ 8 w 26"/>
                <a:gd name="T15" fmla="*/ 0 h 38"/>
                <a:gd name="T16" fmla="*/ 6 w 26"/>
                <a:gd name="T17" fmla="*/ 6 h 38"/>
                <a:gd name="T18" fmla="*/ 13 w 26"/>
                <a:gd name="T19"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8">
                  <a:moveTo>
                    <a:pt x="13" y="24"/>
                  </a:moveTo>
                  <a:cubicBezTo>
                    <a:pt x="16" y="26"/>
                    <a:pt x="20" y="29"/>
                    <a:pt x="22" y="32"/>
                  </a:cubicBezTo>
                  <a:cubicBezTo>
                    <a:pt x="24" y="34"/>
                    <a:pt x="26" y="38"/>
                    <a:pt x="26" y="38"/>
                  </a:cubicBezTo>
                  <a:cubicBezTo>
                    <a:pt x="24" y="35"/>
                    <a:pt x="20" y="33"/>
                    <a:pt x="17" y="31"/>
                  </a:cubicBezTo>
                  <a:cubicBezTo>
                    <a:pt x="13" y="28"/>
                    <a:pt x="9" y="27"/>
                    <a:pt x="5" y="24"/>
                  </a:cubicBezTo>
                  <a:cubicBezTo>
                    <a:pt x="1" y="22"/>
                    <a:pt x="0" y="17"/>
                    <a:pt x="0" y="13"/>
                  </a:cubicBezTo>
                  <a:cubicBezTo>
                    <a:pt x="0" y="13"/>
                    <a:pt x="0" y="12"/>
                    <a:pt x="0" y="11"/>
                  </a:cubicBezTo>
                  <a:cubicBezTo>
                    <a:pt x="2" y="7"/>
                    <a:pt x="5" y="3"/>
                    <a:pt x="8" y="0"/>
                  </a:cubicBezTo>
                  <a:cubicBezTo>
                    <a:pt x="7" y="2"/>
                    <a:pt x="6" y="4"/>
                    <a:pt x="6" y="6"/>
                  </a:cubicBezTo>
                  <a:cubicBezTo>
                    <a:pt x="6" y="15"/>
                    <a:pt x="10" y="21"/>
                    <a:pt x="13" y="2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1768"/>
            <p:cNvSpPr>
              <a:spLocks/>
            </p:cNvSpPr>
            <p:nvPr/>
          </p:nvSpPr>
          <p:spPr bwMode="auto">
            <a:xfrm>
              <a:off x="7092922" y="2019308"/>
              <a:ext cx="123826" cy="260352"/>
            </a:xfrm>
            <a:custGeom>
              <a:avLst/>
              <a:gdLst>
                <a:gd name="T0" fmla="*/ 5 w 33"/>
                <a:gd name="T1" fmla="*/ 33 h 69"/>
                <a:gd name="T2" fmla="*/ 15 w 33"/>
                <a:gd name="T3" fmla="*/ 42 h 69"/>
                <a:gd name="T4" fmla="*/ 17 w 33"/>
                <a:gd name="T5" fmla="*/ 44 h 69"/>
                <a:gd name="T6" fmla="*/ 18 w 33"/>
                <a:gd name="T7" fmla="*/ 45 h 69"/>
                <a:gd name="T8" fmla="*/ 18 w 33"/>
                <a:gd name="T9" fmla="*/ 43 h 69"/>
                <a:gd name="T10" fmla="*/ 16 w 33"/>
                <a:gd name="T11" fmla="*/ 39 h 69"/>
                <a:gd name="T12" fmla="*/ 14 w 33"/>
                <a:gd name="T13" fmla="*/ 32 h 69"/>
                <a:gd name="T14" fmla="*/ 10 w 33"/>
                <a:gd name="T15" fmla="*/ 26 h 69"/>
                <a:gd name="T16" fmla="*/ 8 w 33"/>
                <a:gd name="T17" fmla="*/ 18 h 69"/>
                <a:gd name="T18" fmla="*/ 8 w 33"/>
                <a:gd name="T19" fmla="*/ 13 h 69"/>
                <a:gd name="T20" fmla="*/ 10 w 33"/>
                <a:gd name="T21" fmla="*/ 23 h 69"/>
                <a:gd name="T22" fmla="*/ 12 w 33"/>
                <a:gd name="T23" fmla="*/ 27 h 69"/>
                <a:gd name="T24" fmla="*/ 11 w 33"/>
                <a:gd name="T25" fmla="*/ 17 h 69"/>
                <a:gd name="T26" fmla="*/ 12 w 33"/>
                <a:gd name="T27" fmla="*/ 4 h 69"/>
                <a:gd name="T28" fmla="*/ 14 w 33"/>
                <a:gd name="T29" fmla="*/ 2 h 69"/>
                <a:gd name="T30" fmla="*/ 13 w 33"/>
                <a:gd name="T31" fmla="*/ 8 h 69"/>
                <a:gd name="T32" fmla="*/ 16 w 33"/>
                <a:gd name="T33" fmla="*/ 34 h 69"/>
                <a:gd name="T34" fmla="*/ 19 w 33"/>
                <a:gd name="T35" fmla="*/ 40 h 69"/>
                <a:gd name="T36" fmla="*/ 20 w 33"/>
                <a:gd name="T37" fmla="*/ 43 h 69"/>
                <a:gd name="T38" fmla="*/ 20 w 33"/>
                <a:gd name="T39" fmla="*/ 40 h 69"/>
                <a:gd name="T40" fmla="*/ 23 w 33"/>
                <a:gd name="T41" fmla="*/ 28 h 69"/>
                <a:gd name="T42" fmla="*/ 23 w 33"/>
                <a:gd name="T43" fmla="*/ 23 h 69"/>
                <a:gd name="T44" fmla="*/ 21 w 33"/>
                <a:gd name="T45" fmla="*/ 13 h 69"/>
                <a:gd name="T46" fmla="*/ 22 w 33"/>
                <a:gd name="T47" fmla="*/ 13 h 69"/>
                <a:gd name="T48" fmla="*/ 24 w 33"/>
                <a:gd name="T49" fmla="*/ 23 h 69"/>
                <a:gd name="T50" fmla="*/ 24 w 33"/>
                <a:gd name="T51" fmla="*/ 28 h 69"/>
                <a:gd name="T52" fmla="*/ 21 w 33"/>
                <a:gd name="T53" fmla="*/ 42 h 69"/>
                <a:gd name="T54" fmla="*/ 21 w 33"/>
                <a:gd name="T55" fmla="*/ 46 h 69"/>
                <a:gd name="T56" fmla="*/ 24 w 33"/>
                <a:gd name="T57" fmla="*/ 55 h 69"/>
                <a:gd name="T58" fmla="*/ 25 w 33"/>
                <a:gd name="T59" fmla="*/ 53 h 69"/>
                <a:gd name="T60" fmla="*/ 29 w 33"/>
                <a:gd name="T61" fmla="*/ 48 h 69"/>
                <a:gd name="T62" fmla="*/ 33 w 33"/>
                <a:gd name="T63" fmla="*/ 37 h 69"/>
                <a:gd name="T64" fmla="*/ 33 w 33"/>
                <a:gd name="T65" fmla="*/ 29 h 69"/>
                <a:gd name="T66" fmla="*/ 33 w 33"/>
                <a:gd name="T67" fmla="*/ 37 h 69"/>
                <a:gd name="T68" fmla="*/ 29 w 33"/>
                <a:gd name="T69" fmla="*/ 49 h 69"/>
                <a:gd name="T70" fmla="*/ 27 w 33"/>
                <a:gd name="T71" fmla="*/ 53 h 69"/>
                <a:gd name="T72" fmla="*/ 25 w 33"/>
                <a:gd name="T73" fmla="*/ 55 h 69"/>
                <a:gd name="T74" fmla="*/ 24 w 33"/>
                <a:gd name="T75" fmla="*/ 60 h 69"/>
                <a:gd name="T76" fmla="*/ 24 w 33"/>
                <a:gd name="T77" fmla="*/ 64 h 69"/>
                <a:gd name="T78" fmla="*/ 24 w 33"/>
                <a:gd name="T79" fmla="*/ 64 h 69"/>
                <a:gd name="T80" fmla="*/ 23 w 33"/>
                <a:gd name="T81" fmla="*/ 67 h 69"/>
                <a:gd name="T82" fmla="*/ 23 w 33"/>
                <a:gd name="T83" fmla="*/ 61 h 69"/>
                <a:gd name="T84" fmla="*/ 22 w 33"/>
                <a:gd name="T85" fmla="*/ 60 h 69"/>
                <a:gd name="T86" fmla="*/ 21 w 33"/>
                <a:gd name="T87" fmla="*/ 58 h 69"/>
                <a:gd name="T88" fmla="*/ 15 w 33"/>
                <a:gd name="T89" fmla="*/ 50 h 69"/>
                <a:gd name="T90" fmla="*/ 12 w 33"/>
                <a:gd name="T91" fmla="*/ 48 h 69"/>
                <a:gd name="T92" fmla="*/ 1 w 33"/>
                <a:gd name="T93" fmla="*/ 44 h 69"/>
                <a:gd name="T94" fmla="*/ 9 w 33"/>
                <a:gd name="T95" fmla="*/ 45 h 69"/>
                <a:gd name="T96" fmla="*/ 14 w 33"/>
                <a:gd name="T97" fmla="*/ 48 h 69"/>
                <a:gd name="T98" fmla="*/ 19 w 33"/>
                <a:gd name="T99" fmla="*/ 53 h 69"/>
                <a:gd name="T100" fmla="*/ 22 w 33"/>
                <a:gd name="T101" fmla="*/ 58 h 69"/>
                <a:gd name="T102" fmla="*/ 21 w 33"/>
                <a:gd name="T103" fmla="*/ 51 h 69"/>
                <a:gd name="T104" fmla="*/ 20 w 33"/>
                <a:gd name="T105" fmla="*/ 49 h 69"/>
                <a:gd name="T106" fmla="*/ 17 w 33"/>
                <a:gd name="T107" fmla="*/ 45 h 69"/>
                <a:gd name="T108" fmla="*/ 16 w 33"/>
                <a:gd name="T109" fmla="*/ 44 h 69"/>
                <a:gd name="T110" fmla="*/ 11 w 33"/>
                <a:gd name="T111" fmla="*/ 40 h 69"/>
                <a:gd name="T112" fmla="*/ 1 w 33"/>
                <a:gd name="T113" fmla="*/ 30 h 69"/>
                <a:gd name="T114" fmla="*/ 2 w 33"/>
                <a:gd name="T11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9">
                  <a:moveTo>
                    <a:pt x="2" y="30"/>
                  </a:moveTo>
                  <a:cubicBezTo>
                    <a:pt x="3" y="31"/>
                    <a:pt x="4" y="32"/>
                    <a:pt x="5" y="33"/>
                  </a:cubicBezTo>
                  <a:cubicBezTo>
                    <a:pt x="7" y="35"/>
                    <a:pt x="9" y="37"/>
                    <a:pt x="11" y="39"/>
                  </a:cubicBezTo>
                  <a:cubicBezTo>
                    <a:pt x="12" y="40"/>
                    <a:pt x="14" y="41"/>
                    <a:pt x="15" y="42"/>
                  </a:cubicBezTo>
                  <a:cubicBezTo>
                    <a:pt x="15" y="42"/>
                    <a:pt x="16" y="43"/>
                    <a:pt x="16" y="43"/>
                  </a:cubicBezTo>
                  <a:cubicBezTo>
                    <a:pt x="17" y="44"/>
                    <a:pt x="17" y="44"/>
                    <a:pt x="17" y="44"/>
                  </a:cubicBezTo>
                  <a:cubicBezTo>
                    <a:pt x="17" y="44"/>
                    <a:pt x="18" y="44"/>
                    <a:pt x="18" y="44"/>
                  </a:cubicBezTo>
                  <a:cubicBezTo>
                    <a:pt x="18" y="45"/>
                    <a:pt x="18" y="45"/>
                    <a:pt x="18" y="45"/>
                  </a:cubicBezTo>
                  <a:cubicBezTo>
                    <a:pt x="19" y="45"/>
                    <a:pt x="19" y="46"/>
                    <a:pt x="20" y="46"/>
                  </a:cubicBezTo>
                  <a:cubicBezTo>
                    <a:pt x="19" y="45"/>
                    <a:pt x="19" y="44"/>
                    <a:pt x="18" y="43"/>
                  </a:cubicBezTo>
                  <a:cubicBezTo>
                    <a:pt x="18" y="42"/>
                    <a:pt x="18" y="42"/>
                    <a:pt x="17" y="41"/>
                  </a:cubicBezTo>
                  <a:cubicBezTo>
                    <a:pt x="17" y="40"/>
                    <a:pt x="17" y="40"/>
                    <a:pt x="16" y="39"/>
                  </a:cubicBezTo>
                  <a:cubicBezTo>
                    <a:pt x="16" y="38"/>
                    <a:pt x="15" y="36"/>
                    <a:pt x="15" y="35"/>
                  </a:cubicBezTo>
                  <a:cubicBezTo>
                    <a:pt x="14" y="34"/>
                    <a:pt x="14" y="33"/>
                    <a:pt x="14" y="32"/>
                  </a:cubicBezTo>
                  <a:cubicBezTo>
                    <a:pt x="13" y="30"/>
                    <a:pt x="12" y="29"/>
                    <a:pt x="11" y="28"/>
                  </a:cubicBezTo>
                  <a:cubicBezTo>
                    <a:pt x="11" y="27"/>
                    <a:pt x="10" y="26"/>
                    <a:pt x="10" y="26"/>
                  </a:cubicBezTo>
                  <a:cubicBezTo>
                    <a:pt x="10" y="25"/>
                    <a:pt x="9" y="24"/>
                    <a:pt x="9" y="23"/>
                  </a:cubicBezTo>
                  <a:cubicBezTo>
                    <a:pt x="9" y="22"/>
                    <a:pt x="8" y="20"/>
                    <a:pt x="8" y="18"/>
                  </a:cubicBezTo>
                  <a:cubicBezTo>
                    <a:pt x="7" y="17"/>
                    <a:pt x="7" y="17"/>
                    <a:pt x="7" y="16"/>
                  </a:cubicBezTo>
                  <a:cubicBezTo>
                    <a:pt x="7" y="15"/>
                    <a:pt x="8" y="14"/>
                    <a:pt x="8" y="13"/>
                  </a:cubicBezTo>
                  <a:cubicBezTo>
                    <a:pt x="7" y="15"/>
                    <a:pt x="7" y="17"/>
                    <a:pt x="8" y="18"/>
                  </a:cubicBezTo>
                  <a:cubicBezTo>
                    <a:pt x="8" y="20"/>
                    <a:pt x="9" y="21"/>
                    <a:pt x="10" y="23"/>
                  </a:cubicBezTo>
                  <a:cubicBezTo>
                    <a:pt x="10" y="24"/>
                    <a:pt x="10" y="24"/>
                    <a:pt x="11" y="25"/>
                  </a:cubicBezTo>
                  <a:cubicBezTo>
                    <a:pt x="11" y="26"/>
                    <a:pt x="12" y="27"/>
                    <a:pt x="12" y="27"/>
                  </a:cubicBezTo>
                  <a:cubicBezTo>
                    <a:pt x="12" y="28"/>
                    <a:pt x="13" y="28"/>
                    <a:pt x="13" y="29"/>
                  </a:cubicBezTo>
                  <a:cubicBezTo>
                    <a:pt x="12" y="25"/>
                    <a:pt x="11" y="21"/>
                    <a:pt x="11" y="17"/>
                  </a:cubicBezTo>
                  <a:cubicBezTo>
                    <a:pt x="11" y="14"/>
                    <a:pt x="11" y="11"/>
                    <a:pt x="12" y="8"/>
                  </a:cubicBezTo>
                  <a:cubicBezTo>
                    <a:pt x="12" y="7"/>
                    <a:pt x="12" y="5"/>
                    <a:pt x="12" y="4"/>
                  </a:cubicBezTo>
                  <a:cubicBezTo>
                    <a:pt x="13" y="2"/>
                    <a:pt x="13" y="1"/>
                    <a:pt x="14" y="0"/>
                  </a:cubicBezTo>
                  <a:cubicBezTo>
                    <a:pt x="14" y="0"/>
                    <a:pt x="14" y="1"/>
                    <a:pt x="14" y="2"/>
                  </a:cubicBezTo>
                  <a:cubicBezTo>
                    <a:pt x="13" y="2"/>
                    <a:pt x="13" y="3"/>
                    <a:pt x="13" y="4"/>
                  </a:cubicBezTo>
                  <a:cubicBezTo>
                    <a:pt x="13" y="5"/>
                    <a:pt x="13" y="7"/>
                    <a:pt x="13" y="8"/>
                  </a:cubicBezTo>
                  <a:cubicBezTo>
                    <a:pt x="13" y="11"/>
                    <a:pt x="13" y="14"/>
                    <a:pt x="13" y="17"/>
                  </a:cubicBezTo>
                  <a:cubicBezTo>
                    <a:pt x="13" y="23"/>
                    <a:pt x="14" y="29"/>
                    <a:pt x="16" y="34"/>
                  </a:cubicBezTo>
                  <a:cubicBezTo>
                    <a:pt x="17" y="36"/>
                    <a:pt x="17" y="37"/>
                    <a:pt x="18" y="38"/>
                  </a:cubicBezTo>
                  <a:cubicBezTo>
                    <a:pt x="18" y="39"/>
                    <a:pt x="18" y="40"/>
                    <a:pt x="19" y="40"/>
                  </a:cubicBezTo>
                  <a:cubicBezTo>
                    <a:pt x="19" y="41"/>
                    <a:pt x="19" y="42"/>
                    <a:pt x="20" y="42"/>
                  </a:cubicBezTo>
                  <a:cubicBezTo>
                    <a:pt x="20" y="42"/>
                    <a:pt x="20" y="43"/>
                    <a:pt x="20" y="43"/>
                  </a:cubicBezTo>
                  <a:cubicBezTo>
                    <a:pt x="20" y="43"/>
                    <a:pt x="20" y="42"/>
                    <a:pt x="20" y="42"/>
                  </a:cubicBezTo>
                  <a:cubicBezTo>
                    <a:pt x="20" y="41"/>
                    <a:pt x="20" y="41"/>
                    <a:pt x="20" y="40"/>
                  </a:cubicBezTo>
                  <a:cubicBezTo>
                    <a:pt x="20" y="39"/>
                    <a:pt x="20" y="38"/>
                    <a:pt x="21" y="37"/>
                  </a:cubicBezTo>
                  <a:cubicBezTo>
                    <a:pt x="21" y="34"/>
                    <a:pt x="23" y="31"/>
                    <a:pt x="23" y="28"/>
                  </a:cubicBezTo>
                  <a:cubicBezTo>
                    <a:pt x="23" y="27"/>
                    <a:pt x="23" y="26"/>
                    <a:pt x="23" y="26"/>
                  </a:cubicBezTo>
                  <a:cubicBezTo>
                    <a:pt x="23" y="25"/>
                    <a:pt x="23" y="24"/>
                    <a:pt x="23" y="23"/>
                  </a:cubicBezTo>
                  <a:cubicBezTo>
                    <a:pt x="23" y="21"/>
                    <a:pt x="23" y="20"/>
                    <a:pt x="22" y="18"/>
                  </a:cubicBezTo>
                  <a:cubicBezTo>
                    <a:pt x="22" y="17"/>
                    <a:pt x="22" y="15"/>
                    <a:pt x="21" y="13"/>
                  </a:cubicBezTo>
                  <a:cubicBezTo>
                    <a:pt x="21" y="12"/>
                    <a:pt x="20" y="10"/>
                    <a:pt x="20" y="9"/>
                  </a:cubicBezTo>
                  <a:cubicBezTo>
                    <a:pt x="21" y="10"/>
                    <a:pt x="21" y="12"/>
                    <a:pt x="22" y="13"/>
                  </a:cubicBezTo>
                  <a:cubicBezTo>
                    <a:pt x="22" y="15"/>
                    <a:pt x="23" y="17"/>
                    <a:pt x="23" y="18"/>
                  </a:cubicBezTo>
                  <a:cubicBezTo>
                    <a:pt x="23" y="20"/>
                    <a:pt x="24" y="21"/>
                    <a:pt x="24" y="23"/>
                  </a:cubicBezTo>
                  <a:cubicBezTo>
                    <a:pt x="24" y="24"/>
                    <a:pt x="24" y="25"/>
                    <a:pt x="24" y="26"/>
                  </a:cubicBezTo>
                  <a:cubicBezTo>
                    <a:pt x="24" y="26"/>
                    <a:pt x="24" y="27"/>
                    <a:pt x="24" y="28"/>
                  </a:cubicBezTo>
                  <a:cubicBezTo>
                    <a:pt x="23" y="31"/>
                    <a:pt x="22" y="34"/>
                    <a:pt x="22" y="38"/>
                  </a:cubicBezTo>
                  <a:cubicBezTo>
                    <a:pt x="21" y="39"/>
                    <a:pt x="21" y="41"/>
                    <a:pt x="21" y="42"/>
                  </a:cubicBezTo>
                  <a:cubicBezTo>
                    <a:pt x="21" y="43"/>
                    <a:pt x="21" y="44"/>
                    <a:pt x="21" y="45"/>
                  </a:cubicBezTo>
                  <a:cubicBezTo>
                    <a:pt x="21" y="45"/>
                    <a:pt x="21" y="45"/>
                    <a:pt x="21" y="46"/>
                  </a:cubicBezTo>
                  <a:cubicBezTo>
                    <a:pt x="22" y="48"/>
                    <a:pt x="22" y="49"/>
                    <a:pt x="23" y="51"/>
                  </a:cubicBezTo>
                  <a:cubicBezTo>
                    <a:pt x="23" y="52"/>
                    <a:pt x="23" y="54"/>
                    <a:pt x="24" y="55"/>
                  </a:cubicBezTo>
                  <a:cubicBezTo>
                    <a:pt x="24" y="55"/>
                    <a:pt x="24" y="55"/>
                    <a:pt x="24" y="55"/>
                  </a:cubicBezTo>
                  <a:cubicBezTo>
                    <a:pt x="24" y="54"/>
                    <a:pt x="25" y="53"/>
                    <a:pt x="25" y="53"/>
                  </a:cubicBezTo>
                  <a:cubicBezTo>
                    <a:pt x="26" y="52"/>
                    <a:pt x="26" y="52"/>
                    <a:pt x="27" y="51"/>
                  </a:cubicBezTo>
                  <a:cubicBezTo>
                    <a:pt x="27" y="50"/>
                    <a:pt x="28" y="49"/>
                    <a:pt x="29" y="48"/>
                  </a:cubicBezTo>
                  <a:cubicBezTo>
                    <a:pt x="29" y="47"/>
                    <a:pt x="30" y="46"/>
                    <a:pt x="30" y="45"/>
                  </a:cubicBezTo>
                  <a:cubicBezTo>
                    <a:pt x="31" y="42"/>
                    <a:pt x="32" y="40"/>
                    <a:pt x="33" y="37"/>
                  </a:cubicBezTo>
                  <a:cubicBezTo>
                    <a:pt x="33" y="36"/>
                    <a:pt x="33" y="34"/>
                    <a:pt x="33" y="33"/>
                  </a:cubicBezTo>
                  <a:cubicBezTo>
                    <a:pt x="33" y="32"/>
                    <a:pt x="33" y="30"/>
                    <a:pt x="33" y="29"/>
                  </a:cubicBezTo>
                  <a:cubicBezTo>
                    <a:pt x="33" y="30"/>
                    <a:pt x="33" y="32"/>
                    <a:pt x="33" y="33"/>
                  </a:cubicBezTo>
                  <a:cubicBezTo>
                    <a:pt x="33" y="34"/>
                    <a:pt x="33" y="36"/>
                    <a:pt x="33" y="37"/>
                  </a:cubicBezTo>
                  <a:cubicBezTo>
                    <a:pt x="33" y="40"/>
                    <a:pt x="32" y="42"/>
                    <a:pt x="31" y="45"/>
                  </a:cubicBezTo>
                  <a:cubicBezTo>
                    <a:pt x="31" y="46"/>
                    <a:pt x="30" y="47"/>
                    <a:pt x="29" y="49"/>
                  </a:cubicBezTo>
                  <a:cubicBezTo>
                    <a:pt x="29" y="50"/>
                    <a:pt x="28" y="51"/>
                    <a:pt x="27" y="52"/>
                  </a:cubicBezTo>
                  <a:cubicBezTo>
                    <a:pt x="27" y="52"/>
                    <a:pt x="27" y="53"/>
                    <a:pt x="27" y="53"/>
                  </a:cubicBezTo>
                  <a:cubicBezTo>
                    <a:pt x="26" y="53"/>
                    <a:pt x="26" y="53"/>
                    <a:pt x="26" y="54"/>
                  </a:cubicBezTo>
                  <a:cubicBezTo>
                    <a:pt x="26" y="54"/>
                    <a:pt x="25" y="55"/>
                    <a:pt x="25" y="55"/>
                  </a:cubicBezTo>
                  <a:cubicBezTo>
                    <a:pt x="24" y="56"/>
                    <a:pt x="24" y="56"/>
                    <a:pt x="24" y="57"/>
                  </a:cubicBezTo>
                  <a:cubicBezTo>
                    <a:pt x="24" y="58"/>
                    <a:pt x="24" y="59"/>
                    <a:pt x="24" y="60"/>
                  </a:cubicBezTo>
                  <a:cubicBezTo>
                    <a:pt x="24" y="61"/>
                    <a:pt x="24" y="62"/>
                    <a:pt x="24" y="63"/>
                  </a:cubicBezTo>
                  <a:cubicBezTo>
                    <a:pt x="24" y="63"/>
                    <a:pt x="24" y="63"/>
                    <a:pt x="24" y="64"/>
                  </a:cubicBezTo>
                  <a:cubicBezTo>
                    <a:pt x="24" y="64"/>
                    <a:pt x="24" y="64"/>
                    <a:pt x="24" y="64"/>
                  </a:cubicBezTo>
                  <a:cubicBezTo>
                    <a:pt x="24" y="64"/>
                    <a:pt x="24" y="64"/>
                    <a:pt x="24" y="64"/>
                  </a:cubicBezTo>
                  <a:cubicBezTo>
                    <a:pt x="23" y="66"/>
                    <a:pt x="23" y="67"/>
                    <a:pt x="23" y="69"/>
                  </a:cubicBezTo>
                  <a:cubicBezTo>
                    <a:pt x="23" y="68"/>
                    <a:pt x="23" y="67"/>
                    <a:pt x="23" y="67"/>
                  </a:cubicBezTo>
                  <a:cubicBezTo>
                    <a:pt x="23" y="66"/>
                    <a:pt x="23" y="65"/>
                    <a:pt x="23" y="64"/>
                  </a:cubicBezTo>
                  <a:cubicBezTo>
                    <a:pt x="23" y="63"/>
                    <a:pt x="23" y="62"/>
                    <a:pt x="23" y="61"/>
                  </a:cubicBezTo>
                  <a:cubicBezTo>
                    <a:pt x="23" y="61"/>
                    <a:pt x="22" y="61"/>
                    <a:pt x="22" y="61"/>
                  </a:cubicBezTo>
                  <a:cubicBezTo>
                    <a:pt x="22" y="60"/>
                    <a:pt x="22" y="60"/>
                    <a:pt x="22" y="60"/>
                  </a:cubicBezTo>
                  <a:cubicBezTo>
                    <a:pt x="22" y="60"/>
                    <a:pt x="22" y="59"/>
                    <a:pt x="22" y="59"/>
                  </a:cubicBezTo>
                  <a:cubicBezTo>
                    <a:pt x="22" y="59"/>
                    <a:pt x="22" y="58"/>
                    <a:pt x="21" y="58"/>
                  </a:cubicBezTo>
                  <a:cubicBezTo>
                    <a:pt x="21" y="57"/>
                    <a:pt x="21" y="57"/>
                    <a:pt x="20" y="56"/>
                  </a:cubicBezTo>
                  <a:cubicBezTo>
                    <a:pt x="19" y="54"/>
                    <a:pt x="17" y="52"/>
                    <a:pt x="15" y="50"/>
                  </a:cubicBezTo>
                  <a:cubicBezTo>
                    <a:pt x="15" y="50"/>
                    <a:pt x="15" y="49"/>
                    <a:pt x="14" y="49"/>
                  </a:cubicBezTo>
                  <a:cubicBezTo>
                    <a:pt x="14" y="48"/>
                    <a:pt x="13" y="48"/>
                    <a:pt x="12" y="48"/>
                  </a:cubicBezTo>
                  <a:cubicBezTo>
                    <a:pt x="11" y="47"/>
                    <a:pt x="10" y="46"/>
                    <a:pt x="9" y="46"/>
                  </a:cubicBezTo>
                  <a:cubicBezTo>
                    <a:pt x="6" y="45"/>
                    <a:pt x="4" y="45"/>
                    <a:pt x="1" y="44"/>
                  </a:cubicBezTo>
                  <a:cubicBezTo>
                    <a:pt x="2" y="44"/>
                    <a:pt x="4" y="45"/>
                    <a:pt x="5" y="45"/>
                  </a:cubicBezTo>
                  <a:cubicBezTo>
                    <a:pt x="6" y="45"/>
                    <a:pt x="8" y="45"/>
                    <a:pt x="9" y="45"/>
                  </a:cubicBezTo>
                  <a:cubicBezTo>
                    <a:pt x="10" y="46"/>
                    <a:pt x="12" y="46"/>
                    <a:pt x="13" y="47"/>
                  </a:cubicBezTo>
                  <a:cubicBezTo>
                    <a:pt x="13" y="47"/>
                    <a:pt x="14" y="48"/>
                    <a:pt x="14" y="48"/>
                  </a:cubicBezTo>
                  <a:cubicBezTo>
                    <a:pt x="15" y="49"/>
                    <a:pt x="15" y="49"/>
                    <a:pt x="16" y="50"/>
                  </a:cubicBezTo>
                  <a:cubicBezTo>
                    <a:pt x="17" y="51"/>
                    <a:pt x="18" y="52"/>
                    <a:pt x="19" y="53"/>
                  </a:cubicBezTo>
                  <a:cubicBezTo>
                    <a:pt x="20" y="54"/>
                    <a:pt x="20" y="55"/>
                    <a:pt x="21" y="56"/>
                  </a:cubicBezTo>
                  <a:cubicBezTo>
                    <a:pt x="22" y="56"/>
                    <a:pt x="22" y="57"/>
                    <a:pt x="22" y="58"/>
                  </a:cubicBezTo>
                  <a:cubicBezTo>
                    <a:pt x="22" y="58"/>
                    <a:pt x="22" y="58"/>
                    <a:pt x="22" y="58"/>
                  </a:cubicBezTo>
                  <a:cubicBezTo>
                    <a:pt x="22" y="56"/>
                    <a:pt x="22" y="53"/>
                    <a:pt x="21" y="51"/>
                  </a:cubicBezTo>
                  <a:cubicBezTo>
                    <a:pt x="21" y="51"/>
                    <a:pt x="21" y="50"/>
                    <a:pt x="21" y="50"/>
                  </a:cubicBezTo>
                  <a:cubicBezTo>
                    <a:pt x="21" y="50"/>
                    <a:pt x="20" y="49"/>
                    <a:pt x="20" y="49"/>
                  </a:cubicBezTo>
                  <a:cubicBezTo>
                    <a:pt x="19" y="47"/>
                    <a:pt x="19" y="46"/>
                    <a:pt x="17" y="45"/>
                  </a:cubicBezTo>
                  <a:cubicBezTo>
                    <a:pt x="17" y="45"/>
                    <a:pt x="17" y="45"/>
                    <a:pt x="17" y="45"/>
                  </a:cubicBezTo>
                  <a:cubicBezTo>
                    <a:pt x="17" y="45"/>
                    <a:pt x="17" y="45"/>
                    <a:pt x="17" y="45"/>
                  </a:cubicBezTo>
                  <a:cubicBezTo>
                    <a:pt x="16" y="44"/>
                    <a:pt x="16" y="44"/>
                    <a:pt x="16" y="44"/>
                  </a:cubicBezTo>
                  <a:cubicBezTo>
                    <a:pt x="15" y="44"/>
                    <a:pt x="15" y="43"/>
                    <a:pt x="14" y="43"/>
                  </a:cubicBezTo>
                  <a:cubicBezTo>
                    <a:pt x="13" y="42"/>
                    <a:pt x="12" y="41"/>
                    <a:pt x="11" y="40"/>
                  </a:cubicBezTo>
                  <a:cubicBezTo>
                    <a:pt x="8" y="38"/>
                    <a:pt x="6" y="36"/>
                    <a:pt x="4" y="34"/>
                  </a:cubicBezTo>
                  <a:cubicBezTo>
                    <a:pt x="3" y="33"/>
                    <a:pt x="2" y="32"/>
                    <a:pt x="1" y="30"/>
                  </a:cubicBezTo>
                  <a:cubicBezTo>
                    <a:pt x="1" y="29"/>
                    <a:pt x="0" y="27"/>
                    <a:pt x="0" y="26"/>
                  </a:cubicBezTo>
                  <a:cubicBezTo>
                    <a:pt x="1" y="27"/>
                    <a:pt x="1" y="29"/>
                    <a:pt x="2" y="3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1769"/>
            <p:cNvSpPr>
              <a:spLocks/>
            </p:cNvSpPr>
            <p:nvPr/>
          </p:nvSpPr>
          <p:spPr bwMode="auto">
            <a:xfrm>
              <a:off x="7351686" y="1776419"/>
              <a:ext cx="46038" cy="146051"/>
            </a:xfrm>
            <a:custGeom>
              <a:avLst/>
              <a:gdLst>
                <a:gd name="T0" fmla="*/ 12 w 12"/>
                <a:gd name="T1" fmla="*/ 39 h 39"/>
                <a:gd name="T2" fmla="*/ 6 w 12"/>
                <a:gd name="T3" fmla="*/ 19 h 39"/>
                <a:gd name="T4" fmla="*/ 7 w 12"/>
                <a:gd name="T5" fmla="*/ 9 h 39"/>
                <a:gd name="T6" fmla="*/ 7 w 12"/>
                <a:gd name="T7" fmla="*/ 0 h 39"/>
                <a:gd name="T8" fmla="*/ 0 w 12"/>
                <a:gd name="T9" fmla="*/ 11 h 39"/>
                <a:gd name="T10" fmla="*/ 4 w 12"/>
                <a:gd name="T11" fmla="*/ 24 h 39"/>
                <a:gd name="T12" fmla="*/ 12 w 12"/>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2" y="39"/>
                  </a:moveTo>
                  <a:cubicBezTo>
                    <a:pt x="10" y="32"/>
                    <a:pt x="7" y="26"/>
                    <a:pt x="6" y="19"/>
                  </a:cubicBezTo>
                  <a:cubicBezTo>
                    <a:pt x="6" y="16"/>
                    <a:pt x="6" y="12"/>
                    <a:pt x="7" y="9"/>
                  </a:cubicBezTo>
                  <a:cubicBezTo>
                    <a:pt x="7" y="6"/>
                    <a:pt x="8" y="2"/>
                    <a:pt x="7" y="0"/>
                  </a:cubicBezTo>
                  <a:cubicBezTo>
                    <a:pt x="5" y="3"/>
                    <a:pt x="3" y="7"/>
                    <a:pt x="0" y="11"/>
                  </a:cubicBezTo>
                  <a:cubicBezTo>
                    <a:pt x="0" y="16"/>
                    <a:pt x="3" y="22"/>
                    <a:pt x="4" y="24"/>
                  </a:cubicBezTo>
                  <a:cubicBezTo>
                    <a:pt x="6" y="29"/>
                    <a:pt x="9" y="34"/>
                    <a:pt x="12" y="3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1772"/>
            <p:cNvSpPr>
              <a:spLocks/>
            </p:cNvSpPr>
            <p:nvPr/>
          </p:nvSpPr>
          <p:spPr bwMode="auto">
            <a:xfrm>
              <a:off x="7408836" y="1795469"/>
              <a:ext cx="82551" cy="153989"/>
            </a:xfrm>
            <a:custGeom>
              <a:avLst/>
              <a:gdLst>
                <a:gd name="T0" fmla="*/ 11 w 22"/>
                <a:gd name="T1" fmla="*/ 25 h 41"/>
                <a:gd name="T2" fmla="*/ 3 w 22"/>
                <a:gd name="T3" fmla="*/ 34 h 41"/>
                <a:gd name="T4" fmla="*/ 0 w 22"/>
                <a:gd name="T5" fmla="*/ 41 h 41"/>
                <a:gd name="T6" fmla="*/ 8 w 22"/>
                <a:gd name="T7" fmla="*/ 32 h 41"/>
                <a:gd name="T8" fmla="*/ 19 w 22"/>
                <a:gd name="T9" fmla="*/ 24 h 41"/>
                <a:gd name="T10" fmla="*/ 22 w 22"/>
                <a:gd name="T11" fmla="*/ 12 h 41"/>
                <a:gd name="T12" fmla="*/ 22 w 22"/>
                <a:gd name="T13" fmla="*/ 10 h 41"/>
                <a:gd name="T14" fmla="*/ 12 w 22"/>
                <a:gd name="T15" fmla="*/ 0 h 41"/>
                <a:gd name="T16" fmla="*/ 14 w 22"/>
                <a:gd name="T17" fmla="*/ 6 h 41"/>
                <a:gd name="T18" fmla="*/ 11 w 22"/>
                <a:gd name="T19"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1">
                  <a:moveTo>
                    <a:pt x="11" y="25"/>
                  </a:moveTo>
                  <a:cubicBezTo>
                    <a:pt x="8" y="27"/>
                    <a:pt x="4" y="32"/>
                    <a:pt x="3" y="34"/>
                  </a:cubicBezTo>
                  <a:cubicBezTo>
                    <a:pt x="1" y="36"/>
                    <a:pt x="0" y="41"/>
                    <a:pt x="0" y="41"/>
                  </a:cubicBezTo>
                  <a:cubicBezTo>
                    <a:pt x="2" y="38"/>
                    <a:pt x="5" y="35"/>
                    <a:pt x="8" y="32"/>
                  </a:cubicBezTo>
                  <a:cubicBezTo>
                    <a:pt x="11" y="29"/>
                    <a:pt x="15" y="27"/>
                    <a:pt x="19" y="24"/>
                  </a:cubicBezTo>
                  <a:cubicBezTo>
                    <a:pt x="22" y="21"/>
                    <a:pt x="22" y="16"/>
                    <a:pt x="22" y="12"/>
                  </a:cubicBezTo>
                  <a:cubicBezTo>
                    <a:pt x="22" y="12"/>
                    <a:pt x="22" y="11"/>
                    <a:pt x="22" y="10"/>
                  </a:cubicBezTo>
                  <a:cubicBezTo>
                    <a:pt x="19" y="7"/>
                    <a:pt x="15" y="3"/>
                    <a:pt x="12" y="0"/>
                  </a:cubicBezTo>
                  <a:cubicBezTo>
                    <a:pt x="13" y="2"/>
                    <a:pt x="14" y="4"/>
                    <a:pt x="14" y="6"/>
                  </a:cubicBezTo>
                  <a:cubicBezTo>
                    <a:pt x="16" y="15"/>
                    <a:pt x="13" y="22"/>
                    <a:pt x="11"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1773"/>
            <p:cNvSpPr>
              <a:spLocks/>
            </p:cNvSpPr>
            <p:nvPr/>
          </p:nvSpPr>
          <p:spPr bwMode="auto">
            <a:xfrm>
              <a:off x="7345336" y="1757369"/>
              <a:ext cx="127001" cy="261939"/>
            </a:xfrm>
            <a:custGeom>
              <a:avLst/>
              <a:gdLst>
                <a:gd name="T0" fmla="*/ 28 w 34"/>
                <a:gd name="T1" fmla="*/ 32 h 70"/>
                <a:gd name="T2" fmla="*/ 20 w 34"/>
                <a:gd name="T3" fmla="*/ 42 h 70"/>
                <a:gd name="T4" fmla="*/ 18 w 34"/>
                <a:gd name="T5" fmla="*/ 45 h 70"/>
                <a:gd name="T6" fmla="*/ 17 w 34"/>
                <a:gd name="T7" fmla="*/ 46 h 70"/>
                <a:gd name="T8" fmla="*/ 17 w 34"/>
                <a:gd name="T9" fmla="*/ 44 h 70"/>
                <a:gd name="T10" fmla="*/ 18 w 34"/>
                <a:gd name="T11" fmla="*/ 40 h 70"/>
                <a:gd name="T12" fmla="*/ 20 w 34"/>
                <a:gd name="T13" fmla="*/ 32 h 70"/>
                <a:gd name="T14" fmla="*/ 22 w 34"/>
                <a:gd name="T15" fmla="*/ 25 h 70"/>
                <a:gd name="T16" fmla="*/ 23 w 34"/>
                <a:gd name="T17" fmla="*/ 18 h 70"/>
                <a:gd name="T18" fmla="*/ 22 w 34"/>
                <a:gd name="T19" fmla="*/ 13 h 70"/>
                <a:gd name="T20" fmla="*/ 22 w 34"/>
                <a:gd name="T21" fmla="*/ 23 h 70"/>
                <a:gd name="T22" fmla="*/ 20 w 34"/>
                <a:gd name="T23" fmla="*/ 28 h 70"/>
                <a:gd name="T24" fmla="*/ 19 w 34"/>
                <a:gd name="T25" fmla="*/ 17 h 70"/>
                <a:gd name="T26" fmla="*/ 16 w 34"/>
                <a:gd name="T27" fmla="*/ 4 h 70"/>
                <a:gd name="T28" fmla="*/ 15 w 34"/>
                <a:gd name="T29" fmla="*/ 3 h 70"/>
                <a:gd name="T30" fmla="*/ 16 w 34"/>
                <a:gd name="T31" fmla="*/ 9 h 70"/>
                <a:gd name="T32" fmla="*/ 17 w 34"/>
                <a:gd name="T33" fmla="*/ 35 h 70"/>
                <a:gd name="T34" fmla="*/ 16 w 34"/>
                <a:gd name="T35" fmla="*/ 42 h 70"/>
                <a:gd name="T36" fmla="*/ 15 w 34"/>
                <a:gd name="T37" fmla="*/ 44 h 70"/>
                <a:gd name="T38" fmla="*/ 14 w 34"/>
                <a:gd name="T39" fmla="*/ 41 h 70"/>
                <a:gd name="T40" fmla="*/ 10 w 34"/>
                <a:gd name="T41" fmla="*/ 30 h 70"/>
                <a:gd name="T42" fmla="*/ 9 w 34"/>
                <a:gd name="T43" fmla="*/ 25 h 70"/>
                <a:gd name="T44" fmla="*/ 9 w 34"/>
                <a:gd name="T45" fmla="*/ 15 h 70"/>
                <a:gd name="T46" fmla="*/ 9 w 34"/>
                <a:gd name="T47" fmla="*/ 15 h 70"/>
                <a:gd name="T48" fmla="*/ 8 w 34"/>
                <a:gd name="T49" fmla="*/ 25 h 70"/>
                <a:gd name="T50" fmla="*/ 9 w 34"/>
                <a:gd name="T51" fmla="*/ 30 h 70"/>
                <a:gd name="T52" fmla="*/ 14 w 34"/>
                <a:gd name="T53" fmla="*/ 44 h 70"/>
                <a:gd name="T54" fmla="*/ 14 w 34"/>
                <a:gd name="T55" fmla="*/ 47 h 70"/>
                <a:gd name="T56" fmla="*/ 14 w 34"/>
                <a:gd name="T57" fmla="*/ 57 h 70"/>
                <a:gd name="T58" fmla="*/ 12 w 34"/>
                <a:gd name="T59" fmla="*/ 55 h 70"/>
                <a:gd name="T60" fmla="*/ 7 w 34"/>
                <a:gd name="T61" fmla="*/ 51 h 70"/>
                <a:gd name="T62" fmla="*/ 2 w 34"/>
                <a:gd name="T63" fmla="*/ 41 h 70"/>
                <a:gd name="T64" fmla="*/ 0 w 34"/>
                <a:gd name="T65" fmla="*/ 33 h 70"/>
                <a:gd name="T66" fmla="*/ 1 w 34"/>
                <a:gd name="T67" fmla="*/ 41 h 70"/>
                <a:gd name="T68" fmla="*/ 7 w 34"/>
                <a:gd name="T69" fmla="*/ 51 h 70"/>
                <a:gd name="T70" fmla="*/ 10 w 34"/>
                <a:gd name="T71" fmla="*/ 55 h 70"/>
                <a:gd name="T72" fmla="*/ 12 w 34"/>
                <a:gd name="T73" fmla="*/ 57 h 70"/>
                <a:gd name="T74" fmla="*/ 14 w 34"/>
                <a:gd name="T75" fmla="*/ 62 h 70"/>
                <a:gd name="T76" fmla="*/ 15 w 34"/>
                <a:gd name="T77" fmla="*/ 65 h 70"/>
                <a:gd name="T78" fmla="*/ 15 w 34"/>
                <a:gd name="T79" fmla="*/ 66 h 70"/>
                <a:gd name="T80" fmla="*/ 16 w 34"/>
                <a:gd name="T81" fmla="*/ 68 h 70"/>
                <a:gd name="T82" fmla="*/ 16 w 34"/>
                <a:gd name="T83" fmla="*/ 63 h 70"/>
                <a:gd name="T84" fmla="*/ 16 w 34"/>
                <a:gd name="T85" fmla="*/ 61 h 70"/>
                <a:gd name="T86" fmla="*/ 16 w 34"/>
                <a:gd name="T87" fmla="*/ 59 h 70"/>
                <a:gd name="T88" fmla="*/ 21 w 34"/>
                <a:gd name="T89" fmla="*/ 51 h 70"/>
                <a:gd name="T90" fmla="*/ 23 w 34"/>
                <a:gd name="T91" fmla="*/ 48 h 70"/>
                <a:gd name="T92" fmla="*/ 34 w 34"/>
                <a:gd name="T93" fmla="*/ 42 h 70"/>
                <a:gd name="T94" fmla="*/ 26 w 34"/>
                <a:gd name="T95" fmla="*/ 45 h 70"/>
                <a:gd name="T96" fmla="*/ 21 w 34"/>
                <a:gd name="T97" fmla="*/ 49 h 70"/>
                <a:gd name="T98" fmla="*/ 18 w 34"/>
                <a:gd name="T99" fmla="*/ 54 h 70"/>
                <a:gd name="T100" fmla="*/ 15 w 34"/>
                <a:gd name="T101" fmla="*/ 59 h 70"/>
                <a:gd name="T102" fmla="*/ 15 w 34"/>
                <a:gd name="T103" fmla="*/ 53 h 70"/>
                <a:gd name="T104" fmla="*/ 16 w 34"/>
                <a:gd name="T105" fmla="*/ 50 h 70"/>
                <a:gd name="T106" fmla="*/ 18 w 34"/>
                <a:gd name="T107" fmla="*/ 46 h 70"/>
                <a:gd name="T108" fmla="*/ 19 w 34"/>
                <a:gd name="T109" fmla="*/ 45 h 70"/>
                <a:gd name="T110" fmla="*/ 24 w 34"/>
                <a:gd name="T111" fmla="*/ 40 h 70"/>
                <a:gd name="T112" fmla="*/ 31 w 34"/>
                <a:gd name="T113" fmla="*/ 29 h 70"/>
                <a:gd name="T114" fmla="*/ 30 w 34"/>
                <a:gd name="T11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70">
                  <a:moveTo>
                    <a:pt x="30" y="28"/>
                  </a:moveTo>
                  <a:cubicBezTo>
                    <a:pt x="30" y="30"/>
                    <a:pt x="29" y="31"/>
                    <a:pt x="28" y="32"/>
                  </a:cubicBezTo>
                  <a:cubicBezTo>
                    <a:pt x="27" y="35"/>
                    <a:pt x="25" y="37"/>
                    <a:pt x="23" y="39"/>
                  </a:cubicBezTo>
                  <a:cubicBezTo>
                    <a:pt x="22" y="40"/>
                    <a:pt x="21" y="41"/>
                    <a:pt x="20" y="42"/>
                  </a:cubicBezTo>
                  <a:cubicBezTo>
                    <a:pt x="20" y="43"/>
                    <a:pt x="19" y="43"/>
                    <a:pt x="19" y="44"/>
                  </a:cubicBezTo>
                  <a:cubicBezTo>
                    <a:pt x="18" y="45"/>
                    <a:pt x="18" y="45"/>
                    <a:pt x="18" y="45"/>
                  </a:cubicBezTo>
                  <a:cubicBezTo>
                    <a:pt x="18" y="45"/>
                    <a:pt x="18" y="45"/>
                    <a:pt x="18" y="45"/>
                  </a:cubicBezTo>
                  <a:cubicBezTo>
                    <a:pt x="17" y="46"/>
                    <a:pt x="17" y="46"/>
                    <a:pt x="17" y="46"/>
                  </a:cubicBezTo>
                  <a:cubicBezTo>
                    <a:pt x="17" y="46"/>
                    <a:pt x="16" y="47"/>
                    <a:pt x="16" y="48"/>
                  </a:cubicBezTo>
                  <a:cubicBezTo>
                    <a:pt x="16" y="46"/>
                    <a:pt x="16" y="45"/>
                    <a:pt x="17" y="44"/>
                  </a:cubicBezTo>
                  <a:cubicBezTo>
                    <a:pt x="17" y="43"/>
                    <a:pt x="17" y="43"/>
                    <a:pt x="17" y="42"/>
                  </a:cubicBezTo>
                  <a:cubicBezTo>
                    <a:pt x="18" y="41"/>
                    <a:pt x="18" y="41"/>
                    <a:pt x="18" y="40"/>
                  </a:cubicBezTo>
                  <a:cubicBezTo>
                    <a:pt x="18" y="38"/>
                    <a:pt x="19" y="37"/>
                    <a:pt x="19" y="35"/>
                  </a:cubicBezTo>
                  <a:cubicBezTo>
                    <a:pt x="19" y="34"/>
                    <a:pt x="19" y="33"/>
                    <a:pt x="20" y="32"/>
                  </a:cubicBezTo>
                  <a:cubicBezTo>
                    <a:pt x="20" y="31"/>
                    <a:pt x="21" y="29"/>
                    <a:pt x="21" y="28"/>
                  </a:cubicBezTo>
                  <a:cubicBezTo>
                    <a:pt x="21" y="27"/>
                    <a:pt x="22" y="26"/>
                    <a:pt x="22" y="25"/>
                  </a:cubicBezTo>
                  <a:cubicBezTo>
                    <a:pt x="22" y="25"/>
                    <a:pt x="22" y="24"/>
                    <a:pt x="22" y="23"/>
                  </a:cubicBezTo>
                  <a:cubicBezTo>
                    <a:pt x="23" y="21"/>
                    <a:pt x="23" y="20"/>
                    <a:pt x="23" y="18"/>
                  </a:cubicBezTo>
                  <a:cubicBezTo>
                    <a:pt x="23" y="17"/>
                    <a:pt x="23" y="16"/>
                    <a:pt x="23" y="15"/>
                  </a:cubicBezTo>
                  <a:cubicBezTo>
                    <a:pt x="23" y="14"/>
                    <a:pt x="23" y="14"/>
                    <a:pt x="22" y="13"/>
                  </a:cubicBezTo>
                  <a:cubicBezTo>
                    <a:pt x="23" y="14"/>
                    <a:pt x="23" y="16"/>
                    <a:pt x="23" y="18"/>
                  </a:cubicBezTo>
                  <a:cubicBezTo>
                    <a:pt x="23" y="20"/>
                    <a:pt x="22" y="21"/>
                    <a:pt x="22" y="23"/>
                  </a:cubicBezTo>
                  <a:cubicBezTo>
                    <a:pt x="22" y="24"/>
                    <a:pt x="21" y="24"/>
                    <a:pt x="21" y="25"/>
                  </a:cubicBezTo>
                  <a:cubicBezTo>
                    <a:pt x="21" y="26"/>
                    <a:pt x="21" y="27"/>
                    <a:pt x="20" y="28"/>
                  </a:cubicBezTo>
                  <a:cubicBezTo>
                    <a:pt x="20" y="28"/>
                    <a:pt x="20" y="28"/>
                    <a:pt x="20" y="29"/>
                  </a:cubicBezTo>
                  <a:cubicBezTo>
                    <a:pt x="20" y="25"/>
                    <a:pt x="20" y="21"/>
                    <a:pt x="19" y="17"/>
                  </a:cubicBezTo>
                  <a:cubicBezTo>
                    <a:pt x="19" y="14"/>
                    <a:pt x="18" y="12"/>
                    <a:pt x="18" y="9"/>
                  </a:cubicBezTo>
                  <a:cubicBezTo>
                    <a:pt x="17" y="7"/>
                    <a:pt x="17" y="6"/>
                    <a:pt x="16" y="4"/>
                  </a:cubicBezTo>
                  <a:cubicBezTo>
                    <a:pt x="15" y="3"/>
                    <a:pt x="15" y="2"/>
                    <a:pt x="14" y="0"/>
                  </a:cubicBezTo>
                  <a:cubicBezTo>
                    <a:pt x="14" y="1"/>
                    <a:pt x="14" y="2"/>
                    <a:pt x="15" y="3"/>
                  </a:cubicBezTo>
                  <a:cubicBezTo>
                    <a:pt x="15" y="3"/>
                    <a:pt x="15" y="4"/>
                    <a:pt x="15" y="5"/>
                  </a:cubicBezTo>
                  <a:cubicBezTo>
                    <a:pt x="16" y="6"/>
                    <a:pt x="16" y="8"/>
                    <a:pt x="16" y="9"/>
                  </a:cubicBezTo>
                  <a:cubicBezTo>
                    <a:pt x="17" y="12"/>
                    <a:pt x="17" y="15"/>
                    <a:pt x="18" y="18"/>
                  </a:cubicBezTo>
                  <a:cubicBezTo>
                    <a:pt x="19" y="23"/>
                    <a:pt x="19" y="29"/>
                    <a:pt x="17" y="35"/>
                  </a:cubicBezTo>
                  <a:cubicBezTo>
                    <a:pt x="17" y="37"/>
                    <a:pt x="17" y="38"/>
                    <a:pt x="17" y="39"/>
                  </a:cubicBezTo>
                  <a:cubicBezTo>
                    <a:pt x="16" y="40"/>
                    <a:pt x="16" y="41"/>
                    <a:pt x="16" y="42"/>
                  </a:cubicBezTo>
                  <a:cubicBezTo>
                    <a:pt x="16" y="42"/>
                    <a:pt x="15" y="43"/>
                    <a:pt x="15" y="44"/>
                  </a:cubicBezTo>
                  <a:cubicBezTo>
                    <a:pt x="15" y="44"/>
                    <a:pt x="15" y="44"/>
                    <a:pt x="15" y="44"/>
                  </a:cubicBezTo>
                  <a:cubicBezTo>
                    <a:pt x="15" y="44"/>
                    <a:pt x="15" y="44"/>
                    <a:pt x="15" y="44"/>
                  </a:cubicBezTo>
                  <a:cubicBezTo>
                    <a:pt x="15" y="43"/>
                    <a:pt x="15" y="42"/>
                    <a:pt x="14" y="41"/>
                  </a:cubicBezTo>
                  <a:cubicBezTo>
                    <a:pt x="14" y="40"/>
                    <a:pt x="14" y="40"/>
                    <a:pt x="14" y="39"/>
                  </a:cubicBezTo>
                  <a:cubicBezTo>
                    <a:pt x="12" y="36"/>
                    <a:pt x="11" y="33"/>
                    <a:pt x="10" y="30"/>
                  </a:cubicBezTo>
                  <a:cubicBezTo>
                    <a:pt x="9" y="29"/>
                    <a:pt x="9" y="28"/>
                    <a:pt x="9" y="28"/>
                  </a:cubicBezTo>
                  <a:cubicBezTo>
                    <a:pt x="9" y="27"/>
                    <a:pt x="9" y="26"/>
                    <a:pt x="9" y="25"/>
                  </a:cubicBezTo>
                  <a:cubicBezTo>
                    <a:pt x="9" y="24"/>
                    <a:pt x="8" y="22"/>
                    <a:pt x="8" y="20"/>
                  </a:cubicBezTo>
                  <a:cubicBezTo>
                    <a:pt x="9" y="19"/>
                    <a:pt x="9" y="17"/>
                    <a:pt x="9" y="15"/>
                  </a:cubicBezTo>
                  <a:cubicBezTo>
                    <a:pt x="9" y="14"/>
                    <a:pt x="9" y="12"/>
                    <a:pt x="10" y="11"/>
                  </a:cubicBezTo>
                  <a:cubicBezTo>
                    <a:pt x="9" y="12"/>
                    <a:pt x="9" y="14"/>
                    <a:pt x="9" y="15"/>
                  </a:cubicBezTo>
                  <a:cubicBezTo>
                    <a:pt x="8" y="17"/>
                    <a:pt x="8" y="19"/>
                    <a:pt x="8" y="20"/>
                  </a:cubicBezTo>
                  <a:cubicBezTo>
                    <a:pt x="8" y="22"/>
                    <a:pt x="8" y="24"/>
                    <a:pt x="8" y="25"/>
                  </a:cubicBezTo>
                  <a:cubicBezTo>
                    <a:pt x="8" y="26"/>
                    <a:pt x="8" y="27"/>
                    <a:pt x="8" y="28"/>
                  </a:cubicBezTo>
                  <a:cubicBezTo>
                    <a:pt x="8" y="29"/>
                    <a:pt x="9" y="29"/>
                    <a:pt x="9" y="30"/>
                  </a:cubicBezTo>
                  <a:cubicBezTo>
                    <a:pt x="10" y="33"/>
                    <a:pt x="11" y="36"/>
                    <a:pt x="13" y="39"/>
                  </a:cubicBezTo>
                  <a:cubicBezTo>
                    <a:pt x="13" y="41"/>
                    <a:pt x="14" y="42"/>
                    <a:pt x="14" y="44"/>
                  </a:cubicBezTo>
                  <a:cubicBezTo>
                    <a:pt x="14" y="45"/>
                    <a:pt x="14" y="45"/>
                    <a:pt x="14" y="46"/>
                  </a:cubicBezTo>
                  <a:cubicBezTo>
                    <a:pt x="14" y="47"/>
                    <a:pt x="14" y="47"/>
                    <a:pt x="14" y="47"/>
                  </a:cubicBezTo>
                  <a:cubicBezTo>
                    <a:pt x="14" y="49"/>
                    <a:pt x="14" y="51"/>
                    <a:pt x="14" y="53"/>
                  </a:cubicBezTo>
                  <a:cubicBezTo>
                    <a:pt x="14" y="54"/>
                    <a:pt x="14" y="55"/>
                    <a:pt x="14" y="57"/>
                  </a:cubicBezTo>
                  <a:cubicBezTo>
                    <a:pt x="13" y="57"/>
                    <a:pt x="13" y="57"/>
                    <a:pt x="13" y="56"/>
                  </a:cubicBezTo>
                  <a:cubicBezTo>
                    <a:pt x="13" y="56"/>
                    <a:pt x="12" y="55"/>
                    <a:pt x="12" y="55"/>
                  </a:cubicBezTo>
                  <a:cubicBezTo>
                    <a:pt x="11" y="55"/>
                    <a:pt x="11" y="54"/>
                    <a:pt x="10" y="54"/>
                  </a:cubicBezTo>
                  <a:cubicBezTo>
                    <a:pt x="9" y="53"/>
                    <a:pt x="8" y="52"/>
                    <a:pt x="7" y="51"/>
                  </a:cubicBezTo>
                  <a:cubicBezTo>
                    <a:pt x="7" y="50"/>
                    <a:pt x="6" y="49"/>
                    <a:pt x="5" y="48"/>
                  </a:cubicBezTo>
                  <a:cubicBezTo>
                    <a:pt x="4" y="45"/>
                    <a:pt x="2" y="43"/>
                    <a:pt x="2" y="41"/>
                  </a:cubicBezTo>
                  <a:cubicBezTo>
                    <a:pt x="1" y="39"/>
                    <a:pt x="1" y="38"/>
                    <a:pt x="0" y="37"/>
                  </a:cubicBezTo>
                  <a:cubicBezTo>
                    <a:pt x="0" y="35"/>
                    <a:pt x="0" y="34"/>
                    <a:pt x="0" y="33"/>
                  </a:cubicBezTo>
                  <a:cubicBezTo>
                    <a:pt x="0" y="34"/>
                    <a:pt x="0" y="35"/>
                    <a:pt x="0" y="37"/>
                  </a:cubicBezTo>
                  <a:cubicBezTo>
                    <a:pt x="0" y="38"/>
                    <a:pt x="1" y="39"/>
                    <a:pt x="1" y="41"/>
                  </a:cubicBezTo>
                  <a:cubicBezTo>
                    <a:pt x="2" y="43"/>
                    <a:pt x="3" y="46"/>
                    <a:pt x="4" y="48"/>
                  </a:cubicBezTo>
                  <a:cubicBezTo>
                    <a:pt x="5" y="49"/>
                    <a:pt x="6" y="50"/>
                    <a:pt x="7" y="51"/>
                  </a:cubicBezTo>
                  <a:cubicBezTo>
                    <a:pt x="8" y="53"/>
                    <a:pt x="8" y="54"/>
                    <a:pt x="9" y="54"/>
                  </a:cubicBezTo>
                  <a:cubicBezTo>
                    <a:pt x="10" y="55"/>
                    <a:pt x="10" y="55"/>
                    <a:pt x="10" y="55"/>
                  </a:cubicBezTo>
                  <a:cubicBezTo>
                    <a:pt x="10" y="55"/>
                    <a:pt x="11" y="56"/>
                    <a:pt x="11" y="56"/>
                  </a:cubicBezTo>
                  <a:cubicBezTo>
                    <a:pt x="11" y="56"/>
                    <a:pt x="12" y="57"/>
                    <a:pt x="12" y="57"/>
                  </a:cubicBezTo>
                  <a:cubicBezTo>
                    <a:pt x="13" y="58"/>
                    <a:pt x="13" y="58"/>
                    <a:pt x="14" y="59"/>
                  </a:cubicBezTo>
                  <a:cubicBezTo>
                    <a:pt x="14" y="60"/>
                    <a:pt x="14" y="61"/>
                    <a:pt x="14" y="62"/>
                  </a:cubicBezTo>
                  <a:cubicBezTo>
                    <a:pt x="14" y="63"/>
                    <a:pt x="14" y="64"/>
                    <a:pt x="15" y="65"/>
                  </a:cubicBezTo>
                  <a:cubicBezTo>
                    <a:pt x="15" y="65"/>
                    <a:pt x="15" y="65"/>
                    <a:pt x="15" y="65"/>
                  </a:cubicBezTo>
                  <a:cubicBezTo>
                    <a:pt x="15" y="65"/>
                    <a:pt x="15" y="65"/>
                    <a:pt x="15" y="65"/>
                  </a:cubicBezTo>
                  <a:cubicBezTo>
                    <a:pt x="15" y="66"/>
                    <a:pt x="15" y="66"/>
                    <a:pt x="15" y="66"/>
                  </a:cubicBezTo>
                  <a:cubicBezTo>
                    <a:pt x="16" y="68"/>
                    <a:pt x="16" y="69"/>
                    <a:pt x="17" y="70"/>
                  </a:cubicBezTo>
                  <a:cubicBezTo>
                    <a:pt x="17" y="70"/>
                    <a:pt x="16" y="69"/>
                    <a:pt x="16" y="68"/>
                  </a:cubicBezTo>
                  <a:cubicBezTo>
                    <a:pt x="16" y="67"/>
                    <a:pt x="16" y="67"/>
                    <a:pt x="16" y="66"/>
                  </a:cubicBezTo>
                  <a:cubicBezTo>
                    <a:pt x="16" y="65"/>
                    <a:pt x="16" y="64"/>
                    <a:pt x="16" y="63"/>
                  </a:cubicBezTo>
                  <a:cubicBezTo>
                    <a:pt x="16" y="63"/>
                    <a:pt x="16" y="62"/>
                    <a:pt x="16" y="62"/>
                  </a:cubicBezTo>
                  <a:cubicBezTo>
                    <a:pt x="16" y="62"/>
                    <a:pt x="16" y="62"/>
                    <a:pt x="16" y="61"/>
                  </a:cubicBezTo>
                  <a:cubicBezTo>
                    <a:pt x="16" y="61"/>
                    <a:pt x="16" y="61"/>
                    <a:pt x="16" y="60"/>
                  </a:cubicBezTo>
                  <a:cubicBezTo>
                    <a:pt x="16" y="60"/>
                    <a:pt x="16" y="60"/>
                    <a:pt x="16" y="59"/>
                  </a:cubicBezTo>
                  <a:cubicBezTo>
                    <a:pt x="16" y="59"/>
                    <a:pt x="17" y="58"/>
                    <a:pt x="17" y="58"/>
                  </a:cubicBezTo>
                  <a:cubicBezTo>
                    <a:pt x="18" y="55"/>
                    <a:pt x="19" y="53"/>
                    <a:pt x="21" y="51"/>
                  </a:cubicBezTo>
                  <a:cubicBezTo>
                    <a:pt x="21" y="50"/>
                    <a:pt x="22" y="50"/>
                    <a:pt x="22" y="49"/>
                  </a:cubicBezTo>
                  <a:cubicBezTo>
                    <a:pt x="22" y="48"/>
                    <a:pt x="23" y="48"/>
                    <a:pt x="23" y="48"/>
                  </a:cubicBezTo>
                  <a:cubicBezTo>
                    <a:pt x="24" y="47"/>
                    <a:pt x="25" y="46"/>
                    <a:pt x="27" y="45"/>
                  </a:cubicBezTo>
                  <a:cubicBezTo>
                    <a:pt x="29" y="44"/>
                    <a:pt x="31" y="43"/>
                    <a:pt x="34" y="42"/>
                  </a:cubicBezTo>
                  <a:cubicBezTo>
                    <a:pt x="33" y="43"/>
                    <a:pt x="31" y="43"/>
                    <a:pt x="30" y="43"/>
                  </a:cubicBezTo>
                  <a:cubicBezTo>
                    <a:pt x="29" y="44"/>
                    <a:pt x="28" y="44"/>
                    <a:pt x="26" y="45"/>
                  </a:cubicBezTo>
                  <a:cubicBezTo>
                    <a:pt x="25" y="45"/>
                    <a:pt x="24" y="46"/>
                    <a:pt x="23" y="47"/>
                  </a:cubicBezTo>
                  <a:cubicBezTo>
                    <a:pt x="22" y="48"/>
                    <a:pt x="22" y="48"/>
                    <a:pt x="21" y="49"/>
                  </a:cubicBezTo>
                  <a:cubicBezTo>
                    <a:pt x="21" y="49"/>
                    <a:pt x="21" y="50"/>
                    <a:pt x="20" y="50"/>
                  </a:cubicBezTo>
                  <a:cubicBezTo>
                    <a:pt x="19" y="51"/>
                    <a:pt x="19" y="52"/>
                    <a:pt x="18" y="54"/>
                  </a:cubicBezTo>
                  <a:cubicBezTo>
                    <a:pt x="17" y="55"/>
                    <a:pt x="17" y="56"/>
                    <a:pt x="16" y="57"/>
                  </a:cubicBezTo>
                  <a:cubicBezTo>
                    <a:pt x="16" y="58"/>
                    <a:pt x="16" y="58"/>
                    <a:pt x="15" y="59"/>
                  </a:cubicBezTo>
                  <a:cubicBezTo>
                    <a:pt x="15" y="59"/>
                    <a:pt x="15" y="59"/>
                    <a:pt x="15" y="59"/>
                  </a:cubicBezTo>
                  <a:cubicBezTo>
                    <a:pt x="15" y="57"/>
                    <a:pt x="15" y="55"/>
                    <a:pt x="15" y="53"/>
                  </a:cubicBezTo>
                  <a:cubicBezTo>
                    <a:pt x="15" y="52"/>
                    <a:pt x="15" y="52"/>
                    <a:pt x="15" y="51"/>
                  </a:cubicBezTo>
                  <a:cubicBezTo>
                    <a:pt x="16" y="51"/>
                    <a:pt x="16" y="50"/>
                    <a:pt x="16" y="50"/>
                  </a:cubicBezTo>
                  <a:cubicBezTo>
                    <a:pt x="16" y="49"/>
                    <a:pt x="17" y="47"/>
                    <a:pt x="18" y="46"/>
                  </a:cubicBezTo>
                  <a:cubicBezTo>
                    <a:pt x="18" y="46"/>
                    <a:pt x="18" y="46"/>
                    <a:pt x="18" y="46"/>
                  </a:cubicBezTo>
                  <a:cubicBezTo>
                    <a:pt x="19" y="46"/>
                    <a:pt x="19" y="46"/>
                    <a:pt x="19" y="46"/>
                  </a:cubicBezTo>
                  <a:cubicBezTo>
                    <a:pt x="19" y="45"/>
                    <a:pt x="19" y="45"/>
                    <a:pt x="19" y="45"/>
                  </a:cubicBezTo>
                  <a:cubicBezTo>
                    <a:pt x="20" y="44"/>
                    <a:pt x="20" y="44"/>
                    <a:pt x="21" y="43"/>
                  </a:cubicBezTo>
                  <a:cubicBezTo>
                    <a:pt x="22" y="42"/>
                    <a:pt x="23" y="41"/>
                    <a:pt x="24" y="40"/>
                  </a:cubicBezTo>
                  <a:cubicBezTo>
                    <a:pt x="26" y="38"/>
                    <a:pt x="28" y="35"/>
                    <a:pt x="29" y="33"/>
                  </a:cubicBezTo>
                  <a:cubicBezTo>
                    <a:pt x="30" y="31"/>
                    <a:pt x="31" y="30"/>
                    <a:pt x="31" y="29"/>
                  </a:cubicBezTo>
                  <a:cubicBezTo>
                    <a:pt x="32" y="27"/>
                    <a:pt x="32" y="26"/>
                    <a:pt x="32" y="24"/>
                  </a:cubicBezTo>
                  <a:cubicBezTo>
                    <a:pt x="31" y="26"/>
                    <a:pt x="31" y="27"/>
                    <a:pt x="30" y="2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1774"/>
            <p:cNvSpPr>
              <a:spLocks/>
            </p:cNvSpPr>
            <p:nvPr/>
          </p:nvSpPr>
          <p:spPr bwMode="auto">
            <a:xfrm>
              <a:off x="4884696" y="5054629"/>
              <a:ext cx="117476" cy="173039"/>
            </a:xfrm>
            <a:custGeom>
              <a:avLst/>
              <a:gdLst>
                <a:gd name="T0" fmla="*/ 31 w 31"/>
                <a:gd name="T1" fmla="*/ 24 h 46"/>
                <a:gd name="T2" fmla="*/ 27 w 31"/>
                <a:gd name="T3" fmla="*/ 15 h 46"/>
                <a:gd name="T4" fmla="*/ 22 w 31"/>
                <a:gd name="T5" fmla="*/ 8 h 46"/>
                <a:gd name="T6" fmla="*/ 19 w 31"/>
                <a:gd name="T7" fmla="*/ 4 h 46"/>
                <a:gd name="T8" fmla="*/ 17 w 31"/>
                <a:gd name="T9" fmla="*/ 0 h 46"/>
                <a:gd name="T10" fmla="*/ 7 w 31"/>
                <a:gd name="T11" fmla="*/ 11 h 46"/>
                <a:gd name="T12" fmla="*/ 2 w 31"/>
                <a:gd name="T13" fmla="*/ 18 h 46"/>
                <a:gd name="T14" fmla="*/ 1 w 31"/>
                <a:gd name="T15" fmla="*/ 25 h 46"/>
                <a:gd name="T16" fmla="*/ 5 w 31"/>
                <a:gd name="T17" fmla="*/ 33 h 46"/>
                <a:gd name="T18" fmla="*/ 13 w 31"/>
                <a:gd name="T19" fmla="*/ 40 h 46"/>
                <a:gd name="T20" fmla="*/ 9 w 31"/>
                <a:gd name="T21" fmla="*/ 43 h 46"/>
                <a:gd name="T22" fmla="*/ 3 w 31"/>
                <a:gd name="T23" fmla="*/ 45 h 46"/>
                <a:gd name="T24" fmla="*/ 3 w 31"/>
                <a:gd name="T25" fmla="*/ 46 h 46"/>
                <a:gd name="T26" fmla="*/ 8 w 31"/>
                <a:gd name="T27" fmla="*/ 44 h 46"/>
                <a:gd name="T28" fmla="*/ 13 w 31"/>
                <a:gd name="T29" fmla="*/ 40 h 46"/>
                <a:gd name="T30" fmla="*/ 20 w 31"/>
                <a:gd name="T31" fmla="*/ 41 h 46"/>
                <a:gd name="T32" fmla="*/ 27 w 31"/>
                <a:gd name="T33" fmla="*/ 36 h 46"/>
                <a:gd name="T34" fmla="*/ 31 w 31"/>
                <a:gd name="T35"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46">
                  <a:moveTo>
                    <a:pt x="31" y="24"/>
                  </a:moveTo>
                  <a:cubicBezTo>
                    <a:pt x="31" y="20"/>
                    <a:pt x="29" y="18"/>
                    <a:pt x="27" y="15"/>
                  </a:cubicBezTo>
                  <a:cubicBezTo>
                    <a:pt x="26" y="12"/>
                    <a:pt x="24" y="10"/>
                    <a:pt x="22" y="8"/>
                  </a:cubicBezTo>
                  <a:cubicBezTo>
                    <a:pt x="21" y="7"/>
                    <a:pt x="20" y="5"/>
                    <a:pt x="19" y="4"/>
                  </a:cubicBezTo>
                  <a:cubicBezTo>
                    <a:pt x="18" y="2"/>
                    <a:pt x="17" y="0"/>
                    <a:pt x="17" y="0"/>
                  </a:cubicBezTo>
                  <a:cubicBezTo>
                    <a:pt x="15" y="5"/>
                    <a:pt x="10" y="7"/>
                    <a:pt x="7" y="11"/>
                  </a:cubicBezTo>
                  <a:cubicBezTo>
                    <a:pt x="5" y="13"/>
                    <a:pt x="3" y="16"/>
                    <a:pt x="2" y="18"/>
                  </a:cubicBezTo>
                  <a:cubicBezTo>
                    <a:pt x="1" y="21"/>
                    <a:pt x="0" y="23"/>
                    <a:pt x="1" y="25"/>
                  </a:cubicBezTo>
                  <a:cubicBezTo>
                    <a:pt x="1" y="28"/>
                    <a:pt x="3" y="31"/>
                    <a:pt x="5" y="33"/>
                  </a:cubicBezTo>
                  <a:cubicBezTo>
                    <a:pt x="7" y="36"/>
                    <a:pt x="10" y="38"/>
                    <a:pt x="13" y="40"/>
                  </a:cubicBezTo>
                  <a:cubicBezTo>
                    <a:pt x="12" y="41"/>
                    <a:pt x="11" y="42"/>
                    <a:pt x="9" y="43"/>
                  </a:cubicBezTo>
                  <a:cubicBezTo>
                    <a:pt x="7" y="45"/>
                    <a:pt x="5" y="45"/>
                    <a:pt x="3" y="45"/>
                  </a:cubicBezTo>
                  <a:cubicBezTo>
                    <a:pt x="3" y="46"/>
                    <a:pt x="3" y="46"/>
                    <a:pt x="3" y="46"/>
                  </a:cubicBezTo>
                  <a:cubicBezTo>
                    <a:pt x="4" y="46"/>
                    <a:pt x="6" y="45"/>
                    <a:pt x="8" y="44"/>
                  </a:cubicBezTo>
                  <a:cubicBezTo>
                    <a:pt x="10" y="43"/>
                    <a:pt x="12" y="42"/>
                    <a:pt x="13" y="40"/>
                  </a:cubicBezTo>
                  <a:cubicBezTo>
                    <a:pt x="15" y="41"/>
                    <a:pt x="18" y="41"/>
                    <a:pt x="20" y="41"/>
                  </a:cubicBezTo>
                  <a:cubicBezTo>
                    <a:pt x="22" y="40"/>
                    <a:pt x="25" y="38"/>
                    <a:pt x="27" y="36"/>
                  </a:cubicBezTo>
                  <a:cubicBezTo>
                    <a:pt x="29" y="33"/>
                    <a:pt x="31" y="28"/>
                    <a:pt x="31" y="2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1775"/>
            <p:cNvSpPr>
              <a:spLocks/>
            </p:cNvSpPr>
            <p:nvPr/>
          </p:nvSpPr>
          <p:spPr bwMode="auto">
            <a:xfrm>
              <a:off x="6281704" y="2767026"/>
              <a:ext cx="217489" cy="260352"/>
            </a:xfrm>
            <a:custGeom>
              <a:avLst/>
              <a:gdLst>
                <a:gd name="T0" fmla="*/ 48 w 58"/>
                <a:gd name="T1" fmla="*/ 9 h 69"/>
                <a:gd name="T2" fmla="*/ 31 w 58"/>
                <a:gd name="T3" fmla="*/ 1 h 69"/>
                <a:gd name="T4" fmla="*/ 16 w 58"/>
                <a:gd name="T5" fmla="*/ 1 h 69"/>
                <a:gd name="T6" fmla="*/ 6 w 58"/>
                <a:gd name="T7" fmla="*/ 1 h 69"/>
                <a:gd name="T8" fmla="*/ 2 w 58"/>
                <a:gd name="T9" fmla="*/ 1 h 69"/>
                <a:gd name="T10" fmla="*/ 0 w 58"/>
                <a:gd name="T11" fmla="*/ 1 h 69"/>
                <a:gd name="T12" fmla="*/ 2 w 58"/>
                <a:gd name="T13" fmla="*/ 6 h 69"/>
                <a:gd name="T14" fmla="*/ 3 w 58"/>
                <a:gd name="T15" fmla="*/ 11 h 69"/>
                <a:gd name="T16" fmla="*/ 2 w 58"/>
                <a:gd name="T17" fmla="*/ 23 h 69"/>
                <a:gd name="T18" fmla="*/ 5 w 58"/>
                <a:gd name="T19" fmla="*/ 37 h 69"/>
                <a:gd name="T20" fmla="*/ 12 w 58"/>
                <a:gd name="T21" fmla="*/ 48 h 69"/>
                <a:gd name="T22" fmla="*/ 27 w 58"/>
                <a:gd name="T23" fmla="*/ 53 h 69"/>
                <a:gd name="T24" fmla="*/ 45 w 58"/>
                <a:gd name="T25" fmla="*/ 50 h 69"/>
                <a:gd name="T26" fmla="*/ 45 w 58"/>
                <a:gd name="T27" fmla="*/ 59 h 69"/>
                <a:gd name="T28" fmla="*/ 37 w 58"/>
                <a:gd name="T29" fmla="*/ 68 h 69"/>
                <a:gd name="T30" fmla="*/ 38 w 58"/>
                <a:gd name="T31" fmla="*/ 69 h 69"/>
                <a:gd name="T32" fmla="*/ 42 w 58"/>
                <a:gd name="T33" fmla="*/ 67 h 69"/>
                <a:gd name="T34" fmla="*/ 45 w 58"/>
                <a:gd name="T35" fmla="*/ 62 h 69"/>
                <a:gd name="T36" fmla="*/ 47 w 58"/>
                <a:gd name="T37" fmla="*/ 55 h 69"/>
                <a:gd name="T38" fmla="*/ 46 w 58"/>
                <a:gd name="T39" fmla="*/ 50 h 69"/>
                <a:gd name="T40" fmla="*/ 55 w 58"/>
                <a:gd name="T41" fmla="*/ 42 h 69"/>
                <a:gd name="T42" fmla="*/ 57 w 58"/>
                <a:gd name="T43" fmla="*/ 29 h 69"/>
                <a:gd name="T44" fmla="*/ 48 w 58"/>
                <a:gd name="T45" fmla="*/ 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69">
                  <a:moveTo>
                    <a:pt x="48" y="9"/>
                  </a:moveTo>
                  <a:cubicBezTo>
                    <a:pt x="43" y="4"/>
                    <a:pt x="37" y="2"/>
                    <a:pt x="31" y="1"/>
                  </a:cubicBezTo>
                  <a:cubicBezTo>
                    <a:pt x="26" y="0"/>
                    <a:pt x="21" y="0"/>
                    <a:pt x="16" y="1"/>
                  </a:cubicBezTo>
                  <a:cubicBezTo>
                    <a:pt x="14" y="1"/>
                    <a:pt x="10" y="1"/>
                    <a:pt x="6" y="1"/>
                  </a:cubicBezTo>
                  <a:cubicBezTo>
                    <a:pt x="4" y="1"/>
                    <a:pt x="3" y="1"/>
                    <a:pt x="2" y="1"/>
                  </a:cubicBezTo>
                  <a:cubicBezTo>
                    <a:pt x="1" y="1"/>
                    <a:pt x="0" y="2"/>
                    <a:pt x="0" y="1"/>
                  </a:cubicBezTo>
                  <a:cubicBezTo>
                    <a:pt x="1" y="2"/>
                    <a:pt x="2" y="4"/>
                    <a:pt x="2" y="6"/>
                  </a:cubicBezTo>
                  <a:cubicBezTo>
                    <a:pt x="2" y="7"/>
                    <a:pt x="3" y="9"/>
                    <a:pt x="3" y="11"/>
                  </a:cubicBezTo>
                  <a:cubicBezTo>
                    <a:pt x="3" y="15"/>
                    <a:pt x="2" y="19"/>
                    <a:pt x="2" y="23"/>
                  </a:cubicBezTo>
                  <a:cubicBezTo>
                    <a:pt x="2" y="27"/>
                    <a:pt x="3" y="32"/>
                    <a:pt x="5" y="37"/>
                  </a:cubicBezTo>
                  <a:cubicBezTo>
                    <a:pt x="6" y="42"/>
                    <a:pt x="9" y="45"/>
                    <a:pt x="12" y="48"/>
                  </a:cubicBezTo>
                  <a:cubicBezTo>
                    <a:pt x="16" y="51"/>
                    <a:pt x="21" y="52"/>
                    <a:pt x="27" y="53"/>
                  </a:cubicBezTo>
                  <a:cubicBezTo>
                    <a:pt x="33" y="53"/>
                    <a:pt x="40" y="53"/>
                    <a:pt x="45" y="50"/>
                  </a:cubicBezTo>
                  <a:cubicBezTo>
                    <a:pt x="46" y="53"/>
                    <a:pt x="46" y="56"/>
                    <a:pt x="45" y="59"/>
                  </a:cubicBezTo>
                  <a:cubicBezTo>
                    <a:pt x="44" y="64"/>
                    <a:pt x="42" y="67"/>
                    <a:pt x="37" y="68"/>
                  </a:cubicBezTo>
                  <a:cubicBezTo>
                    <a:pt x="38" y="69"/>
                    <a:pt x="38" y="69"/>
                    <a:pt x="38" y="69"/>
                  </a:cubicBezTo>
                  <a:cubicBezTo>
                    <a:pt x="39" y="69"/>
                    <a:pt x="41" y="68"/>
                    <a:pt x="42" y="67"/>
                  </a:cubicBezTo>
                  <a:cubicBezTo>
                    <a:pt x="43" y="66"/>
                    <a:pt x="45" y="64"/>
                    <a:pt x="45" y="62"/>
                  </a:cubicBezTo>
                  <a:cubicBezTo>
                    <a:pt x="46" y="60"/>
                    <a:pt x="47" y="58"/>
                    <a:pt x="47" y="55"/>
                  </a:cubicBezTo>
                  <a:cubicBezTo>
                    <a:pt x="47" y="53"/>
                    <a:pt x="46" y="51"/>
                    <a:pt x="46" y="50"/>
                  </a:cubicBezTo>
                  <a:cubicBezTo>
                    <a:pt x="50" y="48"/>
                    <a:pt x="53" y="45"/>
                    <a:pt x="55" y="42"/>
                  </a:cubicBezTo>
                  <a:cubicBezTo>
                    <a:pt x="57" y="38"/>
                    <a:pt x="58" y="34"/>
                    <a:pt x="57" y="29"/>
                  </a:cubicBezTo>
                  <a:cubicBezTo>
                    <a:pt x="56" y="22"/>
                    <a:pt x="52" y="14"/>
                    <a:pt x="48" y="9"/>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1776"/>
            <p:cNvSpPr>
              <a:spLocks/>
            </p:cNvSpPr>
            <p:nvPr/>
          </p:nvSpPr>
          <p:spPr bwMode="auto">
            <a:xfrm>
              <a:off x="6676994" y="3181366"/>
              <a:ext cx="100013" cy="149226"/>
            </a:xfrm>
            <a:custGeom>
              <a:avLst/>
              <a:gdLst>
                <a:gd name="T0" fmla="*/ 27 w 27"/>
                <a:gd name="T1" fmla="*/ 19 h 40"/>
                <a:gd name="T2" fmla="*/ 23 w 27"/>
                <a:gd name="T3" fmla="*/ 11 h 40"/>
                <a:gd name="T4" fmla="*/ 18 w 27"/>
                <a:gd name="T5" fmla="*/ 5 h 40"/>
                <a:gd name="T6" fmla="*/ 12 w 27"/>
                <a:gd name="T7" fmla="*/ 0 h 40"/>
                <a:gd name="T8" fmla="*/ 5 w 27"/>
                <a:gd name="T9" fmla="*/ 9 h 40"/>
                <a:gd name="T10" fmla="*/ 1 w 27"/>
                <a:gd name="T11" fmla="*/ 22 h 40"/>
                <a:gd name="T12" fmla="*/ 5 w 27"/>
                <a:gd name="T13" fmla="*/ 29 h 40"/>
                <a:gd name="T14" fmla="*/ 13 w 27"/>
                <a:gd name="T15" fmla="*/ 33 h 40"/>
                <a:gd name="T16" fmla="*/ 11 w 27"/>
                <a:gd name="T17" fmla="*/ 37 h 40"/>
                <a:gd name="T18" fmla="*/ 6 w 27"/>
                <a:gd name="T19" fmla="*/ 40 h 40"/>
                <a:gd name="T20" fmla="*/ 7 w 27"/>
                <a:gd name="T21" fmla="*/ 40 h 40"/>
                <a:gd name="T22" fmla="*/ 13 w 27"/>
                <a:gd name="T23" fmla="*/ 33 h 40"/>
                <a:gd name="T24" fmla="*/ 24 w 27"/>
                <a:gd name="T25" fmla="*/ 29 h 40"/>
                <a:gd name="T26" fmla="*/ 27 w 27"/>
                <a:gd name="T27"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40">
                  <a:moveTo>
                    <a:pt x="27" y="19"/>
                  </a:moveTo>
                  <a:cubicBezTo>
                    <a:pt x="27" y="16"/>
                    <a:pt x="25" y="13"/>
                    <a:pt x="23" y="11"/>
                  </a:cubicBezTo>
                  <a:cubicBezTo>
                    <a:pt x="22" y="8"/>
                    <a:pt x="20" y="7"/>
                    <a:pt x="18" y="5"/>
                  </a:cubicBezTo>
                  <a:cubicBezTo>
                    <a:pt x="16" y="4"/>
                    <a:pt x="12" y="0"/>
                    <a:pt x="12" y="0"/>
                  </a:cubicBezTo>
                  <a:cubicBezTo>
                    <a:pt x="11" y="4"/>
                    <a:pt x="8" y="6"/>
                    <a:pt x="5" y="9"/>
                  </a:cubicBezTo>
                  <a:cubicBezTo>
                    <a:pt x="2" y="13"/>
                    <a:pt x="0" y="18"/>
                    <a:pt x="1" y="22"/>
                  </a:cubicBezTo>
                  <a:cubicBezTo>
                    <a:pt x="1" y="25"/>
                    <a:pt x="3" y="27"/>
                    <a:pt x="5" y="29"/>
                  </a:cubicBezTo>
                  <a:cubicBezTo>
                    <a:pt x="7" y="31"/>
                    <a:pt x="10" y="33"/>
                    <a:pt x="13" y="33"/>
                  </a:cubicBezTo>
                  <a:cubicBezTo>
                    <a:pt x="12" y="35"/>
                    <a:pt x="12" y="36"/>
                    <a:pt x="11" y="37"/>
                  </a:cubicBezTo>
                  <a:cubicBezTo>
                    <a:pt x="10" y="38"/>
                    <a:pt x="8" y="39"/>
                    <a:pt x="6" y="40"/>
                  </a:cubicBezTo>
                  <a:cubicBezTo>
                    <a:pt x="7" y="40"/>
                    <a:pt x="7" y="40"/>
                    <a:pt x="7" y="40"/>
                  </a:cubicBezTo>
                  <a:cubicBezTo>
                    <a:pt x="9" y="40"/>
                    <a:pt x="12" y="36"/>
                    <a:pt x="13" y="33"/>
                  </a:cubicBezTo>
                  <a:cubicBezTo>
                    <a:pt x="17" y="34"/>
                    <a:pt x="21" y="33"/>
                    <a:pt x="24" y="29"/>
                  </a:cubicBezTo>
                  <a:cubicBezTo>
                    <a:pt x="26" y="27"/>
                    <a:pt x="27" y="22"/>
                    <a:pt x="27" y="1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1777"/>
            <p:cNvSpPr>
              <a:spLocks/>
            </p:cNvSpPr>
            <p:nvPr/>
          </p:nvSpPr>
          <p:spPr bwMode="auto">
            <a:xfrm>
              <a:off x="6161054" y="3838596"/>
              <a:ext cx="211139" cy="206376"/>
            </a:xfrm>
            <a:custGeom>
              <a:avLst/>
              <a:gdLst>
                <a:gd name="T0" fmla="*/ 3 w 56"/>
                <a:gd name="T1" fmla="*/ 15 h 55"/>
                <a:gd name="T2" fmla="*/ 2 w 56"/>
                <a:gd name="T3" fmla="*/ 32 h 55"/>
                <a:gd name="T4" fmla="*/ 7 w 56"/>
                <a:gd name="T5" fmla="*/ 45 h 55"/>
                <a:gd name="T6" fmla="*/ 11 w 56"/>
                <a:gd name="T7" fmla="*/ 51 h 55"/>
                <a:gd name="T8" fmla="*/ 15 w 56"/>
                <a:gd name="T9" fmla="*/ 55 h 55"/>
                <a:gd name="T10" fmla="*/ 15 w 56"/>
                <a:gd name="T11" fmla="*/ 53 h 55"/>
                <a:gd name="T12" fmla="*/ 16 w 56"/>
                <a:gd name="T13" fmla="*/ 52 h 55"/>
                <a:gd name="T14" fmla="*/ 20 w 56"/>
                <a:gd name="T15" fmla="*/ 51 h 55"/>
                <a:gd name="T16" fmla="*/ 28 w 56"/>
                <a:gd name="T17" fmla="*/ 48 h 55"/>
                <a:gd name="T18" fmla="*/ 45 w 56"/>
                <a:gd name="T19" fmla="*/ 34 h 55"/>
                <a:gd name="T20" fmla="*/ 45 w 56"/>
                <a:gd name="T21" fmla="*/ 20 h 55"/>
                <a:gd name="T22" fmla="*/ 39 w 56"/>
                <a:gd name="T23" fmla="*/ 6 h 55"/>
                <a:gd name="T24" fmla="*/ 46 w 56"/>
                <a:gd name="T25" fmla="*/ 4 h 55"/>
                <a:gd name="T26" fmla="*/ 55 w 56"/>
                <a:gd name="T27" fmla="*/ 6 h 55"/>
                <a:gd name="T28" fmla="*/ 56 w 56"/>
                <a:gd name="T29" fmla="*/ 5 h 55"/>
                <a:gd name="T30" fmla="*/ 48 w 56"/>
                <a:gd name="T31" fmla="*/ 3 h 55"/>
                <a:gd name="T32" fmla="*/ 38 w 56"/>
                <a:gd name="T33" fmla="*/ 6 h 55"/>
                <a:gd name="T34" fmla="*/ 29 w 56"/>
                <a:gd name="T35" fmla="*/ 1 h 55"/>
                <a:gd name="T36" fmla="*/ 18 w 56"/>
                <a:gd name="T37" fmla="*/ 2 h 55"/>
                <a:gd name="T38" fmla="*/ 3 w 56"/>
                <a:gd name="T39" fmla="*/ 1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 h="55">
                  <a:moveTo>
                    <a:pt x="3" y="15"/>
                  </a:moveTo>
                  <a:cubicBezTo>
                    <a:pt x="0" y="21"/>
                    <a:pt x="1" y="27"/>
                    <a:pt x="2" y="32"/>
                  </a:cubicBezTo>
                  <a:cubicBezTo>
                    <a:pt x="2" y="37"/>
                    <a:pt x="4" y="41"/>
                    <a:pt x="7" y="45"/>
                  </a:cubicBezTo>
                  <a:cubicBezTo>
                    <a:pt x="8" y="46"/>
                    <a:pt x="9" y="49"/>
                    <a:pt x="11" y="51"/>
                  </a:cubicBezTo>
                  <a:cubicBezTo>
                    <a:pt x="13" y="53"/>
                    <a:pt x="15" y="55"/>
                    <a:pt x="15" y="55"/>
                  </a:cubicBezTo>
                  <a:cubicBezTo>
                    <a:pt x="15" y="54"/>
                    <a:pt x="15" y="54"/>
                    <a:pt x="15" y="53"/>
                  </a:cubicBezTo>
                  <a:cubicBezTo>
                    <a:pt x="16" y="53"/>
                    <a:pt x="16" y="53"/>
                    <a:pt x="16" y="52"/>
                  </a:cubicBezTo>
                  <a:cubicBezTo>
                    <a:pt x="17" y="52"/>
                    <a:pt x="18" y="51"/>
                    <a:pt x="20" y="51"/>
                  </a:cubicBezTo>
                  <a:cubicBezTo>
                    <a:pt x="22" y="50"/>
                    <a:pt x="26" y="49"/>
                    <a:pt x="28" y="48"/>
                  </a:cubicBezTo>
                  <a:cubicBezTo>
                    <a:pt x="35" y="45"/>
                    <a:pt x="42" y="41"/>
                    <a:pt x="45" y="34"/>
                  </a:cubicBezTo>
                  <a:cubicBezTo>
                    <a:pt x="47" y="30"/>
                    <a:pt x="46" y="25"/>
                    <a:pt x="45" y="20"/>
                  </a:cubicBezTo>
                  <a:cubicBezTo>
                    <a:pt x="44" y="16"/>
                    <a:pt x="42" y="10"/>
                    <a:pt x="39" y="6"/>
                  </a:cubicBezTo>
                  <a:cubicBezTo>
                    <a:pt x="41" y="5"/>
                    <a:pt x="43" y="4"/>
                    <a:pt x="46" y="4"/>
                  </a:cubicBezTo>
                  <a:cubicBezTo>
                    <a:pt x="49" y="3"/>
                    <a:pt x="53" y="4"/>
                    <a:pt x="55" y="6"/>
                  </a:cubicBezTo>
                  <a:cubicBezTo>
                    <a:pt x="56" y="6"/>
                    <a:pt x="56" y="6"/>
                    <a:pt x="56" y="5"/>
                  </a:cubicBezTo>
                  <a:cubicBezTo>
                    <a:pt x="55" y="4"/>
                    <a:pt x="52" y="3"/>
                    <a:pt x="48" y="3"/>
                  </a:cubicBezTo>
                  <a:cubicBezTo>
                    <a:pt x="44" y="3"/>
                    <a:pt x="40" y="4"/>
                    <a:pt x="38" y="6"/>
                  </a:cubicBezTo>
                  <a:cubicBezTo>
                    <a:pt x="36" y="3"/>
                    <a:pt x="33" y="1"/>
                    <a:pt x="29" y="1"/>
                  </a:cubicBezTo>
                  <a:cubicBezTo>
                    <a:pt x="26" y="0"/>
                    <a:pt x="22" y="0"/>
                    <a:pt x="18" y="2"/>
                  </a:cubicBezTo>
                  <a:cubicBezTo>
                    <a:pt x="12" y="4"/>
                    <a:pt x="6" y="10"/>
                    <a:pt x="3"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1778"/>
            <p:cNvSpPr>
              <a:spLocks/>
            </p:cNvSpPr>
            <p:nvPr/>
          </p:nvSpPr>
          <p:spPr bwMode="auto">
            <a:xfrm>
              <a:off x="6127716" y="3382980"/>
              <a:ext cx="49213" cy="60325"/>
            </a:xfrm>
            <a:custGeom>
              <a:avLst/>
              <a:gdLst>
                <a:gd name="T0" fmla="*/ 11 w 13"/>
                <a:gd name="T1" fmla="*/ 3 h 16"/>
                <a:gd name="T2" fmla="*/ 7 w 13"/>
                <a:gd name="T3" fmla="*/ 1 h 16"/>
                <a:gd name="T4" fmla="*/ 4 w 13"/>
                <a:gd name="T5" fmla="*/ 0 h 16"/>
                <a:gd name="T6" fmla="*/ 0 w 13"/>
                <a:gd name="T7" fmla="*/ 0 h 16"/>
                <a:gd name="T8" fmla="*/ 1 w 13"/>
                <a:gd name="T9" fmla="*/ 5 h 16"/>
                <a:gd name="T10" fmla="*/ 3 w 13"/>
                <a:gd name="T11" fmla="*/ 11 h 16"/>
                <a:gd name="T12" fmla="*/ 10 w 13"/>
                <a:gd name="T13" fmla="*/ 12 h 16"/>
                <a:gd name="T14" fmla="*/ 10 w 13"/>
                <a:gd name="T15" fmla="*/ 13 h 16"/>
                <a:gd name="T16" fmla="*/ 9 w 13"/>
                <a:gd name="T17" fmla="*/ 16 h 16"/>
                <a:gd name="T18" fmla="*/ 9 w 13"/>
                <a:gd name="T19" fmla="*/ 16 h 16"/>
                <a:gd name="T20" fmla="*/ 10 w 13"/>
                <a:gd name="T21" fmla="*/ 12 h 16"/>
                <a:gd name="T22" fmla="*/ 13 w 13"/>
                <a:gd name="T23" fmla="*/ 7 h 16"/>
                <a:gd name="T24" fmla="*/ 11 w 13"/>
                <a:gd name="T25"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6">
                  <a:moveTo>
                    <a:pt x="11" y="3"/>
                  </a:moveTo>
                  <a:cubicBezTo>
                    <a:pt x="10" y="1"/>
                    <a:pt x="9" y="1"/>
                    <a:pt x="7" y="1"/>
                  </a:cubicBezTo>
                  <a:cubicBezTo>
                    <a:pt x="6" y="0"/>
                    <a:pt x="5" y="0"/>
                    <a:pt x="4" y="0"/>
                  </a:cubicBezTo>
                  <a:cubicBezTo>
                    <a:pt x="3" y="1"/>
                    <a:pt x="0" y="0"/>
                    <a:pt x="0" y="0"/>
                  </a:cubicBezTo>
                  <a:cubicBezTo>
                    <a:pt x="1" y="2"/>
                    <a:pt x="1" y="4"/>
                    <a:pt x="1" y="5"/>
                  </a:cubicBezTo>
                  <a:cubicBezTo>
                    <a:pt x="1" y="7"/>
                    <a:pt x="1" y="9"/>
                    <a:pt x="3" y="11"/>
                  </a:cubicBezTo>
                  <a:cubicBezTo>
                    <a:pt x="4" y="12"/>
                    <a:pt x="7" y="13"/>
                    <a:pt x="10" y="12"/>
                  </a:cubicBezTo>
                  <a:cubicBezTo>
                    <a:pt x="10" y="12"/>
                    <a:pt x="10" y="13"/>
                    <a:pt x="10" y="13"/>
                  </a:cubicBezTo>
                  <a:cubicBezTo>
                    <a:pt x="10" y="14"/>
                    <a:pt x="9" y="15"/>
                    <a:pt x="9" y="16"/>
                  </a:cubicBezTo>
                  <a:cubicBezTo>
                    <a:pt x="9" y="16"/>
                    <a:pt x="9" y="16"/>
                    <a:pt x="9" y="16"/>
                  </a:cubicBezTo>
                  <a:cubicBezTo>
                    <a:pt x="9" y="15"/>
                    <a:pt x="10" y="13"/>
                    <a:pt x="10" y="12"/>
                  </a:cubicBezTo>
                  <a:cubicBezTo>
                    <a:pt x="11" y="11"/>
                    <a:pt x="13" y="10"/>
                    <a:pt x="13" y="7"/>
                  </a:cubicBezTo>
                  <a:cubicBezTo>
                    <a:pt x="13" y="6"/>
                    <a:pt x="12" y="4"/>
                    <a:pt x="11" y="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1779"/>
            <p:cNvSpPr>
              <a:spLocks/>
            </p:cNvSpPr>
            <p:nvPr/>
          </p:nvSpPr>
          <p:spPr bwMode="auto">
            <a:xfrm>
              <a:off x="5700676" y="4202136"/>
              <a:ext cx="58738" cy="90488"/>
            </a:xfrm>
            <a:custGeom>
              <a:avLst/>
              <a:gdLst>
                <a:gd name="T0" fmla="*/ 0 w 16"/>
                <a:gd name="T1" fmla="*/ 13 h 24"/>
                <a:gd name="T2" fmla="*/ 3 w 16"/>
                <a:gd name="T3" fmla="*/ 17 h 24"/>
                <a:gd name="T4" fmla="*/ 6 w 16"/>
                <a:gd name="T5" fmla="*/ 20 h 24"/>
                <a:gd name="T6" fmla="*/ 8 w 16"/>
                <a:gd name="T7" fmla="*/ 22 h 24"/>
                <a:gd name="T8" fmla="*/ 9 w 16"/>
                <a:gd name="T9" fmla="*/ 24 h 24"/>
                <a:gd name="T10" fmla="*/ 13 w 16"/>
                <a:gd name="T11" fmla="*/ 18 h 24"/>
                <a:gd name="T12" fmla="*/ 14 w 16"/>
                <a:gd name="T13" fmla="*/ 9 h 24"/>
                <a:gd name="T14" fmla="*/ 6 w 16"/>
                <a:gd name="T15" fmla="*/ 5 h 24"/>
                <a:gd name="T16" fmla="*/ 7 w 16"/>
                <a:gd name="T17" fmla="*/ 2 h 24"/>
                <a:gd name="T18" fmla="*/ 8 w 16"/>
                <a:gd name="T19" fmla="*/ 0 h 24"/>
                <a:gd name="T20" fmla="*/ 8 w 16"/>
                <a:gd name="T21" fmla="*/ 0 h 24"/>
                <a:gd name="T22" fmla="*/ 6 w 16"/>
                <a:gd name="T23" fmla="*/ 5 h 24"/>
                <a:gd name="T24" fmla="*/ 1 w 16"/>
                <a:gd name="T25" fmla="*/ 8 h 24"/>
                <a:gd name="T26" fmla="*/ 0 w 16"/>
                <a:gd name="T2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4">
                  <a:moveTo>
                    <a:pt x="0" y="13"/>
                  </a:moveTo>
                  <a:cubicBezTo>
                    <a:pt x="1" y="15"/>
                    <a:pt x="2" y="16"/>
                    <a:pt x="3" y="17"/>
                  </a:cubicBezTo>
                  <a:cubicBezTo>
                    <a:pt x="4" y="18"/>
                    <a:pt x="5" y="19"/>
                    <a:pt x="6" y="20"/>
                  </a:cubicBezTo>
                  <a:cubicBezTo>
                    <a:pt x="6" y="20"/>
                    <a:pt x="7" y="21"/>
                    <a:pt x="8" y="22"/>
                  </a:cubicBezTo>
                  <a:cubicBezTo>
                    <a:pt x="8" y="23"/>
                    <a:pt x="9" y="24"/>
                    <a:pt x="9" y="24"/>
                  </a:cubicBezTo>
                  <a:cubicBezTo>
                    <a:pt x="9" y="21"/>
                    <a:pt x="11" y="20"/>
                    <a:pt x="13" y="18"/>
                  </a:cubicBezTo>
                  <a:cubicBezTo>
                    <a:pt x="14" y="15"/>
                    <a:pt x="16" y="12"/>
                    <a:pt x="14" y="9"/>
                  </a:cubicBezTo>
                  <a:cubicBezTo>
                    <a:pt x="13" y="6"/>
                    <a:pt x="10" y="4"/>
                    <a:pt x="6" y="5"/>
                  </a:cubicBezTo>
                  <a:cubicBezTo>
                    <a:pt x="6" y="4"/>
                    <a:pt x="6" y="3"/>
                    <a:pt x="7" y="2"/>
                  </a:cubicBezTo>
                  <a:cubicBezTo>
                    <a:pt x="7" y="2"/>
                    <a:pt x="7" y="1"/>
                    <a:pt x="8" y="0"/>
                  </a:cubicBezTo>
                  <a:cubicBezTo>
                    <a:pt x="8" y="0"/>
                    <a:pt x="8" y="0"/>
                    <a:pt x="8" y="0"/>
                  </a:cubicBezTo>
                  <a:cubicBezTo>
                    <a:pt x="7" y="1"/>
                    <a:pt x="6" y="3"/>
                    <a:pt x="6" y="5"/>
                  </a:cubicBezTo>
                  <a:cubicBezTo>
                    <a:pt x="4" y="5"/>
                    <a:pt x="2" y="6"/>
                    <a:pt x="1" y="8"/>
                  </a:cubicBezTo>
                  <a:cubicBezTo>
                    <a:pt x="0" y="9"/>
                    <a:pt x="0" y="11"/>
                    <a:pt x="0" y="1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1780"/>
            <p:cNvSpPr>
              <a:spLocks/>
            </p:cNvSpPr>
            <p:nvPr/>
          </p:nvSpPr>
          <p:spPr bwMode="auto">
            <a:xfrm>
              <a:off x="6078503" y="4408512"/>
              <a:ext cx="53975" cy="79376"/>
            </a:xfrm>
            <a:custGeom>
              <a:avLst/>
              <a:gdLst>
                <a:gd name="T0" fmla="*/ 1 w 14"/>
                <a:gd name="T1" fmla="*/ 12 h 21"/>
                <a:gd name="T2" fmla="*/ 3 w 14"/>
                <a:gd name="T3" fmla="*/ 16 h 21"/>
                <a:gd name="T4" fmla="*/ 6 w 14"/>
                <a:gd name="T5" fmla="*/ 18 h 21"/>
                <a:gd name="T6" fmla="*/ 9 w 14"/>
                <a:gd name="T7" fmla="*/ 21 h 21"/>
                <a:gd name="T8" fmla="*/ 12 w 14"/>
                <a:gd name="T9" fmla="*/ 16 h 21"/>
                <a:gd name="T10" fmla="*/ 13 w 14"/>
                <a:gd name="T11" fmla="*/ 8 h 21"/>
                <a:gd name="T12" fmla="*/ 6 w 14"/>
                <a:gd name="T13" fmla="*/ 4 h 21"/>
                <a:gd name="T14" fmla="*/ 6 w 14"/>
                <a:gd name="T15" fmla="*/ 2 h 21"/>
                <a:gd name="T16" fmla="*/ 7 w 14"/>
                <a:gd name="T17" fmla="*/ 0 h 21"/>
                <a:gd name="T18" fmla="*/ 7 w 14"/>
                <a:gd name="T19" fmla="*/ 0 h 21"/>
                <a:gd name="T20" fmla="*/ 5 w 14"/>
                <a:gd name="T21" fmla="*/ 4 h 21"/>
                <a:gd name="T22" fmla="*/ 1 w 14"/>
                <a:gd name="T23" fmla="*/ 7 h 21"/>
                <a:gd name="T24" fmla="*/ 1 w 14"/>
                <a:gd name="T2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1">
                  <a:moveTo>
                    <a:pt x="1" y="12"/>
                  </a:moveTo>
                  <a:cubicBezTo>
                    <a:pt x="1" y="13"/>
                    <a:pt x="2" y="14"/>
                    <a:pt x="3" y="16"/>
                  </a:cubicBezTo>
                  <a:cubicBezTo>
                    <a:pt x="4" y="17"/>
                    <a:pt x="5" y="17"/>
                    <a:pt x="6" y="18"/>
                  </a:cubicBezTo>
                  <a:cubicBezTo>
                    <a:pt x="7" y="19"/>
                    <a:pt x="9" y="21"/>
                    <a:pt x="9" y="21"/>
                  </a:cubicBezTo>
                  <a:cubicBezTo>
                    <a:pt x="9" y="19"/>
                    <a:pt x="11" y="17"/>
                    <a:pt x="12" y="16"/>
                  </a:cubicBezTo>
                  <a:cubicBezTo>
                    <a:pt x="13" y="14"/>
                    <a:pt x="14" y="10"/>
                    <a:pt x="13" y="8"/>
                  </a:cubicBezTo>
                  <a:cubicBezTo>
                    <a:pt x="12" y="5"/>
                    <a:pt x="9" y="4"/>
                    <a:pt x="6" y="4"/>
                  </a:cubicBezTo>
                  <a:cubicBezTo>
                    <a:pt x="6" y="4"/>
                    <a:pt x="6" y="3"/>
                    <a:pt x="6" y="2"/>
                  </a:cubicBezTo>
                  <a:cubicBezTo>
                    <a:pt x="6" y="2"/>
                    <a:pt x="6" y="1"/>
                    <a:pt x="7" y="0"/>
                  </a:cubicBezTo>
                  <a:cubicBezTo>
                    <a:pt x="7" y="0"/>
                    <a:pt x="7" y="0"/>
                    <a:pt x="7" y="0"/>
                  </a:cubicBezTo>
                  <a:cubicBezTo>
                    <a:pt x="6" y="1"/>
                    <a:pt x="5" y="3"/>
                    <a:pt x="5" y="4"/>
                  </a:cubicBezTo>
                  <a:cubicBezTo>
                    <a:pt x="3" y="5"/>
                    <a:pt x="2" y="6"/>
                    <a:pt x="1" y="7"/>
                  </a:cubicBezTo>
                  <a:cubicBezTo>
                    <a:pt x="1" y="9"/>
                    <a:pt x="0" y="10"/>
                    <a:pt x="1"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1781"/>
            <p:cNvSpPr>
              <a:spLocks/>
            </p:cNvSpPr>
            <p:nvPr/>
          </p:nvSpPr>
          <p:spPr bwMode="auto">
            <a:xfrm>
              <a:off x="6281704" y="4462488"/>
              <a:ext cx="180976" cy="261939"/>
            </a:xfrm>
            <a:custGeom>
              <a:avLst/>
              <a:gdLst>
                <a:gd name="T0" fmla="*/ 1 w 48"/>
                <a:gd name="T1" fmla="*/ 32 h 70"/>
                <a:gd name="T2" fmla="*/ 4 w 48"/>
                <a:gd name="T3" fmla="*/ 47 h 70"/>
                <a:gd name="T4" fmla="*/ 11 w 48"/>
                <a:gd name="T5" fmla="*/ 59 h 70"/>
                <a:gd name="T6" fmla="*/ 16 w 48"/>
                <a:gd name="T7" fmla="*/ 66 h 70"/>
                <a:gd name="T8" fmla="*/ 19 w 48"/>
                <a:gd name="T9" fmla="*/ 70 h 70"/>
                <a:gd name="T10" fmla="*/ 21 w 48"/>
                <a:gd name="T11" fmla="*/ 67 h 70"/>
                <a:gd name="T12" fmla="*/ 25 w 48"/>
                <a:gd name="T13" fmla="*/ 63 h 70"/>
                <a:gd name="T14" fmla="*/ 34 w 48"/>
                <a:gd name="T15" fmla="*/ 58 h 70"/>
                <a:gd name="T16" fmla="*/ 48 w 48"/>
                <a:gd name="T17" fmla="*/ 34 h 70"/>
                <a:gd name="T18" fmla="*/ 29 w 48"/>
                <a:gd name="T19" fmla="*/ 12 h 70"/>
                <a:gd name="T20" fmla="*/ 33 w 48"/>
                <a:gd name="T21" fmla="*/ 6 h 70"/>
                <a:gd name="T22" fmla="*/ 37 w 48"/>
                <a:gd name="T23" fmla="*/ 3 h 70"/>
                <a:gd name="T24" fmla="*/ 41 w 48"/>
                <a:gd name="T25" fmla="*/ 2 h 70"/>
                <a:gd name="T26" fmla="*/ 41 w 48"/>
                <a:gd name="T27" fmla="*/ 1 h 70"/>
                <a:gd name="T28" fmla="*/ 38 w 48"/>
                <a:gd name="T29" fmla="*/ 2 h 70"/>
                <a:gd name="T30" fmla="*/ 34 w 48"/>
                <a:gd name="T31" fmla="*/ 5 h 70"/>
                <a:gd name="T32" fmla="*/ 28 w 48"/>
                <a:gd name="T33" fmla="*/ 12 h 70"/>
                <a:gd name="T34" fmla="*/ 9 w 48"/>
                <a:gd name="T35" fmla="*/ 16 h 70"/>
                <a:gd name="T36" fmla="*/ 1 w 48"/>
                <a:gd name="T37" fmla="*/ 3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70">
                  <a:moveTo>
                    <a:pt x="1" y="32"/>
                  </a:moveTo>
                  <a:cubicBezTo>
                    <a:pt x="0" y="37"/>
                    <a:pt x="2" y="42"/>
                    <a:pt x="4" y="47"/>
                  </a:cubicBezTo>
                  <a:cubicBezTo>
                    <a:pt x="6" y="52"/>
                    <a:pt x="8" y="55"/>
                    <a:pt x="11" y="59"/>
                  </a:cubicBezTo>
                  <a:cubicBezTo>
                    <a:pt x="12" y="60"/>
                    <a:pt x="14" y="63"/>
                    <a:pt x="16" y="66"/>
                  </a:cubicBezTo>
                  <a:cubicBezTo>
                    <a:pt x="17" y="68"/>
                    <a:pt x="19" y="70"/>
                    <a:pt x="19" y="70"/>
                  </a:cubicBezTo>
                  <a:cubicBezTo>
                    <a:pt x="19" y="69"/>
                    <a:pt x="20" y="68"/>
                    <a:pt x="21" y="67"/>
                  </a:cubicBezTo>
                  <a:cubicBezTo>
                    <a:pt x="22" y="65"/>
                    <a:pt x="24" y="64"/>
                    <a:pt x="25" y="63"/>
                  </a:cubicBezTo>
                  <a:cubicBezTo>
                    <a:pt x="28" y="61"/>
                    <a:pt x="31" y="60"/>
                    <a:pt x="34" y="58"/>
                  </a:cubicBezTo>
                  <a:cubicBezTo>
                    <a:pt x="41" y="52"/>
                    <a:pt x="48" y="44"/>
                    <a:pt x="48" y="34"/>
                  </a:cubicBezTo>
                  <a:cubicBezTo>
                    <a:pt x="48" y="25"/>
                    <a:pt x="39" y="15"/>
                    <a:pt x="29" y="12"/>
                  </a:cubicBezTo>
                  <a:cubicBezTo>
                    <a:pt x="30" y="10"/>
                    <a:pt x="31" y="8"/>
                    <a:pt x="33" y="6"/>
                  </a:cubicBezTo>
                  <a:cubicBezTo>
                    <a:pt x="34" y="5"/>
                    <a:pt x="35" y="4"/>
                    <a:pt x="37" y="3"/>
                  </a:cubicBezTo>
                  <a:cubicBezTo>
                    <a:pt x="38" y="3"/>
                    <a:pt x="40" y="2"/>
                    <a:pt x="41" y="2"/>
                  </a:cubicBezTo>
                  <a:cubicBezTo>
                    <a:pt x="41" y="1"/>
                    <a:pt x="41" y="1"/>
                    <a:pt x="41" y="1"/>
                  </a:cubicBezTo>
                  <a:cubicBezTo>
                    <a:pt x="40" y="0"/>
                    <a:pt x="39" y="1"/>
                    <a:pt x="38" y="2"/>
                  </a:cubicBezTo>
                  <a:cubicBezTo>
                    <a:pt x="36" y="3"/>
                    <a:pt x="35" y="4"/>
                    <a:pt x="34" y="5"/>
                  </a:cubicBezTo>
                  <a:cubicBezTo>
                    <a:pt x="31" y="7"/>
                    <a:pt x="29" y="10"/>
                    <a:pt x="28" y="12"/>
                  </a:cubicBezTo>
                  <a:cubicBezTo>
                    <a:pt x="21" y="10"/>
                    <a:pt x="14" y="11"/>
                    <a:pt x="9" y="16"/>
                  </a:cubicBezTo>
                  <a:cubicBezTo>
                    <a:pt x="5" y="20"/>
                    <a:pt x="2" y="26"/>
                    <a:pt x="1" y="32"/>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1782"/>
            <p:cNvSpPr>
              <a:spLocks/>
            </p:cNvSpPr>
            <p:nvPr/>
          </p:nvSpPr>
          <p:spPr bwMode="auto">
            <a:xfrm>
              <a:off x="6965921" y="4116410"/>
              <a:ext cx="168276" cy="203201"/>
            </a:xfrm>
            <a:custGeom>
              <a:avLst/>
              <a:gdLst>
                <a:gd name="T0" fmla="*/ 2 w 45"/>
                <a:gd name="T1" fmla="*/ 17 h 54"/>
                <a:gd name="T2" fmla="*/ 2 w 45"/>
                <a:gd name="T3" fmla="*/ 33 h 54"/>
                <a:gd name="T4" fmla="*/ 7 w 45"/>
                <a:gd name="T5" fmla="*/ 44 h 54"/>
                <a:gd name="T6" fmla="*/ 12 w 45"/>
                <a:gd name="T7" fmla="*/ 50 h 54"/>
                <a:gd name="T8" fmla="*/ 15 w 45"/>
                <a:gd name="T9" fmla="*/ 54 h 54"/>
                <a:gd name="T10" fmla="*/ 20 w 45"/>
                <a:gd name="T11" fmla="*/ 49 h 54"/>
                <a:gd name="T12" fmla="*/ 27 w 45"/>
                <a:gd name="T13" fmla="*/ 46 h 54"/>
                <a:gd name="T14" fmla="*/ 36 w 45"/>
                <a:gd name="T15" fmla="*/ 40 h 54"/>
                <a:gd name="T16" fmla="*/ 42 w 45"/>
                <a:gd name="T17" fmla="*/ 31 h 54"/>
                <a:gd name="T18" fmla="*/ 33 w 45"/>
                <a:gd name="T19" fmla="*/ 7 h 54"/>
                <a:gd name="T20" fmla="*/ 37 w 45"/>
                <a:gd name="T21" fmla="*/ 3 h 54"/>
                <a:gd name="T22" fmla="*/ 45 w 45"/>
                <a:gd name="T23" fmla="*/ 1 h 54"/>
                <a:gd name="T24" fmla="*/ 45 w 45"/>
                <a:gd name="T25" fmla="*/ 0 h 54"/>
                <a:gd name="T26" fmla="*/ 32 w 45"/>
                <a:gd name="T27" fmla="*/ 6 h 54"/>
                <a:gd name="T28" fmla="*/ 14 w 45"/>
                <a:gd name="T29" fmla="*/ 4 h 54"/>
                <a:gd name="T30" fmla="*/ 2 w 45"/>
                <a:gd name="T31"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4">
                  <a:moveTo>
                    <a:pt x="2" y="17"/>
                  </a:moveTo>
                  <a:cubicBezTo>
                    <a:pt x="0" y="23"/>
                    <a:pt x="0" y="28"/>
                    <a:pt x="2" y="33"/>
                  </a:cubicBezTo>
                  <a:cubicBezTo>
                    <a:pt x="3" y="38"/>
                    <a:pt x="5" y="41"/>
                    <a:pt x="7" y="44"/>
                  </a:cubicBezTo>
                  <a:cubicBezTo>
                    <a:pt x="8" y="46"/>
                    <a:pt x="10" y="48"/>
                    <a:pt x="12" y="50"/>
                  </a:cubicBezTo>
                  <a:cubicBezTo>
                    <a:pt x="13" y="53"/>
                    <a:pt x="15" y="54"/>
                    <a:pt x="15" y="54"/>
                  </a:cubicBezTo>
                  <a:cubicBezTo>
                    <a:pt x="15" y="52"/>
                    <a:pt x="18" y="50"/>
                    <a:pt x="20" y="49"/>
                  </a:cubicBezTo>
                  <a:cubicBezTo>
                    <a:pt x="22" y="47"/>
                    <a:pt x="25" y="47"/>
                    <a:pt x="27" y="46"/>
                  </a:cubicBezTo>
                  <a:cubicBezTo>
                    <a:pt x="30" y="44"/>
                    <a:pt x="33" y="43"/>
                    <a:pt x="36" y="40"/>
                  </a:cubicBezTo>
                  <a:cubicBezTo>
                    <a:pt x="39" y="38"/>
                    <a:pt x="41" y="35"/>
                    <a:pt x="42" y="31"/>
                  </a:cubicBezTo>
                  <a:cubicBezTo>
                    <a:pt x="45" y="23"/>
                    <a:pt x="40" y="12"/>
                    <a:pt x="33" y="7"/>
                  </a:cubicBezTo>
                  <a:cubicBezTo>
                    <a:pt x="34" y="5"/>
                    <a:pt x="36" y="4"/>
                    <a:pt x="37" y="3"/>
                  </a:cubicBezTo>
                  <a:cubicBezTo>
                    <a:pt x="40" y="2"/>
                    <a:pt x="42" y="1"/>
                    <a:pt x="45" y="1"/>
                  </a:cubicBezTo>
                  <a:cubicBezTo>
                    <a:pt x="45" y="0"/>
                    <a:pt x="45" y="0"/>
                    <a:pt x="45" y="0"/>
                  </a:cubicBezTo>
                  <a:cubicBezTo>
                    <a:pt x="42" y="0"/>
                    <a:pt x="35" y="3"/>
                    <a:pt x="32" y="6"/>
                  </a:cubicBezTo>
                  <a:cubicBezTo>
                    <a:pt x="27" y="3"/>
                    <a:pt x="20" y="1"/>
                    <a:pt x="14" y="4"/>
                  </a:cubicBezTo>
                  <a:cubicBezTo>
                    <a:pt x="10" y="7"/>
                    <a:pt x="5" y="12"/>
                    <a:pt x="2" y="1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1783"/>
            <p:cNvSpPr>
              <a:spLocks/>
            </p:cNvSpPr>
            <p:nvPr/>
          </p:nvSpPr>
          <p:spPr bwMode="auto">
            <a:xfrm>
              <a:off x="7002434" y="4083073"/>
              <a:ext cx="123826" cy="82551"/>
            </a:xfrm>
            <a:custGeom>
              <a:avLst/>
              <a:gdLst>
                <a:gd name="T0" fmla="*/ 19 w 33"/>
                <a:gd name="T1" fmla="*/ 0 h 22"/>
                <a:gd name="T2" fmla="*/ 13 w 33"/>
                <a:gd name="T3" fmla="*/ 2 h 22"/>
                <a:gd name="T4" fmla="*/ 7 w 33"/>
                <a:gd name="T5" fmla="*/ 4 h 22"/>
                <a:gd name="T6" fmla="*/ 3 w 33"/>
                <a:gd name="T7" fmla="*/ 4 h 22"/>
                <a:gd name="T8" fmla="*/ 0 w 33"/>
                <a:gd name="T9" fmla="*/ 4 h 22"/>
                <a:gd name="T10" fmla="*/ 3 w 33"/>
                <a:gd name="T11" fmla="*/ 10 h 22"/>
                <a:gd name="T12" fmla="*/ 6 w 33"/>
                <a:gd name="T13" fmla="*/ 15 h 22"/>
                <a:gd name="T14" fmla="*/ 14 w 33"/>
                <a:gd name="T15" fmla="*/ 21 h 22"/>
                <a:gd name="T16" fmla="*/ 23 w 33"/>
                <a:gd name="T17" fmla="*/ 21 h 22"/>
                <a:gd name="T18" fmla="*/ 29 w 33"/>
                <a:gd name="T19" fmla="*/ 15 h 22"/>
                <a:gd name="T20" fmla="*/ 27 w 33"/>
                <a:gd name="T21" fmla="*/ 8 h 22"/>
                <a:gd name="T22" fmla="*/ 30 w 33"/>
                <a:gd name="T23" fmla="*/ 7 h 22"/>
                <a:gd name="T24" fmla="*/ 33 w 33"/>
                <a:gd name="T25" fmla="*/ 6 h 22"/>
                <a:gd name="T26" fmla="*/ 33 w 33"/>
                <a:gd name="T27" fmla="*/ 6 h 22"/>
                <a:gd name="T28" fmla="*/ 30 w 33"/>
                <a:gd name="T29" fmla="*/ 7 h 22"/>
                <a:gd name="T30" fmla="*/ 27 w 33"/>
                <a:gd name="T31" fmla="*/ 8 h 22"/>
                <a:gd name="T32" fmla="*/ 25 w 33"/>
                <a:gd name="T33" fmla="*/ 4 h 22"/>
                <a:gd name="T34" fmla="*/ 23 w 33"/>
                <a:gd name="T35" fmla="*/ 1 h 22"/>
                <a:gd name="T36" fmla="*/ 19 w 33"/>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2">
                  <a:moveTo>
                    <a:pt x="19" y="0"/>
                  </a:moveTo>
                  <a:cubicBezTo>
                    <a:pt x="17" y="0"/>
                    <a:pt x="15" y="1"/>
                    <a:pt x="13" y="2"/>
                  </a:cubicBezTo>
                  <a:cubicBezTo>
                    <a:pt x="11" y="3"/>
                    <a:pt x="9" y="3"/>
                    <a:pt x="7" y="4"/>
                  </a:cubicBezTo>
                  <a:cubicBezTo>
                    <a:pt x="7" y="4"/>
                    <a:pt x="5" y="5"/>
                    <a:pt x="3" y="4"/>
                  </a:cubicBezTo>
                  <a:cubicBezTo>
                    <a:pt x="2" y="4"/>
                    <a:pt x="0" y="4"/>
                    <a:pt x="0" y="4"/>
                  </a:cubicBezTo>
                  <a:cubicBezTo>
                    <a:pt x="2" y="6"/>
                    <a:pt x="2" y="8"/>
                    <a:pt x="3" y="10"/>
                  </a:cubicBezTo>
                  <a:cubicBezTo>
                    <a:pt x="4" y="12"/>
                    <a:pt x="5" y="14"/>
                    <a:pt x="6" y="15"/>
                  </a:cubicBezTo>
                  <a:cubicBezTo>
                    <a:pt x="8" y="18"/>
                    <a:pt x="11" y="20"/>
                    <a:pt x="14" y="21"/>
                  </a:cubicBezTo>
                  <a:cubicBezTo>
                    <a:pt x="17" y="22"/>
                    <a:pt x="20" y="22"/>
                    <a:pt x="23" y="21"/>
                  </a:cubicBezTo>
                  <a:cubicBezTo>
                    <a:pt x="27" y="20"/>
                    <a:pt x="29" y="18"/>
                    <a:pt x="29" y="15"/>
                  </a:cubicBezTo>
                  <a:cubicBezTo>
                    <a:pt x="29" y="13"/>
                    <a:pt x="28" y="10"/>
                    <a:pt x="27" y="8"/>
                  </a:cubicBezTo>
                  <a:cubicBezTo>
                    <a:pt x="28" y="8"/>
                    <a:pt x="29" y="7"/>
                    <a:pt x="30" y="7"/>
                  </a:cubicBezTo>
                  <a:cubicBezTo>
                    <a:pt x="33" y="6"/>
                    <a:pt x="33" y="6"/>
                    <a:pt x="33" y="6"/>
                  </a:cubicBezTo>
                  <a:cubicBezTo>
                    <a:pt x="33" y="6"/>
                    <a:pt x="33" y="6"/>
                    <a:pt x="33" y="6"/>
                  </a:cubicBezTo>
                  <a:cubicBezTo>
                    <a:pt x="32" y="6"/>
                    <a:pt x="31" y="6"/>
                    <a:pt x="30" y="7"/>
                  </a:cubicBezTo>
                  <a:cubicBezTo>
                    <a:pt x="29" y="7"/>
                    <a:pt x="28" y="7"/>
                    <a:pt x="27" y="8"/>
                  </a:cubicBezTo>
                  <a:cubicBezTo>
                    <a:pt x="25" y="4"/>
                    <a:pt x="25" y="4"/>
                    <a:pt x="25" y="4"/>
                  </a:cubicBezTo>
                  <a:cubicBezTo>
                    <a:pt x="24" y="3"/>
                    <a:pt x="24" y="2"/>
                    <a:pt x="23" y="1"/>
                  </a:cubicBezTo>
                  <a:cubicBezTo>
                    <a:pt x="22" y="0"/>
                    <a:pt x="20" y="0"/>
                    <a:pt x="19"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1784"/>
            <p:cNvSpPr>
              <a:spLocks/>
            </p:cNvSpPr>
            <p:nvPr/>
          </p:nvSpPr>
          <p:spPr bwMode="auto">
            <a:xfrm>
              <a:off x="6984971" y="3910034"/>
              <a:ext cx="119063" cy="115888"/>
            </a:xfrm>
            <a:custGeom>
              <a:avLst/>
              <a:gdLst>
                <a:gd name="T0" fmla="*/ 3 w 32"/>
                <a:gd name="T1" fmla="*/ 7 h 31"/>
                <a:gd name="T2" fmla="*/ 0 w 32"/>
                <a:gd name="T3" fmla="*/ 17 h 31"/>
                <a:gd name="T4" fmla="*/ 2 w 32"/>
                <a:gd name="T5" fmla="*/ 24 h 31"/>
                <a:gd name="T6" fmla="*/ 3 w 32"/>
                <a:gd name="T7" fmla="*/ 28 h 31"/>
                <a:gd name="T8" fmla="*/ 5 w 32"/>
                <a:gd name="T9" fmla="*/ 31 h 31"/>
                <a:gd name="T10" fmla="*/ 9 w 32"/>
                <a:gd name="T11" fmla="*/ 29 h 31"/>
                <a:gd name="T12" fmla="*/ 14 w 32"/>
                <a:gd name="T13" fmla="*/ 28 h 31"/>
                <a:gd name="T14" fmla="*/ 24 w 32"/>
                <a:gd name="T15" fmla="*/ 22 h 31"/>
                <a:gd name="T16" fmla="*/ 25 w 32"/>
                <a:gd name="T17" fmla="*/ 14 h 31"/>
                <a:gd name="T18" fmla="*/ 23 w 32"/>
                <a:gd name="T19" fmla="*/ 6 h 31"/>
                <a:gd name="T20" fmla="*/ 27 w 32"/>
                <a:gd name="T21" fmla="*/ 5 h 31"/>
                <a:gd name="T22" fmla="*/ 32 w 32"/>
                <a:gd name="T23" fmla="*/ 6 h 31"/>
                <a:gd name="T24" fmla="*/ 32 w 32"/>
                <a:gd name="T25" fmla="*/ 5 h 31"/>
                <a:gd name="T26" fmla="*/ 28 w 32"/>
                <a:gd name="T27" fmla="*/ 4 h 31"/>
                <a:gd name="T28" fmla="*/ 23 w 32"/>
                <a:gd name="T29" fmla="*/ 5 h 31"/>
                <a:gd name="T30" fmla="*/ 12 w 32"/>
                <a:gd name="T31" fmla="*/ 1 h 31"/>
                <a:gd name="T32" fmla="*/ 3 w 32"/>
                <a:gd name="T33"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1">
                  <a:moveTo>
                    <a:pt x="3" y="7"/>
                  </a:moveTo>
                  <a:cubicBezTo>
                    <a:pt x="0" y="10"/>
                    <a:pt x="0" y="14"/>
                    <a:pt x="0" y="17"/>
                  </a:cubicBezTo>
                  <a:cubicBezTo>
                    <a:pt x="0" y="19"/>
                    <a:pt x="1" y="22"/>
                    <a:pt x="2" y="24"/>
                  </a:cubicBezTo>
                  <a:cubicBezTo>
                    <a:pt x="2" y="25"/>
                    <a:pt x="3" y="27"/>
                    <a:pt x="3" y="28"/>
                  </a:cubicBezTo>
                  <a:cubicBezTo>
                    <a:pt x="4" y="30"/>
                    <a:pt x="5" y="31"/>
                    <a:pt x="5" y="31"/>
                  </a:cubicBezTo>
                  <a:cubicBezTo>
                    <a:pt x="5" y="30"/>
                    <a:pt x="7" y="29"/>
                    <a:pt x="9" y="29"/>
                  </a:cubicBezTo>
                  <a:cubicBezTo>
                    <a:pt x="10" y="28"/>
                    <a:pt x="12" y="28"/>
                    <a:pt x="14" y="28"/>
                  </a:cubicBezTo>
                  <a:cubicBezTo>
                    <a:pt x="18" y="27"/>
                    <a:pt x="22" y="25"/>
                    <a:pt x="24" y="22"/>
                  </a:cubicBezTo>
                  <a:cubicBezTo>
                    <a:pt x="25" y="20"/>
                    <a:pt x="26" y="17"/>
                    <a:pt x="25" y="14"/>
                  </a:cubicBezTo>
                  <a:cubicBezTo>
                    <a:pt x="25" y="11"/>
                    <a:pt x="24" y="8"/>
                    <a:pt x="23" y="6"/>
                  </a:cubicBezTo>
                  <a:cubicBezTo>
                    <a:pt x="24" y="5"/>
                    <a:pt x="25" y="5"/>
                    <a:pt x="27" y="5"/>
                  </a:cubicBezTo>
                  <a:cubicBezTo>
                    <a:pt x="28" y="5"/>
                    <a:pt x="30" y="5"/>
                    <a:pt x="32" y="6"/>
                  </a:cubicBezTo>
                  <a:cubicBezTo>
                    <a:pt x="32" y="5"/>
                    <a:pt x="32" y="5"/>
                    <a:pt x="32" y="5"/>
                  </a:cubicBezTo>
                  <a:cubicBezTo>
                    <a:pt x="31" y="5"/>
                    <a:pt x="29" y="4"/>
                    <a:pt x="28" y="4"/>
                  </a:cubicBezTo>
                  <a:cubicBezTo>
                    <a:pt x="26" y="4"/>
                    <a:pt x="24" y="5"/>
                    <a:pt x="23" y="5"/>
                  </a:cubicBezTo>
                  <a:cubicBezTo>
                    <a:pt x="20" y="2"/>
                    <a:pt x="17" y="0"/>
                    <a:pt x="12" y="1"/>
                  </a:cubicBezTo>
                  <a:cubicBezTo>
                    <a:pt x="9" y="2"/>
                    <a:pt x="5" y="5"/>
                    <a:pt x="3"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1785"/>
            <p:cNvSpPr>
              <a:spLocks/>
            </p:cNvSpPr>
            <p:nvPr/>
          </p:nvSpPr>
          <p:spPr bwMode="auto">
            <a:xfrm>
              <a:off x="6965921" y="3289317"/>
              <a:ext cx="214314" cy="161926"/>
            </a:xfrm>
            <a:custGeom>
              <a:avLst/>
              <a:gdLst>
                <a:gd name="T0" fmla="*/ 37 w 57"/>
                <a:gd name="T1" fmla="*/ 2 h 43"/>
                <a:gd name="T2" fmla="*/ 25 w 57"/>
                <a:gd name="T3" fmla="*/ 1 h 43"/>
                <a:gd name="T4" fmla="*/ 13 w 57"/>
                <a:gd name="T5" fmla="*/ 1 h 43"/>
                <a:gd name="T6" fmla="*/ 6 w 57"/>
                <a:gd name="T7" fmla="*/ 1 h 43"/>
                <a:gd name="T8" fmla="*/ 0 w 57"/>
                <a:gd name="T9" fmla="*/ 0 h 43"/>
                <a:gd name="T10" fmla="*/ 3 w 57"/>
                <a:gd name="T11" fmla="*/ 9 h 43"/>
                <a:gd name="T12" fmla="*/ 4 w 57"/>
                <a:gd name="T13" fmla="*/ 20 h 43"/>
                <a:gd name="T14" fmla="*/ 12 w 57"/>
                <a:gd name="T15" fmla="*/ 33 h 43"/>
                <a:gd name="T16" fmla="*/ 25 w 57"/>
                <a:gd name="T17" fmla="*/ 42 h 43"/>
                <a:gd name="T18" fmla="*/ 39 w 57"/>
                <a:gd name="T19" fmla="*/ 38 h 43"/>
                <a:gd name="T20" fmla="*/ 46 w 57"/>
                <a:gd name="T21" fmla="*/ 26 h 43"/>
                <a:gd name="T22" fmla="*/ 51 w 57"/>
                <a:gd name="T23" fmla="*/ 29 h 43"/>
                <a:gd name="T24" fmla="*/ 56 w 57"/>
                <a:gd name="T25" fmla="*/ 35 h 43"/>
                <a:gd name="T26" fmla="*/ 57 w 57"/>
                <a:gd name="T27" fmla="*/ 35 h 43"/>
                <a:gd name="T28" fmla="*/ 52 w 57"/>
                <a:gd name="T29" fmla="*/ 30 h 43"/>
                <a:gd name="T30" fmla="*/ 46 w 57"/>
                <a:gd name="T31" fmla="*/ 26 h 43"/>
                <a:gd name="T32" fmla="*/ 46 w 57"/>
                <a:gd name="T33" fmla="*/ 10 h 43"/>
                <a:gd name="T34" fmla="*/ 37 w 57"/>
                <a:gd name="T35"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43">
                  <a:moveTo>
                    <a:pt x="37" y="2"/>
                  </a:moveTo>
                  <a:cubicBezTo>
                    <a:pt x="34" y="0"/>
                    <a:pt x="29" y="1"/>
                    <a:pt x="25" y="1"/>
                  </a:cubicBezTo>
                  <a:cubicBezTo>
                    <a:pt x="21" y="0"/>
                    <a:pt x="17" y="1"/>
                    <a:pt x="13" y="1"/>
                  </a:cubicBezTo>
                  <a:cubicBezTo>
                    <a:pt x="12" y="1"/>
                    <a:pt x="8" y="1"/>
                    <a:pt x="6" y="1"/>
                  </a:cubicBezTo>
                  <a:cubicBezTo>
                    <a:pt x="3" y="0"/>
                    <a:pt x="0" y="0"/>
                    <a:pt x="0" y="0"/>
                  </a:cubicBezTo>
                  <a:cubicBezTo>
                    <a:pt x="2" y="3"/>
                    <a:pt x="3" y="6"/>
                    <a:pt x="3" y="9"/>
                  </a:cubicBezTo>
                  <a:cubicBezTo>
                    <a:pt x="3" y="13"/>
                    <a:pt x="4" y="17"/>
                    <a:pt x="4" y="20"/>
                  </a:cubicBezTo>
                  <a:cubicBezTo>
                    <a:pt x="6" y="24"/>
                    <a:pt x="8" y="29"/>
                    <a:pt x="12" y="33"/>
                  </a:cubicBezTo>
                  <a:cubicBezTo>
                    <a:pt x="16" y="37"/>
                    <a:pt x="20" y="40"/>
                    <a:pt x="25" y="42"/>
                  </a:cubicBezTo>
                  <a:cubicBezTo>
                    <a:pt x="30" y="43"/>
                    <a:pt x="35" y="41"/>
                    <a:pt x="39" y="38"/>
                  </a:cubicBezTo>
                  <a:cubicBezTo>
                    <a:pt x="42" y="35"/>
                    <a:pt x="45" y="31"/>
                    <a:pt x="46" y="26"/>
                  </a:cubicBezTo>
                  <a:cubicBezTo>
                    <a:pt x="48" y="27"/>
                    <a:pt x="50" y="28"/>
                    <a:pt x="51" y="29"/>
                  </a:cubicBezTo>
                  <a:cubicBezTo>
                    <a:pt x="53" y="31"/>
                    <a:pt x="55" y="33"/>
                    <a:pt x="56" y="35"/>
                  </a:cubicBezTo>
                  <a:cubicBezTo>
                    <a:pt x="57" y="35"/>
                    <a:pt x="57" y="35"/>
                    <a:pt x="57" y="35"/>
                  </a:cubicBezTo>
                  <a:cubicBezTo>
                    <a:pt x="56" y="33"/>
                    <a:pt x="54" y="32"/>
                    <a:pt x="52" y="30"/>
                  </a:cubicBezTo>
                  <a:cubicBezTo>
                    <a:pt x="50" y="28"/>
                    <a:pt x="48" y="26"/>
                    <a:pt x="46" y="26"/>
                  </a:cubicBezTo>
                  <a:cubicBezTo>
                    <a:pt x="48" y="20"/>
                    <a:pt x="48" y="14"/>
                    <a:pt x="46" y="10"/>
                  </a:cubicBezTo>
                  <a:cubicBezTo>
                    <a:pt x="44" y="7"/>
                    <a:pt x="40" y="4"/>
                    <a:pt x="37"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1786"/>
            <p:cNvSpPr>
              <a:spLocks/>
            </p:cNvSpPr>
            <p:nvPr/>
          </p:nvSpPr>
          <p:spPr bwMode="auto">
            <a:xfrm>
              <a:off x="7096097" y="3116279"/>
              <a:ext cx="147638" cy="169864"/>
            </a:xfrm>
            <a:custGeom>
              <a:avLst/>
              <a:gdLst>
                <a:gd name="T0" fmla="*/ 32 w 39"/>
                <a:gd name="T1" fmla="*/ 5 h 45"/>
                <a:gd name="T2" fmla="*/ 20 w 39"/>
                <a:gd name="T3" fmla="*/ 0 h 45"/>
                <a:gd name="T4" fmla="*/ 10 w 39"/>
                <a:gd name="T5" fmla="*/ 1 h 45"/>
                <a:gd name="T6" fmla="*/ 4 w 39"/>
                <a:gd name="T7" fmla="*/ 3 h 45"/>
                <a:gd name="T8" fmla="*/ 0 w 39"/>
                <a:gd name="T9" fmla="*/ 4 h 45"/>
                <a:gd name="T10" fmla="*/ 3 w 39"/>
                <a:gd name="T11" fmla="*/ 10 h 45"/>
                <a:gd name="T12" fmla="*/ 3 w 39"/>
                <a:gd name="T13" fmla="*/ 16 h 45"/>
                <a:gd name="T14" fmla="*/ 5 w 39"/>
                <a:gd name="T15" fmla="*/ 24 h 45"/>
                <a:gd name="T16" fmla="*/ 9 w 39"/>
                <a:gd name="T17" fmla="*/ 31 h 45"/>
                <a:gd name="T18" fmla="*/ 19 w 39"/>
                <a:gd name="T19" fmla="*/ 34 h 45"/>
                <a:gd name="T20" fmla="*/ 31 w 39"/>
                <a:gd name="T21" fmla="*/ 33 h 45"/>
                <a:gd name="T22" fmla="*/ 31 w 39"/>
                <a:gd name="T23" fmla="*/ 38 h 45"/>
                <a:gd name="T24" fmla="*/ 27 w 39"/>
                <a:gd name="T25" fmla="*/ 45 h 45"/>
                <a:gd name="T26" fmla="*/ 28 w 39"/>
                <a:gd name="T27" fmla="*/ 45 h 45"/>
                <a:gd name="T28" fmla="*/ 31 w 39"/>
                <a:gd name="T29" fmla="*/ 40 h 45"/>
                <a:gd name="T30" fmla="*/ 31 w 39"/>
                <a:gd name="T31" fmla="*/ 33 h 45"/>
                <a:gd name="T32" fmla="*/ 37 w 39"/>
                <a:gd name="T33" fmla="*/ 28 h 45"/>
                <a:gd name="T34" fmla="*/ 39 w 39"/>
                <a:gd name="T35" fmla="*/ 19 h 45"/>
                <a:gd name="T36" fmla="*/ 32 w 39"/>
                <a:gd name="T3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45">
                  <a:moveTo>
                    <a:pt x="32" y="5"/>
                  </a:moveTo>
                  <a:cubicBezTo>
                    <a:pt x="29" y="1"/>
                    <a:pt x="24" y="0"/>
                    <a:pt x="20" y="0"/>
                  </a:cubicBezTo>
                  <a:cubicBezTo>
                    <a:pt x="17" y="0"/>
                    <a:pt x="13" y="0"/>
                    <a:pt x="10" y="1"/>
                  </a:cubicBezTo>
                  <a:cubicBezTo>
                    <a:pt x="9" y="2"/>
                    <a:pt x="6" y="2"/>
                    <a:pt x="4" y="3"/>
                  </a:cubicBezTo>
                  <a:cubicBezTo>
                    <a:pt x="2" y="3"/>
                    <a:pt x="0" y="4"/>
                    <a:pt x="0" y="4"/>
                  </a:cubicBezTo>
                  <a:cubicBezTo>
                    <a:pt x="2" y="5"/>
                    <a:pt x="3" y="7"/>
                    <a:pt x="3" y="10"/>
                  </a:cubicBezTo>
                  <a:cubicBezTo>
                    <a:pt x="3" y="12"/>
                    <a:pt x="3" y="14"/>
                    <a:pt x="3" y="16"/>
                  </a:cubicBezTo>
                  <a:cubicBezTo>
                    <a:pt x="3" y="19"/>
                    <a:pt x="4" y="22"/>
                    <a:pt x="5" y="24"/>
                  </a:cubicBezTo>
                  <a:cubicBezTo>
                    <a:pt x="6" y="27"/>
                    <a:pt x="7" y="29"/>
                    <a:pt x="9" y="31"/>
                  </a:cubicBezTo>
                  <a:cubicBezTo>
                    <a:pt x="12" y="33"/>
                    <a:pt x="15" y="34"/>
                    <a:pt x="19" y="34"/>
                  </a:cubicBezTo>
                  <a:cubicBezTo>
                    <a:pt x="23" y="35"/>
                    <a:pt x="27" y="34"/>
                    <a:pt x="31" y="33"/>
                  </a:cubicBezTo>
                  <a:cubicBezTo>
                    <a:pt x="31" y="35"/>
                    <a:pt x="31" y="37"/>
                    <a:pt x="31" y="38"/>
                  </a:cubicBezTo>
                  <a:cubicBezTo>
                    <a:pt x="30" y="41"/>
                    <a:pt x="29" y="43"/>
                    <a:pt x="27" y="45"/>
                  </a:cubicBezTo>
                  <a:cubicBezTo>
                    <a:pt x="28" y="45"/>
                    <a:pt x="28" y="45"/>
                    <a:pt x="28" y="45"/>
                  </a:cubicBezTo>
                  <a:cubicBezTo>
                    <a:pt x="29" y="45"/>
                    <a:pt x="30" y="42"/>
                    <a:pt x="31" y="40"/>
                  </a:cubicBezTo>
                  <a:cubicBezTo>
                    <a:pt x="31" y="37"/>
                    <a:pt x="32" y="35"/>
                    <a:pt x="31" y="33"/>
                  </a:cubicBezTo>
                  <a:cubicBezTo>
                    <a:pt x="34" y="32"/>
                    <a:pt x="36" y="30"/>
                    <a:pt x="37" y="28"/>
                  </a:cubicBezTo>
                  <a:cubicBezTo>
                    <a:pt x="39" y="25"/>
                    <a:pt x="39" y="22"/>
                    <a:pt x="39" y="19"/>
                  </a:cubicBezTo>
                  <a:cubicBezTo>
                    <a:pt x="38" y="14"/>
                    <a:pt x="35" y="8"/>
                    <a:pt x="32" y="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1787"/>
            <p:cNvSpPr>
              <a:spLocks/>
            </p:cNvSpPr>
            <p:nvPr/>
          </p:nvSpPr>
          <p:spPr bwMode="auto">
            <a:xfrm>
              <a:off x="6894483" y="3016265"/>
              <a:ext cx="206376" cy="187326"/>
            </a:xfrm>
            <a:custGeom>
              <a:avLst/>
              <a:gdLst>
                <a:gd name="T0" fmla="*/ 38 w 55"/>
                <a:gd name="T1" fmla="*/ 3 h 50"/>
                <a:gd name="T2" fmla="*/ 23 w 55"/>
                <a:gd name="T3" fmla="*/ 3 h 50"/>
                <a:gd name="T4" fmla="*/ 12 w 55"/>
                <a:gd name="T5" fmla="*/ 8 h 50"/>
                <a:gd name="T6" fmla="*/ 0 w 55"/>
                <a:gd name="T7" fmla="*/ 14 h 50"/>
                <a:gd name="T8" fmla="*/ 10 w 55"/>
                <a:gd name="T9" fmla="*/ 29 h 50"/>
                <a:gd name="T10" fmla="*/ 16 w 55"/>
                <a:gd name="T11" fmla="*/ 38 h 50"/>
                <a:gd name="T12" fmla="*/ 24 w 55"/>
                <a:gd name="T13" fmla="*/ 43 h 50"/>
                <a:gd name="T14" fmla="*/ 37 w 55"/>
                <a:gd name="T15" fmla="*/ 42 h 50"/>
                <a:gd name="T16" fmla="*/ 49 w 55"/>
                <a:gd name="T17" fmla="*/ 35 h 50"/>
                <a:gd name="T18" fmla="*/ 52 w 55"/>
                <a:gd name="T19" fmla="*/ 41 h 50"/>
                <a:gd name="T20" fmla="*/ 52 w 55"/>
                <a:gd name="T21" fmla="*/ 50 h 50"/>
                <a:gd name="T22" fmla="*/ 54 w 55"/>
                <a:gd name="T23" fmla="*/ 50 h 50"/>
                <a:gd name="T24" fmla="*/ 53 w 55"/>
                <a:gd name="T25" fmla="*/ 43 h 50"/>
                <a:gd name="T26" fmla="*/ 50 w 55"/>
                <a:gd name="T27" fmla="*/ 35 h 50"/>
                <a:gd name="T28" fmla="*/ 55 w 55"/>
                <a:gd name="T29" fmla="*/ 26 h 50"/>
                <a:gd name="T30" fmla="*/ 53 w 55"/>
                <a:gd name="T31" fmla="*/ 16 h 50"/>
                <a:gd name="T32" fmla="*/ 47 w 55"/>
                <a:gd name="T33" fmla="*/ 8 h 50"/>
                <a:gd name="T34" fmla="*/ 38 w 55"/>
                <a:gd name="T35"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0">
                  <a:moveTo>
                    <a:pt x="38" y="3"/>
                  </a:moveTo>
                  <a:cubicBezTo>
                    <a:pt x="33" y="0"/>
                    <a:pt x="28" y="2"/>
                    <a:pt x="23" y="3"/>
                  </a:cubicBezTo>
                  <a:cubicBezTo>
                    <a:pt x="19" y="4"/>
                    <a:pt x="15" y="6"/>
                    <a:pt x="12" y="8"/>
                  </a:cubicBezTo>
                  <a:cubicBezTo>
                    <a:pt x="9" y="10"/>
                    <a:pt x="0" y="14"/>
                    <a:pt x="0" y="14"/>
                  </a:cubicBezTo>
                  <a:cubicBezTo>
                    <a:pt x="6" y="17"/>
                    <a:pt x="8" y="24"/>
                    <a:pt x="10" y="29"/>
                  </a:cubicBezTo>
                  <a:cubicBezTo>
                    <a:pt x="12" y="32"/>
                    <a:pt x="14" y="35"/>
                    <a:pt x="16" y="38"/>
                  </a:cubicBezTo>
                  <a:cubicBezTo>
                    <a:pt x="18" y="40"/>
                    <a:pt x="21" y="42"/>
                    <a:pt x="24" y="43"/>
                  </a:cubicBezTo>
                  <a:cubicBezTo>
                    <a:pt x="28" y="44"/>
                    <a:pt x="32" y="44"/>
                    <a:pt x="37" y="42"/>
                  </a:cubicBezTo>
                  <a:cubicBezTo>
                    <a:pt x="41" y="41"/>
                    <a:pt x="46" y="39"/>
                    <a:pt x="49" y="35"/>
                  </a:cubicBezTo>
                  <a:cubicBezTo>
                    <a:pt x="51" y="37"/>
                    <a:pt x="52" y="39"/>
                    <a:pt x="52" y="41"/>
                  </a:cubicBezTo>
                  <a:cubicBezTo>
                    <a:pt x="53" y="44"/>
                    <a:pt x="53" y="47"/>
                    <a:pt x="52" y="50"/>
                  </a:cubicBezTo>
                  <a:cubicBezTo>
                    <a:pt x="54" y="50"/>
                    <a:pt x="54" y="50"/>
                    <a:pt x="54" y="50"/>
                  </a:cubicBezTo>
                  <a:cubicBezTo>
                    <a:pt x="54" y="48"/>
                    <a:pt x="54" y="46"/>
                    <a:pt x="53" y="43"/>
                  </a:cubicBezTo>
                  <a:cubicBezTo>
                    <a:pt x="53" y="40"/>
                    <a:pt x="51" y="37"/>
                    <a:pt x="50" y="35"/>
                  </a:cubicBezTo>
                  <a:cubicBezTo>
                    <a:pt x="52" y="33"/>
                    <a:pt x="54" y="30"/>
                    <a:pt x="55" y="26"/>
                  </a:cubicBezTo>
                  <a:cubicBezTo>
                    <a:pt x="55" y="23"/>
                    <a:pt x="55" y="20"/>
                    <a:pt x="53" y="16"/>
                  </a:cubicBezTo>
                  <a:cubicBezTo>
                    <a:pt x="51" y="13"/>
                    <a:pt x="49" y="11"/>
                    <a:pt x="47" y="8"/>
                  </a:cubicBezTo>
                  <a:cubicBezTo>
                    <a:pt x="44" y="6"/>
                    <a:pt x="41" y="4"/>
                    <a:pt x="38" y="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1788"/>
            <p:cNvSpPr>
              <a:spLocks/>
            </p:cNvSpPr>
            <p:nvPr/>
          </p:nvSpPr>
          <p:spPr bwMode="auto">
            <a:xfrm>
              <a:off x="7161185" y="2955940"/>
              <a:ext cx="82551" cy="115888"/>
            </a:xfrm>
            <a:custGeom>
              <a:avLst/>
              <a:gdLst>
                <a:gd name="T0" fmla="*/ 0 w 22"/>
                <a:gd name="T1" fmla="*/ 20 h 31"/>
                <a:gd name="T2" fmla="*/ 5 w 22"/>
                <a:gd name="T3" fmla="*/ 27 h 31"/>
                <a:gd name="T4" fmla="*/ 12 w 22"/>
                <a:gd name="T5" fmla="*/ 29 h 31"/>
                <a:gd name="T6" fmla="*/ 15 w 22"/>
                <a:gd name="T7" fmla="*/ 30 h 31"/>
                <a:gd name="T8" fmla="*/ 18 w 22"/>
                <a:gd name="T9" fmla="*/ 31 h 31"/>
                <a:gd name="T10" fmla="*/ 18 w 22"/>
                <a:gd name="T11" fmla="*/ 27 h 31"/>
                <a:gd name="T12" fmla="*/ 20 w 22"/>
                <a:gd name="T13" fmla="*/ 23 h 31"/>
                <a:gd name="T14" fmla="*/ 22 w 22"/>
                <a:gd name="T15" fmla="*/ 19 h 31"/>
                <a:gd name="T16" fmla="*/ 22 w 22"/>
                <a:gd name="T17" fmla="*/ 15 h 31"/>
                <a:gd name="T18" fmla="*/ 18 w 22"/>
                <a:gd name="T19" fmla="*/ 10 h 31"/>
                <a:gd name="T20" fmla="*/ 12 w 22"/>
                <a:gd name="T21" fmla="*/ 5 h 31"/>
                <a:gd name="T22" fmla="*/ 14 w 22"/>
                <a:gd name="T23" fmla="*/ 2 h 31"/>
                <a:gd name="T24" fmla="*/ 19 w 22"/>
                <a:gd name="T25" fmla="*/ 1 h 31"/>
                <a:gd name="T26" fmla="*/ 19 w 22"/>
                <a:gd name="T27" fmla="*/ 0 h 31"/>
                <a:gd name="T28" fmla="*/ 15 w 22"/>
                <a:gd name="T29" fmla="*/ 2 h 31"/>
                <a:gd name="T30" fmla="*/ 12 w 22"/>
                <a:gd name="T31" fmla="*/ 5 h 31"/>
                <a:gd name="T32" fmla="*/ 2 w 22"/>
                <a:gd name="T33" fmla="*/ 9 h 31"/>
                <a:gd name="T34" fmla="*/ 0 w 22"/>
                <a:gd name="T35"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1">
                  <a:moveTo>
                    <a:pt x="0" y="20"/>
                  </a:moveTo>
                  <a:cubicBezTo>
                    <a:pt x="1" y="23"/>
                    <a:pt x="3" y="25"/>
                    <a:pt x="5" y="27"/>
                  </a:cubicBezTo>
                  <a:cubicBezTo>
                    <a:pt x="7" y="28"/>
                    <a:pt x="9" y="29"/>
                    <a:pt x="12" y="29"/>
                  </a:cubicBezTo>
                  <a:cubicBezTo>
                    <a:pt x="12" y="30"/>
                    <a:pt x="14" y="30"/>
                    <a:pt x="15" y="30"/>
                  </a:cubicBezTo>
                  <a:cubicBezTo>
                    <a:pt x="17" y="31"/>
                    <a:pt x="18" y="31"/>
                    <a:pt x="18" y="31"/>
                  </a:cubicBezTo>
                  <a:cubicBezTo>
                    <a:pt x="17" y="30"/>
                    <a:pt x="17" y="28"/>
                    <a:pt x="18" y="27"/>
                  </a:cubicBezTo>
                  <a:cubicBezTo>
                    <a:pt x="19" y="26"/>
                    <a:pt x="19" y="24"/>
                    <a:pt x="20" y="23"/>
                  </a:cubicBezTo>
                  <a:cubicBezTo>
                    <a:pt x="21" y="22"/>
                    <a:pt x="21" y="20"/>
                    <a:pt x="22" y="19"/>
                  </a:cubicBezTo>
                  <a:cubicBezTo>
                    <a:pt x="22" y="18"/>
                    <a:pt x="22" y="16"/>
                    <a:pt x="22" y="15"/>
                  </a:cubicBezTo>
                  <a:cubicBezTo>
                    <a:pt x="21" y="13"/>
                    <a:pt x="20" y="11"/>
                    <a:pt x="18" y="10"/>
                  </a:cubicBezTo>
                  <a:cubicBezTo>
                    <a:pt x="16" y="8"/>
                    <a:pt x="14" y="6"/>
                    <a:pt x="12" y="5"/>
                  </a:cubicBezTo>
                  <a:cubicBezTo>
                    <a:pt x="13" y="4"/>
                    <a:pt x="13" y="3"/>
                    <a:pt x="14" y="2"/>
                  </a:cubicBezTo>
                  <a:cubicBezTo>
                    <a:pt x="16" y="1"/>
                    <a:pt x="17" y="1"/>
                    <a:pt x="19" y="1"/>
                  </a:cubicBezTo>
                  <a:cubicBezTo>
                    <a:pt x="19" y="0"/>
                    <a:pt x="19" y="0"/>
                    <a:pt x="19" y="0"/>
                  </a:cubicBezTo>
                  <a:cubicBezTo>
                    <a:pt x="18" y="0"/>
                    <a:pt x="17" y="1"/>
                    <a:pt x="15" y="2"/>
                  </a:cubicBezTo>
                  <a:cubicBezTo>
                    <a:pt x="14" y="2"/>
                    <a:pt x="12" y="4"/>
                    <a:pt x="12" y="5"/>
                  </a:cubicBezTo>
                  <a:cubicBezTo>
                    <a:pt x="8" y="4"/>
                    <a:pt x="4" y="5"/>
                    <a:pt x="2" y="9"/>
                  </a:cubicBezTo>
                  <a:cubicBezTo>
                    <a:pt x="0" y="12"/>
                    <a:pt x="0" y="17"/>
                    <a:pt x="0"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1789"/>
            <p:cNvSpPr>
              <a:spLocks/>
            </p:cNvSpPr>
            <p:nvPr/>
          </p:nvSpPr>
          <p:spPr bwMode="auto">
            <a:xfrm>
              <a:off x="6784945" y="2703526"/>
              <a:ext cx="315914" cy="206376"/>
            </a:xfrm>
            <a:custGeom>
              <a:avLst/>
              <a:gdLst>
                <a:gd name="T0" fmla="*/ 48 w 84"/>
                <a:gd name="T1" fmla="*/ 2 h 55"/>
                <a:gd name="T2" fmla="*/ 28 w 84"/>
                <a:gd name="T3" fmla="*/ 15 h 55"/>
                <a:gd name="T4" fmla="*/ 20 w 84"/>
                <a:gd name="T5" fmla="*/ 23 h 55"/>
                <a:gd name="T6" fmla="*/ 7 w 84"/>
                <a:gd name="T7" fmla="*/ 25 h 55"/>
                <a:gd name="T8" fmla="*/ 0 w 84"/>
                <a:gd name="T9" fmla="*/ 24 h 55"/>
                <a:gd name="T10" fmla="*/ 11 w 84"/>
                <a:gd name="T11" fmla="*/ 36 h 55"/>
                <a:gd name="T12" fmla="*/ 25 w 84"/>
                <a:gd name="T13" fmla="*/ 46 h 55"/>
                <a:gd name="T14" fmla="*/ 45 w 84"/>
                <a:gd name="T15" fmla="*/ 54 h 55"/>
                <a:gd name="T16" fmla="*/ 66 w 84"/>
                <a:gd name="T17" fmla="*/ 50 h 55"/>
                <a:gd name="T18" fmla="*/ 79 w 84"/>
                <a:gd name="T19" fmla="*/ 34 h 55"/>
                <a:gd name="T20" fmla="*/ 74 w 84"/>
                <a:gd name="T21" fmla="*/ 17 h 55"/>
                <a:gd name="T22" fmla="*/ 79 w 84"/>
                <a:gd name="T23" fmla="*/ 14 h 55"/>
                <a:gd name="T24" fmla="*/ 84 w 84"/>
                <a:gd name="T25" fmla="*/ 13 h 55"/>
                <a:gd name="T26" fmla="*/ 83 w 84"/>
                <a:gd name="T27" fmla="*/ 11 h 55"/>
                <a:gd name="T28" fmla="*/ 81 w 84"/>
                <a:gd name="T29" fmla="*/ 12 h 55"/>
                <a:gd name="T30" fmla="*/ 79 w 84"/>
                <a:gd name="T31" fmla="*/ 13 h 55"/>
                <a:gd name="T32" fmla="*/ 74 w 84"/>
                <a:gd name="T33" fmla="*/ 16 h 55"/>
                <a:gd name="T34" fmla="*/ 71 w 84"/>
                <a:gd name="T35" fmla="*/ 12 h 55"/>
                <a:gd name="T36" fmla="*/ 48 w 84"/>
                <a:gd name="T3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55">
                  <a:moveTo>
                    <a:pt x="48" y="2"/>
                  </a:moveTo>
                  <a:cubicBezTo>
                    <a:pt x="40" y="4"/>
                    <a:pt x="35" y="9"/>
                    <a:pt x="28" y="15"/>
                  </a:cubicBezTo>
                  <a:cubicBezTo>
                    <a:pt x="26" y="18"/>
                    <a:pt x="23" y="21"/>
                    <a:pt x="20" y="23"/>
                  </a:cubicBezTo>
                  <a:cubicBezTo>
                    <a:pt x="16" y="25"/>
                    <a:pt x="12" y="27"/>
                    <a:pt x="7" y="25"/>
                  </a:cubicBezTo>
                  <a:cubicBezTo>
                    <a:pt x="5" y="25"/>
                    <a:pt x="2" y="25"/>
                    <a:pt x="0" y="24"/>
                  </a:cubicBezTo>
                  <a:cubicBezTo>
                    <a:pt x="3" y="27"/>
                    <a:pt x="6" y="31"/>
                    <a:pt x="11" y="36"/>
                  </a:cubicBezTo>
                  <a:cubicBezTo>
                    <a:pt x="16" y="41"/>
                    <a:pt x="21" y="44"/>
                    <a:pt x="25" y="46"/>
                  </a:cubicBezTo>
                  <a:cubicBezTo>
                    <a:pt x="31" y="50"/>
                    <a:pt x="38" y="53"/>
                    <a:pt x="45" y="54"/>
                  </a:cubicBezTo>
                  <a:cubicBezTo>
                    <a:pt x="52" y="55"/>
                    <a:pt x="59" y="54"/>
                    <a:pt x="66" y="50"/>
                  </a:cubicBezTo>
                  <a:cubicBezTo>
                    <a:pt x="73" y="46"/>
                    <a:pt x="77" y="40"/>
                    <a:pt x="79" y="34"/>
                  </a:cubicBezTo>
                  <a:cubicBezTo>
                    <a:pt x="80" y="28"/>
                    <a:pt x="78" y="22"/>
                    <a:pt x="74" y="17"/>
                  </a:cubicBezTo>
                  <a:cubicBezTo>
                    <a:pt x="76" y="16"/>
                    <a:pt x="78" y="15"/>
                    <a:pt x="79" y="14"/>
                  </a:cubicBezTo>
                  <a:cubicBezTo>
                    <a:pt x="81" y="14"/>
                    <a:pt x="82" y="13"/>
                    <a:pt x="84" y="13"/>
                  </a:cubicBezTo>
                  <a:cubicBezTo>
                    <a:pt x="83" y="11"/>
                    <a:pt x="83" y="11"/>
                    <a:pt x="83" y="11"/>
                  </a:cubicBezTo>
                  <a:cubicBezTo>
                    <a:pt x="82" y="11"/>
                    <a:pt x="82" y="11"/>
                    <a:pt x="81" y="12"/>
                  </a:cubicBezTo>
                  <a:cubicBezTo>
                    <a:pt x="81" y="12"/>
                    <a:pt x="80" y="12"/>
                    <a:pt x="79" y="13"/>
                  </a:cubicBezTo>
                  <a:cubicBezTo>
                    <a:pt x="74" y="16"/>
                    <a:pt x="74" y="16"/>
                    <a:pt x="74" y="16"/>
                  </a:cubicBezTo>
                  <a:cubicBezTo>
                    <a:pt x="73" y="15"/>
                    <a:pt x="72" y="13"/>
                    <a:pt x="71" y="12"/>
                  </a:cubicBezTo>
                  <a:cubicBezTo>
                    <a:pt x="65" y="3"/>
                    <a:pt x="56" y="0"/>
                    <a:pt x="48" y="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1790"/>
            <p:cNvSpPr>
              <a:spLocks/>
            </p:cNvSpPr>
            <p:nvPr/>
          </p:nvSpPr>
          <p:spPr bwMode="auto">
            <a:xfrm>
              <a:off x="6900833" y="2662250"/>
              <a:ext cx="101601" cy="68263"/>
            </a:xfrm>
            <a:custGeom>
              <a:avLst/>
              <a:gdLst>
                <a:gd name="T0" fmla="*/ 15 w 27"/>
                <a:gd name="T1" fmla="*/ 0 h 18"/>
                <a:gd name="T2" fmla="*/ 9 w 27"/>
                <a:gd name="T3" fmla="*/ 1 h 18"/>
                <a:gd name="T4" fmla="*/ 5 w 27"/>
                <a:gd name="T5" fmla="*/ 4 h 18"/>
                <a:gd name="T6" fmla="*/ 0 w 27"/>
                <a:gd name="T7" fmla="*/ 6 h 18"/>
                <a:gd name="T8" fmla="*/ 5 w 27"/>
                <a:gd name="T9" fmla="*/ 13 h 18"/>
                <a:gd name="T10" fmla="*/ 14 w 27"/>
                <a:gd name="T11" fmla="*/ 18 h 18"/>
                <a:gd name="T12" fmla="*/ 19 w 27"/>
                <a:gd name="T13" fmla="*/ 16 h 18"/>
                <a:gd name="T14" fmla="*/ 23 w 27"/>
                <a:gd name="T15" fmla="*/ 11 h 18"/>
                <a:gd name="T16" fmla="*/ 25 w 27"/>
                <a:gd name="T17" fmla="*/ 13 h 18"/>
                <a:gd name="T18" fmla="*/ 27 w 27"/>
                <a:gd name="T19" fmla="*/ 16 h 18"/>
                <a:gd name="T20" fmla="*/ 27 w 27"/>
                <a:gd name="T21" fmla="*/ 16 h 18"/>
                <a:gd name="T22" fmla="*/ 23 w 27"/>
                <a:gd name="T23" fmla="*/ 11 h 18"/>
                <a:gd name="T24" fmla="*/ 22 w 27"/>
                <a:gd name="T25" fmla="*/ 3 h 18"/>
                <a:gd name="T26" fmla="*/ 15 w 27"/>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15" y="0"/>
                  </a:moveTo>
                  <a:cubicBezTo>
                    <a:pt x="13" y="0"/>
                    <a:pt x="11" y="0"/>
                    <a:pt x="9" y="1"/>
                  </a:cubicBezTo>
                  <a:cubicBezTo>
                    <a:pt x="8" y="2"/>
                    <a:pt x="6" y="3"/>
                    <a:pt x="5" y="4"/>
                  </a:cubicBezTo>
                  <a:cubicBezTo>
                    <a:pt x="4" y="5"/>
                    <a:pt x="0" y="6"/>
                    <a:pt x="0" y="6"/>
                  </a:cubicBezTo>
                  <a:cubicBezTo>
                    <a:pt x="2" y="8"/>
                    <a:pt x="3" y="11"/>
                    <a:pt x="5" y="13"/>
                  </a:cubicBezTo>
                  <a:cubicBezTo>
                    <a:pt x="7" y="16"/>
                    <a:pt x="11" y="18"/>
                    <a:pt x="14" y="18"/>
                  </a:cubicBezTo>
                  <a:cubicBezTo>
                    <a:pt x="16" y="18"/>
                    <a:pt x="18" y="17"/>
                    <a:pt x="19" y="16"/>
                  </a:cubicBezTo>
                  <a:cubicBezTo>
                    <a:pt x="21" y="15"/>
                    <a:pt x="22" y="13"/>
                    <a:pt x="23" y="11"/>
                  </a:cubicBezTo>
                  <a:cubicBezTo>
                    <a:pt x="24" y="12"/>
                    <a:pt x="25" y="12"/>
                    <a:pt x="25" y="13"/>
                  </a:cubicBezTo>
                  <a:cubicBezTo>
                    <a:pt x="26" y="14"/>
                    <a:pt x="27" y="15"/>
                    <a:pt x="27" y="16"/>
                  </a:cubicBezTo>
                  <a:cubicBezTo>
                    <a:pt x="27" y="16"/>
                    <a:pt x="27" y="16"/>
                    <a:pt x="27" y="16"/>
                  </a:cubicBezTo>
                  <a:cubicBezTo>
                    <a:pt x="27" y="15"/>
                    <a:pt x="25" y="12"/>
                    <a:pt x="23" y="11"/>
                  </a:cubicBezTo>
                  <a:cubicBezTo>
                    <a:pt x="24" y="8"/>
                    <a:pt x="24" y="5"/>
                    <a:pt x="22" y="3"/>
                  </a:cubicBezTo>
                  <a:cubicBezTo>
                    <a:pt x="20" y="1"/>
                    <a:pt x="17" y="0"/>
                    <a:pt x="15"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1791"/>
            <p:cNvSpPr>
              <a:spLocks/>
            </p:cNvSpPr>
            <p:nvPr/>
          </p:nvSpPr>
          <p:spPr bwMode="auto">
            <a:xfrm>
              <a:off x="7096097" y="2640025"/>
              <a:ext cx="147638" cy="161926"/>
            </a:xfrm>
            <a:custGeom>
              <a:avLst/>
              <a:gdLst>
                <a:gd name="T0" fmla="*/ 29 w 39"/>
                <a:gd name="T1" fmla="*/ 3 h 43"/>
                <a:gd name="T2" fmla="*/ 17 w 39"/>
                <a:gd name="T3" fmla="*/ 1 h 43"/>
                <a:gd name="T4" fmla="*/ 7 w 39"/>
                <a:gd name="T5" fmla="*/ 4 h 43"/>
                <a:gd name="T6" fmla="*/ 2 w 39"/>
                <a:gd name="T7" fmla="*/ 7 h 43"/>
                <a:gd name="T8" fmla="*/ 0 w 39"/>
                <a:gd name="T9" fmla="*/ 9 h 43"/>
                <a:gd name="T10" fmla="*/ 3 w 39"/>
                <a:gd name="T11" fmla="*/ 13 h 43"/>
                <a:gd name="T12" fmla="*/ 4 w 39"/>
                <a:gd name="T13" fmla="*/ 19 h 43"/>
                <a:gd name="T14" fmla="*/ 7 w 39"/>
                <a:gd name="T15" fmla="*/ 26 h 43"/>
                <a:gd name="T16" fmla="*/ 12 w 39"/>
                <a:gd name="T17" fmla="*/ 31 h 43"/>
                <a:gd name="T18" fmla="*/ 21 w 39"/>
                <a:gd name="T19" fmla="*/ 32 h 43"/>
                <a:gd name="T20" fmla="*/ 32 w 39"/>
                <a:gd name="T21" fmla="*/ 30 h 43"/>
                <a:gd name="T22" fmla="*/ 32 w 39"/>
                <a:gd name="T23" fmla="*/ 36 h 43"/>
                <a:gd name="T24" fmla="*/ 28 w 39"/>
                <a:gd name="T25" fmla="*/ 42 h 43"/>
                <a:gd name="T26" fmla="*/ 29 w 39"/>
                <a:gd name="T27" fmla="*/ 43 h 43"/>
                <a:gd name="T28" fmla="*/ 32 w 39"/>
                <a:gd name="T29" fmla="*/ 37 h 43"/>
                <a:gd name="T30" fmla="*/ 32 w 39"/>
                <a:gd name="T31" fmla="*/ 30 h 43"/>
                <a:gd name="T32" fmla="*/ 38 w 39"/>
                <a:gd name="T33" fmla="*/ 24 h 43"/>
                <a:gd name="T34" fmla="*/ 38 w 39"/>
                <a:gd name="T35" fmla="*/ 16 h 43"/>
                <a:gd name="T36" fmla="*/ 29 w 39"/>
                <a:gd name="T37"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43">
                  <a:moveTo>
                    <a:pt x="29" y="3"/>
                  </a:moveTo>
                  <a:cubicBezTo>
                    <a:pt x="25" y="0"/>
                    <a:pt x="21" y="0"/>
                    <a:pt x="17" y="1"/>
                  </a:cubicBezTo>
                  <a:cubicBezTo>
                    <a:pt x="13" y="1"/>
                    <a:pt x="10" y="2"/>
                    <a:pt x="7" y="4"/>
                  </a:cubicBezTo>
                  <a:cubicBezTo>
                    <a:pt x="6" y="5"/>
                    <a:pt x="4" y="6"/>
                    <a:pt x="2" y="7"/>
                  </a:cubicBezTo>
                  <a:cubicBezTo>
                    <a:pt x="1" y="8"/>
                    <a:pt x="0" y="9"/>
                    <a:pt x="0" y="9"/>
                  </a:cubicBezTo>
                  <a:cubicBezTo>
                    <a:pt x="1" y="10"/>
                    <a:pt x="2" y="11"/>
                    <a:pt x="3" y="13"/>
                  </a:cubicBezTo>
                  <a:cubicBezTo>
                    <a:pt x="4" y="15"/>
                    <a:pt x="4" y="17"/>
                    <a:pt x="4" y="19"/>
                  </a:cubicBezTo>
                  <a:cubicBezTo>
                    <a:pt x="5" y="22"/>
                    <a:pt x="6" y="24"/>
                    <a:pt x="7" y="26"/>
                  </a:cubicBezTo>
                  <a:cubicBezTo>
                    <a:pt x="8" y="28"/>
                    <a:pt x="10" y="30"/>
                    <a:pt x="12" y="31"/>
                  </a:cubicBezTo>
                  <a:cubicBezTo>
                    <a:pt x="14" y="32"/>
                    <a:pt x="17" y="32"/>
                    <a:pt x="21" y="32"/>
                  </a:cubicBezTo>
                  <a:cubicBezTo>
                    <a:pt x="25" y="32"/>
                    <a:pt x="29" y="32"/>
                    <a:pt x="32" y="30"/>
                  </a:cubicBezTo>
                  <a:cubicBezTo>
                    <a:pt x="32" y="32"/>
                    <a:pt x="33" y="34"/>
                    <a:pt x="32" y="36"/>
                  </a:cubicBezTo>
                  <a:cubicBezTo>
                    <a:pt x="32" y="38"/>
                    <a:pt x="30" y="41"/>
                    <a:pt x="28" y="42"/>
                  </a:cubicBezTo>
                  <a:cubicBezTo>
                    <a:pt x="28" y="42"/>
                    <a:pt x="29" y="42"/>
                    <a:pt x="29" y="43"/>
                  </a:cubicBezTo>
                  <a:cubicBezTo>
                    <a:pt x="30" y="42"/>
                    <a:pt x="31" y="40"/>
                    <a:pt x="32" y="37"/>
                  </a:cubicBezTo>
                  <a:cubicBezTo>
                    <a:pt x="33" y="35"/>
                    <a:pt x="33" y="32"/>
                    <a:pt x="32" y="30"/>
                  </a:cubicBezTo>
                  <a:cubicBezTo>
                    <a:pt x="35" y="29"/>
                    <a:pt x="36" y="27"/>
                    <a:pt x="38" y="24"/>
                  </a:cubicBezTo>
                  <a:cubicBezTo>
                    <a:pt x="39" y="22"/>
                    <a:pt x="39" y="19"/>
                    <a:pt x="38" y="16"/>
                  </a:cubicBezTo>
                  <a:cubicBezTo>
                    <a:pt x="37" y="11"/>
                    <a:pt x="32" y="6"/>
                    <a:pt x="29" y="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1792"/>
            <p:cNvSpPr>
              <a:spLocks/>
            </p:cNvSpPr>
            <p:nvPr/>
          </p:nvSpPr>
          <p:spPr bwMode="auto">
            <a:xfrm>
              <a:off x="7235798" y="2406661"/>
              <a:ext cx="150813" cy="225427"/>
            </a:xfrm>
            <a:custGeom>
              <a:avLst/>
              <a:gdLst>
                <a:gd name="T0" fmla="*/ 36 w 40"/>
                <a:gd name="T1" fmla="*/ 20 h 60"/>
                <a:gd name="T2" fmla="*/ 26 w 40"/>
                <a:gd name="T3" fmla="*/ 14 h 60"/>
                <a:gd name="T4" fmla="*/ 17 w 40"/>
                <a:gd name="T5" fmla="*/ 9 h 60"/>
                <a:gd name="T6" fmla="*/ 12 w 40"/>
                <a:gd name="T7" fmla="*/ 4 h 60"/>
                <a:gd name="T8" fmla="*/ 9 w 40"/>
                <a:gd name="T9" fmla="*/ 0 h 60"/>
                <a:gd name="T10" fmla="*/ 5 w 40"/>
                <a:gd name="T11" fmla="*/ 10 h 60"/>
                <a:gd name="T12" fmla="*/ 1 w 40"/>
                <a:gd name="T13" fmla="*/ 21 h 60"/>
                <a:gd name="T14" fmla="*/ 1 w 40"/>
                <a:gd name="T15" fmla="*/ 35 h 60"/>
                <a:gd name="T16" fmla="*/ 7 w 40"/>
                <a:gd name="T17" fmla="*/ 46 h 60"/>
                <a:gd name="T18" fmla="*/ 19 w 40"/>
                <a:gd name="T19" fmla="*/ 50 h 60"/>
                <a:gd name="T20" fmla="*/ 31 w 40"/>
                <a:gd name="T21" fmla="*/ 47 h 60"/>
                <a:gd name="T22" fmla="*/ 33 w 40"/>
                <a:gd name="T23" fmla="*/ 52 h 60"/>
                <a:gd name="T24" fmla="*/ 31 w 40"/>
                <a:gd name="T25" fmla="*/ 60 h 60"/>
                <a:gd name="T26" fmla="*/ 32 w 40"/>
                <a:gd name="T27" fmla="*/ 60 h 60"/>
                <a:gd name="T28" fmla="*/ 33 w 40"/>
                <a:gd name="T29" fmla="*/ 54 h 60"/>
                <a:gd name="T30" fmla="*/ 32 w 40"/>
                <a:gd name="T31" fmla="*/ 46 h 60"/>
                <a:gd name="T32" fmla="*/ 40 w 40"/>
                <a:gd name="T33" fmla="*/ 32 h 60"/>
                <a:gd name="T34" fmla="*/ 36 w 40"/>
                <a:gd name="T35" fmla="*/ 2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60">
                  <a:moveTo>
                    <a:pt x="36" y="20"/>
                  </a:moveTo>
                  <a:cubicBezTo>
                    <a:pt x="33" y="17"/>
                    <a:pt x="30" y="16"/>
                    <a:pt x="26" y="14"/>
                  </a:cubicBezTo>
                  <a:cubicBezTo>
                    <a:pt x="23" y="12"/>
                    <a:pt x="20" y="11"/>
                    <a:pt x="17" y="9"/>
                  </a:cubicBezTo>
                  <a:cubicBezTo>
                    <a:pt x="16" y="8"/>
                    <a:pt x="13" y="6"/>
                    <a:pt x="12" y="4"/>
                  </a:cubicBezTo>
                  <a:cubicBezTo>
                    <a:pt x="10" y="2"/>
                    <a:pt x="9" y="0"/>
                    <a:pt x="9" y="0"/>
                  </a:cubicBezTo>
                  <a:cubicBezTo>
                    <a:pt x="8" y="4"/>
                    <a:pt x="6" y="7"/>
                    <a:pt x="5" y="10"/>
                  </a:cubicBezTo>
                  <a:cubicBezTo>
                    <a:pt x="3" y="14"/>
                    <a:pt x="2" y="17"/>
                    <a:pt x="1" y="21"/>
                  </a:cubicBezTo>
                  <a:cubicBezTo>
                    <a:pt x="0" y="25"/>
                    <a:pt x="0" y="31"/>
                    <a:pt x="1" y="35"/>
                  </a:cubicBezTo>
                  <a:cubicBezTo>
                    <a:pt x="2" y="40"/>
                    <a:pt x="4" y="44"/>
                    <a:pt x="7" y="46"/>
                  </a:cubicBezTo>
                  <a:cubicBezTo>
                    <a:pt x="10" y="49"/>
                    <a:pt x="14" y="50"/>
                    <a:pt x="19" y="50"/>
                  </a:cubicBezTo>
                  <a:cubicBezTo>
                    <a:pt x="23" y="50"/>
                    <a:pt x="28" y="49"/>
                    <a:pt x="31" y="47"/>
                  </a:cubicBezTo>
                  <a:cubicBezTo>
                    <a:pt x="32" y="48"/>
                    <a:pt x="33" y="50"/>
                    <a:pt x="33" y="52"/>
                  </a:cubicBezTo>
                  <a:cubicBezTo>
                    <a:pt x="33" y="55"/>
                    <a:pt x="32" y="58"/>
                    <a:pt x="31" y="60"/>
                  </a:cubicBezTo>
                  <a:cubicBezTo>
                    <a:pt x="32" y="60"/>
                    <a:pt x="32" y="60"/>
                    <a:pt x="32" y="60"/>
                  </a:cubicBezTo>
                  <a:cubicBezTo>
                    <a:pt x="33" y="59"/>
                    <a:pt x="33" y="57"/>
                    <a:pt x="33" y="54"/>
                  </a:cubicBezTo>
                  <a:cubicBezTo>
                    <a:pt x="33" y="51"/>
                    <a:pt x="33" y="48"/>
                    <a:pt x="32" y="46"/>
                  </a:cubicBezTo>
                  <a:cubicBezTo>
                    <a:pt x="37" y="43"/>
                    <a:pt x="40" y="38"/>
                    <a:pt x="40" y="32"/>
                  </a:cubicBezTo>
                  <a:cubicBezTo>
                    <a:pt x="40" y="27"/>
                    <a:pt x="38" y="23"/>
                    <a:pt x="36"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1793"/>
            <p:cNvSpPr>
              <a:spLocks/>
            </p:cNvSpPr>
            <p:nvPr/>
          </p:nvSpPr>
          <p:spPr bwMode="auto">
            <a:xfrm>
              <a:off x="7708876" y="2767026"/>
              <a:ext cx="176214" cy="150814"/>
            </a:xfrm>
            <a:custGeom>
              <a:avLst/>
              <a:gdLst>
                <a:gd name="T0" fmla="*/ 38 w 47"/>
                <a:gd name="T1" fmla="*/ 33 h 40"/>
                <a:gd name="T2" fmla="*/ 43 w 47"/>
                <a:gd name="T3" fmla="*/ 22 h 40"/>
                <a:gd name="T4" fmla="*/ 44 w 47"/>
                <a:gd name="T5" fmla="*/ 11 h 40"/>
                <a:gd name="T6" fmla="*/ 47 w 47"/>
                <a:gd name="T7" fmla="*/ 0 h 40"/>
                <a:gd name="T8" fmla="*/ 29 w 47"/>
                <a:gd name="T9" fmla="*/ 0 h 40"/>
                <a:gd name="T10" fmla="*/ 8 w 47"/>
                <a:gd name="T11" fmla="*/ 10 h 40"/>
                <a:gd name="T12" fmla="*/ 12 w 47"/>
                <a:gd name="T13" fmla="*/ 33 h 40"/>
                <a:gd name="T14" fmla="*/ 7 w 47"/>
                <a:gd name="T15" fmla="*/ 36 h 40"/>
                <a:gd name="T16" fmla="*/ 0 w 47"/>
                <a:gd name="T17" fmla="*/ 37 h 40"/>
                <a:gd name="T18" fmla="*/ 0 w 47"/>
                <a:gd name="T19" fmla="*/ 38 h 40"/>
                <a:gd name="T20" fmla="*/ 12 w 47"/>
                <a:gd name="T21" fmla="*/ 34 h 40"/>
                <a:gd name="T22" fmla="*/ 27 w 47"/>
                <a:gd name="T23" fmla="*/ 39 h 40"/>
                <a:gd name="T24" fmla="*/ 38 w 47"/>
                <a:gd name="T2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40">
                  <a:moveTo>
                    <a:pt x="38" y="33"/>
                  </a:moveTo>
                  <a:cubicBezTo>
                    <a:pt x="41" y="30"/>
                    <a:pt x="42" y="26"/>
                    <a:pt x="43" y="22"/>
                  </a:cubicBezTo>
                  <a:cubicBezTo>
                    <a:pt x="44" y="18"/>
                    <a:pt x="44" y="15"/>
                    <a:pt x="44" y="11"/>
                  </a:cubicBezTo>
                  <a:cubicBezTo>
                    <a:pt x="44" y="8"/>
                    <a:pt x="47" y="0"/>
                    <a:pt x="47" y="0"/>
                  </a:cubicBezTo>
                  <a:cubicBezTo>
                    <a:pt x="41" y="2"/>
                    <a:pt x="35" y="0"/>
                    <a:pt x="29" y="0"/>
                  </a:cubicBezTo>
                  <a:cubicBezTo>
                    <a:pt x="22" y="0"/>
                    <a:pt x="12" y="4"/>
                    <a:pt x="8" y="10"/>
                  </a:cubicBezTo>
                  <a:cubicBezTo>
                    <a:pt x="3" y="17"/>
                    <a:pt x="6" y="27"/>
                    <a:pt x="12" y="33"/>
                  </a:cubicBezTo>
                  <a:cubicBezTo>
                    <a:pt x="10" y="34"/>
                    <a:pt x="9" y="35"/>
                    <a:pt x="7" y="36"/>
                  </a:cubicBezTo>
                  <a:cubicBezTo>
                    <a:pt x="5" y="37"/>
                    <a:pt x="3" y="37"/>
                    <a:pt x="0" y="37"/>
                  </a:cubicBezTo>
                  <a:cubicBezTo>
                    <a:pt x="0" y="38"/>
                    <a:pt x="0" y="38"/>
                    <a:pt x="0" y="38"/>
                  </a:cubicBezTo>
                  <a:cubicBezTo>
                    <a:pt x="3" y="38"/>
                    <a:pt x="9" y="36"/>
                    <a:pt x="12" y="34"/>
                  </a:cubicBezTo>
                  <a:cubicBezTo>
                    <a:pt x="16" y="38"/>
                    <a:pt x="22" y="40"/>
                    <a:pt x="27" y="39"/>
                  </a:cubicBezTo>
                  <a:cubicBezTo>
                    <a:pt x="30" y="38"/>
                    <a:pt x="35" y="35"/>
                    <a:pt x="38" y="3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1794"/>
            <p:cNvSpPr>
              <a:spLocks/>
            </p:cNvSpPr>
            <p:nvPr/>
          </p:nvSpPr>
          <p:spPr bwMode="auto">
            <a:xfrm>
              <a:off x="7156422" y="3128979"/>
              <a:ext cx="214314" cy="141288"/>
            </a:xfrm>
            <a:custGeom>
              <a:avLst/>
              <a:gdLst>
                <a:gd name="T0" fmla="*/ 30 w 57"/>
                <a:gd name="T1" fmla="*/ 0 h 38"/>
                <a:gd name="T2" fmla="*/ 20 w 57"/>
                <a:gd name="T3" fmla="*/ 5 h 38"/>
                <a:gd name="T4" fmla="*/ 11 w 57"/>
                <a:gd name="T5" fmla="*/ 10 h 38"/>
                <a:gd name="T6" fmla="*/ 5 w 57"/>
                <a:gd name="T7" fmla="*/ 12 h 38"/>
                <a:gd name="T8" fmla="*/ 0 w 57"/>
                <a:gd name="T9" fmla="*/ 12 h 38"/>
                <a:gd name="T10" fmla="*/ 3 w 57"/>
                <a:gd name="T11" fmla="*/ 17 h 38"/>
                <a:gd name="T12" fmla="*/ 7 w 57"/>
                <a:gd name="T13" fmla="*/ 21 h 38"/>
                <a:gd name="T14" fmla="*/ 14 w 57"/>
                <a:gd name="T15" fmla="*/ 29 h 38"/>
                <a:gd name="T16" fmla="*/ 36 w 57"/>
                <a:gd name="T17" fmla="*/ 36 h 38"/>
                <a:gd name="T18" fmla="*/ 45 w 57"/>
                <a:gd name="T19" fmla="*/ 29 h 38"/>
                <a:gd name="T20" fmla="*/ 49 w 57"/>
                <a:gd name="T21" fmla="*/ 18 h 38"/>
                <a:gd name="T22" fmla="*/ 52 w 57"/>
                <a:gd name="T23" fmla="*/ 19 h 38"/>
                <a:gd name="T24" fmla="*/ 54 w 57"/>
                <a:gd name="T25" fmla="*/ 20 h 38"/>
                <a:gd name="T26" fmla="*/ 55 w 57"/>
                <a:gd name="T27" fmla="*/ 21 h 38"/>
                <a:gd name="T28" fmla="*/ 56 w 57"/>
                <a:gd name="T29" fmla="*/ 23 h 38"/>
                <a:gd name="T30" fmla="*/ 56 w 57"/>
                <a:gd name="T31" fmla="*/ 26 h 38"/>
                <a:gd name="T32" fmla="*/ 55 w 57"/>
                <a:gd name="T33" fmla="*/ 29 h 38"/>
                <a:gd name="T34" fmla="*/ 53 w 57"/>
                <a:gd name="T35" fmla="*/ 29 h 38"/>
                <a:gd name="T36" fmla="*/ 52 w 57"/>
                <a:gd name="T37" fmla="*/ 30 h 38"/>
                <a:gd name="T38" fmla="*/ 50 w 57"/>
                <a:gd name="T39" fmla="*/ 30 h 38"/>
                <a:gd name="T40" fmla="*/ 46 w 57"/>
                <a:gd name="T41" fmla="*/ 29 h 38"/>
                <a:gd name="T42" fmla="*/ 46 w 57"/>
                <a:gd name="T43" fmla="*/ 29 h 38"/>
                <a:gd name="T44" fmla="*/ 48 w 57"/>
                <a:gd name="T45" fmla="*/ 30 h 38"/>
                <a:gd name="T46" fmla="*/ 52 w 57"/>
                <a:gd name="T47" fmla="*/ 30 h 38"/>
                <a:gd name="T48" fmla="*/ 54 w 57"/>
                <a:gd name="T49" fmla="*/ 29 h 38"/>
                <a:gd name="T50" fmla="*/ 56 w 57"/>
                <a:gd name="T51" fmla="*/ 27 h 38"/>
                <a:gd name="T52" fmla="*/ 57 w 57"/>
                <a:gd name="T53" fmla="*/ 26 h 38"/>
                <a:gd name="T54" fmla="*/ 57 w 57"/>
                <a:gd name="T55" fmla="*/ 25 h 38"/>
                <a:gd name="T56" fmla="*/ 57 w 57"/>
                <a:gd name="T57" fmla="*/ 23 h 38"/>
                <a:gd name="T58" fmla="*/ 55 w 57"/>
                <a:gd name="T59" fmla="*/ 20 h 38"/>
                <a:gd name="T60" fmla="*/ 54 w 57"/>
                <a:gd name="T61" fmla="*/ 19 h 38"/>
                <a:gd name="T62" fmla="*/ 53 w 57"/>
                <a:gd name="T63" fmla="*/ 18 h 38"/>
                <a:gd name="T64" fmla="*/ 49 w 57"/>
                <a:gd name="T65" fmla="*/ 17 h 38"/>
                <a:gd name="T66" fmla="*/ 42 w 57"/>
                <a:gd name="T67" fmla="*/ 3 h 38"/>
                <a:gd name="T68" fmla="*/ 30 w 57"/>
                <a:gd name="T6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38">
                  <a:moveTo>
                    <a:pt x="30" y="0"/>
                  </a:moveTo>
                  <a:cubicBezTo>
                    <a:pt x="26" y="0"/>
                    <a:pt x="23" y="3"/>
                    <a:pt x="20" y="5"/>
                  </a:cubicBezTo>
                  <a:cubicBezTo>
                    <a:pt x="17" y="6"/>
                    <a:pt x="14" y="9"/>
                    <a:pt x="11" y="10"/>
                  </a:cubicBezTo>
                  <a:cubicBezTo>
                    <a:pt x="10" y="11"/>
                    <a:pt x="7" y="12"/>
                    <a:pt x="5" y="12"/>
                  </a:cubicBezTo>
                  <a:cubicBezTo>
                    <a:pt x="2" y="13"/>
                    <a:pt x="0" y="12"/>
                    <a:pt x="0" y="12"/>
                  </a:cubicBezTo>
                  <a:cubicBezTo>
                    <a:pt x="1" y="14"/>
                    <a:pt x="2" y="15"/>
                    <a:pt x="3" y="17"/>
                  </a:cubicBezTo>
                  <a:cubicBezTo>
                    <a:pt x="7" y="21"/>
                    <a:pt x="7" y="21"/>
                    <a:pt x="7" y="21"/>
                  </a:cubicBezTo>
                  <a:cubicBezTo>
                    <a:pt x="9" y="24"/>
                    <a:pt x="11" y="27"/>
                    <a:pt x="14" y="29"/>
                  </a:cubicBezTo>
                  <a:cubicBezTo>
                    <a:pt x="20" y="34"/>
                    <a:pt x="29" y="38"/>
                    <a:pt x="36" y="36"/>
                  </a:cubicBezTo>
                  <a:cubicBezTo>
                    <a:pt x="39" y="35"/>
                    <a:pt x="42" y="33"/>
                    <a:pt x="45" y="29"/>
                  </a:cubicBezTo>
                  <a:cubicBezTo>
                    <a:pt x="47" y="26"/>
                    <a:pt x="48" y="22"/>
                    <a:pt x="49" y="18"/>
                  </a:cubicBezTo>
                  <a:cubicBezTo>
                    <a:pt x="50" y="18"/>
                    <a:pt x="51" y="18"/>
                    <a:pt x="52" y="19"/>
                  </a:cubicBezTo>
                  <a:cubicBezTo>
                    <a:pt x="52" y="19"/>
                    <a:pt x="53" y="19"/>
                    <a:pt x="54" y="20"/>
                  </a:cubicBezTo>
                  <a:cubicBezTo>
                    <a:pt x="54" y="20"/>
                    <a:pt x="54" y="20"/>
                    <a:pt x="55" y="21"/>
                  </a:cubicBezTo>
                  <a:cubicBezTo>
                    <a:pt x="55" y="21"/>
                    <a:pt x="56" y="22"/>
                    <a:pt x="56" y="23"/>
                  </a:cubicBezTo>
                  <a:cubicBezTo>
                    <a:pt x="56" y="24"/>
                    <a:pt x="57" y="25"/>
                    <a:pt x="56" y="26"/>
                  </a:cubicBezTo>
                  <a:cubicBezTo>
                    <a:pt x="56" y="27"/>
                    <a:pt x="55" y="28"/>
                    <a:pt x="55" y="29"/>
                  </a:cubicBezTo>
                  <a:cubicBezTo>
                    <a:pt x="54" y="29"/>
                    <a:pt x="54" y="29"/>
                    <a:pt x="53" y="29"/>
                  </a:cubicBezTo>
                  <a:cubicBezTo>
                    <a:pt x="53" y="30"/>
                    <a:pt x="52" y="30"/>
                    <a:pt x="52" y="30"/>
                  </a:cubicBezTo>
                  <a:cubicBezTo>
                    <a:pt x="51" y="30"/>
                    <a:pt x="50" y="30"/>
                    <a:pt x="50" y="30"/>
                  </a:cubicBezTo>
                  <a:cubicBezTo>
                    <a:pt x="48" y="29"/>
                    <a:pt x="47" y="29"/>
                    <a:pt x="46" y="29"/>
                  </a:cubicBezTo>
                  <a:cubicBezTo>
                    <a:pt x="46" y="29"/>
                    <a:pt x="46" y="29"/>
                    <a:pt x="46" y="29"/>
                  </a:cubicBezTo>
                  <a:cubicBezTo>
                    <a:pt x="46" y="30"/>
                    <a:pt x="47" y="30"/>
                    <a:pt x="48" y="30"/>
                  </a:cubicBezTo>
                  <a:cubicBezTo>
                    <a:pt x="49" y="30"/>
                    <a:pt x="51" y="31"/>
                    <a:pt x="52" y="30"/>
                  </a:cubicBezTo>
                  <a:cubicBezTo>
                    <a:pt x="53" y="30"/>
                    <a:pt x="54" y="30"/>
                    <a:pt x="54" y="29"/>
                  </a:cubicBezTo>
                  <a:cubicBezTo>
                    <a:pt x="55" y="29"/>
                    <a:pt x="56" y="28"/>
                    <a:pt x="56" y="27"/>
                  </a:cubicBezTo>
                  <a:cubicBezTo>
                    <a:pt x="56" y="27"/>
                    <a:pt x="56" y="27"/>
                    <a:pt x="57" y="26"/>
                  </a:cubicBezTo>
                  <a:cubicBezTo>
                    <a:pt x="57" y="26"/>
                    <a:pt x="57" y="26"/>
                    <a:pt x="57" y="25"/>
                  </a:cubicBezTo>
                  <a:cubicBezTo>
                    <a:pt x="57" y="24"/>
                    <a:pt x="57" y="23"/>
                    <a:pt x="57" y="23"/>
                  </a:cubicBezTo>
                  <a:cubicBezTo>
                    <a:pt x="56" y="21"/>
                    <a:pt x="55" y="21"/>
                    <a:pt x="55" y="20"/>
                  </a:cubicBezTo>
                  <a:cubicBezTo>
                    <a:pt x="55" y="20"/>
                    <a:pt x="54" y="20"/>
                    <a:pt x="54" y="19"/>
                  </a:cubicBezTo>
                  <a:cubicBezTo>
                    <a:pt x="53" y="19"/>
                    <a:pt x="53" y="19"/>
                    <a:pt x="53" y="18"/>
                  </a:cubicBezTo>
                  <a:cubicBezTo>
                    <a:pt x="51" y="17"/>
                    <a:pt x="50" y="17"/>
                    <a:pt x="49" y="17"/>
                  </a:cubicBezTo>
                  <a:cubicBezTo>
                    <a:pt x="49" y="11"/>
                    <a:pt x="46" y="6"/>
                    <a:pt x="42" y="3"/>
                  </a:cubicBezTo>
                  <a:cubicBezTo>
                    <a:pt x="38" y="1"/>
                    <a:pt x="33" y="0"/>
                    <a:pt x="30"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1795"/>
            <p:cNvSpPr>
              <a:spLocks/>
            </p:cNvSpPr>
            <p:nvPr/>
          </p:nvSpPr>
          <p:spPr bwMode="auto">
            <a:xfrm>
              <a:off x="7021484" y="2936890"/>
              <a:ext cx="150813" cy="195264"/>
            </a:xfrm>
            <a:custGeom>
              <a:avLst/>
              <a:gdLst>
                <a:gd name="T0" fmla="*/ 37 w 40"/>
                <a:gd name="T1" fmla="*/ 14 h 52"/>
                <a:gd name="T2" fmla="*/ 27 w 40"/>
                <a:gd name="T3" fmla="*/ 5 h 52"/>
                <a:gd name="T4" fmla="*/ 16 w 40"/>
                <a:gd name="T5" fmla="*/ 1 h 52"/>
                <a:gd name="T6" fmla="*/ 9 w 40"/>
                <a:gd name="T7" fmla="*/ 0 h 52"/>
                <a:gd name="T8" fmla="*/ 4 w 40"/>
                <a:gd name="T9" fmla="*/ 0 h 52"/>
                <a:gd name="T10" fmla="*/ 5 w 40"/>
                <a:gd name="T11" fmla="*/ 7 h 52"/>
                <a:gd name="T12" fmla="*/ 2 w 40"/>
                <a:gd name="T13" fmla="*/ 14 h 52"/>
                <a:gd name="T14" fmla="*/ 5 w 40"/>
                <a:gd name="T15" fmla="*/ 36 h 52"/>
                <a:gd name="T16" fmla="*/ 15 w 40"/>
                <a:gd name="T17" fmla="*/ 42 h 52"/>
                <a:gd name="T18" fmla="*/ 29 w 40"/>
                <a:gd name="T19" fmla="*/ 41 h 52"/>
                <a:gd name="T20" fmla="*/ 29 w 40"/>
                <a:gd name="T21" fmla="*/ 46 h 52"/>
                <a:gd name="T22" fmla="*/ 29 w 40"/>
                <a:gd name="T23" fmla="*/ 49 h 52"/>
                <a:gd name="T24" fmla="*/ 29 w 40"/>
                <a:gd name="T25" fmla="*/ 51 h 52"/>
                <a:gd name="T26" fmla="*/ 29 w 40"/>
                <a:gd name="T27" fmla="*/ 52 h 52"/>
                <a:gd name="T28" fmla="*/ 30 w 40"/>
                <a:gd name="T29" fmla="*/ 51 h 52"/>
                <a:gd name="T30" fmla="*/ 30 w 40"/>
                <a:gd name="T31" fmla="*/ 51 h 52"/>
                <a:gd name="T32" fmla="*/ 30 w 40"/>
                <a:gd name="T33" fmla="*/ 50 h 52"/>
                <a:gd name="T34" fmla="*/ 30 w 40"/>
                <a:gd name="T35" fmla="*/ 47 h 52"/>
                <a:gd name="T36" fmla="*/ 29 w 40"/>
                <a:gd name="T37" fmla="*/ 41 h 52"/>
                <a:gd name="T38" fmla="*/ 40 w 40"/>
                <a:gd name="T39" fmla="*/ 28 h 52"/>
                <a:gd name="T40" fmla="*/ 37 w 40"/>
                <a:gd name="T41" fmla="*/ 1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52">
                  <a:moveTo>
                    <a:pt x="37" y="14"/>
                  </a:moveTo>
                  <a:cubicBezTo>
                    <a:pt x="35" y="9"/>
                    <a:pt x="31" y="7"/>
                    <a:pt x="27" y="5"/>
                  </a:cubicBezTo>
                  <a:cubicBezTo>
                    <a:pt x="23" y="3"/>
                    <a:pt x="19" y="2"/>
                    <a:pt x="16" y="1"/>
                  </a:cubicBezTo>
                  <a:cubicBezTo>
                    <a:pt x="14" y="1"/>
                    <a:pt x="11" y="1"/>
                    <a:pt x="9" y="0"/>
                  </a:cubicBezTo>
                  <a:cubicBezTo>
                    <a:pt x="6" y="0"/>
                    <a:pt x="4" y="0"/>
                    <a:pt x="4" y="0"/>
                  </a:cubicBezTo>
                  <a:cubicBezTo>
                    <a:pt x="5" y="2"/>
                    <a:pt x="5" y="4"/>
                    <a:pt x="5" y="7"/>
                  </a:cubicBezTo>
                  <a:cubicBezTo>
                    <a:pt x="4" y="9"/>
                    <a:pt x="3" y="12"/>
                    <a:pt x="2" y="14"/>
                  </a:cubicBezTo>
                  <a:cubicBezTo>
                    <a:pt x="0" y="21"/>
                    <a:pt x="0" y="30"/>
                    <a:pt x="5" y="36"/>
                  </a:cubicBezTo>
                  <a:cubicBezTo>
                    <a:pt x="7" y="39"/>
                    <a:pt x="11" y="42"/>
                    <a:pt x="15" y="42"/>
                  </a:cubicBezTo>
                  <a:cubicBezTo>
                    <a:pt x="20" y="43"/>
                    <a:pt x="24" y="43"/>
                    <a:pt x="29" y="41"/>
                  </a:cubicBezTo>
                  <a:cubicBezTo>
                    <a:pt x="29" y="43"/>
                    <a:pt x="29" y="45"/>
                    <a:pt x="29" y="46"/>
                  </a:cubicBezTo>
                  <a:cubicBezTo>
                    <a:pt x="29" y="47"/>
                    <a:pt x="29" y="48"/>
                    <a:pt x="29" y="49"/>
                  </a:cubicBezTo>
                  <a:cubicBezTo>
                    <a:pt x="29" y="50"/>
                    <a:pt x="29" y="51"/>
                    <a:pt x="29" y="51"/>
                  </a:cubicBezTo>
                  <a:cubicBezTo>
                    <a:pt x="29" y="52"/>
                    <a:pt x="29" y="52"/>
                    <a:pt x="29" y="52"/>
                  </a:cubicBezTo>
                  <a:cubicBezTo>
                    <a:pt x="29" y="51"/>
                    <a:pt x="30" y="51"/>
                    <a:pt x="30" y="51"/>
                  </a:cubicBezTo>
                  <a:cubicBezTo>
                    <a:pt x="30" y="51"/>
                    <a:pt x="30" y="51"/>
                    <a:pt x="30" y="51"/>
                  </a:cubicBezTo>
                  <a:cubicBezTo>
                    <a:pt x="30" y="51"/>
                    <a:pt x="30" y="51"/>
                    <a:pt x="30" y="50"/>
                  </a:cubicBezTo>
                  <a:cubicBezTo>
                    <a:pt x="29" y="49"/>
                    <a:pt x="30" y="48"/>
                    <a:pt x="30" y="47"/>
                  </a:cubicBezTo>
                  <a:cubicBezTo>
                    <a:pt x="30" y="45"/>
                    <a:pt x="30" y="43"/>
                    <a:pt x="29" y="41"/>
                  </a:cubicBezTo>
                  <a:cubicBezTo>
                    <a:pt x="35" y="38"/>
                    <a:pt x="39" y="34"/>
                    <a:pt x="40" y="28"/>
                  </a:cubicBezTo>
                  <a:cubicBezTo>
                    <a:pt x="40" y="24"/>
                    <a:pt x="39" y="18"/>
                    <a:pt x="37" y="1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1796"/>
            <p:cNvSpPr>
              <a:spLocks/>
            </p:cNvSpPr>
            <p:nvPr/>
          </p:nvSpPr>
          <p:spPr bwMode="auto">
            <a:xfrm>
              <a:off x="6705569" y="3046428"/>
              <a:ext cx="320677" cy="363540"/>
            </a:xfrm>
            <a:custGeom>
              <a:avLst/>
              <a:gdLst>
                <a:gd name="T0" fmla="*/ 69 w 85"/>
                <a:gd name="T1" fmla="*/ 10 h 97"/>
                <a:gd name="T2" fmla="*/ 43 w 85"/>
                <a:gd name="T3" fmla="*/ 0 h 97"/>
                <a:gd name="T4" fmla="*/ 22 w 85"/>
                <a:gd name="T5" fmla="*/ 3 h 97"/>
                <a:gd name="T6" fmla="*/ 9 w 85"/>
                <a:gd name="T7" fmla="*/ 6 h 97"/>
                <a:gd name="T8" fmla="*/ 0 w 85"/>
                <a:gd name="T9" fmla="*/ 8 h 97"/>
                <a:gd name="T10" fmla="*/ 7 w 85"/>
                <a:gd name="T11" fmla="*/ 21 h 97"/>
                <a:gd name="T12" fmla="*/ 8 w 85"/>
                <a:gd name="T13" fmla="*/ 35 h 97"/>
                <a:gd name="T14" fmla="*/ 12 w 85"/>
                <a:gd name="T15" fmla="*/ 52 h 97"/>
                <a:gd name="T16" fmla="*/ 20 w 85"/>
                <a:gd name="T17" fmla="*/ 63 h 97"/>
                <a:gd name="T18" fmla="*/ 28 w 85"/>
                <a:gd name="T19" fmla="*/ 66 h 97"/>
                <a:gd name="T20" fmla="*/ 38 w 85"/>
                <a:gd name="T21" fmla="*/ 70 h 97"/>
                <a:gd name="T22" fmla="*/ 63 w 85"/>
                <a:gd name="T23" fmla="*/ 72 h 97"/>
                <a:gd name="T24" fmla="*/ 61 w 85"/>
                <a:gd name="T25" fmla="*/ 84 h 97"/>
                <a:gd name="T26" fmla="*/ 49 w 85"/>
                <a:gd name="T27" fmla="*/ 95 h 97"/>
                <a:gd name="T28" fmla="*/ 51 w 85"/>
                <a:gd name="T29" fmla="*/ 97 h 97"/>
                <a:gd name="T30" fmla="*/ 60 w 85"/>
                <a:gd name="T31" fmla="*/ 88 h 97"/>
                <a:gd name="T32" fmla="*/ 64 w 85"/>
                <a:gd name="T33" fmla="*/ 72 h 97"/>
                <a:gd name="T34" fmla="*/ 79 w 85"/>
                <a:gd name="T35" fmla="*/ 63 h 97"/>
                <a:gd name="T36" fmla="*/ 84 w 85"/>
                <a:gd name="T37" fmla="*/ 43 h 97"/>
                <a:gd name="T38" fmla="*/ 79 w 85"/>
                <a:gd name="T39" fmla="*/ 25 h 97"/>
                <a:gd name="T40" fmla="*/ 69 w 85"/>
                <a:gd name="T41"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97">
                  <a:moveTo>
                    <a:pt x="69" y="10"/>
                  </a:moveTo>
                  <a:cubicBezTo>
                    <a:pt x="61" y="2"/>
                    <a:pt x="52" y="1"/>
                    <a:pt x="43" y="0"/>
                  </a:cubicBezTo>
                  <a:cubicBezTo>
                    <a:pt x="36" y="0"/>
                    <a:pt x="29" y="1"/>
                    <a:pt x="22" y="3"/>
                  </a:cubicBezTo>
                  <a:cubicBezTo>
                    <a:pt x="19" y="4"/>
                    <a:pt x="14" y="5"/>
                    <a:pt x="9" y="6"/>
                  </a:cubicBezTo>
                  <a:cubicBezTo>
                    <a:pt x="0" y="8"/>
                    <a:pt x="0" y="8"/>
                    <a:pt x="0" y="8"/>
                  </a:cubicBezTo>
                  <a:cubicBezTo>
                    <a:pt x="4" y="11"/>
                    <a:pt x="6" y="16"/>
                    <a:pt x="7" y="21"/>
                  </a:cubicBezTo>
                  <a:cubicBezTo>
                    <a:pt x="8" y="26"/>
                    <a:pt x="8" y="31"/>
                    <a:pt x="8" y="35"/>
                  </a:cubicBezTo>
                  <a:cubicBezTo>
                    <a:pt x="9" y="41"/>
                    <a:pt x="10" y="47"/>
                    <a:pt x="12" y="52"/>
                  </a:cubicBezTo>
                  <a:cubicBezTo>
                    <a:pt x="14" y="57"/>
                    <a:pt x="16" y="60"/>
                    <a:pt x="20" y="63"/>
                  </a:cubicBezTo>
                  <a:cubicBezTo>
                    <a:pt x="22" y="64"/>
                    <a:pt x="25" y="65"/>
                    <a:pt x="28" y="66"/>
                  </a:cubicBezTo>
                  <a:cubicBezTo>
                    <a:pt x="31" y="68"/>
                    <a:pt x="35" y="69"/>
                    <a:pt x="38" y="70"/>
                  </a:cubicBezTo>
                  <a:cubicBezTo>
                    <a:pt x="46" y="72"/>
                    <a:pt x="55" y="74"/>
                    <a:pt x="63" y="72"/>
                  </a:cubicBezTo>
                  <a:cubicBezTo>
                    <a:pt x="63" y="77"/>
                    <a:pt x="62" y="81"/>
                    <a:pt x="61" y="84"/>
                  </a:cubicBezTo>
                  <a:cubicBezTo>
                    <a:pt x="58" y="90"/>
                    <a:pt x="54" y="93"/>
                    <a:pt x="49" y="95"/>
                  </a:cubicBezTo>
                  <a:cubicBezTo>
                    <a:pt x="50" y="96"/>
                    <a:pt x="50" y="97"/>
                    <a:pt x="51" y="97"/>
                  </a:cubicBezTo>
                  <a:cubicBezTo>
                    <a:pt x="53" y="96"/>
                    <a:pt x="57" y="93"/>
                    <a:pt x="60" y="88"/>
                  </a:cubicBezTo>
                  <a:cubicBezTo>
                    <a:pt x="63" y="83"/>
                    <a:pt x="65" y="77"/>
                    <a:pt x="64" y="72"/>
                  </a:cubicBezTo>
                  <a:cubicBezTo>
                    <a:pt x="70" y="71"/>
                    <a:pt x="75" y="68"/>
                    <a:pt x="79" y="63"/>
                  </a:cubicBezTo>
                  <a:cubicBezTo>
                    <a:pt x="82" y="58"/>
                    <a:pt x="85" y="51"/>
                    <a:pt x="84" y="43"/>
                  </a:cubicBezTo>
                  <a:cubicBezTo>
                    <a:pt x="84" y="37"/>
                    <a:pt x="82" y="30"/>
                    <a:pt x="79" y="25"/>
                  </a:cubicBezTo>
                  <a:cubicBezTo>
                    <a:pt x="76" y="19"/>
                    <a:pt x="72" y="14"/>
                    <a:pt x="69" y="1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1797"/>
            <p:cNvSpPr>
              <a:spLocks/>
            </p:cNvSpPr>
            <p:nvPr/>
          </p:nvSpPr>
          <p:spPr bwMode="auto">
            <a:xfrm>
              <a:off x="5737189" y="2981340"/>
              <a:ext cx="469903" cy="296865"/>
            </a:xfrm>
            <a:custGeom>
              <a:avLst/>
              <a:gdLst>
                <a:gd name="T0" fmla="*/ 61 w 125"/>
                <a:gd name="T1" fmla="*/ 1 h 79"/>
                <a:gd name="T2" fmla="*/ 54 w 125"/>
                <a:gd name="T3" fmla="*/ 6 h 79"/>
                <a:gd name="T4" fmla="*/ 46 w 125"/>
                <a:gd name="T5" fmla="*/ 12 h 79"/>
                <a:gd name="T6" fmla="*/ 25 w 125"/>
                <a:gd name="T7" fmla="*/ 19 h 79"/>
                <a:gd name="T8" fmla="*/ 11 w 125"/>
                <a:gd name="T9" fmla="*/ 18 h 79"/>
                <a:gd name="T10" fmla="*/ 0 w 125"/>
                <a:gd name="T11" fmla="*/ 14 h 79"/>
                <a:gd name="T12" fmla="*/ 4 w 125"/>
                <a:gd name="T13" fmla="*/ 25 h 79"/>
                <a:gd name="T14" fmla="*/ 8 w 125"/>
                <a:gd name="T15" fmla="*/ 38 h 79"/>
                <a:gd name="T16" fmla="*/ 22 w 125"/>
                <a:gd name="T17" fmla="*/ 61 h 79"/>
                <a:gd name="T18" fmla="*/ 38 w 125"/>
                <a:gd name="T19" fmla="*/ 72 h 79"/>
                <a:gd name="T20" fmla="*/ 56 w 125"/>
                <a:gd name="T21" fmla="*/ 78 h 79"/>
                <a:gd name="T22" fmla="*/ 66 w 125"/>
                <a:gd name="T23" fmla="*/ 79 h 79"/>
                <a:gd name="T24" fmla="*/ 70 w 125"/>
                <a:gd name="T25" fmla="*/ 79 h 79"/>
                <a:gd name="T26" fmla="*/ 72 w 125"/>
                <a:gd name="T27" fmla="*/ 79 h 79"/>
                <a:gd name="T28" fmla="*/ 72 w 125"/>
                <a:gd name="T29" fmla="*/ 79 h 79"/>
                <a:gd name="T30" fmla="*/ 74 w 125"/>
                <a:gd name="T31" fmla="*/ 79 h 79"/>
                <a:gd name="T32" fmla="*/ 87 w 125"/>
                <a:gd name="T33" fmla="*/ 74 h 79"/>
                <a:gd name="T34" fmla="*/ 103 w 125"/>
                <a:gd name="T35" fmla="*/ 53 h 79"/>
                <a:gd name="T36" fmla="*/ 100 w 125"/>
                <a:gd name="T37" fmla="*/ 26 h 79"/>
                <a:gd name="T38" fmla="*/ 110 w 125"/>
                <a:gd name="T39" fmla="*/ 24 h 79"/>
                <a:gd name="T40" fmla="*/ 125 w 125"/>
                <a:gd name="T41" fmla="*/ 27 h 79"/>
                <a:gd name="T42" fmla="*/ 125 w 125"/>
                <a:gd name="T43" fmla="*/ 25 h 79"/>
                <a:gd name="T44" fmla="*/ 113 w 125"/>
                <a:gd name="T45" fmla="*/ 23 h 79"/>
                <a:gd name="T46" fmla="*/ 100 w 125"/>
                <a:gd name="T47" fmla="*/ 24 h 79"/>
                <a:gd name="T48" fmla="*/ 78 w 125"/>
                <a:gd name="T49" fmla="*/ 1 h 79"/>
                <a:gd name="T50" fmla="*/ 72 w 125"/>
                <a:gd name="T51" fmla="*/ 0 h 79"/>
                <a:gd name="T52" fmla="*/ 70 w 125"/>
                <a:gd name="T53" fmla="*/ 0 h 79"/>
                <a:gd name="T54" fmla="*/ 69 w 125"/>
                <a:gd name="T55" fmla="*/ 0 h 79"/>
                <a:gd name="T56" fmla="*/ 67 w 125"/>
                <a:gd name="T57" fmla="*/ 0 h 79"/>
                <a:gd name="T58" fmla="*/ 61 w 125"/>
                <a:gd name="T59"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79">
                  <a:moveTo>
                    <a:pt x="61" y="1"/>
                  </a:moveTo>
                  <a:cubicBezTo>
                    <a:pt x="59" y="2"/>
                    <a:pt x="57" y="4"/>
                    <a:pt x="54" y="6"/>
                  </a:cubicBezTo>
                  <a:cubicBezTo>
                    <a:pt x="52" y="8"/>
                    <a:pt x="49" y="10"/>
                    <a:pt x="46" y="12"/>
                  </a:cubicBezTo>
                  <a:cubicBezTo>
                    <a:pt x="40" y="15"/>
                    <a:pt x="33" y="18"/>
                    <a:pt x="25" y="19"/>
                  </a:cubicBezTo>
                  <a:cubicBezTo>
                    <a:pt x="22" y="20"/>
                    <a:pt x="16" y="19"/>
                    <a:pt x="11" y="18"/>
                  </a:cubicBezTo>
                  <a:cubicBezTo>
                    <a:pt x="5" y="16"/>
                    <a:pt x="0" y="14"/>
                    <a:pt x="0" y="14"/>
                  </a:cubicBezTo>
                  <a:cubicBezTo>
                    <a:pt x="2" y="17"/>
                    <a:pt x="3" y="21"/>
                    <a:pt x="4" y="25"/>
                  </a:cubicBezTo>
                  <a:cubicBezTo>
                    <a:pt x="5" y="29"/>
                    <a:pt x="7" y="34"/>
                    <a:pt x="8" y="38"/>
                  </a:cubicBezTo>
                  <a:cubicBezTo>
                    <a:pt x="11" y="46"/>
                    <a:pt x="16" y="55"/>
                    <a:pt x="22" y="61"/>
                  </a:cubicBezTo>
                  <a:cubicBezTo>
                    <a:pt x="26" y="65"/>
                    <a:pt x="32" y="69"/>
                    <a:pt x="38" y="72"/>
                  </a:cubicBezTo>
                  <a:cubicBezTo>
                    <a:pt x="43" y="75"/>
                    <a:pt x="50" y="77"/>
                    <a:pt x="56" y="78"/>
                  </a:cubicBezTo>
                  <a:cubicBezTo>
                    <a:pt x="59" y="79"/>
                    <a:pt x="63" y="79"/>
                    <a:pt x="66" y="79"/>
                  </a:cubicBezTo>
                  <a:cubicBezTo>
                    <a:pt x="67" y="79"/>
                    <a:pt x="69" y="79"/>
                    <a:pt x="70" y="79"/>
                  </a:cubicBezTo>
                  <a:cubicBezTo>
                    <a:pt x="72" y="79"/>
                    <a:pt x="72" y="79"/>
                    <a:pt x="72" y="79"/>
                  </a:cubicBezTo>
                  <a:cubicBezTo>
                    <a:pt x="72" y="79"/>
                    <a:pt x="72" y="79"/>
                    <a:pt x="72" y="79"/>
                  </a:cubicBezTo>
                  <a:cubicBezTo>
                    <a:pt x="73" y="79"/>
                    <a:pt x="74" y="79"/>
                    <a:pt x="74" y="79"/>
                  </a:cubicBezTo>
                  <a:cubicBezTo>
                    <a:pt x="79" y="78"/>
                    <a:pt x="83" y="76"/>
                    <a:pt x="87" y="74"/>
                  </a:cubicBezTo>
                  <a:cubicBezTo>
                    <a:pt x="96" y="70"/>
                    <a:pt x="101" y="62"/>
                    <a:pt x="103" y="53"/>
                  </a:cubicBezTo>
                  <a:cubicBezTo>
                    <a:pt x="104" y="44"/>
                    <a:pt x="103" y="34"/>
                    <a:pt x="100" y="26"/>
                  </a:cubicBezTo>
                  <a:cubicBezTo>
                    <a:pt x="103" y="25"/>
                    <a:pt x="107" y="24"/>
                    <a:pt x="110" y="24"/>
                  </a:cubicBezTo>
                  <a:cubicBezTo>
                    <a:pt x="115" y="25"/>
                    <a:pt x="120" y="26"/>
                    <a:pt x="125" y="27"/>
                  </a:cubicBezTo>
                  <a:cubicBezTo>
                    <a:pt x="125" y="25"/>
                    <a:pt x="125" y="25"/>
                    <a:pt x="125" y="25"/>
                  </a:cubicBezTo>
                  <a:cubicBezTo>
                    <a:pt x="122" y="24"/>
                    <a:pt x="118" y="24"/>
                    <a:pt x="113" y="23"/>
                  </a:cubicBezTo>
                  <a:cubicBezTo>
                    <a:pt x="108" y="23"/>
                    <a:pt x="103" y="23"/>
                    <a:pt x="100" y="24"/>
                  </a:cubicBezTo>
                  <a:cubicBezTo>
                    <a:pt x="95" y="13"/>
                    <a:pt x="88" y="4"/>
                    <a:pt x="78" y="1"/>
                  </a:cubicBezTo>
                  <a:cubicBezTo>
                    <a:pt x="76" y="1"/>
                    <a:pt x="74" y="1"/>
                    <a:pt x="72" y="0"/>
                  </a:cubicBezTo>
                  <a:cubicBezTo>
                    <a:pt x="70" y="0"/>
                    <a:pt x="70" y="0"/>
                    <a:pt x="70" y="0"/>
                  </a:cubicBezTo>
                  <a:cubicBezTo>
                    <a:pt x="69" y="0"/>
                    <a:pt x="69" y="0"/>
                    <a:pt x="69" y="0"/>
                  </a:cubicBezTo>
                  <a:cubicBezTo>
                    <a:pt x="68" y="0"/>
                    <a:pt x="68" y="0"/>
                    <a:pt x="67" y="0"/>
                  </a:cubicBezTo>
                  <a:cubicBezTo>
                    <a:pt x="65" y="0"/>
                    <a:pt x="63" y="1"/>
                    <a:pt x="61"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1798"/>
            <p:cNvSpPr>
              <a:spLocks/>
            </p:cNvSpPr>
            <p:nvPr/>
          </p:nvSpPr>
          <p:spPr bwMode="auto">
            <a:xfrm>
              <a:off x="5824502" y="2632088"/>
              <a:ext cx="295277" cy="301627"/>
            </a:xfrm>
            <a:custGeom>
              <a:avLst/>
              <a:gdLst>
                <a:gd name="T0" fmla="*/ 60 w 79"/>
                <a:gd name="T1" fmla="*/ 20 h 80"/>
                <a:gd name="T2" fmla="*/ 42 w 79"/>
                <a:gd name="T3" fmla="*/ 11 h 80"/>
                <a:gd name="T4" fmla="*/ 23 w 79"/>
                <a:gd name="T5" fmla="*/ 6 h 80"/>
                <a:gd name="T6" fmla="*/ 12 w 79"/>
                <a:gd name="T7" fmla="*/ 3 h 80"/>
                <a:gd name="T8" fmla="*/ 4 w 79"/>
                <a:gd name="T9" fmla="*/ 0 h 80"/>
                <a:gd name="T10" fmla="*/ 0 w 79"/>
                <a:gd name="T11" fmla="*/ 30 h 80"/>
                <a:gd name="T12" fmla="*/ 5 w 79"/>
                <a:gd name="T13" fmla="*/ 56 h 80"/>
                <a:gd name="T14" fmla="*/ 9 w 79"/>
                <a:gd name="T15" fmla="*/ 63 h 80"/>
                <a:gd name="T16" fmla="*/ 14 w 79"/>
                <a:gd name="T17" fmla="*/ 69 h 80"/>
                <a:gd name="T18" fmla="*/ 24 w 79"/>
                <a:gd name="T19" fmla="*/ 76 h 80"/>
                <a:gd name="T20" fmla="*/ 37 w 79"/>
                <a:gd name="T21" fmla="*/ 80 h 80"/>
                <a:gd name="T22" fmla="*/ 49 w 79"/>
                <a:gd name="T23" fmla="*/ 76 h 80"/>
                <a:gd name="T24" fmla="*/ 63 w 79"/>
                <a:gd name="T25" fmla="*/ 58 h 80"/>
                <a:gd name="T26" fmla="*/ 70 w 79"/>
                <a:gd name="T27" fmla="*/ 63 h 80"/>
                <a:gd name="T28" fmla="*/ 78 w 79"/>
                <a:gd name="T29" fmla="*/ 73 h 80"/>
                <a:gd name="T30" fmla="*/ 79 w 79"/>
                <a:gd name="T31" fmla="*/ 72 h 80"/>
                <a:gd name="T32" fmla="*/ 73 w 79"/>
                <a:gd name="T33" fmla="*/ 64 h 80"/>
                <a:gd name="T34" fmla="*/ 63 w 79"/>
                <a:gd name="T35" fmla="*/ 57 h 80"/>
                <a:gd name="T36" fmla="*/ 68 w 79"/>
                <a:gd name="T37" fmla="*/ 43 h 80"/>
                <a:gd name="T38" fmla="*/ 69 w 79"/>
                <a:gd name="T39" fmla="*/ 33 h 80"/>
                <a:gd name="T40" fmla="*/ 67 w 79"/>
                <a:gd name="T41" fmla="*/ 29 h 80"/>
                <a:gd name="T42" fmla="*/ 66 w 79"/>
                <a:gd name="T43" fmla="*/ 27 h 80"/>
                <a:gd name="T44" fmla="*/ 65 w 79"/>
                <a:gd name="T45" fmla="*/ 26 h 80"/>
                <a:gd name="T46" fmla="*/ 60 w 79"/>
                <a:gd name="T47" fmla="*/ 2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80">
                  <a:moveTo>
                    <a:pt x="60" y="20"/>
                  </a:moveTo>
                  <a:cubicBezTo>
                    <a:pt x="56" y="16"/>
                    <a:pt x="49" y="14"/>
                    <a:pt x="42" y="11"/>
                  </a:cubicBezTo>
                  <a:cubicBezTo>
                    <a:pt x="36" y="9"/>
                    <a:pt x="30" y="7"/>
                    <a:pt x="23" y="6"/>
                  </a:cubicBezTo>
                  <a:cubicBezTo>
                    <a:pt x="21" y="6"/>
                    <a:pt x="16" y="4"/>
                    <a:pt x="12" y="3"/>
                  </a:cubicBezTo>
                  <a:cubicBezTo>
                    <a:pt x="4" y="0"/>
                    <a:pt x="4" y="0"/>
                    <a:pt x="4" y="0"/>
                  </a:cubicBezTo>
                  <a:cubicBezTo>
                    <a:pt x="7" y="9"/>
                    <a:pt x="1" y="19"/>
                    <a:pt x="0" y="30"/>
                  </a:cubicBezTo>
                  <a:cubicBezTo>
                    <a:pt x="0" y="38"/>
                    <a:pt x="1" y="47"/>
                    <a:pt x="5" y="56"/>
                  </a:cubicBezTo>
                  <a:cubicBezTo>
                    <a:pt x="7" y="59"/>
                    <a:pt x="8" y="61"/>
                    <a:pt x="9" y="63"/>
                  </a:cubicBezTo>
                  <a:cubicBezTo>
                    <a:pt x="11" y="65"/>
                    <a:pt x="13" y="67"/>
                    <a:pt x="14" y="69"/>
                  </a:cubicBezTo>
                  <a:cubicBezTo>
                    <a:pt x="17" y="71"/>
                    <a:pt x="20" y="74"/>
                    <a:pt x="24" y="76"/>
                  </a:cubicBezTo>
                  <a:cubicBezTo>
                    <a:pt x="28" y="79"/>
                    <a:pt x="33" y="80"/>
                    <a:pt x="37" y="80"/>
                  </a:cubicBezTo>
                  <a:cubicBezTo>
                    <a:pt x="42" y="80"/>
                    <a:pt x="46" y="78"/>
                    <a:pt x="49" y="76"/>
                  </a:cubicBezTo>
                  <a:cubicBezTo>
                    <a:pt x="55" y="72"/>
                    <a:pt x="60" y="65"/>
                    <a:pt x="63" y="58"/>
                  </a:cubicBezTo>
                  <a:cubicBezTo>
                    <a:pt x="65" y="59"/>
                    <a:pt x="68" y="61"/>
                    <a:pt x="70" y="63"/>
                  </a:cubicBezTo>
                  <a:cubicBezTo>
                    <a:pt x="73" y="66"/>
                    <a:pt x="76" y="69"/>
                    <a:pt x="78" y="73"/>
                  </a:cubicBezTo>
                  <a:cubicBezTo>
                    <a:pt x="79" y="72"/>
                    <a:pt x="79" y="72"/>
                    <a:pt x="79" y="72"/>
                  </a:cubicBezTo>
                  <a:cubicBezTo>
                    <a:pt x="78" y="70"/>
                    <a:pt x="76" y="67"/>
                    <a:pt x="73" y="64"/>
                  </a:cubicBezTo>
                  <a:cubicBezTo>
                    <a:pt x="69" y="61"/>
                    <a:pt x="66" y="58"/>
                    <a:pt x="63" y="57"/>
                  </a:cubicBezTo>
                  <a:cubicBezTo>
                    <a:pt x="65" y="52"/>
                    <a:pt x="67" y="47"/>
                    <a:pt x="68" y="43"/>
                  </a:cubicBezTo>
                  <a:cubicBezTo>
                    <a:pt x="69" y="39"/>
                    <a:pt x="70" y="36"/>
                    <a:pt x="69" y="33"/>
                  </a:cubicBezTo>
                  <a:cubicBezTo>
                    <a:pt x="68" y="32"/>
                    <a:pt x="68" y="30"/>
                    <a:pt x="67" y="29"/>
                  </a:cubicBezTo>
                  <a:cubicBezTo>
                    <a:pt x="66" y="27"/>
                    <a:pt x="66" y="27"/>
                    <a:pt x="66" y="27"/>
                  </a:cubicBezTo>
                  <a:cubicBezTo>
                    <a:pt x="65" y="27"/>
                    <a:pt x="65" y="26"/>
                    <a:pt x="65" y="26"/>
                  </a:cubicBezTo>
                  <a:cubicBezTo>
                    <a:pt x="63" y="24"/>
                    <a:pt x="62" y="22"/>
                    <a:pt x="60" y="20"/>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1799"/>
            <p:cNvSpPr>
              <a:spLocks/>
            </p:cNvSpPr>
            <p:nvPr/>
          </p:nvSpPr>
          <p:spPr bwMode="auto">
            <a:xfrm>
              <a:off x="5324436" y="3132154"/>
              <a:ext cx="209551" cy="244477"/>
            </a:xfrm>
            <a:custGeom>
              <a:avLst/>
              <a:gdLst>
                <a:gd name="T0" fmla="*/ 49 w 56"/>
                <a:gd name="T1" fmla="*/ 14 h 65"/>
                <a:gd name="T2" fmla="*/ 33 w 56"/>
                <a:gd name="T3" fmla="*/ 3 h 65"/>
                <a:gd name="T4" fmla="*/ 17 w 56"/>
                <a:gd name="T5" fmla="*/ 1 h 65"/>
                <a:gd name="T6" fmla="*/ 8 w 56"/>
                <a:gd name="T7" fmla="*/ 0 h 65"/>
                <a:gd name="T8" fmla="*/ 2 w 56"/>
                <a:gd name="T9" fmla="*/ 0 h 65"/>
                <a:gd name="T10" fmla="*/ 3 w 56"/>
                <a:gd name="T11" fmla="*/ 10 h 65"/>
                <a:gd name="T12" fmla="*/ 1 w 56"/>
                <a:gd name="T13" fmla="*/ 21 h 65"/>
                <a:gd name="T14" fmla="*/ 9 w 56"/>
                <a:gd name="T15" fmla="*/ 50 h 65"/>
                <a:gd name="T16" fmla="*/ 25 w 56"/>
                <a:gd name="T17" fmla="*/ 57 h 65"/>
                <a:gd name="T18" fmla="*/ 43 w 56"/>
                <a:gd name="T19" fmla="*/ 52 h 65"/>
                <a:gd name="T20" fmla="*/ 45 w 56"/>
                <a:gd name="T21" fmla="*/ 58 h 65"/>
                <a:gd name="T22" fmla="*/ 46 w 56"/>
                <a:gd name="T23" fmla="*/ 63 h 65"/>
                <a:gd name="T24" fmla="*/ 46 w 56"/>
                <a:gd name="T25" fmla="*/ 64 h 65"/>
                <a:gd name="T26" fmla="*/ 47 w 56"/>
                <a:gd name="T27" fmla="*/ 65 h 65"/>
                <a:gd name="T28" fmla="*/ 48 w 56"/>
                <a:gd name="T29" fmla="*/ 63 h 65"/>
                <a:gd name="T30" fmla="*/ 48 w 56"/>
                <a:gd name="T31" fmla="*/ 64 h 65"/>
                <a:gd name="T32" fmla="*/ 47 w 56"/>
                <a:gd name="T33" fmla="*/ 63 h 65"/>
                <a:gd name="T34" fmla="*/ 46 w 56"/>
                <a:gd name="T35" fmla="*/ 60 h 65"/>
                <a:gd name="T36" fmla="*/ 44 w 56"/>
                <a:gd name="T37" fmla="*/ 51 h 65"/>
                <a:gd name="T38" fmla="*/ 56 w 56"/>
                <a:gd name="T39" fmla="*/ 33 h 65"/>
                <a:gd name="T40" fmla="*/ 49 w 56"/>
                <a:gd name="T41" fmla="*/ 1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65">
                  <a:moveTo>
                    <a:pt x="49" y="14"/>
                  </a:moveTo>
                  <a:cubicBezTo>
                    <a:pt x="45" y="8"/>
                    <a:pt x="39" y="5"/>
                    <a:pt x="33" y="3"/>
                  </a:cubicBezTo>
                  <a:cubicBezTo>
                    <a:pt x="28" y="1"/>
                    <a:pt x="23" y="0"/>
                    <a:pt x="17" y="1"/>
                  </a:cubicBezTo>
                  <a:cubicBezTo>
                    <a:pt x="15" y="1"/>
                    <a:pt x="11" y="0"/>
                    <a:pt x="8" y="0"/>
                  </a:cubicBezTo>
                  <a:cubicBezTo>
                    <a:pt x="4" y="0"/>
                    <a:pt x="2" y="0"/>
                    <a:pt x="2" y="0"/>
                  </a:cubicBezTo>
                  <a:cubicBezTo>
                    <a:pt x="4" y="2"/>
                    <a:pt x="4" y="6"/>
                    <a:pt x="3" y="10"/>
                  </a:cubicBezTo>
                  <a:cubicBezTo>
                    <a:pt x="3" y="13"/>
                    <a:pt x="1" y="17"/>
                    <a:pt x="1" y="21"/>
                  </a:cubicBezTo>
                  <a:cubicBezTo>
                    <a:pt x="0" y="30"/>
                    <a:pt x="1" y="42"/>
                    <a:pt x="9" y="50"/>
                  </a:cubicBezTo>
                  <a:cubicBezTo>
                    <a:pt x="13" y="55"/>
                    <a:pt x="19" y="57"/>
                    <a:pt x="25" y="57"/>
                  </a:cubicBezTo>
                  <a:cubicBezTo>
                    <a:pt x="31" y="57"/>
                    <a:pt x="38" y="55"/>
                    <a:pt x="43" y="52"/>
                  </a:cubicBezTo>
                  <a:cubicBezTo>
                    <a:pt x="44" y="54"/>
                    <a:pt x="45" y="56"/>
                    <a:pt x="45" y="58"/>
                  </a:cubicBezTo>
                  <a:cubicBezTo>
                    <a:pt x="45" y="60"/>
                    <a:pt x="45" y="61"/>
                    <a:pt x="46" y="63"/>
                  </a:cubicBezTo>
                  <a:cubicBezTo>
                    <a:pt x="46" y="63"/>
                    <a:pt x="46" y="64"/>
                    <a:pt x="46" y="64"/>
                  </a:cubicBezTo>
                  <a:cubicBezTo>
                    <a:pt x="46" y="65"/>
                    <a:pt x="47" y="65"/>
                    <a:pt x="47" y="65"/>
                  </a:cubicBezTo>
                  <a:cubicBezTo>
                    <a:pt x="47" y="64"/>
                    <a:pt x="48" y="64"/>
                    <a:pt x="48" y="63"/>
                  </a:cubicBezTo>
                  <a:cubicBezTo>
                    <a:pt x="48" y="63"/>
                    <a:pt x="48" y="64"/>
                    <a:pt x="48" y="64"/>
                  </a:cubicBezTo>
                  <a:cubicBezTo>
                    <a:pt x="48" y="64"/>
                    <a:pt x="47" y="64"/>
                    <a:pt x="47" y="63"/>
                  </a:cubicBezTo>
                  <a:cubicBezTo>
                    <a:pt x="46" y="63"/>
                    <a:pt x="46" y="61"/>
                    <a:pt x="46" y="60"/>
                  </a:cubicBezTo>
                  <a:cubicBezTo>
                    <a:pt x="46" y="57"/>
                    <a:pt x="45" y="54"/>
                    <a:pt x="44" y="51"/>
                  </a:cubicBezTo>
                  <a:cubicBezTo>
                    <a:pt x="51" y="47"/>
                    <a:pt x="56" y="41"/>
                    <a:pt x="56" y="33"/>
                  </a:cubicBezTo>
                  <a:cubicBezTo>
                    <a:pt x="55" y="27"/>
                    <a:pt x="53" y="19"/>
                    <a:pt x="49" y="1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1800"/>
            <p:cNvSpPr>
              <a:spLocks/>
            </p:cNvSpPr>
            <p:nvPr/>
          </p:nvSpPr>
          <p:spPr bwMode="auto">
            <a:xfrm>
              <a:off x="5054559" y="3195654"/>
              <a:ext cx="366715" cy="247652"/>
            </a:xfrm>
            <a:custGeom>
              <a:avLst/>
              <a:gdLst>
                <a:gd name="T0" fmla="*/ 57 w 98"/>
                <a:gd name="T1" fmla="*/ 0 h 66"/>
                <a:gd name="T2" fmla="*/ 48 w 98"/>
                <a:gd name="T3" fmla="*/ 1 h 66"/>
                <a:gd name="T4" fmla="*/ 38 w 98"/>
                <a:gd name="T5" fmla="*/ 5 h 66"/>
                <a:gd name="T6" fmla="*/ 21 w 98"/>
                <a:gd name="T7" fmla="*/ 12 h 66"/>
                <a:gd name="T8" fmla="*/ 9 w 98"/>
                <a:gd name="T9" fmla="*/ 13 h 66"/>
                <a:gd name="T10" fmla="*/ 0 w 98"/>
                <a:gd name="T11" fmla="*/ 12 h 66"/>
                <a:gd name="T12" fmla="*/ 9 w 98"/>
                <a:gd name="T13" fmla="*/ 29 h 66"/>
                <a:gd name="T14" fmla="*/ 18 w 98"/>
                <a:gd name="T15" fmla="*/ 45 h 66"/>
                <a:gd name="T16" fmla="*/ 36 w 98"/>
                <a:gd name="T17" fmla="*/ 61 h 66"/>
                <a:gd name="T18" fmla="*/ 53 w 98"/>
                <a:gd name="T19" fmla="*/ 66 h 66"/>
                <a:gd name="T20" fmla="*/ 70 w 98"/>
                <a:gd name="T21" fmla="*/ 58 h 66"/>
                <a:gd name="T22" fmla="*/ 85 w 98"/>
                <a:gd name="T23" fmla="*/ 41 h 66"/>
                <a:gd name="T24" fmla="*/ 93 w 98"/>
                <a:gd name="T25" fmla="*/ 49 h 66"/>
                <a:gd name="T26" fmla="*/ 96 w 98"/>
                <a:gd name="T27" fmla="*/ 63 h 66"/>
                <a:gd name="T28" fmla="*/ 98 w 98"/>
                <a:gd name="T29" fmla="*/ 63 h 66"/>
                <a:gd name="T30" fmla="*/ 95 w 98"/>
                <a:gd name="T31" fmla="*/ 51 h 66"/>
                <a:gd name="T32" fmla="*/ 86 w 98"/>
                <a:gd name="T33" fmla="*/ 40 h 66"/>
                <a:gd name="T34" fmla="*/ 88 w 98"/>
                <a:gd name="T35" fmla="*/ 25 h 66"/>
                <a:gd name="T36" fmla="*/ 79 w 98"/>
                <a:gd name="T37" fmla="*/ 11 h 66"/>
                <a:gd name="T38" fmla="*/ 68 w 98"/>
                <a:gd name="T39" fmla="*/ 4 h 66"/>
                <a:gd name="T40" fmla="*/ 57 w 98"/>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66">
                  <a:moveTo>
                    <a:pt x="57" y="0"/>
                  </a:moveTo>
                  <a:cubicBezTo>
                    <a:pt x="54" y="0"/>
                    <a:pt x="51" y="0"/>
                    <a:pt x="48" y="1"/>
                  </a:cubicBezTo>
                  <a:cubicBezTo>
                    <a:pt x="45" y="2"/>
                    <a:pt x="41" y="4"/>
                    <a:pt x="38" y="5"/>
                  </a:cubicBezTo>
                  <a:cubicBezTo>
                    <a:pt x="33" y="7"/>
                    <a:pt x="27" y="10"/>
                    <a:pt x="21" y="12"/>
                  </a:cubicBezTo>
                  <a:cubicBezTo>
                    <a:pt x="19" y="13"/>
                    <a:pt x="14" y="13"/>
                    <a:pt x="9" y="13"/>
                  </a:cubicBezTo>
                  <a:cubicBezTo>
                    <a:pt x="4" y="13"/>
                    <a:pt x="0" y="12"/>
                    <a:pt x="0" y="12"/>
                  </a:cubicBezTo>
                  <a:cubicBezTo>
                    <a:pt x="4" y="17"/>
                    <a:pt x="6" y="23"/>
                    <a:pt x="9" y="29"/>
                  </a:cubicBezTo>
                  <a:cubicBezTo>
                    <a:pt x="12" y="35"/>
                    <a:pt x="15" y="41"/>
                    <a:pt x="18" y="45"/>
                  </a:cubicBezTo>
                  <a:cubicBezTo>
                    <a:pt x="23" y="52"/>
                    <a:pt x="29" y="57"/>
                    <a:pt x="36" y="61"/>
                  </a:cubicBezTo>
                  <a:cubicBezTo>
                    <a:pt x="42" y="64"/>
                    <a:pt x="47" y="66"/>
                    <a:pt x="53" y="66"/>
                  </a:cubicBezTo>
                  <a:cubicBezTo>
                    <a:pt x="59" y="65"/>
                    <a:pt x="64" y="62"/>
                    <a:pt x="70" y="58"/>
                  </a:cubicBezTo>
                  <a:cubicBezTo>
                    <a:pt x="76" y="54"/>
                    <a:pt x="82" y="48"/>
                    <a:pt x="85" y="41"/>
                  </a:cubicBezTo>
                  <a:cubicBezTo>
                    <a:pt x="88" y="43"/>
                    <a:pt x="91" y="46"/>
                    <a:pt x="93" y="49"/>
                  </a:cubicBezTo>
                  <a:cubicBezTo>
                    <a:pt x="95" y="54"/>
                    <a:pt x="96" y="58"/>
                    <a:pt x="96" y="63"/>
                  </a:cubicBezTo>
                  <a:cubicBezTo>
                    <a:pt x="96" y="63"/>
                    <a:pt x="97" y="63"/>
                    <a:pt x="98" y="63"/>
                  </a:cubicBezTo>
                  <a:cubicBezTo>
                    <a:pt x="98" y="60"/>
                    <a:pt x="97" y="56"/>
                    <a:pt x="95" y="51"/>
                  </a:cubicBezTo>
                  <a:cubicBezTo>
                    <a:pt x="93" y="47"/>
                    <a:pt x="89" y="42"/>
                    <a:pt x="86" y="40"/>
                  </a:cubicBezTo>
                  <a:cubicBezTo>
                    <a:pt x="88" y="36"/>
                    <a:pt x="89" y="30"/>
                    <a:pt x="88" y="25"/>
                  </a:cubicBezTo>
                  <a:cubicBezTo>
                    <a:pt x="87" y="20"/>
                    <a:pt x="84" y="15"/>
                    <a:pt x="79" y="11"/>
                  </a:cubicBezTo>
                  <a:cubicBezTo>
                    <a:pt x="76" y="8"/>
                    <a:pt x="72" y="6"/>
                    <a:pt x="68" y="4"/>
                  </a:cubicBezTo>
                  <a:cubicBezTo>
                    <a:pt x="64" y="2"/>
                    <a:pt x="60" y="1"/>
                    <a:pt x="57"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1801"/>
            <p:cNvSpPr>
              <a:spLocks/>
            </p:cNvSpPr>
            <p:nvPr/>
          </p:nvSpPr>
          <p:spPr bwMode="auto">
            <a:xfrm>
              <a:off x="5087897" y="3454418"/>
              <a:ext cx="217489" cy="139701"/>
            </a:xfrm>
            <a:custGeom>
              <a:avLst/>
              <a:gdLst>
                <a:gd name="T0" fmla="*/ 28 w 58"/>
                <a:gd name="T1" fmla="*/ 0 h 37"/>
                <a:gd name="T2" fmla="*/ 19 w 58"/>
                <a:gd name="T3" fmla="*/ 5 h 37"/>
                <a:gd name="T4" fmla="*/ 11 w 58"/>
                <a:gd name="T5" fmla="*/ 11 h 37"/>
                <a:gd name="T6" fmla="*/ 5 w 58"/>
                <a:gd name="T7" fmla="*/ 14 h 37"/>
                <a:gd name="T8" fmla="*/ 0 w 58"/>
                <a:gd name="T9" fmla="*/ 15 h 37"/>
                <a:gd name="T10" fmla="*/ 8 w 58"/>
                <a:gd name="T11" fmla="*/ 22 h 37"/>
                <a:gd name="T12" fmla="*/ 14 w 58"/>
                <a:gd name="T13" fmla="*/ 29 h 37"/>
                <a:gd name="T14" fmla="*/ 38 w 58"/>
                <a:gd name="T15" fmla="*/ 34 h 37"/>
                <a:gd name="T16" fmla="*/ 48 w 58"/>
                <a:gd name="T17" fmla="*/ 14 h 37"/>
                <a:gd name="T18" fmla="*/ 53 w 58"/>
                <a:gd name="T19" fmla="*/ 15 h 37"/>
                <a:gd name="T20" fmla="*/ 55 w 58"/>
                <a:gd name="T21" fmla="*/ 15 h 37"/>
                <a:gd name="T22" fmla="*/ 56 w 58"/>
                <a:gd name="T23" fmla="*/ 16 h 37"/>
                <a:gd name="T24" fmla="*/ 58 w 58"/>
                <a:gd name="T25" fmla="*/ 18 h 37"/>
                <a:gd name="T26" fmla="*/ 58 w 58"/>
                <a:gd name="T27" fmla="*/ 19 h 37"/>
                <a:gd name="T28" fmla="*/ 57 w 58"/>
                <a:gd name="T29" fmla="*/ 20 h 37"/>
                <a:gd name="T30" fmla="*/ 57 w 58"/>
                <a:gd name="T31" fmla="*/ 19 h 37"/>
                <a:gd name="T32" fmla="*/ 57 w 58"/>
                <a:gd name="T33" fmla="*/ 19 h 37"/>
                <a:gd name="T34" fmla="*/ 58 w 58"/>
                <a:gd name="T35" fmla="*/ 18 h 37"/>
                <a:gd name="T36" fmla="*/ 58 w 58"/>
                <a:gd name="T37" fmla="*/ 17 h 37"/>
                <a:gd name="T38" fmla="*/ 56 w 58"/>
                <a:gd name="T39" fmla="*/ 16 h 37"/>
                <a:gd name="T40" fmla="*/ 54 w 58"/>
                <a:gd name="T41" fmla="*/ 15 h 37"/>
                <a:gd name="T42" fmla="*/ 48 w 58"/>
                <a:gd name="T43" fmla="*/ 13 h 37"/>
                <a:gd name="T44" fmla="*/ 39 w 58"/>
                <a:gd name="T45" fmla="*/ 1 h 37"/>
                <a:gd name="T46" fmla="*/ 28 w 58"/>
                <a:gd name="T4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37">
                  <a:moveTo>
                    <a:pt x="28" y="0"/>
                  </a:moveTo>
                  <a:cubicBezTo>
                    <a:pt x="25" y="1"/>
                    <a:pt x="22" y="3"/>
                    <a:pt x="19" y="5"/>
                  </a:cubicBezTo>
                  <a:cubicBezTo>
                    <a:pt x="16" y="7"/>
                    <a:pt x="14" y="9"/>
                    <a:pt x="11" y="11"/>
                  </a:cubicBezTo>
                  <a:cubicBezTo>
                    <a:pt x="10" y="12"/>
                    <a:pt x="8" y="13"/>
                    <a:pt x="5" y="14"/>
                  </a:cubicBezTo>
                  <a:cubicBezTo>
                    <a:pt x="3" y="15"/>
                    <a:pt x="0" y="15"/>
                    <a:pt x="0" y="15"/>
                  </a:cubicBezTo>
                  <a:cubicBezTo>
                    <a:pt x="3" y="17"/>
                    <a:pt x="5" y="20"/>
                    <a:pt x="8" y="22"/>
                  </a:cubicBezTo>
                  <a:cubicBezTo>
                    <a:pt x="10" y="25"/>
                    <a:pt x="12" y="27"/>
                    <a:pt x="14" y="29"/>
                  </a:cubicBezTo>
                  <a:cubicBezTo>
                    <a:pt x="21" y="34"/>
                    <a:pt x="31" y="37"/>
                    <a:pt x="38" y="34"/>
                  </a:cubicBezTo>
                  <a:cubicBezTo>
                    <a:pt x="46" y="31"/>
                    <a:pt x="49" y="22"/>
                    <a:pt x="48" y="14"/>
                  </a:cubicBezTo>
                  <a:cubicBezTo>
                    <a:pt x="49" y="14"/>
                    <a:pt x="51" y="14"/>
                    <a:pt x="53" y="15"/>
                  </a:cubicBezTo>
                  <a:cubicBezTo>
                    <a:pt x="53" y="15"/>
                    <a:pt x="54" y="15"/>
                    <a:pt x="55" y="15"/>
                  </a:cubicBezTo>
                  <a:cubicBezTo>
                    <a:pt x="55" y="16"/>
                    <a:pt x="56" y="16"/>
                    <a:pt x="56" y="16"/>
                  </a:cubicBezTo>
                  <a:cubicBezTo>
                    <a:pt x="57" y="17"/>
                    <a:pt x="58" y="17"/>
                    <a:pt x="58" y="18"/>
                  </a:cubicBezTo>
                  <a:cubicBezTo>
                    <a:pt x="58" y="18"/>
                    <a:pt x="58" y="19"/>
                    <a:pt x="58" y="19"/>
                  </a:cubicBezTo>
                  <a:cubicBezTo>
                    <a:pt x="57" y="19"/>
                    <a:pt x="57" y="20"/>
                    <a:pt x="57" y="20"/>
                  </a:cubicBezTo>
                  <a:cubicBezTo>
                    <a:pt x="57" y="20"/>
                    <a:pt x="57" y="19"/>
                    <a:pt x="57" y="19"/>
                  </a:cubicBezTo>
                  <a:cubicBezTo>
                    <a:pt x="57" y="19"/>
                    <a:pt x="57" y="19"/>
                    <a:pt x="57" y="19"/>
                  </a:cubicBezTo>
                  <a:cubicBezTo>
                    <a:pt x="57" y="18"/>
                    <a:pt x="57" y="18"/>
                    <a:pt x="58" y="18"/>
                  </a:cubicBezTo>
                  <a:cubicBezTo>
                    <a:pt x="58" y="18"/>
                    <a:pt x="58" y="17"/>
                    <a:pt x="58" y="17"/>
                  </a:cubicBezTo>
                  <a:cubicBezTo>
                    <a:pt x="58" y="16"/>
                    <a:pt x="57" y="16"/>
                    <a:pt x="56" y="16"/>
                  </a:cubicBezTo>
                  <a:cubicBezTo>
                    <a:pt x="56" y="15"/>
                    <a:pt x="55" y="15"/>
                    <a:pt x="54" y="15"/>
                  </a:cubicBezTo>
                  <a:cubicBezTo>
                    <a:pt x="52" y="14"/>
                    <a:pt x="49" y="13"/>
                    <a:pt x="48" y="13"/>
                  </a:cubicBezTo>
                  <a:cubicBezTo>
                    <a:pt x="47" y="8"/>
                    <a:pt x="44" y="3"/>
                    <a:pt x="39" y="1"/>
                  </a:cubicBezTo>
                  <a:cubicBezTo>
                    <a:pt x="36" y="0"/>
                    <a:pt x="31" y="0"/>
                    <a:pt x="28" y="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1802"/>
            <p:cNvSpPr>
              <a:spLocks/>
            </p:cNvSpPr>
            <p:nvPr/>
          </p:nvSpPr>
          <p:spPr bwMode="auto">
            <a:xfrm>
              <a:off x="5324436" y="3519506"/>
              <a:ext cx="157163" cy="138113"/>
            </a:xfrm>
            <a:custGeom>
              <a:avLst/>
              <a:gdLst>
                <a:gd name="T0" fmla="*/ 10 w 42"/>
                <a:gd name="T1" fmla="*/ 6 h 37"/>
                <a:gd name="T2" fmla="*/ 4 w 42"/>
                <a:gd name="T3" fmla="*/ 16 h 37"/>
                <a:gd name="T4" fmla="*/ 2 w 42"/>
                <a:gd name="T5" fmla="*/ 26 h 37"/>
                <a:gd name="T6" fmla="*/ 0 w 42"/>
                <a:gd name="T7" fmla="*/ 36 h 37"/>
                <a:gd name="T8" fmla="*/ 16 w 42"/>
                <a:gd name="T9" fmla="*/ 37 h 37"/>
                <a:gd name="T10" fmla="*/ 27 w 42"/>
                <a:gd name="T11" fmla="*/ 35 h 37"/>
                <a:gd name="T12" fmla="*/ 37 w 42"/>
                <a:gd name="T13" fmla="*/ 28 h 37"/>
                <a:gd name="T14" fmla="*/ 39 w 42"/>
                <a:gd name="T15" fmla="*/ 16 h 37"/>
                <a:gd name="T16" fmla="*/ 33 w 42"/>
                <a:gd name="T17" fmla="*/ 6 h 37"/>
                <a:gd name="T18" fmla="*/ 36 w 42"/>
                <a:gd name="T19" fmla="*/ 3 h 37"/>
                <a:gd name="T20" fmla="*/ 42 w 42"/>
                <a:gd name="T21" fmla="*/ 1 h 37"/>
                <a:gd name="T22" fmla="*/ 41 w 42"/>
                <a:gd name="T23" fmla="*/ 0 h 37"/>
                <a:gd name="T24" fmla="*/ 37 w 42"/>
                <a:gd name="T25" fmla="*/ 2 h 37"/>
                <a:gd name="T26" fmla="*/ 32 w 42"/>
                <a:gd name="T27" fmla="*/ 5 h 37"/>
                <a:gd name="T28" fmla="*/ 19 w 42"/>
                <a:gd name="T29" fmla="*/ 1 h 37"/>
                <a:gd name="T30" fmla="*/ 10 w 42"/>
                <a:gd name="T31"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7">
                  <a:moveTo>
                    <a:pt x="10" y="6"/>
                  </a:moveTo>
                  <a:cubicBezTo>
                    <a:pt x="7" y="8"/>
                    <a:pt x="6" y="12"/>
                    <a:pt x="4" y="16"/>
                  </a:cubicBezTo>
                  <a:cubicBezTo>
                    <a:pt x="3" y="19"/>
                    <a:pt x="3" y="22"/>
                    <a:pt x="2" y="26"/>
                  </a:cubicBezTo>
                  <a:cubicBezTo>
                    <a:pt x="2" y="28"/>
                    <a:pt x="0" y="36"/>
                    <a:pt x="0" y="36"/>
                  </a:cubicBezTo>
                  <a:cubicBezTo>
                    <a:pt x="5" y="34"/>
                    <a:pt x="11" y="37"/>
                    <a:pt x="16" y="37"/>
                  </a:cubicBezTo>
                  <a:cubicBezTo>
                    <a:pt x="19" y="37"/>
                    <a:pt x="23" y="36"/>
                    <a:pt x="27" y="35"/>
                  </a:cubicBezTo>
                  <a:cubicBezTo>
                    <a:pt x="31" y="33"/>
                    <a:pt x="35" y="31"/>
                    <a:pt x="37" y="28"/>
                  </a:cubicBezTo>
                  <a:cubicBezTo>
                    <a:pt x="40" y="24"/>
                    <a:pt x="40" y="20"/>
                    <a:pt x="39" y="16"/>
                  </a:cubicBezTo>
                  <a:cubicBezTo>
                    <a:pt x="38" y="12"/>
                    <a:pt x="36" y="8"/>
                    <a:pt x="33" y="6"/>
                  </a:cubicBezTo>
                  <a:cubicBezTo>
                    <a:pt x="34" y="5"/>
                    <a:pt x="35" y="4"/>
                    <a:pt x="36" y="3"/>
                  </a:cubicBezTo>
                  <a:cubicBezTo>
                    <a:pt x="38" y="2"/>
                    <a:pt x="40" y="1"/>
                    <a:pt x="42" y="1"/>
                  </a:cubicBezTo>
                  <a:cubicBezTo>
                    <a:pt x="41" y="0"/>
                    <a:pt x="41" y="0"/>
                    <a:pt x="41" y="0"/>
                  </a:cubicBezTo>
                  <a:cubicBezTo>
                    <a:pt x="40" y="0"/>
                    <a:pt x="38" y="1"/>
                    <a:pt x="37" y="2"/>
                  </a:cubicBezTo>
                  <a:cubicBezTo>
                    <a:pt x="35" y="3"/>
                    <a:pt x="33" y="4"/>
                    <a:pt x="32" y="5"/>
                  </a:cubicBezTo>
                  <a:cubicBezTo>
                    <a:pt x="28" y="2"/>
                    <a:pt x="24" y="0"/>
                    <a:pt x="19" y="1"/>
                  </a:cubicBezTo>
                  <a:cubicBezTo>
                    <a:pt x="16" y="1"/>
                    <a:pt x="12" y="3"/>
                    <a:pt x="10"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1803"/>
            <p:cNvSpPr>
              <a:spLocks/>
            </p:cNvSpPr>
            <p:nvPr/>
          </p:nvSpPr>
          <p:spPr bwMode="auto">
            <a:xfrm>
              <a:off x="5426037" y="3789383"/>
              <a:ext cx="153988" cy="239714"/>
            </a:xfrm>
            <a:custGeom>
              <a:avLst/>
              <a:gdLst>
                <a:gd name="T0" fmla="*/ 0 w 41"/>
                <a:gd name="T1" fmla="*/ 30 h 64"/>
                <a:gd name="T2" fmla="*/ 5 w 41"/>
                <a:gd name="T3" fmla="*/ 42 h 64"/>
                <a:gd name="T4" fmla="*/ 11 w 41"/>
                <a:gd name="T5" fmla="*/ 51 h 64"/>
                <a:gd name="T6" fmla="*/ 13 w 41"/>
                <a:gd name="T7" fmla="*/ 58 h 64"/>
                <a:gd name="T8" fmla="*/ 13 w 41"/>
                <a:gd name="T9" fmla="*/ 64 h 64"/>
                <a:gd name="T10" fmla="*/ 23 w 41"/>
                <a:gd name="T11" fmla="*/ 56 h 64"/>
                <a:gd name="T12" fmla="*/ 31 w 41"/>
                <a:gd name="T13" fmla="*/ 49 h 64"/>
                <a:gd name="T14" fmla="*/ 39 w 41"/>
                <a:gd name="T15" fmla="*/ 37 h 64"/>
                <a:gd name="T16" fmla="*/ 40 w 41"/>
                <a:gd name="T17" fmla="*/ 25 h 64"/>
                <a:gd name="T18" fmla="*/ 33 w 41"/>
                <a:gd name="T19" fmla="*/ 15 h 64"/>
                <a:gd name="T20" fmla="*/ 20 w 41"/>
                <a:gd name="T21" fmla="*/ 9 h 64"/>
                <a:gd name="T22" fmla="*/ 23 w 41"/>
                <a:gd name="T23" fmla="*/ 3 h 64"/>
                <a:gd name="T24" fmla="*/ 28 w 41"/>
                <a:gd name="T25" fmla="*/ 1 h 64"/>
                <a:gd name="T26" fmla="*/ 33 w 41"/>
                <a:gd name="T27" fmla="*/ 1 h 64"/>
                <a:gd name="T28" fmla="*/ 33 w 41"/>
                <a:gd name="T29" fmla="*/ 1 h 64"/>
                <a:gd name="T30" fmla="*/ 29 w 41"/>
                <a:gd name="T31" fmla="*/ 0 h 64"/>
                <a:gd name="T32" fmla="*/ 25 w 41"/>
                <a:gd name="T33" fmla="*/ 1 h 64"/>
                <a:gd name="T34" fmla="*/ 21 w 41"/>
                <a:gd name="T35" fmla="*/ 5 h 64"/>
                <a:gd name="T36" fmla="*/ 19 w 41"/>
                <a:gd name="T37" fmla="*/ 9 h 64"/>
                <a:gd name="T38" fmla="*/ 3 w 41"/>
                <a:gd name="T39" fmla="*/ 17 h 64"/>
                <a:gd name="T40" fmla="*/ 0 w 41"/>
                <a:gd name="T41" fmla="*/ 3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64">
                  <a:moveTo>
                    <a:pt x="0" y="30"/>
                  </a:moveTo>
                  <a:cubicBezTo>
                    <a:pt x="0" y="35"/>
                    <a:pt x="2" y="38"/>
                    <a:pt x="5" y="42"/>
                  </a:cubicBezTo>
                  <a:cubicBezTo>
                    <a:pt x="6" y="45"/>
                    <a:pt x="9" y="48"/>
                    <a:pt x="11" y="51"/>
                  </a:cubicBezTo>
                  <a:cubicBezTo>
                    <a:pt x="12" y="52"/>
                    <a:pt x="13" y="55"/>
                    <a:pt x="13" y="58"/>
                  </a:cubicBezTo>
                  <a:cubicBezTo>
                    <a:pt x="13" y="61"/>
                    <a:pt x="13" y="64"/>
                    <a:pt x="13" y="64"/>
                  </a:cubicBezTo>
                  <a:cubicBezTo>
                    <a:pt x="16" y="61"/>
                    <a:pt x="19" y="59"/>
                    <a:pt x="23" y="56"/>
                  </a:cubicBezTo>
                  <a:cubicBezTo>
                    <a:pt x="26" y="54"/>
                    <a:pt x="29" y="52"/>
                    <a:pt x="31" y="49"/>
                  </a:cubicBezTo>
                  <a:cubicBezTo>
                    <a:pt x="34" y="46"/>
                    <a:pt x="37" y="41"/>
                    <a:pt x="39" y="37"/>
                  </a:cubicBezTo>
                  <a:cubicBezTo>
                    <a:pt x="40" y="33"/>
                    <a:pt x="41" y="29"/>
                    <a:pt x="40" y="25"/>
                  </a:cubicBezTo>
                  <a:cubicBezTo>
                    <a:pt x="39" y="21"/>
                    <a:pt x="36" y="18"/>
                    <a:pt x="33" y="15"/>
                  </a:cubicBezTo>
                  <a:cubicBezTo>
                    <a:pt x="29" y="12"/>
                    <a:pt x="25" y="10"/>
                    <a:pt x="20" y="9"/>
                  </a:cubicBezTo>
                  <a:cubicBezTo>
                    <a:pt x="21" y="7"/>
                    <a:pt x="22" y="5"/>
                    <a:pt x="23" y="3"/>
                  </a:cubicBezTo>
                  <a:cubicBezTo>
                    <a:pt x="25" y="2"/>
                    <a:pt x="26" y="1"/>
                    <a:pt x="28" y="1"/>
                  </a:cubicBezTo>
                  <a:cubicBezTo>
                    <a:pt x="29" y="0"/>
                    <a:pt x="31" y="0"/>
                    <a:pt x="33" y="1"/>
                  </a:cubicBezTo>
                  <a:cubicBezTo>
                    <a:pt x="33" y="1"/>
                    <a:pt x="33" y="1"/>
                    <a:pt x="33" y="1"/>
                  </a:cubicBezTo>
                  <a:cubicBezTo>
                    <a:pt x="32" y="0"/>
                    <a:pt x="30" y="0"/>
                    <a:pt x="29" y="0"/>
                  </a:cubicBezTo>
                  <a:cubicBezTo>
                    <a:pt x="27" y="0"/>
                    <a:pt x="26" y="0"/>
                    <a:pt x="25" y="1"/>
                  </a:cubicBezTo>
                  <a:cubicBezTo>
                    <a:pt x="23" y="2"/>
                    <a:pt x="22" y="4"/>
                    <a:pt x="21" y="5"/>
                  </a:cubicBezTo>
                  <a:cubicBezTo>
                    <a:pt x="20" y="7"/>
                    <a:pt x="20" y="8"/>
                    <a:pt x="19" y="9"/>
                  </a:cubicBezTo>
                  <a:cubicBezTo>
                    <a:pt x="13" y="8"/>
                    <a:pt x="7" y="11"/>
                    <a:pt x="3" y="17"/>
                  </a:cubicBezTo>
                  <a:cubicBezTo>
                    <a:pt x="1" y="21"/>
                    <a:pt x="0" y="26"/>
                    <a:pt x="0" y="3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1804"/>
            <p:cNvSpPr>
              <a:spLocks/>
            </p:cNvSpPr>
            <p:nvPr/>
          </p:nvSpPr>
          <p:spPr bwMode="auto">
            <a:xfrm>
              <a:off x="5718139" y="3643332"/>
              <a:ext cx="93663" cy="142876"/>
            </a:xfrm>
            <a:custGeom>
              <a:avLst/>
              <a:gdLst>
                <a:gd name="T0" fmla="*/ 1 w 25"/>
                <a:gd name="T1" fmla="*/ 22 h 38"/>
                <a:gd name="T2" fmla="*/ 6 w 25"/>
                <a:gd name="T3" fmla="*/ 27 h 38"/>
                <a:gd name="T4" fmla="*/ 11 w 25"/>
                <a:gd name="T5" fmla="*/ 32 h 38"/>
                <a:gd name="T6" fmla="*/ 14 w 25"/>
                <a:gd name="T7" fmla="*/ 35 h 38"/>
                <a:gd name="T8" fmla="*/ 15 w 25"/>
                <a:gd name="T9" fmla="*/ 38 h 38"/>
                <a:gd name="T10" fmla="*/ 18 w 25"/>
                <a:gd name="T11" fmla="*/ 32 h 38"/>
                <a:gd name="T12" fmla="*/ 22 w 25"/>
                <a:gd name="T13" fmla="*/ 27 h 38"/>
                <a:gd name="T14" fmla="*/ 22 w 25"/>
                <a:gd name="T15" fmla="*/ 10 h 38"/>
                <a:gd name="T16" fmla="*/ 15 w 25"/>
                <a:gd name="T17" fmla="*/ 6 h 38"/>
                <a:gd name="T18" fmla="*/ 7 w 25"/>
                <a:gd name="T19" fmla="*/ 8 h 38"/>
                <a:gd name="T20" fmla="*/ 7 w 25"/>
                <a:gd name="T21" fmla="*/ 4 h 38"/>
                <a:gd name="T22" fmla="*/ 7 w 25"/>
                <a:gd name="T23" fmla="*/ 0 h 38"/>
                <a:gd name="T24" fmla="*/ 7 w 25"/>
                <a:gd name="T25" fmla="*/ 0 h 38"/>
                <a:gd name="T26" fmla="*/ 7 w 25"/>
                <a:gd name="T27" fmla="*/ 8 h 38"/>
                <a:gd name="T28" fmla="*/ 1 w 25"/>
                <a:gd name="T29" fmla="*/ 15 h 38"/>
                <a:gd name="T30" fmla="*/ 1 w 25"/>
                <a:gd name="T31"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8">
                  <a:moveTo>
                    <a:pt x="1" y="22"/>
                  </a:moveTo>
                  <a:cubicBezTo>
                    <a:pt x="2" y="24"/>
                    <a:pt x="4" y="25"/>
                    <a:pt x="6" y="27"/>
                  </a:cubicBezTo>
                  <a:cubicBezTo>
                    <a:pt x="7" y="29"/>
                    <a:pt x="9" y="30"/>
                    <a:pt x="11" y="32"/>
                  </a:cubicBezTo>
                  <a:cubicBezTo>
                    <a:pt x="12" y="32"/>
                    <a:pt x="13" y="34"/>
                    <a:pt x="14" y="35"/>
                  </a:cubicBezTo>
                  <a:cubicBezTo>
                    <a:pt x="15" y="36"/>
                    <a:pt x="15" y="38"/>
                    <a:pt x="15" y="38"/>
                  </a:cubicBezTo>
                  <a:cubicBezTo>
                    <a:pt x="16" y="36"/>
                    <a:pt x="17" y="34"/>
                    <a:pt x="18" y="32"/>
                  </a:cubicBezTo>
                  <a:cubicBezTo>
                    <a:pt x="20" y="31"/>
                    <a:pt x="21" y="29"/>
                    <a:pt x="22" y="27"/>
                  </a:cubicBezTo>
                  <a:cubicBezTo>
                    <a:pt x="25" y="22"/>
                    <a:pt x="25" y="15"/>
                    <a:pt x="22" y="10"/>
                  </a:cubicBezTo>
                  <a:cubicBezTo>
                    <a:pt x="21" y="8"/>
                    <a:pt x="18" y="6"/>
                    <a:pt x="15" y="6"/>
                  </a:cubicBezTo>
                  <a:cubicBezTo>
                    <a:pt x="13" y="6"/>
                    <a:pt x="10" y="6"/>
                    <a:pt x="7" y="8"/>
                  </a:cubicBezTo>
                  <a:cubicBezTo>
                    <a:pt x="7" y="7"/>
                    <a:pt x="7" y="5"/>
                    <a:pt x="7" y="4"/>
                  </a:cubicBezTo>
                  <a:cubicBezTo>
                    <a:pt x="7" y="3"/>
                    <a:pt x="7" y="1"/>
                    <a:pt x="7" y="0"/>
                  </a:cubicBezTo>
                  <a:cubicBezTo>
                    <a:pt x="7" y="0"/>
                    <a:pt x="7" y="0"/>
                    <a:pt x="7" y="0"/>
                  </a:cubicBezTo>
                  <a:cubicBezTo>
                    <a:pt x="6" y="1"/>
                    <a:pt x="6" y="6"/>
                    <a:pt x="7" y="8"/>
                  </a:cubicBezTo>
                  <a:cubicBezTo>
                    <a:pt x="4" y="9"/>
                    <a:pt x="1" y="12"/>
                    <a:pt x="1" y="15"/>
                  </a:cubicBezTo>
                  <a:cubicBezTo>
                    <a:pt x="0" y="17"/>
                    <a:pt x="1" y="20"/>
                    <a:pt x="1" y="2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1805"/>
            <p:cNvSpPr>
              <a:spLocks/>
            </p:cNvSpPr>
            <p:nvPr/>
          </p:nvSpPr>
          <p:spPr bwMode="auto">
            <a:xfrm>
              <a:off x="7329461" y="3616344"/>
              <a:ext cx="233364" cy="323852"/>
            </a:xfrm>
            <a:custGeom>
              <a:avLst/>
              <a:gdLst>
                <a:gd name="T0" fmla="*/ 60 w 62"/>
                <a:gd name="T1" fmla="*/ 33 h 86"/>
                <a:gd name="T2" fmla="*/ 51 w 62"/>
                <a:gd name="T3" fmla="*/ 14 h 86"/>
                <a:gd name="T4" fmla="*/ 35 w 62"/>
                <a:gd name="T5" fmla="*/ 5 h 86"/>
                <a:gd name="T6" fmla="*/ 21 w 62"/>
                <a:gd name="T7" fmla="*/ 3 h 86"/>
                <a:gd name="T8" fmla="*/ 8 w 62"/>
                <a:gd name="T9" fmla="*/ 0 h 86"/>
                <a:gd name="T10" fmla="*/ 1 w 62"/>
                <a:gd name="T11" fmla="*/ 0 h 86"/>
                <a:gd name="T12" fmla="*/ 5 w 62"/>
                <a:gd name="T13" fmla="*/ 10 h 86"/>
                <a:gd name="T14" fmla="*/ 3 w 62"/>
                <a:gd name="T15" fmla="*/ 21 h 86"/>
                <a:gd name="T16" fmla="*/ 0 w 62"/>
                <a:gd name="T17" fmla="*/ 35 h 86"/>
                <a:gd name="T18" fmla="*/ 2 w 62"/>
                <a:gd name="T19" fmla="*/ 47 h 86"/>
                <a:gd name="T20" fmla="*/ 14 w 62"/>
                <a:gd name="T21" fmla="*/ 62 h 86"/>
                <a:gd name="T22" fmla="*/ 32 w 62"/>
                <a:gd name="T23" fmla="*/ 71 h 86"/>
                <a:gd name="T24" fmla="*/ 24 w 62"/>
                <a:gd name="T25" fmla="*/ 85 h 86"/>
                <a:gd name="T26" fmla="*/ 26 w 62"/>
                <a:gd name="T27" fmla="*/ 86 h 86"/>
                <a:gd name="T28" fmla="*/ 33 w 62"/>
                <a:gd name="T29" fmla="*/ 71 h 86"/>
                <a:gd name="T30" fmla="*/ 39 w 62"/>
                <a:gd name="T31" fmla="*/ 71 h 86"/>
                <a:gd name="T32" fmla="*/ 56 w 62"/>
                <a:gd name="T33" fmla="*/ 59 h 86"/>
                <a:gd name="T34" fmla="*/ 60 w 62"/>
                <a:gd name="T3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86">
                  <a:moveTo>
                    <a:pt x="60" y="33"/>
                  </a:moveTo>
                  <a:cubicBezTo>
                    <a:pt x="59" y="25"/>
                    <a:pt x="55" y="19"/>
                    <a:pt x="51" y="14"/>
                  </a:cubicBezTo>
                  <a:cubicBezTo>
                    <a:pt x="46" y="9"/>
                    <a:pt x="41" y="6"/>
                    <a:pt x="35" y="5"/>
                  </a:cubicBezTo>
                  <a:cubicBezTo>
                    <a:pt x="31" y="4"/>
                    <a:pt x="26" y="3"/>
                    <a:pt x="21" y="3"/>
                  </a:cubicBezTo>
                  <a:cubicBezTo>
                    <a:pt x="16" y="2"/>
                    <a:pt x="12" y="2"/>
                    <a:pt x="8" y="0"/>
                  </a:cubicBezTo>
                  <a:cubicBezTo>
                    <a:pt x="6" y="0"/>
                    <a:pt x="4" y="0"/>
                    <a:pt x="1" y="0"/>
                  </a:cubicBezTo>
                  <a:cubicBezTo>
                    <a:pt x="4" y="1"/>
                    <a:pt x="5" y="5"/>
                    <a:pt x="5" y="10"/>
                  </a:cubicBezTo>
                  <a:cubicBezTo>
                    <a:pt x="5" y="14"/>
                    <a:pt x="4" y="19"/>
                    <a:pt x="3" y="21"/>
                  </a:cubicBezTo>
                  <a:cubicBezTo>
                    <a:pt x="2" y="27"/>
                    <a:pt x="1" y="31"/>
                    <a:pt x="0" y="35"/>
                  </a:cubicBezTo>
                  <a:cubicBezTo>
                    <a:pt x="0" y="39"/>
                    <a:pt x="0" y="43"/>
                    <a:pt x="2" y="47"/>
                  </a:cubicBezTo>
                  <a:cubicBezTo>
                    <a:pt x="5" y="52"/>
                    <a:pt x="9" y="57"/>
                    <a:pt x="14" y="62"/>
                  </a:cubicBezTo>
                  <a:cubicBezTo>
                    <a:pt x="19" y="66"/>
                    <a:pt x="25" y="70"/>
                    <a:pt x="32" y="71"/>
                  </a:cubicBezTo>
                  <a:cubicBezTo>
                    <a:pt x="31" y="76"/>
                    <a:pt x="28" y="81"/>
                    <a:pt x="24" y="85"/>
                  </a:cubicBezTo>
                  <a:cubicBezTo>
                    <a:pt x="25" y="85"/>
                    <a:pt x="25" y="85"/>
                    <a:pt x="26" y="86"/>
                  </a:cubicBezTo>
                  <a:cubicBezTo>
                    <a:pt x="28" y="84"/>
                    <a:pt x="32" y="78"/>
                    <a:pt x="33" y="71"/>
                  </a:cubicBezTo>
                  <a:cubicBezTo>
                    <a:pt x="35" y="71"/>
                    <a:pt x="37" y="71"/>
                    <a:pt x="39" y="71"/>
                  </a:cubicBezTo>
                  <a:cubicBezTo>
                    <a:pt x="46" y="71"/>
                    <a:pt x="52" y="66"/>
                    <a:pt x="56" y="59"/>
                  </a:cubicBezTo>
                  <a:cubicBezTo>
                    <a:pt x="61" y="51"/>
                    <a:pt x="62" y="41"/>
                    <a:pt x="60" y="3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1806"/>
            <p:cNvSpPr>
              <a:spLocks/>
            </p:cNvSpPr>
            <p:nvPr/>
          </p:nvSpPr>
          <p:spPr bwMode="auto">
            <a:xfrm>
              <a:off x="6773832" y="3946547"/>
              <a:ext cx="382590" cy="260352"/>
            </a:xfrm>
            <a:custGeom>
              <a:avLst/>
              <a:gdLst>
                <a:gd name="T0" fmla="*/ 40 w 102"/>
                <a:gd name="T1" fmla="*/ 7 h 69"/>
                <a:gd name="T2" fmla="*/ 29 w 102"/>
                <a:gd name="T3" fmla="*/ 22 h 69"/>
                <a:gd name="T4" fmla="*/ 19 w 102"/>
                <a:gd name="T5" fmla="*/ 37 h 69"/>
                <a:gd name="T6" fmla="*/ 9 w 102"/>
                <a:gd name="T7" fmla="*/ 44 h 69"/>
                <a:gd name="T8" fmla="*/ 0 w 102"/>
                <a:gd name="T9" fmla="*/ 47 h 69"/>
                <a:gd name="T10" fmla="*/ 18 w 102"/>
                <a:gd name="T11" fmla="*/ 58 h 69"/>
                <a:gd name="T12" fmla="*/ 36 w 102"/>
                <a:gd name="T13" fmla="*/ 67 h 69"/>
                <a:gd name="T14" fmla="*/ 63 w 102"/>
                <a:gd name="T15" fmla="*/ 67 h 69"/>
                <a:gd name="T16" fmla="*/ 84 w 102"/>
                <a:gd name="T17" fmla="*/ 56 h 69"/>
                <a:gd name="T18" fmla="*/ 91 w 102"/>
                <a:gd name="T19" fmla="*/ 35 h 69"/>
                <a:gd name="T20" fmla="*/ 82 w 102"/>
                <a:gd name="T21" fmla="*/ 14 h 69"/>
                <a:gd name="T22" fmla="*/ 90 w 102"/>
                <a:gd name="T23" fmla="*/ 10 h 69"/>
                <a:gd name="T24" fmla="*/ 102 w 102"/>
                <a:gd name="T25" fmla="*/ 9 h 69"/>
                <a:gd name="T26" fmla="*/ 102 w 102"/>
                <a:gd name="T27" fmla="*/ 7 h 69"/>
                <a:gd name="T28" fmla="*/ 92 w 102"/>
                <a:gd name="T29" fmla="*/ 9 h 69"/>
                <a:gd name="T30" fmla="*/ 81 w 102"/>
                <a:gd name="T31" fmla="*/ 13 h 69"/>
                <a:gd name="T32" fmla="*/ 57 w 102"/>
                <a:gd name="T33" fmla="*/ 1 h 69"/>
                <a:gd name="T34" fmla="*/ 48 w 102"/>
                <a:gd name="T35" fmla="*/ 3 h 69"/>
                <a:gd name="T36" fmla="*/ 40 w 102"/>
                <a:gd name="T37" fmla="*/ 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69">
                  <a:moveTo>
                    <a:pt x="40" y="7"/>
                  </a:moveTo>
                  <a:cubicBezTo>
                    <a:pt x="35" y="10"/>
                    <a:pt x="33" y="16"/>
                    <a:pt x="29" y="22"/>
                  </a:cubicBezTo>
                  <a:cubicBezTo>
                    <a:pt x="26" y="27"/>
                    <a:pt x="23" y="32"/>
                    <a:pt x="19" y="37"/>
                  </a:cubicBezTo>
                  <a:cubicBezTo>
                    <a:pt x="17" y="39"/>
                    <a:pt x="13" y="42"/>
                    <a:pt x="9" y="44"/>
                  </a:cubicBezTo>
                  <a:cubicBezTo>
                    <a:pt x="4" y="46"/>
                    <a:pt x="0" y="47"/>
                    <a:pt x="0" y="47"/>
                  </a:cubicBezTo>
                  <a:cubicBezTo>
                    <a:pt x="6" y="51"/>
                    <a:pt x="12" y="55"/>
                    <a:pt x="18" y="58"/>
                  </a:cubicBezTo>
                  <a:cubicBezTo>
                    <a:pt x="24" y="62"/>
                    <a:pt x="30" y="65"/>
                    <a:pt x="36" y="67"/>
                  </a:cubicBezTo>
                  <a:cubicBezTo>
                    <a:pt x="45" y="69"/>
                    <a:pt x="54" y="69"/>
                    <a:pt x="63" y="67"/>
                  </a:cubicBezTo>
                  <a:cubicBezTo>
                    <a:pt x="71" y="66"/>
                    <a:pt x="79" y="62"/>
                    <a:pt x="84" y="56"/>
                  </a:cubicBezTo>
                  <a:cubicBezTo>
                    <a:pt x="90" y="50"/>
                    <a:pt x="92" y="42"/>
                    <a:pt x="91" y="35"/>
                  </a:cubicBezTo>
                  <a:cubicBezTo>
                    <a:pt x="90" y="27"/>
                    <a:pt x="86" y="20"/>
                    <a:pt x="82" y="14"/>
                  </a:cubicBezTo>
                  <a:cubicBezTo>
                    <a:pt x="84" y="12"/>
                    <a:pt x="87" y="11"/>
                    <a:pt x="90" y="10"/>
                  </a:cubicBezTo>
                  <a:cubicBezTo>
                    <a:pt x="94" y="9"/>
                    <a:pt x="98" y="9"/>
                    <a:pt x="102" y="9"/>
                  </a:cubicBezTo>
                  <a:cubicBezTo>
                    <a:pt x="102" y="7"/>
                    <a:pt x="102" y="7"/>
                    <a:pt x="102" y="7"/>
                  </a:cubicBezTo>
                  <a:cubicBezTo>
                    <a:pt x="100" y="7"/>
                    <a:pt x="96" y="8"/>
                    <a:pt x="92" y="9"/>
                  </a:cubicBezTo>
                  <a:cubicBezTo>
                    <a:pt x="88" y="10"/>
                    <a:pt x="83" y="11"/>
                    <a:pt x="81" y="13"/>
                  </a:cubicBezTo>
                  <a:cubicBezTo>
                    <a:pt x="74" y="5"/>
                    <a:pt x="66" y="0"/>
                    <a:pt x="57" y="1"/>
                  </a:cubicBezTo>
                  <a:cubicBezTo>
                    <a:pt x="54" y="1"/>
                    <a:pt x="51" y="2"/>
                    <a:pt x="48" y="3"/>
                  </a:cubicBezTo>
                  <a:cubicBezTo>
                    <a:pt x="45" y="4"/>
                    <a:pt x="42" y="5"/>
                    <a:pt x="40" y="7"/>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1807"/>
            <p:cNvSpPr>
              <a:spLocks/>
            </p:cNvSpPr>
            <p:nvPr/>
          </p:nvSpPr>
          <p:spPr bwMode="auto">
            <a:xfrm>
              <a:off x="8186716" y="3976709"/>
              <a:ext cx="77788" cy="52388"/>
            </a:xfrm>
            <a:custGeom>
              <a:avLst/>
              <a:gdLst>
                <a:gd name="T0" fmla="*/ 12 w 21"/>
                <a:gd name="T1" fmla="*/ 0 h 14"/>
                <a:gd name="T2" fmla="*/ 8 w 21"/>
                <a:gd name="T3" fmla="*/ 1 h 14"/>
                <a:gd name="T4" fmla="*/ 4 w 21"/>
                <a:gd name="T5" fmla="*/ 2 h 14"/>
                <a:gd name="T6" fmla="*/ 0 w 21"/>
                <a:gd name="T7" fmla="*/ 2 h 14"/>
                <a:gd name="T8" fmla="*/ 3 w 21"/>
                <a:gd name="T9" fmla="*/ 9 h 14"/>
                <a:gd name="T10" fmla="*/ 7 w 21"/>
                <a:gd name="T11" fmla="*/ 13 h 14"/>
                <a:gd name="T12" fmla="*/ 13 w 21"/>
                <a:gd name="T13" fmla="*/ 14 h 14"/>
                <a:gd name="T14" fmla="*/ 17 w 21"/>
                <a:gd name="T15" fmla="*/ 11 h 14"/>
                <a:gd name="T16" fmla="*/ 17 w 21"/>
                <a:gd name="T17" fmla="*/ 6 h 14"/>
                <a:gd name="T18" fmla="*/ 19 w 21"/>
                <a:gd name="T19" fmla="*/ 6 h 14"/>
                <a:gd name="T20" fmla="*/ 21 w 21"/>
                <a:gd name="T21" fmla="*/ 7 h 14"/>
                <a:gd name="T22" fmla="*/ 21 w 21"/>
                <a:gd name="T23" fmla="*/ 6 h 14"/>
                <a:gd name="T24" fmla="*/ 17 w 21"/>
                <a:gd name="T25" fmla="*/ 6 h 14"/>
                <a:gd name="T26" fmla="*/ 14 w 21"/>
                <a:gd name="T27" fmla="*/ 1 h 14"/>
                <a:gd name="T28" fmla="*/ 12 w 21"/>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12" y="0"/>
                  </a:moveTo>
                  <a:cubicBezTo>
                    <a:pt x="11" y="0"/>
                    <a:pt x="9" y="1"/>
                    <a:pt x="8" y="1"/>
                  </a:cubicBezTo>
                  <a:cubicBezTo>
                    <a:pt x="7" y="1"/>
                    <a:pt x="5" y="2"/>
                    <a:pt x="4" y="2"/>
                  </a:cubicBezTo>
                  <a:cubicBezTo>
                    <a:pt x="3" y="2"/>
                    <a:pt x="0" y="2"/>
                    <a:pt x="0" y="2"/>
                  </a:cubicBezTo>
                  <a:cubicBezTo>
                    <a:pt x="1" y="4"/>
                    <a:pt x="1" y="7"/>
                    <a:pt x="3" y="9"/>
                  </a:cubicBezTo>
                  <a:cubicBezTo>
                    <a:pt x="4" y="11"/>
                    <a:pt x="5" y="12"/>
                    <a:pt x="7" y="13"/>
                  </a:cubicBezTo>
                  <a:cubicBezTo>
                    <a:pt x="9" y="14"/>
                    <a:pt x="11" y="14"/>
                    <a:pt x="13" y="14"/>
                  </a:cubicBezTo>
                  <a:cubicBezTo>
                    <a:pt x="15" y="13"/>
                    <a:pt x="16" y="12"/>
                    <a:pt x="17" y="11"/>
                  </a:cubicBezTo>
                  <a:cubicBezTo>
                    <a:pt x="17" y="9"/>
                    <a:pt x="17" y="7"/>
                    <a:pt x="17" y="6"/>
                  </a:cubicBezTo>
                  <a:cubicBezTo>
                    <a:pt x="18" y="6"/>
                    <a:pt x="18" y="6"/>
                    <a:pt x="19" y="6"/>
                  </a:cubicBezTo>
                  <a:cubicBezTo>
                    <a:pt x="20" y="6"/>
                    <a:pt x="20" y="6"/>
                    <a:pt x="21" y="7"/>
                  </a:cubicBezTo>
                  <a:cubicBezTo>
                    <a:pt x="21" y="6"/>
                    <a:pt x="21" y="6"/>
                    <a:pt x="21" y="6"/>
                  </a:cubicBezTo>
                  <a:cubicBezTo>
                    <a:pt x="20" y="6"/>
                    <a:pt x="18" y="5"/>
                    <a:pt x="17" y="6"/>
                  </a:cubicBezTo>
                  <a:cubicBezTo>
                    <a:pt x="16" y="4"/>
                    <a:pt x="15" y="2"/>
                    <a:pt x="14" y="1"/>
                  </a:cubicBezTo>
                  <a:cubicBezTo>
                    <a:pt x="13" y="0"/>
                    <a:pt x="12" y="0"/>
                    <a:pt x="12"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1808"/>
            <p:cNvSpPr>
              <a:spLocks/>
            </p:cNvSpPr>
            <p:nvPr/>
          </p:nvSpPr>
          <p:spPr bwMode="auto">
            <a:xfrm>
              <a:off x="7100859" y="4391050"/>
              <a:ext cx="311152" cy="327027"/>
            </a:xfrm>
            <a:custGeom>
              <a:avLst/>
              <a:gdLst>
                <a:gd name="T0" fmla="*/ 20 w 83"/>
                <a:gd name="T1" fmla="*/ 81 h 87"/>
                <a:gd name="T2" fmla="*/ 44 w 83"/>
                <a:gd name="T3" fmla="*/ 86 h 87"/>
                <a:gd name="T4" fmla="*/ 64 w 83"/>
                <a:gd name="T5" fmla="*/ 81 h 87"/>
                <a:gd name="T6" fmla="*/ 75 w 83"/>
                <a:gd name="T7" fmla="*/ 77 h 87"/>
                <a:gd name="T8" fmla="*/ 83 w 83"/>
                <a:gd name="T9" fmla="*/ 75 h 87"/>
                <a:gd name="T10" fmla="*/ 76 w 83"/>
                <a:gd name="T11" fmla="*/ 63 h 87"/>
                <a:gd name="T12" fmla="*/ 72 w 83"/>
                <a:gd name="T13" fmla="*/ 49 h 87"/>
                <a:gd name="T14" fmla="*/ 65 w 83"/>
                <a:gd name="T15" fmla="*/ 33 h 87"/>
                <a:gd name="T16" fmla="*/ 55 w 83"/>
                <a:gd name="T17" fmla="*/ 23 h 87"/>
                <a:gd name="T18" fmla="*/ 35 w 83"/>
                <a:gd name="T19" fmla="*/ 20 h 87"/>
                <a:gd name="T20" fmla="*/ 13 w 83"/>
                <a:gd name="T21" fmla="*/ 26 h 87"/>
                <a:gd name="T22" fmla="*/ 11 w 83"/>
                <a:gd name="T23" fmla="*/ 15 h 87"/>
                <a:gd name="T24" fmla="*/ 18 w 83"/>
                <a:gd name="T25" fmla="*/ 2 h 87"/>
                <a:gd name="T26" fmla="*/ 16 w 83"/>
                <a:gd name="T27" fmla="*/ 0 h 87"/>
                <a:gd name="T28" fmla="*/ 11 w 83"/>
                <a:gd name="T29" fmla="*/ 12 h 87"/>
                <a:gd name="T30" fmla="*/ 12 w 83"/>
                <a:gd name="T31" fmla="*/ 27 h 87"/>
                <a:gd name="T32" fmla="*/ 2 w 83"/>
                <a:gd name="T33" fmla="*/ 39 h 87"/>
                <a:gd name="T34" fmla="*/ 2 w 83"/>
                <a:gd name="T35" fmla="*/ 56 h 87"/>
                <a:gd name="T36" fmla="*/ 9 w 83"/>
                <a:gd name="T37" fmla="*/ 70 h 87"/>
                <a:gd name="T38" fmla="*/ 20 w 83"/>
                <a:gd name="T39"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87">
                  <a:moveTo>
                    <a:pt x="20" y="81"/>
                  </a:moveTo>
                  <a:cubicBezTo>
                    <a:pt x="28" y="87"/>
                    <a:pt x="36" y="86"/>
                    <a:pt x="44" y="86"/>
                  </a:cubicBezTo>
                  <a:cubicBezTo>
                    <a:pt x="51" y="85"/>
                    <a:pt x="57" y="83"/>
                    <a:pt x="64" y="81"/>
                  </a:cubicBezTo>
                  <a:cubicBezTo>
                    <a:pt x="66" y="80"/>
                    <a:pt x="71" y="78"/>
                    <a:pt x="75" y="77"/>
                  </a:cubicBezTo>
                  <a:cubicBezTo>
                    <a:pt x="83" y="75"/>
                    <a:pt x="83" y="75"/>
                    <a:pt x="83" y="75"/>
                  </a:cubicBezTo>
                  <a:cubicBezTo>
                    <a:pt x="79" y="72"/>
                    <a:pt x="77" y="68"/>
                    <a:pt x="76" y="63"/>
                  </a:cubicBezTo>
                  <a:cubicBezTo>
                    <a:pt x="74" y="58"/>
                    <a:pt x="74" y="53"/>
                    <a:pt x="72" y="49"/>
                  </a:cubicBezTo>
                  <a:cubicBezTo>
                    <a:pt x="71" y="43"/>
                    <a:pt x="68" y="38"/>
                    <a:pt x="65" y="33"/>
                  </a:cubicBezTo>
                  <a:cubicBezTo>
                    <a:pt x="63" y="29"/>
                    <a:pt x="59" y="25"/>
                    <a:pt x="55" y="23"/>
                  </a:cubicBezTo>
                  <a:cubicBezTo>
                    <a:pt x="50" y="21"/>
                    <a:pt x="43" y="20"/>
                    <a:pt x="35" y="20"/>
                  </a:cubicBezTo>
                  <a:cubicBezTo>
                    <a:pt x="28" y="21"/>
                    <a:pt x="20" y="22"/>
                    <a:pt x="13" y="26"/>
                  </a:cubicBezTo>
                  <a:cubicBezTo>
                    <a:pt x="12" y="22"/>
                    <a:pt x="11" y="18"/>
                    <a:pt x="11" y="15"/>
                  </a:cubicBezTo>
                  <a:cubicBezTo>
                    <a:pt x="12" y="9"/>
                    <a:pt x="14" y="5"/>
                    <a:pt x="18" y="2"/>
                  </a:cubicBezTo>
                  <a:cubicBezTo>
                    <a:pt x="17" y="1"/>
                    <a:pt x="17" y="1"/>
                    <a:pt x="16" y="0"/>
                  </a:cubicBezTo>
                  <a:cubicBezTo>
                    <a:pt x="14" y="2"/>
                    <a:pt x="12" y="6"/>
                    <a:pt x="11" y="12"/>
                  </a:cubicBezTo>
                  <a:cubicBezTo>
                    <a:pt x="10" y="17"/>
                    <a:pt x="10" y="23"/>
                    <a:pt x="12" y="27"/>
                  </a:cubicBezTo>
                  <a:cubicBezTo>
                    <a:pt x="7" y="29"/>
                    <a:pt x="4" y="33"/>
                    <a:pt x="2" y="39"/>
                  </a:cubicBezTo>
                  <a:cubicBezTo>
                    <a:pt x="0" y="44"/>
                    <a:pt x="0" y="50"/>
                    <a:pt x="2" y="56"/>
                  </a:cubicBezTo>
                  <a:cubicBezTo>
                    <a:pt x="3" y="61"/>
                    <a:pt x="6" y="66"/>
                    <a:pt x="9" y="70"/>
                  </a:cubicBezTo>
                  <a:cubicBezTo>
                    <a:pt x="13" y="75"/>
                    <a:pt x="17" y="79"/>
                    <a:pt x="20" y="81"/>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1809"/>
            <p:cNvSpPr>
              <a:spLocks/>
            </p:cNvSpPr>
            <p:nvPr/>
          </p:nvSpPr>
          <p:spPr bwMode="auto">
            <a:xfrm>
              <a:off x="8024790" y="3068653"/>
              <a:ext cx="104776" cy="66675"/>
            </a:xfrm>
            <a:custGeom>
              <a:avLst/>
              <a:gdLst>
                <a:gd name="T0" fmla="*/ 12 w 28"/>
                <a:gd name="T1" fmla="*/ 1 h 18"/>
                <a:gd name="T2" fmla="*/ 8 w 28"/>
                <a:gd name="T3" fmla="*/ 4 h 18"/>
                <a:gd name="T4" fmla="*/ 5 w 28"/>
                <a:gd name="T5" fmla="*/ 8 h 18"/>
                <a:gd name="T6" fmla="*/ 2 w 28"/>
                <a:gd name="T7" fmla="*/ 10 h 18"/>
                <a:gd name="T8" fmla="*/ 0 w 28"/>
                <a:gd name="T9" fmla="*/ 11 h 18"/>
                <a:gd name="T10" fmla="*/ 4 w 28"/>
                <a:gd name="T11" fmla="*/ 14 h 18"/>
                <a:gd name="T12" fmla="*/ 8 w 28"/>
                <a:gd name="T13" fmla="*/ 16 h 18"/>
                <a:gd name="T14" fmla="*/ 19 w 28"/>
                <a:gd name="T15" fmla="*/ 17 h 18"/>
                <a:gd name="T16" fmla="*/ 22 w 28"/>
                <a:gd name="T17" fmla="*/ 6 h 18"/>
                <a:gd name="T18" fmla="*/ 25 w 28"/>
                <a:gd name="T19" fmla="*/ 6 h 18"/>
                <a:gd name="T20" fmla="*/ 26 w 28"/>
                <a:gd name="T21" fmla="*/ 7 h 18"/>
                <a:gd name="T22" fmla="*/ 28 w 28"/>
                <a:gd name="T23" fmla="*/ 8 h 18"/>
                <a:gd name="T24" fmla="*/ 28 w 28"/>
                <a:gd name="T25" fmla="*/ 8 h 18"/>
                <a:gd name="T26" fmla="*/ 28 w 28"/>
                <a:gd name="T27" fmla="*/ 7 h 18"/>
                <a:gd name="T28" fmla="*/ 28 w 28"/>
                <a:gd name="T29" fmla="*/ 7 h 18"/>
                <a:gd name="T30" fmla="*/ 27 w 28"/>
                <a:gd name="T31" fmla="*/ 7 h 18"/>
                <a:gd name="T32" fmla="*/ 25 w 28"/>
                <a:gd name="T33" fmla="*/ 6 h 18"/>
                <a:gd name="T34" fmla="*/ 22 w 28"/>
                <a:gd name="T35" fmla="*/ 6 h 18"/>
                <a:gd name="T36" fmla="*/ 17 w 28"/>
                <a:gd name="T37" fmla="*/ 1 h 18"/>
                <a:gd name="T38" fmla="*/ 12 w 28"/>
                <a:gd name="T3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8">
                  <a:moveTo>
                    <a:pt x="12" y="1"/>
                  </a:moveTo>
                  <a:cubicBezTo>
                    <a:pt x="10" y="2"/>
                    <a:pt x="9" y="3"/>
                    <a:pt x="8" y="4"/>
                  </a:cubicBezTo>
                  <a:cubicBezTo>
                    <a:pt x="7" y="6"/>
                    <a:pt x="6" y="7"/>
                    <a:pt x="5" y="8"/>
                  </a:cubicBezTo>
                  <a:cubicBezTo>
                    <a:pt x="4" y="9"/>
                    <a:pt x="3" y="10"/>
                    <a:pt x="2" y="10"/>
                  </a:cubicBezTo>
                  <a:cubicBezTo>
                    <a:pt x="1" y="11"/>
                    <a:pt x="0" y="11"/>
                    <a:pt x="0" y="11"/>
                  </a:cubicBezTo>
                  <a:cubicBezTo>
                    <a:pt x="2" y="12"/>
                    <a:pt x="3" y="13"/>
                    <a:pt x="4" y="14"/>
                  </a:cubicBezTo>
                  <a:cubicBezTo>
                    <a:pt x="6" y="15"/>
                    <a:pt x="7" y="15"/>
                    <a:pt x="8" y="16"/>
                  </a:cubicBezTo>
                  <a:cubicBezTo>
                    <a:pt x="11" y="18"/>
                    <a:pt x="16" y="18"/>
                    <a:pt x="19" y="17"/>
                  </a:cubicBezTo>
                  <a:cubicBezTo>
                    <a:pt x="23" y="15"/>
                    <a:pt x="23" y="10"/>
                    <a:pt x="22" y="6"/>
                  </a:cubicBezTo>
                  <a:cubicBezTo>
                    <a:pt x="23" y="6"/>
                    <a:pt x="24" y="6"/>
                    <a:pt x="25" y="6"/>
                  </a:cubicBezTo>
                  <a:cubicBezTo>
                    <a:pt x="25" y="6"/>
                    <a:pt x="26" y="6"/>
                    <a:pt x="26" y="7"/>
                  </a:cubicBezTo>
                  <a:cubicBezTo>
                    <a:pt x="27" y="7"/>
                    <a:pt x="28" y="7"/>
                    <a:pt x="28" y="8"/>
                  </a:cubicBezTo>
                  <a:cubicBezTo>
                    <a:pt x="28" y="8"/>
                    <a:pt x="28" y="8"/>
                    <a:pt x="28" y="8"/>
                  </a:cubicBezTo>
                  <a:cubicBezTo>
                    <a:pt x="28" y="7"/>
                    <a:pt x="28" y="7"/>
                    <a:pt x="28" y="7"/>
                  </a:cubicBezTo>
                  <a:cubicBezTo>
                    <a:pt x="28" y="7"/>
                    <a:pt x="28" y="7"/>
                    <a:pt x="28" y="7"/>
                  </a:cubicBezTo>
                  <a:cubicBezTo>
                    <a:pt x="28" y="7"/>
                    <a:pt x="27" y="7"/>
                    <a:pt x="27" y="7"/>
                  </a:cubicBezTo>
                  <a:cubicBezTo>
                    <a:pt x="27" y="6"/>
                    <a:pt x="26" y="6"/>
                    <a:pt x="25" y="6"/>
                  </a:cubicBezTo>
                  <a:cubicBezTo>
                    <a:pt x="24" y="6"/>
                    <a:pt x="23" y="6"/>
                    <a:pt x="22" y="6"/>
                  </a:cubicBezTo>
                  <a:cubicBezTo>
                    <a:pt x="21" y="3"/>
                    <a:pt x="20" y="1"/>
                    <a:pt x="17" y="1"/>
                  </a:cubicBezTo>
                  <a:cubicBezTo>
                    <a:pt x="16" y="0"/>
                    <a:pt x="13" y="1"/>
                    <a:pt x="12" y="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1810"/>
            <p:cNvSpPr>
              <a:spLocks/>
            </p:cNvSpPr>
            <p:nvPr/>
          </p:nvSpPr>
          <p:spPr bwMode="auto">
            <a:xfrm>
              <a:off x="8069240" y="2909902"/>
              <a:ext cx="52388" cy="79376"/>
            </a:xfrm>
            <a:custGeom>
              <a:avLst/>
              <a:gdLst>
                <a:gd name="T0" fmla="*/ 13 w 14"/>
                <a:gd name="T1" fmla="*/ 6 h 21"/>
                <a:gd name="T2" fmla="*/ 9 w 14"/>
                <a:gd name="T3" fmla="*/ 3 h 21"/>
                <a:gd name="T4" fmla="*/ 5 w 14"/>
                <a:gd name="T5" fmla="*/ 1 h 21"/>
                <a:gd name="T6" fmla="*/ 1 w 14"/>
                <a:gd name="T7" fmla="*/ 0 h 21"/>
                <a:gd name="T8" fmla="*/ 0 w 14"/>
                <a:gd name="T9" fmla="*/ 6 h 21"/>
                <a:gd name="T10" fmla="*/ 1 w 14"/>
                <a:gd name="T11" fmla="*/ 14 h 21"/>
                <a:gd name="T12" fmla="*/ 10 w 14"/>
                <a:gd name="T13" fmla="*/ 16 h 21"/>
                <a:gd name="T14" fmla="*/ 11 w 14"/>
                <a:gd name="T15" fmla="*/ 18 h 21"/>
                <a:gd name="T16" fmla="*/ 10 w 14"/>
                <a:gd name="T17" fmla="*/ 21 h 21"/>
                <a:gd name="T18" fmla="*/ 10 w 14"/>
                <a:gd name="T19" fmla="*/ 21 h 21"/>
                <a:gd name="T20" fmla="*/ 11 w 14"/>
                <a:gd name="T21" fmla="*/ 16 h 21"/>
                <a:gd name="T22" fmla="*/ 14 w 14"/>
                <a:gd name="T23" fmla="*/ 11 h 21"/>
                <a:gd name="T24" fmla="*/ 13 w 14"/>
                <a:gd name="T25"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1">
                  <a:moveTo>
                    <a:pt x="13" y="6"/>
                  </a:moveTo>
                  <a:cubicBezTo>
                    <a:pt x="12" y="4"/>
                    <a:pt x="11" y="3"/>
                    <a:pt x="9" y="3"/>
                  </a:cubicBezTo>
                  <a:cubicBezTo>
                    <a:pt x="8" y="2"/>
                    <a:pt x="7" y="2"/>
                    <a:pt x="5" y="1"/>
                  </a:cubicBezTo>
                  <a:cubicBezTo>
                    <a:pt x="4" y="1"/>
                    <a:pt x="1" y="0"/>
                    <a:pt x="1" y="0"/>
                  </a:cubicBezTo>
                  <a:cubicBezTo>
                    <a:pt x="2" y="2"/>
                    <a:pt x="1" y="4"/>
                    <a:pt x="0" y="6"/>
                  </a:cubicBezTo>
                  <a:cubicBezTo>
                    <a:pt x="0" y="9"/>
                    <a:pt x="0" y="12"/>
                    <a:pt x="1" y="14"/>
                  </a:cubicBezTo>
                  <a:cubicBezTo>
                    <a:pt x="3" y="17"/>
                    <a:pt x="7" y="17"/>
                    <a:pt x="10" y="16"/>
                  </a:cubicBezTo>
                  <a:cubicBezTo>
                    <a:pt x="10" y="16"/>
                    <a:pt x="11" y="17"/>
                    <a:pt x="11" y="18"/>
                  </a:cubicBezTo>
                  <a:cubicBezTo>
                    <a:pt x="10" y="19"/>
                    <a:pt x="10" y="20"/>
                    <a:pt x="10" y="21"/>
                  </a:cubicBezTo>
                  <a:cubicBezTo>
                    <a:pt x="10" y="21"/>
                    <a:pt x="10" y="21"/>
                    <a:pt x="10" y="21"/>
                  </a:cubicBezTo>
                  <a:cubicBezTo>
                    <a:pt x="11" y="20"/>
                    <a:pt x="11" y="17"/>
                    <a:pt x="11" y="16"/>
                  </a:cubicBezTo>
                  <a:cubicBezTo>
                    <a:pt x="13" y="15"/>
                    <a:pt x="14" y="13"/>
                    <a:pt x="14" y="11"/>
                  </a:cubicBezTo>
                  <a:cubicBezTo>
                    <a:pt x="14" y="9"/>
                    <a:pt x="14" y="7"/>
                    <a:pt x="13"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1811"/>
            <p:cNvSpPr>
              <a:spLocks/>
            </p:cNvSpPr>
            <p:nvPr/>
          </p:nvSpPr>
          <p:spPr bwMode="auto">
            <a:xfrm>
              <a:off x="8189891" y="2579700"/>
              <a:ext cx="134938" cy="180976"/>
            </a:xfrm>
            <a:custGeom>
              <a:avLst/>
              <a:gdLst>
                <a:gd name="T0" fmla="*/ 35 w 36"/>
                <a:gd name="T1" fmla="*/ 25 h 48"/>
                <a:gd name="T2" fmla="*/ 29 w 36"/>
                <a:gd name="T3" fmla="*/ 16 h 48"/>
                <a:gd name="T4" fmla="*/ 22 w 36"/>
                <a:gd name="T5" fmla="*/ 9 h 48"/>
                <a:gd name="T6" fmla="*/ 18 w 36"/>
                <a:gd name="T7" fmla="*/ 4 h 48"/>
                <a:gd name="T8" fmla="*/ 16 w 36"/>
                <a:gd name="T9" fmla="*/ 0 h 48"/>
                <a:gd name="T10" fmla="*/ 14 w 36"/>
                <a:gd name="T11" fmla="*/ 5 h 48"/>
                <a:gd name="T12" fmla="*/ 11 w 36"/>
                <a:gd name="T13" fmla="*/ 8 h 48"/>
                <a:gd name="T14" fmla="*/ 6 w 36"/>
                <a:gd name="T15" fmla="*/ 15 h 48"/>
                <a:gd name="T16" fmla="*/ 2 w 36"/>
                <a:gd name="T17" fmla="*/ 36 h 48"/>
                <a:gd name="T18" fmla="*/ 21 w 36"/>
                <a:gd name="T19" fmla="*/ 45 h 48"/>
                <a:gd name="T20" fmla="*/ 21 w 36"/>
                <a:gd name="T21" fmla="*/ 48 h 48"/>
                <a:gd name="T22" fmla="*/ 21 w 36"/>
                <a:gd name="T23" fmla="*/ 48 h 48"/>
                <a:gd name="T24" fmla="*/ 21 w 36"/>
                <a:gd name="T25" fmla="*/ 48 h 48"/>
                <a:gd name="T26" fmla="*/ 21 w 36"/>
                <a:gd name="T27" fmla="*/ 48 h 48"/>
                <a:gd name="T28" fmla="*/ 21 w 36"/>
                <a:gd name="T29" fmla="*/ 48 h 48"/>
                <a:gd name="T30" fmla="*/ 19 w 36"/>
                <a:gd name="T31" fmla="*/ 48 h 48"/>
                <a:gd name="T32" fmla="*/ 18 w 36"/>
                <a:gd name="T33" fmla="*/ 48 h 48"/>
                <a:gd name="T34" fmla="*/ 17 w 36"/>
                <a:gd name="T35" fmla="*/ 48 h 48"/>
                <a:gd name="T36" fmla="*/ 16 w 36"/>
                <a:gd name="T37" fmla="*/ 48 h 48"/>
                <a:gd name="T38" fmla="*/ 16 w 36"/>
                <a:gd name="T39" fmla="*/ 48 h 48"/>
                <a:gd name="T40" fmla="*/ 14 w 36"/>
                <a:gd name="T41" fmla="*/ 48 h 48"/>
                <a:gd name="T42" fmla="*/ 12 w 36"/>
                <a:gd name="T43" fmla="*/ 48 h 48"/>
                <a:gd name="T44" fmla="*/ 12 w 36"/>
                <a:gd name="T45" fmla="*/ 47 h 48"/>
                <a:gd name="T46" fmla="*/ 12 w 36"/>
                <a:gd name="T47" fmla="*/ 47 h 48"/>
                <a:gd name="T48" fmla="*/ 12 w 36"/>
                <a:gd name="T49" fmla="*/ 47 h 48"/>
                <a:gd name="T50" fmla="*/ 12 w 36"/>
                <a:gd name="T51" fmla="*/ 47 h 48"/>
                <a:gd name="T52" fmla="*/ 12 w 36"/>
                <a:gd name="T53" fmla="*/ 46 h 48"/>
                <a:gd name="T54" fmla="*/ 16 w 36"/>
                <a:gd name="T55" fmla="*/ 41 h 48"/>
                <a:gd name="T56" fmla="*/ 15 w 36"/>
                <a:gd name="T57" fmla="*/ 40 h 48"/>
                <a:gd name="T58" fmla="*/ 12 w 36"/>
                <a:gd name="T59" fmla="*/ 45 h 48"/>
                <a:gd name="T60" fmla="*/ 12 w 36"/>
                <a:gd name="T61" fmla="*/ 47 h 48"/>
                <a:gd name="T62" fmla="*/ 11 w 36"/>
                <a:gd name="T63" fmla="*/ 47 h 48"/>
                <a:gd name="T64" fmla="*/ 11 w 36"/>
                <a:gd name="T65" fmla="*/ 47 h 48"/>
                <a:gd name="T66" fmla="*/ 11 w 36"/>
                <a:gd name="T67" fmla="*/ 47 h 48"/>
                <a:gd name="T68" fmla="*/ 12 w 36"/>
                <a:gd name="T69" fmla="*/ 48 h 48"/>
                <a:gd name="T70" fmla="*/ 14 w 36"/>
                <a:gd name="T71" fmla="*/ 48 h 48"/>
                <a:gd name="T72" fmla="*/ 16 w 36"/>
                <a:gd name="T73" fmla="*/ 48 h 48"/>
                <a:gd name="T74" fmla="*/ 17 w 36"/>
                <a:gd name="T75" fmla="*/ 48 h 48"/>
                <a:gd name="T76" fmla="*/ 18 w 36"/>
                <a:gd name="T77" fmla="*/ 48 h 48"/>
                <a:gd name="T78" fmla="*/ 19 w 36"/>
                <a:gd name="T79" fmla="*/ 48 h 48"/>
                <a:gd name="T80" fmla="*/ 21 w 36"/>
                <a:gd name="T81" fmla="*/ 48 h 48"/>
                <a:gd name="T82" fmla="*/ 22 w 36"/>
                <a:gd name="T83" fmla="*/ 48 h 48"/>
                <a:gd name="T84" fmla="*/ 22 w 36"/>
                <a:gd name="T85" fmla="*/ 48 h 48"/>
                <a:gd name="T86" fmla="*/ 22 w 36"/>
                <a:gd name="T87" fmla="*/ 48 h 48"/>
                <a:gd name="T88" fmla="*/ 22 w 36"/>
                <a:gd name="T89" fmla="*/ 48 h 48"/>
                <a:gd name="T90" fmla="*/ 22 w 36"/>
                <a:gd name="T91" fmla="*/ 45 h 48"/>
                <a:gd name="T92" fmla="*/ 34 w 36"/>
                <a:gd name="T93" fmla="*/ 37 h 48"/>
                <a:gd name="T94" fmla="*/ 35 w 36"/>
                <a:gd name="T95"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48">
                  <a:moveTo>
                    <a:pt x="35" y="25"/>
                  </a:moveTo>
                  <a:cubicBezTo>
                    <a:pt x="34" y="21"/>
                    <a:pt x="32" y="19"/>
                    <a:pt x="29" y="16"/>
                  </a:cubicBezTo>
                  <a:cubicBezTo>
                    <a:pt x="27" y="13"/>
                    <a:pt x="25" y="11"/>
                    <a:pt x="22" y="9"/>
                  </a:cubicBezTo>
                  <a:cubicBezTo>
                    <a:pt x="21" y="8"/>
                    <a:pt x="19" y="6"/>
                    <a:pt x="18" y="4"/>
                  </a:cubicBezTo>
                  <a:cubicBezTo>
                    <a:pt x="16" y="2"/>
                    <a:pt x="16" y="0"/>
                    <a:pt x="16" y="0"/>
                  </a:cubicBezTo>
                  <a:cubicBezTo>
                    <a:pt x="15" y="2"/>
                    <a:pt x="14" y="3"/>
                    <a:pt x="14" y="5"/>
                  </a:cubicBezTo>
                  <a:cubicBezTo>
                    <a:pt x="13" y="6"/>
                    <a:pt x="12" y="7"/>
                    <a:pt x="11" y="8"/>
                  </a:cubicBezTo>
                  <a:cubicBezTo>
                    <a:pt x="9" y="10"/>
                    <a:pt x="7" y="12"/>
                    <a:pt x="6" y="15"/>
                  </a:cubicBezTo>
                  <a:cubicBezTo>
                    <a:pt x="2" y="21"/>
                    <a:pt x="0" y="29"/>
                    <a:pt x="2" y="36"/>
                  </a:cubicBezTo>
                  <a:cubicBezTo>
                    <a:pt x="5" y="43"/>
                    <a:pt x="14" y="46"/>
                    <a:pt x="21" y="45"/>
                  </a:cubicBezTo>
                  <a:cubicBezTo>
                    <a:pt x="21" y="46"/>
                    <a:pt x="21" y="47"/>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19" y="48"/>
                    <a:pt x="19" y="48"/>
                    <a:pt x="19" y="48"/>
                  </a:cubicBezTo>
                  <a:cubicBezTo>
                    <a:pt x="18" y="48"/>
                    <a:pt x="18" y="48"/>
                    <a:pt x="18" y="48"/>
                  </a:cubicBezTo>
                  <a:cubicBezTo>
                    <a:pt x="18" y="48"/>
                    <a:pt x="17" y="48"/>
                    <a:pt x="17" y="48"/>
                  </a:cubicBezTo>
                  <a:cubicBezTo>
                    <a:pt x="17" y="48"/>
                    <a:pt x="16" y="48"/>
                    <a:pt x="16" y="48"/>
                  </a:cubicBezTo>
                  <a:cubicBezTo>
                    <a:pt x="16" y="48"/>
                    <a:pt x="16" y="48"/>
                    <a:pt x="16" y="48"/>
                  </a:cubicBezTo>
                  <a:cubicBezTo>
                    <a:pt x="15" y="48"/>
                    <a:pt x="15" y="48"/>
                    <a:pt x="14" y="48"/>
                  </a:cubicBezTo>
                  <a:cubicBezTo>
                    <a:pt x="12" y="48"/>
                    <a:pt x="12" y="48"/>
                    <a:pt x="12" y="48"/>
                  </a:cubicBezTo>
                  <a:cubicBezTo>
                    <a:pt x="12" y="47"/>
                    <a:pt x="12" y="47"/>
                    <a:pt x="12" y="47"/>
                  </a:cubicBezTo>
                  <a:cubicBezTo>
                    <a:pt x="12" y="47"/>
                    <a:pt x="12" y="47"/>
                    <a:pt x="12" y="47"/>
                  </a:cubicBezTo>
                  <a:cubicBezTo>
                    <a:pt x="12" y="47"/>
                    <a:pt x="12" y="47"/>
                    <a:pt x="12" y="47"/>
                  </a:cubicBezTo>
                  <a:cubicBezTo>
                    <a:pt x="12" y="47"/>
                    <a:pt x="12" y="47"/>
                    <a:pt x="12" y="47"/>
                  </a:cubicBezTo>
                  <a:cubicBezTo>
                    <a:pt x="12" y="46"/>
                    <a:pt x="12" y="46"/>
                    <a:pt x="12" y="46"/>
                  </a:cubicBezTo>
                  <a:cubicBezTo>
                    <a:pt x="13" y="44"/>
                    <a:pt x="14" y="42"/>
                    <a:pt x="16" y="41"/>
                  </a:cubicBezTo>
                  <a:cubicBezTo>
                    <a:pt x="15" y="40"/>
                    <a:pt x="15" y="40"/>
                    <a:pt x="15" y="40"/>
                  </a:cubicBezTo>
                  <a:cubicBezTo>
                    <a:pt x="14" y="41"/>
                    <a:pt x="13" y="43"/>
                    <a:pt x="12" y="45"/>
                  </a:cubicBezTo>
                  <a:cubicBezTo>
                    <a:pt x="12" y="46"/>
                    <a:pt x="12" y="46"/>
                    <a:pt x="12" y="47"/>
                  </a:cubicBezTo>
                  <a:cubicBezTo>
                    <a:pt x="11" y="47"/>
                    <a:pt x="11" y="47"/>
                    <a:pt x="11" y="47"/>
                  </a:cubicBezTo>
                  <a:cubicBezTo>
                    <a:pt x="11" y="47"/>
                    <a:pt x="11" y="47"/>
                    <a:pt x="11" y="47"/>
                  </a:cubicBezTo>
                  <a:cubicBezTo>
                    <a:pt x="11" y="47"/>
                    <a:pt x="11" y="47"/>
                    <a:pt x="11" y="47"/>
                  </a:cubicBezTo>
                  <a:cubicBezTo>
                    <a:pt x="12" y="48"/>
                    <a:pt x="12" y="48"/>
                    <a:pt x="12" y="48"/>
                  </a:cubicBezTo>
                  <a:cubicBezTo>
                    <a:pt x="14" y="48"/>
                    <a:pt x="14" y="48"/>
                    <a:pt x="14" y="48"/>
                  </a:cubicBezTo>
                  <a:cubicBezTo>
                    <a:pt x="15" y="48"/>
                    <a:pt x="15" y="48"/>
                    <a:pt x="16" y="48"/>
                  </a:cubicBezTo>
                  <a:cubicBezTo>
                    <a:pt x="16" y="48"/>
                    <a:pt x="16" y="48"/>
                    <a:pt x="17" y="48"/>
                  </a:cubicBezTo>
                  <a:cubicBezTo>
                    <a:pt x="17" y="48"/>
                    <a:pt x="17" y="48"/>
                    <a:pt x="18" y="48"/>
                  </a:cubicBezTo>
                  <a:cubicBezTo>
                    <a:pt x="19" y="48"/>
                    <a:pt x="19" y="48"/>
                    <a:pt x="19" y="48"/>
                  </a:cubicBezTo>
                  <a:cubicBezTo>
                    <a:pt x="21" y="48"/>
                    <a:pt x="21" y="48"/>
                    <a:pt x="21"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6"/>
                    <a:pt x="22" y="45"/>
                  </a:cubicBezTo>
                  <a:cubicBezTo>
                    <a:pt x="27" y="44"/>
                    <a:pt x="32" y="42"/>
                    <a:pt x="34" y="37"/>
                  </a:cubicBezTo>
                  <a:cubicBezTo>
                    <a:pt x="35" y="34"/>
                    <a:pt x="36" y="29"/>
                    <a:pt x="35" y="2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812"/>
            <p:cNvSpPr>
              <a:spLocks/>
            </p:cNvSpPr>
            <p:nvPr/>
          </p:nvSpPr>
          <p:spPr bwMode="auto">
            <a:xfrm>
              <a:off x="8291492" y="2978165"/>
              <a:ext cx="77788" cy="109538"/>
            </a:xfrm>
            <a:custGeom>
              <a:avLst/>
              <a:gdLst>
                <a:gd name="T0" fmla="*/ 20 w 21"/>
                <a:gd name="T1" fmla="*/ 12 h 29"/>
                <a:gd name="T2" fmla="*/ 17 w 21"/>
                <a:gd name="T3" fmla="*/ 6 h 29"/>
                <a:gd name="T4" fmla="*/ 12 w 21"/>
                <a:gd name="T5" fmla="*/ 3 h 29"/>
                <a:gd name="T6" fmla="*/ 9 w 21"/>
                <a:gd name="T7" fmla="*/ 1 h 29"/>
                <a:gd name="T8" fmla="*/ 7 w 21"/>
                <a:gd name="T9" fmla="*/ 0 h 29"/>
                <a:gd name="T10" fmla="*/ 6 w 21"/>
                <a:gd name="T11" fmla="*/ 3 h 29"/>
                <a:gd name="T12" fmla="*/ 3 w 21"/>
                <a:gd name="T13" fmla="*/ 6 h 29"/>
                <a:gd name="T14" fmla="*/ 1 w 21"/>
                <a:gd name="T15" fmla="*/ 19 h 29"/>
                <a:gd name="T16" fmla="*/ 6 w 21"/>
                <a:gd name="T17" fmla="*/ 23 h 29"/>
                <a:gd name="T18" fmla="*/ 13 w 21"/>
                <a:gd name="T19" fmla="*/ 23 h 29"/>
                <a:gd name="T20" fmla="*/ 13 w 21"/>
                <a:gd name="T21" fmla="*/ 26 h 29"/>
                <a:gd name="T22" fmla="*/ 13 w 21"/>
                <a:gd name="T23" fmla="*/ 29 h 29"/>
                <a:gd name="T24" fmla="*/ 14 w 21"/>
                <a:gd name="T25" fmla="*/ 29 h 29"/>
                <a:gd name="T26" fmla="*/ 14 w 21"/>
                <a:gd name="T27" fmla="*/ 26 h 29"/>
                <a:gd name="T28" fmla="*/ 14 w 21"/>
                <a:gd name="T29" fmla="*/ 23 h 29"/>
                <a:gd name="T30" fmla="*/ 20 w 21"/>
                <a:gd name="T31" fmla="*/ 18 h 29"/>
                <a:gd name="T32" fmla="*/ 20 w 21"/>
                <a:gd name="T3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9">
                  <a:moveTo>
                    <a:pt x="20" y="12"/>
                  </a:moveTo>
                  <a:cubicBezTo>
                    <a:pt x="20" y="9"/>
                    <a:pt x="18" y="8"/>
                    <a:pt x="17" y="6"/>
                  </a:cubicBezTo>
                  <a:cubicBezTo>
                    <a:pt x="15" y="5"/>
                    <a:pt x="14" y="4"/>
                    <a:pt x="12" y="3"/>
                  </a:cubicBezTo>
                  <a:cubicBezTo>
                    <a:pt x="11" y="2"/>
                    <a:pt x="10" y="1"/>
                    <a:pt x="9" y="1"/>
                  </a:cubicBezTo>
                  <a:cubicBezTo>
                    <a:pt x="8" y="0"/>
                    <a:pt x="7" y="0"/>
                    <a:pt x="7" y="0"/>
                  </a:cubicBezTo>
                  <a:cubicBezTo>
                    <a:pt x="7" y="1"/>
                    <a:pt x="7" y="2"/>
                    <a:pt x="6" y="3"/>
                  </a:cubicBezTo>
                  <a:cubicBezTo>
                    <a:pt x="5" y="4"/>
                    <a:pt x="4" y="5"/>
                    <a:pt x="3" y="6"/>
                  </a:cubicBezTo>
                  <a:cubicBezTo>
                    <a:pt x="1" y="10"/>
                    <a:pt x="0" y="14"/>
                    <a:pt x="1" y="19"/>
                  </a:cubicBezTo>
                  <a:cubicBezTo>
                    <a:pt x="2" y="21"/>
                    <a:pt x="4" y="23"/>
                    <a:pt x="6" y="23"/>
                  </a:cubicBezTo>
                  <a:cubicBezTo>
                    <a:pt x="9" y="24"/>
                    <a:pt x="11" y="24"/>
                    <a:pt x="13" y="23"/>
                  </a:cubicBezTo>
                  <a:cubicBezTo>
                    <a:pt x="13" y="24"/>
                    <a:pt x="13" y="25"/>
                    <a:pt x="13" y="26"/>
                  </a:cubicBezTo>
                  <a:cubicBezTo>
                    <a:pt x="13" y="27"/>
                    <a:pt x="13" y="28"/>
                    <a:pt x="13" y="29"/>
                  </a:cubicBezTo>
                  <a:cubicBezTo>
                    <a:pt x="14" y="29"/>
                    <a:pt x="14" y="29"/>
                    <a:pt x="14" y="29"/>
                  </a:cubicBezTo>
                  <a:cubicBezTo>
                    <a:pt x="14" y="28"/>
                    <a:pt x="14" y="27"/>
                    <a:pt x="14" y="26"/>
                  </a:cubicBezTo>
                  <a:cubicBezTo>
                    <a:pt x="14" y="25"/>
                    <a:pt x="14" y="24"/>
                    <a:pt x="14" y="23"/>
                  </a:cubicBezTo>
                  <a:cubicBezTo>
                    <a:pt x="16" y="22"/>
                    <a:pt x="19" y="21"/>
                    <a:pt x="20" y="18"/>
                  </a:cubicBezTo>
                  <a:cubicBezTo>
                    <a:pt x="20" y="17"/>
                    <a:pt x="21" y="14"/>
                    <a:pt x="20"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1813"/>
            <p:cNvSpPr>
              <a:spLocks/>
            </p:cNvSpPr>
            <p:nvPr/>
          </p:nvSpPr>
          <p:spPr bwMode="auto">
            <a:xfrm>
              <a:off x="8369280" y="2835289"/>
              <a:ext cx="131763" cy="165101"/>
            </a:xfrm>
            <a:custGeom>
              <a:avLst/>
              <a:gdLst>
                <a:gd name="T0" fmla="*/ 33 w 35"/>
                <a:gd name="T1" fmla="*/ 28 h 44"/>
                <a:gd name="T2" fmla="*/ 33 w 35"/>
                <a:gd name="T3" fmla="*/ 16 h 44"/>
                <a:gd name="T4" fmla="*/ 28 w 35"/>
                <a:gd name="T5" fmla="*/ 7 h 44"/>
                <a:gd name="T6" fmla="*/ 25 w 35"/>
                <a:gd name="T7" fmla="*/ 3 h 44"/>
                <a:gd name="T8" fmla="*/ 22 w 35"/>
                <a:gd name="T9" fmla="*/ 0 h 44"/>
                <a:gd name="T10" fmla="*/ 18 w 35"/>
                <a:gd name="T11" fmla="*/ 4 h 44"/>
                <a:gd name="T12" fmla="*/ 13 w 35"/>
                <a:gd name="T13" fmla="*/ 7 h 44"/>
                <a:gd name="T14" fmla="*/ 1 w 35"/>
                <a:gd name="T15" fmla="*/ 20 h 44"/>
                <a:gd name="T16" fmla="*/ 11 w 35"/>
                <a:gd name="T17" fmla="*/ 38 h 44"/>
                <a:gd name="T18" fmla="*/ 7 w 35"/>
                <a:gd name="T19" fmla="*/ 41 h 44"/>
                <a:gd name="T20" fmla="*/ 1 w 35"/>
                <a:gd name="T21" fmla="*/ 44 h 44"/>
                <a:gd name="T22" fmla="*/ 2 w 35"/>
                <a:gd name="T23" fmla="*/ 44 h 44"/>
                <a:gd name="T24" fmla="*/ 11 w 35"/>
                <a:gd name="T25" fmla="*/ 38 h 44"/>
                <a:gd name="T26" fmla="*/ 25 w 35"/>
                <a:gd name="T27" fmla="*/ 38 h 44"/>
                <a:gd name="T28" fmla="*/ 33 w 35"/>
                <a:gd name="T29"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44">
                  <a:moveTo>
                    <a:pt x="33" y="28"/>
                  </a:moveTo>
                  <a:cubicBezTo>
                    <a:pt x="35" y="24"/>
                    <a:pt x="34" y="20"/>
                    <a:pt x="33" y="16"/>
                  </a:cubicBezTo>
                  <a:cubicBezTo>
                    <a:pt x="32" y="13"/>
                    <a:pt x="30" y="10"/>
                    <a:pt x="28" y="7"/>
                  </a:cubicBezTo>
                  <a:cubicBezTo>
                    <a:pt x="27" y="7"/>
                    <a:pt x="26" y="4"/>
                    <a:pt x="25" y="3"/>
                  </a:cubicBezTo>
                  <a:cubicBezTo>
                    <a:pt x="24" y="1"/>
                    <a:pt x="22" y="0"/>
                    <a:pt x="22" y="0"/>
                  </a:cubicBezTo>
                  <a:cubicBezTo>
                    <a:pt x="22" y="2"/>
                    <a:pt x="20" y="3"/>
                    <a:pt x="18" y="4"/>
                  </a:cubicBezTo>
                  <a:cubicBezTo>
                    <a:pt x="17" y="5"/>
                    <a:pt x="14" y="6"/>
                    <a:pt x="13" y="7"/>
                  </a:cubicBezTo>
                  <a:cubicBezTo>
                    <a:pt x="8" y="9"/>
                    <a:pt x="3" y="14"/>
                    <a:pt x="1" y="20"/>
                  </a:cubicBezTo>
                  <a:cubicBezTo>
                    <a:pt x="0" y="26"/>
                    <a:pt x="4" y="34"/>
                    <a:pt x="11" y="38"/>
                  </a:cubicBezTo>
                  <a:cubicBezTo>
                    <a:pt x="10" y="39"/>
                    <a:pt x="9" y="40"/>
                    <a:pt x="7" y="41"/>
                  </a:cubicBezTo>
                  <a:cubicBezTo>
                    <a:pt x="6" y="42"/>
                    <a:pt x="4" y="43"/>
                    <a:pt x="1" y="44"/>
                  </a:cubicBezTo>
                  <a:cubicBezTo>
                    <a:pt x="2" y="44"/>
                    <a:pt x="2" y="44"/>
                    <a:pt x="2" y="44"/>
                  </a:cubicBezTo>
                  <a:cubicBezTo>
                    <a:pt x="4" y="44"/>
                    <a:pt x="9" y="41"/>
                    <a:pt x="11" y="38"/>
                  </a:cubicBezTo>
                  <a:cubicBezTo>
                    <a:pt x="16" y="41"/>
                    <a:pt x="21" y="41"/>
                    <a:pt x="25" y="38"/>
                  </a:cubicBezTo>
                  <a:cubicBezTo>
                    <a:pt x="28" y="36"/>
                    <a:pt x="32" y="32"/>
                    <a:pt x="33" y="2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1814"/>
            <p:cNvSpPr>
              <a:spLocks/>
            </p:cNvSpPr>
            <p:nvPr/>
          </p:nvSpPr>
          <p:spPr bwMode="auto">
            <a:xfrm>
              <a:off x="7769201" y="3470293"/>
              <a:ext cx="101601" cy="138113"/>
            </a:xfrm>
            <a:custGeom>
              <a:avLst/>
              <a:gdLst>
                <a:gd name="T0" fmla="*/ 1 w 27"/>
                <a:gd name="T1" fmla="*/ 26 h 37"/>
                <a:gd name="T2" fmla="*/ 8 w 27"/>
                <a:gd name="T3" fmla="*/ 35 h 37"/>
                <a:gd name="T4" fmla="*/ 16 w 27"/>
                <a:gd name="T5" fmla="*/ 37 h 37"/>
                <a:gd name="T6" fmla="*/ 21 w 27"/>
                <a:gd name="T7" fmla="*/ 36 h 37"/>
                <a:gd name="T8" fmla="*/ 24 w 27"/>
                <a:gd name="T9" fmla="*/ 36 h 37"/>
                <a:gd name="T10" fmla="*/ 23 w 27"/>
                <a:gd name="T11" fmla="*/ 32 h 37"/>
                <a:gd name="T12" fmla="*/ 25 w 27"/>
                <a:gd name="T13" fmla="*/ 28 h 37"/>
                <a:gd name="T14" fmla="*/ 27 w 27"/>
                <a:gd name="T15" fmla="*/ 24 h 37"/>
                <a:gd name="T16" fmla="*/ 27 w 27"/>
                <a:gd name="T17" fmla="*/ 19 h 37"/>
                <a:gd name="T18" fmla="*/ 14 w 27"/>
                <a:gd name="T19" fmla="*/ 8 h 37"/>
                <a:gd name="T20" fmla="*/ 16 w 27"/>
                <a:gd name="T21" fmla="*/ 4 h 37"/>
                <a:gd name="T22" fmla="*/ 21 w 27"/>
                <a:gd name="T23" fmla="*/ 1 h 37"/>
                <a:gd name="T24" fmla="*/ 20 w 27"/>
                <a:gd name="T25" fmla="*/ 0 h 37"/>
                <a:gd name="T26" fmla="*/ 14 w 27"/>
                <a:gd name="T27" fmla="*/ 8 h 37"/>
                <a:gd name="T28" fmla="*/ 3 w 27"/>
                <a:gd name="T29" fmla="*/ 12 h 37"/>
                <a:gd name="T30" fmla="*/ 0 w 27"/>
                <a:gd name="T31" fmla="*/ 19 h 37"/>
                <a:gd name="T32" fmla="*/ 1 w 27"/>
                <a:gd name="T33" fmla="*/ 2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7">
                  <a:moveTo>
                    <a:pt x="1" y="26"/>
                  </a:moveTo>
                  <a:cubicBezTo>
                    <a:pt x="2" y="31"/>
                    <a:pt x="5" y="33"/>
                    <a:pt x="8" y="35"/>
                  </a:cubicBezTo>
                  <a:cubicBezTo>
                    <a:pt x="11" y="37"/>
                    <a:pt x="13" y="37"/>
                    <a:pt x="16" y="37"/>
                  </a:cubicBezTo>
                  <a:cubicBezTo>
                    <a:pt x="17" y="37"/>
                    <a:pt x="19" y="37"/>
                    <a:pt x="21" y="36"/>
                  </a:cubicBezTo>
                  <a:cubicBezTo>
                    <a:pt x="22" y="36"/>
                    <a:pt x="24" y="36"/>
                    <a:pt x="24" y="36"/>
                  </a:cubicBezTo>
                  <a:cubicBezTo>
                    <a:pt x="23" y="35"/>
                    <a:pt x="22" y="33"/>
                    <a:pt x="23" y="32"/>
                  </a:cubicBezTo>
                  <a:cubicBezTo>
                    <a:pt x="23" y="30"/>
                    <a:pt x="24" y="29"/>
                    <a:pt x="25" y="28"/>
                  </a:cubicBezTo>
                  <a:cubicBezTo>
                    <a:pt x="25" y="27"/>
                    <a:pt x="26" y="25"/>
                    <a:pt x="27" y="24"/>
                  </a:cubicBezTo>
                  <a:cubicBezTo>
                    <a:pt x="27" y="23"/>
                    <a:pt x="27" y="21"/>
                    <a:pt x="27" y="19"/>
                  </a:cubicBezTo>
                  <a:cubicBezTo>
                    <a:pt x="25" y="14"/>
                    <a:pt x="20" y="9"/>
                    <a:pt x="14" y="8"/>
                  </a:cubicBezTo>
                  <a:cubicBezTo>
                    <a:pt x="15" y="6"/>
                    <a:pt x="15" y="5"/>
                    <a:pt x="16" y="4"/>
                  </a:cubicBezTo>
                  <a:cubicBezTo>
                    <a:pt x="17" y="3"/>
                    <a:pt x="19" y="2"/>
                    <a:pt x="21" y="1"/>
                  </a:cubicBezTo>
                  <a:cubicBezTo>
                    <a:pt x="20" y="0"/>
                    <a:pt x="20" y="0"/>
                    <a:pt x="20" y="0"/>
                  </a:cubicBezTo>
                  <a:cubicBezTo>
                    <a:pt x="18" y="1"/>
                    <a:pt x="15" y="5"/>
                    <a:pt x="14" y="8"/>
                  </a:cubicBezTo>
                  <a:cubicBezTo>
                    <a:pt x="10" y="7"/>
                    <a:pt x="5" y="8"/>
                    <a:pt x="3" y="12"/>
                  </a:cubicBezTo>
                  <a:cubicBezTo>
                    <a:pt x="2" y="14"/>
                    <a:pt x="1" y="16"/>
                    <a:pt x="0" y="19"/>
                  </a:cubicBezTo>
                  <a:cubicBezTo>
                    <a:pt x="0" y="21"/>
                    <a:pt x="0" y="24"/>
                    <a:pt x="1" y="2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1815"/>
            <p:cNvSpPr>
              <a:spLocks/>
            </p:cNvSpPr>
            <p:nvPr/>
          </p:nvSpPr>
          <p:spPr bwMode="auto">
            <a:xfrm>
              <a:off x="7953352" y="3379805"/>
              <a:ext cx="168276" cy="180976"/>
            </a:xfrm>
            <a:custGeom>
              <a:avLst/>
              <a:gdLst>
                <a:gd name="T0" fmla="*/ 10 w 45"/>
                <a:gd name="T1" fmla="*/ 44 h 48"/>
                <a:gd name="T2" fmla="*/ 23 w 45"/>
                <a:gd name="T3" fmla="*/ 48 h 48"/>
                <a:gd name="T4" fmla="*/ 34 w 45"/>
                <a:gd name="T5" fmla="*/ 46 h 48"/>
                <a:gd name="T6" fmla="*/ 41 w 45"/>
                <a:gd name="T7" fmla="*/ 46 h 48"/>
                <a:gd name="T8" fmla="*/ 45 w 45"/>
                <a:gd name="T9" fmla="*/ 46 h 48"/>
                <a:gd name="T10" fmla="*/ 41 w 45"/>
                <a:gd name="T11" fmla="*/ 29 h 48"/>
                <a:gd name="T12" fmla="*/ 37 w 45"/>
                <a:gd name="T13" fmla="*/ 20 h 48"/>
                <a:gd name="T14" fmla="*/ 32 w 45"/>
                <a:gd name="T15" fmla="*/ 14 h 48"/>
                <a:gd name="T16" fmla="*/ 21 w 45"/>
                <a:gd name="T17" fmla="*/ 12 h 48"/>
                <a:gd name="T18" fmla="*/ 9 w 45"/>
                <a:gd name="T19" fmla="*/ 13 h 48"/>
                <a:gd name="T20" fmla="*/ 8 w 45"/>
                <a:gd name="T21" fmla="*/ 7 h 48"/>
                <a:gd name="T22" fmla="*/ 13 w 45"/>
                <a:gd name="T23" fmla="*/ 0 h 48"/>
                <a:gd name="T24" fmla="*/ 12 w 45"/>
                <a:gd name="T25" fmla="*/ 0 h 48"/>
                <a:gd name="T26" fmla="*/ 8 w 45"/>
                <a:gd name="T27" fmla="*/ 5 h 48"/>
                <a:gd name="T28" fmla="*/ 8 w 45"/>
                <a:gd name="T29" fmla="*/ 14 h 48"/>
                <a:gd name="T30" fmla="*/ 2 w 45"/>
                <a:gd name="T31" fmla="*/ 20 h 48"/>
                <a:gd name="T32" fmla="*/ 1 w 45"/>
                <a:gd name="T33" fmla="*/ 30 h 48"/>
                <a:gd name="T34" fmla="*/ 5 w 45"/>
                <a:gd name="T35" fmla="*/ 38 h 48"/>
                <a:gd name="T36" fmla="*/ 10 w 45"/>
                <a:gd name="T3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8">
                  <a:moveTo>
                    <a:pt x="10" y="44"/>
                  </a:moveTo>
                  <a:cubicBezTo>
                    <a:pt x="14" y="47"/>
                    <a:pt x="19" y="47"/>
                    <a:pt x="23" y="48"/>
                  </a:cubicBezTo>
                  <a:cubicBezTo>
                    <a:pt x="27" y="48"/>
                    <a:pt x="30" y="47"/>
                    <a:pt x="34" y="46"/>
                  </a:cubicBezTo>
                  <a:cubicBezTo>
                    <a:pt x="35" y="46"/>
                    <a:pt x="38" y="46"/>
                    <a:pt x="41" y="46"/>
                  </a:cubicBezTo>
                  <a:cubicBezTo>
                    <a:pt x="43" y="46"/>
                    <a:pt x="45" y="46"/>
                    <a:pt x="45" y="46"/>
                  </a:cubicBezTo>
                  <a:cubicBezTo>
                    <a:pt x="42" y="41"/>
                    <a:pt x="42" y="35"/>
                    <a:pt x="41" y="29"/>
                  </a:cubicBezTo>
                  <a:cubicBezTo>
                    <a:pt x="40" y="26"/>
                    <a:pt x="39" y="22"/>
                    <a:pt x="37" y="20"/>
                  </a:cubicBezTo>
                  <a:cubicBezTo>
                    <a:pt x="36" y="17"/>
                    <a:pt x="34" y="15"/>
                    <a:pt x="32" y="14"/>
                  </a:cubicBezTo>
                  <a:cubicBezTo>
                    <a:pt x="29" y="12"/>
                    <a:pt x="26" y="12"/>
                    <a:pt x="21" y="12"/>
                  </a:cubicBezTo>
                  <a:cubicBezTo>
                    <a:pt x="17" y="12"/>
                    <a:pt x="13" y="12"/>
                    <a:pt x="9" y="13"/>
                  </a:cubicBezTo>
                  <a:cubicBezTo>
                    <a:pt x="8" y="11"/>
                    <a:pt x="8" y="9"/>
                    <a:pt x="8" y="7"/>
                  </a:cubicBezTo>
                  <a:cubicBezTo>
                    <a:pt x="9" y="4"/>
                    <a:pt x="11" y="2"/>
                    <a:pt x="13" y="0"/>
                  </a:cubicBezTo>
                  <a:cubicBezTo>
                    <a:pt x="12" y="0"/>
                    <a:pt x="12" y="0"/>
                    <a:pt x="12" y="0"/>
                  </a:cubicBezTo>
                  <a:cubicBezTo>
                    <a:pt x="11" y="0"/>
                    <a:pt x="9" y="3"/>
                    <a:pt x="8" y="5"/>
                  </a:cubicBezTo>
                  <a:cubicBezTo>
                    <a:pt x="8" y="8"/>
                    <a:pt x="7" y="12"/>
                    <a:pt x="8" y="14"/>
                  </a:cubicBezTo>
                  <a:cubicBezTo>
                    <a:pt x="5" y="15"/>
                    <a:pt x="3" y="17"/>
                    <a:pt x="2" y="20"/>
                  </a:cubicBezTo>
                  <a:cubicBezTo>
                    <a:pt x="1" y="23"/>
                    <a:pt x="0" y="26"/>
                    <a:pt x="1" y="30"/>
                  </a:cubicBezTo>
                  <a:cubicBezTo>
                    <a:pt x="2" y="33"/>
                    <a:pt x="3" y="36"/>
                    <a:pt x="5" y="38"/>
                  </a:cubicBezTo>
                  <a:cubicBezTo>
                    <a:pt x="7" y="41"/>
                    <a:pt x="9" y="43"/>
                    <a:pt x="10" y="4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1816"/>
            <p:cNvSpPr>
              <a:spLocks/>
            </p:cNvSpPr>
            <p:nvPr/>
          </p:nvSpPr>
          <p:spPr bwMode="auto">
            <a:xfrm>
              <a:off x="8459768" y="2565412"/>
              <a:ext cx="266702" cy="236539"/>
            </a:xfrm>
            <a:custGeom>
              <a:avLst/>
              <a:gdLst>
                <a:gd name="T0" fmla="*/ 58 w 71"/>
                <a:gd name="T1" fmla="*/ 9 h 63"/>
                <a:gd name="T2" fmla="*/ 27 w 71"/>
                <a:gd name="T3" fmla="*/ 3 h 63"/>
                <a:gd name="T4" fmla="*/ 5 w 71"/>
                <a:gd name="T5" fmla="*/ 13 h 63"/>
                <a:gd name="T6" fmla="*/ 0 w 71"/>
                <a:gd name="T7" fmla="*/ 16 h 63"/>
                <a:gd name="T8" fmla="*/ 7 w 71"/>
                <a:gd name="T9" fmla="*/ 21 h 63"/>
                <a:gd name="T10" fmla="*/ 12 w 71"/>
                <a:gd name="T11" fmla="*/ 31 h 63"/>
                <a:gd name="T12" fmla="*/ 19 w 71"/>
                <a:gd name="T13" fmla="*/ 44 h 63"/>
                <a:gd name="T14" fmla="*/ 28 w 71"/>
                <a:gd name="T15" fmla="*/ 52 h 63"/>
                <a:gd name="T16" fmla="*/ 44 w 71"/>
                <a:gd name="T17" fmla="*/ 54 h 63"/>
                <a:gd name="T18" fmla="*/ 62 w 71"/>
                <a:gd name="T19" fmla="*/ 49 h 63"/>
                <a:gd name="T20" fmla="*/ 64 w 71"/>
                <a:gd name="T21" fmla="*/ 63 h 63"/>
                <a:gd name="T22" fmla="*/ 66 w 71"/>
                <a:gd name="T23" fmla="*/ 63 h 63"/>
                <a:gd name="T24" fmla="*/ 62 w 71"/>
                <a:gd name="T25" fmla="*/ 48 h 63"/>
                <a:gd name="T26" fmla="*/ 66 w 71"/>
                <a:gd name="T27" fmla="*/ 45 h 63"/>
                <a:gd name="T28" fmla="*/ 69 w 71"/>
                <a:gd name="T29" fmla="*/ 27 h 63"/>
                <a:gd name="T30" fmla="*/ 58 w 71"/>
                <a:gd name="T3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63">
                  <a:moveTo>
                    <a:pt x="58" y="9"/>
                  </a:moveTo>
                  <a:cubicBezTo>
                    <a:pt x="48" y="1"/>
                    <a:pt x="37" y="0"/>
                    <a:pt x="27" y="3"/>
                  </a:cubicBezTo>
                  <a:cubicBezTo>
                    <a:pt x="20" y="6"/>
                    <a:pt x="12" y="12"/>
                    <a:pt x="5" y="13"/>
                  </a:cubicBezTo>
                  <a:cubicBezTo>
                    <a:pt x="4" y="14"/>
                    <a:pt x="2" y="14"/>
                    <a:pt x="0" y="16"/>
                  </a:cubicBezTo>
                  <a:cubicBezTo>
                    <a:pt x="2" y="15"/>
                    <a:pt x="5" y="18"/>
                    <a:pt x="7" y="21"/>
                  </a:cubicBezTo>
                  <a:cubicBezTo>
                    <a:pt x="10" y="25"/>
                    <a:pt x="11" y="29"/>
                    <a:pt x="12" y="31"/>
                  </a:cubicBezTo>
                  <a:cubicBezTo>
                    <a:pt x="14" y="36"/>
                    <a:pt x="16" y="40"/>
                    <a:pt x="19" y="44"/>
                  </a:cubicBezTo>
                  <a:cubicBezTo>
                    <a:pt x="21" y="47"/>
                    <a:pt x="24" y="50"/>
                    <a:pt x="28" y="52"/>
                  </a:cubicBezTo>
                  <a:cubicBezTo>
                    <a:pt x="33" y="54"/>
                    <a:pt x="39" y="54"/>
                    <a:pt x="44" y="54"/>
                  </a:cubicBezTo>
                  <a:cubicBezTo>
                    <a:pt x="50" y="54"/>
                    <a:pt x="56" y="53"/>
                    <a:pt x="62" y="49"/>
                  </a:cubicBezTo>
                  <a:cubicBezTo>
                    <a:pt x="64" y="53"/>
                    <a:pt x="65" y="58"/>
                    <a:pt x="64" y="63"/>
                  </a:cubicBezTo>
                  <a:cubicBezTo>
                    <a:pt x="65" y="63"/>
                    <a:pt x="66" y="63"/>
                    <a:pt x="66" y="63"/>
                  </a:cubicBezTo>
                  <a:cubicBezTo>
                    <a:pt x="67" y="60"/>
                    <a:pt x="65" y="53"/>
                    <a:pt x="62" y="48"/>
                  </a:cubicBezTo>
                  <a:cubicBezTo>
                    <a:pt x="64" y="47"/>
                    <a:pt x="65" y="46"/>
                    <a:pt x="66" y="45"/>
                  </a:cubicBezTo>
                  <a:cubicBezTo>
                    <a:pt x="70" y="41"/>
                    <a:pt x="71" y="34"/>
                    <a:pt x="69" y="27"/>
                  </a:cubicBezTo>
                  <a:cubicBezTo>
                    <a:pt x="68" y="20"/>
                    <a:pt x="64" y="13"/>
                    <a:pt x="58" y="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1817"/>
            <p:cNvSpPr>
              <a:spLocks/>
            </p:cNvSpPr>
            <p:nvPr/>
          </p:nvSpPr>
          <p:spPr bwMode="auto">
            <a:xfrm>
              <a:off x="8731232" y="2692413"/>
              <a:ext cx="88901" cy="131763"/>
            </a:xfrm>
            <a:custGeom>
              <a:avLst/>
              <a:gdLst>
                <a:gd name="T0" fmla="*/ 23 w 24"/>
                <a:gd name="T1" fmla="*/ 13 h 35"/>
                <a:gd name="T2" fmla="*/ 18 w 24"/>
                <a:gd name="T3" fmla="*/ 6 h 35"/>
                <a:gd name="T4" fmla="*/ 12 w 24"/>
                <a:gd name="T5" fmla="*/ 3 h 35"/>
                <a:gd name="T6" fmla="*/ 5 w 24"/>
                <a:gd name="T7" fmla="*/ 0 h 35"/>
                <a:gd name="T8" fmla="*/ 2 w 24"/>
                <a:gd name="T9" fmla="*/ 9 h 35"/>
                <a:gd name="T10" fmla="*/ 0 w 24"/>
                <a:gd name="T11" fmla="*/ 14 h 35"/>
                <a:gd name="T12" fmla="*/ 0 w 24"/>
                <a:gd name="T13" fmla="*/ 19 h 35"/>
                <a:gd name="T14" fmla="*/ 4 w 24"/>
                <a:gd name="T15" fmla="*/ 25 h 35"/>
                <a:gd name="T16" fmla="*/ 11 w 24"/>
                <a:gd name="T17" fmla="*/ 29 h 35"/>
                <a:gd name="T18" fmla="*/ 10 w 24"/>
                <a:gd name="T19" fmla="*/ 32 h 35"/>
                <a:gd name="T20" fmla="*/ 5 w 24"/>
                <a:gd name="T21" fmla="*/ 35 h 35"/>
                <a:gd name="T22" fmla="*/ 6 w 24"/>
                <a:gd name="T23" fmla="*/ 35 h 35"/>
                <a:gd name="T24" fmla="*/ 9 w 24"/>
                <a:gd name="T25" fmla="*/ 33 h 35"/>
                <a:gd name="T26" fmla="*/ 12 w 24"/>
                <a:gd name="T27" fmla="*/ 29 h 35"/>
                <a:gd name="T28" fmla="*/ 22 w 24"/>
                <a:gd name="T29" fmla="*/ 24 h 35"/>
                <a:gd name="T30" fmla="*/ 23 w 24"/>
                <a:gd name="T31"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35">
                  <a:moveTo>
                    <a:pt x="23" y="13"/>
                  </a:moveTo>
                  <a:cubicBezTo>
                    <a:pt x="22" y="10"/>
                    <a:pt x="20" y="8"/>
                    <a:pt x="18" y="6"/>
                  </a:cubicBezTo>
                  <a:cubicBezTo>
                    <a:pt x="16" y="5"/>
                    <a:pt x="14" y="4"/>
                    <a:pt x="12" y="3"/>
                  </a:cubicBezTo>
                  <a:cubicBezTo>
                    <a:pt x="10" y="2"/>
                    <a:pt x="5" y="0"/>
                    <a:pt x="5" y="0"/>
                  </a:cubicBezTo>
                  <a:cubicBezTo>
                    <a:pt x="6" y="3"/>
                    <a:pt x="3" y="7"/>
                    <a:pt x="2" y="9"/>
                  </a:cubicBezTo>
                  <a:cubicBezTo>
                    <a:pt x="1" y="11"/>
                    <a:pt x="0" y="13"/>
                    <a:pt x="0" y="14"/>
                  </a:cubicBezTo>
                  <a:cubicBezTo>
                    <a:pt x="0" y="16"/>
                    <a:pt x="0" y="18"/>
                    <a:pt x="0" y="19"/>
                  </a:cubicBezTo>
                  <a:cubicBezTo>
                    <a:pt x="1" y="21"/>
                    <a:pt x="2" y="23"/>
                    <a:pt x="4" y="25"/>
                  </a:cubicBezTo>
                  <a:cubicBezTo>
                    <a:pt x="6" y="27"/>
                    <a:pt x="9" y="28"/>
                    <a:pt x="11" y="29"/>
                  </a:cubicBezTo>
                  <a:cubicBezTo>
                    <a:pt x="11" y="30"/>
                    <a:pt x="10" y="31"/>
                    <a:pt x="10" y="32"/>
                  </a:cubicBezTo>
                  <a:cubicBezTo>
                    <a:pt x="8" y="33"/>
                    <a:pt x="7" y="34"/>
                    <a:pt x="5" y="35"/>
                  </a:cubicBezTo>
                  <a:cubicBezTo>
                    <a:pt x="6" y="35"/>
                    <a:pt x="6" y="35"/>
                    <a:pt x="6" y="35"/>
                  </a:cubicBezTo>
                  <a:cubicBezTo>
                    <a:pt x="6" y="35"/>
                    <a:pt x="8" y="34"/>
                    <a:pt x="9" y="33"/>
                  </a:cubicBezTo>
                  <a:cubicBezTo>
                    <a:pt x="10" y="32"/>
                    <a:pt x="11" y="30"/>
                    <a:pt x="12" y="29"/>
                  </a:cubicBezTo>
                  <a:cubicBezTo>
                    <a:pt x="15" y="30"/>
                    <a:pt x="19" y="29"/>
                    <a:pt x="22" y="24"/>
                  </a:cubicBezTo>
                  <a:cubicBezTo>
                    <a:pt x="23" y="21"/>
                    <a:pt x="24" y="16"/>
                    <a:pt x="23" y="13"/>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1818"/>
            <p:cNvSpPr>
              <a:spLocks/>
            </p:cNvSpPr>
            <p:nvPr/>
          </p:nvSpPr>
          <p:spPr bwMode="auto">
            <a:xfrm>
              <a:off x="8828070" y="2749564"/>
              <a:ext cx="57150" cy="71438"/>
            </a:xfrm>
            <a:custGeom>
              <a:avLst/>
              <a:gdLst>
                <a:gd name="T0" fmla="*/ 14 w 15"/>
                <a:gd name="T1" fmla="*/ 9 h 19"/>
                <a:gd name="T2" fmla="*/ 12 w 15"/>
                <a:gd name="T3" fmla="*/ 4 h 19"/>
                <a:gd name="T4" fmla="*/ 9 w 15"/>
                <a:gd name="T5" fmla="*/ 2 h 19"/>
                <a:gd name="T6" fmla="*/ 7 w 15"/>
                <a:gd name="T7" fmla="*/ 1 h 19"/>
                <a:gd name="T8" fmla="*/ 5 w 15"/>
                <a:gd name="T9" fmla="*/ 0 h 19"/>
                <a:gd name="T10" fmla="*/ 3 w 15"/>
                <a:gd name="T11" fmla="*/ 4 h 19"/>
                <a:gd name="T12" fmla="*/ 0 w 15"/>
                <a:gd name="T13" fmla="*/ 10 h 19"/>
                <a:gd name="T14" fmla="*/ 2 w 15"/>
                <a:gd name="T15" fmla="*/ 13 h 19"/>
                <a:gd name="T16" fmla="*/ 5 w 15"/>
                <a:gd name="T17" fmla="*/ 17 h 19"/>
                <a:gd name="T18" fmla="*/ 4 w 15"/>
                <a:gd name="T19" fmla="*/ 18 h 19"/>
                <a:gd name="T20" fmla="*/ 1 w 15"/>
                <a:gd name="T21" fmla="*/ 19 h 19"/>
                <a:gd name="T22" fmla="*/ 1 w 15"/>
                <a:gd name="T23" fmla="*/ 19 h 19"/>
                <a:gd name="T24" fmla="*/ 3 w 15"/>
                <a:gd name="T25" fmla="*/ 19 h 19"/>
                <a:gd name="T26" fmla="*/ 6 w 15"/>
                <a:gd name="T27" fmla="*/ 17 h 19"/>
                <a:gd name="T28" fmla="*/ 12 w 15"/>
                <a:gd name="T29" fmla="*/ 16 h 19"/>
                <a:gd name="T30" fmla="*/ 14 w 15"/>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9">
                  <a:moveTo>
                    <a:pt x="14" y="9"/>
                  </a:moveTo>
                  <a:cubicBezTo>
                    <a:pt x="15" y="7"/>
                    <a:pt x="13" y="6"/>
                    <a:pt x="12" y="4"/>
                  </a:cubicBezTo>
                  <a:cubicBezTo>
                    <a:pt x="11" y="3"/>
                    <a:pt x="10" y="2"/>
                    <a:pt x="9" y="2"/>
                  </a:cubicBezTo>
                  <a:cubicBezTo>
                    <a:pt x="8" y="2"/>
                    <a:pt x="8" y="1"/>
                    <a:pt x="7" y="1"/>
                  </a:cubicBezTo>
                  <a:cubicBezTo>
                    <a:pt x="6" y="0"/>
                    <a:pt x="5" y="0"/>
                    <a:pt x="5" y="0"/>
                  </a:cubicBezTo>
                  <a:cubicBezTo>
                    <a:pt x="6" y="2"/>
                    <a:pt x="4" y="3"/>
                    <a:pt x="3" y="4"/>
                  </a:cubicBezTo>
                  <a:cubicBezTo>
                    <a:pt x="1" y="6"/>
                    <a:pt x="0" y="8"/>
                    <a:pt x="0" y="10"/>
                  </a:cubicBezTo>
                  <a:cubicBezTo>
                    <a:pt x="1" y="11"/>
                    <a:pt x="1" y="12"/>
                    <a:pt x="2" y="13"/>
                  </a:cubicBezTo>
                  <a:cubicBezTo>
                    <a:pt x="3" y="15"/>
                    <a:pt x="4" y="16"/>
                    <a:pt x="5" y="17"/>
                  </a:cubicBezTo>
                  <a:cubicBezTo>
                    <a:pt x="5" y="17"/>
                    <a:pt x="4" y="18"/>
                    <a:pt x="4" y="18"/>
                  </a:cubicBezTo>
                  <a:cubicBezTo>
                    <a:pt x="3" y="19"/>
                    <a:pt x="2" y="19"/>
                    <a:pt x="1" y="19"/>
                  </a:cubicBezTo>
                  <a:cubicBezTo>
                    <a:pt x="1" y="19"/>
                    <a:pt x="1" y="19"/>
                    <a:pt x="1" y="19"/>
                  </a:cubicBezTo>
                  <a:cubicBezTo>
                    <a:pt x="1" y="19"/>
                    <a:pt x="2" y="19"/>
                    <a:pt x="3" y="19"/>
                  </a:cubicBezTo>
                  <a:cubicBezTo>
                    <a:pt x="4" y="18"/>
                    <a:pt x="5" y="18"/>
                    <a:pt x="6" y="17"/>
                  </a:cubicBezTo>
                  <a:cubicBezTo>
                    <a:pt x="7" y="18"/>
                    <a:pt x="10" y="18"/>
                    <a:pt x="12" y="16"/>
                  </a:cubicBezTo>
                  <a:cubicBezTo>
                    <a:pt x="13" y="14"/>
                    <a:pt x="14" y="11"/>
                    <a:pt x="14" y="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1819"/>
            <p:cNvSpPr>
              <a:spLocks/>
            </p:cNvSpPr>
            <p:nvPr/>
          </p:nvSpPr>
          <p:spPr bwMode="auto">
            <a:xfrm>
              <a:off x="8696307" y="2951177"/>
              <a:ext cx="153988" cy="206376"/>
            </a:xfrm>
            <a:custGeom>
              <a:avLst/>
              <a:gdLst>
                <a:gd name="T0" fmla="*/ 1 w 41"/>
                <a:gd name="T1" fmla="*/ 25 h 55"/>
                <a:gd name="T2" fmla="*/ 4 w 41"/>
                <a:gd name="T3" fmla="*/ 40 h 55"/>
                <a:gd name="T4" fmla="*/ 12 w 41"/>
                <a:gd name="T5" fmla="*/ 48 h 55"/>
                <a:gd name="T6" fmla="*/ 17 w 41"/>
                <a:gd name="T7" fmla="*/ 53 h 55"/>
                <a:gd name="T8" fmla="*/ 21 w 41"/>
                <a:gd name="T9" fmla="*/ 55 h 55"/>
                <a:gd name="T10" fmla="*/ 24 w 41"/>
                <a:gd name="T11" fmla="*/ 49 h 55"/>
                <a:gd name="T12" fmla="*/ 30 w 41"/>
                <a:gd name="T13" fmla="*/ 45 h 55"/>
                <a:gd name="T14" fmla="*/ 41 w 41"/>
                <a:gd name="T15" fmla="*/ 29 h 55"/>
                <a:gd name="T16" fmla="*/ 37 w 41"/>
                <a:gd name="T17" fmla="*/ 17 h 55"/>
                <a:gd name="T18" fmla="*/ 27 w 41"/>
                <a:gd name="T19" fmla="*/ 9 h 55"/>
                <a:gd name="T20" fmla="*/ 30 w 41"/>
                <a:gd name="T21" fmla="*/ 5 h 55"/>
                <a:gd name="T22" fmla="*/ 33 w 41"/>
                <a:gd name="T23" fmla="*/ 3 h 55"/>
                <a:gd name="T24" fmla="*/ 36 w 41"/>
                <a:gd name="T25" fmla="*/ 1 h 55"/>
                <a:gd name="T26" fmla="*/ 35 w 41"/>
                <a:gd name="T27" fmla="*/ 0 h 55"/>
                <a:gd name="T28" fmla="*/ 33 w 41"/>
                <a:gd name="T29" fmla="*/ 1 h 55"/>
                <a:gd name="T30" fmla="*/ 31 w 41"/>
                <a:gd name="T31" fmla="*/ 3 h 55"/>
                <a:gd name="T32" fmla="*/ 26 w 41"/>
                <a:gd name="T33" fmla="*/ 9 h 55"/>
                <a:gd name="T34" fmla="*/ 9 w 41"/>
                <a:gd name="T35" fmla="*/ 11 h 55"/>
                <a:gd name="T36" fmla="*/ 1 w 41"/>
                <a:gd name="T37" fmla="*/ 2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1" y="25"/>
                  </a:moveTo>
                  <a:cubicBezTo>
                    <a:pt x="0" y="31"/>
                    <a:pt x="2" y="35"/>
                    <a:pt x="4" y="40"/>
                  </a:cubicBezTo>
                  <a:cubicBezTo>
                    <a:pt x="6" y="43"/>
                    <a:pt x="9" y="46"/>
                    <a:pt x="12" y="48"/>
                  </a:cubicBezTo>
                  <a:cubicBezTo>
                    <a:pt x="13" y="49"/>
                    <a:pt x="15" y="51"/>
                    <a:pt x="17" y="53"/>
                  </a:cubicBezTo>
                  <a:cubicBezTo>
                    <a:pt x="19" y="54"/>
                    <a:pt x="21" y="55"/>
                    <a:pt x="21" y="55"/>
                  </a:cubicBezTo>
                  <a:cubicBezTo>
                    <a:pt x="21" y="53"/>
                    <a:pt x="22" y="51"/>
                    <a:pt x="24" y="49"/>
                  </a:cubicBezTo>
                  <a:cubicBezTo>
                    <a:pt x="26" y="48"/>
                    <a:pt x="28" y="47"/>
                    <a:pt x="30" y="45"/>
                  </a:cubicBezTo>
                  <a:cubicBezTo>
                    <a:pt x="35" y="42"/>
                    <a:pt x="40" y="36"/>
                    <a:pt x="41" y="29"/>
                  </a:cubicBezTo>
                  <a:cubicBezTo>
                    <a:pt x="41" y="25"/>
                    <a:pt x="40" y="21"/>
                    <a:pt x="37" y="17"/>
                  </a:cubicBezTo>
                  <a:cubicBezTo>
                    <a:pt x="34" y="14"/>
                    <a:pt x="31" y="11"/>
                    <a:pt x="27" y="9"/>
                  </a:cubicBezTo>
                  <a:cubicBezTo>
                    <a:pt x="27" y="7"/>
                    <a:pt x="29" y="6"/>
                    <a:pt x="30" y="5"/>
                  </a:cubicBezTo>
                  <a:cubicBezTo>
                    <a:pt x="31" y="4"/>
                    <a:pt x="32" y="3"/>
                    <a:pt x="33" y="3"/>
                  </a:cubicBezTo>
                  <a:cubicBezTo>
                    <a:pt x="34" y="2"/>
                    <a:pt x="35" y="1"/>
                    <a:pt x="36" y="1"/>
                  </a:cubicBezTo>
                  <a:cubicBezTo>
                    <a:pt x="35" y="1"/>
                    <a:pt x="35" y="0"/>
                    <a:pt x="35" y="0"/>
                  </a:cubicBezTo>
                  <a:cubicBezTo>
                    <a:pt x="34" y="0"/>
                    <a:pt x="34" y="1"/>
                    <a:pt x="33" y="1"/>
                  </a:cubicBezTo>
                  <a:cubicBezTo>
                    <a:pt x="32" y="2"/>
                    <a:pt x="31" y="3"/>
                    <a:pt x="31" y="3"/>
                  </a:cubicBezTo>
                  <a:cubicBezTo>
                    <a:pt x="29" y="5"/>
                    <a:pt x="27" y="7"/>
                    <a:pt x="26" y="9"/>
                  </a:cubicBezTo>
                  <a:cubicBezTo>
                    <a:pt x="20" y="6"/>
                    <a:pt x="14" y="6"/>
                    <a:pt x="9" y="11"/>
                  </a:cubicBezTo>
                  <a:cubicBezTo>
                    <a:pt x="6" y="14"/>
                    <a:pt x="3" y="20"/>
                    <a:pt x="1" y="2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1820"/>
            <p:cNvSpPr>
              <a:spLocks/>
            </p:cNvSpPr>
            <p:nvPr/>
          </p:nvSpPr>
          <p:spPr bwMode="auto">
            <a:xfrm>
              <a:off x="8869345" y="2951177"/>
              <a:ext cx="57150" cy="71438"/>
            </a:xfrm>
            <a:custGeom>
              <a:avLst/>
              <a:gdLst>
                <a:gd name="T0" fmla="*/ 1 w 15"/>
                <a:gd name="T1" fmla="*/ 7 h 19"/>
                <a:gd name="T2" fmla="*/ 2 w 15"/>
                <a:gd name="T3" fmla="*/ 13 h 19"/>
                <a:gd name="T4" fmla="*/ 4 w 15"/>
                <a:gd name="T5" fmla="*/ 16 h 19"/>
                <a:gd name="T6" fmla="*/ 7 w 15"/>
                <a:gd name="T7" fmla="*/ 19 h 19"/>
                <a:gd name="T8" fmla="*/ 9 w 15"/>
                <a:gd name="T9" fmla="*/ 16 h 19"/>
                <a:gd name="T10" fmla="*/ 11 w 15"/>
                <a:gd name="T11" fmla="*/ 14 h 19"/>
                <a:gd name="T12" fmla="*/ 14 w 15"/>
                <a:gd name="T13" fmla="*/ 10 h 19"/>
                <a:gd name="T14" fmla="*/ 10 w 15"/>
                <a:gd name="T15" fmla="*/ 2 h 19"/>
                <a:gd name="T16" fmla="*/ 11 w 15"/>
                <a:gd name="T17" fmla="*/ 1 h 19"/>
                <a:gd name="T18" fmla="*/ 14 w 15"/>
                <a:gd name="T19" fmla="*/ 0 h 19"/>
                <a:gd name="T20" fmla="*/ 14 w 15"/>
                <a:gd name="T21" fmla="*/ 0 h 19"/>
                <a:gd name="T22" fmla="*/ 10 w 15"/>
                <a:gd name="T23" fmla="*/ 2 h 19"/>
                <a:gd name="T24" fmla="*/ 4 w 15"/>
                <a:gd name="T25" fmla="*/ 3 h 19"/>
                <a:gd name="T26" fmla="*/ 1 w 15"/>
                <a:gd name="T2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9">
                  <a:moveTo>
                    <a:pt x="1" y="7"/>
                  </a:moveTo>
                  <a:cubicBezTo>
                    <a:pt x="0" y="9"/>
                    <a:pt x="1" y="12"/>
                    <a:pt x="2" y="13"/>
                  </a:cubicBezTo>
                  <a:cubicBezTo>
                    <a:pt x="2" y="14"/>
                    <a:pt x="3" y="15"/>
                    <a:pt x="4" y="16"/>
                  </a:cubicBezTo>
                  <a:cubicBezTo>
                    <a:pt x="5" y="16"/>
                    <a:pt x="7" y="19"/>
                    <a:pt x="7" y="19"/>
                  </a:cubicBezTo>
                  <a:cubicBezTo>
                    <a:pt x="7" y="18"/>
                    <a:pt x="8" y="17"/>
                    <a:pt x="9" y="16"/>
                  </a:cubicBezTo>
                  <a:cubicBezTo>
                    <a:pt x="9" y="15"/>
                    <a:pt x="10" y="14"/>
                    <a:pt x="11" y="14"/>
                  </a:cubicBezTo>
                  <a:cubicBezTo>
                    <a:pt x="12" y="14"/>
                    <a:pt x="14" y="12"/>
                    <a:pt x="14" y="10"/>
                  </a:cubicBezTo>
                  <a:cubicBezTo>
                    <a:pt x="15" y="7"/>
                    <a:pt x="13" y="4"/>
                    <a:pt x="10" y="2"/>
                  </a:cubicBezTo>
                  <a:cubicBezTo>
                    <a:pt x="10" y="2"/>
                    <a:pt x="11" y="1"/>
                    <a:pt x="11" y="1"/>
                  </a:cubicBezTo>
                  <a:cubicBezTo>
                    <a:pt x="12" y="1"/>
                    <a:pt x="13" y="0"/>
                    <a:pt x="14" y="0"/>
                  </a:cubicBezTo>
                  <a:cubicBezTo>
                    <a:pt x="14" y="0"/>
                    <a:pt x="14" y="0"/>
                    <a:pt x="14" y="0"/>
                  </a:cubicBezTo>
                  <a:cubicBezTo>
                    <a:pt x="13" y="0"/>
                    <a:pt x="10" y="1"/>
                    <a:pt x="10" y="2"/>
                  </a:cubicBezTo>
                  <a:cubicBezTo>
                    <a:pt x="8" y="1"/>
                    <a:pt x="6" y="1"/>
                    <a:pt x="4" y="3"/>
                  </a:cubicBezTo>
                  <a:cubicBezTo>
                    <a:pt x="3" y="3"/>
                    <a:pt x="1" y="5"/>
                    <a:pt x="1" y="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1821"/>
            <p:cNvSpPr>
              <a:spLocks/>
            </p:cNvSpPr>
            <p:nvPr/>
          </p:nvSpPr>
          <p:spPr bwMode="auto">
            <a:xfrm>
              <a:off x="8599468" y="2827352"/>
              <a:ext cx="206376" cy="203201"/>
            </a:xfrm>
            <a:custGeom>
              <a:avLst/>
              <a:gdLst>
                <a:gd name="T0" fmla="*/ 16 w 55"/>
                <a:gd name="T1" fmla="*/ 13 h 54"/>
                <a:gd name="T2" fmla="*/ 12 w 55"/>
                <a:gd name="T3" fmla="*/ 32 h 54"/>
                <a:gd name="T4" fmla="*/ 11 w 55"/>
                <a:gd name="T5" fmla="*/ 41 h 54"/>
                <a:gd name="T6" fmla="*/ 5 w 55"/>
                <a:gd name="T7" fmla="*/ 49 h 54"/>
                <a:gd name="T8" fmla="*/ 0 w 55"/>
                <a:gd name="T9" fmla="*/ 53 h 54"/>
                <a:gd name="T10" fmla="*/ 6 w 55"/>
                <a:gd name="T11" fmla="*/ 53 h 54"/>
                <a:gd name="T12" fmla="*/ 14 w 55"/>
                <a:gd name="T13" fmla="*/ 54 h 54"/>
                <a:gd name="T14" fmla="*/ 27 w 55"/>
                <a:gd name="T15" fmla="*/ 52 h 54"/>
                <a:gd name="T16" fmla="*/ 43 w 55"/>
                <a:gd name="T17" fmla="*/ 45 h 54"/>
                <a:gd name="T18" fmla="*/ 53 w 55"/>
                <a:gd name="T19" fmla="*/ 34 h 54"/>
                <a:gd name="T20" fmla="*/ 52 w 55"/>
                <a:gd name="T21" fmla="*/ 19 h 54"/>
                <a:gd name="T22" fmla="*/ 43 w 55"/>
                <a:gd name="T23" fmla="*/ 8 h 54"/>
                <a:gd name="T24" fmla="*/ 53 w 55"/>
                <a:gd name="T25" fmla="*/ 1 h 54"/>
                <a:gd name="T26" fmla="*/ 52 w 55"/>
                <a:gd name="T27" fmla="*/ 0 h 54"/>
                <a:gd name="T28" fmla="*/ 48 w 55"/>
                <a:gd name="T29" fmla="*/ 2 h 54"/>
                <a:gd name="T30" fmla="*/ 43 w 55"/>
                <a:gd name="T31" fmla="*/ 7 h 54"/>
                <a:gd name="T32" fmla="*/ 40 w 55"/>
                <a:gd name="T33" fmla="*/ 6 h 54"/>
                <a:gd name="T34" fmla="*/ 26 w 55"/>
                <a:gd name="T35" fmla="*/ 6 h 54"/>
                <a:gd name="T36" fmla="*/ 16 w 55"/>
                <a:gd name="T37"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4">
                  <a:moveTo>
                    <a:pt x="16" y="13"/>
                  </a:moveTo>
                  <a:cubicBezTo>
                    <a:pt x="12" y="19"/>
                    <a:pt x="12" y="25"/>
                    <a:pt x="12" y="32"/>
                  </a:cubicBezTo>
                  <a:cubicBezTo>
                    <a:pt x="12" y="35"/>
                    <a:pt x="12" y="38"/>
                    <a:pt x="11" y="41"/>
                  </a:cubicBezTo>
                  <a:cubicBezTo>
                    <a:pt x="10" y="45"/>
                    <a:pt x="9" y="48"/>
                    <a:pt x="5" y="49"/>
                  </a:cubicBezTo>
                  <a:cubicBezTo>
                    <a:pt x="4" y="51"/>
                    <a:pt x="2" y="52"/>
                    <a:pt x="0" y="53"/>
                  </a:cubicBezTo>
                  <a:cubicBezTo>
                    <a:pt x="2" y="53"/>
                    <a:pt x="4" y="53"/>
                    <a:pt x="6" y="53"/>
                  </a:cubicBezTo>
                  <a:cubicBezTo>
                    <a:pt x="8" y="53"/>
                    <a:pt x="11" y="54"/>
                    <a:pt x="14" y="54"/>
                  </a:cubicBezTo>
                  <a:cubicBezTo>
                    <a:pt x="19" y="54"/>
                    <a:pt x="24" y="53"/>
                    <a:pt x="27" y="52"/>
                  </a:cubicBezTo>
                  <a:cubicBezTo>
                    <a:pt x="33" y="51"/>
                    <a:pt x="39" y="48"/>
                    <a:pt x="43" y="45"/>
                  </a:cubicBezTo>
                  <a:cubicBezTo>
                    <a:pt x="48" y="42"/>
                    <a:pt x="51" y="38"/>
                    <a:pt x="53" y="34"/>
                  </a:cubicBezTo>
                  <a:cubicBezTo>
                    <a:pt x="55" y="28"/>
                    <a:pt x="54" y="23"/>
                    <a:pt x="52" y="19"/>
                  </a:cubicBezTo>
                  <a:cubicBezTo>
                    <a:pt x="51" y="15"/>
                    <a:pt x="48" y="11"/>
                    <a:pt x="43" y="8"/>
                  </a:cubicBezTo>
                  <a:cubicBezTo>
                    <a:pt x="46" y="5"/>
                    <a:pt x="49" y="2"/>
                    <a:pt x="53" y="1"/>
                  </a:cubicBezTo>
                  <a:cubicBezTo>
                    <a:pt x="53" y="1"/>
                    <a:pt x="53" y="0"/>
                    <a:pt x="52" y="0"/>
                  </a:cubicBezTo>
                  <a:cubicBezTo>
                    <a:pt x="51" y="0"/>
                    <a:pt x="49" y="1"/>
                    <a:pt x="48" y="2"/>
                  </a:cubicBezTo>
                  <a:cubicBezTo>
                    <a:pt x="46" y="4"/>
                    <a:pt x="44" y="5"/>
                    <a:pt x="43" y="7"/>
                  </a:cubicBezTo>
                  <a:cubicBezTo>
                    <a:pt x="42" y="7"/>
                    <a:pt x="41" y="6"/>
                    <a:pt x="40" y="6"/>
                  </a:cubicBezTo>
                  <a:cubicBezTo>
                    <a:pt x="35" y="4"/>
                    <a:pt x="30" y="4"/>
                    <a:pt x="26" y="6"/>
                  </a:cubicBezTo>
                  <a:cubicBezTo>
                    <a:pt x="22" y="7"/>
                    <a:pt x="18" y="10"/>
                    <a:pt x="16" y="1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1822"/>
            <p:cNvSpPr>
              <a:spLocks/>
            </p:cNvSpPr>
            <p:nvPr/>
          </p:nvSpPr>
          <p:spPr bwMode="auto">
            <a:xfrm>
              <a:off x="8580418" y="2794014"/>
              <a:ext cx="101601" cy="74613"/>
            </a:xfrm>
            <a:custGeom>
              <a:avLst/>
              <a:gdLst>
                <a:gd name="T0" fmla="*/ 9 w 27"/>
                <a:gd name="T1" fmla="*/ 2 h 20"/>
                <a:gd name="T2" fmla="*/ 5 w 27"/>
                <a:gd name="T3" fmla="*/ 6 h 20"/>
                <a:gd name="T4" fmla="*/ 3 w 27"/>
                <a:gd name="T5" fmla="*/ 12 h 20"/>
                <a:gd name="T6" fmla="*/ 0 w 27"/>
                <a:gd name="T7" fmla="*/ 17 h 20"/>
                <a:gd name="T8" fmla="*/ 9 w 27"/>
                <a:gd name="T9" fmla="*/ 19 h 20"/>
                <a:gd name="T10" fmla="*/ 21 w 27"/>
                <a:gd name="T11" fmla="*/ 17 h 20"/>
                <a:gd name="T12" fmla="*/ 24 w 27"/>
                <a:gd name="T13" fmla="*/ 11 h 20"/>
                <a:gd name="T14" fmla="*/ 21 w 27"/>
                <a:gd name="T15" fmla="*/ 5 h 20"/>
                <a:gd name="T16" fmla="*/ 24 w 27"/>
                <a:gd name="T17" fmla="*/ 4 h 20"/>
                <a:gd name="T18" fmla="*/ 27 w 27"/>
                <a:gd name="T19" fmla="*/ 4 h 20"/>
                <a:gd name="T20" fmla="*/ 27 w 27"/>
                <a:gd name="T21" fmla="*/ 3 h 20"/>
                <a:gd name="T22" fmla="*/ 21 w 27"/>
                <a:gd name="T23" fmla="*/ 4 h 20"/>
                <a:gd name="T24" fmla="*/ 15 w 27"/>
                <a:gd name="T25" fmla="*/ 0 h 20"/>
                <a:gd name="T26" fmla="*/ 9 w 27"/>
                <a:gd name="T2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0">
                  <a:moveTo>
                    <a:pt x="9" y="2"/>
                  </a:moveTo>
                  <a:cubicBezTo>
                    <a:pt x="7" y="3"/>
                    <a:pt x="6" y="5"/>
                    <a:pt x="5" y="6"/>
                  </a:cubicBezTo>
                  <a:cubicBezTo>
                    <a:pt x="4" y="8"/>
                    <a:pt x="3" y="10"/>
                    <a:pt x="3" y="12"/>
                  </a:cubicBezTo>
                  <a:cubicBezTo>
                    <a:pt x="2" y="13"/>
                    <a:pt x="0" y="17"/>
                    <a:pt x="0" y="17"/>
                  </a:cubicBezTo>
                  <a:cubicBezTo>
                    <a:pt x="3" y="16"/>
                    <a:pt x="6" y="18"/>
                    <a:pt x="9" y="19"/>
                  </a:cubicBezTo>
                  <a:cubicBezTo>
                    <a:pt x="12" y="20"/>
                    <a:pt x="17" y="20"/>
                    <a:pt x="21" y="17"/>
                  </a:cubicBezTo>
                  <a:cubicBezTo>
                    <a:pt x="23" y="15"/>
                    <a:pt x="24" y="13"/>
                    <a:pt x="24" y="11"/>
                  </a:cubicBezTo>
                  <a:cubicBezTo>
                    <a:pt x="24" y="9"/>
                    <a:pt x="23" y="7"/>
                    <a:pt x="21" y="5"/>
                  </a:cubicBezTo>
                  <a:cubicBezTo>
                    <a:pt x="22" y="4"/>
                    <a:pt x="23" y="4"/>
                    <a:pt x="24" y="4"/>
                  </a:cubicBezTo>
                  <a:cubicBezTo>
                    <a:pt x="25" y="4"/>
                    <a:pt x="26" y="4"/>
                    <a:pt x="27" y="4"/>
                  </a:cubicBezTo>
                  <a:cubicBezTo>
                    <a:pt x="27" y="3"/>
                    <a:pt x="27" y="3"/>
                    <a:pt x="27" y="3"/>
                  </a:cubicBezTo>
                  <a:cubicBezTo>
                    <a:pt x="26" y="3"/>
                    <a:pt x="23" y="4"/>
                    <a:pt x="21" y="4"/>
                  </a:cubicBezTo>
                  <a:cubicBezTo>
                    <a:pt x="20" y="2"/>
                    <a:pt x="17" y="0"/>
                    <a:pt x="15" y="0"/>
                  </a:cubicBezTo>
                  <a:cubicBezTo>
                    <a:pt x="13" y="0"/>
                    <a:pt x="11" y="1"/>
                    <a:pt x="9"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1823"/>
            <p:cNvSpPr>
              <a:spLocks/>
            </p:cNvSpPr>
            <p:nvPr/>
          </p:nvSpPr>
          <p:spPr bwMode="auto">
            <a:xfrm>
              <a:off x="7431061" y="3406793"/>
              <a:ext cx="101601" cy="153989"/>
            </a:xfrm>
            <a:custGeom>
              <a:avLst/>
              <a:gdLst>
                <a:gd name="T0" fmla="*/ 27 w 27"/>
                <a:gd name="T1" fmla="*/ 20 h 41"/>
                <a:gd name="T2" fmla="*/ 24 w 27"/>
                <a:gd name="T3" fmla="*/ 12 h 41"/>
                <a:gd name="T4" fmla="*/ 19 w 27"/>
                <a:gd name="T5" fmla="*/ 6 h 41"/>
                <a:gd name="T6" fmla="*/ 14 w 27"/>
                <a:gd name="T7" fmla="*/ 0 h 41"/>
                <a:gd name="T8" fmla="*/ 6 w 27"/>
                <a:gd name="T9" fmla="*/ 9 h 41"/>
                <a:gd name="T10" fmla="*/ 1 w 27"/>
                <a:gd name="T11" fmla="*/ 23 h 41"/>
                <a:gd name="T12" fmla="*/ 13 w 27"/>
                <a:gd name="T13" fmla="*/ 34 h 41"/>
                <a:gd name="T14" fmla="*/ 11 w 27"/>
                <a:gd name="T15" fmla="*/ 37 h 41"/>
                <a:gd name="T16" fmla="*/ 7 w 27"/>
                <a:gd name="T17" fmla="*/ 40 h 41"/>
                <a:gd name="T18" fmla="*/ 7 w 27"/>
                <a:gd name="T19" fmla="*/ 41 h 41"/>
                <a:gd name="T20" fmla="*/ 13 w 27"/>
                <a:gd name="T21" fmla="*/ 34 h 41"/>
                <a:gd name="T22" fmla="*/ 24 w 27"/>
                <a:gd name="T23" fmla="*/ 30 h 41"/>
                <a:gd name="T24" fmla="*/ 27 w 27"/>
                <a:gd name="T25"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41">
                  <a:moveTo>
                    <a:pt x="27" y="20"/>
                  </a:moveTo>
                  <a:cubicBezTo>
                    <a:pt x="27" y="17"/>
                    <a:pt x="25" y="15"/>
                    <a:pt x="24" y="12"/>
                  </a:cubicBezTo>
                  <a:cubicBezTo>
                    <a:pt x="22" y="10"/>
                    <a:pt x="21" y="8"/>
                    <a:pt x="19" y="6"/>
                  </a:cubicBezTo>
                  <a:cubicBezTo>
                    <a:pt x="17" y="5"/>
                    <a:pt x="14" y="0"/>
                    <a:pt x="14" y="0"/>
                  </a:cubicBezTo>
                  <a:cubicBezTo>
                    <a:pt x="13" y="4"/>
                    <a:pt x="9" y="6"/>
                    <a:pt x="6" y="9"/>
                  </a:cubicBezTo>
                  <a:cubicBezTo>
                    <a:pt x="3" y="13"/>
                    <a:pt x="0" y="18"/>
                    <a:pt x="1" y="23"/>
                  </a:cubicBezTo>
                  <a:cubicBezTo>
                    <a:pt x="1" y="28"/>
                    <a:pt x="7" y="32"/>
                    <a:pt x="13" y="34"/>
                  </a:cubicBezTo>
                  <a:cubicBezTo>
                    <a:pt x="12" y="35"/>
                    <a:pt x="12" y="36"/>
                    <a:pt x="11" y="37"/>
                  </a:cubicBezTo>
                  <a:cubicBezTo>
                    <a:pt x="10" y="38"/>
                    <a:pt x="9" y="39"/>
                    <a:pt x="7" y="40"/>
                  </a:cubicBezTo>
                  <a:cubicBezTo>
                    <a:pt x="7" y="41"/>
                    <a:pt x="7" y="41"/>
                    <a:pt x="7" y="41"/>
                  </a:cubicBezTo>
                  <a:cubicBezTo>
                    <a:pt x="9" y="40"/>
                    <a:pt x="13" y="36"/>
                    <a:pt x="13" y="34"/>
                  </a:cubicBezTo>
                  <a:cubicBezTo>
                    <a:pt x="17" y="34"/>
                    <a:pt x="21" y="33"/>
                    <a:pt x="24" y="30"/>
                  </a:cubicBezTo>
                  <a:cubicBezTo>
                    <a:pt x="26" y="27"/>
                    <a:pt x="27" y="23"/>
                    <a:pt x="27"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1824"/>
            <p:cNvSpPr>
              <a:spLocks/>
            </p:cNvSpPr>
            <p:nvPr/>
          </p:nvSpPr>
          <p:spPr bwMode="auto">
            <a:xfrm>
              <a:off x="6864320" y="3305192"/>
              <a:ext cx="209551" cy="138113"/>
            </a:xfrm>
            <a:custGeom>
              <a:avLst/>
              <a:gdLst>
                <a:gd name="T0" fmla="*/ 31 w 56"/>
                <a:gd name="T1" fmla="*/ 1 h 37"/>
                <a:gd name="T2" fmla="*/ 20 w 56"/>
                <a:gd name="T3" fmla="*/ 3 h 37"/>
                <a:gd name="T4" fmla="*/ 11 w 56"/>
                <a:gd name="T5" fmla="*/ 7 h 37"/>
                <a:gd name="T6" fmla="*/ 5 w 56"/>
                <a:gd name="T7" fmla="*/ 9 h 37"/>
                <a:gd name="T8" fmla="*/ 0 w 56"/>
                <a:gd name="T9" fmla="*/ 10 h 37"/>
                <a:gd name="T10" fmla="*/ 6 w 56"/>
                <a:gd name="T11" fmla="*/ 17 h 37"/>
                <a:gd name="T12" fmla="*/ 10 w 56"/>
                <a:gd name="T13" fmla="*/ 25 h 37"/>
                <a:gd name="T14" fmla="*/ 31 w 56"/>
                <a:gd name="T15" fmla="*/ 36 h 37"/>
                <a:gd name="T16" fmla="*/ 45 w 56"/>
                <a:gd name="T17" fmla="*/ 19 h 37"/>
                <a:gd name="T18" fmla="*/ 50 w 56"/>
                <a:gd name="T19" fmla="*/ 20 h 37"/>
                <a:gd name="T20" fmla="*/ 55 w 56"/>
                <a:gd name="T21" fmla="*/ 25 h 37"/>
                <a:gd name="T22" fmla="*/ 56 w 56"/>
                <a:gd name="T23" fmla="*/ 24 h 37"/>
                <a:gd name="T24" fmla="*/ 45 w 56"/>
                <a:gd name="T25" fmla="*/ 18 h 37"/>
                <a:gd name="T26" fmla="*/ 41 w 56"/>
                <a:gd name="T27" fmla="*/ 5 h 37"/>
                <a:gd name="T28" fmla="*/ 31 w 56"/>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37">
                  <a:moveTo>
                    <a:pt x="31" y="1"/>
                  </a:moveTo>
                  <a:cubicBezTo>
                    <a:pt x="27" y="0"/>
                    <a:pt x="24" y="2"/>
                    <a:pt x="20" y="3"/>
                  </a:cubicBezTo>
                  <a:cubicBezTo>
                    <a:pt x="17" y="4"/>
                    <a:pt x="14" y="5"/>
                    <a:pt x="11" y="7"/>
                  </a:cubicBezTo>
                  <a:cubicBezTo>
                    <a:pt x="10" y="8"/>
                    <a:pt x="7" y="8"/>
                    <a:pt x="5" y="9"/>
                  </a:cubicBezTo>
                  <a:cubicBezTo>
                    <a:pt x="3" y="9"/>
                    <a:pt x="0" y="10"/>
                    <a:pt x="0" y="10"/>
                  </a:cubicBezTo>
                  <a:cubicBezTo>
                    <a:pt x="3" y="12"/>
                    <a:pt x="4" y="14"/>
                    <a:pt x="6" y="17"/>
                  </a:cubicBezTo>
                  <a:cubicBezTo>
                    <a:pt x="7" y="19"/>
                    <a:pt x="8" y="22"/>
                    <a:pt x="10" y="25"/>
                  </a:cubicBezTo>
                  <a:cubicBezTo>
                    <a:pt x="15" y="31"/>
                    <a:pt x="23" y="37"/>
                    <a:pt x="31" y="36"/>
                  </a:cubicBezTo>
                  <a:cubicBezTo>
                    <a:pt x="39" y="35"/>
                    <a:pt x="45" y="27"/>
                    <a:pt x="45" y="19"/>
                  </a:cubicBezTo>
                  <a:cubicBezTo>
                    <a:pt x="47" y="19"/>
                    <a:pt x="48" y="20"/>
                    <a:pt x="50" y="20"/>
                  </a:cubicBezTo>
                  <a:cubicBezTo>
                    <a:pt x="52" y="22"/>
                    <a:pt x="54" y="23"/>
                    <a:pt x="55" y="25"/>
                  </a:cubicBezTo>
                  <a:cubicBezTo>
                    <a:pt x="56" y="24"/>
                    <a:pt x="56" y="24"/>
                    <a:pt x="56" y="24"/>
                  </a:cubicBezTo>
                  <a:cubicBezTo>
                    <a:pt x="54" y="22"/>
                    <a:pt x="49" y="19"/>
                    <a:pt x="45" y="18"/>
                  </a:cubicBezTo>
                  <a:cubicBezTo>
                    <a:pt x="46" y="13"/>
                    <a:pt x="44" y="8"/>
                    <a:pt x="41" y="5"/>
                  </a:cubicBezTo>
                  <a:cubicBezTo>
                    <a:pt x="38" y="3"/>
                    <a:pt x="34" y="1"/>
                    <a:pt x="31" y="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1825"/>
            <p:cNvSpPr>
              <a:spLocks/>
            </p:cNvSpPr>
            <p:nvPr/>
          </p:nvSpPr>
          <p:spPr bwMode="auto">
            <a:xfrm>
              <a:off x="7502499" y="2087571"/>
              <a:ext cx="280989" cy="423865"/>
            </a:xfrm>
            <a:custGeom>
              <a:avLst/>
              <a:gdLst>
                <a:gd name="T0" fmla="*/ 74 w 75"/>
                <a:gd name="T1" fmla="*/ 40 h 113"/>
                <a:gd name="T2" fmla="*/ 56 w 75"/>
                <a:gd name="T3" fmla="*/ 18 h 113"/>
                <a:gd name="T4" fmla="*/ 36 w 75"/>
                <a:gd name="T5" fmla="*/ 9 h 113"/>
                <a:gd name="T6" fmla="*/ 15 w 75"/>
                <a:gd name="T7" fmla="*/ 0 h 113"/>
                <a:gd name="T8" fmla="*/ 6 w 75"/>
                <a:gd name="T9" fmla="*/ 30 h 113"/>
                <a:gd name="T10" fmla="*/ 1 w 75"/>
                <a:gd name="T11" fmla="*/ 48 h 113"/>
                <a:gd name="T12" fmla="*/ 2 w 75"/>
                <a:gd name="T13" fmla="*/ 64 h 113"/>
                <a:gd name="T14" fmla="*/ 16 w 75"/>
                <a:gd name="T15" fmla="*/ 81 h 113"/>
                <a:gd name="T16" fmla="*/ 39 w 75"/>
                <a:gd name="T17" fmla="*/ 92 h 113"/>
                <a:gd name="T18" fmla="*/ 34 w 75"/>
                <a:gd name="T19" fmla="*/ 102 h 113"/>
                <a:gd name="T20" fmla="*/ 22 w 75"/>
                <a:gd name="T21" fmla="*/ 111 h 113"/>
                <a:gd name="T22" fmla="*/ 24 w 75"/>
                <a:gd name="T23" fmla="*/ 113 h 113"/>
                <a:gd name="T24" fmla="*/ 33 w 75"/>
                <a:gd name="T25" fmla="*/ 105 h 113"/>
                <a:gd name="T26" fmla="*/ 41 w 75"/>
                <a:gd name="T27" fmla="*/ 92 h 113"/>
                <a:gd name="T28" fmla="*/ 58 w 75"/>
                <a:gd name="T29" fmla="*/ 89 h 113"/>
                <a:gd name="T30" fmla="*/ 71 w 75"/>
                <a:gd name="T31" fmla="*/ 76 h 113"/>
                <a:gd name="T32" fmla="*/ 75 w 75"/>
                <a:gd name="T33" fmla="*/ 58 h 113"/>
                <a:gd name="T34" fmla="*/ 74 w 75"/>
                <a:gd name="T35" fmla="*/ 4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13">
                  <a:moveTo>
                    <a:pt x="74" y="40"/>
                  </a:moveTo>
                  <a:cubicBezTo>
                    <a:pt x="71" y="29"/>
                    <a:pt x="63" y="23"/>
                    <a:pt x="56" y="18"/>
                  </a:cubicBezTo>
                  <a:cubicBezTo>
                    <a:pt x="50" y="14"/>
                    <a:pt x="43" y="11"/>
                    <a:pt x="36" y="9"/>
                  </a:cubicBezTo>
                  <a:cubicBezTo>
                    <a:pt x="31" y="8"/>
                    <a:pt x="15" y="0"/>
                    <a:pt x="15" y="0"/>
                  </a:cubicBezTo>
                  <a:cubicBezTo>
                    <a:pt x="18" y="11"/>
                    <a:pt x="10" y="22"/>
                    <a:pt x="6" y="30"/>
                  </a:cubicBezTo>
                  <a:cubicBezTo>
                    <a:pt x="4" y="36"/>
                    <a:pt x="2" y="42"/>
                    <a:pt x="1" y="48"/>
                  </a:cubicBezTo>
                  <a:cubicBezTo>
                    <a:pt x="0" y="53"/>
                    <a:pt x="0" y="58"/>
                    <a:pt x="2" y="64"/>
                  </a:cubicBezTo>
                  <a:cubicBezTo>
                    <a:pt x="4" y="69"/>
                    <a:pt x="9" y="76"/>
                    <a:pt x="16" y="81"/>
                  </a:cubicBezTo>
                  <a:cubicBezTo>
                    <a:pt x="23" y="86"/>
                    <a:pt x="31" y="90"/>
                    <a:pt x="39" y="92"/>
                  </a:cubicBezTo>
                  <a:cubicBezTo>
                    <a:pt x="38" y="95"/>
                    <a:pt x="37" y="99"/>
                    <a:pt x="34" y="102"/>
                  </a:cubicBezTo>
                  <a:cubicBezTo>
                    <a:pt x="31" y="106"/>
                    <a:pt x="27" y="109"/>
                    <a:pt x="22" y="111"/>
                  </a:cubicBezTo>
                  <a:cubicBezTo>
                    <a:pt x="23" y="111"/>
                    <a:pt x="23" y="112"/>
                    <a:pt x="24" y="113"/>
                  </a:cubicBezTo>
                  <a:cubicBezTo>
                    <a:pt x="26" y="112"/>
                    <a:pt x="30" y="109"/>
                    <a:pt x="33" y="105"/>
                  </a:cubicBezTo>
                  <a:cubicBezTo>
                    <a:pt x="37" y="101"/>
                    <a:pt x="40" y="96"/>
                    <a:pt x="41" y="92"/>
                  </a:cubicBezTo>
                  <a:cubicBezTo>
                    <a:pt x="46" y="93"/>
                    <a:pt x="52" y="92"/>
                    <a:pt x="58" y="89"/>
                  </a:cubicBezTo>
                  <a:cubicBezTo>
                    <a:pt x="63" y="87"/>
                    <a:pt x="68" y="82"/>
                    <a:pt x="71" y="76"/>
                  </a:cubicBezTo>
                  <a:cubicBezTo>
                    <a:pt x="73" y="71"/>
                    <a:pt x="74" y="64"/>
                    <a:pt x="75" y="58"/>
                  </a:cubicBezTo>
                  <a:cubicBezTo>
                    <a:pt x="75" y="51"/>
                    <a:pt x="75" y="45"/>
                    <a:pt x="74" y="4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1826"/>
            <p:cNvSpPr>
              <a:spLocks/>
            </p:cNvSpPr>
            <p:nvPr/>
          </p:nvSpPr>
          <p:spPr bwMode="auto">
            <a:xfrm>
              <a:off x="7618388" y="2482862"/>
              <a:ext cx="266702" cy="371478"/>
            </a:xfrm>
            <a:custGeom>
              <a:avLst/>
              <a:gdLst>
                <a:gd name="T0" fmla="*/ 65 w 71"/>
                <a:gd name="T1" fmla="*/ 67 h 99"/>
                <a:gd name="T2" fmla="*/ 59 w 71"/>
                <a:gd name="T3" fmla="*/ 27 h 99"/>
                <a:gd name="T4" fmla="*/ 48 w 71"/>
                <a:gd name="T5" fmla="*/ 15 h 99"/>
                <a:gd name="T6" fmla="*/ 38 w 71"/>
                <a:gd name="T7" fmla="*/ 5 h 99"/>
                <a:gd name="T8" fmla="*/ 32 w 71"/>
                <a:gd name="T9" fmla="*/ 0 h 99"/>
                <a:gd name="T10" fmla="*/ 29 w 71"/>
                <a:gd name="T11" fmla="*/ 10 h 99"/>
                <a:gd name="T12" fmla="*/ 19 w 71"/>
                <a:gd name="T13" fmla="*/ 20 h 99"/>
                <a:gd name="T14" fmla="*/ 7 w 71"/>
                <a:gd name="T15" fmla="*/ 32 h 99"/>
                <a:gd name="T16" fmla="*/ 0 w 71"/>
                <a:gd name="T17" fmla="*/ 48 h 99"/>
                <a:gd name="T18" fmla="*/ 4 w 71"/>
                <a:gd name="T19" fmla="*/ 69 h 99"/>
                <a:gd name="T20" fmla="*/ 18 w 71"/>
                <a:gd name="T21" fmla="*/ 87 h 99"/>
                <a:gd name="T22" fmla="*/ 2 w 71"/>
                <a:gd name="T23" fmla="*/ 97 h 99"/>
                <a:gd name="T24" fmla="*/ 3 w 71"/>
                <a:gd name="T25" fmla="*/ 99 h 99"/>
                <a:gd name="T26" fmla="*/ 11 w 71"/>
                <a:gd name="T27" fmla="*/ 96 h 99"/>
                <a:gd name="T28" fmla="*/ 19 w 71"/>
                <a:gd name="T29" fmla="*/ 88 h 99"/>
                <a:gd name="T30" fmla="*/ 24 w 71"/>
                <a:gd name="T31" fmla="*/ 91 h 99"/>
                <a:gd name="T32" fmla="*/ 48 w 71"/>
                <a:gd name="T33" fmla="*/ 88 h 99"/>
                <a:gd name="T34" fmla="*/ 65 w 71"/>
                <a:gd name="T35" fmla="*/ 6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99">
                  <a:moveTo>
                    <a:pt x="65" y="67"/>
                  </a:moveTo>
                  <a:cubicBezTo>
                    <a:pt x="71" y="52"/>
                    <a:pt x="67" y="37"/>
                    <a:pt x="59" y="27"/>
                  </a:cubicBezTo>
                  <a:cubicBezTo>
                    <a:pt x="57" y="23"/>
                    <a:pt x="52" y="19"/>
                    <a:pt x="48" y="15"/>
                  </a:cubicBezTo>
                  <a:cubicBezTo>
                    <a:pt x="44" y="12"/>
                    <a:pt x="41" y="8"/>
                    <a:pt x="38" y="5"/>
                  </a:cubicBezTo>
                  <a:cubicBezTo>
                    <a:pt x="36" y="3"/>
                    <a:pt x="34" y="1"/>
                    <a:pt x="32" y="0"/>
                  </a:cubicBezTo>
                  <a:cubicBezTo>
                    <a:pt x="34" y="2"/>
                    <a:pt x="32" y="7"/>
                    <a:pt x="29" y="10"/>
                  </a:cubicBezTo>
                  <a:cubicBezTo>
                    <a:pt x="26" y="14"/>
                    <a:pt x="22" y="18"/>
                    <a:pt x="19" y="20"/>
                  </a:cubicBezTo>
                  <a:cubicBezTo>
                    <a:pt x="15" y="24"/>
                    <a:pt x="10" y="28"/>
                    <a:pt x="7" y="32"/>
                  </a:cubicBezTo>
                  <a:cubicBezTo>
                    <a:pt x="3" y="37"/>
                    <a:pt x="1" y="41"/>
                    <a:pt x="0" y="48"/>
                  </a:cubicBezTo>
                  <a:cubicBezTo>
                    <a:pt x="0" y="55"/>
                    <a:pt x="1" y="62"/>
                    <a:pt x="4" y="69"/>
                  </a:cubicBezTo>
                  <a:cubicBezTo>
                    <a:pt x="7" y="76"/>
                    <a:pt x="11" y="82"/>
                    <a:pt x="18" y="87"/>
                  </a:cubicBezTo>
                  <a:cubicBezTo>
                    <a:pt x="14" y="92"/>
                    <a:pt x="8" y="95"/>
                    <a:pt x="2" y="97"/>
                  </a:cubicBezTo>
                  <a:cubicBezTo>
                    <a:pt x="2" y="98"/>
                    <a:pt x="3" y="99"/>
                    <a:pt x="3" y="99"/>
                  </a:cubicBezTo>
                  <a:cubicBezTo>
                    <a:pt x="5" y="99"/>
                    <a:pt x="8" y="98"/>
                    <a:pt x="11" y="96"/>
                  </a:cubicBezTo>
                  <a:cubicBezTo>
                    <a:pt x="14" y="94"/>
                    <a:pt x="16" y="91"/>
                    <a:pt x="19" y="88"/>
                  </a:cubicBezTo>
                  <a:cubicBezTo>
                    <a:pt x="21" y="89"/>
                    <a:pt x="22" y="90"/>
                    <a:pt x="24" y="91"/>
                  </a:cubicBezTo>
                  <a:cubicBezTo>
                    <a:pt x="31" y="94"/>
                    <a:pt x="40" y="92"/>
                    <a:pt x="48" y="88"/>
                  </a:cubicBezTo>
                  <a:cubicBezTo>
                    <a:pt x="55" y="83"/>
                    <a:pt x="62" y="76"/>
                    <a:pt x="65" y="6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1827"/>
            <p:cNvSpPr>
              <a:spLocks/>
            </p:cNvSpPr>
            <p:nvPr/>
          </p:nvSpPr>
          <p:spPr bwMode="auto">
            <a:xfrm>
              <a:off x="7761263" y="2700351"/>
              <a:ext cx="203201" cy="277814"/>
            </a:xfrm>
            <a:custGeom>
              <a:avLst/>
              <a:gdLst>
                <a:gd name="T0" fmla="*/ 47 w 54"/>
                <a:gd name="T1" fmla="*/ 51 h 74"/>
                <a:gd name="T2" fmla="*/ 48 w 54"/>
                <a:gd name="T3" fmla="*/ 28 h 74"/>
                <a:gd name="T4" fmla="*/ 46 w 54"/>
                <a:gd name="T5" fmla="*/ 17 h 74"/>
                <a:gd name="T6" fmla="*/ 47 w 54"/>
                <a:gd name="T7" fmla="*/ 11 h 74"/>
                <a:gd name="T8" fmla="*/ 50 w 54"/>
                <a:gd name="T9" fmla="*/ 6 h 74"/>
                <a:gd name="T10" fmla="*/ 54 w 54"/>
                <a:gd name="T11" fmla="*/ 0 h 74"/>
                <a:gd name="T12" fmla="*/ 48 w 54"/>
                <a:gd name="T13" fmla="*/ 2 h 74"/>
                <a:gd name="T14" fmla="*/ 44 w 54"/>
                <a:gd name="T15" fmla="*/ 3 h 74"/>
                <a:gd name="T16" fmla="*/ 39 w 54"/>
                <a:gd name="T17" fmla="*/ 4 h 74"/>
                <a:gd name="T18" fmla="*/ 25 w 54"/>
                <a:gd name="T19" fmla="*/ 9 h 74"/>
                <a:gd name="T20" fmla="*/ 1 w 54"/>
                <a:gd name="T21" fmla="*/ 37 h 74"/>
                <a:gd name="T22" fmla="*/ 1 w 54"/>
                <a:gd name="T23" fmla="*/ 38 h 74"/>
                <a:gd name="T24" fmla="*/ 0 w 54"/>
                <a:gd name="T25" fmla="*/ 40 h 74"/>
                <a:gd name="T26" fmla="*/ 0 w 54"/>
                <a:gd name="T27" fmla="*/ 44 h 74"/>
                <a:gd name="T28" fmla="*/ 1 w 54"/>
                <a:gd name="T29" fmla="*/ 48 h 74"/>
                <a:gd name="T30" fmla="*/ 6 w 54"/>
                <a:gd name="T31" fmla="*/ 55 h 74"/>
                <a:gd name="T32" fmla="*/ 12 w 54"/>
                <a:gd name="T33" fmla="*/ 60 h 74"/>
                <a:gd name="T34" fmla="*/ 20 w 54"/>
                <a:gd name="T35" fmla="*/ 63 h 74"/>
                <a:gd name="T36" fmla="*/ 16 w 54"/>
                <a:gd name="T37" fmla="*/ 70 h 74"/>
                <a:gd name="T38" fmla="*/ 14 w 54"/>
                <a:gd name="T39" fmla="*/ 72 h 74"/>
                <a:gd name="T40" fmla="*/ 12 w 54"/>
                <a:gd name="T41" fmla="*/ 73 h 74"/>
                <a:gd name="T42" fmla="*/ 11 w 54"/>
                <a:gd name="T43" fmla="*/ 73 h 74"/>
                <a:gd name="T44" fmla="*/ 10 w 54"/>
                <a:gd name="T45" fmla="*/ 73 h 74"/>
                <a:gd name="T46" fmla="*/ 11 w 54"/>
                <a:gd name="T47" fmla="*/ 74 h 74"/>
                <a:gd name="T48" fmla="*/ 11 w 54"/>
                <a:gd name="T49" fmla="*/ 74 h 74"/>
                <a:gd name="T50" fmla="*/ 12 w 54"/>
                <a:gd name="T51" fmla="*/ 74 h 74"/>
                <a:gd name="T52" fmla="*/ 12 w 54"/>
                <a:gd name="T53" fmla="*/ 74 h 74"/>
                <a:gd name="T54" fmla="*/ 12 w 54"/>
                <a:gd name="T55" fmla="*/ 74 h 74"/>
                <a:gd name="T56" fmla="*/ 14 w 54"/>
                <a:gd name="T57" fmla="*/ 73 h 74"/>
                <a:gd name="T58" fmla="*/ 17 w 54"/>
                <a:gd name="T59" fmla="*/ 71 h 74"/>
                <a:gd name="T60" fmla="*/ 19 w 54"/>
                <a:gd name="T61" fmla="*/ 68 h 74"/>
                <a:gd name="T62" fmla="*/ 21 w 54"/>
                <a:gd name="T63" fmla="*/ 63 h 74"/>
                <a:gd name="T64" fmla="*/ 25 w 54"/>
                <a:gd name="T65" fmla="*/ 64 h 74"/>
                <a:gd name="T66" fmla="*/ 33 w 54"/>
                <a:gd name="T67" fmla="*/ 62 h 74"/>
                <a:gd name="T68" fmla="*/ 36 w 54"/>
                <a:gd name="T69" fmla="*/ 61 h 74"/>
                <a:gd name="T70" fmla="*/ 39 w 54"/>
                <a:gd name="T71" fmla="*/ 60 h 74"/>
                <a:gd name="T72" fmla="*/ 39 w 54"/>
                <a:gd name="T73" fmla="*/ 60 h 74"/>
                <a:gd name="T74" fmla="*/ 40 w 54"/>
                <a:gd name="T75" fmla="*/ 60 h 74"/>
                <a:gd name="T76" fmla="*/ 40 w 54"/>
                <a:gd name="T77" fmla="*/ 60 h 74"/>
                <a:gd name="T78" fmla="*/ 41 w 54"/>
                <a:gd name="T79" fmla="*/ 59 h 74"/>
                <a:gd name="T80" fmla="*/ 44 w 54"/>
                <a:gd name="T81" fmla="*/ 56 h 74"/>
                <a:gd name="T82" fmla="*/ 47 w 54"/>
                <a:gd name="T8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 h="74">
                  <a:moveTo>
                    <a:pt x="47" y="51"/>
                  </a:moveTo>
                  <a:cubicBezTo>
                    <a:pt x="50" y="43"/>
                    <a:pt x="49" y="36"/>
                    <a:pt x="48" y="28"/>
                  </a:cubicBezTo>
                  <a:cubicBezTo>
                    <a:pt x="47" y="25"/>
                    <a:pt x="46" y="21"/>
                    <a:pt x="46" y="17"/>
                  </a:cubicBezTo>
                  <a:cubicBezTo>
                    <a:pt x="46" y="15"/>
                    <a:pt x="46" y="13"/>
                    <a:pt x="47" y="11"/>
                  </a:cubicBezTo>
                  <a:cubicBezTo>
                    <a:pt x="47" y="9"/>
                    <a:pt x="48" y="8"/>
                    <a:pt x="50" y="6"/>
                  </a:cubicBezTo>
                  <a:cubicBezTo>
                    <a:pt x="51" y="4"/>
                    <a:pt x="52" y="2"/>
                    <a:pt x="54" y="0"/>
                  </a:cubicBezTo>
                  <a:cubicBezTo>
                    <a:pt x="53" y="1"/>
                    <a:pt x="50" y="2"/>
                    <a:pt x="48" y="2"/>
                  </a:cubicBezTo>
                  <a:cubicBezTo>
                    <a:pt x="44" y="3"/>
                    <a:pt x="44" y="3"/>
                    <a:pt x="44" y="3"/>
                  </a:cubicBezTo>
                  <a:cubicBezTo>
                    <a:pt x="42" y="3"/>
                    <a:pt x="41" y="4"/>
                    <a:pt x="39" y="4"/>
                  </a:cubicBezTo>
                  <a:cubicBezTo>
                    <a:pt x="34" y="6"/>
                    <a:pt x="28" y="8"/>
                    <a:pt x="25" y="9"/>
                  </a:cubicBezTo>
                  <a:cubicBezTo>
                    <a:pt x="13" y="15"/>
                    <a:pt x="2" y="25"/>
                    <a:pt x="1" y="37"/>
                  </a:cubicBezTo>
                  <a:cubicBezTo>
                    <a:pt x="1" y="37"/>
                    <a:pt x="1" y="38"/>
                    <a:pt x="1" y="38"/>
                  </a:cubicBezTo>
                  <a:cubicBezTo>
                    <a:pt x="0" y="39"/>
                    <a:pt x="0" y="40"/>
                    <a:pt x="0" y="40"/>
                  </a:cubicBezTo>
                  <a:cubicBezTo>
                    <a:pt x="0" y="42"/>
                    <a:pt x="0" y="43"/>
                    <a:pt x="0" y="44"/>
                  </a:cubicBezTo>
                  <a:cubicBezTo>
                    <a:pt x="0" y="45"/>
                    <a:pt x="1" y="47"/>
                    <a:pt x="1" y="48"/>
                  </a:cubicBezTo>
                  <a:cubicBezTo>
                    <a:pt x="2" y="51"/>
                    <a:pt x="4" y="53"/>
                    <a:pt x="6" y="55"/>
                  </a:cubicBezTo>
                  <a:cubicBezTo>
                    <a:pt x="8" y="57"/>
                    <a:pt x="10" y="58"/>
                    <a:pt x="12" y="60"/>
                  </a:cubicBezTo>
                  <a:cubicBezTo>
                    <a:pt x="14" y="61"/>
                    <a:pt x="17" y="63"/>
                    <a:pt x="20" y="63"/>
                  </a:cubicBezTo>
                  <a:cubicBezTo>
                    <a:pt x="19" y="66"/>
                    <a:pt x="18" y="68"/>
                    <a:pt x="16" y="70"/>
                  </a:cubicBezTo>
                  <a:cubicBezTo>
                    <a:pt x="16" y="70"/>
                    <a:pt x="15" y="71"/>
                    <a:pt x="14" y="72"/>
                  </a:cubicBezTo>
                  <a:cubicBezTo>
                    <a:pt x="13" y="72"/>
                    <a:pt x="12" y="72"/>
                    <a:pt x="12" y="73"/>
                  </a:cubicBezTo>
                  <a:cubicBezTo>
                    <a:pt x="12" y="73"/>
                    <a:pt x="11" y="73"/>
                    <a:pt x="11" y="73"/>
                  </a:cubicBezTo>
                  <a:cubicBezTo>
                    <a:pt x="11" y="73"/>
                    <a:pt x="10" y="73"/>
                    <a:pt x="10" y="73"/>
                  </a:cubicBezTo>
                  <a:cubicBezTo>
                    <a:pt x="10" y="73"/>
                    <a:pt x="11" y="74"/>
                    <a:pt x="11" y="74"/>
                  </a:cubicBezTo>
                  <a:cubicBezTo>
                    <a:pt x="11" y="74"/>
                    <a:pt x="11" y="74"/>
                    <a:pt x="11" y="74"/>
                  </a:cubicBezTo>
                  <a:cubicBezTo>
                    <a:pt x="12" y="74"/>
                    <a:pt x="12" y="74"/>
                    <a:pt x="12" y="74"/>
                  </a:cubicBezTo>
                  <a:cubicBezTo>
                    <a:pt x="12" y="74"/>
                    <a:pt x="12" y="74"/>
                    <a:pt x="12" y="74"/>
                  </a:cubicBezTo>
                  <a:cubicBezTo>
                    <a:pt x="12" y="74"/>
                    <a:pt x="12" y="74"/>
                    <a:pt x="12" y="74"/>
                  </a:cubicBezTo>
                  <a:cubicBezTo>
                    <a:pt x="13" y="74"/>
                    <a:pt x="13" y="74"/>
                    <a:pt x="14" y="73"/>
                  </a:cubicBezTo>
                  <a:cubicBezTo>
                    <a:pt x="15" y="73"/>
                    <a:pt x="16" y="72"/>
                    <a:pt x="17" y="71"/>
                  </a:cubicBezTo>
                  <a:cubicBezTo>
                    <a:pt x="18" y="70"/>
                    <a:pt x="18" y="69"/>
                    <a:pt x="19" y="68"/>
                  </a:cubicBezTo>
                  <a:cubicBezTo>
                    <a:pt x="20" y="66"/>
                    <a:pt x="21" y="65"/>
                    <a:pt x="21" y="63"/>
                  </a:cubicBezTo>
                  <a:cubicBezTo>
                    <a:pt x="22" y="64"/>
                    <a:pt x="24" y="64"/>
                    <a:pt x="25" y="64"/>
                  </a:cubicBezTo>
                  <a:cubicBezTo>
                    <a:pt x="28" y="64"/>
                    <a:pt x="31" y="63"/>
                    <a:pt x="33" y="62"/>
                  </a:cubicBezTo>
                  <a:cubicBezTo>
                    <a:pt x="34" y="62"/>
                    <a:pt x="35" y="61"/>
                    <a:pt x="36" y="61"/>
                  </a:cubicBezTo>
                  <a:cubicBezTo>
                    <a:pt x="37" y="60"/>
                    <a:pt x="38" y="60"/>
                    <a:pt x="39" y="60"/>
                  </a:cubicBezTo>
                  <a:cubicBezTo>
                    <a:pt x="39" y="60"/>
                    <a:pt x="39" y="60"/>
                    <a:pt x="39" y="60"/>
                  </a:cubicBezTo>
                  <a:cubicBezTo>
                    <a:pt x="39" y="60"/>
                    <a:pt x="39" y="60"/>
                    <a:pt x="40" y="60"/>
                  </a:cubicBezTo>
                  <a:cubicBezTo>
                    <a:pt x="40" y="60"/>
                    <a:pt x="40" y="60"/>
                    <a:pt x="40" y="60"/>
                  </a:cubicBezTo>
                  <a:cubicBezTo>
                    <a:pt x="40" y="59"/>
                    <a:pt x="41" y="59"/>
                    <a:pt x="41" y="59"/>
                  </a:cubicBezTo>
                  <a:cubicBezTo>
                    <a:pt x="42" y="58"/>
                    <a:pt x="43" y="57"/>
                    <a:pt x="44" y="56"/>
                  </a:cubicBezTo>
                  <a:cubicBezTo>
                    <a:pt x="45" y="54"/>
                    <a:pt x="47" y="53"/>
                    <a:pt x="47" y="51"/>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1828"/>
            <p:cNvSpPr>
              <a:spLocks/>
            </p:cNvSpPr>
            <p:nvPr/>
          </p:nvSpPr>
          <p:spPr bwMode="auto">
            <a:xfrm>
              <a:off x="7348511" y="2233622"/>
              <a:ext cx="247652" cy="342902"/>
            </a:xfrm>
            <a:custGeom>
              <a:avLst/>
              <a:gdLst>
                <a:gd name="T0" fmla="*/ 61 w 66"/>
                <a:gd name="T1" fmla="*/ 27 h 91"/>
                <a:gd name="T2" fmla="*/ 45 w 66"/>
                <a:gd name="T3" fmla="*/ 11 h 91"/>
                <a:gd name="T4" fmla="*/ 28 w 66"/>
                <a:gd name="T5" fmla="*/ 5 h 91"/>
                <a:gd name="T6" fmla="*/ 17 w 66"/>
                <a:gd name="T7" fmla="*/ 2 h 91"/>
                <a:gd name="T8" fmla="*/ 9 w 66"/>
                <a:gd name="T9" fmla="*/ 0 h 91"/>
                <a:gd name="T10" fmla="*/ 9 w 66"/>
                <a:gd name="T11" fmla="*/ 12 h 91"/>
                <a:gd name="T12" fmla="*/ 4 w 66"/>
                <a:gd name="T13" fmla="*/ 24 h 91"/>
                <a:gd name="T14" fmla="*/ 6 w 66"/>
                <a:gd name="T15" fmla="*/ 59 h 91"/>
                <a:gd name="T16" fmla="*/ 44 w 66"/>
                <a:gd name="T17" fmla="*/ 71 h 91"/>
                <a:gd name="T18" fmla="*/ 44 w 66"/>
                <a:gd name="T19" fmla="*/ 80 h 91"/>
                <a:gd name="T20" fmla="*/ 39 w 66"/>
                <a:gd name="T21" fmla="*/ 91 h 91"/>
                <a:gd name="T22" fmla="*/ 39 w 66"/>
                <a:gd name="T23" fmla="*/ 91 h 91"/>
                <a:gd name="T24" fmla="*/ 40 w 66"/>
                <a:gd name="T25" fmla="*/ 91 h 91"/>
                <a:gd name="T26" fmla="*/ 41 w 66"/>
                <a:gd name="T27" fmla="*/ 91 h 91"/>
                <a:gd name="T28" fmla="*/ 41 w 66"/>
                <a:gd name="T29" fmla="*/ 91 h 91"/>
                <a:gd name="T30" fmla="*/ 41 w 66"/>
                <a:gd name="T31" fmla="*/ 90 h 91"/>
                <a:gd name="T32" fmla="*/ 42 w 66"/>
                <a:gd name="T33" fmla="*/ 88 h 91"/>
                <a:gd name="T34" fmla="*/ 44 w 66"/>
                <a:gd name="T35" fmla="*/ 83 h 91"/>
                <a:gd name="T36" fmla="*/ 45 w 66"/>
                <a:gd name="T37" fmla="*/ 71 h 91"/>
                <a:gd name="T38" fmla="*/ 64 w 66"/>
                <a:gd name="T39" fmla="*/ 52 h 91"/>
                <a:gd name="T40" fmla="*/ 61 w 66"/>
                <a:gd name="T41" fmla="*/ 2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91">
                  <a:moveTo>
                    <a:pt x="61" y="27"/>
                  </a:moveTo>
                  <a:cubicBezTo>
                    <a:pt x="58" y="20"/>
                    <a:pt x="52" y="15"/>
                    <a:pt x="45" y="11"/>
                  </a:cubicBezTo>
                  <a:cubicBezTo>
                    <a:pt x="40" y="8"/>
                    <a:pt x="34" y="6"/>
                    <a:pt x="28" y="5"/>
                  </a:cubicBezTo>
                  <a:cubicBezTo>
                    <a:pt x="25" y="5"/>
                    <a:pt x="21" y="3"/>
                    <a:pt x="17" y="2"/>
                  </a:cubicBezTo>
                  <a:cubicBezTo>
                    <a:pt x="13" y="1"/>
                    <a:pt x="9" y="0"/>
                    <a:pt x="9" y="0"/>
                  </a:cubicBezTo>
                  <a:cubicBezTo>
                    <a:pt x="11" y="4"/>
                    <a:pt x="10" y="8"/>
                    <a:pt x="9" y="12"/>
                  </a:cubicBezTo>
                  <a:cubicBezTo>
                    <a:pt x="8" y="17"/>
                    <a:pt x="5" y="21"/>
                    <a:pt x="4" y="24"/>
                  </a:cubicBezTo>
                  <a:cubicBezTo>
                    <a:pt x="1" y="35"/>
                    <a:pt x="0" y="49"/>
                    <a:pt x="6" y="59"/>
                  </a:cubicBezTo>
                  <a:cubicBezTo>
                    <a:pt x="13" y="71"/>
                    <a:pt x="30" y="75"/>
                    <a:pt x="44" y="71"/>
                  </a:cubicBezTo>
                  <a:cubicBezTo>
                    <a:pt x="44" y="74"/>
                    <a:pt x="44" y="77"/>
                    <a:pt x="44" y="80"/>
                  </a:cubicBezTo>
                  <a:cubicBezTo>
                    <a:pt x="43" y="84"/>
                    <a:pt x="41" y="88"/>
                    <a:pt x="39" y="91"/>
                  </a:cubicBezTo>
                  <a:cubicBezTo>
                    <a:pt x="39" y="91"/>
                    <a:pt x="39" y="91"/>
                    <a:pt x="39" y="91"/>
                  </a:cubicBezTo>
                  <a:cubicBezTo>
                    <a:pt x="40" y="91"/>
                    <a:pt x="40" y="91"/>
                    <a:pt x="40" y="91"/>
                  </a:cubicBezTo>
                  <a:cubicBezTo>
                    <a:pt x="41" y="91"/>
                    <a:pt x="41" y="91"/>
                    <a:pt x="41" y="91"/>
                  </a:cubicBezTo>
                  <a:cubicBezTo>
                    <a:pt x="41" y="91"/>
                    <a:pt x="41" y="91"/>
                    <a:pt x="41" y="91"/>
                  </a:cubicBezTo>
                  <a:cubicBezTo>
                    <a:pt x="41" y="91"/>
                    <a:pt x="41" y="91"/>
                    <a:pt x="41" y="90"/>
                  </a:cubicBezTo>
                  <a:cubicBezTo>
                    <a:pt x="42" y="90"/>
                    <a:pt x="42" y="89"/>
                    <a:pt x="42" y="88"/>
                  </a:cubicBezTo>
                  <a:cubicBezTo>
                    <a:pt x="43" y="87"/>
                    <a:pt x="44" y="85"/>
                    <a:pt x="44" y="83"/>
                  </a:cubicBezTo>
                  <a:cubicBezTo>
                    <a:pt x="45" y="79"/>
                    <a:pt x="46" y="74"/>
                    <a:pt x="45" y="71"/>
                  </a:cubicBezTo>
                  <a:cubicBezTo>
                    <a:pt x="54" y="68"/>
                    <a:pt x="62" y="62"/>
                    <a:pt x="64" y="52"/>
                  </a:cubicBezTo>
                  <a:cubicBezTo>
                    <a:pt x="66" y="45"/>
                    <a:pt x="64" y="34"/>
                    <a:pt x="61" y="2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1829"/>
            <p:cNvSpPr>
              <a:spLocks/>
            </p:cNvSpPr>
            <p:nvPr/>
          </p:nvSpPr>
          <p:spPr bwMode="auto">
            <a:xfrm>
              <a:off x="7043709" y="2392374"/>
              <a:ext cx="395290" cy="379415"/>
            </a:xfrm>
            <a:custGeom>
              <a:avLst/>
              <a:gdLst>
                <a:gd name="T0" fmla="*/ 77 w 105"/>
                <a:gd name="T1" fmla="*/ 5 h 101"/>
                <a:gd name="T2" fmla="*/ 48 w 105"/>
                <a:gd name="T3" fmla="*/ 2 h 101"/>
                <a:gd name="T4" fmla="*/ 24 w 105"/>
                <a:gd name="T5" fmla="*/ 8 h 101"/>
                <a:gd name="T6" fmla="*/ 10 w 105"/>
                <a:gd name="T7" fmla="*/ 13 h 101"/>
                <a:gd name="T8" fmla="*/ 0 w 105"/>
                <a:gd name="T9" fmla="*/ 16 h 101"/>
                <a:gd name="T10" fmla="*/ 6 w 105"/>
                <a:gd name="T11" fmla="*/ 22 h 101"/>
                <a:gd name="T12" fmla="*/ 9 w 105"/>
                <a:gd name="T13" fmla="*/ 31 h 101"/>
                <a:gd name="T14" fmla="*/ 14 w 105"/>
                <a:gd name="T15" fmla="*/ 48 h 101"/>
                <a:gd name="T16" fmla="*/ 26 w 105"/>
                <a:gd name="T17" fmla="*/ 69 h 101"/>
                <a:gd name="T18" fmla="*/ 43 w 105"/>
                <a:gd name="T19" fmla="*/ 83 h 101"/>
                <a:gd name="T20" fmla="*/ 68 w 105"/>
                <a:gd name="T21" fmla="*/ 82 h 101"/>
                <a:gd name="T22" fmla="*/ 94 w 105"/>
                <a:gd name="T23" fmla="*/ 69 h 101"/>
                <a:gd name="T24" fmla="*/ 97 w 105"/>
                <a:gd name="T25" fmla="*/ 75 h 101"/>
                <a:gd name="T26" fmla="*/ 99 w 105"/>
                <a:gd name="T27" fmla="*/ 82 h 101"/>
                <a:gd name="T28" fmla="*/ 97 w 105"/>
                <a:gd name="T29" fmla="*/ 93 h 101"/>
                <a:gd name="T30" fmla="*/ 91 w 105"/>
                <a:gd name="T31" fmla="*/ 100 h 101"/>
                <a:gd name="T32" fmla="*/ 91 w 105"/>
                <a:gd name="T33" fmla="*/ 101 h 101"/>
                <a:gd name="T34" fmla="*/ 92 w 105"/>
                <a:gd name="T35" fmla="*/ 101 h 101"/>
                <a:gd name="T36" fmla="*/ 93 w 105"/>
                <a:gd name="T37" fmla="*/ 100 h 101"/>
                <a:gd name="T38" fmla="*/ 95 w 105"/>
                <a:gd name="T39" fmla="*/ 99 h 101"/>
                <a:gd name="T40" fmla="*/ 97 w 105"/>
                <a:gd name="T41" fmla="*/ 96 h 101"/>
                <a:gd name="T42" fmla="*/ 100 w 105"/>
                <a:gd name="T43" fmla="*/ 87 h 101"/>
                <a:gd name="T44" fmla="*/ 99 w 105"/>
                <a:gd name="T45" fmla="*/ 76 h 101"/>
                <a:gd name="T46" fmla="*/ 95 w 105"/>
                <a:gd name="T47" fmla="*/ 68 h 101"/>
                <a:gd name="T48" fmla="*/ 104 w 105"/>
                <a:gd name="T49" fmla="*/ 51 h 101"/>
                <a:gd name="T50" fmla="*/ 101 w 105"/>
                <a:gd name="T51" fmla="*/ 31 h 101"/>
                <a:gd name="T52" fmla="*/ 91 w 105"/>
                <a:gd name="T53" fmla="*/ 16 h 101"/>
                <a:gd name="T54" fmla="*/ 77 w 105"/>
                <a:gd name="T55"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5" h="101">
                  <a:moveTo>
                    <a:pt x="77" y="5"/>
                  </a:moveTo>
                  <a:cubicBezTo>
                    <a:pt x="67" y="0"/>
                    <a:pt x="58" y="1"/>
                    <a:pt x="48" y="2"/>
                  </a:cubicBezTo>
                  <a:cubicBezTo>
                    <a:pt x="39" y="2"/>
                    <a:pt x="32" y="5"/>
                    <a:pt x="24" y="8"/>
                  </a:cubicBezTo>
                  <a:cubicBezTo>
                    <a:pt x="21" y="10"/>
                    <a:pt x="15" y="11"/>
                    <a:pt x="10" y="13"/>
                  </a:cubicBezTo>
                  <a:cubicBezTo>
                    <a:pt x="4" y="14"/>
                    <a:pt x="0" y="16"/>
                    <a:pt x="0" y="16"/>
                  </a:cubicBezTo>
                  <a:cubicBezTo>
                    <a:pt x="2" y="17"/>
                    <a:pt x="4" y="20"/>
                    <a:pt x="6" y="22"/>
                  </a:cubicBezTo>
                  <a:cubicBezTo>
                    <a:pt x="7" y="25"/>
                    <a:pt x="8" y="28"/>
                    <a:pt x="9" y="31"/>
                  </a:cubicBezTo>
                  <a:cubicBezTo>
                    <a:pt x="11" y="37"/>
                    <a:pt x="12" y="43"/>
                    <a:pt x="14" y="48"/>
                  </a:cubicBezTo>
                  <a:cubicBezTo>
                    <a:pt x="17" y="56"/>
                    <a:pt x="21" y="63"/>
                    <a:pt x="26" y="69"/>
                  </a:cubicBezTo>
                  <a:cubicBezTo>
                    <a:pt x="30" y="75"/>
                    <a:pt x="36" y="80"/>
                    <a:pt x="43" y="83"/>
                  </a:cubicBezTo>
                  <a:cubicBezTo>
                    <a:pt x="50" y="85"/>
                    <a:pt x="59" y="84"/>
                    <a:pt x="68" y="82"/>
                  </a:cubicBezTo>
                  <a:cubicBezTo>
                    <a:pt x="77" y="80"/>
                    <a:pt x="87" y="76"/>
                    <a:pt x="94" y="69"/>
                  </a:cubicBezTo>
                  <a:cubicBezTo>
                    <a:pt x="95" y="71"/>
                    <a:pt x="96" y="73"/>
                    <a:pt x="97" y="75"/>
                  </a:cubicBezTo>
                  <a:cubicBezTo>
                    <a:pt x="98" y="78"/>
                    <a:pt x="99" y="80"/>
                    <a:pt x="99" y="82"/>
                  </a:cubicBezTo>
                  <a:cubicBezTo>
                    <a:pt x="99" y="86"/>
                    <a:pt x="99" y="89"/>
                    <a:pt x="97" y="93"/>
                  </a:cubicBezTo>
                  <a:cubicBezTo>
                    <a:pt x="96" y="96"/>
                    <a:pt x="94" y="98"/>
                    <a:pt x="91" y="100"/>
                  </a:cubicBezTo>
                  <a:cubicBezTo>
                    <a:pt x="91" y="100"/>
                    <a:pt x="91" y="100"/>
                    <a:pt x="91" y="101"/>
                  </a:cubicBezTo>
                  <a:cubicBezTo>
                    <a:pt x="91" y="101"/>
                    <a:pt x="92" y="101"/>
                    <a:pt x="92" y="101"/>
                  </a:cubicBezTo>
                  <a:cubicBezTo>
                    <a:pt x="92" y="101"/>
                    <a:pt x="93" y="101"/>
                    <a:pt x="93" y="100"/>
                  </a:cubicBezTo>
                  <a:cubicBezTo>
                    <a:pt x="94" y="100"/>
                    <a:pt x="94" y="100"/>
                    <a:pt x="95" y="99"/>
                  </a:cubicBezTo>
                  <a:cubicBezTo>
                    <a:pt x="96" y="98"/>
                    <a:pt x="97" y="97"/>
                    <a:pt x="97" y="96"/>
                  </a:cubicBezTo>
                  <a:cubicBezTo>
                    <a:pt x="99" y="93"/>
                    <a:pt x="100" y="90"/>
                    <a:pt x="100" y="87"/>
                  </a:cubicBezTo>
                  <a:cubicBezTo>
                    <a:pt x="100" y="83"/>
                    <a:pt x="100" y="79"/>
                    <a:pt x="99" y="76"/>
                  </a:cubicBezTo>
                  <a:cubicBezTo>
                    <a:pt x="98" y="73"/>
                    <a:pt x="96" y="70"/>
                    <a:pt x="95" y="68"/>
                  </a:cubicBezTo>
                  <a:cubicBezTo>
                    <a:pt x="99" y="63"/>
                    <a:pt x="103" y="58"/>
                    <a:pt x="104" y="51"/>
                  </a:cubicBezTo>
                  <a:cubicBezTo>
                    <a:pt x="105" y="44"/>
                    <a:pt x="104" y="37"/>
                    <a:pt x="101" y="31"/>
                  </a:cubicBezTo>
                  <a:cubicBezTo>
                    <a:pt x="99" y="26"/>
                    <a:pt x="95" y="21"/>
                    <a:pt x="91" y="16"/>
                  </a:cubicBezTo>
                  <a:cubicBezTo>
                    <a:pt x="86" y="12"/>
                    <a:pt x="82" y="8"/>
                    <a:pt x="77" y="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1830"/>
            <p:cNvSpPr>
              <a:spLocks/>
            </p:cNvSpPr>
            <p:nvPr/>
          </p:nvSpPr>
          <p:spPr bwMode="auto">
            <a:xfrm>
              <a:off x="7002434" y="2678126"/>
              <a:ext cx="293689" cy="195264"/>
            </a:xfrm>
            <a:custGeom>
              <a:avLst/>
              <a:gdLst>
                <a:gd name="T0" fmla="*/ 38 w 78"/>
                <a:gd name="T1" fmla="*/ 0 h 52"/>
                <a:gd name="T2" fmla="*/ 22 w 78"/>
                <a:gd name="T3" fmla="*/ 6 h 52"/>
                <a:gd name="T4" fmla="*/ 11 w 78"/>
                <a:gd name="T5" fmla="*/ 16 h 52"/>
                <a:gd name="T6" fmla="*/ 5 w 78"/>
                <a:gd name="T7" fmla="*/ 22 h 52"/>
                <a:gd name="T8" fmla="*/ 0 w 78"/>
                <a:gd name="T9" fmla="*/ 26 h 52"/>
                <a:gd name="T10" fmla="*/ 16 w 78"/>
                <a:gd name="T11" fmla="*/ 40 h 52"/>
                <a:gd name="T12" fmla="*/ 43 w 78"/>
                <a:gd name="T13" fmla="*/ 50 h 52"/>
                <a:gd name="T14" fmla="*/ 64 w 78"/>
                <a:gd name="T15" fmla="*/ 27 h 52"/>
                <a:gd name="T16" fmla="*/ 70 w 78"/>
                <a:gd name="T17" fmla="*/ 30 h 52"/>
                <a:gd name="T18" fmla="*/ 77 w 78"/>
                <a:gd name="T19" fmla="*/ 37 h 52"/>
                <a:gd name="T20" fmla="*/ 78 w 78"/>
                <a:gd name="T21" fmla="*/ 36 h 52"/>
                <a:gd name="T22" fmla="*/ 64 w 78"/>
                <a:gd name="T23" fmla="*/ 26 h 52"/>
                <a:gd name="T24" fmla="*/ 56 w 78"/>
                <a:gd name="T25" fmla="*/ 6 h 52"/>
                <a:gd name="T26" fmla="*/ 38 w 78"/>
                <a:gd name="T2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52">
                  <a:moveTo>
                    <a:pt x="38" y="0"/>
                  </a:moveTo>
                  <a:cubicBezTo>
                    <a:pt x="32" y="0"/>
                    <a:pt x="27" y="3"/>
                    <a:pt x="22" y="6"/>
                  </a:cubicBezTo>
                  <a:cubicBezTo>
                    <a:pt x="18" y="9"/>
                    <a:pt x="14" y="12"/>
                    <a:pt x="11" y="16"/>
                  </a:cubicBezTo>
                  <a:cubicBezTo>
                    <a:pt x="10" y="17"/>
                    <a:pt x="7" y="20"/>
                    <a:pt x="5" y="22"/>
                  </a:cubicBezTo>
                  <a:cubicBezTo>
                    <a:pt x="0" y="26"/>
                    <a:pt x="0" y="26"/>
                    <a:pt x="0" y="26"/>
                  </a:cubicBezTo>
                  <a:cubicBezTo>
                    <a:pt x="7" y="27"/>
                    <a:pt x="12" y="35"/>
                    <a:pt x="16" y="40"/>
                  </a:cubicBezTo>
                  <a:cubicBezTo>
                    <a:pt x="23" y="46"/>
                    <a:pt x="33" y="52"/>
                    <a:pt x="43" y="50"/>
                  </a:cubicBezTo>
                  <a:cubicBezTo>
                    <a:pt x="53" y="49"/>
                    <a:pt x="62" y="38"/>
                    <a:pt x="64" y="27"/>
                  </a:cubicBezTo>
                  <a:cubicBezTo>
                    <a:pt x="66" y="27"/>
                    <a:pt x="68" y="28"/>
                    <a:pt x="70" y="30"/>
                  </a:cubicBezTo>
                  <a:cubicBezTo>
                    <a:pt x="73" y="32"/>
                    <a:pt x="75" y="34"/>
                    <a:pt x="77" y="37"/>
                  </a:cubicBezTo>
                  <a:cubicBezTo>
                    <a:pt x="78" y="36"/>
                    <a:pt x="78" y="36"/>
                    <a:pt x="78" y="36"/>
                  </a:cubicBezTo>
                  <a:cubicBezTo>
                    <a:pt x="76" y="33"/>
                    <a:pt x="69" y="27"/>
                    <a:pt x="64" y="26"/>
                  </a:cubicBezTo>
                  <a:cubicBezTo>
                    <a:pt x="65" y="18"/>
                    <a:pt x="63" y="11"/>
                    <a:pt x="56" y="6"/>
                  </a:cubicBezTo>
                  <a:cubicBezTo>
                    <a:pt x="52" y="3"/>
                    <a:pt x="44" y="1"/>
                    <a:pt x="38" y="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1831"/>
            <p:cNvSpPr>
              <a:spLocks/>
            </p:cNvSpPr>
            <p:nvPr/>
          </p:nvSpPr>
          <p:spPr bwMode="auto">
            <a:xfrm>
              <a:off x="6072153" y="2595575"/>
              <a:ext cx="250827" cy="379415"/>
            </a:xfrm>
            <a:custGeom>
              <a:avLst/>
              <a:gdLst>
                <a:gd name="T0" fmla="*/ 66 w 67"/>
                <a:gd name="T1" fmla="*/ 38 h 101"/>
                <a:gd name="T2" fmla="*/ 52 w 67"/>
                <a:gd name="T3" fmla="*/ 18 h 101"/>
                <a:gd name="T4" fmla="*/ 35 w 67"/>
                <a:gd name="T5" fmla="*/ 8 h 101"/>
                <a:gd name="T6" fmla="*/ 24 w 67"/>
                <a:gd name="T7" fmla="*/ 3 h 101"/>
                <a:gd name="T8" fmla="*/ 17 w 67"/>
                <a:gd name="T9" fmla="*/ 0 h 101"/>
                <a:gd name="T10" fmla="*/ 14 w 67"/>
                <a:gd name="T11" fmla="*/ 13 h 101"/>
                <a:gd name="T12" fmla="*/ 7 w 67"/>
                <a:gd name="T13" fmla="*/ 24 h 101"/>
                <a:gd name="T14" fmla="*/ 1 w 67"/>
                <a:gd name="T15" fmla="*/ 41 h 101"/>
                <a:gd name="T16" fmla="*/ 2 w 67"/>
                <a:gd name="T17" fmla="*/ 58 h 101"/>
                <a:gd name="T18" fmla="*/ 15 w 67"/>
                <a:gd name="T19" fmla="*/ 73 h 101"/>
                <a:gd name="T20" fmla="*/ 37 w 67"/>
                <a:gd name="T21" fmla="*/ 81 h 101"/>
                <a:gd name="T22" fmla="*/ 33 w 67"/>
                <a:gd name="T23" fmla="*/ 91 h 101"/>
                <a:gd name="T24" fmla="*/ 21 w 67"/>
                <a:gd name="T25" fmla="*/ 99 h 101"/>
                <a:gd name="T26" fmla="*/ 22 w 67"/>
                <a:gd name="T27" fmla="*/ 101 h 101"/>
                <a:gd name="T28" fmla="*/ 31 w 67"/>
                <a:gd name="T29" fmla="*/ 93 h 101"/>
                <a:gd name="T30" fmla="*/ 38 w 67"/>
                <a:gd name="T31" fmla="*/ 81 h 101"/>
                <a:gd name="T32" fmla="*/ 53 w 67"/>
                <a:gd name="T33" fmla="*/ 78 h 101"/>
                <a:gd name="T34" fmla="*/ 63 w 67"/>
                <a:gd name="T35" fmla="*/ 66 h 101"/>
                <a:gd name="T36" fmla="*/ 66 w 67"/>
                <a:gd name="T37" fmla="*/ 52 h 101"/>
                <a:gd name="T38" fmla="*/ 66 w 67"/>
                <a:gd name="T39"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101">
                  <a:moveTo>
                    <a:pt x="66" y="38"/>
                  </a:moveTo>
                  <a:cubicBezTo>
                    <a:pt x="64" y="29"/>
                    <a:pt x="58" y="23"/>
                    <a:pt x="52" y="18"/>
                  </a:cubicBezTo>
                  <a:cubicBezTo>
                    <a:pt x="47" y="14"/>
                    <a:pt x="41" y="11"/>
                    <a:pt x="35" y="8"/>
                  </a:cubicBezTo>
                  <a:cubicBezTo>
                    <a:pt x="33" y="8"/>
                    <a:pt x="28" y="5"/>
                    <a:pt x="24" y="3"/>
                  </a:cubicBezTo>
                  <a:cubicBezTo>
                    <a:pt x="20" y="1"/>
                    <a:pt x="17" y="0"/>
                    <a:pt x="17" y="0"/>
                  </a:cubicBezTo>
                  <a:cubicBezTo>
                    <a:pt x="18" y="4"/>
                    <a:pt x="16" y="8"/>
                    <a:pt x="14" y="13"/>
                  </a:cubicBezTo>
                  <a:cubicBezTo>
                    <a:pt x="12" y="17"/>
                    <a:pt x="9" y="21"/>
                    <a:pt x="7" y="24"/>
                  </a:cubicBezTo>
                  <a:cubicBezTo>
                    <a:pt x="4" y="30"/>
                    <a:pt x="2" y="36"/>
                    <a:pt x="1" y="41"/>
                  </a:cubicBezTo>
                  <a:cubicBezTo>
                    <a:pt x="0" y="47"/>
                    <a:pt x="0" y="53"/>
                    <a:pt x="2" y="58"/>
                  </a:cubicBezTo>
                  <a:cubicBezTo>
                    <a:pt x="4" y="64"/>
                    <a:pt x="9" y="69"/>
                    <a:pt x="15" y="73"/>
                  </a:cubicBezTo>
                  <a:cubicBezTo>
                    <a:pt x="22" y="77"/>
                    <a:pt x="29" y="80"/>
                    <a:pt x="37" y="81"/>
                  </a:cubicBezTo>
                  <a:cubicBezTo>
                    <a:pt x="36" y="84"/>
                    <a:pt x="35" y="88"/>
                    <a:pt x="33" y="91"/>
                  </a:cubicBezTo>
                  <a:cubicBezTo>
                    <a:pt x="30" y="95"/>
                    <a:pt x="26" y="98"/>
                    <a:pt x="21" y="99"/>
                  </a:cubicBezTo>
                  <a:cubicBezTo>
                    <a:pt x="21" y="99"/>
                    <a:pt x="22" y="100"/>
                    <a:pt x="22" y="101"/>
                  </a:cubicBezTo>
                  <a:cubicBezTo>
                    <a:pt x="24" y="100"/>
                    <a:pt x="28" y="97"/>
                    <a:pt x="31" y="93"/>
                  </a:cubicBezTo>
                  <a:cubicBezTo>
                    <a:pt x="35" y="90"/>
                    <a:pt x="37" y="85"/>
                    <a:pt x="38" y="81"/>
                  </a:cubicBezTo>
                  <a:cubicBezTo>
                    <a:pt x="43" y="81"/>
                    <a:pt x="48" y="80"/>
                    <a:pt x="53" y="78"/>
                  </a:cubicBezTo>
                  <a:cubicBezTo>
                    <a:pt x="57" y="75"/>
                    <a:pt x="61" y="71"/>
                    <a:pt x="63" y="66"/>
                  </a:cubicBezTo>
                  <a:cubicBezTo>
                    <a:pt x="65" y="62"/>
                    <a:pt x="66" y="57"/>
                    <a:pt x="66" y="52"/>
                  </a:cubicBezTo>
                  <a:cubicBezTo>
                    <a:pt x="67" y="47"/>
                    <a:pt x="66" y="42"/>
                    <a:pt x="66" y="3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1832"/>
            <p:cNvSpPr>
              <a:spLocks/>
            </p:cNvSpPr>
            <p:nvPr/>
          </p:nvSpPr>
          <p:spPr bwMode="auto">
            <a:xfrm>
              <a:off x="5805452" y="2989278"/>
              <a:ext cx="261939" cy="176214"/>
            </a:xfrm>
            <a:custGeom>
              <a:avLst/>
              <a:gdLst>
                <a:gd name="T0" fmla="*/ 27 w 70"/>
                <a:gd name="T1" fmla="*/ 3 h 47"/>
                <a:gd name="T2" fmla="*/ 18 w 70"/>
                <a:gd name="T3" fmla="*/ 13 h 47"/>
                <a:gd name="T4" fmla="*/ 11 w 70"/>
                <a:gd name="T5" fmla="*/ 24 h 47"/>
                <a:gd name="T6" fmla="*/ 6 w 70"/>
                <a:gd name="T7" fmla="*/ 29 h 47"/>
                <a:gd name="T8" fmla="*/ 0 w 70"/>
                <a:gd name="T9" fmla="*/ 33 h 47"/>
                <a:gd name="T10" fmla="*/ 12 w 70"/>
                <a:gd name="T11" fmla="*/ 38 h 47"/>
                <a:gd name="T12" fmla="*/ 23 w 70"/>
                <a:gd name="T13" fmla="*/ 43 h 47"/>
                <a:gd name="T14" fmla="*/ 54 w 70"/>
                <a:gd name="T15" fmla="*/ 40 h 47"/>
                <a:gd name="T16" fmla="*/ 60 w 70"/>
                <a:gd name="T17" fmla="*/ 26 h 47"/>
                <a:gd name="T18" fmla="*/ 56 w 70"/>
                <a:gd name="T19" fmla="*/ 11 h 47"/>
                <a:gd name="T20" fmla="*/ 62 w 70"/>
                <a:gd name="T21" fmla="*/ 9 h 47"/>
                <a:gd name="T22" fmla="*/ 70 w 70"/>
                <a:gd name="T23" fmla="*/ 10 h 47"/>
                <a:gd name="T24" fmla="*/ 70 w 70"/>
                <a:gd name="T25" fmla="*/ 8 h 47"/>
                <a:gd name="T26" fmla="*/ 63 w 70"/>
                <a:gd name="T27" fmla="*/ 9 h 47"/>
                <a:gd name="T28" fmla="*/ 55 w 70"/>
                <a:gd name="T29" fmla="*/ 11 h 47"/>
                <a:gd name="T30" fmla="*/ 41 w 70"/>
                <a:gd name="T31" fmla="*/ 0 h 47"/>
                <a:gd name="T32" fmla="*/ 27 w 70"/>
                <a:gd name="T33"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47">
                  <a:moveTo>
                    <a:pt x="27" y="3"/>
                  </a:moveTo>
                  <a:cubicBezTo>
                    <a:pt x="23" y="5"/>
                    <a:pt x="21" y="9"/>
                    <a:pt x="18" y="13"/>
                  </a:cubicBezTo>
                  <a:cubicBezTo>
                    <a:pt x="16" y="16"/>
                    <a:pt x="14" y="20"/>
                    <a:pt x="11" y="24"/>
                  </a:cubicBezTo>
                  <a:cubicBezTo>
                    <a:pt x="10" y="25"/>
                    <a:pt x="8" y="27"/>
                    <a:pt x="6" y="29"/>
                  </a:cubicBezTo>
                  <a:cubicBezTo>
                    <a:pt x="3" y="31"/>
                    <a:pt x="0" y="33"/>
                    <a:pt x="0" y="33"/>
                  </a:cubicBezTo>
                  <a:cubicBezTo>
                    <a:pt x="5" y="34"/>
                    <a:pt x="8" y="36"/>
                    <a:pt x="12" y="38"/>
                  </a:cubicBezTo>
                  <a:cubicBezTo>
                    <a:pt x="15" y="40"/>
                    <a:pt x="19" y="42"/>
                    <a:pt x="23" y="43"/>
                  </a:cubicBezTo>
                  <a:cubicBezTo>
                    <a:pt x="32" y="47"/>
                    <a:pt x="46" y="46"/>
                    <a:pt x="54" y="40"/>
                  </a:cubicBezTo>
                  <a:cubicBezTo>
                    <a:pt x="58" y="36"/>
                    <a:pt x="60" y="31"/>
                    <a:pt x="60" y="26"/>
                  </a:cubicBezTo>
                  <a:cubicBezTo>
                    <a:pt x="60" y="21"/>
                    <a:pt x="58" y="16"/>
                    <a:pt x="56" y="11"/>
                  </a:cubicBezTo>
                  <a:cubicBezTo>
                    <a:pt x="58" y="10"/>
                    <a:pt x="60" y="10"/>
                    <a:pt x="62" y="9"/>
                  </a:cubicBezTo>
                  <a:cubicBezTo>
                    <a:pt x="64" y="9"/>
                    <a:pt x="67" y="9"/>
                    <a:pt x="70" y="10"/>
                  </a:cubicBezTo>
                  <a:cubicBezTo>
                    <a:pt x="70" y="8"/>
                    <a:pt x="70" y="8"/>
                    <a:pt x="70" y="8"/>
                  </a:cubicBezTo>
                  <a:cubicBezTo>
                    <a:pt x="68" y="8"/>
                    <a:pt x="66" y="8"/>
                    <a:pt x="63" y="9"/>
                  </a:cubicBezTo>
                  <a:cubicBezTo>
                    <a:pt x="60" y="9"/>
                    <a:pt x="57" y="10"/>
                    <a:pt x="55" y="11"/>
                  </a:cubicBezTo>
                  <a:cubicBezTo>
                    <a:pt x="52" y="5"/>
                    <a:pt x="47" y="1"/>
                    <a:pt x="41" y="0"/>
                  </a:cubicBezTo>
                  <a:cubicBezTo>
                    <a:pt x="37" y="0"/>
                    <a:pt x="31" y="1"/>
                    <a:pt x="27" y="3"/>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1833"/>
            <p:cNvSpPr>
              <a:spLocks/>
            </p:cNvSpPr>
            <p:nvPr/>
          </p:nvSpPr>
          <p:spPr bwMode="auto">
            <a:xfrm>
              <a:off x="5902290" y="3090878"/>
              <a:ext cx="296864" cy="214314"/>
            </a:xfrm>
            <a:custGeom>
              <a:avLst/>
              <a:gdLst>
                <a:gd name="T0" fmla="*/ 17 w 79"/>
                <a:gd name="T1" fmla="*/ 6 h 57"/>
                <a:gd name="T2" fmla="*/ 5 w 79"/>
                <a:gd name="T3" fmla="*/ 22 h 57"/>
                <a:gd name="T4" fmla="*/ 3 w 79"/>
                <a:gd name="T5" fmla="*/ 38 h 57"/>
                <a:gd name="T6" fmla="*/ 1 w 79"/>
                <a:gd name="T7" fmla="*/ 48 h 57"/>
                <a:gd name="T8" fmla="*/ 0 w 79"/>
                <a:gd name="T9" fmla="*/ 55 h 57"/>
                <a:gd name="T10" fmla="*/ 12 w 79"/>
                <a:gd name="T11" fmla="*/ 54 h 57"/>
                <a:gd name="T12" fmla="*/ 23 w 79"/>
                <a:gd name="T13" fmla="*/ 56 h 57"/>
                <a:gd name="T14" fmla="*/ 38 w 79"/>
                <a:gd name="T15" fmla="*/ 56 h 57"/>
                <a:gd name="T16" fmla="*/ 50 w 79"/>
                <a:gd name="T17" fmla="*/ 51 h 57"/>
                <a:gd name="T18" fmla="*/ 58 w 79"/>
                <a:gd name="T19" fmla="*/ 38 h 57"/>
                <a:gd name="T20" fmla="*/ 61 w 79"/>
                <a:gd name="T21" fmla="*/ 19 h 57"/>
                <a:gd name="T22" fmla="*/ 70 w 79"/>
                <a:gd name="T23" fmla="*/ 21 h 57"/>
                <a:gd name="T24" fmla="*/ 78 w 79"/>
                <a:gd name="T25" fmla="*/ 31 h 57"/>
                <a:gd name="T26" fmla="*/ 79 w 79"/>
                <a:gd name="T27" fmla="*/ 30 h 57"/>
                <a:gd name="T28" fmla="*/ 73 w 79"/>
                <a:gd name="T29" fmla="*/ 22 h 57"/>
                <a:gd name="T30" fmla="*/ 61 w 79"/>
                <a:gd name="T31" fmla="*/ 18 h 57"/>
                <a:gd name="T32" fmla="*/ 55 w 79"/>
                <a:gd name="T33" fmla="*/ 6 h 57"/>
                <a:gd name="T34" fmla="*/ 42 w 79"/>
                <a:gd name="T35" fmla="*/ 0 h 57"/>
                <a:gd name="T36" fmla="*/ 29 w 79"/>
                <a:gd name="T37" fmla="*/ 1 h 57"/>
                <a:gd name="T38" fmla="*/ 17 w 79"/>
                <a:gd name="T39"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57">
                  <a:moveTo>
                    <a:pt x="17" y="6"/>
                  </a:moveTo>
                  <a:cubicBezTo>
                    <a:pt x="10" y="10"/>
                    <a:pt x="8" y="16"/>
                    <a:pt x="5" y="22"/>
                  </a:cubicBezTo>
                  <a:cubicBezTo>
                    <a:pt x="3" y="27"/>
                    <a:pt x="3" y="33"/>
                    <a:pt x="3" y="38"/>
                  </a:cubicBezTo>
                  <a:cubicBezTo>
                    <a:pt x="2" y="40"/>
                    <a:pt x="2" y="45"/>
                    <a:pt x="1" y="48"/>
                  </a:cubicBezTo>
                  <a:cubicBezTo>
                    <a:pt x="1" y="52"/>
                    <a:pt x="0" y="55"/>
                    <a:pt x="0" y="55"/>
                  </a:cubicBezTo>
                  <a:cubicBezTo>
                    <a:pt x="4" y="53"/>
                    <a:pt x="8" y="53"/>
                    <a:pt x="12" y="54"/>
                  </a:cubicBezTo>
                  <a:cubicBezTo>
                    <a:pt x="16" y="54"/>
                    <a:pt x="20" y="55"/>
                    <a:pt x="23" y="56"/>
                  </a:cubicBezTo>
                  <a:cubicBezTo>
                    <a:pt x="28" y="57"/>
                    <a:pt x="33" y="57"/>
                    <a:pt x="38" y="56"/>
                  </a:cubicBezTo>
                  <a:cubicBezTo>
                    <a:pt x="42" y="56"/>
                    <a:pt x="46" y="54"/>
                    <a:pt x="50" y="51"/>
                  </a:cubicBezTo>
                  <a:cubicBezTo>
                    <a:pt x="53" y="48"/>
                    <a:pt x="56" y="43"/>
                    <a:pt x="58" y="38"/>
                  </a:cubicBezTo>
                  <a:cubicBezTo>
                    <a:pt x="60" y="32"/>
                    <a:pt x="62" y="25"/>
                    <a:pt x="61" y="19"/>
                  </a:cubicBezTo>
                  <a:cubicBezTo>
                    <a:pt x="64" y="19"/>
                    <a:pt x="67" y="20"/>
                    <a:pt x="70" y="21"/>
                  </a:cubicBezTo>
                  <a:cubicBezTo>
                    <a:pt x="74" y="23"/>
                    <a:pt x="77" y="27"/>
                    <a:pt x="78" y="31"/>
                  </a:cubicBezTo>
                  <a:cubicBezTo>
                    <a:pt x="78" y="30"/>
                    <a:pt x="79" y="30"/>
                    <a:pt x="79" y="30"/>
                  </a:cubicBezTo>
                  <a:cubicBezTo>
                    <a:pt x="79" y="28"/>
                    <a:pt x="77" y="24"/>
                    <a:pt x="73" y="22"/>
                  </a:cubicBezTo>
                  <a:cubicBezTo>
                    <a:pt x="69" y="19"/>
                    <a:pt x="64" y="18"/>
                    <a:pt x="61" y="18"/>
                  </a:cubicBezTo>
                  <a:cubicBezTo>
                    <a:pt x="60" y="13"/>
                    <a:pt x="58" y="9"/>
                    <a:pt x="55" y="6"/>
                  </a:cubicBezTo>
                  <a:cubicBezTo>
                    <a:pt x="52" y="3"/>
                    <a:pt x="47" y="1"/>
                    <a:pt x="42" y="0"/>
                  </a:cubicBezTo>
                  <a:cubicBezTo>
                    <a:pt x="38" y="0"/>
                    <a:pt x="33" y="0"/>
                    <a:pt x="29" y="1"/>
                  </a:cubicBezTo>
                  <a:cubicBezTo>
                    <a:pt x="24" y="2"/>
                    <a:pt x="20" y="4"/>
                    <a:pt x="17" y="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1834"/>
            <p:cNvSpPr>
              <a:spLocks/>
            </p:cNvSpPr>
            <p:nvPr/>
          </p:nvSpPr>
          <p:spPr bwMode="auto">
            <a:xfrm>
              <a:off x="5962615" y="5730909"/>
              <a:ext cx="228601" cy="357190"/>
            </a:xfrm>
            <a:custGeom>
              <a:avLst/>
              <a:gdLst>
                <a:gd name="T0" fmla="*/ 2 w 61"/>
                <a:gd name="T1" fmla="*/ 60 h 95"/>
                <a:gd name="T2" fmla="*/ 15 w 61"/>
                <a:gd name="T3" fmla="*/ 76 h 95"/>
                <a:gd name="T4" fmla="*/ 31 w 61"/>
                <a:gd name="T5" fmla="*/ 85 h 95"/>
                <a:gd name="T6" fmla="*/ 40 w 61"/>
                <a:gd name="T7" fmla="*/ 90 h 95"/>
                <a:gd name="T8" fmla="*/ 47 w 61"/>
                <a:gd name="T9" fmla="*/ 95 h 95"/>
                <a:gd name="T10" fmla="*/ 50 w 61"/>
                <a:gd name="T11" fmla="*/ 81 h 95"/>
                <a:gd name="T12" fmla="*/ 56 w 61"/>
                <a:gd name="T13" fmla="*/ 68 h 95"/>
                <a:gd name="T14" fmla="*/ 60 w 61"/>
                <a:gd name="T15" fmla="*/ 51 h 95"/>
                <a:gd name="T16" fmla="*/ 58 w 61"/>
                <a:gd name="T17" fmla="*/ 36 h 95"/>
                <a:gd name="T18" fmla="*/ 45 w 61"/>
                <a:gd name="T19" fmla="*/ 25 h 95"/>
                <a:gd name="T20" fmla="*/ 25 w 61"/>
                <a:gd name="T21" fmla="*/ 18 h 95"/>
                <a:gd name="T22" fmla="*/ 29 w 61"/>
                <a:gd name="T23" fmla="*/ 9 h 95"/>
                <a:gd name="T24" fmla="*/ 41 w 61"/>
                <a:gd name="T25" fmla="*/ 2 h 95"/>
                <a:gd name="T26" fmla="*/ 41 w 61"/>
                <a:gd name="T27" fmla="*/ 0 h 95"/>
                <a:gd name="T28" fmla="*/ 30 w 61"/>
                <a:gd name="T29" fmla="*/ 6 h 95"/>
                <a:gd name="T30" fmla="*/ 24 w 61"/>
                <a:gd name="T31" fmla="*/ 18 h 95"/>
                <a:gd name="T32" fmla="*/ 10 w 61"/>
                <a:gd name="T33" fmla="*/ 22 h 95"/>
                <a:gd name="T34" fmla="*/ 2 w 61"/>
                <a:gd name="T35" fmla="*/ 35 h 95"/>
                <a:gd name="T36" fmla="*/ 0 w 61"/>
                <a:gd name="T37" fmla="*/ 48 h 95"/>
                <a:gd name="T38" fmla="*/ 2 w 61"/>
                <a:gd name="T39" fmla="*/ 6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95">
                  <a:moveTo>
                    <a:pt x="2" y="60"/>
                  </a:moveTo>
                  <a:cubicBezTo>
                    <a:pt x="4" y="68"/>
                    <a:pt x="10" y="72"/>
                    <a:pt x="15" y="76"/>
                  </a:cubicBezTo>
                  <a:cubicBezTo>
                    <a:pt x="20" y="80"/>
                    <a:pt x="25" y="82"/>
                    <a:pt x="31" y="85"/>
                  </a:cubicBezTo>
                  <a:cubicBezTo>
                    <a:pt x="33" y="85"/>
                    <a:pt x="37" y="88"/>
                    <a:pt x="40" y="90"/>
                  </a:cubicBezTo>
                  <a:cubicBezTo>
                    <a:pt x="44" y="92"/>
                    <a:pt x="47" y="95"/>
                    <a:pt x="47" y="95"/>
                  </a:cubicBezTo>
                  <a:cubicBezTo>
                    <a:pt x="46" y="90"/>
                    <a:pt x="48" y="85"/>
                    <a:pt x="50" y="81"/>
                  </a:cubicBezTo>
                  <a:cubicBezTo>
                    <a:pt x="52" y="76"/>
                    <a:pt x="55" y="72"/>
                    <a:pt x="56" y="68"/>
                  </a:cubicBezTo>
                  <a:cubicBezTo>
                    <a:pt x="58" y="63"/>
                    <a:pt x="60" y="57"/>
                    <a:pt x="60" y="51"/>
                  </a:cubicBezTo>
                  <a:cubicBezTo>
                    <a:pt x="61" y="46"/>
                    <a:pt x="60" y="41"/>
                    <a:pt x="58" y="36"/>
                  </a:cubicBezTo>
                  <a:cubicBezTo>
                    <a:pt x="55" y="32"/>
                    <a:pt x="51" y="28"/>
                    <a:pt x="45" y="25"/>
                  </a:cubicBezTo>
                  <a:cubicBezTo>
                    <a:pt x="39" y="21"/>
                    <a:pt x="32" y="18"/>
                    <a:pt x="25" y="18"/>
                  </a:cubicBezTo>
                  <a:cubicBezTo>
                    <a:pt x="26" y="15"/>
                    <a:pt x="27" y="11"/>
                    <a:pt x="29" y="9"/>
                  </a:cubicBezTo>
                  <a:cubicBezTo>
                    <a:pt x="32" y="4"/>
                    <a:pt x="37" y="2"/>
                    <a:pt x="41" y="2"/>
                  </a:cubicBezTo>
                  <a:cubicBezTo>
                    <a:pt x="41" y="1"/>
                    <a:pt x="41" y="1"/>
                    <a:pt x="41" y="0"/>
                  </a:cubicBezTo>
                  <a:cubicBezTo>
                    <a:pt x="38" y="0"/>
                    <a:pt x="34" y="2"/>
                    <a:pt x="30" y="6"/>
                  </a:cubicBezTo>
                  <a:cubicBezTo>
                    <a:pt x="27" y="9"/>
                    <a:pt x="24" y="14"/>
                    <a:pt x="24" y="18"/>
                  </a:cubicBezTo>
                  <a:cubicBezTo>
                    <a:pt x="19" y="18"/>
                    <a:pt x="14" y="19"/>
                    <a:pt x="10" y="22"/>
                  </a:cubicBezTo>
                  <a:cubicBezTo>
                    <a:pt x="6" y="25"/>
                    <a:pt x="3" y="29"/>
                    <a:pt x="2" y="35"/>
                  </a:cubicBezTo>
                  <a:cubicBezTo>
                    <a:pt x="0" y="39"/>
                    <a:pt x="0" y="43"/>
                    <a:pt x="0" y="48"/>
                  </a:cubicBezTo>
                  <a:cubicBezTo>
                    <a:pt x="0" y="52"/>
                    <a:pt x="1" y="57"/>
                    <a:pt x="2" y="6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1835"/>
            <p:cNvSpPr>
              <a:spLocks/>
            </p:cNvSpPr>
            <p:nvPr/>
          </p:nvSpPr>
          <p:spPr bwMode="auto">
            <a:xfrm>
              <a:off x="4835483" y="3140091"/>
              <a:ext cx="469903" cy="311152"/>
            </a:xfrm>
            <a:custGeom>
              <a:avLst/>
              <a:gdLst>
                <a:gd name="T0" fmla="*/ 55 w 125"/>
                <a:gd name="T1" fmla="*/ 0 h 83"/>
                <a:gd name="T2" fmla="*/ 29 w 125"/>
                <a:gd name="T3" fmla="*/ 14 h 83"/>
                <a:gd name="T4" fmla="*/ 14 w 125"/>
                <a:gd name="T5" fmla="*/ 33 h 83"/>
                <a:gd name="T6" fmla="*/ 6 w 125"/>
                <a:gd name="T7" fmla="*/ 46 h 83"/>
                <a:gd name="T8" fmla="*/ 0 w 125"/>
                <a:gd name="T9" fmla="*/ 54 h 83"/>
                <a:gd name="T10" fmla="*/ 16 w 125"/>
                <a:gd name="T11" fmla="*/ 59 h 83"/>
                <a:gd name="T12" fmla="*/ 30 w 125"/>
                <a:gd name="T13" fmla="*/ 70 h 83"/>
                <a:gd name="T14" fmla="*/ 49 w 125"/>
                <a:gd name="T15" fmla="*/ 80 h 83"/>
                <a:gd name="T16" fmla="*/ 69 w 125"/>
                <a:gd name="T17" fmla="*/ 81 h 83"/>
                <a:gd name="T18" fmla="*/ 90 w 125"/>
                <a:gd name="T19" fmla="*/ 68 h 83"/>
                <a:gd name="T20" fmla="*/ 104 w 125"/>
                <a:gd name="T21" fmla="*/ 43 h 83"/>
                <a:gd name="T22" fmla="*/ 114 w 125"/>
                <a:gd name="T23" fmla="*/ 50 h 83"/>
                <a:gd name="T24" fmla="*/ 123 w 125"/>
                <a:gd name="T25" fmla="*/ 65 h 83"/>
                <a:gd name="T26" fmla="*/ 125 w 125"/>
                <a:gd name="T27" fmla="*/ 64 h 83"/>
                <a:gd name="T28" fmla="*/ 118 w 125"/>
                <a:gd name="T29" fmla="*/ 52 h 83"/>
                <a:gd name="T30" fmla="*/ 104 w 125"/>
                <a:gd name="T31" fmla="*/ 42 h 83"/>
                <a:gd name="T32" fmla="*/ 103 w 125"/>
                <a:gd name="T33" fmla="*/ 23 h 83"/>
                <a:gd name="T34" fmla="*/ 90 w 125"/>
                <a:gd name="T35" fmla="*/ 8 h 83"/>
                <a:gd name="T36" fmla="*/ 73 w 125"/>
                <a:gd name="T37" fmla="*/ 1 h 83"/>
                <a:gd name="T38" fmla="*/ 55 w 125"/>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83">
                  <a:moveTo>
                    <a:pt x="55" y="0"/>
                  </a:moveTo>
                  <a:cubicBezTo>
                    <a:pt x="43" y="1"/>
                    <a:pt x="36" y="7"/>
                    <a:pt x="29" y="14"/>
                  </a:cubicBezTo>
                  <a:cubicBezTo>
                    <a:pt x="22" y="20"/>
                    <a:pt x="18" y="26"/>
                    <a:pt x="14" y="33"/>
                  </a:cubicBezTo>
                  <a:cubicBezTo>
                    <a:pt x="13" y="36"/>
                    <a:pt x="9" y="41"/>
                    <a:pt x="6" y="46"/>
                  </a:cubicBezTo>
                  <a:cubicBezTo>
                    <a:pt x="0" y="54"/>
                    <a:pt x="0" y="54"/>
                    <a:pt x="0" y="54"/>
                  </a:cubicBezTo>
                  <a:cubicBezTo>
                    <a:pt x="6" y="53"/>
                    <a:pt x="11" y="56"/>
                    <a:pt x="16" y="59"/>
                  </a:cubicBezTo>
                  <a:cubicBezTo>
                    <a:pt x="21" y="63"/>
                    <a:pt x="26" y="67"/>
                    <a:pt x="30" y="70"/>
                  </a:cubicBezTo>
                  <a:cubicBezTo>
                    <a:pt x="36" y="74"/>
                    <a:pt x="43" y="78"/>
                    <a:pt x="49" y="80"/>
                  </a:cubicBezTo>
                  <a:cubicBezTo>
                    <a:pt x="56" y="82"/>
                    <a:pt x="63" y="83"/>
                    <a:pt x="69" y="81"/>
                  </a:cubicBezTo>
                  <a:cubicBezTo>
                    <a:pt x="76" y="79"/>
                    <a:pt x="83" y="74"/>
                    <a:pt x="90" y="68"/>
                  </a:cubicBezTo>
                  <a:cubicBezTo>
                    <a:pt x="96" y="61"/>
                    <a:pt x="101" y="52"/>
                    <a:pt x="104" y="43"/>
                  </a:cubicBezTo>
                  <a:cubicBezTo>
                    <a:pt x="108" y="45"/>
                    <a:pt x="112" y="47"/>
                    <a:pt x="114" y="50"/>
                  </a:cubicBezTo>
                  <a:cubicBezTo>
                    <a:pt x="119" y="54"/>
                    <a:pt x="121" y="60"/>
                    <a:pt x="123" y="65"/>
                  </a:cubicBezTo>
                  <a:cubicBezTo>
                    <a:pt x="123" y="65"/>
                    <a:pt x="124" y="65"/>
                    <a:pt x="125" y="64"/>
                  </a:cubicBezTo>
                  <a:cubicBezTo>
                    <a:pt x="124" y="62"/>
                    <a:pt x="122" y="57"/>
                    <a:pt x="118" y="52"/>
                  </a:cubicBezTo>
                  <a:cubicBezTo>
                    <a:pt x="114" y="47"/>
                    <a:pt x="108" y="43"/>
                    <a:pt x="104" y="42"/>
                  </a:cubicBezTo>
                  <a:cubicBezTo>
                    <a:pt x="105" y="36"/>
                    <a:pt x="105" y="29"/>
                    <a:pt x="103" y="23"/>
                  </a:cubicBezTo>
                  <a:cubicBezTo>
                    <a:pt x="101" y="17"/>
                    <a:pt x="96" y="12"/>
                    <a:pt x="90" y="8"/>
                  </a:cubicBezTo>
                  <a:cubicBezTo>
                    <a:pt x="85" y="5"/>
                    <a:pt x="79" y="3"/>
                    <a:pt x="73" y="1"/>
                  </a:cubicBezTo>
                  <a:cubicBezTo>
                    <a:pt x="66" y="0"/>
                    <a:pt x="60" y="0"/>
                    <a:pt x="55" y="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1836"/>
            <p:cNvSpPr>
              <a:spLocks/>
            </p:cNvSpPr>
            <p:nvPr/>
          </p:nvSpPr>
          <p:spPr bwMode="auto">
            <a:xfrm>
              <a:off x="4783095" y="3525856"/>
              <a:ext cx="473078" cy="304802"/>
            </a:xfrm>
            <a:custGeom>
              <a:avLst/>
              <a:gdLst>
                <a:gd name="T0" fmla="*/ 58 w 126"/>
                <a:gd name="T1" fmla="*/ 3 h 81"/>
                <a:gd name="T2" fmla="*/ 51 w 126"/>
                <a:gd name="T3" fmla="*/ 9 h 81"/>
                <a:gd name="T4" fmla="*/ 42 w 126"/>
                <a:gd name="T5" fmla="*/ 17 h 81"/>
                <a:gd name="T6" fmla="*/ 25 w 126"/>
                <a:gd name="T7" fmla="*/ 31 h 81"/>
                <a:gd name="T8" fmla="*/ 19 w 126"/>
                <a:gd name="T9" fmla="*/ 34 h 81"/>
                <a:gd name="T10" fmla="*/ 11 w 126"/>
                <a:gd name="T11" fmla="*/ 36 h 81"/>
                <a:gd name="T12" fmla="*/ 0 w 126"/>
                <a:gd name="T13" fmla="*/ 37 h 81"/>
                <a:gd name="T14" fmla="*/ 16 w 126"/>
                <a:gd name="T15" fmla="*/ 55 h 81"/>
                <a:gd name="T16" fmla="*/ 35 w 126"/>
                <a:gd name="T17" fmla="*/ 72 h 81"/>
                <a:gd name="T18" fmla="*/ 68 w 126"/>
                <a:gd name="T19" fmla="*/ 81 h 81"/>
                <a:gd name="T20" fmla="*/ 84 w 126"/>
                <a:gd name="T21" fmla="*/ 79 h 81"/>
                <a:gd name="T22" fmla="*/ 91 w 126"/>
                <a:gd name="T23" fmla="*/ 77 h 81"/>
                <a:gd name="T24" fmla="*/ 95 w 126"/>
                <a:gd name="T25" fmla="*/ 75 h 81"/>
                <a:gd name="T26" fmla="*/ 97 w 126"/>
                <a:gd name="T27" fmla="*/ 73 h 81"/>
                <a:gd name="T28" fmla="*/ 106 w 126"/>
                <a:gd name="T29" fmla="*/ 63 h 81"/>
                <a:gd name="T30" fmla="*/ 110 w 126"/>
                <a:gd name="T31" fmla="*/ 50 h 81"/>
                <a:gd name="T32" fmla="*/ 104 w 126"/>
                <a:gd name="T33" fmla="*/ 23 h 81"/>
                <a:gd name="T34" fmla="*/ 113 w 126"/>
                <a:gd name="T35" fmla="*/ 20 h 81"/>
                <a:gd name="T36" fmla="*/ 120 w 126"/>
                <a:gd name="T37" fmla="*/ 19 h 81"/>
                <a:gd name="T38" fmla="*/ 126 w 126"/>
                <a:gd name="T39" fmla="*/ 18 h 81"/>
                <a:gd name="T40" fmla="*/ 125 w 126"/>
                <a:gd name="T41" fmla="*/ 15 h 81"/>
                <a:gd name="T42" fmla="*/ 121 w 126"/>
                <a:gd name="T43" fmla="*/ 17 h 81"/>
                <a:gd name="T44" fmla="*/ 115 w 126"/>
                <a:gd name="T45" fmla="*/ 18 h 81"/>
                <a:gd name="T46" fmla="*/ 103 w 126"/>
                <a:gd name="T47" fmla="*/ 21 h 81"/>
                <a:gd name="T48" fmla="*/ 93 w 126"/>
                <a:gd name="T49" fmla="*/ 8 h 81"/>
                <a:gd name="T50" fmla="*/ 78 w 126"/>
                <a:gd name="T51" fmla="*/ 1 h 81"/>
                <a:gd name="T52" fmla="*/ 68 w 126"/>
                <a:gd name="T53" fmla="*/ 1 h 81"/>
                <a:gd name="T54" fmla="*/ 58 w 126"/>
                <a:gd name="T55"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81">
                  <a:moveTo>
                    <a:pt x="58" y="3"/>
                  </a:moveTo>
                  <a:cubicBezTo>
                    <a:pt x="55" y="5"/>
                    <a:pt x="53" y="7"/>
                    <a:pt x="51" y="9"/>
                  </a:cubicBezTo>
                  <a:cubicBezTo>
                    <a:pt x="48" y="12"/>
                    <a:pt x="45" y="15"/>
                    <a:pt x="42" y="17"/>
                  </a:cubicBezTo>
                  <a:cubicBezTo>
                    <a:pt x="37" y="22"/>
                    <a:pt x="32" y="27"/>
                    <a:pt x="25" y="31"/>
                  </a:cubicBezTo>
                  <a:cubicBezTo>
                    <a:pt x="24" y="32"/>
                    <a:pt x="22" y="33"/>
                    <a:pt x="19" y="34"/>
                  </a:cubicBezTo>
                  <a:cubicBezTo>
                    <a:pt x="17" y="35"/>
                    <a:pt x="14" y="36"/>
                    <a:pt x="11" y="36"/>
                  </a:cubicBezTo>
                  <a:cubicBezTo>
                    <a:pt x="5" y="37"/>
                    <a:pt x="0" y="37"/>
                    <a:pt x="0" y="37"/>
                  </a:cubicBezTo>
                  <a:cubicBezTo>
                    <a:pt x="6" y="42"/>
                    <a:pt x="11" y="49"/>
                    <a:pt x="16" y="55"/>
                  </a:cubicBezTo>
                  <a:cubicBezTo>
                    <a:pt x="22" y="62"/>
                    <a:pt x="28" y="68"/>
                    <a:pt x="35" y="72"/>
                  </a:cubicBezTo>
                  <a:cubicBezTo>
                    <a:pt x="44" y="78"/>
                    <a:pt x="56" y="81"/>
                    <a:pt x="68" y="81"/>
                  </a:cubicBezTo>
                  <a:cubicBezTo>
                    <a:pt x="73" y="81"/>
                    <a:pt x="79" y="81"/>
                    <a:pt x="84" y="79"/>
                  </a:cubicBezTo>
                  <a:cubicBezTo>
                    <a:pt x="87" y="79"/>
                    <a:pt x="89" y="78"/>
                    <a:pt x="91" y="77"/>
                  </a:cubicBezTo>
                  <a:cubicBezTo>
                    <a:pt x="92" y="76"/>
                    <a:pt x="94" y="76"/>
                    <a:pt x="95" y="75"/>
                  </a:cubicBezTo>
                  <a:cubicBezTo>
                    <a:pt x="95" y="75"/>
                    <a:pt x="96" y="74"/>
                    <a:pt x="97" y="73"/>
                  </a:cubicBezTo>
                  <a:cubicBezTo>
                    <a:pt x="101" y="70"/>
                    <a:pt x="104" y="67"/>
                    <a:pt x="106" y="63"/>
                  </a:cubicBezTo>
                  <a:cubicBezTo>
                    <a:pt x="109" y="59"/>
                    <a:pt x="110" y="54"/>
                    <a:pt x="110" y="50"/>
                  </a:cubicBezTo>
                  <a:cubicBezTo>
                    <a:pt x="111" y="40"/>
                    <a:pt x="108" y="31"/>
                    <a:pt x="104" y="23"/>
                  </a:cubicBezTo>
                  <a:cubicBezTo>
                    <a:pt x="107" y="21"/>
                    <a:pt x="110" y="20"/>
                    <a:pt x="113" y="20"/>
                  </a:cubicBezTo>
                  <a:cubicBezTo>
                    <a:pt x="115" y="19"/>
                    <a:pt x="117" y="19"/>
                    <a:pt x="120" y="19"/>
                  </a:cubicBezTo>
                  <a:cubicBezTo>
                    <a:pt x="122" y="19"/>
                    <a:pt x="124" y="18"/>
                    <a:pt x="126" y="18"/>
                  </a:cubicBezTo>
                  <a:cubicBezTo>
                    <a:pt x="125" y="17"/>
                    <a:pt x="125" y="16"/>
                    <a:pt x="125" y="15"/>
                  </a:cubicBezTo>
                  <a:cubicBezTo>
                    <a:pt x="124" y="16"/>
                    <a:pt x="123" y="16"/>
                    <a:pt x="121" y="17"/>
                  </a:cubicBezTo>
                  <a:cubicBezTo>
                    <a:pt x="119" y="18"/>
                    <a:pt x="117" y="18"/>
                    <a:pt x="115" y="18"/>
                  </a:cubicBezTo>
                  <a:cubicBezTo>
                    <a:pt x="111" y="19"/>
                    <a:pt x="106" y="20"/>
                    <a:pt x="103" y="21"/>
                  </a:cubicBezTo>
                  <a:cubicBezTo>
                    <a:pt x="100" y="16"/>
                    <a:pt x="97" y="11"/>
                    <a:pt x="93" y="8"/>
                  </a:cubicBezTo>
                  <a:cubicBezTo>
                    <a:pt x="88" y="4"/>
                    <a:pt x="84" y="2"/>
                    <a:pt x="78" y="1"/>
                  </a:cubicBezTo>
                  <a:cubicBezTo>
                    <a:pt x="75" y="0"/>
                    <a:pt x="71" y="1"/>
                    <a:pt x="68" y="1"/>
                  </a:cubicBezTo>
                  <a:cubicBezTo>
                    <a:pt x="64" y="1"/>
                    <a:pt x="61" y="2"/>
                    <a:pt x="58" y="3"/>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1837"/>
            <p:cNvSpPr>
              <a:spLocks/>
            </p:cNvSpPr>
            <p:nvPr/>
          </p:nvSpPr>
          <p:spPr bwMode="auto">
            <a:xfrm>
              <a:off x="4576719" y="3852884"/>
              <a:ext cx="341315" cy="274639"/>
            </a:xfrm>
            <a:custGeom>
              <a:avLst/>
              <a:gdLst>
                <a:gd name="T0" fmla="*/ 63 w 91"/>
                <a:gd name="T1" fmla="*/ 4 h 73"/>
                <a:gd name="T2" fmla="*/ 40 w 91"/>
                <a:gd name="T3" fmla="*/ 2 h 73"/>
                <a:gd name="T4" fmla="*/ 20 w 91"/>
                <a:gd name="T5" fmla="*/ 8 h 73"/>
                <a:gd name="T6" fmla="*/ 0 w 91"/>
                <a:gd name="T7" fmla="*/ 12 h 73"/>
                <a:gd name="T8" fmla="*/ 12 w 91"/>
                <a:gd name="T9" fmla="*/ 40 h 73"/>
                <a:gd name="T10" fmla="*/ 39 w 91"/>
                <a:gd name="T11" fmla="*/ 69 h 73"/>
                <a:gd name="T12" fmla="*/ 61 w 91"/>
                <a:gd name="T13" fmla="*/ 67 h 73"/>
                <a:gd name="T14" fmla="*/ 79 w 91"/>
                <a:gd name="T15" fmla="*/ 52 h 73"/>
                <a:gd name="T16" fmla="*/ 85 w 91"/>
                <a:gd name="T17" fmla="*/ 60 h 73"/>
                <a:gd name="T18" fmla="*/ 89 w 91"/>
                <a:gd name="T19" fmla="*/ 73 h 73"/>
                <a:gd name="T20" fmla="*/ 91 w 91"/>
                <a:gd name="T21" fmla="*/ 73 h 73"/>
                <a:gd name="T22" fmla="*/ 79 w 91"/>
                <a:gd name="T23" fmla="*/ 51 h 73"/>
                <a:gd name="T24" fmla="*/ 82 w 91"/>
                <a:gd name="T25" fmla="*/ 22 h 73"/>
                <a:gd name="T26" fmla="*/ 63 w 91"/>
                <a:gd name="T27" fmla="*/ 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73">
                  <a:moveTo>
                    <a:pt x="63" y="4"/>
                  </a:moveTo>
                  <a:cubicBezTo>
                    <a:pt x="55" y="0"/>
                    <a:pt x="48" y="1"/>
                    <a:pt x="40" y="2"/>
                  </a:cubicBezTo>
                  <a:cubicBezTo>
                    <a:pt x="33" y="3"/>
                    <a:pt x="27" y="5"/>
                    <a:pt x="20" y="8"/>
                  </a:cubicBezTo>
                  <a:cubicBezTo>
                    <a:pt x="16" y="9"/>
                    <a:pt x="0" y="12"/>
                    <a:pt x="0" y="12"/>
                  </a:cubicBezTo>
                  <a:cubicBezTo>
                    <a:pt x="8" y="19"/>
                    <a:pt x="9" y="31"/>
                    <a:pt x="12" y="40"/>
                  </a:cubicBezTo>
                  <a:cubicBezTo>
                    <a:pt x="17" y="52"/>
                    <a:pt x="27" y="65"/>
                    <a:pt x="39" y="69"/>
                  </a:cubicBezTo>
                  <a:cubicBezTo>
                    <a:pt x="46" y="72"/>
                    <a:pt x="54" y="70"/>
                    <a:pt x="61" y="67"/>
                  </a:cubicBezTo>
                  <a:cubicBezTo>
                    <a:pt x="68" y="64"/>
                    <a:pt x="74" y="59"/>
                    <a:pt x="79" y="52"/>
                  </a:cubicBezTo>
                  <a:cubicBezTo>
                    <a:pt x="81" y="54"/>
                    <a:pt x="84" y="57"/>
                    <a:pt x="85" y="60"/>
                  </a:cubicBezTo>
                  <a:cubicBezTo>
                    <a:pt x="87" y="64"/>
                    <a:pt x="88" y="68"/>
                    <a:pt x="89" y="73"/>
                  </a:cubicBezTo>
                  <a:cubicBezTo>
                    <a:pt x="91" y="73"/>
                    <a:pt x="91" y="73"/>
                    <a:pt x="91" y="73"/>
                  </a:cubicBezTo>
                  <a:cubicBezTo>
                    <a:pt x="90" y="68"/>
                    <a:pt x="85" y="56"/>
                    <a:pt x="79" y="51"/>
                  </a:cubicBezTo>
                  <a:cubicBezTo>
                    <a:pt x="85" y="42"/>
                    <a:pt x="87" y="32"/>
                    <a:pt x="82" y="22"/>
                  </a:cubicBezTo>
                  <a:cubicBezTo>
                    <a:pt x="78" y="15"/>
                    <a:pt x="70" y="8"/>
                    <a:pt x="63" y="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1838"/>
            <p:cNvSpPr>
              <a:spLocks/>
            </p:cNvSpPr>
            <p:nvPr/>
          </p:nvSpPr>
          <p:spPr bwMode="auto">
            <a:xfrm>
              <a:off x="3746452" y="4386287"/>
              <a:ext cx="331790" cy="327027"/>
            </a:xfrm>
            <a:custGeom>
              <a:avLst/>
              <a:gdLst>
                <a:gd name="T0" fmla="*/ 5 w 88"/>
                <a:gd name="T1" fmla="*/ 22 h 87"/>
                <a:gd name="T2" fmla="*/ 0 w 88"/>
                <a:gd name="T3" fmla="*/ 37 h 87"/>
                <a:gd name="T4" fmla="*/ 0 w 88"/>
                <a:gd name="T5" fmla="*/ 51 h 87"/>
                <a:gd name="T6" fmla="*/ 9 w 88"/>
                <a:gd name="T7" fmla="*/ 72 h 87"/>
                <a:gd name="T8" fmla="*/ 12 w 88"/>
                <a:gd name="T9" fmla="*/ 77 h 87"/>
                <a:gd name="T10" fmla="*/ 17 w 88"/>
                <a:gd name="T11" fmla="*/ 82 h 87"/>
                <a:gd name="T12" fmla="*/ 24 w 88"/>
                <a:gd name="T13" fmla="*/ 87 h 87"/>
                <a:gd name="T14" fmla="*/ 26 w 88"/>
                <a:gd name="T15" fmla="*/ 83 h 87"/>
                <a:gd name="T16" fmla="*/ 31 w 88"/>
                <a:gd name="T17" fmla="*/ 81 h 87"/>
                <a:gd name="T18" fmla="*/ 43 w 88"/>
                <a:gd name="T19" fmla="*/ 78 h 87"/>
                <a:gd name="T20" fmla="*/ 60 w 88"/>
                <a:gd name="T21" fmla="*/ 70 h 87"/>
                <a:gd name="T22" fmla="*/ 68 w 88"/>
                <a:gd name="T23" fmla="*/ 64 h 87"/>
                <a:gd name="T24" fmla="*/ 71 w 88"/>
                <a:gd name="T25" fmla="*/ 59 h 87"/>
                <a:gd name="T26" fmla="*/ 73 w 88"/>
                <a:gd name="T27" fmla="*/ 57 h 87"/>
                <a:gd name="T28" fmla="*/ 73 w 88"/>
                <a:gd name="T29" fmla="*/ 56 h 87"/>
                <a:gd name="T30" fmla="*/ 74 w 88"/>
                <a:gd name="T31" fmla="*/ 55 h 87"/>
                <a:gd name="T32" fmla="*/ 74 w 88"/>
                <a:gd name="T33" fmla="*/ 54 h 87"/>
                <a:gd name="T34" fmla="*/ 74 w 88"/>
                <a:gd name="T35" fmla="*/ 31 h 87"/>
                <a:gd name="T36" fmla="*/ 61 w 88"/>
                <a:gd name="T37" fmla="*/ 10 h 87"/>
                <a:gd name="T38" fmla="*/ 71 w 88"/>
                <a:gd name="T39" fmla="*/ 4 h 87"/>
                <a:gd name="T40" fmla="*/ 79 w 88"/>
                <a:gd name="T41" fmla="*/ 3 h 87"/>
                <a:gd name="T42" fmla="*/ 87 w 88"/>
                <a:gd name="T43" fmla="*/ 5 h 87"/>
                <a:gd name="T44" fmla="*/ 88 w 88"/>
                <a:gd name="T45" fmla="*/ 3 h 87"/>
                <a:gd name="T46" fmla="*/ 82 w 88"/>
                <a:gd name="T47" fmla="*/ 1 h 87"/>
                <a:gd name="T48" fmla="*/ 74 w 88"/>
                <a:gd name="T49" fmla="*/ 2 h 87"/>
                <a:gd name="T50" fmla="*/ 60 w 88"/>
                <a:gd name="T51" fmla="*/ 9 h 87"/>
                <a:gd name="T52" fmla="*/ 45 w 88"/>
                <a:gd name="T53" fmla="*/ 1 h 87"/>
                <a:gd name="T54" fmla="*/ 36 w 88"/>
                <a:gd name="T55" fmla="*/ 1 h 87"/>
                <a:gd name="T56" fmla="*/ 32 w 88"/>
                <a:gd name="T57" fmla="*/ 1 h 87"/>
                <a:gd name="T58" fmla="*/ 31 w 88"/>
                <a:gd name="T59" fmla="*/ 2 h 87"/>
                <a:gd name="T60" fmla="*/ 30 w 88"/>
                <a:gd name="T61" fmla="*/ 2 h 87"/>
                <a:gd name="T62" fmla="*/ 28 w 88"/>
                <a:gd name="T63" fmla="*/ 3 h 87"/>
                <a:gd name="T64" fmla="*/ 16 w 88"/>
                <a:gd name="T65" fmla="*/ 10 h 87"/>
                <a:gd name="T66" fmla="*/ 5 w 88"/>
                <a:gd name="T67" fmla="*/ 2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7">
                  <a:moveTo>
                    <a:pt x="5" y="22"/>
                  </a:moveTo>
                  <a:cubicBezTo>
                    <a:pt x="2" y="27"/>
                    <a:pt x="1" y="32"/>
                    <a:pt x="0" y="37"/>
                  </a:cubicBezTo>
                  <a:cubicBezTo>
                    <a:pt x="0" y="41"/>
                    <a:pt x="0" y="46"/>
                    <a:pt x="0" y="51"/>
                  </a:cubicBezTo>
                  <a:cubicBezTo>
                    <a:pt x="1" y="59"/>
                    <a:pt x="4" y="66"/>
                    <a:pt x="9" y="72"/>
                  </a:cubicBezTo>
                  <a:cubicBezTo>
                    <a:pt x="10" y="73"/>
                    <a:pt x="11" y="75"/>
                    <a:pt x="12" y="77"/>
                  </a:cubicBezTo>
                  <a:cubicBezTo>
                    <a:pt x="14" y="78"/>
                    <a:pt x="16" y="80"/>
                    <a:pt x="17" y="82"/>
                  </a:cubicBezTo>
                  <a:cubicBezTo>
                    <a:pt x="21" y="85"/>
                    <a:pt x="24" y="87"/>
                    <a:pt x="24" y="87"/>
                  </a:cubicBezTo>
                  <a:cubicBezTo>
                    <a:pt x="24" y="85"/>
                    <a:pt x="25" y="84"/>
                    <a:pt x="26" y="83"/>
                  </a:cubicBezTo>
                  <a:cubicBezTo>
                    <a:pt x="27" y="82"/>
                    <a:pt x="29" y="81"/>
                    <a:pt x="31" y="81"/>
                  </a:cubicBezTo>
                  <a:cubicBezTo>
                    <a:pt x="35" y="80"/>
                    <a:pt x="39" y="79"/>
                    <a:pt x="43" y="78"/>
                  </a:cubicBezTo>
                  <a:cubicBezTo>
                    <a:pt x="49" y="77"/>
                    <a:pt x="55" y="74"/>
                    <a:pt x="60" y="70"/>
                  </a:cubicBezTo>
                  <a:cubicBezTo>
                    <a:pt x="63" y="69"/>
                    <a:pt x="65" y="66"/>
                    <a:pt x="68" y="64"/>
                  </a:cubicBezTo>
                  <a:cubicBezTo>
                    <a:pt x="69" y="62"/>
                    <a:pt x="70" y="61"/>
                    <a:pt x="71" y="59"/>
                  </a:cubicBezTo>
                  <a:cubicBezTo>
                    <a:pt x="72" y="59"/>
                    <a:pt x="72" y="58"/>
                    <a:pt x="73" y="57"/>
                  </a:cubicBezTo>
                  <a:cubicBezTo>
                    <a:pt x="73" y="57"/>
                    <a:pt x="73" y="56"/>
                    <a:pt x="73" y="56"/>
                  </a:cubicBezTo>
                  <a:cubicBezTo>
                    <a:pt x="74" y="55"/>
                    <a:pt x="74" y="55"/>
                    <a:pt x="74" y="55"/>
                  </a:cubicBezTo>
                  <a:cubicBezTo>
                    <a:pt x="74" y="54"/>
                    <a:pt x="74" y="54"/>
                    <a:pt x="74" y="54"/>
                  </a:cubicBezTo>
                  <a:cubicBezTo>
                    <a:pt x="77" y="48"/>
                    <a:pt x="76" y="39"/>
                    <a:pt x="74" y="31"/>
                  </a:cubicBezTo>
                  <a:cubicBezTo>
                    <a:pt x="72" y="23"/>
                    <a:pt x="67" y="15"/>
                    <a:pt x="61" y="10"/>
                  </a:cubicBezTo>
                  <a:cubicBezTo>
                    <a:pt x="64" y="7"/>
                    <a:pt x="67" y="5"/>
                    <a:pt x="71" y="4"/>
                  </a:cubicBezTo>
                  <a:cubicBezTo>
                    <a:pt x="73" y="3"/>
                    <a:pt x="76" y="3"/>
                    <a:pt x="79" y="3"/>
                  </a:cubicBezTo>
                  <a:cubicBezTo>
                    <a:pt x="82" y="3"/>
                    <a:pt x="85" y="3"/>
                    <a:pt x="87" y="5"/>
                  </a:cubicBezTo>
                  <a:cubicBezTo>
                    <a:pt x="87" y="4"/>
                    <a:pt x="87" y="4"/>
                    <a:pt x="88" y="3"/>
                  </a:cubicBezTo>
                  <a:cubicBezTo>
                    <a:pt x="86" y="2"/>
                    <a:pt x="84" y="1"/>
                    <a:pt x="82" y="1"/>
                  </a:cubicBezTo>
                  <a:cubicBezTo>
                    <a:pt x="79" y="1"/>
                    <a:pt x="76" y="1"/>
                    <a:pt x="74" y="2"/>
                  </a:cubicBezTo>
                  <a:cubicBezTo>
                    <a:pt x="68" y="3"/>
                    <a:pt x="63" y="6"/>
                    <a:pt x="60" y="9"/>
                  </a:cubicBezTo>
                  <a:cubicBezTo>
                    <a:pt x="55" y="5"/>
                    <a:pt x="50" y="2"/>
                    <a:pt x="45" y="1"/>
                  </a:cubicBezTo>
                  <a:cubicBezTo>
                    <a:pt x="42" y="0"/>
                    <a:pt x="39" y="0"/>
                    <a:pt x="36" y="1"/>
                  </a:cubicBezTo>
                  <a:cubicBezTo>
                    <a:pt x="35" y="1"/>
                    <a:pt x="34" y="1"/>
                    <a:pt x="32" y="1"/>
                  </a:cubicBezTo>
                  <a:cubicBezTo>
                    <a:pt x="31" y="2"/>
                    <a:pt x="31" y="2"/>
                    <a:pt x="31" y="2"/>
                  </a:cubicBezTo>
                  <a:cubicBezTo>
                    <a:pt x="31" y="2"/>
                    <a:pt x="30" y="2"/>
                    <a:pt x="30" y="2"/>
                  </a:cubicBezTo>
                  <a:cubicBezTo>
                    <a:pt x="29" y="2"/>
                    <a:pt x="29" y="2"/>
                    <a:pt x="28" y="3"/>
                  </a:cubicBezTo>
                  <a:cubicBezTo>
                    <a:pt x="24" y="4"/>
                    <a:pt x="20" y="7"/>
                    <a:pt x="16" y="10"/>
                  </a:cubicBezTo>
                  <a:cubicBezTo>
                    <a:pt x="12" y="14"/>
                    <a:pt x="8" y="18"/>
                    <a:pt x="5" y="2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1839"/>
            <p:cNvSpPr>
              <a:spLocks/>
            </p:cNvSpPr>
            <p:nvPr/>
          </p:nvSpPr>
          <p:spPr bwMode="auto">
            <a:xfrm>
              <a:off x="4314780" y="5216555"/>
              <a:ext cx="303214" cy="263527"/>
            </a:xfrm>
            <a:custGeom>
              <a:avLst/>
              <a:gdLst>
                <a:gd name="T0" fmla="*/ 59 w 81"/>
                <a:gd name="T1" fmla="*/ 6 h 70"/>
                <a:gd name="T2" fmla="*/ 46 w 81"/>
                <a:gd name="T3" fmla="*/ 1 h 70"/>
                <a:gd name="T4" fmla="*/ 34 w 81"/>
                <a:gd name="T5" fmla="*/ 1 h 70"/>
                <a:gd name="T6" fmla="*/ 16 w 81"/>
                <a:gd name="T7" fmla="*/ 9 h 70"/>
                <a:gd name="T8" fmla="*/ 6 w 81"/>
                <a:gd name="T9" fmla="*/ 15 h 70"/>
                <a:gd name="T10" fmla="*/ 0 w 81"/>
                <a:gd name="T11" fmla="*/ 20 h 70"/>
                <a:gd name="T12" fmla="*/ 8 w 81"/>
                <a:gd name="T13" fmla="*/ 28 h 70"/>
                <a:gd name="T14" fmla="*/ 11 w 81"/>
                <a:gd name="T15" fmla="*/ 39 h 70"/>
                <a:gd name="T16" fmla="*/ 16 w 81"/>
                <a:gd name="T17" fmla="*/ 52 h 70"/>
                <a:gd name="T18" fmla="*/ 30 w 81"/>
                <a:gd name="T19" fmla="*/ 65 h 70"/>
                <a:gd name="T20" fmla="*/ 51 w 81"/>
                <a:gd name="T21" fmla="*/ 66 h 70"/>
                <a:gd name="T22" fmla="*/ 69 w 81"/>
                <a:gd name="T23" fmla="*/ 53 h 70"/>
                <a:gd name="T24" fmla="*/ 74 w 81"/>
                <a:gd name="T25" fmla="*/ 59 h 70"/>
                <a:gd name="T26" fmla="*/ 79 w 81"/>
                <a:gd name="T27" fmla="*/ 70 h 70"/>
                <a:gd name="T28" fmla="*/ 81 w 81"/>
                <a:gd name="T29" fmla="*/ 69 h 70"/>
                <a:gd name="T30" fmla="*/ 76 w 81"/>
                <a:gd name="T31" fmla="*/ 60 h 70"/>
                <a:gd name="T32" fmla="*/ 70 w 81"/>
                <a:gd name="T33" fmla="*/ 52 h 70"/>
                <a:gd name="T34" fmla="*/ 76 w 81"/>
                <a:gd name="T35" fmla="*/ 39 h 70"/>
                <a:gd name="T36" fmla="*/ 76 w 81"/>
                <a:gd name="T37" fmla="*/ 26 h 70"/>
                <a:gd name="T38" fmla="*/ 70 w 81"/>
                <a:gd name="T39" fmla="*/ 16 h 70"/>
                <a:gd name="T40" fmla="*/ 59 w 81"/>
                <a:gd name="T41"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70">
                  <a:moveTo>
                    <a:pt x="59" y="6"/>
                  </a:moveTo>
                  <a:cubicBezTo>
                    <a:pt x="55" y="3"/>
                    <a:pt x="51" y="1"/>
                    <a:pt x="46" y="1"/>
                  </a:cubicBezTo>
                  <a:cubicBezTo>
                    <a:pt x="42" y="0"/>
                    <a:pt x="38" y="0"/>
                    <a:pt x="34" y="1"/>
                  </a:cubicBezTo>
                  <a:cubicBezTo>
                    <a:pt x="27" y="2"/>
                    <a:pt x="21" y="5"/>
                    <a:pt x="16" y="9"/>
                  </a:cubicBezTo>
                  <a:cubicBezTo>
                    <a:pt x="14" y="10"/>
                    <a:pt x="10" y="12"/>
                    <a:pt x="6" y="15"/>
                  </a:cubicBezTo>
                  <a:cubicBezTo>
                    <a:pt x="3" y="17"/>
                    <a:pt x="0" y="20"/>
                    <a:pt x="0" y="20"/>
                  </a:cubicBezTo>
                  <a:cubicBezTo>
                    <a:pt x="4" y="21"/>
                    <a:pt x="7" y="24"/>
                    <a:pt x="8" y="28"/>
                  </a:cubicBezTo>
                  <a:cubicBezTo>
                    <a:pt x="10" y="31"/>
                    <a:pt x="10" y="35"/>
                    <a:pt x="11" y="39"/>
                  </a:cubicBezTo>
                  <a:cubicBezTo>
                    <a:pt x="12" y="43"/>
                    <a:pt x="13" y="47"/>
                    <a:pt x="16" y="52"/>
                  </a:cubicBezTo>
                  <a:cubicBezTo>
                    <a:pt x="19" y="57"/>
                    <a:pt x="24" y="61"/>
                    <a:pt x="30" y="65"/>
                  </a:cubicBezTo>
                  <a:cubicBezTo>
                    <a:pt x="36" y="68"/>
                    <a:pt x="44" y="69"/>
                    <a:pt x="51" y="66"/>
                  </a:cubicBezTo>
                  <a:cubicBezTo>
                    <a:pt x="58" y="64"/>
                    <a:pt x="65" y="58"/>
                    <a:pt x="69" y="53"/>
                  </a:cubicBezTo>
                  <a:cubicBezTo>
                    <a:pt x="71" y="55"/>
                    <a:pt x="73" y="57"/>
                    <a:pt x="74" y="59"/>
                  </a:cubicBezTo>
                  <a:cubicBezTo>
                    <a:pt x="76" y="62"/>
                    <a:pt x="78" y="66"/>
                    <a:pt x="79" y="70"/>
                  </a:cubicBezTo>
                  <a:cubicBezTo>
                    <a:pt x="81" y="69"/>
                    <a:pt x="81" y="69"/>
                    <a:pt x="81" y="69"/>
                  </a:cubicBezTo>
                  <a:cubicBezTo>
                    <a:pt x="80" y="67"/>
                    <a:pt x="78" y="64"/>
                    <a:pt x="76" y="60"/>
                  </a:cubicBezTo>
                  <a:cubicBezTo>
                    <a:pt x="74" y="57"/>
                    <a:pt x="72" y="54"/>
                    <a:pt x="70" y="52"/>
                  </a:cubicBezTo>
                  <a:cubicBezTo>
                    <a:pt x="73" y="48"/>
                    <a:pt x="75" y="44"/>
                    <a:pt x="76" y="39"/>
                  </a:cubicBezTo>
                  <a:cubicBezTo>
                    <a:pt x="77" y="35"/>
                    <a:pt x="78" y="31"/>
                    <a:pt x="76" y="26"/>
                  </a:cubicBezTo>
                  <a:cubicBezTo>
                    <a:pt x="75" y="23"/>
                    <a:pt x="73" y="19"/>
                    <a:pt x="70" y="16"/>
                  </a:cubicBezTo>
                  <a:cubicBezTo>
                    <a:pt x="67" y="12"/>
                    <a:pt x="63" y="8"/>
                    <a:pt x="59" y="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1840"/>
            <p:cNvSpPr>
              <a:spLocks/>
            </p:cNvSpPr>
            <p:nvPr/>
          </p:nvSpPr>
          <p:spPr bwMode="auto">
            <a:xfrm>
              <a:off x="4603707" y="5153055"/>
              <a:ext cx="344490" cy="233364"/>
            </a:xfrm>
            <a:custGeom>
              <a:avLst/>
              <a:gdLst>
                <a:gd name="T0" fmla="*/ 49 w 92"/>
                <a:gd name="T1" fmla="*/ 0 h 62"/>
                <a:gd name="T2" fmla="*/ 29 w 92"/>
                <a:gd name="T3" fmla="*/ 7 h 62"/>
                <a:gd name="T4" fmla="*/ 15 w 92"/>
                <a:gd name="T5" fmla="*/ 19 h 62"/>
                <a:gd name="T6" fmla="*/ 0 w 92"/>
                <a:gd name="T7" fmla="*/ 30 h 62"/>
                <a:gd name="T8" fmla="*/ 21 w 92"/>
                <a:gd name="T9" fmla="*/ 48 h 62"/>
                <a:gd name="T10" fmla="*/ 35 w 92"/>
                <a:gd name="T11" fmla="*/ 58 h 62"/>
                <a:gd name="T12" fmla="*/ 50 w 92"/>
                <a:gd name="T13" fmla="*/ 62 h 62"/>
                <a:gd name="T14" fmla="*/ 66 w 92"/>
                <a:gd name="T15" fmla="*/ 54 h 62"/>
                <a:gd name="T16" fmla="*/ 80 w 92"/>
                <a:gd name="T17" fmla="*/ 38 h 62"/>
                <a:gd name="T18" fmla="*/ 87 w 92"/>
                <a:gd name="T19" fmla="*/ 44 h 62"/>
                <a:gd name="T20" fmla="*/ 90 w 92"/>
                <a:gd name="T21" fmla="*/ 57 h 62"/>
                <a:gd name="T22" fmla="*/ 92 w 92"/>
                <a:gd name="T23" fmla="*/ 57 h 62"/>
                <a:gd name="T24" fmla="*/ 89 w 92"/>
                <a:gd name="T25" fmla="*/ 46 h 62"/>
                <a:gd name="T26" fmla="*/ 80 w 92"/>
                <a:gd name="T27" fmla="*/ 37 h 62"/>
                <a:gd name="T28" fmla="*/ 81 w 92"/>
                <a:gd name="T29" fmla="*/ 23 h 62"/>
                <a:gd name="T30" fmla="*/ 73 w 92"/>
                <a:gd name="T31" fmla="*/ 10 h 62"/>
                <a:gd name="T32" fmla="*/ 49 w 92"/>
                <a:gd name="T3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62">
                  <a:moveTo>
                    <a:pt x="49" y="0"/>
                  </a:moveTo>
                  <a:cubicBezTo>
                    <a:pt x="41" y="0"/>
                    <a:pt x="35" y="3"/>
                    <a:pt x="29" y="7"/>
                  </a:cubicBezTo>
                  <a:cubicBezTo>
                    <a:pt x="23" y="10"/>
                    <a:pt x="19" y="14"/>
                    <a:pt x="15" y="19"/>
                  </a:cubicBezTo>
                  <a:cubicBezTo>
                    <a:pt x="12" y="22"/>
                    <a:pt x="0" y="30"/>
                    <a:pt x="0" y="30"/>
                  </a:cubicBezTo>
                  <a:cubicBezTo>
                    <a:pt x="10" y="33"/>
                    <a:pt x="15" y="42"/>
                    <a:pt x="21" y="48"/>
                  </a:cubicBezTo>
                  <a:cubicBezTo>
                    <a:pt x="25" y="52"/>
                    <a:pt x="30" y="56"/>
                    <a:pt x="35" y="58"/>
                  </a:cubicBezTo>
                  <a:cubicBezTo>
                    <a:pt x="40" y="61"/>
                    <a:pt x="45" y="62"/>
                    <a:pt x="50" y="62"/>
                  </a:cubicBezTo>
                  <a:cubicBezTo>
                    <a:pt x="55" y="62"/>
                    <a:pt x="61" y="59"/>
                    <a:pt x="66" y="54"/>
                  </a:cubicBezTo>
                  <a:cubicBezTo>
                    <a:pt x="72" y="50"/>
                    <a:pt x="77" y="44"/>
                    <a:pt x="80" y="38"/>
                  </a:cubicBezTo>
                  <a:cubicBezTo>
                    <a:pt x="82" y="40"/>
                    <a:pt x="85" y="42"/>
                    <a:pt x="87" y="44"/>
                  </a:cubicBezTo>
                  <a:cubicBezTo>
                    <a:pt x="89" y="48"/>
                    <a:pt x="91" y="53"/>
                    <a:pt x="90" y="57"/>
                  </a:cubicBezTo>
                  <a:cubicBezTo>
                    <a:pt x="91" y="57"/>
                    <a:pt x="92" y="57"/>
                    <a:pt x="92" y="57"/>
                  </a:cubicBezTo>
                  <a:cubicBezTo>
                    <a:pt x="92" y="55"/>
                    <a:pt x="91" y="50"/>
                    <a:pt x="89" y="46"/>
                  </a:cubicBezTo>
                  <a:cubicBezTo>
                    <a:pt x="87" y="42"/>
                    <a:pt x="83" y="39"/>
                    <a:pt x="80" y="37"/>
                  </a:cubicBezTo>
                  <a:cubicBezTo>
                    <a:pt x="82" y="32"/>
                    <a:pt x="82" y="28"/>
                    <a:pt x="81" y="23"/>
                  </a:cubicBezTo>
                  <a:cubicBezTo>
                    <a:pt x="80" y="18"/>
                    <a:pt x="77" y="14"/>
                    <a:pt x="73" y="10"/>
                  </a:cubicBezTo>
                  <a:cubicBezTo>
                    <a:pt x="67" y="5"/>
                    <a:pt x="57" y="1"/>
                    <a:pt x="49" y="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1841"/>
            <p:cNvSpPr>
              <a:spLocks/>
            </p:cNvSpPr>
            <p:nvPr/>
          </p:nvSpPr>
          <p:spPr bwMode="auto">
            <a:xfrm>
              <a:off x="4983122" y="4927628"/>
              <a:ext cx="333377" cy="447678"/>
            </a:xfrm>
            <a:custGeom>
              <a:avLst/>
              <a:gdLst>
                <a:gd name="T0" fmla="*/ 80 w 89"/>
                <a:gd name="T1" fmla="*/ 23 h 119"/>
                <a:gd name="T2" fmla="*/ 67 w 89"/>
                <a:gd name="T3" fmla="*/ 8 h 119"/>
                <a:gd name="T4" fmla="*/ 51 w 89"/>
                <a:gd name="T5" fmla="*/ 2 h 119"/>
                <a:gd name="T6" fmla="*/ 24 w 89"/>
                <a:gd name="T7" fmla="*/ 3 h 119"/>
                <a:gd name="T8" fmla="*/ 9 w 89"/>
                <a:gd name="T9" fmla="*/ 7 h 119"/>
                <a:gd name="T10" fmla="*/ 0 w 89"/>
                <a:gd name="T11" fmla="*/ 10 h 119"/>
                <a:gd name="T12" fmla="*/ 6 w 89"/>
                <a:gd name="T13" fmla="*/ 24 h 119"/>
                <a:gd name="T14" fmla="*/ 4 w 89"/>
                <a:gd name="T15" fmla="*/ 38 h 119"/>
                <a:gd name="T16" fmla="*/ 1 w 89"/>
                <a:gd name="T17" fmla="*/ 53 h 119"/>
                <a:gd name="T18" fmla="*/ 6 w 89"/>
                <a:gd name="T19" fmla="*/ 67 h 119"/>
                <a:gd name="T20" fmla="*/ 25 w 89"/>
                <a:gd name="T21" fmla="*/ 83 h 119"/>
                <a:gd name="T22" fmla="*/ 53 w 89"/>
                <a:gd name="T23" fmla="*/ 94 h 119"/>
                <a:gd name="T24" fmla="*/ 47 w 89"/>
                <a:gd name="T25" fmla="*/ 107 h 119"/>
                <a:gd name="T26" fmla="*/ 32 w 89"/>
                <a:gd name="T27" fmla="*/ 117 h 119"/>
                <a:gd name="T28" fmla="*/ 33 w 89"/>
                <a:gd name="T29" fmla="*/ 119 h 119"/>
                <a:gd name="T30" fmla="*/ 45 w 89"/>
                <a:gd name="T31" fmla="*/ 110 h 119"/>
                <a:gd name="T32" fmla="*/ 54 w 89"/>
                <a:gd name="T33" fmla="*/ 94 h 119"/>
                <a:gd name="T34" fmla="*/ 73 w 89"/>
                <a:gd name="T35" fmla="*/ 89 h 119"/>
                <a:gd name="T36" fmla="*/ 87 w 89"/>
                <a:gd name="T37" fmla="*/ 69 h 119"/>
                <a:gd name="T38" fmla="*/ 88 w 89"/>
                <a:gd name="T39" fmla="*/ 46 h 119"/>
                <a:gd name="T40" fmla="*/ 80 w 89"/>
                <a:gd name="T41" fmla="*/ 2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119">
                  <a:moveTo>
                    <a:pt x="80" y="23"/>
                  </a:moveTo>
                  <a:cubicBezTo>
                    <a:pt x="77" y="16"/>
                    <a:pt x="72" y="12"/>
                    <a:pt x="67" y="8"/>
                  </a:cubicBezTo>
                  <a:cubicBezTo>
                    <a:pt x="61" y="5"/>
                    <a:pt x="56" y="3"/>
                    <a:pt x="51" y="2"/>
                  </a:cubicBezTo>
                  <a:cubicBezTo>
                    <a:pt x="41" y="0"/>
                    <a:pt x="33" y="1"/>
                    <a:pt x="24" y="3"/>
                  </a:cubicBezTo>
                  <a:cubicBezTo>
                    <a:pt x="21" y="4"/>
                    <a:pt x="15" y="5"/>
                    <a:pt x="9" y="7"/>
                  </a:cubicBezTo>
                  <a:cubicBezTo>
                    <a:pt x="4" y="8"/>
                    <a:pt x="0" y="10"/>
                    <a:pt x="0" y="10"/>
                  </a:cubicBezTo>
                  <a:cubicBezTo>
                    <a:pt x="4" y="13"/>
                    <a:pt x="5" y="18"/>
                    <a:pt x="6" y="24"/>
                  </a:cubicBezTo>
                  <a:cubicBezTo>
                    <a:pt x="6" y="29"/>
                    <a:pt x="4" y="34"/>
                    <a:pt x="4" y="38"/>
                  </a:cubicBezTo>
                  <a:cubicBezTo>
                    <a:pt x="2" y="44"/>
                    <a:pt x="1" y="49"/>
                    <a:pt x="1" y="53"/>
                  </a:cubicBezTo>
                  <a:cubicBezTo>
                    <a:pt x="2" y="58"/>
                    <a:pt x="3" y="62"/>
                    <a:pt x="6" y="67"/>
                  </a:cubicBezTo>
                  <a:cubicBezTo>
                    <a:pt x="10" y="72"/>
                    <a:pt x="17" y="78"/>
                    <a:pt x="25" y="83"/>
                  </a:cubicBezTo>
                  <a:cubicBezTo>
                    <a:pt x="33" y="89"/>
                    <a:pt x="43" y="93"/>
                    <a:pt x="53" y="94"/>
                  </a:cubicBezTo>
                  <a:cubicBezTo>
                    <a:pt x="52" y="99"/>
                    <a:pt x="49" y="103"/>
                    <a:pt x="47" y="107"/>
                  </a:cubicBezTo>
                  <a:cubicBezTo>
                    <a:pt x="43" y="112"/>
                    <a:pt x="37" y="115"/>
                    <a:pt x="32" y="117"/>
                  </a:cubicBezTo>
                  <a:cubicBezTo>
                    <a:pt x="32" y="118"/>
                    <a:pt x="32" y="119"/>
                    <a:pt x="33" y="119"/>
                  </a:cubicBezTo>
                  <a:cubicBezTo>
                    <a:pt x="36" y="118"/>
                    <a:pt x="41" y="115"/>
                    <a:pt x="45" y="110"/>
                  </a:cubicBezTo>
                  <a:cubicBezTo>
                    <a:pt x="50" y="105"/>
                    <a:pt x="53" y="99"/>
                    <a:pt x="54" y="94"/>
                  </a:cubicBezTo>
                  <a:cubicBezTo>
                    <a:pt x="61" y="95"/>
                    <a:pt x="68" y="93"/>
                    <a:pt x="73" y="89"/>
                  </a:cubicBezTo>
                  <a:cubicBezTo>
                    <a:pt x="79" y="85"/>
                    <a:pt x="84" y="78"/>
                    <a:pt x="87" y="69"/>
                  </a:cubicBezTo>
                  <a:cubicBezTo>
                    <a:pt x="89" y="62"/>
                    <a:pt x="89" y="54"/>
                    <a:pt x="88" y="46"/>
                  </a:cubicBezTo>
                  <a:cubicBezTo>
                    <a:pt x="87" y="37"/>
                    <a:pt x="84" y="29"/>
                    <a:pt x="80" y="23"/>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1842"/>
            <p:cNvSpPr>
              <a:spLocks/>
            </p:cNvSpPr>
            <p:nvPr/>
          </p:nvSpPr>
          <p:spPr bwMode="auto">
            <a:xfrm>
              <a:off x="4727533" y="5126067"/>
              <a:ext cx="173039" cy="112713"/>
            </a:xfrm>
            <a:custGeom>
              <a:avLst/>
              <a:gdLst>
                <a:gd name="T0" fmla="*/ 23 w 46"/>
                <a:gd name="T1" fmla="*/ 0 h 30"/>
                <a:gd name="T2" fmla="*/ 14 w 46"/>
                <a:gd name="T3" fmla="*/ 3 h 30"/>
                <a:gd name="T4" fmla="*/ 7 w 46"/>
                <a:gd name="T5" fmla="*/ 8 h 30"/>
                <a:gd name="T6" fmla="*/ 3 w 46"/>
                <a:gd name="T7" fmla="*/ 11 h 30"/>
                <a:gd name="T8" fmla="*/ 0 w 46"/>
                <a:gd name="T9" fmla="*/ 13 h 30"/>
                <a:gd name="T10" fmla="*/ 9 w 46"/>
                <a:gd name="T11" fmla="*/ 22 h 30"/>
                <a:gd name="T12" fmla="*/ 26 w 46"/>
                <a:gd name="T13" fmla="*/ 29 h 30"/>
                <a:gd name="T14" fmla="*/ 37 w 46"/>
                <a:gd name="T15" fmla="*/ 15 h 30"/>
                <a:gd name="T16" fmla="*/ 41 w 46"/>
                <a:gd name="T17" fmla="*/ 17 h 30"/>
                <a:gd name="T18" fmla="*/ 45 w 46"/>
                <a:gd name="T19" fmla="*/ 21 h 30"/>
                <a:gd name="T20" fmla="*/ 46 w 46"/>
                <a:gd name="T21" fmla="*/ 21 h 30"/>
                <a:gd name="T22" fmla="*/ 37 w 46"/>
                <a:gd name="T23" fmla="*/ 14 h 30"/>
                <a:gd name="T24" fmla="*/ 33 w 46"/>
                <a:gd name="T25" fmla="*/ 3 h 30"/>
                <a:gd name="T26" fmla="*/ 23 w 46"/>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30">
                  <a:moveTo>
                    <a:pt x="23" y="0"/>
                  </a:moveTo>
                  <a:cubicBezTo>
                    <a:pt x="19" y="0"/>
                    <a:pt x="17" y="2"/>
                    <a:pt x="14" y="3"/>
                  </a:cubicBezTo>
                  <a:cubicBezTo>
                    <a:pt x="12" y="5"/>
                    <a:pt x="10" y="6"/>
                    <a:pt x="7" y="8"/>
                  </a:cubicBezTo>
                  <a:cubicBezTo>
                    <a:pt x="7" y="9"/>
                    <a:pt x="5" y="10"/>
                    <a:pt x="3" y="11"/>
                  </a:cubicBezTo>
                  <a:cubicBezTo>
                    <a:pt x="1" y="12"/>
                    <a:pt x="0" y="13"/>
                    <a:pt x="0" y="13"/>
                  </a:cubicBezTo>
                  <a:cubicBezTo>
                    <a:pt x="4" y="15"/>
                    <a:pt x="6" y="19"/>
                    <a:pt x="9" y="22"/>
                  </a:cubicBezTo>
                  <a:cubicBezTo>
                    <a:pt x="14" y="27"/>
                    <a:pt x="20" y="30"/>
                    <a:pt x="26" y="29"/>
                  </a:cubicBezTo>
                  <a:cubicBezTo>
                    <a:pt x="32" y="28"/>
                    <a:pt x="36" y="22"/>
                    <a:pt x="37" y="15"/>
                  </a:cubicBezTo>
                  <a:cubicBezTo>
                    <a:pt x="39" y="15"/>
                    <a:pt x="40" y="16"/>
                    <a:pt x="41" y="17"/>
                  </a:cubicBezTo>
                  <a:cubicBezTo>
                    <a:pt x="43" y="18"/>
                    <a:pt x="44" y="19"/>
                    <a:pt x="45" y="21"/>
                  </a:cubicBezTo>
                  <a:cubicBezTo>
                    <a:pt x="46" y="21"/>
                    <a:pt x="46" y="21"/>
                    <a:pt x="46" y="21"/>
                  </a:cubicBezTo>
                  <a:cubicBezTo>
                    <a:pt x="45" y="19"/>
                    <a:pt x="40" y="15"/>
                    <a:pt x="37" y="14"/>
                  </a:cubicBezTo>
                  <a:cubicBezTo>
                    <a:pt x="38" y="10"/>
                    <a:pt x="37" y="6"/>
                    <a:pt x="33" y="3"/>
                  </a:cubicBezTo>
                  <a:cubicBezTo>
                    <a:pt x="30" y="1"/>
                    <a:pt x="26" y="0"/>
                    <a:pt x="23"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1843"/>
            <p:cNvSpPr>
              <a:spLocks/>
            </p:cNvSpPr>
            <p:nvPr/>
          </p:nvSpPr>
          <p:spPr bwMode="auto">
            <a:xfrm>
              <a:off x="5764176" y="5483257"/>
              <a:ext cx="409577" cy="319090"/>
            </a:xfrm>
            <a:custGeom>
              <a:avLst/>
              <a:gdLst>
                <a:gd name="T0" fmla="*/ 36 w 109"/>
                <a:gd name="T1" fmla="*/ 81 h 85"/>
                <a:gd name="T2" fmla="*/ 65 w 109"/>
                <a:gd name="T3" fmla="*/ 82 h 85"/>
                <a:gd name="T4" fmla="*/ 87 w 109"/>
                <a:gd name="T5" fmla="*/ 73 h 85"/>
                <a:gd name="T6" fmla="*/ 100 w 109"/>
                <a:gd name="T7" fmla="*/ 67 h 85"/>
                <a:gd name="T8" fmla="*/ 109 w 109"/>
                <a:gd name="T9" fmla="*/ 62 h 85"/>
                <a:gd name="T10" fmla="*/ 98 w 109"/>
                <a:gd name="T11" fmla="*/ 50 h 85"/>
                <a:gd name="T12" fmla="*/ 92 w 109"/>
                <a:gd name="T13" fmla="*/ 34 h 85"/>
                <a:gd name="T14" fmla="*/ 60 w 109"/>
                <a:gd name="T15" fmla="*/ 3 h 85"/>
                <a:gd name="T16" fmla="*/ 35 w 109"/>
                <a:gd name="T17" fmla="*/ 6 h 85"/>
                <a:gd name="T18" fmla="*/ 14 w 109"/>
                <a:gd name="T19" fmla="*/ 24 h 85"/>
                <a:gd name="T20" fmla="*/ 6 w 109"/>
                <a:gd name="T21" fmla="*/ 16 h 85"/>
                <a:gd name="T22" fmla="*/ 2 w 109"/>
                <a:gd name="T23" fmla="*/ 0 h 85"/>
                <a:gd name="T24" fmla="*/ 0 w 109"/>
                <a:gd name="T25" fmla="*/ 0 h 85"/>
                <a:gd name="T26" fmla="*/ 4 w 109"/>
                <a:gd name="T27" fmla="*/ 13 h 85"/>
                <a:gd name="T28" fmla="*/ 13 w 109"/>
                <a:gd name="T29" fmla="*/ 26 h 85"/>
                <a:gd name="T30" fmla="*/ 12 w 109"/>
                <a:gd name="T31" fmla="*/ 60 h 85"/>
                <a:gd name="T32" fmla="*/ 36 w 109"/>
                <a:gd name="T33"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9" h="85">
                  <a:moveTo>
                    <a:pt x="36" y="81"/>
                  </a:moveTo>
                  <a:cubicBezTo>
                    <a:pt x="46" y="85"/>
                    <a:pt x="55" y="84"/>
                    <a:pt x="65" y="82"/>
                  </a:cubicBezTo>
                  <a:cubicBezTo>
                    <a:pt x="73" y="80"/>
                    <a:pt x="80" y="77"/>
                    <a:pt x="87" y="73"/>
                  </a:cubicBezTo>
                  <a:cubicBezTo>
                    <a:pt x="89" y="71"/>
                    <a:pt x="95" y="69"/>
                    <a:pt x="100" y="67"/>
                  </a:cubicBezTo>
                  <a:cubicBezTo>
                    <a:pt x="105" y="64"/>
                    <a:pt x="109" y="62"/>
                    <a:pt x="109" y="62"/>
                  </a:cubicBezTo>
                  <a:cubicBezTo>
                    <a:pt x="104" y="60"/>
                    <a:pt x="101" y="55"/>
                    <a:pt x="98" y="50"/>
                  </a:cubicBezTo>
                  <a:cubicBezTo>
                    <a:pt x="96" y="44"/>
                    <a:pt x="94" y="39"/>
                    <a:pt x="92" y="34"/>
                  </a:cubicBezTo>
                  <a:cubicBezTo>
                    <a:pt x="86" y="20"/>
                    <a:pt x="75" y="7"/>
                    <a:pt x="60" y="3"/>
                  </a:cubicBezTo>
                  <a:cubicBezTo>
                    <a:pt x="52" y="0"/>
                    <a:pt x="43" y="2"/>
                    <a:pt x="35" y="6"/>
                  </a:cubicBezTo>
                  <a:cubicBezTo>
                    <a:pt x="27" y="10"/>
                    <a:pt x="19" y="17"/>
                    <a:pt x="14" y="24"/>
                  </a:cubicBezTo>
                  <a:cubicBezTo>
                    <a:pt x="11" y="22"/>
                    <a:pt x="8" y="19"/>
                    <a:pt x="6" y="16"/>
                  </a:cubicBezTo>
                  <a:cubicBezTo>
                    <a:pt x="3" y="11"/>
                    <a:pt x="2" y="5"/>
                    <a:pt x="2" y="0"/>
                  </a:cubicBezTo>
                  <a:cubicBezTo>
                    <a:pt x="1" y="0"/>
                    <a:pt x="0" y="0"/>
                    <a:pt x="0" y="0"/>
                  </a:cubicBezTo>
                  <a:cubicBezTo>
                    <a:pt x="0" y="3"/>
                    <a:pt x="1" y="8"/>
                    <a:pt x="4" y="13"/>
                  </a:cubicBezTo>
                  <a:cubicBezTo>
                    <a:pt x="6" y="18"/>
                    <a:pt x="10" y="23"/>
                    <a:pt x="13" y="26"/>
                  </a:cubicBezTo>
                  <a:cubicBezTo>
                    <a:pt x="7" y="36"/>
                    <a:pt x="5" y="49"/>
                    <a:pt x="12" y="60"/>
                  </a:cubicBezTo>
                  <a:cubicBezTo>
                    <a:pt x="17" y="68"/>
                    <a:pt x="27" y="77"/>
                    <a:pt x="36" y="8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1844"/>
            <p:cNvSpPr>
              <a:spLocks/>
            </p:cNvSpPr>
            <p:nvPr/>
          </p:nvSpPr>
          <p:spPr bwMode="auto">
            <a:xfrm>
              <a:off x="6168991" y="5029229"/>
              <a:ext cx="296864" cy="401640"/>
            </a:xfrm>
            <a:custGeom>
              <a:avLst/>
              <a:gdLst>
                <a:gd name="T0" fmla="*/ 3 w 79"/>
                <a:gd name="T1" fmla="*/ 76 h 107"/>
                <a:gd name="T2" fmla="*/ 23 w 79"/>
                <a:gd name="T3" fmla="*/ 99 h 107"/>
                <a:gd name="T4" fmla="*/ 46 w 79"/>
                <a:gd name="T5" fmla="*/ 106 h 107"/>
                <a:gd name="T6" fmla="*/ 60 w 79"/>
                <a:gd name="T7" fmla="*/ 106 h 107"/>
                <a:gd name="T8" fmla="*/ 69 w 79"/>
                <a:gd name="T9" fmla="*/ 105 h 107"/>
                <a:gd name="T10" fmla="*/ 68 w 79"/>
                <a:gd name="T11" fmla="*/ 94 h 107"/>
                <a:gd name="T12" fmla="*/ 74 w 79"/>
                <a:gd name="T13" fmla="*/ 81 h 107"/>
                <a:gd name="T14" fmla="*/ 79 w 79"/>
                <a:gd name="T15" fmla="*/ 63 h 107"/>
                <a:gd name="T16" fmla="*/ 78 w 79"/>
                <a:gd name="T17" fmla="*/ 52 h 107"/>
                <a:gd name="T18" fmla="*/ 77 w 79"/>
                <a:gd name="T19" fmla="*/ 47 h 107"/>
                <a:gd name="T20" fmla="*/ 77 w 79"/>
                <a:gd name="T21" fmla="*/ 45 h 107"/>
                <a:gd name="T22" fmla="*/ 77 w 79"/>
                <a:gd name="T23" fmla="*/ 45 h 107"/>
                <a:gd name="T24" fmla="*/ 76 w 79"/>
                <a:gd name="T25" fmla="*/ 45 h 107"/>
                <a:gd name="T26" fmla="*/ 76 w 79"/>
                <a:gd name="T27" fmla="*/ 45 h 107"/>
                <a:gd name="T28" fmla="*/ 75 w 79"/>
                <a:gd name="T29" fmla="*/ 43 h 107"/>
                <a:gd name="T30" fmla="*/ 68 w 79"/>
                <a:gd name="T31" fmla="*/ 35 h 107"/>
                <a:gd name="T32" fmla="*/ 57 w 79"/>
                <a:gd name="T33" fmla="*/ 27 h 107"/>
                <a:gd name="T34" fmla="*/ 31 w 79"/>
                <a:gd name="T35" fmla="*/ 22 h 107"/>
                <a:gd name="T36" fmla="*/ 32 w 79"/>
                <a:gd name="T37" fmla="*/ 12 h 107"/>
                <a:gd name="T38" fmla="*/ 36 w 79"/>
                <a:gd name="T39" fmla="*/ 0 h 107"/>
                <a:gd name="T40" fmla="*/ 33 w 79"/>
                <a:gd name="T41" fmla="*/ 0 h 107"/>
                <a:gd name="T42" fmla="*/ 33 w 79"/>
                <a:gd name="T43" fmla="*/ 4 h 107"/>
                <a:gd name="T44" fmla="*/ 32 w 79"/>
                <a:gd name="T45" fmla="*/ 10 h 107"/>
                <a:gd name="T46" fmla="*/ 30 w 79"/>
                <a:gd name="T47" fmla="*/ 22 h 107"/>
                <a:gd name="T48" fmla="*/ 13 w 79"/>
                <a:gd name="T49" fmla="*/ 27 h 107"/>
                <a:gd name="T50" fmla="*/ 7 w 79"/>
                <a:gd name="T51" fmla="*/ 33 h 107"/>
                <a:gd name="T52" fmla="*/ 2 w 79"/>
                <a:gd name="T53" fmla="*/ 44 h 107"/>
                <a:gd name="T54" fmla="*/ 0 w 79"/>
                <a:gd name="T55" fmla="*/ 59 h 107"/>
                <a:gd name="T56" fmla="*/ 3 w 79"/>
                <a:gd name="T57" fmla="*/ 7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 h="107">
                  <a:moveTo>
                    <a:pt x="3" y="76"/>
                  </a:moveTo>
                  <a:cubicBezTo>
                    <a:pt x="7" y="88"/>
                    <a:pt x="15" y="94"/>
                    <a:pt x="23" y="99"/>
                  </a:cubicBezTo>
                  <a:cubicBezTo>
                    <a:pt x="31" y="104"/>
                    <a:pt x="39" y="106"/>
                    <a:pt x="46" y="106"/>
                  </a:cubicBezTo>
                  <a:cubicBezTo>
                    <a:pt x="49" y="106"/>
                    <a:pt x="55" y="107"/>
                    <a:pt x="60" y="106"/>
                  </a:cubicBezTo>
                  <a:cubicBezTo>
                    <a:pt x="65" y="106"/>
                    <a:pt x="69" y="105"/>
                    <a:pt x="69" y="105"/>
                  </a:cubicBezTo>
                  <a:cubicBezTo>
                    <a:pt x="66" y="102"/>
                    <a:pt x="67" y="98"/>
                    <a:pt x="68" y="94"/>
                  </a:cubicBezTo>
                  <a:cubicBezTo>
                    <a:pt x="70" y="89"/>
                    <a:pt x="72" y="85"/>
                    <a:pt x="74" y="81"/>
                  </a:cubicBezTo>
                  <a:cubicBezTo>
                    <a:pt x="76" y="76"/>
                    <a:pt x="78" y="70"/>
                    <a:pt x="79" y="63"/>
                  </a:cubicBezTo>
                  <a:cubicBezTo>
                    <a:pt x="79" y="60"/>
                    <a:pt x="79" y="56"/>
                    <a:pt x="78" y="52"/>
                  </a:cubicBezTo>
                  <a:cubicBezTo>
                    <a:pt x="78" y="50"/>
                    <a:pt x="78" y="49"/>
                    <a:pt x="77" y="47"/>
                  </a:cubicBezTo>
                  <a:cubicBezTo>
                    <a:pt x="77" y="45"/>
                    <a:pt x="77" y="45"/>
                    <a:pt x="77" y="45"/>
                  </a:cubicBezTo>
                  <a:cubicBezTo>
                    <a:pt x="77" y="45"/>
                    <a:pt x="77" y="45"/>
                    <a:pt x="77" y="45"/>
                  </a:cubicBezTo>
                  <a:cubicBezTo>
                    <a:pt x="76" y="45"/>
                    <a:pt x="76" y="45"/>
                    <a:pt x="76" y="45"/>
                  </a:cubicBezTo>
                  <a:cubicBezTo>
                    <a:pt x="76" y="45"/>
                    <a:pt x="76" y="45"/>
                    <a:pt x="76" y="45"/>
                  </a:cubicBezTo>
                  <a:cubicBezTo>
                    <a:pt x="76" y="44"/>
                    <a:pt x="75" y="44"/>
                    <a:pt x="75" y="43"/>
                  </a:cubicBezTo>
                  <a:cubicBezTo>
                    <a:pt x="73" y="41"/>
                    <a:pt x="71" y="38"/>
                    <a:pt x="68" y="35"/>
                  </a:cubicBezTo>
                  <a:cubicBezTo>
                    <a:pt x="65" y="32"/>
                    <a:pt x="61" y="29"/>
                    <a:pt x="57" y="27"/>
                  </a:cubicBezTo>
                  <a:cubicBezTo>
                    <a:pt x="49" y="22"/>
                    <a:pt x="40" y="21"/>
                    <a:pt x="31" y="22"/>
                  </a:cubicBezTo>
                  <a:cubicBezTo>
                    <a:pt x="31" y="18"/>
                    <a:pt x="31" y="15"/>
                    <a:pt x="32" y="12"/>
                  </a:cubicBezTo>
                  <a:cubicBezTo>
                    <a:pt x="33" y="9"/>
                    <a:pt x="35" y="4"/>
                    <a:pt x="36" y="0"/>
                  </a:cubicBezTo>
                  <a:cubicBezTo>
                    <a:pt x="33" y="0"/>
                    <a:pt x="33" y="0"/>
                    <a:pt x="33" y="0"/>
                  </a:cubicBezTo>
                  <a:cubicBezTo>
                    <a:pt x="33" y="1"/>
                    <a:pt x="33" y="3"/>
                    <a:pt x="33" y="4"/>
                  </a:cubicBezTo>
                  <a:cubicBezTo>
                    <a:pt x="33" y="6"/>
                    <a:pt x="32" y="8"/>
                    <a:pt x="32" y="10"/>
                  </a:cubicBezTo>
                  <a:cubicBezTo>
                    <a:pt x="31" y="14"/>
                    <a:pt x="29" y="18"/>
                    <a:pt x="30" y="22"/>
                  </a:cubicBezTo>
                  <a:cubicBezTo>
                    <a:pt x="24" y="23"/>
                    <a:pt x="18" y="24"/>
                    <a:pt x="13" y="27"/>
                  </a:cubicBezTo>
                  <a:cubicBezTo>
                    <a:pt x="11" y="29"/>
                    <a:pt x="8" y="30"/>
                    <a:pt x="7" y="33"/>
                  </a:cubicBezTo>
                  <a:cubicBezTo>
                    <a:pt x="5" y="36"/>
                    <a:pt x="3" y="39"/>
                    <a:pt x="2" y="44"/>
                  </a:cubicBezTo>
                  <a:cubicBezTo>
                    <a:pt x="1" y="48"/>
                    <a:pt x="0" y="54"/>
                    <a:pt x="0" y="59"/>
                  </a:cubicBezTo>
                  <a:cubicBezTo>
                    <a:pt x="1" y="65"/>
                    <a:pt x="2" y="71"/>
                    <a:pt x="3" y="7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1845"/>
            <p:cNvSpPr>
              <a:spLocks/>
            </p:cNvSpPr>
            <p:nvPr/>
          </p:nvSpPr>
          <p:spPr bwMode="auto">
            <a:xfrm>
              <a:off x="5937215" y="5318156"/>
              <a:ext cx="157163" cy="211139"/>
            </a:xfrm>
            <a:custGeom>
              <a:avLst/>
              <a:gdLst>
                <a:gd name="T0" fmla="*/ 1 w 42"/>
                <a:gd name="T1" fmla="*/ 20 h 56"/>
                <a:gd name="T2" fmla="*/ 2 w 42"/>
                <a:gd name="T3" fmla="*/ 33 h 56"/>
                <a:gd name="T4" fmla="*/ 5 w 42"/>
                <a:gd name="T5" fmla="*/ 43 h 56"/>
                <a:gd name="T6" fmla="*/ 7 w 42"/>
                <a:gd name="T7" fmla="*/ 50 h 56"/>
                <a:gd name="T8" fmla="*/ 6 w 42"/>
                <a:gd name="T9" fmla="*/ 56 h 56"/>
                <a:gd name="T10" fmla="*/ 16 w 42"/>
                <a:gd name="T11" fmla="*/ 50 h 56"/>
                <a:gd name="T12" fmla="*/ 25 w 42"/>
                <a:gd name="T13" fmla="*/ 47 h 56"/>
                <a:gd name="T14" fmla="*/ 40 w 42"/>
                <a:gd name="T15" fmla="*/ 28 h 56"/>
                <a:gd name="T16" fmla="*/ 37 w 42"/>
                <a:gd name="T17" fmla="*/ 16 h 56"/>
                <a:gd name="T18" fmla="*/ 26 w 42"/>
                <a:gd name="T19" fmla="*/ 7 h 56"/>
                <a:gd name="T20" fmla="*/ 31 w 42"/>
                <a:gd name="T21" fmla="*/ 2 h 56"/>
                <a:gd name="T22" fmla="*/ 35 w 42"/>
                <a:gd name="T23" fmla="*/ 1 h 56"/>
                <a:gd name="T24" fmla="*/ 39 w 42"/>
                <a:gd name="T25" fmla="*/ 2 h 56"/>
                <a:gd name="T26" fmla="*/ 41 w 42"/>
                <a:gd name="T27" fmla="*/ 4 h 56"/>
                <a:gd name="T28" fmla="*/ 41 w 42"/>
                <a:gd name="T29" fmla="*/ 7 h 56"/>
                <a:gd name="T30" fmla="*/ 40 w 42"/>
                <a:gd name="T31" fmla="*/ 9 h 56"/>
                <a:gd name="T32" fmla="*/ 41 w 42"/>
                <a:gd name="T33" fmla="*/ 10 h 56"/>
                <a:gd name="T34" fmla="*/ 42 w 42"/>
                <a:gd name="T35" fmla="*/ 7 h 56"/>
                <a:gd name="T36" fmla="*/ 41 w 42"/>
                <a:gd name="T37" fmla="*/ 3 h 56"/>
                <a:gd name="T38" fmla="*/ 40 w 42"/>
                <a:gd name="T39" fmla="*/ 2 h 56"/>
                <a:gd name="T40" fmla="*/ 38 w 42"/>
                <a:gd name="T41" fmla="*/ 0 h 56"/>
                <a:gd name="T42" fmla="*/ 36 w 42"/>
                <a:gd name="T43" fmla="*/ 0 h 56"/>
                <a:gd name="T44" fmla="*/ 34 w 42"/>
                <a:gd name="T45" fmla="*/ 0 h 56"/>
                <a:gd name="T46" fmla="*/ 31 w 42"/>
                <a:gd name="T47" fmla="*/ 2 h 56"/>
                <a:gd name="T48" fmla="*/ 28 w 42"/>
                <a:gd name="T49" fmla="*/ 4 h 56"/>
                <a:gd name="T50" fmla="*/ 26 w 42"/>
                <a:gd name="T51" fmla="*/ 7 h 56"/>
                <a:gd name="T52" fmla="*/ 9 w 42"/>
                <a:gd name="T53" fmla="*/ 8 h 56"/>
                <a:gd name="T54" fmla="*/ 1 w 42"/>
                <a:gd name="T55"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56">
                  <a:moveTo>
                    <a:pt x="1" y="20"/>
                  </a:moveTo>
                  <a:cubicBezTo>
                    <a:pt x="0" y="24"/>
                    <a:pt x="1" y="28"/>
                    <a:pt x="2" y="33"/>
                  </a:cubicBezTo>
                  <a:cubicBezTo>
                    <a:pt x="3" y="36"/>
                    <a:pt x="4" y="40"/>
                    <a:pt x="5" y="43"/>
                  </a:cubicBezTo>
                  <a:cubicBezTo>
                    <a:pt x="6" y="45"/>
                    <a:pt x="7" y="48"/>
                    <a:pt x="7" y="50"/>
                  </a:cubicBezTo>
                  <a:cubicBezTo>
                    <a:pt x="7" y="53"/>
                    <a:pt x="6" y="56"/>
                    <a:pt x="6" y="56"/>
                  </a:cubicBezTo>
                  <a:cubicBezTo>
                    <a:pt x="9" y="53"/>
                    <a:pt x="12" y="52"/>
                    <a:pt x="16" y="50"/>
                  </a:cubicBezTo>
                  <a:cubicBezTo>
                    <a:pt x="19" y="49"/>
                    <a:pt x="22" y="48"/>
                    <a:pt x="25" y="47"/>
                  </a:cubicBezTo>
                  <a:cubicBezTo>
                    <a:pt x="32" y="42"/>
                    <a:pt x="39" y="35"/>
                    <a:pt x="40" y="28"/>
                  </a:cubicBezTo>
                  <a:cubicBezTo>
                    <a:pt x="41" y="23"/>
                    <a:pt x="39" y="19"/>
                    <a:pt x="37" y="16"/>
                  </a:cubicBezTo>
                  <a:cubicBezTo>
                    <a:pt x="34" y="12"/>
                    <a:pt x="31" y="9"/>
                    <a:pt x="26" y="7"/>
                  </a:cubicBezTo>
                  <a:cubicBezTo>
                    <a:pt x="28" y="5"/>
                    <a:pt x="29" y="3"/>
                    <a:pt x="31" y="2"/>
                  </a:cubicBezTo>
                  <a:cubicBezTo>
                    <a:pt x="32" y="2"/>
                    <a:pt x="33" y="1"/>
                    <a:pt x="35" y="1"/>
                  </a:cubicBezTo>
                  <a:cubicBezTo>
                    <a:pt x="36" y="1"/>
                    <a:pt x="38" y="1"/>
                    <a:pt x="39" y="2"/>
                  </a:cubicBezTo>
                  <a:cubicBezTo>
                    <a:pt x="40" y="3"/>
                    <a:pt x="41" y="4"/>
                    <a:pt x="41" y="4"/>
                  </a:cubicBezTo>
                  <a:cubicBezTo>
                    <a:pt x="41" y="6"/>
                    <a:pt x="41" y="6"/>
                    <a:pt x="41" y="7"/>
                  </a:cubicBezTo>
                  <a:cubicBezTo>
                    <a:pt x="41" y="8"/>
                    <a:pt x="40" y="9"/>
                    <a:pt x="40" y="9"/>
                  </a:cubicBezTo>
                  <a:cubicBezTo>
                    <a:pt x="40" y="9"/>
                    <a:pt x="41" y="10"/>
                    <a:pt x="41" y="10"/>
                  </a:cubicBezTo>
                  <a:cubicBezTo>
                    <a:pt x="41" y="9"/>
                    <a:pt x="42" y="8"/>
                    <a:pt x="42" y="7"/>
                  </a:cubicBezTo>
                  <a:cubicBezTo>
                    <a:pt x="42" y="6"/>
                    <a:pt x="42" y="5"/>
                    <a:pt x="41" y="3"/>
                  </a:cubicBezTo>
                  <a:cubicBezTo>
                    <a:pt x="41" y="3"/>
                    <a:pt x="41" y="2"/>
                    <a:pt x="40" y="2"/>
                  </a:cubicBezTo>
                  <a:cubicBezTo>
                    <a:pt x="40" y="1"/>
                    <a:pt x="39" y="1"/>
                    <a:pt x="38" y="0"/>
                  </a:cubicBezTo>
                  <a:cubicBezTo>
                    <a:pt x="37" y="0"/>
                    <a:pt x="37" y="0"/>
                    <a:pt x="36" y="0"/>
                  </a:cubicBezTo>
                  <a:cubicBezTo>
                    <a:pt x="35" y="0"/>
                    <a:pt x="35" y="0"/>
                    <a:pt x="34" y="0"/>
                  </a:cubicBezTo>
                  <a:cubicBezTo>
                    <a:pt x="32" y="1"/>
                    <a:pt x="31" y="1"/>
                    <a:pt x="31" y="2"/>
                  </a:cubicBezTo>
                  <a:cubicBezTo>
                    <a:pt x="30" y="3"/>
                    <a:pt x="29" y="3"/>
                    <a:pt x="28" y="4"/>
                  </a:cubicBezTo>
                  <a:cubicBezTo>
                    <a:pt x="27" y="5"/>
                    <a:pt x="26" y="6"/>
                    <a:pt x="26" y="7"/>
                  </a:cubicBezTo>
                  <a:cubicBezTo>
                    <a:pt x="20" y="4"/>
                    <a:pt x="14" y="4"/>
                    <a:pt x="9" y="8"/>
                  </a:cubicBezTo>
                  <a:cubicBezTo>
                    <a:pt x="5" y="11"/>
                    <a:pt x="2" y="16"/>
                    <a:pt x="1"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1846"/>
            <p:cNvSpPr>
              <a:spLocks/>
            </p:cNvSpPr>
            <p:nvPr/>
          </p:nvSpPr>
          <p:spPr bwMode="auto">
            <a:xfrm>
              <a:off x="5846727" y="5026054"/>
              <a:ext cx="341315" cy="250827"/>
            </a:xfrm>
            <a:custGeom>
              <a:avLst/>
              <a:gdLst>
                <a:gd name="T0" fmla="*/ 38 w 91"/>
                <a:gd name="T1" fmla="*/ 5 h 67"/>
                <a:gd name="T2" fmla="*/ 26 w 91"/>
                <a:gd name="T3" fmla="*/ 20 h 67"/>
                <a:gd name="T4" fmla="*/ 15 w 91"/>
                <a:gd name="T5" fmla="*/ 35 h 67"/>
                <a:gd name="T6" fmla="*/ 7 w 91"/>
                <a:gd name="T7" fmla="*/ 44 h 67"/>
                <a:gd name="T8" fmla="*/ 0 w 91"/>
                <a:gd name="T9" fmla="*/ 49 h 67"/>
                <a:gd name="T10" fmla="*/ 16 w 91"/>
                <a:gd name="T11" fmla="*/ 56 h 67"/>
                <a:gd name="T12" fmla="*/ 32 w 91"/>
                <a:gd name="T13" fmla="*/ 64 h 67"/>
                <a:gd name="T14" fmla="*/ 58 w 91"/>
                <a:gd name="T15" fmla="*/ 66 h 67"/>
                <a:gd name="T16" fmla="*/ 82 w 91"/>
                <a:gd name="T17" fmla="*/ 54 h 67"/>
                <a:gd name="T18" fmla="*/ 88 w 91"/>
                <a:gd name="T19" fmla="*/ 31 h 67"/>
                <a:gd name="T20" fmla="*/ 75 w 91"/>
                <a:gd name="T21" fmla="*/ 13 h 67"/>
                <a:gd name="T22" fmla="*/ 81 w 91"/>
                <a:gd name="T23" fmla="*/ 8 h 67"/>
                <a:gd name="T24" fmla="*/ 91 w 91"/>
                <a:gd name="T25" fmla="*/ 2 h 67"/>
                <a:gd name="T26" fmla="*/ 90 w 91"/>
                <a:gd name="T27" fmla="*/ 1 h 67"/>
                <a:gd name="T28" fmla="*/ 82 w 91"/>
                <a:gd name="T29" fmla="*/ 6 h 67"/>
                <a:gd name="T30" fmla="*/ 74 w 91"/>
                <a:gd name="T31" fmla="*/ 12 h 67"/>
                <a:gd name="T32" fmla="*/ 63 w 91"/>
                <a:gd name="T33" fmla="*/ 4 h 67"/>
                <a:gd name="T34" fmla="*/ 53 w 91"/>
                <a:gd name="T35" fmla="*/ 1 h 67"/>
                <a:gd name="T36" fmla="*/ 45 w 91"/>
                <a:gd name="T37" fmla="*/ 2 h 67"/>
                <a:gd name="T38" fmla="*/ 38 w 91"/>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67">
                  <a:moveTo>
                    <a:pt x="38" y="5"/>
                  </a:moveTo>
                  <a:cubicBezTo>
                    <a:pt x="33" y="8"/>
                    <a:pt x="30" y="14"/>
                    <a:pt x="26" y="20"/>
                  </a:cubicBezTo>
                  <a:cubicBezTo>
                    <a:pt x="22" y="25"/>
                    <a:pt x="19" y="30"/>
                    <a:pt x="15" y="35"/>
                  </a:cubicBezTo>
                  <a:cubicBezTo>
                    <a:pt x="14" y="37"/>
                    <a:pt x="11" y="41"/>
                    <a:pt x="7" y="44"/>
                  </a:cubicBezTo>
                  <a:cubicBezTo>
                    <a:pt x="4" y="47"/>
                    <a:pt x="0" y="49"/>
                    <a:pt x="0" y="49"/>
                  </a:cubicBezTo>
                  <a:cubicBezTo>
                    <a:pt x="6" y="50"/>
                    <a:pt x="11" y="53"/>
                    <a:pt x="16" y="56"/>
                  </a:cubicBezTo>
                  <a:cubicBezTo>
                    <a:pt x="21" y="59"/>
                    <a:pt x="27" y="62"/>
                    <a:pt x="32" y="64"/>
                  </a:cubicBezTo>
                  <a:cubicBezTo>
                    <a:pt x="39" y="67"/>
                    <a:pt x="49" y="67"/>
                    <a:pt x="58" y="66"/>
                  </a:cubicBezTo>
                  <a:cubicBezTo>
                    <a:pt x="67" y="64"/>
                    <a:pt x="76" y="60"/>
                    <a:pt x="82" y="54"/>
                  </a:cubicBezTo>
                  <a:cubicBezTo>
                    <a:pt x="88" y="47"/>
                    <a:pt x="90" y="38"/>
                    <a:pt x="88" y="31"/>
                  </a:cubicBezTo>
                  <a:cubicBezTo>
                    <a:pt x="86" y="23"/>
                    <a:pt x="81" y="17"/>
                    <a:pt x="75" y="13"/>
                  </a:cubicBezTo>
                  <a:cubicBezTo>
                    <a:pt x="77" y="11"/>
                    <a:pt x="79" y="9"/>
                    <a:pt x="81" y="8"/>
                  </a:cubicBezTo>
                  <a:cubicBezTo>
                    <a:pt x="84" y="6"/>
                    <a:pt x="87" y="4"/>
                    <a:pt x="91" y="2"/>
                  </a:cubicBezTo>
                  <a:cubicBezTo>
                    <a:pt x="90" y="1"/>
                    <a:pt x="90" y="1"/>
                    <a:pt x="90" y="1"/>
                  </a:cubicBezTo>
                  <a:cubicBezTo>
                    <a:pt x="88" y="2"/>
                    <a:pt x="85" y="4"/>
                    <a:pt x="82" y="6"/>
                  </a:cubicBezTo>
                  <a:cubicBezTo>
                    <a:pt x="79" y="8"/>
                    <a:pt x="76" y="10"/>
                    <a:pt x="74" y="12"/>
                  </a:cubicBezTo>
                  <a:cubicBezTo>
                    <a:pt x="70" y="9"/>
                    <a:pt x="66" y="6"/>
                    <a:pt x="63" y="4"/>
                  </a:cubicBezTo>
                  <a:cubicBezTo>
                    <a:pt x="59" y="2"/>
                    <a:pt x="56" y="1"/>
                    <a:pt x="53" y="1"/>
                  </a:cubicBezTo>
                  <a:cubicBezTo>
                    <a:pt x="50" y="0"/>
                    <a:pt x="48" y="1"/>
                    <a:pt x="45" y="2"/>
                  </a:cubicBezTo>
                  <a:cubicBezTo>
                    <a:pt x="43" y="3"/>
                    <a:pt x="40" y="4"/>
                    <a:pt x="38" y="5"/>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1847"/>
            <p:cNvSpPr>
              <a:spLocks/>
            </p:cNvSpPr>
            <p:nvPr/>
          </p:nvSpPr>
          <p:spPr bwMode="auto">
            <a:xfrm>
              <a:off x="5883240" y="3860821"/>
              <a:ext cx="354015" cy="454028"/>
            </a:xfrm>
            <a:custGeom>
              <a:avLst/>
              <a:gdLst>
                <a:gd name="T0" fmla="*/ 81 w 94"/>
                <a:gd name="T1" fmla="*/ 19 h 121"/>
                <a:gd name="T2" fmla="*/ 53 w 94"/>
                <a:gd name="T3" fmla="*/ 3 h 121"/>
                <a:gd name="T4" fmla="*/ 26 w 94"/>
                <a:gd name="T5" fmla="*/ 1 h 121"/>
                <a:gd name="T6" fmla="*/ 10 w 94"/>
                <a:gd name="T7" fmla="*/ 1 h 121"/>
                <a:gd name="T8" fmla="*/ 0 w 94"/>
                <a:gd name="T9" fmla="*/ 2 h 121"/>
                <a:gd name="T10" fmla="*/ 4 w 94"/>
                <a:gd name="T11" fmla="*/ 19 h 121"/>
                <a:gd name="T12" fmla="*/ 2 w 94"/>
                <a:gd name="T13" fmla="*/ 37 h 121"/>
                <a:gd name="T14" fmla="*/ 4 w 94"/>
                <a:gd name="T15" fmla="*/ 60 h 121"/>
                <a:gd name="T16" fmla="*/ 15 w 94"/>
                <a:gd name="T17" fmla="*/ 79 h 121"/>
                <a:gd name="T18" fmla="*/ 39 w 94"/>
                <a:gd name="T19" fmla="*/ 90 h 121"/>
                <a:gd name="T20" fmla="*/ 69 w 94"/>
                <a:gd name="T21" fmla="*/ 89 h 121"/>
                <a:gd name="T22" fmla="*/ 69 w 94"/>
                <a:gd name="T23" fmla="*/ 103 h 121"/>
                <a:gd name="T24" fmla="*/ 59 w 94"/>
                <a:gd name="T25" fmla="*/ 119 h 121"/>
                <a:gd name="T26" fmla="*/ 61 w 94"/>
                <a:gd name="T27" fmla="*/ 121 h 121"/>
                <a:gd name="T28" fmla="*/ 69 w 94"/>
                <a:gd name="T29" fmla="*/ 107 h 121"/>
                <a:gd name="T30" fmla="*/ 71 w 94"/>
                <a:gd name="T31" fmla="*/ 88 h 121"/>
                <a:gd name="T32" fmla="*/ 87 w 94"/>
                <a:gd name="T33" fmla="*/ 76 h 121"/>
                <a:gd name="T34" fmla="*/ 94 w 94"/>
                <a:gd name="T35" fmla="*/ 55 h 121"/>
                <a:gd name="T36" fmla="*/ 90 w 94"/>
                <a:gd name="T37" fmla="*/ 36 h 121"/>
                <a:gd name="T38" fmla="*/ 81 w 94"/>
                <a:gd name="T39"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21">
                  <a:moveTo>
                    <a:pt x="81" y="19"/>
                  </a:moveTo>
                  <a:cubicBezTo>
                    <a:pt x="73" y="9"/>
                    <a:pt x="63" y="6"/>
                    <a:pt x="53" y="3"/>
                  </a:cubicBezTo>
                  <a:cubicBezTo>
                    <a:pt x="44" y="0"/>
                    <a:pt x="35" y="0"/>
                    <a:pt x="26" y="1"/>
                  </a:cubicBezTo>
                  <a:cubicBezTo>
                    <a:pt x="23" y="2"/>
                    <a:pt x="16" y="1"/>
                    <a:pt x="10" y="1"/>
                  </a:cubicBezTo>
                  <a:cubicBezTo>
                    <a:pt x="5" y="2"/>
                    <a:pt x="0" y="2"/>
                    <a:pt x="0" y="2"/>
                  </a:cubicBezTo>
                  <a:cubicBezTo>
                    <a:pt x="4" y="6"/>
                    <a:pt x="4" y="12"/>
                    <a:pt x="4" y="19"/>
                  </a:cubicBezTo>
                  <a:cubicBezTo>
                    <a:pt x="4" y="25"/>
                    <a:pt x="3" y="31"/>
                    <a:pt x="2" y="37"/>
                  </a:cubicBezTo>
                  <a:cubicBezTo>
                    <a:pt x="2" y="44"/>
                    <a:pt x="2" y="53"/>
                    <a:pt x="4" y="60"/>
                  </a:cubicBezTo>
                  <a:cubicBezTo>
                    <a:pt x="6" y="67"/>
                    <a:pt x="9" y="74"/>
                    <a:pt x="15" y="79"/>
                  </a:cubicBezTo>
                  <a:cubicBezTo>
                    <a:pt x="21" y="85"/>
                    <a:pt x="29" y="88"/>
                    <a:pt x="39" y="90"/>
                  </a:cubicBezTo>
                  <a:cubicBezTo>
                    <a:pt x="49" y="92"/>
                    <a:pt x="60" y="92"/>
                    <a:pt x="69" y="89"/>
                  </a:cubicBezTo>
                  <a:cubicBezTo>
                    <a:pt x="70" y="93"/>
                    <a:pt x="70" y="98"/>
                    <a:pt x="69" y="103"/>
                  </a:cubicBezTo>
                  <a:cubicBezTo>
                    <a:pt x="67" y="109"/>
                    <a:pt x="64" y="115"/>
                    <a:pt x="59" y="119"/>
                  </a:cubicBezTo>
                  <a:cubicBezTo>
                    <a:pt x="59" y="119"/>
                    <a:pt x="60" y="120"/>
                    <a:pt x="61" y="121"/>
                  </a:cubicBezTo>
                  <a:cubicBezTo>
                    <a:pt x="63" y="119"/>
                    <a:pt x="67" y="114"/>
                    <a:pt x="69" y="107"/>
                  </a:cubicBezTo>
                  <a:cubicBezTo>
                    <a:pt x="71" y="100"/>
                    <a:pt x="72" y="93"/>
                    <a:pt x="71" y="88"/>
                  </a:cubicBezTo>
                  <a:cubicBezTo>
                    <a:pt x="77" y="86"/>
                    <a:pt x="83" y="82"/>
                    <a:pt x="87" y="76"/>
                  </a:cubicBezTo>
                  <a:cubicBezTo>
                    <a:pt x="91" y="70"/>
                    <a:pt x="94" y="63"/>
                    <a:pt x="94" y="55"/>
                  </a:cubicBezTo>
                  <a:cubicBezTo>
                    <a:pt x="93" y="49"/>
                    <a:pt x="92" y="42"/>
                    <a:pt x="90" y="36"/>
                  </a:cubicBezTo>
                  <a:cubicBezTo>
                    <a:pt x="87" y="30"/>
                    <a:pt x="84" y="24"/>
                    <a:pt x="81" y="1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1848"/>
            <p:cNvSpPr>
              <a:spLocks/>
            </p:cNvSpPr>
            <p:nvPr/>
          </p:nvSpPr>
          <p:spPr bwMode="auto">
            <a:xfrm>
              <a:off x="6011828" y="3808433"/>
              <a:ext cx="300039" cy="450853"/>
            </a:xfrm>
            <a:custGeom>
              <a:avLst/>
              <a:gdLst>
                <a:gd name="T0" fmla="*/ 77 w 80"/>
                <a:gd name="T1" fmla="*/ 44 h 120"/>
                <a:gd name="T2" fmla="*/ 58 w 80"/>
                <a:gd name="T3" fmla="*/ 23 h 120"/>
                <a:gd name="T4" fmla="*/ 37 w 80"/>
                <a:gd name="T5" fmla="*/ 14 h 120"/>
                <a:gd name="T6" fmla="*/ 24 w 80"/>
                <a:gd name="T7" fmla="*/ 7 h 120"/>
                <a:gd name="T8" fmla="*/ 18 w 80"/>
                <a:gd name="T9" fmla="*/ 2 h 120"/>
                <a:gd name="T10" fmla="*/ 16 w 80"/>
                <a:gd name="T11" fmla="*/ 0 h 120"/>
                <a:gd name="T12" fmla="*/ 15 w 80"/>
                <a:gd name="T13" fmla="*/ 11 h 120"/>
                <a:gd name="T14" fmla="*/ 12 w 80"/>
                <a:gd name="T15" fmla="*/ 20 h 120"/>
                <a:gd name="T16" fmla="*/ 5 w 80"/>
                <a:gd name="T17" fmla="*/ 36 h 120"/>
                <a:gd name="T18" fmla="*/ 1 w 80"/>
                <a:gd name="T19" fmla="*/ 58 h 120"/>
                <a:gd name="T20" fmla="*/ 4 w 80"/>
                <a:gd name="T21" fmla="*/ 77 h 120"/>
                <a:gd name="T22" fmla="*/ 22 w 80"/>
                <a:gd name="T23" fmla="*/ 91 h 120"/>
                <a:gd name="T24" fmla="*/ 47 w 80"/>
                <a:gd name="T25" fmla="*/ 102 h 120"/>
                <a:gd name="T26" fmla="*/ 39 w 80"/>
                <a:gd name="T27" fmla="*/ 114 h 120"/>
                <a:gd name="T28" fmla="*/ 20 w 80"/>
                <a:gd name="T29" fmla="*/ 117 h 120"/>
                <a:gd name="T30" fmla="*/ 20 w 80"/>
                <a:gd name="T31" fmla="*/ 119 h 120"/>
                <a:gd name="T32" fmla="*/ 22 w 80"/>
                <a:gd name="T33" fmla="*/ 119 h 120"/>
                <a:gd name="T34" fmla="*/ 23 w 80"/>
                <a:gd name="T35" fmla="*/ 120 h 120"/>
                <a:gd name="T36" fmla="*/ 27 w 80"/>
                <a:gd name="T37" fmla="*/ 120 h 120"/>
                <a:gd name="T38" fmla="*/ 36 w 80"/>
                <a:gd name="T39" fmla="*/ 117 h 120"/>
                <a:gd name="T40" fmla="*/ 44 w 80"/>
                <a:gd name="T41" fmla="*/ 110 h 120"/>
                <a:gd name="T42" fmla="*/ 48 w 80"/>
                <a:gd name="T43" fmla="*/ 102 h 120"/>
                <a:gd name="T44" fmla="*/ 66 w 80"/>
                <a:gd name="T45" fmla="*/ 96 h 120"/>
                <a:gd name="T46" fmla="*/ 78 w 80"/>
                <a:gd name="T47" fmla="*/ 78 h 120"/>
                <a:gd name="T48" fmla="*/ 80 w 80"/>
                <a:gd name="T49" fmla="*/ 60 h 120"/>
                <a:gd name="T50" fmla="*/ 77 w 80"/>
                <a:gd name="T51" fmla="*/ 4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0" h="120">
                  <a:moveTo>
                    <a:pt x="77" y="44"/>
                  </a:moveTo>
                  <a:cubicBezTo>
                    <a:pt x="73" y="34"/>
                    <a:pt x="66" y="29"/>
                    <a:pt x="58" y="23"/>
                  </a:cubicBezTo>
                  <a:cubicBezTo>
                    <a:pt x="52" y="19"/>
                    <a:pt x="45" y="16"/>
                    <a:pt x="37" y="14"/>
                  </a:cubicBezTo>
                  <a:cubicBezTo>
                    <a:pt x="34" y="13"/>
                    <a:pt x="29" y="10"/>
                    <a:pt x="24" y="7"/>
                  </a:cubicBezTo>
                  <a:cubicBezTo>
                    <a:pt x="22" y="5"/>
                    <a:pt x="20" y="3"/>
                    <a:pt x="18" y="2"/>
                  </a:cubicBezTo>
                  <a:cubicBezTo>
                    <a:pt x="17" y="1"/>
                    <a:pt x="16" y="0"/>
                    <a:pt x="16" y="0"/>
                  </a:cubicBezTo>
                  <a:cubicBezTo>
                    <a:pt x="16" y="4"/>
                    <a:pt x="16" y="7"/>
                    <a:pt x="15" y="11"/>
                  </a:cubicBezTo>
                  <a:cubicBezTo>
                    <a:pt x="15" y="14"/>
                    <a:pt x="14" y="17"/>
                    <a:pt x="12" y="20"/>
                  </a:cubicBezTo>
                  <a:cubicBezTo>
                    <a:pt x="10" y="26"/>
                    <a:pt x="7" y="31"/>
                    <a:pt x="5" y="36"/>
                  </a:cubicBezTo>
                  <a:cubicBezTo>
                    <a:pt x="3" y="43"/>
                    <a:pt x="1" y="51"/>
                    <a:pt x="1" y="58"/>
                  </a:cubicBezTo>
                  <a:cubicBezTo>
                    <a:pt x="0" y="65"/>
                    <a:pt x="1" y="72"/>
                    <a:pt x="4" y="77"/>
                  </a:cubicBezTo>
                  <a:cubicBezTo>
                    <a:pt x="8" y="82"/>
                    <a:pt x="14" y="86"/>
                    <a:pt x="22" y="91"/>
                  </a:cubicBezTo>
                  <a:cubicBezTo>
                    <a:pt x="29" y="95"/>
                    <a:pt x="37" y="101"/>
                    <a:pt x="47" y="102"/>
                  </a:cubicBezTo>
                  <a:cubicBezTo>
                    <a:pt x="45" y="106"/>
                    <a:pt x="43" y="111"/>
                    <a:pt x="39" y="114"/>
                  </a:cubicBezTo>
                  <a:cubicBezTo>
                    <a:pt x="34" y="118"/>
                    <a:pt x="27" y="119"/>
                    <a:pt x="20" y="117"/>
                  </a:cubicBezTo>
                  <a:cubicBezTo>
                    <a:pt x="20" y="118"/>
                    <a:pt x="20" y="118"/>
                    <a:pt x="20" y="119"/>
                  </a:cubicBezTo>
                  <a:cubicBezTo>
                    <a:pt x="21" y="119"/>
                    <a:pt x="21" y="119"/>
                    <a:pt x="22" y="119"/>
                  </a:cubicBezTo>
                  <a:cubicBezTo>
                    <a:pt x="22" y="119"/>
                    <a:pt x="23" y="119"/>
                    <a:pt x="23" y="120"/>
                  </a:cubicBezTo>
                  <a:cubicBezTo>
                    <a:pt x="25" y="120"/>
                    <a:pt x="26" y="120"/>
                    <a:pt x="27" y="120"/>
                  </a:cubicBezTo>
                  <a:cubicBezTo>
                    <a:pt x="30" y="119"/>
                    <a:pt x="33" y="118"/>
                    <a:pt x="36" y="117"/>
                  </a:cubicBezTo>
                  <a:cubicBezTo>
                    <a:pt x="39" y="115"/>
                    <a:pt x="42" y="113"/>
                    <a:pt x="44" y="110"/>
                  </a:cubicBezTo>
                  <a:cubicBezTo>
                    <a:pt x="46" y="107"/>
                    <a:pt x="47" y="104"/>
                    <a:pt x="48" y="102"/>
                  </a:cubicBezTo>
                  <a:cubicBezTo>
                    <a:pt x="54" y="102"/>
                    <a:pt x="61" y="100"/>
                    <a:pt x="66" y="96"/>
                  </a:cubicBezTo>
                  <a:cubicBezTo>
                    <a:pt x="72" y="92"/>
                    <a:pt x="76" y="86"/>
                    <a:pt x="78" y="78"/>
                  </a:cubicBezTo>
                  <a:cubicBezTo>
                    <a:pt x="80" y="73"/>
                    <a:pt x="80" y="66"/>
                    <a:pt x="80" y="60"/>
                  </a:cubicBezTo>
                  <a:cubicBezTo>
                    <a:pt x="80" y="54"/>
                    <a:pt x="79" y="48"/>
                    <a:pt x="77" y="4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1849"/>
            <p:cNvSpPr>
              <a:spLocks/>
            </p:cNvSpPr>
            <p:nvPr/>
          </p:nvSpPr>
          <p:spPr bwMode="auto">
            <a:xfrm>
              <a:off x="5665751" y="3898921"/>
              <a:ext cx="454028" cy="303215"/>
            </a:xfrm>
            <a:custGeom>
              <a:avLst/>
              <a:gdLst>
                <a:gd name="T0" fmla="*/ 68 w 121"/>
                <a:gd name="T1" fmla="*/ 2 h 81"/>
                <a:gd name="T2" fmla="*/ 43 w 121"/>
                <a:gd name="T3" fmla="*/ 8 h 81"/>
                <a:gd name="T4" fmla="*/ 24 w 121"/>
                <a:gd name="T5" fmla="*/ 20 h 81"/>
                <a:gd name="T6" fmla="*/ 11 w 121"/>
                <a:gd name="T7" fmla="*/ 25 h 81"/>
                <a:gd name="T8" fmla="*/ 0 w 121"/>
                <a:gd name="T9" fmla="*/ 26 h 81"/>
                <a:gd name="T10" fmla="*/ 8 w 121"/>
                <a:gd name="T11" fmla="*/ 35 h 81"/>
                <a:gd name="T12" fmla="*/ 14 w 121"/>
                <a:gd name="T13" fmla="*/ 43 h 81"/>
                <a:gd name="T14" fmla="*/ 26 w 121"/>
                <a:gd name="T15" fmla="*/ 60 h 81"/>
                <a:gd name="T16" fmla="*/ 46 w 121"/>
                <a:gd name="T17" fmla="*/ 75 h 81"/>
                <a:gd name="T18" fmla="*/ 68 w 121"/>
                <a:gd name="T19" fmla="*/ 81 h 81"/>
                <a:gd name="T20" fmla="*/ 89 w 121"/>
                <a:gd name="T21" fmla="*/ 70 h 81"/>
                <a:gd name="T22" fmla="*/ 105 w 121"/>
                <a:gd name="T23" fmla="*/ 48 h 81"/>
                <a:gd name="T24" fmla="*/ 115 w 121"/>
                <a:gd name="T25" fmla="*/ 56 h 81"/>
                <a:gd name="T26" fmla="*/ 119 w 121"/>
                <a:gd name="T27" fmla="*/ 74 h 81"/>
                <a:gd name="T28" fmla="*/ 121 w 121"/>
                <a:gd name="T29" fmla="*/ 74 h 81"/>
                <a:gd name="T30" fmla="*/ 121 w 121"/>
                <a:gd name="T31" fmla="*/ 67 h 81"/>
                <a:gd name="T32" fmla="*/ 118 w 121"/>
                <a:gd name="T33" fmla="*/ 59 h 81"/>
                <a:gd name="T34" fmla="*/ 105 w 121"/>
                <a:gd name="T35" fmla="*/ 47 h 81"/>
                <a:gd name="T36" fmla="*/ 106 w 121"/>
                <a:gd name="T37" fmla="*/ 29 h 81"/>
                <a:gd name="T38" fmla="*/ 95 w 121"/>
                <a:gd name="T39" fmla="*/ 13 h 81"/>
                <a:gd name="T40" fmla="*/ 82 w 121"/>
                <a:gd name="T41" fmla="*/ 5 h 81"/>
                <a:gd name="T42" fmla="*/ 68 w 121"/>
                <a:gd name="T43"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1" h="81">
                  <a:moveTo>
                    <a:pt x="68" y="2"/>
                  </a:moveTo>
                  <a:cubicBezTo>
                    <a:pt x="59" y="0"/>
                    <a:pt x="51" y="5"/>
                    <a:pt x="43" y="8"/>
                  </a:cubicBezTo>
                  <a:cubicBezTo>
                    <a:pt x="37" y="12"/>
                    <a:pt x="31" y="16"/>
                    <a:pt x="24" y="20"/>
                  </a:cubicBezTo>
                  <a:cubicBezTo>
                    <a:pt x="22" y="22"/>
                    <a:pt x="16" y="24"/>
                    <a:pt x="11" y="25"/>
                  </a:cubicBezTo>
                  <a:cubicBezTo>
                    <a:pt x="5" y="27"/>
                    <a:pt x="0" y="26"/>
                    <a:pt x="0" y="26"/>
                  </a:cubicBezTo>
                  <a:cubicBezTo>
                    <a:pt x="3" y="29"/>
                    <a:pt x="6" y="32"/>
                    <a:pt x="8" y="35"/>
                  </a:cubicBezTo>
                  <a:cubicBezTo>
                    <a:pt x="10" y="38"/>
                    <a:pt x="12" y="40"/>
                    <a:pt x="14" y="43"/>
                  </a:cubicBezTo>
                  <a:cubicBezTo>
                    <a:pt x="18" y="49"/>
                    <a:pt x="22" y="55"/>
                    <a:pt x="26" y="60"/>
                  </a:cubicBezTo>
                  <a:cubicBezTo>
                    <a:pt x="32" y="66"/>
                    <a:pt x="39" y="71"/>
                    <a:pt x="46" y="75"/>
                  </a:cubicBezTo>
                  <a:cubicBezTo>
                    <a:pt x="53" y="79"/>
                    <a:pt x="61" y="81"/>
                    <a:pt x="68" y="81"/>
                  </a:cubicBezTo>
                  <a:cubicBezTo>
                    <a:pt x="75" y="80"/>
                    <a:pt x="82" y="76"/>
                    <a:pt x="89" y="70"/>
                  </a:cubicBezTo>
                  <a:cubicBezTo>
                    <a:pt x="95" y="64"/>
                    <a:pt x="102" y="57"/>
                    <a:pt x="105" y="48"/>
                  </a:cubicBezTo>
                  <a:cubicBezTo>
                    <a:pt x="108" y="50"/>
                    <a:pt x="112" y="53"/>
                    <a:pt x="115" y="56"/>
                  </a:cubicBezTo>
                  <a:cubicBezTo>
                    <a:pt x="119" y="62"/>
                    <a:pt x="120" y="68"/>
                    <a:pt x="119" y="74"/>
                  </a:cubicBezTo>
                  <a:cubicBezTo>
                    <a:pt x="119" y="74"/>
                    <a:pt x="120" y="74"/>
                    <a:pt x="121" y="74"/>
                  </a:cubicBezTo>
                  <a:cubicBezTo>
                    <a:pt x="121" y="72"/>
                    <a:pt x="121" y="70"/>
                    <a:pt x="121" y="67"/>
                  </a:cubicBezTo>
                  <a:cubicBezTo>
                    <a:pt x="120" y="65"/>
                    <a:pt x="119" y="62"/>
                    <a:pt x="118" y="59"/>
                  </a:cubicBezTo>
                  <a:cubicBezTo>
                    <a:pt x="114" y="53"/>
                    <a:pt x="109" y="49"/>
                    <a:pt x="105" y="47"/>
                  </a:cubicBezTo>
                  <a:cubicBezTo>
                    <a:pt x="107" y="41"/>
                    <a:pt x="107" y="35"/>
                    <a:pt x="106" y="29"/>
                  </a:cubicBezTo>
                  <a:cubicBezTo>
                    <a:pt x="104" y="23"/>
                    <a:pt x="101" y="17"/>
                    <a:pt x="95" y="13"/>
                  </a:cubicBezTo>
                  <a:cubicBezTo>
                    <a:pt x="92" y="10"/>
                    <a:pt x="87" y="7"/>
                    <a:pt x="82" y="5"/>
                  </a:cubicBezTo>
                  <a:cubicBezTo>
                    <a:pt x="77" y="3"/>
                    <a:pt x="72" y="2"/>
                    <a:pt x="68"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1850"/>
            <p:cNvSpPr>
              <a:spLocks/>
            </p:cNvSpPr>
            <p:nvPr/>
          </p:nvSpPr>
          <p:spPr bwMode="auto">
            <a:xfrm>
              <a:off x="5605425" y="4075135"/>
              <a:ext cx="368302" cy="236539"/>
            </a:xfrm>
            <a:custGeom>
              <a:avLst/>
              <a:gdLst>
                <a:gd name="T0" fmla="*/ 47 w 98"/>
                <a:gd name="T1" fmla="*/ 1 h 63"/>
                <a:gd name="T2" fmla="*/ 28 w 98"/>
                <a:gd name="T3" fmla="*/ 8 h 63"/>
                <a:gd name="T4" fmla="*/ 14 w 98"/>
                <a:gd name="T5" fmla="*/ 21 h 63"/>
                <a:gd name="T6" fmla="*/ 0 w 98"/>
                <a:gd name="T7" fmla="*/ 33 h 63"/>
                <a:gd name="T8" fmla="*/ 21 w 98"/>
                <a:gd name="T9" fmla="*/ 50 h 63"/>
                <a:gd name="T10" fmla="*/ 38 w 98"/>
                <a:gd name="T11" fmla="*/ 60 h 63"/>
                <a:gd name="T12" fmla="*/ 40 w 98"/>
                <a:gd name="T13" fmla="*/ 61 h 63"/>
                <a:gd name="T14" fmla="*/ 41 w 98"/>
                <a:gd name="T15" fmla="*/ 61 h 63"/>
                <a:gd name="T16" fmla="*/ 42 w 98"/>
                <a:gd name="T17" fmla="*/ 61 h 63"/>
                <a:gd name="T18" fmla="*/ 44 w 98"/>
                <a:gd name="T19" fmla="*/ 62 h 63"/>
                <a:gd name="T20" fmla="*/ 50 w 98"/>
                <a:gd name="T21" fmla="*/ 63 h 63"/>
                <a:gd name="T22" fmla="*/ 59 w 98"/>
                <a:gd name="T23" fmla="*/ 61 h 63"/>
                <a:gd name="T24" fmla="*/ 74 w 98"/>
                <a:gd name="T25" fmla="*/ 49 h 63"/>
                <a:gd name="T26" fmla="*/ 80 w 98"/>
                <a:gd name="T27" fmla="*/ 29 h 63"/>
                <a:gd name="T28" fmla="*/ 89 w 98"/>
                <a:gd name="T29" fmla="*/ 32 h 63"/>
                <a:gd name="T30" fmla="*/ 92 w 98"/>
                <a:gd name="T31" fmla="*/ 34 h 63"/>
                <a:gd name="T32" fmla="*/ 94 w 98"/>
                <a:gd name="T33" fmla="*/ 36 h 63"/>
                <a:gd name="T34" fmla="*/ 96 w 98"/>
                <a:gd name="T35" fmla="*/ 39 h 63"/>
                <a:gd name="T36" fmla="*/ 96 w 98"/>
                <a:gd name="T37" fmla="*/ 43 h 63"/>
                <a:gd name="T38" fmla="*/ 96 w 98"/>
                <a:gd name="T39" fmla="*/ 43 h 63"/>
                <a:gd name="T40" fmla="*/ 97 w 98"/>
                <a:gd name="T41" fmla="*/ 43 h 63"/>
                <a:gd name="T42" fmla="*/ 98 w 98"/>
                <a:gd name="T43" fmla="*/ 40 h 63"/>
                <a:gd name="T44" fmla="*/ 97 w 98"/>
                <a:gd name="T45" fmla="*/ 38 h 63"/>
                <a:gd name="T46" fmla="*/ 92 w 98"/>
                <a:gd name="T47" fmla="*/ 33 h 63"/>
                <a:gd name="T48" fmla="*/ 80 w 98"/>
                <a:gd name="T49" fmla="*/ 28 h 63"/>
                <a:gd name="T50" fmla="*/ 67 w 98"/>
                <a:gd name="T51" fmla="*/ 5 h 63"/>
                <a:gd name="T52" fmla="*/ 61 w 98"/>
                <a:gd name="T53" fmla="*/ 3 h 63"/>
                <a:gd name="T54" fmla="*/ 59 w 98"/>
                <a:gd name="T55" fmla="*/ 2 h 63"/>
                <a:gd name="T56" fmla="*/ 57 w 98"/>
                <a:gd name="T57" fmla="*/ 2 h 63"/>
                <a:gd name="T58" fmla="*/ 57 w 98"/>
                <a:gd name="T59" fmla="*/ 2 h 63"/>
                <a:gd name="T60" fmla="*/ 57 w 98"/>
                <a:gd name="T61" fmla="*/ 2 h 63"/>
                <a:gd name="T62" fmla="*/ 56 w 98"/>
                <a:gd name="T63" fmla="*/ 1 h 63"/>
                <a:gd name="T64" fmla="*/ 55 w 98"/>
                <a:gd name="T65" fmla="*/ 1 h 63"/>
                <a:gd name="T66" fmla="*/ 52 w 98"/>
                <a:gd name="T67" fmla="*/ 1 h 63"/>
                <a:gd name="T68" fmla="*/ 47 w 98"/>
                <a:gd name="T69"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63">
                  <a:moveTo>
                    <a:pt x="47" y="1"/>
                  </a:moveTo>
                  <a:cubicBezTo>
                    <a:pt x="39" y="1"/>
                    <a:pt x="34" y="5"/>
                    <a:pt x="28" y="8"/>
                  </a:cubicBezTo>
                  <a:cubicBezTo>
                    <a:pt x="23" y="12"/>
                    <a:pt x="18" y="16"/>
                    <a:pt x="14" y="21"/>
                  </a:cubicBezTo>
                  <a:cubicBezTo>
                    <a:pt x="11" y="24"/>
                    <a:pt x="0" y="33"/>
                    <a:pt x="0" y="33"/>
                  </a:cubicBezTo>
                  <a:cubicBezTo>
                    <a:pt x="9" y="35"/>
                    <a:pt x="15" y="44"/>
                    <a:pt x="21" y="50"/>
                  </a:cubicBezTo>
                  <a:cubicBezTo>
                    <a:pt x="26" y="54"/>
                    <a:pt x="32" y="58"/>
                    <a:pt x="38" y="60"/>
                  </a:cubicBezTo>
                  <a:cubicBezTo>
                    <a:pt x="39" y="60"/>
                    <a:pt x="40" y="61"/>
                    <a:pt x="40" y="61"/>
                  </a:cubicBezTo>
                  <a:cubicBezTo>
                    <a:pt x="41" y="61"/>
                    <a:pt x="41" y="61"/>
                    <a:pt x="41" y="61"/>
                  </a:cubicBezTo>
                  <a:cubicBezTo>
                    <a:pt x="42" y="61"/>
                    <a:pt x="42" y="61"/>
                    <a:pt x="42" y="61"/>
                  </a:cubicBezTo>
                  <a:cubicBezTo>
                    <a:pt x="43" y="62"/>
                    <a:pt x="44" y="62"/>
                    <a:pt x="44" y="62"/>
                  </a:cubicBezTo>
                  <a:cubicBezTo>
                    <a:pt x="46" y="62"/>
                    <a:pt x="48" y="63"/>
                    <a:pt x="50" y="63"/>
                  </a:cubicBezTo>
                  <a:cubicBezTo>
                    <a:pt x="53" y="63"/>
                    <a:pt x="56" y="62"/>
                    <a:pt x="59" y="61"/>
                  </a:cubicBezTo>
                  <a:cubicBezTo>
                    <a:pt x="65" y="60"/>
                    <a:pt x="70" y="55"/>
                    <a:pt x="74" y="49"/>
                  </a:cubicBezTo>
                  <a:cubicBezTo>
                    <a:pt x="77" y="43"/>
                    <a:pt x="80" y="36"/>
                    <a:pt x="80" y="29"/>
                  </a:cubicBezTo>
                  <a:cubicBezTo>
                    <a:pt x="83" y="29"/>
                    <a:pt x="86" y="30"/>
                    <a:pt x="89" y="32"/>
                  </a:cubicBezTo>
                  <a:cubicBezTo>
                    <a:pt x="90" y="32"/>
                    <a:pt x="91" y="33"/>
                    <a:pt x="92" y="34"/>
                  </a:cubicBezTo>
                  <a:cubicBezTo>
                    <a:pt x="93" y="35"/>
                    <a:pt x="94" y="35"/>
                    <a:pt x="94" y="36"/>
                  </a:cubicBezTo>
                  <a:cubicBezTo>
                    <a:pt x="95" y="37"/>
                    <a:pt x="96" y="38"/>
                    <a:pt x="96" y="39"/>
                  </a:cubicBezTo>
                  <a:cubicBezTo>
                    <a:pt x="96" y="41"/>
                    <a:pt x="97" y="42"/>
                    <a:pt x="96" y="43"/>
                  </a:cubicBezTo>
                  <a:cubicBezTo>
                    <a:pt x="96" y="43"/>
                    <a:pt x="96" y="43"/>
                    <a:pt x="96" y="43"/>
                  </a:cubicBezTo>
                  <a:cubicBezTo>
                    <a:pt x="96" y="43"/>
                    <a:pt x="96" y="43"/>
                    <a:pt x="97" y="43"/>
                  </a:cubicBezTo>
                  <a:cubicBezTo>
                    <a:pt x="97" y="42"/>
                    <a:pt x="98" y="41"/>
                    <a:pt x="98" y="40"/>
                  </a:cubicBezTo>
                  <a:cubicBezTo>
                    <a:pt x="98" y="39"/>
                    <a:pt x="97" y="38"/>
                    <a:pt x="97" y="38"/>
                  </a:cubicBezTo>
                  <a:cubicBezTo>
                    <a:pt x="96" y="36"/>
                    <a:pt x="94" y="34"/>
                    <a:pt x="92" y="33"/>
                  </a:cubicBezTo>
                  <a:cubicBezTo>
                    <a:pt x="88" y="30"/>
                    <a:pt x="83" y="28"/>
                    <a:pt x="80" y="28"/>
                  </a:cubicBezTo>
                  <a:cubicBezTo>
                    <a:pt x="80" y="18"/>
                    <a:pt x="75" y="9"/>
                    <a:pt x="67" y="5"/>
                  </a:cubicBezTo>
                  <a:cubicBezTo>
                    <a:pt x="65" y="4"/>
                    <a:pt x="63" y="3"/>
                    <a:pt x="61" y="3"/>
                  </a:cubicBezTo>
                  <a:cubicBezTo>
                    <a:pt x="61" y="2"/>
                    <a:pt x="60" y="2"/>
                    <a:pt x="59" y="2"/>
                  </a:cubicBezTo>
                  <a:cubicBezTo>
                    <a:pt x="58" y="2"/>
                    <a:pt x="57" y="2"/>
                    <a:pt x="57" y="2"/>
                  </a:cubicBezTo>
                  <a:cubicBezTo>
                    <a:pt x="57" y="1"/>
                    <a:pt x="57" y="1"/>
                    <a:pt x="57" y="2"/>
                  </a:cubicBezTo>
                  <a:cubicBezTo>
                    <a:pt x="57" y="2"/>
                    <a:pt x="57" y="2"/>
                    <a:pt x="57" y="2"/>
                  </a:cubicBezTo>
                  <a:cubicBezTo>
                    <a:pt x="56" y="1"/>
                    <a:pt x="56" y="1"/>
                    <a:pt x="56" y="1"/>
                  </a:cubicBezTo>
                  <a:cubicBezTo>
                    <a:pt x="55" y="1"/>
                    <a:pt x="55" y="1"/>
                    <a:pt x="55" y="1"/>
                  </a:cubicBezTo>
                  <a:cubicBezTo>
                    <a:pt x="54" y="1"/>
                    <a:pt x="53" y="1"/>
                    <a:pt x="52" y="1"/>
                  </a:cubicBezTo>
                  <a:cubicBezTo>
                    <a:pt x="50" y="1"/>
                    <a:pt x="49" y="0"/>
                    <a:pt x="47" y="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1851"/>
            <p:cNvSpPr>
              <a:spLocks/>
            </p:cNvSpPr>
            <p:nvPr/>
          </p:nvSpPr>
          <p:spPr bwMode="auto">
            <a:xfrm>
              <a:off x="5516525" y="4292624"/>
              <a:ext cx="401640" cy="252414"/>
            </a:xfrm>
            <a:custGeom>
              <a:avLst/>
              <a:gdLst>
                <a:gd name="T0" fmla="*/ 44 w 107"/>
                <a:gd name="T1" fmla="*/ 3 h 67"/>
                <a:gd name="T2" fmla="*/ 28 w 107"/>
                <a:gd name="T3" fmla="*/ 16 h 67"/>
                <a:gd name="T4" fmla="*/ 16 w 107"/>
                <a:gd name="T5" fmla="*/ 31 h 67"/>
                <a:gd name="T6" fmla="*/ 7 w 107"/>
                <a:gd name="T7" fmla="*/ 39 h 67"/>
                <a:gd name="T8" fmla="*/ 0 w 107"/>
                <a:gd name="T9" fmla="*/ 44 h 67"/>
                <a:gd name="T10" fmla="*/ 16 w 107"/>
                <a:gd name="T11" fmla="*/ 52 h 67"/>
                <a:gd name="T12" fmla="*/ 30 w 107"/>
                <a:gd name="T13" fmla="*/ 61 h 67"/>
                <a:gd name="T14" fmla="*/ 52 w 107"/>
                <a:gd name="T15" fmla="*/ 67 h 67"/>
                <a:gd name="T16" fmla="*/ 73 w 107"/>
                <a:gd name="T17" fmla="*/ 62 h 67"/>
                <a:gd name="T18" fmla="*/ 85 w 107"/>
                <a:gd name="T19" fmla="*/ 22 h 67"/>
                <a:gd name="T20" fmla="*/ 94 w 107"/>
                <a:gd name="T21" fmla="*/ 22 h 67"/>
                <a:gd name="T22" fmla="*/ 106 w 107"/>
                <a:gd name="T23" fmla="*/ 26 h 67"/>
                <a:gd name="T24" fmla="*/ 107 w 107"/>
                <a:gd name="T25" fmla="*/ 25 h 67"/>
                <a:gd name="T26" fmla="*/ 84 w 107"/>
                <a:gd name="T27" fmla="*/ 21 h 67"/>
                <a:gd name="T28" fmla="*/ 65 w 107"/>
                <a:gd name="T29" fmla="*/ 2 h 67"/>
                <a:gd name="T30" fmla="*/ 44 w 107"/>
                <a:gd name="T31"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67">
                  <a:moveTo>
                    <a:pt x="44" y="3"/>
                  </a:moveTo>
                  <a:cubicBezTo>
                    <a:pt x="37" y="5"/>
                    <a:pt x="33" y="11"/>
                    <a:pt x="28" y="16"/>
                  </a:cubicBezTo>
                  <a:cubicBezTo>
                    <a:pt x="24" y="20"/>
                    <a:pt x="20" y="25"/>
                    <a:pt x="16" y="31"/>
                  </a:cubicBezTo>
                  <a:cubicBezTo>
                    <a:pt x="15" y="33"/>
                    <a:pt x="11" y="36"/>
                    <a:pt x="7" y="39"/>
                  </a:cubicBezTo>
                  <a:cubicBezTo>
                    <a:pt x="4" y="42"/>
                    <a:pt x="0" y="44"/>
                    <a:pt x="0" y="44"/>
                  </a:cubicBezTo>
                  <a:cubicBezTo>
                    <a:pt x="6" y="45"/>
                    <a:pt x="11" y="48"/>
                    <a:pt x="16" y="52"/>
                  </a:cubicBezTo>
                  <a:cubicBezTo>
                    <a:pt x="20" y="55"/>
                    <a:pt x="25" y="59"/>
                    <a:pt x="30" y="61"/>
                  </a:cubicBezTo>
                  <a:cubicBezTo>
                    <a:pt x="36" y="64"/>
                    <a:pt x="44" y="66"/>
                    <a:pt x="52" y="67"/>
                  </a:cubicBezTo>
                  <a:cubicBezTo>
                    <a:pt x="60" y="67"/>
                    <a:pt x="67" y="66"/>
                    <a:pt x="73" y="62"/>
                  </a:cubicBezTo>
                  <a:cubicBezTo>
                    <a:pt x="86" y="55"/>
                    <a:pt x="89" y="37"/>
                    <a:pt x="85" y="22"/>
                  </a:cubicBezTo>
                  <a:cubicBezTo>
                    <a:pt x="88" y="22"/>
                    <a:pt x="91" y="21"/>
                    <a:pt x="94" y="22"/>
                  </a:cubicBezTo>
                  <a:cubicBezTo>
                    <a:pt x="98" y="22"/>
                    <a:pt x="102" y="24"/>
                    <a:pt x="106" y="26"/>
                  </a:cubicBezTo>
                  <a:cubicBezTo>
                    <a:pt x="107" y="25"/>
                    <a:pt x="107" y="25"/>
                    <a:pt x="107" y="25"/>
                  </a:cubicBezTo>
                  <a:cubicBezTo>
                    <a:pt x="103" y="22"/>
                    <a:pt x="91" y="20"/>
                    <a:pt x="84" y="21"/>
                  </a:cubicBezTo>
                  <a:cubicBezTo>
                    <a:pt x="81" y="12"/>
                    <a:pt x="74" y="4"/>
                    <a:pt x="65" y="2"/>
                  </a:cubicBezTo>
                  <a:cubicBezTo>
                    <a:pt x="59" y="0"/>
                    <a:pt x="50" y="1"/>
                    <a:pt x="44" y="3"/>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1852"/>
            <p:cNvSpPr>
              <a:spLocks/>
            </p:cNvSpPr>
            <p:nvPr/>
          </p:nvSpPr>
          <p:spPr bwMode="auto">
            <a:xfrm>
              <a:off x="5568913" y="4314849"/>
              <a:ext cx="374652" cy="357190"/>
            </a:xfrm>
            <a:custGeom>
              <a:avLst/>
              <a:gdLst>
                <a:gd name="T0" fmla="*/ 27 w 100"/>
                <a:gd name="T1" fmla="*/ 26 h 95"/>
                <a:gd name="T2" fmla="*/ 25 w 100"/>
                <a:gd name="T3" fmla="*/ 35 h 95"/>
                <a:gd name="T4" fmla="*/ 24 w 100"/>
                <a:gd name="T5" fmla="*/ 46 h 95"/>
                <a:gd name="T6" fmla="*/ 17 w 100"/>
                <a:gd name="T7" fmla="*/ 66 h 95"/>
                <a:gd name="T8" fmla="*/ 8 w 100"/>
                <a:gd name="T9" fmla="*/ 78 h 95"/>
                <a:gd name="T10" fmla="*/ 0 w 100"/>
                <a:gd name="T11" fmla="*/ 85 h 95"/>
                <a:gd name="T12" fmla="*/ 22 w 100"/>
                <a:gd name="T13" fmla="*/ 91 h 95"/>
                <a:gd name="T14" fmla="*/ 48 w 100"/>
                <a:gd name="T15" fmla="*/ 94 h 95"/>
                <a:gd name="T16" fmla="*/ 75 w 100"/>
                <a:gd name="T17" fmla="*/ 86 h 95"/>
                <a:gd name="T18" fmla="*/ 92 w 100"/>
                <a:gd name="T19" fmla="*/ 71 h 95"/>
                <a:gd name="T20" fmla="*/ 93 w 100"/>
                <a:gd name="T21" fmla="*/ 68 h 95"/>
                <a:gd name="T22" fmla="*/ 96 w 100"/>
                <a:gd name="T23" fmla="*/ 64 h 95"/>
                <a:gd name="T24" fmla="*/ 97 w 100"/>
                <a:gd name="T25" fmla="*/ 37 h 95"/>
                <a:gd name="T26" fmla="*/ 79 w 100"/>
                <a:gd name="T27" fmla="*/ 16 h 95"/>
                <a:gd name="T28" fmla="*/ 86 w 100"/>
                <a:gd name="T29" fmla="*/ 10 h 95"/>
                <a:gd name="T30" fmla="*/ 91 w 100"/>
                <a:gd name="T31" fmla="*/ 6 h 95"/>
                <a:gd name="T32" fmla="*/ 94 w 100"/>
                <a:gd name="T33" fmla="*/ 2 h 95"/>
                <a:gd name="T34" fmla="*/ 92 w 100"/>
                <a:gd name="T35" fmla="*/ 0 h 95"/>
                <a:gd name="T36" fmla="*/ 90 w 100"/>
                <a:gd name="T37" fmla="*/ 4 h 95"/>
                <a:gd name="T38" fmla="*/ 87 w 100"/>
                <a:gd name="T39" fmla="*/ 8 h 95"/>
                <a:gd name="T40" fmla="*/ 82 w 100"/>
                <a:gd name="T41" fmla="*/ 11 h 95"/>
                <a:gd name="T42" fmla="*/ 78 w 100"/>
                <a:gd name="T43" fmla="*/ 16 h 95"/>
                <a:gd name="T44" fmla="*/ 62 w 100"/>
                <a:gd name="T45" fmla="*/ 8 h 95"/>
                <a:gd name="T46" fmla="*/ 55 w 100"/>
                <a:gd name="T47" fmla="*/ 7 h 95"/>
                <a:gd name="T48" fmla="*/ 47 w 100"/>
                <a:gd name="T49" fmla="*/ 9 h 95"/>
                <a:gd name="T50" fmla="*/ 44 w 100"/>
                <a:gd name="T51" fmla="*/ 10 h 95"/>
                <a:gd name="T52" fmla="*/ 42 w 100"/>
                <a:gd name="T53" fmla="*/ 12 h 95"/>
                <a:gd name="T54" fmla="*/ 40 w 100"/>
                <a:gd name="T55" fmla="*/ 13 h 95"/>
                <a:gd name="T56" fmla="*/ 27 w 100"/>
                <a:gd name="T57" fmla="*/ 2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95">
                  <a:moveTo>
                    <a:pt x="27" y="26"/>
                  </a:moveTo>
                  <a:cubicBezTo>
                    <a:pt x="25" y="29"/>
                    <a:pt x="25" y="32"/>
                    <a:pt x="25" y="35"/>
                  </a:cubicBezTo>
                  <a:cubicBezTo>
                    <a:pt x="25" y="38"/>
                    <a:pt x="25" y="42"/>
                    <a:pt x="24" y="46"/>
                  </a:cubicBezTo>
                  <a:cubicBezTo>
                    <a:pt x="23" y="52"/>
                    <a:pt x="20" y="59"/>
                    <a:pt x="17" y="66"/>
                  </a:cubicBezTo>
                  <a:cubicBezTo>
                    <a:pt x="16" y="69"/>
                    <a:pt x="12" y="74"/>
                    <a:pt x="8" y="78"/>
                  </a:cubicBezTo>
                  <a:cubicBezTo>
                    <a:pt x="4" y="82"/>
                    <a:pt x="0" y="85"/>
                    <a:pt x="0" y="85"/>
                  </a:cubicBezTo>
                  <a:cubicBezTo>
                    <a:pt x="7" y="86"/>
                    <a:pt x="14" y="89"/>
                    <a:pt x="22" y="91"/>
                  </a:cubicBezTo>
                  <a:cubicBezTo>
                    <a:pt x="30" y="94"/>
                    <a:pt x="39" y="95"/>
                    <a:pt x="48" y="94"/>
                  </a:cubicBezTo>
                  <a:cubicBezTo>
                    <a:pt x="58" y="93"/>
                    <a:pt x="67" y="90"/>
                    <a:pt x="75" y="86"/>
                  </a:cubicBezTo>
                  <a:cubicBezTo>
                    <a:pt x="82" y="81"/>
                    <a:pt x="88" y="76"/>
                    <a:pt x="92" y="71"/>
                  </a:cubicBezTo>
                  <a:cubicBezTo>
                    <a:pt x="92" y="71"/>
                    <a:pt x="93" y="69"/>
                    <a:pt x="93" y="68"/>
                  </a:cubicBezTo>
                  <a:cubicBezTo>
                    <a:pt x="94" y="67"/>
                    <a:pt x="95" y="65"/>
                    <a:pt x="96" y="64"/>
                  </a:cubicBezTo>
                  <a:cubicBezTo>
                    <a:pt x="100" y="55"/>
                    <a:pt x="100" y="45"/>
                    <a:pt x="97" y="37"/>
                  </a:cubicBezTo>
                  <a:cubicBezTo>
                    <a:pt x="93" y="28"/>
                    <a:pt x="86" y="21"/>
                    <a:pt x="79" y="16"/>
                  </a:cubicBezTo>
                  <a:cubicBezTo>
                    <a:pt x="81" y="14"/>
                    <a:pt x="83" y="11"/>
                    <a:pt x="86" y="10"/>
                  </a:cubicBezTo>
                  <a:cubicBezTo>
                    <a:pt x="87" y="9"/>
                    <a:pt x="89" y="7"/>
                    <a:pt x="91" y="6"/>
                  </a:cubicBezTo>
                  <a:cubicBezTo>
                    <a:pt x="92" y="5"/>
                    <a:pt x="93" y="3"/>
                    <a:pt x="94" y="2"/>
                  </a:cubicBezTo>
                  <a:cubicBezTo>
                    <a:pt x="93" y="1"/>
                    <a:pt x="93" y="1"/>
                    <a:pt x="92" y="0"/>
                  </a:cubicBezTo>
                  <a:cubicBezTo>
                    <a:pt x="92" y="1"/>
                    <a:pt x="91" y="2"/>
                    <a:pt x="90" y="4"/>
                  </a:cubicBezTo>
                  <a:cubicBezTo>
                    <a:pt x="90" y="5"/>
                    <a:pt x="88" y="6"/>
                    <a:pt x="87" y="8"/>
                  </a:cubicBezTo>
                  <a:cubicBezTo>
                    <a:pt x="85" y="9"/>
                    <a:pt x="83" y="10"/>
                    <a:pt x="82" y="11"/>
                  </a:cubicBezTo>
                  <a:cubicBezTo>
                    <a:pt x="80" y="13"/>
                    <a:pt x="79" y="14"/>
                    <a:pt x="78" y="16"/>
                  </a:cubicBezTo>
                  <a:cubicBezTo>
                    <a:pt x="73" y="12"/>
                    <a:pt x="68" y="10"/>
                    <a:pt x="62" y="8"/>
                  </a:cubicBezTo>
                  <a:cubicBezTo>
                    <a:pt x="60" y="8"/>
                    <a:pt x="57" y="7"/>
                    <a:pt x="55" y="7"/>
                  </a:cubicBezTo>
                  <a:cubicBezTo>
                    <a:pt x="52" y="7"/>
                    <a:pt x="49" y="8"/>
                    <a:pt x="47" y="9"/>
                  </a:cubicBezTo>
                  <a:cubicBezTo>
                    <a:pt x="46" y="9"/>
                    <a:pt x="45" y="10"/>
                    <a:pt x="44" y="10"/>
                  </a:cubicBezTo>
                  <a:cubicBezTo>
                    <a:pt x="43" y="11"/>
                    <a:pt x="43" y="11"/>
                    <a:pt x="42" y="12"/>
                  </a:cubicBezTo>
                  <a:cubicBezTo>
                    <a:pt x="41" y="12"/>
                    <a:pt x="41" y="13"/>
                    <a:pt x="40" y="13"/>
                  </a:cubicBezTo>
                  <a:cubicBezTo>
                    <a:pt x="34" y="18"/>
                    <a:pt x="29" y="23"/>
                    <a:pt x="27" y="26"/>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1853"/>
            <p:cNvSpPr>
              <a:spLocks/>
            </p:cNvSpPr>
            <p:nvPr/>
          </p:nvSpPr>
          <p:spPr bwMode="auto">
            <a:xfrm>
              <a:off x="3405137" y="5589621"/>
              <a:ext cx="423865" cy="273052"/>
            </a:xfrm>
            <a:custGeom>
              <a:avLst/>
              <a:gdLst>
                <a:gd name="T0" fmla="*/ 61 w 113"/>
                <a:gd name="T1" fmla="*/ 0 h 73"/>
                <a:gd name="T2" fmla="*/ 42 w 113"/>
                <a:gd name="T3" fmla="*/ 6 h 73"/>
                <a:gd name="T4" fmla="*/ 22 w 113"/>
                <a:gd name="T5" fmla="*/ 12 h 73"/>
                <a:gd name="T6" fmla="*/ 9 w 113"/>
                <a:gd name="T7" fmla="*/ 13 h 73"/>
                <a:gd name="T8" fmla="*/ 0 w 113"/>
                <a:gd name="T9" fmla="*/ 12 h 73"/>
                <a:gd name="T10" fmla="*/ 8 w 113"/>
                <a:gd name="T11" fmla="*/ 29 h 73"/>
                <a:gd name="T12" fmla="*/ 17 w 113"/>
                <a:gd name="T13" fmla="*/ 48 h 73"/>
                <a:gd name="T14" fmla="*/ 40 w 113"/>
                <a:gd name="T15" fmla="*/ 67 h 73"/>
                <a:gd name="T16" fmla="*/ 69 w 113"/>
                <a:gd name="T17" fmla="*/ 71 h 73"/>
                <a:gd name="T18" fmla="*/ 88 w 113"/>
                <a:gd name="T19" fmla="*/ 55 h 73"/>
                <a:gd name="T20" fmla="*/ 90 w 113"/>
                <a:gd name="T21" fmla="*/ 31 h 73"/>
                <a:gd name="T22" fmla="*/ 100 w 113"/>
                <a:gd name="T23" fmla="*/ 32 h 73"/>
                <a:gd name="T24" fmla="*/ 113 w 113"/>
                <a:gd name="T25" fmla="*/ 37 h 73"/>
                <a:gd name="T26" fmla="*/ 113 w 113"/>
                <a:gd name="T27" fmla="*/ 35 h 73"/>
                <a:gd name="T28" fmla="*/ 103 w 113"/>
                <a:gd name="T29" fmla="*/ 31 h 73"/>
                <a:gd name="T30" fmla="*/ 90 w 113"/>
                <a:gd name="T31" fmla="*/ 30 h 73"/>
                <a:gd name="T32" fmla="*/ 77 w 113"/>
                <a:gd name="T33" fmla="*/ 5 h 73"/>
                <a:gd name="T34" fmla="*/ 69 w 113"/>
                <a:gd name="T35" fmla="*/ 1 h 73"/>
                <a:gd name="T36" fmla="*/ 61 w 113"/>
                <a:gd name="T3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73">
                  <a:moveTo>
                    <a:pt x="61" y="0"/>
                  </a:moveTo>
                  <a:cubicBezTo>
                    <a:pt x="55" y="0"/>
                    <a:pt x="49" y="3"/>
                    <a:pt x="42" y="6"/>
                  </a:cubicBezTo>
                  <a:cubicBezTo>
                    <a:pt x="36" y="7"/>
                    <a:pt x="29" y="10"/>
                    <a:pt x="22" y="12"/>
                  </a:cubicBezTo>
                  <a:cubicBezTo>
                    <a:pt x="20" y="12"/>
                    <a:pt x="14" y="13"/>
                    <a:pt x="9" y="13"/>
                  </a:cubicBezTo>
                  <a:cubicBezTo>
                    <a:pt x="4" y="12"/>
                    <a:pt x="0" y="12"/>
                    <a:pt x="0" y="12"/>
                  </a:cubicBezTo>
                  <a:cubicBezTo>
                    <a:pt x="4" y="17"/>
                    <a:pt x="6" y="23"/>
                    <a:pt x="8" y="29"/>
                  </a:cubicBezTo>
                  <a:cubicBezTo>
                    <a:pt x="10" y="36"/>
                    <a:pt x="13" y="43"/>
                    <a:pt x="17" y="48"/>
                  </a:cubicBezTo>
                  <a:cubicBezTo>
                    <a:pt x="22" y="56"/>
                    <a:pt x="31" y="63"/>
                    <a:pt x="40" y="67"/>
                  </a:cubicBezTo>
                  <a:cubicBezTo>
                    <a:pt x="50" y="72"/>
                    <a:pt x="60" y="73"/>
                    <a:pt x="69" y="71"/>
                  </a:cubicBezTo>
                  <a:cubicBezTo>
                    <a:pt x="78" y="69"/>
                    <a:pt x="84" y="63"/>
                    <a:pt x="88" y="55"/>
                  </a:cubicBezTo>
                  <a:cubicBezTo>
                    <a:pt x="91" y="48"/>
                    <a:pt x="92" y="39"/>
                    <a:pt x="90" y="31"/>
                  </a:cubicBezTo>
                  <a:cubicBezTo>
                    <a:pt x="94" y="31"/>
                    <a:pt x="97" y="31"/>
                    <a:pt x="100" y="32"/>
                  </a:cubicBezTo>
                  <a:cubicBezTo>
                    <a:pt x="104" y="33"/>
                    <a:pt x="109" y="35"/>
                    <a:pt x="113" y="37"/>
                  </a:cubicBezTo>
                  <a:cubicBezTo>
                    <a:pt x="113" y="35"/>
                    <a:pt x="113" y="35"/>
                    <a:pt x="113" y="35"/>
                  </a:cubicBezTo>
                  <a:cubicBezTo>
                    <a:pt x="111" y="34"/>
                    <a:pt x="107" y="32"/>
                    <a:pt x="103" y="31"/>
                  </a:cubicBezTo>
                  <a:cubicBezTo>
                    <a:pt x="98" y="30"/>
                    <a:pt x="94" y="29"/>
                    <a:pt x="90" y="30"/>
                  </a:cubicBezTo>
                  <a:cubicBezTo>
                    <a:pt x="88" y="19"/>
                    <a:pt x="84" y="9"/>
                    <a:pt x="77" y="5"/>
                  </a:cubicBezTo>
                  <a:cubicBezTo>
                    <a:pt x="74" y="3"/>
                    <a:pt x="72" y="2"/>
                    <a:pt x="69" y="1"/>
                  </a:cubicBezTo>
                  <a:cubicBezTo>
                    <a:pt x="66" y="1"/>
                    <a:pt x="63" y="0"/>
                    <a:pt x="61" y="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1854"/>
            <p:cNvSpPr>
              <a:spLocks/>
            </p:cNvSpPr>
            <p:nvPr/>
          </p:nvSpPr>
          <p:spPr bwMode="auto">
            <a:xfrm>
              <a:off x="5368886" y="4029097"/>
              <a:ext cx="428628" cy="338140"/>
            </a:xfrm>
            <a:custGeom>
              <a:avLst/>
              <a:gdLst>
                <a:gd name="T0" fmla="*/ 72 w 114"/>
                <a:gd name="T1" fmla="*/ 8 h 90"/>
                <a:gd name="T2" fmla="*/ 48 w 114"/>
                <a:gd name="T3" fmla="*/ 7 h 90"/>
                <a:gd name="T4" fmla="*/ 25 w 114"/>
                <a:gd name="T5" fmla="*/ 8 h 90"/>
                <a:gd name="T6" fmla="*/ 10 w 114"/>
                <a:gd name="T7" fmla="*/ 5 h 90"/>
                <a:gd name="T8" fmla="*/ 0 w 114"/>
                <a:gd name="T9" fmla="*/ 0 h 90"/>
                <a:gd name="T10" fmla="*/ 4 w 114"/>
                <a:gd name="T11" fmla="*/ 24 h 90"/>
                <a:gd name="T12" fmla="*/ 8 w 114"/>
                <a:gd name="T13" fmla="*/ 46 h 90"/>
                <a:gd name="T14" fmla="*/ 25 w 114"/>
                <a:gd name="T15" fmla="*/ 73 h 90"/>
                <a:gd name="T16" fmla="*/ 52 w 114"/>
                <a:gd name="T17" fmla="*/ 88 h 90"/>
                <a:gd name="T18" fmla="*/ 79 w 114"/>
                <a:gd name="T19" fmla="*/ 80 h 90"/>
                <a:gd name="T20" fmla="*/ 92 w 114"/>
                <a:gd name="T21" fmla="*/ 55 h 90"/>
                <a:gd name="T22" fmla="*/ 102 w 114"/>
                <a:gd name="T23" fmla="*/ 59 h 90"/>
                <a:gd name="T24" fmla="*/ 113 w 114"/>
                <a:gd name="T25" fmla="*/ 68 h 90"/>
                <a:gd name="T26" fmla="*/ 114 w 114"/>
                <a:gd name="T27" fmla="*/ 66 h 90"/>
                <a:gd name="T28" fmla="*/ 104 w 114"/>
                <a:gd name="T29" fmla="*/ 59 h 90"/>
                <a:gd name="T30" fmla="*/ 93 w 114"/>
                <a:gd name="T31" fmla="*/ 53 h 90"/>
                <a:gd name="T32" fmla="*/ 94 w 114"/>
                <a:gd name="T33" fmla="*/ 36 h 90"/>
                <a:gd name="T34" fmla="*/ 89 w 114"/>
                <a:gd name="T35" fmla="*/ 22 h 90"/>
                <a:gd name="T36" fmla="*/ 72 w 114"/>
                <a:gd name="T37" fmla="*/ 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90">
                  <a:moveTo>
                    <a:pt x="72" y="8"/>
                  </a:moveTo>
                  <a:cubicBezTo>
                    <a:pt x="65" y="5"/>
                    <a:pt x="57" y="7"/>
                    <a:pt x="48" y="7"/>
                  </a:cubicBezTo>
                  <a:cubicBezTo>
                    <a:pt x="40" y="7"/>
                    <a:pt x="33" y="8"/>
                    <a:pt x="25" y="8"/>
                  </a:cubicBezTo>
                  <a:cubicBezTo>
                    <a:pt x="22" y="8"/>
                    <a:pt x="15" y="7"/>
                    <a:pt x="10" y="5"/>
                  </a:cubicBezTo>
                  <a:cubicBezTo>
                    <a:pt x="4" y="3"/>
                    <a:pt x="0" y="0"/>
                    <a:pt x="0" y="0"/>
                  </a:cubicBezTo>
                  <a:cubicBezTo>
                    <a:pt x="2" y="8"/>
                    <a:pt x="3" y="16"/>
                    <a:pt x="4" y="24"/>
                  </a:cubicBezTo>
                  <a:cubicBezTo>
                    <a:pt x="5" y="32"/>
                    <a:pt x="6" y="40"/>
                    <a:pt x="8" y="46"/>
                  </a:cubicBezTo>
                  <a:cubicBezTo>
                    <a:pt x="11" y="56"/>
                    <a:pt x="17" y="66"/>
                    <a:pt x="25" y="73"/>
                  </a:cubicBezTo>
                  <a:cubicBezTo>
                    <a:pt x="32" y="81"/>
                    <a:pt x="42" y="87"/>
                    <a:pt x="52" y="88"/>
                  </a:cubicBezTo>
                  <a:cubicBezTo>
                    <a:pt x="63" y="90"/>
                    <a:pt x="73" y="87"/>
                    <a:pt x="79" y="80"/>
                  </a:cubicBezTo>
                  <a:cubicBezTo>
                    <a:pt x="86" y="73"/>
                    <a:pt x="90" y="64"/>
                    <a:pt x="92" y="55"/>
                  </a:cubicBezTo>
                  <a:cubicBezTo>
                    <a:pt x="96" y="56"/>
                    <a:pt x="99" y="57"/>
                    <a:pt x="102" y="59"/>
                  </a:cubicBezTo>
                  <a:cubicBezTo>
                    <a:pt x="106" y="61"/>
                    <a:pt x="109" y="65"/>
                    <a:pt x="113" y="68"/>
                  </a:cubicBezTo>
                  <a:cubicBezTo>
                    <a:pt x="114" y="66"/>
                    <a:pt x="114" y="66"/>
                    <a:pt x="114" y="66"/>
                  </a:cubicBezTo>
                  <a:cubicBezTo>
                    <a:pt x="112" y="64"/>
                    <a:pt x="108" y="62"/>
                    <a:pt x="104" y="59"/>
                  </a:cubicBezTo>
                  <a:cubicBezTo>
                    <a:pt x="100" y="57"/>
                    <a:pt x="96" y="54"/>
                    <a:pt x="93" y="53"/>
                  </a:cubicBezTo>
                  <a:cubicBezTo>
                    <a:pt x="94" y="47"/>
                    <a:pt x="94" y="41"/>
                    <a:pt x="94" y="36"/>
                  </a:cubicBezTo>
                  <a:cubicBezTo>
                    <a:pt x="93" y="31"/>
                    <a:pt x="92" y="26"/>
                    <a:pt x="89" y="22"/>
                  </a:cubicBezTo>
                  <a:cubicBezTo>
                    <a:pt x="86" y="16"/>
                    <a:pt x="78" y="11"/>
                    <a:pt x="72" y="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1855"/>
            <p:cNvSpPr>
              <a:spLocks/>
            </p:cNvSpPr>
            <p:nvPr/>
          </p:nvSpPr>
          <p:spPr bwMode="auto">
            <a:xfrm>
              <a:off x="5560975" y="3838596"/>
              <a:ext cx="431803" cy="446091"/>
            </a:xfrm>
            <a:custGeom>
              <a:avLst/>
              <a:gdLst>
                <a:gd name="T0" fmla="*/ 87 w 115"/>
                <a:gd name="T1" fmla="*/ 8 h 119"/>
                <a:gd name="T2" fmla="*/ 55 w 115"/>
                <a:gd name="T3" fmla="*/ 1 h 119"/>
                <a:gd name="T4" fmla="*/ 28 w 115"/>
                <a:gd name="T5" fmla="*/ 7 h 119"/>
                <a:gd name="T6" fmla="*/ 12 w 115"/>
                <a:gd name="T7" fmla="*/ 11 h 119"/>
                <a:gd name="T8" fmla="*/ 0 w 115"/>
                <a:gd name="T9" fmla="*/ 12 h 119"/>
                <a:gd name="T10" fmla="*/ 10 w 115"/>
                <a:gd name="T11" fmla="*/ 30 h 119"/>
                <a:gd name="T12" fmla="*/ 15 w 115"/>
                <a:gd name="T13" fmla="*/ 50 h 119"/>
                <a:gd name="T14" fmla="*/ 24 w 115"/>
                <a:gd name="T15" fmla="*/ 72 h 119"/>
                <a:gd name="T16" fmla="*/ 38 w 115"/>
                <a:gd name="T17" fmla="*/ 86 h 119"/>
                <a:gd name="T18" fmla="*/ 49 w 115"/>
                <a:gd name="T19" fmla="*/ 88 h 119"/>
                <a:gd name="T20" fmla="*/ 63 w 115"/>
                <a:gd name="T21" fmla="*/ 88 h 119"/>
                <a:gd name="T22" fmla="*/ 95 w 115"/>
                <a:gd name="T23" fmla="*/ 86 h 119"/>
                <a:gd name="T24" fmla="*/ 93 w 115"/>
                <a:gd name="T25" fmla="*/ 102 h 119"/>
                <a:gd name="T26" fmla="*/ 77 w 115"/>
                <a:gd name="T27" fmla="*/ 117 h 119"/>
                <a:gd name="T28" fmla="*/ 78 w 115"/>
                <a:gd name="T29" fmla="*/ 119 h 119"/>
                <a:gd name="T30" fmla="*/ 92 w 115"/>
                <a:gd name="T31" fmla="*/ 107 h 119"/>
                <a:gd name="T32" fmla="*/ 96 w 115"/>
                <a:gd name="T33" fmla="*/ 96 h 119"/>
                <a:gd name="T34" fmla="*/ 96 w 115"/>
                <a:gd name="T35" fmla="*/ 85 h 119"/>
                <a:gd name="T36" fmla="*/ 112 w 115"/>
                <a:gd name="T37" fmla="*/ 69 h 119"/>
                <a:gd name="T38" fmla="*/ 112 w 115"/>
                <a:gd name="T39" fmla="*/ 42 h 119"/>
                <a:gd name="T40" fmla="*/ 102 w 115"/>
                <a:gd name="T41" fmla="*/ 22 h 119"/>
                <a:gd name="T42" fmla="*/ 87 w 115"/>
                <a:gd name="T43" fmla="*/ 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9">
                  <a:moveTo>
                    <a:pt x="87" y="8"/>
                  </a:moveTo>
                  <a:cubicBezTo>
                    <a:pt x="76" y="0"/>
                    <a:pt x="65" y="0"/>
                    <a:pt x="55" y="1"/>
                  </a:cubicBezTo>
                  <a:cubicBezTo>
                    <a:pt x="45" y="1"/>
                    <a:pt x="37" y="4"/>
                    <a:pt x="28" y="7"/>
                  </a:cubicBezTo>
                  <a:cubicBezTo>
                    <a:pt x="25" y="8"/>
                    <a:pt x="18" y="9"/>
                    <a:pt x="12" y="11"/>
                  </a:cubicBezTo>
                  <a:cubicBezTo>
                    <a:pt x="6" y="12"/>
                    <a:pt x="0" y="12"/>
                    <a:pt x="0" y="12"/>
                  </a:cubicBezTo>
                  <a:cubicBezTo>
                    <a:pt x="6" y="17"/>
                    <a:pt x="9" y="23"/>
                    <a:pt x="10" y="30"/>
                  </a:cubicBezTo>
                  <a:cubicBezTo>
                    <a:pt x="12" y="37"/>
                    <a:pt x="13" y="44"/>
                    <a:pt x="15" y="50"/>
                  </a:cubicBezTo>
                  <a:cubicBezTo>
                    <a:pt x="17" y="58"/>
                    <a:pt x="20" y="66"/>
                    <a:pt x="24" y="72"/>
                  </a:cubicBezTo>
                  <a:cubicBezTo>
                    <a:pt x="28" y="79"/>
                    <a:pt x="32" y="83"/>
                    <a:pt x="38" y="86"/>
                  </a:cubicBezTo>
                  <a:cubicBezTo>
                    <a:pt x="41" y="87"/>
                    <a:pt x="45" y="87"/>
                    <a:pt x="49" y="88"/>
                  </a:cubicBezTo>
                  <a:cubicBezTo>
                    <a:pt x="63" y="88"/>
                    <a:pt x="63" y="88"/>
                    <a:pt x="63" y="88"/>
                  </a:cubicBezTo>
                  <a:cubicBezTo>
                    <a:pt x="73" y="89"/>
                    <a:pt x="85" y="90"/>
                    <a:pt x="95" y="86"/>
                  </a:cubicBezTo>
                  <a:cubicBezTo>
                    <a:pt x="96" y="91"/>
                    <a:pt x="95" y="98"/>
                    <a:pt x="93" y="102"/>
                  </a:cubicBezTo>
                  <a:cubicBezTo>
                    <a:pt x="90" y="110"/>
                    <a:pt x="84" y="115"/>
                    <a:pt x="77" y="117"/>
                  </a:cubicBezTo>
                  <a:cubicBezTo>
                    <a:pt x="77" y="117"/>
                    <a:pt x="78" y="118"/>
                    <a:pt x="78" y="119"/>
                  </a:cubicBezTo>
                  <a:cubicBezTo>
                    <a:pt x="82" y="118"/>
                    <a:pt x="88" y="114"/>
                    <a:pt x="92" y="107"/>
                  </a:cubicBezTo>
                  <a:cubicBezTo>
                    <a:pt x="94" y="104"/>
                    <a:pt x="96" y="100"/>
                    <a:pt x="96" y="96"/>
                  </a:cubicBezTo>
                  <a:cubicBezTo>
                    <a:pt x="97" y="92"/>
                    <a:pt x="97" y="88"/>
                    <a:pt x="96" y="85"/>
                  </a:cubicBezTo>
                  <a:cubicBezTo>
                    <a:pt x="103" y="82"/>
                    <a:pt x="109" y="77"/>
                    <a:pt x="112" y="69"/>
                  </a:cubicBezTo>
                  <a:cubicBezTo>
                    <a:pt x="115" y="62"/>
                    <a:pt x="115" y="52"/>
                    <a:pt x="112" y="42"/>
                  </a:cubicBezTo>
                  <a:cubicBezTo>
                    <a:pt x="110" y="35"/>
                    <a:pt x="106" y="28"/>
                    <a:pt x="102" y="22"/>
                  </a:cubicBezTo>
                  <a:cubicBezTo>
                    <a:pt x="97" y="16"/>
                    <a:pt x="92" y="11"/>
                    <a:pt x="87" y="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1856"/>
            <p:cNvSpPr>
              <a:spLocks/>
            </p:cNvSpPr>
            <p:nvPr/>
          </p:nvSpPr>
          <p:spPr bwMode="auto">
            <a:xfrm>
              <a:off x="5841964" y="3863996"/>
              <a:ext cx="282577" cy="376240"/>
            </a:xfrm>
            <a:custGeom>
              <a:avLst/>
              <a:gdLst>
                <a:gd name="T0" fmla="*/ 66 w 75"/>
                <a:gd name="T1" fmla="*/ 17 h 100"/>
                <a:gd name="T2" fmla="*/ 43 w 75"/>
                <a:gd name="T3" fmla="*/ 3 h 100"/>
                <a:gd name="T4" fmla="*/ 22 w 75"/>
                <a:gd name="T5" fmla="*/ 1 h 100"/>
                <a:gd name="T6" fmla="*/ 9 w 75"/>
                <a:gd name="T7" fmla="*/ 1 h 100"/>
                <a:gd name="T8" fmla="*/ 0 w 75"/>
                <a:gd name="T9" fmla="*/ 1 h 100"/>
                <a:gd name="T10" fmla="*/ 3 w 75"/>
                <a:gd name="T11" fmla="*/ 14 h 100"/>
                <a:gd name="T12" fmla="*/ 1 w 75"/>
                <a:gd name="T13" fmla="*/ 29 h 100"/>
                <a:gd name="T14" fmla="*/ 1 w 75"/>
                <a:gd name="T15" fmla="*/ 47 h 100"/>
                <a:gd name="T16" fmla="*/ 8 w 75"/>
                <a:gd name="T17" fmla="*/ 61 h 100"/>
                <a:gd name="T18" fmla="*/ 26 w 75"/>
                <a:gd name="T19" fmla="*/ 72 h 100"/>
                <a:gd name="T20" fmla="*/ 50 w 75"/>
                <a:gd name="T21" fmla="*/ 76 h 100"/>
                <a:gd name="T22" fmla="*/ 47 w 75"/>
                <a:gd name="T23" fmla="*/ 88 h 100"/>
                <a:gd name="T24" fmla="*/ 35 w 75"/>
                <a:gd name="T25" fmla="*/ 98 h 100"/>
                <a:gd name="T26" fmla="*/ 35 w 75"/>
                <a:gd name="T27" fmla="*/ 100 h 100"/>
                <a:gd name="T28" fmla="*/ 46 w 75"/>
                <a:gd name="T29" fmla="*/ 91 h 100"/>
                <a:gd name="T30" fmla="*/ 52 w 75"/>
                <a:gd name="T31" fmla="*/ 76 h 100"/>
                <a:gd name="T32" fmla="*/ 67 w 75"/>
                <a:gd name="T33" fmla="*/ 69 h 100"/>
                <a:gd name="T34" fmla="*/ 75 w 75"/>
                <a:gd name="T35" fmla="*/ 51 h 100"/>
                <a:gd name="T36" fmla="*/ 73 w 75"/>
                <a:gd name="T37" fmla="*/ 33 h 100"/>
                <a:gd name="T38" fmla="*/ 66 w 75"/>
                <a:gd name="T39" fmla="*/ 1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100">
                  <a:moveTo>
                    <a:pt x="66" y="17"/>
                  </a:moveTo>
                  <a:cubicBezTo>
                    <a:pt x="60" y="8"/>
                    <a:pt x="52" y="5"/>
                    <a:pt x="43" y="3"/>
                  </a:cubicBezTo>
                  <a:cubicBezTo>
                    <a:pt x="36" y="0"/>
                    <a:pt x="29" y="0"/>
                    <a:pt x="22" y="1"/>
                  </a:cubicBezTo>
                  <a:cubicBezTo>
                    <a:pt x="19" y="1"/>
                    <a:pt x="14" y="1"/>
                    <a:pt x="9" y="1"/>
                  </a:cubicBezTo>
                  <a:cubicBezTo>
                    <a:pt x="4" y="1"/>
                    <a:pt x="0" y="1"/>
                    <a:pt x="0" y="1"/>
                  </a:cubicBezTo>
                  <a:cubicBezTo>
                    <a:pt x="3" y="4"/>
                    <a:pt x="4" y="9"/>
                    <a:pt x="3" y="14"/>
                  </a:cubicBezTo>
                  <a:cubicBezTo>
                    <a:pt x="3" y="20"/>
                    <a:pt x="2" y="25"/>
                    <a:pt x="1" y="29"/>
                  </a:cubicBezTo>
                  <a:cubicBezTo>
                    <a:pt x="1" y="35"/>
                    <a:pt x="1" y="41"/>
                    <a:pt x="1" y="47"/>
                  </a:cubicBezTo>
                  <a:cubicBezTo>
                    <a:pt x="2" y="53"/>
                    <a:pt x="4" y="57"/>
                    <a:pt x="8" y="61"/>
                  </a:cubicBezTo>
                  <a:cubicBezTo>
                    <a:pt x="12" y="65"/>
                    <a:pt x="18" y="68"/>
                    <a:pt x="26" y="72"/>
                  </a:cubicBezTo>
                  <a:cubicBezTo>
                    <a:pt x="33" y="75"/>
                    <a:pt x="42" y="77"/>
                    <a:pt x="50" y="76"/>
                  </a:cubicBezTo>
                  <a:cubicBezTo>
                    <a:pt x="50" y="80"/>
                    <a:pt x="49" y="85"/>
                    <a:pt x="47" y="88"/>
                  </a:cubicBezTo>
                  <a:cubicBezTo>
                    <a:pt x="44" y="93"/>
                    <a:pt x="39" y="96"/>
                    <a:pt x="35" y="98"/>
                  </a:cubicBezTo>
                  <a:cubicBezTo>
                    <a:pt x="35" y="99"/>
                    <a:pt x="35" y="99"/>
                    <a:pt x="35" y="100"/>
                  </a:cubicBezTo>
                  <a:cubicBezTo>
                    <a:pt x="38" y="99"/>
                    <a:pt x="42" y="96"/>
                    <a:pt x="46" y="91"/>
                  </a:cubicBezTo>
                  <a:cubicBezTo>
                    <a:pt x="49" y="87"/>
                    <a:pt x="51" y="80"/>
                    <a:pt x="52" y="76"/>
                  </a:cubicBezTo>
                  <a:cubicBezTo>
                    <a:pt x="57" y="75"/>
                    <a:pt x="62" y="73"/>
                    <a:pt x="67" y="69"/>
                  </a:cubicBezTo>
                  <a:cubicBezTo>
                    <a:pt x="71" y="64"/>
                    <a:pt x="74" y="58"/>
                    <a:pt x="75" y="51"/>
                  </a:cubicBezTo>
                  <a:cubicBezTo>
                    <a:pt x="75" y="45"/>
                    <a:pt x="74" y="39"/>
                    <a:pt x="73" y="33"/>
                  </a:cubicBezTo>
                  <a:cubicBezTo>
                    <a:pt x="71" y="27"/>
                    <a:pt x="69" y="22"/>
                    <a:pt x="66" y="1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1857"/>
            <p:cNvSpPr>
              <a:spLocks/>
            </p:cNvSpPr>
            <p:nvPr/>
          </p:nvSpPr>
          <p:spPr bwMode="auto">
            <a:xfrm>
              <a:off x="6094378" y="3605232"/>
              <a:ext cx="300039" cy="454028"/>
            </a:xfrm>
            <a:custGeom>
              <a:avLst/>
              <a:gdLst>
                <a:gd name="T0" fmla="*/ 79 w 80"/>
                <a:gd name="T1" fmla="*/ 69 h 121"/>
                <a:gd name="T2" fmla="*/ 74 w 80"/>
                <a:gd name="T3" fmla="*/ 45 h 121"/>
                <a:gd name="T4" fmla="*/ 66 w 80"/>
                <a:gd name="T5" fmla="*/ 25 h 121"/>
                <a:gd name="T6" fmla="*/ 64 w 80"/>
                <a:gd name="T7" fmla="*/ 11 h 121"/>
                <a:gd name="T8" fmla="*/ 63 w 80"/>
                <a:gd name="T9" fmla="*/ 0 h 121"/>
                <a:gd name="T10" fmla="*/ 45 w 80"/>
                <a:gd name="T11" fmla="*/ 11 h 121"/>
                <a:gd name="T12" fmla="*/ 27 w 80"/>
                <a:gd name="T13" fmla="*/ 21 h 121"/>
                <a:gd name="T14" fmla="*/ 8 w 80"/>
                <a:gd name="T15" fmla="*/ 41 h 121"/>
                <a:gd name="T16" fmla="*/ 1 w 80"/>
                <a:gd name="T17" fmla="*/ 65 h 121"/>
                <a:gd name="T18" fmla="*/ 12 w 80"/>
                <a:gd name="T19" fmla="*/ 87 h 121"/>
                <a:gd name="T20" fmla="*/ 35 w 80"/>
                <a:gd name="T21" fmla="*/ 101 h 121"/>
                <a:gd name="T22" fmla="*/ 29 w 80"/>
                <a:gd name="T23" fmla="*/ 111 h 121"/>
                <a:gd name="T24" fmla="*/ 15 w 80"/>
                <a:gd name="T25" fmla="*/ 119 h 121"/>
                <a:gd name="T26" fmla="*/ 16 w 80"/>
                <a:gd name="T27" fmla="*/ 121 h 121"/>
                <a:gd name="T28" fmla="*/ 27 w 80"/>
                <a:gd name="T29" fmla="*/ 114 h 121"/>
                <a:gd name="T30" fmla="*/ 36 w 80"/>
                <a:gd name="T31" fmla="*/ 101 h 121"/>
                <a:gd name="T32" fmla="*/ 53 w 80"/>
                <a:gd name="T33" fmla="*/ 101 h 121"/>
                <a:gd name="T34" fmla="*/ 68 w 80"/>
                <a:gd name="T35" fmla="*/ 92 h 121"/>
                <a:gd name="T36" fmla="*/ 75 w 80"/>
                <a:gd name="T37" fmla="*/ 80 h 121"/>
                <a:gd name="T38" fmla="*/ 79 w 80"/>
                <a:gd name="T39" fmla="*/ 6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21">
                  <a:moveTo>
                    <a:pt x="79" y="69"/>
                  </a:moveTo>
                  <a:cubicBezTo>
                    <a:pt x="80" y="61"/>
                    <a:pt x="77" y="54"/>
                    <a:pt x="74" y="45"/>
                  </a:cubicBezTo>
                  <a:cubicBezTo>
                    <a:pt x="72" y="39"/>
                    <a:pt x="69" y="32"/>
                    <a:pt x="66" y="25"/>
                  </a:cubicBezTo>
                  <a:cubicBezTo>
                    <a:pt x="65" y="22"/>
                    <a:pt x="64" y="16"/>
                    <a:pt x="64" y="11"/>
                  </a:cubicBezTo>
                  <a:cubicBezTo>
                    <a:pt x="63" y="5"/>
                    <a:pt x="64" y="0"/>
                    <a:pt x="63" y="0"/>
                  </a:cubicBezTo>
                  <a:cubicBezTo>
                    <a:pt x="58" y="5"/>
                    <a:pt x="52" y="8"/>
                    <a:pt x="45" y="11"/>
                  </a:cubicBezTo>
                  <a:cubicBezTo>
                    <a:pt x="39" y="14"/>
                    <a:pt x="32" y="17"/>
                    <a:pt x="27" y="21"/>
                  </a:cubicBezTo>
                  <a:cubicBezTo>
                    <a:pt x="19" y="26"/>
                    <a:pt x="13" y="33"/>
                    <a:pt x="8" y="41"/>
                  </a:cubicBezTo>
                  <a:cubicBezTo>
                    <a:pt x="3" y="49"/>
                    <a:pt x="0" y="57"/>
                    <a:pt x="1" y="65"/>
                  </a:cubicBezTo>
                  <a:cubicBezTo>
                    <a:pt x="1" y="74"/>
                    <a:pt x="5" y="81"/>
                    <a:pt x="12" y="87"/>
                  </a:cubicBezTo>
                  <a:cubicBezTo>
                    <a:pt x="18" y="93"/>
                    <a:pt x="26" y="98"/>
                    <a:pt x="35" y="101"/>
                  </a:cubicBezTo>
                  <a:cubicBezTo>
                    <a:pt x="33" y="104"/>
                    <a:pt x="31" y="108"/>
                    <a:pt x="29" y="111"/>
                  </a:cubicBezTo>
                  <a:cubicBezTo>
                    <a:pt x="25" y="115"/>
                    <a:pt x="20" y="118"/>
                    <a:pt x="15" y="119"/>
                  </a:cubicBezTo>
                  <a:cubicBezTo>
                    <a:pt x="15" y="120"/>
                    <a:pt x="16" y="121"/>
                    <a:pt x="16" y="121"/>
                  </a:cubicBezTo>
                  <a:cubicBezTo>
                    <a:pt x="19" y="120"/>
                    <a:pt x="23" y="118"/>
                    <a:pt x="27" y="114"/>
                  </a:cubicBezTo>
                  <a:cubicBezTo>
                    <a:pt x="31" y="110"/>
                    <a:pt x="35" y="105"/>
                    <a:pt x="36" y="101"/>
                  </a:cubicBezTo>
                  <a:cubicBezTo>
                    <a:pt x="42" y="102"/>
                    <a:pt x="48" y="102"/>
                    <a:pt x="53" y="101"/>
                  </a:cubicBezTo>
                  <a:cubicBezTo>
                    <a:pt x="59" y="100"/>
                    <a:pt x="64" y="97"/>
                    <a:pt x="68" y="92"/>
                  </a:cubicBezTo>
                  <a:cubicBezTo>
                    <a:pt x="71" y="89"/>
                    <a:pt x="73" y="85"/>
                    <a:pt x="75" y="80"/>
                  </a:cubicBezTo>
                  <a:cubicBezTo>
                    <a:pt x="77" y="76"/>
                    <a:pt x="78" y="72"/>
                    <a:pt x="79" y="69"/>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1858"/>
            <p:cNvSpPr>
              <a:spLocks/>
            </p:cNvSpPr>
            <p:nvPr/>
          </p:nvSpPr>
          <p:spPr bwMode="auto">
            <a:xfrm>
              <a:off x="6026115" y="5194330"/>
              <a:ext cx="266702" cy="376240"/>
            </a:xfrm>
            <a:custGeom>
              <a:avLst/>
              <a:gdLst>
                <a:gd name="T0" fmla="*/ 2 w 71"/>
                <a:gd name="T1" fmla="*/ 63 h 100"/>
                <a:gd name="T2" fmla="*/ 17 w 71"/>
                <a:gd name="T3" fmla="*/ 83 h 100"/>
                <a:gd name="T4" fmla="*/ 35 w 71"/>
                <a:gd name="T5" fmla="*/ 93 h 100"/>
                <a:gd name="T6" fmla="*/ 47 w 71"/>
                <a:gd name="T7" fmla="*/ 98 h 100"/>
                <a:gd name="T8" fmla="*/ 52 w 71"/>
                <a:gd name="T9" fmla="*/ 99 h 100"/>
                <a:gd name="T10" fmla="*/ 54 w 71"/>
                <a:gd name="T11" fmla="*/ 100 h 100"/>
                <a:gd name="T12" fmla="*/ 54 w 71"/>
                <a:gd name="T13" fmla="*/ 99 h 100"/>
                <a:gd name="T14" fmla="*/ 54 w 71"/>
                <a:gd name="T15" fmla="*/ 98 h 100"/>
                <a:gd name="T16" fmla="*/ 54 w 71"/>
                <a:gd name="T17" fmla="*/ 95 h 100"/>
                <a:gd name="T18" fmla="*/ 57 w 71"/>
                <a:gd name="T19" fmla="*/ 88 h 100"/>
                <a:gd name="T20" fmla="*/ 64 w 71"/>
                <a:gd name="T21" fmla="*/ 75 h 100"/>
                <a:gd name="T22" fmla="*/ 70 w 71"/>
                <a:gd name="T23" fmla="*/ 57 h 100"/>
                <a:gd name="T24" fmla="*/ 69 w 71"/>
                <a:gd name="T25" fmla="*/ 40 h 100"/>
                <a:gd name="T26" fmla="*/ 55 w 71"/>
                <a:gd name="T27" fmla="*/ 25 h 100"/>
                <a:gd name="T28" fmla="*/ 32 w 71"/>
                <a:gd name="T29" fmla="*/ 16 h 100"/>
                <a:gd name="T30" fmla="*/ 39 w 71"/>
                <a:gd name="T31" fmla="*/ 5 h 100"/>
                <a:gd name="T32" fmla="*/ 47 w 71"/>
                <a:gd name="T33" fmla="*/ 2 h 100"/>
                <a:gd name="T34" fmla="*/ 56 w 71"/>
                <a:gd name="T35" fmla="*/ 5 h 100"/>
                <a:gd name="T36" fmla="*/ 56 w 71"/>
                <a:gd name="T37" fmla="*/ 4 h 100"/>
                <a:gd name="T38" fmla="*/ 55 w 71"/>
                <a:gd name="T39" fmla="*/ 3 h 100"/>
                <a:gd name="T40" fmla="*/ 54 w 71"/>
                <a:gd name="T41" fmla="*/ 3 h 100"/>
                <a:gd name="T42" fmla="*/ 53 w 71"/>
                <a:gd name="T43" fmla="*/ 2 h 100"/>
                <a:gd name="T44" fmla="*/ 49 w 71"/>
                <a:gd name="T45" fmla="*/ 1 h 100"/>
                <a:gd name="T46" fmla="*/ 41 w 71"/>
                <a:gd name="T47" fmla="*/ 2 h 100"/>
                <a:gd name="T48" fmla="*/ 31 w 71"/>
                <a:gd name="T49" fmla="*/ 15 h 100"/>
                <a:gd name="T50" fmla="*/ 15 w 71"/>
                <a:gd name="T51" fmla="*/ 19 h 100"/>
                <a:gd name="T52" fmla="*/ 4 w 71"/>
                <a:gd name="T53" fmla="*/ 33 h 100"/>
                <a:gd name="T54" fmla="*/ 2 w 71"/>
                <a:gd name="T55" fmla="*/ 6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100">
                  <a:moveTo>
                    <a:pt x="2" y="63"/>
                  </a:moveTo>
                  <a:cubicBezTo>
                    <a:pt x="4" y="72"/>
                    <a:pt x="10" y="78"/>
                    <a:pt x="17" y="83"/>
                  </a:cubicBezTo>
                  <a:cubicBezTo>
                    <a:pt x="22" y="88"/>
                    <a:pt x="28" y="91"/>
                    <a:pt x="35" y="93"/>
                  </a:cubicBezTo>
                  <a:cubicBezTo>
                    <a:pt x="38" y="94"/>
                    <a:pt x="42" y="96"/>
                    <a:pt x="47" y="98"/>
                  </a:cubicBezTo>
                  <a:cubicBezTo>
                    <a:pt x="49" y="99"/>
                    <a:pt x="51" y="99"/>
                    <a:pt x="52" y="99"/>
                  </a:cubicBezTo>
                  <a:cubicBezTo>
                    <a:pt x="53" y="100"/>
                    <a:pt x="54" y="100"/>
                    <a:pt x="54" y="100"/>
                  </a:cubicBezTo>
                  <a:cubicBezTo>
                    <a:pt x="54" y="99"/>
                    <a:pt x="54" y="99"/>
                    <a:pt x="54" y="99"/>
                  </a:cubicBezTo>
                  <a:cubicBezTo>
                    <a:pt x="54" y="98"/>
                    <a:pt x="54" y="98"/>
                    <a:pt x="54" y="98"/>
                  </a:cubicBezTo>
                  <a:cubicBezTo>
                    <a:pt x="54" y="97"/>
                    <a:pt x="54" y="96"/>
                    <a:pt x="54" y="95"/>
                  </a:cubicBezTo>
                  <a:cubicBezTo>
                    <a:pt x="55" y="93"/>
                    <a:pt x="56" y="90"/>
                    <a:pt x="57" y="88"/>
                  </a:cubicBezTo>
                  <a:cubicBezTo>
                    <a:pt x="59" y="84"/>
                    <a:pt x="62" y="80"/>
                    <a:pt x="64" y="75"/>
                  </a:cubicBezTo>
                  <a:cubicBezTo>
                    <a:pt x="67" y="70"/>
                    <a:pt x="69" y="64"/>
                    <a:pt x="70" y="57"/>
                  </a:cubicBezTo>
                  <a:cubicBezTo>
                    <a:pt x="71" y="51"/>
                    <a:pt x="71" y="45"/>
                    <a:pt x="69" y="40"/>
                  </a:cubicBezTo>
                  <a:cubicBezTo>
                    <a:pt x="66" y="34"/>
                    <a:pt x="61" y="30"/>
                    <a:pt x="55" y="25"/>
                  </a:cubicBezTo>
                  <a:cubicBezTo>
                    <a:pt x="48" y="21"/>
                    <a:pt x="40" y="17"/>
                    <a:pt x="32" y="16"/>
                  </a:cubicBezTo>
                  <a:cubicBezTo>
                    <a:pt x="33" y="12"/>
                    <a:pt x="36" y="7"/>
                    <a:pt x="39" y="5"/>
                  </a:cubicBezTo>
                  <a:cubicBezTo>
                    <a:pt x="41" y="3"/>
                    <a:pt x="44" y="2"/>
                    <a:pt x="47" y="2"/>
                  </a:cubicBezTo>
                  <a:cubicBezTo>
                    <a:pt x="50" y="2"/>
                    <a:pt x="53" y="3"/>
                    <a:pt x="56" y="5"/>
                  </a:cubicBezTo>
                  <a:cubicBezTo>
                    <a:pt x="55" y="4"/>
                    <a:pt x="55" y="4"/>
                    <a:pt x="56" y="4"/>
                  </a:cubicBezTo>
                  <a:cubicBezTo>
                    <a:pt x="55" y="3"/>
                    <a:pt x="55" y="3"/>
                    <a:pt x="55" y="3"/>
                  </a:cubicBezTo>
                  <a:cubicBezTo>
                    <a:pt x="55" y="3"/>
                    <a:pt x="54" y="3"/>
                    <a:pt x="54" y="3"/>
                  </a:cubicBezTo>
                  <a:cubicBezTo>
                    <a:pt x="54" y="2"/>
                    <a:pt x="53" y="2"/>
                    <a:pt x="53" y="2"/>
                  </a:cubicBezTo>
                  <a:cubicBezTo>
                    <a:pt x="52" y="2"/>
                    <a:pt x="51" y="1"/>
                    <a:pt x="49" y="1"/>
                  </a:cubicBezTo>
                  <a:cubicBezTo>
                    <a:pt x="47" y="0"/>
                    <a:pt x="44" y="1"/>
                    <a:pt x="41" y="2"/>
                  </a:cubicBezTo>
                  <a:cubicBezTo>
                    <a:pt x="36" y="5"/>
                    <a:pt x="32" y="11"/>
                    <a:pt x="31" y="15"/>
                  </a:cubicBezTo>
                  <a:cubicBezTo>
                    <a:pt x="26" y="15"/>
                    <a:pt x="20" y="16"/>
                    <a:pt x="15" y="19"/>
                  </a:cubicBezTo>
                  <a:cubicBezTo>
                    <a:pt x="10" y="22"/>
                    <a:pt x="6" y="27"/>
                    <a:pt x="4" y="33"/>
                  </a:cubicBezTo>
                  <a:cubicBezTo>
                    <a:pt x="0" y="42"/>
                    <a:pt x="0" y="54"/>
                    <a:pt x="2" y="63"/>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1859"/>
            <p:cNvSpPr>
              <a:spLocks/>
            </p:cNvSpPr>
            <p:nvPr/>
          </p:nvSpPr>
          <p:spPr bwMode="auto">
            <a:xfrm>
              <a:off x="5121235" y="5818222"/>
              <a:ext cx="211139" cy="311152"/>
            </a:xfrm>
            <a:custGeom>
              <a:avLst/>
              <a:gdLst>
                <a:gd name="T0" fmla="*/ 2 w 56"/>
                <a:gd name="T1" fmla="*/ 34 h 83"/>
                <a:gd name="T2" fmla="*/ 3 w 56"/>
                <a:gd name="T3" fmla="*/ 50 h 83"/>
                <a:gd name="T4" fmla="*/ 6 w 56"/>
                <a:gd name="T5" fmla="*/ 65 h 83"/>
                <a:gd name="T6" fmla="*/ 7 w 56"/>
                <a:gd name="T7" fmla="*/ 75 h 83"/>
                <a:gd name="T8" fmla="*/ 6 w 56"/>
                <a:gd name="T9" fmla="*/ 83 h 83"/>
                <a:gd name="T10" fmla="*/ 19 w 56"/>
                <a:gd name="T11" fmla="*/ 77 h 83"/>
                <a:gd name="T12" fmla="*/ 33 w 56"/>
                <a:gd name="T13" fmla="*/ 72 h 83"/>
                <a:gd name="T14" fmla="*/ 49 w 56"/>
                <a:gd name="T15" fmla="*/ 59 h 83"/>
                <a:gd name="T16" fmla="*/ 56 w 56"/>
                <a:gd name="T17" fmla="*/ 40 h 83"/>
                <a:gd name="T18" fmla="*/ 48 w 56"/>
                <a:gd name="T19" fmla="*/ 23 h 83"/>
                <a:gd name="T20" fmla="*/ 31 w 56"/>
                <a:gd name="T21" fmla="*/ 16 h 83"/>
                <a:gd name="T22" fmla="*/ 33 w 56"/>
                <a:gd name="T23" fmla="*/ 9 h 83"/>
                <a:gd name="T24" fmla="*/ 39 w 56"/>
                <a:gd name="T25" fmla="*/ 1 h 83"/>
                <a:gd name="T26" fmla="*/ 38 w 56"/>
                <a:gd name="T27" fmla="*/ 0 h 83"/>
                <a:gd name="T28" fmla="*/ 33 w 56"/>
                <a:gd name="T29" fmla="*/ 7 h 83"/>
                <a:gd name="T30" fmla="*/ 30 w 56"/>
                <a:gd name="T31" fmla="*/ 16 h 83"/>
                <a:gd name="T32" fmla="*/ 9 w 56"/>
                <a:gd name="T33" fmla="*/ 21 h 83"/>
                <a:gd name="T34" fmla="*/ 2 w 56"/>
                <a:gd name="T35" fmla="*/ 3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83">
                  <a:moveTo>
                    <a:pt x="2" y="34"/>
                  </a:moveTo>
                  <a:cubicBezTo>
                    <a:pt x="0" y="39"/>
                    <a:pt x="2" y="45"/>
                    <a:pt x="3" y="50"/>
                  </a:cubicBezTo>
                  <a:cubicBezTo>
                    <a:pt x="4" y="55"/>
                    <a:pt x="5" y="60"/>
                    <a:pt x="6" y="65"/>
                  </a:cubicBezTo>
                  <a:cubicBezTo>
                    <a:pt x="7" y="67"/>
                    <a:pt x="7" y="72"/>
                    <a:pt x="7" y="75"/>
                  </a:cubicBezTo>
                  <a:cubicBezTo>
                    <a:pt x="6" y="79"/>
                    <a:pt x="6" y="83"/>
                    <a:pt x="6" y="83"/>
                  </a:cubicBezTo>
                  <a:cubicBezTo>
                    <a:pt x="10" y="80"/>
                    <a:pt x="14" y="78"/>
                    <a:pt x="19" y="77"/>
                  </a:cubicBezTo>
                  <a:cubicBezTo>
                    <a:pt x="24" y="76"/>
                    <a:pt x="29" y="74"/>
                    <a:pt x="33" y="72"/>
                  </a:cubicBezTo>
                  <a:cubicBezTo>
                    <a:pt x="39" y="69"/>
                    <a:pt x="45" y="65"/>
                    <a:pt x="49" y="59"/>
                  </a:cubicBezTo>
                  <a:cubicBezTo>
                    <a:pt x="53" y="53"/>
                    <a:pt x="56" y="46"/>
                    <a:pt x="56" y="40"/>
                  </a:cubicBezTo>
                  <a:cubicBezTo>
                    <a:pt x="56" y="33"/>
                    <a:pt x="53" y="27"/>
                    <a:pt x="48" y="23"/>
                  </a:cubicBezTo>
                  <a:cubicBezTo>
                    <a:pt x="43" y="19"/>
                    <a:pt x="37" y="17"/>
                    <a:pt x="31" y="16"/>
                  </a:cubicBezTo>
                  <a:cubicBezTo>
                    <a:pt x="31" y="14"/>
                    <a:pt x="32" y="11"/>
                    <a:pt x="33" y="9"/>
                  </a:cubicBezTo>
                  <a:cubicBezTo>
                    <a:pt x="35" y="6"/>
                    <a:pt x="37" y="4"/>
                    <a:pt x="39" y="1"/>
                  </a:cubicBezTo>
                  <a:cubicBezTo>
                    <a:pt x="38" y="0"/>
                    <a:pt x="38" y="0"/>
                    <a:pt x="38" y="0"/>
                  </a:cubicBezTo>
                  <a:cubicBezTo>
                    <a:pt x="37" y="2"/>
                    <a:pt x="35" y="4"/>
                    <a:pt x="33" y="7"/>
                  </a:cubicBezTo>
                  <a:cubicBezTo>
                    <a:pt x="32" y="10"/>
                    <a:pt x="30" y="13"/>
                    <a:pt x="30" y="16"/>
                  </a:cubicBezTo>
                  <a:cubicBezTo>
                    <a:pt x="21" y="15"/>
                    <a:pt x="14" y="17"/>
                    <a:pt x="9" y="21"/>
                  </a:cubicBezTo>
                  <a:cubicBezTo>
                    <a:pt x="6" y="25"/>
                    <a:pt x="3" y="30"/>
                    <a:pt x="2" y="3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1860"/>
            <p:cNvSpPr>
              <a:spLocks/>
            </p:cNvSpPr>
            <p:nvPr/>
          </p:nvSpPr>
          <p:spPr bwMode="auto">
            <a:xfrm>
              <a:off x="4787858" y="5867435"/>
              <a:ext cx="242889" cy="292102"/>
            </a:xfrm>
            <a:custGeom>
              <a:avLst/>
              <a:gdLst>
                <a:gd name="T0" fmla="*/ 4 w 65"/>
                <a:gd name="T1" fmla="*/ 22 h 78"/>
                <a:gd name="T2" fmla="*/ 0 w 65"/>
                <a:gd name="T3" fmla="*/ 42 h 78"/>
                <a:gd name="T4" fmla="*/ 3 w 65"/>
                <a:gd name="T5" fmla="*/ 59 h 78"/>
                <a:gd name="T6" fmla="*/ 4 w 65"/>
                <a:gd name="T7" fmla="*/ 78 h 78"/>
                <a:gd name="T8" fmla="*/ 31 w 65"/>
                <a:gd name="T9" fmla="*/ 70 h 78"/>
                <a:gd name="T10" fmla="*/ 60 w 65"/>
                <a:gd name="T11" fmla="*/ 46 h 78"/>
                <a:gd name="T12" fmla="*/ 46 w 65"/>
                <a:gd name="T13" fmla="*/ 11 h 78"/>
                <a:gd name="T14" fmla="*/ 52 w 65"/>
                <a:gd name="T15" fmla="*/ 5 h 78"/>
                <a:gd name="T16" fmla="*/ 64 w 65"/>
                <a:gd name="T17" fmla="*/ 2 h 78"/>
                <a:gd name="T18" fmla="*/ 64 w 65"/>
                <a:gd name="T19" fmla="*/ 0 h 78"/>
                <a:gd name="T20" fmla="*/ 45 w 65"/>
                <a:gd name="T21" fmla="*/ 10 h 78"/>
                <a:gd name="T22" fmla="*/ 19 w 65"/>
                <a:gd name="T23" fmla="*/ 7 h 78"/>
                <a:gd name="T24" fmla="*/ 4 w 65"/>
                <a:gd name="T25" fmla="*/ 2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78">
                  <a:moveTo>
                    <a:pt x="4" y="22"/>
                  </a:moveTo>
                  <a:cubicBezTo>
                    <a:pt x="0" y="28"/>
                    <a:pt x="0" y="35"/>
                    <a:pt x="0" y="42"/>
                  </a:cubicBezTo>
                  <a:cubicBezTo>
                    <a:pt x="0" y="48"/>
                    <a:pt x="1" y="53"/>
                    <a:pt x="3" y="59"/>
                  </a:cubicBezTo>
                  <a:cubicBezTo>
                    <a:pt x="4" y="64"/>
                    <a:pt x="4" y="78"/>
                    <a:pt x="4" y="78"/>
                  </a:cubicBezTo>
                  <a:cubicBezTo>
                    <a:pt x="11" y="72"/>
                    <a:pt x="22" y="72"/>
                    <a:pt x="31" y="70"/>
                  </a:cubicBezTo>
                  <a:cubicBezTo>
                    <a:pt x="43" y="67"/>
                    <a:pt x="56" y="58"/>
                    <a:pt x="60" y="46"/>
                  </a:cubicBezTo>
                  <a:cubicBezTo>
                    <a:pt x="65" y="34"/>
                    <a:pt x="57" y="19"/>
                    <a:pt x="46" y="11"/>
                  </a:cubicBezTo>
                  <a:cubicBezTo>
                    <a:pt x="48" y="8"/>
                    <a:pt x="50" y="6"/>
                    <a:pt x="52" y="5"/>
                  </a:cubicBezTo>
                  <a:cubicBezTo>
                    <a:pt x="56" y="3"/>
                    <a:pt x="60" y="2"/>
                    <a:pt x="64" y="2"/>
                  </a:cubicBezTo>
                  <a:cubicBezTo>
                    <a:pt x="64" y="0"/>
                    <a:pt x="64" y="0"/>
                    <a:pt x="64" y="0"/>
                  </a:cubicBezTo>
                  <a:cubicBezTo>
                    <a:pt x="59" y="0"/>
                    <a:pt x="49" y="5"/>
                    <a:pt x="45" y="10"/>
                  </a:cubicBezTo>
                  <a:cubicBezTo>
                    <a:pt x="37" y="5"/>
                    <a:pt x="28" y="3"/>
                    <a:pt x="19" y="7"/>
                  </a:cubicBezTo>
                  <a:cubicBezTo>
                    <a:pt x="13" y="10"/>
                    <a:pt x="7" y="16"/>
                    <a:pt x="4" y="2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1861"/>
            <p:cNvSpPr>
              <a:spLocks/>
            </p:cNvSpPr>
            <p:nvPr/>
          </p:nvSpPr>
          <p:spPr bwMode="auto">
            <a:xfrm>
              <a:off x="4321130" y="5878548"/>
              <a:ext cx="323852" cy="476253"/>
            </a:xfrm>
            <a:custGeom>
              <a:avLst/>
              <a:gdLst>
                <a:gd name="T0" fmla="*/ 1 w 86"/>
                <a:gd name="T1" fmla="*/ 78 h 127"/>
                <a:gd name="T2" fmla="*/ 18 w 86"/>
                <a:gd name="T3" fmla="*/ 106 h 127"/>
                <a:gd name="T4" fmla="*/ 40 w 86"/>
                <a:gd name="T5" fmla="*/ 118 h 127"/>
                <a:gd name="T6" fmla="*/ 54 w 86"/>
                <a:gd name="T7" fmla="*/ 124 h 127"/>
                <a:gd name="T8" fmla="*/ 64 w 86"/>
                <a:gd name="T9" fmla="*/ 127 h 127"/>
                <a:gd name="T10" fmla="*/ 66 w 86"/>
                <a:gd name="T11" fmla="*/ 111 h 127"/>
                <a:gd name="T12" fmla="*/ 75 w 86"/>
                <a:gd name="T13" fmla="*/ 98 h 127"/>
                <a:gd name="T14" fmla="*/ 84 w 86"/>
                <a:gd name="T15" fmla="*/ 78 h 127"/>
                <a:gd name="T16" fmla="*/ 84 w 86"/>
                <a:gd name="T17" fmla="*/ 56 h 127"/>
                <a:gd name="T18" fmla="*/ 40 w 86"/>
                <a:gd name="T19" fmla="*/ 25 h 127"/>
                <a:gd name="T20" fmla="*/ 44 w 86"/>
                <a:gd name="T21" fmla="*/ 14 h 127"/>
                <a:gd name="T22" fmla="*/ 56 w 86"/>
                <a:gd name="T23" fmla="*/ 2 h 127"/>
                <a:gd name="T24" fmla="*/ 55 w 86"/>
                <a:gd name="T25" fmla="*/ 0 h 127"/>
                <a:gd name="T26" fmla="*/ 39 w 86"/>
                <a:gd name="T27" fmla="*/ 25 h 127"/>
                <a:gd name="T28" fmla="*/ 6 w 86"/>
                <a:gd name="T29" fmla="*/ 42 h 127"/>
                <a:gd name="T30" fmla="*/ 1 w 86"/>
                <a:gd name="T31" fmla="*/ 60 h 127"/>
                <a:gd name="T32" fmla="*/ 1 w 86"/>
                <a:gd name="T33"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27">
                  <a:moveTo>
                    <a:pt x="1" y="78"/>
                  </a:moveTo>
                  <a:cubicBezTo>
                    <a:pt x="3" y="91"/>
                    <a:pt x="10" y="99"/>
                    <a:pt x="18" y="106"/>
                  </a:cubicBezTo>
                  <a:cubicBezTo>
                    <a:pt x="24" y="112"/>
                    <a:pt x="32" y="115"/>
                    <a:pt x="40" y="118"/>
                  </a:cubicBezTo>
                  <a:cubicBezTo>
                    <a:pt x="43" y="119"/>
                    <a:pt x="49" y="122"/>
                    <a:pt x="54" y="124"/>
                  </a:cubicBezTo>
                  <a:cubicBezTo>
                    <a:pt x="59" y="126"/>
                    <a:pt x="64" y="127"/>
                    <a:pt x="64" y="127"/>
                  </a:cubicBezTo>
                  <a:cubicBezTo>
                    <a:pt x="62" y="122"/>
                    <a:pt x="64" y="116"/>
                    <a:pt x="66" y="111"/>
                  </a:cubicBezTo>
                  <a:cubicBezTo>
                    <a:pt x="69" y="106"/>
                    <a:pt x="73" y="102"/>
                    <a:pt x="75" y="98"/>
                  </a:cubicBezTo>
                  <a:cubicBezTo>
                    <a:pt x="79" y="92"/>
                    <a:pt x="82" y="85"/>
                    <a:pt x="84" y="78"/>
                  </a:cubicBezTo>
                  <a:cubicBezTo>
                    <a:pt x="86" y="71"/>
                    <a:pt x="86" y="64"/>
                    <a:pt x="84" y="56"/>
                  </a:cubicBezTo>
                  <a:cubicBezTo>
                    <a:pt x="79" y="40"/>
                    <a:pt x="60" y="27"/>
                    <a:pt x="40" y="25"/>
                  </a:cubicBezTo>
                  <a:cubicBezTo>
                    <a:pt x="41" y="21"/>
                    <a:pt x="42" y="17"/>
                    <a:pt x="44" y="14"/>
                  </a:cubicBezTo>
                  <a:cubicBezTo>
                    <a:pt x="48" y="9"/>
                    <a:pt x="52" y="5"/>
                    <a:pt x="56" y="2"/>
                  </a:cubicBezTo>
                  <a:cubicBezTo>
                    <a:pt x="56" y="1"/>
                    <a:pt x="55" y="0"/>
                    <a:pt x="55" y="0"/>
                  </a:cubicBezTo>
                  <a:cubicBezTo>
                    <a:pt x="50" y="3"/>
                    <a:pt x="40" y="16"/>
                    <a:pt x="39" y="25"/>
                  </a:cubicBezTo>
                  <a:cubicBezTo>
                    <a:pt x="26" y="25"/>
                    <a:pt x="13" y="29"/>
                    <a:pt x="6" y="42"/>
                  </a:cubicBezTo>
                  <a:cubicBezTo>
                    <a:pt x="4" y="47"/>
                    <a:pt x="2" y="53"/>
                    <a:pt x="1" y="60"/>
                  </a:cubicBezTo>
                  <a:cubicBezTo>
                    <a:pt x="0" y="66"/>
                    <a:pt x="0" y="73"/>
                    <a:pt x="1" y="7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1862"/>
            <p:cNvSpPr>
              <a:spLocks/>
            </p:cNvSpPr>
            <p:nvPr/>
          </p:nvSpPr>
          <p:spPr bwMode="auto">
            <a:xfrm>
              <a:off x="4408443" y="6483389"/>
              <a:ext cx="195264" cy="266702"/>
            </a:xfrm>
            <a:custGeom>
              <a:avLst/>
              <a:gdLst>
                <a:gd name="T0" fmla="*/ 2 w 52"/>
                <a:gd name="T1" fmla="*/ 27 h 71"/>
                <a:gd name="T2" fmla="*/ 1 w 52"/>
                <a:gd name="T3" fmla="*/ 42 h 71"/>
                <a:gd name="T4" fmla="*/ 5 w 52"/>
                <a:gd name="T5" fmla="*/ 56 h 71"/>
                <a:gd name="T6" fmla="*/ 6 w 52"/>
                <a:gd name="T7" fmla="*/ 65 h 71"/>
                <a:gd name="T8" fmla="*/ 7 w 52"/>
                <a:gd name="T9" fmla="*/ 71 h 71"/>
                <a:gd name="T10" fmla="*/ 17 w 52"/>
                <a:gd name="T11" fmla="*/ 66 h 71"/>
                <a:gd name="T12" fmla="*/ 28 w 52"/>
                <a:gd name="T13" fmla="*/ 63 h 71"/>
                <a:gd name="T14" fmla="*/ 42 w 52"/>
                <a:gd name="T15" fmla="*/ 53 h 71"/>
                <a:gd name="T16" fmla="*/ 50 w 52"/>
                <a:gd name="T17" fmla="*/ 38 h 71"/>
                <a:gd name="T18" fmla="*/ 46 w 52"/>
                <a:gd name="T19" fmla="*/ 22 h 71"/>
                <a:gd name="T20" fmla="*/ 31 w 52"/>
                <a:gd name="T21" fmla="*/ 13 h 71"/>
                <a:gd name="T22" fmla="*/ 34 w 52"/>
                <a:gd name="T23" fmla="*/ 8 h 71"/>
                <a:gd name="T24" fmla="*/ 39 w 52"/>
                <a:gd name="T25" fmla="*/ 1 h 71"/>
                <a:gd name="T26" fmla="*/ 38 w 52"/>
                <a:gd name="T27" fmla="*/ 0 h 71"/>
                <a:gd name="T28" fmla="*/ 34 w 52"/>
                <a:gd name="T29" fmla="*/ 6 h 71"/>
                <a:gd name="T30" fmla="*/ 30 w 52"/>
                <a:gd name="T31" fmla="*/ 13 h 71"/>
                <a:gd name="T32" fmla="*/ 20 w 52"/>
                <a:gd name="T33" fmla="*/ 12 h 71"/>
                <a:gd name="T34" fmla="*/ 11 w 52"/>
                <a:gd name="T35" fmla="*/ 14 h 71"/>
                <a:gd name="T36" fmla="*/ 2 w 52"/>
                <a:gd name="T37"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71">
                  <a:moveTo>
                    <a:pt x="2" y="27"/>
                  </a:moveTo>
                  <a:cubicBezTo>
                    <a:pt x="0" y="32"/>
                    <a:pt x="0" y="37"/>
                    <a:pt x="1" y="42"/>
                  </a:cubicBezTo>
                  <a:cubicBezTo>
                    <a:pt x="2" y="47"/>
                    <a:pt x="3" y="52"/>
                    <a:pt x="5" y="56"/>
                  </a:cubicBezTo>
                  <a:cubicBezTo>
                    <a:pt x="5" y="58"/>
                    <a:pt x="6" y="62"/>
                    <a:pt x="6" y="65"/>
                  </a:cubicBezTo>
                  <a:cubicBezTo>
                    <a:pt x="6" y="69"/>
                    <a:pt x="7" y="71"/>
                    <a:pt x="7" y="71"/>
                  </a:cubicBezTo>
                  <a:cubicBezTo>
                    <a:pt x="9" y="69"/>
                    <a:pt x="13" y="67"/>
                    <a:pt x="17" y="66"/>
                  </a:cubicBezTo>
                  <a:cubicBezTo>
                    <a:pt x="21" y="65"/>
                    <a:pt x="25" y="64"/>
                    <a:pt x="28" y="63"/>
                  </a:cubicBezTo>
                  <a:cubicBezTo>
                    <a:pt x="33" y="61"/>
                    <a:pt x="38" y="57"/>
                    <a:pt x="42" y="53"/>
                  </a:cubicBezTo>
                  <a:cubicBezTo>
                    <a:pt x="46" y="49"/>
                    <a:pt x="49" y="44"/>
                    <a:pt x="50" y="38"/>
                  </a:cubicBezTo>
                  <a:cubicBezTo>
                    <a:pt x="52" y="32"/>
                    <a:pt x="50" y="26"/>
                    <a:pt x="46" y="22"/>
                  </a:cubicBezTo>
                  <a:cubicBezTo>
                    <a:pt x="42" y="17"/>
                    <a:pt x="37" y="15"/>
                    <a:pt x="31" y="13"/>
                  </a:cubicBezTo>
                  <a:cubicBezTo>
                    <a:pt x="32" y="11"/>
                    <a:pt x="33" y="9"/>
                    <a:pt x="34" y="8"/>
                  </a:cubicBezTo>
                  <a:cubicBezTo>
                    <a:pt x="35" y="6"/>
                    <a:pt x="37" y="3"/>
                    <a:pt x="39" y="1"/>
                  </a:cubicBezTo>
                  <a:cubicBezTo>
                    <a:pt x="38" y="0"/>
                    <a:pt x="38" y="0"/>
                    <a:pt x="38" y="0"/>
                  </a:cubicBezTo>
                  <a:cubicBezTo>
                    <a:pt x="37" y="2"/>
                    <a:pt x="36" y="4"/>
                    <a:pt x="34" y="6"/>
                  </a:cubicBezTo>
                  <a:cubicBezTo>
                    <a:pt x="33" y="8"/>
                    <a:pt x="31" y="11"/>
                    <a:pt x="30" y="13"/>
                  </a:cubicBezTo>
                  <a:cubicBezTo>
                    <a:pt x="27" y="12"/>
                    <a:pt x="23" y="11"/>
                    <a:pt x="20" y="12"/>
                  </a:cubicBezTo>
                  <a:cubicBezTo>
                    <a:pt x="17" y="12"/>
                    <a:pt x="14" y="12"/>
                    <a:pt x="11" y="14"/>
                  </a:cubicBezTo>
                  <a:cubicBezTo>
                    <a:pt x="8" y="17"/>
                    <a:pt x="4" y="22"/>
                    <a:pt x="2" y="27"/>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1863"/>
            <p:cNvSpPr>
              <a:spLocks/>
            </p:cNvSpPr>
            <p:nvPr/>
          </p:nvSpPr>
          <p:spPr bwMode="auto">
            <a:xfrm>
              <a:off x="4276680" y="6205575"/>
              <a:ext cx="247652" cy="220664"/>
            </a:xfrm>
            <a:custGeom>
              <a:avLst/>
              <a:gdLst>
                <a:gd name="T0" fmla="*/ 24 w 66"/>
                <a:gd name="T1" fmla="*/ 26 h 59"/>
                <a:gd name="T2" fmla="*/ 15 w 66"/>
                <a:gd name="T3" fmla="*/ 38 h 59"/>
                <a:gd name="T4" fmla="*/ 9 w 66"/>
                <a:gd name="T5" fmla="*/ 48 h 59"/>
                <a:gd name="T6" fmla="*/ 4 w 66"/>
                <a:gd name="T7" fmla="*/ 54 h 59"/>
                <a:gd name="T8" fmla="*/ 0 w 66"/>
                <a:gd name="T9" fmla="*/ 58 h 59"/>
                <a:gd name="T10" fmla="*/ 14 w 66"/>
                <a:gd name="T11" fmla="*/ 59 h 59"/>
                <a:gd name="T12" fmla="*/ 27 w 66"/>
                <a:gd name="T13" fmla="*/ 59 h 59"/>
                <a:gd name="T14" fmla="*/ 47 w 66"/>
                <a:gd name="T15" fmla="*/ 53 h 59"/>
                <a:gd name="T16" fmla="*/ 62 w 66"/>
                <a:gd name="T17" fmla="*/ 39 h 59"/>
                <a:gd name="T18" fmla="*/ 64 w 66"/>
                <a:gd name="T19" fmla="*/ 23 h 59"/>
                <a:gd name="T20" fmla="*/ 54 w 66"/>
                <a:gd name="T21" fmla="*/ 15 h 59"/>
                <a:gd name="T22" fmla="*/ 59 w 66"/>
                <a:gd name="T23" fmla="*/ 8 h 59"/>
                <a:gd name="T24" fmla="*/ 66 w 66"/>
                <a:gd name="T25" fmla="*/ 1 h 59"/>
                <a:gd name="T26" fmla="*/ 65 w 66"/>
                <a:gd name="T27" fmla="*/ 0 h 59"/>
                <a:gd name="T28" fmla="*/ 60 w 66"/>
                <a:gd name="T29" fmla="*/ 6 h 59"/>
                <a:gd name="T30" fmla="*/ 54 w 66"/>
                <a:gd name="T31" fmla="*/ 14 h 59"/>
                <a:gd name="T32" fmla="*/ 37 w 66"/>
                <a:gd name="T33" fmla="*/ 17 h 59"/>
                <a:gd name="T34" fmla="*/ 24 w 66"/>
                <a:gd name="T35" fmla="*/ 2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59">
                  <a:moveTo>
                    <a:pt x="24" y="26"/>
                  </a:moveTo>
                  <a:cubicBezTo>
                    <a:pt x="20" y="30"/>
                    <a:pt x="18" y="33"/>
                    <a:pt x="15" y="38"/>
                  </a:cubicBezTo>
                  <a:cubicBezTo>
                    <a:pt x="13" y="41"/>
                    <a:pt x="11" y="44"/>
                    <a:pt x="9" y="48"/>
                  </a:cubicBezTo>
                  <a:cubicBezTo>
                    <a:pt x="8" y="49"/>
                    <a:pt x="6" y="52"/>
                    <a:pt x="4" y="54"/>
                  </a:cubicBezTo>
                  <a:cubicBezTo>
                    <a:pt x="2" y="56"/>
                    <a:pt x="0" y="58"/>
                    <a:pt x="0" y="58"/>
                  </a:cubicBezTo>
                  <a:cubicBezTo>
                    <a:pt x="5" y="58"/>
                    <a:pt x="9" y="58"/>
                    <a:pt x="14" y="59"/>
                  </a:cubicBezTo>
                  <a:cubicBezTo>
                    <a:pt x="18" y="59"/>
                    <a:pt x="23" y="59"/>
                    <a:pt x="27" y="59"/>
                  </a:cubicBezTo>
                  <a:cubicBezTo>
                    <a:pt x="33" y="58"/>
                    <a:pt x="40" y="56"/>
                    <a:pt x="47" y="53"/>
                  </a:cubicBezTo>
                  <a:cubicBezTo>
                    <a:pt x="53" y="49"/>
                    <a:pt x="59" y="44"/>
                    <a:pt x="62" y="39"/>
                  </a:cubicBezTo>
                  <a:cubicBezTo>
                    <a:pt x="65" y="33"/>
                    <a:pt x="65" y="27"/>
                    <a:pt x="64" y="23"/>
                  </a:cubicBezTo>
                  <a:cubicBezTo>
                    <a:pt x="62" y="19"/>
                    <a:pt x="58" y="16"/>
                    <a:pt x="54" y="15"/>
                  </a:cubicBezTo>
                  <a:cubicBezTo>
                    <a:pt x="56" y="12"/>
                    <a:pt x="57" y="10"/>
                    <a:pt x="59" y="8"/>
                  </a:cubicBezTo>
                  <a:cubicBezTo>
                    <a:pt x="61" y="6"/>
                    <a:pt x="63" y="3"/>
                    <a:pt x="66" y="1"/>
                  </a:cubicBezTo>
                  <a:cubicBezTo>
                    <a:pt x="65" y="0"/>
                    <a:pt x="65" y="0"/>
                    <a:pt x="65" y="0"/>
                  </a:cubicBezTo>
                  <a:cubicBezTo>
                    <a:pt x="64" y="1"/>
                    <a:pt x="62" y="4"/>
                    <a:pt x="60" y="6"/>
                  </a:cubicBezTo>
                  <a:cubicBezTo>
                    <a:pt x="57" y="9"/>
                    <a:pt x="55" y="12"/>
                    <a:pt x="54" y="14"/>
                  </a:cubicBezTo>
                  <a:cubicBezTo>
                    <a:pt x="48" y="13"/>
                    <a:pt x="42" y="14"/>
                    <a:pt x="37" y="17"/>
                  </a:cubicBezTo>
                  <a:cubicBezTo>
                    <a:pt x="33" y="19"/>
                    <a:pt x="28" y="23"/>
                    <a:pt x="24" y="26"/>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1864"/>
            <p:cNvSpPr>
              <a:spLocks/>
            </p:cNvSpPr>
            <p:nvPr/>
          </p:nvSpPr>
          <p:spPr bwMode="auto">
            <a:xfrm>
              <a:off x="4945021" y="5859497"/>
              <a:ext cx="101601" cy="277814"/>
            </a:xfrm>
            <a:custGeom>
              <a:avLst/>
              <a:gdLst>
                <a:gd name="T0" fmla="*/ 0 w 27"/>
                <a:gd name="T1" fmla="*/ 0 h 74"/>
                <a:gd name="T2" fmla="*/ 15 w 27"/>
                <a:gd name="T3" fmla="*/ 36 h 74"/>
                <a:gd name="T4" fmla="*/ 16 w 27"/>
                <a:gd name="T5" fmla="*/ 56 h 74"/>
                <a:gd name="T6" fmla="*/ 16 w 27"/>
                <a:gd name="T7" fmla="*/ 74 h 74"/>
                <a:gd name="T8" fmla="*/ 27 w 27"/>
                <a:gd name="T9" fmla="*/ 50 h 74"/>
                <a:gd name="T10" fmla="*/ 18 w 27"/>
                <a:gd name="T11" fmla="*/ 26 h 74"/>
                <a:gd name="T12" fmla="*/ 0 w 27"/>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27" h="74">
                  <a:moveTo>
                    <a:pt x="0" y="0"/>
                  </a:moveTo>
                  <a:cubicBezTo>
                    <a:pt x="4" y="12"/>
                    <a:pt x="12" y="23"/>
                    <a:pt x="15" y="36"/>
                  </a:cubicBezTo>
                  <a:cubicBezTo>
                    <a:pt x="16" y="43"/>
                    <a:pt x="16" y="49"/>
                    <a:pt x="16" y="56"/>
                  </a:cubicBezTo>
                  <a:cubicBezTo>
                    <a:pt x="15" y="62"/>
                    <a:pt x="14" y="68"/>
                    <a:pt x="16" y="74"/>
                  </a:cubicBezTo>
                  <a:cubicBezTo>
                    <a:pt x="20" y="66"/>
                    <a:pt x="24" y="58"/>
                    <a:pt x="27" y="50"/>
                  </a:cubicBezTo>
                  <a:cubicBezTo>
                    <a:pt x="26" y="42"/>
                    <a:pt x="21" y="31"/>
                    <a:pt x="18" y="26"/>
                  </a:cubicBezTo>
                  <a:cubicBezTo>
                    <a:pt x="13" y="17"/>
                    <a:pt x="6" y="9"/>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57" name="Picture 1866"/>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4703720" y="5697571"/>
              <a:ext cx="225426" cy="247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1867"/>
            <p:cNvSpPr>
              <a:spLocks/>
            </p:cNvSpPr>
            <p:nvPr/>
          </p:nvSpPr>
          <p:spPr bwMode="auto">
            <a:xfrm>
              <a:off x="4776745" y="5807110"/>
              <a:ext cx="138113" cy="303215"/>
            </a:xfrm>
            <a:custGeom>
              <a:avLst/>
              <a:gdLst>
                <a:gd name="T0" fmla="*/ 21 w 37"/>
                <a:gd name="T1" fmla="*/ 34 h 81"/>
                <a:gd name="T2" fmla="*/ 34 w 37"/>
                <a:gd name="T3" fmla="*/ 15 h 81"/>
                <a:gd name="T4" fmla="*/ 37 w 37"/>
                <a:gd name="T5" fmla="*/ 0 h 81"/>
                <a:gd name="T6" fmla="*/ 24 w 37"/>
                <a:gd name="T7" fmla="*/ 19 h 81"/>
                <a:gd name="T8" fmla="*/ 6 w 37"/>
                <a:gd name="T9" fmla="*/ 37 h 81"/>
                <a:gd name="T10" fmla="*/ 2 w 37"/>
                <a:gd name="T11" fmla="*/ 60 h 81"/>
                <a:gd name="T12" fmla="*/ 3 w 37"/>
                <a:gd name="T13" fmla="*/ 64 h 81"/>
                <a:gd name="T14" fmla="*/ 24 w 37"/>
                <a:gd name="T15" fmla="*/ 81 h 81"/>
                <a:gd name="T16" fmla="*/ 17 w 37"/>
                <a:gd name="T17" fmla="*/ 70 h 81"/>
                <a:gd name="T18" fmla="*/ 21 w 37"/>
                <a:gd name="T19" fmla="*/ 3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81">
                  <a:moveTo>
                    <a:pt x="21" y="34"/>
                  </a:moveTo>
                  <a:cubicBezTo>
                    <a:pt x="24" y="29"/>
                    <a:pt x="31" y="20"/>
                    <a:pt x="34" y="15"/>
                  </a:cubicBezTo>
                  <a:cubicBezTo>
                    <a:pt x="36" y="10"/>
                    <a:pt x="37" y="0"/>
                    <a:pt x="37" y="0"/>
                  </a:cubicBezTo>
                  <a:cubicBezTo>
                    <a:pt x="34" y="7"/>
                    <a:pt x="30" y="14"/>
                    <a:pt x="24" y="19"/>
                  </a:cubicBezTo>
                  <a:cubicBezTo>
                    <a:pt x="18" y="26"/>
                    <a:pt x="11" y="31"/>
                    <a:pt x="6" y="37"/>
                  </a:cubicBezTo>
                  <a:cubicBezTo>
                    <a:pt x="0" y="44"/>
                    <a:pt x="0" y="52"/>
                    <a:pt x="2" y="60"/>
                  </a:cubicBezTo>
                  <a:cubicBezTo>
                    <a:pt x="2" y="61"/>
                    <a:pt x="2" y="63"/>
                    <a:pt x="3" y="64"/>
                  </a:cubicBezTo>
                  <a:cubicBezTo>
                    <a:pt x="9" y="70"/>
                    <a:pt x="16" y="76"/>
                    <a:pt x="24" y="81"/>
                  </a:cubicBezTo>
                  <a:cubicBezTo>
                    <a:pt x="22" y="78"/>
                    <a:pt x="19" y="74"/>
                    <a:pt x="17" y="70"/>
                  </a:cubicBezTo>
                  <a:cubicBezTo>
                    <a:pt x="12" y="54"/>
                    <a:pt x="16" y="41"/>
                    <a:pt x="21"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1868"/>
            <p:cNvSpPr>
              <a:spLocks/>
            </p:cNvSpPr>
            <p:nvPr/>
          </p:nvSpPr>
          <p:spPr bwMode="auto">
            <a:xfrm>
              <a:off x="4802145" y="5672171"/>
              <a:ext cx="252414" cy="495303"/>
            </a:xfrm>
            <a:custGeom>
              <a:avLst/>
              <a:gdLst>
                <a:gd name="T0" fmla="*/ 13 w 67"/>
                <a:gd name="T1" fmla="*/ 75 h 132"/>
                <a:gd name="T2" fmla="*/ 26 w 67"/>
                <a:gd name="T3" fmla="*/ 54 h 132"/>
                <a:gd name="T4" fmla="*/ 30 w 67"/>
                <a:gd name="T5" fmla="*/ 49 h 132"/>
                <a:gd name="T6" fmla="*/ 31 w 67"/>
                <a:gd name="T7" fmla="*/ 47 h 132"/>
                <a:gd name="T8" fmla="*/ 32 w 67"/>
                <a:gd name="T9" fmla="*/ 50 h 132"/>
                <a:gd name="T10" fmla="*/ 31 w 67"/>
                <a:gd name="T11" fmla="*/ 58 h 132"/>
                <a:gd name="T12" fmla="*/ 30 w 67"/>
                <a:gd name="T13" fmla="*/ 74 h 132"/>
                <a:gd name="T14" fmla="*/ 26 w 67"/>
                <a:gd name="T15" fmla="*/ 87 h 132"/>
                <a:gd name="T16" fmla="*/ 25 w 67"/>
                <a:gd name="T17" fmla="*/ 101 h 132"/>
                <a:gd name="T18" fmla="*/ 29 w 67"/>
                <a:gd name="T19" fmla="*/ 110 h 132"/>
                <a:gd name="T20" fmla="*/ 27 w 67"/>
                <a:gd name="T21" fmla="*/ 92 h 132"/>
                <a:gd name="T22" fmla="*/ 29 w 67"/>
                <a:gd name="T23" fmla="*/ 82 h 132"/>
                <a:gd name="T24" fmla="*/ 33 w 67"/>
                <a:gd name="T25" fmla="*/ 101 h 132"/>
                <a:gd name="T26" fmla="*/ 42 w 67"/>
                <a:gd name="T27" fmla="*/ 125 h 132"/>
                <a:gd name="T28" fmla="*/ 45 w 67"/>
                <a:gd name="T29" fmla="*/ 129 h 132"/>
                <a:gd name="T30" fmla="*/ 41 w 67"/>
                <a:gd name="T31" fmla="*/ 117 h 132"/>
                <a:gd name="T32" fmla="*/ 33 w 67"/>
                <a:gd name="T33" fmla="*/ 67 h 132"/>
                <a:gd name="T34" fmla="*/ 34 w 67"/>
                <a:gd name="T35" fmla="*/ 55 h 132"/>
                <a:gd name="T36" fmla="*/ 35 w 67"/>
                <a:gd name="T37" fmla="*/ 50 h 132"/>
                <a:gd name="T38" fmla="*/ 37 w 67"/>
                <a:gd name="T39" fmla="*/ 55 h 132"/>
                <a:gd name="T40" fmla="*/ 49 w 67"/>
                <a:gd name="T41" fmla="*/ 76 h 132"/>
                <a:gd name="T42" fmla="*/ 52 w 67"/>
                <a:gd name="T43" fmla="*/ 84 h 132"/>
                <a:gd name="T44" fmla="*/ 53 w 67"/>
                <a:gd name="T45" fmla="*/ 103 h 132"/>
                <a:gd name="T46" fmla="*/ 54 w 67"/>
                <a:gd name="T47" fmla="*/ 103 h 132"/>
                <a:gd name="T48" fmla="*/ 53 w 67"/>
                <a:gd name="T49" fmla="*/ 84 h 132"/>
                <a:gd name="T50" fmla="*/ 50 w 67"/>
                <a:gd name="T51" fmla="*/ 75 h 132"/>
                <a:gd name="T52" fmla="*/ 37 w 67"/>
                <a:gd name="T53" fmla="*/ 50 h 132"/>
                <a:gd name="T54" fmla="*/ 36 w 67"/>
                <a:gd name="T55" fmla="*/ 44 h 132"/>
                <a:gd name="T56" fmla="*/ 36 w 67"/>
                <a:gd name="T57" fmla="*/ 25 h 132"/>
                <a:gd name="T58" fmla="*/ 40 w 67"/>
                <a:gd name="T59" fmla="*/ 28 h 132"/>
                <a:gd name="T60" fmla="*/ 49 w 67"/>
                <a:gd name="T61" fmla="*/ 35 h 132"/>
                <a:gd name="T62" fmla="*/ 62 w 67"/>
                <a:gd name="T63" fmla="*/ 54 h 132"/>
                <a:gd name="T64" fmla="*/ 67 w 67"/>
                <a:gd name="T65" fmla="*/ 68 h 132"/>
                <a:gd name="T66" fmla="*/ 63 w 67"/>
                <a:gd name="T67" fmla="*/ 54 h 132"/>
                <a:gd name="T68" fmla="*/ 50 w 67"/>
                <a:gd name="T69" fmla="*/ 34 h 132"/>
                <a:gd name="T70" fmla="*/ 43 w 67"/>
                <a:gd name="T71" fmla="*/ 28 h 132"/>
                <a:gd name="T72" fmla="*/ 38 w 67"/>
                <a:gd name="T73" fmla="*/ 25 h 132"/>
                <a:gd name="T74" fmla="*/ 34 w 67"/>
                <a:gd name="T75" fmla="*/ 16 h 132"/>
                <a:gd name="T76" fmla="*/ 32 w 67"/>
                <a:gd name="T77" fmla="*/ 10 h 132"/>
                <a:gd name="T78" fmla="*/ 31 w 67"/>
                <a:gd name="T79" fmla="*/ 8 h 132"/>
                <a:gd name="T80" fmla="*/ 28 w 67"/>
                <a:gd name="T81" fmla="*/ 4 h 132"/>
                <a:gd name="T82" fmla="*/ 31 w 67"/>
                <a:gd name="T83" fmla="*/ 15 h 132"/>
                <a:gd name="T84" fmla="*/ 31 w 67"/>
                <a:gd name="T85" fmla="*/ 17 h 132"/>
                <a:gd name="T86" fmla="*/ 30 w 67"/>
                <a:gd name="T87" fmla="*/ 21 h 132"/>
                <a:gd name="T88" fmla="*/ 23 w 67"/>
                <a:gd name="T89" fmla="*/ 39 h 132"/>
                <a:gd name="T90" fmla="*/ 19 w 67"/>
                <a:gd name="T91" fmla="*/ 45 h 132"/>
                <a:gd name="T92" fmla="*/ 0 w 67"/>
                <a:gd name="T93" fmla="*/ 57 h 132"/>
                <a:gd name="T94" fmla="*/ 14 w 67"/>
                <a:gd name="T95" fmla="*/ 51 h 132"/>
                <a:gd name="T96" fmla="*/ 22 w 67"/>
                <a:gd name="T97" fmla="*/ 43 h 132"/>
                <a:gd name="T98" fmla="*/ 28 w 67"/>
                <a:gd name="T99" fmla="*/ 32 h 132"/>
                <a:gd name="T100" fmla="*/ 32 w 67"/>
                <a:gd name="T101" fmla="*/ 21 h 132"/>
                <a:gd name="T102" fmla="*/ 33 w 67"/>
                <a:gd name="T103" fmla="*/ 33 h 132"/>
                <a:gd name="T104" fmla="*/ 33 w 67"/>
                <a:gd name="T105" fmla="*/ 39 h 132"/>
                <a:gd name="T106" fmla="*/ 29 w 67"/>
                <a:gd name="T107" fmla="*/ 47 h 132"/>
                <a:gd name="T108" fmla="*/ 27 w 67"/>
                <a:gd name="T109" fmla="*/ 50 h 132"/>
                <a:gd name="T110" fmla="*/ 20 w 67"/>
                <a:gd name="T111" fmla="*/ 60 h 132"/>
                <a:gd name="T112" fmla="*/ 8 w 67"/>
                <a:gd name="T113" fmla="*/ 82 h 132"/>
                <a:gd name="T114" fmla="*/ 10 w 67"/>
                <a:gd name="T115" fmla="*/ 8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132">
                  <a:moveTo>
                    <a:pt x="10" y="83"/>
                  </a:moveTo>
                  <a:cubicBezTo>
                    <a:pt x="10" y="80"/>
                    <a:pt x="11" y="78"/>
                    <a:pt x="13" y="75"/>
                  </a:cubicBezTo>
                  <a:cubicBezTo>
                    <a:pt x="15" y="70"/>
                    <a:pt x="18" y="66"/>
                    <a:pt x="21" y="61"/>
                  </a:cubicBezTo>
                  <a:cubicBezTo>
                    <a:pt x="23" y="59"/>
                    <a:pt x="25" y="56"/>
                    <a:pt x="26" y="54"/>
                  </a:cubicBezTo>
                  <a:cubicBezTo>
                    <a:pt x="27" y="53"/>
                    <a:pt x="28" y="52"/>
                    <a:pt x="29" y="51"/>
                  </a:cubicBezTo>
                  <a:cubicBezTo>
                    <a:pt x="30" y="49"/>
                    <a:pt x="30" y="49"/>
                    <a:pt x="30" y="49"/>
                  </a:cubicBezTo>
                  <a:cubicBezTo>
                    <a:pt x="30" y="49"/>
                    <a:pt x="30" y="48"/>
                    <a:pt x="30" y="48"/>
                  </a:cubicBezTo>
                  <a:cubicBezTo>
                    <a:pt x="31" y="47"/>
                    <a:pt x="31" y="47"/>
                    <a:pt x="31" y="47"/>
                  </a:cubicBezTo>
                  <a:cubicBezTo>
                    <a:pt x="32" y="46"/>
                    <a:pt x="33" y="45"/>
                    <a:pt x="33" y="43"/>
                  </a:cubicBezTo>
                  <a:cubicBezTo>
                    <a:pt x="33" y="46"/>
                    <a:pt x="33" y="48"/>
                    <a:pt x="32" y="50"/>
                  </a:cubicBezTo>
                  <a:cubicBezTo>
                    <a:pt x="32" y="51"/>
                    <a:pt x="32" y="53"/>
                    <a:pt x="32" y="54"/>
                  </a:cubicBezTo>
                  <a:cubicBezTo>
                    <a:pt x="31" y="56"/>
                    <a:pt x="31" y="57"/>
                    <a:pt x="31" y="58"/>
                  </a:cubicBezTo>
                  <a:cubicBezTo>
                    <a:pt x="30" y="61"/>
                    <a:pt x="30" y="64"/>
                    <a:pt x="30" y="67"/>
                  </a:cubicBezTo>
                  <a:cubicBezTo>
                    <a:pt x="30" y="69"/>
                    <a:pt x="30" y="72"/>
                    <a:pt x="30" y="74"/>
                  </a:cubicBezTo>
                  <a:cubicBezTo>
                    <a:pt x="29" y="76"/>
                    <a:pt x="28" y="79"/>
                    <a:pt x="27" y="82"/>
                  </a:cubicBezTo>
                  <a:cubicBezTo>
                    <a:pt x="27" y="83"/>
                    <a:pt x="27" y="85"/>
                    <a:pt x="26" y="87"/>
                  </a:cubicBezTo>
                  <a:cubicBezTo>
                    <a:pt x="26" y="88"/>
                    <a:pt x="26" y="90"/>
                    <a:pt x="26" y="91"/>
                  </a:cubicBezTo>
                  <a:cubicBezTo>
                    <a:pt x="25" y="95"/>
                    <a:pt x="25" y="98"/>
                    <a:pt x="25" y="101"/>
                  </a:cubicBezTo>
                  <a:cubicBezTo>
                    <a:pt x="25" y="103"/>
                    <a:pt x="26" y="105"/>
                    <a:pt x="26" y="106"/>
                  </a:cubicBezTo>
                  <a:cubicBezTo>
                    <a:pt x="27" y="108"/>
                    <a:pt x="28" y="109"/>
                    <a:pt x="29" y="110"/>
                  </a:cubicBezTo>
                  <a:cubicBezTo>
                    <a:pt x="27" y="108"/>
                    <a:pt x="26" y="104"/>
                    <a:pt x="26" y="101"/>
                  </a:cubicBezTo>
                  <a:cubicBezTo>
                    <a:pt x="26" y="98"/>
                    <a:pt x="27" y="95"/>
                    <a:pt x="27" y="92"/>
                  </a:cubicBezTo>
                  <a:cubicBezTo>
                    <a:pt x="27" y="90"/>
                    <a:pt x="28" y="88"/>
                    <a:pt x="28" y="87"/>
                  </a:cubicBezTo>
                  <a:cubicBezTo>
                    <a:pt x="28" y="85"/>
                    <a:pt x="29" y="84"/>
                    <a:pt x="29" y="82"/>
                  </a:cubicBezTo>
                  <a:cubicBezTo>
                    <a:pt x="29" y="81"/>
                    <a:pt x="29" y="81"/>
                    <a:pt x="30" y="80"/>
                  </a:cubicBezTo>
                  <a:cubicBezTo>
                    <a:pt x="30" y="87"/>
                    <a:pt x="31" y="94"/>
                    <a:pt x="33" y="101"/>
                  </a:cubicBezTo>
                  <a:cubicBezTo>
                    <a:pt x="34" y="107"/>
                    <a:pt x="36" y="112"/>
                    <a:pt x="38" y="118"/>
                  </a:cubicBezTo>
                  <a:cubicBezTo>
                    <a:pt x="39" y="120"/>
                    <a:pt x="41" y="123"/>
                    <a:pt x="42" y="125"/>
                  </a:cubicBezTo>
                  <a:cubicBezTo>
                    <a:pt x="43" y="128"/>
                    <a:pt x="45" y="130"/>
                    <a:pt x="47" y="132"/>
                  </a:cubicBezTo>
                  <a:cubicBezTo>
                    <a:pt x="46" y="131"/>
                    <a:pt x="46" y="130"/>
                    <a:pt x="45" y="129"/>
                  </a:cubicBezTo>
                  <a:cubicBezTo>
                    <a:pt x="44" y="127"/>
                    <a:pt x="44" y="126"/>
                    <a:pt x="43" y="125"/>
                  </a:cubicBezTo>
                  <a:cubicBezTo>
                    <a:pt x="42" y="122"/>
                    <a:pt x="42" y="119"/>
                    <a:pt x="41" y="117"/>
                  </a:cubicBezTo>
                  <a:cubicBezTo>
                    <a:pt x="39" y="111"/>
                    <a:pt x="37" y="106"/>
                    <a:pt x="36" y="101"/>
                  </a:cubicBezTo>
                  <a:cubicBezTo>
                    <a:pt x="33" y="90"/>
                    <a:pt x="32" y="78"/>
                    <a:pt x="33" y="67"/>
                  </a:cubicBezTo>
                  <a:cubicBezTo>
                    <a:pt x="33" y="64"/>
                    <a:pt x="33" y="62"/>
                    <a:pt x="34" y="59"/>
                  </a:cubicBezTo>
                  <a:cubicBezTo>
                    <a:pt x="34" y="58"/>
                    <a:pt x="34" y="56"/>
                    <a:pt x="34" y="55"/>
                  </a:cubicBezTo>
                  <a:cubicBezTo>
                    <a:pt x="35" y="53"/>
                    <a:pt x="35" y="52"/>
                    <a:pt x="35" y="51"/>
                  </a:cubicBezTo>
                  <a:cubicBezTo>
                    <a:pt x="35" y="50"/>
                    <a:pt x="35" y="50"/>
                    <a:pt x="35" y="50"/>
                  </a:cubicBezTo>
                  <a:cubicBezTo>
                    <a:pt x="35" y="50"/>
                    <a:pt x="36" y="50"/>
                    <a:pt x="36" y="51"/>
                  </a:cubicBezTo>
                  <a:cubicBezTo>
                    <a:pt x="36" y="52"/>
                    <a:pt x="37" y="54"/>
                    <a:pt x="37" y="55"/>
                  </a:cubicBezTo>
                  <a:cubicBezTo>
                    <a:pt x="38" y="57"/>
                    <a:pt x="39" y="58"/>
                    <a:pt x="39" y="59"/>
                  </a:cubicBezTo>
                  <a:cubicBezTo>
                    <a:pt x="43" y="65"/>
                    <a:pt x="46" y="70"/>
                    <a:pt x="49" y="76"/>
                  </a:cubicBezTo>
                  <a:cubicBezTo>
                    <a:pt x="49" y="77"/>
                    <a:pt x="50" y="78"/>
                    <a:pt x="50" y="80"/>
                  </a:cubicBezTo>
                  <a:cubicBezTo>
                    <a:pt x="51" y="81"/>
                    <a:pt x="51" y="83"/>
                    <a:pt x="52" y="84"/>
                  </a:cubicBezTo>
                  <a:cubicBezTo>
                    <a:pt x="52" y="87"/>
                    <a:pt x="53" y="90"/>
                    <a:pt x="53" y="94"/>
                  </a:cubicBezTo>
                  <a:cubicBezTo>
                    <a:pt x="53" y="97"/>
                    <a:pt x="53" y="100"/>
                    <a:pt x="53" y="103"/>
                  </a:cubicBezTo>
                  <a:cubicBezTo>
                    <a:pt x="53" y="106"/>
                    <a:pt x="53" y="109"/>
                    <a:pt x="53" y="112"/>
                  </a:cubicBezTo>
                  <a:cubicBezTo>
                    <a:pt x="53" y="109"/>
                    <a:pt x="54" y="106"/>
                    <a:pt x="54" y="103"/>
                  </a:cubicBezTo>
                  <a:cubicBezTo>
                    <a:pt x="54" y="100"/>
                    <a:pt x="54" y="97"/>
                    <a:pt x="54" y="93"/>
                  </a:cubicBezTo>
                  <a:cubicBezTo>
                    <a:pt x="54" y="90"/>
                    <a:pt x="53" y="87"/>
                    <a:pt x="53" y="84"/>
                  </a:cubicBezTo>
                  <a:cubicBezTo>
                    <a:pt x="52" y="83"/>
                    <a:pt x="52" y="81"/>
                    <a:pt x="52" y="79"/>
                  </a:cubicBezTo>
                  <a:cubicBezTo>
                    <a:pt x="51" y="78"/>
                    <a:pt x="51" y="76"/>
                    <a:pt x="50" y="75"/>
                  </a:cubicBezTo>
                  <a:cubicBezTo>
                    <a:pt x="48" y="69"/>
                    <a:pt x="44" y="64"/>
                    <a:pt x="41" y="59"/>
                  </a:cubicBezTo>
                  <a:cubicBezTo>
                    <a:pt x="40" y="56"/>
                    <a:pt x="38" y="53"/>
                    <a:pt x="37" y="50"/>
                  </a:cubicBezTo>
                  <a:cubicBezTo>
                    <a:pt x="37" y="49"/>
                    <a:pt x="37" y="47"/>
                    <a:pt x="36" y="46"/>
                  </a:cubicBezTo>
                  <a:cubicBezTo>
                    <a:pt x="36" y="45"/>
                    <a:pt x="36" y="44"/>
                    <a:pt x="36" y="44"/>
                  </a:cubicBezTo>
                  <a:cubicBezTo>
                    <a:pt x="37" y="40"/>
                    <a:pt x="37" y="37"/>
                    <a:pt x="36" y="33"/>
                  </a:cubicBezTo>
                  <a:cubicBezTo>
                    <a:pt x="36" y="31"/>
                    <a:pt x="36" y="28"/>
                    <a:pt x="36" y="25"/>
                  </a:cubicBezTo>
                  <a:cubicBezTo>
                    <a:pt x="36" y="26"/>
                    <a:pt x="36" y="26"/>
                    <a:pt x="37" y="26"/>
                  </a:cubicBezTo>
                  <a:cubicBezTo>
                    <a:pt x="38" y="27"/>
                    <a:pt x="39" y="28"/>
                    <a:pt x="40" y="28"/>
                  </a:cubicBezTo>
                  <a:cubicBezTo>
                    <a:pt x="41" y="29"/>
                    <a:pt x="42" y="30"/>
                    <a:pt x="43" y="30"/>
                  </a:cubicBezTo>
                  <a:cubicBezTo>
                    <a:pt x="45" y="32"/>
                    <a:pt x="47" y="34"/>
                    <a:pt x="49" y="35"/>
                  </a:cubicBezTo>
                  <a:cubicBezTo>
                    <a:pt x="51" y="37"/>
                    <a:pt x="52" y="39"/>
                    <a:pt x="54" y="41"/>
                  </a:cubicBezTo>
                  <a:cubicBezTo>
                    <a:pt x="57" y="45"/>
                    <a:pt x="60" y="49"/>
                    <a:pt x="62" y="54"/>
                  </a:cubicBezTo>
                  <a:cubicBezTo>
                    <a:pt x="63" y="56"/>
                    <a:pt x="64" y="59"/>
                    <a:pt x="65" y="61"/>
                  </a:cubicBezTo>
                  <a:cubicBezTo>
                    <a:pt x="66" y="63"/>
                    <a:pt x="67" y="66"/>
                    <a:pt x="67" y="68"/>
                  </a:cubicBezTo>
                  <a:cubicBezTo>
                    <a:pt x="67" y="66"/>
                    <a:pt x="66" y="63"/>
                    <a:pt x="65" y="61"/>
                  </a:cubicBezTo>
                  <a:cubicBezTo>
                    <a:pt x="65" y="58"/>
                    <a:pt x="64" y="56"/>
                    <a:pt x="63" y="54"/>
                  </a:cubicBezTo>
                  <a:cubicBezTo>
                    <a:pt x="61" y="49"/>
                    <a:pt x="58" y="44"/>
                    <a:pt x="55" y="40"/>
                  </a:cubicBezTo>
                  <a:cubicBezTo>
                    <a:pt x="53" y="38"/>
                    <a:pt x="52" y="36"/>
                    <a:pt x="50" y="34"/>
                  </a:cubicBezTo>
                  <a:cubicBezTo>
                    <a:pt x="48" y="32"/>
                    <a:pt x="46" y="31"/>
                    <a:pt x="44" y="29"/>
                  </a:cubicBezTo>
                  <a:cubicBezTo>
                    <a:pt x="44" y="29"/>
                    <a:pt x="43" y="28"/>
                    <a:pt x="43" y="28"/>
                  </a:cubicBezTo>
                  <a:cubicBezTo>
                    <a:pt x="42" y="27"/>
                    <a:pt x="41" y="27"/>
                    <a:pt x="41" y="27"/>
                  </a:cubicBezTo>
                  <a:cubicBezTo>
                    <a:pt x="40" y="26"/>
                    <a:pt x="39" y="25"/>
                    <a:pt x="38" y="25"/>
                  </a:cubicBezTo>
                  <a:cubicBezTo>
                    <a:pt x="37" y="24"/>
                    <a:pt x="36" y="23"/>
                    <a:pt x="35" y="22"/>
                  </a:cubicBezTo>
                  <a:cubicBezTo>
                    <a:pt x="35" y="20"/>
                    <a:pt x="34" y="18"/>
                    <a:pt x="34" y="16"/>
                  </a:cubicBezTo>
                  <a:cubicBezTo>
                    <a:pt x="33" y="14"/>
                    <a:pt x="33" y="13"/>
                    <a:pt x="32" y="11"/>
                  </a:cubicBezTo>
                  <a:cubicBezTo>
                    <a:pt x="32" y="10"/>
                    <a:pt x="32" y="10"/>
                    <a:pt x="32" y="10"/>
                  </a:cubicBezTo>
                  <a:cubicBezTo>
                    <a:pt x="32" y="10"/>
                    <a:pt x="32" y="10"/>
                    <a:pt x="32" y="10"/>
                  </a:cubicBezTo>
                  <a:cubicBezTo>
                    <a:pt x="31" y="9"/>
                    <a:pt x="31" y="9"/>
                    <a:pt x="31" y="8"/>
                  </a:cubicBezTo>
                  <a:cubicBezTo>
                    <a:pt x="30" y="5"/>
                    <a:pt x="29" y="3"/>
                    <a:pt x="27" y="0"/>
                  </a:cubicBezTo>
                  <a:cubicBezTo>
                    <a:pt x="28" y="2"/>
                    <a:pt x="28" y="3"/>
                    <a:pt x="28" y="4"/>
                  </a:cubicBezTo>
                  <a:cubicBezTo>
                    <a:pt x="29" y="6"/>
                    <a:pt x="29" y="7"/>
                    <a:pt x="29" y="9"/>
                  </a:cubicBezTo>
                  <a:cubicBezTo>
                    <a:pt x="30" y="11"/>
                    <a:pt x="30" y="13"/>
                    <a:pt x="31" y="15"/>
                  </a:cubicBezTo>
                  <a:cubicBezTo>
                    <a:pt x="31" y="15"/>
                    <a:pt x="31" y="15"/>
                    <a:pt x="31" y="16"/>
                  </a:cubicBezTo>
                  <a:cubicBezTo>
                    <a:pt x="31" y="16"/>
                    <a:pt x="31" y="17"/>
                    <a:pt x="31" y="17"/>
                  </a:cubicBezTo>
                  <a:cubicBezTo>
                    <a:pt x="31" y="18"/>
                    <a:pt x="30" y="19"/>
                    <a:pt x="30" y="19"/>
                  </a:cubicBezTo>
                  <a:cubicBezTo>
                    <a:pt x="30" y="20"/>
                    <a:pt x="30" y="20"/>
                    <a:pt x="30" y="21"/>
                  </a:cubicBezTo>
                  <a:cubicBezTo>
                    <a:pt x="30" y="22"/>
                    <a:pt x="30" y="23"/>
                    <a:pt x="29" y="25"/>
                  </a:cubicBezTo>
                  <a:cubicBezTo>
                    <a:pt x="28" y="30"/>
                    <a:pt x="26" y="34"/>
                    <a:pt x="23" y="39"/>
                  </a:cubicBezTo>
                  <a:cubicBezTo>
                    <a:pt x="23" y="40"/>
                    <a:pt x="22" y="41"/>
                    <a:pt x="21" y="42"/>
                  </a:cubicBezTo>
                  <a:cubicBezTo>
                    <a:pt x="21" y="43"/>
                    <a:pt x="20" y="44"/>
                    <a:pt x="19" y="45"/>
                  </a:cubicBezTo>
                  <a:cubicBezTo>
                    <a:pt x="18" y="47"/>
                    <a:pt x="16" y="48"/>
                    <a:pt x="14" y="50"/>
                  </a:cubicBezTo>
                  <a:cubicBezTo>
                    <a:pt x="9" y="53"/>
                    <a:pt x="5" y="55"/>
                    <a:pt x="0" y="57"/>
                  </a:cubicBezTo>
                  <a:cubicBezTo>
                    <a:pt x="2" y="56"/>
                    <a:pt x="5" y="55"/>
                    <a:pt x="7" y="54"/>
                  </a:cubicBezTo>
                  <a:cubicBezTo>
                    <a:pt x="9" y="53"/>
                    <a:pt x="12" y="52"/>
                    <a:pt x="14" y="51"/>
                  </a:cubicBezTo>
                  <a:cubicBezTo>
                    <a:pt x="16" y="49"/>
                    <a:pt x="18" y="48"/>
                    <a:pt x="20" y="46"/>
                  </a:cubicBezTo>
                  <a:cubicBezTo>
                    <a:pt x="21" y="45"/>
                    <a:pt x="22" y="44"/>
                    <a:pt x="22" y="43"/>
                  </a:cubicBezTo>
                  <a:cubicBezTo>
                    <a:pt x="23" y="42"/>
                    <a:pt x="24" y="40"/>
                    <a:pt x="25" y="39"/>
                  </a:cubicBezTo>
                  <a:cubicBezTo>
                    <a:pt x="26" y="37"/>
                    <a:pt x="27" y="35"/>
                    <a:pt x="28" y="32"/>
                  </a:cubicBezTo>
                  <a:cubicBezTo>
                    <a:pt x="29" y="30"/>
                    <a:pt x="30" y="28"/>
                    <a:pt x="31" y="25"/>
                  </a:cubicBezTo>
                  <a:cubicBezTo>
                    <a:pt x="31" y="24"/>
                    <a:pt x="32" y="23"/>
                    <a:pt x="32" y="21"/>
                  </a:cubicBezTo>
                  <a:cubicBezTo>
                    <a:pt x="32" y="21"/>
                    <a:pt x="32" y="21"/>
                    <a:pt x="32" y="21"/>
                  </a:cubicBezTo>
                  <a:cubicBezTo>
                    <a:pt x="33" y="25"/>
                    <a:pt x="33" y="29"/>
                    <a:pt x="33" y="33"/>
                  </a:cubicBezTo>
                  <a:cubicBezTo>
                    <a:pt x="34" y="34"/>
                    <a:pt x="34" y="35"/>
                    <a:pt x="34" y="36"/>
                  </a:cubicBezTo>
                  <a:cubicBezTo>
                    <a:pt x="33" y="37"/>
                    <a:pt x="33" y="38"/>
                    <a:pt x="33" y="39"/>
                  </a:cubicBezTo>
                  <a:cubicBezTo>
                    <a:pt x="32" y="41"/>
                    <a:pt x="31" y="44"/>
                    <a:pt x="29" y="46"/>
                  </a:cubicBezTo>
                  <a:cubicBezTo>
                    <a:pt x="29" y="47"/>
                    <a:pt x="29" y="47"/>
                    <a:pt x="29" y="47"/>
                  </a:cubicBezTo>
                  <a:cubicBezTo>
                    <a:pt x="29" y="47"/>
                    <a:pt x="28" y="48"/>
                    <a:pt x="28" y="48"/>
                  </a:cubicBezTo>
                  <a:cubicBezTo>
                    <a:pt x="27" y="50"/>
                    <a:pt x="27" y="50"/>
                    <a:pt x="27" y="50"/>
                  </a:cubicBezTo>
                  <a:cubicBezTo>
                    <a:pt x="26" y="51"/>
                    <a:pt x="25" y="52"/>
                    <a:pt x="25" y="53"/>
                  </a:cubicBezTo>
                  <a:cubicBezTo>
                    <a:pt x="23" y="55"/>
                    <a:pt x="21" y="58"/>
                    <a:pt x="20" y="60"/>
                  </a:cubicBezTo>
                  <a:cubicBezTo>
                    <a:pt x="16" y="64"/>
                    <a:pt x="13" y="69"/>
                    <a:pt x="11" y="74"/>
                  </a:cubicBezTo>
                  <a:cubicBezTo>
                    <a:pt x="10" y="77"/>
                    <a:pt x="9" y="80"/>
                    <a:pt x="8" y="82"/>
                  </a:cubicBezTo>
                  <a:cubicBezTo>
                    <a:pt x="7" y="85"/>
                    <a:pt x="7" y="88"/>
                    <a:pt x="8" y="91"/>
                  </a:cubicBezTo>
                  <a:cubicBezTo>
                    <a:pt x="8" y="88"/>
                    <a:pt x="9" y="85"/>
                    <a:pt x="10" y="8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1869"/>
            <p:cNvSpPr>
              <a:spLocks/>
            </p:cNvSpPr>
            <p:nvPr/>
          </p:nvSpPr>
          <p:spPr bwMode="auto">
            <a:xfrm>
              <a:off x="5113297" y="3330593"/>
              <a:ext cx="139701" cy="87313"/>
            </a:xfrm>
            <a:custGeom>
              <a:avLst/>
              <a:gdLst>
                <a:gd name="T0" fmla="*/ 37 w 37"/>
                <a:gd name="T1" fmla="*/ 23 h 23"/>
                <a:gd name="T2" fmla="*/ 16 w 37"/>
                <a:gd name="T3" fmla="*/ 15 h 23"/>
                <a:gd name="T4" fmla="*/ 8 w 37"/>
                <a:gd name="T5" fmla="*/ 7 h 23"/>
                <a:gd name="T6" fmla="*/ 0 w 37"/>
                <a:gd name="T7" fmla="*/ 0 h 23"/>
                <a:gd name="T8" fmla="*/ 5 w 37"/>
                <a:gd name="T9" fmla="*/ 14 h 23"/>
                <a:gd name="T10" fmla="*/ 19 w 37"/>
                <a:gd name="T11" fmla="*/ 20 h 23"/>
                <a:gd name="T12" fmla="*/ 37 w 37"/>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37" h="23">
                  <a:moveTo>
                    <a:pt x="37" y="23"/>
                  </a:moveTo>
                  <a:cubicBezTo>
                    <a:pt x="30" y="20"/>
                    <a:pt x="23" y="19"/>
                    <a:pt x="16" y="15"/>
                  </a:cubicBezTo>
                  <a:cubicBezTo>
                    <a:pt x="13" y="13"/>
                    <a:pt x="10" y="10"/>
                    <a:pt x="8" y="7"/>
                  </a:cubicBezTo>
                  <a:cubicBezTo>
                    <a:pt x="6" y="5"/>
                    <a:pt x="3" y="1"/>
                    <a:pt x="0" y="0"/>
                  </a:cubicBezTo>
                  <a:cubicBezTo>
                    <a:pt x="2" y="5"/>
                    <a:pt x="3" y="9"/>
                    <a:pt x="5" y="14"/>
                  </a:cubicBezTo>
                  <a:cubicBezTo>
                    <a:pt x="9" y="17"/>
                    <a:pt x="16" y="19"/>
                    <a:pt x="19" y="20"/>
                  </a:cubicBezTo>
                  <a:cubicBezTo>
                    <a:pt x="25" y="22"/>
                    <a:pt x="31" y="22"/>
                    <a:pt x="37"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61" name="Picture 1871"/>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5273636" y="3298842"/>
              <a:ext cx="112713" cy="179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872"/>
            <p:cNvSpPr>
              <a:spLocks/>
            </p:cNvSpPr>
            <p:nvPr/>
          </p:nvSpPr>
          <p:spPr bwMode="auto">
            <a:xfrm>
              <a:off x="5184735" y="3286142"/>
              <a:ext cx="101601" cy="142876"/>
            </a:xfrm>
            <a:custGeom>
              <a:avLst/>
              <a:gdLst>
                <a:gd name="T0" fmla="*/ 20 w 27"/>
                <a:gd name="T1" fmla="*/ 18 h 38"/>
                <a:gd name="T2" fmla="*/ 23 w 27"/>
                <a:gd name="T3" fmla="*/ 31 h 38"/>
                <a:gd name="T4" fmla="*/ 27 w 27"/>
                <a:gd name="T5" fmla="*/ 38 h 38"/>
                <a:gd name="T6" fmla="*/ 25 w 27"/>
                <a:gd name="T7" fmla="*/ 26 h 38"/>
                <a:gd name="T8" fmla="*/ 25 w 27"/>
                <a:gd name="T9" fmla="*/ 12 h 38"/>
                <a:gd name="T10" fmla="*/ 17 w 27"/>
                <a:gd name="T11" fmla="*/ 1 h 38"/>
                <a:gd name="T12" fmla="*/ 15 w 27"/>
                <a:gd name="T13" fmla="*/ 0 h 38"/>
                <a:gd name="T14" fmla="*/ 0 w 27"/>
                <a:gd name="T15" fmla="*/ 1 h 38"/>
                <a:gd name="T16" fmla="*/ 7 w 27"/>
                <a:gd name="T17" fmla="*/ 3 h 38"/>
                <a:gd name="T18" fmla="*/ 20 w 27"/>
                <a:gd name="T1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8">
                  <a:moveTo>
                    <a:pt x="20" y="18"/>
                  </a:moveTo>
                  <a:cubicBezTo>
                    <a:pt x="21" y="22"/>
                    <a:pt x="22" y="28"/>
                    <a:pt x="23" y="31"/>
                  </a:cubicBezTo>
                  <a:cubicBezTo>
                    <a:pt x="24" y="34"/>
                    <a:pt x="27" y="38"/>
                    <a:pt x="27" y="38"/>
                  </a:cubicBezTo>
                  <a:cubicBezTo>
                    <a:pt x="25" y="34"/>
                    <a:pt x="25" y="30"/>
                    <a:pt x="25" y="26"/>
                  </a:cubicBezTo>
                  <a:cubicBezTo>
                    <a:pt x="25" y="21"/>
                    <a:pt x="25" y="16"/>
                    <a:pt x="25" y="12"/>
                  </a:cubicBezTo>
                  <a:cubicBezTo>
                    <a:pt x="25" y="7"/>
                    <a:pt x="21" y="4"/>
                    <a:pt x="17" y="1"/>
                  </a:cubicBezTo>
                  <a:cubicBezTo>
                    <a:pt x="17" y="1"/>
                    <a:pt x="16" y="0"/>
                    <a:pt x="15" y="0"/>
                  </a:cubicBezTo>
                  <a:cubicBezTo>
                    <a:pt x="10" y="0"/>
                    <a:pt x="5" y="0"/>
                    <a:pt x="0" y="1"/>
                  </a:cubicBezTo>
                  <a:cubicBezTo>
                    <a:pt x="2" y="1"/>
                    <a:pt x="5" y="2"/>
                    <a:pt x="7" y="3"/>
                  </a:cubicBezTo>
                  <a:cubicBezTo>
                    <a:pt x="16" y="7"/>
                    <a:pt x="19" y="14"/>
                    <a:pt x="20"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873"/>
            <p:cNvSpPr>
              <a:spLocks/>
            </p:cNvSpPr>
            <p:nvPr/>
          </p:nvSpPr>
          <p:spPr bwMode="auto">
            <a:xfrm>
              <a:off x="5113297" y="3308367"/>
              <a:ext cx="233364" cy="169864"/>
            </a:xfrm>
            <a:custGeom>
              <a:avLst/>
              <a:gdLst>
                <a:gd name="T0" fmla="*/ 38 w 62"/>
                <a:gd name="T1" fmla="*/ 10 h 45"/>
                <a:gd name="T2" fmla="*/ 41 w 62"/>
                <a:gd name="T3" fmla="*/ 23 h 45"/>
                <a:gd name="T4" fmla="*/ 41 w 62"/>
                <a:gd name="T5" fmla="*/ 27 h 45"/>
                <a:gd name="T6" fmla="*/ 41 w 62"/>
                <a:gd name="T7" fmla="*/ 28 h 45"/>
                <a:gd name="T8" fmla="*/ 40 w 62"/>
                <a:gd name="T9" fmla="*/ 27 h 45"/>
                <a:gd name="T10" fmla="*/ 37 w 62"/>
                <a:gd name="T11" fmla="*/ 23 h 45"/>
                <a:gd name="T12" fmla="*/ 31 w 62"/>
                <a:gd name="T13" fmla="*/ 17 h 45"/>
                <a:gd name="T14" fmla="*/ 27 w 62"/>
                <a:gd name="T15" fmla="*/ 11 h 45"/>
                <a:gd name="T16" fmla="*/ 21 w 62"/>
                <a:gd name="T17" fmla="*/ 4 h 45"/>
                <a:gd name="T18" fmla="*/ 16 w 62"/>
                <a:gd name="T19" fmla="*/ 2 h 45"/>
                <a:gd name="T20" fmla="*/ 25 w 62"/>
                <a:gd name="T21" fmla="*/ 9 h 45"/>
                <a:gd name="T22" fmla="*/ 28 w 62"/>
                <a:gd name="T23" fmla="*/ 13 h 45"/>
                <a:gd name="T24" fmla="*/ 18 w 62"/>
                <a:gd name="T25" fmla="*/ 7 h 45"/>
                <a:gd name="T26" fmla="*/ 5 w 62"/>
                <a:gd name="T27" fmla="*/ 1 h 45"/>
                <a:gd name="T28" fmla="*/ 2 w 62"/>
                <a:gd name="T29" fmla="*/ 1 h 45"/>
                <a:gd name="T30" fmla="*/ 9 w 62"/>
                <a:gd name="T31" fmla="*/ 4 h 45"/>
                <a:gd name="T32" fmla="*/ 32 w 62"/>
                <a:gd name="T33" fmla="*/ 21 h 45"/>
                <a:gd name="T34" fmla="*/ 37 w 62"/>
                <a:gd name="T35" fmla="*/ 26 h 45"/>
                <a:gd name="T36" fmla="*/ 38 w 62"/>
                <a:gd name="T37" fmla="*/ 28 h 45"/>
                <a:gd name="T38" fmla="*/ 35 w 62"/>
                <a:gd name="T39" fmla="*/ 27 h 45"/>
                <a:gd name="T40" fmla="*/ 22 w 62"/>
                <a:gd name="T41" fmla="*/ 23 h 45"/>
                <a:gd name="T42" fmla="*/ 18 w 62"/>
                <a:gd name="T43" fmla="*/ 21 h 45"/>
                <a:gd name="T44" fmla="*/ 9 w 62"/>
                <a:gd name="T45" fmla="*/ 14 h 45"/>
                <a:gd name="T46" fmla="*/ 9 w 62"/>
                <a:gd name="T47" fmla="*/ 14 h 45"/>
                <a:gd name="T48" fmla="*/ 17 w 62"/>
                <a:gd name="T49" fmla="*/ 21 h 45"/>
                <a:gd name="T50" fmla="*/ 22 w 62"/>
                <a:gd name="T51" fmla="*/ 24 h 45"/>
                <a:gd name="T52" fmla="*/ 38 w 62"/>
                <a:gd name="T53" fmla="*/ 29 h 45"/>
                <a:gd name="T54" fmla="*/ 41 w 62"/>
                <a:gd name="T55" fmla="*/ 31 h 45"/>
                <a:gd name="T56" fmla="*/ 48 w 62"/>
                <a:gd name="T57" fmla="*/ 38 h 45"/>
                <a:gd name="T58" fmla="*/ 45 w 62"/>
                <a:gd name="T59" fmla="*/ 39 h 45"/>
                <a:gd name="T60" fmla="*/ 39 w 62"/>
                <a:gd name="T61" fmla="*/ 39 h 45"/>
                <a:gd name="T62" fmla="*/ 26 w 62"/>
                <a:gd name="T63" fmla="*/ 37 h 45"/>
                <a:gd name="T64" fmla="*/ 18 w 62"/>
                <a:gd name="T65" fmla="*/ 33 h 45"/>
                <a:gd name="T66" fmla="*/ 26 w 62"/>
                <a:gd name="T67" fmla="*/ 37 h 45"/>
                <a:gd name="T68" fmla="*/ 39 w 62"/>
                <a:gd name="T69" fmla="*/ 40 h 45"/>
                <a:gd name="T70" fmla="*/ 45 w 62"/>
                <a:gd name="T71" fmla="*/ 40 h 45"/>
                <a:gd name="T72" fmla="*/ 48 w 62"/>
                <a:gd name="T73" fmla="*/ 40 h 45"/>
                <a:gd name="T74" fmla="*/ 53 w 62"/>
                <a:gd name="T75" fmla="*/ 41 h 45"/>
                <a:gd name="T76" fmla="*/ 57 w 62"/>
                <a:gd name="T77" fmla="*/ 43 h 45"/>
                <a:gd name="T78" fmla="*/ 57 w 62"/>
                <a:gd name="T79" fmla="*/ 44 h 45"/>
                <a:gd name="T80" fmla="*/ 60 w 62"/>
                <a:gd name="T81" fmla="*/ 44 h 45"/>
                <a:gd name="T82" fmla="*/ 55 w 62"/>
                <a:gd name="T83" fmla="*/ 41 h 45"/>
                <a:gd name="T84" fmla="*/ 54 w 62"/>
                <a:gd name="T85" fmla="*/ 40 h 45"/>
                <a:gd name="T86" fmla="*/ 53 w 62"/>
                <a:gd name="T87" fmla="*/ 38 h 45"/>
                <a:gd name="T88" fmla="*/ 48 w 62"/>
                <a:gd name="T89" fmla="*/ 29 h 45"/>
                <a:gd name="T90" fmla="*/ 47 w 62"/>
                <a:gd name="T91" fmla="*/ 25 h 45"/>
                <a:gd name="T92" fmla="*/ 50 w 62"/>
                <a:gd name="T93" fmla="*/ 13 h 45"/>
                <a:gd name="T94" fmla="*/ 47 w 62"/>
                <a:gd name="T95" fmla="*/ 20 h 45"/>
                <a:gd name="T96" fmla="*/ 47 w 62"/>
                <a:gd name="T97" fmla="*/ 27 h 45"/>
                <a:gd name="T98" fmla="*/ 49 w 62"/>
                <a:gd name="T99" fmla="*/ 33 h 45"/>
                <a:gd name="T100" fmla="*/ 52 w 62"/>
                <a:gd name="T101" fmla="*/ 39 h 45"/>
                <a:gd name="T102" fmla="*/ 46 w 62"/>
                <a:gd name="T103" fmla="*/ 34 h 45"/>
                <a:gd name="T104" fmla="*/ 44 w 62"/>
                <a:gd name="T105" fmla="*/ 32 h 45"/>
                <a:gd name="T106" fmla="*/ 42 w 62"/>
                <a:gd name="T107" fmla="*/ 27 h 45"/>
                <a:gd name="T108" fmla="*/ 42 w 62"/>
                <a:gd name="T109" fmla="*/ 26 h 45"/>
                <a:gd name="T110" fmla="*/ 41 w 62"/>
                <a:gd name="T111" fmla="*/ 19 h 45"/>
                <a:gd name="T112" fmla="*/ 37 w 62"/>
                <a:gd name="T113" fmla="*/ 5 h 45"/>
                <a:gd name="T114" fmla="*/ 35 w 62"/>
                <a:gd name="T115"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45">
                  <a:moveTo>
                    <a:pt x="35" y="6"/>
                  </a:moveTo>
                  <a:cubicBezTo>
                    <a:pt x="36" y="7"/>
                    <a:pt x="37" y="9"/>
                    <a:pt x="38" y="10"/>
                  </a:cubicBezTo>
                  <a:cubicBezTo>
                    <a:pt x="39" y="13"/>
                    <a:pt x="39" y="16"/>
                    <a:pt x="40" y="19"/>
                  </a:cubicBezTo>
                  <a:cubicBezTo>
                    <a:pt x="40" y="20"/>
                    <a:pt x="40" y="22"/>
                    <a:pt x="41" y="23"/>
                  </a:cubicBezTo>
                  <a:cubicBezTo>
                    <a:pt x="41" y="24"/>
                    <a:pt x="41" y="25"/>
                    <a:pt x="41" y="26"/>
                  </a:cubicBezTo>
                  <a:cubicBezTo>
                    <a:pt x="41" y="27"/>
                    <a:pt x="41" y="27"/>
                    <a:pt x="41" y="27"/>
                  </a:cubicBezTo>
                  <a:cubicBezTo>
                    <a:pt x="41" y="27"/>
                    <a:pt x="41" y="27"/>
                    <a:pt x="41" y="27"/>
                  </a:cubicBezTo>
                  <a:cubicBezTo>
                    <a:pt x="41" y="28"/>
                    <a:pt x="41" y="28"/>
                    <a:pt x="41" y="28"/>
                  </a:cubicBezTo>
                  <a:cubicBezTo>
                    <a:pt x="41" y="29"/>
                    <a:pt x="42" y="30"/>
                    <a:pt x="42" y="30"/>
                  </a:cubicBezTo>
                  <a:cubicBezTo>
                    <a:pt x="41" y="29"/>
                    <a:pt x="40" y="28"/>
                    <a:pt x="40" y="27"/>
                  </a:cubicBezTo>
                  <a:cubicBezTo>
                    <a:pt x="39" y="27"/>
                    <a:pt x="39" y="26"/>
                    <a:pt x="38" y="25"/>
                  </a:cubicBezTo>
                  <a:cubicBezTo>
                    <a:pt x="38" y="25"/>
                    <a:pt x="37" y="24"/>
                    <a:pt x="37" y="23"/>
                  </a:cubicBezTo>
                  <a:cubicBezTo>
                    <a:pt x="36" y="22"/>
                    <a:pt x="35" y="21"/>
                    <a:pt x="34" y="20"/>
                  </a:cubicBezTo>
                  <a:cubicBezTo>
                    <a:pt x="33" y="19"/>
                    <a:pt x="32" y="18"/>
                    <a:pt x="31" y="17"/>
                  </a:cubicBezTo>
                  <a:cubicBezTo>
                    <a:pt x="30" y="15"/>
                    <a:pt x="30" y="14"/>
                    <a:pt x="29" y="13"/>
                  </a:cubicBezTo>
                  <a:cubicBezTo>
                    <a:pt x="28" y="12"/>
                    <a:pt x="28" y="11"/>
                    <a:pt x="27" y="11"/>
                  </a:cubicBezTo>
                  <a:cubicBezTo>
                    <a:pt x="27" y="10"/>
                    <a:pt x="26" y="9"/>
                    <a:pt x="25" y="8"/>
                  </a:cubicBezTo>
                  <a:cubicBezTo>
                    <a:pt x="24" y="7"/>
                    <a:pt x="23" y="6"/>
                    <a:pt x="21" y="4"/>
                  </a:cubicBezTo>
                  <a:cubicBezTo>
                    <a:pt x="21" y="4"/>
                    <a:pt x="20" y="3"/>
                    <a:pt x="19" y="3"/>
                  </a:cubicBezTo>
                  <a:cubicBezTo>
                    <a:pt x="18" y="2"/>
                    <a:pt x="17" y="2"/>
                    <a:pt x="16" y="2"/>
                  </a:cubicBezTo>
                  <a:cubicBezTo>
                    <a:pt x="18" y="2"/>
                    <a:pt x="20" y="3"/>
                    <a:pt x="21" y="5"/>
                  </a:cubicBezTo>
                  <a:cubicBezTo>
                    <a:pt x="22" y="6"/>
                    <a:pt x="24" y="7"/>
                    <a:pt x="25" y="9"/>
                  </a:cubicBezTo>
                  <a:cubicBezTo>
                    <a:pt x="25" y="10"/>
                    <a:pt x="26" y="10"/>
                    <a:pt x="26" y="11"/>
                  </a:cubicBezTo>
                  <a:cubicBezTo>
                    <a:pt x="27" y="12"/>
                    <a:pt x="27" y="13"/>
                    <a:pt x="28" y="13"/>
                  </a:cubicBezTo>
                  <a:cubicBezTo>
                    <a:pt x="28" y="14"/>
                    <a:pt x="28" y="14"/>
                    <a:pt x="29" y="15"/>
                  </a:cubicBezTo>
                  <a:cubicBezTo>
                    <a:pt x="25" y="12"/>
                    <a:pt x="22" y="9"/>
                    <a:pt x="18" y="7"/>
                  </a:cubicBezTo>
                  <a:cubicBezTo>
                    <a:pt x="16" y="5"/>
                    <a:pt x="13" y="4"/>
                    <a:pt x="9" y="2"/>
                  </a:cubicBezTo>
                  <a:cubicBezTo>
                    <a:pt x="8" y="2"/>
                    <a:pt x="6" y="1"/>
                    <a:pt x="5" y="1"/>
                  </a:cubicBezTo>
                  <a:cubicBezTo>
                    <a:pt x="3" y="0"/>
                    <a:pt x="1" y="0"/>
                    <a:pt x="0" y="0"/>
                  </a:cubicBezTo>
                  <a:cubicBezTo>
                    <a:pt x="1" y="0"/>
                    <a:pt x="1" y="0"/>
                    <a:pt x="2" y="1"/>
                  </a:cubicBezTo>
                  <a:cubicBezTo>
                    <a:pt x="3" y="1"/>
                    <a:pt x="4" y="1"/>
                    <a:pt x="4" y="2"/>
                  </a:cubicBezTo>
                  <a:cubicBezTo>
                    <a:pt x="6" y="2"/>
                    <a:pt x="7" y="3"/>
                    <a:pt x="9" y="4"/>
                  </a:cubicBezTo>
                  <a:cubicBezTo>
                    <a:pt x="12" y="5"/>
                    <a:pt x="15" y="7"/>
                    <a:pt x="17" y="8"/>
                  </a:cubicBezTo>
                  <a:cubicBezTo>
                    <a:pt x="23" y="12"/>
                    <a:pt x="28" y="16"/>
                    <a:pt x="32" y="21"/>
                  </a:cubicBezTo>
                  <a:cubicBezTo>
                    <a:pt x="33" y="22"/>
                    <a:pt x="34" y="23"/>
                    <a:pt x="35" y="24"/>
                  </a:cubicBezTo>
                  <a:cubicBezTo>
                    <a:pt x="36" y="25"/>
                    <a:pt x="36" y="26"/>
                    <a:pt x="37" y="26"/>
                  </a:cubicBezTo>
                  <a:cubicBezTo>
                    <a:pt x="37" y="27"/>
                    <a:pt x="38" y="28"/>
                    <a:pt x="38" y="28"/>
                  </a:cubicBezTo>
                  <a:cubicBezTo>
                    <a:pt x="38" y="28"/>
                    <a:pt x="38" y="28"/>
                    <a:pt x="38" y="28"/>
                  </a:cubicBezTo>
                  <a:cubicBezTo>
                    <a:pt x="38" y="28"/>
                    <a:pt x="38" y="28"/>
                    <a:pt x="38" y="28"/>
                  </a:cubicBezTo>
                  <a:cubicBezTo>
                    <a:pt x="37" y="28"/>
                    <a:pt x="36" y="28"/>
                    <a:pt x="35" y="27"/>
                  </a:cubicBezTo>
                  <a:cubicBezTo>
                    <a:pt x="35" y="27"/>
                    <a:pt x="34" y="27"/>
                    <a:pt x="33" y="26"/>
                  </a:cubicBezTo>
                  <a:cubicBezTo>
                    <a:pt x="29" y="25"/>
                    <a:pt x="26" y="25"/>
                    <a:pt x="22" y="23"/>
                  </a:cubicBezTo>
                  <a:cubicBezTo>
                    <a:pt x="21" y="23"/>
                    <a:pt x="21" y="23"/>
                    <a:pt x="20" y="22"/>
                  </a:cubicBezTo>
                  <a:cubicBezTo>
                    <a:pt x="19" y="22"/>
                    <a:pt x="18" y="21"/>
                    <a:pt x="18" y="21"/>
                  </a:cubicBezTo>
                  <a:cubicBezTo>
                    <a:pt x="16" y="20"/>
                    <a:pt x="15" y="19"/>
                    <a:pt x="13" y="18"/>
                  </a:cubicBezTo>
                  <a:cubicBezTo>
                    <a:pt x="12" y="17"/>
                    <a:pt x="10" y="15"/>
                    <a:pt x="9" y="14"/>
                  </a:cubicBezTo>
                  <a:cubicBezTo>
                    <a:pt x="8" y="13"/>
                    <a:pt x="7" y="12"/>
                    <a:pt x="5" y="10"/>
                  </a:cubicBezTo>
                  <a:cubicBezTo>
                    <a:pt x="7" y="12"/>
                    <a:pt x="8" y="13"/>
                    <a:pt x="9" y="14"/>
                  </a:cubicBezTo>
                  <a:cubicBezTo>
                    <a:pt x="10" y="16"/>
                    <a:pt x="12" y="17"/>
                    <a:pt x="13" y="18"/>
                  </a:cubicBezTo>
                  <a:cubicBezTo>
                    <a:pt x="14" y="19"/>
                    <a:pt x="16" y="20"/>
                    <a:pt x="17" y="21"/>
                  </a:cubicBezTo>
                  <a:cubicBezTo>
                    <a:pt x="18" y="22"/>
                    <a:pt x="19" y="22"/>
                    <a:pt x="19" y="23"/>
                  </a:cubicBezTo>
                  <a:cubicBezTo>
                    <a:pt x="20" y="23"/>
                    <a:pt x="21" y="24"/>
                    <a:pt x="22" y="24"/>
                  </a:cubicBezTo>
                  <a:cubicBezTo>
                    <a:pt x="25" y="25"/>
                    <a:pt x="29" y="26"/>
                    <a:pt x="33" y="27"/>
                  </a:cubicBezTo>
                  <a:cubicBezTo>
                    <a:pt x="34" y="28"/>
                    <a:pt x="36" y="28"/>
                    <a:pt x="38" y="29"/>
                  </a:cubicBezTo>
                  <a:cubicBezTo>
                    <a:pt x="38" y="30"/>
                    <a:pt x="39" y="30"/>
                    <a:pt x="40" y="31"/>
                  </a:cubicBezTo>
                  <a:cubicBezTo>
                    <a:pt x="40" y="31"/>
                    <a:pt x="40" y="31"/>
                    <a:pt x="41" y="31"/>
                  </a:cubicBezTo>
                  <a:cubicBezTo>
                    <a:pt x="42" y="33"/>
                    <a:pt x="43" y="34"/>
                    <a:pt x="45" y="36"/>
                  </a:cubicBezTo>
                  <a:cubicBezTo>
                    <a:pt x="46" y="37"/>
                    <a:pt x="47" y="38"/>
                    <a:pt x="48" y="38"/>
                  </a:cubicBezTo>
                  <a:cubicBezTo>
                    <a:pt x="48" y="39"/>
                    <a:pt x="48" y="39"/>
                    <a:pt x="48" y="39"/>
                  </a:cubicBezTo>
                  <a:cubicBezTo>
                    <a:pt x="47" y="39"/>
                    <a:pt x="46" y="39"/>
                    <a:pt x="45" y="39"/>
                  </a:cubicBezTo>
                  <a:cubicBezTo>
                    <a:pt x="45" y="39"/>
                    <a:pt x="44" y="39"/>
                    <a:pt x="43" y="39"/>
                  </a:cubicBezTo>
                  <a:cubicBezTo>
                    <a:pt x="42" y="39"/>
                    <a:pt x="40" y="39"/>
                    <a:pt x="39" y="39"/>
                  </a:cubicBezTo>
                  <a:cubicBezTo>
                    <a:pt x="37" y="39"/>
                    <a:pt x="36" y="39"/>
                    <a:pt x="34" y="39"/>
                  </a:cubicBezTo>
                  <a:cubicBezTo>
                    <a:pt x="31" y="39"/>
                    <a:pt x="29" y="38"/>
                    <a:pt x="26" y="37"/>
                  </a:cubicBezTo>
                  <a:cubicBezTo>
                    <a:pt x="24" y="36"/>
                    <a:pt x="23" y="36"/>
                    <a:pt x="22" y="35"/>
                  </a:cubicBezTo>
                  <a:cubicBezTo>
                    <a:pt x="20" y="35"/>
                    <a:pt x="19" y="34"/>
                    <a:pt x="18" y="33"/>
                  </a:cubicBezTo>
                  <a:cubicBezTo>
                    <a:pt x="19" y="34"/>
                    <a:pt x="20" y="35"/>
                    <a:pt x="22" y="35"/>
                  </a:cubicBezTo>
                  <a:cubicBezTo>
                    <a:pt x="23" y="36"/>
                    <a:pt x="24" y="37"/>
                    <a:pt x="26" y="37"/>
                  </a:cubicBezTo>
                  <a:cubicBezTo>
                    <a:pt x="28" y="38"/>
                    <a:pt x="31" y="39"/>
                    <a:pt x="34" y="40"/>
                  </a:cubicBezTo>
                  <a:cubicBezTo>
                    <a:pt x="36" y="40"/>
                    <a:pt x="37" y="40"/>
                    <a:pt x="39" y="40"/>
                  </a:cubicBezTo>
                  <a:cubicBezTo>
                    <a:pt x="40" y="40"/>
                    <a:pt x="42" y="40"/>
                    <a:pt x="43" y="40"/>
                  </a:cubicBezTo>
                  <a:cubicBezTo>
                    <a:pt x="44" y="40"/>
                    <a:pt x="44" y="40"/>
                    <a:pt x="45" y="40"/>
                  </a:cubicBezTo>
                  <a:cubicBezTo>
                    <a:pt x="45" y="40"/>
                    <a:pt x="45" y="40"/>
                    <a:pt x="46" y="40"/>
                  </a:cubicBezTo>
                  <a:cubicBezTo>
                    <a:pt x="46" y="40"/>
                    <a:pt x="47" y="40"/>
                    <a:pt x="48" y="40"/>
                  </a:cubicBezTo>
                  <a:cubicBezTo>
                    <a:pt x="49" y="40"/>
                    <a:pt x="49" y="40"/>
                    <a:pt x="50" y="40"/>
                  </a:cubicBezTo>
                  <a:cubicBezTo>
                    <a:pt x="51" y="40"/>
                    <a:pt x="52" y="41"/>
                    <a:pt x="53" y="41"/>
                  </a:cubicBezTo>
                  <a:cubicBezTo>
                    <a:pt x="54" y="42"/>
                    <a:pt x="55" y="43"/>
                    <a:pt x="56" y="43"/>
                  </a:cubicBezTo>
                  <a:cubicBezTo>
                    <a:pt x="56" y="43"/>
                    <a:pt x="56" y="43"/>
                    <a:pt x="57" y="43"/>
                  </a:cubicBezTo>
                  <a:cubicBezTo>
                    <a:pt x="57" y="43"/>
                    <a:pt x="57" y="43"/>
                    <a:pt x="57" y="43"/>
                  </a:cubicBezTo>
                  <a:cubicBezTo>
                    <a:pt x="57" y="43"/>
                    <a:pt x="57" y="43"/>
                    <a:pt x="57" y="44"/>
                  </a:cubicBezTo>
                  <a:cubicBezTo>
                    <a:pt x="59" y="44"/>
                    <a:pt x="61" y="45"/>
                    <a:pt x="62" y="45"/>
                  </a:cubicBezTo>
                  <a:cubicBezTo>
                    <a:pt x="62" y="45"/>
                    <a:pt x="61" y="45"/>
                    <a:pt x="60" y="44"/>
                  </a:cubicBezTo>
                  <a:cubicBezTo>
                    <a:pt x="59" y="44"/>
                    <a:pt x="59" y="43"/>
                    <a:pt x="58" y="43"/>
                  </a:cubicBezTo>
                  <a:cubicBezTo>
                    <a:pt x="57" y="42"/>
                    <a:pt x="56" y="42"/>
                    <a:pt x="55" y="41"/>
                  </a:cubicBezTo>
                  <a:cubicBezTo>
                    <a:pt x="55" y="41"/>
                    <a:pt x="55" y="41"/>
                    <a:pt x="55" y="41"/>
                  </a:cubicBezTo>
                  <a:cubicBezTo>
                    <a:pt x="54" y="40"/>
                    <a:pt x="54" y="40"/>
                    <a:pt x="54" y="40"/>
                  </a:cubicBezTo>
                  <a:cubicBezTo>
                    <a:pt x="54" y="40"/>
                    <a:pt x="53" y="39"/>
                    <a:pt x="53" y="39"/>
                  </a:cubicBezTo>
                  <a:cubicBezTo>
                    <a:pt x="53" y="39"/>
                    <a:pt x="53" y="38"/>
                    <a:pt x="53" y="38"/>
                  </a:cubicBezTo>
                  <a:cubicBezTo>
                    <a:pt x="52" y="38"/>
                    <a:pt x="52" y="37"/>
                    <a:pt x="51" y="36"/>
                  </a:cubicBezTo>
                  <a:cubicBezTo>
                    <a:pt x="50" y="34"/>
                    <a:pt x="49" y="31"/>
                    <a:pt x="48" y="29"/>
                  </a:cubicBezTo>
                  <a:cubicBezTo>
                    <a:pt x="48" y="28"/>
                    <a:pt x="48" y="27"/>
                    <a:pt x="48" y="27"/>
                  </a:cubicBezTo>
                  <a:cubicBezTo>
                    <a:pt x="47" y="26"/>
                    <a:pt x="47" y="25"/>
                    <a:pt x="47" y="25"/>
                  </a:cubicBezTo>
                  <a:cubicBezTo>
                    <a:pt x="47" y="23"/>
                    <a:pt x="47" y="22"/>
                    <a:pt x="48" y="20"/>
                  </a:cubicBezTo>
                  <a:cubicBezTo>
                    <a:pt x="48" y="18"/>
                    <a:pt x="49" y="15"/>
                    <a:pt x="50" y="13"/>
                  </a:cubicBezTo>
                  <a:cubicBezTo>
                    <a:pt x="50" y="14"/>
                    <a:pt x="49" y="15"/>
                    <a:pt x="49" y="16"/>
                  </a:cubicBezTo>
                  <a:cubicBezTo>
                    <a:pt x="48" y="18"/>
                    <a:pt x="47" y="19"/>
                    <a:pt x="47" y="20"/>
                  </a:cubicBezTo>
                  <a:cubicBezTo>
                    <a:pt x="47" y="22"/>
                    <a:pt x="47" y="23"/>
                    <a:pt x="47" y="25"/>
                  </a:cubicBezTo>
                  <a:cubicBezTo>
                    <a:pt x="47" y="25"/>
                    <a:pt x="47" y="26"/>
                    <a:pt x="47" y="27"/>
                  </a:cubicBezTo>
                  <a:cubicBezTo>
                    <a:pt x="47" y="27"/>
                    <a:pt x="47" y="28"/>
                    <a:pt x="47" y="29"/>
                  </a:cubicBezTo>
                  <a:cubicBezTo>
                    <a:pt x="48" y="30"/>
                    <a:pt x="48" y="32"/>
                    <a:pt x="49" y="33"/>
                  </a:cubicBezTo>
                  <a:cubicBezTo>
                    <a:pt x="49" y="34"/>
                    <a:pt x="50" y="36"/>
                    <a:pt x="50" y="37"/>
                  </a:cubicBezTo>
                  <a:cubicBezTo>
                    <a:pt x="51" y="37"/>
                    <a:pt x="51" y="38"/>
                    <a:pt x="52" y="39"/>
                  </a:cubicBezTo>
                  <a:cubicBezTo>
                    <a:pt x="52" y="39"/>
                    <a:pt x="52" y="39"/>
                    <a:pt x="52" y="39"/>
                  </a:cubicBezTo>
                  <a:cubicBezTo>
                    <a:pt x="50" y="37"/>
                    <a:pt x="48" y="36"/>
                    <a:pt x="46" y="34"/>
                  </a:cubicBezTo>
                  <a:cubicBezTo>
                    <a:pt x="46" y="34"/>
                    <a:pt x="45" y="34"/>
                    <a:pt x="45" y="33"/>
                  </a:cubicBezTo>
                  <a:cubicBezTo>
                    <a:pt x="45" y="33"/>
                    <a:pt x="44" y="32"/>
                    <a:pt x="44" y="32"/>
                  </a:cubicBezTo>
                  <a:cubicBezTo>
                    <a:pt x="43" y="31"/>
                    <a:pt x="43" y="29"/>
                    <a:pt x="42" y="28"/>
                  </a:cubicBezTo>
                  <a:cubicBezTo>
                    <a:pt x="42" y="27"/>
                    <a:pt x="42" y="27"/>
                    <a:pt x="42" y="27"/>
                  </a:cubicBezTo>
                  <a:cubicBezTo>
                    <a:pt x="42" y="27"/>
                    <a:pt x="42" y="27"/>
                    <a:pt x="42" y="27"/>
                  </a:cubicBezTo>
                  <a:cubicBezTo>
                    <a:pt x="42" y="26"/>
                    <a:pt x="42" y="26"/>
                    <a:pt x="42" y="26"/>
                  </a:cubicBezTo>
                  <a:cubicBezTo>
                    <a:pt x="42" y="25"/>
                    <a:pt x="42" y="24"/>
                    <a:pt x="42" y="23"/>
                  </a:cubicBezTo>
                  <a:cubicBezTo>
                    <a:pt x="41" y="22"/>
                    <a:pt x="41" y="20"/>
                    <a:pt x="41" y="19"/>
                  </a:cubicBezTo>
                  <a:cubicBezTo>
                    <a:pt x="40" y="16"/>
                    <a:pt x="40" y="13"/>
                    <a:pt x="39" y="10"/>
                  </a:cubicBezTo>
                  <a:cubicBezTo>
                    <a:pt x="38" y="8"/>
                    <a:pt x="37" y="7"/>
                    <a:pt x="37" y="5"/>
                  </a:cubicBezTo>
                  <a:cubicBezTo>
                    <a:pt x="35" y="4"/>
                    <a:pt x="34" y="3"/>
                    <a:pt x="33" y="2"/>
                  </a:cubicBezTo>
                  <a:cubicBezTo>
                    <a:pt x="34" y="3"/>
                    <a:pt x="35" y="5"/>
                    <a:pt x="35" y="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1874"/>
            <p:cNvSpPr>
              <a:spLocks/>
            </p:cNvSpPr>
            <p:nvPr/>
          </p:nvSpPr>
          <p:spPr bwMode="auto">
            <a:xfrm>
              <a:off x="4205242" y="4078310"/>
              <a:ext cx="184151" cy="120651"/>
            </a:xfrm>
            <a:custGeom>
              <a:avLst/>
              <a:gdLst>
                <a:gd name="T0" fmla="*/ 49 w 49"/>
                <a:gd name="T1" fmla="*/ 32 h 32"/>
                <a:gd name="T2" fmla="*/ 22 w 49"/>
                <a:gd name="T3" fmla="*/ 20 h 32"/>
                <a:gd name="T4" fmla="*/ 10 w 49"/>
                <a:gd name="T5" fmla="*/ 9 h 32"/>
                <a:gd name="T6" fmla="*/ 0 w 49"/>
                <a:gd name="T7" fmla="*/ 0 h 32"/>
                <a:gd name="T8" fmla="*/ 7 w 49"/>
                <a:gd name="T9" fmla="*/ 19 h 32"/>
                <a:gd name="T10" fmla="*/ 25 w 49"/>
                <a:gd name="T11" fmla="*/ 28 h 32"/>
                <a:gd name="T12" fmla="*/ 49 w 49"/>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9" h="32">
                  <a:moveTo>
                    <a:pt x="49" y="32"/>
                  </a:moveTo>
                  <a:cubicBezTo>
                    <a:pt x="40" y="28"/>
                    <a:pt x="30" y="26"/>
                    <a:pt x="22" y="20"/>
                  </a:cubicBezTo>
                  <a:cubicBezTo>
                    <a:pt x="17" y="17"/>
                    <a:pt x="13" y="14"/>
                    <a:pt x="10" y="9"/>
                  </a:cubicBezTo>
                  <a:cubicBezTo>
                    <a:pt x="7" y="6"/>
                    <a:pt x="4" y="2"/>
                    <a:pt x="0" y="0"/>
                  </a:cubicBezTo>
                  <a:cubicBezTo>
                    <a:pt x="2" y="6"/>
                    <a:pt x="4" y="13"/>
                    <a:pt x="7" y="19"/>
                  </a:cubicBezTo>
                  <a:cubicBezTo>
                    <a:pt x="12" y="23"/>
                    <a:pt x="21" y="27"/>
                    <a:pt x="25" y="28"/>
                  </a:cubicBezTo>
                  <a:cubicBezTo>
                    <a:pt x="33" y="30"/>
                    <a:pt x="41" y="31"/>
                    <a:pt x="49" y="3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65" name="Picture 1876"/>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4421143" y="4029097"/>
              <a:ext cx="134938" cy="249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Freeform 1877"/>
            <p:cNvSpPr>
              <a:spLocks/>
            </p:cNvSpPr>
            <p:nvPr/>
          </p:nvSpPr>
          <p:spPr bwMode="auto">
            <a:xfrm>
              <a:off x="4298905" y="4011635"/>
              <a:ext cx="134938" cy="201614"/>
            </a:xfrm>
            <a:custGeom>
              <a:avLst/>
              <a:gdLst>
                <a:gd name="T0" fmla="*/ 27 w 36"/>
                <a:gd name="T1" fmla="*/ 26 h 54"/>
                <a:gd name="T2" fmla="*/ 30 w 36"/>
                <a:gd name="T3" fmla="*/ 44 h 54"/>
                <a:gd name="T4" fmla="*/ 36 w 36"/>
                <a:gd name="T5" fmla="*/ 54 h 54"/>
                <a:gd name="T6" fmla="*/ 33 w 36"/>
                <a:gd name="T7" fmla="*/ 36 h 54"/>
                <a:gd name="T8" fmla="*/ 34 w 36"/>
                <a:gd name="T9" fmla="*/ 16 h 54"/>
                <a:gd name="T10" fmla="*/ 24 w 36"/>
                <a:gd name="T11" fmla="*/ 1 h 54"/>
                <a:gd name="T12" fmla="*/ 21 w 36"/>
                <a:gd name="T13" fmla="*/ 0 h 54"/>
                <a:gd name="T14" fmla="*/ 0 w 36"/>
                <a:gd name="T15" fmla="*/ 1 h 54"/>
                <a:gd name="T16" fmla="*/ 9 w 36"/>
                <a:gd name="T17" fmla="*/ 4 h 54"/>
                <a:gd name="T18" fmla="*/ 27 w 36"/>
                <a:gd name="T19"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4">
                  <a:moveTo>
                    <a:pt x="27" y="26"/>
                  </a:moveTo>
                  <a:cubicBezTo>
                    <a:pt x="27" y="31"/>
                    <a:pt x="29" y="40"/>
                    <a:pt x="30" y="44"/>
                  </a:cubicBezTo>
                  <a:cubicBezTo>
                    <a:pt x="31" y="48"/>
                    <a:pt x="36" y="54"/>
                    <a:pt x="36" y="54"/>
                  </a:cubicBezTo>
                  <a:cubicBezTo>
                    <a:pt x="34" y="49"/>
                    <a:pt x="33" y="42"/>
                    <a:pt x="33" y="36"/>
                  </a:cubicBezTo>
                  <a:cubicBezTo>
                    <a:pt x="33" y="30"/>
                    <a:pt x="34" y="23"/>
                    <a:pt x="34" y="16"/>
                  </a:cubicBezTo>
                  <a:cubicBezTo>
                    <a:pt x="33" y="10"/>
                    <a:pt x="29" y="5"/>
                    <a:pt x="24" y="1"/>
                  </a:cubicBezTo>
                  <a:cubicBezTo>
                    <a:pt x="23" y="1"/>
                    <a:pt x="22" y="0"/>
                    <a:pt x="21" y="0"/>
                  </a:cubicBezTo>
                  <a:cubicBezTo>
                    <a:pt x="14" y="0"/>
                    <a:pt x="7" y="0"/>
                    <a:pt x="0" y="1"/>
                  </a:cubicBezTo>
                  <a:cubicBezTo>
                    <a:pt x="3" y="2"/>
                    <a:pt x="7" y="3"/>
                    <a:pt x="9" y="4"/>
                  </a:cubicBezTo>
                  <a:cubicBezTo>
                    <a:pt x="21" y="10"/>
                    <a:pt x="26" y="20"/>
                    <a:pt x="27" y="2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78"/>
            <p:cNvSpPr>
              <a:spLocks/>
            </p:cNvSpPr>
            <p:nvPr/>
          </p:nvSpPr>
          <p:spPr bwMode="auto">
            <a:xfrm>
              <a:off x="4205242" y="4044972"/>
              <a:ext cx="307977" cy="239714"/>
            </a:xfrm>
            <a:custGeom>
              <a:avLst/>
              <a:gdLst>
                <a:gd name="T0" fmla="*/ 50 w 82"/>
                <a:gd name="T1" fmla="*/ 14 h 64"/>
                <a:gd name="T2" fmla="*/ 54 w 82"/>
                <a:gd name="T3" fmla="*/ 33 h 64"/>
                <a:gd name="T4" fmla="*/ 54 w 82"/>
                <a:gd name="T5" fmla="*/ 38 h 64"/>
                <a:gd name="T6" fmla="*/ 55 w 82"/>
                <a:gd name="T7" fmla="*/ 39 h 64"/>
                <a:gd name="T8" fmla="*/ 52 w 82"/>
                <a:gd name="T9" fmla="*/ 39 h 64"/>
                <a:gd name="T10" fmla="*/ 49 w 82"/>
                <a:gd name="T11" fmla="*/ 33 h 64"/>
                <a:gd name="T12" fmla="*/ 41 w 82"/>
                <a:gd name="T13" fmla="*/ 24 h 64"/>
                <a:gd name="T14" fmla="*/ 36 w 82"/>
                <a:gd name="T15" fmla="*/ 15 h 64"/>
                <a:gd name="T16" fmla="*/ 29 w 82"/>
                <a:gd name="T17" fmla="*/ 6 h 64"/>
                <a:gd name="T18" fmla="*/ 22 w 82"/>
                <a:gd name="T19" fmla="*/ 3 h 64"/>
                <a:gd name="T20" fmla="*/ 33 w 82"/>
                <a:gd name="T21" fmla="*/ 12 h 64"/>
                <a:gd name="T22" fmla="*/ 37 w 82"/>
                <a:gd name="T23" fmla="*/ 19 h 64"/>
                <a:gd name="T24" fmla="*/ 24 w 82"/>
                <a:gd name="T25" fmla="*/ 10 h 64"/>
                <a:gd name="T26" fmla="*/ 6 w 82"/>
                <a:gd name="T27" fmla="*/ 1 h 64"/>
                <a:gd name="T28" fmla="*/ 3 w 82"/>
                <a:gd name="T29" fmla="*/ 1 h 64"/>
                <a:gd name="T30" fmla="*/ 12 w 82"/>
                <a:gd name="T31" fmla="*/ 6 h 64"/>
                <a:gd name="T32" fmla="*/ 43 w 82"/>
                <a:gd name="T33" fmla="*/ 29 h 64"/>
                <a:gd name="T34" fmla="*/ 49 w 82"/>
                <a:gd name="T35" fmla="*/ 37 h 64"/>
                <a:gd name="T36" fmla="*/ 51 w 82"/>
                <a:gd name="T37" fmla="*/ 40 h 64"/>
                <a:gd name="T38" fmla="*/ 47 w 82"/>
                <a:gd name="T39" fmla="*/ 38 h 64"/>
                <a:gd name="T40" fmla="*/ 29 w 82"/>
                <a:gd name="T41" fmla="*/ 33 h 64"/>
                <a:gd name="T42" fmla="*/ 23 w 82"/>
                <a:gd name="T43" fmla="*/ 30 h 64"/>
                <a:gd name="T44" fmla="*/ 12 w 82"/>
                <a:gd name="T45" fmla="*/ 20 h 64"/>
                <a:gd name="T46" fmla="*/ 12 w 82"/>
                <a:gd name="T47" fmla="*/ 20 h 64"/>
                <a:gd name="T48" fmla="*/ 23 w 82"/>
                <a:gd name="T49" fmla="*/ 30 h 64"/>
                <a:gd name="T50" fmla="*/ 29 w 82"/>
                <a:gd name="T51" fmla="*/ 34 h 64"/>
                <a:gd name="T52" fmla="*/ 49 w 82"/>
                <a:gd name="T53" fmla="*/ 41 h 64"/>
                <a:gd name="T54" fmla="*/ 54 w 82"/>
                <a:gd name="T55" fmla="*/ 44 h 64"/>
                <a:gd name="T56" fmla="*/ 64 w 82"/>
                <a:gd name="T57" fmla="*/ 54 h 64"/>
                <a:gd name="T58" fmla="*/ 60 w 82"/>
                <a:gd name="T59" fmla="*/ 55 h 64"/>
                <a:gd name="T60" fmla="*/ 51 w 82"/>
                <a:gd name="T61" fmla="*/ 56 h 64"/>
                <a:gd name="T62" fmla="*/ 34 w 82"/>
                <a:gd name="T63" fmla="*/ 52 h 64"/>
                <a:gd name="T64" fmla="*/ 23 w 82"/>
                <a:gd name="T65" fmla="*/ 47 h 64"/>
                <a:gd name="T66" fmla="*/ 33 w 82"/>
                <a:gd name="T67" fmla="*/ 53 h 64"/>
                <a:gd name="T68" fmla="*/ 51 w 82"/>
                <a:gd name="T69" fmla="*/ 57 h 64"/>
                <a:gd name="T70" fmla="*/ 59 w 82"/>
                <a:gd name="T71" fmla="*/ 57 h 64"/>
                <a:gd name="T72" fmla="*/ 63 w 82"/>
                <a:gd name="T73" fmla="*/ 56 h 64"/>
                <a:gd name="T74" fmla="*/ 70 w 82"/>
                <a:gd name="T75" fmla="*/ 58 h 64"/>
                <a:gd name="T76" fmla="*/ 75 w 82"/>
                <a:gd name="T77" fmla="*/ 61 h 64"/>
                <a:gd name="T78" fmla="*/ 76 w 82"/>
                <a:gd name="T79" fmla="*/ 61 h 64"/>
                <a:gd name="T80" fmla="*/ 79 w 82"/>
                <a:gd name="T81" fmla="*/ 62 h 64"/>
                <a:gd name="T82" fmla="*/ 72 w 82"/>
                <a:gd name="T83" fmla="*/ 57 h 64"/>
                <a:gd name="T84" fmla="*/ 71 w 82"/>
                <a:gd name="T85" fmla="*/ 56 h 64"/>
                <a:gd name="T86" fmla="*/ 69 w 82"/>
                <a:gd name="T87" fmla="*/ 54 h 64"/>
                <a:gd name="T88" fmla="*/ 64 w 82"/>
                <a:gd name="T89" fmla="*/ 40 h 64"/>
                <a:gd name="T90" fmla="*/ 62 w 82"/>
                <a:gd name="T91" fmla="*/ 34 h 64"/>
                <a:gd name="T92" fmla="*/ 67 w 82"/>
                <a:gd name="T93" fmla="*/ 17 h 64"/>
                <a:gd name="T94" fmla="*/ 62 w 82"/>
                <a:gd name="T95" fmla="*/ 28 h 64"/>
                <a:gd name="T96" fmla="*/ 62 w 82"/>
                <a:gd name="T97" fmla="*/ 37 h 64"/>
                <a:gd name="T98" fmla="*/ 64 w 82"/>
                <a:gd name="T99" fmla="*/ 46 h 64"/>
                <a:gd name="T100" fmla="*/ 68 w 82"/>
                <a:gd name="T101" fmla="*/ 54 h 64"/>
                <a:gd name="T102" fmla="*/ 61 w 82"/>
                <a:gd name="T103" fmla="*/ 48 h 64"/>
                <a:gd name="T104" fmla="*/ 58 w 82"/>
                <a:gd name="T105" fmla="*/ 45 h 64"/>
                <a:gd name="T106" fmla="*/ 56 w 82"/>
                <a:gd name="T107" fmla="*/ 38 h 64"/>
                <a:gd name="T108" fmla="*/ 56 w 82"/>
                <a:gd name="T109" fmla="*/ 36 h 64"/>
                <a:gd name="T110" fmla="*/ 54 w 82"/>
                <a:gd name="T111" fmla="*/ 26 h 64"/>
                <a:gd name="T112" fmla="*/ 49 w 82"/>
                <a:gd name="T113" fmla="*/ 7 h 64"/>
                <a:gd name="T114" fmla="*/ 47 w 82"/>
                <a:gd name="T11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64">
                  <a:moveTo>
                    <a:pt x="47" y="8"/>
                  </a:moveTo>
                  <a:cubicBezTo>
                    <a:pt x="48" y="10"/>
                    <a:pt x="49" y="12"/>
                    <a:pt x="50" y="14"/>
                  </a:cubicBezTo>
                  <a:cubicBezTo>
                    <a:pt x="51" y="18"/>
                    <a:pt x="52" y="22"/>
                    <a:pt x="53" y="26"/>
                  </a:cubicBezTo>
                  <a:cubicBezTo>
                    <a:pt x="53" y="29"/>
                    <a:pt x="53" y="31"/>
                    <a:pt x="54" y="33"/>
                  </a:cubicBezTo>
                  <a:cubicBezTo>
                    <a:pt x="54" y="34"/>
                    <a:pt x="54" y="35"/>
                    <a:pt x="54" y="36"/>
                  </a:cubicBezTo>
                  <a:cubicBezTo>
                    <a:pt x="54" y="38"/>
                    <a:pt x="54" y="38"/>
                    <a:pt x="54" y="38"/>
                  </a:cubicBezTo>
                  <a:cubicBezTo>
                    <a:pt x="54" y="38"/>
                    <a:pt x="54" y="38"/>
                    <a:pt x="54" y="39"/>
                  </a:cubicBezTo>
                  <a:cubicBezTo>
                    <a:pt x="55" y="39"/>
                    <a:pt x="55" y="39"/>
                    <a:pt x="55" y="39"/>
                  </a:cubicBezTo>
                  <a:cubicBezTo>
                    <a:pt x="55" y="41"/>
                    <a:pt x="55" y="42"/>
                    <a:pt x="55" y="43"/>
                  </a:cubicBezTo>
                  <a:cubicBezTo>
                    <a:pt x="54" y="41"/>
                    <a:pt x="53" y="40"/>
                    <a:pt x="52" y="39"/>
                  </a:cubicBezTo>
                  <a:cubicBezTo>
                    <a:pt x="52" y="38"/>
                    <a:pt x="51" y="37"/>
                    <a:pt x="51" y="36"/>
                  </a:cubicBezTo>
                  <a:cubicBezTo>
                    <a:pt x="50" y="35"/>
                    <a:pt x="49" y="34"/>
                    <a:pt x="49" y="33"/>
                  </a:cubicBezTo>
                  <a:cubicBezTo>
                    <a:pt x="47" y="31"/>
                    <a:pt x="46" y="29"/>
                    <a:pt x="45" y="28"/>
                  </a:cubicBezTo>
                  <a:cubicBezTo>
                    <a:pt x="43" y="26"/>
                    <a:pt x="42" y="25"/>
                    <a:pt x="41" y="24"/>
                  </a:cubicBezTo>
                  <a:cubicBezTo>
                    <a:pt x="40" y="22"/>
                    <a:pt x="39" y="20"/>
                    <a:pt x="38" y="18"/>
                  </a:cubicBezTo>
                  <a:cubicBezTo>
                    <a:pt x="37" y="17"/>
                    <a:pt x="37" y="16"/>
                    <a:pt x="36" y="15"/>
                  </a:cubicBezTo>
                  <a:cubicBezTo>
                    <a:pt x="35" y="14"/>
                    <a:pt x="34" y="13"/>
                    <a:pt x="34" y="12"/>
                  </a:cubicBezTo>
                  <a:cubicBezTo>
                    <a:pt x="32" y="10"/>
                    <a:pt x="31" y="8"/>
                    <a:pt x="29" y="6"/>
                  </a:cubicBezTo>
                  <a:cubicBezTo>
                    <a:pt x="28" y="5"/>
                    <a:pt x="27" y="4"/>
                    <a:pt x="25" y="4"/>
                  </a:cubicBezTo>
                  <a:cubicBezTo>
                    <a:pt x="24" y="3"/>
                    <a:pt x="23" y="3"/>
                    <a:pt x="22" y="3"/>
                  </a:cubicBezTo>
                  <a:cubicBezTo>
                    <a:pt x="24" y="3"/>
                    <a:pt x="26" y="5"/>
                    <a:pt x="28" y="6"/>
                  </a:cubicBezTo>
                  <a:cubicBezTo>
                    <a:pt x="30" y="8"/>
                    <a:pt x="31" y="10"/>
                    <a:pt x="33" y="12"/>
                  </a:cubicBezTo>
                  <a:cubicBezTo>
                    <a:pt x="34" y="13"/>
                    <a:pt x="34" y="14"/>
                    <a:pt x="35" y="15"/>
                  </a:cubicBezTo>
                  <a:cubicBezTo>
                    <a:pt x="36" y="16"/>
                    <a:pt x="36" y="18"/>
                    <a:pt x="37" y="19"/>
                  </a:cubicBezTo>
                  <a:cubicBezTo>
                    <a:pt x="37" y="19"/>
                    <a:pt x="37" y="20"/>
                    <a:pt x="38" y="20"/>
                  </a:cubicBezTo>
                  <a:cubicBezTo>
                    <a:pt x="34" y="16"/>
                    <a:pt x="29" y="13"/>
                    <a:pt x="24" y="10"/>
                  </a:cubicBezTo>
                  <a:cubicBezTo>
                    <a:pt x="21" y="8"/>
                    <a:pt x="17" y="5"/>
                    <a:pt x="13" y="3"/>
                  </a:cubicBezTo>
                  <a:cubicBezTo>
                    <a:pt x="11" y="3"/>
                    <a:pt x="8" y="2"/>
                    <a:pt x="6" y="1"/>
                  </a:cubicBezTo>
                  <a:cubicBezTo>
                    <a:pt x="4" y="1"/>
                    <a:pt x="2" y="0"/>
                    <a:pt x="0" y="0"/>
                  </a:cubicBezTo>
                  <a:cubicBezTo>
                    <a:pt x="1" y="0"/>
                    <a:pt x="2" y="1"/>
                    <a:pt x="3" y="1"/>
                  </a:cubicBezTo>
                  <a:cubicBezTo>
                    <a:pt x="4" y="2"/>
                    <a:pt x="5" y="2"/>
                    <a:pt x="6" y="3"/>
                  </a:cubicBezTo>
                  <a:cubicBezTo>
                    <a:pt x="8" y="4"/>
                    <a:pt x="10" y="5"/>
                    <a:pt x="12" y="6"/>
                  </a:cubicBezTo>
                  <a:cubicBezTo>
                    <a:pt x="16" y="7"/>
                    <a:pt x="19" y="10"/>
                    <a:pt x="23" y="12"/>
                  </a:cubicBezTo>
                  <a:cubicBezTo>
                    <a:pt x="31" y="17"/>
                    <a:pt x="37" y="22"/>
                    <a:pt x="43" y="29"/>
                  </a:cubicBezTo>
                  <a:cubicBezTo>
                    <a:pt x="44" y="31"/>
                    <a:pt x="46" y="32"/>
                    <a:pt x="47" y="34"/>
                  </a:cubicBezTo>
                  <a:cubicBezTo>
                    <a:pt x="47" y="35"/>
                    <a:pt x="48" y="36"/>
                    <a:pt x="49" y="37"/>
                  </a:cubicBezTo>
                  <a:cubicBezTo>
                    <a:pt x="49" y="38"/>
                    <a:pt x="50" y="39"/>
                    <a:pt x="50" y="40"/>
                  </a:cubicBezTo>
                  <a:cubicBezTo>
                    <a:pt x="50" y="40"/>
                    <a:pt x="50" y="40"/>
                    <a:pt x="51" y="40"/>
                  </a:cubicBezTo>
                  <a:cubicBezTo>
                    <a:pt x="50" y="40"/>
                    <a:pt x="50" y="40"/>
                    <a:pt x="50" y="40"/>
                  </a:cubicBezTo>
                  <a:cubicBezTo>
                    <a:pt x="49" y="39"/>
                    <a:pt x="48" y="39"/>
                    <a:pt x="47" y="38"/>
                  </a:cubicBezTo>
                  <a:cubicBezTo>
                    <a:pt x="46" y="38"/>
                    <a:pt x="44" y="37"/>
                    <a:pt x="43" y="37"/>
                  </a:cubicBezTo>
                  <a:cubicBezTo>
                    <a:pt x="39" y="36"/>
                    <a:pt x="34" y="35"/>
                    <a:pt x="29" y="33"/>
                  </a:cubicBezTo>
                  <a:cubicBezTo>
                    <a:pt x="28" y="33"/>
                    <a:pt x="27" y="32"/>
                    <a:pt x="26" y="32"/>
                  </a:cubicBezTo>
                  <a:cubicBezTo>
                    <a:pt x="25" y="31"/>
                    <a:pt x="24" y="30"/>
                    <a:pt x="23" y="30"/>
                  </a:cubicBezTo>
                  <a:cubicBezTo>
                    <a:pt x="21" y="28"/>
                    <a:pt x="19" y="27"/>
                    <a:pt x="17" y="25"/>
                  </a:cubicBezTo>
                  <a:cubicBezTo>
                    <a:pt x="15" y="24"/>
                    <a:pt x="14" y="22"/>
                    <a:pt x="12" y="20"/>
                  </a:cubicBezTo>
                  <a:cubicBezTo>
                    <a:pt x="10" y="18"/>
                    <a:pt x="9" y="17"/>
                    <a:pt x="7" y="15"/>
                  </a:cubicBezTo>
                  <a:cubicBezTo>
                    <a:pt x="9" y="17"/>
                    <a:pt x="10" y="19"/>
                    <a:pt x="12" y="20"/>
                  </a:cubicBezTo>
                  <a:cubicBezTo>
                    <a:pt x="13" y="22"/>
                    <a:pt x="15" y="24"/>
                    <a:pt x="17" y="26"/>
                  </a:cubicBezTo>
                  <a:cubicBezTo>
                    <a:pt x="19" y="27"/>
                    <a:pt x="21" y="29"/>
                    <a:pt x="23" y="30"/>
                  </a:cubicBezTo>
                  <a:cubicBezTo>
                    <a:pt x="23" y="31"/>
                    <a:pt x="24" y="32"/>
                    <a:pt x="26" y="32"/>
                  </a:cubicBezTo>
                  <a:cubicBezTo>
                    <a:pt x="27" y="33"/>
                    <a:pt x="28" y="34"/>
                    <a:pt x="29" y="34"/>
                  </a:cubicBezTo>
                  <a:cubicBezTo>
                    <a:pt x="33" y="36"/>
                    <a:pt x="38" y="37"/>
                    <a:pt x="43" y="38"/>
                  </a:cubicBezTo>
                  <a:cubicBezTo>
                    <a:pt x="45" y="39"/>
                    <a:pt x="47" y="40"/>
                    <a:pt x="49" y="41"/>
                  </a:cubicBezTo>
                  <a:cubicBezTo>
                    <a:pt x="50" y="42"/>
                    <a:pt x="51" y="42"/>
                    <a:pt x="52" y="43"/>
                  </a:cubicBezTo>
                  <a:cubicBezTo>
                    <a:pt x="53" y="44"/>
                    <a:pt x="53" y="44"/>
                    <a:pt x="54" y="44"/>
                  </a:cubicBezTo>
                  <a:cubicBezTo>
                    <a:pt x="55" y="46"/>
                    <a:pt x="57" y="48"/>
                    <a:pt x="59" y="50"/>
                  </a:cubicBezTo>
                  <a:cubicBezTo>
                    <a:pt x="61" y="52"/>
                    <a:pt x="62" y="53"/>
                    <a:pt x="64" y="54"/>
                  </a:cubicBezTo>
                  <a:cubicBezTo>
                    <a:pt x="63" y="54"/>
                    <a:pt x="63" y="54"/>
                    <a:pt x="63" y="54"/>
                  </a:cubicBezTo>
                  <a:cubicBezTo>
                    <a:pt x="62" y="54"/>
                    <a:pt x="61" y="55"/>
                    <a:pt x="60" y="55"/>
                  </a:cubicBezTo>
                  <a:cubicBezTo>
                    <a:pt x="59" y="55"/>
                    <a:pt x="58" y="55"/>
                    <a:pt x="57" y="55"/>
                  </a:cubicBezTo>
                  <a:cubicBezTo>
                    <a:pt x="55" y="56"/>
                    <a:pt x="53" y="56"/>
                    <a:pt x="51" y="56"/>
                  </a:cubicBezTo>
                  <a:cubicBezTo>
                    <a:pt x="49" y="56"/>
                    <a:pt x="47" y="55"/>
                    <a:pt x="45" y="55"/>
                  </a:cubicBezTo>
                  <a:cubicBezTo>
                    <a:pt x="41" y="55"/>
                    <a:pt x="37" y="54"/>
                    <a:pt x="34" y="52"/>
                  </a:cubicBezTo>
                  <a:cubicBezTo>
                    <a:pt x="32" y="52"/>
                    <a:pt x="30" y="51"/>
                    <a:pt x="28" y="50"/>
                  </a:cubicBezTo>
                  <a:cubicBezTo>
                    <a:pt x="26" y="49"/>
                    <a:pt x="25" y="48"/>
                    <a:pt x="23" y="47"/>
                  </a:cubicBezTo>
                  <a:cubicBezTo>
                    <a:pt x="25" y="48"/>
                    <a:pt x="26" y="49"/>
                    <a:pt x="28" y="50"/>
                  </a:cubicBezTo>
                  <a:cubicBezTo>
                    <a:pt x="30" y="51"/>
                    <a:pt x="32" y="52"/>
                    <a:pt x="33" y="53"/>
                  </a:cubicBezTo>
                  <a:cubicBezTo>
                    <a:pt x="37" y="54"/>
                    <a:pt x="41" y="56"/>
                    <a:pt x="45" y="56"/>
                  </a:cubicBezTo>
                  <a:cubicBezTo>
                    <a:pt x="47" y="57"/>
                    <a:pt x="49" y="57"/>
                    <a:pt x="51" y="57"/>
                  </a:cubicBezTo>
                  <a:cubicBezTo>
                    <a:pt x="53" y="57"/>
                    <a:pt x="55" y="57"/>
                    <a:pt x="57" y="57"/>
                  </a:cubicBezTo>
                  <a:cubicBezTo>
                    <a:pt x="58" y="57"/>
                    <a:pt x="58" y="57"/>
                    <a:pt x="59" y="57"/>
                  </a:cubicBezTo>
                  <a:cubicBezTo>
                    <a:pt x="59" y="56"/>
                    <a:pt x="60" y="56"/>
                    <a:pt x="60" y="56"/>
                  </a:cubicBezTo>
                  <a:cubicBezTo>
                    <a:pt x="61" y="56"/>
                    <a:pt x="62" y="56"/>
                    <a:pt x="63" y="56"/>
                  </a:cubicBezTo>
                  <a:cubicBezTo>
                    <a:pt x="64" y="56"/>
                    <a:pt x="65" y="56"/>
                    <a:pt x="66" y="56"/>
                  </a:cubicBezTo>
                  <a:cubicBezTo>
                    <a:pt x="67" y="57"/>
                    <a:pt x="68" y="58"/>
                    <a:pt x="70" y="58"/>
                  </a:cubicBezTo>
                  <a:cubicBezTo>
                    <a:pt x="71" y="59"/>
                    <a:pt x="72" y="60"/>
                    <a:pt x="74" y="60"/>
                  </a:cubicBezTo>
                  <a:cubicBezTo>
                    <a:pt x="74" y="61"/>
                    <a:pt x="74" y="61"/>
                    <a:pt x="75" y="61"/>
                  </a:cubicBezTo>
                  <a:cubicBezTo>
                    <a:pt x="75" y="61"/>
                    <a:pt x="75" y="61"/>
                    <a:pt x="75" y="61"/>
                  </a:cubicBezTo>
                  <a:cubicBezTo>
                    <a:pt x="75" y="61"/>
                    <a:pt x="75" y="61"/>
                    <a:pt x="76" y="61"/>
                  </a:cubicBezTo>
                  <a:cubicBezTo>
                    <a:pt x="78" y="62"/>
                    <a:pt x="80" y="63"/>
                    <a:pt x="82" y="64"/>
                  </a:cubicBezTo>
                  <a:cubicBezTo>
                    <a:pt x="81" y="63"/>
                    <a:pt x="80" y="63"/>
                    <a:pt x="79" y="62"/>
                  </a:cubicBezTo>
                  <a:cubicBezTo>
                    <a:pt x="78" y="61"/>
                    <a:pt x="77" y="61"/>
                    <a:pt x="76" y="60"/>
                  </a:cubicBezTo>
                  <a:cubicBezTo>
                    <a:pt x="75" y="59"/>
                    <a:pt x="74" y="58"/>
                    <a:pt x="72" y="57"/>
                  </a:cubicBezTo>
                  <a:cubicBezTo>
                    <a:pt x="72" y="57"/>
                    <a:pt x="72" y="57"/>
                    <a:pt x="72" y="57"/>
                  </a:cubicBezTo>
                  <a:cubicBezTo>
                    <a:pt x="71" y="57"/>
                    <a:pt x="71" y="56"/>
                    <a:pt x="71" y="56"/>
                  </a:cubicBezTo>
                  <a:cubicBezTo>
                    <a:pt x="71" y="56"/>
                    <a:pt x="70" y="55"/>
                    <a:pt x="70" y="55"/>
                  </a:cubicBezTo>
                  <a:cubicBezTo>
                    <a:pt x="70" y="54"/>
                    <a:pt x="70" y="54"/>
                    <a:pt x="69" y="54"/>
                  </a:cubicBezTo>
                  <a:cubicBezTo>
                    <a:pt x="69" y="53"/>
                    <a:pt x="68" y="52"/>
                    <a:pt x="68" y="51"/>
                  </a:cubicBezTo>
                  <a:cubicBezTo>
                    <a:pt x="66" y="48"/>
                    <a:pt x="65" y="44"/>
                    <a:pt x="64" y="40"/>
                  </a:cubicBezTo>
                  <a:cubicBezTo>
                    <a:pt x="63" y="39"/>
                    <a:pt x="63" y="38"/>
                    <a:pt x="63" y="37"/>
                  </a:cubicBezTo>
                  <a:cubicBezTo>
                    <a:pt x="63" y="36"/>
                    <a:pt x="62" y="35"/>
                    <a:pt x="62" y="34"/>
                  </a:cubicBezTo>
                  <a:cubicBezTo>
                    <a:pt x="62" y="32"/>
                    <a:pt x="63" y="30"/>
                    <a:pt x="63" y="28"/>
                  </a:cubicBezTo>
                  <a:cubicBezTo>
                    <a:pt x="64" y="25"/>
                    <a:pt x="65" y="21"/>
                    <a:pt x="67" y="17"/>
                  </a:cubicBezTo>
                  <a:cubicBezTo>
                    <a:pt x="66" y="19"/>
                    <a:pt x="65" y="21"/>
                    <a:pt x="64" y="23"/>
                  </a:cubicBezTo>
                  <a:cubicBezTo>
                    <a:pt x="64" y="24"/>
                    <a:pt x="63" y="26"/>
                    <a:pt x="62" y="28"/>
                  </a:cubicBezTo>
                  <a:cubicBezTo>
                    <a:pt x="62" y="30"/>
                    <a:pt x="62" y="32"/>
                    <a:pt x="62" y="34"/>
                  </a:cubicBezTo>
                  <a:cubicBezTo>
                    <a:pt x="62" y="35"/>
                    <a:pt x="62" y="36"/>
                    <a:pt x="62" y="37"/>
                  </a:cubicBezTo>
                  <a:cubicBezTo>
                    <a:pt x="62" y="38"/>
                    <a:pt x="62" y="39"/>
                    <a:pt x="62" y="40"/>
                  </a:cubicBezTo>
                  <a:cubicBezTo>
                    <a:pt x="63" y="42"/>
                    <a:pt x="63" y="44"/>
                    <a:pt x="64" y="46"/>
                  </a:cubicBezTo>
                  <a:cubicBezTo>
                    <a:pt x="65" y="48"/>
                    <a:pt x="66" y="50"/>
                    <a:pt x="67" y="52"/>
                  </a:cubicBezTo>
                  <a:cubicBezTo>
                    <a:pt x="67" y="53"/>
                    <a:pt x="67" y="54"/>
                    <a:pt x="68" y="54"/>
                  </a:cubicBezTo>
                  <a:cubicBezTo>
                    <a:pt x="68" y="54"/>
                    <a:pt x="68" y="54"/>
                    <a:pt x="68" y="55"/>
                  </a:cubicBezTo>
                  <a:cubicBezTo>
                    <a:pt x="65" y="53"/>
                    <a:pt x="63" y="51"/>
                    <a:pt x="61" y="48"/>
                  </a:cubicBezTo>
                  <a:cubicBezTo>
                    <a:pt x="60" y="48"/>
                    <a:pt x="60" y="47"/>
                    <a:pt x="59" y="47"/>
                  </a:cubicBezTo>
                  <a:cubicBezTo>
                    <a:pt x="59" y="46"/>
                    <a:pt x="58" y="46"/>
                    <a:pt x="58" y="45"/>
                  </a:cubicBezTo>
                  <a:cubicBezTo>
                    <a:pt x="57" y="43"/>
                    <a:pt x="56" y="41"/>
                    <a:pt x="56" y="39"/>
                  </a:cubicBezTo>
                  <a:cubicBezTo>
                    <a:pt x="56" y="38"/>
                    <a:pt x="56" y="38"/>
                    <a:pt x="56" y="38"/>
                  </a:cubicBezTo>
                  <a:cubicBezTo>
                    <a:pt x="56" y="38"/>
                    <a:pt x="56" y="38"/>
                    <a:pt x="56" y="37"/>
                  </a:cubicBezTo>
                  <a:cubicBezTo>
                    <a:pt x="56" y="36"/>
                    <a:pt x="56" y="36"/>
                    <a:pt x="56" y="36"/>
                  </a:cubicBezTo>
                  <a:cubicBezTo>
                    <a:pt x="55" y="35"/>
                    <a:pt x="55" y="34"/>
                    <a:pt x="55" y="33"/>
                  </a:cubicBezTo>
                  <a:cubicBezTo>
                    <a:pt x="55" y="30"/>
                    <a:pt x="54" y="28"/>
                    <a:pt x="54" y="26"/>
                  </a:cubicBezTo>
                  <a:cubicBezTo>
                    <a:pt x="54" y="22"/>
                    <a:pt x="53" y="17"/>
                    <a:pt x="51" y="13"/>
                  </a:cubicBezTo>
                  <a:cubicBezTo>
                    <a:pt x="51" y="11"/>
                    <a:pt x="50" y="9"/>
                    <a:pt x="49" y="7"/>
                  </a:cubicBezTo>
                  <a:cubicBezTo>
                    <a:pt x="47" y="5"/>
                    <a:pt x="46" y="4"/>
                    <a:pt x="44" y="2"/>
                  </a:cubicBezTo>
                  <a:cubicBezTo>
                    <a:pt x="45" y="4"/>
                    <a:pt x="46" y="6"/>
                    <a:pt x="47"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1879"/>
            <p:cNvSpPr>
              <a:spLocks/>
            </p:cNvSpPr>
            <p:nvPr/>
          </p:nvSpPr>
          <p:spPr bwMode="auto">
            <a:xfrm>
              <a:off x="3690889" y="5622958"/>
              <a:ext cx="184151" cy="123826"/>
            </a:xfrm>
            <a:custGeom>
              <a:avLst/>
              <a:gdLst>
                <a:gd name="T0" fmla="*/ 49 w 49"/>
                <a:gd name="T1" fmla="*/ 33 h 33"/>
                <a:gd name="T2" fmla="*/ 22 w 49"/>
                <a:gd name="T3" fmla="*/ 21 h 33"/>
                <a:gd name="T4" fmla="*/ 10 w 49"/>
                <a:gd name="T5" fmla="*/ 10 h 33"/>
                <a:gd name="T6" fmla="*/ 0 w 49"/>
                <a:gd name="T7" fmla="*/ 0 h 33"/>
                <a:gd name="T8" fmla="*/ 7 w 49"/>
                <a:gd name="T9" fmla="*/ 19 h 33"/>
                <a:gd name="T10" fmla="*/ 25 w 49"/>
                <a:gd name="T11" fmla="*/ 28 h 33"/>
                <a:gd name="T12" fmla="*/ 49 w 4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49" h="33">
                  <a:moveTo>
                    <a:pt x="49" y="33"/>
                  </a:moveTo>
                  <a:cubicBezTo>
                    <a:pt x="40" y="29"/>
                    <a:pt x="30" y="26"/>
                    <a:pt x="22" y="21"/>
                  </a:cubicBezTo>
                  <a:cubicBezTo>
                    <a:pt x="17" y="18"/>
                    <a:pt x="14" y="14"/>
                    <a:pt x="10" y="10"/>
                  </a:cubicBezTo>
                  <a:cubicBezTo>
                    <a:pt x="8" y="7"/>
                    <a:pt x="4" y="2"/>
                    <a:pt x="0" y="0"/>
                  </a:cubicBezTo>
                  <a:cubicBezTo>
                    <a:pt x="2" y="7"/>
                    <a:pt x="5" y="13"/>
                    <a:pt x="7" y="19"/>
                  </a:cubicBezTo>
                  <a:cubicBezTo>
                    <a:pt x="12" y="24"/>
                    <a:pt x="21" y="27"/>
                    <a:pt x="25" y="28"/>
                  </a:cubicBezTo>
                  <a:cubicBezTo>
                    <a:pt x="33" y="31"/>
                    <a:pt x="41" y="31"/>
                    <a:pt x="49" y="3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69" name="Picture 1882"/>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3906789" y="5575333"/>
              <a:ext cx="134938" cy="247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0" name="Freeform 1883"/>
            <p:cNvSpPr>
              <a:spLocks/>
            </p:cNvSpPr>
            <p:nvPr/>
          </p:nvSpPr>
          <p:spPr bwMode="auto">
            <a:xfrm>
              <a:off x="3784551" y="5554696"/>
              <a:ext cx="134938" cy="203201"/>
            </a:xfrm>
            <a:custGeom>
              <a:avLst/>
              <a:gdLst>
                <a:gd name="T0" fmla="*/ 27 w 36"/>
                <a:gd name="T1" fmla="*/ 27 h 54"/>
                <a:gd name="T2" fmla="*/ 30 w 36"/>
                <a:gd name="T3" fmla="*/ 45 h 54"/>
                <a:gd name="T4" fmla="*/ 36 w 36"/>
                <a:gd name="T5" fmla="*/ 54 h 54"/>
                <a:gd name="T6" fmla="*/ 33 w 36"/>
                <a:gd name="T7" fmla="*/ 37 h 54"/>
                <a:gd name="T8" fmla="*/ 34 w 36"/>
                <a:gd name="T9" fmla="*/ 17 h 54"/>
                <a:gd name="T10" fmla="*/ 24 w 36"/>
                <a:gd name="T11" fmla="*/ 2 h 54"/>
                <a:gd name="T12" fmla="*/ 21 w 36"/>
                <a:gd name="T13" fmla="*/ 0 h 54"/>
                <a:gd name="T14" fmla="*/ 0 w 36"/>
                <a:gd name="T15" fmla="*/ 2 h 54"/>
                <a:gd name="T16" fmla="*/ 10 w 36"/>
                <a:gd name="T17" fmla="*/ 5 h 54"/>
                <a:gd name="T18" fmla="*/ 27 w 36"/>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4">
                  <a:moveTo>
                    <a:pt x="27" y="27"/>
                  </a:moveTo>
                  <a:cubicBezTo>
                    <a:pt x="28" y="31"/>
                    <a:pt x="29" y="40"/>
                    <a:pt x="30" y="45"/>
                  </a:cubicBezTo>
                  <a:cubicBezTo>
                    <a:pt x="31" y="48"/>
                    <a:pt x="36" y="54"/>
                    <a:pt x="36" y="54"/>
                  </a:cubicBezTo>
                  <a:cubicBezTo>
                    <a:pt x="34" y="49"/>
                    <a:pt x="33" y="43"/>
                    <a:pt x="33" y="37"/>
                  </a:cubicBezTo>
                  <a:cubicBezTo>
                    <a:pt x="33" y="30"/>
                    <a:pt x="34" y="23"/>
                    <a:pt x="34" y="17"/>
                  </a:cubicBezTo>
                  <a:cubicBezTo>
                    <a:pt x="33" y="10"/>
                    <a:pt x="29" y="5"/>
                    <a:pt x="24" y="2"/>
                  </a:cubicBezTo>
                  <a:cubicBezTo>
                    <a:pt x="23" y="1"/>
                    <a:pt x="22" y="1"/>
                    <a:pt x="21" y="0"/>
                  </a:cubicBezTo>
                  <a:cubicBezTo>
                    <a:pt x="14" y="0"/>
                    <a:pt x="7" y="1"/>
                    <a:pt x="0" y="2"/>
                  </a:cubicBezTo>
                  <a:cubicBezTo>
                    <a:pt x="3" y="3"/>
                    <a:pt x="7" y="3"/>
                    <a:pt x="10" y="5"/>
                  </a:cubicBezTo>
                  <a:cubicBezTo>
                    <a:pt x="21" y="11"/>
                    <a:pt x="26" y="20"/>
                    <a:pt x="27"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1884"/>
            <p:cNvSpPr>
              <a:spLocks/>
            </p:cNvSpPr>
            <p:nvPr/>
          </p:nvSpPr>
          <p:spPr bwMode="auto">
            <a:xfrm>
              <a:off x="3690888" y="5589621"/>
              <a:ext cx="307977" cy="239714"/>
            </a:xfrm>
            <a:custGeom>
              <a:avLst/>
              <a:gdLst>
                <a:gd name="T0" fmla="*/ 50 w 82"/>
                <a:gd name="T1" fmla="*/ 14 h 64"/>
                <a:gd name="T2" fmla="*/ 54 w 82"/>
                <a:gd name="T3" fmla="*/ 33 h 64"/>
                <a:gd name="T4" fmla="*/ 54 w 82"/>
                <a:gd name="T5" fmla="*/ 38 h 64"/>
                <a:gd name="T6" fmla="*/ 55 w 82"/>
                <a:gd name="T7" fmla="*/ 40 h 64"/>
                <a:gd name="T8" fmla="*/ 52 w 82"/>
                <a:gd name="T9" fmla="*/ 39 h 64"/>
                <a:gd name="T10" fmla="*/ 49 w 82"/>
                <a:gd name="T11" fmla="*/ 33 h 64"/>
                <a:gd name="T12" fmla="*/ 41 w 82"/>
                <a:gd name="T13" fmla="*/ 24 h 64"/>
                <a:gd name="T14" fmla="*/ 36 w 82"/>
                <a:gd name="T15" fmla="*/ 15 h 64"/>
                <a:gd name="T16" fmla="*/ 29 w 82"/>
                <a:gd name="T17" fmla="*/ 6 h 64"/>
                <a:gd name="T18" fmla="*/ 22 w 82"/>
                <a:gd name="T19" fmla="*/ 3 h 64"/>
                <a:gd name="T20" fmla="*/ 33 w 82"/>
                <a:gd name="T21" fmla="*/ 13 h 64"/>
                <a:gd name="T22" fmla="*/ 37 w 82"/>
                <a:gd name="T23" fmla="*/ 19 h 64"/>
                <a:gd name="T24" fmla="*/ 25 w 82"/>
                <a:gd name="T25" fmla="*/ 10 h 64"/>
                <a:gd name="T26" fmla="*/ 6 w 82"/>
                <a:gd name="T27" fmla="*/ 2 h 64"/>
                <a:gd name="T28" fmla="*/ 3 w 82"/>
                <a:gd name="T29" fmla="*/ 2 h 64"/>
                <a:gd name="T30" fmla="*/ 12 w 82"/>
                <a:gd name="T31" fmla="*/ 6 h 64"/>
                <a:gd name="T32" fmla="*/ 43 w 82"/>
                <a:gd name="T33" fmla="*/ 30 h 64"/>
                <a:gd name="T34" fmla="*/ 49 w 82"/>
                <a:gd name="T35" fmla="*/ 37 h 64"/>
                <a:gd name="T36" fmla="*/ 51 w 82"/>
                <a:gd name="T37" fmla="*/ 41 h 64"/>
                <a:gd name="T38" fmla="*/ 47 w 82"/>
                <a:gd name="T39" fmla="*/ 39 h 64"/>
                <a:gd name="T40" fmla="*/ 29 w 82"/>
                <a:gd name="T41" fmla="*/ 34 h 64"/>
                <a:gd name="T42" fmla="*/ 23 w 82"/>
                <a:gd name="T43" fmla="*/ 30 h 64"/>
                <a:gd name="T44" fmla="*/ 12 w 82"/>
                <a:gd name="T45" fmla="*/ 21 h 64"/>
                <a:gd name="T46" fmla="*/ 12 w 82"/>
                <a:gd name="T47" fmla="*/ 21 h 64"/>
                <a:gd name="T48" fmla="*/ 23 w 82"/>
                <a:gd name="T49" fmla="*/ 31 h 64"/>
                <a:gd name="T50" fmla="*/ 29 w 82"/>
                <a:gd name="T51" fmla="*/ 35 h 64"/>
                <a:gd name="T52" fmla="*/ 50 w 82"/>
                <a:gd name="T53" fmla="*/ 42 h 64"/>
                <a:gd name="T54" fmla="*/ 54 w 82"/>
                <a:gd name="T55" fmla="*/ 45 h 64"/>
                <a:gd name="T56" fmla="*/ 64 w 82"/>
                <a:gd name="T57" fmla="*/ 55 h 64"/>
                <a:gd name="T58" fmla="*/ 60 w 82"/>
                <a:gd name="T59" fmla="*/ 55 h 64"/>
                <a:gd name="T60" fmla="*/ 51 w 82"/>
                <a:gd name="T61" fmla="*/ 56 h 64"/>
                <a:gd name="T62" fmla="*/ 34 w 82"/>
                <a:gd name="T63" fmla="*/ 53 h 64"/>
                <a:gd name="T64" fmla="*/ 23 w 82"/>
                <a:gd name="T65" fmla="*/ 48 h 64"/>
                <a:gd name="T66" fmla="*/ 34 w 82"/>
                <a:gd name="T67" fmla="*/ 53 h 64"/>
                <a:gd name="T68" fmla="*/ 51 w 82"/>
                <a:gd name="T69" fmla="*/ 57 h 64"/>
                <a:gd name="T70" fmla="*/ 59 w 82"/>
                <a:gd name="T71" fmla="*/ 57 h 64"/>
                <a:gd name="T72" fmla="*/ 63 w 82"/>
                <a:gd name="T73" fmla="*/ 56 h 64"/>
                <a:gd name="T74" fmla="*/ 70 w 82"/>
                <a:gd name="T75" fmla="*/ 59 h 64"/>
                <a:gd name="T76" fmla="*/ 75 w 82"/>
                <a:gd name="T77" fmla="*/ 61 h 64"/>
                <a:gd name="T78" fmla="*/ 76 w 82"/>
                <a:gd name="T79" fmla="*/ 62 h 64"/>
                <a:gd name="T80" fmla="*/ 79 w 82"/>
                <a:gd name="T81" fmla="*/ 62 h 64"/>
                <a:gd name="T82" fmla="*/ 72 w 82"/>
                <a:gd name="T83" fmla="*/ 58 h 64"/>
                <a:gd name="T84" fmla="*/ 71 w 82"/>
                <a:gd name="T85" fmla="*/ 56 h 64"/>
                <a:gd name="T86" fmla="*/ 69 w 82"/>
                <a:gd name="T87" fmla="*/ 54 h 64"/>
                <a:gd name="T88" fmla="*/ 64 w 82"/>
                <a:gd name="T89" fmla="*/ 41 h 64"/>
                <a:gd name="T90" fmla="*/ 63 w 82"/>
                <a:gd name="T91" fmla="*/ 35 h 64"/>
                <a:gd name="T92" fmla="*/ 67 w 82"/>
                <a:gd name="T93" fmla="*/ 18 h 64"/>
                <a:gd name="T94" fmla="*/ 62 w 82"/>
                <a:gd name="T95" fmla="*/ 29 h 64"/>
                <a:gd name="T96" fmla="*/ 62 w 82"/>
                <a:gd name="T97" fmla="*/ 38 h 64"/>
                <a:gd name="T98" fmla="*/ 64 w 82"/>
                <a:gd name="T99" fmla="*/ 47 h 64"/>
                <a:gd name="T100" fmla="*/ 68 w 82"/>
                <a:gd name="T101" fmla="*/ 55 h 64"/>
                <a:gd name="T102" fmla="*/ 61 w 82"/>
                <a:gd name="T103" fmla="*/ 49 h 64"/>
                <a:gd name="T104" fmla="*/ 58 w 82"/>
                <a:gd name="T105" fmla="*/ 45 h 64"/>
                <a:gd name="T106" fmla="*/ 56 w 82"/>
                <a:gd name="T107" fmla="*/ 39 h 64"/>
                <a:gd name="T108" fmla="*/ 56 w 82"/>
                <a:gd name="T109" fmla="*/ 36 h 64"/>
                <a:gd name="T110" fmla="*/ 54 w 82"/>
                <a:gd name="T111" fmla="*/ 27 h 64"/>
                <a:gd name="T112" fmla="*/ 49 w 82"/>
                <a:gd name="T113" fmla="*/ 8 h 64"/>
                <a:gd name="T114" fmla="*/ 47 w 82"/>
                <a:gd name="T11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64">
                  <a:moveTo>
                    <a:pt x="47" y="8"/>
                  </a:moveTo>
                  <a:cubicBezTo>
                    <a:pt x="48" y="10"/>
                    <a:pt x="49" y="12"/>
                    <a:pt x="50" y="14"/>
                  </a:cubicBezTo>
                  <a:cubicBezTo>
                    <a:pt x="51" y="18"/>
                    <a:pt x="52" y="23"/>
                    <a:pt x="53" y="27"/>
                  </a:cubicBezTo>
                  <a:cubicBezTo>
                    <a:pt x="53" y="29"/>
                    <a:pt x="53" y="31"/>
                    <a:pt x="54" y="33"/>
                  </a:cubicBezTo>
                  <a:cubicBezTo>
                    <a:pt x="54" y="34"/>
                    <a:pt x="54" y="35"/>
                    <a:pt x="54" y="37"/>
                  </a:cubicBezTo>
                  <a:cubicBezTo>
                    <a:pt x="54" y="38"/>
                    <a:pt x="54" y="38"/>
                    <a:pt x="54" y="38"/>
                  </a:cubicBezTo>
                  <a:cubicBezTo>
                    <a:pt x="54" y="38"/>
                    <a:pt x="55" y="39"/>
                    <a:pt x="55" y="39"/>
                  </a:cubicBezTo>
                  <a:cubicBezTo>
                    <a:pt x="55" y="40"/>
                    <a:pt x="55" y="40"/>
                    <a:pt x="55" y="40"/>
                  </a:cubicBezTo>
                  <a:cubicBezTo>
                    <a:pt x="55" y="41"/>
                    <a:pt x="55" y="42"/>
                    <a:pt x="56" y="43"/>
                  </a:cubicBezTo>
                  <a:cubicBezTo>
                    <a:pt x="54" y="42"/>
                    <a:pt x="53" y="40"/>
                    <a:pt x="52" y="39"/>
                  </a:cubicBezTo>
                  <a:cubicBezTo>
                    <a:pt x="52" y="38"/>
                    <a:pt x="51" y="37"/>
                    <a:pt x="51" y="36"/>
                  </a:cubicBezTo>
                  <a:cubicBezTo>
                    <a:pt x="50" y="35"/>
                    <a:pt x="49" y="34"/>
                    <a:pt x="49" y="33"/>
                  </a:cubicBezTo>
                  <a:cubicBezTo>
                    <a:pt x="48" y="32"/>
                    <a:pt x="46" y="30"/>
                    <a:pt x="45" y="28"/>
                  </a:cubicBezTo>
                  <a:cubicBezTo>
                    <a:pt x="44" y="27"/>
                    <a:pt x="42" y="25"/>
                    <a:pt x="41" y="24"/>
                  </a:cubicBezTo>
                  <a:cubicBezTo>
                    <a:pt x="40" y="22"/>
                    <a:pt x="39" y="20"/>
                    <a:pt x="38" y="18"/>
                  </a:cubicBezTo>
                  <a:cubicBezTo>
                    <a:pt x="38" y="17"/>
                    <a:pt x="37" y="16"/>
                    <a:pt x="36" y="15"/>
                  </a:cubicBezTo>
                  <a:cubicBezTo>
                    <a:pt x="35" y="14"/>
                    <a:pt x="35" y="13"/>
                    <a:pt x="34" y="12"/>
                  </a:cubicBezTo>
                  <a:cubicBezTo>
                    <a:pt x="32" y="10"/>
                    <a:pt x="31" y="8"/>
                    <a:pt x="29" y="6"/>
                  </a:cubicBezTo>
                  <a:cubicBezTo>
                    <a:pt x="28" y="6"/>
                    <a:pt x="27" y="5"/>
                    <a:pt x="26" y="4"/>
                  </a:cubicBezTo>
                  <a:cubicBezTo>
                    <a:pt x="24" y="4"/>
                    <a:pt x="23" y="3"/>
                    <a:pt x="22" y="3"/>
                  </a:cubicBezTo>
                  <a:cubicBezTo>
                    <a:pt x="24" y="4"/>
                    <a:pt x="27" y="5"/>
                    <a:pt x="28" y="7"/>
                  </a:cubicBezTo>
                  <a:cubicBezTo>
                    <a:pt x="30" y="9"/>
                    <a:pt x="31" y="11"/>
                    <a:pt x="33" y="13"/>
                  </a:cubicBezTo>
                  <a:cubicBezTo>
                    <a:pt x="34" y="14"/>
                    <a:pt x="34" y="15"/>
                    <a:pt x="35" y="16"/>
                  </a:cubicBezTo>
                  <a:cubicBezTo>
                    <a:pt x="36" y="17"/>
                    <a:pt x="36" y="18"/>
                    <a:pt x="37" y="19"/>
                  </a:cubicBezTo>
                  <a:cubicBezTo>
                    <a:pt x="37" y="20"/>
                    <a:pt x="38" y="20"/>
                    <a:pt x="38" y="21"/>
                  </a:cubicBezTo>
                  <a:cubicBezTo>
                    <a:pt x="34" y="17"/>
                    <a:pt x="29" y="13"/>
                    <a:pt x="25" y="10"/>
                  </a:cubicBezTo>
                  <a:cubicBezTo>
                    <a:pt x="21" y="8"/>
                    <a:pt x="17" y="6"/>
                    <a:pt x="13" y="4"/>
                  </a:cubicBezTo>
                  <a:cubicBezTo>
                    <a:pt x="11" y="3"/>
                    <a:pt x="9" y="2"/>
                    <a:pt x="6" y="2"/>
                  </a:cubicBezTo>
                  <a:cubicBezTo>
                    <a:pt x="4" y="1"/>
                    <a:pt x="2" y="1"/>
                    <a:pt x="0" y="0"/>
                  </a:cubicBezTo>
                  <a:cubicBezTo>
                    <a:pt x="1" y="1"/>
                    <a:pt x="2" y="1"/>
                    <a:pt x="3" y="2"/>
                  </a:cubicBezTo>
                  <a:cubicBezTo>
                    <a:pt x="4" y="2"/>
                    <a:pt x="5" y="3"/>
                    <a:pt x="6" y="3"/>
                  </a:cubicBezTo>
                  <a:cubicBezTo>
                    <a:pt x="8" y="4"/>
                    <a:pt x="10" y="5"/>
                    <a:pt x="12" y="6"/>
                  </a:cubicBezTo>
                  <a:cubicBezTo>
                    <a:pt x="16" y="8"/>
                    <a:pt x="20" y="10"/>
                    <a:pt x="23" y="12"/>
                  </a:cubicBezTo>
                  <a:cubicBezTo>
                    <a:pt x="31" y="17"/>
                    <a:pt x="37" y="23"/>
                    <a:pt x="43" y="30"/>
                  </a:cubicBezTo>
                  <a:cubicBezTo>
                    <a:pt x="44" y="31"/>
                    <a:pt x="46" y="33"/>
                    <a:pt x="47" y="35"/>
                  </a:cubicBezTo>
                  <a:cubicBezTo>
                    <a:pt x="48" y="36"/>
                    <a:pt x="48" y="37"/>
                    <a:pt x="49" y="37"/>
                  </a:cubicBezTo>
                  <a:cubicBezTo>
                    <a:pt x="49" y="38"/>
                    <a:pt x="50" y="39"/>
                    <a:pt x="50" y="40"/>
                  </a:cubicBezTo>
                  <a:cubicBezTo>
                    <a:pt x="51" y="40"/>
                    <a:pt x="51" y="40"/>
                    <a:pt x="51" y="41"/>
                  </a:cubicBezTo>
                  <a:cubicBezTo>
                    <a:pt x="51" y="41"/>
                    <a:pt x="50" y="40"/>
                    <a:pt x="50" y="40"/>
                  </a:cubicBezTo>
                  <a:cubicBezTo>
                    <a:pt x="49" y="40"/>
                    <a:pt x="48" y="39"/>
                    <a:pt x="47" y="39"/>
                  </a:cubicBezTo>
                  <a:cubicBezTo>
                    <a:pt x="46" y="38"/>
                    <a:pt x="45" y="38"/>
                    <a:pt x="43" y="38"/>
                  </a:cubicBezTo>
                  <a:cubicBezTo>
                    <a:pt x="39" y="36"/>
                    <a:pt x="34" y="35"/>
                    <a:pt x="29" y="34"/>
                  </a:cubicBezTo>
                  <a:cubicBezTo>
                    <a:pt x="28" y="33"/>
                    <a:pt x="27" y="33"/>
                    <a:pt x="26" y="32"/>
                  </a:cubicBezTo>
                  <a:cubicBezTo>
                    <a:pt x="25" y="31"/>
                    <a:pt x="24" y="31"/>
                    <a:pt x="23" y="30"/>
                  </a:cubicBezTo>
                  <a:cubicBezTo>
                    <a:pt x="21" y="29"/>
                    <a:pt x="19" y="27"/>
                    <a:pt x="17" y="26"/>
                  </a:cubicBezTo>
                  <a:cubicBezTo>
                    <a:pt x="16" y="24"/>
                    <a:pt x="14" y="22"/>
                    <a:pt x="12" y="21"/>
                  </a:cubicBezTo>
                  <a:cubicBezTo>
                    <a:pt x="10" y="19"/>
                    <a:pt x="9" y="17"/>
                    <a:pt x="7" y="15"/>
                  </a:cubicBezTo>
                  <a:cubicBezTo>
                    <a:pt x="9" y="17"/>
                    <a:pt x="10" y="19"/>
                    <a:pt x="12" y="21"/>
                  </a:cubicBezTo>
                  <a:cubicBezTo>
                    <a:pt x="13" y="23"/>
                    <a:pt x="15" y="24"/>
                    <a:pt x="17" y="26"/>
                  </a:cubicBezTo>
                  <a:cubicBezTo>
                    <a:pt x="19" y="28"/>
                    <a:pt x="21" y="29"/>
                    <a:pt x="23" y="31"/>
                  </a:cubicBezTo>
                  <a:cubicBezTo>
                    <a:pt x="24" y="32"/>
                    <a:pt x="25" y="32"/>
                    <a:pt x="26" y="33"/>
                  </a:cubicBezTo>
                  <a:cubicBezTo>
                    <a:pt x="27" y="34"/>
                    <a:pt x="28" y="34"/>
                    <a:pt x="29" y="35"/>
                  </a:cubicBezTo>
                  <a:cubicBezTo>
                    <a:pt x="34" y="37"/>
                    <a:pt x="38" y="37"/>
                    <a:pt x="43" y="39"/>
                  </a:cubicBezTo>
                  <a:cubicBezTo>
                    <a:pt x="45" y="40"/>
                    <a:pt x="47" y="41"/>
                    <a:pt x="50" y="42"/>
                  </a:cubicBezTo>
                  <a:cubicBezTo>
                    <a:pt x="51" y="42"/>
                    <a:pt x="52" y="43"/>
                    <a:pt x="52" y="44"/>
                  </a:cubicBezTo>
                  <a:cubicBezTo>
                    <a:pt x="53" y="44"/>
                    <a:pt x="53" y="44"/>
                    <a:pt x="54" y="45"/>
                  </a:cubicBezTo>
                  <a:cubicBezTo>
                    <a:pt x="55" y="47"/>
                    <a:pt x="57" y="49"/>
                    <a:pt x="59" y="51"/>
                  </a:cubicBezTo>
                  <a:cubicBezTo>
                    <a:pt x="61" y="52"/>
                    <a:pt x="62" y="53"/>
                    <a:pt x="64" y="55"/>
                  </a:cubicBezTo>
                  <a:cubicBezTo>
                    <a:pt x="64" y="55"/>
                    <a:pt x="63" y="55"/>
                    <a:pt x="63" y="55"/>
                  </a:cubicBezTo>
                  <a:cubicBezTo>
                    <a:pt x="62" y="55"/>
                    <a:pt x="61" y="55"/>
                    <a:pt x="60" y="55"/>
                  </a:cubicBezTo>
                  <a:cubicBezTo>
                    <a:pt x="59" y="55"/>
                    <a:pt x="58" y="56"/>
                    <a:pt x="57" y="56"/>
                  </a:cubicBezTo>
                  <a:cubicBezTo>
                    <a:pt x="55" y="56"/>
                    <a:pt x="53" y="56"/>
                    <a:pt x="51" y="56"/>
                  </a:cubicBezTo>
                  <a:cubicBezTo>
                    <a:pt x="49" y="56"/>
                    <a:pt x="47" y="56"/>
                    <a:pt x="45" y="56"/>
                  </a:cubicBezTo>
                  <a:cubicBezTo>
                    <a:pt x="41" y="55"/>
                    <a:pt x="38" y="54"/>
                    <a:pt x="34" y="53"/>
                  </a:cubicBezTo>
                  <a:cubicBezTo>
                    <a:pt x="32" y="52"/>
                    <a:pt x="30" y="51"/>
                    <a:pt x="28" y="50"/>
                  </a:cubicBezTo>
                  <a:cubicBezTo>
                    <a:pt x="27" y="50"/>
                    <a:pt x="25" y="49"/>
                    <a:pt x="23" y="48"/>
                  </a:cubicBezTo>
                  <a:cubicBezTo>
                    <a:pt x="25" y="49"/>
                    <a:pt x="26" y="50"/>
                    <a:pt x="28" y="51"/>
                  </a:cubicBezTo>
                  <a:cubicBezTo>
                    <a:pt x="30" y="52"/>
                    <a:pt x="32" y="53"/>
                    <a:pt x="34" y="53"/>
                  </a:cubicBezTo>
                  <a:cubicBezTo>
                    <a:pt x="37" y="55"/>
                    <a:pt x="41" y="56"/>
                    <a:pt x="45" y="57"/>
                  </a:cubicBezTo>
                  <a:cubicBezTo>
                    <a:pt x="47" y="57"/>
                    <a:pt x="49" y="57"/>
                    <a:pt x="51" y="57"/>
                  </a:cubicBezTo>
                  <a:cubicBezTo>
                    <a:pt x="53" y="57"/>
                    <a:pt x="55" y="57"/>
                    <a:pt x="57" y="57"/>
                  </a:cubicBezTo>
                  <a:cubicBezTo>
                    <a:pt x="58" y="57"/>
                    <a:pt x="58" y="57"/>
                    <a:pt x="59" y="57"/>
                  </a:cubicBezTo>
                  <a:cubicBezTo>
                    <a:pt x="59" y="57"/>
                    <a:pt x="60" y="57"/>
                    <a:pt x="60" y="57"/>
                  </a:cubicBezTo>
                  <a:cubicBezTo>
                    <a:pt x="61" y="56"/>
                    <a:pt x="62" y="56"/>
                    <a:pt x="63" y="56"/>
                  </a:cubicBezTo>
                  <a:cubicBezTo>
                    <a:pt x="64" y="56"/>
                    <a:pt x="65" y="56"/>
                    <a:pt x="66" y="56"/>
                  </a:cubicBezTo>
                  <a:cubicBezTo>
                    <a:pt x="67" y="57"/>
                    <a:pt x="69" y="58"/>
                    <a:pt x="70" y="59"/>
                  </a:cubicBezTo>
                  <a:cubicBezTo>
                    <a:pt x="71" y="60"/>
                    <a:pt x="72" y="60"/>
                    <a:pt x="74" y="61"/>
                  </a:cubicBezTo>
                  <a:cubicBezTo>
                    <a:pt x="74" y="61"/>
                    <a:pt x="74" y="61"/>
                    <a:pt x="75" y="61"/>
                  </a:cubicBezTo>
                  <a:cubicBezTo>
                    <a:pt x="75" y="61"/>
                    <a:pt x="75" y="61"/>
                    <a:pt x="75" y="61"/>
                  </a:cubicBezTo>
                  <a:cubicBezTo>
                    <a:pt x="75" y="61"/>
                    <a:pt x="75" y="62"/>
                    <a:pt x="76" y="62"/>
                  </a:cubicBezTo>
                  <a:cubicBezTo>
                    <a:pt x="78" y="63"/>
                    <a:pt x="80" y="63"/>
                    <a:pt x="82" y="64"/>
                  </a:cubicBezTo>
                  <a:cubicBezTo>
                    <a:pt x="81" y="64"/>
                    <a:pt x="80" y="63"/>
                    <a:pt x="79" y="62"/>
                  </a:cubicBezTo>
                  <a:cubicBezTo>
                    <a:pt x="78" y="62"/>
                    <a:pt x="77" y="61"/>
                    <a:pt x="76" y="61"/>
                  </a:cubicBezTo>
                  <a:cubicBezTo>
                    <a:pt x="75" y="60"/>
                    <a:pt x="74" y="59"/>
                    <a:pt x="72" y="58"/>
                  </a:cubicBezTo>
                  <a:cubicBezTo>
                    <a:pt x="72" y="58"/>
                    <a:pt x="72" y="58"/>
                    <a:pt x="72" y="57"/>
                  </a:cubicBezTo>
                  <a:cubicBezTo>
                    <a:pt x="72" y="57"/>
                    <a:pt x="71" y="57"/>
                    <a:pt x="71" y="56"/>
                  </a:cubicBezTo>
                  <a:cubicBezTo>
                    <a:pt x="71" y="56"/>
                    <a:pt x="71" y="56"/>
                    <a:pt x="70" y="55"/>
                  </a:cubicBezTo>
                  <a:cubicBezTo>
                    <a:pt x="70" y="55"/>
                    <a:pt x="70" y="54"/>
                    <a:pt x="69" y="54"/>
                  </a:cubicBezTo>
                  <a:cubicBezTo>
                    <a:pt x="69" y="53"/>
                    <a:pt x="68" y="52"/>
                    <a:pt x="68" y="52"/>
                  </a:cubicBezTo>
                  <a:cubicBezTo>
                    <a:pt x="66" y="48"/>
                    <a:pt x="65" y="44"/>
                    <a:pt x="64" y="41"/>
                  </a:cubicBezTo>
                  <a:cubicBezTo>
                    <a:pt x="63" y="40"/>
                    <a:pt x="63" y="39"/>
                    <a:pt x="63" y="38"/>
                  </a:cubicBezTo>
                  <a:cubicBezTo>
                    <a:pt x="63" y="37"/>
                    <a:pt x="63" y="36"/>
                    <a:pt x="63" y="35"/>
                  </a:cubicBezTo>
                  <a:cubicBezTo>
                    <a:pt x="62" y="33"/>
                    <a:pt x="63" y="31"/>
                    <a:pt x="63" y="29"/>
                  </a:cubicBezTo>
                  <a:cubicBezTo>
                    <a:pt x="64" y="25"/>
                    <a:pt x="66" y="21"/>
                    <a:pt x="67" y="18"/>
                  </a:cubicBezTo>
                  <a:cubicBezTo>
                    <a:pt x="66" y="19"/>
                    <a:pt x="65" y="21"/>
                    <a:pt x="64" y="23"/>
                  </a:cubicBezTo>
                  <a:cubicBezTo>
                    <a:pt x="64" y="25"/>
                    <a:pt x="63" y="27"/>
                    <a:pt x="62" y="29"/>
                  </a:cubicBezTo>
                  <a:cubicBezTo>
                    <a:pt x="62" y="31"/>
                    <a:pt x="62" y="33"/>
                    <a:pt x="62" y="35"/>
                  </a:cubicBezTo>
                  <a:cubicBezTo>
                    <a:pt x="62" y="36"/>
                    <a:pt x="62" y="37"/>
                    <a:pt x="62" y="38"/>
                  </a:cubicBezTo>
                  <a:cubicBezTo>
                    <a:pt x="62" y="39"/>
                    <a:pt x="62" y="40"/>
                    <a:pt x="63" y="41"/>
                  </a:cubicBezTo>
                  <a:cubicBezTo>
                    <a:pt x="63" y="43"/>
                    <a:pt x="64" y="45"/>
                    <a:pt x="64" y="47"/>
                  </a:cubicBezTo>
                  <a:cubicBezTo>
                    <a:pt x="65" y="48"/>
                    <a:pt x="66" y="50"/>
                    <a:pt x="67" y="52"/>
                  </a:cubicBezTo>
                  <a:cubicBezTo>
                    <a:pt x="67" y="53"/>
                    <a:pt x="68" y="54"/>
                    <a:pt x="68" y="55"/>
                  </a:cubicBezTo>
                  <a:cubicBezTo>
                    <a:pt x="68" y="55"/>
                    <a:pt x="68" y="55"/>
                    <a:pt x="68" y="55"/>
                  </a:cubicBezTo>
                  <a:cubicBezTo>
                    <a:pt x="66" y="53"/>
                    <a:pt x="63" y="51"/>
                    <a:pt x="61" y="49"/>
                  </a:cubicBezTo>
                  <a:cubicBezTo>
                    <a:pt x="60" y="48"/>
                    <a:pt x="60" y="48"/>
                    <a:pt x="59" y="47"/>
                  </a:cubicBezTo>
                  <a:cubicBezTo>
                    <a:pt x="59" y="47"/>
                    <a:pt x="59" y="46"/>
                    <a:pt x="58" y="45"/>
                  </a:cubicBezTo>
                  <a:cubicBezTo>
                    <a:pt x="57" y="44"/>
                    <a:pt x="56" y="42"/>
                    <a:pt x="56" y="40"/>
                  </a:cubicBezTo>
                  <a:cubicBezTo>
                    <a:pt x="56" y="39"/>
                    <a:pt x="56" y="39"/>
                    <a:pt x="56" y="39"/>
                  </a:cubicBezTo>
                  <a:cubicBezTo>
                    <a:pt x="56" y="38"/>
                    <a:pt x="56" y="38"/>
                    <a:pt x="56" y="38"/>
                  </a:cubicBezTo>
                  <a:cubicBezTo>
                    <a:pt x="56" y="36"/>
                    <a:pt x="56" y="36"/>
                    <a:pt x="56" y="36"/>
                  </a:cubicBezTo>
                  <a:cubicBezTo>
                    <a:pt x="55" y="35"/>
                    <a:pt x="55" y="34"/>
                    <a:pt x="55" y="33"/>
                  </a:cubicBezTo>
                  <a:cubicBezTo>
                    <a:pt x="55" y="31"/>
                    <a:pt x="55" y="29"/>
                    <a:pt x="54" y="27"/>
                  </a:cubicBezTo>
                  <a:cubicBezTo>
                    <a:pt x="54" y="22"/>
                    <a:pt x="53" y="18"/>
                    <a:pt x="51" y="14"/>
                  </a:cubicBezTo>
                  <a:cubicBezTo>
                    <a:pt x="51" y="12"/>
                    <a:pt x="50" y="9"/>
                    <a:pt x="49" y="8"/>
                  </a:cubicBezTo>
                  <a:cubicBezTo>
                    <a:pt x="47" y="6"/>
                    <a:pt x="46" y="4"/>
                    <a:pt x="44" y="3"/>
                  </a:cubicBezTo>
                  <a:cubicBezTo>
                    <a:pt x="45" y="5"/>
                    <a:pt x="46" y="6"/>
                    <a:pt x="47"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1885"/>
            <p:cNvSpPr>
              <a:spLocks/>
            </p:cNvSpPr>
            <p:nvPr/>
          </p:nvSpPr>
          <p:spPr bwMode="auto">
            <a:xfrm>
              <a:off x="4422730" y="5160993"/>
              <a:ext cx="68263" cy="214314"/>
            </a:xfrm>
            <a:custGeom>
              <a:avLst/>
              <a:gdLst>
                <a:gd name="T0" fmla="*/ 14 w 18"/>
                <a:gd name="T1" fmla="*/ 57 h 57"/>
                <a:gd name="T2" fmla="*/ 12 w 18"/>
                <a:gd name="T3" fmla="*/ 27 h 57"/>
                <a:gd name="T4" fmla="*/ 6 w 18"/>
                <a:gd name="T5" fmla="*/ 12 h 57"/>
                <a:gd name="T6" fmla="*/ 0 w 18"/>
                <a:gd name="T7" fmla="*/ 0 h 57"/>
                <a:gd name="T8" fmla="*/ 16 w 18"/>
                <a:gd name="T9" fmla="*/ 13 h 57"/>
                <a:gd name="T10" fmla="*/ 18 w 18"/>
                <a:gd name="T11" fmla="*/ 32 h 57"/>
                <a:gd name="T12" fmla="*/ 14 w 18"/>
                <a:gd name="T13" fmla="*/ 57 h 57"/>
              </a:gdLst>
              <a:ahLst/>
              <a:cxnLst>
                <a:cxn ang="0">
                  <a:pos x="T0" y="T1"/>
                </a:cxn>
                <a:cxn ang="0">
                  <a:pos x="T2" y="T3"/>
                </a:cxn>
                <a:cxn ang="0">
                  <a:pos x="T4" y="T5"/>
                </a:cxn>
                <a:cxn ang="0">
                  <a:pos x="T6" y="T7"/>
                </a:cxn>
                <a:cxn ang="0">
                  <a:pos x="T8" y="T9"/>
                </a:cxn>
                <a:cxn ang="0">
                  <a:pos x="T10" y="T11"/>
                </a:cxn>
                <a:cxn ang="0">
                  <a:pos x="T12" y="T13"/>
                </a:cxn>
              </a:cxnLst>
              <a:rect l="0" t="0" r="r" b="b"/>
              <a:pathLst>
                <a:path w="18" h="57">
                  <a:moveTo>
                    <a:pt x="14" y="57"/>
                  </a:moveTo>
                  <a:cubicBezTo>
                    <a:pt x="13" y="47"/>
                    <a:pt x="14" y="37"/>
                    <a:pt x="12" y="27"/>
                  </a:cubicBezTo>
                  <a:cubicBezTo>
                    <a:pt x="11" y="22"/>
                    <a:pt x="9" y="17"/>
                    <a:pt x="6" y="12"/>
                  </a:cubicBezTo>
                  <a:cubicBezTo>
                    <a:pt x="4" y="9"/>
                    <a:pt x="1" y="4"/>
                    <a:pt x="0" y="0"/>
                  </a:cubicBezTo>
                  <a:cubicBezTo>
                    <a:pt x="6" y="4"/>
                    <a:pt x="11" y="8"/>
                    <a:pt x="16" y="13"/>
                  </a:cubicBezTo>
                  <a:cubicBezTo>
                    <a:pt x="18" y="19"/>
                    <a:pt x="18" y="28"/>
                    <a:pt x="18" y="32"/>
                  </a:cubicBezTo>
                  <a:cubicBezTo>
                    <a:pt x="17" y="41"/>
                    <a:pt x="15" y="49"/>
                    <a:pt x="14" y="5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73" name="Picture 1887"/>
            <p:cNvPicPr>
              <a:picLocks noChangeAspect="1"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4283029" y="5386419"/>
              <a:ext cx="236539"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4" name="Freeform 1888"/>
            <p:cNvSpPr>
              <a:spLocks/>
            </p:cNvSpPr>
            <p:nvPr/>
          </p:nvSpPr>
          <p:spPr bwMode="auto">
            <a:xfrm>
              <a:off x="4298904" y="5224493"/>
              <a:ext cx="173039" cy="195264"/>
            </a:xfrm>
            <a:custGeom>
              <a:avLst/>
              <a:gdLst>
                <a:gd name="T0" fmla="*/ 23 w 46"/>
                <a:gd name="T1" fmla="*/ 34 h 52"/>
                <a:gd name="T2" fmla="*/ 39 w 46"/>
                <a:gd name="T3" fmla="*/ 43 h 52"/>
                <a:gd name="T4" fmla="*/ 46 w 46"/>
                <a:gd name="T5" fmla="*/ 52 h 52"/>
                <a:gd name="T6" fmla="*/ 30 w 46"/>
                <a:gd name="T7" fmla="*/ 43 h 52"/>
                <a:gd name="T8" fmla="*/ 11 w 46"/>
                <a:gd name="T9" fmla="*/ 37 h 52"/>
                <a:gd name="T10" fmla="*/ 1 w 46"/>
                <a:gd name="T11" fmla="*/ 22 h 52"/>
                <a:gd name="T12" fmla="*/ 0 w 46"/>
                <a:gd name="T13" fmla="*/ 19 h 52"/>
                <a:gd name="T14" fmla="*/ 9 w 46"/>
                <a:gd name="T15" fmla="*/ 0 h 52"/>
                <a:gd name="T16" fmla="*/ 8 w 46"/>
                <a:gd name="T17" fmla="*/ 10 h 52"/>
                <a:gd name="T18" fmla="*/ 23 w 46"/>
                <a:gd name="T19"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2">
                  <a:moveTo>
                    <a:pt x="23" y="34"/>
                  </a:moveTo>
                  <a:cubicBezTo>
                    <a:pt x="27" y="36"/>
                    <a:pt x="35" y="40"/>
                    <a:pt x="39" y="43"/>
                  </a:cubicBezTo>
                  <a:cubicBezTo>
                    <a:pt x="42" y="46"/>
                    <a:pt x="46" y="52"/>
                    <a:pt x="46" y="52"/>
                  </a:cubicBezTo>
                  <a:cubicBezTo>
                    <a:pt x="42" y="48"/>
                    <a:pt x="36" y="46"/>
                    <a:pt x="30" y="43"/>
                  </a:cubicBezTo>
                  <a:cubicBezTo>
                    <a:pt x="24" y="41"/>
                    <a:pt x="18" y="40"/>
                    <a:pt x="11" y="37"/>
                  </a:cubicBezTo>
                  <a:cubicBezTo>
                    <a:pt x="5" y="34"/>
                    <a:pt x="2" y="28"/>
                    <a:pt x="1" y="22"/>
                  </a:cubicBezTo>
                  <a:cubicBezTo>
                    <a:pt x="1" y="21"/>
                    <a:pt x="0" y="20"/>
                    <a:pt x="0" y="19"/>
                  </a:cubicBezTo>
                  <a:cubicBezTo>
                    <a:pt x="3" y="13"/>
                    <a:pt x="6" y="6"/>
                    <a:pt x="9" y="0"/>
                  </a:cubicBezTo>
                  <a:cubicBezTo>
                    <a:pt x="9" y="3"/>
                    <a:pt x="8" y="7"/>
                    <a:pt x="8" y="10"/>
                  </a:cubicBezTo>
                  <a:cubicBezTo>
                    <a:pt x="10" y="23"/>
                    <a:pt x="18" y="31"/>
                    <a:pt x="23"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1889"/>
            <p:cNvSpPr>
              <a:spLocks/>
            </p:cNvSpPr>
            <p:nvPr/>
          </p:nvSpPr>
          <p:spPr bwMode="auto">
            <a:xfrm>
              <a:off x="4344942" y="5145118"/>
              <a:ext cx="190501" cy="373065"/>
            </a:xfrm>
            <a:custGeom>
              <a:avLst/>
              <a:gdLst>
                <a:gd name="T0" fmla="*/ 8 w 51"/>
                <a:gd name="T1" fmla="*/ 52 h 99"/>
                <a:gd name="T2" fmla="*/ 25 w 51"/>
                <a:gd name="T3" fmla="*/ 62 h 99"/>
                <a:gd name="T4" fmla="*/ 29 w 51"/>
                <a:gd name="T5" fmla="*/ 64 h 99"/>
                <a:gd name="T6" fmla="*/ 31 w 51"/>
                <a:gd name="T7" fmla="*/ 65 h 99"/>
                <a:gd name="T8" fmla="*/ 31 w 51"/>
                <a:gd name="T9" fmla="*/ 63 h 99"/>
                <a:gd name="T10" fmla="*/ 27 w 51"/>
                <a:gd name="T11" fmla="*/ 57 h 99"/>
                <a:gd name="T12" fmla="*/ 21 w 51"/>
                <a:gd name="T13" fmla="*/ 47 h 99"/>
                <a:gd name="T14" fmla="*/ 14 w 51"/>
                <a:gd name="T15" fmla="*/ 39 h 99"/>
                <a:gd name="T16" fmla="*/ 9 w 51"/>
                <a:gd name="T17" fmla="*/ 29 h 99"/>
                <a:gd name="T18" fmla="*/ 8 w 51"/>
                <a:gd name="T19" fmla="*/ 22 h 99"/>
                <a:gd name="T20" fmla="*/ 13 w 51"/>
                <a:gd name="T21" fmla="*/ 35 h 99"/>
                <a:gd name="T22" fmla="*/ 18 w 51"/>
                <a:gd name="T23" fmla="*/ 41 h 99"/>
                <a:gd name="T24" fmla="*/ 14 w 51"/>
                <a:gd name="T25" fmla="*/ 27 h 99"/>
                <a:gd name="T26" fmla="*/ 12 w 51"/>
                <a:gd name="T27" fmla="*/ 7 h 99"/>
                <a:gd name="T28" fmla="*/ 13 w 51"/>
                <a:gd name="T29" fmla="*/ 3 h 99"/>
                <a:gd name="T30" fmla="*/ 14 w 51"/>
                <a:gd name="T31" fmla="*/ 13 h 99"/>
                <a:gd name="T32" fmla="*/ 25 w 51"/>
                <a:gd name="T33" fmla="*/ 51 h 99"/>
                <a:gd name="T34" fmla="*/ 31 w 51"/>
                <a:gd name="T35" fmla="*/ 59 h 99"/>
                <a:gd name="T36" fmla="*/ 33 w 51"/>
                <a:gd name="T37" fmla="*/ 62 h 99"/>
                <a:gd name="T38" fmla="*/ 33 w 51"/>
                <a:gd name="T39" fmla="*/ 58 h 99"/>
                <a:gd name="T40" fmla="*/ 34 w 51"/>
                <a:gd name="T41" fmla="*/ 39 h 99"/>
                <a:gd name="T42" fmla="*/ 33 w 51"/>
                <a:gd name="T43" fmla="*/ 32 h 99"/>
                <a:gd name="T44" fmla="*/ 28 w 51"/>
                <a:gd name="T45" fmla="*/ 19 h 99"/>
                <a:gd name="T46" fmla="*/ 28 w 51"/>
                <a:gd name="T47" fmla="*/ 18 h 99"/>
                <a:gd name="T48" fmla="*/ 34 w 51"/>
                <a:gd name="T49" fmla="*/ 32 h 99"/>
                <a:gd name="T50" fmla="*/ 35 w 51"/>
                <a:gd name="T51" fmla="*/ 39 h 99"/>
                <a:gd name="T52" fmla="*/ 34 w 51"/>
                <a:gd name="T53" fmla="*/ 61 h 99"/>
                <a:gd name="T54" fmla="*/ 36 w 51"/>
                <a:gd name="T55" fmla="*/ 66 h 99"/>
                <a:gd name="T56" fmla="*/ 42 w 51"/>
                <a:gd name="T57" fmla="*/ 79 h 99"/>
                <a:gd name="T58" fmla="*/ 44 w 51"/>
                <a:gd name="T59" fmla="*/ 75 h 99"/>
                <a:gd name="T60" fmla="*/ 47 w 51"/>
                <a:gd name="T61" fmla="*/ 68 h 99"/>
                <a:gd name="T62" fmla="*/ 50 w 51"/>
                <a:gd name="T63" fmla="*/ 50 h 99"/>
                <a:gd name="T64" fmla="*/ 49 w 51"/>
                <a:gd name="T65" fmla="*/ 38 h 99"/>
                <a:gd name="T66" fmla="*/ 51 w 51"/>
                <a:gd name="T67" fmla="*/ 50 h 99"/>
                <a:gd name="T68" fmla="*/ 49 w 51"/>
                <a:gd name="T69" fmla="*/ 68 h 99"/>
                <a:gd name="T70" fmla="*/ 46 w 51"/>
                <a:gd name="T71" fmla="*/ 75 h 99"/>
                <a:gd name="T72" fmla="*/ 43 w 51"/>
                <a:gd name="T73" fmla="*/ 79 h 99"/>
                <a:gd name="T74" fmla="*/ 43 w 51"/>
                <a:gd name="T75" fmla="*/ 86 h 99"/>
                <a:gd name="T76" fmla="*/ 44 w 51"/>
                <a:gd name="T77" fmla="*/ 92 h 99"/>
                <a:gd name="T78" fmla="*/ 44 w 51"/>
                <a:gd name="T79" fmla="*/ 93 h 99"/>
                <a:gd name="T80" fmla="*/ 44 w 51"/>
                <a:gd name="T81" fmla="*/ 96 h 99"/>
                <a:gd name="T82" fmla="*/ 42 w 51"/>
                <a:gd name="T83" fmla="*/ 88 h 99"/>
                <a:gd name="T84" fmla="*/ 41 w 51"/>
                <a:gd name="T85" fmla="*/ 86 h 99"/>
                <a:gd name="T86" fmla="*/ 39 w 51"/>
                <a:gd name="T87" fmla="*/ 84 h 99"/>
                <a:gd name="T88" fmla="*/ 28 w 51"/>
                <a:gd name="T89" fmla="*/ 74 h 99"/>
                <a:gd name="T90" fmla="*/ 23 w 51"/>
                <a:gd name="T91" fmla="*/ 71 h 99"/>
                <a:gd name="T92" fmla="*/ 6 w 51"/>
                <a:gd name="T93" fmla="*/ 69 h 99"/>
                <a:gd name="T94" fmla="*/ 18 w 51"/>
                <a:gd name="T95" fmla="*/ 69 h 99"/>
                <a:gd name="T96" fmla="*/ 26 w 51"/>
                <a:gd name="T97" fmla="*/ 71 h 99"/>
                <a:gd name="T98" fmla="*/ 34 w 51"/>
                <a:gd name="T99" fmla="*/ 77 h 99"/>
                <a:gd name="T100" fmla="*/ 40 w 51"/>
                <a:gd name="T101" fmla="*/ 83 h 99"/>
                <a:gd name="T102" fmla="*/ 37 w 51"/>
                <a:gd name="T103" fmla="*/ 74 h 99"/>
                <a:gd name="T104" fmla="*/ 35 w 51"/>
                <a:gd name="T105" fmla="*/ 71 h 99"/>
                <a:gd name="T106" fmla="*/ 29 w 51"/>
                <a:gd name="T107" fmla="*/ 66 h 99"/>
                <a:gd name="T108" fmla="*/ 27 w 51"/>
                <a:gd name="T109" fmla="*/ 65 h 99"/>
                <a:gd name="T110" fmla="*/ 19 w 51"/>
                <a:gd name="T111" fmla="*/ 60 h 99"/>
                <a:gd name="T112" fmla="*/ 3 w 51"/>
                <a:gd name="T113" fmla="*/ 48 h 99"/>
                <a:gd name="T114" fmla="*/ 4 w 51"/>
                <a:gd name="T11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99">
                  <a:moveTo>
                    <a:pt x="4" y="47"/>
                  </a:moveTo>
                  <a:cubicBezTo>
                    <a:pt x="5" y="49"/>
                    <a:pt x="7" y="51"/>
                    <a:pt x="8" y="52"/>
                  </a:cubicBezTo>
                  <a:cubicBezTo>
                    <a:pt x="12" y="55"/>
                    <a:pt x="16" y="57"/>
                    <a:pt x="19" y="59"/>
                  </a:cubicBezTo>
                  <a:cubicBezTo>
                    <a:pt x="21" y="60"/>
                    <a:pt x="23" y="61"/>
                    <a:pt x="25" y="62"/>
                  </a:cubicBezTo>
                  <a:cubicBezTo>
                    <a:pt x="26" y="63"/>
                    <a:pt x="27" y="63"/>
                    <a:pt x="28" y="64"/>
                  </a:cubicBezTo>
                  <a:cubicBezTo>
                    <a:pt x="29" y="64"/>
                    <a:pt x="29" y="64"/>
                    <a:pt x="29" y="64"/>
                  </a:cubicBezTo>
                  <a:cubicBezTo>
                    <a:pt x="30" y="65"/>
                    <a:pt x="30" y="65"/>
                    <a:pt x="30" y="65"/>
                  </a:cubicBezTo>
                  <a:cubicBezTo>
                    <a:pt x="31" y="65"/>
                    <a:pt x="31" y="65"/>
                    <a:pt x="31" y="65"/>
                  </a:cubicBezTo>
                  <a:cubicBezTo>
                    <a:pt x="32" y="66"/>
                    <a:pt x="33" y="67"/>
                    <a:pt x="34" y="67"/>
                  </a:cubicBezTo>
                  <a:cubicBezTo>
                    <a:pt x="33" y="66"/>
                    <a:pt x="32" y="64"/>
                    <a:pt x="31" y="63"/>
                  </a:cubicBezTo>
                  <a:cubicBezTo>
                    <a:pt x="30" y="62"/>
                    <a:pt x="30" y="61"/>
                    <a:pt x="29" y="60"/>
                  </a:cubicBezTo>
                  <a:cubicBezTo>
                    <a:pt x="28" y="59"/>
                    <a:pt x="28" y="58"/>
                    <a:pt x="27" y="57"/>
                  </a:cubicBezTo>
                  <a:cubicBezTo>
                    <a:pt x="26" y="56"/>
                    <a:pt x="24" y="54"/>
                    <a:pt x="23" y="52"/>
                  </a:cubicBezTo>
                  <a:cubicBezTo>
                    <a:pt x="22" y="50"/>
                    <a:pt x="22" y="49"/>
                    <a:pt x="21" y="47"/>
                  </a:cubicBezTo>
                  <a:cubicBezTo>
                    <a:pt x="19" y="46"/>
                    <a:pt x="18" y="44"/>
                    <a:pt x="17" y="42"/>
                  </a:cubicBezTo>
                  <a:cubicBezTo>
                    <a:pt x="16" y="41"/>
                    <a:pt x="15" y="40"/>
                    <a:pt x="14" y="39"/>
                  </a:cubicBezTo>
                  <a:cubicBezTo>
                    <a:pt x="14" y="38"/>
                    <a:pt x="13" y="37"/>
                    <a:pt x="12" y="36"/>
                  </a:cubicBezTo>
                  <a:cubicBezTo>
                    <a:pt x="11" y="34"/>
                    <a:pt x="10" y="32"/>
                    <a:pt x="9" y="29"/>
                  </a:cubicBezTo>
                  <a:cubicBezTo>
                    <a:pt x="8" y="28"/>
                    <a:pt x="8" y="27"/>
                    <a:pt x="8" y="26"/>
                  </a:cubicBezTo>
                  <a:cubicBezTo>
                    <a:pt x="7" y="24"/>
                    <a:pt x="8" y="23"/>
                    <a:pt x="8" y="22"/>
                  </a:cubicBezTo>
                  <a:cubicBezTo>
                    <a:pt x="7" y="24"/>
                    <a:pt x="8" y="27"/>
                    <a:pt x="9" y="29"/>
                  </a:cubicBezTo>
                  <a:cubicBezTo>
                    <a:pt x="10" y="31"/>
                    <a:pt x="12" y="33"/>
                    <a:pt x="13" y="35"/>
                  </a:cubicBezTo>
                  <a:cubicBezTo>
                    <a:pt x="14" y="37"/>
                    <a:pt x="15" y="38"/>
                    <a:pt x="15" y="39"/>
                  </a:cubicBezTo>
                  <a:cubicBezTo>
                    <a:pt x="16" y="40"/>
                    <a:pt x="17" y="40"/>
                    <a:pt x="18" y="41"/>
                  </a:cubicBezTo>
                  <a:cubicBezTo>
                    <a:pt x="18" y="42"/>
                    <a:pt x="18" y="42"/>
                    <a:pt x="19" y="43"/>
                  </a:cubicBezTo>
                  <a:cubicBezTo>
                    <a:pt x="17" y="38"/>
                    <a:pt x="15" y="32"/>
                    <a:pt x="14" y="27"/>
                  </a:cubicBezTo>
                  <a:cubicBezTo>
                    <a:pt x="13" y="22"/>
                    <a:pt x="12" y="18"/>
                    <a:pt x="12" y="13"/>
                  </a:cubicBezTo>
                  <a:cubicBezTo>
                    <a:pt x="12" y="11"/>
                    <a:pt x="12" y="9"/>
                    <a:pt x="12" y="7"/>
                  </a:cubicBezTo>
                  <a:cubicBezTo>
                    <a:pt x="12" y="5"/>
                    <a:pt x="13" y="2"/>
                    <a:pt x="13" y="0"/>
                  </a:cubicBezTo>
                  <a:cubicBezTo>
                    <a:pt x="13" y="1"/>
                    <a:pt x="13" y="2"/>
                    <a:pt x="13" y="3"/>
                  </a:cubicBezTo>
                  <a:cubicBezTo>
                    <a:pt x="13" y="5"/>
                    <a:pt x="13" y="6"/>
                    <a:pt x="13" y="7"/>
                  </a:cubicBezTo>
                  <a:cubicBezTo>
                    <a:pt x="14" y="9"/>
                    <a:pt x="14" y="11"/>
                    <a:pt x="14" y="13"/>
                  </a:cubicBezTo>
                  <a:cubicBezTo>
                    <a:pt x="15" y="18"/>
                    <a:pt x="15" y="22"/>
                    <a:pt x="16" y="26"/>
                  </a:cubicBezTo>
                  <a:cubicBezTo>
                    <a:pt x="18" y="35"/>
                    <a:pt x="21" y="43"/>
                    <a:pt x="25" y="51"/>
                  </a:cubicBezTo>
                  <a:cubicBezTo>
                    <a:pt x="26" y="53"/>
                    <a:pt x="28" y="54"/>
                    <a:pt x="29" y="56"/>
                  </a:cubicBezTo>
                  <a:cubicBezTo>
                    <a:pt x="29" y="57"/>
                    <a:pt x="30" y="58"/>
                    <a:pt x="31" y="59"/>
                  </a:cubicBezTo>
                  <a:cubicBezTo>
                    <a:pt x="31" y="60"/>
                    <a:pt x="32" y="61"/>
                    <a:pt x="33" y="61"/>
                  </a:cubicBezTo>
                  <a:cubicBezTo>
                    <a:pt x="33" y="62"/>
                    <a:pt x="33" y="62"/>
                    <a:pt x="33" y="62"/>
                  </a:cubicBezTo>
                  <a:cubicBezTo>
                    <a:pt x="33" y="62"/>
                    <a:pt x="33" y="61"/>
                    <a:pt x="33" y="61"/>
                  </a:cubicBezTo>
                  <a:cubicBezTo>
                    <a:pt x="33" y="60"/>
                    <a:pt x="33" y="59"/>
                    <a:pt x="33" y="58"/>
                  </a:cubicBezTo>
                  <a:cubicBezTo>
                    <a:pt x="33" y="56"/>
                    <a:pt x="33" y="55"/>
                    <a:pt x="33" y="54"/>
                  </a:cubicBezTo>
                  <a:cubicBezTo>
                    <a:pt x="33" y="49"/>
                    <a:pt x="34" y="44"/>
                    <a:pt x="34" y="39"/>
                  </a:cubicBezTo>
                  <a:cubicBezTo>
                    <a:pt x="34" y="38"/>
                    <a:pt x="34" y="37"/>
                    <a:pt x="33" y="36"/>
                  </a:cubicBezTo>
                  <a:cubicBezTo>
                    <a:pt x="33" y="35"/>
                    <a:pt x="33" y="33"/>
                    <a:pt x="33" y="32"/>
                  </a:cubicBezTo>
                  <a:cubicBezTo>
                    <a:pt x="32" y="30"/>
                    <a:pt x="31" y="28"/>
                    <a:pt x="31" y="25"/>
                  </a:cubicBezTo>
                  <a:cubicBezTo>
                    <a:pt x="30" y="23"/>
                    <a:pt x="29" y="21"/>
                    <a:pt x="28" y="19"/>
                  </a:cubicBezTo>
                  <a:cubicBezTo>
                    <a:pt x="27" y="16"/>
                    <a:pt x="26" y="14"/>
                    <a:pt x="24" y="12"/>
                  </a:cubicBezTo>
                  <a:cubicBezTo>
                    <a:pt x="26" y="14"/>
                    <a:pt x="27" y="16"/>
                    <a:pt x="28" y="18"/>
                  </a:cubicBezTo>
                  <a:cubicBezTo>
                    <a:pt x="29" y="21"/>
                    <a:pt x="30" y="23"/>
                    <a:pt x="31" y="25"/>
                  </a:cubicBezTo>
                  <a:cubicBezTo>
                    <a:pt x="32" y="27"/>
                    <a:pt x="33" y="30"/>
                    <a:pt x="34" y="32"/>
                  </a:cubicBezTo>
                  <a:cubicBezTo>
                    <a:pt x="34" y="33"/>
                    <a:pt x="34" y="34"/>
                    <a:pt x="35" y="36"/>
                  </a:cubicBezTo>
                  <a:cubicBezTo>
                    <a:pt x="35" y="37"/>
                    <a:pt x="35" y="38"/>
                    <a:pt x="35" y="39"/>
                  </a:cubicBezTo>
                  <a:cubicBezTo>
                    <a:pt x="35" y="44"/>
                    <a:pt x="34" y="49"/>
                    <a:pt x="34" y="54"/>
                  </a:cubicBezTo>
                  <a:cubicBezTo>
                    <a:pt x="34" y="56"/>
                    <a:pt x="34" y="59"/>
                    <a:pt x="34" y="61"/>
                  </a:cubicBezTo>
                  <a:cubicBezTo>
                    <a:pt x="35" y="62"/>
                    <a:pt x="35" y="63"/>
                    <a:pt x="35" y="64"/>
                  </a:cubicBezTo>
                  <a:cubicBezTo>
                    <a:pt x="35" y="65"/>
                    <a:pt x="36" y="66"/>
                    <a:pt x="36" y="66"/>
                  </a:cubicBezTo>
                  <a:cubicBezTo>
                    <a:pt x="37" y="68"/>
                    <a:pt x="38" y="71"/>
                    <a:pt x="39" y="73"/>
                  </a:cubicBezTo>
                  <a:cubicBezTo>
                    <a:pt x="40" y="75"/>
                    <a:pt x="41" y="77"/>
                    <a:pt x="42" y="79"/>
                  </a:cubicBezTo>
                  <a:cubicBezTo>
                    <a:pt x="42" y="79"/>
                    <a:pt x="42" y="78"/>
                    <a:pt x="42" y="78"/>
                  </a:cubicBezTo>
                  <a:cubicBezTo>
                    <a:pt x="42" y="77"/>
                    <a:pt x="43" y="76"/>
                    <a:pt x="44" y="75"/>
                  </a:cubicBezTo>
                  <a:cubicBezTo>
                    <a:pt x="44" y="75"/>
                    <a:pt x="45" y="74"/>
                    <a:pt x="45" y="73"/>
                  </a:cubicBezTo>
                  <a:cubicBezTo>
                    <a:pt x="46" y="71"/>
                    <a:pt x="47" y="69"/>
                    <a:pt x="47" y="68"/>
                  </a:cubicBezTo>
                  <a:cubicBezTo>
                    <a:pt x="48" y="66"/>
                    <a:pt x="49" y="64"/>
                    <a:pt x="49" y="62"/>
                  </a:cubicBezTo>
                  <a:cubicBezTo>
                    <a:pt x="50" y="58"/>
                    <a:pt x="50" y="54"/>
                    <a:pt x="50" y="50"/>
                  </a:cubicBezTo>
                  <a:cubicBezTo>
                    <a:pt x="50" y="48"/>
                    <a:pt x="50" y="46"/>
                    <a:pt x="50" y="44"/>
                  </a:cubicBezTo>
                  <a:cubicBezTo>
                    <a:pt x="50" y="42"/>
                    <a:pt x="50" y="40"/>
                    <a:pt x="49" y="38"/>
                  </a:cubicBezTo>
                  <a:cubicBezTo>
                    <a:pt x="50" y="40"/>
                    <a:pt x="50" y="42"/>
                    <a:pt x="50" y="44"/>
                  </a:cubicBezTo>
                  <a:cubicBezTo>
                    <a:pt x="51" y="46"/>
                    <a:pt x="51" y="48"/>
                    <a:pt x="51" y="50"/>
                  </a:cubicBezTo>
                  <a:cubicBezTo>
                    <a:pt x="51" y="54"/>
                    <a:pt x="51" y="58"/>
                    <a:pt x="50" y="62"/>
                  </a:cubicBezTo>
                  <a:cubicBezTo>
                    <a:pt x="50" y="64"/>
                    <a:pt x="49" y="66"/>
                    <a:pt x="49" y="68"/>
                  </a:cubicBezTo>
                  <a:cubicBezTo>
                    <a:pt x="48" y="70"/>
                    <a:pt x="47" y="72"/>
                    <a:pt x="46" y="74"/>
                  </a:cubicBezTo>
                  <a:cubicBezTo>
                    <a:pt x="46" y="74"/>
                    <a:pt x="46" y="75"/>
                    <a:pt x="46" y="75"/>
                  </a:cubicBezTo>
                  <a:cubicBezTo>
                    <a:pt x="45" y="75"/>
                    <a:pt x="45" y="76"/>
                    <a:pt x="45" y="76"/>
                  </a:cubicBezTo>
                  <a:cubicBezTo>
                    <a:pt x="44" y="77"/>
                    <a:pt x="44" y="78"/>
                    <a:pt x="43" y="79"/>
                  </a:cubicBezTo>
                  <a:cubicBezTo>
                    <a:pt x="43" y="80"/>
                    <a:pt x="43" y="81"/>
                    <a:pt x="42" y="82"/>
                  </a:cubicBezTo>
                  <a:cubicBezTo>
                    <a:pt x="43" y="83"/>
                    <a:pt x="43" y="85"/>
                    <a:pt x="43" y="86"/>
                  </a:cubicBezTo>
                  <a:cubicBezTo>
                    <a:pt x="44" y="88"/>
                    <a:pt x="44" y="89"/>
                    <a:pt x="44" y="91"/>
                  </a:cubicBezTo>
                  <a:cubicBezTo>
                    <a:pt x="44" y="91"/>
                    <a:pt x="44" y="91"/>
                    <a:pt x="44" y="92"/>
                  </a:cubicBezTo>
                  <a:cubicBezTo>
                    <a:pt x="44" y="92"/>
                    <a:pt x="44" y="92"/>
                    <a:pt x="44" y="92"/>
                  </a:cubicBezTo>
                  <a:cubicBezTo>
                    <a:pt x="44" y="92"/>
                    <a:pt x="44" y="92"/>
                    <a:pt x="44" y="93"/>
                  </a:cubicBezTo>
                  <a:cubicBezTo>
                    <a:pt x="44" y="95"/>
                    <a:pt x="44" y="97"/>
                    <a:pt x="44" y="99"/>
                  </a:cubicBezTo>
                  <a:cubicBezTo>
                    <a:pt x="44" y="98"/>
                    <a:pt x="44" y="97"/>
                    <a:pt x="44" y="96"/>
                  </a:cubicBezTo>
                  <a:cubicBezTo>
                    <a:pt x="43" y="95"/>
                    <a:pt x="43" y="94"/>
                    <a:pt x="43" y="93"/>
                  </a:cubicBezTo>
                  <a:cubicBezTo>
                    <a:pt x="42" y="91"/>
                    <a:pt x="42" y="90"/>
                    <a:pt x="42" y="88"/>
                  </a:cubicBezTo>
                  <a:cubicBezTo>
                    <a:pt x="42" y="88"/>
                    <a:pt x="42" y="88"/>
                    <a:pt x="41" y="88"/>
                  </a:cubicBezTo>
                  <a:cubicBezTo>
                    <a:pt x="41" y="87"/>
                    <a:pt x="41" y="87"/>
                    <a:pt x="41" y="86"/>
                  </a:cubicBezTo>
                  <a:cubicBezTo>
                    <a:pt x="41" y="86"/>
                    <a:pt x="40" y="86"/>
                    <a:pt x="40" y="85"/>
                  </a:cubicBezTo>
                  <a:cubicBezTo>
                    <a:pt x="40" y="85"/>
                    <a:pt x="39" y="84"/>
                    <a:pt x="39" y="84"/>
                  </a:cubicBezTo>
                  <a:cubicBezTo>
                    <a:pt x="39" y="83"/>
                    <a:pt x="38" y="82"/>
                    <a:pt x="37" y="82"/>
                  </a:cubicBezTo>
                  <a:cubicBezTo>
                    <a:pt x="35" y="79"/>
                    <a:pt x="32" y="76"/>
                    <a:pt x="28" y="74"/>
                  </a:cubicBezTo>
                  <a:cubicBezTo>
                    <a:pt x="28" y="73"/>
                    <a:pt x="27" y="73"/>
                    <a:pt x="26" y="72"/>
                  </a:cubicBezTo>
                  <a:cubicBezTo>
                    <a:pt x="25" y="72"/>
                    <a:pt x="24" y="71"/>
                    <a:pt x="23" y="71"/>
                  </a:cubicBezTo>
                  <a:cubicBezTo>
                    <a:pt x="22" y="70"/>
                    <a:pt x="20" y="70"/>
                    <a:pt x="18" y="69"/>
                  </a:cubicBezTo>
                  <a:cubicBezTo>
                    <a:pt x="14" y="69"/>
                    <a:pt x="10" y="69"/>
                    <a:pt x="6" y="69"/>
                  </a:cubicBezTo>
                  <a:cubicBezTo>
                    <a:pt x="8" y="69"/>
                    <a:pt x="10" y="69"/>
                    <a:pt x="12" y="69"/>
                  </a:cubicBezTo>
                  <a:cubicBezTo>
                    <a:pt x="14" y="69"/>
                    <a:pt x="16" y="69"/>
                    <a:pt x="18" y="69"/>
                  </a:cubicBezTo>
                  <a:cubicBezTo>
                    <a:pt x="20" y="69"/>
                    <a:pt x="22" y="69"/>
                    <a:pt x="24" y="70"/>
                  </a:cubicBezTo>
                  <a:cubicBezTo>
                    <a:pt x="25" y="70"/>
                    <a:pt x="26" y="71"/>
                    <a:pt x="26" y="71"/>
                  </a:cubicBezTo>
                  <a:cubicBezTo>
                    <a:pt x="27" y="72"/>
                    <a:pt x="28" y="72"/>
                    <a:pt x="29" y="73"/>
                  </a:cubicBezTo>
                  <a:cubicBezTo>
                    <a:pt x="31" y="74"/>
                    <a:pt x="32" y="75"/>
                    <a:pt x="34" y="77"/>
                  </a:cubicBezTo>
                  <a:cubicBezTo>
                    <a:pt x="35" y="78"/>
                    <a:pt x="37" y="79"/>
                    <a:pt x="38" y="81"/>
                  </a:cubicBezTo>
                  <a:cubicBezTo>
                    <a:pt x="39" y="81"/>
                    <a:pt x="40" y="82"/>
                    <a:pt x="40" y="83"/>
                  </a:cubicBezTo>
                  <a:cubicBezTo>
                    <a:pt x="40" y="83"/>
                    <a:pt x="40" y="83"/>
                    <a:pt x="40" y="83"/>
                  </a:cubicBezTo>
                  <a:cubicBezTo>
                    <a:pt x="40" y="80"/>
                    <a:pt x="39" y="77"/>
                    <a:pt x="37" y="74"/>
                  </a:cubicBezTo>
                  <a:cubicBezTo>
                    <a:pt x="37" y="73"/>
                    <a:pt x="37" y="73"/>
                    <a:pt x="36" y="72"/>
                  </a:cubicBezTo>
                  <a:cubicBezTo>
                    <a:pt x="36" y="72"/>
                    <a:pt x="35" y="71"/>
                    <a:pt x="35" y="71"/>
                  </a:cubicBezTo>
                  <a:cubicBezTo>
                    <a:pt x="34" y="69"/>
                    <a:pt x="32" y="68"/>
                    <a:pt x="30" y="67"/>
                  </a:cubicBezTo>
                  <a:cubicBezTo>
                    <a:pt x="29" y="66"/>
                    <a:pt x="29" y="66"/>
                    <a:pt x="29" y="66"/>
                  </a:cubicBezTo>
                  <a:cubicBezTo>
                    <a:pt x="29" y="66"/>
                    <a:pt x="29" y="66"/>
                    <a:pt x="29" y="66"/>
                  </a:cubicBezTo>
                  <a:cubicBezTo>
                    <a:pt x="27" y="65"/>
                    <a:pt x="27" y="65"/>
                    <a:pt x="27" y="65"/>
                  </a:cubicBezTo>
                  <a:cubicBezTo>
                    <a:pt x="26" y="64"/>
                    <a:pt x="25" y="64"/>
                    <a:pt x="24" y="63"/>
                  </a:cubicBezTo>
                  <a:cubicBezTo>
                    <a:pt x="23" y="62"/>
                    <a:pt x="21" y="61"/>
                    <a:pt x="19" y="60"/>
                  </a:cubicBezTo>
                  <a:cubicBezTo>
                    <a:pt x="15" y="58"/>
                    <a:pt x="11" y="56"/>
                    <a:pt x="7" y="53"/>
                  </a:cubicBezTo>
                  <a:cubicBezTo>
                    <a:pt x="6" y="52"/>
                    <a:pt x="4" y="50"/>
                    <a:pt x="3" y="48"/>
                  </a:cubicBezTo>
                  <a:cubicBezTo>
                    <a:pt x="1" y="47"/>
                    <a:pt x="0" y="44"/>
                    <a:pt x="0" y="42"/>
                  </a:cubicBezTo>
                  <a:cubicBezTo>
                    <a:pt x="1" y="44"/>
                    <a:pt x="2" y="46"/>
                    <a:pt x="4" y="4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1890"/>
            <p:cNvSpPr>
              <a:spLocks/>
            </p:cNvSpPr>
            <p:nvPr/>
          </p:nvSpPr>
          <p:spPr bwMode="auto">
            <a:xfrm>
              <a:off x="5373648" y="3046428"/>
              <a:ext cx="66675" cy="217489"/>
            </a:xfrm>
            <a:custGeom>
              <a:avLst/>
              <a:gdLst>
                <a:gd name="T0" fmla="*/ 13 w 18"/>
                <a:gd name="T1" fmla="*/ 58 h 58"/>
                <a:gd name="T2" fmla="*/ 12 w 18"/>
                <a:gd name="T3" fmla="*/ 27 h 58"/>
                <a:gd name="T4" fmla="*/ 5 w 18"/>
                <a:gd name="T5" fmla="*/ 13 h 58"/>
                <a:gd name="T6" fmla="*/ 0 w 18"/>
                <a:gd name="T7" fmla="*/ 0 h 58"/>
                <a:gd name="T8" fmla="*/ 15 w 18"/>
                <a:gd name="T9" fmla="*/ 13 h 58"/>
                <a:gd name="T10" fmla="*/ 18 w 18"/>
                <a:gd name="T11" fmla="*/ 33 h 58"/>
                <a:gd name="T12" fmla="*/ 13 w 18"/>
                <a:gd name="T13" fmla="*/ 58 h 58"/>
              </a:gdLst>
              <a:ahLst/>
              <a:cxnLst>
                <a:cxn ang="0">
                  <a:pos x="T0" y="T1"/>
                </a:cxn>
                <a:cxn ang="0">
                  <a:pos x="T2" y="T3"/>
                </a:cxn>
                <a:cxn ang="0">
                  <a:pos x="T4" y="T5"/>
                </a:cxn>
                <a:cxn ang="0">
                  <a:pos x="T6" y="T7"/>
                </a:cxn>
                <a:cxn ang="0">
                  <a:pos x="T8" y="T9"/>
                </a:cxn>
                <a:cxn ang="0">
                  <a:pos x="T10" y="T11"/>
                </a:cxn>
                <a:cxn ang="0">
                  <a:pos x="T12" y="T13"/>
                </a:cxn>
              </a:cxnLst>
              <a:rect l="0" t="0" r="r" b="b"/>
              <a:pathLst>
                <a:path w="18" h="58">
                  <a:moveTo>
                    <a:pt x="13" y="58"/>
                  </a:moveTo>
                  <a:cubicBezTo>
                    <a:pt x="12" y="48"/>
                    <a:pt x="14" y="37"/>
                    <a:pt x="12" y="27"/>
                  </a:cubicBezTo>
                  <a:cubicBezTo>
                    <a:pt x="10" y="22"/>
                    <a:pt x="8" y="17"/>
                    <a:pt x="5" y="13"/>
                  </a:cubicBezTo>
                  <a:cubicBezTo>
                    <a:pt x="3" y="9"/>
                    <a:pt x="0" y="5"/>
                    <a:pt x="0" y="0"/>
                  </a:cubicBezTo>
                  <a:cubicBezTo>
                    <a:pt x="5" y="4"/>
                    <a:pt x="10" y="9"/>
                    <a:pt x="15" y="13"/>
                  </a:cubicBezTo>
                  <a:cubicBezTo>
                    <a:pt x="18" y="19"/>
                    <a:pt x="18" y="29"/>
                    <a:pt x="18" y="33"/>
                  </a:cubicBezTo>
                  <a:cubicBezTo>
                    <a:pt x="17" y="41"/>
                    <a:pt x="14" y="49"/>
                    <a:pt x="13" y="5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77" name="Picture 1892"/>
            <p:cNvPicPr>
              <a:picLocks noChangeAspect="1" noChangeArrowheads="1"/>
            </p:cNvPicPr>
            <p:nvPr/>
          </p:nvPicPr>
          <p:blipFill>
            <a:blip r:embed="rId17" cstate="screen">
              <a:extLst>
                <a:ext uri="{28A0092B-C50C-407E-A947-70E740481C1C}">
                  <a14:useLocalDpi xmlns:a14="http://schemas.microsoft.com/office/drawing/2010/main"/>
                </a:ext>
              </a:extLst>
            </a:blip>
            <a:srcRect/>
            <a:stretch>
              <a:fillRect/>
            </a:stretch>
          </p:blipFill>
          <p:spPr bwMode="auto">
            <a:xfrm>
              <a:off x="5230772" y="3273442"/>
              <a:ext cx="236539"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 name="Freeform 1893"/>
            <p:cNvSpPr>
              <a:spLocks/>
            </p:cNvSpPr>
            <p:nvPr/>
          </p:nvSpPr>
          <p:spPr bwMode="auto">
            <a:xfrm>
              <a:off x="5249823" y="3113104"/>
              <a:ext cx="168276" cy="195264"/>
            </a:xfrm>
            <a:custGeom>
              <a:avLst/>
              <a:gdLst>
                <a:gd name="T0" fmla="*/ 23 w 45"/>
                <a:gd name="T1" fmla="*/ 34 h 52"/>
                <a:gd name="T2" fmla="*/ 38 w 45"/>
                <a:gd name="T3" fmla="*/ 43 h 52"/>
                <a:gd name="T4" fmla="*/ 45 w 45"/>
                <a:gd name="T5" fmla="*/ 52 h 52"/>
                <a:gd name="T6" fmla="*/ 30 w 45"/>
                <a:gd name="T7" fmla="*/ 43 h 52"/>
                <a:gd name="T8" fmla="*/ 11 w 45"/>
                <a:gd name="T9" fmla="*/ 36 h 52"/>
                <a:gd name="T10" fmla="*/ 0 w 45"/>
                <a:gd name="T11" fmla="*/ 22 h 52"/>
                <a:gd name="T12" fmla="*/ 0 w 45"/>
                <a:gd name="T13" fmla="*/ 19 h 52"/>
                <a:gd name="T14" fmla="*/ 9 w 45"/>
                <a:gd name="T15" fmla="*/ 0 h 52"/>
                <a:gd name="T16" fmla="*/ 8 w 45"/>
                <a:gd name="T17" fmla="*/ 9 h 52"/>
                <a:gd name="T18" fmla="*/ 23 w 45"/>
                <a:gd name="T19"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52">
                  <a:moveTo>
                    <a:pt x="23" y="34"/>
                  </a:moveTo>
                  <a:cubicBezTo>
                    <a:pt x="27" y="36"/>
                    <a:pt x="35" y="40"/>
                    <a:pt x="38" y="43"/>
                  </a:cubicBezTo>
                  <a:cubicBezTo>
                    <a:pt x="41" y="45"/>
                    <a:pt x="45" y="52"/>
                    <a:pt x="45" y="52"/>
                  </a:cubicBezTo>
                  <a:cubicBezTo>
                    <a:pt x="41" y="48"/>
                    <a:pt x="36" y="45"/>
                    <a:pt x="30" y="43"/>
                  </a:cubicBezTo>
                  <a:cubicBezTo>
                    <a:pt x="24" y="40"/>
                    <a:pt x="17" y="39"/>
                    <a:pt x="11" y="36"/>
                  </a:cubicBezTo>
                  <a:cubicBezTo>
                    <a:pt x="5" y="34"/>
                    <a:pt x="2" y="28"/>
                    <a:pt x="0" y="22"/>
                  </a:cubicBezTo>
                  <a:cubicBezTo>
                    <a:pt x="0" y="21"/>
                    <a:pt x="0" y="20"/>
                    <a:pt x="0" y="19"/>
                  </a:cubicBezTo>
                  <a:cubicBezTo>
                    <a:pt x="2" y="12"/>
                    <a:pt x="5" y="6"/>
                    <a:pt x="9" y="0"/>
                  </a:cubicBezTo>
                  <a:cubicBezTo>
                    <a:pt x="8" y="3"/>
                    <a:pt x="8" y="6"/>
                    <a:pt x="8" y="9"/>
                  </a:cubicBezTo>
                  <a:cubicBezTo>
                    <a:pt x="10" y="23"/>
                    <a:pt x="17" y="31"/>
                    <a:pt x="23"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1894"/>
            <p:cNvSpPr>
              <a:spLocks/>
            </p:cNvSpPr>
            <p:nvPr/>
          </p:nvSpPr>
          <p:spPr bwMode="auto">
            <a:xfrm>
              <a:off x="5291098" y="3033728"/>
              <a:ext cx="195264" cy="373065"/>
            </a:xfrm>
            <a:custGeom>
              <a:avLst/>
              <a:gdLst>
                <a:gd name="T0" fmla="*/ 9 w 52"/>
                <a:gd name="T1" fmla="*/ 51 h 99"/>
                <a:gd name="T2" fmla="*/ 26 w 52"/>
                <a:gd name="T3" fmla="*/ 62 h 99"/>
                <a:gd name="T4" fmla="*/ 30 w 52"/>
                <a:gd name="T5" fmla="*/ 64 h 99"/>
                <a:gd name="T6" fmla="*/ 31 w 52"/>
                <a:gd name="T7" fmla="*/ 65 h 99"/>
                <a:gd name="T8" fmla="*/ 31 w 52"/>
                <a:gd name="T9" fmla="*/ 62 h 99"/>
                <a:gd name="T10" fmla="*/ 27 w 52"/>
                <a:gd name="T11" fmla="*/ 57 h 99"/>
                <a:gd name="T12" fmla="*/ 21 w 52"/>
                <a:gd name="T13" fmla="*/ 47 h 99"/>
                <a:gd name="T14" fmla="*/ 15 w 52"/>
                <a:gd name="T15" fmla="*/ 39 h 99"/>
                <a:gd name="T16" fmla="*/ 9 w 52"/>
                <a:gd name="T17" fmla="*/ 29 h 99"/>
                <a:gd name="T18" fmla="*/ 8 w 52"/>
                <a:gd name="T19" fmla="*/ 21 h 99"/>
                <a:gd name="T20" fmla="*/ 14 w 52"/>
                <a:gd name="T21" fmla="*/ 35 h 99"/>
                <a:gd name="T22" fmla="*/ 18 w 52"/>
                <a:gd name="T23" fmla="*/ 41 h 99"/>
                <a:gd name="T24" fmla="*/ 14 w 52"/>
                <a:gd name="T25" fmla="*/ 26 h 99"/>
                <a:gd name="T26" fmla="*/ 13 w 52"/>
                <a:gd name="T27" fmla="*/ 6 h 99"/>
                <a:gd name="T28" fmla="*/ 14 w 52"/>
                <a:gd name="T29" fmla="*/ 3 h 99"/>
                <a:gd name="T30" fmla="*/ 15 w 52"/>
                <a:gd name="T31" fmla="*/ 13 h 99"/>
                <a:gd name="T32" fmla="*/ 26 w 52"/>
                <a:gd name="T33" fmla="*/ 50 h 99"/>
                <a:gd name="T34" fmla="*/ 31 w 52"/>
                <a:gd name="T35" fmla="*/ 58 h 99"/>
                <a:gd name="T36" fmla="*/ 34 w 52"/>
                <a:gd name="T37" fmla="*/ 61 h 99"/>
                <a:gd name="T38" fmla="*/ 33 w 52"/>
                <a:gd name="T39" fmla="*/ 57 h 99"/>
                <a:gd name="T40" fmla="*/ 34 w 52"/>
                <a:gd name="T41" fmla="*/ 39 h 99"/>
                <a:gd name="T42" fmla="*/ 33 w 52"/>
                <a:gd name="T43" fmla="*/ 32 h 99"/>
                <a:gd name="T44" fmla="*/ 28 w 52"/>
                <a:gd name="T45" fmla="*/ 18 h 99"/>
                <a:gd name="T46" fmla="*/ 29 w 52"/>
                <a:gd name="T47" fmla="*/ 18 h 99"/>
                <a:gd name="T48" fmla="*/ 34 w 52"/>
                <a:gd name="T49" fmla="*/ 32 h 99"/>
                <a:gd name="T50" fmla="*/ 36 w 52"/>
                <a:gd name="T51" fmla="*/ 39 h 99"/>
                <a:gd name="T52" fmla="*/ 35 w 52"/>
                <a:gd name="T53" fmla="*/ 61 h 99"/>
                <a:gd name="T54" fmla="*/ 36 w 52"/>
                <a:gd name="T55" fmla="*/ 66 h 99"/>
                <a:gd name="T56" fmla="*/ 42 w 52"/>
                <a:gd name="T57" fmla="*/ 79 h 99"/>
                <a:gd name="T58" fmla="*/ 44 w 52"/>
                <a:gd name="T59" fmla="*/ 75 h 99"/>
                <a:gd name="T60" fmla="*/ 48 w 52"/>
                <a:gd name="T61" fmla="*/ 67 h 99"/>
                <a:gd name="T62" fmla="*/ 51 w 52"/>
                <a:gd name="T63" fmla="*/ 50 h 99"/>
                <a:gd name="T64" fmla="*/ 50 w 52"/>
                <a:gd name="T65" fmla="*/ 38 h 99"/>
                <a:gd name="T66" fmla="*/ 52 w 52"/>
                <a:gd name="T67" fmla="*/ 50 h 99"/>
                <a:gd name="T68" fmla="*/ 49 w 52"/>
                <a:gd name="T69" fmla="*/ 68 h 99"/>
                <a:gd name="T70" fmla="*/ 46 w 52"/>
                <a:gd name="T71" fmla="*/ 75 h 99"/>
                <a:gd name="T72" fmla="*/ 44 w 52"/>
                <a:gd name="T73" fmla="*/ 78 h 99"/>
                <a:gd name="T74" fmla="*/ 44 w 52"/>
                <a:gd name="T75" fmla="*/ 86 h 99"/>
                <a:gd name="T76" fmla="*/ 45 w 52"/>
                <a:gd name="T77" fmla="*/ 91 h 99"/>
                <a:gd name="T78" fmla="*/ 45 w 52"/>
                <a:gd name="T79" fmla="*/ 92 h 99"/>
                <a:gd name="T80" fmla="*/ 44 w 52"/>
                <a:gd name="T81" fmla="*/ 96 h 99"/>
                <a:gd name="T82" fmla="*/ 42 w 52"/>
                <a:gd name="T83" fmla="*/ 88 h 99"/>
                <a:gd name="T84" fmla="*/ 41 w 52"/>
                <a:gd name="T85" fmla="*/ 86 h 99"/>
                <a:gd name="T86" fmla="*/ 40 w 52"/>
                <a:gd name="T87" fmla="*/ 84 h 99"/>
                <a:gd name="T88" fmla="*/ 29 w 52"/>
                <a:gd name="T89" fmla="*/ 73 h 99"/>
                <a:gd name="T90" fmla="*/ 24 w 52"/>
                <a:gd name="T91" fmla="*/ 70 h 99"/>
                <a:gd name="T92" fmla="*/ 6 w 52"/>
                <a:gd name="T93" fmla="*/ 69 h 99"/>
                <a:gd name="T94" fmla="*/ 18 w 52"/>
                <a:gd name="T95" fmla="*/ 68 h 99"/>
                <a:gd name="T96" fmla="*/ 27 w 52"/>
                <a:gd name="T97" fmla="*/ 71 h 99"/>
                <a:gd name="T98" fmla="*/ 34 w 52"/>
                <a:gd name="T99" fmla="*/ 76 h 99"/>
                <a:gd name="T100" fmla="*/ 41 w 52"/>
                <a:gd name="T101" fmla="*/ 83 h 99"/>
                <a:gd name="T102" fmla="*/ 38 w 52"/>
                <a:gd name="T103" fmla="*/ 74 h 99"/>
                <a:gd name="T104" fmla="*/ 35 w 52"/>
                <a:gd name="T105" fmla="*/ 70 h 99"/>
                <a:gd name="T106" fmla="*/ 30 w 52"/>
                <a:gd name="T107" fmla="*/ 66 h 99"/>
                <a:gd name="T108" fmla="*/ 28 w 52"/>
                <a:gd name="T109" fmla="*/ 65 h 99"/>
                <a:gd name="T110" fmla="*/ 19 w 52"/>
                <a:gd name="T111" fmla="*/ 60 h 99"/>
                <a:gd name="T112" fmla="*/ 3 w 52"/>
                <a:gd name="T113" fmla="*/ 48 h 99"/>
                <a:gd name="T114" fmla="*/ 4 w 52"/>
                <a:gd name="T11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 h="99">
                  <a:moveTo>
                    <a:pt x="4" y="47"/>
                  </a:moveTo>
                  <a:cubicBezTo>
                    <a:pt x="6" y="49"/>
                    <a:pt x="7" y="50"/>
                    <a:pt x="9" y="51"/>
                  </a:cubicBezTo>
                  <a:cubicBezTo>
                    <a:pt x="12" y="54"/>
                    <a:pt x="16" y="56"/>
                    <a:pt x="20" y="59"/>
                  </a:cubicBezTo>
                  <a:cubicBezTo>
                    <a:pt x="22" y="60"/>
                    <a:pt x="24" y="61"/>
                    <a:pt x="26" y="62"/>
                  </a:cubicBezTo>
                  <a:cubicBezTo>
                    <a:pt x="27" y="62"/>
                    <a:pt x="28" y="63"/>
                    <a:pt x="29" y="63"/>
                  </a:cubicBezTo>
                  <a:cubicBezTo>
                    <a:pt x="30" y="64"/>
                    <a:pt x="30" y="64"/>
                    <a:pt x="30" y="64"/>
                  </a:cubicBezTo>
                  <a:cubicBezTo>
                    <a:pt x="30" y="64"/>
                    <a:pt x="31" y="64"/>
                    <a:pt x="31" y="64"/>
                  </a:cubicBezTo>
                  <a:cubicBezTo>
                    <a:pt x="31" y="65"/>
                    <a:pt x="31" y="65"/>
                    <a:pt x="31" y="65"/>
                  </a:cubicBezTo>
                  <a:cubicBezTo>
                    <a:pt x="33" y="65"/>
                    <a:pt x="34" y="66"/>
                    <a:pt x="34" y="67"/>
                  </a:cubicBezTo>
                  <a:cubicBezTo>
                    <a:pt x="34" y="65"/>
                    <a:pt x="33" y="64"/>
                    <a:pt x="31" y="62"/>
                  </a:cubicBezTo>
                  <a:cubicBezTo>
                    <a:pt x="31" y="62"/>
                    <a:pt x="30" y="61"/>
                    <a:pt x="29" y="60"/>
                  </a:cubicBezTo>
                  <a:cubicBezTo>
                    <a:pt x="29" y="59"/>
                    <a:pt x="28" y="58"/>
                    <a:pt x="27" y="57"/>
                  </a:cubicBezTo>
                  <a:cubicBezTo>
                    <a:pt x="26" y="55"/>
                    <a:pt x="25" y="53"/>
                    <a:pt x="24" y="51"/>
                  </a:cubicBezTo>
                  <a:cubicBezTo>
                    <a:pt x="23" y="50"/>
                    <a:pt x="22" y="48"/>
                    <a:pt x="21" y="47"/>
                  </a:cubicBezTo>
                  <a:cubicBezTo>
                    <a:pt x="20" y="45"/>
                    <a:pt x="18" y="44"/>
                    <a:pt x="17" y="42"/>
                  </a:cubicBezTo>
                  <a:cubicBezTo>
                    <a:pt x="16" y="41"/>
                    <a:pt x="16" y="40"/>
                    <a:pt x="15" y="39"/>
                  </a:cubicBezTo>
                  <a:cubicBezTo>
                    <a:pt x="14" y="38"/>
                    <a:pt x="13" y="37"/>
                    <a:pt x="13" y="36"/>
                  </a:cubicBezTo>
                  <a:cubicBezTo>
                    <a:pt x="11" y="33"/>
                    <a:pt x="10" y="31"/>
                    <a:pt x="9" y="29"/>
                  </a:cubicBezTo>
                  <a:cubicBezTo>
                    <a:pt x="9" y="28"/>
                    <a:pt x="8" y="26"/>
                    <a:pt x="8" y="25"/>
                  </a:cubicBezTo>
                  <a:cubicBezTo>
                    <a:pt x="8" y="24"/>
                    <a:pt x="8" y="23"/>
                    <a:pt x="8" y="21"/>
                  </a:cubicBezTo>
                  <a:cubicBezTo>
                    <a:pt x="8" y="24"/>
                    <a:pt x="9" y="26"/>
                    <a:pt x="10" y="29"/>
                  </a:cubicBezTo>
                  <a:cubicBezTo>
                    <a:pt x="11" y="31"/>
                    <a:pt x="12" y="33"/>
                    <a:pt x="14" y="35"/>
                  </a:cubicBezTo>
                  <a:cubicBezTo>
                    <a:pt x="14" y="36"/>
                    <a:pt x="15" y="37"/>
                    <a:pt x="16" y="38"/>
                  </a:cubicBezTo>
                  <a:cubicBezTo>
                    <a:pt x="17" y="39"/>
                    <a:pt x="17" y="40"/>
                    <a:pt x="18" y="41"/>
                  </a:cubicBezTo>
                  <a:cubicBezTo>
                    <a:pt x="19" y="42"/>
                    <a:pt x="19" y="42"/>
                    <a:pt x="19" y="42"/>
                  </a:cubicBezTo>
                  <a:cubicBezTo>
                    <a:pt x="17" y="37"/>
                    <a:pt x="16" y="32"/>
                    <a:pt x="14" y="26"/>
                  </a:cubicBezTo>
                  <a:cubicBezTo>
                    <a:pt x="13" y="22"/>
                    <a:pt x="13" y="18"/>
                    <a:pt x="12" y="13"/>
                  </a:cubicBezTo>
                  <a:cubicBezTo>
                    <a:pt x="12" y="11"/>
                    <a:pt x="13" y="9"/>
                    <a:pt x="13" y="6"/>
                  </a:cubicBezTo>
                  <a:cubicBezTo>
                    <a:pt x="13" y="4"/>
                    <a:pt x="13" y="2"/>
                    <a:pt x="14" y="0"/>
                  </a:cubicBezTo>
                  <a:cubicBezTo>
                    <a:pt x="14" y="1"/>
                    <a:pt x="14" y="2"/>
                    <a:pt x="14" y="3"/>
                  </a:cubicBezTo>
                  <a:cubicBezTo>
                    <a:pt x="14" y="4"/>
                    <a:pt x="14" y="5"/>
                    <a:pt x="14" y="6"/>
                  </a:cubicBezTo>
                  <a:cubicBezTo>
                    <a:pt x="14" y="9"/>
                    <a:pt x="14" y="11"/>
                    <a:pt x="15" y="13"/>
                  </a:cubicBezTo>
                  <a:cubicBezTo>
                    <a:pt x="15" y="17"/>
                    <a:pt x="16" y="22"/>
                    <a:pt x="17" y="26"/>
                  </a:cubicBezTo>
                  <a:cubicBezTo>
                    <a:pt x="18" y="34"/>
                    <a:pt x="22" y="43"/>
                    <a:pt x="26" y="50"/>
                  </a:cubicBezTo>
                  <a:cubicBezTo>
                    <a:pt x="27" y="52"/>
                    <a:pt x="28" y="54"/>
                    <a:pt x="29" y="56"/>
                  </a:cubicBezTo>
                  <a:cubicBezTo>
                    <a:pt x="30" y="57"/>
                    <a:pt x="31" y="58"/>
                    <a:pt x="31" y="58"/>
                  </a:cubicBezTo>
                  <a:cubicBezTo>
                    <a:pt x="32" y="59"/>
                    <a:pt x="33" y="60"/>
                    <a:pt x="33" y="61"/>
                  </a:cubicBezTo>
                  <a:cubicBezTo>
                    <a:pt x="33" y="61"/>
                    <a:pt x="33" y="61"/>
                    <a:pt x="34" y="61"/>
                  </a:cubicBezTo>
                  <a:cubicBezTo>
                    <a:pt x="34" y="61"/>
                    <a:pt x="34" y="61"/>
                    <a:pt x="33" y="61"/>
                  </a:cubicBezTo>
                  <a:cubicBezTo>
                    <a:pt x="33" y="60"/>
                    <a:pt x="33" y="58"/>
                    <a:pt x="33" y="57"/>
                  </a:cubicBezTo>
                  <a:cubicBezTo>
                    <a:pt x="33" y="56"/>
                    <a:pt x="33" y="55"/>
                    <a:pt x="33" y="53"/>
                  </a:cubicBezTo>
                  <a:cubicBezTo>
                    <a:pt x="34" y="49"/>
                    <a:pt x="35" y="44"/>
                    <a:pt x="34" y="39"/>
                  </a:cubicBezTo>
                  <a:cubicBezTo>
                    <a:pt x="34" y="38"/>
                    <a:pt x="34" y="37"/>
                    <a:pt x="34" y="35"/>
                  </a:cubicBezTo>
                  <a:cubicBezTo>
                    <a:pt x="34" y="34"/>
                    <a:pt x="34" y="33"/>
                    <a:pt x="33" y="32"/>
                  </a:cubicBezTo>
                  <a:cubicBezTo>
                    <a:pt x="33" y="30"/>
                    <a:pt x="32" y="27"/>
                    <a:pt x="31" y="25"/>
                  </a:cubicBezTo>
                  <a:cubicBezTo>
                    <a:pt x="30" y="23"/>
                    <a:pt x="29" y="20"/>
                    <a:pt x="28" y="18"/>
                  </a:cubicBezTo>
                  <a:cubicBezTo>
                    <a:pt x="27" y="16"/>
                    <a:pt x="26" y="14"/>
                    <a:pt x="25" y="12"/>
                  </a:cubicBezTo>
                  <a:cubicBezTo>
                    <a:pt x="26" y="14"/>
                    <a:pt x="27" y="16"/>
                    <a:pt x="29" y="18"/>
                  </a:cubicBezTo>
                  <a:cubicBezTo>
                    <a:pt x="30" y="20"/>
                    <a:pt x="31" y="22"/>
                    <a:pt x="32" y="25"/>
                  </a:cubicBezTo>
                  <a:cubicBezTo>
                    <a:pt x="33" y="27"/>
                    <a:pt x="33" y="29"/>
                    <a:pt x="34" y="32"/>
                  </a:cubicBezTo>
                  <a:cubicBezTo>
                    <a:pt x="34" y="33"/>
                    <a:pt x="35" y="34"/>
                    <a:pt x="35" y="35"/>
                  </a:cubicBezTo>
                  <a:cubicBezTo>
                    <a:pt x="35" y="36"/>
                    <a:pt x="35" y="38"/>
                    <a:pt x="36" y="39"/>
                  </a:cubicBezTo>
                  <a:cubicBezTo>
                    <a:pt x="36" y="44"/>
                    <a:pt x="35" y="49"/>
                    <a:pt x="35" y="54"/>
                  </a:cubicBezTo>
                  <a:cubicBezTo>
                    <a:pt x="35" y="56"/>
                    <a:pt x="35" y="58"/>
                    <a:pt x="35" y="61"/>
                  </a:cubicBezTo>
                  <a:cubicBezTo>
                    <a:pt x="35" y="62"/>
                    <a:pt x="35" y="63"/>
                    <a:pt x="36" y="64"/>
                  </a:cubicBezTo>
                  <a:cubicBezTo>
                    <a:pt x="36" y="65"/>
                    <a:pt x="36" y="65"/>
                    <a:pt x="36" y="66"/>
                  </a:cubicBezTo>
                  <a:cubicBezTo>
                    <a:pt x="38" y="68"/>
                    <a:pt x="39" y="70"/>
                    <a:pt x="40" y="73"/>
                  </a:cubicBezTo>
                  <a:cubicBezTo>
                    <a:pt x="41" y="75"/>
                    <a:pt x="42" y="77"/>
                    <a:pt x="42" y="79"/>
                  </a:cubicBezTo>
                  <a:cubicBezTo>
                    <a:pt x="42" y="78"/>
                    <a:pt x="42" y="78"/>
                    <a:pt x="43" y="78"/>
                  </a:cubicBezTo>
                  <a:cubicBezTo>
                    <a:pt x="43" y="77"/>
                    <a:pt x="44" y="76"/>
                    <a:pt x="44" y="75"/>
                  </a:cubicBezTo>
                  <a:cubicBezTo>
                    <a:pt x="45" y="74"/>
                    <a:pt x="45" y="73"/>
                    <a:pt x="46" y="73"/>
                  </a:cubicBezTo>
                  <a:cubicBezTo>
                    <a:pt x="47" y="71"/>
                    <a:pt x="47" y="69"/>
                    <a:pt x="48" y="67"/>
                  </a:cubicBezTo>
                  <a:cubicBezTo>
                    <a:pt x="49" y="65"/>
                    <a:pt x="49" y="63"/>
                    <a:pt x="50" y="61"/>
                  </a:cubicBezTo>
                  <a:cubicBezTo>
                    <a:pt x="50" y="58"/>
                    <a:pt x="51" y="54"/>
                    <a:pt x="51" y="50"/>
                  </a:cubicBezTo>
                  <a:cubicBezTo>
                    <a:pt x="51" y="48"/>
                    <a:pt x="51" y="46"/>
                    <a:pt x="51" y="44"/>
                  </a:cubicBezTo>
                  <a:cubicBezTo>
                    <a:pt x="50" y="42"/>
                    <a:pt x="50" y="40"/>
                    <a:pt x="50" y="38"/>
                  </a:cubicBezTo>
                  <a:cubicBezTo>
                    <a:pt x="50" y="40"/>
                    <a:pt x="51" y="42"/>
                    <a:pt x="51" y="44"/>
                  </a:cubicBezTo>
                  <a:cubicBezTo>
                    <a:pt x="51" y="46"/>
                    <a:pt x="51" y="48"/>
                    <a:pt x="52" y="50"/>
                  </a:cubicBezTo>
                  <a:cubicBezTo>
                    <a:pt x="52" y="54"/>
                    <a:pt x="51" y="58"/>
                    <a:pt x="51" y="62"/>
                  </a:cubicBezTo>
                  <a:cubicBezTo>
                    <a:pt x="50" y="64"/>
                    <a:pt x="50" y="66"/>
                    <a:pt x="49" y="68"/>
                  </a:cubicBezTo>
                  <a:cubicBezTo>
                    <a:pt x="49" y="69"/>
                    <a:pt x="48" y="71"/>
                    <a:pt x="47" y="73"/>
                  </a:cubicBezTo>
                  <a:cubicBezTo>
                    <a:pt x="47" y="74"/>
                    <a:pt x="46" y="74"/>
                    <a:pt x="46" y="75"/>
                  </a:cubicBezTo>
                  <a:cubicBezTo>
                    <a:pt x="46" y="75"/>
                    <a:pt x="46" y="75"/>
                    <a:pt x="45" y="76"/>
                  </a:cubicBezTo>
                  <a:cubicBezTo>
                    <a:pt x="45" y="77"/>
                    <a:pt x="44" y="78"/>
                    <a:pt x="44" y="78"/>
                  </a:cubicBezTo>
                  <a:cubicBezTo>
                    <a:pt x="44" y="79"/>
                    <a:pt x="43" y="80"/>
                    <a:pt x="43" y="81"/>
                  </a:cubicBezTo>
                  <a:cubicBezTo>
                    <a:pt x="43" y="83"/>
                    <a:pt x="44" y="84"/>
                    <a:pt x="44" y="86"/>
                  </a:cubicBezTo>
                  <a:cubicBezTo>
                    <a:pt x="44" y="87"/>
                    <a:pt x="44" y="89"/>
                    <a:pt x="45" y="90"/>
                  </a:cubicBezTo>
                  <a:cubicBezTo>
                    <a:pt x="45" y="90"/>
                    <a:pt x="45" y="91"/>
                    <a:pt x="45" y="91"/>
                  </a:cubicBezTo>
                  <a:cubicBezTo>
                    <a:pt x="45" y="91"/>
                    <a:pt x="45" y="91"/>
                    <a:pt x="45" y="91"/>
                  </a:cubicBezTo>
                  <a:cubicBezTo>
                    <a:pt x="45" y="91"/>
                    <a:pt x="45" y="92"/>
                    <a:pt x="45" y="92"/>
                  </a:cubicBezTo>
                  <a:cubicBezTo>
                    <a:pt x="45" y="95"/>
                    <a:pt x="45" y="97"/>
                    <a:pt x="45" y="99"/>
                  </a:cubicBezTo>
                  <a:cubicBezTo>
                    <a:pt x="44" y="98"/>
                    <a:pt x="44" y="97"/>
                    <a:pt x="44" y="96"/>
                  </a:cubicBezTo>
                  <a:cubicBezTo>
                    <a:pt x="44" y="95"/>
                    <a:pt x="44" y="94"/>
                    <a:pt x="43" y="92"/>
                  </a:cubicBezTo>
                  <a:cubicBezTo>
                    <a:pt x="43" y="91"/>
                    <a:pt x="43" y="89"/>
                    <a:pt x="42" y="88"/>
                  </a:cubicBezTo>
                  <a:cubicBezTo>
                    <a:pt x="42" y="88"/>
                    <a:pt x="42" y="87"/>
                    <a:pt x="42" y="87"/>
                  </a:cubicBezTo>
                  <a:cubicBezTo>
                    <a:pt x="42" y="87"/>
                    <a:pt x="42" y="86"/>
                    <a:pt x="41" y="86"/>
                  </a:cubicBezTo>
                  <a:cubicBezTo>
                    <a:pt x="41" y="86"/>
                    <a:pt x="41" y="85"/>
                    <a:pt x="41" y="85"/>
                  </a:cubicBezTo>
                  <a:cubicBezTo>
                    <a:pt x="40" y="84"/>
                    <a:pt x="40" y="84"/>
                    <a:pt x="40" y="84"/>
                  </a:cubicBezTo>
                  <a:cubicBezTo>
                    <a:pt x="39" y="83"/>
                    <a:pt x="38" y="82"/>
                    <a:pt x="38" y="81"/>
                  </a:cubicBezTo>
                  <a:cubicBezTo>
                    <a:pt x="35" y="78"/>
                    <a:pt x="32" y="76"/>
                    <a:pt x="29" y="73"/>
                  </a:cubicBezTo>
                  <a:cubicBezTo>
                    <a:pt x="28" y="73"/>
                    <a:pt x="27" y="72"/>
                    <a:pt x="27" y="72"/>
                  </a:cubicBezTo>
                  <a:cubicBezTo>
                    <a:pt x="26" y="71"/>
                    <a:pt x="25" y="71"/>
                    <a:pt x="24" y="70"/>
                  </a:cubicBezTo>
                  <a:cubicBezTo>
                    <a:pt x="22" y="70"/>
                    <a:pt x="20" y="69"/>
                    <a:pt x="18" y="69"/>
                  </a:cubicBezTo>
                  <a:cubicBezTo>
                    <a:pt x="14" y="68"/>
                    <a:pt x="10" y="69"/>
                    <a:pt x="6" y="69"/>
                  </a:cubicBezTo>
                  <a:cubicBezTo>
                    <a:pt x="8" y="68"/>
                    <a:pt x="10" y="68"/>
                    <a:pt x="12" y="68"/>
                  </a:cubicBezTo>
                  <a:cubicBezTo>
                    <a:pt x="14" y="68"/>
                    <a:pt x="16" y="68"/>
                    <a:pt x="18" y="68"/>
                  </a:cubicBezTo>
                  <a:cubicBezTo>
                    <a:pt x="20" y="68"/>
                    <a:pt x="22" y="69"/>
                    <a:pt x="24" y="70"/>
                  </a:cubicBezTo>
                  <a:cubicBezTo>
                    <a:pt x="25" y="70"/>
                    <a:pt x="26" y="70"/>
                    <a:pt x="27" y="71"/>
                  </a:cubicBezTo>
                  <a:cubicBezTo>
                    <a:pt x="28" y="71"/>
                    <a:pt x="29" y="72"/>
                    <a:pt x="30" y="73"/>
                  </a:cubicBezTo>
                  <a:cubicBezTo>
                    <a:pt x="31" y="74"/>
                    <a:pt x="33" y="75"/>
                    <a:pt x="34" y="76"/>
                  </a:cubicBezTo>
                  <a:cubicBezTo>
                    <a:pt x="36" y="77"/>
                    <a:pt x="38" y="79"/>
                    <a:pt x="39" y="80"/>
                  </a:cubicBezTo>
                  <a:cubicBezTo>
                    <a:pt x="40" y="81"/>
                    <a:pt x="40" y="82"/>
                    <a:pt x="41" y="83"/>
                  </a:cubicBezTo>
                  <a:cubicBezTo>
                    <a:pt x="41" y="83"/>
                    <a:pt x="41" y="83"/>
                    <a:pt x="41" y="83"/>
                  </a:cubicBezTo>
                  <a:cubicBezTo>
                    <a:pt x="40" y="80"/>
                    <a:pt x="39" y="77"/>
                    <a:pt x="38" y="74"/>
                  </a:cubicBezTo>
                  <a:cubicBezTo>
                    <a:pt x="38" y="73"/>
                    <a:pt x="37" y="72"/>
                    <a:pt x="37" y="72"/>
                  </a:cubicBezTo>
                  <a:cubicBezTo>
                    <a:pt x="37" y="71"/>
                    <a:pt x="36" y="71"/>
                    <a:pt x="35" y="70"/>
                  </a:cubicBezTo>
                  <a:cubicBezTo>
                    <a:pt x="34" y="69"/>
                    <a:pt x="33" y="67"/>
                    <a:pt x="31" y="66"/>
                  </a:cubicBezTo>
                  <a:cubicBezTo>
                    <a:pt x="30" y="66"/>
                    <a:pt x="30" y="66"/>
                    <a:pt x="30" y="66"/>
                  </a:cubicBezTo>
                  <a:cubicBezTo>
                    <a:pt x="30" y="66"/>
                    <a:pt x="30" y="65"/>
                    <a:pt x="29" y="65"/>
                  </a:cubicBezTo>
                  <a:cubicBezTo>
                    <a:pt x="28" y="65"/>
                    <a:pt x="28" y="65"/>
                    <a:pt x="28" y="65"/>
                  </a:cubicBezTo>
                  <a:cubicBezTo>
                    <a:pt x="27" y="64"/>
                    <a:pt x="26" y="63"/>
                    <a:pt x="25" y="63"/>
                  </a:cubicBezTo>
                  <a:cubicBezTo>
                    <a:pt x="23" y="62"/>
                    <a:pt x="21" y="61"/>
                    <a:pt x="19" y="60"/>
                  </a:cubicBezTo>
                  <a:cubicBezTo>
                    <a:pt x="15" y="58"/>
                    <a:pt x="12" y="55"/>
                    <a:pt x="8" y="53"/>
                  </a:cubicBezTo>
                  <a:cubicBezTo>
                    <a:pt x="6" y="51"/>
                    <a:pt x="5" y="50"/>
                    <a:pt x="3" y="48"/>
                  </a:cubicBezTo>
                  <a:cubicBezTo>
                    <a:pt x="2" y="46"/>
                    <a:pt x="1" y="44"/>
                    <a:pt x="0" y="42"/>
                  </a:cubicBezTo>
                  <a:cubicBezTo>
                    <a:pt x="2" y="44"/>
                    <a:pt x="3" y="45"/>
                    <a:pt x="4" y="4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1895"/>
            <p:cNvSpPr>
              <a:spLocks/>
            </p:cNvSpPr>
            <p:nvPr/>
          </p:nvSpPr>
          <p:spPr bwMode="auto">
            <a:xfrm>
              <a:off x="5203785" y="3467119"/>
              <a:ext cx="180976" cy="123826"/>
            </a:xfrm>
            <a:custGeom>
              <a:avLst/>
              <a:gdLst>
                <a:gd name="T0" fmla="*/ 48 w 48"/>
                <a:gd name="T1" fmla="*/ 33 h 33"/>
                <a:gd name="T2" fmla="*/ 21 w 48"/>
                <a:gd name="T3" fmla="*/ 21 h 33"/>
                <a:gd name="T4" fmla="*/ 10 w 48"/>
                <a:gd name="T5" fmla="*/ 10 h 33"/>
                <a:gd name="T6" fmla="*/ 0 w 48"/>
                <a:gd name="T7" fmla="*/ 0 h 33"/>
                <a:gd name="T8" fmla="*/ 6 w 48"/>
                <a:gd name="T9" fmla="*/ 19 h 33"/>
                <a:gd name="T10" fmla="*/ 24 w 48"/>
                <a:gd name="T11" fmla="*/ 28 h 33"/>
                <a:gd name="T12" fmla="*/ 48 w 48"/>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48" y="33"/>
                  </a:moveTo>
                  <a:cubicBezTo>
                    <a:pt x="39" y="29"/>
                    <a:pt x="29" y="26"/>
                    <a:pt x="21" y="21"/>
                  </a:cubicBezTo>
                  <a:cubicBezTo>
                    <a:pt x="16" y="18"/>
                    <a:pt x="13" y="14"/>
                    <a:pt x="10" y="10"/>
                  </a:cubicBezTo>
                  <a:cubicBezTo>
                    <a:pt x="7" y="6"/>
                    <a:pt x="4" y="2"/>
                    <a:pt x="0" y="0"/>
                  </a:cubicBezTo>
                  <a:cubicBezTo>
                    <a:pt x="2" y="7"/>
                    <a:pt x="4" y="13"/>
                    <a:pt x="6" y="19"/>
                  </a:cubicBezTo>
                  <a:cubicBezTo>
                    <a:pt x="11" y="24"/>
                    <a:pt x="20" y="27"/>
                    <a:pt x="24" y="28"/>
                  </a:cubicBezTo>
                  <a:cubicBezTo>
                    <a:pt x="32" y="31"/>
                    <a:pt x="40" y="31"/>
                    <a:pt x="48" y="3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1898"/>
            <p:cNvSpPr>
              <a:spLocks/>
            </p:cNvSpPr>
            <p:nvPr/>
          </p:nvSpPr>
          <p:spPr bwMode="auto">
            <a:xfrm>
              <a:off x="5294273" y="3398856"/>
              <a:ext cx="134938" cy="203201"/>
            </a:xfrm>
            <a:custGeom>
              <a:avLst/>
              <a:gdLst>
                <a:gd name="T0" fmla="*/ 27 w 36"/>
                <a:gd name="T1" fmla="*/ 26 h 54"/>
                <a:gd name="T2" fmla="*/ 30 w 36"/>
                <a:gd name="T3" fmla="*/ 44 h 54"/>
                <a:gd name="T4" fmla="*/ 36 w 36"/>
                <a:gd name="T5" fmla="*/ 54 h 54"/>
                <a:gd name="T6" fmla="*/ 33 w 36"/>
                <a:gd name="T7" fmla="*/ 37 h 54"/>
                <a:gd name="T8" fmla="*/ 34 w 36"/>
                <a:gd name="T9" fmla="*/ 16 h 54"/>
                <a:gd name="T10" fmla="*/ 24 w 36"/>
                <a:gd name="T11" fmla="*/ 1 h 54"/>
                <a:gd name="T12" fmla="*/ 21 w 36"/>
                <a:gd name="T13" fmla="*/ 0 h 54"/>
                <a:gd name="T14" fmla="*/ 0 w 36"/>
                <a:gd name="T15" fmla="*/ 1 h 54"/>
                <a:gd name="T16" fmla="*/ 10 w 36"/>
                <a:gd name="T17" fmla="*/ 4 h 54"/>
                <a:gd name="T18" fmla="*/ 27 w 36"/>
                <a:gd name="T19"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4">
                  <a:moveTo>
                    <a:pt x="27" y="26"/>
                  </a:moveTo>
                  <a:cubicBezTo>
                    <a:pt x="28" y="31"/>
                    <a:pt x="29" y="40"/>
                    <a:pt x="30" y="44"/>
                  </a:cubicBezTo>
                  <a:cubicBezTo>
                    <a:pt x="31" y="48"/>
                    <a:pt x="36" y="54"/>
                    <a:pt x="36" y="54"/>
                  </a:cubicBezTo>
                  <a:cubicBezTo>
                    <a:pt x="34" y="49"/>
                    <a:pt x="33" y="43"/>
                    <a:pt x="33" y="37"/>
                  </a:cubicBezTo>
                  <a:cubicBezTo>
                    <a:pt x="33" y="30"/>
                    <a:pt x="34" y="23"/>
                    <a:pt x="34" y="16"/>
                  </a:cubicBezTo>
                  <a:cubicBezTo>
                    <a:pt x="33" y="10"/>
                    <a:pt x="29" y="5"/>
                    <a:pt x="24" y="1"/>
                  </a:cubicBezTo>
                  <a:cubicBezTo>
                    <a:pt x="23" y="1"/>
                    <a:pt x="22" y="0"/>
                    <a:pt x="21" y="0"/>
                  </a:cubicBezTo>
                  <a:cubicBezTo>
                    <a:pt x="14" y="0"/>
                    <a:pt x="7" y="0"/>
                    <a:pt x="0" y="1"/>
                  </a:cubicBezTo>
                  <a:cubicBezTo>
                    <a:pt x="3" y="2"/>
                    <a:pt x="7" y="3"/>
                    <a:pt x="10" y="4"/>
                  </a:cubicBezTo>
                  <a:cubicBezTo>
                    <a:pt x="21" y="10"/>
                    <a:pt x="26" y="20"/>
                    <a:pt x="27" y="2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1899"/>
            <p:cNvSpPr>
              <a:spLocks/>
            </p:cNvSpPr>
            <p:nvPr/>
          </p:nvSpPr>
          <p:spPr bwMode="auto">
            <a:xfrm>
              <a:off x="5200610" y="3432193"/>
              <a:ext cx="307977" cy="241302"/>
            </a:xfrm>
            <a:custGeom>
              <a:avLst/>
              <a:gdLst>
                <a:gd name="T0" fmla="*/ 50 w 82"/>
                <a:gd name="T1" fmla="*/ 14 h 64"/>
                <a:gd name="T2" fmla="*/ 54 w 82"/>
                <a:gd name="T3" fmla="*/ 33 h 64"/>
                <a:gd name="T4" fmla="*/ 54 w 82"/>
                <a:gd name="T5" fmla="*/ 38 h 64"/>
                <a:gd name="T6" fmla="*/ 55 w 82"/>
                <a:gd name="T7" fmla="*/ 40 h 64"/>
                <a:gd name="T8" fmla="*/ 52 w 82"/>
                <a:gd name="T9" fmla="*/ 39 h 64"/>
                <a:gd name="T10" fmla="*/ 49 w 82"/>
                <a:gd name="T11" fmla="*/ 33 h 64"/>
                <a:gd name="T12" fmla="*/ 41 w 82"/>
                <a:gd name="T13" fmla="*/ 24 h 64"/>
                <a:gd name="T14" fmla="*/ 36 w 82"/>
                <a:gd name="T15" fmla="*/ 15 h 64"/>
                <a:gd name="T16" fmla="*/ 29 w 82"/>
                <a:gd name="T17" fmla="*/ 6 h 64"/>
                <a:gd name="T18" fmla="*/ 22 w 82"/>
                <a:gd name="T19" fmla="*/ 3 h 64"/>
                <a:gd name="T20" fmla="*/ 33 w 82"/>
                <a:gd name="T21" fmla="*/ 13 h 64"/>
                <a:gd name="T22" fmla="*/ 37 w 82"/>
                <a:gd name="T23" fmla="*/ 19 h 64"/>
                <a:gd name="T24" fmla="*/ 25 w 82"/>
                <a:gd name="T25" fmla="*/ 10 h 64"/>
                <a:gd name="T26" fmla="*/ 7 w 82"/>
                <a:gd name="T27" fmla="*/ 2 h 64"/>
                <a:gd name="T28" fmla="*/ 3 w 82"/>
                <a:gd name="T29" fmla="*/ 1 h 64"/>
                <a:gd name="T30" fmla="*/ 12 w 82"/>
                <a:gd name="T31" fmla="*/ 6 h 64"/>
                <a:gd name="T32" fmla="*/ 43 w 82"/>
                <a:gd name="T33" fmla="*/ 29 h 64"/>
                <a:gd name="T34" fmla="*/ 49 w 82"/>
                <a:gd name="T35" fmla="*/ 37 h 64"/>
                <a:gd name="T36" fmla="*/ 51 w 82"/>
                <a:gd name="T37" fmla="*/ 40 h 64"/>
                <a:gd name="T38" fmla="*/ 47 w 82"/>
                <a:gd name="T39" fmla="*/ 39 h 64"/>
                <a:gd name="T40" fmla="*/ 30 w 82"/>
                <a:gd name="T41" fmla="*/ 33 h 64"/>
                <a:gd name="T42" fmla="*/ 23 w 82"/>
                <a:gd name="T43" fmla="*/ 30 h 64"/>
                <a:gd name="T44" fmla="*/ 12 w 82"/>
                <a:gd name="T45" fmla="*/ 20 h 64"/>
                <a:gd name="T46" fmla="*/ 12 w 82"/>
                <a:gd name="T47" fmla="*/ 21 h 64"/>
                <a:gd name="T48" fmla="*/ 23 w 82"/>
                <a:gd name="T49" fmla="*/ 31 h 64"/>
                <a:gd name="T50" fmla="*/ 29 w 82"/>
                <a:gd name="T51" fmla="*/ 34 h 64"/>
                <a:gd name="T52" fmla="*/ 50 w 82"/>
                <a:gd name="T53" fmla="*/ 42 h 64"/>
                <a:gd name="T54" fmla="*/ 54 w 82"/>
                <a:gd name="T55" fmla="*/ 45 h 64"/>
                <a:gd name="T56" fmla="*/ 64 w 82"/>
                <a:gd name="T57" fmla="*/ 55 h 64"/>
                <a:gd name="T58" fmla="*/ 60 w 82"/>
                <a:gd name="T59" fmla="*/ 55 h 64"/>
                <a:gd name="T60" fmla="*/ 51 w 82"/>
                <a:gd name="T61" fmla="*/ 56 h 64"/>
                <a:gd name="T62" fmla="*/ 34 w 82"/>
                <a:gd name="T63" fmla="*/ 53 h 64"/>
                <a:gd name="T64" fmla="*/ 23 w 82"/>
                <a:gd name="T65" fmla="*/ 48 h 64"/>
                <a:gd name="T66" fmla="*/ 34 w 82"/>
                <a:gd name="T67" fmla="*/ 53 h 64"/>
                <a:gd name="T68" fmla="*/ 51 w 82"/>
                <a:gd name="T69" fmla="*/ 57 h 64"/>
                <a:gd name="T70" fmla="*/ 59 w 82"/>
                <a:gd name="T71" fmla="*/ 57 h 64"/>
                <a:gd name="T72" fmla="*/ 63 w 82"/>
                <a:gd name="T73" fmla="*/ 56 h 64"/>
                <a:gd name="T74" fmla="*/ 70 w 82"/>
                <a:gd name="T75" fmla="*/ 59 h 64"/>
                <a:gd name="T76" fmla="*/ 75 w 82"/>
                <a:gd name="T77" fmla="*/ 61 h 64"/>
                <a:gd name="T78" fmla="*/ 76 w 82"/>
                <a:gd name="T79" fmla="*/ 62 h 64"/>
                <a:gd name="T80" fmla="*/ 79 w 82"/>
                <a:gd name="T81" fmla="*/ 62 h 64"/>
                <a:gd name="T82" fmla="*/ 72 w 82"/>
                <a:gd name="T83" fmla="*/ 58 h 64"/>
                <a:gd name="T84" fmla="*/ 71 w 82"/>
                <a:gd name="T85" fmla="*/ 56 h 64"/>
                <a:gd name="T86" fmla="*/ 69 w 82"/>
                <a:gd name="T87" fmla="*/ 54 h 64"/>
                <a:gd name="T88" fmla="*/ 64 w 82"/>
                <a:gd name="T89" fmla="*/ 40 h 64"/>
                <a:gd name="T90" fmla="*/ 63 w 82"/>
                <a:gd name="T91" fmla="*/ 35 h 64"/>
                <a:gd name="T92" fmla="*/ 67 w 82"/>
                <a:gd name="T93" fmla="*/ 17 h 64"/>
                <a:gd name="T94" fmla="*/ 62 w 82"/>
                <a:gd name="T95" fmla="*/ 28 h 64"/>
                <a:gd name="T96" fmla="*/ 62 w 82"/>
                <a:gd name="T97" fmla="*/ 38 h 64"/>
                <a:gd name="T98" fmla="*/ 64 w 82"/>
                <a:gd name="T99" fmla="*/ 46 h 64"/>
                <a:gd name="T100" fmla="*/ 68 w 82"/>
                <a:gd name="T101" fmla="*/ 55 h 64"/>
                <a:gd name="T102" fmla="*/ 61 w 82"/>
                <a:gd name="T103" fmla="*/ 49 h 64"/>
                <a:gd name="T104" fmla="*/ 58 w 82"/>
                <a:gd name="T105" fmla="*/ 45 h 64"/>
                <a:gd name="T106" fmla="*/ 56 w 82"/>
                <a:gd name="T107" fmla="*/ 39 h 64"/>
                <a:gd name="T108" fmla="*/ 56 w 82"/>
                <a:gd name="T109" fmla="*/ 36 h 64"/>
                <a:gd name="T110" fmla="*/ 54 w 82"/>
                <a:gd name="T111" fmla="*/ 26 h 64"/>
                <a:gd name="T112" fmla="*/ 49 w 82"/>
                <a:gd name="T113" fmla="*/ 7 h 64"/>
                <a:gd name="T114" fmla="*/ 47 w 82"/>
                <a:gd name="T11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64">
                  <a:moveTo>
                    <a:pt x="47" y="8"/>
                  </a:moveTo>
                  <a:cubicBezTo>
                    <a:pt x="49" y="10"/>
                    <a:pt x="49" y="12"/>
                    <a:pt x="50" y="14"/>
                  </a:cubicBezTo>
                  <a:cubicBezTo>
                    <a:pt x="51" y="18"/>
                    <a:pt x="52" y="22"/>
                    <a:pt x="53" y="27"/>
                  </a:cubicBezTo>
                  <a:cubicBezTo>
                    <a:pt x="53" y="29"/>
                    <a:pt x="53" y="31"/>
                    <a:pt x="54" y="33"/>
                  </a:cubicBezTo>
                  <a:cubicBezTo>
                    <a:pt x="54" y="34"/>
                    <a:pt x="54" y="35"/>
                    <a:pt x="54" y="36"/>
                  </a:cubicBezTo>
                  <a:cubicBezTo>
                    <a:pt x="54" y="38"/>
                    <a:pt x="54" y="38"/>
                    <a:pt x="54" y="38"/>
                  </a:cubicBezTo>
                  <a:cubicBezTo>
                    <a:pt x="54" y="38"/>
                    <a:pt x="55" y="39"/>
                    <a:pt x="55" y="39"/>
                  </a:cubicBezTo>
                  <a:cubicBezTo>
                    <a:pt x="55" y="40"/>
                    <a:pt x="55" y="40"/>
                    <a:pt x="55" y="40"/>
                  </a:cubicBezTo>
                  <a:cubicBezTo>
                    <a:pt x="55" y="41"/>
                    <a:pt x="55" y="42"/>
                    <a:pt x="56" y="43"/>
                  </a:cubicBezTo>
                  <a:cubicBezTo>
                    <a:pt x="54" y="42"/>
                    <a:pt x="53" y="40"/>
                    <a:pt x="52" y="39"/>
                  </a:cubicBezTo>
                  <a:cubicBezTo>
                    <a:pt x="52" y="38"/>
                    <a:pt x="51" y="37"/>
                    <a:pt x="51" y="36"/>
                  </a:cubicBezTo>
                  <a:cubicBezTo>
                    <a:pt x="50" y="35"/>
                    <a:pt x="49" y="34"/>
                    <a:pt x="49" y="33"/>
                  </a:cubicBezTo>
                  <a:cubicBezTo>
                    <a:pt x="48" y="31"/>
                    <a:pt x="46" y="30"/>
                    <a:pt x="45" y="28"/>
                  </a:cubicBezTo>
                  <a:cubicBezTo>
                    <a:pt x="44" y="26"/>
                    <a:pt x="43" y="25"/>
                    <a:pt x="41" y="24"/>
                  </a:cubicBezTo>
                  <a:cubicBezTo>
                    <a:pt x="40" y="22"/>
                    <a:pt x="39" y="20"/>
                    <a:pt x="38" y="18"/>
                  </a:cubicBezTo>
                  <a:cubicBezTo>
                    <a:pt x="38" y="17"/>
                    <a:pt x="37" y="16"/>
                    <a:pt x="36" y="15"/>
                  </a:cubicBezTo>
                  <a:cubicBezTo>
                    <a:pt x="36" y="14"/>
                    <a:pt x="35" y="13"/>
                    <a:pt x="34" y="12"/>
                  </a:cubicBezTo>
                  <a:cubicBezTo>
                    <a:pt x="32" y="10"/>
                    <a:pt x="31" y="8"/>
                    <a:pt x="29" y="6"/>
                  </a:cubicBezTo>
                  <a:cubicBezTo>
                    <a:pt x="28" y="5"/>
                    <a:pt x="27" y="4"/>
                    <a:pt x="26" y="4"/>
                  </a:cubicBezTo>
                  <a:cubicBezTo>
                    <a:pt x="25" y="3"/>
                    <a:pt x="23" y="3"/>
                    <a:pt x="22" y="3"/>
                  </a:cubicBezTo>
                  <a:cubicBezTo>
                    <a:pt x="25" y="3"/>
                    <a:pt x="27" y="5"/>
                    <a:pt x="29" y="7"/>
                  </a:cubicBezTo>
                  <a:cubicBezTo>
                    <a:pt x="30" y="8"/>
                    <a:pt x="32" y="10"/>
                    <a:pt x="33" y="13"/>
                  </a:cubicBezTo>
                  <a:cubicBezTo>
                    <a:pt x="34" y="14"/>
                    <a:pt x="35" y="15"/>
                    <a:pt x="35" y="16"/>
                  </a:cubicBezTo>
                  <a:cubicBezTo>
                    <a:pt x="36" y="17"/>
                    <a:pt x="37" y="18"/>
                    <a:pt x="37" y="19"/>
                  </a:cubicBezTo>
                  <a:cubicBezTo>
                    <a:pt x="37" y="19"/>
                    <a:pt x="38" y="20"/>
                    <a:pt x="38" y="21"/>
                  </a:cubicBezTo>
                  <a:cubicBezTo>
                    <a:pt x="34" y="17"/>
                    <a:pt x="30" y="13"/>
                    <a:pt x="25" y="10"/>
                  </a:cubicBezTo>
                  <a:cubicBezTo>
                    <a:pt x="21" y="8"/>
                    <a:pt x="17" y="6"/>
                    <a:pt x="13" y="4"/>
                  </a:cubicBezTo>
                  <a:cubicBezTo>
                    <a:pt x="11" y="3"/>
                    <a:pt x="9" y="2"/>
                    <a:pt x="7" y="2"/>
                  </a:cubicBezTo>
                  <a:cubicBezTo>
                    <a:pt x="5" y="1"/>
                    <a:pt x="2" y="0"/>
                    <a:pt x="0" y="0"/>
                  </a:cubicBezTo>
                  <a:cubicBezTo>
                    <a:pt x="1" y="0"/>
                    <a:pt x="2" y="1"/>
                    <a:pt x="3" y="1"/>
                  </a:cubicBezTo>
                  <a:cubicBezTo>
                    <a:pt x="4" y="2"/>
                    <a:pt x="5" y="2"/>
                    <a:pt x="6" y="3"/>
                  </a:cubicBezTo>
                  <a:cubicBezTo>
                    <a:pt x="8" y="4"/>
                    <a:pt x="10" y="5"/>
                    <a:pt x="12" y="6"/>
                  </a:cubicBezTo>
                  <a:cubicBezTo>
                    <a:pt x="16" y="8"/>
                    <a:pt x="20" y="10"/>
                    <a:pt x="24" y="12"/>
                  </a:cubicBezTo>
                  <a:cubicBezTo>
                    <a:pt x="31" y="17"/>
                    <a:pt x="38" y="23"/>
                    <a:pt x="43" y="29"/>
                  </a:cubicBezTo>
                  <a:cubicBezTo>
                    <a:pt x="44" y="31"/>
                    <a:pt x="46" y="33"/>
                    <a:pt x="47" y="35"/>
                  </a:cubicBezTo>
                  <a:cubicBezTo>
                    <a:pt x="48" y="35"/>
                    <a:pt x="48" y="36"/>
                    <a:pt x="49" y="37"/>
                  </a:cubicBezTo>
                  <a:cubicBezTo>
                    <a:pt x="49" y="38"/>
                    <a:pt x="50" y="39"/>
                    <a:pt x="51" y="40"/>
                  </a:cubicBezTo>
                  <a:cubicBezTo>
                    <a:pt x="51" y="40"/>
                    <a:pt x="51" y="40"/>
                    <a:pt x="51" y="40"/>
                  </a:cubicBezTo>
                  <a:cubicBezTo>
                    <a:pt x="51" y="40"/>
                    <a:pt x="50" y="40"/>
                    <a:pt x="50" y="40"/>
                  </a:cubicBezTo>
                  <a:cubicBezTo>
                    <a:pt x="49" y="40"/>
                    <a:pt x="48" y="39"/>
                    <a:pt x="47" y="39"/>
                  </a:cubicBezTo>
                  <a:cubicBezTo>
                    <a:pt x="46" y="38"/>
                    <a:pt x="45" y="38"/>
                    <a:pt x="43" y="37"/>
                  </a:cubicBezTo>
                  <a:cubicBezTo>
                    <a:pt x="39" y="36"/>
                    <a:pt x="34" y="35"/>
                    <a:pt x="30" y="33"/>
                  </a:cubicBezTo>
                  <a:cubicBezTo>
                    <a:pt x="28" y="33"/>
                    <a:pt x="27" y="32"/>
                    <a:pt x="26" y="32"/>
                  </a:cubicBezTo>
                  <a:cubicBezTo>
                    <a:pt x="25" y="31"/>
                    <a:pt x="24" y="31"/>
                    <a:pt x="23" y="30"/>
                  </a:cubicBezTo>
                  <a:cubicBezTo>
                    <a:pt x="21" y="29"/>
                    <a:pt x="20" y="27"/>
                    <a:pt x="18" y="25"/>
                  </a:cubicBezTo>
                  <a:cubicBezTo>
                    <a:pt x="16" y="24"/>
                    <a:pt x="14" y="22"/>
                    <a:pt x="12" y="20"/>
                  </a:cubicBezTo>
                  <a:cubicBezTo>
                    <a:pt x="11" y="19"/>
                    <a:pt x="9" y="17"/>
                    <a:pt x="8" y="15"/>
                  </a:cubicBezTo>
                  <a:cubicBezTo>
                    <a:pt x="9" y="17"/>
                    <a:pt x="11" y="19"/>
                    <a:pt x="12" y="21"/>
                  </a:cubicBezTo>
                  <a:cubicBezTo>
                    <a:pt x="14" y="23"/>
                    <a:pt x="15" y="24"/>
                    <a:pt x="17" y="26"/>
                  </a:cubicBezTo>
                  <a:cubicBezTo>
                    <a:pt x="19" y="28"/>
                    <a:pt x="21" y="29"/>
                    <a:pt x="23" y="31"/>
                  </a:cubicBezTo>
                  <a:cubicBezTo>
                    <a:pt x="24" y="31"/>
                    <a:pt x="25" y="32"/>
                    <a:pt x="26" y="33"/>
                  </a:cubicBezTo>
                  <a:cubicBezTo>
                    <a:pt x="27" y="33"/>
                    <a:pt x="28" y="34"/>
                    <a:pt x="29" y="34"/>
                  </a:cubicBezTo>
                  <a:cubicBezTo>
                    <a:pt x="34" y="36"/>
                    <a:pt x="39" y="37"/>
                    <a:pt x="43" y="39"/>
                  </a:cubicBezTo>
                  <a:cubicBezTo>
                    <a:pt x="45" y="40"/>
                    <a:pt x="48" y="40"/>
                    <a:pt x="50" y="42"/>
                  </a:cubicBezTo>
                  <a:cubicBezTo>
                    <a:pt x="51" y="42"/>
                    <a:pt x="52" y="43"/>
                    <a:pt x="52" y="44"/>
                  </a:cubicBezTo>
                  <a:cubicBezTo>
                    <a:pt x="53" y="44"/>
                    <a:pt x="53" y="44"/>
                    <a:pt x="54" y="45"/>
                  </a:cubicBezTo>
                  <a:cubicBezTo>
                    <a:pt x="55" y="47"/>
                    <a:pt x="57" y="49"/>
                    <a:pt x="59" y="51"/>
                  </a:cubicBezTo>
                  <a:cubicBezTo>
                    <a:pt x="61" y="52"/>
                    <a:pt x="62" y="53"/>
                    <a:pt x="64" y="55"/>
                  </a:cubicBezTo>
                  <a:cubicBezTo>
                    <a:pt x="64" y="55"/>
                    <a:pt x="63" y="55"/>
                    <a:pt x="63" y="55"/>
                  </a:cubicBezTo>
                  <a:cubicBezTo>
                    <a:pt x="62" y="55"/>
                    <a:pt x="61" y="55"/>
                    <a:pt x="60" y="55"/>
                  </a:cubicBezTo>
                  <a:cubicBezTo>
                    <a:pt x="59" y="55"/>
                    <a:pt x="58" y="56"/>
                    <a:pt x="57" y="56"/>
                  </a:cubicBezTo>
                  <a:cubicBezTo>
                    <a:pt x="55" y="56"/>
                    <a:pt x="53" y="56"/>
                    <a:pt x="51" y="56"/>
                  </a:cubicBezTo>
                  <a:cubicBezTo>
                    <a:pt x="49" y="56"/>
                    <a:pt x="47" y="56"/>
                    <a:pt x="45" y="56"/>
                  </a:cubicBezTo>
                  <a:cubicBezTo>
                    <a:pt x="41" y="55"/>
                    <a:pt x="38" y="54"/>
                    <a:pt x="34" y="53"/>
                  </a:cubicBezTo>
                  <a:cubicBezTo>
                    <a:pt x="32" y="52"/>
                    <a:pt x="30" y="51"/>
                    <a:pt x="28" y="50"/>
                  </a:cubicBezTo>
                  <a:cubicBezTo>
                    <a:pt x="27" y="50"/>
                    <a:pt x="25" y="49"/>
                    <a:pt x="23" y="48"/>
                  </a:cubicBezTo>
                  <a:cubicBezTo>
                    <a:pt x="25" y="49"/>
                    <a:pt x="27" y="50"/>
                    <a:pt x="28" y="51"/>
                  </a:cubicBezTo>
                  <a:cubicBezTo>
                    <a:pt x="30" y="52"/>
                    <a:pt x="32" y="53"/>
                    <a:pt x="34" y="53"/>
                  </a:cubicBezTo>
                  <a:cubicBezTo>
                    <a:pt x="37" y="55"/>
                    <a:pt x="41" y="56"/>
                    <a:pt x="45" y="57"/>
                  </a:cubicBezTo>
                  <a:cubicBezTo>
                    <a:pt x="47" y="57"/>
                    <a:pt x="49" y="57"/>
                    <a:pt x="51" y="57"/>
                  </a:cubicBezTo>
                  <a:cubicBezTo>
                    <a:pt x="53" y="57"/>
                    <a:pt x="55" y="57"/>
                    <a:pt x="57" y="57"/>
                  </a:cubicBezTo>
                  <a:cubicBezTo>
                    <a:pt x="58" y="57"/>
                    <a:pt x="58" y="57"/>
                    <a:pt x="59" y="57"/>
                  </a:cubicBezTo>
                  <a:cubicBezTo>
                    <a:pt x="59" y="57"/>
                    <a:pt x="60" y="57"/>
                    <a:pt x="60" y="57"/>
                  </a:cubicBezTo>
                  <a:cubicBezTo>
                    <a:pt x="61" y="56"/>
                    <a:pt x="62" y="56"/>
                    <a:pt x="63" y="56"/>
                  </a:cubicBezTo>
                  <a:cubicBezTo>
                    <a:pt x="64" y="56"/>
                    <a:pt x="65" y="56"/>
                    <a:pt x="66" y="56"/>
                  </a:cubicBezTo>
                  <a:cubicBezTo>
                    <a:pt x="67" y="57"/>
                    <a:pt x="68" y="58"/>
                    <a:pt x="70" y="59"/>
                  </a:cubicBezTo>
                  <a:cubicBezTo>
                    <a:pt x="71" y="60"/>
                    <a:pt x="72" y="60"/>
                    <a:pt x="74" y="61"/>
                  </a:cubicBezTo>
                  <a:cubicBezTo>
                    <a:pt x="74" y="61"/>
                    <a:pt x="74" y="61"/>
                    <a:pt x="75" y="61"/>
                  </a:cubicBezTo>
                  <a:cubicBezTo>
                    <a:pt x="75" y="61"/>
                    <a:pt x="75" y="61"/>
                    <a:pt x="75" y="61"/>
                  </a:cubicBezTo>
                  <a:cubicBezTo>
                    <a:pt x="75" y="61"/>
                    <a:pt x="75" y="62"/>
                    <a:pt x="76" y="62"/>
                  </a:cubicBezTo>
                  <a:cubicBezTo>
                    <a:pt x="78" y="63"/>
                    <a:pt x="80" y="63"/>
                    <a:pt x="82" y="64"/>
                  </a:cubicBezTo>
                  <a:cubicBezTo>
                    <a:pt x="81" y="64"/>
                    <a:pt x="80" y="63"/>
                    <a:pt x="79" y="62"/>
                  </a:cubicBezTo>
                  <a:cubicBezTo>
                    <a:pt x="78" y="62"/>
                    <a:pt x="77" y="61"/>
                    <a:pt x="76" y="61"/>
                  </a:cubicBezTo>
                  <a:cubicBezTo>
                    <a:pt x="75" y="60"/>
                    <a:pt x="74" y="59"/>
                    <a:pt x="72" y="58"/>
                  </a:cubicBezTo>
                  <a:cubicBezTo>
                    <a:pt x="72" y="58"/>
                    <a:pt x="72" y="58"/>
                    <a:pt x="72" y="57"/>
                  </a:cubicBezTo>
                  <a:cubicBezTo>
                    <a:pt x="72" y="57"/>
                    <a:pt x="71" y="57"/>
                    <a:pt x="71" y="56"/>
                  </a:cubicBezTo>
                  <a:cubicBezTo>
                    <a:pt x="71" y="56"/>
                    <a:pt x="70" y="56"/>
                    <a:pt x="70" y="55"/>
                  </a:cubicBezTo>
                  <a:cubicBezTo>
                    <a:pt x="70" y="55"/>
                    <a:pt x="70" y="54"/>
                    <a:pt x="69" y="54"/>
                  </a:cubicBezTo>
                  <a:cubicBezTo>
                    <a:pt x="69" y="53"/>
                    <a:pt x="68" y="52"/>
                    <a:pt x="68" y="51"/>
                  </a:cubicBezTo>
                  <a:cubicBezTo>
                    <a:pt x="66" y="48"/>
                    <a:pt x="65" y="44"/>
                    <a:pt x="64" y="40"/>
                  </a:cubicBezTo>
                  <a:cubicBezTo>
                    <a:pt x="63" y="39"/>
                    <a:pt x="63" y="38"/>
                    <a:pt x="63" y="37"/>
                  </a:cubicBezTo>
                  <a:cubicBezTo>
                    <a:pt x="63" y="36"/>
                    <a:pt x="63" y="36"/>
                    <a:pt x="63" y="35"/>
                  </a:cubicBezTo>
                  <a:cubicBezTo>
                    <a:pt x="62" y="33"/>
                    <a:pt x="63" y="31"/>
                    <a:pt x="63" y="29"/>
                  </a:cubicBezTo>
                  <a:cubicBezTo>
                    <a:pt x="64" y="25"/>
                    <a:pt x="66" y="21"/>
                    <a:pt x="67" y="17"/>
                  </a:cubicBezTo>
                  <a:cubicBezTo>
                    <a:pt x="66" y="19"/>
                    <a:pt x="65" y="21"/>
                    <a:pt x="64" y="23"/>
                  </a:cubicBezTo>
                  <a:cubicBezTo>
                    <a:pt x="64" y="25"/>
                    <a:pt x="63" y="27"/>
                    <a:pt x="62" y="28"/>
                  </a:cubicBezTo>
                  <a:cubicBezTo>
                    <a:pt x="62" y="30"/>
                    <a:pt x="62" y="33"/>
                    <a:pt x="62" y="35"/>
                  </a:cubicBezTo>
                  <a:cubicBezTo>
                    <a:pt x="62" y="36"/>
                    <a:pt x="62" y="37"/>
                    <a:pt x="62" y="38"/>
                  </a:cubicBezTo>
                  <a:cubicBezTo>
                    <a:pt x="62" y="39"/>
                    <a:pt x="62" y="40"/>
                    <a:pt x="63" y="41"/>
                  </a:cubicBezTo>
                  <a:cubicBezTo>
                    <a:pt x="63" y="43"/>
                    <a:pt x="64" y="45"/>
                    <a:pt x="64" y="46"/>
                  </a:cubicBezTo>
                  <a:cubicBezTo>
                    <a:pt x="65" y="48"/>
                    <a:pt x="66" y="50"/>
                    <a:pt x="67" y="52"/>
                  </a:cubicBezTo>
                  <a:cubicBezTo>
                    <a:pt x="67" y="53"/>
                    <a:pt x="67" y="54"/>
                    <a:pt x="68" y="55"/>
                  </a:cubicBezTo>
                  <a:cubicBezTo>
                    <a:pt x="68" y="55"/>
                    <a:pt x="68" y="55"/>
                    <a:pt x="68" y="55"/>
                  </a:cubicBezTo>
                  <a:cubicBezTo>
                    <a:pt x="66" y="53"/>
                    <a:pt x="63" y="51"/>
                    <a:pt x="61" y="49"/>
                  </a:cubicBezTo>
                  <a:cubicBezTo>
                    <a:pt x="60" y="48"/>
                    <a:pt x="60" y="48"/>
                    <a:pt x="59" y="47"/>
                  </a:cubicBezTo>
                  <a:cubicBezTo>
                    <a:pt x="59" y="47"/>
                    <a:pt x="59" y="46"/>
                    <a:pt x="58" y="45"/>
                  </a:cubicBezTo>
                  <a:cubicBezTo>
                    <a:pt x="57" y="44"/>
                    <a:pt x="56" y="42"/>
                    <a:pt x="56" y="39"/>
                  </a:cubicBezTo>
                  <a:cubicBezTo>
                    <a:pt x="56" y="39"/>
                    <a:pt x="56" y="39"/>
                    <a:pt x="56" y="39"/>
                  </a:cubicBezTo>
                  <a:cubicBezTo>
                    <a:pt x="56" y="38"/>
                    <a:pt x="56" y="38"/>
                    <a:pt x="56" y="38"/>
                  </a:cubicBezTo>
                  <a:cubicBezTo>
                    <a:pt x="56" y="36"/>
                    <a:pt x="56" y="36"/>
                    <a:pt x="56" y="36"/>
                  </a:cubicBezTo>
                  <a:cubicBezTo>
                    <a:pt x="56" y="35"/>
                    <a:pt x="55" y="34"/>
                    <a:pt x="55" y="33"/>
                  </a:cubicBezTo>
                  <a:cubicBezTo>
                    <a:pt x="55" y="31"/>
                    <a:pt x="55" y="29"/>
                    <a:pt x="54" y="26"/>
                  </a:cubicBezTo>
                  <a:cubicBezTo>
                    <a:pt x="54" y="22"/>
                    <a:pt x="53" y="18"/>
                    <a:pt x="52" y="13"/>
                  </a:cubicBezTo>
                  <a:cubicBezTo>
                    <a:pt x="51" y="11"/>
                    <a:pt x="50" y="9"/>
                    <a:pt x="49" y="7"/>
                  </a:cubicBezTo>
                  <a:cubicBezTo>
                    <a:pt x="48" y="5"/>
                    <a:pt x="46" y="4"/>
                    <a:pt x="44" y="2"/>
                  </a:cubicBezTo>
                  <a:cubicBezTo>
                    <a:pt x="46" y="4"/>
                    <a:pt x="47" y="6"/>
                    <a:pt x="47"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1901"/>
            <p:cNvSpPr>
              <a:spLocks/>
            </p:cNvSpPr>
            <p:nvPr/>
          </p:nvSpPr>
          <p:spPr bwMode="auto">
            <a:xfrm>
              <a:off x="4989471" y="3935434"/>
              <a:ext cx="57150" cy="101601"/>
            </a:xfrm>
            <a:custGeom>
              <a:avLst/>
              <a:gdLst>
                <a:gd name="T0" fmla="*/ 15 w 15"/>
                <a:gd name="T1" fmla="*/ 27 h 27"/>
                <a:gd name="T2" fmla="*/ 10 w 15"/>
                <a:gd name="T3" fmla="*/ 12 h 27"/>
                <a:gd name="T4" fmla="*/ 5 w 15"/>
                <a:gd name="T5" fmla="*/ 6 h 27"/>
                <a:gd name="T6" fmla="*/ 0 w 15"/>
                <a:gd name="T7" fmla="*/ 0 h 27"/>
                <a:gd name="T8" fmla="*/ 10 w 15"/>
                <a:gd name="T9" fmla="*/ 4 h 27"/>
                <a:gd name="T10" fmla="*/ 14 w 15"/>
                <a:gd name="T11" fmla="*/ 14 h 27"/>
                <a:gd name="T12" fmla="*/ 15 w 15"/>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5" h="27">
                  <a:moveTo>
                    <a:pt x="15" y="27"/>
                  </a:moveTo>
                  <a:cubicBezTo>
                    <a:pt x="13" y="22"/>
                    <a:pt x="12" y="17"/>
                    <a:pt x="10" y="12"/>
                  </a:cubicBezTo>
                  <a:cubicBezTo>
                    <a:pt x="8" y="10"/>
                    <a:pt x="7" y="8"/>
                    <a:pt x="5" y="6"/>
                  </a:cubicBezTo>
                  <a:cubicBezTo>
                    <a:pt x="3" y="4"/>
                    <a:pt x="1" y="2"/>
                    <a:pt x="0" y="0"/>
                  </a:cubicBezTo>
                  <a:cubicBezTo>
                    <a:pt x="3" y="1"/>
                    <a:pt x="7" y="3"/>
                    <a:pt x="10" y="4"/>
                  </a:cubicBezTo>
                  <a:cubicBezTo>
                    <a:pt x="12" y="7"/>
                    <a:pt x="13" y="12"/>
                    <a:pt x="14" y="14"/>
                  </a:cubicBezTo>
                  <a:cubicBezTo>
                    <a:pt x="14" y="18"/>
                    <a:pt x="14" y="23"/>
                    <a:pt x="15"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84" name="Picture 1903"/>
            <p:cNvPicPr>
              <a:picLocks noChangeAspect="1" noChangeArrowheads="1"/>
            </p:cNvPicPr>
            <p:nvPr/>
          </p:nvPicPr>
          <p:blipFill>
            <a:blip r:embed="rId18" cstate="screen">
              <a:extLst>
                <a:ext uri="{28A0092B-C50C-407E-A947-70E740481C1C}">
                  <a14:useLocalDpi xmlns:a14="http://schemas.microsoft.com/office/drawing/2010/main"/>
                </a:ext>
              </a:extLst>
            </a:blip>
            <a:srcRect/>
            <a:stretch>
              <a:fillRect/>
            </a:stretch>
          </p:blipFill>
          <p:spPr bwMode="auto">
            <a:xfrm>
              <a:off x="4945021" y="4043385"/>
              <a:ext cx="146051" cy="88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1904"/>
            <p:cNvSpPr>
              <a:spLocks/>
            </p:cNvSpPr>
            <p:nvPr/>
          </p:nvSpPr>
          <p:spPr bwMode="auto">
            <a:xfrm>
              <a:off x="4948196" y="3981472"/>
              <a:ext cx="101601" cy="77788"/>
            </a:xfrm>
            <a:custGeom>
              <a:avLst/>
              <a:gdLst>
                <a:gd name="T0" fmla="*/ 13 w 27"/>
                <a:gd name="T1" fmla="*/ 15 h 21"/>
                <a:gd name="T2" fmla="*/ 22 w 27"/>
                <a:gd name="T3" fmla="*/ 18 h 21"/>
                <a:gd name="T4" fmla="*/ 27 w 27"/>
                <a:gd name="T5" fmla="*/ 21 h 21"/>
                <a:gd name="T6" fmla="*/ 18 w 27"/>
                <a:gd name="T7" fmla="*/ 19 h 21"/>
                <a:gd name="T8" fmla="*/ 8 w 27"/>
                <a:gd name="T9" fmla="*/ 18 h 21"/>
                <a:gd name="T10" fmla="*/ 0 w 27"/>
                <a:gd name="T11" fmla="*/ 13 h 21"/>
                <a:gd name="T12" fmla="*/ 0 w 27"/>
                <a:gd name="T13" fmla="*/ 11 h 21"/>
                <a:gd name="T14" fmla="*/ 1 w 27"/>
                <a:gd name="T15" fmla="*/ 0 h 21"/>
                <a:gd name="T16" fmla="*/ 2 w 27"/>
                <a:gd name="T17" fmla="*/ 5 h 21"/>
                <a:gd name="T18" fmla="*/ 13 w 27"/>
                <a:gd name="T1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1">
                  <a:moveTo>
                    <a:pt x="13" y="15"/>
                  </a:moveTo>
                  <a:cubicBezTo>
                    <a:pt x="15" y="16"/>
                    <a:pt x="20" y="17"/>
                    <a:pt x="22" y="18"/>
                  </a:cubicBezTo>
                  <a:cubicBezTo>
                    <a:pt x="24" y="19"/>
                    <a:pt x="27" y="21"/>
                    <a:pt x="27" y="21"/>
                  </a:cubicBezTo>
                  <a:cubicBezTo>
                    <a:pt x="24" y="20"/>
                    <a:pt x="21" y="19"/>
                    <a:pt x="18" y="19"/>
                  </a:cubicBezTo>
                  <a:cubicBezTo>
                    <a:pt x="15" y="19"/>
                    <a:pt x="11" y="19"/>
                    <a:pt x="8" y="18"/>
                  </a:cubicBezTo>
                  <a:cubicBezTo>
                    <a:pt x="4" y="18"/>
                    <a:pt x="2" y="15"/>
                    <a:pt x="0" y="13"/>
                  </a:cubicBezTo>
                  <a:cubicBezTo>
                    <a:pt x="0" y="12"/>
                    <a:pt x="0" y="12"/>
                    <a:pt x="0" y="11"/>
                  </a:cubicBezTo>
                  <a:cubicBezTo>
                    <a:pt x="0" y="7"/>
                    <a:pt x="1" y="4"/>
                    <a:pt x="1" y="0"/>
                  </a:cubicBezTo>
                  <a:cubicBezTo>
                    <a:pt x="2" y="2"/>
                    <a:pt x="2" y="4"/>
                    <a:pt x="2" y="5"/>
                  </a:cubicBezTo>
                  <a:cubicBezTo>
                    <a:pt x="5" y="12"/>
                    <a:pt x="10" y="15"/>
                    <a:pt x="13"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905"/>
            <p:cNvSpPr>
              <a:spLocks/>
            </p:cNvSpPr>
            <p:nvPr/>
          </p:nvSpPr>
          <p:spPr bwMode="auto">
            <a:xfrm>
              <a:off x="4972008" y="3935434"/>
              <a:ext cx="112713" cy="169864"/>
            </a:xfrm>
            <a:custGeom>
              <a:avLst/>
              <a:gdLst>
                <a:gd name="T0" fmla="*/ 5 w 30"/>
                <a:gd name="T1" fmla="*/ 26 h 45"/>
                <a:gd name="T2" fmla="*/ 15 w 30"/>
                <a:gd name="T3" fmla="*/ 29 h 45"/>
                <a:gd name="T4" fmla="*/ 18 w 30"/>
                <a:gd name="T5" fmla="*/ 29 h 45"/>
                <a:gd name="T6" fmla="*/ 18 w 30"/>
                <a:gd name="T7" fmla="*/ 30 h 45"/>
                <a:gd name="T8" fmla="*/ 18 w 30"/>
                <a:gd name="T9" fmla="*/ 29 h 45"/>
                <a:gd name="T10" fmla="*/ 15 w 30"/>
                <a:gd name="T11" fmla="*/ 26 h 45"/>
                <a:gd name="T12" fmla="*/ 11 w 30"/>
                <a:gd name="T13" fmla="*/ 22 h 45"/>
                <a:gd name="T14" fmla="*/ 7 w 30"/>
                <a:gd name="T15" fmla="*/ 19 h 45"/>
                <a:gd name="T16" fmla="*/ 2 w 30"/>
                <a:gd name="T17" fmla="*/ 15 h 45"/>
                <a:gd name="T18" fmla="*/ 1 w 30"/>
                <a:gd name="T19" fmla="*/ 11 h 45"/>
                <a:gd name="T20" fmla="*/ 5 w 30"/>
                <a:gd name="T21" fmla="*/ 17 h 45"/>
                <a:gd name="T22" fmla="*/ 9 w 30"/>
                <a:gd name="T23" fmla="*/ 20 h 45"/>
                <a:gd name="T24" fmla="*/ 5 w 30"/>
                <a:gd name="T25" fmla="*/ 13 h 45"/>
                <a:gd name="T26" fmla="*/ 1 w 30"/>
                <a:gd name="T27" fmla="*/ 3 h 45"/>
                <a:gd name="T28" fmla="*/ 1 w 30"/>
                <a:gd name="T29" fmla="*/ 1 h 45"/>
                <a:gd name="T30" fmla="*/ 3 w 30"/>
                <a:gd name="T31" fmla="*/ 6 h 45"/>
                <a:gd name="T32" fmla="*/ 14 w 30"/>
                <a:gd name="T33" fmla="*/ 23 h 45"/>
                <a:gd name="T34" fmla="*/ 18 w 30"/>
                <a:gd name="T35" fmla="*/ 27 h 45"/>
                <a:gd name="T36" fmla="*/ 19 w 30"/>
                <a:gd name="T37" fmla="*/ 28 h 45"/>
                <a:gd name="T38" fmla="*/ 18 w 30"/>
                <a:gd name="T39" fmla="*/ 26 h 45"/>
                <a:gd name="T40" fmla="*/ 16 w 30"/>
                <a:gd name="T41" fmla="*/ 16 h 45"/>
                <a:gd name="T42" fmla="*/ 15 w 30"/>
                <a:gd name="T43" fmla="*/ 13 h 45"/>
                <a:gd name="T44" fmla="*/ 10 w 30"/>
                <a:gd name="T45" fmla="*/ 7 h 45"/>
                <a:gd name="T46" fmla="*/ 11 w 30"/>
                <a:gd name="T47" fmla="*/ 7 h 45"/>
                <a:gd name="T48" fmla="*/ 15 w 30"/>
                <a:gd name="T49" fmla="*/ 13 h 45"/>
                <a:gd name="T50" fmla="*/ 17 w 30"/>
                <a:gd name="T51" fmla="*/ 16 h 45"/>
                <a:gd name="T52" fmla="*/ 20 w 30"/>
                <a:gd name="T53" fmla="*/ 27 h 45"/>
                <a:gd name="T54" fmla="*/ 21 w 30"/>
                <a:gd name="T55" fmla="*/ 29 h 45"/>
                <a:gd name="T56" fmla="*/ 26 w 30"/>
                <a:gd name="T57" fmla="*/ 35 h 45"/>
                <a:gd name="T58" fmla="*/ 26 w 30"/>
                <a:gd name="T59" fmla="*/ 33 h 45"/>
                <a:gd name="T60" fmla="*/ 27 w 30"/>
                <a:gd name="T61" fmla="*/ 29 h 45"/>
                <a:gd name="T62" fmla="*/ 26 w 30"/>
                <a:gd name="T63" fmla="*/ 19 h 45"/>
                <a:gd name="T64" fmla="*/ 24 w 30"/>
                <a:gd name="T65" fmla="*/ 14 h 45"/>
                <a:gd name="T66" fmla="*/ 26 w 30"/>
                <a:gd name="T67" fmla="*/ 19 h 45"/>
                <a:gd name="T68" fmla="*/ 28 w 30"/>
                <a:gd name="T69" fmla="*/ 29 h 45"/>
                <a:gd name="T70" fmla="*/ 27 w 30"/>
                <a:gd name="T71" fmla="*/ 33 h 45"/>
                <a:gd name="T72" fmla="*/ 27 w 30"/>
                <a:gd name="T73" fmla="*/ 35 h 45"/>
                <a:gd name="T74" fmla="*/ 28 w 30"/>
                <a:gd name="T75" fmla="*/ 38 h 45"/>
                <a:gd name="T76" fmla="*/ 29 w 30"/>
                <a:gd name="T77" fmla="*/ 41 h 45"/>
                <a:gd name="T78" fmla="*/ 29 w 30"/>
                <a:gd name="T79" fmla="*/ 42 h 45"/>
                <a:gd name="T80" fmla="*/ 29 w 30"/>
                <a:gd name="T81" fmla="*/ 43 h 45"/>
                <a:gd name="T82" fmla="*/ 27 w 30"/>
                <a:gd name="T83" fmla="*/ 40 h 45"/>
                <a:gd name="T84" fmla="*/ 26 w 30"/>
                <a:gd name="T85" fmla="*/ 39 h 45"/>
                <a:gd name="T86" fmla="*/ 25 w 30"/>
                <a:gd name="T87" fmla="*/ 38 h 45"/>
                <a:gd name="T88" fmla="*/ 18 w 30"/>
                <a:gd name="T89" fmla="*/ 34 h 45"/>
                <a:gd name="T90" fmla="*/ 16 w 30"/>
                <a:gd name="T91" fmla="*/ 34 h 45"/>
                <a:gd name="T92" fmla="*/ 6 w 30"/>
                <a:gd name="T93" fmla="*/ 35 h 45"/>
                <a:gd name="T94" fmla="*/ 12 w 30"/>
                <a:gd name="T95" fmla="*/ 33 h 45"/>
                <a:gd name="T96" fmla="*/ 17 w 30"/>
                <a:gd name="T97" fmla="*/ 33 h 45"/>
                <a:gd name="T98" fmla="*/ 22 w 30"/>
                <a:gd name="T99" fmla="*/ 35 h 45"/>
                <a:gd name="T100" fmla="*/ 26 w 30"/>
                <a:gd name="T101" fmla="*/ 37 h 45"/>
                <a:gd name="T102" fmla="*/ 23 w 30"/>
                <a:gd name="T103" fmla="*/ 33 h 45"/>
                <a:gd name="T104" fmla="*/ 21 w 30"/>
                <a:gd name="T105" fmla="*/ 32 h 45"/>
                <a:gd name="T106" fmla="*/ 18 w 30"/>
                <a:gd name="T107" fmla="*/ 30 h 45"/>
                <a:gd name="T108" fmla="*/ 17 w 30"/>
                <a:gd name="T109" fmla="*/ 30 h 45"/>
                <a:gd name="T110" fmla="*/ 12 w 30"/>
                <a:gd name="T111" fmla="*/ 29 h 45"/>
                <a:gd name="T112" fmla="*/ 2 w 30"/>
                <a:gd name="T113" fmla="*/ 25 h 45"/>
                <a:gd name="T114" fmla="*/ 2 w 30"/>
                <a:gd name="T115"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45">
                  <a:moveTo>
                    <a:pt x="2" y="25"/>
                  </a:moveTo>
                  <a:cubicBezTo>
                    <a:pt x="3" y="25"/>
                    <a:pt x="4" y="26"/>
                    <a:pt x="5" y="26"/>
                  </a:cubicBezTo>
                  <a:cubicBezTo>
                    <a:pt x="7" y="27"/>
                    <a:pt x="10" y="28"/>
                    <a:pt x="12" y="28"/>
                  </a:cubicBezTo>
                  <a:cubicBezTo>
                    <a:pt x="13" y="28"/>
                    <a:pt x="14" y="29"/>
                    <a:pt x="15" y="29"/>
                  </a:cubicBezTo>
                  <a:cubicBezTo>
                    <a:pt x="16" y="29"/>
                    <a:pt x="16" y="29"/>
                    <a:pt x="17" y="29"/>
                  </a:cubicBezTo>
                  <a:cubicBezTo>
                    <a:pt x="18" y="29"/>
                    <a:pt x="18" y="29"/>
                    <a:pt x="18" y="29"/>
                  </a:cubicBezTo>
                  <a:cubicBezTo>
                    <a:pt x="18" y="30"/>
                    <a:pt x="18" y="30"/>
                    <a:pt x="18" y="30"/>
                  </a:cubicBezTo>
                  <a:cubicBezTo>
                    <a:pt x="18" y="30"/>
                    <a:pt x="18" y="30"/>
                    <a:pt x="18" y="30"/>
                  </a:cubicBezTo>
                  <a:cubicBezTo>
                    <a:pt x="19" y="30"/>
                    <a:pt x="20" y="30"/>
                    <a:pt x="20" y="30"/>
                  </a:cubicBezTo>
                  <a:cubicBezTo>
                    <a:pt x="20" y="30"/>
                    <a:pt x="19" y="29"/>
                    <a:pt x="18" y="29"/>
                  </a:cubicBezTo>
                  <a:cubicBezTo>
                    <a:pt x="18" y="28"/>
                    <a:pt x="17" y="28"/>
                    <a:pt x="17" y="27"/>
                  </a:cubicBezTo>
                  <a:cubicBezTo>
                    <a:pt x="16" y="27"/>
                    <a:pt x="16" y="27"/>
                    <a:pt x="15" y="26"/>
                  </a:cubicBezTo>
                  <a:cubicBezTo>
                    <a:pt x="15" y="26"/>
                    <a:pt x="14" y="25"/>
                    <a:pt x="13" y="24"/>
                  </a:cubicBezTo>
                  <a:cubicBezTo>
                    <a:pt x="12" y="23"/>
                    <a:pt x="12" y="23"/>
                    <a:pt x="11" y="22"/>
                  </a:cubicBezTo>
                  <a:cubicBezTo>
                    <a:pt x="10" y="21"/>
                    <a:pt x="9" y="21"/>
                    <a:pt x="8" y="20"/>
                  </a:cubicBezTo>
                  <a:cubicBezTo>
                    <a:pt x="8" y="20"/>
                    <a:pt x="7" y="19"/>
                    <a:pt x="7" y="19"/>
                  </a:cubicBezTo>
                  <a:cubicBezTo>
                    <a:pt x="6" y="19"/>
                    <a:pt x="6" y="18"/>
                    <a:pt x="5" y="18"/>
                  </a:cubicBezTo>
                  <a:cubicBezTo>
                    <a:pt x="4" y="17"/>
                    <a:pt x="3" y="16"/>
                    <a:pt x="2" y="15"/>
                  </a:cubicBezTo>
                  <a:cubicBezTo>
                    <a:pt x="2" y="14"/>
                    <a:pt x="2" y="14"/>
                    <a:pt x="1" y="13"/>
                  </a:cubicBezTo>
                  <a:cubicBezTo>
                    <a:pt x="1" y="12"/>
                    <a:pt x="1" y="12"/>
                    <a:pt x="1" y="11"/>
                  </a:cubicBezTo>
                  <a:cubicBezTo>
                    <a:pt x="1" y="12"/>
                    <a:pt x="2" y="14"/>
                    <a:pt x="3" y="15"/>
                  </a:cubicBezTo>
                  <a:cubicBezTo>
                    <a:pt x="3" y="16"/>
                    <a:pt x="4" y="16"/>
                    <a:pt x="5" y="17"/>
                  </a:cubicBezTo>
                  <a:cubicBezTo>
                    <a:pt x="6" y="18"/>
                    <a:pt x="6" y="18"/>
                    <a:pt x="7" y="18"/>
                  </a:cubicBezTo>
                  <a:cubicBezTo>
                    <a:pt x="7" y="19"/>
                    <a:pt x="8" y="19"/>
                    <a:pt x="9" y="20"/>
                  </a:cubicBezTo>
                  <a:cubicBezTo>
                    <a:pt x="9" y="20"/>
                    <a:pt x="9" y="20"/>
                    <a:pt x="9" y="20"/>
                  </a:cubicBezTo>
                  <a:cubicBezTo>
                    <a:pt x="8" y="18"/>
                    <a:pt x="6" y="15"/>
                    <a:pt x="5" y="13"/>
                  </a:cubicBezTo>
                  <a:cubicBezTo>
                    <a:pt x="3" y="11"/>
                    <a:pt x="3" y="9"/>
                    <a:pt x="2" y="6"/>
                  </a:cubicBezTo>
                  <a:cubicBezTo>
                    <a:pt x="1" y="5"/>
                    <a:pt x="1" y="4"/>
                    <a:pt x="1" y="3"/>
                  </a:cubicBezTo>
                  <a:cubicBezTo>
                    <a:pt x="1" y="2"/>
                    <a:pt x="1" y="1"/>
                    <a:pt x="1" y="0"/>
                  </a:cubicBezTo>
                  <a:cubicBezTo>
                    <a:pt x="1" y="0"/>
                    <a:pt x="1" y="1"/>
                    <a:pt x="1" y="1"/>
                  </a:cubicBezTo>
                  <a:cubicBezTo>
                    <a:pt x="1" y="2"/>
                    <a:pt x="1" y="2"/>
                    <a:pt x="2" y="3"/>
                  </a:cubicBezTo>
                  <a:cubicBezTo>
                    <a:pt x="2" y="4"/>
                    <a:pt x="2" y="5"/>
                    <a:pt x="3" y="6"/>
                  </a:cubicBezTo>
                  <a:cubicBezTo>
                    <a:pt x="4" y="8"/>
                    <a:pt x="5" y="10"/>
                    <a:pt x="6" y="12"/>
                  </a:cubicBezTo>
                  <a:cubicBezTo>
                    <a:pt x="8" y="16"/>
                    <a:pt x="10" y="20"/>
                    <a:pt x="14" y="23"/>
                  </a:cubicBezTo>
                  <a:cubicBezTo>
                    <a:pt x="14" y="24"/>
                    <a:pt x="15" y="25"/>
                    <a:pt x="16" y="25"/>
                  </a:cubicBezTo>
                  <a:cubicBezTo>
                    <a:pt x="17" y="26"/>
                    <a:pt x="17" y="26"/>
                    <a:pt x="18" y="27"/>
                  </a:cubicBezTo>
                  <a:cubicBezTo>
                    <a:pt x="18" y="27"/>
                    <a:pt x="18" y="27"/>
                    <a:pt x="19" y="28"/>
                  </a:cubicBezTo>
                  <a:cubicBezTo>
                    <a:pt x="19" y="28"/>
                    <a:pt x="19" y="28"/>
                    <a:pt x="19" y="28"/>
                  </a:cubicBezTo>
                  <a:cubicBezTo>
                    <a:pt x="19" y="28"/>
                    <a:pt x="19" y="28"/>
                    <a:pt x="19" y="27"/>
                  </a:cubicBezTo>
                  <a:cubicBezTo>
                    <a:pt x="19" y="27"/>
                    <a:pt x="18" y="26"/>
                    <a:pt x="18" y="26"/>
                  </a:cubicBezTo>
                  <a:cubicBezTo>
                    <a:pt x="18" y="25"/>
                    <a:pt x="18" y="24"/>
                    <a:pt x="18" y="24"/>
                  </a:cubicBezTo>
                  <a:cubicBezTo>
                    <a:pt x="17" y="21"/>
                    <a:pt x="17" y="19"/>
                    <a:pt x="16" y="16"/>
                  </a:cubicBezTo>
                  <a:cubicBezTo>
                    <a:pt x="16" y="16"/>
                    <a:pt x="16" y="15"/>
                    <a:pt x="16" y="15"/>
                  </a:cubicBezTo>
                  <a:cubicBezTo>
                    <a:pt x="15" y="14"/>
                    <a:pt x="15" y="13"/>
                    <a:pt x="15" y="13"/>
                  </a:cubicBezTo>
                  <a:cubicBezTo>
                    <a:pt x="14" y="12"/>
                    <a:pt x="14" y="11"/>
                    <a:pt x="13" y="10"/>
                  </a:cubicBezTo>
                  <a:cubicBezTo>
                    <a:pt x="12" y="9"/>
                    <a:pt x="11" y="8"/>
                    <a:pt x="10" y="7"/>
                  </a:cubicBezTo>
                  <a:cubicBezTo>
                    <a:pt x="10" y="6"/>
                    <a:pt x="9" y="5"/>
                    <a:pt x="8" y="4"/>
                  </a:cubicBezTo>
                  <a:cubicBezTo>
                    <a:pt x="9" y="5"/>
                    <a:pt x="10" y="6"/>
                    <a:pt x="11" y="7"/>
                  </a:cubicBezTo>
                  <a:cubicBezTo>
                    <a:pt x="11" y="8"/>
                    <a:pt x="12" y="9"/>
                    <a:pt x="13" y="10"/>
                  </a:cubicBezTo>
                  <a:cubicBezTo>
                    <a:pt x="14" y="11"/>
                    <a:pt x="15" y="12"/>
                    <a:pt x="15" y="13"/>
                  </a:cubicBezTo>
                  <a:cubicBezTo>
                    <a:pt x="16" y="13"/>
                    <a:pt x="16" y="14"/>
                    <a:pt x="16" y="14"/>
                  </a:cubicBezTo>
                  <a:cubicBezTo>
                    <a:pt x="16" y="15"/>
                    <a:pt x="17" y="16"/>
                    <a:pt x="17" y="16"/>
                  </a:cubicBezTo>
                  <a:cubicBezTo>
                    <a:pt x="18" y="19"/>
                    <a:pt x="18" y="21"/>
                    <a:pt x="19" y="24"/>
                  </a:cubicBezTo>
                  <a:cubicBezTo>
                    <a:pt x="19" y="25"/>
                    <a:pt x="19" y="26"/>
                    <a:pt x="20" y="27"/>
                  </a:cubicBezTo>
                  <a:cubicBezTo>
                    <a:pt x="20" y="28"/>
                    <a:pt x="20" y="28"/>
                    <a:pt x="21" y="29"/>
                  </a:cubicBezTo>
                  <a:cubicBezTo>
                    <a:pt x="21" y="29"/>
                    <a:pt x="21" y="29"/>
                    <a:pt x="21" y="29"/>
                  </a:cubicBezTo>
                  <a:cubicBezTo>
                    <a:pt x="22" y="30"/>
                    <a:pt x="23" y="31"/>
                    <a:pt x="24" y="33"/>
                  </a:cubicBezTo>
                  <a:cubicBezTo>
                    <a:pt x="25" y="33"/>
                    <a:pt x="25" y="34"/>
                    <a:pt x="26" y="35"/>
                  </a:cubicBezTo>
                  <a:cubicBezTo>
                    <a:pt x="26" y="35"/>
                    <a:pt x="26" y="35"/>
                    <a:pt x="26" y="35"/>
                  </a:cubicBezTo>
                  <a:cubicBezTo>
                    <a:pt x="26" y="34"/>
                    <a:pt x="26" y="34"/>
                    <a:pt x="26" y="33"/>
                  </a:cubicBezTo>
                  <a:cubicBezTo>
                    <a:pt x="26" y="33"/>
                    <a:pt x="27" y="32"/>
                    <a:pt x="27" y="32"/>
                  </a:cubicBezTo>
                  <a:cubicBezTo>
                    <a:pt x="27" y="31"/>
                    <a:pt x="27" y="30"/>
                    <a:pt x="27" y="29"/>
                  </a:cubicBezTo>
                  <a:cubicBezTo>
                    <a:pt x="27" y="28"/>
                    <a:pt x="27" y="27"/>
                    <a:pt x="27" y="26"/>
                  </a:cubicBezTo>
                  <a:cubicBezTo>
                    <a:pt x="27" y="23"/>
                    <a:pt x="27" y="21"/>
                    <a:pt x="26" y="19"/>
                  </a:cubicBezTo>
                  <a:cubicBezTo>
                    <a:pt x="26" y="18"/>
                    <a:pt x="26" y="17"/>
                    <a:pt x="25" y="17"/>
                  </a:cubicBezTo>
                  <a:cubicBezTo>
                    <a:pt x="25" y="16"/>
                    <a:pt x="24" y="15"/>
                    <a:pt x="24" y="14"/>
                  </a:cubicBezTo>
                  <a:cubicBezTo>
                    <a:pt x="24" y="15"/>
                    <a:pt x="25" y="15"/>
                    <a:pt x="25" y="16"/>
                  </a:cubicBezTo>
                  <a:cubicBezTo>
                    <a:pt x="26" y="17"/>
                    <a:pt x="26" y="18"/>
                    <a:pt x="26" y="19"/>
                  </a:cubicBezTo>
                  <a:cubicBezTo>
                    <a:pt x="27" y="21"/>
                    <a:pt x="28" y="23"/>
                    <a:pt x="28" y="25"/>
                  </a:cubicBezTo>
                  <a:cubicBezTo>
                    <a:pt x="28" y="27"/>
                    <a:pt x="28" y="28"/>
                    <a:pt x="28" y="29"/>
                  </a:cubicBezTo>
                  <a:cubicBezTo>
                    <a:pt x="28" y="30"/>
                    <a:pt x="28" y="31"/>
                    <a:pt x="27" y="32"/>
                  </a:cubicBezTo>
                  <a:cubicBezTo>
                    <a:pt x="27" y="32"/>
                    <a:pt x="27" y="32"/>
                    <a:pt x="27" y="33"/>
                  </a:cubicBezTo>
                  <a:cubicBezTo>
                    <a:pt x="27" y="33"/>
                    <a:pt x="27" y="33"/>
                    <a:pt x="27" y="33"/>
                  </a:cubicBezTo>
                  <a:cubicBezTo>
                    <a:pt x="27" y="34"/>
                    <a:pt x="27" y="34"/>
                    <a:pt x="27" y="35"/>
                  </a:cubicBezTo>
                  <a:cubicBezTo>
                    <a:pt x="27" y="35"/>
                    <a:pt x="27" y="36"/>
                    <a:pt x="27" y="36"/>
                  </a:cubicBezTo>
                  <a:cubicBezTo>
                    <a:pt x="27" y="37"/>
                    <a:pt x="27" y="38"/>
                    <a:pt x="28" y="38"/>
                  </a:cubicBezTo>
                  <a:cubicBezTo>
                    <a:pt x="28" y="39"/>
                    <a:pt x="28" y="40"/>
                    <a:pt x="29" y="41"/>
                  </a:cubicBezTo>
                  <a:cubicBezTo>
                    <a:pt x="29" y="41"/>
                    <a:pt x="29" y="41"/>
                    <a:pt x="29" y="41"/>
                  </a:cubicBezTo>
                  <a:cubicBezTo>
                    <a:pt x="29" y="41"/>
                    <a:pt x="29" y="41"/>
                    <a:pt x="29" y="41"/>
                  </a:cubicBezTo>
                  <a:cubicBezTo>
                    <a:pt x="29" y="41"/>
                    <a:pt x="29" y="41"/>
                    <a:pt x="29" y="42"/>
                  </a:cubicBezTo>
                  <a:cubicBezTo>
                    <a:pt x="29" y="43"/>
                    <a:pt x="30" y="44"/>
                    <a:pt x="30" y="45"/>
                  </a:cubicBezTo>
                  <a:cubicBezTo>
                    <a:pt x="30" y="45"/>
                    <a:pt x="29" y="44"/>
                    <a:pt x="29" y="43"/>
                  </a:cubicBezTo>
                  <a:cubicBezTo>
                    <a:pt x="29" y="43"/>
                    <a:pt x="29" y="42"/>
                    <a:pt x="28" y="42"/>
                  </a:cubicBezTo>
                  <a:cubicBezTo>
                    <a:pt x="28" y="41"/>
                    <a:pt x="28" y="40"/>
                    <a:pt x="27" y="40"/>
                  </a:cubicBezTo>
                  <a:cubicBezTo>
                    <a:pt x="27" y="40"/>
                    <a:pt x="27" y="40"/>
                    <a:pt x="27" y="39"/>
                  </a:cubicBezTo>
                  <a:cubicBezTo>
                    <a:pt x="27" y="39"/>
                    <a:pt x="27" y="39"/>
                    <a:pt x="26" y="39"/>
                  </a:cubicBezTo>
                  <a:cubicBezTo>
                    <a:pt x="26" y="39"/>
                    <a:pt x="26" y="39"/>
                    <a:pt x="26" y="38"/>
                  </a:cubicBezTo>
                  <a:cubicBezTo>
                    <a:pt x="26" y="38"/>
                    <a:pt x="25" y="38"/>
                    <a:pt x="25" y="38"/>
                  </a:cubicBezTo>
                  <a:cubicBezTo>
                    <a:pt x="25" y="38"/>
                    <a:pt x="24" y="37"/>
                    <a:pt x="24" y="37"/>
                  </a:cubicBezTo>
                  <a:cubicBezTo>
                    <a:pt x="22" y="36"/>
                    <a:pt x="20" y="35"/>
                    <a:pt x="18" y="34"/>
                  </a:cubicBezTo>
                  <a:cubicBezTo>
                    <a:pt x="18" y="34"/>
                    <a:pt x="17" y="34"/>
                    <a:pt x="17" y="34"/>
                  </a:cubicBezTo>
                  <a:cubicBezTo>
                    <a:pt x="17" y="34"/>
                    <a:pt x="16" y="34"/>
                    <a:pt x="16" y="34"/>
                  </a:cubicBezTo>
                  <a:cubicBezTo>
                    <a:pt x="14" y="33"/>
                    <a:pt x="13" y="33"/>
                    <a:pt x="12" y="34"/>
                  </a:cubicBezTo>
                  <a:cubicBezTo>
                    <a:pt x="10" y="34"/>
                    <a:pt x="8" y="35"/>
                    <a:pt x="6" y="35"/>
                  </a:cubicBezTo>
                  <a:cubicBezTo>
                    <a:pt x="7" y="35"/>
                    <a:pt x="8" y="34"/>
                    <a:pt x="9" y="34"/>
                  </a:cubicBezTo>
                  <a:cubicBezTo>
                    <a:pt x="10" y="34"/>
                    <a:pt x="11" y="33"/>
                    <a:pt x="12" y="33"/>
                  </a:cubicBezTo>
                  <a:cubicBezTo>
                    <a:pt x="13" y="33"/>
                    <a:pt x="15" y="33"/>
                    <a:pt x="16" y="33"/>
                  </a:cubicBezTo>
                  <a:cubicBezTo>
                    <a:pt x="16" y="33"/>
                    <a:pt x="17" y="33"/>
                    <a:pt x="17" y="33"/>
                  </a:cubicBezTo>
                  <a:cubicBezTo>
                    <a:pt x="18" y="34"/>
                    <a:pt x="18" y="34"/>
                    <a:pt x="19" y="34"/>
                  </a:cubicBezTo>
                  <a:cubicBezTo>
                    <a:pt x="20" y="34"/>
                    <a:pt x="21" y="35"/>
                    <a:pt x="22" y="35"/>
                  </a:cubicBezTo>
                  <a:cubicBezTo>
                    <a:pt x="23" y="35"/>
                    <a:pt x="23" y="36"/>
                    <a:pt x="24" y="36"/>
                  </a:cubicBezTo>
                  <a:cubicBezTo>
                    <a:pt x="25" y="37"/>
                    <a:pt x="25" y="37"/>
                    <a:pt x="26" y="37"/>
                  </a:cubicBezTo>
                  <a:cubicBezTo>
                    <a:pt x="26" y="37"/>
                    <a:pt x="26" y="37"/>
                    <a:pt x="26" y="37"/>
                  </a:cubicBezTo>
                  <a:cubicBezTo>
                    <a:pt x="25" y="36"/>
                    <a:pt x="24" y="35"/>
                    <a:pt x="23" y="33"/>
                  </a:cubicBezTo>
                  <a:cubicBezTo>
                    <a:pt x="23" y="33"/>
                    <a:pt x="22" y="33"/>
                    <a:pt x="22" y="32"/>
                  </a:cubicBezTo>
                  <a:cubicBezTo>
                    <a:pt x="22" y="32"/>
                    <a:pt x="22" y="32"/>
                    <a:pt x="21" y="32"/>
                  </a:cubicBezTo>
                  <a:cubicBezTo>
                    <a:pt x="20" y="31"/>
                    <a:pt x="19" y="31"/>
                    <a:pt x="18" y="30"/>
                  </a:cubicBezTo>
                  <a:cubicBezTo>
                    <a:pt x="18" y="30"/>
                    <a:pt x="18" y="30"/>
                    <a:pt x="18" y="30"/>
                  </a:cubicBezTo>
                  <a:cubicBezTo>
                    <a:pt x="18" y="30"/>
                    <a:pt x="18" y="30"/>
                    <a:pt x="17" y="30"/>
                  </a:cubicBezTo>
                  <a:cubicBezTo>
                    <a:pt x="17" y="30"/>
                    <a:pt x="17" y="30"/>
                    <a:pt x="17" y="30"/>
                  </a:cubicBezTo>
                  <a:cubicBezTo>
                    <a:pt x="16" y="30"/>
                    <a:pt x="16" y="30"/>
                    <a:pt x="15" y="30"/>
                  </a:cubicBezTo>
                  <a:cubicBezTo>
                    <a:pt x="14" y="29"/>
                    <a:pt x="13" y="29"/>
                    <a:pt x="12" y="29"/>
                  </a:cubicBezTo>
                  <a:cubicBezTo>
                    <a:pt x="9" y="28"/>
                    <a:pt x="7" y="28"/>
                    <a:pt x="5" y="27"/>
                  </a:cubicBezTo>
                  <a:cubicBezTo>
                    <a:pt x="4" y="26"/>
                    <a:pt x="3" y="26"/>
                    <a:pt x="2" y="25"/>
                  </a:cubicBezTo>
                  <a:cubicBezTo>
                    <a:pt x="1" y="24"/>
                    <a:pt x="0" y="24"/>
                    <a:pt x="0" y="23"/>
                  </a:cubicBezTo>
                  <a:cubicBezTo>
                    <a:pt x="1" y="23"/>
                    <a:pt x="2" y="24"/>
                    <a:pt x="2" y="2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1906"/>
            <p:cNvSpPr>
              <a:spLocks/>
            </p:cNvSpPr>
            <p:nvPr/>
          </p:nvSpPr>
          <p:spPr bwMode="auto">
            <a:xfrm>
              <a:off x="5046621" y="4848253"/>
              <a:ext cx="101601" cy="65088"/>
            </a:xfrm>
            <a:custGeom>
              <a:avLst/>
              <a:gdLst>
                <a:gd name="T0" fmla="*/ 27 w 27"/>
                <a:gd name="T1" fmla="*/ 17 h 17"/>
                <a:gd name="T2" fmla="*/ 15 w 27"/>
                <a:gd name="T3" fmla="*/ 6 h 17"/>
                <a:gd name="T4" fmla="*/ 7 w 27"/>
                <a:gd name="T5" fmla="*/ 3 h 17"/>
                <a:gd name="T6" fmla="*/ 0 w 27"/>
                <a:gd name="T7" fmla="*/ 1 h 17"/>
                <a:gd name="T8" fmla="*/ 11 w 27"/>
                <a:gd name="T9" fmla="*/ 0 h 17"/>
                <a:gd name="T10" fmla="*/ 19 w 27"/>
                <a:gd name="T11" fmla="*/ 6 h 17"/>
                <a:gd name="T12" fmla="*/ 27 w 2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7" h="17">
                  <a:moveTo>
                    <a:pt x="27" y="17"/>
                  </a:moveTo>
                  <a:cubicBezTo>
                    <a:pt x="23" y="13"/>
                    <a:pt x="19" y="9"/>
                    <a:pt x="15" y="6"/>
                  </a:cubicBezTo>
                  <a:cubicBezTo>
                    <a:pt x="12" y="5"/>
                    <a:pt x="10" y="4"/>
                    <a:pt x="7" y="3"/>
                  </a:cubicBezTo>
                  <a:cubicBezTo>
                    <a:pt x="5" y="3"/>
                    <a:pt x="2" y="2"/>
                    <a:pt x="0" y="1"/>
                  </a:cubicBezTo>
                  <a:cubicBezTo>
                    <a:pt x="4" y="0"/>
                    <a:pt x="7" y="0"/>
                    <a:pt x="11" y="0"/>
                  </a:cubicBezTo>
                  <a:cubicBezTo>
                    <a:pt x="14" y="1"/>
                    <a:pt x="17" y="4"/>
                    <a:pt x="19" y="6"/>
                  </a:cubicBezTo>
                  <a:cubicBezTo>
                    <a:pt x="22" y="9"/>
                    <a:pt x="24" y="13"/>
                    <a:pt x="27"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88" name="Picture 1907"/>
            <p:cNvPicPr>
              <a:picLocks noChangeAspect="1" noChangeArrowheads="1"/>
            </p:cNvPicPr>
            <p:nvPr/>
          </p:nvPicPr>
          <p:blipFill>
            <a:blip r:embed="rId19" cstate="screen">
              <a:extLst>
                <a:ext uri="{28A0092B-C50C-407E-A947-70E740481C1C}">
                  <a14:useLocalDpi xmlns:a14="http://schemas.microsoft.com/office/drawing/2010/main"/>
                </a:ext>
              </a:extLst>
            </a:blip>
            <a:srcRect/>
            <a:stretch>
              <a:fillRect/>
            </a:stretch>
          </p:blipFill>
          <p:spPr bwMode="auto">
            <a:xfrm>
              <a:off x="5005346" y="4829203"/>
              <a:ext cx="247652" cy="179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 name="Picture 1908"/>
            <p:cNvPicPr>
              <a:picLocks noChangeAspect="1" noChangeArrowheads="1"/>
            </p:cNvPicPr>
            <p:nvPr/>
          </p:nvPicPr>
          <p:blipFill>
            <a:blip r:embed="rId20" cstate="screen">
              <a:extLst>
                <a:ext uri="{28A0092B-C50C-407E-A947-70E740481C1C}">
                  <a14:useLocalDpi xmlns:a14="http://schemas.microsoft.com/office/drawing/2010/main"/>
                </a:ext>
              </a:extLst>
            </a:blip>
            <a:srcRect/>
            <a:stretch>
              <a:fillRect/>
            </a:stretch>
          </p:blipFill>
          <p:spPr bwMode="auto">
            <a:xfrm>
              <a:off x="5076784" y="4922866"/>
              <a:ext cx="134938"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0" name="Freeform 1909"/>
            <p:cNvSpPr>
              <a:spLocks/>
            </p:cNvSpPr>
            <p:nvPr/>
          </p:nvSpPr>
          <p:spPr bwMode="auto">
            <a:xfrm>
              <a:off x="5038684" y="4908579"/>
              <a:ext cx="123826" cy="52388"/>
            </a:xfrm>
            <a:custGeom>
              <a:avLst/>
              <a:gdLst>
                <a:gd name="T0" fmla="*/ 18 w 33"/>
                <a:gd name="T1" fmla="*/ 7 h 14"/>
                <a:gd name="T2" fmla="*/ 27 w 33"/>
                <a:gd name="T3" fmla="*/ 5 h 14"/>
                <a:gd name="T4" fmla="*/ 33 w 33"/>
                <a:gd name="T5" fmla="*/ 5 h 14"/>
                <a:gd name="T6" fmla="*/ 24 w 33"/>
                <a:gd name="T7" fmla="*/ 8 h 14"/>
                <a:gd name="T8" fmla="*/ 15 w 33"/>
                <a:gd name="T9" fmla="*/ 13 h 14"/>
                <a:gd name="T10" fmla="*/ 6 w 33"/>
                <a:gd name="T11" fmla="*/ 11 h 14"/>
                <a:gd name="T12" fmla="*/ 4 w 33"/>
                <a:gd name="T13" fmla="*/ 10 h 14"/>
                <a:gd name="T14" fmla="*/ 0 w 33"/>
                <a:gd name="T15" fmla="*/ 0 h 14"/>
                <a:gd name="T16" fmla="*/ 4 w 33"/>
                <a:gd name="T17" fmla="*/ 4 h 14"/>
                <a:gd name="T18" fmla="*/ 18 w 33"/>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4">
                  <a:moveTo>
                    <a:pt x="18" y="7"/>
                  </a:moveTo>
                  <a:cubicBezTo>
                    <a:pt x="20" y="6"/>
                    <a:pt x="25" y="5"/>
                    <a:pt x="27" y="5"/>
                  </a:cubicBezTo>
                  <a:cubicBezTo>
                    <a:pt x="29" y="4"/>
                    <a:pt x="33" y="5"/>
                    <a:pt x="33" y="5"/>
                  </a:cubicBezTo>
                  <a:cubicBezTo>
                    <a:pt x="30" y="5"/>
                    <a:pt x="27" y="6"/>
                    <a:pt x="24" y="8"/>
                  </a:cubicBezTo>
                  <a:cubicBezTo>
                    <a:pt x="21" y="9"/>
                    <a:pt x="18" y="11"/>
                    <a:pt x="15" y="13"/>
                  </a:cubicBezTo>
                  <a:cubicBezTo>
                    <a:pt x="12" y="14"/>
                    <a:pt x="8" y="13"/>
                    <a:pt x="6" y="11"/>
                  </a:cubicBezTo>
                  <a:cubicBezTo>
                    <a:pt x="5" y="11"/>
                    <a:pt x="5" y="11"/>
                    <a:pt x="4" y="10"/>
                  </a:cubicBezTo>
                  <a:cubicBezTo>
                    <a:pt x="2" y="7"/>
                    <a:pt x="1" y="4"/>
                    <a:pt x="0" y="0"/>
                  </a:cubicBezTo>
                  <a:cubicBezTo>
                    <a:pt x="1" y="1"/>
                    <a:pt x="2" y="3"/>
                    <a:pt x="4" y="4"/>
                  </a:cubicBezTo>
                  <a:cubicBezTo>
                    <a:pt x="9" y="8"/>
                    <a:pt x="15" y="8"/>
                    <a:pt x="18"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910"/>
            <p:cNvSpPr>
              <a:spLocks/>
            </p:cNvSpPr>
            <p:nvPr/>
          </p:nvSpPr>
          <p:spPr bwMode="auto">
            <a:xfrm>
              <a:off x="5030746" y="4859366"/>
              <a:ext cx="180976" cy="101601"/>
            </a:xfrm>
            <a:custGeom>
              <a:avLst/>
              <a:gdLst>
                <a:gd name="T0" fmla="*/ 18 w 48"/>
                <a:gd name="T1" fmla="*/ 20 h 27"/>
                <a:gd name="T2" fmla="*/ 28 w 48"/>
                <a:gd name="T3" fmla="*/ 17 h 27"/>
                <a:gd name="T4" fmla="*/ 30 w 48"/>
                <a:gd name="T5" fmla="*/ 17 h 27"/>
                <a:gd name="T6" fmla="*/ 31 w 48"/>
                <a:gd name="T7" fmla="*/ 16 h 27"/>
                <a:gd name="T8" fmla="*/ 30 w 48"/>
                <a:gd name="T9" fmla="*/ 16 h 27"/>
                <a:gd name="T10" fmla="*/ 27 w 48"/>
                <a:gd name="T11" fmla="*/ 15 h 27"/>
                <a:gd name="T12" fmla="*/ 20 w 48"/>
                <a:gd name="T13" fmla="*/ 14 h 27"/>
                <a:gd name="T14" fmla="*/ 15 w 48"/>
                <a:gd name="T15" fmla="*/ 13 h 27"/>
                <a:gd name="T16" fmla="*/ 9 w 48"/>
                <a:gd name="T17" fmla="*/ 12 h 27"/>
                <a:gd name="T18" fmla="*/ 6 w 48"/>
                <a:gd name="T19" fmla="*/ 9 h 27"/>
                <a:gd name="T20" fmla="*/ 13 w 48"/>
                <a:gd name="T21" fmla="*/ 12 h 27"/>
                <a:gd name="T22" fmla="*/ 17 w 48"/>
                <a:gd name="T23" fmla="*/ 13 h 27"/>
                <a:gd name="T24" fmla="*/ 10 w 48"/>
                <a:gd name="T25" fmla="*/ 9 h 27"/>
                <a:gd name="T26" fmla="*/ 2 w 48"/>
                <a:gd name="T27" fmla="*/ 2 h 27"/>
                <a:gd name="T28" fmla="*/ 1 w 48"/>
                <a:gd name="T29" fmla="*/ 1 h 27"/>
                <a:gd name="T30" fmla="*/ 5 w 48"/>
                <a:gd name="T31" fmla="*/ 4 h 27"/>
                <a:gd name="T32" fmla="*/ 23 w 48"/>
                <a:gd name="T33" fmla="*/ 13 h 27"/>
                <a:gd name="T34" fmla="*/ 28 w 48"/>
                <a:gd name="T35" fmla="*/ 14 h 27"/>
                <a:gd name="T36" fmla="*/ 30 w 48"/>
                <a:gd name="T37" fmla="*/ 14 h 27"/>
                <a:gd name="T38" fmla="*/ 29 w 48"/>
                <a:gd name="T39" fmla="*/ 13 h 27"/>
                <a:gd name="T40" fmla="*/ 22 w 48"/>
                <a:gd name="T41" fmla="*/ 6 h 27"/>
                <a:gd name="T42" fmla="*/ 19 w 48"/>
                <a:gd name="T43" fmla="*/ 4 h 27"/>
                <a:gd name="T44" fmla="*/ 12 w 48"/>
                <a:gd name="T45" fmla="*/ 1 h 27"/>
                <a:gd name="T46" fmla="*/ 12 w 48"/>
                <a:gd name="T47" fmla="*/ 1 h 27"/>
                <a:gd name="T48" fmla="*/ 19 w 48"/>
                <a:gd name="T49" fmla="*/ 3 h 27"/>
                <a:gd name="T50" fmla="*/ 23 w 48"/>
                <a:gd name="T51" fmla="*/ 6 h 27"/>
                <a:gd name="T52" fmla="*/ 31 w 48"/>
                <a:gd name="T53" fmla="*/ 14 h 27"/>
                <a:gd name="T54" fmla="*/ 33 w 48"/>
                <a:gd name="T55" fmla="*/ 15 h 27"/>
                <a:gd name="T56" fmla="*/ 40 w 48"/>
                <a:gd name="T57" fmla="*/ 17 h 27"/>
                <a:gd name="T58" fmla="*/ 39 w 48"/>
                <a:gd name="T59" fmla="*/ 15 h 27"/>
                <a:gd name="T60" fmla="*/ 38 w 48"/>
                <a:gd name="T61" fmla="*/ 11 h 27"/>
                <a:gd name="T62" fmla="*/ 32 w 48"/>
                <a:gd name="T63" fmla="*/ 4 h 27"/>
                <a:gd name="T64" fmla="*/ 27 w 48"/>
                <a:gd name="T65" fmla="*/ 0 h 27"/>
                <a:gd name="T66" fmla="*/ 32 w 48"/>
                <a:gd name="T67" fmla="*/ 3 h 27"/>
                <a:gd name="T68" fmla="*/ 38 w 48"/>
                <a:gd name="T69" fmla="*/ 11 h 27"/>
                <a:gd name="T70" fmla="*/ 40 w 48"/>
                <a:gd name="T71" fmla="*/ 14 h 27"/>
                <a:gd name="T72" fmla="*/ 40 w 48"/>
                <a:gd name="T73" fmla="*/ 17 h 27"/>
                <a:gd name="T74" fmla="*/ 43 w 48"/>
                <a:gd name="T75" fmla="*/ 19 h 27"/>
                <a:gd name="T76" fmla="*/ 45 w 48"/>
                <a:gd name="T77" fmla="*/ 21 h 27"/>
                <a:gd name="T78" fmla="*/ 46 w 48"/>
                <a:gd name="T79" fmla="*/ 21 h 27"/>
                <a:gd name="T80" fmla="*/ 47 w 48"/>
                <a:gd name="T81" fmla="*/ 23 h 27"/>
                <a:gd name="T82" fmla="*/ 43 w 48"/>
                <a:gd name="T83" fmla="*/ 21 h 27"/>
                <a:gd name="T84" fmla="*/ 42 w 48"/>
                <a:gd name="T85" fmla="*/ 20 h 27"/>
                <a:gd name="T86" fmla="*/ 41 w 48"/>
                <a:gd name="T87" fmla="*/ 20 h 27"/>
                <a:gd name="T88" fmla="*/ 33 w 48"/>
                <a:gd name="T89" fmla="*/ 20 h 27"/>
                <a:gd name="T90" fmla="*/ 30 w 48"/>
                <a:gd name="T91" fmla="*/ 21 h 27"/>
                <a:gd name="T92" fmla="*/ 23 w 48"/>
                <a:gd name="T93" fmla="*/ 27 h 27"/>
                <a:gd name="T94" fmla="*/ 27 w 48"/>
                <a:gd name="T95" fmla="*/ 23 h 27"/>
                <a:gd name="T96" fmla="*/ 32 w 48"/>
                <a:gd name="T97" fmla="*/ 20 h 27"/>
                <a:gd name="T98" fmla="*/ 36 w 48"/>
                <a:gd name="T99" fmla="*/ 19 h 27"/>
                <a:gd name="T100" fmla="*/ 41 w 48"/>
                <a:gd name="T101" fmla="*/ 19 h 27"/>
                <a:gd name="T102" fmla="*/ 36 w 48"/>
                <a:gd name="T103" fmla="*/ 17 h 27"/>
                <a:gd name="T104" fmla="*/ 34 w 48"/>
                <a:gd name="T105" fmla="*/ 17 h 27"/>
                <a:gd name="T106" fmla="*/ 31 w 48"/>
                <a:gd name="T107" fmla="*/ 17 h 27"/>
                <a:gd name="T108" fmla="*/ 29 w 48"/>
                <a:gd name="T109" fmla="*/ 18 h 27"/>
                <a:gd name="T110" fmla="*/ 25 w 48"/>
                <a:gd name="T111" fmla="*/ 19 h 27"/>
                <a:gd name="T112" fmla="*/ 14 w 48"/>
                <a:gd name="T113" fmla="*/ 21 h 27"/>
                <a:gd name="T114" fmla="*/ 14 w 48"/>
                <a:gd name="T115"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27">
                  <a:moveTo>
                    <a:pt x="14" y="20"/>
                  </a:moveTo>
                  <a:cubicBezTo>
                    <a:pt x="16" y="20"/>
                    <a:pt x="17" y="20"/>
                    <a:pt x="18" y="20"/>
                  </a:cubicBezTo>
                  <a:cubicBezTo>
                    <a:pt x="20" y="20"/>
                    <a:pt x="22" y="19"/>
                    <a:pt x="24" y="18"/>
                  </a:cubicBezTo>
                  <a:cubicBezTo>
                    <a:pt x="25" y="18"/>
                    <a:pt x="26" y="18"/>
                    <a:pt x="28" y="17"/>
                  </a:cubicBezTo>
                  <a:cubicBezTo>
                    <a:pt x="28" y="17"/>
                    <a:pt x="29" y="17"/>
                    <a:pt x="29" y="17"/>
                  </a:cubicBezTo>
                  <a:cubicBezTo>
                    <a:pt x="30" y="17"/>
                    <a:pt x="30" y="17"/>
                    <a:pt x="30" y="17"/>
                  </a:cubicBezTo>
                  <a:cubicBezTo>
                    <a:pt x="30" y="17"/>
                    <a:pt x="30" y="17"/>
                    <a:pt x="30" y="17"/>
                  </a:cubicBezTo>
                  <a:cubicBezTo>
                    <a:pt x="31" y="16"/>
                    <a:pt x="31" y="16"/>
                    <a:pt x="31" y="16"/>
                  </a:cubicBezTo>
                  <a:cubicBezTo>
                    <a:pt x="31" y="16"/>
                    <a:pt x="32" y="16"/>
                    <a:pt x="33" y="16"/>
                  </a:cubicBezTo>
                  <a:cubicBezTo>
                    <a:pt x="32" y="16"/>
                    <a:pt x="31" y="16"/>
                    <a:pt x="30" y="16"/>
                  </a:cubicBezTo>
                  <a:cubicBezTo>
                    <a:pt x="29" y="15"/>
                    <a:pt x="29" y="15"/>
                    <a:pt x="28" y="15"/>
                  </a:cubicBezTo>
                  <a:cubicBezTo>
                    <a:pt x="28" y="15"/>
                    <a:pt x="27" y="15"/>
                    <a:pt x="27" y="15"/>
                  </a:cubicBezTo>
                  <a:cubicBezTo>
                    <a:pt x="25" y="15"/>
                    <a:pt x="24" y="15"/>
                    <a:pt x="23" y="14"/>
                  </a:cubicBezTo>
                  <a:cubicBezTo>
                    <a:pt x="22" y="14"/>
                    <a:pt x="21" y="14"/>
                    <a:pt x="20" y="14"/>
                  </a:cubicBezTo>
                  <a:cubicBezTo>
                    <a:pt x="19" y="14"/>
                    <a:pt x="18" y="14"/>
                    <a:pt x="17" y="14"/>
                  </a:cubicBezTo>
                  <a:cubicBezTo>
                    <a:pt x="16" y="14"/>
                    <a:pt x="16" y="13"/>
                    <a:pt x="15" y="13"/>
                  </a:cubicBezTo>
                  <a:cubicBezTo>
                    <a:pt x="14" y="13"/>
                    <a:pt x="14" y="13"/>
                    <a:pt x="13" y="13"/>
                  </a:cubicBezTo>
                  <a:cubicBezTo>
                    <a:pt x="12" y="13"/>
                    <a:pt x="11" y="12"/>
                    <a:pt x="9" y="12"/>
                  </a:cubicBezTo>
                  <a:cubicBezTo>
                    <a:pt x="9" y="12"/>
                    <a:pt x="8" y="11"/>
                    <a:pt x="8" y="11"/>
                  </a:cubicBezTo>
                  <a:cubicBezTo>
                    <a:pt x="7" y="10"/>
                    <a:pt x="7" y="10"/>
                    <a:pt x="6" y="9"/>
                  </a:cubicBezTo>
                  <a:cubicBezTo>
                    <a:pt x="7" y="10"/>
                    <a:pt x="8" y="11"/>
                    <a:pt x="9" y="12"/>
                  </a:cubicBezTo>
                  <a:cubicBezTo>
                    <a:pt x="11" y="12"/>
                    <a:pt x="12" y="12"/>
                    <a:pt x="13" y="12"/>
                  </a:cubicBezTo>
                  <a:cubicBezTo>
                    <a:pt x="14" y="12"/>
                    <a:pt x="15" y="13"/>
                    <a:pt x="15" y="13"/>
                  </a:cubicBezTo>
                  <a:cubicBezTo>
                    <a:pt x="16" y="13"/>
                    <a:pt x="16" y="13"/>
                    <a:pt x="17" y="13"/>
                  </a:cubicBezTo>
                  <a:cubicBezTo>
                    <a:pt x="17" y="13"/>
                    <a:pt x="18" y="13"/>
                    <a:pt x="18" y="13"/>
                  </a:cubicBezTo>
                  <a:cubicBezTo>
                    <a:pt x="15" y="12"/>
                    <a:pt x="13" y="11"/>
                    <a:pt x="10" y="9"/>
                  </a:cubicBezTo>
                  <a:cubicBezTo>
                    <a:pt x="8" y="8"/>
                    <a:pt x="6" y="6"/>
                    <a:pt x="5" y="5"/>
                  </a:cubicBezTo>
                  <a:cubicBezTo>
                    <a:pt x="4" y="4"/>
                    <a:pt x="3" y="3"/>
                    <a:pt x="2" y="2"/>
                  </a:cubicBezTo>
                  <a:cubicBezTo>
                    <a:pt x="1" y="2"/>
                    <a:pt x="1" y="1"/>
                    <a:pt x="0" y="0"/>
                  </a:cubicBezTo>
                  <a:cubicBezTo>
                    <a:pt x="0" y="0"/>
                    <a:pt x="1" y="0"/>
                    <a:pt x="1" y="1"/>
                  </a:cubicBezTo>
                  <a:cubicBezTo>
                    <a:pt x="2" y="1"/>
                    <a:pt x="2" y="2"/>
                    <a:pt x="3" y="2"/>
                  </a:cubicBezTo>
                  <a:cubicBezTo>
                    <a:pt x="3" y="3"/>
                    <a:pt x="4" y="3"/>
                    <a:pt x="5" y="4"/>
                  </a:cubicBezTo>
                  <a:cubicBezTo>
                    <a:pt x="7" y="5"/>
                    <a:pt x="9" y="7"/>
                    <a:pt x="11" y="8"/>
                  </a:cubicBezTo>
                  <a:cubicBezTo>
                    <a:pt x="15" y="10"/>
                    <a:pt x="19" y="12"/>
                    <a:pt x="23" y="13"/>
                  </a:cubicBezTo>
                  <a:cubicBezTo>
                    <a:pt x="24" y="14"/>
                    <a:pt x="26" y="14"/>
                    <a:pt x="27" y="14"/>
                  </a:cubicBezTo>
                  <a:cubicBezTo>
                    <a:pt x="27" y="14"/>
                    <a:pt x="28" y="14"/>
                    <a:pt x="28" y="14"/>
                  </a:cubicBezTo>
                  <a:cubicBezTo>
                    <a:pt x="29" y="14"/>
                    <a:pt x="30" y="14"/>
                    <a:pt x="30" y="14"/>
                  </a:cubicBezTo>
                  <a:cubicBezTo>
                    <a:pt x="30" y="14"/>
                    <a:pt x="30" y="14"/>
                    <a:pt x="30" y="14"/>
                  </a:cubicBezTo>
                  <a:cubicBezTo>
                    <a:pt x="30" y="14"/>
                    <a:pt x="30" y="14"/>
                    <a:pt x="30" y="14"/>
                  </a:cubicBezTo>
                  <a:cubicBezTo>
                    <a:pt x="30" y="14"/>
                    <a:pt x="29" y="13"/>
                    <a:pt x="29" y="13"/>
                  </a:cubicBezTo>
                  <a:cubicBezTo>
                    <a:pt x="28" y="13"/>
                    <a:pt x="28" y="12"/>
                    <a:pt x="27" y="12"/>
                  </a:cubicBezTo>
                  <a:cubicBezTo>
                    <a:pt x="25" y="10"/>
                    <a:pt x="24" y="8"/>
                    <a:pt x="22" y="6"/>
                  </a:cubicBezTo>
                  <a:cubicBezTo>
                    <a:pt x="22" y="6"/>
                    <a:pt x="21" y="5"/>
                    <a:pt x="21" y="5"/>
                  </a:cubicBezTo>
                  <a:cubicBezTo>
                    <a:pt x="20" y="5"/>
                    <a:pt x="20" y="4"/>
                    <a:pt x="19" y="4"/>
                  </a:cubicBezTo>
                  <a:cubicBezTo>
                    <a:pt x="18" y="3"/>
                    <a:pt x="17" y="3"/>
                    <a:pt x="16" y="2"/>
                  </a:cubicBezTo>
                  <a:cubicBezTo>
                    <a:pt x="15" y="2"/>
                    <a:pt x="13" y="1"/>
                    <a:pt x="12" y="1"/>
                  </a:cubicBezTo>
                  <a:cubicBezTo>
                    <a:pt x="11" y="0"/>
                    <a:pt x="10" y="0"/>
                    <a:pt x="9" y="0"/>
                  </a:cubicBezTo>
                  <a:cubicBezTo>
                    <a:pt x="10" y="0"/>
                    <a:pt x="11" y="0"/>
                    <a:pt x="12" y="1"/>
                  </a:cubicBezTo>
                  <a:cubicBezTo>
                    <a:pt x="13" y="1"/>
                    <a:pt x="15" y="1"/>
                    <a:pt x="16" y="2"/>
                  </a:cubicBezTo>
                  <a:cubicBezTo>
                    <a:pt x="17" y="2"/>
                    <a:pt x="18" y="3"/>
                    <a:pt x="19" y="3"/>
                  </a:cubicBezTo>
                  <a:cubicBezTo>
                    <a:pt x="20" y="4"/>
                    <a:pt x="20" y="4"/>
                    <a:pt x="21" y="4"/>
                  </a:cubicBezTo>
                  <a:cubicBezTo>
                    <a:pt x="22" y="5"/>
                    <a:pt x="22" y="5"/>
                    <a:pt x="23" y="6"/>
                  </a:cubicBezTo>
                  <a:cubicBezTo>
                    <a:pt x="25" y="7"/>
                    <a:pt x="26" y="9"/>
                    <a:pt x="28" y="11"/>
                  </a:cubicBezTo>
                  <a:cubicBezTo>
                    <a:pt x="29" y="12"/>
                    <a:pt x="30" y="13"/>
                    <a:pt x="31" y="14"/>
                  </a:cubicBezTo>
                  <a:cubicBezTo>
                    <a:pt x="31" y="14"/>
                    <a:pt x="32" y="14"/>
                    <a:pt x="32" y="15"/>
                  </a:cubicBezTo>
                  <a:cubicBezTo>
                    <a:pt x="32" y="15"/>
                    <a:pt x="33" y="15"/>
                    <a:pt x="33" y="15"/>
                  </a:cubicBezTo>
                  <a:cubicBezTo>
                    <a:pt x="34" y="15"/>
                    <a:pt x="36" y="16"/>
                    <a:pt x="37" y="16"/>
                  </a:cubicBezTo>
                  <a:cubicBezTo>
                    <a:pt x="38" y="16"/>
                    <a:pt x="39" y="17"/>
                    <a:pt x="40" y="17"/>
                  </a:cubicBezTo>
                  <a:cubicBezTo>
                    <a:pt x="40" y="17"/>
                    <a:pt x="40" y="17"/>
                    <a:pt x="40" y="17"/>
                  </a:cubicBezTo>
                  <a:cubicBezTo>
                    <a:pt x="39" y="16"/>
                    <a:pt x="39" y="16"/>
                    <a:pt x="39" y="15"/>
                  </a:cubicBezTo>
                  <a:cubicBezTo>
                    <a:pt x="39" y="15"/>
                    <a:pt x="39" y="14"/>
                    <a:pt x="39" y="14"/>
                  </a:cubicBezTo>
                  <a:cubicBezTo>
                    <a:pt x="39" y="13"/>
                    <a:pt x="38" y="12"/>
                    <a:pt x="38" y="11"/>
                  </a:cubicBezTo>
                  <a:cubicBezTo>
                    <a:pt x="37" y="10"/>
                    <a:pt x="37" y="9"/>
                    <a:pt x="36" y="8"/>
                  </a:cubicBezTo>
                  <a:cubicBezTo>
                    <a:pt x="35" y="7"/>
                    <a:pt x="34" y="5"/>
                    <a:pt x="32" y="4"/>
                  </a:cubicBezTo>
                  <a:cubicBezTo>
                    <a:pt x="31" y="3"/>
                    <a:pt x="31" y="2"/>
                    <a:pt x="30" y="2"/>
                  </a:cubicBezTo>
                  <a:cubicBezTo>
                    <a:pt x="29" y="1"/>
                    <a:pt x="28" y="0"/>
                    <a:pt x="27" y="0"/>
                  </a:cubicBezTo>
                  <a:cubicBezTo>
                    <a:pt x="28" y="0"/>
                    <a:pt x="29" y="1"/>
                    <a:pt x="30" y="1"/>
                  </a:cubicBezTo>
                  <a:cubicBezTo>
                    <a:pt x="31" y="2"/>
                    <a:pt x="32" y="3"/>
                    <a:pt x="32" y="3"/>
                  </a:cubicBezTo>
                  <a:cubicBezTo>
                    <a:pt x="34" y="5"/>
                    <a:pt x="35" y="6"/>
                    <a:pt x="37" y="8"/>
                  </a:cubicBezTo>
                  <a:cubicBezTo>
                    <a:pt x="37" y="9"/>
                    <a:pt x="38" y="10"/>
                    <a:pt x="38" y="11"/>
                  </a:cubicBezTo>
                  <a:cubicBezTo>
                    <a:pt x="39" y="12"/>
                    <a:pt x="39" y="13"/>
                    <a:pt x="40" y="14"/>
                  </a:cubicBezTo>
                  <a:cubicBezTo>
                    <a:pt x="40" y="14"/>
                    <a:pt x="40" y="14"/>
                    <a:pt x="40" y="14"/>
                  </a:cubicBezTo>
                  <a:cubicBezTo>
                    <a:pt x="40" y="15"/>
                    <a:pt x="40" y="15"/>
                    <a:pt x="40" y="15"/>
                  </a:cubicBezTo>
                  <a:cubicBezTo>
                    <a:pt x="40" y="16"/>
                    <a:pt x="40" y="16"/>
                    <a:pt x="40" y="17"/>
                  </a:cubicBezTo>
                  <a:cubicBezTo>
                    <a:pt x="41" y="17"/>
                    <a:pt x="41" y="18"/>
                    <a:pt x="41" y="18"/>
                  </a:cubicBezTo>
                  <a:cubicBezTo>
                    <a:pt x="42" y="18"/>
                    <a:pt x="43" y="19"/>
                    <a:pt x="43" y="19"/>
                  </a:cubicBezTo>
                  <a:cubicBezTo>
                    <a:pt x="44" y="20"/>
                    <a:pt x="44" y="20"/>
                    <a:pt x="45" y="21"/>
                  </a:cubicBezTo>
                  <a:cubicBezTo>
                    <a:pt x="45" y="21"/>
                    <a:pt x="45" y="21"/>
                    <a:pt x="45" y="21"/>
                  </a:cubicBezTo>
                  <a:cubicBezTo>
                    <a:pt x="45" y="21"/>
                    <a:pt x="45" y="21"/>
                    <a:pt x="45" y="21"/>
                  </a:cubicBezTo>
                  <a:cubicBezTo>
                    <a:pt x="46" y="21"/>
                    <a:pt x="46" y="21"/>
                    <a:pt x="46" y="21"/>
                  </a:cubicBezTo>
                  <a:cubicBezTo>
                    <a:pt x="47" y="22"/>
                    <a:pt x="48" y="23"/>
                    <a:pt x="48" y="24"/>
                  </a:cubicBezTo>
                  <a:cubicBezTo>
                    <a:pt x="48" y="23"/>
                    <a:pt x="47" y="23"/>
                    <a:pt x="47" y="23"/>
                  </a:cubicBezTo>
                  <a:cubicBezTo>
                    <a:pt x="47" y="23"/>
                    <a:pt x="46" y="22"/>
                    <a:pt x="46" y="22"/>
                  </a:cubicBezTo>
                  <a:cubicBezTo>
                    <a:pt x="45" y="21"/>
                    <a:pt x="44" y="21"/>
                    <a:pt x="43" y="21"/>
                  </a:cubicBezTo>
                  <a:cubicBezTo>
                    <a:pt x="43" y="21"/>
                    <a:pt x="43" y="21"/>
                    <a:pt x="43" y="21"/>
                  </a:cubicBezTo>
                  <a:cubicBezTo>
                    <a:pt x="43" y="20"/>
                    <a:pt x="43" y="20"/>
                    <a:pt x="42" y="20"/>
                  </a:cubicBezTo>
                  <a:cubicBezTo>
                    <a:pt x="42" y="20"/>
                    <a:pt x="42" y="20"/>
                    <a:pt x="42" y="20"/>
                  </a:cubicBezTo>
                  <a:cubicBezTo>
                    <a:pt x="41" y="20"/>
                    <a:pt x="41" y="20"/>
                    <a:pt x="41" y="20"/>
                  </a:cubicBezTo>
                  <a:cubicBezTo>
                    <a:pt x="40" y="20"/>
                    <a:pt x="40" y="20"/>
                    <a:pt x="39" y="20"/>
                  </a:cubicBezTo>
                  <a:cubicBezTo>
                    <a:pt x="37" y="20"/>
                    <a:pt x="35" y="20"/>
                    <a:pt x="33" y="20"/>
                  </a:cubicBezTo>
                  <a:cubicBezTo>
                    <a:pt x="33" y="21"/>
                    <a:pt x="32" y="21"/>
                    <a:pt x="32" y="21"/>
                  </a:cubicBezTo>
                  <a:cubicBezTo>
                    <a:pt x="31" y="21"/>
                    <a:pt x="31" y="21"/>
                    <a:pt x="30" y="21"/>
                  </a:cubicBezTo>
                  <a:cubicBezTo>
                    <a:pt x="29" y="22"/>
                    <a:pt x="28" y="22"/>
                    <a:pt x="28" y="23"/>
                  </a:cubicBezTo>
                  <a:cubicBezTo>
                    <a:pt x="26" y="24"/>
                    <a:pt x="25" y="26"/>
                    <a:pt x="23" y="27"/>
                  </a:cubicBezTo>
                  <a:cubicBezTo>
                    <a:pt x="24" y="26"/>
                    <a:pt x="25" y="26"/>
                    <a:pt x="25" y="25"/>
                  </a:cubicBezTo>
                  <a:cubicBezTo>
                    <a:pt x="26" y="24"/>
                    <a:pt x="27" y="23"/>
                    <a:pt x="27" y="23"/>
                  </a:cubicBezTo>
                  <a:cubicBezTo>
                    <a:pt x="28" y="22"/>
                    <a:pt x="29" y="21"/>
                    <a:pt x="30" y="21"/>
                  </a:cubicBezTo>
                  <a:cubicBezTo>
                    <a:pt x="31" y="21"/>
                    <a:pt x="31" y="20"/>
                    <a:pt x="32" y="20"/>
                  </a:cubicBezTo>
                  <a:cubicBezTo>
                    <a:pt x="32" y="20"/>
                    <a:pt x="33" y="20"/>
                    <a:pt x="33" y="20"/>
                  </a:cubicBezTo>
                  <a:cubicBezTo>
                    <a:pt x="34" y="20"/>
                    <a:pt x="35" y="19"/>
                    <a:pt x="36" y="19"/>
                  </a:cubicBezTo>
                  <a:cubicBezTo>
                    <a:pt x="37" y="19"/>
                    <a:pt x="38" y="19"/>
                    <a:pt x="39" y="19"/>
                  </a:cubicBezTo>
                  <a:cubicBezTo>
                    <a:pt x="40" y="19"/>
                    <a:pt x="40" y="19"/>
                    <a:pt x="41" y="19"/>
                  </a:cubicBezTo>
                  <a:cubicBezTo>
                    <a:pt x="41" y="19"/>
                    <a:pt x="41" y="19"/>
                    <a:pt x="41" y="19"/>
                  </a:cubicBezTo>
                  <a:cubicBezTo>
                    <a:pt x="40" y="19"/>
                    <a:pt x="38" y="18"/>
                    <a:pt x="36" y="17"/>
                  </a:cubicBezTo>
                  <a:cubicBezTo>
                    <a:pt x="36" y="17"/>
                    <a:pt x="36" y="17"/>
                    <a:pt x="35" y="17"/>
                  </a:cubicBezTo>
                  <a:cubicBezTo>
                    <a:pt x="35" y="17"/>
                    <a:pt x="35" y="17"/>
                    <a:pt x="34" y="17"/>
                  </a:cubicBezTo>
                  <a:cubicBezTo>
                    <a:pt x="33" y="17"/>
                    <a:pt x="32" y="17"/>
                    <a:pt x="31" y="17"/>
                  </a:cubicBezTo>
                  <a:cubicBezTo>
                    <a:pt x="31" y="17"/>
                    <a:pt x="31" y="17"/>
                    <a:pt x="31" y="17"/>
                  </a:cubicBezTo>
                  <a:cubicBezTo>
                    <a:pt x="31" y="17"/>
                    <a:pt x="30" y="17"/>
                    <a:pt x="30" y="17"/>
                  </a:cubicBezTo>
                  <a:cubicBezTo>
                    <a:pt x="29" y="18"/>
                    <a:pt x="29" y="18"/>
                    <a:pt x="29" y="18"/>
                  </a:cubicBezTo>
                  <a:cubicBezTo>
                    <a:pt x="29" y="18"/>
                    <a:pt x="28" y="18"/>
                    <a:pt x="28" y="18"/>
                  </a:cubicBezTo>
                  <a:cubicBezTo>
                    <a:pt x="27" y="19"/>
                    <a:pt x="26" y="19"/>
                    <a:pt x="25" y="19"/>
                  </a:cubicBezTo>
                  <a:cubicBezTo>
                    <a:pt x="22" y="20"/>
                    <a:pt x="20" y="21"/>
                    <a:pt x="18" y="21"/>
                  </a:cubicBezTo>
                  <a:cubicBezTo>
                    <a:pt x="17" y="21"/>
                    <a:pt x="16" y="21"/>
                    <a:pt x="14" y="21"/>
                  </a:cubicBezTo>
                  <a:cubicBezTo>
                    <a:pt x="13" y="21"/>
                    <a:pt x="12" y="20"/>
                    <a:pt x="11" y="20"/>
                  </a:cubicBezTo>
                  <a:cubicBezTo>
                    <a:pt x="12" y="20"/>
                    <a:pt x="13" y="20"/>
                    <a:pt x="14"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911"/>
            <p:cNvSpPr>
              <a:spLocks/>
            </p:cNvSpPr>
            <p:nvPr/>
          </p:nvSpPr>
          <p:spPr bwMode="auto">
            <a:xfrm>
              <a:off x="7321523" y="2211397"/>
              <a:ext cx="65088" cy="214314"/>
            </a:xfrm>
            <a:custGeom>
              <a:avLst/>
              <a:gdLst>
                <a:gd name="T0" fmla="*/ 13 w 17"/>
                <a:gd name="T1" fmla="*/ 57 h 57"/>
                <a:gd name="T2" fmla="*/ 11 w 17"/>
                <a:gd name="T3" fmla="*/ 27 h 57"/>
                <a:gd name="T4" fmla="*/ 5 w 17"/>
                <a:gd name="T5" fmla="*/ 13 h 57"/>
                <a:gd name="T6" fmla="*/ 0 w 17"/>
                <a:gd name="T7" fmla="*/ 0 h 57"/>
                <a:gd name="T8" fmla="*/ 15 w 17"/>
                <a:gd name="T9" fmla="*/ 13 h 57"/>
                <a:gd name="T10" fmla="*/ 17 w 17"/>
                <a:gd name="T11" fmla="*/ 33 h 57"/>
                <a:gd name="T12" fmla="*/ 13 w 17"/>
                <a:gd name="T13" fmla="*/ 57 h 57"/>
              </a:gdLst>
              <a:ahLst/>
              <a:cxnLst>
                <a:cxn ang="0">
                  <a:pos x="T0" y="T1"/>
                </a:cxn>
                <a:cxn ang="0">
                  <a:pos x="T2" y="T3"/>
                </a:cxn>
                <a:cxn ang="0">
                  <a:pos x="T4" y="T5"/>
                </a:cxn>
                <a:cxn ang="0">
                  <a:pos x="T6" y="T7"/>
                </a:cxn>
                <a:cxn ang="0">
                  <a:pos x="T8" y="T9"/>
                </a:cxn>
                <a:cxn ang="0">
                  <a:pos x="T10" y="T11"/>
                </a:cxn>
                <a:cxn ang="0">
                  <a:pos x="T12" y="T13"/>
                </a:cxn>
              </a:cxnLst>
              <a:rect l="0" t="0" r="r" b="b"/>
              <a:pathLst>
                <a:path w="17" h="57">
                  <a:moveTo>
                    <a:pt x="13" y="57"/>
                  </a:moveTo>
                  <a:cubicBezTo>
                    <a:pt x="12" y="47"/>
                    <a:pt x="14" y="37"/>
                    <a:pt x="11" y="27"/>
                  </a:cubicBezTo>
                  <a:cubicBezTo>
                    <a:pt x="10" y="22"/>
                    <a:pt x="8" y="17"/>
                    <a:pt x="5" y="13"/>
                  </a:cubicBezTo>
                  <a:cubicBezTo>
                    <a:pt x="3" y="9"/>
                    <a:pt x="0" y="4"/>
                    <a:pt x="0" y="0"/>
                  </a:cubicBezTo>
                  <a:cubicBezTo>
                    <a:pt x="5" y="4"/>
                    <a:pt x="10" y="8"/>
                    <a:pt x="15" y="13"/>
                  </a:cubicBezTo>
                  <a:cubicBezTo>
                    <a:pt x="17" y="19"/>
                    <a:pt x="17" y="29"/>
                    <a:pt x="17" y="33"/>
                  </a:cubicBezTo>
                  <a:cubicBezTo>
                    <a:pt x="17" y="41"/>
                    <a:pt x="14" y="49"/>
                    <a:pt x="13" y="5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93" name="Picture 1913"/>
            <p:cNvPicPr>
              <a:picLocks noChangeAspect="1" noChangeArrowheads="1"/>
            </p:cNvPicPr>
            <p:nvPr/>
          </p:nvPicPr>
          <p:blipFill>
            <a:blip r:embed="rId21" cstate="screen">
              <a:extLst>
                <a:ext uri="{28A0092B-C50C-407E-A947-70E740481C1C}">
                  <a14:useLocalDpi xmlns:a14="http://schemas.microsoft.com/office/drawing/2010/main"/>
                </a:ext>
              </a:extLst>
            </a:blip>
            <a:srcRect/>
            <a:stretch>
              <a:fillRect/>
            </a:stretch>
          </p:blipFill>
          <p:spPr bwMode="auto">
            <a:xfrm>
              <a:off x="7178647" y="2438411"/>
              <a:ext cx="236539"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914"/>
            <p:cNvSpPr>
              <a:spLocks/>
            </p:cNvSpPr>
            <p:nvPr/>
          </p:nvSpPr>
          <p:spPr bwMode="auto">
            <a:xfrm>
              <a:off x="7197697" y="2274898"/>
              <a:ext cx="169864" cy="200026"/>
            </a:xfrm>
            <a:custGeom>
              <a:avLst/>
              <a:gdLst>
                <a:gd name="T0" fmla="*/ 22 w 45"/>
                <a:gd name="T1" fmla="*/ 34 h 53"/>
                <a:gd name="T2" fmla="*/ 38 w 45"/>
                <a:gd name="T3" fmla="*/ 44 h 53"/>
                <a:gd name="T4" fmla="*/ 45 w 45"/>
                <a:gd name="T5" fmla="*/ 53 h 53"/>
                <a:gd name="T6" fmla="*/ 30 w 45"/>
                <a:gd name="T7" fmla="*/ 44 h 53"/>
                <a:gd name="T8" fmla="*/ 11 w 45"/>
                <a:gd name="T9" fmla="*/ 37 h 53"/>
                <a:gd name="T10" fmla="*/ 0 w 45"/>
                <a:gd name="T11" fmla="*/ 23 h 53"/>
                <a:gd name="T12" fmla="*/ 0 w 45"/>
                <a:gd name="T13" fmla="*/ 20 h 53"/>
                <a:gd name="T14" fmla="*/ 8 w 45"/>
                <a:gd name="T15" fmla="*/ 0 h 53"/>
                <a:gd name="T16" fmla="*/ 8 w 45"/>
                <a:gd name="T17" fmla="*/ 10 h 53"/>
                <a:gd name="T18" fmla="*/ 22 w 45"/>
                <a:gd name="T1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53">
                  <a:moveTo>
                    <a:pt x="22" y="34"/>
                  </a:moveTo>
                  <a:cubicBezTo>
                    <a:pt x="26" y="37"/>
                    <a:pt x="34" y="41"/>
                    <a:pt x="38" y="44"/>
                  </a:cubicBezTo>
                  <a:cubicBezTo>
                    <a:pt x="41" y="46"/>
                    <a:pt x="45" y="53"/>
                    <a:pt x="45" y="53"/>
                  </a:cubicBezTo>
                  <a:cubicBezTo>
                    <a:pt x="41" y="49"/>
                    <a:pt x="35" y="46"/>
                    <a:pt x="30" y="44"/>
                  </a:cubicBezTo>
                  <a:cubicBezTo>
                    <a:pt x="23" y="41"/>
                    <a:pt x="17" y="40"/>
                    <a:pt x="11" y="37"/>
                  </a:cubicBezTo>
                  <a:cubicBezTo>
                    <a:pt x="5" y="34"/>
                    <a:pt x="2" y="29"/>
                    <a:pt x="0" y="23"/>
                  </a:cubicBezTo>
                  <a:cubicBezTo>
                    <a:pt x="0" y="22"/>
                    <a:pt x="0" y="21"/>
                    <a:pt x="0" y="20"/>
                  </a:cubicBezTo>
                  <a:cubicBezTo>
                    <a:pt x="2" y="13"/>
                    <a:pt x="5" y="7"/>
                    <a:pt x="8" y="0"/>
                  </a:cubicBezTo>
                  <a:cubicBezTo>
                    <a:pt x="8" y="4"/>
                    <a:pt x="7" y="7"/>
                    <a:pt x="8" y="10"/>
                  </a:cubicBezTo>
                  <a:cubicBezTo>
                    <a:pt x="9" y="23"/>
                    <a:pt x="17" y="31"/>
                    <a:pt x="22"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1915"/>
            <p:cNvSpPr>
              <a:spLocks/>
            </p:cNvSpPr>
            <p:nvPr/>
          </p:nvSpPr>
          <p:spPr bwMode="auto">
            <a:xfrm>
              <a:off x="7238972" y="2200285"/>
              <a:ext cx="192089" cy="371478"/>
            </a:xfrm>
            <a:custGeom>
              <a:avLst/>
              <a:gdLst>
                <a:gd name="T0" fmla="*/ 9 w 51"/>
                <a:gd name="T1" fmla="*/ 51 h 99"/>
                <a:gd name="T2" fmla="*/ 25 w 51"/>
                <a:gd name="T3" fmla="*/ 61 h 99"/>
                <a:gd name="T4" fmla="*/ 30 w 51"/>
                <a:gd name="T5" fmla="*/ 64 h 99"/>
                <a:gd name="T6" fmla="*/ 31 w 51"/>
                <a:gd name="T7" fmla="*/ 65 h 99"/>
                <a:gd name="T8" fmla="*/ 31 w 51"/>
                <a:gd name="T9" fmla="*/ 62 h 99"/>
                <a:gd name="T10" fmla="*/ 27 w 51"/>
                <a:gd name="T11" fmla="*/ 57 h 99"/>
                <a:gd name="T12" fmla="*/ 21 w 51"/>
                <a:gd name="T13" fmla="*/ 46 h 99"/>
                <a:gd name="T14" fmla="*/ 14 w 51"/>
                <a:gd name="T15" fmla="*/ 39 h 99"/>
                <a:gd name="T16" fmla="*/ 9 w 51"/>
                <a:gd name="T17" fmla="*/ 29 h 99"/>
                <a:gd name="T18" fmla="*/ 8 w 51"/>
                <a:gd name="T19" fmla="*/ 21 h 99"/>
                <a:gd name="T20" fmla="*/ 13 w 51"/>
                <a:gd name="T21" fmla="*/ 35 h 99"/>
                <a:gd name="T22" fmla="*/ 18 w 51"/>
                <a:gd name="T23" fmla="*/ 41 h 99"/>
                <a:gd name="T24" fmla="*/ 14 w 51"/>
                <a:gd name="T25" fmla="*/ 26 h 99"/>
                <a:gd name="T26" fmla="*/ 12 w 51"/>
                <a:gd name="T27" fmla="*/ 6 h 99"/>
                <a:gd name="T28" fmla="*/ 13 w 51"/>
                <a:gd name="T29" fmla="*/ 3 h 99"/>
                <a:gd name="T30" fmla="*/ 14 w 51"/>
                <a:gd name="T31" fmla="*/ 13 h 99"/>
                <a:gd name="T32" fmla="*/ 26 w 51"/>
                <a:gd name="T33" fmla="*/ 50 h 99"/>
                <a:gd name="T34" fmla="*/ 31 w 51"/>
                <a:gd name="T35" fmla="*/ 58 h 99"/>
                <a:gd name="T36" fmla="*/ 33 w 51"/>
                <a:gd name="T37" fmla="*/ 61 h 99"/>
                <a:gd name="T38" fmla="*/ 33 w 51"/>
                <a:gd name="T39" fmla="*/ 57 h 99"/>
                <a:gd name="T40" fmla="*/ 34 w 51"/>
                <a:gd name="T41" fmla="*/ 39 h 99"/>
                <a:gd name="T42" fmla="*/ 33 w 51"/>
                <a:gd name="T43" fmla="*/ 32 h 99"/>
                <a:gd name="T44" fmla="*/ 28 w 51"/>
                <a:gd name="T45" fmla="*/ 18 h 99"/>
                <a:gd name="T46" fmla="*/ 28 w 51"/>
                <a:gd name="T47" fmla="*/ 18 h 99"/>
                <a:gd name="T48" fmla="*/ 34 w 51"/>
                <a:gd name="T49" fmla="*/ 31 h 99"/>
                <a:gd name="T50" fmla="*/ 35 w 51"/>
                <a:gd name="T51" fmla="*/ 39 h 99"/>
                <a:gd name="T52" fmla="*/ 35 w 51"/>
                <a:gd name="T53" fmla="*/ 60 h 99"/>
                <a:gd name="T54" fmla="*/ 36 w 51"/>
                <a:gd name="T55" fmla="*/ 65 h 99"/>
                <a:gd name="T56" fmla="*/ 42 w 51"/>
                <a:gd name="T57" fmla="*/ 78 h 99"/>
                <a:gd name="T58" fmla="*/ 44 w 51"/>
                <a:gd name="T59" fmla="*/ 75 h 99"/>
                <a:gd name="T60" fmla="*/ 48 w 51"/>
                <a:gd name="T61" fmla="*/ 67 h 99"/>
                <a:gd name="T62" fmla="*/ 51 w 51"/>
                <a:gd name="T63" fmla="*/ 50 h 99"/>
                <a:gd name="T64" fmla="*/ 50 w 51"/>
                <a:gd name="T65" fmla="*/ 38 h 99"/>
                <a:gd name="T66" fmla="*/ 51 w 51"/>
                <a:gd name="T67" fmla="*/ 50 h 99"/>
                <a:gd name="T68" fmla="*/ 49 w 51"/>
                <a:gd name="T69" fmla="*/ 67 h 99"/>
                <a:gd name="T70" fmla="*/ 46 w 51"/>
                <a:gd name="T71" fmla="*/ 74 h 99"/>
                <a:gd name="T72" fmla="*/ 44 w 51"/>
                <a:gd name="T73" fmla="*/ 78 h 99"/>
                <a:gd name="T74" fmla="*/ 44 w 51"/>
                <a:gd name="T75" fmla="*/ 85 h 99"/>
                <a:gd name="T76" fmla="*/ 44 w 51"/>
                <a:gd name="T77" fmla="*/ 91 h 99"/>
                <a:gd name="T78" fmla="*/ 44 w 51"/>
                <a:gd name="T79" fmla="*/ 92 h 99"/>
                <a:gd name="T80" fmla="*/ 44 w 51"/>
                <a:gd name="T81" fmla="*/ 96 h 99"/>
                <a:gd name="T82" fmla="*/ 42 w 51"/>
                <a:gd name="T83" fmla="*/ 88 h 99"/>
                <a:gd name="T84" fmla="*/ 41 w 51"/>
                <a:gd name="T85" fmla="*/ 86 h 99"/>
                <a:gd name="T86" fmla="*/ 39 w 51"/>
                <a:gd name="T87" fmla="*/ 83 h 99"/>
                <a:gd name="T88" fmla="*/ 29 w 51"/>
                <a:gd name="T89" fmla="*/ 73 h 99"/>
                <a:gd name="T90" fmla="*/ 24 w 51"/>
                <a:gd name="T91" fmla="*/ 70 h 99"/>
                <a:gd name="T92" fmla="*/ 6 w 51"/>
                <a:gd name="T93" fmla="*/ 68 h 99"/>
                <a:gd name="T94" fmla="*/ 18 w 51"/>
                <a:gd name="T95" fmla="*/ 68 h 99"/>
                <a:gd name="T96" fmla="*/ 27 w 51"/>
                <a:gd name="T97" fmla="*/ 71 h 99"/>
                <a:gd name="T98" fmla="*/ 34 w 51"/>
                <a:gd name="T99" fmla="*/ 76 h 99"/>
                <a:gd name="T100" fmla="*/ 41 w 51"/>
                <a:gd name="T101" fmla="*/ 82 h 99"/>
                <a:gd name="T102" fmla="*/ 38 w 51"/>
                <a:gd name="T103" fmla="*/ 73 h 99"/>
                <a:gd name="T104" fmla="*/ 35 w 51"/>
                <a:gd name="T105" fmla="*/ 70 h 99"/>
                <a:gd name="T106" fmla="*/ 30 w 51"/>
                <a:gd name="T107" fmla="*/ 66 h 99"/>
                <a:gd name="T108" fmla="*/ 28 w 51"/>
                <a:gd name="T109" fmla="*/ 64 h 99"/>
                <a:gd name="T110" fmla="*/ 19 w 51"/>
                <a:gd name="T111" fmla="*/ 60 h 99"/>
                <a:gd name="T112" fmla="*/ 3 w 51"/>
                <a:gd name="T113" fmla="*/ 48 h 99"/>
                <a:gd name="T114" fmla="*/ 4 w 51"/>
                <a:gd name="T11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99">
                  <a:moveTo>
                    <a:pt x="4" y="47"/>
                  </a:moveTo>
                  <a:cubicBezTo>
                    <a:pt x="5" y="48"/>
                    <a:pt x="7" y="50"/>
                    <a:pt x="9" y="51"/>
                  </a:cubicBezTo>
                  <a:cubicBezTo>
                    <a:pt x="12" y="54"/>
                    <a:pt x="16" y="56"/>
                    <a:pt x="20" y="58"/>
                  </a:cubicBezTo>
                  <a:cubicBezTo>
                    <a:pt x="22" y="59"/>
                    <a:pt x="23" y="60"/>
                    <a:pt x="25" y="61"/>
                  </a:cubicBezTo>
                  <a:cubicBezTo>
                    <a:pt x="26" y="62"/>
                    <a:pt x="27" y="62"/>
                    <a:pt x="28" y="63"/>
                  </a:cubicBezTo>
                  <a:cubicBezTo>
                    <a:pt x="30" y="64"/>
                    <a:pt x="30" y="64"/>
                    <a:pt x="30" y="64"/>
                  </a:cubicBezTo>
                  <a:cubicBezTo>
                    <a:pt x="30" y="64"/>
                    <a:pt x="30" y="64"/>
                    <a:pt x="30" y="64"/>
                  </a:cubicBezTo>
                  <a:cubicBezTo>
                    <a:pt x="31" y="65"/>
                    <a:pt x="31" y="65"/>
                    <a:pt x="31" y="65"/>
                  </a:cubicBezTo>
                  <a:cubicBezTo>
                    <a:pt x="32" y="65"/>
                    <a:pt x="33" y="66"/>
                    <a:pt x="34" y="67"/>
                  </a:cubicBezTo>
                  <a:cubicBezTo>
                    <a:pt x="33" y="65"/>
                    <a:pt x="32" y="64"/>
                    <a:pt x="31" y="62"/>
                  </a:cubicBezTo>
                  <a:cubicBezTo>
                    <a:pt x="30" y="61"/>
                    <a:pt x="30" y="60"/>
                    <a:pt x="29" y="60"/>
                  </a:cubicBezTo>
                  <a:cubicBezTo>
                    <a:pt x="28" y="59"/>
                    <a:pt x="28" y="58"/>
                    <a:pt x="27" y="57"/>
                  </a:cubicBezTo>
                  <a:cubicBezTo>
                    <a:pt x="26" y="55"/>
                    <a:pt x="25" y="53"/>
                    <a:pt x="24" y="51"/>
                  </a:cubicBezTo>
                  <a:cubicBezTo>
                    <a:pt x="23" y="50"/>
                    <a:pt x="22" y="48"/>
                    <a:pt x="21" y="46"/>
                  </a:cubicBezTo>
                  <a:cubicBezTo>
                    <a:pt x="20" y="45"/>
                    <a:pt x="18" y="43"/>
                    <a:pt x="17" y="42"/>
                  </a:cubicBezTo>
                  <a:cubicBezTo>
                    <a:pt x="16" y="41"/>
                    <a:pt x="15" y="40"/>
                    <a:pt x="14" y="39"/>
                  </a:cubicBezTo>
                  <a:cubicBezTo>
                    <a:pt x="14" y="38"/>
                    <a:pt x="13" y="36"/>
                    <a:pt x="12" y="35"/>
                  </a:cubicBezTo>
                  <a:cubicBezTo>
                    <a:pt x="11" y="33"/>
                    <a:pt x="10" y="31"/>
                    <a:pt x="9" y="29"/>
                  </a:cubicBezTo>
                  <a:cubicBezTo>
                    <a:pt x="8" y="27"/>
                    <a:pt x="8" y="26"/>
                    <a:pt x="8" y="25"/>
                  </a:cubicBezTo>
                  <a:cubicBezTo>
                    <a:pt x="8" y="24"/>
                    <a:pt x="8" y="22"/>
                    <a:pt x="8" y="21"/>
                  </a:cubicBezTo>
                  <a:cubicBezTo>
                    <a:pt x="8" y="24"/>
                    <a:pt x="8" y="26"/>
                    <a:pt x="9" y="28"/>
                  </a:cubicBezTo>
                  <a:cubicBezTo>
                    <a:pt x="11" y="31"/>
                    <a:pt x="12" y="33"/>
                    <a:pt x="13" y="35"/>
                  </a:cubicBezTo>
                  <a:cubicBezTo>
                    <a:pt x="14" y="36"/>
                    <a:pt x="15" y="37"/>
                    <a:pt x="16" y="38"/>
                  </a:cubicBezTo>
                  <a:cubicBezTo>
                    <a:pt x="16" y="39"/>
                    <a:pt x="17" y="40"/>
                    <a:pt x="18" y="41"/>
                  </a:cubicBezTo>
                  <a:cubicBezTo>
                    <a:pt x="18" y="41"/>
                    <a:pt x="19" y="42"/>
                    <a:pt x="19" y="42"/>
                  </a:cubicBezTo>
                  <a:cubicBezTo>
                    <a:pt x="17" y="37"/>
                    <a:pt x="15" y="32"/>
                    <a:pt x="14" y="26"/>
                  </a:cubicBezTo>
                  <a:cubicBezTo>
                    <a:pt x="13" y="22"/>
                    <a:pt x="12" y="17"/>
                    <a:pt x="12" y="13"/>
                  </a:cubicBezTo>
                  <a:cubicBezTo>
                    <a:pt x="12" y="11"/>
                    <a:pt x="12" y="8"/>
                    <a:pt x="12" y="6"/>
                  </a:cubicBezTo>
                  <a:cubicBezTo>
                    <a:pt x="13" y="4"/>
                    <a:pt x="13" y="2"/>
                    <a:pt x="13" y="0"/>
                  </a:cubicBezTo>
                  <a:cubicBezTo>
                    <a:pt x="13" y="1"/>
                    <a:pt x="13" y="2"/>
                    <a:pt x="13" y="3"/>
                  </a:cubicBezTo>
                  <a:cubicBezTo>
                    <a:pt x="13" y="4"/>
                    <a:pt x="14" y="5"/>
                    <a:pt x="14" y="6"/>
                  </a:cubicBezTo>
                  <a:cubicBezTo>
                    <a:pt x="14" y="8"/>
                    <a:pt x="14" y="11"/>
                    <a:pt x="14" y="13"/>
                  </a:cubicBezTo>
                  <a:cubicBezTo>
                    <a:pt x="15" y="17"/>
                    <a:pt x="15" y="21"/>
                    <a:pt x="16" y="26"/>
                  </a:cubicBezTo>
                  <a:cubicBezTo>
                    <a:pt x="18" y="34"/>
                    <a:pt x="21" y="42"/>
                    <a:pt x="26" y="50"/>
                  </a:cubicBezTo>
                  <a:cubicBezTo>
                    <a:pt x="27" y="52"/>
                    <a:pt x="28" y="54"/>
                    <a:pt x="29" y="56"/>
                  </a:cubicBezTo>
                  <a:cubicBezTo>
                    <a:pt x="30" y="56"/>
                    <a:pt x="30" y="57"/>
                    <a:pt x="31" y="58"/>
                  </a:cubicBezTo>
                  <a:cubicBezTo>
                    <a:pt x="32" y="59"/>
                    <a:pt x="32" y="60"/>
                    <a:pt x="33" y="61"/>
                  </a:cubicBezTo>
                  <a:cubicBezTo>
                    <a:pt x="33" y="61"/>
                    <a:pt x="33" y="61"/>
                    <a:pt x="33" y="61"/>
                  </a:cubicBezTo>
                  <a:cubicBezTo>
                    <a:pt x="33" y="61"/>
                    <a:pt x="33" y="61"/>
                    <a:pt x="33" y="61"/>
                  </a:cubicBezTo>
                  <a:cubicBezTo>
                    <a:pt x="33" y="59"/>
                    <a:pt x="33" y="58"/>
                    <a:pt x="33" y="57"/>
                  </a:cubicBezTo>
                  <a:cubicBezTo>
                    <a:pt x="33" y="56"/>
                    <a:pt x="33" y="54"/>
                    <a:pt x="33" y="53"/>
                  </a:cubicBezTo>
                  <a:cubicBezTo>
                    <a:pt x="33" y="48"/>
                    <a:pt x="34" y="44"/>
                    <a:pt x="34" y="39"/>
                  </a:cubicBezTo>
                  <a:cubicBezTo>
                    <a:pt x="34" y="38"/>
                    <a:pt x="34" y="36"/>
                    <a:pt x="34" y="35"/>
                  </a:cubicBezTo>
                  <a:cubicBezTo>
                    <a:pt x="34" y="34"/>
                    <a:pt x="33" y="33"/>
                    <a:pt x="33" y="32"/>
                  </a:cubicBezTo>
                  <a:cubicBezTo>
                    <a:pt x="32" y="29"/>
                    <a:pt x="32" y="27"/>
                    <a:pt x="31" y="25"/>
                  </a:cubicBezTo>
                  <a:cubicBezTo>
                    <a:pt x="30" y="22"/>
                    <a:pt x="29" y="20"/>
                    <a:pt x="28" y="18"/>
                  </a:cubicBezTo>
                  <a:cubicBezTo>
                    <a:pt x="27" y="16"/>
                    <a:pt x="26" y="14"/>
                    <a:pt x="24" y="12"/>
                  </a:cubicBezTo>
                  <a:cubicBezTo>
                    <a:pt x="26" y="14"/>
                    <a:pt x="27" y="16"/>
                    <a:pt x="28" y="18"/>
                  </a:cubicBezTo>
                  <a:cubicBezTo>
                    <a:pt x="29" y="20"/>
                    <a:pt x="30" y="22"/>
                    <a:pt x="31" y="25"/>
                  </a:cubicBezTo>
                  <a:cubicBezTo>
                    <a:pt x="32" y="27"/>
                    <a:pt x="33" y="29"/>
                    <a:pt x="34" y="31"/>
                  </a:cubicBezTo>
                  <a:cubicBezTo>
                    <a:pt x="34" y="33"/>
                    <a:pt x="34" y="34"/>
                    <a:pt x="35" y="35"/>
                  </a:cubicBezTo>
                  <a:cubicBezTo>
                    <a:pt x="35" y="36"/>
                    <a:pt x="35" y="37"/>
                    <a:pt x="35" y="39"/>
                  </a:cubicBezTo>
                  <a:cubicBezTo>
                    <a:pt x="35" y="44"/>
                    <a:pt x="35" y="49"/>
                    <a:pt x="34" y="53"/>
                  </a:cubicBezTo>
                  <a:cubicBezTo>
                    <a:pt x="34" y="56"/>
                    <a:pt x="34" y="58"/>
                    <a:pt x="35" y="60"/>
                  </a:cubicBezTo>
                  <a:cubicBezTo>
                    <a:pt x="35" y="62"/>
                    <a:pt x="35" y="63"/>
                    <a:pt x="35" y="64"/>
                  </a:cubicBezTo>
                  <a:cubicBezTo>
                    <a:pt x="36" y="64"/>
                    <a:pt x="36" y="65"/>
                    <a:pt x="36" y="65"/>
                  </a:cubicBezTo>
                  <a:cubicBezTo>
                    <a:pt x="37" y="68"/>
                    <a:pt x="39" y="70"/>
                    <a:pt x="40" y="73"/>
                  </a:cubicBezTo>
                  <a:cubicBezTo>
                    <a:pt x="40" y="75"/>
                    <a:pt x="41" y="76"/>
                    <a:pt x="42" y="78"/>
                  </a:cubicBezTo>
                  <a:cubicBezTo>
                    <a:pt x="42" y="78"/>
                    <a:pt x="42" y="78"/>
                    <a:pt x="42" y="78"/>
                  </a:cubicBezTo>
                  <a:cubicBezTo>
                    <a:pt x="43" y="77"/>
                    <a:pt x="43" y="76"/>
                    <a:pt x="44" y="75"/>
                  </a:cubicBezTo>
                  <a:cubicBezTo>
                    <a:pt x="44" y="74"/>
                    <a:pt x="45" y="73"/>
                    <a:pt x="45" y="72"/>
                  </a:cubicBezTo>
                  <a:cubicBezTo>
                    <a:pt x="46" y="71"/>
                    <a:pt x="47" y="69"/>
                    <a:pt x="48" y="67"/>
                  </a:cubicBezTo>
                  <a:cubicBezTo>
                    <a:pt x="48" y="65"/>
                    <a:pt x="49" y="63"/>
                    <a:pt x="49" y="61"/>
                  </a:cubicBezTo>
                  <a:cubicBezTo>
                    <a:pt x="50" y="57"/>
                    <a:pt x="51" y="53"/>
                    <a:pt x="51" y="50"/>
                  </a:cubicBezTo>
                  <a:cubicBezTo>
                    <a:pt x="51" y="48"/>
                    <a:pt x="50" y="46"/>
                    <a:pt x="50" y="44"/>
                  </a:cubicBezTo>
                  <a:cubicBezTo>
                    <a:pt x="50" y="42"/>
                    <a:pt x="50" y="40"/>
                    <a:pt x="50" y="38"/>
                  </a:cubicBezTo>
                  <a:cubicBezTo>
                    <a:pt x="50" y="40"/>
                    <a:pt x="50" y="42"/>
                    <a:pt x="51" y="44"/>
                  </a:cubicBezTo>
                  <a:cubicBezTo>
                    <a:pt x="51" y="46"/>
                    <a:pt x="51" y="48"/>
                    <a:pt x="51" y="50"/>
                  </a:cubicBezTo>
                  <a:cubicBezTo>
                    <a:pt x="51" y="54"/>
                    <a:pt x="51" y="58"/>
                    <a:pt x="50" y="62"/>
                  </a:cubicBezTo>
                  <a:cubicBezTo>
                    <a:pt x="50" y="63"/>
                    <a:pt x="49" y="65"/>
                    <a:pt x="49" y="67"/>
                  </a:cubicBezTo>
                  <a:cubicBezTo>
                    <a:pt x="48" y="69"/>
                    <a:pt x="47" y="71"/>
                    <a:pt x="47" y="73"/>
                  </a:cubicBezTo>
                  <a:cubicBezTo>
                    <a:pt x="46" y="73"/>
                    <a:pt x="46" y="74"/>
                    <a:pt x="46" y="74"/>
                  </a:cubicBezTo>
                  <a:cubicBezTo>
                    <a:pt x="46" y="75"/>
                    <a:pt x="45" y="75"/>
                    <a:pt x="45" y="76"/>
                  </a:cubicBezTo>
                  <a:cubicBezTo>
                    <a:pt x="44" y="76"/>
                    <a:pt x="44" y="77"/>
                    <a:pt x="44" y="78"/>
                  </a:cubicBezTo>
                  <a:cubicBezTo>
                    <a:pt x="43" y="79"/>
                    <a:pt x="43" y="80"/>
                    <a:pt x="43" y="81"/>
                  </a:cubicBezTo>
                  <a:cubicBezTo>
                    <a:pt x="43" y="82"/>
                    <a:pt x="43" y="84"/>
                    <a:pt x="44" y="85"/>
                  </a:cubicBezTo>
                  <a:cubicBezTo>
                    <a:pt x="44" y="87"/>
                    <a:pt x="44" y="88"/>
                    <a:pt x="44" y="90"/>
                  </a:cubicBezTo>
                  <a:cubicBezTo>
                    <a:pt x="44" y="90"/>
                    <a:pt x="44" y="91"/>
                    <a:pt x="44" y="91"/>
                  </a:cubicBezTo>
                  <a:cubicBezTo>
                    <a:pt x="44" y="91"/>
                    <a:pt x="44" y="91"/>
                    <a:pt x="44" y="91"/>
                  </a:cubicBezTo>
                  <a:cubicBezTo>
                    <a:pt x="44" y="91"/>
                    <a:pt x="44" y="92"/>
                    <a:pt x="44" y="92"/>
                  </a:cubicBezTo>
                  <a:cubicBezTo>
                    <a:pt x="44" y="94"/>
                    <a:pt x="44" y="97"/>
                    <a:pt x="44" y="99"/>
                  </a:cubicBezTo>
                  <a:cubicBezTo>
                    <a:pt x="44" y="98"/>
                    <a:pt x="44" y="97"/>
                    <a:pt x="44" y="96"/>
                  </a:cubicBezTo>
                  <a:cubicBezTo>
                    <a:pt x="44" y="94"/>
                    <a:pt x="43" y="93"/>
                    <a:pt x="43" y="92"/>
                  </a:cubicBezTo>
                  <a:cubicBezTo>
                    <a:pt x="43" y="91"/>
                    <a:pt x="42" y="89"/>
                    <a:pt x="42" y="88"/>
                  </a:cubicBezTo>
                  <a:cubicBezTo>
                    <a:pt x="42" y="87"/>
                    <a:pt x="42" y="87"/>
                    <a:pt x="42" y="87"/>
                  </a:cubicBezTo>
                  <a:cubicBezTo>
                    <a:pt x="41" y="87"/>
                    <a:pt x="41" y="86"/>
                    <a:pt x="41" y="86"/>
                  </a:cubicBezTo>
                  <a:cubicBezTo>
                    <a:pt x="41" y="85"/>
                    <a:pt x="40" y="85"/>
                    <a:pt x="40" y="85"/>
                  </a:cubicBezTo>
                  <a:cubicBezTo>
                    <a:pt x="40" y="84"/>
                    <a:pt x="40" y="84"/>
                    <a:pt x="39" y="83"/>
                  </a:cubicBezTo>
                  <a:cubicBezTo>
                    <a:pt x="39" y="83"/>
                    <a:pt x="38" y="82"/>
                    <a:pt x="37" y="81"/>
                  </a:cubicBezTo>
                  <a:cubicBezTo>
                    <a:pt x="35" y="78"/>
                    <a:pt x="32" y="76"/>
                    <a:pt x="29" y="73"/>
                  </a:cubicBezTo>
                  <a:cubicBezTo>
                    <a:pt x="28" y="73"/>
                    <a:pt x="27" y="72"/>
                    <a:pt x="26" y="72"/>
                  </a:cubicBezTo>
                  <a:cubicBezTo>
                    <a:pt x="25" y="71"/>
                    <a:pt x="24" y="71"/>
                    <a:pt x="24" y="70"/>
                  </a:cubicBezTo>
                  <a:cubicBezTo>
                    <a:pt x="22" y="69"/>
                    <a:pt x="20" y="69"/>
                    <a:pt x="18" y="69"/>
                  </a:cubicBezTo>
                  <a:cubicBezTo>
                    <a:pt x="14" y="68"/>
                    <a:pt x="10" y="68"/>
                    <a:pt x="6" y="68"/>
                  </a:cubicBezTo>
                  <a:cubicBezTo>
                    <a:pt x="8" y="68"/>
                    <a:pt x="10" y="68"/>
                    <a:pt x="12" y="68"/>
                  </a:cubicBezTo>
                  <a:cubicBezTo>
                    <a:pt x="14" y="68"/>
                    <a:pt x="16" y="68"/>
                    <a:pt x="18" y="68"/>
                  </a:cubicBezTo>
                  <a:cubicBezTo>
                    <a:pt x="20" y="68"/>
                    <a:pt x="22" y="69"/>
                    <a:pt x="24" y="69"/>
                  </a:cubicBezTo>
                  <a:cubicBezTo>
                    <a:pt x="25" y="70"/>
                    <a:pt x="26" y="70"/>
                    <a:pt x="27" y="71"/>
                  </a:cubicBezTo>
                  <a:cubicBezTo>
                    <a:pt x="28" y="71"/>
                    <a:pt x="28" y="72"/>
                    <a:pt x="29" y="72"/>
                  </a:cubicBezTo>
                  <a:cubicBezTo>
                    <a:pt x="31" y="73"/>
                    <a:pt x="33" y="75"/>
                    <a:pt x="34" y="76"/>
                  </a:cubicBezTo>
                  <a:cubicBezTo>
                    <a:pt x="36" y="77"/>
                    <a:pt x="37" y="79"/>
                    <a:pt x="39" y="80"/>
                  </a:cubicBezTo>
                  <a:cubicBezTo>
                    <a:pt x="39" y="81"/>
                    <a:pt x="40" y="82"/>
                    <a:pt x="41" y="82"/>
                  </a:cubicBezTo>
                  <a:cubicBezTo>
                    <a:pt x="41" y="83"/>
                    <a:pt x="41" y="83"/>
                    <a:pt x="41" y="83"/>
                  </a:cubicBezTo>
                  <a:cubicBezTo>
                    <a:pt x="40" y="79"/>
                    <a:pt x="39" y="76"/>
                    <a:pt x="38" y="73"/>
                  </a:cubicBezTo>
                  <a:cubicBezTo>
                    <a:pt x="37" y="73"/>
                    <a:pt x="37" y="72"/>
                    <a:pt x="37" y="72"/>
                  </a:cubicBezTo>
                  <a:cubicBezTo>
                    <a:pt x="36" y="71"/>
                    <a:pt x="36" y="71"/>
                    <a:pt x="35" y="70"/>
                  </a:cubicBezTo>
                  <a:cubicBezTo>
                    <a:pt x="34" y="68"/>
                    <a:pt x="32" y="67"/>
                    <a:pt x="30" y="66"/>
                  </a:cubicBezTo>
                  <a:cubicBezTo>
                    <a:pt x="30" y="66"/>
                    <a:pt x="30" y="66"/>
                    <a:pt x="30" y="66"/>
                  </a:cubicBezTo>
                  <a:cubicBezTo>
                    <a:pt x="29" y="65"/>
                    <a:pt x="29" y="65"/>
                    <a:pt x="29" y="65"/>
                  </a:cubicBezTo>
                  <a:cubicBezTo>
                    <a:pt x="28" y="64"/>
                    <a:pt x="28" y="64"/>
                    <a:pt x="28" y="64"/>
                  </a:cubicBezTo>
                  <a:cubicBezTo>
                    <a:pt x="27" y="64"/>
                    <a:pt x="26" y="63"/>
                    <a:pt x="25" y="63"/>
                  </a:cubicBezTo>
                  <a:cubicBezTo>
                    <a:pt x="23" y="62"/>
                    <a:pt x="21" y="61"/>
                    <a:pt x="19" y="60"/>
                  </a:cubicBezTo>
                  <a:cubicBezTo>
                    <a:pt x="15" y="58"/>
                    <a:pt x="11" y="55"/>
                    <a:pt x="8" y="52"/>
                  </a:cubicBezTo>
                  <a:cubicBezTo>
                    <a:pt x="6" y="51"/>
                    <a:pt x="4" y="50"/>
                    <a:pt x="3" y="48"/>
                  </a:cubicBezTo>
                  <a:cubicBezTo>
                    <a:pt x="2" y="46"/>
                    <a:pt x="1" y="44"/>
                    <a:pt x="0" y="42"/>
                  </a:cubicBezTo>
                  <a:cubicBezTo>
                    <a:pt x="1" y="44"/>
                    <a:pt x="3" y="45"/>
                    <a:pt x="4" y="4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916"/>
            <p:cNvSpPr>
              <a:spLocks/>
            </p:cNvSpPr>
            <p:nvPr/>
          </p:nvSpPr>
          <p:spPr bwMode="auto">
            <a:xfrm>
              <a:off x="8339116" y="2654313"/>
              <a:ext cx="34925" cy="136526"/>
            </a:xfrm>
            <a:custGeom>
              <a:avLst/>
              <a:gdLst>
                <a:gd name="T0" fmla="*/ 0 w 9"/>
                <a:gd name="T1" fmla="*/ 36 h 36"/>
                <a:gd name="T2" fmla="*/ 4 w 9"/>
                <a:gd name="T3" fmla="*/ 18 h 36"/>
                <a:gd name="T4" fmla="*/ 2 w 9"/>
                <a:gd name="T5" fmla="*/ 8 h 36"/>
                <a:gd name="T6" fmla="*/ 1 w 9"/>
                <a:gd name="T7" fmla="*/ 0 h 36"/>
                <a:gd name="T8" fmla="*/ 9 w 9"/>
                <a:gd name="T9" fmla="*/ 10 h 36"/>
                <a:gd name="T10" fmla="*/ 7 w 9"/>
                <a:gd name="T11" fmla="*/ 22 h 36"/>
                <a:gd name="T12" fmla="*/ 0 w 9"/>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9" h="36">
                  <a:moveTo>
                    <a:pt x="0" y="36"/>
                  </a:moveTo>
                  <a:cubicBezTo>
                    <a:pt x="1" y="30"/>
                    <a:pt x="4" y="24"/>
                    <a:pt x="4" y="18"/>
                  </a:cubicBezTo>
                  <a:cubicBezTo>
                    <a:pt x="4" y="15"/>
                    <a:pt x="3" y="11"/>
                    <a:pt x="2" y="8"/>
                  </a:cubicBezTo>
                  <a:cubicBezTo>
                    <a:pt x="2" y="6"/>
                    <a:pt x="1" y="3"/>
                    <a:pt x="1" y="0"/>
                  </a:cubicBezTo>
                  <a:cubicBezTo>
                    <a:pt x="4" y="3"/>
                    <a:pt x="6" y="7"/>
                    <a:pt x="9" y="10"/>
                  </a:cubicBezTo>
                  <a:cubicBezTo>
                    <a:pt x="9" y="14"/>
                    <a:pt x="7" y="20"/>
                    <a:pt x="7" y="22"/>
                  </a:cubicBezTo>
                  <a:cubicBezTo>
                    <a:pt x="5" y="27"/>
                    <a:pt x="2" y="32"/>
                    <a:pt x="0" y="3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1919"/>
            <p:cNvSpPr>
              <a:spLocks/>
            </p:cNvSpPr>
            <p:nvPr/>
          </p:nvSpPr>
          <p:spPr bwMode="auto">
            <a:xfrm>
              <a:off x="8245453" y="2678126"/>
              <a:ext cx="87313" cy="142876"/>
            </a:xfrm>
            <a:custGeom>
              <a:avLst/>
              <a:gdLst>
                <a:gd name="T0" fmla="*/ 12 w 23"/>
                <a:gd name="T1" fmla="*/ 23 h 38"/>
                <a:gd name="T2" fmla="*/ 20 w 23"/>
                <a:gd name="T3" fmla="*/ 31 h 38"/>
                <a:gd name="T4" fmla="*/ 23 w 23"/>
                <a:gd name="T5" fmla="*/ 38 h 38"/>
                <a:gd name="T6" fmla="*/ 15 w 23"/>
                <a:gd name="T7" fmla="*/ 30 h 38"/>
                <a:gd name="T8" fmla="*/ 4 w 23"/>
                <a:gd name="T9" fmla="*/ 23 h 38"/>
                <a:gd name="T10" fmla="*/ 0 w 23"/>
                <a:gd name="T11" fmla="*/ 12 h 38"/>
                <a:gd name="T12" fmla="*/ 1 w 23"/>
                <a:gd name="T13" fmla="*/ 11 h 38"/>
                <a:gd name="T14" fmla="*/ 9 w 23"/>
                <a:gd name="T15" fmla="*/ 0 h 38"/>
                <a:gd name="T16" fmla="*/ 7 w 23"/>
                <a:gd name="T17" fmla="*/ 6 h 38"/>
                <a:gd name="T18" fmla="*/ 12 w 23"/>
                <a:gd name="T19"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38">
                  <a:moveTo>
                    <a:pt x="12" y="23"/>
                  </a:moveTo>
                  <a:cubicBezTo>
                    <a:pt x="14" y="25"/>
                    <a:pt x="18" y="29"/>
                    <a:pt x="20" y="31"/>
                  </a:cubicBezTo>
                  <a:cubicBezTo>
                    <a:pt x="21" y="33"/>
                    <a:pt x="23" y="38"/>
                    <a:pt x="23" y="38"/>
                  </a:cubicBezTo>
                  <a:cubicBezTo>
                    <a:pt x="21" y="34"/>
                    <a:pt x="18" y="32"/>
                    <a:pt x="15" y="30"/>
                  </a:cubicBezTo>
                  <a:cubicBezTo>
                    <a:pt x="11" y="27"/>
                    <a:pt x="8" y="25"/>
                    <a:pt x="4" y="23"/>
                  </a:cubicBezTo>
                  <a:cubicBezTo>
                    <a:pt x="1" y="20"/>
                    <a:pt x="0" y="16"/>
                    <a:pt x="0" y="12"/>
                  </a:cubicBezTo>
                  <a:cubicBezTo>
                    <a:pt x="0" y="12"/>
                    <a:pt x="1" y="11"/>
                    <a:pt x="1" y="11"/>
                  </a:cubicBezTo>
                  <a:cubicBezTo>
                    <a:pt x="3" y="7"/>
                    <a:pt x="6" y="4"/>
                    <a:pt x="9" y="0"/>
                  </a:cubicBezTo>
                  <a:cubicBezTo>
                    <a:pt x="8" y="2"/>
                    <a:pt x="7" y="4"/>
                    <a:pt x="7" y="6"/>
                  </a:cubicBezTo>
                  <a:cubicBezTo>
                    <a:pt x="6" y="14"/>
                    <a:pt x="9" y="20"/>
                    <a:pt x="12"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1920"/>
            <p:cNvSpPr>
              <a:spLocks/>
            </p:cNvSpPr>
            <p:nvPr/>
          </p:nvSpPr>
          <p:spPr bwMode="auto">
            <a:xfrm>
              <a:off x="8272441" y="2640025"/>
              <a:ext cx="112713" cy="244477"/>
            </a:xfrm>
            <a:custGeom>
              <a:avLst/>
              <a:gdLst>
                <a:gd name="T0" fmla="*/ 4 w 30"/>
                <a:gd name="T1" fmla="*/ 31 h 65"/>
                <a:gd name="T2" fmla="*/ 12 w 30"/>
                <a:gd name="T3" fmla="*/ 39 h 65"/>
                <a:gd name="T4" fmla="*/ 14 w 30"/>
                <a:gd name="T5" fmla="*/ 42 h 65"/>
                <a:gd name="T6" fmla="*/ 15 w 30"/>
                <a:gd name="T7" fmla="*/ 42 h 65"/>
                <a:gd name="T8" fmla="*/ 16 w 30"/>
                <a:gd name="T9" fmla="*/ 41 h 65"/>
                <a:gd name="T10" fmla="*/ 14 w 30"/>
                <a:gd name="T11" fmla="*/ 37 h 65"/>
                <a:gd name="T12" fmla="*/ 12 w 30"/>
                <a:gd name="T13" fmla="*/ 30 h 65"/>
                <a:gd name="T14" fmla="*/ 9 w 30"/>
                <a:gd name="T15" fmla="*/ 24 h 65"/>
                <a:gd name="T16" fmla="*/ 8 w 30"/>
                <a:gd name="T17" fmla="*/ 17 h 65"/>
                <a:gd name="T18" fmla="*/ 8 w 30"/>
                <a:gd name="T19" fmla="*/ 13 h 65"/>
                <a:gd name="T20" fmla="*/ 9 w 30"/>
                <a:gd name="T21" fmla="*/ 22 h 65"/>
                <a:gd name="T22" fmla="*/ 11 w 30"/>
                <a:gd name="T23" fmla="*/ 26 h 65"/>
                <a:gd name="T24" fmla="*/ 11 w 30"/>
                <a:gd name="T25" fmla="*/ 16 h 65"/>
                <a:gd name="T26" fmla="*/ 13 w 30"/>
                <a:gd name="T27" fmla="*/ 4 h 65"/>
                <a:gd name="T28" fmla="*/ 14 w 30"/>
                <a:gd name="T29" fmla="*/ 2 h 65"/>
                <a:gd name="T30" fmla="*/ 13 w 30"/>
                <a:gd name="T31" fmla="*/ 8 h 65"/>
                <a:gd name="T32" fmla="*/ 14 w 30"/>
                <a:gd name="T33" fmla="*/ 33 h 65"/>
                <a:gd name="T34" fmla="*/ 16 w 30"/>
                <a:gd name="T35" fmla="*/ 38 h 65"/>
                <a:gd name="T36" fmla="*/ 17 w 30"/>
                <a:gd name="T37" fmla="*/ 41 h 65"/>
                <a:gd name="T38" fmla="*/ 17 w 30"/>
                <a:gd name="T39" fmla="*/ 38 h 65"/>
                <a:gd name="T40" fmla="*/ 21 w 30"/>
                <a:gd name="T41" fmla="*/ 27 h 65"/>
                <a:gd name="T42" fmla="*/ 21 w 30"/>
                <a:gd name="T43" fmla="*/ 23 h 65"/>
                <a:gd name="T44" fmla="*/ 21 w 30"/>
                <a:gd name="T45" fmla="*/ 14 h 65"/>
                <a:gd name="T46" fmla="*/ 21 w 30"/>
                <a:gd name="T47" fmla="*/ 14 h 65"/>
                <a:gd name="T48" fmla="*/ 22 w 30"/>
                <a:gd name="T49" fmla="*/ 23 h 65"/>
                <a:gd name="T50" fmla="*/ 22 w 30"/>
                <a:gd name="T51" fmla="*/ 27 h 65"/>
                <a:gd name="T52" fmla="*/ 18 w 30"/>
                <a:gd name="T53" fmla="*/ 40 h 65"/>
                <a:gd name="T54" fmla="*/ 18 w 30"/>
                <a:gd name="T55" fmla="*/ 44 h 65"/>
                <a:gd name="T56" fmla="*/ 19 w 30"/>
                <a:gd name="T57" fmla="*/ 52 h 65"/>
                <a:gd name="T58" fmla="*/ 21 w 30"/>
                <a:gd name="T59" fmla="*/ 50 h 65"/>
                <a:gd name="T60" fmla="*/ 25 w 30"/>
                <a:gd name="T61" fmla="*/ 46 h 65"/>
                <a:gd name="T62" fmla="*/ 29 w 30"/>
                <a:gd name="T63" fmla="*/ 36 h 65"/>
                <a:gd name="T64" fmla="*/ 30 w 30"/>
                <a:gd name="T65" fmla="*/ 29 h 65"/>
                <a:gd name="T66" fmla="*/ 30 w 30"/>
                <a:gd name="T67" fmla="*/ 36 h 65"/>
                <a:gd name="T68" fmla="*/ 25 w 30"/>
                <a:gd name="T69" fmla="*/ 47 h 65"/>
                <a:gd name="T70" fmla="*/ 22 w 30"/>
                <a:gd name="T71" fmla="*/ 50 h 65"/>
                <a:gd name="T72" fmla="*/ 20 w 30"/>
                <a:gd name="T73" fmla="*/ 52 h 65"/>
                <a:gd name="T74" fmla="*/ 19 w 30"/>
                <a:gd name="T75" fmla="*/ 57 h 65"/>
                <a:gd name="T76" fmla="*/ 19 w 30"/>
                <a:gd name="T77" fmla="*/ 60 h 65"/>
                <a:gd name="T78" fmla="*/ 19 w 30"/>
                <a:gd name="T79" fmla="*/ 61 h 65"/>
                <a:gd name="T80" fmla="*/ 18 w 30"/>
                <a:gd name="T81" fmla="*/ 63 h 65"/>
                <a:gd name="T82" fmla="*/ 18 w 30"/>
                <a:gd name="T83" fmla="*/ 58 h 65"/>
                <a:gd name="T84" fmla="*/ 18 w 30"/>
                <a:gd name="T85" fmla="*/ 57 h 65"/>
                <a:gd name="T86" fmla="*/ 17 w 30"/>
                <a:gd name="T87" fmla="*/ 55 h 65"/>
                <a:gd name="T88" fmla="*/ 12 w 30"/>
                <a:gd name="T89" fmla="*/ 47 h 65"/>
                <a:gd name="T90" fmla="*/ 10 w 30"/>
                <a:gd name="T91" fmla="*/ 44 h 65"/>
                <a:gd name="T92" fmla="*/ 0 w 30"/>
                <a:gd name="T93" fmla="*/ 41 h 65"/>
                <a:gd name="T94" fmla="*/ 7 w 30"/>
                <a:gd name="T95" fmla="*/ 42 h 65"/>
                <a:gd name="T96" fmla="*/ 12 w 30"/>
                <a:gd name="T97" fmla="*/ 45 h 65"/>
                <a:gd name="T98" fmla="*/ 15 w 30"/>
                <a:gd name="T99" fmla="*/ 50 h 65"/>
                <a:gd name="T100" fmla="*/ 18 w 30"/>
                <a:gd name="T101" fmla="*/ 54 h 65"/>
                <a:gd name="T102" fmla="*/ 18 w 30"/>
                <a:gd name="T103" fmla="*/ 49 h 65"/>
                <a:gd name="T104" fmla="*/ 17 w 30"/>
                <a:gd name="T105" fmla="*/ 46 h 65"/>
                <a:gd name="T106" fmla="*/ 14 w 30"/>
                <a:gd name="T107" fmla="*/ 43 h 65"/>
                <a:gd name="T108" fmla="*/ 13 w 30"/>
                <a:gd name="T109" fmla="*/ 42 h 65"/>
                <a:gd name="T110" fmla="*/ 9 w 30"/>
                <a:gd name="T111" fmla="*/ 37 h 65"/>
                <a:gd name="T112" fmla="*/ 1 w 30"/>
                <a:gd name="T113" fmla="*/ 28 h 65"/>
                <a:gd name="T114" fmla="*/ 2 w 30"/>
                <a:gd name="T115"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65">
                  <a:moveTo>
                    <a:pt x="2" y="27"/>
                  </a:moveTo>
                  <a:cubicBezTo>
                    <a:pt x="2" y="28"/>
                    <a:pt x="3" y="30"/>
                    <a:pt x="4" y="31"/>
                  </a:cubicBezTo>
                  <a:cubicBezTo>
                    <a:pt x="5" y="33"/>
                    <a:pt x="7" y="35"/>
                    <a:pt x="9" y="37"/>
                  </a:cubicBezTo>
                  <a:cubicBezTo>
                    <a:pt x="10" y="38"/>
                    <a:pt x="11" y="38"/>
                    <a:pt x="12" y="39"/>
                  </a:cubicBezTo>
                  <a:cubicBezTo>
                    <a:pt x="13" y="40"/>
                    <a:pt x="13" y="40"/>
                    <a:pt x="14" y="41"/>
                  </a:cubicBezTo>
                  <a:cubicBezTo>
                    <a:pt x="14" y="42"/>
                    <a:pt x="14" y="42"/>
                    <a:pt x="14" y="42"/>
                  </a:cubicBezTo>
                  <a:cubicBezTo>
                    <a:pt x="15" y="42"/>
                    <a:pt x="15" y="42"/>
                    <a:pt x="15" y="42"/>
                  </a:cubicBezTo>
                  <a:cubicBezTo>
                    <a:pt x="15" y="42"/>
                    <a:pt x="15" y="42"/>
                    <a:pt x="15" y="42"/>
                  </a:cubicBezTo>
                  <a:cubicBezTo>
                    <a:pt x="16" y="43"/>
                    <a:pt x="16" y="43"/>
                    <a:pt x="17" y="44"/>
                  </a:cubicBezTo>
                  <a:cubicBezTo>
                    <a:pt x="16" y="43"/>
                    <a:pt x="16" y="42"/>
                    <a:pt x="16" y="41"/>
                  </a:cubicBezTo>
                  <a:cubicBezTo>
                    <a:pt x="15" y="40"/>
                    <a:pt x="15" y="40"/>
                    <a:pt x="15" y="39"/>
                  </a:cubicBezTo>
                  <a:cubicBezTo>
                    <a:pt x="14" y="38"/>
                    <a:pt x="14" y="38"/>
                    <a:pt x="14" y="37"/>
                  </a:cubicBezTo>
                  <a:cubicBezTo>
                    <a:pt x="14" y="36"/>
                    <a:pt x="13" y="34"/>
                    <a:pt x="13" y="33"/>
                  </a:cubicBezTo>
                  <a:cubicBezTo>
                    <a:pt x="12" y="32"/>
                    <a:pt x="12" y="31"/>
                    <a:pt x="12" y="30"/>
                  </a:cubicBezTo>
                  <a:cubicBezTo>
                    <a:pt x="11" y="29"/>
                    <a:pt x="11" y="27"/>
                    <a:pt x="10" y="26"/>
                  </a:cubicBezTo>
                  <a:cubicBezTo>
                    <a:pt x="10" y="26"/>
                    <a:pt x="10" y="25"/>
                    <a:pt x="9" y="24"/>
                  </a:cubicBezTo>
                  <a:cubicBezTo>
                    <a:pt x="9" y="23"/>
                    <a:pt x="9" y="23"/>
                    <a:pt x="9" y="22"/>
                  </a:cubicBezTo>
                  <a:cubicBezTo>
                    <a:pt x="8" y="20"/>
                    <a:pt x="8" y="19"/>
                    <a:pt x="8" y="17"/>
                  </a:cubicBezTo>
                  <a:cubicBezTo>
                    <a:pt x="7" y="16"/>
                    <a:pt x="7" y="16"/>
                    <a:pt x="8" y="15"/>
                  </a:cubicBezTo>
                  <a:cubicBezTo>
                    <a:pt x="8" y="14"/>
                    <a:pt x="8" y="13"/>
                    <a:pt x="8" y="13"/>
                  </a:cubicBezTo>
                  <a:cubicBezTo>
                    <a:pt x="8" y="14"/>
                    <a:pt x="8" y="16"/>
                    <a:pt x="8" y="17"/>
                  </a:cubicBezTo>
                  <a:cubicBezTo>
                    <a:pt x="8" y="19"/>
                    <a:pt x="9" y="20"/>
                    <a:pt x="9" y="22"/>
                  </a:cubicBezTo>
                  <a:cubicBezTo>
                    <a:pt x="10" y="22"/>
                    <a:pt x="10" y="23"/>
                    <a:pt x="10" y="24"/>
                  </a:cubicBezTo>
                  <a:cubicBezTo>
                    <a:pt x="10" y="24"/>
                    <a:pt x="11" y="25"/>
                    <a:pt x="11" y="26"/>
                  </a:cubicBezTo>
                  <a:cubicBezTo>
                    <a:pt x="11" y="26"/>
                    <a:pt x="11" y="27"/>
                    <a:pt x="12" y="27"/>
                  </a:cubicBezTo>
                  <a:cubicBezTo>
                    <a:pt x="11" y="23"/>
                    <a:pt x="11" y="20"/>
                    <a:pt x="11" y="16"/>
                  </a:cubicBezTo>
                  <a:cubicBezTo>
                    <a:pt x="11" y="14"/>
                    <a:pt x="12" y="11"/>
                    <a:pt x="12" y="8"/>
                  </a:cubicBezTo>
                  <a:cubicBezTo>
                    <a:pt x="12" y="7"/>
                    <a:pt x="13" y="6"/>
                    <a:pt x="13" y="4"/>
                  </a:cubicBezTo>
                  <a:cubicBezTo>
                    <a:pt x="14" y="3"/>
                    <a:pt x="14" y="2"/>
                    <a:pt x="15" y="0"/>
                  </a:cubicBezTo>
                  <a:cubicBezTo>
                    <a:pt x="15" y="1"/>
                    <a:pt x="15" y="2"/>
                    <a:pt x="14" y="2"/>
                  </a:cubicBezTo>
                  <a:cubicBezTo>
                    <a:pt x="14" y="3"/>
                    <a:pt x="14" y="4"/>
                    <a:pt x="14" y="4"/>
                  </a:cubicBezTo>
                  <a:cubicBezTo>
                    <a:pt x="14" y="6"/>
                    <a:pt x="14" y="7"/>
                    <a:pt x="13" y="8"/>
                  </a:cubicBezTo>
                  <a:cubicBezTo>
                    <a:pt x="13" y="11"/>
                    <a:pt x="13" y="14"/>
                    <a:pt x="13" y="17"/>
                  </a:cubicBezTo>
                  <a:cubicBezTo>
                    <a:pt x="12" y="22"/>
                    <a:pt x="13" y="27"/>
                    <a:pt x="14" y="33"/>
                  </a:cubicBezTo>
                  <a:cubicBezTo>
                    <a:pt x="15" y="34"/>
                    <a:pt x="15" y="35"/>
                    <a:pt x="15" y="36"/>
                  </a:cubicBezTo>
                  <a:cubicBezTo>
                    <a:pt x="16" y="37"/>
                    <a:pt x="16" y="38"/>
                    <a:pt x="16" y="38"/>
                  </a:cubicBezTo>
                  <a:cubicBezTo>
                    <a:pt x="16" y="39"/>
                    <a:pt x="17" y="40"/>
                    <a:pt x="17" y="40"/>
                  </a:cubicBezTo>
                  <a:cubicBezTo>
                    <a:pt x="17" y="40"/>
                    <a:pt x="17" y="40"/>
                    <a:pt x="17" y="41"/>
                  </a:cubicBezTo>
                  <a:cubicBezTo>
                    <a:pt x="17" y="40"/>
                    <a:pt x="17" y="40"/>
                    <a:pt x="17" y="40"/>
                  </a:cubicBezTo>
                  <a:cubicBezTo>
                    <a:pt x="17" y="39"/>
                    <a:pt x="17" y="39"/>
                    <a:pt x="17" y="38"/>
                  </a:cubicBezTo>
                  <a:cubicBezTo>
                    <a:pt x="18" y="37"/>
                    <a:pt x="18" y="36"/>
                    <a:pt x="18" y="36"/>
                  </a:cubicBezTo>
                  <a:cubicBezTo>
                    <a:pt x="19" y="33"/>
                    <a:pt x="20" y="30"/>
                    <a:pt x="21" y="27"/>
                  </a:cubicBezTo>
                  <a:cubicBezTo>
                    <a:pt x="21" y="27"/>
                    <a:pt x="21" y="26"/>
                    <a:pt x="21" y="25"/>
                  </a:cubicBezTo>
                  <a:cubicBezTo>
                    <a:pt x="21" y="24"/>
                    <a:pt x="21" y="24"/>
                    <a:pt x="21" y="23"/>
                  </a:cubicBezTo>
                  <a:cubicBezTo>
                    <a:pt x="22" y="21"/>
                    <a:pt x="21" y="20"/>
                    <a:pt x="21" y="18"/>
                  </a:cubicBezTo>
                  <a:cubicBezTo>
                    <a:pt x="21" y="17"/>
                    <a:pt x="21" y="15"/>
                    <a:pt x="21" y="14"/>
                  </a:cubicBezTo>
                  <a:cubicBezTo>
                    <a:pt x="20" y="12"/>
                    <a:pt x="20" y="11"/>
                    <a:pt x="20" y="9"/>
                  </a:cubicBezTo>
                  <a:cubicBezTo>
                    <a:pt x="20" y="11"/>
                    <a:pt x="21" y="12"/>
                    <a:pt x="21" y="14"/>
                  </a:cubicBezTo>
                  <a:cubicBezTo>
                    <a:pt x="21" y="15"/>
                    <a:pt x="22" y="17"/>
                    <a:pt x="22" y="18"/>
                  </a:cubicBezTo>
                  <a:cubicBezTo>
                    <a:pt x="22" y="20"/>
                    <a:pt x="22" y="21"/>
                    <a:pt x="22" y="23"/>
                  </a:cubicBezTo>
                  <a:cubicBezTo>
                    <a:pt x="22" y="24"/>
                    <a:pt x="22" y="24"/>
                    <a:pt x="22" y="25"/>
                  </a:cubicBezTo>
                  <a:cubicBezTo>
                    <a:pt x="22" y="26"/>
                    <a:pt x="22" y="27"/>
                    <a:pt x="22" y="27"/>
                  </a:cubicBezTo>
                  <a:cubicBezTo>
                    <a:pt x="21" y="30"/>
                    <a:pt x="20" y="33"/>
                    <a:pt x="19" y="36"/>
                  </a:cubicBezTo>
                  <a:cubicBezTo>
                    <a:pt x="18" y="37"/>
                    <a:pt x="18" y="39"/>
                    <a:pt x="18" y="40"/>
                  </a:cubicBezTo>
                  <a:cubicBezTo>
                    <a:pt x="18" y="41"/>
                    <a:pt x="18" y="42"/>
                    <a:pt x="18" y="43"/>
                  </a:cubicBezTo>
                  <a:cubicBezTo>
                    <a:pt x="18" y="43"/>
                    <a:pt x="18" y="43"/>
                    <a:pt x="18" y="44"/>
                  </a:cubicBezTo>
                  <a:cubicBezTo>
                    <a:pt x="18" y="45"/>
                    <a:pt x="19" y="47"/>
                    <a:pt x="19" y="48"/>
                  </a:cubicBezTo>
                  <a:cubicBezTo>
                    <a:pt x="19" y="50"/>
                    <a:pt x="19" y="51"/>
                    <a:pt x="19" y="52"/>
                  </a:cubicBezTo>
                  <a:cubicBezTo>
                    <a:pt x="19" y="52"/>
                    <a:pt x="20" y="52"/>
                    <a:pt x="20" y="52"/>
                  </a:cubicBezTo>
                  <a:cubicBezTo>
                    <a:pt x="20" y="51"/>
                    <a:pt x="21" y="51"/>
                    <a:pt x="21" y="50"/>
                  </a:cubicBezTo>
                  <a:cubicBezTo>
                    <a:pt x="22" y="50"/>
                    <a:pt x="22" y="50"/>
                    <a:pt x="22" y="49"/>
                  </a:cubicBezTo>
                  <a:cubicBezTo>
                    <a:pt x="23" y="48"/>
                    <a:pt x="24" y="47"/>
                    <a:pt x="25" y="46"/>
                  </a:cubicBezTo>
                  <a:cubicBezTo>
                    <a:pt x="25" y="45"/>
                    <a:pt x="26" y="44"/>
                    <a:pt x="27" y="43"/>
                  </a:cubicBezTo>
                  <a:cubicBezTo>
                    <a:pt x="28" y="41"/>
                    <a:pt x="29" y="39"/>
                    <a:pt x="29" y="36"/>
                  </a:cubicBezTo>
                  <a:cubicBezTo>
                    <a:pt x="30" y="35"/>
                    <a:pt x="30" y="34"/>
                    <a:pt x="30" y="33"/>
                  </a:cubicBezTo>
                  <a:cubicBezTo>
                    <a:pt x="30" y="31"/>
                    <a:pt x="30" y="30"/>
                    <a:pt x="30" y="29"/>
                  </a:cubicBezTo>
                  <a:cubicBezTo>
                    <a:pt x="30" y="30"/>
                    <a:pt x="30" y="32"/>
                    <a:pt x="30" y="33"/>
                  </a:cubicBezTo>
                  <a:cubicBezTo>
                    <a:pt x="30" y="34"/>
                    <a:pt x="30" y="35"/>
                    <a:pt x="30" y="36"/>
                  </a:cubicBezTo>
                  <a:cubicBezTo>
                    <a:pt x="29" y="39"/>
                    <a:pt x="28" y="41"/>
                    <a:pt x="27" y="43"/>
                  </a:cubicBezTo>
                  <a:cubicBezTo>
                    <a:pt x="27" y="45"/>
                    <a:pt x="26" y="46"/>
                    <a:pt x="25" y="47"/>
                  </a:cubicBezTo>
                  <a:cubicBezTo>
                    <a:pt x="25" y="48"/>
                    <a:pt x="24" y="49"/>
                    <a:pt x="23" y="50"/>
                  </a:cubicBezTo>
                  <a:cubicBezTo>
                    <a:pt x="23" y="50"/>
                    <a:pt x="23" y="50"/>
                    <a:pt x="22" y="50"/>
                  </a:cubicBezTo>
                  <a:cubicBezTo>
                    <a:pt x="22" y="51"/>
                    <a:pt x="22" y="51"/>
                    <a:pt x="22" y="51"/>
                  </a:cubicBezTo>
                  <a:cubicBezTo>
                    <a:pt x="21" y="52"/>
                    <a:pt x="21" y="52"/>
                    <a:pt x="20" y="52"/>
                  </a:cubicBezTo>
                  <a:cubicBezTo>
                    <a:pt x="20" y="53"/>
                    <a:pt x="20" y="53"/>
                    <a:pt x="19" y="54"/>
                  </a:cubicBezTo>
                  <a:cubicBezTo>
                    <a:pt x="19" y="55"/>
                    <a:pt x="19" y="56"/>
                    <a:pt x="19" y="57"/>
                  </a:cubicBezTo>
                  <a:cubicBezTo>
                    <a:pt x="19" y="58"/>
                    <a:pt x="19" y="59"/>
                    <a:pt x="19" y="60"/>
                  </a:cubicBezTo>
                  <a:cubicBezTo>
                    <a:pt x="19" y="60"/>
                    <a:pt x="19" y="60"/>
                    <a:pt x="19" y="60"/>
                  </a:cubicBezTo>
                  <a:cubicBezTo>
                    <a:pt x="19" y="60"/>
                    <a:pt x="19" y="60"/>
                    <a:pt x="19" y="60"/>
                  </a:cubicBezTo>
                  <a:cubicBezTo>
                    <a:pt x="19" y="60"/>
                    <a:pt x="19" y="61"/>
                    <a:pt x="19" y="61"/>
                  </a:cubicBezTo>
                  <a:cubicBezTo>
                    <a:pt x="18" y="62"/>
                    <a:pt x="18" y="64"/>
                    <a:pt x="18" y="65"/>
                  </a:cubicBezTo>
                  <a:cubicBezTo>
                    <a:pt x="18" y="64"/>
                    <a:pt x="18" y="63"/>
                    <a:pt x="18" y="63"/>
                  </a:cubicBezTo>
                  <a:cubicBezTo>
                    <a:pt x="18" y="62"/>
                    <a:pt x="18" y="61"/>
                    <a:pt x="18" y="61"/>
                  </a:cubicBezTo>
                  <a:cubicBezTo>
                    <a:pt x="18" y="60"/>
                    <a:pt x="18" y="59"/>
                    <a:pt x="18" y="58"/>
                  </a:cubicBezTo>
                  <a:cubicBezTo>
                    <a:pt x="18" y="58"/>
                    <a:pt x="18" y="57"/>
                    <a:pt x="18" y="57"/>
                  </a:cubicBezTo>
                  <a:cubicBezTo>
                    <a:pt x="18" y="57"/>
                    <a:pt x="18" y="57"/>
                    <a:pt x="18" y="57"/>
                  </a:cubicBezTo>
                  <a:cubicBezTo>
                    <a:pt x="18" y="56"/>
                    <a:pt x="18" y="56"/>
                    <a:pt x="17" y="56"/>
                  </a:cubicBezTo>
                  <a:cubicBezTo>
                    <a:pt x="17" y="55"/>
                    <a:pt x="17" y="55"/>
                    <a:pt x="17" y="55"/>
                  </a:cubicBezTo>
                  <a:cubicBezTo>
                    <a:pt x="17" y="54"/>
                    <a:pt x="17" y="54"/>
                    <a:pt x="16" y="53"/>
                  </a:cubicBezTo>
                  <a:cubicBezTo>
                    <a:pt x="15" y="51"/>
                    <a:pt x="14" y="49"/>
                    <a:pt x="12" y="47"/>
                  </a:cubicBezTo>
                  <a:cubicBezTo>
                    <a:pt x="12" y="47"/>
                    <a:pt x="12" y="46"/>
                    <a:pt x="11" y="46"/>
                  </a:cubicBezTo>
                  <a:cubicBezTo>
                    <a:pt x="11" y="45"/>
                    <a:pt x="10" y="45"/>
                    <a:pt x="10" y="44"/>
                  </a:cubicBezTo>
                  <a:cubicBezTo>
                    <a:pt x="9" y="44"/>
                    <a:pt x="8" y="43"/>
                    <a:pt x="7" y="43"/>
                  </a:cubicBezTo>
                  <a:cubicBezTo>
                    <a:pt x="4" y="42"/>
                    <a:pt x="2" y="41"/>
                    <a:pt x="0" y="41"/>
                  </a:cubicBezTo>
                  <a:cubicBezTo>
                    <a:pt x="1" y="41"/>
                    <a:pt x="2" y="41"/>
                    <a:pt x="3" y="41"/>
                  </a:cubicBezTo>
                  <a:cubicBezTo>
                    <a:pt x="4" y="41"/>
                    <a:pt x="6" y="42"/>
                    <a:pt x="7" y="42"/>
                  </a:cubicBezTo>
                  <a:cubicBezTo>
                    <a:pt x="8" y="43"/>
                    <a:pt x="9" y="43"/>
                    <a:pt x="10" y="44"/>
                  </a:cubicBezTo>
                  <a:cubicBezTo>
                    <a:pt x="11" y="44"/>
                    <a:pt x="11" y="45"/>
                    <a:pt x="12" y="45"/>
                  </a:cubicBezTo>
                  <a:cubicBezTo>
                    <a:pt x="12" y="46"/>
                    <a:pt x="12" y="46"/>
                    <a:pt x="13" y="47"/>
                  </a:cubicBezTo>
                  <a:cubicBezTo>
                    <a:pt x="14" y="48"/>
                    <a:pt x="14" y="49"/>
                    <a:pt x="15" y="50"/>
                  </a:cubicBezTo>
                  <a:cubicBezTo>
                    <a:pt x="16" y="51"/>
                    <a:pt x="17" y="52"/>
                    <a:pt x="17" y="53"/>
                  </a:cubicBezTo>
                  <a:cubicBezTo>
                    <a:pt x="17" y="53"/>
                    <a:pt x="18" y="54"/>
                    <a:pt x="18" y="54"/>
                  </a:cubicBezTo>
                  <a:cubicBezTo>
                    <a:pt x="18" y="54"/>
                    <a:pt x="18" y="55"/>
                    <a:pt x="18" y="55"/>
                  </a:cubicBezTo>
                  <a:cubicBezTo>
                    <a:pt x="18" y="53"/>
                    <a:pt x="18" y="51"/>
                    <a:pt x="18" y="49"/>
                  </a:cubicBezTo>
                  <a:cubicBezTo>
                    <a:pt x="18" y="48"/>
                    <a:pt x="17" y="48"/>
                    <a:pt x="17" y="47"/>
                  </a:cubicBezTo>
                  <a:cubicBezTo>
                    <a:pt x="17" y="47"/>
                    <a:pt x="17" y="47"/>
                    <a:pt x="17" y="46"/>
                  </a:cubicBezTo>
                  <a:cubicBezTo>
                    <a:pt x="16" y="45"/>
                    <a:pt x="15" y="44"/>
                    <a:pt x="15" y="43"/>
                  </a:cubicBezTo>
                  <a:cubicBezTo>
                    <a:pt x="14" y="43"/>
                    <a:pt x="14" y="43"/>
                    <a:pt x="14" y="43"/>
                  </a:cubicBezTo>
                  <a:cubicBezTo>
                    <a:pt x="14" y="42"/>
                    <a:pt x="14" y="42"/>
                    <a:pt x="14" y="42"/>
                  </a:cubicBezTo>
                  <a:cubicBezTo>
                    <a:pt x="13" y="42"/>
                    <a:pt x="13" y="42"/>
                    <a:pt x="13" y="42"/>
                  </a:cubicBezTo>
                  <a:cubicBezTo>
                    <a:pt x="13" y="41"/>
                    <a:pt x="12" y="41"/>
                    <a:pt x="12" y="40"/>
                  </a:cubicBezTo>
                  <a:cubicBezTo>
                    <a:pt x="11" y="39"/>
                    <a:pt x="10" y="38"/>
                    <a:pt x="9" y="37"/>
                  </a:cubicBezTo>
                  <a:cubicBezTo>
                    <a:pt x="7" y="35"/>
                    <a:pt x="5" y="33"/>
                    <a:pt x="3" y="31"/>
                  </a:cubicBezTo>
                  <a:cubicBezTo>
                    <a:pt x="2" y="30"/>
                    <a:pt x="2" y="29"/>
                    <a:pt x="1" y="28"/>
                  </a:cubicBezTo>
                  <a:cubicBezTo>
                    <a:pt x="1" y="26"/>
                    <a:pt x="0" y="25"/>
                    <a:pt x="0" y="24"/>
                  </a:cubicBezTo>
                  <a:cubicBezTo>
                    <a:pt x="1" y="25"/>
                    <a:pt x="1" y="26"/>
                    <a:pt x="2" y="2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1921"/>
            <p:cNvSpPr>
              <a:spLocks/>
            </p:cNvSpPr>
            <p:nvPr/>
          </p:nvSpPr>
          <p:spPr bwMode="auto">
            <a:xfrm>
              <a:off x="8174015" y="2986103"/>
              <a:ext cx="53975" cy="119063"/>
            </a:xfrm>
            <a:custGeom>
              <a:avLst/>
              <a:gdLst>
                <a:gd name="T0" fmla="*/ 0 w 14"/>
                <a:gd name="T1" fmla="*/ 32 h 32"/>
                <a:gd name="T2" fmla="*/ 8 w 14"/>
                <a:gd name="T3" fmla="*/ 17 h 32"/>
                <a:gd name="T4" fmla="*/ 9 w 14"/>
                <a:gd name="T5" fmla="*/ 8 h 32"/>
                <a:gd name="T6" fmla="*/ 10 w 14"/>
                <a:gd name="T7" fmla="*/ 0 h 32"/>
                <a:gd name="T8" fmla="*/ 14 w 14"/>
                <a:gd name="T9" fmla="*/ 11 h 32"/>
                <a:gd name="T10" fmla="*/ 9 w 14"/>
                <a:gd name="T11" fmla="*/ 22 h 32"/>
                <a:gd name="T12" fmla="*/ 0 w 1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4" h="32">
                  <a:moveTo>
                    <a:pt x="0" y="32"/>
                  </a:moveTo>
                  <a:cubicBezTo>
                    <a:pt x="2" y="27"/>
                    <a:pt x="6" y="23"/>
                    <a:pt x="8" y="17"/>
                  </a:cubicBezTo>
                  <a:cubicBezTo>
                    <a:pt x="9" y="14"/>
                    <a:pt x="9" y="11"/>
                    <a:pt x="9" y="8"/>
                  </a:cubicBezTo>
                  <a:cubicBezTo>
                    <a:pt x="9" y="6"/>
                    <a:pt x="9" y="2"/>
                    <a:pt x="10" y="0"/>
                  </a:cubicBezTo>
                  <a:cubicBezTo>
                    <a:pt x="11" y="4"/>
                    <a:pt x="13" y="8"/>
                    <a:pt x="14" y="11"/>
                  </a:cubicBezTo>
                  <a:cubicBezTo>
                    <a:pt x="13" y="15"/>
                    <a:pt x="11" y="20"/>
                    <a:pt x="9" y="22"/>
                  </a:cubicBezTo>
                  <a:cubicBezTo>
                    <a:pt x="6" y="26"/>
                    <a:pt x="3" y="29"/>
                    <a:pt x="0" y="3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00" name="Picture 1923"/>
            <p:cNvPicPr>
              <a:picLocks noChangeAspect="1" noChangeArrowheads="1"/>
            </p:cNvPicPr>
            <p:nvPr/>
          </p:nvPicPr>
          <p:blipFill>
            <a:blip r:embed="rId22" cstate="screen">
              <a:extLst>
                <a:ext uri="{28A0092B-C50C-407E-A947-70E740481C1C}">
                  <a14:useLocalDpi xmlns:a14="http://schemas.microsoft.com/office/drawing/2010/main"/>
                </a:ext>
              </a:extLst>
            </a:blip>
            <a:srcRect/>
            <a:stretch>
              <a:fillRect/>
            </a:stretch>
          </p:blipFill>
          <p:spPr bwMode="auto">
            <a:xfrm>
              <a:off x="8056540" y="3049603"/>
              <a:ext cx="111126"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1" name="Freeform 1924"/>
            <p:cNvSpPr>
              <a:spLocks/>
            </p:cNvSpPr>
            <p:nvPr/>
          </p:nvSpPr>
          <p:spPr bwMode="auto">
            <a:xfrm>
              <a:off x="8102578" y="2989278"/>
              <a:ext cx="57150" cy="139701"/>
            </a:xfrm>
            <a:custGeom>
              <a:avLst/>
              <a:gdLst>
                <a:gd name="T0" fmla="*/ 9 w 15"/>
                <a:gd name="T1" fmla="*/ 21 h 37"/>
                <a:gd name="T2" fmla="*/ 14 w 15"/>
                <a:gd name="T3" fmla="*/ 30 h 37"/>
                <a:gd name="T4" fmla="*/ 15 w 15"/>
                <a:gd name="T5" fmla="*/ 37 h 37"/>
                <a:gd name="T6" fmla="*/ 9 w 15"/>
                <a:gd name="T7" fmla="*/ 28 h 37"/>
                <a:gd name="T8" fmla="*/ 2 w 15"/>
                <a:gd name="T9" fmla="*/ 18 h 37"/>
                <a:gd name="T10" fmla="*/ 1 w 15"/>
                <a:gd name="T11" fmla="*/ 8 h 37"/>
                <a:gd name="T12" fmla="*/ 1 w 15"/>
                <a:gd name="T13" fmla="*/ 6 h 37"/>
                <a:gd name="T14" fmla="*/ 12 w 15"/>
                <a:gd name="T15" fmla="*/ 0 h 37"/>
                <a:gd name="T16" fmla="*/ 8 w 15"/>
                <a:gd name="T17" fmla="*/ 4 h 37"/>
                <a:gd name="T18" fmla="*/ 9 w 15"/>
                <a:gd name="T1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7">
                  <a:moveTo>
                    <a:pt x="9" y="21"/>
                  </a:moveTo>
                  <a:cubicBezTo>
                    <a:pt x="10" y="23"/>
                    <a:pt x="13" y="28"/>
                    <a:pt x="14" y="30"/>
                  </a:cubicBezTo>
                  <a:cubicBezTo>
                    <a:pt x="14" y="32"/>
                    <a:pt x="15" y="37"/>
                    <a:pt x="15" y="37"/>
                  </a:cubicBezTo>
                  <a:cubicBezTo>
                    <a:pt x="14" y="34"/>
                    <a:pt x="12" y="31"/>
                    <a:pt x="9" y="28"/>
                  </a:cubicBezTo>
                  <a:cubicBezTo>
                    <a:pt x="7" y="24"/>
                    <a:pt x="4" y="22"/>
                    <a:pt x="2" y="18"/>
                  </a:cubicBezTo>
                  <a:cubicBezTo>
                    <a:pt x="0" y="15"/>
                    <a:pt x="0" y="11"/>
                    <a:pt x="1" y="8"/>
                  </a:cubicBezTo>
                  <a:cubicBezTo>
                    <a:pt x="1" y="7"/>
                    <a:pt x="1" y="7"/>
                    <a:pt x="1" y="6"/>
                  </a:cubicBezTo>
                  <a:cubicBezTo>
                    <a:pt x="5" y="4"/>
                    <a:pt x="8" y="2"/>
                    <a:pt x="12" y="0"/>
                  </a:cubicBezTo>
                  <a:cubicBezTo>
                    <a:pt x="11" y="1"/>
                    <a:pt x="9" y="3"/>
                    <a:pt x="8" y="4"/>
                  </a:cubicBezTo>
                  <a:cubicBezTo>
                    <a:pt x="5" y="11"/>
                    <a:pt x="7" y="17"/>
                    <a:pt x="9" y="2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1925"/>
            <p:cNvSpPr>
              <a:spLocks/>
            </p:cNvSpPr>
            <p:nvPr/>
          </p:nvSpPr>
          <p:spPr bwMode="auto">
            <a:xfrm>
              <a:off x="8110515" y="2970228"/>
              <a:ext cx="117476" cy="217489"/>
            </a:xfrm>
            <a:custGeom>
              <a:avLst/>
              <a:gdLst>
                <a:gd name="T0" fmla="*/ 6 w 31"/>
                <a:gd name="T1" fmla="*/ 23 h 58"/>
                <a:gd name="T2" fmla="*/ 12 w 31"/>
                <a:gd name="T3" fmla="*/ 34 h 58"/>
                <a:gd name="T4" fmla="*/ 13 w 31"/>
                <a:gd name="T5" fmla="*/ 36 h 58"/>
                <a:gd name="T6" fmla="*/ 13 w 31"/>
                <a:gd name="T7" fmla="*/ 37 h 58"/>
                <a:gd name="T8" fmla="*/ 14 w 31"/>
                <a:gd name="T9" fmla="*/ 36 h 58"/>
                <a:gd name="T10" fmla="*/ 14 w 31"/>
                <a:gd name="T11" fmla="*/ 32 h 58"/>
                <a:gd name="T12" fmla="*/ 14 w 31"/>
                <a:gd name="T13" fmla="*/ 25 h 58"/>
                <a:gd name="T14" fmla="*/ 13 w 31"/>
                <a:gd name="T15" fmla="*/ 19 h 58"/>
                <a:gd name="T16" fmla="*/ 13 w 31"/>
                <a:gd name="T17" fmla="*/ 12 h 58"/>
                <a:gd name="T18" fmla="*/ 15 w 31"/>
                <a:gd name="T19" fmla="*/ 9 h 58"/>
                <a:gd name="T20" fmla="*/ 13 w 31"/>
                <a:gd name="T21" fmla="*/ 17 h 58"/>
                <a:gd name="T22" fmla="*/ 14 w 31"/>
                <a:gd name="T23" fmla="*/ 21 h 58"/>
                <a:gd name="T24" fmla="*/ 16 w 31"/>
                <a:gd name="T25" fmla="*/ 13 h 58"/>
                <a:gd name="T26" fmla="*/ 21 w 31"/>
                <a:gd name="T27" fmla="*/ 3 h 58"/>
                <a:gd name="T28" fmla="*/ 23 w 31"/>
                <a:gd name="T29" fmla="*/ 1 h 58"/>
                <a:gd name="T30" fmla="*/ 21 w 31"/>
                <a:gd name="T31" fmla="*/ 6 h 58"/>
                <a:gd name="T32" fmla="*/ 15 w 31"/>
                <a:gd name="T33" fmla="*/ 28 h 58"/>
                <a:gd name="T34" fmla="*/ 15 w 31"/>
                <a:gd name="T35" fmla="*/ 34 h 58"/>
                <a:gd name="T36" fmla="*/ 16 w 31"/>
                <a:gd name="T37" fmla="*/ 36 h 58"/>
                <a:gd name="T38" fmla="*/ 17 w 31"/>
                <a:gd name="T39" fmla="*/ 34 h 58"/>
                <a:gd name="T40" fmla="*/ 23 w 31"/>
                <a:gd name="T41" fmla="*/ 26 h 58"/>
                <a:gd name="T42" fmla="*/ 24 w 31"/>
                <a:gd name="T43" fmla="*/ 22 h 58"/>
                <a:gd name="T44" fmla="*/ 26 w 31"/>
                <a:gd name="T45" fmla="*/ 13 h 58"/>
                <a:gd name="T46" fmla="*/ 26 w 31"/>
                <a:gd name="T47" fmla="*/ 14 h 58"/>
                <a:gd name="T48" fmla="*/ 25 w 31"/>
                <a:gd name="T49" fmla="*/ 22 h 58"/>
                <a:gd name="T50" fmla="*/ 23 w 31"/>
                <a:gd name="T51" fmla="*/ 26 h 58"/>
                <a:gd name="T52" fmla="*/ 16 w 31"/>
                <a:gd name="T53" fmla="*/ 36 h 58"/>
                <a:gd name="T54" fmla="*/ 16 w 31"/>
                <a:gd name="T55" fmla="*/ 39 h 58"/>
                <a:gd name="T56" fmla="*/ 15 w 31"/>
                <a:gd name="T57" fmla="*/ 47 h 58"/>
                <a:gd name="T58" fmla="*/ 17 w 31"/>
                <a:gd name="T59" fmla="*/ 46 h 58"/>
                <a:gd name="T60" fmla="*/ 21 w 31"/>
                <a:gd name="T61" fmla="*/ 44 h 58"/>
                <a:gd name="T62" fmla="*/ 28 w 31"/>
                <a:gd name="T63" fmla="*/ 36 h 58"/>
                <a:gd name="T64" fmla="*/ 31 w 31"/>
                <a:gd name="T65" fmla="*/ 30 h 58"/>
                <a:gd name="T66" fmla="*/ 28 w 31"/>
                <a:gd name="T67" fmla="*/ 36 h 58"/>
                <a:gd name="T68" fmla="*/ 22 w 31"/>
                <a:gd name="T69" fmla="*/ 44 h 58"/>
                <a:gd name="T70" fmla="*/ 18 w 31"/>
                <a:gd name="T71" fmla="*/ 47 h 58"/>
                <a:gd name="T72" fmla="*/ 16 w 31"/>
                <a:gd name="T73" fmla="*/ 48 h 58"/>
                <a:gd name="T74" fmla="*/ 14 w 31"/>
                <a:gd name="T75" fmla="*/ 51 h 58"/>
                <a:gd name="T76" fmla="*/ 12 w 31"/>
                <a:gd name="T77" fmla="*/ 54 h 58"/>
                <a:gd name="T78" fmla="*/ 12 w 31"/>
                <a:gd name="T79" fmla="*/ 55 h 58"/>
                <a:gd name="T80" fmla="*/ 11 w 31"/>
                <a:gd name="T81" fmla="*/ 56 h 58"/>
                <a:gd name="T82" fmla="*/ 12 w 31"/>
                <a:gd name="T83" fmla="*/ 52 h 58"/>
                <a:gd name="T84" fmla="*/ 12 w 31"/>
                <a:gd name="T85" fmla="*/ 51 h 58"/>
                <a:gd name="T86" fmla="*/ 12 w 31"/>
                <a:gd name="T87" fmla="*/ 49 h 58"/>
                <a:gd name="T88" fmla="*/ 10 w 31"/>
                <a:gd name="T89" fmla="*/ 41 h 58"/>
                <a:gd name="T90" fmla="*/ 8 w 31"/>
                <a:gd name="T91" fmla="*/ 37 h 58"/>
                <a:gd name="T92" fmla="*/ 0 w 31"/>
                <a:gd name="T93" fmla="*/ 31 h 58"/>
                <a:gd name="T94" fmla="*/ 6 w 31"/>
                <a:gd name="T95" fmla="*/ 35 h 58"/>
                <a:gd name="T96" fmla="*/ 9 w 31"/>
                <a:gd name="T97" fmla="*/ 39 h 58"/>
                <a:gd name="T98" fmla="*/ 12 w 31"/>
                <a:gd name="T99" fmla="*/ 44 h 58"/>
                <a:gd name="T100" fmla="*/ 13 w 31"/>
                <a:gd name="T101" fmla="*/ 49 h 58"/>
                <a:gd name="T102" fmla="*/ 14 w 31"/>
                <a:gd name="T103" fmla="*/ 44 h 58"/>
                <a:gd name="T104" fmla="*/ 14 w 31"/>
                <a:gd name="T105" fmla="*/ 41 h 58"/>
                <a:gd name="T106" fmla="*/ 12 w 31"/>
                <a:gd name="T107" fmla="*/ 37 h 58"/>
                <a:gd name="T108" fmla="*/ 12 w 31"/>
                <a:gd name="T109" fmla="*/ 36 h 58"/>
                <a:gd name="T110" fmla="*/ 9 w 31"/>
                <a:gd name="T111" fmla="*/ 31 h 58"/>
                <a:gd name="T112" fmla="*/ 4 w 31"/>
                <a:gd name="T113" fmla="*/ 20 h 58"/>
                <a:gd name="T114" fmla="*/ 5 w 31"/>
                <a:gd name="T115" fmla="*/ 2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58">
                  <a:moveTo>
                    <a:pt x="5" y="20"/>
                  </a:moveTo>
                  <a:cubicBezTo>
                    <a:pt x="5" y="21"/>
                    <a:pt x="6" y="22"/>
                    <a:pt x="6" y="23"/>
                  </a:cubicBezTo>
                  <a:cubicBezTo>
                    <a:pt x="7" y="26"/>
                    <a:pt x="8" y="28"/>
                    <a:pt x="10" y="30"/>
                  </a:cubicBezTo>
                  <a:cubicBezTo>
                    <a:pt x="10" y="31"/>
                    <a:pt x="11" y="33"/>
                    <a:pt x="12" y="34"/>
                  </a:cubicBezTo>
                  <a:cubicBezTo>
                    <a:pt x="12" y="34"/>
                    <a:pt x="12" y="35"/>
                    <a:pt x="13" y="35"/>
                  </a:cubicBezTo>
                  <a:cubicBezTo>
                    <a:pt x="13" y="36"/>
                    <a:pt x="13" y="36"/>
                    <a:pt x="13" y="36"/>
                  </a:cubicBezTo>
                  <a:cubicBezTo>
                    <a:pt x="13" y="36"/>
                    <a:pt x="13" y="37"/>
                    <a:pt x="13" y="37"/>
                  </a:cubicBezTo>
                  <a:cubicBezTo>
                    <a:pt x="13" y="37"/>
                    <a:pt x="13" y="37"/>
                    <a:pt x="13" y="37"/>
                  </a:cubicBezTo>
                  <a:cubicBezTo>
                    <a:pt x="14" y="38"/>
                    <a:pt x="14" y="38"/>
                    <a:pt x="14" y="39"/>
                  </a:cubicBezTo>
                  <a:cubicBezTo>
                    <a:pt x="14" y="38"/>
                    <a:pt x="14" y="37"/>
                    <a:pt x="14" y="36"/>
                  </a:cubicBezTo>
                  <a:cubicBezTo>
                    <a:pt x="14" y="35"/>
                    <a:pt x="14" y="35"/>
                    <a:pt x="14" y="34"/>
                  </a:cubicBezTo>
                  <a:cubicBezTo>
                    <a:pt x="14" y="33"/>
                    <a:pt x="14" y="33"/>
                    <a:pt x="14" y="32"/>
                  </a:cubicBezTo>
                  <a:cubicBezTo>
                    <a:pt x="14" y="31"/>
                    <a:pt x="14" y="29"/>
                    <a:pt x="14" y="28"/>
                  </a:cubicBezTo>
                  <a:cubicBezTo>
                    <a:pt x="14" y="27"/>
                    <a:pt x="14" y="26"/>
                    <a:pt x="14" y="25"/>
                  </a:cubicBezTo>
                  <a:cubicBezTo>
                    <a:pt x="13" y="24"/>
                    <a:pt x="13" y="23"/>
                    <a:pt x="13" y="21"/>
                  </a:cubicBezTo>
                  <a:cubicBezTo>
                    <a:pt x="13" y="21"/>
                    <a:pt x="13" y="20"/>
                    <a:pt x="13" y="19"/>
                  </a:cubicBezTo>
                  <a:cubicBezTo>
                    <a:pt x="13" y="18"/>
                    <a:pt x="13" y="18"/>
                    <a:pt x="13" y="17"/>
                  </a:cubicBezTo>
                  <a:cubicBezTo>
                    <a:pt x="13" y="15"/>
                    <a:pt x="13" y="14"/>
                    <a:pt x="13" y="12"/>
                  </a:cubicBezTo>
                  <a:cubicBezTo>
                    <a:pt x="13" y="12"/>
                    <a:pt x="13" y="11"/>
                    <a:pt x="14" y="10"/>
                  </a:cubicBezTo>
                  <a:cubicBezTo>
                    <a:pt x="14" y="10"/>
                    <a:pt x="14" y="9"/>
                    <a:pt x="15" y="9"/>
                  </a:cubicBezTo>
                  <a:cubicBezTo>
                    <a:pt x="14" y="10"/>
                    <a:pt x="13" y="11"/>
                    <a:pt x="13" y="12"/>
                  </a:cubicBezTo>
                  <a:cubicBezTo>
                    <a:pt x="13" y="14"/>
                    <a:pt x="13" y="15"/>
                    <a:pt x="13" y="17"/>
                  </a:cubicBezTo>
                  <a:cubicBezTo>
                    <a:pt x="13" y="18"/>
                    <a:pt x="13" y="18"/>
                    <a:pt x="14" y="19"/>
                  </a:cubicBezTo>
                  <a:cubicBezTo>
                    <a:pt x="14" y="20"/>
                    <a:pt x="14" y="21"/>
                    <a:pt x="14" y="21"/>
                  </a:cubicBezTo>
                  <a:cubicBezTo>
                    <a:pt x="14" y="22"/>
                    <a:pt x="14" y="22"/>
                    <a:pt x="14" y="22"/>
                  </a:cubicBezTo>
                  <a:cubicBezTo>
                    <a:pt x="15" y="19"/>
                    <a:pt x="15" y="16"/>
                    <a:pt x="16" y="13"/>
                  </a:cubicBezTo>
                  <a:cubicBezTo>
                    <a:pt x="17" y="10"/>
                    <a:pt x="18" y="8"/>
                    <a:pt x="19" y="6"/>
                  </a:cubicBezTo>
                  <a:cubicBezTo>
                    <a:pt x="20" y="5"/>
                    <a:pt x="21" y="4"/>
                    <a:pt x="21" y="3"/>
                  </a:cubicBezTo>
                  <a:cubicBezTo>
                    <a:pt x="22" y="2"/>
                    <a:pt x="23" y="1"/>
                    <a:pt x="24" y="0"/>
                  </a:cubicBezTo>
                  <a:cubicBezTo>
                    <a:pt x="24" y="0"/>
                    <a:pt x="23" y="1"/>
                    <a:pt x="23" y="1"/>
                  </a:cubicBezTo>
                  <a:cubicBezTo>
                    <a:pt x="23" y="2"/>
                    <a:pt x="22" y="2"/>
                    <a:pt x="22" y="3"/>
                  </a:cubicBezTo>
                  <a:cubicBezTo>
                    <a:pt x="22" y="4"/>
                    <a:pt x="21" y="5"/>
                    <a:pt x="21" y="6"/>
                  </a:cubicBezTo>
                  <a:cubicBezTo>
                    <a:pt x="19" y="9"/>
                    <a:pt x="18" y="11"/>
                    <a:pt x="18" y="13"/>
                  </a:cubicBezTo>
                  <a:cubicBezTo>
                    <a:pt x="16" y="18"/>
                    <a:pt x="15" y="23"/>
                    <a:pt x="15" y="28"/>
                  </a:cubicBezTo>
                  <a:cubicBezTo>
                    <a:pt x="15" y="30"/>
                    <a:pt x="15" y="31"/>
                    <a:pt x="15" y="32"/>
                  </a:cubicBezTo>
                  <a:cubicBezTo>
                    <a:pt x="15" y="33"/>
                    <a:pt x="15" y="33"/>
                    <a:pt x="15" y="34"/>
                  </a:cubicBezTo>
                  <a:cubicBezTo>
                    <a:pt x="15" y="35"/>
                    <a:pt x="15" y="35"/>
                    <a:pt x="16" y="36"/>
                  </a:cubicBezTo>
                  <a:cubicBezTo>
                    <a:pt x="16" y="36"/>
                    <a:pt x="16" y="36"/>
                    <a:pt x="16" y="36"/>
                  </a:cubicBezTo>
                  <a:cubicBezTo>
                    <a:pt x="16" y="36"/>
                    <a:pt x="16" y="36"/>
                    <a:pt x="16" y="36"/>
                  </a:cubicBezTo>
                  <a:cubicBezTo>
                    <a:pt x="16" y="35"/>
                    <a:pt x="16" y="35"/>
                    <a:pt x="17" y="34"/>
                  </a:cubicBezTo>
                  <a:cubicBezTo>
                    <a:pt x="17" y="33"/>
                    <a:pt x="17" y="33"/>
                    <a:pt x="18" y="32"/>
                  </a:cubicBezTo>
                  <a:cubicBezTo>
                    <a:pt x="19" y="30"/>
                    <a:pt x="21" y="28"/>
                    <a:pt x="23" y="26"/>
                  </a:cubicBezTo>
                  <a:cubicBezTo>
                    <a:pt x="23" y="25"/>
                    <a:pt x="23" y="24"/>
                    <a:pt x="24" y="24"/>
                  </a:cubicBezTo>
                  <a:cubicBezTo>
                    <a:pt x="24" y="23"/>
                    <a:pt x="24" y="22"/>
                    <a:pt x="24" y="22"/>
                  </a:cubicBezTo>
                  <a:cubicBezTo>
                    <a:pt x="25" y="20"/>
                    <a:pt x="25" y="19"/>
                    <a:pt x="25" y="18"/>
                  </a:cubicBezTo>
                  <a:cubicBezTo>
                    <a:pt x="25" y="16"/>
                    <a:pt x="26" y="15"/>
                    <a:pt x="26" y="13"/>
                  </a:cubicBezTo>
                  <a:cubicBezTo>
                    <a:pt x="26" y="12"/>
                    <a:pt x="26" y="11"/>
                    <a:pt x="26" y="9"/>
                  </a:cubicBezTo>
                  <a:cubicBezTo>
                    <a:pt x="26" y="11"/>
                    <a:pt x="26" y="12"/>
                    <a:pt x="26" y="14"/>
                  </a:cubicBezTo>
                  <a:cubicBezTo>
                    <a:pt x="26" y="15"/>
                    <a:pt x="26" y="16"/>
                    <a:pt x="26" y="18"/>
                  </a:cubicBezTo>
                  <a:cubicBezTo>
                    <a:pt x="25" y="19"/>
                    <a:pt x="25" y="21"/>
                    <a:pt x="25" y="22"/>
                  </a:cubicBezTo>
                  <a:cubicBezTo>
                    <a:pt x="25" y="23"/>
                    <a:pt x="24" y="23"/>
                    <a:pt x="24" y="24"/>
                  </a:cubicBezTo>
                  <a:cubicBezTo>
                    <a:pt x="24" y="25"/>
                    <a:pt x="24" y="25"/>
                    <a:pt x="23" y="26"/>
                  </a:cubicBezTo>
                  <a:cubicBezTo>
                    <a:pt x="22" y="28"/>
                    <a:pt x="20" y="30"/>
                    <a:pt x="18" y="33"/>
                  </a:cubicBezTo>
                  <a:cubicBezTo>
                    <a:pt x="18" y="34"/>
                    <a:pt x="17" y="35"/>
                    <a:pt x="16" y="36"/>
                  </a:cubicBezTo>
                  <a:cubicBezTo>
                    <a:pt x="16" y="37"/>
                    <a:pt x="16" y="38"/>
                    <a:pt x="16" y="38"/>
                  </a:cubicBezTo>
                  <a:cubicBezTo>
                    <a:pt x="16" y="39"/>
                    <a:pt x="16" y="39"/>
                    <a:pt x="16" y="39"/>
                  </a:cubicBezTo>
                  <a:cubicBezTo>
                    <a:pt x="16" y="41"/>
                    <a:pt x="16" y="42"/>
                    <a:pt x="15" y="44"/>
                  </a:cubicBezTo>
                  <a:cubicBezTo>
                    <a:pt x="15" y="45"/>
                    <a:pt x="15" y="46"/>
                    <a:pt x="15" y="47"/>
                  </a:cubicBezTo>
                  <a:cubicBezTo>
                    <a:pt x="15" y="47"/>
                    <a:pt x="15" y="47"/>
                    <a:pt x="15" y="47"/>
                  </a:cubicBezTo>
                  <a:cubicBezTo>
                    <a:pt x="16" y="47"/>
                    <a:pt x="16" y="46"/>
                    <a:pt x="17" y="46"/>
                  </a:cubicBezTo>
                  <a:cubicBezTo>
                    <a:pt x="17" y="46"/>
                    <a:pt x="18" y="46"/>
                    <a:pt x="18" y="46"/>
                  </a:cubicBezTo>
                  <a:cubicBezTo>
                    <a:pt x="19" y="45"/>
                    <a:pt x="20" y="44"/>
                    <a:pt x="21" y="44"/>
                  </a:cubicBezTo>
                  <a:cubicBezTo>
                    <a:pt x="22" y="43"/>
                    <a:pt x="23" y="42"/>
                    <a:pt x="24" y="41"/>
                  </a:cubicBezTo>
                  <a:cubicBezTo>
                    <a:pt x="25" y="40"/>
                    <a:pt x="27" y="38"/>
                    <a:pt x="28" y="36"/>
                  </a:cubicBezTo>
                  <a:cubicBezTo>
                    <a:pt x="28" y="35"/>
                    <a:pt x="29" y="34"/>
                    <a:pt x="29" y="33"/>
                  </a:cubicBezTo>
                  <a:cubicBezTo>
                    <a:pt x="30" y="32"/>
                    <a:pt x="30" y="31"/>
                    <a:pt x="31" y="30"/>
                  </a:cubicBezTo>
                  <a:cubicBezTo>
                    <a:pt x="30" y="31"/>
                    <a:pt x="30" y="32"/>
                    <a:pt x="30" y="33"/>
                  </a:cubicBezTo>
                  <a:cubicBezTo>
                    <a:pt x="29" y="34"/>
                    <a:pt x="29" y="35"/>
                    <a:pt x="28" y="36"/>
                  </a:cubicBezTo>
                  <a:cubicBezTo>
                    <a:pt x="27" y="38"/>
                    <a:pt x="26" y="40"/>
                    <a:pt x="24" y="42"/>
                  </a:cubicBezTo>
                  <a:cubicBezTo>
                    <a:pt x="23" y="43"/>
                    <a:pt x="22" y="44"/>
                    <a:pt x="22" y="44"/>
                  </a:cubicBezTo>
                  <a:cubicBezTo>
                    <a:pt x="21" y="45"/>
                    <a:pt x="20" y="46"/>
                    <a:pt x="19" y="46"/>
                  </a:cubicBezTo>
                  <a:cubicBezTo>
                    <a:pt x="18" y="46"/>
                    <a:pt x="18" y="47"/>
                    <a:pt x="18" y="47"/>
                  </a:cubicBezTo>
                  <a:cubicBezTo>
                    <a:pt x="18" y="47"/>
                    <a:pt x="17" y="47"/>
                    <a:pt x="17" y="47"/>
                  </a:cubicBezTo>
                  <a:cubicBezTo>
                    <a:pt x="17" y="47"/>
                    <a:pt x="16" y="48"/>
                    <a:pt x="16" y="48"/>
                  </a:cubicBezTo>
                  <a:cubicBezTo>
                    <a:pt x="15" y="48"/>
                    <a:pt x="15" y="48"/>
                    <a:pt x="14" y="49"/>
                  </a:cubicBezTo>
                  <a:cubicBezTo>
                    <a:pt x="14" y="50"/>
                    <a:pt x="14" y="51"/>
                    <a:pt x="14" y="51"/>
                  </a:cubicBezTo>
                  <a:cubicBezTo>
                    <a:pt x="13" y="52"/>
                    <a:pt x="13" y="53"/>
                    <a:pt x="13" y="54"/>
                  </a:cubicBezTo>
                  <a:cubicBezTo>
                    <a:pt x="12" y="54"/>
                    <a:pt x="12" y="54"/>
                    <a:pt x="12" y="54"/>
                  </a:cubicBezTo>
                  <a:cubicBezTo>
                    <a:pt x="12" y="54"/>
                    <a:pt x="12" y="54"/>
                    <a:pt x="12" y="54"/>
                  </a:cubicBezTo>
                  <a:cubicBezTo>
                    <a:pt x="12" y="54"/>
                    <a:pt x="12" y="55"/>
                    <a:pt x="12" y="55"/>
                  </a:cubicBezTo>
                  <a:cubicBezTo>
                    <a:pt x="11" y="56"/>
                    <a:pt x="11" y="57"/>
                    <a:pt x="10" y="58"/>
                  </a:cubicBezTo>
                  <a:cubicBezTo>
                    <a:pt x="10" y="58"/>
                    <a:pt x="10" y="57"/>
                    <a:pt x="11" y="56"/>
                  </a:cubicBezTo>
                  <a:cubicBezTo>
                    <a:pt x="11" y="56"/>
                    <a:pt x="11" y="55"/>
                    <a:pt x="11" y="55"/>
                  </a:cubicBezTo>
                  <a:cubicBezTo>
                    <a:pt x="12" y="54"/>
                    <a:pt x="12" y="53"/>
                    <a:pt x="12" y="52"/>
                  </a:cubicBezTo>
                  <a:cubicBezTo>
                    <a:pt x="12" y="52"/>
                    <a:pt x="12" y="52"/>
                    <a:pt x="12" y="51"/>
                  </a:cubicBezTo>
                  <a:cubicBezTo>
                    <a:pt x="12" y="51"/>
                    <a:pt x="12" y="51"/>
                    <a:pt x="12" y="51"/>
                  </a:cubicBezTo>
                  <a:cubicBezTo>
                    <a:pt x="12" y="50"/>
                    <a:pt x="12" y="50"/>
                    <a:pt x="12" y="50"/>
                  </a:cubicBezTo>
                  <a:cubicBezTo>
                    <a:pt x="12" y="50"/>
                    <a:pt x="12" y="49"/>
                    <a:pt x="12" y="49"/>
                  </a:cubicBezTo>
                  <a:cubicBezTo>
                    <a:pt x="12" y="48"/>
                    <a:pt x="12" y="48"/>
                    <a:pt x="12" y="47"/>
                  </a:cubicBezTo>
                  <a:cubicBezTo>
                    <a:pt x="11" y="45"/>
                    <a:pt x="11" y="43"/>
                    <a:pt x="10" y="41"/>
                  </a:cubicBezTo>
                  <a:cubicBezTo>
                    <a:pt x="9" y="40"/>
                    <a:pt x="9" y="39"/>
                    <a:pt x="9" y="39"/>
                  </a:cubicBezTo>
                  <a:cubicBezTo>
                    <a:pt x="9" y="38"/>
                    <a:pt x="8" y="38"/>
                    <a:pt x="8" y="37"/>
                  </a:cubicBezTo>
                  <a:cubicBezTo>
                    <a:pt x="7" y="37"/>
                    <a:pt x="6" y="36"/>
                    <a:pt x="6" y="35"/>
                  </a:cubicBezTo>
                  <a:cubicBezTo>
                    <a:pt x="4" y="33"/>
                    <a:pt x="2" y="32"/>
                    <a:pt x="0" y="31"/>
                  </a:cubicBezTo>
                  <a:cubicBezTo>
                    <a:pt x="1" y="31"/>
                    <a:pt x="2" y="32"/>
                    <a:pt x="3" y="33"/>
                  </a:cubicBezTo>
                  <a:cubicBezTo>
                    <a:pt x="4" y="33"/>
                    <a:pt x="5" y="34"/>
                    <a:pt x="6" y="35"/>
                  </a:cubicBezTo>
                  <a:cubicBezTo>
                    <a:pt x="7" y="35"/>
                    <a:pt x="8" y="36"/>
                    <a:pt x="8" y="37"/>
                  </a:cubicBezTo>
                  <a:cubicBezTo>
                    <a:pt x="9" y="38"/>
                    <a:pt x="9" y="38"/>
                    <a:pt x="9" y="39"/>
                  </a:cubicBezTo>
                  <a:cubicBezTo>
                    <a:pt x="10" y="39"/>
                    <a:pt x="10" y="40"/>
                    <a:pt x="10" y="40"/>
                  </a:cubicBezTo>
                  <a:cubicBezTo>
                    <a:pt x="11" y="41"/>
                    <a:pt x="11" y="43"/>
                    <a:pt x="12" y="44"/>
                  </a:cubicBezTo>
                  <a:cubicBezTo>
                    <a:pt x="12" y="45"/>
                    <a:pt x="12" y="46"/>
                    <a:pt x="13" y="47"/>
                  </a:cubicBezTo>
                  <a:cubicBezTo>
                    <a:pt x="13" y="48"/>
                    <a:pt x="13" y="48"/>
                    <a:pt x="13" y="49"/>
                  </a:cubicBezTo>
                  <a:cubicBezTo>
                    <a:pt x="13" y="49"/>
                    <a:pt x="13" y="49"/>
                    <a:pt x="13" y="49"/>
                  </a:cubicBezTo>
                  <a:cubicBezTo>
                    <a:pt x="13" y="47"/>
                    <a:pt x="14" y="45"/>
                    <a:pt x="14" y="44"/>
                  </a:cubicBezTo>
                  <a:cubicBezTo>
                    <a:pt x="14" y="43"/>
                    <a:pt x="14" y="43"/>
                    <a:pt x="14" y="42"/>
                  </a:cubicBezTo>
                  <a:cubicBezTo>
                    <a:pt x="14" y="42"/>
                    <a:pt x="14" y="42"/>
                    <a:pt x="14" y="41"/>
                  </a:cubicBezTo>
                  <a:cubicBezTo>
                    <a:pt x="14" y="40"/>
                    <a:pt x="13" y="39"/>
                    <a:pt x="13" y="38"/>
                  </a:cubicBezTo>
                  <a:cubicBezTo>
                    <a:pt x="12" y="37"/>
                    <a:pt x="12" y="37"/>
                    <a:pt x="12" y="37"/>
                  </a:cubicBezTo>
                  <a:cubicBezTo>
                    <a:pt x="12" y="37"/>
                    <a:pt x="12" y="37"/>
                    <a:pt x="12" y="37"/>
                  </a:cubicBezTo>
                  <a:cubicBezTo>
                    <a:pt x="12" y="36"/>
                    <a:pt x="12" y="36"/>
                    <a:pt x="12" y="36"/>
                  </a:cubicBezTo>
                  <a:cubicBezTo>
                    <a:pt x="11" y="35"/>
                    <a:pt x="11" y="35"/>
                    <a:pt x="11" y="34"/>
                  </a:cubicBezTo>
                  <a:cubicBezTo>
                    <a:pt x="10" y="33"/>
                    <a:pt x="9" y="32"/>
                    <a:pt x="9" y="31"/>
                  </a:cubicBezTo>
                  <a:cubicBezTo>
                    <a:pt x="7" y="28"/>
                    <a:pt x="6" y="26"/>
                    <a:pt x="5" y="24"/>
                  </a:cubicBezTo>
                  <a:cubicBezTo>
                    <a:pt x="5" y="22"/>
                    <a:pt x="4" y="21"/>
                    <a:pt x="4" y="20"/>
                  </a:cubicBezTo>
                  <a:cubicBezTo>
                    <a:pt x="4" y="18"/>
                    <a:pt x="4" y="17"/>
                    <a:pt x="5" y="16"/>
                  </a:cubicBezTo>
                  <a:cubicBezTo>
                    <a:pt x="5" y="17"/>
                    <a:pt x="5" y="18"/>
                    <a:pt x="5"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1926"/>
            <p:cNvSpPr>
              <a:spLocks/>
            </p:cNvSpPr>
            <p:nvPr/>
          </p:nvSpPr>
          <p:spPr bwMode="auto">
            <a:xfrm>
              <a:off x="7123084" y="3706833"/>
              <a:ext cx="38100" cy="104776"/>
            </a:xfrm>
            <a:custGeom>
              <a:avLst/>
              <a:gdLst>
                <a:gd name="T0" fmla="*/ 7 w 10"/>
                <a:gd name="T1" fmla="*/ 28 h 28"/>
                <a:gd name="T2" fmla="*/ 6 w 10"/>
                <a:gd name="T3" fmla="*/ 13 h 28"/>
                <a:gd name="T4" fmla="*/ 3 w 10"/>
                <a:gd name="T5" fmla="*/ 6 h 28"/>
                <a:gd name="T6" fmla="*/ 0 w 10"/>
                <a:gd name="T7" fmla="*/ 0 h 28"/>
                <a:gd name="T8" fmla="*/ 8 w 10"/>
                <a:gd name="T9" fmla="*/ 6 h 28"/>
                <a:gd name="T10" fmla="*/ 9 w 10"/>
                <a:gd name="T11" fmla="*/ 16 h 28"/>
                <a:gd name="T12" fmla="*/ 7 w 10"/>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0" h="28">
                  <a:moveTo>
                    <a:pt x="7" y="28"/>
                  </a:moveTo>
                  <a:cubicBezTo>
                    <a:pt x="7" y="23"/>
                    <a:pt x="8" y="18"/>
                    <a:pt x="6" y="13"/>
                  </a:cubicBezTo>
                  <a:cubicBezTo>
                    <a:pt x="6" y="10"/>
                    <a:pt x="5" y="8"/>
                    <a:pt x="3" y="6"/>
                  </a:cubicBezTo>
                  <a:cubicBezTo>
                    <a:pt x="2" y="4"/>
                    <a:pt x="0" y="2"/>
                    <a:pt x="0" y="0"/>
                  </a:cubicBezTo>
                  <a:cubicBezTo>
                    <a:pt x="3" y="2"/>
                    <a:pt x="6" y="4"/>
                    <a:pt x="8" y="6"/>
                  </a:cubicBezTo>
                  <a:cubicBezTo>
                    <a:pt x="10" y="9"/>
                    <a:pt x="10" y="14"/>
                    <a:pt x="9" y="16"/>
                  </a:cubicBezTo>
                  <a:cubicBezTo>
                    <a:pt x="9" y="20"/>
                    <a:pt x="8" y="24"/>
                    <a:pt x="7" y="2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1929"/>
            <p:cNvSpPr>
              <a:spLocks/>
            </p:cNvSpPr>
            <p:nvPr/>
          </p:nvSpPr>
          <p:spPr bwMode="auto">
            <a:xfrm>
              <a:off x="7059584" y="3736995"/>
              <a:ext cx="90488" cy="96838"/>
            </a:xfrm>
            <a:custGeom>
              <a:avLst/>
              <a:gdLst>
                <a:gd name="T0" fmla="*/ 12 w 24"/>
                <a:gd name="T1" fmla="*/ 17 h 26"/>
                <a:gd name="T2" fmla="*/ 20 w 24"/>
                <a:gd name="T3" fmla="*/ 21 h 26"/>
                <a:gd name="T4" fmla="*/ 24 w 24"/>
                <a:gd name="T5" fmla="*/ 26 h 26"/>
                <a:gd name="T6" fmla="*/ 16 w 24"/>
                <a:gd name="T7" fmla="*/ 21 h 26"/>
                <a:gd name="T8" fmla="*/ 6 w 24"/>
                <a:gd name="T9" fmla="*/ 18 h 26"/>
                <a:gd name="T10" fmla="*/ 1 w 24"/>
                <a:gd name="T11" fmla="*/ 11 h 26"/>
                <a:gd name="T12" fmla="*/ 0 w 24"/>
                <a:gd name="T13" fmla="*/ 9 h 26"/>
                <a:gd name="T14" fmla="*/ 5 w 24"/>
                <a:gd name="T15" fmla="*/ 0 h 26"/>
                <a:gd name="T16" fmla="*/ 5 w 24"/>
                <a:gd name="T17" fmla="*/ 5 h 26"/>
                <a:gd name="T18" fmla="*/ 12 w 24"/>
                <a:gd name="T19"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6">
                  <a:moveTo>
                    <a:pt x="12" y="17"/>
                  </a:moveTo>
                  <a:cubicBezTo>
                    <a:pt x="14" y="18"/>
                    <a:pt x="18" y="20"/>
                    <a:pt x="20" y="21"/>
                  </a:cubicBezTo>
                  <a:cubicBezTo>
                    <a:pt x="22" y="22"/>
                    <a:pt x="24" y="26"/>
                    <a:pt x="24" y="26"/>
                  </a:cubicBezTo>
                  <a:cubicBezTo>
                    <a:pt x="22" y="24"/>
                    <a:pt x="19" y="22"/>
                    <a:pt x="16" y="21"/>
                  </a:cubicBezTo>
                  <a:cubicBezTo>
                    <a:pt x="13" y="20"/>
                    <a:pt x="9" y="19"/>
                    <a:pt x="6" y="18"/>
                  </a:cubicBezTo>
                  <a:cubicBezTo>
                    <a:pt x="3" y="17"/>
                    <a:pt x="2" y="14"/>
                    <a:pt x="1" y="11"/>
                  </a:cubicBezTo>
                  <a:cubicBezTo>
                    <a:pt x="1" y="10"/>
                    <a:pt x="1" y="10"/>
                    <a:pt x="0" y="9"/>
                  </a:cubicBezTo>
                  <a:cubicBezTo>
                    <a:pt x="2" y="6"/>
                    <a:pt x="3" y="3"/>
                    <a:pt x="5" y="0"/>
                  </a:cubicBezTo>
                  <a:cubicBezTo>
                    <a:pt x="5" y="2"/>
                    <a:pt x="4" y="3"/>
                    <a:pt x="5" y="5"/>
                  </a:cubicBezTo>
                  <a:cubicBezTo>
                    <a:pt x="6" y="11"/>
                    <a:pt x="9" y="15"/>
                    <a:pt x="12"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1930"/>
            <p:cNvSpPr>
              <a:spLocks/>
            </p:cNvSpPr>
            <p:nvPr/>
          </p:nvSpPr>
          <p:spPr bwMode="auto">
            <a:xfrm>
              <a:off x="7081809" y="3698895"/>
              <a:ext cx="101601" cy="184151"/>
            </a:xfrm>
            <a:custGeom>
              <a:avLst/>
              <a:gdLst>
                <a:gd name="T0" fmla="*/ 5 w 27"/>
                <a:gd name="T1" fmla="*/ 25 h 49"/>
                <a:gd name="T2" fmla="*/ 14 w 27"/>
                <a:gd name="T3" fmla="*/ 30 h 49"/>
                <a:gd name="T4" fmla="*/ 16 w 27"/>
                <a:gd name="T5" fmla="*/ 31 h 49"/>
                <a:gd name="T6" fmla="*/ 17 w 27"/>
                <a:gd name="T7" fmla="*/ 32 h 49"/>
                <a:gd name="T8" fmla="*/ 16 w 27"/>
                <a:gd name="T9" fmla="*/ 31 h 49"/>
                <a:gd name="T10" fmla="*/ 14 w 27"/>
                <a:gd name="T11" fmla="*/ 28 h 49"/>
                <a:gd name="T12" fmla="*/ 11 w 27"/>
                <a:gd name="T13" fmla="*/ 23 h 49"/>
                <a:gd name="T14" fmla="*/ 8 w 27"/>
                <a:gd name="T15" fmla="*/ 19 h 49"/>
                <a:gd name="T16" fmla="*/ 5 w 27"/>
                <a:gd name="T17" fmla="*/ 14 h 49"/>
                <a:gd name="T18" fmla="*/ 4 w 27"/>
                <a:gd name="T19" fmla="*/ 10 h 49"/>
                <a:gd name="T20" fmla="*/ 7 w 27"/>
                <a:gd name="T21" fmla="*/ 17 h 49"/>
                <a:gd name="T22" fmla="*/ 10 w 27"/>
                <a:gd name="T23" fmla="*/ 20 h 49"/>
                <a:gd name="T24" fmla="*/ 7 w 27"/>
                <a:gd name="T25" fmla="*/ 13 h 49"/>
                <a:gd name="T26" fmla="*/ 7 w 27"/>
                <a:gd name="T27" fmla="*/ 3 h 49"/>
                <a:gd name="T28" fmla="*/ 7 w 27"/>
                <a:gd name="T29" fmla="*/ 1 h 49"/>
                <a:gd name="T30" fmla="*/ 8 w 27"/>
                <a:gd name="T31" fmla="*/ 6 h 49"/>
                <a:gd name="T32" fmla="*/ 14 w 27"/>
                <a:gd name="T33" fmla="*/ 25 h 49"/>
                <a:gd name="T34" fmla="*/ 16 w 27"/>
                <a:gd name="T35" fmla="*/ 29 h 49"/>
                <a:gd name="T36" fmla="*/ 18 w 27"/>
                <a:gd name="T37" fmla="*/ 30 h 49"/>
                <a:gd name="T38" fmla="*/ 17 w 27"/>
                <a:gd name="T39" fmla="*/ 28 h 49"/>
                <a:gd name="T40" fmla="*/ 18 w 27"/>
                <a:gd name="T41" fmla="*/ 19 h 49"/>
                <a:gd name="T42" fmla="*/ 17 w 27"/>
                <a:gd name="T43" fmla="*/ 16 h 49"/>
                <a:gd name="T44" fmla="*/ 15 w 27"/>
                <a:gd name="T45" fmla="*/ 9 h 49"/>
                <a:gd name="T46" fmla="*/ 15 w 27"/>
                <a:gd name="T47" fmla="*/ 9 h 49"/>
                <a:gd name="T48" fmla="*/ 18 w 27"/>
                <a:gd name="T49" fmla="*/ 16 h 49"/>
                <a:gd name="T50" fmla="*/ 18 w 27"/>
                <a:gd name="T51" fmla="*/ 19 h 49"/>
                <a:gd name="T52" fmla="*/ 18 w 27"/>
                <a:gd name="T53" fmla="*/ 30 h 49"/>
                <a:gd name="T54" fmla="*/ 19 w 27"/>
                <a:gd name="T55" fmla="*/ 32 h 49"/>
                <a:gd name="T56" fmla="*/ 22 w 27"/>
                <a:gd name="T57" fmla="*/ 39 h 49"/>
                <a:gd name="T58" fmla="*/ 23 w 27"/>
                <a:gd name="T59" fmla="*/ 37 h 49"/>
                <a:gd name="T60" fmla="*/ 25 w 27"/>
                <a:gd name="T61" fmla="*/ 33 h 49"/>
                <a:gd name="T62" fmla="*/ 26 w 27"/>
                <a:gd name="T63" fmla="*/ 24 h 49"/>
                <a:gd name="T64" fmla="*/ 26 w 27"/>
                <a:gd name="T65" fmla="*/ 19 h 49"/>
                <a:gd name="T66" fmla="*/ 27 w 27"/>
                <a:gd name="T67" fmla="*/ 24 h 49"/>
                <a:gd name="T68" fmla="*/ 26 w 27"/>
                <a:gd name="T69" fmla="*/ 33 h 49"/>
                <a:gd name="T70" fmla="*/ 24 w 27"/>
                <a:gd name="T71" fmla="*/ 37 h 49"/>
                <a:gd name="T72" fmla="*/ 23 w 27"/>
                <a:gd name="T73" fmla="*/ 38 h 49"/>
                <a:gd name="T74" fmla="*/ 23 w 27"/>
                <a:gd name="T75" fmla="*/ 42 h 49"/>
                <a:gd name="T76" fmla="*/ 23 w 27"/>
                <a:gd name="T77" fmla="*/ 45 h 49"/>
                <a:gd name="T78" fmla="*/ 23 w 27"/>
                <a:gd name="T79" fmla="*/ 45 h 49"/>
                <a:gd name="T80" fmla="*/ 23 w 27"/>
                <a:gd name="T81" fmla="*/ 47 h 49"/>
                <a:gd name="T82" fmla="*/ 22 w 27"/>
                <a:gd name="T83" fmla="*/ 43 h 49"/>
                <a:gd name="T84" fmla="*/ 22 w 27"/>
                <a:gd name="T85" fmla="*/ 42 h 49"/>
                <a:gd name="T86" fmla="*/ 21 w 27"/>
                <a:gd name="T87" fmla="*/ 41 h 49"/>
                <a:gd name="T88" fmla="*/ 15 w 27"/>
                <a:gd name="T89" fmla="*/ 36 h 49"/>
                <a:gd name="T90" fmla="*/ 13 w 27"/>
                <a:gd name="T91" fmla="*/ 34 h 49"/>
                <a:gd name="T92" fmla="*/ 4 w 27"/>
                <a:gd name="T93" fmla="*/ 33 h 49"/>
                <a:gd name="T94" fmla="*/ 10 w 27"/>
                <a:gd name="T95" fmla="*/ 33 h 49"/>
                <a:gd name="T96" fmla="*/ 14 w 27"/>
                <a:gd name="T97" fmla="*/ 35 h 49"/>
                <a:gd name="T98" fmla="*/ 18 w 27"/>
                <a:gd name="T99" fmla="*/ 37 h 49"/>
                <a:gd name="T100" fmla="*/ 21 w 27"/>
                <a:gd name="T101" fmla="*/ 41 h 49"/>
                <a:gd name="T102" fmla="*/ 20 w 27"/>
                <a:gd name="T103" fmla="*/ 36 h 49"/>
                <a:gd name="T104" fmla="*/ 19 w 27"/>
                <a:gd name="T105" fmla="*/ 34 h 49"/>
                <a:gd name="T106" fmla="*/ 16 w 27"/>
                <a:gd name="T107" fmla="*/ 32 h 49"/>
                <a:gd name="T108" fmla="*/ 15 w 27"/>
                <a:gd name="T109" fmla="*/ 32 h 49"/>
                <a:gd name="T110" fmla="*/ 10 w 27"/>
                <a:gd name="T111" fmla="*/ 29 h 49"/>
                <a:gd name="T112" fmla="*/ 2 w 27"/>
                <a:gd name="T113" fmla="*/ 23 h 49"/>
                <a:gd name="T114" fmla="*/ 3 w 27"/>
                <a:gd name="T115"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49">
                  <a:moveTo>
                    <a:pt x="3" y="23"/>
                  </a:moveTo>
                  <a:cubicBezTo>
                    <a:pt x="3" y="24"/>
                    <a:pt x="4" y="24"/>
                    <a:pt x="5" y="25"/>
                  </a:cubicBezTo>
                  <a:cubicBezTo>
                    <a:pt x="7" y="26"/>
                    <a:pt x="9" y="28"/>
                    <a:pt x="11" y="29"/>
                  </a:cubicBezTo>
                  <a:cubicBezTo>
                    <a:pt x="12" y="29"/>
                    <a:pt x="13" y="30"/>
                    <a:pt x="14" y="30"/>
                  </a:cubicBezTo>
                  <a:cubicBezTo>
                    <a:pt x="14" y="30"/>
                    <a:pt x="15" y="31"/>
                    <a:pt x="15" y="31"/>
                  </a:cubicBezTo>
                  <a:cubicBezTo>
                    <a:pt x="16" y="31"/>
                    <a:pt x="16" y="31"/>
                    <a:pt x="16" y="31"/>
                  </a:cubicBezTo>
                  <a:cubicBezTo>
                    <a:pt x="16" y="31"/>
                    <a:pt x="16" y="31"/>
                    <a:pt x="16" y="32"/>
                  </a:cubicBezTo>
                  <a:cubicBezTo>
                    <a:pt x="17" y="32"/>
                    <a:pt x="17" y="32"/>
                    <a:pt x="17" y="32"/>
                  </a:cubicBezTo>
                  <a:cubicBezTo>
                    <a:pt x="17" y="32"/>
                    <a:pt x="18" y="32"/>
                    <a:pt x="18" y="33"/>
                  </a:cubicBezTo>
                  <a:cubicBezTo>
                    <a:pt x="18" y="32"/>
                    <a:pt x="17" y="31"/>
                    <a:pt x="16" y="31"/>
                  </a:cubicBezTo>
                  <a:cubicBezTo>
                    <a:pt x="16" y="30"/>
                    <a:pt x="16" y="30"/>
                    <a:pt x="15" y="29"/>
                  </a:cubicBezTo>
                  <a:cubicBezTo>
                    <a:pt x="15" y="29"/>
                    <a:pt x="15" y="28"/>
                    <a:pt x="14" y="28"/>
                  </a:cubicBezTo>
                  <a:cubicBezTo>
                    <a:pt x="14" y="27"/>
                    <a:pt x="13" y="26"/>
                    <a:pt x="13" y="25"/>
                  </a:cubicBezTo>
                  <a:cubicBezTo>
                    <a:pt x="12" y="24"/>
                    <a:pt x="12" y="24"/>
                    <a:pt x="11" y="23"/>
                  </a:cubicBezTo>
                  <a:cubicBezTo>
                    <a:pt x="10" y="22"/>
                    <a:pt x="10" y="21"/>
                    <a:pt x="9" y="20"/>
                  </a:cubicBezTo>
                  <a:cubicBezTo>
                    <a:pt x="9" y="20"/>
                    <a:pt x="8" y="19"/>
                    <a:pt x="8" y="19"/>
                  </a:cubicBezTo>
                  <a:cubicBezTo>
                    <a:pt x="7" y="18"/>
                    <a:pt x="7" y="18"/>
                    <a:pt x="7" y="17"/>
                  </a:cubicBezTo>
                  <a:cubicBezTo>
                    <a:pt x="6" y="16"/>
                    <a:pt x="5" y="15"/>
                    <a:pt x="5" y="14"/>
                  </a:cubicBezTo>
                  <a:cubicBezTo>
                    <a:pt x="5" y="13"/>
                    <a:pt x="4" y="13"/>
                    <a:pt x="4" y="12"/>
                  </a:cubicBezTo>
                  <a:cubicBezTo>
                    <a:pt x="4" y="12"/>
                    <a:pt x="4" y="11"/>
                    <a:pt x="4" y="10"/>
                  </a:cubicBezTo>
                  <a:cubicBezTo>
                    <a:pt x="4" y="12"/>
                    <a:pt x="5" y="13"/>
                    <a:pt x="5" y="14"/>
                  </a:cubicBezTo>
                  <a:cubicBezTo>
                    <a:pt x="6" y="15"/>
                    <a:pt x="6" y="16"/>
                    <a:pt x="7" y="17"/>
                  </a:cubicBezTo>
                  <a:cubicBezTo>
                    <a:pt x="8" y="18"/>
                    <a:pt x="8" y="18"/>
                    <a:pt x="8" y="19"/>
                  </a:cubicBezTo>
                  <a:cubicBezTo>
                    <a:pt x="9" y="19"/>
                    <a:pt x="9" y="20"/>
                    <a:pt x="10" y="20"/>
                  </a:cubicBezTo>
                  <a:cubicBezTo>
                    <a:pt x="10" y="20"/>
                    <a:pt x="10" y="21"/>
                    <a:pt x="10" y="21"/>
                  </a:cubicBezTo>
                  <a:cubicBezTo>
                    <a:pt x="9" y="18"/>
                    <a:pt x="8" y="16"/>
                    <a:pt x="7" y="13"/>
                  </a:cubicBezTo>
                  <a:cubicBezTo>
                    <a:pt x="7" y="11"/>
                    <a:pt x="7" y="9"/>
                    <a:pt x="6" y="6"/>
                  </a:cubicBezTo>
                  <a:cubicBezTo>
                    <a:pt x="6" y="5"/>
                    <a:pt x="6" y="4"/>
                    <a:pt x="7" y="3"/>
                  </a:cubicBezTo>
                  <a:cubicBezTo>
                    <a:pt x="7" y="2"/>
                    <a:pt x="7" y="1"/>
                    <a:pt x="7" y="0"/>
                  </a:cubicBezTo>
                  <a:cubicBezTo>
                    <a:pt x="7" y="0"/>
                    <a:pt x="7" y="1"/>
                    <a:pt x="7" y="1"/>
                  </a:cubicBezTo>
                  <a:cubicBezTo>
                    <a:pt x="7" y="2"/>
                    <a:pt x="7" y="3"/>
                    <a:pt x="7" y="3"/>
                  </a:cubicBezTo>
                  <a:cubicBezTo>
                    <a:pt x="7" y="4"/>
                    <a:pt x="7" y="5"/>
                    <a:pt x="8" y="6"/>
                  </a:cubicBezTo>
                  <a:cubicBezTo>
                    <a:pt x="8" y="8"/>
                    <a:pt x="8" y="11"/>
                    <a:pt x="9" y="13"/>
                  </a:cubicBezTo>
                  <a:cubicBezTo>
                    <a:pt x="10" y="17"/>
                    <a:pt x="11" y="21"/>
                    <a:pt x="14" y="25"/>
                  </a:cubicBezTo>
                  <a:cubicBezTo>
                    <a:pt x="14" y="26"/>
                    <a:pt x="15" y="26"/>
                    <a:pt x="15" y="27"/>
                  </a:cubicBezTo>
                  <a:cubicBezTo>
                    <a:pt x="16" y="28"/>
                    <a:pt x="16" y="28"/>
                    <a:pt x="16" y="29"/>
                  </a:cubicBezTo>
                  <a:cubicBezTo>
                    <a:pt x="17" y="29"/>
                    <a:pt x="17" y="29"/>
                    <a:pt x="17" y="30"/>
                  </a:cubicBezTo>
                  <a:cubicBezTo>
                    <a:pt x="17" y="30"/>
                    <a:pt x="18" y="30"/>
                    <a:pt x="18" y="30"/>
                  </a:cubicBezTo>
                  <a:cubicBezTo>
                    <a:pt x="18" y="30"/>
                    <a:pt x="18" y="30"/>
                    <a:pt x="18" y="30"/>
                  </a:cubicBezTo>
                  <a:cubicBezTo>
                    <a:pt x="17" y="29"/>
                    <a:pt x="17" y="29"/>
                    <a:pt x="17" y="28"/>
                  </a:cubicBezTo>
                  <a:cubicBezTo>
                    <a:pt x="17" y="27"/>
                    <a:pt x="17" y="27"/>
                    <a:pt x="17" y="26"/>
                  </a:cubicBezTo>
                  <a:cubicBezTo>
                    <a:pt x="17" y="24"/>
                    <a:pt x="18" y="21"/>
                    <a:pt x="18" y="19"/>
                  </a:cubicBezTo>
                  <a:cubicBezTo>
                    <a:pt x="18" y="19"/>
                    <a:pt x="18" y="18"/>
                    <a:pt x="18" y="17"/>
                  </a:cubicBezTo>
                  <a:cubicBezTo>
                    <a:pt x="18" y="17"/>
                    <a:pt x="17" y="16"/>
                    <a:pt x="17" y="16"/>
                  </a:cubicBezTo>
                  <a:cubicBezTo>
                    <a:pt x="17" y="15"/>
                    <a:pt x="17" y="13"/>
                    <a:pt x="16" y="12"/>
                  </a:cubicBezTo>
                  <a:cubicBezTo>
                    <a:pt x="16" y="11"/>
                    <a:pt x="15" y="10"/>
                    <a:pt x="15" y="9"/>
                  </a:cubicBezTo>
                  <a:cubicBezTo>
                    <a:pt x="14" y="8"/>
                    <a:pt x="13" y="7"/>
                    <a:pt x="13" y="6"/>
                  </a:cubicBezTo>
                  <a:cubicBezTo>
                    <a:pt x="14" y="7"/>
                    <a:pt x="14" y="8"/>
                    <a:pt x="15" y="9"/>
                  </a:cubicBezTo>
                  <a:cubicBezTo>
                    <a:pt x="15" y="10"/>
                    <a:pt x="16" y="11"/>
                    <a:pt x="16" y="12"/>
                  </a:cubicBezTo>
                  <a:cubicBezTo>
                    <a:pt x="17" y="13"/>
                    <a:pt x="17" y="14"/>
                    <a:pt x="18" y="16"/>
                  </a:cubicBezTo>
                  <a:cubicBezTo>
                    <a:pt x="18" y="16"/>
                    <a:pt x="18" y="17"/>
                    <a:pt x="18" y="17"/>
                  </a:cubicBezTo>
                  <a:cubicBezTo>
                    <a:pt x="18" y="18"/>
                    <a:pt x="18" y="19"/>
                    <a:pt x="18" y="19"/>
                  </a:cubicBezTo>
                  <a:cubicBezTo>
                    <a:pt x="19" y="22"/>
                    <a:pt x="18" y="24"/>
                    <a:pt x="18" y="26"/>
                  </a:cubicBezTo>
                  <a:cubicBezTo>
                    <a:pt x="18" y="27"/>
                    <a:pt x="18" y="29"/>
                    <a:pt x="18" y="30"/>
                  </a:cubicBezTo>
                  <a:cubicBezTo>
                    <a:pt x="18" y="30"/>
                    <a:pt x="19" y="31"/>
                    <a:pt x="19" y="31"/>
                  </a:cubicBezTo>
                  <a:cubicBezTo>
                    <a:pt x="19" y="32"/>
                    <a:pt x="19" y="32"/>
                    <a:pt x="19" y="32"/>
                  </a:cubicBezTo>
                  <a:cubicBezTo>
                    <a:pt x="20" y="33"/>
                    <a:pt x="20" y="35"/>
                    <a:pt x="21" y="36"/>
                  </a:cubicBezTo>
                  <a:cubicBezTo>
                    <a:pt x="21" y="37"/>
                    <a:pt x="22" y="38"/>
                    <a:pt x="22" y="39"/>
                  </a:cubicBezTo>
                  <a:cubicBezTo>
                    <a:pt x="22" y="38"/>
                    <a:pt x="22" y="38"/>
                    <a:pt x="22" y="38"/>
                  </a:cubicBezTo>
                  <a:cubicBezTo>
                    <a:pt x="23" y="38"/>
                    <a:pt x="23" y="37"/>
                    <a:pt x="23" y="37"/>
                  </a:cubicBezTo>
                  <a:cubicBezTo>
                    <a:pt x="23" y="36"/>
                    <a:pt x="24" y="36"/>
                    <a:pt x="24" y="36"/>
                  </a:cubicBezTo>
                  <a:cubicBezTo>
                    <a:pt x="24" y="35"/>
                    <a:pt x="25" y="34"/>
                    <a:pt x="25" y="33"/>
                  </a:cubicBezTo>
                  <a:cubicBezTo>
                    <a:pt x="25" y="32"/>
                    <a:pt x="26" y="31"/>
                    <a:pt x="26" y="30"/>
                  </a:cubicBezTo>
                  <a:cubicBezTo>
                    <a:pt x="26" y="28"/>
                    <a:pt x="26" y="26"/>
                    <a:pt x="26" y="24"/>
                  </a:cubicBezTo>
                  <a:cubicBezTo>
                    <a:pt x="26" y="24"/>
                    <a:pt x="26" y="23"/>
                    <a:pt x="26" y="22"/>
                  </a:cubicBezTo>
                  <a:cubicBezTo>
                    <a:pt x="26" y="21"/>
                    <a:pt x="26" y="20"/>
                    <a:pt x="26" y="19"/>
                  </a:cubicBezTo>
                  <a:cubicBezTo>
                    <a:pt x="26" y="20"/>
                    <a:pt x="26" y="21"/>
                    <a:pt x="26" y="22"/>
                  </a:cubicBezTo>
                  <a:cubicBezTo>
                    <a:pt x="27" y="23"/>
                    <a:pt x="27" y="24"/>
                    <a:pt x="27" y="24"/>
                  </a:cubicBezTo>
                  <a:cubicBezTo>
                    <a:pt x="27" y="26"/>
                    <a:pt x="27" y="28"/>
                    <a:pt x="26" y="30"/>
                  </a:cubicBezTo>
                  <a:cubicBezTo>
                    <a:pt x="26" y="31"/>
                    <a:pt x="26" y="32"/>
                    <a:pt x="26" y="33"/>
                  </a:cubicBezTo>
                  <a:cubicBezTo>
                    <a:pt x="25" y="34"/>
                    <a:pt x="25" y="35"/>
                    <a:pt x="24" y="36"/>
                  </a:cubicBezTo>
                  <a:cubicBezTo>
                    <a:pt x="24" y="36"/>
                    <a:pt x="24" y="36"/>
                    <a:pt x="24" y="37"/>
                  </a:cubicBezTo>
                  <a:cubicBezTo>
                    <a:pt x="24" y="37"/>
                    <a:pt x="24" y="37"/>
                    <a:pt x="24" y="37"/>
                  </a:cubicBezTo>
                  <a:cubicBezTo>
                    <a:pt x="23" y="38"/>
                    <a:pt x="23" y="38"/>
                    <a:pt x="23" y="38"/>
                  </a:cubicBezTo>
                  <a:cubicBezTo>
                    <a:pt x="23" y="39"/>
                    <a:pt x="23" y="39"/>
                    <a:pt x="22" y="40"/>
                  </a:cubicBezTo>
                  <a:cubicBezTo>
                    <a:pt x="23" y="41"/>
                    <a:pt x="23" y="41"/>
                    <a:pt x="23" y="42"/>
                  </a:cubicBezTo>
                  <a:cubicBezTo>
                    <a:pt x="23" y="43"/>
                    <a:pt x="23" y="43"/>
                    <a:pt x="23" y="44"/>
                  </a:cubicBezTo>
                  <a:cubicBezTo>
                    <a:pt x="23" y="44"/>
                    <a:pt x="23" y="45"/>
                    <a:pt x="23" y="45"/>
                  </a:cubicBezTo>
                  <a:cubicBezTo>
                    <a:pt x="23" y="45"/>
                    <a:pt x="23" y="45"/>
                    <a:pt x="23" y="45"/>
                  </a:cubicBezTo>
                  <a:cubicBezTo>
                    <a:pt x="23" y="45"/>
                    <a:pt x="23" y="45"/>
                    <a:pt x="23" y="45"/>
                  </a:cubicBezTo>
                  <a:cubicBezTo>
                    <a:pt x="24" y="46"/>
                    <a:pt x="24" y="47"/>
                    <a:pt x="23" y="49"/>
                  </a:cubicBezTo>
                  <a:cubicBezTo>
                    <a:pt x="23" y="48"/>
                    <a:pt x="23" y="47"/>
                    <a:pt x="23" y="47"/>
                  </a:cubicBezTo>
                  <a:cubicBezTo>
                    <a:pt x="23" y="46"/>
                    <a:pt x="23" y="46"/>
                    <a:pt x="23" y="45"/>
                  </a:cubicBezTo>
                  <a:cubicBezTo>
                    <a:pt x="23" y="45"/>
                    <a:pt x="22" y="44"/>
                    <a:pt x="22" y="43"/>
                  </a:cubicBezTo>
                  <a:cubicBezTo>
                    <a:pt x="22" y="43"/>
                    <a:pt x="22" y="43"/>
                    <a:pt x="22" y="43"/>
                  </a:cubicBezTo>
                  <a:cubicBezTo>
                    <a:pt x="22" y="43"/>
                    <a:pt x="22" y="42"/>
                    <a:pt x="22" y="42"/>
                  </a:cubicBezTo>
                  <a:cubicBezTo>
                    <a:pt x="22" y="42"/>
                    <a:pt x="21" y="42"/>
                    <a:pt x="21" y="42"/>
                  </a:cubicBezTo>
                  <a:cubicBezTo>
                    <a:pt x="21" y="41"/>
                    <a:pt x="21" y="41"/>
                    <a:pt x="21" y="41"/>
                  </a:cubicBezTo>
                  <a:cubicBezTo>
                    <a:pt x="21" y="41"/>
                    <a:pt x="20" y="40"/>
                    <a:pt x="20" y="40"/>
                  </a:cubicBezTo>
                  <a:cubicBezTo>
                    <a:pt x="19" y="38"/>
                    <a:pt x="17" y="37"/>
                    <a:pt x="15" y="36"/>
                  </a:cubicBezTo>
                  <a:cubicBezTo>
                    <a:pt x="15" y="36"/>
                    <a:pt x="14" y="35"/>
                    <a:pt x="14" y="35"/>
                  </a:cubicBezTo>
                  <a:cubicBezTo>
                    <a:pt x="14" y="35"/>
                    <a:pt x="13" y="35"/>
                    <a:pt x="13" y="34"/>
                  </a:cubicBezTo>
                  <a:cubicBezTo>
                    <a:pt x="12" y="34"/>
                    <a:pt x="11" y="34"/>
                    <a:pt x="10" y="34"/>
                  </a:cubicBezTo>
                  <a:cubicBezTo>
                    <a:pt x="8" y="33"/>
                    <a:pt x="6" y="33"/>
                    <a:pt x="4" y="33"/>
                  </a:cubicBezTo>
                  <a:cubicBezTo>
                    <a:pt x="5" y="33"/>
                    <a:pt x="6" y="33"/>
                    <a:pt x="7" y="33"/>
                  </a:cubicBezTo>
                  <a:cubicBezTo>
                    <a:pt x="8" y="33"/>
                    <a:pt x="9" y="33"/>
                    <a:pt x="10" y="33"/>
                  </a:cubicBezTo>
                  <a:cubicBezTo>
                    <a:pt x="11" y="33"/>
                    <a:pt x="12" y="34"/>
                    <a:pt x="13" y="34"/>
                  </a:cubicBezTo>
                  <a:cubicBezTo>
                    <a:pt x="13" y="34"/>
                    <a:pt x="14" y="34"/>
                    <a:pt x="14" y="35"/>
                  </a:cubicBezTo>
                  <a:cubicBezTo>
                    <a:pt x="15" y="35"/>
                    <a:pt x="15" y="35"/>
                    <a:pt x="16" y="36"/>
                  </a:cubicBezTo>
                  <a:cubicBezTo>
                    <a:pt x="16" y="36"/>
                    <a:pt x="17" y="37"/>
                    <a:pt x="18" y="37"/>
                  </a:cubicBezTo>
                  <a:cubicBezTo>
                    <a:pt x="19" y="38"/>
                    <a:pt x="20" y="39"/>
                    <a:pt x="20" y="39"/>
                  </a:cubicBezTo>
                  <a:cubicBezTo>
                    <a:pt x="21" y="40"/>
                    <a:pt x="21" y="40"/>
                    <a:pt x="21" y="41"/>
                  </a:cubicBezTo>
                  <a:cubicBezTo>
                    <a:pt x="21" y="41"/>
                    <a:pt x="21" y="41"/>
                    <a:pt x="21" y="41"/>
                  </a:cubicBezTo>
                  <a:cubicBezTo>
                    <a:pt x="21" y="39"/>
                    <a:pt x="20" y="38"/>
                    <a:pt x="20" y="36"/>
                  </a:cubicBezTo>
                  <a:cubicBezTo>
                    <a:pt x="20" y="36"/>
                    <a:pt x="20" y="36"/>
                    <a:pt x="19" y="35"/>
                  </a:cubicBezTo>
                  <a:cubicBezTo>
                    <a:pt x="19" y="35"/>
                    <a:pt x="19" y="35"/>
                    <a:pt x="19" y="34"/>
                  </a:cubicBezTo>
                  <a:cubicBezTo>
                    <a:pt x="18" y="34"/>
                    <a:pt x="17" y="33"/>
                    <a:pt x="16" y="32"/>
                  </a:cubicBezTo>
                  <a:cubicBezTo>
                    <a:pt x="16" y="32"/>
                    <a:pt x="16" y="32"/>
                    <a:pt x="16" y="32"/>
                  </a:cubicBezTo>
                  <a:cubicBezTo>
                    <a:pt x="16" y="32"/>
                    <a:pt x="16" y="32"/>
                    <a:pt x="15" y="32"/>
                  </a:cubicBezTo>
                  <a:cubicBezTo>
                    <a:pt x="15" y="32"/>
                    <a:pt x="15" y="32"/>
                    <a:pt x="15" y="32"/>
                  </a:cubicBezTo>
                  <a:cubicBezTo>
                    <a:pt x="14" y="31"/>
                    <a:pt x="14" y="31"/>
                    <a:pt x="13" y="31"/>
                  </a:cubicBezTo>
                  <a:cubicBezTo>
                    <a:pt x="12" y="30"/>
                    <a:pt x="11" y="30"/>
                    <a:pt x="10" y="29"/>
                  </a:cubicBezTo>
                  <a:cubicBezTo>
                    <a:pt x="8" y="28"/>
                    <a:pt x="6" y="27"/>
                    <a:pt x="4" y="26"/>
                  </a:cubicBezTo>
                  <a:cubicBezTo>
                    <a:pt x="3" y="25"/>
                    <a:pt x="3" y="24"/>
                    <a:pt x="2" y="23"/>
                  </a:cubicBezTo>
                  <a:cubicBezTo>
                    <a:pt x="1" y="22"/>
                    <a:pt x="1" y="21"/>
                    <a:pt x="0" y="20"/>
                  </a:cubicBezTo>
                  <a:cubicBezTo>
                    <a:pt x="1" y="21"/>
                    <a:pt x="2" y="22"/>
                    <a:pt x="3"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931"/>
            <p:cNvSpPr>
              <a:spLocks/>
            </p:cNvSpPr>
            <p:nvPr/>
          </p:nvSpPr>
          <p:spPr bwMode="auto">
            <a:xfrm>
              <a:off x="4625931" y="5757897"/>
              <a:ext cx="112713" cy="134938"/>
            </a:xfrm>
            <a:custGeom>
              <a:avLst/>
              <a:gdLst>
                <a:gd name="T0" fmla="*/ 30 w 30"/>
                <a:gd name="T1" fmla="*/ 0 h 36"/>
                <a:gd name="T2" fmla="*/ 18 w 30"/>
                <a:gd name="T3" fmla="*/ 21 h 36"/>
                <a:gd name="T4" fmla="*/ 8 w 30"/>
                <a:gd name="T5" fmla="*/ 29 h 36"/>
                <a:gd name="T6" fmla="*/ 0 w 30"/>
                <a:gd name="T7" fmla="*/ 36 h 36"/>
                <a:gd name="T8" fmla="*/ 16 w 30"/>
                <a:gd name="T9" fmla="*/ 33 h 36"/>
                <a:gd name="T10" fmla="*/ 24 w 30"/>
                <a:gd name="T11" fmla="*/ 19 h 36"/>
                <a:gd name="T12" fmla="*/ 30 w 30"/>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30" h="36">
                  <a:moveTo>
                    <a:pt x="30" y="0"/>
                  </a:moveTo>
                  <a:cubicBezTo>
                    <a:pt x="26" y="7"/>
                    <a:pt x="23" y="15"/>
                    <a:pt x="18" y="21"/>
                  </a:cubicBezTo>
                  <a:cubicBezTo>
                    <a:pt x="15" y="24"/>
                    <a:pt x="12" y="27"/>
                    <a:pt x="8" y="29"/>
                  </a:cubicBezTo>
                  <a:cubicBezTo>
                    <a:pt x="6" y="31"/>
                    <a:pt x="2" y="33"/>
                    <a:pt x="0" y="36"/>
                  </a:cubicBezTo>
                  <a:cubicBezTo>
                    <a:pt x="5" y="35"/>
                    <a:pt x="11" y="34"/>
                    <a:pt x="16" y="33"/>
                  </a:cubicBezTo>
                  <a:cubicBezTo>
                    <a:pt x="20" y="29"/>
                    <a:pt x="23" y="22"/>
                    <a:pt x="24" y="19"/>
                  </a:cubicBezTo>
                  <a:cubicBezTo>
                    <a:pt x="27" y="13"/>
                    <a:pt x="28" y="7"/>
                    <a:pt x="3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1934"/>
            <p:cNvSpPr>
              <a:spLocks/>
            </p:cNvSpPr>
            <p:nvPr/>
          </p:nvSpPr>
          <p:spPr bwMode="auto">
            <a:xfrm>
              <a:off x="4584656" y="5719797"/>
              <a:ext cx="168276" cy="93663"/>
            </a:xfrm>
            <a:custGeom>
              <a:avLst/>
              <a:gdLst>
                <a:gd name="T0" fmla="*/ 22 w 45"/>
                <a:gd name="T1" fmla="*/ 6 h 25"/>
                <a:gd name="T2" fmla="*/ 37 w 45"/>
                <a:gd name="T3" fmla="*/ 5 h 25"/>
                <a:gd name="T4" fmla="*/ 45 w 45"/>
                <a:gd name="T5" fmla="*/ 1 h 25"/>
                <a:gd name="T6" fmla="*/ 31 w 45"/>
                <a:gd name="T7" fmla="*/ 2 h 25"/>
                <a:gd name="T8" fmla="*/ 15 w 45"/>
                <a:gd name="T9" fmla="*/ 0 h 25"/>
                <a:gd name="T10" fmla="*/ 2 w 45"/>
                <a:gd name="T11" fmla="*/ 6 h 25"/>
                <a:gd name="T12" fmla="*/ 1 w 45"/>
                <a:gd name="T13" fmla="*/ 8 h 25"/>
                <a:gd name="T14" fmla="*/ 0 w 45"/>
                <a:gd name="T15" fmla="*/ 25 h 25"/>
                <a:gd name="T16" fmla="*/ 3 w 45"/>
                <a:gd name="T17" fmla="*/ 18 h 25"/>
                <a:gd name="T18" fmla="*/ 22 w 45"/>
                <a:gd name="T1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25">
                  <a:moveTo>
                    <a:pt x="22" y="6"/>
                  </a:moveTo>
                  <a:cubicBezTo>
                    <a:pt x="26" y="6"/>
                    <a:pt x="33" y="6"/>
                    <a:pt x="37" y="5"/>
                  </a:cubicBezTo>
                  <a:cubicBezTo>
                    <a:pt x="40" y="4"/>
                    <a:pt x="45" y="1"/>
                    <a:pt x="45" y="1"/>
                  </a:cubicBezTo>
                  <a:cubicBezTo>
                    <a:pt x="41" y="3"/>
                    <a:pt x="36" y="3"/>
                    <a:pt x="31" y="2"/>
                  </a:cubicBezTo>
                  <a:cubicBezTo>
                    <a:pt x="26" y="1"/>
                    <a:pt x="21" y="0"/>
                    <a:pt x="15" y="0"/>
                  </a:cubicBezTo>
                  <a:cubicBezTo>
                    <a:pt x="10" y="0"/>
                    <a:pt x="6" y="2"/>
                    <a:pt x="2" y="6"/>
                  </a:cubicBezTo>
                  <a:cubicBezTo>
                    <a:pt x="2" y="7"/>
                    <a:pt x="1" y="7"/>
                    <a:pt x="1" y="8"/>
                  </a:cubicBezTo>
                  <a:cubicBezTo>
                    <a:pt x="0" y="14"/>
                    <a:pt x="0" y="19"/>
                    <a:pt x="0" y="25"/>
                  </a:cubicBezTo>
                  <a:cubicBezTo>
                    <a:pt x="1" y="23"/>
                    <a:pt x="2" y="20"/>
                    <a:pt x="3" y="18"/>
                  </a:cubicBezTo>
                  <a:cubicBezTo>
                    <a:pt x="9" y="9"/>
                    <a:pt x="17" y="6"/>
                    <a:pt x="22"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1935"/>
            <p:cNvSpPr>
              <a:spLocks/>
            </p:cNvSpPr>
            <p:nvPr/>
          </p:nvSpPr>
          <p:spPr bwMode="auto">
            <a:xfrm>
              <a:off x="4598944" y="5667409"/>
              <a:ext cx="219076" cy="222252"/>
            </a:xfrm>
            <a:custGeom>
              <a:avLst/>
              <a:gdLst>
                <a:gd name="T0" fmla="*/ 15 w 58"/>
                <a:gd name="T1" fmla="*/ 21 h 59"/>
                <a:gd name="T2" fmla="*/ 31 w 58"/>
                <a:gd name="T3" fmla="*/ 20 h 59"/>
                <a:gd name="T4" fmla="*/ 35 w 58"/>
                <a:gd name="T5" fmla="*/ 20 h 59"/>
                <a:gd name="T6" fmla="*/ 36 w 58"/>
                <a:gd name="T7" fmla="*/ 20 h 59"/>
                <a:gd name="T8" fmla="*/ 35 w 58"/>
                <a:gd name="T9" fmla="*/ 22 h 59"/>
                <a:gd name="T10" fmla="*/ 31 w 58"/>
                <a:gd name="T11" fmla="*/ 24 h 59"/>
                <a:gd name="T12" fmla="*/ 22 w 58"/>
                <a:gd name="T13" fmla="*/ 29 h 59"/>
                <a:gd name="T14" fmla="*/ 15 w 58"/>
                <a:gd name="T15" fmla="*/ 32 h 59"/>
                <a:gd name="T16" fmla="*/ 7 w 58"/>
                <a:gd name="T17" fmla="*/ 37 h 59"/>
                <a:gd name="T18" fmla="*/ 4 w 58"/>
                <a:gd name="T19" fmla="*/ 42 h 59"/>
                <a:gd name="T20" fmla="*/ 13 w 58"/>
                <a:gd name="T21" fmla="*/ 35 h 59"/>
                <a:gd name="T22" fmla="*/ 18 w 58"/>
                <a:gd name="T23" fmla="*/ 32 h 59"/>
                <a:gd name="T24" fmla="*/ 10 w 58"/>
                <a:gd name="T25" fmla="*/ 41 h 59"/>
                <a:gd name="T26" fmla="*/ 2 w 58"/>
                <a:gd name="T27" fmla="*/ 54 h 59"/>
                <a:gd name="T28" fmla="*/ 1 w 58"/>
                <a:gd name="T29" fmla="*/ 57 h 59"/>
                <a:gd name="T30" fmla="*/ 5 w 58"/>
                <a:gd name="T31" fmla="*/ 51 h 59"/>
                <a:gd name="T32" fmla="*/ 27 w 58"/>
                <a:gd name="T33" fmla="*/ 28 h 59"/>
                <a:gd name="T34" fmla="*/ 34 w 58"/>
                <a:gd name="T35" fmla="*/ 24 h 59"/>
                <a:gd name="T36" fmla="*/ 36 w 58"/>
                <a:gd name="T37" fmla="*/ 23 h 59"/>
                <a:gd name="T38" fmla="*/ 35 w 58"/>
                <a:gd name="T39" fmla="*/ 26 h 59"/>
                <a:gd name="T40" fmla="*/ 29 w 58"/>
                <a:gd name="T41" fmla="*/ 39 h 59"/>
                <a:gd name="T42" fmla="*/ 25 w 58"/>
                <a:gd name="T43" fmla="*/ 44 h 59"/>
                <a:gd name="T44" fmla="*/ 17 w 58"/>
                <a:gd name="T45" fmla="*/ 52 h 59"/>
                <a:gd name="T46" fmla="*/ 17 w 58"/>
                <a:gd name="T47" fmla="*/ 52 h 59"/>
                <a:gd name="T48" fmla="*/ 26 w 58"/>
                <a:gd name="T49" fmla="*/ 44 h 59"/>
                <a:gd name="T50" fmla="*/ 30 w 58"/>
                <a:gd name="T51" fmla="*/ 40 h 59"/>
                <a:gd name="T52" fmla="*/ 37 w 58"/>
                <a:gd name="T53" fmla="*/ 24 h 59"/>
                <a:gd name="T54" fmla="*/ 40 w 58"/>
                <a:gd name="T55" fmla="*/ 21 h 59"/>
                <a:gd name="T56" fmla="*/ 49 w 58"/>
                <a:gd name="T57" fmla="*/ 14 h 59"/>
                <a:gd name="T58" fmla="*/ 49 w 58"/>
                <a:gd name="T59" fmla="*/ 17 h 59"/>
                <a:gd name="T60" fmla="*/ 49 w 58"/>
                <a:gd name="T61" fmla="*/ 24 h 59"/>
                <a:gd name="T62" fmla="*/ 44 w 58"/>
                <a:gd name="T63" fmla="*/ 38 h 59"/>
                <a:gd name="T64" fmla="*/ 39 w 58"/>
                <a:gd name="T65" fmla="*/ 46 h 59"/>
                <a:gd name="T66" fmla="*/ 45 w 58"/>
                <a:gd name="T67" fmla="*/ 38 h 59"/>
                <a:gd name="T68" fmla="*/ 50 w 58"/>
                <a:gd name="T69" fmla="*/ 24 h 59"/>
                <a:gd name="T70" fmla="*/ 50 w 58"/>
                <a:gd name="T71" fmla="*/ 18 h 59"/>
                <a:gd name="T72" fmla="*/ 50 w 58"/>
                <a:gd name="T73" fmla="*/ 15 h 59"/>
                <a:gd name="T74" fmla="*/ 53 w 58"/>
                <a:gd name="T75" fmla="*/ 10 h 59"/>
                <a:gd name="T76" fmla="*/ 55 w 58"/>
                <a:gd name="T77" fmla="*/ 6 h 59"/>
                <a:gd name="T78" fmla="*/ 55 w 58"/>
                <a:gd name="T79" fmla="*/ 5 h 59"/>
                <a:gd name="T80" fmla="*/ 56 w 58"/>
                <a:gd name="T81" fmla="*/ 3 h 59"/>
                <a:gd name="T82" fmla="*/ 52 w 58"/>
                <a:gd name="T83" fmla="*/ 8 h 59"/>
                <a:gd name="T84" fmla="*/ 51 w 58"/>
                <a:gd name="T85" fmla="*/ 9 h 59"/>
                <a:gd name="T86" fmla="*/ 49 w 58"/>
                <a:gd name="T87" fmla="*/ 10 h 59"/>
                <a:gd name="T88" fmla="*/ 38 w 58"/>
                <a:gd name="T89" fmla="*/ 13 h 59"/>
                <a:gd name="T90" fmla="*/ 33 w 58"/>
                <a:gd name="T91" fmla="*/ 13 h 59"/>
                <a:gd name="T92" fmla="*/ 20 w 58"/>
                <a:gd name="T93" fmla="*/ 8 h 59"/>
                <a:gd name="T94" fmla="*/ 28 w 58"/>
                <a:gd name="T95" fmla="*/ 13 h 59"/>
                <a:gd name="T96" fmla="*/ 35 w 58"/>
                <a:gd name="T97" fmla="*/ 14 h 59"/>
                <a:gd name="T98" fmla="*/ 42 w 58"/>
                <a:gd name="T99" fmla="*/ 13 h 59"/>
                <a:gd name="T100" fmla="*/ 49 w 58"/>
                <a:gd name="T101" fmla="*/ 11 h 59"/>
                <a:gd name="T102" fmla="*/ 44 w 58"/>
                <a:gd name="T103" fmla="*/ 16 h 59"/>
                <a:gd name="T104" fmla="*/ 41 w 58"/>
                <a:gd name="T105" fmla="*/ 18 h 59"/>
                <a:gd name="T106" fmla="*/ 35 w 58"/>
                <a:gd name="T107" fmla="*/ 19 h 59"/>
                <a:gd name="T108" fmla="*/ 34 w 58"/>
                <a:gd name="T109" fmla="*/ 19 h 59"/>
                <a:gd name="T110" fmla="*/ 26 w 58"/>
                <a:gd name="T111" fmla="*/ 19 h 59"/>
                <a:gd name="T112" fmla="*/ 10 w 58"/>
                <a:gd name="T113" fmla="*/ 22 h 59"/>
                <a:gd name="T114" fmla="*/ 11 w 58"/>
                <a:gd name="T115" fmla="*/ 2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59">
                  <a:moveTo>
                    <a:pt x="11" y="23"/>
                  </a:moveTo>
                  <a:cubicBezTo>
                    <a:pt x="12" y="22"/>
                    <a:pt x="14" y="22"/>
                    <a:pt x="15" y="21"/>
                  </a:cubicBezTo>
                  <a:cubicBezTo>
                    <a:pt x="19" y="20"/>
                    <a:pt x="22" y="20"/>
                    <a:pt x="26" y="20"/>
                  </a:cubicBezTo>
                  <a:cubicBezTo>
                    <a:pt x="27" y="20"/>
                    <a:pt x="29" y="20"/>
                    <a:pt x="31" y="20"/>
                  </a:cubicBezTo>
                  <a:cubicBezTo>
                    <a:pt x="32" y="20"/>
                    <a:pt x="33" y="20"/>
                    <a:pt x="34" y="20"/>
                  </a:cubicBezTo>
                  <a:cubicBezTo>
                    <a:pt x="35" y="20"/>
                    <a:pt x="35" y="20"/>
                    <a:pt x="35" y="20"/>
                  </a:cubicBezTo>
                  <a:cubicBezTo>
                    <a:pt x="35" y="20"/>
                    <a:pt x="35" y="20"/>
                    <a:pt x="35" y="20"/>
                  </a:cubicBezTo>
                  <a:cubicBezTo>
                    <a:pt x="36" y="20"/>
                    <a:pt x="36" y="20"/>
                    <a:pt x="36" y="20"/>
                  </a:cubicBezTo>
                  <a:cubicBezTo>
                    <a:pt x="37" y="20"/>
                    <a:pt x="38" y="20"/>
                    <a:pt x="39" y="20"/>
                  </a:cubicBezTo>
                  <a:cubicBezTo>
                    <a:pt x="38" y="20"/>
                    <a:pt x="37" y="21"/>
                    <a:pt x="35" y="22"/>
                  </a:cubicBezTo>
                  <a:cubicBezTo>
                    <a:pt x="35" y="22"/>
                    <a:pt x="34" y="22"/>
                    <a:pt x="33" y="23"/>
                  </a:cubicBezTo>
                  <a:cubicBezTo>
                    <a:pt x="32" y="23"/>
                    <a:pt x="31" y="24"/>
                    <a:pt x="31" y="24"/>
                  </a:cubicBezTo>
                  <a:cubicBezTo>
                    <a:pt x="29" y="25"/>
                    <a:pt x="27" y="26"/>
                    <a:pt x="26" y="27"/>
                  </a:cubicBezTo>
                  <a:cubicBezTo>
                    <a:pt x="25" y="27"/>
                    <a:pt x="24" y="28"/>
                    <a:pt x="22" y="29"/>
                  </a:cubicBezTo>
                  <a:cubicBezTo>
                    <a:pt x="21" y="30"/>
                    <a:pt x="19" y="30"/>
                    <a:pt x="18" y="31"/>
                  </a:cubicBezTo>
                  <a:cubicBezTo>
                    <a:pt x="17" y="31"/>
                    <a:pt x="16" y="32"/>
                    <a:pt x="15" y="32"/>
                  </a:cubicBezTo>
                  <a:cubicBezTo>
                    <a:pt x="14" y="33"/>
                    <a:pt x="13" y="33"/>
                    <a:pt x="12" y="34"/>
                  </a:cubicBezTo>
                  <a:cubicBezTo>
                    <a:pt x="11" y="35"/>
                    <a:pt x="9" y="36"/>
                    <a:pt x="7" y="37"/>
                  </a:cubicBezTo>
                  <a:cubicBezTo>
                    <a:pt x="7" y="38"/>
                    <a:pt x="6" y="39"/>
                    <a:pt x="5" y="40"/>
                  </a:cubicBezTo>
                  <a:cubicBezTo>
                    <a:pt x="5" y="40"/>
                    <a:pt x="4" y="41"/>
                    <a:pt x="4" y="42"/>
                  </a:cubicBezTo>
                  <a:cubicBezTo>
                    <a:pt x="5" y="40"/>
                    <a:pt x="6" y="39"/>
                    <a:pt x="8" y="38"/>
                  </a:cubicBezTo>
                  <a:cubicBezTo>
                    <a:pt x="9" y="36"/>
                    <a:pt x="11" y="36"/>
                    <a:pt x="13" y="35"/>
                  </a:cubicBezTo>
                  <a:cubicBezTo>
                    <a:pt x="14" y="34"/>
                    <a:pt x="15" y="34"/>
                    <a:pt x="15" y="33"/>
                  </a:cubicBezTo>
                  <a:cubicBezTo>
                    <a:pt x="16" y="33"/>
                    <a:pt x="17" y="32"/>
                    <a:pt x="18" y="32"/>
                  </a:cubicBezTo>
                  <a:cubicBezTo>
                    <a:pt x="19" y="32"/>
                    <a:pt x="19" y="32"/>
                    <a:pt x="20" y="31"/>
                  </a:cubicBezTo>
                  <a:cubicBezTo>
                    <a:pt x="16" y="34"/>
                    <a:pt x="13" y="37"/>
                    <a:pt x="10" y="41"/>
                  </a:cubicBezTo>
                  <a:cubicBezTo>
                    <a:pt x="8" y="44"/>
                    <a:pt x="6" y="47"/>
                    <a:pt x="4" y="50"/>
                  </a:cubicBezTo>
                  <a:cubicBezTo>
                    <a:pt x="3" y="51"/>
                    <a:pt x="2" y="53"/>
                    <a:pt x="2" y="54"/>
                  </a:cubicBezTo>
                  <a:cubicBezTo>
                    <a:pt x="1" y="56"/>
                    <a:pt x="0" y="58"/>
                    <a:pt x="0" y="59"/>
                  </a:cubicBezTo>
                  <a:cubicBezTo>
                    <a:pt x="0" y="59"/>
                    <a:pt x="1" y="58"/>
                    <a:pt x="1" y="57"/>
                  </a:cubicBezTo>
                  <a:cubicBezTo>
                    <a:pt x="2" y="56"/>
                    <a:pt x="2" y="56"/>
                    <a:pt x="3" y="55"/>
                  </a:cubicBezTo>
                  <a:cubicBezTo>
                    <a:pt x="3" y="53"/>
                    <a:pt x="4" y="52"/>
                    <a:pt x="5" y="51"/>
                  </a:cubicBezTo>
                  <a:cubicBezTo>
                    <a:pt x="7" y="48"/>
                    <a:pt x="9" y="45"/>
                    <a:pt x="12" y="42"/>
                  </a:cubicBezTo>
                  <a:cubicBezTo>
                    <a:pt x="16" y="37"/>
                    <a:pt x="21" y="32"/>
                    <a:pt x="27" y="28"/>
                  </a:cubicBezTo>
                  <a:cubicBezTo>
                    <a:pt x="28" y="27"/>
                    <a:pt x="30" y="26"/>
                    <a:pt x="31" y="26"/>
                  </a:cubicBezTo>
                  <a:cubicBezTo>
                    <a:pt x="32" y="25"/>
                    <a:pt x="33" y="25"/>
                    <a:pt x="34" y="24"/>
                  </a:cubicBezTo>
                  <a:cubicBezTo>
                    <a:pt x="34" y="24"/>
                    <a:pt x="35" y="24"/>
                    <a:pt x="36" y="23"/>
                  </a:cubicBezTo>
                  <a:cubicBezTo>
                    <a:pt x="36" y="23"/>
                    <a:pt x="36" y="23"/>
                    <a:pt x="36" y="23"/>
                  </a:cubicBezTo>
                  <a:cubicBezTo>
                    <a:pt x="36" y="23"/>
                    <a:pt x="36" y="23"/>
                    <a:pt x="36" y="23"/>
                  </a:cubicBezTo>
                  <a:cubicBezTo>
                    <a:pt x="36" y="24"/>
                    <a:pt x="35" y="25"/>
                    <a:pt x="35" y="26"/>
                  </a:cubicBezTo>
                  <a:cubicBezTo>
                    <a:pt x="34" y="27"/>
                    <a:pt x="34" y="28"/>
                    <a:pt x="33" y="29"/>
                  </a:cubicBezTo>
                  <a:cubicBezTo>
                    <a:pt x="32" y="32"/>
                    <a:pt x="31" y="36"/>
                    <a:pt x="29" y="39"/>
                  </a:cubicBezTo>
                  <a:cubicBezTo>
                    <a:pt x="28" y="40"/>
                    <a:pt x="28" y="41"/>
                    <a:pt x="27" y="42"/>
                  </a:cubicBezTo>
                  <a:cubicBezTo>
                    <a:pt x="27" y="42"/>
                    <a:pt x="26" y="43"/>
                    <a:pt x="25" y="44"/>
                  </a:cubicBezTo>
                  <a:cubicBezTo>
                    <a:pt x="24" y="45"/>
                    <a:pt x="23" y="47"/>
                    <a:pt x="21" y="48"/>
                  </a:cubicBezTo>
                  <a:cubicBezTo>
                    <a:pt x="20" y="49"/>
                    <a:pt x="19" y="51"/>
                    <a:pt x="17" y="52"/>
                  </a:cubicBezTo>
                  <a:cubicBezTo>
                    <a:pt x="15" y="53"/>
                    <a:pt x="14" y="54"/>
                    <a:pt x="12" y="55"/>
                  </a:cubicBezTo>
                  <a:cubicBezTo>
                    <a:pt x="14" y="54"/>
                    <a:pt x="16" y="53"/>
                    <a:pt x="17" y="52"/>
                  </a:cubicBezTo>
                  <a:cubicBezTo>
                    <a:pt x="19" y="51"/>
                    <a:pt x="20" y="50"/>
                    <a:pt x="22" y="48"/>
                  </a:cubicBezTo>
                  <a:cubicBezTo>
                    <a:pt x="23" y="47"/>
                    <a:pt x="25" y="46"/>
                    <a:pt x="26" y="44"/>
                  </a:cubicBezTo>
                  <a:cubicBezTo>
                    <a:pt x="27" y="44"/>
                    <a:pt x="27" y="43"/>
                    <a:pt x="28" y="42"/>
                  </a:cubicBezTo>
                  <a:cubicBezTo>
                    <a:pt x="29" y="41"/>
                    <a:pt x="29" y="41"/>
                    <a:pt x="30" y="40"/>
                  </a:cubicBezTo>
                  <a:cubicBezTo>
                    <a:pt x="32" y="36"/>
                    <a:pt x="33" y="33"/>
                    <a:pt x="34" y="29"/>
                  </a:cubicBezTo>
                  <a:cubicBezTo>
                    <a:pt x="35" y="27"/>
                    <a:pt x="36" y="26"/>
                    <a:pt x="37" y="24"/>
                  </a:cubicBezTo>
                  <a:cubicBezTo>
                    <a:pt x="38" y="23"/>
                    <a:pt x="38" y="23"/>
                    <a:pt x="39" y="22"/>
                  </a:cubicBezTo>
                  <a:cubicBezTo>
                    <a:pt x="39" y="22"/>
                    <a:pt x="40" y="21"/>
                    <a:pt x="40" y="21"/>
                  </a:cubicBezTo>
                  <a:cubicBezTo>
                    <a:pt x="42" y="20"/>
                    <a:pt x="43" y="19"/>
                    <a:pt x="45" y="17"/>
                  </a:cubicBezTo>
                  <a:cubicBezTo>
                    <a:pt x="46" y="16"/>
                    <a:pt x="48" y="15"/>
                    <a:pt x="49" y="14"/>
                  </a:cubicBezTo>
                  <a:cubicBezTo>
                    <a:pt x="49" y="14"/>
                    <a:pt x="49" y="15"/>
                    <a:pt x="49" y="15"/>
                  </a:cubicBezTo>
                  <a:cubicBezTo>
                    <a:pt x="49" y="16"/>
                    <a:pt x="49" y="16"/>
                    <a:pt x="49" y="17"/>
                  </a:cubicBezTo>
                  <a:cubicBezTo>
                    <a:pt x="49" y="18"/>
                    <a:pt x="49" y="19"/>
                    <a:pt x="49" y="20"/>
                  </a:cubicBezTo>
                  <a:cubicBezTo>
                    <a:pt x="49" y="21"/>
                    <a:pt x="49" y="23"/>
                    <a:pt x="49" y="24"/>
                  </a:cubicBezTo>
                  <a:cubicBezTo>
                    <a:pt x="48" y="26"/>
                    <a:pt x="48" y="27"/>
                    <a:pt x="48" y="29"/>
                  </a:cubicBezTo>
                  <a:cubicBezTo>
                    <a:pt x="47" y="32"/>
                    <a:pt x="46" y="35"/>
                    <a:pt x="44" y="38"/>
                  </a:cubicBezTo>
                  <a:cubicBezTo>
                    <a:pt x="44" y="39"/>
                    <a:pt x="43" y="40"/>
                    <a:pt x="42" y="42"/>
                  </a:cubicBezTo>
                  <a:cubicBezTo>
                    <a:pt x="41" y="43"/>
                    <a:pt x="40" y="44"/>
                    <a:pt x="39" y="46"/>
                  </a:cubicBezTo>
                  <a:cubicBezTo>
                    <a:pt x="40" y="44"/>
                    <a:pt x="41" y="43"/>
                    <a:pt x="42" y="42"/>
                  </a:cubicBezTo>
                  <a:cubicBezTo>
                    <a:pt x="43" y="41"/>
                    <a:pt x="44" y="39"/>
                    <a:pt x="45" y="38"/>
                  </a:cubicBezTo>
                  <a:cubicBezTo>
                    <a:pt x="46" y="35"/>
                    <a:pt x="48" y="32"/>
                    <a:pt x="49" y="29"/>
                  </a:cubicBezTo>
                  <a:cubicBezTo>
                    <a:pt x="49" y="28"/>
                    <a:pt x="49" y="26"/>
                    <a:pt x="50" y="24"/>
                  </a:cubicBezTo>
                  <a:cubicBezTo>
                    <a:pt x="50" y="23"/>
                    <a:pt x="50" y="21"/>
                    <a:pt x="50" y="20"/>
                  </a:cubicBezTo>
                  <a:cubicBezTo>
                    <a:pt x="50" y="19"/>
                    <a:pt x="50" y="19"/>
                    <a:pt x="50" y="18"/>
                  </a:cubicBezTo>
                  <a:cubicBezTo>
                    <a:pt x="50" y="18"/>
                    <a:pt x="50" y="18"/>
                    <a:pt x="50" y="17"/>
                  </a:cubicBezTo>
                  <a:cubicBezTo>
                    <a:pt x="50" y="16"/>
                    <a:pt x="50" y="16"/>
                    <a:pt x="50" y="15"/>
                  </a:cubicBezTo>
                  <a:cubicBezTo>
                    <a:pt x="50" y="14"/>
                    <a:pt x="50" y="13"/>
                    <a:pt x="50" y="12"/>
                  </a:cubicBezTo>
                  <a:cubicBezTo>
                    <a:pt x="51" y="12"/>
                    <a:pt x="52" y="11"/>
                    <a:pt x="53" y="10"/>
                  </a:cubicBezTo>
                  <a:cubicBezTo>
                    <a:pt x="53" y="9"/>
                    <a:pt x="54" y="8"/>
                    <a:pt x="55" y="7"/>
                  </a:cubicBezTo>
                  <a:cubicBezTo>
                    <a:pt x="55" y="7"/>
                    <a:pt x="55" y="6"/>
                    <a:pt x="55" y="6"/>
                  </a:cubicBezTo>
                  <a:cubicBezTo>
                    <a:pt x="55" y="6"/>
                    <a:pt x="55" y="6"/>
                    <a:pt x="55" y="6"/>
                  </a:cubicBezTo>
                  <a:cubicBezTo>
                    <a:pt x="55" y="6"/>
                    <a:pt x="55" y="5"/>
                    <a:pt x="55" y="5"/>
                  </a:cubicBezTo>
                  <a:cubicBezTo>
                    <a:pt x="56" y="4"/>
                    <a:pt x="57" y="2"/>
                    <a:pt x="58" y="0"/>
                  </a:cubicBezTo>
                  <a:cubicBezTo>
                    <a:pt x="57" y="1"/>
                    <a:pt x="57" y="2"/>
                    <a:pt x="56" y="3"/>
                  </a:cubicBezTo>
                  <a:cubicBezTo>
                    <a:pt x="56" y="3"/>
                    <a:pt x="55" y="4"/>
                    <a:pt x="55" y="5"/>
                  </a:cubicBezTo>
                  <a:cubicBezTo>
                    <a:pt x="54" y="6"/>
                    <a:pt x="53" y="7"/>
                    <a:pt x="52" y="8"/>
                  </a:cubicBezTo>
                  <a:cubicBezTo>
                    <a:pt x="52" y="8"/>
                    <a:pt x="52" y="8"/>
                    <a:pt x="52" y="8"/>
                  </a:cubicBezTo>
                  <a:cubicBezTo>
                    <a:pt x="51" y="8"/>
                    <a:pt x="51" y="8"/>
                    <a:pt x="51" y="9"/>
                  </a:cubicBezTo>
                  <a:cubicBezTo>
                    <a:pt x="51" y="9"/>
                    <a:pt x="50" y="9"/>
                    <a:pt x="50" y="9"/>
                  </a:cubicBezTo>
                  <a:cubicBezTo>
                    <a:pt x="49" y="9"/>
                    <a:pt x="49" y="9"/>
                    <a:pt x="49" y="10"/>
                  </a:cubicBezTo>
                  <a:cubicBezTo>
                    <a:pt x="48" y="10"/>
                    <a:pt x="47" y="10"/>
                    <a:pt x="47" y="11"/>
                  </a:cubicBezTo>
                  <a:cubicBezTo>
                    <a:pt x="44" y="12"/>
                    <a:pt x="41" y="12"/>
                    <a:pt x="38" y="13"/>
                  </a:cubicBezTo>
                  <a:cubicBezTo>
                    <a:pt x="37" y="13"/>
                    <a:pt x="36" y="13"/>
                    <a:pt x="35" y="13"/>
                  </a:cubicBezTo>
                  <a:cubicBezTo>
                    <a:pt x="34" y="13"/>
                    <a:pt x="34" y="13"/>
                    <a:pt x="33" y="13"/>
                  </a:cubicBezTo>
                  <a:cubicBezTo>
                    <a:pt x="31" y="13"/>
                    <a:pt x="30" y="13"/>
                    <a:pt x="28" y="12"/>
                  </a:cubicBezTo>
                  <a:cubicBezTo>
                    <a:pt x="25" y="11"/>
                    <a:pt x="23" y="10"/>
                    <a:pt x="20" y="8"/>
                  </a:cubicBezTo>
                  <a:cubicBezTo>
                    <a:pt x="21" y="9"/>
                    <a:pt x="22" y="10"/>
                    <a:pt x="24" y="11"/>
                  </a:cubicBezTo>
                  <a:cubicBezTo>
                    <a:pt x="25" y="11"/>
                    <a:pt x="27" y="12"/>
                    <a:pt x="28" y="13"/>
                  </a:cubicBezTo>
                  <a:cubicBezTo>
                    <a:pt x="30" y="13"/>
                    <a:pt x="31" y="14"/>
                    <a:pt x="33" y="14"/>
                  </a:cubicBezTo>
                  <a:cubicBezTo>
                    <a:pt x="34" y="14"/>
                    <a:pt x="34" y="14"/>
                    <a:pt x="35" y="14"/>
                  </a:cubicBezTo>
                  <a:cubicBezTo>
                    <a:pt x="36" y="14"/>
                    <a:pt x="37" y="14"/>
                    <a:pt x="38" y="14"/>
                  </a:cubicBezTo>
                  <a:cubicBezTo>
                    <a:pt x="39" y="14"/>
                    <a:pt x="41" y="13"/>
                    <a:pt x="42" y="13"/>
                  </a:cubicBezTo>
                  <a:cubicBezTo>
                    <a:pt x="44" y="13"/>
                    <a:pt x="46" y="12"/>
                    <a:pt x="47" y="12"/>
                  </a:cubicBezTo>
                  <a:cubicBezTo>
                    <a:pt x="48" y="11"/>
                    <a:pt x="49" y="11"/>
                    <a:pt x="49" y="11"/>
                  </a:cubicBezTo>
                  <a:cubicBezTo>
                    <a:pt x="49" y="11"/>
                    <a:pt x="49" y="11"/>
                    <a:pt x="49" y="11"/>
                  </a:cubicBezTo>
                  <a:cubicBezTo>
                    <a:pt x="48" y="13"/>
                    <a:pt x="46" y="14"/>
                    <a:pt x="44" y="16"/>
                  </a:cubicBezTo>
                  <a:cubicBezTo>
                    <a:pt x="43" y="16"/>
                    <a:pt x="43" y="17"/>
                    <a:pt x="43" y="17"/>
                  </a:cubicBezTo>
                  <a:cubicBezTo>
                    <a:pt x="42" y="17"/>
                    <a:pt x="42" y="17"/>
                    <a:pt x="41" y="18"/>
                  </a:cubicBezTo>
                  <a:cubicBezTo>
                    <a:pt x="39" y="18"/>
                    <a:pt x="38" y="19"/>
                    <a:pt x="36" y="19"/>
                  </a:cubicBezTo>
                  <a:cubicBezTo>
                    <a:pt x="35" y="19"/>
                    <a:pt x="35" y="19"/>
                    <a:pt x="35" y="19"/>
                  </a:cubicBezTo>
                  <a:cubicBezTo>
                    <a:pt x="35" y="19"/>
                    <a:pt x="35" y="19"/>
                    <a:pt x="35" y="19"/>
                  </a:cubicBezTo>
                  <a:cubicBezTo>
                    <a:pt x="34" y="19"/>
                    <a:pt x="34" y="19"/>
                    <a:pt x="34" y="19"/>
                  </a:cubicBezTo>
                  <a:cubicBezTo>
                    <a:pt x="33" y="19"/>
                    <a:pt x="32" y="19"/>
                    <a:pt x="31" y="19"/>
                  </a:cubicBezTo>
                  <a:cubicBezTo>
                    <a:pt x="29" y="19"/>
                    <a:pt x="27" y="19"/>
                    <a:pt x="26" y="19"/>
                  </a:cubicBezTo>
                  <a:cubicBezTo>
                    <a:pt x="22" y="19"/>
                    <a:pt x="19" y="19"/>
                    <a:pt x="15" y="20"/>
                  </a:cubicBezTo>
                  <a:cubicBezTo>
                    <a:pt x="13" y="20"/>
                    <a:pt x="12" y="21"/>
                    <a:pt x="10" y="22"/>
                  </a:cubicBezTo>
                  <a:cubicBezTo>
                    <a:pt x="9" y="22"/>
                    <a:pt x="7" y="24"/>
                    <a:pt x="6" y="25"/>
                  </a:cubicBezTo>
                  <a:cubicBezTo>
                    <a:pt x="7" y="24"/>
                    <a:pt x="9" y="23"/>
                    <a:pt x="11"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1936"/>
            <p:cNvSpPr>
              <a:spLocks/>
            </p:cNvSpPr>
            <p:nvPr/>
          </p:nvSpPr>
          <p:spPr bwMode="auto">
            <a:xfrm>
              <a:off x="5189497" y="4765703"/>
              <a:ext cx="90488" cy="158751"/>
            </a:xfrm>
            <a:custGeom>
              <a:avLst/>
              <a:gdLst>
                <a:gd name="T0" fmla="*/ 24 w 24"/>
                <a:gd name="T1" fmla="*/ 42 h 42"/>
                <a:gd name="T2" fmla="*/ 10 w 24"/>
                <a:gd name="T3" fmla="*/ 23 h 42"/>
                <a:gd name="T4" fmla="*/ 6 w 24"/>
                <a:gd name="T5" fmla="*/ 11 h 42"/>
                <a:gd name="T6" fmla="*/ 2 w 24"/>
                <a:gd name="T7" fmla="*/ 0 h 42"/>
                <a:gd name="T8" fmla="*/ 0 w 24"/>
                <a:gd name="T9" fmla="*/ 16 h 42"/>
                <a:gd name="T10" fmla="*/ 9 w 24"/>
                <a:gd name="T11" fmla="*/ 29 h 42"/>
                <a:gd name="T12" fmla="*/ 24 w 24"/>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24" h="42">
                  <a:moveTo>
                    <a:pt x="24" y="42"/>
                  </a:moveTo>
                  <a:cubicBezTo>
                    <a:pt x="20" y="35"/>
                    <a:pt x="13" y="30"/>
                    <a:pt x="10" y="23"/>
                  </a:cubicBezTo>
                  <a:cubicBezTo>
                    <a:pt x="8" y="19"/>
                    <a:pt x="6" y="15"/>
                    <a:pt x="6" y="11"/>
                  </a:cubicBezTo>
                  <a:cubicBezTo>
                    <a:pt x="5" y="7"/>
                    <a:pt x="4" y="3"/>
                    <a:pt x="2" y="0"/>
                  </a:cubicBezTo>
                  <a:cubicBezTo>
                    <a:pt x="1" y="6"/>
                    <a:pt x="0" y="11"/>
                    <a:pt x="0" y="16"/>
                  </a:cubicBezTo>
                  <a:cubicBezTo>
                    <a:pt x="2" y="21"/>
                    <a:pt x="7" y="27"/>
                    <a:pt x="9" y="29"/>
                  </a:cubicBezTo>
                  <a:cubicBezTo>
                    <a:pt x="14" y="34"/>
                    <a:pt x="19" y="37"/>
                    <a:pt x="24" y="4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10" name="Picture 1938"/>
            <p:cNvPicPr>
              <a:picLocks noChangeAspect="1" noChangeArrowheads="1"/>
            </p:cNvPicPr>
            <p:nvPr/>
          </p:nvPicPr>
          <p:blipFill>
            <a:blip r:embed="rId23" cstate="screen">
              <a:extLst>
                <a:ext uri="{28A0092B-C50C-407E-A947-70E740481C1C}">
                  <a14:useLocalDpi xmlns:a14="http://schemas.microsoft.com/office/drawing/2010/main"/>
                </a:ext>
              </a:extLst>
            </a:blip>
            <a:srcRect/>
            <a:stretch>
              <a:fillRect/>
            </a:stretch>
          </p:blipFill>
          <p:spPr bwMode="auto">
            <a:xfrm>
              <a:off x="5300623" y="4826028"/>
              <a:ext cx="134938"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1" name="Freeform 1939"/>
            <p:cNvSpPr>
              <a:spLocks/>
            </p:cNvSpPr>
            <p:nvPr/>
          </p:nvSpPr>
          <p:spPr bwMode="auto">
            <a:xfrm>
              <a:off x="5286335" y="4759353"/>
              <a:ext cx="76200" cy="190501"/>
            </a:xfrm>
            <a:custGeom>
              <a:avLst/>
              <a:gdLst>
                <a:gd name="T0" fmla="*/ 9 w 20"/>
                <a:gd name="T1" fmla="*/ 28 h 51"/>
                <a:gd name="T2" fmla="*/ 5 w 20"/>
                <a:gd name="T3" fmla="*/ 41 h 51"/>
                <a:gd name="T4" fmla="*/ 5 w 20"/>
                <a:gd name="T5" fmla="*/ 51 h 51"/>
                <a:gd name="T6" fmla="*/ 10 w 20"/>
                <a:gd name="T7" fmla="*/ 37 h 51"/>
                <a:gd name="T8" fmla="*/ 18 w 20"/>
                <a:gd name="T9" fmla="*/ 23 h 51"/>
                <a:gd name="T10" fmla="*/ 17 w 20"/>
                <a:gd name="T11" fmla="*/ 9 h 51"/>
                <a:gd name="T12" fmla="*/ 15 w 20"/>
                <a:gd name="T13" fmla="*/ 7 h 51"/>
                <a:gd name="T14" fmla="*/ 0 w 20"/>
                <a:gd name="T15" fmla="*/ 0 h 51"/>
                <a:gd name="T16" fmla="*/ 6 w 20"/>
                <a:gd name="T17" fmla="*/ 6 h 51"/>
                <a:gd name="T18" fmla="*/ 9 w 20"/>
                <a:gd name="T19" fmla="*/ 2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51">
                  <a:moveTo>
                    <a:pt x="9" y="28"/>
                  </a:moveTo>
                  <a:cubicBezTo>
                    <a:pt x="8" y="31"/>
                    <a:pt x="6" y="38"/>
                    <a:pt x="5" y="41"/>
                  </a:cubicBezTo>
                  <a:cubicBezTo>
                    <a:pt x="4" y="44"/>
                    <a:pt x="5" y="51"/>
                    <a:pt x="5" y="51"/>
                  </a:cubicBezTo>
                  <a:cubicBezTo>
                    <a:pt x="6" y="46"/>
                    <a:pt x="8" y="41"/>
                    <a:pt x="10" y="37"/>
                  </a:cubicBezTo>
                  <a:cubicBezTo>
                    <a:pt x="12" y="32"/>
                    <a:pt x="16" y="28"/>
                    <a:pt x="18" y="23"/>
                  </a:cubicBezTo>
                  <a:cubicBezTo>
                    <a:pt x="20" y="18"/>
                    <a:pt x="19" y="13"/>
                    <a:pt x="17" y="9"/>
                  </a:cubicBezTo>
                  <a:cubicBezTo>
                    <a:pt x="16" y="8"/>
                    <a:pt x="16" y="8"/>
                    <a:pt x="15" y="7"/>
                  </a:cubicBezTo>
                  <a:cubicBezTo>
                    <a:pt x="10" y="4"/>
                    <a:pt x="5" y="2"/>
                    <a:pt x="0" y="0"/>
                  </a:cubicBezTo>
                  <a:cubicBezTo>
                    <a:pt x="2" y="2"/>
                    <a:pt x="4" y="3"/>
                    <a:pt x="6" y="6"/>
                  </a:cubicBezTo>
                  <a:cubicBezTo>
                    <a:pt x="11" y="14"/>
                    <a:pt x="11" y="23"/>
                    <a:pt x="9" y="2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940"/>
            <p:cNvSpPr>
              <a:spLocks/>
            </p:cNvSpPr>
            <p:nvPr/>
          </p:nvSpPr>
          <p:spPr bwMode="auto">
            <a:xfrm>
              <a:off x="5203785" y="4743477"/>
              <a:ext cx="158751" cy="282577"/>
            </a:xfrm>
            <a:custGeom>
              <a:avLst/>
              <a:gdLst>
                <a:gd name="T0" fmla="*/ 31 w 42"/>
                <a:gd name="T1" fmla="*/ 28 h 75"/>
                <a:gd name="T2" fmla="*/ 27 w 42"/>
                <a:gd name="T3" fmla="*/ 43 h 75"/>
                <a:gd name="T4" fmla="*/ 25 w 42"/>
                <a:gd name="T5" fmla="*/ 47 h 75"/>
                <a:gd name="T6" fmla="*/ 25 w 42"/>
                <a:gd name="T7" fmla="*/ 48 h 75"/>
                <a:gd name="T8" fmla="*/ 24 w 42"/>
                <a:gd name="T9" fmla="*/ 47 h 75"/>
                <a:gd name="T10" fmla="*/ 23 w 42"/>
                <a:gd name="T11" fmla="*/ 41 h 75"/>
                <a:gd name="T12" fmla="*/ 21 w 42"/>
                <a:gd name="T13" fmla="*/ 32 h 75"/>
                <a:gd name="T14" fmla="*/ 21 w 42"/>
                <a:gd name="T15" fmla="*/ 24 h 75"/>
                <a:gd name="T16" fmla="*/ 19 w 42"/>
                <a:gd name="T17" fmla="*/ 15 h 75"/>
                <a:gd name="T18" fmla="*/ 16 w 42"/>
                <a:gd name="T19" fmla="*/ 10 h 75"/>
                <a:gd name="T20" fmla="*/ 20 w 42"/>
                <a:gd name="T21" fmla="*/ 21 h 75"/>
                <a:gd name="T22" fmla="*/ 20 w 42"/>
                <a:gd name="T23" fmla="*/ 27 h 75"/>
                <a:gd name="T24" fmla="*/ 15 w 42"/>
                <a:gd name="T25" fmla="*/ 16 h 75"/>
                <a:gd name="T26" fmla="*/ 5 w 42"/>
                <a:gd name="T27" fmla="*/ 3 h 75"/>
                <a:gd name="T28" fmla="*/ 3 w 42"/>
                <a:gd name="T29" fmla="*/ 2 h 75"/>
                <a:gd name="T30" fmla="*/ 8 w 42"/>
                <a:gd name="T31" fmla="*/ 8 h 75"/>
                <a:gd name="T32" fmla="*/ 21 w 42"/>
                <a:gd name="T33" fmla="*/ 36 h 75"/>
                <a:gd name="T34" fmla="*/ 22 w 42"/>
                <a:gd name="T35" fmla="*/ 44 h 75"/>
                <a:gd name="T36" fmla="*/ 22 w 42"/>
                <a:gd name="T37" fmla="*/ 47 h 75"/>
                <a:gd name="T38" fmla="*/ 20 w 42"/>
                <a:gd name="T39" fmla="*/ 44 h 75"/>
                <a:gd name="T40" fmla="*/ 10 w 42"/>
                <a:gd name="T41" fmla="*/ 34 h 75"/>
                <a:gd name="T42" fmla="*/ 7 w 42"/>
                <a:gd name="T43" fmla="*/ 29 h 75"/>
                <a:gd name="T44" fmla="*/ 2 w 42"/>
                <a:gd name="T45" fmla="*/ 19 h 75"/>
                <a:gd name="T46" fmla="*/ 2 w 42"/>
                <a:gd name="T47" fmla="*/ 19 h 75"/>
                <a:gd name="T48" fmla="*/ 6 w 42"/>
                <a:gd name="T49" fmla="*/ 30 h 75"/>
                <a:gd name="T50" fmla="*/ 9 w 42"/>
                <a:gd name="T51" fmla="*/ 35 h 75"/>
                <a:gd name="T52" fmla="*/ 21 w 42"/>
                <a:gd name="T53" fmla="*/ 47 h 75"/>
                <a:gd name="T54" fmla="*/ 22 w 42"/>
                <a:gd name="T55" fmla="*/ 51 h 75"/>
                <a:gd name="T56" fmla="*/ 26 w 42"/>
                <a:gd name="T57" fmla="*/ 62 h 75"/>
                <a:gd name="T58" fmla="*/ 23 w 42"/>
                <a:gd name="T59" fmla="*/ 61 h 75"/>
                <a:gd name="T60" fmla="*/ 16 w 42"/>
                <a:gd name="T61" fmla="*/ 58 h 75"/>
                <a:gd name="T62" fmla="*/ 5 w 42"/>
                <a:gd name="T63" fmla="*/ 49 h 75"/>
                <a:gd name="T64" fmla="*/ 0 w 42"/>
                <a:gd name="T65" fmla="*/ 42 h 75"/>
                <a:gd name="T66" fmla="*/ 5 w 42"/>
                <a:gd name="T67" fmla="*/ 50 h 75"/>
                <a:gd name="T68" fmla="*/ 16 w 42"/>
                <a:gd name="T69" fmla="*/ 59 h 75"/>
                <a:gd name="T70" fmla="*/ 21 w 42"/>
                <a:gd name="T71" fmla="*/ 62 h 75"/>
                <a:gd name="T72" fmla="*/ 25 w 42"/>
                <a:gd name="T73" fmla="*/ 63 h 75"/>
                <a:gd name="T74" fmla="*/ 28 w 42"/>
                <a:gd name="T75" fmla="*/ 67 h 75"/>
                <a:gd name="T76" fmla="*/ 31 w 42"/>
                <a:gd name="T77" fmla="*/ 71 h 75"/>
                <a:gd name="T78" fmla="*/ 31 w 42"/>
                <a:gd name="T79" fmla="*/ 72 h 75"/>
                <a:gd name="T80" fmla="*/ 34 w 42"/>
                <a:gd name="T81" fmla="*/ 73 h 75"/>
                <a:gd name="T82" fmla="*/ 30 w 42"/>
                <a:gd name="T83" fmla="*/ 68 h 75"/>
                <a:gd name="T84" fmla="*/ 30 w 42"/>
                <a:gd name="T85" fmla="*/ 66 h 75"/>
                <a:gd name="T86" fmla="*/ 30 w 42"/>
                <a:gd name="T87" fmla="*/ 64 h 75"/>
                <a:gd name="T88" fmla="*/ 31 w 42"/>
                <a:gd name="T89" fmla="*/ 52 h 75"/>
                <a:gd name="T90" fmla="*/ 32 w 42"/>
                <a:gd name="T91" fmla="*/ 48 h 75"/>
                <a:gd name="T92" fmla="*/ 42 w 42"/>
                <a:gd name="T93" fmla="*/ 37 h 75"/>
                <a:gd name="T94" fmla="*/ 35 w 42"/>
                <a:gd name="T95" fmla="*/ 43 h 75"/>
                <a:gd name="T96" fmla="*/ 31 w 42"/>
                <a:gd name="T97" fmla="*/ 49 h 75"/>
                <a:gd name="T98" fmla="*/ 29 w 42"/>
                <a:gd name="T99" fmla="*/ 56 h 75"/>
                <a:gd name="T100" fmla="*/ 29 w 42"/>
                <a:gd name="T101" fmla="*/ 64 h 75"/>
                <a:gd name="T102" fmla="*/ 26 w 42"/>
                <a:gd name="T103" fmla="*/ 57 h 75"/>
                <a:gd name="T104" fmla="*/ 25 w 42"/>
                <a:gd name="T105" fmla="*/ 53 h 75"/>
                <a:gd name="T106" fmla="*/ 26 w 42"/>
                <a:gd name="T107" fmla="*/ 48 h 75"/>
                <a:gd name="T108" fmla="*/ 27 w 42"/>
                <a:gd name="T109" fmla="*/ 46 h 75"/>
                <a:gd name="T110" fmla="*/ 30 w 42"/>
                <a:gd name="T111" fmla="*/ 39 h 75"/>
                <a:gd name="T112" fmla="*/ 33 w 42"/>
                <a:gd name="T113" fmla="*/ 23 h 75"/>
                <a:gd name="T114" fmla="*/ 32 w 42"/>
                <a:gd name="T115" fmla="*/ 2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75">
                  <a:moveTo>
                    <a:pt x="32" y="23"/>
                  </a:moveTo>
                  <a:cubicBezTo>
                    <a:pt x="32" y="25"/>
                    <a:pt x="32" y="27"/>
                    <a:pt x="31" y="28"/>
                  </a:cubicBezTo>
                  <a:cubicBezTo>
                    <a:pt x="31" y="32"/>
                    <a:pt x="30" y="35"/>
                    <a:pt x="28" y="38"/>
                  </a:cubicBezTo>
                  <a:cubicBezTo>
                    <a:pt x="28" y="40"/>
                    <a:pt x="27" y="42"/>
                    <a:pt x="27" y="43"/>
                  </a:cubicBezTo>
                  <a:cubicBezTo>
                    <a:pt x="26" y="44"/>
                    <a:pt x="26" y="45"/>
                    <a:pt x="26" y="46"/>
                  </a:cubicBezTo>
                  <a:cubicBezTo>
                    <a:pt x="25" y="47"/>
                    <a:pt x="25" y="47"/>
                    <a:pt x="25" y="47"/>
                  </a:cubicBezTo>
                  <a:cubicBezTo>
                    <a:pt x="25" y="47"/>
                    <a:pt x="25" y="47"/>
                    <a:pt x="25" y="48"/>
                  </a:cubicBezTo>
                  <a:cubicBezTo>
                    <a:pt x="25" y="48"/>
                    <a:pt x="25" y="48"/>
                    <a:pt x="25" y="48"/>
                  </a:cubicBezTo>
                  <a:cubicBezTo>
                    <a:pt x="25" y="49"/>
                    <a:pt x="24" y="50"/>
                    <a:pt x="24" y="51"/>
                  </a:cubicBezTo>
                  <a:cubicBezTo>
                    <a:pt x="24" y="50"/>
                    <a:pt x="24" y="48"/>
                    <a:pt x="24" y="47"/>
                  </a:cubicBezTo>
                  <a:cubicBezTo>
                    <a:pt x="24" y="46"/>
                    <a:pt x="24" y="45"/>
                    <a:pt x="23" y="44"/>
                  </a:cubicBezTo>
                  <a:cubicBezTo>
                    <a:pt x="23" y="43"/>
                    <a:pt x="23" y="42"/>
                    <a:pt x="23" y="41"/>
                  </a:cubicBezTo>
                  <a:cubicBezTo>
                    <a:pt x="23" y="40"/>
                    <a:pt x="23" y="38"/>
                    <a:pt x="22" y="36"/>
                  </a:cubicBezTo>
                  <a:cubicBezTo>
                    <a:pt x="22" y="35"/>
                    <a:pt x="22" y="33"/>
                    <a:pt x="21" y="32"/>
                  </a:cubicBezTo>
                  <a:cubicBezTo>
                    <a:pt x="22" y="30"/>
                    <a:pt x="22" y="29"/>
                    <a:pt x="21" y="27"/>
                  </a:cubicBezTo>
                  <a:cubicBezTo>
                    <a:pt x="21" y="26"/>
                    <a:pt x="21" y="25"/>
                    <a:pt x="21" y="24"/>
                  </a:cubicBezTo>
                  <a:cubicBezTo>
                    <a:pt x="21" y="23"/>
                    <a:pt x="21" y="22"/>
                    <a:pt x="21" y="21"/>
                  </a:cubicBezTo>
                  <a:cubicBezTo>
                    <a:pt x="20" y="19"/>
                    <a:pt x="20" y="17"/>
                    <a:pt x="19" y="15"/>
                  </a:cubicBezTo>
                  <a:cubicBezTo>
                    <a:pt x="19" y="14"/>
                    <a:pt x="19" y="13"/>
                    <a:pt x="18" y="12"/>
                  </a:cubicBezTo>
                  <a:cubicBezTo>
                    <a:pt x="17" y="11"/>
                    <a:pt x="17" y="11"/>
                    <a:pt x="16" y="10"/>
                  </a:cubicBezTo>
                  <a:cubicBezTo>
                    <a:pt x="17" y="11"/>
                    <a:pt x="18" y="13"/>
                    <a:pt x="19" y="15"/>
                  </a:cubicBezTo>
                  <a:cubicBezTo>
                    <a:pt x="19" y="17"/>
                    <a:pt x="20" y="19"/>
                    <a:pt x="20" y="21"/>
                  </a:cubicBezTo>
                  <a:cubicBezTo>
                    <a:pt x="20" y="22"/>
                    <a:pt x="20" y="23"/>
                    <a:pt x="20" y="24"/>
                  </a:cubicBezTo>
                  <a:cubicBezTo>
                    <a:pt x="20" y="25"/>
                    <a:pt x="20" y="26"/>
                    <a:pt x="20" y="27"/>
                  </a:cubicBezTo>
                  <a:cubicBezTo>
                    <a:pt x="20" y="27"/>
                    <a:pt x="20" y="28"/>
                    <a:pt x="20" y="28"/>
                  </a:cubicBezTo>
                  <a:cubicBezTo>
                    <a:pt x="19" y="24"/>
                    <a:pt x="17" y="20"/>
                    <a:pt x="15" y="16"/>
                  </a:cubicBezTo>
                  <a:cubicBezTo>
                    <a:pt x="13" y="13"/>
                    <a:pt x="11" y="10"/>
                    <a:pt x="9" y="7"/>
                  </a:cubicBezTo>
                  <a:cubicBezTo>
                    <a:pt x="8" y="6"/>
                    <a:pt x="7" y="5"/>
                    <a:pt x="5" y="3"/>
                  </a:cubicBezTo>
                  <a:cubicBezTo>
                    <a:pt x="4" y="2"/>
                    <a:pt x="3" y="1"/>
                    <a:pt x="1" y="0"/>
                  </a:cubicBezTo>
                  <a:cubicBezTo>
                    <a:pt x="2" y="1"/>
                    <a:pt x="3" y="1"/>
                    <a:pt x="3" y="2"/>
                  </a:cubicBezTo>
                  <a:cubicBezTo>
                    <a:pt x="4" y="3"/>
                    <a:pt x="4" y="3"/>
                    <a:pt x="5" y="4"/>
                  </a:cubicBezTo>
                  <a:cubicBezTo>
                    <a:pt x="6" y="5"/>
                    <a:pt x="7" y="7"/>
                    <a:pt x="8" y="8"/>
                  </a:cubicBezTo>
                  <a:cubicBezTo>
                    <a:pt x="10" y="11"/>
                    <a:pt x="12" y="14"/>
                    <a:pt x="13" y="17"/>
                  </a:cubicBezTo>
                  <a:cubicBezTo>
                    <a:pt x="17" y="23"/>
                    <a:pt x="19" y="30"/>
                    <a:pt x="21" y="36"/>
                  </a:cubicBezTo>
                  <a:cubicBezTo>
                    <a:pt x="21" y="38"/>
                    <a:pt x="21" y="40"/>
                    <a:pt x="21" y="42"/>
                  </a:cubicBezTo>
                  <a:cubicBezTo>
                    <a:pt x="21" y="42"/>
                    <a:pt x="22" y="43"/>
                    <a:pt x="22" y="44"/>
                  </a:cubicBezTo>
                  <a:cubicBezTo>
                    <a:pt x="22" y="45"/>
                    <a:pt x="22" y="46"/>
                    <a:pt x="22" y="47"/>
                  </a:cubicBezTo>
                  <a:cubicBezTo>
                    <a:pt x="22" y="47"/>
                    <a:pt x="22" y="47"/>
                    <a:pt x="22" y="47"/>
                  </a:cubicBezTo>
                  <a:cubicBezTo>
                    <a:pt x="22" y="47"/>
                    <a:pt x="22" y="47"/>
                    <a:pt x="22" y="47"/>
                  </a:cubicBezTo>
                  <a:cubicBezTo>
                    <a:pt x="21" y="46"/>
                    <a:pt x="20" y="45"/>
                    <a:pt x="20" y="44"/>
                  </a:cubicBezTo>
                  <a:cubicBezTo>
                    <a:pt x="19" y="44"/>
                    <a:pt x="19" y="43"/>
                    <a:pt x="18" y="42"/>
                  </a:cubicBezTo>
                  <a:cubicBezTo>
                    <a:pt x="15" y="39"/>
                    <a:pt x="12" y="37"/>
                    <a:pt x="10" y="34"/>
                  </a:cubicBezTo>
                  <a:cubicBezTo>
                    <a:pt x="9" y="33"/>
                    <a:pt x="8" y="33"/>
                    <a:pt x="8" y="32"/>
                  </a:cubicBezTo>
                  <a:cubicBezTo>
                    <a:pt x="7" y="31"/>
                    <a:pt x="7" y="30"/>
                    <a:pt x="7" y="29"/>
                  </a:cubicBezTo>
                  <a:cubicBezTo>
                    <a:pt x="6" y="28"/>
                    <a:pt x="5" y="26"/>
                    <a:pt x="4" y="24"/>
                  </a:cubicBezTo>
                  <a:cubicBezTo>
                    <a:pt x="4" y="22"/>
                    <a:pt x="3" y="20"/>
                    <a:pt x="2" y="19"/>
                  </a:cubicBezTo>
                  <a:cubicBezTo>
                    <a:pt x="2" y="17"/>
                    <a:pt x="1" y="15"/>
                    <a:pt x="1" y="13"/>
                  </a:cubicBezTo>
                  <a:cubicBezTo>
                    <a:pt x="1" y="15"/>
                    <a:pt x="2" y="17"/>
                    <a:pt x="2" y="19"/>
                  </a:cubicBezTo>
                  <a:cubicBezTo>
                    <a:pt x="3" y="21"/>
                    <a:pt x="3" y="22"/>
                    <a:pt x="4" y="24"/>
                  </a:cubicBezTo>
                  <a:cubicBezTo>
                    <a:pt x="4" y="26"/>
                    <a:pt x="5" y="28"/>
                    <a:pt x="6" y="30"/>
                  </a:cubicBezTo>
                  <a:cubicBezTo>
                    <a:pt x="6" y="31"/>
                    <a:pt x="7" y="31"/>
                    <a:pt x="7" y="32"/>
                  </a:cubicBezTo>
                  <a:cubicBezTo>
                    <a:pt x="8" y="33"/>
                    <a:pt x="8" y="34"/>
                    <a:pt x="9" y="35"/>
                  </a:cubicBezTo>
                  <a:cubicBezTo>
                    <a:pt x="11" y="38"/>
                    <a:pt x="14" y="40"/>
                    <a:pt x="17" y="43"/>
                  </a:cubicBezTo>
                  <a:cubicBezTo>
                    <a:pt x="18" y="44"/>
                    <a:pt x="20" y="46"/>
                    <a:pt x="21" y="47"/>
                  </a:cubicBezTo>
                  <a:cubicBezTo>
                    <a:pt x="21" y="48"/>
                    <a:pt x="22" y="49"/>
                    <a:pt x="22" y="50"/>
                  </a:cubicBezTo>
                  <a:cubicBezTo>
                    <a:pt x="22" y="50"/>
                    <a:pt x="22" y="51"/>
                    <a:pt x="22" y="51"/>
                  </a:cubicBezTo>
                  <a:cubicBezTo>
                    <a:pt x="23" y="53"/>
                    <a:pt x="23" y="55"/>
                    <a:pt x="24" y="57"/>
                  </a:cubicBezTo>
                  <a:cubicBezTo>
                    <a:pt x="24" y="59"/>
                    <a:pt x="25" y="61"/>
                    <a:pt x="26" y="62"/>
                  </a:cubicBezTo>
                  <a:cubicBezTo>
                    <a:pt x="26" y="62"/>
                    <a:pt x="25" y="62"/>
                    <a:pt x="25" y="62"/>
                  </a:cubicBezTo>
                  <a:cubicBezTo>
                    <a:pt x="24" y="61"/>
                    <a:pt x="23" y="61"/>
                    <a:pt x="23" y="61"/>
                  </a:cubicBezTo>
                  <a:cubicBezTo>
                    <a:pt x="22" y="61"/>
                    <a:pt x="21" y="60"/>
                    <a:pt x="20" y="60"/>
                  </a:cubicBezTo>
                  <a:cubicBezTo>
                    <a:pt x="19" y="60"/>
                    <a:pt x="18" y="59"/>
                    <a:pt x="16" y="58"/>
                  </a:cubicBezTo>
                  <a:cubicBezTo>
                    <a:pt x="15" y="57"/>
                    <a:pt x="14" y="57"/>
                    <a:pt x="12" y="56"/>
                  </a:cubicBezTo>
                  <a:cubicBezTo>
                    <a:pt x="10" y="54"/>
                    <a:pt x="7" y="52"/>
                    <a:pt x="5" y="49"/>
                  </a:cubicBezTo>
                  <a:cubicBezTo>
                    <a:pt x="4" y="48"/>
                    <a:pt x="3" y="47"/>
                    <a:pt x="2" y="46"/>
                  </a:cubicBezTo>
                  <a:cubicBezTo>
                    <a:pt x="1" y="44"/>
                    <a:pt x="1" y="43"/>
                    <a:pt x="0" y="42"/>
                  </a:cubicBezTo>
                  <a:cubicBezTo>
                    <a:pt x="1" y="43"/>
                    <a:pt x="1" y="44"/>
                    <a:pt x="2" y="46"/>
                  </a:cubicBezTo>
                  <a:cubicBezTo>
                    <a:pt x="3" y="47"/>
                    <a:pt x="4" y="48"/>
                    <a:pt x="5" y="50"/>
                  </a:cubicBezTo>
                  <a:cubicBezTo>
                    <a:pt x="7" y="52"/>
                    <a:pt x="9" y="54"/>
                    <a:pt x="12" y="56"/>
                  </a:cubicBezTo>
                  <a:cubicBezTo>
                    <a:pt x="13" y="57"/>
                    <a:pt x="14" y="58"/>
                    <a:pt x="16" y="59"/>
                  </a:cubicBezTo>
                  <a:cubicBezTo>
                    <a:pt x="17" y="60"/>
                    <a:pt x="19" y="61"/>
                    <a:pt x="20" y="61"/>
                  </a:cubicBezTo>
                  <a:cubicBezTo>
                    <a:pt x="20" y="61"/>
                    <a:pt x="21" y="62"/>
                    <a:pt x="21" y="62"/>
                  </a:cubicBezTo>
                  <a:cubicBezTo>
                    <a:pt x="22" y="62"/>
                    <a:pt x="22" y="62"/>
                    <a:pt x="22" y="62"/>
                  </a:cubicBezTo>
                  <a:cubicBezTo>
                    <a:pt x="23" y="62"/>
                    <a:pt x="24" y="62"/>
                    <a:pt x="25" y="63"/>
                  </a:cubicBezTo>
                  <a:cubicBezTo>
                    <a:pt x="25" y="63"/>
                    <a:pt x="26" y="63"/>
                    <a:pt x="27" y="64"/>
                  </a:cubicBezTo>
                  <a:cubicBezTo>
                    <a:pt x="27" y="65"/>
                    <a:pt x="28" y="66"/>
                    <a:pt x="28" y="67"/>
                  </a:cubicBezTo>
                  <a:cubicBezTo>
                    <a:pt x="29" y="68"/>
                    <a:pt x="30" y="69"/>
                    <a:pt x="30" y="70"/>
                  </a:cubicBezTo>
                  <a:cubicBezTo>
                    <a:pt x="30" y="70"/>
                    <a:pt x="31" y="71"/>
                    <a:pt x="31" y="71"/>
                  </a:cubicBezTo>
                  <a:cubicBezTo>
                    <a:pt x="31" y="71"/>
                    <a:pt x="31" y="71"/>
                    <a:pt x="31" y="71"/>
                  </a:cubicBezTo>
                  <a:cubicBezTo>
                    <a:pt x="31" y="71"/>
                    <a:pt x="31" y="71"/>
                    <a:pt x="31" y="72"/>
                  </a:cubicBezTo>
                  <a:cubicBezTo>
                    <a:pt x="33" y="73"/>
                    <a:pt x="34" y="74"/>
                    <a:pt x="35" y="75"/>
                  </a:cubicBezTo>
                  <a:cubicBezTo>
                    <a:pt x="34" y="75"/>
                    <a:pt x="34" y="74"/>
                    <a:pt x="34" y="73"/>
                  </a:cubicBezTo>
                  <a:cubicBezTo>
                    <a:pt x="33" y="72"/>
                    <a:pt x="33" y="72"/>
                    <a:pt x="32" y="71"/>
                  </a:cubicBezTo>
                  <a:cubicBezTo>
                    <a:pt x="32" y="70"/>
                    <a:pt x="31" y="69"/>
                    <a:pt x="30" y="68"/>
                  </a:cubicBezTo>
                  <a:cubicBezTo>
                    <a:pt x="30" y="67"/>
                    <a:pt x="30" y="67"/>
                    <a:pt x="30" y="67"/>
                  </a:cubicBezTo>
                  <a:cubicBezTo>
                    <a:pt x="30" y="67"/>
                    <a:pt x="30" y="66"/>
                    <a:pt x="30" y="66"/>
                  </a:cubicBezTo>
                  <a:cubicBezTo>
                    <a:pt x="30" y="66"/>
                    <a:pt x="30" y="65"/>
                    <a:pt x="30" y="65"/>
                  </a:cubicBezTo>
                  <a:cubicBezTo>
                    <a:pt x="30" y="64"/>
                    <a:pt x="30" y="64"/>
                    <a:pt x="30" y="64"/>
                  </a:cubicBezTo>
                  <a:cubicBezTo>
                    <a:pt x="30" y="63"/>
                    <a:pt x="30" y="62"/>
                    <a:pt x="30" y="61"/>
                  </a:cubicBezTo>
                  <a:cubicBezTo>
                    <a:pt x="30" y="58"/>
                    <a:pt x="30" y="55"/>
                    <a:pt x="31" y="52"/>
                  </a:cubicBezTo>
                  <a:cubicBezTo>
                    <a:pt x="31" y="51"/>
                    <a:pt x="31" y="50"/>
                    <a:pt x="32" y="50"/>
                  </a:cubicBezTo>
                  <a:cubicBezTo>
                    <a:pt x="32" y="49"/>
                    <a:pt x="32" y="48"/>
                    <a:pt x="32" y="48"/>
                  </a:cubicBezTo>
                  <a:cubicBezTo>
                    <a:pt x="33" y="46"/>
                    <a:pt x="34" y="45"/>
                    <a:pt x="35" y="44"/>
                  </a:cubicBezTo>
                  <a:cubicBezTo>
                    <a:pt x="37" y="41"/>
                    <a:pt x="39" y="39"/>
                    <a:pt x="42" y="37"/>
                  </a:cubicBezTo>
                  <a:cubicBezTo>
                    <a:pt x="41" y="38"/>
                    <a:pt x="39" y="39"/>
                    <a:pt x="38" y="40"/>
                  </a:cubicBezTo>
                  <a:cubicBezTo>
                    <a:pt x="37" y="41"/>
                    <a:pt x="36" y="42"/>
                    <a:pt x="35" y="43"/>
                  </a:cubicBezTo>
                  <a:cubicBezTo>
                    <a:pt x="33" y="45"/>
                    <a:pt x="32" y="46"/>
                    <a:pt x="32" y="47"/>
                  </a:cubicBezTo>
                  <a:cubicBezTo>
                    <a:pt x="31" y="48"/>
                    <a:pt x="31" y="49"/>
                    <a:pt x="31" y="49"/>
                  </a:cubicBezTo>
                  <a:cubicBezTo>
                    <a:pt x="30" y="50"/>
                    <a:pt x="30" y="51"/>
                    <a:pt x="30" y="52"/>
                  </a:cubicBezTo>
                  <a:cubicBezTo>
                    <a:pt x="30" y="53"/>
                    <a:pt x="29" y="55"/>
                    <a:pt x="29" y="56"/>
                  </a:cubicBezTo>
                  <a:cubicBezTo>
                    <a:pt x="29" y="58"/>
                    <a:pt x="29" y="60"/>
                    <a:pt x="29" y="61"/>
                  </a:cubicBezTo>
                  <a:cubicBezTo>
                    <a:pt x="29" y="62"/>
                    <a:pt x="29" y="63"/>
                    <a:pt x="29" y="64"/>
                  </a:cubicBezTo>
                  <a:cubicBezTo>
                    <a:pt x="29" y="64"/>
                    <a:pt x="29" y="64"/>
                    <a:pt x="29" y="64"/>
                  </a:cubicBezTo>
                  <a:cubicBezTo>
                    <a:pt x="28" y="62"/>
                    <a:pt x="27" y="59"/>
                    <a:pt x="26" y="57"/>
                  </a:cubicBezTo>
                  <a:cubicBezTo>
                    <a:pt x="26" y="56"/>
                    <a:pt x="25" y="56"/>
                    <a:pt x="25" y="55"/>
                  </a:cubicBezTo>
                  <a:cubicBezTo>
                    <a:pt x="25" y="55"/>
                    <a:pt x="25" y="54"/>
                    <a:pt x="25" y="53"/>
                  </a:cubicBezTo>
                  <a:cubicBezTo>
                    <a:pt x="25" y="52"/>
                    <a:pt x="25" y="50"/>
                    <a:pt x="26" y="49"/>
                  </a:cubicBezTo>
                  <a:cubicBezTo>
                    <a:pt x="26" y="48"/>
                    <a:pt x="26" y="48"/>
                    <a:pt x="26" y="48"/>
                  </a:cubicBezTo>
                  <a:cubicBezTo>
                    <a:pt x="26" y="48"/>
                    <a:pt x="26" y="48"/>
                    <a:pt x="26" y="47"/>
                  </a:cubicBezTo>
                  <a:cubicBezTo>
                    <a:pt x="27" y="46"/>
                    <a:pt x="27" y="46"/>
                    <a:pt x="27" y="46"/>
                  </a:cubicBezTo>
                  <a:cubicBezTo>
                    <a:pt x="27" y="45"/>
                    <a:pt x="27" y="44"/>
                    <a:pt x="28" y="44"/>
                  </a:cubicBezTo>
                  <a:cubicBezTo>
                    <a:pt x="28" y="42"/>
                    <a:pt x="29" y="40"/>
                    <a:pt x="30" y="39"/>
                  </a:cubicBezTo>
                  <a:cubicBezTo>
                    <a:pt x="31" y="35"/>
                    <a:pt x="32" y="32"/>
                    <a:pt x="33" y="29"/>
                  </a:cubicBezTo>
                  <a:cubicBezTo>
                    <a:pt x="33" y="27"/>
                    <a:pt x="33" y="25"/>
                    <a:pt x="33" y="23"/>
                  </a:cubicBezTo>
                  <a:cubicBezTo>
                    <a:pt x="33" y="22"/>
                    <a:pt x="32" y="20"/>
                    <a:pt x="31" y="18"/>
                  </a:cubicBezTo>
                  <a:cubicBezTo>
                    <a:pt x="32" y="20"/>
                    <a:pt x="32" y="22"/>
                    <a:pt x="32"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1941"/>
            <p:cNvSpPr>
              <a:spLocks/>
            </p:cNvSpPr>
            <p:nvPr/>
          </p:nvSpPr>
          <p:spPr bwMode="auto">
            <a:xfrm>
              <a:off x="4483055" y="4386287"/>
              <a:ext cx="90488" cy="68263"/>
            </a:xfrm>
            <a:custGeom>
              <a:avLst/>
              <a:gdLst>
                <a:gd name="T0" fmla="*/ 24 w 24"/>
                <a:gd name="T1" fmla="*/ 0 h 18"/>
                <a:gd name="T2" fmla="*/ 13 w 24"/>
                <a:gd name="T3" fmla="*/ 11 h 18"/>
                <a:gd name="T4" fmla="*/ 6 w 24"/>
                <a:gd name="T5" fmla="*/ 15 h 18"/>
                <a:gd name="T6" fmla="*/ 0 w 24"/>
                <a:gd name="T7" fmla="*/ 18 h 18"/>
                <a:gd name="T8" fmla="*/ 10 w 24"/>
                <a:gd name="T9" fmla="*/ 18 h 18"/>
                <a:gd name="T10" fmla="*/ 17 w 24"/>
                <a:gd name="T11" fmla="*/ 11 h 18"/>
                <a:gd name="T12" fmla="*/ 24 w 2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4" h="18">
                  <a:moveTo>
                    <a:pt x="24" y="0"/>
                  </a:moveTo>
                  <a:cubicBezTo>
                    <a:pt x="20" y="3"/>
                    <a:pt x="17" y="8"/>
                    <a:pt x="13" y="11"/>
                  </a:cubicBezTo>
                  <a:cubicBezTo>
                    <a:pt x="11" y="13"/>
                    <a:pt x="9" y="14"/>
                    <a:pt x="6" y="15"/>
                  </a:cubicBezTo>
                  <a:cubicBezTo>
                    <a:pt x="4" y="15"/>
                    <a:pt x="1" y="16"/>
                    <a:pt x="0" y="18"/>
                  </a:cubicBezTo>
                  <a:cubicBezTo>
                    <a:pt x="3" y="18"/>
                    <a:pt x="7" y="18"/>
                    <a:pt x="10" y="18"/>
                  </a:cubicBezTo>
                  <a:cubicBezTo>
                    <a:pt x="13" y="16"/>
                    <a:pt x="16" y="12"/>
                    <a:pt x="17" y="11"/>
                  </a:cubicBezTo>
                  <a:cubicBezTo>
                    <a:pt x="20" y="7"/>
                    <a:pt x="22" y="3"/>
                    <a:pt x="24"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1944"/>
            <p:cNvSpPr>
              <a:spLocks/>
            </p:cNvSpPr>
            <p:nvPr/>
          </p:nvSpPr>
          <p:spPr bwMode="auto">
            <a:xfrm>
              <a:off x="4468768" y="4341837"/>
              <a:ext cx="119063" cy="55563"/>
            </a:xfrm>
            <a:custGeom>
              <a:avLst/>
              <a:gdLst>
                <a:gd name="T0" fmla="*/ 17 w 32"/>
                <a:gd name="T1" fmla="*/ 6 h 15"/>
                <a:gd name="T2" fmla="*/ 26 w 32"/>
                <a:gd name="T3" fmla="*/ 8 h 15"/>
                <a:gd name="T4" fmla="*/ 32 w 32"/>
                <a:gd name="T5" fmla="*/ 6 h 15"/>
                <a:gd name="T6" fmla="*/ 23 w 32"/>
                <a:gd name="T7" fmla="*/ 5 h 15"/>
                <a:gd name="T8" fmla="*/ 13 w 32"/>
                <a:gd name="T9" fmla="*/ 1 h 15"/>
                <a:gd name="T10" fmla="*/ 4 w 32"/>
                <a:gd name="T11" fmla="*/ 3 h 15"/>
                <a:gd name="T12" fmla="*/ 3 w 32"/>
                <a:gd name="T13" fmla="*/ 4 h 15"/>
                <a:gd name="T14" fmla="*/ 0 w 32"/>
                <a:gd name="T15" fmla="*/ 15 h 15"/>
                <a:gd name="T16" fmla="*/ 3 w 32"/>
                <a:gd name="T17" fmla="*/ 11 h 15"/>
                <a:gd name="T18" fmla="*/ 17 w 32"/>
                <a:gd name="T1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5">
                  <a:moveTo>
                    <a:pt x="17" y="6"/>
                  </a:moveTo>
                  <a:cubicBezTo>
                    <a:pt x="19" y="7"/>
                    <a:pt x="23" y="8"/>
                    <a:pt x="26" y="8"/>
                  </a:cubicBezTo>
                  <a:cubicBezTo>
                    <a:pt x="28" y="8"/>
                    <a:pt x="32" y="6"/>
                    <a:pt x="32" y="6"/>
                  </a:cubicBezTo>
                  <a:cubicBezTo>
                    <a:pt x="29" y="7"/>
                    <a:pt x="26" y="6"/>
                    <a:pt x="23" y="5"/>
                  </a:cubicBezTo>
                  <a:cubicBezTo>
                    <a:pt x="19" y="4"/>
                    <a:pt x="16" y="2"/>
                    <a:pt x="13" y="1"/>
                  </a:cubicBezTo>
                  <a:cubicBezTo>
                    <a:pt x="10" y="0"/>
                    <a:pt x="7" y="2"/>
                    <a:pt x="4" y="3"/>
                  </a:cubicBezTo>
                  <a:cubicBezTo>
                    <a:pt x="4" y="4"/>
                    <a:pt x="3" y="4"/>
                    <a:pt x="3" y="4"/>
                  </a:cubicBezTo>
                  <a:cubicBezTo>
                    <a:pt x="2" y="8"/>
                    <a:pt x="1" y="11"/>
                    <a:pt x="0" y="15"/>
                  </a:cubicBezTo>
                  <a:cubicBezTo>
                    <a:pt x="1" y="14"/>
                    <a:pt x="2" y="12"/>
                    <a:pt x="3" y="11"/>
                  </a:cubicBezTo>
                  <a:cubicBezTo>
                    <a:pt x="8" y="6"/>
                    <a:pt x="13" y="6"/>
                    <a:pt x="17"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1945"/>
            <p:cNvSpPr>
              <a:spLocks/>
            </p:cNvSpPr>
            <p:nvPr/>
          </p:nvSpPr>
          <p:spPr bwMode="auto">
            <a:xfrm>
              <a:off x="4464005" y="4338662"/>
              <a:ext cx="169864" cy="107951"/>
            </a:xfrm>
            <a:custGeom>
              <a:avLst/>
              <a:gdLst>
                <a:gd name="T0" fmla="*/ 16 w 45"/>
                <a:gd name="T1" fmla="*/ 8 h 29"/>
                <a:gd name="T2" fmla="*/ 25 w 45"/>
                <a:gd name="T3" fmla="*/ 9 h 29"/>
                <a:gd name="T4" fmla="*/ 28 w 45"/>
                <a:gd name="T5" fmla="*/ 10 h 29"/>
                <a:gd name="T6" fmla="*/ 29 w 45"/>
                <a:gd name="T7" fmla="*/ 10 h 29"/>
                <a:gd name="T8" fmla="*/ 28 w 45"/>
                <a:gd name="T9" fmla="*/ 11 h 29"/>
                <a:gd name="T10" fmla="*/ 25 w 45"/>
                <a:gd name="T11" fmla="*/ 11 h 29"/>
                <a:gd name="T12" fmla="*/ 19 w 45"/>
                <a:gd name="T13" fmla="*/ 13 h 29"/>
                <a:gd name="T14" fmla="*/ 14 w 45"/>
                <a:gd name="T15" fmla="*/ 14 h 29"/>
                <a:gd name="T16" fmla="*/ 8 w 45"/>
                <a:gd name="T17" fmla="*/ 16 h 29"/>
                <a:gd name="T18" fmla="*/ 5 w 45"/>
                <a:gd name="T19" fmla="*/ 19 h 29"/>
                <a:gd name="T20" fmla="*/ 12 w 45"/>
                <a:gd name="T21" fmla="*/ 16 h 29"/>
                <a:gd name="T22" fmla="*/ 16 w 45"/>
                <a:gd name="T23" fmla="*/ 15 h 29"/>
                <a:gd name="T24" fmla="*/ 9 w 45"/>
                <a:gd name="T25" fmla="*/ 19 h 29"/>
                <a:gd name="T26" fmla="*/ 2 w 45"/>
                <a:gd name="T27" fmla="*/ 27 h 29"/>
                <a:gd name="T28" fmla="*/ 2 w 45"/>
                <a:gd name="T29" fmla="*/ 28 h 29"/>
                <a:gd name="T30" fmla="*/ 5 w 45"/>
                <a:gd name="T31" fmla="*/ 25 h 29"/>
                <a:gd name="T32" fmla="*/ 22 w 45"/>
                <a:gd name="T33" fmla="*/ 14 h 29"/>
                <a:gd name="T34" fmla="*/ 27 w 45"/>
                <a:gd name="T35" fmla="*/ 12 h 29"/>
                <a:gd name="T36" fmla="*/ 28 w 45"/>
                <a:gd name="T37" fmla="*/ 12 h 29"/>
                <a:gd name="T38" fmla="*/ 27 w 45"/>
                <a:gd name="T39" fmla="*/ 13 h 29"/>
                <a:gd name="T40" fmla="*/ 21 w 45"/>
                <a:gd name="T41" fmla="*/ 21 h 29"/>
                <a:gd name="T42" fmla="*/ 19 w 45"/>
                <a:gd name="T43" fmla="*/ 23 h 29"/>
                <a:gd name="T44" fmla="*/ 12 w 45"/>
                <a:gd name="T45" fmla="*/ 27 h 29"/>
                <a:gd name="T46" fmla="*/ 12 w 45"/>
                <a:gd name="T47" fmla="*/ 27 h 29"/>
                <a:gd name="T48" fmla="*/ 19 w 45"/>
                <a:gd name="T49" fmla="*/ 24 h 29"/>
                <a:gd name="T50" fmla="*/ 22 w 45"/>
                <a:gd name="T51" fmla="*/ 21 h 29"/>
                <a:gd name="T52" fmla="*/ 29 w 45"/>
                <a:gd name="T53" fmla="*/ 12 h 29"/>
                <a:gd name="T54" fmla="*/ 31 w 45"/>
                <a:gd name="T55" fmla="*/ 11 h 29"/>
                <a:gd name="T56" fmla="*/ 38 w 45"/>
                <a:gd name="T57" fmla="*/ 8 h 29"/>
                <a:gd name="T58" fmla="*/ 37 w 45"/>
                <a:gd name="T59" fmla="*/ 10 h 29"/>
                <a:gd name="T60" fmla="*/ 36 w 45"/>
                <a:gd name="T61" fmla="*/ 14 h 29"/>
                <a:gd name="T62" fmla="*/ 31 w 45"/>
                <a:gd name="T63" fmla="*/ 22 h 29"/>
                <a:gd name="T64" fmla="*/ 27 w 45"/>
                <a:gd name="T65" fmla="*/ 26 h 29"/>
                <a:gd name="T66" fmla="*/ 32 w 45"/>
                <a:gd name="T67" fmla="*/ 22 h 29"/>
                <a:gd name="T68" fmla="*/ 37 w 45"/>
                <a:gd name="T69" fmla="*/ 14 h 29"/>
                <a:gd name="T70" fmla="*/ 38 w 45"/>
                <a:gd name="T71" fmla="*/ 11 h 29"/>
                <a:gd name="T72" fmla="*/ 38 w 45"/>
                <a:gd name="T73" fmla="*/ 8 h 29"/>
                <a:gd name="T74" fmla="*/ 41 w 45"/>
                <a:gd name="T75" fmla="*/ 6 h 29"/>
                <a:gd name="T76" fmla="*/ 43 w 45"/>
                <a:gd name="T77" fmla="*/ 4 h 29"/>
                <a:gd name="T78" fmla="*/ 43 w 45"/>
                <a:gd name="T79" fmla="*/ 3 h 29"/>
                <a:gd name="T80" fmla="*/ 44 w 45"/>
                <a:gd name="T81" fmla="*/ 2 h 29"/>
                <a:gd name="T82" fmla="*/ 41 w 45"/>
                <a:gd name="T83" fmla="*/ 4 h 29"/>
                <a:gd name="T84" fmla="*/ 40 w 45"/>
                <a:gd name="T85" fmla="*/ 5 h 29"/>
                <a:gd name="T86" fmla="*/ 38 w 45"/>
                <a:gd name="T87" fmla="*/ 5 h 29"/>
                <a:gd name="T88" fmla="*/ 31 w 45"/>
                <a:gd name="T89" fmla="*/ 5 h 29"/>
                <a:gd name="T90" fmla="*/ 28 w 45"/>
                <a:gd name="T91" fmla="*/ 5 h 29"/>
                <a:gd name="T92" fmla="*/ 20 w 45"/>
                <a:gd name="T93" fmla="*/ 0 h 29"/>
                <a:gd name="T94" fmla="*/ 25 w 45"/>
                <a:gd name="T95" fmla="*/ 4 h 29"/>
                <a:gd name="T96" fmla="*/ 29 w 45"/>
                <a:gd name="T97" fmla="*/ 6 h 29"/>
                <a:gd name="T98" fmla="*/ 34 w 45"/>
                <a:gd name="T99" fmla="*/ 6 h 29"/>
                <a:gd name="T100" fmla="*/ 38 w 45"/>
                <a:gd name="T101" fmla="*/ 6 h 29"/>
                <a:gd name="T102" fmla="*/ 34 w 45"/>
                <a:gd name="T103" fmla="*/ 8 h 29"/>
                <a:gd name="T104" fmla="*/ 32 w 45"/>
                <a:gd name="T105" fmla="*/ 9 h 29"/>
                <a:gd name="T106" fmla="*/ 29 w 45"/>
                <a:gd name="T107" fmla="*/ 9 h 29"/>
                <a:gd name="T108" fmla="*/ 27 w 45"/>
                <a:gd name="T109" fmla="*/ 9 h 29"/>
                <a:gd name="T110" fmla="*/ 22 w 45"/>
                <a:gd name="T111" fmla="*/ 8 h 29"/>
                <a:gd name="T112" fmla="*/ 12 w 45"/>
                <a:gd name="T113" fmla="*/ 7 h 29"/>
                <a:gd name="T114" fmla="*/ 12 w 45"/>
                <a:gd name="T11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 h="29">
                  <a:moveTo>
                    <a:pt x="12" y="8"/>
                  </a:moveTo>
                  <a:cubicBezTo>
                    <a:pt x="13" y="8"/>
                    <a:pt x="14" y="8"/>
                    <a:pt x="16" y="8"/>
                  </a:cubicBezTo>
                  <a:cubicBezTo>
                    <a:pt x="18" y="8"/>
                    <a:pt x="20" y="8"/>
                    <a:pt x="22" y="8"/>
                  </a:cubicBezTo>
                  <a:cubicBezTo>
                    <a:pt x="23" y="9"/>
                    <a:pt x="24" y="9"/>
                    <a:pt x="25" y="9"/>
                  </a:cubicBezTo>
                  <a:cubicBezTo>
                    <a:pt x="26" y="9"/>
                    <a:pt x="27" y="9"/>
                    <a:pt x="27" y="9"/>
                  </a:cubicBezTo>
                  <a:cubicBezTo>
                    <a:pt x="28" y="10"/>
                    <a:pt x="28" y="10"/>
                    <a:pt x="28" y="10"/>
                  </a:cubicBezTo>
                  <a:cubicBezTo>
                    <a:pt x="28" y="10"/>
                    <a:pt x="28" y="10"/>
                    <a:pt x="28" y="10"/>
                  </a:cubicBezTo>
                  <a:cubicBezTo>
                    <a:pt x="29" y="10"/>
                    <a:pt x="29" y="10"/>
                    <a:pt x="29" y="10"/>
                  </a:cubicBezTo>
                  <a:cubicBezTo>
                    <a:pt x="29" y="10"/>
                    <a:pt x="30" y="10"/>
                    <a:pt x="31" y="10"/>
                  </a:cubicBezTo>
                  <a:cubicBezTo>
                    <a:pt x="30" y="10"/>
                    <a:pt x="29" y="10"/>
                    <a:pt x="28" y="11"/>
                  </a:cubicBezTo>
                  <a:cubicBezTo>
                    <a:pt x="27" y="11"/>
                    <a:pt x="27" y="11"/>
                    <a:pt x="26" y="11"/>
                  </a:cubicBezTo>
                  <a:cubicBezTo>
                    <a:pt x="26" y="11"/>
                    <a:pt x="25" y="11"/>
                    <a:pt x="25" y="11"/>
                  </a:cubicBezTo>
                  <a:cubicBezTo>
                    <a:pt x="24" y="12"/>
                    <a:pt x="22" y="12"/>
                    <a:pt x="21" y="12"/>
                  </a:cubicBezTo>
                  <a:cubicBezTo>
                    <a:pt x="21" y="13"/>
                    <a:pt x="20" y="13"/>
                    <a:pt x="19" y="13"/>
                  </a:cubicBezTo>
                  <a:cubicBezTo>
                    <a:pt x="18" y="14"/>
                    <a:pt x="17" y="14"/>
                    <a:pt x="16" y="14"/>
                  </a:cubicBezTo>
                  <a:cubicBezTo>
                    <a:pt x="15" y="14"/>
                    <a:pt x="14" y="14"/>
                    <a:pt x="14" y="14"/>
                  </a:cubicBezTo>
                  <a:cubicBezTo>
                    <a:pt x="13" y="15"/>
                    <a:pt x="12" y="15"/>
                    <a:pt x="12" y="15"/>
                  </a:cubicBezTo>
                  <a:cubicBezTo>
                    <a:pt x="11" y="15"/>
                    <a:pt x="9" y="16"/>
                    <a:pt x="8" y="16"/>
                  </a:cubicBezTo>
                  <a:cubicBezTo>
                    <a:pt x="8" y="17"/>
                    <a:pt x="7" y="17"/>
                    <a:pt x="7" y="18"/>
                  </a:cubicBezTo>
                  <a:cubicBezTo>
                    <a:pt x="6" y="18"/>
                    <a:pt x="6" y="19"/>
                    <a:pt x="5" y="19"/>
                  </a:cubicBezTo>
                  <a:cubicBezTo>
                    <a:pt x="6" y="18"/>
                    <a:pt x="7" y="17"/>
                    <a:pt x="8" y="17"/>
                  </a:cubicBezTo>
                  <a:cubicBezTo>
                    <a:pt x="10" y="16"/>
                    <a:pt x="11" y="16"/>
                    <a:pt x="12" y="16"/>
                  </a:cubicBezTo>
                  <a:cubicBezTo>
                    <a:pt x="13" y="15"/>
                    <a:pt x="13" y="15"/>
                    <a:pt x="14" y="15"/>
                  </a:cubicBezTo>
                  <a:cubicBezTo>
                    <a:pt x="14" y="15"/>
                    <a:pt x="15" y="15"/>
                    <a:pt x="16" y="15"/>
                  </a:cubicBezTo>
                  <a:cubicBezTo>
                    <a:pt x="16" y="15"/>
                    <a:pt x="16" y="15"/>
                    <a:pt x="17" y="15"/>
                  </a:cubicBezTo>
                  <a:cubicBezTo>
                    <a:pt x="14" y="16"/>
                    <a:pt x="12" y="17"/>
                    <a:pt x="9" y="19"/>
                  </a:cubicBezTo>
                  <a:cubicBezTo>
                    <a:pt x="8" y="21"/>
                    <a:pt x="6" y="22"/>
                    <a:pt x="4" y="24"/>
                  </a:cubicBezTo>
                  <a:cubicBezTo>
                    <a:pt x="4" y="25"/>
                    <a:pt x="3" y="26"/>
                    <a:pt x="2" y="27"/>
                  </a:cubicBezTo>
                  <a:cubicBezTo>
                    <a:pt x="2" y="27"/>
                    <a:pt x="1" y="28"/>
                    <a:pt x="0" y="29"/>
                  </a:cubicBezTo>
                  <a:cubicBezTo>
                    <a:pt x="1" y="29"/>
                    <a:pt x="1" y="29"/>
                    <a:pt x="2" y="28"/>
                  </a:cubicBezTo>
                  <a:cubicBezTo>
                    <a:pt x="2" y="28"/>
                    <a:pt x="2" y="27"/>
                    <a:pt x="3" y="27"/>
                  </a:cubicBezTo>
                  <a:cubicBezTo>
                    <a:pt x="3" y="26"/>
                    <a:pt x="4" y="25"/>
                    <a:pt x="5" y="25"/>
                  </a:cubicBezTo>
                  <a:cubicBezTo>
                    <a:pt x="7" y="23"/>
                    <a:pt x="8" y="22"/>
                    <a:pt x="10" y="20"/>
                  </a:cubicBezTo>
                  <a:cubicBezTo>
                    <a:pt x="14" y="17"/>
                    <a:pt x="18" y="15"/>
                    <a:pt x="22" y="14"/>
                  </a:cubicBezTo>
                  <a:cubicBezTo>
                    <a:pt x="23" y="13"/>
                    <a:pt x="24" y="13"/>
                    <a:pt x="25" y="13"/>
                  </a:cubicBezTo>
                  <a:cubicBezTo>
                    <a:pt x="26" y="12"/>
                    <a:pt x="26" y="12"/>
                    <a:pt x="27" y="12"/>
                  </a:cubicBezTo>
                  <a:cubicBezTo>
                    <a:pt x="27" y="12"/>
                    <a:pt x="28" y="12"/>
                    <a:pt x="28" y="12"/>
                  </a:cubicBezTo>
                  <a:cubicBezTo>
                    <a:pt x="28" y="12"/>
                    <a:pt x="28" y="12"/>
                    <a:pt x="28" y="12"/>
                  </a:cubicBezTo>
                  <a:cubicBezTo>
                    <a:pt x="28" y="12"/>
                    <a:pt x="28" y="12"/>
                    <a:pt x="28" y="12"/>
                  </a:cubicBezTo>
                  <a:cubicBezTo>
                    <a:pt x="28" y="12"/>
                    <a:pt x="27" y="13"/>
                    <a:pt x="27" y="13"/>
                  </a:cubicBezTo>
                  <a:cubicBezTo>
                    <a:pt x="27" y="14"/>
                    <a:pt x="26" y="14"/>
                    <a:pt x="26" y="15"/>
                  </a:cubicBezTo>
                  <a:cubicBezTo>
                    <a:pt x="24" y="17"/>
                    <a:pt x="23" y="19"/>
                    <a:pt x="21" y="21"/>
                  </a:cubicBezTo>
                  <a:cubicBezTo>
                    <a:pt x="21" y="21"/>
                    <a:pt x="21" y="22"/>
                    <a:pt x="20" y="22"/>
                  </a:cubicBezTo>
                  <a:cubicBezTo>
                    <a:pt x="20" y="22"/>
                    <a:pt x="19" y="23"/>
                    <a:pt x="19" y="23"/>
                  </a:cubicBezTo>
                  <a:cubicBezTo>
                    <a:pt x="18" y="24"/>
                    <a:pt x="17" y="25"/>
                    <a:pt x="16" y="25"/>
                  </a:cubicBezTo>
                  <a:cubicBezTo>
                    <a:pt x="14" y="26"/>
                    <a:pt x="13" y="26"/>
                    <a:pt x="12" y="27"/>
                  </a:cubicBezTo>
                  <a:cubicBezTo>
                    <a:pt x="11" y="27"/>
                    <a:pt x="10" y="28"/>
                    <a:pt x="9" y="28"/>
                  </a:cubicBezTo>
                  <a:cubicBezTo>
                    <a:pt x="10" y="28"/>
                    <a:pt x="11" y="28"/>
                    <a:pt x="12" y="27"/>
                  </a:cubicBezTo>
                  <a:cubicBezTo>
                    <a:pt x="13" y="27"/>
                    <a:pt x="15" y="26"/>
                    <a:pt x="16" y="26"/>
                  </a:cubicBezTo>
                  <a:cubicBezTo>
                    <a:pt x="17" y="25"/>
                    <a:pt x="18" y="24"/>
                    <a:pt x="19" y="24"/>
                  </a:cubicBezTo>
                  <a:cubicBezTo>
                    <a:pt x="19" y="23"/>
                    <a:pt x="20" y="23"/>
                    <a:pt x="20" y="23"/>
                  </a:cubicBezTo>
                  <a:cubicBezTo>
                    <a:pt x="21" y="22"/>
                    <a:pt x="21" y="22"/>
                    <a:pt x="22" y="21"/>
                  </a:cubicBezTo>
                  <a:cubicBezTo>
                    <a:pt x="24" y="19"/>
                    <a:pt x="25" y="17"/>
                    <a:pt x="26" y="15"/>
                  </a:cubicBezTo>
                  <a:cubicBezTo>
                    <a:pt x="27" y="14"/>
                    <a:pt x="28" y="13"/>
                    <a:pt x="29" y="12"/>
                  </a:cubicBezTo>
                  <a:cubicBezTo>
                    <a:pt x="29" y="12"/>
                    <a:pt x="30" y="12"/>
                    <a:pt x="30" y="11"/>
                  </a:cubicBezTo>
                  <a:cubicBezTo>
                    <a:pt x="31" y="11"/>
                    <a:pt x="31" y="11"/>
                    <a:pt x="31" y="11"/>
                  </a:cubicBezTo>
                  <a:cubicBezTo>
                    <a:pt x="32" y="10"/>
                    <a:pt x="34" y="10"/>
                    <a:pt x="35" y="9"/>
                  </a:cubicBezTo>
                  <a:cubicBezTo>
                    <a:pt x="36" y="9"/>
                    <a:pt x="37" y="8"/>
                    <a:pt x="38" y="8"/>
                  </a:cubicBezTo>
                  <a:cubicBezTo>
                    <a:pt x="38" y="8"/>
                    <a:pt x="37" y="8"/>
                    <a:pt x="37" y="8"/>
                  </a:cubicBezTo>
                  <a:cubicBezTo>
                    <a:pt x="37" y="9"/>
                    <a:pt x="37" y="9"/>
                    <a:pt x="37" y="10"/>
                  </a:cubicBezTo>
                  <a:cubicBezTo>
                    <a:pt x="37" y="10"/>
                    <a:pt x="37" y="11"/>
                    <a:pt x="37" y="11"/>
                  </a:cubicBezTo>
                  <a:cubicBezTo>
                    <a:pt x="37" y="12"/>
                    <a:pt x="36" y="13"/>
                    <a:pt x="36" y="14"/>
                  </a:cubicBezTo>
                  <a:cubicBezTo>
                    <a:pt x="36" y="15"/>
                    <a:pt x="35" y="16"/>
                    <a:pt x="35" y="17"/>
                  </a:cubicBezTo>
                  <a:cubicBezTo>
                    <a:pt x="34" y="19"/>
                    <a:pt x="33" y="20"/>
                    <a:pt x="31" y="22"/>
                  </a:cubicBezTo>
                  <a:cubicBezTo>
                    <a:pt x="31" y="23"/>
                    <a:pt x="30" y="24"/>
                    <a:pt x="29" y="24"/>
                  </a:cubicBezTo>
                  <a:cubicBezTo>
                    <a:pt x="29" y="25"/>
                    <a:pt x="28" y="26"/>
                    <a:pt x="27" y="26"/>
                  </a:cubicBezTo>
                  <a:cubicBezTo>
                    <a:pt x="28" y="26"/>
                    <a:pt x="29" y="25"/>
                    <a:pt x="30" y="24"/>
                  </a:cubicBezTo>
                  <a:cubicBezTo>
                    <a:pt x="30" y="24"/>
                    <a:pt x="31" y="23"/>
                    <a:pt x="32" y="22"/>
                  </a:cubicBezTo>
                  <a:cubicBezTo>
                    <a:pt x="33" y="21"/>
                    <a:pt x="34" y="19"/>
                    <a:pt x="35" y="17"/>
                  </a:cubicBezTo>
                  <a:cubicBezTo>
                    <a:pt x="36" y="16"/>
                    <a:pt x="36" y="15"/>
                    <a:pt x="37" y="14"/>
                  </a:cubicBezTo>
                  <a:cubicBezTo>
                    <a:pt x="37" y="13"/>
                    <a:pt x="37" y="12"/>
                    <a:pt x="38" y="11"/>
                  </a:cubicBezTo>
                  <a:cubicBezTo>
                    <a:pt x="38" y="11"/>
                    <a:pt x="38" y="11"/>
                    <a:pt x="38" y="11"/>
                  </a:cubicBezTo>
                  <a:cubicBezTo>
                    <a:pt x="38" y="10"/>
                    <a:pt x="38" y="10"/>
                    <a:pt x="38" y="10"/>
                  </a:cubicBezTo>
                  <a:cubicBezTo>
                    <a:pt x="38" y="9"/>
                    <a:pt x="38" y="9"/>
                    <a:pt x="38" y="8"/>
                  </a:cubicBezTo>
                  <a:cubicBezTo>
                    <a:pt x="38" y="8"/>
                    <a:pt x="38" y="7"/>
                    <a:pt x="39" y="7"/>
                  </a:cubicBezTo>
                  <a:cubicBezTo>
                    <a:pt x="39" y="7"/>
                    <a:pt x="40" y="6"/>
                    <a:pt x="41" y="6"/>
                  </a:cubicBezTo>
                  <a:cubicBezTo>
                    <a:pt x="41" y="5"/>
                    <a:pt x="42" y="5"/>
                    <a:pt x="42" y="4"/>
                  </a:cubicBezTo>
                  <a:cubicBezTo>
                    <a:pt x="42" y="4"/>
                    <a:pt x="43" y="4"/>
                    <a:pt x="43" y="4"/>
                  </a:cubicBezTo>
                  <a:cubicBezTo>
                    <a:pt x="43" y="4"/>
                    <a:pt x="43" y="4"/>
                    <a:pt x="43" y="4"/>
                  </a:cubicBezTo>
                  <a:cubicBezTo>
                    <a:pt x="43" y="3"/>
                    <a:pt x="43" y="3"/>
                    <a:pt x="43" y="3"/>
                  </a:cubicBezTo>
                  <a:cubicBezTo>
                    <a:pt x="44" y="2"/>
                    <a:pt x="45" y="1"/>
                    <a:pt x="45" y="1"/>
                  </a:cubicBezTo>
                  <a:cubicBezTo>
                    <a:pt x="45" y="1"/>
                    <a:pt x="44" y="1"/>
                    <a:pt x="44" y="2"/>
                  </a:cubicBezTo>
                  <a:cubicBezTo>
                    <a:pt x="43" y="2"/>
                    <a:pt x="43" y="2"/>
                    <a:pt x="43" y="3"/>
                  </a:cubicBezTo>
                  <a:cubicBezTo>
                    <a:pt x="42" y="3"/>
                    <a:pt x="41" y="4"/>
                    <a:pt x="41" y="4"/>
                  </a:cubicBezTo>
                  <a:cubicBezTo>
                    <a:pt x="40" y="4"/>
                    <a:pt x="40" y="4"/>
                    <a:pt x="40" y="4"/>
                  </a:cubicBezTo>
                  <a:cubicBezTo>
                    <a:pt x="40" y="4"/>
                    <a:pt x="40" y="5"/>
                    <a:pt x="40" y="5"/>
                  </a:cubicBezTo>
                  <a:cubicBezTo>
                    <a:pt x="39" y="5"/>
                    <a:pt x="39" y="5"/>
                    <a:pt x="39" y="5"/>
                  </a:cubicBezTo>
                  <a:cubicBezTo>
                    <a:pt x="39" y="5"/>
                    <a:pt x="38" y="5"/>
                    <a:pt x="38" y="5"/>
                  </a:cubicBezTo>
                  <a:cubicBezTo>
                    <a:pt x="38" y="5"/>
                    <a:pt x="37" y="5"/>
                    <a:pt x="37" y="5"/>
                  </a:cubicBezTo>
                  <a:cubicBezTo>
                    <a:pt x="35" y="6"/>
                    <a:pt x="33" y="6"/>
                    <a:pt x="31" y="5"/>
                  </a:cubicBezTo>
                  <a:cubicBezTo>
                    <a:pt x="30" y="5"/>
                    <a:pt x="30" y="5"/>
                    <a:pt x="29" y="5"/>
                  </a:cubicBezTo>
                  <a:cubicBezTo>
                    <a:pt x="29" y="5"/>
                    <a:pt x="28" y="5"/>
                    <a:pt x="28" y="5"/>
                  </a:cubicBezTo>
                  <a:cubicBezTo>
                    <a:pt x="27" y="5"/>
                    <a:pt x="26" y="4"/>
                    <a:pt x="25" y="4"/>
                  </a:cubicBezTo>
                  <a:cubicBezTo>
                    <a:pt x="23" y="3"/>
                    <a:pt x="22" y="1"/>
                    <a:pt x="20" y="0"/>
                  </a:cubicBezTo>
                  <a:cubicBezTo>
                    <a:pt x="21" y="1"/>
                    <a:pt x="22" y="1"/>
                    <a:pt x="22" y="2"/>
                  </a:cubicBezTo>
                  <a:cubicBezTo>
                    <a:pt x="23" y="3"/>
                    <a:pt x="24" y="3"/>
                    <a:pt x="25" y="4"/>
                  </a:cubicBezTo>
                  <a:cubicBezTo>
                    <a:pt x="26" y="5"/>
                    <a:pt x="27" y="5"/>
                    <a:pt x="28" y="5"/>
                  </a:cubicBezTo>
                  <a:cubicBezTo>
                    <a:pt x="28" y="6"/>
                    <a:pt x="29" y="6"/>
                    <a:pt x="29" y="6"/>
                  </a:cubicBezTo>
                  <a:cubicBezTo>
                    <a:pt x="30" y="6"/>
                    <a:pt x="30" y="6"/>
                    <a:pt x="31" y="6"/>
                  </a:cubicBezTo>
                  <a:cubicBezTo>
                    <a:pt x="32" y="6"/>
                    <a:pt x="33" y="6"/>
                    <a:pt x="34" y="6"/>
                  </a:cubicBezTo>
                  <a:cubicBezTo>
                    <a:pt x="35" y="6"/>
                    <a:pt x="36" y="6"/>
                    <a:pt x="37" y="6"/>
                  </a:cubicBezTo>
                  <a:cubicBezTo>
                    <a:pt x="37" y="6"/>
                    <a:pt x="38" y="6"/>
                    <a:pt x="38" y="6"/>
                  </a:cubicBezTo>
                  <a:cubicBezTo>
                    <a:pt x="38" y="6"/>
                    <a:pt x="38" y="6"/>
                    <a:pt x="38" y="6"/>
                  </a:cubicBezTo>
                  <a:cubicBezTo>
                    <a:pt x="37" y="7"/>
                    <a:pt x="36" y="8"/>
                    <a:pt x="34" y="8"/>
                  </a:cubicBezTo>
                  <a:cubicBezTo>
                    <a:pt x="34" y="8"/>
                    <a:pt x="34" y="9"/>
                    <a:pt x="33" y="9"/>
                  </a:cubicBezTo>
                  <a:cubicBezTo>
                    <a:pt x="33" y="9"/>
                    <a:pt x="33" y="9"/>
                    <a:pt x="32" y="9"/>
                  </a:cubicBezTo>
                  <a:cubicBezTo>
                    <a:pt x="31" y="9"/>
                    <a:pt x="30" y="9"/>
                    <a:pt x="29" y="9"/>
                  </a:cubicBezTo>
                  <a:cubicBezTo>
                    <a:pt x="29" y="9"/>
                    <a:pt x="29" y="9"/>
                    <a:pt x="29" y="9"/>
                  </a:cubicBezTo>
                  <a:cubicBezTo>
                    <a:pt x="28" y="9"/>
                    <a:pt x="28" y="9"/>
                    <a:pt x="28" y="9"/>
                  </a:cubicBezTo>
                  <a:cubicBezTo>
                    <a:pt x="27" y="9"/>
                    <a:pt x="27" y="9"/>
                    <a:pt x="27" y="9"/>
                  </a:cubicBezTo>
                  <a:cubicBezTo>
                    <a:pt x="27" y="8"/>
                    <a:pt x="26" y="8"/>
                    <a:pt x="26" y="8"/>
                  </a:cubicBezTo>
                  <a:cubicBezTo>
                    <a:pt x="25" y="8"/>
                    <a:pt x="23" y="8"/>
                    <a:pt x="22" y="8"/>
                  </a:cubicBezTo>
                  <a:cubicBezTo>
                    <a:pt x="20" y="7"/>
                    <a:pt x="18" y="7"/>
                    <a:pt x="16" y="7"/>
                  </a:cubicBezTo>
                  <a:cubicBezTo>
                    <a:pt x="14" y="7"/>
                    <a:pt x="13" y="7"/>
                    <a:pt x="12" y="7"/>
                  </a:cubicBezTo>
                  <a:cubicBezTo>
                    <a:pt x="11" y="7"/>
                    <a:pt x="10" y="8"/>
                    <a:pt x="9" y="9"/>
                  </a:cubicBezTo>
                  <a:cubicBezTo>
                    <a:pt x="10" y="8"/>
                    <a:pt x="11" y="8"/>
                    <a:pt x="12"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1946"/>
            <p:cNvSpPr>
              <a:spLocks/>
            </p:cNvSpPr>
            <p:nvPr/>
          </p:nvSpPr>
          <p:spPr bwMode="auto">
            <a:xfrm>
              <a:off x="4983121" y="4611714"/>
              <a:ext cx="30163" cy="112713"/>
            </a:xfrm>
            <a:custGeom>
              <a:avLst/>
              <a:gdLst>
                <a:gd name="T0" fmla="*/ 4 w 8"/>
                <a:gd name="T1" fmla="*/ 0 h 30"/>
                <a:gd name="T2" fmla="*/ 5 w 8"/>
                <a:gd name="T3" fmla="*/ 16 h 30"/>
                <a:gd name="T4" fmla="*/ 2 w 8"/>
                <a:gd name="T5" fmla="*/ 24 h 30"/>
                <a:gd name="T6" fmla="*/ 0 w 8"/>
                <a:gd name="T7" fmla="*/ 30 h 30"/>
                <a:gd name="T8" fmla="*/ 7 w 8"/>
                <a:gd name="T9" fmla="*/ 23 h 30"/>
                <a:gd name="T10" fmla="*/ 7 w 8"/>
                <a:gd name="T11" fmla="*/ 13 h 30"/>
                <a:gd name="T12" fmla="*/ 4 w 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8" h="30">
                  <a:moveTo>
                    <a:pt x="4" y="0"/>
                  </a:moveTo>
                  <a:cubicBezTo>
                    <a:pt x="4" y="6"/>
                    <a:pt x="5" y="11"/>
                    <a:pt x="5" y="16"/>
                  </a:cubicBezTo>
                  <a:cubicBezTo>
                    <a:pt x="4" y="19"/>
                    <a:pt x="3" y="21"/>
                    <a:pt x="2" y="24"/>
                  </a:cubicBezTo>
                  <a:cubicBezTo>
                    <a:pt x="1" y="26"/>
                    <a:pt x="0" y="28"/>
                    <a:pt x="0" y="30"/>
                  </a:cubicBezTo>
                  <a:cubicBezTo>
                    <a:pt x="2" y="28"/>
                    <a:pt x="5" y="26"/>
                    <a:pt x="7" y="23"/>
                  </a:cubicBezTo>
                  <a:cubicBezTo>
                    <a:pt x="8" y="20"/>
                    <a:pt x="8" y="15"/>
                    <a:pt x="7" y="13"/>
                  </a:cubicBezTo>
                  <a:cubicBezTo>
                    <a:pt x="7" y="9"/>
                    <a:pt x="5" y="5"/>
                    <a:pt x="4"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1949"/>
            <p:cNvSpPr>
              <a:spLocks/>
            </p:cNvSpPr>
            <p:nvPr/>
          </p:nvSpPr>
          <p:spPr bwMode="auto">
            <a:xfrm>
              <a:off x="4911683" y="4589489"/>
              <a:ext cx="82551" cy="104776"/>
            </a:xfrm>
            <a:custGeom>
              <a:avLst/>
              <a:gdLst>
                <a:gd name="T0" fmla="*/ 11 w 22"/>
                <a:gd name="T1" fmla="*/ 10 h 28"/>
                <a:gd name="T2" fmla="*/ 19 w 22"/>
                <a:gd name="T3" fmla="*/ 5 h 28"/>
                <a:gd name="T4" fmla="*/ 22 w 22"/>
                <a:gd name="T5" fmla="*/ 0 h 28"/>
                <a:gd name="T6" fmla="*/ 15 w 22"/>
                <a:gd name="T7" fmla="*/ 5 h 28"/>
                <a:gd name="T8" fmla="*/ 5 w 22"/>
                <a:gd name="T9" fmla="*/ 9 h 28"/>
                <a:gd name="T10" fmla="*/ 0 w 22"/>
                <a:gd name="T11" fmla="*/ 17 h 28"/>
                <a:gd name="T12" fmla="*/ 0 w 22"/>
                <a:gd name="T13" fmla="*/ 19 h 28"/>
                <a:gd name="T14" fmla="*/ 6 w 22"/>
                <a:gd name="T15" fmla="*/ 28 h 28"/>
                <a:gd name="T16" fmla="*/ 5 w 22"/>
                <a:gd name="T17" fmla="*/ 23 h 28"/>
                <a:gd name="T18" fmla="*/ 11 w 22"/>
                <a:gd name="T1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8">
                  <a:moveTo>
                    <a:pt x="11" y="10"/>
                  </a:moveTo>
                  <a:cubicBezTo>
                    <a:pt x="13" y="9"/>
                    <a:pt x="17" y="7"/>
                    <a:pt x="19" y="5"/>
                  </a:cubicBezTo>
                  <a:cubicBezTo>
                    <a:pt x="20" y="4"/>
                    <a:pt x="22" y="0"/>
                    <a:pt x="22" y="0"/>
                  </a:cubicBezTo>
                  <a:cubicBezTo>
                    <a:pt x="20" y="2"/>
                    <a:pt x="18" y="4"/>
                    <a:pt x="15" y="5"/>
                  </a:cubicBezTo>
                  <a:cubicBezTo>
                    <a:pt x="12" y="7"/>
                    <a:pt x="8" y="8"/>
                    <a:pt x="5" y="9"/>
                  </a:cubicBezTo>
                  <a:cubicBezTo>
                    <a:pt x="2" y="11"/>
                    <a:pt x="1" y="14"/>
                    <a:pt x="0" y="17"/>
                  </a:cubicBezTo>
                  <a:cubicBezTo>
                    <a:pt x="0" y="18"/>
                    <a:pt x="0" y="18"/>
                    <a:pt x="0" y="19"/>
                  </a:cubicBezTo>
                  <a:cubicBezTo>
                    <a:pt x="2" y="22"/>
                    <a:pt x="4" y="25"/>
                    <a:pt x="6" y="28"/>
                  </a:cubicBezTo>
                  <a:cubicBezTo>
                    <a:pt x="5" y="27"/>
                    <a:pt x="5" y="25"/>
                    <a:pt x="5" y="23"/>
                  </a:cubicBezTo>
                  <a:cubicBezTo>
                    <a:pt x="5" y="17"/>
                    <a:pt x="9" y="12"/>
                    <a:pt x="1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1950"/>
            <p:cNvSpPr>
              <a:spLocks/>
            </p:cNvSpPr>
            <p:nvPr/>
          </p:nvSpPr>
          <p:spPr bwMode="auto">
            <a:xfrm>
              <a:off x="4933908" y="4537101"/>
              <a:ext cx="96838" cy="195264"/>
            </a:xfrm>
            <a:custGeom>
              <a:avLst/>
              <a:gdLst>
                <a:gd name="T0" fmla="*/ 4 w 26"/>
                <a:gd name="T1" fmla="*/ 26 h 52"/>
                <a:gd name="T2" fmla="*/ 12 w 26"/>
                <a:gd name="T3" fmla="*/ 20 h 52"/>
                <a:gd name="T4" fmla="*/ 14 w 26"/>
                <a:gd name="T5" fmla="*/ 19 h 52"/>
                <a:gd name="T6" fmla="*/ 15 w 26"/>
                <a:gd name="T7" fmla="*/ 18 h 52"/>
                <a:gd name="T8" fmla="*/ 15 w 26"/>
                <a:gd name="T9" fmla="*/ 20 h 52"/>
                <a:gd name="T10" fmla="*/ 13 w 26"/>
                <a:gd name="T11" fmla="*/ 23 h 52"/>
                <a:gd name="T12" fmla="*/ 11 w 26"/>
                <a:gd name="T13" fmla="*/ 28 h 52"/>
                <a:gd name="T14" fmla="*/ 8 w 26"/>
                <a:gd name="T15" fmla="*/ 32 h 52"/>
                <a:gd name="T16" fmla="*/ 5 w 26"/>
                <a:gd name="T17" fmla="*/ 38 h 52"/>
                <a:gd name="T18" fmla="*/ 5 w 26"/>
                <a:gd name="T19" fmla="*/ 42 h 52"/>
                <a:gd name="T20" fmla="*/ 7 w 26"/>
                <a:gd name="T21" fmla="*/ 34 h 52"/>
                <a:gd name="T22" fmla="*/ 9 w 26"/>
                <a:gd name="T23" fmla="*/ 31 h 52"/>
                <a:gd name="T24" fmla="*/ 8 w 26"/>
                <a:gd name="T25" fmla="*/ 39 h 52"/>
                <a:gd name="T26" fmla="*/ 8 w 26"/>
                <a:gd name="T27" fmla="*/ 49 h 52"/>
                <a:gd name="T28" fmla="*/ 8 w 26"/>
                <a:gd name="T29" fmla="*/ 51 h 52"/>
                <a:gd name="T30" fmla="*/ 9 w 26"/>
                <a:gd name="T31" fmla="*/ 46 h 52"/>
                <a:gd name="T32" fmla="*/ 13 w 26"/>
                <a:gd name="T33" fmla="*/ 26 h 52"/>
                <a:gd name="T34" fmla="*/ 15 w 26"/>
                <a:gd name="T35" fmla="*/ 22 h 52"/>
                <a:gd name="T36" fmla="*/ 16 w 26"/>
                <a:gd name="T37" fmla="*/ 20 h 52"/>
                <a:gd name="T38" fmla="*/ 16 w 26"/>
                <a:gd name="T39" fmla="*/ 22 h 52"/>
                <a:gd name="T40" fmla="*/ 18 w 26"/>
                <a:gd name="T41" fmla="*/ 32 h 52"/>
                <a:gd name="T42" fmla="*/ 17 w 26"/>
                <a:gd name="T43" fmla="*/ 35 h 52"/>
                <a:gd name="T44" fmla="*/ 15 w 26"/>
                <a:gd name="T45" fmla="*/ 42 h 52"/>
                <a:gd name="T46" fmla="*/ 15 w 26"/>
                <a:gd name="T47" fmla="*/ 42 h 52"/>
                <a:gd name="T48" fmla="*/ 18 w 26"/>
                <a:gd name="T49" fmla="*/ 35 h 52"/>
                <a:gd name="T50" fmla="*/ 18 w 26"/>
                <a:gd name="T51" fmla="*/ 32 h 52"/>
                <a:gd name="T52" fmla="*/ 17 w 26"/>
                <a:gd name="T53" fmla="*/ 20 h 52"/>
                <a:gd name="T54" fmla="*/ 18 w 26"/>
                <a:gd name="T55" fmla="*/ 18 h 52"/>
                <a:gd name="T56" fmla="*/ 20 w 26"/>
                <a:gd name="T57" fmla="*/ 11 h 52"/>
                <a:gd name="T58" fmla="*/ 21 w 26"/>
                <a:gd name="T59" fmla="*/ 13 h 52"/>
                <a:gd name="T60" fmla="*/ 23 w 26"/>
                <a:gd name="T61" fmla="*/ 17 h 52"/>
                <a:gd name="T62" fmla="*/ 26 w 26"/>
                <a:gd name="T63" fmla="*/ 25 h 52"/>
                <a:gd name="T64" fmla="*/ 26 w 26"/>
                <a:gd name="T65" fmla="*/ 32 h 52"/>
                <a:gd name="T66" fmla="*/ 26 w 26"/>
                <a:gd name="T67" fmla="*/ 25 h 52"/>
                <a:gd name="T68" fmla="*/ 24 w 26"/>
                <a:gd name="T69" fmla="*/ 16 h 52"/>
                <a:gd name="T70" fmla="*/ 22 w 26"/>
                <a:gd name="T71" fmla="*/ 13 h 52"/>
                <a:gd name="T72" fmla="*/ 21 w 26"/>
                <a:gd name="T73" fmla="*/ 11 h 52"/>
                <a:gd name="T74" fmla="*/ 21 w 26"/>
                <a:gd name="T75" fmla="*/ 7 h 52"/>
                <a:gd name="T76" fmla="*/ 21 w 26"/>
                <a:gd name="T77" fmla="*/ 5 h 52"/>
                <a:gd name="T78" fmla="*/ 21 w 26"/>
                <a:gd name="T79" fmla="*/ 4 h 52"/>
                <a:gd name="T80" fmla="*/ 20 w 26"/>
                <a:gd name="T81" fmla="*/ 2 h 52"/>
                <a:gd name="T82" fmla="*/ 20 w 26"/>
                <a:gd name="T83" fmla="*/ 6 h 52"/>
                <a:gd name="T84" fmla="*/ 19 w 26"/>
                <a:gd name="T85" fmla="*/ 7 h 52"/>
                <a:gd name="T86" fmla="*/ 19 w 26"/>
                <a:gd name="T87" fmla="*/ 9 h 52"/>
                <a:gd name="T88" fmla="*/ 14 w 26"/>
                <a:gd name="T89" fmla="*/ 14 h 52"/>
                <a:gd name="T90" fmla="*/ 11 w 26"/>
                <a:gd name="T91" fmla="*/ 16 h 52"/>
                <a:gd name="T92" fmla="*/ 2 w 26"/>
                <a:gd name="T93" fmla="*/ 17 h 52"/>
                <a:gd name="T94" fmla="*/ 8 w 26"/>
                <a:gd name="T95" fmla="*/ 17 h 52"/>
                <a:gd name="T96" fmla="*/ 13 w 26"/>
                <a:gd name="T97" fmla="*/ 15 h 52"/>
                <a:gd name="T98" fmla="*/ 16 w 26"/>
                <a:gd name="T99" fmla="*/ 13 h 52"/>
                <a:gd name="T100" fmla="*/ 19 w 26"/>
                <a:gd name="T101" fmla="*/ 9 h 52"/>
                <a:gd name="T102" fmla="*/ 18 w 26"/>
                <a:gd name="T103" fmla="*/ 14 h 52"/>
                <a:gd name="T104" fmla="*/ 17 w 26"/>
                <a:gd name="T105" fmla="*/ 16 h 52"/>
                <a:gd name="T106" fmla="*/ 14 w 26"/>
                <a:gd name="T107" fmla="*/ 18 h 52"/>
                <a:gd name="T108" fmla="*/ 13 w 26"/>
                <a:gd name="T109" fmla="*/ 19 h 52"/>
                <a:gd name="T110" fmla="*/ 9 w 26"/>
                <a:gd name="T111" fmla="*/ 21 h 52"/>
                <a:gd name="T112" fmla="*/ 1 w 26"/>
                <a:gd name="T113" fmla="*/ 28 h 52"/>
                <a:gd name="T114" fmla="*/ 2 w 26"/>
                <a:gd name="T115"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52">
                  <a:moveTo>
                    <a:pt x="2" y="29"/>
                  </a:moveTo>
                  <a:cubicBezTo>
                    <a:pt x="3" y="28"/>
                    <a:pt x="3" y="27"/>
                    <a:pt x="4" y="26"/>
                  </a:cubicBezTo>
                  <a:cubicBezTo>
                    <a:pt x="6" y="25"/>
                    <a:pt x="8" y="23"/>
                    <a:pt x="9" y="22"/>
                  </a:cubicBezTo>
                  <a:cubicBezTo>
                    <a:pt x="10" y="21"/>
                    <a:pt x="11" y="21"/>
                    <a:pt x="12" y="20"/>
                  </a:cubicBezTo>
                  <a:cubicBezTo>
                    <a:pt x="13" y="20"/>
                    <a:pt x="13" y="20"/>
                    <a:pt x="14" y="19"/>
                  </a:cubicBezTo>
                  <a:cubicBezTo>
                    <a:pt x="14" y="19"/>
                    <a:pt x="14" y="19"/>
                    <a:pt x="14" y="19"/>
                  </a:cubicBezTo>
                  <a:cubicBezTo>
                    <a:pt x="15" y="19"/>
                    <a:pt x="15" y="19"/>
                    <a:pt x="15" y="19"/>
                  </a:cubicBezTo>
                  <a:cubicBezTo>
                    <a:pt x="15" y="18"/>
                    <a:pt x="15" y="18"/>
                    <a:pt x="15" y="18"/>
                  </a:cubicBezTo>
                  <a:cubicBezTo>
                    <a:pt x="16" y="18"/>
                    <a:pt x="16" y="18"/>
                    <a:pt x="17" y="17"/>
                  </a:cubicBezTo>
                  <a:cubicBezTo>
                    <a:pt x="16" y="18"/>
                    <a:pt x="16" y="19"/>
                    <a:pt x="15" y="20"/>
                  </a:cubicBezTo>
                  <a:cubicBezTo>
                    <a:pt x="15" y="20"/>
                    <a:pt x="15" y="21"/>
                    <a:pt x="14" y="21"/>
                  </a:cubicBezTo>
                  <a:cubicBezTo>
                    <a:pt x="14" y="22"/>
                    <a:pt x="14" y="22"/>
                    <a:pt x="13" y="23"/>
                  </a:cubicBezTo>
                  <a:cubicBezTo>
                    <a:pt x="13" y="24"/>
                    <a:pt x="12" y="25"/>
                    <a:pt x="12" y="26"/>
                  </a:cubicBezTo>
                  <a:cubicBezTo>
                    <a:pt x="11" y="26"/>
                    <a:pt x="11" y="27"/>
                    <a:pt x="11" y="28"/>
                  </a:cubicBezTo>
                  <a:cubicBezTo>
                    <a:pt x="10" y="29"/>
                    <a:pt x="9" y="30"/>
                    <a:pt x="9" y="31"/>
                  </a:cubicBezTo>
                  <a:cubicBezTo>
                    <a:pt x="8" y="31"/>
                    <a:pt x="8" y="32"/>
                    <a:pt x="8" y="32"/>
                  </a:cubicBezTo>
                  <a:cubicBezTo>
                    <a:pt x="7" y="33"/>
                    <a:pt x="7" y="34"/>
                    <a:pt x="7" y="34"/>
                  </a:cubicBezTo>
                  <a:cubicBezTo>
                    <a:pt x="6" y="35"/>
                    <a:pt x="5" y="36"/>
                    <a:pt x="5" y="38"/>
                  </a:cubicBezTo>
                  <a:cubicBezTo>
                    <a:pt x="5" y="38"/>
                    <a:pt x="5" y="39"/>
                    <a:pt x="5" y="40"/>
                  </a:cubicBezTo>
                  <a:cubicBezTo>
                    <a:pt x="5" y="40"/>
                    <a:pt x="5" y="41"/>
                    <a:pt x="5" y="42"/>
                  </a:cubicBezTo>
                  <a:cubicBezTo>
                    <a:pt x="5" y="40"/>
                    <a:pt x="5" y="39"/>
                    <a:pt x="5" y="38"/>
                  </a:cubicBezTo>
                  <a:cubicBezTo>
                    <a:pt x="6" y="37"/>
                    <a:pt x="7" y="35"/>
                    <a:pt x="7" y="34"/>
                  </a:cubicBezTo>
                  <a:cubicBezTo>
                    <a:pt x="8" y="34"/>
                    <a:pt x="8" y="33"/>
                    <a:pt x="8" y="33"/>
                  </a:cubicBezTo>
                  <a:cubicBezTo>
                    <a:pt x="9" y="32"/>
                    <a:pt x="9" y="32"/>
                    <a:pt x="9" y="31"/>
                  </a:cubicBezTo>
                  <a:cubicBezTo>
                    <a:pt x="9" y="31"/>
                    <a:pt x="10" y="31"/>
                    <a:pt x="10" y="30"/>
                  </a:cubicBezTo>
                  <a:cubicBezTo>
                    <a:pt x="9" y="33"/>
                    <a:pt x="8" y="36"/>
                    <a:pt x="8" y="39"/>
                  </a:cubicBezTo>
                  <a:cubicBezTo>
                    <a:pt x="8" y="41"/>
                    <a:pt x="7" y="43"/>
                    <a:pt x="7" y="46"/>
                  </a:cubicBezTo>
                  <a:cubicBezTo>
                    <a:pt x="7" y="47"/>
                    <a:pt x="8" y="48"/>
                    <a:pt x="8" y="49"/>
                  </a:cubicBezTo>
                  <a:cubicBezTo>
                    <a:pt x="8" y="50"/>
                    <a:pt x="8" y="51"/>
                    <a:pt x="8" y="52"/>
                  </a:cubicBezTo>
                  <a:cubicBezTo>
                    <a:pt x="8" y="52"/>
                    <a:pt x="8" y="51"/>
                    <a:pt x="8" y="51"/>
                  </a:cubicBezTo>
                  <a:cubicBezTo>
                    <a:pt x="8" y="50"/>
                    <a:pt x="8" y="50"/>
                    <a:pt x="8" y="49"/>
                  </a:cubicBezTo>
                  <a:cubicBezTo>
                    <a:pt x="8" y="48"/>
                    <a:pt x="8" y="47"/>
                    <a:pt x="9" y="46"/>
                  </a:cubicBezTo>
                  <a:cubicBezTo>
                    <a:pt x="9" y="43"/>
                    <a:pt x="9" y="41"/>
                    <a:pt x="9" y="39"/>
                  </a:cubicBezTo>
                  <a:cubicBezTo>
                    <a:pt x="10" y="35"/>
                    <a:pt x="11" y="30"/>
                    <a:pt x="13" y="26"/>
                  </a:cubicBezTo>
                  <a:cubicBezTo>
                    <a:pt x="13" y="25"/>
                    <a:pt x="14" y="24"/>
                    <a:pt x="14" y="23"/>
                  </a:cubicBezTo>
                  <a:cubicBezTo>
                    <a:pt x="15" y="23"/>
                    <a:pt x="15" y="22"/>
                    <a:pt x="15" y="22"/>
                  </a:cubicBezTo>
                  <a:cubicBezTo>
                    <a:pt x="16" y="21"/>
                    <a:pt x="16" y="21"/>
                    <a:pt x="16" y="20"/>
                  </a:cubicBezTo>
                  <a:cubicBezTo>
                    <a:pt x="16" y="20"/>
                    <a:pt x="16" y="20"/>
                    <a:pt x="16" y="20"/>
                  </a:cubicBezTo>
                  <a:cubicBezTo>
                    <a:pt x="16" y="20"/>
                    <a:pt x="16" y="20"/>
                    <a:pt x="16" y="20"/>
                  </a:cubicBezTo>
                  <a:cubicBezTo>
                    <a:pt x="16" y="21"/>
                    <a:pt x="16" y="22"/>
                    <a:pt x="16" y="22"/>
                  </a:cubicBezTo>
                  <a:cubicBezTo>
                    <a:pt x="16" y="23"/>
                    <a:pt x="16" y="24"/>
                    <a:pt x="16" y="24"/>
                  </a:cubicBezTo>
                  <a:cubicBezTo>
                    <a:pt x="17" y="27"/>
                    <a:pt x="17" y="29"/>
                    <a:pt x="18" y="32"/>
                  </a:cubicBezTo>
                  <a:cubicBezTo>
                    <a:pt x="18" y="32"/>
                    <a:pt x="18" y="33"/>
                    <a:pt x="18" y="33"/>
                  </a:cubicBezTo>
                  <a:cubicBezTo>
                    <a:pt x="18" y="34"/>
                    <a:pt x="17" y="35"/>
                    <a:pt x="17" y="35"/>
                  </a:cubicBezTo>
                  <a:cubicBezTo>
                    <a:pt x="17" y="36"/>
                    <a:pt x="17" y="38"/>
                    <a:pt x="16" y="39"/>
                  </a:cubicBezTo>
                  <a:cubicBezTo>
                    <a:pt x="16" y="40"/>
                    <a:pt x="16" y="41"/>
                    <a:pt x="15" y="42"/>
                  </a:cubicBezTo>
                  <a:cubicBezTo>
                    <a:pt x="15" y="44"/>
                    <a:pt x="14" y="45"/>
                    <a:pt x="14" y="46"/>
                  </a:cubicBezTo>
                  <a:cubicBezTo>
                    <a:pt x="14" y="45"/>
                    <a:pt x="15" y="44"/>
                    <a:pt x="15" y="42"/>
                  </a:cubicBezTo>
                  <a:cubicBezTo>
                    <a:pt x="16" y="41"/>
                    <a:pt x="16" y="40"/>
                    <a:pt x="17" y="39"/>
                  </a:cubicBezTo>
                  <a:cubicBezTo>
                    <a:pt x="17" y="38"/>
                    <a:pt x="18" y="37"/>
                    <a:pt x="18" y="35"/>
                  </a:cubicBezTo>
                  <a:cubicBezTo>
                    <a:pt x="18" y="35"/>
                    <a:pt x="18" y="34"/>
                    <a:pt x="18" y="33"/>
                  </a:cubicBezTo>
                  <a:cubicBezTo>
                    <a:pt x="18" y="33"/>
                    <a:pt x="18" y="32"/>
                    <a:pt x="18" y="32"/>
                  </a:cubicBezTo>
                  <a:cubicBezTo>
                    <a:pt x="18" y="29"/>
                    <a:pt x="18" y="27"/>
                    <a:pt x="17" y="24"/>
                  </a:cubicBezTo>
                  <a:cubicBezTo>
                    <a:pt x="17" y="23"/>
                    <a:pt x="17" y="22"/>
                    <a:pt x="17" y="20"/>
                  </a:cubicBezTo>
                  <a:cubicBezTo>
                    <a:pt x="17" y="20"/>
                    <a:pt x="17" y="19"/>
                    <a:pt x="17" y="19"/>
                  </a:cubicBezTo>
                  <a:cubicBezTo>
                    <a:pt x="17" y="18"/>
                    <a:pt x="18" y="18"/>
                    <a:pt x="18" y="18"/>
                  </a:cubicBezTo>
                  <a:cubicBezTo>
                    <a:pt x="18" y="17"/>
                    <a:pt x="19" y="15"/>
                    <a:pt x="19" y="14"/>
                  </a:cubicBezTo>
                  <a:cubicBezTo>
                    <a:pt x="20" y="13"/>
                    <a:pt x="20" y="12"/>
                    <a:pt x="20" y="11"/>
                  </a:cubicBezTo>
                  <a:cubicBezTo>
                    <a:pt x="20" y="11"/>
                    <a:pt x="20" y="11"/>
                    <a:pt x="20" y="11"/>
                  </a:cubicBezTo>
                  <a:cubicBezTo>
                    <a:pt x="21" y="12"/>
                    <a:pt x="21" y="12"/>
                    <a:pt x="21" y="13"/>
                  </a:cubicBezTo>
                  <a:cubicBezTo>
                    <a:pt x="22" y="13"/>
                    <a:pt x="22" y="14"/>
                    <a:pt x="22" y="14"/>
                  </a:cubicBezTo>
                  <a:cubicBezTo>
                    <a:pt x="23" y="15"/>
                    <a:pt x="23" y="16"/>
                    <a:pt x="23" y="17"/>
                  </a:cubicBezTo>
                  <a:cubicBezTo>
                    <a:pt x="24" y="18"/>
                    <a:pt x="24" y="19"/>
                    <a:pt x="25" y="19"/>
                  </a:cubicBezTo>
                  <a:cubicBezTo>
                    <a:pt x="25" y="21"/>
                    <a:pt x="25" y="23"/>
                    <a:pt x="26" y="25"/>
                  </a:cubicBezTo>
                  <a:cubicBezTo>
                    <a:pt x="26" y="26"/>
                    <a:pt x="26" y="27"/>
                    <a:pt x="26" y="28"/>
                  </a:cubicBezTo>
                  <a:cubicBezTo>
                    <a:pt x="26" y="30"/>
                    <a:pt x="26" y="31"/>
                    <a:pt x="26" y="32"/>
                  </a:cubicBezTo>
                  <a:cubicBezTo>
                    <a:pt x="26" y="31"/>
                    <a:pt x="26" y="30"/>
                    <a:pt x="26" y="28"/>
                  </a:cubicBezTo>
                  <a:cubicBezTo>
                    <a:pt x="26" y="27"/>
                    <a:pt x="26" y="26"/>
                    <a:pt x="26" y="25"/>
                  </a:cubicBezTo>
                  <a:cubicBezTo>
                    <a:pt x="26" y="23"/>
                    <a:pt x="26" y="21"/>
                    <a:pt x="25" y="19"/>
                  </a:cubicBezTo>
                  <a:cubicBezTo>
                    <a:pt x="25" y="18"/>
                    <a:pt x="24" y="17"/>
                    <a:pt x="24" y="16"/>
                  </a:cubicBezTo>
                  <a:cubicBezTo>
                    <a:pt x="24" y="15"/>
                    <a:pt x="23" y="14"/>
                    <a:pt x="23" y="14"/>
                  </a:cubicBezTo>
                  <a:cubicBezTo>
                    <a:pt x="23" y="13"/>
                    <a:pt x="22" y="13"/>
                    <a:pt x="22" y="13"/>
                  </a:cubicBezTo>
                  <a:cubicBezTo>
                    <a:pt x="22" y="13"/>
                    <a:pt x="22" y="12"/>
                    <a:pt x="22" y="12"/>
                  </a:cubicBezTo>
                  <a:cubicBezTo>
                    <a:pt x="22" y="12"/>
                    <a:pt x="21" y="11"/>
                    <a:pt x="21" y="11"/>
                  </a:cubicBezTo>
                  <a:cubicBezTo>
                    <a:pt x="21" y="11"/>
                    <a:pt x="21" y="10"/>
                    <a:pt x="20" y="10"/>
                  </a:cubicBezTo>
                  <a:cubicBezTo>
                    <a:pt x="21" y="9"/>
                    <a:pt x="21" y="8"/>
                    <a:pt x="21" y="7"/>
                  </a:cubicBezTo>
                  <a:cubicBezTo>
                    <a:pt x="21" y="7"/>
                    <a:pt x="21" y="6"/>
                    <a:pt x="21" y="5"/>
                  </a:cubicBezTo>
                  <a:cubicBezTo>
                    <a:pt x="21" y="5"/>
                    <a:pt x="21" y="5"/>
                    <a:pt x="21" y="5"/>
                  </a:cubicBezTo>
                  <a:cubicBezTo>
                    <a:pt x="21" y="5"/>
                    <a:pt x="21" y="5"/>
                    <a:pt x="21" y="5"/>
                  </a:cubicBezTo>
                  <a:cubicBezTo>
                    <a:pt x="21" y="4"/>
                    <a:pt x="21" y="4"/>
                    <a:pt x="21" y="4"/>
                  </a:cubicBezTo>
                  <a:cubicBezTo>
                    <a:pt x="21" y="3"/>
                    <a:pt x="21" y="2"/>
                    <a:pt x="21" y="0"/>
                  </a:cubicBezTo>
                  <a:cubicBezTo>
                    <a:pt x="21" y="1"/>
                    <a:pt x="21" y="2"/>
                    <a:pt x="20" y="2"/>
                  </a:cubicBezTo>
                  <a:cubicBezTo>
                    <a:pt x="20" y="3"/>
                    <a:pt x="20" y="3"/>
                    <a:pt x="20" y="4"/>
                  </a:cubicBezTo>
                  <a:cubicBezTo>
                    <a:pt x="20" y="5"/>
                    <a:pt x="20" y="5"/>
                    <a:pt x="20" y="6"/>
                  </a:cubicBezTo>
                  <a:cubicBezTo>
                    <a:pt x="20" y="6"/>
                    <a:pt x="20" y="7"/>
                    <a:pt x="20" y="7"/>
                  </a:cubicBezTo>
                  <a:cubicBezTo>
                    <a:pt x="20" y="7"/>
                    <a:pt x="20" y="7"/>
                    <a:pt x="19" y="7"/>
                  </a:cubicBezTo>
                  <a:cubicBezTo>
                    <a:pt x="19" y="7"/>
                    <a:pt x="19" y="8"/>
                    <a:pt x="19" y="8"/>
                  </a:cubicBezTo>
                  <a:cubicBezTo>
                    <a:pt x="19" y="8"/>
                    <a:pt x="19" y="8"/>
                    <a:pt x="19" y="9"/>
                  </a:cubicBezTo>
                  <a:cubicBezTo>
                    <a:pt x="18" y="9"/>
                    <a:pt x="18" y="9"/>
                    <a:pt x="18" y="10"/>
                  </a:cubicBezTo>
                  <a:cubicBezTo>
                    <a:pt x="17" y="11"/>
                    <a:pt x="15" y="13"/>
                    <a:pt x="14" y="14"/>
                  </a:cubicBezTo>
                  <a:cubicBezTo>
                    <a:pt x="13" y="14"/>
                    <a:pt x="13" y="15"/>
                    <a:pt x="12" y="15"/>
                  </a:cubicBezTo>
                  <a:cubicBezTo>
                    <a:pt x="12" y="15"/>
                    <a:pt x="12" y="16"/>
                    <a:pt x="11" y="16"/>
                  </a:cubicBezTo>
                  <a:cubicBezTo>
                    <a:pt x="10" y="16"/>
                    <a:pt x="9" y="17"/>
                    <a:pt x="8" y="17"/>
                  </a:cubicBezTo>
                  <a:cubicBezTo>
                    <a:pt x="6" y="17"/>
                    <a:pt x="4" y="17"/>
                    <a:pt x="2" y="17"/>
                  </a:cubicBezTo>
                  <a:cubicBezTo>
                    <a:pt x="3" y="17"/>
                    <a:pt x="4" y="17"/>
                    <a:pt x="5" y="17"/>
                  </a:cubicBezTo>
                  <a:cubicBezTo>
                    <a:pt x="6" y="17"/>
                    <a:pt x="7" y="17"/>
                    <a:pt x="8" y="17"/>
                  </a:cubicBezTo>
                  <a:cubicBezTo>
                    <a:pt x="9" y="17"/>
                    <a:pt x="10" y="17"/>
                    <a:pt x="11" y="16"/>
                  </a:cubicBezTo>
                  <a:cubicBezTo>
                    <a:pt x="12" y="16"/>
                    <a:pt x="12" y="16"/>
                    <a:pt x="13" y="15"/>
                  </a:cubicBezTo>
                  <a:cubicBezTo>
                    <a:pt x="13" y="15"/>
                    <a:pt x="14" y="15"/>
                    <a:pt x="14" y="15"/>
                  </a:cubicBezTo>
                  <a:cubicBezTo>
                    <a:pt x="15" y="14"/>
                    <a:pt x="16" y="13"/>
                    <a:pt x="16" y="13"/>
                  </a:cubicBezTo>
                  <a:cubicBezTo>
                    <a:pt x="17" y="12"/>
                    <a:pt x="18" y="11"/>
                    <a:pt x="18" y="10"/>
                  </a:cubicBezTo>
                  <a:cubicBezTo>
                    <a:pt x="19" y="10"/>
                    <a:pt x="19" y="9"/>
                    <a:pt x="19" y="9"/>
                  </a:cubicBezTo>
                  <a:cubicBezTo>
                    <a:pt x="19" y="9"/>
                    <a:pt x="19" y="9"/>
                    <a:pt x="19" y="9"/>
                  </a:cubicBezTo>
                  <a:cubicBezTo>
                    <a:pt x="19" y="11"/>
                    <a:pt x="19" y="12"/>
                    <a:pt x="18" y="14"/>
                  </a:cubicBezTo>
                  <a:cubicBezTo>
                    <a:pt x="18" y="14"/>
                    <a:pt x="18" y="14"/>
                    <a:pt x="18" y="15"/>
                  </a:cubicBezTo>
                  <a:cubicBezTo>
                    <a:pt x="17" y="15"/>
                    <a:pt x="17" y="15"/>
                    <a:pt x="17" y="16"/>
                  </a:cubicBezTo>
                  <a:cubicBezTo>
                    <a:pt x="16" y="16"/>
                    <a:pt x="16" y="17"/>
                    <a:pt x="15" y="18"/>
                  </a:cubicBezTo>
                  <a:cubicBezTo>
                    <a:pt x="14" y="18"/>
                    <a:pt x="14" y="18"/>
                    <a:pt x="14" y="18"/>
                  </a:cubicBezTo>
                  <a:cubicBezTo>
                    <a:pt x="14" y="18"/>
                    <a:pt x="14" y="18"/>
                    <a:pt x="14" y="18"/>
                  </a:cubicBezTo>
                  <a:cubicBezTo>
                    <a:pt x="13" y="19"/>
                    <a:pt x="13" y="19"/>
                    <a:pt x="13" y="19"/>
                  </a:cubicBezTo>
                  <a:cubicBezTo>
                    <a:pt x="13" y="19"/>
                    <a:pt x="12" y="19"/>
                    <a:pt x="12" y="20"/>
                  </a:cubicBezTo>
                  <a:cubicBezTo>
                    <a:pt x="11" y="20"/>
                    <a:pt x="10" y="21"/>
                    <a:pt x="9" y="21"/>
                  </a:cubicBezTo>
                  <a:cubicBezTo>
                    <a:pt x="7" y="23"/>
                    <a:pt x="5" y="24"/>
                    <a:pt x="4" y="26"/>
                  </a:cubicBezTo>
                  <a:cubicBezTo>
                    <a:pt x="3" y="26"/>
                    <a:pt x="2" y="27"/>
                    <a:pt x="1" y="28"/>
                  </a:cubicBezTo>
                  <a:cubicBezTo>
                    <a:pt x="1" y="29"/>
                    <a:pt x="0" y="30"/>
                    <a:pt x="0" y="31"/>
                  </a:cubicBezTo>
                  <a:cubicBezTo>
                    <a:pt x="1" y="30"/>
                    <a:pt x="1" y="29"/>
                    <a:pt x="2" y="2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1951"/>
            <p:cNvSpPr>
              <a:spLocks/>
            </p:cNvSpPr>
            <p:nvPr/>
          </p:nvSpPr>
          <p:spPr bwMode="auto">
            <a:xfrm>
              <a:off x="3968702" y="4210074"/>
              <a:ext cx="112713" cy="30163"/>
            </a:xfrm>
            <a:custGeom>
              <a:avLst/>
              <a:gdLst>
                <a:gd name="T0" fmla="*/ 30 w 30"/>
                <a:gd name="T1" fmla="*/ 3 h 8"/>
                <a:gd name="T2" fmla="*/ 15 w 30"/>
                <a:gd name="T3" fmla="*/ 5 h 8"/>
                <a:gd name="T4" fmla="*/ 7 w 30"/>
                <a:gd name="T5" fmla="*/ 2 h 8"/>
                <a:gd name="T6" fmla="*/ 0 w 30"/>
                <a:gd name="T7" fmla="*/ 0 h 8"/>
                <a:gd name="T8" fmla="*/ 8 w 30"/>
                <a:gd name="T9" fmla="*/ 7 h 8"/>
                <a:gd name="T10" fmla="*/ 18 w 30"/>
                <a:gd name="T11" fmla="*/ 7 h 8"/>
                <a:gd name="T12" fmla="*/ 30 w 30"/>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30" h="8">
                  <a:moveTo>
                    <a:pt x="30" y="3"/>
                  </a:moveTo>
                  <a:cubicBezTo>
                    <a:pt x="25" y="4"/>
                    <a:pt x="20" y="5"/>
                    <a:pt x="15" y="5"/>
                  </a:cubicBezTo>
                  <a:cubicBezTo>
                    <a:pt x="12" y="4"/>
                    <a:pt x="10" y="3"/>
                    <a:pt x="7" y="2"/>
                  </a:cubicBezTo>
                  <a:cubicBezTo>
                    <a:pt x="5" y="1"/>
                    <a:pt x="3" y="0"/>
                    <a:pt x="0" y="0"/>
                  </a:cubicBezTo>
                  <a:cubicBezTo>
                    <a:pt x="3" y="3"/>
                    <a:pt x="5" y="5"/>
                    <a:pt x="8" y="7"/>
                  </a:cubicBezTo>
                  <a:cubicBezTo>
                    <a:pt x="11" y="8"/>
                    <a:pt x="16" y="8"/>
                    <a:pt x="18" y="7"/>
                  </a:cubicBezTo>
                  <a:cubicBezTo>
                    <a:pt x="22" y="6"/>
                    <a:pt x="26" y="5"/>
                    <a:pt x="30" y="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20" name="Picture 1952"/>
            <p:cNvPicPr>
              <a:picLocks noChangeAspect="1" noChangeArrowheads="1"/>
            </p:cNvPicPr>
            <p:nvPr/>
          </p:nvPicPr>
          <p:blipFill>
            <a:blip r:embed="rId24" cstate="screen">
              <a:extLst>
                <a:ext uri="{28A0092B-C50C-407E-A947-70E740481C1C}">
                  <a14:useLocalDpi xmlns:a14="http://schemas.microsoft.com/office/drawing/2010/main"/>
                </a:ext>
              </a:extLst>
            </a:blip>
            <a:srcRect/>
            <a:stretch>
              <a:fillRect/>
            </a:stretch>
          </p:blipFill>
          <p:spPr bwMode="auto">
            <a:xfrm>
              <a:off x="3935365" y="4110061"/>
              <a:ext cx="280989"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1" name="Picture 1953"/>
            <p:cNvPicPr>
              <a:picLocks noChangeAspect="1" noChangeArrowheads="1"/>
            </p:cNvPicPr>
            <p:nvPr/>
          </p:nvPicPr>
          <p:blipFill>
            <a:blip r:embed="rId25" cstate="screen">
              <a:extLst>
                <a:ext uri="{28A0092B-C50C-407E-A947-70E740481C1C}">
                  <a14:useLocalDpi xmlns:a14="http://schemas.microsoft.com/office/drawing/2010/main"/>
                </a:ext>
              </a:extLst>
            </a:blip>
            <a:srcRect/>
            <a:stretch>
              <a:fillRect/>
            </a:stretch>
          </p:blipFill>
          <p:spPr bwMode="auto">
            <a:xfrm>
              <a:off x="4068715" y="4121173"/>
              <a:ext cx="101601"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2" name="Freeform 1954"/>
            <p:cNvSpPr>
              <a:spLocks/>
            </p:cNvSpPr>
            <p:nvPr/>
          </p:nvSpPr>
          <p:spPr bwMode="auto">
            <a:xfrm>
              <a:off x="3998865" y="4138636"/>
              <a:ext cx="109538" cy="79376"/>
            </a:xfrm>
            <a:custGeom>
              <a:avLst/>
              <a:gdLst>
                <a:gd name="T0" fmla="*/ 18 w 29"/>
                <a:gd name="T1" fmla="*/ 11 h 21"/>
                <a:gd name="T2" fmla="*/ 24 w 29"/>
                <a:gd name="T3" fmla="*/ 18 h 21"/>
                <a:gd name="T4" fmla="*/ 29 w 29"/>
                <a:gd name="T5" fmla="*/ 21 h 21"/>
                <a:gd name="T6" fmla="*/ 23 w 29"/>
                <a:gd name="T7" fmla="*/ 14 h 21"/>
                <a:gd name="T8" fmla="*/ 18 w 29"/>
                <a:gd name="T9" fmla="*/ 5 h 21"/>
                <a:gd name="T10" fmla="*/ 10 w 29"/>
                <a:gd name="T11" fmla="*/ 0 h 21"/>
                <a:gd name="T12" fmla="*/ 9 w 29"/>
                <a:gd name="T13" fmla="*/ 0 h 21"/>
                <a:gd name="T14" fmla="*/ 0 w 29"/>
                <a:gd name="T15" fmla="*/ 6 h 21"/>
                <a:gd name="T16" fmla="*/ 5 w 29"/>
                <a:gd name="T17" fmla="*/ 5 h 21"/>
                <a:gd name="T18" fmla="*/ 18 w 29"/>
                <a:gd name="T1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1">
                  <a:moveTo>
                    <a:pt x="18" y="11"/>
                  </a:moveTo>
                  <a:cubicBezTo>
                    <a:pt x="19" y="13"/>
                    <a:pt x="22" y="17"/>
                    <a:pt x="24" y="18"/>
                  </a:cubicBezTo>
                  <a:cubicBezTo>
                    <a:pt x="25" y="20"/>
                    <a:pt x="29" y="21"/>
                    <a:pt x="29" y="21"/>
                  </a:cubicBezTo>
                  <a:cubicBezTo>
                    <a:pt x="26" y="19"/>
                    <a:pt x="24" y="17"/>
                    <a:pt x="23" y="14"/>
                  </a:cubicBezTo>
                  <a:cubicBezTo>
                    <a:pt x="21" y="11"/>
                    <a:pt x="20" y="8"/>
                    <a:pt x="18" y="5"/>
                  </a:cubicBezTo>
                  <a:cubicBezTo>
                    <a:pt x="17" y="2"/>
                    <a:pt x="14" y="1"/>
                    <a:pt x="10" y="0"/>
                  </a:cubicBezTo>
                  <a:cubicBezTo>
                    <a:pt x="10" y="0"/>
                    <a:pt x="9" y="0"/>
                    <a:pt x="9" y="0"/>
                  </a:cubicBezTo>
                  <a:cubicBezTo>
                    <a:pt x="6" y="2"/>
                    <a:pt x="3" y="4"/>
                    <a:pt x="0" y="6"/>
                  </a:cubicBezTo>
                  <a:cubicBezTo>
                    <a:pt x="1" y="6"/>
                    <a:pt x="3" y="5"/>
                    <a:pt x="5" y="5"/>
                  </a:cubicBezTo>
                  <a:cubicBezTo>
                    <a:pt x="11" y="5"/>
                    <a:pt x="16" y="8"/>
                    <a:pt x="18"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1955"/>
            <p:cNvSpPr>
              <a:spLocks/>
            </p:cNvSpPr>
            <p:nvPr/>
          </p:nvSpPr>
          <p:spPr bwMode="auto">
            <a:xfrm>
              <a:off x="3960765" y="4160861"/>
              <a:ext cx="200026" cy="98426"/>
            </a:xfrm>
            <a:custGeom>
              <a:avLst/>
              <a:gdLst>
                <a:gd name="T0" fmla="*/ 26 w 53"/>
                <a:gd name="T1" fmla="*/ 4 h 26"/>
                <a:gd name="T2" fmla="*/ 32 w 53"/>
                <a:gd name="T3" fmla="*/ 12 h 26"/>
                <a:gd name="T4" fmla="*/ 34 w 53"/>
                <a:gd name="T5" fmla="*/ 14 h 26"/>
                <a:gd name="T6" fmla="*/ 34 w 53"/>
                <a:gd name="T7" fmla="*/ 14 h 26"/>
                <a:gd name="T8" fmla="*/ 33 w 53"/>
                <a:gd name="T9" fmla="*/ 14 h 26"/>
                <a:gd name="T10" fmla="*/ 30 w 53"/>
                <a:gd name="T11" fmla="*/ 13 h 26"/>
                <a:gd name="T12" fmla="*/ 24 w 53"/>
                <a:gd name="T13" fmla="*/ 10 h 26"/>
                <a:gd name="T14" fmla="*/ 20 w 53"/>
                <a:gd name="T15" fmla="*/ 7 h 26"/>
                <a:gd name="T16" fmla="*/ 15 w 53"/>
                <a:gd name="T17" fmla="*/ 5 h 26"/>
                <a:gd name="T18" fmla="*/ 11 w 53"/>
                <a:gd name="T19" fmla="*/ 5 h 26"/>
                <a:gd name="T20" fmla="*/ 18 w 53"/>
                <a:gd name="T21" fmla="*/ 7 h 26"/>
                <a:gd name="T22" fmla="*/ 21 w 53"/>
                <a:gd name="T23" fmla="*/ 9 h 26"/>
                <a:gd name="T24" fmla="*/ 14 w 53"/>
                <a:gd name="T25" fmla="*/ 8 h 26"/>
                <a:gd name="T26" fmla="*/ 3 w 53"/>
                <a:gd name="T27" fmla="*/ 9 h 26"/>
                <a:gd name="T28" fmla="*/ 2 w 53"/>
                <a:gd name="T29" fmla="*/ 9 h 26"/>
                <a:gd name="T30" fmla="*/ 7 w 53"/>
                <a:gd name="T31" fmla="*/ 9 h 26"/>
                <a:gd name="T32" fmla="*/ 27 w 53"/>
                <a:gd name="T33" fmla="*/ 12 h 26"/>
                <a:gd name="T34" fmla="*/ 31 w 53"/>
                <a:gd name="T35" fmla="*/ 15 h 26"/>
                <a:gd name="T36" fmla="*/ 33 w 53"/>
                <a:gd name="T37" fmla="*/ 16 h 26"/>
                <a:gd name="T38" fmla="*/ 30 w 53"/>
                <a:gd name="T39" fmla="*/ 16 h 26"/>
                <a:gd name="T40" fmla="*/ 21 w 53"/>
                <a:gd name="T41" fmla="*/ 17 h 26"/>
                <a:gd name="T42" fmla="*/ 18 w 53"/>
                <a:gd name="T43" fmla="*/ 17 h 26"/>
                <a:gd name="T44" fmla="*/ 10 w 53"/>
                <a:gd name="T45" fmla="*/ 16 h 26"/>
                <a:gd name="T46" fmla="*/ 10 w 53"/>
                <a:gd name="T47" fmla="*/ 16 h 26"/>
                <a:gd name="T48" fmla="*/ 18 w 53"/>
                <a:gd name="T49" fmla="*/ 18 h 26"/>
                <a:gd name="T50" fmla="*/ 21 w 53"/>
                <a:gd name="T51" fmla="*/ 18 h 26"/>
                <a:gd name="T52" fmla="*/ 32 w 53"/>
                <a:gd name="T53" fmla="*/ 16 h 26"/>
                <a:gd name="T54" fmla="*/ 35 w 53"/>
                <a:gd name="T55" fmla="*/ 17 h 26"/>
                <a:gd name="T56" fmla="*/ 42 w 53"/>
                <a:gd name="T57" fmla="*/ 19 h 26"/>
                <a:gd name="T58" fmla="*/ 40 w 53"/>
                <a:gd name="T59" fmla="*/ 20 h 26"/>
                <a:gd name="T60" fmla="*/ 37 w 53"/>
                <a:gd name="T61" fmla="*/ 22 h 26"/>
                <a:gd name="T62" fmla="*/ 28 w 53"/>
                <a:gd name="T63" fmla="*/ 25 h 26"/>
                <a:gd name="T64" fmla="*/ 22 w 53"/>
                <a:gd name="T65" fmla="*/ 25 h 26"/>
                <a:gd name="T66" fmla="*/ 28 w 53"/>
                <a:gd name="T67" fmla="*/ 25 h 26"/>
                <a:gd name="T68" fmla="*/ 37 w 53"/>
                <a:gd name="T69" fmla="*/ 23 h 26"/>
                <a:gd name="T70" fmla="*/ 40 w 53"/>
                <a:gd name="T71" fmla="*/ 21 h 26"/>
                <a:gd name="T72" fmla="*/ 42 w 53"/>
                <a:gd name="T73" fmla="*/ 20 h 26"/>
                <a:gd name="T74" fmla="*/ 46 w 53"/>
                <a:gd name="T75" fmla="*/ 19 h 26"/>
                <a:gd name="T76" fmla="*/ 49 w 53"/>
                <a:gd name="T77" fmla="*/ 19 h 26"/>
                <a:gd name="T78" fmla="*/ 49 w 53"/>
                <a:gd name="T79" fmla="*/ 19 h 26"/>
                <a:gd name="T80" fmla="*/ 51 w 53"/>
                <a:gd name="T81" fmla="*/ 19 h 26"/>
                <a:gd name="T82" fmla="*/ 47 w 53"/>
                <a:gd name="T83" fmla="*/ 18 h 26"/>
                <a:gd name="T84" fmla="*/ 46 w 53"/>
                <a:gd name="T85" fmla="*/ 18 h 26"/>
                <a:gd name="T86" fmla="*/ 44 w 53"/>
                <a:gd name="T87" fmla="*/ 17 h 26"/>
                <a:gd name="T88" fmla="*/ 39 w 53"/>
                <a:gd name="T89" fmla="*/ 12 h 26"/>
                <a:gd name="T90" fmla="*/ 37 w 53"/>
                <a:gd name="T91" fmla="*/ 10 h 26"/>
                <a:gd name="T92" fmla="*/ 35 w 53"/>
                <a:gd name="T93" fmla="*/ 1 h 26"/>
                <a:gd name="T94" fmla="*/ 35 w 53"/>
                <a:gd name="T95" fmla="*/ 7 h 26"/>
                <a:gd name="T96" fmla="*/ 37 w 53"/>
                <a:gd name="T97" fmla="*/ 12 h 26"/>
                <a:gd name="T98" fmla="*/ 40 w 53"/>
                <a:gd name="T99" fmla="*/ 15 h 26"/>
                <a:gd name="T100" fmla="*/ 44 w 53"/>
                <a:gd name="T101" fmla="*/ 18 h 26"/>
                <a:gd name="T102" fmla="*/ 39 w 53"/>
                <a:gd name="T103" fmla="*/ 17 h 26"/>
                <a:gd name="T104" fmla="*/ 37 w 53"/>
                <a:gd name="T105" fmla="*/ 16 h 26"/>
                <a:gd name="T106" fmla="*/ 35 w 53"/>
                <a:gd name="T107" fmla="*/ 13 h 26"/>
                <a:gd name="T108" fmla="*/ 34 w 53"/>
                <a:gd name="T109" fmla="*/ 12 h 26"/>
                <a:gd name="T110" fmla="*/ 31 w 53"/>
                <a:gd name="T111" fmla="*/ 8 h 26"/>
                <a:gd name="T112" fmla="*/ 24 w 53"/>
                <a:gd name="T113" fmla="*/ 1 h 26"/>
                <a:gd name="T114" fmla="*/ 23 w 53"/>
                <a:gd name="T115"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26">
                  <a:moveTo>
                    <a:pt x="23" y="2"/>
                  </a:moveTo>
                  <a:cubicBezTo>
                    <a:pt x="24" y="2"/>
                    <a:pt x="25" y="3"/>
                    <a:pt x="26" y="4"/>
                  </a:cubicBezTo>
                  <a:cubicBezTo>
                    <a:pt x="28" y="5"/>
                    <a:pt x="29" y="7"/>
                    <a:pt x="30" y="9"/>
                  </a:cubicBezTo>
                  <a:cubicBezTo>
                    <a:pt x="31" y="10"/>
                    <a:pt x="32" y="11"/>
                    <a:pt x="32" y="12"/>
                  </a:cubicBezTo>
                  <a:cubicBezTo>
                    <a:pt x="33" y="12"/>
                    <a:pt x="33" y="12"/>
                    <a:pt x="33" y="13"/>
                  </a:cubicBezTo>
                  <a:cubicBezTo>
                    <a:pt x="34" y="14"/>
                    <a:pt x="34" y="14"/>
                    <a:pt x="34" y="14"/>
                  </a:cubicBezTo>
                  <a:cubicBezTo>
                    <a:pt x="34" y="14"/>
                    <a:pt x="34" y="14"/>
                    <a:pt x="34" y="14"/>
                  </a:cubicBezTo>
                  <a:cubicBezTo>
                    <a:pt x="34" y="14"/>
                    <a:pt x="34" y="14"/>
                    <a:pt x="34" y="14"/>
                  </a:cubicBezTo>
                  <a:cubicBezTo>
                    <a:pt x="35" y="15"/>
                    <a:pt x="35" y="15"/>
                    <a:pt x="36" y="16"/>
                  </a:cubicBezTo>
                  <a:cubicBezTo>
                    <a:pt x="35" y="15"/>
                    <a:pt x="34" y="15"/>
                    <a:pt x="33" y="14"/>
                  </a:cubicBezTo>
                  <a:cubicBezTo>
                    <a:pt x="33" y="14"/>
                    <a:pt x="32" y="14"/>
                    <a:pt x="32" y="14"/>
                  </a:cubicBezTo>
                  <a:cubicBezTo>
                    <a:pt x="31" y="13"/>
                    <a:pt x="31" y="13"/>
                    <a:pt x="30" y="13"/>
                  </a:cubicBezTo>
                  <a:cubicBezTo>
                    <a:pt x="29" y="12"/>
                    <a:pt x="28" y="12"/>
                    <a:pt x="27" y="11"/>
                  </a:cubicBezTo>
                  <a:cubicBezTo>
                    <a:pt x="26" y="11"/>
                    <a:pt x="25" y="11"/>
                    <a:pt x="24" y="10"/>
                  </a:cubicBezTo>
                  <a:cubicBezTo>
                    <a:pt x="24" y="10"/>
                    <a:pt x="23" y="9"/>
                    <a:pt x="22" y="8"/>
                  </a:cubicBezTo>
                  <a:cubicBezTo>
                    <a:pt x="21" y="8"/>
                    <a:pt x="21" y="8"/>
                    <a:pt x="20" y="7"/>
                  </a:cubicBezTo>
                  <a:cubicBezTo>
                    <a:pt x="19" y="7"/>
                    <a:pt x="19" y="7"/>
                    <a:pt x="18" y="7"/>
                  </a:cubicBezTo>
                  <a:cubicBezTo>
                    <a:pt x="17" y="6"/>
                    <a:pt x="16" y="6"/>
                    <a:pt x="15" y="5"/>
                  </a:cubicBezTo>
                  <a:cubicBezTo>
                    <a:pt x="14" y="5"/>
                    <a:pt x="13" y="5"/>
                    <a:pt x="13" y="5"/>
                  </a:cubicBezTo>
                  <a:cubicBezTo>
                    <a:pt x="12" y="5"/>
                    <a:pt x="11" y="5"/>
                    <a:pt x="11" y="5"/>
                  </a:cubicBezTo>
                  <a:cubicBezTo>
                    <a:pt x="12" y="5"/>
                    <a:pt x="13" y="5"/>
                    <a:pt x="14" y="6"/>
                  </a:cubicBezTo>
                  <a:cubicBezTo>
                    <a:pt x="16" y="6"/>
                    <a:pt x="17" y="7"/>
                    <a:pt x="18" y="7"/>
                  </a:cubicBezTo>
                  <a:cubicBezTo>
                    <a:pt x="19" y="7"/>
                    <a:pt x="19" y="8"/>
                    <a:pt x="20" y="8"/>
                  </a:cubicBezTo>
                  <a:cubicBezTo>
                    <a:pt x="20" y="8"/>
                    <a:pt x="21" y="9"/>
                    <a:pt x="21" y="9"/>
                  </a:cubicBezTo>
                  <a:cubicBezTo>
                    <a:pt x="22" y="9"/>
                    <a:pt x="22" y="9"/>
                    <a:pt x="22" y="10"/>
                  </a:cubicBezTo>
                  <a:cubicBezTo>
                    <a:pt x="19" y="9"/>
                    <a:pt x="16" y="8"/>
                    <a:pt x="14" y="8"/>
                  </a:cubicBezTo>
                  <a:cubicBezTo>
                    <a:pt x="11" y="8"/>
                    <a:pt x="9" y="8"/>
                    <a:pt x="7" y="8"/>
                  </a:cubicBezTo>
                  <a:cubicBezTo>
                    <a:pt x="6" y="8"/>
                    <a:pt x="4" y="8"/>
                    <a:pt x="3" y="9"/>
                  </a:cubicBezTo>
                  <a:cubicBezTo>
                    <a:pt x="2" y="9"/>
                    <a:pt x="1" y="9"/>
                    <a:pt x="0" y="9"/>
                  </a:cubicBezTo>
                  <a:cubicBezTo>
                    <a:pt x="1" y="9"/>
                    <a:pt x="1" y="9"/>
                    <a:pt x="2" y="9"/>
                  </a:cubicBezTo>
                  <a:cubicBezTo>
                    <a:pt x="2" y="9"/>
                    <a:pt x="3" y="9"/>
                    <a:pt x="3" y="9"/>
                  </a:cubicBezTo>
                  <a:cubicBezTo>
                    <a:pt x="5" y="9"/>
                    <a:pt x="6" y="9"/>
                    <a:pt x="7" y="9"/>
                  </a:cubicBezTo>
                  <a:cubicBezTo>
                    <a:pt x="9" y="9"/>
                    <a:pt x="11" y="9"/>
                    <a:pt x="13" y="9"/>
                  </a:cubicBezTo>
                  <a:cubicBezTo>
                    <a:pt x="18" y="10"/>
                    <a:pt x="22" y="11"/>
                    <a:pt x="27" y="12"/>
                  </a:cubicBezTo>
                  <a:cubicBezTo>
                    <a:pt x="28" y="13"/>
                    <a:pt x="29" y="13"/>
                    <a:pt x="30" y="14"/>
                  </a:cubicBezTo>
                  <a:cubicBezTo>
                    <a:pt x="30" y="14"/>
                    <a:pt x="31" y="14"/>
                    <a:pt x="31" y="15"/>
                  </a:cubicBezTo>
                  <a:cubicBezTo>
                    <a:pt x="31" y="15"/>
                    <a:pt x="32" y="15"/>
                    <a:pt x="32" y="15"/>
                  </a:cubicBezTo>
                  <a:cubicBezTo>
                    <a:pt x="33" y="15"/>
                    <a:pt x="33" y="16"/>
                    <a:pt x="33" y="16"/>
                  </a:cubicBezTo>
                  <a:cubicBezTo>
                    <a:pt x="33" y="16"/>
                    <a:pt x="32" y="16"/>
                    <a:pt x="32" y="16"/>
                  </a:cubicBezTo>
                  <a:cubicBezTo>
                    <a:pt x="32" y="16"/>
                    <a:pt x="31" y="16"/>
                    <a:pt x="30" y="16"/>
                  </a:cubicBezTo>
                  <a:cubicBezTo>
                    <a:pt x="30" y="16"/>
                    <a:pt x="29" y="16"/>
                    <a:pt x="29" y="16"/>
                  </a:cubicBezTo>
                  <a:cubicBezTo>
                    <a:pt x="26" y="16"/>
                    <a:pt x="24" y="17"/>
                    <a:pt x="21" y="17"/>
                  </a:cubicBezTo>
                  <a:cubicBezTo>
                    <a:pt x="21" y="17"/>
                    <a:pt x="20" y="18"/>
                    <a:pt x="19" y="17"/>
                  </a:cubicBezTo>
                  <a:cubicBezTo>
                    <a:pt x="19" y="17"/>
                    <a:pt x="18" y="17"/>
                    <a:pt x="18" y="17"/>
                  </a:cubicBezTo>
                  <a:cubicBezTo>
                    <a:pt x="16" y="17"/>
                    <a:pt x="15" y="17"/>
                    <a:pt x="14" y="17"/>
                  </a:cubicBezTo>
                  <a:cubicBezTo>
                    <a:pt x="13" y="16"/>
                    <a:pt x="12" y="16"/>
                    <a:pt x="10" y="16"/>
                  </a:cubicBezTo>
                  <a:cubicBezTo>
                    <a:pt x="9" y="15"/>
                    <a:pt x="8" y="15"/>
                    <a:pt x="7" y="14"/>
                  </a:cubicBezTo>
                  <a:cubicBezTo>
                    <a:pt x="8" y="15"/>
                    <a:pt x="9" y="15"/>
                    <a:pt x="10" y="16"/>
                  </a:cubicBezTo>
                  <a:cubicBezTo>
                    <a:pt x="11" y="16"/>
                    <a:pt x="13" y="17"/>
                    <a:pt x="14" y="17"/>
                  </a:cubicBezTo>
                  <a:cubicBezTo>
                    <a:pt x="15" y="17"/>
                    <a:pt x="16" y="18"/>
                    <a:pt x="18" y="18"/>
                  </a:cubicBezTo>
                  <a:cubicBezTo>
                    <a:pt x="18" y="18"/>
                    <a:pt x="19" y="18"/>
                    <a:pt x="19" y="18"/>
                  </a:cubicBezTo>
                  <a:cubicBezTo>
                    <a:pt x="20" y="18"/>
                    <a:pt x="21" y="18"/>
                    <a:pt x="21" y="18"/>
                  </a:cubicBezTo>
                  <a:cubicBezTo>
                    <a:pt x="24" y="18"/>
                    <a:pt x="26" y="17"/>
                    <a:pt x="29" y="17"/>
                  </a:cubicBezTo>
                  <a:cubicBezTo>
                    <a:pt x="30" y="16"/>
                    <a:pt x="31" y="16"/>
                    <a:pt x="32" y="16"/>
                  </a:cubicBezTo>
                  <a:cubicBezTo>
                    <a:pt x="33" y="16"/>
                    <a:pt x="34" y="16"/>
                    <a:pt x="34" y="17"/>
                  </a:cubicBezTo>
                  <a:cubicBezTo>
                    <a:pt x="34" y="17"/>
                    <a:pt x="35" y="17"/>
                    <a:pt x="35" y="17"/>
                  </a:cubicBezTo>
                  <a:cubicBezTo>
                    <a:pt x="36" y="17"/>
                    <a:pt x="38" y="18"/>
                    <a:pt x="39" y="18"/>
                  </a:cubicBezTo>
                  <a:cubicBezTo>
                    <a:pt x="40" y="18"/>
                    <a:pt x="41" y="19"/>
                    <a:pt x="42" y="19"/>
                  </a:cubicBezTo>
                  <a:cubicBezTo>
                    <a:pt x="42" y="19"/>
                    <a:pt x="42" y="19"/>
                    <a:pt x="42" y="19"/>
                  </a:cubicBezTo>
                  <a:cubicBezTo>
                    <a:pt x="41" y="19"/>
                    <a:pt x="41" y="20"/>
                    <a:pt x="40" y="20"/>
                  </a:cubicBezTo>
                  <a:cubicBezTo>
                    <a:pt x="40" y="20"/>
                    <a:pt x="40" y="21"/>
                    <a:pt x="39" y="21"/>
                  </a:cubicBezTo>
                  <a:cubicBezTo>
                    <a:pt x="38" y="22"/>
                    <a:pt x="37" y="22"/>
                    <a:pt x="37" y="22"/>
                  </a:cubicBezTo>
                  <a:cubicBezTo>
                    <a:pt x="36" y="23"/>
                    <a:pt x="35" y="23"/>
                    <a:pt x="34" y="24"/>
                  </a:cubicBezTo>
                  <a:cubicBezTo>
                    <a:pt x="32" y="24"/>
                    <a:pt x="30" y="25"/>
                    <a:pt x="28" y="25"/>
                  </a:cubicBezTo>
                  <a:cubicBezTo>
                    <a:pt x="27" y="25"/>
                    <a:pt x="26" y="25"/>
                    <a:pt x="25" y="25"/>
                  </a:cubicBezTo>
                  <a:cubicBezTo>
                    <a:pt x="24" y="25"/>
                    <a:pt x="23" y="25"/>
                    <a:pt x="22" y="25"/>
                  </a:cubicBezTo>
                  <a:cubicBezTo>
                    <a:pt x="23" y="25"/>
                    <a:pt x="24" y="26"/>
                    <a:pt x="25" y="26"/>
                  </a:cubicBezTo>
                  <a:cubicBezTo>
                    <a:pt x="26" y="26"/>
                    <a:pt x="27" y="26"/>
                    <a:pt x="28" y="25"/>
                  </a:cubicBezTo>
                  <a:cubicBezTo>
                    <a:pt x="30" y="25"/>
                    <a:pt x="32" y="25"/>
                    <a:pt x="34" y="24"/>
                  </a:cubicBezTo>
                  <a:cubicBezTo>
                    <a:pt x="35" y="24"/>
                    <a:pt x="36" y="24"/>
                    <a:pt x="37" y="23"/>
                  </a:cubicBezTo>
                  <a:cubicBezTo>
                    <a:pt x="38" y="23"/>
                    <a:pt x="39" y="22"/>
                    <a:pt x="40" y="22"/>
                  </a:cubicBezTo>
                  <a:cubicBezTo>
                    <a:pt x="40" y="21"/>
                    <a:pt x="40" y="21"/>
                    <a:pt x="40" y="21"/>
                  </a:cubicBezTo>
                  <a:cubicBezTo>
                    <a:pt x="40" y="21"/>
                    <a:pt x="41" y="21"/>
                    <a:pt x="41" y="21"/>
                  </a:cubicBezTo>
                  <a:cubicBezTo>
                    <a:pt x="41" y="20"/>
                    <a:pt x="42" y="20"/>
                    <a:pt x="42" y="20"/>
                  </a:cubicBezTo>
                  <a:cubicBezTo>
                    <a:pt x="42" y="19"/>
                    <a:pt x="43" y="19"/>
                    <a:pt x="43" y="19"/>
                  </a:cubicBezTo>
                  <a:cubicBezTo>
                    <a:pt x="44" y="19"/>
                    <a:pt x="45" y="19"/>
                    <a:pt x="46" y="19"/>
                  </a:cubicBezTo>
                  <a:cubicBezTo>
                    <a:pt x="46" y="19"/>
                    <a:pt x="47" y="19"/>
                    <a:pt x="48" y="19"/>
                  </a:cubicBezTo>
                  <a:cubicBezTo>
                    <a:pt x="48" y="19"/>
                    <a:pt x="48" y="19"/>
                    <a:pt x="49" y="19"/>
                  </a:cubicBezTo>
                  <a:cubicBezTo>
                    <a:pt x="49" y="19"/>
                    <a:pt x="49" y="19"/>
                    <a:pt x="49" y="19"/>
                  </a:cubicBezTo>
                  <a:cubicBezTo>
                    <a:pt x="49" y="19"/>
                    <a:pt x="49" y="19"/>
                    <a:pt x="49" y="19"/>
                  </a:cubicBezTo>
                  <a:cubicBezTo>
                    <a:pt x="50" y="19"/>
                    <a:pt x="51" y="19"/>
                    <a:pt x="53" y="19"/>
                  </a:cubicBezTo>
                  <a:cubicBezTo>
                    <a:pt x="52" y="19"/>
                    <a:pt x="51" y="19"/>
                    <a:pt x="51" y="19"/>
                  </a:cubicBezTo>
                  <a:cubicBezTo>
                    <a:pt x="50" y="19"/>
                    <a:pt x="50" y="19"/>
                    <a:pt x="49" y="19"/>
                  </a:cubicBezTo>
                  <a:cubicBezTo>
                    <a:pt x="48" y="18"/>
                    <a:pt x="47" y="18"/>
                    <a:pt x="47" y="18"/>
                  </a:cubicBezTo>
                  <a:cubicBezTo>
                    <a:pt x="47" y="18"/>
                    <a:pt x="46" y="18"/>
                    <a:pt x="46" y="18"/>
                  </a:cubicBezTo>
                  <a:cubicBezTo>
                    <a:pt x="46" y="18"/>
                    <a:pt x="46" y="18"/>
                    <a:pt x="46" y="18"/>
                  </a:cubicBezTo>
                  <a:cubicBezTo>
                    <a:pt x="45" y="18"/>
                    <a:pt x="45" y="18"/>
                    <a:pt x="45" y="18"/>
                  </a:cubicBezTo>
                  <a:cubicBezTo>
                    <a:pt x="45" y="17"/>
                    <a:pt x="45" y="17"/>
                    <a:pt x="44" y="17"/>
                  </a:cubicBezTo>
                  <a:cubicBezTo>
                    <a:pt x="44" y="17"/>
                    <a:pt x="43" y="17"/>
                    <a:pt x="43" y="16"/>
                  </a:cubicBezTo>
                  <a:cubicBezTo>
                    <a:pt x="41" y="15"/>
                    <a:pt x="40" y="14"/>
                    <a:pt x="39" y="12"/>
                  </a:cubicBezTo>
                  <a:cubicBezTo>
                    <a:pt x="38" y="12"/>
                    <a:pt x="38" y="12"/>
                    <a:pt x="38" y="11"/>
                  </a:cubicBezTo>
                  <a:cubicBezTo>
                    <a:pt x="37" y="11"/>
                    <a:pt x="37" y="10"/>
                    <a:pt x="37" y="10"/>
                  </a:cubicBezTo>
                  <a:cubicBezTo>
                    <a:pt x="36" y="9"/>
                    <a:pt x="36" y="8"/>
                    <a:pt x="36" y="7"/>
                  </a:cubicBezTo>
                  <a:cubicBezTo>
                    <a:pt x="35" y="5"/>
                    <a:pt x="35" y="3"/>
                    <a:pt x="35" y="1"/>
                  </a:cubicBezTo>
                  <a:cubicBezTo>
                    <a:pt x="35" y="2"/>
                    <a:pt x="35" y="3"/>
                    <a:pt x="35" y="4"/>
                  </a:cubicBezTo>
                  <a:cubicBezTo>
                    <a:pt x="35" y="5"/>
                    <a:pt x="35" y="6"/>
                    <a:pt x="35" y="7"/>
                  </a:cubicBezTo>
                  <a:cubicBezTo>
                    <a:pt x="35" y="8"/>
                    <a:pt x="36" y="9"/>
                    <a:pt x="36" y="10"/>
                  </a:cubicBezTo>
                  <a:cubicBezTo>
                    <a:pt x="37" y="11"/>
                    <a:pt x="37" y="11"/>
                    <a:pt x="37" y="12"/>
                  </a:cubicBezTo>
                  <a:cubicBezTo>
                    <a:pt x="37" y="12"/>
                    <a:pt x="38" y="12"/>
                    <a:pt x="38" y="13"/>
                  </a:cubicBezTo>
                  <a:cubicBezTo>
                    <a:pt x="39" y="14"/>
                    <a:pt x="39" y="14"/>
                    <a:pt x="40" y="15"/>
                  </a:cubicBezTo>
                  <a:cubicBezTo>
                    <a:pt x="41" y="16"/>
                    <a:pt x="42" y="16"/>
                    <a:pt x="43" y="17"/>
                  </a:cubicBezTo>
                  <a:cubicBezTo>
                    <a:pt x="43" y="17"/>
                    <a:pt x="44" y="18"/>
                    <a:pt x="44" y="18"/>
                  </a:cubicBezTo>
                  <a:cubicBezTo>
                    <a:pt x="44" y="18"/>
                    <a:pt x="44" y="18"/>
                    <a:pt x="44" y="18"/>
                  </a:cubicBezTo>
                  <a:cubicBezTo>
                    <a:pt x="42" y="18"/>
                    <a:pt x="41" y="17"/>
                    <a:pt x="39" y="17"/>
                  </a:cubicBezTo>
                  <a:cubicBezTo>
                    <a:pt x="39" y="17"/>
                    <a:pt x="39" y="17"/>
                    <a:pt x="38" y="17"/>
                  </a:cubicBezTo>
                  <a:cubicBezTo>
                    <a:pt x="38" y="16"/>
                    <a:pt x="38" y="16"/>
                    <a:pt x="37" y="16"/>
                  </a:cubicBezTo>
                  <a:cubicBezTo>
                    <a:pt x="36" y="15"/>
                    <a:pt x="36" y="15"/>
                    <a:pt x="35" y="14"/>
                  </a:cubicBezTo>
                  <a:cubicBezTo>
                    <a:pt x="35" y="13"/>
                    <a:pt x="35" y="13"/>
                    <a:pt x="35" y="13"/>
                  </a:cubicBezTo>
                  <a:cubicBezTo>
                    <a:pt x="35" y="13"/>
                    <a:pt x="34" y="13"/>
                    <a:pt x="34" y="13"/>
                  </a:cubicBezTo>
                  <a:cubicBezTo>
                    <a:pt x="34" y="12"/>
                    <a:pt x="34" y="12"/>
                    <a:pt x="34" y="12"/>
                  </a:cubicBezTo>
                  <a:cubicBezTo>
                    <a:pt x="34" y="12"/>
                    <a:pt x="33" y="12"/>
                    <a:pt x="33" y="11"/>
                  </a:cubicBezTo>
                  <a:cubicBezTo>
                    <a:pt x="32" y="10"/>
                    <a:pt x="32" y="9"/>
                    <a:pt x="31" y="8"/>
                  </a:cubicBezTo>
                  <a:cubicBezTo>
                    <a:pt x="30" y="7"/>
                    <a:pt x="28" y="5"/>
                    <a:pt x="27" y="3"/>
                  </a:cubicBezTo>
                  <a:cubicBezTo>
                    <a:pt x="26" y="2"/>
                    <a:pt x="25" y="2"/>
                    <a:pt x="24" y="1"/>
                  </a:cubicBezTo>
                  <a:cubicBezTo>
                    <a:pt x="23" y="1"/>
                    <a:pt x="22" y="0"/>
                    <a:pt x="21" y="0"/>
                  </a:cubicBezTo>
                  <a:cubicBezTo>
                    <a:pt x="22" y="0"/>
                    <a:pt x="23" y="1"/>
                    <a:pt x="23" y="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1956"/>
            <p:cNvSpPr>
              <a:spLocks/>
            </p:cNvSpPr>
            <p:nvPr/>
          </p:nvSpPr>
          <p:spPr bwMode="auto">
            <a:xfrm>
              <a:off x="5849901" y="5480083"/>
              <a:ext cx="68263" cy="90488"/>
            </a:xfrm>
            <a:custGeom>
              <a:avLst/>
              <a:gdLst>
                <a:gd name="T0" fmla="*/ 0 w 18"/>
                <a:gd name="T1" fmla="*/ 0 h 24"/>
                <a:gd name="T2" fmla="*/ 11 w 18"/>
                <a:gd name="T3" fmla="*/ 10 h 24"/>
                <a:gd name="T4" fmla="*/ 14 w 18"/>
                <a:gd name="T5" fmla="*/ 18 h 24"/>
                <a:gd name="T6" fmla="*/ 18 w 18"/>
                <a:gd name="T7" fmla="*/ 24 h 24"/>
                <a:gd name="T8" fmla="*/ 18 w 18"/>
                <a:gd name="T9" fmla="*/ 14 h 24"/>
                <a:gd name="T10" fmla="*/ 11 w 18"/>
                <a:gd name="T11" fmla="*/ 6 h 24"/>
                <a:gd name="T12" fmla="*/ 0 w 18"/>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18" h="24">
                  <a:moveTo>
                    <a:pt x="0" y="0"/>
                  </a:moveTo>
                  <a:cubicBezTo>
                    <a:pt x="3" y="3"/>
                    <a:pt x="8" y="6"/>
                    <a:pt x="11" y="10"/>
                  </a:cubicBezTo>
                  <a:cubicBezTo>
                    <a:pt x="13" y="13"/>
                    <a:pt x="14" y="15"/>
                    <a:pt x="14" y="18"/>
                  </a:cubicBezTo>
                  <a:cubicBezTo>
                    <a:pt x="15" y="20"/>
                    <a:pt x="16" y="22"/>
                    <a:pt x="18" y="24"/>
                  </a:cubicBezTo>
                  <a:cubicBezTo>
                    <a:pt x="18" y="21"/>
                    <a:pt x="18" y="17"/>
                    <a:pt x="18" y="14"/>
                  </a:cubicBezTo>
                  <a:cubicBezTo>
                    <a:pt x="16" y="11"/>
                    <a:pt x="12" y="7"/>
                    <a:pt x="11" y="6"/>
                  </a:cubicBezTo>
                  <a:cubicBezTo>
                    <a:pt x="7" y="3"/>
                    <a:pt x="3" y="2"/>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25" name="Picture 1958"/>
            <p:cNvPicPr>
              <a:picLocks noChangeAspect="1" noChangeArrowheads="1"/>
            </p:cNvPicPr>
            <p:nvPr/>
          </p:nvPicPr>
          <p:blipFill>
            <a:blip r:embed="rId26" cstate="screen">
              <a:extLst>
                <a:ext uri="{28A0092B-C50C-407E-A947-70E740481C1C}">
                  <a14:useLocalDpi xmlns:a14="http://schemas.microsoft.com/office/drawing/2010/main"/>
                </a:ext>
              </a:extLst>
            </a:blip>
            <a:srcRect/>
            <a:stretch>
              <a:fillRect/>
            </a:stretch>
          </p:blipFill>
          <p:spPr bwMode="auto">
            <a:xfrm>
              <a:off x="5748301" y="5418170"/>
              <a:ext cx="90488"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6" name="Freeform 1959"/>
            <p:cNvSpPr>
              <a:spLocks/>
            </p:cNvSpPr>
            <p:nvPr/>
          </p:nvSpPr>
          <p:spPr bwMode="auto">
            <a:xfrm>
              <a:off x="5805451" y="5464207"/>
              <a:ext cx="55563" cy="120651"/>
            </a:xfrm>
            <a:custGeom>
              <a:avLst/>
              <a:gdLst>
                <a:gd name="T0" fmla="*/ 6 w 15"/>
                <a:gd name="T1" fmla="*/ 15 h 32"/>
                <a:gd name="T2" fmla="*/ 8 w 15"/>
                <a:gd name="T3" fmla="*/ 5 h 32"/>
                <a:gd name="T4" fmla="*/ 7 w 15"/>
                <a:gd name="T5" fmla="*/ 0 h 32"/>
                <a:gd name="T6" fmla="*/ 5 w 15"/>
                <a:gd name="T7" fmla="*/ 9 h 32"/>
                <a:gd name="T8" fmla="*/ 1 w 15"/>
                <a:gd name="T9" fmla="*/ 18 h 32"/>
                <a:gd name="T10" fmla="*/ 3 w 15"/>
                <a:gd name="T11" fmla="*/ 27 h 32"/>
                <a:gd name="T12" fmla="*/ 4 w 15"/>
                <a:gd name="T13" fmla="*/ 28 h 32"/>
                <a:gd name="T14" fmla="*/ 15 w 15"/>
                <a:gd name="T15" fmla="*/ 32 h 32"/>
                <a:gd name="T16" fmla="*/ 11 w 15"/>
                <a:gd name="T17" fmla="*/ 28 h 32"/>
                <a:gd name="T18" fmla="*/ 6 w 15"/>
                <a:gd name="T19"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2">
                  <a:moveTo>
                    <a:pt x="6" y="15"/>
                  </a:moveTo>
                  <a:cubicBezTo>
                    <a:pt x="7" y="12"/>
                    <a:pt x="8" y="8"/>
                    <a:pt x="8" y="5"/>
                  </a:cubicBezTo>
                  <a:cubicBezTo>
                    <a:pt x="8" y="4"/>
                    <a:pt x="7" y="0"/>
                    <a:pt x="7" y="0"/>
                  </a:cubicBezTo>
                  <a:cubicBezTo>
                    <a:pt x="7" y="3"/>
                    <a:pt x="6" y="6"/>
                    <a:pt x="5" y="9"/>
                  </a:cubicBezTo>
                  <a:cubicBezTo>
                    <a:pt x="4" y="12"/>
                    <a:pt x="2" y="15"/>
                    <a:pt x="1" y="18"/>
                  </a:cubicBezTo>
                  <a:cubicBezTo>
                    <a:pt x="0" y="22"/>
                    <a:pt x="1" y="25"/>
                    <a:pt x="3" y="27"/>
                  </a:cubicBezTo>
                  <a:cubicBezTo>
                    <a:pt x="3" y="28"/>
                    <a:pt x="4" y="28"/>
                    <a:pt x="4" y="28"/>
                  </a:cubicBezTo>
                  <a:cubicBezTo>
                    <a:pt x="8" y="30"/>
                    <a:pt x="11" y="31"/>
                    <a:pt x="15" y="32"/>
                  </a:cubicBezTo>
                  <a:cubicBezTo>
                    <a:pt x="13" y="31"/>
                    <a:pt x="12" y="30"/>
                    <a:pt x="11" y="28"/>
                  </a:cubicBezTo>
                  <a:cubicBezTo>
                    <a:pt x="6" y="23"/>
                    <a:pt x="5" y="18"/>
                    <a:pt x="6"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1960"/>
            <p:cNvSpPr>
              <a:spLocks/>
            </p:cNvSpPr>
            <p:nvPr/>
          </p:nvSpPr>
          <p:spPr bwMode="auto">
            <a:xfrm>
              <a:off x="5800688" y="5416582"/>
              <a:ext cx="109538" cy="168276"/>
            </a:xfrm>
            <a:custGeom>
              <a:avLst/>
              <a:gdLst>
                <a:gd name="T0" fmla="*/ 7 w 29"/>
                <a:gd name="T1" fmla="*/ 30 h 45"/>
                <a:gd name="T2" fmla="*/ 9 w 29"/>
                <a:gd name="T3" fmla="*/ 20 h 45"/>
                <a:gd name="T4" fmla="*/ 10 w 29"/>
                <a:gd name="T5" fmla="*/ 17 h 45"/>
                <a:gd name="T6" fmla="*/ 10 w 29"/>
                <a:gd name="T7" fmla="*/ 17 h 45"/>
                <a:gd name="T8" fmla="*/ 11 w 29"/>
                <a:gd name="T9" fmla="*/ 17 h 45"/>
                <a:gd name="T10" fmla="*/ 11 w 29"/>
                <a:gd name="T11" fmla="*/ 21 h 45"/>
                <a:gd name="T12" fmla="*/ 13 w 29"/>
                <a:gd name="T13" fmla="*/ 27 h 45"/>
                <a:gd name="T14" fmla="*/ 14 w 29"/>
                <a:gd name="T15" fmla="*/ 32 h 45"/>
                <a:gd name="T16" fmla="*/ 16 w 29"/>
                <a:gd name="T17" fmla="*/ 37 h 45"/>
                <a:gd name="T18" fmla="*/ 19 w 29"/>
                <a:gd name="T19" fmla="*/ 40 h 45"/>
                <a:gd name="T20" fmla="*/ 15 w 29"/>
                <a:gd name="T21" fmla="*/ 33 h 45"/>
                <a:gd name="T22" fmla="*/ 15 w 29"/>
                <a:gd name="T23" fmla="*/ 30 h 45"/>
                <a:gd name="T24" fmla="*/ 19 w 29"/>
                <a:gd name="T25" fmla="*/ 36 h 45"/>
                <a:gd name="T26" fmla="*/ 26 w 29"/>
                <a:gd name="T27" fmla="*/ 43 h 45"/>
                <a:gd name="T28" fmla="*/ 28 w 29"/>
                <a:gd name="T29" fmla="*/ 44 h 45"/>
                <a:gd name="T30" fmla="*/ 24 w 29"/>
                <a:gd name="T31" fmla="*/ 41 h 45"/>
                <a:gd name="T32" fmla="*/ 14 w 29"/>
                <a:gd name="T33" fmla="*/ 24 h 45"/>
                <a:gd name="T34" fmla="*/ 12 w 29"/>
                <a:gd name="T35" fmla="*/ 19 h 45"/>
                <a:gd name="T36" fmla="*/ 12 w 29"/>
                <a:gd name="T37" fmla="*/ 17 h 45"/>
                <a:gd name="T38" fmla="*/ 13 w 29"/>
                <a:gd name="T39" fmla="*/ 18 h 45"/>
                <a:gd name="T40" fmla="*/ 21 w 29"/>
                <a:gd name="T41" fmla="*/ 24 h 45"/>
                <a:gd name="T42" fmla="*/ 23 w 29"/>
                <a:gd name="T43" fmla="*/ 27 h 45"/>
                <a:gd name="T44" fmla="*/ 27 w 29"/>
                <a:gd name="T45" fmla="*/ 33 h 45"/>
                <a:gd name="T46" fmla="*/ 27 w 29"/>
                <a:gd name="T47" fmla="*/ 33 h 45"/>
                <a:gd name="T48" fmla="*/ 24 w 29"/>
                <a:gd name="T49" fmla="*/ 27 h 45"/>
                <a:gd name="T50" fmla="*/ 21 w 29"/>
                <a:gd name="T51" fmla="*/ 24 h 45"/>
                <a:gd name="T52" fmla="*/ 13 w 29"/>
                <a:gd name="T53" fmla="*/ 17 h 45"/>
                <a:gd name="T54" fmla="*/ 11 w 29"/>
                <a:gd name="T55" fmla="*/ 14 h 45"/>
                <a:gd name="T56" fmla="*/ 8 w 29"/>
                <a:gd name="T57" fmla="*/ 8 h 45"/>
                <a:gd name="T58" fmla="*/ 10 w 29"/>
                <a:gd name="T59" fmla="*/ 8 h 45"/>
                <a:gd name="T60" fmla="*/ 14 w 29"/>
                <a:gd name="T61" fmla="*/ 9 h 45"/>
                <a:gd name="T62" fmla="*/ 22 w 29"/>
                <a:gd name="T63" fmla="*/ 14 h 45"/>
                <a:gd name="T64" fmla="*/ 26 w 29"/>
                <a:gd name="T65" fmla="*/ 18 h 45"/>
                <a:gd name="T66" fmla="*/ 22 w 29"/>
                <a:gd name="T67" fmla="*/ 14 h 45"/>
                <a:gd name="T68" fmla="*/ 15 w 29"/>
                <a:gd name="T69" fmla="*/ 9 h 45"/>
                <a:gd name="T70" fmla="*/ 11 w 29"/>
                <a:gd name="T71" fmla="*/ 8 h 45"/>
                <a:gd name="T72" fmla="*/ 9 w 29"/>
                <a:gd name="T73" fmla="*/ 7 h 45"/>
                <a:gd name="T74" fmla="*/ 6 w 29"/>
                <a:gd name="T75" fmla="*/ 5 h 45"/>
                <a:gd name="T76" fmla="*/ 4 w 29"/>
                <a:gd name="T77" fmla="*/ 3 h 45"/>
                <a:gd name="T78" fmla="*/ 4 w 29"/>
                <a:gd name="T79" fmla="*/ 2 h 45"/>
                <a:gd name="T80" fmla="*/ 2 w 29"/>
                <a:gd name="T81" fmla="*/ 1 h 45"/>
                <a:gd name="T82" fmla="*/ 5 w 29"/>
                <a:gd name="T83" fmla="*/ 5 h 45"/>
                <a:gd name="T84" fmla="*/ 5 w 29"/>
                <a:gd name="T85" fmla="*/ 6 h 45"/>
                <a:gd name="T86" fmla="*/ 5 w 29"/>
                <a:gd name="T87" fmla="*/ 7 h 45"/>
                <a:gd name="T88" fmla="*/ 6 w 29"/>
                <a:gd name="T89" fmla="*/ 15 h 45"/>
                <a:gd name="T90" fmla="*/ 5 w 29"/>
                <a:gd name="T91" fmla="*/ 18 h 45"/>
                <a:gd name="T92" fmla="*/ 0 w 29"/>
                <a:gd name="T93" fmla="*/ 25 h 45"/>
                <a:gd name="T94" fmla="*/ 4 w 29"/>
                <a:gd name="T95" fmla="*/ 20 h 45"/>
                <a:gd name="T96" fmla="*/ 6 w 29"/>
                <a:gd name="T97" fmla="*/ 16 h 45"/>
                <a:gd name="T98" fmla="*/ 6 w 29"/>
                <a:gd name="T99" fmla="*/ 12 h 45"/>
                <a:gd name="T100" fmla="*/ 6 w 29"/>
                <a:gd name="T101" fmla="*/ 7 h 45"/>
                <a:gd name="T102" fmla="*/ 9 w 29"/>
                <a:gd name="T103" fmla="*/ 11 h 45"/>
                <a:gd name="T104" fmla="*/ 9 w 29"/>
                <a:gd name="T105" fmla="*/ 13 h 45"/>
                <a:gd name="T106" fmla="*/ 9 w 29"/>
                <a:gd name="T107" fmla="*/ 17 h 45"/>
                <a:gd name="T108" fmla="*/ 9 w 29"/>
                <a:gd name="T109" fmla="*/ 18 h 45"/>
                <a:gd name="T110" fmla="*/ 8 w 29"/>
                <a:gd name="T111" fmla="*/ 23 h 45"/>
                <a:gd name="T112" fmla="*/ 7 w 29"/>
                <a:gd name="T113" fmla="*/ 33 h 45"/>
                <a:gd name="T114" fmla="*/ 8 w 29"/>
                <a:gd name="T115" fmla="*/ 3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45">
                  <a:moveTo>
                    <a:pt x="8" y="33"/>
                  </a:moveTo>
                  <a:cubicBezTo>
                    <a:pt x="7" y="32"/>
                    <a:pt x="7" y="31"/>
                    <a:pt x="7" y="30"/>
                  </a:cubicBezTo>
                  <a:cubicBezTo>
                    <a:pt x="8" y="28"/>
                    <a:pt x="8" y="25"/>
                    <a:pt x="8" y="23"/>
                  </a:cubicBezTo>
                  <a:cubicBezTo>
                    <a:pt x="9" y="22"/>
                    <a:pt x="9" y="21"/>
                    <a:pt x="9" y="20"/>
                  </a:cubicBezTo>
                  <a:cubicBezTo>
                    <a:pt x="9" y="19"/>
                    <a:pt x="9" y="19"/>
                    <a:pt x="10" y="18"/>
                  </a:cubicBezTo>
                  <a:cubicBezTo>
                    <a:pt x="10" y="17"/>
                    <a:pt x="10" y="17"/>
                    <a:pt x="10" y="17"/>
                  </a:cubicBezTo>
                  <a:cubicBezTo>
                    <a:pt x="10" y="17"/>
                    <a:pt x="10" y="17"/>
                    <a:pt x="10" y="17"/>
                  </a:cubicBezTo>
                  <a:cubicBezTo>
                    <a:pt x="10" y="17"/>
                    <a:pt x="10" y="17"/>
                    <a:pt x="10" y="17"/>
                  </a:cubicBezTo>
                  <a:cubicBezTo>
                    <a:pt x="10" y="16"/>
                    <a:pt x="10" y="15"/>
                    <a:pt x="10" y="15"/>
                  </a:cubicBezTo>
                  <a:cubicBezTo>
                    <a:pt x="10" y="16"/>
                    <a:pt x="11" y="16"/>
                    <a:pt x="11" y="17"/>
                  </a:cubicBezTo>
                  <a:cubicBezTo>
                    <a:pt x="11" y="18"/>
                    <a:pt x="11" y="18"/>
                    <a:pt x="11" y="19"/>
                  </a:cubicBezTo>
                  <a:cubicBezTo>
                    <a:pt x="11" y="20"/>
                    <a:pt x="11" y="20"/>
                    <a:pt x="11" y="21"/>
                  </a:cubicBezTo>
                  <a:cubicBezTo>
                    <a:pt x="12" y="22"/>
                    <a:pt x="12" y="23"/>
                    <a:pt x="12" y="24"/>
                  </a:cubicBezTo>
                  <a:cubicBezTo>
                    <a:pt x="13" y="25"/>
                    <a:pt x="13" y="26"/>
                    <a:pt x="13" y="27"/>
                  </a:cubicBezTo>
                  <a:cubicBezTo>
                    <a:pt x="14" y="28"/>
                    <a:pt x="14" y="29"/>
                    <a:pt x="14" y="30"/>
                  </a:cubicBezTo>
                  <a:cubicBezTo>
                    <a:pt x="14" y="30"/>
                    <a:pt x="14" y="31"/>
                    <a:pt x="14" y="32"/>
                  </a:cubicBezTo>
                  <a:cubicBezTo>
                    <a:pt x="14" y="32"/>
                    <a:pt x="15" y="33"/>
                    <a:pt x="15" y="34"/>
                  </a:cubicBezTo>
                  <a:cubicBezTo>
                    <a:pt x="15" y="35"/>
                    <a:pt x="16" y="36"/>
                    <a:pt x="16" y="37"/>
                  </a:cubicBezTo>
                  <a:cubicBezTo>
                    <a:pt x="17" y="38"/>
                    <a:pt x="17" y="38"/>
                    <a:pt x="17" y="39"/>
                  </a:cubicBezTo>
                  <a:cubicBezTo>
                    <a:pt x="18" y="39"/>
                    <a:pt x="18" y="40"/>
                    <a:pt x="19" y="40"/>
                  </a:cubicBezTo>
                  <a:cubicBezTo>
                    <a:pt x="18" y="39"/>
                    <a:pt x="17" y="38"/>
                    <a:pt x="17" y="37"/>
                  </a:cubicBezTo>
                  <a:cubicBezTo>
                    <a:pt x="16" y="36"/>
                    <a:pt x="16" y="35"/>
                    <a:pt x="15" y="33"/>
                  </a:cubicBezTo>
                  <a:cubicBezTo>
                    <a:pt x="15" y="33"/>
                    <a:pt x="15" y="32"/>
                    <a:pt x="15" y="32"/>
                  </a:cubicBezTo>
                  <a:cubicBezTo>
                    <a:pt x="15" y="31"/>
                    <a:pt x="15" y="30"/>
                    <a:pt x="15" y="30"/>
                  </a:cubicBezTo>
                  <a:cubicBezTo>
                    <a:pt x="15" y="29"/>
                    <a:pt x="14" y="29"/>
                    <a:pt x="14" y="29"/>
                  </a:cubicBezTo>
                  <a:cubicBezTo>
                    <a:pt x="16" y="31"/>
                    <a:pt x="17" y="34"/>
                    <a:pt x="19" y="36"/>
                  </a:cubicBezTo>
                  <a:cubicBezTo>
                    <a:pt x="20" y="38"/>
                    <a:pt x="22" y="40"/>
                    <a:pt x="23" y="41"/>
                  </a:cubicBezTo>
                  <a:cubicBezTo>
                    <a:pt x="24" y="42"/>
                    <a:pt x="25" y="43"/>
                    <a:pt x="26" y="43"/>
                  </a:cubicBezTo>
                  <a:cubicBezTo>
                    <a:pt x="27" y="44"/>
                    <a:pt x="28" y="45"/>
                    <a:pt x="29" y="45"/>
                  </a:cubicBezTo>
                  <a:cubicBezTo>
                    <a:pt x="29" y="45"/>
                    <a:pt x="28" y="45"/>
                    <a:pt x="28" y="44"/>
                  </a:cubicBezTo>
                  <a:cubicBezTo>
                    <a:pt x="27" y="44"/>
                    <a:pt x="27" y="43"/>
                    <a:pt x="27" y="43"/>
                  </a:cubicBezTo>
                  <a:cubicBezTo>
                    <a:pt x="26" y="42"/>
                    <a:pt x="25" y="41"/>
                    <a:pt x="24" y="41"/>
                  </a:cubicBezTo>
                  <a:cubicBezTo>
                    <a:pt x="23" y="39"/>
                    <a:pt x="21" y="37"/>
                    <a:pt x="20" y="35"/>
                  </a:cubicBezTo>
                  <a:cubicBezTo>
                    <a:pt x="17" y="32"/>
                    <a:pt x="15" y="28"/>
                    <a:pt x="14" y="24"/>
                  </a:cubicBezTo>
                  <a:cubicBezTo>
                    <a:pt x="13" y="23"/>
                    <a:pt x="13" y="21"/>
                    <a:pt x="13" y="20"/>
                  </a:cubicBezTo>
                  <a:cubicBezTo>
                    <a:pt x="13" y="20"/>
                    <a:pt x="12" y="19"/>
                    <a:pt x="12" y="19"/>
                  </a:cubicBezTo>
                  <a:cubicBezTo>
                    <a:pt x="12" y="18"/>
                    <a:pt x="12" y="18"/>
                    <a:pt x="12" y="17"/>
                  </a:cubicBezTo>
                  <a:cubicBezTo>
                    <a:pt x="12" y="17"/>
                    <a:pt x="12" y="17"/>
                    <a:pt x="12" y="17"/>
                  </a:cubicBezTo>
                  <a:cubicBezTo>
                    <a:pt x="12" y="17"/>
                    <a:pt x="12" y="17"/>
                    <a:pt x="12" y="17"/>
                  </a:cubicBezTo>
                  <a:cubicBezTo>
                    <a:pt x="12" y="18"/>
                    <a:pt x="13" y="18"/>
                    <a:pt x="13" y="18"/>
                  </a:cubicBezTo>
                  <a:cubicBezTo>
                    <a:pt x="14" y="19"/>
                    <a:pt x="14" y="19"/>
                    <a:pt x="15" y="20"/>
                  </a:cubicBezTo>
                  <a:cubicBezTo>
                    <a:pt x="17" y="21"/>
                    <a:pt x="19" y="22"/>
                    <a:pt x="21" y="24"/>
                  </a:cubicBezTo>
                  <a:cubicBezTo>
                    <a:pt x="21" y="25"/>
                    <a:pt x="22" y="25"/>
                    <a:pt x="22" y="25"/>
                  </a:cubicBezTo>
                  <a:cubicBezTo>
                    <a:pt x="22" y="26"/>
                    <a:pt x="23" y="26"/>
                    <a:pt x="23" y="27"/>
                  </a:cubicBezTo>
                  <a:cubicBezTo>
                    <a:pt x="24" y="28"/>
                    <a:pt x="25" y="29"/>
                    <a:pt x="25" y="30"/>
                  </a:cubicBezTo>
                  <a:cubicBezTo>
                    <a:pt x="26" y="31"/>
                    <a:pt x="26" y="32"/>
                    <a:pt x="27" y="33"/>
                  </a:cubicBezTo>
                  <a:cubicBezTo>
                    <a:pt x="27" y="35"/>
                    <a:pt x="28" y="36"/>
                    <a:pt x="28" y="37"/>
                  </a:cubicBezTo>
                  <a:cubicBezTo>
                    <a:pt x="28" y="36"/>
                    <a:pt x="27" y="35"/>
                    <a:pt x="27" y="33"/>
                  </a:cubicBezTo>
                  <a:cubicBezTo>
                    <a:pt x="27" y="32"/>
                    <a:pt x="26" y="31"/>
                    <a:pt x="25" y="30"/>
                  </a:cubicBezTo>
                  <a:cubicBezTo>
                    <a:pt x="25" y="29"/>
                    <a:pt x="24" y="28"/>
                    <a:pt x="24" y="27"/>
                  </a:cubicBezTo>
                  <a:cubicBezTo>
                    <a:pt x="23" y="26"/>
                    <a:pt x="23" y="26"/>
                    <a:pt x="23" y="25"/>
                  </a:cubicBezTo>
                  <a:cubicBezTo>
                    <a:pt x="22" y="25"/>
                    <a:pt x="22" y="24"/>
                    <a:pt x="21" y="24"/>
                  </a:cubicBezTo>
                  <a:cubicBezTo>
                    <a:pt x="19" y="22"/>
                    <a:pt x="17" y="21"/>
                    <a:pt x="15" y="19"/>
                  </a:cubicBezTo>
                  <a:cubicBezTo>
                    <a:pt x="14" y="18"/>
                    <a:pt x="13" y="18"/>
                    <a:pt x="13" y="17"/>
                  </a:cubicBezTo>
                  <a:cubicBezTo>
                    <a:pt x="12" y="16"/>
                    <a:pt x="12" y="16"/>
                    <a:pt x="12" y="15"/>
                  </a:cubicBezTo>
                  <a:cubicBezTo>
                    <a:pt x="11" y="15"/>
                    <a:pt x="11" y="15"/>
                    <a:pt x="11" y="14"/>
                  </a:cubicBezTo>
                  <a:cubicBezTo>
                    <a:pt x="11" y="13"/>
                    <a:pt x="10" y="12"/>
                    <a:pt x="10" y="11"/>
                  </a:cubicBezTo>
                  <a:cubicBezTo>
                    <a:pt x="9" y="10"/>
                    <a:pt x="9" y="9"/>
                    <a:pt x="8" y="8"/>
                  </a:cubicBezTo>
                  <a:cubicBezTo>
                    <a:pt x="8" y="8"/>
                    <a:pt x="8" y="8"/>
                    <a:pt x="9" y="8"/>
                  </a:cubicBezTo>
                  <a:cubicBezTo>
                    <a:pt x="9" y="8"/>
                    <a:pt x="10" y="8"/>
                    <a:pt x="10" y="8"/>
                  </a:cubicBezTo>
                  <a:cubicBezTo>
                    <a:pt x="11" y="8"/>
                    <a:pt x="11" y="8"/>
                    <a:pt x="12" y="9"/>
                  </a:cubicBezTo>
                  <a:cubicBezTo>
                    <a:pt x="13" y="9"/>
                    <a:pt x="14" y="9"/>
                    <a:pt x="14" y="9"/>
                  </a:cubicBezTo>
                  <a:cubicBezTo>
                    <a:pt x="15" y="10"/>
                    <a:pt x="16" y="10"/>
                    <a:pt x="17" y="11"/>
                  </a:cubicBezTo>
                  <a:cubicBezTo>
                    <a:pt x="19" y="12"/>
                    <a:pt x="21" y="13"/>
                    <a:pt x="22" y="14"/>
                  </a:cubicBezTo>
                  <a:cubicBezTo>
                    <a:pt x="23" y="15"/>
                    <a:pt x="24" y="15"/>
                    <a:pt x="24" y="16"/>
                  </a:cubicBezTo>
                  <a:cubicBezTo>
                    <a:pt x="25" y="17"/>
                    <a:pt x="26" y="18"/>
                    <a:pt x="26" y="18"/>
                  </a:cubicBezTo>
                  <a:cubicBezTo>
                    <a:pt x="26" y="18"/>
                    <a:pt x="25" y="17"/>
                    <a:pt x="25" y="16"/>
                  </a:cubicBezTo>
                  <a:cubicBezTo>
                    <a:pt x="24" y="15"/>
                    <a:pt x="23" y="15"/>
                    <a:pt x="22" y="14"/>
                  </a:cubicBezTo>
                  <a:cubicBezTo>
                    <a:pt x="21" y="12"/>
                    <a:pt x="19" y="11"/>
                    <a:pt x="17" y="10"/>
                  </a:cubicBezTo>
                  <a:cubicBezTo>
                    <a:pt x="17" y="10"/>
                    <a:pt x="16" y="9"/>
                    <a:pt x="15" y="9"/>
                  </a:cubicBezTo>
                  <a:cubicBezTo>
                    <a:pt x="14" y="8"/>
                    <a:pt x="13" y="8"/>
                    <a:pt x="12" y="8"/>
                  </a:cubicBezTo>
                  <a:cubicBezTo>
                    <a:pt x="11" y="8"/>
                    <a:pt x="11" y="8"/>
                    <a:pt x="11" y="8"/>
                  </a:cubicBezTo>
                  <a:cubicBezTo>
                    <a:pt x="11" y="8"/>
                    <a:pt x="10" y="8"/>
                    <a:pt x="10" y="7"/>
                  </a:cubicBezTo>
                  <a:cubicBezTo>
                    <a:pt x="10" y="7"/>
                    <a:pt x="9" y="7"/>
                    <a:pt x="9" y="7"/>
                  </a:cubicBezTo>
                  <a:cubicBezTo>
                    <a:pt x="8" y="7"/>
                    <a:pt x="8" y="7"/>
                    <a:pt x="7" y="7"/>
                  </a:cubicBezTo>
                  <a:cubicBezTo>
                    <a:pt x="7" y="6"/>
                    <a:pt x="6" y="5"/>
                    <a:pt x="6" y="5"/>
                  </a:cubicBezTo>
                  <a:cubicBezTo>
                    <a:pt x="5" y="4"/>
                    <a:pt x="5" y="4"/>
                    <a:pt x="4" y="3"/>
                  </a:cubicBezTo>
                  <a:cubicBezTo>
                    <a:pt x="4" y="3"/>
                    <a:pt x="4" y="3"/>
                    <a:pt x="4" y="3"/>
                  </a:cubicBezTo>
                  <a:cubicBezTo>
                    <a:pt x="4" y="3"/>
                    <a:pt x="4" y="3"/>
                    <a:pt x="4" y="3"/>
                  </a:cubicBezTo>
                  <a:cubicBezTo>
                    <a:pt x="4" y="2"/>
                    <a:pt x="4" y="2"/>
                    <a:pt x="4" y="2"/>
                  </a:cubicBezTo>
                  <a:cubicBezTo>
                    <a:pt x="3" y="1"/>
                    <a:pt x="2" y="1"/>
                    <a:pt x="1" y="0"/>
                  </a:cubicBezTo>
                  <a:cubicBezTo>
                    <a:pt x="1" y="0"/>
                    <a:pt x="2" y="1"/>
                    <a:pt x="2" y="1"/>
                  </a:cubicBezTo>
                  <a:cubicBezTo>
                    <a:pt x="2" y="2"/>
                    <a:pt x="3" y="2"/>
                    <a:pt x="3" y="3"/>
                  </a:cubicBezTo>
                  <a:cubicBezTo>
                    <a:pt x="4" y="3"/>
                    <a:pt x="4" y="4"/>
                    <a:pt x="5" y="5"/>
                  </a:cubicBezTo>
                  <a:cubicBezTo>
                    <a:pt x="5" y="5"/>
                    <a:pt x="5" y="5"/>
                    <a:pt x="5" y="5"/>
                  </a:cubicBezTo>
                  <a:cubicBezTo>
                    <a:pt x="5" y="5"/>
                    <a:pt x="5" y="5"/>
                    <a:pt x="5" y="6"/>
                  </a:cubicBezTo>
                  <a:cubicBezTo>
                    <a:pt x="5" y="6"/>
                    <a:pt x="5" y="6"/>
                    <a:pt x="5" y="6"/>
                  </a:cubicBezTo>
                  <a:cubicBezTo>
                    <a:pt x="5" y="7"/>
                    <a:pt x="5" y="7"/>
                    <a:pt x="5" y="7"/>
                  </a:cubicBezTo>
                  <a:cubicBezTo>
                    <a:pt x="5" y="8"/>
                    <a:pt x="6" y="8"/>
                    <a:pt x="6" y="9"/>
                  </a:cubicBezTo>
                  <a:cubicBezTo>
                    <a:pt x="6" y="11"/>
                    <a:pt x="6" y="13"/>
                    <a:pt x="6" y="15"/>
                  </a:cubicBezTo>
                  <a:cubicBezTo>
                    <a:pt x="6" y="15"/>
                    <a:pt x="6" y="16"/>
                    <a:pt x="5" y="16"/>
                  </a:cubicBezTo>
                  <a:cubicBezTo>
                    <a:pt x="5" y="17"/>
                    <a:pt x="5" y="17"/>
                    <a:pt x="5" y="18"/>
                  </a:cubicBezTo>
                  <a:cubicBezTo>
                    <a:pt x="5" y="19"/>
                    <a:pt x="4" y="19"/>
                    <a:pt x="4" y="20"/>
                  </a:cubicBezTo>
                  <a:cubicBezTo>
                    <a:pt x="3" y="22"/>
                    <a:pt x="1" y="23"/>
                    <a:pt x="0" y="25"/>
                  </a:cubicBezTo>
                  <a:cubicBezTo>
                    <a:pt x="1" y="24"/>
                    <a:pt x="1" y="24"/>
                    <a:pt x="2" y="23"/>
                  </a:cubicBezTo>
                  <a:cubicBezTo>
                    <a:pt x="3" y="22"/>
                    <a:pt x="3" y="21"/>
                    <a:pt x="4" y="20"/>
                  </a:cubicBezTo>
                  <a:cubicBezTo>
                    <a:pt x="5" y="20"/>
                    <a:pt x="5" y="19"/>
                    <a:pt x="6" y="18"/>
                  </a:cubicBezTo>
                  <a:cubicBezTo>
                    <a:pt x="6" y="17"/>
                    <a:pt x="6" y="17"/>
                    <a:pt x="6" y="16"/>
                  </a:cubicBezTo>
                  <a:cubicBezTo>
                    <a:pt x="6" y="16"/>
                    <a:pt x="6" y="15"/>
                    <a:pt x="6" y="15"/>
                  </a:cubicBezTo>
                  <a:cubicBezTo>
                    <a:pt x="6" y="14"/>
                    <a:pt x="6" y="13"/>
                    <a:pt x="6" y="12"/>
                  </a:cubicBezTo>
                  <a:cubicBezTo>
                    <a:pt x="6" y="11"/>
                    <a:pt x="6" y="10"/>
                    <a:pt x="6" y="8"/>
                  </a:cubicBezTo>
                  <a:cubicBezTo>
                    <a:pt x="6" y="8"/>
                    <a:pt x="6" y="7"/>
                    <a:pt x="6" y="7"/>
                  </a:cubicBezTo>
                  <a:cubicBezTo>
                    <a:pt x="6" y="7"/>
                    <a:pt x="6" y="7"/>
                    <a:pt x="6" y="7"/>
                  </a:cubicBezTo>
                  <a:cubicBezTo>
                    <a:pt x="7" y="8"/>
                    <a:pt x="8" y="10"/>
                    <a:pt x="9" y="11"/>
                  </a:cubicBezTo>
                  <a:cubicBezTo>
                    <a:pt x="9" y="11"/>
                    <a:pt x="9" y="12"/>
                    <a:pt x="9" y="12"/>
                  </a:cubicBezTo>
                  <a:cubicBezTo>
                    <a:pt x="9" y="12"/>
                    <a:pt x="9" y="13"/>
                    <a:pt x="9" y="13"/>
                  </a:cubicBezTo>
                  <a:cubicBezTo>
                    <a:pt x="9" y="14"/>
                    <a:pt x="9" y="15"/>
                    <a:pt x="9" y="16"/>
                  </a:cubicBezTo>
                  <a:cubicBezTo>
                    <a:pt x="9" y="17"/>
                    <a:pt x="9" y="17"/>
                    <a:pt x="9" y="17"/>
                  </a:cubicBezTo>
                  <a:cubicBezTo>
                    <a:pt x="9" y="17"/>
                    <a:pt x="9" y="17"/>
                    <a:pt x="9" y="17"/>
                  </a:cubicBezTo>
                  <a:cubicBezTo>
                    <a:pt x="9" y="18"/>
                    <a:pt x="9" y="18"/>
                    <a:pt x="9" y="18"/>
                  </a:cubicBezTo>
                  <a:cubicBezTo>
                    <a:pt x="9" y="19"/>
                    <a:pt x="8" y="19"/>
                    <a:pt x="8" y="20"/>
                  </a:cubicBezTo>
                  <a:cubicBezTo>
                    <a:pt x="8" y="21"/>
                    <a:pt x="8" y="22"/>
                    <a:pt x="8" y="23"/>
                  </a:cubicBezTo>
                  <a:cubicBezTo>
                    <a:pt x="7" y="25"/>
                    <a:pt x="7" y="27"/>
                    <a:pt x="7" y="30"/>
                  </a:cubicBezTo>
                  <a:cubicBezTo>
                    <a:pt x="7" y="31"/>
                    <a:pt x="7" y="32"/>
                    <a:pt x="7" y="33"/>
                  </a:cubicBezTo>
                  <a:cubicBezTo>
                    <a:pt x="7" y="34"/>
                    <a:pt x="8" y="35"/>
                    <a:pt x="8" y="36"/>
                  </a:cubicBezTo>
                  <a:cubicBezTo>
                    <a:pt x="8" y="35"/>
                    <a:pt x="8" y="34"/>
                    <a:pt x="8" y="3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1961"/>
            <p:cNvSpPr>
              <a:spLocks/>
            </p:cNvSpPr>
            <p:nvPr/>
          </p:nvSpPr>
          <p:spPr bwMode="auto">
            <a:xfrm>
              <a:off x="4202066" y="5986499"/>
              <a:ext cx="33338" cy="112713"/>
            </a:xfrm>
            <a:custGeom>
              <a:avLst/>
              <a:gdLst>
                <a:gd name="T0" fmla="*/ 5 w 9"/>
                <a:gd name="T1" fmla="*/ 0 h 30"/>
                <a:gd name="T2" fmla="*/ 5 w 9"/>
                <a:gd name="T3" fmla="*/ 16 h 30"/>
                <a:gd name="T4" fmla="*/ 3 w 9"/>
                <a:gd name="T5" fmla="*/ 23 h 30"/>
                <a:gd name="T6" fmla="*/ 0 w 9"/>
                <a:gd name="T7" fmla="*/ 30 h 30"/>
                <a:gd name="T8" fmla="*/ 8 w 9"/>
                <a:gd name="T9" fmla="*/ 23 h 30"/>
                <a:gd name="T10" fmla="*/ 8 w 9"/>
                <a:gd name="T11" fmla="*/ 13 h 30"/>
                <a:gd name="T12" fmla="*/ 5 w 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9" h="30">
                  <a:moveTo>
                    <a:pt x="5" y="0"/>
                  </a:moveTo>
                  <a:cubicBezTo>
                    <a:pt x="5" y="5"/>
                    <a:pt x="6" y="11"/>
                    <a:pt x="5" y="16"/>
                  </a:cubicBezTo>
                  <a:cubicBezTo>
                    <a:pt x="5" y="18"/>
                    <a:pt x="4" y="21"/>
                    <a:pt x="3" y="23"/>
                  </a:cubicBezTo>
                  <a:cubicBezTo>
                    <a:pt x="2" y="25"/>
                    <a:pt x="0" y="28"/>
                    <a:pt x="0" y="30"/>
                  </a:cubicBezTo>
                  <a:cubicBezTo>
                    <a:pt x="3" y="28"/>
                    <a:pt x="5" y="25"/>
                    <a:pt x="8" y="23"/>
                  </a:cubicBezTo>
                  <a:cubicBezTo>
                    <a:pt x="9" y="19"/>
                    <a:pt x="8" y="15"/>
                    <a:pt x="8" y="13"/>
                  </a:cubicBezTo>
                  <a:cubicBezTo>
                    <a:pt x="7" y="8"/>
                    <a:pt x="6" y="4"/>
                    <a:pt x="5"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29" name="Picture 1963"/>
            <p:cNvPicPr>
              <a:picLocks noChangeAspect="1" noChangeArrowheads="1"/>
            </p:cNvPicPr>
            <p:nvPr/>
          </p:nvPicPr>
          <p:blipFill>
            <a:blip r:embed="rId27" cstate="screen">
              <a:extLst>
                <a:ext uri="{28A0092B-C50C-407E-A947-70E740481C1C}">
                  <a14:useLocalDpi xmlns:a14="http://schemas.microsoft.com/office/drawing/2010/main"/>
                </a:ext>
              </a:extLst>
            </a:blip>
            <a:srcRect/>
            <a:stretch>
              <a:fillRect/>
            </a:stretch>
          </p:blipFill>
          <p:spPr bwMode="auto">
            <a:xfrm>
              <a:off x="4113166" y="5907123"/>
              <a:ext cx="134938"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 name="Freeform 1964"/>
            <p:cNvSpPr>
              <a:spLocks/>
            </p:cNvSpPr>
            <p:nvPr/>
          </p:nvSpPr>
          <p:spPr bwMode="auto">
            <a:xfrm>
              <a:off x="4133803" y="5964273"/>
              <a:ext cx="82551" cy="104776"/>
            </a:xfrm>
            <a:custGeom>
              <a:avLst/>
              <a:gdLst>
                <a:gd name="T0" fmla="*/ 11 w 22"/>
                <a:gd name="T1" fmla="*/ 10 h 28"/>
                <a:gd name="T2" fmla="*/ 19 w 22"/>
                <a:gd name="T3" fmla="*/ 5 h 28"/>
                <a:gd name="T4" fmla="*/ 22 w 22"/>
                <a:gd name="T5" fmla="*/ 0 h 28"/>
                <a:gd name="T6" fmla="*/ 14 w 22"/>
                <a:gd name="T7" fmla="*/ 5 h 28"/>
                <a:gd name="T8" fmla="*/ 5 w 22"/>
                <a:gd name="T9" fmla="*/ 9 h 28"/>
                <a:gd name="T10" fmla="*/ 0 w 22"/>
                <a:gd name="T11" fmla="*/ 17 h 28"/>
                <a:gd name="T12" fmla="*/ 0 w 22"/>
                <a:gd name="T13" fmla="*/ 19 h 28"/>
                <a:gd name="T14" fmla="*/ 5 w 22"/>
                <a:gd name="T15" fmla="*/ 28 h 28"/>
                <a:gd name="T16" fmla="*/ 4 w 22"/>
                <a:gd name="T17" fmla="*/ 23 h 28"/>
                <a:gd name="T18" fmla="*/ 11 w 22"/>
                <a:gd name="T1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8">
                  <a:moveTo>
                    <a:pt x="11" y="10"/>
                  </a:moveTo>
                  <a:cubicBezTo>
                    <a:pt x="13" y="9"/>
                    <a:pt x="17" y="6"/>
                    <a:pt x="19" y="5"/>
                  </a:cubicBezTo>
                  <a:cubicBezTo>
                    <a:pt x="20" y="3"/>
                    <a:pt x="22" y="0"/>
                    <a:pt x="22" y="0"/>
                  </a:cubicBezTo>
                  <a:cubicBezTo>
                    <a:pt x="20" y="2"/>
                    <a:pt x="17" y="4"/>
                    <a:pt x="14" y="5"/>
                  </a:cubicBezTo>
                  <a:cubicBezTo>
                    <a:pt x="11" y="7"/>
                    <a:pt x="8" y="8"/>
                    <a:pt x="5" y="9"/>
                  </a:cubicBezTo>
                  <a:cubicBezTo>
                    <a:pt x="2" y="11"/>
                    <a:pt x="1" y="14"/>
                    <a:pt x="0" y="17"/>
                  </a:cubicBezTo>
                  <a:cubicBezTo>
                    <a:pt x="0" y="18"/>
                    <a:pt x="0" y="18"/>
                    <a:pt x="0" y="19"/>
                  </a:cubicBezTo>
                  <a:cubicBezTo>
                    <a:pt x="1" y="22"/>
                    <a:pt x="3" y="25"/>
                    <a:pt x="5" y="28"/>
                  </a:cubicBezTo>
                  <a:cubicBezTo>
                    <a:pt x="5" y="27"/>
                    <a:pt x="4" y="25"/>
                    <a:pt x="4" y="23"/>
                  </a:cubicBezTo>
                  <a:cubicBezTo>
                    <a:pt x="5" y="16"/>
                    <a:pt x="8" y="12"/>
                    <a:pt x="1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1965"/>
            <p:cNvSpPr>
              <a:spLocks/>
            </p:cNvSpPr>
            <p:nvPr/>
          </p:nvSpPr>
          <p:spPr bwMode="auto">
            <a:xfrm>
              <a:off x="4156028" y="5911886"/>
              <a:ext cx="98426" cy="195264"/>
            </a:xfrm>
            <a:custGeom>
              <a:avLst/>
              <a:gdLst>
                <a:gd name="T0" fmla="*/ 4 w 26"/>
                <a:gd name="T1" fmla="*/ 26 h 52"/>
                <a:gd name="T2" fmla="*/ 12 w 26"/>
                <a:gd name="T3" fmla="*/ 20 h 52"/>
                <a:gd name="T4" fmla="*/ 14 w 26"/>
                <a:gd name="T5" fmla="*/ 19 h 52"/>
                <a:gd name="T6" fmla="*/ 15 w 26"/>
                <a:gd name="T7" fmla="*/ 18 h 52"/>
                <a:gd name="T8" fmla="*/ 15 w 26"/>
                <a:gd name="T9" fmla="*/ 19 h 52"/>
                <a:gd name="T10" fmla="*/ 13 w 26"/>
                <a:gd name="T11" fmla="*/ 22 h 52"/>
                <a:gd name="T12" fmla="*/ 10 w 26"/>
                <a:gd name="T13" fmla="*/ 28 h 52"/>
                <a:gd name="T14" fmla="*/ 7 w 26"/>
                <a:gd name="T15" fmla="*/ 32 h 52"/>
                <a:gd name="T16" fmla="*/ 5 w 26"/>
                <a:gd name="T17" fmla="*/ 37 h 52"/>
                <a:gd name="T18" fmla="*/ 5 w 26"/>
                <a:gd name="T19" fmla="*/ 41 h 52"/>
                <a:gd name="T20" fmla="*/ 7 w 26"/>
                <a:gd name="T21" fmla="*/ 34 h 52"/>
                <a:gd name="T22" fmla="*/ 9 w 26"/>
                <a:gd name="T23" fmla="*/ 31 h 52"/>
                <a:gd name="T24" fmla="*/ 8 w 26"/>
                <a:gd name="T25" fmla="*/ 39 h 52"/>
                <a:gd name="T26" fmla="*/ 8 w 26"/>
                <a:gd name="T27" fmla="*/ 49 h 52"/>
                <a:gd name="T28" fmla="*/ 8 w 26"/>
                <a:gd name="T29" fmla="*/ 50 h 52"/>
                <a:gd name="T30" fmla="*/ 8 w 26"/>
                <a:gd name="T31" fmla="*/ 45 h 52"/>
                <a:gd name="T32" fmla="*/ 12 w 26"/>
                <a:gd name="T33" fmla="*/ 26 h 52"/>
                <a:gd name="T34" fmla="*/ 15 w 26"/>
                <a:gd name="T35" fmla="*/ 21 h 52"/>
                <a:gd name="T36" fmla="*/ 16 w 26"/>
                <a:gd name="T37" fmla="*/ 20 h 52"/>
                <a:gd name="T38" fmla="*/ 16 w 26"/>
                <a:gd name="T39" fmla="*/ 22 h 52"/>
                <a:gd name="T40" fmla="*/ 17 w 26"/>
                <a:gd name="T41" fmla="*/ 31 h 52"/>
                <a:gd name="T42" fmla="*/ 17 w 26"/>
                <a:gd name="T43" fmla="*/ 35 h 52"/>
                <a:gd name="T44" fmla="*/ 15 w 26"/>
                <a:gd name="T45" fmla="*/ 42 h 52"/>
                <a:gd name="T46" fmla="*/ 15 w 26"/>
                <a:gd name="T47" fmla="*/ 42 h 52"/>
                <a:gd name="T48" fmla="*/ 17 w 26"/>
                <a:gd name="T49" fmla="*/ 35 h 52"/>
                <a:gd name="T50" fmla="*/ 18 w 26"/>
                <a:gd name="T51" fmla="*/ 31 h 52"/>
                <a:gd name="T52" fmla="*/ 17 w 26"/>
                <a:gd name="T53" fmla="*/ 20 h 52"/>
                <a:gd name="T54" fmla="*/ 17 w 26"/>
                <a:gd name="T55" fmla="*/ 18 h 52"/>
                <a:gd name="T56" fmla="*/ 20 w 26"/>
                <a:gd name="T57" fmla="*/ 11 h 52"/>
                <a:gd name="T58" fmla="*/ 21 w 26"/>
                <a:gd name="T59" fmla="*/ 12 h 52"/>
                <a:gd name="T60" fmla="*/ 23 w 26"/>
                <a:gd name="T61" fmla="*/ 16 h 52"/>
                <a:gd name="T62" fmla="*/ 25 w 26"/>
                <a:gd name="T63" fmla="*/ 25 h 52"/>
                <a:gd name="T64" fmla="*/ 25 w 26"/>
                <a:gd name="T65" fmla="*/ 31 h 52"/>
                <a:gd name="T66" fmla="*/ 26 w 26"/>
                <a:gd name="T67" fmla="*/ 25 h 52"/>
                <a:gd name="T68" fmla="*/ 24 w 26"/>
                <a:gd name="T69" fmla="*/ 16 h 52"/>
                <a:gd name="T70" fmla="*/ 22 w 26"/>
                <a:gd name="T71" fmla="*/ 13 h 52"/>
                <a:gd name="T72" fmla="*/ 20 w 26"/>
                <a:gd name="T73" fmla="*/ 11 h 52"/>
                <a:gd name="T74" fmla="*/ 20 w 26"/>
                <a:gd name="T75" fmla="*/ 7 h 52"/>
                <a:gd name="T76" fmla="*/ 20 w 26"/>
                <a:gd name="T77" fmla="*/ 4 h 52"/>
                <a:gd name="T78" fmla="*/ 20 w 26"/>
                <a:gd name="T79" fmla="*/ 4 h 52"/>
                <a:gd name="T80" fmla="*/ 20 w 26"/>
                <a:gd name="T81" fmla="*/ 2 h 52"/>
                <a:gd name="T82" fmla="*/ 19 w 26"/>
                <a:gd name="T83" fmla="*/ 6 h 52"/>
                <a:gd name="T84" fmla="*/ 19 w 26"/>
                <a:gd name="T85" fmla="*/ 7 h 52"/>
                <a:gd name="T86" fmla="*/ 18 w 26"/>
                <a:gd name="T87" fmla="*/ 8 h 52"/>
                <a:gd name="T88" fmla="*/ 13 w 26"/>
                <a:gd name="T89" fmla="*/ 14 h 52"/>
                <a:gd name="T90" fmla="*/ 11 w 26"/>
                <a:gd name="T91" fmla="*/ 16 h 52"/>
                <a:gd name="T92" fmla="*/ 2 w 26"/>
                <a:gd name="T93" fmla="*/ 17 h 52"/>
                <a:gd name="T94" fmla="*/ 8 w 26"/>
                <a:gd name="T95" fmla="*/ 17 h 52"/>
                <a:gd name="T96" fmla="*/ 12 w 26"/>
                <a:gd name="T97" fmla="*/ 15 h 52"/>
                <a:gd name="T98" fmla="*/ 16 w 26"/>
                <a:gd name="T99" fmla="*/ 12 h 52"/>
                <a:gd name="T100" fmla="*/ 19 w 26"/>
                <a:gd name="T101" fmla="*/ 9 h 52"/>
                <a:gd name="T102" fmla="*/ 18 w 26"/>
                <a:gd name="T103" fmla="*/ 13 h 52"/>
                <a:gd name="T104" fmla="*/ 16 w 26"/>
                <a:gd name="T105" fmla="*/ 15 h 52"/>
                <a:gd name="T106" fmla="*/ 14 w 26"/>
                <a:gd name="T107" fmla="*/ 18 h 52"/>
                <a:gd name="T108" fmla="*/ 13 w 26"/>
                <a:gd name="T109" fmla="*/ 18 h 52"/>
                <a:gd name="T110" fmla="*/ 9 w 26"/>
                <a:gd name="T111" fmla="*/ 21 h 52"/>
                <a:gd name="T112" fmla="*/ 1 w 26"/>
                <a:gd name="T113" fmla="*/ 28 h 52"/>
                <a:gd name="T114" fmla="*/ 2 w 26"/>
                <a:gd name="T115"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52">
                  <a:moveTo>
                    <a:pt x="2" y="28"/>
                  </a:moveTo>
                  <a:cubicBezTo>
                    <a:pt x="2" y="28"/>
                    <a:pt x="3" y="27"/>
                    <a:pt x="4" y="26"/>
                  </a:cubicBezTo>
                  <a:cubicBezTo>
                    <a:pt x="5" y="24"/>
                    <a:pt x="7" y="23"/>
                    <a:pt x="9" y="22"/>
                  </a:cubicBezTo>
                  <a:cubicBezTo>
                    <a:pt x="10" y="21"/>
                    <a:pt x="11" y="21"/>
                    <a:pt x="12" y="20"/>
                  </a:cubicBezTo>
                  <a:cubicBezTo>
                    <a:pt x="12" y="20"/>
                    <a:pt x="13" y="19"/>
                    <a:pt x="13" y="19"/>
                  </a:cubicBezTo>
                  <a:cubicBezTo>
                    <a:pt x="14" y="19"/>
                    <a:pt x="14" y="19"/>
                    <a:pt x="14" y="19"/>
                  </a:cubicBezTo>
                  <a:cubicBezTo>
                    <a:pt x="14" y="19"/>
                    <a:pt x="14" y="18"/>
                    <a:pt x="14" y="18"/>
                  </a:cubicBezTo>
                  <a:cubicBezTo>
                    <a:pt x="15" y="18"/>
                    <a:pt x="15" y="18"/>
                    <a:pt x="15" y="18"/>
                  </a:cubicBezTo>
                  <a:cubicBezTo>
                    <a:pt x="15" y="18"/>
                    <a:pt x="16" y="17"/>
                    <a:pt x="16" y="17"/>
                  </a:cubicBezTo>
                  <a:cubicBezTo>
                    <a:pt x="16" y="18"/>
                    <a:pt x="15" y="19"/>
                    <a:pt x="15" y="19"/>
                  </a:cubicBezTo>
                  <a:cubicBezTo>
                    <a:pt x="14" y="20"/>
                    <a:pt x="14" y="20"/>
                    <a:pt x="14" y="21"/>
                  </a:cubicBezTo>
                  <a:cubicBezTo>
                    <a:pt x="14" y="21"/>
                    <a:pt x="13" y="22"/>
                    <a:pt x="13" y="22"/>
                  </a:cubicBezTo>
                  <a:cubicBezTo>
                    <a:pt x="12" y="23"/>
                    <a:pt x="12" y="24"/>
                    <a:pt x="11" y="25"/>
                  </a:cubicBezTo>
                  <a:cubicBezTo>
                    <a:pt x="11" y="26"/>
                    <a:pt x="11" y="27"/>
                    <a:pt x="10" y="28"/>
                  </a:cubicBezTo>
                  <a:cubicBezTo>
                    <a:pt x="10" y="29"/>
                    <a:pt x="9" y="30"/>
                    <a:pt x="8" y="30"/>
                  </a:cubicBezTo>
                  <a:cubicBezTo>
                    <a:pt x="8" y="31"/>
                    <a:pt x="8" y="32"/>
                    <a:pt x="7" y="32"/>
                  </a:cubicBezTo>
                  <a:cubicBezTo>
                    <a:pt x="7" y="33"/>
                    <a:pt x="7" y="33"/>
                    <a:pt x="6" y="34"/>
                  </a:cubicBezTo>
                  <a:cubicBezTo>
                    <a:pt x="6" y="35"/>
                    <a:pt x="5" y="36"/>
                    <a:pt x="5" y="37"/>
                  </a:cubicBezTo>
                  <a:cubicBezTo>
                    <a:pt x="5" y="38"/>
                    <a:pt x="4" y="39"/>
                    <a:pt x="4" y="39"/>
                  </a:cubicBezTo>
                  <a:cubicBezTo>
                    <a:pt x="4" y="40"/>
                    <a:pt x="4" y="41"/>
                    <a:pt x="5" y="41"/>
                  </a:cubicBezTo>
                  <a:cubicBezTo>
                    <a:pt x="4" y="40"/>
                    <a:pt x="5" y="39"/>
                    <a:pt x="5" y="38"/>
                  </a:cubicBezTo>
                  <a:cubicBezTo>
                    <a:pt x="6" y="36"/>
                    <a:pt x="6" y="35"/>
                    <a:pt x="7" y="34"/>
                  </a:cubicBezTo>
                  <a:cubicBezTo>
                    <a:pt x="7" y="34"/>
                    <a:pt x="7" y="33"/>
                    <a:pt x="8" y="32"/>
                  </a:cubicBezTo>
                  <a:cubicBezTo>
                    <a:pt x="8" y="32"/>
                    <a:pt x="8" y="31"/>
                    <a:pt x="9" y="31"/>
                  </a:cubicBezTo>
                  <a:cubicBezTo>
                    <a:pt x="9" y="31"/>
                    <a:pt x="9" y="30"/>
                    <a:pt x="9" y="30"/>
                  </a:cubicBezTo>
                  <a:cubicBezTo>
                    <a:pt x="9" y="33"/>
                    <a:pt x="8" y="36"/>
                    <a:pt x="8" y="39"/>
                  </a:cubicBezTo>
                  <a:cubicBezTo>
                    <a:pt x="7" y="41"/>
                    <a:pt x="7" y="43"/>
                    <a:pt x="7" y="45"/>
                  </a:cubicBezTo>
                  <a:cubicBezTo>
                    <a:pt x="7" y="47"/>
                    <a:pt x="7" y="48"/>
                    <a:pt x="8" y="49"/>
                  </a:cubicBezTo>
                  <a:cubicBezTo>
                    <a:pt x="8" y="50"/>
                    <a:pt x="8" y="51"/>
                    <a:pt x="8" y="52"/>
                  </a:cubicBezTo>
                  <a:cubicBezTo>
                    <a:pt x="8" y="52"/>
                    <a:pt x="8" y="51"/>
                    <a:pt x="8" y="50"/>
                  </a:cubicBezTo>
                  <a:cubicBezTo>
                    <a:pt x="8" y="50"/>
                    <a:pt x="8" y="49"/>
                    <a:pt x="8" y="49"/>
                  </a:cubicBezTo>
                  <a:cubicBezTo>
                    <a:pt x="8" y="48"/>
                    <a:pt x="8" y="47"/>
                    <a:pt x="8" y="45"/>
                  </a:cubicBezTo>
                  <a:cubicBezTo>
                    <a:pt x="8" y="43"/>
                    <a:pt x="8" y="41"/>
                    <a:pt x="9" y="39"/>
                  </a:cubicBezTo>
                  <a:cubicBezTo>
                    <a:pt x="9" y="34"/>
                    <a:pt x="10" y="30"/>
                    <a:pt x="12" y="26"/>
                  </a:cubicBezTo>
                  <a:cubicBezTo>
                    <a:pt x="13" y="25"/>
                    <a:pt x="13" y="24"/>
                    <a:pt x="14" y="23"/>
                  </a:cubicBezTo>
                  <a:cubicBezTo>
                    <a:pt x="14" y="22"/>
                    <a:pt x="15" y="22"/>
                    <a:pt x="15" y="21"/>
                  </a:cubicBezTo>
                  <a:cubicBezTo>
                    <a:pt x="15" y="21"/>
                    <a:pt x="15" y="21"/>
                    <a:pt x="16" y="20"/>
                  </a:cubicBezTo>
                  <a:cubicBezTo>
                    <a:pt x="16" y="20"/>
                    <a:pt x="16" y="20"/>
                    <a:pt x="16" y="20"/>
                  </a:cubicBezTo>
                  <a:cubicBezTo>
                    <a:pt x="16" y="20"/>
                    <a:pt x="16" y="20"/>
                    <a:pt x="16" y="20"/>
                  </a:cubicBezTo>
                  <a:cubicBezTo>
                    <a:pt x="16" y="21"/>
                    <a:pt x="16" y="21"/>
                    <a:pt x="16" y="22"/>
                  </a:cubicBezTo>
                  <a:cubicBezTo>
                    <a:pt x="16" y="23"/>
                    <a:pt x="16" y="23"/>
                    <a:pt x="16" y="24"/>
                  </a:cubicBezTo>
                  <a:cubicBezTo>
                    <a:pt x="16" y="26"/>
                    <a:pt x="17" y="29"/>
                    <a:pt x="17" y="31"/>
                  </a:cubicBezTo>
                  <a:cubicBezTo>
                    <a:pt x="17" y="32"/>
                    <a:pt x="17" y="32"/>
                    <a:pt x="17" y="33"/>
                  </a:cubicBezTo>
                  <a:cubicBezTo>
                    <a:pt x="17" y="34"/>
                    <a:pt x="17" y="34"/>
                    <a:pt x="17" y="35"/>
                  </a:cubicBezTo>
                  <a:cubicBezTo>
                    <a:pt x="17" y="36"/>
                    <a:pt x="16" y="37"/>
                    <a:pt x="16" y="39"/>
                  </a:cubicBezTo>
                  <a:cubicBezTo>
                    <a:pt x="16" y="40"/>
                    <a:pt x="15" y="41"/>
                    <a:pt x="15" y="42"/>
                  </a:cubicBezTo>
                  <a:cubicBezTo>
                    <a:pt x="15" y="43"/>
                    <a:pt x="14" y="44"/>
                    <a:pt x="13" y="46"/>
                  </a:cubicBezTo>
                  <a:cubicBezTo>
                    <a:pt x="14" y="44"/>
                    <a:pt x="15" y="43"/>
                    <a:pt x="15" y="42"/>
                  </a:cubicBezTo>
                  <a:cubicBezTo>
                    <a:pt x="16" y="41"/>
                    <a:pt x="16" y="40"/>
                    <a:pt x="16" y="39"/>
                  </a:cubicBezTo>
                  <a:cubicBezTo>
                    <a:pt x="17" y="37"/>
                    <a:pt x="17" y="36"/>
                    <a:pt x="17" y="35"/>
                  </a:cubicBezTo>
                  <a:cubicBezTo>
                    <a:pt x="18" y="34"/>
                    <a:pt x="18" y="34"/>
                    <a:pt x="18" y="33"/>
                  </a:cubicBezTo>
                  <a:cubicBezTo>
                    <a:pt x="18" y="33"/>
                    <a:pt x="18" y="32"/>
                    <a:pt x="18" y="31"/>
                  </a:cubicBezTo>
                  <a:cubicBezTo>
                    <a:pt x="18" y="29"/>
                    <a:pt x="17" y="26"/>
                    <a:pt x="17" y="24"/>
                  </a:cubicBezTo>
                  <a:cubicBezTo>
                    <a:pt x="17" y="23"/>
                    <a:pt x="17" y="21"/>
                    <a:pt x="17" y="20"/>
                  </a:cubicBezTo>
                  <a:cubicBezTo>
                    <a:pt x="17" y="20"/>
                    <a:pt x="17" y="19"/>
                    <a:pt x="17" y="18"/>
                  </a:cubicBezTo>
                  <a:cubicBezTo>
                    <a:pt x="17" y="18"/>
                    <a:pt x="17" y="18"/>
                    <a:pt x="17" y="18"/>
                  </a:cubicBezTo>
                  <a:cubicBezTo>
                    <a:pt x="18" y="16"/>
                    <a:pt x="18" y="15"/>
                    <a:pt x="19" y="14"/>
                  </a:cubicBezTo>
                  <a:cubicBezTo>
                    <a:pt x="19" y="13"/>
                    <a:pt x="19" y="12"/>
                    <a:pt x="20" y="11"/>
                  </a:cubicBezTo>
                  <a:cubicBezTo>
                    <a:pt x="20" y="11"/>
                    <a:pt x="20" y="11"/>
                    <a:pt x="20" y="11"/>
                  </a:cubicBezTo>
                  <a:cubicBezTo>
                    <a:pt x="20" y="12"/>
                    <a:pt x="20" y="12"/>
                    <a:pt x="21" y="12"/>
                  </a:cubicBezTo>
                  <a:cubicBezTo>
                    <a:pt x="21" y="13"/>
                    <a:pt x="21" y="13"/>
                    <a:pt x="22" y="14"/>
                  </a:cubicBezTo>
                  <a:cubicBezTo>
                    <a:pt x="22" y="14"/>
                    <a:pt x="23" y="15"/>
                    <a:pt x="23" y="16"/>
                  </a:cubicBezTo>
                  <a:cubicBezTo>
                    <a:pt x="23" y="17"/>
                    <a:pt x="24" y="18"/>
                    <a:pt x="24" y="19"/>
                  </a:cubicBezTo>
                  <a:cubicBezTo>
                    <a:pt x="25" y="21"/>
                    <a:pt x="25" y="23"/>
                    <a:pt x="25" y="25"/>
                  </a:cubicBezTo>
                  <a:cubicBezTo>
                    <a:pt x="25" y="26"/>
                    <a:pt x="25" y="27"/>
                    <a:pt x="25" y="28"/>
                  </a:cubicBezTo>
                  <a:cubicBezTo>
                    <a:pt x="25" y="29"/>
                    <a:pt x="25" y="30"/>
                    <a:pt x="25" y="31"/>
                  </a:cubicBezTo>
                  <a:cubicBezTo>
                    <a:pt x="25" y="30"/>
                    <a:pt x="25" y="29"/>
                    <a:pt x="25" y="28"/>
                  </a:cubicBezTo>
                  <a:cubicBezTo>
                    <a:pt x="26" y="27"/>
                    <a:pt x="26" y="26"/>
                    <a:pt x="26" y="25"/>
                  </a:cubicBezTo>
                  <a:cubicBezTo>
                    <a:pt x="25" y="23"/>
                    <a:pt x="25" y="21"/>
                    <a:pt x="25" y="19"/>
                  </a:cubicBezTo>
                  <a:cubicBezTo>
                    <a:pt x="24" y="18"/>
                    <a:pt x="24" y="17"/>
                    <a:pt x="24" y="16"/>
                  </a:cubicBezTo>
                  <a:cubicBezTo>
                    <a:pt x="23" y="15"/>
                    <a:pt x="23" y="14"/>
                    <a:pt x="22" y="13"/>
                  </a:cubicBezTo>
                  <a:cubicBezTo>
                    <a:pt x="22" y="13"/>
                    <a:pt x="22" y="13"/>
                    <a:pt x="22" y="13"/>
                  </a:cubicBezTo>
                  <a:cubicBezTo>
                    <a:pt x="22" y="12"/>
                    <a:pt x="21" y="12"/>
                    <a:pt x="21" y="12"/>
                  </a:cubicBezTo>
                  <a:cubicBezTo>
                    <a:pt x="21" y="12"/>
                    <a:pt x="21" y="11"/>
                    <a:pt x="20" y="11"/>
                  </a:cubicBezTo>
                  <a:cubicBezTo>
                    <a:pt x="20" y="10"/>
                    <a:pt x="20" y="10"/>
                    <a:pt x="20" y="9"/>
                  </a:cubicBezTo>
                  <a:cubicBezTo>
                    <a:pt x="20" y="9"/>
                    <a:pt x="20" y="8"/>
                    <a:pt x="20" y="7"/>
                  </a:cubicBezTo>
                  <a:cubicBezTo>
                    <a:pt x="20" y="6"/>
                    <a:pt x="20" y="5"/>
                    <a:pt x="20" y="5"/>
                  </a:cubicBezTo>
                  <a:cubicBezTo>
                    <a:pt x="20" y="5"/>
                    <a:pt x="20" y="4"/>
                    <a:pt x="20" y="4"/>
                  </a:cubicBezTo>
                  <a:cubicBezTo>
                    <a:pt x="20" y="4"/>
                    <a:pt x="20" y="4"/>
                    <a:pt x="20" y="4"/>
                  </a:cubicBezTo>
                  <a:cubicBezTo>
                    <a:pt x="20" y="4"/>
                    <a:pt x="20" y="4"/>
                    <a:pt x="20" y="4"/>
                  </a:cubicBezTo>
                  <a:cubicBezTo>
                    <a:pt x="20" y="2"/>
                    <a:pt x="20" y="1"/>
                    <a:pt x="20" y="0"/>
                  </a:cubicBezTo>
                  <a:cubicBezTo>
                    <a:pt x="20" y="1"/>
                    <a:pt x="20" y="1"/>
                    <a:pt x="20" y="2"/>
                  </a:cubicBezTo>
                  <a:cubicBezTo>
                    <a:pt x="20" y="2"/>
                    <a:pt x="20" y="3"/>
                    <a:pt x="20" y="4"/>
                  </a:cubicBezTo>
                  <a:cubicBezTo>
                    <a:pt x="19" y="4"/>
                    <a:pt x="19" y="5"/>
                    <a:pt x="19" y="6"/>
                  </a:cubicBezTo>
                  <a:cubicBezTo>
                    <a:pt x="19" y="6"/>
                    <a:pt x="19" y="6"/>
                    <a:pt x="19" y="6"/>
                  </a:cubicBezTo>
                  <a:cubicBezTo>
                    <a:pt x="19" y="7"/>
                    <a:pt x="19" y="7"/>
                    <a:pt x="19" y="7"/>
                  </a:cubicBezTo>
                  <a:cubicBezTo>
                    <a:pt x="19" y="7"/>
                    <a:pt x="19" y="7"/>
                    <a:pt x="18" y="8"/>
                  </a:cubicBezTo>
                  <a:cubicBezTo>
                    <a:pt x="18" y="8"/>
                    <a:pt x="18" y="8"/>
                    <a:pt x="18" y="8"/>
                  </a:cubicBezTo>
                  <a:cubicBezTo>
                    <a:pt x="18" y="9"/>
                    <a:pt x="17" y="9"/>
                    <a:pt x="17" y="9"/>
                  </a:cubicBezTo>
                  <a:cubicBezTo>
                    <a:pt x="16" y="11"/>
                    <a:pt x="15" y="13"/>
                    <a:pt x="13" y="14"/>
                  </a:cubicBezTo>
                  <a:cubicBezTo>
                    <a:pt x="13" y="14"/>
                    <a:pt x="12" y="15"/>
                    <a:pt x="12" y="15"/>
                  </a:cubicBezTo>
                  <a:cubicBezTo>
                    <a:pt x="11" y="15"/>
                    <a:pt x="11" y="15"/>
                    <a:pt x="11" y="16"/>
                  </a:cubicBezTo>
                  <a:cubicBezTo>
                    <a:pt x="10" y="16"/>
                    <a:pt x="9" y="16"/>
                    <a:pt x="8" y="17"/>
                  </a:cubicBezTo>
                  <a:cubicBezTo>
                    <a:pt x="6" y="17"/>
                    <a:pt x="4" y="17"/>
                    <a:pt x="2" y="17"/>
                  </a:cubicBezTo>
                  <a:cubicBezTo>
                    <a:pt x="3" y="17"/>
                    <a:pt x="4" y="17"/>
                    <a:pt x="5" y="17"/>
                  </a:cubicBezTo>
                  <a:cubicBezTo>
                    <a:pt x="6" y="17"/>
                    <a:pt x="7" y="17"/>
                    <a:pt x="8" y="17"/>
                  </a:cubicBezTo>
                  <a:cubicBezTo>
                    <a:pt x="9" y="17"/>
                    <a:pt x="10" y="16"/>
                    <a:pt x="11" y="16"/>
                  </a:cubicBezTo>
                  <a:cubicBezTo>
                    <a:pt x="11" y="16"/>
                    <a:pt x="12" y="16"/>
                    <a:pt x="12" y="15"/>
                  </a:cubicBezTo>
                  <a:cubicBezTo>
                    <a:pt x="13" y="15"/>
                    <a:pt x="13" y="15"/>
                    <a:pt x="13" y="14"/>
                  </a:cubicBezTo>
                  <a:cubicBezTo>
                    <a:pt x="14" y="14"/>
                    <a:pt x="15" y="13"/>
                    <a:pt x="16" y="12"/>
                  </a:cubicBezTo>
                  <a:cubicBezTo>
                    <a:pt x="16" y="12"/>
                    <a:pt x="17" y="11"/>
                    <a:pt x="18" y="10"/>
                  </a:cubicBezTo>
                  <a:cubicBezTo>
                    <a:pt x="18" y="10"/>
                    <a:pt x="18" y="9"/>
                    <a:pt x="19" y="9"/>
                  </a:cubicBezTo>
                  <a:cubicBezTo>
                    <a:pt x="19" y="9"/>
                    <a:pt x="19" y="9"/>
                    <a:pt x="19" y="9"/>
                  </a:cubicBezTo>
                  <a:cubicBezTo>
                    <a:pt x="18" y="10"/>
                    <a:pt x="18" y="12"/>
                    <a:pt x="18" y="13"/>
                  </a:cubicBezTo>
                  <a:cubicBezTo>
                    <a:pt x="17" y="14"/>
                    <a:pt x="17" y="14"/>
                    <a:pt x="17" y="14"/>
                  </a:cubicBezTo>
                  <a:cubicBezTo>
                    <a:pt x="17" y="15"/>
                    <a:pt x="17" y="15"/>
                    <a:pt x="16" y="15"/>
                  </a:cubicBezTo>
                  <a:cubicBezTo>
                    <a:pt x="16" y="16"/>
                    <a:pt x="15" y="17"/>
                    <a:pt x="14" y="18"/>
                  </a:cubicBezTo>
                  <a:cubicBezTo>
                    <a:pt x="14" y="18"/>
                    <a:pt x="14" y="18"/>
                    <a:pt x="14" y="18"/>
                  </a:cubicBezTo>
                  <a:cubicBezTo>
                    <a:pt x="14" y="18"/>
                    <a:pt x="14" y="18"/>
                    <a:pt x="14" y="18"/>
                  </a:cubicBezTo>
                  <a:cubicBezTo>
                    <a:pt x="13" y="18"/>
                    <a:pt x="13" y="18"/>
                    <a:pt x="13" y="18"/>
                  </a:cubicBezTo>
                  <a:cubicBezTo>
                    <a:pt x="12" y="19"/>
                    <a:pt x="12" y="19"/>
                    <a:pt x="11" y="19"/>
                  </a:cubicBezTo>
                  <a:cubicBezTo>
                    <a:pt x="10" y="20"/>
                    <a:pt x="10" y="21"/>
                    <a:pt x="9" y="21"/>
                  </a:cubicBezTo>
                  <a:cubicBezTo>
                    <a:pt x="7" y="22"/>
                    <a:pt x="5" y="24"/>
                    <a:pt x="3" y="25"/>
                  </a:cubicBezTo>
                  <a:cubicBezTo>
                    <a:pt x="2" y="26"/>
                    <a:pt x="2" y="27"/>
                    <a:pt x="1" y="28"/>
                  </a:cubicBezTo>
                  <a:cubicBezTo>
                    <a:pt x="0" y="29"/>
                    <a:pt x="0" y="30"/>
                    <a:pt x="0" y="31"/>
                  </a:cubicBezTo>
                  <a:cubicBezTo>
                    <a:pt x="0" y="30"/>
                    <a:pt x="1" y="29"/>
                    <a:pt x="2" y="2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1966"/>
            <p:cNvSpPr>
              <a:spLocks/>
            </p:cNvSpPr>
            <p:nvPr/>
          </p:nvSpPr>
          <p:spPr bwMode="auto">
            <a:xfrm>
              <a:off x="3938540" y="5769010"/>
              <a:ext cx="112713" cy="30163"/>
            </a:xfrm>
            <a:custGeom>
              <a:avLst/>
              <a:gdLst>
                <a:gd name="T0" fmla="*/ 30 w 30"/>
                <a:gd name="T1" fmla="*/ 3 h 8"/>
                <a:gd name="T2" fmla="*/ 15 w 30"/>
                <a:gd name="T3" fmla="*/ 4 h 8"/>
                <a:gd name="T4" fmla="*/ 7 w 30"/>
                <a:gd name="T5" fmla="*/ 2 h 8"/>
                <a:gd name="T6" fmla="*/ 0 w 30"/>
                <a:gd name="T7" fmla="*/ 0 h 8"/>
                <a:gd name="T8" fmla="*/ 8 w 30"/>
                <a:gd name="T9" fmla="*/ 7 h 8"/>
                <a:gd name="T10" fmla="*/ 18 w 30"/>
                <a:gd name="T11" fmla="*/ 7 h 8"/>
                <a:gd name="T12" fmla="*/ 30 w 30"/>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30" h="8">
                  <a:moveTo>
                    <a:pt x="30" y="3"/>
                  </a:moveTo>
                  <a:cubicBezTo>
                    <a:pt x="25" y="3"/>
                    <a:pt x="20" y="5"/>
                    <a:pt x="15" y="4"/>
                  </a:cubicBezTo>
                  <a:cubicBezTo>
                    <a:pt x="12" y="4"/>
                    <a:pt x="10" y="3"/>
                    <a:pt x="7" y="2"/>
                  </a:cubicBezTo>
                  <a:cubicBezTo>
                    <a:pt x="5" y="1"/>
                    <a:pt x="3" y="0"/>
                    <a:pt x="0" y="0"/>
                  </a:cubicBezTo>
                  <a:cubicBezTo>
                    <a:pt x="3" y="3"/>
                    <a:pt x="5" y="5"/>
                    <a:pt x="8" y="7"/>
                  </a:cubicBezTo>
                  <a:cubicBezTo>
                    <a:pt x="11" y="8"/>
                    <a:pt x="16" y="7"/>
                    <a:pt x="18" y="7"/>
                  </a:cubicBezTo>
                  <a:cubicBezTo>
                    <a:pt x="23" y="6"/>
                    <a:pt x="26" y="4"/>
                    <a:pt x="30" y="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33" name="Picture 1968"/>
            <p:cNvPicPr>
              <a:picLocks noChangeAspect="1" noChangeArrowheads="1"/>
            </p:cNvPicPr>
            <p:nvPr/>
          </p:nvPicPr>
          <p:blipFill>
            <a:blip r:embed="rId28" cstate="screen">
              <a:extLst>
                <a:ext uri="{28A0092B-C50C-407E-A947-70E740481C1C}">
                  <a14:useLocalDpi xmlns:a14="http://schemas.microsoft.com/office/drawing/2010/main"/>
                </a:ext>
              </a:extLst>
            </a:blip>
            <a:srcRect/>
            <a:stretch>
              <a:fillRect/>
            </a:stretch>
          </p:blipFill>
          <p:spPr bwMode="auto">
            <a:xfrm>
              <a:off x="4036965" y="5676934"/>
              <a:ext cx="101601"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4" name="Freeform 1969"/>
            <p:cNvSpPr>
              <a:spLocks/>
            </p:cNvSpPr>
            <p:nvPr/>
          </p:nvSpPr>
          <p:spPr bwMode="auto">
            <a:xfrm>
              <a:off x="3965527" y="5697572"/>
              <a:ext cx="112713" cy="74613"/>
            </a:xfrm>
            <a:custGeom>
              <a:avLst/>
              <a:gdLst>
                <a:gd name="T0" fmla="*/ 19 w 30"/>
                <a:gd name="T1" fmla="*/ 10 h 20"/>
                <a:gd name="T2" fmla="*/ 25 w 30"/>
                <a:gd name="T3" fmla="*/ 18 h 20"/>
                <a:gd name="T4" fmla="*/ 30 w 30"/>
                <a:gd name="T5" fmla="*/ 20 h 20"/>
                <a:gd name="T6" fmla="*/ 24 w 30"/>
                <a:gd name="T7" fmla="*/ 13 h 20"/>
                <a:gd name="T8" fmla="*/ 19 w 30"/>
                <a:gd name="T9" fmla="*/ 4 h 20"/>
                <a:gd name="T10" fmla="*/ 11 w 30"/>
                <a:gd name="T11" fmla="*/ 0 h 20"/>
                <a:gd name="T12" fmla="*/ 10 w 30"/>
                <a:gd name="T13" fmla="*/ 0 h 20"/>
                <a:gd name="T14" fmla="*/ 0 w 30"/>
                <a:gd name="T15" fmla="*/ 6 h 20"/>
                <a:gd name="T16" fmla="*/ 5 w 30"/>
                <a:gd name="T17" fmla="*/ 5 h 20"/>
                <a:gd name="T18" fmla="*/ 19 w 30"/>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0">
                  <a:moveTo>
                    <a:pt x="19" y="10"/>
                  </a:moveTo>
                  <a:cubicBezTo>
                    <a:pt x="20" y="12"/>
                    <a:pt x="23" y="16"/>
                    <a:pt x="25" y="18"/>
                  </a:cubicBezTo>
                  <a:cubicBezTo>
                    <a:pt x="26" y="19"/>
                    <a:pt x="30" y="20"/>
                    <a:pt x="30" y="20"/>
                  </a:cubicBezTo>
                  <a:cubicBezTo>
                    <a:pt x="27" y="19"/>
                    <a:pt x="25" y="16"/>
                    <a:pt x="24" y="13"/>
                  </a:cubicBezTo>
                  <a:cubicBezTo>
                    <a:pt x="22" y="10"/>
                    <a:pt x="21" y="7"/>
                    <a:pt x="19" y="4"/>
                  </a:cubicBezTo>
                  <a:cubicBezTo>
                    <a:pt x="17" y="1"/>
                    <a:pt x="14" y="0"/>
                    <a:pt x="11" y="0"/>
                  </a:cubicBezTo>
                  <a:cubicBezTo>
                    <a:pt x="11" y="0"/>
                    <a:pt x="10" y="0"/>
                    <a:pt x="10" y="0"/>
                  </a:cubicBezTo>
                  <a:cubicBezTo>
                    <a:pt x="6" y="1"/>
                    <a:pt x="3" y="4"/>
                    <a:pt x="0" y="6"/>
                  </a:cubicBezTo>
                  <a:cubicBezTo>
                    <a:pt x="2" y="5"/>
                    <a:pt x="4" y="5"/>
                    <a:pt x="5" y="5"/>
                  </a:cubicBezTo>
                  <a:cubicBezTo>
                    <a:pt x="12" y="5"/>
                    <a:pt x="17" y="8"/>
                    <a:pt x="19"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1970"/>
            <p:cNvSpPr>
              <a:spLocks/>
            </p:cNvSpPr>
            <p:nvPr/>
          </p:nvSpPr>
          <p:spPr bwMode="auto">
            <a:xfrm>
              <a:off x="3930602" y="5719797"/>
              <a:ext cx="200026" cy="93663"/>
            </a:xfrm>
            <a:custGeom>
              <a:avLst/>
              <a:gdLst>
                <a:gd name="T0" fmla="*/ 26 w 53"/>
                <a:gd name="T1" fmla="*/ 3 h 25"/>
                <a:gd name="T2" fmla="*/ 32 w 53"/>
                <a:gd name="T3" fmla="*/ 11 h 25"/>
                <a:gd name="T4" fmla="*/ 34 w 53"/>
                <a:gd name="T5" fmla="*/ 13 h 25"/>
                <a:gd name="T6" fmla="*/ 34 w 53"/>
                <a:gd name="T7" fmla="*/ 14 h 25"/>
                <a:gd name="T8" fmla="*/ 33 w 53"/>
                <a:gd name="T9" fmla="*/ 14 h 25"/>
                <a:gd name="T10" fmla="*/ 30 w 53"/>
                <a:gd name="T11" fmla="*/ 12 h 25"/>
                <a:gd name="T12" fmla="*/ 24 w 53"/>
                <a:gd name="T13" fmla="*/ 10 h 25"/>
                <a:gd name="T14" fmla="*/ 20 w 53"/>
                <a:gd name="T15" fmla="*/ 7 h 25"/>
                <a:gd name="T16" fmla="*/ 14 w 53"/>
                <a:gd name="T17" fmla="*/ 5 h 25"/>
                <a:gd name="T18" fmla="*/ 11 w 53"/>
                <a:gd name="T19" fmla="*/ 5 h 25"/>
                <a:gd name="T20" fmla="*/ 18 w 53"/>
                <a:gd name="T21" fmla="*/ 7 h 25"/>
                <a:gd name="T22" fmla="*/ 21 w 53"/>
                <a:gd name="T23" fmla="*/ 9 h 25"/>
                <a:gd name="T24" fmla="*/ 14 w 53"/>
                <a:gd name="T25" fmla="*/ 8 h 25"/>
                <a:gd name="T26" fmla="*/ 3 w 53"/>
                <a:gd name="T27" fmla="*/ 8 h 25"/>
                <a:gd name="T28" fmla="*/ 2 w 53"/>
                <a:gd name="T29" fmla="*/ 9 h 25"/>
                <a:gd name="T30" fmla="*/ 7 w 53"/>
                <a:gd name="T31" fmla="*/ 9 h 25"/>
                <a:gd name="T32" fmla="*/ 27 w 53"/>
                <a:gd name="T33" fmla="*/ 12 h 25"/>
                <a:gd name="T34" fmla="*/ 31 w 53"/>
                <a:gd name="T35" fmla="*/ 14 h 25"/>
                <a:gd name="T36" fmla="*/ 33 w 53"/>
                <a:gd name="T37" fmla="*/ 15 h 25"/>
                <a:gd name="T38" fmla="*/ 31 w 53"/>
                <a:gd name="T39" fmla="*/ 15 h 25"/>
                <a:gd name="T40" fmla="*/ 21 w 53"/>
                <a:gd name="T41" fmla="*/ 17 h 25"/>
                <a:gd name="T42" fmla="*/ 18 w 53"/>
                <a:gd name="T43" fmla="*/ 17 h 25"/>
                <a:gd name="T44" fmla="*/ 10 w 53"/>
                <a:gd name="T45" fmla="*/ 15 h 25"/>
                <a:gd name="T46" fmla="*/ 10 w 53"/>
                <a:gd name="T47" fmla="*/ 16 h 25"/>
                <a:gd name="T48" fmla="*/ 18 w 53"/>
                <a:gd name="T49" fmla="*/ 17 h 25"/>
                <a:gd name="T50" fmla="*/ 21 w 53"/>
                <a:gd name="T51" fmla="*/ 18 h 25"/>
                <a:gd name="T52" fmla="*/ 32 w 53"/>
                <a:gd name="T53" fmla="*/ 16 h 25"/>
                <a:gd name="T54" fmla="*/ 35 w 53"/>
                <a:gd name="T55" fmla="*/ 16 h 25"/>
                <a:gd name="T56" fmla="*/ 42 w 53"/>
                <a:gd name="T57" fmla="*/ 18 h 25"/>
                <a:gd name="T58" fmla="*/ 40 w 53"/>
                <a:gd name="T59" fmla="*/ 19 h 25"/>
                <a:gd name="T60" fmla="*/ 37 w 53"/>
                <a:gd name="T61" fmla="*/ 22 h 25"/>
                <a:gd name="T62" fmla="*/ 28 w 53"/>
                <a:gd name="T63" fmla="*/ 24 h 25"/>
                <a:gd name="T64" fmla="*/ 22 w 53"/>
                <a:gd name="T65" fmla="*/ 25 h 25"/>
                <a:gd name="T66" fmla="*/ 28 w 53"/>
                <a:gd name="T67" fmla="*/ 25 h 25"/>
                <a:gd name="T68" fmla="*/ 37 w 53"/>
                <a:gd name="T69" fmla="*/ 22 h 25"/>
                <a:gd name="T70" fmla="*/ 40 w 53"/>
                <a:gd name="T71" fmla="*/ 20 h 25"/>
                <a:gd name="T72" fmla="*/ 42 w 53"/>
                <a:gd name="T73" fmla="*/ 19 h 25"/>
                <a:gd name="T74" fmla="*/ 46 w 53"/>
                <a:gd name="T75" fmla="*/ 18 h 25"/>
                <a:gd name="T76" fmla="*/ 49 w 53"/>
                <a:gd name="T77" fmla="*/ 18 h 25"/>
                <a:gd name="T78" fmla="*/ 49 w 53"/>
                <a:gd name="T79" fmla="*/ 18 h 25"/>
                <a:gd name="T80" fmla="*/ 51 w 53"/>
                <a:gd name="T81" fmla="*/ 18 h 25"/>
                <a:gd name="T82" fmla="*/ 47 w 53"/>
                <a:gd name="T83" fmla="*/ 17 h 25"/>
                <a:gd name="T84" fmla="*/ 46 w 53"/>
                <a:gd name="T85" fmla="*/ 17 h 25"/>
                <a:gd name="T86" fmla="*/ 44 w 53"/>
                <a:gd name="T87" fmla="*/ 16 h 25"/>
                <a:gd name="T88" fmla="*/ 39 w 53"/>
                <a:gd name="T89" fmla="*/ 12 h 25"/>
                <a:gd name="T90" fmla="*/ 37 w 53"/>
                <a:gd name="T91" fmla="*/ 9 h 25"/>
                <a:gd name="T92" fmla="*/ 34 w 53"/>
                <a:gd name="T93" fmla="*/ 1 h 25"/>
                <a:gd name="T94" fmla="*/ 35 w 53"/>
                <a:gd name="T95" fmla="*/ 7 h 25"/>
                <a:gd name="T96" fmla="*/ 37 w 53"/>
                <a:gd name="T97" fmla="*/ 11 h 25"/>
                <a:gd name="T98" fmla="*/ 40 w 53"/>
                <a:gd name="T99" fmla="*/ 14 h 25"/>
                <a:gd name="T100" fmla="*/ 44 w 53"/>
                <a:gd name="T101" fmla="*/ 17 h 25"/>
                <a:gd name="T102" fmla="*/ 39 w 53"/>
                <a:gd name="T103" fmla="*/ 16 h 25"/>
                <a:gd name="T104" fmla="*/ 37 w 53"/>
                <a:gd name="T105" fmla="*/ 15 h 25"/>
                <a:gd name="T106" fmla="*/ 35 w 53"/>
                <a:gd name="T107" fmla="*/ 13 h 25"/>
                <a:gd name="T108" fmla="*/ 34 w 53"/>
                <a:gd name="T109" fmla="*/ 12 h 25"/>
                <a:gd name="T110" fmla="*/ 31 w 53"/>
                <a:gd name="T111" fmla="*/ 8 h 25"/>
                <a:gd name="T112" fmla="*/ 24 w 53"/>
                <a:gd name="T113" fmla="*/ 0 h 25"/>
                <a:gd name="T114" fmla="*/ 23 w 53"/>
                <a:gd name="T11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25">
                  <a:moveTo>
                    <a:pt x="23" y="1"/>
                  </a:moveTo>
                  <a:cubicBezTo>
                    <a:pt x="24" y="2"/>
                    <a:pt x="25" y="2"/>
                    <a:pt x="26" y="3"/>
                  </a:cubicBezTo>
                  <a:cubicBezTo>
                    <a:pt x="28" y="5"/>
                    <a:pt x="29" y="6"/>
                    <a:pt x="30" y="8"/>
                  </a:cubicBezTo>
                  <a:cubicBezTo>
                    <a:pt x="31" y="9"/>
                    <a:pt x="32" y="10"/>
                    <a:pt x="32" y="11"/>
                  </a:cubicBezTo>
                  <a:cubicBezTo>
                    <a:pt x="33" y="11"/>
                    <a:pt x="33" y="12"/>
                    <a:pt x="33" y="12"/>
                  </a:cubicBezTo>
                  <a:cubicBezTo>
                    <a:pt x="34" y="13"/>
                    <a:pt x="34" y="13"/>
                    <a:pt x="34" y="13"/>
                  </a:cubicBezTo>
                  <a:cubicBezTo>
                    <a:pt x="34" y="13"/>
                    <a:pt x="34" y="13"/>
                    <a:pt x="34" y="13"/>
                  </a:cubicBezTo>
                  <a:cubicBezTo>
                    <a:pt x="34" y="14"/>
                    <a:pt x="34" y="14"/>
                    <a:pt x="34" y="14"/>
                  </a:cubicBezTo>
                  <a:cubicBezTo>
                    <a:pt x="35" y="14"/>
                    <a:pt x="35" y="14"/>
                    <a:pt x="36" y="15"/>
                  </a:cubicBezTo>
                  <a:cubicBezTo>
                    <a:pt x="35" y="15"/>
                    <a:pt x="34" y="14"/>
                    <a:pt x="33" y="14"/>
                  </a:cubicBezTo>
                  <a:cubicBezTo>
                    <a:pt x="33" y="13"/>
                    <a:pt x="32" y="13"/>
                    <a:pt x="32" y="13"/>
                  </a:cubicBezTo>
                  <a:cubicBezTo>
                    <a:pt x="31" y="13"/>
                    <a:pt x="31" y="12"/>
                    <a:pt x="30" y="12"/>
                  </a:cubicBezTo>
                  <a:cubicBezTo>
                    <a:pt x="29" y="12"/>
                    <a:pt x="28" y="11"/>
                    <a:pt x="27" y="11"/>
                  </a:cubicBezTo>
                  <a:cubicBezTo>
                    <a:pt x="26" y="10"/>
                    <a:pt x="25" y="10"/>
                    <a:pt x="24" y="10"/>
                  </a:cubicBezTo>
                  <a:cubicBezTo>
                    <a:pt x="23" y="9"/>
                    <a:pt x="23" y="9"/>
                    <a:pt x="22" y="8"/>
                  </a:cubicBezTo>
                  <a:cubicBezTo>
                    <a:pt x="21" y="8"/>
                    <a:pt x="21" y="7"/>
                    <a:pt x="20" y="7"/>
                  </a:cubicBezTo>
                  <a:cubicBezTo>
                    <a:pt x="19" y="7"/>
                    <a:pt x="19" y="6"/>
                    <a:pt x="18" y="6"/>
                  </a:cubicBezTo>
                  <a:cubicBezTo>
                    <a:pt x="17" y="6"/>
                    <a:pt x="16" y="5"/>
                    <a:pt x="14" y="5"/>
                  </a:cubicBezTo>
                  <a:cubicBezTo>
                    <a:pt x="14" y="5"/>
                    <a:pt x="13" y="5"/>
                    <a:pt x="12" y="5"/>
                  </a:cubicBezTo>
                  <a:cubicBezTo>
                    <a:pt x="12" y="5"/>
                    <a:pt x="11" y="5"/>
                    <a:pt x="11" y="5"/>
                  </a:cubicBezTo>
                  <a:cubicBezTo>
                    <a:pt x="12" y="5"/>
                    <a:pt x="13" y="5"/>
                    <a:pt x="14" y="5"/>
                  </a:cubicBezTo>
                  <a:cubicBezTo>
                    <a:pt x="16" y="6"/>
                    <a:pt x="17" y="6"/>
                    <a:pt x="18" y="7"/>
                  </a:cubicBezTo>
                  <a:cubicBezTo>
                    <a:pt x="18" y="7"/>
                    <a:pt x="19" y="7"/>
                    <a:pt x="20" y="8"/>
                  </a:cubicBezTo>
                  <a:cubicBezTo>
                    <a:pt x="20" y="8"/>
                    <a:pt x="21" y="8"/>
                    <a:pt x="21" y="9"/>
                  </a:cubicBezTo>
                  <a:cubicBezTo>
                    <a:pt x="22" y="9"/>
                    <a:pt x="22" y="9"/>
                    <a:pt x="22" y="9"/>
                  </a:cubicBezTo>
                  <a:cubicBezTo>
                    <a:pt x="19" y="8"/>
                    <a:pt x="16" y="8"/>
                    <a:pt x="14" y="8"/>
                  </a:cubicBezTo>
                  <a:cubicBezTo>
                    <a:pt x="11" y="8"/>
                    <a:pt x="9" y="8"/>
                    <a:pt x="7" y="8"/>
                  </a:cubicBezTo>
                  <a:cubicBezTo>
                    <a:pt x="6" y="8"/>
                    <a:pt x="4" y="8"/>
                    <a:pt x="3" y="8"/>
                  </a:cubicBezTo>
                  <a:cubicBezTo>
                    <a:pt x="2" y="9"/>
                    <a:pt x="1" y="9"/>
                    <a:pt x="0" y="9"/>
                  </a:cubicBezTo>
                  <a:cubicBezTo>
                    <a:pt x="1" y="9"/>
                    <a:pt x="1" y="9"/>
                    <a:pt x="2" y="9"/>
                  </a:cubicBezTo>
                  <a:cubicBezTo>
                    <a:pt x="2" y="9"/>
                    <a:pt x="3" y="9"/>
                    <a:pt x="3" y="9"/>
                  </a:cubicBezTo>
                  <a:cubicBezTo>
                    <a:pt x="4" y="9"/>
                    <a:pt x="6" y="9"/>
                    <a:pt x="7" y="9"/>
                  </a:cubicBezTo>
                  <a:cubicBezTo>
                    <a:pt x="9" y="9"/>
                    <a:pt x="11" y="9"/>
                    <a:pt x="13" y="9"/>
                  </a:cubicBezTo>
                  <a:cubicBezTo>
                    <a:pt x="18" y="9"/>
                    <a:pt x="22" y="10"/>
                    <a:pt x="27" y="12"/>
                  </a:cubicBezTo>
                  <a:cubicBezTo>
                    <a:pt x="28" y="12"/>
                    <a:pt x="29" y="13"/>
                    <a:pt x="30" y="13"/>
                  </a:cubicBezTo>
                  <a:cubicBezTo>
                    <a:pt x="30" y="13"/>
                    <a:pt x="31" y="14"/>
                    <a:pt x="31" y="14"/>
                  </a:cubicBezTo>
                  <a:cubicBezTo>
                    <a:pt x="32" y="14"/>
                    <a:pt x="32" y="14"/>
                    <a:pt x="33" y="15"/>
                  </a:cubicBezTo>
                  <a:cubicBezTo>
                    <a:pt x="33" y="15"/>
                    <a:pt x="33" y="15"/>
                    <a:pt x="33" y="15"/>
                  </a:cubicBezTo>
                  <a:cubicBezTo>
                    <a:pt x="33" y="15"/>
                    <a:pt x="33" y="15"/>
                    <a:pt x="32" y="15"/>
                  </a:cubicBezTo>
                  <a:cubicBezTo>
                    <a:pt x="32" y="15"/>
                    <a:pt x="31" y="15"/>
                    <a:pt x="31" y="15"/>
                  </a:cubicBezTo>
                  <a:cubicBezTo>
                    <a:pt x="30" y="15"/>
                    <a:pt x="29" y="15"/>
                    <a:pt x="29" y="15"/>
                  </a:cubicBezTo>
                  <a:cubicBezTo>
                    <a:pt x="26" y="16"/>
                    <a:pt x="24" y="17"/>
                    <a:pt x="21" y="17"/>
                  </a:cubicBezTo>
                  <a:cubicBezTo>
                    <a:pt x="21" y="17"/>
                    <a:pt x="20" y="17"/>
                    <a:pt x="20" y="17"/>
                  </a:cubicBezTo>
                  <a:cubicBezTo>
                    <a:pt x="19" y="17"/>
                    <a:pt x="18" y="17"/>
                    <a:pt x="18" y="17"/>
                  </a:cubicBezTo>
                  <a:cubicBezTo>
                    <a:pt x="17" y="17"/>
                    <a:pt x="15" y="17"/>
                    <a:pt x="14" y="16"/>
                  </a:cubicBezTo>
                  <a:cubicBezTo>
                    <a:pt x="13" y="16"/>
                    <a:pt x="12" y="16"/>
                    <a:pt x="10" y="15"/>
                  </a:cubicBezTo>
                  <a:cubicBezTo>
                    <a:pt x="9" y="15"/>
                    <a:pt x="8" y="15"/>
                    <a:pt x="7" y="14"/>
                  </a:cubicBezTo>
                  <a:cubicBezTo>
                    <a:pt x="8" y="15"/>
                    <a:pt x="9" y="15"/>
                    <a:pt x="10" y="16"/>
                  </a:cubicBezTo>
                  <a:cubicBezTo>
                    <a:pt x="12" y="16"/>
                    <a:pt x="13" y="16"/>
                    <a:pt x="14" y="17"/>
                  </a:cubicBezTo>
                  <a:cubicBezTo>
                    <a:pt x="15" y="17"/>
                    <a:pt x="16" y="17"/>
                    <a:pt x="18" y="17"/>
                  </a:cubicBezTo>
                  <a:cubicBezTo>
                    <a:pt x="18" y="17"/>
                    <a:pt x="19" y="18"/>
                    <a:pt x="20" y="18"/>
                  </a:cubicBezTo>
                  <a:cubicBezTo>
                    <a:pt x="20" y="18"/>
                    <a:pt x="21" y="18"/>
                    <a:pt x="21" y="18"/>
                  </a:cubicBezTo>
                  <a:cubicBezTo>
                    <a:pt x="24" y="17"/>
                    <a:pt x="26" y="16"/>
                    <a:pt x="29" y="16"/>
                  </a:cubicBezTo>
                  <a:cubicBezTo>
                    <a:pt x="30" y="16"/>
                    <a:pt x="31" y="16"/>
                    <a:pt x="32" y="16"/>
                  </a:cubicBezTo>
                  <a:cubicBezTo>
                    <a:pt x="33" y="16"/>
                    <a:pt x="34" y="16"/>
                    <a:pt x="34" y="16"/>
                  </a:cubicBezTo>
                  <a:cubicBezTo>
                    <a:pt x="35" y="16"/>
                    <a:pt x="35" y="16"/>
                    <a:pt x="35" y="16"/>
                  </a:cubicBezTo>
                  <a:cubicBezTo>
                    <a:pt x="36" y="16"/>
                    <a:pt x="38" y="17"/>
                    <a:pt x="39" y="17"/>
                  </a:cubicBezTo>
                  <a:cubicBezTo>
                    <a:pt x="40" y="18"/>
                    <a:pt x="41" y="18"/>
                    <a:pt x="42" y="18"/>
                  </a:cubicBezTo>
                  <a:cubicBezTo>
                    <a:pt x="42" y="18"/>
                    <a:pt x="42" y="18"/>
                    <a:pt x="42" y="18"/>
                  </a:cubicBezTo>
                  <a:cubicBezTo>
                    <a:pt x="41" y="19"/>
                    <a:pt x="41" y="19"/>
                    <a:pt x="40" y="19"/>
                  </a:cubicBezTo>
                  <a:cubicBezTo>
                    <a:pt x="40" y="20"/>
                    <a:pt x="40" y="20"/>
                    <a:pt x="39" y="20"/>
                  </a:cubicBezTo>
                  <a:cubicBezTo>
                    <a:pt x="38" y="21"/>
                    <a:pt x="38" y="21"/>
                    <a:pt x="37" y="22"/>
                  </a:cubicBezTo>
                  <a:cubicBezTo>
                    <a:pt x="36" y="22"/>
                    <a:pt x="35" y="23"/>
                    <a:pt x="34" y="23"/>
                  </a:cubicBezTo>
                  <a:cubicBezTo>
                    <a:pt x="32" y="24"/>
                    <a:pt x="30" y="24"/>
                    <a:pt x="28" y="24"/>
                  </a:cubicBezTo>
                  <a:cubicBezTo>
                    <a:pt x="27" y="25"/>
                    <a:pt x="26" y="25"/>
                    <a:pt x="25" y="25"/>
                  </a:cubicBezTo>
                  <a:cubicBezTo>
                    <a:pt x="24" y="25"/>
                    <a:pt x="23" y="25"/>
                    <a:pt x="22" y="25"/>
                  </a:cubicBezTo>
                  <a:cubicBezTo>
                    <a:pt x="23" y="25"/>
                    <a:pt x="24" y="25"/>
                    <a:pt x="25" y="25"/>
                  </a:cubicBezTo>
                  <a:cubicBezTo>
                    <a:pt x="26" y="25"/>
                    <a:pt x="27" y="25"/>
                    <a:pt x="28" y="25"/>
                  </a:cubicBezTo>
                  <a:cubicBezTo>
                    <a:pt x="30" y="25"/>
                    <a:pt x="32" y="24"/>
                    <a:pt x="34" y="24"/>
                  </a:cubicBezTo>
                  <a:cubicBezTo>
                    <a:pt x="35" y="23"/>
                    <a:pt x="36" y="23"/>
                    <a:pt x="37" y="22"/>
                  </a:cubicBezTo>
                  <a:cubicBezTo>
                    <a:pt x="38" y="22"/>
                    <a:pt x="39" y="21"/>
                    <a:pt x="40" y="21"/>
                  </a:cubicBezTo>
                  <a:cubicBezTo>
                    <a:pt x="40" y="21"/>
                    <a:pt x="40" y="20"/>
                    <a:pt x="40" y="20"/>
                  </a:cubicBezTo>
                  <a:cubicBezTo>
                    <a:pt x="41" y="20"/>
                    <a:pt x="41" y="20"/>
                    <a:pt x="41" y="20"/>
                  </a:cubicBezTo>
                  <a:cubicBezTo>
                    <a:pt x="41" y="19"/>
                    <a:pt x="42" y="19"/>
                    <a:pt x="42" y="19"/>
                  </a:cubicBezTo>
                  <a:cubicBezTo>
                    <a:pt x="43" y="19"/>
                    <a:pt x="43" y="18"/>
                    <a:pt x="44" y="18"/>
                  </a:cubicBezTo>
                  <a:cubicBezTo>
                    <a:pt x="44" y="18"/>
                    <a:pt x="45" y="18"/>
                    <a:pt x="46" y="18"/>
                  </a:cubicBezTo>
                  <a:cubicBezTo>
                    <a:pt x="47" y="18"/>
                    <a:pt x="47" y="18"/>
                    <a:pt x="48" y="18"/>
                  </a:cubicBezTo>
                  <a:cubicBezTo>
                    <a:pt x="48" y="18"/>
                    <a:pt x="48" y="18"/>
                    <a:pt x="49" y="18"/>
                  </a:cubicBezTo>
                  <a:cubicBezTo>
                    <a:pt x="49" y="18"/>
                    <a:pt x="49" y="18"/>
                    <a:pt x="49" y="18"/>
                  </a:cubicBezTo>
                  <a:cubicBezTo>
                    <a:pt x="49" y="18"/>
                    <a:pt x="49" y="18"/>
                    <a:pt x="49" y="18"/>
                  </a:cubicBezTo>
                  <a:cubicBezTo>
                    <a:pt x="50" y="18"/>
                    <a:pt x="52" y="18"/>
                    <a:pt x="53" y="18"/>
                  </a:cubicBezTo>
                  <a:cubicBezTo>
                    <a:pt x="52" y="18"/>
                    <a:pt x="52" y="18"/>
                    <a:pt x="51" y="18"/>
                  </a:cubicBezTo>
                  <a:cubicBezTo>
                    <a:pt x="50" y="18"/>
                    <a:pt x="50" y="18"/>
                    <a:pt x="49" y="18"/>
                  </a:cubicBezTo>
                  <a:cubicBezTo>
                    <a:pt x="48" y="18"/>
                    <a:pt x="48" y="17"/>
                    <a:pt x="47" y="17"/>
                  </a:cubicBezTo>
                  <a:cubicBezTo>
                    <a:pt x="47" y="17"/>
                    <a:pt x="47" y="17"/>
                    <a:pt x="46" y="17"/>
                  </a:cubicBezTo>
                  <a:cubicBezTo>
                    <a:pt x="46" y="17"/>
                    <a:pt x="46" y="17"/>
                    <a:pt x="46" y="17"/>
                  </a:cubicBezTo>
                  <a:cubicBezTo>
                    <a:pt x="46" y="17"/>
                    <a:pt x="45" y="17"/>
                    <a:pt x="45" y="17"/>
                  </a:cubicBezTo>
                  <a:cubicBezTo>
                    <a:pt x="45" y="17"/>
                    <a:pt x="45" y="16"/>
                    <a:pt x="44" y="16"/>
                  </a:cubicBezTo>
                  <a:cubicBezTo>
                    <a:pt x="44" y="16"/>
                    <a:pt x="44" y="16"/>
                    <a:pt x="43" y="16"/>
                  </a:cubicBezTo>
                  <a:cubicBezTo>
                    <a:pt x="41" y="14"/>
                    <a:pt x="40" y="13"/>
                    <a:pt x="39" y="12"/>
                  </a:cubicBezTo>
                  <a:cubicBezTo>
                    <a:pt x="38" y="11"/>
                    <a:pt x="38" y="11"/>
                    <a:pt x="38" y="11"/>
                  </a:cubicBezTo>
                  <a:cubicBezTo>
                    <a:pt x="37" y="10"/>
                    <a:pt x="37" y="10"/>
                    <a:pt x="37" y="9"/>
                  </a:cubicBezTo>
                  <a:cubicBezTo>
                    <a:pt x="36" y="8"/>
                    <a:pt x="36" y="8"/>
                    <a:pt x="35" y="7"/>
                  </a:cubicBezTo>
                  <a:cubicBezTo>
                    <a:pt x="35" y="5"/>
                    <a:pt x="35" y="3"/>
                    <a:pt x="34" y="1"/>
                  </a:cubicBezTo>
                  <a:cubicBezTo>
                    <a:pt x="34" y="2"/>
                    <a:pt x="35" y="3"/>
                    <a:pt x="35" y="4"/>
                  </a:cubicBezTo>
                  <a:cubicBezTo>
                    <a:pt x="35" y="5"/>
                    <a:pt x="35" y="6"/>
                    <a:pt x="35" y="7"/>
                  </a:cubicBezTo>
                  <a:cubicBezTo>
                    <a:pt x="35" y="8"/>
                    <a:pt x="36" y="9"/>
                    <a:pt x="36" y="10"/>
                  </a:cubicBezTo>
                  <a:cubicBezTo>
                    <a:pt x="36" y="10"/>
                    <a:pt x="37" y="10"/>
                    <a:pt x="37" y="11"/>
                  </a:cubicBezTo>
                  <a:cubicBezTo>
                    <a:pt x="37" y="11"/>
                    <a:pt x="38" y="12"/>
                    <a:pt x="38" y="12"/>
                  </a:cubicBezTo>
                  <a:cubicBezTo>
                    <a:pt x="39" y="13"/>
                    <a:pt x="40" y="14"/>
                    <a:pt x="40" y="14"/>
                  </a:cubicBezTo>
                  <a:cubicBezTo>
                    <a:pt x="41" y="15"/>
                    <a:pt x="42" y="16"/>
                    <a:pt x="43" y="16"/>
                  </a:cubicBezTo>
                  <a:cubicBezTo>
                    <a:pt x="43" y="16"/>
                    <a:pt x="44" y="17"/>
                    <a:pt x="44" y="17"/>
                  </a:cubicBezTo>
                  <a:cubicBezTo>
                    <a:pt x="44" y="17"/>
                    <a:pt x="44" y="17"/>
                    <a:pt x="44" y="17"/>
                  </a:cubicBezTo>
                  <a:cubicBezTo>
                    <a:pt x="43" y="17"/>
                    <a:pt x="41" y="17"/>
                    <a:pt x="39" y="16"/>
                  </a:cubicBezTo>
                  <a:cubicBezTo>
                    <a:pt x="39" y="16"/>
                    <a:pt x="39" y="16"/>
                    <a:pt x="38" y="16"/>
                  </a:cubicBezTo>
                  <a:cubicBezTo>
                    <a:pt x="38" y="16"/>
                    <a:pt x="38" y="15"/>
                    <a:pt x="37" y="15"/>
                  </a:cubicBezTo>
                  <a:cubicBezTo>
                    <a:pt x="36" y="15"/>
                    <a:pt x="36" y="14"/>
                    <a:pt x="35" y="13"/>
                  </a:cubicBezTo>
                  <a:cubicBezTo>
                    <a:pt x="35" y="13"/>
                    <a:pt x="35" y="13"/>
                    <a:pt x="35" y="13"/>
                  </a:cubicBezTo>
                  <a:cubicBezTo>
                    <a:pt x="35" y="13"/>
                    <a:pt x="35" y="13"/>
                    <a:pt x="34" y="12"/>
                  </a:cubicBezTo>
                  <a:cubicBezTo>
                    <a:pt x="34" y="12"/>
                    <a:pt x="34" y="12"/>
                    <a:pt x="34" y="12"/>
                  </a:cubicBezTo>
                  <a:cubicBezTo>
                    <a:pt x="34" y="11"/>
                    <a:pt x="33" y="11"/>
                    <a:pt x="33" y="10"/>
                  </a:cubicBezTo>
                  <a:cubicBezTo>
                    <a:pt x="32" y="9"/>
                    <a:pt x="32" y="9"/>
                    <a:pt x="31" y="8"/>
                  </a:cubicBezTo>
                  <a:cubicBezTo>
                    <a:pt x="30" y="6"/>
                    <a:pt x="28" y="4"/>
                    <a:pt x="26" y="3"/>
                  </a:cubicBezTo>
                  <a:cubicBezTo>
                    <a:pt x="26" y="2"/>
                    <a:pt x="25" y="1"/>
                    <a:pt x="24" y="0"/>
                  </a:cubicBezTo>
                  <a:cubicBezTo>
                    <a:pt x="23" y="0"/>
                    <a:pt x="22" y="0"/>
                    <a:pt x="20" y="0"/>
                  </a:cubicBezTo>
                  <a:cubicBezTo>
                    <a:pt x="21" y="0"/>
                    <a:pt x="22" y="1"/>
                    <a:pt x="23" y="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1971"/>
            <p:cNvSpPr>
              <a:spLocks/>
            </p:cNvSpPr>
            <p:nvPr/>
          </p:nvSpPr>
          <p:spPr bwMode="auto">
            <a:xfrm>
              <a:off x="4167141" y="5400707"/>
              <a:ext cx="139701" cy="112713"/>
            </a:xfrm>
            <a:custGeom>
              <a:avLst/>
              <a:gdLst>
                <a:gd name="T0" fmla="*/ 37 w 37"/>
                <a:gd name="T1" fmla="*/ 30 h 30"/>
                <a:gd name="T2" fmla="*/ 15 w 37"/>
                <a:gd name="T3" fmla="*/ 18 h 30"/>
                <a:gd name="T4" fmla="*/ 7 w 37"/>
                <a:gd name="T5" fmla="*/ 9 h 30"/>
                <a:gd name="T6" fmla="*/ 0 w 37"/>
                <a:gd name="T7" fmla="*/ 0 h 30"/>
                <a:gd name="T8" fmla="*/ 4 w 37"/>
                <a:gd name="T9" fmla="*/ 16 h 30"/>
                <a:gd name="T10" fmla="*/ 17 w 37"/>
                <a:gd name="T11" fmla="*/ 25 h 30"/>
                <a:gd name="T12" fmla="*/ 37 w 37"/>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7" h="30">
                  <a:moveTo>
                    <a:pt x="37" y="30"/>
                  </a:moveTo>
                  <a:cubicBezTo>
                    <a:pt x="30" y="26"/>
                    <a:pt x="22" y="24"/>
                    <a:pt x="15" y="18"/>
                  </a:cubicBezTo>
                  <a:cubicBezTo>
                    <a:pt x="12" y="16"/>
                    <a:pt x="9" y="12"/>
                    <a:pt x="7" y="9"/>
                  </a:cubicBezTo>
                  <a:cubicBezTo>
                    <a:pt x="5" y="6"/>
                    <a:pt x="3" y="2"/>
                    <a:pt x="0" y="0"/>
                  </a:cubicBezTo>
                  <a:cubicBezTo>
                    <a:pt x="1" y="6"/>
                    <a:pt x="2" y="11"/>
                    <a:pt x="4" y="16"/>
                  </a:cubicBezTo>
                  <a:cubicBezTo>
                    <a:pt x="7" y="20"/>
                    <a:pt x="14" y="23"/>
                    <a:pt x="17" y="25"/>
                  </a:cubicBezTo>
                  <a:cubicBezTo>
                    <a:pt x="24" y="27"/>
                    <a:pt x="30" y="28"/>
                    <a:pt x="37" y="3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37" name="Picture 1973"/>
            <p:cNvPicPr>
              <a:picLocks noChangeAspect="1" noChangeArrowheads="1"/>
            </p:cNvPicPr>
            <p:nvPr/>
          </p:nvPicPr>
          <p:blipFill>
            <a:blip r:embed="rId29" cstate="screen">
              <a:extLst>
                <a:ext uri="{28A0092B-C50C-407E-A947-70E740481C1C}">
                  <a14:useLocalDpi xmlns:a14="http://schemas.microsoft.com/office/drawing/2010/main"/>
                </a:ext>
              </a:extLst>
            </a:blip>
            <a:srcRect/>
            <a:stretch>
              <a:fillRect/>
            </a:stretch>
          </p:blipFill>
          <p:spPr bwMode="auto">
            <a:xfrm>
              <a:off x="4330654" y="5373719"/>
              <a:ext cx="112713" cy="214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8" name="Freeform 1974"/>
            <p:cNvSpPr>
              <a:spLocks/>
            </p:cNvSpPr>
            <p:nvPr/>
          </p:nvSpPr>
          <p:spPr bwMode="auto">
            <a:xfrm>
              <a:off x="4246516" y="5356257"/>
              <a:ext cx="98426" cy="173039"/>
            </a:xfrm>
            <a:custGeom>
              <a:avLst/>
              <a:gdLst>
                <a:gd name="T0" fmla="*/ 20 w 26"/>
                <a:gd name="T1" fmla="*/ 23 h 46"/>
                <a:gd name="T2" fmla="*/ 21 w 26"/>
                <a:gd name="T3" fmla="*/ 38 h 46"/>
                <a:gd name="T4" fmla="*/ 25 w 26"/>
                <a:gd name="T5" fmla="*/ 46 h 46"/>
                <a:gd name="T6" fmla="*/ 24 w 26"/>
                <a:gd name="T7" fmla="*/ 32 h 46"/>
                <a:gd name="T8" fmla="*/ 26 w 26"/>
                <a:gd name="T9" fmla="*/ 15 h 46"/>
                <a:gd name="T10" fmla="*/ 19 w 26"/>
                <a:gd name="T11" fmla="*/ 2 h 46"/>
                <a:gd name="T12" fmla="*/ 17 w 26"/>
                <a:gd name="T13" fmla="*/ 1 h 46"/>
                <a:gd name="T14" fmla="*/ 0 w 26"/>
                <a:gd name="T15" fmla="*/ 1 h 46"/>
                <a:gd name="T16" fmla="*/ 7 w 26"/>
                <a:gd name="T17" fmla="*/ 4 h 46"/>
                <a:gd name="T18" fmla="*/ 20 w 26"/>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46">
                  <a:moveTo>
                    <a:pt x="20" y="23"/>
                  </a:moveTo>
                  <a:cubicBezTo>
                    <a:pt x="20" y="27"/>
                    <a:pt x="20" y="34"/>
                    <a:pt x="21" y="38"/>
                  </a:cubicBezTo>
                  <a:cubicBezTo>
                    <a:pt x="22" y="41"/>
                    <a:pt x="25" y="46"/>
                    <a:pt x="25" y="46"/>
                  </a:cubicBezTo>
                  <a:cubicBezTo>
                    <a:pt x="24" y="42"/>
                    <a:pt x="24" y="37"/>
                    <a:pt x="24" y="32"/>
                  </a:cubicBezTo>
                  <a:cubicBezTo>
                    <a:pt x="25" y="26"/>
                    <a:pt x="26" y="21"/>
                    <a:pt x="26" y="15"/>
                  </a:cubicBezTo>
                  <a:cubicBezTo>
                    <a:pt x="26" y="10"/>
                    <a:pt x="23" y="6"/>
                    <a:pt x="19" y="2"/>
                  </a:cubicBezTo>
                  <a:cubicBezTo>
                    <a:pt x="19" y="2"/>
                    <a:pt x="18" y="1"/>
                    <a:pt x="17" y="1"/>
                  </a:cubicBezTo>
                  <a:cubicBezTo>
                    <a:pt x="12" y="0"/>
                    <a:pt x="6" y="0"/>
                    <a:pt x="0" y="1"/>
                  </a:cubicBezTo>
                  <a:cubicBezTo>
                    <a:pt x="2" y="2"/>
                    <a:pt x="5" y="2"/>
                    <a:pt x="7" y="4"/>
                  </a:cubicBezTo>
                  <a:cubicBezTo>
                    <a:pt x="16" y="10"/>
                    <a:pt x="20" y="18"/>
                    <a:pt x="20"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1975"/>
            <p:cNvSpPr>
              <a:spLocks/>
            </p:cNvSpPr>
            <p:nvPr/>
          </p:nvSpPr>
          <p:spPr bwMode="auto">
            <a:xfrm>
              <a:off x="4167141" y="5375307"/>
              <a:ext cx="233364" cy="217489"/>
            </a:xfrm>
            <a:custGeom>
              <a:avLst/>
              <a:gdLst>
                <a:gd name="T0" fmla="*/ 40 w 62"/>
                <a:gd name="T1" fmla="*/ 15 h 58"/>
                <a:gd name="T2" fmla="*/ 41 w 62"/>
                <a:gd name="T3" fmla="*/ 31 h 58"/>
                <a:gd name="T4" fmla="*/ 41 w 62"/>
                <a:gd name="T5" fmla="*/ 35 h 58"/>
                <a:gd name="T6" fmla="*/ 41 w 62"/>
                <a:gd name="T7" fmla="*/ 36 h 58"/>
                <a:gd name="T8" fmla="*/ 40 w 62"/>
                <a:gd name="T9" fmla="*/ 35 h 58"/>
                <a:gd name="T10" fmla="*/ 37 w 62"/>
                <a:gd name="T11" fmla="*/ 30 h 58"/>
                <a:gd name="T12" fmla="*/ 32 w 62"/>
                <a:gd name="T13" fmla="*/ 22 h 58"/>
                <a:gd name="T14" fmla="*/ 28 w 62"/>
                <a:gd name="T15" fmla="*/ 15 h 58"/>
                <a:gd name="T16" fmla="*/ 23 w 62"/>
                <a:gd name="T17" fmla="*/ 7 h 58"/>
                <a:gd name="T18" fmla="*/ 18 w 62"/>
                <a:gd name="T19" fmla="*/ 4 h 58"/>
                <a:gd name="T20" fmla="*/ 26 w 62"/>
                <a:gd name="T21" fmla="*/ 12 h 58"/>
                <a:gd name="T22" fmla="*/ 29 w 62"/>
                <a:gd name="T23" fmla="*/ 18 h 58"/>
                <a:gd name="T24" fmla="*/ 19 w 62"/>
                <a:gd name="T25" fmla="*/ 10 h 58"/>
                <a:gd name="T26" fmla="*/ 5 w 62"/>
                <a:gd name="T27" fmla="*/ 2 h 58"/>
                <a:gd name="T28" fmla="*/ 2 w 62"/>
                <a:gd name="T29" fmla="*/ 1 h 58"/>
                <a:gd name="T30" fmla="*/ 9 w 62"/>
                <a:gd name="T31" fmla="*/ 5 h 58"/>
                <a:gd name="T32" fmla="*/ 33 w 62"/>
                <a:gd name="T33" fmla="*/ 27 h 58"/>
                <a:gd name="T34" fmla="*/ 37 w 62"/>
                <a:gd name="T35" fmla="*/ 34 h 58"/>
                <a:gd name="T36" fmla="*/ 38 w 62"/>
                <a:gd name="T37" fmla="*/ 36 h 58"/>
                <a:gd name="T38" fmla="*/ 35 w 62"/>
                <a:gd name="T39" fmla="*/ 35 h 58"/>
                <a:gd name="T40" fmla="*/ 21 w 62"/>
                <a:gd name="T41" fmla="*/ 29 h 58"/>
                <a:gd name="T42" fmla="*/ 17 w 62"/>
                <a:gd name="T43" fmla="*/ 26 h 58"/>
                <a:gd name="T44" fmla="*/ 8 w 62"/>
                <a:gd name="T45" fmla="*/ 17 h 58"/>
                <a:gd name="T46" fmla="*/ 8 w 62"/>
                <a:gd name="T47" fmla="*/ 17 h 58"/>
                <a:gd name="T48" fmla="*/ 16 w 62"/>
                <a:gd name="T49" fmla="*/ 26 h 58"/>
                <a:gd name="T50" fmla="*/ 21 w 62"/>
                <a:gd name="T51" fmla="*/ 30 h 58"/>
                <a:gd name="T52" fmla="*/ 37 w 62"/>
                <a:gd name="T53" fmla="*/ 37 h 58"/>
                <a:gd name="T54" fmla="*/ 40 w 62"/>
                <a:gd name="T55" fmla="*/ 40 h 58"/>
                <a:gd name="T56" fmla="*/ 48 w 62"/>
                <a:gd name="T57" fmla="*/ 49 h 58"/>
                <a:gd name="T58" fmla="*/ 45 w 62"/>
                <a:gd name="T59" fmla="*/ 49 h 58"/>
                <a:gd name="T60" fmla="*/ 37 w 62"/>
                <a:gd name="T61" fmla="*/ 49 h 58"/>
                <a:gd name="T62" fmla="*/ 23 w 62"/>
                <a:gd name="T63" fmla="*/ 45 h 58"/>
                <a:gd name="T64" fmla="*/ 15 w 62"/>
                <a:gd name="T65" fmla="*/ 40 h 58"/>
                <a:gd name="T66" fmla="*/ 23 w 62"/>
                <a:gd name="T67" fmla="*/ 45 h 58"/>
                <a:gd name="T68" fmla="*/ 37 w 62"/>
                <a:gd name="T69" fmla="*/ 50 h 58"/>
                <a:gd name="T70" fmla="*/ 43 w 62"/>
                <a:gd name="T71" fmla="*/ 50 h 58"/>
                <a:gd name="T72" fmla="*/ 47 w 62"/>
                <a:gd name="T73" fmla="*/ 50 h 58"/>
                <a:gd name="T74" fmla="*/ 52 w 62"/>
                <a:gd name="T75" fmla="*/ 53 h 58"/>
                <a:gd name="T76" fmla="*/ 56 w 62"/>
                <a:gd name="T77" fmla="*/ 55 h 58"/>
                <a:gd name="T78" fmla="*/ 57 w 62"/>
                <a:gd name="T79" fmla="*/ 56 h 58"/>
                <a:gd name="T80" fmla="*/ 60 w 62"/>
                <a:gd name="T81" fmla="*/ 56 h 58"/>
                <a:gd name="T82" fmla="*/ 55 w 62"/>
                <a:gd name="T83" fmla="*/ 52 h 58"/>
                <a:gd name="T84" fmla="*/ 53 w 62"/>
                <a:gd name="T85" fmla="*/ 51 h 58"/>
                <a:gd name="T86" fmla="*/ 52 w 62"/>
                <a:gd name="T87" fmla="*/ 49 h 58"/>
                <a:gd name="T88" fmla="*/ 49 w 62"/>
                <a:gd name="T89" fmla="*/ 37 h 58"/>
                <a:gd name="T90" fmla="*/ 48 w 62"/>
                <a:gd name="T91" fmla="*/ 33 h 58"/>
                <a:gd name="T92" fmla="*/ 53 w 62"/>
                <a:gd name="T93" fmla="*/ 19 h 58"/>
                <a:gd name="T94" fmla="*/ 49 w 62"/>
                <a:gd name="T95" fmla="*/ 28 h 58"/>
                <a:gd name="T96" fmla="*/ 48 w 62"/>
                <a:gd name="T97" fmla="*/ 35 h 58"/>
                <a:gd name="T98" fmla="*/ 49 w 62"/>
                <a:gd name="T99" fmla="*/ 42 h 58"/>
                <a:gd name="T100" fmla="*/ 51 w 62"/>
                <a:gd name="T101" fmla="*/ 49 h 58"/>
                <a:gd name="T102" fmla="*/ 46 w 62"/>
                <a:gd name="T103" fmla="*/ 44 h 58"/>
                <a:gd name="T104" fmla="*/ 44 w 62"/>
                <a:gd name="T105" fmla="*/ 41 h 58"/>
                <a:gd name="T106" fmla="*/ 43 w 62"/>
                <a:gd name="T107" fmla="*/ 35 h 58"/>
                <a:gd name="T108" fmla="*/ 43 w 62"/>
                <a:gd name="T109" fmla="*/ 33 h 58"/>
                <a:gd name="T110" fmla="*/ 42 w 62"/>
                <a:gd name="T111" fmla="*/ 25 h 58"/>
                <a:gd name="T112" fmla="*/ 39 w 62"/>
                <a:gd name="T113" fmla="*/ 9 h 58"/>
                <a:gd name="T114" fmla="*/ 38 w 62"/>
                <a:gd name="T115" fmla="*/ 1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58">
                  <a:moveTo>
                    <a:pt x="38" y="10"/>
                  </a:moveTo>
                  <a:cubicBezTo>
                    <a:pt x="39" y="11"/>
                    <a:pt x="39" y="13"/>
                    <a:pt x="40" y="15"/>
                  </a:cubicBezTo>
                  <a:cubicBezTo>
                    <a:pt x="40" y="18"/>
                    <a:pt x="41" y="22"/>
                    <a:pt x="41" y="25"/>
                  </a:cubicBezTo>
                  <a:cubicBezTo>
                    <a:pt x="41" y="27"/>
                    <a:pt x="41" y="29"/>
                    <a:pt x="41" y="31"/>
                  </a:cubicBezTo>
                  <a:cubicBezTo>
                    <a:pt x="41" y="32"/>
                    <a:pt x="41" y="32"/>
                    <a:pt x="41" y="33"/>
                  </a:cubicBezTo>
                  <a:cubicBezTo>
                    <a:pt x="41" y="35"/>
                    <a:pt x="41" y="35"/>
                    <a:pt x="41" y="35"/>
                  </a:cubicBezTo>
                  <a:cubicBezTo>
                    <a:pt x="41" y="35"/>
                    <a:pt x="41" y="35"/>
                    <a:pt x="41" y="35"/>
                  </a:cubicBezTo>
                  <a:cubicBezTo>
                    <a:pt x="41" y="36"/>
                    <a:pt x="41" y="36"/>
                    <a:pt x="41" y="36"/>
                  </a:cubicBezTo>
                  <a:cubicBezTo>
                    <a:pt x="41" y="37"/>
                    <a:pt x="42" y="38"/>
                    <a:pt x="42" y="39"/>
                  </a:cubicBezTo>
                  <a:cubicBezTo>
                    <a:pt x="41" y="38"/>
                    <a:pt x="40" y="36"/>
                    <a:pt x="40" y="35"/>
                  </a:cubicBezTo>
                  <a:cubicBezTo>
                    <a:pt x="39" y="34"/>
                    <a:pt x="39" y="34"/>
                    <a:pt x="38" y="33"/>
                  </a:cubicBezTo>
                  <a:cubicBezTo>
                    <a:pt x="38" y="32"/>
                    <a:pt x="38" y="31"/>
                    <a:pt x="37" y="30"/>
                  </a:cubicBezTo>
                  <a:cubicBezTo>
                    <a:pt x="36" y="29"/>
                    <a:pt x="35" y="27"/>
                    <a:pt x="34" y="26"/>
                  </a:cubicBezTo>
                  <a:cubicBezTo>
                    <a:pt x="33" y="25"/>
                    <a:pt x="33" y="23"/>
                    <a:pt x="32" y="22"/>
                  </a:cubicBezTo>
                  <a:cubicBezTo>
                    <a:pt x="31" y="21"/>
                    <a:pt x="30" y="19"/>
                    <a:pt x="30" y="17"/>
                  </a:cubicBezTo>
                  <a:cubicBezTo>
                    <a:pt x="29" y="16"/>
                    <a:pt x="29" y="16"/>
                    <a:pt x="28" y="15"/>
                  </a:cubicBezTo>
                  <a:cubicBezTo>
                    <a:pt x="28" y="14"/>
                    <a:pt x="27" y="13"/>
                    <a:pt x="27" y="12"/>
                  </a:cubicBezTo>
                  <a:cubicBezTo>
                    <a:pt x="25" y="10"/>
                    <a:pt x="24" y="8"/>
                    <a:pt x="23" y="7"/>
                  </a:cubicBezTo>
                  <a:cubicBezTo>
                    <a:pt x="22" y="6"/>
                    <a:pt x="21" y="5"/>
                    <a:pt x="21" y="5"/>
                  </a:cubicBezTo>
                  <a:cubicBezTo>
                    <a:pt x="20" y="4"/>
                    <a:pt x="19" y="4"/>
                    <a:pt x="18" y="4"/>
                  </a:cubicBezTo>
                  <a:cubicBezTo>
                    <a:pt x="20" y="4"/>
                    <a:pt x="21" y="6"/>
                    <a:pt x="23" y="7"/>
                  </a:cubicBezTo>
                  <a:cubicBezTo>
                    <a:pt x="24" y="9"/>
                    <a:pt x="25" y="11"/>
                    <a:pt x="26" y="12"/>
                  </a:cubicBezTo>
                  <a:cubicBezTo>
                    <a:pt x="26" y="13"/>
                    <a:pt x="27" y="14"/>
                    <a:pt x="27" y="15"/>
                  </a:cubicBezTo>
                  <a:cubicBezTo>
                    <a:pt x="28" y="16"/>
                    <a:pt x="28" y="17"/>
                    <a:pt x="29" y="18"/>
                  </a:cubicBezTo>
                  <a:cubicBezTo>
                    <a:pt x="29" y="18"/>
                    <a:pt x="29" y="19"/>
                    <a:pt x="29" y="19"/>
                  </a:cubicBezTo>
                  <a:cubicBezTo>
                    <a:pt x="26" y="16"/>
                    <a:pt x="23" y="13"/>
                    <a:pt x="19" y="10"/>
                  </a:cubicBezTo>
                  <a:cubicBezTo>
                    <a:pt x="16" y="8"/>
                    <a:pt x="13" y="6"/>
                    <a:pt x="10" y="4"/>
                  </a:cubicBezTo>
                  <a:cubicBezTo>
                    <a:pt x="8" y="3"/>
                    <a:pt x="7" y="2"/>
                    <a:pt x="5" y="2"/>
                  </a:cubicBezTo>
                  <a:cubicBezTo>
                    <a:pt x="3" y="1"/>
                    <a:pt x="2" y="0"/>
                    <a:pt x="0" y="0"/>
                  </a:cubicBezTo>
                  <a:cubicBezTo>
                    <a:pt x="1" y="0"/>
                    <a:pt x="2" y="1"/>
                    <a:pt x="2" y="1"/>
                  </a:cubicBezTo>
                  <a:cubicBezTo>
                    <a:pt x="3" y="2"/>
                    <a:pt x="4" y="2"/>
                    <a:pt x="5" y="2"/>
                  </a:cubicBezTo>
                  <a:cubicBezTo>
                    <a:pt x="6" y="3"/>
                    <a:pt x="8" y="4"/>
                    <a:pt x="9" y="5"/>
                  </a:cubicBezTo>
                  <a:cubicBezTo>
                    <a:pt x="12" y="7"/>
                    <a:pt x="15" y="9"/>
                    <a:pt x="18" y="11"/>
                  </a:cubicBezTo>
                  <a:cubicBezTo>
                    <a:pt x="24" y="16"/>
                    <a:pt x="29" y="21"/>
                    <a:pt x="33" y="27"/>
                  </a:cubicBezTo>
                  <a:cubicBezTo>
                    <a:pt x="34" y="28"/>
                    <a:pt x="35" y="30"/>
                    <a:pt x="36" y="31"/>
                  </a:cubicBezTo>
                  <a:cubicBezTo>
                    <a:pt x="36" y="32"/>
                    <a:pt x="36" y="33"/>
                    <a:pt x="37" y="34"/>
                  </a:cubicBezTo>
                  <a:cubicBezTo>
                    <a:pt x="37" y="34"/>
                    <a:pt x="38" y="35"/>
                    <a:pt x="38" y="36"/>
                  </a:cubicBezTo>
                  <a:cubicBezTo>
                    <a:pt x="38" y="36"/>
                    <a:pt x="38" y="36"/>
                    <a:pt x="38" y="36"/>
                  </a:cubicBezTo>
                  <a:cubicBezTo>
                    <a:pt x="38" y="36"/>
                    <a:pt x="38" y="36"/>
                    <a:pt x="38" y="36"/>
                  </a:cubicBezTo>
                  <a:cubicBezTo>
                    <a:pt x="37" y="36"/>
                    <a:pt x="36" y="35"/>
                    <a:pt x="35" y="35"/>
                  </a:cubicBezTo>
                  <a:cubicBezTo>
                    <a:pt x="34" y="34"/>
                    <a:pt x="33" y="34"/>
                    <a:pt x="32" y="33"/>
                  </a:cubicBezTo>
                  <a:cubicBezTo>
                    <a:pt x="29" y="32"/>
                    <a:pt x="25" y="31"/>
                    <a:pt x="21" y="29"/>
                  </a:cubicBezTo>
                  <a:cubicBezTo>
                    <a:pt x="21" y="29"/>
                    <a:pt x="20" y="28"/>
                    <a:pt x="19" y="28"/>
                  </a:cubicBezTo>
                  <a:cubicBezTo>
                    <a:pt x="18" y="27"/>
                    <a:pt x="17" y="26"/>
                    <a:pt x="17" y="26"/>
                  </a:cubicBezTo>
                  <a:cubicBezTo>
                    <a:pt x="15" y="24"/>
                    <a:pt x="14" y="23"/>
                    <a:pt x="12" y="22"/>
                  </a:cubicBezTo>
                  <a:cubicBezTo>
                    <a:pt x="11" y="20"/>
                    <a:pt x="10" y="19"/>
                    <a:pt x="8" y="17"/>
                  </a:cubicBezTo>
                  <a:cubicBezTo>
                    <a:pt x="7" y="16"/>
                    <a:pt x="6" y="14"/>
                    <a:pt x="5" y="12"/>
                  </a:cubicBezTo>
                  <a:cubicBezTo>
                    <a:pt x="6" y="14"/>
                    <a:pt x="7" y="16"/>
                    <a:pt x="8" y="17"/>
                  </a:cubicBezTo>
                  <a:cubicBezTo>
                    <a:pt x="9" y="19"/>
                    <a:pt x="11" y="21"/>
                    <a:pt x="12" y="22"/>
                  </a:cubicBezTo>
                  <a:cubicBezTo>
                    <a:pt x="13" y="24"/>
                    <a:pt x="15" y="25"/>
                    <a:pt x="16" y="26"/>
                  </a:cubicBezTo>
                  <a:cubicBezTo>
                    <a:pt x="17" y="27"/>
                    <a:pt x="18" y="28"/>
                    <a:pt x="18" y="28"/>
                  </a:cubicBezTo>
                  <a:cubicBezTo>
                    <a:pt x="19" y="29"/>
                    <a:pt x="20" y="29"/>
                    <a:pt x="21" y="30"/>
                  </a:cubicBezTo>
                  <a:cubicBezTo>
                    <a:pt x="25" y="32"/>
                    <a:pt x="28" y="33"/>
                    <a:pt x="32" y="34"/>
                  </a:cubicBezTo>
                  <a:cubicBezTo>
                    <a:pt x="34" y="35"/>
                    <a:pt x="36" y="36"/>
                    <a:pt x="37" y="37"/>
                  </a:cubicBezTo>
                  <a:cubicBezTo>
                    <a:pt x="38" y="38"/>
                    <a:pt x="39" y="38"/>
                    <a:pt x="39" y="39"/>
                  </a:cubicBezTo>
                  <a:cubicBezTo>
                    <a:pt x="40" y="39"/>
                    <a:pt x="40" y="40"/>
                    <a:pt x="40" y="40"/>
                  </a:cubicBezTo>
                  <a:cubicBezTo>
                    <a:pt x="42" y="42"/>
                    <a:pt x="43" y="44"/>
                    <a:pt x="44" y="45"/>
                  </a:cubicBezTo>
                  <a:cubicBezTo>
                    <a:pt x="45" y="46"/>
                    <a:pt x="47" y="48"/>
                    <a:pt x="48" y="49"/>
                  </a:cubicBezTo>
                  <a:cubicBezTo>
                    <a:pt x="48" y="49"/>
                    <a:pt x="47" y="49"/>
                    <a:pt x="47" y="49"/>
                  </a:cubicBezTo>
                  <a:cubicBezTo>
                    <a:pt x="46" y="49"/>
                    <a:pt x="45" y="49"/>
                    <a:pt x="45" y="49"/>
                  </a:cubicBezTo>
                  <a:cubicBezTo>
                    <a:pt x="44" y="49"/>
                    <a:pt x="43" y="49"/>
                    <a:pt x="42" y="49"/>
                  </a:cubicBezTo>
                  <a:cubicBezTo>
                    <a:pt x="41" y="49"/>
                    <a:pt x="39" y="49"/>
                    <a:pt x="37" y="49"/>
                  </a:cubicBezTo>
                  <a:cubicBezTo>
                    <a:pt x="36" y="49"/>
                    <a:pt x="34" y="49"/>
                    <a:pt x="33" y="48"/>
                  </a:cubicBezTo>
                  <a:cubicBezTo>
                    <a:pt x="29" y="47"/>
                    <a:pt x="26" y="46"/>
                    <a:pt x="23" y="45"/>
                  </a:cubicBezTo>
                  <a:cubicBezTo>
                    <a:pt x="22" y="44"/>
                    <a:pt x="21" y="43"/>
                    <a:pt x="19" y="43"/>
                  </a:cubicBezTo>
                  <a:cubicBezTo>
                    <a:pt x="18" y="42"/>
                    <a:pt x="16" y="41"/>
                    <a:pt x="15" y="40"/>
                  </a:cubicBezTo>
                  <a:cubicBezTo>
                    <a:pt x="16" y="41"/>
                    <a:pt x="18" y="42"/>
                    <a:pt x="19" y="43"/>
                  </a:cubicBezTo>
                  <a:cubicBezTo>
                    <a:pt x="20" y="44"/>
                    <a:pt x="22" y="45"/>
                    <a:pt x="23" y="45"/>
                  </a:cubicBezTo>
                  <a:cubicBezTo>
                    <a:pt x="26" y="47"/>
                    <a:pt x="29" y="48"/>
                    <a:pt x="32" y="49"/>
                  </a:cubicBezTo>
                  <a:cubicBezTo>
                    <a:pt x="34" y="49"/>
                    <a:pt x="36" y="50"/>
                    <a:pt x="37" y="50"/>
                  </a:cubicBezTo>
                  <a:cubicBezTo>
                    <a:pt x="39" y="50"/>
                    <a:pt x="41" y="50"/>
                    <a:pt x="42" y="50"/>
                  </a:cubicBezTo>
                  <a:cubicBezTo>
                    <a:pt x="43" y="50"/>
                    <a:pt x="43" y="50"/>
                    <a:pt x="43" y="50"/>
                  </a:cubicBezTo>
                  <a:cubicBezTo>
                    <a:pt x="44" y="50"/>
                    <a:pt x="44" y="50"/>
                    <a:pt x="45" y="50"/>
                  </a:cubicBezTo>
                  <a:cubicBezTo>
                    <a:pt x="45" y="50"/>
                    <a:pt x="46" y="50"/>
                    <a:pt x="47" y="50"/>
                  </a:cubicBezTo>
                  <a:cubicBezTo>
                    <a:pt x="48" y="50"/>
                    <a:pt x="49" y="50"/>
                    <a:pt x="49" y="50"/>
                  </a:cubicBezTo>
                  <a:cubicBezTo>
                    <a:pt x="50" y="51"/>
                    <a:pt x="51" y="52"/>
                    <a:pt x="52" y="53"/>
                  </a:cubicBezTo>
                  <a:cubicBezTo>
                    <a:pt x="53" y="53"/>
                    <a:pt x="54" y="54"/>
                    <a:pt x="55" y="55"/>
                  </a:cubicBezTo>
                  <a:cubicBezTo>
                    <a:pt x="56" y="55"/>
                    <a:pt x="56" y="55"/>
                    <a:pt x="56" y="55"/>
                  </a:cubicBezTo>
                  <a:cubicBezTo>
                    <a:pt x="56" y="55"/>
                    <a:pt x="56" y="55"/>
                    <a:pt x="56" y="55"/>
                  </a:cubicBezTo>
                  <a:cubicBezTo>
                    <a:pt x="56" y="55"/>
                    <a:pt x="57" y="55"/>
                    <a:pt x="57" y="56"/>
                  </a:cubicBezTo>
                  <a:cubicBezTo>
                    <a:pt x="59" y="56"/>
                    <a:pt x="60" y="57"/>
                    <a:pt x="62" y="58"/>
                  </a:cubicBezTo>
                  <a:cubicBezTo>
                    <a:pt x="61" y="57"/>
                    <a:pt x="60" y="57"/>
                    <a:pt x="60" y="56"/>
                  </a:cubicBezTo>
                  <a:cubicBezTo>
                    <a:pt x="59" y="56"/>
                    <a:pt x="58" y="55"/>
                    <a:pt x="58" y="55"/>
                  </a:cubicBezTo>
                  <a:cubicBezTo>
                    <a:pt x="57" y="54"/>
                    <a:pt x="56" y="53"/>
                    <a:pt x="55" y="52"/>
                  </a:cubicBezTo>
                  <a:cubicBezTo>
                    <a:pt x="54" y="52"/>
                    <a:pt x="54" y="52"/>
                    <a:pt x="54" y="52"/>
                  </a:cubicBezTo>
                  <a:cubicBezTo>
                    <a:pt x="54" y="51"/>
                    <a:pt x="54" y="51"/>
                    <a:pt x="53" y="51"/>
                  </a:cubicBezTo>
                  <a:cubicBezTo>
                    <a:pt x="53" y="50"/>
                    <a:pt x="53" y="50"/>
                    <a:pt x="53" y="50"/>
                  </a:cubicBezTo>
                  <a:cubicBezTo>
                    <a:pt x="53" y="49"/>
                    <a:pt x="52" y="49"/>
                    <a:pt x="52" y="49"/>
                  </a:cubicBezTo>
                  <a:cubicBezTo>
                    <a:pt x="52" y="48"/>
                    <a:pt x="52" y="47"/>
                    <a:pt x="51" y="47"/>
                  </a:cubicBezTo>
                  <a:cubicBezTo>
                    <a:pt x="50" y="44"/>
                    <a:pt x="49" y="40"/>
                    <a:pt x="49" y="37"/>
                  </a:cubicBezTo>
                  <a:cubicBezTo>
                    <a:pt x="49" y="36"/>
                    <a:pt x="48" y="36"/>
                    <a:pt x="48" y="35"/>
                  </a:cubicBezTo>
                  <a:cubicBezTo>
                    <a:pt x="48" y="34"/>
                    <a:pt x="48" y="33"/>
                    <a:pt x="48" y="33"/>
                  </a:cubicBezTo>
                  <a:cubicBezTo>
                    <a:pt x="48" y="31"/>
                    <a:pt x="49" y="29"/>
                    <a:pt x="49" y="28"/>
                  </a:cubicBezTo>
                  <a:cubicBezTo>
                    <a:pt x="50" y="25"/>
                    <a:pt x="52" y="22"/>
                    <a:pt x="53" y="19"/>
                  </a:cubicBezTo>
                  <a:cubicBezTo>
                    <a:pt x="52" y="20"/>
                    <a:pt x="51" y="22"/>
                    <a:pt x="51" y="23"/>
                  </a:cubicBezTo>
                  <a:cubicBezTo>
                    <a:pt x="50" y="25"/>
                    <a:pt x="49" y="26"/>
                    <a:pt x="49" y="28"/>
                  </a:cubicBezTo>
                  <a:cubicBezTo>
                    <a:pt x="48" y="29"/>
                    <a:pt x="48" y="31"/>
                    <a:pt x="48" y="32"/>
                  </a:cubicBezTo>
                  <a:cubicBezTo>
                    <a:pt x="47" y="33"/>
                    <a:pt x="47" y="34"/>
                    <a:pt x="48" y="35"/>
                  </a:cubicBezTo>
                  <a:cubicBezTo>
                    <a:pt x="48" y="36"/>
                    <a:pt x="48" y="37"/>
                    <a:pt x="48" y="37"/>
                  </a:cubicBezTo>
                  <a:cubicBezTo>
                    <a:pt x="48" y="39"/>
                    <a:pt x="48" y="41"/>
                    <a:pt x="49" y="42"/>
                  </a:cubicBezTo>
                  <a:cubicBezTo>
                    <a:pt x="49" y="44"/>
                    <a:pt x="50" y="45"/>
                    <a:pt x="50" y="47"/>
                  </a:cubicBezTo>
                  <a:cubicBezTo>
                    <a:pt x="51" y="48"/>
                    <a:pt x="51" y="49"/>
                    <a:pt x="51" y="49"/>
                  </a:cubicBezTo>
                  <a:cubicBezTo>
                    <a:pt x="51" y="49"/>
                    <a:pt x="51" y="49"/>
                    <a:pt x="51" y="49"/>
                  </a:cubicBezTo>
                  <a:cubicBezTo>
                    <a:pt x="49" y="48"/>
                    <a:pt x="47" y="46"/>
                    <a:pt x="46" y="44"/>
                  </a:cubicBezTo>
                  <a:cubicBezTo>
                    <a:pt x="45" y="43"/>
                    <a:pt x="45" y="43"/>
                    <a:pt x="45" y="43"/>
                  </a:cubicBezTo>
                  <a:cubicBezTo>
                    <a:pt x="44" y="42"/>
                    <a:pt x="44" y="41"/>
                    <a:pt x="44" y="41"/>
                  </a:cubicBezTo>
                  <a:cubicBezTo>
                    <a:pt x="43" y="39"/>
                    <a:pt x="43" y="38"/>
                    <a:pt x="43" y="36"/>
                  </a:cubicBezTo>
                  <a:cubicBezTo>
                    <a:pt x="43" y="35"/>
                    <a:pt x="43" y="35"/>
                    <a:pt x="43" y="35"/>
                  </a:cubicBezTo>
                  <a:cubicBezTo>
                    <a:pt x="43" y="35"/>
                    <a:pt x="43" y="35"/>
                    <a:pt x="43" y="35"/>
                  </a:cubicBezTo>
                  <a:cubicBezTo>
                    <a:pt x="43" y="33"/>
                    <a:pt x="43" y="33"/>
                    <a:pt x="43" y="33"/>
                  </a:cubicBezTo>
                  <a:cubicBezTo>
                    <a:pt x="42" y="32"/>
                    <a:pt x="42" y="32"/>
                    <a:pt x="42" y="31"/>
                  </a:cubicBezTo>
                  <a:cubicBezTo>
                    <a:pt x="42" y="29"/>
                    <a:pt x="42" y="27"/>
                    <a:pt x="42" y="25"/>
                  </a:cubicBezTo>
                  <a:cubicBezTo>
                    <a:pt x="42" y="22"/>
                    <a:pt x="42" y="18"/>
                    <a:pt x="41" y="15"/>
                  </a:cubicBezTo>
                  <a:cubicBezTo>
                    <a:pt x="40" y="13"/>
                    <a:pt x="40" y="11"/>
                    <a:pt x="39" y="9"/>
                  </a:cubicBezTo>
                  <a:cubicBezTo>
                    <a:pt x="38" y="8"/>
                    <a:pt x="37" y="6"/>
                    <a:pt x="36" y="5"/>
                  </a:cubicBezTo>
                  <a:cubicBezTo>
                    <a:pt x="37" y="7"/>
                    <a:pt x="37" y="8"/>
                    <a:pt x="38" y="1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1976"/>
            <p:cNvSpPr>
              <a:spLocks/>
            </p:cNvSpPr>
            <p:nvPr/>
          </p:nvSpPr>
          <p:spPr bwMode="auto">
            <a:xfrm>
              <a:off x="5305385" y="6032536"/>
              <a:ext cx="60325" cy="176214"/>
            </a:xfrm>
            <a:custGeom>
              <a:avLst/>
              <a:gdLst>
                <a:gd name="T0" fmla="*/ 14 w 16"/>
                <a:gd name="T1" fmla="*/ 0 h 47"/>
                <a:gd name="T2" fmla="*/ 11 w 16"/>
                <a:gd name="T3" fmla="*/ 25 h 47"/>
                <a:gd name="T4" fmla="*/ 5 w 16"/>
                <a:gd name="T5" fmla="*/ 37 h 47"/>
                <a:gd name="T6" fmla="*/ 0 w 16"/>
                <a:gd name="T7" fmla="*/ 47 h 47"/>
                <a:gd name="T8" fmla="*/ 13 w 16"/>
                <a:gd name="T9" fmla="*/ 37 h 47"/>
                <a:gd name="T10" fmla="*/ 16 w 16"/>
                <a:gd name="T11" fmla="*/ 21 h 47"/>
                <a:gd name="T12" fmla="*/ 14 w 16"/>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6" h="47">
                  <a:moveTo>
                    <a:pt x="14" y="0"/>
                  </a:moveTo>
                  <a:cubicBezTo>
                    <a:pt x="13" y="8"/>
                    <a:pt x="14" y="17"/>
                    <a:pt x="11" y="25"/>
                  </a:cubicBezTo>
                  <a:cubicBezTo>
                    <a:pt x="10" y="29"/>
                    <a:pt x="8" y="33"/>
                    <a:pt x="5" y="37"/>
                  </a:cubicBezTo>
                  <a:cubicBezTo>
                    <a:pt x="3" y="39"/>
                    <a:pt x="0" y="43"/>
                    <a:pt x="0" y="47"/>
                  </a:cubicBezTo>
                  <a:cubicBezTo>
                    <a:pt x="4" y="44"/>
                    <a:pt x="9" y="40"/>
                    <a:pt x="13" y="37"/>
                  </a:cubicBezTo>
                  <a:cubicBezTo>
                    <a:pt x="16" y="32"/>
                    <a:pt x="16" y="24"/>
                    <a:pt x="16" y="21"/>
                  </a:cubicBezTo>
                  <a:cubicBezTo>
                    <a:pt x="16" y="14"/>
                    <a:pt x="15" y="7"/>
                    <a:pt x="14"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1979"/>
            <p:cNvSpPr>
              <a:spLocks/>
            </p:cNvSpPr>
            <p:nvPr/>
          </p:nvSpPr>
          <p:spPr bwMode="auto">
            <a:xfrm>
              <a:off x="5211722" y="5994436"/>
              <a:ext cx="146051" cy="153989"/>
            </a:xfrm>
            <a:custGeom>
              <a:avLst/>
              <a:gdLst>
                <a:gd name="T0" fmla="*/ 19 w 39"/>
                <a:gd name="T1" fmla="*/ 13 h 41"/>
                <a:gd name="T2" fmla="*/ 33 w 39"/>
                <a:gd name="T3" fmla="*/ 7 h 41"/>
                <a:gd name="T4" fmla="*/ 39 w 39"/>
                <a:gd name="T5" fmla="*/ 0 h 41"/>
                <a:gd name="T6" fmla="*/ 26 w 39"/>
                <a:gd name="T7" fmla="*/ 6 h 41"/>
                <a:gd name="T8" fmla="*/ 10 w 39"/>
                <a:gd name="T9" fmla="*/ 10 h 41"/>
                <a:gd name="T10" fmla="*/ 0 w 39"/>
                <a:gd name="T11" fmla="*/ 22 h 41"/>
                <a:gd name="T12" fmla="*/ 0 w 39"/>
                <a:gd name="T13" fmla="*/ 24 h 41"/>
                <a:gd name="T14" fmla="*/ 6 w 39"/>
                <a:gd name="T15" fmla="*/ 41 h 41"/>
                <a:gd name="T16" fmla="*/ 6 w 39"/>
                <a:gd name="T17" fmla="*/ 33 h 41"/>
                <a:gd name="T18" fmla="*/ 19 w 39"/>
                <a:gd name="T19" fmla="*/ 1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1">
                  <a:moveTo>
                    <a:pt x="19" y="13"/>
                  </a:moveTo>
                  <a:cubicBezTo>
                    <a:pt x="23" y="12"/>
                    <a:pt x="30" y="9"/>
                    <a:pt x="33" y="7"/>
                  </a:cubicBezTo>
                  <a:cubicBezTo>
                    <a:pt x="35" y="5"/>
                    <a:pt x="39" y="0"/>
                    <a:pt x="39" y="0"/>
                  </a:cubicBezTo>
                  <a:cubicBezTo>
                    <a:pt x="36" y="3"/>
                    <a:pt x="31" y="5"/>
                    <a:pt x="26" y="6"/>
                  </a:cubicBezTo>
                  <a:cubicBezTo>
                    <a:pt x="21" y="8"/>
                    <a:pt x="15" y="9"/>
                    <a:pt x="10" y="10"/>
                  </a:cubicBezTo>
                  <a:cubicBezTo>
                    <a:pt x="5" y="12"/>
                    <a:pt x="2" y="17"/>
                    <a:pt x="0" y="22"/>
                  </a:cubicBezTo>
                  <a:cubicBezTo>
                    <a:pt x="0" y="23"/>
                    <a:pt x="0" y="23"/>
                    <a:pt x="0" y="24"/>
                  </a:cubicBezTo>
                  <a:cubicBezTo>
                    <a:pt x="1" y="30"/>
                    <a:pt x="3" y="35"/>
                    <a:pt x="6" y="41"/>
                  </a:cubicBezTo>
                  <a:cubicBezTo>
                    <a:pt x="6" y="38"/>
                    <a:pt x="5" y="35"/>
                    <a:pt x="6" y="33"/>
                  </a:cubicBezTo>
                  <a:cubicBezTo>
                    <a:pt x="8" y="22"/>
                    <a:pt x="15" y="16"/>
                    <a:pt x="19"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1980"/>
            <p:cNvSpPr>
              <a:spLocks/>
            </p:cNvSpPr>
            <p:nvPr/>
          </p:nvSpPr>
          <p:spPr bwMode="auto">
            <a:xfrm>
              <a:off x="5245060" y="5915061"/>
              <a:ext cx="165101" cy="301627"/>
            </a:xfrm>
            <a:custGeom>
              <a:avLst/>
              <a:gdLst>
                <a:gd name="T0" fmla="*/ 8 w 44"/>
                <a:gd name="T1" fmla="*/ 37 h 80"/>
                <a:gd name="T2" fmla="*/ 22 w 44"/>
                <a:gd name="T3" fmla="*/ 29 h 80"/>
                <a:gd name="T4" fmla="*/ 26 w 44"/>
                <a:gd name="T5" fmla="*/ 28 h 80"/>
                <a:gd name="T6" fmla="*/ 27 w 44"/>
                <a:gd name="T7" fmla="*/ 27 h 80"/>
                <a:gd name="T8" fmla="*/ 27 w 44"/>
                <a:gd name="T9" fmla="*/ 29 h 80"/>
                <a:gd name="T10" fmla="*/ 24 w 44"/>
                <a:gd name="T11" fmla="*/ 33 h 80"/>
                <a:gd name="T12" fmla="*/ 18 w 44"/>
                <a:gd name="T13" fmla="*/ 42 h 80"/>
                <a:gd name="T14" fmla="*/ 12 w 44"/>
                <a:gd name="T15" fmla="*/ 48 h 80"/>
                <a:gd name="T16" fmla="*/ 7 w 44"/>
                <a:gd name="T17" fmla="*/ 56 h 80"/>
                <a:gd name="T18" fmla="*/ 6 w 44"/>
                <a:gd name="T19" fmla="*/ 62 h 80"/>
                <a:gd name="T20" fmla="*/ 11 w 44"/>
                <a:gd name="T21" fmla="*/ 51 h 80"/>
                <a:gd name="T22" fmla="*/ 15 w 44"/>
                <a:gd name="T23" fmla="*/ 46 h 80"/>
                <a:gd name="T24" fmla="*/ 11 w 44"/>
                <a:gd name="T25" fmla="*/ 58 h 80"/>
                <a:gd name="T26" fmla="*/ 8 w 44"/>
                <a:gd name="T27" fmla="*/ 75 h 80"/>
                <a:gd name="T28" fmla="*/ 9 w 44"/>
                <a:gd name="T29" fmla="*/ 77 h 80"/>
                <a:gd name="T30" fmla="*/ 10 w 44"/>
                <a:gd name="T31" fmla="*/ 69 h 80"/>
                <a:gd name="T32" fmla="*/ 22 w 44"/>
                <a:gd name="T33" fmla="*/ 39 h 80"/>
                <a:gd name="T34" fmla="*/ 27 w 44"/>
                <a:gd name="T35" fmla="*/ 32 h 80"/>
                <a:gd name="T36" fmla="*/ 29 w 44"/>
                <a:gd name="T37" fmla="*/ 30 h 80"/>
                <a:gd name="T38" fmla="*/ 28 w 44"/>
                <a:gd name="T39" fmla="*/ 34 h 80"/>
                <a:gd name="T40" fmla="*/ 28 w 44"/>
                <a:gd name="T41" fmla="*/ 49 h 80"/>
                <a:gd name="T42" fmla="*/ 27 w 44"/>
                <a:gd name="T43" fmla="*/ 55 h 80"/>
                <a:gd name="T44" fmla="*/ 22 w 44"/>
                <a:gd name="T45" fmla="*/ 66 h 80"/>
                <a:gd name="T46" fmla="*/ 22 w 44"/>
                <a:gd name="T47" fmla="*/ 66 h 80"/>
                <a:gd name="T48" fmla="*/ 28 w 44"/>
                <a:gd name="T49" fmla="*/ 55 h 80"/>
                <a:gd name="T50" fmla="*/ 29 w 44"/>
                <a:gd name="T51" fmla="*/ 49 h 80"/>
                <a:gd name="T52" fmla="*/ 30 w 44"/>
                <a:gd name="T53" fmla="*/ 31 h 80"/>
                <a:gd name="T54" fmla="*/ 32 w 44"/>
                <a:gd name="T55" fmla="*/ 27 h 80"/>
                <a:gd name="T56" fmla="*/ 37 w 44"/>
                <a:gd name="T57" fmla="*/ 16 h 80"/>
                <a:gd name="T58" fmla="*/ 38 w 44"/>
                <a:gd name="T59" fmla="*/ 19 h 80"/>
                <a:gd name="T60" fmla="*/ 41 w 44"/>
                <a:gd name="T61" fmla="*/ 26 h 80"/>
                <a:gd name="T62" fmla="*/ 43 w 44"/>
                <a:gd name="T63" fmla="*/ 41 h 80"/>
                <a:gd name="T64" fmla="*/ 41 w 44"/>
                <a:gd name="T65" fmla="*/ 51 h 80"/>
                <a:gd name="T66" fmla="*/ 43 w 44"/>
                <a:gd name="T67" fmla="*/ 41 h 80"/>
                <a:gd name="T68" fmla="*/ 42 w 44"/>
                <a:gd name="T69" fmla="*/ 26 h 80"/>
                <a:gd name="T70" fmla="*/ 40 w 44"/>
                <a:gd name="T71" fmla="*/ 20 h 80"/>
                <a:gd name="T72" fmla="*/ 39 w 44"/>
                <a:gd name="T73" fmla="*/ 17 h 80"/>
                <a:gd name="T74" fmla="*/ 39 w 44"/>
                <a:gd name="T75" fmla="*/ 11 h 80"/>
                <a:gd name="T76" fmla="*/ 40 w 44"/>
                <a:gd name="T77" fmla="*/ 6 h 80"/>
                <a:gd name="T78" fmla="*/ 40 w 44"/>
                <a:gd name="T79" fmla="*/ 5 h 80"/>
                <a:gd name="T80" fmla="*/ 40 w 44"/>
                <a:gd name="T81" fmla="*/ 2 h 80"/>
                <a:gd name="T82" fmla="*/ 38 w 44"/>
                <a:gd name="T83" fmla="*/ 9 h 80"/>
                <a:gd name="T84" fmla="*/ 37 w 44"/>
                <a:gd name="T85" fmla="*/ 10 h 80"/>
                <a:gd name="T86" fmla="*/ 35 w 44"/>
                <a:gd name="T87" fmla="*/ 12 h 80"/>
                <a:gd name="T88" fmla="*/ 26 w 44"/>
                <a:gd name="T89" fmla="*/ 20 h 80"/>
                <a:gd name="T90" fmla="*/ 21 w 44"/>
                <a:gd name="T91" fmla="*/ 22 h 80"/>
                <a:gd name="T92" fmla="*/ 7 w 44"/>
                <a:gd name="T93" fmla="*/ 23 h 80"/>
                <a:gd name="T94" fmla="*/ 17 w 44"/>
                <a:gd name="T95" fmla="*/ 24 h 80"/>
                <a:gd name="T96" fmla="*/ 24 w 44"/>
                <a:gd name="T97" fmla="*/ 22 h 80"/>
                <a:gd name="T98" fmla="*/ 31 w 44"/>
                <a:gd name="T99" fmla="*/ 18 h 80"/>
                <a:gd name="T100" fmla="*/ 36 w 44"/>
                <a:gd name="T101" fmla="*/ 13 h 80"/>
                <a:gd name="T102" fmla="*/ 33 w 44"/>
                <a:gd name="T103" fmla="*/ 20 h 80"/>
                <a:gd name="T104" fmla="*/ 31 w 44"/>
                <a:gd name="T105" fmla="*/ 23 h 80"/>
                <a:gd name="T106" fmla="*/ 26 w 44"/>
                <a:gd name="T107" fmla="*/ 26 h 80"/>
                <a:gd name="T108" fmla="*/ 24 w 44"/>
                <a:gd name="T109" fmla="*/ 27 h 80"/>
                <a:gd name="T110" fmla="*/ 17 w 44"/>
                <a:gd name="T111" fmla="*/ 31 h 80"/>
                <a:gd name="T112" fmla="*/ 3 w 44"/>
                <a:gd name="T113" fmla="*/ 39 h 80"/>
                <a:gd name="T114" fmla="*/ 4 w 44"/>
                <a:gd name="T115"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80">
                  <a:moveTo>
                    <a:pt x="4" y="40"/>
                  </a:moveTo>
                  <a:cubicBezTo>
                    <a:pt x="5" y="39"/>
                    <a:pt x="7" y="38"/>
                    <a:pt x="8" y="37"/>
                  </a:cubicBezTo>
                  <a:cubicBezTo>
                    <a:pt x="11" y="35"/>
                    <a:pt x="14" y="33"/>
                    <a:pt x="17" y="32"/>
                  </a:cubicBezTo>
                  <a:cubicBezTo>
                    <a:pt x="19" y="31"/>
                    <a:pt x="21" y="30"/>
                    <a:pt x="22" y="29"/>
                  </a:cubicBezTo>
                  <a:cubicBezTo>
                    <a:pt x="23" y="29"/>
                    <a:pt x="24" y="29"/>
                    <a:pt x="25" y="28"/>
                  </a:cubicBezTo>
                  <a:cubicBezTo>
                    <a:pt x="26" y="28"/>
                    <a:pt x="26" y="28"/>
                    <a:pt x="26" y="28"/>
                  </a:cubicBezTo>
                  <a:cubicBezTo>
                    <a:pt x="26" y="28"/>
                    <a:pt x="27" y="28"/>
                    <a:pt x="27" y="27"/>
                  </a:cubicBezTo>
                  <a:cubicBezTo>
                    <a:pt x="27" y="27"/>
                    <a:pt x="27" y="27"/>
                    <a:pt x="27" y="27"/>
                  </a:cubicBezTo>
                  <a:cubicBezTo>
                    <a:pt x="28" y="27"/>
                    <a:pt x="29" y="26"/>
                    <a:pt x="30" y="26"/>
                  </a:cubicBezTo>
                  <a:cubicBezTo>
                    <a:pt x="29" y="27"/>
                    <a:pt x="28" y="28"/>
                    <a:pt x="27" y="29"/>
                  </a:cubicBezTo>
                  <a:cubicBezTo>
                    <a:pt x="27" y="30"/>
                    <a:pt x="26" y="30"/>
                    <a:pt x="25" y="31"/>
                  </a:cubicBezTo>
                  <a:cubicBezTo>
                    <a:pt x="25" y="32"/>
                    <a:pt x="24" y="33"/>
                    <a:pt x="24" y="33"/>
                  </a:cubicBezTo>
                  <a:cubicBezTo>
                    <a:pt x="22" y="35"/>
                    <a:pt x="21" y="36"/>
                    <a:pt x="20" y="38"/>
                  </a:cubicBezTo>
                  <a:cubicBezTo>
                    <a:pt x="19" y="39"/>
                    <a:pt x="19" y="40"/>
                    <a:pt x="18" y="42"/>
                  </a:cubicBezTo>
                  <a:cubicBezTo>
                    <a:pt x="17" y="43"/>
                    <a:pt x="15" y="44"/>
                    <a:pt x="14" y="45"/>
                  </a:cubicBezTo>
                  <a:cubicBezTo>
                    <a:pt x="13" y="46"/>
                    <a:pt x="13" y="47"/>
                    <a:pt x="12" y="48"/>
                  </a:cubicBezTo>
                  <a:cubicBezTo>
                    <a:pt x="11" y="49"/>
                    <a:pt x="11" y="49"/>
                    <a:pt x="10" y="50"/>
                  </a:cubicBezTo>
                  <a:cubicBezTo>
                    <a:pt x="9" y="52"/>
                    <a:pt x="8" y="54"/>
                    <a:pt x="7" y="56"/>
                  </a:cubicBezTo>
                  <a:cubicBezTo>
                    <a:pt x="6" y="57"/>
                    <a:pt x="6" y="58"/>
                    <a:pt x="6" y="59"/>
                  </a:cubicBezTo>
                  <a:cubicBezTo>
                    <a:pt x="6" y="60"/>
                    <a:pt x="5" y="61"/>
                    <a:pt x="6" y="62"/>
                  </a:cubicBezTo>
                  <a:cubicBezTo>
                    <a:pt x="6" y="60"/>
                    <a:pt x="6" y="58"/>
                    <a:pt x="7" y="56"/>
                  </a:cubicBezTo>
                  <a:cubicBezTo>
                    <a:pt x="8" y="54"/>
                    <a:pt x="10" y="52"/>
                    <a:pt x="11" y="51"/>
                  </a:cubicBezTo>
                  <a:cubicBezTo>
                    <a:pt x="12" y="50"/>
                    <a:pt x="12" y="49"/>
                    <a:pt x="13" y="48"/>
                  </a:cubicBezTo>
                  <a:cubicBezTo>
                    <a:pt x="14" y="48"/>
                    <a:pt x="14" y="47"/>
                    <a:pt x="15" y="46"/>
                  </a:cubicBezTo>
                  <a:cubicBezTo>
                    <a:pt x="15" y="46"/>
                    <a:pt x="16" y="45"/>
                    <a:pt x="16" y="45"/>
                  </a:cubicBezTo>
                  <a:cubicBezTo>
                    <a:pt x="14" y="49"/>
                    <a:pt x="12" y="54"/>
                    <a:pt x="11" y="58"/>
                  </a:cubicBezTo>
                  <a:cubicBezTo>
                    <a:pt x="10" y="62"/>
                    <a:pt x="9" y="65"/>
                    <a:pt x="9" y="69"/>
                  </a:cubicBezTo>
                  <a:cubicBezTo>
                    <a:pt x="8" y="71"/>
                    <a:pt x="8" y="73"/>
                    <a:pt x="8" y="75"/>
                  </a:cubicBezTo>
                  <a:cubicBezTo>
                    <a:pt x="8" y="76"/>
                    <a:pt x="8" y="78"/>
                    <a:pt x="9" y="80"/>
                  </a:cubicBezTo>
                  <a:cubicBezTo>
                    <a:pt x="9" y="79"/>
                    <a:pt x="9" y="78"/>
                    <a:pt x="9" y="77"/>
                  </a:cubicBezTo>
                  <a:cubicBezTo>
                    <a:pt x="9" y="76"/>
                    <a:pt x="9" y="76"/>
                    <a:pt x="9" y="75"/>
                  </a:cubicBezTo>
                  <a:cubicBezTo>
                    <a:pt x="10" y="73"/>
                    <a:pt x="10" y="71"/>
                    <a:pt x="10" y="69"/>
                  </a:cubicBezTo>
                  <a:cubicBezTo>
                    <a:pt x="11" y="66"/>
                    <a:pt x="12" y="62"/>
                    <a:pt x="13" y="59"/>
                  </a:cubicBezTo>
                  <a:cubicBezTo>
                    <a:pt x="15" y="52"/>
                    <a:pt x="18" y="45"/>
                    <a:pt x="22" y="39"/>
                  </a:cubicBezTo>
                  <a:cubicBezTo>
                    <a:pt x="23" y="37"/>
                    <a:pt x="24" y="36"/>
                    <a:pt x="25" y="35"/>
                  </a:cubicBezTo>
                  <a:cubicBezTo>
                    <a:pt x="26" y="34"/>
                    <a:pt x="26" y="33"/>
                    <a:pt x="27" y="32"/>
                  </a:cubicBezTo>
                  <a:cubicBezTo>
                    <a:pt x="27" y="32"/>
                    <a:pt x="28" y="31"/>
                    <a:pt x="29" y="30"/>
                  </a:cubicBezTo>
                  <a:cubicBezTo>
                    <a:pt x="29" y="30"/>
                    <a:pt x="29" y="30"/>
                    <a:pt x="29" y="30"/>
                  </a:cubicBezTo>
                  <a:cubicBezTo>
                    <a:pt x="29" y="30"/>
                    <a:pt x="29" y="30"/>
                    <a:pt x="29" y="31"/>
                  </a:cubicBezTo>
                  <a:cubicBezTo>
                    <a:pt x="29" y="32"/>
                    <a:pt x="28" y="33"/>
                    <a:pt x="28" y="34"/>
                  </a:cubicBezTo>
                  <a:cubicBezTo>
                    <a:pt x="28" y="35"/>
                    <a:pt x="28" y="36"/>
                    <a:pt x="28" y="37"/>
                  </a:cubicBezTo>
                  <a:cubicBezTo>
                    <a:pt x="28" y="41"/>
                    <a:pt x="29" y="45"/>
                    <a:pt x="28" y="49"/>
                  </a:cubicBezTo>
                  <a:cubicBezTo>
                    <a:pt x="28" y="50"/>
                    <a:pt x="28" y="51"/>
                    <a:pt x="28" y="52"/>
                  </a:cubicBezTo>
                  <a:cubicBezTo>
                    <a:pt x="28" y="53"/>
                    <a:pt x="27" y="54"/>
                    <a:pt x="27" y="55"/>
                  </a:cubicBezTo>
                  <a:cubicBezTo>
                    <a:pt x="26" y="56"/>
                    <a:pt x="26" y="58"/>
                    <a:pt x="25" y="60"/>
                  </a:cubicBezTo>
                  <a:cubicBezTo>
                    <a:pt x="24" y="62"/>
                    <a:pt x="23" y="64"/>
                    <a:pt x="22" y="66"/>
                  </a:cubicBezTo>
                  <a:cubicBezTo>
                    <a:pt x="21" y="67"/>
                    <a:pt x="20" y="69"/>
                    <a:pt x="19" y="71"/>
                  </a:cubicBezTo>
                  <a:cubicBezTo>
                    <a:pt x="20" y="69"/>
                    <a:pt x="21" y="67"/>
                    <a:pt x="22" y="66"/>
                  </a:cubicBezTo>
                  <a:cubicBezTo>
                    <a:pt x="23" y="64"/>
                    <a:pt x="24" y="62"/>
                    <a:pt x="25" y="60"/>
                  </a:cubicBezTo>
                  <a:cubicBezTo>
                    <a:pt x="26" y="59"/>
                    <a:pt x="27" y="57"/>
                    <a:pt x="28" y="55"/>
                  </a:cubicBezTo>
                  <a:cubicBezTo>
                    <a:pt x="28" y="54"/>
                    <a:pt x="28" y="53"/>
                    <a:pt x="29" y="52"/>
                  </a:cubicBezTo>
                  <a:cubicBezTo>
                    <a:pt x="29" y="51"/>
                    <a:pt x="29" y="50"/>
                    <a:pt x="29" y="49"/>
                  </a:cubicBezTo>
                  <a:cubicBezTo>
                    <a:pt x="30" y="45"/>
                    <a:pt x="29" y="41"/>
                    <a:pt x="29" y="37"/>
                  </a:cubicBezTo>
                  <a:cubicBezTo>
                    <a:pt x="29" y="35"/>
                    <a:pt x="30" y="33"/>
                    <a:pt x="30" y="31"/>
                  </a:cubicBezTo>
                  <a:cubicBezTo>
                    <a:pt x="30" y="30"/>
                    <a:pt x="31" y="29"/>
                    <a:pt x="31" y="28"/>
                  </a:cubicBezTo>
                  <a:cubicBezTo>
                    <a:pt x="31" y="28"/>
                    <a:pt x="31" y="27"/>
                    <a:pt x="32" y="27"/>
                  </a:cubicBezTo>
                  <a:cubicBezTo>
                    <a:pt x="33" y="25"/>
                    <a:pt x="34" y="23"/>
                    <a:pt x="35" y="21"/>
                  </a:cubicBezTo>
                  <a:cubicBezTo>
                    <a:pt x="36" y="19"/>
                    <a:pt x="36" y="18"/>
                    <a:pt x="37" y="16"/>
                  </a:cubicBezTo>
                  <a:cubicBezTo>
                    <a:pt x="37" y="17"/>
                    <a:pt x="37" y="17"/>
                    <a:pt x="37" y="17"/>
                  </a:cubicBezTo>
                  <a:cubicBezTo>
                    <a:pt x="38" y="18"/>
                    <a:pt x="38" y="19"/>
                    <a:pt x="38" y="19"/>
                  </a:cubicBezTo>
                  <a:cubicBezTo>
                    <a:pt x="39" y="20"/>
                    <a:pt x="39" y="21"/>
                    <a:pt x="40" y="22"/>
                  </a:cubicBezTo>
                  <a:cubicBezTo>
                    <a:pt x="40" y="23"/>
                    <a:pt x="41" y="25"/>
                    <a:pt x="41" y="26"/>
                  </a:cubicBezTo>
                  <a:cubicBezTo>
                    <a:pt x="42" y="28"/>
                    <a:pt x="42" y="29"/>
                    <a:pt x="42" y="31"/>
                  </a:cubicBezTo>
                  <a:cubicBezTo>
                    <a:pt x="43" y="34"/>
                    <a:pt x="43" y="38"/>
                    <a:pt x="43" y="41"/>
                  </a:cubicBezTo>
                  <a:cubicBezTo>
                    <a:pt x="42" y="42"/>
                    <a:pt x="42" y="44"/>
                    <a:pt x="42" y="46"/>
                  </a:cubicBezTo>
                  <a:cubicBezTo>
                    <a:pt x="42" y="47"/>
                    <a:pt x="41" y="49"/>
                    <a:pt x="41" y="51"/>
                  </a:cubicBezTo>
                  <a:cubicBezTo>
                    <a:pt x="42" y="49"/>
                    <a:pt x="42" y="47"/>
                    <a:pt x="42" y="46"/>
                  </a:cubicBezTo>
                  <a:cubicBezTo>
                    <a:pt x="43" y="44"/>
                    <a:pt x="43" y="43"/>
                    <a:pt x="43" y="41"/>
                  </a:cubicBezTo>
                  <a:cubicBezTo>
                    <a:pt x="44" y="38"/>
                    <a:pt x="44" y="34"/>
                    <a:pt x="43" y="31"/>
                  </a:cubicBezTo>
                  <a:cubicBezTo>
                    <a:pt x="43" y="29"/>
                    <a:pt x="43" y="28"/>
                    <a:pt x="42" y="26"/>
                  </a:cubicBezTo>
                  <a:cubicBezTo>
                    <a:pt x="42" y="24"/>
                    <a:pt x="41" y="23"/>
                    <a:pt x="41" y="21"/>
                  </a:cubicBezTo>
                  <a:cubicBezTo>
                    <a:pt x="40" y="21"/>
                    <a:pt x="40" y="20"/>
                    <a:pt x="40" y="20"/>
                  </a:cubicBezTo>
                  <a:cubicBezTo>
                    <a:pt x="40" y="20"/>
                    <a:pt x="40" y="19"/>
                    <a:pt x="40" y="19"/>
                  </a:cubicBezTo>
                  <a:cubicBezTo>
                    <a:pt x="39" y="18"/>
                    <a:pt x="39" y="17"/>
                    <a:pt x="39" y="17"/>
                  </a:cubicBezTo>
                  <a:cubicBezTo>
                    <a:pt x="38" y="16"/>
                    <a:pt x="38" y="15"/>
                    <a:pt x="38" y="14"/>
                  </a:cubicBezTo>
                  <a:cubicBezTo>
                    <a:pt x="38" y="13"/>
                    <a:pt x="39" y="12"/>
                    <a:pt x="39" y="11"/>
                  </a:cubicBezTo>
                  <a:cubicBezTo>
                    <a:pt x="39" y="9"/>
                    <a:pt x="40" y="8"/>
                    <a:pt x="40" y="7"/>
                  </a:cubicBezTo>
                  <a:cubicBezTo>
                    <a:pt x="40" y="7"/>
                    <a:pt x="40" y="6"/>
                    <a:pt x="40" y="6"/>
                  </a:cubicBezTo>
                  <a:cubicBezTo>
                    <a:pt x="40" y="6"/>
                    <a:pt x="40" y="6"/>
                    <a:pt x="40" y="6"/>
                  </a:cubicBezTo>
                  <a:cubicBezTo>
                    <a:pt x="40" y="6"/>
                    <a:pt x="40" y="5"/>
                    <a:pt x="40" y="5"/>
                  </a:cubicBezTo>
                  <a:cubicBezTo>
                    <a:pt x="40" y="3"/>
                    <a:pt x="40" y="1"/>
                    <a:pt x="40" y="0"/>
                  </a:cubicBezTo>
                  <a:cubicBezTo>
                    <a:pt x="40" y="0"/>
                    <a:pt x="40" y="1"/>
                    <a:pt x="40" y="2"/>
                  </a:cubicBezTo>
                  <a:cubicBezTo>
                    <a:pt x="39" y="3"/>
                    <a:pt x="39" y="4"/>
                    <a:pt x="39" y="5"/>
                  </a:cubicBezTo>
                  <a:cubicBezTo>
                    <a:pt x="39" y="6"/>
                    <a:pt x="38" y="7"/>
                    <a:pt x="38" y="9"/>
                  </a:cubicBezTo>
                  <a:cubicBezTo>
                    <a:pt x="38" y="9"/>
                    <a:pt x="37" y="9"/>
                    <a:pt x="37" y="9"/>
                  </a:cubicBezTo>
                  <a:cubicBezTo>
                    <a:pt x="37" y="10"/>
                    <a:pt x="37" y="10"/>
                    <a:pt x="37" y="10"/>
                  </a:cubicBezTo>
                  <a:cubicBezTo>
                    <a:pt x="37" y="10"/>
                    <a:pt x="36" y="11"/>
                    <a:pt x="36" y="11"/>
                  </a:cubicBezTo>
                  <a:cubicBezTo>
                    <a:pt x="36" y="11"/>
                    <a:pt x="36" y="12"/>
                    <a:pt x="35" y="12"/>
                  </a:cubicBezTo>
                  <a:cubicBezTo>
                    <a:pt x="35" y="13"/>
                    <a:pt x="34" y="13"/>
                    <a:pt x="34" y="14"/>
                  </a:cubicBezTo>
                  <a:cubicBezTo>
                    <a:pt x="31" y="16"/>
                    <a:pt x="29" y="18"/>
                    <a:pt x="26" y="20"/>
                  </a:cubicBezTo>
                  <a:cubicBezTo>
                    <a:pt x="25" y="20"/>
                    <a:pt x="24" y="21"/>
                    <a:pt x="24" y="21"/>
                  </a:cubicBezTo>
                  <a:cubicBezTo>
                    <a:pt x="23" y="21"/>
                    <a:pt x="22" y="22"/>
                    <a:pt x="21" y="22"/>
                  </a:cubicBezTo>
                  <a:cubicBezTo>
                    <a:pt x="20" y="23"/>
                    <a:pt x="18" y="23"/>
                    <a:pt x="17" y="23"/>
                  </a:cubicBezTo>
                  <a:cubicBezTo>
                    <a:pt x="13" y="23"/>
                    <a:pt x="10" y="23"/>
                    <a:pt x="7" y="23"/>
                  </a:cubicBezTo>
                  <a:cubicBezTo>
                    <a:pt x="8" y="23"/>
                    <a:pt x="10" y="23"/>
                    <a:pt x="12" y="23"/>
                  </a:cubicBezTo>
                  <a:cubicBezTo>
                    <a:pt x="13" y="23"/>
                    <a:pt x="15" y="24"/>
                    <a:pt x="17" y="24"/>
                  </a:cubicBezTo>
                  <a:cubicBezTo>
                    <a:pt x="18" y="23"/>
                    <a:pt x="20" y="23"/>
                    <a:pt x="22" y="23"/>
                  </a:cubicBezTo>
                  <a:cubicBezTo>
                    <a:pt x="23" y="22"/>
                    <a:pt x="23" y="22"/>
                    <a:pt x="24" y="22"/>
                  </a:cubicBezTo>
                  <a:cubicBezTo>
                    <a:pt x="25" y="21"/>
                    <a:pt x="26" y="21"/>
                    <a:pt x="26" y="21"/>
                  </a:cubicBezTo>
                  <a:cubicBezTo>
                    <a:pt x="28" y="20"/>
                    <a:pt x="29" y="19"/>
                    <a:pt x="31" y="18"/>
                  </a:cubicBezTo>
                  <a:cubicBezTo>
                    <a:pt x="32" y="17"/>
                    <a:pt x="33" y="16"/>
                    <a:pt x="34" y="15"/>
                  </a:cubicBezTo>
                  <a:cubicBezTo>
                    <a:pt x="35" y="14"/>
                    <a:pt x="36" y="14"/>
                    <a:pt x="36" y="13"/>
                  </a:cubicBezTo>
                  <a:cubicBezTo>
                    <a:pt x="36" y="13"/>
                    <a:pt x="36" y="13"/>
                    <a:pt x="36" y="13"/>
                  </a:cubicBezTo>
                  <a:cubicBezTo>
                    <a:pt x="35" y="15"/>
                    <a:pt x="34" y="18"/>
                    <a:pt x="33" y="20"/>
                  </a:cubicBezTo>
                  <a:cubicBezTo>
                    <a:pt x="33" y="21"/>
                    <a:pt x="33" y="21"/>
                    <a:pt x="32" y="22"/>
                  </a:cubicBezTo>
                  <a:cubicBezTo>
                    <a:pt x="32" y="22"/>
                    <a:pt x="31" y="23"/>
                    <a:pt x="31" y="23"/>
                  </a:cubicBezTo>
                  <a:cubicBezTo>
                    <a:pt x="30" y="24"/>
                    <a:pt x="28" y="25"/>
                    <a:pt x="27" y="26"/>
                  </a:cubicBezTo>
                  <a:cubicBezTo>
                    <a:pt x="26" y="26"/>
                    <a:pt x="26" y="26"/>
                    <a:pt x="26" y="26"/>
                  </a:cubicBezTo>
                  <a:cubicBezTo>
                    <a:pt x="26" y="26"/>
                    <a:pt x="26" y="26"/>
                    <a:pt x="26" y="27"/>
                  </a:cubicBezTo>
                  <a:cubicBezTo>
                    <a:pt x="24" y="27"/>
                    <a:pt x="24" y="27"/>
                    <a:pt x="24" y="27"/>
                  </a:cubicBezTo>
                  <a:cubicBezTo>
                    <a:pt x="24" y="28"/>
                    <a:pt x="23" y="28"/>
                    <a:pt x="22" y="28"/>
                  </a:cubicBezTo>
                  <a:cubicBezTo>
                    <a:pt x="20" y="29"/>
                    <a:pt x="19" y="30"/>
                    <a:pt x="17" y="31"/>
                  </a:cubicBezTo>
                  <a:cubicBezTo>
                    <a:pt x="14" y="32"/>
                    <a:pt x="10" y="34"/>
                    <a:pt x="7" y="36"/>
                  </a:cubicBezTo>
                  <a:cubicBezTo>
                    <a:pt x="6" y="37"/>
                    <a:pt x="4" y="38"/>
                    <a:pt x="3" y="39"/>
                  </a:cubicBezTo>
                  <a:cubicBezTo>
                    <a:pt x="2" y="41"/>
                    <a:pt x="1" y="43"/>
                    <a:pt x="0" y="44"/>
                  </a:cubicBezTo>
                  <a:cubicBezTo>
                    <a:pt x="1" y="43"/>
                    <a:pt x="3" y="41"/>
                    <a:pt x="4" y="4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1981"/>
            <p:cNvSpPr>
              <a:spLocks/>
            </p:cNvSpPr>
            <p:nvPr/>
          </p:nvSpPr>
          <p:spPr bwMode="auto">
            <a:xfrm>
              <a:off x="3811539" y="6024599"/>
              <a:ext cx="176214" cy="74613"/>
            </a:xfrm>
            <a:custGeom>
              <a:avLst/>
              <a:gdLst>
                <a:gd name="T0" fmla="*/ 47 w 47"/>
                <a:gd name="T1" fmla="*/ 0 h 20"/>
                <a:gd name="T2" fmla="*/ 24 w 47"/>
                <a:gd name="T3" fmla="*/ 11 h 20"/>
                <a:gd name="T4" fmla="*/ 11 w 47"/>
                <a:gd name="T5" fmla="*/ 12 h 20"/>
                <a:gd name="T6" fmla="*/ 0 w 47"/>
                <a:gd name="T7" fmla="*/ 13 h 20"/>
                <a:gd name="T8" fmla="*/ 15 w 47"/>
                <a:gd name="T9" fmla="*/ 20 h 20"/>
                <a:gd name="T10" fmla="*/ 31 w 47"/>
                <a:gd name="T11" fmla="*/ 13 h 20"/>
                <a:gd name="T12" fmla="*/ 47 w 47"/>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47" h="20">
                  <a:moveTo>
                    <a:pt x="47" y="0"/>
                  </a:moveTo>
                  <a:cubicBezTo>
                    <a:pt x="39" y="4"/>
                    <a:pt x="32" y="9"/>
                    <a:pt x="24" y="11"/>
                  </a:cubicBezTo>
                  <a:cubicBezTo>
                    <a:pt x="20" y="12"/>
                    <a:pt x="15" y="13"/>
                    <a:pt x="11" y="12"/>
                  </a:cubicBezTo>
                  <a:cubicBezTo>
                    <a:pt x="7" y="12"/>
                    <a:pt x="3" y="12"/>
                    <a:pt x="0" y="13"/>
                  </a:cubicBezTo>
                  <a:cubicBezTo>
                    <a:pt x="5" y="16"/>
                    <a:pt x="10" y="18"/>
                    <a:pt x="15" y="20"/>
                  </a:cubicBezTo>
                  <a:cubicBezTo>
                    <a:pt x="21" y="19"/>
                    <a:pt x="28" y="15"/>
                    <a:pt x="31" y="13"/>
                  </a:cubicBezTo>
                  <a:cubicBezTo>
                    <a:pt x="36" y="10"/>
                    <a:pt x="41" y="5"/>
                    <a:pt x="47"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44" name="Picture 1982"/>
            <p:cNvPicPr>
              <a:picLocks noChangeAspect="1" noChangeArrowheads="1"/>
            </p:cNvPicPr>
            <p:nvPr/>
          </p:nvPicPr>
          <p:blipFill>
            <a:blip r:embed="rId30" cstate="screen">
              <a:extLst>
                <a:ext uri="{28A0092B-C50C-407E-A947-70E740481C1C}">
                  <a14:useLocalDpi xmlns:a14="http://schemas.microsoft.com/office/drawing/2010/main"/>
                </a:ext>
              </a:extLst>
            </a:blip>
            <a:srcRect/>
            <a:stretch>
              <a:fillRect/>
            </a:stretch>
          </p:blipFill>
          <p:spPr bwMode="auto">
            <a:xfrm>
              <a:off x="3752801" y="5872198"/>
              <a:ext cx="428628" cy="269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5" name="Picture 1983"/>
            <p:cNvPicPr>
              <a:picLocks noChangeAspect="1" noChangeArrowheads="1"/>
            </p:cNvPicPr>
            <p:nvPr/>
          </p:nvPicPr>
          <p:blipFill>
            <a:blip r:embed="rId31" cstate="screen">
              <a:extLst>
                <a:ext uri="{28A0092B-C50C-407E-A947-70E740481C1C}">
                  <a14:useLocalDpi xmlns:a14="http://schemas.microsoft.com/office/drawing/2010/main"/>
                </a:ext>
              </a:extLst>
            </a:blip>
            <a:srcRect/>
            <a:stretch>
              <a:fillRect/>
            </a:stretch>
          </p:blipFill>
          <p:spPr bwMode="auto">
            <a:xfrm>
              <a:off x="3919489" y="5862673"/>
              <a:ext cx="180976"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6" name="Freeform 1984"/>
            <p:cNvSpPr>
              <a:spLocks/>
            </p:cNvSpPr>
            <p:nvPr/>
          </p:nvSpPr>
          <p:spPr bwMode="auto">
            <a:xfrm>
              <a:off x="3822651" y="5922998"/>
              <a:ext cx="198439" cy="82551"/>
            </a:xfrm>
            <a:custGeom>
              <a:avLst/>
              <a:gdLst>
                <a:gd name="T0" fmla="*/ 30 w 53"/>
                <a:gd name="T1" fmla="*/ 13 h 22"/>
                <a:gd name="T2" fmla="*/ 43 w 53"/>
                <a:gd name="T3" fmla="*/ 20 h 22"/>
                <a:gd name="T4" fmla="*/ 53 w 53"/>
                <a:gd name="T5" fmla="*/ 22 h 22"/>
                <a:gd name="T6" fmla="*/ 40 w 53"/>
                <a:gd name="T7" fmla="*/ 14 h 22"/>
                <a:gd name="T8" fmla="*/ 27 w 53"/>
                <a:gd name="T9" fmla="*/ 3 h 22"/>
                <a:gd name="T10" fmla="*/ 13 w 53"/>
                <a:gd name="T11" fmla="*/ 1 h 22"/>
                <a:gd name="T12" fmla="*/ 10 w 53"/>
                <a:gd name="T13" fmla="*/ 2 h 22"/>
                <a:gd name="T14" fmla="*/ 0 w 53"/>
                <a:gd name="T15" fmla="*/ 16 h 22"/>
                <a:gd name="T16" fmla="*/ 7 w 53"/>
                <a:gd name="T17" fmla="*/ 11 h 22"/>
                <a:gd name="T18" fmla="*/ 30 w 53"/>
                <a:gd name="T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22">
                  <a:moveTo>
                    <a:pt x="30" y="13"/>
                  </a:moveTo>
                  <a:cubicBezTo>
                    <a:pt x="33" y="15"/>
                    <a:pt x="40" y="19"/>
                    <a:pt x="43" y="20"/>
                  </a:cubicBezTo>
                  <a:cubicBezTo>
                    <a:pt x="46" y="22"/>
                    <a:pt x="53" y="22"/>
                    <a:pt x="53" y="22"/>
                  </a:cubicBezTo>
                  <a:cubicBezTo>
                    <a:pt x="48" y="21"/>
                    <a:pt x="44" y="18"/>
                    <a:pt x="40" y="14"/>
                  </a:cubicBezTo>
                  <a:cubicBezTo>
                    <a:pt x="36" y="11"/>
                    <a:pt x="32" y="6"/>
                    <a:pt x="27" y="3"/>
                  </a:cubicBezTo>
                  <a:cubicBezTo>
                    <a:pt x="23" y="0"/>
                    <a:pt x="18" y="0"/>
                    <a:pt x="13" y="1"/>
                  </a:cubicBezTo>
                  <a:cubicBezTo>
                    <a:pt x="12" y="1"/>
                    <a:pt x="11" y="1"/>
                    <a:pt x="10" y="2"/>
                  </a:cubicBezTo>
                  <a:cubicBezTo>
                    <a:pt x="6" y="6"/>
                    <a:pt x="3" y="11"/>
                    <a:pt x="0" y="16"/>
                  </a:cubicBezTo>
                  <a:cubicBezTo>
                    <a:pt x="2" y="14"/>
                    <a:pt x="4" y="12"/>
                    <a:pt x="7" y="11"/>
                  </a:cubicBezTo>
                  <a:cubicBezTo>
                    <a:pt x="17" y="8"/>
                    <a:pt x="26" y="10"/>
                    <a:pt x="30"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1985"/>
            <p:cNvSpPr>
              <a:spLocks/>
            </p:cNvSpPr>
            <p:nvPr/>
          </p:nvSpPr>
          <p:spPr bwMode="auto">
            <a:xfrm>
              <a:off x="3787726" y="5934111"/>
              <a:ext cx="320677" cy="165101"/>
            </a:xfrm>
            <a:custGeom>
              <a:avLst/>
              <a:gdLst>
                <a:gd name="T0" fmla="*/ 36 w 85"/>
                <a:gd name="T1" fmla="*/ 9 h 44"/>
                <a:gd name="T2" fmla="*/ 50 w 85"/>
                <a:gd name="T3" fmla="*/ 17 h 44"/>
                <a:gd name="T4" fmla="*/ 53 w 85"/>
                <a:gd name="T5" fmla="*/ 19 h 44"/>
                <a:gd name="T6" fmla="*/ 54 w 85"/>
                <a:gd name="T7" fmla="*/ 20 h 44"/>
                <a:gd name="T8" fmla="*/ 53 w 85"/>
                <a:gd name="T9" fmla="*/ 21 h 44"/>
                <a:gd name="T10" fmla="*/ 47 w 85"/>
                <a:gd name="T11" fmla="*/ 20 h 44"/>
                <a:gd name="T12" fmla="*/ 37 w 85"/>
                <a:gd name="T13" fmla="*/ 20 h 44"/>
                <a:gd name="T14" fmla="*/ 29 w 85"/>
                <a:gd name="T15" fmla="*/ 18 h 44"/>
                <a:gd name="T16" fmla="*/ 19 w 85"/>
                <a:gd name="T17" fmla="*/ 18 h 44"/>
                <a:gd name="T18" fmla="*/ 13 w 85"/>
                <a:gd name="T19" fmla="*/ 20 h 44"/>
                <a:gd name="T20" fmla="*/ 26 w 85"/>
                <a:gd name="T21" fmla="*/ 19 h 44"/>
                <a:gd name="T22" fmla="*/ 32 w 85"/>
                <a:gd name="T23" fmla="*/ 20 h 44"/>
                <a:gd name="T24" fmla="*/ 20 w 85"/>
                <a:gd name="T25" fmla="*/ 23 h 44"/>
                <a:gd name="T26" fmla="*/ 4 w 85"/>
                <a:gd name="T27" fmla="*/ 29 h 44"/>
                <a:gd name="T28" fmla="*/ 2 w 85"/>
                <a:gd name="T29" fmla="*/ 31 h 44"/>
                <a:gd name="T30" fmla="*/ 10 w 85"/>
                <a:gd name="T31" fmla="*/ 28 h 44"/>
                <a:gd name="T32" fmla="*/ 42 w 85"/>
                <a:gd name="T33" fmla="*/ 22 h 44"/>
                <a:gd name="T34" fmla="*/ 50 w 85"/>
                <a:gd name="T35" fmla="*/ 22 h 44"/>
                <a:gd name="T36" fmla="*/ 53 w 85"/>
                <a:gd name="T37" fmla="*/ 23 h 44"/>
                <a:gd name="T38" fmla="*/ 49 w 85"/>
                <a:gd name="T39" fmla="*/ 24 h 44"/>
                <a:gd name="T40" fmla="*/ 37 w 85"/>
                <a:gd name="T41" fmla="*/ 32 h 44"/>
                <a:gd name="T42" fmla="*/ 31 w 85"/>
                <a:gd name="T43" fmla="*/ 34 h 44"/>
                <a:gd name="T44" fmla="*/ 19 w 85"/>
                <a:gd name="T45" fmla="*/ 36 h 44"/>
                <a:gd name="T46" fmla="*/ 19 w 85"/>
                <a:gd name="T47" fmla="*/ 36 h 44"/>
                <a:gd name="T48" fmla="*/ 31 w 85"/>
                <a:gd name="T49" fmla="*/ 35 h 44"/>
                <a:gd name="T50" fmla="*/ 37 w 85"/>
                <a:gd name="T51" fmla="*/ 33 h 44"/>
                <a:gd name="T52" fmla="*/ 53 w 85"/>
                <a:gd name="T53" fmla="*/ 24 h 44"/>
                <a:gd name="T54" fmla="*/ 57 w 85"/>
                <a:gd name="T55" fmla="*/ 23 h 44"/>
                <a:gd name="T56" fmla="*/ 69 w 85"/>
                <a:gd name="T57" fmla="*/ 22 h 44"/>
                <a:gd name="T58" fmla="*/ 67 w 85"/>
                <a:gd name="T59" fmla="*/ 25 h 44"/>
                <a:gd name="T60" fmla="*/ 63 w 85"/>
                <a:gd name="T61" fmla="*/ 31 h 44"/>
                <a:gd name="T62" fmla="*/ 51 w 85"/>
                <a:gd name="T63" fmla="*/ 40 h 44"/>
                <a:gd name="T64" fmla="*/ 42 w 85"/>
                <a:gd name="T65" fmla="*/ 44 h 44"/>
                <a:gd name="T66" fmla="*/ 51 w 85"/>
                <a:gd name="T67" fmla="*/ 41 h 44"/>
                <a:gd name="T68" fmla="*/ 63 w 85"/>
                <a:gd name="T69" fmla="*/ 32 h 44"/>
                <a:gd name="T70" fmla="*/ 67 w 85"/>
                <a:gd name="T71" fmla="*/ 27 h 44"/>
                <a:gd name="T72" fmla="*/ 69 w 85"/>
                <a:gd name="T73" fmla="*/ 24 h 44"/>
                <a:gd name="T74" fmla="*/ 75 w 85"/>
                <a:gd name="T75" fmla="*/ 21 h 44"/>
                <a:gd name="T76" fmla="*/ 79 w 85"/>
                <a:gd name="T77" fmla="*/ 19 h 44"/>
                <a:gd name="T78" fmla="*/ 80 w 85"/>
                <a:gd name="T79" fmla="*/ 19 h 44"/>
                <a:gd name="T80" fmla="*/ 82 w 85"/>
                <a:gd name="T81" fmla="*/ 17 h 44"/>
                <a:gd name="T82" fmla="*/ 75 w 85"/>
                <a:gd name="T83" fmla="*/ 19 h 44"/>
                <a:gd name="T84" fmla="*/ 74 w 85"/>
                <a:gd name="T85" fmla="*/ 19 h 44"/>
                <a:gd name="T86" fmla="*/ 71 w 85"/>
                <a:gd name="T87" fmla="*/ 19 h 44"/>
                <a:gd name="T88" fmla="*/ 60 w 85"/>
                <a:gd name="T89" fmla="*/ 15 h 44"/>
                <a:gd name="T90" fmla="*/ 56 w 85"/>
                <a:gd name="T91" fmla="*/ 12 h 44"/>
                <a:gd name="T92" fmla="*/ 47 w 85"/>
                <a:gd name="T93" fmla="*/ 0 h 44"/>
                <a:gd name="T94" fmla="*/ 52 w 85"/>
                <a:gd name="T95" fmla="*/ 9 h 44"/>
                <a:gd name="T96" fmla="*/ 57 w 85"/>
                <a:gd name="T97" fmla="*/ 14 h 44"/>
                <a:gd name="T98" fmla="*/ 64 w 85"/>
                <a:gd name="T99" fmla="*/ 18 h 44"/>
                <a:gd name="T100" fmla="*/ 71 w 85"/>
                <a:gd name="T101" fmla="*/ 20 h 44"/>
                <a:gd name="T102" fmla="*/ 63 w 85"/>
                <a:gd name="T103" fmla="*/ 21 h 44"/>
                <a:gd name="T104" fmla="*/ 60 w 85"/>
                <a:gd name="T105" fmla="*/ 21 h 44"/>
                <a:gd name="T106" fmla="*/ 55 w 85"/>
                <a:gd name="T107" fmla="*/ 19 h 44"/>
                <a:gd name="T108" fmla="*/ 53 w 85"/>
                <a:gd name="T109" fmla="*/ 17 h 44"/>
                <a:gd name="T110" fmla="*/ 46 w 85"/>
                <a:gd name="T111" fmla="*/ 13 h 44"/>
                <a:gd name="T112" fmla="*/ 31 w 85"/>
                <a:gd name="T113" fmla="*/ 6 h 44"/>
                <a:gd name="T114" fmla="*/ 31 w 85"/>
                <a:gd name="T115" fmla="*/ 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44">
                  <a:moveTo>
                    <a:pt x="31" y="7"/>
                  </a:moveTo>
                  <a:cubicBezTo>
                    <a:pt x="32" y="8"/>
                    <a:pt x="34" y="8"/>
                    <a:pt x="36" y="9"/>
                  </a:cubicBezTo>
                  <a:cubicBezTo>
                    <a:pt x="39" y="10"/>
                    <a:pt x="42" y="12"/>
                    <a:pt x="45" y="14"/>
                  </a:cubicBezTo>
                  <a:cubicBezTo>
                    <a:pt x="47" y="15"/>
                    <a:pt x="48" y="16"/>
                    <a:pt x="50" y="17"/>
                  </a:cubicBezTo>
                  <a:cubicBezTo>
                    <a:pt x="51" y="18"/>
                    <a:pt x="51" y="18"/>
                    <a:pt x="52" y="19"/>
                  </a:cubicBezTo>
                  <a:cubicBezTo>
                    <a:pt x="53" y="19"/>
                    <a:pt x="53" y="19"/>
                    <a:pt x="53" y="19"/>
                  </a:cubicBezTo>
                  <a:cubicBezTo>
                    <a:pt x="53" y="19"/>
                    <a:pt x="54" y="20"/>
                    <a:pt x="54" y="20"/>
                  </a:cubicBezTo>
                  <a:cubicBezTo>
                    <a:pt x="54" y="20"/>
                    <a:pt x="54" y="20"/>
                    <a:pt x="54" y="20"/>
                  </a:cubicBezTo>
                  <a:cubicBezTo>
                    <a:pt x="55" y="21"/>
                    <a:pt x="56" y="21"/>
                    <a:pt x="57" y="21"/>
                  </a:cubicBezTo>
                  <a:cubicBezTo>
                    <a:pt x="56" y="21"/>
                    <a:pt x="54" y="21"/>
                    <a:pt x="53" y="21"/>
                  </a:cubicBezTo>
                  <a:cubicBezTo>
                    <a:pt x="52" y="21"/>
                    <a:pt x="51" y="21"/>
                    <a:pt x="50" y="20"/>
                  </a:cubicBezTo>
                  <a:cubicBezTo>
                    <a:pt x="49" y="20"/>
                    <a:pt x="48" y="20"/>
                    <a:pt x="47" y="20"/>
                  </a:cubicBezTo>
                  <a:cubicBezTo>
                    <a:pt x="45" y="20"/>
                    <a:pt x="43" y="20"/>
                    <a:pt x="42" y="20"/>
                  </a:cubicBezTo>
                  <a:cubicBezTo>
                    <a:pt x="40" y="20"/>
                    <a:pt x="39" y="20"/>
                    <a:pt x="37" y="20"/>
                  </a:cubicBezTo>
                  <a:cubicBezTo>
                    <a:pt x="35" y="19"/>
                    <a:pt x="34" y="19"/>
                    <a:pt x="32" y="19"/>
                  </a:cubicBezTo>
                  <a:cubicBezTo>
                    <a:pt x="31" y="18"/>
                    <a:pt x="30" y="18"/>
                    <a:pt x="29" y="18"/>
                  </a:cubicBezTo>
                  <a:cubicBezTo>
                    <a:pt x="28" y="18"/>
                    <a:pt x="27" y="18"/>
                    <a:pt x="26" y="18"/>
                  </a:cubicBezTo>
                  <a:cubicBezTo>
                    <a:pt x="24" y="18"/>
                    <a:pt x="21" y="18"/>
                    <a:pt x="19" y="18"/>
                  </a:cubicBezTo>
                  <a:cubicBezTo>
                    <a:pt x="18" y="18"/>
                    <a:pt x="17" y="18"/>
                    <a:pt x="16" y="19"/>
                  </a:cubicBezTo>
                  <a:cubicBezTo>
                    <a:pt x="15" y="19"/>
                    <a:pt x="14" y="20"/>
                    <a:pt x="13" y="20"/>
                  </a:cubicBezTo>
                  <a:cubicBezTo>
                    <a:pt x="15" y="19"/>
                    <a:pt x="17" y="19"/>
                    <a:pt x="19" y="18"/>
                  </a:cubicBezTo>
                  <a:cubicBezTo>
                    <a:pt x="21" y="18"/>
                    <a:pt x="23" y="19"/>
                    <a:pt x="26" y="19"/>
                  </a:cubicBezTo>
                  <a:cubicBezTo>
                    <a:pt x="27" y="19"/>
                    <a:pt x="28" y="19"/>
                    <a:pt x="29" y="19"/>
                  </a:cubicBezTo>
                  <a:cubicBezTo>
                    <a:pt x="30" y="19"/>
                    <a:pt x="31" y="19"/>
                    <a:pt x="32" y="20"/>
                  </a:cubicBezTo>
                  <a:cubicBezTo>
                    <a:pt x="32" y="20"/>
                    <a:pt x="33" y="20"/>
                    <a:pt x="33" y="20"/>
                  </a:cubicBezTo>
                  <a:cubicBezTo>
                    <a:pt x="29" y="20"/>
                    <a:pt x="24" y="21"/>
                    <a:pt x="20" y="23"/>
                  </a:cubicBezTo>
                  <a:cubicBezTo>
                    <a:pt x="16" y="24"/>
                    <a:pt x="12" y="25"/>
                    <a:pt x="9" y="27"/>
                  </a:cubicBezTo>
                  <a:cubicBezTo>
                    <a:pt x="7" y="27"/>
                    <a:pt x="6" y="28"/>
                    <a:pt x="4" y="29"/>
                  </a:cubicBezTo>
                  <a:cubicBezTo>
                    <a:pt x="3" y="30"/>
                    <a:pt x="1" y="31"/>
                    <a:pt x="0" y="33"/>
                  </a:cubicBezTo>
                  <a:cubicBezTo>
                    <a:pt x="1" y="32"/>
                    <a:pt x="1" y="32"/>
                    <a:pt x="2" y="31"/>
                  </a:cubicBezTo>
                  <a:cubicBezTo>
                    <a:pt x="3" y="31"/>
                    <a:pt x="4" y="31"/>
                    <a:pt x="5" y="30"/>
                  </a:cubicBezTo>
                  <a:cubicBezTo>
                    <a:pt x="6" y="30"/>
                    <a:pt x="8" y="29"/>
                    <a:pt x="10" y="28"/>
                  </a:cubicBezTo>
                  <a:cubicBezTo>
                    <a:pt x="13" y="27"/>
                    <a:pt x="17" y="26"/>
                    <a:pt x="20" y="25"/>
                  </a:cubicBezTo>
                  <a:cubicBezTo>
                    <a:pt x="27" y="23"/>
                    <a:pt x="34" y="21"/>
                    <a:pt x="42" y="22"/>
                  </a:cubicBezTo>
                  <a:cubicBezTo>
                    <a:pt x="43" y="22"/>
                    <a:pt x="45" y="22"/>
                    <a:pt x="47" y="22"/>
                  </a:cubicBezTo>
                  <a:cubicBezTo>
                    <a:pt x="48" y="22"/>
                    <a:pt x="49" y="22"/>
                    <a:pt x="50" y="22"/>
                  </a:cubicBezTo>
                  <a:cubicBezTo>
                    <a:pt x="51" y="23"/>
                    <a:pt x="51" y="23"/>
                    <a:pt x="52" y="23"/>
                  </a:cubicBezTo>
                  <a:cubicBezTo>
                    <a:pt x="52" y="23"/>
                    <a:pt x="53" y="23"/>
                    <a:pt x="53" y="23"/>
                  </a:cubicBezTo>
                  <a:cubicBezTo>
                    <a:pt x="53" y="23"/>
                    <a:pt x="52" y="23"/>
                    <a:pt x="52" y="23"/>
                  </a:cubicBezTo>
                  <a:cubicBezTo>
                    <a:pt x="51" y="23"/>
                    <a:pt x="50" y="24"/>
                    <a:pt x="49" y="24"/>
                  </a:cubicBezTo>
                  <a:cubicBezTo>
                    <a:pt x="49" y="25"/>
                    <a:pt x="48" y="25"/>
                    <a:pt x="47" y="26"/>
                  </a:cubicBezTo>
                  <a:cubicBezTo>
                    <a:pt x="43" y="28"/>
                    <a:pt x="40" y="31"/>
                    <a:pt x="37" y="32"/>
                  </a:cubicBezTo>
                  <a:cubicBezTo>
                    <a:pt x="36" y="33"/>
                    <a:pt x="35" y="33"/>
                    <a:pt x="34" y="34"/>
                  </a:cubicBezTo>
                  <a:cubicBezTo>
                    <a:pt x="33" y="34"/>
                    <a:pt x="32" y="34"/>
                    <a:pt x="31" y="34"/>
                  </a:cubicBezTo>
                  <a:cubicBezTo>
                    <a:pt x="29" y="35"/>
                    <a:pt x="27" y="35"/>
                    <a:pt x="25" y="35"/>
                  </a:cubicBezTo>
                  <a:cubicBezTo>
                    <a:pt x="23" y="36"/>
                    <a:pt x="21" y="36"/>
                    <a:pt x="19" y="36"/>
                  </a:cubicBezTo>
                  <a:cubicBezTo>
                    <a:pt x="17" y="36"/>
                    <a:pt x="15" y="36"/>
                    <a:pt x="13" y="36"/>
                  </a:cubicBezTo>
                  <a:cubicBezTo>
                    <a:pt x="15" y="36"/>
                    <a:pt x="17" y="36"/>
                    <a:pt x="19" y="36"/>
                  </a:cubicBezTo>
                  <a:cubicBezTo>
                    <a:pt x="21" y="36"/>
                    <a:pt x="23" y="36"/>
                    <a:pt x="25" y="36"/>
                  </a:cubicBezTo>
                  <a:cubicBezTo>
                    <a:pt x="27" y="36"/>
                    <a:pt x="29" y="35"/>
                    <a:pt x="31" y="35"/>
                  </a:cubicBezTo>
                  <a:cubicBezTo>
                    <a:pt x="32" y="35"/>
                    <a:pt x="33" y="35"/>
                    <a:pt x="34" y="34"/>
                  </a:cubicBezTo>
                  <a:cubicBezTo>
                    <a:pt x="35" y="34"/>
                    <a:pt x="36" y="34"/>
                    <a:pt x="37" y="33"/>
                  </a:cubicBezTo>
                  <a:cubicBezTo>
                    <a:pt x="41" y="31"/>
                    <a:pt x="44" y="29"/>
                    <a:pt x="47" y="27"/>
                  </a:cubicBezTo>
                  <a:cubicBezTo>
                    <a:pt x="49" y="26"/>
                    <a:pt x="51" y="25"/>
                    <a:pt x="53" y="24"/>
                  </a:cubicBezTo>
                  <a:cubicBezTo>
                    <a:pt x="54" y="24"/>
                    <a:pt x="55" y="24"/>
                    <a:pt x="56" y="23"/>
                  </a:cubicBezTo>
                  <a:cubicBezTo>
                    <a:pt x="56" y="23"/>
                    <a:pt x="57" y="23"/>
                    <a:pt x="57" y="23"/>
                  </a:cubicBezTo>
                  <a:cubicBezTo>
                    <a:pt x="59" y="23"/>
                    <a:pt x="61" y="23"/>
                    <a:pt x="64" y="23"/>
                  </a:cubicBezTo>
                  <a:cubicBezTo>
                    <a:pt x="65" y="23"/>
                    <a:pt x="67" y="23"/>
                    <a:pt x="69" y="22"/>
                  </a:cubicBezTo>
                  <a:cubicBezTo>
                    <a:pt x="69" y="23"/>
                    <a:pt x="68" y="23"/>
                    <a:pt x="68" y="23"/>
                  </a:cubicBezTo>
                  <a:cubicBezTo>
                    <a:pt x="68" y="24"/>
                    <a:pt x="67" y="24"/>
                    <a:pt x="67" y="25"/>
                  </a:cubicBezTo>
                  <a:cubicBezTo>
                    <a:pt x="66" y="26"/>
                    <a:pt x="66" y="27"/>
                    <a:pt x="66" y="27"/>
                  </a:cubicBezTo>
                  <a:cubicBezTo>
                    <a:pt x="65" y="29"/>
                    <a:pt x="64" y="30"/>
                    <a:pt x="63" y="31"/>
                  </a:cubicBezTo>
                  <a:cubicBezTo>
                    <a:pt x="62" y="32"/>
                    <a:pt x="60" y="33"/>
                    <a:pt x="59" y="35"/>
                  </a:cubicBezTo>
                  <a:cubicBezTo>
                    <a:pt x="57" y="37"/>
                    <a:pt x="54" y="39"/>
                    <a:pt x="51" y="40"/>
                  </a:cubicBezTo>
                  <a:cubicBezTo>
                    <a:pt x="50" y="41"/>
                    <a:pt x="48" y="42"/>
                    <a:pt x="47" y="42"/>
                  </a:cubicBezTo>
                  <a:cubicBezTo>
                    <a:pt x="45" y="43"/>
                    <a:pt x="44" y="44"/>
                    <a:pt x="42" y="44"/>
                  </a:cubicBezTo>
                  <a:cubicBezTo>
                    <a:pt x="44" y="44"/>
                    <a:pt x="45" y="43"/>
                    <a:pt x="47" y="43"/>
                  </a:cubicBezTo>
                  <a:cubicBezTo>
                    <a:pt x="48" y="42"/>
                    <a:pt x="50" y="41"/>
                    <a:pt x="51" y="41"/>
                  </a:cubicBezTo>
                  <a:cubicBezTo>
                    <a:pt x="54" y="39"/>
                    <a:pt x="57" y="37"/>
                    <a:pt x="60" y="35"/>
                  </a:cubicBezTo>
                  <a:cubicBezTo>
                    <a:pt x="61" y="34"/>
                    <a:pt x="62" y="33"/>
                    <a:pt x="63" y="32"/>
                  </a:cubicBezTo>
                  <a:cubicBezTo>
                    <a:pt x="65" y="31"/>
                    <a:pt x="66" y="29"/>
                    <a:pt x="67" y="28"/>
                  </a:cubicBezTo>
                  <a:cubicBezTo>
                    <a:pt x="67" y="28"/>
                    <a:pt x="67" y="27"/>
                    <a:pt x="67" y="27"/>
                  </a:cubicBezTo>
                  <a:cubicBezTo>
                    <a:pt x="68" y="26"/>
                    <a:pt x="68" y="26"/>
                    <a:pt x="68" y="26"/>
                  </a:cubicBezTo>
                  <a:cubicBezTo>
                    <a:pt x="68" y="25"/>
                    <a:pt x="69" y="24"/>
                    <a:pt x="69" y="24"/>
                  </a:cubicBezTo>
                  <a:cubicBezTo>
                    <a:pt x="70" y="23"/>
                    <a:pt x="70" y="22"/>
                    <a:pt x="71" y="22"/>
                  </a:cubicBezTo>
                  <a:cubicBezTo>
                    <a:pt x="72" y="22"/>
                    <a:pt x="73" y="21"/>
                    <a:pt x="75" y="21"/>
                  </a:cubicBezTo>
                  <a:cubicBezTo>
                    <a:pt x="76" y="21"/>
                    <a:pt x="77" y="20"/>
                    <a:pt x="78" y="20"/>
                  </a:cubicBezTo>
                  <a:cubicBezTo>
                    <a:pt x="78" y="19"/>
                    <a:pt x="79" y="19"/>
                    <a:pt x="79" y="19"/>
                  </a:cubicBezTo>
                  <a:cubicBezTo>
                    <a:pt x="79" y="19"/>
                    <a:pt x="79" y="19"/>
                    <a:pt x="79" y="19"/>
                  </a:cubicBezTo>
                  <a:cubicBezTo>
                    <a:pt x="79" y="19"/>
                    <a:pt x="79" y="19"/>
                    <a:pt x="80" y="19"/>
                  </a:cubicBezTo>
                  <a:cubicBezTo>
                    <a:pt x="81" y="18"/>
                    <a:pt x="83" y="17"/>
                    <a:pt x="85" y="16"/>
                  </a:cubicBezTo>
                  <a:cubicBezTo>
                    <a:pt x="84" y="16"/>
                    <a:pt x="83" y="17"/>
                    <a:pt x="82" y="17"/>
                  </a:cubicBezTo>
                  <a:cubicBezTo>
                    <a:pt x="81" y="17"/>
                    <a:pt x="80" y="18"/>
                    <a:pt x="79" y="18"/>
                  </a:cubicBezTo>
                  <a:cubicBezTo>
                    <a:pt x="78" y="18"/>
                    <a:pt x="77" y="18"/>
                    <a:pt x="75" y="19"/>
                  </a:cubicBezTo>
                  <a:cubicBezTo>
                    <a:pt x="75" y="19"/>
                    <a:pt x="75" y="19"/>
                    <a:pt x="75" y="19"/>
                  </a:cubicBezTo>
                  <a:cubicBezTo>
                    <a:pt x="75" y="19"/>
                    <a:pt x="74" y="19"/>
                    <a:pt x="74" y="19"/>
                  </a:cubicBezTo>
                  <a:cubicBezTo>
                    <a:pt x="73" y="19"/>
                    <a:pt x="73" y="19"/>
                    <a:pt x="73" y="19"/>
                  </a:cubicBezTo>
                  <a:cubicBezTo>
                    <a:pt x="72" y="19"/>
                    <a:pt x="72" y="19"/>
                    <a:pt x="71" y="19"/>
                  </a:cubicBezTo>
                  <a:cubicBezTo>
                    <a:pt x="71" y="18"/>
                    <a:pt x="70" y="18"/>
                    <a:pt x="69" y="18"/>
                  </a:cubicBezTo>
                  <a:cubicBezTo>
                    <a:pt x="66" y="17"/>
                    <a:pt x="63" y="16"/>
                    <a:pt x="60" y="15"/>
                  </a:cubicBezTo>
                  <a:cubicBezTo>
                    <a:pt x="59" y="14"/>
                    <a:pt x="58" y="14"/>
                    <a:pt x="58" y="14"/>
                  </a:cubicBezTo>
                  <a:cubicBezTo>
                    <a:pt x="57" y="13"/>
                    <a:pt x="56" y="13"/>
                    <a:pt x="56" y="12"/>
                  </a:cubicBezTo>
                  <a:cubicBezTo>
                    <a:pt x="54" y="11"/>
                    <a:pt x="53" y="10"/>
                    <a:pt x="52" y="9"/>
                  </a:cubicBezTo>
                  <a:cubicBezTo>
                    <a:pt x="50" y="6"/>
                    <a:pt x="49" y="3"/>
                    <a:pt x="47" y="0"/>
                  </a:cubicBezTo>
                  <a:cubicBezTo>
                    <a:pt x="48" y="2"/>
                    <a:pt x="49" y="3"/>
                    <a:pt x="49" y="5"/>
                  </a:cubicBezTo>
                  <a:cubicBezTo>
                    <a:pt x="50" y="6"/>
                    <a:pt x="51" y="8"/>
                    <a:pt x="52" y="9"/>
                  </a:cubicBezTo>
                  <a:cubicBezTo>
                    <a:pt x="53" y="10"/>
                    <a:pt x="54" y="12"/>
                    <a:pt x="55" y="13"/>
                  </a:cubicBezTo>
                  <a:cubicBezTo>
                    <a:pt x="56" y="13"/>
                    <a:pt x="56" y="14"/>
                    <a:pt x="57" y="14"/>
                  </a:cubicBezTo>
                  <a:cubicBezTo>
                    <a:pt x="58" y="15"/>
                    <a:pt x="59" y="15"/>
                    <a:pt x="59" y="16"/>
                  </a:cubicBezTo>
                  <a:cubicBezTo>
                    <a:pt x="61" y="16"/>
                    <a:pt x="62" y="17"/>
                    <a:pt x="64" y="18"/>
                  </a:cubicBezTo>
                  <a:cubicBezTo>
                    <a:pt x="65" y="18"/>
                    <a:pt x="67" y="19"/>
                    <a:pt x="69" y="19"/>
                  </a:cubicBezTo>
                  <a:cubicBezTo>
                    <a:pt x="70" y="19"/>
                    <a:pt x="70" y="20"/>
                    <a:pt x="71" y="20"/>
                  </a:cubicBezTo>
                  <a:cubicBezTo>
                    <a:pt x="71" y="20"/>
                    <a:pt x="71" y="20"/>
                    <a:pt x="71" y="20"/>
                  </a:cubicBezTo>
                  <a:cubicBezTo>
                    <a:pt x="69" y="20"/>
                    <a:pt x="66" y="21"/>
                    <a:pt x="63" y="21"/>
                  </a:cubicBezTo>
                  <a:cubicBezTo>
                    <a:pt x="63" y="21"/>
                    <a:pt x="62" y="21"/>
                    <a:pt x="62" y="21"/>
                  </a:cubicBezTo>
                  <a:cubicBezTo>
                    <a:pt x="61" y="21"/>
                    <a:pt x="61" y="21"/>
                    <a:pt x="60" y="21"/>
                  </a:cubicBezTo>
                  <a:cubicBezTo>
                    <a:pt x="58" y="20"/>
                    <a:pt x="57" y="20"/>
                    <a:pt x="55" y="19"/>
                  </a:cubicBezTo>
                  <a:cubicBezTo>
                    <a:pt x="55" y="19"/>
                    <a:pt x="55" y="19"/>
                    <a:pt x="55" y="19"/>
                  </a:cubicBezTo>
                  <a:cubicBezTo>
                    <a:pt x="54" y="18"/>
                    <a:pt x="54" y="18"/>
                    <a:pt x="54" y="18"/>
                  </a:cubicBezTo>
                  <a:cubicBezTo>
                    <a:pt x="53" y="17"/>
                    <a:pt x="53" y="17"/>
                    <a:pt x="53" y="17"/>
                  </a:cubicBezTo>
                  <a:cubicBezTo>
                    <a:pt x="52" y="17"/>
                    <a:pt x="51" y="16"/>
                    <a:pt x="50" y="16"/>
                  </a:cubicBezTo>
                  <a:cubicBezTo>
                    <a:pt x="49" y="15"/>
                    <a:pt x="47" y="14"/>
                    <a:pt x="46" y="13"/>
                  </a:cubicBezTo>
                  <a:cubicBezTo>
                    <a:pt x="43" y="11"/>
                    <a:pt x="40" y="9"/>
                    <a:pt x="36" y="8"/>
                  </a:cubicBezTo>
                  <a:cubicBezTo>
                    <a:pt x="35" y="7"/>
                    <a:pt x="33" y="6"/>
                    <a:pt x="31" y="6"/>
                  </a:cubicBezTo>
                  <a:cubicBezTo>
                    <a:pt x="29" y="6"/>
                    <a:pt x="27" y="6"/>
                    <a:pt x="25" y="6"/>
                  </a:cubicBezTo>
                  <a:cubicBezTo>
                    <a:pt x="27" y="6"/>
                    <a:pt x="29" y="7"/>
                    <a:pt x="31" y="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1986"/>
            <p:cNvSpPr>
              <a:spLocks/>
            </p:cNvSpPr>
            <p:nvPr/>
          </p:nvSpPr>
          <p:spPr bwMode="auto">
            <a:xfrm>
              <a:off x="6900833" y="4754590"/>
              <a:ext cx="71438" cy="87313"/>
            </a:xfrm>
            <a:custGeom>
              <a:avLst/>
              <a:gdLst>
                <a:gd name="T0" fmla="*/ 0 w 19"/>
                <a:gd name="T1" fmla="*/ 0 h 23"/>
                <a:gd name="T2" fmla="*/ 12 w 19"/>
                <a:gd name="T3" fmla="*/ 10 h 23"/>
                <a:gd name="T4" fmla="*/ 16 w 19"/>
                <a:gd name="T5" fmla="*/ 17 h 23"/>
                <a:gd name="T6" fmla="*/ 19 w 19"/>
                <a:gd name="T7" fmla="*/ 23 h 23"/>
                <a:gd name="T8" fmla="*/ 19 w 19"/>
                <a:gd name="T9" fmla="*/ 13 h 23"/>
                <a:gd name="T10" fmla="*/ 11 w 19"/>
                <a:gd name="T11" fmla="*/ 6 h 23"/>
                <a:gd name="T12" fmla="*/ 0 w 19"/>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9" h="23">
                  <a:moveTo>
                    <a:pt x="0" y="0"/>
                  </a:moveTo>
                  <a:cubicBezTo>
                    <a:pt x="4" y="4"/>
                    <a:pt x="8" y="6"/>
                    <a:pt x="12" y="10"/>
                  </a:cubicBezTo>
                  <a:cubicBezTo>
                    <a:pt x="14" y="12"/>
                    <a:pt x="15" y="15"/>
                    <a:pt x="16" y="17"/>
                  </a:cubicBezTo>
                  <a:cubicBezTo>
                    <a:pt x="17" y="19"/>
                    <a:pt x="18" y="22"/>
                    <a:pt x="19" y="23"/>
                  </a:cubicBezTo>
                  <a:cubicBezTo>
                    <a:pt x="19" y="20"/>
                    <a:pt x="19" y="16"/>
                    <a:pt x="19" y="13"/>
                  </a:cubicBezTo>
                  <a:cubicBezTo>
                    <a:pt x="17" y="10"/>
                    <a:pt x="13" y="7"/>
                    <a:pt x="11" y="6"/>
                  </a:cubicBezTo>
                  <a:cubicBezTo>
                    <a:pt x="8" y="4"/>
                    <a:pt x="4" y="2"/>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49" name="Picture 1988"/>
            <p:cNvPicPr>
              <a:picLocks noChangeAspect="1" noChangeArrowheads="1"/>
            </p:cNvPicPr>
            <p:nvPr/>
          </p:nvPicPr>
          <p:blipFill>
            <a:blip r:embed="rId32" cstate="screen">
              <a:extLst>
                <a:ext uri="{28A0092B-C50C-407E-A947-70E740481C1C}">
                  <a14:useLocalDpi xmlns:a14="http://schemas.microsoft.com/office/drawing/2010/main"/>
                </a:ext>
              </a:extLst>
            </a:blip>
            <a:srcRect/>
            <a:stretch>
              <a:fillRect/>
            </a:stretch>
          </p:blipFill>
          <p:spPr bwMode="auto">
            <a:xfrm>
              <a:off x="6802407" y="4699027"/>
              <a:ext cx="88901" cy="13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 name="Freeform 1989"/>
            <p:cNvSpPr>
              <a:spLocks/>
            </p:cNvSpPr>
            <p:nvPr/>
          </p:nvSpPr>
          <p:spPr bwMode="auto">
            <a:xfrm>
              <a:off x="6864320" y="4743477"/>
              <a:ext cx="55563" cy="115888"/>
            </a:xfrm>
            <a:custGeom>
              <a:avLst/>
              <a:gdLst>
                <a:gd name="T0" fmla="*/ 5 w 15"/>
                <a:gd name="T1" fmla="*/ 15 h 31"/>
                <a:gd name="T2" fmla="*/ 6 w 15"/>
                <a:gd name="T3" fmla="*/ 5 h 31"/>
                <a:gd name="T4" fmla="*/ 5 w 15"/>
                <a:gd name="T5" fmla="*/ 0 h 31"/>
                <a:gd name="T6" fmla="*/ 4 w 15"/>
                <a:gd name="T7" fmla="*/ 9 h 31"/>
                <a:gd name="T8" fmla="*/ 0 w 15"/>
                <a:gd name="T9" fmla="*/ 19 h 31"/>
                <a:gd name="T10" fmla="*/ 3 w 15"/>
                <a:gd name="T11" fmla="*/ 27 h 31"/>
                <a:gd name="T12" fmla="*/ 4 w 15"/>
                <a:gd name="T13" fmla="*/ 28 h 31"/>
                <a:gd name="T14" fmla="*/ 15 w 15"/>
                <a:gd name="T15" fmla="*/ 31 h 31"/>
                <a:gd name="T16" fmla="*/ 10 w 15"/>
                <a:gd name="T17" fmla="*/ 28 h 31"/>
                <a:gd name="T18" fmla="*/ 5 w 15"/>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1">
                  <a:moveTo>
                    <a:pt x="5" y="15"/>
                  </a:moveTo>
                  <a:cubicBezTo>
                    <a:pt x="5" y="12"/>
                    <a:pt x="6" y="8"/>
                    <a:pt x="6" y="5"/>
                  </a:cubicBezTo>
                  <a:cubicBezTo>
                    <a:pt x="6" y="3"/>
                    <a:pt x="5" y="0"/>
                    <a:pt x="5" y="0"/>
                  </a:cubicBezTo>
                  <a:cubicBezTo>
                    <a:pt x="5" y="3"/>
                    <a:pt x="4" y="6"/>
                    <a:pt x="4" y="9"/>
                  </a:cubicBezTo>
                  <a:cubicBezTo>
                    <a:pt x="3" y="12"/>
                    <a:pt x="1" y="15"/>
                    <a:pt x="0" y="19"/>
                  </a:cubicBezTo>
                  <a:cubicBezTo>
                    <a:pt x="0" y="22"/>
                    <a:pt x="1" y="25"/>
                    <a:pt x="3" y="27"/>
                  </a:cubicBezTo>
                  <a:cubicBezTo>
                    <a:pt x="3" y="28"/>
                    <a:pt x="4" y="28"/>
                    <a:pt x="4" y="28"/>
                  </a:cubicBezTo>
                  <a:cubicBezTo>
                    <a:pt x="7" y="30"/>
                    <a:pt x="11" y="30"/>
                    <a:pt x="15" y="31"/>
                  </a:cubicBezTo>
                  <a:cubicBezTo>
                    <a:pt x="13" y="30"/>
                    <a:pt x="12" y="29"/>
                    <a:pt x="10" y="28"/>
                  </a:cubicBezTo>
                  <a:cubicBezTo>
                    <a:pt x="6" y="23"/>
                    <a:pt x="5" y="18"/>
                    <a:pt x="5"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990"/>
            <p:cNvSpPr>
              <a:spLocks/>
            </p:cNvSpPr>
            <p:nvPr/>
          </p:nvSpPr>
          <p:spPr bwMode="auto">
            <a:xfrm>
              <a:off x="6853207" y="4694265"/>
              <a:ext cx="115888" cy="165101"/>
            </a:xfrm>
            <a:custGeom>
              <a:avLst/>
              <a:gdLst>
                <a:gd name="T0" fmla="*/ 9 w 31"/>
                <a:gd name="T1" fmla="*/ 30 h 44"/>
                <a:gd name="T2" fmla="*/ 10 w 31"/>
                <a:gd name="T3" fmla="*/ 20 h 44"/>
                <a:gd name="T4" fmla="*/ 10 w 31"/>
                <a:gd name="T5" fmla="*/ 17 h 44"/>
                <a:gd name="T6" fmla="*/ 10 w 31"/>
                <a:gd name="T7" fmla="*/ 16 h 44"/>
                <a:gd name="T8" fmla="*/ 11 w 31"/>
                <a:gd name="T9" fmla="*/ 17 h 44"/>
                <a:gd name="T10" fmla="*/ 12 w 31"/>
                <a:gd name="T11" fmla="*/ 20 h 44"/>
                <a:gd name="T12" fmla="*/ 14 w 31"/>
                <a:gd name="T13" fmla="*/ 26 h 44"/>
                <a:gd name="T14" fmla="*/ 15 w 31"/>
                <a:gd name="T15" fmla="*/ 31 h 44"/>
                <a:gd name="T16" fmla="*/ 18 w 31"/>
                <a:gd name="T17" fmla="*/ 37 h 44"/>
                <a:gd name="T18" fmla="*/ 21 w 31"/>
                <a:gd name="T19" fmla="*/ 39 h 44"/>
                <a:gd name="T20" fmla="*/ 17 w 31"/>
                <a:gd name="T21" fmla="*/ 33 h 44"/>
                <a:gd name="T22" fmla="*/ 16 w 31"/>
                <a:gd name="T23" fmla="*/ 29 h 44"/>
                <a:gd name="T24" fmla="*/ 20 w 31"/>
                <a:gd name="T25" fmla="*/ 35 h 44"/>
                <a:gd name="T26" fmla="*/ 28 w 31"/>
                <a:gd name="T27" fmla="*/ 42 h 44"/>
                <a:gd name="T28" fmla="*/ 30 w 31"/>
                <a:gd name="T29" fmla="*/ 43 h 44"/>
                <a:gd name="T30" fmla="*/ 26 w 31"/>
                <a:gd name="T31" fmla="*/ 39 h 44"/>
                <a:gd name="T32" fmla="*/ 14 w 31"/>
                <a:gd name="T33" fmla="*/ 23 h 44"/>
                <a:gd name="T34" fmla="*/ 13 w 31"/>
                <a:gd name="T35" fmla="*/ 18 h 44"/>
                <a:gd name="T36" fmla="*/ 12 w 31"/>
                <a:gd name="T37" fmla="*/ 17 h 44"/>
                <a:gd name="T38" fmla="*/ 14 w 31"/>
                <a:gd name="T39" fmla="*/ 18 h 44"/>
                <a:gd name="T40" fmla="*/ 22 w 31"/>
                <a:gd name="T41" fmla="*/ 23 h 44"/>
                <a:gd name="T42" fmla="*/ 24 w 31"/>
                <a:gd name="T43" fmla="*/ 26 h 44"/>
                <a:gd name="T44" fmla="*/ 28 w 31"/>
                <a:gd name="T45" fmla="*/ 32 h 44"/>
                <a:gd name="T46" fmla="*/ 28 w 31"/>
                <a:gd name="T47" fmla="*/ 32 h 44"/>
                <a:gd name="T48" fmla="*/ 24 w 31"/>
                <a:gd name="T49" fmla="*/ 26 h 44"/>
                <a:gd name="T50" fmla="*/ 22 w 31"/>
                <a:gd name="T51" fmla="*/ 23 h 44"/>
                <a:gd name="T52" fmla="*/ 13 w 31"/>
                <a:gd name="T53" fmla="*/ 16 h 44"/>
                <a:gd name="T54" fmla="*/ 11 w 31"/>
                <a:gd name="T55" fmla="*/ 14 h 44"/>
                <a:gd name="T56" fmla="*/ 8 w 31"/>
                <a:gd name="T57" fmla="*/ 8 h 44"/>
                <a:gd name="T58" fmla="*/ 10 w 31"/>
                <a:gd name="T59" fmla="*/ 8 h 44"/>
                <a:gd name="T60" fmla="*/ 14 w 31"/>
                <a:gd name="T61" fmla="*/ 9 h 44"/>
                <a:gd name="T62" fmla="*/ 22 w 31"/>
                <a:gd name="T63" fmla="*/ 13 h 44"/>
                <a:gd name="T64" fmla="*/ 27 w 31"/>
                <a:gd name="T65" fmla="*/ 17 h 44"/>
                <a:gd name="T66" fmla="*/ 22 w 31"/>
                <a:gd name="T67" fmla="*/ 13 h 44"/>
                <a:gd name="T68" fmla="*/ 14 w 31"/>
                <a:gd name="T69" fmla="*/ 8 h 44"/>
                <a:gd name="T70" fmla="*/ 11 w 31"/>
                <a:gd name="T71" fmla="*/ 7 h 44"/>
                <a:gd name="T72" fmla="*/ 8 w 31"/>
                <a:gd name="T73" fmla="*/ 7 h 44"/>
                <a:gd name="T74" fmla="*/ 5 w 31"/>
                <a:gd name="T75" fmla="*/ 5 h 44"/>
                <a:gd name="T76" fmla="*/ 3 w 31"/>
                <a:gd name="T77" fmla="*/ 3 h 44"/>
                <a:gd name="T78" fmla="*/ 3 w 31"/>
                <a:gd name="T79" fmla="*/ 2 h 44"/>
                <a:gd name="T80" fmla="*/ 1 w 31"/>
                <a:gd name="T81" fmla="*/ 2 h 44"/>
                <a:gd name="T82" fmla="*/ 4 w 31"/>
                <a:gd name="T83" fmla="*/ 5 h 44"/>
                <a:gd name="T84" fmla="*/ 5 w 31"/>
                <a:gd name="T85" fmla="*/ 6 h 44"/>
                <a:gd name="T86" fmla="*/ 5 w 31"/>
                <a:gd name="T87" fmla="*/ 7 h 44"/>
                <a:gd name="T88" fmla="*/ 6 w 31"/>
                <a:gd name="T89" fmla="*/ 15 h 44"/>
                <a:gd name="T90" fmla="*/ 5 w 31"/>
                <a:gd name="T91" fmla="*/ 18 h 44"/>
                <a:gd name="T92" fmla="*/ 1 w 31"/>
                <a:gd name="T93" fmla="*/ 25 h 44"/>
                <a:gd name="T94" fmla="*/ 5 w 31"/>
                <a:gd name="T95" fmla="*/ 21 h 44"/>
                <a:gd name="T96" fmla="*/ 6 w 31"/>
                <a:gd name="T97" fmla="*/ 16 h 44"/>
                <a:gd name="T98" fmla="*/ 6 w 31"/>
                <a:gd name="T99" fmla="*/ 12 h 44"/>
                <a:gd name="T100" fmla="*/ 6 w 31"/>
                <a:gd name="T101" fmla="*/ 7 h 44"/>
                <a:gd name="T102" fmla="*/ 8 w 31"/>
                <a:gd name="T103" fmla="*/ 11 h 44"/>
                <a:gd name="T104" fmla="*/ 9 w 31"/>
                <a:gd name="T105" fmla="*/ 13 h 44"/>
                <a:gd name="T106" fmla="*/ 9 w 31"/>
                <a:gd name="T107" fmla="*/ 17 h 44"/>
                <a:gd name="T108" fmla="*/ 9 w 31"/>
                <a:gd name="T109" fmla="*/ 18 h 44"/>
                <a:gd name="T110" fmla="*/ 8 w 31"/>
                <a:gd name="T111" fmla="*/ 23 h 44"/>
                <a:gd name="T112" fmla="*/ 8 w 31"/>
                <a:gd name="T113" fmla="*/ 33 h 44"/>
                <a:gd name="T114" fmla="*/ 9 w 31"/>
                <a:gd name="T115"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44">
                  <a:moveTo>
                    <a:pt x="9" y="33"/>
                  </a:moveTo>
                  <a:cubicBezTo>
                    <a:pt x="9" y="32"/>
                    <a:pt x="9" y="31"/>
                    <a:pt x="9" y="30"/>
                  </a:cubicBezTo>
                  <a:cubicBezTo>
                    <a:pt x="8" y="27"/>
                    <a:pt x="9" y="25"/>
                    <a:pt x="9" y="23"/>
                  </a:cubicBezTo>
                  <a:cubicBezTo>
                    <a:pt x="9" y="22"/>
                    <a:pt x="9" y="21"/>
                    <a:pt x="10" y="20"/>
                  </a:cubicBezTo>
                  <a:cubicBezTo>
                    <a:pt x="10" y="19"/>
                    <a:pt x="10" y="19"/>
                    <a:pt x="10" y="18"/>
                  </a:cubicBezTo>
                  <a:cubicBezTo>
                    <a:pt x="10" y="17"/>
                    <a:pt x="10" y="17"/>
                    <a:pt x="10" y="17"/>
                  </a:cubicBezTo>
                  <a:cubicBezTo>
                    <a:pt x="10" y="17"/>
                    <a:pt x="10" y="17"/>
                    <a:pt x="10" y="17"/>
                  </a:cubicBezTo>
                  <a:cubicBezTo>
                    <a:pt x="10" y="16"/>
                    <a:pt x="10" y="16"/>
                    <a:pt x="10" y="16"/>
                  </a:cubicBezTo>
                  <a:cubicBezTo>
                    <a:pt x="10" y="16"/>
                    <a:pt x="10" y="15"/>
                    <a:pt x="10" y="14"/>
                  </a:cubicBezTo>
                  <a:cubicBezTo>
                    <a:pt x="10" y="15"/>
                    <a:pt x="11" y="16"/>
                    <a:pt x="11" y="17"/>
                  </a:cubicBezTo>
                  <a:cubicBezTo>
                    <a:pt x="11" y="18"/>
                    <a:pt x="11" y="18"/>
                    <a:pt x="11" y="19"/>
                  </a:cubicBezTo>
                  <a:cubicBezTo>
                    <a:pt x="12" y="19"/>
                    <a:pt x="12" y="20"/>
                    <a:pt x="12" y="20"/>
                  </a:cubicBezTo>
                  <a:cubicBezTo>
                    <a:pt x="12" y="21"/>
                    <a:pt x="13" y="23"/>
                    <a:pt x="13" y="24"/>
                  </a:cubicBezTo>
                  <a:cubicBezTo>
                    <a:pt x="14" y="24"/>
                    <a:pt x="14" y="25"/>
                    <a:pt x="14" y="26"/>
                  </a:cubicBezTo>
                  <a:cubicBezTo>
                    <a:pt x="14" y="27"/>
                    <a:pt x="15" y="28"/>
                    <a:pt x="15" y="29"/>
                  </a:cubicBezTo>
                  <a:cubicBezTo>
                    <a:pt x="15" y="30"/>
                    <a:pt x="15" y="31"/>
                    <a:pt x="15" y="31"/>
                  </a:cubicBezTo>
                  <a:cubicBezTo>
                    <a:pt x="16" y="32"/>
                    <a:pt x="16" y="32"/>
                    <a:pt x="16" y="33"/>
                  </a:cubicBezTo>
                  <a:cubicBezTo>
                    <a:pt x="17" y="34"/>
                    <a:pt x="17" y="35"/>
                    <a:pt x="18" y="37"/>
                  </a:cubicBezTo>
                  <a:cubicBezTo>
                    <a:pt x="18" y="37"/>
                    <a:pt x="19" y="38"/>
                    <a:pt x="19" y="38"/>
                  </a:cubicBezTo>
                  <a:cubicBezTo>
                    <a:pt x="20" y="39"/>
                    <a:pt x="20" y="39"/>
                    <a:pt x="21" y="39"/>
                  </a:cubicBezTo>
                  <a:cubicBezTo>
                    <a:pt x="20" y="39"/>
                    <a:pt x="19" y="38"/>
                    <a:pt x="18" y="36"/>
                  </a:cubicBezTo>
                  <a:cubicBezTo>
                    <a:pt x="18" y="35"/>
                    <a:pt x="17" y="34"/>
                    <a:pt x="17" y="33"/>
                  </a:cubicBezTo>
                  <a:cubicBezTo>
                    <a:pt x="17" y="32"/>
                    <a:pt x="16" y="32"/>
                    <a:pt x="16" y="31"/>
                  </a:cubicBezTo>
                  <a:cubicBezTo>
                    <a:pt x="16" y="30"/>
                    <a:pt x="16" y="30"/>
                    <a:pt x="16" y="29"/>
                  </a:cubicBezTo>
                  <a:cubicBezTo>
                    <a:pt x="16" y="29"/>
                    <a:pt x="16" y="28"/>
                    <a:pt x="15" y="28"/>
                  </a:cubicBezTo>
                  <a:cubicBezTo>
                    <a:pt x="17" y="31"/>
                    <a:pt x="19" y="33"/>
                    <a:pt x="20" y="35"/>
                  </a:cubicBezTo>
                  <a:cubicBezTo>
                    <a:pt x="22" y="37"/>
                    <a:pt x="24" y="39"/>
                    <a:pt x="25" y="40"/>
                  </a:cubicBezTo>
                  <a:cubicBezTo>
                    <a:pt x="26" y="41"/>
                    <a:pt x="27" y="42"/>
                    <a:pt x="28" y="42"/>
                  </a:cubicBezTo>
                  <a:cubicBezTo>
                    <a:pt x="29" y="43"/>
                    <a:pt x="30" y="43"/>
                    <a:pt x="31" y="44"/>
                  </a:cubicBezTo>
                  <a:cubicBezTo>
                    <a:pt x="31" y="43"/>
                    <a:pt x="30" y="43"/>
                    <a:pt x="30" y="43"/>
                  </a:cubicBezTo>
                  <a:cubicBezTo>
                    <a:pt x="29" y="42"/>
                    <a:pt x="29" y="42"/>
                    <a:pt x="28" y="42"/>
                  </a:cubicBezTo>
                  <a:cubicBezTo>
                    <a:pt x="28" y="41"/>
                    <a:pt x="27" y="40"/>
                    <a:pt x="26" y="39"/>
                  </a:cubicBezTo>
                  <a:cubicBezTo>
                    <a:pt x="24" y="38"/>
                    <a:pt x="23" y="36"/>
                    <a:pt x="21" y="34"/>
                  </a:cubicBezTo>
                  <a:cubicBezTo>
                    <a:pt x="18" y="31"/>
                    <a:pt x="16" y="27"/>
                    <a:pt x="14" y="23"/>
                  </a:cubicBezTo>
                  <a:cubicBezTo>
                    <a:pt x="14" y="22"/>
                    <a:pt x="13" y="21"/>
                    <a:pt x="13" y="20"/>
                  </a:cubicBezTo>
                  <a:cubicBezTo>
                    <a:pt x="13" y="19"/>
                    <a:pt x="13" y="19"/>
                    <a:pt x="13" y="18"/>
                  </a:cubicBezTo>
                  <a:cubicBezTo>
                    <a:pt x="12" y="18"/>
                    <a:pt x="12" y="17"/>
                    <a:pt x="12" y="17"/>
                  </a:cubicBezTo>
                  <a:cubicBezTo>
                    <a:pt x="12" y="17"/>
                    <a:pt x="12" y="17"/>
                    <a:pt x="12" y="17"/>
                  </a:cubicBezTo>
                  <a:cubicBezTo>
                    <a:pt x="12" y="17"/>
                    <a:pt x="12" y="17"/>
                    <a:pt x="12" y="17"/>
                  </a:cubicBezTo>
                  <a:cubicBezTo>
                    <a:pt x="13" y="17"/>
                    <a:pt x="13" y="18"/>
                    <a:pt x="14" y="18"/>
                  </a:cubicBezTo>
                  <a:cubicBezTo>
                    <a:pt x="14" y="18"/>
                    <a:pt x="15" y="19"/>
                    <a:pt x="15" y="19"/>
                  </a:cubicBezTo>
                  <a:cubicBezTo>
                    <a:pt x="17" y="21"/>
                    <a:pt x="20" y="22"/>
                    <a:pt x="22" y="23"/>
                  </a:cubicBezTo>
                  <a:cubicBezTo>
                    <a:pt x="22" y="24"/>
                    <a:pt x="22" y="24"/>
                    <a:pt x="23" y="24"/>
                  </a:cubicBezTo>
                  <a:cubicBezTo>
                    <a:pt x="23" y="25"/>
                    <a:pt x="24" y="25"/>
                    <a:pt x="24" y="26"/>
                  </a:cubicBezTo>
                  <a:cubicBezTo>
                    <a:pt x="25" y="27"/>
                    <a:pt x="26" y="28"/>
                    <a:pt x="26" y="29"/>
                  </a:cubicBezTo>
                  <a:cubicBezTo>
                    <a:pt x="27" y="30"/>
                    <a:pt x="28" y="31"/>
                    <a:pt x="28" y="32"/>
                  </a:cubicBezTo>
                  <a:cubicBezTo>
                    <a:pt x="29" y="33"/>
                    <a:pt x="29" y="34"/>
                    <a:pt x="30" y="36"/>
                  </a:cubicBezTo>
                  <a:cubicBezTo>
                    <a:pt x="29" y="34"/>
                    <a:pt x="29" y="33"/>
                    <a:pt x="28" y="32"/>
                  </a:cubicBezTo>
                  <a:cubicBezTo>
                    <a:pt x="28" y="31"/>
                    <a:pt x="27" y="30"/>
                    <a:pt x="27" y="29"/>
                  </a:cubicBezTo>
                  <a:cubicBezTo>
                    <a:pt x="26" y="28"/>
                    <a:pt x="25" y="27"/>
                    <a:pt x="24" y="26"/>
                  </a:cubicBezTo>
                  <a:cubicBezTo>
                    <a:pt x="24" y="25"/>
                    <a:pt x="24" y="25"/>
                    <a:pt x="23" y="24"/>
                  </a:cubicBezTo>
                  <a:cubicBezTo>
                    <a:pt x="23" y="24"/>
                    <a:pt x="22" y="23"/>
                    <a:pt x="22" y="23"/>
                  </a:cubicBezTo>
                  <a:cubicBezTo>
                    <a:pt x="20" y="21"/>
                    <a:pt x="18" y="20"/>
                    <a:pt x="16" y="19"/>
                  </a:cubicBezTo>
                  <a:cubicBezTo>
                    <a:pt x="15" y="18"/>
                    <a:pt x="14" y="17"/>
                    <a:pt x="13" y="16"/>
                  </a:cubicBezTo>
                  <a:cubicBezTo>
                    <a:pt x="12" y="16"/>
                    <a:pt x="12" y="15"/>
                    <a:pt x="12" y="15"/>
                  </a:cubicBezTo>
                  <a:cubicBezTo>
                    <a:pt x="12" y="15"/>
                    <a:pt x="11" y="14"/>
                    <a:pt x="11" y="14"/>
                  </a:cubicBezTo>
                  <a:cubicBezTo>
                    <a:pt x="11" y="13"/>
                    <a:pt x="10" y="12"/>
                    <a:pt x="9" y="10"/>
                  </a:cubicBezTo>
                  <a:cubicBezTo>
                    <a:pt x="9" y="9"/>
                    <a:pt x="8" y="9"/>
                    <a:pt x="8" y="8"/>
                  </a:cubicBezTo>
                  <a:cubicBezTo>
                    <a:pt x="8" y="8"/>
                    <a:pt x="8" y="8"/>
                    <a:pt x="8" y="8"/>
                  </a:cubicBezTo>
                  <a:cubicBezTo>
                    <a:pt x="9" y="8"/>
                    <a:pt x="9" y="8"/>
                    <a:pt x="10" y="8"/>
                  </a:cubicBezTo>
                  <a:cubicBezTo>
                    <a:pt x="10" y="8"/>
                    <a:pt x="11" y="8"/>
                    <a:pt x="11" y="8"/>
                  </a:cubicBezTo>
                  <a:cubicBezTo>
                    <a:pt x="12" y="8"/>
                    <a:pt x="13" y="9"/>
                    <a:pt x="14" y="9"/>
                  </a:cubicBezTo>
                  <a:cubicBezTo>
                    <a:pt x="15" y="9"/>
                    <a:pt x="16" y="10"/>
                    <a:pt x="17" y="10"/>
                  </a:cubicBezTo>
                  <a:cubicBezTo>
                    <a:pt x="19" y="11"/>
                    <a:pt x="21" y="12"/>
                    <a:pt x="22" y="13"/>
                  </a:cubicBezTo>
                  <a:cubicBezTo>
                    <a:pt x="23" y="14"/>
                    <a:pt x="24" y="14"/>
                    <a:pt x="25" y="15"/>
                  </a:cubicBezTo>
                  <a:cubicBezTo>
                    <a:pt x="25" y="16"/>
                    <a:pt x="26" y="16"/>
                    <a:pt x="27" y="17"/>
                  </a:cubicBezTo>
                  <a:cubicBezTo>
                    <a:pt x="26" y="16"/>
                    <a:pt x="25" y="16"/>
                    <a:pt x="25" y="15"/>
                  </a:cubicBezTo>
                  <a:cubicBezTo>
                    <a:pt x="24" y="14"/>
                    <a:pt x="23" y="13"/>
                    <a:pt x="22" y="13"/>
                  </a:cubicBezTo>
                  <a:cubicBezTo>
                    <a:pt x="21" y="12"/>
                    <a:pt x="19" y="10"/>
                    <a:pt x="17" y="9"/>
                  </a:cubicBezTo>
                  <a:cubicBezTo>
                    <a:pt x="16" y="9"/>
                    <a:pt x="15" y="9"/>
                    <a:pt x="14" y="8"/>
                  </a:cubicBezTo>
                  <a:cubicBezTo>
                    <a:pt x="13" y="8"/>
                    <a:pt x="12" y="8"/>
                    <a:pt x="11" y="7"/>
                  </a:cubicBezTo>
                  <a:cubicBezTo>
                    <a:pt x="11" y="7"/>
                    <a:pt x="11" y="7"/>
                    <a:pt x="11" y="7"/>
                  </a:cubicBezTo>
                  <a:cubicBezTo>
                    <a:pt x="10" y="7"/>
                    <a:pt x="10" y="7"/>
                    <a:pt x="10" y="7"/>
                  </a:cubicBezTo>
                  <a:cubicBezTo>
                    <a:pt x="9" y="7"/>
                    <a:pt x="9" y="7"/>
                    <a:pt x="8" y="7"/>
                  </a:cubicBezTo>
                  <a:cubicBezTo>
                    <a:pt x="8" y="7"/>
                    <a:pt x="7" y="7"/>
                    <a:pt x="7" y="7"/>
                  </a:cubicBezTo>
                  <a:cubicBezTo>
                    <a:pt x="6" y="6"/>
                    <a:pt x="6" y="5"/>
                    <a:pt x="5" y="5"/>
                  </a:cubicBezTo>
                  <a:cubicBezTo>
                    <a:pt x="5" y="4"/>
                    <a:pt x="4" y="4"/>
                    <a:pt x="4" y="3"/>
                  </a:cubicBezTo>
                  <a:cubicBezTo>
                    <a:pt x="4" y="3"/>
                    <a:pt x="4" y="3"/>
                    <a:pt x="3" y="3"/>
                  </a:cubicBezTo>
                  <a:cubicBezTo>
                    <a:pt x="3" y="3"/>
                    <a:pt x="3" y="3"/>
                    <a:pt x="3" y="3"/>
                  </a:cubicBezTo>
                  <a:cubicBezTo>
                    <a:pt x="3" y="3"/>
                    <a:pt x="3" y="3"/>
                    <a:pt x="3" y="2"/>
                  </a:cubicBezTo>
                  <a:cubicBezTo>
                    <a:pt x="2" y="2"/>
                    <a:pt x="1" y="1"/>
                    <a:pt x="0" y="0"/>
                  </a:cubicBezTo>
                  <a:cubicBezTo>
                    <a:pt x="1" y="1"/>
                    <a:pt x="1" y="1"/>
                    <a:pt x="1" y="2"/>
                  </a:cubicBezTo>
                  <a:cubicBezTo>
                    <a:pt x="2" y="2"/>
                    <a:pt x="2" y="2"/>
                    <a:pt x="2" y="3"/>
                  </a:cubicBezTo>
                  <a:cubicBezTo>
                    <a:pt x="3" y="3"/>
                    <a:pt x="4" y="4"/>
                    <a:pt x="4" y="5"/>
                  </a:cubicBezTo>
                  <a:cubicBezTo>
                    <a:pt x="4" y="5"/>
                    <a:pt x="4" y="5"/>
                    <a:pt x="4" y="5"/>
                  </a:cubicBezTo>
                  <a:cubicBezTo>
                    <a:pt x="4" y="5"/>
                    <a:pt x="4" y="6"/>
                    <a:pt x="5" y="6"/>
                  </a:cubicBezTo>
                  <a:cubicBezTo>
                    <a:pt x="5" y="6"/>
                    <a:pt x="5" y="6"/>
                    <a:pt x="5" y="6"/>
                  </a:cubicBezTo>
                  <a:cubicBezTo>
                    <a:pt x="5" y="7"/>
                    <a:pt x="5" y="7"/>
                    <a:pt x="5" y="7"/>
                  </a:cubicBezTo>
                  <a:cubicBezTo>
                    <a:pt x="5" y="8"/>
                    <a:pt x="5" y="8"/>
                    <a:pt x="5" y="9"/>
                  </a:cubicBezTo>
                  <a:cubicBezTo>
                    <a:pt x="6" y="11"/>
                    <a:pt x="6" y="13"/>
                    <a:pt x="6" y="15"/>
                  </a:cubicBezTo>
                  <a:cubicBezTo>
                    <a:pt x="6" y="15"/>
                    <a:pt x="6" y="16"/>
                    <a:pt x="6" y="16"/>
                  </a:cubicBezTo>
                  <a:cubicBezTo>
                    <a:pt x="6" y="17"/>
                    <a:pt x="6" y="17"/>
                    <a:pt x="5" y="18"/>
                  </a:cubicBezTo>
                  <a:cubicBezTo>
                    <a:pt x="5" y="19"/>
                    <a:pt x="5" y="20"/>
                    <a:pt x="4" y="20"/>
                  </a:cubicBezTo>
                  <a:cubicBezTo>
                    <a:pt x="3" y="22"/>
                    <a:pt x="2" y="24"/>
                    <a:pt x="1" y="25"/>
                  </a:cubicBezTo>
                  <a:cubicBezTo>
                    <a:pt x="1" y="25"/>
                    <a:pt x="2" y="24"/>
                    <a:pt x="3" y="23"/>
                  </a:cubicBezTo>
                  <a:cubicBezTo>
                    <a:pt x="3" y="22"/>
                    <a:pt x="4" y="21"/>
                    <a:pt x="5" y="21"/>
                  </a:cubicBezTo>
                  <a:cubicBezTo>
                    <a:pt x="5" y="20"/>
                    <a:pt x="6" y="19"/>
                    <a:pt x="6" y="18"/>
                  </a:cubicBezTo>
                  <a:cubicBezTo>
                    <a:pt x="6" y="17"/>
                    <a:pt x="6" y="17"/>
                    <a:pt x="6" y="16"/>
                  </a:cubicBezTo>
                  <a:cubicBezTo>
                    <a:pt x="6" y="16"/>
                    <a:pt x="6" y="15"/>
                    <a:pt x="6" y="15"/>
                  </a:cubicBezTo>
                  <a:cubicBezTo>
                    <a:pt x="6" y="14"/>
                    <a:pt x="6" y="13"/>
                    <a:pt x="6" y="12"/>
                  </a:cubicBezTo>
                  <a:cubicBezTo>
                    <a:pt x="6" y="11"/>
                    <a:pt x="6" y="10"/>
                    <a:pt x="6" y="8"/>
                  </a:cubicBezTo>
                  <a:cubicBezTo>
                    <a:pt x="6" y="8"/>
                    <a:pt x="6" y="7"/>
                    <a:pt x="6" y="7"/>
                  </a:cubicBezTo>
                  <a:cubicBezTo>
                    <a:pt x="6" y="7"/>
                    <a:pt x="6" y="7"/>
                    <a:pt x="6" y="7"/>
                  </a:cubicBezTo>
                  <a:cubicBezTo>
                    <a:pt x="7" y="8"/>
                    <a:pt x="8" y="10"/>
                    <a:pt x="8" y="11"/>
                  </a:cubicBezTo>
                  <a:cubicBezTo>
                    <a:pt x="9" y="11"/>
                    <a:pt x="9" y="12"/>
                    <a:pt x="9" y="12"/>
                  </a:cubicBezTo>
                  <a:cubicBezTo>
                    <a:pt x="9" y="12"/>
                    <a:pt x="9" y="13"/>
                    <a:pt x="9" y="13"/>
                  </a:cubicBezTo>
                  <a:cubicBezTo>
                    <a:pt x="9" y="14"/>
                    <a:pt x="9" y="15"/>
                    <a:pt x="9" y="16"/>
                  </a:cubicBezTo>
                  <a:cubicBezTo>
                    <a:pt x="9" y="17"/>
                    <a:pt x="9" y="17"/>
                    <a:pt x="9" y="17"/>
                  </a:cubicBezTo>
                  <a:cubicBezTo>
                    <a:pt x="9" y="17"/>
                    <a:pt x="9" y="17"/>
                    <a:pt x="9" y="17"/>
                  </a:cubicBezTo>
                  <a:cubicBezTo>
                    <a:pt x="9" y="18"/>
                    <a:pt x="9" y="18"/>
                    <a:pt x="9" y="18"/>
                  </a:cubicBezTo>
                  <a:cubicBezTo>
                    <a:pt x="9" y="18"/>
                    <a:pt x="9" y="19"/>
                    <a:pt x="9" y="20"/>
                  </a:cubicBezTo>
                  <a:cubicBezTo>
                    <a:pt x="9" y="21"/>
                    <a:pt x="8" y="22"/>
                    <a:pt x="8" y="23"/>
                  </a:cubicBezTo>
                  <a:cubicBezTo>
                    <a:pt x="8" y="25"/>
                    <a:pt x="8" y="27"/>
                    <a:pt x="8" y="30"/>
                  </a:cubicBezTo>
                  <a:cubicBezTo>
                    <a:pt x="8" y="31"/>
                    <a:pt x="8" y="32"/>
                    <a:pt x="8" y="33"/>
                  </a:cubicBezTo>
                  <a:cubicBezTo>
                    <a:pt x="9" y="34"/>
                    <a:pt x="9" y="35"/>
                    <a:pt x="10" y="36"/>
                  </a:cubicBezTo>
                  <a:cubicBezTo>
                    <a:pt x="9" y="35"/>
                    <a:pt x="9" y="34"/>
                    <a:pt x="9" y="3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991"/>
            <p:cNvSpPr>
              <a:spLocks/>
            </p:cNvSpPr>
            <p:nvPr/>
          </p:nvSpPr>
          <p:spPr bwMode="auto">
            <a:xfrm>
              <a:off x="5167272" y="6219863"/>
              <a:ext cx="190501" cy="300040"/>
            </a:xfrm>
            <a:custGeom>
              <a:avLst/>
              <a:gdLst>
                <a:gd name="T0" fmla="*/ 3 w 51"/>
                <a:gd name="T1" fmla="*/ 42 h 80"/>
                <a:gd name="T2" fmla="*/ 6 w 51"/>
                <a:gd name="T3" fmla="*/ 46 h 80"/>
                <a:gd name="T4" fmla="*/ 9 w 51"/>
                <a:gd name="T5" fmla="*/ 52 h 80"/>
                <a:gd name="T6" fmla="*/ 9 w 51"/>
                <a:gd name="T7" fmla="*/ 66 h 80"/>
                <a:gd name="T8" fmla="*/ 5 w 51"/>
                <a:gd name="T9" fmla="*/ 74 h 80"/>
                <a:gd name="T10" fmla="*/ 2 w 51"/>
                <a:gd name="T11" fmla="*/ 78 h 80"/>
                <a:gd name="T12" fmla="*/ 0 w 51"/>
                <a:gd name="T13" fmla="*/ 79 h 80"/>
                <a:gd name="T14" fmla="*/ 19 w 51"/>
                <a:gd name="T15" fmla="*/ 79 h 80"/>
                <a:gd name="T16" fmla="*/ 37 w 51"/>
                <a:gd name="T17" fmla="*/ 73 h 80"/>
                <a:gd name="T18" fmla="*/ 47 w 51"/>
                <a:gd name="T19" fmla="*/ 62 h 80"/>
                <a:gd name="T20" fmla="*/ 51 w 51"/>
                <a:gd name="T21" fmla="*/ 46 h 80"/>
                <a:gd name="T22" fmla="*/ 50 w 51"/>
                <a:gd name="T23" fmla="*/ 31 h 80"/>
                <a:gd name="T24" fmla="*/ 45 w 51"/>
                <a:gd name="T25" fmla="*/ 21 h 80"/>
                <a:gd name="T26" fmla="*/ 29 w 51"/>
                <a:gd name="T27" fmla="*/ 12 h 80"/>
                <a:gd name="T28" fmla="*/ 13 w 51"/>
                <a:gd name="T29" fmla="*/ 18 h 80"/>
                <a:gd name="T30" fmla="*/ 10 w 51"/>
                <a:gd name="T31" fmla="*/ 11 h 80"/>
                <a:gd name="T32" fmla="*/ 8 w 51"/>
                <a:gd name="T33" fmla="*/ 0 h 80"/>
                <a:gd name="T34" fmla="*/ 7 w 51"/>
                <a:gd name="T35" fmla="*/ 0 h 80"/>
                <a:gd name="T36" fmla="*/ 8 w 51"/>
                <a:gd name="T37" fmla="*/ 9 h 80"/>
                <a:gd name="T38" fmla="*/ 12 w 51"/>
                <a:gd name="T39" fmla="*/ 19 h 80"/>
                <a:gd name="T40" fmla="*/ 1 w 51"/>
                <a:gd name="T41" fmla="*/ 36 h 80"/>
                <a:gd name="T42" fmla="*/ 1 w 51"/>
                <a:gd name="T43" fmla="*/ 39 h 80"/>
                <a:gd name="T44" fmla="*/ 1 w 51"/>
                <a:gd name="T45" fmla="*/ 41 h 80"/>
                <a:gd name="T46" fmla="*/ 1 w 51"/>
                <a:gd name="T47" fmla="*/ 41 h 80"/>
                <a:gd name="T48" fmla="*/ 1 w 51"/>
                <a:gd name="T49" fmla="*/ 41 h 80"/>
                <a:gd name="T50" fmla="*/ 2 w 51"/>
                <a:gd name="T51" fmla="*/ 41 h 80"/>
                <a:gd name="T52" fmla="*/ 3 w 51"/>
                <a:gd name="T53" fmla="*/ 4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80">
                  <a:moveTo>
                    <a:pt x="3" y="42"/>
                  </a:moveTo>
                  <a:cubicBezTo>
                    <a:pt x="4" y="43"/>
                    <a:pt x="5" y="44"/>
                    <a:pt x="6" y="46"/>
                  </a:cubicBezTo>
                  <a:cubicBezTo>
                    <a:pt x="7" y="48"/>
                    <a:pt x="8" y="50"/>
                    <a:pt x="9" y="52"/>
                  </a:cubicBezTo>
                  <a:cubicBezTo>
                    <a:pt x="10" y="56"/>
                    <a:pt x="10" y="61"/>
                    <a:pt x="9" y="66"/>
                  </a:cubicBezTo>
                  <a:cubicBezTo>
                    <a:pt x="9" y="67"/>
                    <a:pt x="8" y="71"/>
                    <a:pt x="5" y="74"/>
                  </a:cubicBezTo>
                  <a:cubicBezTo>
                    <a:pt x="4" y="76"/>
                    <a:pt x="3" y="77"/>
                    <a:pt x="2" y="78"/>
                  </a:cubicBezTo>
                  <a:cubicBezTo>
                    <a:pt x="0" y="79"/>
                    <a:pt x="0" y="79"/>
                    <a:pt x="0" y="79"/>
                  </a:cubicBezTo>
                  <a:cubicBezTo>
                    <a:pt x="6" y="79"/>
                    <a:pt x="12" y="80"/>
                    <a:pt x="19" y="79"/>
                  </a:cubicBezTo>
                  <a:cubicBezTo>
                    <a:pt x="25" y="79"/>
                    <a:pt x="32" y="77"/>
                    <a:pt x="37" y="73"/>
                  </a:cubicBezTo>
                  <a:cubicBezTo>
                    <a:pt x="41" y="70"/>
                    <a:pt x="44" y="67"/>
                    <a:pt x="47" y="62"/>
                  </a:cubicBezTo>
                  <a:cubicBezTo>
                    <a:pt x="49" y="57"/>
                    <a:pt x="51" y="52"/>
                    <a:pt x="51" y="46"/>
                  </a:cubicBezTo>
                  <a:cubicBezTo>
                    <a:pt x="51" y="41"/>
                    <a:pt x="51" y="34"/>
                    <a:pt x="50" y="31"/>
                  </a:cubicBezTo>
                  <a:cubicBezTo>
                    <a:pt x="48" y="27"/>
                    <a:pt x="47" y="23"/>
                    <a:pt x="45" y="21"/>
                  </a:cubicBezTo>
                  <a:cubicBezTo>
                    <a:pt x="40" y="15"/>
                    <a:pt x="34" y="12"/>
                    <a:pt x="29" y="12"/>
                  </a:cubicBezTo>
                  <a:cubicBezTo>
                    <a:pt x="23" y="12"/>
                    <a:pt x="17" y="15"/>
                    <a:pt x="13" y="18"/>
                  </a:cubicBezTo>
                  <a:cubicBezTo>
                    <a:pt x="11" y="16"/>
                    <a:pt x="10" y="13"/>
                    <a:pt x="10" y="11"/>
                  </a:cubicBezTo>
                  <a:cubicBezTo>
                    <a:pt x="9" y="7"/>
                    <a:pt x="8" y="4"/>
                    <a:pt x="8" y="0"/>
                  </a:cubicBezTo>
                  <a:cubicBezTo>
                    <a:pt x="7" y="0"/>
                    <a:pt x="7" y="0"/>
                    <a:pt x="7" y="0"/>
                  </a:cubicBezTo>
                  <a:cubicBezTo>
                    <a:pt x="7" y="2"/>
                    <a:pt x="8" y="6"/>
                    <a:pt x="8" y="9"/>
                  </a:cubicBezTo>
                  <a:cubicBezTo>
                    <a:pt x="9" y="13"/>
                    <a:pt x="10" y="16"/>
                    <a:pt x="12" y="19"/>
                  </a:cubicBezTo>
                  <a:cubicBezTo>
                    <a:pt x="6" y="23"/>
                    <a:pt x="2" y="30"/>
                    <a:pt x="1" y="36"/>
                  </a:cubicBezTo>
                  <a:cubicBezTo>
                    <a:pt x="1" y="37"/>
                    <a:pt x="1" y="38"/>
                    <a:pt x="1" y="39"/>
                  </a:cubicBezTo>
                  <a:cubicBezTo>
                    <a:pt x="1" y="40"/>
                    <a:pt x="1" y="40"/>
                    <a:pt x="1" y="41"/>
                  </a:cubicBezTo>
                  <a:cubicBezTo>
                    <a:pt x="1" y="41"/>
                    <a:pt x="1" y="41"/>
                    <a:pt x="1" y="41"/>
                  </a:cubicBezTo>
                  <a:cubicBezTo>
                    <a:pt x="1" y="41"/>
                    <a:pt x="1" y="41"/>
                    <a:pt x="1" y="41"/>
                  </a:cubicBezTo>
                  <a:cubicBezTo>
                    <a:pt x="1" y="41"/>
                    <a:pt x="1" y="41"/>
                    <a:pt x="2" y="41"/>
                  </a:cubicBezTo>
                  <a:cubicBezTo>
                    <a:pt x="2" y="42"/>
                    <a:pt x="2" y="42"/>
                    <a:pt x="3" y="4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992"/>
            <p:cNvSpPr>
              <a:spLocks/>
            </p:cNvSpPr>
            <p:nvPr/>
          </p:nvSpPr>
          <p:spPr bwMode="auto">
            <a:xfrm>
              <a:off x="4527506" y="6494502"/>
              <a:ext cx="255589" cy="300040"/>
            </a:xfrm>
            <a:custGeom>
              <a:avLst/>
              <a:gdLst>
                <a:gd name="T0" fmla="*/ 3 w 68"/>
                <a:gd name="T1" fmla="*/ 30 h 80"/>
                <a:gd name="T2" fmla="*/ 3 w 68"/>
                <a:gd name="T3" fmla="*/ 53 h 80"/>
                <a:gd name="T4" fmla="*/ 11 w 68"/>
                <a:gd name="T5" fmla="*/ 68 h 80"/>
                <a:gd name="T6" fmla="*/ 18 w 68"/>
                <a:gd name="T7" fmla="*/ 76 h 80"/>
                <a:gd name="T8" fmla="*/ 22 w 68"/>
                <a:gd name="T9" fmla="*/ 80 h 80"/>
                <a:gd name="T10" fmla="*/ 24 w 68"/>
                <a:gd name="T11" fmla="*/ 76 h 80"/>
                <a:gd name="T12" fmla="*/ 28 w 68"/>
                <a:gd name="T13" fmla="*/ 72 h 80"/>
                <a:gd name="T14" fmla="*/ 38 w 68"/>
                <a:gd name="T15" fmla="*/ 66 h 80"/>
                <a:gd name="T16" fmla="*/ 59 w 68"/>
                <a:gd name="T17" fmla="*/ 42 h 80"/>
                <a:gd name="T18" fmla="*/ 58 w 68"/>
                <a:gd name="T19" fmla="*/ 24 h 80"/>
                <a:gd name="T20" fmla="*/ 47 w 68"/>
                <a:gd name="T21" fmla="*/ 9 h 80"/>
                <a:gd name="T22" fmla="*/ 55 w 68"/>
                <a:gd name="T23" fmla="*/ 3 h 80"/>
                <a:gd name="T24" fmla="*/ 68 w 68"/>
                <a:gd name="T25" fmla="*/ 2 h 80"/>
                <a:gd name="T26" fmla="*/ 68 w 68"/>
                <a:gd name="T27" fmla="*/ 0 h 80"/>
                <a:gd name="T28" fmla="*/ 57 w 68"/>
                <a:gd name="T29" fmla="*/ 2 h 80"/>
                <a:gd name="T30" fmla="*/ 46 w 68"/>
                <a:gd name="T31" fmla="*/ 8 h 80"/>
                <a:gd name="T32" fmla="*/ 20 w 68"/>
                <a:gd name="T33" fmla="*/ 9 h 80"/>
                <a:gd name="T34" fmla="*/ 3 w 68"/>
                <a:gd name="T35" fmla="*/ 3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80">
                  <a:moveTo>
                    <a:pt x="3" y="30"/>
                  </a:moveTo>
                  <a:cubicBezTo>
                    <a:pt x="0" y="39"/>
                    <a:pt x="1" y="46"/>
                    <a:pt x="3" y="53"/>
                  </a:cubicBezTo>
                  <a:cubicBezTo>
                    <a:pt x="5" y="59"/>
                    <a:pt x="8" y="64"/>
                    <a:pt x="11" y="68"/>
                  </a:cubicBezTo>
                  <a:cubicBezTo>
                    <a:pt x="13" y="70"/>
                    <a:pt x="15" y="73"/>
                    <a:pt x="18" y="76"/>
                  </a:cubicBezTo>
                  <a:cubicBezTo>
                    <a:pt x="20" y="79"/>
                    <a:pt x="22" y="80"/>
                    <a:pt x="22" y="80"/>
                  </a:cubicBezTo>
                  <a:cubicBezTo>
                    <a:pt x="22" y="79"/>
                    <a:pt x="23" y="77"/>
                    <a:pt x="24" y="76"/>
                  </a:cubicBezTo>
                  <a:cubicBezTo>
                    <a:pt x="25" y="75"/>
                    <a:pt x="27" y="73"/>
                    <a:pt x="28" y="72"/>
                  </a:cubicBezTo>
                  <a:cubicBezTo>
                    <a:pt x="31" y="70"/>
                    <a:pt x="35" y="68"/>
                    <a:pt x="38" y="66"/>
                  </a:cubicBezTo>
                  <a:cubicBezTo>
                    <a:pt x="47" y="61"/>
                    <a:pt x="56" y="52"/>
                    <a:pt x="59" y="42"/>
                  </a:cubicBezTo>
                  <a:cubicBezTo>
                    <a:pt x="61" y="36"/>
                    <a:pt x="60" y="30"/>
                    <a:pt x="58" y="24"/>
                  </a:cubicBezTo>
                  <a:cubicBezTo>
                    <a:pt x="56" y="18"/>
                    <a:pt x="52" y="13"/>
                    <a:pt x="47" y="9"/>
                  </a:cubicBezTo>
                  <a:cubicBezTo>
                    <a:pt x="49" y="7"/>
                    <a:pt x="52" y="5"/>
                    <a:pt x="55" y="3"/>
                  </a:cubicBezTo>
                  <a:cubicBezTo>
                    <a:pt x="59" y="2"/>
                    <a:pt x="64" y="1"/>
                    <a:pt x="68" y="2"/>
                  </a:cubicBezTo>
                  <a:cubicBezTo>
                    <a:pt x="68" y="1"/>
                    <a:pt x="68" y="1"/>
                    <a:pt x="68" y="0"/>
                  </a:cubicBezTo>
                  <a:cubicBezTo>
                    <a:pt x="66" y="0"/>
                    <a:pt x="62" y="0"/>
                    <a:pt x="57" y="2"/>
                  </a:cubicBezTo>
                  <a:cubicBezTo>
                    <a:pt x="53" y="3"/>
                    <a:pt x="48" y="6"/>
                    <a:pt x="46" y="8"/>
                  </a:cubicBezTo>
                  <a:cubicBezTo>
                    <a:pt x="39" y="4"/>
                    <a:pt x="29" y="3"/>
                    <a:pt x="20" y="9"/>
                  </a:cubicBezTo>
                  <a:cubicBezTo>
                    <a:pt x="13" y="14"/>
                    <a:pt x="6" y="23"/>
                    <a:pt x="3" y="3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1993"/>
            <p:cNvSpPr>
              <a:spLocks/>
            </p:cNvSpPr>
            <p:nvPr/>
          </p:nvSpPr>
          <p:spPr bwMode="auto">
            <a:xfrm>
              <a:off x="4532268" y="6865980"/>
              <a:ext cx="198439" cy="330202"/>
            </a:xfrm>
            <a:custGeom>
              <a:avLst/>
              <a:gdLst>
                <a:gd name="T0" fmla="*/ 1 w 53"/>
                <a:gd name="T1" fmla="*/ 54 h 88"/>
                <a:gd name="T2" fmla="*/ 10 w 53"/>
                <a:gd name="T3" fmla="*/ 73 h 88"/>
                <a:gd name="T4" fmla="*/ 24 w 53"/>
                <a:gd name="T5" fmla="*/ 82 h 88"/>
                <a:gd name="T6" fmla="*/ 32 w 53"/>
                <a:gd name="T7" fmla="*/ 86 h 88"/>
                <a:gd name="T8" fmla="*/ 38 w 53"/>
                <a:gd name="T9" fmla="*/ 88 h 88"/>
                <a:gd name="T10" fmla="*/ 39 w 53"/>
                <a:gd name="T11" fmla="*/ 78 h 88"/>
                <a:gd name="T12" fmla="*/ 45 w 53"/>
                <a:gd name="T13" fmla="*/ 69 h 88"/>
                <a:gd name="T14" fmla="*/ 51 w 53"/>
                <a:gd name="T15" fmla="*/ 55 h 88"/>
                <a:gd name="T16" fmla="*/ 52 w 53"/>
                <a:gd name="T17" fmla="*/ 38 h 88"/>
                <a:gd name="T18" fmla="*/ 26 w 53"/>
                <a:gd name="T19" fmla="*/ 18 h 88"/>
                <a:gd name="T20" fmla="*/ 28 w 53"/>
                <a:gd name="T21" fmla="*/ 10 h 88"/>
                <a:gd name="T22" fmla="*/ 35 w 53"/>
                <a:gd name="T23" fmla="*/ 1 h 88"/>
                <a:gd name="T24" fmla="*/ 34 w 53"/>
                <a:gd name="T25" fmla="*/ 0 h 88"/>
                <a:gd name="T26" fmla="*/ 25 w 53"/>
                <a:gd name="T27" fmla="*/ 18 h 88"/>
                <a:gd name="T28" fmla="*/ 5 w 53"/>
                <a:gd name="T29" fmla="*/ 31 h 88"/>
                <a:gd name="T30" fmla="*/ 1 w 53"/>
                <a:gd name="T31" fmla="*/ 5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88">
                  <a:moveTo>
                    <a:pt x="1" y="54"/>
                  </a:moveTo>
                  <a:cubicBezTo>
                    <a:pt x="2" y="62"/>
                    <a:pt x="6" y="68"/>
                    <a:pt x="10" y="73"/>
                  </a:cubicBezTo>
                  <a:cubicBezTo>
                    <a:pt x="14" y="77"/>
                    <a:pt x="19" y="80"/>
                    <a:pt x="24" y="82"/>
                  </a:cubicBezTo>
                  <a:cubicBezTo>
                    <a:pt x="25" y="83"/>
                    <a:pt x="29" y="85"/>
                    <a:pt x="32" y="86"/>
                  </a:cubicBezTo>
                  <a:cubicBezTo>
                    <a:pt x="35" y="88"/>
                    <a:pt x="38" y="88"/>
                    <a:pt x="38" y="88"/>
                  </a:cubicBezTo>
                  <a:cubicBezTo>
                    <a:pt x="37" y="85"/>
                    <a:pt x="38" y="82"/>
                    <a:pt x="39" y="78"/>
                  </a:cubicBezTo>
                  <a:cubicBezTo>
                    <a:pt x="41" y="75"/>
                    <a:pt x="44" y="72"/>
                    <a:pt x="45" y="69"/>
                  </a:cubicBezTo>
                  <a:cubicBezTo>
                    <a:pt x="48" y="65"/>
                    <a:pt x="50" y="60"/>
                    <a:pt x="51" y="55"/>
                  </a:cubicBezTo>
                  <a:cubicBezTo>
                    <a:pt x="52" y="49"/>
                    <a:pt x="53" y="44"/>
                    <a:pt x="52" y="38"/>
                  </a:cubicBezTo>
                  <a:cubicBezTo>
                    <a:pt x="50" y="27"/>
                    <a:pt x="38" y="18"/>
                    <a:pt x="26" y="18"/>
                  </a:cubicBezTo>
                  <a:cubicBezTo>
                    <a:pt x="26" y="16"/>
                    <a:pt x="27" y="13"/>
                    <a:pt x="28" y="10"/>
                  </a:cubicBezTo>
                  <a:cubicBezTo>
                    <a:pt x="30" y="7"/>
                    <a:pt x="32" y="4"/>
                    <a:pt x="35" y="1"/>
                  </a:cubicBezTo>
                  <a:cubicBezTo>
                    <a:pt x="34" y="0"/>
                    <a:pt x="34" y="0"/>
                    <a:pt x="34" y="0"/>
                  </a:cubicBezTo>
                  <a:cubicBezTo>
                    <a:pt x="31" y="3"/>
                    <a:pt x="26" y="12"/>
                    <a:pt x="25" y="18"/>
                  </a:cubicBezTo>
                  <a:cubicBezTo>
                    <a:pt x="17" y="19"/>
                    <a:pt x="9" y="22"/>
                    <a:pt x="5" y="31"/>
                  </a:cubicBezTo>
                  <a:cubicBezTo>
                    <a:pt x="2" y="37"/>
                    <a:pt x="0" y="47"/>
                    <a:pt x="1" y="5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994"/>
            <p:cNvSpPr>
              <a:spLocks/>
            </p:cNvSpPr>
            <p:nvPr/>
          </p:nvSpPr>
          <p:spPr bwMode="auto">
            <a:xfrm>
              <a:off x="6653181" y="5026054"/>
              <a:ext cx="123826" cy="187326"/>
            </a:xfrm>
            <a:custGeom>
              <a:avLst/>
              <a:gdLst>
                <a:gd name="T0" fmla="*/ 0 w 33"/>
                <a:gd name="T1" fmla="*/ 0 h 50"/>
                <a:gd name="T2" fmla="*/ 12 w 33"/>
                <a:gd name="T3" fmla="*/ 28 h 50"/>
                <a:gd name="T4" fmla="*/ 23 w 33"/>
                <a:gd name="T5" fmla="*/ 40 h 50"/>
                <a:gd name="T6" fmla="*/ 33 w 33"/>
                <a:gd name="T7" fmla="*/ 50 h 50"/>
                <a:gd name="T8" fmla="*/ 14 w 33"/>
                <a:gd name="T9" fmla="*/ 43 h 50"/>
                <a:gd name="T10" fmla="*/ 5 w 33"/>
                <a:gd name="T11" fmla="*/ 25 h 50"/>
                <a:gd name="T12" fmla="*/ 0 w 33"/>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33" h="50">
                  <a:moveTo>
                    <a:pt x="0" y="0"/>
                  </a:moveTo>
                  <a:cubicBezTo>
                    <a:pt x="4" y="9"/>
                    <a:pt x="7" y="19"/>
                    <a:pt x="12" y="28"/>
                  </a:cubicBezTo>
                  <a:cubicBezTo>
                    <a:pt x="15" y="33"/>
                    <a:pt x="19" y="36"/>
                    <a:pt x="23" y="40"/>
                  </a:cubicBezTo>
                  <a:cubicBezTo>
                    <a:pt x="27" y="42"/>
                    <a:pt x="31" y="45"/>
                    <a:pt x="33" y="50"/>
                  </a:cubicBezTo>
                  <a:cubicBezTo>
                    <a:pt x="26" y="47"/>
                    <a:pt x="20" y="45"/>
                    <a:pt x="14" y="43"/>
                  </a:cubicBezTo>
                  <a:cubicBezTo>
                    <a:pt x="9" y="38"/>
                    <a:pt x="6" y="29"/>
                    <a:pt x="5" y="25"/>
                  </a:cubicBezTo>
                  <a:cubicBezTo>
                    <a:pt x="2" y="17"/>
                    <a:pt x="2" y="8"/>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56" name="Picture 1996"/>
            <p:cNvPicPr>
              <a:picLocks noChangeAspect="1" noChangeArrowheads="1"/>
            </p:cNvPicPr>
            <p:nvPr/>
          </p:nvPicPr>
          <p:blipFill>
            <a:blip r:embed="rId33" cstate="screen">
              <a:extLst>
                <a:ext uri="{28A0092B-C50C-407E-A947-70E740481C1C}">
                  <a14:useLocalDpi xmlns:a14="http://schemas.microsoft.com/office/drawing/2010/main"/>
                </a:ext>
              </a:extLst>
            </a:blip>
            <a:srcRect/>
            <a:stretch>
              <a:fillRect/>
            </a:stretch>
          </p:blipFill>
          <p:spPr bwMode="auto">
            <a:xfrm>
              <a:off x="6575393" y="4859366"/>
              <a:ext cx="24765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7" name="Freeform 1997"/>
            <p:cNvSpPr>
              <a:spLocks/>
            </p:cNvSpPr>
            <p:nvPr/>
          </p:nvSpPr>
          <p:spPr bwMode="auto">
            <a:xfrm>
              <a:off x="6638894" y="4980017"/>
              <a:ext cx="206376" cy="139701"/>
            </a:xfrm>
            <a:custGeom>
              <a:avLst/>
              <a:gdLst>
                <a:gd name="T0" fmla="*/ 28 w 55"/>
                <a:gd name="T1" fmla="*/ 9 h 37"/>
                <a:gd name="T2" fmla="*/ 10 w 55"/>
                <a:gd name="T3" fmla="*/ 6 h 37"/>
                <a:gd name="T4" fmla="*/ 0 w 55"/>
                <a:gd name="T5" fmla="*/ 0 h 37"/>
                <a:gd name="T6" fmla="*/ 18 w 55"/>
                <a:gd name="T7" fmla="*/ 3 h 37"/>
                <a:gd name="T8" fmla="*/ 38 w 55"/>
                <a:gd name="T9" fmla="*/ 3 h 37"/>
                <a:gd name="T10" fmla="*/ 53 w 55"/>
                <a:gd name="T11" fmla="*/ 13 h 37"/>
                <a:gd name="T12" fmla="*/ 55 w 55"/>
                <a:gd name="T13" fmla="*/ 15 h 37"/>
                <a:gd name="T14" fmla="*/ 54 w 55"/>
                <a:gd name="T15" fmla="*/ 37 h 37"/>
                <a:gd name="T16" fmla="*/ 51 w 55"/>
                <a:gd name="T17" fmla="*/ 27 h 37"/>
                <a:gd name="T18" fmla="*/ 28 w 55"/>
                <a:gd name="T19"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7">
                  <a:moveTo>
                    <a:pt x="28" y="9"/>
                  </a:moveTo>
                  <a:cubicBezTo>
                    <a:pt x="24" y="9"/>
                    <a:pt x="15" y="8"/>
                    <a:pt x="10" y="6"/>
                  </a:cubicBezTo>
                  <a:cubicBezTo>
                    <a:pt x="7" y="5"/>
                    <a:pt x="0" y="0"/>
                    <a:pt x="0" y="0"/>
                  </a:cubicBezTo>
                  <a:cubicBezTo>
                    <a:pt x="6" y="3"/>
                    <a:pt x="12" y="3"/>
                    <a:pt x="18" y="3"/>
                  </a:cubicBezTo>
                  <a:cubicBezTo>
                    <a:pt x="25" y="3"/>
                    <a:pt x="32" y="2"/>
                    <a:pt x="38" y="3"/>
                  </a:cubicBezTo>
                  <a:cubicBezTo>
                    <a:pt x="45" y="3"/>
                    <a:pt x="50" y="8"/>
                    <a:pt x="53" y="13"/>
                  </a:cubicBezTo>
                  <a:cubicBezTo>
                    <a:pt x="54" y="13"/>
                    <a:pt x="55" y="14"/>
                    <a:pt x="55" y="15"/>
                  </a:cubicBezTo>
                  <a:cubicBezTo>
                    <a:pt x="55" y="22"/>
                    <a:pt x="54" y="29"/>
                    <a:pt x="54" y="37"/>
                  </a:cubicBezTo>
                  <a:cubicBezTo>
                    <a:pt x="53" y="33"/>
                    <a:pt x="52" y="30"/>
                    <a:pt x="51" y="27"/>
                  </a:cubicBezTo>
                  <a:cubicBezTo>
                    <a:pt x="44" y="15"/>
                    <a:pt x="35" y="10"/>
                    <a:pt x="28"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998"/>
            <p:cNvSpPr>
              <a:spLocks/>
            </p:cNvSpPr>
            <p:nvPr/>
          </p:nvSpPr>
          <p:spPr bwMode="auto">
            <a:xfrm>
              <a:off x="6570631" y="4900641"/>
              <a:ext cx="241301" cy="312740"/>
            </a:xfrm>
            <a:custGeom>
              <a:avLst/>
              <a:gdLst>
                <a:gd name="T0" fmla="*/ 50 w 64"/>
                <a:gd name="T1" fmla="*/ 32 h 83"/>
                <a:gd name="T2" fmla="*/ 31 w 64"/>
                <a:gd name="T3" fmla="*/ 29 h 83"/>
                <a:gd name="T4" fmla="*/ 26 w 64"/>
                <a:gd name="T5" fmla="*/ 28 h 83"/>
                <a:gd name="T6" fmla="*/ 24 w 64"/>
                <a:gd name="T7" fmla="*/ 28 h 83"/>
                <a:gd name="T8" fmla="*/ 25 w 64"/>
                <a:gd name="T9" fmla="*/ 30 h 83"/>
                <a:gd name="T10" fmla="*/ 31 w 64"/>
                <a:gd name="T11" fmla="*/ 34 h 83"/>
                <a:gd name="T12" fmla="*/ 40 w 64"/>
                <a:gd name="T13" fmla="*/ 41 h 83"/>
                <a:gd name="T14" fmla="*/ 49 w 64"/>
                <a:gd name="T15" fmla="*/ 46 h 83"/>
                <a:gd name="T16" fmla="*/ 58 w 64"/>
                <a:gd name="T17" fmla="*/ 54 h 83"/>
                <a:gd name="T18" fmla="*/ 61 w 64"/>
                <a:gd name="T19" fmla="*/ 61 h 83"/>
                <a:gd name="T20" fmla="*/ 51 w 64"/>
                <a:gd name="T21" fmla="*/ 50 h 83"/>
                <a:gd name="T22" fmla="*/ 45 w 64"/>
                <a:gd name="T23" fmla="*/ 46 h 83"/>
                <a:gd name="T24" fmla="*/ 54 w 64"/>
                <a:gd name="T25" fmla="*/ 58 h 83"/>
                <a:gd name="T26" fmla="*/ 62 w 64"/>
                <a:gd name="T27" fmla="*/ 76 h 83"/>
                <a:gd name="T28" fmla="*/ 63 w 64"/>
                <a:gd name="T29" fmla="*/ 80 h 83"/>
                <a:gd name="T30" fmla="*/ 58 w 64"/>
                <a:gd name="T31" fmla="*/ 71 h 83"/>
                <a:gd name="T32" fmla="*/ 34 w 64"/>
                <a:gd name="T33" fmla="*/ 40 h 83"/>
                <a:gd name="T34" fmla="*/ 26 w 64"/>
                <a:gd name="T35" fmla="*/ 34 h 83"/>
                <a:gd name="T36" fmla="*/ 23 w 64"/>
                <a:gd name="T37" fmla="*/ 32 h 83"/>
                <a:gd name="T38" fmla="*/ 25 w 64"/>
                <a:gd name="T39" fmla="*/ 36 h 83"/>
                <a:gd name="T40" fmla="*/ 30 w 64"/>
                <a:gd name="T41" fmla="*/ 53 h 83"/>
                <a:gd name="T42" fmla="*/ 34 w 64"/>
                <a:gd name="T43" fmla="*/ 60 h 83"/>
                <a:gd name="T44" fmla="*/ 44 w 64"/>
                <a:gd name="T45" fmla="*/ 71 h 83"/>
                <a:gd name="T46" fmla="*/ 43 w 64"/>
                <a:gd name="T47" fmla="*/ 71 h 83"/>
                <a:gd name="T48" fmla="*/ 33 w 64"/>
                <a:gd name="T49" fmla="*/ 60 h 83"/>
                <a:gd name="T50" fmla="*/ 29 w 64"/>
                <a:gd name="T51" fmla="*/ 54 h 83"/>
                <a:gd name="T52" fmla="*/ 22 w 64"/>
                <a:gd name="T53" fmla="*/ 33 h 83"/>
                <a:gd name="T54" fmla="*/ 19 w 64"/>
                <a:gd name="T55" fmla="*/ 29 h 83"/>
                <a:gd name="T56" fmla="*/ 9 w 64"/>
                <a:gd name="T57" fmla="*/ 19 h 83"/>
                <a:gd name="T58" fmla="*/ 9 w 64"/>
                <a:gd name="T59" fmla="*/ 23 h 83"/>
                <a:gd name="T60" fmla="*/ 8 w 64"/>
                <a:gd name="T61" fmla="*/ 31 h 83"/>
                <a:gd name="T62" fmla="*/ 11 w 64"/>
                <a:gd name="T63" fmla="*/ 49 h 83"/>
                <a:gd name="T64" fmla="*/ 16 w 64"/>
                <a:gd name="T65" fmla="*/ 60 h 83"/>
                <a:gd name="T66" fmla="*/ 10 w 64"/>
                <a:gd name="T67" fmla="*/ 49 h 83"/>
                <a:gd name="T68" fmla="*/ 6 w 64"/>
                <a:gd name="T69" fmla="*/ 31 h 83"/>
                <a:gd name="T70" fmla="*/ 7 w 64"/>
                <a:gd name="T71" fmla="*/ 24 h 83"/>
                <a:gd name="T72" fmla="*/ 7 w 64"/>
                <a:gd name="T73" fmla="*/ 19 h 83"/>
                <a:gd name="T74" fmla="*/ 5 w 64"/>
                <a:gd name="T75" fmla="*/ 13 h 83"/>
                <a:gd name="T76" fmla="*/ 2 w 64"/>
                <a:gd name="T77" fmla="*/ 8 h 83"/>
                <a:gd name="T78" fmla="*/ 2 w 64"/>
                <a:gd name="T79" fmla="*/ 7 h 83"/>
                <a:gd name="T80" fmla="*/ 1 w 64"/>
                <a:gd name="T81" fmla="*/ 3 h 83"/>
                <a:gd name="T82" fmla="*/ 6 w 64"/>
                <a:gd name="T83" fmla="*/ 10 h 83"/>
                <a:gd name="T84" fmla="*/ 7 w 64"/>
                <a:gd name="T85" fmla="*/ 11 h 83"/>
                <a:gd name="T86" fmla="*/ 10 w 64"/>
                <a:gd name="T87" fmla="*/ 13 h 83"/>
                <a:gd name="T88" fmla="*/ 23 w 64"/>
                <a:gd name="T89" fmla="*/ 19 h 83"/>
                <a:gd name="T90" fmla="*/ 29 w 64"/>
                <a:gd name="T91" fmla="*/ 20 h 83"/>
                <a:gd name="T92" fmla="*/ 46 w 64"/>
                <a:gd name="T93" fmla="*/ 15 h 83"/>
                <a:gd name="T94" fmla="*/ 35 w 64"/>
                <a:gd name="T95" fmla="*/ 20 h 83"/>
                <a:gd name="T96" fmla="*/ 26 w 64"/>
                <a:gd name="T97" fmla="*/ 20 h 83"/>
                <a:gd name="T98" fmla="*/ 17 w 64"/>
                <a:gd name="T99" fmla="*/ 18 h 83"/>
                <a:gd name="T100" fmla="*/ 9 w 64"/>
                <a:gd name="T101" fmla="*/ 14 h 83"/>
                <a:gd name="T102" fmla="*/ 15 w 64"/>
                <a:gd name="T103" fmla="*/ 22 h 83"/>
                <a:gd name="T104" fmla="*/ 18 w 64"/>
                <a:gd name="T105" fmla="*/ 24 h 83"/>
                <a:gd name="T106" fmla="*/ 25 w 64"/>
                <a:gd name="T107" fmla="*/ 26 h 83"/>
                <a:gd name="T108" fmla="*/ 28 w 64"/>
                <a:gd name="T109" fmla="*/ 27 h 83"/>
                <a:gd name="T110" fmla="*/ 37 w 64"/>
                <a:gd name="T111" fmla="*/ 28 h 83"/>
                <a:gd name="T112" fmla="*/ 57 w 64"/>
                <a:gd name="T113" fmla="*/ 34 h 83"/>
                <a:gd name="T114" fmla="*/ 56 w 64"/>
                <a:gd name="T11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83">
                  <a:moveTo>
                    <a:pt x="56" y="35"/>
                  </a:moveTo>
                  <a:cubicBezTo>
                    <a:pt x="54" y="34"/>
                    <a:pt x="52" y="33"/>
                    <a:pt x="50" y="32"/>
                  </a:cubicBezTo>
                  <a:cubicBezTo>
                    <a:pt x="46" y="31"/>
                    <a:pt x="41" y="30"/>
                    <a:pt x="37" y="30"/>
                  </a:cubicBezTo>
                  <a:cubicBezTo>
                    <a:pt x="35" y="29"/>
                    <a:pt x="33" y="29"/>
                    <a:pt x="31" y="29"/>
                  </a:cubicBezTo>
                  <a:cubicBezTo>
                    <a:pt x="29" y="29"/>
                    <a:pt x="28" y="29"/>
                    <a:pt x="27" y="28"/>
                  </a:cubicBezTo>
                  <a:cubicBezTo>
                    <a:pt x="26" y="28"/>
                    <a:pt x="26" y="28"/>
                    <a:pt x="26" y="28"/>
                  </a:cubicBezTo>
                  <a:cubicBezTo>
                    <a:pt x="25" y="28"/>
                    <a:pt x="25" y="28"/>
                    <a:pt x="25" y="28"/>
                  </a:cubicBezTo>
                  <a:cubicBezTo>
                    <a:pt x="24" y="28"/>
                    <a:pt x="24" y="28"/>
                    <a:pt x="24" y="28"/>
                  </a:cubicBezTo>
                  <a:cubicBezTo>
                    <a:pt x="23" y="28"/>
                    <a:pt x="22" y="27"/>
                    <a:pt x="21" y="27"/>
                  </a:cubicBezTo>
                  <a:cubicBezTo>
                    <a:pt x="22" y="28"/>
                    <a:pt x="23" y="29"/>
                    <a:pt x="25" y="30"/>
                  </a:cubicBezTo>
                  <a:cubicBezTo>
                    <a:pt x="26" y="31"/>
                    <a:pt x="27" y="31"/>
                    <a:pt x="28" y="32"/>
                  </a:cubicBezTo>
                  <a:cubicBezTo>
                    <a:pt x="29" y="32"/>
                    <a:pt x="30" y="33"/>
                    <a:pt x="31" y="34"/>
                  </a:cubicBezTo>
                  <a:cubicBezTo>
                    <a:pt x="32" y="35"/>
                    <a:pt x="34" y="36"/>
                    <a:pt x="36" y="38"/>
                  </a:cubicBezTo>
                  <a:cubicBezTo>
                    <a:pt x="37" y="39"/>
                    <a:pt x="39" y="40"/>
                    <a:pt x="40" y="41"/>
                  </a:cubicBezTo>
                  <a:cubicBezTo>
                    <a:pt x="42" y="42"/>
                    <a:pt x="44" y="43"/>
                    <a:pt x="46" y="44"/>
                  </a:cubicBezTo>
                  <a:cubicBezTo>
                    <a:pt x="47" y="45"/>
                    <a:pt x="48" y="46"/>
                    <a:pt x="49" y="46"/>
                  </a:cubicBezTo>
                  <a:cubicBezTo>
                    <a:pt x="50" y="47"/>
                    <a:pt x="51" y="48"/>
                    <a:pt x="52" y="49"/>
                  </a:cubicBezTo>
                  <a:cubicBezTo>
                    <a:pt x="54" y="50"/>
                    <a:pt x="56" y="52"/>
                    <a:pt x="58" y="54"/>
                  </a:cubicBezTo>
                  <a:cubicBezTo>
                    <a:pt x="59" y="55"/>
                    <a:pt x="59" y="56"/>
                    <a:pt x="60" y="57"/>
                  </a:cubicBezTo>
                  <a:cubicBezTo>
                    <a:pt x="61" y="58"/>
                    <a:pt x="61" y="59"/>
                    <a:pt x="61" y="61"/>
                  </a:cubicBezTo>
                  <a:cubicBezTo>
                    <a:pt x="61" y="58"/>
                    <a:pt x="59" y="56"/>
                    <a:pt x="57" y="54"/>
                  </a:cubicBezTo>
                  <a:cubicBezTo>
                    <a:pt x="55" y="53"/>
                    <a:pt x="53" y="51"/>
                    <a:pt x="51" y="50"/>
                  </a:cubicBezTo>
                  <a:cubicBezTo>
                    <a:pt x="50" y="49"/>
                    <a:pt x="49" y="48"/>
                    <a:pt x="48" y="48"/>
                  </a:cubicBezTo>
                  <a:cubicBezTo>
                    <a:pt x="47" y="47"/>
                    <a:pt x="46" y="46"/>
                    <a:pt x="45" y="46"/>
                  </a:cubicBezTo>
                  <a:cubicBezTo>
                    <a:pt x="44" y="45"/>
                    <a:pt x="44" y="45"/>
                    <a:pt x="43" y="45"/>
                  </a:cubicBezTo>
                  <a:cubicBezTo>
                    <a:pt x="47" y="49"/>
                    <a:pt x="51" y="53"/>
                    <a:pt x="54" y="58"/>
                  </a:cubicBezTo>
                  <a:cubicBezTo>
                    <a:pt x="56" y="62"/>
                    <a:pt x="58" y="66"/>
                    <a:pt x="60" y="70"/>
                  </a:cubicBezTo>
                  <a:cubicBezTo>
                    <a:pt x="61" y="72"/>
                    <a:pt x="62" y="74"/>
                    <a:pt x="62" y="76"/>
                  </a:cubicBezTo>
                  <a:cubicBezTo>
                    <a:pt x="63" y="78"/>
                    <a:pt x="64" y="81"/>
                    <a:pt x="64" y="83"/>
                  </a:cubicBezTo>
                  <a:cubicBezTo>
                    <a:pt x="64" y="82"/>
                    <a:pt x="63" y="81"/>
                    <a:pt x="63" y="80"/>
                  </a:cubicBezTo>
                  <a:cubicBezTo>
                    <a:pt x="62" y="79"/>
                    <a:pt x="62" y="78"/>
                    <a:pt x="61" y="77"/>
                  </a:cubicBezTo>
                  <a:cubicBezTo>
                    <a:pt x="60" y="75"/>
                    <a:pt x="59" y="73"/>
                    <a:pt x="58" y="71"/>
                  </a:cubicBezTo>
                  <a:cubicBezTo>
                    <a:pt x="56" y="67"/>
                    <a:pt x="54" y="63"/>
                    <a:pt x="52" y="59"/>
                  </a:cubicBezTo>
                  <a:cubicBezTo>
                    <a:pt x="47" y="52"/>
                    <a:pt x="41" y="45"/>
                    <a:pt x="34" y="40"/>
                  </a:cubicBezTo>
                  <a:cubicBezTo>
                    <a:pt x="33" y="38"/>
                    <a:pt x="31" y="37"/>
                    <a:pt x="29" y="36"/>
                  </a:cubicBezTo>
                  <a:cubicBezTo>
                    <a:pt x="28" y="35"/>
                    <a:pt x="27" y="34"/>
                    <a:pt x="26" y="34"/>
                  </a:cubicBezTo>
                  <a:cubicBezTo>
                    <a:pt x="26" y="33"/>
                    <a:pt x="25" y="33"/>
                    <a:pt x="24" y="32"/>
                  </a:cubicBezTo>
                  <a:cubicBezTo>
                    <a:pt x="24" y="32"/>
                    <a:pt x="23" y="32"/>
                    <a:pt x="23" y="32"/>
                  </a:cubicBezTo>
                  <a:cubicBezTo>
                    <a:pt x="23" y="32"/>
                    <a:pt x="23" y="32"/>
                    <a:pt x="24" y="32"/>
                  </a:cubicBezTo>
                  <a:cubicBezTo>
                    <a:pt x="24" y="33"/>
                    <a:pt x="25" y="34"/>
                    <a:pt x="25" y="36"/>
                  </a:cubicBezTo>
                  <a:cubicBezTo>
                    <a:pt x="26" y="37"/>
                    <a:pt x="26" y="38"/>
                    <a:pt x="26" y="39"/>
                  </a:cubicBezTo>
                  <a:cubicBezTo>
                    <a:pt x="28" y="44"/>
                    <a:pt x="29" y="49"/>
                    <a:pt x="30" y="53"/>
                  </a:cubicBezTo>
                  <a:cubicBezTo>
                    <a:pt x="31" y="54"/>
                    <a:pt x="31" y="55"/>
                    <a:pt x="32" y="56"/>
                  </a:cubicBezTo>
                  <a:cubicBezTo>
                    <a:pt x="33" y="58"/>
                    <a:pt x="33" y="59"/>
                    <a:pt x="34" y="60"/>
                  </a:cubicBezTo>
                  <a:cubicBezTo>
                    <a:pt x="35" y="62"/>
                    <a:pt x="37" y="63"/>
                    <a:pt x="38" y="65"/>
                  </a:cubicBezTo>
                  <a:cubicBezTo>
                    <a:pt x="40" y="67"/>
                    <a:pt x="42" y="69"/>
                    <a:pt x="44" y="71"/>
                  </a:cubicBezTo>
                  <a:cubicBezTo>
                    <a:pt x="45" y="72"/>
                    <a:pt x="47" y="74"/>
                    <a:pt x="49" y="75"/>
                  </a:cubicBezTo>
                  <a:cubicBezTo>
                    <a:pt x="47" y="74"/>
                    <a:pt x="45" y="73"/>
                    <a:pt x="43" y="71"/>
                  </a:cubicBezTo>
                  <a:cubicBezTo>
                    <a:pt x="41" y="69"/>
                    <a:pt x="40" y="68"/>
                    <a:pt x="38" y="66"/>
                  </a:cubicBezTo>
                  <a:cubicBezTo>
                    <a:pt x="36" y="64"/>
                    <a:pt x="35" y="62"/>
                    <a:pt x="33" y="60"/>
                  </a:cubicBezTo>
                  <a:cubicBezTo>
                    <a:pt x="33" y="59"/>
                    <a:pt x="32" y="58"/>
                    <a:pt x="31" y="57"/>
                  </a:cubicBezTo>
                  <a:cubicBezTo>
                    <a:pt x="30" y="56"/>
                    <a:pt x="30" y="55"/>
                    <a:pt x="29" y="54"/>
                  </a:cubicBezTo>
                  <a:cubicBezTo>
                    <a:pt x="27" y="49"/>
                    <a:pt x="26" y="44"/>
                    <a:pt x="25" y="40"/>
                  </a:cubicBezTo>
                  <a:cubicBezTo>
                    <a:pt x="24" y="37"/>
                    <a:pt x="23" y="35"/>
                    <a:pt x="22" y="33"/>
                  </a:cubicBezTo>
                  <a:cubicBezTo>
                    <a:pt x="22" y="32"/>
                    <a:pt x="21" y="31"/>
                    <a:pt x="20" y="30"/>
                  </a:cubicBezTo>
                  <a:cubicBezTo>
                    <a:pt x="20" y="30"/>
                    <a:pt x="19" y="29"/>
                    <a:pt x="19" y="29"/>
                  </a:cubicBezTo>
                  <a:cubicBezTo>
                    <a:pt x="17" y="27"/>
                    <a:pt x="15" y="25"/>
                    <a:pt x="13" y="23"/>
                  </a:cubicBezTo>
                  <a:cubicBezTo>
                    <a:pt x="12" y="22"/>
                    <a:pt x="10" y="20"/>
                    <a:pt x="9" y="19"/>
                  </a:cubicBezTo>
                  <a:cubicBezTo>
                    <a:pt x="9" y="19"/>
                    <a:pt x="9" y="19"/>
                    <a:pt x="9" y="20"/>
                  </a:cubicBezTo>
                  <a:cubicBezTo>
                    <a:pt x="9" y="21"/>
                    <a:pt x="9" y="22"/>
                    <a:pt x="9" y="23"/>
                  </a:cubicBezTo>
                  <a:cubicBezTo>
                    <a:pt x="8" y="24"/>
                    <a:pt x="8" y="25"/>
                    <a:pt x="8" y="26"/>
                  </a:cubicBezTo>
                  <a:cubicBezTo>
                    <a:pt x="8" y="27"/>
                    <a:pt x="8" y="29"/>
                    <a:pt x="8" y="31"/>
                  </a:cubicBezTo>
                  <a:cubicBezTo>
                    <a:pt x="8" y="33"/>
                    <a:pt x="8" y="35"/>
                    <a:pt x="8" y="37"/>
                  </a:cubicBezTo>
                  <a:cubicBezTo>
                    <a:pt x="9" y="41"/>
                    <a:pt x="10" y="45"/>
                    <a:pt x="11" y="49"/>
                  </a:cubicBezTo>
                  <a:cubicBezTo>
                    <a:pt x="12" y="51"/>
                    <a:pt x="13" y="53"/>
                    <a:pt x="13" y="54"/>
                  </a:cubicBezTo>
                  <a:cubicBezTo>
                    <a:pt x="14" y="56"/>
                    <a:pt x="15" y="58"/>
                    <a:pt x="16" y="60"/>
                  </a:cubicBezTo>
                  <a:cubicBezTo>
                    <a:pt x="15" y="58"/>
                    <a:pt x="14" y="56"/>
                    <a:pt x="13" y="55"/>
                  </a:cubicBezTo>
                  <a:cubicBezTo>
                    <a:pt x="12" y="53"/>
                    <a:pt x="11" y="51"/>
                    <a:pt x="10" y="49"/>
                  </a:cubicBezTo>
                  <a:cubicBezTo>
                    <a:pt x="9" y="45"/>
                    <a:pt x="8" y="42"/>
                    <a:pt x="7" y="38"/>
                  </a:cubicBezTo>
                  <a:cubicBezTo>
                    <a:pt x="7" y="36"/>
                    <a:pt x="6" y="34"/>
                    <a:pt x="6" y="31"/>
                  </a:cubicBezTo>
                  <a:cubicBezTo>
                    <a:pt x="6" y="29"/>
                    <a:pt x="6" y="27"/>
                    <a:pt x="7" y="25"/>
                  </a:cubicBezTo>
                  <a:cubicBezTo>
                    <a:pt x="7" y="25"/>
                    <a:pt x="7" y="24"/>
                    <a:pt x="7" y="24"/>
                  </a:cubicBezTo>
                  <a:cubicBezTo>
                    <a:pt x="7" y="23"/>
                    <a:pt x="7" y="23"/>
                    <a:pt x="7" y="22"/>
                  </a:cubicBezTo>
                  <a:cubicBezTo>
                    <a:pt x="7" y="21"/>
                    <a:pt x="7" y="20"/>
                    <a:pt x="7" y="19"/>
                  </a:cubicBezTo>
                  <a:cubicBezTo>
                    <a:pt x="8" y="18"/>
                    <a:pt x="8" y="17"/>
                    <a:pt x="7" y="16"/>
                  </a:cubicBezTo>
                  <a:cubicBezTo>
                    <a:pt x="7" y="15"/>
                    <a:pt x="6" y="14"/>
                    <a:pt x="5" y="13"/>
                  </a:cubicBezTo>
                  <a:cubicBezTo>
                    <a:pt x="4" y="11"/>
                    <a:pt x="3" y="10"/>
                    <a:pt x="3" y="9"/>
                  </a:cubicBezTo>
                  <a:cubicBezTo>
                    <a:pt x="3" y="8"/>
                    <a:pt x="2" y="8"/>
                    <a:pt x="2" y="8"/>
                  </a:cubicBezTo>
                  <a:cubicBezTo>
                    <a:pt x="2" y="8"/>
                    <a:pt x="2" y="8"/>
                    <a:pt x="2" y="8"/>
                  </a:cubicBezTo>
                  <a:cubicBezTo>
                    <a:pt x="2" y="7"/>
                    <a:pt x="2" y="7"/>
                    <a:pt x="2" y="7"/>
                  </a:cubicBezTo>
                  <a:cubicBezTo>
                    <a:pt x="1" y="4"/>
                    <a:pt x="0" y="2"/>
                    <a:pt x="0" y="0"/>
                  </a:cubicBezTo>
                  <a:cubicBezTo>
                    <a:pt x="0" y="1"/>
                    <a:pt x="1" y="2"/>
                    <a:pt x="1" y="3"/>
                  </a:cubicBezTo>
                  <a:cubicBezTo>
                    <a:pt x="2" y="4"/>
                    <a:pt x="2" y="5"/>
                    <a:pt x="3" y="6"/>
                  </a:cubicBezTo>
                  <a:cubicBezTo>
                    <a:pt x="4" y="7"/>
                    <a:pt x="5" y="9"/>
                    <a:pt x="6" y="10"/>
                  </a:cubicBezTo>
                  <a:cubicBezTo>
                    <a:pt x="6" y="10"/>
                    <a:pt x="6" y="10"/>
                    <a:pt x="6" y="10"/>
                  </a:cubicBezTo>
                  <a:cubicBezTo>
                    <a:pt x="7" y="11"/>
                    <a:pt x="7" y="11"/>
                    <a:pt x="7" y="11"/>
                  </a:cubicBezTo>
                  <a:cubicBezTo>
                    <a:pt x="8" y="12"/>
                    <a:pt x="8" y="12"/>
                    <a:pt x="8" y="12"/>
                  </a:cubicBezTo>
                  <a:cubicBezTo>
                    <a:pt x="9" y="13"/>
                    <a:pt x="9" y="13"/>
                    <a:pt x="10" y="13"/>
                  </a:cubicBezTo>
                  <a:cubicBezTo>
                    <a:pt x="10" y="14"/>
                    <a:pt x="11" y="14"/>
                    <a:pt x="12" y="15"/>
                  </a:cubicBezTo>
                  <a:cubicBezTo>
                    <a:pt x="16" y="16"/>
                    <a:pt x="19" y="18"/>
                    <a:pt x="23" y="19"/>
                  </a:cubicBezTo>
                  <a:cubicBezTo>
                    <a:pt x="24" y="19"/>
                    <a:pt x="25" y="19"/>
                    <a:pt x="26" y="19"/>
                  </a:cubicBezTo>
                  <a:cubicBezTo>
                    <a:pt x="27" y="20"/>
                    <a:pt x="28" y="20"/>
                    <a:pt x="29" y="20"/>
                  </a:cubicBezTo>
                  <a:cubicBezTo>
                    <a:pt x="31" y="20"/>
                    <a:pt x="33" y="20"/>
                    <a:pt x="35" y="19"/>
                  </a:cubicBezTo>
                  <a:cubicBezTo>
                    <a:pt x="39" y="18"/>
                    <a:pt x="43" y="17"/>
                    <a:pt x="46" y="15"/>
                  </a:cubicBezTo>
                  <a:cubicBezTo>
                    <a:pt x="45" y="16"/>
                    <a:pt x="43" y="17"/>
                    <a:pt x="41" y="18"/>
                  </a:cubicBezTo>
                  <a:cubicBezTo>
                    <a:pt x="39" y="19"/>
                    <a:pt x="37" y="19"/>
                    <a:pt x="35" y="20"/>
                  </a:cubicBezTo>
                  <a:cubicBezTo>
                    <a:pt x="33" y="20"/>
                    <a:pt x="31" y="21"/>
                    <a:pt x="29" y="21"/>
                  </a:cubicBezTo>
                  <a:cubicBezTo>
                    <a:pt x="28" y="21"/>
                    <a:pt x="27" y="21"/>
                    <a:pt x="26" y="20"/>
                  </a:cubicBezTo>
                  <a:cubicBezTo>
                    <a:pt x="25" y="20"/>
                    <a:pt x="24" y="20"/>
                    <a:pt x="23" y="20"/>
                  </a:cubicBezTo>
                  <a:cubicBezTo>
                    <a:pt x="21" y="19"/>
                    <a:pt x="19" y="19"/>
                    <a:pt x="17" y="18"/>
                  </a:cubicBezTo>
                  <a:cubicBezTo>
                    <a:pt x="15" y="18"/>
                    <a:pt x="13" y="17"/>
                    <a:pt x="12" y="16"/>
                  </a:cubicBezTo>
                  <a:cubicBezTo>
                    <a:pt x="11" y="15"/>
                    <a:pt x="10" y="15"/>
                    <a:pt x="9" y="14"/>
                  </a:cubicBezTo>
                  <a:cubicBezTo>
                    <a:pt x="9" y="14"/>
                    <a:pt x="9" y="14"/>
                    <a:pt x="9" y="14"/>
                  </a:cubicBezTo>
                  <a:cubicBezTo>
                    <a:pt x="11" y="17"/>
                    <a:pt x="13" y="19"/>
                    <a:pt x="15" y="22"/>
                  </a:cubicBezTo>
                  <a:cubicBezTo>
                    <a:pt x="15" y="22"/>
                    <a:pt x="16" y="23"/>
                    <a:pt x="16" y="23"/>
                  </a:cubicBezTo>
                  <a:cubicBezTo>
                    <a:pt x="17" y="24"/>
                    <a:pt x="18" y="24"/>
                    <a:pt x="18" y="24"/>
                  </a:cubicBezTo>
                  <a:cubicBezTo>
                    <a:pt x="20" y="25"/>
                    <a:pt x="22" y="26"/>
                    <a:pt x="24" y="26"/>
                  </a:cubicBezTo>
                  <a:cubicBezTo>
                    <a:pt x="25" y="26"/>
                    <a:pt x="25" y="26"/>
                    <a:pt x="25" y="26"/>
                  </a:cubicBezTo>
                  <a:cubicBezTo>
                    <a:pt x="25" y="26"/>
                    <a:pt x="26" y="27"/>
                    <a:pt x="26" y="27"/>
                  </a:cubicBezTo>
                  <a:cubicBezTo>
                    <a:pt x="28" y="27"/>
                    <a:pt x="28" y="27"/>
                    <a:pt x="28" y="27"/>
                  </a:cubicBezTo>
                  <a:cubicBezTo>
                    <a:pt x="29" y="27"/>
                    <a:pt x="30" y="27"/>
                    <a:pt x="31" y="27"/>
                  </a:cubicBezTo>
                  <a:cubicBezTo>
                    <a:pt x="33" y="28"/>
                    <a:pt x="35" y="28"/>
                    <a:pt x="37" y="28"/>
                  </a:cubicBezTo>
                  <a:cubicBezTo>
                    <a:pt x="42" y="29"/>
                    <a:pt x="46" y="30"/>
                    <a:pt x="50" y="31"/>
                  </a:cubicBezTo>
                  <a:cubicBezTo>
                    <a:pt x="53" y="32"/>
                    <a:pt x="55" y="33"/>
                    <a:pt x="57" y="34"/>
                  </a:cubicBezTo>
                  <a:cubicBezTo>
                    <a:pt x="58" y="35"/>
                    <a:pt x="60" y="37"/>
                    <a:pt x="61" y="38"/>
                  </a:cubicBezTo>
                  <a:cubicBezTo>
                    <a:pt x="60" y="37"/>
                    <a:pt x="58" y="36"/>
                    <a:pt x="56" y="3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1999"/>
            <p:cNvSpPr>
              <a:spLocks/>
            </p:cNvSpPr>
            <p:nvPr/>
          </p:nvSpPr>
          <p:spPr bwMode="auto">
            <a:xfrm>
              <a:off x="6256304" y="5656296"/>
              <a:ext cx="123826" cy="184151"/>
            </a:xfrm>
            <a:custGeom>
              <a:avLst/>
              <a:gdLst>
                <a:gd name="T0" fmla="*/ 0 w 33"/>
                <a:gd name="T1" fmla="*/ 0 h 49"/>
                <a:gd name="T2" fmla="*/ 12 w 33"/>
                <a:gd name="T3" fmla="*/ 28 h 49"/>
                <a:gd name="T4" fmla="*/ 24 w 33"/>
                <a:gd name="T5" fmla="*/ 39 h 49"/>
                <a:gd name="T6" fmla="*/ 33 w 33"/>
                <a:gd name="T7" fmla="*/ 49 h 49"/>
                <a:gd name="T8" fmla="*/ 14 w 33"/>
                <a:gd name="T9" fmla="*/ 43 h 49"/>
                <a:gd name="T10" fmla="*/ 5 w 33"/>
                <a:gd name="T11" fmla="*/ 25 h 49"/>
                <a:gd name="T12" fmla="*/ 0 w 33"/>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33" h="49">
                  <a:moveTo>
                    <a:pt x="0" y="0"/>
                  </a:moveTo>
                  <a:cubicBezTo>
                    <a:pt x="5" y="9"/>
                    <a:pt x="7" y="19"/>
                    <a:pt x="12" y="28"/>
                  </a:cubicBezTo>
                  <a:cubicBezTo>
                    <a:pt x="15" y="32"/>
                    <a:pt x="19" y="36"/>
                    <a:pt x="24" y="39"/>
                  </a:cubicBezTo>
                  <a:cubicBezTo>
                    <a:pt x="27" y="42"/>
                    <a:pt x="31" y="45"/>
                    <a:pt x="33" y="49"/>
                  </a:cubicBezTo>
                  <a:cubicBezTo>
                    <a:pt x="27" y="47"/>
                    <a:pt x="20" y="45"/>
                    <a:pt x="14" y="43"/>
                  </a:cubicBezTo>
                  <a:cubicBezTo>
                    <a:pt x="9" y="38"/>
                    <a:pt x="6" y="29"/>
                    <a:pt x="5" y="25"/>
                  </a:cubicBezTo>
                  <a:cubicBezTo>
                    <a:pt x="2" y="17"/>
                    <a:pt x="2" y="8"/>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60" name="Picture 2000"/>
            <p:cNvPicPr>
              <a:picLocks noChangeAspect="1" noChangeArrowheads="1"/>
            </p:cNvPicPr>
            <p:nvPr/>
          </p:nvPicPr>
          <p:blipFill>
            <a:blip r:embed="rId34" cstate="screen">
              <a:extLst>
                <a:ext uri="{28A0092B-C50C-407E-A947-70E740481C1C}">
                  <a14:useLocalDpi xmlns:a14="http://schemas.microsoft.com/office/drawing/2010/main"/>
                </a:ext>
              </a:extLst>
            </a:blip>
            <a:srcRect/>
            <a:stretch>
              <a:fillRect/>
            </a:stretch>
          </p:blipFill>
          <p:spPr bwMode="auto">
            <a:xfrm>
              <a:off x="6116603" y="5422932"/>
              <a:ext cx="349252" cy="450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1" name="Picture 2001"/>
            <p:cNvPicPr>
              <a:picLocks noChangeAspect="1" noChangeArrowheads="1"/>
            </p:cNvPicPr>
            <p:nvPr/>
          </p:nvPicPr>
          <p:blipFill>
            <a:blip r:embed="rId35" cstate="screen">
              <a:extLst>
                <a:ext uri="{28A0092B-C50C-407E-A947-70E740481C1C}">
                  <a14:useLocalDpi xmlns:a14="http://schemas.microsoft.com/office/drawing/2010/main"/>
                </a:ext>
              </a:extLst>
            </a:blip>
            <a:srcRect/>
            <a:stretch>
              <a:fillRect/>
            </a:stretch>
          </p:blipFill>
          <p:spPr bwMode="auto">
            <a:xfrm>
              <a:off x="6178516" y="5489608"/>
              <a:ext cx="24765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2" name="Freeform 2002"/>
            <p:cNvSpPr>
              <a:spLocks/>
            </p:cNvSpPr>
            <p:nvPr/>
          </p:nvSpPr>
          <p:spPr bwMode="auto">
            <a:xfrm>
              <a:off x="6245191" y="5611846"/>
              <a:ext cx="201614" cy="134938"/>
            </a:xfrm>
            <a:custGeom>
              <a:avLst/>
              <a:gdLst>
                <a:gd name="T0" fmla="*/ 28 w 54"/>
                <a:gd name="T1" fmla="*/ 9 h 36"/>
                <a:gd name="T2" fmla="*/ 10 w 54"/>
                <a:gd name="T3" fmla="*/ 6 h 36"/>
                <a:gd name="T4" fmla="*/ 0 w 54"/>
                <a:gd name="T5" fmla="*/ 0 h 36"/>
                <a:gd name="T6" fmla="*/ 17 w 54"/>
                <a:gd name="T7" fmla="*/ 3 h 36"/>
                <a:gd name="T8" fmla="*/ 38 w 54"/>
                <a:gd name="T9" fmla="*/ 3 h 36"/>
                <a:gd name="T10" fmla="*/ 53 w 54"/>
                <a:gd name="T11" fmla="*/ 12 h 36"/>
                <a:gd name="T12" fmla="*/ 54 w 54"/>
                <a:gd name="T13" fmla="*/ 15 h 36"/>
                <a:gd name="T14" fmla="*/ 53 w 54"/>
                <a:gd name="T15" fmla="*/ 36 h 36"/>
                <a:gd name="T16" fmla="*/ 50 w 54"/>
                <a:gd name="T17" fmla="*/ 27 h 36"/>
                <a:gd name="T18" fmla="*/ 28 w 54"/>
                <a:gd name="T19"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36">
                  <a:moveTo>
                    <a:pt x="28" y="9"/>
                  </a:moveTo>
                  <a:cubicBezTo>
                    <a:pt x="23" y="9"/>
                    <a:pt x="14" y="8"/>
                    <a:pt x="10" y="6"/>
                  </a:cubicBezTo>
                  <a:cubicBezTo>
                    <a:pt x="6" y="5"/>
                    <a:pt x="0" y="0"/>
                    <a:pt x="0" y="0"/>
                  </a:cubicBezTo>
                  <a:cubicBezTo>
                    <a:pt x="5" y="2"/>
                    <a:pt x="11" y="3"/>
                    <a:pt x="17" y="3"/>
                  </a:cubicBezTo>
                  <a:cubicBezTo>
                    <a:pt x="24" y="3"/>
                    <a:pt x="31" y="2"/>
                    <a:pt x="38" y="3"/>
                  </a:cubicBezTo>
                  <a:cubicBezTo>
                    <a:pt x="44" y="3"/>
                    <a:pt x="49" y="7"/>
                    <a:pt x="53" y="12"/>
                  </a:cubicBezTo>
                  <a:cubicBezTo>
                    <a:pt x="53" y="13"/>
                    <a:pt x="54" y="14"/>
                    <a:pt x="54" y="15"/>
                  </a:cubicBezTo>
                  <a:cubicBezTo>
                    <a:pt x="54" y="22"/>
                    <a:pt x="54" y="29"/>
                    <a:pt x="53" y="36"/>
                  </a:cubicBezTo>
                  <a:cubicBezTo>
                    <a:pt x="52" y="33"/>
                    <a:pt x="51" y="30"/>
                    <a:pt x="50" y="27"/>
                  </a:cubicBezTo>
                  <a:cubicBezTo>
                    <a:pt x="44" y="15"/>
                    <a:pt x="34" y="10"/>
                    <a:pt x="28"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2003"/>
            <p:cNvSpPr>
              <a:spLocks/>
            </p:cNvSpPr>
            <p:nvPr/>
          </p:nvSpPr>
          <p:spPr bwMode="auto">
            <a:xfrm>
              <a:off x="6173753" y="5532470"/>
              <a:ext cx="239714" cy="311152"/>
            </a:xfrm>
            <a:custGeom>
              <a:avLst/>
              <a:gdLst>
                <a:gd name="T0" fmla="*/ 50 w 64"/>
                <a:gd name="T1" fmla="*/ 32 h 83"/>
                <a:gd name="T2" fmla="*/ 31 w 64"/>
                <a:gd name="T3" fmla="*/ 29 h 83"/>
                <a:gd name="T4" fmla="*/ 26 w 64"/>
                <a:gd name="T5" fmla="*/ 28 h 83"/>
                <a:gd name="T6" fmla="*/ 24 w 64"/>
                <a:gd name="T7" fmla="*/ 28 h 83"/>
                <a:gd name="T8" fmla="*/ 25 w 64"/>
                <a:gd name="T9" fmla="*/ 30 h 83"/>
                <a:gd name="T10" fmla="*/ 31 w 64"/>
                <a:gd name="T11" fmla="*/ 34 h 83"/>
                <a:gd name="T12" fmla="*/ 40 w 64"/>
                <a:gd name="T13" fmla="*/ 41 h 83"/>
                <a:gd name="T14" fmla="*/ 49 w 64"/>
                <a:gd name="T15" fmla="*/ 46 h 83"/>
                <a:gd name="T16" fmla="*/ 58 w 64"/>
                <a:gd name="T17" fmla="*/ 54 h 83"/>
                <a:gd name="T18" fmla="*/ 61 w 64"/>
                <a:gd name="T19" fmla="*/ 61 h 83"/>
                <a:gd name="T20" fmla="*/ 52 w 64"/>
                <a:gd name="T21" fmla="*/ 50 h 83"/>
                <a:gd name="T22" fmla="*/ 45 w 64"/>
                <a:gd name="T23" fmla="*/ 45 h 83"/>
                <a:gd name="T24" fmla="*/ 54 w 64"/>
                <a:gd name="T25" fmla="*/ 58 h 83"/>
                <a:gd name="T26" fmla="*/ 63 w 64"/>
                <a:gd name="T27" fmla="*/ 76 h 83"/>
                <a:gd name="T28" fmla="*/ 63 w 64"/>
                <a:gd name="T29" fmla="*/ 80 h 83"/>
                <a:gd name="T30" fmla="*/ 58 w 64"/>
                <a:gd name="T31" fmla="*/ 71 h 83"/>
                <a:gd name="T32" fmla="*/ 35 w 64"/>
                <a:gd name="T33" fmla="*/ 40 h 83"/>
                <a:gd name="T34" fmla="*/ 27 w 64"/>
                <a:gd name="T35" fmla="*/ 34 h 83"/>
                <a:gd name="T36" fmla="*/ 24 w 64"/>
                <a:gd name="T37" fmla="*/ 32 h 83"/>
                <a:gd name="T38" fmla="*/ 25 w 64"/>
                <a:gd name="T39" fmla="*/ 36 h 83"/>
                <a:gd name="T40" fmla="*/ 31 w 64"/>
                <a:gd name="T41" fmla="*/ 53 h 83"/>
                <a:gd name="T42" fmla="*/ 34 w 64"/>
                <a:gd name="T43" fmla="*/ 59 h 83"/>
                <a:gd name="T44" fmla="*/ 44 w 64"/>
                <a:gd name="T45" fmla="*/ 71 h 83"/>
                <a:gd name="T46" fmla="*/ 44 w 64"/>
                <a:gd name="T47" fmla="*/ 71 h 83"/>
                <a:gd name="T48" fmla="*/ 34 w 64"/>
                <a:gd name="T49" fmla="*/ 60 h 83"/>
                <a:gd name="T50" fmla="*/ 30 w 64"/>
                <a:gd name="T51" fmla="*/ 54 h 83"/>
                <a:gd name="T52" fmla="*/ 22 w 64"/>
                <a:gd name="T53" fmla="*/ 33 h 83"/>
                <a:gd name="T54" fmla="*/ 19 w 64"/>
                <a:gd name="T55" fmla="*/ 29 h 83"/>
                <a:gd name="T56" fmla="*/ 9 w 64"/>
                <a:gd name="T57" fmla="*/ 18 h 83"/>
                <a:gd name="T58" fmla="*/ 9 w 64"/>
                <a:gd name="T59" fmla="*/ 23 h 83"/>
                <a:gd name="T60" fmla="*/ 8 w 64"/>
                <a:gd name="T61" fmla="*/ 31 h 83"/>
                <a:gd name="T62" fmla="*/ 11 w 64"/>
                <a:gd name="T63" fmla="*/ 49 h 83"/>
                <a:gd name="T64" fmla="*/ 17 w 64"/>
                <a:gd name="T65" fmla="*/ 60 h 83"/>
                <a:gd name="T66" fmla="*/ 11 w 64"/>
                <a:gd name="T67" fmla="*/ 49 h 83"/>
                <a:gd name="T68" fmla="*/ 7 w 64"/>
                <a:gd name="T69" fmla="*/ 31 h 83"/>
                <a:gd name="T70" fmla="*/ 7 w 64"/>
                <a:gd name="T71" fmla="*/ 24 h 83"/>
                <a:gd name="T72" fmla="*/ 8 w 64"/>
                <a:gd name="T73" fmla="*/ 19 h 83"/>
                <a:gd name="T74" fmla="*/ 5 w 64"/>
                <a:gd name="T75" fmla="*/ 13 h 83"/>
                <a:gd name="T76" fmla="*/ 3 w 64"/>
                <a:gd name="T77" fmla="*/ 8 h 83"/>
                <a:gd name="T78" fmla="*/ 2 w 64"/>
                <a:gd name="T79" fmla="*/ 6 h 83"/>
                <a:gd name="T80" fmla="*/ 1 w 64"/>
                <a:gd name="T81" fmla="*/ 3 h 83"/>
                <a:gd name="T82" fmla="*/ 6 w 64"/>
                <a:gd name="T83" fmla="*/ 10 h 83"/>
                <a:gd name="T84" fmla="*/ 8 w 64"/>
                <a:gd name="T85" fmla="*/ 11 h 83"/>
                <a:gd name="T86" fmla="*/ 10 w 64"/>
                <a:gd name="T87" fmla="*/ 13 h 83"/>
                <a:gd name="T88" fmla="*/ 24 w 64"/>
                <a:gd name="T89" fmla="*/ 19 h 83"/>
                <a:gd name="T90" fmla="*/ 29 w 64"/>
                <a:gd name="T91" fmla="*/ 20 h 83"/>
                <a:gd name="T92" fmla="*/ 47 w 64"/>
                <a:gd name="T93" fmla="*/ 15 h 83"/>
                <a:gd name="T94" fmla="*/ 35 w 64"/>
                <a:gd name="T95" fmla="*/ 20 h 83"/>
                <a:gd name="T96" fmla="*/ 26 w 64"/>
                <a:gd name="T97" fmla="*/ 20 h 83"/>
                <a:gd name="T98" fmla="*/ 17 w 64"/>
                <a:gd name="T99" fmla="*/ 18 h 83"/>
                <a:gd name="T100" fmla="*/ 9 w 64"/>
                <a:gd name="T101" fmla="*/ 14 h 83"/>
                <a:gd name="T102" fmla="*/ 15 w 64"/>
                <a:gd name="T103" fmla="*/ 22 h 83"/>
                <a:gd name="T104" fmla="*/ 19 w 64"/>
                <a:gd name="T105" fmla="*/ 24 h 83"/>
                <a:gd name="T106" fmla="*/ 25 w 64"/>
                <a:gd name="T107" fmla="*/ 26 h 83"/>
                <a:gd name="T108" fmla="*/ 28 w 64"/>
                <a:gd name="T109" fmla="*/ 27 h 83"/>
                <a:gd name="T110" fmla="*/ 38 w 64"/>
                <a:gd name="T111" fmla="*/ 28 h 83"/>
                <a:gd name="T112" fmla="*/ 57 w 64"/>
                <a:gd name="T113" fmla="*/ 34 h 83"/>
                <a:gd name="T114" fmla="*/ 56 w 64"/>
                <a:gd name="T11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83">
                  <a:moveTo>
                    <a:pt x="56" y="35"/>
                  </a:moveTo>
                  <a:cubicBezTo>
                    <a:pt x="54" y="34"/>
                    <a:pt x="52" y="33"/>
                    <a:pt x="50" y="32"/>
                  </a:cubicBezTo>
                  <a:cubicBezTo>
                    <a:pt x="46" y="31"/>
                    <a:pt x="42" y="30"/>
                    <a:pt x="37" y="30"/>
                  </a:cubicBezTo>
                  <a:cubicBezTo>
                    <a:pt x="35" y="29"/>
                    <a:pt x="33" y="29"/>
                    <a:pt x="31" y="29"/>
                  </a:cubicBezTo>
                  <a:cubicBezTo>
                    <a:pt x="30" y="29"/>
                    <a:pt x="29" y="28"/>
                    <a:pt x="28" y="28"/>
                  </a:cubicBezTo>
                  <a:cubicBezTo>
                    <a:pt x="26" y="28"/>
                    <a:pt x="26" y="28"/>
                    <a:pt x="26" y="28"/>
                  </a:cubicBezTo>
                  <a:cubicBezTo>
                    <a:pt x="26" y="28"/>
                    <a:pt x="25" y="28"/>
                    <a:pt x="25" y="28"/>
                  </a:cubicBezTo>
                  <a:cubicBezTo>
                    <a:pt x="24" y="28"/>
                    <a:pt x="24" y="28"/>
                    <a:pt x="24" y="28"/>
                  </a:cubicBezTo>
                  <a:cubicBezTo>
                    <a:pt x="23" y="28"/>
                    <a:pt x="22" y="27"/>
                    <a:pt x="21" y="27"/>
                  </a:cubicBezTo>
                  <a:cubicBezTo>
                    <a:pt x="22" y="28"/>
                    <a:pt x="24" y="29"/>
                    <a:pt x="25" y="30"/>
                  </a:cubicBezTo>
                  <a:cubicBezTo>
                    <a:pt x="26" y="31"/>
                    <a:pt x="27" y="31"/>
                    <a:pt x="28" y="32"/>
                  </a:cubicBezTo>
                  <a:cubicBezTo>
                    <a:pt x="29" y="32"/>
                    <a:pt x="30" y="33"/>
                    <a:pt x="31" y="34"/>
                  </a:cubicBezTo>
                  <a:cubicBezTo>
                    <a:pt x="33" y="35"/>
                    <a:pt x="34" y="36"/>
                    <a:pt x="36" y="38"/>
                  </a:cubicBezTo>
                  <a:cubicBezTo>
                    <a:pt x="38" y="39"/>
                    <a:pt x="39" y="40"/>
                    <a:pt x="40" y="41"/>
                  </a:cubicBezTo>
                  <a:cubicBezTo>
                    <a:pt x="42" y="42"/>
                    <a:pt x="44" y="43"/>
                    <a:pt x="46" y="44"/>
                  </a:cubicBezTo>
                  <a:cubicBezTo>
                    <a:pt x="47" y="45"/>
                    <a:pt x="48" y="46"/>
                    <a:pt x="49" y="46"/>
                  </a:cubicBezTo>
                  <a:cubicBezTo>
                    <a:pt x="50" y="47"/>
                    <a:pt x="51" y="48"/>
                    <a:pt x="52" y="49"/>
                  </a:cubicBezTo>
                  <a:cubicBezTo>
                    <a:pt x="54" y="50"/>
                    <a:pt x="56" y="52"/>
                    <a:pt x="58" y="54"/>
                  </a:cubicBezTo>
                  <a:cubicBezTo>
                    <a:pt x="59" y="55"/>
                    <a:pt x="60" y="56"/>
                    <a:pt x="60" y="57"/>
                  </a:cubicBezTo>
                  <a:cubicBezTo>
                    <a:pt x="61" y="58"/>
                    <a:pt x="61" y="59"/>
                    <a:pt x="61" y="61"/>
                  </a:cubicBezTo>
                  <a:cubicBezTo>
                    <a:pt x="61" y="58"/>
                    <a:pt x="59" y="56"/>
                    <a:pt x="58" y="54"/>
                  </a:cubicBezTo>
                  <a:cubicBezTo>
                    <a:pt x="56" y="52"/>
                    <a:pt x="54" y="51"/>
                    <a:pt x="52" y="50"/>
                  </a:cubicBezTo>
                  <a:cubicBezTo>
                    <a:pt x="51" y="49"/>
                    <a:pt x="50" y="48"/>
                    <a:pt x="48" y="47"/>
                  </a:cubicBezTo>
                  <a:cubicBezTo>
                    <a:pt x="47" y="47"/>
                    <a:pt x="46" y="46"/>
                    <a:pt x="45" y="45"/>
                  </a:cubicBezTo>
                  <a:cubicBezTo>
                    <a:pt x="45" y="45"/>
                    <a:pt x="44" y="45"/>
                    <a:pt x="44" y="45"/>
                  </a:cubicBezTo>
                  <a:cubicBezTo>
                    <a:pt x="47" y="49"/>
                    <a:pt x="51" y="53"/>
                    <a:pt x="54" y="58"/>
                  </a:cubicBezTo>
                  <a:cubicBezTo>
                    <a:pt x="56" y="62"/>
                    <a:pt x="59" y="66"/>
                    <a:pt x="61" y="70"/>
                  </a:cubicBezTo>
                  <a:cubicBezTo>
                    <a:pt x="61" y="72"/>
                    <a:pt x="62" y="74"/>
                    <a:pt x="63" y="76"/>
                  </a:cubicBezTo>
                  <a:cubicBezTo>
                    <a:pt x="63" y="78"/>
                    <a:pt x="64" y="81"/>
                    <a:pt x="64" y="83"/>
                  </a:cubicBezTo>
                  <a:cubicBezTo>
                    <a:pt x="64" y="82"/>
                    <a:pt x="63" y="81"/>
                    <a:pt x="63" y="80"/>
                  </a:cubicBezTo>
                  <a:cubicBezTo>
                    <a:pt x="62" y="79"/>
                    <a:pt x="62" y="78"/>
                    <a:pt x="62" y="77"/>
                  </a:cubicBezTo>
                  <a:cubicBezTo>
                    <a:pt x="61" y="75"/>
                    <a:pt x="60" y="73"/>
                    <a:pt x="58" y="71"/>
                  </a:cubicBezTo>
                  <a:cubicBezTo>
                    <a:pt x="57" y="67"/>
                    <a:pt x="54" y="63"/>
                    <a:pt x="52" y="59"/>
                  </a:cubicBezTo>
                  <a:cubicBezTo>
                    <a:pt x="47" y="52"/>
                    <a:pt x="41" y="45"/>
                    <a:pt x="35" y="40"/>
                  </a:cubicBezTo>
                  <a:cubicBezTo>
                    <a:pt x="33" y="38"/>
                    <a:pt x="31" y="37"/>
                    <a:pt x="29" y="36"/>
                  </a:cubicBezTo>
                  <a:cubicBezTo>
                    <a:pt x="29" y="35"/>
                    <a:pt x="28" y="34"/>
                    <a:pt x="27" y="34"/>
                  </a:cubicBezTo>
                  <a:cubicBezTo>
                    <a:pt x="26" y="33"/>
                    <a:pt x="25" y="33"/>
                    <a:pt x="24" y="32"/>
                  </a:cubicBezTo>
                  <a:cubicBezTo>
                    <a:pt x="24" y="32"/>
                    <a:pt x="24" y="32"/>
                    <a:pt x="24" y="32"/>
                  </a:cubicBezTo>
                  <a:cubicBezTo>
                    <a:pt x="24" y="32"/>
                    <a:pt x="24" y="32"/>
                    <a:pt x="24" y="32"/>
                  </a:cubicBezTo>
                  <a:cubicBezTo>
                    <a:pt x="24" y="33"/>
                    <a:pt x="25" y="34"/>
                    <a:pt x="25" y="36"/>
                  </a:cubicBezTo>
                  <a:cubicBezTo>
                    <a:pt x="26" y="37"/>
                    <a:pt x="26" y="38"/>
                    <a:pt x="27" y="39"/>
                  </a:cubicBezTo>
                  <a:cubicBezTo>
                    <a:pt x="28" y="44"/>
                    <a:pt x="29" y="49"/>
                    <a:pt x="31" y="53"/>
                  </a:cubicBezTo>
                  <a:cubicBezTo>
                    <a:pt x="31" y="54"/>
                    <a:pt x="32" y="55"/>
                    <a:pt x="32" y="56"/>
                  </a:cubicBezTo>
                  <a:cubicBezTo>
                    <a:pt x="33" y="57"/>
                    <a:pt x="34" y="58"/>
                    <a:pt x="34" y="59"/>
                  </a:cubicBezTo>
                  <a:cubicBezTo>
                    <a:pt x="36" y="61"/>
                    <a:pt x="37" y="63"/>
                    <a:pt x="39" y="65"/>
                  </a:cubicBezTo>
                  <a:cubicBezTo>
                    <a:pt x="40" y="67"/>
                    <a:pt x="42" y="69"/>
                    <a:pt x="44" y="71"/>
                  </a:cubicBezTo>
                  <a:cubicBezTo>
                    <a:pt x="46" y="72"/>
                    <a:pt x="47" y="74"/>
                    <a:pt x="49" y="75"/>
                  </a:cubicBezTo>
                  <a:cubicBezTo>
                    <a:pt x="47" y="74"/>
                    <a:pt x="45" y="72"/>
                    <a:pt x="44" y="71"/>
                  </a:cubicBezTo>
                  <a:cubicBezTo>
                    <a:pt x="42" y="69"/>
                    <a:pt x="40" y="67"/>
                    <a:pt x="38" y="66"/>
                  </a:cubicBezTo>
                  <a:cubicBezTo>
                    <a:pt x="37" y="64"/>
                    <a:pt x="35" y="62"/>
                    <a:pt x="34" y="60"/>
                  </a:cubicBezTo>
                  <a:cubicBezTo>
                    <a:pt x="33" y="59"/>
                    <a:pt x="32" y="58"/>
                    <a:pt x="31" y="57"/>
                  </a:cubicBezTo>
                  <a:cubicBezTo>
                    <a:pt x="31" y="56"/>
                    <a:pt x="30" y="55"/>
                    <a:pt x="30" y="54"/>
                  </a:cubicBezTo>
                  <a:cubicBezTo>
                    <a:pt x="28" y="49"/>
                    <a:pt x="27" y="44"/>
                    <a:pt x="25" y="40"/>
                  </a:cubicBezTo>
                  <a:cubicBezTo>
                    <a:pt x="25" y="37"/>
                    <a:pt x="24" y="35"/>
                    <a:pt x="22" y="33"/>
                  </a:cubicBezTo>
                  <a:cubicBezTo>
                    <a:pt x="22" y="32"/>
                    <a:pt x="21" y="31"/>
                    <a:pt x="20" y="30"/>
                  </a:cubicBezTo>
                  <a:cubicBezTo>
                    <a:pt x="20" y="30"/>
                    <a:pt x="20" y="29"/>
                    <a:pt x="19" y="29"/>
                  </a:cubicBezTo>
                  <a:cubicBezTo>
                    <a:pt x="17" y="27"/>
                    <a:pt x="15" y="25"/>
                    <a:pt x="13" y="23"/>
                  </a:cubicBezTo>
                  <a:cubicBezTo>
                    <a:pt x="12" y="22"/>
                    <a:pt x="11" y="20"/>
                    <a:pt x="9" y="18"/>
                  </a:cubicBezTo>
                  <a:cubicBezTo>
                    <a:pt x="9" y="19"/>
                    <a:pt x="9" y="19"/>
                    <a:pt x="9" y="19"/>
                  </a:cubicBezTo>
                  <a:cubicBezTo>
                    <a:pt x="9" y="20"/>
                    <a:pt x="9" y="22"/>
                    <a:pt x="9" y="23"/>
                  </a:cubicBezTo>
                  <a:cubicBezTo>
                    <a:pt x="9" y="24"/>
                    <a:pt x="8" y="24"/>
                    <a:pt x="8" y="25"/>
                  </a:cubicBezTo>
                  <a:cubicBezTo>
                    <a:pt x="8" y="27"/>
                    <a:pt x="8" y="29"/>
                    <a:pt x="8" y="31"/>
                  </a:cubicBezTo>
                  <a:cubicBezTo>
                    <a:pt x="8" y="33"/>
                    <a:pt x="8" y="35"/>
                    <a:pt x="8" y="37"/>
                  </a:cubicBezTo>
                  <a:cubicBezTo>
                    <a:pt x="9" y="41"/>
                    <a:pt x="10" y="45"/>
                    <a:pt x="11" y="49"/>
                  </a:cubicBezTo>
                  <a:cubicBezTo>
                    <a:pt x="12" y="51"/>
                    <a:pt x="13" y="53"/>
                    <a:pt x="14" y="54"/>
                  </a:cubicBezTo>
                  <a:cubicBezTo>
                    <a:pt x="15" y="56"/>
                    <a:pt x="16" y="58"/>
                    <a:pt x="17" y="60"/>
                  </a:cubicBezTo>
                  <a:cubicBezTo>
                    <a:pt x="15" y="58"/>
                    <a:pt x="14" y="56"/>
                    <a:pt x="13" y="55"/>
                  </a:cubicBezTo>
                  <a:cubicBezTo>
                    <a:pt x="12" y="53"/>
                    <a:pt x="12" y="51"/>
                    <a:pt x="11" y="49"/>
                  </a:cubicBezTo>
                  <a:cubicBezTo>
                    <a:pt x="9" y="45"/>
                    <a:pt x="8" y="41"/>
                    <a:pt x="7" y="37"/>
                  </a:cubicBezTo>
                  <a:cubicBezTo>
                    <a:pt x="7" y="35"/>
                    <a:pt x="7" y="33"/>
                    <a:pt x="7" y="31"/>
                  </a:cubicBezTo>
                  <a:cubicBezTo>
                    <a:pt x="7" y="29"/>
                    <a:pt x="7" y="27"/>
                    <a:pt x="7" y="25"/>
                  </a:cubicBezTo>
                  <a:cubicBezTo>
                    <a:pt x="7" y="25"/>
                    <a:pt x="7" y="24"/>
                    <a:pt x="7" y="24"/>
                  </a:cubicBezTo>
                  <a:cubicBezTo>
                    <a:pt x="7" y="23"/>
                    <a:pt x="7" y="23"/>
                    <a:pt x="7" y="22"/>
                  </a:cubicBezTo>
                  <a:cubicBezTo>
                    <a:pt x="8" y="21"/>
                    <a:pt x="8" y="20"/>
                    <a:pt x="8" y="19"/>
                  </a:cubicBezTo>
                  <a:cubicBezTo>
                    <a:pt x="8" y="18"/>
                    <a:pt x="8" y="17"/>
                    <a:pt x="8" y="16"/>
                  </a:cubicBezTo>
                  <a:cubicBezTo>
                    <a:pt x="7" y="15"/>
                    <a:pt x="6" y="14"/>
                    <a:pt x="5" y="13"/>
                  </a:cubicBezTo>
                  <a:cubicBezTo>
                    <a:pt x="4" y="11"/>
                    <a:pt x="4" y="10"/>
                    <a:pt x="3" y="8"/>
                  </a:cubicBezTo>
                  <a:cubicBezTo>
                    <a:pt x="3" y="8"/>
                    <a:pt x="3" y="8"/>
                    <a:pt x="3" y="8"/>
                  </a:cubicBezTo>
                  <a:cubicBezTo>
                    <a:pt x="3" y="8"/>
                    <a:pt x="3" y="8"/>
                    <a:pt x="3" y="8"/>
                  </a:cubicBezTo>
                  <a:cubicBezTo>
                    <a:pt x="2" y="7"/>
                    <a:pt x="2" y="7"/>
                    <a:pt x="2" y="6"/>
                  </a:cubicBezTo>
                  <a:cubicBezTo>
                    <a:pt x="1" y="4"/>
                    <a:pt x="0" y="2"/>
                    <a:pt x="0" y="0"/>
                  </a:cubicBezTo>
                  <a:cubicBezTo>
                    <a:pt x="0" y="1"/>
                    <a:pt x="1" y="2"/>
                    <a:pt x="1" y="3"/>
                  </a:cubicBezTo>
                  <a:cubicBezTo>
                    <a:pt x="2" y="4"/>
                    <a:pt x="3" y="5"/>
                    <a:pt x="3" y="6"/>
                  </a:cubicBezTo>
                  <a:cubicBezTo>
                    <a:pt x="4" y="7"/>
                    <a:pt x="5" y="9"/>
                    <a:pt x="6" y="10"/>
                  </a:cubicBezTo>
                  <a:cubicBezTo>
                    <a:pt x="6" y="10"/>
                    <a:pt x="6" y="10"/>
                    <a:pt x="6" y="10"/>
                  </a:cubicBezTo>
                  <a:cubicBezTo>
                    <a:pt x="7" y="11"/>
                    <a:pt x="7" y="11"/>
                    <a:pt x="8" y="11"/>
                  </a:cubicBezTo>
                  <a:cubicBezTo>
                    <a:pt x="8" y="12"/>
                    <a:pt x="8" y="12"/>
                    <a:pt x="9" y="12"/>
                  </a:cubicBezTo>
                  <a:cubicBezTo>
                    <a:pt x="9" y="12"/>
                    <a:pt x="10" y="13"/>
                    <a:pt x="10" y="13"/>
                  </a:cubicBezTo>
                  <a:cubicBezTo>
                    <a:pt x="11" y="13"/>
                    <a:pt x="12" y="14"/>
                    <a:pt x="12" y="14"/>
                  </a:cubicBezTo>
                  <a:cubicBezTo>
                    <a:pt x="16" y="16"/>
                    <a:pt x="20" y="18"/>
                    <a:pt x="24" y="19"/>
                  </a:cubicBezTo>
                  <a:cubicBezTo>
                    <a:pt x="25" y="19"/>
                    <a:pt x="26" y="19"/>
                    <a:pt x="26" y="19"/>
                  </a:cubicBezTo>
                  <a:cubicBezTo>
                    <a:pt x="27" y="20"/>
                    <a:pt x="28" y="20"/>
                    <a:pt x="29" y="20"/>
                  </a:cubicBezTo>
                  <a:cubicBezTo>
                    <a:pt x="31" y="20"/>
                    <a:pt x="33" y="20"/>
                    <a:pt x="35" y="19"/>
                  </a:cubicBezTo>
                  <a:cubicBezTo>
                    <a:pt x="39" y="18"/>
                    <a:pt x="43" y="17"/>
                    <a:pt x="47" y="15"/>
                  </a:cubicBezTo>
                  <a:cubicBezTo>
                    <a:pt x="45" y="16"/>
                    <a:pt x="43" y="17"/>
                    <a:pt x="41" y="18"/>
                  </a:cubicBezTo>
                  <a:cubicBezTo>
                    <a:pt x="39" y="19"/>
                    <a:pt x="37" y="19"/>
                    <a:pt x="35" y="20"/>
                  </a:cubicBezTo>
                  <a:cubicBezTo>
                    <a:pt x="33" y="20"/>
                    <a:pt x="31" y="21"/>
                    <a:pt x="29" y="21"/>
                  </a:cubicBezTo>
                  <a:cubicBezTo>
                    <a:pt x="28" y="21"/>
                    <a:pt x="27" y="21"/>
                    <a:pt x="26" y="20"/>
                  </a:cubicBezTo>
                  <a:cubicBezTo>
                    <a:pt x="25" y="20"/>
                    <a:pt x="24" y="20"/>
                    <a:pt x="23" y="20"/>
                  </a:cubicBezTo>
                  <a:cubicBezTo>
                    <a:pt x="21" y="19"/>
                    <a:pt x="19" y="19"/>
                    <a:pt x="17" y="18"/>
                  </a:cubicBezTo>
                  <a:cubicBezTo>
                    <a:pt x="16" y="17"/>
                    <a:pt x="14" y="17"/>
                    <a:pt x="12" y="16"/>
                  </a:cubicBezTo>
                  <a:cubicBezTo>
                    <a:pt x="11" y="15"/>
                    <a:pt x="10" y="15"/>
                    <a:pt x="9" y="14"/>
                  </a:cubicBezTo>
                  <a:cubicBezTo>
                    <a:pt x="9" y="14"/>
                    <a:pt x="9" y="14"/>
                    <a:pt x="9" y="14"/>
                  </a:cubicBezTo>
                  <a:cubicBezTo>
                    <a:pt x="11" y="17"/>
                    <a:pt x="13" y="19"/>
                    <a:pt x="15" y="22"/>
                  </a:cubicBezTo>
                  <a:cubicBezTo>
                    <a:pt x="16" y="22"/>
                    <a:pt x="16" y="23"/>
                    <a:pt x="17" y="23"/>
                  </a:cubicBezTo>
                  <a:cubicBezTo>
                    <a:pt x="17" y="23"/>
                    <a:pt x="18" y="24"/>
                    <a:pt x="19" y="24"/>
                  </a:cubicBezTo>
                  <a:cubicBezTo>
                    <a:pt x="20" y="25"/>
                    <a:pt x="22" y="26"/>
                    <a:pt x="25" y="26"/>
                  </a:cubicBezTo>
                  <a:cubicBezTo>
                    <a:pt x="25" y="26"/>
                    <a:pt x="25" y="26"/>
                    <a:pt x="25" y="26"/>
                  </a:cubicBezTo>
                  <a:cubicBezTo>
                    <a:pt x="26" y="26"/>
                    <a:pt x="26" y="26"/>
                    <a:pt x="26" y="26"/>
                  </a:cubicBezTo>
                  <a:cubicBezTo>
                    <a:pt x="28" y="27"/>
                    <a:pt x="28" y="27"/>
                    <a:pt x="28" y="27"/>
                  </a:cubicBezTo>
                  <a:cubicBezTo>
                    <a:pt x="29" y="27"/>
                    <a:pt x="30" y="27"/>
                    <a:pt x="31" y="27"/>
                  </a:cubicBezTo>
                  <a:cubicBezTo>
                    <a:pt x="33" y="27"/>
                    <a:pt x="35" y="28"/>
                    <a:pt x="38" y="28"/>
                  </a:cubicBezTo>
                  <a:cubicBezTo>
                    <a:pt x="42" y="29"/>
                    <a:pt x="46" y="29"/>
                    <a:pt x="51" y="31"/>
                  </a:cubicBezTo>
                  <a:cubicBezTo>
                    <a:pt x="53" y="32"/>
                    <a:pt x="55" y="33"/>
                    <a:pt x="57" y="34"/>
                  </a:cubicBezTo>
                  <a:cubicBezTo>
                    <a:pt x="59" y="35"/>
                    <a:pt x="60" y="37"/>
                    <a:pt x="62" y="38"/>
                  </a:cubicBezTo>
                  <a:cubicBezTo>
                    <a:pt x="60" y="37"/>
                    <a:pt x="58" y="36"/>
                    <a:pt x="56" y="3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2004"/>
            <p:cNvSpPr>
              <a:spLocks/>
            </p:cNvSpPr>
            <p:nvPr/>
          </p:nvSpPr>
          <p:spPr bwMode="auto">
            <a:xfrm>
              <a:off x="7645375" y="2643200"/>
              <a:ext cx="112713" cy="65088"/>
            </a:xfrm>
            <a:custGeom>
              <a:avLst/>
              <a:gdLst>
                <a:gd name="T0" fmla="*/ 0 w 30"/>
                <a:gd name="T1" fmla="*/ 17 h 17"/>
                <a:gd name="T2" fmla="*/ 17 w 30"/>
                <a:gd name="T3" fmla="*/ 11 h 17"/>
                <a:gd name="T4" fmla="*/ 24 w 30"/>
                <a:gd name="T5" fmla="*/ 5 h 17"/>
                <a:gd name="T6" fmla="*/ 30 w 30"/>
                <a:gd name="T7" fmla="*/ 0 h 17"/>
                <a:gd name="T8" fmla="*/ 25 w 30"/>
                <a:gd name="T9" fmla="*/ 11 h 17"/>
                <a:gd name="T10" fmla="*/ 15 w 30"/>
                <a:gd name="T11" fmla="*/ 16 h 17"/>
                <a:gd name="T12" fmla="*/ 0 w 3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17"/>
                  </a:moveTo>
                  <a:cubicBezTo>
                    <a:pt x="6" y="15"/>
                    <a:pt x="12" y="14"/>
                    <a:pt x="17" y="11"/>
                  </a:cubicBezTo>
                  <a:cubicBezTo>
                    <a:pt x="19" y="10"/>
                    <a:pt x="22" y="8"/>
                    <a:pt x="24" y="5"/>
                  </a:cubicBezTo>
                  <a:cubicBezTo>
                    <a:pt x="25" y="3"/>
                    <a:pt x="27" y="1"/>
                    <a:pt x="30" y="0"/>
                  </a:cubicBezTo>
                  <a:cubicBezTo>
                    <a:pt x="28" y="4"/>
                    <a:pt x="27" y="7"/>
                    <a:pt x="25" y="11"/>
                  </a:cubicBezTo>
                  <a:cubicBezTo>
                    <a:pt x="22" y="13"/>
                    <a:pt x="17" y="15"/>
                    <a:pt x="15" y="16"/>
                  </a:cubicBezTo>
                  <a:cubicBezTo>
                    <a:pt x="10" y="17"/>
                    <a:pt x="5" y="17"/>
                    <a:pt x="0"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65" name="Picture 2006"/>
            <p:cNvPicPr>
              <a:picLocks noChangeAspect="1" noChangeArrowheads="1"/>
            </p:cNvPicPr>
            <p:nvPr/>
          </p:nvPicPr>
          <p:blipFill>
            <a:blip r:embed="rId36" cstate="screen">
              <a:extLst>
                <a:ext uri="{28A0092B-C50C-407E-A947-70E740481C1C}">
                  <a14:useLocalDpi xmlns:a14="http://schemas.microsoft.com/office/drawing/2010/main"/>
                </a:ext>
              </a:extLst>
            </a:blip>
            <a:srcRect/>
            <a:stretch>
              <a:fillRect/>
            </a:stretch>
          </p:blipFill>
          <p:spPr bwMode="auto">
            <a:xfrm>
              <a:off x="7539012" y="2600338"/>
              <a:ext cx="90488" cy="158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6" name="Freeform 2007"/>
            <p:cNvSpPr>
              <a:spLocks/>
            </p:cNvSpPr>
            <p:nvPr/>
          </p:nvSpPr>
          <p:spPr bwMode="auto">
            <a:xfrm>
              <a:off x="7618387" y="2598750"/>
              <a:ext cx="87313" cy="115888"/>
            </a:xfrm>
            <a:custGeom>
              <a:avLst/>
              <a:gdLst>
                <a:gd name="T0" fmla="*/ 6 w 23"/>
                <a:gd name="T1" fmla="*/ 15 h 31"/>
                <a:gd name="T2" fmla="*/ 4 w 23"/>
                <a:gd name="T3" fmla="*/ 26 h 31"/>
                <a:gd name="T4" fmla="*/ 0 w 23"/>
                <a:gd name="T5" fmla="*/ 31 h 31"/>
                <a:gd name="T6" fmla="*/ 2 w 23"/>
                <a:gd name="T7" fmla="*/ 21 h 31"/>
                <a:gd name="T8" fmla="*/ 3 w 23"/>
                <a:gd name="T9" fmla="*/ 9 h 31"/>
                <a:gd name="T10" fmla="*/ 9 w 23"/>
                <a:gd name="T11" fmla="*/ 1 h 31"/>
                <a:gd name="T12" fmla="*/ 10 w 23"/>
                <a:gd name="T13" fmla="*/ 0 h 31"/>
                <a:gd name="T14" fmla="*/ 23 w 23"/>
                <a:gd name="T15" fmla="*/ 1 h 31"/>
                <a:gd name="T16" fmla="*/ 17 w 23"/>
                <a:gd name="T17" fmla="*/ 3 h 31"/>
                <a:gd name="T18" fmla="*/ 6 w 23"/>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31">
                  <a:moveTo>
                    <a:pt x="6" y="15"/>
                  </a:moveTo>
                  <a:cubicBezTo>
                    <a:pt x="6" y="18"/>
                    <a:pt x="5" y="23"/>
                    <a:pt x="4" y="26"/>
                  </a:cubicBezTo>
                  <a:cubicBezTo>
                    <a:pt x="3" y="28"/>
                    <a:pt x="0" y="31"/>
                    <a:pt x="0" y="31"/>
                  </a:cubicBezTo>
                  <a:cubicBezTo>
                    <a:pt x="2" y="28"/>
                    <a:pt x="2" y="25"/>
                    <a:pt x="2" y="21"/>
                  </a:cubicBezTo>
                  <a:cubicBezTo>
                    <a:pt x="3" y="17"/>
                    <a:pt x="2" y="13"/>
                    <a:pt x="3" y="9"/>
                  </a:cubicBezTo>
                  <a:cubicBezTo>
                    <a:pt x="3" y="5"/>
                    <a:pt x="6" y="3"/>
                    <a:pt x="9" y="1"/>
                  </a:cubicBezTo>
                  <a:cubicBezTo>
                    <a:pt x="9" y="0"/>
                    <a:pt x="10" y="0"/>
                    <a:pt x="10" y="0"/>
                  </a:cubicBezTo>
                  <a:cubicBezTo>
                    <a:pt x="15" y="0"/>
                    <a:pt x="19" y="1"/>
                    <a:pt x="23" y="1"/>
                  </a:cubicBezTo>
                  <a:cubicBezTo>
                    <a:pt x="21" y="2"/>
                    <a:pt x="19" y="2"/>
                    <a:pt x="17" y="3"/>
                  </a:cubicBezTo>
                  <a:cubicBezTo>
                    <a:pt x="10" y="6"/>
                    <a:pt x="7" y="12"/>
                    <a:pt x="6"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2008"/>
            <p:cNvSpPr>
              <a:spLocks/>
            </p:cNvSpPr>
            <p:nvPr/>
          </p:nvSpPr>
          <p:spPr bwMode="auto">
            <a:xfrm>
              <a:off x="7570762" y="2624150"/>
              <a:ext cx="187326" cy="131763"/>
            </a:xfrm>
            <a:custGeom>
              <a:avLst/>
              <a:gdLst>
                <a:gd name="T0" fmla="*/ 21 w 50"/>
                <a:gd name="T1" fmla="*/ 6 h 35"/>
                <a:gd name="T2" fmla="*/ 18 w 50"/>
                <a:gd name="T3" fmla="*/ 17 h 35"/>
                <a:gd name="T4" fmla="*/ 17 w 50"/>
                <a:gd name="T5" fmla="*/ 20 h 35"/>
                <a:gd name="T6" fmla="*/ 17 w 50"/>
                <a:gd name="T7" fmla="*/ 21 h 35"/>
                <a:gd name="T8" fmla="*/ 18 w 50"/>
                <a:gd name="T9" fmla="*/ 21 h 35"/>
                <a:gd name="T10" fmla="*/ 21 w 50"/>
                <a:gd name="T11" fmla="*/ 18 h 35"/>
                <a:gd name="T12" fmla="*/ 25 w 50"/>
                <a:gd name="T13" fmla="*/ 12 h 35"/>
                <a:gd name="T14" fmla="*/ 29 w 50"/>
                <a:gd name="T15" fmla="*/ 7 h 35"/>
                <a:gd name="T16" fmla="*/ 33 w 50"/>
                <a:gd name="T17" fmla="*/ 2 h 35"/>
                <a:gd name="T18" fmla="*/ 37 w 50"/>
                <a:gd name="T19" fmla="*/ 1 h 35"/>
                <a:gd name="T20" fmla="*/ 31 w 50"/>
                <a:gd name="T21" fmla="*/ 6 h 35"/>
                <a:gd name="T22" fmla="*/ 28 w 50"/>
                <a:gd name="T23" fmla="*/ 10 h 35"/>
                <a:gd name="T24" fmla="*/ 36 w 50"/>
                <a:gd name="T25" fmla="*/ 5 h 35"/>
                <a:gd name="T26" fmla="*/ 46 w 50"/>
                <a:gd name="T27" fmla="*/ 0 h 35"/>
                <a:gd name="T28" fmla="*/ 48 w 50"/>
                <a:gd name="T29" fmla="*/ 0 h 35"/>
                <a:gd name="T30" fmla="*/ 43 w 50"/>
                <a:gd name="T31" fmla="*/ 3 h 35"/>
                <a:gd name="T32" fmla="*/ 24 w 50"/>
                <a:gd name="T33" fmla="*/ 15 h 35"/>
                <a:gd name="T34" fmla="*/ 21 w 50"/>
                <a:gd name="T35" fmla="*/ 20 h 35"/>
                <a:gd name="T36" fmla="*/ 19 w 50"/>
                <a:gd name="T37" fmla="*/ 22 h 35"/>
                <a:gd name="T38" fmla="*/ 22 w 50"/>
                <a:gd name="T39" fmla="*/ 21 h 35"/>
                <a:gd name="T40" fmla="*/ 32 w 50"/>
                <a:gd name="T41" fmla="*/ 18 h 35"/>
                <a:gd name="T42" fmla="*/ 36 w 50"/>
                <a:gd name="T43" fmla="*/ 16 h 35"/>
                <a:gd name="T44" fmla="*/ 43 w 50"/>
                <a:gd name="T45" fmla="*/ 11 h 35"/>
                <a:gd name="T46" fmla="*/ 43 w 50"/>
                <a:gd name="T47" fmla="*/ 11 h 35"/>
                <a:gd name="T48" fmla="*/ 36 w 50"/>
                <a:gd name="T49" fmla="*/ 17 h 35"/>
                <a:gd name="T50" fmla="*/ 32 w 50"/>
                <a:gd name="T51" fmla="*/ 19 h 35"/>
                <a:gd name="T52" fmla="*/ 20 w 50"/>
                <a:gd name="T53" fmla="*/ 22 h 35"/>
                <a:gd name="T54" fmla="*/ 17 w 50"/>
                <a:gd name="T55" fmla="*/ 24 h 35"/>
                <a:gd name="T56" fmla="*/ 11 w 50"/>
                <a:gd name="T57" fmla="*/ 30 h 35"/>
                <a:gd name="T58" fmla="*/ 14 w 50"/>
                <a:gd name="T59" fmla="*/ 30 h 35"/>
                <a:gd name="T60" fmla="*/ 19 w 50"/>
                <a:gd name="T61" fmla="*/ 31 h 35"/>
                <a:gd name="T62" fmla="*/ 29 w 50"/>
                <a:gd name="T63" fmla="*/ 29 h 35"/>
                <a:gd name="T64" fmla="*/ 35 w 50"/>
                <a:gd name="T65" fmla="*/ 27 h 35"/>
                <a:gd name="T66" fmla="*/ 29 w 50"/>
                <a:gd name="T67" fmla="*/ 30 h 35"/>
                <a:gd name="T68" fmla="*/ 19 w 50"/>
                <a:gd name="T69" fmla="*/ 32 h 35"/>
                <a:gd name="T70" fmla="*/ 14 w 50"/>
                <a:gd name="T71" fmla="*/ 31 h 35"/>
                <a:gd name="T72" fmla="*/ 12 w 50"/>
                <a:gd name="T73" fmla="*/ 31 h 35"/>
                <a:gd name="T74" fmla="*/ 8 w 50"/>
                <a:gd name="T75" fmla="*/ 32 h 35"/>
                <a:gd name="T76" fmla="*/ 5 w 50"/>
                <a:gd name="T77" fmla="*/ 33 h 35"/>
                <a:gd name="T78" fmla="*/ 4 w 50"/>
                <a:gd name="T79" fmla="*/ 34 h 35"/>
                <a:gd name="T80" fmla="*/ 2 w 50"/>
                <a:gd name="T81" fmla="*/ 34 h 35"/>
                <a:gd name="T82" fmla="*/ 6 w 50"/>
                <a:gd name="T83" fmla="*/ 31 h 35"/>
                <a:gd name="T84" fmla="*/ 7 w 50"/>
                <a:gd name="T85" fmla="*/ 31 h 35"/>
                <a:gd name="T86" fmla="*/ 8 w 50"/>
                <a:gd name="T87" fmla="*/ 29 h 35"/>
                <a:gd name="T88" fmla="*/ 12 w 50"/>
                <a:gd name="T89" fmla="*/ 21 h 35"/>
                <a:gd name="T90" fmla="*/ 13 w 50"/>
                <a:gd name="T91" fmla="*/ 18 h 35"/>
                <a:gd name="T92" fmla="*/ 11 w 50"/>
                <a:gd name="T93" fmla="*/ 8 h 35"/>
                <a:gd name="T94" fmla="*/ 13 w 50"/>
                <a:gd name="T95" fmla="*/ 14 h 35"/>
                <a:gd name="T96" fmla="*/ 13 w 50"/>
                <a:gd name="T97" fmla="*/ 20 h 35"/>
                <a:gd name="T98" fmla="*/ 11 w 50"/>
                <a:gd name="T99" fmla="*/ 25 h 35"/>
                <a:gd name="T100" fmla="*/ 9 w 50"/>
                <a:gd name="T101" fmla="*/ 30 h 35"/>
                <a:gd name="T102" fmla="*/ 13 w 50"/>
                <a:gd name="T103" fmla="*/ 26 h 35"/>
                <a:gd name="T104" fmla="*/ 15 w 50"/>
                <a:gd name="T105" fmla="*/ 24 h 35"/>
                <a:gd name="T106" fmla="*/ 16 w 50"/>
                <a:gd name="T107" fmla="*/ 21 h 35"/>
                <a:gd name="T108" fmla="*/ 17 w 50"/>
                <a:gd name="T109" fmla="*/ 19 h 35"/>
                <a:gd name="T110" fmla="*/ 18 w 50"/>
                <a:gd name="T111" fmla="*/ 13 h 35"/>
                <a:gd name="T112" fmla="*/ 21 w 50"/>
                <a:gd name="T113" fmla="*/ 2 h 35"/>
                <a:gd name="T114" fmla="*/ 22 w 50"/>
                <a:gd name="T115"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 h="35">
                  <a:moveTo>
                    <a:pt x="22" y="3"/>
                  </a:moveTo>
                  <a:cubicBezTo>
                    <a:pt x="22" y="4"/>
                    <a:pt x="21" y="5"/>
                    <a:pt x="21" y="6"/>
                  </a:cubicBezTo>
                  <a:cubicBezTo>
                    <a:pt x="20" y="9"/>
                    <a:pt x="19" y="11"/>
                    <a:pt x="19" y="14"/>
                  </a:cubicBezTo>
                  <a:cubicBezTo>
                    <a:pt x="18" y="15"/>
                    <a:pt x="18" y="16"/>
                    <a:pt x="18" y="17"/>
                  </a:cubicBezTo>
                  <a:cubicBezTo>
                    <a:pt x="18" y="18"/>
                    <a:pt x="18" y="19"/>
                    <a:pt x="18" y="19"/>
                  </a:cubicBezTo>
                  <a:cubicBezTo>
                    <a:pt x="17" y="20"/>
                    <a:pt x="17" y="20"/>
                    <a:pt x="17" y="20"/>
                  </a:cubicBezTo>
                  <a:cubicBezTo>
                    <a:pt x="17" y="20"/>
                    <a:pt x="17" y="21"/>
                    <a:pt x="17" y="21"/>
                  </a:cubicBezTo>
                  <a:cubicBezTo>
                    <a:pt x="17" y="21"/>
                    <a:pt x="17" y="21"/>
                    <a:pt x="17" y="21"/>
                  </a:cubicBezTo>
                  <a:cubicBezTo>
                    <a:pt x="17" y="22"/>
                    <a:pt x="17" y="23"/>
                    <a:pt x="16" y="23"/>
                  </a:cubicBezTo>
                  <a:cubicBezTo>
                    <a:pt x="17" y="22"/>
                    <a:pt x="18" y="22"/>
                    <a:pt x="18" y="21"/>
                  </a:cubicBezTo>
                  <a:cubicBezTo>
                    <a:pt x="19" y="20"/>
                    <a:pt x="19" y="20"/>
                    <a:pt x="20" y="19"/>
                  </a:cubicBezTo>
                  <a:cubicBezTo>
                    <a:pt x="20" y="19"/>
                    <a:pt x="20" y="18"/>
                    <a:pt x="21" y="18"/>
                  </a:cubicBezTo>
                  <a:cubicBezTo>
                    <a:pt x="22" y="17"/>
                    <a:pt x="22" y="16"/>
                    <a:pt x="23" y="15"/>
                  </a:cubicBezTo>
                  <a:cubicBezTo>
                    <a:pt x="24" y="14"/>
                    <a:pt x="25" y="13"/>
                    <a:pt x="25" y="12"/>
                  </a:cubicBezTo>
                  <a:cubicBezTo>
                    <a:pt x="26" y="11"/>
                    <a:pt x="27" y="10"/>
                    <a:pt x="27" y="9"/>
                  </a:cubicBezTo>
                  <a:cubicBezTo>
                    <a:pt x="28" y="8"/>
                    <a:pt x="28" y="8"/>
                    <a:pt x="29" y="7"/>
                  </a:cubicBezTo>
                  <a:cubicBezTo>
                    <a:pt x="29" y="7"/>
                    <a:pt x="30" y="6"/>
                    <a:pt x="30" y="6"/>
                  </a:cubicBezTo>
                  <a:cubicBezTo>
                    <a:pt x="31" y="4"/>
                    <a:pt x="32" y="3"/>
                    <a:pt x="33" y="2"/>
                  </a:cubicBezTo>
                  <a:cubicBezTo>
                    <a:pt x="34" y="2"/>
                    <a:pt x="34" y="1"/>
                    <a:pt x="35" y="1"/>
                  </a:cubicBezTo>
                  <a:cubicBezTo>
                    <a:pt x="36" y="1"/>
                    <a:pt x="37" y="1"/>
                    <a:pt x="37" y="1"/>
                  </a:cubicBezTo>
                  <a:cubicBezTo>
                    <a:pt x="36" y="1"/>
                    <a:pt x="35" y="2"/>
                    <a:pt x="33" y="3"/>
                  </a:cubicBezTo>
                  <a:cubicBezTo>
                    <a:pt x="32" y="4"/>
                    <a:pt x="32" y="5"/>
                    <a:pt x="31" y="6"/>
                  </a:cubicBezTo>
                  <a:cubicBezTo>
                    <a:pt x="30" y="7"/>
                    <a:pt x="30" y="7"/>
                    <a:pt x="29" y="8"/>
                  </a:cubicBezTo>
                  <a:cubicBezTo>
                    <a:pt x="29" y="8"/>
                    <a:pt x="28" y="9"/>
                    <a:pt x="28" y="10"/>
                  </a:cubicBezTo>
                  <a:cubicBezTo>
                    <a:pt x="28" y="10"/>
                    <a:pt x="28" y="10"/>
                    <a:pt x="27" y="11"/>
                  </a:cubicBezTo>
                  <a:cubicBezTo>
                    <a:pt x="30" y="8"/>
                    <a:pt x="33" y="6"/>
                    <a:pt x="36" y="5"/>
                  </a:cubicBezTo>
                  <a:cubicBezTo>
                    <a:pt x="38" y="3"/>
                    <a:pt x="40" y="2"/>
                    <a:pt x="43" y="1"/>
                  </a:cubicBezTo>
                  <a:cubicBezTo>
                    <a:pt x="44" y="1"/>
                    <a:pt x="45" y="1"/>
                    <a:pt x="46" y="0"/>
                  </a:cubicBezTo>
                  <a:cubicBezTo>
                    <a:pt x="48" y="0"/>
                    <a:pt x="49" y="0"/>
                    <a:pt x="50" y="0"/>
                  </a:cubicBezTo>
                  <a:cubicBezTo>
                    <a:pt x="50" y="0"/>
                    <a:pt x="49" y="0"/>
                    <a:pt x="48" y="0"/>
                  </a:cubicBezTo>
                  <a:cubicBezTo>
                    <a:pt x="48" y="0"/>
                    <a:pt x="47" y="1"/>
                    <a:pt x="47" y="1"/>
                  </a:cubicBezTo>
                  <a:cubicBezTo>
                    <a:pt x="45" y="1"/>
                    <a:pt x="44" y="2"/>
                    <a:pt x="43" y="3"/>
                  </a:cubicBezTo>
                  <a:cubicBezTo>
                    <a:pt x="41" y="4"/>
                    <a:pt x="38" y="5"/>
                    <a:pt x="36" y="6"/>
                  </a:cubicBezTo>
                  <a:cubicBezTo>
                    <a:pt x="32" y="8"/>
                    <a:pt x="28" y="12"/>
                    <a:pt x="24" y="15"/>
                  </a:cubicBezTo>
                  <a:cubicBezTo>
                    <a:pt x="23" y="16"/>
                    <a:pt x="23" y="17"/>
                    <a:pt x="22" y="18"/>
                  </a:cubicBezTo>
                  <a:cubicBezTo>
                    <a:pt x="21" y="19"/>
                    <a:pt x="21" y="19"/>
                    <a:pt x="21" y="20"/>
                  </a:cubicBezTo>
                  <a:cubicBezTo>
                    <a:pt x="20" y="20"/>
                    <a:pt x="20" y="21"/>
                    <a:pt x="20" y="22"/>
                  </a:cubicBezTo>
                  <a:cubicBezTo>
                    <a:pt x="20" y="22"/>
                    <a:pt x="19" y="22"/>
                    <a:pt x="19" y="22"/>
                  </a:cubicBezTo>
                  <a:cubicBezTo>
                    <a:pt x="19" y="22"/>
                    <a:pt x="20" y="22"/>
                    <a:pt x="20" y="22"/>
                  </a:cubicBezTo>
                  <a:cubicBezTo>
                    <a:pt x="20" y="21"/>
                    <a:pt x="21" y="21"/>
                    <a:pt x="22" y="21"/>
                  </a:cubicBezTo>
                  <a:cubicBezTo>
                    <a:pt x="22" y="21"/>
                    <a:pt x="23" y="20"/>
                    <a:pt x="24" y="20"/>
                  </a:cubicBezTo>
                  <a:cubicBezTo>
                    <a:pt x="27" y="19"/>
                    <a:pt x="29" y="19"/>
                    <a:pt x="32" y="18"/>
                  </a:cubicBezTo>
                  <a:cubicBezTo>
                    <a:pt x="33" y="18"/>
                    <a:pt x="33" y="18"/>
                    <a:pt x="34" y="17"/>
                  </a:cubicBezTo>
                  <a:cubicBezTo>
                    <a:pt x="35" y="17"/>
                    <a:pt x="35" y="17"/>
                    <a:pt x="36" y="16"/>
                  </a:cubicBezTo>
                  <a:cubicBezTo>
                    <a:pt x="37" y="16"/>
                    <a:pt x="38" y="15"/>
                    <a:pt x="39" y="14"/>
                  </a:cubicBezTo>
                  <a:cubicBezTo>
                    <a:pt x="40" y="13"/>
                    <a:pt x="42" y="12"/>
                    <a:pt x="43" y="11"/>
                  </a:cubicBezTo>
                  <a:cubicBezTo>
                    <a:pt x="44" y="10"/>
                    <a:pt x="45" y="9"/>
                    <a:pt x="46" y="8"/>
                  </a:cubicBezTo>
                  <a:cubicBezTo>
                    <a:pt x="45" y="9"/>
                    <a:pt x="44" y="10"/>
                    <a:pt x="43" y="11"/>
                  </a:cubicBezTo>
                  <a:cubicBezTo>
                    <a:pt x="42" y="12"/>
                    <a:pt x="41" y="13"/>
                    <a:pt x="40" y="14"/>
                  </a:cubicBezTo>
                  <a:cubicBezTo>
                    <a:pt x="38" y="15"/>
                    <a:pt x="37" y="16"/>
                    <a:pt x="36" y="17"/>
                  </a:cubicBezTo>
                  <a:cubicBezTo>
                    <a:pt x="36" y="17"/>
                    <a:pt x="35" y="18"/>
                    <a:pt x="34" y="18"/>
                  </a:cubicBezTo>
                  <a:cubicBezTo>
                    <a:pt x="34" y="18"/>
                    <a:pt x="33" y="19"/>
                    <a:pt x="32" y="19"/>
                  </a:cubicBezTo>
                  <a:cubicBezTo>
                    <a:pt x="30" y="20"/>
                    <a:pt x="27" y="20"/>
                    <a:pt x="24" y="21"/>
                  </a:cubicBezTo>
                  <a:cubicBezTo>
                    <a:pt x="23" y="21"/>
                    <a:pt x="21" y="22"/>
                    <a:pt x="20" y="22"/>
                  </a:cubicBezTo>
                  <a:cubicBezTo>
                    <a:pt x="19" y="23"/>
                    <a:pt x="19" y="23"/>
                    <a:pt x="18" y="23"/>
                  </a:cubicBezTo>
                  <a:cubicBezTo>
                    <a:pt x="18" y="24"/>
                    <a:pt x="18" y="24"/>
                    <a:pt x="17" y="24"/>
                  </a:cubicBezTo>
                  <a:cubicBezTo>
                    <a:pt x="16" y="25"/>
                    <a:pt x="15" y="26"/>
                    <a:pt x="14" y="27"/>
                  </a:cubicBezTo>
                  <a:cubicBezTo>
                    <a:pt x="13" y="28"/>
                    <a:pt x="12" y="29"/>
                    <a:pt x="11" y="30"/>
                  </a:cubicBezTo>
                  <a:cubicBezTo>
                    <a:pt x="11" y="30"/>
                    <a:pt x="12" y="30"/>
                    <a:pt x="12" y="30"/>
                  </a:cubicBezTo>
                  <a:cubicBezTo>
                    <a:pt x="12" y="30"/>
                    <a:pt x="13" y="30"/>
                    <a:pt x="14" y="30"/>
                  </a:cubicBezTo>
                  <a:cubicBezTo>
                    <a:pt x="14" y="30"/>
                    <a:pt x="15" y="30"/>
                    <a:pt x="15" y="30"/>
                  </a:cubicBezTo>
                  <a:cubicBezTo>
                    <a:pt x="16" y="31"/>
                    <a:pt x="18" y="31"/>
                    <a:pt x="19" y="31"/>
                  </a:cubicBezTo>
                  <a:cubicBezTo>
                    <a:pt x="20" y="31"/>
                    <a:pt x="21" y="31"/>
                    <a:pt x="22" y="31"/>
                  </a:cubicBezTo>
                  <a:cubicBezTo>
                    <a:pt x="25" y="31"/>
                    <a:pt x="27" y="30"/>
                    <a:pt x="29" y="29"/>
                  </a:cubicBezTo>
                  <a:cubicBezTo>
                    <a:pt x="30" y="29"/>
                    <a:pt x="31" y="29"/>
                    <a:pt x="32" y="28"/>
                  </a:cubicBezTo>
                  <a:cubicBezTo>
                    <a:pt x="33" y="28"/>
                    <a:pt x="34" y="27"/>
                    <a:pt x="35" y="27"/>
                  </a:cubicBezTo>
                  <a:cubicBezTo>
                    <a:pt x="34" y="27"/>
                    <a:pt x="33" y="28"/>
                    <a:pt x="32" y="28"/>
                  </a:cubicBezTo>
                  <a:cubicBezTo>
                    <a:pt x="31" y="29"/>
                    <a:pt x="30" y="29"/>
                    <a:pt x="29" y="30"/>
                  </a:cubicBezTo>
                  <a:cubicBezTo>
                    <a:pt x="27" y="31"/>
                    <a:pt x="25" y="31"/>
                    <a:pt x="22" y="31"/>
                  </a:cubicBezTo>
                  <a:cubicBezTo>
                    <a:pt x="21" y="32"/>
                    <a:pt x="20" y="32"/>
                    <a:pt x="19" y="32"/>
                  </a:cubicBezTo>
                  <a:cubicBezTo>
                    <a:pt x="18" y="32"/>
                    <a:pt x="16" y="32"/>
                    <a:pt x="15" y="31"/>
                  </a:cubicBezTo>
                  <a:cubicBezTo>
                    <a:pt x="15" y="31"/>
                    <a:pt x="15" y="31"/>
                    <a:pt x="14" y="31"/>
                  </a:cubicBezTo>
                  <a:cubicBezTo>
                    <a:pt x="14" y="31"/>
                    <a:pt x="14" y="31"/>
                    <a:pt x="13" y="31"/>
                  </a:cubicBezTo>
                  <a:cubicBezTo>
                    <a:pt x="13" y="31"/>
                    <a:pt x="12" y="31"/>
                    <a:pt x="12" y="31"/>
                  </a:cubicBezTo>
                  <a:cubicBezTo>
                    <a:pt x="11" y="31"/>
                    <a:pt x="11" y="31"/>
                    <a:pt x="10" y="31"/>
                  </a:cubicBezTo>
                  <a:cubicBezTo>
                    <a:pt x="9" y="31"/>
                    <a:pt x="8" y="32"/>
                    <a:pt x="8" y="32"/>
                  </a:cubicBezTo>
                  <a:cubicBezTo>
                    <a:pt x="7" y="32"/>
                    <a:pt x="6" y="33"/>
                    <a:pt x="5" y="33"/>
                  </a:cubicBezTo>
                  <a:cubicBezTo>
                    <a:pt x="5" y="33"/>
                    <a:pt x="5" y="33"/>
                    <a:pt x="5" y="33"/>
                  </a:cubicBezTo>
                  <a:cubicBezTo>
                    <a:pt x="5" y="33"/>
                    <a:pt x="5" y="33"/>
                    <a:pt x="5" y="33"/>
                  </a:cubicBezTo>
                  <a:cubicBezTo>
                    <a:pt x="5" y="33"/>
                    <a:pt x="4" y="33"/>
                    <a:pt x="4" y="34"/>
                  </a:cubicBezTo>
                  <a:cubicBezTo>
                    <a:pt x="3" y="34"/>
                    <a:pt x="2" y="34"/>
                    <a:pt x="0" y="35"/>
                  </a:cubicBezTo>
                  <a:cubicBezTo>
                    <a:pt x="1" y="34"/>
                    <a:pt x="2" y="34"/>
                    <a:pt x="2" y="34"/>
                  </a:cubicBezTo>
                  <a:cubicBezTo>
                    <a:pt x="3" y="33"/>
                    <a:pt x="3" y="33"/>
                    <a:pt x="4" y="33"/>
                  </a:cubicBezTo>
                  <a:cubicBezTo>
                    <a:pt x="5" y="32"/>
                    <a:pt x="5" y="32"/>
                    <a:pt x="6" y="31"/>
                  </a:cubicBezTo>
                  <a:cubicBezTo>
                    <a:pt x="6" y="31"/>
                    <a:pt x="6" y="31"/>
                    <a:pt x="6" y="31"/>
                  </a:cubicBezTo>
                  <a:cubicBezTo>
                    <a:pt x="7" y="31"/>
                    <a:pt x="7" y="31"/>
                    <a:pt x="7" y="31"/>
                  </a:cubicBezTo>
                  <a:cubicBezTo>
                    <a:pt x="7" y="30"/>
                    <a:pt x="7" y="30"/>
                    <a:pt x="8" y="30"/>
                  </a:cubicBezTo>
                  <a:cubicBezTo>
                    <a:pt x="8" y="30"/>
                    <a:pt x="8" y="29"/>
                    <a:pt x="8" y="29"/>
                  </a:cubicBezTo>
                  <a:cubicBezTo>
                    <a:pt x="8" y="29"/>
                    <a:pt x="9" y="28"/>
                    <a:pt x="9" y="28"/>
                  </a:cubicBezTo>
                  <a:cubicBezTo>
                    <a:pt x="10" y="26"/>
                    <a:pt x="11" y="24"/>
                    <a:pt x="12" y="21"/>
                  </a:cubicBezTo>
                  <a:cubicBezTo>
                    <a:pt x="12" y="21"/>
                    <a:pt x="12" y="20"/>
                    <a:pt x="12" y="20"/>
                  </a:cubicBezTo>
                  <a:cubicBezTo>
                    <a:pt x="12" y="19"/>
                    <a:pt x="13" y="19"/>
                    <a:pt x="13" y="18"/>
                  </a:cubicBezTo>
                  <a:cubicBezTo>
                    <a:pt x="13" y="17"/>
                    <a:pt x="13" y="16"/>
                    <a:pt x="12" y="15"/>
                  </a:cubicBezTo>
                  <a:cubicBezTo>
                    <a:pt x="12" y="12"/>
                    <a:pt x="11" y="10"/>
                    <a:pt x="11" y="8"/>
                  </a:cubicBezTo>
                  <a:cubicBezTo>
                    <a:pt x="11" y="9"/>
                    <a:pt x="11" y="10"/>
                    <a:pt x="12" y="11"/>
                  </a:cubicBezTo>
                  <a:cubicBezTo>
                    <a:pt x="12" y="12"/>
                    <a:pt x="13" y="13"/>
                    <a:pt x="13" y="14"/>
                  </a:cubicBezTo>
                  <a:cubicBezTo>
                    <a:pt x="13" y="16"/>
                    <a:pt x="13" y="17"/>
                    <a:pt x="13" y="18"/>
                  </a:cubicBezTo>
                  <a:cubicBezTo>
                    <a:pt x="13" y="19"/>
                    <a:pt x="13" y="19"/>
                    <a:pt x="13" y="20"/>
                  </a:cubicBezTo>
                  <a:cubicBezTo>
                    <a:pt x="13" y="20"/>
                    <a:pt x="13" y="21"/>
                    <a:pt x="12" y="22"/>
                  </a:cubicBezTo>
                  <a:cubicBezTo>
                    <a:pt x="12" y="23"/>
                    <a:pt x="12" y="24"/>
                    <a:pt x="11" y="25"/>
                  </a:cubicBezTo>
                  <a:cubicBezTo>
                    <a:pt x="11" y="26"/>
                    <a:pt x="10" y="27"/>
                    <a:pt x="10" y="28"/>
                  </a:cubicBezTo>
                  <a:cubicBezTo>
                    <a:pt x="9" y="29"/>
                    <a:pt x="9" y="29"/>
                    <a:pt x="9" y="30"/>
                  </a:cubicBezTo>
                  <a:cubicBezTo>
                    <a:pt x="9" y="30"/>
                    <a:pt x="9" y="30"/>
                    <a:pt x="9" y="30"/>
                  </a:cubicBezTo>
                  <a:cubicBezTo>
                    <a:pt x="10" y="29"/>
                    <a:pt x="12" y="28"/>
                    <a:pt x="13" y="26"/>
                  </a:cubicBezTo>
                  <a:cubicBezTo>
                    <a:pt x="14" y="26"/>
                    <a:pt x="14" y="26"/>
                    <a:pt x="14" y="26"/>
                  </a:cubicBezTo>
                  <a:cubicBezTo>
                    <a:pt x="14" y="25"/>
                    <a:pt x="15" y="25"/>
                    <a:pt x="15" y="24"/>
                  </a:cubicBezTo>
                  <a:cubicBezTo>
                    <a:pt x="15" y="23"/>
                    <a:pt x="16" y="22"/>
                    <a:pt x="16" y="21"/>
                  </a:cubicBezTo>
                  <a:cubicBezTo>
                    <a:pt x="16" y="21"/>
                    <a:pt x="16" y="21"/>
                    <a:pt x="16" y="21"/>
                  </a:cubicBezTo>
                  <a:cubicBezTo>
                    <a:pt x="16" y="20"/>
                    <a:pt x="16" y="20"/>
                    <a:pt x="16" y="20"/>
                  </a:cubicBezTo>
                  <a:cubicBezTo>
                    <a:pt x="17" y="19"/>
                    <a:pt x="17" y="19"/>
                    <a:pt x="17" y="19"/>
                  </a:cubicBezTo>
                  <a:cubicBezTo>
                    <a:pt x="17" y="19"/>
                    <a:pt x="17" y="18"/>
                    <a:pt x="17" y="17"/>
                  </a:cubicBezTo>
                  <a:cubicBezTo>
                    <a:pt x="17" y="16"/>
                    <a:pt x="17" y="15"/>
                    <a:pt x="18" y="13"/>
                  </a:cubicBezTo>
                  <a:cubicBezTo>
                    <a:pt x="18" y="11"/>
                    <a:pt x="19" y="8"/>
                    <a:pt x="20" y="6"/>
                  </a:cubicBezTo>
                  <a:cubicBezTo>
                    <a:pt x="20" y="5"/>
                    <a:pt x="21" y="4"/>
                    <a:pt x="21" y="2"/>
                  </a:cubicBezTo>
                  <a:cubicBezTo>
                    <a:pt x="22" y="1"/>
                    <a:pt x="23" y="0"/>
                    <a:pt x="24" y="0"/>
                  </a:cubicBezTo>
                  <a:cubicBezTo>
                    <a:pt x="24" y="1"/>
                    <a:pt x="23" y="2"/>
                    <a:pt x="22" y="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2009"/>
            <p:cNvSpPr>
              <a:spLocks/>
            </p:cNvSpPr>
            <p:nvPr/>
          </p:nvSpPr>
          <p:spPr bwMode="auto">
            <a:xfrm>
              <a:off x="5895939" y="5348319"/>
              <a:ext cx="119063" cy="266702"/>
            </a:xfrm>
            <a:custGeom>
              <a:avLst/>
              <a:gdLst>
                <a:gd name="T0" fmla="*/ 32 w 32"/>
                <a:gd name="T1" fmla="*/ 0 h 71"/>
                <a:gd name="T2" fmla="*/ 14 w 32"/>
                <a:gd name="T3" fmla="*/ 34 h 71"/>
                <a:gd name="T4" fmla="*/ 12 w 32"/>
                <a:gd name="T5" fmla="*/ 54 h 71"/>
                <a:gd name="T6" fmla="*/ 11 w 32"/>
                <a:gd name="T7" fmla="*/ 71 h 71"/>
                <a:gd name="T8" fmla="*/ 0 w 32"/>
                <a:gd name="T9" fmla="*/ 48 h 71"/>
                <a:gd name="T10" fmla="*/ 11 w 32"/>
                <a:gd name="T11" fmla="*/ 25 h 71"/>
                <a:gd name="T12" fmla="*/ 32 w 32"/>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32" h="71">
                  <a:moveTo>
                    <a:pt x="32" y="0"/>
                  </a:moveTo>
                  <a:cubicBezTo>
                    <a:pt x="26" y="12"/>
                    <a:pt x="18" y="22"/>
                    <a:pt x="14" y="34"/>
                  </a:cubicBezTo>
                  <a:cubicBezTo>
                    <a:pt x="12" y="41"/>
                    <a:pt x="12" y="47"/>
                    <a:pt x="12" y="54"/>
                  </a:cubicBezTo>
                  <a:cubicBezTo>
                    <a:pt x="13" y="59"/>
                    <a:pt x="13" y="66"/>
                    <a:pt x="11" y="71"/>
                  </a:cubicBezTo>
                  <a:cubicBezTo>
                    <a:pt x="7" y="63"/>
                    <a:pt x="3" y="56"/>
                    <a:pt x="0" y="48"/>
                  </a:cubicBezTo>
                  <a:cubicBezTo>
                    <a:pt x="1" y="40"/>
                    <a:pt x="8" y="30"/>
                    <a:pt x="11" y="25"/>
                  </a:cubicBezTo>
                  <a:cubicBezTo>
                    <a:pt x="17" y="16"/>
                    <a:pt x="25" y="9"/>
                    <a:pt x="32"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69" name="Picture 2011"/>
            <p:cNvPicPr>
              <a:picLocks noChangeAspect="1" noChangeArrowheads="1"/>
            </p:cNvPicPr>
            <p:nvPr/>
          </p:nvPicPr>
          <p:blipFill>
            <a:blip r:embed="rId37" cstate="screen">
              <a:extLst>
                <a:ext uri="{28A0092B-C50C-407E-A947-70E740481C1C}">
                  <a14:useLocalDpi xmlns:a14="http://schemas.microsoft.com/office/drawing/2010/main"/>
                </a:ext>
              </a:extLst>
            </a:blip>
            <a:srcRect/>
            <a:stretch>
              <a:fillRect/>
            </a:stretch>
          </p:blipFill>
          <p:spPr bwMode="auto">
            <a:xfrm>
              <a:off x="6032465" y="5192743"/>
              <a:ext cx="236539" cy="236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0" name="Freeform 2012"/>
            <p:cNvSpPr>
              <a:spLocks/>
            </p:cNvSpPr>
            <p:nvPr/>
          </p:nvSpPr>
          <p:spPr bwMode="auto">
            <a:xfrm>
              <a:off x="6049927" y="5299106"/>
              <a:ext cx="138113" cy="290515"/>
            </a:xfrm>
            <a:custGeom>
              <a:avLst/>
              <a:gdLst>
                <a:gd name="T0" fmla="*/ 16 w 37"/>
                <a:gd name="T1" fmla="*/ 32 h 77"/>
                <a:gd name="T2" fmla="*/ 3 w 37"/>
                <a:gd name="T3" fmla="*/ 14 h 77"/>
                <a:gd name="T4" fmla="*/ 0 w 37"/>
                <a:gd name="T5" fmla="*/ 0 h 77"/>
                <a:gd name="T6" fmla="*/ 13 w 37"/>
                <a:gd name="T7" fmla="*/ 18 h 77"/>
                <a:gd name="T8" fmla="*/ 32 w 37"/>
                <a:gd name="T9" fmla="*/ 35 h 77"/>
                <a:gd name="T10" fmla="*/ 35 w 37"/>
                <a:gd name="T11" fmla="*/ 57 h 77"/>
                <a:gd name="T12" fmla="*/ 34 w 37"/>
                <a:gd name="T13" fmla="*/ 60 h 77"/>
                <a:gd name="T14" fmla="*/ 11 w 37"/>
                <a:gd name="T15" fmla="*/ 77 h 77"/>
                <a:gd name="T16" fmla="*/ 18 w 37"/>
                <a:gd name="T17" fmla="*/ 67 h 77"/>
                <a:gd name="T18" fmla="*/ 16 w 37"/>
                <a:gd name="T19" fmla="*/ 3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77">
                  <a:moveTo>
                    <a:pt x="16" y="32"/>
                  </a:moveTo>
                  <a:cubicBezTo>
                    <a:pt x="12" y="28"/>
                    <a:pt x="5" y="19"/>
                    <a:pt x="3" y="14"/>
                  </a:cubicBezTo>
                  <a:cubicBezTo>
                    <a:pt x="1" y="10"/>
                    <a:pt x="0" y="0"/>
                    <a:pt x="0" y="0"/>
                  </a:cubicBezTo>
                  <a:cubicBezTo>
                    <a:pt x="2" y="7"/>
                    <a:pt x="7" y="13"/>
                    <a:pt x="13" y="18"/>
                  </a:cubicBezTo>
                  <a:cubicBezTo>
                    <a:pt x="19" y="24"/>
                    <a:pt x="26" y="29"/>
                    <a:pt x="32" y="35"/>
                  </a:cubicBezTo>
                  <a:cubicBezTo>
                    <a:pt x="37" y="41"/>
                    <a:pt x="37" y="49"/>
                    <a:pt x="35" y="57"/>
                  </a:cubicBezTo>
                  <a:cubicBezTo>
                    <a:pt x="35" y="58"/>
                    <a:pt x="34" y="59"/>
                    <a:pt x="34" y="60"/>
                  </a:cubicBezTo>
                  <a:cubicBezTo>
                    <a:pt x="27" y="67"/>
                    <a:pt x="19" y="72"/>
                    <a:pt x="11" y="77"/>
                  </a:cubicBezTo>
                  <a:cubicBezTo>
                    <a:pt x="13" y="74"/>
                    <a:pt x="16" y="70"/>
                    <a:pt x="18" y="67"/>
                  </a:cubicBezTo>
                  <a:cubicBezTo>
                    <a:pt x="24" y="51"/>
                    <a:pt x="20" y="38"/>
                    <a:pt x="16" y="3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2013"/>
            <p:cNvSpPr>
              <a:spLocks/>
            </p:cNvSpPr>
            <p:nvPr/>
          </p:nvSpPr>
          <p:spPr bwMode="auto">
            <a:xfrm>
              <a:off x="5891177" y="5172105"/>
              <a:ext cx="274639" cy="473078"/>
            </a:xfrm>
            <a:custGeom>
              <a:avLst/>
              <a:gdLst>
                <a:gd name="T0" fmla="*/ 59 w 73"/>
                <a:gd name="T1" fmla="*/ 71 h 126"/>
                <a:gd name="T2" fmla="*/ 45 w 73"/>
                <a:gd name="T3" fmla="*/ 51 h 126"/>
                <a:gd name="T4" fmla="*/ 41 w 73"/>
                <a:gd name="T5" fmla="*/ 46 h 126"/>
                <a:gd name="T6" fmla="*/ 40 w 73"/>
                <a:gd name="T7" fmla="*/ 45 h 126"/>
                <a:gd name="T8" fmla="*/ 39 w 73"/>
                <a:gd name="T9" fmla="*/ 47 h 126"/>
                <a:gd name="T10" fmla="*/ 40 w 73"/>
                <a:gd name="T11" fmla="*/ 55 h 126"/>
                <a:gd name="T12" fmla="*/ 41 w 73"/>
                <a:gd name="T13" fmla="*/ 70 h 126"/>
                <a:gd name="T14" fmla="*/ 43 w 73"/>
                <a:gd name="T15" fmla="*/ 82 h 126"/>
                <a:gd name="T16" fmla="*/ 44 w 73"/>
                <a:gd name="T17" fmla="*/ 96 h 126"/>
                <a:gd name="T18" fmla="*/ 40 w 73"/>
                <a:gd name="T19" fmla="*/ 105 h 126"/>
                <a:gd name="T20" fmla="*/ 42 w 73"/>
                <a:gd name="T21" fmla="*/ 87 h 126"/>
                <a:gd name="T22" fmla="*/ 41 w 73"/>
                <a:gd name="T23" fmla="*/ 78 h 126"/>
                <a:gd name="T24" fmla="*/ 36 w 73"/>
                <a:gd name="T25" fmla="*/ 96 h 126"/>
                <a:gd name="T26" fmla="*/ 25 w 73"/>
                <a:gd name="T27" fmla="*/ 119 h 126"/>
                <a:gd name="T28" fmla="*/ 22 w 73"/>
                <a:gd name="T29" fmla="*/ 122 h 126"/>
                <a:gd name="T30" fmla="*/ 27 w 73"/>
                <a:gd name="T31" fmla="*/ 111 h 126"/>
                <a:gd name="T32" fmla="*/ 37 w 73"/>
                <a:gd name="T33" fmla="*/ 64 h 126"/>
                <a:gd name="T34" fmla="*/ 36 w 73"/>
                <a:gd name="T35" fmla="*/ 52 h 126"/>
                <a:gd name="T36" fmla="*/ 35 w 73"/>
                <a:gd name="T37" fmla="*/ 47 h 126"/>
                <a:gd name="T38" fmla="*/ 33 w 73"/>
                <a:gd name="T39" fmla="*/ 52 h 126"/>
                <a:gd name="T40" fmla="*/ 20 w 73"/>
                <a:gd name="T41" fmla="*/ 72 h 126"/>
                <a:gd name="T42" fmla="*/ 17 w 73"/>
                <a:gd name="T43" fmla="*/ 80 h 126"/>
                <a:gd name="T44" fmla="*/ 14 w 73"/>
                <a:gd name="T45" fmla="*/ 98 h 126"/>
                <a:gd name="T46" fmla="*/ 13 w 73"/>
                <a:gd name="T47" fmla="*/ 98 h 126"/>
                <a:gd name="T48" fmla="*/ 15 w 73"/>
                <a:gd name="T49" fmla="*/ 80 h 126"/>
                <a:gd name="T50" fmla="*/ 18 w 73"/>
                <a:gd name="T51" fmla="*/ 71 h 126"/>
                <a:gd name="T52" fmla="*/ 33 w 73"/>
                <a:gd name="T53" fmla="*/ 47 h 126"/>
                <a:gd name="T54" fmla="*/ 35 w 73"/>
                <a:gd name="T55" fmla="*/ 41 h 126"/>
                <a:gd name="T56" fmla="*/ 36 w 73"/>
                <a:gd name="T57" fmla="*/ 24 h 126"/>
                <a:gd name="T58" fmla="*/ 31 w 73"/>
                <a:gd name="T59" fmla="*/ 27 h 126"/>
                <a:gd name="T60" fmla="*/ 22 w 73"/>
                <a:gd name="T61" fmla="*/ 33 h 126"/>
                <a:gd name="T62" fmla="*/ 7 w 73"/>
                <a:gd name="T63" fmla="*/ 51 h 126"/>
                <a:gd name="T64" fmla="*/ 0 w 73"/>
                <a:gd name="T65" fmla="*/ 65 h 126"/>
                <a:gd name="T66" fmla="*/ 6 w 73"/>
                <a:gd name="T67" fmla="*/ 51 h 126"/>
                <a:gd name="T68" fmla="*/ 20 w 73"/>
                <a:gd name="T69" fmla="*/ 32 h 126"/>
                <a:gd name="T70" fmla="*/ 29 w 73"/>
                <a:gd name="T71" fmla="*/ 26 h 126"/>
                <a:gd name="T72" fmla="*/ 34 w 73"/>
                <a:gd name="T73" fmla="*/ 23 h 126"/>
                <a:gd name="T74" fmla="*/ 38 w 73"/>
                <a:gd name="T75" fmla="*/ 15 h 126"/>
                <a:gd name="T76" fmla="*/ 41 w 73"/>
                <a:gd name="T77" fmla="*/ 9 h 126"/>
                <a:gd name="T78" fmla="*/ 42 w 73"/>
                <a:gd name="T79" fmla="*/ 7 h 126"/>
                <a:gd name="T80" fmla="*/ 45 w 73"/>
                <a:gd name="T81" fmla="*/ 4 h 126"/>
                <a:gd name="T82" fmla="*/ 42 w 73"/>
                <a:gd name="T83" fmla="*/ 14 h 126"/>
                <a:gd name="T84" fmla="*/ 42 w 73"/>
                <a:gd name="T85" fmla="*/ 16 h 126"/>
                <a:gd name="T86" fmla="*/ 42 w 73"/>
                <a:gd name="T87" fmla="*/ 20 h 126"/>
                <a:gd name="T88" fmla="*/ 49 w 73"/>
                <a:gd name="T89" fmla="*/ 36 h 126"/>
                <a:gd name="T90" fmla="*/ 53 w 73"/>
                <a:gd name="T91" fmla="*/ 42 h 126"/>
                <a:gd name="T92" fmla="*/ 73 w 73"/>
                <a:gd name="T93" fmla="*/ 54 h 126"/>
                <a:gd name="T94" fmla="*/ 58 w 73"/>
                <a:gd name="T95" fmla="*/ 48 h 126"/>
                <a:gd name="T96" fmla="*/ 50 w 73"/>
                <a:gd name="T97" fmla="*/ 40 h 126"/>
                <a:gd name="T98" fmla="*/ 44 w 73"/>
                <a:gd name="T99" fmla="*/ 30 h 126"/>
                <a:gd name="T100" fmla="*/ 40 w 73"/>
                <a:gd name="T101" fmla="*/ 20 h 126"/>
                <a:gd name="T102" fmla="*/ 38 w 73"/>
                <a:gd name="T103" fmla="*/ 31 h 126"/>
                <a:gd name="T104" fmla="*/ 39 w 73"/>
                <a:gd name="T105" fmla="*/ 37 h 126"/>
                <a:gd name="T106" fmla="*/ 43 w 73"/>
                <a:gd name="T107" fmla="*/ 44 h 126"/>
                <a:gd name="T108" fmla="*/ 44 w 73"/>
                <a:gd name="T109" fmla="*/ 47 h 126"/>
                <a:gd name="T110" fmla="*/ 52 w 73"/>
                <a:gd name="T111" fmla="*/ 56 h 126"/>
                <a:gd name="T112" fmla="*/ 64 w 73"/>
                <a:gd name="T113" fmla="*/ 78 h 126"/>
                <a:gd name="T114" fmla="*/ 61 w 73"/>
                <a:gd name="T115" fmla="*/ 7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126">
                  <a:moveTo>
                    <a:pt x="61" y="78"/>
                  </a:moveTo>
                  <a:cubicBezTo>
                    <a:pt x="61" y="76"/>
                    <a:pt x="60" y="73"/>
                    <a:pt x="59" y="71"/>
                  </a:cubicBezTo>
                  <a:cubicBezTo>
                    <a:pt x="56" y="66"/>
                    <a:pt x="53" y="62"/>
                    <a:pt x="50" y="58"/>
                  </a:cubicBezTo>
                  <a:cubicBezTo>
                    <a:pt x="48" y="55"/>
                    <a:pt x="47" y="53"/>
                    <a:pt x="45" y="51"/>
                  </a:cubicBezTo>
                  <a:cubicBezTo>
                    <a:pt x="44" y="50"/>
                    <a:pt x="43" y="49"/>
                    <a:pt x="43" y="48"/>
                  </a:cubicBezTo>
                  <a:cubicBezTo>
                    <a:pt x="41" y="46"/>
                    <a:pt x="41" y="46"/>
                    <a:pt x="41" y="46"/>
                  </a:cubicBezTo>
                  <a:cubicBezTo>
                    <a:pt x="41" y="46"/>
                    <a:pt x="41" y="46"/>
                    <a:pt x="41" y="45"/>
                  </a:cubicBezTo>
                  <a:cubicBezTo>
                    <a:pt x="40" y="45"/>
                    <a:pt x="40" y="45"/>
                    <a:pt x="40" y="45"/>
                  </a:cubicBezTo>
                  <a:cubicBezTo>
                    <a:pt x="39" y="43"/>
                    <a:pt x="38" y="42"/>
                    <a:pt x="38" y="41"/>
                  </a:cubicBezTo>
                  <a:cubicBezTo>
                    <a:pt x="38" y="43"/>
                    <a:pt x="38" y="45"/>
                    <a:pt x="39" y="47"/>
                  </a:cubicBezTo>
                  <a:cubicBezTo>
                    <a:pt x="39" y="49"/>
                    <a:pt x="39" y="50"/>
                    <a:pt x="39" y="51"/>
                  </a:cubicBezTo>
                  <a:cubicBezTo>
                    <a:pt x="40" y="53"/>
                    <a:pt x="40" y="54"/>
                    <a:pt x="40" y="55"/>
                  </a:cubicBezTo>
                  <a:cubicBezTo>
                    <a:pt x="40" y="58"/>
                    <a:pt x="41" y="61"/>
                    <a:pt x="41" y="63"/>
                  </a:cubicBezTo>
                  <a:cubicBezTo>
                    <a:pt x="41" y="66"/>
                    <a:pt x="41" y="68"/>
                    <a:pt x="41" y="70"/>
                  </a:cubicBezTo>
                  <a:cubicBezTo>
                    <a:pt x="41" y="72"/>
                    <a:pt x="42" y="75"/>
                    <a:pt x="43" y="77"/>
                  </a:cubicBezTo>
                  <a:cubicBezTo>
                    <a:pt x="43" y="79"/>
                    <a:pt x="43" y="80"/>
                    <a:pt x="43" y="82"/>
                  </a:cubicBezTo>
                  <a:cubicBezTo>
                    <a:pt x="44" y="84"/>
                    <a:pt x="44" y="85"/>
                    <a:pt x="44" y="87"/>
                  </a:cubicBezTo>
                  <a:cubicBezTo>
                    <a:pt x="44" y="90"/>
                    <a:pt x="44" y="93"/>
                    <a:pt x="44" y="96"/>
                  </a:cubicBezTo>
                  <a:cubicBezTo>
                    <a:pt x="44" y="98"/>
                    <a:pt x="43" y="99"/>
                    <a:pt x="43" y="101"/>
                  </a:cubicBezTo>
                  <a:cubicBezTo>
                    <a:pt x="42" y="102"/>
                    <a:pt x="41" y="103"/>
                    <a:pt x="40" y="105"/>
                  </a:cubicBezTo>
                  <a:cubicBezTo>
                    <a:pt x="42" y="102"/>
                    <a:pt x="43" y="99"/>
                    <a:pt x="43" y="96"/>
                  </a:cubicBezTo>
                  <a:cubicBezTo>
                    <a:pt x="43" y="93"/>
                    <a:pt x="43" y="90"/>
                    <a:pt x="42" y="87"/>
                  </a:cubicBezTo>
                  <a:cubicBezTo>
                    <a:pt x="42" y="85"/>
                    <a:pt x="42" y="84"/>
                    <a:pt x="42" y="82"/>
                  </a:cubicBezTo>
                  <a:cubicBezTo>
                    <a:pt x="41" y="81"/>
                    <a:pt x="41" y="79"/>
                    <a:pt x="41" y="78"/>
                  </a:cubicBezTo>
                  <a:cubicBezTo>
                    <a:pt x="41" y="77"/>
                    <a:pt x="40" y="76"/>
                    <a:pt x="40" y="76"/>
                  </a:cubicBezTo>
                  <a:cubicBezTo>
                    <a:pt x="40" y="82"/>
                    <a:pt x="38" y="89"/>
                    <a:pt x="36" y="96"/>
                  </a:cubicBezTo>
                  <a:cubicBezTo>
                    <a:pt x="34" y="101"/>
                    <a:pt x="32" y="107"/>
                    <a:pt x="30" y="112"/>
                  </a:cubicBezTo>
                  <a:cubicBezTo>
                    <a:pt x="28" y="114"/>
                    <a:pt x="27" y="117"/>
                    <a:pt x="25" y="119"/>
                  </a:cubicBezTo>
                  <a:cubicBezTo>
                    <a:pt x="23" y="121"/>
                    <a:pt x="22" y="124"/>
                    <a:pt x="20" y="126"/>
                  </a:cubicBezTo>
                  <a:cubicBezTo>
                    <a:pt x="20" y="125"/>
                    <a:pt x="21" y="123"/>
                    <a:pt x="22" y="122"/>
                  </a:cubicBezTo>
                  <a:cubicBezTo>
                    <a:pt x="22" y="121"/>
                    <a:pt x="23" y="120"/>
                    <a:pt x="23" y="118"/>
                  </a:cubicBezTo>
                  <a:cubicBezTo>
                    <a:pt x="25" y="116"/>
                    <a:pt x="26" y="113"/>
                    <a:pt x="27" y="111"/>
                  </a:cubicBezTo>
                  <a:cubicBezTo>
                    <a:pt x="29" y="106"/>
                    <a:pt x="31" y="101"/>
                    <a:pt x="33" y="95"/>
                  </a:cubicBezTo>
                  <a:cubicBezTo>
                    <a:pt x="36" y="85"/>
                    <a:pt x="38" y="74"/>
                    <a:pt x="37" y="64"/>
                  </a:cubicBezTo>
                  <a:cubicBezTo>
                    <a:pt x="37" y="61"/>
                    <a:pt x="37" y="58"/>
                    <a:pt x="37" y="56"/>
                  </a:cubicBezTo>
                  <a:cubicBezTo>
                    <a:pt x="37" y="54"/>
                    <a:pt x="36" y="53"/>
                    <a:pt x="36" y="52"/>
                  </a:cubicBezTo>
                  <a:cubicBezTo>
                    <a:pt x="36" y="50"/>
                    <a:pt x="36" y="49"/>
                    <a:pt x="35" y="48"/>
                  </a:cubicBezTo>
                  <a:cubicBezTo>
                    <a:pt x="35" y="48"/>
                    <a:pt x="35" y="47"/>
                    <a:pt x="35" y="47"/>
                  </a:cubicBezTo>
                  <a:cubicBezTo>
                    <a:pt x="35" y="48"/>
                    <a:pt x="35" y="48"/>
                    <a:pt x="35" y="48"/>
                  </a:cubicBezTo>
                  <a:cubicBezTo>
                    <a:pt x="35" y="49"/>
                    <a:pt x="34" y="51"/>
                    <a:pt x="33" y="52"/>
                  </a:cubicBezTo>
                  <a:cubicBezTo>
                    <a:pt x="32" y="54"/>
                    <a:pt x="31" y="55"/>
                    <a:pt x="31" y="56"/>
                  </a:cubicBezTo>
                  <a:cubicBezTo>
                    <a:pt x="27" y="62"/>
                    <a:pt x="23" y="66"/>
                    <a:pt x="20" y="72"/>
                  </a:cubicBezTo>
                  <a:cubicBezTo>
                    <a:pt x="19" y="73"/>
                    <a:pt x="18" y="74"/>
                    <a:pt x="18" y="76"/>
                  </a:cubicBezTo>
                  <a:cubicBezTo>
                    <a:pt x="17" y="77"/>
                    <a:pt x="17" y="79"/>
                    <a:pt x="17" y="80"/>
                  </a:cubicBezTo>
                  <a:cubicBezTo>
                    <a:pt x="16" y="83"/>
                    <a:pt x="15" y="86"/>
                    <a:pt x="15" y="89"/>
                  </a:cubicBezTo>
                  <a:cubicBezTo>
                    <a:pt x="14" y="92"/>
                    <a:pt x="14" y="95"/>
                    <a:pt x="14" y="98"/>
                  </a:cubicBezTo>
                  <a:cubicBezTo>
                    <a:pt x="14" y="101"/>
                    <a:pt x="14" y="104"/>
                    <a:pt x="14" y="107"/>
                  </a:cubicBezTo>
                  <a:cubicBezTo>
                    <a:pt x="13" y="104"/>
                    <a:pt x="13" y="101"/>
                    <a:pt x="13" y="98"/>
                  </a:cubicBezTo>
                  <a:cubicBezTo>
                    <a:pt x="13" y="95"/>
                    <a:pt x="13" y="92"/>
                    <a:pt x="14" y="89"/>
                  </a:cubicBezTo>
                  <a:cubicBezTo>
                    <a:pt x="14" y="86"/>
                    <a:pt x="15" y="83"/>
                    <a:pt x="15" y="80"/>
                  </a:cubicBezTo>
                  <a:cubicBezTo>
                    <a:pt x="16" y="78"/>
                    <a:pt x="16" y="77"/>
                    <a:pt x="16" y="75"/>
                  </a:cubicBezTo>
                  <a:cubicBezTo>
                    <a:pt x="17" y="74"/>
                    <a:pt x="18" y="72"/>
                    <a:pt x="18" y="71"/>
                  </a:cubicBezTo>
                  <a:cubicBezTo>
                    <a:pt x="21" y="65"/>
                    <a:pt x="25" y="61"/>
                    <a:pt x="29" y="55"/>
                  </a:cubicBezTo>
                  <a:cubicBezTo>
                    <a:pt x="31" y="53"/>
                    <a:pt x="32" y="50"/>
                    <a:pt x="33" y="47"/>
                  </a:cubicBezTo>
                  <a:cubicBezTo>
                    <a:pt x="34" y="46"/>
                    <a:pt x="34" y="45"/>
                    <a:pt x="34" y="43"/>
                  </a:cubicBezTo>
                  <a:cubicBezTo>
                    <a:pt x="34" y="42"/>
                    <a:pt x="35" y="42"/>
                    <a:pt x="35" y="41"/>
                  </a:cubicBezTo>
                  <a:cubicBezTo>
                    <a:pt x="35" y="38"/>
                    <a:pt x="35" y="35"/>
                    <a:pt x="35" y="31"/>
                  </a:cubicBezTo>
                  <a:cubicBezTo>
                    <a:pt x="35" y="29"/>
                    <a:pt x="36" y="26"/>
                    <a:pt x="36" y="24"/>
                  </a:cubicBezTo>
                  <a:cubicBezTo>
                    <a:pt x="36" y="24"/>
                    <a:pt x="35" y="24"/>
                    <a:pt x="35" y="25"/>
                  </a:cubicBezTo>
                  <a:cubicBezTo>
                    <a:pt x="34" y="25"/>
                    <a:pt x="33" y="26"/>
                    <a:pt x="31" y="27"/>
                  </a:cubicBezTo>
                  <a:cubicBezTo>
                    <a:pt x="30" y="27"/>
                    <a:pt x="29" y="28"/>
                    <a:pt x="28" y="29"/>
                  </a:cubicBezTo>
                  <a:cubicBezTo>
                    <a:pt x="26" y="30"/>
                    <a:pt x="24" y="32"/>
                    <a:pt x="22" y="33"/>
                  </a:cubicBezTo>
                  <a:cubicBezTo>
                    <a:pt x="20" y="35"/>
                    <a:pt x="18" y="37"/>
                    <a:pt x="16" y="39"/>
                  </a:cubicBezTo>
                  <a:cubicBezTo>
                    <a:pt x="12" y="43"/>
                    <a:pt x="9" y="47"/>
                    <a:pt x="7" y="51"/>
                  </a:cubicBezTo>
                  <a:cubicBezTo>
                    <a:pt x="5" y="53"/>
                    <a:pt x="4" y="56"/>
                    <a:pt x="3" y="58"/>
                  </a:cubicBezTo>
                  <a:cubicBezTo>
                    <a:pt x="2" y="60"/>
                    <a:pt x="1" y="62"/>
                    <a:pt x="0" y="65"/>
                  </a:cubicBezTo>
                  <a:cubicBezTo>
                    <a:pt x="1" y="62"/>
                    <a:pt x="2" y="60"/>
                    <a:pt x="3" y="58"/>
                  </a:cubicBezTo>
                  <a:cubicBezTo>
                    <a:pt x="4" y="55"/>
                    <a:pt x="5" y="53"/>
                    <a:pt x="6" y="51"/>
                  </a:cubicBezTo>
                  <a:cubicBezTo>
                    <a:pt x="8" y="46"/>
                    <a:pt x="11" y="42"/>
                    <a:pt x="15" y="38"/>
                  </a:cubicBezTo>
                  <a:cubicBezTo>
                    <a:pt x="16" y="36"/>
                    <a:pt x="18" y="34"/>
                    <a:pt x="20" y="32"/>
                  </a:cubicBezTo>
                  <a:cubicBezTo>
                    <a:pt x="22" y="30"/>
                    <a:pt x="24" y="29"/>
                    <a:pt x="27" y="27"/>
                  </a:cubicBezTo>
                  <a:cubicBezTo>
                    <a:pt x="27" y="27"/>
                    <a:pt x="28" y="27"/>
                    <a:pt x="29" y="26"/>
                  </a:cubicBezTo>
                  <a:cubicBezTo>
                    <a:pt x="29" y="26"/>
                    <a:pt x="30" y="25"/>
                    <a:pt x="30" y="25"/>
                  </a:cubicBezTo>
                  <a:cubicBezTo>
                    <a:pt x="32" y="24"/>
                    <a:pt x="33" y="24"/>
                    <a:pt x="34" y="23"/>
                  </a:cubicBezTo>
                  <a:cubicBezTo>
                    <a:pt x="35" y="22"/>
                    <a:pt x="36" y="21"/>
                    <a:pt x="37" y="20"/>
                  </a:cubicBezTo>
                  <a:cubicBezTo>
                    <a:pt x="37" y="19"/>
                    <a:pt x="38" y="17"/>
                    <a:pt x="38" y="15"/>
                  </a:cubicBezTo>
                  <a:cubicBezTo>
                    <a:pt x="39" y="13"/>
                    <a:pt x="40" y="12"/>
                    <a:pt x="41" y="10"/>
                  </a:cubicBezTo>
                  <a:cubicBezTo>
                    <a:pt x="41" y="9"/>
                    <a:pt x="41" y="9"/>
                    <a:pt x="41" y="9"/>
                  </a:cubicBezTo>
                  <a:cubicBezTo>
                    <a:pt x="41" y="9"/>
                    <a:pt x="41" y="9"/>
                    <a:pt x="41" y="9"/>
                  </a:cubicBezTo>
                  <a:cubicBezTo>
                    <a:pt x="41" y="8"/>
                    <a:pt x="42" y="8"/>
                    <a:pt x="42" y="7"/>
                  </a:cubicBezTo>
                  <a:cubicBezTo>
                    <a:pt x="43" y="5"/>
                    <a:pt x="45" y="2"/>
                    <a:pt x="46" y="0"/>
                  </a:cubicBezTo>
                  <a:cubicBezTo>
                    <a:pt x="46" y="1"/>
                    <a:pt x="45" y="3"/>
                    <a:pt x="45" y="4"/>
                  </a:cubicBezTo>
                  <a:cubicBezTo>
                    <a:pt x="44" y="5"/>
                    <a:pt x="44" y="6"/>
                    <a:pt x="44" y="8"/>
                  </a:cubicBezTo>
                  <a:cubicBezTo>
                    <a:pt x="43" y="10"/>
                    <a:pt x="42" y="12"/>
                    <a:pt x="42" y="14"/>
                  </a:cubicBezTo>
                  <a:cubicBezTo>
                    <a:pt x="42" y="14"/>
                    <a:pt x="42" y="14"/>
                    <a:pt x="42" y="14"/>
                  </a:cubicBezTo>
                  <a:cubicBezTo>
                    <a:pt x="42" y="15"/>
                    <a:pt x="42" y="16"/>
                    <a:pt x="42" y="16"/>
                  </a:cubicBezTo>
                  <a:cubicBezTo>
                    <a:pt x="42" y="17"/>
                    <a:pt x="42" y="17"/>
                    <a:pt x="42" y="18"/>
                  </a:cubicBezTo>
                  <a:cubicBezTo>
                    <a:pt x="42" y="18"/>
                    <a:pt x="42" y="19"/>
                    <a:pt x="42" y="20"/>
                  </a:cubicBezTo>
                  <a:cubicBezTo>
                    <a:pt x="43" y="21"/>
                    <a:pt x="43" y="22"/>
                    <a:pt x="43" y="23"/>
                  </a:cubicBezTo>
                  <a:cubicBezTo>
                    <a:pt x="44" y="28"/>
                    <a:pt x="46" y="32"/>
                    <a:pt x="49" y="36"/>
                  </a:cubicBezTo>
                  <a:cubicBezTo>
                    <a:pt x="49" y="37"/>
                    <a:pt x="50" y="38"/>
                    <a:pt x="51" y="39"/>
                  </a:cubicBezTo>
                  <a:cubicBezTo>
                    <a:pt x="51" y="40"/>
                    <a:pt x="52" y="41"/>
                    <a:pt x="53" y="42"/>
                  </a:cubicBezTo>
                  <a:cubicBezTo>
                    <a:pt x="55" y="44"/>
                    <a:pt x="57" y="46"/>
                    <a:pt x="59" y="47"/>
                  </a:cubicBezTo>
                  <a:cubicBezTo>
                    <a:pt x="63" y="50"/>
                    <a:pt x="68" y="51"/>
                    <a:pt x="73" y="54"/>
                  </a:cubicBezTo>
                  <a:cubicBezTo>
                    <a:pt x="71" y="53"/>
                    <a:pt x="68" y="52"/>
                    <a:pt x="66" y="51"/>
                  </a:cubicBezTo>
                  <a:cubicBezTo>
                    <a:pt x="63" y="50"/>
                    <a:pt x="61" y="49"/>
                    <a:pt x="58" y="48"/>
                  </a:cubicBezTo>
                  <a:cubicBezTo>
                    <a:pt x="56" y="46"/>
                    <a:pt x="54" y="45"/>
                    <a:pt x="52" y="43"/>
                  </a:cubicBezTo>
                  <a:cubicBezTo>
                    <a:pt x="51" y="42"/>
                    <a:pt x="50" y="41"/>
                    <a:pt x="50" y="40"/>
                  </a:cubicBezTo>
                  <a:cubicBezTo>
                    <a:pt x="49" y="39"/>
                    <a:pt x="48" y="38"/>
                    <a:pt x="47" y="37"/>
                  </a:cubicBezTo>
                  <a:cubicBezTo>
                    <a:pt x="46" y="35"/>
                    <a:pt x="45" y="33"/>
                    <a:pt x="44" y="30"/>
                  </a:cubicBezTo>
                  <a:cubicBezTo>
                    <a:pt x="43" y="28"/>
                    <a:pt x="42" y="26"/>
                    <a:pt x="41" y="24"/>
                  </a:cubicBezTo>
                  <a:cubicBezTo>
                    <a:pt x="41" y="22"/>
                    <a:pt x="41" y="21"/>
                    <a:pt x="40" y="20"/>
                  </a:cubicBezTo>
                  <a:cubicBezTo>
                    <a:pt x="40" y="20"/>
                    <a:pt x="40" y="20"/>
                    <a:pt x="40" y="20"/>
                  </a:cubicBezTo>
                  <a:cubicBezTo>
                    <a:pt x="39" y="24"/>
                    <a:pt x="39" y="28"/>
                    <a:pt x="38" y="31"/>
                  </a:cubicBezTo>
                  <a:cubicBezTo>
                    <a:pt x="38" y="32"/>
                    <a:pt x="38" y="33"/>
                    <a:pt x="38" y="34"/>
                  </a:cubicBezTo>
                  <a:cubicBezTo>
                    <a:pt x="38" y="35"/>
                    <a:pt x="38" y="36"/>
                    <a:pt x="39" y="37"/>
                  </a:cubicBezTo>
                  <a:cubicBezTo>
                    <a:pt x="39" y="39"/>
                    <a:pt x="40" y="41"/>
                    <a:pt x="42" y="44"/>
                  </a:cubicBezTo>
                  <a:cubicBezTo>
                    <a:pt x="43" y="44"/>
                    <a:pt x="43" y="44"/>
                    <a:pt x="43" y="44"/>
                  </a:cubicBezTo>
                  <a:cubicBezTo>
                    <a:pt x="43" y="45"/>
                    <a:pt x="43" y="45"/>
                    <a:pt x="43" y="45"/>
                  </a:cubicBezTo>
                  <a:cubicBezTo>
                    <a:pt x="44" y="47"/>
                    <a:pt x="44" y="47"/>
                    <a:pt x="44" y="47"/>
                  </a:cubicBezTo>
                  <a:cubicBezTo>
                    <a:pt x="45" y="48"/>
                    <a:pt x="46" y="49"/>
                    <a:pt x="47" y="50"/>
                  </a:cubicBezTo>
                  <a:cubicBezTo>
                    <a:pt x="48" y="52"/>
                    <a:pt x="50" y="54"/>
                    <a:pt x="52" y="56"/>
                  </a:cubicBezTo>
                  <a:cubicBezTo>
                    <a:pt x="55" y="61"/>
                    <a:pt x="58" y="65"/>
                    <a:pt x="61" y="70"/>
                  </a:cubicBezTo>
                  <a:cubicBezTo>
                    <a:pt x="62" y="73"/>
                    <a:pt x="63" y="75"/>
                    <a:pt x="64" y="78"/>
                  </a:cubicBezTo>
                  <a:cubicBezTo>
                    <a:pt x="64" y="81"/>
                    <a:pt x="64" y="83"/>
                    <a:pt x="63" y="86"/>
                  </a:cubicBezTo>
                  <a:cubicBezTo>
                    <a:pt x="63" y="83"/>
                    <a:pt x="62" y="81"/>
                    <a:pt x="61" y="7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2014"/>
            <p:cNvSpPr>
              <a:spLocks/>
            </p:cNvSpPr>
            <p:nvPr/>
          </p:nvSpPr>
          <p:spPr bwMode="auto">
            <a:xfrm>
              <a:off x="5387936" y="4113236"/>
              <a:ext cx="247652" cy="104776"/>
            </a:xfrm>
            <a:custGeom>
              <a:avLst/>
              <a:gdLst>
                <a:gd name="T0" fmla="*/ 66 w 66"/>
                <a:gd name="T1" fmla="*/ 28 h 28"/>
                <a:gd name="T2" fmla="*/ 34 w 66"/>
                <a:gd name="T3" fmla="*/ 12 h 28"/>
                <a:gd name="T4" fmla="*/ 16 w 66"/>
                <a:gd name="T5" fmla="*/ 10 h 28"/>
                <a:gd name="T6" fmla="*/ 0 w 66"/>
                <a:gd name="T7" fmla="*/ 8 h 28"/>
                <a:gd name="T8" fmla="*/ 22 w 66"/>
                <a:gd name="T9" fmla="*/ 0 h 28"/>
                <a:gd name="T10" fmla="*/ 44 w 66"/>
                <a:gd name="T11" fmla="*/ 10 h 28"/>
                <a:gd name="T12" fmla="*/ 66 w 6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66" h="28">
                  <a:moveTo>
                    <a:pt x="66" y="28"/>
                  </a:moveTo>
                  <a:cubicBezTo>
                    <a:pt x="56" y="23"/>
                    <a:pt x="46" y="16"/>
                    <a:pt x="34" y="12"/>
                  </a:cubicBezTo>
                  <a:cubicBezTo>
                    <a:pt x="28" y="11"/>
                    <a:pt x="22" y="10"/>
                    <a:pt x="16" y="10"/>
                  </a:cubicBezTo>
                  <a:cubicBezTo>
                    <a:pt x="11" y="10"/>
                    <a:pt x="5" y="11"/>
                    <a:pt x="0" y="8"/>
                  </a:cubicBezTo>
                  <a:cubicBezTo>
                    <a:pt x="7" y="5"/>
                    <a:pt x="15" y="3"/>
                    <a:pt x="22" y="0"/>
                  </a:cubicBezTo>
                  <a:cubicBezTo>
                    <a:pt x="30" y="1"/>
                    <a:pt x="40" y="7"/>
                    <a:pt x="44" y="10"/>
                  </a:cubicBezTo>
                  <a:cubicBezTo>
                    <a:pt x="52" y="15"/>
                    <a:pt x="58" y="22"/>
                    <a:pt x="66" y="2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73" name="Picture 2016"/>
            <p:cNvPicPr>
              <a:picLocks noChangeAspect="1" noChangeArrowheads="1"/>
            </p:cNvPicPr>
            <p:nvPr/>
          </p:nvPicPr>
          <p:blipFill>
            <a:blip r:embed="rId38" cstate="screen">
              <a:extLst>
                <a:ext uri="{28A0092B-C50C-407E-A947-70E740481C1C}">
                  <a14:useLocalDpi xmlns:a14="http://schemas.microsoft.com/office/drawing/2010/main"/>
                </a:ext>
              </a:extLst>
            </a:blip>
            <a:srcRect/>
            <a:stretch>
              <a:fillRect/>
            </a:stretch>
          </p:blipFill>
          <p:spPr bwMode="auto">
            <a:xfrm>
              <a:off x="5543512" y="4237061"/>
              <a:ext cx="236539" cy="20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4" name="Freeform 2017"/>
            <p:cNvSpPr>
              <a:spLocks/>
            </p:cNvSpPr>
            <p:nvPr/>
          </p:nvSpPr>
          <p:spPr bwMode="auto">
            <a:xfrm>
              <a:off x="5403811" y="4248174"/>
              <a:ext cx="277814" cy="115888"/>
            </a:xfrm>
            <a:custGeom>
              <a:avLst/>
              <a:gdLst>
                <a:gd name="T0" fmla="*/ 42 w 74"/>
                <a:gd name="T1" fmla="*/ 13 h 31"/>
                <a:gd name="T2" fmla="*/ 61 w 74"/>
                <a:gd name="T3" fmla="*/ 2 h 31"/>
                <a:gd name="T4" fmla="*/ 74 w 74"/>
                <a:gd name="T5" fmla="*/ 0 h 31"/>
                <a:gd name="T6" fmla="*/ 56 w 74"/>
                <a:gd name="T7" fmla="*/ 11 h 31"/>
                <a:gd name="T8" fmla="*/ 38 w 74"/>
                <a:gd name="T9" fmla="*/ 26 h 31"/>
                <a:gd name="T10" fmla="*/ 18 w 74"/>
                <a:gd name="T11" fmla="*/ 29 h 31"/>
                <a:gd name="T12" fmla="*/ 14 w 74"/>
                <a:gd name="T13" fmla="*/ 27 h 31"/>
                <a:gd name="T14" fmla="*/ 0 w 74"/>
                <a:gd name="T15" fmla="*/ 7 h 31"/>
                <a:gd name="T16" fmla="*/ 9 w 74"/>
                <a:gd name="T17" fmla="*/ 14 h 31"/>
                <a:gd name="T18" fmla="*/ 42 w 74"/>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1">
                  <a:moveTo>
                    <a:pt x="42" y="13"/>
                  </a:moveTo>
                  <a:cubicBezTo>
                    <a:pt x="47" y="10"/>
                    <a:pt x="56" y="4"/>
                    <a:pt x="61" y="2"/>
                  </a:cubicBezTo>
                  <a:cubicBezTo>
                    <a:pt x="65" y="1"/>
                    <a:pt x="74" y="0"/>
                    <a:pt x="74" y="0"/>
                  </a:cubicBezTo>
                  <a:cubicBezTo>
                    <a:pt x="68" y="2"/>
                    <a:pt x="62" y="6"/>
                    <a:pt x="56" y="11"/>
                  </a:cubicBezTo>
                  <a:cubicBezTo>
                    <a:pt x="50" y="16"/>
                    <a:pt x="45" y="22"/>
                    <a:pt x="38" y="26"/>
                  </a:cubicBezTo>
                  <a:cubicBezTo>
                    <a:pt x="32" y="31"/>
                    <a:pt x="24" y="31"/>
                    <a:pt x="18" y="29"/>
                  </a:cubicBezTo>
                  <a:cubicBezTo>
                    <a:pt x="16" y="28"/>
                    <a:pt x="15" y="28"/>
                    <a:pt x="14" y="27"/>
                  </a:cubicBezTo>
                  <a:cubicBezTo>
                    <a:pt x="9" y="21"/>
                    <a:pt x="4" y="14"/>
                    <a:pt x="0" y="7"/>
                  </a:cubicBezTo>
                  <a:cubicBezTo>
                    <a:pt x="3" y="9"/>
                    <a:pt x="6" y="12"/>
                    <a:pt x="9" y="14"/>
                  </a:cubicBezTo>
                  <a:cubicBezTo>
                    <a:pt x="24" y="19"/>
                    <a:pt x="36" y="17"/>
                    <a:pt x="42"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2018"/>
            <p:cNvSpPr>
              <a:spLocks/>
            </p:cNvSpPr>
            <p:nvPr/>
          </p:nvSpPr>
          <p:spPr bwMode="auto">
            <a:xfrm>
              <a:off x="5357773" y="4113236"/>
              <a:ext cx="447678" cy="231777"/>
            </a:xfrm>
            <a:custGeom>
              <a:avLst/>
              <a:gdLst>
                <a:gd name="T0" fmla="*/ 50 w 119"/>
                <a:gd name="T1" fmla="*/ 50 h 62"/>
                <a:gd name="T2" fmla="*/ 70 w 119"/>
                <a:gd name="T3" fmla="*/ 39 h 62"/>
                <a:gd name="T4" fmla="*/ 75 w 119"/>
                <a:gd name="T5" fmla="*/ 36 h 62"/>
                <a:gd name="T6" fmla="*/ 76 w 119"/>
                <a:gd name="T7" fmla="*/ 35 h 62"/>
                <a:gd name="T8" fmla="*/ 74 w 119"/>
                <a:gd name="T9" fmla="*/ 33 h 62"/>
                <a:gd name="T10" fmla="*/ 66 w 119"/>
                <a:gd name="T11" fmla="*/ 34 h 62"/>
                <a:gd name="T12" fmla="*/ 52 w 119"/>
                <a:gd name="T13" fmla="*/ 34 h 62"/>
                <a:gd name="T14" fmla="*/ 40 w 119"/>
                <a:gd name="T15" fmla="*/ 36 h 62"/>
                <a:gd name="T16" fmla="*/ 27 w 119"/>
                <a:gd name="T17" fmla="*/ 36 h 62"/>
                <a:gd name="T18" fmla="*/ 19 w 119"/>
                <a:gd name="T19" fmla="*/ 33 h 62"/>
                <a:gd name="T20" fmla="*/ 36 w 119"/>
                <a:gd name="T21" fmla="*/ 35 h 62"/>
                <a:gd name="T22" fmla="*/ 44 w 119"/>
                <a:gd name="T23" fmla="*/ 34 h 62"/>
                <a:gd name="T24" fmla="*/ 27 w 119"/>
                <a:gd name="T25" fmla="*/ 30 h 62"/>
                <a:gd name="T26" fmla="*/ 6 w 119"/>
                <a:gd name="T27" fmla="*/ 20 h 62"/>
                <a:gd name="T28" fmla="*/ 3 w 119"/>
                <a:gd name="T29" fmla="*/ 17 h 62"/>
                <a:gd name="T30" fmla="*/ 14 w 119"/>
                <a:gd name="T31" fmla="*/ 21 h 62"/>
                <a:gd name="T32" fmla="*/ 58 w 119"/>
                <a:gd name="T33" fmla="*/ 32 h 62"/>
                <a:gd name="T34" fmla="*/ 70 w 119"/>
                <a:gd name="T35" fmla="*/ 31 h 62"/>
                <a:gd name="T36" fmla="*/ 74 w 119"/>
                <a:gd name="T37" fmla="*/ 30 h 62"/>
                <a:gd name="T38" fmla="*/ 70 w 119"/>
                <a:gd name="T39" fmla="*/ 28 h 62"/>
                <a:gd name="T40" fmla="*/ 52 w 119"/>
                <a:gd name="T41" fmla="*/ 17 h 62"/>
                <a:gd name="T42" fmla="*/ 44 w 119"/>
                <a:gd name="T43" fmla="*/ 14 h 62"/>
                <a:gd name="T44" fmla="*/ 27 w 119"/>
                <a:gd name="T45" fmla="*/ 11 h 62"/>
                <a:gd name="T46" fmla="*/ 27 w 119"/>
                <a:gd name="T47" fmla="*/ 10 h 62"/>
                <a:gd name="T48" fmla="*/ 44 w 119"/>
                <a:gd name="T49" fmla="*/ 12 h 62"/>
                <a:gd name="T50" fmla="*/ 52 w 119"/>
                <a:gd name="T51" fmla="*/ 15 h 62"/>
                <a:gd name="T52" fmla="*/ 74 w 119"/>
                <a:gd name="T53" fmla="*/ 29 h 62"/>
                <a:gd name="T54" fmla="*/ 80 w 119"/>
                <a:gd name="T55" fmla="*/ 30 h 62"/>
                <a:gd name="T56" fmla="*/ 97 w 119"/>
                <a:gd name="T57" fmla="*/ 32 h 62"/>
                <a:gd name="T58" fmla="*/ 94 w 119"/>
                <a:gd name="T59" fmla="*/ 28 h 62"/>
                <a:gd name="T60" fmla="*/ 88 w 119"/>
                <a:gd name="T61" fmla="*/ 19 h 62"/>
                <a:gd name="T62" fmla="*/ 72 w 119"/>
                <a:gd name="T63" fmla="*/ 6 h 62"/>
                <a:gd name="T64" fmla="*/ 60 w 119"/>
                <a:gd name="T65" fmla="*/ 0 h 62"/>
                <a:gd name="T66" fmla="*/ 73 w 119"/>
                <a:gd name="T67" fmla="*/ 5 h 62"/>
                <a:gd name="T68" fmla="*/ 89 w 119"/>
                <a:gd name="T69" fmla="*/ 18 h 62"/>
                <a:gd name="T70" fmla="*/ 95 w 119"/>
                <a:gd name="T71" fmla="*/ 25 h 62"/>
                <a:gd name="T72" fmla="*/ 97 w 119"/>
                <a:gd name="T73" fmla="*/ 30 h 62"/>
                <a:gd name="T74" fmla="*/ 105 w 119"/>
                <a:gd name="T75" fmla="*/ 34 h 62"/>
                <a:gd name="T76" fmla="*/ 111 w 119"/>
                <a:gd name="T77" fmla="*/ 36 h 62"/>
                <a:gd name="T78" fmla="*/ 112 w 119"/>
                <a:gd name="T79" fmla="*/ 37 h 62"/>
                <a:gd name="T80" fmla="*/ 115 w 119"/>
                <a:gd name="T81" fmla="*/ 40 h 62"/>
                <a:gd name="T82" fmla="*/ 106 w 119"/>
                <a:gd name="T83" fmla="*/ 37 h 62"/>
                <a:gd name="T84" fmla="*/ 104 w 119"/>
                <a:gd name="T85" fmla="*/ 37 h 62"/>
                <a:gd name="T86" fmla="*/ 100 w 119"/>
                <a:gd name="T87" fmla="*/ 37 h 62"/>
                <a:gd name="T88" fmla="*/ 84 w 119"/>
                <a:gd name="T89" fmla="*/ 42 h 62"/>
                <a:gd name="T90" fmla="*/ 78 w 119"/>
                <a:gd name="T91" fmla="*/ 46 h 62"/>
                <a:gd name="T92" fmla="*/ 66 w 119"/>
                <a:gd name="T93" fmla="*/ 62 h 62"/>
                <a:gd name="T94" fmla="*/ 72 w 119"/>
                <a:gd name="T95" fmla="*/ 50 h 62"/>
                <a:gd name="T96" fmla="*/ 80 w 119"/>
                <a:gd name="T97" fmla="*/ 43 h 62"/>
                <a:gd name="T98" fmla="*/ 90 w 119"/>
                <a:gd name="T99" fmla="*/ 38 h 62"/>
                <a:gd name="T100" fmla="*/ 100 w 119"/>
                <a:gd name="T101" fmla="*/ 35 h 62"/>
                <a:gd name="T102" fmla="*/ 89 w 119"/>
                <a:gd name="T103" fmla="*/ 33 h 62"/>
                <a:gd name="T104" fmla="*/ 84 w 119"/>
                <a:gd name="T105" fmla="*/ 34 h 62"/>
                <a:gd name="T106" fmla="*/ 76 w 119"/>
                <a:gd name="T107" fmla="*/ 37 h 62"/>
                <a:gd name="T108" fmla="*/ 74 w 119"/>
                <a:gd name="T109" fmla="*/ 38 h 62"/>
                <a:gd name="T110" fmla="*/ 64 w 119"/>
                <a:gd name="T111" fmla="*/ 44 h 62"/>
                <a:gd name="T112" fmla="*/ 43 w 119"/>
                <a:gd name="T113" fmla="*/ 54 h 62"/>
                <a:gd name="T114" fmla="*/ 42 w 119"/>
                <a:gd name="T115"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62">
                  <a:moveTo>
                    <a:pt x="42" y="52"/>
                  </a:moveTo>
                  <a:cubicBezTo>
                    <a:pt x="45" y="51"/>
                    <a:pt x="47" y="51"/>
                    <a:pt x="50" y="50"/>
                  </a:cubicBezTo>
                  <a:cubicBezTo>
                    <a:pt x="54" y="48"/>
                    <a:pt x="59" y="45"/>
                    <a:pt x="63" y="43"/>
                  </a:cubicBezTo>
                  <a:cubicBezTo>
                    <a:pt x="65" y="41"/>
                    <a:pt x="68" y="40"/>
                    <a:pt x="70" y="39"/>
                  </a:cubicBezTo>
                  <a:cubicBezTo>
                    <a:pt x="71" y="38"/>
                    <a:pt x="72" y="37"/>
                    <a:pt x="73" y="37"/>
                  </a:cubicBezTo>
                  <a:cubicBezTo>
                    <a:pt x="75" y="36"/>
                    <a:pt x="75" y="36"/>
                    <a:pt x="75" y="36"/>
                  </a:cubicBezTo>
                  <a:cubicBezTo>
                    <a:pt x="75" y="35"/>
                    <a:pt x="75" y="35"/>
                    <a:pt x="76" y="35"/>
                  </a:cubicBezTo>
                  <a:cubicBezTo>
                    <a:pt x="76" y="35"/>
                    <a:pt x="76" y="35"/>
                    <a:pt x="76" y="35"/>
                  </a:cubicBezTo>
                  <a:cubicBezTo>
                    <a:pt x="78" y="34"/>
                    <a:pt x="79" y="33"/>
                    <a:pt x="80" y="33"/>
                  </a:cubicBezTo>
                  <a:cubicBezTo>
                    <a:pt x="78" y="33"/>
                    <a:pt x="76" y="33"/>
                    <a:pt x="74" y="33"/>
                  </a:cubicBezTo>
                  <a:cubicBezTo>
                    <a:pt x="73" y="33"/>
                    <a:pt x="71" y="34"/>
                    <a:pt x="70" y="34"/>
                  </a:cubicBezTo>
                  <a:cubicBezTo>
                    <a:pt x="69" y="34"/>
                    <a:pt x="67" y="34"/>
                    <a:pt x="66" y="34"/>
                  </a:cubicBezTo>
                  <a:cubicBezTo>
                    <a:pt x="63" y="34"/>
                    <a:pt x="61" y="34"/>
                    <a:pt x="58" y="34"/>
                  </a:cubicBezTo>
                  <a:cubicBezTo>
                    <a:pt x="56" y="34"/>
                    <a:pt x="54" y="34"/>
                    <a:pt x="52" y="34"/>
                  </a:cubicBezTo>
                  <a:cubicBezTo>
                    <a:pt x="50" y="35"/>
                    <a:pt x="47" y="35"/>
                    <a:pt x="45" y="36"/>
                  </a:cubicBezTo>
                  <a:cubicBezTo>
                    <a:pt x="43" y="36"/>
                    <a:pt x="42" y="36"/>
                    <a:pt x="40" y="36"/>
                  </a:cubicBezTo>
                  <a:cubicBezTo>
                    <a:pt x="39" y="37"/>
                    <a:pt x="37" y="37"/>
                    <a:pt x="36" y="37"/>
                  </a:cubicBezTo>
                  <a:cubicBezTo>
                    <a:pt x="33" y="37"/>
                    <a:pt x="30" y="37"/>
                    <a:pt x="27" y="36"/>
                  </a:cubicBezTo>
                  <a:cubicBezTo>
                    <a:pt x="25" y="36"/>
                    <a:pt x="24" y="36"/>
                    <a:pt x="22" y="35"/>
                  </a:cubicBezTo>
                  <a:cubicBezTo>
                    <a:pt x="21" y="35"/>
                    <a:pt x="20" y="34"/>
                    <a:pt x="19" y="33"/>
                  </a:cubicBezTo>
                  <a:cubicBezTo>
                    <a:pt x="21" y="35"/>
                    <a:pt x="24" y="35"/>
                    <a:pt x="27" y="36"/>
                  </a:cubicBezTo>
                  <a:cubicBezTo>
                    <a:pt x="30" y="36"/>
                    <a:pt x="33" y="36"/>
                    <a:pt x="36" y="35"/>
                  </a:cubicBezTo>
                  <a:cubicBezTo>
                    <a:pt x="37" y="35"/>
                    <a:pt x="39" y="35"/>
                    <a:pt x="40" y="35"/>
                  </a:cubicBezTo>
                  <a:cubicBezTo>
                    <a:pt x="41" y="35"/>
                    <a:pt x="43" y="34"/>
                    <a:pt x="44" y="34"/>
                  </a:cubicBezTo>
                  <a:cubicBezTo>
                    <a:pt x="45" y="34"/>
                    <a:pt x="46" y="34"/>
                    <a:pt x="47" y="34"/>
                  </a:cubicBezTo>
                  <a:cubicBezTo>
                    <a:pt x="40" y="33"/>
                    <a:pt x="33" y="32"/>
                    <a:pt x="27" y="30"/>
                  </a:cubicBezTo>
                  <a:cubicBezTo>
                    <a:pt x="22" y="28"/>
                    <a:pt x="17" y="26"/>
                    <a:pt x="12" y="24"/>
                  </a:cubicBezTo>
                  <a:cubicBezTo>
                    <a:pt x="10" y="22"/>
                    <a:pt x="8" y="21"/>
                    <a:pt x="6" y="20"/>
                  </a:cubicBezTo>
                  <a:cubicBezTo>
                    <a:pt x="4" y="18"/>
                    <a:pt x="1" y="17"/>
                    <a:pt x="0" y="15"/>
                  </a:cubicBezTo>
                  <a:cubicBezTo>
                    <a:pt x="1" y="15"/>
                    <a:pt x="2" y="16"/>
                    <a:pt x="3" y="17"/>
                  </a:cubicBezTo>
                  <a:cubicBezTo>
                    <a:pt x="4" y="17"/>
                    <a:pt x="5" y="18"/>
                    <a:pt x="6" y="18"/>
                  </a:cubicBezTo>
                  <a:cubicBezTo>
                    <a:pt x="9" y="19"/>
                    <a:pt x="11" y="20"/>
                    <a:pt x="14" y="21"/>
                  </a:cubicBezTo>
                  <a:cubicBezTo>
                    <a:pt x="18" y="24"/>
                    <a:pt x="23" y="25"/>
                    <a:pt x="28" y="27"/>
                  </a:cubicBezTo>
                  <a:cubicBezTo>
                    <a:pt x="38" y="30"/>
                    <a:pt x="48" y="32"/>
                    <a:pt x="58" y="32"/>
                  </a:cubicBezTo>
                  <a:cubicBezTo>
                    <a:pt x="61" y="32"/>
                    <a:pt x="63" y="32"/>
                    <a:pt x="66" y="31"/>
                  </a:cubicBezTo>
                  <a:cubicBezTo>
                    <a:pt x="67" y="31"/>
                    <a:pt x="68" y="31"/>
                    <a:pt x="70" y="31"/>
                  </a:cubicBezTo>
                  <a:cubicBezTo>
                    <a:pt x="71" y="31"/>
                    <a:pt x="72" y="31"/>
                    <a:pt x="74" y="30"/>
                  </a:cubicBezTo>
                  <a:cubicBezTo>
                    <a:pt x="74" y="30"/>
                    <a:pt x="74" y="30"/>
                    <a:pt x="74" y="30"/>
                  </a:cubicBezTo>
                  <a:cubicBezTo>
                    <a:pt x="74" y="30"/>
                    <a:pt x="74" y="30"/>
                    <a:pt x="73" y="30"/>
                  </a:cubicBezTo>
                  <a:cubicBezTo>
                    <a:pt x="72" y="30"/>
                    <a:pt x="71" y="29"/>
                    <a:pt x="70" y="28"/>
                  </a:cubicBezTo>
                  <a:cubicBezTo>
                    <a:pt x="68" y="28"/>
                    <a:pt x="67" y="27"/>
                    <a:pt x="66" y="26"/>
                  </a:cubicBezTo>
                  <a:cubicBezTo>
                    <a:pt x="61" y="23"/>
                    <a:pt x="57" y="19"/>
                    <a:pt x="52" y="17"/>
                  </a:cubicBezTo>
                  <a:cubicBezTo>
                    <a:pt x="50" y="16"/>
                    <a:pt x="49" y="15"/>
                    <a:pt x="48" y="15"/>
                  </a:cubicBezTo>
                  <a:cubicBezTo>
                    <a:pt x="47" y="14"/>
                    <a:pt x="45" y="14"/>
                    <a:pt x="44" y="14"/>
                  </a:cubicBezTo>
                  <a:cubicBezTo>
                    <a:pt x="41" y="13"/>
                    <a:pt x="38" y="12"/>
                    <a:pt x="35" y="12"/>
                  </a:cubicBezTo>
                  <a:cubicBezTo>
                    <a:pt x="33" y="11"/>
                    <a:pt x="30" y="11"/>
                    <a:pt x="27" y="11"/>
                  </a:cubicBezTo>
                  <a:cubicBezTo>
                    <a:pt x="24" y="10"/>
                    <a:pt x="21" y="10"/>
                    <a:pt x="18" y="10"/>
                  </a:cubicBezTo>
                  <a:cubicBezTo>
                    <a:pt x="21" y="10"/>
                    <a:pt x="24" y="10"/>
                    <a:pt x="27" y="10"/>
                  </a:cubicBezTo>
                  <a:cubicBezTo>
                    <a:pt x="30" y="10"/>
                    <a:pt x="33" y="11"/>
                    <a:pt x="36" y="11"/>
                  </a:cubicBezTo>
                  <a:cubicBezTo>
                    <a:pt x="38" y="11"/>
                    <a:pt x="41" y="12"/>
                    <a:pt x="44" y="12"/>
                  </a:cubicBezTo>
                  <a:cubicBezTo>
                    <a:pt x="45" y="13"/>
                    <a:pt x="47" y="13"/>
                    <a:pt x="48" y="14"/>
                  </a:cubicBezTo>
                  <a:cubicBezTo>
                    <a:pt x="50" y="14"/>
                    <a:pt x="51" y="15"/>
                    <a:pt x="52" y="15"/>
                  </a:cubicBezTo>
                  <a:cubicBezTo>
                    <a:pt x="57" y="18"/>
                    <a:pt x="62" y="22"/>
                    <a:pt x="67" y="25"/>
                  </a:cubicBezTo>
                  <a:cubicBezTo>
                    <a:pt x="69" y="26"/>
                    <a:pt x="72" y="28"/>
                    <a:pt x="74" y="29"/>
                  </a:cubicBezTo>
                  <a:cubicBezTo>
                    <a:pt x="75" y="29"/>
                    <a:pt x="77" y="29"/>
                    <a:pt x="78" y="30"/>
                  </a:cubicBezTo>
                  <a:cubicBezTo>
                    <a:pt x="79" y="30"/>
                    <a:pt x="79" y="30"/>
                    <a:pt x="80" y="30"/>
                  </a:cubicBezTo>
                  <a:cubicBezTo>
                    <a:pt x="83" y="30"/>
                    <a:pt x="86" y="30"/>
                    <a:pt x="89" y="31"/>
                  </a:cubicBezTo>
                  <a:cubicBezTo>
                    <a:pt x="92" y="31"/>
                    <a:pt x="94" y="31"/>
                    <a:pt x="97" y="32"/>
                  </a:cubicBezTo>
                  <a:cubicBezTo>
                    <a:pt x="96" y="31"/>
                    <a:pt x="96" y="31"/>
                    <a:pt x="96" y="31"/>
                  </a:cubicBezTo>
                  <a:cubicBezTo>
                    <a:pt x="95" y="30"/>
                    <a:pt x="95" y="29"/>
                    <a:pt x="94" y="28"/>
                  </a:cubicBezTo>
                  <a:cubicBezTo>
                    <a:pt x="94" y="27"/>
                    <a:pt x="93" y="26"/>
                    <a:pt x="92" y="25"/>
                  </a:cubicBezTo>
                  <a:cubicBezTo>
                    <a:pt x="91" y="23"/>
                    <a:pt x="90" y="21"/>
                    <a:pt x="88" y="19"/>
                  </a:cubicBezTo>
                  <a:cubicBezTo>
                    <a:pt x="87" y="17"/>
                    <a:pt x="85" y="16"/>
                    <a:pt x="83" y="14"/>
                  </a:cubicBezTo>
                  <a:cubicBezTo>
                    <a:pt x="80" y="11"/>
                    <a:pt x="76" y="8"/>
                    <a:pt x="72" y="6"/>
                  </a:cubicBezTo>
                  <a:cubicBezTo>
                    <a:pt x="70" y="5"/>
                    <a:pt x="68" y="4"/>
                    <a:pt x="66" y="3"/>
                  </a:cubicBezTo>
                  <a:cubicBezTo>
                    <a:pt x="64" y="2"/>
                    <a:pt x="62" y="1"/>
                    <a:pt x="60" y="0"/>
                  </a:cubicBezTo>
                  <a:cubicBezTo>
                    <a:pt x="62" y="1"/>
                    <a:pt x="64" y="2"/>
                    <a:pt x="66" y="2"/>
                  </a:cubicBezTo>
                  <a:cubicBezTo>
                    <a:pt x="68" y="3"/>
                    <a:pt x="71" y="4"/>
                    <a:pt x="73" y="5"/>
                  </a:cubicBezTo>
                  <a:cubicBezTo>
                    <a:pt x="77" y="7"/>
                    <a:pt x="81" y="10"/>
                    <a:pt x="84" y="13"/>
                  </a:cubicBezTo>
                  <a:cubicBezTo>
                    <a:pt x="86" y="15"/>
                    <a:pt x="88" y="16"/>
                    <a:pt x="89" y="18"/>
                  </a:cubicBezTo>
                  <a:cubicBezTo>
                    <a:pt x="91" y="20"/>
                    <a:pt x="93" y="22"/>
                    <a:pt x="94" y="24"/>
                  </a:cubicBezTo>
                  <a:cubicBezTo>
                    <a:pt x="94" y="24"/>
                    <a:pt x="95" y="25"/>
                    <a:pt x="95" y="25"/>
                  </a:cubicBezTo>
                  <a:cubicBezTo>
                    <a:pt x="95" y="26"/>
                    <a:pt x="95" y="26"/>
                    <a:pt x="96" y="27"/>
                  </a:cubicBezTo>
                  <a:cubicBezTo>
                    <a:pt x="96" y="28"/>
                    <a:pt x="97" y="29"/>
                    <a:pt x="97" y="30"/>
                  </a:cubicBezTo>
                  <a:cubicBezTo>
                    <a:pt x="98" y="31"/>
                    <a:pt x="99" y="32"/>
                    <a:pt x="100" y="32"/>
                  </a:cubicBezTo>
                  <a:cubicBezTo>
                    <a:pt x="101" y="33"/>
                    <a:pt x="103" y="33"/>
                    <a:pt x="105" y="34"/>
                  </a:cubicBezTo>
                  <a:cubicBezTo>
                    <a:pt x="107" y="35"/>
                    <a:pt x="108" y="35"/>
                    <a:pt x="110" y="36"/>
                  </a:cubicBezTo>
                  <a:cubicBezTo>
                    <a:pt x="110" y="36"/>
                    <a:pt x="111" y="36"/>
                    <a:pt x="111" y="36"/>
                  </a:cubicBezTo>
                  <a:cubicBezTo>
                    <a:pt x="111" y="37"/>
                    <a:pt x="111" y="37"/>
                    <a:pt x="111" y="37"/>
                  </a:cubicBezTo>
                  <a:cubicBezTo>
                    <a:pt x="111" y="37"/>
                    <a:pt x="112" y="37"/>
                    <a:pt x="112" y="37"/>
                  </a:cubicBezTo>
                  <a:cubicBezTo>
                    <a:pt x="114" y="38"/>
                    <a:pt x="117" y="40"/>
                    <a:pt x="119" y="41"/>
                  </a:cubicBezTo>
                  <a:cubicBezTo>
                    <a:pt x="118" y="41"/>
                    <a:pt x="116" y="40"/>
                    <a:pt x="115" y="40"/>
                  </a:cubicBezTo>
                  <a:cubicBezTo>
                    <a:pt x="114" y="39"/>
                    <a:pt x="113" y="39"/>
                    <a:pt x="112" y="39"/>
                  </a:cubicBezTo>
                  <a:cubicBezTo>
                    <a:pt x="110" y="38"/>
                    <a:pt x="108" y="37"/>
                    <a:pt x="106" y="37"/>
                  </a:cubicBezTo>
                  <a:cubicBezTo>
                    <a:pt x="106" y="37"/>
                    <a:pt x="106" y="37"/>
                    <a:pt x="105" y="37"/>
                  </a:cubicBezTo>
                  <a:cubicBezTo>
                    <a:pt x="105" y="37"/>
                    <a:pt x="104" y="37"/>
                    <a:pt x="104" y="37"/>
                  </a:cubicBezTo>
                  <a:cubicBezTo>
                    <a:pt x="103" y="37"/>
                    <a:pt x="103" y="37"/>
                    <a:pt x="102" y="37"/>
                  </a:cubicBezTo>
                  <a:cubicBezTo>
                    <a:pt x="101" y="37"/>
                    <a:pt x="101" y="37"/>
                    <a:pt x="100" y="37"/>
                  </a:cubicBezTo>
                  <a:cubicBezTo>
                    <a:pt x="99" y="37"/>
                    <a:pt x="98" y="37"/>
                    <a:pt x="97" y="38"/>
                  </a:cubicBezTo>
                  <a:cubicBezTo>
                    <a:pt x="92" y="39"/>
                    <a:pt x="88" y="40"/>
                    <a:pt x="84" y="42"/>
                  </a:cubicBezTo>
                  <a:cubicBezTo>
                    <a:pt x="83" y="43"/>
                    <a:pt x="82" y="43"/>
                    <a:pt x="81" y="44"/>
                  </a:cubicBezTo>
                  <a:cubicBezTo>
                    <a:pt x="80" y="44"/>
                    <a:pt x="79" y="45"/>
                    <a:pt x="78" y="46"/>
                  </a:cubicBezTo>
                  <a:cubicBezTo>
                    <a:pt x="76" y="47"/>
                    <a:pt x="74" y="49"/>
                    <a:pt x="73" y="50"/>
                  </a:cubicBezTo>
                  <a:cubicBezTo>
                    <a:pt x="70" y="54"/>
                    <a:pt x="68" y="58"/>
                    <a:pt x="66" y="62"/>
                  </a:cubicBezTo>
                  <a:cubicBezTo>
                    <a:pt x="67" y="60"/>
                    <a:pt x="68" y="58"/>
                    <a:pt x="69" y="56"/>
                  </a:cubicBezTo>
                  <a:cubicBezTo>
                    <a:pt x="70" y="54"/>
                    <a:pt x="71" y="52"/>
                    <a:pt x="72" y="50"/>
                  </a:cubicBezTo>
                  <a:cubicBezTo>
                    <a:pt x="74" y="48"/>
                    <a:pt x="75" y="46"/>
                    <a:pt x="77" y="45"/>
                  </a:cubicBezTo>
                  <a:cubicBezTo>
                    <a:pt x="78" y="44"/>
                    <a:pt x="79" y="43"/>
                    <a:pt x="80" y="43"/>
                  </a:cubicBezTo>
                  <a:cubicBezTo>
                    <a:pt x="81" y="42"/>
                    <a:pt x="82" y="42"/>
                    <a:pt x="83" y="41"/>
                  </a:cubicBezTo>
                  <a:cubicBezTo>
                    <a:pt x="85" y="40"/>
                    <a:pt x="87" y="39"/>
                    <a:pt x="90" y="38"/>
                  </a:cubicBezTo>
                  <a:cubicBezTo>
                    <a:pt x="92" y="37"/>
                    <a:pt x="94" y="37"/>
                    <a:pt x="96" y="36"/>
                  </a:cubicBezTo>
                  <a:cubicBezTo>
                    <a:pt x="98" y="36"/>
                    <a:pt x="99" y="36"/>
                    <a:pt x="100" y="35"/>
                  </a:cubicBezTo>
                  <a:cubicBezTo>
                    <a:pt x="100" y="35"/>
                    <a:pt x="100" y="35"/>
                    <a:pt x="100" y="35"/>
                  </a:cubicBezTo>
                  <a:cubicBezTo>
                    <a:pt x="97" y="34"/>
                    <a:pt x="93" y="34"/>
                    <a:pt x="89" y="33"/>
                  </a:cubicBezTo>
                  <a:cubicBezTo>
                    <a:pt x="88" y="33"/>
                    <a:pt x="88" y="33"/>
                    <a:pt x="87" y="33"/>
                  </a:cubicBezTo>
                  <a:cubicBezTo>
                    <a:pt x="86" y="33"/>
                    <a:pt x="85" y="33"/>
                    <a:pt x="84" y="34"/>
                  </a:cubicBezTo>
                  <a:cubicBezTo>
                    <a:pt x="82" y="34"/>
                    <a:pt x="79" y="35"/>
                    <a:pt x="77" y="36"/>
                  </a:cubicBezTo>
                  <a:cubicBezTo>
                    <a:pt x="76" y="37"/>
                    <a:pt x="76" y="37"/>
                    <a:pt x="76" y="37"/>
                  </a:cubicBezTo>
                  <a:cubicBezTo>
                    <a:pt x="76" y="37"/>
                    <a:pt x="76" y="37"/>
                    <a:pt x="76" y="37"/>
                  </a:cubicBezTo>
                  <a:cubicBezTo>
                    <a:pt x="74" y="38"/>
                    <a:pt x="74" y="38"/>
                    <a:pt x="74" y="38"/>
                  </a:cubicBezTo>
                  <a:cubicBezTo>
                    <a:pt x="73" y="39"/>
                    <a:pt x="72" y="39"/>
                    <a:pt x="71" y="40"/>
                  </a:cubicBezTo>
                  <a:cubicBezTo>
                    <a:pt x="69" y="41"/>
                    <a:pt x="66" y="43"/>
                    <a:pt x="64" y="44"/>
                  </a:cubicBezTo>
                  <a:cubicBezTo>
                    <a:pt x="60" y="47"/>
                    <a:pt x="55" y="49"/>
                    <a:pt x="50" y="51"/>
                  </a:cubicBezTo>
                  <a:cubicBezTo>
                    <a:pt x="48" y="52"/>
                    <a:pt x="45" y="53"/>
                    <a:pt x="43" y="54"/>
                  </a:cubicBezTo>
                  <a:cubicBezTo>
                    <a:pt x="40" y="54"/>
                    <a:pt x="37" y="54"/>
                    <a:pt x="35" y="53"/>
                  </a:cubicBezTo>
                  <a:cubicBezTo>
                    <a:pt x="37" y="53"/>
                    <a:pt x="40" y="52"/>
                    <a:pt x="42" y="5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2019"/>
            <p:cNvSpPr>
              <a:spLocks/>
            </p:cNvSpPr>
            <p:nvPr/>
          </p:nvSpPr>
          <p:spPr bwMode="auto">
            <a:xfrm>
              <a:off x="6083265" y="3981472"/>
              <a:ext cx="96838" cy="179389"/>
            </a:xfrm>
            <a:custGeom>
              <a:avLst/>
              <a:gdLst>
                <a:gd name="T0" fmla="*/ 26 w 26"/>
                <a:gd name="T1" fmla="*/ 48 h 48"/>
                <a:gd name="T2" fmla="*/ 18 w 26"/>
                <a:gd name="T3" fmla="*/ 21 h 48"/>
                <a:gd name="T4" fmla="*/ 8 w 26"/>
                <a:gd name="T5" fmla="*/ 10 h 48"/>
                <a:gd name="T6" fmla="*/ 0 w 26"/>
                <a:gd name="T7" fmla="*/ 0 h 48"/>
                <a:gd name="T8" fmla="*/ 18 w 26"/>
                <a:gd name="T9" fmla="*/ 8 h 48"/>
                <a:gd name="T10" fmla="*/ 24 w 26"/>
                <a:gd name="T11" fmla="*/ 25 h 48"/>
                <a:gd name="T12" fmla="*/ 26 w 26"/>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26" h="48">
                  <a:moveTo>
                    <a:pt x="26" y="48"/>
                  </a:moveTo>
                  <a:cubicBezTo>
                    <a:pt x="23" y="39"/>
                    <a:pt x="22" y="30"/>
                    <a:pt x="18" y="21"/>
                  </a:cubicBezTo>
                  <a:cubicBezTo>
                    <a:pt x="15" y="17"/>
                    <a:pt x="12" y="13"/>
                    <a:pt x="8" y="10"/>
                  </a:cubicBezTo>
                  <a:cubicBezTo>
                    <a:pt x="5" y="7"/>
                    <a:pt x="2" y="4"/>
                    <a:pt x="0" y="0"/>
                  </a:cubicBezTo>
                  <a:cubicBezTo>
                    <a:pt x="6" y="2"/>
                    <a:pt x="12" y="5"/>
                    <a:pt x="18" y="8"/>
                  </a:cubicBezTo>
                  <a:cubicBezTo>
                    <a:pt x="21" y="13"/>
                    <a:pt x="23" y="21"/>
                    <a:pt x="24" y="25"/>
                  </a:cubicBezTo>
                  <a:cubicBezTo>
                    <a:pt x="26" y="33"/>
                    <a:pt x="26" y="40"/>
                    <a:pt x="26" y="4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2022"/>
            <p:cNvSpPr>
              <a:spLocks/>
            </p:cNvSpPr>
            <p:nvPr/>
          </p:nvSpPr>
          <p:spPr bwMode="auto">
            <a:xfrm>
              <a:off x="6007065" y="4064023"/>
              <a:ext cx="184151" cy="138113"/>
            </a:xfrm>
            <a:custGeom>
              <a:avLst/>
              <a:gdLst>
                <a:gd name="T0" fmla="*/ 24 w 49"/>
                <a:gd name="T1" fmla="*/ 27 h 37"/>
                <a:gd name="T2" fmla="*/ 40 w 49"/>
                <a:gd name="T3" fmla="*/ 31 h 37"/>
                <a:gd name="T4" fmla="*/ 49 w 49"/>
                <a:gd name="T5" fmla="*/ 37 h 37"/>
                <a:gd name="T6" fmla="*/ 33 w 49"/>
                <a:gd name="T7" fmla="*/ 33 h 37"/>
                <a:gd name="T8" fmla="*/ 14 w 49"/>
                <a:gd name="T9" fmla="*/ 32 h 37"/>
                <a:gd name="T10" fmla="*/ 1 w 49"/>
                <a:gd name="T11" fmla="*/ 22 h 37"/>
                <a:gd name="T12" fmla="*/ 0 w 49"/>
                <a:gd name="T13" fmla="*/ 19 h 37"/>
                <a:gd name="T14" fmla="*/ 3 w 49"/>
                <a:gd name="T15" fmla="*/ 0 h 37"/>
                <a:gd name="T16" fmla="*/ 5 w 49"/>
                <a:gd name="T17" fmla="*/ 9 h 37"/>
                <a:gd name="T18" fmla="*/ 24 w 49"/>
                <a:gd name="T19"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37">
                  <a:moveTo>
                    <a:pt x="24" y="27"/>
                  </a:moveTo>
                  <a:cubicBezTo>
                    <a:pt x="28" y="28"/>
                    <a:pt x="36" y="29"/>
                    <a:pt x="40" y="31"/>
                  </a:cubicBezTo>
                  <a:cubicBezTo>
                    <a:pt x="43" y="32"/>
                    <a:pt x="49" y="37"/>
                    <a:pt x="49" y="37"/>
                  </a:cubicBezTo>
                  <a:cubicBezTo>
                    <a:pt x="44" y="35"/>
                    <a:pt x="38" y="34"/>
                    <a:pt x="33" y="33"/>
                  </a:cubicBezTo>
                  <a:cubicBezTo>
                    <a:pt x="26" y="33"/>
                    <a:pt x="20" y="33"/>
                    <a:pt x="14" y="32"/>
                  </a:cubicBezTo>
                  <a:cubicBezTo>
                    <a:pt x="8" y="31"/>
                    <a:pt x="4" y="27"/>
                    <a:pt x="1" y="22"/>
                  </a:cubicBezTo>
                  <a:cubicBezTo>
                    <a:pt x="0" y="21"/>
                    <a:pt x="0" y="20"/>
                    <a:pt x="0" y="19"/>
                  </a:cubicBezTo>
                  <a:cubicBezTo>
                    <a:pt x="0" y="13"/>
                    <a:pt x="1" y="6"/>
                    <a:pt x="3" y="0"/>
                  </a:cubicBezTo>
                  <a:cubicBezTo>
                    <a:pt x="3" y="2"/>
                    <a:pt x="3" y="6"/>
                    <a:pt x="5" y="9"/>
                  </a:cubicBezTo>
                  <a:cubicBezTo>
                    <a:pt x="10" y="20"/>
                    <a:pt x="18" y="25"/>
                    <a:pt x="24"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2023"/>
            <p:cNvSpPr>
              <a:spLocks/>
            </p:cNvSpPr>
            <p:nvPr/>
          </p:nvSpPr>
          <p:spPr bwMode="auto">
            <a:xfrm>
              <a:off x="6049927" y="3976710"/>
              <a:ext cx="201614" cy="304802"/>
            </a:xfrm>
            <a:custGeom>
              <a:avLst/>
              <a:gdLst>
                <a:gd name="T0" fmla="*/ 10 w 54"/>
                <a:gd name="T1" fmla="*/ 47 h 81"/>
                <a:gd name="T2" fmla="*/ 27 w 54"/>
                <a:gd name="T3" fmla="*/ 52 h 81"/>
                <a:gd name="T4" fmla="*/ 32 w 54"/>
                <a:gd name="T5" fmla="*/ 54 h 81"/>
                <a:gd name="T6" fmla="*/ 33 w 54"/>
                <a:gd name="T7" fmla="*/ 54 h 81"/>
                <a:gd name="T8" fmla="*/ 33 w 54"/>
                <a:gd name="T9" fmla="*/ 52 h 81"/>
                <a:gd name="T10" fmla="*/ 28 w 54"/>
                <a:gd name="T11" fmla="*/ 48 h 81"/>
                <a:gd name="T12" fmla="*/ 20 w 54"/>
                <a:gd name="T13" fmla="*/ 40 h 81"/>
                <a:gd name="T14" fmla="*/ 12 w 54"/>
                <a:gd name="T15" fmla="*/ 35 h 81"/>
                <a:gd name="T16" fmla="*/ 4 w 54"/>
                <a:gd name="T17" fmla="*/ 27 h 81"/>
                <a:gd name="T18" fmla="*/ 2 w 54"/>
                <a:gd name="T19" fmla="*/ 20 h 81"/>
                <a:gd name="T20" fmla="*/ 10 w 54"/>
                <a:gd name="T21" fmla="*/ 31 h 81"/>
                <a:gd name="T22" fmla="*/ 15 w 54"/>
                <a:gd name="T23" fmla="*/ 36 h 81"/>
                <a:gd name="T24" fmla="*/ 8 w 54"/>
                <a:gd name="T25" fmla="*/ 23 h 81"/>
                <a:gd name="T26" fmla="*/ 2 w 54"/>
                <a:gd name="T27" fmla="*/ 6 h 81"/>
                <a:gd name="T28" fmla="*/ 2 w 54"/>
                <a:gd name="T29" fmla="*/ 3 h 81"/>
                <a:gd name="T30" fmla="*/ 5 w 54"/>
                <a:gd name="T31" fmla="*/ 11 h 81"/>
                <a:gd name="T32" fmla="*/ 25 w 54"/>
                <a:gd name="T33" fmla="*/ 42 h 81"/>
                <a:gd name="T34" fmla="*/ 31 w 54"/>
                <a:gd name="T35" fmla="*/ 48 h 81"/>
                <a:gd name="T36" fmla="*/ 34 w 54"/>
                <a:gd name="T37" fmla="*/ 50 h 81"/>
                <a:gd name="T38" fmla="*/ 33 w 54"/>
                <a:gd name="T39" fmla="*/ 47 h 81"/>
                <a:gd name="T40" fmla="*/ 29 w 54"/>
                <a:gd name="T41" fmla="*/ 30 h 81"/>
                <a:gd name="T42" fmla="*/ 27 w 54"/>
                <a:gd name="T43" fmla="*/ 24 h 81"/>
                <a:gd name="T44" fmla="*/ 19 w 54"/>
                <a:gd name="T45" fmla="*/ 13 h 81"/>
                <a:gd name="T46" fmla="*/ 19 w 54"/>
                <a:gd name="T47" fmla="*/ 12 h 81"/>
                <a:gd name="T48" fmla="*/ 27 w 54"/>
                <a:gd name="T49" fmla="*/ 23 h 81"/>
                <a:gd name="T50" fmla="*/ 30 w 54"/>
                <a:gd name="T51" fmla="*/ 30 h 81"/>
                <a:gd name="T52" fmla="*/ 35 w 54"/>
                <a:gd name="T53" fmla="*/ 49 h 81"/>
                <a:gd name="T54" fmla="*/ 38 w 54"/>
                <a:gd name="T55" fmla="*/ 53 h 81"/>
                <a:gd name="T56" fmla="*/ 46 w 54"/>
                <a:gd name="T57" fmla="*/ 64 h 81"/>
                <a:gd name="T58" fmla="*/ 47 w 54"/>
                <a:gd name="T59" fmla="*/ 60 h 81"/>
                <a:gd name="T60" fmla="*/ 49 w 54"/>
                <a:gd name="T61" fmla="*/ 52 h 81"/>
                <a:gd name="T62" fmla="*/ 47 w 54"/>
                <a:gd name="T63" fmla="*/ 35 h 81"/>
                <a:gd name="T64" fmla="*/ 43 w 54"/>
                <a:gd name="T65" fmla="*/ 25 h 81"/>
                <a:gd name="T66" fmla="*/ 48 w 54"/>
                <a:gd name="T67" fmla="*/ 35 h 81"/>
                <a:gd name="T68" fmla="*/ 50 w 54"/>
                <a:gd name="T69" fmla="*/ 52 h 81"/>
                <a:gd name="T70" fmla="*/ 49 w 54"/>
                <a:gd name="T71" fmla="*/ 59 h 81"/>
                <a:gd name="T72" fmla="*/ 48 w 54"/>
                <a:gd name="T73" fmla="*/ 63 h 81"/>
                <a:gd name="T74" fmla="*/ 50 w 54"/>
                <a:gd name="T75" fmla="*/ 70 h 81"/>
                <a:gd name="T76" fmla="*/ 52 w 54"/>
                <a:gd name="T77" fmla="*/ 74 h 81"/>
                <a:gd name="T78" fmla="*/ 52 w 54"/>
                <a:gd name="T79" fmla="*/ 75 h 81"/>
                <a:gd name="T80" fmla="*/ 52 w 54"/>
                <a:gd name="T81" fmla="*/ 79 h 81"/>
                <a:gd name="T82" fmla="*/ 49 w 54"/>
                <a:gd name="T83" fmla="*/ 72 h 81"/>
                <a:gd name="T84" fmla="*/ 47 w 54"/>
                <a:gd name="T85" fmla="*/ 70 h 81"/>
                <a:gd name="T86" fmla="*/ 45 w 54"/>
                <a:gd name="T87" fmla="*/ 69 h 81"/>
                <a:gd name="T88" fmla="*/ 33 w 54"/>
                <a:gd name="T89" fmla="*/ 62 h 81"/>
                <a:gd name="T90" fmla="*/ 28 w 54"/>
                <a:gd name="T91" fmla="*/ 61 h 81"/>
                <a:gd name="T92" fmla="*/ 12 w 54"/>
                <a:gd name="T93" fmla="*/ 64 h 81"/>
                <a:gd name="T94" fmla="*/ 22 w 54"/>
                <a:gd name="T95" fmla="*/ 60 h 81"/>
                <a:gd name="T96" fmla="*/ 31 w 54"/>
                <a:gd name="T97" fmla="*/ 61 h 81"/>
                <a:gd name="T98" fmla="*/ 39 w 54"/>
                <a:gd name="T99" fmla="*/ 63 h 81"/>
                <a:gd name="T100" fmla="*/ 46 w 54"/>
                <a:gd name="T101" fmla="*/ 68 h 81"/>
                <a:gd name="T102" fmla="*/ 41 w 54"/>
                <a:gd name="T103" fmla="*/ 60 h 81"/>
                <a:gd name="T104" fmla="*/ 38 w 54"/>
                <a:gd name="T105" fmla="*/ 58 h 81"/>
                <a:gd name="T106" fmla="*/ 32 w 54"/>
                <a:gd name="T107" fmla="*/ 55 h 81"/>
                <a:gd name="T108" fmla="*/ 30 w 54"/>
                <a:gd name="T109" fmla="*/ 55 h 81"/>
                <a:gd name="T110" fmla="*/ 21 w 54"/>
                <a:gd name="T111" fmla="*/ 53 h 81"/>
                <a:gd name="T112" fmla="*/ 4 w 54"/>
                <a:gd name="T113" fmla="*/ 46 h 81"/>
                <a:gd name="T114" fmla="*/ 4 w 54"/>
                <a:gd name="T115" fmla="*/ 4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1">
                  <a:moveTo>
                    <a:pt x="4" y="45"/>
                  </a:moveTo>
                  <a:cubicBezTo>
                    <a:pt x="6" y="46"/>
                    <a:pt x="8" y="47"/>
                    <a:pt x="10" y="47"/>
                  </a:cubicBezTo>
                  <a:cubicBezTo>
                    <a:pt x="13" y="49"/>
                    <a:pt x="17" y="50"/>
                    <a:pt x="21" y="51"/>
                  </a:cubicBezTo>
                  <a:cubicBezTo>
                    <a:pt x="23" y="52"/>
                    <a:pt x="25" y="52"/>
                    <a:pt x="27" y="52"/>
                  </a:cubicBezTo>
                  <a:cubicBezTo>
                    <a:pt x="28" y="53"/>
                    <a:pt x="29" y="53"/>
                    <a:pt x="30" y="53"/>
                  </a:cubicBezTo>
                  <a:cubicBezTo>
                    <a:pt x="32" y="54"/>
                    <a:pt x="32" y="54"/>
                    <a:pt x="32" y="54"/>
                  </a:cubicBezTo>
                  <a:cubicBezTo>
                    <a:pt x="32" y="54"/>
                    <a:pt x="32" y="54"/>
                    <a:pt x="32" y="54"/>
                  </a:cubicBezTo>
                  <a:cubicBezTo>
                    <a:pt x="33" y="54"/>
                    <a:pt x="33" y="54"/>
                    <a:pt x="33" y="54"/>
                  </a:cubicBezTo>
                  <a:cubicBezTo>
                    <a:pt x="34" y="54"/>
                    <a:pt x="35" y="55"/>
                    <a:pt x="36" y="55"/>
                  </a:cubicBezTo>
                  <a:cubicBezTo>
                    <a:pt x="35" y="54"/>
                    <a:pt x="34" y="53"/>
                    <a:pt x="33" y="52"/>
                  </a:cubicBezTo>
                  <a:cubicBezTo>
                    <a:pt x="32" y="51"/>
                    <a:pt x="31" y="51"/>
                    <a:pt x="30" y="50"/>
                  </a:cubicBezTo>
                  <a:cubicBezTo>
                    <a:pt x="29" y="49"/>
                    <a:pt x="29" y="49"/>
                    <a:pt x="28" y="48"/>
                  </a:cubicBezTo>
                  <a:cubicBezTo>
                    <a:pt x="26" y="47"/>
                    <a:pt x="25" y="45"/>
                    <a:pt x="23" y="44"/>
                  </a:cubicBezTo>
                  <a:cubicBezTo>
                    <a:pt x="22" y="43"/>
                    <a:pt x="21" y="41"/>
                    <a:pt x="20" y="40"/>
                  </a:cubicBezTo>
                  <a:cubicBezTo>
                    <a:pt x="18" y="39"/>
                    <a:pt x="16" y="38"/>
                    <a:pt x="15" y="37"/>
                  </a:cubicBezTo>
                  <a:cubicBezTo>
                    <a:pt x="14" y="36"/>
                    <a:pt x="13" y="35"/>
                    <a:pt x="12" y="35"/>
                  </a:cubicBezTo>
                  <a:cubicBezTo>
                    <a:pt x="11" y="34"/>
                    <a:pt x="10" y="33"/>
                    <a:pt x="9" y="32"/>
                  </a:cubicBezTo>
                  <a:cubicBezTo>
                    <a:pt x="7" y="31"/>
                    <a:pt x="6" y="29"/>
                    <a:pt x="4" y="27"/>
                  </a:cubicBezTo>
                  <a:cubicBezTo>
                    <a:pt x="3" y="26"/>
                    <a:pt x="3" y="25"/>
                    <a:pt x="2" y="24"/>
                  </a:cubicBezTo>
                  <a:cubicBezTo>
                    <a:pt x="2" y="23"/>
                    <a:pt x="2" y="22"/>
                    <a:pt x="2" y="20"/>
                  </a:cubicBezTo>
                  <a:cubicBezTo>
                    <a:pt x="2" y="23"/>
                    <a:pt x="3" y="25"/>
                    <a:pt x="5" y="27"/>
                  </a:cubicBezTo>
                  <a:cubicBezTo>
                    <a:pt x="6" y="28"/>
                    <a:pt x="8" y="30"/>
                    <a:pt x="10" y="31"/>
                  </a:cubicBezTo>
                  <a:cubicBezTo>
                    <a:pt x="11" y="32"/>
                    <a:pt x="12" y="33"/>
                    <a:pt x="13" y="34"/>
                  </a:cubicBezTo>
                  <a:cubicBezTo>
                    <a:pt x="13" y="34"/>
                    <a:pt x="14" y="35"/>
                    <a:pt x="15" y="36"/>
                  </a:cubicBezTo>
                  <a:cubicBezTo>
                    <a:pt x="16" y="36"/>
                    <a:pt x="16" y="36"/>
                    <a:pt x="17" y="37"/>
                  </a:cubicBezTo>
                  <a:cubicBezTo>
                    <a:pt x="14" y="33"/>
                    <a:pt x="11" y="28"/>
                    <a:pt x="8" y="23"/>
                  </a:cubicBezTo>
                  <a:cubicBezTo>
                    <a:pt x="6" y="20"/>
                    <a:pt x="5" y="16"/>
                    <a:pt x="3" y="12"/>
                  </a:cubicBezTo>
                  <a:cubicBezTo>
                    <a:pt x="3" y="10"/>
                    <a:pt x="2" y="8"/>
                    <a:pt x="2" y="6"/>
                  </a:cubicBezTo>
                  <a:cubicBezTo>
                    <a:pt x="1" y="4"/>
                    <a:pt x="1" y="2"/>
                    <a:pt x="1" y="0"/>
                  </a:cubicBezTo>
                  <a:cubicBezTo>
                    <a:pt x="1" y="1"/>
                    <a:pt x="1" y="2"/>
                    <a:pt x="2" y="3"/>
                  </a:cubicBezTo>
                  <a:cubicBezTo>
                    <a:pt x="2" y="4"/>
                    <a:pt x="2" y="5"/>
                    <a:pt x="3" y="6"/>
                  </a:cubicBezTo>
                  <a:cubicBezTo>
                    <a:pt x="4" y="8"/>
                    <a:pt x="4" y="9"/>
                    <a:pt x="5" y="11"/>
                  </a:cubicBezTo>
                  <a:cubicBezTo>
                    <a:pt x="7" y="15"/>
                    <a:pt x="8" y="19"/>
                    <a:pt x="10" y="22"/>
                  </a:cubicBezTo>
                  <a:cubicBezTo>
                    <a:pt x="14" y="30"/>
                    <a:pt x="19" y="36"/>
                    <a:pt x="25" y="42"/>
                  </a:cubicBezTo>
                  <a:cubicBezTo>
                    <a:pt x="26" y="44"/>
                    <a:pt x="28" y="45"/>
                    <a:pt x="29" y="46"/>
                  </a:cubicBezTo>
                  <a:cubicBezTo>
                    <a:pt x="30" y="47"/>
                    <a:pt x="31" y="48"/>
                    <a:pt x="31" y="48"/>
                  </a:cubicBezTo>
                  <a:cubicBezTo>
                    <a:pt x="32" y="49"/>
                    <a:pt x="33" y="49"/>
                    <a:pt x="34" y="50"/>
                  </a:cubicBezTo>
                  <a:cubicBezTo>
                    <a:pt x="34" y="50"/>
                    <a:pt x="34" y="50"/>
                    <a:pt x="34" y="50"/>
                  </a:cubicBezTo>
                  <a:cubicBezTo>
                    <a:pt x="34" y="50"/>
                    <a:pt x="34" y="50"/>
                    <a:pt x="34" y="50"/>
                  </a:cubicBezTo>
                  <a:cubicBezTo>
                    <a:pt x="34" y="49"/>
                    <a:pt x="33" y="48"/>
                    <a:pt x="33" y="47"/>
                  </a:cubicBezTo>
                  <a:cubicBezTo>
                    <a:pt x="33" y="45"/>
                    <a:pt x="32" y="44"/>
                    <a:pt x="32" y="43"/>
                  </a:cubicBezTo>
                  <a:cubicBezTo>
                    <a:pt x="31" y="39"/>
                    <a:pt x="31" y="34"/>
                    <a:pt x="29" y="30"/>
                  </a:cubicBezTo>
                  <a:cubicBezTo>
                    <a:pt x="29" y="29"/>
                    <a:pt x="29" y="28"/>
                    <a:pt x="28" y="27"/>
                  </a:cubicBezTo>
                  <a:cubicBezTo>
                    <a:pt x="28" y="26"/>
                    <a:pt x="27" y="25"/>
                    <a:pt x="27" y="24"/>
                  </a:cubicBezTo>
                  <a:cubicBezTo>
                    <a:pt x="26" y="22"/>
                    <a:pt x="24" y="20"/>
                    <a:pt x="23" y="18"/>
                  </a:cubicBezTo>
                  <a:cubicBezTo>
                    <a:pt x="22" y="16"/>
                    <a:pt x="20" y="14"/>
                    <a:pt x="19" y="13"/>
                  </a:cubicBezTo>
                  <a:cubicBezTo>
                    <a:pt x="17" y="11"/>
                    <a:pt x="16" y="9"/>
                    <a:pt x="14" y="8"/>
                  </a:cubicBezTo>
                  <a:cubicBezTo>
                    <a:pt x="16" y="9"/>
                    <a:pt x="17" y="11"/>
                    <a:pt x="19" y="12"/>
                  </a:cubicBezTo>
                  <a:cubicBezTo>
                    <a:pt x="21" y="14"/>
                    <a:pt x="22" y="16"/>
                    <a:pt x="23" y="18"/>
                  </a:cubicBezTo>
                  <a:cubicBezTo>
                    <a:pt x="25" y="19"/>
                    <a:pt x="26" y="21"/>
                    <a:pt x="27" y="23"/>
                  </a:cubicBezTo>
                  <a:cubicBezTo>
                    <a:pt x="28" y="24"/>
                    <a:pt x="29" y="25"/>
                    <a:pt x="29" y="26"/>
                  </a:cubicBezTo>
                  <a:cubicBezTo>
                    <a:pt x="30" y="27"/>
                    <a:pt x="30" y="28"/>
                    <a:pt x="30" y="30"/>
                  </a:cubicBezTo>
                  <a:cubicBezTo>
                    <a:pt x="32" y="34"/>
                    <a:pt x="32" y="39"/>
                    <a:pt x="33" y="43"/>
                  </a:cubicBezTo>
                  <a:cubicBezTo>
                    <a:pt x="34" y="45"/>
                    <a:pt x="34" y="47"/>
                    <a:pt x="35" y="49"/>
                  </a:cubicBezTo>
                  <a:cubicBezTo>
                    <a:pt x="36" y="50"/>
                    <a:pt x="36" y="51"/>
                    <a:pt x="37" y="52"/>
                  </a:cubicBezTo>
                  <a:cubicBezTo>
                    <a:pt x="37" y="53"/>
                    <a:pt x="38" y="53"/>
                    <a:pt x="38" y="53"/>
                  </a:cubicBezTo>
                  <a:cubicBezTo>
                    <a:pt x="40" y="55"/>
                    <a:pt x="41" y="57"/>
                    <a:pt x="43" y="59"/>
                  </a:cubicBezTo>
                  <a:cubicBezTo>
                    <a:pt x="44" y="60"/>
                    <a:pt x="45" y="62"/>
                    <a:pt x="46" y="64"/>
                  </a:cubicBezTo>
                  <a:cubicBezTo>
                    <a:pt x="46" y="63"/>
                    <a:pt x="46" y="63"/>
                    <a:pt x="46" y="63"/>
                  </a:cubicBezTo>
                  <a:cubicBezTo>
                    <a:pt x="47" y="62"/>
                    <a:pt x="47" y="61"/>
                    <a:pt x="47" y="60"/>
                  </a:cubicBezTo>
                  <a:cubicBezTo>
                    <a:pt x="47" y="59"/>
                    <a:pt x="48" y="58"/>
                    <a:pt x="48" y="57"/>
                  </a:cubicBezTo>
                  <a:cubicBezTo>
                    <a:pt x="48" y="56"/>
                    <a:pt x="48" y="54"/>
                    <a:pt x="49" y="52"/>
                  </a:cubicBezTo>
                  <a:cubicBezTo>
                    <a:pt x="49" y="50"/>
                    <a:pt x="49" y="48"/>
                    <a:pt x="49" y="46"/>
                  </a:cubicBezTo>
                  <a:cubicBezTo>
                    <a:pt x="49" y="43"/>
                    <a:pt x="48" y="39"/>
                    <a:pt x="47" y="35"/>
                  </a:cubicBezTo>
                  <a:cubicBezTo>
                    <a:pt x="46" y="34"/>
                    <a:pt x="46" y="32"/>
                    <a:pt x="45" y="30"/>
                  </a:cubicBezTo>
                  <a:cubicBezTo>
                    <a:pt x="45" y="28"/>
                    <a:pt x="44" y="27"/>
                    <a:pt x="43" y="25"/>
                  </a:cubicBezTo>
                  <a:cubicBezTo>
                    <a:pt x="44" y="27"/>
                    <a:pt x="45" y="28"/>
                    <a:pt x="46" y="30"/>
                  </a:cubicBezTo>
                  <a:cubicBezTo>
                    <a:pt x="46" y="32"/>
                    <a:pt x="47" y="33"/>
                    <a:pt x="48" y="35"/>
                  </a:cubicBezTo>
                  <a:cubicBezTo>
                    <a:pt x="49" y="39"/>
                    <a:pt x="50" y="43"/>
                    <a:pt x="50" y="46"/>
                  </a:cubicBezTo>
                  <a:cubicBezTo>
                    <a:pt x="50" y="48"/>
                    <a:pt x="50" y="50"/>
                    <a:pt x="50" y="52"/>
                  </a:cubicBezTo>
                  <a:cubicBezTo>
                    <a:pt x="50" y="54"/>
                    <a:pt x="50" y="56"/>
                    <a:pt x="49" y="58"/>
                  </a:cubicBezTo>
                  <a:cubicBezTo>
                    <a:pt x="49" y="58"/>
                    <a:pt x="49" y="59"/>
                    <a:pt x="49" y="59"/>
                  </a:cubicBezTo>
                  <a:cubicBezTo>
                    <a:pt x="49" y="59"/>
                    <a:pt x="49" y="60"/>
                    <a:pt x="48" y="60"/>
                  </a:cubicBezTo>
                  <a:cubicBezTo>
                    <a:pt x="48" y="61"/>
                    <a:pt x="48" y="62"/>
                    <a:pt x="48" y="63"/>
                  </a:cubicBezTo>
                  <a:cubicBezTo>
                    <a:pt x="48" y="64"/>
                    <a:pt x="48" y="65"/>
                    <a:pt x="48" y="66"/>
                  </a:cubicBezTo>
                  <a:cubicBezTo>
                    <a:pt x="48" y="67"/>
                    <a:pt x="49" y="68"/>
                    <a:pt x="50" y="70"/>
                  </a:cubicBezTo>
                  <a:cubicBezTo>
                    <a:pt x="50" y="71"/>
                    <a:pt x="51" y="72"/>
                    <a:pt x="51" y="73"/>
                  </a:cubicBezTo>
                  <a:cubicBezTo>
                    <a:pt x="51" y="74"/>
                    <a:pt x="52" y="74"/>
                    <a:pt x="52" y="74"/>
                  </a:cubicBezTo>
                  <a:cubicBezTo>
                    <a:pt x="52" y="74"/>
                    <a:pt x="52" y="74"/>
                    <a:pt x="52" y="74"/>
                  </a:cubicBezTo>
                  <a:cubicBezTo>
                    <a:pt x="52" y="75"/>
                    <a:pt x="52" y="75"/>
                    <a:pt x="52" y="75"/>
                  </a:cubicBezTo>
                  <a:cubicBezTo>
                    <a:pt x="53" y="77"/>
                    <a:pt x="53" y="79"/>
                    <a:pt x="54" y="81"/>
                  </a:cubicBezTo>
                  <a:cubicBezTo>
                    <a:pt x="53" y="80"/>
                    <a:pt x="53" y="80"/>
                    <a:pt x="52" y="79"/>
                  </a:cubicBezTo>
                  <a:cubicBezTo>
                    <a:pt x="52" y="78"/>
                    <a:pt x="51" y="77"/>
                    <a:pt x="51" y="76"/>
                  </a:cubicBezTo>
                  <a:cubicBezTo>
                    <a:pt x="50" y="75"/>
                    <a:pt x="49" y="73"/>
                    <a:pt x="49" y="72"/>
                  </a:cubicBezTo>
                  <a:cubicBezTo>
                    <a:pt x="49" y="72"/>
                    <a:pt x="48" y="72"/>
                    <a:pt x="48" y="71"/>
                  </a:cubicBezTo>
                  <a:cubicBezTo>
                    <a:pt x="48" y="71"/>
                    <a:pt x="48" y="71"/>
                    <a:pt x="47" y="70"/>
                  </a:cubicBezTo>
                  <a:cubicBezTo>
                    <a:pt x="47" y="70"/>
                    <a:pt x="47" y="70"/>
                    <a:pt x="46" y="70"/>
                  </a:cubicBezTo>
                  <a:cubicBezTo>
                    <a:pt x="46" y="69"/>
                    <a:pt x="46" y="69"/>
                    <a:pt x="45" y="69"/>
                  </a:cubicBezTo>
                  <a:cubicBezTo>
                    <a:pt x="45" y="68"/>
                    <a:pt x="44" y="68"/>
                    <a:pt x="43" y="67"/>
                  </a:cubicBezTo>
                  <a:cubicBezTo>
                    <a:pt x="40" y="65"/>
                    <a:pt x="37" y="64"/>
                    <a:pt x="33" y="62"/>
                  </a:cubicBezTo>
                  <a:cubicBezTo>
                    <a:pt x="32" y="62"/>
                    <a:pt x="31" y="62"/>
                    <a:pt x="31" y="61"/>
                  </a:cubicBezTo>
                  <a:cubicBezTo>
                    <a:pt x="30" y="61"/>
                    <a:pt x="29" y="61"/>
                    <a:pt x="28" y="61"/>
                  </a:cubicBezTo>
                  <a:cubicBezTo>
                    <a:pt x="26" y="61"/>
                    <a:pt x="24" y="61"/>
                    <a:pt x="22" y="61"/>
                  </a:cubicBezTo>
                  <a:cubicBezTo>
                    <a:pt x="19" y="61"/>
                    <a:pt x="15" y="63"/>
                    <a:pt x="12" y="64"/>
                  </a:cubicBezTo>
                  <a:cubicBezTo>
                    <a:pt x="13" y="63"/>
                    <a:pt x="15" y="62"/>
                    <a:pt x="17" y="62"/>
                  </a:cubicBezTo>
                  <a:cubicBezTo>
                    <a:pt x="19" y="61"/>
                    <a:pt x="20" y="61"/>
                    <a:pt x="22" y="60"/>
                  </a:cubicBezTo>
                  <a:cubicBezTo>
                    <a:pt x="24" y="60"/>
                    <a:pt x="26" y="60"/>
                    <a:pt x="28" y="60"/>
                  </a:cubicBezTo>
                  <a:cubicBezTo>
                    <a:pt x="29" y="60"/>
                    <a:pt x="30" y="60"/>
                    <a:pt x="31" y="61"/>
                  </a:cubicBezTo>
                  <a:cubicBezTo>
                    <a:pt x="32" y="61"/>
                    <a:pt x="33" y="61"/>
                    <a:pt x="34" y="61"/>
                  </a:cubicBezTo>
                  <a:cubicBezTo>
                    <a:pt x="35" y="62"/>
                    <a:pt x="37" y="63"/>
                    <a:pt x="39" y="63"/>
                  </a:cubicBezTo>
                  <a:cubicBezTo>
                    <a:pt x="40" y="64"/>
                    <a:pt x="42" y="65"/>
                    <a:pt x="44" y="66"/>
                  </a:cubicBezTo>
                  <a:cubicBezTo>
                    <a:pt x="45" y="67"/>
                    <a:pt x="45" y="67"/>
                    <a:pt x="46" y="68"/>
                  </a:cubicBezTo>
                  <a:cubicBezTo>
                    <a:pt x="46" y="68"/>
                    <a:pt x="46" y="68"/>
                    <a:pt x="46" y="68"/>
                  </a:cubicBezTo>
                  <a:cubicBezTo>
                    <a:pt x="45" y="65"/>
                    <a:pt x="43" y="63"/>
                    <a:pt x="41" y="60"/>
                  </a:cubicBezTo>
                  <a:cubicBezTo>
                    <a:pt x="41" y="60"/>
                    <a:pt x="40" y="59"/>
                    <a:pt x="40" y="59"/>
                  </a:cubicBezTo>
                  <a:cubicBezTo>
                    <a:pt x="39" y="58"/>
                    <a:pt x="39" y="58"/>
                    <a:pt x="38" y="58"/>
                  </a:cubicBezTo>
                  <a:cubicBezTo>
                    <a:pt x="37" y="57"/>
                    <a:pt x="35" y="56"/>
                    <a:pt x="33" y="55"/>
                  </a:cubicBezTo>
                  <a:cubicBezTo>
                    <a:pt x="32" y="55"/>
                    <a:pt x="32" y="55"/>
                    <a:pt x="32" y="55"/>
                  </a:cubicBezTo>
                  <a:cubicBezTo>
                    <a:pt x="32" y="55"/>
                    <a:pt x="32" y="55"/>
                    <a:pt x="31" y="55"/>
                  </a:cubicBezTo>
                  <a:cubicBezTo>
                    <a:pt x="30" y="55"/>
                    <a:pt x="30" y="55"/>
                    <a:pt x="30" y="55"/>
                  </a:cubicBezTo>
                  <a:cubicBezTo>
                    <a:pt x="29" y="54"/>
                    <a:pt x="28" y="54"/>
                    <a:pt x="27" y="54"/>
                  </a:cubicBezTo>
                  <a:cubicBezTo>
                    <a:pt x="25" y="53"/>
                    <a:pt x="23" y="53"/>
                    <a:pt x="21" y="53"/>
                  </a:cubicBezTo>
                  <a:cubicBezTo>
                    <a:pt x="17" y="52"/>
                    <a:pt x="13" y="50"/>
                    <a:pt x="9" y="49"/>
                  </a:cubicBezTo>
                  <a:cubicBezTo>
                    <a:pt x="7" y="48"/>
                    <a:pt x="5" y="47"/>
                    <a:pt x="4" y="46"/>
                  </a:cubicBezTo>
                  <a:cubicBezTo>
                    <a:pt x="2" y="44"/>
                    <a:pt x="1" y="43"/>
                    <a:pt x="0" y="41"/>
                  </a:cubicBezTo>
                  <a:cubicBezTo>
                    <a:pt x="1" y="42"/>
                    <a:pt x="3" y="44"/>
                    <a:pt x="4" y="4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2024"/>
            <p:cNvSpPr>
              <a:spLocks/>
            </p:cNvSpPr>
            <p:nvPr/>
          </p:nvSpPr>
          <p:spPr bwMode="auto">
            <a:xfrm>
              <a:off x="6221379" y="3206767"/>
              <a:ext cx="68263" cy="153989"/>
            </a:xfrm>
            <a:custGeom>
              <a:avLst/>
              <a:gdLst>
                <a:gd name="T0" fmla="*/ 17 w 18"/>
                <a:gd name="T1" fmla="*/ 41 h 41"/>
                <a:gd name="T2" fmla="*/ 12 w 18"/>
                <a:gd name="T3" fmla="*/ 19 h 41"/>
                <a:gd name="T4" fmla="*/ 5 w 18"/>
                <a:gd name="T5" fmla="*/ 9 h 41"/>
                <a:gd name="T6" fmla="*/ 0 w 18"/>
                <a:gd name="T7" fmla="*/ 0 h 41"/>
                <a:gd name="T8" fmla="*/ 13 w 18"/>
                <a:gd name="T9" fmla="*/ 8 h 41"/>
                <a:gd name="T10" fmla="*/ 17 w 18"/>
                <a:gd name="T11" fmla="*/ 23 h 41"/>
                <a:gd name="T12" fmla="*/ 17 w 18"/>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8" h="41">
                  <a:moveTo>
                    <a:pt x="17" y="41"/>
                  </a:moveTo>
                  <a:cubicBezTo>
                    <a:pt x="15" y="34"/>
                    <a:pt x="15" y="26"/>
                    <a:pt x="12" y="19"/>
                  </a:cubicBezTo>
                  <a:cubicBezTo>
                    <a:pt x="10" y="15"/>
                    <a:pt x="8" y="12"/>
                    <a:pt x="5" y="9"/>
                  </a:cubicBezTo>
                  <a:cubicBezTo>
                    <a:pt x="3" y="7"/>
                    <a:pt x="0" y="4"/>
                    <a:pt x="0" y="0"/>
                  </a:cubicBezTo>
                  <a:cubicBezTo>
                    <a:pt x="4" y="3"/>
                    <a:pt x="9" y="5"/>
                    <a:pt x="13" y="8"/>
                  </a:cubicBezTo>
                  <a:cubicBezTo>
                    <a:pt x="15" y="12"/>
                    <a:pt x="17" y="19"/>
                    <a:pt x="17" y="23"/>
                  </a:cubicBezTo>
                  <a:cubicBezTo>
                    <a:pt x="18" y="29"/>
                    <a:pt x="17" y="35"/>
                    <a:pt x="17" y="4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2027"/>
            <p:cNvSpPr>
              <a:spLocks/>
            </p:cNvSpPr>
            <p:nvPr/>
          </p:nvSpPr>
          <p:spPr bwMode="auto">
            <a:xfrm>
              <a:off x="6146766" y="3270267"/>
              <a:ext cx="142876" cy="128588"/>
            </a:xfrm>
            <a:custGeom>
              <a:avLst/>
              <a:gdLst>
                <a:gd name="T0" fmla="*/ 19 w 38"/>
                <a:gd name="T1" fmla="*/ 23 h 34"/>
                <a:gd name="T2" fmla="*/ 32 w 38"/>
                <a:gd name="T3" fmla="*/ 28 h 34"/>
                <a:gd name="T4" fmla="*/ 38 w 38"/>
                <a:gd name="T5" fmla="*/ 34 h 34"/>
                <a:gd name="T6" fmla="*/ 25 w 38"/>
                <a:gd name="T7" fmla="*/ 29 h 34"/>
                <a:gd name="T8" fmla="*/ 10 w 38"/>
                <a:gd name="T9" fmla="*/ 27 h 34"/>
                <a:gd name="T10" fmla="*/ 1 w 38"/>
                <a:gd name="T11" fmla="*/ 17 h 34"/>
                <a:gd name="T12" fmla="*/ 0 w 38"/>
                <a:gd name="T13" fmla="*/ 15 h 34"/>
                <a:gd name="T14" fmla="*/ 4 w 38"/>
                <a:gd name="T15" fmla="*/ 0 h 34"/>
                <a:gd name="T16" fmla="*/ 5 w 38"/>
                <a:gd name="T17" fmla="*/ 7 h 34"/>
                <a:gd name="T18" fmla="*/ 19 w 38"/>
                <a:gd name="T1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4">
                  <a:moveTo>
                    <a:pt x="19" y="23"/>
                  </a:moveTo>
                  <a:cubicBezTo>
                    <a:pt x="22" y="24"/>
                    <a:pt x="29" y="26"/>
                    <a:pt x="32" y="28"/>
                  </a:cubicBezTo>
                  <a:cubicBezTo>
                    <a:pt x="34" y="29"/>
                    <a:pt x="38" y="34"/>
                    <a:pt x="38" y="34"/>
                  </a:cubicBezTo>
                  <a:cubicBezTo>
                    <a:pt x="35" y="31"/>
                    <a:pt x="30" y="30"/>
                    <a:pt x="25" y="29"/>
                  </a:cubicBezTo>
                  <a:cubicBezTo>
                    <a:pt x="20" y="28"/>
                    <a:pt x="15" y="28"/>
                    <a:pt x="10" y="27"/>
                  </a:cubicBezTo>
                  <a:cubicBezTo>
                    <a:pt x="6" y="26"/>
                    <a:pt x="3" y="22"/>
                    <a:pt x="1" y="17"/>
                  </a:cubicBezTo>
                  <a:cubicBezTo>
                    <a:pt x="0" y="17"/>
                    <a:pt x="0" y="16"/>
                    <a:pt x="0" y="15"/>
                  </a:cubicBezTo>
                  <a:cubicBezTo>
                    <a:pt x="1" y="10"/>
                    <a:pt x="2" y="5"/>
                    <a:pt x="4" y="0"/>
                  </a:cubicBezTo>
                  <a:cubicBezTo>
                    <a:pt x="4" y="2"/>
                    <a:pt x="4" y="5"/>
                    <a:pt x="5" y="7"/>
                  </a:cubicBezTo>
                  <a:cubicBezTo>
                    <a:pt x="8" y="17"/>
                    <a:pt x="14" y="22"/>
                    <a:pt x="19"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2028"/>
            <p:cNvSpPr>
              <a:spLocks/>
            </p:cNvSpPr>
            <p:nvPr/>
          </p:nvSpPr>
          <p:spPr bwMode="auto">
            <a:xfrm>
              <a:off x="6180103" y="3203592"/>
              <a:ext cx="150813" cy="263527"/>
            </a:xfrm>
            <a:custGeom>
              <a:avLst/>
              <a:gdLst>
                <a:gd name="T0" fmla="*/ 7 w 40"/>
                <a:gd name="T1" fmla="*/ 39 h 70"/>
                <a:gd name="T2" fmla="*/ 21 w 40"/>
                <a:gd name="T3" fmla="*/ 45 h 70"/>
                <a:gd name="T4" fmla="*/ 25 w 40"/>
                <a:gd name="T5" fmla="*/ 46 h 70"/>
                <a:gd name="T6" fmla="*/ 26 w 40"/>
                <a:gd name="T7" fmla="*/ 46 h 70"/>
                <a:gd name="T8" fmla="*/ 26 w 40"/>
                <a:gd name="T9" fmla="*/ 44 h 70"/>
                <a:gd name="T10" fmla="*/ 22 w 40"/>
                <a:gd name="T11" fmla="*/ 41 h 70"/>
                <a:gd name="T12" fmla="*/ 16 w 40"/>
                <a:gd name="T13" fmla="*/ 34 h 70"/>
                <a:gd name="T14" fmla="*/ 10 w 40"/>
                <a:gd name="T15" fmla="*/ 29 h 70"/>
                <a:gd name="T16" fmla="*/ 4 w 40"/>
                <a:gd name="T17" fmla="*/ 22 h 70"/>
                <a:gd name="T18" fmla="*/ 3 w 40"/>
                <a:gd name="T19" fmla="*/ 17 h 70"/>
                <a:gd name="T20" fmla="*/ 9 w 40"/>
                <a:gd name="T21" fmla="*/ 26 h 70"/>
                <a:gd name="T22" fmla="*/ 13 w 40"/>
                <a:gd name="T23" fmla="*/ 30 h 70"/>
                <a:gd name="T24" fmla="*/ 8 w 40"/>
                <a:gd name="T25" fmla="*/ 20 h 70"/>
                <a:gd name="T26" fmla="*/ 4 w 40"/>
                <a:gd name="T27" fmla="*/ 5 h 70"/>
                <a:gd name="T28" fmla="*/ 4 w 40"/>
                <a:gd name="T29" fmla="*/ 2 h 70"/>
                <a:gd name="T30" fmla="*/ 6 w 40"/>
                <a:gd name="T31" fmla="*/ 10 h 70"/>
                <a:gd name="T32" fmla="*/ 20 w 40"/>
                <a:gd name="T33" fmla="*/ 36 h 70"/>
                <a:gd name="T34" fmla="*/ 25 w 40"/>
                <a:gd name="T35" fmla="*/ 41 h 70"/>
                <a:gd name="T36" fmla="*/ 27 w 40"/>
                <a:gd name="T37" fmla="*/ 43 h 70"/>
                <a:gd name="T38" fmla="*/ 26 w 40"/>
                <a:gd name="T39" fmla="*/ 40 h 70"/>
                <a:gd name="T40" fmla="*/ 25 w 40"/>
                <a:gd name="T41" fmla="*/ 26 h 70"/>
                <a:gd name="T42" fmla="*/ 23 w 40"/>
                <a:gd name="T43" fmla="*/ 21 h 70"/>
                <a:gd name="T44" fmla="*/ 17 w 40"/>
                <a:gd name="T45" fmla="*/ 12 h 70"/>
                <a:gd name="T46" fmla="*/ 18 w 40"/>
                <a:gd name="T47" fmla="*/ 12 h 70"/>
                <a:gd name="T48" fmla="*/ 23 w 40"/>
                <a:gd name="T49" fmla="*/ 21 h 70"/>
                <a:gd name="T50" fmla="*/ 25 w 40"/>
                <a:gd name="T51" fmla="*/ 26 h 70"/>
                <a:gd name="T52" fmla="*/ 28 w 40"/>
                <a:gd name="T53" fmla="*/ 43 h 70"/>
                <a:gd name="T54" fmla="*/ 30 w 40"/>
                <a:gd name="T55" fmla="*/ 46 h 70"/>
                <a:gd name="T56" fmla="*/ 36 w 40"/>
                <a:gd name="T57" fmla="*/ 55 h 70"/>
                <a:gd name="T58" fmla="*/ 37 w 40"/>
                <a:gd name="T59" fmla="*/ 52 h 70"/>
                <a:gd name="T60" fmla="*/ 38 w 40"/>
                <a:gd name="T61" fmla="*/ 46 h 70"/>
                <a:gd name="T62" fmla="*/ 38 w 40"/>
                <a:gd name="T63" fmla="*/ 32 h 70"/>
                <a:gd name="T64" fmla="*/ 36 w 40"/>
                <a:gd name="T65" fmla="*/ 24 h 70"/>
                <a:gd name="T66" fmla="*/ 39 w 40"/>
                <a:gd name="T67" fmla="*/ 32 h 70"/>
                <a:gd name="T68" fmla="*/ 39 w 40"/>
                <a:gd name="T69" fmla="*/ 46 h 70"/>
                <a:gd name="T70" fmla="*/ 38 w 40"/>
                <a:gd name="T71" fmla="*/ 51 h 70"/>
                <a:gd name="T72" fmla="*/ 37 w 40"/>
                <a:gd name="T73" fmla="*/ 55 h 70"/>
                <a:gd name="T74" fmla="*/ 38 w 40"/>
                <a:gd name="T75" fmla="*/ 60 h 70"/>
                <a:gd name="T76" fmla="*/ 39 w 40"/>
                <a:gd name="T77" fmla="*/ 64 h 70"/>
                <a:gd name="T78" fmla="*/ 39 w 40"/>
                <a:gd name="T79" fmla="*/ 65 h 70"/>
                <a:gd name="T80" fmla="*/ 39 w 40"/>
                <a:gd name="T81" fmla="*/ 68 h 70"/>
                <a:gd name="T82" fmla="*/ 37 w 40"/>
                <a:gd name="T83" fmla="*/ 62 h 70"/>
                <a:gd name="T84" fmla="*/ 36 w 40"/>
                <a:gd name="T85" fmla="*/ 61 h 70"/>
                <a:gd name="T86" fmla="*/ 34 w 40"/>
                <a:gd name="T87" fmla="*/ 59 h 70"/>
                <a:gd name="T88" fmla="*/ 25 w 40"/>
                <a:gd name="T89" fmla="*/ 53 h 70"/>
                <a:gd name="T90" fmla="*/ 21 w 40"/>
                <a:gd name="T91" fmla="*/ 51 h 70"/>
                <a:gd name="T92" fmla="*/ 8 w 40"/>
                <a:gd name="T93" fmla="*/ 52 h 70"/>
                <a:gd name="T94" fmla="*/ 17 w 40"/>
                <a:gd name="T95" fmla="*/ 50 h 70"/>
                <a:gd name="T96" fmla="*/ 23 w 40"/>
                <a:gd name="T97" fmla="*/ 51 h 70"/>
                <a:gd name="T98" fmla="*/ 30 w 40"/>
                <a:gd name="T99" fmla="*/ 54 h 70"/>
                <a:gd name="T100" fmla="*/ 35 w 40"/>
                <a:gd name="T101" fmla="*/ 58 h 70"/>
                <a:gd name="T102" fmla="*/ 32 w 40"/>
                <a:gd name="T103" fmla="*/ 52 h 70"/>
                <a:gd name="T104" fmla="*/ 30 w 40"/>
                <a:gd name="T105" fmla="*/ 50 h 70"/>
                <a:gd name="T106" fmla="*/ 25 w 40"/>
                <a:gd name="T107" fmla="*/ 47 h 70"/>
                <a:gd name="T108" fmla="*/ 23 w 40"/>
                <a:gd name="T109" fmla="*/ 46 h 70"/>
                <a:gd name="T110" fmla="*/ 16 w 40"/>
                <a:gd name="T111" fmla="*/ 44 h 70"/>
                <a:gd name="T112" fmla="*/ 3 w 40"/>
                <a:gd name="T113" fmla="*/ 37 h 70"/>
                <a:gd name="T114" fmla="*/ 3 w 40"/>
                <a:gd name="T115"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70">
                  <a:moveTo>
                    <a:pt x="3" y="36"/>
                  </a:moveTo>
                  <a:cubicBezTo>
                    <a:pt x="5" y="37"/>
                    <a:pt x="6" y="38"/>
                    <a:pt x="7" y="39"/>
                  </a:cubicBezTo>
                  <a:cubicBezTo>
                    <a:pt x="10" y="41"/>
                    <a:pt x="13" y="42"/>
                    <a:pt x="16" y="43"/>
                  </a:cubicBezTo>
                  <a:cubicBezTo>
                    <a:pt x="18" y="43"/>
                    <a:pt x="20" y="44"/>
                    <a:pt x="21" y="45"/>
                  </a:cubicBezTo>
                  <a:cubicBezTo>
                    <a:pt x="22" y="45"/>
                    <a:pt x="23" y="45"/>
                    <a:pt x="24" y="45"/>
                  </a:cubicBezTo>
                  <a:cubicBezTo>
                    <a:pt x="25" y="46"/>
                    <a:pt x="25" y="46"/>
                    <a:pt x="25" y="46"/>
                  </a:cubicBezTo>
                  <a:cubicBezTo>
                    <a:pt x="25" y="46"/>
                    <a:pt x="25" y="46"/>
                    <a:pt x="25" y="46"/>
                  </a:cubicBezTo>
                  <a:cubicBezTo>
                    <a:pt x="26" y="46"/>
                    <a:pt x="26" y="46"/>
                    <a:pt x="26" y="46"/>
                  </a:cubicBezTo>
                  <a:cubicBezTo>
                    <a:pt x="27" y="46"/>
                    <a:pt x="28" y="47"/>
                    <a:pt x="28" y="47"/>
                  </a:cubicBezTo>
                  <a:cubicBezTo>
                    <a:pt x="27" y="46"/>
                    <a:pt x="27" y="45"/>
                    <a:pt x="26" y="44"/>
                  </a:cubicBezTo>
                  <a:cubicBezTo>
                    <a:pt x="25" y="44"/>
                    <a:pt x="24" y="43"/>
                    <a:pt x="24" y="43"/>
                  </a:cubicBezTo>
                  <a:cubicBezTo>
                    <a:pt x="23" y="42"/>
                    <a:pt x="22" y="41"/>
                    <a:pt x="22" y="41"/>
                  </a:cubicBezTo>
                  <a:cubicBezTo>
                    <a:pt x="21" y="40"/>
                    <a:pt x="19" y="38"/>
                    <a:pt x="18" y="37"/>
                  </a:cubicBezTo>
                  <a:cubicBezTo>
                    <a:pt x="18" y="36"/>
                    <a:pt x="17" y="35"/>
                    <a:pt x="16" y="34"/>
                  </a:cubicBezTo>
                  <a:cubicBezTo>
                    <a:pt x="15" y="33"/>
                    <a:pt x="13" y="32"/>
                    <a:pt x="12" y="31"/>
                  </a:cubicBezTo>
                  <a:cubicBezTo>
                    <a:pt x="11" y="30"/>
                    <a:pt x="11" y="30"/>
                    <a:pt x="10" y="29"/>
                  </a:cubicBezTo>
                  <a:cubicBezTo>
                    <a:pt x="9" y="28"/>
                    <a:pt x="9" y="28"/>
                    <a:pt x="8" y="27"/>
                  </a:cubicBezTo>
                  <a:cubicBezTo>
                    <a:pt x="7" y="25"/>
                    <a:pt x="5" y="24"/>
                    <a:pt x="4" y="22"/>
                  </a:cubicBezTo>
                  <a:cubicBezTo>
                    <a:pt x="4" y="21"/>
                    <a:pt x="3" y="21"/>
                    <a:pt x="3" y="20"/>
                  </a:cubicBezTo>
                  <a:cubicBezTo>
                    <a:pt x="3" y="19"/>
                    <a:pt x="3" y="18"/>
                    <a:pt x="3" y="17"/>
                  </a:cubicBezTo>
                  <a:cubicBezTo>
                    <a:pt x="3" y="19"/>
                    <a:pt x="4" y="20"/>
                    <a:pt x="5" y="22"/>
                  </a:cubicBezTo>
                  <a:cubicBezTo>
                    <a:pt x="6" y="24"/>
                    <a:pt x="7" y="25"/>
                    <a:pt x="9" y="26"/>
                  </a:cubicBezTo>
                  <a:cubicBezTo>
                    <a:pt x="9" y="27"/>
                    <a:pt x="10" y="28"/>
                    <a:pt x="11" y="28"/>
                  </a:cubicBezTo>
                  <a:cubicBezTo>
                    <a:pt x="11" y="29"/>
                    <a:pt x="12" y="30"/>
                    <a:pt x="13" y="30"/>
                  </a:cubicBezTo>
                  <a:cubicBezTo>
                    <a:pt x="13" y="30"/>
                    <a:pt x="14" y="31"/>
                    <a:pt x="14" y="31"/>
                  </a:cubicBezTo>
                  <a:cubicBezTo>
                    <a:pt x="12" y="27"/>
                    <a:pt x="10" y="24"/>
                    <a:pt x="8" y="20"/>
                  </a:cubicBezTo>
                  <a:cubicBezTo>
                    <a:pt x="7" y="17"/>
                    <a:pt x="6" y="13"/>
                    <a:pt x="5" y="10"/>
                  </a:cubicBezTo>
                  <a:cubicBezTo>
                    <a:pt x="4" y="8"/>
                    <a:pt x="4" y="7"/>
                    <a:pt x="4" y="5"/>
                  </a:cubicBezTo>
                  <a:cubicBezTo>
                    <a:pt x="4" y="3"/>
                    <a:pt x="4" y="2"/>
                    <a:pt x="4" y="0"/>
                  </a:cubicBezTo>
                  <a:cubicBezTo>
                    <a:pt x="4" y="1"/>
                    <a:pt x="4" y="2"/>
                    <a:pt x="4" y="2"/>
                  </a:cubicBezTo>
                  <a:cubicBezTo>
                    <a:pt x="5" y="3"/>
                    <a:pt x="5" y="4"/>
                    <a:pt x="5" y="5"/>
                  </a:cubicBezTo>
                  <a:cubicBezTo>
                    <a:pt x="5" y="6"/>
                    <a:pt x="6" y="8"/>
                    <a:pt x="6" y="10"/>
                  </a:cubicBezTo>
                  <a:cubicBezTo>
                    <a:pt x="7" y="13"/>
                    <a:pt x="8" y="16"/>
                    <a:pt x="10" y="19"/>
                  </a:cubicBezTo>
                  <a:cubicBezTo>
                    <a:pt x="12" y="25"/>
                    <a:pt x="16" y="31"/>
                    <a:pt x="20" y="36"/>
                  </a:cubicBezTo>
                  <a:cubicBezTo>
                    <a:pt x="21" y="37"/>
                    <a:pt x="22" y="38"/>
                    <a:pt x="23" y="40"/>
                  </a:cubicBezTo>
                  <a:cubicBezTo>
                    <a:pt x="24" y="40"/>
                    <a:pt x="24" y="41"/>
                    <a:pt x="25" y="41"/>
                  </a:cubicBezTo>
                  <a:cubicBezTo>
                    <a:pt x="25" y="42"/>
                    <a:pt x="26" y="42"/>
                    <a:pt x="27" y="43"/>
                  </a:cubicBezTo>
                  <a:cubicBezTo>
                    <a:pt x="27" y="43"/>
                    <a:pt x="27" y="43"/>
                    <a:pt x="27" y="43"/>
                  </a:cubicBezTo>
                  <a:cubicBezTo>
                    <a:pt x="27" y="43"/>
                    <a:pt x="27" y="43"/>
                    <a:pt x="27" y="43"/>
                  </a:cubicBezTo>
                  <a:cubicBezTo>
                    <a:pt x="27" y="42"/>
                    <a:pt x="26" y="41"/>
                    <a:pt x="26" y="40"/>
                  </a:cubicBezTo>
                  <a:cubicBezTo>
                    <a:pt x="26" y="39"/>
                    <a:pt x="26" y="38"/>
                    <a:pt x="26" y="37"/>
                  </a:cubicBezTo>
                  <a:cubicBezTo>
                    <a:pt x="25" y="34"/>
                    <a:pt x="25" y="30"/>
                    <a:pt x="25" y="26"/>
                  </a:cubicBezTo>
                  <a:cubicBezTo>
                    <a:pt x="24" y="26"/>
                    <a:pt x="24" y="25"/>
                    <a:pt x="24" y="24"/>
                  </a:cubicBezTo>
                  <a:cubicBezTo>
                    <a:pt x="24" y="23"/>
                    <a:pt x="23" y="22"/>
                    <a:pt x="23" y="21"/>
                  </a:cubicBezTo>
                  <a:cubicBezTo>
                    <a:pt x="22" y="20"/>
                    <a:pt x="21" y="18"/>
                    <a:pt x="20" y="16"/>
                  </a:cubicBezTo>
                  <a:cubicBezTo>
                    <a:pt x="19" y="15"/>
                    <a:pt x="18" y="13"/>
                    <a:pt x="17" y="12"/>
                  </a:cubicBezTo>
                  <a:cubicBezTo>
                    <a:pt x="16" y="10"/>
                    <a:pt x="15" y="9"/>
                    <a:pt x="14" y="7"/>
                  </a:cubicBezTo>
                  <a:cubicBezTo>
                    <a:pt x="15" y="9"/>
                    <a:pt x="16" y="10"/>
                    <a:pt x="18" y="12"/>
                  </a:cubicBezTo>
                  <a:cubicBezTo>
                    <a:pt x="19" y="13"/>
                    <a:pt x="20" y="15"/>
                    <a:pt x="21" y="16"/>
                  </a:cubicBezTo>
                  <a:cubicBezTo>
                    <a:pt x="22" y="18"/>
                    <a:pt x="23" y="19"/>
                    <a:pt x="23" y="21"/>
                  </a:cubicBezTo>
                  <a:cubicBezTo>
                    <a:pt x="24" y="22"/>
                    <a:pt x="24" y="23"/>
                    <a:pt x="25" y="24"/>
                  </a:cubicBezTo>
                  <a:cubicBezTo>
                    <a:pt x="25" y="24"/>
                    <a:pt x="25" y="25"/>
                    <a:pt x="25" y="26"/>
                  </a:cubicBezTo>
                  <a:cubicBezTo>
                    <a:pt x="26" y="30"/>
                    <a:pt x="26" y="34"/>
                    <a:pt x="27" y="37"/>
                  </a:cubicBezTo>
                  <a:cubicBezTo>
                    <a:pt x="27" y="39"/>
                    <a:pt x="27" y="41"/>
                    <a:pt x="28" y="43"/>
                  </a:cubicBezTo>
                  <a:cubicBezTo>
                    <a:pt x="28" y="43"/>
                    <a:pt x="29" y="44"/>
                    <a:pt x="29" y="45"/>
                  </a:cubicBezTo>
                  <a:cubicBezTo>
                    <a:pt x="29" y="45"/>
                    <a:pt x="29" y="46"/>
                    <a:pt x="30" y="46"/>
                  </a:cubicBezTo>
                  <a:cubicBezTo>
                    <a:pt x="31" y="48"/>
                    <a:pt x="32" y="49"/>
                    <a:pt x="33" y="51"/>
                  </a:cubicBezTo>
                  <a:cubicBezTo>
                    <a:pt x="34" y="52"/>
                    <a:pt x="35" y="54"/>
                    <a:pt x="36" y="55"/>
                  </a:cubicBezTo>
                  <a:cubicBezTo>
                    <a:pt x="36" y="55"/>
                    <a:pt x="36" y="55"/>
                    <a:pt x="36" y="54"/>
                  </a:cubicBezTo>
                  <a:cubicBezTo>
                    <a:pt x="36" y="54"/>
                    <a:pt x="36" y="53"/>
                    <a:pt x="37" y="52"/>
                  </a:cubicBezTo>
                  <a:cubicBezTo>
                    <a:pt x="37" y="51"/>
                    <a:pt x="37" y="51"/>
                    <a:pt x="37" y="50"/>
                  </a:cubicBezTo>
                  <a:cubicBezTo>
                    <a:pt x="38" y="49"/>
                    <a:pt x="38" y="47"/>
                    <a:pt x="38" y="46"/>
                  </a:cubicBezTo>
                  <a:cubicBezTo>
                    <a:pt x="39" y="44"/>
                    <a:pt x="39" y="43"/>
                    <a:pt x="39" y="41"/>
                  </a:cubicBezTo>
                  <a:cubicBezTo>
                    <a:pt x="39" y="38"/>
                    <a:pt x="39" y="35"/>
                    <a:pt x="38" y="32"/>
                  </a:cubicBezTo>
                  <a:cubicBezTo>
                    <a:pt x="38" y="31"/>
                    <a:pt x="38" y="29"/>
                    <a:pt x="37" y="28"/>
                  </a:cubicBezTo>
                  <a:cubicBezTo>
                    <a:pt x="37" y="26"/>
                    <a:pt x="36" y="25"/>
                    <a:pt x="36" y="24"/>
                  </a:cubicBezTo>
                  <a:cubicBezTo>
                    <a:pt x="37" y="25"/>
                    <a:pt x="37" y="26"/>
                    <a:pt x="38" y="28"/>
                  </a:cubicBezTo>
                  <a:cubicBezTo>
                    <a:pt x="38" y="29"/>
                    <a:pt x="38" y="31"/>
                    <a:pt x="39" y="32"/>
                  </a:cubicBezTo>
                  <a:cubicBezTo>
                    <a:pt x="40" y="35"/>
                    <a:pt x="40" y="38"/>
                    <a:pt x="40" y="41"/>
                  </a:cubicBezTo>
                  <a:cubicBezTo>
                    <a:pt x="40" y="43"/>
                    <a:pt x="40" y="44"/>
                    <a:pt x="39" y="46"/>
                  </a:cubicBezTo>
                  <a:cubicBezTo>
                    <a:pt x="39" y="47"/>
                    <a:pt x="39" y="49"/>
                    <a:pt x="38" y="50"/>
                  </a:cubicBezTo>
                  <a:cubicBezTo>
                    <a:pt x="38" y="51"/>
                    <a:pt x="38" y="51"/>
                    <a:pt x="38" y="51"/>
                  </a:cubicBezTo>
                  <a:cubicBezTo>
                    <a:pt x="38" y="52"/>
                    <a:pt x="38" y="52"/>
                    <a:pt x="38" y="53"/>
                  </a:cubicBezTo>
                  <a:cubicBezTo>
                    <a:pt x="37" y="53"/>
                    <a:pt x="37" y="54"/>
                    <a:pt x="37" y="55"/>
                  </a:cubicBezTo>
                  <a:cubicBezTo>
                    <a:pt x="37" y="55"/>
                    <a:pt x="37" y="56"/>
                    <a:pt x="37" y="57"/>
                  </a:cubicBezTo>
                  <a:cubicBezTo>
                    <a:pt x="37" y="58"/>
                    <a:pt x="38" y="59"/>
                    <a:pt x="38" y="60"/>
                  </a:cubicBezTo>
                  <a:cubicBezTo>
                    <a:pt x="38" y="61"/>
                    <a:pt x="39" y="62"/>
                    <a:pt x="39" y="63"/>
                  </a:cubicBezTo>
                  <a:cubicBezTo>
                    <a:pt x="39" y="64"/>
                    <a:pt x="39" y="64"/>
                    <a:pt x="39" y="64"/>
                  </a:cubicBezTo>
                  <a:cubicBezTo>
                    <a:pt x="39" y="64"/>
                    <a:pt x="39" y="64"/>
                    <a:pt x="39" y="64"/>
                  </a:cubicBezTo>
                  <a:cubicBezTo>
                    <a:pt x="39" y="64"/>
                    <a:pt x="39" y="65"/>
                    <a:pt x="39" y="65"/>
                  </a:cubicBezTo>
                  <a:cubicBezTo>
                    <a:pt x="40" y="67"/>
                    <a:pt x="40" y="68"/>
                    <a:pt x="40" y="70"/>
                  </a:cubicBezTo>
                  <a:cubicBezTo>
                    <a:pt x="40" y="69"/>
                    <a:pt x="40" y="68"/>
                    <a:pt x="39" y="68"/>
                  </a:cubicBezTo>
                  <a:cubicBezTo>
                    <a:pt x="39" y="67"/>
                    <a:pt x="39" y="66"/>
                    <a:pt x="38" y="65"/>
                  </a:cubicBezTo>
                  <a:cubicBezTo>
                    <a:pt x="38" y="64"/>
                    <a:pt x="37" y="63"/>
                    <a:pt x="37" y="62"/>
                  </a:cubicBezTo>
                  <a:cubicBezTo>
                    <a:pt x="37" y="62"/>
                    <a:pt x="37" y="62"/>
                    <a:pt x="37" y="61"/>
                  </a:cubicBezTo>
                  <a:cubicBezTo>
                    <a:pt x="36" y="61"/>
                    <a:pt x="36" y="61"/>
                    <a:pt x="36" y="61"/>
                  </a:cubicBezTo>
                  <a:cubicBezTo>
                    <a:pt x="36" y="60"/>
                    <a:pt x="36" y="60"/>
                    <a:pt x="35" y="60"/>
                  </a:cubicBezTo>
                  <a:cubicBezTo>
                    <a:pt x="35" y="60"/>
                    <a:pt x="35" y="59"/>
                    <a:pt x="34" y="59"/>
                  </a:cubicBezTo>
                  <a:cubicBezTo>
                    <a:pt x="34" y="59"/>
                    <a:pt x="33" y="58"/>
                    <a:pt x="33" y="58"/>
                  </a:cubicBezTo>
                  <a:cubicBezTo>
                    <a:pt x="30" y="56"/>
                    <a:pt x="28" y="54"/>
                    <a:pt x="25" y="53"/>
                  </a:cubicBezTo>
                  <a:cubicBezTo>
                    <a:pt x="24" y="53"/>
                    <a:pt x="24" y="52"/>
                    <a:pt x="23" y="52"/>
                  </a:cubicBezTo>
                  <a:cubicBezTo>
                    <a:pt x="22" y="52"/>
                    <a:pt x="22" y="52"/>
                    <a:pt x="21" y="51"/>
                  </a:cubicBezTo>
                  <a:cubicBezTo>
                    <a:pt x="20" y="51"/>
                    <a:pt x="18" y="51"/>
                    <a:pt x="17" y="51"/>
                  </a:cubicBezTo>
                  <a:cubicBezTo>
                    <a:pt x="14" y="51"/>
                    <a:pt x="11" y="52"/>
                    <a:pt x="8" y="52"/>
                  </a:cubicBezTo>
                  <a:cubicBezTo>
                    <a:pt x="9" y="52"/>
                    <a:pt x="11" y="52"/>
                    <a:pt x="12" y="51"/>
                  </a:cubicBezTo>
                  <a:cubicBezTo>
                    <a:pt x="13" y="51"/>
                    <a:pt x="15" y="51"/>
                    <a:pt x="17" y="50"/>
                  </a:cubicBezTo>
                  <a:cubicBezTo>
                    <a:pt x="18" y="50"/>
                    <a:pt x="20" y="50"/>
                    <a:pt x="21" y="51"/>
                  </a:cubicBezTo>
                  <a:cubicBezTo>
                    <a:pt x="22" y="51"/>
                    <a:pt x="23" y="51"/>
                    <a:pt x="23" y="51"/>
                  </a:cubicBezTo>
                  <a:cubicBezTo>
                    <a:pt x="24" y="52"/>
                    <a:pt x="25" y="52"/>
                    <a:pt x="25" y="52"/>
                  </a:cubicBezTo>
                  <a:cubicBezTo>
                    <a:pt x="27" y="53"/>
                    <a:pt x="28" y="53"/>
                    <a:pt x="30" y="54"/>
                  </a:cubicBezTo>
                  <a:cubicBezTo>
                    <a:pt x="31" y="55"/>
                    <a:pt x="32" y="56"/>
                    <a:pt x="33" y="57"/>
                  </a:cubicBezTo>
                  <a:cubicBezTo>
                    <a:pt x="34" y="57"/>
                    <a:pt x="35" y="58"/>
                    <a:pt x="35" y="58"/>
                  </a:cubicBezTo>
                  <a:cubicBezTo>
                    <a:pt x="35" y="58"/>
                    <a:pt x="35" y="58"/>
                    <a:pt x="35" y="58"/>
                  </a:cubicBezTo>
                  <a:cubicBezTo>
                    <a:pt x="34" y="56"/>
                    <a:pt x="33" y="54"/>
                    <a:pt x="32" y="52"/>
                  </a:cubicBezTo>
                  <a:cubicBezTo>
                    <a:pt x="32" y="51"/>
                    <a:pt x="31" y="51"/>
                    <a:pt x="31" y="51"/>
                  </a:cubicBezTo>
                  <a:cubicBezTo>
                    <a:pt x="30" y="50"/>
                    <a:pt x="30" y="50"/>
                    <a:pt x="30" y="50"/>
                  </a:cubicBezTo>
                  <a:cubicBezTo>
                    <a:pt x="28" y="49"/>
                    <a:pt x="27" y="48"/>
                    <a:pt x="25" y="47"/>
                  </a:cubicBezTo>
                  <a:cubicBezTo>
                    <a:pt x="25" y="47"/>
                    <a:pt x="25" y="47"/>
                    <a:pt x="25" y="47"/>
                  </a:cubicBezTo>
                  <a:cubicBezTo>
                    <a:pt x="25" y="47"/>
                    <a:pt x="24" y="47"/>
                    <a:pt x="24" y="47"/>
                  </a:cubicBezTo>
                  <a:cubicBezTo>
                    <a:pt x="23" y="46"/>
                    <a:pt x="23" y="46"/>
                    <a:pt x="23" y="46"/>
                  </a:cubicBezTo>
                  <a:cubicBezTo>
                    <a:pt x="22" y="46"/>
                    <a:pt x="22" y="46"/>
                    <a:pt x="21" y="46"/>
                  </a:cubicBezTo>
                  <a:cubicBezTo>
                    <a:pt x="19" y="45"/>
                    <a:pt x="18" y="45"/>
                    <a:pt x="16" y="44"/>
                  </a:cubicBezTo>
                  <a:cubicBezTo>
                    <a:pt x="13" y="43"/>
                    <a:pt x="10" y="42"/>
                    <a:pt x="7" y="40"/>
                  </a:cubicBezTo>
                  <a:cubicBezTo>
                    <a:pt x="5" y="39"/>
                    <a:pt x="4" y="38"/>
                    <a:pt x="3" y="37"/>
                  </a:cubicBezTo>
                  <a:cubicBezTo>
                    <a:pt x="1" y="36"/>
                    <a:pt x="0" y="35"/>
                    <a:pt x="0" y="33"/>
                  </a:cubicBezTo>
                  <a:cubicBezTo>
                    <a:pt x="1" y="34"/>
                    <a:pt x="2" y="35"/>
                    <a:pt x="3" y="3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2029"/>
            <p:cNvSpPr>
              <a:spLocks/>
            </p:cNvSpPr>
            <p:nvPr/>
          </p:nvSpPr>
          <p:spPr bwMode="auto">
            <a:xfrm>
              <a:off x="6256304" y="2835289"/>
              <a:ext cx="71438" cy="98426"/>
            </a:xfrm>
            <a:custGeom>
              <a:avLst/>
              <a:gdLst>
                <a:gd name="T0" fmla="*/ 0 w 19"/>
                <a:gd name="T1" fmla="*/ 26 h 26"/>
                <a:gd name="T2" fmla="*/ 12 w 19"/>
                <a:gd name="T3" fmla="*/ 14 h 26"/>
                <a:gd name="T4" fmla="*/ 15 w 19"/>
                <a:gd name="T5" fmla="*/ 7 h 26"/>
                <a:gd name="T6" fmla="*/ 18 w 19"/>
                <a:gd name="T7" fmla="*/ 0 h 26"/>
                <a:gd name="T8" fmla="*/ 19 w 19"/>
                <a:gd name="T9" fmla="*/ 11 h 26"/>
                <a:gd name="T10" fmla="*/ 12 w 19"/>
                <a:gd name="T11" fmla="*/ 19 h 26"/>
                <a:gd name="T12" fmla="*/ 0 w 19"/>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9" h="26">
                  <a:moveTo>
                    <a:pt x="0" y="26"/>
                  </a:moveTo>
                  <a:cubicBezTo>
                    <a:pt x="4" y="22"/>
                    <a:pt x="9" y="19"/>
                    <a:pt x="12" y="14"/>
                  </a:cubicBezTo>
                  <a:cubicBezTo>
                    <a:pt x="13" y="12"/>
                    <a:pt x="14" y="9"/>
                    <a:pt x="15" y="7"/>
                  </a:cubicBezTo>
                  <a:cubicBezTo>
                    <a:pt x="16" y="4"/>
                    <a:pt x="17" y="2"/>
                    <a:pt x="18" y="0"/>
                  </a:cubicBezTo>
                  <a:cubicBezTo>
                    <a:pt x="19" y="3"/>
                    <a:pt x="19" y="7"/>
                    <a:pt x="19" y="11"/>
                  </a:cubicBezTo>
                  <a:cubicBezTo>
                    <a:pt x="17" y="14"/>
                    <a:pt x="13" y="17"/>
                    <a:pt x="12" y="19"/>
                  </a:cubicBezTo>
                  <a:cubicBezTo>
                    <a:pt x="8" y="22"/>
                    <a:pt x="4" y="24"/>
                    <a:pt x="0" y="2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2032"/>
            <p:cNvSpPr>
              <a:spLocks/>
            </p:cNvSpPr>
            <p:nvPr/>
          </p:nvSpPr>
          <p:spPr bwMode="auto">
            <a:xfrm>
              <a:off x="6207091" y="2824177"/>
              <a:ext cx="55563" cy="127001"/>
            </a:xfrm>
            <a:custGeom>
              <a:avLst/>
              <a:gdLst>
                <a:gd name="T0" fmla="*/ 7 w 15"/>
                <a:gd name="T1" fmla="*/ 18 h 34"/>
                <a:gd name="T2" fmla="*/ 9 w 15"/>
                <a:gd name="T3" fmla="*/ 27 h 34"/>
                <a:gd name="T4" fmla="*/ 8 w 15"/>
                <a:gd name="T5" fmla="*/ 34 h 34"/>
                <a:gd name="T6" fmla="*/ 6 w 15"/>
                <a:gd name="T7" fmla="*/ 24 h 34"/>
                <a:gd name="T8" fmla="*/ 1 w 15"/>
                <a:gd name="T9" fmla="*/ 14 h 34"/>
                <a:gd name="T10" fmla="*/ 3 w 15"/>
                <a:gd name="T11" fmla="*/ 5 h 34"/>
                <a:gd name="T12" fmla="*/ 4 w 15"/>
                <a:gd name="T13" fmla="*/ 3 h 34"/>
                <a:gd name="T14" fmla="*/ 15 w 15"/>
                <a:gd name="T15" fmla="*/ 0 h 34"/>
                <a:gd name="T16" fmla="*/ 11 w 15"/>
                <a:gd name="T17" fmla="*/ 3 h 34"/>
                <a:gd name="T18" fmla="*/ 7 w 15"/>
                <a:gd name="T19"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4">
                  <a:moveTo>
                    <a:pt x="7" y="18"/>
                  </a:moveTo>
                  <a:cubicBezTo>
                    <a:pt x="8" y="20"/>
                    <a:pt x="9" y="25"/>
                    <a:pt x="9" y="27"/>
                  </a:cubicBezTo>
                  <a:cubicBezTo>
                    <a:pt x="9" y="29"/>
                    <a:pt x="8" y="34"/>
                    <a:pt x="8" y="34"/>
                  </a:cubicBezTo>
                  <a:cubicBezTo>
                    <a:pt x="8" y="30"/>
                    <a:pt x="7" y="27"/>
                    <a:pt x="6" y="24"/>
                  </a:cubicBezTo>
                  <a:cubicBezTo>
                    <a:pt x="5" y="21"/>
                    <a:pt x="3" y="18"/>
                    <a:pt x="1" y="14"/>
                  </a:cubicBezTo>
                  <a:cubicBezTo>
                    <a:pt x="0" y="11"/>
                    <a:pt x="2" y="7"/>
                    <a:pt x="3" y="5"/>
                  </a:cubicBezTo>
                  <a:cubicBezTo>
                    <a:pt x="4" y="4"/>
                    <a:pt x="4" y="4"/>
                    <a:pt x="4" y="3"/>
                  </a:cubicBezTo>
                  <a:cubicBezTo>
                    <a:pt x="8" y="2"/>
                    <a:pt x="12" y="1"/>
                    <a:pt x="15" y="0"/>
                  </a:cubicBezTo>
                  <a:cubicBezTo>
                    <a:pt x="14" y="1"/>
                    <a:pt x="12" y="2"/>
                    <a:pt x="11" y="3"/>
                  </a:cubicBezTo>
                  <a:cubicBezTo>
                    <a:pt x="7" y="9"/>
                    <a:pt x="6" y="14"/>
                    <a:pt x="7"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2033"/>
            <p:cNvSpPr>
              <a:spLocks/>
            </p:cNvSpPr>
            <p:nvPr/>
          </p:nvSpPr>
          <p:spPr bwMode="auto">
            <a:xfrm>
              <a:off x="6202328" y="2816239"/>
              <a:ext cx="117476" cy="184151"/>
            </a:xfrm>
            <a:custGeom>
              <a:avLst/>
              <a:gdLst>
                <a:gd name="T0" fmla="*/ 8 w 31"/>
                <a:gd name="T1" fmla="*/ 18 h 49"/>
                <a:gd name="T2" fmla="*/ 10 w 31"/>
                <a:gd name="T3" fmla="*/ 28 h 49"/>
                <a:gd name="T4" fmla="*/ 11 w 31"/>
                <a:gd name="T5" fmla="*/ 31 h 49"/>
                <a:gd name="T6" fmla="*/ 11 w 31"/>
                <a:gd name="T7" fmla="*/ 31 h 49"/>
                <a:gd name="T8" fmla="*/ 12 w 31"/>
                <a:gd name="T9" fmla="*/ 31 h 49"/>
                <a:gd name="T10" fmla="*/ 13 w 31"/>
                <a:gd name="T11" fmla="*/ 27 h 49"/>
                <a:gd name="T12" fmla="*/ 15 w 31"/>
                <a:gd name="T13" fmla="*/ 21 h 49"/>
                <a:gd name="T14" fmla="*/ 15 w 31"/>
                <a:gd name="T15" fmla="*/ 15 h 49"/>
                <a:gd name="T16" fmla="*/ 17 w 31"/>
                <a:gd name="T17" fmla="*/ 9 h 49"/>
                <a:gd name="T18" fmla="*/ 20 w 31"/>
                <a:gd name="T19" fmla="*/ 6 h 49"/>
                <a:gd name="T20" fmla="*/ 17 w 31"/>
                <a:gd name="T21" fmla="*/ 13 h 49"/>
                <a:gd name="T22" fmla="*/ 16 w 31"/>
                <a:gd name="T23" fmla="*/ 17 h 49"/>
                <a:gd name="T24" fmla="*/ 20 w 31"/>
                <a:gd name="T25" fmla="*/ 10 h 49"/>
                <a:gd name="T26" fmla="*/ 28 w 31"/>
                <a:gd name="T27" fmla="*/ 2 h 49"/>
                <a:gd name="T28" fmla="*/ 29 w 31"/>
                <a:gd name="T29" fmla="*/ 1 h 49"/>
                <a:gd name="T30" fmla="*/ 26 w 31"/>
                <a:gd name="T31" fmla="*/ 5 h 49"/>
                <a:gd name="T32" fmla="*/ 15 w 31"/>
                <a:gd name="T33" fmla="*/ 24 h 49"/>
                <a:gd name="T34" fmla="*/ 14 w 31"/>
                <a:gd name="T35" fmla="*/ 29 h 49"/>
                <a:gd name="T36" fmla="*/ 13 w 31"/>
                <a:gd name="T37" fmla="*/ 31 h 49"/>
                <a:gd name="T38" fmla="*/ 15 w 31"/>
                <a:gd name="T39" fmla="*/ 29 h 49"/>
                <a:gd name="T40" fmla="*/ 23 w 31"/>
                <a:gd name="T41" fmla="*/ 23 h 49"/>
                <a:gd name="T42" fmla="*/ 25 w 31"/>
                <a:gd name="T43" fmla="*/ 20 h 49"/>
                <a:gd name="T44" fmla="*/ 29 w 31"/>
                <a:gd name="T45" fmla="*/ 13 h 49"/>
                <a:gd name="T46" fmla="*/ 29 w 31"/>
                <a:gd name="T47" fmla="*/ 13 h 49"/>
                <a:gd name="T48" fmla="*/ 25 w 31"/>
                <a:gd name="T49" fmla="*/ 20 h 49"/>
                <a:gd name="T50" fmla="*/ 23 w 31"/>
                <a:gd name="T51" fmla="*/ 23 h 49"/>
                <a:gd name="T52" fmla="*/ 14 w 31"/>
                <a:gd name="T53" fmla="*/ 31 h 49"/>
                <a:gd name="T54" fmla="*/ 13 w 31"/>
                <a:gd name="T55" fmla="*/ 34 h 49"/>
                <a:gd name="T56" fmla="*/ 10 w 31"/>
                <a:gd name="T57" fmla="*/ 41 h 49"/>
                <a:gd name="T58" fmla="*/ 12 w 31"/>
                <a:gd name="T59" fmla="*/ 40 h 49"/>
                <a:gd name="T60" fmla="*/ 16 w 31"/>
                <a:gd name="T61" fmla="*/ 39 h 49"/>
                <a:gd name="T62" fmla="*/ 24 w 31"/>
                <a:gd name="T63" fmla="*/ 34 h 49"/>
                <a:gd name="T64" fmla="*/ 29 w 31"/>
                <a:gd name="T65" fmla="*/ 29 h 49"/>
                <a:gd name="T66" fmla="*/ 25 w 31"/>
                <a:gd name="T67" fmla="*/ 34 h 49"/>
                <a:gd name="T68" fmla="*/ 17 w 31"/>
                <a:gd name="T69" fmla="*/ 40 h 49"/>
                <a:gd name="T70" fmla="*/ 13 w 31"/>
                <a:gd name="T71" fmla="*/ 41 h 49"/>
                <a:gd name="T72" fmla="*/ 10 w 31"/>
                <a:gd name="T73" fmla="*/ 41 h 49"/>
                <a:gd name="T74" fmla="*/ 8 w 31"/>
                <a:gd name="T75" fmla="*/ 44 h 49"/>
                <a:gd name="T76" fmla="*/ 6 w 31"/>
                <a:gd name="T77" fmla="*/ 46 h 49"/>
                <a:gd name="T78" fmla="*/ 5 w 31"/>
                <a:gd name="T79" fmla="*/ 47 h 49"/>
                <a:gd name="T80" fmla="*/ 4 w 31"/>
                <a:gd name="T81" fmla="*/ 48 h 49"/>
                <a:gd name="T82" fmla="*/ 6 w 31"/>
                <a:gd name="T83" fmla="*/ 44 h 49"/>
                <a:gd name="T84" fmla="*/ 6 w 31"/>
                <a:gd name="T85" fmla="*/ 43 h 49"/>
                <a:gd name="T86" fmla="*/ 7 w 31"/>
                <a:gd name="T87" fmla="*/ 42 h 49"/>
                <a:gd name="T88" fmla="*/ 7 w 31"/>
                <a:gd name="T89" fmla="*/ 34 h 49"/>
                <a:gd name="T90" fmla="*/ 6 w 31"/>
                <a:gd name="T91" fmla="*/ 31 h 49"/>
                <a:gd name="T92" fmla="*/ 0 w 31"/>
                <a:gd name="T93" fmla="*/ 23 h 49"/>
                <a:gd name="T94" fmla="*/ 5 w 31"/>
                <a:gd name="T95" fmla="*/ 27 h 49"/>
                <a:gd name="T96" fmla="*/ 7 w 31"/>
                <a:gd name="T97" fmla="*/ 32 h 49"/>
                <a:gd name="T98" fmla="*/ 8 w 31"/>
                <a:gd name="T99" fmla="*/ 37 h 49"/>
                <a:gd name="T100" fmla="*/ 8 w 31"/>
                <a:gd name="T101" fmla="*/ 42 h 49"/>
                <a:gd name="T102" fmla="*/ 10 w 31"/>
                <a:gd name="T103" fmla="*/ 37 h 49"/>
                <a:gd name="T104" fmla="*/ 11 w 31"/>
                <a:gd name="T105" fmla="*/ 35 h 49"/>
                <a:gd name="T106" fmla="*/ 10 w 31"/>
                <a:gd name="T107" fmla="*/ 31 h 49"/>
                <a:gd name="T108" fmla="*/ 10 w 31"/>
                <a:gd name="T109" fmla="*/ 30 h 49"/>
                <a:gd name="T110" fmla="*/ 9 w 31"/>
                <a:gd name="T111" fmla="*/ 25 h 49"/>
                <a:gd name="T112" fmla="*/ 7 w 31"/>
                <a:gd name="T113" fmla="*/ 14 h 49"/>
                <a:gd name="T114" fmla="*/ 8 w 31"/>
                <a:gd name="T115"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49">
                  <a:moveTo>
                    <a:pt x="8" y="14"/>
                  </a:moveTo>
                  <a:cubicBezTo>
                    <a:pt x="8" y="15"/>
                    <a:pt x="8" y="16"/>
                    <a:pt x="8" y="18"/>
                  </a:cubicBezTo>
                  <a:cubicBezTo>
                    <a:pt x="8" y="20"/>
                    <a:pt x="9" y="22"/>
                    <a:pt x="9" y="25"/>
                  </a:cubicBezTo>
                  <a:cubicBezTo>
                    <a:pt x="10" y="26"/>
                    <a:pt x="10" y="27"/>
                    <a:pt x="10" y="28"/>
                  </a:cubicBezTo>
                  <a:cubicBezTo>
                    <a:pt x="11" y="29"/>
                    <a:pt x="11" y="29"/>
                    <a:pt x="11" y="30"/>
                  </a:cubicBezTo>
                  <a:cubicBezTo>
                    <a:pt x="11" y="31"/>
                    <a:pt x="11" y="31"/>
                    <a:pt x="11" y="31"/>
                  </a:cubicBezTo>
                  <a:cubicBezTo>
                    <a:pt x="11" y="31"/>
                    <a:pt x="11" y="31"/>
                    <a:pt x="11" y="31"/>
                  </a:cubicBezTo>
                  <a:cubicBezTo>
                    <a:pt x="11" y="31"/>
                    <a:pt x="11" y="31"/>
                    <a:pt x="11" y="31"/>
                  </a:cubicBezTo>
                  <a:cubicBezTo>
                    <a:pt x="11" y="32"/>
                    <a:pt x="11" y="33"/>
                    <a:pt x="11" y="33"/>
                  </a:cubicBezTo>
                  <a:cubicBezTo>
                    <a:pt x="12" y="32"/>
                    <a:pt x="12" y="31"/>
                    <a:pt x="12" y="31"/>
                  </a:cubicBezTo>
                  <a:cubicBezTo>
                    <a:pt x="12" y="30"/>
                    <a:pt x="12" y="29"/>
                    <a:pt x="12" y="29"/>
                  </a:cubicBezTo>
                  <a:cubicBezTo>
                    <a:pt x="13" y="28"/>
                    <a:pt x="13" y="28"/>
                    <a:pt x="13" y="27"/>
                  </a:cubicBezTo>
                  <a:cubicBezTo>
                    <a:pt x="13" y="26"/>
                    <a:pt x="13" y="25"/>
                    <a:pt x="14" y="23"/>
                  </a:cubicBezTo>
                  <a:cubicBezTo>
                    <a:pt x="14" y="22"/>
                    <a:pt x="14" y="22"/>
                    <a:pt x="15" y="21"/>
                  </a:cubicBezTo>
                  <a:cubicBezTo>
                    <a:pt x="15" y="20"/>
                    <a:pt x="15" y="18"/>
                    <a:pt x="15" y="17"/>
                  </a:cubicBezTo>
                  <a:cubicBezTo>
                    <a:pt x="15" y="17"/>
                    <a:pt x="15" y="16"/>
                    <a:pt x="15" y="15"/>
                  </a:cubicBezTo>
                  <a:cubicBezTo>
                    <a:pt x="16" y="14"/>
                    <a:pt x="16" y="14"/>
                    <a:pt x="16" y="13"/>
                  </a:cubicBezTo>
                  <a:cubicBezTo>
                    <a:pt x="16" y="12"/>
                    <a:pt x="17" y="10"/>
                    <a:pt x="17" y="9"/>
                  </a:cubicBezTo>
                  <a:cubicBezTo>
                    <a:pt x="18" y="9"/>
                    <a:pt x="18" y="8"/>
                    <a:pt x="18" y="7"/>
                  </a:cubicBezTo>
                  <a:cubicBezTo>
                    <a:pt x="19" y="7"/>
                    <a:pt x="19" y="6"/>
                    <a:pt x="20" y="6"/>
                  </a:cubicBezTo>
                  <a:cubicBezTo>
                    <a:pt x="19" y="7"/>
                    <a:pt x="18" y="8"/>
                    <a:pt x="18" y="9"/>
                  </a:cubicBezTo>
                  <a:cubicBezTo>
                    <a:pt x="17" y="11"/>
                    <a:pt x="17" y="12"/>
                    <a:pt x="17" y="13"/>
                  </a:cubicBezTo>
                  <a:cubicBezTo>
                    <a:pt x="16" y="14"/>
                    <a:pt x="16" y="15"/>
                    <a:pt x="16" y="15"/>
                  </a:cubicBezTo>
                  <a:cubicBezTo>
                    <a:pt x="16" y="16"/>
                    <a:pt x="16" y="17"/>
                    <a:pt x="16" y="17"/>
                  </a:cubicBezTo>
                  <a:cubicBezTo>
                    <a:pt x="16" y="18"/>
                    <a:pt x="16" y="18"/>
                    <a:pt x="16" y="18"/>
                  </a:cubicBezTo>
                  <a:cubicBezTo>
                    <a:pt x="17" y="16"/>
                    <a:pt x="18" y="13"/>
                    <a:pt x="20" y="10"/>
                  </a:cubicBezTo>
                  <a:cubicBezTo>
                    <a:pt x="22" y="8"/>
                    <a:pt x="23" y="6"/>
                    <a:pt x="25" y="5"/>
                  </a:cubicBezTo>
                  <a:cubicBezTo>
                    <a:pt x="26" y="4"/>
                    <a:pt x="27" y="3"/>
                    <a:pt x="28" y="2"/>
                  </a:cubicBezTo>
                  <a:cubicBezTo>
                    <a:pt x="28" y="1"/>
                    <a:pt x="29" y="1"/>
                    <a:pt x="31" y="0"/>
                  </a:cubicBezTo>
                  <a:cubicBezTo>
                    <a:pt x="30" y="1"/>
                    <a:pt x="30" y="1"/>
                    <a:pt x="29" y="1"/>
                  </a:cubicBezTo>
                  <a:cubicBezTo>
                    <a:pt x="29" y="2"/>
                    <a:pt x="28" y="2"/>
                    <a:pt x="28" y="3"/>
                  </a:cubicBezTo>
                  <a:cubicBezTo>
                    <a:pt x="27" y="4"/>
                    <a:pt x="26" y="5"/>
                    <a:pt x="26" y="5"/>
                  </a:cubicBezTo>
                  <a:cubicBezTo>
                    <a:pt x="24" y="7"/>
                    <a:pt x="23" y="9"/>
                    <a:pt x="21" y="11"/>
                  </a:cubicBezTo>
                  <a:cubicBezTo>
                    <a:pt x="19" y="15"/>
                    <a:pt x="16" y="19"/>
                    <a:pt x="15" y="24"/>
                  </a:cubicBezTo>
                  <a:cubicBezTo>
                    <a:pt x="15" y="25"/>
                    <a:pt x="14" y="26"/>
                    <a:pt x="14" y="27"/>
                  </a:cubicBezTo>
                  <a:cubicBezTo>
                    <a:pt x="14" y="28"/>
                    <a:pt x="14" y="28"/>
                    <a:pt x="14" y="29"/>
                  </a:cubicBezTo>
                  <a:cubicBezTo>
                    <a:pt x="14" y="30"/>
                    <a:pt x="14" y="30"/>
                    <a:pt x="13" y="31"/>
                  </a:cubicBezTo>
                  <a:cubicBezTo>
                    <a:pt x="13" y="31"/>
                    <a:pt x="13" y="31"/>
                    <a:pt x="13" y="31"/>
                  </a:cubicBezTo>
                  <a:cubicBezTo>
                    <a:pt x="13" y="31"/>
                    <a:pt x="13" y="31"/>
                    <a:pt x="14" y="31"/>
                  </a:cubicBezTo>
                  <a:cubicBezTo>
                    <a:pt x="14" y="30"/>
                    <a:pt x="14" y="30"/>
                    <a:pt x="15" y="29"/>
                  </a:cubicBezTo>
                  <a:cubicBezTo>
                    <a:pt x="15" y="29"/>
                    <a:pt x="16" y="28"/>
                    <a:pt x="16" y="28"/>
                  </a:cubicBezTo>
                  <a:cubicBezTo>
                    <a:pt x="18" y="26"/>
                    <a:pt x="21" y="25"/>
                    <a:pt x="23" y="23"/>
                  </a:cubicBezTo>
                  <a:cubicBezTo>
                    <a:pt x="23" y="23"/>
                    <a:pt x="24" y="22"/>
                    <a:pt x="24" y="22"/>
                  </a:cubicBezTo>
                  <a:cubicBezTo>
                    <a:pt x="24" y="21"/>
                    <a:pt x="25" y="20"/>
                    <a:pt x="25" y="20"/>
                  </a:cubicBezTo>
                  <a:cubicBezTo>
                    <a:pt x="26" y="19"/>
                    <a:pt x="26" y="18"/>
                    <a:pt x="27" y="16"/>
                  </a:cubicBezTo>
                  <a:cubicBezTo>
                    <a:pt x="28" y="15"/>
                    <a:pt x="28" y="14"/>
                    <a:pt x="29" y="13"/>
                  </a:cubicBezTo>
                  <a:cubicBezTo>
                    <a:pt x="29" y="12"/>
                    <a:pt x="29" y="10"/>
                    <a:pt x="30" y="9"/>
                  </a:cubicBezTo>
                  <a:cubicBezTo>
                    <a:pt x="30" y="10"/>
                    <a:pt x="29" y="12"/>
                    <a:pt x="29" y="13"/>
                  </a:cubicBezTo>
                  <a:cubicBezTo>
                    <a:pt x="28" y="14"/>
                    <a:pt x="28" y="15"/>
                    <a:pt x="27" y="17"/>
                  </a:cubicBezTo>
                  <a:cubicBezTo>
                    <a:pt x="27" y="18"/>
                    <a:pt x="26" y="19"/>
                    <a:pt x="25" y="20"/>
                  </a:cubicBezTo>
                  <a:cubicBezTo>
                    <a:pt x="25" y="21"/>
                    <a:pt x="25" y="21"/>
                    <a:pt x="24" y="22"/>
                  </a:cubicBezTo>
                  <a:cubicBezTo>
                    <a:pt x="24" y="22"/>
                    <a:pt x="24" y="23"/>
                    <a:pt x="23" y="23"/>
                  </a:cubicBezTo>
                  <a:cubicBezTo>
                    <a:pt x="21" y="25"/>
                    <a:pt x="19" y="27"/>
                    <a:pt x="17" y="29"/>
                  </a:cubicBezTo>
                  <a:cubicBezTo>
                    <a:pt x="16" y="29"/>
                    <a:pt x="15" y="30"/>
                    <a:pt x="14" y="31"/>
                  </a:cubicBezTo>
                  <a:cubicBezTo>
                    <a:pt x="14" y="32"/>
                    <a:pt x="13" y="32"/>
                    <a:pt x="13" y="33"/>
                  </a:cubicBezTo>
                  <a:cubicBezTo>
                    <a:pt x="13" y="33"/>
                    <a:pt x="13" y="33"/>
                    <a:pt x="13" y="34"/>
                  </a:cubicBezTo>
                  <a:cubicBezTo>
                    <a:pt x="12" y="35"/>
                    <a:pt x="12" y="36"/>
                    <a:pt x="11" y="38"/>
                  </a:cubicBezTo>
                  <a:cubicBezTo>
                    <a:pt x="11" y="39"/>
                    <a:pt x="10" y="40"/>
                    <a:pt x="10" y="41"/>
                  </a:cubicBezTo>
                  <a:cubicBezTo>
                    <a:pt x="10" y="41"/>
                    <a:pt x="10" y="41"/>
                    <a:pt x="10" y="41"/>
                  </a:cubicBezTo>
                  <a:cubicBezTo>
                    <a:pt x="11" y="40"/>
                    <a:pt x="11" y="40"/>
                    <a:pt x="12" y="40"/>
                  </a:cubicBezTo>
                  <a:cubicBezTo>
                    <a:pt x="12" y="40"/>
                    <a:pt x="13" y="40"/>
                    <a:pt x="13" y="40"/>
                  </a:cubicBezTo>
                  <a:cubicBezTo>
                    <a:pt x="14" y="40"/>
                    <a:pt x="15" y="39"/>
                    <a:pt x="16" y="39"/>
                  </a:cubicBezTo>
                  <a:cubicBezTo>
                    <a:pt x="17" y="38"/>
                    <a:pt x="18" y="38"/>
                    <a:pt x="19" y="37"/>
                  </a:cubicBezTo>
                  <a:cubicBezTo>
                    <a:pt x="21" y="36"/>
                    <a:pt x="23" y="35"/>
                    <a:pt x="24" y="34"/>
                  </a:cubicBezTo>
                  <a:cubicBezTo>
                    <a:pt x="25" y="33"/>
                    <a:pt x="26" y="32"/>
                    <a:pt x="27" y="31"/>
                  </a:cubicBezTo>
                  <a:cubicBezTo>
                    <a:pt x="27" y="30"/>
                    <a:pt x="28" y="30"/>
                    <a:pt x="29" y="29"/>
                  </a:cubicBezTo>
                  <a:cubicBezTo>
                    <a:pt x="28" y="30"/>
                    <a:pt x="28" y="31"/>
                    <a:pt x="27" y="31"/>
                  </a:cubicBezTo>
                  <a:cubicBezTo>
                    <a:pt x="26" y="32"/>
                    <a:pt x="25" y="33"/>
                    <a:pt x="25" y="34"/>
                  </a:cubicBezTo>
                  <a:cubicBezTo>
                    <a:pt x="23" y="35"/>
                    <a:pt x="21" y="37"/>
                    <a:pt x="20" y="38"/>
                  </a:cubicBezTo>
                  <a:cubicBezTo>
                    <a:pt x="19" y="39"/>
                    <a:pt x="18" y="39"/>
                    <a:pt x="17" y="40"/>
                  </a:cubicBezTo>
                  <a:cubicBezTo>
                    <a:pt x="16" y="40"/>
                    <a:pt x="15" y="40"/>
                    <a:pt x="14" y="41"/>
                  </a:cubicBezTo>
                  <a:cubicBezTo>
                    <a:pt x="13" y="41"/>
                    <a:pt x="13" y="41"/>
                    <a:pt x="13" y="41"/>
                  </a:cubicBezTo>
                  <a:cubicBezTo>
                    <a:pt x="13" y="41"/>
                    <a:pt x="12" y="41"/>
                    <a:pt x="12" y="41"/>
                  </a:cubicBezTo>
                  <a:cubicBezTo>
                    <a:pt x="11" y="41"/>
                    <a:pt x="11" y="41"/>
                    <a:pt x="10" y="41"/>
                  </a:cubicBezTo>
                  <a:cubicBezTo>
                    <a:pt x="10" y="42"/>
                    <a:pt x="9" y="42"/>
                    <a:pt x="9" y="42"/>
                  </a:cubicBezTo>
                  <a:cubicBezTo>
                    <a:pt x="9" y="43"/>
                    <a:pt x="8" y="43"/>
                    <a:pt x="8" y="44"/>
                  </a:cubicBezTo>
                  <a:cubicBezTo>
                    <a:pt x="7" y="45"/>
                    <a:pt x="7" y="45"/>
                    <a:pt x="6" y="46"/>
                  </a:cubicBezTo>
                  <a:cubicBezTo>
                    <a:pt x="6" y="46"/>
                    <a:pt x="6" y="46"/>
                    <a:pt x="6" y="46"/>
                  </a:cubicBezTo>
                  <a:cubicBezTo>
                    <a:pt x="6" y="46"/>
                    <a:pt x="6" y="46"/>
                    <a:pt x="6" y="46"/>
                  </a:cubicBezTo>
                  <a:cubicBezTo>
                    <a:pt x="5" y="47"/>
                    <a:pt x="5" y="47"/>
                    <a:pt x="5" y="47"/>
                  </a:cubicBezTo>
                  <a:cubicBezTo>
                    <a:pt x="4" y="48"/>
                    <a:pt x="3" y="49"/>
                    <a:pt x="2" y="49"/>
                  </a:cubicBezTo>
                  <a:cubicBezTo>
                    <a:pt x="3" y="49"/>
                    <a:pt x="3" y="48"/>
                    <a:pt x="4" y="48"/>
                  </a:cubicBezTo>
                  <a:cubicBezTo>
                    <a:pt x="4" y="47"/>
                    <a:pt x="4" y="47"/>
                    <a:pt x="5" y="46"/>
                  </a:cubicBezTo>
                  <a:cubicBezTo>
                    <a:pt x="5" y="46"/>
                    <a:pt x="6" y="45"/>
                    <a:pt x="6" y="44"/>
                  </a:cubicBezTo>
                  <a:cubicBezTo>
                    <a:pt x="6" y="44"/>
                    <a:pt x="6" y="44"/>
                    <a:pt x="6" y="44"/>
                  </a:cubicBezTo>
                  <a:cubicBezTo>
                    <a:pt x="6" y="44"/>
                    <a:pt x="6" y="43"/>
                    <a:pt x="6" y="43"/>
                  </a:cubicBezTo>
                  <a:cubicBezTo>
                    <a:pt x="7" y="43"/>
                    <a:pt x="7" y="43"/>
                    <a:pt x="7" y="42"/>
                  </a:cubicBezTo>
                  <a:cubicBezTo>
                    <a:pt x="7" y="42"/>
                    <a:pt x="7" y="42"/>
                    <a:pt x="7" y="42"/>
                  </a:cubicBezTo>
                  <a:cubicBezTo>
                    <a:pt x="7" y="41"/>
                    <a:pt x="7" y="41"/>
                    <a:pt x="7" y="40"/>
                  </a:cubicBezTo>
                  <a:cubicBezTo>
                    <a:pt x="7" y="38"/>
                    <a:pt x="7" y="36"/>
                    <a:pt x="7" y="34"/>
                  </a:cubicBezTo>
                  <a:cubicBezTo>
                    <a:pt x="7" y="33"/>
                    <a:pt x="7" y="33"/>
                    <a:pt x="7" y="32"/>
                  </a:cubicBezTo>
                  <a:cubicBezTo>
                    <a:pt x="6" y="32"/>
                    <a:pt x="6" y="31"/>
                    <a:pt x="6" y="31"/>
                  </a:cubicBezTo>
                  <a:cubicBezTo>
                    <a:pt x="6" y="30"/>
                    <a:pt x="5" y="29"/>
                    <a:pt x="5" y="28"/>
                  </a:cubicBezTo>
                  <a:cubicBezTo>
                    <a:pt x="3" y="26"/>
                    <a:pt x="2" y="24"/>
                    <a:pt x="0" y="23"/>
                  </a:cubicBezTo>
                  <a:cubicBezTo>
                    <a:pt x="1" y="24"/>
                    <a:pt x="2" y="24"/>
                    <a:pt x="3" y="25"/>
                  </a:cubicBezTo>
                  <a:cubicBezTo>
                    <a:pt x="4" y="26"/>
                    <a:pt x="4" y="27"/>
                    <a:pt x="5" y="27"/>
                  </a:cubicBezTo>
                  <a:cubicBezTo>
                    <a:pt x="6" y="28"/>
                    <a:pt x="6" y="29"/>
                    <a:pt x="7" y="30"/>
                  </a:cubicBezTo>
                  <a:cubicBezTo>
                    <a:pt x="7" y="31"/>
                    <a:pt x="7" y="31"/>
                    <a:pt x="7" y="32"/>
                  </a:cubicBezTo>
                  <a:cubicBezTo>
                    <a:pt x="7" y="32"/>
                    <a:pt x="7" y="33"/>
                    <a:pt x="7" y="34"/>
                  </a:cubicBezTo>
                  <a:cubicBezTo>
                    <a:pt x="8" y="35"/>
                    <a:pt x="8" y="36"/>
                    <a:pt x="8" y="37"/>
                  </a:cubicBezTo>
                  <a:cubicBezTo>
                    <a:pt x="8" y="38"/>
                    <a:pt x="8" y="39"/>
                    <a:pt x="8" y="40"/>
                  </a:cubicBezTo>
                  <a:cubicBezTo>
                    <a:pt x="8" y="41"/>
                    <a:pt x="8" y="41"/>
                    <a:pt x="8" y="42"/>
                  </a:cubicBezTo>
                  <a:cubicBezTo>
                    <a:pt x="8" y="42"/>
                    <a:pt x="8" y="42"/>
                    <a:pt x="8" y="42"/>
                  </a:cubicBezTo>
                  <a:cubicBezTo>
                    <a:pt x="9" y="40"/>
                    <a:pt x="9" y="39"/>
                    <a:pt x="10" y="37"/>
                  </a:cubicBezTo>
                  <a:cubicBezTo>
                    <a:pt x="10" y="37"/>
                    <a:pt x="10" y="37"/>
                    <a:pt x="10" y="36"/>
                  </a:cubicBezTo>
                  <a:cubicBezTo>
                    <a:pt x="11" y="36"/>
                    <a:pt x="11" y="35"/>
                    <a:pt x="11" y="35"/>
                  </a:cubicBezTo>
                  <a:cubicBezTo>
                    <a:pt x="11" y="34"/>
                    <a:pt x="11" y="33"/>
                    <a:pt x="10" y="32"/>
                  </a:cubicBezTo>
                  <a:cubicBezTo>
                    <a:pt x="10" y="31"/>
                    <a:pt x="10" y="31"/>
                    <a:pt x="10" y="31"/>
                  </a:cubicBezTo>
                  <a:cubicBezTo>
                    <a:pt x="10" y="31"/>
                    <a:pt x="10" y="31"/>
                    <a:pt x="10" y="31"/>
                  </a:cubicBezTo>
                  <a:cubicBezTo>
                    <a:pt x="10" y="30"/>
                    <a:pt x="10" y="30"/>
                    <a:pt x="10" y="30"/>
                  </a:cubicBezTo>
                  <a:cubicBezTo>
                    <a:pt x="10" y="29"/>
                    <a:pt x="10" y="29"/>
                    <a:pt x="10" y="28"/>
                  </a:cubicBezTo>
                  <a:cubicBezTo>
                    <a:pt x="9" y="27"/>
                    <a:pt x="9" y="26"/>
                    <a:pt x="9" y="25"/>
                  </a:cubicBezTo>
                  <a:cubicBezTo>
                    <a:pt x="8" y="22"/>
                    <a:pt x="8" y="20"/>
                    <a:pt x="7" y="18"/>
                  </a:cubicBezTo>
                  <a:cubicBezTo>
                    <a:pt x="7" y="16"/>
                    <a:pt x="7" y="15"/>
                    <a:pt x="7" y="14"/>
                  </a:cubicBezTo>
                  <a:cubicBezTo>
                    <a:pt x="8" y="13"/>
                    <a:pt x="8" y="12"/>
                    <a:pt x="9" y="11"/>
                  </a:cubicBezTo>
                  <a:cubicBezTo>
                    <a:pt x="9" y="12"/>
                    <a:pt x="8" y="13"/>
                    <a:pt x="8"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2034"/>
            <p:cNvSpPr>
              <a:spLocks/>
            </p:cNvSpPr>
            <p:nvPr/>
          </p:nvSpPr>
          <p:spPr bwMode="auto">
            <a:xfrm>
              <a:off x="5805451" y="2763851"/>
              <a:ext cx="168276" cy="150814"/>
            </a:xfrm>
            <a:custGeom>
              <a:avLst/>
              <a:gdLst>
                <a:gd name="T0" fmla="*/ 45 w 45"/>
                <a:gd name="T1" fmla="*/ 40 h 40"/>
                <a:gd name="T2" fmla="*/ 19 w 45"/>
                <a:gd name="T3" fmla="*/ 24 h 40"/>
                <a:gd name="T4" fmla="*/ 9 w 45"/>
                <a:gd name="T5" fmla="*/ 11 h 40"/>
                <a:gd name="T6" fmla="*/ 0 w 45"/>
                <a:gd name="T7" fmla="*/ 0 h 40"/>
                <a:gd name="T8" fmla="*/ 4 w 45"/>
                <a:gd name="T9" fmla="*/ 20 h 40"/>
                <a:gd name="T10" fmla="*/ 21 w 45"/>
                <a:gd name="T11" fmla="*/ 32 h 40"/>
                <a:gd name="T12" fmla="*/ 45 w 45"/>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45" h="40">
                  <a:moveTo>
                    <a:pt x="45" y="40"/>
                  </a:moveTo>
                  <a:cubicBezTo>
                    <a:pt x="36" y="34"/>
                    <a:pt x="26" y="31"/>
                    <a:pt x="19" y="24"/>
                  </a:cubicBezTo>
                  <a:cubicBezTo>
                    <a:pt x="15" y="20"/>
                    <a:pt x="12" y="16"/>
                    <a:pt x="9" y="11"/>
                  </a:cubicBezTo>
                  <a:cubicBezTo>
                    <a:pt x="7" y="7"/>
                    <a:pt x="4" y="3"/>
                    <a:pt x="0" y="0"/>
                  </a:cubicBezTo>
                  <a:cubicBezTo>
                    <a:pt x="2" y="7"/>
                    <a:pt x="3" y="14"/>
                    <a:pt x="4" y="20"/>
                  </a:cubicBezTo>
                  <a:cubicBezTo>
                    <a:pt x="9" y="25"/>
                    <a:pt x="17" y="30"/>
                    <a:pt x="21" y="32"/>
                  </a:cubicBezTo>
                  <a:cubicBezTo>
                    <a:pt x="28" y="35"/>
                    <a:pt x="37" y="37"/>
                    <a:pt x="45" y="4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2037"/>
            <p:cNvSpPr>
              <a:spLocks/>
            </p:cNvSpPr>
            <p:nvPr/>
          </p:nvSpPr>
          <p:spPr bwMode="auto">
            <a:xfrm>
              <a:off x="5910227" y="2714638"/>
              <a:ext cx="115888" cy="219077"/>
            </a:xfrm>
            <a:custGeom>
              <a:avLst/>
              <a:gdLst>
                <a:gd name="T0" fmla="*/ 23 w 31"/>
                <a:gd name="T1" fmla="*/ 29 h 58"/>
                <a:gd name="T2" fmla="*/ 23 w 31"/>
                <a:gd name="T3" fmla="*/ 48 h 58"/>
                <a:gd name="T4" fmla="*/ 28 w 31"/>
                <a:gd name="T5" fmla="*/ 58 h 58"/>
                <a:gd name="T6" fmla="*/ 27 w 31"/>
                <a:gd name="T7" fmla="*/ 40 h 58"/>
                <a:gd name="T8" fmla="*/ 31 w 31"/>
                <a:gd name="T9" fmla="*/ 20 h 58"/>
                <a:gd name="T10" fmla="*/ 23 w 31"/>
                <a:gd name="T11" fmla="*/ 4 h 58"/>
                <a:gd name="T12" fmla="*/ 21 w 31"/>
                <a:gd name="T13" fmla="*/ 2 h 58"/>
                <a:gd name="T14" fmla="*/ 0 w 31"/>
                <a:gd name="T15" fmla="*/ 0 h 58"/>
                <a:gd name="T16" fmla="*/ 9 w 31"/>
                <a:gd name="T17" fmla="*/ 5 h 58"/>
                <a:gd name="T18" fmla="*/ 23 w 31"/>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58">
                  <a:moveTo>
                    <a:pt x="23" y="29"/>
                  </a:moveTo>
                  <a:cubicBezTo>
                    <a:pt x="23" y="34"/>
                    <a:pt x="22" y="43"/>
                    <a:pt x="23" y="48"/>
                  </a:cubicBezTo>
                  <a:cubicBezTo>
                    <a:pt x="24" y="51"/>
                    <a:pt x="28" y="58"/>
                    <a:pt x="28" y="58"/>
                  </a:cubicBezTo>
                  <a:cubicBezTo>
                    <a:pt x="26" y="53"/>
                    <a:pt x="26" y="46"/>
                    <a:pt x="27" y="40"/>
                  </a:cubicBezTo>
                  <a:cubicBezTo>
                    <a:pt x="28" y="33"/>
                    <a:pt x="30" y="27"/>
                    <a:pt x="31" y="20"/>
                  </a:cubicBezTo>
                  <a:cubicBezTo>
                    <a:pt x="31" y="14"/>
                    <a:pt x="28" y="8"/>
                    <a:pt x="23" y="4"/>
                  </a:cubicBezTo>
                  <a:cubicBezTo>
                    <a:pt x="22" y="3"/>
                    <a:pt x="22" y="3"/>
                    <a:pt x="21" y="2"/>
                  </a:cubicBezTo>
                  <a:cubicBezTo>
                    <a:pt x="14" y="1"/>
                    <a:pt x="7" y="1"/>
                    <a:pt x="0" y="0"/>
                  </a:cubicBezTo>
                  <a:cubicBezTo>
                    <a:pt x="3" y="2"/>
                    <a:pt x="6" y="3"/>
                    <a:pt x="9" y="5"/>
                  </a:cubicBezTo>
                  <a:cubicBezTo>
                    <a:pt x="19" y="13"/>
                    <a:pt x="23" y="23"/>
                    <a:pt x="23" y="2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2038"/>
            <p:cNvSpPr>
              <a:spLocks/>
            </p:cNvSpPr>
            <p:nvPr/>
          </p:nvSpPr>
          <p:spPr bwMode="auto">
            <a:xfrm>
              <a:off x="5808626" y="2730513"/>
              <a:ext cx="274639" cy="285752"/>
            </a:xfrm>
            <a:custGeom>
              <a:avLst/>
              <a:gdLst>
                <a:gd name="T0" fmla="*/ 48 w 73"/>
                <a:gd name="T1" fmla="*/ 21 h 76"/>
                <a:gd name="T2" fmla="*/ 49 w 73"/>
                <a:gd name="T3" fmla="*/ 41 h 76"/>
                <a:gd name="T4" fmla="*/ 49 w 73"/>
                <a:gd name="T5" fmla="*/ 46 h 76"/>
                <a:gd name="T6" fmla="*/ 49 w 73"/>
                <a:gd name="T7" fmla="*/ 48 h 76"/>
                <a:gd name="T8" fmla="*/ 47 w 73"/>
                <a:gd name="T9" fmla="*/ 46 h 76"/>
                <a:gd name="T10" fmla="*/ 44 w 73"/>
                <a:gd name="T11" fmla="*/ 40 h 76"/>
                <a:gd name="T12" fmla="*/ 38 w 73"/>
                <a:gd name="T13" fmla="*/ 30 h 76"/>
                <a:gd name="T14" fmla="*/ 34 w 73"/>
                <a:gd name="T15" fmla="*/ 20 h 76"/>
                <a:gd name="T16" fmla="*/ 28 w 73"/>
                <a:gd name="T17" fmla="*/ 11 h 76"/>
                <a:gd name="T18" fmla="*/ 22 w 73"/>
                <a:gd name="T19" fmla="*/ 6 h 76"/>
                <a:gd name="T20" fmla="*/ 31 w 73"/>
                <a:gd name="T21" fmla="*/ 18 h 76"/>
                <a:gd name="T22" fmla="*/ 35 w 73"/>
                <a:gd name="T23" fmla="*/ 24 h 76"/>
                <a:gd name="T24" fmla="*/ 23 w 73"/>
                <a:gd name="T25" fmla="*/ 14 h 76"/>
                <a:gd name="T26" fmla="*/ 7 w 73"/>
                <a:gd name="T27" fmla="*/ 3 h 76"/>
                <a:gd name="T28" fmla="*/ 3 w 73"/>
                <a:gd name="T29" fmla="*/ 2 h 76"/>
                <a:gd name="T30" fmla="*/ 11 w 73"/>
                <a:gd name="T31" fmla="*/ 8 h 76"/>
                <a:gd name="T32" fmla="*/ 39 w 73"/>
                <a:gd name="T33" fmla="*/ 36 h 76"/>
                <a:gd name="T34" fmla="*/ 44 w 73"/>
                <a:gd name="T35" fmla="*/ 44 h 76"/>
                <a:gd name="T36" fmla="*/ 45 w 73"/>
                <a:gd name="T37" fmla="*/ 48 h 76"/>
                <a:gd name="T38" fmla="*/ 42 w 73"/>
                <a:gd name="T39" fmla="*/ 45 h 76"/>
                <a:gd name="T40" fmla="*/ 25 w 73"/>
                <a:gd name="T41" fmla="*/ 38 h 76"/>
                <a:gd name="T42" fmla="*/ 19 w 73"/>
                <a:gd name="T43" fmla="*/ 33 h 76"/>
                <a:gd name="T44" fmla="*/ 10 w 73"/>
                <a:gd name="T45" fmla="*/ 22 h 76"/>
                <a:gd name="T46" fmla="*/ 9 w 73"/>
                <a:gd name="T47" fmla="*/ 22 h 76"/>
                <a:gd name="T48" fmla="*/ 19 w 73"/>
                <a:gd name="T49" fmla="*/ 34 h 76"/>
                <a:gd name="T50" fmla="*/ 24 w 73"/>
                <a:gd name="T51" fmla="*/ 39 h 76"/>
                <a:gd name="T52" fmla="*/ 44 w 73"/>
                <a:gd name="T53" fmla="*/ 49 h 76"/>
                <a:gd name="T54" fmla="*/ 47 w 73"/>
                <a:gd name="T55" fmla="*/ 52 h 76"/>
                <a:gd name="T56" fmla="*/ 56 w 73"/>
                <a:gd name="T57" fmla="*/ 64 h 76"/>
                <a:gd name="T58" fmla="*/ 52 w 73"/>
                <a:gd name="T59" fmla="*/ 64 h 76"/>
                <a:gd name="T60" fmla="*/ 43 w 73"/>
                <a:gd name="T61" fmla="*/ 63 h 76"/>
                <a:gd name="T62" fmla="*/ 26 w 73"/>
                <a:gd name="T63" fmla="*/ 57 h 76"/>
                <a:gd name="T64" fmla="*/ 16 w 73"/>
                <a:gd name="T65" fmla="*/ 51 h 76"/>
                <a:gd name="T66" fmla="*/ 26 w 73"/>
                <a:gd name="T67" fmla="*/ 58 h 76"/>
                <a:gd name="T68" fmla="*/ 43 w 73"/>
                <a:gd name="T69" fmla="*/ 65 h 76"/>
                <a:gd name="T70" fmla="*/ 51 w 73"/>
                <a:gd name="T71" fmla="*/ 65 h 76"/>
                <a:gd name="T72" fmla="*/ 55 w 73"/>
                <a:gd name="T73" fmla="*/ 65 h 76"/>
                <a:gd name="T74" fmla="*/ 61 w 73"/>
                <a:gd name="T75" fmla="*/ 69 h 76"/>
                <a:gd name="T76" fmla="*/ 66 w 73"/>
                <a:gd name="T77" fmla="*/ 72 h 76"/>
                <a:gd name="T78" fmla="*/ 67 w 73"/>
                <a:gd name="T79" fmla="*/ 73 h 76"/>
                <a:gd name="T80" fmla="*/ 70 w 73"/>
                <a:gd name="T81" fmla="*/ 74 h 76"/>
                <a:gd name="T82" fmla="*/ 64 w 73"/>
                <a:gd name="T83" fmla="*/ 68 h 76"/>
                <a:gd name="T84" fmla="*/ 63 w 73"/>
                <a:gd name="T85" fmla="*/ 67 h 76"/>
                <a:gd name="T86" fmla="*/ 62 w 73"/>
                <a:gd name="T87" fmla="*/ 64 h 76"/>
                <a:gd name="T88" fmla="*/ 58 w 73"/>
                <a:gd name="T89" fmla="*/ 50 h 76"/>
                <a:gd name="T90" fmla="*/ 58 w 73"/>
                <a:gd name="T91" fmla="*/ 44 h 76"/>
                <a:gd name="T92" fmla="*/ 65 w 73"/>
                <a:gd name="T93" fmla="*/ 27 h 76"/>
                <a:gd name="T94" fmla="*/ 58 w 73"/>
                <a:gd name="T95" fmla="*/ 38 h 76"/>
                <a:gd name="T96" fmla="*/ 57 w 73"/>
                <a:gd name="T97" fmla="*/ 47 h 76"/>
                <a:gd name="T98" fmla="*/ 58 w 73"/>
                <a:gd name="T99" fmla="*/ 56 h 76"/>
                <a:gd name="T100" fmla="*/ 60 w 73"/>
                <a:gd name="T101" fmla="*/ 65 h 76"/>
                <a:gd name="T102" fmla="*/ 54 w 73"/>
                <a:gd name="T103" fmla="*/ 58 h 76"/>
                <a:gd name="T104" fmla="*/ 52 w 73"/>
                <a:gd name="T105" fmla="*/ 54 h 76"/>
                <a:gd name="T106" fmla="*/ 51 w 73"/>
                <a:gd name="T107" fmla="*/ 47 h 76"/>
                <a:gd name="T108" fmla="*/ 51 w 73"/>
                <a:gd name="T109" fmla="*/ 44 h 76"/>
                <a:gd name="T110" fmla="*/ 51 w 73"/>
                <a:gd name="T111" fmla="*/ 34 h 76"/>
                <a:gd name="T112" fmla="*/ 48 w 73"/>
                <a:gd name="T113" fmla="*/ 15 h 76"/>
                <a:gd name="T114" fmla="*/ 46 w 73"/>
                <a:gd name="T115" fmla="*/ 1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6">
                  <a:moveTo>
                    <a:pt x="46" y="15"/>
                  </a:moveTo>
                  <a:cubicBezTo>
                    <a:pt x="47" y="17"/>
                    <a:pt x="48" y="19"/>
                    <a:pt x="48" y="21"/>
                  </a:cubicBezTo>
                  <a:cubicBezTo>
                    <a:pt x="49" y="26"/>
                    <a:pt x="49" y="30"/>
                    <a:pt x="49" y="34"/>
                  </a:cubicBezTo>
                  <a:cubicBezTo>
                    <a:pt x="49" y="37"/>
                    <a:pt x="49" y="39"/>
                    <a:pt x="49" y="41"/>
                  </a:cubicBezTo>
                  <a:cubicBezTo>
                    <a:pt x="49" y="42"/>
                    <a:pt x="49" y="43"/>
                    <a:pt x="49" y="44"/>
                  </a:cubicBezTo>
                  <a:cubicBezTo>
                    <a:pt x="49" y="46"/>
                    <a:pt x="49" y="46"/>
                    <a:pt x="49" y="46"/>
                  </a:cubicBezTo>
                  <a:cubicBezTo>
                    <a:pt x="49" y="46"/>
                    <a:pt x="49" y="47"/>
                    <a:pt x="49" y="47"/>
                  </a:cubicBezTo>
                  <a:cubicBezTo>
                    <a:pt x="49" y="48"/>
                    <a:pt x="49" y="48"/>
                    <a:pt x="49" y="48"/>
                  </a:cubicBezTo>
                  <a:cubicBezTo>
                    <a:pt x="49" y="49"/>
                    <a:pt x="49" y="50"/>
                    <a:pt x="49" y="51"/>
                  </a:cubicBezTo>
                  <a:cubicBezTo>
                    <a:pt x="49" y="50"/>
                    <a:pt x="48" y="48"/>
                    <a:pt x="47" y="46"/>
                  </a:cubicBezTo>
                  <a:cubicBezTo>
                    <a:pt x="46" y="46"/>
                    <a:pt x="46" y="44"/>
                    <a:pt x="46" y="43"/>
                  </a:cubicBezTo>
                  <a:cubicBezTo>
                    <a:pt x="45" y="42"/>
                    <a:pt x="45" y="41"/>
                    <a:pt x="44" y="40"/>
                  </a:cubicBezTo>
                  <a:cubicBezTo>
                    <a:pt x="43" y="38"/>
                    <a:pt x="42" y="36"/>
                    <a:pt x="41" y="34"/>
                  </a:cubicBezTo>
                  <a:cubicBezTo>
                    <a:pt x="40" y="33"/>
                    <a:pt x="39" y="31"/>
                    <a:pt x="38" y="30"/>
                  </a:cubicBezTo>
                  <a:cubicBezTo>
                    <a:pt x="37" y="28"/>
                    <a:pt x="37" y="26"/>
                    <a:pt x="36" y="24"/>
                  </a:cubicBezTo>
                  <a:cubicBezTo>
                    <a:pt x="35" y="23"/>
                    <a:pt x="35" y="22"/>
                    <a:pt x="34" y="20"/>
                  </a:cubicBezTo>
                  <a:cubicBezTo>
                    <a:pt x="34" y="19"/>
                    <a:pt x="33" y="18"/>
                    <a:pt x="32" y="17"/>
                  </a:cubicBezTo>
                  <a:cubicBezTo>
                    <a:pt x="31" y="15"/>
                    <a:pt x="30" y="13"/>
                    <a:pt x="28" y="11"/>
                  </a:cubicBezTo>
                  <a:cubicBezTo>
                    <a:pt x="27" y="10"/>
                    <a:pt x="26" y="9"/>
                    <a:pt x="25" y="8"/>
                  </a:cubicBezTo>
                  <a:cubicBezTo>
                    <a:pt x="24" y="7"/>
                    <a:pt x="23" y="7"/>
                    <a:pt x="22" y="6"/>
                  </a:cubicBezTo>
                  <a:cubicBezTo>
                    <a:pt x="24" y="7"/>
                    <a:pt x="26" y="9"/>
                    <a:pt x="28" y="11"/>
                  </a:cubicBezTo>
                  <a:cubicBezTo>
                    <a:pt x="29" y="13"/>
                    <a:pt x="30" y="15"/>
                    <a:pt x="31" y="18"/>
                  </a:cubicBezTo>
                  <a:cubicBezTo>
                    <a:pt x="32" y="19"/>
                    <a:pt x="33" y="20"/>
                    <a:pt x="33" y="21"/>
                  </a:cubicBezTo>
                  <a:cubicBezTo>
                    <a:pt x="34" y="22"/>
                    <a:pt x="34" y="23"/>
                    <a:pt x="35" y="24"/>
                  </a:cubicBezTo>
                  <a:cubicBezTo>
                    <a:pt x="35" y="25"/>
                    <a:pt x="35" y="26"/>
                    <a:pt x="35" y="26"/>
                  </a:cubicBezTo>
                  <a:cubicBezTo>
                    <a:pt x="32" y="22"/>
                    <a:pt x="28" y="18"/>
                    <a:pt x="23" y="14"/>
                  </a:cubicBezTo>
                  <a:cubicBezTo>
                    <a:pt x="20" y="11"/>
                    <a:pt x="16" y="8"/>
                    <a:pt x="13" y="6"/>
                  </a:cubicBezTo>
                  <a:cubicBezTo>
                    <a:pt x="11" y="5"/>
                    <a:pt x="9" y="4"/>
                    <a:pt x="7" y="3"/>
                  </a:cubicBezTo>
                  <a:cubicBezTo>
                    <a:pt x="5" y="2"/>
                    <a:pt x="3" y="1"/>
                    <a:pt x="0" y="0"/>
                  </a:cubicBezTo>
                  <a:cubicBezTo>
                    <a:pt x="1" y="1"/>
                    <a:pt x="2" y="1"/>
                    <a:pt x="3" y="2"/>
                  </a:cubicBezTo>
                  <a:cubicBezTo>
                    <a:pt x="4" y="3"/>
                    <a:pt x="5" y="3"/>
                    <a:pt x="6" y="4"/>
                  </a:cubicBezTo>
                  <a:cubicBezTo>
                    <a:pt x="8" y="5"/>
                    <a:pt x="10" y="6"/>
                    <a:pt x="11" y="8"/>
                  </a:cubicBezTo>
                  <a:cubicBezTo>
                    <a:pt x="15" y="10"/>
                    <a:pt x="19" y="13"/>
                    <a:pt x="22" y="16"/>
                  </a:cubicBezTo>
                  <a:cubicBezTo>
                    <a:pt x="29" y="21"/>
                    <a:pt x="34" y="28"/>
                    <a:pt x="39" y="36"/>
                  </a:cubicBezTo>
                  <a:cubicBezTo>
                    <a:pt x="40" y="38"/>
                    <a:pt x="41" y="39"/>
                    <a:pt x="42" y="41"/>
                  </a:cubicBezTo>
                  <a:cubicBezTo>
                    <a:pt x="43" y="42"/>
                    <a:pt x="43" y="43"/>
                    <a:pt x="44" y="44"/>
                  </a:cubicBezTo>
                  <a:cubicBezTo>
                    <a:pt x="44" y="45"/>
                    <a:pt x="44" y="46"/>
                    <a:pt x="45" y="47"/>
                  </a:cubicBezTo>
                  <a:cubicBezTo>
                    <a:pt x="45" y="48"/>
                    <a:pt x="45" y="48"/>
                    <a:pt x="45" y="48"/>
                  </a:cubicBezTo>
                  <a:cubicBezTo>
                    <a:pt x="45" y="48"/>
                    <a:pt x="45" y="48"/>
                    <a:pt x="45" y="48"/>
                  </a:cubicBezTo>
                  <a:cubicBezTo>
                    <a:pt x="44" y="47"/>
                    <a:pt x="43" y="46"/>
                    <a:pt x="42" y="45"/>
                  </a:cubicBezTo>
                  <a:cubicBezTo>
                    <a:pt x="40" y="45"/>
                    <a:pt x="39" y="44"/>
                    <a:pt x="38" y="44"/>
                  </a:cubicBezTo>
                  <a:cubicBezTo>
                    <a:pt x="34" y="42"/>
                    <a:pt x="29" y="40"/>
                    <a:pt x="25" y="38"/>
                  </a:cubicBezTo>
                  <a:cubicBezTo>
                    <a:pt x="24" y="37"/>
                    <a:pt x="23" y="36"/>
                    <a:pt x="22" y="36"/>
                  </a:cubicBezTo>
                  <a:cubicBezTo>
                    <a:pt x="21" y="35"/>
                    <a:pt x="20" y="34"/>
                    <a:pt x="19" y="33"/>
                  </a:cubicBezTo>
                  <a:cubicBezTo>
                    <a:pt x="17" y="32"/>
                    <a:pt x="16" y="30"/>
                    <a:pt x="14" y="28"/>
                  </a:cubicBezTo>
                  <a:cubicBezTo>
                    <a:pt x="13" y="26"/>
                    <a:pt x="11" y="24"/>
                    <a:pt x="10" y="22"/>
                  </a:cubicBezTo>
                  <a:cubicBezTo>
                    <a:pt x="8" y="20"/>
                    <a:pt x="7" y="18"/>
                    <a:pt x="6" y="16"/>
                  </a:cubicBezTo>
                  <a:cubicBezTo>
                    <a:pt x="7" y="18"/>
                    <a:pt x="8" y="20"/>
                    <a:pt x="9" y="22"/>
                  </a:cubicBezTo>
                  <a:cubicBezTo>
                    <a:pt x="11" y="24"/>
                    <a:pt x="12" y="26"/>
                    <a:pt x="14" y="28"/>
                  </a:cubicBezTo>
                  <a:cubicBezTo>
                    <a:pt x="15" y="30"/>
                    <a:pt x="17" y="32"/>
                    <a:pt x="19" y="34"/>
                  </a:cubicBezTo>
                  <a:cubicBezTo>
                    <a:pt x="19" y="35"/>
                    <a:pt x="20" y="36"/>
                    <a:pt x="21" y="36"/>
                  </a:cubicBezTo>
                  <a:cubicBezTo>
                    <a:pt x="22" y="37"/>
                    <a:pt x="23" y="38"/>
                    <a:pt x="24" y="39"/>
                  </a:cubicBezTo>
                  <a:cubicBezTo>
                    <a:pt x="29" y="41"/>
                    <a:pt x="33" y="43"/>
                    <a:pt x="38" y="45"/>
                  </a:cubicBezTo>
                  <a:cubicBezTo>
                    <a:pt x="40" y="46"/>
                    <a:pt x="42" y="47"/>
                    <a:pt x="44" y="49"/>
                  </a:cubicBezTo>
                  <a:cubicBezTo>
                    <a:pt x="45" y="49"/>
                    <a:pt x="46" y="50"/>
                    <a:pt x="46" y="51"/>
                  </a:cubicBezTo>
                  <a:cubicBezTo>
                    <a:pt x="47" y="52"/>
                    <a:pt x="47" y="52"/>
                    <a:pt x="47" y="52"/>
                  </a:cubicBezTo>
                  <a:cubicBezTo>
                    <a:pt x="49" y="55"/>
                    <a:pt x="50" y="57"/>
                    <a:pt x="52" y="59"/>
                  </a:cubicBezTo>
                  <a:cubicBezTo>
                    <a:pt x="53" y="61"/>
                    <a:pt x="55" y="62"/>
                    <a:pt x="56" y="64"/>
                  </a:cubicBezTo>
                  <a:cubicBezTo>
                    <a:pt x="56" y="64"/>
                    <a:pt x="55" y="64"/>
                    <a:pt x="55" y="64"/>
                  </a:cubicBezTo>
                  <a:cubicBezTo>
                    <a:pt x="54" y="64"/>
                    <a:pt x="53" y="64"/>
                    <a:pt x="52" y="64"/>
                  </a:cubicBezTo>
                  <a:cubicBezTo>
                    <a:pt x="51" y="64"/>
                    <a:pt x="50" y="64"/>
                    <a:pt x="49" y="64"/>
                  </a:cubicBezTo>
                  <a:cubicBezTo>
                    <a:pt x="47" y="64"/>
                    <a:pt x="45" y="64"/>
                    <a:pt x="43" y="63"/>
                  </a:cubicBezTo>
                  <a:cubicBezTo>
                    <a:pt x="41" y="63"/>
                    <a:pt x="39" y="63"/>
                    <a:pt x="37" y="62"/>
                  </a:cubicBezTo>
                  <a:cubicBezTo>
                    <a:pt x="34" y="61"/>
                    <a:pt x="30" y="59"/>
                    <a:pt x="26" y="57"/>
                  </a:cubicBezTo>
                  <a:cubicBezTo>
                    <a:pt x="25" y="56"/>
                    <a:pt x="23" y="55"/>
                    <a:pt x="21" y="54"/>
                  </a:cubicBezTo>
                  <a:cubicBezTo>
                    <a:pt x="20" y="53"/>
                    <a:pt x="18" y="52"/>
                    <a:pt x="16" y="51"/>
                  </a:cubicBezTo>
                  <a:cubicBezTo>
                    <a:pt x="18" y="52"/>
                    <a:pt x="19" y="53"/>
                    <a:pt x="21" y="55"/>
                  </a:cubicBezTo>
                  <a:cubicBezTo>
                    <a:pt x="23" y="56"/>
                    <a:pt x="24" y="57"/>
                    <a:pt x="26" y="58"/>
                  </a:cubicBezTo>
                  <a:cubicBezTo>
                    <a:pt x="29" y="60"/>
                    <a:pt x="33" y="62"/>
                    <a:pt x="37" y="63"/>
                  </a:cubicBezTo>
                  <a:cubicBezTo>
                    <a:pt x="39" y="64"/>
                    <a:pt x="41" y="64"/>
                    <a:pt x="43" y="65"/>
                  </a:cubicBezTo>
                  <a:cubicBezTo>
                    <a:pt x="45" y="65"/>
                    <a:pt x="47" y="65"/>
                    <a:pt x="49" y="65"/>
                  </a:cubicBezTo>
                  <a:cubicBezTo>
                    <a:pt x="50" y="65"/>
                    <a:pt x="50" y="65"/>
                    <a:pt x="51" y="65"/>
                  </a:cubicBezTo>
                  <a:cubicBezTo>
                    <a:pt x="51" y="65"/>
                    <a:pt x="52" y="65"/>
                    <a:pt x="52" y="65"/>
                  </a:cubicBezTo>
                  <a:cubicBezTo>
                    <a:pt x="53" y="65"/>
                    <a:pt x="54" y="65"/>
                    <a:pt x="55" y="65"/>
                  </a:cubicBezTo>
                  <a:cubicBezTo>
                    <a:pt x="56" y="65"/>
                    <a:pt x="57" y="65"/>
                    <a:pt x="58" y="66"/>
                  </a:cubicBezTo>
                  <a:cubicBezTo>
                    <a:pt x="59" y="67"/>
                    <a:pt x="60" y="68"/>
                    <a:pt x="61" y="69"/>
                  </a:cubicBezTo>
                  <a:cubicBezTo>
                    <a:pt x="63" y="70"/>
                    <a:pt x="64" y="71"/>
                    <a:pt x="65" y="71"/>
                  </a:cubicBezTo>
                  <a:cubicBezTo>
                    <a:pt x="65" y="72"/>
                    <a:pt x="66" y="72"/>
                    <a:pt x="66" y="72"/>
                  </a:cubicBezTo>
                  <a:cubicBezTo>
                    <a:pt x="66" y="72"/>
                    <a:pt x="66" y="72"/>
                    <a:pt x="66" y="72"/>
                  </a:cubicBezTo>
                  <a:cubicBezTo>
                    <a:pt x="66" y="72"/>
                    <a:pt x="67" y="72"/>
                    <a:pt x="67" y="73"/>
                  </a:cubicBezTo>
                  <a:cubicBezTo>
                    <a:pt x="69" y="74"/>
                    <a:pt x="71" y="75"/>
                    <a:pt x="73" y="76"/>
                  </a:cubicBezTo>
                  <a:cubicBezTo>
                    <a:pt x="72" y="75"/>
                    <a:pt x="71" y="75"/>
                    <a:pt x="70" y="74"/>
                  </a:cubicBezTo>
                  <a:cubicBezTo>
                    <a:pt x="69" y="73"/>
                    <a:pt x="68" y="72"/>
                    <a:pt x="68" y="72"/>
                  </a:cubicBezTo>
                  <a:cubicBezTo>
                    <a:pt x="66" y="71"/>
                    <a:pt x="65" y="69"/>
                    <a:pt x="64" y="68"/>
                  </a:cubicBezTo>
                  <a:cubicBezTo>
                    <a:pt x="64" y="68"/>
                    <a:pt x="64" y="68"/>
                    <a:pt x="64" y="68"/>
                  </a:cubicBezTo>
                  <a:cubicBezTo>
                    <a:pt x="63" y="67"/>
                    <a:pt x="63" y="67"/>
                    <a:pt x="63" y="67"/>
                  </a:cubicBezTo>
                  <a:cubicBezTo>
                    <a:pt x="63" y="66"/>
                    <a:pt x="62" y="66"/>
                    <a:pt x="62" y="65"/>
                  </a:cubicBezTo>
                  <a:cubicBezTo>
                    <a:pt x="62" y="65"/>
                    <a:pt x="62" y="64"/>
                    <a:pt x="62" y="64"/>
                  </a:cubicBezTo>
                  <a:cubicBezTo>
                    <a:pt x="61" y="63"/>
                    <a:pt x="61" y="62"/>
                    <a:pt x="61" y="61"/>
                  </a:cubicBezTo>
                  <a:cubicBezTo>
                    <a:pt x="59" y="58"/>
                    <a:pt x="58" y="54"/>
                    <a:pt x="58" y="50"/>
                  </a:cubicBezTo>
                  <a:cubicBezTo>
                    <a:pt x="58" y="49"/>
                    <a:pt x="58" y="48"/>
                    <a:pt x="58" y="47"/>
                  </a:cubicBezTo>
                  <a:cubicBezTo>
                    <a:pt x="58" y="46"/>
                    <a:pt x="58" y="45"/>
                    <a:pt x="58" y="44"/>
                  </a:cubicBezTo>
                  <a:cubicBezTo>
                    <a:pt x="58" y="42"/>
                    <a:pt x="58" y="40"/>
                    <a:pt x="59" y="38"/>
                  </a:cubicBezTo>
                  <a:cubicBezTo>
                    <a:pt x="60" y="34"/>
                    <a:pt x="63" y="31"/>
                    <a:pt x="65" y="27"/>
                  </a:cubicBezTo>
                  <a:cubicBezTo>
                    <a:pt x="64" y="29"/>
                    <a:pt x="62" y="31"/>
                    <a:pt x="61" y="32"/>
                  </a:cubicBezTo>
                  <a:cubicBezTo>
                    <a:pt x="60" y="34"/>
                    <a:pt x="59" y="36"/>
                    <a:pt x="58" y="38"/>
                  </a:cubicBezTo>
                  <a:cubicBezTo>
                    <a:pt x="58" y="40"/>
                    <a:pt x="57" y="42"/>
                    <a:pt x="57" y="44"/>
                  </a:cubicBezTo>
                  <a:cubicBezTo>
                    <a:pt x="57" y="45"/>
                    <a:pt x="57" y="46"/>
                    <a:pt x="57" y="47"/>
                  </a:cubicBezTo>
                  <a:cubicBezTo>
                    <a:pt x="57" y="48"/>
                    <a:pt x="57" y="49"/>
                    <a:pt x="57" y="50"/>
                  </a:cubicBezTo>
                  <a:cubicBezTo>
                    <a:pt x="57" y="52"/>
                    <a:pt x="57" y="54"/>
                    <a:pt x="58" y="56"/>
                  </a:cubicBezTo>
                  <a:cubicBezTo>
                    <a:pt x="58" y="58"/>
                    <a:pt x="59" y="60"/>
                    <a:pt x="59" y="62"/>
                  </a:cubicBezTo>
                  <a:cubicBezTo>
                    <a:pt x="59" y="63"/>
                    <a:pt x="60" y="64"/>
                    <a:pt x="60" y="65"/>
                  </a:cubicBezTo>
                  <a:cubicBezTo>
                    <a:pt x="60" y="65"/>
                    <a:pt x="60" y="65"/>
                    <a:pt x="60" y="65"/>
                  </a:cubicBezTo>
                  <a:cubicBezTo>
                    <a:pt x="58" y="63"/>
                    <a:pt x="56" y="60"/>
                    <a:pt x="54" y="58"/>
                  </a:cubicBezTo>
                  <a:cubicBezTo>
                    <a:pt x="53" y="57"/>
                    <a:pt x="53" y="56"/>
                    <a:pt x="53" y="56"/>
                  </a:cubicBezTo>
                  <a:cubicBezTo>
                    <a:pt x="52" y="55"/>
                    <a:pt x="52" y="55"/>
                    <a:pt x="52" y="54"/>
                  </a:cubicBezTo>
                  <a:cubicBezTo>
                    <a:pt x="51" y="52"/>
                    <a:pt x="51" y="50"/>
                    <a:pt x="51" y="48"/>
                  </a:cubicBezTo>
                  <a:cubicBezTo>
                    <a:pt x="51" y="47"/>
                    <a:pt x="51" y="47"/>
                    <a:pt x="51" y="47"/>
                  </a:cubicBezTo>
                  <a:cubicBezTo>
                    <a:pt x="51" y="47"/>
                    <a:pt x="51" y="46"/>
                    <a:pt x="51" y="46"/>
                  </a:cubicBezTo>
                  <a:cubicBezTo>
                    <a:pt x="51" y="44"/>
                    <a:pt x="51" y="44"/>
                    <a:pt x="51" y="44"/>
                  </a:cubicBezTo>
                  <a:cubicBezTo>
                    <a:pt x="51" y="43"/>
                    <a:pt x="51" y="42"/>
                    <a:pt x="51" y="41"/>
                  </a:cubicBezTo>
                  <a:cubicBezTo>
                    <a:pt x="51" y="39"/>
                    <a:pt x="51" y="37"/>
                    <a:pt x="51" y="34"/>
                  </a:cubicBezTo>
                  <a:cubicBezTo>
                    <a:pt x="51" y="30"/>
                    <a:pt x="51" y="26"/>
                    <a:pt x="50" y="21"/>
                  </a:cubicBezTo>
                  <a:cubicBezTo>
                    <a:pt x="49" y="19"/>
                    <a:pt x="49" y="17"/>
                    <a:pt x="48" y="15"/>
                  </a:cubicBezTo>
                  <a:cubicBezTo>
                    <a:pt x="47" y="13"/>
                    <a:pt x="46" y="11"/>
                    <a:pt x="44" y="9"/>
                  </a:cubicBezTo>
                  <a:cubicBezTo>
                    <a:pt x="45" y="11"/>
                    <a:pt x="46" y="13"/>
                    <a:pt x="46" y="1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2039"/>
            <p:cNvSpPr>
              <a:spLocks/>
            </p:cNvSpPr>
            <p:nvPr/>
          </p:nvSpPr>
          <p:spPr bwMode="auto">
            <a:xfrm>
              <a:off x="5610187" y="3248042"/>
              <a:ext cx="47625" cy="139701"/>
            </a:xfrm>
            <a:custGeom>
              <a:avLst/>
              <a:gdLst>
                <a:gd name="T0" fmla="*/ 0 w 13"/>
                <a:gd name="T1" fmla="*/ 37 h 37"/>
                <a:gd name="T2" fmla="*/ 8 w 13"/>
                <a:gd name="T3" fmla="*/ 20 h 37"/>
                <a:gd name="T4" fmla="*/ 9 w 13"/>
                <a:gd name="T5" fmla="*/ 9 h 37"/>
                <a:gd name="T6" fmla="*/ 10 w 13"/>
                <a:gd name="T7" fmla="*/ 0 h 37"/>
                <a:gd name="T8" fmla="*/ 13 w 13"/>
                <a:gd name="T9" fmla="*/ 13 h 37"/>
                <a:gd name="T10" fmla="*/ 9 w 13"/>
                <a:gd name="T11" fmla="*/ 25 h 37"/>
                <a:gd name="T12" fmla="*/ 0 w 13"/>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3" h="37">
                  <a:moveTo>
                    <a:pt x="0" y="37"/>
                  </a:moveTo>
                  <a:cubicBezTo>
                    <a:pt x="3" y="32"/>
                    <a:pt x="6" y="26"/>
                    <a:pt x="8" y="20"/>
                  </a:cubicBezTo>
                  <a:cubicBezTo>
                    <a:pt x="9" y="16"/>
                    <a:pt x="9" y="13"/>
                    <a:pt x="9" y="9"/>
                  </a:cubicBezTo>
                  <a:cubicBezTo>
                    <a:pt x="9" y="6"/>
                    <a:pt x="9" y="2"/>
                    <a:pt x="10" y="0"/>
                  </a:cubicBezTo>
                  <a:cubicBezTo>
                    <a:pt x="11" y="4"/>
                    <a:pt x="12" y="9"/>
                    <a:pt x="13" y="13"/>
                  </a:cubicBezTo>
                  <a:cubicBezTo>
                    <a:pt x="13" y="18"/>
                    <a:pt x="10" y="23"/>
                    <a:pt x="9" y="25"/>
                  </a:cubicBezTo>
                  <a:cubicBezTo>
                    <a:pt x="6" y="30"/>
                    <a:pt x="3" y="33"/>
                    <a:pt x="0" y="3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89" name="Picture 2041"/>
            <p:cNvPicPr>
              <a:picLocks noChangeAspect="1" noChangeArrowheads="1"/>
            </p:cNvPicPr>
            <p:nvPr/>
          </p:nvPicPr>
          <p:blipFill>
            <a:blip r:embed="rId39" cstate="screen">
              <a:extLst>
                <a:ext uri="{28A0092B-C50C-407E-A947-70E740481C1C}">
                  <a14:useLocalDpi xmlns:a14="http://schemas.microsoft.com/office/drawing/2010/main"/>
                </a:ext>
              </a:extLst>
            </a:blip>
            <a:srcRect/>
            <a:stretch>
              <a:fillRect/>
            </a:stretch>
          </p:blipFill>
          <p:spPr bwMode="auto">
            <a:xfrm>
              <a:off x="5505412" y="3321068"/>
              <a:ext cx="100013"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0" name="Freeform 2042"/>
            <p:cNvSpPr>
              <a:spLocks/>
            </p:cNvSpPr>
            <p:nvPr/>
          </p:nvSpPr>
          <p:spPr bwMode="auto">
            <a:xfrm>
              <a:off x="5549862" y="3248042"/>
              <a:ext cx="44450" cy="165101"/>
            </a:xfrm>
            <a:custGeom>
              <a:avLst/>
              <a:gdLst>
                <a:gd name="T0" fmla="*/ 7 w 12"/>
                <a:gd name="T1" fmla="*/ 25 h 44"/>
                <a:gd name="T2" fmla="*/ 12 w 12"/>
                <a:gd name="T3" fmla="*/ 36 h 44"/>
                <a:gd name="T4" fmla="*/ 12 w 12"/>
                <a:gd name="T5" fmla="*/ 44 h 44"/>
                <a:gd name="T6" fmla="*/ 8 w 12"/>
                <a:gd name="T7" fmla="*/ 33 h 44"/>
                <a:gd name="T8" fmla="*/ 1 w 12"/>
                <a:gd name="T9" fmla="*/ 22 h 44"/>
                <a:gd name="T10" fmla="*/ 1 w 12"/>
                <a:gd name="T11" fmla="*/ 10 h 44"/>
                <a:gd name="T12" fmla="*/ 1 w 12"/>
                <a:gd name="T13" fmla="*/ 8 h 44"/>
                <a:gd name="T14" fmla="*/ 11 w 12"/>
                <a:gd name="T15" fmla="*/ 0 h 44"/>
                <a:gd name="T16" fmla="*/ 8 w 12"/>
                <a:gd name="T17" fmla="*/ 5 h 44"/>
                <a:gd name="T18" fmla="*/ 7 w 12"/>
                <a:gd name="T19" fmla="*/ 2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44">
                  <a:moveTo>
                    <a:pt x="7" y="25"/>
                  </a:moveTo>
                  <a:cubicBezTo>
                    <a:pt x="9" y="28"/>
                    <a:pt x="11" y="33"/>
                    <a:pt x="12" y="36"/>
                  </a:cubicBezTo>
                  <a:cubicBezTo>
                    <a:pt x="12" y="39"/>
                    <a:pt x="12" y="44"/>
                    <a:pt x="12" y="44"/>
                  </a:cubicBezTo>
                  <a:cubicBezTo>
                    <a:pt x="12" y="40"/>
                    <a:pt x="10" y="37"/>
                    <a:pt x="8" y="33"/>
                  </a:cubicBezTo>
                  <a:cubicBezTo>
                    <a:pt x="6" y="29"/>
                    <a:pt x="3" y="26"/>
                    <a:pt x="1" y="22"/>
                  </a:cubicBezTo>
                  <a:cubicBezTo>
                    <a:pt x="0" y="18"/>
                    <a:pt x="0" y="14"/>
                    <a:pt x="1" y="10"/>
                  </a:cubicBezTo>
                  <a:cubicBezTo>
                    <a:pt x="1" y="9"/>
                    <a:pt x="1" y="8"/>
                    <a:pt x="1" y="8"/>
                  </a:cubicBezTo>
                  <a:cubicBezTo>
                    <a:pt x="4" y="5"/>
                    <a:pt x="7" y="2"/>
                    <a:pt x="11" y="0"/>
                  </a:cubicBezTo>
                  <a:cubicBezTo>
                    <a:pt x="10" y="2"/>
                    <a:pt x="8" y="4"/>
                    <a:pt x="8" y="5"/>
                  </a:cubicBezTo>
                  <a:cubicBezTo>
                    <a:pt x="5" y="14"/>
                    <a:pt x="6" y="21"/>
                    <a:pt x="7"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2043"/>
            <p:cNvSpPr>
              <a:spLocks/>
            </p:cNvSpPr>
            <p:nvPr/>
          </p:nvSpPr>
          <p:spPr bwMode="auto">
            <a:xfrm>
              <a:off x="5553037" y="3225817"/>
              <a:ext cx="104776" cy="258764"/>
            </a:xfrm>
            <a:custGeom>
              <a:avLst/>
              <a:gdLst>
                <a:gd name="T0" fmla="*/ 6 w 28"/>
                <a:gd name="T1" fmla="*/ 28 h 69"/>
                <a:gd name="T2" fmla="*/ 11 w 28"/>
                <a:gd name="T3" fmla="*/ 40 h 69"/>
                <a:gd name="T4" fmla="*/ 12 w 28"/>
                <a:gd name="T5" fmla="*/ 43 h 69"/>
                <a:gd name="T6" fmla="*/ 12 w 28"/>
                <a:gd name="T7" fmla="*/ 44 h 69"/>
                <a:gd name="T8" fmla="*/ 13 w 28"/>
                <a:gd name="T9" fmla="*/ 43 h 69"/>
                <a:gd name="T10" fmla="*/ 13 w 28"/>
                <a:gd name="T11" fmla="*/ 38 h 69"/>
                <a:gd name="T12" fmla="*/ 13 w 28"/>
                <a:gd name="T13" fmla="*/ 30 h 69"/>
                <a:gd name="T14" fmla="*/ 12 w 28"/>
                <a:gd name="T15" fmla="*/ 23 h 69"/>
                <a:gd name="T16" fmla="*/ 12 w 28"/>
                <a:gd name="T17" fmla="*/ 15 h 69"/>
                <a:gd name="T18" fmla="*/ 14 w 28"/>
                <a:gd name="T19" fmla="*/ 11 h 69"/>
                <a:gd name="T20" fmla="*/ 13 w 28"/>
                <a:gd name="T21" fmla="*/ 21 h 69"/>
                <a:gd name="T22" fmla="*/ 13 w 28"/>
                <a:gd name="T23" fmla="*/ 26 h 69"/>
                <a:gd name="T24" fmla="*/ 15 w 28"/>
                <a:gd name="T25" fmla="*/ 16 h 69"/>
                <a:gd name="T26" fmla="*/ 20 w 28"/>
                <a:gd name="T27" fmla="*/ 4 h 69"/>
                <a:gd name="T28" fmla="*/ 21 w 28"/>
                <a:gd name="T29" fmla="*/ 2 h 69"/>
                <a:gd name="T30" fmla="*/ 19 w 28"/>
                <a:gd name="T31" fmla="*/ 8 h 69"/>
                <a:gd name="T32" fmla="*/ 14 w 28"/>
                <a:gd name="T33" fmla="*/ 34 h 69"/>
                <a:gd name="T34" fmla="*/ 14 w 28"/>
                <a:gd name="T35" fmla="*/ 41 h 69"/>
                <a:gd name="T36" fmla="*/ 14 w 28"/>
                <a:gd name="T37" fmla="*/ 43 h 69"/>
                <a:gd name="T38" fmla="*/ 15 w 28"/>
                <a:gd name="T39" fmla="*/ 41 h 69"/>
                <a:gd name="T40" fmla="*/ 21 w 28"/>
                <a:gd name="T41" fmla="*/ 31 h 69"/>
                <a:gd name="T42" fmla="*/ 22 w 28"/>
                <a:gd name="T43" fmla="*/ 26 h 69"/>
                <a:gd name="T44" fmla="*/ 24 w 28"/>
                <a:gd name="T45" fmla="*/ 17 h 69"/>
                <a:gd name="T46" fmla="*/ 24 w 28"/>
                <a:gd name="T47" fmla="*/ 17 h 69"/>
                <a:gd name="T48" fmla="*/ 23 w 28"/>
                <a:gd name="T49" fmla="*/ 27 h 69"/>
                <a:gd name="T50" fmla="*/ 21 w 28"/>
                <a:gd name="T51" fmla="*/ 31 h 69"/>
                <a:gd name="T52" fmla="*/ 15 w 28"/>
                <a:gd name="T53" fmla="*/ 43 h 69"/>
                <a:gd name="T54" fmla="*/ 14 w 28"/>
                <a:gd name="T55" fmla="*/ 47 h 69"/>
                <a:gd name="T56" fmla="*/ 13 w 28"/>
                <a:gd name="T57" fmla="*/ 56 h 69"/>
                <a:gd name="T58" fmla="*/ 15 w 28"/>
                <a:gd name="T59" fmla="*/ 55 h 69"/>
                <a:gd name="T60" fmla="*/ 19 w 28"/>
                <a:gd name="T61" fmla="*/ 52 h 69"/>
                <a:gd name="T62" fmla="*/ 25 w 28"/>
                <a:gd name="T63" fmla="*/ 43 h 69"/>
                <a:gd name="T64" fmla="*/ 28 w 28"/>
                <a:gd name="T65" fmla="*/ 36 h 69"/>
                <a:gd name="T66" fmla="*/ 25 w 28"/>
                <a:gd name="T67" fmla="*/ 44 h 69"/>
                <a:gd name="T68" fmla="*/ 19 w 28"/>
                <a:gd name="T69" fmla="*/ 53 h 69"/>
                <a:gd name="T70" fmla="*/ 16 w 28"/>
                <a:gd name="T71" fmla="*/ 56 h 69"/>
                <a:gd name="T72" fmla="*/ 14 w 28"/>
                <a:gd name="T73" fmla="*/ 57 h 69"/>
                <a:gd name="T74" fmla="*/ 12 w 28"/>
                <a:gd name="T75" fmla="*/ 61 h 69"/>
                <a:gd name="T76" fmla="*/ 11 w 28"/>
                <a:gd name="T77" fmla="*/ 65 h 69"/>
                <a:gd name="T78" fmla="*/ 11 w 28"/>
                <a:gd name="T79" fmla="*/ 65 h 69"/>
                <a:gd name="T80" fmla="*/ 9 w 28"/>
                <a:gd name="T81" fmla="*/ 67 h 69"/>
                <a:gd name="T82" fmla="*/ 11 w 28"/>
                <a:gd name="T83" fmla="*/ 62 h 69"/>
                <a:gd name="T84" fmla="*/ 11 w 28"/>
                <a:gd name="T85" fmla="*/ 60 h 69"/>
                <a:gd name="T86" fmla="*/ 11 w 28"/>
                <a:gd name="T87" fmla="*/ 58 h 69"/>
                <a:gd name="T88" fmla="*/ 9 w 28"/>
                <a:gd name="T89" fmla="*/ 48 h 69"/>
                <a:gd name="T90" fmla="*/ 7 w 28"/>
                <a:gd name="T91" fmla="*/ 45 h 69"/>
                <a:gd name="T92" fmla="*/ 0 w 28"/>
                <a:gd name="T93" fmla="*/ 37 h 69"/>
                <a:gd name="T94" fmla="*/ 6 w 28"/>
                <a:gd name="T95" fmla="*/ 41 h 69"/>
                <a:gd name="T96" fmla="*/ 9 w 28"/>
                <a:gd name="T97" fmla="*/ 46 h 69"/>
                <a:gd name="T98" fmla="*/ 11 w 28"/>
                <a:gd name="T99" fmla="*/ 52 h 69"/>
                <a:gd name="T100" fmla="*/ 12 w 28"/>
                <a:gd name="T101" fmla="*/ 58 h 69"/>
                <a:gd name="T102" fmla="*/ 13 w 28"/>
                <a:gd name="T103" fmla="*/ 52 h 69"/>
                <a:gd name="T104" fmla="*/ 13 w 28"/>
                <a:gd name="T105" fmla="*/ 49 h 69"/>
                <a:gd name="T106" fmla="*/ 11 w 28"/>
                <a:gd name="T107" fmla="*/ 44 h 69"/>
                <a:gd name="T108" fmla="*/ 11 w 28"/>
                <a:gd name="T109" fmla="*/ 43 h 69"/>
                <a:gd name="T110" fmla="*/ 8 w 28"/>
                <a:gd name="T111" fmla="*/ 37 h 69"/>
                <a:gd name="T112" fmla="*/ 5 w 28"/>
                <a:gd name="T113" fmla="*/ 24 h 69"/>
                <a:gd name="T114" fmla="*/ 5 w 28"/>
                <a:gd name="T11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69">
                  <a:moveTo>
                    <a:pt x="5" y="24"/>
                  </a:moveTo>
                  <a:cubicBezTo>
                    <a:pt x="5" y="25"/>
                    <a:pt x="6" y="27"/>
                    <a:pt x="6" y="28"/>
                  </a:cubicBezTo>
                  <a:cubicBezTo>
                    <a:pt x="7" y="31"/>
                    <a:pt x="8" y="34"/>
                    <a:pt x="9" y="36"/>
                  </a:cubicBezTo>
                  <a:cubicBezTo>
                    <a:pt x="10" y="38"/>
                    <a:pt x="10" y="39"/>
                    <a:pt x="11" y="40"/>
                  </a:cubicBezTo>
                  <a:cubicBezTo>
                    <a:pt x="11" y="41"/>
                    <a:pt x="11" y="42"/>
                    <a:pt x="12" y="42"/>
                  </a:cubicBezTo>
                  <a:cubicBezTo>
                    <a:pt x="12" y="43"/>
                    <a:pt x="12" y="43"/>
                    <a:pt x="12" y="43"/>
                  </a:cubicBezTo>
                  <a:cubicBezTo>
                    <a:pt x="12" y="44"/>
                    <a:pt x="12" y="44"/>
                    <a:pt x="12" y="44"/>
                  </a:cubicBezTo>
                  <a:cubicBezTo>
                    <a:pt x="12" y="44"/>
                    <a:pt x="12" y="44"/>
                    <a:pt x="12" y="44"/>
                  </a:cubicBezTo>
                  <a:cubicBezTo>
                    <a:pt x="13" y="45"/>
                    <a:pt x="13" y="46"/>
                    <a:pt x="13" y="47"/>
                  </a:cubicBezTo>
                  <a:cubicBezTo>
                    <a:pt x="13" y="46"/>
                    <a:pt x="13" y="44"/>
                    <a:pt x="13" y="43"/>
                  </a:cubicBezTo>
                  <a:cubicBezTo>
                    <a:pt x="13" y="42"/>
                    <a:pt x="13" y="42"/>
                    <a:pt x="13" y="41"/>
                  </a:cubicBezTo>
                  <a:cubicBezTo>
                    <a:pt x="13" y="40"/>
                    <a:pt x="13" y="39"/>
                    <a:pt x="13" y="38"/>
                  </a:cubicBezTo>
                  <a:cubicBezTo>
                    <a:pt x="13" y="37"/>
                    <a:pt x="13" y="35"/>
                    <a:pt x="13" y="34"/>
                  </a:cubicBezTo>
                  <a:cubicBezTo>
                    <a:pt x="13" y="33"/>
                    <a:pt x="13" y="31"/>
                    <a:pt x="13" y="30"/>
                  </a:cubicBezTo>
                  <a:cubicBezTo>
                    <a:pt x="13" y="29"/>
                    <a:pt x="12" y="27"/>
                    <a:pt x="12" y="26"/>
                  </a:cubicBezTo>
                  <a:cubicBezTo>
                    <a:pt x="12" y="25"/>
                    <a:pt x="12" y="24"/>
                    <a:pt x="12" y="23"/>
                  </a:cubicBezTo>
                  <a:cubicBezTo>
                    <a:pt x="12" y="22"/>
                    <a:pt x="12" y="21"/>
                    <a:pt x="12" y="21"/>
                  </a:cubicBezTo>
                  <a:cubicBezTo>
                    <a:pt x="12" y="19"/>
                    <a:pt x="12" y="17"/>
                    <a:pt x="12" y="15"/>
                  </a:cubicBezTo>
                  <a:cubicBezTo>
                    <a:pt x="12" y="14"/>
                    <a:pt x="13" y="14"/>
                    <a:pt x="13" y="13"/>
                  </a:cubicBezTo>
                  <a:cubicBezTo>
                    <a:pt x="13" y="12"/>
                    <a:pt x="14" y="11"/>
                    <a:pt x="14" y="11"/>
                  </a:cubicBezTo>
                  <a:cubicBezTo>
                    <a:pt x="13" y="12"/>
                    <a:pt x="13" y="14"/>
                    <a:pt x="13" y="15"/>
                  </a:cubicBezTo>
                  <a:cubicBezTo>
                    <a:pt x="13" y="17"/>
                    <a:pt x="13" y="19"/>
                    <a:pt x="13" y="21"/>
                  </a:cubicBezTo>
                  <a:cubicBezTo>
                    <a:pt x="13" y="21"/>
                    <a:pt x="13" y="22"/>
                    <a:pt x="13" y="23"/>
                  </a:cubicBezTo>
                  <a:cubicBezTo>
                    <a:pt x="13" y="24"/>
                    <a:pt x="13" y="25"/>
                    <a:pt x="13" y="26"/>
                  </a:cubicBezTo>
                  <a:cubicBezTo>
                    <a:pt x="13" y="26"/>
                    <a:pt x="13" y="27"/>
                    <a:pt x="13" y="27"/>
                  </a:cubicBezTo>
                  <a:cubicBezTo>
                    <a:pt x="14" y="23"/>
                    <a:pt x="14" y="19"/>
                    <a:pt x="15" y="16"/>
                  </a:cubicBezTo>
                  <a:cubicBezTo>
                    <a:pt x="16" y="13"/>
                    <a:pt x="17" y="10"/>
                    <a:pt x="18" y="8"/>
                  </a:cubicBezTo>
                  <a:cubicBezTo>
                    <a:pt x="19" y="6"/>
                    <a:pt x="19" y="5"/>
                    <a:pt x="20" y="4"/>
                  </a:cubicBezTo>
                  <a:cubicBezTo>
                    <a:pt x="21" y="3"/>
                    <a:pt x="22" y="1"/>
                    <a:pt x="22" y="0"/>
                  </a:cubicBezTo>
                  <a:cubicBezTo>
                    <a:pt x="22" y="1"/>
                    <a:pt x="22" y="2"/>
                    <a:pt x="21" y="2"/>
                  </a:cubicBezTo>
                  <a:cubicBezTo>
                    <a:pt x="21" y="3"/>
                    <a:pt x="21" y="4"/>
                    <a:pt x="21" y="4"/>
                  </a:cubicBezTo>
                  <a:cubicBezTo>
                    <a:pt x="20" y="6"/>
                    <a:pt x="20" y="7"/>
                    <a:pt x="19" y="8"/>
                  </a:cubicBezTo>
                  <a:cubicBezTo>
                    <a:pt x="18" y="11"/>
                    <a:pt x="17" y="14"/>
                    <a:pt x="16" y="16"/>
                  </a:cubicBezTo>
                  <a:cubicBezTo>
                    <a:pt x="15" y="22"/>
                    <a:pt x="14" y="28"/>
                    <a:pt x="14" y="34"/>
                  </a:cubicBezTo>
                  <a:cubicBezTo>
                    <a:pt x="14" y="35"/>
                    <a:pt x="14" y="37"/>
                    <a:pt x="14" y="38"/>
                  </a:cubicBezTo>
                  <a:cubicBezTo>
                    <a:pt x="14" y="39"/>
                    <a:pt x="14" y="40"/>
                    <a:pt x="14" y="41"/>
                  </a:cubicBezTo>
                  <a:cubicBezTo>
                    <a:pt x="14" y="41"/>
                    <a:pt x="14" y="42"/>
                    <a:pt x="14" y="43"/>
                  </a:cubicBezTo>
                  <a:cubicBezTo>
                    <a:pt x="14" y="43"/>
                    <a:pt x="14" y="43"/>
                    <a:pt x="14" y="43"/>
                  </a:cubicBezTo>
                  <a:cubicBezTo>
                    <a:pt x="14" y="43"/>
                    <a:pt x="14" y="43"/>
                    <a:pt x="14" y="43"/>
                  </a:cubicBezTo>
                  <a:cubicBezTo>
                    <a:pt x="15" y="42"/>
                    <a:pt x="15" y="41"/>
                    <a:pt x="15" y="41"/>
                  </a:cubicBezTo>
                  <a:cubicBezTo>
                    <a:pt x="15" y="40"/>
                    <a:pt x="16" y="39"/>
                    <a:pt x="16" y="39"/>
                  </a:cubicBezTo>
                  <a:cubicBezTo>
                    <a:pt x="18" y="36"/>
                    <a:pt x="19" y="34"/>
                    <a:pt x="21" y="31"/>
                  </a:cubicBezTo>
                  <a:cubicBezTo>
                    <a:pt x="21" y="30"/>
                    <a:pt x="21" y="29"/>
                    <a:pt x="22" y="29"/>
                  </a:cubicBezTo>
                  <a:cubicBezTo>
                    <a:pt x="22" y="28"/>
                    <a:pt x="22" y="27"/>
                    <a:pt x="22" y="26"/>
                  </a:cubicBezTo>
                  <a:cubicBezTo>
                    <a:pt x="23" y="25"/>
                    <a:pt x="23" y="23"/>
                    <a:pt x="23" y="22"/>
                  </a:cubicBezTo>
                  <a:cubicBezTo>
                    <a:pt x="23" y="20"/>
                    <a:pt x="24" y="18"/>
                    <a:pt x="24" y="17"/>
                  </a:cubicBezTo>
                  <a:cubicBezTo>
                    <a:pt x="24" y="15"/>
                    <a:pt x="24" y="13"/>
                    <a:pt x="24" y="12"/>
                  </a:cubicBezTo>
                  <a:cubicBezTo>
                    <a:pt x="24" y="13"/>
                    <a:pt x="24" y="15"/>
                    <a:pt x="24" y="17"/>
                  </a:cubicBezTo>
                  <a:cubicBezTo>
                    <a:pt x="24" y="18"/>
                    <a:pt x="24" y="20"/>
                    <a:pt x="23" y="22"/>
                  </a:cubicBezTo>
                  <a:cubicBezTo>
                    <a:pt x="23" y="23"/>
                    <a:pt x="23" y="25"/>
                    <a:pt x="23" y="27"/>
                  </a:cubicBezTo>
                  <a:cubicBezTo>
                    <a:pt x="22" y="27"/>
                    <a:pt x="22" y="28"/>
                    <a:pt x="22" y="29"/>
                  </a:cubicBezTo>
                  <a:cubicBezTo>
                    <a:pt x="22" y="30"/>
                    <a:pt x="22" y="31"/>
                    <a:pt x="21" y="31"/>
                  </a:cubicBezTo>
                  <a:cubicBezTo>
                    <a:pt x="20" y="34"/>
                    <a:pt x="18" y="37"/>
                    <a:pt x="17" y="39"/>
                  </a:cubicBezTo>
                  <a:cubicBezTo>
                    <a:pt x="16" y="41"/>
                    <a:pt x="15" y="42"/>
                    <a:pt x="15" y="43"/>
                  </a:cubicBezTo>
                  <a:cubicBezTo>
                    <a:pt x="15" y="44"/>
                    <a:pt x="15" y="45"/>
                    <a:pt x="14" y="46"/>
                  </a:cubicBezTo>
                  <a:cubicBezTo>
                    <a:pt x="14" y="46"/>
                    <a:pt x="14" y="46"/>
                    <a:pt x="14" y="47"/>
                  </a:cubicBezTo>
                  <a:cubicBezTo>
                    <a:pt x="14" y="49"/>
                    <a:pt x="14" y="51"/>
                    <a:pt x="14" y="52"/>
                  </a:cubicBezTo>
                  <a:cubicBezTo>
                    <a:pt x="14" y="54"/>
                    <a:pt x="13" y="55"/>
                    <a:pt x="13" y="56"/>
                  </a:cubicBezTo>
                  <a:cubicBezTo>
                    <a:pt x="13" y="56"/>
                    <a:pt x="14" y="56"/>
                    <a:pt x="14" y="56"/>
                  </a:cubicBezTo>
                  <a:cubicBezTo>
                    <a:pt x="14" y="56"/>
                    <a:pt x="15" y="55"/>
                    <a:pt x="15" y="55"/>
                  </a:cubicBezTo>
                  <a:cubicBezTo>
                    <a:pt x="16" y="55"/>
                    <a:pt x="16" y="55"/>
                    <a:pt x="16" y="54"/>
                  </a:cubicBezTo>
                  <a:cubicBezTo>
                    <a:pt x="17" y="54"/>
                    <a:pt x="18" y="53"/>
                    <a:pt x="19" y="52"/>
                  </a:cubicBezTo>
                  <a:cubicBezTo>
                    <a:pt x="20" y="51"/>
                    <a:pt x="20" y="51"/>
                    <a:pt x="21" y="50"/>
                  </a:cubicBezTo>
                  <a:cubicBezTo>
                    <a:pt x="23" y="48"/>
                    <a:pt x="24" y="46"/>
                    <a:pt x="25" y="43"/>
                  </a:cubicBezTo>
                  <a:cubicBezTo>
                    <a:pt x="26" y="42"/>
                    <a:pt x="26" y="41"/>
                    <a:pt x="27" y="40"/>
                  </a:cubicBezTo>
                  <a:cubicBezTo>
                    <a:pt x="27" y="39"/>
                    <a:pt x="27" y="37"/>
                    <a:pt x="28" y="36"/>
                  </a:cubicBezTo>
                  <a:cubicBezTo>
                    <a:pt x="28" y="38"/>
                    <a:pt x="27" y="39"/>
                    <a:pt x="27" y="40"/>
                  </a:cubicBezTo>
                  <a:cubicBezTo>
                    <a:pt x="26" y="41"/>
                    <a:pt x="26" y="42"/>
                    <a:pt x="25" y="44"/>
                  </a:cubicBezTo>
                  <a:cubicBezTo>
                    <a:pt x="24" y="46"/>
                    <a:pt x="23" y="48"/>
                    <a:pt x="22" y="50"/>
                  </a:cubicBezTo>
                  <a:cubicBezTo>
                    <a:pt x="21" y="51"/>
                    <a:pt x="20" y="52"/>
                    <a:pt x="19" y="53"/>
                  </a:cubicBezTo>
                  <a:cubicBezTo>
                    <a:pt x="19" y="54"/>
                    <a:pt x="18" y="55"/>
                    <a:pt x="17" y="55"/>
                  </a:cubicBezTo>
                  <a:cubicBezTo>
                    <a:pt x="17" y="55"/>
                    <a:pt x="16" y="56"/>
                    <a:pt x="16" y="56"/>
                  </a:cubicBezTo>
                  <a:cubicBezTo>
                    <a:pt x="16" y="56"/>
                    <a:pt x="16" y="56"/>
                    <a:pt x="15" y="56"/>
                  </a:cubicBezTo>
                  <a:cubicBezTo>
                    <a:pt x="15" y="56"/>
                    <a:pt x="15" y="57"/>
                    <a:pt x="14" y="57"/>
                  </a:cubicBezTo>
                  <a:cubicBezTo>
                    <a:pt x="14" y="57"/>
                    <a:pt x="13" y="58"/>
                    <a:pt x="13" y="58"/>
                  </a:cubicBezTo>
                  <a:cubicBezTo>
                    <a:pt x="13" y="59"/>
                    <a:pt x="12" y="60"/>
                    <a:pt x="12" y="61"/>
                  </a:cubicBezTo>
                  <a:cubicBezTo>
                    <a:pt x="12" y="62"/>
                    <a:pt x="11" y="63"/>
                    <a:pt x="11" y="64"/>
                  </a:cubicBezTo>
                  <a:cubicBezTo>
                    <a:pt x="11" y="64"/>
                    <a:pt x="11" y="64"/>
                    <a:pt x="11" y="65"/>
                  </a:cubicBezTo>
                  <a:cubicBezTo>
                    <a:pt x="11" y="65"/>
                    <a:pt x="11" y="65"/>
                    <a:pt x="11" y="65"/>
                  </a:cubicBezTo>
                  <a:cubicBezTo>
                    <a:pt x="11" y="65"/>
                    <a:pt x="11" y="65"/>
                    <a:pt x="11" y="65"/>
                  </a:cubicBezTo>
                  <a:cubicBezTo>
                    <a:pt x="10" y="67"/>
                    <a:pt x="9" y="68"/>
                    <a:pt x="9" y="69"/>
                  </a:cubicBezTo>
                  <a:cubicBezTo>
                    <a:pt x="9" y="68"/>
                    <a:pt x="9" y="68"/>
                    <a:pt x="9" y="67"/>
                  </a:cubicBezTo>
                  <a:cubicBezTo>
                    <a:pt x="10" y="66"/>
                    <a:pt x="10" y="66"/>
                    <a:pt x="10" y="65"/>
                  </a:cubicBezTo>
                  <a:cubicBezTo>
                    <a:pt x="10" y="64"/>
                    <a:pt x="11" y="63"/>
                    <a:pt x="11" y="62"/>
                  </a:cubicBezTo>
                  <a:cubicBezTo>
                    <a:pt x="11" y="62"/>
                    <a:pt x="11" y="61"/>
                    <a:pt x="11" y="61"/>
                  </a:cubicBezTo>
                  <a:cubicBezTo>
                    <a:pt x="11" y="61"/>
                    <a:pt x="11" y="61"/>
                    <a:pt x="11" y="60"/>
                  </a:cubicBezTo>
                  <a:cubicBezTo>
                    <a:pt x="11" y="60"/>
                    <a:pt x="11" y="60"/>
                    <a:pt x="11" y="59"/>
                  </a:cubicBezTo>
                  <a:cubicBezTo>
                    <a:pt x="11" y="59"/>
                    <a:pt x="11" y="59"/>
                    <a:pt x="11" y="58"/>
                  </a:cubicBezTo>
                  <a:cubicBezTo>
                    <a:pt x="11" y="58"/>
                    <a:pt x="11" y="57"/>
                    <a:pt x="11" y="56"/>
                  </a:cubicBezTo>
                  <a:cubicBezTo>
                    <a:pt x="10" y="54"/>
                    <a:pt x="10" y="51"/>
                    <a:pt x="9" y="48"/>
                  </a:cubicBezTo>
                  <a:cubicBezTo>
                    <a:pt x="9" y="48"/>
                    <a:pt x="8" y="47"/>
                    <a:pt x="8" y="47"/>
                  </a:cubicBezTo>
                  <a:cubicBezTo>
                    <a:pt x="8" y="46"/>
                    <a:pt x="8" y="45"/>
                    <a:pt x="7" y="45"/>
                  </a:cubicBezTo>
                  <a:cubicBezTo>
                    <a:pt x="7" y="44"/>
                    <a:pt x="6" y="43"/>
                    <a:pt x="5" y="42"/>
                  </a:cubicBezTo>
                  <a:cubicBezTo>
                    <a:pt x="4" y="40"/>
                    <a:pt x="2" y="38"/>
                    <a:pt x="0" y="37"/>
                  </a:cubicBezTo>
                  <a:cubicBezTo>
                    <a:pt x="1" y="38"/>
                    <a:pt x="2" y="38"/>
                    <a:pt x="3" y="39"/>
                  </a:cubicBezTo>
                  <a:cubicBezTo>
                    <a:pt x="4" y="40"/>
                    <a:pt x="5" y="40"/>
                    <a:pt x="6" y="41"/>
                  </a:cubicBezTo>
                  <a:cubicBezTo>
                    <a:pt x="6" y="42"/>
                    <a:pt x="7" y="43"/>
                    <a:pt x="8" y="44"/>
                  </a:cubicBezTo>
                  <a:cubicBezTo>
                    <a:pt x="8" y="45"/>
                    <a:pt x="8" y="46"/>
                    <a:pt x="9" y="46"/>
                  </a:cubicBezTo>
                  <a:cubicBezTo>
                    <a:pt x="9" y="47"/>
                    <a:pt x="9" y="47"/>
                    <a:pt x="9" y="48"/>
                  </a:cubicBezTo>
                  <a:cubicBezTo>
                    <a:pt x="10" y="49"/>
                    <a:pt x="10" y="51"/>
                    <a:pt x="11" y="52"/>
                  </a:cubicBezTo>
                  <a:cubicBezTo>
                    <a:pt x="11" y="53"/>
                    <a:pt x="11" y="55"/>
                    <a:pt x="11" y="56"/>
                  </a:cubicBezTo>
                  <a:cubicBezTo>
                    <a:pt x="11" y="57"/>
                    <a:pt x="11" y="58"/>
                    <a:pt x="12" y="58"/>
                  </a:cubicBezTo>
                  <a:cubicBezTo>
                    <a:pt x="12" y="58"/>
                    <a:pt x="12" y="58"/>
                    <a:pt x="12" y="58"/>
                  </a:cubicBezTo>
                  <a:cubicBezTo>
                    <a:pt x="12" y="56"/>
                    <a:pt x="12" y="54"/>
                    <a:pt x="13" y="52"/>
                  </a:cubicBezTo>
                  <a:cubicBezTo>
                    <a:pt x="13" y="52"/>
                    <a:pt x="13" y="51"/>
                    <a:pt x="13" y="51"/>
                  </a:cubicBezTo>
                  <a:cubicBezTo>
                    <a:pt x="13" y="50"/>
                    <a:pt x="13" y="50"/>
                    <a:pt x="13" y="49"/>
                  </a:cubicBezTo>
                  <a:cubicBezTo>
                    <a:pt x="12" y="48"/>
                    <a:pt x="12" y="46"/>
                    <a:pt x="12" y="45"/>
                  </a:cubicBezTo>
                  <a:cubicBezTo>
                    <a:pt x="11" y="44"/>
                    <a:pt x="11" y="44"/>
                    <a:pt x="11" y="44"/>
                  </a:cubicBezTo>
                  <a:cubicBezTo>
                    <a:pt x="11" y="44"/>
                    <a:pt x="11" y="44"/>
                    <a:pt x="11" y="44"/>
                  </a:cubicBezTo>
                  <a:cubicBezTo>
                    <a:pt x="11" y="43"/>
                    <a:pt x="11" y="43"/>
                    <a:pt x="11" y="43"/>
                  </a:cubicBezTo>
                  <a:cubicBezTo>
                    <a:pt x="11" y="42"/>
                    <a:pt x="10" y="42"/>
                    <a:pt x="10" y="41"/>
                  </a:cubicBezTo>
                  <a:cubicBezTo>
                    <a:pt x="9" y="40"/>
                    <a:pt x="9" y="38"/>
                    <a:pt x="8" y="37"/>
                  </a:cubicBezTo>
                  <a:cubicBezTo>
                    <a:pt x="7" y="34"/>
                    <a:pt x="6" y="31"/>
                    <a:pt x="5" y="28"/>
                  </a:cubicBezTo>
                  <a:cubicBezTo>
                    <a:pt x="5" y="27"/>
                    <a:pt x="5" y="25"/>
                    <a:pt x="5" y="24"/>
                  </a:cubicBezTo>
                  <a:cubicBezTo>
                    <a:pt x="4" y="22"/>
                    <a:pt x="5" y="21"/>
                    <a:pt x="5" y="19"/>
                  </a:cubicBezTo>
                  <a:cubicBezTo>
                    <a:pt x="5" y="21"/>
                    <a:pt x="5" y="22"/>
                    <a:pt x="5" y="2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2044"/>
            <p:cNvSpPr>
              <a:spLocks/>
            </p:cNvSpPr>
            <p:nvPr/>
          </p:nvSpPr>
          <p:spPr bwMode="auto">
            <a:xfrm>
              <a:off x="4606881" y="3811608"/>
              <a:ext cx="139701" cy="180976"/>
            </a:xfrm>
            <a:custGeom>
              <a:avLst/>
              <a:gdLst>
                <a:gd name="T0" fmla="*/ 37 w 37"/>
                <a:gd name="T1" fmla="*/ 48 h 48"/>
                <a:gd name="T2" fmla="*/ 22 w 37"/>
                <a:gd name="T3" fmla="*/ 22 h 48"/>
                <a:gd name="T4" fmla="*/ 10 w 37"/>
                <a:gd name="T5" fmla="*/ 11 h 48"/>
                <a:gd name="T6" fmla="*/ 0 w 37"/>
                <a:gd name="T7" fmla="*/ 0 h 48"/>
                <a:gd name="T8" fmla="*/ 19 w 37"/>
                <a:gd name="T9" fmla="*/ 9 h 48"/>
                <a:gd name="T10" fmla="*/ 30 w 37"/>
                <a:gd name="T11" fmla="*/ 26 h 48"/>
                <a:gd name="T12" fmla="*/ 37 w 37"/>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37" h="48">
                  <a:moveTo>
                    <a:pt x="37" y="48"/>
                  </a:moveTo>
                  <a:cubicBezTo>
                    <a:pt x="32" y="40"/>
                    <a:pt x="29" y="30"/>
                    <a:pt x="22" y="22"/>
                  </a:cubicBezTo>
                  <a:cubicBezTo>
                    <a:pt x="19" y="18"/>
                    <a:pt x="15" y="14"/>
                    <a:pt x="10" y="11"/>
                  </a:cubicBezTo>
                  <a:cubicBezTo>
                    <a:pt x="7" y="8"/>
                    <a:pt x="2" y="4"/>
                    <a:pt x="0" y="0"/>
                  </a:cubicBezTo>
                  <a:cubicBezTo>
                    <a:pt x="6" y="3"/>
                    <a:pt x="13" y="6"/>
                    <a:pt x="19" y="9"/>
                  </a:cubicBezTo>
                  <a:cubicBezTo>
                    <a:pt x="24" y="14"/>
                    <a:pt x="28" y="22"/>
                    <a:pt x="30" y="26"/>
                  </a:cubicBezTo>
                  <a:cubicBezTo>
                    <a:pt x="33" y="33"/>
                    <a:pt x="35" y="41"/>
                    <a:pt x="37" y="4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93" name="Picture 2046"/>
            <p:cNvPicPr>
              <a:picLocks noChangeAspect="1" noChangeArrowheads="1"/>
            </p:cNvPicPr>
            <p:nvPr/>
          </p:nvPicPr>
          <p:blipFill>
            <a:blip r:embed="rId40" cstate="screen">
              <a:extLst>
                <a:ext uri="{28A0092B-C50C-407E-A947-70E740481C1C}">
                  <a14:useLocalDpi xmlns:a14="http://schemas.microsoft.com/office/drawing/2010/main"/>
                </a:ext>
              </a:extLst>
            </a:blip>
            <a:srcRect/>
            <a:stretch>
              <a:fillRect/>
            </a:stretch>
          </p:blipFill>
          <p:spPr bwMode="auto">
            <a:xfrm>
              <a:off x="4584656" y="4010047"/>
              <a:ext cx="24765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4" name="Freeform 2047"/>
            <p:cNvSpPr>
              <a:spLocks/>
            </p:cNvSpPr>
            <p:nvPr/>
          </p:nvSpPr>
          <p:spPr bwMode="auto">
            <a:xfrm>
              <a:off x="4551318" y="3887809"/>
              <a:ext cx="212726" cy="146051"/>
            </a:xfrm>
            <a:custGeom>
              <a:avLst/>
              <a:gdLst>
                <a:gd name="T0" fmla="*/ 28 w 57"/>
                <a:gd name="T1" fmla="*/ 27 h 39"/>
                <a:gd name="T2" fmla="*/ 47 w 57"/>
                <a:gd name="T3" fmla="*/ 33 h 39"/>
                <a:gd name="T4" fmla="*/ 57 w 57"/>
                <a:gd name="T5" fmla="*/ 39 h 39"/>
                <a:gd name="T6" fmla="*/ 39 w 57"/>
                <a:gd name="T7" fmla="*/ 34 h 39"/>
                <a:gd name="T8" fmla="*/ 19 w 57"/>
                <a:gd name="T9" fmla="*/ 32 h 39"/>
                <a:gd name="T10" fmla="*/ 3 w 57"/>
                <a:gd name="T11" fmla="*/ 21 h 39"/>
                <a:gd name="T12" fmla="*/ 1 w 57"/>
                <a:gd name="T13" fmla="*/ 19 h 39"/>
                <a:gd name="T14" fmla="*/ 1 w 57"/>
                <a:gd name="T15" fmla="*/ 0 h 39"/>
                <a:gd name="T16" fmla="*/ 4 w 57"/>
                <a:gd name="T17" fmla="*/ 9 h 39"/>
                <a:gd name="T18" fmla="*/ 28 w 57"/>
                <a:gd name="T19"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39">
                  <a:moveTo>
                    <a:pt x="28" y="27"/>
                  </a:moveTo>
                  <a:cubicBezTo>
                    <a:pt x="33" y="29"/>
                    <a:pt x="42" y="31"/>
                    <a:pt x="47" y="33"/>
                  </a:cubicBezTo>
                  <a:cubicBezTo>
                    <a:pt x="50" y="34"/>
                    <a:pt x="57" y="39"/>
                    <a:pt x="57" y="39"/>
                  </a:cubicBezTo>
                  <a:cubicBezTo>
                    <a:pt x="52" y="37"/>
                    <a:pt x="45" y="35"/>
                    <a:pt x="39" y="34"/>
                  </a:cubicBezTo>
                  <a:cubicBezTo>
                    <a:pt x="32" y="33"/>
                    <a:pt x="26" y="33"/>
                    <a:pt x="19" y="32"/>
                  </a:cubicBezTo>
                  <a:cubicBezTo>
                    <a:pt x="13" y="31"/>
                    <a:pt x="7" y="26"/>
                    <a:pt x="3" y="21"/>
                  </a:cubicBezTo>
                  <a:cubicBezTo>
                    <a:pt x="3" y="20"/>
                    <a:pt x="2" y="20"/>
                    <a:pt x="1" y="19"/>
                  </a:cubicBezTo>
                  <a:cubicBezTo>
                    <a:pt x="0" y="12"/>
                    <a:pt x="1" y="6"/>
                    <a:pt x="1" y="0"/>
                  </a:cubicBezTo>
                  <a:cubicBezTo>
                    <a:pt x="2" y="3"/>
                    <a:pt x="3" y="6"/>
                    <a:pt x="4" y="9"/>
                  </a:cubicBezTo>
                  <a:cubicBezTo>
                    <a:pt x="12" y="20"/>
                    <a:pt x="22" y="26"/>
                    <a:pt x="28"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2048"/>
            <p:cNvSpPr>
              <a:spLocks/>
            </p:cNvSpPr>
            <p:nvPr/>
          </p:nvSpPr>
          <p:spPr bwMode="auto">
            <a:xfrm>
              <a:off x="4573543" y="3808433"/>
              <a:ext cx="269877" cy="304802"/>
            </a:xfrm>
            <a:custGeom>
              <a:avLst/>
              <a:gdLst>
                <a:gd name="T0" fmla="*/ 19 w 72"/>
                <a:gd name="T1" fmla="*/ 46 h 81"/>
                <a:gd name="T2" fmla="*/ 38 w 72"/>
                <a:gd name="T3" fmla="*/ 52 h 81"/>
                <a:gd name="T4" fmla="*/ 43 w 72"/>
                <a:gd name="T5" fmla="*/ 53 h 81"/>
                <a:gd name="T6" fmla="*/ 45 w 72"/>
                <a:gd name="T7" fmla="*/ 54 h 81"/>
                <a:gd name="T8" fmla="*/ 44 w 72"/>
                <a:gd name="T9" fmla="*/ 52 h 81"/>
                <a:gd name="T10" fmla="*/ 38 w 72"/>
                <a:gd name="T11" fmla="*/ 48 h 81"/>
                <a:gd name="T12" fmla="*/ 28 w 72"/>
                <a:gd name="T13" fmla="*/ 40 h 81"/>
                <a:gd name="T14" fmla="*/ 18 w 72"/>
                <a:gd name="T15" fmla="*/ 34 h 81"/>
                <a:gd name="T16" fmla="*/ 9 w 72"/>
                <a:gd name="T17" fmla="*/ 26 h 81"/>
                <a:gd name="T18" fmla="*/ 5 w 72"/>
                <a:gd name="T19" fmla="*/ 20 h 81"/>
                <a:gd name="T20" fmla="*/ 16 w 72"/>
                <a:gd name="T21" fmla="*/ 31 h 81"/>
                <a:gd name="T22" fmla="*/ 22 w 72"/>
                <a:gd name="T23" fmla="*/ 35 h 81"/>
                <a:gd name="T24" fmla="*/ 12 w 72"/>
                <a:gd name="T25" fmla="*/ 23 h 81"/>
                <a:gd name="T26" fmla="*/ 2 w 72"/>
                <a:gd name="T27" fmla="*/ 6 h 81"/>
                <a:gd name="T28" fmla="*/ 1 w 72"/>
                <a:gd name="T29" fmla="*/ 3 h 81"/>
                <a:gd name="T30" fmla="*/ 7 w 72"/>
                <a:gd name="T31" fmla="*/ 11 h 81"/>
                <a:gd name="T32" fmla="*/ 33 w 72"/>
                <a:gd name="T33" fmla="*/ 42 h 81"/>
                <a:gd name="T34" fmla="*/ 42 w 72"/>
                <a:gd name="T35" fmla="*/ 48 h 81"/>
                <a:gd name="T36" fmla="*/ 45 w 72"/>
                <a:gd name="T37" fmla="*/ 50 h 81"/>
                <a:gd name="T38" fmla="*/ 43 w 72"/>
                <a:gd name="T39" fmla="*/ 47 h 81"/>
                <a:gd name="T40" fmla="*/ 36 w 72"/>
                <a:gd name="T41" fmla="*/ 31 h 81"/>
                <a:gd name="T42" fmla="*/ 32 w 72"/>
                <a:gd name="T43" fmla="*/ 25 h 81"/>
                <a:gd name="T44" fmla="*/ 21 w 72"/>
                <a:gd name="T45" fmla="*/ 14 h 81"/>
                <a:gd name="T46" fmla="*/ 21 w 72"/>
                <a:gd name="T47" fmla="*/ 13 h 81"/>
                <a:gd name="T48" fmla="*/ 32 w 72"/>
                <a:gd name="T49" fmla="*/ 24 h 81"/>
                <a:gd name="T50" fmla="*/ 37 w 72"/>
                <a:gd name="T51" fmla="*/ 30 h 81"/>
                <a:gd name="T52" fmla="*/ 46 w 72"/>
                <a:gd name="T53" fmla="*/ 50 h 81"/>
                <a:gd name="T54" fmla="*/ 50 w 72"/>
                <a:gd name="T55" fmla="*/ 54 h 81"/>
                <a:gd name="T56" fmla="*/ 61 w 72"/>
                <a:gd name="T57" fmla="*/ 64 h 81"/>
                <a:gd name="T58" fmla="*/ 61 w 72"/>
                <a:gd name="T59" fmla="*/ 61 h 81"/>
                <a:gd name="T60" fmla="*/ 61 w 72"/>
                <a:gd name="T61" fmla="*/ 53 h 81"/>
                <a:gd name="T62" fmla="*/ 55 w 72"/>
                <a:gd name="T63" fmla="*/ 37 h 81"/>
                <a:gd name="T64" fmla="*/ 49 w 72"/>
                <a:gd name="T65" fmla="*/ 27 h 81"/>
                <a:gd name="T66" fmla="*/ 56 w 72"/>
                <a:gd name="T67" fmla="*/ 37 h 81"/>
                <a:gd name="T68" fmla="*/ 62 w 72"/>
                <a:gd name="T69" fmla="*/ 53 h 81"/>
                <a:gd name="T70" fmla="*/ 62 w 72"/>
                <a:gd name="T71" fmla="*/ 60 h 81"/>
                <a:gd name="T72" fmla="*/ 62 w 72"/>
                <a:gd name="T73" fmla="*/ 63 h 81"/>
                <a:gd name="T74" fmla="*/ 65 w 72"/>
                <a:gd name="T75" fmla="*/ 70 h 81"/>
                <a:gd name="T76" fmla="*/ 68 w 72"/>
                <a:gd name="T77" fmla="*/ 74 h 81"/>
                <a:gd name="T78" fmla="*/ 69 w 72"/>
                <a:gd name="T79" fmla="*/ 76 h 81"/>
                <a:gd name="T80" fmla="*/ 70 w 72"/>
                <a:gd name="T81" fmla="*/ 79 h 81"/>
                <a:gd name="T82" fmla="*/ 65 w 72"/>
                <a:gd name="T83" fmla="*/ 72 h 81"/>
                <a:gd name="T84" fmla="*/ 63 w 72"/>
                <a:gd name="T85" fmla="*/ 71 h 81"/>
                <a:gd name="T86" fmla="*/ 61 w 72"/>
                <a:gd name="T87" fmla="*/ 69 h 81"/>
                <a:gd name="T88" fmla="*/ 46 w 72"/>
                <a:gd name="T89" fmla="*/ 62 h 81"/>
                <a:gd name="T90" fmla="*/ 41 w 72"/>
                <a:gd name="T91" fmla="*/ 60 h 81"/>
                <a:gd name="T92" fmla="*/ 24 w 72"/>
                <a:gd name="T93" fmla="*/ 62 h 81"/>
                <a:gd name="T94" fmla="*/ 35 w 72"/>
                <a:gd name="T95" fmla="*/ 59 h 81"/>
                <a:gd name="T96" fmla="*/ 44 w 72"/>
                <a:gd name="T97" fmla="*/ 60 h 81"/>
                <a:gd name="T98" fmla="*/ 53 w 72"/>
                <a:gd name="T99" fmla="*/ 63 h 81"/>
                <a:gd name="T100" fmla="*/ 61 w 72"/>
                <a:gd name="T101" fmla="*/ 68 h 81"/>
                <a:gd name="T102" fmla="*/ 55 w 72"/>
                <a:gd name="T103" fmla="*/ 60 h 81"/>
                <a:gd name="T104" fmla="*/ 51 w 72"/>
                <a:gd name="T105" fmla="*/ 58 h 81"/>
                <a:gd name="T106" fmla="*/ 44 w 72"/>
                <a:gd name="T107" fmla="*/ 55 h 81"/>
                <a:gd name="T108" fmla="*/ 41 w 72"/>
                <a:gd name="T109" fmla="*/ 54 h 81"/>
                <a:gd name="T110" fmla="*/ 32 w 72"/>
                <a:gd name="T111" fmla="*/ 52 h 81"/>
                <a:gd name="T112" fmla="*/ 12 w 72"/>
                <a:gd name="T113" fmla="*/ 44 h 81"/>
                <a:gd name="T114" fmla="*/ 13 w 72"/>
                <a:gd name="T115" fmla="*/ 4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81">
                  <a:moveTo>
                    <a:pt x="13" y="43"/>
                  </a:moveTo>
                  <a:cubicBezTo>
                    <a:pt x="15" y="44"/>
                    <a:pt x="17" y="45"/>
                    <a:pt x="19" y="46"/>
                  </a:cubicBezTo>
                  <a:cubicBezTo>
                    <a:pt x="23" y="48"/>
                    <a:pt x="27" y="49"/>
                    <a:pt x="32" y="50"/>
                  </a:cubicBezTo>
                  <a:cubicBezTo>
                    <a:pt x="34" y="51"/>
                    <a:pt x="36" y="51"/>
                    <a:pt x="38" y="52"/>
                  </a:cubicBezTo>
                  <a:cubicBezTo>
                    <a:pt x="39" y="52"/>
                    <a:pt x="40" y="53"/>
                    <a:pt x="42" y="53"/>
                  </a:cubicBezTo>
                  <a:cubicBezTo>
                    <a:pt x="43" y="53"/>
                    <a:pt x="43" y="53"/>
                    <a:pt x="43" y="53"/>
                  </a:cubicBezTo>
                  <a:cubicBezTo>
                    <a:pt x="43" y="53"/>
                    <a:pt x="44" y="53"/>
                    <a:pt x="44" y="54"/>
                  </a:cubicBezTo>
                  <a:cubicBezTo>
                    <a:pt x="45" y="54"/>
                    <a:pt x="45" y="54"/>
                    <a:pt x="45" y="54"/>
                  </a:cubicBezTo>
                  <a:cubicBezTo>
                    <a:pt x="46" y="54"/>
                    <a:pt x="47" y="55"/>
                    <a:pt x="48" y="55"/>
                  </a:cubicBezTo>
                  <a:cubicBezTo>
                    <a:pt x="47" y="54"/>
                    <a:pt x="45" y="53"/>
                    <a:pt x="44" y="52"/>
                  </a:cubicBezTo>
                  <a:cubicBezTo>
                    <a:pt x="43" y="51"/>
                    <a:pt x="42" y="50"/>
                    <a:pt x="41" y="50"/>
                  </a:cubicBezTo>
                  <a:cubicBezTo>
                    <a:pt x="40" y="49"/>
                    <a:pt x="39" y="48"/>
                    <a:pt x="38" y="48"/>
                  </a:cubicBezTo>
                  <a:cubicBezTo>
                    <a:pt x="36" y="46"/>
                    <a:pt x="34" y="45"/>
                    <a:pt x="32" y="43"/>
                  </a:cubicBezTo>
                  <a:cubicBezTo>
                    <a:pt x="31" y="42"/>
                    <a:pt x="29" y="41"/>
                    <a:pt x="28" y="40"/>
                  </a:cubicBezTo>
                  <a:cubicBezTo>
                    <a:pt x="26" y="39"/>
                    <a:pt x="24" y="38"/>
                    <a:pt x="22" y="36"/>
                  </a:cubicBezTo>
                  <a:cubicBezTo>
                    <a:pt x="21" y="36"/>
                    <a:pt x="19" y="35"/>
                    <a:pt x="18" y="34"/>
                  </a:cubicBezTo>
                  <a:cubicBezTo>
                    <a:pt x="17" y="33"/>
                    <a:pt x="16" y="32"/>
                    <a:pt x="15" y="32"/>
                  </a:cubicBezTo>
                  <a:cubicBezTo>
                    <a:pt x="13" y="30"/>
                    <a:pt x="11" y="28"/>
                    <a:pt x="9" y="26"/>
                  </a:cubicBezTo>
                  <a:cubicBezTo>
                    <a:pt x="8" y="25"/>
                    <a:pt x="7" y="24"/>
                    <a:pt x="6" y="23"/>
                  </a:cubicBezTo>
                  <a:cubicBezTo>
                    <a:pt x="5" y="22"/>
                    <a:pt x="5" y="21"/>
                    <a:pt x="5" y="20"/>
                  </a:cubicBezTo>
                  <a:cubicBezTo>
                    <a:pt x="5" y="22"/>
                    <a:pt x="7" y="24"/>
                    <a:pt x="9" y="26"/>
                  </a:cubicBezTo>
                  <a:cubicBezTo>
                    <a:pt x="11" y="28"/>
                    <a:pt x="13" y="29"/>
                    <a:pt x="16" y="31"/>
                  </a:cubicBezTo>
                  <a:cubicBezTo>
                    <a:pt x="17" y="32"/>
                    <a:pt x="18" y="32"/>
                    <a:pt x="19" y="33"/>
                  </a:cubicBezTo>
                  <a:cubicBezTo>
                    <a:pt x="20" y="34"/>
                    <a:pt x="21" y="35"/>
                    <a:pt x="22" y="35"/>
                  </a:cubicBezTo>
                  <a:cubicBezTo>
                    <a:pt x="23" y="36"/>
                    <a:pt x="23" y="36"/>
                    <a:pt x="24" y="36"/>
                  </a:cubicBezTo>
                  <a:cubicBezTo>
                    <a:pt x="20" y="32"/>
                    <a:pt x="16" y="28"/>
                    <a:pt x="12" y="23"/>
                  </a:cubicBezTo>
                  <a:cubicBezTo>
                    <a:pt x="9" y="19"/>
                    <a:pt x="7" y="16"/>
                    <a:pt x="5" y="12"/>
                  </a:cubicBezTo>
                  <a:cubicBezTo>
                    <a:pt x="4" y="10"/>
                    <a:pt x="3" y="8"/>
                    <a:pt x="2" y="6"/>
                  </a:cubicBezTo>
                  <a:cubicBezTo>
                    <a:pt x="1" y="4"/>
                    <a:pt x="0" y="2"/>
                    <a:pt x="0" y="0"/>
                  </a:cubicBezTo>
                  <a:cubicBezTo>
                    <a:pt x="0" y="1"/>
                    <a:pt x="1" y="2"/>
                    <a:pt x="1" y="3"/>
                  </a:cubicBezTo>
                  <a:cubicBezTo>
                    <a:pt x="2" y="4"/>
                    <a:pt x="2" y="5"/>
                    <a:pt x="3" y="6"/>
                  </a:cubicBezTo>
                  <a:cubicBezTo>
                    <a:pt x="4" y="8"/>
                    <a:pt x="5" y="9"/>
                    <a:pt x="7" y="11"/>
                  </a:cubicBezTo>
                  <a:cubicBezTo>
                    <a:pt x="9" y="15"/>
                    <a:pt x="11" y="19"/>
                    <a:pt x="14" y="22"/>
                  </a:cubicBezTo>
                  <a:cubicBezTo>
                    <a:pt x="20" y="29"/>
                    <a:pt x="26" y="36"/>
                    <a:pt x="33" y="42"/>
                  </a:cubicBezTo>
                  <a:cubicBezTo>
                    <a:pt x="35" y="43"/>
                    <a:pt x="37" y="45"/>
                    <a:pt x="39" y="46"/>
                  </a:cubicBezTo>
                  <a:cubicBezTo>
                    <a:pt x="40" y="47"/>
                    <a:pt x="41" y="48"/>
                    <a:pt x="42" y="48"/>
                  </a:cubicBezTo>
                  <a:cubicBezTo>
                    <a:pt x="43" y="49"/>
                    <a:pt x="44" y="49"/>
                    <a:pt x="45" y="50"/>
                  </a:cubicBezTo>
                  <a:cubicBezTo>
                    <a:pt x="45" y="50"/>
                    <a:pt x="45" y="50"/>
                    <a:pt x="45" y="50"/>
                  </a:cubicBezTo>
                  <a:cubicBezTo>
                    <a:pt x="45" y="50"/>
                    <a:pt x="45" y="50"/>
                    <a:pt x="45" y="50"/>
                  </a:cubicBezTo>
                  <a:cubicBezTo>
                    <a:pt x="44" y="49"/>
                    <a:pt x="44" y="48"/>
                    <a:pt x="43" y="47"/>
                  </a:cubicBezTo>
                  <a:cubicBezTo>
                    <a:pt x="42" y="46"/>
                    <a:pt x="42" y="45"/>
                    <a:pt x="41" y="43"/>
                  </a:cubicBezTo>
                  <a:cubicBezTo>
                    <a:pt x="39" y="39"/>
                    <a:pt x="38" y="35"/>
                    <a:pt x="36" y="31"/>
                  </a:cubicBezTo>
                  <a:cubicBezTo>
                    <a:pt x="35" y="30"/>
                    <a:pt x="35" y="28"/>
                    <a:pt x="34" y="28"/>
                  </a:cubicBezTo>
                  <a:cubicBezTo>
                    <a:pt x="33" y="27"/>
                    <a:pt x="32" y="26"/>
                    <a:pt x="32" y="25"/>
                  </a:cubicBezTo>
                  <a:cubicBezTo>
                    <a:pt x="30" y="23"/>
                    <a:pt x="28" y="21"/>
                    <a:pt x="27" y="19"/>
                  </a:cubicBezTo>
                  <a:cubicBezTo>
                    <a:pt x="25" y="17"/>
                    <a:pt x="23" y="15"/>
                    <a:pt x="21" y="14"/>
                  </a:cubicBezTo>
                  <a:cubicBezTo>
                    <a:pt x="19" y="12"/>
                    <a:pt x="17" y="10"/>
                    <a:pt x="15" y="9"/>
                  </a:cubicBezTo>
                  <a:cubicBezTo>
                    <a:pt x="17" y="10"/>
                    <a:pt x="19" y="12"/>
                    <a:pt x="21" y="13"/>
                  </a:cubicBezTo>
                  <a:cubicBezTo>
                    <a:pt x="23" y="15"/>
                    <a:pt x="25" y="17"/>
                    <a:pt x="27" y="19"/>
                  </a:cubicBezTo>
                  <a:cubicBezTo>
                    <a:pt x="29" y="20"/>
                    <a:pt x="31" y="22"/>
                    <a:pt x="32" y="24"/>
                  </a:cubicBezTo>
                  <a:cubicBezTo>
                    <a:pt x="33" y="25"/>
                    <a:pt x="34" y="26"/>
                    <a:pt x="35" y="27"/>
                  </a:cubicBezTo>
                  <a:cubicBezTo>
                    <a:pt x="36" y="28"/>
                    <a:pt x="36" y="29"/>
                    <a:pt x="37" y="30"/>
                  </a:cubicBezTo>
                  <a:cubicBezTo>
                    <a:pt x="39" y="35"/>
                    <a:pt x="41" y="39"/>
                    <a:pt x="43" y="43"/>
                  </a:cubicBezTo>
                  <a:cubicBezTo>
                    <a:pt x="44" y="45"/>
                    <a:pt x="45" y="48"/>
                    <a:pt x="46" y="50"/>
                  </a:cubicBezTo>
                  <a:cubicBezTo>
                    <a:pt x="47" y="50"/>
                    <a:pt x="48" y="51"/>
                    <a:pt x="48" y="52"/>
                  </a:cubicBezTo>
                  <a:cubicBezTo>
                    <a:pt x="49" y="53"/>
                    <a:pt x="49" y="53"/>
                    <a:pt x="50" y="54"/>
                  </a:cubicBezTo>
                  <a:cubicBezTo>
                    <a:pt x="52" y="55"/>
                    <a:pt x="54" y="57"/>
                    <a:pt x="56" y="59"/>
                  </a:cubicBezTo>
                  <a:cubicBezTo>
                    <a:pt x="58" y="61"/>
                    <a:pt x="59" y="62"/>
                    <a:pt x="61" y="64"/>
                  </a:cubicBezTo>
                  <a:cubicBezTo>
                    <a:pt x="61" y="64"/>
                    <a:pt x="61" y="63"/>
                    <a:pt x="61" y="63"/>
                  </a:cubicBezTo>
                  <a:cubicBezTo>
                    <a:pt x="61" y="62"/>
                    <a:pt x="61" y="61"/>
                    <a:pt x="61" y="61"/>
                  </a:cubicBezTo>
                  <a:cubicBezTo>
                    <a:pt x="61" y="60"/>
                    <a:pt x="61" y="59"/>
                    <a:pt x="61" y="58"/>
                  </a:cubicBezTo>
                  <a:cubicBezTo>
                    <a:pt x="61" y="56"/>
                    <a:pt x="61" y="55"/>
                    <a:pt x="61" y="53"/>
                  </a:cubicBezTo>
                  <a:cubicBezTo>
                    <a:pt x="60" y="51"/>
                    <a:pt x="60" y="49"/>
                    <a:pt x="60" y="48"/>
                  </a:cubicBezTo>
                  <a:cubicBezTo>
                    <a:pt x="59" y="44"/>
                    <a:pt x="57" y="41"/>
                    <a:pt x="55" y="37"/>
                  </a:cubicBezTo>
                  <a:cubicBezTo>
                    <a:pt x="55" y="35"/>
                    <a:pt x="54" y="34"/>
                    <a:pt x="53" y="32"/>
                  </a:cubicBezTo>
                  <a:cubicBezTo>
                    <a:pt x="52" y="30"/>
                    <a:pt x="50" y="28"/>
                    <a:pt x="49" y="27"/>
                  </a:cubicBezTo>
                  <a:cubicBezTo>
                    <a:pt x="51" y="28"/>
                    <a:pt x="52" y="30"/>
                    <a:pt x="53" y="32"/>
                  </a:cubicBezTo>
                  <a:cubicBezTo>
                    <a:pt x="54" y="33"/>
                    <a:pt x="55" y="35"/>
                    <a:pt x="56" y="37"/>
                  </a:cubicBezTo>
                  <a:cubicBezTo>
                    <a:pt x="58" y="40"/>
                    <a:pt x="60" y="44"/>
                    <a:pt x="61" y="48"/>
                  </a:cubicBezTo>
                  <a:cubicBezTo>
                    <a:pt x="61" y="49"/>
                    <a:pt x="62" y="51"/>
                    <a:pt x="62" y="53"/>
                  </a:cubicBezTo>
                  <a:cubicBezTo>
                    <a:pt x="62" y="55"/>
                    <a:pt x="62" y="57"/>
                    <a:pt x="62" y="58"/>
                  </a:cubicBezTo>
                  <a:cubicBezTo>
                    <a:pt x="62" y="59"/>
                    <a:pt x="62" y="59"/>
                    <a:pt x="62" y="60"/>
                  </a:cubicBezTo>
                  <a:cubicBezTo>
                    <a:pt x="62" y="60"/>
                    <a:pt x="62" y="61"/>
                    <a:pt x="62" y="61"/>
                  </a:cubicBezTo>
                  <a:cubicBezTo>
                    <a:pt x="62" y="62"/>
                    <a:pt x="62" y="63"/>
                    <a:pt x="62" y="63"/>
                  </a:cubicBezTo>
                  <a:cubicBezTo>
                    <a:pt x="62" y="64"/>
                    <a:pt x="62" y="65"/>
                    <a:pt x="62" y="66"/>
                  </a:cubicBezTo>
                  <a:cubicBezTo>
                    <a:pt x="63" y="67"/>
                    <a:pt x="64" y="69"/>
                    <a:pt x="65" y="70"/>
                  </a:cubicBezTo>
                  <a:cubicBezTo>
                    <a:pt x="66" y="71"/>
                    <a:pt x="67" y="72"/>
                    <a:pt x="68" y="74"/>
                  </a:cubicBezTo>
                  <a:cubicBezTo>
                    <a:pt x="68" y="74"/>
                    <a:pt x="68" y="74"/>
                    <a:pt x="68" y="74"/>
                  </a:cubicBezTo>
                  <a:cubicBezTo>
                    <a:pt x="68" y="74"/>
                    <a:pt x="68" y="74"/>
                    <a:pt x="68" y="74"/>
                  </a:cubicBezTo>
                  <a:cubicBezTo>
                    <a:pt x="69" y="75"/>
                    <a:pt x="69" y="75"/>
                    <a:pt x="69" y="76"/>
                  </a:cubicBezTo>
                  <a:cubicBezTo>
                    <a:pt x="70" y="77"/>
                    <a:pt x="71" y="79"/>
                    <a:pt x="72" y="81"/>
                  </a:cubicBezTo>
                  <a:cubicBezTo>
                    <a:pt x="71" y="81"/>
                    <a:pt x="71" y="80"/>
                    <a:pt x="70" y="79"/>
                  </a:cubicBezTo>
                  <a:cubicBezTo>
                    <a:pt x="69" y="78"/>
                    <a:pt x="69" y="77"/>
                    <a:pt x="68" y="76"/>
                  </a:cubicBezTo>
                  <a:cubicBezTo>
                    <a:pt x="67" y="75"/>
                    <a:pt x="66" y="73"/>
                    <a:pt x="65" y="72"/>
                  </a:cubicBezTo>
                  <a:cubicBezTo>
                    <a:pt x="65" y="72"/>
                    <a:pt x="64" y="72"/>
                    <a:pt x="64" y="72"/>
                  </a:cubicBezTo>
                  <a:cubicBezTo>
                    <a:pt x="64" y="71"/>
                    <a:pt x="64" y="71"/>
                    <a:pt x="63" y="71"/>
                  </a:cubicBezTo>
                  <a:cubicBezTo>
                    <a:pt x="63" y="70"/>
                    <a:pt x="62" y="70"/>
                    <a:pt x="62" y="70"/>
                  </a:cubicBezTo>
                  <a:cubicBezTo>
                    <a:pt x="61" y="69"/>
                    <a:pt x="61" y="69"/>
                    <a:pt x="61" y="69"/>
                  </a:cubicBezTo>
                  <a:cubicBezTo>
                    <a:pt x="60" y="68"/>
                    <a:pt x="59" y="68"/>
                    <a:pt x="58" y="67"/>
                  </a:cubicBezTo>
                  <a:cubicBezTo>
                    <a:pt x="54" y="65"/>
                    <a:pt x="50" y="63"/>
                    <a:pt x="46" y="62"/>
                  </a:cubicBezTo>
                  <a:cubicBezTo>
                    <a:pt x="45" y="61"/>
                    <a:pt x="44" y="61"/>
                    <a:pt x="44" y="61"/>
                  </a:cubicBezTo>
                  <a:cubicBezTo>
                    <a:pt x="43" y="61"/>
                    <a:pt x="42" y="60"/>
                    <a:pt x="41" y="60"/>
                  </a:cubicBezTo>
                  <a:cubicBezTo>
                    <a:pt x="39" y="60"/>
                    <a:pt x="37" y="60"/>
                    <a:pt x="35" y="60"/>
                  </a:cubicBezTo>
                  <a:cubicBezTo>
                    <a:pt x="31" y="60"/>
                    <a:pt x="28" y="61"/>
                    <a:pt x="24" y="62"/>
                  </a:cubicBezTo>
                  <a:cubicBezTo>
                    <a:pt x="26" y="61"/>
                    <a:pt x="27" y="61"/>
                    <a:pt x="29" y="60"/>
                  </a:cubicBezTo>
                  <a:cubicBezTo>
                    <a:pt x="31" y="60"/>
                    <a:pt x="33" y="59"/>
                    <a:pt x="35" y="59"/>
                  </a:cubicBezTo>
                  <a:cubicBezTo>
                    <a:pt x="36" y="59"/>
                    <a:pt x="38" y="59"/>
                    <a:pt x="41" y="59"/>
                  </a:cubicBezTo>
                  <a:cubicBezTo>
                    <a:pt x="42" y="59"/>
                    <a:pt x="43" y="60"/>
                    <a:pt x="44" y="60"/>
                  </a:cubicBezTo>
                  <a:cubicBezTo>
                    <a:pt x="45" y="60"/>
                    <a:pt x="46" y="61"/>
                    <a:pt x="47" y="61"/>
                  </a:cubicBezTo>
                  <a:cubicBezTo>
                    <a:pt x="49" y="62"/>
                    <a:pt x="51" y="62"/>
                    <a:pt x="53" y="63"/>
                  </a:cubicBezTo>
                  <a:cubicBezTo>
                    <a:pt x="55" y="64"/>
                    <a:pt x="57" y="65"/>
                    <a:pt x="58" y="66"/>
                  </a:cubicBezTo>
                  <a:cubicBezTo>
                    <a:pt x="59" y="67"/>
                    <a:pt x="60" y="67"/>
                    <a:pt x="61" y="68"/>
                  </a:cubicBezTo>
                  <a:cubicBezTo>
                    <a:pt x="61" y="68"/>
                    <a:pt x="61" y="68"/>
                    <a:pt x="61" y="68"/>
                  </a:cubicBezTo>
                  <a:cubicBezTo>
                    <a:pt x="59" y="65"/>
                    <a:pt x="57" y="63"/>
                    <a:pt x="55" y="60"/>
                  </a:cubicBezTo>
                  <a:cubicBezTo>
                    <a:pt x="54" y="60"/>
                    <a:pt x="53" y="59"/>
                    <a:pt x="53" y="59"/>
                  </a:cubicBezTo>
                  <a:cubicBezTo>
                    <a:pt x="52" y="59"/>
                    <a:pt x="52" y="58"/>
                    <a:pt x="51" y="58"/>
                  </a:cubicBezTo>
                  <a:cubicBezTo>
                    <a:pt x="49" y="57"/>
                    <a:pt x="47" y="56"/>
                    <a:pt x="45" y="55"/>
                  </a:cubicBezTo>
                  <a:cubicBezTo>
                    <a:pt x="44" y="55"/>
                    <a:pt x="44" y="55"/>
                    <a:pt x="44" y="55"/>
                  </a:cubicBezTo>
                  <a:cubicBezTo>
                    <a:pt x="44" y="55"/>
                    <a:pt x="43" y="55"/>
                    <a:pt x="43" y="55"/>
                  </a:cubicBezTo>
                  <a:cubicBezTo>
                    <a:pt x="41" y="54"/>
                    <a:pt x="41" y="54"/>
                    <a:pt x="41" y="54"/>
                  </a:cubicBezTo>
                  <a:cubicBezTo>
                    <a:pt x="40" y="54"/>
                    <a:pt x="39" y="54"/>
                    <a:pt x="38" y="53"/>
                  </a:cubicBezTo>
                  <a:cubicBezTo>
                    <a:pt x="36" y="53"/>
                    <a:pt x="34" y="52"/>
                    <a:pt x="32" y="52"/>
                  </a:cubicBezTo>
                  <a:cubicBezTo>
                    <a:pt x="27" y="51"/>
                    <a:pt x="23" y="49"/>
                    <a:pt x="18" y="47"/>
                  </a:cubicBezTo>
                  <a:cubicBezTo>
                    <a:pt x="16" y="46"/>
                    <a:pt x="14" y="45"/>
                    <a:pt x="12" y="44"/>
                  </a:cubicBezTo>
                  <a:cubicBezTo>
                    <a:pt x="10" y="43"/>
                    <a:pt x="8" y="41"/>
                    <a:pt x="7" y="39"/>
                  </a:cubicBezTo>
                  <a:cubicBezTo>
                    <a:pt x="9" y="41"/>
                    <a:pt x="11" y="42"/>
                    <a:pt x="13" y="4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2052"/>
            <p:cNvSpPr>
              <a:spLocks/>
            </p:cNvSpPr>
            <p:nvPr/>
          </p:nvSpPr>
          <p:spPr bwMode="auto">
            <a:xfrm>
              <a:off x="3438474" y="5848385"/>
              <a:ext cx="263527" cy="344490"/>
            </a:xfrm>
            <a:custGeom>
              <a:avLst/>
              <a:gdLst>
                <a:gd name="T0" fmla="*/ 4 w 70"/>
                <a:gd name="T1" fmla="*/ 37 h 92"/>
                <a:gd name="T2" fmla="*/ 3 w 70"/>
                <a:gd name="T3" fmla="*/ 64 h 92"/>
                <a:gd name="T4" fmla="*/ 14 w 70"/>
                <a:gd name="T5" fmla="*/ 81 h 92"/>
                <a:gd name="T6" fmla="*/ 22 w 70"/>
                <a:gd name="T7" fmla="*/ 88 h 92"/>
                <a:gd name="T8" fmla="*/ 29 w 70"/>
                <a:gd name="T9" fmla="*/ 92 h 92"/>
                <a:gd name="T10" fmla="*/ 33 w 70"/>
                <a:gd name="T11" fmla="*/ 83 h 92"/>
                <a:gd name="T12" fmla="*/ 44 w 70"/>
                <a:gd name="T13" fmla="*/ 77 h 92"/>
                <a:gd name="T14" fmla="*/ 57 w 70"/>
                <a:gd name="T15" fmla="*/ 67 h 92"/>
                <a:gd name="T16" fmla="*/ 68 w 70"/>
                <a:gd name="T17" fmla="*/ 51 h 92"/>
                <a:gd name="T18" fmla="*/ 67 w 70"/>
                <a:gd name="T19" fmla="*/ 30 h 92"/>
                <a:gd name="T20" fmla="*/ 53 w 70"/>
                <a:gd name="T21" fmla="*/ 14 h 92"/>
                <a:gd name="T22" fmla="*/ 60 w 70"/>
                <a:gd name="T23" fmla="*/ 7 h 92"/>
                <a:gd name="T24" fmla="*/ 63 w 70"/>
                <a:gd name="T25" fmla="*/ 6 h 92"/>
                <a:gd name="T26" fmla="*/ 66 w 70"/>
                <a:gd name="T27" fmla="*/ 4 h 92"/>
                <a:gd name="T28" fmla="*/ 68 w 70"/>
                <a:gd name="T29" fmla="*/ 3 h 92"/>
                <a:gd name="T30" fmla="*/ 69 w 70"/>
                <a:gd name="T31" fmla="*/ 1 h 92"/>
                <a:gd name="T32" fmla="*/ 67 w 70"/>
                <a:gd name="T33" fmla="*/ 0 h 92"/>
                <a:gd name="T34" fmla="*/ 67 w 70"/>
                <a:gd name="T35" fmla="*/ 1 h 92"/>
                <a:gd name="T36" fmla="*/ 66 w 70"/>
                <a:gd name="T37" fmla="*/ 2 h 92"/>
                <a:gd name="T38" fmla="*/ 62 w 70"/>
                <a:gd name="T39" fmla="*/ 5 h 92"/>
                <a:gd name="T40" fmla="*/ 52 w 70"/>
                <a:gd name="T41" fmla="*/ 13 h 92"/>
                <a:gd name="T42" fmla="*/ 24 w 70"/>
                <a:gd name="T43" fmla="*/ 13 h 92"/>
                <a:gd name="T44" fmla="*/ 13 w 70"/>
                <a:gd name="T45" fmla="*/ 23 h 92"/>
                <a:gd name="T46" fmla="*/ 4 w 70"/>
                <a:gd name="T47" fmla="*/ 3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 h="92">
                  <a:moveTo>
                    <a:pt x="4" y="37"/>
                  </a:moveTo>
                  <a:cubicBezTo>
                    <a:pt x="0" y="46"/>
                    <a:pt x="1" y="55"/>
                    <a:pt x="3" y="64"/>
                  </a:cubicBezTo>
                  <a:cubicBezTo>
                    <a:pt x="5" y="71"/>
                    <a:pt x="9" y="76"/>
                    <a:pt x="14" y="81"/>
                  </a:cubicBezTo>
                  <a:cubicBezTo>
                    <a:pt x="16" y="82"/>
                    <a:pt x="19" y="86"/>
                    <a:pt x="22" y="88"/>
                  </a:cubicBezTo>
                  <a:cubicBezTo>
                    <a:pt x="26" y="91"/>
                    <a:pt x="29" y="92"/>
                    <a:pt x="29" y="92"/>
                  </a:cubicBezTo>
                  <a:cubicBezTo>
                    <a:pt x="28" y="89"/>
                    <a:pt x="30" y="85"/>
                    <a:pt x="33" y="83"/>
                  </a:cubicBezTo>
                  <a:cubicBezTo>
                    <a:pt x="37" y="81"/>
                    <a:pt x="40" y="79"/>
                    <a:pt x="44" y="77"/>
                  </a:cubicBezTo>
                  <a:cubicBezTo>
                    <a:pt x="48" y="75"/>
                    <a:pt x="53" y="71"/>
                    <a:pt x="57" y="67"/>
                  </a:cubicBezTo>
                  <a:cubicBezTo>
                    <a:pt x="61" y="63"/>
                    <a:pt x="65" y="58"/>
                    <a:pt x="68" y="51"/>
                  </a:cubicBezTo>
                  <a:cubicBezTo>
                    <a:pt x="70" y="45"/>
                    <a:pt x="70" y="37"/>
                    <a:pt x="67" y="30"/>
                  </a:cubicBezTo>
                  <a:cubicBezTo>
                    <a:pt x="64" y="24"/>
                    <a:pt x="59" y="18"/>
                    <a:pt x="53" y="14"/>
                  </a:cubicBezTo>
                  <a:cubicBezTo>
                    <a:pt x="55" y="11"/>
                    <a:pt x="58" y="9"/>
                    <a:pt x="60" y="7"/>
                  </a:cubicBezTo>
                  <a:cubicBezTo>
                    <a:pt x="61" y="7"/>
                    <a:pt x="62" y="6"/>
                    <a:pt x="63" y="6"/>
                  </a:cubicBezTo>
                  <a:cubicBezTo>
                    <a:pt x="66" y="4"/>
                    <a:pt x="66" y="4"/>
                    <a:pt x="66" y="4"/>
                  </a:cubicBezTo>
                  <a:cubicBezTo>
                    <a:pt x="67" y="4"/>
                    <a:pt x="67" y="3"/>
                    <a:pt x="68" y="3"/>
                  </a:cubicBezTo>
                  <a:cubicBezTo>
                    <a:pt x="69" y="2"/>
                    <a:pt x="69" y="2"/>
                    <a:pt x="69" y="1"/>
                  </a:cubicBezTo>
                  <a:cubicBezTo>
                    <a:pt x="69" y="1"/>
                    <a:pt x="68" y="0"/>
                    <a:pt x="67" y="0"/>
                  </a:cubicBezTo>
                  <a:cubicBezTo>
                    <a:pt x="67" y="0"/>
                    <a:pt x="68" y="0"/>
                    <a:pt x="67" y="1"/>
                  </a:cubicBezTo>
                  <a:cubicBezTo>
                    <a:pt x="67" y="1"/>
                    <a:pt x="67" y="2"/>
                    <a:pt x="66" y="2"/>
                  </a:cubicBezTo>
                  <a:cubicBezTo>
                    <a:pt x="65" y="3"/>
                    <a:pt x="64" y="4"/>
                    <a:pt x="62" y="5"/>
                  </a:cubicBezTo>
                  <a:cubicBezTo>
                    <a:pt x="59" y="8"/>
                    <a:pt x="55" y="11"/>
                    <a:pt x="52" y="13"/>
                  </a:cubicBezTo>
                  <a:cubicBezTo>
                    <a:pt x="44" y="9"/>
                    <a:pt x="34" y="7"/>
                    <a:pt x="24" y="13"/>
                  </a:cubicBezTo>
                  <a:cubicBezTo>
                    <a:pt x="21" y="16"/>
                    <a:pt x="17" y="19"/>
                    <a:pt x="13" y="23"/>
                  </a:cubicBezTo>
                  <a:cubicBezTo>
                    <a:pt x="10" y="27"/>
                    <a:pt x="6" y="32"/>
                    <a:pt x="4" y="3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2053"/>
            <p:cNvSpPr>
              <a:spLocks/>
            </p:cNvSpPr>
            <p:nvPr/>
          </p:nvSpPr>
          <p:spPr bwMode="auto">
            <a:xfrm>
              <a:off x="4918033" y="5945223"/>
              <a:ext cx="376240" cy="360365"/>
            </a:xfrm>
            <a:custGeom>
              <a:avLst/>
              <a:gdLst>
                <a:gd name="T0" fmla="*/ 39 w 100"/>
                <a:gd name="T1" fmla="*/ 38 h 96"/>
                <a:gd name="T2" fmla="*/ 38 w 100"/>
                <a:gd name="T3" fmla="*/ 44 h 96"/>
                <a:gd name="T4" fmla="*/ 35 w 100"/>
                <a:gd name="T5" fmla="*/ 52 h 96"/>
                <a:gd name="T6" fmla="*/ 22 w 100"/>
                <a:gd name="T7" fmla="*/ 66 h 96"/>
                <a:gd name="T8" fmla="*/ 10 w 100"/>
                <a:gd name="T9" fmla="*/ 71 h 96"/>
                <a:gd name="T10" fmla="*/ 3 w 100"/>
                <a:gd name="T11" fmla="*/ 72 h 96"/>
                <a:gd name="T12" fmla="*/ 0 w 100"/>
                <a:gd name="T13" fmla="*/ 72 h 96"/>
                <a:gd name="T14" fmla="*/ 17 w 100"/>
                <a:gd name="T15" fmla="*/ 87 h 96"/>
                <a:gd name="T16" fmla="*/ 39 w 100"/>
                <a:gd name="T17" fmla="*/ 95 h 96"/>
                <a:gd name="T18" fmla="*/ 58 w 100"/>
                <a:gd name="T19" fmla="*/ 92 h 96"/>
                <a:gd name="T20" fmla="*/ 78 w 100"/>
                <a:gd name="T21" fmla="*/ 80 h 96"/>
                <a:gd name="T22" fmla="*/ 92 w 100"/>
                <a:gd name="T23" fmla="*/ 64 h 96"/>
                <a:gd name="T24" fmla="*/ 98 w 100"/>
                <a:gd name="T25" fmla="*/ 50 h 96"/>
                <a:gd name="T26" fmla="*/ 92 w 100"/>
                <a:gd name="T27" fmla="*/ 29 h 96"/>
                <a:gd name="T28" fmla="*/ 72 w 100"/>
                <a:gd name="T29" fmla="*/ 22 h 96"/>
                <a:gd name="T30" fmla="*/ 76 w 100"/>
                <a:gd name="T31" fmla="*/ 13 h 96"/>
                <a:gd name="T32" fmla="*/ 86 w 100"/>
                <a:gd name="T33" fmla="*/ 1 h 96"/>
                <a:gd name="T34" fmla="*/ 85 w 100"/>
                <a:gd name="T35" fmla="*/ 0 h 96"/>
                <a:gd name="T36" fmla="*/ 77 w 100"/>
                <a:gd name="T37" fmla="*/ 10 h 96"/>
                <a:gd name="T38" fmla="*/ 71 w 100"/>
                <a:gd name="T39" fmla="*/ 22 h 96"/>
                <a:gd name="T40" fmla="*/ 44 w 100"/>
                <a:gd name="T41" fmla="*/ 31 h 96"/>
                <a:gd name="T42" fmla="*/ 41 w 100"/>
                <a:gd name="T43" fmla="*/ 34 h 96"/>
                <a:gd name="T44" fmla="*/ 39 w 100"/>
                <a:gd name="T45" fmla="*/ 35 h 96"/>
                <a:gd name="T46" fmla="*/ 39 w 100"/>
                <a:gd name="T47" fmla="*/ 36 h 96"/>
                <a:gd name="T48" fmla="*/ 39 w 100"/>
                <a:gd name="T49" fmla="*/ 36 h 96"/>
                <a:gd name="T50" fmla="*/ 39 w 100"/>
                <a:gd name="T51" fmla="*/ 36 h 96"/>
                <a:gd name="T52" fmla="*/ 39 w 100"/>
                <a:gd name="T53" fmla="*/ 3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96">
                  <a:moveTo>
                    <a:pt x="39" y="38"/>
                  </a:moveTo>
                  <a:cubicBezTo>
                    <a:pt x="39" y="39"/>
                    <a:pt x="39" y="41"/>
                    <a:pt x="38" y="44"/>
                  </a:cubicBezTo>
                  <a:cubicBezTo>
                    <a:pt x="38" y="47"/>
                    <a:pt x="37" y="50"/>
                    <a:pt x="35" y="52"/>
                  </a:cubicBezTo>
                  <a:cubicBezTo>
                    <a:pt x="31" y="57"/>
                    <a:pt x="27" y="62"/>
                    <a:pt x="22" y="66"/>
                  </a:cubicBezTo>
                  <a:cubicBezTo>
                    <a:pt x="20" y="68"/>
                    <a:pt x="15" y="70"/>
                    <a:pt x="10" y="71"/>
                  </a:cubicBezTo>
                  <a:cubicBezTo>
                    <a:pt x="7" y="72"/>
                    <a:pt x="5" y="72"/>
                    <a:pt x="3" y="72"/>
                  </a:cubicBezTo>
                  <a:cubicBezTo>
                    <a:pt x="0" y="72"/>
                    <a:pt x="0" y="72"/>
                    <a:pt x="0" y="72"/>
                  </a:cubicBezTo>
                  <a:cubicBezTo>
                    <a:pt x="5" y="76"/>
                    <a:pt x="10" y="82"/>
                    <a:pt x="17" y="87"/>
                  </a:cubicBezTo>
                  <a:cubicBezTo>
                    <a:pt x="23" y="91"/>
                    <a:pt x="30" y="95"/>
                    <a:pt x="39" y="95"/>
                  </a:cubicBezTo>
                  <a:cubicBezTo>
                    <a:pt x="45" y="96"/>
                    <a:pt x="52" y="95"/>
                    <a:pt x="58" y="92"/>
                  </a:cubicBezTo>
                  <a:cubicBezTo>
                    <a:pt x="65" y="90"/>
                    <a:pt x="72" y="86"/>
                    <a:pt x="78" y="80"/>
                  </a:cubicBezTo>
                  <a:cubicBezTo>
                    <a:pt x="84" y="75"/>
                    <a:pt x="90" y="68"/>
                    <a:pt x="92" y="64"/>
                  </a:cubicBezTo>
                  <a:cubicBezTo>
                    <a:pt x="95" y="59"/>
                    <a:pt x="97" y="55"/>
                    <a:pt x="98" y="50"/>
                  </a:cubicBezTo>
                  <a:cubicBezTo>
                    <a:pt x="100" y="41"/>
                    <a:pt x="97" y="34"/>
                    <a:pt x="92" y="29"/>
                  </a:cubicBezTo>
                  <a:cubicBezTo>
                    <a:pt x="87" y="25"/>
                    <a:pt x="80" y="22"/>
                    <a:pt x="72" y="22"/>
                  </a:cubicBezTo>
                  <a:cubicBezTo>
                    <a:pt x="73" y="19"/>
                    <a:pt x="75" y="15"/>
                    <a:pt x="76" y="13"/>
                  </a:cubicBezTo>
                  <a:cubicBezTo>
                    <a:pt x="79" y="8"/>
                    <a:pt x="82" y="5"/>
                    <a:pt x="86" y="1"/>
                  </a:cubicBezTo>
                  <a:cubicBezTo>
                    <a:pt x="85" y="0"/>
                    <a:pt x="85" y="0"/>
                    <a:pt x="85" y="0"/>
                  </a:cubicBezTo>
                  <a:cubicBezTo>
                    <a:pt x="83" y="2"/>
                    <a:pt x="80" y="6"/>
                    <a:pt x="77" y="10"/>
                  </a:cubicBezTo>
                  <a:cubicBezTo>
                    <a:pt x="75" y="14"/>
                    <a:pt x="72" y="18"/>
                    <a:pt x="71" y="22"/>
                  </a:cubicBezTo>
                  <a:cubicBezTo>
                    <a:pt x="61" y="22"/>
                    <a:pt x="51" y="25"/>
                    <a:pt x="44" y="31"/>
                  </a:cubicBezTo>
                  <a:cubicBezTo>
                    <a:pt x="43" y="32"/>
                    <a:pt x="42" y="33"/>
                    <a:pt x="41" y="34"/>
                  </a:cubicBezTo>
                  <a:cubicBezTo>
                    <a:pt x="40" y="34"/>
                    <a:pt x="40" y="35"/>
                    <a:pt x="39" y="35"/>
                  </a:cubicBezTo>
                  <a:cubicBezTo>
                    <a:pt x="39" y="36"/>
                    <a:pt x="39" y="36"/>
                    <a:pt x="39" y="36"/>
                  </a:cubicBezTo>
                  <a:cubicBezTo>
                    <a:pt x="39" y="36"/>
                    <a:pt x="39" y="36"/>
                    <a:pt x="39" y="36"/>
                  </a:cubicBezTo>
                  <a:cubicBezTo>
                    <a:pt x="39" y="36"/>
                    <a:pt x="39" y="36"/>
                    <a:pt x="39" y="36"/>
                  </a:cubicBezTo>
                  <a:cubicBezTo>
                    <a:pt x="39" y="36"/>
                    <a:pt x="39" y="37"/>
                    <a:pt x="39" y="3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2054"/>
            <p:cNvSpPr>
              <a:spLocks/>
            </p:cNvSpPr>
            <p:nvPr/>
          </p:nvSpPr>
          <p:spPr bwMode="auto">
            <a:xfrm>
              <a:off x="4779920" y="6365914"/>
              <a:ext cx="157163" cy="158751"/>
            </a:xfrm>
            <a:custGeom>
              <a:avLst/>
              <a:gdLst>
                <a:gd name="T0" fmla="*/ 3 w 42"/>
                <a:gd name="T1" fmla="*/ 12 h 42"/>
                <a:gd name="T2" fmla="*/ 0 w 42"/>
                <a:gd name="T3" fmla="*/ 23 h 42"/>
                <a:gd name="T4" fmla="*/ 1 w 42"/>
                <a:gd name="T5" fmla="*/ 33 h 42"/>
                <a:gd name="T6" fmla="*/ 2 w 42"/>
                <a:gd name="T7" fmla="*/ 39 h 42"/>
                <a:gd name="T8" fmla="*/ 3 w 42"/>
                <a:gd name="T9" fmla="*/ 42 h 42"/>
                <a:gd name="T10" fmla="*/ 9 w 42"/>
                <a:gd name="T11" fmla="*/ 39 h 42"/>
                <a:gd name="T12" fmla="*/ 16 w 42"/>
                <a:gd name="T13" fmla="*/ 37 h 42"/>
                <a:gd name="T14" fmla="*/ 33 w 42"/>
                <a:gd name="T15" fmla="*/ 25 h 42"/>
                <a:gd name="T16" fmla="*/ 34 w 42"/>
                <a:gd name="T17" fmla="*/ 15 h 42"/>
                <a:gd name="T18" fmla="*/ 29 w 42"/>
                <a:gd name="T19" fmla="*/ 5 h 42"/>
                <a:gd name="T20" fmla="*/ 35 w 42"/>
                <a:gd name="T21" fmla="*/ 3 h 42"/>
                <a:gd name="T22" fmla="*/ 36 w 42"/>
                <a:gd name="T23" fmla="*/ 2 h 42"/>
                <a:gd name="T24" fmla="*/ 37 w 42"/>
                <a:gd name="T25" fmla="*/ 2 h 42"/>
                <a:gd name="T26" fmla="*/ 39 w 42"/>
                <a:gd name="T27" fmla="*/ 3 h 42"/>
                <a:gd name="T28" fmla="*/ 41 w 42"/>
                <a:gd name="T29" fmla="*/ 5 h 42"/>
                <a:gd name="T30" fmla="*/ 41 w 42"/>
                <a:gd name="T31" fmla="*/ 7 h 42"/>
                <a:gd name="T32" fmla="*/ 41 w 42"/>
                <a:gd name="T33" fmla="*/ 9 h 42"/>
                <a:gd name="T34" fmla="*/ 37 w 42"/>
                <a:gd name="T35" fmla="*/ 11 h 42"/>
                <a:gd name="T36" fmla="*/ 38 w 42"/>
                <a:gd name="T37" fmla="*/ 12 h 42"/>
                <a:gd name="T38" fmla="*/ 40 w 42"/>
                <a:gd name="T39" fmla="*/ 11 h 42"/>
                <a:gd name="T40" fmla="*/ 41 w 42"/>
                <a:gd name="T41" fmla="*/ 9 h 42"/>
                <a:gd name="T42" fmla="*/ 42 w 42"/>
                <a:gd name="T43" fmla="*/ 6 h 42"/>
                <a:gd name="T44" fmla="*/ 40 w 42"/>
                <a:gd name="T45" fmla="*/ 3 h 42"/>
                <a:gd name="T46" fmla="*/ 38 w 42"/>
                <a:gd name="T47" fmla="*/ 2 h 42"/>
                <a:gd name="T48" fmla="*/ 35 w 42"/>
                <a:gd name="T49" fmla="*/ 2 h 42"/>
                <a:gd name="T50" fmla="*/ 34 w 42"/>
                <a:gd name="T51" fmla="*/ 2 h 42"/>
                <a:gd name="T52" fmla="*/ 32 w 42"/>
                <a:gd name="T53" fmla="*/ 3 h 42"/>
                <a:gd name="T54" fmla="*/ 29 w 42"/>
                <a:gd name="T55" fmla="*/ 5 h 42"/>
                <a:gd name="T56" fmla="*/ 14 w 42"/>
                <a:gd name="T57" fmla="*/ 3 h 42"/>
                <a:gd name="T58" fmla="*/ 3 w 42"/>
                <a:gd name="T5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42">
                  <a:moveTo>
                    <a:pt x="3" y="12"/>
                  </a:moveTo>
                  <a:cubicBezTo>
                    <a:pt x="0" y="15"/>
                    <a:pt x="0" y="19"/>
                    <a:pt x="0" y="23"/>
                  </a:cubicBezTo>
                  <a:cubicBezTo>
                    <a:pt x="0" y="27"/>
                    <a:pt x="0" y="30"/>
                    <a:pt x="1" y="33"/>
                  </a:cubicBezTo>
                  <a:cubicBezTo>
                    <a:pt x="1" y="34"/>
                    <a:pt x="2" y="36"/>
                    <a:pt x="2" y="39"/>
                  </a:cubicBezTo>
                  <a:cubicBezTo>
                    <a:pt x="2" y="41"/>
                    <a:pt x="3" y="42"/>
                    <a:pt x="3" y="42"/>
                  </a:cubicBezTo>
                  <a:cubicBezTo>
                    <a:pt x="4" y="41"/>
                    <a:pt x="7" y="40"/>
                    <a:pt x="9" y="39"/>
                  </a:cubicBezTo>
                  <a:cubicBezTo>
                    <a:pt x="12" y="38"/>
                    <a:pt x="14" y="38"/>
                    <a:pt x="16" y="37"/>
                  </a:cubicBezTo>
                  <a:cubicBezTo>
                    <a:pt x="23" y="35"/>
                    <a:pt x="30" y="31"/>
                    <a:pt x="33" y="25"/>
                  </a:cubicBezTo>
                  <a:cubicBezTo>
                    <a:pt x="35" y="22"/>
                    <a:pt x="35" y="18"/>
                    <a:pt x="34" y="15"/>
                  </a:cubicBezTo>
                  <a:cubicBezTo>
                    <a:pt x="33" y="11"/>
                    <a:pt x="32" y="8"/>
                    <a:pt x="29" y="5"/>
                  </a:cubicBezTo>
                  <a:cubicBezTo>
                    <a:pt x="31" y="4"/>
                    <a:pt x="32" y="3"/>
                    <a:pt x="35" y="3"/>
                  </a:cubicBezTo>
                  <a:cubicBezTo>
                    <a:pt x="35" y="3"/>
                    <a:pt x="35" y="2"/>
                    <a:pt x="36" y="2"/>
                  </a:cubicBezTo>
                  <a:cubicBezTo>
                    <a:pt x="36" y="2"/>
                    <a:pt x="37" y="2"/>
                    <a:pt x="37" y="2"/>
                  </a:cubicBezTo>
                  <a:cubicBezTo>
                    <a:pt x="38" y="2"/>
                    <a:pt x="38" y="3"/>
                    <a:pt x="39" y="3"/>
                  </a:cubicBezTo>
                  <a:cubicBezTo>
                    <a:pt x="40" y="3"/>
                    <a:pt x="41" y="4"/>
                    <a:pt x="41" y="5"/>
                  </a:cubicBezTo>
                  <a:cubicBezTo>
                    <a:pt x="41" y="6"/>
                    <a:pt x="41" y="7"/>
                    <a:pt x="41" y="7"/>
                  </a:cubicBezTo>
                  <a:cubicBezTo>
                    <a:pt x="41" y="8"/>
                    <a:pt x="41" y="8"/>
                    <a:pt x="41" y="9"/>
                  </a:cubicBezTo>
                  <a:cubicBezTo>
                    <a:pt x="40" y="10"/>
                    <a:pt x="39" y="11"/>
                    <a:pt x="37" y="11"/>
                  </a:cubicBezTo>
                  <a:cubicBezTo>
                    <a:pt x="38" y="12"/>
                    <a:pt x="38" y="12"/>
                    <a:pt x="38" y="12"/>
                  </a:cubicBezTo>
                  <a:cubicBezTo>
                    <a:pt x="38" y="12"/>
                    <a:pt x="39" y="11"/>
                    <a:pt x="40" y="11"/>
                  </a:cubicBezTo>
                  <a:cubicBezTo>
                    <a:pt x="40" y="10"/>
                    <a:pt x="41" y="10"/>
                    <a:pt x="41" y="9"/>
                  </a:cubicBezTo>
                  <a:cubicBezTo>
                    <a:pt x="42" y="8"/>
                    <a:pt x="42" y="8"/>
                    <a:pt x="42" y="6"/>
                  </a:cubicBezTo>
                  <a:cubicBezTo>
                    <a:pt x="42" y="5"/>
                    <a:pt x="41" y="4"/>
                    <a:pt x="40" y="3"/>
                  </a:cubicBezTo>
                  <a:cubicBezTo>
                    <a:pt x="39" y="2"/>
                    <a:pt x="38" y="2"/>
                    <a:pt x="38" y="2"/>
                  </a:cubicBezTo>
                  <a:cubicBezTo>
                    <a:pt x="37" y="2"/>
                    <a:pt x="36" y="2"/>
                    <a:pt x="35" y="2"/>
                  </a:cubicBezTo>
                  <a:cubicBezTo>
                    <a:pt x="35" y="2"/>
                    <a:pt x="34" y="2"/>
                    <a:pt x="34" y="2"/>
                  </a:cubicBezTo>
                  <a:cubicBezTo>
                    <a:pt x="33" y="3"/>
                    <a:pt x="32" y="3"/>
                    <a:pt x="32" y="3"/>
                  </a:cubicBezTo>
                  <a:cubicBezTo>
                    <a:pt x="30" y="4"/>
                    <a:pt x="29" y="4"/>
                    <a:pt x="29" y="5"/>
                  </a:cubicBezTo>
                  <a:cubicBezTo>
                    <a:pt x="25" y="2"/>
                    <a:pt x="20" y="0"/>
                    <a:pt x="14" y="3"/>
                  </a:cubicBezTo>
                  <a:cubicBezTo>
                    <a:pt x="10" y="4"/>
                    <a:pt x="6" y="8"/>
                    <a:pt x="3" y="1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2055"/>
            <p:cNvSpPr>
              <a:spLocks/>
            </p:cNvSpPr>
            <p:nvPr/>
          </p:nvSpPr>
          <p:spPr bwMode="auto">
            <a:xfrm>
              <a:off x="4862470" y="6607215"/>
              <a:ext cx="168276" cy="292102"/>
            </a:xfrm>
            <a:custGeom>
              <a:avLst/>
              <a:gdLst>
                <a:gd name="T0" fmla="*/ 0 w 45"/>
                <a:gd name="T1" fmla="*/ 41 h 78"/>
                <a:gd name="T2" fmla="*/ 6 w 45"/>
                <a:gd name="T3" fmla="*/ 57 h 78"/>
                <a:gd name="T4" fmla="*/ 15 w 45"/>
                <a:gd name="T5" fmla="*/ 67 h 78"/>
                <a:gd name="T6" fmla="*/ 21 w 45"/>
                <a:gd name="T7" fmla="*/ 73 h 78"/>
                <a:gd name="T8" fmla="*/ 24 w 45"/>
                <a:gd name="T9" fmla="*/ 78 h 78"/>
                <a:gd name="T10" fmla="*/ 36 w 45"/>
                <a:gd name="T11" fmla="*/ 59 h 78"/>
                <a:gd name="T12" fmla="*/ 43 w 45"/>
                <a:gd name="T13" fmla="*/ 46 h 78"/>
                <a:gd name="T14" fmla="*/ 45 w 45"/>
                <a:gd name="T15" fmla="*/ 33 h 78"/>
                <a:gd name="T16" fmla="*/ 38 w 45"/>
                <a:gd name="T17" fmla="*/ 20 h 78"/>
                <a:gd name="T18" fmla="*/ 25 w 45"/>
                <a:gd name="T19" fmla="*/ 13 h 78"/>
                <a:gd name="T20" fmla="*/ 29 w 45"/>
                <a:gd name="T21" fmla="*/ 6 h 78"/>
                <a:gd name="T22" fmla="*/ 38 w 45"/>
                <a:gd name="T23" fmla="*/ 1 h 78"/>
                <a:gd name="T24" fmla="*/ 38 w 45"/>
                <a:gd name="T25" fmla="*/ 0 h 78"/>
                <a:gd name="T26" fmla="*/ 31 w 45"/>
                <a:gd name="T27" fmla="*/ 4 h 78"/>
                <a:gd name="T28" fmla="*/ 24 w 45"/>
                <a:gd name="T29" fmla="*/ 12 h 78"/>
                <a:gd name="T30" fmla="*/ 14 w 45"/>
                <a:gd name="T31" fmla="*/ 14 h 78"/>
                <a:gd name="T32" fmla="*/ 5 w 45"/>
                <a:gd name="T33" fmla="*/ 21 h 78"/>
                <a:gd name="T34" fmla="*/ 0 w 45"/>
                <a:gd name="T35" fmla="*/ 4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78">
                  <a:moveTo>
                    <a:pt x="0" y="41"/>
                  </a:moveTo>
                  <a:cubicBezTo>
                    <a:pt x="0" y="48"/>
                    <a:pt x="3" y="52"/>
                    <a:pt x="6" y="57"/>
                  </a:cubicBezTo>
                  <a:cubicBezTo>
                    <a:pt x="9" y="61"/>
                    <a:pt x="12" y="64"/>
                    <a:pt x="15" y="67"/>
                  </a:cubicBezTo>
                  <a:cubicBezTo>
                    <a:pt x="16" y="68"/>
                    <a:pt x="19" y="71"/>
                    <a:pt x="21" y="73"/>
                  </a:cubicBezTo>
                  <a:cubicBezTo>
                    <a:pt x="22" y="76"/>
                    <a:pt x="24" y="78"/>
                    <a:pt x="24" y="78"/>
                  </a:cubicBezTo>
                  <a:cubicBezTo>
                    <a:pt x="25" y="70"/>
                    <a:pt x="32" y="65"/>
                    <a:pt x="36" y="59"/>
                  </a:cubicBezTo>
                  <a:cubicBezTo>
                    <a:pt x="39" y="55"/>
                    <a:pt x="41" y="50"/>
                    <a:pt x="43" y="46"/>
                  </a:cubicBezTo>
                  <a:cubicBezTo>
                    <a:pt x="45" y="41"/>
                    <a:pt x="45" y="37"/>
                    <a:pt x="45" y="33"/>
                  </a:cubicBezTo>
                  <a:cubicBezTo>
                    <a:pt x="44" y="28"/>
                    <a:pt x="42" y="24"/>
                    <a:pt x="38" y="20"/>
                  </a:cubicBezTo>
                  <a:cubicBezTo>
                    <a:pt x="35" y="17"/>
                    <a:pt x="30" y="14"/>
                    <a:pt x="25" y="13"/>
                  </a:cubicBezTo>
                  <a:cubicBezTo>
                    <a:pt x="26" y="10"/>
                    <a:pt x="28" y="8"/>
                    <a:pt x="29" y="6"/>
                  </a:cubicBezTo>
                  <a:cubicBezTo>
                    <a:pt x="32" y="3"/>
                    <a:pt x="35" y="2"/>
                    <a:pt x="38" y="1"/>
                  </a:cubicBezTo>
                  <a:cubicBezTo>
                    <a:pt x="38" y="0"/>
                    <a:pt x="38" y="0"/>
                    <a:pt x="38" y="0"/>
                  </a:cubicBezTo>
                  <a:cubicBezTo>
                    <a:pt x="36" y="0"/>
                    <a:pt x="33" y="2"/>
                    <a:pt x="31" y="4"/>
                  </a:cubicBezTo>
                  <a:cubicBezTo>
                    <a:pt x="28" y="7"/>
                    <a:pt x="25" y="10"/>
                    <a:pt x="24" y="12"/>
                  </a:cubicBezTo>
                  <a:cubicBezTo>
                    <a:pt x="21" y="12"/>
                    <a:pt x="18" y="12"/>
                    <a:pt x="14" y="14"/>
                  </a:cubicBezTo>
                  <a:cubicBezTo>
                    <a:pt x="11" y="15"/>
                    <a:pt x="8" y="18"/>
                    <a:pt x="5" y="21"/>
                  </a:cubicBezTo>
                  <a:cubicBezTo>
                    <a:pt x="2" y="27"/>
                    <a:pt x="0" y="36"/>
                    <a:pt x="0" y="4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2056"/>
            <p:cNvSpPr>
              <a:spLocks/>
            </p:cNvSpPr>
            <p:nvPr/>
          </p:nvSpPr>
          <p:spPr bwMode="auto">
            <a:xfrm>
              <a:off x="4119516" y="4822853"/>
              <a:ext cx="239714" cy="157164"/>
            </a:xfrm>
            <a:custGeom>
              <a:avLst/>
              <a:gdLst>
                <a:gd name="T0" fmla="*/ 23 w 64"/>
                <a:gd name="T1" fmla="*/ 41 h 42"/>
                <a:gd name="T2" fmla="*/ 27 w 64"/>
                <a:gd name="T3" fmla="*/ 39 h 42"/>
                <a:gd name="T4" fmla="*/ 37 w 64"/>
                <a:gd name="T5" fmla="*/ 29 h 42"/>
                <a:gd name="T6" fmla="*/ 48 w 64"/>
                <a:gd name="T7" fmla="*/ 13 h 42"/>
                <a:gd name="T8" fmla="*/ 58 w 64"/>
                <a:gd name="T9" fmla="*/ 5 h 42"/>
                <a:gd name="T10" fmla="*/ 64 w 64"/>
                <a:gd name="T11" fmla="*/ 0 h 42"/>
                <a:gd name="T12" fmla="*/ 53 w 64"/>
                <a:gd name="T13" fmla="*/ 5 h 42"/>
                <a:gd name="T14" fmla="*/ 25 w 64"/>
                <a:gd name="T15" fmla="*/ 26 h 42"/>
                <a:gd name="T16" fmla="*/ 12 w 64"/>
                <a:gd name="T17" fmla="*/ 35 h 42"/>
                <a:gd name="T18" fmla="*/ 0 w 64"/>
                <a:gd name="T19" fmla="*/ 42 h 42"/>
                <a:gd name="T20" fmla="*/ 0 w 64"/>
                <a:gd name="T21" fmla="*/ 42 h 42"/>
                <a:gd name="T22" fmla="*/ 23 w 64"/>
                <a:gd name="T23"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42">
                  <a:moveTo>
                    <a:pt x="23" y="41"/>
                  </a:moveTo>
                  <a:cubicBezTo>
                    <a:pt x="25" y="40"/>
                    <a:pt x="26" y="39"/>
                    <a:pt x="27" y="39"/>
                  </a:cubicBezTo>
                  <a:cubicBezTo>
                    <a:pt x="30" y="36"/>
                    <a:pt x="33" y="33"/>
                    <a:pt x="37" y="29"/>
                  </a:cubicBezTo>
                  <a:cubicBezTo>
                    <a:pt x="41" y="24"/>
                    <a:pt x="44" y="18"/>
                    <a:pt x="48" y="13"/>
                  </a:cubicBezTo>
                  <a:cubicBezTo>
                    <a:pt x="51" y="9"/>
                    <a:pt x="54" y="7"/>
                    <a:pt x="58" y="5"/>
                  </a:cubicBezTo>
                  <a:cubicBezTo>
                    <a:pt x="60" y="4"/>
                    <a:pt x="63" y="2"/>
                    <a:pt x="64" y="0"/>
                  </a:cubicBezTo>
                  <a:cubicBezTo>
                    <a:pt x="60" y="2"/>
                    <a:pt x="55" y="4"/>
                    <a:pt x="53" y="5"/>
                  </a:cubicBezTo>
                  <a:cubicBezTo>
                    <a:pt x="41" y="9"/>
                    <a:pt x="34" y="19"/>
                    <a:pt x="25" y="26"/>
                  </a:cubicBezTo>
                  <a:cubicBezTo>
                    <a:pt x="21" y="30"/>
                    <a:pt x="16" y="32"/>
                    <a:pt x="12" y="35"/>
                  </a:cubicBezTo>
                  <a:cubicBezTo>
                    <a:pt x="8" y="37"/>
                    <a:pt x="4" y="40"/>
                    <a:pt x="0" y="42"/>
                  </a:cubicBezTo>
                  <a:cubicBezTo>
                    <a:pt x="0" y="42"/>
                    <a:pt x="0" y="42"/>
                    <a:pt x="0" y="42"/>
                  </a:cubicBezTo>
                  <a:cubicBezTo>
                    <a:pt x="8" y="40"/>
                    <a:pt x="16" y="40"/>
                    <a:pt x="23" y="4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04" name="Picture 2057"/>
            <p:cNvPicPr>
              <a:picLocks noChangeAspect="1" noChangeArrowheads="1"/>
            </p:cNvPicPr>
            <p:nvPr/>
          </p:nvPicPr>
          <p:blipFill>
            <a:blip r:embed="rId41" cstate="screen">
              <a:extLst>
                <a:ext uri="{28A0092B-C50C-407E-A947-70E740481C1C}">
                  <a14:useLocalDpi xmlns:a14="http://schemas.microsoft.com/office/drawing/2010/main"/>
                </a:ext>
              </a:extLst>
            </a:blip>
            <a:srcRect/>
            <a:stretch>
              <a:fillRect/>
            </a:stretch>
          </p:blipFill>
          <p:spPr bwMode="auto">
            <a:xfrm>
              <a:off x="4192541" y="4810153"/>
              <a:ext cx="179389"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5" name="Picture 2058"/>
            <p:cNvPicPr>
              <a:picLocks noChangeAspect="1" noChangeArrowheads="1"/>
            </p:cNvPicPr>
            <p:nvPr/>
          </p:nvPicPr>
          <p:blipFill>
            <a:blip r:embed="rId42" cstate="screen">
              <a:extLst>
                <a:ext uri="{28A0092B-C50C-407E-A947-70E740481C1C}">
                  <a14:useLocalDpi xmlns:a14="http://schemas.microsoft.com/office/drawing/2010/main"/>
                </a:ext>
              </a:extLst>
            </a:blip>
            <a:srcRect/>
            <a:stretch>
              <a:fillRect/>
            </a:stretch>
          </p:blipFill>
          <p:spPr bwMode="auto">
            <a:xfrm>
              <a:off x="4105228" y="4757765"/>
              <a:ext cx="282577" cy="236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6" name="Freeform 2059"/>
            <p:cNvSpPr>
              <a:spLocks/>
            </p:cNvSpPr>
            <p:nvPr/>
          </p:nvSpPr>
          <p:spPr bwMode="auto">
            <a:xfrm>
              <a:off x="4149678" y="4864128"/>
              <a:ext cx="111126" cy="66675"/>
            </a:xfrm>
            <a:custGeom>
              <a:avLst/>
              <a:gdLst>
                <a:gd name="T0" fmla="*/ 17 w 30"/>
                <a:gd name="T1" fmla="*/ 13 h 18"/>
                <a:gd name="T2" fmla="*/ 30 w 30"/>
                <a:gd name="T3" fmla="*/ 3 h 18"/>
                <a:gd name="T4" fmla="*/ 22 w 30"/>
                <a:gd name="T5" fmla="*/ 6 h 18"/>
                <a:gd name="T6" fmla="*/ 13 w 30"/>
                <a:gd name="T7" fmla="*/ 3 h 18"/>
                <a:gd name="T8" fmla="*/ 8 w 30"/>
                <a:gd name="T9" fmla="*/ 0 h 18"/>
                <a:gd name="T10" fmla="*/ 0 w 30"/>
                <a:gd name="T11" fmla="*/ 17 h 18"/>
                <a:gd name="T12" fmla="*/ 17 w 30"/>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30" h="18">
                  <a:moveTo>
                    <a:pt x="17" y="13"/>
                  </a:moveTo>
                  <a:cubicBezTo>
                    <a:pt x="22" y="10"/>
                    <a:pt x="26" y="6"/>
                    <a:pt x="30" y="3"/>
                  </a:cubicBezTo>
                  <a:cubicBezTo>
                    <a:pt x="27" y="4"/>
                    <a:pt x="25" y="6"/>
                    <a:pt x="22" y="6"/>
                  </a:cubicBezTo>
                  <a:cubicBezTo>
                    <a:pt x="19" y="7"/>
                    <a:pt x="16" y="5"/>
                    <a:pt x="13" y="3"/>
                  </a:cubicBezTo>
                  <a:cubicBezTo>
                    <a:pt x="11" y="2"/>
                    <a:pt x="10" y="0"/>
                    <a:pt x="8" y="0"/>
                  </a:cubicBezTo>
                  <a:cubicBezTo>
                    <a:pt x="4" y="5"/>
                    <a:pt x="3" y="11"/>
                    <a:pt x="0" y="17"/>
                  </a:cubicBezTo>
                  <a:cubicBezTo>
                    <a:pt x="6" y="18"/>
                    <a:pt x="13" y="14"/>
                    <a:pt x="17"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2060"/>
            <p:cNvSpPr>
              <a:spLocks/>
            </p:cNvSpPr>
            <p:nvPr/>
          </p:nvSpPr>
          <p:spPr bwMode="auto">
            <a:xfrm>
              <a:off x="4295729" y="4751415"/>
              <a:ext cx="179389" cy="214314"/>
            </a:xfrm>
            <a:custGeom>
              <a:avLst/>
              <a:gdLst>
                <a:gd name="T0" fmla="*/ 17 w 48"/>
                <a:gd name="T1" fmla="*/ 19 h 57"/>
                <a:gd name="T2" fmla="*/ 14 w 48"/>
                <a:gd name="T3" fmla="*/ 28 h 57"/>
                <a:gd name="T4" fmla="*/ 12 w 48"/>
                <a:gd name="T5" fmla="*/ 38 h 57"/>
                <a:gd name="T6" fmla="*/ 0 w 48"/>
                <a:gd name="T7" fmla="*/ 56 h 57"/>
                <a:gd name="T8" fmla="*/ 0 w 48"/>
                <a:gd name="T9" fmla="*/ 57 h 57"/>
                <a:gd name="T10" fmla="*/ 19 w 48"/>
                <a:gd name="T11" fmla="*/ 41 h 57"/>
                <a:gd name="T12" fmla="*/ 21 w 48"/>
                <a:gd name="T13" fmla="*/ 18 h 57"/>
                <a:gd name="T14" fmla="*/ 33 w 48"/>
                <a:gd name="T15" fmla="*/ 11 h 57"/>
                <a:gd name="T16" fmla="*/ 42 w 48"/>
                <a:gd name="T17" fmla="*/ 8 h 57"/>
                <a:gd name="T18" fmla="*/ 48 w 48"/>
                <a:gd name="T19" fmla="*/ 2 h 57"/>
                <a:gd name="T20" fmla="*/ 46 w 48"/>
                <a:gd name="T21" fmla="*/ 0 h 57"/>
                <a:gd name="T22" fmla="*/ 41 w 48"/>
                <a:gd name="T23" fmla="*/ 7 h 57"/>
                <a:gd name="T24" fmla="*/ 32 w 48"/>
                <a:gd name="T25" fmla="*/ 11 h 57"/>
                <a:gd name="T26" fmla="*/ 20 w 48"/>
                <a:gd name="T27" fmla="*/ 17 h 57"/>
                <a:gd name="T28" fmla="*/ 17 w 48"/>
                <a:gd name="T29"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57">
                  <a:moveTo>
                    <a:pt x="17" y="19"/>
                  </a:moveTo>
                  <a:cubicBezTo>
                    <a:pt x="16" y="21"/>
                    <a:pt x="15" y="26"/>
                    <a:pt x="14" y="28"/>
                  </a:cubicBezTo>
                  <a:cubicBezTo>
                    <a:pt x="12" y="31"/>
                    <a:pt x="13" y="34"/>
                    <a:pt x="12" y="38"/>
                  </a:cubicBezTo>
                  <a:cubicBezTo>
                    <a:pt x="10" y="46"/>
                    <a:pt x="7" y="52"/>
                    <a:pt x="0" y="56"/>
                  </a:cubicBezTo>
                  <a:cubicBezTo>
                    <a:pt x="0" y="56"/>
                    <a:pt x="0" y="57"/>
                    <a:pt x="0" y="57"/>
                  </a:cubicBezTo>
                  <a:cubicBezTo>
                    <a:pt x="8" y="53"/>
                    <a:pt x="14" y="48"/>
                    <a:pt x="19" y="41"/>
                  </a:cubicBezTo>
                  <a:cubicBezTo>
                    <a:pt x="22" y="36"/>
                    <a:pt x="25" y="25"/>
                    <a:pt x="21" y="18"/>
                  </a:cubicBezTo>
                  <a:cubicBezTo>
                    <a:pt x="24" y="13"/>
                    <a:pt x="29" y="13"/>
                    <a:pt x="33" y="11"/>
                  </a:cubicBezTo>
                  <a:cubicBezTo>
                    <a:pt x="36" y="10"/>
                    <a:pt x="39" y="10"/>
                    <a:pt x="42" y="8"/>
                  </a:cubicBezTo>
                  <a:cubicBezTo>
                    <a:pt x="44" y="6"/>
                    <a:pt x="46" y="4"/>
                    <a:pt x="48" y="2"/>
                  </a:cubicBezTo>
                  <a:cubicBezTo>
                    <a:pt x="47" y="2"/>
                    <a:pt x="46" y="1"/>
                    <a:pt x="46" y="0"/>
                  </a:cubicBezTo>
                  <a:cubicBezTo>
                    <a:pt x="45" y="3"/>
                    <a:pt x="44" y="5"/>
                    <a:pt x="41" y="7"/>
                  </a:cubicBezTo>
                  <a:cubicBezTo>
                    <a:pt x="39" y="8"/>
                    <a:pt x="35" y="9"/>
                    <a:pt x="32" y="11"/>
                  </a:cubicBezTo>
                  <a:cubicBezTo>
                    <a:pt x="28" y="12"/>
                    <a:pt x="22" y="14"/>
                    <a:pt x="20" y="17"/>
                  </a:cubicBezTo>
                  <a:cubicBezTo>
                    <a:pt x="19" y="18"/>
                    <a:pt x="18" y="18"/>
                    <a:pt x="17"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2061"/>
            <p:cNvSpPr>
              <a:spLocks noEditPoints="1"/>
            </p:cNvSpPr>
            <p:nvPr/>
          </p:nvSpPr>
          <p:spPr bwMode="auto">
            <a:xfrm>
              <a:off x="4130628" y="4806978"/>
              <a:ext cx="239714" cy="165101"/>
            </a:xfrm>
            <a:custGeom>
              <a:avLst/>
              <a:gdLst>
                <a:gd name="T0" fmla="*/ 35 w 64"/>
                <a:gd name="T1" fmla="*/ 11 h 44"/>
                <a:gd name="T2" fmla="*/ 43 w 64"/>
                <a:gd name="T3" fmla="*/ 10 h 44"/>
                <a:gd name="T4" fmla="*/ 37 w 64"/>
                <a:gd name="T5" fmla="*/ 14 h 44"/>
                <a:gd name="T6" fmla="*/ 33 w 64"/>
                <a:gd name="T7" fmla="*/ 18 h 44"/>
                <a:gd name="T8" fmla="*/ 28 w 64"/>
                <a:gd name="T9" fmla="*/ 21 h 44"/>
                <a:gd name="T10" fmla="*/ 22 w 64"/>
                <a:gd name="T11" fmla="*/ 20 h 44"/>
                <a:gd name="T12" fmla="*/ 21 w 64"/>
                <a:gd name="T13" fmla="*/ 19 h 44"/>
                <a:gd name="T14" fmla="*/ 17 w 64"/>
                <a:gd name="T15" fmla="*/ 17 h 44"/>
                <a:gd name="T16" fmla="*/ 19 w 64"/>
                <a:gd name="T17" fmla="*/ 19 h 44"/>
                <a:gd name="T18" fmla="*/ 21 w 64"/>
                <a:gd name="T19" fmla="*/ 20 h 44"/>
                <a:gd name="T20" fmla="*/ 25 w 64"/>
                <a:gd name="T21" fmla="*/ 22 h 44"/>
                <a:gd name="T22" fmla="*/ 29 w 64"/>
                <a:gd name="T23" fmla="*/ 22 h 44"/>
                <a:gd name="T24" fmla="*/ 26 w 64"/>
                <a:gd name="T25" fmla="*/ 24 h 44"/>
                <a:gd name="T26" fmla="*/ 19 w 64"/>
                <a:gd name="T27" fmla="*/ 29 h 44"/>
                <a:gd name="T28" fmla="*/ 13 w 64"/>
                <a:gd name="T29" fmla="*/ 31 h 44"/>
                <a:gd name="T30" fmla="*/ 7 w 64"/>
                <a:gd name="T31" fmla="*/ 32 h 44"/>
                <a:gd name="T32" fmla="*/ 19 w 64"/>
                <a:gd name="T33" fmla="*/ 30 h 44"/>
                <a:gd name="T34" fmla="*/ 20 w 64"/>
                <a:gd name="T35" fmla="*/ 31 h 44"/>
                <a:gd name="T36" fmla="*/ 8 w 64"/>
                <a:gd name="T37" fmla="*/ 40 h 44"/>
                <a:gd name="T38" fmla="*/ 17 w 64"/>
                <a:gd name="T39" fmla="*/ 35 h 44"/>
                <a:gd name="T40" fmla="*/ 24 w 64"/>
                <a:gd name="T41" fmla="*/ 29 h 44"/>
                <a:gd name="T42" fmla="*/ 38 w 64"/>
                <a:gd name="T43" fmla="*/ 16 h 44"/>
                <a:gd name="T44" fmla="*/ 46 w 64"/>
                <a:gd name="T45" fmla="*/ 11 h 44"/>
                <a:gd name="T46" fmla="*/ 53 w 64"/>
                <a:gd name="T47" fmla="*/ 9 h 44"/>
                <a:gd name="T48" fmla="*/ 47 w 64"/>
                <a:gd name="T49" fmla="*/ 14 h 44"/>
                <a:gd name="T50" fmla="*/ 40 w 64"/>
                <a:gd name="T51" fmla="*/ 23 h 44"/>
                <a:gd name="T52" fmla="*/ 33 w 64"/>
                <a:gd name="T53" fmla="*/ 34 h 44"/>
                <a:gd name="T54" fmla="*/ 23 w 64"/>
                <a:gd name="T55" fmla="*/ 43 h 44"/>
                <a:gd name="T56" fmla="*/ 38 w 64"/>
                <a:gd name="T57" fmla="*/ 29 h 44"/>
                <a:gd name="T58" fmla="*/ 45 w 64"/>
                <a:gd name="T59" fmla="*/ 18 h 44"/>
                <a:gd name="T60" fmla="*/ 50 w 64"/>
                <a:gd name="T61" fmla="*/ 13 h 44"/>
                <a:gd name="T62" fmla="*/ 58 w 64"/>
                <a:gd name="T63" fmla="*/ 7 h 44"/>
                <a:gd name="T64" fmla="*/ 59 w 64"/>
                <a:gd name="T65" fmla="*/ 6 h 44"/>
                <a:gd name="T66" fmla="*/ 56 w 64"/>
                <a:gd name="T67" fmla="*/ 18 h 44"/>
                <a:gd name="T68" fmla="*/ 52 w 64"/>
                <a:gd name="T69" fmla="*/ 31 h 44"/>
                <a:gd name="T70" fmla="*/ 47 w 64"/>
                <a:gd name="T71" fmla="*/ 39 h 44"/>
                <a:gd name="T72" fmla="*/ 55 w 64"/>
                <a:gd name="T73" fmla="*/ 27 h 44"/>
                <a:gd name="T74" fmla="*/ 56 w 64"/>
                <a:gd name="T75" fmla="*/ 24 h 44"/>
                <a:gd name="T76" fmla="*/ 59 w 64"/>
                <a:gd name="T77" fmla="*/ 13 h 44"/>
                <a:gd name="T78" fmla="*/ 61 w 64"/>
                <a:gd name="T79" fmla="*/ 5 h 44"/>
                <a:gd name="T80" fmla="*/ 64 w 64"/>
                <a:gd name="T81" fmla="*/ 2 h 44"/>
                <a:gd name="T82" fmla="*/ 58 w 64"/>
                <a:gd name="T83" fmla="*/ 4 h 44"/>
                <a:gd name="T84" fmla="*/ 55 w 64"/>
                <a:gd name="T85" fmla="*/ 5 h 44"/>
                <a:gd name="T86" fmla="*/ 52 w 64"/>
                <a:gd name="T87" fmla="*/ 4 h 44"/>
                <a:gd name="T88" fmla="*/ 51 w 64"/>
                <a:gd name="T89" fmla="*/ 3 h 44"/>
                <a:gd name="T90" fmla="*/ 44 w 64"/>
                <a:gd name="T91" fmla="*/ 1 h 44"/>
                <a:gd name="T92" fmla="*/ 39 w 64"/>
                <a:gd name="T93" fmla="*/ 0 h 44"/>
                <a:gd name="T94" fmla="*/ 44 w 64"/>
                <a:gd name="T95" fmla="*/ 2 h 44"/>
                <a:gd name="T96" fmla="*/ 50 w 64"/>
                <a:gd name="T97" fmla="*/ 4 h 44"/>
                <a:gd name="T98" fmla="*/ 51 w 64"/>
                <a:gd name="T99" fmla="*/ 5 h 44"/>
                <a:gd name="T100" fmla="*/ 53 w 64"/>
                <a:gd name="T101" fmla="*/ 6 h 44"/>
                <a:gd name="T102" fmla="*/ 45 w 64"/>
                <a:gd name="T103" fmla="*/ 8 h 44"/>
                <a:gd name="T104" fmla="*/ 35 w 64"/>
                <a:gd name="T105" fmla="*/ 10 h 44"/>
                <a:gd name="T106" fmla="*/ 30 w 64"/>
                <a:gd name="T107" fmla="*/ 10 h 44"/>
                <a:gd name="T108" fmla="*/ 22 w 64"/>
                <a:gd name="T109" fmla="*/ 8 h 44"/>
                <a:gd name="T110" fmla="*/ 34 w 64"/>
                <a:gd name="T111" fmla="*/ 11 h 44"/>
                <a:gd name="T112" fmla="*/ 29 w 64"/>
                <a:gd name="T113" fmla="*/ 22 h 44"/>
                <a:gd name="T114" fmla="*/ 29 w 64"/>
                <a:gd name="T115"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44">
                  <a:moveTo>
                    <a:pt x="34" y="11"/>
                  </a:moveTo>
                  <a:cubicBezTo>
                    <a:pt x="34" y="11"/>
                    <a:pt x="35" y="11"/>
                    <a:pt x="35" y="11"/>
                  </a:cubicBezTo>
                  <a:cubicBezTo>
                    <a:pt x="37" y="10"/>
                    <a:pt x="37" y="10"/>
                    <a:pt x="37" y="10"/>
                  </a:cubicBezTo>
                  <a:cubicBezTo>
                    <a:pt x="39" y="10"/>
                    <a:pt x="41" y="10"/>
                    <a:pt x="43" y="10"/>
                  </a:cubicBezTo>
                  <a:cubicBezTo>
                    <a:pt x="42" y="10"/>
                    <a:pt x="41" y="11"/>
                    <a:pt x="40" y="11"/>
                  </a:cubicBezTo>
                  <a:cubicBezTo>
                    <a:pt x="39" y="12"/>
                    <a:pt x="38" y="13"/>
                    <a:pt x="37" y="14"/>
                  </a:cubicBezTo>
                  <a:cubicBezTo>
                    <a:pt x="35" y="15"/>
                    <a:pt x="34" y="17"/>
                    <a:pt x="33" y="18"/>
                  </a:cubicBezTo>
                  <a:cubicBezTo>
                    <a:pt x="33" y="18"/>
                    <a:pt x="33" y="18"/>
                    <a:pt x="33" y="18"/>
                  </a:cubicBezTo>
                  <a:cubicBezTo>
                    <a:pt x="32" y="19"/>
                    <a:pt x="31" y="19"/>
                    <a:pt x="30" y="20"/>
                  </a:cubicBezTo>
                  <a:cubicBezTo>
                    <a:pt x="29" y="20"/>
                    <a:pt x="29" y="21"/>
                    <a:pt x="28" y="21"/>
                  </a:cubicBezTo>
                  <a:cubicBezTo>
                    <a:pt x="27" y="21"/>
                    <a:pt x="26" y="21"/>
                    <a:pt x="25" y="21"/>
                  </a:cubicBezTo>
                  <a:cubicBezTo>
                    <a:pt x="24" y="20"/>
                    <a:pt x="23" y="20"/>
                    <a:pt x="22" y="20"/>
                  </a:cubicBezTo>
                  <a:cubicBezTo>
                    <a:pt x="21" y="19"/>
                    <a:pt x="21" y="19"/>
                    <a:pt x="21" y="19"/>
                  </a:cubicBezTo>
                  <a:cubicBezTo>
                    <a:pt x="21" y="19"/>
                    <a:pt x="21" y="19"/>
                    <a:pt x="21" y="19"/>
                  </a:cubicBezTo>
                  <a:cubicBezTo>
                    <a:pt x="20" y="19"/>
                    <a:pt x="20" y="19"/>
                    <a:pt x="19" y="19"/>
                  </a:cubicBezTo>
                  <a:cubicBezTo>
                    <a:pt x="18" y="18"/>
                    <a:pt x="18" y="18"/>
                    <a:pt x="17" y="17"/>
                  </a:cubicBezTo>
                  <a:cubicBezTo>
                    <a:pt x="16" y="17"/>
                    <a:pt x="15" y="16"/>
                    <a:pt x="14" y="15"/>
                  </a:cubicBezTo>
                  <a:cubicBezTo>
                    <a:pt x="16" y="17"/>
                    <a:pt x="17" y="18"/>
                    <a:pt x="19" y="19"/>
                  </a:cubicBezTo>
                  <a:cubicBezTo>
                    <a:pt x="19" y="20"/>
                    <a:pt x="20" y="20"/>
                    <a:pt x="20" y="20"/>
                  </a:cubicBezTo>
                  <a:cubicBezTo>
                    <a:pt x="21" y="20"/>
                    <a:pt x="21" y="20"/>
                    <a:pt x="21" y="20"/>
                  </a:cubicBezTo>
                  <a:cubicBezTo>
                    <a:pt x="22" y="21"/>
                    <a:pt x="22" y="21"/>
                    <a:pt x="22" y="21"/>
                  </a:cubicBezTo>
                  <a:cubicBezTo>
                    <a:pt x="23" y="21"/>
                    <a:pt x="24" y="21"/>
                    <a:pt x="25" y="22"/>
                  </a:cubicBezTo>
                  <a:cubicBezTo>
                    <a:pt x="26" y="22"/>
                    <a:pt x="27" y="22"/>
                    <a:pt x="28" y="22"/>
                  </a:cubicBezTo>
                  <a:cubicBezTo>
                    <a:pt x="28" y="22"/>
                    <a:pt x="28" y="22"/>
                    <a:pt x="29" y="22"/>
                  </a:cubicBezTo>
                  <a:cubicBezTo>
                    <a:pt x="28" y="22"/>
                    <a:pt x="28" y="23"/>
                    <a:pt x="28" y="23"/>
                  </a:cubicBezTo>
                  <a:cubicBezTo>
                    <a:pt x="27" y="23"/>
                    <a:pt x="27" y="24"/>
                    <a:pt x="26" y="24"/>
                  </a:cubicBezTo>
                  <a:cubicBezTo>
                    <a:pt x="26" y="25"/>
                    <a:pt x="25" y="25"/>
                    <a:pt x="24" y="26"/>
                  </a:cubicBezTo>
                  <a:cubicBezTo>
                    <a:pt x="22" y="27"/>
                    <a:pt x="21" y="28"/>
                    <a:pt x="19" y="29"/>
                  </a:cubicBezTo>
                  <a:cubicBezTo>
                    <a:pt x="18" y="29"/>
                    <a:pt x="17" y="30"/>
                    <a:pt x="16" y="30"/>
                  </a:cubicBezTo>
                  <a:cubicBezTo>
                    <a:pt x="15" y="30"/>
                    <a:pt x="14" y="31"/>
                    <a:pt x="13" y="31"/>
                  </a:cubicBezTo>
                  <a:cubicBezTo>
                    <a:pt x="12" y="31"/>
                    <a:pt x="11" y="32"/>
                    <a:pt x="10" y="32"/>
                  </a:cubicBezTo>
                  <a:cubicBezTo>
                    <a:pt x="9" y="32"/>
                    <a:pt x="8" y="32"/>
                    <a:pt x="7" y="32"/>
                  </a:cubicBezTo>
                  <a:cubicBezTo>
                    <a:pt x="9" y="32"/>
                    <a:pt x="11" y="32"/>
                    <a:pt x="13" y="32"/>
                  </a:cubicBezTo>
                  <a:cubicBezTo>
                    <a:pt x="15" y="31"/>
                    <a:pt x="17" y="31"/>
                    <a:pt x="19" y="30"/>
                  </a:cubicBezTo>
                  <a:cubicBezTo>
                    <a:pt x="21" y="29"/>
                    <a:pt x="22" y="29"/>
                    <a:pt x="23" y="28"/>
                  </a:cubicBezTo>
                  <a:cubicBezTo>
                    <a:pt x="22" y="29"/>
                    <a:pt x="21" y="30"/>
                    <a:pt x="20" y="31"/>
                  </a:cubicBezTo>
                  <a:cubicBezTo>
                    <a:pt x="19" y="32"/>
                    <a:pt x="17" y="33"/>
                    <a:pt x="16" y="34"/>
                  </a:cubicBezTo>
                  <a:cubicBezTo>
                    <a:pt x="14" y="36"/>
                    <a:pt x="11" y="38"/>
                    <a:pt x="8" y="40"/>
                  </a:cubicBezTo>
                  <a:cubicBezTo>
                    <a:pt x="6" y="41"/>
                    <a:pt x="3" y="43"/>
                    <a:pt x="0" y="44"/>
                  </a:cubicBezTo>
                  <a:cubicBezTo>
                    <a:pt x="6" y="42"/>
                    <a:pt x="11" y="39"/>
                    <a:pt x="17" y="35"/>
                  </a:cubicBezTo>
                  <a:cubicBezTo>
                    <a:pt x="18" y="34"/>
                    <a:pt x="19" y="33"/>
                    <a:pt x="20" y="32"/>
                  </a:cubicBezTo>
                  <a:cubicBezTo>
                    <a:pt x="22" y="31"/>
                    <a:pt x="23" y="30"/>
                    <a:pt x="24" y="29"/>
                  </a:cubicBezTo>
                  <a:cubicBezTo>
                    <a:pt x="26" y="27"/>
                    <a:pt x="29" y="24"/>
                    <a:pt x="31" y="22"/>
                  </a:cubicBezTo>
                  <a:cubicBezTo>
                    <a:pt x="33" y="20"/>
                    <a:pt x="35" y="18"/>
                    <a:pt x="38" y="16"/>
                  </a:cubicBezTo>
                  <a:cubicBezTo>
                    <a:pt x="39" y="15"/>
                    <a:pt x="40" y="14"/>
                    <a:pt x="42" y="13"/>
                  </a:cubicBezTo>
                  <a:cubicBezTo>
                    <a:pt x="43" y="12"/>
                    <a:pt x="44" y="12"/>
                    <a:pt x="46" y="11"/>
                  </a:cubicBezTo>
                  <a:cubicBezTo>
                    <a:pt x="47" y="10"/>
                    <a:pt x="48" y="10"/>
                    <a:pt x="50" y="10"/>
                  </a:cubicBezTo>
                  <a:cubicBezTo>
                    <a:pt x="51" y="9"/>
                    <a:pt x="52" y="9"/>
                    <a:pt x="53" y="9"/>
                  </a:cubicBezTo>
                  <a:cubicBezTo>
                    <a:pt x="52" y="10"/>
                    <a:pt x="51" y="11"/>
                    <a:pt x="49" y="12"/>
                  </a:cubicBezTo>
                  <a:cubicBezTo>
                    <a:pt x="48" y="13"/>
                    <a:pt x="47" y="14"/>
                    <a:pt x="47" y="14"/>
                  </a:cubicBezTo>
                  <a:cubicBezTo>
                    <a:pt x="46" y="15"/>
                    <a:pt x="45" y="16"/>
                    <a:pt x="44" y="17"/>
                  </a:cubicBezTo>
                  <a:cubicBezTo>
                    <a:pt x="43" y="19"/>
                    <a:pt x="42" y="21"/>
                    <a:pt x="40" y="23"/>
                  </a:cubicBezTo>
                  <a:cubicBezTo>
                    <a:pt x="39" y="25"/>
                    <a:pt x="38" y="27"/>
                    <a:pt x="37" y="29"/>
                  </a:cubicBezTo>
                  <a:cubicBezTo>
                    <a:pt x="36" y="31"/>
                    <a:pt x="34" y="32"/>
                    <a:pt x="33" y="34"/>
                  </a:cubicBezTo>
                  <a:cubicBezTo>
                    <a:pt x="31" y="36"/>
                    <a:pt x="30" y="37"/>
                    <a:pt x="28" y="39"/>
                  </a:cubicBezTo>
                  <a:cubicBezTo>
                    <a:pt x="26" y="40"/>
                    <a:pt x="25" y="42"/>
                    <a:pt x="23" y="43"/>
                  </a:cubicBezTo>
                  <a:cubicBezTo>
                    <a:pt x="27" y="41"/>
                    <a:pt x="30" y="38"/>
                    <a:pt x="33" y="35"/>
                  </a:cubicBezTo>
                  <a:cubicBezTo>
                    <a:pt x="35" y="33"/>
                    <a:pt x="36" y="31"/>
                    <a:pt x="38" y="29"/>
                  </a:cubicBezTo>
                  <a:cubicBezTo>
                    <a:pt x="39" y="27"/>
                    <a:pt x="40" y="25"/>
                    <a:pt x="41" y="23"/>
                  </a:cubicBezTo>
                  <a:cubicBezTo>
                    <a:pt x="43" y="21"/>
                    <a:pt x="44" y="19"/>
                    <a:pt x="45" y="18"/>
                  </a:cubicBezTo>
                  <a:cubicBezTo>
                    <a:pt x="46" y="17"/>
                    <a:pt x="47" y="16"/>
                    <a:pt x="48" y="15"/>
                  </a:cubicBezTo>
                  <a:cubicBezTo>
                    <a:pt x="48" y="15"/>
                    <a:pt x="49" y="14"/>
                    <a:pt x="50" y="13"/>
                  </a:cubicBezTo>
                  <a:cubicBezTo>
                    <a:pt x="52" y="12"/>
                    <a:pt x="54" y="10"/>
                    <a:pt x="55" y="9"/>
                  </a:cubicBezTo>
                  <a:cubicBezTo>
                    <a:pt x="56" y="8"/>
                    <a:pt x="57" y="8"/>
                    <a:pt x="58" y="7"/>
                  </a:cubicBezTo>
                  <a:cubicBezTo>
                    <a:pt x="58" y="7"/>
                    <a:pt x="59" y="7"/>
                    <a:pt x="59" y="7"/>
                  </a:cubicBezTo>
                  <a:cubicBezTo>
                    <a:pt x="59" y="7"/>
                    <a:pt x="59" y="7"/>
                    <a:pt x="59" y="6"/>
                  </a:cubicBezTo>
                  <a:cubicBezTo>
                    <a:pt x="58" y="9"/>
                    <a:pt x="58" y="11"/>
                    <a:pt x="57" y="13"/>
                  </a:cubicBezTo>
                  <a:cubicBezTo>
                    <a:pt x="57" y="14"/>
                    <a:pt x="56" y="16"/>
                    <a:pt x="56" y="18"/>
                  </a:cubicBezTo>
                  <a:cubicBezTo>
                    <a:pt x="56" y="19"/>
                    <a:pt x="55" y="21"/>
                    <a:pt x="55" y="22"/>
                  </a:cubicBezTo>
                  <a:cubicBezTo>
                    <a:pt x="55" y="26"/>
                    <a:pt x="54" y="29"/>
                    <a:pt x="52" y="31"/>
                  </a:cubicBezTo>
                  <a:cubicBezTo>
                    <a:pt x="52" y="33"/>
                    <a:pt x="51" y="34"/>
                    <a:pt x="50" y="36"/>
                  </a:cubicBezTo>
                  <a:cubicBezTo>
                    <a:pt x="49" y="37"/>
                    <a:pt x="48" y="38"/>
                    <a:pt x="47" y="39"/>
                  </a:cubicBezTo>
                  <a:cubicBezTo>
                    <a:pt x="49" y="37"/>
                    <a:pt x="51" y="35"/>
                    <a:pt x="53" y="32"/>
                  </a:cubicBezTo>
                  <a:cubicBezTo>
                    <a:pt x="54" y="30"/>
                    <a:pt x="55" y="29"/>
                    <a:pt x="55" y="27"/>
                  </a:cubicBezTo>
                  <a:cubicBezTo>
                    <a:pt x="55" y="27"/>
                    <a:pt x="56" y="26"/>
                    <a:pt x="56" y="25"/>
                  </a:cubicBezTo>
                  <a:cubicBezTo>
                    <a:pt x="56" y="25"/>
                    <a:pt x="56" y="24"/>
                    <a:pt x="56" y="24"/>
                  </a:cubicBezTo>
                  <a:cubicBezTo>
                    <a:pt x="56" y="23"/>
                    <a:pt x="56" y="23"/>
                    <a:pt x="56" y="23"/>
                  </a:cubicBezTo>
                  <a:cubicBezTo>
                    <a:pt x="57" y="19"/>
                    <a:pt x="58" y="16"/>
                    <a:pt x="59" y="13"/>
                  </a:cubicBezTo>
                  <a:cubicBezTo>
                    <a:pt x="59" y="12"/>
                    <a:pt x="60" y="10"/>
                    <a:pt x="60" y="9"/>
                  </a:cubicBezTo>
                  <a:cubicBezTo>
                    <a:pt x="61" y="8"/>
                    <a:pt x="61" y="6"/>
                    <a:pt x="61" y="5"/>
                  </a:cubicBezTo>
                  <a:cubicBezTo>
                    <a:pt x="62" y="5"/>
                    <a:pt x="63" y="5"/>
                    <a:pt x="63" y="4"/>
                  </a:cubicBezTo>
                  <a:cubicBezTo>
                    <a:pt x="64" y="4"/>
                    <a:pt x="64" y="3"/>
                    <a:pt x="64" y="2"/>
                  </a:cubicBezTo>
                  <a:cubicBezTo>
                    <a:pt x="63" y="2"/>
                    <a:pt x="63" y="2"/>
                    <a:pt x="62" y="2"/>
                  </a:cubicBezTo>
                  <a:cubicBezTo>
                    <a:pt x="61" y="3"/>
                    <a:pt x="60" y="4"/>
                    <a:pt x="58" y="4"/>
                  </a:cubicBezTo>
                  <a:cubicBezTo>
                    <a:pt x="57" y="5"/>
                    <a:pt x="56" y="5"/>
                    <a:pt x="56" y="5"/>
                  </a:cubicBezTo>
                  <a:cubicBezTo>
                    <a:pt x="55" y="5"/>
                    <a:pt x="55" y="5"/>
                    <a:pt x="55" y="5"/>
                  </a:cubicBezTo>
                  <a:cubicBezTo>
                    <a:pt x="54" y="5"/>
                    <a:pt x="53" y="4"/>
                    <a:pt x="53" y="4"/>
                  </a:cubicBezTo>
                  <a:cubicBezTo>
                    <a:pt x="53" y="4"/>
                    <a:pt x="52" y="4"/>
                    <a:pt x="52" y="4"/>
                  </a:cubicBezTo>
                  <a:cubicBezTo>
                    <a:pt x="51" y="3"/>
                    <a:pt x="51" y="3"/>
                    <a:pt x="51" y="3"/>
                  </a:cubicBezTo>
                  <a:cubicBezTo>
                    <a:pt x="51" y="3"/>
                    <a:pt x="51" y="3"/>
                    <a:pt x="51" y="3"/>
                  </a:cubicBezTo>
                  <a:cubicBezTo>
                    <a:pt x="50" y="2"/>
                    <a:pt x="49" y="2"/>
                    <a:pt x="48" y="2"/>
                  </a:cubicBezTo>
                  <a:cubicBezTo>
                    <a:pt x="47" y="1"/>
                    <a:pt x="45" y="1"/>
                    <a:pt x="44" y="1"/>
                  </a:cubicBezTo>
                  <a:cubicBezTo>
                    <a:pt x="43" y="1"/>
                    <a:pt x="42" y="1"/>
                    <a:pt x="41" y="1"/>
                  </a:cubicBezTo>
                  <a:cubicBezTo>
                    <a:pt x="41" y="0"/>
                    <a:pt x="40" y="0"/>
                    <a:pt x="39" y="0"/>
                  </a:cubicBezTo>
                  <a:cubicBezTo>
                    <a:pt x="40" y="0"/>
                    <a:pt x="41" y="1"/>
                    <a:pt x="41" y="1"/>
                  </a:cubicBezTo>
                  <a:cubicBezTo>
                    <a:pt x="42" y="1"/>
                    <a:pt x="43" y="1"/>
                    <a:pt x="44" y="2"/>
                  </a:cubicBezTo>
                  <a:cubicBezTo>
                    <a:pt x="45" y="2"/>
                    <a:pt x="47" y="3"/>
                    <a:pt x="48" y="3"/>
                  </a:cubicBezTo>
                  <a:cubicBezTo>
                    <a:pt x="49" y="3"/>
                    <a:pt x="49" y="4"/>
                    <a:pt x="50" y="4"/>
                  </a:cubicBezTo>
                  <a:cubicBezTo>
                    <a:pt x="50" y="4"/>
                    <a:pt x="50" y="4"/>
                    <a:pt x="51" y="4"/>
                  </a:cubicBezTo>
                  <a:cubicBezTo>
                    <a:pt x="51" y="5"/>
                    <a:pt x="51" y="5"/>
                    <a:pt x="51" y="5"/>
                  </a:cubicBezTo>
                  <a:cubicBezTo>
                    <a:pt x="51" y="5"/>
                    <a:pt x="52" y="5"/>
                    <a:pt x="52" y="5"/>
                  </a:cubicBezTo>
                  <a:cubicBezTo>
                    <a:pt x="52" y="6"/>
                    <a:pt x="53" y="6"/>
                    <a:pt x="53" y="6"/>
                  </a:cubicBezTo>
                  <a:cubicBezTo>
                    <a:pt x="53" y="6"/>
                    <a:pt x="52" y="7"/>
                    <a:pt x="51" y="7"/>
                  </a:cubicBezTo>
                  <a:cubicBezTo>
                    <a:pt x="45" y="8"/>
                    <a:pt x="45" y="8"/>
                    <a:pt x="45" y="8"/>
                  </a:cubicBezTo>
                  <a:cubicBezTo>
                    <a:pt x="42" y="8"/>
                    <a:pt x="40" y="9"/>
                    <a:pt x="37" y="9"/>
                  </a:cubicBezTo>
                  <a:cubicBezTo>
                    <a:pt x="35" y="10"/>
                    <a:pt x="35" y="10"/>
                    <a:pt x="35" y="10"/>
                  </a:cubicBezTo>
                  <a:cubicBezTo>
                    <a:pt x="35" y="10"/>
                    <a:pt x="34" y="10"/>
                    <a:pt x="33" y="10"/>
                  </a:cubicBezTo>
                  <a:cubicBezTo>
                    <a:pt x="32" y="10"/>
                    <a:pt x="31" y="10"/>
                    <a:pt x="30" y="10"/>
                  </a:cubicBezTo>
                  <a:cubicBezTo>
                    <a:pt x="28" y="10"/>
                    <a:pt x="27" y="10"/>
                    <a:pt x="26" y="9"/>
                  </a:cubicBezTo>
                  <a:cubicBezTo>
                    <a:pt x="25" y="9"/>
                    <a:pt x="23" y="9"/>
                    <a:pt x="22" y="8"/>
                  </a:cubicBezTo>
                  <a:cubicBezTo>
                    <a:pt x="25" y="10"/>
                    <a:pt x="27" y="10"/>
                    <a:pt x="30" y="10"/>
                  </a:cubicBezTo>
                  <a:cubicBezTo>
                    <a:pt x="31" y="11"/>
                    <a:pt x="32" y="11"/>
                    <a:pt x="34" y="11"/>
                  </a:cubicBezTo>
                  <a:close/>
                  <a:moveTo>
                    <a:pt x="29" y="22"/>
                  </a:moveTo>
                  <a:cubicBezTo>
                    <a:pt x="29" y="22"/>
                    <a:pt x="29" y="22"/>
                    <a:pt x="29" y="22"/>
                  </a:cubicBezTo>
                  <a:cubicBezTo>
                    <a:pt x="29" y="22"/>
                    <a:pt x="29" y="22"/>
                    <a:pt x="29" y="22"/>
                  </a:cubicBezTo>
                  <a:cubicBezTo>
                    <a:pt x="29" y="22"/>
                    <a:pt x="29" y="22"/>
                    <a:pt x="29"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2062"/>
            <p:cNvSpPr>
              <a:spLocks/>
            </p:cNvSpPr>
            <p:nvPr/>
          </p:nvSpPr>
          <p:spPr bwMode="auto">
            <a:xfrm>
              <a:off x="4337005" y="4641877"/>
              <a:ext cx="338140" cy="128588"/>
            </a:xfrm>
            <a:custGeom>
              <a:avLst/>
              <a:gdLst>
                <a:gd name="T0" fmla="*/ 28 w 90"/>
                <a:gd name="T1" fmla="*/ 34 h 34"/>
                <a:gd name="T2" fmla="*/ 32 w 90"/>
                <a:gd name="T3" fmla="*/ 33 h 34"/>
                <a:gd name="T4" fmla="*/ 47 w 90"/>
                <a:gd name="T5" fmla="*/ 25 h 34"/>
                <a:gd name="T6" fmla="*/ 67 w 90"/>
                <a:gd name="T7" fmla="*/ 9 h 34"/>
                <a:gd name="T8" fmla="*/ 81 w 90"/>
                <a:gd name="T9" fmla="*/ 3 h 34"/>
                <a:gd name="T10" fmla="*/ 90 w 90"/>
                <a:gd name="T11" fmla="*/ 0 h 34"/>
                <a:gd name="T12" fmla="*/ 74 w 90"/>
                <a:gd name="T13" fmla="*/ 2 h 34"/>
                <a:gd name="T14" fmla="*/ 34 w 90"/>
                <a:gd name="T15" fmla="*/ 17 h 34"/>
                <a:gd name="T16" fmla="*/ 16 w 90"/>
                <a:gd name="T17" fmla="*/ 24 h 34"/>
                <a:gd name="T18" fmla="*/ 0 w 90"/>
                <a:gd name="T19" fmla="*/ 28 h 34"/>
                <a:gd name="T20" fmla="*/ 0 w 90"/>
                <a:gd name="T21" fmla="*/ 28 h 34"/>
                <a:gd name="T22" fmla="*/ 28 w 90"/>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34">
                  <a:moveTo>
                    <a:pt x="28" y="34"/>
                  </a:moveTo>
                  <a:cubicBezTo>
                    <a:pt x="29" y="34"/>
                    <a:pt x="31" y="33"/>
                    <a:pt x="32" y="33"/>
                  </a:cubicBezTo>
                  <a:cubicBezTo>
                    <a:pt x="38" y="31"/>
                    <a:pt x="42" y="28"/>
                    <a:pt x="47" y="25"/>
                  </a:cubicBezTo>
                  <a:cubicBezTo>
                    <a:pt x="55" y="21"/>
                    <a:pt x="60" y="14"/>
                    <a:pt x="67" y="9"/>
                  </a:cubicBezTo>
                  <a:cubicBezTo>
                    <a:pt x="71" y="6"/>
                    <a:pt x="76" y="4"/>
                    <a:pt x="81" y="3"/>
                  </a:cubicBezTo>
                  <a:cubicBezTo>
                    <a:pt x="84" y="3"/>
                    <a:pt x="87" y="1"/>
                    <a:pt x="90" y="0"/>
                  </a:cubicBezTo>
                  <a:cubicBezTo>
                    <a:pt x="84" y="1"/>
                    <a:pt x="77" y="1"/>
                    <a:pt x="74" y="2"/>
                  </a:cubicBezTo>
                  <a:cubicBezTo>
                    <a:pt x="59" y="3"/>
                    <a:pt x="47" y="11"/>
                    <a:pt x="34" y="17"/>
                  </a:cubicBezTo>
                  <a:cubicBezTo>
                    <a:pt x="28" y="20"/>
                    <a:pt x="22" y="22"/>
                    <a:pt x="16" y="24"/>
                  </a:cubicBezTo>
                  <a:cubicBezTo>
                    <a:pt x="11" y="25"/>
                    <a:pt x="5" y="26"/>
                    <a:pt x="0" y="28"/>
                  </a:cubicBezTo>
                  <a:cubicBezTo>
                    <a:pt x="0" y="28"/>
                    <a:pt x="0" y="28"/>
                    <a:pt x="0" y="28"/>
                  </a:cubicBezTo>
                  <a:cubicBezTo>
                    <a:pt x="10" y="28"/>
                    <a:pt x="19" y="31"/>
                    <a:pt x="28"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2065"/>
            <p:cNvSpPr>
              <a:spLocks/>
            </p:cNvSpPr>
            <p:nvPr/>
          </p:nvSpPr>
          <p:spPr bwMode="auto">
            <a:xfrm>
              <a:off x="4389392" y="4627589"/>
              <a:ext cx="150813" cy="77788"/>
            </a:xfrm>
            <a:custGeom>
              <a:avLst/>
              <a:gdLst>
                <a:gd name="T0" fmla="*/ 21 w 40"/>
                <a:gd name="T1" fmla="*/ 18 h 21"/>
                <a:gd name="T2" fmla="*/ 40 w 40"/>
                <a:gd name="T3" fmla="*/ 11 h 21"/>
                <a:gd name="T4" fmla="*/ 30 w 40"/>
                <a:gd name="T5" fmla="*/ 13 h 21"/>
                <a:gd name="T6" fmla="*/ 20 w 40"/>
                <a:gd name="T7" fmla="*/ 6 h 21"/>
                <a:gd name="T8" fmla="*/ 15 w 40"/>
                <a:gd name="T9" fmla="*/ 0 h 21"/>
                <a:gd name="T10" fmla="*/ 0 w 40"/>
                <a:gd name="T11" fmla="*/ 18 h 21"/>
                <a:gd name="T12" fmla="*/ 21 w 40"/>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40" h="21">
                  <a:moveTo>
                    <a:pt x="21" y="18"/>
                  </a:moveTo>
                  <a:cubicBezTo>
                    <a:pt x="28" y="18"/>
                    <a:pt x="34" y="14"/>
                    <a:pt x="40" y="11"/>
                  </a:cubicBezTo>
                  <a:cubicBezTo>
                    <a:pt x="37" y="12"/>
                    <a:pt x="33" y="13"/>
                    <a:pt x="30" y="13"/>
                  </a:cubicBezTo>
                  <a:cubicBezTo>
                    <a:pt x="25" y="13"/>
                    <a:pt x="22" y="9"/>
                    <a:pt x="20" y="6"/>
                  </a:cubicBezTo>
                  <a:cubicBezTo>
                    <a:pt x="18" y="4"/>
                    <a:pt x="17" y="2"/>
                    <a:pt x="15" y="0"/>
                  </a:cubicBezTo>
                  <a:cubicBezTo>
                    <a:pt x="9" y="6"/>
                    <a:pt x="5" y="12"/>
                    <a:pt x="0" y="18"/>
                  </a:cubicBezTo>
                  <a:cubicBezTo>
                    <a:pt x="6" y="21"/>
                    <a:pt x="16" y="19"/>
                    <a:pt x="21"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2066"/>
            <p:cNvSpPr>
              <a:spLocks/>
            </p:cNvSpPr>
            <p:nvPr/>
          </p:nvSpPr>
          <p:spPr bwMode="auto">
            <a:xfrm>
              <a:off x="4551318" y="4592664"/>
              <a:ext cx="280989" cy="192089"/>
            </a:xfrm>
            <a:custGeom>
              <a:avLst/>
              <a:gdLst>
                <a:gd name="T0" fmla="*/ 33 w 75"/>
                <a:gd name="T1" fmla="*/ 13 h 51"/>
                <a:gd name="T2" fmla="*/ 26 w 75"/>
                <a:gd name="T3" fmla="*/ 22 h 51"/>
                <a:gd name="T4" fmla="*/ 20 w 75"/>
                <a:gd name="T5" fmla="*/ 33 h 51"/>
                <a:gd name="T6" fmla="*/ 0 w 75"/>
                <a:gd name="T7" fmla="*/ 51 h 51"/>
                <a:gd name="T8" fmla="*/ 0 w 75"/>
                <a:gd name="T9" fmla="*/ 51 h 51"/>
                <a:gd name="T10" fmla="*/ 27 w 75"/>
                <a:gd name="T11" fmla="*/ 39 h 51"/>
                <a:gd name="T12" fmla="*/ 38 w 75"/>
                <a:gd name="T13" fmla="*/ 13 h 51"/>
                <a:gd name="T14" fmla="*/ 54 w 75"/>
                <a:gd name="T15" fmla="*/ 9 h 51"/>
                <a:gd name="T16" fmla="*/ 66 w 75"/>
                <a:gd name="T17" fmla="*/ 8 h 51"/>
                <a:gd name="T18" fmla="*/ 75 w 75"/>
                <a:gd name="T19" fmla="*/ 3 h 51"/>
                <a:gd name="T20" fmla="*/ 73 w 75"/>
                <a:gd name="T21" fmla="*/ 0 h 51"/>
                <a:gd name="T22" fmla="*/ 66 w 75"/>
                <a:gd name="T23" fmla="*/ 6 h 51"/>
                <a:gd name="T24" fmla="*/ 53 w 75"/>
                <a:gd name="T25" fmla="*/ 8 h 51"/>
                <a:gd name="T26" fmla="*/ 37 w 75"/>
                <a:gd name="T27" fmla="*/ 11 h 51"/>
                <a:gd name="T28" fmla="*/ 33 w 75"/>
                <a:gd name="T2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51">
                  <a:moveTo>
                    <a:pt x="33" y="13"/>
                  </a:moveTo>
                  <a:cubicBezTo>
                    <a:pt x="31" y="15"/>
                    <a:pt x="28" y="20"/>
                    <a:pt x="26" y="22"/>
                  </a:cubicBezTo>
                  <a:cubicBezTo>
                    <a:pt x="23" y="25"/>
                    <a:pt x="22" y="29"/>
                    <a:pt x="20" y="33"/>
                  </a:cubicBezTo>
                  <a:cubicBezTo>
                    <a:pt x="15" y="42"/>
                    <a:pt x="9" y="48"/>
                    <a:pt x="0" y="51"/>
                  </a:cubicBezTo>
                  <a:cubicBezTo>
                    <a:pt x="0" y="51"/>
                    <a:pt x="0" y="51"/>
                    <a:pt x="0" y="51"/>
                  </a:cubicBezTo>
                  <a:cubicBezTo>
                    <a:pt x="10" y="50"/>
                    <a:pt x="20" y="46"/>
                    <a:pt x="27" y="39"/>
                  </a:cubicBezTo>
                  <a:cubicBezTo>
                    <a:pt x="32" y="35"/>
                    <a:pt x="40" y="23"/>
                    <a:pt x="38" y="13"/>
                  </a:cubicBezTo>
                  <a:cubicBezTo>
                    <a:pt x="43" y="8"/>
                    <a:pt x="48" y="9"/>
                    <a:pt x="54" y="9"/>
                  </a:cubicBezTo>
                  <a:cubicBezTo>
                    <a:pt x="58" y="9"/>
                    <a:pt x="62" y="9"/>
                    <a:pt x="66" y="8"/>
                  </a:cubicBezTo>
                  <a:cubicBezTo>
                    <a:pt x="69" y="7"/>
                    <a:pt x="72" y="5"/>
                    <a:pt x="75" y="3"/>
                  </a:cubicBezTo>
                  <a:cubicBezTo>
                    <a:pt x="74" y="3"/>
                    <a:pt x="73" y="2"/>
                    <a:pt x="73" y="0"/>
                  </a:cubicBezTo>
                  <a:cubicBezTo>
                    <a:pt x="71" y="3"/>
                    <a:pt x="69" y="5"/>
                    <a:pt x="66" y="6"/>
                  </a:cubicBezTo>
                  <a:cubicBezTo>
                    <a:pt x="62" y="7"/>
                    <a:pt x="57" y="8"/>
                    <a:pt x="53" y="8"/>
                  </a:cubicBezTo>
                  <a:cubicBezTo>
                    <a:pt x="48" y="8"/>
                    <a:pt x="41" y="8"/>
                    <a:pt x="37" y="11"/>
                  </a:cubicBezTo>
                  <a:cubicBezTo>
                    <a:pt x="36" y="12"/>
                    <a:pt x="34" y="12"/>
                    <a:pt x="33"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2068"/>
            <p:cNvSpPr>
              <a:spLocks/>
            </p:cNvSpPr>
            <p:nvPr/>
          </p:nvSpPr>
          <p:spPr bwMode="auto">
            <a:xfrm>
              <a:off x="4490993" y="4837141"/>
              <a:ext cx="217489" cy="158751"/>
            </a:xfrm>
            <a:custGeom>
              <a:avLst/>
              <a:gdLst>
                <a:gd name="T0" fmla="*/ 21 w 58"/>
                <a:gd name="T1" fmla="*/ 40 h 42"/>
                <a:gd name="T2" fmla="*/ 24 w 58"/>
                <a:gd name="T3" fmla="*/ 38 h 42"/>
                <a:gd name="T4" fmla="*/ 33 w 58"/>
                <a:gd name="T5" fmla="*/ 29 h 42"/>
                <a:gd name="T6" fmla="*/ 43 w 58"/>
                <a:gd name="T7" fmla="*/ 13 h 42"/>
                <a:gd name="T8" fmla="*/ 52 w 58"/>
                <a:gd name="T9" fmla="*/ 5 h 42"/>
                <a:gd name="T10" fmla="*/ 58 w 58"/>
                <a:gd name="T11" fmla="*/ 0 h 42"/>
                <a:gd name="T12" fmla="*/ 47 w 58"/>
                <a:gd name="T13" fmla="*/ 5 h 42"/>
                <a:gd name="T14" fmla="*/ 22 w 58"/>
                <a:gd name="T15" fmla="*/ 26 h 42"/>
                <a:gd name="T16" fmla="*/ 10 w 58"/>
                <a:gd name="T17" fmla="*/ 35 h 42"/>
                <a:gd name="T18" fmla="*/ 0 w 58"/>
                <a:gd name="T19" fmla="*/ 42 h 42"/>
                <a:gd name="T20" fmla="*/ 0 w 58"/>
                <a:gd name="T21" fmla="*/ 42 h 42"/>
                <a:gd name="T22" fmla="*/ 21 w 58"/>
                <a:gd name="T2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42">
                  <a:moveTo>
                    <a:pt x="21" y="40"/>
                  </a:moveTo>
                  <a:cubicBezTo>
                    <a:pt x="22" y="39"/>
                    <a:pt x="23" y="39"/>
                    <a:pt x="24" y="38"/>
                  </a:cubicBezTo>
                  <a:cubicBezTo>
                    <a:pt x="28" y="35"/>
                    <a:pt x="30" y="32"/>
                    <a:pt x="33" y="29"/>
                  </a:cubicBezTo>
                  <a:cubicBezTo>
                    <a:pt x="37" y="24"/>
                    <a:pt x="40" y="18"/>
                    <a:pt x="43" y="13"/>
                  </a:cubicBezTo>
                  <a:cubicBezTo>
                    <a:pt x="46" y="9"/>
                    <a:pt x="49" y="7"/>
                    <a:pt x="52" y="5"/>
                  </a:cubicBezTo>
                  <a:cubicBezTo>
                    <a:pt x="54" y="4"/>
                    <a:pt x="56" y="2"/>
                    <a:pt x="58" y="0"/>
                  </a:cubicBezTo>
                  <a:cubicBezTo>
                    <a:pt x="54" y="2"/>
                    <a:pt x="49" y="4"/>
                    <a:pt x="47" y="5"/>
                  </a:cubicBezTo>
                  <a:cubicBezTo>
                    <a:pt x="37" y="10"/>
                    <a:pt x="30" y="19"/>
                    <a:pt x="22" y="26"/>
                  </a:cubicBezTo>
                  <a:cubicBezTo>
                    <a:pt x="18" y="30"/>
                    <a:pt x="14" y="32"/>
                    <a:pt x="10" y="35"/>
                  </a:cubicBezTo>
                  <a:cubicBezTo>
                    <a:pt x="7" y="37"/>
                    <a:pt x="3" y="40"/>
                    <a:pt x="0" y="42"/>
                  </a:cubicBezTo>
                  <a:cubicBezTo>
                    <a:pt x="0" y="42"/>
                    <a:pt x="0" y="42"/>
                    <a:pt x="0" y="42"/>
                  </a:cubicBezTo>
                  <a:cubicBezTo>
                    <a:pt x="7" y="40"/>
                    <a:pt x="14" y="40"/>
                    <a:pt x="21" y="4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13" name="Picture 2069"/>
            <p:cNvPicPr>
              <a:picLocks noChangeAspect="1" noChangeArrowheads="1"/>
            </p:cNvPicPr>
            <p:nvPr/>
          </p:nvPicPr>
          <p:blipFill>
            <a:blip r:embed="rId43" cstate="screen">
              <a:extLst>
                <a:ext uri="{28A0092B-C50C-407E-A947-70E740481C1C}">
                  <a14:useLocalDpi xmlns:a14="http://schemas.microsoft.com/office/drawing/2010/main"/>
                </a:ext>
              </a:extLst>
            </a:blip>
            <a:srcRect/>
            <a:stretch>
              <a:fillRect/>
            </a:stretch>
          </p:blipFill>
          <p:spPr bwMode="auto">
            <a:xfrm>
              <a:off x="4556081" y="4821265"/>
              <a:ext cx="168276"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4" name="Picture 2070"/>
            <p:cNvPicPr>
              <a:picLocks noChangeAspect="1" noChangeArrowheads="1"/>
            </p:cNvPicPr>
            <p:nvPr/>
          </p:nvPicPr>
          <p:blipFill>
            <a:blip r:embed="rId44" cstate="screen">
              <a:extLst>
                <a:ext uri="{28A0092B-C50C-407E-A947-70E740481C1C}">
                  <a14:useLocalDpi xmlns:a14="http://schemas.microsoft.com/office/drawing/2010/main"/>
                </a:ext>
              </a:extLst>
            </a:blip>
            <a:srcRect/>
            <a:stretch>
              <a:fillRect/>
            </a:stretch>
          </p:blipFill>
          <p:spPr bwMode="auto">
            <a:xfrm>
              <a:off x="4475118" y="4784753"/>
              <a:ext cx="258764" cy="225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 name="Freeform 2071"/>
            <p:cNvSpPr>
              <a:spLocks/>
            </p:cNvSpPr>
            <p:nvPr/>
          </p:nvSpPr>
          <p:spPr bwMode="auto">
            <a:xfrm>
              <a:off x="4516393" y="4883178"/>
              <a:ext cx="98426" cy="63500"/>
            </a:xfrm>
            <a:custGeom>
              <a:avLst/>
              <a:gdLst>
                <a:gd name="T0" fmla="*/ 15 w 26"/>
                <a:gd name="T1" fmla="*/ 12 h 17"/>
                <a:gd name="T2" fmla="*/ 26 w 26"/>
                <a:gd name="T3" fmla="*/ 2 h 17"/>
                <a:gd name="T4" fmla="*/ 20 w 26"/>
                <a:gd name="T5" fmla="*/ 6 h 17"/>
                <a:gd name="T6" fmla="*/ 11 w 26"/>
                <a:gd name="T7" fmla="*/ 3 h 17"/>
                <a:gd name="T8" fmla="*/ 6 w 26"/>
                <a:gd name="T9" fmla="*/ 0 h 17"/>
                <a:gd name="T10" fmla="*/ 0 w 26"/>
                <a:gd name="T11" fmla="*/ 17 h 17"/>
                <a:gd name="T12" fmla="*/ 15 w 26"/>
                <a:gd name="T13" fmla="*/ 12 h 17"/>
              </a:gdLst>
              <a:ahLst/>
              <a:cxnLst>
                <a:cxn ang="0">
                  <a:pos x="T0" y="T1"/>
                </a:cxn>
                <a:cxn ang="0">
                  <a:pos x="T2" y="T3"/>
                </a:cxn>
                <a:cxn ang="0">
                  <a:pos x="T4" y="T5"/>
                </a:cxn>
                <a:cxn ang="0">
                  <a:pos x="T6" y="T7"/>
                </a:cxn>
                <a:cxn ang="0">
                  <a:pos x="T8" y="T9"/>
                </a:cxn>
                <a:cxn ang="0">
                  <a:pos x="T10" y="T11"/>
                </a:cxn>
                <a:cxn ang="0">
                  <a:pos x="T12" y="T13"/>
                </a:cxn>
              </a:cxnLst>
              <a:rect l="0" t="0" r="r" b="b"/>
              <a:pathLst>
                <a:path w="26" h="17">
                  <a:moveTo>
                    <a:pt x="15" y="12"/>
                  </a:moveTo>
                  <a:cubicBezTo>
                    <a:pt x="20" y="9"/>
                    <a:pt x="23" y="6"/>
                    <a:pt x="26" y="2"/>
                  </a:cubicBezTo>
                  <a:cubicBezTo>
                    <a:pt x="24" y="3"/>
                    <a:pt x="22" y="5"/>
                    <a:pt x="20" y="6"/>
                  </a:cubicBezTo>
                  <a:cubicBezTo>
                    <a:pt x="16" y="7"/>
                    <a:pt x="14" y="5"/>
                    <a:pt x="11" y="3"/>
                  </a:cubicBezTo>
                  <a:cubicBezTo>
                    <a:pt x="9" y="2"/>
                    <a:pt x="8" y="1"/>
                    <a:pt x="6" y="0"/>
                  </a:cubicBezTo>
                  <a:cubicBezTo>
                    <a:pt x="3" y="6"/>
                    <a:pt x="1" y="11"/>
                    <a:pt x="0" y="17"/>
                  </a:cubicBezTo>
                  <a:cubicBezTo>
                    <a:pt x="5" y="17"/>
                    <a:pt x="11" y="14"/>
                    <a:pt x="15"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2072"/>
            <p:cNvSpPr>
              <a:spLocks/>
            </p:cNvSpPr>
            <p:nvPr/>
          </p:nvSpPr>
          <p:spPr bwMode="auto">
            <a:xfrm>
              <a:off x="4652919" y="4765703"/>
              <a:ext cx="160338" cy="206376"/>
            </a:xfrm>
            <a:custGeom>
              <a:avLst/>
              <a:gdLst>
                <a:gd name="T0" fmla="*/ 15 w 43"/>
                <a:gd name="T1" fmla="*/ 19 h 55"/>
                <a:gd name="T2" fmla="*/ 12 w 43"/>
                <a:gd name="T3" fmla="*/ 27 h 55"/>
                <a:gd name="T4" fmla="*/ 10 w 43"/>
                <a:gd name="T5" fmla="*/ 37 h 55"/>
                <a:gd name="T6" fmla="*/ 0 w 43"/>
                <a:gd name="T7" fmla="*/ 55 h 55"/>
                <a:gd name="T8" fmla="*/ 0 w 43"/>
                <a:gd name="T9" fmla="*/ 55 h 55"/>
                <a:gd name="T10" fmla="*/ 17 w 43"/>
                <a:gd name="T11" fmla="*/ 39 h 55"/>
                <a:gd name="T12" fmla="*/ 18 w 43"/>
                <a:gd name="T13" fmla="*/ 18 h 55"/>
                <a:gd name="T14" fmla="*/ 29 w 43"/>
                <a:gd name="T15" fmla="*/ 11 h 55"/>
                <a:gd name="T16" fmla="*/ 37 w 43"/>
                <a:gd name="T17" fmla="*/ 7 h 55"/>
                <a:gd name="T18" fmla="*/ 43 w 43"/>
                <a:gd name="T19" fmla="*/ 2 h 55"/>
                <a:gd name="T20" fmla="*/ 41 w 43"/>
                <a:gd name="T21" fmla="*/ 0 h 55"/>
                <a:gd name="T22" fmla="*/ 37 w 43"/>
                <a:gd name="T23" fmla="*/ 7 h 55"/>
                <a:gd name="T24" fmla="*/ 28 w 43"/>
                <a:gd name="T25" fmla="*/ 11 h 55"/>
                <a:gd name="T26" fmla="*/ 17 w 43"/>
                <a:gd name="T27" fmla="*/ 17 h 55"/>
                <a:gd name="T28" fmla="*/ 15 w 43"/>
                <a:gd name="T29" fmla="*/ 1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5">
                  <a:moveTo>
                    <a:pt x="15" y="19"/>
                  </a:moveTo>
                  <a:cubicBezTo>
                    <a:pt x="14" y="21"/>
                    <a:pt x="13" y="25"/>
                    <a:pt x="12" y="27"/>
                  </a:cubicBezTo>
                  <a:cubicBezTo>
                    <a:pt x="10" y="31"/>
                    <a:pt x="11" y="34"/>
                    <a:pt x="10" y="37"/>
                  </a:cubicBezTo>
                  <a:cubicBezTo>
                    <a:pt x="9" y="44"/>
                    <a:pt x="6" y="50"/>
                    <a:pt x="0" y="55"/>
                  </a:cubicBezTo>
                  <a:cubicBezTo>
                    <a:pt x="0" y="55"/>
                    <a:pt x="0" y="55"/>
                    <a:pt x="0" y="55"/>
                  </a:cubicBezTo>
                  <a:cubicBezTo>
                    <a:pt x="7" y="52"/>
                    <a:pt x="13" y="46"/>
                    <a:pt x="17" y="39"/>
                  </a:cubicBezTo>
                  <a:cubicBezTo>
                    <a:pt x="19" y="35"/>
                    <a:pt x="22" y="25"/>
                    <a:pt x="18" y="18"/>
                  </a:cubicBezTo>
                  <a:cubicBezTo>
                    <a:pt x="21" y="13"/>
                    <a:pt x="25" y="13"/>
                    <a:pt x="29" y="11"/>
                  </a:cubicBezTo>
                  <a:cubicBezTo>
                    <a:pt x="32" y="10"/>
                    <a:pt x="35" y="9"/>
                    <a:pt x="37" y="7"/>
                  </a:cubicBezTo>
                  <a:cubicBezTo>
                    <a:pt x="39" y="6"/>
                    <a:pt x="41" y="4"/>
                    <a:pt x="43" y="2"/>
                  </a:cubicBezTo>
                  <a:cubicBezTo>
                    <a:pt x="42" y="2"/>
                    <a:pt x="41" y="1"/>
                    <a:pt x="41" y="0"/>
                  </a:cubicBezTo>
                  <a:cubicBezTo>
                    <a:pt x="40" y="3"/>
                    <a:pt x="39" y="5"/>
                    <a:pt x="37" y="7"/>
                  </a:cubicBezTo>
                  <a:cubicBezTo>
                    <a:pt x="34" y="8"/>
                    <a:pt x="31" y="10"/>
                    <a:pt x="28" y="11"/>
                  </a:cubicBezTo>
                  <a:cubicBezTo>
                    <a:pt x="24" y="12"/>
                    <a:pt x="19" y="14"/>
                    <a:pt x="17" y="17"/>
                  </a:cubicBezTo>
                  <a:cubicBezTo>
                    <a:pt x="16" y="18"/>
                    <a:pt x="16" y="18"/>
                    <a:pt x="15"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2073"/>
            <p:cNvSpPr>
              <a:spLocks noEditPoints="1"/>
            </p:cNvSpPr>
            <p:nvPr/>
          </p:nvSpPr>
          <p:spPr bwMode="auto">
            <a:xfrm>
              <a:off x="4498931" y="4830791"/>
              <a:ext cx="217489" cy="157164"/>
            </a:xfrm>
            <a:custGeom>
              <a:avLst/>
              <a:gdLst>
                <a:gd name="T0" fmla="*/ 32 w 58"/>
                <a:gd name="T1" fmla="*/ 9 h 42"/>
                <a:gd name="T2" fmla="*/ 39 w 58"/>
                <a:gd name="T3" fmla="*/ 8 h 42"/>
                <a:gd name="T4" fmla="*/ 33 w 58"/>
                <a:gd name="T5" fmla="*/ 13 h 42"/>
                <a:gd name="T6" fmla="*/ 29 w 58"/>
                <a:gd name="T7" fmla="*/ 16 h 42"/>
                <a:gd name="T8" fmla="*/ 25 w 58"/>
                <a:gd name="T9" fmla="*/ 19 h 42"/>
                <a:gd name="T10" fmla="*/ 20 w 58"/>
                <a:gd name="T11" fmla="*/ 18 h 42"/>
                <a:gd name="T12" fmla="*/ 18 w 58"/>
                <a:gd name="T13" fmla="*/ 18 h 42"/>
                <a:gd name="T14" fmla="*/ 15 w 58"/>
                <a:gd name="T15" fmla="*/ 16 h 42"/>
                <a:gd name="T16" fmla="*/ 17 w 58"/>
                <a:gd name="T17" fmla="*/ 18 h 42"/>
                <a:gd name="T18" fmla="*/ 19 w 58"/>
                <a:gd name="T19" fmla="*/ 19 h 42"/>
                <a:gd name="T20" fmla="*/ 22 w 58"/>
                <a:gd name="T21" fmla="*/ 20 h 42"/>
                <a:gd name="T22" fmla="*/ 26 w 58"/>
                <a:gd name="T23" fmla="*/ 20 h 42"/>
                <a:gd name="T24" fmla="*/ 24 w 58"/>
                <a:gd name="T25" fmla="*/ 22 h 42"/>
                <a:gd name="T26" fmla="*/ 17 w 58"/>
                <a:gd name="T27" fmla="*/ 27 h 42"/>
                <a:gd name="T28" fmla="*/ 12 w 58"/>
                <a:gd name="T29" fmla="*/ 29 h 42"/>
                <a:gd name="T30" fmla="*/ 6 w 58"/>
                <a:gd name="T31" fmla="*/ 31 h 42"/>
                <a:gd name="T32" fmla="*/ 18 w 58"/>
                <a:gd name="T33" fmla="*/ 28 h 42"/>
                <a:gd name="T34" fmla="*/ 18 w 58"/>
                <a:gd name="T35" fmla="*/ 29 h 42"/>
                <a:gd name="T36" fmla="*/ 8 w 58"/>
                <a:gd name="T37" fmla="*/ 38 h 42"/>
                <a:gd name="T38" fmla="*/ 15 w 58"/>
                <a:gd name="T39" fmla="*/ 33 h 42"/>
                <a:gd name="T40" fmla="*/ 22 w 58"/>
                <a:gd name="T41" fmla="*/ 27 h 42"/>
                <a:gd name="T42" fmla="*/ 34 w 58"/>
                <a:gd name="T43" fmla="*/ 14 h 42"/>
                <a:gd name="T44" fmla="*/ 41 w 58"/>
                <a:gd name="T45" fmla="*/ 9 h 42"/>
                <a:gd name="T46" fmla="*/ 48 w 58"/>
                <a:gd name="T47" fmla="*/ 7 h 42"/>
                <a:gd name="T48" fmla="*/ 42 w 58"/>
                <a:gd name="T49" fmla="*/ 12 h 42"/>
                <a:gd name="T50" fmla="*/ 37 w 58"/>
                <a:gd name="T51" fmla="*/ 21 h 42"/>
                <a:gd name="T52" fmla="*/ 30 w 58"/>
                <a:gd name="T53" fmla="*/ 31 h 42"/>
                <a:gd name="T54" fmla="*/ 21 w 58"/>
                <a:gd name="T55" fmla="*/ 40 h 42"/>
                <a:gd name="T56" fmla="*/ 35 w 58"/>
                <a:gd name="T57" fmla="*/ 27 h 42"/>
                <a:gd name="T58" fmla="*/ 41 w 58"/>
                <a:gd name="T59" fmla="*/ 16 h 42"/>
                <a:gd name="T60" fmla="*/ 46 w 58"/>
                <a:gd name="T61" fmla="*/ 11 h 42"/>
                <a:gd name="T62" fmla="*/ 53 w 58"/>
                <a:gd name="T63" fmla="*/ 5 h 42"/>
                <a:gd name="T64" fmla="*/ 54 w 58"/>
                <a:gd name="T65" fmla="*/ 5 h 42"/>
                <a:gd name="T66" fmla="*/ 51 w 58"/>
                <a:gd name="T67" fmla="*/ 15 h 42"/>
                <a:gd name="T68" fmla="*/ 49 w 58"/>
                <a:gd name="T69" fmla="*/ 28 h 42"/>
                <a:gd name="T70" fmla="*/ 44 w 58"/>
                <a:gd name="T71" fmla="*/ 36 h 42"/>
                <a:gd name="T72" fmla="*/ 51 w 58"/>
                <a:gd name="T73" fmla="*/ 24 h 42"/>
                <a:gd name="T74" fmla="*/ 52 w 58"/>
                <a:gd name="T75" fmla="*/ 21 h 42"/>
                <a:gd name="T76" fmla="*/ 54 w 58"/>
                <a:gd name="T77" fmla="*/ 11 h 42"/>
                <a:gd name="T78" fmla="*/ 56 w 58"/>
                <a:gd name="T79" fmla="*/ 3 h 42"/>
                <a:gd name="T80" fmla="*/ 58 w 58"/>
                <a:gd name="T81" fmla="*/ 1 h 42"/>
                <a:gd name="T82" fmla="*/ 53 w 58"/>
                <a:gd name="T83" fmla="*/ 3 h 42"/>
                <a:gd name="T84" fmla="*/ 50 w 58"/>
                <a:gd name="T85" fmla="*/ 4 h 42"/>
                <a:gd name="T86" fmla="*/ 47 w 58"/>
                <a:gd name="T87" fmla="*/ 2 h 42"/>
                <a:gd name="T88" fmla="*/ 46 w 58"/>
                <a:gd name="T89" fmla="*/ 2 h 42"/>
                <a:gd name="T90" fmla="*/ 39 w 58"/>
                <a:gd name="T91" fmla="*/ 0 h 42"/>
                <a:gd name="T92" fmla="*/ 35 w 58"/>
                <a:gd name="T93" fmla="*/ 0 h 42"/>
                <a:gd name="T94" fmla="*/ 39 w 58"/>
                <a:gd name="T95" fmla="*/ 1 h 42"/>
                <a:gd name="T96" fmla="*/ 45 w 58"/>
                <a:gd name="T97" fmla="*/ 3 h 42"/>
                <a:gd name="T98" fmla="*/ 46 w 58"/>
                <a:gd name="T99" fmla="*/ 3 h 42"/>
                <a:gd name="T100" fmla="*/ 48 w 58"/>
                <a:gd name="T101" fmla="*/ 5 h 42"/>
                <a:gd name="T102" fmla="*/ 40 w 58"/>
                <a:gd name="T103" fmla="*/ 7 h 42"/>
                <a:gd name="T104" fmla="*/ 32 w 58"/>
                <a:gd name="T105" fmla="*/ 8 h 42"/>
                <a:gd name="T106" fmla="*/ 26 w 58"/>
                <a:gd name="T107" fmla="*/ 9 h 42"/>
                <a:gd name="T108" fmla="*/ 19 w 58"/>
                <a:gd name="T109" fmla="*/ 8 h 42"/>
                <a:gd name="T110" fmla="*/ 30 w 58"/>
                <a:gd name="T111" fmla="*/ 10 h 42"/>
                <a:gd name="T112" fmla="*/ 26 w 58"/>
                <a:gd name="T113" fmla="*/ 20 h 42"/>
                <a:gd name="T114" fmla="*/ 26 w 58"/>
                <a:gd name="T115"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42">
                  <a:moveTo>
                    <a:pt x="30" y="10"/>
                  </a:moveTo>
                  <a:cubicBezTo>
                    <a:pt x="31" y="9"/>
                    <a:pt x="31" y="9"/>
                    <a:pt x="32" y="9"/>
                  </a:cubicBezTo>
                  <a:cubicBezTo>
                    <a:pt x="34" y="9"/>
                    <a:pt x="34" y="9"/>
                    <a:pt x="34" y="9"/>
                  </a:cubicBezTo>
                  <a:cubicBezTo>
                    <a:pt x="35" y="9"/>
                    <a:pt x="37" y="8"/>
                    <a:pt x="39" y="8"/>
                  </a:cubicBezTo>
                  <a:cubicBezTo>
                    <a:pt x="38" y="9"/>
                    <a:pt x="37" y="9"/>
                    <a:pt x="37" y="10"/>
                  </a:cubicBezTo>
                  <a:cubicBezTo>
                    <a:pt x="35" y="11"/>
                    <a:pt x="34" y="12"/>
                    <a:pt x="33" y="13"/>
                  </a:cubicBezTo>
                  <a:cubicBezTo>
                    <a:pt x="32" y="14"/>
                    <a:pt x="31" y="15"/>
                    <a:pt x="30" y="16"/>
                  </a:cubicBezTo>
                  <a:cubicBezTo>
                    <a:pt x="30" y="16"/>
                    <a:pt x="29" y="16"/>
                    <a:pt x="29" y="16"/>
                  </a:cubicBezTo>
                  <a:cubicBezTo>
                    <a:pt x="29" y="17"/>
                    <a:pt x="28" y="18"/>
                    <a:pt x="27" y="18"/>
                  </a:cubicBezTo>
                  <a:cubicBezTo>
                    <a:pt x="27" y="19"/>
                    <a:pt x="26" y="19"/>
                    <a:pt x="25" y="19"/>
                  </a:cubicBezTo>
                  <a:cubicBezTo>
                    <a:pt x="24" y="19"/>
                    <a:pt x="23" y="19"/>
                    <a:pt x="22" y="19"/>
                  </a:cubicBezTo>
                  <a:cubicBezTo>
                    <a:pt x="22" y="19"/>
                    <a:pt x="21" y="19"/>
                    <a:pt x="20" y="18"/>
                  </a:cubicBezTo>
                  <a:cubicBezTo>
                    <a:pt x="19" y="18"/>
                    <a:pt x="19" y="18"/>
                    <a:pt x="19" y="18"/>
                  </a:cubicBezTo>
                  <a:cubicBezTo>
                    <a:pt x="19" y="18"/>
                    <a:pt x="19" y="18"/>
                    <a:pt x="18" y="18"/>
                  </a:cubicBezTo>
                  <a:cubicBezTo>
                    <a:pt x="18" y="18"/>
                    <a:pt x="18" y="18"/>
                    <a:pt x="17" y="18"/>
                  </a:cubicBezTo>
                  <a:cubicBezTo>
                    <a:pt x="16" y="17"/>
                    <a:pt x="15" y="17"/>
                    <a:pt x="15" y="16"/>
                  </a:cubicBezTo>
                  <a:cubicBezTo>
                    <a:pt x="14" y="16"/>
                    <a:pt x="13" y="15"/>
                    <a:pt x="12" y="15"/>
                  </a:cubicBezTo>
                  <a:cubicBezTo>
                    <a:pt x="14" y="16"/>
                    <a:pt x="15" y="17"/>
                    <a:pt x="17" y="18"/>
                  </a:cubicBezTo>
                  <a:cubicBezTo>
                    <a:pt x="17" y="18"/>
                    <a:pt x="18" y="19"/>
                    <a:pt x="18" y="19"/>
                  </a:cubicBezTo>
                  <a:cubicBezTo>
                    <a:pt x="18" y="19"/>
                    <a:pt x="19" y="19"/>
                    <a:pt x="19" y="19"/>
                  </a:cubicBezTo>
                  <a:cubicBezTo>
                    <a:pt x="19" y="19"/>
                    <a:pt x="19" y="19"/>
                    <a:pt x="19" y="19"/>
                  </a:cubicBezTo>
                  <a:cubicBezTo>
                    <a:pt x="20" y="20"/>
                    <a:pt x="21" y="20"/>
                    <a:pt x="22" y="20"/>
                  </a:cubicBezTo>
                  <a:cubicBezTo>
                    <a:pt x="23" y="20"/>
                    <a:pt x="24" y="21"/>
                    <a:pt x="25" y="20"/>
                  </a:cubicBezTo>
                  <a:cubicBezTo>
                    <a:pt x="25" y="20"/>
                    <a:pt x="26" y="20"/>
                    <a:pt x="26" y="20"/>
                  </a:cubicBezTo>
                  <a:cubicBezTo>
                    <a:pt x="26" y="21"/>
                    <a:pt x="25" y="21"/>
                    <a:pt x="25" y="21"/>
                  </a:cubicBezTo>
                  <a:cubicBezTo>
                    <a:pt x="25" y="22"/>
                    <a:pt x="24" y="22"/>
                    <a:pt x="24" y="22"/>
                  </a:cubicBezTo>
                  <a:cubicBezTo>
                    <a:pt x="23" y="23"/>
                    <a:pt x="23" y="23"/>
                    <a:pt x="22" y="24"/>
                  </a:cubicBezTo>
                  <a:cubicBezTo>
                    <a:pt x="20" y="25"/>
                    <a:pt x="19" y="26"/>
                    <a:pt x="17" y="27"/>
                  </a:cubicBezTo>
                  <a:cubicBezTo>
                    <a:pt x="16" y="28"/>
                    <a:pt x="15" y="28"/>
                    <a:pt x="15" y="28"/>
                  </a:cubicBezTo>
                  <a:cubicBezTo>
                    <a:pt x="14" y="29"/>
                    <a:pt x="13" y="29"/>
                    <a:pt x="12" y="29"/>
                  </a:cubicBezTo>
                  <a:cubicBezTo>
                    <a:pt x="11" y="30"/>
                    <a:pt x="10" y="30"/>
                    <a:pt x="9" y="30"/>
                  </a:cubicBezTo>
                  <a:cubicBezTo>
                    <a:pt x="8" y="30"/>
                    <a:pt x="7" y="31"/>
                    <a:pt x="6" y="31"/>
                  </a:cubicBezTo>
                  <a:cubicBezTo>
                    <a:pt x="8" y="31"/>
                    <a:pt x="10" y="30"/>
                    <a:pt x="12" y="30"/>
                  </a:cubicBezTo>
                  <a:cubicBezTo>
                    <a:pt x="14" y="30"/>
                    <a:pt x="16" y="29"/>
                    <a:pt x="18" y="28"/>
                  </a:cubicBezTo>
                  <a:cubicBezTo>
                    <a:pt x="19" y="28"/>
                    <a:pt x="20" y="27"/>
                    <a:pt x="21" y="26"/>
                  </a:cubicBezTo>
                  <a:cubicBezTo>
                    <a:pt x="20" y="27"/>
                    <a:pt x="19" y="28"/>
                    <a:pt x="18" y="29"/>
                  </a:cubicBezTo>
                  <a:cubicBezTo>
                    <a:pt x="17" y="30"/>
                    <a:pt x="16" y="31"/>
                    <a:pt x="15" y="32"/>
                  </a:cubicBezTo>
                  <a:cubicBezTo>
                    <a:pt x="12" y="34"/>
                    <a:pt x="10" y="36"/>
                    <a:pt x="8" y="38"/>
                  </a:cubicBezTo>
                  <a:cubicBezTo>
                    <a:pt x="5" y="39"/>
                    <a:pt x="3" y="41"/>
                    <a:pt x="0" y="42"/>
                  </a:cubicBezTo>
                  <a:cubicBezTo>
                    <a:pt x="5" y="40"/>
                    <a:pt x="11" y="37"/>
                    <a:pt x="15" y="33"/>
                  </a:cubicBezTo>
                  <a:cubicBezTo>
                    <a:pt x="16" y="32"/>
                    <a:pt x="18" y="31"/>
                    <a:pt x="19" y="30"/>
                  </a:cubicBezTo>
                  <a:cubicBezTo>
                    <a:pt x="20" y="29"/>
                    <a:pt x="21" y="28"/>
                    <a:pt x="22" y="27"/>
                  </a:cubicBezTo>
                  <a:cubicBezTo>
                    <a:pt x="24" y="25"/>
                    <a:pt x="26" y="23"/>
                    <a:pt x="28" y="20"/>
                  </a:cubicBezTo>
                  <a:cubicBezTo>
                    <a:pt x="30" y="18"/>
                    <a:pt x="32" y="16"/>
                    <a:pt x="34" y="14"/>
                  </a:cubicBezTo>
                  <a:cubicBezTo>
                    <a:pt x="35" y="13"/>
                    <a:pt x="36" y="12"/>
                    <a:pt x="38" y="12"/>
                  </a:cubicBezTo>
                  <a:cubicBezTo>
                    <a:pt x="39" y="11"/>
                    <a:pt x="40" y="10"/>
                    <a:pt x="41" y="9"/>
                  </a:cubicBezTo>
                  <a:cubicBezTo>
                    <a:pt x="43" y="9"/>
                    <a:pt x="44" y="8"/>
                    <a:pt x="45" y="8"/>
                  </a:cubicBezTo>
                  <a:cubicBezTo>
                    <a:pt x="46" y="7"/>
                    <a:pt x="47" y="7"/>
                    <a:pt x="48" y="7"/>
                  </a:cubicBezTo>
                  <a:cubicBezTo>
                    <a:pt x="47" y="8"/>
                    <a:pt x="46" y="9"/>
                    <a:pt x="45" y="10"/>
                  </a:cubicBezTo>
                  <a:cubicBezTo>
                    <a:pt x="44" y="11"/>
                    <a:pt x="43" y="12"/>
                    <a:pt x="42" y="12"/>
                  </a:cubicBezTo>
                  <a:cubicBezTo>
                    <a:pt x="42" y="13"/>
                    <a:pt x="41" y="14"/>
                    <a:pt x="40" y="15"/>
                  </a:cubicBezTo>
                  <a:cubicBezTo>
                    <a:pt x="39" y="17"/>
                    <a:pt x="38" y="19"/>
                    <a:pt x="37" y="21"/>
                  </a:cubicBezTo>
                  <a:cubicBezTo>
                    <a:pt x="36" y="22"/>
                    <a:pt x="35" y="24"/>
                    <a:pt x="34" y="26"/>
                  </a:cubicBezTo>
                  <a:cubicBezTo>
                    <a:pt x="33" y="28"/>
                    <a:pt x="32" y="30"/>
                    <a:pt x="30" y="31"/>
                  </a:cubicBezTo>
                  <a:cubicBezTo>
                    <a:pt x="29" y="33"/>
                    <a:pt x="28" y="35"/>
                    <a:pt x="26" y="36"/>
                  </a:cubicBezTo>
                  <a:cubicBezTo>
                    <a:pt x="25" y="38"/>
                    <a:pt x="23" y="39"/>
                    <a:pt x="21" y="40"/>
                  </a:cubicBezTo>
                  <a:cubicBezTo>
                    <a:pt x="25" y="38"/>
                    <a:pt x="28" y="35"/>
                    <a:pt x="31" y="32"/>
                  </a:cubicBezTo>
                  <a:cubicBezTo>
                    <a:pt x="32" y="30"/>
                    <a:pt x="34" y="28"/>
                    <a:pt x="35" y="27"/>
                  </a:cubicBezTo>
                  <a:cubicBezTo>
                    <a:pt x="36" y="25"/>
                    <a:pt x="37" y="23"/>
                    <a:pt x="38" y="21"/>
                  </a:cubicBezTo>
                  <a:cubicBezTo>
                    <a:pt x="39" y="19"/>
                    <a:pt x="40" y="17"/>
                    <a:pt x="41" y="16"/>
                  </a:cubicBezTo>
                  <a:cubicBezTo>
                    <a:pt x="42" y="15"/>
                    <a:pt x="43" y="14"/>
                    <a:pt x="43" y="13"/>
                  </a:cubicBezTo>
                  <a:cubicBezTo>
                    <a:pt x="44" y="13"/>
                    <a:pt x="45" y="12"/>
                    <a:pt x="46" y="11"/>
                  </a:cubicBezTo>
                  <a:cubicBezTo>
                    <a:pt x="47" y="10"/>
                    <a:pt x="49" y="8"/>
                    <a:pt x="50" y="7"/>
                  </a:cubicBezTo>
                  <a:cubicBezTo>
                    <a:pt x="51" y="6"/>
                    <a:pt x="52" y="6"/>
                    <a:pt x="53" y="5"/>
                  </a:cubicBezTo>
                  <a:cubicBezTo>
                    <a:pt x="53" y="5"/>
                    <a:pt x="53" y="5"/>
                    <a:pt x="54" y="5"/>
                  </a:cubicBezTo>
                  <a:cubicBezTo>
                    <a:pt x="54" y="5"/>
                    <a:pt x="54" y="5"/>
                    <a:pt x="54" y="5"/>
                  </a:cubicBezTo>
                  <a:cubicBezTo>
                    <a:pt x="53" y="7"/>
                    <a:pt x="53" y="9"/>
                    <a:pt x="52" y="11"/>
                  </a:cubicBezTo>
                  <a:cubicBezTo>
                    <a:pt x="52" y="12"/>
                    <a:pt x="52" y="14"/>
                    <a:pt x="51" y="15"/>
                  </a:cubicBezTo>
                  <a:cubicBezTo>
                    <a:pt x="51" y="17"/>
                    <a:pt x="51" y="18"/>
                    <a:pt x="51" y="20"/>
                  </a:cubicBezTo>
                  <a:cubicBezTo>
                    <a:pt x="51" y="23"/>
                    <a:pt x="50" y="25"/>
                    <a:pt x="49" y="28"/>
                  </a:cubicBezTo>
                  <a:cubicBezTo>
                    <a:pt x="48" y="30"/>
                    <a:pt x="47" y="31"/>
                    <a:pt x="46" y="32"/>
                  </a:cubicBezTo>
                  <a:cubicBezTo>
                    <a:pt x="45" y="33"/>
                    <a:pt x="45" y="35"/>
                    <a:pt x="44" y="36"/>
                  </a:cubicBezTo>
                  <a:cubicBezTo>
                    <a:pt x="46" y="34"/>
                    <a:pt x="48" y="31"/>
                    <a:pt x="49" y="28"/>
                  </a:cubicBezTo>
                  <a:cubicBezTo>
                    <a:pt x="50" y="27"/>
                    <a:pt x="50" y="26"/>
                    <a:pt x="51" y="24"/>
                  </a:cubicBezTo>
                  <a:cubicBezTo>
                    <a:pt x="51" y="24"/>
                    <a:pt x="51" y="23"/>
                    <a:pt x="52" y="22"/>
                  </a:cubicBezTo>
                  <a:cubicBezTo>
                    <a:pt x="52" y="22"/>
                    <a:pt x="52" y="21"/>
                    <a:pt x="52" y="21"/>
                  </a:cubicBezTo>
                  <a:cubicBezTo>
                    <a:pt x="52" y="20"/>
                    <a:pt x="52" y="20"/>
                    <a:pt x="52" y="20"/>
                  </a:cubicBezTo>
                  <a:cubicBezTo>
                    <a:pt x="52" y="17"/>
                    <a:pt x="53" y="14"/>
                    <a:pt x="54" y="11"/>
                  </a:cubicBezTo>
                  <a:cubicBezTo>
                    <a:pt x="54" y="9"/>
                    <a:pt x="54" y="8"/>
                    <a:pt x="55" y="7"/>
                  </a:cubicBezTo>
                  <a:cubicBezTo>
                    <a:pt x="55" y="6"/>
                    <a:pt x="55" y="4"/>
                    <a:pt x="56" y="3"/>
                  </a:cubicBezTo>
                  <a:cubicBezTo>
                    <a:pt x="56" y="3"/>
                    <a:pt x="57" y="3"/>
                    <a:pt x="58" y="2"/>
                  </a:cubicBezTo>
                  <a:cubicBezTo>
                    <a:pt x="58" y="2"/>
                    <a:pt x="58" y="1"/>
                    <a:pt x="58" y="1"/>
                  </a:cubicBezTo>
                  <a:cubicBezTo>
                    <a:pt x="58" y="0"/>
                    <a:pt x="57" y="0"/>
                    <a:pt x="56" y="0"/>
                  </a:cubicBezTo>
                  <a:cubicBezTo>
                    <a:pt x="55" y="1"/>
                    <a:pt x="54" y="2"/>
                    <a:pt x="53" y="3"/>
                  </a:cubicBezTo>
                  <a:cubicBezTo>
                    <a:pt x="52" y="3"/>
                    <a:pt x="51" y="3"/>
                    <a:pt x="50" y="4"/>
                  </a:cubicBezTo>
                  <a:cubicBezTo>
                    <a:pt x="50" y="4"/>
                    <a:pt x="50" y="4"/>
                    <a:pt x="50" y="4"/>
                  </a:cubicBezTo>
                  <a:cubicBezTo>
                    <a:pt x="49" y="3"/>
                    <a:pt x="48" y="3"/>
                    <a:pt x="48" y="3"/>
                  </a:cubicBezTo>
                  <a:cubicBezTo>
                    <a:pt x="47" y="2"/>
                    <a:pt x="47" y="2"/>
                    <a:pt x="47" y="2"/>
                  </a:cubicBezTo>
                  <a:cubicBezTo>
                    <a:pt x="46" y="2"/>
                    <a:pt x="46" y="2"/>
                    <a:pt x="46" y="2"/>
                  </a:cubicBezTo>
                  <a:cubicBezTo>
                    <a:pt x="46" y="2"/>
                    <a:pt x="46" y="2"/>
                    <a:pt x="46" y="2"/>
                  </a:cubicBezTo>
                  <a:cubicBezTo>
                    <a:pt x="45" y="1"/>
                    <a:pt x="44" y="1"/>
                    <a:pt x="44" y="1"/>
                  </a:cubicBezTo>
                  <a:cubicBezTo>
                    <a:pt x="42" y="0"/>
                    <a:pt x="41" y="0"/>
                    <a:pt x="39" y="0"/>
                  </a:cubicBezTo>
                  <a:cubicBezTo>
                    <a:pt x="38" y="0"/>
                    <a:pt x="38" y="0"/>
                    <a:pt x="37" y="0"/>
                  </a:cubicBezTo>
                  <a:cubicBezTo>
                    <a:pt x="36" y="0"/>
                    <a:pt x="36" y="0"/>
                    <a:pt x="35" y="0"/>
                  </a:cubicBezTo>
                  <a:cubicBezTo>
                    <a:pt x="35" y="0"/>
                    <a:pt x="36" y="0"/>
                    <a:pt x="37" y="0"/>
                  </a:cubicBezTo>
                  <a:cubicBezTo>
                    <a:pt x="38" y="0"/>
                    <a:pt x="38" y="0"/>
                    <a:pt x="39" y="1"/>
                  </a:cubicBezTo>
                  <a:cubicBezTo>
                    <a:pt x="40" y="1"/>
                    <a:pt x="42" y="1"/>
                    <a:pt x="43" y="2"/>
                  </a:cubicBezTo>
                  <a:cubicBezTo>
                    <a:pt x="44" y="2"/>
                    <a:pt x="45" y="2"/>
                    <a:pt x="45" y="3"/>
                  </a:cubicBezTo>
                  <a:cubicBezTo>
                    <a:pt x="45" y="3"/>
                    <a:pt x="46" y="3"/>
                    <a:pt x="46" y="3"/>
                  </a:cubicBezTo>
                  <a:cubicBezTo>
                    <a:pt x="46" y="3"/>
                    <a:pt x="46" y="3"/>
                    <a:pt x="46" y="3"/>
                  </a:cubicBezTo>
                  <a:cubicBezTo>
                    <a:pt x="46" y="3"/>
                    <a:pt x="47" y="4"/>
                    <a:pt x="47" y="4"/>
                  </a:cubicBezTo>
                  <a:cubicBezTo>
                    <a:pt x="48" y="4"/>
                    <a:pt x="48" y="4"/>
                    <a:pt x="48" y="5"/>
                  </a:cubicBezTo>
                  <a:cubicBezTo>
                    <a:pt x="48" y="5"/>
                    <a:pt x="47" y="5"/>
                    <a:pt x="47" y="5"/>
                  </a:cubicBezTo>
                  <a:cubicBezTo>
                    <a:pt x="40" y="7"/>
                    <a:pt x="40" y="7"/>
                    <a:pt x="40" y="7"/>
                  </a:cubicBezTo>
                  <a:cubicBezTo>
                    <a:pt x="38" y="7"/>
                    <a:pt x="36" y="8"/>
                    <a:pt x="33" y="8"/>
                  </a:cubicBezTo>
                  <a:cubicBezTo>
                    <a:pt x="32" y="8"/>
                    <a:pt x="32" y="8"/>
                    <a:pt x="32" y="8"/>
                  </a:cubicBezTo>
                  <a:cubicBezTo>
                    <a:pt x="31" y="8"/>
                    <a:pt x="31" y="9"/>
                    <a:pt x="30" y="9"/>
                  </a:cubicBezTo>
                  <a:cubicBezTo>
                    <a:pt x="29" y="9"/>
                    <a:pt x="28" y="9"/>
                    <a:pt x="26" y="9"/>
                  </a:cubicBezTo>
                  <a:cubicBezTo>
                    <a:pt x="25" y="9"/>
                    <a:pt x="24" y="9"/>
                    <a:pt x="23" y="9"/>
                  </a:cubicBezTo>
                  <a:cubicBezTo>
                    <a:pt x="22" y="8"/>
                    <a:pt x="21" y="8"/>
                    <a:pt x="19" y="8"/>
                  </a:cubicBezTo>
                  <a:cubicBezTo>
                    <a:pt x="22" y="9"/>
                    <a:pt x="24" y="9"/>
                    <a:pt x="26" y="10"/>
                  </a:cubicBezTo>
                  <a:cubicBezTo>
                    <a:pt x="28" y="10"/>
                    <a:pt x="29" y="10"/>
                    <a:pt x="30" y="10"/>
                  </a:cubicBezTo>
                  <a:close/>
                  <a:moveTo>
                    <a:pt x="26" y="20"/>
                  </a:moveTo>
                  <a:cubicBezTo>
                    <a:pt x="26" y="20"/>
                    <a:pt x="26" y="20"/>
                    <a:pt x="26" y="20"/>
                  </a:cubicBezTo>
                  <a:cubicBezTo>
                    <a:pt x="26" y="20"/>
                    <a:pt x="26" y="20"/>
                    <a:pt x="26" y="20"/>
                  </a:cubicBezTo>
                  <a:cubicBezTo>
                    <a:pt x="26" y="20"/>
                    <a:pt x="26" y="20"/>
                    <a:pt x="26"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2074"/>
            <p:cNvSpPr>
              <a:spLocks/>
            </p:cNvSpPr>
            <p:nvPr/>
          </p:nvSpPr>
          <p:spPr bwMode="auto">
            <a:xfrm>
              <a:off x="3946477" y="4345012"/>
              <a:ext cx="217489" cy="158751"/>
            </a:xfrm>
            <a:custGeom>
              <a:avLst/>
              <a:gdLst>
                <a:gd name="T0" fmla="*/ 22 w 58"/>
                <a:gd name="T1" fmla="*/ 40 h 42"/>
                <a:gd name="T2" fmla="*/ 25 w 58"/>
                <a:gd name="T3" fmla="*/ 38 h 42"/>
                <a:gd name="T4" fmla="*/ 33 w 58"/>
                <a:gd name="T5" fmla="*/ 29 h 42"/>
                <a:gd name="T6" fmla="*/ 44 w 58"/>
                <a:gd name="T7" fmla="*/ 13 h 42"/>
                <a:gd name="T8" fmla="*/ 53 w 58"/>
                <a:gd name="T9" fmla="*/ 5 h 42"/>
                <a:gd name="T10" fmla="*/ 58 w 58"/>
                <a:gd name="T11" fmla="*/ 0 h 42"/>
                <a:gd name="T12" fmla="*/ 47 w 58"/>
                <a:gd name="T13" fmla="*/ 5 h 42"/>
                <a:gd name="T14" fmla="*/ 22 w 58"/>
                <a:gd name="T15" fmla="*/ 26 h 42"/>
                <a:gd name="T16" fmla="*/ 10 w 58"/>
                <a:gd name="T17" fmla="*/ 35 h 42"/>
                <a:gd name="T18" fmla="*/ 0 w 58"/>
                <a:gd name="T19" fmla="*/ 42 h 42"/>
                <a:gd name="T20" fmla="*/ 0 w 58"/>
                <a:gd name="T21" fmla="*/ 42 h 42"/>
                <a:gd name="T22" fmla="*/ 22 w 58"/>
                <a:gd name="T2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42">
                  <a:moveTo>
                    <a:pt x="22" y="40"/>
                  </a:moveTo>
                  <a:cubicBezTo>
                    <a:pt x="23" y="39"/>
                    <a:pt x="24" y="39"/>
                    <a:pt x="25" y="38"/>
                  </a:cubicBezTo>
                  <a:cubicBezTo>
                    <a:pt x="28" y="35"/>
                    <a:pt x="31" y="32"/>
                    <a:pt x="33" y="29"/>
                  </a:cubicBezTo>
                  <a:cubicBezTo>
                    <a:pt x="38" y="24"/>
                    <a:pt x="40" y="18"/>
                    <a:pt x="44" y="13"/>
                  </a:cubicBezTo>
                  <a:cubicBezTo>
                    <a:pt x="46" y="9"/>
                    <a:pt x="49" y="7"/>
                    <a:pt x="53" y="5"/>
                  </a:cubicBezTo>
                  <a:cubicBezTo>
                    <a:pt x="54" y="4"/>
                    <a:pt x="57" y="2"/>
                    <a:pt x="58" y="0"/>
                  </a:cubicBezTo>
                  <a:cubicBezTo>
                    <a:pt x="54" y="2"/>
                    <a:pt x="49" y="4"/>
                    <a:pt x="47" y="5"/>
                  </a:cubicBezTo>
                  <a:cubicBezTo>
                    <a:pt x="37" y="10"/>
                    <a:pt x="30" y="19"/>
                    <a:pt x="22" y="26"/>
                  </a:cubicBezTo>
                  <a:cubicBezTo>
                    <a:pt x="18" y="30"/>
                    <a:pt x="14" y="32"/>
                    <a:pt x="10" y="35"/>
                  </a:cubicBezTo>
                  <a:cubicBezTo>
                    <a:pt x="7" y="37"/>
                    <a:pt x="3" y="40"/>
                    <a:pt x="0" y="42"/>
                  </a:cubicBezTo>
                  <a:cubicBezTo>
                    <a:pt x="0" y="42"/>
                    <a:pt x="0" y="42"/>
                    <a:pt x="0" y="42"/>
                  </a:cubicBezTo>
                  <a:cubicBezTo>
                    <a:pt x="7" y="40"/>
                    <a:pt x="14" y="40"/>
                    <a:pt x="22" y="4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19" name="Picture 2075"/>
            <p:cNvPicPr>
              <a:picLocks noChangeAspect="1" noChangeArrowheads="1"/>
            </p:cNvPicPr>
            <p:nvPr/>
          </p:nvPicPr>
          <p:blipFill>
            <a:blip r:embed="rId45" cstate="screen">
              <a:extLst>
                <a:ext uri="{28A0092B-C50C-407E-A947-70E740481C1C}">
                  <a14:useLocalDpi xmlns:a14="http://schemas.microsoft.com/office/drawing/2010/main"/>
                </a:ext>
              </a:extLst>
            </a:blip>
            <a:srcRect/>
            <a:stretch>
              <a:fillRect/>
            </a:stretch>
          </p:blipFill>
          <p:spPr bwMode="auto">
            <a:xfrm>
              <a:off x="4011565" y="4329137"/>
              <a:ext cx="169864"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0" name="Picture 2076"/>
            <p:cNvPicPr>
              <a:picLocks noChangeAspect="1" noChangeArrowheads="1"/>
            </p:cNvPicPr>
            <p:nvPr/>
          </p:nvPicPr>
          <p:blipFill>
            <a:blip r:embed="rId46" cstate="screen">
              <a:extLst>
                <a:ext uri="{28A0092B-C50C-407E-A947-70E740481C1C}">
                  <a14:useLocalDpi xmlns:a14="http://schemas.microsoft.com/office/drawing/2010/main"/>
                </a:ext>
              </a:extLst>
            </a:blip>
            <a:srcRect/>
            <a:stretch>
              <a:fillRect/>
            </a:stretch>
          </p:blipFill>
          <p:spPr bwMode="auto">
            <a:xfrm>
              <a:off x="3932190" y="4292624"/>
              <a:ext cx="258764" cy="225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1" name="Freeform 2077"/>
            <p:cNvSpPr>
              <a:spLocks/>
            </p:cNvSpPr>
            <p:nvPr/>
          </p:nvSpPr>
          <p:spPr bwMode="auto">
            <a:xfrm>
              <a:off x="3971877" y="4391050"/>
              <a:ext cx="101601" cy="63500"/>
            </a:xfrm>
            <a:custGeom>
              <a:avLst/>
              <a:gdLst>
                <a:gd name="T0" fmla="*/ 15 w 27"/>
                <a:gd name="T1" fmla="*/ 12 h 17"/>
                <a:gd name="T2" fmla="*/ 27 w 27"/>
                <a:gd name="T3" fmla="*/ 2 h 17"/>
                <a:gd name="T4" fmla="*/ 20 w 27"/>
                <a:gd name="T5" fmla="*/ 6 h 17"/>
                <a:gd name="T6" fmla="*/ 11 w 27"/>
                <a:gd name="T7" fmla="*/ 3 h 17"/>
                <a:gd name="T8" fmla="*/ 6 w 27"/>
                <a:gd name="T9" fmla="*/ 0 h 17"/>
                <a:gd name="T10" fmla="*/ 0 w 27"/>
                <a:gd name="T11" fmla="*/ 17 h 17"/>
                <a:gd name="T12" fmla="*/ 15 w 27"/>
                <a:gd name="T13" fmla="*/ 12 h 17"/>
              </a:gdLst>
              <a:ahLst/>
              <a:cxnLst>
                <a:cxn ang="0">
                  <a:pos x="T0" y="T1"/>
                </a:cxn>
                <a:cxn ang="0">
                  <a:pos x="T2" y="T3"/>
                </a:cxn>
                <a:cxn ang="0">
                  <a:pos x="T4" y="T5"/>
                </a:cxn>
                <a:cxn ang="0">
                  <a:pos x="T6" y="T7"/>
                </a:cxn>
                <a:cxn ang="0">
                  <a:pos x="T8" y="T9"/>
                </a:cxn>
                <a:cxn ang="0">
                  <a:pos x="T10" y="T11"/>
                </a:cxn>
                <a:cxn ang="0">
                  <a:pos x="T12" y="T13"/>
                </a:cxn>
              </a:cxnLst>
              <a:rect l="0" t="0" r="r" b="b"/>
              <a:pathLst>
                <a:path w="27" h="17">
                  <a:moveTo>
                    <a:pt x="15" y="12"/>
                  </a:moveTo>
                  <a:cubicBezTo>
                    <a:pt x="20" y="9"/>
                    <a:pt x="23" y="6"/>
                    <a:pt x="27" y="2"/>
                  </a:cubicBezTo>
                  <a:cubicBezTo>
                    <a:pt x="25" y="3"/>
                    <a:pt x="22" y="5"/>
                    <a:pt x="20" y="6"/>
                  </a:cubicBezTo>
                  <a:cubicBezTo>
                    <a:pt x="17" y="7"/>
                    <a:pt x="14" y="5"/>
                    <a:pt x="11" y="3"/>
                  </a:cubicBezTo>
                  <a:cubicBezTo>
                    <a:pt x="10" y="2"/>
                    <a:pt x="8" y="1"/>
                    <a:pt x="6" y="0"/>
                  </a:cubicBezTo>
                  <a:cubicBezTo>
                    <a:pt x="3" y="6"/>
                    <a:pt x="2" y="11"/>
                    <a:pt x="0" y="17"/>
                  </a:cubicBezTo>
                  <a:cubicBezTo>
                    <a:pt x="5" y="17"/>
                    <a:pt x="11" y="14"/>
                    <a:pt x="15"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2078"/>
            <p:cNvSpPr>
              <a:spLocks/>
            </p:cNvSpPr>
            <p:nvPr/>
          </p:nvSpPr>
          <p:spPr bwMode="auto">
            <a:xfrm>
              <a:off x="4108403" y="4273574"/>
              <a:ext cx="160338" cy="206376"/>
            </a:xfrm>
            <a:custGeom>
              <a:avLst/>
              <a:gdLst>
                <a:gd name="T0" fmla="*/ 15 w 43"/>
                <a:gd name="T1" fmla="*/ 19 h 55"/>
                <a:gd name="T2" fmla="*/ 12 w 43"/>
                <a:gd name="T3" fmla="*/ 27 h 55"/>
                <a:gd name="T4" fmla="*/ 11 w 43"/>
                <a:gd name="T5" fmla="*/ 37 h 55"/>
                <a:gd name="T6" fmla="*/ 1 w 43"/>
                <a:gd name="T7" fmla="*/ 55 h 55"/>
                <a:gd name="T8" fmla="*/ 0 w 43"/>
                <a:gd name="T9" fmla="*/ 55 h 55"/>
                <a:gd name="T10" fmla="*/ 17 w 43"/>
                <a:gd name="T11" fmla="*/ 39 h 55"/>
                <a:gd name="T12" fmla="*/ 18 w 43"/>
                <a:gd name="T13" fmla="*/ 18 h 55"/>
                <a:gd name="T14" fmla="*/ 29 w 43"/>
                <a:gd name="T15" fmla="*/ 11 h 55"/>
                <a:gd name="T16" fmla="*/ 38 w 43"/>
                <a:gd name="T17" fmla="*/ 7 h 55"/>
                <a:gd name="T18" fmla="*/ 43 w 43"/>
                <a:gd name="T19" fmla="*/ 2 h 55"/>
                <a:gd name="T20" fmla="*/ 41 w 43"/>
                <a:gd name="T21" fmla="*/ 0 h 55"/>
                <a:gd name="T22" fmla="*/ 37 w 43"/>
                <a:gd name="T23" fmla="*/ 7 h 55"/>
                <a:gd name="T24" fmla="*/ 29 w 43"/>
                <a:gd name="T25" fmla="*/ 11 h 55"/>
                <a:gd name="T26" fmla="*/ 18 w 43"/>
                <a:gd name="T27" fmla="*/ 17 h 55"/>
                <a:gd name="T28" fmla="*/ 15 w 43"/>
                <a:gd name="T29" fmla="*/ 1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5">
                  <a:moveTo>
                    <a:pt x="15" y="19"/>
                  </a:moveTo>
                  <a:cubicBezTo>
                    <a:pt x="14" y="21"/>
                    <a:pt x="13" y="25"/>
                    <a:pt x="12" y="27"/>
                  </a:cubicBezTo>
                  <a:cubicBezTo>
                    <a:pt x="11" y="31"/>
                    <a:pt x="11" y="34"/>
                    <a:pt x="11" y="37"/>
                  </a:cubicBezTo>
                  <a:cubicBezTo>
                    <a:pt x="9" y="44"/>
                    <a:pt x="7" y="50"/>
                    <a:pt x="1" y="55"/>
                  </a:cubicBezTo>
                  <a:cubicBezTo>
                    <a:pt x="1" y="55"/>
                    <a:pt x="1" y="55"/>
                    <a:pt x="0" y="55"/>
                  </a:cubicBezTo>
                  <a:cubicBezTo>
                    <a:pt x="7" y="52"/>
                    <a:pt x="13" y="46"/>
                    <a:pt x="17" y="39"/>
                  </a:cubicBezTo>
                  <a:cubicBezTo>
                    <a:pt x="20" y="35"/>
                    <a:pt x="23" y="25"/>
                    <a:pt x="18" y="18"/>
                  </a:cubicBezTo>
                  <a:cubicBezTo>
                    <a:pt x="21" y="13"/>
                    <a:pt x="25" y="13"/>
                    <a:pt x="29" y="11"/>
                  </a:cubicBezTo>
                  <a:cubicBezTo>
                    <a:pt x="32" y="10"/>
                    <a:pt x="35" y="9"/>
                    <a:pt x="38" y="7"/>
                  </a:cubicBezTo>
                  <a:cubicBezTo>
                    <a:pt x="40" y="6"/>
                    <a:pt x="42" y="4"/>
                    <a:pt x="43" y="2"/>
                  </a:cubicBezTo>
                  <a:cubicBezTo>
                    <a:pt x="42" y="2"/>
                    <a:pt x="41" y="1"/>
                    <a:pt x="41" y="0"/>
                  </a:cubicBezTo>
                  <a:cubicBezTo>
                    <a:pt x="40" y="3"/>
                    <a:pt x="39" y="5"/>
                    <a:pt x="37" y="7"/>
                  </a:cubicBezTo>
                  <a:cubicBezTo>
                    <a:pt x="35" y="8"/>
                    <a:pt x="31" y="10"/>
                    <a:pt x="29" y="11"/>
                  </a:cubicBezTo>
                  <a:cubicBezTo>
                    <a:pt x="25" y="12"/>
                    <a:pt x="20" y="14"/>
                    <a:pt x="18" y="17"/>
                  </a:cubicBezTo>
                  <a:cubicBezTo>
                    <a:pt x="17" y="18"/>
                    <a:pt x="16" y="18"/>
                    <a:pt x="15"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2079"/>
            <p:cNvSpPr>
              <a:spLocks noEditPoints="1"/>
            </p:cNvSpPr>
            <p:nvPr/>
          </p:nvSpPr>
          <p:spPr bwMode="auto">
            <a:xfrm>
              <a:off x="3957590" y="4338662"/>
              <a:ext cx="217489" cy="157164"/>
            </a:xfrm>
            <a:custGeom>
              <a:avLst/>
              <a:gdLst>
                <a:gd name="T0" fmla="*/ 31 w 58"/>
                <a:gd name="T1" fmla="*/ 9 h 42"/>
                <a:gd name="T2" fmla="*/ 39 w 58"/>
                <a:gd name="T3" fmla="*/ 8 h 42"/>
                <a:gd name="T4" fmla="*/ 32 w 58"/>
                <a:gd name="T5" fmla="*/ 13 h 42"/>
                <a:gd name="T6" fmla="*/ 29 w 58"/>
                <a:gd name="T7" fmla="*/ 16 h 42"/>
                <a:gd name="T8" fmla="*/ 24 w 58"/>
                <a:gd name="T9" fmla="*/ 19 h 42"/>
                <a:gd name="T10" fmla="*/ 19 w 58"/>
                <a:gd name="T11" fmla="*/ 18 h 42"/>
                <a:gd name="T12" fmla="*/ 18 w 58"/>
                <a:gd name="T13" fmla="*/ 18 h 42"/>
                <a:gd name="T14" fmla="*/ 14 w 58"/>
                <a:gd name="T15" fmla="*/ 16 h 42"/>
                <a:gd name="T16" fmla="*/ 16 w 58"/>
                <a:gd name="T17" fmla="*/ 18 h 42"/>
                <a:gd name="T18" fmla="*/ 18 w 58"/>
                <a:gd name="T19" fmla="*/ 19 h 42"/>
                <a:gd name="T20" fmla="*/ 22 w 58"/>
                <a:gd name="T21" fmla="*/ 20 h 42"/>
                <a:gd name="T22" fmla="*/ 25 w 58"/>
                <a:gd name="T23" fmla="*/ 20 h 42"/>
                <a:gd name="T24" fmla="*/ 23 w 58"/>
                <a:gd name="T25" fmla="*/ 22 h 42"/>
                <a:gd name="T26" fmla="*/ 16 w 58"/>
                <a:gd name="T27" fmla="*/ 27 h 42"/>
                <a:gd name="T28" fmla="*/ 11 w 58"/>
                <a:gd name="T29" fmla="*/ 29 h 42"/>
                <a:gd name="T30" fmla="*/ 6 w 58"/>
                <a:gd name="T31" fmla="*/ 31 h 42"/>
                <a:gd name="T32" fmla="*/ 17 w 58"/>
                <a:gd name="T33" fmla="*/ 28 h 42"/>
                <a:gd name="T34" fmla="*/ 17 w 58"/>
                <a:gd name="T35" fmla="*/ 29 h 42"/>
                <a:gd name="T36" fmla="*/ 7 w 58"/>
                <a:gd name="T37" fmla="*/ 38 h 42"/>
                <a:gd name="T38" fmla="*/ 15 w 58"/>
                <a:gd name="T39" fmla="*/ 33 h 42"/>
                <a:gd name="T40" fmla="*/ 21 w 58"/>
                <a:gd name="T41" fmla="*/ 27 h 42"/>
                <a:gd name="T42" fmla="*/ 34 w 58"/>
                <a:gd name="T43" fmla="*/ 14 h 42"/>
                <a:gd name="T44" fmla="*/ 41 w 58"/>
                <a:gd name="T45" fmla="*/ 9 h 42"/>
                <a:gd name="T46" fmla="*/ 48 w 58"/>
                <a:gd name="T47" fmla="*/ 7 h 42"/>
                <a:gd name="T48" fmla="*/ 42 w 58"/>
                <a:gd name="T49" fmla="*/ 12 h 42"/>
                <a:gd name="T50" fmla="*/ 36 w 58"/>
                <a:gd name="T51" fmla="*/ 21 h 42"/>
                <a:gd name="T52" fmla="*/ 30 w 58"/>
                <a:gd name="T53" fmla="*/ 31 h 42"/>
                <a:gd name="T54" fmla="*/ 21 w 58"/>
                <a:gd name="T55" fmla="*/ 40 h 42"/>
                <a:gd name="T56" fmla="*/ 34 w 58"/>
                <a:gd name="T57" fmla="*/ 27 h 42"/>
                <a:gd name="T58" fmla="*/ 41 w 58"/>
                <a:gd name="T59" fmla="*/ 16 h 42"/>
                <a:gd name="T60" fmla="*/ 45 w 58"/>
                <a:gd name="T61" fmla="*/ 11 h 42"/>
                <a:gd name="T62" fmla="*/ 52 w 58"/>
                <a:gd name="T63" fmla="*/ 5 h 42"/>
                <a:gd name="T64" fmla="*/ 53 w 58"/>
                <a:gd name="T65" fmla="*/ 5 h 42"/>
                <a:gd name="T66" fmla="*/ 51 w 58"/>
                <a:gd name="T67" fmla="*/ 15 h 42"/>
                <a:gd name="T68" fmla="*/ 48 w 58"/>
                <a:gd name="T69" fmla="*/ 28 h 42"/>
                <a:gd name="T70" fmla="*/ 43 w 58"/>
                <a:gd name="T71" fmla="*/ 36 h 42"/>
                <a:gd name="T72" fmla="*/ 50 w 58"/>
                <a:gd name="T73" fmla="*/ 24 h 42"/>
                <a:gd name="T74" fmla="*/ 51 w 58"/>
                <a:gd name="T75" fmla="*/ 21 h 42"/>
                <a:gd name="T76" fmla="*/ 53 w 58"/>
                <a:gd name="T77" fmla="*/ 11 h 42"/>
                <a:gd name="T78" fmla="*/ 55 w 58"/>
                <a:gd name="T79" fmla="*/ 3 h 42"/>
                <a:gd name="T80" fmla="*/ 57 w 58"/>
                <a:gd name="T81" fmla="*/ 1 h 42"/>
                <a:gd name="T82" fmla="*/ 52 w 58"/>
                <a:gd name="T83" fmla="*/ 3 h 42"/>
                <a:gd name="T84" fmla="*/ 49 w 58"/>
                <a:gd name="T85" fmla="*/ 4 h 42"/>
                <a:gd name="T86" fmla="*/ 46 w 58"/>
                <a:gd name="T87" fmla="*/ 2 h 42"/>
                <a:gd name="T88" fmla="*/ 45 w 58"/>
                <a:gd name="T89" fmla="*/ 2 h 42"/>
                <a:gd name="T90" fmla="*/ 39 w 58"/>
                <a:gd name="T91" fmla="*/ 0 h 42"/>
                <a:gd name="T92" fmla="*/ 34 w 58"/>
                <a:gd name="T93" fmla="*/ 0 h 42"/>
                <a:gd name="T94" fmla="*/ 38 w 58"/>
                <a:gd name="T95" fmla="*/ 1 h 42"/>
                <a:gd name="T96" fmla="*/ 45 w 58"/>
                <a:gd name="T97" fmla="*/ 3 h 42"/>
                <a:gd name="T98" fmla="*/ 45 w 58"/>
                <a:gd name="T99" fmla="*/ 3 h 42"/>
                <a:gd name="T100" fmla="*/ 48 w 58"/>
                <a:gd name="T101" fmla="*/ 5 h 42"/>
                <a:gd name="T102" fmla="*/ 40 w 58"/>
                <a:gd name="T103" fmla="*/ 7 h 42"/>
                <a:gd name="T104" fmla="*/ 31 w 58"/>
                <a:gd name="T105" fmla="*/ 8 h 42"/>
                <a:gd name="T106" fmla="*/ 26 w 58"/>
                <a:gd name="T107" fmla="*/ 9 h 42"/>
                <a:gd name="T108" fmla="*/ 19 w 58"/>
                <a:gd name="T109" fmla="*/ 8 h 42"/>
                <a:gd name="T110" fmla="*/ 29 w 58"/>
                <a:gd name="T111" fmla="*/ 10 h 42"/>
                <a:gd name="T112" fmla="*/ 25 w 58"/>
                <a:gd name="T113" fmla="*/ 20 h 42"/>
                <a:gd name="T114" fmla="*/ 26 w 58"/>
                <a:gd name="T115"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42">
                  <a:moveTo>
                    <a:pt x="29" y="10"/>
                  </a:moveTo>
                  <a:cubicBezTo>
                    <a:pt x="30" y="9"/>
                    <a:pt x="31" y="9"/>
                    <a:pt x="31" y="9"/>
                  </a:cubicBezTo>
                  <a:cubicBezTo>
                    <a:pt x="33" y="9"/>
                    <a:pt x="33" y="9"/>
                    <a:pt x="33" y="9"/>
                  </a:cubicBezTo>
                  <a:cubicBezTo>
                    <a:pt x="35" y="9"/>
                    <a:pt x="37" y="8"/>
                    <a:pt x="39" y="8"/>
                  </a:cubicBezTo>
                  <a:cubicBezTo>
                    <a:pt x="38" y="9"/>
                    <a:pt x="37" y="9"/>
                    <a:pt x="36" y="10"/>
                  </a:cubicBezTo>
                  <a:cubicBezTo>
                    <a:pt x="35" y="11"/>
                    <a:pt x="33" y="12"/>
                    <a:pt x="32" y="13"/>
                  </a:cubicBezTo>
                  <a:cubicBezTo>
                    <a:pt x="31" y="14"/>
                    <a:pt x="30" y="15"/>
                    <a:pt x="29" y="16"/>
                  </a:cubicBezTo>
                  <a:cubicBezTo>
                    <a:pt x="29" y="16"/>
                    <a:pt x="29" y="16"/>
                    <a:pt x="29" y="16"/>
                  </a:cubicBezTo>
                  <a:cubicBezTo>
                    <a:pt x="28" y="17"/>
                    <a:pt x="27" y="18"/>
                    <a:pt x="27" y="18"/>
                  </a:cubicBezTo>
                  <a:cubicBezTo>
                    <a:pt x="26" y="19"/>
                    <a:pt x="25" y="19"/>
                    <a:pt x="24" y="19"/>
                  </a:cubicBezTo>
                  <a:cubicBezTo>
                    <a:pt x="24" y="19"/>
                    <a:pt x="23" y="19"/>
                    <a:pt x="22" y="19"/>
                  </a:cubicBezTo>
                  <a:cubicBezTo>
                    <a:pt x="21" y="19"/>
                    <a:pt x="20" y="19"/>
                    <a:pt x="19" y="18"/>
                  </a:cubicBezTo>
                  <a:cubicBezTo>
                    <a:pt x="18" y="18"/>
                    <a:pt x="18" y="18"/>
                    <a:pt x="18" y="18"/>
                  </a:cubicBezTo>
                  <a:cubicBezTo>
                    <a:pt x="18" y="18"/>
                    <a:pt x="18" y="18"/>
                    <a:pt x="18" y="18"/>
                  </a:cubicBezTo>
                  <a:cubicBezTo>
                    <a:pt x="17" y="18"/>
                    <a:pt x="17" y="18"/>
                    <a:pt x="17" y="18"/>
                  </a:cubicBezTo>
                  <a:cubicBezTo>
                    <a:pt x="16" y="17"/>
                    <a:pt x="15" y="17"/>
                    <a:pt x="14" y="16"/>
                  </a:cubicBezTo>
                  <a:cubicBezTo>
                    <a:pt x="13" y="16"/>
                    <a:pt x="12" y="15"/>
                    <a:pt x="12" y="15"/>
                  </a:cubicBezTo>
                  <a:cubicBezTo>
                    <a:pt x="13" y="16"/>
                    <a:pt x="15" y="17"/>
                    <a:pt x="16" y="18"/>
                  </a:cubicBezTo>
                  <a:cubicBezTo>
                    <a:pt x="17" y="18"/>
                    <a:pt x="17" y="19"/>
                    <a:pt x="18" y="19"/>
                  </a:cubicBezTo>
                  <a:cubicBezTo>
                    <a:pt x="18" y="19"/>
                    <a:pt x="18" y="19"/>
                    <a:pt x="18" y="19"/>
                  </a:cubicBezTo>
                  <a:cubicBezTo>
                    <a:pt x="19" y="19"/>
                    <a:pt x="19" y="19"/>
                    <a:pt x="19" y="19"/>
                  </a:cubicBezTo>
                  <a:cubicBezTo>
                    <a:pt x="20" y="20"/>
                    <a:pt x="21" y="20"/>
                    <a:pt x="22" y="20"/>
                  </a:cubicBezTo>
                  <a:cubicBezTo>
                    <a:pt x="23" y="20"/>
                    <a:pt x="24" y="21"/>
                    <a:pt x="25" y="20"/>
                  </a:cubicBezTo>
                  <a:cubicBezTo>
                    <a:pt x="25" y="20"/>
                    <a:pt x="25" y="20"/>
                    <a:pt x="25" y="20"/>
                  </a:cubicBezTo>
                  <a:cubicBezTo>
                    <a:pt x="25" y="21"/>
                    <a:pt x="25" y="21"/>
                    <a:pt x="24" y="21"/>
                  </a:cubicBezTo>
                  <a:cubicBezTo>
                    <a:pt x="24" y="22"/>
                    <a:pt x="24" y="22"/>
                    <a:pt x="23" y="22"/>
                  </a:cubicBezTo>
                  <a:cubicBezTo>
                    <a:pt x="23" y="23"/>
                    <a:pt x="22" y="23"/>
                    <a:pt x="21" y="24"/>
                  </a:cubicBezTo>
                  <a:cubicBezTo>
                    <a:pt x="20" y="25"/>
                    <a:pt x="18" y="26"/>
                    <a:pt x="16" y="27"/>
                  </a:cubicBezTo>
                  <a:cubicBezTo>
                    <a:pt x="16" y="28"/>
                    <a:pt x="15" y="28"/>
                    <a:pt x="14" y="28"/>
                  </a:cubicBezTo>
                  <a:cubicBezTo>
                    <a:pt x="13" y="29"/>
                    <a:pt x="12" y="29"/>
                    <a:pt x="11" y="29"/>
                  </a:cubicBezTo>
                  <a:cubicBezTo>
                    <a:pt x="10" y="30"/>
                    <a:pt x="9" y="30"/>
                    <a:pt x="8" y="30"/>
                  </a:cubicBezTo>
                  <a:cubicBezTo>
                    <a:pt x="8" y="30"/>
                    <a:pt x="7" y="31"/>
                    <a:pt x="6" y="31"/>
                  </a:cubicBezTo>
                  <a:cubicBezTo>
                    <a:pt x="8" y="31"/>
                    <a:pt x="10" y="30"/>
                    <a:pt x="11" y="30"/>
                  </a:cubicBezTo>
                  <a:cubicBezTo>
                    <a:pt x="13" y="30"/>
                    <a:pt x="15" y="29"/>
                    <a:pt x="17" y="28"/>
                  </a:cubicBezTo>
                  <a:cubicBezTo>
                    <a:pt x="18" y="28"/>
                    <a:pt x="19" y="27"/>
                    <a:pt x="20" y="26"/>
                  </a:cubicBezTo>
                  <a:cubicBezTo>
                    <a:pt x="19" y="27"/>
                    <a:pt x="18" y="28"/>
                    <a:pt x="17" y="29"/>
                  </a:cubicBezTo>
                  <a:cubicBezTo>
                    <a:pt x="16" y="30"/>
                    <a:pt x="15" y="31"/>
                    <a:pt x="14" y="32"/>
                  </a:cubicBezTo>
                  <a:cubicBezTo>
                    <a:pt x="12" y="34"/>
                    <a:pt x="9" y="36"/>
                    <a:pt x="7" y="38"/>
                  </a:cubicBezTo>
                  <a:cubicBezTo>
                    <a:pt x="5" y="39"/>
                    <a:pt x="2" y="41"/>
                    <a:pt x="0" y="42"/>
                  </a:cubicBezTo>
                  <a:cubicBezTo>
                    <a:pt x="5" y="40"/>
                    <a:pt x="10" y="37"/>
                    <a:pt x="15" y="33"/>
                  </a:cubicBezTo>
                  <a:cubicBezTo>
                    <a:pt x="16" y="32"/>
                    <a:pt x="17" y="31"/>
                    <a:pt x="18" y="30"/>
                  </a:cubicBezTo>
                  <a:cubicBezTo>
                    <a:pt x="19" y="29"/>
                    <a:pt x="20" y="28"/>
                    <a:pt x="21" y="27"/>
                  </a:cubicBezTo>
                  <a:cubicBezTo>
                    <a:pt x="23" y="25"/>
                    <a:pt x="25" y="23"/>
                    <a:pt x="27" y="20"/>
                  </a:cubicBezTo>
                  <a:cubicBezTo>
                    <a:pt x="29" y="18"/>
                    <a:pt x="31" y="16"/>
                    <a:pt x="34" y="14"/>
                  </a:cubicBezTo>
                  <a:cubicBezTo>
                    <a:pt x="35" y="13"/>
                    <a:pt x="36" y="12"/>
                    <a:pt x="37" y="12"/>
                  </a:cubicBezTo>
                  <a:cubicBezTo>
                    <a:pt x="38" y="11"/>
                    <a:pt x="39" y="10"/>
                    <a:pt x="41" y="9"/>
                  </a:cubicBezTo>
                  <a:cubicBezTo>
                    <a:pt x="42" y="9"/>
                    <a:pt x="43" y="8"/>
                    <a:pt x="45" y="8"/>
                  </a:cubicBezTo>
                  <a:cubicBezTo>
                    <a:pt x="46" y="7"/>
                    <a:pt x="47" y="7"/>
                    <a:pt x="48" y="7"/>
                  </a:cubicBezTo>
                  <a:cubicBezTo>
                    <a:pt x="47" y="8"/>
                    <a:pt x="45" y="9"/>
                    <a:pt x="44" y="10"/>
                  </a:cubicBezTo>
                  <a:cubicBezTo>
                    <a:pt x="43" y="11"/>
                    <a:pt x="42" y="12"/>
                    <a:pt x="42" y="12"/>
                  </a:cubicBezTo>
                  <a:cubicBezTo>
                    <a:pt x="41" y="13"/>
                    <a:pt x="40" y="14"/>
                    <a:pt x="40" y="15"/>
                  </a:cubicBezTo>
                  <a:cubicBezTo>
                    <a:pt x="38" y="17"/>
                    <a:pt x="37" y="19"/>
                    <a:pt x="36" y="21"/>
                  </a:cubicBezTo>
                  <a:cubicBezTo>
                    <a:pt x="35" y="22"/>
                    <a:pt x="34" y="24"/>
                    <a:pt x="33" y="26"/>
                  </a:cubicBezTo>
                  <a:cubicBezTo>
                    <a:pt x="32" y="28"/>
                    <a:pt x="31" y="30"/>
                    <a:pt x="30" y="31"/>
                  </a:cubicBezTo>
                  <a:cubicBezTo>
                    <a:pt x="29" y="33"/>
                    <a:pt x="27" y="35"/>
                    <a:pt x="26" y="36"/>
                  </a:cubicBezTo>
                  <a:cubicBezTo>
                    <a:pt x="24" y="38"/>
                    <a:pt x="22" y="39"/>
                    <a:pt x="21" y="40"/>
                  </a:cubicBezTo>
                  <a:cubicBezTo>
                    <a:pt x="24" y="38"/>
                    <a:pt x="28" y="35"/>
                    <a:pt x="30" y="32"/>
                  </a:cubicBezTo>
                  <a:cubicBezTo>
                    <a:pt x="32" y="30"/>
                    <a:pt x="33" y="28"/>
                    <a:pt x="34" y="27"/>
                  </a:cubicBezTo>
                  <a:cubicBezTo>
                    <a:pt x="35" y="25"/>
                    <a:pt x="36" y="23"/>
                    <a:pt x="37" y="21"/>
                  </a:cubicBezTo>
                  <a:cubicBezTo>
                    <a:pt x="38" y="19"/>
                    <a:pt x="39" y="17"/>
                    <a:pt x="41" y="16"/>
                  </a:cubicBezTo>
                  <a:cubicBezTo>
                    <a:pt x="41" y="15"/>
                    <a:pt x="42" y="14"/>
                    <a:pt x="43" y="13"/>
                  </a:cubicBezTo>
                  <a:cubicBezTo>
                    <a:pt x="43" y="13"/>
                    <a:pt x="44" y="12"/>
                    <a:pt x="45" y="11"/>
                  </a:cubicBezTo>
                  <a:cubicBezTo>
                    <a:pt x="47" y="10"/>
                    <a:pt x="48" y="8"/>
                    <a:pt x="50" y="7"/>
                  </a:cubicBezTo>
                  <a:cubicBezTo>
                    <a:pt x="51" y="6"/>
                    <a:pt x="51" y="6"/>
                    <a:pt x="52" y="5"/>
                  </a:cubicBezTo>
                  <a:cubicBezTo>
                    <a:pt x="53" y="5"/>
                    <a:pt x="53" y="5"/>
                    <a:pt x="53" y="5"/>
                  </a:cubicBezTo>
                  <a:cubicBezTo>
                    <a:pt x="53" y="5"/>
                    <a:pt x="53" y="5"/>
                    <a:pt x="53" y="5"/>
                  </a:cubicBezTo>
                  <a:cubicBezTo>
                    <a:pt x="53" y="7"/>
                    <a:pt x="52" y="9"/>
                    <a:pt x="52" y="11"/>
                  </a:cubicBezTo>
                  <a:cubicBezTo>
                    <a:pt x="51" y="12"/>
                    <a:pt x="51" y="14"/>
                    <a:pt x="51" y="15"/>
                  </a:cubicBezTo>
                  <a:cubicBezTo>
                    <a:pt x="50" y="17"/>
                    <a:pt x="50" y="18"/>
                    <a:pt x="50" y="20"/>
                  </a:cubicBezTo>
                  <a:cubicBezTo>
                    <a:pt x="50" y="23"/>
                    <a:pt x="49" y="25"/>
                    <a:pt x="48" y="28"/>
                  </a:cubicBezTo>
                  <a:cubicBezTo>
                    <a:pt x="47" y="30"/>
                    <a:pt x="46" y="31"/>
                    <a:pt x="46" y="32"/>
                  </a:cubicBezTo>
                  <a:cubicBezTo>
                    <a:pt x="45" y="33"/>
                    <a:pt x="44" y="35"/>
                    <a:pt x="43" y="36"/>
                  </a:cubicBezTo>
                  <a:cubicBezTo>
                    <a:pt x="45" y="34"/>
                    <a:pt x="47" y="31"/>
                    <a:pt x="48" y="28"/>
                  </a:cubicBezTo>
                  <a:cubicBezTo>
                    <a:pt x="49" y="27"/>
                    <a:pt x="50" y="26"/>
                    <a:pt x="50" y="24"/>
                  </a:cubicBezTo>
                  <a:cubicBezTo>
                    <a:pt x="51" y="24"/>
                    <a:pt x="51" y="23"/>
                    <a:pt x="51" y="22"/>
                  </a:cubicBezTo>
                  <a:cubicBezTo>
                    <a:pt x="51" y="22"/>
                    <a:pt x="51" y="21"/>
                    <a:pt x="51" y="21"/>
                  </a:cubicBezTo>
                  <a:cubicBezTo>
                    <a:pt x="51" y="20"/>
                    <a:pt x="51" y="20"/>
                    <a:pt x="51" y="20"/>
                  </a:cubicBezTo>
                  <a:cubicBezTo>
                    <a:pt x="52" y="17"/>
                    <a:pt x="52" y="14"/>
                    <a:pt x="53" y="11"/>
                  </a:cubicBezTo>
                  <a:cubicBezTo>
                    <a:pt x="53" y="9"/>
                    <a:pt x="54" y="8"/>
                    <a:pt x="54" y="7"/>
                  </a:cubicBezTo>
                  <a:cubicBezTo>
                    <a:pt x="54" y="6"/>
                    <a:pt x="55" y="4"/>
                    <a:pt x="55" y="3"/>
                  </a:cubicBezTo>
                  <a:cubicBezTo>
                    <a:pt x="56" y="3"/>
                    <a:pt x="56" y="3"/>
                    <a:pt x="57" y="2"/>
                  </a:cubicBezTo>
                  <a:cubicBezTo>
                    <a:pt x="58" y="2"/>
                    <a:pt x="58" y="1"/>
                    <a:pt x="57" y="1"/>
                  </a:cubicBezTo>
                  <a:cubicBezTo>
                    <a:pt x="57" y="0"/>
                    <a:pt x="56" y="0"/>
                    <a:pt x="56" y="0"/>
                  </a:cubicBezTo>
                  <a:cubicBezTo>
                    <a:pt x="55" y="1"/>
                    <a:pt x="53" y="2"/>
                    <a:pt x="52" y="3"/>
                  </a:cubicBezTo>
                  <a:cubicBezTo>
                    <a:pt x="51" y="3"/>
                    <a:pt x="51" y="3"/>
                    <a:pt x="50" y="4"/>
                  </a:cubicBezTo>
                  <a:cubicBezTo>
                    <a:pt x="49" y="4"/>
                    <a:pt x="49" y="4"/>
                    <a:pt x="49" y="4"/>
                  </a:cubicBezTo>
                  <a:cubicBezTo>
                    <a:pt x="48" y="3"/>
                    <a:pt x="48" y="3"/>
                    <a:pt x="47" y="3"/>
                  </a:cubicBezTo>
                  <a:cubicBezTo>
                    <a:pt x="47" y="2"/>
                    <a:pt x="47" y="2"/>
                    <a:pt x="46" y="2"/>
                  </a:cubicBezTo>
                  <a:cubicBezTo>
                    <a:pt x="46" y="2"/>
                    <a:pt x="46" y="2"/>
                    <a:pt x="46" y="2"/>
                  </a:cubicBezTo>
                  <a:cubicBezTo>
                    <a:pt x="46" y="2"/>
                    <a:pt x="45" y="2"/>
                    <a:pt x="45" y="2"/>
                  </a:cubicBezTo>
                  <a:cubicBezTo>
                    <a:pt x="44" y="1"/>
                    <a:pt x="44" y="1"/>
                    <a:pt x="43" y="1"/>
                  </a:cubicBezTo>
                  <a:cubicBezTo>
                    <a:pt x="42" y="0"/>
                    <a:pt x="40" y="0"/>
                    <a:pt x="39" y="0"/>
                  </a:cubicBezTo>
                  <a:cubicBezTo>
                    <a:pt x="38" y="0"/>
                    <a:pt x="37" y="0"/>
                    <a:pt x="36" y="0"/>
                  </a:cubicBezTo>
                  <a:cubicBezTo>
                    <a:pt x="36" y="0"/>
                    <a:pt x="35" y="0"/>
                    <a:pt x="34" y="0"/>
                  </a:cubicBezTo>
                  <a:cubicBezTo>
                    <a:pt x="35" y="0"/>
                    <a:pt x="36" y="0"/>
                    <a:pt x="36" y="0"/>
                  </a:cubicBezTo>
                  <a:cubicBezTo>
                    <a:pt x="37" y="0"/>
                    <a:pt x="38" y="0"/>
                    <a:pt x="38" y="1"/>
                  </a:cubicBezTo>
                  <a:cubicBezTo>
                    <a:pt x="40" y="1"/>
                    <a:pt x="41" y="1"/>
                    <a:pt x="43" y="2"/>
                  </a:cubicBezTo>
                  <a:cubicBezTo>
                    <a:pt x="43" y="2"/>
                    <a:pt x="44" y="2"/>
                    <a:pt x="45" y="3"/>
                  </a:cubicBezTo>
                  <a:cubicBezTo>
                    <a:pt x="45" y="3"/>
                    <a:pt x="45" y="3"/>
                    <a:pt x="45" y="3"/>
                  </a:cubicBezTo>
                  <a:cubicBezTo>
                    <a:pt x="45" y="3"/>
                    <a:pt x="45" y="3"/>
                    <a:pt x="45" y="3"/>
                  </a:cubicBezTo>
                  <a:cubicBezTo>
                    <a:pt x="46" y="3"/>
                    <a:pt x="46" y="4"/>
                    <a:pt x="46" y="4"/>
                  </a:cubicBezTo>
                  <a:cubicBezTo>
                    <a:pt x="47" y="4"/>
                    <a:pt x="47" y="4"/>
                    <a:pt x="48" y="5"/>
                  </a:cubicBezTo>
                  <a:cubicBezTo>
                    <a:pt x="47" y="5"/>
                    <a:pt x="47" y="5"/>
                    <a:pt x="46" y="5"/>
                  </a:cubicBezTo>
                  <a:cubicBezTo>
                    <a:pt x="40" y="7"/>
                    <a:pt x="40" y="7"/>
                    <a:pt x="40" y="7"/>
                  </a:cubicBezTo>
                  <a:cubicBezTo>
                    <a:pt x="37" y="7"/>
                    <a:pt x="35" y="8"/>
                    <a:pt x="33" y="8"/>
                  </a:cubicBezTo>
                  <a:cubicBezTo>
                    <a:pt x="31" y="8"/>
                    <a:pt x="31" y="8"/>
                    <a:pt x="31" y="8"/>
                  </a:cubicBezTo>
                  <a:cubicBezTo>
                    <a:pt x="30" y="8"/>
                    <a:pt x="30" y="9"/>
                    <a:pt x="29" y="9"/>
                  </a:cubicBezTo>
                  <a:cubicBezTo>
                    <a:pt x="28" y="9"/>
                    <a:pt x="27" y="9"/>
                    <a:pt x="26" y="9"/>
                  </a:cubicBezTo>
                  <a:cubicBezTo>
                    <a:pt x="25" y="9"/>
                    <a:pt x="23" y="9"/>
                    <a:pt x="22" y="9"/>
                  </a:cubicBezTo>
                  <a:cubicBezTo>
                    <a:pt x="21" y="8"/>
                    <a:pt x="20" y="8"/>
                    <a:pt x="19" y="8"/>
                  </a:cubicBezTo>
                  <a:cubicBezTo>
                    <a:pt x="21" y="9"/>
                    <a:pt x="23" y="9"/>
                    <a:pt x="26" y="10"/>
                  </a:cubicBezTo>
                  <a:cubicBezTo>
                    <a:pt x="27" y="10"/>
                    <a:pt x="28" y="10"/>
                    <a:pt x="29" y="10"/>
                  </a:cubicBezTo>
                  <a:close/>
                  <a:moveTo>
                    <a:pt x="26" y="20"/>
                  </a:moveTo>
                  <a:cubicBezTo>
                    <a:pt x="26" y="20"/>
                    <a:pt x="26" y="20"/>
                    <a:pt x="25" y="20"/>
                  </a:cubicBezTo>
                  <a:cubicBezTo>
                    <a:pt x="25" y="20"/>
                    <a:pt x="25" y="20"/>
                    <a:pt x="25" y="20"/>
                  </a:cubicBezTo>
                  <a:cubicBezTo>
                    <a:pt x="25" y="20"/>
                    <a:pt x="26" y="20"/>
                    <a:pt x="26" y="2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2080"/>
            <p:cNvSpPr>
              <a:spLocks/>
            </p:cNvSpPr>
            <p:nvPr/>
          </p:nvSpPr>
          <p:spPr bwMode="auto">
            <a:xfrm>
              <a:off x="6007065" y="3121041"/>
              <a:ext cx="139701" cy="101601"/>
            </a:xfrm>
            <a:custGeom>
              <a:avLst/>
              <a:gdLst>
                <a:gd name="T0" fmla="*/ 14 w 37"/>
                <a:gd name="T1" fmla="*/ 26 h 27"/>
                <a:gd name="T2" fmla="*/ 16 w 37"/>
                <a:gd name="T3" fmla="*/ 24 h 27"/>
                <a:gd name="T4" fmla="*/ 22 w 37"/>
                <a:gd name="T5" fmla="*/ 18 h 27"/>
                <a:gd name="T6" fmla="*/ 28 w 37"/>
                <a:gd name="T7" fmla="*/ 8 h 27"/>
                <a:gd name="T8" fmla="*/ 34 w 37"/>
                <a:gd name="T9" fmla="*/ 3 h 27"/>
                <a:gd name="T10" fmla="*/ 37 w 37"/>
                <a:gd name="T11" fmla="*/ 0 h 27"/>
                <a:gd name="T12" fmla="*/ 31 w 37"/>
                <a:gd name="T13" fmla="*/ 3 h 27"/>
                <a:gd name="T14" fmla="*/ 14 w 37"/>
                <a:gd name="T15" fmla="*/ 17 h 27"/>
                <a:gd name="T16" fmla="*/ 7 w 37"/>
                <a:gd name="T17" fmla="*/ 23 h 27"/>
                <a:gd name="T18" fmla="*/ 0 w 37"/>
                <a:gd name="T19" fmla="*/ 27 h 27"/>
                <a:gd name="T20" fmla="*/ 0 w 37"/>
                <a:gd name="T21" fmla="*/ 27 h 27"/>
                <a:gd name="T22" fmla="*/ 14 w 37"/>
                <a:gd name="T23"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7">
                  <a:moveTo>
                    <a:pt x="14" y="26"/>
                  </a:moveTo>
                  <a:cubicBezTo>
                    <a:pt x="15" y="25"/>
                    <a:pt x="15" y="25"/>
                    <a:pt x="16" y="24"/>
                  </a:cubicBezTo>
                  <a:cubicBezTo>
                    <a:pt x="18" y="22"/>
                    <a:pt x="20" y="21"/>
                    <a:pt x="22" y="18"/>
                  </a:cubicBezTo>
                  <a:cubicBezTo>
                    <a:pt x="24" y="15"/>
                    <a:pt x="26" y="11"/>
                    <a:pt x="28" y="8"/>
                  </a:cubicBezTo>
                  <a:cubicBezTo>
                    <a:pt x="30" y="6"/>
                    <a:pt x="32" y="4"/>
                    <a:pt x="34" y="3"/>
                  </a:cubicBezTo>
                  <a:cubicBezTo>
                    <a:pt x="35" y="2"/>
                    <a:pt x="37" y="1"/>
                    <a:pt x="37" y="0"/>
                  </a:cubicBezTo>
                  <a:cubicBezTo>
                    <a:pt x="35" y="2"/>
                    <a:pt x="32" y="3"/>
                    <a:pt x="31" y="3"/>
                  </a:cubicBezTo>
                  <a:cubicBezTo>
                    <a:pt x="24" y="6"/>
                    <a:pt x="20" y="12"/>
                    <a:pt x="14" y="17"/>
                  </a:cubicBezTo>
                  <a:cubicBezTo>
                    <a:pt x="12" y="19"/>
                    <a:pt x="9" y="21"/>
                    <a:pt x="7" y="23"/>
                  </a:cubicBezTo>
                  <a:cubicBezTo>
                    <a:pt x="5" y="24"/>
                    <a:pt x="2" y="26"/>
                    <a:pt x="0" y="27"/>
                  </a:cubicBezTo>
                  <a:cubicBezTo>
                    <a:pt x="0" y="27"/>
                    <a:pt x="0" y="27"/>
                    <a:pt x="0" y="27"/>
                  </a:cubicBezTo>
                  <a:cubicBezTo>
                    <a:pt x="5" y="26"/>
                    <a:pt x="9" y="26"/>
                    <a:pt x="14" y="2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25" name="Picture 2082"/>
            <p:cNvPicPr>
              <a:picLocks noChangeAspect="1" noChangeArrowheads="1"/>
            </p:cNvPicPr>
            <p:nvPr/>
          </p:nvPicPr>
          <p:blipFill>
            <a:blip r:embed="rId47" cstate="screen">
              <a:extLst>
                <a:ext uri="{28A0092B-C50C-407E-A947-70E740481C1C}">
                  <a14:useLocalDpi xmlns:a14="http://schemas.microsoft.com/office/drawing/2010/main"/>
                </a:ext>
              </a:extLst>
            </a:blip>
            <a:srcRect/>
            <a:stretch>
              <a:fillRect/>
            </a:stretch>
          </p:blipFill>
          <p:spPr bwMode="auto">
            <a:xfrm>
              <a:off x="6045165" y="3108341"/>
              <a:ext cx="112713"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6" name="Picture 2083"/>
            <p:cNvPicPr>
              <a:picLocks noChangeAspect="1" noChangeArrowheads="1"/>
            </p:cNvPicPr>
            <p:nvPr/>
          </p:nvPicPr>
          <p:blipFill>
            <a:blip r:embed="rId48" cstate="screen">
              <a:extLst>
                <a:ext uri="{28A0092B-C50C-407E-A947-70E740481C1C}">
                  <a14:useLocalDpi xmlns:a14="http://schemas.microsoft.com/office/drawing/2010/main"/>
                </a:ext>
              </a:extLst>
            </a:blip>
            <a:srcRect/>
            <a:stretch>
              <a:fillRect/>
            </a:stretch>
          </p:blipFill>
          <p:spPr bwMode="auto">
            <a:xfrm>
              <a:off x="5992777" y="3079765"/>
              <a:ext cx="180976"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7" name="Freeform 2084"/>
            <p:cNvSpPr>
              <a:spLocks/>
            </p:cNvSpPr>
            <p:nvPr/>
          </p:nvSpPr>
          <p:spPr bwMode="auto">
            <a:xfrm>
              <a:off x="6026115" y="3151203"/>
              <a:ext cx="65088" cy="41275"/>
            </a:xfrm>
            <a:custGeom>
              <a:avLst/>
              <a:gdLst>
                <a:gd name="T0" fmla="*/ 9 w 17"/>
                <a:gd name="T1" fmla="*/ 7 h 11"/>
                <a:gd name="T2" fmla="*/ 17 w 17"/>
                <a:gd name="T3" fmla="*/ 1 h 11"/>
                <a:gd name="T4" fmla="*/ 12 w 17"/>
                <a:gd name="T5" fmla="*/ 3 h 11"/>
                <a:gd name="T6" fmla="*/ 7 w 17"/>
                <a:gd name="T7" fmla="*/ 2 h 11"/>
                <a:gd name="T8" fmla="*/ 3 w 17"/>
                <a:gd name="T9" fmla="*/ 0 h 11"/>
                <a:gd name="T10" fmla="*/ 0 w 17"/>
                <a:gd name="T11" fmla="*/ 11 h 11"/>
                <a:gd name="T12" fmla="*/ 9 w 17"/>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9" y="7"/>
                  </a:moveTo>
                  <a:cubicBezTo>
                    <a:pt x="12" y="6"/>
                    <a:pt x="14" y="3"/>
                    <a:pt x="17" y="1"/>
                  </a:cubicBezTo>
                  <a:cubicBezTo>
                    <a:pt x="16" y="2"/>
                    <a:pt x="14" y="3"/>
                    <a:pt x="12" y="3"/>
                  </a:cubicBezTo>
                  <a:cubicBezTo>
                    <a:pt x="10" y="4"/>
                    <a:pt x="9" y="3"/>
                    <a:pt x="7" y="2"/>
                  </a:cubicBezTo>
                  <a:cubicBezTo>
                    <a:pt x="6" y="1"/>
                    <a:pt x="5" y="0"/>
                    <a:pt x="3" y="0"/>
                  </a:cubicBezTo>
                  <a:cubicBezTo>
                    <a:pt x="2" y="3"/>
                    <a:pt x="1" y="7"/>
                    <a:pt x="0" y="11"/>
                  </a:cubicBezTo>
                  <a:cubicBezTo>
                    <a:pt x="3" y="11"/>
                    <a:pt x="7" y="9"/>
                    <a:pt x="9"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2085"/>
            <p:cNvSpPr>
              <a:spLocks/>
            </p:cNvSpPr>
            <p:nvPr/>
          </p:nvSpPr>
          <p:spPr bwMode="auto">
            <a:xfrm>
              <a:off x="6113428" y="3075003"/>
              <a:ext cx="104776" cy="131763"/>
            </a:xfrm>
            <a:custGeom>
              <a:avLst/>
              <a:gdLst>
                <a:gd name="T0" fmla="*/ 9 w 28"/>
                <a:gd name="T1" fmla="*/ 12 h 35"/>
                <a:gd name="T2" fmla="*/ 8 w 28"/>
                <a:gd name="T3" fmla="*/ 17 h 35"/>
                <a:gd name="T4" fmla="*/ 7 w 28"/>
                <a:gd name="T5" fmla="*/ 24 h 35"/>
                <a:gd name="T6" fmla="*/ 0 w 28"/>
                <a:gd name="T7" fmla="*/ 35 h 35"/>
                <a:gd name="T8" fmla="*/ 0 w 28"/>
                <a:gd name="T9" fmla="*/ 35 h 35"/>
                <a:gd name="T10" fmla="*/ 11 w 28"/>
                <a:gd name="T11" fmla="*/ 25 h 35"/>
                <a:gd name="T12" fmla="*/ 12 w 28"/>
                <a:gd name="T13" fmla="*/ 11 h 35"/>
                <a:gd name="T14" fmla="*/ 19 w 28"/>
                <a:gd name="T15" fmla="*/ 7 h 35"/>
                <a:gd name="T16" fmla="*/ 24 w 28"/>
                <a:gd name="T17" fmla="*/ 4 h 35"/>
                <a:gd name="T18" fmla="*/ 28 w 28"/>
                <a:gd name="T19" fmla="*/ 1 h 35"/>
                <a:gd name="T20" fmla="*/ 26 w 28"/>
                <a:gd name="T21" fmla="*/ 0 h 35"/>
                <a:gd name="T22" fmla="*/ 24 w 28"/>
                <a:gd name="T23" fmla="*/ 4 h 35"/>
                <a:gd name="T24" fmla="*/ 18 w 28"/>
                <a:gd name="T25" fmla="*/ 7 h 35"/>
                <a:gd name="T26" fmla="*/ 11 w 28"/>
                <a:gd name="T27" fmla="*/ 11 h 35"/>
                <a:gd name="T28" fmla="*/ 9 w 28"/>
                <a:gd name="T29"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35">
                  <a:moveTo>
                    <a:pt x="9" y="12"/>
                  </a:moveTo>
                  <a:cubicBezTo>
                    <a:pt x="9" y="13"/>
                    <a:pt x="8" y="16"/>
                    <a:pt x="8" y="17"/>
                  </a:cubicBezTo>
                  <a:cubicBezTo>
                    <a:pt x="7" y="19"/>
                    <a:pt x="7" y="21"/>
                    <a:pt x="7" y="24"/>
                  </a:cubicBezTo>
                  <a:cubicBezTo>
                    <a:pt x="6" y="28"/>
                    <a:pt x="4" y="32"/>
                    <a:pt x="0" y="35"/>
                  </a:cubicBezTo>
                  <a:cubicBezTo>
                    <a:pt x="0" y="35"/>
                    <a:pt x="0" y="35"/>
                    <a:pt x="0" y="35"/>
                  </a:cubicBezTo>
                  <a:cubicBezTo>
                    <a:pt x="5" y="33"/>
                    <a:pt x="8" y="29"/>
                    <a:pt x="11" y="25"/>
                  </a:cubicBezTo>
                  <a:cubicBezTo>
                    <a:pt x="13" y="22"/>
                    <a:pt x="14" y="16"/>
                    <a:pt x="12" y="11"/>
                  </a:cubicBezTo>
                  <a:cubicBezTo>
                    <a:pt x="13" y="8"/>
                    <a:pt x="16" y="8"/>
                    <a:pt x="19" y="7"/>
                  </a:cubicBezTo>
                  <a:cubicBezTo>
                    <a:pt x="21" y="6"/>
                    <a:pt x="23" y="6"/>
                    <a:pt x="24" y="4"/>
                  </a:cubicBezTo>
                  <a:cubicBezTo>
                    <a:pt x="26" y="3"/>
                    <a:pt x="27" y="2"/>
                    <a:pt x="28" y="1"/>
                  </a:cubicBezTo>
                  <a:cubicBezTo>
                    <a:pt x="27" y="1"/>
                    <a:pt x="27" y="1"/>
                    <a:pt x="26" y="0"/>
                  </a:cubicBezTo>
                  <a:cubicBezTo>
                    <a:pt x="26" y="1"/>
                    <a:pt x="25" y="3"/>
                    <a:pt x="24" y="4"/>
                  </a:cubicBezTo>
                  <a:cubicBezTo>
                    <a:pt x="22" y="5"/>
                    <a:pt x="20" y="6"/>
                    <a:pt x="18" y="7"/>
                  </a:cubicBezTo>
                  <a:cubicBezTo>
                    <a:pt x="16" y="8"/>
                    <a:pt x="12" y="9"/>
                    <a:pt x="11" y="11"/>
                  </a:cubicBezTo>
                  <a:cubicBezTo>
                    <a:pt x="11" y="11"/>
                    <a:pt x="10" y="12"/>
                    <a:pt x="9"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086"/>
            <p:cNvSpPr>
              <a:spLocks noEditPoints="1"/>
            </p:cNvSpPr>
            <p:nvPr/>
          </p:nvSpPr>
          <p:spPr bwMode="auto">
            <a:xfrm>
              <a:off x="6015003" y="3113103"/>
              <a:ext cx="139701" cy="104776"/>
            </a:xfrm>
            <a:custGeom>
              <a:avLst/>
              <a:gdLst>
                <a:gd name="T0" fmla="*/ 20 w 37"/>
                <a:gd name="T1" fmla="*/ 7 h 28"/>
                <a:gd name="T2" fmla="*/ 25 w 37"/>
                <a:gd name="T3" fmla="*/ 6 h 28"/>
                <a:gd name="T4" fmla="*/ 21 w 37"/>
                <a:gd name="T5" fmla="*/ 9 h 28"/>
                <a:gd name="T6" fmla="*/ 19 w 37"/>
                <a:gd name="T7" fmla="*/ 11 h 28"/>
                <a:gd name="T8" fmla="*/ 16 w 37"/>
                <a:gd name="T9" fmla="*/ 13 h 28"/>
                <a:gd name="T10" fmla="*/ 12 w 37"/>
                <a:gd name="T11" fmla="*/ 13 h 28"/>
                <a:gd name="T12" fmla="*/ 11 w 37"/>
                <a:gd name="T13" fmla="*/ 12 h 28"/>
                <a:gd name="T14" fmla="*/ 9 w 37"/>
                <a:gd name="T15" fmla="*/ 11 h 28"/>
                <a:gd name="T16" fmla="*/ 10 w 37"/>
                <a:gd name="T17" fmla="*/ 12 h 28"/>
                <a:gd name="T18" fmla="*/ 12 w 37"/>
                <a:gd name="T19" fmla="*/ 13 h 28"/>
                <a:gd name="T20" fmla="*/ 14 w 37"/>
                <a:gd name="T21" fmla="*/ 14 h 28"/>
                <a:gd name="T22" fmla="*/ 16 w 37"/>
                <a:gd name="T23" fmla="*/ 14 h 28"/>
                <a:gd name="T24" fmla="*/ 15 w 37"/>
                <a:gd name="T25" fmla="*/ 15 h 28"/>
                <a:gd name="T26" fmla="*/ 11 w 37"/>
                <a:gd name="T27" fmla="*/ 18 h 28"/>
                <a:gd name="T28" fmla="*/ 7 w 37"/>
                <a:gd name="T29" fmla="*/ 20 h 28"/>
                <a:gd name="T30" fmla="*/ 4 w 37"/>
                <a:gd name="T31" fmla="*/ 21 h 28"/>
                <a:gd name="T32" fmla="*/ 11 w 37"/>
                <a:gd name="T33" fmla="*/ 19 h 28"/>
                <a:gd name="T34" fmla="*/ 11 w 37"/>
                <a:gd name="T35" fmla="*/ 20 h 28"/>
                <a:gd name="T36" fmla="*/ 4 w 37"/>
                <a:gd name="T37" fmla="*/ 25 h 28"/>
                <a:gd name="T38" fmla="*/ 9 w 37"/>
                <a:gd name="T39" fmla="*/ 22 h 28"/>
                <a:gd name="T40" fmla="*/ 14 w 37"/>
                <a:gd name="T41" fmla="*/ 18 h 28"/>
                <a:gd name="T42" fmla="*/ 22 w 37"/>
                <a:gd name="T43" fmla="*/ 10 h 28"/>
                <a:gd name="T44" fmla="*/ 26 w 37"/>
                <a:gd name="T45" fmla="*/ 7 h 28"/>
                <a:gd name="T46" fmla="*/ 31 w 37"/>
                <a:gd name="T47" fmla="*/ 5 h 28"/>
                <a:gd name="T48" fmla="*/ 27 w 37"/>
                <a:gd name="T49" fmla="*/ 9 h 28"/>
                <a:gd name="T50" fmla="*/ 23 w 37"/>
                <a:gd name="T51" fmla="*/ 14 h 28"/>
                <a:gd name="T52" fmla="*/ 19 w 37"/>
                <a:gd name="T53" fmla="*/ 21 h 28"/>
                <a:gd name="T54" fmla="*/ 13 w 37"/>
                <a:gd name="T55" fmla="*/ 27 h 28"/>
                <a:gd name="T56" fmla="*/ 22 w 37"/>
                <a:gd name="T57" fmla="*/ 18 h 28"/>
                <a:gd name="T58" fmla="*/ 26 w 37"/>
                <a:gd name="T59" fmla="*/ 11 h 28"/>
                <a:gd name="T60" fmla="*/ 29 w 37"/>
                <a:gd name="T61" fmla="*/ 8 h 28"/>
                <a:gd name="T62" fmla="*/ 34 w 37"/>
                <a:gd name="T63" fmla="*/ 4 h 28"/>
                <a:gd name="T64" fmla="*/ 34 w 37"/>
                <a:gd name="T65" fmla="*/ 4 h 28"/>
                <a:gd name="T66" fmla="*/ 33 w 37"/>
                <a:gd name="T67" fmla="*/ 10 h 28"/>
                <a:gd name="T68" fmla="*/ 31 w 37"/>
                <a:gd name="T69" fmla="*/ 19 h 28"/>
                <a:gd name="T70" fmla="*/ 28 w 37"/>
                <a:gd name="T71" fmla="*/ 24 h 28"/>
                <a:gd name="T72" fmla="*/ 32 w 37"/>
                <a:gd name="T73" fmla="*/ 16 h 28"/>
                <a:gd name="T74" fmla="*/ 33 w 37"/>
                <a:gd name="T75" fmla="*/ 14 h 28"/>
                <a:gd name="T76" fmla="*/ 34 w 37"/>
                <a:gd name="T77" fmla="*/ 8 h 28"/>
                <a:gd name="T78" fmla="*/ 36 w 37"/>
                <a:gd name="T79" fmla="*/ 3 h 28"/>
                <a:gd name="T80" fmla="*/ 37 w 37"/>
                <a:gd name="T81" fmla="*/ 1 h 28"/>
                <a:gd name="T82" fmla="*/ 34 w 37"/>
                <a:gd name="T83" fmla="*/ 2 h 28"/>
                <a:gd name="T84" fmla="*/ 32 w 37"/>
                <a:gd name="T85" fmla="*/ 3 h 28"/>
                <a:gd name="T86" fmla="*/ 30 w 37"/>
                <a:gd name="T87" fmla="*/ 2 h 28"/>
                <a:gd name="T88" fmla="*/ 29 w 37"/>
                <a:gd name="T89" fmla="*/ 2 h 28"/>
                <a:gd name="T90" fmla="*/ 25 w 37"/>
                <a:gd name="T91" fmla="*/ 1 h 28"/>
                <a:gd name="T92" fmla="*/ 22 w 37"/>
                <a:gd name="T93" fmla="*/ 0 h 28"/>
                <a:gd name="T94" fmla="*/ 25 w 37"/>
                <a:gd name="T95" fmla="*/ 1 h 28"/>
                <a:gd name="T96" fmla="*/ 29 w 37"/>
                <a:gd name="T97" fmla="*/ 2 h 28"/>
                <a:gd name="T98" fmla="*/ 29 w 37"/>
                <a:gd name="T99" fmla="*/ 3 h 28"/>
                <a:gd name="T100" fmla="*/ 31 w 37"/>
                <a:gd name="T101" fmla="*/ 4 h 28"/>
                <a:gd name="T102" fmla="*/ 26 w 37"/>
                <a:gd name="T103" fmla="*/ 5 h 28"/>
                <a:gd name="T104" fmla="*/ 20 w 37"/>
                <a:gd name="T105" fmla="*/ 6 h 28"/>
                <a:gd name="T106" fmla="*/ 17 w 37"/>
                <a:gd name="T107" fmla="*/ 6 h 28"/>
                <a:gd name="T108" fmla="*/ 12 w 37"/>
                <a:gd name="T109" fmla="*/ 6 h 28"/>
                <a:gd name="T110" fmla="*/ 19 w 37"/>
                <a:gd name="T111" fmla="*/ 7 h 28"/>
                <a:gd name="T112" fmla="*/ 16 w 37"/>
                <a:gd name="T113" fmla="*/ 14 h 28"/>
                <a:gd name="T114" fmla="*/ 16 w 37"/>
                <a:gd name="T115"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8">
                  <a:moveTo>
                    <a:pt x="19" y="7"/>
                  </a:moveTo>
                  <a:cubicBezTo>
                    <a:pt x="19" y="7"/>
                    <a:pt x="20" y="7"/>
                    <a:pt x="20" y="7"/>
                  </a:cubicBezTo>
                  <a:cubicBezTo>
                    <a:pt x="21" y="6"/>
                    <a:pt x="21" y="6"/>
                    <a:pt x="21" y="6"/>
                  </a:cubicBezTo>
                  <a:cubicBezTo>
                    <a:pt x="22" y="6"/>
                    <a:pt x="24" y="6"/>
                    <a:pt x="25" y="6"/>
                  </a:cubicBezTo>
                  <a:cubicBezTo>
                    <a:pt x="24" y="6"/>
                    <a:pt x="24" y="7"/>
                    <a:pt x="23" y="7"/>
                  </a:cubicBezTo>
                  <a:cubicBezTo>
                    <a:pt x="22" y="8"/>
                    <a:pt x="22" y="8"/>
                    <a:pt x="21" y="9"/>
                  </a:cubicBezTo>
                  <a:cubicBezTo>
                    <a:pt x="20" y="10"/>
                    <a:pt x="19" y="10"/>
                    <a:pt x="19" y="11"/>
                  </a:cubicBezTo>
                  <a:cubicBezTo>
                    <a:pt x="19" y="11"/>
                    <a:pt x="19" y="11"/>
                    <a:pt x="19" y="11"/>
                  </a:cubicBezTo>
                  <a:cubicBezTo>
                    <a:pt x="18" y="12"/>
                    <a:pt x="18" y="12"/>
                    <a:pt x="17" y="12"/>
                  </a:cubicBezTo>
                  <a:cubicBezTo>
                    <a:pt x="17" y="13"/>
                    <a:pt x="16" y="13"/>
                    <a:pt x="16" y="13"/>
                  </a:cubicBezTo>
                  <a:cubicBezTo>
                    <a:pt x="15" y="13"/>
                    <a:pt x="15" y="13"/>
                    <a:pt x="14" y="13"/>
                  </a:cubicBezTo>
                  <a:cubicBezTo>
                    <a:pt x="13" y="13"/>
                    <a:pt x="13" y="13"/>
                    <a:pt x="12" y="13"/>
                  </a:cubicBezTo>
                  <a:cubicBezTo>
                    <a:pt x="12" y="12"/>
                    <a:pt x="12" y="12"/>
                    <a:pt x="12" y="12"/>
                  </a:cubicBezTo>
                  <a:cubicBezTo>
                    <a:pt x="12" y="12"/>
                    <a:pt x="12" y="12"/>
                    <a:pt x="11" y="12"/>
                  </a:cubicBezTo>
                  <a:cubicBezTo>
                    <a:pt x="11" y="12"/>
                    <a:pt x="11" y="12"/>
                    <a:pt x="11" y="12"/>
                  </a:cubicBezTo>
                  <a:cubicBezTo>
                    <a:pt x="10" y="12"/>
                    <a:pt x="10" y="11"/>
                    <a:pt x="9" y="11"/>
                  </a:cubicBezTo>
                  <a:cubicBezTo>
                    <a:pt x="9" y="11"/>
                    <a:pt x="8" y="11"/>
                    <a:pt x="8" y="10"/>
                  </a:cubicBezTo>
                  <a:cubicBezTo>
                    <a:pt x="8" y="11"/>
                    <a:pt x="9" y="12"/>
                    <a:pt x="10" y="12"/>
                  </a:cubicBezTo>
                  <a:cubicBezTo>
                    <a:pt x="11" y="13"/>
                    <a:pt x="11" y="13"/>
                    <a:pt x="11" y="13"/>
                  </a:cubicBezTo>
                  <a:cubicBezTo>
                    <a:pt x="11" y="13"/>
                    <a:pt x="12" y="13"/>
                    <a:pt x="12" y="13"/>
                  </a:cubicBezTo>
                  <a:cubicBezTo>
                    <a:pt x="12" y="13"/>
                    <a:pt x="12" y="13"/>
                    <a:pt x="12" y="13"/>
                  </a:cubicBezTo>
                  <a:cubicBezTo>
                    <a:pt x="13" y="13"/>
                    <a:pt x="13" y="14"/>
                    <a:pt x="14" y="14"/>
                  </a:cubicBezTo>
                  <a:cubicBezTo>
                    <a:pt x="15" y="14"/>
                    <a:pt x="15" y="14"/>
                    <a:pt x="16" y="14"/>
                  </a:cubicBezTo>
                  <a:cubicBezTo>
                    <a:pt x="16" y="14"/>
                    <a:pt x="16" y="14"/>
                    <a:pt x="16" y="14"/>
                  </a:cubicBezTo>
                  <a:cubicBezTo>
                    <a:pt x="16" y="14"/>
                    <a:pt x="16" y="14"/>
                    <a:pt x="16" y="14"/>
                  </a:cubicBezTo>
                  <a:cubicBezTo>
                    <a:pt x="16" y="15"/>
                    <a:pt x="15" y="15"/>
                    <a:pt x="15" y="15"/>
                  </a:cubicBezTo>
                  <a:cubicBezTo>
                    <a:pt x="15" y="15"/>
                    <a:pt x="14" y="16"/>
                    <a:pt x="14" y="16"/>
                  </a:cubicBezTo>
                  <a:cubicBezTo>
                    <a:pt x="13" y="17"/>
                    <a:pt x="12" y="18"/>
                    <a:pt x="11" y="18"/>
                  </a:cubicBezTo>
                  <a:cubicBezTo>
                    <a:pt x="10" y="18"/>
                    <a:pt x="10" y="19"/>
                    <a:pt x="9" y="19"/>
                  </a:cubicBezTo>
                  <a:cubicBezTo>
                    <a:pt x="8" y="19"/>
                    <a:pt x="8" y="19"/>
                    <a:pt x="7" y="20"/>
                  </a:cubicBezTo>
                  <a:cubicBezTo>
                    <a:pt x="7" y="20"/>
                    <a:pt x="6" y="20"/>
                    <a:pt x="5" y="20"/>
                  </a:cubicBezTo>
                  <a:cubicBezTo>
                    <a:pt x="5" y="20"/>
                    <a:pt x="4" y="20"/>
                    <a:pt x="4" y="21"/>
                  </a:cubicBezTo>
                  <a:cubicBezTo>
                    <a:pt x="5" y="21"/>
                    <a:pt x="6" y="20"/>
                    <a:pt x="7" y="20"/>
                  </a:cubicBezTo>
                  <a:cubicBezTo>
                    <a:pt x="9" y="20"/>
                    <a:pt x="10" y="19"/>
                    <a:pt x="11" y="19"/>
                  </a:cubicBezTo>
                  <a:cubicBezTo>
                    <a:pt x="12" y="18"/>
                    <a:pt x="12" y="18"/>
                    <a:pt x="13" y="18"/>
                  </a:cubicBezTo>
                  <a:cubicBezTo>
                    <a:pt x="12" y="18"/>
                    <a:pt x="12" y="19"/>
                    <a:pt x="11" y="20"/>
                  </a:cubicBezTo>
                  <a:cubicBezTo>
                    <a:pt x="10" y="20"/>
                    <a:pt x="10" y="21"/>
                    <a:pt x="9" y="21"/>
                  </a:cubicBezTo>
                  <a:cubicBezTo>
                    <a:pt x="8" y="23"/>
                    <a:pt x="6" y="24"/>
                    <a:pt x="4" y="25"/>
                  </a:cubicBezTo>
                  <a:cubicBezTo>
                    <a:pt x="3" y="26"/>
                    <a:pt x="1" y="27"/>
                    <a:pt x="0" y="28"/>
                  </a:cubicBezTo>
                  <a:cubicBezTo>
                    <a:pt x="3" y="26"/>
                    <a:pt x="6" y="24"/>
                    <a:pt x="9" y="22"/>
                  </a:cubicBezTo>
                  <a:cubicBezTo>
                    <a:pt x="10" y="21"/>
                    <a:pt x="11" y="21"/>
                    <a:pt x="12" y="20"/>
                  </a:cubicBezTo>
                  <a:cubicBezTo>
                    <a:pt x="12" y="19"/>
                    <a:pt x="13" y="19"/>
                    <a:pt x="14" y="18"/>
                  </a:cubicBezTo>
                  <a:cubicBezTo>
                    <a:pt x="15" y="17"/>
                    <a:pt x="16" y="15"/>
                    <a:pt x="18" y="14"/>
                  </a:cubicBezTo>
                  <a:cubicBezTo>
                    <a:pt x="19" y="12"/>
                    <a:pt x="20" y="11"/>
                    <a:pt x="22" y="10"/>
                  </a:cubicBezTo>
                  <a:cubicBezTo>
                    <a:pt x="22" y="9"/>
                    <a:pt x="23" y="9"/>
                    <a:pt x="24" y="8"/>
                  </a:cubicBezTo>
                  <a:cubicBezTo>
                    <a:pt x="25" y="8"/>
                    <a:pt x="25" y="7"/>
                    <a:pt x="26" y="7"/>
                  </a:cubicBezTo>
                  <a:cubicBezTo>
                    <a:pt x="27" y="6"/>
                    <a:pt x="28" y="6"/>
                    <a:pt x="29" y="6"/>
                  </a:cubicBezTo>
                  <a:cubicBezTo>
                    <a:pt x="29" y="5"/>
                    <a:pt x="30" y="5"/>
                    <a:pt x="31" y="5"/>
                  </a:cubicBezTo>
                  <a:cubicBezTo>
                    <a:pt x="30" y="6"/>
                    <a:pt x="29" y="6"/>
                    <a:pt x="28" y="7"/>
                  </a:cubicBezTo>
                  <a:cubicBezTo>
                    <a:pt x="28" y="8"/>
                    <a:pt x="27" y="8"/>
                    <a:pt x="27" y="9"/>
                  </a:cubicBezTo>
                  <a:cubicBezTo>
                    <a:pt x="26" y="9"/>
                    <a:pt x="26" y="10"/>
                    <a:pt x="26" y="10"/>
                  </a:cubicBezTo>
                  <a:cubicBezTo>
                    <a:pt x="25" y="11"/>
                    <a:pt x="24" y="13"/>
                    <a:pt x="23" y="14"/>
                  </a:cubicBezTo>
                  <a:cubicBezTo>
                    <a:pt x="23" y="15"/>
                    <a:pt x="22" y="16"/>
                    <a:pt x="21" y="18"/>
                  </a:cubicBezTo>
                  <a:cubicBezTo>
                    <a:pt x="21" y="19"/>
                    <a:pt x="20" y="20"/>
                    <a:pt x="19" y="21"/>
                  </a:cubicBezTo>
                  <a:cubicBezTo>
                    <a:pt x="18" y="22"/>
                    <a:pt x="17" y="23"/>
                    <a:pt x="16" y="24"/>
                  </a:cubicBezTo>
                  <a:cubicBezTo>
                    <a:pt x="15" y="25"/>
                    <a:pt x="14" y="26"/>
                    <a:pt x="13" y="27"/>
                  </a:cubicBezTo>
                  <a:cubicBezTo>
                    <a:pt x="16" y="25"/>
                    <a:pt x="18" y="23"/>
                    <a:pt x="20" y="21"/>
                  </a:cubicBezTo>
                  <a:cubicBezTo>
                    <a:pt x="20" y="20"/>
                    <a:pt x="21" y="19"/>
                    <a:pt x="22" y="18"/>
                  </a:cubicBezTo>
                  <a:cubicBezTo>
                    <a:pt x="23" y="17"/>
                    <a:pt x="23" y="15"/>
                    <a:pt x="24" y="14"/>
                  </a:cubicBezTo>
                  <a:cubicBezTo>
                    <a:pt x="25" y="13"/>
                    <a:pt x="25" y="12"/>
                    <a:pt x="26" y="11"/>
                  </a:cubicBezTo>
                  <a:cubicBezTo>
                    <a:pt x="27" y="10"/>
                    <a:pt x="27" y="10"/>
                    <a:pt x="28" y="9"/>
                  </a:cubicBezTo>
                  <a:cubicBezTo>
                    <a:pt x="28" y="9"/>
                    <a:pt x="29" y="8"/>
                    <a:pt x="29" y="8"/>
                  </a:cubicBezTo>
                  <a:cubicBezTo>
                    <a:pt x="30" y="7"/>
                    <a:pt x="31" y="6"/>
                    <a:pt x="32" y="5"/>
                  </a:cubicBezTo>
                  <a:cubicBezTo>
                    <a:pt x="33" y="5"/>
                    <a:pt x="33" y="4"/>
                    <a:pt x="34" y="4"/>
                  </a:cubicBezTo>
                  <a:cubicBezTo>
                    <a:pt x="34" y="4"/>
                    <a:pt x="34" y="4"/>
                    <a:pt x="34" y="4"/>
                  </a:cubicBezTo>
                  <a:cubicBezTo>
                    <a:pt x="34" y="4"/>
                    <a:pt x="34" y="4"/>
                    <a:pt x="34" y="4"/>
                  </a:cubicBezTo>
                  <a:cubicBezTo>
                    <a:pt x="34" y="5"/>
                    <a:pt x="34" y="6"/>
                    <a:pt x="33" y="7"/>
                  </a:cubicBezTo>
                  <a:cubicBezTo>
                    <a:pt x="33" y="8"/>
                    <a:pt x="33" y="9"/>
                    <a:pt x="33" y="10"/>
                  </a:cubicBezTo>
                  <a:cubicBezTo>
                    <a:pt x="33" y="11"/>
                    <a:pt x="32" y="12"/>
                    <a:pt x="32" y="13"/>
                  </a:cubicBezTo>
                  <a:cubicBezTo>
                    <a:pt x="32" y="15"/>
                    <a:pt x="32" y="17"/>
                    <a:pt x="31" y="19"/>
                  </a:cubicBezTo>
                  <a:cubicBezTo>
                    <a:pt x="30" y="20"/>
                    <a:pt x="30" y="21"/>
                    <a:pt x="29" y="21"/>
                  </a:cubicBezTo>
                  <a:cubicBezTo>
                    <a:pt x="29" y="22"/>
                    <a:pt x="28" y="23"/>
                    <a:pt x="28" y="24"/>
                  </a:cubicBezTo>
                  <a:cubicBezTo>
                    <a:pt x="29" y="22"/>
                    <a:pt x="30" y="21"/>
                    <a:pt x="31" y="19"/>
                  </a:cubicBezTo>
                  <a:cubicBezTo>
                    <a:pt x="32" y="18"/>
                    <a:pt x="32" y="17"/>
                    <a:pt x="32" y="16"/>
                  </a:cubicBezTo>
                  <a:cubicBezTo>
                    <a:pt x="33" y="16"/>
                    <a:pt x="33" y="15"/>
                    <a:pt x="33" y="15"/>
                  </a:cubicBezTo>
                  <a:cubicBezTo>
                    <a:pt x="33" y="15"/>
                    <a:pt x="33" y="14"/>
                    <a:pt x="33" y="14"/>
                  </a:cubicBezTo>
                  <a:cubicBezTo>
                    <a:pt x="33" y="14"/>
                    <a:pt x="33" y="14"/>
                    <a:pt x="33" y="13"/>
                  </a:cubicBezTo>
                  <a:cubicBezTo>
                    <a:pt x="33" y="11"/>
                    <a:pt x="34" y="10"/>
                    <a:pt x="34" y="8"/>
                  </a:cubicBezTo>
                  <a:cubicBezTo>
                    <a:pt x="34" y="7"/>
                    <a:pt x="35" y="6"/>
                    <a:pt x="35" y="5"/>
                  </a:cubicBezTo>
                  <a:cubicBezTo>
                    <a:pt x="35" y="4"/>
                    <a:pt x="35" y="4"/>
                    <a:pt x="36" y="3"/>
                  </a:cubicBezTo>
                  <a:cubicBezTo>
                    <a:pt x="36" y="3"/>
                    <a:pt x="36" y="2"/>
                    <a:pt x="37" y="2"/>
                  </a:cubicBezTo>
                  <a:cubicBezTo>
                    <a:pt x="37" y="2"/>
                    <a:pt x="37" y="1"/>
                    <a:pt x="37" y="1"/>
                  </a:cubicBezTo>
                  <a:cubicBezTo>
                    <a:pt x="37" y="1"/>
                    <a:pt x="36" y="1"/>
                    <a:pt x="36" y="1"/>
                  </a:cubicBezTo>
                  <a:cubicBezTo>
                    <a:pt x="35" y="1"/>
                    <a:pt x="34" y="2"/>
                    <a:pt x="34" y="2"/>
                  </a:cubicBezTo>
                  <a:cubicBezTo>
                    <a:pt x="33" y="3"/>
                    <a:pt x="33" y="3"/>
                    <a:pt x="32" y="3"/>
                  </a:cubicBezTo>
                  <a:cubicBezTo>
                    <a:pt x="32" y="3"/>
                    <a:pt x="32" y="3"/>
                    <a:pt x="32" y="3"/>
                  </a:cubicBezTo>
                  <a:cubicBezTo>
                    <a:pt x="31" y="3"/>
                    <a:pt x="31" y="3"/>
                    <a:pt x="30" y="2"/>
                  </a:cubicBezTo>
                  <a:cubicBezTo>
                    <a:pt x="30" y="2"/>
                    <a:pt x="30" y="2"/>
                    <a:pt x="30" y="2"/>
                  </a:cubicBezTo>
                  <a:cubicBezTo>
                    <a:pt x="29" y="2"/>
                    <a:pt x="29" y="2"/>
                    <a:pt x="29" y="2"/>
                  </a:cubicBezTo>
                  <a:cubicBezTo>
                    <a:pt x="29" y="2"/>
                    <a:pt x="29" y="2"/>
                    <a:pt x="29" y="2"/>
                  </a:cubicBezTo>
                  <a:cubicBezTo>
                    <a:pt x="29" y="1"/>
                    <a:pt x="28" y="1"/>
                    <a:pt x="28" y="1"/>
                  </a:cubicBezTo>
                  <a:cubicBezTo>
                    <a:pt x="27" y="1"/>
                    <a:pt x="26" y="1"/>
                    <a:pt x="25" y="1"/>
                  </a:cubicBezTo>
                  <a:cubicBezTo>
                    <a:pt x="24" y="1"/>
                    <a:pt x="24" y="0"/>
                    <a:pt x="23" y="0"/>
                  </a:cubicBezTo>
                  <a:cubicBezTo>
                    <a:pt x="23" y="0"/>
                    <a:pt x="23" y="0"/>
                    <a:pt x="22" y="0"/>
                  </a:cubicBezTo>
                  <a:cubicBezTo>
                    <a:pt x="22" y="0"/>
                    <a:pt x="23" y="1"/>
                    <a:pt x="23" y="1"/>
                  </a:cubicBezTo>
                  <a:cubicBezTo>
                    <a:pt x="24" y="1"/>
                    <a:pt x="24" y="1"/>
                    <a:pt x="25" y="1"/>
                  </a:cubicBezTo>
                  <a:cubicBezTo>
                    <a:pt x="26" y="1"/>
                    <a:pt x="27" y="2"/>
                    <a:pt x="28" y="2"/>
                  </a:cubicBezTo>
                  <a:cubicBezTo>
                    <a:pt x="28" y="2"/>
                    <a:pt x="28" y="2"/>
                    <a:pt x="29" y="2"/>
                  </a:cubicBezTo>
                  <a:cubicBezTo>
                    <a:pt x="29" y="2"/>
                    <a:pt x="29" y="2"/>
                    <a:pt x="29" y="3"/>
                  </a:cubicBezTo>
                  <a:cubicBezTo>
                    <a:pt x="29" y="3"/>
                    <a:pt x="29" y="3"/>
                    <a:pt x="29" y="3"/>
                  </a:cubicBezTo>
                  <a:cubicBezTo>
                    <a:pt x="30" y="3"/>
                    <a:pt x="30" y="3"/>
                    <a:pt x="30" y="3"/>
                  </a:cubicBezTo>
                  <a:cubicBezTo>
                    <a:pt x="30" y="3"/>
                    <a:pt x="31" y="3"/>
                    <a:pt x="31" y="4"/>
                  </a:cubicBezTo>
                  <a:cubicBezTo>
                    <a:pt x="30" y="4"/>
                    <a:pt x="30" y="4"/>
                    <a:pt x="30" y="4"/>
                  </a:cubicBezTo>
                  <a:cubicBezTo>
                    <a:pt x="26" y="5"/>
                    <a:pt x="26" y="5"/>
                    <a:pt x="26" y="5"/>
                  </a:cubicBezTo>
                  <a:cubicBezTo>
                    <a:pt x="24" y="5"/>
                    <a:pt x="23" y="6"/>
                    <a:pt x="21" y="6"/>
                  </a:cubicBezTo>
                  <a:cubicBezTo>
                    <a:pt x="20" y="6"/>
                    <a:pt x="20" y="6"/>
                    <a:pt x="20" y="6"/>
                  </a:cubicBezTo>
                  <a:cubicBezTo>
                    <a:pt x="20" y="6"/>
                    <a:pt x="19" y="6"/>
                    <a:pt x="19" y="6"/>
                  </a:cubicBezTo>
                  <a:cubicBezTo>
                    <a:pt x="18" y="6"/>
                    <a:pt x="17" y="6"/>
                    <a:pt x="17" y="6"/>
                  </a:cubicBezTo>
                  <a:cubicBezTo>
                    <a:pt x="16" y="6"/>
                    <a:pt x="15" y="6"/>
                    <a:pt x="14" y="6"/>
                  </a:cubicBezTo>
                  <a:cubicBezTo>
                    <a:pt x="14" y="6"/>
                    <a:pt x="13" y="6"/>
                    <a:pt x="12" y="6"/>
                  </a:cubicBezTo>
                  <a:cubicBezTo>
                    <a:pt x="13" y="6"/>
                    <a:pt x="15" y="7"/>
                    <a:pt x="17" y="7"/>
                  </a:cubicBezTo>
                  <a:cubicBezTo>
                    <a:pt x="17" y="7"/>
                    <a:pt x="18" y="7"/>
                    <a:pt x="19" y="7"/>
                  </a:cubicBezTo>
                  <a:close/>
                  <a:moveTo>
                    <a:pt x="16" y="14"/>
                  </a:moveTo>
                  <a:cubicBezTo>
                    <a:pt x="16" y="14"/>
                    <a:pt x="16" y="14"/>
                    <a:pt x="16" y="14"/>
                  </a:cubicBezTo>
                  <a:cubicBezTo>
                    <a:pt x="16" y="14"/>
                    <a:pt x="16" y="14"/>
                    <a:pt x="16" y="14"/>
                  </a:cubicBezTo>
                  <a:cubicBezTo>
                    <a:pt x="16" y="14"/>
                    <a:pt x="16" y="14"/>
                    <a:pt x="16"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087"/>
            <p:cNvSpPr>
              <a:spLocks/>
            </p:cNvSpPr>
            <p:nvPr/>
          </p:nvSpPr>
          <p:spPr bwMode="auto">
            <a:xfrm>
              <a:off x="4427493" y="4514875"/>
              <a:ext cx="134938" cy="71438"/>
            </a:xfrm>
            <a:custGeom>
              <a:avLst/>
              <a:gdLst>
                <a:gd name="T0" fmla="*/ 6 w 36"/>
                <a:gd name="T1" fmla="*/ 10 h 19"/>
                <a:gd name="T2" fmla="*/ 8 w 36"/>
                <a:gd name="T3" fmla="*/ 11 h 19"/>
                <a:gd name="T4" fmla="*/ 15 w 36"/>
                <a:gd name="T5" fmla="*/ 13 h 19"/>
                <a:gd name="T6" fmla="*/ 26 w 36"/>
                <a:gd name="T7" fmla="*/ 15 h 19"/>
                <a:gd name="T8" fmla="*/ 32 w 36"/>
                <a:gd name="T9" fmla="*/ 17 h 19"/>
                <a:gd name="T10" fmla="*/ 36 w 36"/>
                <a:gd name="T11" fmla="*/ 19 h 19"/>
                <a:gd name="T12" fmla="*/ 31 w 36"/>
                <a:gd name="T13" fmla="*/ 15 h 19"/>
                <a:gd name="T14" fmla="*/ 13 w 36"/>
                <a:gd name="T15" fmla="*/ 7 h 19"/>
                <a:gd name="T16" fmla="*/ 6 w 36"/>
                <a:gd name="T17" fmla="*/ 3 h 19"/>
                <a:gd name="T18" fmla="*/ 0 w 36"/>
                <a:gd name="T19" fmla="*/ 0 h 19"/>
                <a:gd name="T20" fmla="*/ 0 w 36"/>
                <a:gd name="T21" fmla="*/ 0 h 19"/>
                <a:gd name="T22" fmla="*/ 6 w 36"/>
                <a:gd name="T2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9">
                  <a:moveTo>
                    <a:pt x="6" y="10"/>
                  </a:moveTo>
                  <a:cubicBezTo>
                    <a:pt x="7" y="11"/>
                    <a:pt x="7" y="11"/>
                    <a:pt x="8" y="11"/>
                  </a:cubicBezTo>
                  <a:cubicBezTo>
                    <a:pt x="10" y="12"/>
                    <a:pt x="13" y="13"/>
                    <a:pt x="15" y="13"/>
                  </a:cubicBezTo>
                  <a:cubicBezTo>
                    <a:pt x="19" y="14"/>
                    <a:pt x="22" y="14"/>
                    <a:pt x="26" y="15"/>
                  </a:cubicBezTo>
                  <a:cubicBezTo>
                    <a:pt x="28" y="15"/>
                    <a:pt x="30" y="16"/>
                    <a:pt x="32" y="17"/>
                  </a:cubicBezTo>
                  <a:cubicBezTo>
                    <a:pt x="33" y="18"/>
                    <a:pt x="35" y="19"/>
                    <a:pt x="36" y="19"/>
                  </a:cubicBezTo>
                  <a:cubicBezTo>
                    <a:pt x="34" y="17"/>
                    <a:pt x="32" y="15"/>
                    <a:pt x="31" y="15"/>
                  </a:cubicBezTo>
                  <a:cubicBezTo>
                    <a:pt x="26" y="10"/>
                    <a:pt x="19" y="9"/>
                    <a:pt x="13" y="7"/>
                  </a:cubicBezTo>
                  <a:cubicBezTo>
                    <a:pt x="11" y="6"/>
                    <a:pt x="8" y="4"/>
                    <a:pt x="6" y="3"/>
                  </a:cubicBezTo>
                  <a:cubicBezTo>
                    <a:pt x="4" y="2"/>
                    <a:pt x="2" y="1"/>
                    <a:pt x="0" y="0"/>
                  </a:cubicBezTo>
                  <a:cubicBezTo>
                    <a:pt x="0" y="0"/>
                    <a:pt x="0" y="0"/>
                    <a:pt x="0" y="0"/>
                  </a:cubicBezTo>
                  <a:cubicBezTo>
                    <a:pt x="2" y="3"/>
                    <a:pt x="4" y="6"/>
                    <a:pt x="6"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31" name="Picture 2088"/>
            <p:cNvPicPr>
              <a:picLocks noChangeAspect="1" noChangeArrowheads="1"/>
            </p:cNvPicPr>
            <p:nvPr/>
          </p:nvPicPr>
          <p:blipFill>
            <a:blip r:embed="rId49" cstate="screen">
              <a:extLst>
                <a:ext uri="{28A0092B-C50C-407E-A947-70E740481C1C}">
                  <a14:useLocalDpi xmlns:a14="http://schemas.microsoft.com/office/drawing/2010/main"/>
                </a:ext>
              </a:extLst>
            </a:blip>
            <a:srcRect/>
            <a:stretch>
              <a:fillRect/>
            </a:stretch>
          </p:blipFill>
          <p:spPr bwMode="auto">
            <a:xfrm>
              <a:off x="4435431" y="4533926"/>
              <a:ext cx="146051" cy="7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 name="Picture 2089"/>
            <p:cNvPicPr>
              <a:picLocks noChangeAspect="1" noChangeArrowheads="1"/>
            </p:cNvPicPr>
            <p:nvPr/>
          </p:nvPicPr>
          <p:blipFill>
            <a:blip r:embed="rId50" cstate="screen">
              <a:extLst>
                <a:ext uri="{28A0092B-C50C-407E-A947-70E740481C1C}">
                  <a14:useLocalDpi xmlns:a14="http://schemas.microsoft.com/office/drawing/2010/main"/>
                </a:ext>
              </a:extLst>
            </a:blip>
            <a:srcRect/>
            <a:stretch>
              <a:fillRect/>
            </a:stretch>
          </p:blipFill>
          <p:spPr bwMode="auto">
            <a:xfrm>
              <a:off x="4410030" y="4491063"/>
              <a:ext cx="180976"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3" name="Freeform 2090"/>
            <p:cNvSpPr>
              <a:spLocks/>
            </p:cNvSpPr>
            <p:nvPr/>
          </p:nvSpPr>
          <p:spPr bwMode="auto">
            <a:xfrm>
              <a:off x="4457656" y="4510113"/>
              <a:ext cx="52388" cy="41275"/>
            </a:xfrm>
            <a:custGeom>
              <a:avLst/>
              <a:gdLst>
                <a:gd name="T0" fmla="*/ 7 w 14"/>
                <a:gd name="T1" fmla="*/ 7 h 11"/>
                <a:gd name="T2" fmla="*/ 14 w 14"/>
                <a:gd name="T3" fmla="*/ 11 h 11"/>
                <a:gd name="T4" fmla="*/ 11 w 14"/>
                <a:gd name="T5" fmla="*/ 8 h 11"/>
                <a:gd name="T6" fmla="*/ 10 w 14"/>
                <a:gd name="T7" fmla="*/ 3 h 11"/>
                <a:gd name="T8" fmla="*/ 10 w 14"/>
                <a:gd name="T9" fmla="*/ 0 h 11"/>
                <a:gd name="T10" fmla="*/ 0 w 14"/>
                <a:gd name="T11" fmla="*/ 1 h 11"/>
                <a:gd name="T12" fmla="*/ 7 w 14"/>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4" h="11">
                  <a:moveTo>
                    <a:pt x="7" y="7"/>
                  </a:moveTo>
                  <a:cubicBezTo>
                    <a:pt x="9" y="9"/>
                    <a:pt x="12" y="10"/>
                    <a:pt x="14" y="11"/>
                  </a:cubicBezTo>
                  <a:cubicBezTo>
                    <a:pt x="13" y="10"/>
                    <a:pt x="12" y="9"/>
                    <a:pt x="11" y="8"/>
                  </a:cubicBezTo>
                  <a:cubicBezTo>
                    <a:pt x="10" y="7"/>
                    <a:pt x="10" y="5"/>
                    <a:pt x="10" y="3"/>
                  </a:cubicBezTo>
                  <a:cubicBezTo>
                    <a:pt x="10" y="2"/>
                    <a:pt x="10" y="1"/>
                    <a:pt x="10" y="0"/>
                  </a:cubicBezTo>
                  <a:cubicBezTo>
                    <a:pt x="7" y="0"/>
                    <a:pt x="3" y="0"/>
                    <a:pt x="0" y="1"/>
                  </a:cubicBezTo>
                  <a:cubicBezTo>
                    <a:pt x="1" y="4"/>
                    <a:pt x="5" y="6"/>
                    <a:pt x="7"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091"/>
            <p:cNvSpPr>
              <a:spLocks/>
            </p:cNvSpPr>
            <p:nvPr/>
          </p:nvSpPr>
          <p:spPr bwMode="auto">
            <a:xfrm>
              <a:off x="4479881" y="4586313"/>
              <a:ext cx="142876" cy="36513"/>
            </a:xfrm>
            <a:custGeom>
              <a:avLst/>
              <a:gdLst>
                <a:gd name="T0" fmla="*/ 22 w 38"/>
                <a:gd name="T1" fmla="*/ 0 h 10"/>
                <a:gd name="T2" fmla="*/ 17 w 38"/>
                <a:gd name="T3" fmla="*/ 1 h 10"/>
                <a:gd name="T4" fmla="*/ 11 w 38"/>
                <a:gd name="T5" fmla="*/ 2 h 10"/>
                <a:gd name="T6" fmla="*/ 0 w 38"/>
                <a:gd name="T7" fmla="*/ 1 h 10"/>
                <a:gd name="T8" fmla="*/ 0 w 38"/>
                <a:gd name="T9" fmla="*/ 1 h 10"/>
                <a:gd name="T10" fmla="*/ 12 w 38"/>
                <a:gd name="T11" fmla="*/ 6 h 10"/>
                <a:gd name="T12" fmla="*/ 23 w 38"/>
                <a:gd name="T13" fmla="*/ 1 h 10"/>
                <a:gd name="T14" fmla="*/ 29 w 38"/>
                <a:gd name="T15" fmla="*/ 5 h 10"/>
                <a:gd name="T16" fmla="*/ 34 w 38"/>
                <a:gd name="T17" fmla="*/ 9 h 10"/>
                <a:gd name="T18" fmla="*/ 38 w 38"/>
                <a:gd name="T19" fmla="*/ 10 h 10"/>
                <a:gd name="T20" fmla="*/ 38 w 38"/>
                <a:gd name="T21" fmla="*/ 9 h 10"/>
                <a:gd name="T22" fmla="*/ 34 w 38"/>
                <a:gd name="T23" fmla="*/ 8 h 10"/>
                <a:gd name="T24" fmla="*/ 30 w 38"/>
                <a:gd name="T25" fmla="*/ 5 h 10"/>
                <a:gd name="T26" fmla="*/ 24 w 38"/>
                <a:gd name="T27" fmla="*/ 1 h 10"/>
                <a:gd name="T28" fmla="*/ 22 w 38"/>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10">
                  <a:moveTo>
                    <a:pt x="22" y="0"/>
                  </a:moveTo>
                  <a:cubicBezTo>
                    <a:pt x="20" y="0"/>
                    <a:pt x="18" y="1"/>
                    <a:pt x="17" y="1"/>
                  </a:cubicBezTo>
                  <a:cubicBezTo>
                    <a:pt x="15" y="1"/>
                    <a:pt x="13" y="2"/>
                    <a:pt x="11" y="2"/>
                  </a:cubicBezTo>
                  <a:cubicBezTo>
                    <a:pt x="7" y="3"/>
                    <a:pt x="4" y="3"/>
                    <a:pt x="0" y="1"/>
                  </a:cubicBezTo>
                  <a:cubicBezTo>
                    <a:pt x="0" y="1"/>
                    <a:pt x="0" y="1"/>
                    <a:pt x="0" y="1"/>
                  </a:cubicBezTo>
                  <a:cubicBezTo>
                    <a:pt x="3" y="4"/>
                    <a:pt x="8" y="6"/>
                    <a:pt x="12" y="6"/>
                  </a:cubicBezTo>
                  <a:cubicBezTo>
                    <a:pt x="15" y="6"/>
                    <a:pt x="21" y="5"/>
                    <a:pt x="23" y="1"/>
                  </a:cubicBezTo>
                  <a:cubicBezTo>
                    <a:pt x="26" y="2"/>
                    <a:pt x="28" y="4"/>
                    <a:pt x="29" y="5"/>
                  </a:cubicBezTo>
                  <a:cubicBezTo>
                    <a:pt x="31" y="6"/>
                    <a:pt x="32" y="8"/>
                    <a:pt x="34" y="9"/>
                  </a:cubicBezTo>
                  <a:cubicBezTo>
                    <a:pt x="35" y="9"/>
                    <a:pt x="36" y="10"/>
                    <a:pt x="38" y="10"/>
                  </a:cubicBezTo>
                  <a:cubicBezTo>
                    <a:pt x="38" y="10"/>
                    <a:pt x="38" y="9"/>
                    <a:pt x="38" y="9"/>
                  </a:cubicBezTo>
                  <a:cubicBezTo>
                    <a:pt x="37" y="9"/>
                    <a:pt x="35" y="9"/>
                    <a:pt x="34" y="8"/>
                  </a:cubicBezTo>
                  <a:cubicBezTo>
                    <a:pt x="32" y="7"/>
                    <a:pt x="31" y="6"/>
                    <a:pt x="30" y="5"/>
                  </a:cubicBezTo>
                  <a:cubicBezTo>
                    <a:pt x="28" y="3"/>
                    <a:pt x="26" y="1"/>
                    <a:pt x="24" y="1"/>
                  </a:cubicBezTo>
                  <a:cubicBezTo>
                    <a:pt x="23" y="0"/>
                    <a:pt x="22" y="0"/>
                    <a:pt x="22"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092"/>
            <p:cNvSpPr>
              <a:spLocks noEditPoints="1"/>
            </p:cNvSpPr>
            <p:nvPr/>
          </p:nvSpPr>
          <p:spPr bwMode="auto">
            <a:xfrm>
              <a:off x="4430668" y="4514875"/>
              <a:ext cx="134938" cy="82551"/>
            </a:xfrm>
            <a:custGeom>
              <a:avLst/>
              <a:gdLst>
                <a:gd name="T0" fmla="*/ 25 w 36"/>
                <a:gd name="T1" fmla="*/ 8 h 22"/>
                <a:gd name="T2" fmla="*/ 28 w 36"/>
                <a:gd name="T3" fmla="*/ 12 h 22"/>
                <a:gd name="T4" fmla="*/ 24 w 36"/>
                <a:gd name="T5" fmla="*/ 10 h 22"/>
                <a:gd name="T6" fmla="*/ 21 w 36"/>
                <a:gd name="T7" fmla="*/ 9 h 22"/>
                <a:gd name="T8" fmla="*/ 18 w 36"/>
                <a:gd name="T9" fmla="*/ 7 h 22"/>
                <a:gd name="T10" fmla="*/ 17 w 36"/>
                <a:gd name="T11" fmla="*/ 5 h 22"/>
                <a:gd name="T12" fmla="*/ 17 w 36"/>
                <a:gd name="T13" fmla="*/ 4 h 22"/>
                <a:gd name="T14" fmla="*/ 17 w 36"/>
                <a:gd name="T15" fmla="*/ 1 h 22"/>
                <a:gd name="T16" fmla="*/ 17 w 36"/>
                <a:gd name="T17" fmla="*/ 3 h 22"/>
                <a:gd name="T18" fmla="*/ 17 w 36"/>
                <a:gd name="T19" fmla="*/ 4 h 22"/>
                <a:gd name="T20" fmla="*/ 17 w 36"/>
                <a:gd name="T21" fmla="*/ 6 h 22"/>
                <a:gd name="T22" fmla="*/ 18 w 36"/>
                <a:gd name="T23" fmla="*/ 8 h 22"/>
                <a:gd name="T24" fmla="*/ 17 w 36"/>
                <a:gd name="T25" fmla="*/ 8 h 22"/>
                <a:gd name="T26" fmla="*/ 12 w 36"/>
                <a:gd name="T27" fmla="*/ 5 h 22"/>
                <a:gd name="T28" fmla="*/ 10 w 36"/>
                <a:gd name="T29" fmla="*/ 3 h 22"/>
                <a:gd name="T30" fmla="*/ 8 w 36"/>
                <a:gd name="T31" fmla="*/ 1 h 22"/>
                <a:gd name="T32" fmla="*/ 12 w 36"/>
                <a:gd name="T33" fmla="*/ 6 h 22"/>
                <a:gd name="T34" fmla="*/ 11 w 36"/>
                <a:gd name="T35" fmla="*/ 6 h 22"/>
                <a:gd name="T36" fmla="*/ 5 w 36"/>
                <a:gd name="T37" fmla="*/ 3 h 22"/>
                <a:gd name="T38" fmla="*/ 9 w 36"/>
                <a:gd name="T39" fmla="*/ 6 h 22"/>
                <a:gd name="T40" fmla="*/ 14 w 36"/>
                <a:gd name="T41" fmla="*/ 8 h 22"/>
                <a:gd name="T42" fmla="*/ 23 w 36"/>
                <a:gd name="T43" fmla="*/ 11 h 22"/>
                <a:gd name="T44" fmla="*/ 27 w 36"/>
                <a:gd name="T45" fmla="*/ 13 h 22"/>
                <a:gd name="T46" fmla="*/ 31 w 36"/>
                <a:gd name="T47" fmla="*/ 16 h 22"/>
                <a:gd name="T48" fmla="*/ 26 w 36"/>
                <a:gd name="T49" fmla="*/ 15 h 22"/>
                <a:gd name="T50" fmla="*/ 21 w 36"/>
                <a:gd name="T51" fmla="*/ 14 h 22"/>
                <a:gd name="T52" fmla="*/ 13 w 36"/>
                <a:gd name="T53" fmla="*/ 13 h 22"/>
                <a:gd name="T54" fmla="*/ 7 w 36"/>
                <a:gd name="T55" fmla="*/ 11 h 22"/>
                <a:gd name="T56" fmla="*/ 17 w 36"/>
                <a:gd name="T57" fmla="*/ 14 h 22"/>
                <a:gd name="T58" fmla="*/ 24 w 36"/>
                <a:gd name="T59" fmla="*/ 15 h 22"/>
                <a:gd name="T60" fmla="*/ 28 w 36"/>
                <a:gd name="T61" fmla="*/ 16 h 22"/>
                <a:gd name="T62" fmla="*/ 33 w 36"/>
                <a:gd name="T63" fmla="*/ 18 h 22"/>
                <a:gd name="T64" fmla="*/ 33 w 36"/>
                <a:gd name="T65" fmla="*/ 19 h 22"/>
                <a:gd name="T66" fmla="*/ 27 w 36"/>
                <a:gd name="T67" fmla="*/ 20 h 22"/>
                <a:gd name="T68" fmla="*/ 20 w 36"/>
                <a:gd name="T69" fmla="*/ 22 h 22"/>
                <a:gd name="T70" fmla="*/ 15 w 36"/>
                <a:gd name="T71" fmla="*/ 21 h 22"/>
                <a:gd name="T72" fmla="*/ 22 w 36"/>
                <a:gd name="T73" fmla="*/ 22 h 22"/>
                <a:gd name="T74" fmla="*/ 24 w 36"/>
                <a:gd name="T75" fmla="*/ 22 h 22"/>
                <a:gd name="T76" fmla="*/ 30 w 36"/>
                <a:gd name="T77" fmla="*/ 20 h 22"/>
                <a:gd name="T78" fmla="*/ 34 w 36"/>
                <a:gd name="T79" fmla="*/ 19 h 22"/>
                <a:gd name="T80" fmla="*/ 36 w 36"/>
                <a:gd name="T81" fmla="*/ 20 h 22"/>
                <a:gd name="T82" fmla="*/ 34 w 36"/>
                <a:gd name="T83" fmla="*/ 17 h 22"/>
                <a:gd name="T84" fmla="*/ 33 w 36"/>
                <a:gd name="T85" fmla="*/ 16 h 22"/>
                <a:gd name="T86" fmla="*/ 33 w 36"/>
                <a:gd name="T87" fmla="*/ 14 h 22"/>
                <a:gd name="T88" fmla="*/ 33 w 36"/>
                <a:gd name="T89" fmla="*/ 14 h 22"/>
                <a:gd name="T90" fmla="*/ 32 w 36"/>
                <a:gd name="T91" fmla="*/ 10 h 22"/>
                <a:gd name="T92" fmla="*/ 31 w 36"/>
                <a:gd name="T93" fmla="*/ 7 h 22"/>
                <a:gd name="T94" fmla="*/ 31 w 36"/>
                <a:gd name="T95" fmla="*/ 10 h 22"/>
                <a:gd name="T96" fmla="*/ 32 w 36"/>
                <a:gd name="T97" fmla="*/ 14 h 22"/>
                <a:gd name="T98" fmla="*/ 32 w 36"/>
                <a:gd name="T99" fmla="*/ 14 h 22"/>
                <a:gd name="T100" fmla="*/ 32 w 36"/>
                <a:gd name="T101" fmla="*/ 16 h 22"/>
                <a:gd name="T102" fmla="*/ 29 w 36"/>
                <a:gd name="T103" fmla="*/ 12 h 22"/>
                <a:gd name="T104" fmla="*/ 26 w 36"/>
                <a:gd name="T105" fmla="*/ 8 h 22"/>
                <a:gd name="T106" fmla="*/ 24 w 36"/>
                <a:gd name="T107" fmla="*/ 6 h 22"/>
                <a:gd name="T108" fmla="*/ 23 w 36"/>
                <a:gd name="T109" fmla="*/ 2 h 22"/>
                <a:gd name="T110" fmla="*/ 25 w 36"/>
                <a:gd name="T111" fmla="*/ 8 h 22"/>
                <a:gd name="T112" fmla="*/ 18 w 36"/>
                <a:gd name="T113" fmla="*/ 8 h 22"/>
                <a:gd name="T114" fmla="*/ 18 w 36"/>
                <a:gd name="T11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22">
                  <a:moveTo>
                    <a:pt x="25" y="8"/>
                  </a:moveTo>
                  <a:cubicBezTo>
                    <a:pt x="25" y="8"/>
                    <a:pt x="25" y="8"/>
                    <a:pt x="25" y="8"/>
                  </a:cubicBezTo>
                  <a:cubicBezTo>
                    <a:pt x="26" y="9"/>
                    <a:pt x="26" y="9"/>
                    <a:pt x="26" y="9"/>
                  </a:cubicBezTo>
                  <a:cubicBezTo>
                    <a:pt x="26" y="10"/>
                    <a:pt x="27" y="11"/>
                    <a:pt x="28" y="12"/>
                  </a:cubicBezTo>
                  <a:cubicBezTo>
                    <a:pt x="27" y="12"/>
                    <a:pt x="27" y="11"/>
                    <a:pt x="26" y="11"/>
                  </a:cubicBezTo>
                  <a:cubicBezTo>
                    <a:pt x="25" y="11"/>
                    <a:pt x="24" y="10"/>
                    <a:pt x="24" y="10"/>
                  </a:cubicBezTo>
                  <a:cubicBezTo>
                    <a:pt x="23" y="10"/>
                    <a:pt x="22" y="9"/>
                    <a:pt x="21" y="9"/>
                  </a:cubicBezTo>
                  <a:cubicBezTo>
                    <a:pt x="21" y="9"/>
                    <a:pt x="21" y="9"/>
                    <a:pt x="21" y="9"/>
                  </a:cubicBezTo>
                  <a:cubicBezTo>
                    <a:pt x="20" y="9"/>
                    <a:pt x="20" y="9"/>
                    <a:pt x="19" y="8"/>
                  </a:cubicBezTo>
                  <a:cubicBezTo>
                    <a:pt x="19" y="8"/>
                    <a:pt x="19" y="8"/>
                    <a:pt x="18" y="7"/>
                  </a:cubicBezTo>
                  <a:cubicBezTo>
                    <a:pt x="18" y="7"/>
                    <a:pt x="18" y="7"/>
                    <a:pt x="18" y="6"/>
                  </a:cubicBezTo>
                  <a:cubicBezTo>
                    <a:pt x="18" y="6"/>
                    <a:pt x="17" y="5"/>
                    <a:pt x="17" y="5"/>
                  </a:cubicBezTo>
                  <a:cubicBezTo>
                    <a:pt x="17" y="4"/>
                    <a:pt x="17" y="4"/>
                    <a:pt x="17" y="4"/>
                  </a:cubicBezTo>
                  <a:cubicBezTo>
                    <a:pt x="17" y="4"/>
                    <a:pt x="17" y="4"/>
                    <a:pt x="17" y="4"/>
                  </a:cubicBezTo>
                  <a:cubicBezTo>
                    <a:pt x="17" y="3"/>
                    <a:pt x="17" y="3"/>
                    <a:pt x="17" y="3"/>
                  </a:cubicBezTo>
                  <a:cubicBezTo>
                    <a:pt x="17" y="2"/>
                    <a:pt x="17" y="2"/>
                    <a:pt x="17" y="1"/>
                  </a:cubicBezTo>
                  <a:cubicBezTo>
                    <a:pt x="17" y="1"/>
                    <a:pt x="17" y="0"/>
                    <a:pt x="17" y="0"/>
                  </a:cubicBezTo>
                  <a:cubicBezTo>
                    <a:pt x="17" y="1"/>
                    <a:pt x="17" y="2"/>
                    <a:pt x="17" y="3"/>
                  </a:cubicBezTo>
                  <a:cubicBezTo>
                    <a:pt x="17" y="3"/>
                    <a:pt x="17" y="3"/>
                    <a:pt x="17" y="4"/>
                  </a:cubicBezTo>
                  <a:cubicBezTo>
                    <a:pt x="17" y="4"/>
                    <a:pt x="17" y="4"/>
                    <a:pt x="17" y="4"/>
                  </a:cubicBezTo>
                  <a:cubicBezTo>
                    <a:pt x="17" y="5"/>
                    <a:pt x="17" y="5"/>
                    <a:pt x="17" y="5"/>
                  </a:cubicBezTo>
                  <a:cubicBezTo>
                    <a:pt x="17" y="5"/>
                    <a:pt x="17" y="6"/>
                    <a:pt x="17" y="6"/>
                  </a:cubicBezTo>
                  <a:cubicBezTo>
                    <a:pt x="17" y="7"/>
                    <a:pt x="17" y="7"/>
                    <a:pt x="18" y="8"/>
                  </a:cubicBezTo>
                  <a:cubicBezTo>
                    <a:pt x="18" y="8"/>
                    <a:pt x="18" y="8"/>
                    <a:pt x="18" y="8"/>
                  </a:cubicBezTo>
                  <a:cubicBezTo>
                    <a:pt x="18" y="8"/>
                    <a:pt x="18" y="8"/>
                    <a:pt x="17" y="8"/>
                  </a:cubicBezTo>
                  <a:cubicBezTo>
                    <a:pt x="17" y="8"/>
                    <a:pt x="17" y="8"/>
                    <a:pt x="17" y="8"/>
                  </a:cubicBezTo>
                  <a:cubicBezTo>
                    <a:pt x="16" y="7"/>
                    <a:pt x="16" y="7"/>
                    <a:pt x="15" y="7"/>
                  </a:cubicBezTo>
                  <a:cubicBezTo>
                    <a:pt x="14" y="7"/>
                    <a:pt x="13" y="6"/>
                    <a:pt x="12" y="5"/>
                  </a:cubicBezTo>
                  <a:cubicBezTo>
                    <a:pt x="12" y="5"/>
                    <a:pt x="11" y="5"/>
                    <a:pt x="11" y="4"/>
                  </a:cubicBezTo>
                  <a:cubicBezTo>
                    <a:pt x="11" y="4"/>
                    <a:pt x="10" y="4"/>
                    <a:pt x="10" y="3"/>
                  </a:cubicBezTo>
                  <a:cubicBezTo>
                    <a:pt x="9" y="3"/>
                    <a:pt x="9" y="2"/>
                    <a:pt x="9" y="2"/>
                  </a:cubicBezTo>
                  <a:cubicBezTo>
                    <a:pt x="8" y="2"/>
                    <a:pt x="8" y="1"/>
                    <a:pt x="8" y="1"/>
                  </a:cubicBezTo>
                  <a:cubicBezTo>
                    <a:pt x="8" y="2"/>
                    <a:pt x="9" y="3"/>
                    <a:pt x="9" y="3"/>
                  </a:cubicBezTo>
                  <a:cubicBezTo>
                    <a:pt x="10" y="4"/>
                    <a:pt x="11" y="5"/>
                    <a:pt x="12" y="6"/>
                  </a:cubicBezTo>
                  <a:cubicBezTo>
                    <a:pt x="12" y="6"/>
                    <a:pt x="13" y="7"/>
                    <a:pt x="14" y="7"/>
                  </a:cubicBezTo>
                  <a:cubicBezTo>
                    <a:pt x="13" y="7"/>
                    <a:pt x="12" y="7"/>
                    <a:pt x="11" y="6"/>
                  </a:cubicBezTo>
                  <a:cubicBezTo>
                    <a:pt x="11" y="6"/>
                    <a:pt x="10" y="6"/>
                    <a:pt x="9" y="5"/>
                  </a:cubicBezTo>
                  <a:cubicBezTo>
                    <a:pt x="7" y="5"/>
                    <a:pt x="6" y="4"/>
                    <a:pt x="5" y="3"/>
                  </a:cubicBezTo>
                  <a:cubicBezTo>
                    <a:pt x="3" y="2"/>
                    <a:pt x="2" y="1"/>
                    <a:pt x="0" y="0"/>
                  </a:cubicBezTo>
                  <a:cubicBezTo>
                    <a:pt x="3" y="3"/>
                    <a:pt x="6" y="4"/>
                    <a:pt x="9" y="6"/>
                  </a:cubicBezTo>
                  <a:cubicBezTo>
                    <a:pt x="10" y="6"/>
                    <a:pt x="10" y="7"/>
                    <a:pt x="11" y="7"/>
                  </a:cubicBezTo>
                  <a:cubicBezTo>
                    <a:pt x="12" y="7"/>
                    <a:pt x="13" y="8"/>
                    <a:pt x="14" y="8"/>
                  </a:cubicBezTo>
                  <a:cubicBezTo>
                    <a:pt x="15" y="8"/>
                    <a:pt x="17" y="9"/>
                    <a:pt x="18" y="9"/>
                  </a:cubicBezTo>
                  <a:cubicBezTo>
                    <a:pt x="20" y="10"/>
                    <a:pt x="22" y="10"/>
                    <a:pt x="23" y="11"/>
                  </a:cubicBezTo>
                  <a:cubicBezTo>
                    <a:pt x="24" y="11"/>
                    <a:pt x="25" y="12"/>
                    <a:pt x="25" y="12"/>
                  </a:cubicBezTo>
                  <a:cubicBezTo>
                    <a:pt x="26" y="12"/>
                    <a:pt x="27" y="13"/>
                    <a:pt x="27" y="13"/>
                  </a:cubicBezTo>
                  <a:cubicBezTo>
                    <a:pt x="28" y="14"/>
                    <a:pt x="29" y="14"/>
                    <a:pt x="29" y="15"/>
                  </a:cubicBezTo>
                  <a:cubicBezTo>
                    <a:pt x="30" y="15"/>
                    <a:pt x="30" y="16"/>
                    <a:pt x="31" y="16"/>
                  </a:cubicBezTo>
                  <a:cubicBezTo>
                    <a:pt x="30" y="16"/>
                    <a:pt x="29" y="16"/>
                    <a:pt x="28" y="15"/>
                  </a:cubicBezTo>
                  <a:cubicBezTo>
                    <a:pt x="27" y="15"/>
                    <a:pt x="27" y="15"/>
                    <a:pt x="26" y="15"/>
                  </a:cubicBezTo>
                  <a:cubicBezTo>
                    <a:pt x="26" y="14"/>
                    <a:pt x="25" y="14"/>
                    <a:pt x="24" y="14"/>
                  </a:cubicBezTo>
                  <a:cubicBezTo>
                    <a:pt x="23" y="14"/>
                    <a:pt x="22" y="14"/>
                    <a:pt x="21" y="14"/>
                  </a:cubicBezTo>
                  <a:cubicBezTo>
                    <a:pt x="19" y="14"/>
                    <a:pt x="18" y="14"/>
                    <a:pt x="17" y="14"/>
                  </a:cubicBezTo>
                  <a:cubicBezTo>
                    <a:pt x="16" y="14"/>
                    <a:pt x="15" y="14"/>
                    <a:pt x="13" y="13"/>
                  </a:cubicBezTo>
                  <a:cubicBezTo>
                    <a:pt x="12" y="13"/>
                    <a:pt x="11" y="13"/>
                    <a:pt x="10" y="12"/>
                  </a:cubicBezTo>
                  <a:cubicBezTo>
                    <a:pt x="9" y="12"/>
                    <a:pt x="8" y="11"/>
                    <a:pt x="7" y="11"/>
                  </a:cubicBezTo>
                  <a:cubicBezTo>
                    <a:pt x="9" y="12"/>
                    <a:pt x="11" y="13"/>
                    <a:pt x="13" y="14"/>
                  </a:cubicBezTo>
                  <a:cubicBezTo>
                    <a:pt x="14" y="14"/>
                    <a:pt x="16" y="14"/>
                    <a:pt x="17" y="14"/>
                  </a:cubicBezTo>
                  <a:cubicBezTo>
                    <a:pt x="18" y="14"/>
                    <a:pt x="19" y="14"/>
                    <a:pt x="21" y="14"/>
                  </a:cubicBezTo>
                  <a:cubicBezTo>
                    <a:pt x="22" y="15"/>
                    <a:pt x="23" y="15"/>
                    <a:pt x="24" y="15"/>
                  </a:cubicBezTo>
                  <a:cubicBezTo>
                    <a:pt x="25" y="15"/>
                    <a:pt x="25" y="15"/>
                    <a:pt x="26" y="15"/>
                  </a:cubicBezTo>
                  <a:cubicBezTo>
                    <a:pt x="26" y="16"/>
                    <a:pt x="27" y="16"/>
                    <a:pt x="28" y="16"/>
                  </a:cubicBezTo>
                  <a:cubicBezTo>
                    <a:pt x="29" y="16"/>
                    <a:pt x="30" y="17"/>
                    <a:pt x="31" y="17"/>
                  </a:cubicBezTo>
                  <a:cubicBezTo>
                    <a:pt x="31" y="18"/>
                    <a:pt x="32" y="18"/>
                    <a:pt x="33" y="18"/>
                  </a:cubicBezTo>
                  <a:cubicBezTo>
                    <a:pt x="33" y="18"/>
                    <a:pt x="33" y="18"/>
                    <a:pt x="33" y="19"/>
                  </a:cubicBezTo>
                  <a:cubicBezTo>
                    <a:pt x="33" y="19"/>
                    <a:pt x="33" y="19"/>
                    <a:pt x="33" y="19"/>
                  </a:cubicBezTo>
                  <a:cubicBezTo>
                    <a:pt x="32" y="19"/>
                    <a:pt x="31" y="19"/>
                    <a:pt x="30" y="19"/>
                  </a:cubicBezTo>
                  <a:cubicBezTo>
                    <a:pt x="29" y="19"/>
                    <a:pt x="28" y="20"/>
                    <a:pt x="27" y="20"/>
                  </a:cubicBezTo>
                  <a:cubicBezTo>
                    <a:pt x="26" y="20"/>
                    <a:pt x="25" y="20"/>
                    <a:pt x="25" y="21"/>
                  </a:cubicBezTo>
                  <a:cubicBezTo>
                    <a:pt x="23" y="21"/>
                    <a:pt x="21" y="22"/>
                    <a:pt x="20" y="22"/>
                  </a:cubicBezTo>
                  <a:cubicBezTo>
                    <a:pt x="19" y="22"/>
                    <a:pt x="18" y="22"/>
                    <a:pt x="17" y="22"/>
                  </a:cubicBezTo>
                  <a:cubicBezTo>
                    <a:pt x="16" y="21"/>
                    <a:pt x="15" y="21"/>
                    <a:pt x="15" y="21"/>
                  </a:cubicBezTo>
                  <a:cubicBezTo>
                    <a:pt x="16" y="22"/>
                    <a:pt x="18" y="22"/>
                    <a:pt x="20" y="22"/>
                  </a:cubicBezTo>
                  <a:cubicBezTo>
                    <a:pt x="20" y="22"/>
                    <a:pt x="21" y="22"/>
                    <a:pt x="22" y="22"/>
                  </a:cubicBezTo>
                  <a:cubicBezTo>
                    <a:pt x="23" y="22"/>
                    <a:pt x="23" y="22"/>
                    <a:pt x="24" y="22"/>
                  </a:cubicBezTo>
                  <a:cubicBezTo>
                    <a:pt x="24" y="22"/>
                    <a:pt x="24" y="22"/>
                    <a:pt x="24" y="22"/>
                  </a:cubicBezTo>
                  <a:cubicBezTo>
                    <a:pt x="24" y="21"/>
                    <a:pt x="25" y="21"/>
                    <a:pt x="25" y="21"/>
                  </a:cubicBezTo>
                  <a:cubicBezTo>
                    <a:pt x="26" y="21"/>
                    <a:pt x="28" y="20"/>
                    <a:pt x="30" y="20"/>
                  </a:cubicBezTo>
                  <a:cubicBezTo>
                    <a:pt x="31" y="20"/>
                    <a:pt x="31" y="20"/>
                    <a:pt x="32" y="20"/>
                  </a:cubicBezTo>
                  <a:cubicBezTo>
                    <a:pt x="33" y="19"/>
                    <a:pt x="34" y="19"/>
                    <a:pt x="34" y="19"/>
                  </a:cubicBezTo>
                  <a:cubicBezTo>
                    <a:pt x="35" y="19"/>
                    <a:pt x="35" y="20"/>
                    <a:pt x="35" y="20"/>
                  </a:cubicBezTo>
                  <a:cubicBezTo>
                    <a:pt x="36" y="20"/>
                    <a:pt x="36" y="20"/>
                    <a:pt x="36" y="20"/>
                  </a:cubicBezTo>
                  <a:cubicBezTo>
                    <a:pt x="36" y="19"/>
                    <a:pt x="36" y="19"/>
                    <a:pt x="36" y="19"/>
                  </a:cubicBezTo>
                  <a:cubicBezTo>
                    <a:pt x="35" y="18"/>
                    <a:pt x="34" y="18"/>
                    <a:pt x="34" y="17"/>
                  </a:cubicBezTo>
                  <a:cubicBezTo>
                    <a:pt x="33" y="17"/>
                    <a:pt x="33" y="17"/>
                    <a:pt x="33" y="17"/>
                  </a:cubicBezTo>
                  <a:cubicBezTo>
                    <a:pt x="33" y="16"/>
                    <a:pt x="33" y="16"/>
                    <a:pt x="33" y="16"/>
                  </a:cubicBezTo>
                  <a:cubicBezTo>
                    <a:pt x="33" y="16"/>
                    <a:pt x="33" y="15"/>
                    <a:pt x="33" y="15"/>
                  </a:cubicBezTo>
                  <a:cubicBezTo>
                    <a:pt x="33" y="15"/>
                    <a:pt x="33" y="14"/>
                    <a:pt x="33" y="14"/>
                  </a:cubicBezTo>
                  <a:cubicBezTo>
                    <a:pt x="33" y="14"/>
                    <a:pt x="33" y="14"/>
                    <a:pt x="33" y="14"/>
                  </a:cubicBezTo>
                  <a:cubicBezTo>
                    <a:pt x="33" y="14"/>
                    <a:pt x="33" y="14"/>
                    <a:pt x="33" y="14"/>
                  </a:cubicBezTo>
                  <a:cubicBezTo>
                    <a:pt x="33" y="13"/>
                    <a:pt x="33" y="13"/>
                    <a:pt x="32" y="12"/>
                  </a:cubicBezTo>
                  <a:cubicBezTo>
                    <a:pt x="32" y="11"/>
                    <a:pt x="32" y="11"/>
                    <a:pt x="32" y="10"/>
                  </a:cubicBezTo>
                  <a:cubicBezTo>
                    <a:pt x="32" y="9"/>
                    <a:pt x="32" y="9"/>
                    <a:pt x="31" y="9"/>
                  </a:cubicBezTo>
                  <a:cubicBezTo>
                    <a:pt x="31" y="8"/>
                    <a:pt x="31" y="8"/>
                    <a:pt x="31" y="7"/>
                  </a:cubicBezTo>
                  <a:cubicBezTo>
                    <a:pt x="31" y="8"/>
                    <a:pt x="31" y="8"/>
                    <a:pt x="31" y="9"/>
                  </a:cubicBezTo>
                  <a:cubicBezTo>
                    <a:pt x="31" y="9"/>
                    <a:pt x="31" y="10"/>
                    <a:pt x="31" y="10"/>
                  </a:cubicBezTo>
                  <a:cubicBezTo>
                    <a:pt x="32" y="11"/>
                    <a:pt x="32" y="12"/>
                    <a:pt x="32" y="12"/>
                  </a:cubicBezTo>
                  <a:cubicBezTo>
                    <a:pt x="32" y="13"/>
                    <a:pt x="32" y="13"/>
                    <a:pt x="32" y="14"/>
                  </a:cubicBezTo>
                  <a:cubicBezTo>
                    <a:pt x="32" y="14"/>
                    <a:pt x="32" y="14"/>
                    <a:pt x="32" y="14"/>
                  </a:cubicBezTo>
                  <a:cubicBezTo>
                    <a:pt x="32" y="14"/>
                    <a:pt x="32" y="14"/>
                    <a:pt x="32" y="14"/>
                  </a:cubicBezTo>
                  <a:cubicBezTo>
                    <a:pt x="32" y="14"/>
                    <a:pt x="32" y="15"/>
                    <a:pt x="32" y="15"/>
                  </a:cubicBezTo>
                  <a:cubicBezTo>
                    <a:pt x="32" y="15"/>
                    <a:pt x="32" y="15"/>
                    <a:pt x="32" y="16"/>
                  </a:cubicBezTo>
                  <a:cubicBezTo>
                    <a:pt x="31" y="15"/>
                    <a:pt x="31" y="15"/>
                    <a:pt x="31" y="15"/>
                  </a:cubicBezTo>
                  <a:cubicBezTo>
                    <a:pt x="29" y="12"/>
                    <a:pt x="29" y="12"/>
                    <a:pt x="29" y="12"/>
                  </a:cubicBezTo>
                  <a:cubicBezTo>
                    <a:pt x="28" y="11"/>
                    <a:pt x="27" y="10"/>
                    <a:pt x="26" y="9"/>
                  </a:cubicBezTo>
                  <a:cubicBezTo>
                    <a:pt x="26" y="8"/>
                    <a:pt x="26" y="8"/>
                    <a:pt x="26" y="8"/>
                  </a:cubicBezTo>
                  <a:cubicBezTo>
                    <a:pt x="25" y="8"/>
                    <a:pt x="25" y="8"/>
                    <a:pt x="25" y="7"/>
                  </a:cubicBezTo>
                  <a:cubicBezTo>
                    <a:pt x="25" y="7"/>
                    <a:pt x="24" y="6"/>
                    <a:pt x="24" y="6"/>
                  </a:cubicBezTo>
                  <a:cubicBezTo>
                    <a:pt x="24" y="5"/>
                    <a:pt x="23" y="4"/>
                    <a:pt x="23" y="4"/>
                  </a:cubicBezTo>
                  <a:cubicBezTo>
                    <a:pt x="23" y="3"/>
                    <a:pt x="23" y="2"/>
                    <a:pt x="23" y="2"/>
                  </a:cubicBezTo>
                  <a:cubicBezTo>
                    <a:pt x="23" y="3"/>
                    <a:pt x="23" y="4"/>
                    <a:pt x="24" y="6"/>
                  </a:cubicBezTo>
                  <a:cubicBezTo>
                    <a:pt x="24" y="6"/>
                    <a:pt x="24" y="7"/>
                    <a:pt x="25" y="8"/>
                  </a:cubicBezTo>
                  <a:close/>
                  <a:moveTo>
                    <a:pt x="18" y="8"/>
                  </a:moveTo>
                  <a:cubicBezTo>
                    <a:pt x="18" y="8"/>
                    <a:pt x="18" y="8"/>
                    <a:pt x="18" y="8"/>
                  </a:cubicBezTo>
                  <a:cubicBezTo>
                    <a:pt x="18" y="8"/>
                    <a:pt x="18" y="8"/>
                    <a:pt x="18" y="8"/>
                  </a:cubicBezTo>
                  <a:cubicBezTo>
                    <a:pt x="18" y="8"/>
                    <a:pt x="18" y="8"/>
                    <a:pt x="18"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093"/>
            <p:cNvSpPr>
              <a:spLocks/>
            </p:cNvSpPr>
            <p:nvPr/>
          </p:nvSpPr>
          <p:spPr bwMode="auto">
            <a:xfrm>
              <a:off x="3528963" y="5994436"/>
              <a:ext cx="142876" cy="63500"/>
            </a:xfrm>
            <a:custGeom>
              <a:avLst/>
              <a:gdLst>
                <a:gd name="T0" fmla="*/ 12 w 38"/>
                <a:gd name="T1" fmla="*/ 17 h 17"/>
                <a:gd name="T2" fmla="*/ 14 w 38"/>
                <a:gd name="T3" fmla="*/ 16 h 17"/>
                <a:gd name="T4" fmla="*/ 20 w 38"/>
                <a:gd name="T5" fmla="*/ 12 h 17"/>
                <a:gd name="T6" fmla="*/ 28 w 38"/>
                <a:gd name="T7" fmla="*/ 5 h 17"/>
                <a:gd name="T8" fmla="*/ 34 w 38"/>
                <a:gd name="T9" fmla="*/ 2 h 17"/>
                <a:gd name="T10" fmla="*/ 38 w 38"/>
                <a:gd name="T11" fmla="*/ 0 h 17"/>
                <a:gd name="T12" fmla="*/ 31 w 38"/>
                <a:gd name="T13" fmla="*/ 1 h 17"/>
                <a:gd name="T14" fmla="*/ 14 w 38"/>
                <a:gd name="T15" fmla="*/ 10 h 17"/>
                <a:gd name="T16" fmla="*/ 7 w 38"/>
                <a:gd name="T17" fmla="*/ 13 h 17"/>
                <a:gd name="T18" fmla="*/ 0 w 38"/>
                <a:gd name="T19" fmla="*/ 15 h 17"/>
                <a:gd name="T20" fmla="*/ 0 w 38"/>
                <a:gd name="T21" fmla="*/ 15 h 17"/>
                <a:gd name="T22" fmla="*/ 12 w 38"/>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7">
                  <a:moveTo>
                    <a:pt x="12" y="17"/>
                  </a:moveTo>
                  <a:cubicBezTo>
                    <a:pt x="13" y="17"/>
                    <a:pt x="14" y="17"/>
                    <a:pt x="14" y="16"/>
                  </a:cubicBezTo>
                  <a:cubicBezTo>
                    <a:pt x="16" y="15"/>
                    <a:pt x="18" y="14"/>
                    <a:pt x="20" y="12"/>
                  </a:cubicBezTo>
                  <a:cubicBezTo>
                    <a:pt x="23" y="10"/>
                    <a:pt x="26" y="7"/>
                    <a:pt x="28" y="5"/>
                  </a:cubicBezTo>
                  <a:cubicBezTo>
                    <a:pt x="30" y="3"/>
                    <a:pt x="32" y="2"/>
                    <a:pt x="34" y="2"/>
                  </a:cubicBezTo>
                  <a:cubicBezTo>
                    <a:pt x="35" y="1"/>
                    <a:pt x="37" y="1"/>
                    <a:pt x="38" y="0"/>
                  </a:cubicBezTo>
                  <a:cubicBezTo>
                    <a:pt x="35" y="1"/>
                    <a:pt x="33" y="1"/>
                    <a:pt x="31" y="1"/>
                  </a:cubicBezTo>
                  <a:cubicBezTo>
                    <a:pt x="25" y="2"/>
                    <a:pt x="20" y="6"/>
                    <a:pt x="14" y="10"/>
                  </a:cubicBezTo>
                  <a:cubicBezTo>
                    <a:pt x="12" y="11"/>
                    <a:pt x="9" y="12"/>
                    <a:pt x="7" y="13"/>
                  </a:cubicBezTo>
                  <a:cubicBezTo>
                    <a:pt x="5" y="14"/>
                    <a:pt x="2" y="14"/>
                    <a:pt x="0" y="15"/>
                  </a:cubicBezTo>
                  <a:cubicBezTo>
                    <a:pt x="0" y="15"/>
                    <a:pt x="0" y="15"/>
                    <a:pt x="0" y="15"/>
                  </a:cubicBezTo>
                  <a:cubicBezTo>
                    <a:pt x="4" y="15"/>
                    <a:pt x="8" y="16"/>
                    <a:pt x="12"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37" name="Picture 2094"/>
            <p:cNvPicPr>
              <a:picLocks noChangeAspect="1" noChangeArrowheads="1"/>
            </p:cNvPicPr>
            <p:nvPr/>
          </p:nvPicPr>
          <p:blipFill>
            <a:blip r:embed="rId51" cstate="screen">
              <a:extLst>
                <a:ext uri="{28A0092B-C50C-407E-A947-70E740481C1C}">
                  <a14:useLocalDpi xmlns:a14="http://schemas.microsoft.com/office/drawing/2010/main"/>
                </a:ext>
              </a:extLst>
            </a:blip>
            <a:srcRect/>
            <a:stretch>
              <a:fillRect/>
            </a:stretch>
          </p:blipFill>
          <p:spPr bwMode="auto">
            <a:xfrm>
              <a:off x="3560713" y="5976973"/>
              <a:ext cx="123826"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8" name="Picture 2095"/>
            <p:cNvPicPr>
              <a:picLocks noChangeAspect="1" noChangeArrowheads="1"/>
            </p:cNvPicPr>
            <p:nvPr/>
          </p:nvPicPr>
          <p:blipFill>
            <a:blip r:embed="rId52" cstate="screen">
              <a:extLst>
                <a:ext uri="{28A0092B-C50C-407E-A947-70E740481C1C}">
                  <a14:useLocalDpi xmlns:a14="http://schemas.microsoft.com/office/drawing/2010/main"/>
                </a:ext>
              </a:extLst>
            </a:blip>
            <a:srcRect/>
            <a:stretch>
              <a:fillRect/>
            </a:stretch>
          </p:blipFill>
          <p:spPr bwMode="auto">
            <a:xfrm>
              <a:off x="3514675" y="5943636"/>
              <a:ext cx="179389"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9" name="Freeform 2096"/>
            <p:cNvSpPr>
              <a:spLocks/>
            </p:cNvSpPr>
            <p:nvPr/>
          </p:nvSpPr>
          <p:spPr bwMode="auto">
            <a:xfrm>
              <a:off x="3551188" y="5997611"/>
              <a:ext cx="60325" cy="34925"/>
            </a:xfrm>
            <a:custGeom>
              <a:avLst/>
              <a:gdLst>
                <a:gd name="T0" fmla="*/ 9 w 16"/>
                <a:gd name="T1" fmla="*/ 7 h 9"/>
                <a:gd name="T2" fmla="*/ 16 w 16"/>
                <a:gd name="T3" fmla="*/ 3 h 9"/>
                <a:gd name="T4" fmla="*/ 12 w 16"/>
                <a:gd name="T5" fmla="*/ 5 h 9"/>
                <a:gd name="T6" fmla="*/ 8 w 16"/>
                <a:gd name="T7" fmla="*/ 2 h 9"/>
                <a:gd name="T8" fmla="*/ 5 w 16"/>
                <a:gd name="T9" fmla="*/ 0 h 9"/>
                <a:gd name="T10" fmla="*/ 0 w 16"/>
                <a:gd name="T11" fmla="*/ 8 h 9"/>
                <a:gd name="T12" fmla="*/ 9 w 16"/>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9" y="7"/>
                  </a:moveTo>
                  <a:cubicBezTo>
                    <a:pt x="12" y="7"/>
                    <a:pt x="14" y="5"/>
                    <a:pt x="16" y="3"/>
                  </a:cubicBezTo>
                  <a:cubicBezTo>
                    <a:pt x="15" y="4"/>
                    <a:pt x="14" y="4"/>
                    <a:pt x="12" y="5"/>
                  </a:cubicBezTo>
                  <a:cubicBezTo>
                    <a:pt x="10" y="5"/>
                    <a:pt x="9" y="3"/>
                    <a:pt x="8" y="2"/>
                  </a:cubicBezTo>
                  <a:cubicBezTo>
                    <a:pt x="7" y="1"/>
                    <a:pt x="6" y="0"/>
                    <a:pt x="5" y="0"/>
                  </a:cubicBezTo>
                  <a:cubicBezTo>
                    <a:pt x="3" y="2"/>
                    <a:pt x="1" y="5"/>
                    <a:pt x="0" y="8"/>
                  </a:cubicBezTo>
                  <a:cubicBezTo>
                    <a:pt x="2" y="9"/>
                    <a:pt x="6" y="8"/>
                    <a:pt x="9"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097"/>
            <p:cNvSpPr>
              <a:spLocks/>
            </p:cNvSpPr>
            <p:nvPr/>
          </p:nvSpPr>
          <p:spPr bwMode="auto">
            <a:xfrm>
              <a:off x="3622626" y="5969036"/>
              <a:ext cx="117476" cy="93663"/>
            </a:xfrm>
            <a:custGeom>
              <a:avLst/>
              <a:gdLst>
                <a:gd name="T0" fmla="*/ 13 w 31"/>
                <a:gd name="T1" fmla="*/ 7 h 25"/>
                <a:gd name="T2" fmla="*/ 10 w 31"/>
                <a:gd name="T3" fmla="*/ 11 h 25"/>
                <a:gd name="T4" fmla="*/ 8 w 31"/>
                <a:gd name="T5" fmla="*/ 16 h 25"/>
                <a:gd name="T6" fmla="*/ 0 w 31"/>
                <a:gd name="T7" fmla="*/ 25 h 25"/>
                <a:gd name="T8" fmla="*/ 0 w 31"/>
                <a:gd name="T9" fmla="*/ 25 h 25"/>
                <a:gd name="T10" fmla="*/ 11 w 31"/>
                <a:gd name="T11" fmla="*/ 18 h 25"/>
                <a:gd name="T12" fmla="*/ 15 w 31"/>
                <a:gd name="T13" fmla="*/ 7 h 25"/>
                <a:gd name="T14" fmla="*/ 22 w 31"/>
                <a:gd name="T15" fmla="*/ 5 h 25"/>
                <a:gd name="T16" fmla="*/ 27 w 31"/>
                <a:gd name="T17" fmla="*/ 4 h 25"/>
                <a:gd name="T18" fmla="*/ 31 w 31"/>
                <a:gd name="T19" fmla="*/ 1 h 25"/>
                <a:gd name="T20" fmla="*/ 30 w 31"/>
                <a:gd name="T21" fmla="*/ 0 h 25"/>
                <a:gd name="T22" fmla="*/ 27 w 31"/>
                <a:gd name="T23" fmla="*/ 3 h 25"/>
                <a:gd name="T24" fmla="*/ 22 w 31"/>
                <a:gd name="T25" fmla="*/ 4 h 25"/>
                <a:gd name="T26" fmla="*/ 15 w 31"/>
                <a:gd name="T27" fmla="*/ 6 h 25"/>
                <a:gd name="T28" fmla="*/ 13 w 31"/>
                <a:gd name="T29"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25">
                  <a:moveTo>
                    <a:pt x="13" y="7"/>
                  </a:moveTo>
                  <a:cubicBezTo>
                    <a:pt x="12" y="8"/>
                    <a:pt x="11" y="10"/>
                    <a:pt x="10" y="11"/>
                  </a:cubicBezTo>
                  <a:cubicBezTo>
                    <a:pt x="9" y="13"/>
                    <a:pt x="9" y="14"/>
                    <a:pt x="8" y="16"/>
                  </a:cubicBezTo>
                  <a:cubicBezTo>
                    <a:pt x="6" y="20"/>
                    <a:pt x="4" y="23"/>
                    <a:pt x="0" y="25"/>
                  </a:cubicBezTo>
                  <a:cubicBezTo>
                    <a:pt x="0" y="25"/>
                    <a:pt x="0" y="25"/>
                    <a:pt x="0" y="25"/>
                  </a:cubicBezTo>
                  <a:cubicBezTo>
                    <a:pt x="4" y="24"/>
                    <a:pt x="8" y="22"/>
                    <a:pt x="11" y="18"/>
                  </a:cubicBezTo>
                  <a:cubicBezTo>
                    <a:pt x="13" y="17"/>
                    <a:pt x="16" y="11"/>
                    <a:pt x="15" y="7"/>
                  </a:cubicBezTo>
                  <a:cubicBezTo>
                    <a:pt x="17" y="5"/>
                    <a:pt x="19" y="5"/>
                    <a:pt x="22" y="5"/>
                  </a:cubicBezTo>
                  <a:cubicBezTo>
                    <a:pt x="24" y="4"/>
                    <a:pt x="25" y="4"/>
                    <a:pt x="27" y="4"/>
                  </a:cubicBezTo>
                  <a:cubicBezTo>
                    <a:pt x="29" y="3"/>
                    <a:pt x="30" y="2"/>
                    <a:pt x="31" y="1"/>
                  </a:cubicBezTo>
                  <a:cubicBezTo>
                    <a:pt x="30" y="1"/>
                    <a:pt x="30" y="1"/>
                    <a:pt x="30" y="0"/>
                  </a:cubicBezTo>
                  <a:cubicBezTo>
                    <a:pt x="29" y="1"/>
                    <a:pt x="28" y="3"/>
                    <a:pt x="27" y="3"/>
                  </a:cubicBezTo>
                  <a:cubicBezTo>
                    <a:pt x="25" y="4"/>
                    <a:pt x="23" y="4"/>
                    <a:pt x="22" y="4"/>
                  </a:cubicBezTo>
                  <a:cubicBezTo>
                    <a:pt x="19" y="4"/>
                    <a:pt x="16" y="5"/>
                    <a:pt x="15" y="6"/>
                  </a:cubicBezTo>
                  <a:cubicBezTo>
                    <a:pt x="14" y="6"/>
                    <a:pt x="13" y="7"/>
                    <a:pt x="13"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098"/>
            <p:cNvSpPr>
              <a:spLocks noEditPoints="1"/>
            </p:cNvSpPr>
            <p:nvPr/>
          </p:nvSpPr>
          <p:spPr bwMode="auto">
            <a:xfrm>
              <a:off x="3536900" y="5980148"/>
              <a:ext cx="142876" cy="77788"/>
            </a:xfrm>
            <a:custGeom>
              <a:avLst/>
              <a:gdLst>
                <a:gd name="T0" fmla="*/ 22 w 38"/>
                <a:gd name="T1" fmla="*/ 5 h 21"/>
                <a:gd name="T2" fmla="*/ 26 w 38"/>
                <a:gd name="T3" fmla="*/ 5 h 21"/>
                <a:gd name="T4" fmla="*/ 22 w 38"/>
                <a:gd name="T5" fmla="*/ 7 h 21"/>
                <a:gd name="T6" fmla="*/ 19 w 38"/>
                <a:gd name="T7" fmla="*/ 8 h 21"/>
                <a:gd name="T8" fmla="*/ 17 w 38"/>
                <a:gd name="T9" fmla="*/ 9 h 21"/>
                <a:gd name="T10" fmla="*/ 14 w 38"/>
                <a:gd name="T11" fmla="*/ 8 h 21"/>
                <a:gd name="T12" fmla="*/ 13 w 38"/>
                <a:gd name="T13" fmla="*/ 8 h 21"/>
                <a:gd name="T14" fmla="*/ 11 w 38"/>
                <a:gd name="T15" fmla="*/ 6 h 21"/>
                <a:gd name="T16" fmla="*/ 12 w 38"/>
                <a:gd name="T17" fmla="*/ 8 h 21"/>
                <a:gd name="T18" fmla="*/ 13 w 38"/>
                <a:gd name="T19" fmla="*/ 8 h 21"/>
                <a:gd name="T20" fmla="*/ 15 w 38"/>
                <a:gd name="T21" fmla="*/ 9 h 21"/>
                <a:gd name="T22" fmla="*/ 17 w 38"/>
                <a:gd name="T23" fmla="*/ 10 h 21"/>
                <a:gd name="T24" fmla="*/ 16 w 38"/>
                <a:gd name="T25" fmla="*/ 11 h 21"/>
                <a:gd name="T26" fmla="*/ 11 w 38"/>
                <a:gd name="T27" fmla="*/ 13 h 21"/>
                <a:gd name="T28" fmla="*/ 8 w 38"/>
                <a:gd name="T29" fmla="*/ 13 h 21"/>
                <a:gd name="T30" fmla="*/ 5 w 38"/>
                <a:gd name="T31" fmla="*/ 13 h 21"/>
                <a:gd name="T32" fmla="*/ 11 w 38"/>
                <a:gd name="T33" fmla="*/ 13 h 21"/>
                <a:gd name="T34" fmla="*/ 11 w 38"/>
                <a:gd name="T35" fmla="*/ 14 h 21"/>
                <a:gd name="T36" fmla="*/ 4 w 38"/>
                <a:gd name="T37" fmla="*/ 17 h 21"/>
                <a:gd name="T38" fmla="*/ 9 w 38"/>
                <a:gd name="T39" fmla="*/ 16 h 21"/>
                <a:gd name="T40" fmla="*/ 14 w 38"/>
                <a:gd name="T41" fmla="*/ 13 h 21"/>
                <a:gd name="T42" fmla="*/ 22 w 38"/>
                <a:gd name="T43" fmla="*/ 8 h 21"/>
                <a:gd name="T44" fmla="*/ 27 w 38"/>
                <a:gd name="T45" fmla="*/ 6 h 21"/>
                <a:gd name="T46" fmla="*/ 31 w 38"/>
                <a:gd name="T47" fmla="*/ 6 h 21"/>
                <a:gd name="T48" fmla="*/ 27 w 38"/>
                <a:gd name="T49" fmla="*/ 8 h 21"/>
                <a:gd name="T50" fmla="*/ 23 w 38"/>
                <a:gd name="T51" fmla="*/ 12 h 21"/>
                <a:gd name="T52" fmla="*/ 18 w 38"/>
                <a:gd name="T53" fmla="*/ 17 h 21"/>
                <a:gd name="T54" fmla="*/ 12 w 38"/>
                <a:gd name="T55" fmla="*/ 20 h 21"/>
                <a:gd name="T56" fmla="*/ 21 w 38"/>
                <a:gd name="T57" fmla="*/ 15 h 21"/>
                <a:gd name="T58" fmla="*/ 26 w 38"/>
                <a:gd name="T59" fmla="*/ 9 h 21"/>
                <a:gd name="T60" fmla="*/ 29 w 38"/>
                <a:gd name="T61" fmla="*/ 8 h 21"/>
                <a:gd name="T62" fmla="*/ 34 w 38"/>
                <a:gd name="T63" fmla="*/ 5 h 21"/>
                <a:gd name="T64" fmla="*/ 35 w 38"/>
                <a:gd name="T65" fmla="*/ 5 h 21"/>
                <a:gd name="T66" fmla="*/ 32 w 38"/>
                <a:gd name="T67" fmla="*/ 11 h 21"/>
                <a:gd name="T68" fmla="*/ 28 w 38"/>
                <a:gd name="T69" fmla="*/ 17 h 21"/>
                <a:gd name="T70" fmla="*/ 25 w 38"/>
                <a:gd name="T71" fmla="*/ 21 h 21"/>
                <a:gd name="T72" fmla="*/ 30 w 38"/>
                <a:gd name="T73" fmla="*/ 16 h 21"/>
                <a:gd name="T74" fmla="*/ 31 w 38"/>
                <a:gd name="T75" fmla="*/ 14 h 21"/>
                <a:gd name="T76" fmla="*/ 34 w 38"/>
                <a:gd name="T77" fmla="*/ 9 h 21"/>
                <a:gd name="T78" fmla="*/ 36 w 38"/>
                <a:gd name="T79" fmla="*/ 5 h 21"/>
                <a:gd name="T80" fmla="*/ 37 w 38"/>
                <a:gd name="T81" fmla="*/ 3 h 21"/>
                <a:gd name="T82" fmla="*/ 34 w 38"/>
                <a:gd name="T83" fmla="*/ 4 h 21"/>
                <a:gd name="T84" fmla="*/ 32 w 38"/>
                <a:gd name="T85" fmla="*/ 4 h 21"/>
                <a:gd name="T86" fmla="*/ 31 w 38"/>
                <a:gd name="T87" fmla="*/ 3 h 21"/>
                <a:gd name="T88" fmla="*/ 31 w 38"/>
                <a:gd name="T89" fmla="*/ 2 h 21"/>
                <a:gd name="T90" fmla="*/ 27 w 38"/>
                <a:gd name="T91" fmla="*/ 0 h 21"/>
                <a:gd name="T92" fmla="*/ 25 w 38"/>
                <a:gd name="T93" fmla="*/ 0 h 21"/>
                <a:gd name="T94" fmla="*/ 27 w 38"/>
                <a:gd name="T95" fmla="*/ 1 h 21"/>
                <a:gd name="T96" fmla="*/ 30 w 38"/>
                <a:gd name="T97" fmla="*/ 3 h 21"/>
                <a:gd name="T98" fmla="*/ 30 w 38"/>
                <a:gd name="T99" fmla="*/ 3 h 21"/>
                <a:gd name="T100" fmla="*/ 32 w 38"/>
                <a:gd name="T101" fmla="*/ 4 h 21"/>
                <a:gd name="T102" fmla="*/ 27 w 38"/>
                <a:gd name="T103" fmla="*/ 4 h 21"/>
                <a:gd name="T104" fmla="*/ 22 w 38"/>
                <a:gd name="T105" fmla="*/ 4 h 21"/>
                <a:gd name="T106" fmla="*/ 19 w 38"/>
                <a:gd name="T107" fmla="*/ 4 h 21"/>
                <a:gd name="T108" fmla="*/ 15 w 38"/>
                <a:gd name="T109" fmla="*/ 2 h 21"/>
                <a:gd name="T110" fmla="*/ 21 w 38"/>
                <a:gd name="T111" fmla="*/ 5 h 21"/>
                <a:gd name="T112" fmla="*/ 17 w 38"/>
                <a:gd name="T113" fmla="*/ 10 h 21"/>
                <a:gd name="T114" fmla="*/ 17 w 38"/>
                <a:gd name="T11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21">
                  <a:moveTo>
                    <a:pt x="21" y="5"/>
                  </a:moveTo>
                  <a:cubicBezTo>
                    <a:pt x="21" y="5"/>
                    <a:pt x="21" y="5"/>
                    <a:pt x="22" y="5"/>
                  </a:cubicBezTo>
                  <a:cubicBezTo>
                    <a:pt x="23" y="5"/>
                    <a:pt x="23" y="5"/>
                    <a:pt x="23" y="5"/>
                  </a:cubicBezTo>
                  <a:cubicBezTo>
                    <a:pt x="24" y="5"/>
                    <a:pt x="25" y="5"/>
                    <a:pt x="26" y="5"/>
                  </a:cubicBezTo>
                  <a:cubicBezTo>
                    <a:pt x="25" y="5"/>
                    <a:pt x="25" y="5"/>
                    <a:pt x="24" y="6"/>
                  </a:cubicBezTo>
                  <a:cubicBezTo>
                    <a:pt x="23" y="6"/>
                    <a:pt x="23" y="6"/>
                    <a:pt x="22" y="7"/>
                  </a:cubicBezTo>
                  <a:cubicBezTo>
                    <a:pt x="21" y="7"/>
                    <a:pt x="20" y="8"/>
                    <a:pt x="20" y="8"/>
                  </a:cubicBezTo>
                  <a:cubicBezTo>
                    <a:pt x="19" y="8"/>
                    <a:pt x="19" y="8"/>
                    <a:pt x="19" y="8"/>
                  </a:cubicBezTo>
                  <a:cubicBezTo>
                    <a:pt x="19" y="9"/>
                    <a:pt x="18" y="9"/>
                    <a:pt x="18" y="9"/>
                  </a:cubicBezTo>
                  <a:cubicBezTo>
                    <a:pt x="17" y="9"/>
                    <a:pt x="17" y="9"/>
                    <a:pt x="17" y="9"/>
                  </a:cubicBezTo>
                  <a:cubicBezTo>
                    <a:pt x="16" y="9"/>
                    <a:pt x="16" y="9"/>
                    <a:pt x="15" y="9"/>
                  </a:cubicBezTo>
                  <a:cubicBezTo>
                    <a:pt x="15" y="9"/>
                    <a:pt x="14" y="8"/>
                    <a:pt x="14" y="8"/>
                  </a:cubicBezTo>
                  <a:cubicBezTo>
                    <a:pt x="13" y="8"/>
                    <a:pt x="13" y="8"/>
                    <a:pt x="13" y="8"/>
                  </a:cubicBezTo>
                  <a:cubicBezTo>
                    <a:pt x="13" y="8"/>
                    <a:pt x="13" y="8"/>
                    <a:pt x="13" y="8"/>
                  </a:cubicBezTo>
                  <a:cubicBezTo>
                    <a:pt x="13" y="8"/>
                    <a:pt x="13" y="7"/>
                    <a:pt x="12" y="7"/>
                  </a:cubicBezTo>
                  <a:cubicBezTo>
                    <a:pt x="12" y="7"/>
                    <a:pt x="12" y="7"/>
                    <a:pt x="11" y="6"/>
                  </a:cubicBezTo>
                  <a:cubicBezTo>
                    <a:pt x="11" y="6"/>
                    <a:pt x="10" y="5"/>
                    <a:pt x="10" y="5"/>
                  </a:cubicBezTo>
                  <a:cubicBezTo>
                    <a:pt x="11" y="6"/>
                    <a:pt x="11" y="7"/>
                    <a:pt x="12" y="8"/>
                  </a:cubicBezTo>
                  <a:cubicBezTo>
                    <a:pt x="12" y="8"/>
                    <a:pt x="13" y="8"/>
                    <a:pt x="13" y="8"/>
                  </a:cubicBezTo>
                  <a:cubicBezTo>
                    <a:pt x="13" y="8"/>
                    <a:pt x="13" y="8"/>
                    <a:pt x="13" y="8"/>
                  </a:cubicBezTo>
                  <a:cubicBezTo>
                    <a:pt x="13" y="9"/>
                    <a:pt x="13" y="9"/>
                    <a:pt x="13" y="9"/>
                  </a:cubicBezTo>
                  <a:cubicBezTo>
                    <a:pt x="14" y="9"/>
                    <a:pt x="14" y="9"/>
                    <a:pt x="15" y="9"/>
                  </a:cubicBezTo>
                  <a:cubicBezTo>
                    <a:pt x="15" y="10"/>
                    <a:pt x="16" y="10"/>
                    <a:pt x="16" y="10"/>
                  </a:cubicBezTo>
                  <a:cubicBezTo>
                    <a:pt x="17" y="10"/>
                    <a:pt x="17" y="10"/>
                    <a:pt x="17" y="10"/>
                  </a:cubicBezTo>
                  <a:cubicBezTo>
                    <a:pt x="17" y="10"/>
                    <a:pt x="16" y="10"/>
                    <a:pt x="16" y="10"/>
                  </a:cubicBezTo>
                  <a:cubicBezTo>
                    <a:pt x="16" y="10"/>
                    <a:pt x="16" y="11"/>
                    <a:pt x="16" y="11"/>
                  </a:cubicBezTo>
                  <a:cubicBezTo>
                    <a:pt x="15" y="11"/>
                    <a:pt x="15" y="11"/>
                    <a:pt x="14" y="11"/>
                  </a:cubicBezTo>
                  <a:cubicBezTo>
                    <a:pt x="13" y="12"/>
                    <a:pt x="12" y="12"/>
                    <a:pt x="11" y="13"/>
                  </a:cubicBezTo>
                  <a:cubicBezTo>
                    <a:pt x="11" y="13"/>
                    <a:pt x="10" y="13"/>
                    <a:pt x="9" y="13"/>
                  </a:cubicBezTo>
                  <a:cubicBezTo>
                    <a:pt x="9" y="13"/>
                    <a:pt x="8" y="13"/>
                    <a:pt x="8" y="13"/>
                  </a:cubicBezTo>
                  <a:cubicBezTo>
                    <a:pt x="7" y="13"/>
                    <a:pt x="7" y="13"/>
                    <a:pt x="6" y="13"/>
                  </a:cubicBezTo>
                  <a:cubicBezTo>
                    <a:pt x="6" y="13"/>
                    <a:pt x="5" y="13"/>
                    <a:pt x="5" y="13"/>
                  </a:cubicBezTo>
                  <a:cubicBezTo>
                    <a:pt x="6" y="13"/>
                    <a:pt x="7" y="13"/>
                    <a:pt x="8" y="13"/>
                  </a:cubicBezTo>
                  <a:cubicBezTo>
                    <a:pt x="9" y="13"/>
                    <a:pt x="10" y="13"/>
                    <a:pt x="11" y="13"/>
                  </a:cubicBezTo>
                  <a:cubicBezTo>
                    <a:pt x="12" y="13"/>
                    <a:pt x="13" y="13"/>
                    <a:pt x="13" y="13"/>
                  </a:cubicBezTo>
                  <a:cubicBezTo>
                    <a:pt x="13" y="13"/>
                    <a:pt x="12" y="13"/>
                    <a:pt x="11" y="14"/>
                  </a:cubicBezTo>
                  <a:cubicBezTo>
                    <a:pt x="11" y="14"/>
                    <a:pt x="10" y="15"/>
                    <a:pt x="9" y="15"/>
                  </a:cubicBezTo>
                  <a:cubicBezTo>
                    <a:pt x="8" y="16"/>
                    <a:pt x="6" y="16"/>
                    <a:pt x="4" y="17"/>
                  </a:cubicBezTo>
                  <a:cubicBezTo>
                    <a:pt x="3" y="18"/>
                    <a:pt x="1" y="18"/>
                    <a:pt x="0" y="19"/>
                  </a:cubicBezTo>
                  <a:cubicBezTo>
                    <a:pt x="3" y="18"/>
                    <a:pt x="6" y="17"/>
                    <a:pt x="9" y="16"/>
                  </a:cubicBezTo>
                  <a:cubicBezTo>
                    <a:pt x="10" y="15"/>
                    <a:pt x="11" y="15"/>
                    <a:pt x="12" y="14"/>
                  </a:cubicBezTo>
                  <a:cubicBezTo>
                    <a:pt x="12" y="14"/>
                    <a:pt x="13" y="14"/>
                    <a:pt x="14" y="13"/>
                  </a:cubicBezTo>
                  <a:cubicBezTo>
                    <a:pt x="15" y="12"/>
                    <a:pt x="17" y="11"/>
                    <a:pt x="18" y="10"/>
                  </a:cubicBezTo>
                  <a:cubicBezTo>
                    <a:pt x="19" y="9"/>
                    <a:pt x="21" y="9"/>
                    <a:pt x="22" y="8"/>
                  </a:cubicBezTo>
                  <a:cubicBezTo>
                    <a:pt x="23" y="7"/>
                    <a:pt x="24" y="7"/>
                    <a:pt x="25" y="7"/>
                  </a:cubicBezTo>
                  <a:cubicBezTo>
                    <a:pt x="25" y="6"/>
                    <a:pt x="26" y="6"/>
                    <a:pt x="27" y="6"/>
                  </a:cubicBezTo>
                  <a:cubicBezTo>
                    <a:pt x="28" y="6"/>
                    <a:pt x="29" y="6"/>
                    <a:pt x="29" y="6"/>
                  </a:cubicBezTo>
                  <a:cubicBezTo>
                    <a:pt x="30" y="6"/>
                    <a:pt x="31" y="6"/>
                    <a:pt x="31" y="6"/>
                  </a:cubicBezTo>
                  <a:cubicBezTo>
                    <a:pt x="30" y="6"/>
                    <a:pt x="30" y="6"/>
                    <a:pt x="29" y="7"/>
                  </a:cubicBezTo>
                  <a:cubicBezTo>
                    <a:pt x="28" y="7"/>
                    <a:pt x="28" y="8"/>
                    <a:pt x="27" y="8"/>
                  </a:cubicBezTo>
                  <a:cubicBezTo>
                    <a:pt x="27" y="8"/>
                    <a:pt x="26" y="9"/>
                    <a:pt x="26" y="9"/>
                  </a:cubicBezTo>
                  <a:cubicBezTo>
                    <a:pt x="25" y="10"/>
                    <a:pt x="24" y="11"/>
                    <a:pt x="23" y="12"/>
                  </a:cubicBezTo>
                  <a:cubicBezTo>
                    <a:pt x="22" y="13"/>
                    <a:pt x="21" y="13"/>
                    <a:pt x="21" y="14"/>
                  </a:cubicBezTo>
                  <a:cubicBezTo>
                    <a:pt x="20" y="15"/>
                    <a:pt x="19" y="16"/>
                    <a:pt x="18" y="17"/>
                  </a:cubicBezTo>
                  <a:cubicBezTo>
                    <a:pt x="17" y="18"/>
                    <a:pt x="16" y="18"/>
                    <a:pt x="15" y="19"/>
                  </a:cubicBezTo>
                  <a:cubicBezTo>
                    <a:pt x="14" y="19"/>
                    <a:pt x="13" y="20"/>
                    <a:pt x="12" y="20"/>
                  </a:cubicBezTo>
                  <a:cubicBezTo>
                    <a:pt x="14" y="20"/>
                    <a:pt x="16" y="19"/>
                    <a:pt x="18" y="17"/>
                  </a:cubicBezTo>
                  <a:cubicBezTo>
                    <a:pt x="19" y="16"/>
                    <a:pt x="20" y="16"/>
                    <a:pt x="21" y="15"/>
                  </a:cubicBezTo>
                  <a:cubicBezTo>
                    <a:pt x="22" y="14"/>
                    <a:pt x="23" y="13"/>
                    <a:pt x="23" y="12"/>
                  </a:cubicBezTo>
                  <a:cubicBezTo>
                    <a:pt x="24" y="11"/>
                    <a:pt x="25" y="10"/>
                    <a:pt x="26" y="9"/>
                  </a:cubicBezTo>
                  <a:cubicBezTo>
                    <a:pt x="26" y="9"/>
                    <a:pt x="27" y="9"/>
                    <a:pt x="27" y="9"/>
                  </a:cubicBezTo>
                  <a:cubicBezTo>
                    <a:pt x="28" y="8"/>
                    <a:pt x="29" y="8"/>
                    <a:pt x="29" y="8"/>
                  </a:cubicBezTo>
                  <a:cubicBezTo>
                    <a:pt x="30" y="7"/>
                    <a:pt x="31" y="6"/>
                    <a:pt x="32" y="6"/>
                  </a:cubicBezTo>
                  <a:cubicBezTo>
                    <a:pt x="33" y="6"/>
                    <a:pt x="33" y="5"/>
                    <a:pt x="34" y="5"/>
                  </a:cubicBezTo>
                  <a:cubicBezTo>
                    <a:pt x="34" y="5"/>
                    <a:pt x="34" y="5"/>
                    <a:pt x="35" y="5"/>
                  </a:cubicBezTo>
                  <a:cubicBezTo>
                    <a:pt x="35" y="5"/>
                    <a:pt x="35" y="5"/>
                    <a:pt x="35" y="5"/>
                  </a:cubicBezTo>
                  <a:cubicBezTo>
                    <a:pt x="34" y="6"/>
                    <a:pt x="33" y="7"/>
                    <a:pt x="33" y="8"/>
                  </a:cubicBezTo>
                  <a:cubicBezTo>
                    <a:pt x="32" y="9"/>
                    <a:pt x="32" y="10"/>
                    <a:pt x="32" y="11"/>
                  </a:cubicBezTo>
                  <a:cubicBezTo>
                    <a:pt x="31" y="11"/>
                    <a:pt x="31" y="12"/>
                    <a:pt x="31" y="13"/>
                  </a:cubicBezTo>
                  <a:cubicBezTo>
                    <a:pt x="30" y="15"/>
                    <a:pt x="29" y="16"/>
                    <a:pt x="28" y="17"/>
                  </a:cubicBezTo>
                  <a:cubicBezTo>
                    <a:pt x="28" y="18"/>
                    <a:pt x="27" y="19"/>
                    <a:pt x="27" y="19"/>
                  </a:cubicBezTo>
                  <a:cubicBezTo>
                    <a:pt x="26" y="20"/>
                    <a:pt x="25" y="20"/>
                    <a:pt x="25" y="21"/>
                  </a:cubicBezTo>
                  <a:cubicBezTo>
                    <a:pt x="26" y="20"/>
                    <a:pt x="27" y="19"/>
                    <a:pt x="29" y="18"/>
                  </a:cubicBezTo>
                  <a:cubicBezTo>
                    <a:pt x="29" y="17"/>
                    <a:pt x="30" y="16"/>
                    <a:pt x="30" y="16"/>
                  </a:cubicBezTo>
                  <a:cubicBezTo>
                    <a:pt x="30" y="15"/>
                    <a:pt x="31" y="15"/>
                    <a:pt x="31" y="14"/>
                  </a:cubicBezTo>
                  <a:cubicBezTo>
                    <a:pt x="31" y="14"/>
                    <a:pt x="31" y="14"/>
                    <a:pt x="31" y="14"/>
                  </a:cubicBezTo>
                  <a:cubicBezTo>
                    <a:pt x="31" y="14"/>
                    <a:pt x="31" y="13"/>
                    <a:pt x="31" y="13"/>
                  </a:cubicBezTo>
                  <a:cubicBezTo>
                    <a:pt x="32" y="12"/>
                    <a:pt x="33" y="10"/>
                    <a:pt x="34" y="9"/>
                  </a:cubicBezTo>
                  <a:cubicBezTo>
                    <a:pt x="34" y="8"/>
                    <a:pt x="34" y="7"/>
                    <a:pt x="35" y="6"/>
                  </a:cubicBezTo>
                  <a:cubicBezTo>
                    <a:pt x="35" y="6"/>
                    <a:pt x="35" y="5"/>
                    <a:pt x="36" y="5"/>
                  </a:cubicBezTo>
                  <a:cubicBezTo>
                    <a:pt x="36" y="5"/>
                    <a:pt x="37" y="4"/>
                    <a:pt x="37" y="4"/>
                  </a:cubicBezTo>
                  <a:cubicBezTo>
                    <a:pt x="37" y="4"/>
                    <a:pt x="38" y="4"/>
                    <a:pt x="37" y="3"/>
                  </a:cubicBezTo>
                  <a:cubicBezTo>
                    <a:pt x="37" y="3"/>
                    <a:pt x="37" y="3"/>
                    <a:pt x="37" y="3"/>
                  </a:cubicBezTo>
                  <a:cubicBezTo>
                    <a:pt x="36" y="3"/>
                    <a:pt x="35" y="4"/>
                    <a:pt x="34" y="4"/>
                  </a:cubicBezTo>
                  <a:cubicBezTo>
                    <a:pt x="34" y="4"/>
                    <a:pt x="33" y="4"/>
                    <a:pt x="33" y="4"/>
                  </a:cubicBezTo>
                  <a:cubicBezTo>
                    <a:pt x="33" y="4"/>
                    <a:pt x="33" y="4"/>
                    <a:pt x="32" y="4"/>
                  </a:cubicBezTo>
                  <a:cubicBezTo>
                    <a:pt x="32" y="4"/>
                    <a:pt x="32" y="3"/>
                    <a:pt x="31" y="3"/>
                  </a:cubicBezTo>
                  <a:cubicBezTo>
                    <a:pt x="31" y="3"/>
                    <a:pt x="31" y="3"/>
                    <a:pt x="31" y="3"/>
                  </a:cubicBezTo>
                  <a:cubicBezTo>
                    <a:pt x="31" y="2"/>
                    <a:pt x="31" y="2"/>
                    <a:pt x="31" y="2"/>
                  </a:cubicBezTo>
                  <a:cubicBezTo>
                    <a:pt x="31" y="2"/>
                    <a:pt x="31" y="2"/>
                    <a:pt x="31" y="2"/>
                  </a:cubicBezTo>
                  <a:cubicBezTo>
                    <a:pt x="30" y="2"/>
                    <a:pt x="30" y="2"/>
                    <a:pt x="29" y="2"/>
                  </a:cubicBezTo>
                  <a:cubicBezTo>
                    <a:pt x="29" y="1"/>
                    <a:pt x="28" y="1"/>
                    <a:pt x="27" y="0"/>
                  </a:cubicBezTo>
                  <a:cubicBezTo>
                    <a:pt x="27" y="0"/>
                    <a:pt x="26" y="0"/>
                    <a:pt x="26" y="0"/>
                  </a:cubicBezTo>
                  <a:cubicBezTo>
                    <a:pt x="25" y="0"/>
                    <a:pt x="25" y="0"/>
                    <a:pt x="25" y="0"/>
                  </a:cubicBezTo>
                  <a:cubicBezTo>
                    <a:pt x="25" y="0"/>
                    <a:pt x="25" y="0"/>
                    <a:pt x="26" y="0"/>
                  </a:cubicBezTo>
                  <a:cubicBezTo>
                    <a:pt x="26" y="0"/>
                    <a:pt x="27" y="1"/>
                    <a:pt x="27" y="1"/>
                  </a:cubicBezTo>
                  <a:cubicBezTo>
                    <a:pt x="28" y="1"/>
                    <a:pt x="28" y="2"/>
                    <a:pt x="29" y="2"/>
                  </a:cubicBezTo>
                  <a:cubicBezTo>
                    <a:pt x="29" y="2"/>
                    <a:pt x="30" y="3"/>
                    <a:pt x="30" y="3"/>
                  </a:cubicBezTo>
                  <a:cubicBezTo>
                    <a:pt x="30" y="3"/>
                    <a:pt x="30" y="3"/>
                    <a:pt x="30" y="3"/>
                  </a:cubicBezTo>
                  <a:cubicBezTo>
                    <a:pt x="30" y="3"/>
                    <a:pt x="30" y="3"/>
                    <a:pt x="30" y="3"/>
                  </a:cubicBezTo>
                  <a:cubicBezTo>
                    <a:pt x="31" y="3"/>
                    <a:pt x="31" y="4"/>
                    <a:pt x="31" y="4"/>
                  </a:cubicBezTo>
                  <a:cubicBezTo>
                    <a:pt x="31" y="4"/>
                    <a:pt x="31" y="4"/>
                    <a:pt x="32" y="4"/>
                  </a:cubicBezTo>
                  <a:cubicBezTo>
                    <a:pt x="31" y="4"/>
                    <a:pt x="31" y="4"/>
                    <a:pt x="30" y="4"/>
                  </a:cubicBezTo>
                  <a:cubicBezTo>
                    <a:pt x="27" y="4"/>
                    <a:pt x="27" y="4"/>
                    <a:pt x="27" y="4"/>
                  </a:cubicBezTo>
                  <a:cubicBezTo>
                    <a:pt x="25" y="4"/>
                    <a:pt x="24" y="4"/>
                    <a:pt x="23" y="4"/>
                  </a:cubicBezTo>
                  <a:cubicBezTo>
                    <a:pt x="22" y="4"/>
                    <a:pt x="22" y="4"/>
                    <a:pt x="22" y="4"/>
                  </a:cubicBezTo>
                  <a:cubicBezTo>
                    <a:pt x="21" y="4"/>
                    <a:pt x="21" y="4"/>
                    <a:pt x="21" y="4"/>
                  </a:cubicBezTo>
                  <a:cubicBezTo>
                    <a:pt x="20" y="4"/>
                    <a:pt x="19" y="4"/>
                    <a:pt x="19" y="4"/>
                  </a:cubicBezTo>
                  <a:cubicBezTo>
                    <a:pt x="18" y="4"/>
                    <a:pt x="17" y="3"/>
                    <a:pt x="17" y="3"/>
                  </a:cubicBezTo>
                  <a:cubicBezTo>
                    <a:pt x="16" y="3"/>
                    <a:pt x="16" y="3"/>
                    <a:pt x="15" y="2"/>
                  </a:cubicBezTo>
                  <a:cubicBezTo>
                    <a:pt x="16" y="3"/>
                    <a:pt x="17" y="4"/>
                    <a:pt x="19" y="4"/>
                  </a:cubicBezTo>
                  <a:cubicBezTo>
                    <a:pt x="19" y="4"/>
                    <a:pt x="20" y="4"/>
                    <a:pt x="21" y="5"/>
                  </a:cubicBezTo>
                  <a:close/>
                  <a:moveTo>
                    <a:pt x="17" y="10"/>
                  </a:moveTo>
                  <a:cubicBezTo>
                    <a:pt x="17" y="10"/>
                    <a:pt x="17" y="10"/>
                    <a:pt x="17" y="10"/>
                  </a:cubicBezTo>
                  <a:cubicBezTo>
                    <a:pt x="17" y="10"/>
                    <a:pt x="17" y="10"/>
                    <a:pt x="17" y="10"/>
                  </a:cubicBezTo>
                  <a:cubicBezTo>
                    <a:pt x="17" y="10"/>
                    <a:pt x="17" y="10"/>
                    <a:pt x="17" y="1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099"/>
            <p:cNvSpPr>
              <a:spLocks/>
            </p:cNvSpPr>
            <p:nvPr/>
          </p:nvSpPr>
          <p:spPr bwMode="auto">
            <a:xfrm>
              <a:off x="5954677" y="3560781"/>
              <a:ext cx="38100" cy="153989"/>
            </a:xfrm>
            <a:custGeom>
              <a:avLst/>
              <a:gdLst>
                <a:gd name="T0" fmla="*/ 10 w 10"/>
                <a:gd name="T1" fmla="*/ 30 h 41"/>
                <a:gd name="T2" fmla="*/ 10 w 10"/>
                <a:gd name="T3" fmla="*/ 27 h 41"/>
                <a:gd name="T4" fmla="*/ 8 w 10"/>
                <a:gd name="T5" fmla="*/ 20 h 41"/>
                <a:gd name="T6" fmla="*/ 3 w 10"/>
                <a:gd name="T7" fmla="*/ 11 h 41"/>
                <a:gd name="T8" fmla="*/ 2 w 10"/>
                <a:gd name="T9" fmla="*/ 4 h 41"/>
                <a:gd name="T10" fmla="*/ 1 w 10"/>
                <a:gd name="T11" fmla="*/ 0 h 41"/>
                <a:gd name="T12" fmla="*/ 0 w 10"/>
                <a:gd name="T13" fmla="*/ 7 h 41"/>
                <a:gd name="T14" fmla="*/ 3 w 10"/>
                <a:gd name="T15" fmla="*/ 25 h 41"/>
                <a:gd name="T16" fmla="*/ 4 w 10"/>
                <a:gd name="T17" fmla="*/ 34 h 41"/>
                <a:gd name="T18" fmla="*/ 5 w 10"/>
                <a:gd name="T19" fmla="*/ 41 h 41"/>
                <a:gd name="T20" fmla="*/ 5 w 10"/>
                <a:gd name="T21" fmla="*/ 41 h 41"/>
                <a:gd name="T22" fmla="*/ 10 w 10"/>
                <a:gd name="T23"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41">
                  <a:moveTo>
                    <a:pt x="10" y="30"/>
                  </a:moveTo>
                  <a:cubicBezTo>
                    <a:pt x="10" y="29"/>
                    <a:pt x="10" y="28"/>
                    <a:pt x="10" y="27"/>
                  </a:cubicBezTo>
                  <a:cubicBezTo>
                    <a:pt x="9" y="25"/>
                    <a:pt x="9" y="23"/>
                    <a:pt x="8" y="20"/>
                  </a:cubicBezTo>
                  <a:cubicBezTo>
                    <a:pt x="7" y="17"/>
                    <a:pt x="4" y="14"/>
                    <a:pt x="3" y="11"/>
                  </a:cubicBezTo>
                  <a:cubicBezTo>
                    <a:pt x="2" y="8"/>
                    <a:pt x="2" y="6"/>
                    <a:pt x="2" y="4"/>
                  </a:cubicBezTo>
                  <a:cubicBezTo>
                    <a:pt x="2" y="3"/>
                    <a:pt x="1" y="1"/>
                    <a:pt x="1" y="0"/>
                  </a:cubicBezTo>
                  <a:cubicBezTo>
                    <a:pt x="1" y="2"/>
                    <a:pt x="1" y="5"/>
                    <a:pt x="0" y="7"/>
                  </a:cubicBezTo>
                  <a:cubicBezTo>
                    <a:pt x="0" y="13"/>
                    <a:pt x="2" y="19"/>
                    <a:pt x="3" y="25"/>
                  </a:cubicBezTo>
                  <a:cubicBezTo>
                    <a:pt x="4" y="28"/>
                    <a:pt x="4" y="31"/>
                    <a:pt x="4" y="34"/>
                  </a:cubicBezTo>
                  <a:cubicBezTo>
                    <a:pt x="4" y="36"/>
                    <a:pt x="4" y="38"/>
                    <a:pt x="5" y="41"/>
                  </a:cubicBezTo>
                  <a:cubicBezTo>
                    <a:pt x="5" y="41"/>
                    <a:pt x="5" y="41"/>
                    <a:pt x="5" y="41"/>
                  </a:cubicBezTo>
                  <a:cubicBezTo>
                    <a:pt x="6" y="37"/>
                    <a:pt x="8" y="33"/>
                    <a:pt x="10" y="3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102"/>
            <p:cNvSpPr>
              <a:spLocks/>
            </p:cNvSpPr>
            <p:nvPr/>
          </p:nvSpPr>
          <p:spPr bwMode="auto">
            <a:xfrm>
              <a:off x="5932452" y="3621107"/>
              <a:ext cx="30163" cy="63500"/>
            </a:xfrm>
            <a:custGeom>
              <a:avLst/>
              <a:gdLst>
                <a:gd name="T0" fmla="*/ 8 w 8"/>
                <a:gd name="T1" fmla="*/ 8 h 17"/>
                <a:gd name="T2" fmla="*/ 7 w 8"/>
                <a:gd name="T3" fmla="*/ 0 h 17"/>
                <a:gd name="T4" fmla="*/ 7 w 8"/>
                <a:gd name="T5" fmla="*/ 4 h 17"/>
                <a:gd name="T6" fmla="*/ 3 w 8"/>
                <a:gd name="T7" fmla="*/ 8 h 17"/>
                <a:gd name="T8" fmla="*/ 0 w 8"/>
                <a:gd name="T9" fmla="*/ 10 h 17"/>
                <a:gd name="T10" fmla="*/ 6 w 8"/>
                <a:gd name="T11" fmla="*/ 17 h 17"/>
                <a:gd name="T12" fmla="*/ 8 w 8"/>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8" h="17">
                  <a:moveTo>
                    <a:pt x="8" y="8"/>
                  </a:moveTo>
                  <a:cubicBezTo>
                    <a:pt x="8" y="5"/>
                    <a:pt x="7" y="3"/>
                    <a:pt x="7" y="0"/>
                  </a:cubicBezTo>
                  <a:cubicBezTo>
                    <a:pt x="7" y="1"/>
                    <a:pt x="7" y="3"/>
                    <a:pt x="7" y="4"/>
                  </a:cubicBezTo>
                  <a:cubicBezTo>
                    <a:pt x="6" y="6"/>
                    <a:pt x="4" y="7"/>
                    <a:pt x="3" y="8"/>
                  </a:cubicBezTo>
                  <a:cubicBezTo>
                    <a:pt x="2" y="8"/>
                    <a:pt x="1" y="9"/>
                    <a:pt x="0" y="10"/>
                  </a:cubicBezTo>
                  <a:cubicBezTo>
                    <a:pt x="2" y="12"/>
                    <a:pt x="4" y="15"/>
                    <a:pt x="6" y="17"/>
                  </a:cubicBezTo>
                  <a:cubicBezTo>
                    <a:pt x="8" y="15"/>
                    <a:pt x="8" y="11"/>
                    <a:pt x="8"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103"/>
            <p:cNvSpPr>
              <a:spLocks/>
            </p:cNvSpPr>
            <p:nvPr/>
          </p:nvSpPr>
          <p:spPr bwMode="auto">
            <a:xfrm>
              <a:off x="5954677" y="3489343"/>
              <a:ext cx="57150" cy="138113"/>
            </a:xfrm>
            <a:custGeom>
              <a:avLst/>
              <a:gdLst>
                <a:gd name="T0" fmla="*/ 1 w 15"/>
                <a:gd name="T1" fmla="*/ 19 h 37"/>
                <a:gd name="T2" fmla="*/ 4 w 15"/>
                <a:gd name="T3" fmla="*/ 23 h 37"/>
                <a:gd name="T4" fmla="*/ 9 w 15"/>
                <a:gd name="T5" fmla="*/ 26 h 37"/>
                <a:gd name="T6" fmla="*/ 14 w 15"/>
                <a:gd name="T7" fmla="*/ 37 h 37"/>
                <a:gd name="T8" fmla="*/ 14 w 15"/>
                <a:gd name="T9" fmla="*/ 37 h 37"/>
                <a:gd name="T10" fmla="*/ 12 w 15"/>
                <a:gd name="T11" fmla="*/ 24 h 37"/>
                <a:gd name="T12" fmla="*/ 1 w 15"/>
                <a:gd name="T13" fmla="*/ 17 h 37"/>
                <a:gd name="T14" fmla="*/ 1 w 15"/>
                <a:gd name="T15" fmla="*/ 10 h 37"/>
                <a:gd name="T16" fmla="*/ 2 w 15"/>
                <a:gd name="T17" fmla="*/ 4 h 37"/>
                <a:gd name="T18" fmla="*/ 1 w 15"/>
                <a:gd name="T19" fmla="*/ 0 h 37"/>
                <a:gd name="T20" fmla="*/ 0 w 15"/>
                <a:gd name="T21" fmla="*/ 1 h 37"/>
                <a:gd name="T22" fmla="*/ 1 w 15"/>
                <a:gd name="T23" fmla="*/ 4 h 37"/>
                <a:gd name="T24" fmla="*/ 1 w 15"/>
                <a:gd name="T25" fmla="*/ 10 h 37"/>
                <a:gd name="T26" fmla="*/ 1 w 15"/>
                <a:gd name="T27" fmla="*/ 17 h 37"/>
                <a:gd name="T28" fmla="*/ 1 w 15"/>
                <a:gd name="T2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7">
                  <a:moveTo>
                    <a:pt x="1" y="19"/>
                  </a:moveTo>
                  <a:cubicBezTo>
                    <a:pt x="2" y="20"/>
                    <a:pt x="4" y="22"/>
                    <a:pt x="4" y="23"/>
                  </a:cubicBezTo>
                  <a:cubicBezTo>
                    <a:pt x="5" y="24"/>
                    <a:pt x="7" y="25"/>
                    <a:pt x="9" y="26"/>
                  </a:cubicBezTo>
                  <a:cubicBezTo>
                    <a:pt x="12" y="29"/>
                    <a:pt x="14" y="32"/>
                    <a:pt x="14" y="37"/>
                  </a:cubicBezTo>
                  <a:cubicBezTo>
                    <a:pt x="14" y="37"/>
                    <a:pt x="14" y="37"/>
                    <a:pt x="14" y="37"/>
                  </a:cubicBezTo>
                  <a:cubicBezTo>
                    <a:pt x="15" y="32"/>
                    <a:pt x="14" y="28"/>
                    <a:pt x="12" y="24"/>
                  </a:cubicBezTo>
                  <a:cubicBezTo>
                    <a:pt x="10" y="21"/>
                    <a:pt x="6" y="17"/>
                    <a:pt x="1" y="17"/>
                  </a:cubicBezTo>
                  <a:cubicBezTo>
                    <a:pt x="0" y="14"/>
                    <a:pt x="1" y="12"/>
                    <a:pt x="1" y="10"/>
                  </a:cubicBezTo>
                  <a:cubicBezTo>
                    <a:pt x="2" y="8"/>
                    <a:pt x="2" y="6"/>
                    <a:pt x="2" y="4"/>
                  </a:cubicBezTo>
                  <a:cubicBezTo>
                    <a:pt x="2" y="3"/>
                    <a:pt x="1" y="1"/>
                    <a:pt x="1" y="0"/>
                  </a:cubicBezTo>
                  <a:cubicBezTo>
                    <a:pt x="1" y="0"/>
                    <a:pt x="0" y="1"/>
                    <a:pt x="0" y="1"/>
                  </a:cubicBezTo>
                  <a:cubicBezTo>
                    <a:pt x="0" y="2"/>
                    <a:pt x="1" y="3"/>
                    <a:pt x="1" y="4"/>
                  </a:cubicBezTo>
                  <a:cubicBezTo>
                    <a:pt x="1" y="6"/>
                    <a:pt x="1" y="8"/>
                    <a:pt x="1" y="10"/>
                  </a:cubicBezTo>
                  <a:cubicBezTo>
                    <a:pt x="0" y="12"/>
                    <a:pt x="0" y="15"/>
                    <a:pt x="1" y="17"/>
                  </a:cubicBezTo>
                  <a:cubicBezTo>
                    <a:pt x="1" y="18"/>
                    <a:pt x="1" y="18"/>
                    <a:pt x="1"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104"/>
            <p:cNvSpPr>
              <a:spLocks noEditPoints="1"/>
            </p:cNvSpPr>
            <p:nvPr/>
          </p:nvSpPr>
          <p:spPr bwMode="auto">
            <a:xfrm>
              <a:off x="5929277" y="3552844"/>
              <a:ext cx="77788" cy="153989"/>
            </a:xfrm>
            <a:custGeom>
              <a:avLst/>
              <a:gdLst>
                <a:gd name="T0" fmla="*/ 5 w 21"/>
                <a:gd name="T1" fmla="*/ 16 h 41"/>
                <a:gd name="T2" fmla="*/ 6 w 21"/>
                <a:gd name="T3" fmla="*/ 12 h 41"/>
                <a:gd name="T4" fmla="*/ 7 w 21"/>
                <a:gd name="T5" fmla="*/ 16 h 41"/>
                <a:gd name="T6" fmla="*/ 7 w 21"/>
                <a:gd name="T7" fmla="*/ 19 h 41"/>
                <a:gd name="T8" fmla="*/ 7 w 21"/>
                <a:gd name="T9" fmla="*/ 22 h 41"/>
                <a:gd name="T10" fmla="*/ 5 w 21"/>
                <a:gd name="T11" fmla="*/ 24 h 41"/>
                <a:gd name="T12" fmla="*/ 5 w 21"/>
                <a:gd name="T13" fmla="*/ 25 h 41"/>
                <a:gd name="T14" fmla="*/ 3 w 21"/>
                <a:gd name="T15" fmla="*/ 26 h 41"/>
                <a:gd name="T16" fmla="*/ 4 w 21"/>
                <a:gd name="T17" fmla="*/ 26 h 41"/>
                <a:gd name="T18" fmla="*/ 6 w 21"/>
                <a:gd name="T19" fmla="*/ 25 h 41"/>
                <a:gd name="T20" fmla="*/ 7 w 21"/>
                <a:gd name="T21" fmla="*/ 24 h 41"/>
                <a:gd name="T22" fmla="*/ 8 w 21"/>
                <a:gd name="T23" fmla="*/ 22 h 41"/>
                <a:gd name="T24" fmla="*/ 9 w 21"/>
                <a:gd name="T25" fmla="*/ 23 h 41"/>
                <a:gd name="T26" fmla="*/ 9 w 21"/>
                <a:gd name="T27" fmla="*/ 28 h 41"/>
                <a:gd name="T28" fmla="*/ 9 w 21"/>
                <a:gd name="T29" fmla="*/ 31 h 41"/>
                <a:gd name="T30" fmla="*/ 8 w 21"/>
                <a:gd name="T31" fmla="*/ 35 h 41"/>
                <a:gd name="T32" fmla="*/ 10 w 21"/>
                <a:gd name="T33" fmla="*/ 28 h 41"/>
                <a:gd name="T34" fmla="*/ 10 w 21"/>
                <a:gd name="T35" fmla="*/ 28 h 41"/>
                <a:gd name="T36" fmla="*/ 11 w 21"/>
                <a:gd name="T37" fmla="*/ 36 h 41"/>
                <a:gd name="T38" fmla="*/ 11 w 21"/>
                <a:gd name="T39" fmla="*/ 31 h 41"/>
                <a:gd name="T40" fmla="*/ 10 w 21"/>
                <a:gd name="T41" fmla="*/ 26 h 41"/>
                <a:gd name="T42" fmla="*/ 8 w 21"/>
                <a:gd name="T43" fmla="*/ 16 h 41"/>
                <a:gd name="T44" fmla="*/ 7 w 21"/>
                <a:gd name="T45" fmla="*/ 11 h 41"/>
                <a:gd name="T46" fmla="*/ 8 w 21"/>
                <a:gd name="T47" fmla="*/ 7 h 41"/>
                <a:gd name="T48" fmla="*/ 9 w 21"/>
                <a:gd name="T49" fmla="*/ 12 h 41"/>
                <a:gd name="T50" fmla="*/ 12 w 21"/>
                <a:gd name="T51" fmla="*/ 17 h 41"/>
                <a:gd name="T52" fmla="*/ 15 w 21"/>
                <a:gd name="T53" fmla="*/ 23 h 41"/>
                <a:gd name="T54" fmla="*/ 17 w 21"/>
                <a:gd name="T55" fmla="*/ 30 h 41"/>
                <a:gd name="T56" fmla="*/ 14 w 21"/>
                <a:gd name="T57" fmla="*/ 19 h 41"/>
                <a:gd name="T58" fmla="*/ 10 w 21"/>
                <a:gd name="T59" fmla="*/ 13 h 41"/>
                <a:gd name="T60" fmla="*/ 10 w 21"/>
                <a:gd name="T61" fmla="*/ 10 h 41"/>
                <a:gd name="T62" fmla="*/ 9 w 21"/>
                <a:gd name="T63" fmla="*/ 4 h 41"/>
                <a:gd name="T64" fmla="*/ 9 w 21"/>
                <a:gd name="T65" fmla="*/ 4 h 41"/>
                <a:gd name="T66" fmla="*/ 13 w 21"/>
                <a:gd name="T67" fmla="*/ 8 h 41"/>
                <a:gd name="T68" fmla="*/ 19 w 21"/>
                <a:gd name="T69" fmla="*/ 13 h 41"/>
                <a:gd name="T70" fmla="*/ 21 w 21"/>
                <a:gd name="T71" fmla="*/ 18 h 41"/>
                <a:gd name="T72" fmla="*/ 18 w 21"/>
                <a:gd name="T73" fmla="*/ 11 h 41"/>
                <a:gd name="T74" fmla="*/ 16 w 21"/>
                <a:gd name="T75" fmla="*/ 9 h 41"/>
                <a:gd name="T76" fmla="*/ 12 w 21"/>
                <a:gd name="T77" fmla="*/ 6 h 41"/>
                <a:gd name="T78" fmla="*/ 9 w 21"/>
                <a:gd name="T79" fmla="*/ 2 h 41"/>
                <a:gd name="T80" fmla="*/ 8 w 21"/>
                <a:gd name="T81" fmla="*/ 0 h 41"/>
                <a:gd name="T82" fmla="*/ 7 w 21"/>
                <a:gd name="T83" fmla="*/ 4 h 41"/>
                <a:gd name="T84" fmla="*/ 7 w 21"/>
                <a:gd name="T85" fmla="*/ 5 h 41"/>
                <a:gd name="T86" fmla="*/ 5 w 21"/>
                <a:gd name="T87" fmla="*/ 6 h 41"/>
                <a:gd name="T88" fmla="*/ 5 w 21"/>
                <a:gd name="T89" fmla="*/ 7 h 41"/>
                <a:gd name="T90" fmla="*/ 2 w 21"/>
                <a:gd name="T91" fmla="*/ 9 h 41"/>
                <a:gd name="T92" fmla="*/ 1 w 21"/>
                <a:gd name="T93" fmla="*/ 11 h 41"/>
                <a:gd name="T94" fmla="*/ 2 w 21"/>
                <a:gd name="T95" fmla="*/ 10 h 41"/>
                <a:gd name="T96" fmla="*/ 5 w 21"/>
                <a:gd name="T97" fmla="*/ 7 h 41"/>
                <a:gd name="T98" fmla="*/ 6 w 21"/>
                <a:gd name="T99" fmla="*/ 7 h 41"/>
                <a:gd name="T100" fmla="*/ 7 w 21"/>
                <a:gd name="T101" fmla="*/ 6 h 41"/>
                <a:gd name="T102" fmla="*/ 6 w 21"/>
                <a:gd name="T103" fmla="*/ 11 h 41"/>
                <a:gd name="T104" fmla="*/ 4 w 21"/>
                <a:gd name="T105" fmla="*/ 16 h 41"/>
                <a:gd name="T106" fmla="*/ 3 w 21"/>
                <a:gd name="T107" fmla="*/ 18 h 41"/>
                <a:gd name="T108" fmla="*/ 0 w 21"/>
                <a:gd name="T109" fmla="*/ 21 h 41"/>
                <a:gd name="T110" fmla="*/ 4 w 21"/>
                <a:gd name="T111" fmla="*/ 17 h 41"/>
                <a:gd name="T112" fmla="*/ 8 w 21"/>
                <a:gd name="T113" fmla="*/ 22 h 41"/>
                <a:gd name="T114" fmla="*/ 8 w 21"/>
                <a:gd name="T115"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41">
                  <a:moveTo>
                    <a:pt x="4" y="17"/>
                  </a:moveTo>
                  <a:cubicBezTo>
                    <a:pt x="4" y="16"/>
                    <a:pt x="4" y="16"/>
                    <a:pt x="5" y="16"/>
                  </a:cubicBezTo>
                  <a:cubicBezTo>
                    <a:pt x="5" y="15"/>
                    <a:pt x="5" y="15"/>
                    <a:pt x="5" y="15"/>
                  </a:cubicBezTo>
                  <a:cubicBezTo>
                    <a:pt x="5" y="14"/>
                    <a:pt x="6" y="13"/>
                    <a:pt x="6" y="12"/>
                  </a:cubicBezTo>
                  <a:cubicBezTo>
                    <a:pt x="6" y="12"/>
                    <a:pt x="6" y="13"/>
                    <a:pt x="6" y="14"/>
                  </a:cubicBezTo>
                  <a:cubicBezTo>
                    <a:pt x="6" y="15"/>
                    <a:pt x="6" y="15"/>
                    <a:pt x="7" y="16"/>
                  </a:cubicBezTo>
                  <a:cubicBezTo>
                    <a:pt x="7" y="17"/>
                    <a:pt x="7" y="18"/>
                    <a:pt x="7" y="19"/>
                  </a:cubicBezTo>
                  <a:cubicBezTo>
                    <a:pt x="7" y="19"/>
                    <a:pt x="7" y="19"/>
                    <a:pt x="7" y="19"/>
                  </a:cubicBezTo>
                  <a:cubicBezTo>
                    <a:pt x="7" y="20"/>
                    <a:pt x="8" y="20"/>
                    <a:pt x="8" y="21"/>
                  </a:cubicBezTo>
                  <a:cubicBezTo>
                    <a:pt x="8" y="21"/>
                    <a:pt x="8" y="22"/>
                    <a:pt x="7" y="22"/>
                  </a:cubicBezTo>
                  <a:cubicBezTo>
                    <a:pt x="7" y="22"/>
                    <a:pt x="7" y="23"/>
                    <a:pt x="7" y="23"/>
                  </a:cubicBezTo>
                  <a:cubicBezTo>
                    <a:pt x="6" y="24"/>
                    <a:pt x="6" y="24"/>
                    <a:pt x="5" y="24"/>
                  </a:cubicBezTo>
                  <a:cubicBezTo>
                    <a:pt x="5" y="25"/>
                    <a:pt x="5" y="25"/>
                    <a:pt x="5" y="25"/>
                  </a:cubicBezTo>
                  <a:cubicBezTo>
                    <a:pt x="5" y="25"/>
                    <a:pt x="5" y="25"/>
                    <a:pt x="5" y="25"/>
                  </a:cubicBezTo>
                  <a:cubicBezTo>
                    <a:pt x="5" y="25"/>
                    <a:pt x="5" y="25"/>
                    <a:pt x="4" y="25"/>
                  </a:cubicBezTo>
                  <a:cubicBezTo>
                    <a:pt x="4" y="26"/>
                    <a:pt x="3" y="26"/>
                    <a:pt x="3" y="26"/>
                  </a:cubicBezTo>
                  <a:cubicBezTo>
                    <a:pt x="2" y="26"/>
                    <a:pt x="2" y="27"/>
                    <a:pt x="2" y="27"/>
                  </a:cubicBezTo>
                  <a:cubicBezTo>
                    <a:pt x="3" y="27"/>
                    <a:pt x="4" y="26"/>
                    <a:pt x="4" y="26"/>
                  </a:cubicBezTo>
                  <a:cubicBezTo>
                    <a:pt x="5" y="26"/>
                    <a:pt x="5" y="25"/>
                    <a:pt x="5" y="25"/>
                  </a:cubicBezTo>
                  <a:cubicBezTo>
                    <a:pt x="5" y="25"/>
                    <a:pt x="5" y="25"/>
                    <a:pt x="6" y="25"/>
                  </a:cubicBezTo>
                  <a:cubicBezTo>
                    <a:pt x="6" y="25"/>
                    <a:pt x="6" y="25"/>
                    <a:pt x="6" y="25"/>
                  </a:cubicBezTo>
                  <a:cubicBezTo>
                    <a:pt x="6" y="24"/>
                    <a:pt x="7" y="24"/>
                    <a:pt x="7" y="24"/>
                  </a:cubicBezTo>
                  <a:cubicBezTo>
                    <a:pt x="7" y="23"/>
                    <a:pt x="8" y="23"/>
                    <a:pt x="8" y="22"/>
                  </a:cubicBezTo>
                  <a:cubicBezTo>
                    <a:pt x="8" y="22"/>
                    <a:pt x="8" y="22"/>
                    <a:pt x="8" y="22"/>
                  </a:cubicBezTo>
                  <a:cubicBezTo>
                    <a:pt x="8" y="22"/>
                    <a:pt x="8" y="22"/>
                    <a:pt x="8" y="23"/>
                  </a:cubicBezTo>
                  <a:cubicBezTo>
                    <a:pt x="8" y="23"/>
                    <a:pt x="9" y="23"/>
                    <a:pt x="9" y="23"/>
                  </a:cubicBezTo>
                  <a:cubicBezTo>
                    <a:pt x="9" y="24"/>
                    <a:pt x="9" y="24"/>
                    <a:pt x="9" y="25"/>
                  </a:cubicBezTo>
                  <a:cubicBezTo>
                    <a:pt x="9" y="26"/>
                    <a:pt x="9" y="27"/>
                    <a:pt x="9" y="28"/>
                  </a:cubicBezTo>
                  <a:cubicBezTo>
                    <a:pt x="9" y="29"/>
                    <a:pt x="9" y="29"/>
                    <a:pt x="9" y="30"/>
                  </a:cubicBezTo>
                  <a:cubicBezTo>
                    <a:pt x="9" y="30"/>
                    <a:pt x="9" y="31"/>
                    <a:pt x="9" y="31"/>
                  </a:cubicBezTo>
                  <a:cubicBezTo>
                    <a:pt x="8" y="32"/>
                    <a:pt x="8" y="33"/>
                    <a:pt x="8" y="33"/>
                  </a:cubicBezTo>
                  <a:cubicBezTo>
                    <a:pt x="8" y="34"/>
                    <a:pt x="8" y="34"/>
                    <a:pt x="8" y="35"/>
                  </a:cubicBezTo>
                  <a:cubicBezTo>
                    <a:pt x="8" y="34"/>
                    <a:pt x="9" y="33"/>
                    <a:pt x="9" y="32"/>
                  </a:cubicBezTo>
                  <a:cubicBezTo>
                    <a:pt x="9" y="30"/>
                    <a:pt x="9" y="29"/>
                    <a:pt x="10" y="28"/>
                  </a:cubicBezTo>
                  <a:cubicBezTo>
                    <a:pt x="10" y="28"/>
                    <a:pt x="10" y="27"/>
                    <a:pt x="10" y="26"/>
                  </a:cubicBezTo>
                  <a:cubicBezTo>
                    <a:pt x="10" y="27"/>
                    <a:pt x="10" y="28"/>
                    <a:pt x="10" y="28"/>
                  </a:cubicBezTo>
                  <a:cubicBezTo>
                    <a:pt x="10" y="29"/>
                    <a:pt x="11" y="30"/>
                    <a:pt x="11" y="31"/>
                  </a:cubicBezTo>
                  <a:cubicBezTo>
                    <a:pt x="11" y="33"/>
                    <a:pt x="11" y="34"/>
                    <a:pt x="11" y="36"/>
                  </a:cubicBezTo>
                  <a:cubicBezTo>
                    <a:pt x="11" y="38"/>
                    <a:pt x="11" y="39"/>
                    <a:pt x="11" y="41"/>
                  </a:cubicBezTo>
                  <a:cubicBezTo>
                    <a:pt x="12" y="38"/>
                    <a:pt x="12" y="34"/>
                    <a:pt x="11" y="31"/>
                  </a:cubicBezTo>
                  <a:cubicBezTo>
                    <a:pt x="11" y="30"/>
                    <a:pt x="11" y="29"/>
                    <a:pt x="11" y="28"/>
                  </a:cubicBezTo>
                  <a:cubicBezTo>
                    <a:pt x="11" y="27"/>
                    <a:pt x="11" y="27"/>
                    <a:pt x="10" y="26"/>
                  </a:cubicBezTo>
                  <a:cubicBezTo>
                    <a:pt x="10" y="24"/>
                    <a:pt x="9" y="23"/>
                    <a:pt x="9" y="21"/>
                  </a:cubicBezTo>
                  <a:cubicBezTo>
                    <a:pt x="8" y="19"/>
                    <a:pt x="8" y="18"/>
                    <a:pt x="8" y="16"/>
                  </a:cubicBezTo>
                  <a:cubicBezTo>
                    <a:pt x="8" y="15"/>
                    <a:pt x="7" y="14"/>
                    <a:pt x="7" y="14"/>
                  </a:cubicBezTo>
                  <a:cubicBezTo>
                    <a:pt x="7" y="13"/>
                    <a:pt x="7" y="12"/>
                    <a:pt x="7" y="11"/>
                  </a:cubicBezTo>
                  <a:cubicBezTo>
                    <a:pt x="7" y="10"/>
                    <a:pt x="8" y="9"/>
                    <a:pt x="8" y="9"/>
                  </a:cubicBezTo>
                  <a:cubicBezTo>
                    <a:pt x="8" y="8"/>
                    <a:pt x="8" y="7"/>
                    <a:pt x="8" y="7"/>
                  </a:cubicBezTo>
                  <a:cubicBezTo>
                    <a:pt x="8" y="8"/>
                    <a:pt x="9" y="9"/>
                    <a:pt x="9" y="10"/>
                  </a:cubicBezTo>
                  <a:cubicBezTo>
                    <a:pt x="9" y="10"/>
                    <a:pt x="9" y="11"/>
                    <a:pt x="9" y="12"/>
                  </a:cubicBezTo>
                  <a:cubicBezTo>
                    <a:pt x="9" y="12"/>
                    <a:pt x="10" y="13"/>
                    <a:pt x="10" y="13"/>
                  </a:cubicBezTo>
                  <a:cubicBezTo>
                    <a:pt x="10" y="14"/>
                    <a:pt x="11" y="16"/>
                    <a:pt x="12" y="17"/>
                  </a:cubicBezTo>
                  <a:cubicBezTo>
                    <a:pt x="12" y="18"/>
                    <a:pt x="13" y="19"/>
                    <a:pt x="13" y="20"/>
                  </a:cubicBezTo>
                  <a:cubicBezTo>
                    <a:pt x="14" y="21"/>
                    <a:pt x="15" y="22"/>
                    <a:pt x="15" y="23"/>
                  </a:cubicBezTo>
                  <a:cubicBezTo>
                    <a:pt x="15" y="24"/>
                    <a:pt x="16" y="25"/>
                    <a:pt x="16" y="26"/>
                  </a:cubicBezTo>
                  <a:cubicBezTo>
                    <a:pt x="16" y="28"/>
                    <a:pt x="17" y="29"/>
                    <a:pt x="17" y="30"/>
                  </a:cubicBezTo>
                  <a:cubicBezTo>
                    <a:pt x="17" y="28"/>
                    <a:pt x="16" y="25"/>
                    <a:pt x="15" y="23"/>
                  </a:cubicBezTo>
                  <a:cubicBezTo>
                    <a:pt x="15" y="22"/>
                    <a:pt x="14" y="21"/>
                    <a:pt x="14" y="19"/>
                  </a:cubicBezTo>
                  <a:cubicBezTo>
                    <a:pt x="13" y="18"/>
                    <a:pt x="13" y="17"/>
                    <a:pt x="12" y="16"/>
                  </a:cubicBezTo>
                  <a:cubicBezTo>
                    <a:pt x="12" y="15"/>
                    <a:pt x="11" y="14"/>
                    <a:pt x="10" y="13"/>
                  </a:cubicBezTo>
                  <a:cubicBezTo>
                    <a:pt x="10" y="12"/>
                    <a:pt x="10" y="12"/>
                    <a:pt x="10" y="11"/>
                  </a:cubicBezTo>
                  <a:cubicBezTo>
                    <a:pt x="10" y="11"/>
                    <a:pt x="10" y="10"/>
                    <a:pt x="10" y="10"/>
                  </a:cubicBezTo>
                  <a:cubicBezTo>
                    <a:pt x="9" y="8"/>
                    <a:pt x="9" y="7"/>
                    <a:pt x="9" y="6"/>
                  </a:cubicBezTo>
                  <a:cubicBezTo>
                    <a:pt x="9" y="5"/>
                    <a:pt x="9" y="5"/>
                    <a:pt x="9" y="4"/>
                  </a:cubicBezTo>
                  <a:cubicBezTo>
                    <a:pt x="9" y="4"/>
                    <a:pt x="9" y="4"/>
                    <a:pt x="9" y="4"/>
                  </a:cubicBezTo>
                  <a:cubicBezTo>
                    <a:pt x="9" y="4"/>
                    <a:pt x="9" y="4"/>
                    <a:pt x="9" y="4"/>
                  </a:cubicBezTo>
                  <a:cubicBezTo>
                    <a:pt x="10" y="4"/>
                    <a:pt x="10" y="5"/>
                    <a:pt x="11" y="6"/>
                  </a:cubicBezTo>
                  <a:cubicBezTo>
                    <a:pt x="12" y="7"/>
                    <a:pt x="12" y="7"/>
                    <a:pt x="13" y="8"/>
                  </a:cubicBezTo>
                  <a:cubicBezTo>
                    <a:pt x="14" y="8"/>
                    <a:pt x="14" y="9"/>
                    <a:pt x="15" y="9"/>
                  </a:cubicBezTo>
                  <a:cubicBezTo>
                    <a:pt x="17" y="10"/>
                    <a:pt x="18" y="12"/>
                    <a:pt x="19" y="13"/>
                  </a:cubicBezTo>
                  <a:cubicBezTo>
                    <a:pt x="19" y="14"/>
                    <a:pt x="20" y="15"/>
                    <a:pt x="20" y="15"/>
                  </a:cubicBezTo>
                  <a:cubicBezTo>
                    <a:pt x="20" y="16"/>
                    <a:pt x="21" y="17"/>
                    <a:pt x="21" y="18"/>
                  </a:cubicBezTo>
                  <a:cubicBezTo>
                    <a:pt x="21" y="16"/>
                    <a:pt x="20" y="14"/>
                    <a:pt x="19" y="13"/>
                  </a:cubicBezTo>
                  <a:cubicBezTo>
                    <a:pt x="19" y="12"/>
                    <a:pt x="18" y="11"/>
                    <a:pt x="18" y="11"/>
                  </a:cubicBezTo>
                  <a:cubicBezTo>
                    <a:pt x="17" y="10"/>
                    <a:pt x="17" y="10"/>
                    <a:pt x="17" y="10"/>
                  </a:cubicBezTo>
                  <a:cubicBezTo>
                    <a:pt x="16" y="10"/>
                    <a:pt x="16" y="10"/>
                    <a:pt x="16" y="9"/>
                  </a:cubicBezTo>
                  <a:cubicBezTo>
                    <a:pt x="16" y="9"/>
                    <a:pt x="16" y="9"/>
                    <a:pt x="16" y="9"/>
                  </a:cubicBezTo>
                  <a:cubicBezTo>
                    <a:pt x="14" y="8"/>
                    <a:pt x="13" y="7"/>
                    <a:pt x="12" y="6"/>
                  </a:cubicBezTo>
                  <a:cubicBezTo>
                    <a:pt x="11" y="5"/>
                    <a:pt x="11" y="4"/>
                    <a:pt x="10" y="4"/>
                  </a:cubicBezTo>
                  <a:cubicBezTo>
                    <a:pt x="10" y="3"/>
                    <a:pt x="9" y="3"/>
                    <a:pt x="9" y="2"/>
                  </a:cubicBezTo>
                  <a:cubicBezTo>
                    <a:pt x="9" y="2"/>
                    <a:pt x="9" y="1"/>
                    <a:pt x="9" y="1"/>
                  </a:cubicBezTo>
                  <a:cubicBezTo>
                    <a:pt x="9" y="1"/>
                    <a:pt x="8" y="0"/>
                    <a:pt x="8" y="0"/>
                  </a:cubicBezTo>
                  <a:cubicBezTo>
                    <a:pt x="8" y="0"/>
                    <a:pt x="7" y="1"/>
                    <a:pt x="7" y="1"/>
                  </a:cubicBezTo>
                  <a:cubicBezTo>
                    <a:pt x="7" y="2"/>
                    <a:pt x="7" y="3"/>
                    <a:pt x="7" y="4"/>
                  </a:cubicBezTo>
                  <a:cubicBezTo>
                    <a:pt x="7" y="4"/>
                    <a:pt x="7" y="5"/>
                    <a:pt x="7" y="5"/>
                  </a:cubicBezTo>
                  <a:cubicBezTo>
                    <a:pt x="7" y="5"/>
                    <a:pt x="7" y="5"/>
                    <a:pt x="7" y="5"/>
                  </a:cubicBezTo>
                  <a:cubicBezTo>
                    <a:pt x="7" y="5"/>
                    <a:pt x="6" y="6"/>
                    <a:pt x="6" y="6"/>
                  </a:cubicBezTo>
                  <a:cubicBezTo>
                    <a:pt x="6" y="6"/>
                    <a:pt x="6" y="6"/>
                    <a:pt x="5" y="6"/>
                  </a:cubicBezTo>
                  <a:cubicBezTo>
                    <a:pt x="5" y="6"/>
                    <a:pt x="5" y="6"/>
                    <a:pt x="5" y="6"/>
                  </a:cubicBezTo>
                  <a:cubicBezTo>
                    <a:pt x="5" y="6"/>
                    <a:pt x="5" y="7"/>
                    <a:pt x="5" y="7"/>
                  </a:cubicBezTo>
                  <a:cubicBezTo>
                    <a:pt x="4" y="7"/>
                    <a:pt x="4" y="7"/>
                    <a:pt x="4" y="7"/>
                  </a:cubicBezTo>
                  <a:cubicBezTo>
                    <a:pt x="3" y="8"/>
                    <a:pt x="3" y="9"/>
                    <a:pt x="2" y="9"/>
                  </a:cubicBezTo>
                  <a:cubicBezTo>
                    <a:pt x="2" y="10"/>
                    <a:pt x="2" y="10"/>
                    <a:pt x="1" y="10"/>
                  </a:cubicBezTo>
                  <a:cubicBezTo>
                    <a:pt x="1" y="11"/>
                    <a:pt x="1" y="11"/>
                    <a:pt x="1" y="11"/>
                  </a:cubicBezTo>
                  <a:cubicBezTo>
                    <a:pt x="1" y="11"/>
                    <a:pt x="1" y="11"/>
                    <a:pt x="2" y="11"/>
                  </a:cubicBezTo>
                  <a:cubicBezTo>
                    <a:pt x="2" y="10"/>
                    <a:pt x="2" y="10"/>
                    <a:pt x="2" y="10"/>
                  </a:cubicBezTo>
                  <a:cubicBezTo>
                    <a:pt x="3" y="9"/>
                    <a:pt x="4" y="8"/>
                    <a:pt x="4" y="8"/>
                  </a:cubicBezTo>
                  <a:cubicBezTo>
                    <a:pt x="5" y="8"/>
                    <a:pt x="5" y="7"/>
                    <a:pt x="5" y="7"/>
                  </a:cubicBezTo>
                  <a:cubicBezTo>
                    <a:pt x="5" y="7"/>
                    <a:pt x="5" y="7"/>
                    <a:pt x="6" y="7"/>
                  </a:cubicBezTo>
                  <a:cubicBezTo>
                    <a:pt x="6" y="7"/>
                    <a:pt x="6" y="7"/>
                    <a:pt x="6" y="7"/>
                  </a:cubicBezTo>
                  <a:cubicBezTo>
                    <a:pt x="6" y="7"/>
                    <a:pt x="6" y="7"/>
                    <a:pt x="6" y="7"/>
                  </a:cubicBezTo>
                  <a:cubicBezTo>
                    <a:pt x="7" y="6"/>
                    <a:pt x="7" y="6"/>
                    <a:pt x="7" y="6"/>
                  </a:cubicBezTo>
                  <a:cubicBezTo>
                    <a:pt x="7" y="7"/>
                    <a:pt x="7" y="7"/>
                    <a:pt x="7" y="7"/>
                  </a:cubicBezTo>
                  <a:cubicBezTo>
                    <a:pt x="6" y="11"/>
                    <a:pt x="6" y="11"/>
                    <a:pt x="6" y="11"/>
                  </a:cubicBezTo>
                  <a:cubicBezTo>
                    <a:pt x="5" y="12"/>
                    <a:pt x="5" y="13"/>
                    <a:pt x="4" y="15"/>
                  </a:cubicBezTo>
                  <a:cubicBezTo>
                    <a:pt x="4" y="16"/>
                    <a:pt x="4" y="16"/>
                    <a:pt x="4" y="16"/>
                  </a:cubicBezTo>
                  <a:cubicBezTo>
                    <a:pt x="4" y="16"/>
                    <a:pt x="4" y="16"/>
                    <a:pt x="4" y="16"/>
                  </a:cubicBezTo>
                  <a:cubicBezTo>
                    <a:pt x="3" y="17"/>
                    <a:pt x="3" y="18"/>
                    <a:pt x="3" y="18"/>
                  </a:cubicBezTo>
                  <a:cubicBezTo>
                    <a:pt x="2" y="19"/>
                    <a:pt x="2" y="19"/>
                    <a:pt x="2" y="20"/>
                  </a:cubicBezTo>
                  <a:cubicBezTo>
                    <a:pt x="1" y="20"/>
                    <a:pt x="1" y="21"/>
                    <a:pt x="0" y="21"/>
                  </a:cubicBezTo>
                  <a:cubicBezTo>
                    <a:pt x="1" y="21"/>
                    <a:pt x="2" y="20"/>
                    <a:pt x="3" y="18"/>
                  </a:cubicBezTo>
                  <a:cubicBezTo>
                    <a:pt x="3" y="18"/>
                    <a:pt x="4" y="17"/>
                    <a:pt x="4" y="17"/>
                  </a:cubicBezTo>
                  <a:close/>
                  <a:moveTo>
                    <a:pt x="8" y="22"/>
                  </a:moveTo>
                  <a:cubicBezTo>
                    <a:pt x="8" y="22"/>
                    <a:pt x="8" y="22"/>
                    <a:pt x="8" y="22"/>
                  </a:cubicBezTo>
                  <a:cubicBezTo>
                    <a:pt x="8" y="22"/>
                    <a:pt x="8" y="22"/>
                    <a:pt x="8" y="22"/>
                  </a:cubicBezTo>
                  <a:cubicBezTo>
                    <a:pt x="8" y="22"/>
                    <a:pt x="8" y="22"/>
                    <a:pt x="8"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105"/>
            <p:cNvSpPr>
              <a:spLocks/>
            </p:cNvSpPr>
            <p:nvPr/>
          </p:nvSpPr>
          <p:spPr bwMode="auto">
            <a:xfrm>
              <a:off x="5019634" y="5573745"/>
              <a:ext cx="123826" cy="90488"/>
            </a:xfrm>
            <a:custGeom>
              <a:avLst/>
              <a:gdLst>
                <a:gd name="T0" fmla="*/ 28 w 33"/>
                <a:gd name="T1" fmla="*/ 13 h 24"/>
                <a:gd name="T2" fmla="*/ 27 w 33"/>
                <a:gd name="T3" fmla="*/ 12 h 24"/>
                <a:gd name="T4" fmla="*/ 20 w 33"/>
                <a:gd name="T5" fmla="*/ 9 h 24"/>
                <a:gd name="T6" fmla="*/ 10 w 33"/>
                <a:gd name="T7" fmla="*/ 6 h 24"/>
                <a:gd name="T8" fmla="*/ 4 w 33"/>
                <a:gd name="T9" fmla="*/ 2 h 24"/>
                <a:gd name="T10" fmla="*/ 0 w 33"/>
                <a:gd name="T11" fmla="*/ 0 h 24"/>
                <a:gd name="T12" fmla="*/ 5 w 33"/>
                <a:gd name="T13" fmla="*/ 5 h 24"/>
                <a:gd name="T14" fmla="*/ 21 w 33"/>
                <a:gd name="T15" fmla="*/ 15 h 24"/>
                <a:gd name="T16" fmla="*/ 28 w 33"/>
                <a:gd name="T17" fmla="*/ 20 h 24"/>
                <a:gd name="T18" fmla="*/ 33 w 33"/>
                <a:gd name="T19" fmla="*/ 24 h 24"/>
                <a:gd name="T20" fmla="*/ 33 w 33"/>
                <a:gd name="T21" fmla="*/ 24 h 24"/>
                <a:gd name="T22" fmla="*/ 28 w 33"/>
                <a:gd name="T23"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4">
                  <a:moveTo>
                    <a:pt x="28" y="13"/>
                  </a:moveTo>
                  <a:cubicBezTo>
                    <a:pt x="28" y="13"/>
                    <a:pt x="27" y="12"/>
                    <a:pt x="27" y="12"/>
                  </a:cubicBezTo>
                  <a:cubicBezTo>
                    <a:pt x="25" y="10"/>
                    <a:pt x="23" y="10"/>
                    <a:pt x="20" y="9"/>
                  </a:cubicBezTo>
                  <a:cubicBezTo>
                    <a:pt x="17" y="7"/>
                    <a:pt x="13" y="7"/>
                    <a:pt x="10" y="6"/>
                  </a:cubicBezTo>
                  <a:cubicBezTo>
                    <a:pt x="7" y="5"/>
                    <a:pt x="6" y="4"/>
                    <a:pt x="4" y="2"/>
                  </a:cubicBezTo>
                  <a:cubicBezTo>
                    <a:pt x="3" y="2"/>
                    <a:pt x="2" y="1"/>
                    <a:pt x="0" y="0"/>
                  </a:cubicBezTo>
                  <a:cubicBezTo>
                    <a:pt x="2" y="2"/>
                    <a:pt x="4" y="4"/>
                    <a:pt x="5" y="5"/>
                  </a:cubicBezTo>
                  <a:cubicBezTo>
                    <a:pt x="9" y="10"/>
                    <a:pt x="15" y="12"/>
                    <a:pt x="21" y="15"/>
                  </a:cubicBezTo>
                  <a:cubicBezTo>
                    <a:pt x="23" y="17"/>
                    <a:pt x="26" y="18"/>
                    <a:pt x="28" y="20"/>
                  </a:cubicBezTo>
                  <a:cubicBezTo>
                    <a:pt x="30" y="21"/>
                    <a:pt x="32" y="23"/>
                    <a:pt x="33" y="24"/>
                  </a:cubicBezTo>
                  <a:cubicBezTo>
                    <a:pt x="33" y="24"/>
                    <a:pt x="33" y="24"/>
                    <a:pt x="33" y="24"/>
                  </a:cubicBezTo>
                  <a:cubicBezTo>
                    <a:pt x="31" y="21"/>
                    <a:pt x="30" y="17"/>
                    <a:pt x="28"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47" name="Picture 2106"/>
            <p:cNvPicPr>
              <a:picLocks noChangeAspect="1" noChangeArrowheads="1"/>
            </p:cNvPicPr>
            <p:nvPr/>
          </p:nvPicPr>
          <p:blipFill>
            <a:blip r:embed="rId53" cstate="screen">
              <a:extLst>
                <a:ext uri="{28A0092B-C50C-407E-A947-70E740481C1C}">
                  <a14:useLocalDpi xmlns:a14="http://schemas.microsoft.com/office/drawing/2010/main"/>
                </a:ext>
              </a:extLst>
            </a:blip>
            <a:srcRect/>
            <a:stretch>
              <a:fillRect/>
            </a:stretch>
          </p:blipFill>
          <p:spPr bwMode="auto">
            <a:xfrm>
              <a:off x="5006934" y="5559458"/>
              <a:ext cx="134938" cy="7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8" name="Picture 2107"/>
            <p:cNvPicPr>
              <a:picLocks noChangeAspect="1" noChangeArrowheads="1"/>
            </p:cNvPicPr>
            <p:nvPr/>
          </p:nvPicPr>
          <p:blipFill>
            <a:blip r:embed="rId54" cstate="screen">
              <a:extLst>
                <a:ext uri="{28A0092B-C50C-407E-A947-70E740481C1C}">
                  <a14:useLocalDpi xmlns:a14="http://schemas.microsoft.com/office/drawing/2010/main"/>
                </a:ext>
              </a:extLst>
            </a:blip>
            <a:srcRect/>
            <a:stretch>
              <a:fillRect/>
            </a:stretch>
          </p:blipFill>
          <p:spPr bwMode="auto">
            <a:xfrm>
              <a:off x="4991059" y="5556283"/>
              <a:ext cx="169864"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9" name="Freeform 2108"/>
            <p:cNvSpPr>
              <a:spLocks/>
            </p:cNvSpPr>
            <p:nvPr/>
          </p:nvSpPr>
          <p:spPr bwMode="auto">
            <a:xfrm>
              <a:off x="5065672" y="5615021"/>
              <a:ext cx="47625" cy="44450"/>
            </a:xfrm>
            <a:custGeom>
              <a:avLst/>
              <a:gdLst>
                <a:gd name="T0" fmla="*/ 8 w 13"/>
                <a:gd name="T1" fmla="*/ 4 h 12"/>
                <a:gd name="T2" fmla="*/ 0 w 13"/>
                <a:gd name="T3" fmla="*/ 0 h 12"/>
                <a:gd name="T4" fmla="*/ 4 w 13"/>
                <a:gd name="T5" fmla="*/ 3 h 12"/>
                <a:gd name="T6" fmla="*/ 4 w 13"/>
                <a:gd name="T7" fmla="*/ 8 h 12"/>
                <a:gd name="T8" fmla="*/ 3 w 13"/>
                <a:gd name="T9" fmla="*/ 12 h 12"/>
                <a:gd name="T10" fmla="*/ 13 w 13"/>
                <a:gd name="T11" fmla="*/ 12 h 12"/>
                <a:gd name="T12" fmla="*/ 8 w 13"/>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8" y="4"/>
                  </a:moveTo>
                  <a:cubicBezTo>
                    <a:pt x="6" y="2"/>
                    <a:pt x="3" y="1"/>
                    <a:pt x="0" y="0"/>
                  </a:cubicBezTo>
                  <a:cubicBezTo>
                    <a:pt x="1" y="1"/>
                    <a:pt x="3" y="2"/>
                    <a:pt x="4" y="3"/>
                  </a:cubicBezTo>
                  <a:cubicBezTo>
                    <a:pt x="5" y="5"/>
                    <a:pt x="4" y="6"/>
                    <a:pt x="4" y="8"/>
                  </a:cubicBezTo>
                  <a:cubicBezTo>
                    <a:pt x="3" y="9"/>
                    <a:pt x="3" y="10"/>
                    <a:pt x="3" y="12"/>
                  </a:cubicBezTo>
                  <a:cubicBezTo>
                    <a:pt x="6" y="12"/>
                    <a:pt x="10" y="12"/>
                    <a:pt x="13" y="12"/>
                  </a:cubicBezTo>
                  <a:cubicBezTo>
                    <a:pt x="12" y="9"/>
                    <a:pt x="9" y="6"/>
                    <a:pt x="8"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109"/>
            <p:cNvSpPr>
              <a:spLocks/>
            </p:cNvSpPr>
            <p:nvPr/>
          </p:nvSpPr>
          <p:spPr bwMode="auto">
            <a:xfrm>
              <a:off x="4967246" y="5529295"/>
              <a:ext cx="139701" cy="52388"/>
            </a:xfrm>
            <a:custGeom>
              <a:avLst/>
              <a:gdLst>
                <a:gd name="T0" fmla="*/ 14 w 37"/>
                <a:gd name="T1" fmla="*/ 12 h 14"/>
                <a:gd name="T2" fmla="*/ 19 w 37"/>
                <a:gd name="T3" fmla="*/ 12 h 14"/>
                <a:gd name="T4" fmla="*/ 25 w 37"/>
                <a:gd name="T5" fmla="*/ 11 h 14"/>
                <a:gd name="T6" fmla="*/ 36 w 37"/>
                <a:gd name="T7" fmla="*/ 14 h 14"/>
                <a:gd name="T8" fmla="*/ 37 w 37"/>
                <a:gd name="T9" fmla="*/ 14 h 14"/>
                <a:gd name="T10" fmla="*/ 25 w 37"/>
                <a:gd name="T11" fmla="*/ 7 h 14"/>
                <a:gd name="T12" fmla="*/ 13 w 37"/>
                <a:gd name="T13" fmla="*/ 10 h 14"/>
                <a:gd name="T14" fmla="*/ 8 w 37"/>
                <a:gd name="T15" fmla="*/ 6 h 14"/>
                <a:gd name="T16" fmla="*/ 4 w 37"/>
                <a:gd name="T17" fmla="*/ 2 h 14"/>
                <a:gd name="T18" fmla="*/ 0 w 37"/>
                <a:gd name="T19" fmla="*/ 0 h 14"/>
                <a:gd name="T20" fmla="*/ 0 w 37"/>
                <a:gd name="T21" fmla="*/ 1 h 14"/>
                <a:gd name="T22" fmla="*/ 4 w 37"/>
                <a:gd name="T23" fmla="*/ 2 h 14"/>
                <a:gd name="T24" fmla="*/ 8 w 37"/>
                <a:gd name="T25" fmla="*/ 6 h 14"/>
                <a:gd name="T26" fmla="*/ 13 w 37"/>
                <a:gd name="T27" fmla="*/ 11 h 14"/>
                <a:gd name="T28" fmla="*/ 14 w 37"/>
                <a:gd name="T2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14">
                  <a:moveTo>
                    <a:pt x="14" y="12"/>
                  </a:moveTo>
                  <a:cubicBezTo>
                    <a:pt x="16" y="12"/>
                    <a:pt x="18" y="12"/>
                    <a:pt x="19" y="12"/>
                  </a:cubicBezTo>
                  <a:cubicBezTo>
                    <a:pt x="22" y="12"/>
                    <a:pt x="23" y="12"/>
                    <a:pt x="25" y="11"/>
                  </a:cubicBezTo>
                  <a:cubicBezTo>
                    <a:pt x="29" y="11"/>
                    <a:pt x="33" y="11"/>
                    <a:pt x="36" y="14"/>
                  </a:cubicBezTo>
                  <a:cubicBezTo>
                    <a:pt x="36" y="14"/>
                    <a:pt x="37" y="14"/>
                    <a:pt x="37" y="14"/>
                  </a:cubicBezTo>
                  <a:cubicBezTo>
                    <a:pt x="34" y="11"/>
                    <a:pt x="29" y="8"/>
                    <a:pt x="25" y="7"/>
                  </a:cubicBezTo>
                  <a:cubicBezTo>
                    <a:pt x="22" y="7"/>
                    <a:pt x="16" y="7"/>
                    <a:pt x="13" y="10"/>
                  </a:cubicBezTo>
                  <a:cubicBezTo>
                    <a:pt x="10" y="10"/>
                    <a:pt x="9" y="8"/>
                    <a:pt x="8" y="6"/>
                  </a:cubicBezTo>
                  <a:cubicBezTo>
                    <a:pt x="7" y="4"/>
                    <a:pt x="6" y="3"/>
                    <a:pt x="4" y="2"/>
                  </a:cubicBezTo>
                  <a:cubicBezTo>
                    <a:pt x="3" y="1"/>
                    <a:pt x="2" y="0"/>
                    <a:pt x="0" y="0"/>
                  </a:cubicBezTo>
                  <a:cubicBezTo>
                    <a:pt x="0" y="0"/>
                    <a:pt x="0" y="1"/>
                    <a:pt x="0" y="1"/>
                  </a:cubicBezTo>
                  <a:cubicBezTo>
                    <a:pt x="1" y="1"/>
                    <a:pt x="3" y="1"/>
                    <a:pt x="4" y="2"/>
                  </a:cubicBezTo>
                  <a:cubicBezTo>
                    <a:pt x="5" y="3"/>
                    <a:pt x="6" y="5"/>
                    <a:pt x="8" y="6"/>
                  </a:cubicBezTo>
                  <a:cubicBezTo>
                    <a:pt x="9" y="8"/>
                    <a:pt x="11" y="11"/>
                    <a:pt x="13" y="11"/>
                  </a:cubicBezTo>
                  <a:cubicBezTo>
                    <a:pt x="13" y="11"/>
                    <a:pt x="14" y="12"/>
                    <a:pt x="14"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110"/>
            <p:cNvSpPr>
              <a:spLocks noEditPoints="1"/>
            </p:cNvSpPr>
            <p:nvPr/>
          </p:nvSpPr>
          <p:spPr bwMode="auto">
            <a:xfrm>
              <a:off x="5016459" y="5570570"/>
              <a:ext cx="123826" cy="88901"/>
            </a:xfrm>
            <a:custGeom>
              <a:avLst/>
              <a:gdLst>
                <a:gd name="T0" fmla="*/ 10 w 33"/>
                <a:gd name="T1" fmla="*/ 13 h 24"/>
                <a:gd name="T2" fmla="*/ 8 w 33"/>
                <a:gd name="T3" fmla="*/ 9 h 24"/>
                <a:gd name="T4" fmla="*/ 11 w 33"/>
                <a:gd name="T5" fmla="*/ 12 h 24"/>
                <a:gd name="T6" fmla="*/ 14 w 33"/>
                <a:gd name="T7" fmla="*/ 13 h 24"/>
                <a:gd name="T8" fmla="*/ 16 w 33"/>
                <a:gd name="T9" fmla="*/ 15 h 24"/>
                <a:gd name="T10" fmla="*/ 17 w 33"/>
                <a:gd name="T11" fmla="*/ 18 h 24"/>
                <a:gd name="T12" fmla="*/ 17 w 33"/>
                <a:gd name="T13" fmla="*/ 19 h 24"/>
                <a:gd name="T14" fmla="*/ 16 w 33"/>
                <a:gd name="T15" fmla="*/ 21 h 24"/>
                <a:gd name="T16" fmla="*/ 17 w 33"/>
                <a:gd name="T17" fmla="*/ 20 h 24"/>
                <a:gd name="T18" fmla="*/ 17 w 33"/>
                <a:gd name="T19" fmla="*/ 18 h 24"/>
                <a:gd name="T20" fmla="*/ 17 w 33"/>
                <a:gd name="T21" fmla="*/ 16 h 24"/>
                <a:gd name="T22" fmla="*/ 17 w 33"/>
                <a:gd name="T23" fmla="*/ 14 h 24"/>
                <a:gd name="T24" fmla="*/ 18 w 33"/>
                <a:gd name="T25" fmla="*/ 15 h 24"/>
                <a:gd name="T26" fmla="*/ 22 w 33"/>
                <a:gd name="T27" fmla="*/ 18 h 24"/>
                <a:gd name="T28" fmla="*/ 24 w 33"/>
                <a:gd name="T29" fmla="*/ 20 h 24"/>
                <a:gd name="T30" fmla="*/ 26 w 33"/>
                <a:gd name="T31" fmla="*/ 23 h 24"/>
                <a:gd name="T32" fmla="*/ 22 w 33"/>
                <a:gd name="T33" fmla="*/ 17 h 24"/>
                <a:gd name="T34" fmla="*/ 23 w 33"/>
                <a:gd name="T35" fmla="*/ 17 h 24"/>
                <a:gd name="T36" fmla="*/ 29 w 33"/>
                <a:gd name="T37" fmla="*/ 21 h 24"/>
                <a:gd name="T38" fmla="*/ 25 w 33"/>
                <a:gd name="T39" fmla="*/ 18 h 24"/>
                <a:gd name="T40" fmla="*/ 21 w 33"/>
                <a:gd name="T41" fmla="*/ 15 h 24"/>
                <a:gd name="T42" fmla="*/ 12 w 33"/>
                <a:gd name="T43" fmla="*/ 11 h 24"/>
                <a:gd name="T44" fmla="*/ 8 w 33"/>
                <a:gd name="T45" fmla="*/ 8 h 24"/>
                <a:gd name="T46" fmla="*/ 5 w 33"/>
                <a:gd name="T47" fmla="*/ 4 h 24"/>
                <a:gd name="T48" fmla="*/ 9 w 33"/>
                <a:gd name="T49" fmla="*/ 7 h 24"/>
                <a:gd name="T50" fmla="*/ 15 w 33"/>
                <a:gd name="T51" fmla="*/ 8 h 24"/>
                <a:gd name="T52" fmla="*/ 22 w 33"/>
                <a:gd name="T53" fmla="*/ 10 h 24"/>
                <a:gd name="T54" fmla="*/ 28 w 33"/>
                <a:gd name="T55" fmla="*/ 13 h 24"/>
                <a:gd name="T56" fmla="*/ 19 w 33"/>
                <a:gd name="T57" fmla="*/ 8 h 24"/>
                <a:gd name="T58" fmla="*/ 11 w 33"/>
                <a:gd name="T59" fmla="*/ 7 h 24"/>
                <a:gd name="T60" fmla="*/ 8 w 33"/>
                <a:gd name="T61" fmla="*/ 5 h 24"/>
                <a:gd name="T62" fmla="*/ 4 w 33"/>
                <a:gd name="T63" fmla="*/ 2 h 24"/>
                <a:gd name="T64" fmla="*/ 3 w 33"/>
                <a:gd name="T65" fmla="*/ 2 h 24"/>
                <a:gd name="T66" fmla="*/ 9 w 33"/>
                <a:gd name="T67" fmla="*/ 1 h 24"/>
                <a:gd name="T68" fmla="*/ 17 w 33"/>
                <a:gd name="T69" fmla="*/ 1 h 24"/>
                <a:gd name="T70" fmla="*/ 22 w 33"/>
                <a:gd name="T71" fmla="*/ 2 h 24"/>
                <a:gd name="T72" fmla="*/ 14 w 33"/>
                <a:gd name="T73" fmla="*/ 0 h 24"/>
                <a:gd name="T74" fmla="*/ 12 w 33"/>
                <a:gd name="T75" fmla="*/ 0 h 24"/>
                <a:gd name="T76" fmla="*/ 7 w 33"/>
                <a:gd name="T77" fmla="*/ 1 h 24"/>
                <a:gd name="T78" fmla="*/ 2 w 33"/>
                <a:gd name="T79" fmla="*/ 1 h 24"/>
                <a:gd name="T80" fmla="*/ 0 w 33"/>
                <a:gd name="T81" fmla="*/ 0 h 24"/>
                <a:gd name="T82" fmla="*/ 2 w 33"/>
                <a:gd name="T83" fmla="*/ 3 h 24"/>
                <a:gd name="T84" fmla="*/ 3 w 33"/>
                <a:gd name="T85" fmla="*/ 4 h 24"/>
                <a:gd name="T86" fmla="*/ 3 w 33"/>
                <a:gd name="T87" fmla="*/ 6 h 24"/>
                <a:gd name="T88" fmla="*/ 3 w 33"/>
                <a:gd name="T89" fmla="*/ 7 h 24"/>
                <a:gd name="T90" fmla="*/ 3 w 33"/>
                <a:gd name="T91" fmla="*/ 10 h 24"/>
                <a:gd name="T92" fmla="*/ 4 w 33"/>
                <a:gd name="T93" fmla="*/ 13 h 24"/>
                <a:gd name="T94" fmla="*/ 4 w 33"/>
                <a:gd name="T95" fmla="*/ 10 h 24"/>
                <a:gd name="T96" fmla="*/ 4 w 33"/>
                <a:gd name="T97" fmla="*/ 7 h 24"/>
                <a:gd name="T98" fmla="*/ 4 w 33"/>
                <a:gd name="T99" fmla="*/ 6 h 24"/>
                <a:gd name="T100" fmla="*/ 4 w 33"/>
                <a:gd name="T101" fmla="*/ 5 h 24"/>
                <a:gd name="T102" fmla="*/ 7 w 33"/>
                <a:gd name="T103" fmla="*/ 9 h 24"/>
                <a:gd name="T104" fmla="*/ 9 w 33"/>
                <a:gd name="T105" fmla="*/ 13 h 24"/>
                <a:gd name="T106" fmla="*/ 10 w 33"/>
                <a:gd name="T107" fmla="*/ 16 h 24"/>
                <a:gd name="T108" fmla="*/ 11 w 33"/>
                <a:gd name="T109" fmla="*/ 20 h 24"/>
                <a:gd name="T110" fmla="*/ 10 w 33"/>
                <a:gd name="T111" fmla="*/ 14 h 24"/>
                <a:gd name="T112" fmla="*/ 17 w 33"/>
                <a:gd name="T113" fmla="*/ 14 h 24"/>
                <a:gd name="T114" fmla="*/ 16 w 33"/>
                <a:gd name="T115"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24">
                  <a:moveTo>
                    <a:pt x="10" y="14"/>
                  </a:moveTo>
                  <a:cubicBezTo>
                    <a:pt x="10" y="14"/>
                    <a:pt x="10" y="13"/>
                    <a:pt x="10" y="13"/>
                  </a:cubicBezTo>
                  <a:cubicBezTo>
                    <a:pt x="9" y="12"/>
                    <a:pt x="9" y="12"/>
                    <a:pt x="9" y="12"/>
                  </a:cubicBezTo>
                  <a:cubicBezTo>
                    <a:pt x="9" y="11"/>
                    <a:pt x="8" y="10"/>
                    <a:pt x="8" y="9"/>
                  </a:cubicBezTo>
                  <a:cubicBezTo>
                    <a:pt x="8" y="9"/>
                    <a:pt x="9" y="10"/>
                    <a:pt x="9" y="10"/>
                  </a:cubicBezTo>
                  <a:cubicBezTo>
                    <a:pt x="10" y="11"/>
                    <a:pt x="11" y="11"/>
                    <a:pt x="11" y="12"/>
                  </a:cubicBezTo>
                  <a:cubicBezTo>
                    <a:pt x="12" y="12"/>
                    <a:pt x="13" y="12"/>
                    <a:pt x="14" y="13"/>
                  </a:cubicBezTo>
                  <a:cubicBezTo>
                    <a:pt x="14" y="13"/>
                    <a:pt x="14" y="13"/>
                    <a:pt x="14" y="13"/>
                  </a:cubicBezTo>
                  <a:cubicBezTo>
                    <a:pt x="14" y="13"/>
                    <a:pt x="15" y="14"/>
                    <a:pt x="15" y="14"/>
                  </a:cubicBezTo>
                  <a:cubicBezTo>
                    <a:pt x="16" y="14"/>
                    <a:pt x="16" y="14"/>
                    <a:pt x="16" y="15"/>
                  </a:cubicBezTo>
                  <a:cubicBezTo>
                    <a:pt x="16" y="15"/>
                    <a:pt x="16" y="16"/>
                    <a:pt x="17" y="16"/>
                  </a:cubicBezTo>
                  <a:cubicBezTo>
                    <a:pt x="17" y="17"/>
                    <a:pt x="17" y="17"/>
                    <a:pt x="17" y="18"/>
                  </a:cubicBezTo>
                  <a:cubicBezTo>
                    <a:pt x="17" y="18"/>
                    <a:pt x="17" y="18"/>
                    <a:pt x="17" y="18"/>
                  </a:cubicBezTo>
                  <a:cubicBezTo>
                    <a:pt x="17" y="18"/>
                    <a:pt x="17" y="19"/>
                    <a:pt x="17" y="19"/>
                  </a:cubicBezTo>
                  <a:cubicBezTo>
                    <a:pt x="17" y="19"/>
                    <a:pt x="17" y="19"/>
                    <a:pt x="17" y="19"/>
                  </a:cubicBezTo>
                  <a:cubicBezTo>
                    <a:pt x="17" y="20"/>
                    <a:pt x="16" y="21"/>
                    <a:pt x="16" y="21"/>
                  </a:cubicBezTo>
                  <a:cubicBezTo>
                    <a:pt x="16" y="22"/>
                    <a:pt x="16" y="22"/>
                    <a:pt x="16" y="23"/>
                  </a:cubicBezTo>
                  <a:cubicBezTo>
                    <a:pt x="16" y="22"/>
                    <a:pt x="17" y="21"/>
                    <a:pt x="17" y="20"/>
                  </a:cubicBezTo>
                  <a:cubicBezTo>
                    <a:pt x="17" y="19"/>
                    <a:pt x="17" y="19"/>
                    <a:pt x="17" y="19"/>
                  </a:cubicBezTo>
                  <a:cubicBezTo>
                    <a:pt x="17" y="19"/>
                    <a:pt x="17" y="18"/>
                    <a:pt x="17" y="18"/>
                  </a:cubicBezTo>
                  <a:cubicBezTo>
                    <a:pt x="17" y="18"/>
                    <a:pt x="17" y="18"/>
                    <a:pt x="17" y="18"/>
                  </a:cubicBezTo>
                  <a:cubicBezTo>
                    <a:pt x="17" y="17"/>
                    <a:pt x="17" y="17"/>
                    <a:pt x="17" y="16"/>
                  </a:cubicBezTo>
                  <a:cubicBezTo>
                    <a:pt x="17" y="16"/>
                    <a:pt x="17" y="15"/>
                    <a:pt x="17" y="15"/>
                  </a:cubicBezTo>
                  <a:cubicBezTo>
                    <a:pt x="17" y="14"/>
                    <a:pt x="17" y="14"/>
                    <a:pt x="17" y="14"/>
                  </a:cubicBezTo>
                  <a:cubicBezTo>
                    <a:pt x="17" y="14"/>
                    <a:pt x="17" y="14"/>
                    <a:pt x="17" y="15"/>
                  </a:cubicBezTo>
                  <a:cubicBezTo>
                    <a:pt x="17" y="15"/>
                    <a:pt x="18" y="15"/>
                    <a:pt x="18" y="15"/>
                  </a:cubicBezTo>
                  <a:cubicBezTo>
                    <a:pt x="18" y="15"/>
                    <a:pt x="19" y="15"/>
                    <a:pt x="19" y="16"/>
                  </a:cubicBezTo>
                  <a:cubicBezTo>
                    <a:pt x="20" y="16"/>
                    <a:pt x="21" y="17"/>
                    <a:pt x="22" y="18"/>
                  </a:cubicBezTo>
                  <a:cubicBezTo>
                    <a:pt x="22" y="18"/>
                    <a:pt x="23" y="19"/>
                    <a:pt x="23" y="19"/>
                  </a:cubicBezTo>
                  <a:cubicBezTo>
                    <a:pt x="23" y="19"/>
                    <a:pt x="24" y="20"/>
                    <a:pt x="24" y="20"/>
                  </a:cubicBezTo>
                  <a:cubicBezTo>
                    <a:pt x="24" y="21"/>
                    <a:pt x="25" y="21"/>
                    <a:pt x="25" y="22"/>
                  </a:cubicBezTo>
                  <a:cubicBezTo>
                    <a:pt x="25" y="22"/>
                    <a:pt x="25" y="23"/>
                    <a:pt x="26" y="23"/>
                  </a:cubicBezTo>
                  <a:cubicBezTo>
                    <a:pt x="25" y="22"/>
                    <a:pt x="25" y="21"/>
                    <a:pt x="24" y="20"/>
                  </a:cubicBezTo>
                  <a:cubicBezTo>
                    <a:pt x="24" y="19"/>
                    <a:pt x="23" y="18"/>
                    <a:pt x="22" y="17"/>
                  </a:cubicBezTo>
                  <a:cubicBezTo>
                    <a:pt x="22" y="17"/>
                    <a:pt x="21" y="16"/>
                    <a:pt x="21" y="16"/>
                  </a:cubicBezTo>
                  <a:cubicBezTo>
                    <a:pt x="21" y="16"/>
                    <a:pt x="22" y="17"/>
                    <a:pt x="23" y="17"/>
                  </a:cubicBezTo>
                  <a:cubicBezTo>
                    <a:pt x="24" y="17"/>
                    <a:pt x="24" y="18"/>
                    <a:pt x="25" y="18"/>
                  </a:cubicBezTo>
                  <a:cubicBezTo>
                    <a:pt x="26" y="19"/>
                    <a:pt x="28" y="20"/>
                    <a:pt x="29" y="21"/>
                  </a:cubicBezTo>
                  <a:cubicBezTo>
                    <a:pt x="31" y="22"/>
                    <a:pt x="32" y="23"/>
                    <a:pt x="33" y="24"/>
                  </a:cubicBezTo>
                  <a:cubicBezTo>
                    <a:pt x="31" y="22"/>
                    <a:pt x="28" y="20"/>
                    <a:pt x="25" y="18"/>
                  </a:cubicBezTo>
                  <a:cubicBezTo>
                    <a:pt x="25" y="17"/>
                    <a:pt x="24" y="17"/>
                    <a:pt x="23" y="16"/>
                  </a:cubicBezTo>
                  <a:cubicBezTo>
                    <a:pt x="22" y="16"/>
                    <a:pt x="22" y="16"/>
                    <a:pt x="21" y="15"/>
                  </a:cubicBezTo>
                  <a:cubicBezTo>
                    <a:pt x="19" y="14"/>
                    <a:pt x="18" y="14"/>
                    <a:pt x="16" y="13"/>
                  </a:cubicBezTo>
                  <a:cubicBezTo>
                    <a:pt x="15" y="12"/>
                    <a:pt x="13" y="12"/>
                    <a:pt x="12" y="11"/>
                  </a:cubicBezTo>
                  <a:cubicBezTo>
                    <a:pt x="11" y="10"/>
                    <a:pt x="10" y="10"/>
                    <a:pt x="10" y="9"/>
                  </a:cubicBezTo>
                  <a:cubicBezTo>
                    <a:pt x="9" y="9"/>
                    <a:pt x="8" y="8"/>
                    <a:pt x="8" y="8"/>
                  </a:cubicBezTo>
                  <a:cubicBezTo>
                    <a:pt x="7" y="7"/>
                    <a:pt x="7" y="6"/>
                    <a:pt x="6" y="6"/>
                  </a:cubicBezTo>
                  <a:cubicBezTo>
                    <a:pt x="6" y="5"/>
                    <a:pt x="6" y="5"/>
                    <a:pt x="5" y="4"/>
                  </a:cubicBezTo>
                  <a:cubicBezTo>
                    <a:pt x="6" y="5"/>
                    <a:pt x="7" y="5"/>
                    <a:pt x="8" y="6"/>
                  </a:cubicBezTo>
                  <a:cubicBezTo>
                    <a:pt x="8" y="6"/>
                    <a:pt x="9" y="6"/>
                    <a:pt x="9" y="7"/>
                  </a:cubicBezTo>
                  <a:cubicBezTo>
                    <a:pt x="10" y="7"/>
                    <a:pt x="11" y="7"/>
                    <a:pt x="11" y="7"/>
                  </a:cubicBezTo>
                  <a:cubicBezTo>
                    <a:pt x="12" y="8"/>
                    <a:pt x="14" y="8"/>
                    <a:pt x="15" y="8"/>
                  </a:cubicBezTo>
                  <a:cubicBezTo>
                    <a:pt x="16" y="8"/>
                    <a:pt x="17" y="9"/>
                    <a:pt x="18" y="9"/>
                  </a:cubicBezTo>
                  <a:cubicBezTo>
                    <a:pt x="20" y="9"/>
                    <a:pt x="21" y="9"/>
                    <a:pt x="22" y="10"/>
                  </a:cubicBezTo>
                  <a:cubicBezTo>
                    <a:pt x="23" y="10"/>
                    <a:pt x="24" y="11"/>
                    <a:pt x="25" y="11"/>
                  </a:cubicBezTo>
                  <a:cubicBezTo>
                    <a:pt x="26" y="12"/>
                    <a:pt x="27" y="13"/>
                    <a:pt x="28" y="13"/>
                  </a:cubicBezTo>
                  <a:cubicBezTo>
                    <a:pt x="26" y="12"/>
                    <a:pt x="24" y="10"/>
                    <a:pt x="22" y="9"/>
                  </a:cubicBezTo>
                  <a:cubicBezTo>
                    <a:pt x="21" y="9"/>
                    <a:pt x="20" y="9"/>
                    <a:pt x="19" y="8"/>
                  </a:cubicBezTo>
                  <a:cubicBezTo>
                    <a:pt x="17" y="8"/>
                    <a:pt x="16" y="8"/>
                    <a:pt x="15" y="8"/>
                  </a:cubicBezTo>
                  <a:cubicBezTo>
                    <a:pt x="14" y="7"/>
                    <a:pt x="13" y="7"/>
                    <a:pt x="11" y="7"/>
                  </a:cubicBezTo>
                  <a:cubicBezTo>
                    <a:pt x="11" y="6"/>
                    <a:pt x="10" y="6"/>
                    <a:pt x="10" y="6"/>
                  </a:cubicBezTo>
                  <a:cubicBezTo>
                    <a:pt x="9" y="6"/>
                    <a:pt x="9" y="5"/>
                    <a:pt x="8" y="5"/>
                  </a:cubicBezTo>
                  <a:cubicBezTo>
                    <a:pt x="7" y="4"/>
                    <a:pt x="6" y="4"/>
                    <a:pt x="5" y="3"/>
                  </a:cubicBezTo>
                  <a:cubicBezTo>
                    <a:pt x="5" y="3"/>
                    <a:pt x="4" y="3"/>
                    <a:pt x="4" y="2"/>
                  </a:cubicBezTo>
                  <a:cubicBezTo>
                    <a:pt x="3" y="2"/>
                    <a:pt x="3" y="2"/>
                    <a:pt x="3" y="2"/>
                  </a:cubicBezTo>
                  <a:cubicBezTo>
                    <a:pt x="3" y="2"/>
                    <a:pt x="3" y="2"/>
                    <a:pt x="3" y="2"/>
                  </a:cubicBezTo>
                  <a:cubicBezTo>
                    <a:pt x="4" y="2"/>
                    <a:pt x="6" y="2"/>
                    <a:pt x="7" y="2"/>
                  </a:cubicBezTo>
                  <a:cubicBezTo>
                    <a:pt x="8" y="2"/>
                    <a:pt x="8" y="1"/>
                    <a:pt x="9" y="1"/>
                  </a:cubicBezTo>
                  <a:cubicBezTo>
                    <a:pt x="10" y="1"/>
                    <a:pt x="11" y="1"/>
                    <a:pt x="12" y="1"/>
                  </a:cubicBezTo>
                  <a:cubicBezTo>
                    <a:pt x="14" y="0"/>
                    <a:pt x="15" y="0"/>
                    <a:pt x="17" y="1"/>
                  </a:cubicBezTo>
                  <a:cubicBezTo>
                    <a:pt x="18" y="1"/>
                    <a:pt x="19" y="1"/>
                    <a:pt x="19" y="1"/>
                  </a:cubicBezTo>
                  <a:cubicBezTo>
                    <a:pt x="20" y="1"/>
                    <a:pt x="21" y="2"/>
                    <a:pt x="22" y="2"/>
                  </a:cubicBezTo>
                  <a:cubicBezTo>
                    <a:pt x="20" y="1"/>
                    <a:pt x="19" y="1"/>
                    <a:pt x="17" y="0"/>
                  </a:cubicBezTo>
                  <a:cubicBezTo>
                    <a:pt x="16" y="0"/>
                    <a:pt x="15" y="0"/>
                    <a:pt x="14" y="0"/>
                  </a:cubicBezTo>
                  <a:cubicBezTo>
                    <a:pt x="14" y="0"/>
                    <a:pt x="14" y="0"/>
                    <a:pt x="13" y="0"/>
                  </a:cubicBezTo>
                  <a:cubicBezTo>
                    <a:pt x="13" y="0"/>
                    <a:pt x="13" y="0"/>
                    <a:pt x="12" y="0"/>
                  </a:cubicBezTo>
                  <a:cubicBezTo>
                    <a:pt x="12" y="0"/>
                    <a:pt x="12" y="0"/>
                    <a:pt x="12" y="0"/>
                  </a:cubicBezTo>
                  <a:cubicBezTo>
                    <a:pt x="10" y="1"/>
                    <a:pt x="8" y="1"/>
                    <a:pt x="7" y="1"/>
                  </a:cubicBezTo>
                  <a:cubicBezTo>
                    <a:pt x="6" y="1"/>
                    <a:pt x="5" y="1"/>
                    <a:pt x="4" y="1"/>
                  </a:cubicBezTo>
                  <a:cubicBezTo>
                    <a:pt x="3" y="1"/>
                    <a:pt x="3" y="1"/>
                    <a:pt x="2" y="1"/>
                  </a:cubicBezTo>
                  <a:cubicBezTo>
                    <a:pt x="2" y="1"/>
                    <a:pt x="2" y="0"/>
                    <a:pt x="1" y="0"/>
                  </a:cubicBezTo>
                  <a:cubicBezTo>
                    <a:pt x="1" y="0"/>
                    <a:pt x="1" y="0"/>
                    <a:pt x="0" y="0"/>
                  </a:cubicBezTo>
                  <a:cubicBezTo>
                    <a:pt x="0" y="0"/>
                    <a:pt x="0" y="1"/>
                    <a:pt x="0" y="1"/>
                  </a:cubicBezTo>
                  <a:cubicBezTo>
                    <a:pt x="1" y="2"/>
                    <a:pt x="2" y="2"/>
                    <a:pt x="2" y="3"/>
                  </a:cubicBezTo>
                  <a:cubicBezTo>
                    <a:pt x="3" y="3"/>
                    <a:pt x="3" y="3"/>
                    <a:pt x="3" y="4"/>
                  </a:cubicBezTo>
                  <a:cubicBezTo>
                    <a:pt x="3" y="4"/>
                    <a:pt x="3" y="4"/>
                    <a:pt x="3" y="4"/>
                  </a:cubicBezTo>
                  <a:cubicBezTo>
                    <a:pt x="3" y="5"/>
                    <a:pt x="3" y="5"/>
                    <a:pt x="3" y="5"/>
                  </a:cubicBezTo>
                  <a:cubicBezTo>
                    <a:pt x="3" y="6"/>
                    <a:pt x="3" y="6"/>
                    <a:pt x="3" y="6"/>
                  </a:cubicBezTo>
                  <a:cubicBezTo>
                    <a:pt x="3" y="6"/>
                    <a:pt x="3" y="6"/>
                    <a:pt x="3" y="6"/>
                  </a:cubicBezTo>
                  <a:cubicBezTo>
                    <a:pt x="3" y="6"/>
                    <a:pt x="3" y="7"/>
                    <a:pt x="3" y="7"/>
                  </a:cubicBezTo>
                  <a:cubicBezTo>
                    <a:pt x="3" y="7"/>
                    <a:pt x="3" y="8"/>
                    <a:pt x="3" y="8"/>
                  </a:cubicBezTo>
                  <a:cubicBezTo>
                    <a:pt x="3" y="9"/>
                    <a:pt x="3" y="10"/>
                    <a:pt x="3" y="10"/>
                  </a:cubicBezTo>
                  <a:cubicBezTo>
                    <a:pt x="3" y="11"/>
                    <a:pt x="3" y="11"/>
                    <a:pt x="3" y="12"/>
                  </a:cubicBezTo>
                  <a:cubicBezTo>
                    <a:pt x="4" y="12"/>
                    <a:pt x="4" y="13"/>
                    <a:pt x="4" y="13"/>
                  </a:cubicBezTo>
                  <a:cubicBezTo>
                    <a:pt x="4" y="13"/>
                    <a:pt x="4" y="12"/>
                    <a:pt x="4" y="12"/>
                  </a:cubicBezTo>
                  <a:cubicBezTo>
                    <a:pt x="4" y="11"/>
                    <a:pt x="4" y="11"/>
                    <a:pt x="4" y="10"/>
                  </a:cubicBezTo>
                  <a:cubicBezTo>
                    <a:pt x="4" y="10"/>
                    <a:pt x="3" y="9"/>
                    <a:pt x="4" y="8"/>
                  </a:cubicBezTo>
                  <a:cubicBezTo>
                    <a:pt x="4" y="8"/>
                    <a:pt x="4" y="7"/>
                    <a:pt x="4" y="7"/>
                  </a:cubicBezTo>
                  <a:cubicBezTo>
                    <a:pt x="4" y="7"/>
                    <a:pt x="4" y="7"/>
                    <a:pt x="4" y="6"/>
                  </a:cubicBezTo>
                  <a:cubicBezTo>
                    <a:pt x="4" y="6"/>
                    <a:pt x="4" y="6"/>
                    <a:pt x="4" y="6"/>
                  </a:cubicBezTo>
                  <a:cubicBezTo>
                    <a:pt x="4" y="6"/>
                    <a:pt x="4" y="6"/>
                    <a:pt x="4" y="6"/>
                  </a:cubicBezTo>
                  <a:cubicBezTo>
                    <a:pt x="4" y="5"/>
                    <a:pt x="4" y="5"/>
                    <a:pt x="4" y="5"/>
                  </a:cubicBezTo>
                  <a:cubicBezTo>
                    <a:pt x="4" y="5"/>
                    <a:pt x="4" y="5"/>
                    <a:pt x="5" y="6"/>
                  </a:cubicBezTo>
                  <a:cubicBezTo>
                    <a:pt x="7" y="9"/>
                    <a:pt x="7" y="9"/>
                    <a:pt x="7" y="9"/>
                  </a:cubicBezTo>
                  <a:cubicBezTo>
                    <a:pt x="7" y="10"/>
                    <a:pt x="8" y="11"/>
                    <a:pt x="9" y="12"/>
                  </a:cubicBezTo>
                  <a:cubicBezTo>
                    <a:pt x="9" y="13"/>
                    <a:pt x="9" y="13"/>
                    <a:pt x="9" y="13"/>
                  </a:cubicBezTo>
                  <a:cubicBezTo>
                    <a:pt x="9" y="13"/>
                    <a:pt x="9" y="14"/>
                    <a:pt x="10" y="14"/>
                  </a:cubicBezTo>
                  <a:cubicBezTo>
                    <a:pt x="10" y="15"/>
                    <a:pt x="10" y="15"/>
                    <a:pt x="10" y="16"/>
                  </a:cubicBezTo>
                  <a:cubicBezTo>
                    <a:pt x="10" y="17"/>
                    <a:pt x="11" y="17"/>
                    <a:pt x="11" y="18"/>
                  </a:cubicBezTo>
                  <a:cubicBezTo>
                    <a:pt x="11" y="19"/>
                    <a:pt x="11" y="19"/>
                    <a:pt x="11" y="20"/>
                  </a:cubicBezTo>
                  <a:cubicBezTo>
                    <a:pt x="11" y="19"/>
                    <a:pt x="11" y="17"/>
                    <a:pt x="11" y="16"/>
                  </a:cubicBezTo>
                  <a:cubicBezTo>
                    <a:pt x="10" y="15"/>
                    <a:pt x="10" y="14"/>
                    <a:pt x="10" y="14"/>
                  </a:cubicBezTo>
                  <a:close/>
                  <a:moveTo>
                    <a:pt x="16" y="14"/>
                  </a:moveTo>
                  <a:cubicBezTo>
                    <a:pt x="16" y="14"/>
                    <a:pt x="17" y="14"/>
                    <a:pt x="17" y="14"/>
                  </a:cubicBezTo>
                  <a:cubicBezTo>
                    <a:pt x="17" y="14"/>
                    <a:pt x="17" y="14"/>
                    <a:pt x="17" y="14"/>
                  </a:cubicBezTo>
                  <a:cubicBezTo>
                    <a:pt x="17" y="14"/>
                    <a:pt x="16" y="14"/>
                    <a:pt x="16"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111"/>
            <p:cNvSpPr>
              <a:spLocks/>
            </p:cNvSpPr>
            <p:nvPr/>
          </p:nvSpPr>
          <p:spPr bwMode="auto">
            <a:xfrm>
              <a:off x="6930996" y="4679977"/>
              <a:ext cx="123826" cy="90488"/>
            </a:xfrm>
            <a:custGeom>
              <a:avLst/>
              <a:gdLst>
                <a:gd name="T0" fmla="*/ 28 w 33"/>
                <a:gd name="T1" fmla="*/ 13 h 24"/>
                <a:gd name="T2" fmla="*/ 26 w 33"/>
                <a:gd name="T3" fmla="*/ 12 h 24"/>
                <a:gd name="T4" fmla="*/ 20 w 33"/>
                <a:gd name="T5" fmla="*/ 9 h 24"/>
                <a:gd name="T6" fmla="*/ 9 w 33"/>
                <a:gd name="T7" fmla="*/ 6 h 24"/>
                <a:gd name="T8" fmla="*/ 3 w 33"/>
                <a:gd name="T9" fmla="*/ 2 h 24"/>
                <a:gd name="T10" fmla="*/ 0 w 33"/>
                <a:gd name="T11" fmla="*/ 0 h 24"/>
                <a:gd name="T12" fmla="*/ 4 w 33"/>
                <a:gd name="T13" fmla="*/ 5 h 24"/>
                <a:gd name="T14" fmla="*/ 20 w 33"/>
                <a:gd name="T15" fmla="*/ 15 h 24"/>
                <a:gd name="T16" fmla="*/ 27 w 33"/>
                <a:gd name="T17" fmla="*/ 20 h 24"/>
                <a:gd name="T18" fmla="*/ 33 w 33"/>
                <a:gd name="T19" fmla="*/ 24 h 24"/>
                <a:gd name="T20" fmla="*/ 33 w 33"/>
                <a:gd name="T21" fmla="*/ 24 h 24"/>
                <a:gd name="T22" fmla="*/ 28 w 33"/>
                <a:gd name="T23"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4">
                  <a:moveTo>
                    <a:pt x="28" y="13"/>
                  </a:moveTo>
                  <a:cubicBezTo>
                    <a:pt x="27" y="13"/>
                    <a:pt x="27" y="12"/>
                    <a:pt x="26" y="12"/>
                  </a:cubicBezTo>
                  <a:cubicBezTo>
                    <a:pt x="24" y="10"/>
                    <a:pt x="22" y="9"/>
                    <a:pt x="20" y="9"/>
                  </a:cubicBezTo>
                  <a:cubicBezTo>
                    <a:pt x="16" y="7"/>
                    <a:pt x="13" y="7"/>
                    <a:pt x="9" y="6"/>
                  </a:cubicBezTo>
                  <a:cubicBezTo>
                    <a:pt x="7" y="5"/>
                    <a:pt x="5" y="4"/>
                    <a:pt x="3" y="2"/>
                  </a:cubicBezTo>
                  <a:cubicBezTo>
                    <a:pt x="2" y="1"/>
                    <a:pt x="1" y="1"/>
                    <a:pt x="0" y="0"/>
                  </a:cubicBezTo>
                  <a:cubicBezTo>
                    <a:pt x="2" y="2"/>
                    <a:pt x="4" y="4"/>
                    <a:pt x="4" y="5"/>
                  </a:cubicBezTo>
                  <a:cubicBezTo>
                    <a:pt x="9" y="10"/>
                    <a:pt x="15" y="12"/>
                    <a:pt x="20" y="15"/>
                  </a:cubicBezTo>
                  <a:cubicBezTo>
                    <a:pt x="23" y="17"/>
                    <a:pt x="25" y="18"/>
                    <a:pt x="27" y="20"/>
                  </a:cubicBezTo>
                  <a:cubicBezTo>
                    <a:pt x="29" y="21"/>
                    <a:pt x="31" y="23"/>
                    <a:pt x="33" y="24"/>
                  </a:cubicBezTo>
                  <a:cubicBezTo>
                    <a:pt x="33" y="24"/>
                    <a:pt x="33" y="24"/>
                    <a:pt x="33" y="24"/>
                  </a:cubicBezTo>
                  <a:cubicBezTo>
                    <a:pt x="30" y="21"/>
                    <a:pt x="29" y="17"/>
                    <a:pt x="28"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53" name="Picture 2112"/>
            <p:cNvPicPr>
              <a:picLocks noChangeAspect="1" noChangeArrowheads="1"/>
            </p:cNvPicPr>
            <p:nvPr/>
          </p:nvPicPr>
          <p:blipFill>
            <a:blip r:embed="rId55" cstate="screen">
              <a:extLst>
                <a:ext uri="{28A0092B-C50C-407E-A947-70E740481C1C}">
                  <a14:useLocalDpi xmlns:a14="http://schemas.microsoft.com/office/drawing/2010/main"/>
                </a:ext>
              </a:extLst>
            </a:blip>
            <a:srcRect/>
            <a:stretch>
              <a:fillRect/>
            </a:stretch>
          </p:blipFill>
          <p:spPr bwMode="auto">
            <a:xfrm>
              <a:off x="6915121" y="4664102"/>
              <a:ext cx="136526" cy="7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4" name="Picture 2113"/>
            <p:cNvPicPr>
              <a:picLocks noChangeAspect="1" noChangeArrowheads="1"/>
            </p:cNvPicPr>
            <p:nvPr/>
          </p:nvPicPr>
          <p:blipFill>
            <a:blip r:embed="rId56" cstate="screen">
              <a:extLst>
                <a:ext uri="{28A0092B-C50C-407E-A947-70E740481C1C}">
                  <a14:useLocalDpi xmlns:a14="http://schemas.microsoft.com/office/drawing/2010/main"/>
                </a:ext>
              </a:extLst>
            </a:blip>
            <a:srcRect/>
            <a:stretch>
              <a:fillRect/>
            </a:stretch>
          </p:blipFill>
          <p:spPr bwMode="auto">
            <a:xfrm>
              <a:off x="6900833" y="4662514"/>
              <a:ext cx="168276"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5" name="Freeform 2114"/>
            <p:cNvSpPr>
              <a:spLocks/>
            </p:cNvSpPr>
            <p:nvPr/>
          </p:nvSpPr>
          <p:spPr bwMode="auto">
            <a:xfrm>
              <a:off x="6977033" y="4721252"/>
              <a:ext cx="44450" cy="44450"/>
            </a:xfrm>
            <a:custGeom>
              <a:avLst/>
              <a:gdLst>
                <a:gd name="T0" fmla="*/ 7 w 12"/>
                <a:gd name="T1" fmla="*/ 4 h 12"/>
                <a:gd name="T2" fmla="*/ 0 w 12"/>
                <a:gd name="T3" fmla="*/ 0 h 12"/>
                <a:gd name="T4" fmla="*/ 3 w 12"/>
                <a:gd name="T5" fmla="*/ 3 h 12"/>
                <a:gd name="T6" fmla="*/ 3 w 12"/>
                <a:gd name="T7" fmla="*/ 8 h 12"/>
                <a:gd name="T8" fmla="*/ 2 w 12"/>
                <a:gd name="T9" fmla="*/ 11 h 12"/>
                <a:gd name="T10" fmla="*/ 12 w 12"/>
                <a:gd name="T11" fmla="*/ 12 h 12"/>
                <a:gd name="T12" fmla="*/ 7 w 12"/>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7" y="4"/>
                  </a:moveTo>
                  <a:cubicBezTo>
                    <a:pt x="5" y="2"/>
                    <a:pt x="2" y="1"/>
                    <a:pt x="0" y="0"/>
                  </a:cubicBezTo>
                  <a:cubicBezTo>
                    <a:pt x="1" y="1"/>
                    <a:pt x="2" y="2"/>
                    <a:pt x="3" y="3"/>
                  </a:cubicBezTo>
                  <a:cubicBezTo>
                    <a:pt x="4" y="4"/>
                    <a:pt x="3" y="6"/>
                    <a:pt x="3" y="8"/>
                  </a:cubicBezTo>
                  <a:cubicBezTo>
                    <a:pt x="3" y="9"/>
                    <a:pt x="2" y="10"/>
                    <a:pt x="2" y="11"/>
                  </a:cubicBezTo>
                  <a:cubicBezTo>
                    <a:pt x="6" y="12"/>
                    <a:pt x="9" y="12"/>
                    <a:pt x="12" y="12"/>
                  </a:cubicBezTo>
                  <a:cubicBezTo>
                    <a:pt x="12" y="9"/>
                    <a:pt x="9" y="6"/>
                    <a:pt x="7"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115"/>
            <p:cNvSpPr>
              <a:spLocks/>
            </p:cNvSpPr>
            <p:nvPr/>
          </p:nvSpPr>
          <p:spPr bwMode="auto">
            <a:xfrm>
              <a:off x="6875433" y="4633939"/>
              <a:ext cx="138113" cy="53975"/>
            </a:xfrm>
            <a:custGeom>
              <a:avLst/>
              <a:gdLst>
                <a:gd name="T0" fmla="*/ 15 w 37"/>
                <a:gd name="T1" fmla="*/ 12 h 14"/>
                <a:gd name="T2" fmla="*/ 20 w 37"/>
                <a:gd name="T3" fmla="*/ 12 h 14"/>
                <a:gd name="T4" fmla="*/ 25 w 37"/>
                <a:gd name="T5" fmla="*/ 11 h 14"/>
                <a:gd name="T6" fmla="*/ 37 w 37"/>
                <a:gd name="T7" fmla="*/ 14 h 14"/>
                <a:gd name="T8" fmla="*/ 37 w 37"/>
                <a:gd name="T9" fmla="*/ 14 h 14"/>
                <a:gd name="T10" fmla="*/ 25 w 37"/>
                <a:gd name="T11" fmla="*/ 7 h 14"/>
                <a:gd name="T12" fmla="*/ 14 w 37"/>
                <a:gd name="T13" fmla="*/ 10 h 14"/>
                <a:gd name="T14" fmla="*/ 8 w 37"/>
                <a:gd name="T15" fmla="*/ 6 h 14"/>
                <a:gd name="T16" fmla="*/ 4 w 37"/>
                <a:gd name="T17" fmla="*/ 2 h 14"/>
                <a:gd name="T18" fmla="*/ 1 w 37"/>
                <a:gd name="T19" fmla="*/ 0 h 14"/>
                <a:gd name="T20" fmla="*/ 0 w 37"/>
                <a:gd name="T21" fmla="*/ 1 h 14"/>
                <a:gd name="T22" fmla="*/ 4 w 37"/>
                <a:gd name="T23" fmla="*/ 2 h 14"/>
                <a:gd name="T24" fmla="*/ 8 w 37"/>
                <a:gd name="T25" fmla="*/ 6 h 14"/>
                <a:gd name="T26" fmla="*/ 13 w 37"/>
                <a:gd name="T27" fmla="*/ 11 h 14"/>
                <a:gd name="T28" fmla="*/ 15 w 37"/>
                <a:gd name="T2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14">
                  <a:moveTo>
                    <a:pt x="15" y="12"/>
                  </a:moveTo>
                  <a:cubicBezTo>
                    <a:pt x="16" y="12"/>
                    <a:pt x="18" y="12"/>
                    <a:pt x="20" y="12"/>
                  </a:cubicBezTo>
                  <a:cubicBezTo>
                    <a:pt x="22" y="12"/>
                    <a:pt x="23" y="12"/>
                    <a:pt x="25" y="11"/>
                  </a:cubicBezTo>
                  <a:cubicBezTo>
                    <a:pt x="30" y="11"/>
                    <a:pt x="33" y="11"/>
                    <a:pt x="37" y="14"/>
                  </a:cubicBezTo>
                  <a:cubicBezTo>
                    <a:pt x="37" y="14"/>
                    <a:pt x="37" y="14"/>
                    <a:pt x="37" y="14"/>
                  </a:cubicBezTo>
                  <a:cubicBezTo>
                    <a:pt x="34" y="11"/>
                    <a:pt x="30" y="8"/>
                    <a:pt x="25" y="7"/>
                  </a:cubicBezTo>
                  <a:cubicBezTo>
                    <a:pt x="23" y="7"/>
                    <a:pt x="16" y="7"/>
                    <a:pt x="14" y="10"/>
                  </a:cubicBezTo>
                  <a:cubicBezTo>
                    <a:pt x="11" y="10"/>
                    <a:pt x="10" y="8"/>
                    <a:pt x="8" y="6"/>
                  </a:cubicBezTo>
                  <a:cubicBezTo>
                    <a:pt x="7" y="4"/>
                    <a:pt x="6" y="3"/>
                    <a:pt x="4" y="2"/>
                  </a:cubicBezTo>
                  <a:cubicBezTo>
                    <a:pt x="3" y="1"/>
                    <a:pt x="2" y="0"/>
                    <a:pt x="1" y="0"/>
                  </a:cubicBezTo>
                  <a:cubicBezTo>
                    <a:pt x="1" y="0"/>
                    <a:pt x="1" y="1"/>
                    <a:pt x="0" y="1"/>
                  </a:cubicBezTo>
                  <a:cubicBezTo>
                    <a:pt x="1" y="1"/>
                    <a:pt x="3" y="1"/>
                    <a:pt x="4" y="2"/>
                  </a:cubicBezTo>
                  <a:cubicBezTo>
                    <a:pt x="5" y="3"/>
                    <a:pt x="7" y="5"/>
                    <a:pt x="8" y="6"/>
                  </a:cubicBezTo>
                  <a:cubicBezTo>
                    <a:pt x="9" y="8"/>
                    <a:pt x="11" y="10"/>
                    <a:pt x="13" y="11"/>
                  </a:cubicBezTo>
                  <a:cubicBezTo>
                    <a:pt x="14" y="11"/>
                    <a:pt x="14" y="12"/>
                    <a:pt x="15"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116"/>
            <p:cNvSpPr>
              <a:spLocks noEditPoints="1"/>
            </p:cNvSpPr>
            <p:nvPr/>
          </p:nvSpPr>
          <p:spPr bwMode="auto">
            <a:xfrm>
              <a:off x="6924646" y="4675214"/>
              <a:ext cx="123826" cy="90488"/>
            </a:xfrm>
            <a:custGeom>
              <a:avLst/>
              <a:gdLst>
                <a:gd name="T0" fmla="*/ 10 w 33"/>
                <a:gd name="T1" fmla="*/ 13 h 24"/>
                <a:gd name="T2" fmla="*/ 8 w 33"/>
                <a:gd name="T3" fmla="*/ 9 h 24"/>
                <a:gd name="T4" fmla="*/ 12 w 33"/>
                <a:gd name="T5" fmla="*/ 12 h 24"/>
                <a:gd name="T6" fmla="*/ 14 w 33"/>
                <a:gd name="T7" fmla="*/ 13 h 24"/>
                <a:gd name="T8" fmla="*/ 16 w 33"/>
                <a:gd name="T9" fmla="*/ 15 h 24"/>
                <a:gd name="T10" fmla="*/ 17 w 33"/>
                <a:gd name="T11" fmla="*/ 18 h 24"/>
                <a:gd name="T12" fmla="*/ 17 w 33"/>
                <a:gd name="T13" fmla="*/ 19 h 24"/>
                <a:gd name="T14" fmla="*/ 17 w 33"/>
                <a:gd name="T15" fmla="*/ 21 h 24"/>
                <a:gd name="T16" fmla="*/ 17 w 33"/>
                <a:gd name="T17" fmla="*/ 19 h 24"/>
                <a:gd name="T18" fmla="*/ 17 w 33"/>
                <a:gd name="T19" fmla="*/ 18 h 24"/>
                <a:gd name="T20" fmla="*/ 17 w 33"/>
                <a:gd name="T21" fmla="*/ 16 h 24"/>
                <a:gd name="T22" fmla="*/ 17 w 33"/>
                <a:gd name="T23" fmla="*/ 14 h 24"/>
                <a:gd name="T24" fmla="*/ 18 w 33"/>
                <a:gd name="T25" fmla="*/ 15 h 24"/>
                <a:gd name="T26" fmla="*/ 22 w 33"/>
                <a:gd name="T27" fmla="*/ 18 h 24"/>
                <a:gd name="T28" fmla="*/ 24 w 33"/>
                <a:gd name="T29" fmla="*/ 20 h 24"/>
                <a:gd name="T30" fmla="*/ 26 w 33"/>
                <a:gd name="T31" fmla="*/ 23 h 24"/>
                <a:gd name="T32" fmla="*/ 23 w 33"/>
                <a:gd name="T33" fmla="*/ 17 h 24"/>
                <a:gd name="T34" fmla="*/ 23 w 33"/>
                <a:gd name="T35" fmla="*/ 17 h 24"/>
                <a:gd name="T36" fmla="*/ 29 w 33"/>
                <a:gd name="T37" fmla="*/ 21 h 24"/>
                <a:gd name="T38" fmla="*/ 26 w 33"/>
                <a:gd name="T39" fmla="*/ 18 h 24"/>
                <a:gd name="T40" fmla="*/ 21 w 33"/>
                <a:gd name="T41" fmla="*/ 15 h 24"/>
                <a:gd name="T42" fmla="*/ 12 w 33"/>
                <a:gd name="T43" fmla="*/ 11 h 24"/>
                <a:gd name="T44" fmla="*/ 8 w 33"/>
                <a:gd name="T45" fmla="*/ 8 h 24"/>
                <a:gd name="T46" fmla="*/ 6 w 33"/>
                <a:gd name="T47" fmla="*/ 4 h 24"/>
                <a:gd name="T48" fmla="*/ 10 w 33"/>
                <a:gd name="T49" fmla="*/ 7 h 24"/>
                <a:gd name="T50" fmla="*/ 15 w 33"/>
                <a:gd name="T51" fmla="*/ 8 h 24"/>
                <a:gd name="T52" fmla="*/ 22 w 33"/>
                <a:gd name="T53" fmla="*/ 10 h 24"/>
                <a:gd name="T54" fmla="*/ 29 w 33"/>
                <a:gd name="T55" fmla="*/ 13 h 24"/>
                <a:gd name="T56" fmla="*/ 19 w 33"/>
                <a:gd name="T57" fmla="*/ 8 h 24"/>
                <a:gd name="T58" fmla="*/ 12 w 33"/>
                <a:gd name="T59" fmla="*/ 7 h 24"/>
                <a:gd name="T60" fmla="*/ 8 w 33"/>
                <a:gd name="T61" fmla="*/ 5 h 24"/>
                <a:gd name="T62" fmla="*/ 4 w 33"/>
                <a:gd name="T63" fmla="*/ 2 h 24"/>
                <a:gd name="T64" fmla="*/ 3 w 33"/>
                <a:gd name="T65" fmla="*/ 2 h 24"/>
                <a:gd name="T66" fmla="*/ 10 w 33"/>
                <a:gd name="T67" fmla="*/ 1 h 24"/>
                <a:gd name="T68" fmla="*/ 17 w 33"/>
                <a:gd name="T69" fmla="*/ 0 h 24"/>
                <a:gd name="T70" fmla="*/ 22 w 33"/>
                <a:gd name="T71" fmla="*/ 2 h 24"/>
                <a:gd name="T72" fmla="*/ 15 w 33"/>
                <a:gd name="T73" fmla="*/ 0 h 24"/>
                <a:gd name="T74" fmla="*/ 13 w 33"/>
                <a:gd name="T75" fmla="*/ 0 h 24"/>
                <a:gd name="T76" fmla="*/ 7 w 33"/>
                <a:gd name="T77" fmla="*/ 1 h 24"/>
                <a:gd name="T78" fmla="*/ 2 w 33"/>
                <a:gd name="T79" fmla="*/ 1 h 24"/>
                <a:gd name="T80" fmla="*/ 1 w 33"/>
                <a:gd name="T81" fmla="*/ 0 h 24"/>
                <a:gd name="T82" fmla="*/ 3 w 33"/>
                <a:gd name="T83" fmla="*/ 3 h 24"/>
                <a:gd name="T84" fmla="*/ 4 w 33"/>
                <a:gd name="T85" fmla="*/ 4 h 24"/>
                <a:gd name="T86" fmla="*/ 3 w 33"/>
                <a:gd name="T87" fmla="*/ 6 h 24"/>
                <a:gd name="T88" fmla="*/ 3 w 33"/>
                <a:gd name="T89" fmla="*/ 7 h 24"/>
                <a:gd name="T90" fmla="*/ 3 w 33"/>
                <a:gd name="T91" fmla="*/ 10 h 24"/>
                <a:gd name="T92" fmla="*/ 4 w 33"/>
                <a:gd name="T93" fmla="*/ 13 h 24"/>
                <a:gd name="T94" fmla="*/ 4 w 33"/>
                <a:gd name="T95" fmla="*/ 10 h 24"/>
                <a:gd name="T96" fmla="*/ 4 w 33"/>
                <a:gd name="T97" fmla="*/ 7 h 24"/>
                <a:gd name="T98" fmla="*/ 4 w 33"/>
                <a:gd name="T99" fmla="*/ 6 h 24"/>
                <a:gd name="T100" fmla="*/ 4 w 33"/>
                <a:gd name="T101" fmla="*/ 5 h 24"/>
                <a:gd name="T102" fmla="*/ 7 w 33"/>
                <a:gd name="T103" fmla="*/ 9 h 24"/>
                <a:gd name="T104" fmla="*/ 9 w 33"/>
                <a:gd name="T105" fmla="*/ 13 h 24"/>
                <a:gd name="T106" fmla="*/ 11 w 33"/>
                <a:gd name="T107" fmla="*/ 16 h 24"/>
                <a:gd name="T108" fmla="*/ 11 w 33"/>
                <a:gd name="T109" fmla="*/ 20 h 24"/>
                <a:gd name="T110" fmla="*/ 10 w 33"/>
                <a:gd name="T111" fmla="*/ 14 h 24"/>
                <a:gd name="T112" fmla="*/ 17 w 33"/>
                <a:gd name="T113" fmla="*/ 14 h 24"/>
                <a:gd name="T114" fmla="*/ 17 w 33"/>
                <a:gd name="T115"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24">
                  <a:moveTo>
                    <a:pt x="10" y="14"/>
                  </a:moveTo>
                  <a:cubicBezTo>
                    <a:pt x="10" y="13"/>
                    <a:pt x="10" y="13"/>
                    <a:pt x="10" y="13"/>
                  </a:cubicBezTo>
                  <a:cubicBezTo>
                    <a:pt x="9" y="12"/>
                    <a:pt x="9" y="12"/>
                    <a:pt x="9" y="12"/>
                  </a:cubicBezTo>
                  <a:cubicBezTo>
                    <a:pt x="9" y="11"/>
                    <a:pt x="8" y="10"/>
                    <a:pt x="8" y="9"/>
                  </a:cubicBezTo>
                  <a:cubicBezTo>
                    <a:pt x="8" y="9"/>
                    <a:pt x="9" y="10"/>
                    <a:pt x="9" y="10"/>
                  </a:cubicBezTo>
                  <a:cubicBezTo>
                    <a:pt x="10" y="11"/>
                    <a:pt x="11" y="11"/>
                    <a:pt x="12" y="12"/>
                  </a:cubicBezTo>
                  <a:cubicBezTo>
                    <a:pt x="12" y="12"/>
                    <a:pt x="13" y="12"/>
                    <a:pt x="14" y="13"/>
                  </a:cubicBezTo>
                  <a:cubicBezTo>
                    <a:pt x="14" y="13"/>
                    <a:pt x="14" y="13"/>
                    <a:pt x="14" y="13"/>
                  </a:cubicBezTo>
                  <a:cubicBezTo>
                    <a:pt x="15" y="13"/>
                    <a:pt x="15" y="13"/>
                    <a:pt x="15" y="14"/>
                  </a:cubicBezTo>
                  <a:cubicBezTo>
                    <a:pt x="16" y="14"/>
                    <a:pt x="16" y="14"/>
                    <a:pt x="16" y="15"/>
                  </a:cubicBezTo>
                  <a:cubicBezTo>
                    <a:pt x="17" y="15"/>
                    <a:pt x="17" y="16"/>
                    <a:pt x="17" y="16"/>
                  </a:cubicBezTo>
                  <a:cubicBezTo>
                    <a:pt x="17" y="17"/>
                    <a:pt x="17" y="17"/>
                    <a:pt x="17" y="18"/>
                  </a:cubicBezTo>
                  <a:cubicBezTo>
                    <a:pt x="17" y="18"/>
                    <a:pt x="17" y="18"/>
                    <a:pt x="17" y="18"/>
                  </a:cubicBezTo>
                  <a:cubicBezTo>
                    <a:pt x="17" y="18"/>
                    <a:pt x="17" y="18"/>
                    <a:pt x="17" y="19"/>
                  </a:cubicBezTo>
                  <a:cubicBezTo>
                    <a:pt x="17" y="19"/>
                    <a:pt x="17" y="19"/>
                    <a:pt x="17" y="19"/>
                  </a:cubicBezTo>
                  <a:cubicBezTo>
                    <a:pt x="17" y="20"/>
                    <a:pt x="17" y="20"/>
                    <a:pt x="17" y="21"/>
                  </a:cubicBezTo>
                  <a:cubicBezTo>
                    <a:pt x="17" y="21"/>
                    <a:pt x="16" y="22"/>
                    <a:pt x="16" y="22"/>
                  </a:cubicBezTo>
                  <a:cubicBezTo>
                    <a:pt x="17" y="22"/>
                    <a:pt x="17" y="20"/>
                    <a:pt x="17" y="19"/>
                  </a:cubicBezTo>
                  <a:cubicBezTo>
                    <a:pt x="17" y="19"/>
                    <a:pt x="17" y="19"/>
                    <a:pt x="17" y="19"/>
                  </a:cubicBezTo>
                  <a:cubicBezTo>
                    <a:pt x="17" y="18"/>
                    <a:pt x="17" y="18"/>
                    <a:pt x="17" y="18"/>
                  </a:cubicBezTo>
                  <a:cubicBezTo>
                    <a:pt x="17" y="18"/>
                    <a:pt x="17" y="18"/>
                    <a:pt x="17" y="18"/>
                  </a:cubicBezTo>
                  <a:cubicBezTo>
                    <a:pt x="17" y="17"/>
                    <a:pt x="17" y="17"/>
                    <a:pt x="17" y="16"/>
                  </a:cubicBezTo>
                  <a:cubicBezTo>
                    <a:pt x="17" y="16"/>
                    <a:pt x="17" y="15"/>
                    <a:pt x="17" y="15"/>
                  </a:cubicBezTo>
                  <a:cubicBezTo>
                    <a:pt x="17" y="14"/>
                    <a:pt x="17" y="14"/>
                    <a:pt x="17" y="14"/>
                  </a:cubicBezTo>
                  <a:cubicBezTo>
                    <a:pt x="17" y="14"/>
                    <a:pt x="17" y="14"/>
                    <a:pt x="18" y="14"/>
                  </a:cubicBezTo>
                  <a:cubicBezTo>
                    <a:pt x="18" y="15"/>
                    <a:pt x="18" y="15"/>
                    <a:pt x="18" y="15"/>
                  </a:cubicBezTo>
                  <a:cubicBezTo>
                    <a:pt x="19" y="15"/>
                    <a:pt x="19" y="15"/>
                    <a:pt x="20" y="16"/>
                  </a:cubicBezTo>
                  <a:cubicBezTo>
                    <a:pt x="20" y="16"/>
                    <a:pt x="21" y="17"/>
                    <a:pt x="22" y="18"/>
                  </a:cubicBezTo>
                  <a:cubicBezTo>
                    <a:pt x="23" y="18"/>
                    <a:pt x="23" y="19"/>
                    <a:pt x="23" y="19"/>
                  </a:cubicBezTo>
                  <a:cubicBezTo>
                    <a:pt x="24" y="19"/>
                    <a:pt x="24" y="20"/>
                    <a:pt x="24" y="20"/>
                  </a:cubicBezTo>
                  <a:cubicBezTo>
                    <a:pt x="25" y="21"/>
                    <a:pt x="25" y="21"/>
                    <a:pt x="25" y="22"/>
                  </a:cubicBezTo>
                  <a:cubicBezTo>
                    <a:pt x="25" y="22"/>
                    <a:pt x="26" y="22"/>
                    <a:pt x="26" y="23"/>
                  </a:cubicBezTo>
                  <a:cubicBezTo>
                    <a:pt x="26" y="22"/>
                    <a:pt x="25" y="21"/>
                    <a:pt x="25" y="20"/>
                  </a:cubicBezTo>
                  <a:cubicBezTo>
                    <a:pt x="24" y="19"/>
                    <a:pt x="23" y="18"/>
                    <a:pt x="23" y="17"/>
                  </a:cubicBezTo>
                  <a:cubicBezTo>
                    <a:pt x="22" y="17"/>
                    <a:pt x="22" y="16"/>
                    <a:pt x="21" y="16"/>
                  </a:cubicBezTo>
                  <a:cubicBezTo>
                    <a:pt x="22" y="16"/>
                    <a:pt x="22" y="17"/>
                    <a:pt x="23" y="17"/>
                  </a:cubicBezTo>
                  <a:cubicBezTo>
                    <a:pt x="24" y="17"/>
                    <a:pt x="25" y="18"/>
                    <a:pt x="25" y="18"/>
                  </a:cubicBezTo>
                  <a:cubicBezTo>
                    <a:pt x="27" y="19"/>
                    <a:pt x="28" y="20"/>
                    <a:pt x="29" y="21"/>
                  </a:cubicBezTo>
                  <a:cubicBezTo>
                    <a:pt x="31" y="22"/>
                    <a:pt x="32" y="23"/>
                    <a:pt x="33" y="24"/>
                  </a:cubicBezTo>
                  <a:cubicBezTo>
                    <a:pt x="31" y="22"/>
                    <a:pt x="28" y="20"/>
                    <a:pt x="26" y="18"/>
                  </a:cubicBezTo>
                  <a:cubicBezTo>
                    <a:pt x="25" y="17"/>
                    <a:pt x="24" y="17"/>
                    <a:pt x="23" y="16"/>
                  </a:cubicBezTo>
                  <a:cubicBezTo>
                    <a:pt x="23" y="16"/>
                    <a:pt x="22" y="15"/>
                    <a:pt x="21" y="15"/>
                  </a:cubicBezTo>
                  <a:cubicBezTo>
                    <a:pt x="20" y="14"/>
                    <a:pt x="18" y="14"/>
                    <a:pt x="17" y="13"/>
                  </a:cubicBezTo>
                  <a:cubicBezTo>
                    <a:pt x="15" y="12"/>
                    <a:pt x="14" y="11"/>
                    <a:pt x="12" y="11"/>
                  </a:cubicBezTo>
                  <a:cubicBezTo>
                    <a:pt x="11" y="10"/>
                    <a:pt x="11" y="10"/>
                    <a:pt x="10" y="9"/>
                  </a:cubicBezTo>
                  <a:cubicBezTo>
                    <a:pt x="9" y="9"/>
                    <a:pt x="9" y="8"/>
                    <a:pt x="8" y="8"/>
                  </a:cubicBezTo>
                  <a:cubicBezTo>
                    <a:pt x="8" y="7"/>
                    <a:pt x="7" y="6"/>
                    <a:pt x="7" y="6"/>
                  </a:cubicBezTo>
                  <a:cubicBezTo>
                    <a:pt x="6" y="5"/>
                    <a:pt x="6" y="5"/>
                    <a:pt x="6" y="4"/>
                  </a:cubicBezTo>
                  <a:cubicBezTo>
                    <a:pt x="6" y="5"/>
                    <a:pt x="7" y="5"/>
                    <a:pt x="8" y="6"/>
                  </a:cubicBezTo>
                  <a:cubicBezTo>
                    <a:pt x="9" y="6"/>
                    <a:pt x="9" y="6"/>
                    <a:pt x="10" y="7"/>
                  </a:cubicBezTo>
                  <a:cubicBezTo>
                    <a:pt x="10" y="7"/>
                    <a:pt x="11" y="7"/>
                    <a:pt x="11" y="7"/>
                  </a:cubicBezTo>
                  <a:cubicBezTo>
                    <a:pt x="13" y="8"/>
                    <a:pt x="14" y="8"/>
                    <a:pt x="15" y="8"/>
                  </a:cubicBezTo>
                  <a:cubicBezTo>
                    <a:pt x="16" y="8"/>
                    <a:pt x="17" y="8"/>
                    <a:pt x="19" y="9"/>
                  </a:cubicBezTo>
                  <a:cubicBezTo>
                    <a:pt x="20" y="9"/>
                    <a:pt x="21" y="9"/>
                    <a:pt x="22" y="10"/>
                  </a:cubicBezTo>
                  <a:cubicBezTo>
                    <a:pt x="23" y="10"/>
                    <a:pt x="24" y="11"/>
                    <a:pt x="25" y="11"/>
                  </a:cubicBezTo>
                  <a:cubicBezTo>
                    <a:pt x="27" y="12"/>
                    <a:pt x="28" y="12"/>
                    <a:pt x="29" y="13"/>
                  </a:cubicBezTo>
                  <a:cubicBezTo>
                    <a:pt x="27" y="12"/>
                    <a:pt x="25" y="10"/>
                    <a:pt x="22" y="9"/>
                  </a:cubicBezTo>
                  <a:cubicBezTo>
                    <a:pt x="21" y="9"/>
                    <a:pt x="20" y="9"/>
                    <a:pt x="19" y="8"/>
                  </a:cubicBezTo>
                  <a:cubicBezTo>
                    <a:pt x="18" y="8"/>
                    <a:pt x="16" y="8"/>
                    <a:pt x="15" y="7"/>
                  </a:cubicBezTo>
                  <a:cubicBezTo>
                    <a:pt x="14" y="7"/>
                    <a:pt x="13" y="7"/>
                    <a:pt x="12" y="7"/>
                  </a:cubicBezTo>
                  <a:cubicBezTo>
                    <a:pt x="11" y="6"/>
                    <a:pt x="11" y="6"/>
                    <a:pt x="10" y="6"/>
                  </a:cubicBezTo>
                  <a:cubicBezTo>
                    <a:pt x="10" y="6"/>
                    <a:pt x="9" y="5"/>
                    <a:pt x="8" y="5"/>
                  </a:cubicBezTo>
                  <a:cubicBezTo>
                    <a:pt x="7" y="4"/>
                    <a:pt x="6" y="4"/>
                    <a:pt x="5" y="3"/>
                  </a:cubicBezTo>
                  <a:cubicBezTo>
                    <a:pt x="5" y="3"/>
                    <a:pt x="4" y="2"/>
                    <a:pt x="4" y="2"/>
                  </a:cubicBezTo>
                  <a:cubicBezTo>
                    <a:pt x="4" y="2"/>
                    <a:pt x="4" y="2"/>
                    <a:pt x="3" y="2"/>
                  </a:cubicBezTo>
                  <a:cubicBezTo>
                    <a:pt x="3" y="2"/>
                    <a:pt x="3" y="2"/>
                    <a:pt x="3" y="2"/>
                  </a:cubicBezTo>
                  <a:cubicBezTo>
                    <a:pt x="5" y="2"/>
                    <a:pt x="6" y="2"/>
                    <a:pt x="7" y="1"/>
                  </a:cubicBezTo>
                  <a:cubicBezTo>
                    <a:pt x="8" y="1"/>
                    <a:pt x="9" y="1"/>
                    <a:pt x="10" y="1"/>
                  </a:cubicBezTo>
                  <a:cubicBezTo>
                    <a:pt x="10" y="1"/>
                    <a:pt x="11" y="1"/>
                    <a:pt x="12" y="1"/>
                  </a:cubicBezTo>
                  <a:cubicBezTo>
                    <a:pt x="14" y="0"/>
                    <a:pt x="16" y="0"/>
                    <a:pt x="17" y="0"/>
                  </a:cubicBezTo>
                  <a:cubicBezTo>
                    <a:pt x="18" y="1"/>
                    <a:pt x="19" y="1"/>
                    <a:pt x="20" y="1"/>
                  </a:cubicBezTo>
                  <a:cubicBezTo>
                    <a:pt x="21" y="1"/>
                    <a:pt x="21" y="1"/>
                    <a:pt x="22" y="2"/>
                  </a:cubicBezTo>
                  <a:cubicBezTo>
                    <a:pt x="21" y="1"/>
                    <a:pt x="19" y="0"/>
                    <a:pt x="17" y="0"/>
                  </a:cubicBezTo>
                  <a:cubicBezTo>
                    <a:pt x="16" y="0"/>
                    <a:pt x="16" y="0"/>
                    <a:pt x="15" y="0"/>
                  </a:cubicBezTo>
                  <a:cubicBezTo>
                    <a:pt x="14" y="0"/>
                    <a:pt x="14" y="0"/>
                    <a:pt x="13" y="0"/>
                  </a:cubicBezTo>
                  <a:cubicBezTo>
                    <a:pt x="13" y="0"/>
                    <a:pt x="13" y="0"/>
                    <a:pt x="13" y="0"/>
                  </a:cubicBezTo>
                  <a:cubicBezTo>
                    <a:pt x="12" y="0"/>
                    <a:pt x="12" y="0"/>
                    <a:pt x="12" y="0"/>
                  </a:cubicBezTo>
                  <a:cubicBezTo>
                    <a:pt x="10" y="0"/>
                    <a:pt x="9" y="1"/>
                    <a:pt x="7" y="1"/>
                  </a:cubicBezTo>
                  <a:cubicBezTo>
                    <a:pt x="6" y="1"/>
                    <a:pt x="5" y="1"/>
                    <a:pt x="4" y="1"/>
                  </a:cubicBezTo>
                  <a:cubicBezTo>
                    <a:pt x="4" y="1"/>
                    <a:pt x="3" y="1"/>
                    <a:pt x="2" y="1"/>
                  </a:cubicBezTo>
                  <a:cubicBezTo>
                    <a:pt x="2" y="0"/>
                    <a:pt x="2" y="0"/>
                    <a:pt x="1" y="0"/>
                  </a:cubicBezTo>
                  <a:cubicBezTo>
                    <a:pt x="1" y="0"/>
                    <a:pt x="1" y="0"/>
                    <a:pt x="1" y="0"/>
                  </a:cubicBezTo>
                  <a:cubicBezTo>
                    <a:pt x="0" y="0"/>
                    <a:pt x="0" y="1"/>
                    <a:pt x="1" y="1"/>
                  </a:cubicBezTo>
                  <a:cubicBezTo>
                    <a:pt x="1" y="1"/>
                    <a:pt x="2" y="2"/>
                    <a:pt x="3" y="3"/>
                  </a:cubicBezTo>
                  <a:cubicBezTo>
                    <a:pt x="3" y="3"/>
                    <a:pt x="3" y="3"/>
                    <a:pt x="4" y="4"/>
                  </a:cubicBezTo>
                  <a:cubicBezTo>
                    <a:pt x="4" y="4"/>
                    <a:pt x="4" y="4"/>
                    <a:pt x="4" y="4"/>
                  </a:cubicBezTo>
                  <a:cubicBezTo>
                    <a:pt x="4" y="4"/>
                    <a:pt x="3" y="5"/>
                    <a:pt x="3" y="5"/>
                  </a:cubicBezTo>
                  <a:cubicBezTo>
                    <a:pt x="3" y="5"/>
                    <a:pt x="3" y="6"/>
                    <a:pt x="3" y="6"/>
                  </a:cubicBezTo>
                  <a:cubicBezTo>
                    <a:pt x="3" y="6"/>
                    <a:pt x="3" y="6"/>
                    <a:pt x="3" y="6"/>
                  </a:cubicBezTo>
                  <a:cubicBezTo>
                    <a:pt x="3" y="6"/>
                    <a:pt x="3" y="6"/>
                    <a:pt x="3" y="7"/>
                  </a:cubicBezTo>
                  <a:cubicBezTo>
                    <a:pt x="3" y="7"/>
                    <a:pt x="3" y="7"/>
                    <a:pt x="3" y="8"/>
                  </a:cubicBezTo>
                  <a:cubicBezTo>
                    <a:pt x="3" y="9"/>
                    <a:pt x="3" y="10"/>
                    <a:pt x="3" y="10"/>
                  </a:cubicBezTo>
                  <a:cubicBezTo>
                    <a:pt x="4" y="11"/>
                    <a:pt x="4" y="11"/>
                    <a:pt x="4" y="12"/>
                  </a:cubicBezTo>
                  <a:cubicBezTo>
                    <a:pt x="4" y="12"/>
                    <a:pt x="4" y="12"/>
                    <a:pt x="4" y="13"/>
                  </a:cubicBezTo>
                  <a:cubicBezTo>
                    <a:pt x="4" y="12"/>
                    <a:pt x="4" y="12"/>
                    <a:pt x="4" y="12"/>
                  </a:cubicBezTo>
                  <a:cubicBezTo>
                    <a:pt x="4" y="11"/>
                    <a:pt x="4" y="11"/>
                    <a:pt x="4" y="10"/>
                  </a:cubicBezTo>
                  <a:cubicBezTo>
                    <a:pt x="4" y="10"/>
                    <a:pt x="4" y="9"/>
                    <a:pt x="4" y="8"/>
                  </a:cubicBezTo>
                  <a:cubicBezTo>
                    <a:pt x="4" y="7"/>
                    <a:pt x="4" y="7"/>
                    <a:pt x="4" y="7"/>
                  </a:cubicBezTo>
                  <a:cubicBezTo>
                    <a:pt x="4" y="7"/>
                    <a:pt x="4" y="6"/>
                    <a:pt x="4" y="6"/>
                  </a:cubicBezTo>
                  <a:cubicBezTo>
                    <a:pt x="4" y="6"/>
                    <a:pt x="4" y="6"/>
                    <a:pt x="4" y="6"/>
                  </a:cubicBezTo>
                  <a:cubicBezTo>
                    <a:pt x="4" y="6"/>
                    <a:pt x="4" y="6"/>
                    <a:pt x="4" y="5"/>
                  </a:cubicBezTo>
                  <a:cubicBezTo>
                    <a:pt x="4" y="5"/>
                    <a:pt x="4" y="5"/>
                    <a:pt x="4" y="5"/>
                  </a:cubicBezTo>
                  <a:cubicBezTo>
                    <a:pt x="5" y="5"/>
                    <a:pt x="5" y="5"/>
                    <a:pt x="5" y="5"/>
                  </a:cubicBezTo>
                  <a:cubicBezTo>
                    <a:pt x="7" y="9"/>
                    <a:pt x="7" y="9"/>
                    <a:pt x="7" y="9"/>
                  </a:cubicBezTo>
                  <a:cubicBezTo>
                    <a:pt x="8" y="10"/>
                    <a:pt x="8" y="11"/>
                    <a:pt x="9" y="12"/>
                  </a:cubicBezTo>
                  <a:cubicBezTo>
                    <a:pt x="9" y="13"/>
                    <a:pt x="9" y="13"/>
                    <a:pt x="9" y="13"/>
                  </a:cubicBezTo>
                  <a:cubicBezTo>
                    <a:pt x="10" y="13"/>
                    <a:pt x="10" y="14"/>
                    <a:pt x="10" y="14"/>
                  </a:cubicBezTo>
                  <a:cubicBezTo>
                    <a:pt x="10" y="15"/>
                    <a:pt x="10" y="15"/>
                    <a:pt x="11" y="16"/>
                  </a:cubicBezTo>
                  <a:cubicBezTo>
                    <a:pt x="11" y="16"/>
                    <a:pt x="11" y="17"/>
                    <a:pt x="11" y="18"/>
                  </a:cubicBezTo>
                  <a:cubicBezTo>
                    <a:pt x="11" y="18"/>
                    <a:pt x="11" y="19"/>
                    <a:pt x="11" y="20"/>
                  </a:cubicBezTo>
                  <a:cubicBezTo>
                    <a:pt x="11" y="18"/>
                    <a:pt x="11" y="17"/>
                    <a:pt x="11" y="16"/>
                  </a:cubicBezTo>
                  <a:cubicBezTo>
                    <a:pt x="11" y="15"/>
                    <a:pt x="11" y="14"/>
                    <a:pt x="10" y="14"/>
                  </a:cubicBezTo>
                  <a:close/>
                  <a:moveTo>
                    <a:pt x="17" y="14"/>
                  </a:moveTo>
                  <a:cubicBezTo>
                    <a:pt x="17" y="14"/>
                    <a:pt x="17" y="14"/>
                    <a:pt x="17" y="14"/>
                  </a:cubicBezTo>
                  <a:cubicBezTo>
                    <a:pt x="17" y="14"/>
                    <a:pt x="17" y="14"/>
                    <a:pt x="17" y="14"/>
                  </a:cubicBezTo>
                  <a:cubicBezTo>
                    <a:pt x="17" y="14"/>
                    <a:pt x="17" y="14"/>
                    <a:pt x="17"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117"/>
            <p:cNvSpPr>
              <a:spLocks/>
            </p:cNvSpPr>
            <p:nvPr/>
          </p:nvSpPr>
          <p:spPr bwMode="auto">
            <a:xfrm>
              <a:off x="5335548" y="6035711"/>
              <a:ext cx="82550" cy="228602"/>
            </a:xfrm>
            <a:custGeom>
              <a:avLst/>
              <a:gdLst>
                <a:gd name="T0" fmla="*/ 22 w 22"/>
                <a:gd name="T1" fmla="*/ 43 h 61"/>
                <a:gd name="T2" fmla="*/ 21 w 22"/>
                <a:gd name="T3" fmla="*/ 39 h 61"/>
                <a:gd name="T4" fmla="*/ 16 w 22"/>
                <a:gd name="T5" fmla="*/ 29 h 61"/>
                <a:gd name="T6" fmla="*/ 6 w 22"/>
                <a:gd name="T7" fmla="*/ 16 h 61"/>
                <a:gd name="T8" fmla="*/ 2 w 22"/>
                <a:gd name="T9" fmla="*/ 6 h 61"/>
                <a:gd name="T10" fmla="*/ 0 w 22"/>
                <a:gd name="T11" fmla="*/ 0 h 61"/>
                <a:gd name="T12" fmla="*/ 1 w 22"/>
                <a:gd name="T13" fmla="*/ 10 h 61"/>
                <a:gd name="T14" fmla="*/ 11 w 22"/>
                <a:gd name="T15" fmla="*/ 38 h 61"/>
                <a:gd name="T16" fmla="*/ 15 w 22"/>
                <a:gd name="T17" fmla="*/ 51 h 61"/>
                <a:gd name="T18" fmla="*/ 17 w 22"/>
                <a:gd name="T19" fmla="*/ 61 h 61"/>
                <a:gd name="T20" fmla="*/ 17 w 22"/>
                <a:gd name="T21" fmla="*/ 61 h 61"/>
                <a:gd name="T22" fmla="*/ 22 w 22"/>
                <a:gd name="T2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61">
                  <a:moveTo>
                    <a:pt x="22" y="43"/>
                  </a:moveTo>
                  <a:cubicBezTo>
                    <a:pt x="22" y="41"/>
                    <a:pt x="22" y="40"/>
                    <a:pt x="21" y="39"/>
                  </a:cubicBezTo>
                  <a:cubicBezTo>
                    <a:pt x="20" y="36"/>
                    <a:pt x="18" y="33"/>
                    <a:pt x="16" y="29"/>
                  </a:cubicBezTo>
                  <a:cubicBezTo>
                    <a:pt x="13" y="24"/>
                    <a:pt x="9" y="20"/>
                    <a:pt x="6" y="16"/>
                  </a:cubicBezTo>
                  <a:cubicBezTo>
                    <a:pt x="4" y="13"/>
                    <a:pt x="3" y="10"/>
                    <a:pt x="2" y="6"/>
                  </a:cubicBezTo>
                  <a:cubicBezTo>
                    <a:pt x="2" y="4"/>
                    <a:pt x="1" y="2"/>
                    <a:pt x="0" y="0"/>
                  </a:cubicBezTo>
                  <a:cubicBezTo>
                    <a:pt x="1" y="4"/>
                    <a:pt x="1" y="8"/>
                    <a:pt x="1" y="10"/>
                  </a:cubicBezTo>
                  <a:cubicBezTo>
                    <a:pt x="1" y="21"/>
                    <a:pt x="7" y="29"/>
                    <a:pt x="11" y="38"/>
                  </a:cubicBezTo>
                  <a:cubicBezTo>
                    <a:pt x="12" y="42"/>
                    <a:pt x="13" y="46"/>
                    <a:pt x="15" y="51"/>
                  </a:cubicBezTo>
                  <a:cubicBezTo>
                    <a:pt x="16" y="54"/>
                    <a:pt x="16" y="58"/>
                    <a:pt x="17" y="61"/>
                  </a:cubicBezTo>
                  <a:cubicBezTo>
                    <a:pt x="17" y="61"/>
                    <a:pt x="17" y="61"/>
                    <a:pt x="17" y="61"/>
                  </a:cubicBezTo>
                  <a:cubicBezTo>
                    <a:pt x="18" y="55"/>
                    <a:pt x="20" y="49"/>
                    <a:pt x="22" y="4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59" name="Picture 2118"/>
            <p:cNvPicPr>
              <a:picLocks noChangeAspect="1" noChangeArrowheads="1"/>
            </p:cNvPicPr>
            <p:nvPr/>
          </p:nvPicPr>
          <p:blipFill>
            <a:blip r:embed="rId57" cstate="screen">
              <a:extLst>
                <a:ext uri="{28A0092B-C50C-407E-A947-70E740481C1C}">
                  <a14:useLocalDpi xmlns:a14="http://schemas.microsoft.com/office/drawing/2010/main"/>
                </a:ext>
              </a:extLst>
            </a:blip>
            <a:srcRect/>
            <a:stretch>
              <a:fillRect/>
            </a:stretch>
          </p:blipFill>
          <p:spPr bwMode="auto">
            <a:xfrm>
              <a:off x="5319673" y="6019836"/>
              <a:ext cx="123826" cy="190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0" name="Picture 2119"/>
            <p:cNvPicPr>
              <a:picLocks noChangeAspect="1" noChangeArrowheads="1"/>
            </p:cNvPicPr>
            <p:nvPr/>
          </p:nvPicPr>
          <p:blipFill>
            <a:blip r:embed="rId58" cstate="screen">
              <a:extLst>
                <a:ext uri="{28A0092B-C50C-407E-A947-70E740481C1C}">
                  <a14:useLocalDpi xmlns:a14="http://schemas.microsoft.com/office/drawing/2010/main"/>
                </a:ext>
              </a:extLst>
            </a:blip>
            <a:srcRect/>
            <a:stretch>
              <a:fillRect/>
            </a:stretch>
          </p:blipFill>
          <p:spPr bwMode="auto">
            <a:xfrm>
              <a:off x="5260936" y="6010311"/>
              <a:ext cx="157163" cy="269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1" name="Freeform 2120"/>
            <p:cNvSpPr>
              <a:spLocks/>
            </p:cNvSpPr>
            <p:nvPr/>
          </p:nvSpPr>
          <p:spPr bwMode="auto">
            <a:xfrm>
              <a:off x="5321261" y="6129374"/>
              <a:ext cx="52388" cy="98426"/>
            </a:xfrm>
            <a:custGeom>
              <a:avLst/>
              <a:gdLst>
                <a:gd name="T0" fmla="*/ 13 w 14"/>
                <a:gd name="T1" fmla="*/ 12 h 26"/>
                <a:gd name="T2" fmla="*/ 8 w 14"/>
                <a:gd name="T3" fmla="*/ 0 h 26"/>
                <a:gd name="T4" fmla="*/ 9 w 14"/>
                <a:gd name="T5" fmla="*/ 6 h 26"/>
                <a:gd name="T6" fmla="*/ 5 w 14"/>
                <a:gd name="T7" fmla="*/ 13 h 26"/>
                <a:gd name="T8" fmla="*/ 0 w 14"/>
                <a:gd name="T9" fmla="*/ 16 h 26"/>
                <a:gd name="T10" fmla="*/ 12 w 14"/>
                <a:gd name="T11" fmla="*/ 26 h 26"/>
                <a:gd name="T12" fmla="*/ 13 w 14"/>
                <a:gd name="T13" fmla="*/ 12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13" y="12"/>
                  </a:moveTo>
                  <a:cubicBezTo>
                    <a:pt x="12" y="7"/>
                    <a:pt x="10" y="4"/>
                    <a:pt x="8" y="0"/>
                  </a:cubicBezTo>
                  <a:cubicBezTo>
                    <a:pt x="9" y="2"/>
                    <a:pt x="9" y="4"/>
                    <a:pt x="9" y="6"/>
                  </a:cubicBezTo>
                  <a:cubicBezTo>
                    <a:pt x="9" y="9"/>
                    <a:pt x="7" y="11"/>
                    <a:pt x="5" y="13"/>
                  </a:cubicBezTo>
                  <a:cubicBezTo>
                    <a:pt x="3" y="14"/>
                    <a:pt x="1" y="15"/>
                    <a:pt x="0" y="16"/>
                  </a:cubicBezTo>
                  <a:cubicBezTo>
                    <a:pt x="4" y="20"/>
                    <a:pt x="8" y="23"/>
                    <a:pt x="12" y="26"/>
                  </a:cubicBezTo>
                  <a:cubicBezTo>
                    <a:pt x="14" y="22"/>
                    <a:pt x="13" y="16"/>
                    <a:pt x="13"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121"/>
            <p:cNvSpPr>
              <a:spLocks/>
            </p:cNvSpPr>
            <p:nvPr/>
          </p:nvSpPr>
          <p:spPr bwMode="auto">
            <a:xfrm>
              <a:off x="5305386" y="5926173"/>
              <a:ext cx="123826" cy="196851"/>
            </a:xfrm>
            <a:custGeom>
              <a:avLst/>
              <a:gdLst>
                <a:gd name="T0" fmla="*/ 8 w 33"/>
                <a:gd name="T1" fmla="*/ 29 h 52"/>
                <a:gd name="T2" fmla="*/ 14 w 33"/>
                <a:gd name="T3" fmla="*/ 34 h 52"/>
                <a:gd name="T4" fmla="*/ 22 w 33"/>
                <a:gd name="T5" fmla="*/ 38 h 52"/>
                <a:gd name="T6" fmla="*/ 33 w 33"/>
                <a:gd name="T7" fmla="*/ 52 h 52"/>
                <a:gd name="T8" fmla="*/ 33 w 33"/>
                <a:gd name="T9" fmla="*/ 52 h 52"/>
                <a:gd name="T10" fmla="*/ 25 w 33"/>
                <a:gd name="T11" fmla="*/ 33 h 52"/>
                <a:gd name="T12" fmla="*/ 8 w 33"/>
                <a:gd name="T13" fmla="*/ 26 h 52"/>
                <a:gd name="T14" fmla="*/ 6 w 33"/>
                <a:gd name="T15" fmla="*/ 15 h 52"/>
                <a:gd name="T16" fmla="*/ 5 w 33"/>
                <a:gd name="T17" fmla="*/ 6 h 52"/>
                <a:gd name="T18" fmla="*/ 2 w 33"/>
                <a:gd name="T19" fmla="*/ 0 h 52"/>
                <a:gd name="T20" fmla="*/ 0 w 33"/>
                <a:gd name="T21" fmla="*/ 2 h 52"/>
                <a:gd name="T22" fmla="*/ 4 w 33"/>
                <a:gd name="T23" fmla="*/ 7 h 52"/>
                <a:gd name="T24" fmla="*/ 5 w 33"/>
                <a:gd name="T25" fmla="*/ 15 h 52"/>
                <a:gd name="T26" fmla="*/ 7 w 33"/>
                <a:gd name="T27" fmla="*/ 26 h 52"/>
                <a:gd name="T28" fmla="*/ 8 w 33"/>
                <a:gd name="T29"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52">
                  <a:moveTo>
                    <a:pt x="8" y="29"/>
                  </a:moveTo>
                  <a:cubicBezTo>
                    <a:pt x="10" y="30"/>
                    <a:pt x="13" y="32"/>
                    <a:pt x="14" y="34"/>
                  </a:cubicBezTo>
                  <a:cubicBezTo>
                    <a:pt x="16" y="36"/>
                    <a:pt x="19" y="36"/>
                    <a:pt x="22" y="38"/>
                  </a:cubicBezTo>
                  <a:cubicBezTo>
                    <a:pt x="27" y="42"/>
                    <a:pt x="31" y="45"/>
                    <a:pt x="33" y="52"/>
                  </a:cubicBezTo>
                  <a:cubicBezTo>
                    <a:pt x="33" y="52"/>
                    <a:pt x="33" y="52"/>
                    <a:pt x="33" y="52"/>
                  </a:cubicBezTo>
                  <a:cubicBezTo>
                    <a:pt x="33" y="45"/>
                    <a:pt x="30" y="39"/>
                    <a:pt x="25" y="33"/>
                  </a:cubicBezTo>
                  <a:cubicBezTo>
                    <a:pt x="23" y="30"/>
                    <a:pt x="15" y="24"/>
                    <a:pt x="8" y="26"/>
                  </a:cubicBezTo>
                  <a:cubicBezTo>
                    <a:pt x="5" y="22"/>
                    <a:pt x="6" y="19"/>
                    <a:pt x="6" y="15"/>
                  </a:cubicBezTo>
                  <a:cubicBezTo>
                    <a:pt x="6" y="12"/>
                    <a:pt x="6" y="9"/>
                    <a:pt x="5" y="6"/>
                  </a:cubicBezTo>
                  <a:cubicBezTo>
                    <a:pt x="4" y="4"/>
                    <a:pt x="3" y="2"/>
                    <a:pt x="2" y="0"/>
                  </a:cubicBezTo>
                  <a:cubicBezTo>
                    <a:pt x="2" y="1"/>
                    <a:pt x="1" y="2"/>
                    <a:pt x="0" y="2"/>
                  </a:cubicBezTo>
                  <a:cubicBezTo>
                    <a:pt x="2" y="3"/>
                    <a:pt x="4" y="5"/>
                    <a:pt x="4" y="7"/>
                  </a:cubicBezTo>
                  <a:cubicBezTo>
                    <a:pt x="5" y="9"/>
                    <a:pt x="5" y="12"/>
                    <a:pt x="5" y="15"/>
                  </a:cubicBezTo>
                  <a:cubicBezTo>
                    <a:pt x="5" y="19"/>
                    <a:pt x="5" y="24"/>
                    <a:pt x="7" y="26"/>
                  </a:cubicBezTo>
                  <a:cubicBezTo>
                    <a:pt x="7" y="27"/>
                    <a:pt x="8" y="28"/>
                    <a:pt x="8" y="2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122"/>
            <p:cNvSpPr>
              <a:spLocks noEditPoints="1"/>
            </p:cNvSpPr>
            <p:nvPr/>
          </p:nvSpPr>
          <p:spPr bwMode="auto">
            <a:xfrm>
              <a:off x="5302211" y="6024599"/>
              <a:ext cx="123826" cy="233364"/>
            </a:xfrm>
            <a:custGeom>
              <a:avLst/>
              <a:gdLst>
                <a:gd name="T0" fmla="*/ 8 w 33"/>
                <a:gd name="T1" fmla="*/ 25 h 62"/>
                <a:gd name="T2" fmla="*/ 9 w 33"/>
                <a:gd name="T3" fmla="*/ 19 h 62"/>
                <a:gd name="T4" fmla="*/ 11 w 33"/>
                <a:gd name="T5" fmla="*/ 25 h 62"/>
                <a:gd name="T6" fmla="*/ 13 w 33"/>
                <a:gd name="T7" fmla="*/ 29 h 62"/>
                <a:gd name="T8" fmla="*/ 14 w 33"/>
                <a:gd name="T9" fmla="*/ 34 h 62"/>
                <a:gd name="T10" fmla="*/ 12 w 33"/>
                <a:gd name="T11" fmla="*/ 38 h 62"/>
                <a:gd name="T12" fmla="*/ 11 w 33"/>
                <a:gd name="T13" fmla="*/ 39 h 62"/>
                <a:gd name="T14" fmla="*/ 8 w 33"/>
                <a:gd name="T15" fmla="*/ 42 h 62"/>
                <a:gd name="T16" fmla="*/ 10 w 33"/>
                <a:gd name="T17" fmla="*/ 40 h 62"/>
                <a:gd name="T18" fmla="*/ 12 w 33"/>
                <a:gd name="T19" fmla="*/ 39 h 62"/>
                <a:gd name="T20" fmla="*/ 14 w 33"/>
                <a:gd name="T21" fmla="*/ 36 h 62"/>
                <a:gd name="T22" fmla="*/ 15 w 33"/>
                <a:gd name="T23" fmla="*/ 33 h 62"/>
                <a:gd name="T24" fmla="*/ 16 w 33"/>
                <a:gd name="T25" fmla="*/ 36 h 62"/>
                <a:gd name="T26" fmla="*/ 18 w 33"/>
                <a:gd name="T27" fmla="*/ 43 h 62"/>
                <a:gd name="T28" fmla="*/ 18 w 33"/>
                <a:gd name="T29" fmla="*/ 48 h 62"/>
                <a:gd name="T30" fmla="*/ 18 w 33"/>
                <a:gd name="T31" fmla="*/ 53 h 62"/>
                <a:gd name="T32" fmla="*/ 19 w 33"/>
                <a:gd name="T33" fmla="*/ 43 h 62"/>
                <a:gd name="T34" fmla="*/ 20 w 33"/>
                <a:gd name="T35" fmla="*/ 43 h 62"/>
                <a:gd name="T36" fmla="*/ 24 w 33"/>
                <a:gd name="T37" fmla="*/ 54 h 62"/>
                <a:gd name="T38" fmla="*/ 22 w 33"/>
                <a:gd name="T39" fmla="*/ 46 h 62"/>
                <a:gd name="T40" fmla="*/ 19 w 33"/>
                <a:gd name="T41" fmla="*/ 39 h 62"/>
                <a:gd name="T42" fmla="*/ 12 w 33"/>
                <a:gd name="T43" fmla="*/ 25 h 62"/>
                <a:gd name="T44" fmla="*/ 11 w 33"/>
                <a:gd name="T45" fmla="*/ 17 h 62"/>
                <a:gd name="T46" fmla="*/ 11 w 33"/>
                <a:gd name="T47" fmla="*/ 10 h 62"/>
                <a:gd name="T48" fmla="*/ 13 w 33"/>
                <a:gd name="T49" fmla="*/ 17 h 62"/>
                <a:gd name="T50" fmla="*/ 19 w 33"/>
                <a:gd name="T51" fmla="*/ 24 h 62"/>
                <a:gd name="T52" fmla="*/ 26 w 33"/>
                <a:gd name="T53" fmla="*/ 33 h 62"/>
                <a:gd name="T54" fmla="*/ 30 w 33"/>
                <a:gd name="T55" fmla="*/ 43 h 62"/>
                <a:gd name="T56" fmla="*/ 23 w 33"/>
                <a:gd name="T57" fmla="*/ 28 h 62"/>
                <a:gd name="T58" fmla="*/ 16 w 33"/>
                <a:gd name="T59" fmla="*/ 19 h 62"/>
                <a:gd name="T60" fmla="*/ 13 w 33"/>
                <a:gd name="T61" fmla="*/ 14 h 62"/>
                <a:gd name="T62" fmla="*/ 11 w 33"/>
                <a:gd name="T63" fmla="*/ 6 h 62"/>
                <a:gd name="T64" fmla="*/ 10 w 33"/>
                <a:gd name="T65" fmla="*/ 5 h 62"/>
                <a:gd name="T66" fmla="*/ 18 w 33"/>
                <a:gd name="T67" fmla="*/ 11 h 62"/>
                <a:gd name="T68" fmla="*/ 29 w 33"/>
                <a:gd name="T69" fmla="*/ 17 h 62"/>
                <a:gd name="T70" fmla="*/ 33 w 33"/>
                <a:gd name="T71" fmla="*/ 23 h 62"/>
                <a:gd name="T72" fmla="*/ 26 w 33"/>
                <a:gd name="T73" fmla="*/ 14 h 62"/>
                <a:gd name="T74" fmla="*/ 23 w 33"/>
                <a:gd name="T75" fmla="*/ 12 h 62"/>
                <a:gd name="T76" fmla="*/ 16 w 33"/>
                <a:gd name="T77" fmla="*/ 7 h 62"/>
                <a:gd name="T78" fmla="*/ 10 w 33"/>
                <a:gd name="T79" fmla="*/ 3 h 62"/>
                <a:gd name="T80" fmla="*/ 8 w 33"/>
                <a:gd name="T81" fmla="*/ 1 h 62"/>
                <a:gd name="T82" fmla="*/ 8 w 33"/>
                <a:gd name="T83" fmla="*/ 6 h 62"/>
                <a:gd name="T84" fmla="*/ 8 w 33"/>
                <a:gd name="T85" fmla="*/ 8 h 62"/>
                <a:gd name="T86" fmla="*/ 6 w 33"/>
                <a:gd name="T87" fmla="*/ 10 h 62"/>
                <a:gd name="T88" fmla="*/ 5 w 33"/>
                <a:gd name="T89" fmla="*/ 11 h 62"/>
                <a:gd name="T90" fmla="*/ 2 w 33"/>
                <a:gd name="T91" fmla="*/ 16 h 62"/>
                <a:gd name="T92" fmla="*/ 0 w 33"/>
                <a:gd name="T93" fmla="*/ 20 h 62"/>
                <a:gd name="T94" fmla="*/ 3 w 33"/>
                <a:gd name="T95" fmla="*/ 16 h 62"/>
                <a:gd name="T96" fmla="*/ 6 w 33"/>
                <a:gd name="T97" fmla="*/ 12 h 62"/>
                <a:gd name="T98" fmla="*/ 7 w 33"/>
                <a:gd name="T99" fmla="*/ 11 h 62"/>
                <a:gd name="T100" fmla="*/ 9 w 33"/>
                <a:gd name="T101" fmla="*/ 10 h 62"/>
                <a:gd name="T102" fmla="*/ 8 w 33"/>
                <a:gd name="T103" fmla="*/ 17 h 62"/>
                <a:gd name="T104" fmla="*/ 7 w 33"/>
                <a:gd name="T105" fmla="*/ 25 h 62"/>
                <a:gd name="T106" fmla="*/ 6 w 33"/>
                <a:gd name="T107" fmla="*/ 30 h 62"/>
                <a:gd name="T108" fmla="*/ 3 w 33"/>
                <a:gd name="T109" fmla="*/ 35 h 62"/>
                <a:gd name="T110" fmla="*/ 7 w 33"/>
                <a:gd name="T111" fmla="*/ 27 h 62"/>
                <a:gd name="T112" fmla="*/ 15 w 33"/>
                <a:gd name="T113" fmla="*/ 33 h 62"/>
                <a:gd name="T114" fmla="*/ 15 w 33"/>
                <a:gd name="T115"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2">
                  <a:moveTo>
                    <a:pt x="7" y="27"/>
                  </a:moveTo>
                  <a:cubicBezTo>
                    <a:pt x="7" y="26"/>
                    <a:pt x="8" y="26"/>
                    <a:pt x="8" y="25"/>
                  </a:cubicBezTo>
                  <a:cubicBezTo>
                    <a:pt x="8" y="24"/>
                    <a:pt x="8" y="24"/>
                    <a:pt x="8" y="24"/>
                  </a:cubicBezTo>
                  <a:cubicBezTo>
                    <a:pt x="8" y="22"/>
                    <a:pt x="9" y="20"/>
                    <a:pt x="9" y="19"/>
                  </a:cubicBezTo>
                  <a:cubicBezTo>
                    <a:pt x="9" y="19"/>
                    <a:pt x="9" y="20"/>
                    <a:pt x="10" y="21"/>
                  </a:cubicBezTo>
                  <a:cubicBezTo>
                    <a:pt x="10" y="23"/>
                    <a:pt x="10" y="24"/>
                    <a:pt x="11" y="25"/>
                  </a:cubicBezTo>
                  <a:cubicBezTo>
                    <a:pt x="12" y="27"/>
                    <a:pt x="12" y="28"/>
                    <a:pt x="13" y="29"/>
                  </a:cubicBezTo>
                  <a:cubicBezTo>
                    <a:pt x="13" y="29"/>
                    <a:pt x="13" y="29"/>
                    <a:pt x="13" y="29"/>
                  </a:cubicBezTo>
                  <a:cubicBezTo>
                    <a:pt x="13" y="30"/>
                    <a:pt x="13" y="31"/>
                    <a:pt x="14" y="32"/>
                  </a:cubicBezTo>
                  <a:cubicBezTo>
                    <a:pt x="14" y="32"/>
                    <a:pt x="14" y="33"/>
                    <a:pt x="14" y="34"/>
                  </a:cubicBezTo>
                  <a:cubicBezTo>
                    <a:pt x="14" y="35"/>
                    <a:pt x="13" y="35"/>
                    <a:pt x="13" y="36"/>
                  </a:cubicBezTo>
                  <a:cubicBezTo>
                    <a:pt x="13" y="37"/>
                    <a:pt x="12" y="37"/>
                    <a:pt x="12" y="38"/>
                  </a:cubicBezTo>
                  <a:cubicBezTo>
                    <a:pt x="11" y="38"/>
                    <a:pt x="11" y="38"/>
                    <a:pt x="11" y="38"/>
                  </a:cubicBezTo>
                  <a:cubicBezTo>
                    <a:pt x="11" y="39"/>
                    <a:pt x="11" y="39"/>
                    <a:pt x="11" y="39"/>
                  </a:cubicBezTo>
                  <a:cubicBezTo>
                    <a:pt x="11" y="39"/>
                    <a:pt x="10" y="40"/>
                    <a:pt x="10" y="40"/>
                  </a:cubicBezTo>
                  <a:cubicBezTo>
                    <a:pt x="10" y="40"/>
                    <a:pt x="9" y="41"/>
                    <a:pt x="8" y="42"/>
                  </a:cubicBezTo>
                  <a:cubicBezTo>
                    <a:pt x="8" y="42"/>
                    <a:pt x="7" y="43"/>
                    <a:pt x="6" y="43"/>
                  </a:cubicBezTo>
                  <a:cubicBezTo>
                    <a:pt x="8" y="42"/>
                    <a:pt x="9" y="41"/>
                    <a:pt x="10" y="40"/>
                  </a:cubicBezTo>
                  <a:cubicBezTo>
                    <a:pt x="11" y="40"/>
                    <a:pt x="11" y="40"/>
                    <a:pt x="11" y="39"/>
                  </a:cubicBezTo>
                  <a:cubicBezTo>
                    <a:pt x="12" y="39"/>
                    <a:pt x="12" y="39"/>
                    <a:pt x="12" y="39"/>
                  </a:cubicBezTo>
                  <a:cubicBezTo>
                    <a:pt x="12" y="38"/>
                    <a:pt x="12" y="38"/>
                    <a:pt x="12" y="38"/>
                  </a:cubicBezTo>
                  <a:cubicBezTo>
                    <a:pt x="13" y="38"/>
                    <a:pt x="13" y="37"/>
                    <a:pt x="14" y="36"/>
                  </a:cubicBezTo>
                  <a:cubicBezTo>
                    <a:pt x="14" y="36"/>
                    <a:pt x="15" y="35"/>
                    <a:pt x="15" y="34"/>
                  </a:cubicBezTo>
                  <a:cubicBezTo>
                    <a:pt x="15" y="34"/>
                    <a:pt x="15" y="34"/>
                    <a:pt x="15" y="33"/>
                  </a:cubicBezTo>
                  <a:cubicBezTo>
                    <a:pt x="15" y="34"/>
                    <a:pt x="15" y="34"/>
                    <a:pt x="16" y="34"/>
                  </a:cubicBezTo>
                  <a:cubicBezTo>
                    <a:pt x="16" y="35"/>
                    <a:pt x="16" y="35"/>
                    <a:pt x="16" y="36"/>
                  </a:cubicBezTo>
                  <a:cubicBezTo>
                    <a:pt x="16" y="36"/>
                    <a:pt x="17" y="37"/>
                    <a:pt x="17" y="38"/>
                  </a:cubicBezTo>
                  <a:cubicBezTo>
                    <a:pt x="17" y="40"/>
                    <a:pt x="18" y="41"/>
                    <a:pt x="18" y="43"/>
                  </a:cubicBezTo>
                  <a:cubicBezTo>
                    <a:pt x="18" y="44"/>
                    <a:pt x="18" y="45"/>
                    <a:pt x="18" y="45"/>
                  </a:cubicBezTo>
                  <a:cubicBezTo>
                    <a:pt x="18" y="46"/>
                    <a:pt x="18" y="47"/>
                    <a:pt x="18" y="48"/>
                  </a:cubicBezTo>
                  <a:cubicBezTo>
                    <a:pt x="18" y="49"/>
                    <a:pt x="18" y="50"/>
                    <a:pt x="18" y="50"/>
                  </a:cubicBezTo>
                  <a:cubicBezTo>
                    <a:pt x="18" y="51"/>
                    <a:pt x="18" y="52"/>
                    <a:pt x="18" y="53"/>
                  </a:cubicBezTo>
                  <a:cubicBezTo>
                    <a:pt x="18" y="51"/>
                    <a:pt x="19" y="50"/>
                    <a:pt x="19" y="48"/>
                  </a:cubicBezTo>
                  <a:cubicBezTo>
                    <a:pt x="19" y="46"/>
                    <a:pt x="19" y="44"/>
                    <a:pt x="19" y="43"/>
                  </a:cubicBezTo>
                  <a:cubicBezTo>
                    <a:pt x="19" y="42"/>
                    <a:pt x="19" y="41"/>
                    <a:pt x="19" y="40"/>
                  </a:cubicBezTo>
                  <a:cubicBezTo>
                    <a:pt x="19" y="41"/>
                    <a:pt x="20" y="42"/>
                    <a:pt x="20" y="43"/>
                  </a:cubicBezTo>
                  <a:cubicBezTo>
                    <a:pt x="21" y="44"/>
                    <a:pt x="21" y="45"/>
                    <a:pt x="22" y="46"/>
                  </a:cubicBezTo>
                  <a:cubicBezTo>
                    <a:pt x="22" y="49"/>
                    <a:pt x="23" y="51"/>
                    <a:pt x="24" y="54"/>
                  </a:cubicBezTo>
                  <a:cubicBezTo>
                    <a:pt x="25" y="56"/>
                    <a:pt x="25" y="59"/>
                    <a:pt x="26" y="62"/>
                  </a:cubicBezTo>
                  <a:cubicBezTo>
                    <a:pt x="25" y="56"/>
                    <a:pt x="24" y="51"/>
                    <a:pt x="22" y="46"/>
                  </a:cubicBezTo>
                  <a:cubicBezTo>
                    <a:pt x="22" y="45"/>
                    <a:pt x="21" y="44"/>
                    <a:pt x="21" y="42"/>
                  </a:cubicBezTo>
                  <a:cubicBezTo>
                    <a:pt x="21" y="41"/>
                    <a:pt x="20" y="40"/>
                    <a:pt x="19" y="39"/>
                  </a:cubicBezTo>
                  <a:cubicBezTo>
                    <a:pt x="18" y="36"/>
                    <a:pt x="17" y="34"/>
                    <a:pt x="16" y="32"/>
                  </a:cubicBezTo>
                  <a:cubicBezTo>
                    <a:pt x="15" y="29"/>
                    <a:pt x="13" y="27"/>
                    <a:pt x="12" y="25"/>
                  </a:cubicBezTo>
                  <a:cubicBezTo>
                    <a:pt x="12" y="23"/>
                    <a:pt x="12" y="22"/>
                    <a:pt x="11" y="21"/>
                  </a:cubicBezTo>
                  <a:cubicBezTo>
                    <a:pt x="11" y="20"/>
                    <a:pt x="11" y="18"/>
                    <a:pt x="11" y="17"/>
                  </a:cubicBezTo>
                  <a:cubicBezTo>
                    <a:pt x="10" y="16"/>
                    <a:pt x="10" y="15"/>
                    <a:pt x="10" y="13"/>
                  </a:cubicBezTo>
                  <a:cubicBezTo>
                    <a:pt x="10" y="12"/>
                    <a:pt x="11" y="11"/>
                    <a:pt x="11" y="10"/>
                  </a:cubicBezTo>
                  <a:cubicBezTo>
                    <a:pt x="11" y="12"/>
                    <a:pt x="12" y="13"/>
                    <a:pt x="12" y="15"/>
                  </a:cubicBezTo>
                  <a:cubicBezTo>
                    <a:pt x="13" y="16"/>
                    <a:pt x="13" y="16"/>
                    <a:pt x="13" y="17"/>
                  </a:cubicBezTo>
                  <a:cubicBezTo>
                    <a:pt x="14" y="18"/>
                    <a:pt x="14" y="19"/>
                    <a:pt x="15" y="20"/>
                  </a:cubicBezTo>
                  <a:cubicBezTo>
                    <a:pt x="16" y="21"/>
                    <a:pt x="17" y="23"/>
                    <a:pt x="19" y="24"/>
                  </a:cubicBezTo>
                  <a:cubicBezTo>
                    <a:pt x="20" y="26"/>
                    <a:pt x="21" y="27"/>
                    <a:pt x="22" y="28"/>
                  </a:cubicBezTo>
                  <a:cubicBezTo>
                    <a:pt x="24" y="30"/>
                    <a:pt x="25" y="31"/>
                    <a:pt x="26" y="33"/>
                  </a:cubicBezTo>
                  <a:cubicBezTo>
                    <a:pt x="27" y="35"/>
                    <a:pt x="28" y="36"/>
                    <a:pt x="28" y="38"/>
                  </a:cubicBezTo>
                  <a:cubicBezTo>
                    <a:pt x="29" y="40"/>
                    <a:pt x="30" y="42"/>
                    <a:pt x="30" y="43"/>
                  </a:cubicBezTo>
                  <a:cubicBezTo>
                    <a:pt x="30" y="40"/>
                    <a:pt x="28" y="36"/>
                    <a:pt x="26" y="33"/>
                  </a:cubicBezTo>
                  <a:cubicBezTo>
                    <a:pt x="25" y="31"/>
                    <a:pt x="24" y="29"/>
                    <a:pt x="23" y="28"/>
                  </a:cubicBezTo>
                  <a:cubicBezTo>
                    <a:pt x="22" y="26"/>
                    <a:pt x="21" y="25"/>
                    <a:pt x="19" y="24"/>
                  </a:cubicBezTo>
                  <a:cubicBezTo>
                    <a:pt x="18" y="22"/>
                    <a:pt x="17" y="21"/>
                    <a:pt x="16" y="19"/>
                  </a:cubicBezTo>
                  <a:cubicBezTo>
                    <a:pt x="15" y="18"/>
                    <a:pt x="15" y="18"/>
                    <a:pt x="15" y="17"/>
                  </a:cubicBezTo>
                  <a:cubicBezTo>
                    <a:pt x="14" y="16"/>
                    <a:pt x="14" y="15"/>
                    <a:pt x="13" y="14"/>
                  </a:cubicBezTo>
                  <a:cubicBezTo>
                    <a:pt x="13" y="12"/>
                    <a:pt x="12" y="11"/>
                    <a:pt x="11" y="9"/>
                  </a:cubicBezTo>
                  <a:cubicBezTo>
                    <a:pt x="11" y="8"/>
                    <a:pt x="11" y="7"/>
                    <a:pt x="11" y="6"/>
                  </a:cubicBezTo>
                  <a:cubicBezTo>
                    <a:pt x="10" y="6"/>
                    <a:pt x="10" y="6"/>
                    <a:pt x="10" y="5"/>
                  </a:cubicBezTo>
                  <a:cubicBezTo>
                    <a:pt x="10" y="5"/>
                    <a:pt x="10" y="5"/>
                    <a:pt x="10" y="5"/>
                  </a:cubicBezTo>
                  <a:cubicBezTo>
                    <a:pt x="12" y="6"/>
                    <a:pt x="13" y="7"/>
                    <a:pt x="15" y="8"/>
                  </a:cubicBezTo>
                  <a:cubicBezTo>
                    <a:pt x="16" y="9"/>
                    <a:pt x="17" y="10"/>
                    <a:pt x="18" y="11"/>
                  </a:cubicBezTo>
                  <a:cubicBezTo>
                    <a:pt x="20" y="11"/>
                    <a:pt x="21" y="12"/>
                    <a:pt x="22" y="12"/>
                  </a:cubicBezTo>
                  <a:cubicBezTo>
                    <a:pt x="25" y="13"/>
                    <a:pt x="27" y="15"/>
                    <a:pt x="29" y="17"/>
                  </a:cubicBezTo>
                  <a:cubicBezTo>
                    <a:pt x="29" y="18"/>
                    <a:pt x="30" y="19"/>
                    <a:pt x="31" y="20"/>
                  </a:cubicBezTo>
                  <a:cubicBezTo>
                    <a:pt x="32" y="21"/>
                    <a:pt x="33" y="22"/>
                    <a:pt x="33" y="23"/>
                  </a:cubicBezTo>
                  <a:cubicBezTo>
                    <a:pt x="32" y="21"/>
                    <a:pt x="31" y="19"/>
                    <a:pt x="29" y="17"/>
                  </a:cubicBezTo>
                  <a:cubicBezTo>
                    <a:pt x="28" y="15"/>
                    <a:pt x="27" y="15"/>
                    <a:pt x="26" y="14"/>
                  </a:cubicBezTo>
                  <a:cubicBezTo>
                    <a:pt x="25" y="13"/>
                    <a:pt x="25" y="13"/>
                    <a:pt x="24" y="12"/>
                  </a:cubicBezTo>
                  <a:cubicBezTo>
                    <a:pt x="24" y="12"/>
                    <a:pt x="24" y="12"/>
                    <a:pt x="23" y="12"/>
                  </a:cubicBezTo>
                  <a:cubicBezTo>
                    <a:pt x="23" y="12"/>
                    <a:pt x="23" y="12"/>
                    <a:pt x="22" y="12"/>
                  </a:cubicBezTo>
                  <a:cubicBezTo>
                    <a:pt x="20" y="10"/>
                    <a:pt x="18" y="9"/>
                    <a:pt x="16" y="7"/>
                  </a:cubicBezTo>
                  <a:cubicBezTo>
                    <a:pt x="14" y="7"/>
                    <a:pt x="13" y="6"/>
                    <a:pt x="12" y="5"/>
                  </a:cubicBezTo>
                  <a:cubicBezTo>
                    <a:pt x="12" y="4"/>
                    <a:pt x="11" y="4"/>
                    <a:pt x="10" y="3"/>
                  </a:cubicBezTo>
                  <a:cubicBezTo>
                    <a:pt x="10" y="3"/>
                    <a:pt x="10" y="2"/>
                    <a:pt x="10" y="1"/>
                  </a:cubicBezTo>
                  <a:cubicBezTo>
                    <a:pt x="9" y="1"/>
                    <a:pt x="9" y="0"/>
                    <a:pt x="8" y="1"/>
                  </a:cubicBezTo>
                  <a:cubicBezTo>
                    <a:pt x="8" y="1"/>
                    <a:pt x="7" y="1"/>
                    <a:pt x="8" y="2"/>
                  </a:cubicBezTo>
                  <a:cubicBezTo>
                    <a:pt x="8" y="3"/>
                    <a:pt x="8" y="4"/>
                    <a:pt x="8" y="6"/>
                  </a:cubicBezTo>
                  <a:cubicBezTo>
                    <a:pt x="9" y="6"/>
                    <a:pt x="9" y="7"/>
                    <a:pt x="9" y="8"/>
                  </a:cubicBezTo>
                  <a:cubicBezTo>
                    <a:pt x="9" y="8"/>
                    <a:pt x="8" y="8"/>
                    <a:pt x="8" y="8"/>
                  </a:cubicBezTo>
                  <a:cubicBezTo>
                    <a:pt x="8" y="9"/>
                    <a:pt x="7" y="9"/>
                    <a:pt x="7" y="10"/>
                  </a:cubicBezTo>
                  <a:cubicBezTo>
                    <a:pt x="7" y="10"/>
                    <a:pt x="6" y="10"/>
                    <a:pt x="6" y="10"/>
                  </a:cubicBezTo>
                  <a:cubicBezTo>
                    <a:pt x="6" y="11"/>
                    <a:pt x="6" y="11"/>
                    <a:pt x="6" y="11"/>
                  </a:cubicBezTo>
                  <a:cubicBezTo>
                    <a:pt x="6" y="11"/>
                    <a:pt x="6" y="11"/>
                    <a:pt x="5" y="11"/>
                  </a:cubicBezTo>
                  <a:cubicBezTo>
                    <a:pt x="5" y="12"/>
                    <a:pt x="4" y="12"/>
                    <a:pt x="4" y="13"/>
                  </a:cubicBezTo>
                  <a:cubicBezTo>
                    <a:pt x="3" y="14"/>
                    <a:pt x="3" y="15"/>
                    <a:pt x="2" y="16"/>
                  </a:cubicBezTo>
                  <a:cubicBezTo>
                    <a:pt x="2" y="17"/>
                    <a:pt x="1" y="17"/>
                    <a:pt x="1" y="18"/>
                  </a:cubicBezTo>
                  <a:cubicBezTo>
                    <a:pt x="1" y="18"/>
                    <a:pt x="1" y="19"/>
                    <a:pt x="0" y="20"/>
                  </a:cubicBezTo>
                  <a:cubicBezTo>
                    <a:pt x="1" y="19"/>
                    <a:pt x="1" y="19"/>
                    <a:pt x="1" y="18"/>
                  </a:cubicBezTo>
                  <a:cubicBezTo>
                    <a:pt x="2" y="17"/>
                    <a:pt x="2" y="17"/>
                    <a:pt x="3" y="16"/>
                  </a:cubicBezTo>
                  <a:cubicBezTo>
                    <a:pt x="3" y="15"/>
                    <a:pt x="4" y="14"/>
                    <a:pt x="5" y="13"/>
                  </a:cubicBezTo>
                  <a:cubicBezTo>
                    <a:pt x="5" y="13"/>
                    <a:pt x="6" y="12"/>
                    <a:pt x="6" y="12"/>
                  </a:cubicBezTo>
                  <a:cubicBezTo>
                    <a:pt x="6" y="12"/>
                    <a:pt x="6" y="12"/>
                    <a:pt x="7" y="12"/>
                  </a:cubicBezTo>
                  <a:cubicBezTo>
                    <a:pt x="7" y="11"/>
                    <a:pt x="7" y="11"/>
                    <a:pt x="7" y="11"/>
                  </a:cubicBezTo>
                  <a:cubicBezTo>
                    <a:pt x="7" y="11"/>
                    <a:pt x="7" y="11"/>
                    <a:pt x="8" y="11"/>
                  </a:cubicBezTo>
                  <a:cubicBezTo>
                    <a:pt x="8" y="10"/>
                    <a:pt x="8" y="10"/>
                    <a:pt x="9" y="10"/>
                  </a:cubicBezTo>
                  <a:cubicBezTo>
                    <a:pt x="9" y="10"/>
                    <a:pt x="9" y="11"/>
                    <a:pt x="9" y="11"/>
                  </a:cubicBezTo>
                  <a:cubicBezTo>
                    <a:pt x="8" y="17"/>
                    <a:pt x="8" y="17"/>
                    <a:pt x="8" y="17"/>
                  </a:cubicBezTo>
                  <a:cubicBezTo>
                    <a:pt x="8" y="19"/>
                    <a:pt x="7" y="21"/>
                    <a:pt x="7" y="23"/>
                  </a:cubicBezTo>
                  <a:cubicBezTo>
                    <a:pt x="7" y="25"/>
                    <a:pt x="7" y="25"/>
                    <a:pt x="7" y="25"/>
                  </a:cubicBezTo>
                  <a:cubicBezTo>
                    <a:pt x="7" y="25"/>
                    <a:pt x="7" y="26"/>
                    <a:pt x="7" y="27"/>
                  </a:cubicBezTo>
                  <a:cubicBezTo>
                    <a:pt x="6" y="28"/>
                    <a:pt x="6" y="29"/>
                    <a:pt x="6" y="30"/>
                  </a:cubicBezTo>
                  <a:cubicBezTo>
                    <a:pt x="5" y="31"/>
                    <a:pt x="5" y="31"/>
                    <a:pt x="4" y="32"/>
                  </a:cubicBezTo>
                  <a:cubicBezTo>
                    <a:pt x="4" y="33"/>
                    <a:pt x="3" y="34"/>
                    <a:pt x="3" y="35"/>
                  </a:cubicBezTo>
                  <a:cubicBezTo>
                    <a:pt x="4" y="34"/>
                    <a:pt x="5" y="32"/>
                    <a:pt x="6" y="30"/>
                  </a:cubicBezTo>
                  <a:cubicBezTo>
                    <a:pt x="7" y="29"/>
                    <a:pt x="7" y="28"/>
                    <a:pt x="7" y="27"/>
                  </a:cubicBezTo>
                  <a:close/>
                  <a:moveTo>
                    <a:pt x="15" y="33"/>
                  </a:moveTo>
                  <a:cubicBezTo>
                    <a:pt x="15" y="33"/>
                    <a:pt x="15" y="33"/>
                    <a:pt x="15" y="33"/>
                  </a:cubicBezTo>
                  <a:cubicBezTo>
                    <a:pt x="15" y="33"/>
                    <a:pt x="15" y="33"/>
                    <a:pt x="15" y="33"/>
                  </a:cubicBezTo>
                  <a:cubicBezTo>
                    <a:pt x="15" y="33"/>
                    <a:pt x="15" y="33"/>
                    <a:pt x="15" y="3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123"/>
            <p:cNvSpPr>
              <a:spLocks/>
            </p:cNvSpPr>
            <p:nvPr/>
          </p:nvSpPr>
          <p:spPr bwMode="auto">
            <a:xfrm>
              <a:off x="5797514" y="4465663"/>
              <a:ext cx="233364" cy="101601"/>
            </a:xfrm>
            <a:custGeom>
              <a:avLst/>
              <a:gdLst>
                <a:gd name="T0" fmla="*/ 62 w 62"/>
                <a:gd name="T1" fmla="*/ 0 h 27"/>
                <a:gd name="T2" fmla="*/ 33 w 62"/>
                <a:gd name="T3" fmla="*/ 15 h 27"/>
                <a:gd name="T4" fmla="*/ 15 w 62"/>
                <a:gd name="T5" fmla="*/ 17 h 27"/>
                <a:gd name="T6" fmla="*/ 0 w 62"/>
                <a:gd name="T7" fmla="*/ 18 h 27"/>
                <a:gd name="T8" fmla="*/ 22 w 62"/>
                <a:gd name="T9" fmla="*/ 27 h 27"/>
                <a:gd name="T10" fmla="*/ 42 w 62"/>
                <a:gd name="T11" fmla="*/ 18 h 27"/>
                <a:gd name="T12" fmla="*/ 62 w 62"/>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62" h="27">
                  <a:moveTo>
                    <a:pt x="62" y="0"/>
                  </a:moveTo>
                  <a:cubicBezTo>
                    <a:pt x="52" y="5"/>
                    <a:pt x="44" y="12"/>
                    <a:pt x="33" y="15"/>
                  </a:cubicBezTo>
                  <a:cubicBezTo>
                    <a:pt x="27" y="17"/>
                    <a:pt x="21" y="17"/>
                    <a:pt x="15" y="17"/>
                  </a:cubicBezTo>
                  <a:cubicBezTo>
                    <a:pt x="10" y="17"/>
                    <a:pt x="4" y="16"/>
                    <a:pt x="0" y="18"/>
                  </a:cubicBezTo>
                  <a:cubicBezTo>
                    <a:pt x="7" y="21"/>
                    <a:pt x="14" y="24"/>
                    <a:pt x="22" y="27"/>
                  </a:cubicBezTo>
                  <a:cubicBezTo>
                    <a:pt x="29" y="26"/>
                    <a:pt x="38" y="21"/>
                    <a:pt x="42" y="18"/>
                  </a:cubicBezTo>
                  <a:cubicBezTo>
                    <a:pt x="50" y="13"/>
                    <a:pt x="55" y="6"/>
                    <a:pt x="62"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126"/>
            <p:cNvSpPr>
              <a:spLocks/>
            </p:cNvSpPr>
            <p:nvPr/>
          </p:nvSpPr>
          <p:spPr bwMode="auto">
            <a:xfrm>
              <a:off x="5800689" y="4322787"/>
              <a:ext cx="274639" cy="115888"/>
            </a:xfrm>
            <a:custGeom>
              <a:avLst/>
              <a:gdLst>
                <a:gd name="T0" fmla="*/ 41 w 73"/>
                <a:gd name="T1" fmla="*/ 18 h 31"/>
                <a:gd name="T2" fmla="*/ 60 w 73"/>
                <a:gd name="T3" fmla="*/ 29 h 31"/>
                <a:gd name="T4" fmla="*/ 73 w 73"/>
                <a:gd name="T5" fmla="*/ 31 h 31"/>
                <a:gd name="T6" fmla="*/ 54 w 73"/>
                <a:gd name="T7" fmla="*/ 20 h 31"/>
                <a:gd name="T8" fmla="*/ 36 w 73"/>
                <a:gd name="T9" fmla="*/ 4 h 31"/>
                <a:gd name="T10" fmla="*/ 16 w 73"/>
                <a:gd name="T11" fmla="*/ 1 h 31"/>
                <a:gd name="T12" fmla="*/ 13 w 73"/>
                <a:gd name="T13" fmla="*/ 3 h 31"/>
                <a:gd name="T14" fmla="*/ 0 w 73"/>
                <a:gd name="T15" fmla="*/ 22 h 31"/>
                <a:gd name="T16" fmla="*/ 9 w 73"/>
                <a:gd name="T17" fmla="*/ 16 h 31"/>
                <a:gd name="T18" fmla="*/ 41 w 73"/>
                <a:gd name="T19"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31">
                  <a:moveTo>
                    <a:pt x="41" y="18"/>
                  </a:moveTo>
                  <a:cubicBezTo>
                    <a:pt x="45" y="21"/>
                    <a:pt x="55" y="27"/>
                    <a:pt x="60" y="29"/>
                  </a:cubicBezTo>
                  <a:cubicBezTo>
                    <a:pt x="64" y="30"/>
                    <a:pt x="73" y="31"/>
                    <a:pt x="73" y="31"/>
                  </a:cubicBezTo>
                  <a:cubicBezTo>
                    <a:pt x="66" y="29"/>
                    <a:pt x="60" y="25"/>
                    <a:pt x="54" y="20"/>
                  </a:cubicBezTo>
                  <a:cubicBezTo>
                    <a:pt x="48" y="15"/>
                    <a:pt x="43" y="9"/>
                    <a:pt x="36" y="4"/>
                  </a:cubicBezTo>
                  <a:cubicBezTo>
                    <a:pt x="30" y="0"/>
                    <a:pt x="22" y="0"/>
                    <a:pt x="16" y="1"/>
                  </a:cubicBezTo>
                  <a:cubicBezTo>
                    <a:pt x="15" y="2"/>
                    <a:pt x="14" y="2"/>
                    <a:pt x="13" y="3"/>
                  </a:cubicBezTo>
                  <a:cubicBezTo>
                    <a:pt x="8" y="9"/>
                    <a:pt x="4" y="15"/>
                    <a:pt x="0" y="22"/>
                  </a:cubicBezTo>
                  <a:cubicBezTo>
                    <a:pt x="3" y="20"/>
                    <a:pt x="6" y="17"/>
                    <a:pt x="9" y="16"/>
                  </a:cubicBezTo>
                  <a:cubicBezTo>
                    <a:pt x="22" y="11"/>
                    <a:pt x="35" y="14"/>
                    <a:pt x="41"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2127"/>
            <p:cNvSpPr>
              <a:spLocks/>
            </p:cNvSpPr>
            <p:nvPr/>
          </p:nvSpPr>
          <p:spPr bwMode="auto">
            <a:xfrm>
              <a:off x="5764176" y="4341837"/>
              <a:ext cx="427040" cy="228602"/>
            </a:xfrm>
            <a:custGeom>
              <a:avLst/>
              <a:gdLst>
                <a:gd name="T0" fmla="*/ 46 w 114"/>
                <a:gd name="T1" fmla="*/ 12 h 61"/>
                <a:gd name="T2" fmla="*/ 66 w 114"/>
                <a:gd name="T3" fmla="*/ 23 h 61"/>
                <a:gd name="T4" fmla="*/ 71 w 114"/>
                <a:gd name="T5" fmla="*/ 26 h 61"/>
                <a:gd name="T6" fmla="*/ 73 w 114"/>
                <a:gd name="T7" fmla="*/ 27 h 61"/>
                <a:gd name="T8" fmla="*/ 71 w 114"/>
                <a:gd name="T9" fmla="*/ 29 h 61"/>
                <a:gd name="T10" fmla="*/ 63 w 114"/>
                <a:gd name="T11" fmla="*/ 28 h 61"/>
                <a:gd name="T12" fmla="*/ 50 w 114"/>
                <a:gd name="T13" fmla="*/ 27 h 61"/>
                <a:gd name="T14" fmla="*/ 38 w 114"/>
                <a:gd name="T15" fmla="*/ 25 h 61"/>
                <a:gd name="T16" fmla="*/ 25 w 114"/>
                <a:gd name="T17" fmla="*/ 24 h 61"/>
                <a:gd name="T18" fmla="*/ 17 w 114"/>
                <a:gd name="T19" fmla="*/ 28 h 61"/>
                <a:gd name="T20" fmla="*/ 34 w 114"/>
                <a:gd name="T21" fmla="*/ 26 h 61"/>
                <a:gd name="T22" fmla="*/ 42 w 114"/>
                <a:gd name="T23" fmla="*/ 27 h 61"/>
                <a:gd name="T24" fmla="*/ 26 w 114"/>
                <a:gd name="T25" fmla="*/ 31 h 61"/>
                <a:gd name="T26" fmla="*/ 6 w 114"/>
                <a:gd name="T27" fmla="*/ 40 h 61"/>
                <a:gd name="T28" fmla="*/ 3 w 114"/>
                <a:gd name="T29" fmla="*/ 43 h 61"/>
                <a:gd name="T30" fmla="*/ 13 w 114"/>
                <a:gd name="T31" fmla="*/ 39 h 61"/>
                <a:gd name="T32" fmla="*/ 56 w 114"/>
                <a:gd name="T33" fmla="*/ 30 h 61"/>
                <a:gd name="T34" fmla="*/ 67 w 114"/>
                <a:gd name="T35" fmla="*/ 31 h 61"/>
                <a:gd name="T36" fmla="*/ 71 w 114"/>
                <a:gd name="T37" fmla="*/ 31 h 61"/>
                <a:gd name="T38" fmla="*/ 67 w 114"/>
                <a:gd name="T39" fmla="*/ 33 h 61"/>
                <a:gd name="T40" fmla="*/ 50 w 114"/>
                <a:gd name="T41" fmla="*/ 44 h 61"/>
                <a:gd name="T42" fmla="*/ 43 w 114"/>
                <a:gd name="T43" fmla="*/ 47 h 61"/>
                <a:gd name="T44" fmla="*/ 27 w 114"/>
                <a:gd name="T45" fmla="*/ 50 h 61"/>
                <a:gd name="T46" fmla="*/ 27 w 114"/>
                <a:gd name="T47" fmla="*/ 50 h 61"/>
                <a:gd name="T48" fmla="*/ 43 w 114"/>
                <a:gd name="T49" fmla="*/ 48 h 61"/>
                <a:gd name="T50" fmla="*/ 51 w 114"/>
                <a:gd name="T51" fmla="*/ 46 h 61"/>
                <a:gd name="T52" fmla="*/ 71 w 114"/>
                <a:gd name="T53" fmla="*/ 33 h 61"/>
                <a:gd name="T54" fmla="*/ 77 w 114"/>
                <a:gd name="T55" fmla="*/ 32 h 61"/>
                <a:gd name="T56" fmla="*/ 93 w 114"/>
                <a:gd name="T57" fmla="*/ 31 h 61"/>
                <a:gd name="T58" fmla="*/ 91 w 114"/>
                <a:gd name="T59" fmla="*/ 35 h 61"/>
                <a:gd name="T60" fmla="*/ 86 w 114"/>
                <a:gd name="T61" fmla="*/ 43 h 61"/>
                <a:gd name="T62" fmla="*/ 71 w 114"/>
                <a:gd name="T63" fmla="*/ 55 h 61"/>
                <a:gd name="T64" fmla="*/ 59 w 114"/>
                <a:gd name="T65" fmla="*/ 61 h 61"/>
                <a:gd name="T66" fmla="*/ 71 w 114"/>
                <a:gd name="T67" fmla="*/ 56 h 61"/>
                <a:gd name="T68" fmla="*/ 87 w 114"/>
                <a:gd name="T69" fmla="*/ 44 h 61"/>
                <a:gd name="T70" fmla="*/ 92 w 114"/>
                <a:gd name="T71" fmla="*/ 37 h 61"/>
                <a:gd name="T72" fmla="*/ 94 w 114"/>
                <a:gd name="T73" fmla="*/ 33 h 61"/>
                <a:gd name="T74" fmla="*/ 101 w 114"/>
                <a:gd name="T75" fmla="*/ 29 h 61"/>
                <a:gd name="T76" fmla="*/ 106 w 114"/>
                <a:gd name="T77" fmla="*/ 26 h 61"/>
                <a:gd name="T78" fmla="*/ 107 w 114"/>
                <a:gd name="T79" fmla="*/ 26 h 61"/>
                <a:gd name="T80" fmla="*/ 110 w 114"/>
                <a:gd name="T81" fmla="*/ 23 h 61"/>
                <a:gd name="T82" fmla="*/ 102 w 114"/>
                <a:gd name="T83" fmla="*/ 26 h 61"/>
                <a:gd name="T84" fmla="*/ 99 w 114"/>
                <a:gd name="T85" fmla="*/ 26 h 61"/>
                <a:gd name="T86" fmla="*/ 96 w 114"/>
                <a:gd name="T87" fmla="*/ 25 h 61"/>
                <a:gd name="T88" fmla="*/ 80 w 114"/>
                <a:gd name="T89" fmla="*/ 20 h 61"/>
                <a:gd name="T90" fmla="*/ 74 w 114"/>
                <a:gd name="T91" fmla="*/ 17 h 61"/>
                <a:gd name="T92" fmla="*/ 61 w 114"/>
                <a:gd name="T93" fmla="*/ 0 h 61"/>
                <a:gd name="T94" fmla="*/ 68 w 114"/>
                <a:gd name="T95" fmla="*/ 12 h 61"/>
                <a:gd name="T96" fmla="*/ 76 w 114"/>
                <a:gd name="T97" fmla="*/ 19 h 61"/>
                <a:gd name="T98" fmla="*/ 86 w 114"/>
                <a:gd name="T99" fmla="*/ 24 h 61"/>
                <a:gd name="T100" fmla="*/ 96 w 114"/>
                <a:gd name="T101" fmla="*/ 27 h 61"/>
                <a:gd name="T102" fmla="*/ 85 w 114"/>
                <a:gd name="T103" fmla="*/ 29 h 61"/>
                <a:gd name="T104" fmla="*/ 81 w 114"/>
                <a:gd name="T105" fmla="*/ 28 h 61"/>
                <a:gd name="T106" fmla="*/ 73 w 114"/>
                <a:gd name="T107" fmla="*/ 25 h 61"/>
                <a:gd name="T108" fmla="*/ 71 w 114"/>
                <a:gd name="T109" fmla="*/ 24 h 61"/>
                <a:gd name="T110" fmla="*/ 61 w 114"/>
                <a:gd name="T111" fmla="*/ 18 h 61"/>
                <a:gd name="T112" fmla="*/ 39 w 114"/>
                <a:gd name="T113" fmla="*/ 8 h 61"/>
                <a:gd name="T114" fmla="*/ 39 w 114"/>
                <a:gd name="T115"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4" h="61">
                  <a:moveTo>
                    <a:pt x="39" y="10"/>
                  </a:moveTo>
                  <a:cubicBezTo>
                    <a:pt x="42" y="10"/>
                    <a:pt x="44" y="11"/>
                    <a:pt x="46" y="12"/>
                  </a:cubicBezTo>
                  <a:cubicBezTo>
                    <a:pt x="51" y="14"/>
                    <a:pt x="55" y="16"/>
                    <a:pt x="60" y="19"/>
                  </a:cubicBezTo>
                  <a:cubicBezTo>
                    <a:pt x="62" y="20"/>
                    <a:pt x="64" y="22"/>
                    <a:pt x="66" y="23"/>
                  </a:cubicBezTo>
                  <a:cubicBezTo>
                    <a:pt x="67" y="24"/>
                    <a:pt x="69" y="25"/>
                    <a:pt x="70" y="25"/>
                  </a:cubicBezTo>
                  <a:cubicBezTo>
                    <a:pt x="71" y="26"/>
                    <a:pt x="71" y="26"/>
                    <a:pt x="71" y="26"/>
                  </a:cubicBezTo>
                  <a:cubicBezTo>
                    <a:pt x="72" y="27"/>
                    <a:pt x="72" y="27"/>
                    <a:pt x="72" y="27"/>
                  </a:cubicBezTo>
                  <a:cubicBezTo>
                    <a:pt x="73" y="27"/>
                    <a:pt x="73" y="27"/>
                    <a:pt x="73" y="27"/>
                  </a:cubicBezTo>
                  <a:cubicBezTo>
                    <a:pt x="74" y="28"/>
                    <a:pt x="76" y="29"/>
                    <a:pt x="77" y="29"/>
                  </a:cubicBezTo>
                  <a:cubicBezTo>
                    <a:pt x="75" y="29"/>
                    <a:pt x="73" y="29"/>
                    <a:pt x="71" y="29"/>
                  </a:cubicBezTo>
                  <a:cubicBezTo>
                    <a:pt x="70" y="28"/>
                    <a:pt x="68" y="28"/>
                    <a:pt x="67" y="28"/>
                  </a:cubicBezTo>
                  <a:cubicBezTo>
                    <a:pt x="66" y="28"/>
                    <a:pt x="64" y="28"/>
                    <a:pt x="63" y="28"/>
                  </a:cubicBezTo>
                  <a:cubicBezTo>
                    <a:pt x="61" y="27"/>
                    <a:pt x="58" y="27"/>
                    <a:pt x="56" y="27"/>
                  </a:cubicBezTo>
                  <a:cubicBezTo>
                    <a:pt x="54" y="27"/>
                    <a:pt x="52" y="27"/>
                    <a:pt x="50" y="27"/>
                  </a:cubicBezTo>
                  <a:cubicBezTo>
                    <a:pt x="47" y="26"/>
                    <a:pt x="45" y="26"/>
                    <a:pt x="42" y="25"/>
                  </a:cubicBezTo>
                  <a:cubicBezTo>
                    <a:pt x="41" y="25"/>
                    <a:pt x="39" y="25"/>
                    <a:pt x="38" y="25"/>
                  </a:cubicBezTo>
                  <a:cubicBezTo>
                    <a:pt x="37" y="24"/>
                    <a:pt x="35" y="24"/>
                    <a:pt x="34" y="24"/>
                  </a:cubicBezTo>
                  <a:cubicBezTo>
                    <a:pt x="31" y="24"/>
                    <a:pt x="28" y="24"/>
                    <a:pt x="25" y="24"/>
                  </a:cubicBezTo>
                  <a:cubicBezTo>
                    <a:pt x="24" y="24"/>
                    <a:pt x="22" y="25"/>
                    <a:pt x="21" y="25"/>
                  </a:cubicBezTo>
                  <a:cubicBezTo>
                    <a:pt x="20" y="26"/>
                    <a:pt x="18" y="27"/>
                    <a:pt x="17" y="28"/>
                  </a:cubicBezTo>
                  <a:cubicBezTo>
                    <a:pt x="20" y="26"/>
                    <a:pt x="22" y="25"/>
                    <a:pt x="25" y="25"/>
                  </a:cubicBezTo>
                  <a:cubicBezTo>
                    <a:pt x="28" y="25"/>
                    <a:pt x="31" y="25"/>
                    <a:pt x="34" y="26"/>
                  </a:cubicBezTo>
                  <a:cubicBezTo>
                    <a:pt x="35" y="26"/>
                    <a:pt x="37" y="26"/>
                    <a:pt x="38" y="26"/>
                  </a:cubicBezTo>
                  <a:cubicBezTo>
                    <a:pt x="39" y="26"/>
                    <a:pt x="41" y="27"/>
                    <a:pt x="42" y="27"/>
                  </a:cubicBezTo>
                  <a:cubicBezTo>
                    <a:pt x="43" y="27"/>
                    <a:pt x="44" y="27"/>
                    <a:pt x="44" y="27"/>
                  </a:cubicBezTo>
                  <a:cubicBezTo>
                    <a:pt x="38" y="28"/>
                    <a:pt x="32" y="29"/>
                    <a:pt x="26" y="31"/>
                  </a:cubicBezTo>
                  <a:cubicBezTo>
                    <a:pt x="21" y="32"/>
                    <a:pt x="17" y="34"/>
                    <a:pt x="12" y="36"/>
                  </a:cubicBezTo>
                  <a:cubicBezTo>
                    <a:pt x="10" y="38"/>
                    <a:pt x="8" y="39"/>
                    <a:pt x="6" y="40"/>
                  </a:cubicBezTo>
                  <a:cubicBezTo>
                    <a:pt x="4" y="42"/>
                    <a:pt x="2" y="43"/>
                    <a:pt x="0" y="45"/>
                  </a:cubicBezTo>
                  <a:cubicBezTo>
                    <a:pt x="1" y="44"/>
                    <a:pt x="2" y="44"/>
                    <a:pt x="3" y="43"/>
                  </a:cubicBezTo>
                  <a:cubicBezTo>
                    <a:pt x="5" y="42"/>
                    <a:pt x="6" y="42"/>
                    <a:pt x="7" y="41"/>
                  </a:cubicBezTo>
                  <a:cubicBezTo>
                    <a:pt x="9" y="40"/>
                    <a:pt x="11" y="40"/>
                    <a:pt x="13" y="39"/>
                  </a:cubicBezTo>
                  <a:cubicBezTo>
                    <a:pt x="18" y="37"/>
                    <a:pt x="22" y="35"/>
                    <a:pt x="27" y="34"/>
                  </a:cubicBezTo>
                  <a:cubicBezTo>
                    <a:pt x="36" y="31"/>
                    <a:pt x="46" y="29"/>
                    <a:pt x="56" y="30"/>
                  </a:cubicBezTo>
                  <a:cubicBezTo>
                    <a:pt x="58" y="30"/>
                    <a:pt x="61" y="30"/>
                    <a:pt x="63" y="30"/>
                  </a:cubicBezTo>
                  <a:cubicBezTo>
                    <a:pt x="64" y="30"/>
                    <a:pt x="66" y="30"/>
                    <a:pt x="67" y="31"/>
                  </a:cubicBezTo>
                  <a:cubicBezTo>
                    <a:pt x="68" y="31"/>
                    <a:pt x="69" y="31"/>
                    <a:pt x="71" y="31"/>
                  </a:cubicBezTo>
                  <a:cubicBezTo>
                    <a:pt x="71" y="31"/>
                    <a:pt x="71" y="31"/>
                    <a:pt x="71" y="31"/>
                  </a:cubicBezTo>
                  <a:cubicBezTo>
                    <a:pt x="71" y="31"/>
                    <a:pt x="71" y="31"/>
                    <a:pt x="71" y="32"/>
                  </a:cubicBezTo>
                  <a:cubicBezTo>
                    <a:pt x="69" y="32"/>
                    <a:pt x="68" y="33"/>
                    <a:pt x="67" y="33"/>
                  </a:cubicBezTo>
                  <a:cubicBezTo>
                    <a:pt x="66" y="34"/>
                    <a:pt x="65" y="35"/>
                    <a:pt x="63" y="35"/>
                  </a:cubicBezTo>
                  <a:cubicBezTo>
                    <a:pt x="59" y="38"/>
                    <a:pt x="55" y="42"/>
                    <a:pt x="50" y="44"/>
                  </a:cubicBezTo>
                  <a:cubicBezTo>
                    <a:pt x="49" y="45"/>
                    <a:pt x="48" y="46"/>
                    <a:pt x="47" y="46"/>
                  </a:cubicBezTo>
                  <a:cubicBezTo>
                    <a:pt x="46" y="46"/>
                    <a:pt x="44" y="47"/>
                    <a:pt x="43" y="47"/>
                  </a:cubicBezTo>
                  <a:cubicBezTo>
                    <a:pt x="40" y="48"/>
                    <a:pt x="38" y="48"/>
                    <a:pt x="35" y="49"/>
                  </a:cubicBezTo>
                  <a:cubicBezTo>
                    <a:pt x="32" y="49"/>
                    <a:pt x="30" y="49"/>
                    <a:pt x="27" y="50"/>
                  </a:cubicBezTo>
                  <a:cubicBezTo>
                    <a:pt x="24" y="50"/>
                    <a:pt x="22" y="50"/>
                    <a:pt x="19" y="50"/>
                  </a:cubicBezTo>
                  <a:cubicBezTo>
                    <a:pt x="22" y="50"/>
                    <a:pt x="24" y="50"/>
                    <a:pt x="27" y="50"/>
                  </a:cubicBezTo>
                  <a:cubicBezTo>
                    <a:pt x="30" y="50"/>
                    <a:pt x="33" y="50"/>
                    <a:pt x="35" y="50"/>
                  </a:cubicBezTo>
                  <a:cubicBezTo>
                    <a:pt x="38" y="49"/>
                    <a:pt x="41" y="49"/>
                    <a:pt x="43" y="48"/>
                  </a:cubicBezTo>
                  <a:cubicBezTo>
                    <a:pt x="45" y="48"/>
                    <a:pt x="46" y="48"/>
                    <a:pt x="47" y="47"/>
                  </a:cubicBezTo>
                  <a:cubicBezTo>
                    <a:pt x="49" y="47"/>
                    <a:pt x="50" y="46"/>
                    <a:pt x="51" y="46"/>
                  </a:cubicBezTo>
                  <a:cubicBezTo>
                    <a:pt x="56" y="43"/>
                    <a:pt x="60" y="40"/>
                    <a:pt x="64" y="37"/>
                  </a:cubicBezTo>
                  <a:cubicBezTo>
                    <a:pt x="67" y="35"/>
                    <a:pt x="69" y="34"/>
                    <a:pt x="71" y="33"/>
                  </a:cubicBezTo>
                  <a:cubicBezTo>
                    <a:pt x="73" y="33"/>
                    <a:pt x="74" y="32"/>
                    <a:pt x="75" y="32"/>
                  </a:cubicBezTo>
                  <a:cubicBezTo>
                    <a:pt x="76" y="32"/>
                    <a:pt x="76" y="32"/>
                    <a:pt x="77" y="32"/>
                  </a:cubicBezTo>
                  <a:cubicBezTo>
                    <a:pt x="80" y="32"/>
                    <a:pt x="83" y="32"/>
                    <a:pt x="86" y="32"/>
                  </a:cubicBezTo>
                  <a:cubicBezTo>
                    <a:pt x="88" y="31"/>
                    <a:pt x="91" y="31"/>
                    <a:pt x="93" y="31"/>
                  </a:cubicBezTo>
                  <a:cubicBezTo>
                    <a:pt x="93" y="31"/>
                    <a:pt x="92" y="31"/>
                    <a:pt x="92" y="32"/>
                  </a:cubicBezTo>
                  <a:cubicBezTo>
                    <a:pt x="92" y="33"/>
                    <a:pt x="91" y="34"/>
                    <a:pt x="91" y="35"/>
                  </a:cubicBezTo>
                  <a:cubicBezTo>
                    <a:pt x="90" y="36"/>
                    <a:pt x="90" y="37"/>
                    <a:pt x="89" y="37"/>
                  </a:cubicBezTo>
                  <a:cubicBezTo>
                    <a:pt x="88" y="39"/>
                    <a:pt x="87" y="41"/>
                    <a:pt x="86" y="43"/>
                  </a:cubicBezTo>
                  <a:cubicBezTo>
                    <a:pt x="84" y="44"/>
                    <a:pt x="83" y="46"/>
                    <a:pt x="81" y="48"/>
                  </a:cubicBezTo>
                  <a:cubicBezTo>
                    <a:pt x="78" y="51"/>
                    <a:pt x="75" y="53"/>
                    <a:pt x="71" y="55"/>
                  </a:cubicBezTo>
                  <a:cubicBezTo>
                    <a:pt x="69" y="56"/>
                    <a:pt x="67" y="57"/>
                    <a:pt x="65" y="58"/>
                  </a:cubicBezTo>
                  <a:cubicBezTo>
                    <a:pt x="63" y="59"/>
                    <a:pt x="61" y="60"/>
                    <a:pt x="59" y="61"/>
                  </a:cubicBezTo>
                  <a:cubicBezTo>
                    <a:pt x="61" y="60"/>
                    <a:pt x="63" y="59"/>
                    <a:pt x="65" y="59"/>
                  </a:cubicBezTo>
                  <a:cubicBezTo>
                    <a:pt x="67" y="58"/>
                    <a:pt x="69" y="57"/>
                    <a:pt x="71" y="56"/>
                  </a:cubicBezTo>
                  <a:cubicBezTo>
                    <a:pt x="75" y="54"/>
                    <a:pt x="79" y="52"/>
                    <a:pt x="82" y="49"/>
                  </a:cubicBezTo>
                  <a:cubicBezTo>
                    <a:pt x="84" y="47"/>
                    <a:pt x="85" y="46"/>
                    <a:pt x="87" y="44"/>
                  </a:cubicBezTo>
                  <a:cubicBezTo>
                    <a:pt x="88" y="42"/>
                    <a:pt x="90" y="40"/>
                    <a:pt x="91" y="38"/>
                  </a:cubicBezTo>
                  <a:cubicBezTo>
                    <a:pt x="91" y="38"/>
                    <a:pt x="91" y="37"/>
                    <a:pt x="92" y="37"/>
                  </a:cubicBezTo>
                  <a:cubicBezTo>
                    <a:pt x="92" y="36"/>
                    <a:pt x="92" y="36"/>
                    <a:pt x="92" y="35"/>
                  </a:cubicBezTo>
                  <a:cubicBezTo>
                    <a:pt x="93" y="34"/>
                    <a:pt x="93" y="33"/>
                    <a:pt x="94" y="33"/>
                  </a:cubicBezTo>
                  <a:cubicBezTo>
                    <a:pt x="94" y="32"/>
                    <a:pt x="95" y="31"/>
                    <a:pt x="96" y="30"/>
                  </a:cubicBezTo>
                  <a:cubicBezTo>
                    <a:pt x="97" y="30"/>
                    <a:pt x="99" y="29"/>
                    <a:pt x="101" y="29"/>
                  </a:cubicBezTo>
                  <a:cubicBezTo>
                    <a:pt x="102" y="28"/>
                    <a:pt x="104" y="27"/>
                    <a:pt x="105" y="27"/>
                  </a:cubicBezTo>
                  <a:cubicBezTo>
                    <a:pt x="106" y="27"/>
                    <a:pt x="106" y="27"/>
                    <a:pt x="106" y="26"/>
                  </a:cubicBezTo>
                  <a:cubicBezTo>
                    <a:pt x="106" y="26"/>
                    <a:pt x="106" y="26"/>
                    <a:pt x="106" y="26"/>
                  </a:cubicBezTo>
                  <a:cubicBezTo>
                    <a:pt x="107" y="26"/>
                    <a:pt x="107" y="26"/>
                    <a:pt x="107" y="26"/>
                  </a:cubicBezTo>
                  <a:cubicBezTo>
                    <a:pt x="110" y="25"/>
                    <a:pt x="112" y="23"/>
                    <a:pt x="114" y="22"/>
                  </a:cubicBezTo>
                  <a:cubicBezTo>
                    <a:pt x="113" y="22"/>
                    <a:pt x="111" y="23"/>
                    <a:pt x="110" y="23"/>
                  </a:cubicBezTo>
                  <a:cubicBezTo>
                    <a:pt x="109" y="24"/>
                    <a:pt x="108" y="24"/>
                    <a:pt x="107" y="24"/>
                  </a:cubicBezTo>
                  <a:cubicBezTo>
                    <a:pt x="105" y="25"/>
                    <a:pt x="103" y="25"/>
                    <a:pt x="102" y="26"/>
                  </a:cubicBezTo>
                  <a:cubicBezTo>
                    <a:pt x="101" y="26"/>
                    <a:pt x="101" y="26"/>
                    <a:pt x="101" y="26"/>
                  </a:cubicBezTo>
                  <a:cubicBezTo>
                    <a:pt x="100" y="26"/>
                    <a:pt x="100" y="26"/>
                    <a:pt x="99" y="26"/>
                  </a:cubicBezTo>
                  <a:cubicBezTo>
                    <a:pt x="99" y="26"/>
                    <a:pt x="98" y="26"/>
                    <a:pt x="98" y="26"/>
                  </a:cubicBezTo>
                  <a:cubicBezTo>
                    <a:pt x="97" y="26"/>
                    <a:pt x="96" y="26"/>
                    <a:pt x="96" y="25"/>
                  </a:cubicBezTo>
                  <a:cubicBezTo>
                    <a:pt x="95" y="25"/>
                    <a:pt x="94" y="25"/>
                    <a:pt x="93" y="25"/>
                  </a:cubicBezTo>
                  <a:cubicBezTo>
                    <a:pt x="88" y="24"/>
                    <a:pt x="84" y="22"/>
                    <a:pt x="80" y="20"/>
                  </a:cubicBezTo>
                  <a:cubicBezTo>
                    <a:pt x="79" y="20"/>
                    <a:pt x="78" y="19"/>
                    <a:pt x="77" y="18"/>
                  </a:cubicBezTo>
                  <a:cubicBezTo>
                    <a:pt x="76" y="18"/>
                    <a:pt x="75" y="17"/>
                    <a:pt x="74" y="17"/>
                  </a:cubicBezTo>
                  <a:cubicBezTo>
                    <a:pt x="72" y="15"/>
                    <a:pt x="70" y="14"/>
                    <a:pt x="69" y="12"/>
                  </a:cubicBezTo>
                  <a:cubicBezTo>
                    <a:pt x="66" y="8"/>
                    <a:pt x="63" y="4"/>
                    <a:pt x="61" y="0"/>
                  </a:cubicBezTo>
                  <a:cubicBezTo>
                    <a:pt x="62" y="2"/>
                    <a:pt x="63" y="4"/>
                    <a:pt x="64" y="6"/>
                  </a:cubicBezTo>
                  <a:cubicBezTo>
                    <a:pt x="65" y="8"/>
                    <a:pt x="67" y="10"/>
                    <a:pt x="68" y="12"/>
                  </a:cubicBezTo>
                  <a:cubicBezTo>
                    <a:pt x="69" y="14"/>
                    <a:pt x="71" y="16"/>
                    <a:pt x="73" y="17"/>
                  </a:cubicBezTo>
                  <a:cubicBezTo>
                    <a:pt x="74" y="18"/>
                    <a:pt x="75" y="19"/>
                    <a:pt x="76" y="19"/>
                  </a:cubicBezTo>
                  <a:cubicBezTo>
                    <a:pt x="77" y="20"/>
                    <a:pt x="78" y="21"/>
                    <a:pt x="79" y="21"/>
                  </a:cubicBezTo>
                  <a:cubicBezTo>
                    <a:pt x="81" y="22"/>
                    <a:pt x="83" y="23"/>
                    <a:pt x="86" y="24"/>
                  </a:cubicBezTo>
                  <a:cubicBezTo>
                    <a:pt x="88" y="25"/>
                    <a:pt x="90" y="26"/>
                    <a:pt x="92" y="26"/>
                  </a:cubicBezTo>
                  <a:cubicBezTo>
                    <a:pt x="94" y="27"/>
                    <a:pt x="95" y="27"/>
                    <a:pt x="96" y="27"/>
                  </a:cubicBezTo>
                  <a:cubicBezTo>
                    <a:pt x="96" y="27"/>
                    <a:pt x="96" y="27"/>
                    <a:pt x="96" y="27"/>
                  </a:cubicBezTo>
                  <a:cubicBezTo>
                    <a:pt x="93" y="28"/>
                    <a:pt x="89" y="29"/>
                    <a:pt x="85" y="29"/>
                  </a:cubicBezTo>
                  <a:cubicBezTo>
                    <a:pt x="85" y="29"/>
                    <a:pt x="84" y="29"/>
                    <a:pt x="83" y="29"/>
                  </a:cubicBezTo>
                  <a:cubicBezTo>
                    <a:pt x="82" y="29"/>
                    <a:pt x="81" y="29"/>
                    <a:pt x="81" y="28"/>
                  </a:cubicBezTo>
                  <a:cubicBezTo>
                    <a:pt x="78" y="28"/>
                    <a:pt x="76" y="27"/>
                    <a:pt x="74" y="26"/>
                  </a:cubicBezTo>
                  <a:cubicBezTo>
                    <a:pt x="73" y="25"/>
                    <a:pt x="73" y="25"/>
                    <a:pt x="73" y="25"/>
                  </a:cubicBezTo>
                  <a:cubicBezTo>
                    <a:pt x="73" y="25"/>
                    <a:pt x="72" y="25"/>
                    <a:pt x="72" y="25"/>
                  </a:cubicBezTo>
                  <a:cubicBezTo>
                    <a:pt x="71" y="24"/>
                    <a:pt x="71" y="24"/>
                    <a:pt x="71" y="24"/>
                  </a:cubicBezTo>
                  <a:cubicBezTo>
                    <a:pt x="69" y="23"/>
                    <a:pt x="68" y="22"/>
                    <a:pt x="67" y="22"/>
                  </a:cubicBezTo>
                  <a:cubicBezTo>
                    <a:pt x="65" y="20"/>
                    <a:pt x="63" y="19"/>
                    <a:pt x="61" y="18"/>
                  </a:cubicBezTo>
                  <a:cubicBezTo>
                    <a:pt x="56" y="15"/>
                    <a:pt x="52" y="12"/>
                    <a:pt x="47" y="10"/>
                  </a:cubicBezTo>
                  <a:cubicBezTo>
                    <a:pt x="44" y="9"/>
                    <a:pt x="42" y="8"/>
                    <a:pt x="39" y="8"/>
                  </a:cubicBezTo>
                  <a:cubicBezTo>
                    <a:pt x="37" y="8"/>
                    <a:pt x="34" y="8"/>
                    <a:pt x="32" y="8"/>
                  </a:cubicBezTo>
                  <a:cubicBezTo>
                    <a:pt x="34" y="8"/>
                    <a:pt x="37" y="9"/>
                    <a:pt x="39" y="1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2128"/>
            <p:cNvSpPr>
              <a:spLocks/>
            </p:cNvSpPr>
            <p:nvPr/>
          </p:nvSpPr>
          <p:spPr bwMode="auto">
            <a:xfrm>
              <a:off x="6589681" y="5246718"/>
              <a:ext cx="82550" cy="230189"/>
            </a:xfrm>
            <a:custGeom>
              <a:avLst/>
              <a:gdLst>
                <a:gd name="T0" fmla="*/ 22 w 22"/>
                <a:gd name="T1" fmla="*/ 43 h 61"/>
                <a:gd name="T2" fmla="*/ 21 w 22"/>
                <a:gd name="T3" fmla="*/ 39 h 61"/>
                <a:gd name="T4" fmla="*/ 17 w 22"/>
                <a:gd name="T5" fmla="*/ 29 h 61"/>
                <a:gd name="T6" fmla="*/ 6 w 22"/>
                <a:gd name="T7" fmla="*/ 16 h 61"/>
                <a:gd name="T8" fmla="*/ 2 w 22"/>
                <a:gd name="T9" fmla="*/ 6 h 61"/>
                <a:gd name="T10" fmla="*/ 0 w 22"/>
                <a:gd name="T11" fmla="*/ 0 h 61"/>
                <a:gd name="T12" fmla="*/ 1 w 22"/>
                <a:gd name="T13" fmla="*/ 11 h 61"/>
                <a:gd name="T14" fmla="*/ 11 w 22"/>
                <a:gd name="T15" fmla="*/ 38 h 61"/>
                <a:gd name="T16" fmla="*/ 15 w 22"/>
                <a:gd name="T17" fmla="*/ 51 h 61"/>
                <a:gd name="T18" fmla="*/ 18 w 22"/>
                <a:gd name="T19" fmla="*/ 61 h 61"/>
                <a:gd name="T20" fmla="*/ 18 w 22"/>
                <a:gd name="T21" fmla="*/ 61 h 61"/>
                <a:gd name="T22" fmla="*/ 22 w 22"/>
                <a:gd name="T2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61">
                  <a:moveTo>
                    <a:pt x="22" y="43"/>
                  </a:moveTo>
                  <a:cubicBezTo>
                    <a:pt x="22" y="42"/>
                    <a:pt x="22" y="41"/>
                    <a:pt x="21" y="39"/>
                  </a:cubicBezTo>
                  <a:cubicBezTo>
                    <a:pt x="20" y="36"/>
                    <a:pt x="18" y="33"/>
                    <a:pt x="17" y="29"/>
                  </a:cubicBezTo>
                  <a:cubicBezTo>
                    <a:pt x="14" y="24"/>
                    <a:pt x="9" y="20"/>
                    <a:pt x="6" y="16"/>
                  </a:cubicBezTo>
                  <a:cubicBezTo>
                    <a:pt x="4" y="13"/>
                    <a:pt x="3" y="10"/>
                    <a:pt x="2" y="6"/>
                  </a:cubicBezTo>
                  <a:cubicBezTo>
                    <a:pt x="2" y="4"/>
                    <a:pt x="1" y="2"/>
                    <a:pt x="0" y="0"/>
                  </a:cubicBezTo>
                  <a:cubicBezTo>
                    <a:pt x="1" y="4"/>
                    <a:pt x="1" y="8"/>
                    <a:pt x="1" y="11"/>
                  </a:cubicBezTo>
                  <a:cubicBezTo>
                    <a:pt x="2" y="21"/>
                    <a:pt x="7" y="29"/>
                    <a:pt x="11" y="38"/>
                  </a:cubicBezTo>
                  <a:cubicBezTo>
                    <a:pt x="13" y="42"/>
                    <a:pt x="14" y="46"/>
                    <a:pt x="15" y="51"/>
                  </a:cubicBezTo>
                  <a:cubicBezTo>
                    <a:pt x="16" y="54"/>
                    <a:pt x="17" y="58"/>
                    <a:pt x="18" y="61"/>
                  </a:cubicBezTo>
                  <a:cubicBezTo>
                    <a:pt x="18" y="61"/>
                    <a:pt x="18" y="61"/>
                    <a:pt x="18" y="61"/>
                  </a:cubicBezTo>
                  <a:cubicBezTo>
                    <a:pt x="18" y="55"/>
                    <a:pt x="20" y="49"/>
                    <a:pt x="22" y="4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68" name="Picture 2129"/>
            <p:cNvPicPr>
              <a:picLocks noChangeAspect="1" noChangeArrowheads="1"/>
            </p:cNvPicPr>
            <p:nvPr/>
          </p:nvPicPr>
          <p:blipFill>
            <a:blip r:embed="rId59" cstate="screen">
              <a:extLst>
                <a:ext uri="{28A0092B-C50C-407E-A947-70E740481C1C}">
                  <a14:useLocalDpi xmlns:a14="http://schemas.microsoft.com/office/drawing/2010/main"/>
                </a:ext>
              </a:extLst>
            </a:blip>
            <a:srcRect/>
            <a:stretch>
              <a:fillRect/>
            </a:stretch>
          </p:blipFill>
          <p:spPr bwMode="auto">
            <a:xfrm>
              <a:off x="6575393" y="5230843"/>
              <a:ext cx="123826"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9" name="Picture 2130"/>
            <p:cNvPicPr>
              <a:picLocks noChangeAspect="1" noChangeArrowheads="1"/>
            </p:cNvPicPr>
            <p:nvPr/>
          </p:nvPicPr>
          <p:blipFill>
            <a:blip r:embed="rId60" cstate="screen">
              <a:extLst>
                <a:ext uri="{28A0092B-C50C-407E-A947-70E740481C1C}">
                  <a14:useLocalDpi xmlns:a14="http://schemas.microsoft.com/office/drawing/2010/main"/>
                </a:ext>
              </a:extLst>
            </a:blip>
            <a:srcRect/>
            <a:stretch>
              <a:fillRect/>
            </a:stretch>
          </p:blipFill>
          <p:spPr bwMode="auto">
            <a:xfrm>
              <a:off x="6516656" y="5221318"/>
              <a:ext cx="157163" cy="269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0" name="Freeform 2131"/>
            <p:cNvSpPr>
              <a:spLocks/>
            </p:cNvSpPr>
            <p:nvPr/>
          </p:nvSpPr>
          <p:spPr bwMode="auto">
            <a:xfrm>
              <a:off x="6578568" y="5340381"/>
              <a:ext cx="52388" cy="101601"/>
            </a:xfrm>
            <a:custGeom>
              <a:avLst/>
              <a:gdLst>
                <a:gd name="T0" fmla="*/ 12 w 14"/>
                <a:gd name="T1" fmla="*/ 12 h 27"/>
                <a:gd name="T2" fmla="*/ 8 w 14"/>
                <a:gd name="T3" fmla="*/ 0 h 27"/>
                <a:gd name="T4" fmla="*/ 9 w 14"/>
                <a:gd name="T5" fmla="*/ 6 h 27"/>
                <a:gd name="T6" fmla="*/ 4 w 14"/>
                <a:gd name="T7" fmla="*/ 13 h 27"/>
                <a:gd name="T8" fmla="*/ 0 w 14"/>
                <a:gd name="T9" fmla="*/ 16 h 27"/>
                <a:gd name="T10" fmla="*/ 12 w 14"/>
                <a:gd name="T11" fmla="*/ 27 h 27"/>
                <a:gd name="T12" fmla="*/ 12 w 14"/>
                <a:gd name="T13" fmla="*/ 12 h 27"/>
              </a:gdLst>
              <a:ahLst/>
              <a:cxnLst>
                <a:cxn ang="0">
                  <a:pos x="T0" y="T1"/>
                </a:cxn>
                <a:cxn ang="0">
                  <a:pos x="T2" y="T3"/>
                </a:cxn>
                <a:cxn ang="0">
                  <a:pos x="T4" y="T5"/>
                </a:cxn>
                <a:cxn ang="0">
                  <a:pos x="T6" y="T7"/>
                </a:cxn>
                <a:cxn ang="0">
                  <a:pos x="T8" y="T9"/>
                </a:cxn>
                <a:cxn ang="0">
                  <a:pos x="T10" y="T11"/>
                </a:cxn>
                <a:cxn ang="0">
                  <a:pos x="T12" y="T13"/>
                </a:cxn>
              </a:cxnLst>
              <a:rect l="0" t="0" r="r" b="b"/>
              <a:pathLst>
                <a:path w="14" h="27">
                  <a:moveTo>
                    <a:pt x="12" y="12"/>
                  </a:moveTo>
                  <a:cubicBezTo>
                    <a:pt x="12" y="8"/>
                    <a:pt x="9" y="4"/>
                    <a:pt x="8" y="0"/>
                  </a:cubicBezTo>
                  <a:cubicBezTo>
                    <a:pt x="8" y="2"/>
                    <a:pt x="9" y="4"/>
                    <a:pt x="9" y="6"/>
                  </a:cubicBezTo>
                  <a:cubicBezTo>
                    <a:pt x="8" y="9"/>
                    <a:pt x="6" y="11"/>
                    <a:pt x="4" y="13"/>
                  </a:cubicBezTo>
                  <a:cubicBezTo>
                    <a:pt x="3" y="14"/>
                    <a:pt x="1" y="15"/>
                    <a:pt x="0" y="16"/>
                  </a:cubicBezTo>
                  <a:cubicBezTo>
                    <a:pt x="3" y="20"/>
                    <a:pt x="8" y="23"/>
                    <a:pt x="12" y="27"/>
                  </a:cubicBezTo>
                  <a:cubicBezTo>
                    <a:pt x="14" y="22"/>
                    <a:pt x="13" y="16"/>
                    <a:pt x="12"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2132"/>
            <p:cNvSpPr>
              <a:spLocks/>
            </p:cNvSpPr>
            <p:nvPr/>
          </p:nvSpPr>
          <p:spPr bwMode="auto">
            <a:xfrm>
              <a:off x="6564281" y="5138767"/>
              <a:ext cx="123826" cy="195264"/>
            </a:xfrm>
            <a:custGeom>
              <a:avLst/>
              <a:gdLst>
                <a:gd name="T0" fmla="*/ 7 w 33"/>
                <a:gd name="T1" fmla="*/ 29 h 52"/>
                <a:gd name="T2" fmla="*/ 13 w 33"/>
                <a:gd name="T3" fmla="*/ 34 h 52"/>
                <a:gd name="T4" fmla="*/ 21 w 33"/>
                <a:gd name="T5" fmla="*/ 38 h 52"/>
                <a:gd name="T6" fmla="*/ 33 w 33"/>
                <a:gd name="T7" fmla="*/ 52 h 52"/>
                <a:gd name="T8" fmla="*/ 33 w 33"/>
                <a:gd name="T9" fmla="*/ 52 h 52"/>
                <a:gd name="T10" fmla="*/ 25 w 33"/>
                <a:gd name="T11" fmla="*/ 33 h 52"/>
                <a:gd name="T12" fmla="*/ 7 w 33"/>
                <a:gd name="T13" fmla="*/ 26 h 52"/>
                <a:gd name="T14" fmla="*/ 5 w 33"/>
                <a:gd name="T15" fmla="*/ 15 h 52"/>
                <a:gd name="T16" fmla="*/ 4 w 33"/>
                <a:gd name="T17" fmla="*/ 6 h 52"/>
                <a:gd name="T18" fmla="*/ 2 w 33"/>
                <a:gd name="T19" fmla="*/ 0 h 52"/>
                <a:gd name="T20" fmla="*/ 0 w 33"/>
                <a:gd name="T21" fmla="*/ 2 h 52"/>
                <a:gd name="T22" fmla="*/ 3 w 33"/>
                <a:gd name="T23" fmla="*/ 7 h 52"/>
                <a:gd name="T24" fmla="*/ 4 w 33"/>
                <a:gd name="T25" fmla="*/ 15 h 52"/>
                <a:gd name="T26" fmla="*/ 6 w 33"/>
                <a:gd name="T27" fmla="*/ 26 h 52"/>
                <a:gd name="T28" fmla="*/ 7 w 33"/>
                <a:gd name="T29"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52">
                  <a:moveTo>
                    <a:pt x="7" y="29"/>
                  </a:moveTo>
                  <a:cubicBezTo>
                    <a:pt x="9" y="30"/>
                    <a:pt x="12" y="32"/>
                    <a:pt x="13" y="34"/>
                  </a:cubicBezTo>
                  <a:cubicBezTo>
                    <a:pt x="16" y="36"/>
                    <a:pt x="18" y="37"/>
                    <a:pt x="21" y="38"/>
                  </a:cubicBezTo>
                  <a:cubicBezTo>
                    <a:pt x="26" y="42"/>
                    <a:pt x="31" y="45"/>
                    <a:pt x="33" y="52"/>
                  </a:cubicBezTo>
                  <a:cubicBezTo>
                    <a:pt x="33" y="52"/>
                    <a:pt x="33" y="52"/>
                    <a:pt x="33" y="52"/>
                  </a:cubicBezTo>
                  <a:cubicBezTo>
                    <a:pt x="32" y="45"/>
                    <a:pt x="29" y="39"/>
                    <a:pt x="25" y="33"/>
                  </a:cubicBezTo>
                  <a:cubicBezTo>
                    <a:pt x="22" y="30"/>
                    <a:pt x="14" y="24"/>
                    <a:pt x="7" y="26"/>
                  </a:cubicBezTo>
                  <a:cubicBezTo>
                    <a:pt x="4" y="22"/>
                    <a:pt x="5" y="19"/>
                    <a:pt x="5" y="15"/>
                  </a:cubicBezTo>
                  <a:cubicBezTo>
                    <a:pt x="5" y="12"/>
                    <a:pt x="5" y="9"/>
                    <a:pt x="4" y="6"/>
                  </a:cubicBezTo>
                  <a:cubicBezTo>
                    <a:pt x="4" y="4"/>
                    <a:pt x="3" y="2"/>
                    <a:pt x="2" y="0"/>
                  </a:cubicBezTo>
                  <a:cubicBezTo>
                    <a:pt x="1" y="1"/>
                    <a:pt x="0" y="2"/>
                    <a:pt x="0" y="2"/>
                  </a:cubicBezTo>
                  <a:cubicBezTo>
                    <a:pt x="1" y="3"/>
                    <a:pt x="3" y="5"/>
                    <a:pt x="3" y="7"/>
                  </a:cubicBezTo>
                  <a:cubicBezTo>
                    <a:pt x="4" y="9"/>
                    <a:pt x="4" y="12"/>
                    <a:pt x="4" y="15"/>
                  </a:cubicBezTo>
                  <a:cubicBezTo>
                    <a:pt x="4" y="19"/>
                    <a:pt x="4" y="24"/>
                    <a:pt x="6" y="26"/>
                  </a:cubicBezTo>
                  <a:cubicBezTo>
                    <a:pt x="7" y="27"/>
                    <a:pt x="7" y="28"/>
                    <a:pt x="7" y="2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2133"/>
            <p:cNvSpPr>
              <a:spLocks noEditPoints="1"/>
            </p:cNvSpPr>
            <p:nvPr/>
          </p:nvSpPr>
          <p:spPr bwMode="auto">
            <a:xfrm>
              <a:off x="6559518" y="5238781"/>
              <a:ext cx="123826" cy="230189"/>
            </a:xfrm>
            <a:custGeom>
              <a:avLst/>
              <a:gdLst>
                <a:gd name="T0" fmla="*/ 7 w 33"/>
                <a:gd name="T1" fmla="*/ 24 h 61"/>
                <a:gd name="T2" fmla="*/ 8 w 33"/>
                <a:gd name="T3" fmla="*/ 18 h 61"/>
                <a:gd name="T4" fmla="*/ 10 w 33"/>
                <a:gd name="T5" fmla="*/ 24 h 61"/>
                <a:gd name="T6" fmla="*/ 12 w 33"/>
                <a:gd name="T7" fmla="*/ 28 h 61"/>
                <a:gd name="T8" fmla="*/ 13 w 33"/>
                <a:gd name="T9" fmla="*/ 33 h 61"/>
                <a:gd name="T10" fmla="*/ 11 w 33"/>
                <a:gd name="T11" fmla="*/ 37 h 61"/>
                <a:gd name="T12" fmla="*/ 10 w 33"/>
                <a:gd name="T13" fmla="*/ 38 h 61"/>
                <a:gd name="T14" fmla="*/ 8 w 33"/>
                <a:gd name="T15" fmla="*/ 41 h 61"/>
                <a:gd name="T16" fmla="*/ 10 w 33"/>
                <a:gd name="T17" fmla="*/ 39 h 61"/>
                <a:gd name="T18" fmla="*/ 11 w 33"/>
                <a:gd name="T19" fmla="*/ 38 h 61"/>
                <a:gd name="T20" fmla="*/ 13 w 33"/>
                <a:gd name="T21" fmla="*/ 36 h 61"/>
                <a:gd name="T22" fmla="*/ 14 w 33"/>
                <a:gd name="T23" fmla="*/ 32 h 61"/>
                <a:gd name="T24" fmla="*/ 15 w 33"/>
                <a:gd name="T25" fmla="*/ 35 h 61"/>
                <a:gd name="T26" fmla="*/ 17 w 33"/>
                <a:gd name="T27" fmla="*/ 42 h 61"/>
                <a:gd name="T28" fmla="*/ 18 w 33"/>
                <a:gd name="T29" fmla="*/ 47 h 61"/>
                <a:gd name="T30" fmla="*/ 17 w 33"/>
                <a:gd name="T31" fmla="*/ 52 h 61"/>
                <a:gd name="T32" fmla="*/ 18 w 33"/>
                <a:gd name="T33" fmla="*/ 42 h 61"/>
                <a:gd name="T34" fmla="*/ 19 w 33"/>
                <a:gd name="T35" fmla="*/ 42 h 61"/>
                <a:gd name="T36" fmla="*/ 23 w 33"/>
                <a:gd name="T37" fmla="*/ 53 h 61"/>
                <a:gd name="T38" fmla="*/ 22 w 33"/>
                <a:gd name="T39" fmla="*/ 45 h 61"/>
                <a:gd name="T40" fmla="*/ 19 w 33"/>
                <a:gd name="T41" fmla="*/ 38 h 61"/>
                <a:gd name="T42" fmla="*/ 12 w 33"/>
                <a:gd name="T43" fmla="*/ 24 h 61"/>
                <a:gd name="T44" fmla="*/ 10 w 33"/>
                <a:gd name="T45" fmla="*/ 16 h 61"/>
                <a:gd name="T46" fmla="*/ 10 w 33"/>
                <a:gd name="T47" fmla="*/ 10 h 61"/>
                <a:gd name="T48" fmla="*/ 13 w 33"/>
                <a:gd name="T49" fmla="*/ 16 h 61"/>
                <a:gd name="T50" fmla="*/ 18 w 33"/>
                <a:gd name="T51" fmla="*/ 23 h 61"/>
                <a:gd name="T52" fmla="*/ 25 w 33"/>
                <a:gd name="T53" fmla="*/ 32 h 61"/>
                <a:gd name="T54" fmla="*/ 30 w 33"/>
                <a:gd name="T55" fmla="*/ 42 h 61"/>
                <a:gd name="T56" fmla="*/ 22 w 33"/>
                <a:gd name="T57" fmla="*/ 27 h 61"/>
                <a:gd name="T58" fmla="*/ 15 w 33"/>
                <a:gd name="T59" fmla="*/ 18 h 61"/>
                <a:gd name="T60" fmla="*/ 13 w 33"/>
                <a:gd name="T61" fmla="*/ 13 h 61"/>
                <a:gd name="T62" fmla="*/ 10 w 33"/>
                <a:gd name="T63" fmla="*/ 5 h 61"/>
                <a:gd name="T64" fmla="*/ 10 w 33"/>
                <a:gd name="T65" fmla="*/ 4 h 61"/>
                <a:gd name="T66" fmla="*/ 18 w 33"/>
                <a:gd name="T67" fmla="*/ 10 h 61"/>
                <a:gd name="T68" fmla="*/ 28 w 33"/>
                <a:gd name="T69" fmla="*/ 16 h 61"/>
                <a:gd name="T70" fmla="*/ 33 w 33"/>
                <a:gd name="T71" fmla="*/ 22 h 61"/>
                <a:gd name="T72" fmla="*/ 25 w 33"/>
                <a:gd name="T73" fmla="*/ 13 h 61"/>
                <a:gd name="T74" fmla="*/ 23 w 33"/>
                <a:gd name="T75" fmla="*/ 11 h 61"/>
                <a:gd name="T76" fmla="*/ 15 w 33"/>
                <a:gd name="T77" fmla="*/ 7 h 61"/>
                <a:gd name="T78" fmla="*/ 9 w 33"/>
                <a:gd name="T79" fmla="*/ 2 h 61"/>
                <a:gd name="T80" fmla="*/ 8 w 33"/>
                <a:gd name="T81" fmla="*/ 0 h 61"/>
                <a:gd name="T82" fmla="*/ 8 w 33"/>
                <a:gd name="T83" fmla="*/ 5 h 61"/>
                <a:gd name="T84" fmla="*/ 8 w 33"/>
                <a:gd name="T85" fmla="*/ 7 h 61"/>
                <a:gd name="T86" fmla="*/ 5 w 33"/>
                <a:gd name="T87" fmla="*/ 9 h 61"/>
                <a:gd name="T88" fmla="*/ 5 w 33"/>
                <a:gd name="T89" fmla="*/ 10 h 61"/>
                <a:gd name="T90" fmla="*/ 1 w 33"/>
                <a:gd name="T91" fmla="*/ 15 h 61"/>
                <a:gd name="T92" fmla="*/ 0 w 33"/>
                <a:gd name="T93" fmla="*/ 19 h 61"/>
                <a:gd name="T94" fmla="*/ 2 w 33"/>
                <a:gd name="T95" fmla="*/ 15 h 61"/>
                <a:gd name="T96" fmla="*/ 6 w 33"/>
                <a:gd name="T97" fmla="*/ 11 h 61"/>
                <a:gd name="T98" fmla="*/ 6 w 33"/>
                <a:gd name="T99" fmla="*/ 10 h 61"/>
                <a:gd name="T100" fmla="*/ 8 w 33"/>
                <a:gd name="T101" fmla="*/ 9 h 61"/>
                <a:gd name="T102" fmla="*/ 7 w 33"/>
                <a:gd name="T103" fmla="*/ 16 h 61"/>
                <a:gd name="T104" fmla="*/ 6 w 33"/>
                <a:gd name="T105" fmla="*/ 24 h 61"/>
                <a:gd name="T106" fmla="*/ 5 w 33"/>
                <a:gd name="T107" fmla="*/ 29 h 61"/>
                <a:gd name="T108" fmla="*/ 2 w 33"/>
                <a:gd name="T109" fmla="*/ 34 h 61"/>
                <a:gd name="T110" fmla="*/ 7 w 33"/>
                <a:gd name="T111" fmla="*/ 26 h 61"/>
                <a:gd name="T112" fmla="*/ 14 w 33"/>
                <a:gd name="T113" fmla="*/ 32 h 61"/>
                <a:gd name="T114" fmla="*/ 14 w 33"/>
                <a:gd name="T11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1">
                  <a:moveTo>
                    <a:pt x="7" y="26"/>
                  </a:moveTo>
                  <a:cubicBezTo>
                    <a:pt x="7" y="25"/>
                    <a:pt x="7" y="25"/>
                    <a:pt x="7" y="24"/>
                  </a:cubicBezTo>
                  <a:cubicBezTo>
                    <a:pt x="7" y="23"/>
                    <a:pt x="7" y="23"/>
                    <a:pt x="7" y="23"/>
                  </a:cubicBezTo>
                  <a:cubicBezTo>
                    <a:pt x="8" y="21"/>
                    <a:pt x="8" y="19"/>
                    <a:pt x="8" y="18"/>
                  </a:cubicBezTo>
                  <a:cubicBezTo>
                    <a:pt x="8" y="19"/>
                    <a:pt x="9" y="20"/>
                    <a:pt x="9" y="20"/>
                  </a:cubicBezTo>
                  <a:cubicBezTo>
                    <a:pt x="9" y="22"/>
                    <a:pt x="10" y="23"/>
                    <a:pt x="10" y="24"/>
                  </a:cubicBezTo>
                  <a:cubicBezTo>
                    <a:pt x="11" y="26"/>
                    <a:pt x="11" y="27"/>
                    <a:pt x="12" y="28"/>
                  </a:cubicBezTo>
                  <a:cubicBezTo>
                    <a:pt x="12" y="28"/>
                    <a:pt x="12" y="28"/>
                    <a:pt x="12" y="28"/>
                  </a:cubicBezTo>
                  <a:cubicBezTo>
                    <a:pt x="12" y="29"/>
                    <a:pt x="13" y="30"/>
                    <a:pt x="13" y="31"/>
                  </a:cubicBezTo>
                  <a:cubicBezTo>
                    <a:pt x="13" y="31"/>
                    <a:pt x="13" y="32"/>
                    <a:pt x="13" y="33"/>
                  </a:cubicBezTo>
                  <a:cubicBezTo>
                    <a:pt x="13" y="34"/>
                    <a:pt x="13" y="34"/>
                    <a:pt x="12" y="35"/>
                  </a:cubicBezTo>
                  <a:cubicBezTo>
                    <a:pt x="12" y="36"/>
                    <a:pt x="11" y="36"/>
                    <a:pt x="11" y="37"/>
                  </a:cubicBezTo>
                  <a:cubicBezTo>
                    <a:pt x="11" y="38"/>
                    <a:pt x="11" y="38"/>
                    <a:pt x="11" y="38"/>
                  </a:cubicBezTo>
                  <a:cubicBezTo>
                    <a:pt x="10" y="38"/>
                    <a:pt x="10" y="38"/>
                    <a:pt x="10" y="38"/>
                  </a:cubicBezTo>
                  <a:cubicBezTo>
                    <a:pt x="10" y="38"/>
                    <a:pt x="10" y="39"/>
                    <a:pt x="9" y="39"/>
                  </a:cubicBezTo>
                  <a:cubicBezTo>
                    <a:pt x="9" y="40"/>
                    <a:pt x="8" y="40"/>
                    <a:pt x="8" y="41"/>
                  </a:cubicBezTo>
                  <a:cubicBezTo>
                    <a:pt x="7" y="41"/>
                    <a:pt x="6" y="42"/>
                    <a:pt x="6" y="42"/>
                  </a:cubicBezTo>
                  <a:cubicBezTo>
                    <a:pt x="7" y="41"/>
                    <a:pt x="9" y="41"/>
                    <a:pt x="10" y="39"/>
                  </a:cubicBezTo>
                  <a:cubicBezTo>
                    <a:pt x="10" y="39"/>
                    <a:pt x="10" y="39"/>
                    <a:pt x="11" y="39"/>
                  </a:cubicBezTo>
                  <a:cubicBezTo>
                    <a:pt x="11" y="38"/>
                    <a:pt x="11" y="38"/>
                    <a:pt x="11" y="38"/>
                  </a:cubicBezTo>
                  <a:cubicBezTo>
                    <a:pt x="12" y="38"/>
                    <a:pt x="12" y="38"/>
                    <a:pt x="12" y="38"/>
                  </a:cubicBezTo>
                  <a:cubicBezTo>
                    <a:pt x="12" y="37"/>
                    <a:pt x="13" y="36"/>
                    <a:pt x="13" y="36"/>
                  </a:cubicBezTo>
                  <a:cubicBezTo>
                    <a:pt x="14" y="35"/>
                    <a:pt x="14" y="34"/>
                    <a:pt x="14" y="33"/>
                  </a:cubicBezTo>
                  <a:cubicBezTo>
                    <a:pt x="14" y="33"/>
                    <a:pt x="14" y="33"/>
                    <a:pt x="14" y="32"/>
                  </a:cubicBezTo>
                  <a:cubicBezTo>
                    <a:pt x="15" y="33"/>
                    <a:pt x="15" y="33"/>
                    <a:pt x="15" y="34"/>
                  </a:cubicBezTo>
                  <a:cubicBezTo>
                    <a:pt x="15" y="34"/>
                    <a:pt x="15" y="34"/>
                    <a:pt x="15" y="35"/>
                  </a:cubicBezTo>
                  <a:cubicBezTo>
                    <a:pt x="16" y="35"/>
                    <a:pt x="16" y="36"/>
                    <a:pt x="16" y="37"/>
                  </a:cubicBezTo>
                  <a:cubicBezTo>
                    <a:pt x="17" y="39"/>
                    <a:pt x="17" y="40"/>
                    <a:pt x="17" y="42"/>
                  </a:cubicBezTo>
                  <a:cubicBezTo>
                    <a:pt x="17" y="43"/>
                    <a:pt x="18" y="44"/>
                    <a:pt x="18" y="44"/>
                  </a:cubicBezTo>
                  <a:cubicBezTo>
                    <a:pt x="18" y="45"/>
                    <a:pt x="18" y="46"/>
                    <a:pt x="18" y="47"/>
                  </a:cubicBezTo>
                  <a:cubicBezTo>
                    <a:pt x="18" y="48"/>
                    <a:pt x="18" y="49"/>
                    <a:pt x="18" y="50"/>
                  </a:cubicBezTo>
                  <a:cubicBezTo>
                    <a:pt x="17" y="50"/>
                    <a:pt x="17" y="51"/>
                    <a:pt x="17" y="52"/>
                  </a:cubicBezTo>
                  <a:cubicBezTo>
                    <a:pt x="18" y="50"/>
                    <a:pt x="18" y="49"/>
                    <a:pt x="18" y="47"/>
                  </a:cubicBezTo>
                  <a:cubicBezTo>
                    <a:pt x="18" y="45"/>
                    <a:pt x="18" y="44"/>
                    <a:pt x="18" y="42"/>
                  </a:cubicBezTo>
                  <a:cubicBezTo>
                    <a:pt x="18" y="41"/>
                    <a:pt x="18" y="40"/>
                    <a:pt x="18" y="39"/>
                  </a:cubicBezTo>
                  <a:cubicBezTo>
                    <a:pt x="18" y="40"/>
                    <a:pt x="19" y="41"/>
                    <a:pt x="19" y="42"/>
                  </a:cubicBezTo>
                  <a:cubicBezTo>
                    <a:pt x="20" y="43"/>
                    <a:pt x="20" y="44"/>
                    <a:pt x="21" y="45"/>
                  </a:cubicBezTo>
                  <a:cubicBezTo>
                    <a:pt x="22" y="48"/>
                    <a:pt x="23" y="50"/>
                    <a:pt x="23" y="53"/>
                  </a:cubicBezTo>
                  <a:cubicBezTo>
                    <a:pt x="24" y="56"/>
                    <a:pt x="24" y="58"/>
                    <a:pt x="25" y="61"/>
                  </a:cubicBezTo>
                  <a:cubicBezTo>
                    <a:pt x="24" y="55"/>
                    <a:pt x="23" y="50"/>
                    <a:pt x="22" y="45"/>
                  </a:cubicBezTo>
                  <a:cubicBezTo>
                    <a:pt x="21" y="44"/>
                    <a:pt x="21" y="43"/>
                    <a:pt x="20" y="41"/>
                  </a:cubicBezTo>
                  <a:cubicBezTo>
                    <a:pt x="20" y="40"/>
                    <a:pt x="19" y="39"/>
                    <a:pt x="19" y="38"/>
                  </a:cubicBezTo>
                  <a:cubicBezTo>
                    <a:pt x="18" y="35"/>
                    <a:pt x="16" y="33"/>
                    <a:pt x="15" y="31"/>
                  </a:cubicBezTo>
                  <a:cubicBezTo>
                    <a:pt x="14" y="28"/>
                    <a:pt x="13" y="26"/>
                    <a:pt x="12" y="24"/>
                  </a:cubicBezTo>
                  <a:cubicBezTo>
                    <a:pt x="11" y="22"/>
                    <a:pt x="11" y="21"/>
                    <a:pt x="11" y="20"/>
                  </a:cubicBezTo>
                  <a:cubicBezTo>
                    <a:pt x="10" y="19"/>
                    <a:pt x="10" y="18"/>
                    <a:pt x="10" y="16"/>
                  </a:cubicBezTo>
                  <a:cubicBezTo>
                    <a:pt x="10" y="15"/>
                    <a:pt x="10" y="14"/>
                    <a:pt x="10" y="12"/>
                  </a:cubicBezTo>
                  <a:cubicBezTo>
                    <a:pt x="10" y="12"/>
                    <a:pt x="10" y="11"/>
                    <a:pt x="10" y="10"/>
                  </a:cubicBezTo>
                  <a:cubicBezTo>
                    <a:pt x="10" y="11"/>
                    <a:pt x="11" y="12"/>
                    <a:pt x="12" y="14"/>
                  </a:cubicBezTo>
                  <a:cubicBezTo>
                    <a:pt x="12" y="15"/>
                    <a:pt x="12" y="15"/>
                    <a:pt x="13" y="16"/>
                  </a:cubicBezTo>
                  <a:cubicBezTo>
                    <a:pt x="13" y="17"/>
                    <a:pt x="14" y="18"/>
                    <a:pt x="14" y="19"/>
                  </a:cubicBezTo>
                  <a:cubicBezTo>
                    <a:pt x="15" y="21"/>
                    <a:pt x="17" y="22"/>
                    <a:pt x="18" y="23"/>
                  </a:cubicBezTo>
                  <a:cubicBezTo>
                    <a:pt x="19" y="25"/>
                    <a:pt x="21" y="26"/>
                    <a:pt x="22" y="28"/>
                  </a:cubicBezTo>
                  <a:cubicBezTo>
                    <a:pt x="23" y="29"/>
                    <a:pt x="24" y="30"/>
                    <a:pt x="25" y="32"/>
                  </a:cubicBezTo>
                  <a:cubicBezTo>
                    <a:pt x="26" y="34"/>
                    <a:pt x="27" y="35"/>
                    <a:pt x="28" y="37"/>
                  </a:cubicBezTo>
                  <a:cubicBezTo>
                    <a:pt x="28" y="39"/>
                    <a:pt x="29" y="41"/>
                    <a:pt x="30" y="42"/>
                  </a:cubicBezTo>
                  <a:cubicBezTo>
                    <a:pt x="29" y="39"/>
                    <a:pt x="27" y="35"/>
                    <a:pt x="26" y="32"/>
                  </a:cubicBezTo>
                  <a:cubicBezTo>
                    <a:pt x="25" y="30"/>
                    <a:pt x="24" y="29"/>
                    <a:pt x="22" y="27"/>
                  </a:cubicBezTo>
                  <a:cubicBezTo>
                    <a:pt x="21" y="26"/>
                    <a:pt x="20" y="24"/>
                    <a:pt x="19" y="23"/>
                  </a:cubicBezTo>
                  <a:cubicBezTo>
                    <a:pt x="17" y="21"/>
                    <a:pt x="16" y="20"/>
                    <a:pt x="15" y="18"/>
                  </a:cubicBezTo>
                  <a:cubicBezTo>
                    <a:pt x="15" y="18"/>
                    <a:pt x="14" y="17"/>
                    <a:pt x="14" y="16"/>
                  </a:cubicBezTo>
                  <a:cubicBezTo>
                    <a:pt x="14" y="15"/>
                    <a:pt x="13" y="14"/>
                    <a:pt x="13" y="13"/>
                  </a:cubicBezTo>
                  <a:cubicBezTo>
                    <a:pt x="12" y="12"/>
                    <a:pt x="11" y="10"/>
                    <a:pt x="11" y="8"/>
                  </a:cubicBezTo>
                  <a:cubicBezTo>
                    <a:pt x="10" y="7"/>
                    <a:pt x="10" y="6"/>
                    <a:pt x="10" y="5"/>
                  </a:cubicBezTo>
                  <a:cubicBezTo>
                    <a:pt x="10" y="5"/>
                    <a:pt x="10" y="5"/>
                    <a:pt x="10" y="4"/>
                  </a:cubicBezTo>
                  <a:cubicBezTo>
                    <a:pt x="10" y="4"/>
                    <a:pt x="10" y="4"/>
                    <a:pt x="10" y="4"/>
                  </a:cubicBezTo>
                  <a:cubicBezTo>
                    <a:pt x="11" y="5"/>
                    <a:pt x="13" y="7"/>
                    <a:pt x="14" y="8"/>
                  </a:cubicBezTo>
                  <a:cubicBezTo>
                    <a:pt x="15" y="8"/>
                    <a:pt x="17" y="9"/>
                    <a:pt x="18" y="10"/>
                  </a:cubicBezTo>
                  <a:cubicBezTo>
                    <a:pt x="19" y="10"/>
                    <a:pt x="20" y="11"/>
                    <a:pt x="21" y="11"/>
                  </a:cubicBezTo>
                  <a:cubicBezTo>
                    <a:pt x="24" y="12"/>
                    <a:pt x="26" y="14"/>
                    <a:pt x="28" y="16"/>
                  </a:cubicBezTo>
                  <a:cubicBezTo>
                    <a:pt x="29" y="17"/>
                    <a:pt x="30" y="18"/>
                    <a:pt x="30" y="19"/>
                  </a:cubicBezTo>
                  <a:cubicBezTo>
                    <a:pt x="31" y="20"/>
                    <a:pt x="32" y="21"/>
                    <a:pt x="33" y="22"/>
                  </a:cubicBezTo>
                  <a:cubicBezTo>
                    <a:pt x="31" y="20"/>
                    <a:pt x="30" y="18"/>
                    <a:pt x="28" y="16"/>
                  </a:cubicBezTo>
                  <a:cubicBezTo>
                    <a:pt x="27" y="15"/>
                    <a:pt x="26" y="14"/>
                    <a:pt x="25" y="13"/>
                  </a:cubicBezTo>
                  <a:cubicBezTo>
                    <a:pt x="25" y="12"/>
                    <a:pt x="24" y="12"/>
                    <a:pt x="24" y="12"/>
                  </a:cubicBezTo>
                  <a:cubicBezTo>
                    <a:pt x="23" y="11"/>
                    <a:pt x="23" y="11"/>
                    <a:pt x="23" y="11"/>
                  </a:cubicBezTo>
                  <a:cubicBezTo>
                    <a:pt x="22" y="11"/>
                    <a:pt x="22" y="11"/>
                    <a:pt x="22" y="11"/>
                  </a:cubicBezTo>
                  <a:cubicBezTo>
                    <a:pt x="19" y="9"/>
                    <a:pt x="17" y="8"/>
                    <a:pt x="15" y="7"/>
                  </a:cubicBezTo>
                  <a:cubicBezTo>
                    <a:pt x="14" y="6"/>
                    <a:pt x="13" y="5"/>
                    <a:pt x="12" y="4"/>
                  </a:cubicBezTo>
                  <a:cubicBezTo>
                    <a:pt x="11" y="4"/>
                    <a:pt x="10" y="3"/>
                    <a:pt x="9" y="2"/>
                  </a:cubicBezTo>
                  <a:cubicBezTo>
                    <a:pt x="9" y="2"/>
                    <a:pt x="9" y="1"/>
                    <a:pt x="9" y="0"/>
                  </a:cubicBezTo>
                  <a:cubicBezTo>
                    <a:pt x="9" y="0"/>
                    <a:pt x="8" y="0"/>
                    <a:pt x="8" y="0"/>
                  </a:cubicBezTo>
                  <a:cubicBezTo>
                    <a:pt x="7" y="0"/>
                    <a:pt x="7" y="0"/>
                    <a:pt x="7" y="1"/>
                  </a:cubicBezTo>
                  <a:cubicBezTo>
                    <a:pt x="7" y="2"/>
                    <a:pt x="8" y="3"/>
                    <a:pt x="8" y="5"/>
                  </a:cubicBezTo>
                  <a:cubicBezTo>
                    <a:pt x="8" y="5"/>
                    <a:pt x="8" y="6"/>
                    <a:pt x="8" y="7"/>
                  </a:cubicBezTo>
                  <a:cubicBezTo>
                    <a:pt x="8" y="7"/>
                    <a:pt x="8" y="7"/>
                    <a:pt x="8" y="7"/>
                  </a:cubicBezTo>
                  <a:cubicBezTo>
                    <a:pt x="7" y="8"/>
                    <a:pt x="7" y="8"/>
                    <a:pt x="6" y="9"/>
                  </a:cubicBezTo>
                  <a:cubicBezTo>
                    <a:pt x="6" y="9"/>
                    <a:pt x="6" y="9"/>
                    <a:pt x="5" y="9"/>
                  </a:cubicBezTo>
                  <a:cubicBezTo>
                    <a:pt x="5" y="10"/>
                    <a:pt x="5" y="10"/>
                    <a:pt x="5" y="10"/>
                  </a:cubicBezTo>
                  <a:cubicBezTo>
                    <a:pt x="5" y="10"/>
                    <a:pt x="5" y="10"/>
                    <a:pt x="5" y="10"/>
                  </a:cubicBezTo>
                  <a:cubicBezTo>
                    <a:pt x="4" y="11"/>
                    <a:pt x="4" y="11"/>
                    <a:pt x="3" y="12"/>
                  </a:cubicBezTo>
                  <a:cubicBezTo>
                    <a:pt x="3" y="13"/>
                    <a:pt x="2" y="14"/>
                    <a:pt x="1" y="15"/>
                  </a:cubicBezTo>
                  <a:cubicBezTo>
                    <a:pt x="1" y="16"/>
                    <a:pt x="1" y="16"/>
                    <a:pt x="1" y="17"/>
                  </a:cubicBezTo>
                  <a:cubicBezTo>
                    <a:pt x="0" y="18"/>
                    <a:pt x="0" y="18"/>
                    <a:pt x="0" y="19"/>
                  </a:cubicBezTo>
                  <a:cubicBezTo>
                    <a:pt x="0" y="18"/>
                    <a:pt x="0" y="18"/>
                    <a:pt x="1" y="17"/>
                  </a:cubicBezTo>
                  <a:cubicBezTo>
                    <a:pt x="1" y="17"/>
                    <a:pt x="2" y="16"/>
                    <a:pt x="2" y="15"/>
                  </a:cubicBezTo>
                  <a:cubicBezTo>
                    <a:pt x="3" y="14"/>
                    <a:pt x="3" y="13"/>
                    <a:pt x="4" y="12"/>
                  </a:cubicBezTo>
                  <a:cubicBezTo>
                    <a:pt x="5" y="12"/>
                    <a:pt x="5" y="11"/>
                    <a:pt x="6" y="11"/>
                  </a:cubicBezTo>
                  <a:cubicBezTo>
                    <a:pt x="6" y="11"/>
                    <a:pt x="6" y="11"/>
                    <a:pt x="6" y="11"/>
                  </a:cubicBezTo>
                  <a:cubicBezTo>
                    <a:pt x="6" y="10"/>
                    <a:pt x="6" y="10"/>
                    <a:pt x="6" y="10"/>
                  </a:cubicBezTo>
                  <a:cubicBezTo>
                    <a:pt x="7" y="10"/>
                    <a:pt x="7" y="10"/>
                    <a:pt x="7" y="10"/>
                  </a:cubicBezTo>
                  <a:cubicBezTo>
                    <a:pt x="7" y="9"/>
                    <a:pt x="8" y="9"/>
                    <a:pt x="8" y="9"/>
                  </a:cubicBezTo>
                  <a:cubicBezTo>
                    <a:pt x="8" y="9"/>
                    <a:pt x="8" y="10"/>
                    <a:pt x="8" y="11"/>
                  </a:cubicBezTo>
                  <a:cubicBezTo>
                    <a:pt x="7" y="16"/>
                    <a:pt x="7" y="16"/>
                    <a:pt x="7" y="16"/>
                  </a:cubicBezTo>
                  <a:cubicBezTo>
                    <a:pt x="7" y="18"/>
                    <a:pt x="7" y="20"/>
                    <a:pt x="6" y="22"/>
                  </a:cubicBezTo>
                  <a:cubicBezTo>
                    <a:pt x="6" y="24"/>
                    <a:pt x="6" y="24"/>
                    <a:pt x="6" y="24"/>
                  </a:cubicBezTo>
                  <a:cubicBezTo>
                    <a:pt x="6" y="25"/>
                    <a:pt x="6" y="25"/>
                    <a:pt x="6" y="26"/>
                  </a:cubicBezTo>
                  <a:cubicBezTo>
                    <a:pt x="6" y="27"/>
                    <a:pt x="5" y="28"/>
                    <a:pt x="5" y="29"/>
                  </a:cubicBezTo>
                  <a:cubicBezTo>
                    <a:pt x="5" y="30"/>
                    <a:pt x="4" y="31"/>
                    <a:pt x="4" y="31"/>
                  </a:cubicBezTo>
                  <a:cubicBezTo>
                    <a:pt x="3" y="32"/>
                    <a:pt x="3" y="33"/>
                    <a:pt x="2" y="34"/>
                  </a:cubicBezTo>
                  <a:cubicBezTo>
                    <a:pt x="3" y="33"/>
                    <a:pt x="5" y="31"/>
                    <a:pt x="5" y="29"/>
                  </a:cubicBezTo>
                  <a:cubicBezTo>
                    <a:pt x="6" y="28"/>
                    <a:pt x="6" y="27"/>
                    <a:pt x="7" y="26"/>
                  </a:cubicBezTo>
                  <a:close/>
                  <a:moveTo>
                    <a:pt x="14" y="32"/>
                  </a:moveTo>
                  <a:cubicBezTo>
                    <a:pt x="14" y="32"/>
                    <a:pt x="14" y="32"/>
                    <a:pt x="14" y="32"/>
                  </a:cubicBezTo>
                  <a:cubicBezTo>
                    <a:pt x="14" y="32"/>
                    <a:pt x="14" y="32"/>
                    <a:pt x="14" y="32"/>
                  </a:cubicBezTo>
                  <a:cubicBezTo>
                    <a:pt x="14" y="32"/>
                    <a:pt x="14" y="32"/>
                    <a:pt x="14" y="3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134"/>
            <p:cNvSpPr>
              <a:spLocks/>
            </p:cNvSpPr>
            <p:nvPr/>
          </p:nvSpPr>
          <p:spPr bwMode="auto">
            <a:xfrm>
              <a:off x="5500649" y="5738847"/>
              <a:ext cx="57150" cy="158751"/>
            </a:xfrm>
            <a:custGeom>
              <a:avLst/>
              <a:gdLst>
                <a:gd name="T0" fmla="*/ 15 w 15"/>
                <a:gd name="T1" fmla="*/ 29 h 42"/>
                <a:gd name="T2" fmla="*/ 14 w 15"/>
                <a:gd name="T3" fmla="*/ 27 h 42"/>
                <a:gd name="T4" fmla="*/ 11 w 15"/>
                <a:gd name="T5" fmla="*/ 20 h 42"/>
                <a:gd name="T6" fmla="*/ 4 w 15"/>
                <a:gd name="T7" fmla="*/ 10 h 42"/>
                <a:gd name="T8" fmla="*/ 1 w 15"/>
                <a:gd name="T9" fmla="*/ 4 h 42"/>
                <a:gd name="T10" fmla="*/ 0 w 15"/>
                <a:gd name="T11" fmla="*/ 0 h 42"/>
                <a:gd name="T12" fmla="*/ 0 w 15"/>
                <a:gd name="T13" fmla="*/ 7 h 42"/>
                <a:gd name="T14" fmla="*/ 7 w 15"/>
                <a:gd name="T15" fmla="*/ 26 h 42"/>
                <a:gd name="T16" fmla="*/ 10 w 15"/>
                <a:gd name="T17" fmla="*/ 34 h 42"/>
                <a:gd name="T18" fmla="*/ 12 w 15"/>
                <a:gd name="T19" fmla="*/ 42 h 42"/>
                <a:gd name="T20" fmla="*/ 12 w 15"/>
                <a:gd name="T21" fmla="*/ 42 h 42"/>
                <a:gd name="T22" fmla="*/ 15 w 15"/>
                <a:gd name="T23"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42">
                  <a:moveTo>
                    <a:pt x="15" y="29"/>
                  </a:moveTo>
                  <a:cubicBezTo>
                    <a:pt x="15" y="28"/>
                    <a:pt x="15" y="27"/>
                    <a:pt x="14" y="27"/>
                  </a:cubicBezTo>
                  <a:cubicBezTo>
                    <a:pt x="13" y="24"/>
                    <a:pt x="12" y="22"/>
                    <a:pt x="11" y="20"/>
                  </a:cubicBezTo>
                  <a:cubicBezTo>
                    <a:pt x="9" y="16"/>
                    <a:pt x="6" y="14"/>
                    <a:pt x="4" y="10"/>
                  </a:cubicBezTo>
                  <a:cubicBezTo>
                    <a:pt x="2" y="8"/>
                    <a:pt x="2" y="6"/>
                    <a:pt x="1" y="4"/>
                  </a:cubicBezTo>
                  <a:cubicBezTo>
                    <a:pt x="1" y="2"/>
                    <a:pt x="0" y="1"/>
                    <a:pt x="0" y="0"/>
                  </a:cubicBezTo>
                  <a:cubicBezTo>
                    <a:pt x="0" y="2"/>
                    <a:pt x="0" y="5"/>
                    <a:pt x="0" y="7"/>
                  </a:cubicBezTo>
                  <a:cubicBezTo>
                    <a:pt x="1" y="14"/>
                    <a:pt x="5" y="19"/>
                    <a:pt x="7" y="26"/>
                  </a:cubicBezTo>
                  <a:cubicBezTo>
                    <a:pt x="8" y="29"/>
                    <a:pt x="9" y="32"/>
                    <a:pt x="10" y="34"/>
                  </a:cubicBezTo>
                  <a:cubicBezTo>
                    <a:pt x="11" y="37"/>
                    <a:pt x="11" y="39"/>
                    <a:pt x="12" y="42"/>
                  </a:cubicBezTo>
                  <a:cubicBezTo>
                    <a:pt x="12" y="42"/>
                    <a:pt x="12" y="42"/>
                    <a:pt x="12" y="42"/>
                  </a:cubicBezTo>
                  <a:cubicBezTo>
                    <a:pt x="12" y="37"/>
                    <a:pt x="14" y="33"/>
                    <a:pt x="15" y="2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74" name="Picture 2135"/>
            <p:cNvPicPr>
              <a:picLocks noChangeAspect="1" noChangeArrowheads="1"/>
            </p:cNvPicPr>
            <p:nvPr/>
          </p:nvPicPr>
          <p:blipFill>
            <a:blip r:embed="rId61" cstate="screen">
              <a:extLst>
                <a:ext uri="{28A0092B-C50C-407E-A947-70E740481C1C}">
                  <a14:useLocalDpi xmlns:a14="http://schemas.microsoft.com/office/drawing/2010/main"/>
                </a:ext>
              </a:extLst>
            </a:blip>
            <a:srcRect/>
            <a:stretch>
              <a:fillRect/>
            </a:stretch>
          </p:blipFill>
          <p:spPr bwMode="auto">
            <a:xfrm>
              <a:off x="5484774" y="5727734"/>
              <a:ext cx="101601"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5" name="Freeform 2137"/>
            <p:cNvSpPr>
              <a:spLocks/>
            </p:cNvSpPr>
            <p:nvPr/>
          </p:nvSpPr>
          <p:spPr bwMode="auto">
            <a:xfrm>
              <a:off x="5489537" y="5802347"/>
              <a:ext cx="38100" cy="68263"/>
            </a:xfrm>
            <a:custGeom>
              <a:avLst/>
              <a:gdLst>
                <a:gd name="T0" fmla="*/ 9 w 10"/>
                <a:gd name="T1" fmla="*/ 8 h 18"/>
                <a:gd name="T2" fmla="*/ 6 w 10"/>
                <a:gd name="T3" fmla="*/ 0 h 18"/>
                <a:gd name="T4" fmla="*/ 6 w 10"/>
                <a:gd name="T5" fmla="*/ 4 h 18"/>
                <a:gd name="T6" fmla="*/ 3 w 10"/>
                <a:gd name="T7" fmla="*/ 9 h 18"/>
                <a:gd name="T8" fmla="*/ 0 w 10"/>
                <a:gd name="T9" fmla="*/ 11 h 18"/>
                <a:gd name="T10" fmla="*/ 9 w 10"/>
                <a:gd name="T11" fmla="*/ 18 h 18"/>
                <a:gd name="T12" fmla="*/ 9 w 10"/>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10" h="18">
                  <a:moveTo>
                    <a:pt x="9" y="8"/>
                  </a:moveTo>
                  <a:cubicBezTo>
                    <a:pt x="9" y="5"/>
                    <a:pt x="7" y="2"/>
                    <a:pt x="6" y="0"/>
                  </a:cubicBezTo>
                  <a:cubicBezTo>
                    <a:pt x="6" y="1"/>
                    <a:pt x="7" y="3"/>
                    <a:pt x="6" y="4"/>
                  </a:cubicBezTo>
                  <a:cubicBezTo>
                    <a:pt x="6" y="6"/>
                    <a:pt x="5" y="8"/>
                    <a:pt x="3" y="9"/>
                  </a:cubicBezTo>
                  <a:cubicBezTo>
                    <a:pt x="2" y="9"/>
                    <a:pt x="1" y="10"/>
                    <a:pt x="0" y="11"/>
                  </a:cubicBezTo>
                  <a:cubicBezTo>
                    <a:pt x="3" y="14"/>
                    <a:pt x="6" y="16"/>
                    <a:pt x="9" y="18"/>
                  </a:cubicBezTo>
                  <a:cubicBezTo>
                    <a:pt x="10" y="15"/>
                    <a:pt x="9" y="11"/>
                    <a:pt x="9"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2138"/>
            <p:cNvSpPr>
              <a:spLocks/>
            </p:cNvSpPr>
            <p:nvPr/>
          </p:nvSpPr>
          <p:spPr bwMode="auto">
            <a:xfrm>
              <a:off x="5481599" y="5664234"/>
              <a:ext cx="82550" cy="134938"/>
            </a:xfrm>
            <a:custGeom>
              <a:avLst/>
              <a:gdLst>
                <a:gd name="T0" fmla="*/ 5 w 22"/>
                <a:gd name="T1" fmla="*/ 20 h 36"/>
                <a:gd name="T2" fmla="*/ 9 w 22"/>
                <a:gd name="T3" fmla="*/ 23 h 36"/>
                <a:gd name="T4" fmla="*/ 14 w 22"/>
                <a:gd name="T5" fmla="*/ 26 h 36"/>
                <a:gd name="T6" fmla="*/ 22 w 22"/>
                <a:gd name="T7" fmla="*/ 35 h 36"/>
                <a:gd name="T8" fmla="*/ 22 w 22"/>
                <a:gd name="T9" fmla="*/ 36 h 36"/>
                <a:gd name="T10" fmla="*/ 17 w 22"/>
                <a:gd name="T11" fmla="*/ 23 h 36"/>
                <a:gd name="T12" fmla="*/ 5 w 22"/>
                <a:gd name="T13" fmla="*/ 17 h 36"/>
                <a:gd name="T14" fmla="*/ 3 w 22"/>
                <a:gd name="T15" fmla="*/ 10 h 36"/>
                <a:gd name="T16" fmla="*/ 3 w 22"/>
                <a:gd name="T17" fmla="*/ 4 h 36"/>
                <a:gd name="T18" fmla="*/ 1 w 22"/>
                <a:gd name="T19" fmla="*/ 0 h 36"/>
                <a:gd name="T20" fmla="*/ 0 w 22"/>
                <a:gd name="T21" fmla="*/ 1 h 36"/>
                <a:gd name="T22" fmla="*/ 2 w 22"/>
                <a:gd name="T23" fmla="*/ 4 h 36"/>
                <a:gd name="T24" fmla="*/ 3 w 22"/>
                <a:gd name="T25" fmla="*/ 10 h 36"/>
                <a:gd name="T26" fmla="*/ 4 w 22"/>
                <a:gd name="T27" fmla="*/ 18 h 36"/>
                <a:gd name="T28" fmla="*/ 5 w 22"/>
                <a:gd name="T29"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6">
                  <a:moveTo>
                    <a:pt x="5" y="20"/>
                  </a:moveTo>
                  <a:cubicBezTo>
                    <a:pt x="6" y="21"/>
                    <a:pt x="8" y="22"/>
                    <a:pt x="9" y="23"/>
                  </a:cubicBezTo>
                  <a:cubicBezTo>
                    <a:pt x="11" y="25"/>
                    <a:pt x="12" y="25"/>
                    <a:pt x="14" y="26"/>
                  </a:cubicBezTo>
                  <a:cubicBezTo>
                    <a:pt x="18" y="28"/>
                    <a:pt x="21" y="31"/>
                    <a:pt x="22" y="35"/>
                  </a:cubicBezTo>
                  <a:cubicBezTo>
                    <a:pt x="22" y="35"/>
                    <a:pt x="22" y="35"/>
                    <a:pt x="22" y="36"/>
                  </a:cubicBezTo>
                  <a:cubicBezTo>
                    <a:pt x="22" y="31"/>
                    <a:pt x="20" y="26"/>
                    <a:pt x="17" y="23"/>
                  </a:cubicBezTo>
                  <a:cubicBezTo>
                    <a:pt x="15" y="20"/>
                    <a:pt x="10" y="16"/>
                    <a:pt x="5" y="17"/>
                  </a:cubicBezTo>
                  <a:cubicBezTo>
                    <a:pt x="3" y="15"/>
                    <a:pt x="3" y="13"/>
                    <a:pt x="3" y="10"/>
                  </a:cubicBezTo>
                  <a:cubicBezTo>
                    <a:pt x="3" y="8"/>
                    <a:pt x="3" y="6"/>
                    <a:pt x="3" y="4"/>
                  </a:cubicBezTo>
                  <a:cubicBezTo>
                    <a:pt x="2" y="3"/>
                    <a:pt x="2" y="1"/>
                    <a:pt x="1" y="0"/>
                  </a:cubicBezTo>
                  <a:cubicBezTo>
                    <a:pt x="1" y="0"/>
                    <a:pt x="0" y="1"/>
                    <a:pt x="0" y="1"/>
                  </a:cubicBezTo>
                  <a:cubicBezTo>
                    <a:pt x="1" y="2"/>
                    <a:pt x="2" y="3"/>
                    <a:pt x="2" y="4"/>
                  </a:cubicBezTo>
                  <a:cubicBezTo>
                    <a:pt x="3" y="6"/>
                    <a:pt x="3" y="8"/>
                    <a:pt x="3" y="10"/>
                  </a:cubicBezTo>
                  <a:cubicBezTo>
                    <a:pt x="3" y="13"/>
                    <a:pt x="3" y="16"/>
                    <a:pt x="4" y="18"/>
                  </a:cubicBezTo>
                  <a:cubicBezTo>
                    <a:pt x="4" y="18"/>
                    <a:pt x="5" y="19"/>
                    <a:pt x="5" y="2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2139"/>
            <p:cNvSpPr>
              <a:spLocks noEditPoints="1"/>
            </p:cNvSpPr>
            <p:nvPr/>
          </p:nvSpPr>
          <p:spPr bwMode="auto">
            <a:xfrm>
              <a:off x="5478424" y="5730909"/>
              <a:ext cx="85726" cy="158751"/>
            </a:xfrm>
            <a:custGeom>
              <a:avLst/>
              <a:gdLst>
                <a:gd name="T0" fmla="*/ 5 w 23"/>
                <a:gd name="T1" fmla="*/ 17 h 42"/>
                <a:gd name="T2" fmla="*/ 6 w 23"/>
                <a:gd name="T3" fmla="*/ 12 h 42"/>
                <a:gd name="T4" fmla="*/ 7 w 23"/>
                <a:gd name="T5" fmla="*/ 17 h 42"/>
                <a:gd name="T6" fmla="*/ 9 w 23"/>
                <a:gd name="T7" fmla="*/ 20 h 42"/>
                <a:gd name="T8" fmla="*/ 9 w 23"/>
                <a:gd name="T9" fmla="*/ 23 h 42"/>
                <a:gd name="T10" fmla="*/ 8 w 23"/>
                <a:gd name="T11" fmla="*/ 26 h 42"/>
                <a:gd name="T12" fmla="*/ 7 w 23"/>
                <a:gd name="T13" fmla="*/ 26 h 42"/>
                <a:gd name="T14" fmla="*/ 5 w 23"/>
                <a:gd name="T15" fmla="*/ 28 h 42"/>
                <a:gd name="T16" fmla="*/ 7 w 23"/>
                <a:gd name="T17" fmla="*/ 27 h 42"/>
                <a:gd name="T18" fmla="*/ 8 w 23"/>
                <a:gd name="T19" fmla="*/ 26 h 42"/>
                <a:gd name="T20" fmla="*/ 9 w 23"/>
                <a:gd name="T21" fmla="*/ 25 h 42"/>
                <a:gd name="T22" fmla="*/ 10 w 23"/>
                <a:gd name="T23" fmla="*/ 23 h 42"/>
                <a:gd name="T24" fmla="*/ 11 w 23"/>
                <a:gd name="T25" fmla="*/ 24 h 42"/>
                <a:gd name="T26" fmla="*/ 12 w 23"/>
                <a:gd name="T27" fmla="*/ 29 h 42"/>
                <a:gd name="T28" fmla="*/ 12 w 23"/>
                <a:gd name="T29" fmla="*/ 33 h 42"/>
                <a:gd name="T30" fmla="*/ 12 w 23"/>
                <a:gd name="T31" fmla="*/ 36 h 42"/>
                <a:gd name="T32" fmla="*/ 13 w 23"/>
                <a:gd name="T33" fmla="*/ 29 h 42"/>
                <a:gd name="T34" fmla="*/ 13 w 23"/>
                <a:gd name="T35" fmla="*/ 29 h 42"/>
                <a:gd name="T36" fmla="*/ 16 w 23"/>
                <a:gd name="T37" fmla="*/ 37 h 42"/>
                <a:gd name="T38" fmla="*/ 15 w 23"/>
                <a:gd name="T39" fmla="*/ 31 h 42"/>
                <a:gd name="T40" fmla="*/ 13 w 23"/>
                <a:gd name="T41" fmla="*/ 26 h 42"/>
                <a:gd name="T42" fmla="*/ 8 w 23"/>
                <a:gd name="T43" fmla="*/ 16 h 42"/>
                <a:gd name="T44" fmla="*/ 7 w 23"/>
                <a:gd name="T45" fmla="*/ 11 h 42"/>
                <a:gd name="T46" fmla="*/ 7 w 23"/>
                <a:gd name="T47" fmla="*/ 7 h 42"/>
                <a:gd name="T48" fmla="*/ 9 w 23"/>
                <a:gd name="T49" fmla="*/ 11 h 42"/>
                <a:gd name="T50" fmla="*/ 12 w 23"/>
                <a:gd name="T51" fmla="*/ 16 h 42"/>
                <a:gd name="T52" fmla="*/ 17 w 23"/>
                <a:gd name="T53" fmla="*/ 22 h 42"/>
                <a:gd name="T54" fmla="*/ 20 w 23"/>
                <a:gd name="T55" fmla="*/ 29 h 42"/>
                <a:gd name="T56" fmla="*/ 15 w 23"/>
                <a:gd name="T57" fmla="*/ 19 h 42"/>
                <a:gd name="T58" fmla="*/ 11 w 23"/>
                <a:gd name="T59" fmla="*/ 13 h 42"/>
                <a:gd name="T60" fmla="*/ 9 w 23"/>
                <a:gd name="T61" fmla="*/ 9 h 42"/>
                <a:gd name="T62" fmla="*/ 7 w 23"/>
                <a:gd name="T63" fmla="*/ 4 h 42"/>
                <a:gd name="T64" fmla="*/ 7 w 23"/>
                <a:gd name="T65" fmla="*/ 3 h 42"/>
                <a:gd name="T66" fmla="*/ 12 w 23"/>
                <a:gd name="T67" fmla="*/ 7 h 42"/>
                <a:gd name="T68" fmla="*/ 19 w 23"/>
                <a:gd name="T69" fmla="*/ 11 h 42"/>
                <a:gd name="T70" fmla="*/ 23 w 23"/>
                <a:gd name="T71" fmla="*/ 16 h 42"/>
                <a:gd name="T72" fmla="*/ 18 w 23"/>
                <a:gd name="T73" fmla="*/ 9 h 42"/>
                <a:gd name="T74" fmla="*/ 16 w 23"/>
                <a:gd name="T75" fmla="*/ 8 h 42"/>
                <a:gd name="T76" fmla="*/ 10 w 23"/>
                <a:gd name="T77" fmla="*/ 5 h 42"/>
                <a:gd name="T78" fmla="*/ 7 w 23"/>
                <a:gd name="T79" fmla="*/ 2 h 42"/>
                <a:gd name="T80" fmla="*/ 5 w 23"/>
                <a:gd name="T81" fmla="*/ 0 h 42"/>
                <a:gd name="T82" fmla="*/ 5 w 23"/>
                <a:gd name="T83" fmla="*/ 3 h 42"/>
                <a:gd name="T84" fmla="*/ 5 w 23"/>
                <a:gd name="T85" fmla="*/ 5 h 42"/>
                <a:gd name="T86" fmla="*/ 4 w 23"/>
                <a:gd name="T87" fmla="*/ 7 h 42"/>
                <a:gd name="T88" fmla="*/ 3 w 23"/>
                <a:gd name="T89" fmla="*/ 7 h 42"/>
                <a:gd name="T90" fmla="*/ 1 w 23"/>
                <a:gd name="T91" fmla="*/ 11 h 42"/>
                <a:gd name="T92" fmla="*/ 0 w 23"/>
                <a:gd name="T93" fmla="*/ 13 h 42"/>
                <a:gd name="T94" fmla="*/ 1 w 23"/>
                <a:gd name="T95" fmla="*/ 11 h 42"/>
                <a:gd name="T96" fmla="*/ 4 w 23"/>
                <a:gd name="T97" fmla="*/ 8 h 42"/>
                <a:gd name="T98" fmla="*/ 4 w 23"/>
                <a:gd name="T99" fmla="*/ 7 h 42"/>
                <a:gd name="T100" fmla="*/ 6 w 23"/>
                <a:gd name="T101" fmla="*/ 6 h 42"/>
                <a:gd name="T102" fmla="*/ 5 w 23"/>
                <a:gd name="T103" fmla="*/ 11 h 42"/>
                <a:gd name="T104" fmla="*/ 4 w 23"/>
                <a:gd name="T105" fmla="*/ 17 h 42"/>
                <a:gd name="T106" fmla="*/ 4 w 23"/>
                <a:gd name="T107" fmla="*/ 20 h 42"/>
                <a:gd name="T108" fmla="*/ 2 w 23"/>
                <a:gd name="T109" fmla="*/ 24 h 42"/>
                <a:gd name="T110" fmla="*/ 5 w 23"/>
                <a:gd name="T111" fmla="*/ 18 h 42"/>
                <a:gd name="T112" fmla="*/ 10 w 23"/>
                <a:gd name="T113" fmla="*/ 22 h 42"/>
                <a:gd name="T114" fmla="*/ 10 w 23"/>
                <a:gd name="T11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42">
                  <a:moveTo>
                    <a:pt x="5" y="18"/>
                  </a:moveTo>
                  <a:cubicBezTo>
                    <a:pt x="5" y="18"/>
                    <a:pt x="5" y="17"/>
                    <a:pt x="5" y="17"/>
                  </a:cubicBezTo>
                  <a:cubicBezTo>
                    <a:pt x="5" y="16"/>
                    <a:pt x="5" y="16"/>
                    <a:pt x="5" y="16"/>
                  </a:cubicBezTo>
                  <a:cubicBezTo>
                    <a:pt x="5" y="15"/>
                    <a:pt x="6" y="14"/>
                    <a:pt x="6" y="12"/>
                  </a:cubicBezTo>
                  <a:cubicBezTo>
                    <a:pt x="6" y="13"/>
                    <a:pt x="6" y="14"/>
                    <a:pt x="6" y="14"/>
                  </a:cubicBezTo>
                  <a:cubicBezTo>
                    <a:pt x="7" y="15"/>
                    <a:pt x="7" y="16"/>
                    <a:pt x="7" y="17"/>
                  </a:cubicBezTo>
                  <a:cubicBezTo>
                    <a:pt x="8" y="18"/>
                    <a:pt x="8" y="19"/>
                    <a:pt x="8" y="20"/>
                  </a:cubicBezTo>
                  <a:cubicBezTo>
                    <a:pt x="8" y="20"/>
                    <a:pt x="9" y="20"/>
                    <a:pt x="9" y="20"/>
                  </a:cubicBezTo>
                  <a:cubicBezTo>
                    <a:pt x="9" y="20"/>
                    <a:pt x="9" y="21"/>
                    <a:pt x="9" y="21"/>
                  </a:cubicBezTo>
                  <a:cubicBezTo>
                    <a:pt x="9" y="22"/>
                    <a:pt x="9" y="22"/>
                    <a:pt x="9" y="23"/>
                  </a:cubicBezTo>
                  <a:cubicBezTo>
                    <a:pt x="9" y="23"/>
                    <a:pt x="9" y="24"/>
                    <a:pt x="9" y="24"/>
                  </a:cubicBezTo>
                  <a:cubicBezTo>
                    <a:pt x="8" y="25"/>
                    <a:pt x="8" y="25"/>
                    <a:pt x="8" y="26"/>
                  </a:cubicBezTo>
                  <a:cubicBezTo>
                    <a:pt x="7" y="26"/>
                    <a:pt x="7" y="26"/>
                    <a:pt x="7" y="26"/>
                  </a:cubicBezTo>
                  <a:cubicBezTo>
                    <a:pt x="7" y="26"/>
                    <a:pt x="7" y="26"/>
                    <a:pt x="7" y="26"/>
                  </a:cubicBezTo>
                  <a:cubicBezTo>
                    <a:pt x="7" y="27"/>
                    <a:pt x="7" y="27"/>
                    <a:pt x="7" y="27"/>
                  </a:cubicBezTo>
                  <a:cubicBezTo>
                    <a:pt x="6" y="27"/>
                    <a:pt x="6" y="28"/>
                    <a:pt x="5" y="28"/>
                  </a:cubicBezTo>
                  <a:cubicBezTo>
                    <a:pt x="5" y="29"/>
                    <a:pt x="4" y="29"/>
                    <a:pt x="4" y="29"/>
                  </a:cubicBezTo>
                  <a:cubicBezTo>
                    <a:pt x="5" y="29"/>
                    <a:pt x="6" y="28"/>
                    <a:pt x="7" y="27"/>
                  </a:cubicBezTo>
                  <a:cubicBezTo>
                    <a:pt x="7" y="27"/>
                    <a:pt x="7" y="27"/>
                    <a:pt x="8" y="27"/>
                  </a:cubicBezTo>
                  <a:cubicBezTo>
                    <a:pt x="8" y="27"/>
                    <a:pt x="8" y="26"/>
                    <a:pt x="8" y="26"/>
                  </a:cubicBezTo>
                  <a:cubicBezTo>
                    <a:pt x="8" y="26"/>
                    <a:pt x="8" y="26"/>
                    <a:pt x="8" y="26"/>
                  </a:cubicBezTo>
                  <a:cubicBezTo>
                    <a:pt x="8" y="26"/>
                    <a:pt x="9" y="25"/>
                    <a:pt x="9" y="25"/>
                  </a:cubicBezTo>
                  <a:cubicBezTo>
                    <a:pt x="9" y="24"/>
                    <a:pt x="10" y="24"/>
                    <a:pt x="10" y="23"/>
                  </a:cubicBezTo>
                  <a:cubicBezTo>
                    <a:pt x="10" y="23"/>
                    <a:pt x="10" y="23"/>
                    <a:pt x="10" y="23"/>
                  </a:cubicBezTo>
                  <a:cubicBezTo>
                    <a:pt x="10" y="23"/>
                    <a:pt x="10" y="23"/>
                    <a:pt x="10" y="23"/>
                  </a:cubicBezTo>
                  <a:cubicBezTo>
                    <a:pt x="10" y="24"/>
                    <a:pt x="11" y="24"/>
                    <a:pt x="11" y="24"/>
                  </a:cubicBezTo>
                  <a:cubicBezTo>
                    <a:pt x="11" y="25"/>
                    <a:pt x="11" y="25"/>
                    <a:pt x="11" y="26"/>
                  </a:cubicBezTo>
                  <a:cubicBezTo>
                    <a:pt x="12" y="27"/>
                    <a:pt x="12" y="28"/>
                    <a:pt x="12" y="29"/>
                  </a:cubicBezTo>
                  <a:cubicBezTo>
                    <a:pt x="12" y="30"/>
                    <a:pt x="12" y="30"/>
                    <a:pt x="12" y="31"/>
                  </a:cubicBezTo>
                  <a:cubicBezTo>
                    <a:pt x="12" y="31"/>
                    <a:pt x="12" y="32"/>
                    <a:pt x="12" y="33"/>
                  </a:cubicBezTo>
                  <a:cubicBezTo>
                    <a:pt x="12" y="33"/>
                    <a:pt x="12" y="34"/>
                    <a:pt x="12" y="34"/>
                  </a:cubicBezTo>
                  <a:cubicBezTo>
                    <a:pt x="12" y="35"/>
                    <a:pt x="12" y="35"/>
                    <a:pt x="12" y="36"/>
                  </a:cubicBezTo>
                  <a:cubicBezTo>
                    <a:pt x="12" y="35"/>
                    <a:pt x="13" y="34"/>
                    <a:pt x="13" y="33"/>
                  </a:cubicBezTo>
                  <a:cubicBezTo>
                    <a:pt x="13" y="31"/>
                    <a:pt x="13" y="30"/>
                    <a:pt x="13" y="29"/>
                  </a:cubicBezTo>
                  <a:cubicBezTo>
                    <a:pt x="13" y="28"/>
                    <a:pt x="13" y="28"/>
                    <a:pt x="12" y="27"/>
                  </a:cubicBezTo>
                  <a:cubicBezTo>
                    <a:pt x="13" y="28"/>
                    <a:pt x="13" y="28"/>
                    <a:pt x="13" y="29"/>
                  </a:cubicBezTo>
                  <a:cubicBezTo>
                    <a:pt x="14" y="30"/>
                    <a:pt x="14" y="31"/>
                    <a:pt x="14" y="31"/>
                  </a:cubicBezTo>
                  <a:cubicBezTo>
                    <a:pt x="15" y="33"/>
                    <a:pt x="16" y="35"/>
                    <a:pt x="16" y="37"/>
                  </a:cubicBezTo>
                  <a:cubicBezTo>
                    <a:pt x="17" y="38"/>
                    <a:pt x="17" y="40"/>
                    <a:pt x="17" y="42"/>
                  </a:cubicBezTo>
                  <a:cubicBezTo>
                    <a:pt x="17" y="38"/>
                    <a:pt x="16" y="35"/>
                    <a:pt x="15" y="31"/>
                  </a:cubicBezTo>
                  <a:cubicBezTo>
                    <a:pt x="15" y="30"/>
                    <a:pt x="14" y="30"/>
                    <a:pt x="14" y="29"/>
                  </a:cubicBezTo>
                  <a:cubicBezTo>
                    <a:pt x="14" y="28"/>
                    <a:pt x="13" y="27"/>
                    <a:pt x="13" y="26"/>
                  </a:cubicBezTo>
                  <a:cubicBezTo>
                    <a:pt x="12" y="25"/>
                    <a:pt x="11" y="23"/>
                    <a:pt x="11" y="21"/>
                  </a:cubicBezTo>
                  <a:cubicBezTo>
                    <a:pt x="10" y="20"/>
                    <a:pt x="9" y="18"/>
                    <a:pt x="8" y="16"/>
                  </a:cubicBezTo>
                  <a:cubicBezTo>
                    <a:pt x="8" y="16"/>
                    <a:pt x="8" y="15"/>
                    <a:pt x="7" y="14"/>
                  </a:cubicBezTo>
                  <a:cubicBezTo>
                    <a:pt x="7" y="13"/>
                    <a:pt x="7" y="12"/>
                    <a:pt x="7" y="11"/>
                  </a:cubicBezTo>
                  <a:cubicBezTo>
                    <a:pt x="7" y="11"/>
                    <a:pt x="7" y="10"/>
                    <a:pt x="7" y="9"/>
                  </a:cubicBezTo>
                  <a:cubicBezTo>
                    <a:pt x="7" y="8"/>
                    <a:pt x="7" y="7"/>
                    <a:pt x="7" y="7"/>
                  </a:cubicBezTo>
                  <a:cubicBezTo>
                    <a:pt x="7" y="8"/>
                    <a:pt x="8" y="9"/>
                    <a:pt x="8" y="10"/>
                  </a:cubicBezTo>
                  <a:cubicBezTo>
                    <a:pt x="8" y="10"/>
                    <a:pt x="9" y="11"/>
                    <a:pt x="9" y="11"/>
                  </a:cubicBezTo>
                  <a:cubicBezTo>
                    <a:pt x="9" y="12"/>
                    <a:pt x="10" y="13"/>
                    <a:pt x="10" y="13"/>
                  </a:cubicBezTo>
                  <a:cubicBezTo>
                    <a:pt x="11" y="14"/>
                    <a:pt x="12" y="15"/>
                    <a:pt x="12" y="16"/>
                  </a:cubicBezTo>
                  <a:cubicBezTo>
                    <a:pt x="13" y="17"/>
                    <a:pt x="14" y="18"/>
                    <a:pt x="15" y="19"/>
                  </a:cubicBezTo>
                  <a:cubicBezTo>
                    <a:pt x="16" y="20"/>
                    <a:pt x="17" y="21"/>
                    <a:pt x="17" y="22"/>
                  </a:cubicBezTo>
                  <a:cubicBezTo>
                    <a:pt x="18" y="23"/>
                    <a:pt x="19" y="25"/>
                    <a:pt x="19" y="26"/>
                  </a:cubicBezTo>
                  <a:cubicBezTo>
                    <a:pt x="20" y="27"/>
                    <a:pt x="20" y="28"/>
                    <a:pt x="20" y="29"/>
                  </a:cubicBezTo>
                  <a:cubicBezTo>
                    <a:pt x="20" y="27"/>
                    <a:pt x="19" y="24"/>
                    <a:pt x="18" y="22"/>
                  </a:cubicBezTo>
                  <a:cubicBezTo>
                    <a:pt x="17" y="21"/>
                    <a:pt x="16" y="20"/>
                    <a:pt x="15" y="19"/>
                  </a:cubicBezTo>
                  <a:cubicBezTo>
                    <a:pt x="15" y="18"/>
                    <a:pt x="14" y="17"/>
                    <a:pt x="13" y="16"/>
                  </a:cubicBezTo>
                  <a:cubicBezTo>
                    <a:pt x="12" y="15"/>
                    <a:pt x="11" y="14"/>
                    <a:pt x="11" y="13"/>
                  </a:cubicBezTo>
                  <a:cubicBezTo>
                    <a:pt x="10" y="12"/>
                    <a:pt x="10" y="12"/>
                    <a:pt x="10" y="11"/>
                  </a:cubicBezTo>
                  <a:cubicBezTo>
                    <a:pt x="9" y="11"/>
                    <a:pt x="9" y="10"/>
                    <a:pt x="9" y="9"/>
                  </a:cubicBezTo>
                  <a:cubicBezTo>
                    <a:pt x="8" y="8"/>
                    <a:pt x="8" y="7"/>
                    <a:pt x="8" y="6"/>
                  </a:cubicBezTo>
                  <a:cubicBezTo>
                    <a:pt x="7" y="5"/>
                    <a:pt x="7" y="5"/>
                    <a:pt x="7" y="4"/>
                  </a:cubicBezTo>
                  <a:cubicBezTo>
                    <a:pt x="7" y="4"/>
                    <a:pt x="7" y="3"/>
                    <a:pt x="7" y="3"/>
                  </a:cubicBezTo>
                  <a:cubicBezTo>
                    <a:pt x="7" y="3"/>
                    <a:pt x="7" y="3"/>
                    <a:pt x="7" y="3"/>
                  </a:cubicBezTo>
                  <a:cubicBezTo>
                    <a:pt x="8" y="4"/>
                    <a:pt x="9" y="5"/>
                    <a:pt x="10" y="5"/>
                  </a:cubicBezTo>
                  <a:cubicBezTo>
                    <a:pt x="11" y="6"/>
                    <a:pt x="11" y="6"/>
                    <a:pt x="12" y="7"/>
                  </a:cubicBezTo>
                  <a:cubicBezTo>
                    <a:pt x="13" y="7"/>
                    <a:pt x="14" y="8"/>
                    <a:pt x="15" y="8"/>
                  </a:cubicBezTo>
                  <a:cubicBezTo>
                    <a:pt x="17" y="9"/>
                    <a:pt x="18" y="10"/>
                    <a:pt x="19" y="11"/>
                  </a:cubicBezTo>
                  <a:cubicBezTo>
                    <a:pt x="20" y="12"/>
                    <a:pt x="20" y="13"/>
                    <a:pt x="21" y="13"/>
                  </a:cubicBezTo>
                  <a:cubicBezTo>
                    <a:pt x="22" y="14"/>
                    <a:pt x="22" y="15"/>
                    <a:pt x="23" y="16"/>
                  </a:cubicBezTo>
                  <a:cubicBezTo>
                    <a:pt x="22" y="14"/>
                    <a:pt x="21" y="12"/>
                    <a:pt x="20" y="11"/>
                  </a:cubicBezTo>
                  <a:cubicBezTo>
                    <a:pt x="19" y="10"/>
                    <a:pt x="18" y="10"/>
                    <a:pt x="18" y="9"/>
                  </a:cubicBezTo>
                  <a:cubicBezTo>
                    <a:pt x="17" y="9"/>
                    <a:pt x="17" y="8"/>
                    <a:pt x="16" y="8"/>
                  </a:cubicBezTo>
                  <a:cubicBezTo>
                    <a:pt x="16" y="8"/>
                    <a:pt x="16" y="8"/>
                    <a:pt x="16" y="8"/>
                  </a:cubicBezTo>
                  <a:cubicBezTo>
                    <a:pt x="16" y="8"/>
                    <a:pt x="15" y="8"/>
                    <a:pt x="15" y="8"/>
                  </a:cubicBezTo>
                  <a:cubicBezTo>
                    <a:pt x="13" y="7"/>
                    <a:pt x="12" y="6"/>
                    <a:pt x="10" y="5"/>
                  </a:cubicBezTo>
                  <a:cubicBezTo>
                    <a:pt x="10" y="4"/>
                    <a:pt x="9" y="4"/>
                    <a:pt x="8" y="3"/>
                  </a:cubicBezTo>
                  <a:cubicBezTo>
                    <a:pt x="8" y="3"/>
                    <a:pt x="7" y="2"/>
                    <a:pt x="7" y="2"/>
                  </a:cubicBezTo>
                  <a:cubicBezTo>
                    <a:pt x="6" y="1"/>
                    <a:pt x="6" y="1"/>
                    <a:pt x="6" y="1"/>
                  </a:cubicBezTo>
                  <a:cubicBezTo>
                    <a:pt x="6" y="0"/>
                    <a:pt x="6" y="0"/>
                    <a:pt x="5" y="0"/>
                  </a:cubicBezTo>
                  <a:cubicBezTo>
                    <a:pt x="5" y="0"/>
                    <a:pt x="5" y="1"/>
                    <a:pt x="5" y="1"/>
                  </a:cubicBezTo>
                  <a:cubicBezTo>
                    <a:pt x="5" y="2"/>
                    <a:pt x="5" y="3"/>
                    <a:pt x="5" y="3"/>
                  </a:cubicBezTo>
                  <a:cubicBezTo>
                    <a:pt x="6" y="4"/>
                    <a:pt x="6" y="5"/>
                    <a:pt x="6" y="5"/>
                  </a:cubicBezTo>
                  <a:cubicBezTo>
                    <a:pt x="6" y="5"/>
                    <a:pt x="5" y="5"/>
                    <a:pt x="5" y="5"/>
                  </a:cubicBezTo>
                  <a:cubicBezTo>
                    <a:pt x="5" y="6"/>
                    <a:pt x="5" y="6"/>
                    <a:pt x="4" y="6"/>
                  </a:cubicBezTo>
                  <a:cubicBezTo>
                    <a:pt x="4" y="6"/>
                    <a:pt x="4" y="7"/>
                    <a:pt x="4" y="7"/>
                  </a:cubicBezTo>
                  <a:cubicBezTo>
                    <a:pt x="4" y="7"/>
                    <a:pt x="4" y="7"/>
                    <a:pt x="4" y="7"/>
                  </a:cubicBezTo>
                  <a:cubicBezTo>
                    <a:pt x="4" y="7"/>
                    <a:pt x="3" y="7"/>
                    <a:pt x="3" y="7"/>
                  </a:cubicBezTo>
                  <a:cubicBezTo>
                    <a:pt x="3" y="8"/>
                    <a:pt x="3" y="8"/>
                    <a:pt x="3" y="8"/>
                  </a:cubicBezTo>
                  <a:cubicBezTo>
                    <a:pt x="2" y="9"/>
                    <a:pt x="2" y="10"/>
                    <a:pt x="1" y="11"/>
                  </a:cubicBezTo>
                  <a:cubicBezTo>
                    <a:pt x="1" y="11"/>
                    <a:pt x="1" y="11"/>
                    <a:pt x="0" y="12"/>
                  </a:cubicBezTo>
                  <a:cubicBezTo>
                    <a:pt x="0" y="12"/>
                    <a:pt x="0" y="13"/>
                    <a:pt x="0" y="13"/>
                  </a:cubicBezTo>
                  <a:cubicBezTo>
                    <a:pt x="0" y="13"/>
                    <a:pt x="0" y="12"/>
                    <a:pt x="1" y="12"/>
                  </a:cubicBezTo>
                  <a:cubicBezTo>
                    <a:pt x="1" y="12"/>
                    <a:pt x="1" y="11"/>
                    <a:pt x="1" y="11"/>
                  </a:cubicBezTo>
                  <a:cubicBezTo>
                    <a:pt x="2" y="10"/>
                    <a:pt x="2" y="9"/>
                    <a:pt x="3" y="9"/>
                  </a:cubicBezTo>
                  <a:cubicBezTo>
                    <a:pt x="3" y="8"/>
                    <a:pt x="4" y="8"/>
                    <a:pt x="4" y="8"/>
                  </a:cubicBezTo>
                  <a:cubicBezTo>
                    <a:pt x="4" y="8"/>
                    <a:pt x="4" y="8"/>
                    <a:pt x="4" y="8"/>
                  </a:cubicBezTo>
                  <a:cubicBezTo>
                    <a:pt x="4" y="7"/>
                    <a:pt x="4" y="7"/>
                    <a:pt x="4" y="7"/>
                  </a:cubicBezTo>
                  <a:cubicBezTo>
                    <a:pt x="5" y="7"/>
                    <a:pt x="5" y="7"/>
                    <a:pt x="5" y="7"/>
                  </a:cubicBezTo>
                  <a:cubicBezTo>
                    <a:pt x="5" y="7"/>
                    <a:pt x="5" y="7"/>
                    <a:pt x="6" y="6"/>
                  </a:cubicBezTo>
                  <a:cubicBezTo>
                    <a:pt x="6" y="7"/>
                    <a:pt x="6" y="7"/>
                    <a:pt x="6" y="7"/>
                  </a:cubicBezTo>
                  <a:cubicBezTo>
                    <a:pt x="5" y="11"/>
                    <a:pt x="5" y="11"/>
                    <a:pt x="5" y="11"/>
                  </a:cubicBezTo>
                  <a:cubicBezTo>
                    <a:pt x="5" y="13"/>
                    <a:pt x="5" y="14"/>
                    <a:pt x="5" y="16"/>
                  </a:cubicBezTo>
                  <a:cubicBezTo>
                    <a:pt x="4" y="17"/>
                    <a:pt x="4" y="17"/>
                    <a:pt x="4" y="17"/>
                  </a:cubicBezTo>
                  <a:cubicBezTo>
                    <a:pt x="4" y="17"/>
                    <a:pt x="4" y="17"/>
                    <a:pt x="4" y="18"/>
                  </a:cubicBezTo>
                  <a:cubicBezTo>
                    <a:pt x="4" y="19"/>
                    <a:pt x="4" y="19"/>
                    <a:pt x="4" y="20"/>
                  </a:cubicBezTo>
                  <a:cubicBezTo>
                    <a:pt x="3" y="21"/>
                    <a:pt x="3" y="21"/>
                    <a:pt x="3" y="22"/>
                  </a:cubicBezTo>
                  <a:cubicBezTo>
                    <a:pt x="2" y="23"/>
                    <a:pt x="2" y="23"/>
                    <a:pt x="2" y="24"/>
                  </a:cubicBezTo>
                  <a:cubicBezTo>
                    <a:pt x="3" y="23"/>
                    <a:pt x="3" y="21"/>
                    <a:pt x="4" y="20"/>
                  </a:cubicBezTo>
                  <a:cubicBezTo>
                    <a:pt x="4" y="19"/>
                    <a:pt x="4" y="19"/>
                    <a:pt x="5" y="18"/>
                  </a:cubicBezTo>
                  <a:close/>
                  <a:moveTo>
                    <a:pt x="10" y="22"/>
                  </a:moveTo>
                  <a:cubicBezTo>
                    <a:pt x="10" y="22"/>
                    <a:pt x="10" y="22"/>
                    <a:pt x="10" y="22"/>
                  </a:cubicBezTo>
                  <a:cubicBezTo>
                    <a:pt x="10" y="23"/>
                    <a:pt x="10" y="23"/>
                    <a:pt x="10" y="23"/>
                  </a:cubicBezTo>
                  <a:cubicBezTo>
                    <a:pt x="10" y="22"/>
                    <a:pt x="10" y="22"/>
                    <a:pt x="10"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2140"/>
            <p:cNvSpPr>
              <a:spLocks/>
            </p:cNvSpPr>
            <p:nvPr/>
          </p:nvSpPr>
          <p:spPr bwMode="auto">
            <a:xfrm>
              <a:off x="6803995" y="3267092"/>
              <a:ext cx="263527" cy="57150"/>
            </a:xfrm>
            <a:custGeom>
              <a:avLst/>
              <a:gdLst>
                <a:gd name="T0" fmla="*/ 18 w 70"/>
                <a:gd name="T1" fmla="*/ 15 h 15"/>
                <a:gd name="T2" fmla="*/ 22 w 70"/>
                <a:gd name="T3" fmla="*/ 15 h 15"/>
                <a:gd name="T4" fmla="*/ 34 w 70"/>
                <a:gd name="T5" fmla="*/ 13 h 15"/>
                <a:gd name="T6" fmla="*/ 51 w 70"/>
                <a:gd name="T7" fmla="*/ 6 h 15"/>
                <a:gd name="T8" fmla="*/ 63 w 70"/>
                <a:gd name="T9" fmla="*/ 5 h 15"/>
                <a:gd name="T10" fmla="*/ 70 w 70"/>
                <a:gd name="T11" fmla="*/ 5 h 15"/>
                <a:gd name="T12" fmla="*/ 59 w 70"/>
                <a:gd name="T13" fmla="*/ 3 h 15"/>
                <a:gd name="T14" fmla="*/ 26 w 70"/>
                <a:gd name="T15" fmla="*/ 4 h 15"/>
                <a:gd name="T16" fmla="*/ 12 w 70"/>
                <a:gd name="T17" fmla="*/ 4 h 15"/>
                <a:gd name="T18" fmla="*/ 0 w 70"/>
                <a:gd name="T19" fmla="*/ 4 h 15"/>
                <a:gd name="T20" fmla="*/ 0 w 70"/>
                <a:gd name="T21" fmla="*/ 4 h 15"/>
                <a:gd name="T22" fmla="*/ 18 w 70"/>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15">
                  <a:moveTo>
                    <a:pt x="18" y="15"/>
                  </a:moveTo>
                  <a:cubicBezTo>
                    <a:pt x="19" y="15"/>
                    <a:pt x="20" y="15"/>
                    <a:pt x="22" y="15"/>
                  </a:cubicBezTo>
                  <a:cubicBezTo>
                    <a:pt x="26" y="15"/>
                    <a:pt x="30" y="14"/>
                    <a:pt x="34" y="13"/>
                  </a:cubicBezTo>
                  <a:cubicBezTo>
                    <a:pt x="40" y="12"/>
                    <a:pt x="45" y="8"/>
                    <a:pt x="51" y="6"/>
                  </a:cubicBezTo>
                  <a:cubicBezTo>
                    <a:pt x="55" y="5"/>
                    <a:pt x="59" y="5"/>
                    <a:pt x="63" y="5"/>
                  </a:cubicBezTo>
                  <a:cubicBezTo>
                    <a:pt x="65" y="6"/>
                    <a:pt x="68" y="6"/>
                    <a:pt x="70" y="5"/>
                  </a:cubicBezTo>
                  <a:cubicBezTo>
                    <a:pt x="66" y="5"/>
                    <a:pt x="61" y="3"/>
                    <a:pt x="59" y="3"/>
                  </a:cubicBezTo>
                  <a:cubicBezTo>
                    <a:pt x="48" y="0"/>
                    <a:pt x="37" y="3"/>
                    <a:pt x="26" y="4"/>
                  </a:cubicBezTo>
                  <a:cubicBezTo>
                    <a:pt x="21" y="5"/>
                    <a:pt x="17" y="5"/>
                    <a:pt x="12" y="4"/>
                  </a:cubicBezTo>
                  <a:cubicBezTo>
                    <a:pt x="8" y="4"/>
                    <a:pt x="4" y="4"/>
                    <a:pt x="0" y="4"/>
                  </a:cubicBezTo>
                  <a:cubicBezTo>
                    <a:pt x="0" y="4"/>
                    <a:pt x="0" y="4"/>
                    <a:pt x="0" y="4"/>
                  </a:cubicBezTo>
                  <a:cubicBezTo>
                    <a:pt x="6" y="6"/>
                    <a:pt x="12" y="11"/>
                    <a:pt x="18"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79" name="Picture 2141"/>
            <p:cNvPicPr>
              <a:picLocks noChangeAspect="1" noChangeArrowheads="1"/>
            </p:cNvPicPr>
            <p:nvPr/>
          </p:nvPicPr>
          <p:blipFill>
            <a:blip r:embed="rId62" cstate="screen">
              <a:extLst>
                <a:ext uri="{28A0092B-C50C-407E-A947-70E740481C1C}">
                  <a14:useLocalDpi xmlns:a14="http://schemas.microsoft.com/office/drawing/2010/main"/>
                </a:ext>
              </a:extLst>
            </a:blip>
            <a:srcRect/>
            <a:stretch>
              <a:fillRect/>
            </a:stretch>
          </p:blipFill>
          <p:spPr bwMode="auto">
            <a:xfrm>
              <a:off x="6856383" y="3273442"/>
              <a:ext cx="225426"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0" name="Freeform 2143"/>
            <p:cNvSpPr>
              <a:spLocks/>
            </p:cNvSpPr>
            <p:nvPr/>
          </p:nvSpPr>
          <p:spPr bwMode="auto">
            <a:xfrm>
              <a:off x="6853208" y="3222641"/>
              <a:ext cx="112713" cy="60325"/>
            </a:xfrm>
            <a:custGeom>
              <a:avLst/>
              <a:gdLst>
                <a:gd name="T0" fmla="*/ 15 w 30"/>
                <a:gd name="T1" fmla="*/ 15 h 16"/>
                <a:gd name="T2" fmla="*/ 30 w 30"/>
                <a:gd name="T3" fmla="*/ 14 h 16"/>
                <a:gd name="T4" fmla="*/ 22 w 30"/>
                <a:gd name="T5" fmla="*/ 13 h 16"/>
                <a:gd name="T6" fmla="*/ 17 w 30"/>
                <a:gd name="T7" fmla="*/ 6 h 16"/>
                <a:gd name="T8" fmla="*/ 14 w 30"/>
                <a:gd name="T9" fmla="*/ 0 h 16"/>
                <a:gd name="T10" fmla="*/ 0 w 30"/>
                <a:gd name="T11" fmla="*/ 9 h 16"/>
                <a:gd name="T12" fmla="*/ 15 w 30"/>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15" y="15"/>
                  </a:moveTo>
                  <a:cubicBezTo>
                    <a:pt x="20" y="16"/>
                    <a:pt x="25" y="14"/>
                    <a:pt x="30" y="14"/>
                  </a:cubicBezTo>
                  <a:cubicBezTo>
                    <a:pt x="27" y="14"/>
                    <a:pt x="24" y="13"/>
                    <a:pt x="22" y="13"/>
                  </a:cubicBezTo>
                  <a:cubicBezTo>
                    <a:pt x="19" y="12"/>
                    <a:pt x="18" y="8"/>
                    <a:pt x="17" y="6"/>
                  </a:cubicBezTo>
                  <a:cubicBezTo>
                    <a:pt x="16" y="4"/>
                    <a:pt x="16" y="2"/>
                    <a:pt x="14" y="0"/>
                  </a:cubicBezTo>
                  <a:cubicBezTo>
                    <a:pt x="9" y="3"/>
                    <a:pt x="5" y="6"/>
                    <a:pt x="0" y="9"/>
                  </a:cubicBezTo>
                  <a:cubicBezTo>
                    <a:pt x="4" y="13"/>
                    <a:pt x="11" y="14"/>
                    <a:pt x="15"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2144"/>
            <p:cNvSpPr>
              <a:spLocks/>
            </p:cNvSpPr>
            <p:nvPr/>
          </p:nvSpPr>
          <p:spPr bwMode="auto">
            <a:xfrm>
              <a:off x="6943696" y="3282967"/>
              <a:ext cx="242889" cy="82551"/>
            </a:xfrm>
            <a:custGeom>
              <a:avLst/>
              <a:gdLst>
                <a:gd name="T0" fmla="*/ 33 w 65"/>
                <a:gd name="T1" fmla="*/ 1 h 22"/>
                <a:gd name="T2" fmla="*/ 26 w 65"/>
                <a:gd name="T3" fmla="*/ 6 h 22"/>
                <a:gd name="T4" fmla="*/ 19 w 65"/>
                <a:gd name="T5" fmla="*/ 13 h 22"/>
                <a:gd name="T6" fmla="*/ 1 w 65"/>
                <a:gd name="T7" fmla="*/ 21 h 22"/>
                <a:gd name="T8" fmla="*/ 0 w 65"/>
                <a:gd name="T9" fmla="*/ 21 h 22"/>
                <a:gd name="T10" fmla="*/ 23 w 65"/>
                <a:gd name="T11" fmla="*/ 18 h 22"/>
                <a:gd name="T12" fmla="*/ 36 w 65"/>
                <a:gd name="T13" fmla="*/ 2 h 22"/>
                <a:gd name="T14" fmla="*/ 49 w 65"/>
                <a:gd name="T15" fmla="*/ 3 h 22"/>
                <a:gd name="T16" fmla="*/ 58 w 65"/>
                <a:gd name="T17" fmla="*/ 5 h 22"/>
                <a:gd name="T18" fmla="*/ 65 w 65"/>
                <a:gd name="T19" fmla="*/ 4 h 22"/>
                <a:gd name="T20" fmla="*/ 64 w 65"/>
                <a:gd name="T21" fmla="*/ 2 h 22"/>
                <a:gd name="T22" fmla="*/ 58 w 65"/>
                <a:gd name="T23" fmla="*/ 4 h 22"/>
                <a:gd name="T24" fmla="*/ 49 w 65"/>
                <a:gd name="T25" fmla="*/ 2 h 22"/>
                <a:gd name="T26" fmla="*/ 36 w 65"/>
                <a:gd name="T27" fmla="*/ 1 h 22"/>
                <a:gd name="T28" fmla="*/ 33 w 65"/>
                <a:gd name="T2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22">
                  <a:moveTo>
                    <a:pt x="33" y="1"/>
                  </a:moveTo>
                  <a:cubicBezTo>
                    <a:pt x="31" y="2"/>
                    <a:pt x="28" y="5"/>
                    <a:pt x="26" y="6"/>
                  </a:cubicBezTo>
                  <a:cubicBezTo>
                    <a:pt x="23" y="8"/>
                    <a:pt x="22" y="10"/>
                    <a:pt x="19" y="13"/>
                  </a:cubicBezTo>
                  <a:cubicBezTo>
                    <a:pt x="13" y="17"/>
                    <a:pt x="8" y="20"/>
                    <a:pt x="1" y="21"/>
                  </a:cubicBezTo>
                  <a:cubicBezTo>
                    <a:pt x="0" y="21"/>
                    <a:pt x="0" y="21"/>
                    <a:pt x="0" y="21"/>
                  </a:cubicBezTo>
                  <a:cubicBezTo>
                    <a:pt x="8" y="22"/>
                    <a:pt x="16" y="21"/>
                    <a:pt x="23" y="18"/>
                  </a:cubicBezTo>
                  <a:cubicBezTo>
                    <a:pt x="27" y="17"/>
                    <a:pt x="36" y="10"/>
                    <a:pt x="36" y="2"/>
                  </a:cubicBezTo>
                  <a:cubicBezTo>
                    <a:pt x="41" y="0"/>
                    <a:pt x="45" y="2"/>
                    <a:pt x="49" y="3"/>
                  </a:cubicBezTo>
                  <a:cubicBezTo>
                    <a:pt x="52" y="4"/>
                    <a:pt x="55" y="5"/>
                    <a:pt x="58" y="5"/>
                  </a:cubicBezTo>
                  <a:cubicBezTo>
                    <a:pt x="60" y="5"/>
                    <a:pt x="63" y="5"/>
                    <a:pt x="65" y="4"/>
                  </a:cubicBezTo>
                  <a:cubicBezTo>
                    <a:pt x="65" y="4"/>
                    <a:pt x="64" y="3"/>
                    <a:pt x="64" y="2"/>
                  </a:cubicBezTo>
                  <a:cubicBezTo>
                    <a:pt x="62" y="3"/>
                    <a:pt x="60" y="4"/>
                    <a:pt x="58" y="4"/>
                  </a:cubicBezTo>
                  <a:cubicBezTo>
                    <a:pt x="55" y="4"/>
                    <a:pt x="52" y="3"/>
                    <a:pt x="49" y="2"/>
                  </a:cubicBezTo>
                  <a:cubicBezTo>
                    <a:pt x="45" y="1"/>
                    <a:pt x="40" y="0"/>
                    <a:pt x="36" y="1"/>
                  </a:cubicBezTo>
                  <a:cubicBezTo>
                    <a:pt x="35" y="1"/>
                    <a:pt x="34" y="1"/>
                    <a:pt x="33" y="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2145"/>
            <p:cNvSpPr>
              <a:spLocks noEditPoints="1"/>
            </p:cNvSpPr>
            <p:nvPr/>
          </p:nvSpPr>
          <p:spPr bwMode="auto">
            <a:xfrm>
              <a:off x="6815107" y="3222641"/>
              <a:ext cx="263527" cy="134938"/>
            </a:xfrm>
            <a:custGeom>
              <a:avLst/>
              <a:gdLst>
                <a:gd name="T0" fmla="*/ 44 w 70"/>
                <a:gd name="T1" fmla="*/ 9 h 36"/>
                <a:gd name="T2" fmla="*/ 51 w 70"/>
                <a:gd name="T3" fmla="*/ 12 h 36"/>
                <a:gd name="T4" fmla="*/ 43 w 70"/>
                <a:gd name="T5" fmla="*/ 12 h 36"/>
                <a:gd name="T6" fmla="*/ 38 w 70"/>
                <a:gd name="T7" fmla="*/ 13 h 36"/>
                <a:gd name="T8" fmla="*/ 33 w 70"/>
                <a:gd name="T9" fmla="*/ 12 h 36"/>
                <a:gd name="T10" fmla="*/ 29 w 70"/>
                <a:gd name="T11" fmla="*/ 9 h 36"/>
                <a:gd name="T12" fmla="*/ 28 w 70"/>
                <a:gd name="T13" fmla="*/ 8 h 36"/>
                <a:gd name="T14" fmla="*/ 26 w 70"/>
                <a:gd name="T15" fmla="*/ 4 h 36"/>
                <a:gd name="T16" fmla="*/ 27 w 70"/>
                <a:gd name="T17" fmla="*/ 7 h 36"/>
                <a:gd name="T18" fmla="*/ 28 w 70"/>
                <a:gd name="T19" fmla="*/ 9 h 36"/>
                <a:gd name="T20" fmla="*/ 30 w 70"/>
                <a:gd name="T21" fmla="*/ 11 h 36"/>
                <a:gd name="T22" fmla="*/ 33 w 70"/>
                <a:gd name="T23" fmla="*/ 14 h 36"/>
                <a:gd name="T24" fmla="*/ 30 w 70"/>
                <a:gd name="T25" fmla="*/ 14 h 36"/>
                <a:gd name="T26" fmla="*/ 22 w 70"/>
                <a:gd name="T27" fmla="*/ 14 h 36"/>
                <a:gd name="T28" fmla="*/ 16 w 70"/>
                <a:gd name="T29" fmla="*/ 13 h 36"/>
                <a:gd name="T30" fmla="*/ 11 w 70"/>
                <a:gd name="T31" fmla="*/ 10 h 36"/>
                <a:gd name="T32" fmla="*/ 22 w 70"/>
                <a:gd name="T33" fmla="*/ 15 h 36"/>
                <a:gd name="T34" fmla="*/ 21 w 70"/>
                <a:gd name="T35" fmla="*/ 16 h 36"/>
                <a:gd name="T36" fmla="*/ 8 w 70"/>
                <a:gd name="T37" fmla="*/ 16 h 36"/>
                <a:gd name="T38" fmla="*/ 17 w 70"/>
                <a:gd name="T39" fmla="*/ 17 h 36"/>
                <a:gd name="T40" fmla="*/ 26 w 70"/>
                <a:gd name="T41" fmla="*/ 17 h 36"/>
                <a:gd name="T42" fmla="*/ 43 w 70"/>
                <a:gd name="T43" fmla="*/ 14 h 36"/>
                <a:gd name="T44" fmla="*/ 51 w 70"/>
                <a:gd name="T45" fmla="*/ 14 h 36"/>
                <a:gd name="T46" fmla="*/ 59 w 70"/>
                <a:gd name="T47" fmla="*/ 17 h 36"/>
                <a:gd name="T48" fmla="*/ 50 w 70"/>
                <a:gd name="T49" fmla="*/ 17 h 36"/>
                <a:gd name="T50" fmla="*/ 41 w 70"/>
                <a:gd name="T51" fmla="*/ 21 h 36"/>
                <a:gd name="T52" fmla="*/ 30 w 70"/>
                <a:gd name="T53" fmla="*/ 25 h 36"/>
                <a:gd name="T54" fmla="*/ 17 w 70"/>
                <a:gd name="T55" fmla="*/ 27 h 36"/>
                <a:gd name="T56" fmla="*/ 36 w 70"/>
                <a:gd name="T57" fmla="*/ 24 h 36"/>
                <a:gd name="T58" fmla="*/ 48 w 70"/>
                <a:gd name="T59" fmla="*/ 19 h 36"/>
                <a:gd name="T60" fmla="*/ 54 w 70"/>
                <a:gd name="T61" fmla="*/ 18 h 36"/>
                <a:gd name="T62" fmla="*/ 63 w 70"/>
                <a:gd name="T63" fmla="*/ 18 h 36"/>
                <a:gd name="T64" fmla="*/ 64 w 70"/>
                <a:gd name="T65" fmla="*/ 18 h 36"/>
                <a:gd name="T66" fmla="*/ 56 w 70"/>
                <a:gd name="T67" fmla="*/ 25 h 36"/>
                <a:gd name="T68" fmla="*/ 46 w 70"/>
                <a:gd name="T69" fmla="*/ 33 h 36"/>
                <a:gd name="T70" fmla="*/ 38 w 70"/>
                <a:gd name="T71" fmla="*/ 36 h 36"/>
                <a:gd name="T72" fmla="*/ 50 w 70"/>
                <a:gd name="T73" fmla="*/ 32 h 36"/>
                <a:gd name="T74" fmla="*/ 53 w 70"/>
                <a:gd name="T75" fmla="*/ 30 h 36"/>
                <a:gd name="T76" fmla="*/ 60 w 70"/>
                <a:gd name="T77" fmla="*/ 23 h 36"/>
                <a:gd name="T78" fmla="*/ 66 w 70"/>
                <a:gd name="T79" fmla="*/ 18 h 36"/>
                <a:gd name="T80" fmla="*/ 70 w 70"/>
                <a:gd name="T81" fmla="*/ 17 h 36"/>
                <a:gd name="T82" fmla="*/ 64 w 70"/>
                <a:gd name="T83" fmla="*/ 16 h 36"/>
                <a:gd name="T84" fmla="*/ 62 w 70"/>
                <a:gd name="T85" fmla="*/ 15 h 36"/>
                <a:gd name="T86" fmla="*/ 60 w 70"/>
                <a:gd name="T87" fmla="*/ 12 h 36"/>
                <a:gd name="T88" fmla="*/ 60 w 70"/>
                <a:gd name="T89" fmla="*/ 11 h 36"/>
                <a:gd name="T90" fmla="*/ 55 w 70"/>
                <a:gd name="T91" fmla="*/ 6 h 36"/>
                <a:gd name="T92" fmla="*/ 52 w 70"/>
                <a:gd name="T93" fmla="*/ 3 h 36"/>
                <a:gd name="T94" fmla="*/ 55 w 70"/>
                <a:gd name="T95" fmla="*/ 6 h 36"/>
                <a:gd name="T96" fmla="*/ 58 w 70"/>
                <a:gd name="T97" fmla="*/ 11 h 36"/>
                <a:gd name="T98" fmla="*/ 59 w 70"/>
                <a:gd name="T99" fmla="*/ 12 h 36"/>
                <a:gd name="T100" fmla="*/ 60 w 70"/>
                <a:gd name="T101" fmla="*/ 15 h 36"/>
                <a:gd name="T102" fmla="*/ 52 w 70"/>
                <a:gd name="T103" fmla="*/ 12 h 36"/>
                <a:gd name="T104" fmla="*/ 44 w 70"/>
                <a:gd name="T105" fmla="*/ 8 h 36"/>
                <a:gd name="T106" fmla="*/ 40 w 70"/>
                <a:gd name="T107" fmla="*/ 5 h 36"/>
                <a:gd name="T108" fmla="*/ 35 w 70"/>
                <a:gd name="T109" fmla="*/ 0 h 36"/>
                <a:gd name="T110" fmla="*/ 42 w 70"/>
                <a:gd name="T111" fmla="*/ 8 h 36"/>
                <a:gd name="T112" fmla="*/ 33 w 70"/>
                <a:gd name="T113" fmla="*/ 14 h 36"/>
                <a:gd name="T114" fmla="*/ 33 w 70"/>
                <a:gd name="T115"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 h="36">
                  <a:moveTo>
                    <a:pt x="42" y="8"/>
                  </a:moveTo>
                  <a:cubicBezTo>
                    <a:pt x="43" y="8"/>
                    <a:pt x="43" y="8"/>
                    <a:pt x="44" y="9"/>
                  </a:cubicBezTo>
                  <a:cubicBezTo>
                    <a:pt x="46" y="10"/>
                    <a:pt x="46" y="10"/>
                    <a:pt x="46" y="10"/>
                  </a:cubicBezTo>
                  <a:cubicBezTo>
                    <a:pt x="47" y="10"/>
                    <a:pt x="49" y="11"/>
                    <a:pt x="51" y="12"/>
                  </a:cubicBezTo>
                  <a:cubicBezTo>
                    <a:pt x="49" y="12"/>
                    <a:pt x="48" y="12"/>
                    <a:pt x="47" y="12"/>
                  </a:cubicBezTo>
                  <a:cubicBezTo>
                    <a:pt x="46" y="12"/>
                    <a:pt x="44" y="12"/>
                    <a:pt x="43" y="12"/>
                  </a:cubicBezTo>
                  <a:cubicBezTo>
                    <a:pt x="41" y="12"/>
                    <a:pt x="40" y="13"/>
                    <a:pt x="38" y="13"/>
                  </a:cubicBezTo>
                  <a:cubicBezTo>
                    <a:pt x="38" y="13"/>
                    <a:pt x="38" y="13"/>
                    <a:pt x="38" y="13"/>
                  </a:cubicBezTo>
                  <a:cubicBezTo>
                    <a:pt x="37" y="13"/>
                    <a:pt x="36" y="13"/>
                    <a:pt x="35" y="13"/>
                  </a:cubicBezTo>
                  <a:cubicBezTo>
                    <a:pt x="34" y="13"/>
                    <a:pt x="34" y="13"/>
                    <a:pt x="33" y="12"/>
                  </a:cubicBezTo>
                  <a:cubicBezTo>
                    <a:pt x="32" y="12"/>
                    <a:pt x="31" y="11"/>
                    <a:pt x="31" y="11"/>
                  </a:cubicBezTo>
                  <a:cubicBezTo>
                    <a:pt x="30" y="10"/>
                    <a:pt x="30" y="9"/>
                    <a:pt x="29" y="9"/>
                  </a:cubicBezTo>
                  <a:cubicBezTo>
                    <a:pt x="29" y="8"/>
                    <a:pt x="29" y="8"/>
                    <a:pt x="29" y="8"/>
                  </a:cubicBezTo>
                  <a:cubicBezTo>
                    <a:pt x="29" y="8"/>
                    <a:pt x="28" y="8"/>
                    <a:pt x="28" y="8"/>
                  </a:cubicBezTo>
                  <a:cubicBezTo>
                    <a:pt x="28" y="7"/>
                    <a:pt x="28" y="7"/>
                    <a:pt x="28" y="6"/>
                  </a:cubicBezTo>
                  <a:cubicBezTo>
                    <a:pt x="27" y="6"/>
                    <a:pt x="27" y="5"/>
                    <a:pt x="26" y="4"/>
                  </a:cubicBezTo>
                  <a:cubicBezTo>
                    <a:pt x="26" y="3"/>
                    <a:pt x="26" y="2"/>
                    <a:pt x="25" y="1"/>
                  </a:cubicBezTo>
                  <a:cubicBezTo>
                    <a:pt x="26" y="3"/>
                    <a:pt x="26" y="5"/>
                    <a:pt x="27" y="7"/>
                  </a:cubicBezTo>
                  <a:cubicBezTo>
                    <a:pt x="27" y="7"/>
                    <a:pt x="27" y="8"/>
                    <a:pt x="28" y="8"/>
                  </a:cubicBezTo>
                  <a:cubicBezTo>
                    <a:pt x="28" y="8"/>
                    <a:pt x="28" y="8"/>
                    <a:pt x="28" y="9"/>
                  </a:cubicBezTo>
                  <a:cubicBezTo>
                    <a:pt x="28" y="9"/>
                    <a:pt x="28" y="9"/>
                    <a:pt x="28" y="9"/>
                  </a:cubicBezTo>
                  <a:cubicBezTo>
                    <a:pt x="29" y="10"/>
                    <a:pt x="29" y="11"/>
                    <a:pt x="30" y="11"/>
                  </a:cubicBezTo>
                  <a:cubicBezTo>
                    <a:pt x="31" y="12"/>
                    <a:pt x="31" y="13"/>
                    <a:pt x="32" y="13"/>
                  </a:cubicBezTo>
                  <a:cubicBezTo>
                    <a:pt x="32" y="14"/>
                    <a:pt x="33" y="14"/>
                    <a:pt x="33" y="14"/>
                  </a:cubicBezTo>
                  <a:cubicBezTo>
                    <a:pt x="33" y="14"/>
                    <a:pt x="32" y="14"/>
                    <a:pt x="32" y="14"/>
                  </a:cubicBezTo>
                  <a:cubicBezTo>
                    <a:pt x="31" y="14"/>
                    <a:pt x="31" y="14"/>
                    <a:pt x="30" y="14"/>
                  </a:cubicBezTo>
                  <a:cubicBezTo>
                    <a:pt x="29" y="14"/>
                    <a:pt x="28" y="14"/>
                    <a:pt x="27" y="14"/>
                  </a:cubicBezTo>
                  <a:cubicBezTo>
                    <a:pt x="26" y="14"/>
                    <a:pt x="24" y="14"/>
                    <a:pt x="22" y="14"/>
                  </a:cubicBezTo>
                  <a:cubicBezTo>
                    <a:pt x="21" y="14"/>
                    <a:pt x="20" y="14"/>
                    <a:pt x="19" y="13"/>
                  </a:cubicBezTo>
                  <a:cubicBezTo>
                    <a:pt x="18" y="13"/>
                    <a:pt x="17" y="13"/>
                    <a:pt x="16" y="13"/>
                  </a:cubicBezTo>
                  <a:cubicBezTo>
                    <a:pt x="16" y="12"/>
                    <a:pt x="15" y="12"/>
                    <a:pt x="14" y="12"/>
                  </a:cubicBezTo>
                  <a:cubicBezTo>
                    <a:pt x="13" y="11"/>
                    <a:pt x="12" y="11"/>
                    <a:pt x="11" y="10"/>
                  </a:cubicBezTo>
                  <a:cubicBezTo>
                    <a:pt x="13" y="12"/>
                    <a:pt x="14" y="12"/>
                    <a:pt x="16" y="13"/>
                  </a:cubicBezTo>
                  <a:cubicBezTo>
                    <a:pt x="18" y="14"/>
                    <a:pt x="20" y="15"/>
                    <a:pt x="22" y="15"/>
                  </a:cubicBezTo>
                  <a:cubicBezTo>
                    <a:pt x="23" y="15"/>
                    <a:pt x="24" y="15"/>
                    <a:pt x="25" y="16"/>
                  </a:cubicBezTo>
                  <a:cubicBezTo>
                    <a:pt x="24" y="16"/>
                    <a:pt x="23" y="16"/>
                    <a:pt x="21" y="16"/>
                  </a:cubicBezTo>
                  <a:cubicBezTo>
                    <a:pt x="20" y="16"/>
                    <a:pt x="18" y="16"/>
                    <a:pt x="17" y="16"/>
                  </a:cubicBezTo>
                  <a:cubicBezTo>
                    <a:pt x="14" y="17"/>
                    <a:pt x="11" y="17"/>
                    <a:pt x="8" y="16"/>
                  </a:cubicBezTo>
                  <a:cubicBezTo>
                    <a:pt x="5" y="16"/>
                    <a:pt x="2" y="16"/>
                    <a:pt x="0" y="16"/>
                  </a:cubicBezTo>
                  <a:cubicBezTo>
                    <a:pt x="5" y="17"/>
                    <a:pt x="11" y="17"/>
                    <a:pt x="17" y="17"/>
                  </a:cubicBezTo>
                  <a:cubicBezTo>
                    <a:pt x="19" y="17"/>
                    <a:pt x="20" y="17"/>
                    <a:pt x="21" y="17"/>
                  </a:cubicBezTo>
                  <a:cubicBezTo>
                    <a:pt x="23" y="17"/>
                    <a:pt x="24" y="17"/>
                    <a:pt x="26" y="17"/>
                  </a:cubicBezTo>
                  <a:cubicBezTo>
                    <a:pt x="29" y="16"/>
                    <a:pt x="32" y="16"/>
                    <a:pt x="34" y="15"/>
                  </a:cubicBezTo>
                  <a:cubicBezTo>
                    <a:pt x="37" y="15"/>
                    <a:pt x="40" y="14"/>
                    <a:pt x="43" y="14"/>
                  </a:cubicBezTo>
                  <a:cubicBezTo>
                    <a:pt x="44" y="14"/>
                    <a:pt x="46" y="14"/>
                    <a:pt x="47" y="14"/>
                  </a:cubicBezTo>
                  <a:cubicBezTo>
                    <a:pt x="49" y="14"/>
                    <a:pt x="50" y="14"/>
                    <a:pt x="51" y="14"/>
                  </a:cubicBezTo>
                  <a:cubicBezTo>
                    <a:pt x="53" y="15"/>
                    <a:pt x="54" y="15"/>
                    <a:pt x="56" y="15"/>
                  </a:cubicBezTo>
                  <a:cubicBezTo>
                    <a:pt x="57" y="16"/>
                    <a:pt x="58" y="16"/>
                    <a:pt x="59" y="17"/>
                  </a:cubicBezTo>
                  <a:cubicBezTo>
                    <a:pt x="57" y="17"/>
                    <a:pt x="55" y="17"/>
                    <a:pt x="54" y="17"/>
                  </a:cubicBezTo>
                  <a:cubicBezTo>
                    <a:pt x="53" y="17"/>
                    <a:pt x="51" y="17"/>
                    <a:pt x="50" y="17"/>
                  </a:cubicBezTo>
                  <a:cubicBezTo>
                    <a:pt x="49" y="18"/>
                    <a:pt x="48" y="18"/>
                    <a:pt x="47" y="18"/>
                  </a:cubicBezTo>
                  <a:cubicBezTo>
                    <a:pt x="45" y="19"/>
                    <a:pt x="43" y="20"/>
                    <a:pt x="41" y="21"/>
                  </a:cubicBezTo>
                  <a:cubicBezTo>
                    <a:pt x="39" y="21"/>
                    <a:pt x="38" y="22"/>
                    <a:pt x="36" y="23"/>
                  </a:cubicBezTo>
                  <a:cubicBezTo>
                    <a:pt x="34" y="24"/>
                    <a:pt x="32" y="25"/>
                    <a:pt x="30" y="25"/>
                  </a:cubicBezTo>
                  <a:cubicBezTo>
                    <a:pt x="28" y="26"/>
                    <a:pt x="26" y="26"/>
                    <a:pt x="24" y="26"/>
                  </a:cubicBezTo>
                  <a:cubicBezTo>
                    <a:pt x="22" y="27"/>
                    <a:pt x="20" y="27"/>
                    <a:pt x="17" y="27"/>
                  </a:cubicBezTo>
                  <a:cubicBezTo>
                    <a:pt x="22" y="27"/>
                    <a:pt x="26" y="27"/>
                    <a:pt x="30" y="26"/>
                  </a:cubicBezTo>
                  <a:cubicBezTo>
                    <a:pt x="32" y="25"/>
                    <a:pt x="34" y="25"/>
                    <a:pt x="36" y="24"/>
                  </a:cubicBezTo>
                  <a:cubicBezTo>
                    <a:pt x="38" y="23"/>
                    <a:pt x="40" y="22"/>
                    <a:pt x="42" y="21"/>
                  </a:cubicBezTo>
                  <a:cubicBezTo>
                    <a:pt x="44" y="21"/>
                    <a:pt x="46" y="20"/>
                    <a:pt x="48" y="19"/>
                  </a:cubicBezTo>
                  <a:cubicBezTo>
                    <a:pt x="49" y="19"/>
                    <a:pt x="50" y="19"/>
                    <a:pt x="51" y="19"/>
                  </a:cubicBezTo>
                  <a:cubicBezTo>
                    <a:pt x="52" y="19"/>
                    <a:pt x="53" y="18"/>
                    <a:pt x="54" y="18"/>
                  </a:cubicBezTo>
                  <a:cubicBezTo>
                    <a:pt x="56" y="18"/>
                    <a:pt x="58" y="18"/>
                    <a:pt x="60" y="18"/>
                  </a:cubicBezTo>
                  <a:cubicBezTo>
                    <a:pt x="61" y="18"/>
                    <a:pt x="62" y="18"/>
                    <a:pt x="63" y="18"/>
                  </a:cubicBezTo>
                  <a:cubicBezTo>
                    <a:pt x="63" y="18"/>
                    <a:pt x="64" y="18"/>
                    <a:pt x="64" y="18"/>
                  </a:cubicBezTo>
                  <a:cubicBezTo>
                    <a:pt x="64" y="18"/>
                    <a:pt x="64" y="18"/>
                    <a:pt x="64" y="18"/>
                  </a:cubicBezTo>
                  <a:cubicBezTo>
                    <a:pt x="62" y="19"/>
                    <a:pt x="61" y="20"/>
                    <a:pt x="59" y="22"/>
                  </a:cubicBezTo>
                  <a:cubicBezTo>
                    <a:pt x="58" y="23"/>
                    <a:pt x="57" y="24"/>
                    <a:pt x="56" y="25"/>
                  </a:cubicBezTo>
                  <a:cubicBezTo>
                    <a:pt x="55" y="26"/>
                    <a:pt x="54" y="27"/>
                    <a:pt x="53" y="28"/>
                  </a:cubicBezTo>
                  <a:cubicBezTo>
                    <a:pt x="51" y="30"/>
                    <a:pt x="49" y="32"/>
                    <a:pt x="46" y="33"/>
                  </a:cubicBezTo>
                  <a:cubicBezTo>
                    <a:pt x="45" y="34"/>
                    <a:pt x="43" y="35"/>
                    <a:pt x="42" y="35"/>
                  </a:cubicBezTo>
                  <a:cubicBezTo>
                    <a:pt x="40" y="36"/>
                    <a:pt x="39" y="36"/>
                    <a:pt x="38" y="36"/>
                  </a:cubicBezTo>
                  <a:cubicBezTo>
                    <a:pt x="41" y="36"/>
                    <a:pt x="43" y="35"/>
                    <a:pt x="46" y="34"/>
                  </a:cubicBezTo>
                  <a:cubicBezTo>
                    <a:pt x="48" y="33"/>
                    <a:pt x="49" y="33"/>
                    <a:pt x="50" y="32"/>
                  </a:cubicBezTo>
                  <a:cubicBezTo>
                    <a:pt x="51" y="31"/>
                    <a:pt x="51" y="31"/>
                    <a:pt x="52" y="30"/>
                  </a:cubicBezTo>
                  <a:cubicBezTo>
                    <a:pt x="52" y="30"/>
                    <a:pt x="53" y="30"/>
                    <a:pt x="53" y="30"/>
                  </a:cubicBezTo>
                  <a:cubicBezTo>
                    <a:pt x="53" y="29"/>
                    <a:pt x="53" y="29"/>
                    <a:pt x="54" y="29"/>
                  </a:cubicBezTo>
                  <a:cubicBezTo>
                    <a:pt x="56" y="27"/>
                    <a:pt x="58" y="25"/>
                    <a:pt x="60" y="23"/>
                  </a:cubicBezTo>
                  <a:cubicBezTo>
                    <a:pt x="61" y="22"/>
                    <a:pt x="62" y="21"/>
                    <a:pt x="64" y="20"/>
                  </a:cubicBezTo>
                  <a:cubicBezTo>
                    <a:pt x="65" y="19"/>
                    <a:pt x="65" y="19"/>
                    <a:pt x="66" y="18"/>
                  </a:cubicBezTo>
                  <a:cubicBezTo>
                    <a:pt x="67" y="18"/>
                    <a:pt x="68" y="18"/>
                    <a:pt x="69" y="18"/>
                  </a:cubicBezTo>
                  <a:cubicBezTo>
                    <a:pt x="69" y="18"/>
                    <a:pt x="70" y="18"/>
                    <a:pt x="70" y="17"/>
                  </a:cubicBezTo>
                  <a:cubicBezTo>
                    <a:pt x="70" y="17"/>
                    <a:pt x="69" y="16"/>
                    <a:pt x="69" y="16"/>
                  </a:cubicBezTo>
                  <a:cubicBezTo>
                    <a:pt x="67" y="16"/>
                    <a:pt x="66" y="16"/>
                    <a:pt x="64" y="16"/>
                  </a:cubicBezTo>
                  <a:cubicBezTo>
                    <a:pt x="64" y="16"/>
                    <a:pt x="63" y="15"/>
                    <a:pt x="62" y="15"/>
                  </a:cubicBezTo>
                  <a:cubicBezTo>
                    <a:pt x="62" y="15"/>
                    <a:pt x="62" y="15"/>
                    <a:pt x="62" y="15"/>
                  </a:cubicBezTo>
                  <a:cubicBezTo>
                    <a:pt x="61" y="14"/>
                    <a:pt x="61" y="13"/>
                    <a:pt x="61" y="13"/>
                  </a:cubicBezTo>
                  <a:cubicBezTo>
                    <a:pt x="60" y="12"/>
                    <a:pt x="60" y="12"/>
                    <a:pt x="60" y="12"/>
                  </a:cubicBezTo>
                  <a:cubicBezTo>
                    <a:pt x="60" y="11"/>
                    <a:pt x="60" y="11"/>
                    <a:pt x="60" y="11"/>
                  </a:cubicBezTo>
                  <a:cubicBezTo>
                    <a:pt x="60" y="11"/>
                    <a:pt x="60" y="11"/>
                    <a:pt x="60" y="11"/>
                  </a:cubicBezTo>
                  <a:cubicBezTo>
                    <a:pt x="59" y="10"/>
                    <a:pt x="59" y="10"/>
                    <a:pt x="58" y="9"/>
                  </a:cubicBezTo>
                  <a:cubicBezTo>
                    <a:pt x="57" y="8"/>
                    <a:pt x="56" y="7"/>
                    <a:pt x="55" y="6"/>
                  </a:cubicBezTo>
                  <a:cubicBezTo>
                    <a:pt x="55" y="5"/>
                    <a:pt x="54" y="5"/>
                    <a:pt x="54" y="4"/>
                  </a:cubicBezTo>
                  <a:cubicBezTo>
                    <a:pt x="53" y="4"/>
                    <a:pt x="53" y="3"/>
                    <a:pt x="52" y="3"/>
                  </a:cubicBezTo>
                  <a:cubicBezTo>
                    <a:pt x="53" y="3"/>
                    <a:pt x="53" y="4"/>
                    <a:pt x="53" y="4"/>
                  </a:cubicBezTo>
                  <a:cubicBezTo>
                    <a:pt x="54" y="5"/>
                    <a:pt x="54" y="6"/>
                    <a:pt x="55" y="6"/>
                  </a:cubicBezTo>
                  <a:cubicBezTo>
                    <a:pt x="56" y="7"/>
                    <a:pt x="57" y="8"/>
                    <a:pt x="57" y="10"/>
                  </a:cubicBezTo>
                  <a:cubicBezTo>
                    <a:pt x="58" y="10"/>
                    <a:pt x="58" y="11"/>
                    <a:pt x="58" y="11"/>
                  </a:cubicBezTo>
                  <a:cubicBezTo>
                    <a:pt x="59" y="12"/>
                    <a:pt x="59" y="12"/>
                    <a:pt x="59" y="12"/>
                  </a:cubicBezTo>
                  <a:cubicBezTo>
                    <a:pt x="59" y="12"/>
                    <a:pt x="59" y="12"/>
                    <a:pt x="59" y="12"/>
                  </a:cubicBezTo>
                  <a:cubicBezTo>
                    <a:pt x="59" y="13"/>
                    <a:pt x="59" y="13"/>
                    <a:pt x="59" y="13"/>
                  </a:cubicBezTo>
                  <a:cubicBezTo>
                    <a:pt x="59" y="14"/>
                    <a:pt x="60" y="14"/>
                    <a:pt x="60" y="15"/>
                  </a:cubicBezTo>
                  <a:cubicBezTo>
                    <a:pt x="59" y="14"/>
                    <a:pt x="59" y="14"/>
                    <a:pt x="58" y="14"/>
                  </a:cubicBezTo>
                  <a:cubicBezTo>
                    <a:pt x="52" y="12"/>
                    <a:pt x="52" y="12"/>
                    <a:pt x="52" y="12"/>
                  </a:cubicBezTo>
                  <a:cubicBezTo>
                    <a:pt x="50" y="11"/>
                    <a:pt x="48" y="10"/>
                    <a:pt x="46" y="9"/>
                  </a:cubicBezTo>
                  <a:cubicBezTo>
                    <a:pt x="44" y="8"/>
                    <a:pt x="44" y="8"/>
                    <a:pt x="44" y="8"/>
                  </a:cubicBezTo>
                  <a:cubicBezTo>
                    <a:pt x="44" y="8"/>
                    <a:pt x="43" y="7"/>
                    <a:pt x="43" y="7"/>
                  </a:cubicBezTo>
                  <a:cubicBezTo>
                    <a:pt x="42" y="6"/>
                    <a:pt x="41" y="6"/>
                    <a:pt x="40" y="5"/>
                  </a:cubicBezTo>
                  <a:cubicBezTo>
                    <a:pt x="39" y="4"/>
                    <a:pt x="38" y="4"/>
                    <a:pt x="37" y="3"/>
                  </a:cubicBezTo>
                  <a:cubicBezTo>
                    <a:pt x="37" y="2"/>
                    <a:pt x="36" y="1"/>
                    <a:pt x="35" y="0"/>
                  </a:cubicBezTo>
                  <a:cubicBezTo>
                    <a:pt x="36" y="2"/>
                    <a:pt x="38" y="4"/>
                    <a:pt x="40" y="6"/>
                  </a:cubicBezTo>
                  <a:cubicBezTo>
                    <a:pt x="40" y="6"/>
                    <a:pt x="41" y="7"/>
                    <a:pt x="42" y="8"/>
                  </a:cubicBezTo>
                  <a:close/>
                  <a:moveTo>
                    <a:pt x="33" y="14"/>
                  </a:moveTo>
                  <a:cubicBezTo>
                    <a:pt x="33" y="14"/>
                    <a:pt x="33" y="14"/>
                    <a:pt x="33" y="14"/>
                  </a:cubicBezTo>
                  <a:cubicBezTo>
                    <a:pt x="33" y="14"/>
                    <a:pt x="33" y="14"/>
                    <a:pt x="33" y="14"/>
                  </a:cubicBezTo>
                  <a:cubicBezTo>
                    <a:pt x="33" y="14"/>
                    <a:pt x="33" y="14"/>
                    <a:pt x="33"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2146"/>
            <p:cNvSpPr>
              <a:spLocks/>
            </p:cNvSpPr>
            <p:nvPr/>
          </p:nvSpPr>
          <p:spPr bwMode="auto">
            <a:xfrm>
              <a:off x="7002434" y="3003565"/>
              <a:ext cx="98426" cy="173039"/>
            </a:xfrm>
            <a:custGeom>
              <a:avLst/>
              <a:gdLst>
                <a:gd name="T0" fmla="*/ 0 w 26"/>
                <a:gd name="T1" fmla="*/ 16 h 46"/>
                <a:gd name="T2" fmla="*/ 1 w 26"/>
                <a:gd name="T3" fmla="*/ 19 h 46"/>
                <a:gd name="T4" fmla="*/ 7 w 26"/>
                <a:gd name="T5" fmla="*/ 26 h 46"/>
                <a:gd name="T6" fmla="*/ 18 w 26"/>
                <a:gd name="T7" fmla="*/ 35 h 46"/>
                <a:gd name="T8" fmla="*/ 23 w 26"/>
                <a:gd name="T9" fmla="*/ 42 h 46"/>
                <a:gd name="T10" fmla="*/ 26 w 26"/>
                <a:gd name="T11" fmla="*/ 46 h 46"/>
                <a:gd name="T12" fmla="*/ 23 w 26"/>
                <a:gd name="T13" fmla="*/ 38 h 46"/>
                <a:gd name="T14" fmla="*/ 10 w 26"/>
                <a:gd name="T15" fmla="*/ 18 h 46"/>
                <a:gd name="T16" fmla="*/ 4 w 26"/>
                <a:gd name="T17" fmla="*/ 8 h 46"/>
                <a:gd name="T18" fmla="*/ 0 w 26"/>
                <a:gd name="T19" fmla="*/ 0 h 46"/>
                <a:gd name="T20" fmla="*/ 0 w 26"/>
                <a:gd name="T21" fmla="*/ 0 h 46"/>
                <a:gd name="T22" fmla="*/ 0 w 26"/>
                <a:gd name="T23" fmla="*/ 1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46">
                  <a:moveTo>
                    <a:pt x="0" y="16"/>
                  </a:moveTo>
                  <a:cubicBezTo>
                    <a:pt x="0" y="17"/>
                    <a:pt x="1" y="18"/>
                    <a:pt x="1" y="19"/>
                  </a:cubicBezTo>
                  <a:cubicBezTo>
                    <a:pt x="3" y="21"/>
                    <a:pt x="5" y="24"/>
                    <a:pt x="7" y="26"/>
                  </a:cubicBezTo>
                  <a:cubicBezTo>
                    <a:pt x="10" y="29"/>
                    <a:pt x="15" y="32"/>
                    <a:pt x="18" y="35"/>
                  </a:cubicBezTo>
                  <a:cubicBezTo>
                    <a:pt x="20" y="37"/>
                    <a:pt x="22" y="39"/>
                    <a:pt x="23" y="42"/>
                  </a:cubicBezTo>
                  <a:cubicBezTo>
                    <a:pt x="24" y="43"/>
                    <a:pt x="25" y="45"/>
                    <a:pt x="26" y="46"/>
                  </a:cubicBezTo>
                  <a:cubicBezTo>
                    <a:pt x="25" y="43"/>
                    <a:pt x="24" y="40"/>
                    <a:pt x="23" y="38"/>
                  </a:cubicBezTo>
                  <a:cubicBezTo>
                    <a:pt x="21" y="30"/>
                    <a:pt x="15" y="24"/>
                    <a:pt x="10" y="18"/>
                  </a:cubicBezTo>
                  <a:cubicBezTo>
                    <a:pt x="8" y="15"/>
                    <a:pt x="6" y="12"/>
                    <a:pt x="4" y="8"/>
                  </a:cubicBezTo>
                  <a:cubicBezTo>
                    <a:pt x="3" y="6"/>
                    <a:pt x="2" y="3"/>
                    <a:pt x="0" y="0"/>
                  </a:cubicBezTo>
                  <a:cubicBezTo>
                    <a:pt x="0" y="0"/>
                    <a:pt x="0" y="0"/>
                    <a:pt x="0" y="0"/>
                  </a:cubicBezTo>
                  <a:cubicBezTo>
                    <a:pt x="1" y="6"/>
                    <a:pt x="0" y="11"/>
                    <a:pt x="0"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2149"/>
            <p:cNvSpPr>
              <a:spLocks/>
            </p:cNvSpPr>
            <p:nvPr/>
          </p:nvSpPr>
          <p:spPr bwMode="auto">
            <a:xfrm>
              <a:off x="7032596" y="3030552"/>
              <a:ext cx="49213" cy="74613"/>
            </a:xfrm>
            <a:custGeom>
              <a:avLst/>
              <a:gdLst>
                <a:gd name="T0" fmla="*/ 4 w 13"/>
                <a:gd name="T1" fmla="*/ 11 h 20"/>
                <a:gd name="T2" fmla="*/ 10 w 13"/>
                <a:gd name="T3" fmla="*/ 20 h 20"/>
                <a:gd name="T4" fmla="*/ 8 w 13"/>
                <a:gd name="T5" fmla="*/ 15 h 20"/>
                <a:gd name="T6" fmla="*/ 10 w 13"/>
                <a:gd name="T7" fmla="*/ 9 h 20"/>
                <a:gd name="T8" fmla="*/ 13 w 13"/>
                <a:gd name="T9" fmla="*/ 5 h 20"/>
                <a:gd name="T10" fmla="*/ 1 w 13"/>
                <a:gd name="T11" fmla="*/ 0 h 20"/>
                <a:gd name="T12" fmla="*/ 4 w 13"/>
                <a:gd name="T13" fmla="*/ 11 h 20"/>
              </a:gdLst>
              <a:ahLst/>
              <a:cxnLst>
                <a:cxn ang="0">
                  <a:pos x="T0" y="T1"/>
                </a:cxn>
                <a:cxn ang="0">
                  <a:pos x="T2" y="T3"/>
                </a:cxn>
                <a:cxn ang="0">
                  <a:pos x="T4" y="T5"/>
                </a:cxn>
                <a:cxn ang="0">
                  <a:pos x="T6" y="T7"/>
                </a:cxn>
                <a:cxn ang="0">
                  <a:pos x="T8" y="T9"/>
                </a:cxn>
                <a:cxn ang="0">
                  <a:pos x="T10" y="T11"/>
                </a:cxn>
                <a:cxn ang="0">
                  <a:pos x="T12" y="T13"/>
                </a:cxn>
              </a:cxnLst>
              <a:rect l="0" t="0" r="r" b="b"/>
              <a:pathLst>
                <a:path w="13" h="20">
                  <a:moveTo>
                    <a:pt x="4" y="11"/>
                  </a:moveTo>
                  <a:cubicBezTo>
                    <a:pt x="5" y="15"/>
                    <a:pt x="7" y="17"/>
                    <a:pt x="10" y="20"/>
                  </a:cubicBezTo>
                  <a:cubicBezTo>
                    <a:pt x="9" y="19"/>
                    <a:pt x="8" y="17"/>
                    <a:pt x="8" y="15"/>
                  </a:cubicBezTo>
                  <a:cubicBezTo>
                    <a:pt x="7" y="13"/>
                    <a:pt x="9" y="11"/>
                    <a:pt x="10" y="9"/>
                  </a:cubicBezTo>
                  <a:cubicBezTo>
                    <a:pt x="11" y="8"/>
                    <a:pt x="12" y="7"/>
                    <a:pt x="13" y="5"/>
                  </a:cubicBezTo>
                  <a:cubicBezTo>
                    <a:pt x="9" y="3"/>
                    <a:pt x="5" y="1"/>
                    <a:pt x="1" y="0"/>
                  </a:cubicBezTo>
                  <a:cubicBezTo>
                    <a:pt x="0" y="3"/>
                    <a:pt x="3" y="8"/>
                    <a:pt x="4"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2150"/>
            <p:cNvSpPr>
              <a:spLocks/>
            </p:cNvSpPr>
            <p:nvPr/>
          </p:nvSpPr>
          <p:spPr bwMode="auto">
            <a:xfrm>
              <a:off x="7007196" y="3128978"/>
              <a:ext cx="138113" cy="130176"/>
            </a:xfrm>
            <a:custGeom>
              <a:avLst/>
              <a:gdLst>
                <a:gd name="T0" fmla="*/ 25 w 37"/>
                <a:gd name="T1" fmla="*/ 13 h 35"/>
                <a:gd name="T2" fmla="*/ 19 w 37"/>
                <a:gd name="T3" fmla="*/ 11 h 35"/>
                <a:gd name="T4" fmla="*/ 12 w 37"/>
                <a:gd name="T5" fmla="*/ 9 h 35"/>
                <a:gd name="T6" fmla="*/ 0 w 37"/>
                <a:gd name="T7" fmla="*/ 0 h 35"/>
                <a:gd name="T8" fmla="*/ 0 w 37"/>
                <a:gd name="T9" fmla="*/ 0 h 35"/>
                <a:gd name="T10" fmla="*/ 10 w 37"/>
                <a:gd name="T11" fmla="*/ 13 h 35"/>
                <a:gd name="T12" fmla="*/ 26 w 37"/>
                <a:gd name="T13" fmla="*/ 16 h 35"/>
                <a:gd name="T14" fmla="*/ 30 w 37"/>
                <a:gd name="T15" fmla="*/ 24 h 35"/>
                <a:gd name="T16" fmla="*/ 32 w 37"/>
                <a:gd name="T17" fmla="*/ 31 h 35"/>
                <a:gd name="T18" fmla="*/ 35 w 37"/>
                <a:gd name="T19" fmla="*/ 35 h 35"/>
                <a:gd name="T20" fmla="*/ 37 w 37"/>
                <a:gd name="T21" fmla="*/ 34 h 35"/>
                <a:gd name="T22" fmla="*/ 32 w 37"/>
                <a:gd name="T23" fmla="*/ 30 h 35"/>
                <a:gd name="T24" fmla="*/ 30 w 37"/>
                <a:gd name="T25" fmla="*/ 24 h 35"/>
                <a:gd name="T26" fmla="*/ 26 w 37"/>
                <a:gd name="T27" fmla="*/ 15 h 35"/>
                <a:gd name="T28" fmla="*/ 25 w 37"/>
                <a:gd name="T29"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5">
                  <a:moveTo>
                    <a:pt x="25" y="13"/>
                  </a:moveTo>
                  <a:cubicBezTo>
                    <a:pt x="23" y="12"/>
                    <a:pt x="21" y="11"/>
                    <a:pt x="19" y="11"/>
                  </a:cubicBezTo>
                  <a:cubicBezTo>
                    <a:pt x="17" y="9"/>
                    <a:pt x="15" y="9"/>
                    <a:pt x="12" y="9"/>
                  </a:cubicBezTo>
                  <a:cubicBezTo>
                    <a:pt x="7" y="7"/>
                    <a:pt x="3" y="5"/>
                    <a:pt x="0" y="0"/>
                  </a:cubicBezTo>
                  <a:cubicBezTo>
                    <a:pt x="0" y="0"/>
                    <a:pt x="0" y="0"/>
                    <a:pt x="0" y="0"/>
                  </a:cubicBezTo>
                  <a:cubicBezTo>
                    <a:pt x="2" y="5"/>
                    <a:pt x="6" y="10"/>
                    <a:pt x="10" y="13"/>
                  </a:cubicBezTo>
                  <a:cubicBezTo>
                    <a:pt x="13" y="15"/>
                    <a:pt x="20" y="18"/>
                    <a:pt x="26" y="16"/>
                  </a:cubicBezTo>
                  <a:cubicBezTo>
                    <a:pt x="29" y="18"/>
                    <a:pt x="29" y="21"/>
                    <a:pt x="30" y="24"/>
                  </a:cubicBezTo>
                  <a:cubicBezTo>
                    <a:pt x="30" y="27"/>
                    <a:pt x="31" y="29"/>
                    <a:pt x="32" y="31"/>
                  </a:cubicBezTo>
                  <a:cubicBezTo>
                    <a:pt x="33" y="33"/>
                    <a:pt x="34" y="34"/>
                    <a:pt x="35" y="35"/>
                  </a:cubicBezTo>
                  <a:cubicBezTo>
                    <a:pt x="35" y="35"/>
                    <a:pt x="36" y="34"/>
                    <a:pt x="37" y="34"/>
                  </a:cubicBezTo>
                  <a:cubicBezTo>
                    <a:pt x="35" y="33"/>
                    <a:pt x="33" y="32"/>
                    <a:pt x="32" y="30"/>
                  </a:cubicBezTo>
                  <a:cubicBezTo>
                    <a:pt x="31" y="29"/>
                    <a:pt x="31" y="26"/>
                    <a:pt x="30" y="24"/>
                  </a:cubicBezTo>
                  <a:cubicBezTo>
                    <a:pt x="29" y="21"/>
                    <a:pt x="29" y="17"/>
                    <a:pt x="26" y="15"/>
                  </a:cubicBezTo>
                  <a:cubicBezTo>
                    <a:pt x="26" y="15"/>
                    <a:pt x="25" y="14"/>
                    <a:pt x="25"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2151"/>
            <p:cNvSpPr>
              <a:spLocks noEditPoints="1"/>
            </p:cNvSpPr>
            <p:nvPr/>
          </p:nvSpPr>
          <p:spPr bwMode="auto">
            <a:xfrm>
              <a:off x="7007196" y="3011502"/>
              <a:ext cx="107951" cy="173039"/>
            </a:xfrm>
            <a:custGeom>
              <a:avLst/>
              <a:gdLst>
                <a:gd name="T0" fmla="*/ 22 w 29"/>
                <a:gd name="T1" fmla="*/ 26 h 46"/>
                <a:gd name="T2" fmla="*/ 22 w 29"/>
                <a:gd name="T3" fmla="*/ 32 h 46"/>
                <a:gd name="T4" fmla="*/ 19 w 29"/>
                <a:gd name="T5" fmla="*/ 27 h 46"/>
                <a:gd name="T6" fmla="*/ 17 w 29"/>
                <a:gd name="T7" fmla="*/ 24 h 46"/>
                <a:gd name="T8" fmla="*/ 15 w 29"/>
                <a:gd name="T9" fmla="*/ 20 h 46"/>
                <a:gd name="T10" fmla="*/ 16 w 29"/>
                <a:gd name="T11" fmla="*/ 17 h 46"/>
                <a:gd name="T12" fmla="*/ 16 w 29"/>
                <a:gd name="T13" fmla="*/ 16 h 46"/>
                <a:gd name="T14" fmla="*/ 18 w 29"/>
                <a:gd name="T15" fmla="*/ 13 h 46"/>
                <a:gd name="T16" fmla="*/ 16 w 29"/>
                <a:gd name="T17" fmla="*/ 15 h 46"/>
                <a:gd name="T18" fmla="*/ 16 w 29"/>
                <a:gd name="T19" fmla="*/ 16 h 46"/>
                <a:gd name="T20" fmla="*/ 15 w 29"/>
                <a:gd name="T21" fmla="*/ 18 h 46"/>
                <a:gd name="T22" fmla="*/ 14 w 29"/>
                <a:gd name="T23" fmla="*/ 21 h 46"/>
                <a:gd name="T24" fmla="*/ 13 w 29"/>
                <a:gd name="T25" fmla="*/ 19 h 46"/>
                <a:gd name="T26" fmla="*/ 10 w 29"/>
                <a:gd name="T27" fmla="*/ 14 h 46"/>
                <a:gd name="T28" fmla="*/ 9 w 29"/>
                <a:gd name="T29" fmla="*/ 10 h 46"/>
                <a:gd name="T30" fmla="*/ 8 w 29"/>
                <a:gd name="T31" fmla="*/ 6 h 46"/>
                <a:gd name="T32" fmla="*/ 9 w 29"/>
                <a:gd name="T33" fmla="*/ 14 h 46"/>
                <a:gd name="T34" fmla="*/ 8 w 29"/>
                <a:gd name="T35" fmla="*/ 14 h 46"/>
                <a:gd name="T36" fmla="*/ 3 w 29"/>
                <a:gd name="T37" fmla="*/ 6 h 46"/>
                <a:gd name="T38" fmla="*/ 6 w 29"/>
                <a:gd name="T39" fmla="*/ 12 h 46"/>
                <a:gd name="T40" fmla="*/ 10 w 29"/>
                <a:gd name="T41" fmla="*/ 18 h 46"/>
                <a:gd name="T42" fmla="*/ 18 w 29"/>
                <a:gd name="T43" fmla="*/ 28 h 46"/>
                <a:gd name="T44" fmla="*/ 21 w 29"/>
                <a:gd name="T45" fmla="*/ 33 h 46"/>
                <a:gd name="T46" fmla="*/ 22 w 29"/>
                <a:gd name="T47" fmla="*/ 39 h 46"/>
                <a:gd name="T48" fmla="*/ 19 w 29"/>
                <a:gd name="T49" fmla="*/ 34 h 46"/>
                <a:gd name="T50" fmla="*/ 13 w 29"/>
                <a:gd name="T51" fmla="*/ 29 h 46"/>
                <a:gd name="T52" fmla="*/ 6 w 29"/>
                <a:gd name="T53" fmla="*/ 23 h 46"/>
                <a:gd name="T54" fmla="*/ 0 w 29"/>
                <a:gd name="T55" fmla="*/ 16 h 46"/>
                <a:gd name="T56" fmla="*/ 9 w 29"/>
                <a:gd name="T57" fmla="*/ 27 h 46"/>
                <a:gd name="T58" fmla="*/ 16 w 29"/>
                <a:gd name="T59" fmla="*/ 33 h 46"/>
                <a:gd name="T60" fmla="*/ 19 w 29"/>
                <a:gd name="T61" fmla="*/ 36 h 46"/>
                <a:gd name="T62" fmla="*/ 23 w 29"/>
                <a:gd name="T63" fmla="*/ 42 h 46"/>
                <a:gd name="T64" fmla="*/ 23 w 29"/>
                <a:gd name="T65" fmla="*/ 43 h 46"/>
                <a:gd name="T66" fmla="*/ 16 w 29"/>
                <a:gd name="T67" fmla="*/ 40 h 46"/>
                <a:gd name="T68" fmla="*/ 7 w 29"/>
                <a:gd name="T69" fmla="*/ 37 h 46"/>
                <a:gd name="T70" fmla="*/ 1 w 29"/>
                <a:gd name="T71" fmla="*/ 33 h 46"/>
                <a:gd name="T72" fmla="*/ 9 w 29"/>
                <a:gd name="T73" fmla="*/ 39 h 46"/>
                <a:gd name="T74" fmla="*/ 12 w 29"/>
                <a:gd name="T75" fmla="*/ 40 h 46"/>
                <a:gd name="T76" fmla="*/ 19 w 29"/>
                <a:gd name="T77" fmla="*/ 42 h 46"/>
                <a:gd name="T78" fmla="*/ 24 w 29"/>
                <a:gd name="T79" fmla="*/ 44 h 46"/>
                <a:gd name="T80" fmla="*/ 26 w 29"/>
                <a:gd name="T81" fmla="*/ 46 h 46"/>
                <a:gd name="T82" fmla="*/ 25 w 29"/>
                <a:gd name="T83" fmla="*/ 42 h 46"/>
                <a:gd name="T84" fmla="*/ 24 w 29"/>
                <a:gd name="T85" fmla="*/ 40 h 46"/>
                <a:gd name="T86" fmla="*/ 26 w 29"/>
                <a:gd name="T87" fmla="*/ 38 h 46"/>
                <a:gd name="T88" fmla="*/ 26 w 29"/>
                <a:gd name="T89" fmla="*/ 37 h 46"/>
                <a:gd name="T90" fmla="*/ 28 w 29"/>
                <a:gd name="T91" fmla="*/ 32 h 46"/>
                <a:gd name="T92" fmla="*/ 29 w 29"/>
                <a:gd name="T93" fmla="*/ 29 h 46"/>
                <a:gd name="T94" fmla="*/ 27 w 29"/>
                <a:gd name="T95" fmla="*/ 32 h 46"/>
                <a:gd name="T96" fmla="*/ 25 w 29"/>
                <a:gd name="T97" fmla="*/ 37 h 46"/>
                <a:gd name="T98" fmla="*/ 25 w 29"/>
                <a:gd name="T99" fmla="*/ 37 h 46"/>
                <a:gd name="T100" fmla="*/ 24 w 29"/>
                <a:gd name="T101" fmla="*/ 39 h 46"/>
                <a:gd name="T102" fmla="*/ 23 w 29"/>
                <a:gd name="T103" fmla="*/ 33 h 46"/>
                <a:gd name="T104" fmla="*/ 22 w 29"/>
                <a:gd name="T105" fmla="*/ 26 h 46"/>
                <a:gd name="T106" fmla="*/ 22 w 29"/>
                <a:gd name="T107" fmla="*/ 22 h 46"/>
                <a:gd name="T108" fmla="*/ 24 w 29"/>
                <a:gd name="T109" fmla="*/ 17 h 46"/>
                <a:gd name="T110" fmla="*/ 22 w 29"/>
                <a:gd name="T111" fmla="*/ 25 h 46"/>
                <a:gd name="T112" fmla="*/ 14 w 29"/>
                <a:gd name="T113" fmla="*/ 21 h 46"/>
                <a:gd name="T114" fmla="*/ 14 w 29"/>
                <a:gd name="T115"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46">
                  <a:moveTo>
                    <a:pt x="22" y="25"/>
                  </a:moveTo>
                  <a:cubicBezTo>
                    <a:pt x="22" y="25"/>
                    <a:pt x="22" y="26"/>
                    <a:pt x="22" y="26"/>
                  </a:cubicBezTo>
                  <a:cubicBezTo>
                    <a:pt x="22" y="28"/>
                    <a:pt x="22" y="28"/>
                    <a:pt x="22" y="28"/>
                  </a:cubicBezTo>
                  <a:cubicBezTo>
                    <a:pt x="22" y="29"/>
                    <a:pt x="22" y="30"/>
                    <a:pt x="22" y="32"/>
                  </a:cubicBezTo>
                  <a:cubicBezTo>
                    <a:pt x="22" y="31"/>
                    <a:pt x="21" y="30"/>
                    <a:pt x="21" y="30"/>
                  </a:cubicBezTo>
                  <a:cubicBezTo>
                    <a:pt x="20" y="29"/>
                    <a:pt x="20" y="28"/>
                    <a:pt x="19" y="27"/>
                  </a:cubicBezTo>
                  <a:cubicBezTo>
                    <a:pt x="18" y="26"/>
                    <a:pt x="18" y="25"/>
                    <a:pt x="17" y="24"/>
                  </a:cubicBezTo>
                  <a:cubicBezTo>
                    <a:pt x="17" y="24"/>
                    <a:pt x="17" y="24"/>
                    <a:pt x="17" y="24"/>
                  </a:cubicBezTo>
                  <a:cubicBezTo>
                    <a:pt x="16" y="23"/>
                    <a:pt x="16" y="23"/>
                    <a:pt x="16" y="22"/>
                  </a:cubicBezTo>
                  <a:cubicBezTo>
                    <a:pt x="15" y="22"/>
                    <a:pt x="15" y="21"/>
                    <a:pt x="15" y="20"/>
                  </a:cubicBezTo>
                  <a:cubicBezTo>
                    <a:pt x="15" y="20"/>
                    <a:pt x="15" y="19"/>
                    <a:pt x="15" y="19"/>
                  </a:cubicBezTo>
                  <a:cubicBezTo>
                    <a:pt x="15" y="18"/>
                    <a:pt x="16" y="17"/>
                    <a:pt x="16" y="17"/>
                  </a:cubicBezTo>
                  <a:cubicBezTo>
                    <a:pt x="16" y="16"/>
                    <a:pt x="16" y="16"/>
                    <a:pt x="16" y="16"/>
                  </a:cubicBezTo>
                  <a:cubicBezTo>
                    <a:pt x="16" y="16"/>
                    <a:pt x="16" y="16"/>
                    <a:pt x="16" y="16"/>
                  </a:cubicBezTo>
                  <a:cubicBezTo>
                    <a:pt x="17" y="15"/>
                    <a:pt x="17" y="15"/>
                    <a:pt x="17" y="15"/>
                  </a:cubicBezTo>
                  <a:cubicBezTo>
                    <a:pt x="17" y="14"/>
                    <a:pt x="18" y="14"/>
                    <a:pt x="18" y="13"/>
                  </a:cubicBezTo>
                  <a:cubicBezTo>
                    <a:pt x="18" y="13"/>
                    <a:pt x="19" y="12"/>
                    <a:pt x="19" y="11"/>
                  </a:cubicBezTo>
                  <a:cubicBezTo>
                    <a:pt x="18" y="12"/>
                    <a:pt x="17" y="13"/>
                    <a:pt x="16" y="15"/>
                  </a:cubicBezTo>
                  <a:cubicBezTo>
                    <a:pt x="16" y="15"/>
                    <a:pt x="16" y="15"/>
                    <a:pt x="16" y="15"/>
                  </a:cubicBezTo>
                  <a:cubicBezTo>
                    <a:pt x="16" y="16"/>
                    <a:pt x="16" y="16"/>
                    <a:pt x="16" y="16"/>
                  </a:cubicBezTo>
                  <a:cubicBezTo>
                    <a:pt x="15" y="16"/>
                    <a:pt x="15" y="16"/>
                    <a:pt x="15" y="16"/>
                  </a:cubicBezTo>
                  <a:cubicBezTo>
                    <a:pt x="15" y="17"/>
                    <a:pt x="15" y="18"/>
                    <a:pt x="15" y="18"/>
                  </a:cubicBezTo>
                  <a:cubicBezTo>
                    <a:pt x="14" y="19"/>
                    <a:pt x="14" y="20"/>
                    <a:pt x="14" y="20"/>
                  </a:cubicBezTo>
                  <a:cubicBezTo>
                    <a:pt x="14" y="21"/>
                    <a:pt x="14" y="21"/>
                    <a:pt x="14" y="21"/>
                  </a:cubicBezTo>
                  <a:cubicBezTo>
                    <a:pt x="14" y="21"/>
                    <a:pt x="14" y="21"/>
                    <a:pt x="14" y="20"/>
                  </a:cubicBezTo>
                  <a:cubicBezTo>
                    <a:pt x="13" y="20"/>
                    <a:pt x="13" y="20"/>
                    <a:pt x="13" y="19"/>
                  </a:cubicBezTo>
                  <a:cubicBezTo>
                    <a:pt x="12" y="19"/>
                    <a:pt x="12" y="18"/>
                    <a:pt x="12" y="18"/>
                  </a:cubicBezTo>
                  <a:cubicBezTo>
                    <a:pt x="11" y="17"/>
                    <a:pt x="10" y="15"/>
                    <a:pt x="10" y="14"/>
                  </a:cubicBezTo>
                  <a:cubicBezTo>
                    <a:pt x="10" y="13"/>
                    <a:pt x="9" y="13"/>
                    <a:pt x="9" y="12"/>
                  </a:cubicBezTo>
                  <a:cubicBezTo>
                    <a:pt x="9" y="11"/>
                    <a:pt x="9" y="11"/>
                    <a:pt x="9" y="10"/>
                  </a:cubicBezTo>
                  <a:cubicBezTo>
                    <a:pt x="8" y="9"/>
                    <a:pt x="8" y="9"/>
                    <a:pt x="8" y="8"/>
                  </a:cubicBezTo>
                  <a:cubicBezTo>
                    <a:pt x="8" y="7"/>
                    <a:pt x="8" y="6"/>
                    <a:pt x="8" y="6"/>
                  </a:cubicBezTo>
                  <a:cubicBezTo>
                    <a:pt x="8" y="7"/>
                    <a:pt x="8" y="9"/>
                    <a:pt x="8" y="10"/>
                  </a:cubicBezTo>
                  <a:cubicBezTo>
                    <a:pt x="8" y="11"/>
                    <a:pt x="9" y="13"/>
                    <a:pt x="9" y="14"/>
                  </a:cubicBezTo>
                  <a:cubicBezTo>
                    <a:pt x="9" y="15"/>
                    <a:pt x="10" y="16"/>
                    <a:pt x="10" y="17"/>
                  </a:cubicBezTo>
                  <a:cubicBezTo>
                    <a:pt x="9" y="16"/>
                    <a:pt x="9" y="15"/>
                    <a:pt x="8" y="14"/>
                  </a:cubicBezTo>
                  <a:cubicBezTo>
                    <a:pt x="8" y="14"/>
                    <a:pt x="7" y="13"/>
                    <a:pt x="6" y="12"/>
                  </a:cubicBezTo>
                  <a:cubicBezTo>
                    <a:pt x="5" y="10"/>
                    <a:pt x="4" y="8"/>
                    <a:pt x="3" y="6"/>
                  </a:cubicBezTo>
                  <a:cubicBezTo>
                    <a:pt x="2" y="4"/>
                    <a:pt x="1" y="2"/>
                    <a:pt x="0" y="0"/>
                  </a:cubicBezTo>
                  <a:cubicBezTo>
                    <a:pt x="2" y="4"/>
                    <a:pt x="3" y="8"/>
                    <a:pt x="6" y="12"/>
                  </a:cubicBezTo>
                  <a:cubicBezTo>
                    <a:pt x="6" y="13"/>
                    <a:pt x="7" y="14"/>
                    <a:pt x="8" y="15"/>
                  </a:cubicBezTo>
                  <a:cubicBezTo>
                    <a:pt x="8" y="16"/>
                    <a:pt x="9" y="17"/>
                    <a:pt x="10" y="18"/>
                  </a:cubicBezTo>
                  <a:cubicBezTo>
                    <a:pt x="11" y="19"/>
                    <a:pt x="12" y="21"/>
                    <a:pt x="14" y="23"/>
                  </a:cubicBezTo>
                  <a:cubicBezTo>
                    <a:pt x="15" y="24"/>
                    <a:pt x="17" y="26"/>
                    <a:pt x="18" y="28"/>
                  </a:cubicBezTo>
                  <a:cubicBezTo>
                    <a:pt x="19" y="28"/>
                    <a:pt x="19" y="29"/>
                    <a:pt x="20" y="30"/>
                  </a:cubicBezTo>
                  <a:cubicBezTo>
                    <a:pt x="20" y="31"/>
                    <a:pt x="21" y="32"/>
                    <a:pt x="21" y="33"/>
                  </a:cubicBezTo>
                  <a:cubicBezTo>
                    <a:pt x="21" y="34"/>
                    <a:pt x="22" y="35"/>
                    <a:pt x="22" y="36"/>
                  </a:cubicBezTo>
                  <a:cubicBezTo>
                    <a:pt x="22" y="37"/>
                    <a:pt x="22" y="38"/>
                    <a:pt x="22" y="39"/>
                  </a:cubicBezTo>
                  <a:cubicBezTo>
                    <a:pt x="21" y="38"/>
                    <a:pt x="21" y="37"/>
                    <a:pt x="20" y="36"/>
                  </a:cubicBezTo>
                  <a:cubicBezTo>
                    <a:pt x="20" y="35"/>
                    <a:pt x="19" y="34"/>
                    <a:pt x="19" y="34"/>
                  </a:cubicBezTo>
                  <a:cubicBezTo>
                    <a:pt x="18" y="33"/>
                    <a:pt x="17" y="32"/>
                    <a:pt x="17" y="32"/>
                  </a:cubicBezTo>
                  <a:cubicBezTo>
                    <a:pt x="16" y="31"/>
                    <a:pt x="14" y="30"/>
                    <a:pt x="13" y="29"/>
                  </a:cubicBezTo>
                  <a:cubicBezTo>
                    <a:pt x="12" y="28"/>
                    <a:pt x="10" y="27"/>
                    <a:pt x="9" y="26"/>
                  </a:cubicBezTo>
                  <a:cubicBezTo>
                    <a:pt x="8" y="26"/>
                    <a:pt x="7" y="25"/>
                    <a:pt x="6" y="23"/>
                  </a:cubicBezTo>
                  <a:cubicBezTo>
                    <a:pt x="4" y="22"/>
                    <a:pt x="3" y="21"/>
                    <a:pt x="2" y="20"/>
                  </a:cubicBezTo>
                  <a:cubicBezTo>
                    <a:pt x="2" y="19"/>
                    <a:pt x="1" y="17"/>
                    <a:pt x="0" y="16"/>
                  </a:cubicBezTo>
                  <a:cubicBezTo>
                    <a:pt x="1" y="19"/>
                    <a:pt x="3" y="21"/>
                    <a:pt x="5" y="24"/>
                  </a:cubicBezTo>
                  <a:cubicBezTo>
                    <a:pt x="6" y="25"/>
                    <a:pt x="8" y="26"/>
                    <a:pt x="9" y="27"/>
                  </a:cubicBezTo>
                  <a:cubicBezTo>
                    <a:pt x="10" y="28"/>
                    <a:pt x="11" y="29"/>
                    <a:pt x="13" y="30"/>
                  </a:cubicBezTo>
                  <a:cubicBezTo>
                    <a:pt x="14" y="31"/>
                    <a:pt x="15" y="32"/>
                    <a:pt x="16" y="33"/>
                  </a:cubicBezTo>
                  <a:cubicBezTo>
                    <a:pt x="17" y="33"/>
                    <a:pt x="17" y="34"/>
                    <a:pt x="18" y="34"/>
                  </a:cubicBezTo>
                  <a:cubicBezTo>
                    <a:pt x="18" y="35"/>
                    <a:pt x="19" y="36"/>
                    <a:pt x="19" y="36"/>
                  </a:cubicBezTo>
                  <a:cubicBezTo>
                    <a:pt x="20" y="37"/>
                    <a:pt x="21" y="39"/>
                    <a:pt x="22" y="40"/>
                  </a:cubicBezTo>
                  <a:cubicBezTo>
                    <a:pt x="22" y="41"/>
                    <a:pt x="23" y="41"/>
                    <a:pt x="23" y="42"/>
                  </a:cubicBezTo>
                  <a:cubicBezTo>
                    <a:pt x="23" y="42"/>
                    <a:pt x="23" y="42"/>
                    <a:pt x="23" y="43"/>
                  </a:cubicBezTo>
                  <a:cubicBezTo>
                    <a:pt x="23" y="43"/>
                    <a:pt x="23" y="43"/>
                    <a:pt x="23" y="43"/>
                  </a:cubicBezTo>
                  <a:cubicBezTo>
                    <a:pt x="22" y="42"/>
                    <a:pt x="21" y="42"/>
                    <a:pt x="19" y="41"/>
                  </a:cubicBezTo>
                  <a:cubicBezTo>
                    <a:pt x="18" y="41"/>
                    <a:pt x="17" y="40"/>
                    <a:pt x="16" y="40"/>
                  </a:cubicBezTo>
                  <a:cubicBezTo>
                    <a:pt x="15" y="40"/>
                    <a:pt x="14" y="39"/>
                    <a:pt x="13" y="39"/>
                  </a:cubicBezTo>
                  <a:cubicBezTo>
                    <a:pt x="10" y="39"/>
                    <a:pt x="8" y="38"/>
                    <a:pt x="7" y="37"/>
                  </a:cubicBezTo>
                  <a:cubicBezTo>
                    <a:pt x="6" y="36"/>
                    <a:pt x="5" y="36"/>
                    <a:pt x="4" y="35"/>
                  </a:cubicBezTo>
                  <a:cubicBezTo>
                    <a:pt x="3" y="34"/>
                    <a:pt x="2" y="33"/>
                    <a:pt x="1" y="33"/>
                  </a:cubicBezTo>
                  <a:cubicBezTo>
                    <a:pt x="3" y="34"/>
                    <a:pt x="4" y="36"/>
                    <a:pt x="6" y="37"/>
                  </a:cubicBezTo>
                  <a:cubicBezTo>
                    <a:pt x="7" y="38"/>
                    <a:pt x="8" y="39"/>
                    <a:pt x="9" y="39"/>
                  </a:cubicBezTo>
                  <a:cubicBezTo>
                    <a:pt x="10" y="39"/>
                    <a:pt x="10" y="39"/>
                    <a:pt x="11" y="40"/>
                  </a:cubicBezTo>
                  <a:cubicBezTo>
                    <a:pt x="11" y="40"/>
                    <a:pt x="11" y="40"/>
                    <a:pt x="12" y="40"/>
                  </a:cubicBezTo>
                  <a:cubicBezTo>
                    <a:pt x="12" y="40"/>
                    <a:pt x="12" y="40"/>
                    <a:pt x="12" y="40"/>
                  </a:cubicBezTo>
                  <a:cubicBezTo>
                    <a:pt x="15" y="40"/>
                    <a:pt x="17" y="41"/>
                    <a:pt x="19" y="42"/>
                  </a:cubicBezTo>
                  <a:cubicBezTo>
                    <a:pt x="20" y="42"/>
                    <a:pt x="21" y="43"/>
                    <a:pt x="22" y="43"/>
                  </a:cubicBezTo>
                  <a:cubicBezTo>
                    <a:pt x="23" y="44"/>
                    <a:pt x="23" y="44"/>
                    <a:pt x="24" y="44"/>
                  </a:cubicBezTo>
                  <a:cubicBezTo>
                    <a:pt x="24" y="45"/>
                    <a:pt x="25" y="45"/>
                    <a:pt x="25" y="46"/>
                  </a:cubicBezTo>
                  <a:cubicBezTo>
                    <a:pt x="25" y="46"/>
                    <a:pt x="26" y="46"/>
                    <a:pt x="26" y="46"/>
                  </a:cubicBezTo>
                  <a:cubicBezTo>
                    <a:pt x="26" y="46"/>
                    <a:pt x="26" y="45"/>
                    <a:pt x="26" y="45"/>
                  </a:cubicBezTo>
                  <a:cubicBezTo>
                    <a:pt x="26" y="44"/>
                    <a:pt x="25" y="43"/>
                    <a:pt x="25" y="42"/>
                  </a:cubicBezTo>
                  <a:cubicBezTo>
                    <a:pt x="25" y="41"/>
                    <a:pt x="24" y="41"/>
                    <a:pt x="24" y="40"/>
                  </a:cubicBezTo>
                  <a:cubicBezTo>
                    <a:pt x="24" y="40"/>
                    <a:pt x="24" y="40"/>
                    <a:pt x="24" y="40"/>
                  </a:cubicBezTo>
                  <a:cubicBezTo>
                    <a:pt x="25" y="39"/>
                    <a:pt x="25" y="39"/>
                    <a:pt x="25" y="38"/>
                  </a:cubicBezTo>
                  <a:cubicBezTo>
                    <a:pt x="25" y="38"/>
                    <a:pt x="26" y="38"/>
                    <a:pt x="26" y="38"/>
                  </a:cubicBezTo>
                  <a:cubicBezTo>
                    <a:pt x="26" y="37"/>
                    <a:pt x="26" y="37"/>
                    <a:pt x="26" y="37"/>
                  </a:cubicBezTo>
                  <a:cubicBezTo>
                    <a:pt x="26" y="37"/>
                    <a:pt x="26" y="37"/>
                    <a:pt x="26" y="37"/>
                  </a:cubicBezTo>
                  <a:cubicBezTo>
                    <a:pt x="27" y="37"/>
                    <a:pt x="27" y="36"/>
                    <a:pt x="27" y="36"/>
                  </a:cubicBezTo>
                  <a:cubicBezTo>
                    <a:pt x="27" y="35"/>
                    <a:pt x="28" y="33"/>
                    <a:pt x="28" y="32"/>
                  </a:cubicBezTo>
                  <a:cubicBezTo>
                    <a:pt x="28" y="32"/>
                    <a:pt x="28" y="31"/>
                    <a:pt x="28" y="31"/>
                  </a:cubicBezTo>
                  <a:cubicBezTo>
                    <a:pt x="28" y="30"/>
                    <a:pt x="29" y="30"/>
                    <a:pt x="29" y="29"/>
                  </a:cubicBezTo>
                  <a:cubicBezTo>
                    <a:pt x="28" y="30"/>
                    <a:pt x="28" y="30"/>
                    <a:pt x="28" y="31"/>
                  </a:cubicBezTo>
                  <a:cubicBezTo>
                    <a:pt x="28" y="31"/>
                    <a:pt x="28" y="32"/>
                    <a:pt x="27" y="32"/>
                  </a:cubicBezTo>
                  <a:cubicBezTo>
                    <a:pt x="27" y="33"/>
                    <a:pt x="27" y="34"/>
                    <a:pt x="26" y="35"/>
                  </a:cubicBezTo>
                  <a:cubicBezTo>
                    <a:pt x="26" y="36"/>
                    <a:pt x="26" y="36"/>
                    <a:pt x="25" y="37"/>
                  </a:cubicBezTo>
                  <a:cubicBezTo>
                    <a:pt x="25" y="37"/>
                    <a:pt x="25" y="37"/>
                    <a:pt x="25" y="37"/>
                  </a:cubicBezTo>
                  <a:cubicBezTo>
                    <a:pt x="25" y="37"/>
                    <a:pt x="25" y="37"/>
                    <a:pt x="25" y="37"/>
                  </a:cubicBezTo>
                  <a:cubicBezTo>
                    <a:pt x="25" y="37"/>
                    <a:pt x="25" y="38"/>
                    <a:pt x="24" y="38"/>
                  </a:cubicBezTo>
                  <a:cubicBezTo>
                    <a:pt x="24" y="38"/>
                    <a:pt x="24" y="38"/>
                    <a:pt x="24" y="39"/>
                  </a:cubicBezTo>
                  <a:cubicBezTo>
                    <a:pt x="24" y="38"/>
                    <a:pt x="24" y="38"/>
                    <a:pt x="24" y="37"/>
                  </a:cubicBezTo>
                  <a:cubicBezTo>
                    <a:pt x="23" y="33"/>
                    <a:pt x="23" y="33"/>
                    <a:pt x="23" y="33"/>
                  </a:cubicBezTo>
                  <a:cubicBezTo>
                    <a:pt x="23" y="31"/>
                    <a:pt x="23" y="29"/>
                    <a:pt x="23" y="27"/>
                  </a:cubicBezTo>
                  <a:cubicBezTo>
                    <a:pt x="22" y="26"/>
                    <a:pt x="22" y="26"/>
                    <a:pt x="22" y="26"/>
                  </a:cubicBezTo>
                  <a:cubicBezTo>
                    <a:pt x="22" y="26"/>
                    <a:pt x="22" y="25"/>
                    <a:pt x="22" y="25"/>
                  </a:cubicBezTo>
                  <a:cubicBezTo>
                    <a:pt x="22" y="24"/>
                    <a:pt x="22" y="23"/>
                    <a:pt x="22" y="22"/>
                  </a:cubicBezTo>
                  <a:cubicBezTo>
                    <a:pt x="23" y="21"/>
                    <a:pt x="23" y="21"/>
                    <a:pt x="23" y="20"/>
                  </a:cubicBezTo>
                  <a:cubicBezTo>
                    <a:pt x="23" y="19"/>
                    <a:pt x="23" y="18"/>
                    <a:pt x="24" y="17"/>
                  </a:cubicBezTo>
                  <a:cubicBezTo>
                    <a:pt x="23" y="19"/>
                    <a:pt x="22" y="20"/>
                    <a:pt x="22" y="22"/>
                  </a:cubicBezTo>
                  <a:cubicBezTo>
                    <a:pt x="22" y="23"/>
                    <a:pt x="22" y="24"/>
                    <a:pt x="22" y="25"/>
                  </a:cubicBezTo>
                  <a:close/>
                  <a:moveTo>
                    <a:pt x="14" y="21"/>
                  </a:moveTo>
                  <a:cubicBezTo>
                    <a:pt x="14" y="21"/>
                    <a:pt x="14" y="21"/>
                    <a:pt x="14" y="21"/>
                  </a:cubicBezTo>
                  <a:cubicBezTo>
                    <a:pt x="14" y="21"/>
                    <a:pt x="14" y="21"/>
                    <a:pt x="14" y="21"/>
                  </a:cubicBezTo>
                  <a:cubicBezTo>
                    <a:pt x="14" y="21"/>
                    <a:pt x="14" y="21"/>
                    <a:pt x="14" y="2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2152"/>
            <p:cNvSpPr>
              <a:spLocks/>
            </p:cNvSpPr>
            <p:nvPr/>
          </p:nvSpPr>
          <p:spPr bwMode="auto">
            <a:xfrm>
              <a:off x="7953352" y="2662250"/>
              <a:ext cx="90488" cy="371478"/>
            </a:xfrm>
            <a:custGeom>
              <a:avLst/>
              <a:gdLst>
                <a:gd name="T0" fmla="*/ 0 w 24"/>
                <a:gd name="T1" fmla="*/ 27 h 99"/>
                <a:gd name="T2" fmla="*/ 0 w 24"/>
                <a:gd name="T3" fmla="*/ 32 h 99"/>
                <a:gd name="T4" fmla="*/ 4 w 24"/>
                <a:gd name="T5" fmla="*/ 49 h 99"/>
                <a:gd name="T6" fmla="*/ 15 w 24"/>
                <a:gd name="T7" fmla="*/ 73 h 99"/>
                <a:gd name="T8" fmla="*/ 18 w 24"/>
                <a:gd name="T9" fmla="*/ 90 h 99"/>
                <a:gd name="T10" fmla="*/ 19 w 24"/>
                <a:gd name="T11" fmla="*/ 99 h 99"/>
                <a:gd name="T12" fmla="*/ 21 w 24"/>
                <a:gd name="T13" fmla="*/ 83 h 99"/>
                <a:gd name="T14" fmla="*/ 15 w 24"/>
                <a:gd name="T15" fmla="*/ 38 h 99"/>
                <a:gd name="T16" fmla="*/ 14 w 24"/>
                <a:gd name="T17" fmla="*/ 17 h 99"/>
                <a:gd name="T18" fmla="*/ 13 w 24"/>
                <a:gd name="T19" fmla="*/ 0 h 99"/>
                <a:gd name="T20" fmla="*/ 13 w 24"/>
                <a:gd name="T21" fmla="*/ 0 h 99"/>
                <a:gd name="T22" fmla="*/ 0 w 24"/>
                <a:gd name="T23" fmla="*/ 2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99">
                  <a:moveTo>
                    <a:pt x="0" y="27"/>
                  </a:moveTo>
                  <a:cubicBezTo>
                    <a:pt x="0" y="29"/>
                    <a:pt x="0" y="30"/>
                    <a:pt x="0" y="32"/>
                  </a:cubicBezTo>
                  <a:cubicBezTo>
                    <a:pt x="1" y="38"/>
                    <a:pt x="2" y="43"/>
                    <a:pt x="4" y="49"/>
                  </a:cubicBezTo>
                  <a:cubicBezTo>
                    <a:pt x="7" y="58"/>
                    <a:pt x="12" y="65"/>
                    <a:pt x="15" y="73"/>
                  </a:cubicBezTo>
                  <a:cubicBezTo>
                    <a:pt x="18" y="79"/>
                    <a:pt x="18" y="84"/>
                    <a:pt x="18" y="90"/>
                  </a:cubicBezTo>
                  <a:cubicBezTo>
                    <a:pt x="18" y="93"/>
                    <a:pt x="18" y="96"/>
                    <a:pt x="19" y="99"/>
                  </a:cubicBezTo>
                  <a:cubicBezTo>
                    <a:pt x="19" y="93"/>
                    <a:pt x="21" y="86"/>
                    <a:pt x="21" y="83"/>
                  </a:cubicBezTo>
                  <a:cubicBezTo>
                    <a:pt x="24" y="67"/>
                    <a:pt x="18" y="53"/>
                    <a:pt x="15" y="38"/>
                  </a:cubicBezTo>
                  <a:cubicBezTo>
                    <a:pt x="14" y="31"/>
                    <a:pt x="14" y="24"/>
                    <a:pt x="14" y="17"/>
                  </a:cubicBezTo>
                  <a:cubicBezTo>
                    <a:pt x="13" y="12"/>
                    <a:pt x="14" y="6"/>
                    <a:pt x="13" y="0"/>
                  </a:cubicBezTo>
                  <a:cubicBezTo>
                    <a:pt x="13" y="0"/>
                    <a:pt x="13" y="0"/>
                    <a:pt x="13" y="0"/>
                  </a:cubicBezTo>
                  <a:cubicBezTo>
                    <a:pt x="10" y="10"/>
                    <a:pt x="5" y="18"/>
                    <a:pt x="0"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88" name="Picture 2153"/>
            <p:cNvPicPr>
              <a:picLocks noChangeAspect="1" noChangeArrowheads="1"/>
            </p:cNvPicPr>
            <p:nvPr/>
          </p:nvPicPr>
          <p:blipFill>
            <a:blip r:embed="rId63" cstate="screen">
              <a:extLst>
                <a:ext uri="{28A0092B-C50C-407E-A947-70E740481C1C}">
                  <a14:useLocalDpi xmlns:a14="http://schemas.microsoft.com/office/drawing/2010/main"/>
                </a:ext>
              </a:extLst>
            </a:blip>
            <a:srcRect/>
            <a:stretch>
              <a:fillRect/>
            </a:stretch>
          </p:blipFill>
          <p:spPr bwMode="auto">
            <a:xfrm>
              <a:off x="7893026" y="2746388"/>
              <a:ext cx="146051" cy="304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9" name="Freeform 2155"/>
            <p:cNvSpPr>
              <a:spLocks/>
            </p:cNvSpPr>
            <p:nvPr/>
          </p:nvSpPr>
          <p:spPr bwMode="auto">
            <a:xfrm>
              <a:off x="8016852" y="2730513"/>
              <a:ext cx="79375" cy="157164"/>
            </a:xfrm>
            <a:custGeom>
              <a:avLst/>
              <a:gdLst>
                <a:gd name="T0" fmla="*/ 1 w 21"/>
                <a:gd name="T1" fmla="*/ 22 h 42"/>
                <a:gd name="T2" fmla="*/ 4 w 21"/>
                <a:gd name="T3" fmla="*/ 42 h 42"/>
                <a:gd name="T4" fmla="*/ 5 w 21"/>
                <a:gd name="T5" fmla="*/ 32 h 42"/>
                <a:gd name="T6" fmla="*/ 14 w 21"/>
                <a:gd name="T7" fmla="*/ 23 h 42"/>
                <a:gd name="T8" fmla="*/ 21 w 21"/>
                <a:gd name="T9" fmla="*/ 19 h 42"/>
                <a:gd name="T10" fmla="*/ 7 w 21"/>
                <a:gd name="T11" fmla="*/ 0 h 42"/>
                <a:gd name="T12" fmla="*/ 1 w 21"/>
                <a:gd name="T13" fmla="*/ 22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1" y="22"/>
                  </a:moveTo>
                  <a:cubicBezTo>
                    <a:pt x="0" y="29"/>
                    <a:pt x="2" y="35"/>
                    <a:pt x="4" y="42"/>
                  </a:cubicBezTo>
                  <a:cubicBezTo>
                    <a:pt x="4" y="39"/>
                    <a:pt x="4" y="35"/>
                    <a:pt x="5" y="32"/>
                  </a:cubicBezTo>
                  <a:cubicBezTo>
                    <a:pt x="6" y="27"/>
                    <a:pt x="10" y="25"/>
                    <a:pt x="14" y="23"/>
                  </a:cubicBezTo>
                  <a:cubicBezTo>
                    <a:pt x="16" y="22"/>
                    <a:pt x="19" y="21"/>
                    <a:pt x="21" y="19"/>
                  </a:cubicBezTo>
                  <a:cubicBezTo>
                    <a:pt x="17" y="12"/>
                    <a:pt x="12" y="6"/>
                    <a:pt x="7" y="0"/>
                  </a:cubicBezTo>
                  <a:cubicBezTo>
                    <a:pt x="2" y="5"/>
                    <a:pt x="2" y="16"/>
                    <a:pt x="1" y="2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2156"/>
            <p:cNvSpPr>
              <a:spLocks/>
            </p:cNvSpPr>
            <p:nvPr/>
          </p:nvSpPr>
          <p:spPr bwMode="auto">
            <a:xfrm>
              <a:off x="7904139" y="2873389"/>
              <a:ext cx="131763" cy="333377"/>
            </a:xfrm>
            <a:custGeom>
              <a:avLst/>
              <a:gdLst>
                <a:gd name="T0" fmla="*/ 32 w 35"/>
                <a:gd name="T1" fmla="*/ 43 h 89"/>
                <a:gd name="T2" fmla="*/ 25 w 35"/>
                <a:gd name="T3" fmla="*/ 34 h 89"/>
                <a:gd name="T4" fmla="*/ 14 w 35"/>
                <a:gd name="T5" fmla="*/ 25 h 89"/>
                <a:gd name="T6" fmla="*/ 1 w 35"/>
                <a:gd name="T7" fmla="*/ 0 h 89"/>
                <a:gd name="T8" fmla="*/ 1 w 35"/>
                <a:gd name="T9" fmla="*/ 0 h 89"/>
                <a:gd name="T10" fmla="*/ 7 w 35"/>
                <a:gd name="T11" fmla="*/ 31 h 89"/>
                <a:gd name="T12" fmla="*/ 31 w 35"/>
                <a:gd name="T13" fmla="*/ 48 h 89"/>
                <a:gd name="T14" fmla="*/ 31 w 35"/>
                <a:gd name="T15" fmla="*/ 66 h 89"/>
                <a:gd name="T16" fmla="*/ 29 w 35"/>
                <a:gd name="T17" fmla="*/ 79 h 89"/>
                <a:gd name="T18" fmla="*/ 31 w 35"/>
                <a:gd name="T19" fmla="*/ 89 h 89"/>
                <a:gd name="T20" fmla="*/ 35 w 35"/>
                <a:gd name="T21" fmla="*/ 88 h 89"/>
                <a:gd name="T22" fmla="*/ 30 w 35"/>
                <a:gd name="T23" fmla="*/ 79 h 89"/>
                <a:gd name="T24" fmla="*/ 32 w 35"/>
                <a:gd name="T25" fmla="*/ 66 h 89"/>
                <a:gd name="T26" fmla="*/ 33 w 35"/>
                <a:gd name="T27" fmla="*/ 48 h 89"/>
                <a:gd name="T28" fmla="*/ 32 w 35"/>
                <a:gd name="T29" fmla="*/ 4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89">
                  <a:moveTo>
                    <a:pt x="32" y="43"/>
                  </a:moveTo>
                  <a:cubicBezTo>
                    <a:pt x="30" y="41"/>
                    <a:pt x="26" y="37"/>
                    <a:pt x="25" y="34"/>
                  </a:cubicBezTo>
                  <a:cubicBezTo>
                    <a:pt x="22" y="30"/>
                    <a:pt x="18" y="28"/>
                    <a:pt x="14" y="25"/>
                  </a:cubicBezTo>
                  <a:cubicBezTo>
                    <a:pt x="7" y="18"/>
                    <a:pt x="2" y="10"/>
                    <a:pt x="1" y="0"/>
                  </a:cubicBezTo>
                  <a:cubicBezTo>
                    <a:pt x="1" y="0"/>
                    <a:pt x="1" y="0"/>
                    <a:pt x="1" y="0"/>
                  </a:cubicBezTo>
                  <a:cubicBezTo>
                    <a:pt x="0" y="10"/>
                    <a:pt x="2" y="21"/>
                    <a:pt x="7" y="31"/>
                  </a:cubicBezTo>
                  <a:cubicBezTo>
                    <a:pt x="10" y="37"/>
                    <a:pt x="20" y="48"/>
                    <a:pt x="31" y="48"/>
                  </a:cubicBezTo>
                  <a:cubicBezTo>
                    <a:pt x="34" y="55"/>
                    <a:pt x="32" y="60"/>
                    <a:pt x="31" y="66"/>
                  </a:cubicBezTo>
                  <a:cubicBezTo>
                    <a:pt x="30" y="71"/>
                    <a:pt x="29" y="74"/>
                    <a:pt x="29" y="79"/>
                  </a:cubicBezTo>
                  <a:cubicBezTo>
                    <a:pt x="29" y="83"/>
                    <a:pt x="30" y="86"/>
                    <a:pt x="31" y="89"/>
                  </a:cubicBezTo>
                  <a:cubicBezTo>
                    <a:pt x="32" y="88"/>
                    <a:pt x="33" y="88"/>
                    <a:pt x="35" y="88"/>
                  </a:cubicBezTo>
                  <a:cubicBezTo>
                    <a:pt x="33" y="85"/>
                    <a:pt x="31" y="82"/>
                    <a:pt x="30" y="79"/>
                  </a:cubicBezTo>
                  <a:cubicBezTo>
                    <a:pt x="30" y="75"/>
                    <a:pt x="31" y="70"/>
                    <a:pt x="32" y="66"/>
                  </a:cubicBezTo>
                  <a:cubicBezTo>
                    <a:pt x="33" y="60"/>
                    <a:pt x="35" y="53"/>
                    <a:pt x="33" y="48"/>
                  </a:cubicBezTo>
                  <a:cubicBezTo>
                    <a:pt x="32" y="47"/>
                    <a:pt x="32" y="45"/>
                    <a:pt x="32" y="4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2157"/>
            <p:cNvSpPr>
              <a:spLocks noEditPoints="1"/>
            </p:cNvSpPr>
            <p:nvPr/>
          </p:nvSpPr>
          <p:spPr bwMode="auto">
            <a:xfrm>
              <a:off x="7912077" y="2678125"/>
              <a:ext cx="190501" cy="371478"/>
            </a:xfrm>
            <a:custGeom>
              <a:avLst/>
              <a:gdLst>
                <a:gd name="T0" fmla="*/ 39 w 51"/>
                <a:gd name="T1" fmla="*/ 62 h 99"/>
                <a:gd name="T2" fmla="*/ 35 w 51"/>
                <a:gd name="T3" fmla="*/ 72 h 99"/>
                <a:gd name="T4" fmla="*/ 34 w 51"/>
                <a:gd name="T5" fmla="*/ 61 h 99"/>
                <a:gd name="T6" fmla="*/ 33 w 51"/>
                <a:gd name="T7" fmla="*/ 54 h 99"/>
                <a:gd name="T8" fmla="*/ 33 w 51"/>
                <a:gd name="T9" fmla="*/ 47 h 99"/>
                <a:gd name="T10" fmla="*/ 38 w 51"/>
                <a:gd name="T11" fmla="*/ 41 h 99"/>
                <a:gd name="T12" fmla="*/ 39 w 51"/>
                <a:gd name="T13" fmla="*/ 40 h 99"/>
                <a:gd name="T14" fmla="*/ 44 w 51"/>
                <a:gd name="T15" fmla="*/ 37 h 99"/>
                <a:gd name="T16" fmla="*/ 40 w 51"/>
                <a:gd name="T17" fmla="*/ 38 h 99"/>
                <a:gd name="T18" fmla="*/ 38 w 51"/>
                <a:gd name="T19" fmla="*/ 39 h 99"/>
                <a:gd name="T20" fmla="*/ 34 w 51"/>
                <a:gd name="T21" fmla="*/ 43 h 99"/>
                <a:gd name="T22" fmla="*/ 31 w 51"/>
                <a:gd name="T23" fmla="*/ 47 h 99"/>
                <a:gd name="T24" fmla="*/ 30 w 51"/>
                <a:gd name="T25" fmla="*/ 43 h 99"/>
                <a:gd name="T26" fmla="*/ 30 w 51"/>
                <a:gd name="T27" fmla="*/ 31 h 99"/>
                <a:gd name="T28" fmla="*/ 31 w 51"/>
                <a:gd name="T29" fmla="*/ 23 h 99"/>
                <a:gd name="T30" fmla="*/ 33 w 51"/>
                <a:gd name="T31" fmla="*/ 16 h 99"/>
                <a:gd name="T32" fmla="*/ 28 w 51"/>
                <a:gd name="T33" fmla="*/ 31 h 99"/>
                <a:gd name="T34" fmla="*/ 26 w 51"/>
                <a:gd name="T35" fmla="*/ 31 h 99"/>
                <a:gd name="T36" fmla="*/ 24 w 51"/>
                <a:gd name="T37" fmla="*/ 12 h 99"/>
                <a:gd name="T38" fmla="*/ 24 w 51"/>
                <a:gd name="T39" fmla="*/ 25 h 99"/>
                <a:gd name="T40" fmla="*/ 26 w 51"/>
                <a:gd name="T41" fmla="*/ 37 h 99"/>
                <a:gd name="T42" fmla="*/ 32 w 51"/>
                <a:gd name="T43" fmla="*/ 61 h 99"/>
                <a:gd name="T44" fmla="*/ 32 w 51"/>
                <a:gd name="T45" fmla="*/ 73 h 99"/>
                <a:gd name="T46" fmla="*/ 30 w 51"/>
                <a:gd name="T47" fmla="*/ 83 h 99"/>
                <a:gd name="T48" fmla="*/ 28 w 51"/>
                <a:gd name="T49" fmla="*/ 72 h 99"/>
                <a:gd name="T50" fmla="*/ 22 w 51"/>
                <a:gd name="T51" fmla="*/ 60 h 99"/>
                <a:gd name="T52" fmla="*/ 14 w 51"/>
                <a:gd name="T53" fmla="*/ 44 h 99"/>
                <a:gd name="T54" fmla="*/ 11 w 51"/>
                <a:gd name="T55" fmla="*/ 26 h 99"/>
                <a:gd name="T56" fmla="*/ 17 w 51"/>
                <a:gd name="T57" fmla="*/ 52 h 99"/>
                <a:gd name="T58" fmla="*/ 25 w 51"/>
                <a:gd name="T59" fmla="*/ 68 h 99"/>
                <a:gd name="T60" fmla="*/ 27 w 51"/>
                <a:gd name="T61" fmla="*/ 77 h 99"/>
                <a:gd name="T62" fmla="*/ 29 w 51"/>
                <a:gd name="T63" fmla="*/ 90 h 99"/>
                <a:gd name="T64" fmla="*/ 29 w 51"/>
                <a:gd name="T65" fmla="*/ 92 h 99"/>
                <a:gd name="T66" fmla="*/ 18 w 51"/>
                <a:gd name="T67" fmla="*/ 81 h 99"/>
                <a:gd name="T68" fmla="*/ 5 w 51"/>
                <a:gd name="T69" fmla="*/ 68 h 99"/>
                <a:gd name="T70" fmla="*/ 0 w 51"/>
                <a:gd name="T71" fmla="*/ 56 h 99"/>
                <a:gd name="T72" fmla="*/ 8 w 51"/>
                <a:gd name="T73" fmla="*/ 73 h 99"/>
                <a:gd name="T74" fmla="*/ 11 w 51"/>
                <a:gd name="T75" fmla="*/ 77 h 99"/>
                <a:gd name="T76" fmla="*/ 21 w 51"/>
                <a:gd name="T77" fmla="*/ 86 h 99"/>
                <a:gd name="T78" fmla="*/ 29 w 51"/>
                <a:gd name="T79" fmla="*/ 95 h 99"/>
                <a:gd name="T80" fmla="*/ 30 w 51"/>
                <a:gd name="T81" fmla="*/ 99 h 99"/>
                <a:gd name="T82" fmla="*/ 32 w 51"/>
                <a:gd name="T83" fmla="*/ 92 h 99"/>
                <a:gd name="T84" fmla="*/ 33 w 51"/>
                <a:gd name="T85" fmla="*/ 87 h 99"/>
                <a:gd name="T86" fmla="*/ 37 w 51"/>
                <a:gd name="T87" fmla="*/ 85 h 99"/>
                <a:gd name="T88" fmla="*/ 38 w 51"/>
                <a:gd name="T89" fmla="*/ 84 h 99"/>
                <a:gd name="T90" fmla="*/ 45 w 51"/>
                <a:gd name="T91" fmla="*/ 78 h 99"/>
                <a:gd name="T92" fmla="*/ 49 w 51"/>
                <a:gd name="T93" fmla="*/ 73 h 99"/>
                <a:gd name="T94" fmla="*/ 44 w 51"/>
                <a:gd name="T95" fmla="*/ 77 h 99"/>
                <a:gd name="T96" fmla="*/ 37 w 51"/>
                <a:gd name="T97" fmla="*/ 83 h 99"/>
                <a:gd name="T98" fmla="*/ 36 w 51"/>
                <a:gd name="T99" fmla="*/ 83 h 99"/>
                <a:gd name="T100" fmla="*/ 33 w 51"/>
                <a:gd name="T101" fmla="*/ 85 h 99"/>
                <a:gd name="T102" fmla="*/ 36 w 51"/>
                <a:gd name="T103" fmla="*/ 74 h 99"/>
                <a:gd name="T104" fmla="*/ 41 w 51"/>
                <a:gd name="T105" fmla="*/ 63 h 99"/>
                <a:gd name="T106" fmla="*/ 44 w 51"/>
                <a:gd name="T107" fmla="*/ 56 h 99"/>
                <a:gd name="T108" fmla="*/ 51 w 51"/>
                <a:gd name="T109" fmla="*/ 48 h 99"/>
                <a:gd name="T110" fmla="*/ 41 w 51"/>
                <a:gd name="T111" fmla="*/ 60 h 99"/>
                <a:gd name="T112" fmla="*/ 31 w 51"/>
                <a:gd name="T113" fmla="*/ 47 h 99"/>
                <a:gd name="T114" fmla="*/ 31 w 51"/>
                <a:gd name="T11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99">
                  <a:moveTo>
                    <a:pt x="41" y="60"/>
                  </a:moveTo>
                  <a:cubicBezTo>
                    <a:pt x="40" y="60"/>
                    <a:pt x="40" y="61"/>
                    <a:pt x="39" y="62"/>
                  </a:cubicBezTo>
                  <a:cubicBezTo>
                    <a:pt x="38" y="64"/>
                    <a:pt x="38" y="64"/>
                    <a:pt x="38" y="64"/>
                  </a:cubicBezTo>
                  <a:cubicBezTo>
                    <a:pt x="37" y="67"/>
                    <a:pt x="36" y="69"/>
                    <a:pt x="35" y="72"/>
                  </a:cubicBezTo>
                  <a:cubicBezTo>
                    <a:pt x="35" y="70"/>
                    <a:pt x="35" y="69"/>
                    <a:pt x="35" y="67"/>
                  </a:cubicBezTo>
                  <a:cubicBezTo>
                    <a:pt x="35" y="65"/>
                    <a:pt x="35" y="63"/>
                    <a:pt x="34" y="61"/>
                  </a:cubicBezTo>
                  <a:cubicBezTo>
                    <a:pt x="34" y="59"/>
                    <a:pt x="34" y="56"/>
                    <a:pt x="33" y="54"/>
                  </a:cubicBezTo>
                  <a:cubicBezTo>
                    <a:pt x="33" y="54"/>
                    <a:pt x="33" y="54"/>
                    <a:pt x="33" y="54"/>
                  </a:cubicBezTo>
                  <a:cubicBezTo>
                    <a:pt x="33" y="53"/>
                    <a:pt x="33" y="51"/>
                    <a:pt x="33" y="50"/>
                  </a:cubicBezTo>
                  <a:cubicBezTo>
                    <a:pt x="32" y="49"/>
                    <a:pt x="33" y="48"/>
                    <a:pt x="33" y="47"/>
                  </a:cubicBezTo>
                  <a:cubicBezTo>
                    <a:pt x="34" y="46"/>
                    <a:pt x="34" y="45"/>
                    <a:pt x="35" y="44"/>
                  </a:cubicBezTo>
                  <a:cubicBezTo>
                    <a:pt x="36" y="43"/>
                    <a:pt x="37" y="42"/>
                    <a:pt x="38" y="41"/>
                  </a:cubicBezTo>
                  <a:cubicBezTo>
                    <a:pt x="39" y="40"/>
                    <a:pt x="39" y="40"/>
                    <a:pt x="39" y="40"/>
                  </a:cubicBezTo>
                  <a:cubicBezTo>
                    <a:pt x="39" y="40"/>
                    <a:pt x="39" y="40"/>
                    <a:pt x="39" y="40"/>
                  </a:cubicBezTo>
                  <a:cubicBezTo>
                    <a:pt x="40" y="39"/>
                    <a:pt x="40" y="39"/>
                    <a:pt x="41" y="39"/>
                  </a:cubicBezTo>
                  <a:cubicBezTo>
                    <a:pt x="42" y="38"/>
                    <a:pt x="43" y="37"/>
                    <a:pt x="44" y="37"/>
                  </a:cubicBezTo>
                  <a:cubicBezTo>
                    <a:pt x="45" y="36"/>
                    <a:pt x="46" y="35"/>
                    <a:pt x="48" y="35"/>
                  </a:cubicBezTo>
                  <a:cubicBezTo>
                    <a:pt x="45" y="36"/>
                    <a:pt x="43" y="37"/>
                    <a:pt x="40" y="38"/>
                  </a:cubicBezTo>
                  <a:cubicBezTo>
                    <a:pt x="40" y="38"/>
                    <a:pt x="39" y="38"/>
                    <a:pt x="39" y="39"/>
                  </a:cubicBezTo>
                  <a:cubicBezTo>
                    <a:pt x="38" y="39"/>
                    <a:pt x="38" y="39"/>
                    <a:pt x="38" y="39"/>
                  </a:cubicBezTo>
                  <a:cubicBezTo>
                    <a:pt x="37" y="40"/>
                    <a:pt x="37" y="40"/>
                    <a:pt x="37" y="40"/>
                  </a:cubicBezTo>
                  <a:cubicBezTo>
                    <a:pt x="36" y="41"/>
                    <a:pt x="35" y="42"/>
                    <a:pt x="34" y="43"/>
                  </a:cubicBezTo>
                  <a:cubicBezTo>
                    <a:pt x="33" y="44"/>
                    <a:pt x="32" y="45"/>
                    <a:pt x="31" y="46"/>
                  </a:cubicBezTo>
                  <a:cubicBezTo>
                    <a:pt x="31" y="46"/>
                    <a:pt x="31" y="47"/>
                    <a:pt x="31" y="47"/>
                  </a:cubicBezTo>
                  <a:cubicBezTo>
                    <a:pt x="31" y="46"/>
                    <a:pt x="31" y="46"/>
                    <a:pt x="31" y="45"/>
                  </a:cubicBezTo>
                  <a:cubicBezTo>
                    <a:pt x="30" y="44"/>
                    <a:pt x="30" y="44"/>
                    <a:pt x="30" y="43"/>
                  </a:cubicBezTo>
                  <a:cubicBezTo>
                    <a:pt x="30" y="42"/>
                    <a:pt x="30" y="41"/>
                    <a:pt x="30" y="39"/>
                  </a:cubicBezTo>
                  <a:cubicBezTo>
                    <a:pt x="29" y="37"/>
                    <a:pt x="29" y="34"/>
                    <a:pt x="30" y="31"/>
                  </a:cubicBezTo>
                  <a:cubicBezTo>
                    <a:pt x="30" y="30"/>
                    <a:pt x="30" y="29"/>
                    <a:pt x="30" y="27"/>
                  </a:cubicBezTo>
                  <a:cubicBezTo>
                    <a:pt x="30" y="26"/>
                    <a:pt x="31" y="25"/>
                    <a:pt x="31" y="23"/>
                  </a:cubicBezTo>
                  <a:cubicBezTo>
                    <a:pt x="31" y="22"/>
                    <a:pt x="32" y="21"/>
                    <a:pt x="32" y="20"/>
                  </a:cubicBezTo>
                  <a:cubicBezTo>
                    <a:pt x="32" y="18"/>
                    <a:pt x="33" y="17"/>
                    <a:pt x="33" y="16"/>
                  </a:cubicBezTo>
                  <a:cubicBezTo>
                    <a:pt x="32" y="18"/>
                    <a:pt x="31" y="21"/>
                    <a:pt x="30" y="23"/>
                  </a:cubicBezTo>
                  <a:cubicBezTo>
                    <a:pt x="29" y="26"/>
                    <a:pt x="28" y="28"/>
                    <a:pt x="28" y="31"/>
                  </a:cubicBezTo>
                  <a:cubicBezTo>
                    <a:pt x="28" y="33"/>
                    <a:pt x="28" y="35"/>
                    <a:pt x="28" y="36"/>
                  </a:cubicBezTo>
                  <a:cubicBezTo>
                    <a:pt x="27" y="34"/>
                    <a:pt x="27" y="33"/>
                    <a:pt x="26" y="31"/>
                  </a:cubicBezTo>
                  <a:cubicBezTo>
                    <a:pt x="26" y="29"/>
                    <a:pt x="26" y="27"/>
                    <a:pt x="25" y="25"/>
                  </a:cubicBezTo>
                  <a:cubicBezTo>
                    <a:pt x="25" y="21"/>
                    <a:pt x="25" y="17"/>
                    <a:pt x="24" y="12"/>
                  </a:cubicBezTo>
                  <a:cubicBezTo>
                    <a:pt x="24" y="8"/>
                    <a:pt x="24" y="4"/>
                    <a:pt x="24" y="0"/>
                  </a:cubicBezTo>
                  <a:cubicBezTo>
                    <a:pt x="24" y="8"/>
                    <a:pt x="23" y="17"/>
                    <a:pt x="24" y="25"/>
                  </a:cubicBezTo>
                  <a:cubicBezTo>
                    <a:pt x="24" y="27"/>
                    <a:pt x="25" y="29"/>
                    <a:pt x="25" y="31"/>
                  </a:cubicBezTo>
                  <a:cubicBezTo>
                    <a:pt x="25" y="33"/>
                    <a:pt x="26" y="35"/>
                    <a:pt x="26" y="37"/>
                  </a:cubicBezTo>
                  <a:cubicBezTo>
                    <a:pt x="27" y="41"/>
                    <a:pt x="28" y="45"/>
                    <a:pt x="29" y="49"/>
                  </a:cubicBezTo>
                  <a:cubicBezTo>
                    <a:pt x="30" y="53"/>
                    <a:pt x="31" y="57"/>
                    <a:pt x="32" y="61"/>
                  </a:cubicBezTo>
                  <a:cubicBezTo>
                    <a:pt x="32" y="63"/>
                    <a:pt x="33" y="65"/>
                    <a:pt x="33" y="67"/>
                  </a:cubicBezTo>
                  <a:cubicBezTo>
                    <a:pt x="33" y="69"/>
                    <a:pt x="33" y="71"/>
                    <a:pt x="32" y="73"/>
                  </a:cubicBezTo>
                  <a:cubicBezTo>
                    <a:pt x="32" y="75"/>
                    <a:pt x="32" y="77"/>
                    <a:pt x="31" y="79"/>
                  </a:cubicBezTo>
                  <a:cubicBezTo>
                    <a:pt x="31" y="80"/>
                    <a:pt x="30" y="82"/>
                    <a:pt x="30" y="83"/>
                  </a:cubicBezTo>
                  <a:cubicBezTo>
                    <a:pt x="30" y="81"/>
                    <a:pt x="29" y="79"/>
                    <a:pt x="29" y="76"/>
                  </a:cubicBezTo>
                  <a:cubicBezTo>
                    <a:pt x="29" y="75"/>
                    <a:pt x="28" y="74"/>
                    <a:pt x="28" y="72"/>
                  </a:cubicBezTo>
                  <a:cubicBezTo>
                    <a:pt x="28" y="71"/>
                    <a:pt x="27" y="69"/>
                    <a:pt x="27" y="68"/>
                  </a:cubicBezTo>
                  <a:cubicBezTo>
                    <a:pt x="25" y="65"/>
                    <a:pt x="24" y="62"/>
                    <a:pt x="22" y="60"/>
                  </a:cubicBezTo>
                  <a:cubicBezTo>
                    <a:pt x="21" y="57"/>
                    <a:pt x="19" y="55"/>
                    <a:pt x="18" y="52"/>
                  </a:cubicBezTo>
                  <a:cubicBezTo>
                    <a:pt x="17" y="49"/>
                    <a:pt x="15" y="47"/>
                    <a:pt x="14" y="44"/>
                  </a:cubicBezTo>
                  <a:cubicBezTo>
                    <a:pt x="13" y="41"/>
                    <a:pt x="13" y="38"/>
                    <a:pt x="12" y="35"/>
                  </a:cubicBezTo>
                  <a:cubicBezTo>
                    <a:pt x="12" y="32"/>
                    <a:pt x="11" y="29"/>
                    <a:pt x="11" y="26"/>
                  </a:cubicBezTo>
                  <a:cubicBezTo>
                    <a:pt x="11" y="32"/>
                    <a:pt x="12" y="38"/>
                    <a:pt x="14" y="44"/>
                  </a:cubicBezTo>
                  <a:cubicBezTo>
                    <a:pt x="14" y="47"/>
                    <a:pt x="16" y="50"/>
                    <a:pt x="17" y="52"/>
                  </a:cubicBezTo>
                  <a:cubicBezTo>
                    <a:pt x="18" y="55"/>
                    <a:pt x="20" y="58"/>
                    <a:pt x="21" y="60"/>
                  </a:cubicBezTo>
                  <a:cubicBezTo>
                    <a:pt x="23" y="63"/>
                    <a:pt x="24" y="66"/>
                    <a:pt x="25" y="68"/>
                  </a:cubicBezTo>
                  <a:cubicBezTo>
                    <a:pt x="25" y="70"/>
                    <a:pt x="26" y="71"/>
                    <a:pt x="26" y="72"/>
                  </a:cubicBezTo>
                  <a:cubicBezTo>
                    <a:pt x="26" y="74"/>
                    <a:pt x="27" y="75"/>
                    <a:pt x="27" y="77"/>
                  </a:cubicBezTo>
                  <a:cubicBezTo>
                    <a:pt x="27" y="80"/>
                    <a:pt x="28" y="83"/>
                    <a:pt x="28" y="86"/>
                  </a:cubicBezTo>
                  <a:cubicBezTo>
                    <a:pt x="28" y="87"/>
                    <a:pt x="29" y="88"/>
                    <a:pt x="29" y="90"/>
                  </a:cubicBezTo>
                  <a:cubicBezTo>
                    <a:pt x="29" y="90"/>
                    <a:pt x="29" y="91"/>
                    <a:pt x="29" y="91"/>
                  </a:cubicBezTo>
                  <a:cubicBezTo>
                    <a:pt x="29" y="91"/>
                    <a:pt x="29" y="92"/>
                    <a:pt x="29" y="92"/>
                  </a:cubicBezTo>
                  <a:cubicBezTo>
                    <a:pt x="27" y="89"/>
                    <a:pt x="25" y="87"/>
                    <a:pt x="23" y="85"/>
                  </a:cubicBezTo>
                  <a:cubicBezTo>
                    <a:pt x="21" y="84"/>
                    <a:pt x="20" y="82"/>
                    <a:pt x="18" y="81"/>
                  </a:cubicBezTo>
                  <a:cubicBezTo>
                    <a:pt x="17" y="79"/>
                    <a:pt x="15" y="78"/>
                    <a:pt x="13" y="77"/>
                  </a:cubicBezTo>
                  <a:cubicBezTo>
                    <a:pt x="10" y="74"/>
                    <a:pt x="7" y="71"/>
                    <a:pt x="5" y="68"/>
                  </a:cubicBezTo>
                  <a:cubicBezTo>
                    <a:pt x="4" y="66"/>
                    <a:pt x="3" y="64"/>
                    <a:pt x="2" y="62"/>
                  </a:cubicBezTo>
                  <a:cubicBezTo>
                    <a:pt x="1" y="60"/>
                    <a:pt x="0" y="58"/>
                    <a:pt x="0" y="56"/>
                  </a:cubicBezTo>
                  <a:cubicBezTo>
                    <a:pt x="1" y="60"/>
                    <a:pt x="2" y="64"/>
                    <a:pt x="4" y="68"/>
                  </a:cubicBezTo>
                  <a:cubicBezTo>
                    <a:pt x="5" y="70"/>
                    <a:pt x="6" y="72"/>
                    <a:pt x="8" y="73"/>
                  </a:cubicBezTo>
                  <a:cubicBezTo>
                    <a:pt x="8" y="74"/>
                    <a:pt x="9" y="75"/>
                    <a:pt x="10" y="76"/>
                  </a:cubicBezTo>
                  <a:cubicBezTo>
                    <a:pt x="10" y="76"/>
                    <a:pt x="11" y="76"/>
                    <a:pt x="11" y="77"/>
                  </a:cubicBezTo>
                  <a:cubicBezTo>
                    <a:pt x="11" y="77"/>
                    <a:pt x="12" y="78"/>
                    <a:pt x="12" y="78"/>
                  </a:cubicBezTo>
                  <a:cubicBezTo>
                    <a:pt x="16" y="80"/>
                    <a:pt x="19" y="83"/>
                    <a:pt x="21" y="86"/>
                  </a:cubicBezTo>
                  <a:cubicBezTo>
                    <a:pt x="23" y="88"/>
                    <a:pt x="24" y="89"/>
                    <a:pt x="26" y="91"/>
                  </a:cubicBezTo>
                  <a:cubicBezTo>
                    <a:pt x="27" y="92"/>
                    <a:pt x="28" y="94"/>
                    <a:pt x="29" y="95"/>
                  </a:cubicBezTo>
                  <a:cubicBezTo>
                    <a:pt x="29" y="96"/>
                    <a:pt x="29" y="97"/>
                    <a:pt x="29" y="98"/>
                  </a:cubicBezTo>
                  <a:cubicBezTo>
                    <a:pt x="29" y="99"/>
                    <a:pt x="29" y="99"/>
                    <a:pt x="30" y="99"/>
                  </a:cubicBezTo>
                  <a:cubicBezTo>
                    <a:pt x="31" y="99"/>
                    <a:pt x="32" y="99"/>
                    <a:pt x="32" y="98"/>
                  </a:cubicBezTo>
                  <a:cubicBezTo>
                    <a:pt x="32" y="96"/>
                    <a:pt x="32" y="94"/>
                    <a:pt x="32" y="92"/>
                  </a:cubicBezTo>
                  <a:cubicBezTo>
                    <a:pt x="32" y="90"/>
                    <a:pt x="32" y="89"/>
                    <a:pt x="32" y="88"/>
                  </a:cubicBezTo>
                  <a:cubicBezTo>
                    <a:pt x="32" y="88"/>
                    <a:pt x="33" y="88"/>
                    <a:pt x="33" y="87"/>
                  </a:cubicBezTo>
                  <a:cubicBezTo>
                    <a:pt x="34" y="87"/>
                    <a:pt x="35" y="86"/>
                    <a:pt x="36" y="86"/>
                  </a:cubicBezTo>
                  <a:cubicBezTo>
                    <a:pt x="36" y="86"/>
                    <a:pt x="36" y="85"/>
                    <a:pt x="37" y="85"/>
                  </a:cubicBezTo>
                  <a:cubicBezTo>
                    <a:pt x="38" y="85"/>
                    <a:pt x="38" y="85"/>
                    <a:pt x="38" y="85"/>
                  </a:cubicBezTo>
                  <a:cubicBezTo>
                    <a:pt x="38" y="85"/>
                    <a:pt x="38" y="84"/>
                    <a:pt x="38" y="84"/>
                  </a:cubicBezTo>
                  <a:cubicBezTo>
                    <a:pt x="39" y="84"/>
                    <a:pt x="40" y="83"/>
                    <a:pt x="41" y="82"/>
                  </a:cubicBezTo>
                  <a:cubicBezTo>
                    <a:pt x="42" y="81"/>
                    <a:pt x="44" y="79"/>
                    <a:pt x="45" y="78"/>
                  </a:cubicBezTo>
                  <a:cubicBezTo>
                    <a:pt x="46" y="77"/>
                    <a:pt x="46" y="76"/>
                    <a:pt x="47" y="75"/>
                  </a:cubicBezTo>
                  <a:cubicBezTo>
                    <a:pt x="48" y="74"/>
                    <a:pt x="48" y="74"/>
                    <a:pt x="49" y="73"/>
                  </a:cubicBezTo>
                  <a:cubicBezTo>
                    <a:pt x="48" y="73"/>
                    <a:pt x="47" y="74"/>
                    <a:pt x="47" y="75"/>
                  </a:cubicBezTo>
                  <a:cubicBezTo>
                    <a:pt x="46" y="76"/>
                    <a:pt x="45" y="76"/>
                    <a:pt x="44" y="77"/>
                  </a:cubicBezTo>
                  <a:cubicBezTo>
                    <a:pt x="43" y="78"/>
                    <a:pt x="41" y="80"/>
                    <a:pt x="40" y="81"/>
                  </a:cubicBezTo>
                  <a:cubicBezTo>
                    <a:pt x="39" y="82"/>
                    <a:pt x="38" y="82"/>
                    <a:pt x="37" y="83"/>
                  </a:cubicBezTo>
                  <a:cubicBezTo>
                    <a:pt x="37" y="83"/>
                    <a:pt x="37" y="83"/>
                    <a:pt x="37" y="83"/>
                  </a:cubicBezTo>
                  <a:cubicBezTo>
                    <a:pt x="36" y="83"/>
                    <a:pt x="36" y="83"/>
                    <a:pt x="36" y="83"/>
                  </a:cubicBezTo>
                  <a:cubicBezTo>
                    <a:pt x="36" y="84"/>
                    <a:pt x="35" y="84"/>
                    <a:pt x="35" y="84"/>
                  </a:cubicBezTo>
                  <a:cubicBezTo>
                    <a:pt x="34" y="84"/>
                    <a:pt x="33" y="85"/>
                    <a:pt x="33" y="85"/>
                  </a:cubicBezTo>
                  <a:cubicBezTo>
                    <a:pt x="33" y="84"/>
                    <a:pt x="33" y="83"/>
                    <a:pt x="33" y="83"/>
                  </a:cubicBezTo>
                  <a:cubicBezTo>
                    <a:pt x="36" y="74"/>
                    <a:pt x="36" y="74"/>
                    <a:pt x="36" y="74"/>
                  </a:cubicBezTo>
                  <a:cubicBezTo>
                    <a:pt x="38" y="71"/>
                    <a:pt x="39" y="68"/>
                    <a:pt x="40" y="65"/>
                  </a:cubicBezTo>
                  <a:cubicBezTo>
                    <a:pt x="41" y="63"/>
                    <a:pt x="41" y="63"/>
                    <a:pt x="41" y="63"/>
                  </a:cubicBezTo>
                  <a:cubicBezTo>
                    <a:pt x="41" y="62"/>
                    <a:pt x="41" y="61"/>
                    <a:pt x="42" y="60"/>
                  </a:cubicBezTo>
                  <a:cubicBezTo>
                    <a:pt x="42" y="59"/>
                    <a:pt x="43" y="57"/>
                    <a:pt x="44" y="56"/>
                  </a:cubicBezTo>
                  <a:cubicBezTo>
                    <a:pt x="45" y="55"/>
                    <a:pt x="46" y="53"/>
                    <a:pt x="47" y="52"/>
                  </a:cubicBezTo>
                  <a:cubicBezTo>
                    <a:pt x="48" y="51"/>
                    <a:pt x="49" y="50"/>
                    <a:pt x="51" y="48"/>
                  </a:cubicBezTo>
                  <a:cubicBezTo>
                    <a:pt x="48" y="50"/>
                    <a:pt x="45" y="53"/>
                    <a:pt x="43" y="55"/>
                  </a:cubicBezTo>
                  <a:cubicBezTo>
                    <a:pt x="42" y="57"/>
                    <a:pt x="41" y="58"/>
                    <a:pt x="41" y="60"/>
                  </a:cubicBezTo>
                  <a:close/>
                  <a:moveTo>
                    <a:pt x="31" y="47"/>
                  </a:moveTo>
                  <a:cubicBezTo>
                    <a:pt x="31" y="47"/>
                    <a:pt x="31" y="47"/>
                    <a:pt x="31" y="47"/>
                  </a:cubicBezTo>
                  <a:cubicBezTo>
                    <a:pt x="31" y="47"/>
                    <a:pt x="31" y="47"/>
                    <a:pt x="31" y="47"/>
                  </a:cubicBezTo>
                  <a:cubicBezTo>
                    <a:pt x="31" y="47"/>
                    <a:pt x="31" y="47"/>
                    <a:pt x="31" y="4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2158"/>
            <p:cNvSpPr>
              <a:spLocks/>
            </p:cNvSpPr>
            <p:nvPr/>
          </p:nvSpPr>
          <p:spPr bwMode="auto">
            <a:xfrm>
              <a:off x="7419949" y="3382980"/>
              <a:ext cx="304802" cy="219077"/>
            </a:xfrm>
            <a:custGeom>
              <a:avLst/>
              <a:gdLst>
                <a:gd name="T0" fmla="*/ 12 w 81"/>
                <a:gd name="T1" fmla="*/ 27 h 58"/>
                <a:gd name="T2" fmla="*/ 17 w 81"/>
                <a:gd name="T3" fmla="*/ 30 h 58"/>
                <a:gd name="T4" fmla="*/ 33 w 81"/>
                <a:gd name="T5" fmla="*/ 38 h 58"/>
                <a:gd name="T6" fmla="*/ 58 w 81"/>
                <a:gd name="T7" fmla="*/ 44 h 58"/>
                <a:gd name="T8" fmla="*/ 73 w 81"/>
                <a:gd name="T9" fmla="*/ 52 h 58"/>
                <a:gd name="T10" fmla="*/ 81 w 81"/>
                <a:gd name="T11" fmla="*/ 58 h 58"/>
                <a:gd name="T12" fmla="*/ 70 w 81"/>
                <a:gd name="T13" fmla="*/ 46 h 58"/>
                <a:gd name="T14" fmla="*/ 31 w 81"/>
                <a:gd name="T15" fmla="*/ 22 h 58"/>
                <a:gd name="T16" fmla="*/ 14 w 81"/>
                <a:gd name="T17" fmla="*/ 10 h 58"/>
                <a:gd name="T18" fmla="*/ 0 w 81"/>
                <a:gd name="T19" fmla="*/ 0 h 58"/>
                <a:gd name="T20" fmla="*/ 0 w 81"/>
                <a:gd name="T21" fmla="*/ 0 h 58"/>
                <a:gd name="T22" fmla="*/ 12 w 81"/>
                <a:gd name="T23"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58">
                  <a:moveTo>
                    <a:pt x="12" y="27"/>
                  </a:moveTo>
                  <a:cubicBezTo>
                    <a:pt x="14" y="28"/>
                    <a:pt x="15" y="29"/>
                    <a:pt x="17" y="30"/>
                  </a:cubicBezTo>
                  <a:cubicBezTo>
                    <a:pt x="22" y="33"/>
                    <a:pt x="27" y="35"/>
                    <a:pt x="33" y="38"/>
                  </a:cubicBezTo>
                  <a:cubicBezTo>
                    <a:pt x="41" y="41"/>
                    <a:pt x="50" y="42"/>
                    <a:pt x="58" y="44"/>
                  </a:cubicBezTo>
                  <a:cubicBezTo>
                    <a:pt x="64" y="46"/>
                    <a:pt x="68" y="49"/>
                    <a:pt x="73" y="52"/>
                  </a:cubicBezTo>
                  <a:cubicBezTo>
                    <a:pt x="75" y="54"/>
                    <a:pt x="78" y="57"/>
                    <a:pt x="81" y="58"/>
                  </a:cubicBezTo>
                  <a:cubicBezTo>
                    <a:pt x="76" y="54"/>
                    <a:pt x="72" y="48"/>
                    <a:pt x="70" y="46"/>
                  </a:cubicBezTo>
                  <a:cubicBezTo>
                    <a:pt x="59" y="34"/>
                    <a:pt x="44" y="29"/>
                    <a:pt x="31" y="22"/>
                  </a:cubicBezTo>
                  <a:cubicBezTo>
                    <a:pt x="25" y="18"/>
                    <a:pt x="19" y="14"/>
                    <a:pt x="14" y="10"/>
                  </a:cubicBezTo>
                  <a:cubicBezTo>
                    <a:pt x="9" y="7"/>
                    <a:pt x="5" y="3"/>
                    <a:pt x="0" y="0"/>
                  </a:cubicBezTo>
                  <a:cubicBezTo>
                    <a:pt x="0" y="0"/>
                    <a:pt x="0" y="0"/>
                    <a:pt x="0" y="0"/>
                  </a:cubicBezTo>
                  <a:cubicBezTo>
                    <a:pt x="6" y="8"/>
                    <a:pt x="9" y="17"/>
                    <a:pt x="12"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2161"/>
            <p:cNvSpPr>
              <a:spLocks/>
            </p:cNvSpPr>
            <p:nvPr/>
          </p:nvSpPr>
          <p:spPr bwMode="auto">
            <a:xfrm>
              <a:off x="7499324" y="3390918"/>
              <a:ext cx="115888" cy="112713"/>
            </a:xfrm>
            <a:custGeom>
              <a:avLst/>
              <a:gdLst>
                <a:gd name="T0" fmla="*/ 13 w 31"/>
                <a:gd name="T1" fmla="*/ 19 h 30"/>
                <a:gd name="T2" fmla="*/ 31 w 31"/>
                <a:gd name="T3" fmla="*/ 30 h 30"/>
                <a:gd name="T4" fmla="*/ 23 w 31"/>
                <a:gd name="T5" fmla="*/ 22 h 30"/>
                <a:gd name="T6" fmla="*/ 22 w 31"/>
                <a:gd name="T7" fmla="*/ 10 h 30"/>
                <a:gd name="T8" fmla="*/ 24 w 31"/>
                <a:gd name="T9" fmla="*/ 2 h 30"/>
                <a:gd name="T10" fmla="*/ 0 w 31"/>
                <a:gd name="T11" fmla="*/ 1 h 30"/>
                <a:gd name="T12" fmla="*/ 13 w 31"/>
                <a:gd name="T13" fmla="*/ 19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3" y="19"/>
                  </a:moveTo>
                  <a:cubicBezTo>
                    <a:pt x="18" y="24"/>
                    <a:pt x="25" y="27"/>
                    <a:pt x="31" y="30"/>
                  </a:cubicBezTo>
                  <a:cubicBezTo>
                    <a:pt x="28" y="28"/>
                    <a:pt x="25" y="25"/>
                    <a:pt x="23" y="22"/>
                  </a:cubicBezTo>
                  <a:cubicBezTo>
                    <a:pt x="20" y="19"/>
                    <a:pt x="21" y="14"/>
                    <a:pt x="22" y="10"/>
                  </a:cubicBezTo>
                  <a:cubicBezTo>
                    <a:pt x="23" y="7"/>
                    <a:pt x="24" y="4"/>
                    <a:pt x="24" y="2"/>
                  </a:cubicBezTo>
                  <a:cubicBezTo>
                    <a:pt x="16" y="0"/>
                    <a:pt x="8" y="1"/>
                    <a:pt x="0" y="1"/>
                  </a:cubicBezTo>
                  <a:cubicBezTo>
                    <a:pt x="1" y="8"/>
                    <a:pt x="9" y="14"/>
                    <a:pt x="13"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2162"/>
            <p:cNvSpPr>
              <a:spLocks/>
            </p:cNvSpPr>
            <p:nvPr/>
          </p:nvSpPr>
          <p:spPr bwMode="auto">
            <a:xfrm>
              <a:off x="7521549" y="3586181"/>
              <a:ext cx="338140" cy="128588"/>
            </a:xfrm>
            <a:custGeom>
              <a:avLst/>
              <a:gdLst>
                <a:gd name="T0" fmla="*/ 54 w 90"/>
                <a:gd name="T1" fmla="*/ 4 h 34"/>
                <a:gd name="T2" fmla="*/ 42 w 90"/>
                <a:gd name="T3" fmla="*/ 4 h 34"/>
                <a:gd name="T4" fmla="*/ 28 w 90"/>
                <a:gd name="T5" fmla="*/ 6 h 34"/>
                <a:gd name="T6" fmla="*/ 1 w 90"/>
                <a:gd name="T7" fmla="*/ 0 h 34"/>
                <a:gd name="T8" fmla="*/ 0 w 90"/>
                <a:gd name="T9" fmla="*/ 0 h 34"/>
                <a:gd name="T10" fmla="*/ 28 w 90"/>
                <a:gd name="T11" fmla="*/ 16 h 34"/>
                <a:gd name="T12" fmla="*/ 57 w 90"/>
                <a:gd name="T13" fmla="*/ 8 h 34"/>
                <a:gd name="T14" fmla="*/ 71 w 90"/>
                <a:gd name="T15" fmla="*/ 19 h 34"/>
                <a:gd name="T16" fmla="*/ 80 w 90"/>
                <a:gd name="T17" fmla="*/ 29 h 34"/>
                <a:gd name="T18" fmla="*/ 89 w 90"/>
                <a:gd name="T19" fmla="*/ 34 h 34"/>
                <a:gd name="T20" fmla="*/ 90 w 90"/>
                <a:gd name="T21" fmla="*/ 30 h 34"/>
                <a:gd name="T22" fmla="*/ 80 w 90"/>
                <a:gd name="T23" fmla="*/ 27 h 34"/>
                <a:gd name="T24" fmla="*/ 71 w 90"/>
                <a:gd name="T25" fmla="*/ 18 h 34"/>
                <a:gd name="T26" fmla="*/ 58 w 90"/>
                <a:gd name="T27" fmla="*/ 6 h 34"/>
                <a:gd name="T28" fmla="*/ 54 w 90"/>
                <a:gd name="T29"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34">
                  <a:moveTo>
                    <a:pt x="54" y="4"/>
                  </a:moveTo>
                  <a:cubicBezTo>
                    <a:pt x="51" y="4"/>
                    <a:pt x="45" y="4"/>
                    <a:pt x="42" y="4"/>
                  </a:cubicBezTo>
                  <a:cubicBezTo>
                    <a:pt x="37" y="3"/>
                    <a:pt x="33" y="5"/>
                    <a:pt x="28" y="6"/>
                  </a:cubicBezTo>
                  <a:cubicBezTo>
                    <a:pt x="18" y="7"/>
                    <a:pt x="9" y="6"/>
                    <a:pt x="1" y="0"/>
                  </a:cubicBezTo>
                  <a:cubicBezTo>
                    <a:pt x="0" y="0"/>
                    <a:pt x="0" y="0"/>
                    <a:pt x="0" y="0"/>
                  </a:cubicBezTo>
                  <a:cubicBezTo>
                    <a:pt x="8" y="8"/>
                    <a:pt x="18" y="13"/>
                    <a:pt x="28" y="16"/>
                  </a:cubicBezTo>
                  <a:cubicBezTo>
                    <a:pt x="35" y="17"/>
                    <a:pt x="50" y="16"/>
                    <a:pt x="57" y="8"/>
                  </a:cubicBezTo>
                  <a:cubicBezTo>
                    <a:pt x="65" y="9"/>
                    <a:pt x="67" y="15"/>
                    <a:pt x="71" y="19"/>
                  </a:cubicBezTo>
                  <a:cubicBezTo>
                    <a:pt x="74" y="23"/>
                    <a:pt x="76" y="26"/>
                    <a:pt x="80" y="29"/>
                  </a:cubicBezTo>
                  <a:cubicBezTo>
                    <a:pt x="83" y="31"/>
                    <a:pt x="86" y="32"/>
                    <a:pt x="89" y="34"/>
                  </a:cubicBezTo>
                  <a:cubicBezTo>
                    <a:pt x="89" y="32"/>
                    <a:pt x="89" y="31"/>
                    <a:pt x="90" y="30"/>
                  </a:cubicBezTo>
                  <a:cubicBezTo>
                    <a:pt x="87" y="30"/>
                    <a:pt x="83" y="29"/>
                    <a:pt x="80" y="27"/>
                  </a:cubicBezTo>
                  <a:cubicBezTo>
                    <a:pt x="77" y="25"/>
                    <a:pt x="74" y="21"/>
                    <a:pt x="71" y="18"/>
                  </a:cubicBezTo>
                  <a:cubicBezTo>
                    <a:pt x="67" y="13"/>
                    <a:pt x="63" y="7"/>
                    <a:pt x="58" y="6"/>
                  </a:cubicBezTo>
                  <a:cubicBezTo>
                    <a:pt x="57" y="5"/>
                    <a:pt x="55" y="5"/>
                    <a:pt x="54"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2163"/>
            <p:cNvSpPr>
              <a:spLocks noEditPoints="1"/>
            </p:cNvSpPr>
            <p:nvPr/>
          </p:nvSpPr>
          <p:spPr bwMode="auto">
            <a:xfrm>
              <a:off x="7431061" y="3390918"/>
              <a:ext cx="307977" cy="222252"/>
            </a:xfrm>
            <a:custGeom>
              <a:avLst/>
              <a:gdLst>
                <a:gd name="T0" fmla="*/ 58 w 82"/>
                <a:gd name="T1" fmla="*/ 27 h 59"/>
                <a:gd name="T2" fmla="*/ 63 w 82"/>
                <a:gd name="T3" fmla="*/ 37 h 59"/>
                <a:gd name="T4" fmla="*/ 54 w 82"/>
                <a:gd name="T5" fmla="*/ 30 h 59"/>
                <a:gd name="T6" fmla="*/ 48 w 82"/>
                <a:gd name="T7" fmla="*/ 27 h 59"/>
                <a:gd name="T8" fmla="*/ 42 w 82"/>
                <a:gd name="T9" fmla="*/ 23 h 59"/>
                <a:gd name="T10" fmla="*/ 41 w 82"/>
                <a:gd name="T11" fmla="*/ 15 h 59"/>
                <a:gd name="T12" fmla="*/ 41 w 82"/>
                <a:gd name="T13" fmla="*/ 13 h 59"/>
                <a:gd name="T14" fmla="*/ 41 w 82"/>
                <a:gd name="T15" fmla="*/ 8 h 59"/>
                <a:gd name="T16" fmla="*/ 40 w 82"/>
                <a:gd name="T17" fmla="*/ 11 h 59"/>
                <a:gd name="T18" fmla="*/ 39 w 82"/>
                <a:gd name="T19" fmla="*/ 14 h 59"/>
                <a:gd name="T20" fmla="*/ 39 w 82"/>
                <a:gd name="T21" fmla="*/ 19 h 59"/>
                <a:gd name="T22" fmla="*/ 41 w 82"/>
                <a:gd name="T23" fmla="*/ 24 h 59"/>
                <a:gd name="T24" fmla="*/ 38 w 82"/>
                <a:gd name="T25" fmla="*/ 23 h 59"/>
                <a:gd name="T26" fmla="*/ 28 w 82"/>
                <a:gd name="T27" fmla="*/ 16 h 59"/>
                <a:gd name="T28" fmla="*/ 23 w 82"/>
                <a:gd name="T29" fmla="*/ 10 h 59"/>
                <a:gd name="T30" fmla="*/ 18 w 82"/>
                <a:gd name="T31" fmla="*/ 3 h 59"/>
                <a:gd name="T32" fmla="*/ 27 w 82"/>
                <a:gd name="T33" fmla="*/ 17 h 59"/>
                <a:gd name="T34" fmla="*/ 26 w 82"/>
                <a:gd name="T35" fmla="*/ 18 h 59"/>
                <a:gd name="T36" fmla="*/ 10 w 82"/>
                <a:gd name="T37" fmla="*/ 8 h 59"/>
                <a:gd name="T38" fmla="*/ 20 w 82"/>
                <a:gd name="T39" fmla="*/ 16 h 59"/>
                <a:gd name="T40" fmla="*/ 30 w 82"/>
                <a:gd name="T41" fmla="*/ 22 h 59"/>
                <a:gd name="T42" fmla="*/ 53 w 82"/>
                <a:gd name="T43" fmla="*/ 33 h 59"/>
                <a:gd name="T44" fmla="*/ 62 w 82"/>
                <a:gd name="T45" fmla="*/ 40 h 59"/>
                <a:gd name="T46" fmla="*/ 69 w 82"/>
                <a:gd name="T47" fmla="*/ 48 h 59"/>
                <a:gd name="T48" fmla="*/ 59 w 82"/>
                <a:gd name="T49" fmla="*/ 43 h 59"/>
                <a:gd name="T50" fmla="*/ 45 w 82"/>
                <a:gd name="T51" fmla="*/ 39 h 59"/>
                <a:gd name="T52" fmla="*/ 28 w 82"/>
                <a:gd name="T53" fmla="*/ 35 h 59"/>
                <a:gd name="T54" fmla="*/ 13 w 82"/>
                <a:gd name="T55" fmla="*/ 27 h 59"/>
                <a:gd name="T56" fmla="*/ 36 w 82"/>
                <a:gd name="T57" fmla="*/ 39 h 59"/>
                <a:gd name="T58" fmla="*/ 54 w 82"/>
                <a:gd name="T59" fmla="*/ 43 h 59"/>
                <a:gd name="T60" fmla="*/ 62 w 82"/>
                <a:gd name="T61" fmla="*/ 46 h 59"/>
                <a:gd name="T62" fmla="*/ 73 w 82"/>
                <a:gd name="T63" fmla="*/ 53 h 59"/>
                <a:gd name="T64" fmla="*/ 74 w 82"/>
                <a:gd name="T65" fmla="*/ 54 h 59"/>
                <a:gd name="T66" fmla="*/ 59 w 82"/>
                <a:gd name="T67" fmla="*/ 56 h 59"/>
                <a:gd name="T68" fmla="*/ 40 w 82"/>
                <a:gd name="T69" fmla="*/ 58 h 59"/>
                <a:gd name="T70" fmla="*/ 28 w 82"/>
                <a:gd name="T71" fmla="*/ 54 h 59"/>
                <a:gd name="T72" fmla="*/ 47 w 82"/>
                <a:gd name="T73" fmla="*/ 59 h 59"/>
                <a:gd name="T74" fmla="*/ 52 w 82"/>
                <a:gd name="T75" fmla="*/ 59 h 59"/>
                <a:gd name="T76" fmla="*/ 66 w 82"/>
                <a:gd name="T77" fmla="*/ 57 h 59"/>
                <a:gd name="T78" fmla="*/ 76 w 82"/>
                <a:gd name="T79" fmla="*/ 57 h 59"/>
                <a:gd name="T80" fmla="*/ 81 w 82"/>
                <a:gd name="T81" fmla="*/ 58 h 59"/>
                <a:gd name="T82" fmla="*/ 76 w 82"/>
                <a:gd name="T83" fmla="*/ 52 h 59"/>
                <a:gd name="T84" fmla="*/ 74 w 82"/>
                <a:gd name="T85" fmla="*/ 48 h 59"/>
                <a:gd name="T86" fmla="*/ 74 w 82"/>
                <a:gd name="T87" fmla="*/ 44 h 59"/>
                <a:gd name="T88" fmla="*/ 75 w 82"/>
                <a:gd name="T89" fmla="*/ 42 h 59"/>
                <a:gd name="T90" fmla="*/ 74 w 82"/>
                <a:gd name="T91" fmla="*/ 33 h 59"/>
                <a:gd name="T92" fmla="*/ 72 w 82"/>
                <a:gd name="T93" fmla="*/ 27 h 59"/>
                <a:gd name="T94" fmla="*/ 73 w 82"/>
                <a:gd name="T95" fmla="*/ 33 h 59"/>
                <a:gd name="T96" fmla="*/ 73 w 82"/>
                <a:gd name="T97" fmla="*/ 42 h 59"/>
                <a:gd name="T98" fmla="*/ 72 w 82"/>
                <a:gd name="T99" fmla="*/ 44 h 59"/>
                <a:gd name="T100" fmla="*/ 72 w 82"/>
                <a:gd name="T101" fmla="*/ 47 h 59"/>
                <a:gd name="T102" fmla="*/ 66 w 82"/>
                <a:gd name="T103" fmla="*/ 37 h 59"/>
                <a:gd name="T104" fmla="*/ 59 w 82"/>
                <a:gd name="T105" fmla="*/ 27 h 59"/>
                <a:gd name="T106" fmla="*/ 56 w 82"/>
                <a:gd name="T107" fmla="*/ 20 h 59"/>
                <a:gd name="T108" fmla="*/ 54 w 82"/>
                <a:gd name="T109" fmla="*/ 10 h 59"/>
                <a:gd name="T110" fmla="*/ 57 w 82"/>
                <a:gd name="T111" fmla="*/ 25 h 59"/>
                <a:gd name="T112" fmla="*/ 41 w 82"/>
                <a:gd name="T113" fmla="*/ 25 h 59"/>
                <a:gd name="T114" fmla="*/ 41 w 82"/>
                <a:gd name="T115"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59">
                  <a:moveTo>
                    <a:pt x="57" y="25"/>
                  </a:moveTo>
                  <a:cubicBezTo>
                    <a:pt x="57" y="26"/>
                    <a:pt x="58" y="27"/>
                    <a:pt x="58" y="27"/>
                  </a:cubicBezTo>
                  <a:cubicBezTo>
                    <a:pt x="59" y="30"/>
                    <a:pt x="59" y="30"/>
                    <a:pt x="59" y="30"/>
                  </a:cubicBezTo>
                  <a:cubicBezTo>
                    <a:pt x="60" y="32"/>
                    <a:pt x="62" y="34"/>
                    <a:pt x="63" y="37"/>
                  </a:cubicBezTo>
                  <a:cubicBezTo>
                    <a:pt x="62" y="36"/>
                    <a:pt x="61" y="35"/>
                    <a:pt x="59" y="34"/>
                  </a:cubicBezTo>
                  <a:cubicBezTo>
                    <a:pt x="58" y="33"/>
                    <a:pt x="56" y="31"/>
                    <a:pt x="54" y="30"/>
                  </a:cubicBezTo>
                  <a:cubicBezTo>
                    <a:pt x="52" y="29"/>
                    <a:pt x="50" y="28"/>
                    <a:pt x="48" y="28"/>
                  </a:cubicBezTo>
                  <a:cubicBezTo>
                    <a:pt x="48" y="27"/>
                    <a:pt x="48" y="27"/>
                    <a:pt x="48" y="27"/>
                  </a:cubicBezTo>
                  <a:cubicBezTo>
                    <a:pt x="46" y="27"/>
                    <a:pt x="45" y="26"/>
                    <a:pt x="44" y="25"/>
                  </a:cubicBezTo>
                  <a:cubicBezTo>
                    <a:pt x="43" y="24"/>
                    <a:pt x="43" y="24"/>
                    <a:pt x="42" y="23"/>
                  </a:cubicBezTo>
                  <a:cubicBezTo>
                    <a:pt x="41" y="22"/>
                    <a:pt x="41" y="20"/>
                    <a:pt x="41" y="19"/>
                  </a:cubicBezTo>
                  <a:cubicBezTo>
                    <a:pt x="41" y="18"/>
                    <a:pt x="41" y="17"/>
                    <a:pt x="41" y="15"/>
                  </a:cubicBezTo>
                  <a:cubicBezTo>
                    <a:pt x="41" y="14"/>
                    <a:pt x="41" y="14"/>
                    <a:pt x="41" y="14"/>
                  </a:cubicBezTo>
                  <a:cubicBezTo>
                    <a:pt x="41" y="14"/>
                    <a:pt x="41" y="14"/>
                    <a:pt x="41" y="13"/>
                  </a:cubicBezTo>
                  <a:cubicBezTo>
                    <a:pt x="41" y="13"/>
                    <a:pt x="41" y="12"/>
                    <a:pt x="41" y="12"/>
                  </a:cubicBezTo>
                  <a:cubicBezTo>
                    <a:pt x="41" y="10"/>
                    <a:pt x="41" y="9"/>
                    <a:pt x="41" y="8"/>
                  </a:cubicBezTo>
                  <a:cubicBezTo>
                    <a:pt x="41" y="6"/>
                    <a:pt x="42" y="5"/>
                    <a:pt x="42" y="4"/>
                  </a:cubicBezTo>
                  <a:cubicBezTo>
                    <a:pt x="41" y="6"/>
                    <a:pt x="40" y="9"/>
                    <a:pt x="40" y="11"/>
                  </a:cubicBezTo>
                  <a:cubicBezTo>
                    <a:pt x="40" y="12"/>
                    <a:pt x="40" y="13"/>
                    <a:pt x="39" y="13"/>
                  </a:cubicBezTo>
                  <a:cubicBezTo>
                    <a:pt x="39" y="14"/>
                    <a:pt x="39" y="14"/>
                    <a:pt x="39" y="14"/>
                  </a:cubicBezTo>
                  <a:cubicBezTo>
                    <a:pt x="39" y="15"/>
                    <a:pt x="39" y="15"/>
                    <a:pt x="39" y="15"/>
                  </a:cubicBezTo>
                  <a:cubicBezTo>
                    <a:pt x="39" y="17"/>
                    <a:pt x="39" y="18"/>
                    <a:pt x="39" y="19"/>
                  </a:cubicBezTo>
                  <a:cubicBezTo>
                    <a:pt x="40" y="21"/>
                    <a:pt x="40" y="22"/>
                    <a:pt x="40" y="23"/>
                  </a:cubicBezTo>
                  <a:cubicBezTo>
                    <a:pt x="41" y="24"/>
                    <a:pt x="41" y="24"/>
                    <a:pt x="41" y="24"/>
                  </a:cubicBezTo>
                  <a:cubicBezTo>
                    <a:pt x="40" y="24"/>
                    <a:pt x="40" y="24"/>
                    <a:pt x="39" y="24"/>
                  </a:cubicBezTo>
                  <a:cubicBezTo>
                    <a:pt x="39" y="23"/>
                    <a:pt x="38" y="23"/>
                    <a:pt x="38" y="23"/>
                  </a:cubicBezTo>
                  <a:cubicBezTo>
                    <a:pt x="36" y="22"/>
                    <a:pt x="35" y="21"/>
                    <a:pt x="34" y="21"/>
                  </a:cubicBezTo>
                  <a:cubicBezTo>
                    <a:pt x="32" y="19"/>
                    <a:pt x="30" y="18"/>
                    <a:pt x="28" y="16"/>
                  </a:cubicBezTo>
                  <a:cubicBezTo>
                    <a:pt x="27" y="15"/>
                    <a:pt x="26" y="14"/>
                    <a:pt x="25" y="13"/>
                  </a:cubicBezTo>
                  <a:cubicBezTo>
                    <a:pt x="24" y="12"/>
                    <a:pt x="24" y="11"/>
                    <a:pt x="23" y="10"/>
                  </a:cubicBezTo>
                  <a:cubicBezTo>
                    <a:pt x="22" y="9"/>
                    <a:pt x="21" y="8"/>
                    <a:pt x="20" y="6"/>
                  </a:cubicBezTo>
                  <a:cubicBezTo>
                    <a:pt x="20" y="5"/>
                    <a:pt x="19" y="4"/>
                    <a:pt x="18" y="3"/>
                  </a:cubicBezTo>
                  <a:cubicBezTo>
                    <a:pt x="19" y="6"/>
                    <a:pt x="21" y="8"/>
                    <a:pt x="22" y="10"/>
                  </a:cubicBezTo>
                  <a:cubicBezTo>
                    <a:pt x="23" y="13"/>
                    <a:pt x="25" y="15"/>
                    <a:pt x="27" y="17"/>
                  </a:cubicBezTo>
                  <a:cubicBezTo>
                    <a:pt x="28" y="18"/>
                    <a:pt x="29" y="19"/>
                    <a:pt x="31" y="20"/>
                  </a:cubicBezTo>
                  <a:cubicBezTo>
                    <a:pt x="29" y="19"/>
                    <a:pt x="27" y="19"/>
                    <a:pt x="26" y="18"/>
                  </a:cubicBezTo>
                  <a:cubicBezTo>
                    <a:pt x="24" y="17"/>
                    <a:pt x="22" y="16"/>
                    <a:pt x="20" y="15"/>
                  </a:cubicBezTo>
                  <a:cubicBezTo>
                    <a:pt x="17" y="13"/>
                    <a:pt x="13" y="10"/>
                    <a:pt x="10" y="8"/>
                  </a:cubicBezTo>
                  <a:cubicBezTo>
                    <a:pt x="7" y="5"/>
                    <a:pt x="4" y="3"/>
                    <a:pt x="0" y="0"/>
                  </a:cubicBezTo>
                  <a:cubicBezTo>
                    <a:pt x="6" y="6"/>
                    <a:pt x="13" y="11"/>
                    <a:pt x="20" y="16"/>
                  </a:cubicBezTo>
                  <a:cubicBezTo>
                    <a:pt x="21" y="17"/>
                    <a:pt x="23" y="18"/>
                    <a:pt x="25" y="19"/>
                  </a:cubicBezTo>
                  <a:cubicBezTo>
                    <a:pt x="27" y="20"/>
                    <a:pt x="28" y="21"/>
                    <a:pt x="30" y="22"/>
                  </a:cubicBezTo>
                  <a:cubicBezTo>
                    <a:pt x="34" y="24"/>
                    <a:pt x="38" y="26"/>
                    <a:pt x="42" y="27"/>
                  </a:cubicBezTo>
                  <a:cubicBezTo>
                    <a:pt x="45" y="29"/>
                    <a:pt x="49" y="31"/>
                    <a:pt x="53" y="33"/>
                  </a:cubicBezTo>
                  <a:cubicBezTo>
                    <a:pt x="54" y="34"/>
                    <a:pt x="56" y="35"/>
                    <a:pt x="58" y="36"/>
                  </a:cubicBezTo>
                  <a:cubicBezTo>
                    <a:pt x="59" y="37"/>
                    <a:pt x="61" y="39"/>
                    <a:pt x="62" y="40"/>
                  </a:cubicBezTo>
                  <a:cubicBezTo>
                    <a:pt x="64" y="41"/>
                    <a:pt x="65" y="43"/>
                    <a:pt x="66" y="45"/>
                  </a:cubicBezTo>
                  <a:cubicBezTo>
                    <a:pt x="67" y="46"/>
                    <a:pt x="68" y="47"/>
                    <a:pt x="69" y="48"/>
                  </a:cubicBezTo>
                  <a:cubicBezTo>
                    <a:pt x="67" y="47"/>
                    <a:pt x="65" y="46"/>
                    <a:pt x="63" y="45"/>
                  </a:cubicBezTo>
                  <a:cubicBezTo>
                    <a:pt x="61" y="44"/>
                    <a:pt x="60" y="43"/>
                    <a:pt x="59" y="43"/>
                  </a:cubicBezTo>
                  <a:cubicBezTo>
                    <a:pt x="57" y="42"/>
                    <a:pt x="56" y="41"/>
                    <a:pt x="54" y="41"/>
                  </a:cubicBezTo>
                  <a:cubicBezTo>
                    <a:pt x="51" y="40"/>
                    <a:pt x="48" y="40"/>
                    <a:pt x="45" y="39"/>
                  </a:cubicBezTo>
                  <a:cubicBezTo>
                    <a:pt x="42" y="39"/>
                    <a:pt x="40" y="38"/>
                    <a:pt x="37" y="38"/>
                  </a:cubicBezTo>
                  <a:cubicBezTo>
                    <a:pt x="34" y="37"/>
                    <a:pt x="31" y="36"/>
                    <a:pt x="28" y="35"/>
                  </a:cubicBezTo>
                  <a:cubicBezTo>
                    <a:pt x="25" y="34"/>
                    <a:pt x="23" y="33"/>
                    <a:pt x="20" y="32"/>
                  </a:cubicBezTo>
                  <a:cubicBezTo>
                    <a:pt x="17" y="30"/>
                    <a:pt x="15" y="29"/>
                    <a:pt x="13" y="27"/>
                  </a:cubicBezTo>
                  <a:cubicBezTo>
                    <a:pt x="17" y="31"/>
                    <a:pt x="22" y="34"/>
                    <a:pt x="28" y="36"/>
                  </a:cubicBezTo>
                  <a:cubicBezTo>
                    <a:pt x="31" y="37"/>
                    <a:pt x="33" y="38"/>
                    <a:pt x="36" y="39"/>
                  </a:cubicBezTo>
                  <a:cubicBezTo>
                    <a:pt x="39" y="40"/>
                    <a:pt x="42" y="40"/>
                    <a:pt x="45" y="41"/>
                  </a:cubicBezTo>
                  <a:cubicBezTo>
                    <a:pt x="48" y="41"/>
                    <a:pt x="51" y="42"/>
                    <a:pt x="54" y="43"/>
                  </a:cubicBezTo>
                  <a:cubicBezTo>
                    <a:pt x="55" y="43"/>
                    <a:pt x="56" y="44"/>
                    <a:pt x="58" y="44"/>
                  </a:cubicBezTo>
                  <a:cubicBezTo>
                    <a:pt x="59" y="45"/>
                    <a:pt x="60" y="46"/>
                    <a:pt x="62" y="46"/>
                  </a:cubicBezTo>
                  <a:cubicBezTo>
                    <a:pt x="64" y="48"/>
                    <a:pt x="67" y="49"/>
                    <a:pt x="69" y="51"/>
                  </a:cubicBezTo>
                  <a:cubicBezTo>
                    <a:pt x="70" y="52"/>
                    <a:pt x="72" y="52"/>
                    <a:pt x="73" y="53"/>
                  </a:cubicBezTo>
                  <a:cubicBezTo>
                    <a:pt x="73" y="54"/>
                    <a:pt x="74" y="54"/>
                    <a:pt x="74" y="54"/>
                  </a:cubicBezTo>
                  <a:cubicBezTo>
                    <a:pt x="74" y="54"/>
                    <a:pt x="74" y="54"/>
                    <a:pt x="74" y="54"/>
                  </a:cubicBezTo>
                  <a:cubicBezTo>
                    <a:pt x="71" y="54"/>
                    <a:pt x="68" y="55"/>
                    <a:pt x="65" y="55"/>
                  </a:cubicBezTo>
                  <a:cubicBezTo>
                    <a:pt x="63" y="55"/>
                    <a:pt x="61" y="55"/>
                    <a:pt x="59" y="56"/>
                  </a:cubicBezTo>
                  <a:cubicBezTo>
                    <a:pt x="57" y="56"/>
                    <a:pt x="55" y="56"/>
                    <a:pt x="53" y="57"/>
                  </a:cubicBezTo>
                  <a:cubicBezTo>
                    <a:pt x="49" y="58"/>
                    <a:pt x="45" y="58"/>
                    <a:pt x="40" y="58"/>
                  </a:cubicBezTo>
                  <a:cubicBezTo>
                    <a:pt x="38" y="57"/>
                    <a:pt x="36" y="57"/>
                    <a:pt x="34" y="56"/>
                  </a:cubicBezTo>
                  <a:cubicBezTo>
                    <a:pt x="32" y="56"/>
                    <a:pt x="30" y="55"/>
                    <a:pt x="28" y="54"/>
                  </a:cubicBezTo>
                  <a:cubicBezTo>
                    <a:pt x="32" y="56"/>
                    <a:pt x="36" y="58"/>
                    <a:pt x="40" y="59"/>
                  </a:cubicBezTo>
                  <a:cubicBezTo>
                    <a:pt x="42" y="59"/>
                    <a:pt x="45" y="59"/>
                    <a:pt x="47" y="59"/>
                  </a:cubicBezTo>
                  <a:cubicBezTo>
                    <a:pt x="48" y="59"/>
                    <a:pt x="49" y="59"/>
                    <a:pt x="50" y="59"/>
                  </a:cubicBezTo>
                  <a:cubicBezTo>
                    <a:pt x="50" y="59"/>
                    <a:pt x="51" y="59"/>
                    <a:pt x="52" y="59"/>
                  </a:cubicBezTo>
                  <a:cubicBezTo>
                    <a:pt x="52" y="59"/>
                    <a:pt x="53" y="59"/>
                    <a:pt x="53" y="58"/>
                  </a:cubicBezTo>
                  <a:cubicBezTo>
                    <a:pt x="57" y="57"/>
                    <a:pt x="61" y="57"/>
                    <a:pt x="66" y="57"/>
                  </a:cubicBezTo>
                  <a:cubicBezTo>
                    <a:pt x="68" y="57"/>
                    <a:pt x="70" y="57"/>
                    <a:pt x="72" y="57"/>
                  </a:cubicBezTo>
                  <a:cubicBezTo>
                    <a:pt x="73" y="57"/>
                    <a:pt x="75" y="57"/>
                    <a:pt x="76" y="57"/>
                  </a:cubicBezTo>
                  <a:cubicBezTo>
                    <a:pt x="77" y="57"/>
                    <a:pt x="78" y="58"/>
                    <a:pt x="79" y="58"/>
                  </a:cubicBezTo>
                  <a:cubicBezTo>
                    <a:pt x="80" y="59"/>
                    <a:pt x="81" y="59"/>
                    <a:pt x="81" y="58"/>
                  </a:cubicBezTo>
                  <a:cubicBezTo>
                    <a:pt x="82" y="57"/>
                    <a:pt x="81" y="56"/>
                    <a:pt x="81" y="56"/>
                  </a:cubicBezTo>
                  <a:cubicBezTo>
                    <a:pt x="79" y="55"/>
                    <a:pt x="78" y="53"/>
                    <a:pt x="76" y="52"/>
                  </a:cubicBezTo>
                  <a:cubicBezTo>
                    <a:pt x="75" y="51"/>
                    <a:pt x="74" y="50"/>
                    <a:pt x="74" y="49"/>
                  </a:cubicBezTo>
                  <a:cubicBezTo>
                    <a:pt x="74" y="49"/>
                    <a:pt x="74" y="49"/>
                    <a:pt x="74" y="48"/>
                  </a:cubicBezTo>
                  <a:cubicBezTo>
                    <a:pt x="74" y="47"/>
                    <a:pt x="74" y="46"/>
                    <a:pt x="74" y="45"/>
                  </a:cubicBezTo>
                  <a:cubicBezTo>
                    <a:pt x="74" y="45"/>
                    <a:pt x="74" y="44"/>
                    <a:pt x="74" y="44"/>
                  </a:cubicBezTo>
                  <a:cubicBezTo>
                    <a:pt x="74" y="43"/>
                    <a:pt x="74" y="43"/>
                    <a:pt x="74" y="43"/>
                  </a:cubicBezTo>
                  <a:cubicBezTo>
                    <a:pt x="74" y="43"/>
                    <a:pt x="75" y="43"/>
                    <a:pt x="75" y="42"/>
                  </a:cubicBezTo>
                  <a:cubicBezTo>
                    <a:pt x="75" y="41"/>
                    <a:pt x="75" y="40"/>
                    <a:pt x="75" y="39"/>
                  </a:cubicBezTo>
                  <a:cubicBezTo>
                    <a:pt x="74" y="37"/>
                    <a:pt x="74" y="35"/>
                    <a:pt x="74" y="33"/>
                  </a:cubicBezTo>
                  <a:cubicBezTo>
                    <a:pt x="74" y="32"/>
                    <a:pt x="73" y="31"/>
                    <a:pt x="73" y="30"/>
                  </a:cubicBezTo>
                  <a:cubicBezTo>
                    <a:pt x="73" y="29"/>
                    <a:pt x="73" y="28"/>
                    <a:pt x="72" y="27"/>
                  </a:cubicBezTo>
                  <a:cubicBezTo>
                    <a:pt x="72" y="28"/>
                    <a:pt x="72" y="29"/>
                    <a:pt x="73" y="30"/>
                  </a:cubicBezTo>
                  <a:cubicBezTo>
                    <a:pt x="73" y="31"/>
                    <a:pt x="73" y="32"/>
                    <a:pt x="73" y="33"/>
                  </a:cubicBezTo>
                  <a:cubicBezTo>
                    <a:pt x="73" y="35"/>
                    <a:pt x="73" y="37"/>
                    <a:pt x="73" y="39"/>
                  </a:cubicBezTo>
                  <a:cubicBezTo>
                    <a:pt x="73" y="40"/>
                    <a:pt x="73" y="41"/>
                    <a:pt x="73" y="42"/>
                  </a:cubicBezTo>
                  <a:cubicBezTo>
                    <a:pt x="73" y="42"/>
                    <a:pt x="73" y="43"/>
                    <a:pt x="73" y="43"/>
                  </a:cubicBezTo>
                  <a:cubicBezTo>
                    <a:pt x="72" y="44"/>
                    <a:pt x="72" y="44"/>
                    <a:pt x="72" y="44"/>
                  </a:cubicBezTo>
                  <a:cubicBezTo>
                    <a:pt x="72" y="44"/>
                    <a:pt x="72" y="45"/>
                    <a:pt x="72" y="45"/>
                  </a:cubicBezTo>
                  <a:cubicBezTo>
                    <a:pt x="72" y="46"/>
                    <a:pt x="72" y="46"/>
                    <a:pt x="72" y="47"/>
                  </a:cubicBezTo>
                  <a:cubicBezTo>
                    <a:pt x="71" y="46"/>
                    <a:pt x="71" y="46"/>
                    <a:pt x="70" y="45"/>
                  </a:cubicBezTo>
                  <a:cubicBezTo>
                    <a:pt x="66" y="37"/>
                    <a:pt x="66" y="37"/>
                    <a:pt x="66" y="37"/>
                  </a:cubicBezTo>
                  <a:cubicBezTo>
                    <a:pt x="64" y="35"/>
                    <a:pt x="62" y="32"/>
                    <a:pt x="60" y="29"/>
                  </a:cubicBezTo>
                  <a:cubicBezTo>
                    <a:pt x="59" y="27"/>
                    <a:pt x="59" y="27"/>
                    <a:pt x="59" y="27"/>
                  </a:cubicBezTo>
                  <a:cubicBezTo>
                    <a:pt x="59" y="26"/>
                    <a:pt x="58" y="25"/>
                    <a:pt x="58" y="25"/>
                  </a:cubicBezTo>
                  <a:cubicBezTo>
                    <a:pt x="57" y="23"/>
                    <a:pt x="57" y="22"/>
                    <a:pt x="56" y="20"/>
                  </a:cubicBezTo>
                  <a:cubicBezTo>
                    <a:pt x="56" y="18"/>
                    <a:pt x="55" y="17"/>
                    <a:pt x="55" y="15"/>
                  </a:cubicBezTo>
                  <a:cubicBezTo>
                    <a:pt x="55" y="14"/>
                    <a:pt x="55" y="12"/>
                    <a:pt x="54" y="10"/>
                  </a:cubicBezTo>
                  <a:cubicBezTo>
                    <a:pt x="54" y="14"/>
                    <a:pt x="55" y="17"/>
                    <a:pt x="55" y="20"/>
                  </a:cubicBezTo>
                  <a:cubicBezTo>
                    <a:pt x="56" y="22"/>
                    <a:pt x="56" y="23"/>
                    <a:pt x="57" y="25"/>
                  </a:cubicBezTo>
                  <a:close/>
                  <a:moveTo>
                    <a:pt x="41" y="25"/>
                  </a:moveTo>
                  <a:cubicBezTo>
                    <a:pt x="41" y="25"/>
                    <a:pt x="41" y="25"/>
                    <a:pt x="41" y="25"/>
                  </a:cubicBezTo>
                  <a:cubicBezTo>
                    <a:pt x="41" y="24"/>
                    <a:pt x="41" y="24"/>
                    <a:pt x="41" y="24"/>
                  </a:cubicBezTo>
                  <a:cubicBezTo>
                    <a:pt x="41" y="25"/>
                    <a:pt x="41" y="25"/>
                    <a:pt x="41" y="2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2164"/>
            <p:cNvSpPr>
              <a:spLocks/>
            </p:cNvSpPr>
            <p:nvPr/>
          </p:nvSpPr>
          <p:spPr bwMode="auto">
            <a:xfrm>
              <a:off x="6784945" y="3819546"/>
              <a:ext cx="266702" cy="192089"/>
            </a:xfrm>
            <a:custGeom>
              <a:avLst/>
              <a:gdLst>
                <a:gd name="T0" fmla="*/ 11 w 71"/>
                <a:gd name="T1" fmla="*/ 24 h 51"/>
                <a:gd name="T2" fmla="*/ 15 w 71"/>
                <a:gd name="T3" fmla="*/ 27 h 51"/>
                <a:gd name="T4" fmla="*/ 29 w 71"/>
                <a:gd name="T5" fmla="*/ 34 h 51"/>
                <a:gd name="T6" fmla="*/ 51 w 71"/>
                <a:gd name="T7" fmla="*/ 39 h 51"/>
                <a:gd name="T8" fmla="*/ 64 w 71"/>
                <a:gd name="T9" fmla="*/ 47 h 51"/>
                <a:gd name="T10" fmla="*/ 71 w 71"/>
                <a:gd name="T11" fmla="*/ 51 h 51"/>
                <a:gd name="T12" fmla="*/ 61 w 71"/>
                <a:gd name="T13" fmla="*/ 41 h 51"/>
                <a:gd name="T14" fmla="*/ 27 w 71"/>
                <a:gd name="T15" fmla="*/ 20 h 51"/>
                <a:gd name="T16" fmla="*/ 12 w 71"/>
                <a:gd name="T17" fmla="*/ 9 h 51"/>
                <a:gd name="T18" fmla="*/ 0 w 71"/>
                <a:gd name="T19" fmla="*/ 0 h 51"/>
                <a:gd name="T20" fmla="*/ 0 w 71"/>
                <a:gd name="T21" fmla="*/ 0 h 51"/>
                <a:gd name="T22" fmla="*/ 11 w 71"/>
                <a:gd name="T23"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51">
                  <a:moveTo>
                    <a:pt x="11" y="24"/>
                  </a:moveTo>
                  <a:cubicBezTo>
                    <a:pt x="12" y="25"/>
                    <a:pt x="13" y="26"/>
                    <a:pt x="15" y="27"/>
                  </a:cubicBezTo>
                  <a:cubicBezTo>
                    <a:pt x="19" y="30"/>
                    <a:pt x="24" y="32"/>
                    <a:pt x="29" y="34"/>
                  </a:cubicBezTo>
                  <a:cubicBezTo>
                    <a:pt x="36" y="37"/>
                    <a:pt x="44" y="37"/>
                    <a:pt x="51" y="39"/>
                  </a:cubicBezTo>
                  <a:cubicBezTo>
                    <a:pt x="56" y="41"/>
                    <a:pt x="60" y="43"/>
                    <a:pt x="64" y="47"/>
                  </a:cubicBezTo>
                  <a:cubicBezTo>
                    <a:pt x="66" y="48"/>
                    <a:pt x="69" y="50"/>
                    <a:pt x="71" y="51"/>
                  </a:cubicBezTo>
                  <a:cubicBezTo>
                    <a:pt x="67" y="48"/>
                    <a:pt x="63" y="43"/>
                    <a:pt x="61" y="41"/>
                  </a:cubicBezTo>
                  <a:cubicBezTo>
                    <a:pt x="52" y="30"/>
                    <a:pt x="39" y="26"/>
                    <a:pt x="27" y="20"/>
                  </a:cubicBezTo>
                  <a:cubicBezTo>
                    <a:pt x="22" y="17"/>
                    <a:pt x="17" y="13"/>
                    <a:pt x="12" y="9"/>
                  </a:cubicBezTo>
                  <a:cubicBezTo>
                    <a:pt x="8" y="6"/>
                    <a:pt x="4" y="3"/>
                    <a:pt x="0" y="0"/>
                  </a:cubicBezTo>
                  <a:cubicBezTo>
                    <a:pt x="0" y="0"/>
                    <a:pt x="0" y="0"/>
                    <a:pt x="0" y="0"/>
                  </a:cubicBezTo>
                  <a:cubicBezTo>
                    <a:pt x="5" y="7"/>
                    <a:pt x="8" y="16"/>
                    <a:pt x="11" y="2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2167"/>
            <p:cNvSpPr>
              <a:spLocks/>
            </p:cNvSpPr>
            <p:nvPr/>
          </p:nvSpPr>
          <p:spPr bwMode="auto">
            <a:xfrm>
              <a:off x="6853208" y="3827483"/>
              <a:ext cx="104776" cy="96838"/>
            </a:xfrm>
            <a:custGeom>
              <a:avLst/>
              <a:gdLst>
                <a:gd name="T0" fmla="*/ 12 w 28"/>
                <a:gd name="T1" fmla="*/ 17 h 26"/>
                <a:gd name="T2" fmla="*/ 28 w 28"/>
                <a:gd name="T3" fmla="*/ 26 h 26"/>
                <a:gd name="T4" fmla="*/ 21 w 28"/>
                <a:gd name="T5" fmla="*/ 20 h 26"/>
                <a:gd name="T6" fmla="*/ 20 w 28"/>
                <a:gd name="T7" fmla="*/ 9 h 26"/>
                <a:gd name="T8" fmla="*/ 22 w 28"/>
                <a:gd name="T9" fmla="*/ 2 h 26"/>
                <a:gd name="T10" fmla="*/ 0 w 28"/>
                <a:gd name="T11" fmla="*/ 1 h 26"/>
                <a:gd name="T12" fmla="*/ 12 w 28"/>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8" h="26">
                  <a:moveTo>
                    <a:pt x="12" y="17"/>
                  </a:moveTo>
                  <a:cubicBezTo>
                    <a:pt x="16" y="21"/>
                    <a:pt x="22" y="24"/>
                    <a:pt x="28" y="26"/>
                  </a:cubicBezTo>
                  <a:cubicBezTo>
                    <a:pt x="25" y="25"/>
                    <a:pt x="22" y="22"/>
                    <a:pt x="21" y="20"/>
                  </a:cubicBezTo>
                  <a:cubicBezTo>
                    <a:pt x="18" y="17"/>
                    <a:pt x="19" y="12"/>
                    <a:pt x="20" y="9"/>
                  </a:cubicBezTo>
                  <a:cubicBezTo>
                    <a:pt x="21" y="7"/>
                    <a:pt x="22" y="4"/>
                    <a:pt x="22" y="2"/>
                  </a:cubicBezTo>
                  <a:cubicBezTo>
                    <a:pt x="15" y="0"/>
                    <a:pt x="7" y="1"/>
                    <a:pt x="0" y="1"/>
                  </a:cubicBezTo>
                  <a:cubicBezTo>
                    <a:pt x="1" y="7"/>
                    <a:pt x="8" y="13"/>
                    <a:pt x="12"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2168"/>
            <p:cNvSpPr>
              <a:spLocks/>
            </p:cNvSpPr>
            <p:nvPr/>
          </p:nvSpPr>
          <p:spPr bwMode="auto">
            <a:xfrm>
              <a:off x="6875433" y="4000522"/>
              <a:ext cx="296864" cy="112713"/>
            </a:xfrm>
            <a:custGeom>
              <a:avLst/>
              <a:gdLst>
                <a:gd name="T0" fmla="*/ 47 w 79"/>
                <a:gd name="T1" fmla="*/ 3 h 30"/>
                <a:gd name="T2" fmla="*/ 37 w 79"/>
                <a:gd name="T3" fmla="*/ 3 h 30"/>
                <a:gd name="T4" fmla="*/ 25 w 79"/>
                <a:gd name="T5" fmla="*/ 5 h 30"/>
                <a:gd name="T6" fmla="*/ 0 w 79"/>
                <a:gd name="T7" fmla="*/ 0 h 30"/>
                <a:gd name="T8" fmla="*/ 0 w 79"/>
                <a:gd name="T9" fmla="*/ 0 h 30"/>
                <a:gd name="T10" fmla="*/ 25 w 79"/>
                <a:gd name="T11" fmla="*/ 14 h 30"/>
                <a:gd name="T12" fmla="*/ 50 w 79"/>
                <a:gd name="T13" fmla="*/ 7 h 30"/>
                <a:gd name="T14" fmla="*/ 62 w 79"/>
                <a:gd name="T15" fmla="*/ 17 h 30"/>
                <a:gd name="T16" fmla="*/ 70 w 79"/>
                <a:gd name="T17" fmla="*/ 25 h 30"/>
                <a:gd name="T18" fmla="*/ 78 w 79"/>
                <a:gd name="T19" fmla="*/ 30 h 30"/>
                <a:gd name="T20" fmla="*/ 79 w 79"/>
                <a:gd name="T21" fmla="*/ 26 h 30"/>
                <a:gd name="T22" fmla="*/ 71 w 79"/>
                <a:gd name="T23" fmla="*/ 24 h 30"/>
                <a:gd name="T24" fmla="*/ 63 w 79"/>
                <a:gd name="T25" fmla="*/ 16 h 30"/>
                <a:gd name="T26" fmla="*/ 51 w 79"/>
                <a:gd name="T27" fmla="*/ 5 h 30"/>
                <a:gd name="T28" fmla="*/ 47 w 79"/>
                <a:gd name="T29"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30">
                  <a:moveTo>
                    <a:pt x="47" y="3"/>
                  </a:moveTo>
                  <a:cubicBezTo>
                    <a:pt x="44" y="3"/>
                    <a:pt x="39" y="4"/>
                    <a:pt x="37" y="3"/>
                  </a:cubicBezTo>
                  <a:cubicBezTo>
                    <a:pt x="32" y="3"/>
                    <a:pt x="29" y="5"/>
                    <a:pt x="25" y="5"/>
                  </a:cubicBezTo>
                  <a:cubicBezTo>
                    <a:pt x="16" y="6"/>
                    <a:pt x="8" y="6"/>
                    <a:pt x="0" y="0"/>
                  </a:cubicBezTo>
                  <a:cubicBezTo>
                    <a:pt x="0" y="0"/>
                    <a:pt x="0" y="0"/>
                    <a:pt x="0" y="0"/>
                  </a:cubicBezTo>
                  <a:cubicBezTo>
                    <a:pt x="7" y="7"/>
                    <a:pt x="15" y="12"/>
                    <a:pt x="25" y="14"/>
                  </a:cubicBezTo>
                  <a:cubicBezTo>
                    <a:pt x="30" y="15"/>
                    <a:pt x="44" y="14"/>
                    <a:pt x="50" y="7"/>
                  </a:cubicBezTo>
                  <a:cubicBezTo>
                    <a:pt x="57" y="8"/>
                    <a:pt x="59" y="13"/>
                    <a:pt x="62" y="17"/>
                  </a:cubicBezTo>
                  <a:cubicBezTo>
                    <a:pt x="65" y="20"/>
                    <a:pt x="67" y="23"/>
                    <a:pt x="70" y="25"/>
                  </a:cubicBezTo>
                  <a:cubicBezTo>
                    <a:pt x="73" y="27"/>
                    <a:pt x="75" y="28"/>
                    <a:pt x="78" y="30"/>
                  </a:cubicBezTo>
                  <a:cubicBezTo>
                    <a:pt x="78" y="28"/>
                    <a:pt x="78" y="27"/>
                    <a:pt x="79" y="26"/>
                  </a:cubicBezTo>
                  <a:cubicBezTo>
                    <a:pt x="76" y="26"/>
                    <a:pt x="73" y="26"/>
                    <a:pt x="71" y="24"/>
                  </a:cubicBezTo>
                  <a:cubicBezTo>
                    <a:pt x="68" y="22"/>
                    <a:pt x="65" y="19"/>
                    <a:pt x="63" y="16"/>
                  </a:cubicBezTo>
                  <a:cubicBezTo>
                    <a:pt x="59" y="12"/>
                    <a:pt x="55" y="7"/>
                    <a:pt x="51" y="5"/>
                  </a:cubicBezTo>
                  <a:cubicBezTo>
                    <a:pt x="50" y="5"/>
                    <a:pt x="49" y="4"/>
                    <a:pt x="47" y="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2169"/>
            <p:cNvSpPr>
              <a:spLocks noEditPoints="1"/>
            </p:cNvSpPr>
            <p:nvPr/>
          </p:nvSpPr>
          <p:spPr bwMode="auto">
            <a:xfrm>
              <a:off x="6796057" y="3827483"/>
              <a:ext cx="271464" cy="195264"/>
            </a:xfrm>
            <a:custGeom>
              <a:avLst/>
              <a:gdLst>
                <a:gd name="T0" fmla="*/ 51 w 72"/>
                <a:gd name="T1" fmla="*/ 24 h 52"/>
                <a:gd name="T2" fmla="*/ 55 w 72"/>
                <a:gd name="T3" fmla="*/ 32 h 52"/>
                <a:gd name="T4" fmla="*/ 47 w 72"/>
                <a:gd name="T5" fmla="*/ 27 h 52"/>
                <a:gd name="T6" fmla="*/ 41 w 72"/>
                <a:gd name="T7" fmla="*/ 24 h 52"/>
                <a:gd name="T8" fmla="*/ 37 w 72"/>
                <a:gd name="T9" fmla="*/ 20 h 52"/>
                <a:gd name="T10" fmla="*/ 35 w 72"/>
                <a:gd name="T11" fmla="*/ 14 h 52"/>
                <a:gd name="T12" fmla="*/ 35 w 72"/>
                <a:gd name="T13" fmla="*/ 12 h 52"/>
                <a:gd name="T14" fmla="*/ 36 w 72"/>
                <a:gd name="T15" fmla="*/ 7 h 52"/>
                <a:gd name="T16" fmla="*/ 35 w 72"/>
                <a:gd name="T17" fmla="*/ 10 h 52"/>
                <a:gd name="T18" fmla="*/ 34 w 72"/>
                <a:gd name="T19" fmla="*/ 13 h 52"/>
                <a:gd name="T20" fmla="*/ 34 w 72"/>
                <a:gd name="T21" fmla="*/ 17 h 52"/>
                <a:gd name="T22" fmla="*/ 36 w 72"/>
                <a:gd name="T23" fmla="*/ 22 h 52"/>
                <a:gd name="T24" fmla="*/ 33 w 72"/>
                <a:gd name="T25" fmla="*/ 20 h 52"/>
                <a:gd name="T26" fmla="*/ 24 w 72"/>
                <a:gd name="T27" fmla="*/ 14 h 52"/>
                <a:gd name="T28" fmla="*/ 20 w 72"/>
                <a:gd name="T29" fmla="*/ 9 h 52"/>
                <a:gd name="T30" fmla="*/ 16 w 72"/>
                <a:gd name="T31" fmla="*/ 3 h 52"/>
                <a:gd name="T32" fmla="*/ 23 w 72"/>
                <a:gd name="T33" fmla="*/ 15 h 52"/>
                <a:gd name="T34" fmla="*/ 22 w 72"/>
                <a:gd name="T35" fmla="*/ 16 h 52"/>
                <a:gd name="T36" fmla="*/ 8 w 72"/>
                <a:gd name="T37" fmla="*/ 7 h 52"/>
                <a:gd name="T38" fmla="*/ 17 w 72"/>
                <a:gd name="T39" fmla="*/ 14 h 52"/>
                <a:gd name="T40" fmla="*/ 26 w 72"/>
                <a:gd name="T41" fmla="*/ 20 h 52"/>
                <a:gd name="T42" fmla="*/ 46 w 72"/>
                <a:gd name="T43" fmla="*/ 29 h 52"/>
                <a:gd name="T44" fmla="*/ 54 w 72"/>
                <a:gd name="T45" fmla="*/ 35 h 52"/>
                <a:gd name="T46" fmla="*/ 60 w 72"/>
                <a:gd name="T47" fmla="*/ 43 h 52"/>
                <a:gd name="T48" fmla="*/ 51 w 72"/>
                <a:gd name="T49" fmla="*/ 38 h 52"/>
                <a:gd name="T50" fmla="*/ 40 w 72"/>
                <a:gd name="T51" fmla="*/ 35 h 52"/>
                <a:gd name="T52" fmla="*/ 24 w 72"/>
                <a:gd name="T53" fmla="*/ 31 h 52"/>
                <a:gd name="T54" fmla="*/ 11 w 72"/>
                <a:gd name="T55" fmla="*/ 24 h 52"/>
                <a:gd name="T56" fmla="*/ 32 w 72"/>
                <a:gd name="T57" fmla="*/ 34 h 52"/>
                <a:gd name="T58" fmla="*/ 47 w 72"/>
                <a:gd name="T59" fmla="*/ 38 h 52"/>
                <a:gd name="T60" fmla="*/ 54 w 72"/>
                <a:gd name="T61" fmla="*/ 41 h 52"/>
                <a:gd name="T62" fmla="*/ 64 w 72"/>
                <a:gd name="T63" fmla="*/ 47 h 52"/>
                <a:gd name="T64" fmla="*/ 65 w 72"/>
                <a:gd name="T65" fmla="*/ 48 h 52"/>
                <a:gd name="T66" fmla="*/ 52 w 72"/>
                <a:gd name="T67" fmla="*/ 49 h 52"/>
                <a:gd name="T68" fmla="*/ 35 w 72"/>
                <a:gd name="T69" fmla="*/ 51 h 52"/>
                <a:gd name="T70" fmla="*/ 25 w 72"/>
                <a:gd name="T71" fmla="*/ 48 h 52"/>
                <a:gd name="T72" fmla="*/ 41 w 72"/>
                <a:gd name="T73" fmla="*/ 52 h 52"/>
                <a:gd name="T74" fmla="*/ 45 w 72"/>
                <a:gd name="T75" fmla="*/ 52 h 52"/>
                <a:gd name="T76" fmla="*/ 57 w 72"/>
                <a:gd name="T77" fmla="*/ 50 h 52"/>
                <a:gd name="T78" fmla="*/ 67 w 72"/>
                <a:gd name="T79" fmla="*/ 50 h 52"/>
                <a:gd name="T80" fmla="*/ 71 w 72"/>
                <a:gd name="T81" fmla="*/ 51 h 52"/>
                <a:gd name="T82" fmla="*/ 67 w 72"/>
                <a:gd name="T83" fmla="*/ 46 h 52"/>
                <a:gd name="T84" fmla="*/ 64 w 72"/>
                <a:gd name="T85" fmla="*/ 43 h 52"/>
                <a:gd name="T86" fmla="*/ 65 w 72"/>
                <a:gd name="T87" fmla="*/ 39 h 52"/>
                <a:gd name="T88" fmla="*/ 65 w 72"/>
                <a:gd name="T89" fmla="*/ 38 h 52"/>
                <a:gd name="T90" fmla="*/ 65 w 72"/>
                <a:gd name="T91" fmla="*/ 29 h 52"/>
                <a:gd name="T92" fmla="*/ 63 w 72"/>
                <a:gd name="T93" fmla="*/ 24 h 52"/>
                <a:gd name="T94" fmla="*/ 64 w 72"/>
                <a:gd name="T95" fmla="*/ 29 h 52"/>
                <a:gd name="T96" fmla="*/ 64 w 72"/>
                <a:gd name="T97" fmla="*/ 37 h 52"/>
                <a:gd name="T98" fmla="*/ 63 w 72"/>
                <a:gd name="T99" fmla="*/ 39 h 52"/>
                <a:gd name="T100" fmla="*/ 63 w 72"/>
                <a:gd name="T101" fmla="*/ 42 h 52"/>
                <a:gd name="T102" fmla="*/ 57 w 72"/>
                <a:gd name="T103" fmla="*/ 33 h 52"/>
                <a:gd name="T104" fmla="*/ 52 w 72"/>
                <a:gd name="T105" fmla="*/ 24 h 52"/>
                <a:gd name="T106" fmla="*/ 49 w 72"/>
                <a:gd name="T107" fmla="*/ 18 h 52"/>
                <a:gd name="T108" fmla="*/ 48 w 72"/>
                <a:gd name="T109" fmla="*/ 9 h 52"/>
                <a:gd name="T110" fmla="*/ 50 w 72"/>
                <a:gd name="T111" fmla="*/ 22 h 52"/>
                <a:gd name="T112" fmla="*/ 36 w 72"/>
                <a:gd name="T113" fmla="*/ 22 h 52"/>
                <a:gd name="T114" fmla="*/ 36 w 72"/>
                <a:gd name="T115"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52">
                  <a:moveTo>
                    <a:pt x="50" y="22"/>
                  </a:moveTo>
                  <a:cubicBezTo>
                    <a:pt x="50" y="23"/>
                    <a:pt x="50" y="24"/>
                    <a:pt x="51" y="24"/>
                  </a:cubicBezTo>
                  <a:cubicBezTo>
                    <a:pt x="52" y="26"/>
                    <a:pt x="52" y="26"/>
                    <a:pt x="52" y="26"/>
                  </a:cubicBezTo>
                  <a:cubicBezTo>
                    <a:pt x="53" y="28"/>
                    <a:pt x="54" y="30"/>
                    <a:pt x="55" y="32"/>
                  </a:cubicBezTo>
                  <a:cubicBezTo>
                    <a:pt x="54" y="32"/>
                    <a:pt x="53" y="31"/>
                    <a:pt x="52" y="30"/>
                  </a:cubicBezTo>
                  <a:cubicBezTo>
                    <a:pt x="50" y="29"/>
                    <a:pt x="49" y="28"/>
                    <a:pt x="47" y="27"/>
                  </a:cubicBezTo>
                  <a:cubicBezTo>
                    <a:pt x="45" y="26"/>
                    <a:pt x="44" y="25"/>
                    <a:pt x="42" y="24"/>
                  </a:cubicBezTo>
                  <a:cubicBezTo>
                    <a:pt x="42" y="24"/>
                    <a:pt x="42" y="24"/>
                    <a:pt x="41" y="24"/>
                  </a:cubicBezTo>
                  <a:cubicBezTo>
                    <a:pt x="41" y="24"/>
                    <a:pt x="40" y="23"/>
                    <a:pt x="39" y="22"/>
                  </a:cubicBezTo>
                  <a:cubicBezTo>
                    <a:pt x="38" y="22"/>
                    <a:pt x="37" y="21"/>
                    <a:pt x="37" y="20"/>
                  </a:cubicBezTo>
                  <a:cubicBezTo>
                    <a:pt x="36" y="19"/>
                    <a:pt x="36" y="18"/>
                    <a:pt x="36" y="17"/>
                  </a:cubicBezTo>
                  <a:cubicBezTo>
                    <a:pt x="36" y="16"/>
                    <a:pt x="35" y="15"/>
                    <a:pt x="35" y="14"/>
                  </a:cubicBezTo>
                  <a:cubicBezTo>
                    <a:pt x="35" y="13"/>
                    <a:pt x="35" y="13"/>
                    <a:pt x="35" y="13"/>
                  </a:cubicBezTo>
                  <a:cubicBezTo>
                    <a:pt x="35" y="13"/>
                    <a:pt x="35" y="12"/>
                    <a:pt x="35" y="12"/>
                  </a:cubicBezTo>
                  <a:cubicBezTo>
                    <a:pt x="35" y="11"/>
                    <a:pt x="35" y="11"/>
                    <a:pt x="35" y="10"/>
                  </a:cubicBezTo>
                  <a:cubicBezTo>
                    <a:pt x="36" y="9"/>
                    <a:pt x="36" y="8"/>
                    <a:pt x="36" y="7"/>
                  </a:cubicBezTo>
                  <a:cubicBezTo>
                    <a:pt x="36" y="6"/>
                    <a:pt x="36" y="5"/>
                    <a:pt x="37" y="4"/>
                  </a:cubicBezTo>
                  <a:cubicBezTo>
                    <a:pt x="36" y="6"/>
                    <a:pt x="35" y="8"/>
                    <a:pt x="35" y="10"/>
                  </a:cubicBezTo>
                  <a:cubicBezTo>
                    <a:pt x="35" y="11"/>
                    <a:pt x="34" y="11"/>
                    <a:pt x="34" y="12"/>
                  </a:cubicBezTo>
                  <a:cubicBezTo>
                    <a:pt x="34" y="12"/>
                    <a:pt x="34" y="13"/>
                    <a:pt x="34" y="13"/>
                  </a:cubicBezTo>
                  <a:cubicBezTo>
                    <a:pt x="34" y="14"/>
                    <a:pt x="34" y="14"/>
                    <a:pt x="34" y="14"/>
                  </a:cubicBezTo>
                  <a:cubicBezTo>
                    <a:pt x="34" y="15"/>
                    <a:pt x="34" y="16"/>
                    <a:pt x="34" y="17"/>
                  </a:cubicBezTo>
                  <a:cubicBezTo>
                    <a:pt x="34" y="18"/>
                    <a:pt x="35" y="20"/>
                    <a:pt x="35" y="21"/>
                  </a:cubicBezTo>
                  <a:cubicBezTo>
                    <a:pt x="35" y="21"/>
                    <a:pt x="36" y="21"/>
                    <a:pt x="36" y="22"/>
                  </a:cubicBezTo>
                  <a:cubicBezTo>
                    <a:pt x="35" y="21"/>
                    <a:pt x="35" y="21"/>
                    <a:pt x="34" y="21"/>
                  </a:cubicBezTo>
                  <a:cubicBezTo>
                    <a:pt x="34" y="21"/>
                    <a:pt x="33" y="20"/>
                    <a:pt x="33" y="20"/>
                  </a:cubicBezTo>
                  <a:cubicBezTo>
                    <a:pt x="32" y="20"/>
                    <a:pt x="31" y="19"/>
                    <a:pt x="30" y="18"/>
                  </a:cubicBezTo>
                  <a:cubicBezTo>
                    <a:pt x="28" y="17"/>
                    <a:pt x="26" y="16"/>
                    <a:pt x="24" y="14"/>
                  </a:cubicBezTo>
                  <a:cubicBezTo>
                    <a:pt x="23" y="13"/>
                    <a:pt x="23" y="12"/>
                    <a:pt x="22" y="12"/>
                  </a:cubicBezTo>
                  <a:cubicBezTo>
                    <a:pt x="21" y="11"/>
                    <a:pt x="20" y="10"/>
                    <a:pt x="20" y="9"/>
                  </a:cubicBezTo>
                  <a:cubicBezTo>
                    <a:pt x="19" y="8"/>
                    <a:pt x="18" y="7"/>
                    <a:pt x="18" y="6"/>
                  </a:cubicBezTo>
                  <a:cubicBezTo>
                    <a:pt x="17" y="5"/>
                    <a:pt x="16" y="4"/>
                    <a:pt x="16" y="3"/>
                  </a:cubicBezTo>
                  <a:cubicBezTo>
                    <a:pt x="17" y="5"/>
                    <a:pt x="18" y="7"/>
                    <a:pt x="19" y="9"/>
                  </a:cubicBezTo>
                  <a:cubicBezTo>
                    <a:pt x="20" y="11"/>
                    <a:pt x="22" y="13"/>
                    <a:pt x="23" y="15"/>
                  </a:cubicBezTo>
                  <a:cubicBezTo>
                    <a:pt x="24" y="16"/>
                    <a:pt x="25" y="17"/>
                    <a:pt x="27" y="18"/>
                  </a:cubicBezTo>
                  <a:cubicBezTo>
                    <a:pt x="25" y="17"/>
                    <a:pt x="24" y="17"/>
                    <a:pt x="22" y="16"/>
                  </a:cubicBezTo>
                  <a:cubicBezTo>
                    <a:pt x="21" y="15"/>
                    <a:pt x="19" y="14"/>
                    <a:pt x="17" y="13"/>
                  </a:cubicBezTo>
                  <a:cubicBezTo>
                    <a:pt x="14" y="11"/>
                    <a:pt x="11" y="9"/>
                    <a:pt x="8" y="7"/>
                  </a:cubicBezTo>
                  <a:cubicBezTo>
                    <a:pt x="6" y="5"/>
                    <a:pt x="3" y="3"/>
                    <a:pt x="0" y="0"/>
                  </a:cubicBezTo>
                  <a:cubicBezTo>
                    <a:pt x="5" y="5"/>
                    <a:pt x="11" y="10"/>
                    <a:pt x="17" y="14"/>
                  </a:cubicBezTo>
                  <a:cubicBezTo>
                    <a:pt x="18" y="15"/>
                    <a:pt x="20" y="16"/>
                    <a:pt x="21" y="17"/>
                  </a:cubicBezTo>
                  <a:cubicBezTo>
                    <a:pt x="23" y="18"/>
                    <a:pt x="25" y="19"/>
                    <a:pt x="26" y="20"/>
                  </a:cubicBezTo>
                  <a:cubicBezTo>
                    <a:pt x="30" y="21"/>
                    <a:pt x="33" y="23"/>
                    <a:pt x="36" y="24"/>
                  </a:cubicBezTo>
                  <a:cubicBezTo>
                    <a:pt x="40" y="26"/>
                    <a:pt x="43" y="27"/>
                    <a:pt x="46" y="29"/>
                  </a:cubicBezTo>
                  <a:cubicBezTo>
                    <a:pt x="48" y="30"/>
                    <a:pt x="49" y="31"/>
                    <a:pt x="50" y="32"/>
                  </a:cubicBezTo>
                  <a:cubicBezTo>
                    <a:pt x="52" y="33"/>
                    <a:pt x="53" y="34"/>
                    <a:pt x="54" y="35"/>
                  </a:cubicBezTo>
                  <a:cubicBezTo>
                    <a:pt x="56" y="37"/>
                    <a:pt x="57" y="38"/>
                    <a:pt x="58" y="39"/>
                  </a:cubicBezTo>
                  <a:cubicBezTo>
                    <a:pt x="59" y="40"/>
                    <a:pt x="59" y="42"/>
                    <a:pt x="60" y="43"/>
                  </a:cubicBezTo>
                  <a:cubicBezTo>
                    <a:pt x="58" y="42"/>
                    <a:pt x="57" y="41"/>
                    <a:pt x="55" y="40"/>
                  </a:cubicBezTo>
                  <a:cubicBezTo>
                    <a:pt x="54" y="39"/>
                    <a:pt x="52" y="38"/>
                    <a:pt x="51" y="38"/>
                  </a:cubicBezTo>
                  <a:cubicBezTo>
                    <a:pt x="50" y="37"/>
                    <a:pt x="49" y="37"/>
                    <a:pt x="47" y="36"/>
                  </a:cubicBezTo>
                  <a:cubicBezTo>
                    <a:pt x="45" y="35"/>
                    <a:pt x="42" y="35"/>
                    <a:pt x="40" y="35"/>
                  </a:cubicBezTo>
                  <a:cubicBezTo>
                    <a:pt x="37" y="34"/>
                    <a:pt x="34" y="34"/>
                    <a:pt x="32" y="33"/>
                  </a:cubicBezTo>
                  <a:cubicBezTo>
                    <a:pt x="29" y="33"/>
                    <a:pt x="27" y="32"/>
                    <a:pt x="24" y="31"/>
                  </a:cubicBezTo>
                  <a:cubicBezTo>
                    <a:pt x="22" y="30"/>
                    <a:pt x="20" y="29"/>
                    <a:pt x="17" y="28"/>
                  </a:cubicBezTo>
                  <a:cubicBezTo>
                    <a:pt x="15" y="27"/>
                    <a:pt x="13" y="26"/>
                    <a:pt x="11" y="24"/>
                  </a:cubicBezTo>
                  <a:cubicBezTo>
                    <a:pt x="15" y="27"/>
                    <a:pt x="19" y="30"/>
                    <a:pt x="24" y="32"/>
                  </a:cubicBezTo>
                  <a:cubicBezTo>
                    <a:pt x="27" y="33"/>
                    <a:pt x="29" y="34"/>
                    <a:pt x="32" y="34"/>
                  </a:cubicBezTo>
                  <a:cubicBezTo>
                    <a:pt x="34" y="35"/>
                    <a:pt x="37" y="35"/>
                    <a:pt x="39" y="36"/>
                  </a:cubicBezTo>
                  <a:cubicBezTo>
                    <a:pt x="42" y="36"/>
                    <a:pt x="45" y="37"/>
                    <a:pt x="47" y="38"/>
                  </a:cubicBezTo>
                  <a:cubicBezTo>
                    <a:pt x="48" y="38"/>
                    <a:pt x="49" y="39"/>
                    <a:pt x="50" y="39"/>
                  </a:cubicBezTo>
                  <a:cubicBezTo>
                    <a:pt x="52" y="40"/>
                    <a:pt x="53" y="40"/>
                    <a:pt x="54" y="41"/>
                  </a:cubicBezTo>
                  <a:cubicBezTo>
                    <a:pt x="56" y="42"/>
                    <a:pt x="58" y="44"/>
                    <a:pt x="61" y="45"/>
                  </a:cubicBezTo>
                  <a:cubicBezTo>
                    <a:pt x="62" y="46"/>
                    <a:pt x="63" y="46"/>
                    <a:pt x="64" y="47"/>
                  </a:cubicBezTo>
                  <a:cubicBezTo>
                    <a:pt x="64" y="47"/>
                    <a:pt x="65" y="48"/>
                    <a:pt x="65" y="48"/>
                  </a:cubicBezTo>
                  <a:cubicBezTo>
                    <a:pt x="65" y="48"/>
                    <a:pt x="65" y="48"/>
                    <a:pt x="65" y="48"/>
                  </a:cubicBezTo>
                  <a:cubicBezTo>
                    <a:pt x="62" y="48"/>
                    <a:pt x="60" y="48"/>
                    <a:pt x="57" y="49"/>
                  </a:cubicBezTo>
                  <a:cubicBezTo>
                    <a:pt x="55" y="49"/>
                    <a:pt x="53" y="49"/>
                    <a:pt x="52" y="49"/>
                  </a:cubicBezTo>
                  <a:cubicBezTo>
                    <a:pt x="50" y="50"/>
                    <a:pt x="48" y="50"/>
                    <a:pt x="46" y="50"/>
                  </a:cubicBezTo>
                  <a:cubicBezTo>
                    <a:pt x="43" y="52"/>
                    <a:pt x="39" y="52"/>
                    <a:pt x="35" y="51"/>
                  </a:cubicBezTo>
                  <a:cubicBezTo>
                    <a:pt x="33" y="51"/>
                    <a:pt x="32" y="50"/>
                    <a:pt x="30" y="50"/>
                  </a:cubicBezTo>
                  <a:cubicBezTo>
                    <a:pt x="28" y="50"/>
                    <a:pt x="26" y="49"/>
                    <a:pt x="25" y="48"/>
                  </a:cubicBezTo>
                  <a:cubicBezTo>
                    <a:pt x="28" y="50"/>
                    <a:pt x="31" y="51"/>
                    <a:pt x="35" y="52"/>
                  </a:cubicBezTo>
                  <a:cubicBezTo>
                    <a:pt x="37" y="52"/>
                    <a:pt x="39" y="52"/>
                    <a:pt x="41" y="52"/>
                  </a:cubicBezTo>
                  <a:cubicBezTo>
                    <a:pt x="42" y="52"/>
                    <a:pt x="43" y="52"/>
                    <a:pt x="44" y="52"/>
                  </a:cubicBezTo>
                  <a:cubicBezTo>
                    <a:pt x="44" y="52"/>
                    <a:pt x="45" y="52"/>
                    <a:pt x="45" y="52"/>
                  </a:cubicBezTo>
                  <a:cubicBezTo>
                    <a:pt x="46" y="52"/>
                    <a:pt x="46" y="52"/>
                    <a:pt x="46" y="52"/>
                  </a:cubicBezTo>
                  <a:cubicBezTo>
                    <a:pt x="50" y="51"/>
                    <a:pt x="54" y="50"/>
                    <a:pt x="57" y="50"/>
                  </a:cubicBezTo>
                  <a:cubicBezTo>
                    <a:pt x="59" y="50"/>
                    <a:pt x="61" y="50"/>
                    <a:pt x="63" y="50"/>
                  </a:cubicBezTo>
                  <a:cubicBezTo>
                    <a:pt x="64" y="50"/>
                    <a:pt x="66" y="50"/>
                    <a:pt x="67" y="50"/>
                  </a:cubicBezTo>
                  <a:cubicBezTo>
                    <a:pt x="68" y="51"/>
                    <a:pt x="68" y="51"/>
                    <a:pt x="69" y="52"/>
                  </a:cubicBezTo>
                  <a:cubicBezTo>
                    <a:pt x="70" y="52"/>
                    <a:pt x="71" y="52"/>
                    <a:pt x="71" y="51"/>
                  </a:cubicBezTo>
                  <a:cubicBezTo>
                    <a:pt x="72" y="51"/>
                    <a:pt x="71" y="50"/>
                    <a:pt x="71" y="49"/>
                  </a:cubicBezTo>
                  <a:cubicBezTo>
                    <a:pt x="69" y="48"/>
                    <a:pt x="68" y="47"/>
                    <a:pt x="67" y="46"/>
                  </a:cubicBezTo>
                  <a:cubicBezTo>
                    <a:pt x="66" y="45"/>
                    <a:pt x="65" y="45"/>
                    <a:pt x="64" y="44"/>
                  </a:cubicBezTo>
                  <a:cubicBezTo>
                    <a:pt x="64" y="43"/>
                    <a:pt x="64" y="43"/>
                    <a:pt x="64" y="43"/>
                  </a:cubicBezTo>
                  <a:cubicBezTo>
                    <a:pt x="65" y="42"/>
                    <a:pt x="65" y="41"/>
                    <a:pt x="65" y="40"/>
                  </a:cubicBezTo>
                  <a:cubicBezTo>
                    <a:pt x="65" y="40"/>
                    <a:pt x="65" y="39"/>
                    <a:pt x="65" y="39"/>
                  </a:cubicBezTo>
                  <a:cubicBezTo>
                    <a:pt x="65" y="38"/>
                    <a:pt x="65" y="38"/>
                    <a:pt x="65" y="38"/>
                  </a:cubicBezTo>
                  <a:cubicBezTo>
                    <a:pt x="65" y="38"/>
                    <a:pt x="65" y="38"/>
                    <a:pt x="65" y="38"/>
                  </a:cubicBezTo>
                  <a:cubicBezTo>
                    <a:pt x="65" y="37"/>
                    <a:pt x="65" y="36"/>
                    <a:pt x="65" y="35"/>
                  </a:cubicBezTo>
                  <a:cubicBezTo>
                    <a:pt x="65" y="33"/>
                    <a:pt x="65" y="31"/>
                    <a:pt x="65" y="29"/>
                  </a:cubicBezTo>
                  <a:cubicBezTo>
                    <a:pt x="64" y="28"/>
                    <a:pt x="64" y="27"/>
                    <a:pt x="64" y="27"/>
                  </a:cubicBezTo>
                  <a:cubicBezTo>
                    <a:pt x="64" y="26"/>
                    <a:pt x="64" y="25"/>
                    <a:pt x="63" y="24"/>
                  </a:cubicBezTo>
                  <a:cubicBezTo>
                    <a:pt x="63" y="25"/>
                    <a:pt x="63" y="26"/>
                    <a:pt x="64" y="27"/>
                  </a:cubicBezTo>
                  <a:cubicBezTo>
                    <a:pt x="64" y="28"/>
                    <a:pt x="64" y="28"/>
                    <a:pt x="64" y="29"/>
                  </a:cubicBezTo>
                  <a:cubicBezTo>
                    <a:pt x="64" y="31"/>
                    <a:pt x="64" y="33"/>
                    <a:pt x="64" y="35"/>
                  </a:cubicBezTo>
                  <a:cubicBezTo>
                    <a:pt x="64" y="36"/>
                    <a:pt x="64" y="37"/>
                    <a:pt x="64" y="37"/>
                  </a:cubicBezTo>
                  <a:cubicBezTo>
                    <a:pt x="64" y="38"/>
                    <a:pt x="64" y="38"/>
                    <a:pt x="64" y="38"/>
                  </a:cubicBezTo>
                  <a:cubicBezTo>
                    <a:pt x="63" y="39"/>
                    <a:pt x="63" y="39"/>
                    <a:pt x="63" y="39"/>
                  </a:cubicBezTo>
                  <a:cubicBezTo>
                    <a:pt x="63" y="39"/>
                    <a:pt x="63" y="40"/>
                    <a:pt x="63" y="40"/>
                  </a:cubicBezTo>
                  <a:cubicBezTo>
                    <a:pt x="63" y="41"/>
                    <a:pt x="63" y="41"/>
                    <a:pt x="63" y="42"/>
                  </a:cubicBezTo>
                  <a:cubicBezTo>
                    <a:pt x="62" y="41"/>
                    <a:pt x="62" y="41"/>
                    <a:pt x="61" y="40"/>
                  </a:cubicBezTo>
                  <a:cubicBezTo>
                    <a:pt x="57" y="33"/>
                    <a:pt x="57" y="33"/>
                    <a:pt x="57" y="33"/>
                  </a:cubicBezTo>
                  <a:cubicBezTo>
                    <a:pt x="56" y="31"/>
                    <a:pt x="54" y="28"/>
                    <a:pt x="53" y="26"/>
                  </a:cubicBezTo>
                  <a:cubicBezTo>
                    <a:pt x="52" y="24"/>
                    <a:pt x="52" y="24"/>
                    <a:pt x="52" y="24"/>
                  </a:cubicBezTo>
                  <a:cubicBezTo>
                    <a:pt x="51" y="23"/>
                    <a:pt x="51" y="22"/>
                    <a:pt x="51" y="22"/>
                  </a:cubicBezTo>
                  <a:cubicBezTo>
                    <a:pt x="50" y="21"/>
                    <a:pt x="50" y="19"/>
                    <a:pt x="49" y="18"/>
                  </a:cubicBezTo>
                  <a:cubicBezTo>
                    <a:pt x="49" y="16"/>
                    <a:pt x="48" y="15"/>
                    <a:pt x="48" y="14"/>
                  </a:cubicBezTo>
                  <a:cubicBezTo>
                    <a:pt x="48" y="12"/>
                    <a:pt x="48" y="11"/>
                    <a:pt x="48" y="9"/>
                  </a:cubicBezTo>
                  <a:cubicBezTo>
                    <a:pt x="47" y="12"/>
                    <a:pt x="48" y="15"/>
                    <a:pt x="48" y="18"/>
                  </a:cubicBezTo>
                  <a:cubicBezTo>
                    <a:pt x="49" y="19"/>
                    <a:pt x="49" y="21"/>
                    <a:pt x="50" y="22"/>
                  </a:cubicBezTo>
                  <a:close/>
                  <a:moveTo>
                    <a:pt x="36" y="22"/>
                  </a:moveTo>
                  <a:cubicBezTo>
                    <a:pt x="36" y="22"/>
                    <a:pt x="36" y="22"/>
                    <a:pt x="36" y="22"/>
                  </a:cubicBezTo>
                  <a:cubicBezTo>
                    <a:pt x="36" y="22"/>
                    <a:pt x="36" y="22"/>
                    <a:pt x="36" y="22"/>
                  </a:cubicBezTo>
                  <a:cubicBezTo>
                    <a:pt x="36" y="22"/>
                    <a:pt x="36" y="22"/>
                    <a:pt x="36" y="2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2170"/>
            <p:cNvSpPr>
              <a:spLocks/>
            </p:cNvSpPr>
            <p:nvPr/>
          </p:nvSpPr>
          <p:spPr bwMode="auto">
            <a:xfrm>
              <a:off x="7573937" y="4248174"/>
              <a:ext cx="292102" cy="157164"/>
            </a:xfrm>
            <a:custGeom>
              <a:avLst/>
              <a:gdLst>
                <a:gd name="T0" fmla="*/ 27 w 78"/>
                <a:gd name="T1" fmla="*/ 42 h 42"/>
                <a:gd name="T2" fmla="*/ 31 w 78"/>
                <a:gd name="T3" fmla="*/ 40 h 42"/>
                <a:gd name="T4" fmla="*/ 43 w 78"/>
                <a:gd name="T5" fmla="*/ 30 h 42"/>
                <a:gd name="T6" fmla="*/ 59 w 78"/>
                <a:gd name="T7" fmla="*/ 13 h 42"/>
                <a:gd name="T8" fmla="*/ 71 w 78"/>
                <a:gd name="T9" fmla="*/ 5 h 42"/>
                <a:gd name="T10" fmla="*/ 78 w 78"/>
                <a:gd name="T11" fmla="*/ 0 h 42"/>
                <a:gd name="T12" fmla="*/ 64 w 78"/>
                <a:gd name="T13" fmla="*/ 4 h 42"/>
                <a:gd name="T14" fmla="*/ 30 w 78"/>
                <a:gd name="T15" fmla="*/ 25 h 42"/>
                <a:gd name="T16" fmla="*/ 14 w 78"/>
                <a:gd name="T17" fmla="*/ 34 h 42"/>
                <a:gd name="T18" fmla="*/ 0 w 78"/>
                <a:gd name="T19" fmla="*/ 41 h 42"/>
                <a:gd name="T20" fmla="*/ 0 w 78"/>
                <a:gd name="T21" fmla="*/ 41 h 42"/>
                <a:gd name="T22" fmla="*/ 27 w 78"/>
                <a:gd name="T2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42">
                  <a:moveTo>
                    <a:pt x="27" y="42"/>
                  </a:moveTo>
                  <a:cubicBezTo>
                    <a:pt x="28" y="41"/>
                    <a:pt x="29" y="41"/>
                    <a:pt x="31" y="40"/>
                  </a:cubicBezTo>
                  <a:cubicBezTo>
                    <a:pt x="35" y="37"/>
                    <a:pt x="39" y="34"/>
                    <a:pt x="43" y="30"/>
                  </a:cubicBezTo>
                  <a:cubicBezTo>
                    <a:pt x="49" y="25"/>
                    <a:pt x="53" y="18"/>
                    <a:pt x="59" y="13"/>
                  </a:cubicBezTo>
                  <a:cubicBezTo>
                    <a:pt x="62" y="9"/>
                    <a:pt x="66" y="7"/>
                    <a:pt x="71" y="5"/>
                  </a:cubicBezTo>
                  <a:cubicBezTo>
                    <a:pt x="73" y="4"/>
                    <a:pt x="76" y="2"/>
                    <a:pt x="78" y="0"/>
                  </a:cubicBezTo>
                  <a:cubicBezTo>
                    <a:pt x="73" y="2"/>
                    <a:pt x="67" y="4"/>
                    <a:pt x="64" y="4"/>
                  </a:cubicBezTo>
                  <a:cubicBezTo>
                    <a:pt x="51" y="8"/>
                    <a:pt x="41" y="18"/>
                    <a:pt x="30" y="25"/>
                  </a:cubicBezTo>
                  <a:cubicBezTo>
                    <a:pt x="25" y="29"/>
                    <a:pt x="19" y="31"/>
                    <a:pt x="14" y="34"/>
                  </a:cubicBezTo>
                  <a:cubicBezTo>
                    <a:pt x="9" y="36"/>
                    <a:pt x="4" y="38"/>
                    <a:pt x="0" y="41"/>
                  </a:cubicBezTo>
                  <a:cubicBezTo>
                    <a:pt x="0" y="41"/>
                    <a:pt x="0" y="41"/>
                    <a:pt x="0" y="41"/>
                  </a:cubicBezTo>
                  <a:cubicBezTo>
                    <a:pt x="9" y="39"/>
                    <a:pt x="18" y="41"/>
                    <a:pt x="27" y="4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01" name="Picture 2171"/>
            <p:cNvPicPr>
              <a:picLocks noChangeAspect="1" noChangeArrowheads="1"/>
            </p:cNvPicPr>
            <p:nvPr/>
          </p:nvPicPr>
          <p:blipFill>
            <a:blip r:embed="rId64" cstate="screen">
              <a:extLst>
                <a:ext uri="{28A0092B-C50C-407E-A947-70E740481C1C}">
                  <a14:useLocalDpi xmlns:a14="http://schemas.microsoft.com/office/drawing/2010/main"/>
                </a:ext>
              </a:extLst>
            </a:blip>
            <a:srcRect/>
            <a:stretch>
              <a:fillRect/>
            </a:stretch>
          </p:blipFill>
          <p:spPr bwMode="auto">
            <a:xfrm>
              <a:off x="7658075" y="4233886"/>
              <a:ext cx="225426"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2" name="Picture 2172"/>
            <p:cNvPicPr>
              <a:picLocks noChangeAspect="1" noChangeArrowheads="1"/>
            </p:cNvPicPr>
            <p:nvPr/>
          </p:nvPicPr>
          <p:blipFill>
            <a:blip r:embed="rId65" cstate="screen">
              <a:extLst>
                <a:ext uri="{28A0092B-C50C-407E-A947-70E740481C1C}">
                  <a14:useLocalDpi xmlns:a14="http://schemas.microsoft.com/office/drawing/2010/main"/>
                </a:ext>
              </a:extLst>
            </a:blip>
            <a:srcRect/>
            <a:stretch>
              <a:fillRect/>
            </a:stretch>
          </p:blipFill>
          <p:spPr bwMode="auto">
            <a:xfrm>
              <a:off x="7559649" y="4178323"/>
              <a:ext cx="338140" cy="236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3" name="Freeform 2173"/>
            <p:cNvSpPr>
              <a:spLocks/>
            </p:cNvSpPr>
            <p:nvPr/>
          </p:nvSpPr>
          <p:spPr bwMode="auto">
            <a:xfrm>
              <a:off x="7615212" y="4273574"/>
              <a:ext cx="131763" cy="76201"/>
            </a:xfrm>
            <a:custGeom>
              <a:avLst/>
              <a:gdLst>
                <a:gd name="T0" fmla="*/ 19 w 35"/>
                <a:gd name="T1" fmla="*/ 15 h 20"/>
                <a:gd name="T2" fmla="*/ 35 w 35"/>
                <a:gd name="T3" fmla="*/ 6 h 20"/>
                <a:gd name="T4" fmla="*/ 26 w 35"/>
                <a:gd name="T5" fmla="*/ 9 h 20"/>
                <a:gd name="T6" fmla="*/ 16 w 35"/>
                <a:gd name="T7" fmla="*/ 4 h 20"/>
                <a:gd name="T8" fmla="*/ 10 w 35"/>
                <a:gd name="T9" fmla="*/ 0 h 20"/>
                <a:gd name="T10" fmla="*/ 0 w 35"/>
                <a:gd name="T11" fmla="*/ 19 h 20"/>
                <a:gd name="T12" fmla="*/ 19 w 35"/>
                <a:gd name="T13" fmla="*/ 15 h 20"/>
              </a:gdLst>
              <a:ahLst/>
              <a:cxnLst>
                <a:cxn ang="0">
                  <a:pos x="T0" y="T1"/>
                </a:cxn>
                <a:cxn ang="0">
                  <a:pos x="T2" y="T3"/>
                </a:cxn>
                <a:cxn ang="0">
                  <a:pos x="T4" y="T5"/>
                </a:cxn>
                <a:cxn ang="0">
                  <a:pos x="T6" y="T7"/>
                </a:cxn>
                <a:cxn ang="0">
                  <a:pos x="T8" y="T9"/>
                </a:cxn>
                <a:cxn ang="0">
                  <a:pos x="T10" y="T11"/>
                </a:cxn>
                <a:cxn ang="0">
                  <a:pos x="T12" y="T13"/>
                </a:cxn>
              </a:cxnLst>
              <a:rect l="0" t="0" r="r" b="b"/>
              <a:pathLst>
                <a:path w="35" h="20">
                  <a:moveTo>
                    <a:pt x="19" y="15"/>
                  </a:moveTo>
                  <a:cubicBezTo>
                    <a:pt x="26" y="14"/>
                    <a:pt x="30" y="9"/>
                    <a:pt x="35" y="6"/>
                  </a:cubicBezTo>
                  <a:cubicBezTo>
                    <a:pt x="32" y="7"/>
                    <a:pt x="29" y="9"/>
                    <a:pt x="26" y="9"/>
                  </a:cubicBezTo>
                  <a:cubicBezTo>
                    <a:pt x="22" y="10"/>
                    <a:pt x="19" y="7"/>
                    <a:pt x="16" y="4"/>
                  </a:cubicBezTo>
                  <a:cubicBezTo>
                    <a:pt x="14" y="3"/>
                    <a:pt x="12" y="1"/>
                    <a:pt x="10" y="0"/>
                  </a:cubicBezTo>
                  <a:cubicBezTo>
                    <a:pt x="6" y="6"/>
                    <a:pt x="3" y="12"/>
                    <a:pt x="0" y="19"/>
                  </a:cubicBezTo>
                  <a:cubicBezTo>
                    <a:pt x="6" y="20"/>
                    <a:pt x="14" y="17"/>
                    <a:pt x="19"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2174"/>
            <p:cNvSpPr>
              <a:spLocks/>
            </p:cNvSpPr>
            <p:nvPr/>
          </p:nvSpPr>
          <p:spPr bwMode="auto">
            <a:xfrm>
              <a:off x="7777138" y="4179911"/>
              <a:ext cx="231776" cy="222252"/>
            </a:xfrm>
            <a:custGeom>
              <a:avLst/>
              <a:gdLst>
                <a:gd name="T0" fmla="*/ 24 w 62"/>
                <a:gd name="T1" fmla="*/ 18 h 59"/>
                <a:gd name="T2" fmla="*/ 19 w 62"/>
                <a:gd name="T3" fmla="*/ 28 h 59"/>
                <a:gd name="T4" fmla="*/ 16 w 62"/>
                <a:gd name="T5" fmla="*/ 39 h 59"/>
                <a:gd name="T6" fmla="*/ 0 w 62"/>
                <a:gd name="T7" fmla="*/ 59 h 59"/>
                <a:gd name="T8" fmla="*/ 0 w 62"/>
                <a:gd name="T9" fmla="*/ 59 h 59"/>
                <a:gd name="T10" fmla="*/ 23 w 62"/>
                <a:gd name="T11" fmla="*/ 43 h 59"/>
                <a:gd name="T12" fmla="*/ 29 w 62"/>
                <a:gd name="T13" fmla="*/ 17 h 59"/>
                <a:gd name="T14" fmla="*/ 43 w 62"/>
                <a:gd name="T15" fmla="*/ 11 h 59"/>
                <a:gd name="T16" fmla="*/ 54 w 62"/>
                <a:gd name="T17" fmla="*/ 8 h 59"/>
                <a:gd name="T18" fmla="*/ 62 w 62"/>
                <a:gd name="T19" fmla="*/ 3 h 59"/>
                <a:gd name="T20" fmla="*/ 59 w 62"/>
                <a:gd name="T21" fmla="*/ 0 h 59"/>
                <a:gd name="T22" fmla="*/ 53 w 62"/>
                <a:gd name="T23" fmla="*/ 7 h 59"/>
                <a:gd name="T24" fmla="*/ 42 w 62"/>
                <a:gd name="T25" fmla="*/ 10 h 59"/>
                <a:gd name="T26" fmla="*/ 28 w 62"/>
                <a:gd name="T27" fmla="*/ 16 h 59"/>
                <a:gd name="T28" fmla="*/ 24 w 62"/>
                <a:gd name="T29" fmla="*/ 1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59">
                  <a:moveTo>
                    <a:pt x="24" y="18"/>
                  </a:moveTo>
                  <a:cubicBezTo>
                    <a:pt x="23" y="21"/>
                    <a:pt x="21" y="26"/>
                    <a:pt x="19" y="28"/>
                  </a:cubicBezTo>
                  <a:cubicBezTo>
                    <a:pt x="17" y="31"/>
                    <a:pt x="17" y="35"/>
                    <a:pt x="16" y="39"/>
                  </a:cubicBezTo>
                  <a:cubicBezTo>
                    <a:pt x="12" y="48"/>
                    <a:pt x="8" y="54"/>
                    <a:pt x="0" y="59"/>
                  </a:cubicBezTo>
                  <a:cubicBezTo>
                    <a:pt x="0" y="59"/>
                    <a:pt x="0" y="59"/>
                    <a:pt x="0" y="59"/>
                  </a:cubicBezTo>
                  <a:cubicBezTo>
                    <a:pt x="9" y="56"/>
                    <a:pt x="17" y="51"/>
                    <a:pt x="23" y="43"/>
                  </a:cubicBezTo>
                  <a:cubicBezTo>
                    <a:pt x="27" y="39"/>
                    <a:pt x="32" y="26"/>
                    <a:pt x="29" y="17"/>
                  </a:cubicBezTo>
                  <a:cubicBezTo>
                    <a:pt x="33" y="12"/>
                    <a:pt x="38" y="13"/>
                    <a:pt x="43" y="11"/>
                  </a:cubicBezTo>
                  <a:cubicBezTo>
                    <a:pt x="47" y="10"/>
                    <a:pt x="51" y="10"/>
                    <a:pt x="54" y="8"/>
                  </a:cubicBezTo>
                  <a:cubicBezTo>
                    <a:pt x="57" y="7"/>
                    <a:pt x="59" y="5"/>
                    <a:pt x="62" y="3"/>
                  </a:cubicBezTo>
                  <a:cubicBezTo>
                    <a:pt x="61" y="2"/>
                    <a:pt x="60" y="2"/>
                    <a:pt x="59" y="0"/>
                  </a:cubicBezTo>
                  <a:cubicBezTo>
                    <a:pt x="58" y="3"/>
                    <a:pt x="56" y="6"/>
                    <a:pt x="53" y="7"/>
                  </a:cubicBezTo>
                  <a:cubicBezTo>
                    <a:pt x="50" y="9"/>
                    <a:pt x="46" y="10"/>
                    <a:pt x="42" y="10"/>
                  </a:cubicBezTo>
                  <a:cubicBezTo>
                    <a:pt x="37" y="12"/>
                    <a:pt x="31" y="13"/>
                    <a:pt x="28" y="16"/>
                  </a:cubicBezTo>
                  <a:cubicBezTo>
                    <a:pt x="27" y="17"/>
                    <a:pt x="25" y="18"/>
                    <a:pt x="24"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2175"/>
            <p:cNvSpPr>
              <a:spLocks noEditPoints="1"/>
            </p:cNvSpPr>
            <p:nvPr/>
          </p:nvSpPr>
          <p:spPr bwMode="auto">
            <a:xfrm>
              <a:off x="7585050" y="4221186"/>
              <a:ext cx="296864" cy="176214"/>
            </a:xfrm>
            <a:custGeom>
              <a:avLst/>
              <a:gdLst>
                <a:gd name="T0" fmla="*/ 45 w 79"/>
                <a:gd name="T1" fmla="*/ 12 h 47"/>
                <a:gd name="T2" fmla="*/ 54 w 79"/>
                <a:gd name="T3" fmla="*/ 12 h 47"/>
                <a:gd name="T4" fmla="*/ 46 w 79"/>
                <a:gd name="T5" fmla="*/ 16 h 47"/>
                <a:gd name="T6" fmla="*/ 41 w 79"/>
                <a:gd name="T7" fmla="*/ 20 h 47"/>
                <a:gd name="T8" fmla="*/ 35 w 79"/>
                <a:gd name="T9" fmla="*/ 22 h 47"/>
                <a:gd name="T10" fmla="*/ 29 w 79"/>
                <a:gd name="T11" fmla="*/ 20 h 47"/>
                <a:gd name="T12" fmla="*/ 27 w 79"/>
                <a:gd name="T13" fmla="*/ 20 h 47"/>
                <a:gd name="T14" fmla="*/ 23 w 79"/>
                <a:gd name="T15" fmla="*/ 17 h 47"/>
                <a:gd name="T16" fmla="*/ 25 w 79"/>
                <a:gd name="T17" fmla="*/ 20 h 47"/>
                <a:gd name="T18" fmla="*/ 27 w 79"/>
                <a:gd name="T19" fmla="*/ 21 h 47"/>
                <a:gd name="T20" fmla="*/ 31 w 79"/>
                <a:gd name="T21" fmla="*/ 23 h 47"/>
                <a:gd name="T22" fmla="*/ 36 w 79"/>
                <a:gd name="T23" fmla="*/ 24 h 47"/>
                <a:gd name="T24" fmla="*/ 33 w 79"/>
                <a:gd name="T25" fmla="*/ 26 h 47"/>
                <a:gd name="T26" fmla="*/ 24 w 79"/>
                <a:gd name="T27" fmla="*/ 31 h 47"/>
                <a:gd name="T28" fmla="*/ 17 w 79"/>
                <a:gd name="T29" fmla="*/ 32 h 47"/>
                <a:gd name="T30" fmla="*/ 10 w 79"/>
                <a:gd name="T31" fmla="*/ 33 h 47"/>
                <a:gd name="T32" fmla="*/ 24 w 79"/>
                <a:gd name="T33" fmla="*/ 32 h 47"/>
                <a:gd name="T34" fmla="*/ 24 w 79"/>
                <a:gd name="T35" fmla="*/ 33 h 47"/>
                <a:gd name="T36" fmla="*/ 10 w 79"/>
                <a:gd name="T37" fmla="*/ 41 h 47"/>
                <a:gd name="T38" fmla="*/ 20 w 79"/>
                <a:gd name="T39" fmla="*/ 37 h 47"/>
                <a:gd name="T40" fmla="*/ 30 w 79"/>
                <a:gd name="T41" fmla="*/ 31 h 47"/>
                <a:gd name="T42" fmla="*/ 47 w 79"/>
                <a:gd name="T43" fmla="*/ 18 h 47"/>
                <a:gd name="T44" fmla="*/ 56 w 79"/>
                <a:gd name="T45" fmla="*/ 13 h 47"/>
                <a:gd name="T46" fmla="*/ 66 w 79"/>
                <a:gd name="T47" fmla="*/ 12 h 47"/>
                <a:gd name="T48" fmla="*/ 57 w 79"/>
                <a:gd name="T49" fmla="*/ 17 h 47"/>
                <a:gd name="T50" fmla="*/ 49 w 79"/>
                <a:gd name="T51" fmla="*/ 26 h 47"/>
                <a:gd name="T52" fmla="*/ 39 w 79"/>
                <a:gd name="T53" fmla="*/ 38 h 47"/>
                <a:gd name="T54" fmla="*/ 26 w 79"/>
                <a:gd name="T55" fmla="*/ 47 h 47"/>
                <a:gd name="T56" fmla="*/ 45 w 79"/>
                <a:gd name="T57" fmla="*/ 33 h 47"/>
                <a:gd name="T58" fmla="*/ 55 w 79"/>
                <a:gd name="T59" fmla="*/ 21 h 47"/>
                <a:gd name="T60" fmla="*/ 61 w 79"/>
                <a:gd name="T61" fmla="*/ 16 h 47"/>
                <a:gd name="T62" fmla="*/ 71 w 79"/>
                <a:gd name="T63" fmla="*/ 10 h 47"/>
                <a:gd name="T64" fmla="*/ 73 w 79"/>
                <a:gd name="T65" fmla="*/ 10 h 47"/>
                <a:gd name="T66" fmla="*/ 68 w 79"/>
                <a:gd name="T67" fmla="*/ 22 h 47"/>
                <a:gd name="T68" fmla="*/ 62 w 79"/>
                <a:gd name="T69" fmla="*/ 38 h 47"/>
                <a:gd name="T70" fmla="*/ 54 w 79"/>
                <a:gd name="T71" fmla="*/ 46 h 47"/>
                <a:gd name="T72" fmla="*/ 65 w 79"/>
                <a:gd name="T73" fmla="*/ 33 h 47"/>
                <a:gd name="T74" fmla="*/ 67 w 79"/>
                <a:gd name="T75" fmla="*/ 29 h 47"/>
                <a:gd name="T76" fmla="*/ 71 w 79"/>
                <a:gd name="T77" fmla="*/ 18 h 47"/>
                <a:gd name="T78" fmla="*/ 75 w 79"/>
                <a:gd name="T79" fmla="*/ 9 h 47"/>
                <a:gd name="T80" fmla="*/ 78 w 79"/>
                <a:gd name="T81" fmla="*/ 6 h 47"/>
                <a:gd name="T82" fmla="*/ 72 w 79"/>
                <a:gd name="T83" fmla="*/ 7 h 47"/>
                <a:gd name="T84" fmla="*/ 68 w 79"/>
                <a:gd name="T85" fmla="*/ 8 h 47"/>
                <a:gd name="T86" fmla="*/ 64 w 79"/>
                <a:gd name="T87" fmla="*/ 6 h 47"/>
                <a:gd name="T88" fmla="*/ 63 w 79"/>
                <a:gd name="T89" fmla="*/ 5 h 47"/>
                <a:gd name="T90" fmla="*/ 56 w 79"/>
                <a:gd name="T91" fmla="*/ 2 h 47"/>
                <a:gd name="T92" fmla="*/ 50 w 79"/>
                <a:gd name="T93" fmla="*/ 0 h 47"/>
                <a:gd name="T94" fmla="*/ 55 w 79"/>
                <a:gd name="T95" fmla="*/ 2 h 47"/>
                <a:gd name="T96" fmla="*/ 62 w 79"/>
                <a:gd name="T97" fmla="*/ 6 h 47"/>
                <a:gd name="T98" fmla="*/ 63 w 79"/>
                <a:gd name="T99" fmla="*/ 7 h 47"/>
                <a:gd name="T100" fmla="*/ 66 w 79"/>
                <a:gd name="T101" fmla="*/ 9 h 47"/>
                <a:gd name="T102" fmla="*/ 56 w 79"/>
                <a:gd name="T103" fmla="*/ 10 h 47"/>
                <a:gd name="T104" fmla="*/ 45 w 79"/>
                <a:gd name="T105" fmla="*/ 10 h 47"/>
                <a:gd name="T106" fmla="*/ 38 w 79"/>
                <a:gd name="T107" fmla="*/ 10 h 47"/>
                <a:gd name="T108" fmla="*/ 30 w 79"/>
                <a:gd name="T109" fmla="*/ 8 h 47"/>
                <a:gd name="T110" fmla="*/ 43 w 79"/>
                <a:gd name="T111" fmla="*/ 12 h 47"/>
                <a:gd name="T112" fmla="*/ 36 w 79"/>
                <a:gd name="T113" fmla="*/ 24 h 47"/>
                <a:gd name="T114" fmla="*/ 36 w 79"/>
                <a:gd name="T115"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47">
                  <a:moveTo>
                    <a:pt x="43" y="12"/>
                  </a:moveTo>
                  <a:cubicBezTo>
                    <a:pt x="43" y="12"/>
                    <a:pt x="44" y="12"/>
                    <a:pt x="45" y="12"/>
                  </a:cubicBezTo>
                  <a:cubicBezTo>
                    <a:pt x="47" y="12"/>
                    <a:pt x="47" y="12"/>
                    <a:pt x="47" y="12"/>
                  </a:cubicBezTo>
                  <a:cubicBezTo>
                    <a:pt x="49" y="12"/>
                    <a:pt x="52" y="12"/>
                    <a:pt x="54" y="12"/>
                  </a:cubicBezTo>
                  <a:cubicBezTo>
                    <a:pt x="53" y="12"/>
                    <a:pt x="52" y="13"/>
                    <a:pt x="50" y="13"/>
                  </a:cubicBezTo>
                  <a:cubicBezTo>
                    <a:pt x="49" y="14"/>
                    <a:pt x="47" y="15"/>
                    <a:pt x="46" y="16"/>
                  </a:cubicBezTo>
                  <a:cubicBezTo>
                    <a:pt x="44" y="17"/>
                    <a:pt x="43" y="18"/>
                    <a:pt x="41" y="20"/>
                  </a:cubicBezTo>
                  <a:cubicBezTo>
                    <a:pt x="41" y="20"/>
                    <a:pt x="41" y="20"/>
                    <a:pt x="41" y="20"/>
                  </a:cubicBezTo>
                  <a:cubicBezTo>
                    <a:pt x="40" y="20"/>
                    <a:pt x="39" y="21"/>
                    <a:pt x="38" y="22"/>
                  </a:cubicBezTo>
                  <a:cubicBezTo>
                    <a:pt x="37" y="22"/>
                    <a:pt x="36" y="22"/>
                    <a:pt x="35" y="22"/>
                  </a:cubicBezTo>
                  <a:cubicBezTo>
                    <a:pt x="34" y="22"/>
                    <a:pt x="33" y="22"/>
                    <a:pt x="32" y="22"/>
                  </a:cubicBezTo>
                  <a:cubicBezTo>
                    <a:pt x="31" y="21"/>
                    <a:pt x="30" y="21"/>
                    <a:pt x="29" y="20"/>
                  </a:cubicBezTo>
                  <a:cubicBezTo>
                    <a:pt x="28" y="20"/>
                    <a:pt x="28" y="20"/>
                    <a:pt x="28" y="20"/>
                  </a:cubicBezTo>
                  <a:cubicBezTo>
                    <a:pt x="27" y="20"/>
                    <a:pt x="27" y="20"/>
                    <a:pt x="27" y="20"/>
                  </a:cubicBezTo>
                  <a:cubicBezTo>
                    <a:pt x="26" y="20"/>
                    <a:pt x="26" y="19"/>
                    <a:pt x="26" y="19"/>
                  </a:cubicBezTo>
                  <a:cubicBezTo>
                    <a:pt x="25" y="18"/>
                    <a:pt x="24" y="18"/>
                    <a:pt x="23" y="17"/>
                  </a:cubicBezTo>
                  <a:cubicBezTo>
                    <a:pt x="22" y="16"/>
                    <a:pt x="21" y="16"/>
                    <a:pt x="20" y="15"/>
                  </a:cubicBezTo>
                  <a:cubicBezTo>
                    <a:pt x="22" y="17"/>
                    <a:pt x="23" y="18"/>
                    <a:pt x="25" y="20"/>
                  </a:cubicBezTo>
                  <a:cubicBezTo>
                    <a:pt x="26" y="20"/>
                    <a:pt x="26" y="20"/>
                    <a:pt x="27" y="21"/>
                  </a:cubicBezTo>
                  <a:cubicBezTo>
                    <a:pt x="27" y="21"/>
                    <a:pt x="27" y="21"/>
                    <a:pt x="27" y="21"/>
                  </a:cubicBezTo>
                  <a:cubicBezTo>
                    <a:pt x="28" y="21"/>
                    <a:pt x="28" y="21"/>
                    <a:pt x="28" y="21"/>
                  </a:cubicBezTo>
                  <a:cubicBezTo>
                    <a:pt x="29" y="22"/>
                    <a:pt x="30" y="23"/>
                    <a:pt x="31" y="23"/>
                  </a:cubicBezTo>
                  <a:cubicBezTo>
                    <a:pt x="32" y="23"/>
                    <a:pt x="33" y="24"/>
                    <a:pt x="35" y="24"/>
                  </a:cubicBezTo>
                  <a:cubicBezTo>
                    <a:pt x="35" y="24"/>
                    <a:pt x="35" y="24"/>
                    <a:pt x="36" y="24"/>
                  </a:cubicBezTo>
                  <a:cubicBezTo>
                    <a:pt x="35" y="24"/>
                    <a:pt x="35" y="25"/>
                    <a:pt x="34" y="25"/>
                  </a:cubicBezTo>
                  <a:cubicBezTo>
                    <a:pt x="34" y="25"/>
                    <a:pt x="33" y="26"/>
                    <a:pt x="33" y="26"/>
                  </a:cubicBezTo>
                  <a:cubicBezTo>
                    <a:pt x="32" y="26"/>
                    <a:pt x="31" y="27"/>
                    <a:pt x="30" y="28"/>
                  </a:cubicBezTo>
                  <a:cubicBezTo>
                    <a:pt x="28" y="29"/>
                    <a:pt x="26" y="30"/>
                    <a:pt x="24" y="31"/>
                  </a:cubicBezTo>
                  <a:cubicBezTo>
                    <a:pt x="23" y="31"/>
                    <a:pt x="22" y="31"/>
                    <a:pt x="20" y="32"/>
                  </a:cubicBezTo>
                  <a:cubicBezTo>
                    <a:pt x="19" y="32"/>
                    <a:pt x="18" y="32"/>
                    <a:pt x="17" y="32"/>
                  </a:cubicBezTo>
                  <a:cubicBezTo>
                    <a:pt x="16" y="33"/>
                    <a:pt x="15" y="33"/>
                    <a:pt x="13" y="33"/>
                  </a:cubicBezTo>
                  <a:cubicBezTo>
                    <a:pt x="12" y="33"/>
                    <a:pt x="11" y="33"/>
                    <a:pt x="10" y="33"/>
                  </a:cubicBezTo>
                  <a:cubicBezTo>
                    <a:pt x="12" y="33"/>
                    <a:pt x="15" y="33"/>
                    <a:pt x="17" y="33"/>
                  </a:cubicBezTo>
                  <a:cubicBezTo>
                    <a:pt x="19" y="33"/>
                    <a:pt x="22" y="32"/>
                    <a:pt x="24" y="32"/>
                  </a:cubicBezTo>
                  <a:cubicBezTo>
                    <a:pt x="26" y="31"/>
                    <a:pt x="27" y="31"/>
                    <a:pt x="28" y="30"/>
                  </a:cubicBezTo>
                  <a:cubicBezTo>
                    <a:pt x="27" y="31"/>
                    <a:pt x="26" y="32"/>
                    <a:pt x="24" y="33"/>
                  </a:cubicBezTo>
                  <a:cubicBezTo>
                    <a:pt x="23" y="34"/>
                    <a:pt x="21" y="35"/>
                    <a:pt x="20" y="36"/>
                  </a:cubicBezTo>
                  <a:cubicBezTo>
                    <a:pt x="17" y="38"/>
                    <a:pt x="14" y="40"/>
                    <a:pt x="10" y="41"/>
                  </a:cubicBezTo>
                  <a:cubicBezTo>
                    <a:pt x="7" y="43"/>
                    <a:pt x="4" y="45"/>
                    <a:pt x="0" y="46"/>
                  </a:cubicBezTo>
                  <a:cubicBezTo>
                    <a:pt x="7" y="44"/>
                    <a:pt x="14" y="41"/>
                    <a:pt x="20" y="37"/>
                  </a:cubicBezTo>
                  <a:cubicBezTo>
                    <a:pt x="22" y="36"/>
                    <a:pt x="24" y="35"/>
                    <a:pt x="25" y="34"/>
                  </a:cubicBezTo>
                  <a:cubicBezTo>
                    <a:pt x="27" y="33"/>
                    <a:pt x="28" y="32"/>
                    <a:pt x="30" y="31"/>
                  </a:cubicBezTo>
                  <a:cubicBezTo>
                    <a:pt x="33" y="29"/>
                    <a:pt x="35" y="27"/>
                    <a:pt x="38" y="24"/>
                  </a:cubicBezTo>
                  <a:cubicBezTo>
                    <a:pt x="41" y="22"/>
                    <a:pt x="44" y="20"/>
                    <a:pt x="47" y="18"/>
                  </a:cubicBezTo>
                  <a:cubicBezTo>
                    <a:pt x="48" y="17"/>
                    <a:pt x="50" y="16"/>
                    <a:pt x="52" y="15"/>
                  </a:cubicBezTo>
                  <a:cubicBezTo>
                    <a:pt x="53" y="15"/>
                    <a:pt x="55" y="14"/>
                    <a:pt x="56" y="13"/>
                  </a:cubicBezTo>
                  <a:cubicBezTo>
                    <a:pt x="58" y="13"/>
                    <a:pt x="60" y="12"/>
                    <a:pt x="62" y="12"/>
                  </a:cubicBezTo>
                  <a:cubicBezTo>
                    <a:pt x="63" y="12"/>
                    <a:pt x="64" y="12"/>
                    <a:pt x="66" y="12"/>
                  </a:cubicBezTo>
                  <a:cubicBezTo>
                    <a:pt x="64" y="13"/>
                    <a:pt x="62" y="14"/>
                    <a:pt x="60" y="15"/>
                  </a:cubicBezTo>
                  <a:cubicBezTo>
                    <a:pt x="59" y="16"/>
                    <a:pt x="58" y="17"/>
                    <a:pt x="57" y="17"/>
                  </a:cubicBezTo>
                  <a:cubicBezTo>
                    <a:pt x="56" y="18"/>
                    <a:pt x="55" y="19"/>
                    <a:pt x="54" y="20"/>
                  </a:cubicBezTo>
                  <a:cubicBezTo>
                    <a:pt x="52" y="22"/>
                    <a:pt x="51" y="24"/>
                    <a:pt x="49" y="26"/>
                  </a:cubicBezTo>
                  <a:cubicBezTo>
                    <a:pt x="48" y="28"/>
                    <a:pt x="46" y="30"/>
                    <a:pt x="44" y="33"/>
                  </a:cubicBezTo>
                  <a:cubicBezTo>
                    <a:pt x="43" y="35"/>
                    <a:pt x="41" y="37"/>
                    <a:pt x="39" y="38"/>
                  </a:cubicBezTo>
                  <a:cubicBezTo>
                    <a:pt x="37" y="40"/>
                    <a:pt x="35" y="42"/>
                    <a:pt x="33" y="43"/>
                  </a:cubicBezTo>
                  <a:cubicBezTo>
                    <a:pt x="31" y="45"/>
                    <a:pt x="29" y="46"/>
                    <a:pt x="26" y="47"/>
                  </a:cubicBezTo>
                  <a:cubicBezTo>
                    <a:pt x="31" y="45"/>
                    <a:pt x="36" y="42"/>
                    <a:pt x="40" y="39"/>
                  </a:cubicBezTo>
                  <a:cubicBezTo>
                    <a:pt x="42" y="37"/>
                    <a:pt x="44" y="35"/>
                    <a:pt x="45" y="33"/>
                  </a:cubicBezTo>
                  <a:cubicBezTo>
                    <a:pt x="47" y="31"/>
                    <a:pt x="49" y="29"/>
                    <a:pt x="50" y="27"/>
                  </a:cubicBezTo>
                  <a:cubicBezTo>
                    <a:pt x="52" y="25"/>
                    <a:pt x="53" y="23"/>
                    <a:pt x="55" y="21"/>
                  </a:cubicBezTo>
                  <a:cubicBezTo>
                    <a:pt x="56" y="20"/>
                    <a:pt x="57" y="19"/>
                    <a:pt x="58" y="19"/>
                  </a:cubicBezTo>
                  <a:cubicBezTo>
                    <a:pt x="59" y="18"/>
                    <a:pt x="60" y="17"/>
                    <a:pt x="61" y="16"/>
                  </a:cubicBezTo>
                  <a:cubicBezTo>
                    <a:pt x="63" y="15"/>
                    <a:pt x="66" y="14"/>
                    <a:pt x="68" y="12"/>
                  </a:cubicBezTo>
                  <a:cubicBezTo>
                    <a:pt x="69" y="12"/>
                    <a:pt x="70" y="11"/>
                    <a:pt x="71" y="10"/>
                  </a:cubicBezTo>
                  <a:cubicBezTo>
                    <a:pt x="72" y="10"/>
                    <a:pt x="72" y="10"/>
                    <a:pt x="73" y="10"/>
                  </a:cubicBezTo>
                  <a:cubicBezTo>
                    <a:pt x="73" y="10"/>
                    <a:pt x="73" y="10"/>
                    <a:pt x="73" y="10"/>
                  </a:cubicBezTo>
                  <a:cubicBezTo>
                    <a:pt x="71" y="12"/>
                    <a:pt x="70" y="15"/>
                    <a:pt x="69" y="17"/>
                  </a:cubicBezTo>
                  <a:cubicBezTo>
                    <a:pt x="69" y="19"/>
                    <a:pt x="68" y="20"/>
                    <a:pt x="68" y="22"/>
                  </a:cubicBezTo>
                  <a:cubicBezTo>
                    <a:pt x="67" y="24"/>
                    <a:pt x="66" y="26"/>
                    <a:pt x="66" y="28"/>
                  </a:cubicBezTo>
                  <a:cubicBezTo>
                    <a:pt x="65" y="31"/>
                    <a:pt x="64" y="35"/>
                    <a:pt x="62" y="38"/>
                  </a:cubicBezTo>
                  <a:cubicBezTo>
                    <a:pt x="61" y="39"/>
                    <a:pt x="60" y="41"/>
                    <a:pt x="58" y="42"/>
                  </a:cubicBezTo>
                  <a:cubicBezTo>
                    <a:pt x="57" y="43"/>
                    <a:pt x="56" y="45"/>
                    <a:pt x="54" y="46"/>
                  </a:cubicBezTo>
                  <a:cubicBezTo>
                    <a:pt x="57" y="44"/>
                    <a:pt x="60" y="41"/>
                    <a:pt x="62" y="38"/>
                  </a:cubicBezTo>
                  <a:cubicBezTo>
                    <a:pt x="64" y="37"/>
                    <a:pt x="65" y="35"/>
                    <a:pt x="65" y="33"/>
                  </a:cubicBezTo>
                  <a:cubicBezTo>
                    <a:pt x="66" y="32"/>
                    <a:pt x="66" y="32"/>
                    <a:pt x="67" y="31"/>
                  </a:cubicBezTo>
                  <a:cubicBezTo>
                    <a:pt x="67" y="30"/>
                    <a:pt x="67" y="30"/>
                    <a:pt x="67" y="29"/>
                  </a:cubicBezTo>
                  <a:cubicBezTo>
                    <a:pt x="67" y="29"/>
                    <a:pt x="67" y="28"/>
                    <a:pt x="67" y="28"/>
                  </a:cubicBezTo>
                  <a:cubicBezTo>
                    <a:pt x="68" y="24"/>
                    <a:pt x="70" y="21"/>
                    <a:pt x="71" y="18"/>
                  </a:cubicBezTo>
                  <a:cubicBezTo>
                    <a:pt x="72" y="16"/>
                    <a:pt x="73" y="14"/>
                    <a:pt x="73" y="13"/>
                  </a:cubicBezTo>
                  <a:cubicBezTo>
                    <a:pt x="74" y="11"/>
                    <a:pt x="75" y="10"/>
                    <a:pt x="75" y="9"/>
                  </a:cubicBezTo>
                  <a:cubicBezTo>
                    <a:pt x="76" y="9"/>
                    <a:pt x="77" y="8"/>
                    <a:pt x="78" y="8"/>
                  </a:cubicBezTo>
                  <a:cubicBezTo>
                    <a:pt x="78" y="7"/>
                    <a:pt x="79" y="7"/>
                    <a:pt x="78" y="6"/>
                  </a:cubicBezTo>
                  <a:cubicBezTo>
                    <a:pt x="78" y="5"/>
                    <a:pt x="77" y="5"/>
                    <a:pt x="76" y="5"/>
                  </a:cubicBezTo>
                  <a:cubicBezTo>
                    <a:pt x="75" y="6"/>
                    <a:pt x="73" y="7"/>
                    <a:pt x="72" y="7"/>
                  </a:cubicBezTo>
                  <a:cubicBezTo>
                    <a:pt x="71" y="8"/>
                    <a:pt x="69" y="8"/>
                    <a:pt x="68" y="8"/>
                  </a:cubicBezTo>
                  <a:cubicBezTo>
                    <a:pt x="68" y="8"/>
                    <a:pt x="68" y="8"/>
                    <a:pt x="68" y="8"/>
                  </a:cubicBezTo>
                  <a:cubicBezTo>
                    <a:pt x="67" y="7"/>
                    <a:pt x="66" y="7"/>
                    <a:pt x="66" y="6"/>
                  </a:cubicBezTo>
                  <a:cubicBezTo>
                    <a:pt x="65" y="6"/>
                    <a:pt x="65" y="6"/>
                    <a:pt x="64" y="6"/>
                  </a:cubicBezTo>
                  <a:cubicBezTo>
                    <a:pt x="64" y="5"/>
                    <a:pt x="64" y="5"/>
                    <a:pt x="64" y="5"/>
                  </a:cubicBezTo>
                  <a:cubicBezTo>
                    <a:pt x="64" y="5"/>
                    <a:pt x="64" y="5"/>
                    <a:pt x="63" y="5"/>
                  </a:cubicBezTo>
                  <a:cubicBezTo>
                    <a:pt x="63" y="4"/>
                    <a:pt x="62" y="4"/>
                    <a:pt x="61" y="3"/>
                  </a:cubicBezTo>
                  <a:cubicBezTo>
                    <a:pt x="59" y="3"/>
                    <a:pt x="57" y="2"/>
                    <a:pt x="56" y="2"/>
                  </a:cubicBezTo>
                  <a:cubicBezTo>
                    <a:pt x="55" y="1"/>
                    <a:pt x="54" y="1"/>
                    <a:pt x="53" y="1"/>
                  </a:cubicBezTo>
                  <a:cubicBezTo>
                    <a:pt x="52" y="1"/>
                    <a:pt x="51" y="0"/>
                    <a:pt x="50" y="0"/>
                  </a:cubicBezTo>
                  <a:cubicBezTo>
                    <a:pt x="51" y="1"/>
                    <a:pt x="52" y="1"/>
                    <a:pt x="53" y="1"/>
                  </a:cubicBezTo>
                  <a:cubicBezTo>
                    <a:pt x="54" y="2"/>
                    <a:pt x="54" y="2"/>
                    <a:pt x="55" y="2"/>
                  </a:cubicBezTo>
                  <a:cubicBezTo>
                    <a:pt x="57" y="3"/>
                    <a:pt x="59" y="4"/>
                    <a:pt x="60" y="5"/>
                  </a:cubicBezTo>
                  <a:cubicBezTo>
                    <a:pt x="61" y="5"/>
                    <a:pt x="62" y="6"/>
                    <a:pt x="62" y="6"/>
                  </a:cubicBezTo>
                  <a:cubicBezTo>
                    <a:pt x="63" y="6"/>
                    <a:pt x="63" y="6"/>
                    <a:pt x="63" y="6"/>
                  </a:cubicBezTo>
                  <a:cubicBezTo>
                    <a:pt x="63" y="7"/>
                    <a:pt x="63" y="7"/>
                    <a:pt x="63" y="7"/>
                  </a:cubicBezTo>
                  <a:cubicBezTo>
                    <a:pt x="64" y="7"/>
                    <a:pt x="64" y="7"/>
                    <a:pt x="64" y="8"/>
                  </a:cubicBezTo>
                  <a:cubicBezTo>
                    <a:pt x="65" y="8"/>
                    <a:pt x="65" y="9"/>
                    <a:pt x="66" y="9"/>
                  </a:cubicBezTo>
                  <a:cubicBezTo>
                    <a:pt x="65" y="9"/>
                    <a:pt x="64" y="9"/>
                    <a:pt x="64" y="9"/>
                  </a:cubicBezTo>
                  <a:cubicBezTo>
                    <a:pt x="56" y="10"/>
                    <a:pt x="56" y="10"/>
                    <a:pt x="56" y="10"/>
                  </a:cubicBezTo>
                  <a:cubicBezTo>
                    <a:pt x="53" y="10"/>
                    <a:pt x="50" y="10"/>
                    <a:pt x="47" y="10"/>
                  </a:cubicBezTo>
                  <a:cubicBezTo>
                    <a:pt x="45" y="10"/>
                    <a:pt x="45" y="10"/>
                    <a:pt x="45" y="10"/>
                  </a:cubicBezTo>
                  <a:cubicBezTo>
                    <a:pt x="44" y="10"/>
                    <a:pt x="43" y="11"/>
                    <a:pt x="43" y="10"/>
                  </a:cubicBezTo>
                  <a:cubicBezTo>
                    <a:pt x="41" y="10"/>
                    <a:pt x="40" y="10"/>
                    <a:pt x="38" y="10"/>
                  </a:cubicBezTo>
                  <a:cubicBezTo>
                    <a:pt x="37" y="10"/>
                    <a:pt x="36" y="10"/>
                    <a:pt x="34" y="9"/>
                  </a:cubicBezTo>
                  <a:cubicBezTo>
                    <a:pt x="33" y="9"/>
                    <a:pt x="31" y="8"/>
                    <a:pt x="30" y="8"/>
                  </a:cubicBezTo>
                  <a:cubicBezTo>
                    <a:pt x="33" y="9"/>
                    <a:pt x="35" y="10"/>
                    <a:pt x="38" y="11"/>
                  </a:cubicBezTo>
                  <a:cubicBezTo>
                    <a:pt x="40" y="11"/>
                    <a:pt x="41" y="11"/>
                    <a:pt x="43" y="12"/>
                  </a:cubicBezTo>
                  <a:close/>
                  <a:moveTo>
                    <a:pt x="36" y="24"/>
                  </a:moveTo>
                  <a:cubicBezTo>
                    <a:pt x="36" y="24"/>
                    <a:pt x="36" y="24"/>
                    <a:pt x="36" y="24"/>
                  </a:cubicBezTo>
                  <a:cubicBezTo>
                    <a:pt x="36" y="24"/>
                    <a:pt x="36" y="24"/>
                    <a:pt x="36" y="24"/>
                  </a:cubicBezTo>
                  <a:cubicBezTo>
                    <a:pt x="36" y="24"/>
                    <a:pt x="36" y="24"/>
                    <a:pt x="36" y="2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2176"/>
            <p:cNvSpPr>
              <a:spLocks/>
            </p:cNvSpPr>
            <p:nvPr/>
          </p:nvSpPr>
          <p:spPr bwMode="auto">
            <a:xfrm>
              <a:off x="6488080" y="4894291"/>
              <a:ext cx="93663" cy="315915"/>
            </a:xfrm>
            <a:custGeom>
              <a:avLst/>
              <a:gdLst>
                <a:gd name="T0" fmla="*/ 19 w 25"/>
                <a:gd name="T1" fmla="*/ 66 h 84"/>
                <a:gd name="T2" fmla="*/ 20 w 25"/>
                <a:gd name="T3" fmla="*/ 62 h 84"/>
                <a:gd name="T4" fmla="*/ 22 w 25"/>
                <a:gd name="T5" fmla="*/ 46 h 84"/>
                <a:gd name="T6" fmla="*/ 20 w 25"/>
                <a:gd name="T7" fmla="*/ 23 h 84"/>
                <a:gd name="T8" fmla="*/ 23 w 25"/>
                <a:gd name="T9" fmla="*/ 9 h 84"/>
                <a:gd name="T10" fmla="*/ 25 w 25"/>
                <a:gd name="T11" fmla="*/ 0 h 84"/>
                <a:gd name="T12" fmla="*/ 18 w 25"/>
                <a:gd name="T13" fmla="*/ 13 h 84"/>
                <a:gd name="T14" fmla="*/ 9 w 25"/>
                <a:gd name="T15" fmla="*/ 52 h 84"/>
                <a:gd name="T16" fmla="*/ 4 w 25"/>
                <a:gd name="T17" fmla="*/ 70 h 84"/>
                <a:gd name="T18" fmla="*/ 0 w 25"/>
                <a:gd name="T19" fmla="*/ 84 h 84"/>
                <a:gd name="T20" fmla="*/ 0 w 25"/>
                <a:gd name="T21" fmla="*/ 84 h 84"/>
                <a:gd name="T22" fmla="*/ 19 w 25"/>
                <a:gd name="T23" fmla="*/ 6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4">
                  <a:moveTo>
                    <a:pt x="19" y="66"/>
                  </a:moveTo>
                  <a:cubicBezTo>
                    <a:pt x="20" y="65"/>
                    <a:pt x="20" y="63"/>
                    <a:pt x="20" y="62"/>
                  </a:cubicBezTo>
                  <a:cubicBezTo>
                    <a:pt x="21" y="56"/>
                    <a:pt x="22" y="51"/>
                    <a:pt x="22" y="46"/>
                  </a:cubicBezTo>
                  <a:cubicBezTo>
                    <a:pt x="22" y="38"/>
                    <a:pt x="20" y="31"/>
                    <a:pt x="20" y="23"/>
                  </a:cubicBezTo>
                  <a:cubicBezTo>
                    <a:pt x="20" y="18"/>
                    <a:pt x="21" y="13"/>
                    <a:pt x="23" y="9"/>
                  </a:cubicBezTo>
                  <a:cubicBezTo>
                    <a:pt x="24" y="6"/>
                    <a:pt x="25" y="3"/>
                    <a:pt x="25" y="0"/>
                  </a:cubicBezTo>
                  <a:cubicBezTo>
                    <a:pt x="23" y="5"/>
                    <a:pt x="19" y="10"/>
                    <a:pt x="18" y="13"/>
                  </a:cubicBezTo>
                  <a:cubicBezTo>
                    <a:pt x="11" y="25"/>
                    <a:pt x="12" y="39"/>
                    <a:pt x="9" y="52"/>
                  </a:cubicBezTo>
                  <a:cubicBezTo>
                    <a:pt x="8" y="58"/>
                    <a:pt x="6" y="64"/>
                    <a:pt x="4" y="70"/>
                  </a:cubicBezTo>
                  <a:cubicBezTo>
                    <a:pt x="3" y="75"/>
                    <a:pt x="1" y="79"/>
                    <a:pt x="0" y="84"/>
                  </a:cubicBezTo>
                  <a:cubicBezTo>
                    <a:pt x="0" y="84"/>
                    <a:pt x="0" y="84"/>
                    <a:pt x="0" y="84"/>
                  </a:cubicBezTo>
                  <a:cubicBezTo>
                    <a:pt x="5" y="77"/>
                    <a:pt x="12" y="72"/>
                    <a:pt x="19" y="6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07" name="Picture 2177"/>
            <p:cNvPicPr>
              <a:picLocks noChangeAspect="1" noChangeArrowheads="1"/>
            </p:cNvPicPr>
            <p:nvPr/>
          </p:nvPicPr>
          <p:blipFill>
            <a:blip r:embed="rId66" cstate="screen">
              <a:extLst>
                <a:ext uri="{28A0092B-C50C-407E-A947-70E740481C1C}">
                  <a14:useLocalDpi xmlns:a14="http://schemas.microsoft.com/office/drawing/2010/main"/>
                </a:ext>
              </a:extLst>
            </a:blip>
            <a:srcRect/>
            <a:stretch>
              <a:fillRect/>
            </a:stretch>
          </p:blipFill>
          <p:spPr bwMode="auto">
            <a:xfrm>
              <a:off x="6545231" y="4875241"/>
              <a:ext cx="111126" cy="280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8" name="Freeform 2179"/>
            <p:cNvSpPr>
              <a:spLocks/>
            </p:cNvSpPr>
            <p:nvPr/>
          </p:nvSpPr>
          <p:spPr bwMode="auto">
            <a:xfrm>
              <a:off x="6451568" y="5013354"/>
              <a:ext cx="77788" cy="128588"/>
            </a:xfrm>
            <a:custGeom>
              <a:avLst/>
              <a:gdLst>
                <a:gd name="T0" fmla="*/ 18 w 21"/>
                <a:gd name="T1" fmla="*/ 18 h 34"/>
                <a:gd name="T2" fmla="*/ 21 w 21"/>
                <a:gd name="T3" fmla="*/ 0 h 34"/>
                <a:gd name="T4" fmla="*/ 18 w 21"/>
                <a:gd name="T5" fmla="*/ 8 h 34"/>
                <a:gd name="T6" fmla="*/ 7 w 21"/>
                <a:gd name="T7" fmla="*/ 13 h 34"/>
                <a:gd name="T8" fmla="*/ 0 w 21"/>
                <a:gd name="T9" fmla="*/ 14 h 34"/>
                <a:gd name="T10" fmla="*/ 6 w 21"/>
                <a:gd name="T11" fmla="*/ 34 h 34"/>
                <a:gd name="T12" fmla="*/ 18 w 21"/>
                <a:gd name="T13" fmla="*/ 18 h 34"/>
              </a:gdLst>
              <a:ahLst/>
              <a:cxnLst>
                <a:cxn ang="0">
                  <a:pos x="T0" y="T1"/>
                </a:cxn>
                <a:cxn ang="0">
                  <a:pos x="T2" y="T3"/>
                </a:cxn>
                <a:cxn ang="0">
                  <a:pos x="T4" y="T5"/>
                </a:cxn>
                <a:cxn ang="0">
                  <a:pos x="T6" y="T7"/>
                </a:cxn>
                <a:cxn ang="0">
                  <a:pos x="T8" y="T9"/>
                </a:cxn>
                <a:cxn ang="0">
                  <a:pos x="T10" y="T11"/>
                </a:cxn>
                <a:cxn ang="0">
                  <a:pos x="T12" y="T13"/>
                </a:cxn>
              </a:cxnLst>
              <a:rect l="0" t="0" r="r" b="b"/>
              <a:pathLst>
                <a:path w="21" h="34">
                  <a:moveTo>
                    <a:pt x="18" y="18"/>
                  </a:moveTo>
                  <a:cubicBezTo>
                    <a:pt x="20" y="12"/>
                    <a:pt x="21" y="6"/>
                    <a:pt x="21" y="0"/>
                  </a:cubicBezTo>
                  <a:cubicBezTo>
                    <a:pt x="20" y="3"/>
                    <a:pt x="19" y="6"/>
                    <a:pt x="18" y="8"/>
                  </a:cubicBezTo>
                  <a:cubicBezTo>
                    <a:pt x="15" y="12"/>
                    <a:pt x="11" y="12"/>
                    <a:pt x="7" y="13"/>
                  </a:cubicBezTo>
                  <a:cubicBezTo>
                    <a:pt x="5" y="13"/>
                    <a:pt x="2" y="13"/>
                    <a:pt x="0" y="14"/>
                  </a:cubicBezTo>
                  <a:cubicBezTo>
                    <a:pt x="1" y="21"/>
                    <a:pt x="4" y="27"/>
                    <a:pt x="6" y="34"/>
                  </a:cubicBezTo>
                  <a:cubicBezTo>
                    <a:pt x="12" y="31"/>
                    <a:pt x="15" y="23"/>
                    <a:pt x="18"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2180"/>
            <p:cNvSpPr>
              <a:spLocks/>
            </p:cNvSpPr>
            <p:nvPr/>
          </p:nvSpPr>
          <p:spPr bwMode="auto">
            <a:xfrm>
              <a:off x="6581744" y="4751415"/>
              <a:ext cx="68263" cy="315915"/>
            </a:xfrm>
            <a:custGeom>
              <a:avLst/>
              <a:gdLst>
                <a:gd name="T0" fmla="*/ 0 w 18"/>
                <a:gd name="T1" fmla="*/ 38 h 84"/>
                <a:gd name="T2" fmla="*/ 3 w 18"/>
                <a:gd name="T3" fmla="*/ 48 h 84"/>
                <a:gd name="T4" fmla="*/ 9 w 18"/>
                <a:gd name="T5" fmla="*/ 59 h 84"/>
                <a:gd name="T6" fmla="*/ 12 w 18"/>
                <a:gd name="T7" fmla="*/ 84 h 84"/>
                <a:gd name="T8" fmla="*/ 12 w 18"/>
                <a:gd name="T9" fmla="*/ 84 h 84"/>
                <a:gd name="T10" fmla="*/ 17 w 18"/>
                <a:gd name="T11" fmla="*/ 56 h 84"/>
                <a:gd name="T12" fmla="*/ 2 w 18"/>
                <a:gd name="T13" fmla="*/ 34 h 84"/>
                <a:gd name="T14" fmla="*/ 8 w 18"/>
                <a:gd name="T15" fmla="*/ 20 h 84"/>
                <a:gd name="T16" fmla="*/ 13 w 18"/>
                <a:gd name="T17" fmla="*/ 10 h 84"/>
                <a:gd name="T18" fmla="*/ 14 w 18"/>
                <a:gd name="T19" fmla="*/ 0 h 84"/>
                <a:gd name="T20" fmla="*/ 11 w 18"/>
                <a:gd name="T21" fmla="*/ 0 h 84"/>
                <a:gd name="T22" fmla="*/ 12 w 18"/>
                <a:gd name="T23" fmla="*/ 9 h 84"/>
                <a:gd name="T24" fmla="*/ 7 w 18"/>
                <a:gd name="T25" fmla="*/ 20 h 84"/>
                <a:gd name="T26" fmla="*/ 1 w 18"/>
                <a:gd name="T27" fmla="*/ 34 h 84"/>
                <a:gd name="T28" fmla="*/ 0 w 18"/>
                <a:gd name="T29" fmla="*/ 3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84">
                  <a:moveTo>
                    <a:pt x="0" y="38"/>
                  </a:moveTo>
                  <a:cubicBezTo>
                    <a:pt x="1" y="41"/>
                    <a:pt x="3" y="45"/>
                    <a:pt x="3" y="48"/>
                  </a:cubicBezTo>
                  <a:cubicBezTo>
                    <a:pt x="4" y="52"/>
                    <a:pt x="7" y="55"/>
                    <a:pt x="9" y="59"/>
                  </a:cubicBezTo>
                  <a:cubicBezTo>
                    <a:pt x="13" y="67"/>
                    <a:pt x="15" y="74"/>
                    <a:pt x="12" y="84"/>
                  </a:cubicBezTo>
                  <a:cubicBezTo>
                    <a:pt x="12" y="84"/>
                    <a:pt x="12" y="84"/>
                    <a:pt x="12" y="84"/>
                  </a:cubicBezTo>
                  <a:cubicBezTo>
                    <a:pt x="17" y="75"/>
                    <a:pt x="18" y="65"/>
                    <a:pt x="17" y="56"/>
                  </a:cubicBezTo>
                  <a:cubicBezTo>
                    <a:pt x="16" y="50"/>
                    <a:pt x="11" y="38"/>
                    <a:pt x="2" y="34"/>
                  </a:cubicBezTo>
                  <a:cubicBezTo>
                    <a:pt x="1" y="28"/>
                    <a:pt x="5" y="24"/>
                    <a:pt x="8" y="20"/>
                  </a:cubicBezTo>
                  <a:cubicBezTo>
                    <a:pt x="10" y="16"/>
                    <a:pt x="12" y="13"/>
                    <a:pt x="13" y="10"/>
                  </a:cubicBezTo>
                  <a:cubicBezTo>
                    <a:pt x="14" y="6"/>
                    <a:pt x="14" y="3"/>
                    <a:pt x="14" y="0"/>
                  </a:cubicBezTo>
                  <a:cubicBezTo>
                    <a:pt x="13" y="1"/>
                    <a:pt x="12" y="1"/>
                    <a:pt x="11" y="0"/>
                  </a:cubicBezTo>
                  <a:cubicBezTo>
                    <a:pt x="12" y="3"/>
                    <a:pt x="13" y="6"/>
                    <a:pt x="12" y="9"/>
                  </a:cubicBezTo>
                  <a:cubicBezTo>
                    <a:pt x="11" y="13"/>
                    <a:pt x="8" y="16"/>
                    <a:pt x="7" y="20"/>
                  </a:cubicBezTo>
                  <a:cubicBezTo>
                    <a:pt x="4" y="24"/>
                    <a:pt x="0" y="29"/>
                    <a:pt x="1" y="34"/>
                  </a:cubicBezTo>
                  <a:cubicBezTo>
                    <a:pt x="0" y="35"/>
                    <a:pt x="0" y="37"/>
                    <a:pt x="0" y="3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2181"/>
            <p:cNvSpPr>
              <a:spLocks noEditPoints="1"/>
            </p:cNvSpPr>
            <p:nvPr/>
          </p:nvSpPr>
          <p:spPr bwMode="auto">
            <a:xfrm>
              <a:off x="6457918" y="4883178"/>
              <a:ext cx="177801" cy="314327"/>
            </a:xfrm>
            <a:custGeom>
              <a:avLst/>
              <a:gdLst>
                <a:gd name="T0" fmla="*/ 15 w 47"/>
                <a:gd name="T1" fmla="*/ 28 h 84"/>
                <a:gd name="T2" fmla="*/ 21 w 47"/>
                <a:gd name="T3" fmla="*/ 21 h 84"/>
                <a:gd name="T4" fmla="*/ 19 w 47"/>
                <a:gd name="T5" fmla="*/ 30 h 84"/>
                <a:gd name="T6" fmla="*/ 18 w 47"/>
                <a:gd name="T7" fmla="*/ 37 h 84"/>
                <a:gd name="T8" fmla="*/ 16 w 47"/>
                <a:gd name="T9" fmla="*/ 43 h 84"/>
                <a:gd name="T10" fmla="*/ 10 w 47"/>
                <a:gd name="T11" fmla="*/ 46 h 84"/>
                <a:gd name="T12" fmla="*/ 8 w 47"/>
                <a:gd name="T13" fmla="*/ 46 h 84"/>
                <a:gd name="T14" fmla="*/ 3 w 47"/>
                <a:gd name="T15" fmla="*/ 48 h 84"/>
                <a:gd name="T16" fmla="*/ 7 w 47"/>
                <a:gd name="T17" fmla="*/ 48 h 84"/>
                <a:gd name="T18" fmla="*/ 9 w 47"/>
                <a:gd name="T19" fmla="*/ 47 h 84"/>
                <a:gd name="T20" fmla="*/ 14 w 47"/>
                <a:gd name="T21" fmla="*/ 46 h 84"/>
                <a:gd name="T22" fmla="*/ 17 w 47"/>
                <a:gd name="T23" fmla="*/ 43 h 84"/>
                <a:gd name="T24" fmla="*/ 17 w 47"/>
                <a:gd name="T25" fmla="*/ 46 h 84"/>
                <a:gd name="T26" fmla="*/ 14 w 47"/>
                <a:gd name="T27" fmla="*/ 56 h 84"/>
                <a:gd name="T28" fmla="*/ 10 w 47"/>
                <a:gd name="T29" fmla="*/ 62 h 84"/>
                <a:gd name="T30" fmla="*/ 6 w 47"/>
                <a:gd name="T31" fmla="*/ 68 h 84"/>
                <a:gd name="T32" fmla="*/ 15 w 47"/>
                <a:gd name="T33" fmla="*/ 57 h 84"/>
                <a:gd name="T34" fmla="*/ 16 w 47"/>
                <a:gd name="T35" fmla="*/ 58 h 84"/>
                <a:gd name="T36" fmla="*/ 12 w 47"/>
                <a:gd name="T37" fmla="*/ 73 h 84"/>
                <a:gd name="T38" fmla="*/ 16 w 47"/>
                <a:gd name="T39" fmla="*/ 63 h 84"/>
                <a:gd name="T40" fmla="*/ 18 w 47"/>
                <a:gd name="T41" fmla="*/ 52 h 84"/>
                <a:gd name="T42" fmla="*/ 21 w 47"/>
                <a:gd name="T43" fmla="*/ 31 h 84"/>
                <a:gd name="T44" fmla="*/ 24 w 47"/>
                <a:gd name="T45" fmla="*/ 21 h 84"/>
                <a:gd name="T46" fmla="*/ 29 w 47"/>
                <a:gd name="T47" fmla="*/ 13 h 84"/>
                <a:gd name="T48" fmla="*/ 27 w 47"/>
                <a:gd name="T49" fmla="*/ 23 h 84"/>
                <a:gd name="T50" fmla="*/ 28 w 47"/>
                <a:gd name="T51" fmla="*/ 35 h 84"/>
                <a:gd name="T52" fmla="*/ 30 w 47"/>
                <a:gd name="T53" fmla="*/ 50 h 84"/>
                <a:gd name="T54" fmla="*/ 28 w 47"/>
                <a:gd name="T55" fmla="*/ 66 h 84"/>
                <a:gd name="T56" fmla="*/ 31 w 47"/>
                <a:gd name="T57" fmla="*/ 43 h 84"/>
                <a:gd name="T58" fmla="*/ 29 w 47"/>
                <a:gd name="T59" fmla="*/ 27 h 84"/>
                <a:gd name="T60" fmla="*/ 30 w 47"/>
                <a:gd name="T61" fmla="*/ 19 h 84"/>
                <a:gd name="T62" fmla="*/ 32 w 47"/>
                <a:gd name="T63" fmla="*/ 8 h 84"/>
                <a:gd name="T64" fmla="*/ 33 w 47"/>
                <a:gd name="T65" fmla="*/ 7 h 84"/>
                <a:gd name="T66" fmla="*/ 38 w 47"/>
                <a:gd name="T67" fmla="*/ 19 h 84"/>
                <a:gd name="T68" fmla="*/ 45 w 47"/>
                <a:gd name="T69" fmla="*/ 34 h 84"/>
                <a:gd name="T70" fmla="*/ 46 w 47"/>
                <a:gd name="T71" fmla="*/ 45 h 84"/>
                <a:gd name="T72" fmla="*/ 45 w 47"/>
                <a:gd name="T73" fmla="*/ 28 h 84"/>
                <a:gd name="T74" fmla="*/ 43 w 47"/>
                <a:gd name="T75" fmla="*/ 24 h 84"/>
                <a:gd name="T76" fmla="*/ 37 w 47"/>
                <a:gd name="T77" fmla="*/ 13 h 84"/>
                <a:gd name="T78" fmla="*/ 34 w 47"/>
                <a:gd name="T79" fmla="*/ 4 h 84"/>
                <a:gd name="T80" fmla="*/ 34 w 47"/>
                <a:gd name="T81" fmla="*/ 0 h 84"/>
                <a:gd name="T82" fmla="*/ 30 w 47"/>
                <a:gd name="T83" fmla="*/ 6 h 84"/>
                <a:gd name="T84" fmla="*/ 28 w 47"/>
                <a:gd name="T85" fmla="*/ 9 h 84"/>
                <a:gd name="T86" fmla="*/ 24 w 47"/>
                <a:gd name="T87" fmla="*/ 10 h 84"/>
                <a:gd name="T88" fmla="*/ 23 w 47"/>
                <a:gd name="T89" fmla="*/ 10 h 84"/>
                <a:gd name="T90" fmla="*/ 15 w 47"/>
                <a:gd name="T91" fmla="*/ 13 h 84"/>
                <a:gd name="T92" fmla="*/ 10 w 47"/>
                <a:gd name="T93" fmla="*/ 16 h 84"/>
                <a:gd name="T94" fmla="*/ 15 w 47"/>
                <a:gd name="T95" fmla="*/ 14 h 84"/>
                <a:gd name="T96" fmla="*/ 23 w 47"/>
                <a:gd name="T97" fmla="*/ 11 h 84"/>
                <a:gd name="T98" fmla="*/ 24 w 47"/>
                <a:gd name="T99" fmla="*/ 11 h 84"/>
                <a:gd name="T100" fmla="*/ 27 w 47"/>
                <a:gd name="T101" fmla="*/ 11 h 84"/>
                <a:gd name="T102" fmla="*/ 21 w 47"/>
                <a:gd name="T103" fmla="*/ 19 h 84"/>
                <a:gd name="T104" fmla="*/ 14 w 47"/>
                <a:gd name="T105" fmla="*/ 27 h 84"/>
                <a:gd name="T106" fmla="*/ 9 w 47"/>
                <a:gd name="T107" fmla="*/ 32 h 84"/>
                <a:gd name="T108" fmla="*/ 2 w 47"/>
                <a:gd name="T109" fmla="*/ 36 h 84"/>
                <a:gd name="T110" fmla="*/ 13 w 47"/>
                <a:gd name="T111" fmla="*/ 29 h 84"/>
                <a:gd name="T112" fmla="*/ 17 w 47"/>
                <a:gd name="T113" fmla="*/ 43 h 84"/>
                <a:gd name="T114" fmla="*/ 17 w 47"/>
                <a:gd name="T115" fmla="*/ 4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 h="84">
                  <a:moveTo>
                    <a:pt x="13" y="29"/>
                  </a:moveTo>
                  <a:cubicBezTo>
                    <a:pt x="14" y="29"/>
                    <a:pt x="14" y="28"/>
                    <a:pt x="15" y="28"/>
                  </a:cubicBezTo>
                  <a:cubicBezTo>
                    <a:pt x="16" y="26"/>
                    <a:pt x="16" y="26"/>
                    <a:pt x="16" y="26"/>
                  </a:cubicBezTo>
                  <a:cubicBezTo>
                    <a:pt x="18" y="25"/>
                    <a:pt x="20" y="23"/>
                    <a:pt x="21" y="21"/>
                  </a:cubicBezTo>
                  <a:cubicBezTo>
                    <a:pt x="21" y="22"/>
                    <a:pt x="20" y="24"/>
                    <a:pt x="20" y="25"/>
                  </a:cubicBezTo>
                  <a:cubicBezTo>
                    <a:pt x="19" y="27"/>
                    <a:pt x="19" y="29"/>
                    <a:pt x="19" y="30"/>
                  </a:cubicBezTo>
                  <a:cubicBezTo>
                    <a:pt x="18" y="32"/>
                    <a:pt x="18" y="34"/>
                    <a:pt x="18" y="36"/>
                  </a:cubicBezTo>
                  <a:cubicBezTo>
                    <a:pt x="18" y="36"/>
                    <a:pt x="18" y="36"/>
                    <a:pt x="18" y="37"/>
                  </a:cubicBezTo>
                  <a:cubicBezTo>
                    <a:pt x="18" y="38"/>
                    <a:pt x="17" y="39"/>
                    <a:pt x="17" y="40"/>
                  </a:cubicBezTo>
                  <a:cubicBezTo>
                    <a:pt x="17" y="41"/>
                    <a:pt x="16" y="42"/>
                    <a:pt x="16" y="43"/>
                  </a:cubicBezTo>
                  <a:cubicBezTo>
                    <a:pt x="15" y="43"/>
                    <a:pt x="14" y="44"/>
                    <a:pt x="13" y="44"/>
                  </a:cubicBezTo>
                  <a:cubicBezTo>
                    <a:pt x="12" y="45"/>
                    <a:pt x="11" y="45"/>
                    <a:pt x="10" y="46"/>
                  </a:cubicBezTo>
                  <a:cubicBezTo>
                    <a:pt x="9" y="46"/>
                    <a:pt x="9" y="46"/>
                    <a:pt x="9" y="46"/>
                  </a:cubicBezTo>
                  <a:cubicBezTo>
                    <a:pt x="9" y="46"/>
                    <a:pt x="9" y="46"/>
                    <a:pt x="8" y="46"/>
                  </a:cubicBezTo>
                  <a:cubicBezTo>
                    <a:pt x="8" y="47"/>
                    <a:pt x="7" y="47"/>
                    <a:pt x="7" y="47"/>
                  </a:cubicBezTo>
                  <a:cubicBezTo>
                    <a:pt x="6" y="47"/>
                    <a:pt x="5" y="47"/>
                    <a:pt x="3" y="48"/>
                  </a:cubicBezTo>
                  <a:cubicBezTo>
                    <a:pt x="2" y="48"/>
                    <a:pt x="1" y="48"/>
                    <a:pt x="0" y="48"/>
                  </a:cubicBezTo>
                  <a:cubicBezTo>
                    <a:pt x="2" y="48"/>
                    <a:pt x="5" y="48"/>
                    <a:pt x="7" y="48"/>
                  </a:cubicBezTo>
                  <a:cubicBezTo>
                    <a:pt x="7" y="48"/>
                    <a:pt x="8" y="47"/>
                    <a:pt x="9" y="47"/>
                  </a:cubicBezTo>
                  <a:cubicBezTo>
                    <a:pt x="9" y="47"/>
                    <a:pt x="9" y="47"/>
                    <a:pt x="9" y="47"/>
                  </a:cubicBezTo>
                  <a:cubicBezTo>
                    <a:pt x="10" y="47"/>
                    <a:pt x="10" y="47"/>
                    <a:pt x="10" y="47"/>
                  </a:cubicBezTo>
                  <a:cubicBezTo>
                    <a:pt x="11" y="46"/>
                    <a:pt x="12" y="46"/>
                    <a:pt x="14" y="46"/>
                  </a:cubicBezTo>
                  <a:cubicBezTo>
                    <a:pt x="15" y="45"/>
                    <a:pt x="16" y="45"/>
                    <a:pt x="17" y="44"/>
                  </a:cubicBezTo>
                  <a:cubicBezTo>
                    <a:pt x="17" y="43"/>
                    <a:pt x="17" y="43"/>
                    <a:pt x="17" y="43"/>
                  </a:cubicBezTo>
                  <a:cubicBezTo>
                    <a:pt x="17" y="43"/>
                    <a:pt x="17" y="44"/>
                    <a:pt x="17" y="45"/>
                  </a:cubicBezTo>
                  <a:cubicBezTo>
                    <a:pt x="17" y="45"/>
                    <a:pt x="17" y="46"/>
                    <a:pt x="17" y="46"/>
                  </a:cubicBezTo>
                  <a:cubicBezTo>
                    <a:pt x="17" y="47"/>
                    <a:pt x="16" y="49"/>
                    <a:pt x="16" y="50"/>
                  </a:cubicBezTo>
                  <a:cubicBezTo>
                    <a:pt x="16" y="52"/>
                    <a:pt x="15" y="54"/>
                    <a:pt x="14" y="56"/>
                  </a:cubicBezTo>
                  <a:cubicBezTo>
                    <a:pt x="13" y="57"/>
                    <a:pt x="13" y="58"/>
                    <a:pt x="12" y="59"/>
                  </a:cubicBezTo>
                  <a:cubicBezTo>
                    <a:pt x="12" y="60"/>
                    <a:pt x="11" y="61"/>
                    <a:pt x="10" y="62"/>
                  </a:cubicBezTo>
                  <a:cubicBezTo>
                    <a:pt x="10" y="63"/>
                    <a:pt x="9" y="64"/>
                    <a:pt x="8" y="65"/>
                  </a:cubicBezTo>
                  <a:cubicBezTo>
                    <a:pt x="8" y="66"/>
                    <a:pt x="7" y="67"/>
                    <a:pt x="6" y="68"/>
                  </a:cubicBezTo>
                  <a:cubicBezTo>
                    <a:pt x="8" y="66"/>
                    <a:pt x="10" y="65"/>
                    <a:pt x="11" y="63"/>
                  </a:cubicBezTo>
                  <a:cubicBezTo>
                    <a:pt x="13" y="61"/>
                    <a:pt x="14" y="59"/>
                    <a:pt x="15" y="57"/>
                  </a:cubicBezTo>
                  <a:cubicBezTo>
                    <a:pt x="16" y="56"/>
                    <a:pt x="16" y="54"/>
                    <a:pt x="17" y="53"/>
                  </a:cubicBezTo>
                  <a:cubicBezTo>
                    <a:pt x="17" y="54"/>
                    <a:pt x="16" y="56"/>
                    <a:pt x="16" y="58"/>
                  </a:cubicBezTo>
                  <a:cubicBezTo>
                    <a:pt x="16" y="59"/>
                    <a:pt x="16" y="61"/>
                    <a:pt x="15" y="63"/>
                  </a:cubicBezTo>
                  <a:cubicBezTo>
                    <a:pt x="15" y="67"/>
                    <a:pt x="14" y="70"/>
                    <a:pt x="12" y="73"/>
                  </a:cubicBezTo>
                  <a:cubicBezTo>
                    <a:pt x="11" y="77"/>
                    <a:pt x="10" y="80"/>
                    <a:pt x="9" y="84"/>
                  </a:cubicBezTo>
                  <a:cubicBezTo>
                    <a:pt x="12" y="77"/>
                    <a:pt x="14" y="70"/>
                    <a:pt x="16" y="63"/>
                  </a:cubicBezTo>
                  <a:cubicBezTo>
                    <a:pt x="17" y="61"/>
                    <a:pt x="17" y="60"/>
                    <a:pt x="18" y="58"/>
                  </a:cubicBezTo>
                  <a:cubicBezTo>
                    <a:pt x="18" y="56"/>
                    <a:pt x="18" y="54"/>
                    <a:pt x="18" y="52"/>
                  </a:cubicBezTo>
                  <a:cubicBezTo>
                    <a:pt x="19" y="49"/>
                    <a:pt x="19" y="45"/>
                    <a:pt x="20" y="42"/>
                  </a:cubicBezTo>
                  <a:cubicBezTo>
                    <a:pt x="20" y="38"/>
                    <a:pt x="20" y="34"/>
                    <a:pt x="21" y="31"/>
                  </a:cubicBezTo>
                  <a:cubicBezTo>
                    <a:pt x="21" y="29"/>
                    <a:pt x="22" y="27"/>
                    <a:pt x="22" y="26"/>
                  </a:cubicBezTo>
                  <a:cubicBezTo>
                    <a:pt x="23" y="24"/>
                    <a:pt x="23" y="22"/>
                    <a:pt x="24" y="21"/>
                  </a:cubicBezTo>
                  <a:cubicBezTo>
                    <a:pt x="25" y="19"/>
                    <a:pt x="26" y="18"/>
                    <a:pt x="27" y="16"/>
                  </a:cubicBezTo>
                  <a:cubicBezTo>
                    <a:pt x="28" y="15"/>
                    <a:pt x="28" y="14"/>
                    <a:pt x="29" y="13"/>
                  </a:cubicBezTo>
                  <a:cubicBezTo>
                    <a:pt x="29" y="15"/>
                    <a:pt x="28" y="17"/>
                    <a:pt x="28" y="19"/>
                  </a:cubicBezTo>
                  <a:cubicBezTo>
                    <a:pt x="28" y="20"/>
                    <a:pt x="28" y="22"/>
                    <a:pt x="27" y="23"/>
                  </a:cubicBezTo>
                  <a:cubicBezTo>
                    <a:pt x="27" y="24"/>
                    <a:pt x="27" y="26"/>
                    <a:pt x="27" y="27"/>
                  </a:cubicBezTo>
                  <a:cubicBezTo>
                    <a:pt x="27" y="30"/>
                    <a:pt x="28" y="32"/>
                    <a:pt x="28" y="35"/>
                  </a:cubicBezTo>
                  <a:cubicBezTo>
                    <a:pt x="29" y="38"/>
                    <a:pt x="29" y="40"/>
                    <a:pt x="30" y="43"/>
                  </a:cubicBezTo>
                  <a:cubicBezTo>
                    <a:pt x="30" y="45"/>
                    <a:pt x="30" y="48"/>
                    <a:pt x="30" y="50"/>
                  </a:cubicBezTo>
                  <a:cubicBezTo>
                    <a:pt x="30" y="53"/>
                    <a:pt x="30" y="56"/>
                    <a:pt x="29" y="58"/>
                  </a:cubicBezTo>
                  <a:cubicBezTo>
                    <a:pt x="29" y="61"/>
                    <a:pt x="29" y="63"/>
                    <a:pt x="28" y="66"/>
                  </a:cubicBezTo>
                  <a:cubicBezTo>
                    <a:pt x="30" y="61"/>
                    <a:pt x="31" y="56"/>
                    <a:pt x="31" y="50"/>
                  </a:cubicBezTo>
                  <a:cubicBezTo>
                    <a:pt x="31" y="48"/>
                    <a:pt x="31" y="45"/>
                    <a:pt x="31" y="43"/>
                  </a:cubicBezTo>
                  <a:cubicBezTo>
                    <a:pt x="30" y="40"/>
                    <a:pt x="30" y="37"/>
                    <a:pt x="30" y="35"/>
                  </a:cubicBezTo>
                  <a:cubicBezTo>
                    <a:pt x="29" y="32"/>
                    <a:pt x="29" y="30"/>
                    <a:pt x="29" y="27"/>
                  </a:cubicBezTo>
                  <a:cubicBezTo>
                    <a:pt x="29" y="26"/>
                    <a:pt x="29" y="25"/>
                    <a:pt x="29" y="23"/>
                  </a:cubicBezTo>
                  <a:cubicBezTo>
                    <a:pt x="29" y="22"/>
                    <a:pt x="29" y="21"/>
                    <a:pt x="30" y="19"/>
                  </a:cubicBezTo>
                  <a:cubicBezTo>
                    <a:pt x="30" y="17"/>
                    <a:pt x="31" y="14"/>
                    <a:pt x="31" y="12"/>
                  </a:cubicBezTo>
                  <a:cubicBezTo>
                    <a:pt x="32" y="10"/>
                    <a:pt x="32" y="9"/>
                    <a:pt x="32" y="8"/>
                  </a:cubicBezTo>
                  <a:cubicBezTo>
                    <a:pt x="32" y="8"/>
                    <a:pt x="33" y="7"/>
                    <a:pt x="33" y="7"/>
                  </a:cubicBezTo>
                  <a:cubicBezTo>
                    <a:pt x="33" y="7"/>
                    <a:pt x="33" y="7"/>
                    <a:pt x="33" y="7"/>
                  </a:cubicBezTo>
                  <a:cubicBezTo>
                    <a:pt x="34" y="9"/>
                    <a:pt x="35" y="11"/>
                    <a:pt x="36" y="14"/>
                  </a:cubicBezTo>
                  <a:cubicBezTo>
                    <a:pt x="36" y="16"/>
                    <a:pt x="37" y="17"/>
                    <a:pt x="38" y="19"/>
                  </a:cubicBezTo>
                  <a:cubicBezTo>
                    <a:pt x="39" y="21"/>
                    <a:pt x="40" y="22"/>
                    <a:pt x="41" y="24"/>
                  </a:cubicBezTo>
                  <a:cubicBezTo>
                    <a:pt x="43" y="27"/>
                    <a:pt x="44" y="30"/>
                    <a:pt x="45" y="34"/>
                  </a:cubicBezTo>
                  <a:cubicBezTo>
                    <a:pt x="46" y="36"/>
                    <a:pt x="46" y="37"/>
                    <a:pt x="46" y="39"/>
                  </a:cubicBezTo>
                  <a:cubicBezTo>
                    <a:pt x="46" y="41"/>
                    <a:pt x="46" y="43"/>
                    <a:pt x="46" y="45"/>
                  </a:cubicBezTo>
                  <a:cubicBezTo>
                    <a:pt x="47" y="41"/>
                    <a:pt x="47" y="37"/>
                    <a:pt x="46" y="34"/>
                  </a:cubicBezTo>
                  <a:cubicBezTo>
                    <a:pt x="46" y="32"/>
                    <a:pt x="45" y="30"/>
                    <a:pt x="45" y="28"/>
                  </a:cubicBezTo>
                  <a:cubicBezTo>
                    <a:pt x="44" y="27"/>
                    <a:pt x="44" y="26"/>
                    <a:pt x="44" y="25"/>
                  </a:cubicBezTo>
                  <a:cubicBezTo>
                    <a:pt x="43" y="25"/>
                    <a:pt x="43" y="25"/>
                    <a:pt x="43" y="24"/>
                  </a:cubicBezTo>
                  <a:cubicBezTo>
                    <a:pt x="43" y="24"/>
                    <a:pt x="42" y="23"/>
                    <a:pt x="42" y="23"/>
                  </a:cubicBezTo>
                  <a:cubicBezTo>
                    <a:pt x="40" y="20"/>
                    <a:pt x="39" y="17"/>
                    <a:pt x="37" y="13"/>
                  </a:cubicBezTo>
                  <a:cubicBezTo>
                    <a:pt x="36" y="11"/>
                    <a:pt x="36" y="10"/>
                    <a:pt x="35" y="8"/>
                  </a:cubicBezTo>
                  <a:cubicBezTo>
                    <a:pt x="35" y="7"/>
                    <a:pt x="34" y="5"/>
                    <a:pt x="34" y="4"/>
                  </a:cubicBezTo>
                  <a:cubicBezTo>
                    <a:pt x="34" y="3"/>
                    <a:pt x="34" y="2"/>
                    <a:pt x="35" y="1"/>
                  </a:cubicBezTo>
                  <a:cubicBezTo>
                    <a:pt x="35" y="1"/>
                    <a:pt x="35" y="0"/>
                    <a:pt x="34" y="0"/>
                  </a:cubicBezTo>
                  <a:cubicBezTo>
                    <a:pt x="33" y="0"/>
                    <a:pt x="32" y="0"/>
                    <a:pt x="32" y="1"/>
                  </a:cubicBezTo>
                  <a:cubicBezTo>
                    <a:pt x="32" y="2"/>
                    <a:pt x="31" y="4"/>
                    <a:pt x="30" y="6"/>
                  </a:cubicBezTo>
                  <a:cubicBezTo>
                    <a:pt x="30" y="7"/>
                    <a:pt x="29" y="8"/>
                    <a:pt x="29" y="9"/>
                  </a:cubicBezTo>
                  <a:cubicBezTo>
                    <a:pt x="28" y="9"/>
                    <a:pt x="28" y="9"/>
                    <a:pt x="28" y="9"/>
                  </a:cubicBezTo>
                  <a:cubicBezTo>
                    <a:pt x="27" y="9"/>
                    <a:pt x="26" y="9"/>
                    <a:pt x="25" y="9"/>
                  </a:cubicBezTo>
                  <a:cubicBezTo>
                    <a:pt x="25" y="9"/>
                    <a:pt x="24" y="9"/>
                    <a:pt x="24" y="10"/>
                  </a:cubicBezTo>
                  <a:cubicBezTo>
                    <a:pt x="23" y="10"/>
                    <a:pt x="23" y="10"/>
                    <a:pt x="23" y="10"/>
                  </a:cubicBezTo>
                  <a:cubicBezTo>
                    <a:pt x="23" y="10"/>
                    <a:pt x="23" y="10"/>
                    <a:pt x="23" y="10"/>
                  </a:cubicBezTo>
                  <a:cubicBezTo>
                    <a:pt x="22" y="10"/>
                    <a:pt x="21" y="10"/>
                    <a:pt x="20" y="11"/>
                  </a:cubicBezTo>
                  <a:cubicBezTo>
                    <a:pt x="18" y="11"/>
                    <a:pt x="17" y="12"/>
                    <a:pt x="15" y="13"/>
                  </a:cubicBezTo>
                  <a:cubicBezTo>
                    <a:pt x="14" y="14"/>
                    <a:pt x="13" y="14"/>
                    <a:pt x="13" y="15"/>
                  </a:cubicBezTo>
                  <a:cubicBezTo>
                    <a:pt x="12" y="15"/>
                    <a:pt x="11" y="16"/>
                    <a:pt x="10" y="16"/>
                  </a:cubicBezTo>
                  <a:cubicBezTo>
                    <a:pt x="11" y="16"/>
                    <a:pt x="12" y="15"/>
                    <a:pt x="13" y="15"/>
                  </a:cubicBezTo>
                  <a:cubicBezTo>
                    <a:pt x="14" y="15"/>
                    <a:pt x="15" y="14"/>
                    <a:pt x="15" y="14"/>
                  </a:cubicBezTo>
                  <a:cubicBezTo>
                    <a:pt x="17" y="13"/>
                    <a:pt x="19" y="13"/>
                    <a:pt x="20" y="12"/>
                  </a:cubicBezTo>
                  <a:cubicBezTo>
                    <a:pt x="21" y="12"/>
                    <a:pt x="22" y="11"/>
                    <a:pt x="23" y="11"/>
                  </a:cubicBezTo>
                  <a:cubicBezTo>
                    <a:pt x="23" y="11"/>
                    <a:pt x="23" y="11"/>
                    <a:pt x="24" y="11"/>
                  </a:cubicBezTo>
                  <a:cubicBezTo>
                    <a:pt x="24" y="11"/>
                    <a:pt x="24" y="11"/>
                    <a:pt x="24" y="11"/>
                  </a:cubicBezTo>
                  <a:cubicBezTo>
                    <a:pt x="25" y="11"/>
                    <a:pt x="25" y="11"/>
                    <a:pt x="26" y="11"/>
                  </a:cubicBezTo>
                  <a:cubicBezTo>
                    <a:pt x="26" y="11"/>
                    <a:pt x="27" y="11"/>
                    <a:pt x="27" y="11"/>
                  </a:cubicBezTo>
                  <a:cubicBezTo>
                    <a:pt x="27" y="11"/>
                    <a:pt x="27" y="12"/>
                    <a:pt x="26" y="13"/>
                  </a:cubicBezTo>
                  <a:cubicBezTo>
                    <a:pt x="21" y="19"/>
                    <a:pt x="21" y="19"/>
                    <a:pt x="21" y="19"/>
                  </a:cubicBezTo>
                  <a:cubicBezTo>
                    <a:pt x="19" y="21"/>
                    <a:pt x="17" y="23"/>
                    <a:pt x="15" y="25"/>
                  </a:cubicBezTo>
                  <a:cubicBezTo>
                    <a:pt x="14" y="27"/>
                    <a:pt x="14" y="27"/>
                    <a:pt x="14" y="27"/>
                  </a:cubicBezTo>
                  <a:cubicBezTo>
                    <a:pt x="13" y="28"/>
                    <a:pt x="13" y="28"/>
                    <a:pt x="12" y="29"/>
                  </a:cubicBezTo>
                  <a:cubicBezTo>
                    <a:pt x="11" y="30"/>
                    <a:pt x="10" y="31"/>
                    <a:pt x="9" y="32"/>
                  </a:cubicBezTo>
                  <a:cubicBezTo>
                    <a:pt x="8" y="32"/>
                    <a:pt x="7" y="33"/>
                    <a:pt x="6" y="34"/>
                  </a:cubicBezTo>
                  <a:cubicBezTo>
                    <a:pt x="4" y="35"/>
                    <a:pt x="3" y="35"/>
                    <a:pt x="2" y="36"/>
                  </a:cubicBezTo>
                  <a:cubicBezTo>
                    <a:pt x="4" y="35"/>
                    <a:pt x="7" y="34"/>
                    <a:pt x="10" y="32"/>
                  </a:cubicBezTo>
                  <a:cubicBezTo>
                    <a:pt x="11" y="31"/>
                    <a:pt x="12" y="30"/>
                    <a:pt x="13" y="29"/>
                  </a:cubicBezTo>
                  <a:close/>
                  <a:moveTo>
                    <a:pt x="17" y="43"/>
                  </a:moveTo>
                  <a:cubicBezTo>
                    <a:pt x="17" y="43"/>
                    <a:pt x="17" y="43"/>
                    <a:pt x="17" y="43"/>
                  </a:cubicBezTo>
                  <a:cubicBezTo>
                    <a:pt x="17" y="43"/>
                    <a:pt x="17" y="43"/>
                    <a:pt x="17" y="43"/>
                  </a:cubicBezTo>
                  <a:cubicBezTo>
                    <a:pt x="17" y="43"/>
                    <a:pt x="17" y="43"/>
                    <a:pt x="17" y="4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2182"/>
            <p:cNvSpPr>
              <a:spLocks/>
            </p:cNvSpPr>
            <p:nvPr/>
          </p:nvSpPr>
          <p:spPr bwMode="auto">
            <a:xfrm>
              <a:off x="5973727" y="4525988"/>
              <a:ext cx="255589" cy="209551"/>
            </a:xfrm>
            <a:custGeom>
              <a:avLst/>
              <a:gdLst>
                <a:gd name="T0" fmla="*/ 26 w 68"/>
                <a:gd name="T1" fmla="*/ 52 h 56"/>
                <a:gd name="T2" fmla="*/ 30 w 68"/>
                <a:gd name="T3" fmla="*/ 49 h 56"/>
                <a:gd name="T4" fmla="*/ 40 w 68"/>
                <a:gd name="T5" fmla="*/ 37 h 56"/>
                <a:gd name="T6" fmla="*/ 51 w 68"/>
                <a:gd name="T7" fmla="*/ 16 h 56"/>
                <a:gd name="T8" fmla="*/ 61 w 68"/>
                <a:gd name="T9" fmla="*/ 6 h 56"/>
                <a:gd name="T10" fmla="*/ 68 w 68"/>
                <a:gd name="T11" fmla="*/ 0 h 56"/>
                <a:gd name="T12" fmla="*/ 55 w 68"/>
                <a:gd name="T13" fmla="*/ 7 h 56"/>
                <a:gd name="T14" fmla="*/ 26 w 68"/>
                <a:gd name="T15" fmla="*/ 35 h 56"/>
                <a:gd name="T16" fmla="*/ 12 w 68"/>
                <a:gd name="T17" fmla="*/ 47 h 56"/>
                <a:gd name="T18" fmla="*/ 0 w 68"/>
                <a:gd name="T19" fmla="*/ 56 h 56"/>
                <a:gd name="T20" fmla="*/ 0 w 68"/>
                <a:gd name="T21" fmla="*/ 56 h 56"/>
                <a:gd name="T22" fmla="*/ 26 w 68"/>
                <a:gd name="T23"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56">
                  <a:moveTo>
                    <a:pt x="26" y="52"/>
                  </a:moveTo>
                  <a:cubicBezTo>
                    <a:pt x="28" y="51"/>
                    <a:pt x="29" y="50"/>
                    <a:pt x="30" y="49"/>
                  </a:cubicBezTo>
                  <a:cubicBezTo>
                    <a:pt x="34" y="45"/>
                    <a:pt x="37" y="41"/>
                    <a:pt x="40" y="37"/>
                  </a:cubicBezTo>
                  <a:cubicBezTo>
                    <a:pt x="45" y="30"/>
                    <a:pt x="47" y="23"/>
                    <a:pt x="51" y="16"/>
                  </a:cubicBezTo>
                  <a:cubicBezTo>
                    <a:pt x="54" y="12"/>
                    <a:pt x="57" y="9"/>
                    <a:pt x="61" y="6"/>
                  </a:cubicBezTo>
                  <a:cubicBezTo>
                    <a:pt x="64" y="5"/>
                    <a:pt x="66" y="2"/>
                    <a:pt x="68" y="0"/>
                  </a:cubicBezTo>
                  <a:cubicBezTo>
                    <a:pt x="63" y="3"/>
                    <a:pt x="58" y="6"/>
                    <a:pt x="55" y="7"/>
                  </a:cubicBezTo>
                  <a:cubicBezTo>
                    <a:pt x="43" y="13"/>
                    <a:pt x="35" y="25"/>
                    <a:pt x="26" y="35"/>
                  </a:cubicBezTo>
                  <a:cubicBezTo>
                    <a:pt x="21" y="39"/>
                    <a:pt x="17" y="43"/>
                    <a:pt x="12" y="47"/>
                  </a:cubicBezTo>
                  <a:cubicBezTo>
                    <a:pt x="8" y="50"/>
                    <a:pt x="4" y="53"/>
                    <a:pt x="0" y="56"/>
                  </a:cubicBezTo>
                  <a:cubicBezTo>
                    <a:pt x="0" y="56"/>
                    <a:pt x="0" y="56"/>
                    <a:pt x="0" y="56"/>
                  </a:cubicBezTo>
                  <a:cubicBezTo>
                    <a:pt x="8" y="53"/>
                    <a:pt x="17" y="52"/>
                    <a:pt x="26" y="5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2185"/>
            <p:cNvSpPr>
              <a:spLocks/>
            </p:cNvSpPr>
            <p:nvPr/>
          </p:nvSpPr>
          <p:spPr bwMode="auto">
            <a:xfrm>
              <a:off x="6000715" y="4597426"/>
              <a:ext cx="119063" cy="77788"/>
            </a:xfrm>
            <a:custGeom>
              <a:avLst/>
              <a:gdLst>
                <a:gd name="T0" fmla="*/ 19 w 32"/>
                <a:gd name="T1" fmla="*/ 13 h 21"/>
                <a:gd name="T2" fmla="*/ 32 w 32"/>
                <a:gd name="T3" fmla="*/ 0 h 21"/>
                <a:gd name="T4" fmla="*/ 24 w 32"/>
                <a:gd name="T5" fmla="*/ 5 h 21"/>
                <a:gd name="T6" fmla="*/ 13 w 32"/>
                <a:gd name="T7" fmla="*/ 3 h 21"/>
                <a:gd name="T8" fmla="*/ 7 w 32"/>
                <a:gd name="T9" fmla="*/ 0 h 21"/>
                <a:gd name="T10" fmla="*/ 0 w 32"/>
                <a:gd name="T11" fmla="*/ 20 h 21"/>
                <a:gd name="T12" fmla="*/ 19 w 32"/>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19" y="13"/>
                  </a:moveTo>
                  <a:cubicBezTo>
                    <a:pt x="24" y="10"/>
                    <a:pt x="28" y="5"/>
                    <a:pt x="32" y="0"/>
                  </a:cubicBezTo>
                  <a:cubicBezTo>
                    <a:pt x="30" y="2"/>
                    <a:pt x="27" y="4"/>
                    <a:pt x="24" y="5"/>
                  </a:cubicBezTo>
                  <a:cubicBezTo>
                    <a:pt x="20" y="7"/>
                    <a:pt x="17" y="5"/>
                    <a:pt x="13" y="3"/>
                  </a:cubicBezTo>
                  <a:cubicBezTo>
                    <a:pt x="11" y="2"/>
                    <a:pt x="9" y="0"/>
                    <a:pt x="7" y="0"/>
                  </a:cubicBezTo>
                  <a:cubicBezTo>
                    <a:pt x="4" y="6"/>
                    <a:pt x="2" y="13"/>
                    <a:pt x="0" y="20"/>
                  </a:cubicBezTo>
                  <a:cubicBezTo>
                    <a:pt x="7" y="21"/>
                    <a:pt x="14" y="16"/>
                    <a:pt x="19"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2186"/>
            <p:cNvSpPr>
              <a:spLocks/>
            </p:cNvSpPr>
            <p:nvPr/>
          </p:nvSpPr>
          <p:spPr bwMode="auto">
            <a:xfrm>
              <a:off x="6173754" y="4432325"/>
              <a:ext cx="179389" cy="261939"/>
            </a:xfrm>
            <a:custGeom>
              <a:avLst/>
              <a:gdLst>
                <a:gd name="T0" fmla="*/ 15 w 48"/>
                <a:gd name="T1" fmla="*/ 25 h 70"/>
                <a:gd name="T2" fmla="*/ 12 w 48"/>
                <a:gd name="T3" fmla="*/ 35 h 70"/>
                <a:gd name="T4" fmla="*/ 11 w 48"/>
                <a:gd name="T5" fmla="*/ 47 h 70"/>
                <a:gd name="T6" fmla="*/ 0 w 48"/>
                <a:gd name="T7" fmla="*/ 70 h 70"/>
                <a:gd name="T8" fmla="*/ 0 w 48"/>
                <a:gd name="T9" fmla="*/ 70 h 70"/>
                <a:gd name="T10" fmla="*/ 19 w 48"/>
                <a:gd name="T11" fmla="*/ 50 h 70"/>
                <a:gd name="T12" fmla="*/ 19 w 48"/>
                <a:gd name="T13" fmla="*/ 23 h 70"/>
                <a:gd name="T14" fmla="*/ 32 w 48"/>
                <a:gd name="T15" fmla="*/ 14 h 70"/>
                <a:gd name="T16" fmla="*/ 42 w 48"/>
                <a:gd name="T17" fmla="*/ 9 h 70"/>
                <a:gd name="T18" fmla="*/ 48 w 48"/>
                <a:gd name="T19" fmla="*/ 2 h 70"/>
                <a:gd name="T20" fmla="*/ 45 w 48"/>
                <a:gd name="T21" fmla="*/ 0 h 70"/>
                <a:gd name="T22" fmla="*/ 41 w 48"/>
                <a:gd name="T23" fmla="*/ 8 h 70"/>
                <a:gd name="T24" fmla="*/ 31 w 48"/>
                <a:gd name="T25" fmla="*/ 14 h 70"/>
                <a:gd name="T26" fmla="*/ 18 w 48"/>
                <a:gd name="T27" fmla="*/ 22 h 70"/>
                <a:gd name="T28" fmla="*/ 15 w 48"/>
                <a:gd name="T29" fmla="*/ 2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70">
                  <a:moveTo>
                    <a:pt x="15" y="25"/>
                  </a:moveTo>
                  <a:cubicBezTo>
                    <a:pt x="14" y="28"/>
                    <a:pt x="13" y="33"/>
                    <a:pt x="12" y="35"/>
                  </a:cubicBezTo>
                  <a:cubicBezTo>
                    <a:pt x="11" y="39"/>
                    <a:pt x="12" y="43"/>
                    <a:pt x="11" y="47"/>
                  </a:cubicBezTo>
                  <a:cubicBezTo>
                    <a:pt x="10" y="56"/>
                    <a:pt x="7" y="64"/>
                    <a:pt x="0" y="70"/>
                  </a:cubicBezTo>
                  <a:cubicBezTo>
                    <a:pt x="0" y="70"/>
                    <a:pt x="0" y="70"/>
                    <a:pt x="0" y="70"/>
                  </a:cubicBezTo>
                  <a:cubicBezTo>
                    <a:pt x="8" y="65"/>
                    <a:pt x="15" y="58"/>
                    <a:pt x="19" y="50"/>
                  </a:cubicBezTo>
                  <a:cubicBezTo>
                    <a:pt x="22" y="44"/>
                    <a:pt x="25" y="31"/>
                    <a:pt x="19" y="23"/>
                  </a:cubicBezTo>
                  <a:cubicBezTo>
                    <a:pt x="22" y="17"/>
                    <a:pt x="27" y="17"/>
                    <a:pt x="32" y="14"/>
                  </a:cubicBezTo>
                  <a:cubicBezTo>
                    <a:pt x="35" y="13"/>
                    <a:pt x="39" y="11"/>
                    <a:pt x="42" y="9"/>
                  </a:cubicBezTo>
                  <a:cubicBezTo>
                    <a:pt x="44" y="7"/>
                    <a:pt x="46" y="4"/>
                    <a:pt x="48" y="2"/>
                  </a:cubicBezTo>
                  <a:cubicBezTo>
                    <a:pt x="47" y="2"/>
                    <a:pt x="46" y="1"/>
                    <a:pt x="45" y="0"/>
                  </a:cubicBezTo>
                  <a:cubicBezTo>
                    <a:pt x="44" y="3"/>
                    <a:pt x="43" y="6"/>
                    <a:pt x="41" y="8"/>
                  </a:cubicBezTo>
                  <a:cubicBezTo>
                    <a:pt x="38" y="10"/>
                    <a:pt x="34" y="12"/>
                    <a:pt x="31" y="14"/>
                  </a:cubicBezTo>
                  <a:cubicBezTo>
                    <a:pt x="26" y="16"/>
                    <a:pt x="20" y="18"/>
                    <a:pt x="18" y="22"/>
                  </a:cubicBezTo>
                  <a:cubicBezTo>
                    <a:pt x="17" y="23"/>
                    <a:pt x="16" y="24"/>
                    <a:pt x="15"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2187"/>
            <p:cNvSpPr>
              <a:spLocks noEditPoints="1"/>
            </p:cNvSpPr>
            <p:nvPr/>
          </p:nvSpPr>
          <p:spPr bwMode="auto">
            <a:xfrm>
              <a:off x="5984840" y="4514875"/>
              <a:ext cx="255589" cy="214314"/>
            </a:xfrm>
            <a:custGeom>
              <a:avLst/>
              <a:gdLst>
                <a:gd name="T0" fmla="*/ 36 w 68"/>
                <a:gd name="T1" fmla="*/ 14 h 57"/>
                <a:gd name="T2" fmla="*/ 45 w 68"/>
                <a:gd name="T3" fmla="*/ 12 h 57"/>
                <a:gd name="T4" fmla="*/ 38 w 68"/>
                <a:gd name="T5" fmla="*/ 18 h 57"/>
                <a:gd name="T6" fmla="*/ 34 w 68"/>
                <a:gd name="T7" fmla="*/ 23 h 57"/>
                <a:gd name="T8" fmla="*/ 29 w 68"/>
                <a:gd name="T9" fmla="*/ 26 h 57"/>
                <a:gd name="T10" fmla="*/ 22 w 68"/>
                <a:gd name="T11" fmla="*/ 26 h 57"/>
                <a:gd name="T12" fmla="*/ 20 w 68"/>
                <a:gd name="T13" fmla="*/ 26 h 57"/>
                <a:gd name="T14" fmla="*/ 16 w 68"/>
                <a:gd name="T15" fmla="*/ 24 h 57"/>
                <a:gd name="T16" fmla="*/ 18 w 68"/>
                <a:gd name="T17" fmla="*/ 26 h 57"/>
                <a:gd name="T18" fmla="*/ 21 w 68"/>
                <a:gd name="T19" fmla="*/ 27 h 57"/>
                <a:gd name="T20" fmla="*/ 25 w 68"/>
                <a:gd name="T21" fmla="*/ 28 h 57"/>
                <a:gd name="T22" fmla="*/ 30 w 68"/>
                <a:gd name="T23" fmla="*/ 28 h 57"/>
                <a:gd name="T24" fmla="*/ 28 w 68"/>
                <a:gd name="T25" fmla="*/ 30 h 57"/>
                <a:gd name="T26" fmla="*/ 19 w 68"/>
                <a:gd name="T27" fmla="*/ 37 h 57"/>
                <a:gd name="T28" fmla="*/ 13 w 68"/>
                <a:gd name="T29" fmla="*/ 40 h 57"/>
                <a:gd name="T30" fmla="*/ 7 w 68"/>
                <a:gd name="T31" fmla="*/ 42 h 57"/>
                <a:gd name="T32" fmla="*/ 20 w 68"/>
                <a:gd name="T33" fmla="*/ 38 h 57"/>
                <a:gd name="T34" fmla="*/ 21 w 68"/>
                <a:gd name="T35" fmla="*/ 39 h 57"/>
                <a:gd name="T36" fmla="*/ 9 w 68"/>
                <a:gd name="T37" fmla="*/ 50 h 57"/>
                <a:gd name="T38" fmla="*/ 18 w 68"/>
                <a:gd name="T39" fmla="*/ 44 h 57"/>
                <a:gd name="T40" fmla="*/ 25 w 68"/>
                <a:gd name="T41" fmla="*/ 36 h 57"/>
                <a:gd name="T42" fmla="*/ 39 w 68"/>
                <a:gd name="T43" fmla="*/ 20 h 57"/>
                <a:gd name="T44" fmla="*/ 48 w 68"/>
                <a:gd name="T45" fmla="*/ 13 h 57"/>
                <a:gd name="T46" fmla="*/ 56 w 68"/>
                <a:gd name="T47" fmla="*/ 9 h 57"/>
                <a:gd name="T48" fmla="*/ 49 w 68"/>
                <a:gd name="T49" fmla="*/ 17 h 57"/>
                <a:gd name="T50" fmla="*/ 43 w 68"/>
                <a:gd name="T51" fmla="*/ 27 h 57"/>
                <a:gd name="T52" fmla="*/ 36 w 68"/>
                <a:gd name="T53" fmla="*/ 41 h 57"/>
                <a:gd name="T54" fmla="*/ 26 w 68"/>
                <a:gd name="T55" fmla="*/ 52 h 57"/>
                <a:gd name="T56" fmla="*/ 41 w 68"/>
                <a:gd name="T57" fmla="*/ 35 h 57"/>
                <a:gd name="T58" fmla="*/ 48 w 68"/>
                <a:gd name="T59" fmla="*/ 21 h 57"/>
                <a:gd name="T60" fmla="*/ 53 w 68"/>
                <a:gd name="T61" fmla="*/ 15 h 57"/>
                <a:gd name="T62" fmla="*/ 62 w 68"/>
                <a:gd name="T63" fmla="*/ 7 h 57"/>
                <a:gd name="T64" fmla="*/ 63 w 68"/>
                <a:gd name="T65" fmla="*/ 6 h 57"/>
                <a:gd name="T66" fmla="*/ 60 w 68"/>
                <a:gd name="T67" fmla="*/ 19 h 57"/>
                <a:gd name="T68" fmla="*/ 58 w 68"/>
                <a:gd name="T69" fmla="*/ 36 h 57"/>
                <a:gd name="T70" fmla="*/ 53 w 68"/>
                <a:gd name="T71" fmla="*/ 45 h 57"/>
                <a:gd name="T72" fmla="*/ 61 w 68"/>
                <a:gd name="T73" fmla="*/ 31 h 57"/>
                <a:gd name="T74" fmla="*/ 61 w 68"/>
                <a:gd name="T75" fmla="*/ 26 h 57"/>
                <a:gd name="T76" fmla="*/ 63 w 68"/>
                <a:gd name="T77" fmla="*/ 14 h 57"/>
                <a:gd name="T78" fmla="*/ 65 w 68"/>
                <a:gd name="T79" fmla="*/ 5 h 57"/>
                <a:gd name="T80" fmla="*/ 68 w 68"/>
                <a:gd name="T81" fmla="*/ 1 h 57"/>
                <a:gd name="T82" fmla="*/ 61 w 68"/>
                <a:gd name="T83" fmla="*/ 4 h 57"/>
                <a:gd name="T84" fmla="*/ 58 w 68"/>
                <a:gd name="T85" fmla="*/ 5 h 57"/>
                <a:gd name="T86" fmla="*/ 54 w 68"/>
                <a:gd name="T87" fmla="*/ 4 h 57"/>
                <a:gd name="T88" fmla="*/ 53 w 68"/>
                <a:gd name="T89" fmla="*/ 3 h 57"/>
                <a:gd name="T90" fmla="*/ 44 w 68"/>
                <a:gd name="T91" fmla="*/ 2 h 57"/>
                <a:gd name="T92" fmla="*/ 39 w 68"/>
                <a:gd name="T93" fmla="*/ 2 h 57"/>
                <a:gd name="T94" fmla="*/ 44 w 68"/>
                <a:gd name="T95" fmla="*/ 2 h 57"/>
                <a:gd name="T96" fmla="*/ 52 w 68"/>
                <a:gd name="T97" fmla="*/ 5 h 57"/>
                <a:gd name="T98" fmla="*/ 53 w 68"/>
                <a:gd name="T99" fmla="*/ 5 h 57"/>
                <a:gd name="T100" fmla="*/ 56 w 68"/>
                <a:gd name="T101" fmla="*/ 7 h 57"/>
                <a:gd name="T102" fmla="*/ 46 w 68"/>
                <a:gd name="T103" fmla="*/ 10 h 57"/>
                <a:gd name="T104" fmla="*/ 36 w 68"/>
                <a:gd name="T105" fmla="*/ 13 h 57"/>
                <a:gd name="T106" fmla="*/ 29 w 68"/>
                <a:gd name="T107" fmla="*/ 14 h 57"/>
                <a:gd name="T108" fmla="*/ 21 w 68"/>
                <a:gd name="T109" fmla="*/ 13 h 57"/>
                <a:gd name="T110" fmla="*/ 34 w 68"/>
                <a:gd name="T111" fmla="*/ 14 h 57"/>
                <a:gd name="T112" fmla="*/ 30 w 68"/>
                <a:gd name="T113" fmla="*/ 28 h 57"/>
                <a:gd name="T114" fmla="*/ 30 w 68"/>
                <a:gd name="T11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 h="57">
                  <a:moveTo>
                    <a:pt x="34" y="14"/>
                  </a:moveTo>
                  <a:cubicBezTo>
                    <a:pt x="35" y="14"/>
                    <a:pt x="35" y="14"/>
                    <a:pt x="36" y="14"/>
                  </a:cubicBezTo>
                  <a:cubicBezTo>
                    <a:pt x="38" y="13"/>
                    <a:pt x="38" y="13"/>
                    <a:pt x="38" y="13"/>
                  </a:cubicBezTo>
                  <a:cubicBezTo>
                    <a:pt x="41" y="13"/>
                    <a:pt x="43" y="12"/>
                    <a:pt x="45" y="12"/>
                  </a:cubicBezTo>
                  <a:cubicBezTo>
                    <a:pt x="44" y="12"/>
                    <a:pt x="43" y="13"/>
                    <a:pt x="42" y="14"/>
                  </a:cubicBezTo>
                  <a:cubicBezTo>
                    <a:pt x="40" y="15"/>
                    <a:pt x="39" y="17"/>
                    <a:pt x="38" y="18"/>
                  </a:cubicBezTo>
                  <a:cubicBezTo>
                    <a:pt x="37" y="19"/>
                    <a:pt x="35" y="21"/>
                    <a:pt x="34" y="22"/>
                  </a:cubicBezTo>
                  <a:cubicBezTo>
                    <a:pt x="34" y="22"/>
                    <a:pt x="34" y="23"/>
                    <a:pt x="34" y="23"/>
                  </a:cubicBezTo>
                  <a:cubicBezTo>
                    <a:pt x="33" y="23"/>
                    <a:pt x="32" y="24"/>
                    <a:pt x="31" y="25"/>
                  </a:cubicBezTo>
                  <a:cubicBezTo>
                    <a:pt x="30" y="26"/>
                    <a:pt x="30" y="26"/>
                    <a:pt x="29" y="26"/>
                  </a:cubicBezTo>
                  <a:cubicBezTo>
                    <a:pt x="28" y="27"/>
                    <a:pt x="26" y="27"/>
                    <a:pt x="25" y="26"/>
                  </a:cubicBezTo>
                  <a:cubicBezTo>
                    <a:pt x="24" y="26"/>
                    <a:pt x="23" y="26"/>
                    <a:pt x="22" y="26"/>
                  </a:cubicBezTo>
                  <a:cubicBezTo>
                    <a:pt x="21" y="26"/>
                    <a:pt x="21" y="26"/>
                    <a:pt x="21" y="26"/>
                  </a:cubicBezTo>
                  <a:cubicBezTo>
                    <a:pt x="21" y="26"/>
                    <a:pt x="21" y="26"/>
                    <a:pt x="20" y="26"/>
                  </a:cubicBezTo>
                  <a:cubicBezTo>
                    <a:pt x="20" y="25"/>
                    <a:pt x="19" y="25"/>
                    <a:pt x="19" y="25"/>
                  </a:cubicBezTo>
                  <a:cubicBezTo>
                    <a:pt x="18" y="25"/>
                    <a:pt x="17" y="24"/>
                    <a:pt x="16" y="24"/>
                  </a:cubicBezTo>
                  <a:cubicBezTo>
                    <a:pt x="15" y="23"/>
                    <a:pt x="14" y="23"/>
                    <a:pt x="13" y="22"/>
                  </a:cubicBezTo>
                  <a:cubicBezTo>
                    <a:pt x="14" y="23"/>
                    <a:pt x="16" y="25"/>
                    <a:pt x="18" y="26"/>
                  </a:cubicBezTo>
                  <a:cubicBezTo>
                    <a:pt x="19" y="26"/>
                    <a:pt x="20" y="26"/>
                    <a:pt x="20" y="26"/>
                  </a:cubicBezTo>
                  <a:cubicBezTo>
                    <a:pt x="20" y="27"/>
                    <a:pt x="21" y="27"/>
                    <a:pt x="21" y="27"/>
                  </a:cubicBezTo>
                  <a:cubicBezTo>
                    <a:pt x="22" y="27"/>
                    <a:pt x="22" y="27"/>
                    <a:pt x="22" y="27"/>
                  </a:cubicBezTo>
                  <a:cubicBezTo>
                    <a:pt x="23" y="27"/>
                    <a:pt x="24" y="28"/>
                    <a:pt x="25" y="28"/>
                  </a:cubicBezTo>
                  <a:cubicBezTo>
                    <a:pt x="26" y="28"/>
                    <a:pt x="28" y="28"/>
                    <a:pt x="29" y="28"/>
                  </a:cubicBezTo>
                  <a:cubicBezTo>
                    <a:pt x="29" y="28"/>
                    <a:pt x="29" y="28"/>
                    <a:pt x="30" y="28"/>
                  </a:cubicBezTo>
                  <a:cubicBezTo>
                    <a:pt x="29" y="28"/>
                    <a:pt x="29" y="28"/>
                    <a:pt x="29" y="29"/>
                  </a:cubicBezTo>
                  <a:cubicBezTo>
                    <a:pt x="28" y="29"/>
                    <a:pt x="28" y="30"/>
                    <a:pt x="28" y="30"/>
                  </a:cubicBezTo>
                  <a:cubicBezTo>
                    <a:pt x="27" y="31"/>
                    <a:pt x="26" y="32"/>
                    <a:pt x="25" y="33"/>
                  </a:cubicBezTo>
                  <a:cubicBezTo>
                    <a:pt x="23" y="34"/>
                    <a:pt x="21" y="35"/>
                    <a:pt x="19" y="37"/>
                  </a:cubicBezTo>
                  <a:cubicBezTo>
                    <a:pt x="18" y="37"/>
                    <a:pt x="17" y="38"/>
                    <a:pt x="16" y="38"/>
                  </a:cubicBezTo>
                  <a:cubicBezTo>
                    <a:pt x="15" y="39"/>
                    <a:pt x="14" y="39"/>
                    <a:pt x="13" y="40"/>
                  </a:cubicBezTo>
                  <a:cubicBezTo>
                    <a:pt x="12" y="40"/>
                    <a:pt x="11" y="41"/>
                    <a:pt x="10" y="41"/>
                  </a:cubicBezTo>
                  <a:cubicBezTo>
                    <a:pt x="9" y="42"/>
                    <a:pt x="8" y="42"/>
                    <a:pt x="7" y="42"/>
                  </a:cubicBezTo>
                  <a:cubicBezTo>
                    <a:pt x="9" y="42"/>
                    <a:pt x="11" y="41"/>
                    <a:pt x="13" y="41"/>
                  </a:cubicBezTo>
                  <a:cubicBezTo>
                    <a:pt x="16" y="40"/>
                    <a:pt x="18" y="39"/>
                    <a:pt x="20" y="38"/>
                  </a:cubicBezTo>
                  <a:cubicBezTo>
                    <a:pt x="21" y="37"/>
                    <a:pt x="23" y="36"/>
                    <a:pt x="24" y="36"/>
                  </a:cubicBezTo>
                  <a:cubicBezTo>
                    <a:pt x="23" y="37"/>
                    <a:pt x="22" y="38"/>
                    <a:pt x="21" y="39"/>
                  </a:cubicBezTo>
                  <a:cubicBezTo>
                    <a:pt x="19" y="41"/>
                    <a:pt x="18" y="42"/>
                    <a:pt x="17" y="43"/>
                  </a:cubicBezTo>
                  <a:cubicBezTo>
                    <a:pt x="14" y="46"/>
                    <a:pt x="12" y="48"/>
                    <a:pt x="9" y="50"/>
                  </a:cubicBezTo>
                  <a:cubicBezTo>
                    <a:pt x="6" y="53"/>
                    <a:pt x="3" y="55"/>
                    <a:pt x="0" y="57"/>
                  </a:cubicBezTo>
                  <a:cubicBezTo>
                    <a:pt x="6" y="53"/>
                    <a:pt x="12" y="49"/>
                    <a:pt x="18" y="44"/>
                  </a:cubicBezTo>
                  <a:cubicBezTo>
                    <a:pt x="19" y="43"/>
                    <a:pt x="20" y="42"/>
                    <a:pt x="22" y="40"/>
                  </a:cubicBezTo>
                  <a:cubicBezTo>
                    <a:pt x="23" y="39"/>
                    <a:pt x="24" y="38"/>
                    <a:pt x="25" y="36"/>
                  </a:cubicBezTo>
                  <a:cubicBezTo>
                    <a:pt x="28" y="33"/>
                    <a:pt x="30" y="31"/>
                    <a:pt x="32" y="28"/>
                  </a:cubicBezTo>
                  <a:cubicBezTo>
                    <a:pt x="35" y="25"/>
                    <a:pt x="37" y="22"/>
                    <a:pt x="39" y="20"/>
                  </a:cubicBezTo>
                  <a:cubicBezTo>
                    <a:pt x="41" y="18"/>
                    <a:pt x="42" y="17"/>
                    <a:pt x="43" y="16"/>
                  </a:cubicBezTo>
                  <a:cubicBezTo>
                    <a:pt x="45" y="15"/>
                    <a:pt x="46" y="14"/>
                    <a:pt x="48" y="13"/>
                  </a:cubicBezTo>
                  <a:cubicBezTo>
                    <a:pt x="49" y="12"/>
                    <a:pt x="51" y="11"/>
                    <a:pt x="53" y="11"/>
                  </a:cubicBezTo>
                  <a:cubicBezTo>
                    <a:pt x="54" y="10"/>
                    <a:pt x="55" y="10"/>
                    <a:pt x="56" y="9"/>
                  </a:cubicBezTo>
                  <a:cubicBezTo>
                    <a:pt x="55" y="11"/>
                    <a:pt x="53" y="12"/>
                    <a:pt x="52" y="14"/>
                  </a:cubicBezTo>
                  <a:cubicBezTo>
                    <a:pt x="51" y="15"/>
                    <a:pt x="50" y="16"/>
                    <a:pt x="49" y="17"/>
                  </a:cubicBezTo>
                  <a:cubicBezTo>
                    <a:pt x="48" y="18"/>
                    <a:pt x="48" y="19"/>
                    <a:pt x="47" y="20"/>
                  </a:cubicBezTo>
                  <a:cubicBezTo>
                    <a:pt x="45" y="22"/>
                    <a:pt x="44" y="25"/>
                    <a:pt x="43" y="27"/>
                  </a:cubicBezTo>
                  <a:cubicBezTo>
                    <a:pt x="42" y="30"/>
                    <a:pt x="41" y="32"/>
                    <a:pt x="40" y="34"/>
                  </a:cubicBezTo>
                  <a:cubicBezTo>
                    <a:pt x="39" y="37"/>
                    <a:pt x="38" y="39"/>
                    <a:pt x="36" y="41"/>
                  </a:cubicBezTo>
                  <a:cubicBezTo>
                    <a:pt x="35" y="43"/>
                    <a:pt x="33" y="45"/>
                    <a:pt x="31" y="47"/>
                  </a:cubicBezTo>
                  <a:cubicBezTo>
                    <a:pt x="30" y="49"/>
                    <a:pt x="28" y="51"/>
                    <a:pt x="26" y="52"/>
                  </a:cubicBezTo>
                  <a:cubicBezTo>
                    <a:pt x="30" y="49"/>
                    <a:pt x="34" y="46"/>
                    <a:pt x="37" y="41"/>
                  </a:cubicBezTo>
                  <a:cubicBezTo>
                    <a:pt x="38" y="39"/>
                    <a:pt x="40" y="37"/>
                    <a:pt x="41" y="35"/>
                  </a:cubicBezTo>
                  <a:cubicBezTo>
                    <a:pt x="42" y="32"/>
                    <a:pt x="43" y="30"/>
                    <a:pt x="45" y="28"/>
                  </a:cubicBezTo>
                  <a:cubicBezTo>
                    <a:pt x="46" y="25"/>
                    <a:pt x="47" y="23"/>
                    <a:pt x="48" y="21"/>
                  </a:cubicBezTo>
                  <a:cubicBezTo>
                    <a:pt x="49" y="20"/>
                    <a:pt x="50" y="19"/>
                    <a:pt x="51" y="18"/>
                  </a:cubicBezTo>
                  <a:cubicBezTo>
                    <a:pt x="51" y="17"/>
                    <a:pt x="52" y="16"/>
                    <a:pt x="53" y="15"/>
                  </a:cubicBezTo>
                  <a:cubicBezTo>
                    <a:pt x="55" y="13"/>
                    <a:pt x="57" y="11"/>
                    <a:pt x="59" y="9"/>
                  </a:cubicBezTo>
                  <a:cubicBezTo>
                    <a:pt x="60" y="9"/>
                    <a:pt x="61" y="8"/>
                    <a:pt x="62" y="7"/>
                  </a:cubicBezTo>
                  <a:cubicBezTo>
                    <a:pt x="62" y="7"/>
                    <a:pt x="62" y="6"/>
                    <a:pt x="63" y="6"/>
                  </a:cubicBezTo>
                  <a:cubicBezTo>
                    <a:pt x="63" y="6"/>
                    <a:pt x="63" y="6"/>
                    <a:pt x="63" y="6"/>
                  </a:cubicBezTo>
                  <a:cubicBezTo>
                    <a:pt x="62" y="9"/>
                    <a:pt x="62" y="11"/>
                    <a:pt x="61" y="14"/>
                  </a:cubicBezTo>
                  <a:cubicBezTo>
                    <a:pt x="61" y="15"/>
                    <a:pt x="61" y="17"/>
                    <a:pt x="60" y="19"/>
                  </a:cubicBezTo>
                  <a:cubicBezTo>
                    <a:pt x="60" y="21"/>
                    <a:pt x="60" y="23"/>
                    <a:pt x="60" y="25"/>
                  </a:cubicBezTo>
                  <a:cubicBezTo>
                    <a:pt x="60" y="29"/>
                    <a:pt x="59" y="32"/>
                    <a:pt x="58" y="36"/>
                  </a:cubicBezTo>
                  <a:cubicBezTo>
                    <a:pt x="57" y="37"/>
                    <a:pt x="57" y="39"/>
                    <a:pt x="56" y="41"/>
                  </a:cubicBezTo>
                  <a:cubicBezTo>
                    <a:pt x="55" y="42"/>
                    <a:pt x="54" y="44"/>
                    <a:pt x="53" y="45"/>
                  </a:cubicBezTo>
                  <a:cubicBezTo>
                    <a:pt x="55" y="42"/>
                    <a:pt x="57" y="39"/>
                    <a:pt x="59" y="36"/>
                  </a:cubicBezTo>
                  <a:cubicBezTo>
                    <a:pt x="60" y="34"/>
                    <a:pt x="60" y="32"/>
                    <a:pt x="61" y="31"/>
                  </a:cubicBezTo>
                  <a:cubicBezTo>
                    <a:pt x="61" y="30"/>
                    <a:pt x="61" y="29"/>
                    <a:pt x="61" y="28"/>
                  </a:cubicBezTo>
                  <a:cubicBezTo>
                    <a:pt x="61" y="27"/>
                    <a:pt x="61" y="27"/>
                    <a:pt x="61" y="26"/>
                  </a:cubicBezTo>
                  <a:cubicBezTo>
                    <a:pt x="62" y="26"/>
                    <a:pt x="62" y="25"/>
                    <a:pt x="62" y="25"/>
                  </a:cubicBezTo>
                  <a:cubicBezTo>
                    <a:pt x="62" y="21"/>
                    <a:pt x="62" y="18"/>
                    <a:pt x="63" y="14"/>
                  </a:cubicBezTo>
                  <a:cubicBezTo>
                    <a:pt x="63" y="12"/>
                    <a:pt x="64" y="10"/>
                    <a:pt x="64" y="9"/>
                  </a:cubicBezTo>
                  <a:cubicBezTo>
                    <a:pt x="64" y="7"/>
                    <a:pt x="65" y="6"/>
                    <a:pt x="65" y="5"/>
                  </a:cubicBezTo>
                  <a:cubicBezTo>
                    <a:pt x="66" y="4"/>
                    <a:pt x="67" y="4"/>
                    <a:pt x="67" y="3"/>
                  </a:cubicBezTo>
                  <a:cubicBezTo>
                    <a:pt x="68" y="2"/>
                    <a:pt x="68" y="2"/>
                    <a:pt x="68" y="1"/>
                  </a:cubicBezTo>
                  <a:cubicBezTo>
                    <a:pt x="67" y="0"/>
                    <a:pt x="66" y="0"/>
                    <a:pt x="66" y="1"/>
                  </a:cubicBezTo>
                  <a:cubicBezTo>
                    <a:pt x="64" y="2"/>
                    <a:pt x="63" y="3"/>
                    <a:pt x="61" y="4"/>
                  </a:cubicBezTo>
                  <a:cubicBezTo>
                    <a:pt x="60" y="4"/>
                    <a:pt x="59" y="5"/>
                    <a:pt x="58" y="5"/>
                  </a:cubicBezTo>
                  <a:cubicBezTo>
                    <a:pt x="58" y="5"/>
                    <a:pt x="58" y="5"/>
                    <a:pt x="58" y="5"/>
                  </a:cubicBezTo>
                  <a:cubicBezTo>
                    <a:pt x="57" y="5"/>
                    <a:pt x="56" y="5"/>
                    <a:pt x="55" y="4"/>
                  </a:cubicBezTo>
                  <a:cubicBezTo>
                    <a:pt x="55" y="4"/>
                    <a:pt x="54" y="4"/>
                    <a:pt x="54" y="4"/>
                  </a:cubicBezTo>
                  <a:cubicBezTo>
                    <a:pt x="53" y="3"/>
                    <a:pt x="53" y="3"/>
                    <a:pt x="53" y="3"/>
                  </a:cubicBezTo>
                  <a:cubicBezTo>
                    <a:pt x="53" y="3"/>
                    <a:pt x="53" y="3"/>
                    <a:pt x="53" y="3"/>
                  </a:cubicBezTo>
                  <a:cubicBezTo>
                    <a:pt x="52" y="3"/>
                    <a:pt x="51" y="2"/>
                    <a:pt x="50" y="2"/>
                  </a:cubicBezTo>
                  <a:cubicBezTo>
                    <a:pt x="48" y="2"/>
                    <a:pt x="46" y="2"/>
                    <a:pt x="44" y="2"/>
                  </a:cubicBezTo>
                  <a:cubicBezTo>
                    <a:pt x="44" y="2"/>
                    <a:pt x="43" y="2"/>
                    <a:pt x="42" y="2"/>
                  </a:cubicBezTo>
                  <a:cubicBezTo>
                    <a:pt x="41" y="1"/>
                    <a:pt x="40" y="1"/>
                    <a:pt x="39" y="2"/>
                  </a:cubicBezTo>
                  <a:cubicBezTo>
                    <a:pt x="40" y="2"/>
                    <a:pt x="41" y="2"/>
                    <a:pt x="42" y="2"/>
                  </a:cubicBezTo>
                  <a:cubicBezTo>
                    <a:pt x="43" y="2"/>
                    <a:pt x="43" y="2"/>
                    <a:pt x="44" y="2"/>
                  </a:cubicBezTo>
                  <a:cubicBezTo>
                    <a:pt x="46" y="3"/>
                    <a:pt x="48" y="3"/>
                    <a:pt x="50" y="4"/>
                  </a:cubicBezTo>
                  <a:cubicBezTo>
                    <a:pt x="50" y="4"/>
                    <a:pt x="51" y="4"/>
                    <a:pt x="52" y="5"/>
                  </a:cubicBezTo>
                  <a:cubicBezTo>
                    <a:pt x="52" y="5"/>
                    <a:pt x="52" y="5"/>
                    <a:pt x="53" y="5"/>
                  </a:cubicBezTo>
                  <a:cubicBezTo>
                    <a:pt x="53" y="5"/>
                    <a:pt x="53" y="5"/>
                    <a:pt x="53" y="5"/>
                  </a:cubicBezTo>
                  <a:cubicBezTo>
                    <a:pt x="54" y="5"/>
                    <a:pt x="54" y="6"/>
                    <a:pt x="54" y="6"/>
                  </a:cubicBezTo>
                  <a:cubicBezTo>
                    <a:pt x="55" y="6"/>
                    <a:pt x="56" y="6"/>
                    <a:pt x="56" y="7"/>
                  </a:cubicBezTo>
                  <a:cubicBezTo>
                    <a:pt x="55" y="7"/>
                    <a:pt x="55" y="7"/>
                    <a:pt x="54" y="7"/>
                  </a:cubicBezTo>
                  <a:cubicBezTo>
                    <a:pt x="46" y="10"/>
                    <a:pt x="46" y="10"/>
                    <a:pt x="46" y="10"/>
                  </a:cubicBezTo>
                  <a:cubicBezTo>
                    <a:pt x="44" y="10"/>
                    <a:pt x="41" y="11"/>
                    <a:pt x="38" y="12"/>
                  </a:cubicBezTo>
                  <a:cubicBezTo>
                    <a:pt x="36" y="13"/>
                    <a:pt x="36" y="13"/>
                    <a:pt x="36" y="13"/>
                  </a:cubicBezTo>
                  <a:cubicBezTo>
                    <a:pt x="35" y="13"/>
                    <a:pt x="34" y="13"/>
                    <a:pt x="34" y="13"/>
                  </a:cubicBezTo>
                  <a:cubicBezTo>
                    <a:pt x="32" y="13"/>
                    <a:pt x="31" y="14"/>
                    <a:pt x="29" y="14"/>
                  </a:cubicBezTo>
                  <a:cubicBezTo>
                    <a:pt x="28" y="14"/>
                    <a:pt x="27" y="14"/>
                    <a:pt x="25" y="14"/>
                  </a:cubicBezTo>
                  <a:cubicBezTo>
                    <a:pt x="24" y="13"/>
                    <a:pt x="22" y="13"/>
                    <a:pt x="21" y="13"/>
                  </a:cubicBezTo>
                  <a:cubicBezTo>
                    <a:pt x="24" y="14"/>
                    <a:pt x="27" y="14"/>
                    <a:pt x="29" y="14"/>
                  </a:cubicBezTo>
                  <a:cubicBezTo>
                    <a:pt x="31" y="14"/>
                    <a:pt x="32" y="14"/>
                    <a:pt x="34" y="14"/>
                  </a:cubicBezTo>
                  <a:close/>
                  <a:moveTo>
                    <a:pt x="30" y="27"/>
                  </a:moveTo>
                  <a:cubicBezTo>
                    <a:pt x="30" y="28"/>
                    <a:pt x="30" y="28"/>
                    <a:pt x="30" y="28"/>
                  </a:cubicBezTo>
                  <a:cubicBezTo>
                    <a:pt x="30" y="28"/>
                    <a:pt x="30" y="28"/>
                    <a:pt x="30" y="28"/>
                  </a:cubicBezTo>
                  <a:cubicBezTo>
                    <a:pt x="30" y="28"/>
                    <a:pt x="30" y="28"/>
                    <a:pt x="30" y="2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2188"/>
            <p:cNvSpPr>
              <a:spLocks/>
            </p:cNvSpPr>
            <p:nvPr/>
          </p:nvSpPr>
          <p:spPr bwMode="auto">
            <a:xfrm>
              <a:off x="6019765" y="4905403"/>
              <a:ext cx="319089" cy="138113"/>
            </a:xfrm>
            <a:custGeom>
              <a:avLst/>
              <a:gdLst>
                <a:gd name="T0" fmla="*/ 27 w 85"/>
                <a:gd name="T1" fmla="*/ 37 h 37"/>
                <a:gd name="T2" fmla="*/ 32 w 85"/>
                <a:gd name="T3" fmla="*/ 35 h 37"/>
                <a:gd name="T4" fmla="*/ 45 w 85"/>
                <a:gd name="T5" fmla="*/ 27 h 37"/>
                <a:gd name="T6" fmla="*/ 64 w 85"/>
                <a:gd name="T7" fmla="*/ 10 h 37"/>
                <a:gd name="T8" fmla="*/ 77 w 85"/>
                <a:gd name="T9" fmla="*/ 4 h 37"/>
                <a:gd name="T10" fmla="*/ 85 w 85"/>
                <a:gd name="T11" fmla="*/ 0 h 37"/>
                <a:gd name="T12" fmla="*/ 71 w 85"/>
                <a:gd name="T13" fmla="*/ 2 h 37"/>
                <a:gd name="T14" fmla="*/ 32 w 85"/>
                <a:gd name="T15" fmla="*/ 20 h 37"/>
                <a:gd name="T16" fmla="*/ 15 w 85"/>
                <a:gd name="T17" fmla="*/ 27 h 37"/>
                <a:gd name="T18" fmla="*/ 0 w 85"/>
                <a:gd name="T19" fmla="*/ 32 h 37"/>
                <a:gd name="T20" fmla="*/ 0 w 85"/>
                <a:gd name="T21" fmla="*/ 33 h 37"/>
                <a:gd name="T22" fmla="*/ 27 w 85"/>
                <a:gd name="T2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7">
                  <a:moveTo>
                    <a:pt x="27" y="37"/>
                  </a:moveTo>
                  <a:cubicBezTo>
                    <a:pt x="29" y="36"/>
                    <a:pt x="30" y="36"/>
                    <a:pt x="32" y="35"/>
                  </a:cubicBezTo>
                  <a:cubicBezTo>
                    <a:pt x="37" y="33"/>
                    <a:pt x="41" y="30"/>
                    <a:pt x="45" y="27"/>
                  </a:cubicBezTo>
                  <a:cubicBezTo>
                    <a:pt x="52" y="22"/>
                    <a:pt x="57" y="16"/>
                    <a:pt x="64" y="10"/>
                  </a:cubicBezTo>
                  <a:cubicBezTo>
                    <a:pt x="68" y="7"/>
                    <a:pt x="72" y="5"/>
                    <a:pt x="77" y="4"/>
                  </a:cubicBezTo>
                  <a:cubicBezTo>
                    <a:pt x="80" y="3"/>
                    <a:pt x="83" y="1"/>
                    <a:pt x="85" y="0"/>
                  </a:cubicBezTo>
                  <a:cubicBezTo>
                    <a:pt x="80" y="1"/>
                    <a:pt x="74" y="2"/>
                    <a:pt x="71" y="2"/>
                  </a:cubicBezTo>
                  <a:cubicBezTo>
                    <a:pt x="56" y="5"/>
                    <a:pt x="45" y="14"/>
                    <a:pt x="32" y="20"/>
                  </a:cubicBezTo>
                  <a:cubicBezTo>
                    <a:pt x="27" y="23"/>
                    <a:pt x="21" y="25"/>
                    <a:pt x="15" y="27"/>
                  </a:cubicBezTo>
                  <a:cubicBezTo>
                    <a:pt x="10" y="29"/>
                    <a:pt x="5" y="31"/>
                    <a:pt x="0" y="32"/>
                  </a:cubicBezTo>
                  <a:cubicBezTo>
                    <a:pt x="0" y="32"/>
                    <a:pt x="0" y="33"/>
                    <a:pt x="0" y="33"/>
                  </a:cubicBezTo>
                  <a:cubicBezTo>
                    <a:pt x="9" y="32"/>
                    <a:pt x="18" y="35"/>
                    <a:pt x="27" y="3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2191"/>
            <p:cNvSpPr>
              <a:spLocks/>
            </p:cNvSpPr>
            <p:nvPr/>
          </p:nvSpPr>
          <p:spPr bwMode="auto">
            <a:xfrm>
              <a:off x="6067390" y="4905403"/>
              <a:ext cx="142876" cy="79376"/>
            </a:xfrm>
            <a:custGeom>
              <a:avLst/>
              <a:gdLst>
                <a:gd name="T0" fmla="*/ 21 w 38"/>
                <a:gd name="T1" fmla="*/ 17 h 21"/>
                <a:gd name="T2" fmla="*/ 38 w 38"/>
                <a:gd name="T3" fmla="*/ 9 h 21"/>
                <a:gd name="T4" fmla="*/ 28 w 38"/>
                <a:gd name="T5" fmla="*/ 11 h 21"/>
                <a:gd name="T6" fmla="*/ 18 w 38"/>
                <a:gd name="T7" fmla="*/ 6 h 21"/>
                <a:gd name="T8" fmla="*/ 13 w 38"/>
                <a:gd name="T9" fmla="*/ 0 h 21"/>
                <a:gd name="T10" fmla="*/ 0 w 38"/>
                <a:gd name="T11" fmla="*/ 19 h 21"/>
                <a:gd name="T12" fmla="*/ 21 w 38"/>
                <a:gd name="T13" fmla="*/ 17 h 21"/>
              </a:gdLst>
              <a:ahLst/>
              <a:cxnLst>
                <a:cxn ang="0">
                  <a:pos x="T0" y="T1"/>
                </a:cxn>
                <a:cxn ang="0">
                  <a:pos x="T2" y="T3"/>
                </a:cxn>
                <a:cxn ang="0">
                  <a:pos x="T4" y="T5"/>
                </a:cxn>
                <a:cxn ang="0">
                  <a:pos x="T6" y="T7"/>
                </a:cxn>
                <a:cxn ang="0">
                  <a:pos x="T8" y="T9"/>
                </a:cxn>
                <a:cxn ang="0">
                  <a:pos x="T10" y="T11"/>
                </a:cxn>
                <a:cxn ang="0">
                  <a:pos x="T12" y="T13"/>
                </a:cxn>
              </a:cxnLst>
              <a:rect l="0" t="0" r="r" b="b"/>
              <a:pathLst>
                <a:path w="38" h="21">
                  <a:moveTo>
                    <a:pt x="21" y="17"/>
                  </a:moveTo>
                  <a:cubicBezTo>
                    <a:pt x="27" y="16"/>
                    <a:pt x="32" y="12"/>
                    <a:pt x="38" y="9"/>
                  </a:cubicBezTo>
                  <a:cubicBezTo>
                    <a:pt x="35" y="10"/>
                    <a:pt x="31" y="11"/>
                    <a:pt x="28" y="11"/>
                  </a:cubicBezTo>
                  <a:cubicBezTo>
                    <a:pt x="24" y="12"/>
                    <a:pt x="21" y="8"/>
                    <a:pt x="18" y="6"/>
                  </a:cubicBezTo>
                  <a:cubicBezTo>
                    <a:pt x="17" y="4"/>
                    <a:pt x="15" y="1"/>
                    <a:pt x="13" y="0"/>
                  </a:cubicBezTo>
                  <a:cubicBezTo>
                    <a:pt x="8" y="6"/>
                    <a:pt x="4" y="12"/>
                    <a:pt x="0" y="19"/>
                  </a:cubicBezTo>
                  <a:cubicBezTo>
                    <a:pt x="6" y="21"/>
                    <a:pt x="15" y="18"/>
                    <a:pt x="21"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2192"/>
            <p:cNvSpPr>
              <a:spLocks/>
            </p:cNvSpPr>
            <p:nvPr/>
          </p:nvSpPr>
          <p:spPr bwMode="auto">
            <a:xfrm>
              <a:off x="6226141" y="4848253"/>
              <a:ext cx="266702" cy="203201"/>
            </a:xfrm>
            <a:custGeom>
              <a:avLst/>
              <a:gdLst>
                <a:gd name="T0" fmla="*/ 30 w 71"/>
                <a:gd name="T1" fmla="*/ 15 h 54"/>
                <a:gd name="T2" fmla="*/ 24 w 71"/>
                <a:gd name="T3" fmla="*/ 24 h 54"/>
                <a:gd name="T4" fmla="*/ 19 w 71"/>
                <a:gd name="T5" fmla="*/ 35 h 54"/>
                <a:gd name="T6" fmla="*/ 0 w 71"/>
                <a:gd name="T7" fmla="*/ 54 h 54"/>
                <a:gd name="T8" fmla="*/ 0 w 71"/>
                <a:gd name="T9" fmla="*/ 54 h 54"/>
                <a:gd name="T10" fmla="*/ 26 w 71"/>
                <a:gd name="T11" fmla="*/ 40 h 54"/>
                <a:gd name="T12" fmla="*/ 35 w 71"/>
                <a:gd name="T13" fmla="*/ 14 h 54"/>
                <a:gd name="T14" fmla="*/ 51 w 71"/>
                <a:gd name="T15" fmla="*/ 10 h 54"/>
                <a:gd name="T16" fmla="*/ 62 w 71"/>
                <a:gd name="T17" fmla="*/ 8 h 54"/>
                <a:gd name="T18" fmla="*/ 71 w 71"/>
                <a:gd name="T19" fmla="*/ 3 h 54"/>
                <a:gd name="T20" fmla="*/ 69 w 71"/>
                <a:gd name="T21" fmla="*/ 0 h 54"/>
                <a:gd name="T22" fmla="*/ 62 w 71"/>
                <a:gd name="T23" fmla="*/ 6 h 54"/>
                <a:gd name="T24" fmla="*/ 50 w 71"/>
                <a:gd name="T25" fmla="*/ 9 h 54"/>
                <a:gd name="T26" fmla="*/ 34 w 71"/>
                <a:gd name="T27" fmla="*/ 13 h 54"/>
                <a:gd name="T28" fmla="*/ 30 w 71"/>
                <a:gd name="T29" fmla="*/ 1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54">
                  <a:moveTo>
                    <a:pt x="30" y="15"/>
                  </a:moveTo>
                  <a:cubicBezTo>
                    <a:pt x="29" y="17"/>
                    <a:pt x="26" y="22"/>
                    <a:pt x="24" y="24"/>
                  </a:cubicBezTo>
                  <a:cubicBezTo>
                    <a:pt x="21" y="27"/>
                    <a:pt x="21" y="31"/>
                    <a:pt x="19" y="35"/>
                  </a:cubicBezTo>
                  <a:cubicBezTo>
                    <a:pt x="14" y="44"/>
                    <a:pt x="10" y="50"/>
                    <a:pt x="0" y="54"/>
                  </a:cubicBezTo>
                  <a:cubicBezTo>
                    <a:pt x="0" y="54"/>
                    <a:pt x="0" y="54"/>
                    <a:pt x="0" y="54"/>
                  </a:cubicBezTo>
                  <a:cubicBezTo>
                    <a:pt x="10" y="52"/>
                    <a:pt x="19" y="47"/>
                    <a:pt x="26" y="40"/>
                  </a:cubicBezTo>
                  <a:cubicBezTo>
                    <a:pt x="31" y="36"/>
                    <a:pt x="38" y="24"/>
                    <a:pt x="35" y="14"/>
                  </a:cubicBezTo>
                  <a:cubicBezTo>
                    <a:pt x="40" y="9"/>
                    <a:pt x="45" y="10"/>
                    <a:pt x="51" y="10"/>
                  </a:cubicBezTo>
                  <a:cubicBezTo>
                    <a:pt x="55" y="9"/>
                    <a:pt x="59" y="9"/>
                    <a:pt x="62" y="8"/>
                  </a:cubicBezTo>
                  <a:cubicBezTo>
                    <a:pt x="66" y="6"/>
                    <a:pt x="68" y="5"/>
                    <a:pt x="71" y="3"/>
                  </a:cubicBezTo>
                  <a:cubicBezTo>
                    <a:pt x="70" y="2"/>
                    <a:pt x="69" y="1"/>
                    <a:pt x="69" y="0"/>
                  </a:cubicBezTo>
                  <a:cubicBezTo>
                    <a:pt x="67" y="3"/>
                    <a:pt x="65" y="5"/>
                    <a:pt x="62" y="6"/>
                  </a:cubicBezTo>
                  <a:cubicBezTo>
                    <a:pt x="58" y="8"/>
                    <a:pt x="54" y="8"/>
                    <a:pt x="50" y="9"/>
                  </a:cubicBezTo>
                  <a:cubicBezTo>
                    <a:pt x="45" y="9"/>
                    <a:pt x="38" y="10"/>
                    <a:pt x="34" y="13"/>
                  </a:cubicBezTo>
                  <a:cubicBezTo>
                    <a:pt x="33" y="14"/>
                    <a:pt x="32" y="14"/>
                    <a:pt x="30"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2194"/>
            <p:cNvSpPr>
              <a:spLocks/>
            </p:cNvSpPr>
            <p:nvPr/>
          </p:nvSpPr>
          <p:spPr bwMode="auto">
            <a:xfrm>
              <a:off x="3589288" y="5795997"/>
              <a:ext cx="266702" cy="66675"/>
            </a:xfrm>
            <a:custGeom>
              <a:avLst/>
              <a:gdLst>
                <a:gd name="T0" fmla="*/ 19 w 71"/>
                <a:gd name="T1" fmla="*/ 18 h 18"/>
                <a:gd name="T2" fmla="*/ 23 w 71"/>
                <a:gd name="T3" fmla="*/ 17 h 18"/>
                <a:gd name="T4" fmla="*/ 35 w 71"/>
                <a:gd name="T5" fmla="*/ 14 h 18"/>
                <a:gd name="T6" fmla="*/ 52 w 71"/>
                <a:gd name="T7" fmla="*/ 6 h 18"/>
                <a:gd name="T8" fmla="*/ 64 w 71"/>
                <a:gd name="T9" fmla="*/ 3 h 18"/>
                <a:gd name="T10" fmla="*/ 71 w 71"/>
                <a:gd name="T11" fmla="*/ 2 h 18"/>
                <a:gd name="T12" fmla="*/ 59 w 71"/>
                <a:gd name="T13" fmla="*/ 1 h 18"/>
                <a:gd name="T14" fmla="*/ 27 w 71"/>
                <a:gd name="T15" fmla="*/ 6 h 18"/>
                <a:gd name="T16" fmla="*/ 12 w 71"/>
                <a:gd name="T17" fmla="*/ 8 h 18"/>
                <a:gd name="T18" fmla="*/ 0 w 71"/>
                <a:gd name="T19" fmla="*/ 9 h 18"/>
                <a:gd name="T20" fmla="*/ 0 w 71"/>
                <a:gd name="T21" fmla="*/ 9 h 18"/>
                <a:gd name="T22" fmla="*/ 19 w 71"/>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18">
                  <a:moveTo>
                    <a:pt x="19" y="18"/>
                  </a:moveTo>
                  <a:cubicBezTo>
                    <a:pt x="21" y="18"/>
                    <a:pt x="22" y="18"/>
                    <a:pt x="23" y="17"/>
                  </a:cubicBezTo>
                  <a:cubicBezTo>
                    <a:pt x="27" y="17"/>
                    <a:pt x="31" y="15"/>
                    <a:pt x="35" y="14"/>
                  </a:cubicBezTo>
                  <a:cubicBezTo>
                    <a:pt x="41" y="12"/>
                    <a:pt x="46" y="8"/>
                    <a:pt x="52" y="6"/>
                  </a:cubicBezTo>
                  <a:cubicBezTo>
                    <a:pt x="56" y="4"/>
                    <a:pt x="60" y="3"/>
                    <a:pt x="64" y="3"/>
                  </a:cubicBezTo>
                  <a:cubicBezTo>
                    <a:pt x="66" y="3"/>
                    <a:pt x="69" y="3"/>
                    <a:pt x="71" y="2"/>
                  </a:cubicBezTo>
                  <a:cubicBezTo>
                    <a:pt x="66" y="2"/>
                    <a:pt x="61" y="1"/>
                    <a:pt x="59" y="1"/>
                  </a:cubicBezTo>
                  <a:cubicBezTo>
                    <a:pt x="48" y="0"/>
                    <a:pt x="37" y="4"/>
                    <a:pt x="27" y="6"/>
                  </a:cubicBezTo>
                  <a:cubicBezTo>
                    <a:pt x="22" y="7"/>
                    <a:pt x="17" y="8"/>
                    <a:pt x="12" y="8"/>
                  </a:cubicBezTo>
                  <a:cubicBezTo>
                    <a:pt x="8" y="8"/>
                    <a:pt x="4" y="8"/>
                    <a:pt x="0" y="9"/>
                  </a:cubicBezTo>
                  <a:cubicBezTo>
                    <a:pt x="0" y="9"/>
                    <a:pt x="0" y="9"/>
                    <a:pt x="0" y="9"/>
                  </a:cubicBezTo>
                  <a:cubicBezTo>
                    <a:pt x="7" y="11"/>
                    <a:pt x="13" y="14"/>
                    <a:pt x="19"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19" name="Picture 2195"/>
            <p:cNvPicPr>
              <a:picLocks noChangeAspect="1" noChangeArrowheads="1"/>
            </p:cNvPicPr>
            <p:nvPr/>
          </p:nvPicPr>
          <p:blipFill>
            <a:blip r:embed="rId67" cstate="screen">
              <a:extLst>
                <a:ext uri="{28A0092B-C50C-407E-A947-70E740481C1C}">
                  <a14:useLocalDpi xmlns:a14="http://schemas.microsoft.com/office/drawing/2010/main"/>
                </a:ext>
              </a:extLst>
            </a:blip>
            <a:srcRect/>
            <a:stretch>
              <a:fillRect/>
            </a:stretch>
          </p:blipFill>
          <p:spPr bwMode="auto">
            <a:xfrm>
              <a:off x="3646438" y="5781709"/>
              <a:ext cx="225426"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0" name="Picture 2196"/>
            <p:cNvPicPr>
              <a:picLocks noChangeAspect="1" noChangeArrowheads="1"/>
            </p:cNvPicPr>
            <p:nvPr/>
          </p:nvPicPr>
          <p:blipFill>
            <a:blip r:embed="rId68" cstate="screen">
              <a:extLst>
                <a:ext uri="{28A0092B-C50C-407E-A947-70E740481C1C}">
                  <a14:useLocalDpi xmlns:a14="http://schemas.microsoft.com/office/drawing/2010/main"/>
                </a:ext>
              </a:extLst>
            </a:blip>
            <a:srcRect/>
            <a:stretch>
              <a:fillRect/>
            </a:stretch>
          </p:blipFill>
          <p:spPr bwMode="auto">
            <a:xfrm>
              <a:off x="3573413" y="5708684"/>
              <a:ext cx="30480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1" name="Freeform 2197"/>
            <p:cNvSpPr>
              <a:spLocks/>
            </p:cNvSpPr>
            <p:nvPr/>
          </p:nvSpPr>
          <p:spPr bwMode="auto">
            <a:xfrm>
              <a:off x="3633738" y="5757897"/>
              <a:ext cx="117476" cy="55563"/>
            </a:xfrm>
            <a:custGeom>
              <a:avLst/>
              <a:gdLst>
                <a:gd name="T0" fmla="*/ 16 w 31"/>
                <a:gd name="T1" fmla="*/ 14 h 15"/>
                <a:gd name="T2" fmla="*/ 31 w 31"/>
                <a:gd name="T3" fmla="*/ 12 h 15"/>
                <a:gd name="T4" fmla="*/ 23 w 31"/>
                <a:gd name="T5" fmla="*/ 12 h 15"/>
                <a:gd name="T6" fmla="*/ 17 w 31"/>
                <a:gd name="T7" fmla="*/ 5 h 15"/>
                <a:gd name="T8" fmla="*/ 14 w 31"/>
                <a:gd name="T9" fmla="*/ 0 h 15"/>
                <a:gd name="T10" fmla="*/ 0 w 31"/>
                <a:gd name="T11" fmla="*/ 11 h 15"/>
                <a:gd name="T12" fmla="*/ 16 w 31"/>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31" h="15">
                  <a:moveTo>
                    <a:pt x="16" y="14"/>
                  </a:moveTo>
                  <a:cubicBezTo>
                    <a:pt x="21" y="15"/>
                    <a:pt x="26" y="13"/>
                    <a:pt x="31" y="12"/>
                  </a:cubicBezTo>
                  <a:cubicBezTo>
                    <a:pt x="28" y="12"/>
                    <a:pt x="25" y="12"/>
                    <a:pt x="23" y="12"/>
                  </a:cubicBezTo>
                  <a:cubicBezTo>
                    <a:pt x="20" y="11"/>
                    <a:pt x="18" y="8"/>
                    <a:pt x="17" y="5"/>
                  </a:cubicBezTo>
                  <a:cubicBezTo>
                    <a:pt x="16" y="3"/>
                    <a:pt x="15" y="1"/>
                    <a:pt x="14" y="0"/>
                  </a:cubicBezTo>
                  <a:cubicBezTo>
                    <a:pt x="9" y="3"/>
                    <a:pt x="5" y="7"/>
                    <a:pt x="0" y="11"/>
                  </a:cubicBezTo>
                  <a:cubicBezTo>
                    <a:pt x="4" y="14"/>
                    <a:pt x="12" y="14"/>
                    <a:pt x="16"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2198"/>
            <p:cNvSpPr>
              <a:spLocks/>
            </p:cNvSpPr>
            <p:nvPr/>
          </p:nvSpPr>
          <p:spPr bwMode="auto">
            <a:xfrm>
              <a:off x="3740101" y="5791235"/>
              <a:ext cx="239714" cy="101601"/>
            </a:xfrm>
            <a:custGeom>
              <a:avLst/>
              <a:gdLst>
                <a:gd name="T0" fmla="*/ 31 w 64"/>
                <a:gd name="T1" fmla="*/ 3 h 27"/>
                <a:gd name="T2" fmla="*/ 24 w 64"/>
                <a:gd name="T3" fmla="*/ 9 h 27"/>
                <a:gd name="T4" fmla="*/ 18 w 64"/>
                <a:gd name="T5" fmla="*/ 16 h 27"/>
                <a:gd name="T6" fmla="*/ 0 w 64"/>
                <a:gd name="T7" fmla="*/ 26 h 27"/>
                <a:gd name="T8" fmla="*/ 0 w 64"/>
                <a:gd name="T9" fmla="*/ 27 h 27"/>
                <a:gd name="T10" fmla="*/ 23 w 64"/>
                <a:gd name="T11" fmla="*/ 22 h 27"/>
                <a:gd name="T12" fmla="*/ 34 w 64"/>
                <a:gd name="T13" fmla="*/ 4 h 27"/>
                <a:gd name="T14" fmla="*/ 47 w 64"/>
                <a:gd name="T15" fmla="*/ 4 h 27"/>
                <a:gd name="T16" fmla="*/ 56 w 64"/>
                <a:gd name="T17" fmla="*/ 5 h 27"/>
                <a:gd name="T18" fmla="*/ 64 w 64"/>
                <a:gd name="T19" fmla="*/ 3 h 27"/>
                <a:gd name="T20" fmla="*/ 63 w 64"/>
                <a:gd name="T21" fmla="*/ 0 h 27"/>
                <a:gd name="T22" fmla="*/ 56 w 64"/>
                <a:gd name="T23" fmla="*/ 4 h 27"/>
                <a:gd name="T24" fmla="*/ 47 w 64"/>
                <a:gd name="T25" fmla="*/ 3 h 27"/>
                <a:gd name="T26" fmla="*/ 34 w 64"/>
                <a:gd name="T27" fmla="*/ 3 h 27"/>
                <a:gd name="T28" fmla="*/ 31 w 64"/>
                <a:gd name="T2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27">
                  <a:moveTo>
                    <a:pt x="31" y="3"/>
                  </a:moveTo>
                  <a:cubicBezTo>
                    <a:pt x="29" y="5"/>
                    <a:pt x="26" y="8"/>
                    <a:pt x="24" y="9"/>
                  </a:cubicBezTo>
                  <a:cubicBezTo>
                    <a:pt x="21" y="11"/>
                    <a:pt x="20" y="14"/>
                    <a:pt x="18" y="16"/>
                  </a:cubicBezTo>
                  <a:cubicBezTo>
                    <a:pt x="13" y="22"/>
                    <a:pt x="8" y="25"/>
                    <a:pt x="0" y="26"/>
                  </a:cubicBezTo>
                  <a:cubicBezTo>
                    <a:pt x="0" y="26"/>
                    <a:pt x="0" y="26"/>
                    <a:pt x="0" y="27"/>
                  </a:cubicBezTo>
                  <a:cubicBezTo>
                    <a:pt x="8" y="27"/>
                    <a:pt x="16" y="25"/>
                    <a:pt x="23" y="22"/>
                  </a:cubicBezTo>
                  <a:cubicBezTo>
                    <a:pt x="27" y="19"/>
                    <a:pt x="35" y="12"/>
                    <a:pt x="34" y="4"/>
                  </a:cubicBezTo>
                  <a:cubicBezTo>
                    <a:pt x="39" y="1"/>
                    <a:pt x="43" y="3"/>
                    <a:pt x="47" y="4"/>
                  </a:cubicBezTo>
                  <a:cubicBezTo>
                    <a:pt x="50" y="4"/>
                    <a:pt x="53" y="5"/>
                    <a:pt x="56" y="5"/>
                  </a:cubicBezTo>
                  <a:cubicBezTo>
                    <a:pt x="59" y="4"/>
                    <a:pt x="61" y="4"/>
                    <a:pt x="64" y="3"/>
                  </a:cubicBezTo>
                  <a:cubicBezTo>
                    <a:pt x="63" y="2"/>
                    <a:pt x="62" y="1"/>
                    <a:pt x="63" y="0"/>
                  </a:cubicBezTo>
                  <a:cubicBezTo>
                    <a:pt x="61" y="2"/>
                    <a:pt x="59" y="3"/>
                    <a:pt x="56" y="4"/>
                  </a:cubicBezTo>
                  <a:cubicBezTo>
                    <a:pt x="53" y="4"/>
                    <a:pt x="50" y="3"/>
                    <a:pt x="47" y="3"/>
                  </a:cubicBezTo>
                  <a:cubicBezTo>
                    <a:pt x="42" y="2"/>
                    <a:pt x="37" y="1"/>
                    <a:pt x="34" y="3"/>
                  </a:cubicBezTo>
                  <a:cubicBezTo>
                    <a:pt x="33" y="3"/>
                    <a:pt x="32" y="3"/>
                    <a:pt x="31" y="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2199"/>
            <p:cNvSpPr>
              <a:spLocks noEditPoints="1"/>
            </p:cNvSpPr>
            <p:nvPr/>
          </p:nvSpPr>
          <p:spPr bwMode="auto">
            <a:xfrm>
              <a:off x="3600401" y="5754722"/>
              <a:ext cx="266702" cy="134938"/>
            </a:xfrm>
            <a:custGeom>
              <a:avLst/>
              <a:gdLst>
                <a:gd name="T0" fmla="*/ 44 w 71"/>
                <a:gd name="T1" fmla="*/ 7 h 36"/>
                <a:gd name="T2" fmla="*/ 51 w 71"/>
                <a:gd name="T3" fmla="*/ 10 h 36"/>
                <a:gd name="T4" fmla="*/ 43 w 71"/>
                <a:gd name="T5" fmla="*/ 11 h 36"/>
                <a:gd name="T6" fmla="*/ 38 w 71"/>
                <a:gd name="T7" fmla="*/ 12 h 36"/>
                <a:gd name="T8" fmla="*/ 33 w 71"/>
                <a:gd name="T9" fmla="*/ 12 h 36"/>
                <a:gd name="T10" fmla="*/ 29 w 71"/>
                <a:gd name="T11" fmla="*/ 9 h 36"/>
                <a:gd name="T12" fmla="*/ 28 w 71"/>
                <a:gd name="T13" fmla="*/ 8 h 36"/>
                <a:gd name="T14" fmla="*/ 25 w 71"/>
                <a:gd name="T15" fmla="*/ 5 h 36"/>
                <a:gd name="T16" fmla="*/ 26 w 71"/>
                <a:gd name="T17" fmla="*/ 7 h 36"/>
                <a:gd name="T18" fmla="*/ 28 w 71"/>
                <a:gd name="T19" fmla="*/ 9 h 36"/>
                <a:gd name="T20" fmla="*/ 30 w 71"/>
                <a:gd name="T21" fmla="*/ 12 h 36"/>
                <a:gd name="T22" fmla="*/ 33 w 71"/>
                <a:gd name="T23" fmla="*/ 14 h 36"/>
                <a:gd name="T24" fmla="*/ 30 w 71"/>
                <a:gd name="T25" fmla="*/ 14 h 36"/>
                <a:gd name="T26" fmla="*/ 22 w 71"/>
                <a:gd name="T27" fmla="*/ 15 h 36"/>
                <a:gd name="T28" fmla="*/ 16 w 71"/>
                <a:gd name="T29" fmla="*/ 14 h 36"/>
                <a:gd name="T30" fmla="*/ 11 w 71"/>
                <a:gd name="T31" fmla="*/ 13 h 36"/>
                <a:gd name="T32" fmla="*/ 22 w 71"/>
                <a:gd name="T33" fmla="*/ 16 h 36"/>
                <a:gd name="T34" fmla="*/ 22 w 71"/>
                <a:gd name="T35" fmla="*/ 17 h 36"/>
                <a:gd name="T36" fmla="*/ 9 w 71"/>
                <a:gd name="T37" fmla="*/ 19 h 36"/>
                <a:gd name="T38" fmla="*/ 17 w 71"/>
                <a:gd name="T39" fmla="*/ 19 h 36"/>
                <a:gd name="T40" fmla="*/ 26 w 71"/>
                <a:gd name="T41" fmla="*/ 17 h 36"/>
                <a:gd name="T42" fmla="*/ 43 w 71"/>
                <a:gd name="T43" fmla="*/ 13 h 36"/>
                <a:gd name="T44" fmla="*/ 52 w 71"/>
                <a:gd name="T45" fmla="*/ 12 h 36"/>
                <a:gd name="T46" fmla="*/ 59 w 71"/>
                <a:gd name="T47" fmla="*/ 13 h 36"/>
                <a:gd name="T48" fmla="*/ 51 w 71"/>
                <a:gd name="T49" fmla="*/ 15 h 36"/>
                <a:gd name="T50" fmla="*/ 42 w 71"/>
                <a:gd name="T51" fmla="*/ 19 h 36"/>
                <a:gd name="T52" fmla="*/ 31 w 71"/>
                <a:gd name="T53" fmla="*/ 26 h 36"/>
                <a:gd name="T54" fmla="*/ 19 w 71"/>
                <a:gd name="T55" fmla="*/ 28 h 36"/>
                <a:gd name="T56" fmla="*/ 37 w 71"/>
                <a:gd name="T57" fmla="*/ 24 h 36"/>
                <a:gd name="T58" fmla="*/ 48 w 71"/>
                <a:gd name="T59" fmla="*/ 17 h 36"/>
                <a:gd name="T60" fmla="*/ 55 w 71"/>
                <a:gd name="T61" fmla="*/ 16 h 36"/>
                <a:gd name="T62" fmla="*/ 64 w 71"/>
                <a:gd name="T63" fmla="*/ 14 h 36"/>
                <a:gd name="T64" fmla="*/ 65 w 71"/>
                <a:gd name="T65" fmla="*/ 14 h 36"/>
                <a:gd name="T66" fmla="*/ 57 w 71"/>
                <a:gd name="T67" fmla="*/ 22 h 36"/>
                <a:gd name="T68" fmla="*/ 48 w 71"/>
                <a:gd name="T69" fmla="*/ 32 h 36"/>
                <a:gd name="T70" fmla="*/ 40 w 71"/>
                <a:gd name="T71" fmla="*/ 36 h 36"/>
                <a:gd name="T72" fmla="*/ 52 w 71"/>
                <a:gd name="T73" fmla="*/ 30 h 36"/>
                <a:gd name="T74" fmla="*/ 55 w 71"/>
                <a:gd name="T75" fmla="*/ 27 h 36"/>
                <a:gd name="T76" fmla="*/ 61 w 71"/>
                <a:gd name="T77" fmla="*/ 20 h 36"/>
                <a:gd name="T78" fmla="*/ 67 w 71"/>
                <a:gd name="T79" fmla="*/ 14 h 36"/>
                <a:gd name="T80" fmla="*/ 71 w 71"/>
                <a:gd name="T81" fmla="*/ 13 h 36"/>
                <a:gd name="T82" fmla="*/ 65 w 71"/>
                <a:gd name="T83" fmla="*/ 12 h 36"/>
                <a:gd name="T84" fmla="*/ 62 w 71"/>
                <a:gd name="T85" fmla="*/ 11 h 36"/>
                <a:gd name="T86" fmla="*/ 60 w 71"/>
                <a:gd name="T87" fmla="*/ 9 h 36"/>
                <a:gd name="T88" fmla="*/ 60 w 71"/>
                <a:gd name="T89" fmla="*/ 8 h 36"/>
                <a:gd name="T90" fmla="*/ 55 w 71"/>
                <a:gd name="T91" fmla="*/ 3 h 36"/>
                <a:gd name="T92" fmla="*/ 51 w 71"/>
                <a:gd name="T93" fmla="*/ 0 h 36"/>
                <a:gd name="T94" fmla="*/ 54 w 71"/>
                <a:gd name="T95" fmla="*/ 3 h 36"/>
                <a:gd name="T96" fmla="*/ 58 w 71"/>
                <a:gd name="T97" fmla="*/ 8 h 36"/>
                <a:gd name="T98" fmla="*/ 59 w 71"/>
                <a:gd name="T99" fmla="*/ 9 h 36"/>
                <a:gd name="T100" fmla="*/ 60 w 71"/>
                <a:gd name="T101" fmla="*/ 11 h 36"/>
                <a:gd name="T102" fmla="*/ 52 w 71"/>
                <a:gd name="T103" fmla="*/ 9 h 36"/>
                <a:gd name="T104" fmla="*/ 44 w 71"/>
                <a:gd name="T105" fmla="*/ 6 h 36"/>
                <a:gd name="T106" fmla="*/ 39 w 71"/>
                <a:gd name="T107" fmla="*/ 4 h 36"/>
                <a:gd name="T108" fmla="*/ 34 w 71"/>
                <a:gd name="T109" fmla="*/ 0 h 36"/>
                <a:gd name="T110" fmla="*/ 42 w 71"/>
                <a:gd name="T111" fmla="*/ 6 h 36"/>
                <a:gd name="T112" fmla="*/ 33 w 71"/>
                <a:gd name="T113" fmla="*/ 14 h 36"/>
                <a:gd name="T114" fmla="*/ 33 w 71"/>
                <a:gd name="T115"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 h="36">
                  <a:moveTo>
                    <a:pt x="42" y="6"/>
                  </a:moveTo>
                  <a:cubicBezTo>
                    <a:pt x="42" y="7"/>
                    <a:pt x="43" y="7"/>
                    <a:pt x="44" y="7"/>
                  </a:cubicBezTo>
                  <a:cubicBezTo>
                    <a:pt x="45" y="8"/>
                    <a:pt x="45" y="8"/>
                    <a:pt x="45" y="8"/>
                  </a:cubicBezTo>
                  <a:cubicBezTo>
                    <a:pt x="47" y="9"/>
                    <a:pt x="49" y="9"/>
                    <a:pt x="51" y="10"/>
                  </a:cubicBezTo>
                  <a:cubicBezTo>
                    <a:pt x="50" y="10"/>
                    <a:pt x="48" y="10"/>
                    <a:pt x="47" y="10"/>
                  </a:cubicBezTo>
                  <a:cubicBezTo>
                    <a:pt x="46" y="10"/>
                    <a:pt x="44" y="11"/>
                    <a:pt x="43" y="11"/>
                  </a:cubicBezTo>
                  <a:cubicBezTo>
                    <a:pt x="41" y="11"/>
                    <a:pt x="40" y="12"/>
                    <a:pt x="38" y="12"/>
                  </a:cubicBezTo>
                  <a:cubicBezTo>
                    <a:pt x="38" y="12"/>
                    <a:pt x="38" y="12"/>
                    <a:pt x="38" y="12"/>
                  </a:cubicBezTo>
                  <a:cubicBezTo>
                    <a:pt x="37" y="12"/>
                    <a:pt x="36" y="12"/>
                    <a:pt x="35" y="12"/>
                  </a:cubicBezTo>
                  <a:cubicBezTo>
                    <a:pt x="34" y="13"/>
                    <a:pt x="34" y="12"/>
                    <a:pt x="33" y="12"/>
                  </a:cubicBezTo>
                  <a:cubicBezTo>
                    <a:pt x="32" y="12"/>
                    <a:pt x="31" y="11"/>
                    <a:pt x="31" y="11"/>
                  </a:cubicBezTo>
                  <a:cubicBezTo>
                    <a:pt x="30" y="10"/>
                    <a:pt x="29" y="10"/>
                    <a:pt x="29" y="9"/>
                  </a:cubicBezTo>
                  <a:cubicBezTo>
                    <a:pt x="28" y="8"/>
                    <a:pt x="28" y="8"/>
                    <a:pt x="28" y="8"/>
                  </a:cubicBezTo>
                  <a:cubicBezTo>
                    <a:pt x="28" y="8"/>
                    <a:pt x="28" y="8"/>
                    <a:pt x="28" y="8"/>
                  </a:cubicBezTo>
                  <a:cubicBezTo>
                    <a:pt x="27" y="8"/>
                    <a:pt x="27" y="7"/>
                    <a:pt x="27" y="7"/>
                  </a:cubicBezTo>
                  <a:cubicBezTo>
                    <a:pt x="26" y="6"/>
                    <a:pt x="26" y="5"/>
                    <a:pt x="25" y="5"/>
                  </a:cubicBezTo>
                  <a:cubicBezTo>
                    <a:pt x="25" y="4"/>
                    <a:pt x="24" y="3"/>
                    <a:pt x="24" y="2"/>
                  </a:cubicBezTo>
                  <a:cubicBezTo>
                    <a:pt x="25" y="4"/>
                    <a:pt x="25" y="6"/>
                    <a:pt x="26" y="7"/>
                  </a:cubicBezTo>
                  <a:cubicBezTo>
                    <a:pt x="27" y="8"/>
                    <a:pt x="27" y="8"/>
                    <a:pt x="27" y="8"/>
                  </a:cubicBezTo>
                  <a:cubicBezTo>
                    <a:pt x="27" y="9"/>
                    <a:pt x="27" y="9"/>
                    <a:pt x="28" y="9"/>
                  </a:cubicBezTo>
                  <a:cubicBezTo>
                    <a:pt x="28" y="10"/>
                    <a:pt x="28" y="10"/>
                    <a:pt x="28" y="10"/>
                  </a:cubicBezTo>
                  <a:cubicBezTo>
                    <a:pt x="29" y="10"/>
                    <a:pt x="29" y="11"/>
                    <a:pt x="30" y="12"/>
                  </a:cubicBezTo>
                  <a:cubicBezTo>
                    <a:pt x="31" y="12"/>
                    <a:pt x="31" y="13"/>
                    <a:pt x="32" y="13"/>
                  </a:cubicBezTo>
                  <a:cubicBezTo>
                    <a:pt x="33" y="13"/>
                    <a:pt x="33" y="14"/>
                    <a:pt x="33" y="14"/>
                  </a:cubicBezTo>
                  <a:cubicBezTo>
                    <a:pt x="33" y="14"/>
                    <a:pt x="32" y="14"/>
                    <a:pt x="32" y="14"/>
                  </a:cubicBezTo>
                  <a:cubicBezTo>
                    <a:pt x="31" y="14"/>
                    <a:pt x="31" y="14"/>
                    <a:pt x="30" y="14"/>
                  </a:cubicBezTo>
                  <a:cubicBezTo>
                    <a:pt x="29" y="15"/>
                    <a:pt x="29" y="15"/>
                    <a:pt x="28" y="15"/>
                  </a:cubicBezTo>
                  <a:cubicBezTo>
                    <a:pt x="26" y="15"/>
                    <a:pt x="24" y="15"/>
                    <a:pt x="22" y="15"/>
                  </a:cubicBezTo>
                  <a:cubicBezTo>
                    <a:pt x="21" y="15"/>
                    <a:pt x="20" y="15"/>
                    <a:pt x="19" y="15"/>
                  </a:cubicBezTo>
                  <a:cubicBezTo>
                    <a:pt x="18" y="15"/>
                    <a:pt x="17" y="15"/>
                    <a:pt x="16" y="14"/>
                  </a:cubicBezTo>
                  <a:cubicBezTo>
                    <a:pt x="15" y="14"/>
                    <a:pt x="14" y="14"/>
                    <a:pt x="14" y="14"/>
                  </a:cubicBezTo>
                  <a:cubicBezTo>
                    <a:pt x="13" y="13"/>
                    <a:pt x="12" y="13"/>
                    <a:pt x="11" y="13"/>
                  </a:cubicBezTo>
                  <a:cubicBezTo>
                    <a:pt x="12" y="14"/>
                    <a:pt x="14" y="14"/>
                    <a:pt x="16" y="15"/>
                  </a:cubicBezTo>
                  <a:cubicBezTo>
                    <a:pt x="18" y="16"/>
                    <a:pt x="20" y="16"/>
                    <a:pt x="22" y="16"/>
                  </a:cubicBezTo>
                  <a:cubicBezTo>
                    <a:pt x="23" y="16"/>
                    <a:pt x="24" y="16"/>
                    <a:pt x="25" y="16"/>
                  </a:cubicBezTo>
                  <a:cubicBezTo>
                    <a:pt x="24" y="17"/>
                    <a:pt x="23" y="17"/>
                    <a:pt x="22" y="17"/>
                  </a:cubicBezTo>
                  <a:cubicBezTo>
                    <a:pt x="20" y="18"/>
                    <a:pt x="19" y="18"/>
                    <a:pt x="17" y="18"/>
                  </a:cubicBezTo>
                  <a:cubicBezTo>
                    <a:pt x="14" y="19"/>
                    <a:pt x="11" y="19"/>
                    <a:pt x="9" y="19"/>
                  </a:cubicBezTo>
                  <a:cubicBezTo>
                    <a:pt x="6" y="19"/>
                    <a:pt x="3" y="20"/>
                    <a:pt x="0" y="19"/>
                  </a:cubicBezTo>
                  <a:cubicBezTo>
                    <a:pt x="6" y="20"/>
                    <a:pt x="12" y="20"/>
                    <a:pt x="17" y="19"/>
                  </a:cubicBezTo>
                  <a:cubicBezTo>
                    <a:pt x="19" y="19"/>
                    <a:pt x="20" y="19"/>
                    <a:pt x="22" y="18"/>
                  </a:cubicBezTo>
                  <a:cubicBezTo>
                    <a:pt x="23" y="18"/>
                    <a:pt x="25" y="18"/>
                    <a:pt x="26" y="17"/>
                  </a:cubicBezTo>
                  <a:cubicBezTo>
                    <a:pt x="29" y="17"/>
                    <a:pt x="32" y="16"/>
                    <a:pt x="35" y="15"/>
                  </a:cubicBezTo>
                  <a:cubicBezTo>
                    <a:pt x="38" y="14"/>
                    <a:pt x="40" y="13"/>
                    <a:pt x="43" y="13"/>
                  </a:cubicBezTo>
                  <a:cubicBezTo>
                    <a:pt x="45" y="12"/>
                    <a:pt x="46" y="12"/>
                    <a:pt x="48" y="12"/>
                  </a:cubicBezTo>
                  <a:cubicBezTo>
                    <a:pt x="49" y="12"/>
                    <a:pt x="50" y="12"/>
                    <a:pt x="52" y="12"/>
                  </a:cubicBezTo>
                  <a:cubicBezTo>
                    <a:pt x="53" y="12"/>
                    <a:pt x="55" y="12"/>
                    <a:pt x="56" y="13"/>
                  </a:cubicBezTo>
                  <a:cubicBezTo>
                    <a:pt x="57" y="13"/>
                    <a:pt x="58" y="13"/>
                    <a:pt x="59" y="13"/>
                  </a:cubicBezTo>
                  <a:cubicBezTo>
                    <a:pt x="58" y="14"/>
                    <a:pt x="56" y="14"/>
                    <a:pt x="54" y="14"/>
                  </a:cubicBezTo>
                  <a:cubicBezTo>
                    <a:pt x="53" y="15"/>
                    <a:pt x="52" y="15"/>
                    <a:pt x="51" y="15"/>
                  </a:cubicBezTo>
                  <a:cubicBezTo>
                    <a:pt x="50" y="16"/>
                    <a:pt x="49" y="16"/>
                    <a:pt x="48" y="16"/>
                  </a:cubicBezTo>
                  <a:cubicBezTo>
                    <a:pt x="46" y="17"/>
                    <a:pt x="44" y="18"/>
                    <a:pt x="42" y="19"/>
                  </a:cubicBezTo>
                  <a:cubicBezTo>
                    <a:pt x="41" y="21"/>
                    <a:pt x="39" y="22"/>
                    <a:pt x="37" y="23"/>
                  </a:cubicBezTo>
                  <a:cubicBezTo>
                    <a:pt x="35" y="24"/>
                    <a:pt x="33" y="25"/>
                    <a:pt x="31" y="26"/>
                  </a:cubicBezTo>
                  <a:cubicBezTo>
                    <a:pt x="29" y="26"/>
                    <a:pt x="27" y="27"/>
                    <a:pt x="25" y="27"/>
                  </a:cubicBezTo>
                  <a:cubicBezTo>
                    <a:pt x="23" y="28"/>
                    <a:pt x="21" y="28"/>
                    <a:pt x="19" y="28"/>
                  </a:cubicBezTo>
                  <a:cubicBezTo>
                    <a:pt x="23" y="28"/>
                    <a:pt x="27" y="28"/>
                    <a:pt x="31" y="26"/>
                  </a:cubicBezTo>
                  <a:cubicBezTo>
                    <a:pt x="33" y="25"/>
                    <a:pt x="35" y="25"/>
                    <a:pt x="37" y="24"/>
                  </a:cubicBezTo>
                  <a:cubicBezTo>
                    <a:pt x="39" y="23"/>
                    <a:pt x="41" y="21"/>
                    <a:pt x="43" y="20"/>
                  </a:cubicBezTo>
                  <a:cubicBezTo>
                    <a:pt x="45" y="19"/>
                    <a:pt x="47" y="18"/>
                    <a:pt x="48" y="17"/>
                  </a:cubicBezTo>
                  <a:cubicBezTo>
                    <a:pt x="49" y="17"/>
                    <a:pt x="50" y="17"/>
                    <a:pt x="51" y="17"/>
                  </a:cubicBezTo>
                  <a:cubicBezTo>
                    <a:pt x="52" y="16"/>
                    <a:pt x="53" y="16"/>
                    <a:pt x="55" y="16"/>
                  </a:cubicBezTo>
                  <a:cubicBezTo>
                    <a:pt x="57" y="15"/>
                    <a:pt x="59" y="15"/>
                    <a:pt x="61" y="15"/>
                  </a:cubicBezTo>
                  <a:cubicBezTo>
                    <a:pt x="62" y="15"/>
                    <a:pt x="63" y="14"/>
                    <a:pt x="64" y="14"/>
                  </a:cubicBezTo>
                  <a:cubicBezTo>
                    <a:pt x="64" y="14"/>
                    <a:pt x="65" y="14"/>
                    <a:pt x="65" y="14"/>
                  </a:cubicBezTo>
                  <a:cubicBezTo>
                    <a:pt x="65" y="14"/>
                    <a:pt x="65" y="14"/>
                    <a:pt x="65" y="14"/>
                  </a:cubicBezTo>
                  <a:cubicBezTo>
                    <a:pt x="63" y="16"/>
                    <a:pt x="62" y="17"/>
                    <a:pt x="60" y="19"/>
                  </a:cubicBezTo>
                  <a:cubicBezTo>
                    <a:pt x="59" y="20"/>
                    <a:pt x="58" y="21"/>
                    <a:pt x="57" y="22"/>
                  </a:cubicBezTo>
                  <a:cubicBezTo>
                    <a:pt x="56" y="23"/>
                    <a:pt x="56" y="24"/>
                    <a:pt x="55" y="26"/>
                  </a:cubicBezTo>
                  <a:cubicBezTo>
                    <a:pt x="53" y="28"/>
                    <a:pt x="51" y="30"/>
                    <a:pt x="48" y="32"/>
                  </a:cubicBezTo>
                  <a:cubicBezTo>
                    <a:pt x="47" y="33"/>
                    <a:pt x="46" y="33"/>
                    <a:pt x="44" y="34"/>
                  </a:cubicBezTo>
                  <a:cubicBezTo>
                    <a:pt x="43" y="35"/>
                    <a:pt x="42" y="35"/>
                    <a:pt x="40" y="36"/>
                  </a:cubicBezTo>
                  <a:cubicBezTo>
                    <a:pt x="43" y="35"/>
                    <a:pt x="46" y="34"/>
                    <a:pt x="49" y="32"/>
                  </a:cubicBezTo>
                  <a:cubicBezTo>
                    <a:pt x="50" y="32"/>
                    <a:pt x="51" y="31"/>
                    <a:pt x="52" y="30"/>
                  </a:cubicBezTo>
                  <a:cubicBezTo>
                    <a:pt x="53" y="29"/>
                    <a:pt x="54" y="29"/>
                    <a:pt x="54" y="28"/>
                  </a:cubicBezTo>
                  <a:cubicBezTo>
                    <a:pt x="54" y="28"/>
                    <a:pt x="55" y="28"/>
                    <a:pt x="55" y="27"/>
                  </a:cubicBezTo>
                  <a:cubicBezTo>
                    <a:pt x="55" y="27"/>
                    <a:pt x="55" y="27"/>
                    <a:pt x="56" y="26"/>
                  </a:cubicBezTo>
                  <a:cubicBezTo>
                    <a:pt x="57" y="24"/>
                    <a:pt x="59" y="22"/>
                    <a:pt x="61" y="20"/>
                  </a:cubicBezTo>
                  <a:cubicBezTo>
                    <a:pt x="63" y="19"/>
                    <a:pt x="64" y="18"/>
                    <a:pt x="65" y="17"/>
                  </a:cubicBezTo>
                  <a:cubicBezTo>
                    <a:pt x="66" y="16"/>
                    <a:pt x="66" y="15"/>
                    <a:pt x="67" y="14"/>
                  </a:cubicBezTo>
                  <a:cubicBezTo>
                    <a:pt x="68" y="14"/>
                    <a:pt x="69" y="14"/>
                    <a:pt x="69" y="14"/>
                  </a:cubicBezTo>
                  <a:cubicBezTo>
                    <a:pt x="70" y="14"/>
                    <a:pt x="71" y="14"/>
                    <a:pt x="71" y="13"/>
                  </a:cubicBezTo>
                  <a:cubicBezTo>
                    <a:pt x="70" y="12"/>
                    <a:pt x="70" y="12"/>
                    <a:pt x="69" y="12"/>
                  </a:cubicBezTo>
                  <a:cubicBezTo>
                    <a:pt x="68" y="12"/>
                    <a:pt x="66" y="12"/>
                    <a:pt x="65" y="12"/>
                  </a:cubicBezTo>
                  <a:cubicBezTo>
                    <a:pt x="64" y="12"/>
                    <a:pt x="63" y="12"/>
                    <a:pt x="62" y="12"/>
                  </a:cubicBezTo>
                  <a:cubicBezTo>
                    <a:pt x="62" y="12"/>
                    <a:pt x="62" y="11"/>
                    <a:pt x="62" y="11"/>
                  </a:cubicBezTo>
                  <a:cubicBezTo>
                    <a:pt x="62" y="11"/>
                    <a:pt x="61" y="10"/>
                    <a:pt x="61" y="10"/>
                  </a:cubicBezTo>
                  <a:cubicBezTo>
                    <a:pt x="61" y="9"/>
                    <a:pt x="60" y="9"/>
                    <a:pt x="60" y="9"/>
                  </a:cubicBezTo>
                  <a:cubicBezTo>
                    <a:pt x="60" y="8"/>
                    <a:pt x="60" y="8"/>
                    <a:pt x="60" y="8"/>
                  </a:cubicBezTo>
                  <a:cubicBezTo>
                    <a:pt x="60" y="8"/>
                    <a:pt x="60" y="8"/>
                    <a:pt x="60" y="8"/>
                  </a:cubicBezTo>
                  <a:cubicBezTo>
                    <a:pt x="59" y="7"/>
                    <a:pt x="59" y="6"/>
                    <a:pt x="58" y="6"/>
                  </a:cubicBezTo>
                  <a:cubicBezTo>
                    <a:pt x="57" y="5"/>
                    <a:pt x="56" y="4"/>
                    <a:pt x="55" y="3"/>
                  </a:cubicBezTo>
                  <a:cubicBezTo>
                    <a:pt x="54" y="2"/>
                    <a:pt x="54" y="2"/>
                    <a:pt x="53" y="2"/>
                  </a:cubicBezTo>
                  <a:cubicBezTo>
                    <a:pt x="52" y="1"/>
                    <a:pt x="52" y="1"/>
                    <a:pt x="51" y="0"/>
                  </a:cubicBezTo>
                  <a:cubicBezTo>
                    <a:pt x="52" y="1"/>
                    <a:pt x="52" y="1"/>
                    <a:pt x="53" y="2"/>
                  </a:cubicBezTo>
                  <a:cubicBezTo>
                    <a:pt x="53" y="2"/>
                    <a:pt x="54" y="3"/>
                    <a:pt x="54" y="3"/>
                  </a:cubicBezTo>
                  <a:cubicBezTo>
                    <a:pt x="55" y="4"/>
                    <a:pt x="56" y="6"/>
                    <a:pt x="57" y="7"/>
                  </a:cubicBezTo>
                  <a:cubicBezTo>
                    <a:pt x="58" y="7"/>
                    <a:pt x="58" y="8"/>
                    <a:pt x="58" y="8"/>
                  </a:cubicBezTo>
                  <a:cubicBezTo>
                    <a:pt x="59" y="8"/>
                    <a:pt x="59" y="9"/>
                    <a:pt x="59" y="9"/>
                  </a:cubicBezTo>
                  <a:cubicBezTo>
                    <a:pt x="59" y="9"/>
                    <a:pt x="59" y="9"/>
                    <a:pt x="59" y="9"/>
                  </a:cubicBezTo>
                  <a:cubicBezTo>
                    <a:pt x="59" y="10"/>
                    <a:pt x="59" y="10"/>
                    <a:pt x="60" y="10"/>
                  </a:cubicBezTo>
                  <a:cubicBezTo>
                    <a:pt x="60" y="11"/>
                    <a:pt x="60" y="11"/>
                    <a:pt x="60" y="11"/>
                  </a:cubicBezTo>
                  <a:cubicBezTo>
                    <a:pt x="60" y="11"/>
                    <a:pt x="59" y="11"/>
                    <a:pt x="58" y="11"/>
                  </a:cubicBezTo>
                  <a:cubicBezTo>
                    <a:pt x="52" y="9"/>
                    <a:pt x="52" y="9"/>
                    <a:pt x="52" y="9"/>
                  </a:cubicBezTo>
                  <a:cubicBezTo>
                    <a:pt x="50" y="8"/>
                    <a:pt x="48" y="8"/>
                    <a:pt x="46" y="7"/>
                  </a:cubicBezTo>
                  <a:cubicBezTo>
                    <a:pt x="44" y="6"/>
                    <a:pt x="44" y="6"/>
                    <a:pt x="44" y="6"/>
                  </a:cubicBezTo>
                  <a:cubicBezTo>
                    <a:pt x="43" y="6"/>
                    <a:pt x="43" y="6"/>
                    <a:pt x="42" y="6"/>
                  </a:cubicBezTo>
                  <a:cubicBezTo>
                    <a:pt x="41" y="5"/>
                    <a:pt x="40" y="5"/>
                    <a:pt x="39" y="4"/>
                  </a:cubicBezTo>
                  <a:cubicBezTo>
                    <a:pt x="38" y="3"/>
                    <a:pt x="37" y="3"/>
                    <a:pt x="36" y="2"/>
                  </a:cubicBezTo>
                  <a:cubicBezTo>
                    <a:pt x="35" y="1"/>
                    <a:pt x="34" y="1"/>
                    <a:pt x="34" y="0"/>
                  </a:cubicBezTo>
                  <a:cubicBezTo>
                    <a:pt x="35" y="2"/>
                    <a:pt x="37" y="3"/>
                    <a:pt x="39" y="5"/>
                  </a:cubicBezTo>
                  <a:cubicBezTo>
                    <a:pt x="40" y="5"/>
                    <a:pt x="41" y="6"/>
                    <a:pt x="42" y="6"/>
                  </a:cubicBezTo>
                  <a:close/>
                  <a:moveTo>
                    <a:pt x="33" y="14"/>
                  </a:moveTo>
                  <a:cubicBezTo>
                    <a:pt x="33" y="14"/>
                    <a:pt x="33" y="14"/>
                    <a:pt x="33" y="14"/>
                  </a:cubicBezTo>
                  <a:cubicBezTo>
                    <a:pt x="33" y="14"/>
                    <a:pt x="33" y="14"/>
                    <a:pt x="33" y="14"/>
                  </a:cubicBezTo>
                  <a:cubicBezTo>
                    <a:pt x="33" y="14"/>
                    <a:pt x="33" y="14"/>
                    <a:pt x="33" y="1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2200"/>
            <p:cNvSpPr>
              <a:spLocks/>
            </p:cNvSpPr>
            <p:nvPr/>
          </p:nvSpPr>
          <p:spPr bwMode="auto">
            <a:xfrm>
              <a:off x="7931127" y="3805258"/>
              <a:ext cx="30163" cy="168276"/>
            </a:xfrm>
            <a:custGeom>
              <a:avLst/>
              <a:gdLst>
                <a:gd name="T0" fmla="*/ 8 w 8"/>
                <a:gd name="T1" fmla="*/ 34 h 45"/>
                <a:gd name="T2" fmla="*/ 8 w 8"/>
                <a:gd name="T3" fmla="*/ 32 h 45"/>
                <a:gd name="T4" fmla="*/ 8 w 8"/>
                <a:gd name="T5" fmla="*/ 24 h 45"/>
                <a:gd name="T6" fmla="*/ 5 w 8"/>
                <a:gd name="T7" fmla="*/ 12 h 45"/>
                <a:gd name="T8" fmla="*/ 5 w 8"/>
                <a:gd name="T9" fmla="*/ 5 h 45"/>
                <a:gd name="T10" fmla="*/ 6 w 8"/>
                <a:gd name="T11" fmla="*/ 0 h 45"/>
                <a:gd name="T12" fmla="*/ 3 w 8"/>
                <a:gd name="T13" fmla="*/ 7 h 45"/>
                <a:gd name="T14" fmla="*/ 2 w 8"/>
                <a:gd name="T15" fmla="*/ 28 h 45"/>
                <a:gd name="T16" fmla="*/ 1 w 8"/>
                <a:gd name="T17" fmla="*/ 37 h 45"/>
                <a:gd name="T18" fmla="*/ 0 w 8"/>
                <a:gd name="T19" fmla="*/ 45 h 45"/>
                <a:gd name="T20" fmla="*/ 0 w 8"/>
                <a:gd name="T21" fmla="*/ 45 h 45"/>
                <a:gd name="T22" fmla="*/ 8 w 8"/>
                <a:gd name="T23"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8" y="34"/>
                  </a:moveTo>
                  <a:cubicBezTo>
                    <a:pt x="8" y="33"/>
                    <a:pt x="8" y="33"/>
                    <a:pt x="8" y="32"/>
                  </a:cubicBezTo>
                  <a:cubicBezTo>
                    <a:pt x="8" y="29"/>
                    <a:pt x="8" y="27"/>
                    <a:pt x="8" y="24"/>
                  </a:cubicBezTo>
                  <a:cubicBezTo>
                    <a:pt x="7" y="20"/>
                    <a:pt x="6" y="16"/>
                    <a:pt x="5" y="12"/>
                  </a:cubicBezTo>
                  <a:cubicBezTo>
                    <a:pt x="5" y="10"/>
                    <a:pt x="5" y="7"/>
                    <a:pt x="5" y="5"/>
                  </a:cubicBezTo>
                  <a:cubicBezTo>
                    <a:pt x="6" y="4"/>
                    <a:pt x="6" y="2"/>
                    <a:pt x="6" y="0"/>
                  </a:cubicBezTo>
                  <a:cubicBezTo>
                    <a:pt x="5" y="3"/>
                    <a:pt x="4" y="6"/>
                    <a:pt x="3" y="7"/>
                  </a:cubicBezTo>
                  <a:cubicBezTo>
                    <a:pt x="1" y="14"/>
                    <a:pt x="2" y="21"/>
                    <a:pt x="2" y="28"/>
                  </a:cubicBezTo>
                  <a:cubicBezTo>
                    <a:pt x="2" y="31"/>
                    <a:pt x="1" y="34"/>
                    <a:pt x="1" y="37"/>
                  </a:cubicBezTo>
                  <a:cubicBezTo>
                    <a:pt x="1" y="40"/>
                    <a:pt x="0" y="42"/>
                    <a:pt x="0" y="45"/>
                  </a:cubicBezTo>
                  <a:cubicBezTo>
                    <a:pt x="0" y="45"/>
                    <a:pt x="0" y="45"/>
                    <a:pt x="0" y="45"/>
                  </a:cubicBezTo>
                  <a:cubicBezTo>
                    <a:pt x="2" y="41"/>
                    <a:pt x="5" y="37"/>
                    <a:pt x="8" y="3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25" name="Picture 2201"/>
            <p:cNvPicPr>
              <a:picLocks noChangeAspect="1" noChangeArrowheads="1"/>
            </p:cNvPicPr>
            <p:nvPr/>
          </p:nvPicPr>
          <p:blipFill>
            <a:blip r:embed="rId69" cstate="screen">
              <a:extLst>
                <a:ext uri="{28A0092B-C50C-407E-A947-70E740481C1C}">
                  <a14:useLocalDpi xmlns:a14="http://schemas.microsoft.com/office/drawing/2010/main"/>
                </a:ext>
              </a:extLst>
            </a:blip>
            <a:srcRect/>
            <a:stretch>
              <a:fillRect/>
            </a:stretch>
          </p:blipFill>
          <p:spPr bwMode="auto">
            <a:xfrm>
              <a:off x="7932714" y="3789383"/>
              <a:ext cx="66675" cy="158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6" name="Picture 2202"/>
            <p:cNvPicPr>
              <a:picLocks noChangeAspect="1" noChangeArrowheads="1"/>
            </p:cNvPicPr>
            <p:nvPr/>
          </p:nvPicPr>
          <p:blipFill>
            <a:blip r:embed="rId70" cstate="screen">
              <a:extLst>
                <a:ext uri="{28A0092B-C50C-407E-A947-70E740481C1C}">
                  <a14:useLocalDpi xmlns:a14="http://schemas.microsoft.com/office/drawing/2010/main"/>
                </a:ext>
              </a:extLst>
            </a:blip>
            <a:srcRect/>
            <a:stretch>
              <a:fillRect/>
            </a:stretch>
          </p:blipFill>
          <p:spPr bwMode="auto">
            <a:xfrm>
              <a:off x="7875564" y="3784620"/>
              <a:ext cx="90488" cy="2032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7" name="Freeform 2203"/>
            <p:cNvSpPr>
              <a:spLocks/>
            </p:cNvSpPr>
            <p:nvPr/>
          </p:nvSpPr>
          <p:spPr bwMode="auto">
            <a:xfrm>
              <a:off x="7900964" y="3868758"/>
              <a:ext cx="36513" cy="71438"/>
            </a:xfrm>
            <a:custGeom>
              <a:avLst/>
              <a:gdLst>
                <a:gd name="T0" fmla="*/ 9 w 10"/>
                <a:gd name="T1" fmla="*/ 10 h 19"/>
                <a:gd name="T2" fmla="*/ 9 w 10"/>
                <a:gd name="T3" fmla="*/ 0 h 19"/>
                <a:gd name="T4" fmla="*/ 8 w 10"/>
                <a:gd name="T5" fmla="*/ 5 h 19"/>
                <a:gd name="T6" fmla="*/ 3 w 10"/>
                <a:gd name="T7" fmla="*/ 8 h 19"/>
                <a:gd name="T8" fmla="*/ 0 w 10"/>
                <a:gd name="T9" fmla="*/ 9 h 19"/>
                <a:gd name="T10" fmla="*/ 5 w 10"/>
                <a:gd name="T11" fmla="*/ 19 h 19"/>
                <a:gd name="T12" fmla="*/ 9 w 10"/>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9" y="10"/>
                  </a:moveTo>
                  <a:cubicBezTo>
                    <a:pt x="10" y="7"/>
                    <a:pt x="9" y="4"/>
                    <a:pt x="9" y="0"/>
                  </a:cubicBezTo>
                  <a:cubicBezTo>
                    <a:pt x="9" y="2"/>
                    <a:pt x="9" y="4"/>
                    <a:pt x="8" y="5"/>
                  </a:cubicBezTo>
                  <a:cubicBezTo>
                    <a:pt x="7" y="7"/>
                    <a:pt x="5" y="8"/>
                    <a:pt x="3" y="8"/>
                  </a:cubicBezTo>
                  <a:cubicBezTo>
                    <a:pt x="2" y="8"/>
                    <a:pt x="1" y="8"/>
                    <a:pt x="0" y="9"/>
                  </a:cubicBezTo>
                  <a:cubicBezTo>
                    <a:pt x="1" y="13"/>
                    <a:pt x="3" y="16"/>
                    <a:pt x="5" y="19"/>
                  </a:cubicBezTo>
                  <a:cubicBezTo>
                    <a:pt x="7" y="17"/>
                    <a:pt x="8" y="12"/>
                    <a:pt x="9"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2204"/>
            <p:cNvSpPr>
              <a:spLocks/>
            </p:cNvSpPr>
            <p:nvPr/>
          </p:nvSpPr>
          <p:spPr bwMode="auto">
            <a:xfrm>
              <a:off x="7948589" y="3729057"/>
              <a:ext cx="46038" cy="161926"/>
            </a:xfrm>
            <a:custGeom>
              <a:avLst/>
              <a:gdLst>
                <a:gd name="T0" fmla="*/ 1 w 12"/>
                <a:gd name="T1" fmla="*/ 20 h 43"/>
                <a:gd name="T2" fmla="*/ 3 w 12"/>
                <a:gd name="T3" fmla="*/ 25 h 43"/>
                <a:gd name="T4" fmla="*/ 7 w 12"/>
                <a:gd name="T5" fmla="*/ 30 h 43"/>
                <a:gd name="T6" fmla="*/ 11 w 12"/>
                <a:gd name="T7" fmla="*/ 42 h 43"/>
                <a:gd name="T8" fmla="*/ 11 w 12"/>
                <a:gd name="T9" fmla="*/ 43 h 43"/>
                <a:gd name="T10" fmla="*/ 11 w 12"/>
                <a:gd name="T11" fmla="*/ 28 h 43"/>
                <a:gd name="T12" fmla="*/ 2 w 12"/>
                <a:gd name="T13" fmla="*/ 18 h 43"/>
                <a:gd name="T14" fmla="*/ 3 w 12"/>
                <a:gd name="T15" fmla="*/ 11 h 43"/>
                <a:gd name="T16" fmla="*/ 5 w 12"/>
                <a:gd name="T17" fmla="*/ 5 h 43"/>
                <a:gd name="T18" fmla="*/ 5 w 12"/>
                <a:gd name="T19" fmla="*/ 0 h 43"/>
                <a:gd name="T20" fmla="*/ 3 w 12"/>
                <a:gd name="T21" fmla="*/ 1 h 43"/>
                <a:gd name="T22" fmla="*/ 5 w 12"/>
                <a:gd name="T23" fmla="*/ 5 h 43"/>
                <a:gd name="T24" fmla="*/ 3 w 12"/>
                <a:gd name="T25" fmla="*/ 11 h 43"/>
                <a:gd name="T26" fmla="*/ 1 w 12"/>
                <a:gd name="T27" fmla="*/ 18 h 43"/>
                <a:gd name="T28" fmla="*/ 1 w 12"/>
                <a:gd name="T29"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43">
                  <a:moveTo>
                    <a:pt x="1" y="20"/>
                  </a:moveTo>
                  <a:cubicBezTo>
                    <a:pt x="1" y="22"/>
                    <a:pt x="3" y="24"/>
                    <a:pt x="3" y="25"/>
                  </a:cubicBezTo>
                  <a:cubicBezTo>
                    <a:pt x="4" y="27"/>
                    <a:pt x="6" y="28"/>
                    <a:pt x="7" y="30"/>
                  </a:cubicBezTo>
                  <a:cubicBezTo>
                    <a:pt x="9" y="34"/>
                    <a:pt x="11" y="38"/>
                    <a:pt x="11" y="42"/>
                  </a:cubicBezTo>
                  <a:cubicBezTo>
                    <a:pt x="11" y="42"/>
                    <a:pt x="11" y="42"/>
                    <a:pt x="11" y="43"/>
                  </a:cubicBezTo>
                  <a:cubicBezTo>
                    <a:pt x="12" y="38"/>
                    <a:pt x="12" y="33"/>
                    <a:pt x="11" y="28"/>
                  </a:cubicBezTo>
                  <a:cubicBezTo>
                    <a:pt x="10" y="25"/>
                    <a:pt x="6" y="19"/>
                    <a:pt x="2" y="18"/>
                  </a:cubicBezTo>
                  <a:cubicBezTo>
                    <a:pt x="1" y="15"/>
                    <a:pt x="2" y="13"/>
                    <a:pt x="3" y="11"/>
                  </a:cubicBezTo>
                  <a:cubicBezTo>
                    <a:pt x="4" y="9"/>
                    <a:pt x="5" y="7"/>
                    <a:pt x="5" y="5"/>
                  </a:cubicBezTo>
                  <a:cubicBezTo>
                    <a:pt x="5" y="3"/>
                    <a:pt x="5" y="2"/>
                    <a:pt x="5" y="0"/>
                  </a:cubicBezTo>
                  <a:cubicBezTo>
                    <a:pt x="5" y="1"/>
                    <a:pt x="4" y="1"/>
                    <a:pt x="3" y="1"/>
                  </a:cubicBezTo>
                  <a:cubicBezTo>
                    <a:pt x="4" y="2"/>
                    <a:pt x="5" y="4"/>
                    <a:pt x="5" y="5"/>
                  </a:cubicBezTo>
                  <a:cubicBezTo>
                    <a:pt x="4" y="7"/>
                    <a:pt x="3" y="9"/>
                    <a:pt x="3" y="11"/>
                  </a:cubicBezTo>
                  <a:cubicBezTo>
                    <a:pt x="2" y="13"/>
                    <a:pt x="0" y="16"/>
                    <a:pt x="1" y="18"/>
                  </a:cubicBezTo>
                  <a:cubicBezTo>
                    <a:pt x="1" y="19"/>
                    <a:pt x="1" y="20"/>
                    <a:pt x="1" y="2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2205"/>
            <p:cNvSpPr>
              <a:spLocks noEditPoints="1"/>
            </p:cNvSpPr>
            <p:nvPr/>
          </p:nvSpPr>
          <p:spPr bwMode="auto">
            <a:xfrm>
              <a:off x="7904139" y="3800495"/>
              <a:ext cx="87313" cy="165101"/>
            </a:xfrm>
            <a:custGeom>
              <a:avLst/>
              <a:gdLst>
                <a:gd name="T0" fmla="*/ 6 w 23"/>
                <a:gd name="T1" fmla="*/ 15 h 44"/>
                <a:gd name="T2" fmla="*/ 8 w 23"/>
                <a:gd name="T3" fmla="*/ 11 h 44"/>
                <a:gd name="T4" fmla="*/ 8 w 23"/>
                <a:gd name="T5" fmla="*/ 16 h 44"/>
                <a:gd name="T6" fmla="*/ 8 w 23"/>
                <a:gd name="T7" fmla="*/ 20 h 44"/>
                <a:gd name="T8" fmla="*/ 7 w 23"/>
                <a:gd name="T9" fmla="*/ 23 h 44"/>
                <a:gd name="T10" fmla="*/ 4 w 23"/>
                <a:gd name="T11" fmla="*/ 25 h 44"/>
                <a:gd name="T12" fmla="*/ 4 w 23"/>
                <a:gd name="T13" fmla="*/ 25 h 44"/>
                <a:gd name="T14" fmla="*/ 1 w 23"/>
                <a:gd name="T15" fmla="*/ 26 h 44"/>
                <a:gd name="T16" fmla="*/ 3 w 23"/>
                <a:gd name="T17" fmla="*/ 26 h 44"/>
                <a:gd name="T18" fmla="*/ 4 w 23"/>
                <a:gd name="T19" fmla="*/ 25 h 44"/>
                <a:gd name="T20" fmla="*/ 6 w 23"/>
                <a:gd name="T21" fmla="*/ 24 h 44"/>
                <a:gd name="T22" fmla="*/ 8 w 23"/>
                <a:gd name="T23" fmla="*/ 23 h 44"/>
                <a:gd name="T24" fmla="*/ 8 w 23"/>
                <a:gd name="T25" fmla="*/ 24 h 44"/>
                <a:gd name="T26" fmla="*/ 7 w 23"/>
                <a:gd name="T27" fmla="*/ 30 h 44"/>
                <a:gd name="T28" fmla="*/ 6 w 23"/>
                <a:gd name="T29" fmla="*/ 33 h 44"/>
                <a:gd name="T30" fmla="*/ 4 w 23"/>
                <a:gd name="T31" fmla="*/ 36 h 44"/>
                <a:gd name="T32" fmla="*/ 8 w 23"/>
                <a:gd name="T33" fmla="*/ 30 h 44"/>
                <a:gd name="T34" fmla="*/ 9 w 23"/>
                <a:gd name="T35" fmla="*/ 30 h 44"/>
                <a:gd name="T36" fmla="*/ 8 w 23"/>
                <a:gd name="T37" fmla="*/ 38 h 44"/>
                <a:gd name="T38" fmla="*/ 9 w 23"/>
                <a:gd name="T39" fmla="*/ 33 h 44"/>
                <a:gd name="T40" fmla="*/ 9 w 23"/>
                <a:gd name="T41" fmla="*/ 27 h 44"/>
                <a:gd name="T42" fmla="*/ 9 w 23"/>
                <a:gd name="T43" fmla="*/ 16 h 44"/>
                <a:gd name="T44" fmla="*/ 10 w 23"/>
                <a:gd name="T45" fmla="*/ 11 h 44"/>
                <a:gd name="T46" fmla="*/ 12 w 23"/>
                <a:gd name="T47" fmla="*/ 7 h 44"/>
                <a:gd name="T48" fmla="*/ 12 w 23"/>
                <a:gd name="T49" fmla="*/ 12 h 44"/>
                <a:gd name="T50" fmla="*/ 13 w 23"/>
                <a:gd name="T51" fmla="*/ 18 h 44"/>
                <a:gd name="T52" fmla="*/ 15 w 23"/>
                <a:gd name="T53" fmla="*/ 26 h 44"/>
                <a:gd name="T54" fmla="*/ 15 w 23"/>
                <a:gd name="T55" fmla="*/ 33 h 44"/>
                <a:gd name="T56" fmla="*/ 15 w 23"/>
                <a:gd name="T57" fmla="*/ 22 h 44"/>
                <a:gd name="T58" fmla="*/ 13 w 23"/>
                <a:gd name="T59" fmla="*/ 14 h 44"/>
                <a:gd name="T60" fmla="*/ 12 w 23"/>
                <a:gd name="T61" fmla="*/ 10 h 44"/>
                <a:gd name="T62" fmla="*/ 13 w 23"/>
                <a:gd name="T63" fmla="*/ 4 h 44"/>
                <a:gd name="T64" fmla="*/ 13 w 23"/>
                <a:gd name="T65" fmla="*/ 3 h 44"/>
                <a:gd name="T66" fmla="*/ 17 w 23"/>
                <a:gd name="T67" fmla="*/ 9 h 44"/>
                <a:gd name="T68" fmla="*/ 21 w 23"/>
                <a:gd name="T69" fmla="*/ 16 h 44"/>
                <a:gd name="T70" fmla="*/ 23 w 23"/>
                <a:gd name="T71" fmla="*/ 21 h 44"/>
                <a:gd name="T72" fmla="*/ 21 w 23"/>
                <a:gd name="T73" fmla="*/ 13 h 44"/>
                <a:gd name="T74" fmla="*/ 19 w 23"/>
                <a:gd name="T75" fmla="*/ 11 h 44"/>
                <a:gd name="T76" fmla="*/ 16 w 23"/>
                <a:gd name="T77" fmla="*/ 6 h 44"/>
                <a:gd name="T78" fmla="*/ 13 w 23"/>
                <a:gd name="T79" fmla="*/ 2 h 44"/>
                <a:gd name="T80" fmla="*/ 13 w 23"/>
                <a:gd name="T81" fmla="*/ 0 h 44"/>
                <a:gd name="T82" fmla="*/ 12 w 23"/>
                <a:gd name="T83" fmla="*/ 3 h 44"/>
                <a:gd name="T84" fmla="*/ 11 w 23"/>
                <a:gd name="T85" fmla="*/ 5 h 44"/>
                <a:gd name="T86" fmla="*/ 9 w 23"/>
                <a:gd name="T87" fmla="*/ 5 h 44"/>
                <a:gd name="T88" fmla="*/ 8 w 23"/>
                <a:gd name="T89" fmla="*/ 6 h 44"/>
                <a:gd name="T90" fmla="*/ 5 w 23"/>
                <a:gd name="T91" fmla="*/ 8 h 44"/>
                <a:gd name="T92" fmla="*/ 2 w 23"/>
                <a:gd name="T93" fmla="*/ 10 h 44"/>
                <a:gd name="T94" fmla="*/ 5 w 23"/>
                <a:gd name="T95" fmla="*/ 8 h 44"/>
                <a:gd name="T96" fmla="*/ 8 w 23"/>
                <a:gd name="T97" fmla="*/ 6 h 44"/>
                <a:gd name="T98" fmla="*/ 9 w 23"/>
                <a:gd name="T99" fmla="*/ 6 h 44"/>
                <a:gd name="T100" fmla="*/ 11 w 23"/>
                <a:gd name="T101" fmla="*/ 6 h 44"/>
                <a:gd name="T102" fmla="*/ 8 w 23"/>
                <a:gd name="T103" fmla="*/ 10 h 44"/>
                <a:gd name="T104" fmla="*/ 5 w 23"/>
                <a:gd name="T105" fmla="*/ 15 h 44"/>
                <a:gd name="T106" fmla="*/ 3 w 23"/>
                <a:gd name="T107" fmla="*/ 18 h 44"/>
                <a:gd name="T108" fmla="*/ 0 w 23"/>
                <a:gd name="T109" fmla="*/ 20 h 44"/>
                <a:gd name="T110" fmla="*/ 5 w 23"/>
                <a:gd name="T111" fmla="*/ 16 h 44"/>
                <a:gd name="T112" fmla="*/ 8 w 23"/>
                <a:gd name="T113" fmla="*/ 23 h 44"/>
                <a:gd name="T114" fmla="*/ 8 w 23"/>
                <a:gd name="T115"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44">
                  <a:moveTo>
                    <a:pt x="5" y="16"/>
                  </a:moveTo>
                  <a:cubicBezTo>
                    <a:pt x="5" y="16"/>
                    <a:pt x="5" y="16"/>
                    <a:pt x="6" y="15"/>
                  </a:cubicBezTo>
                  <a:cubicBezTo>
                    <a:pt x="6" y="14"/>
                    <a:pt x="6" y="14"/>
                    <a:pt x="6" y="14"/>
                  </a:cubicBezTo>
                  <a:cubicBezTo>
                    <a:pt x="7" y="13"/>
                    <a:pt x="8" y="12"/>
                    <a:pt x="8" y="11"/>
                  </a:cubicBezTo>
                  <a:cubicBezTo>
                    <a:pt x="8" y="12"/>
                    <a:pt x="8" y="13"/>
                    <a:pt x="8" y="13"/>
                  </a:cubicBezTo>
                  <a:cubicBezTo>
                    <a:pt x="8" y="14"/>
                    <a:pt x="8" y="15"/>
                    <a:pt x="8" y="16"/>
                  </a:cubicBezTo>
                  <a:cubicBezTo>
                    <a:pt x="8" y="17"/>
                    <a:pt x="8" y="18"/>
                    <a:pt x="8" y="19"/>
                  </a:cubicBezTo>
                  <a:cubicBezTo>
                    <a:pt x="8" y="19"/>
                    <a:pt x="8" y="19"/>
                    <a:pt x="8" y="20"/>
                  </a:cubicBezTo>
                  <a:cubicBezTo>
                    <a:pt x="8" y="20"/>
                    <a:pt x="8" y="21"/>
                    <a:pt x="8" y="21"/>
                  </a:cubicBezTo>
                  <a:cubicBezTo>
                    <a:pt x="8" y="22"/>
                    <a:pt x="7" y="22"/>
                    <a:pt x="7" y="23"/>
                  </a:cubicBezTo>
                  <a:cubicBezTo>
                    <a:pt x="7" y="23"/>
                    <a:pt x="6" y="23"/>
                    <a:pt x="6" y="24"/>
                  </a:cubicBezTo>
                  <a:cubicBezTo>
                    <a:pt x="5" y="24"/>
                    <a:pt x="5" y="24"/>
                    <a:pt x="4" y="25"/>
                  </a:cubicBezTo>
                  <a:cubicBezTo>
                    <a:pt x="4" y="25"/>
                    <a:pt x="4" y="25"/>
                    <a:pt x="4" y="25"/>
                  </a:cubicBezTo>
                  <a:cubicBezTo>
                    <a:pt x="4" y="25"/>
                    <a:pt x="4" y="25"/>
                    <a:pt x="4" y="25"/>
                  </a:cubicBezTo>
                  <a:cubicBezTo>
                    <a:pt x="3" y="25"/>
                    <a:pt x="3" y="25"/>
                    <a:pt x="3" y="26"/>
                  </a:cubicBezTo>
                  <a:cubicBezTo>
                    <a:pt x="2" y="26"/>
                    <a:pt x="2" y="26"/>
                    <a:pt x="1" y="26"/>
                  </a:cubicBezTo>
                  <a:cubicBezTo>
                    <a:pt x="1" y="26"/>
                    <a:pt x="0" y="26"/>
                    <a:pt x="0" y="27"/>
                  </a:cubicBezTo>
                  <a:cubicBezTo>
                    <a:pt x="1" y="26"/>
                    <a:pt x="2" y="26"/>
                    <a:pt x="3" y="26"/>
                  </a:cubicBezTo>
                  <a:cubicBezTo>
                    <a:pt x="3" y="26"/>
                    <a:pt x="4" y="26"/>
                    <a:pt x="4" y="26"/>
                  </a:cubicBezTo>
                  <a:cubicBezTo>
                    <a:pt x="4" y="26"/>
                    <a:pt x="4" y="25"/>
                    <a:pt x="4" y="25"/>
                  </a:cubicBezTo>
                  <a:cubicBezTo>
                    <a:pt x="5" y="25"/>
                    <a:pt x="5" y="25"/>
                    <a:pt x="5" y="25"/>
                  </a:cubicBezTo>
                  <a:cubicBezTo>
                    <a:pt x="5" y="25"/>
                    <a:pt x="6" y="25"/>
                    <a:pt x="6" y="24"/>
                  </a:cubicBezTo>
                  <a:cubicBezTo>
                    <a:pt x="7" y="24"/>
                    <a:pt x="7" y="24"/>
                    <a:pt x="8" y="23"/>
                  </a:cubicBezTo>
                  <a:cubicBezTo>
                    <a:pt x="8" y="23"/>
                    <a:pt x="8" y="23"/>
                    <a:pt x="8" y="23"/>
                  </a:cubicBezTo>
                  <a:cubicBezTo>
                    <a:pt x="8" y="23"/>
                    <a:pt x="8" y="23"/>
                    <a:pt x="8" y="24"/>
                  </a:cubicBezTo>
                  <a:cubicBezTo>
                    <a:pt x="8" y="24"/>
                    <a:pt x="8" y="24"/>
                    <a:pt x="8" y="24"/>
                  </a:cubicBezTo>
                  <a:cubicBezTo>
                    <a:pt x="8" y="25"/>
                    <a:pt x="8" y="26"/>
                    <a:pt x="8" y="26"/>
                  </a:cubicBezTo>
                  <a:cubicBezTo>
                    <a:pt x="8" y="27"/>
                    <a:pt x="8" y="29"/>
                    <a:pt x="7" y="30"/>
                  </a:cubicBezTo>
                  <a:cubicBezTo>
                    <a:pt x="7" y="30"/>
                    <a:pt x="7" y="31"/>
                    <a:pt x="7" y="31"/>
                  </a:cubicBezTo>
                  <a:cubicBezTo>
                    <a:pt x="6" y="32"/>
                    <a:pt x="6" y="32"/>
                    <a:pt x="6" y="33"/>
                  </a:cubicBezTo>
                  <a:cubicBezTo>
                    <a:pt x="6" y="34"/>
                    <a:pt x="5" y="34"/>
                    <a:pt x="5" y="35"/>
                  </a:cubicBezTo>
                  <a:cubicBezTo>
                    <a:pt x="5" y="35"/>
                    <a:pt x="5" y="36"/>
                    <a:pt x="4" y="36"/>
                  </a:cubicBezTo>
                  <a:cubicBezTo>
                    <a:pt x="5" y="35"/>
                    <a:pt x="6" y="34"/>
                    <a:pt x="6" y="33"/>
                  </a:cubicBezTo>
                  <a:cubicBezTo>
                    <a:pt x="7" y="32"/>
                    <a:pt x="7" y="31"/>
                    <a:pt x="8" y="30"/>
                  </a:cubicBezTo>
                  <a:cubicBezTo>
                    <a:pt x="8" y="29"/>
                    <a:pt x="8" y="28"/>
                    <a:pt x="8" y="28"/>
                  </a:cubicBezTo>
                  <a:cubicBezTo>
                    <a:pt x="9" y="29"/>
                    <a:pt x="9" y="29"/>
                    <a:pt x="9" y="30"/>
                  </a:cubicBezTo>
                  <a:cubicBezTo>
                    <a:pt x="9" y="31"/>
                    <a:pt x="9" y="32"/>
                    <a:pt x="8" y="33"/>
                  </a:cubicBezTo>
                  <a:cubicBezTo>
                    <a:pt x="8" y="35"/>
                    <a:pt x="8" y="37"/>
                    <a:pt x="8" y="38"/>
                  </a:cubicBezTo>
                  <a:cubicBezTo>
                    <a:pt x="8" y="40"/>
                    <a:pt x="7" y="42"/>
                    <a:pt x="7" y="44"/>
                  </a:cubicBezTo>
                  <a:cubicBezTo>
                    <a:pt x="8" y="40"/>
                    <a:pt x="9" y="37"/>
                    <a:pt x="9" y="33"/>
                  </a:cubicBezTo>
                  <a:cubicBezTo>
                    <a:pt x="9" y="32"/>
                    <a:pt x="9" y="31"/>
                    <a:pt x="9" y="30"/>
                  </a:cubicBezTo>
                  <a:cubicBezTo>
                    <a:pt x="9" y="29"/>
                    <a:pt x="9" y="28"/>
                    <a:pt x="9" y="27"/>
                  </a:cubicBezTo>
                  <a:cubicBezTo>
                    <a:pt x="9" y="26"/>
                    <a:pt x="9" y="24"/>
                    <a:pt x="9" y="22"/>
                  </a:cubicBezTo>
                  <a:cubicBezTo>
                    <a:pt x="9" y="20"/>
                    <a:pt x="9" y="18"/>
                    <a:pt x="9" y="16"/>
                  </a:cubicBezTo>
                  <a:cubicBezTo>
                    <a:pt x="9" y="15"/>
                    <a:pt x="9" y="15"/>
                    <a:pt x="9" y="14"/>
                  </a:cubicBezTo>
                  <a:cubicBezTo>
                    <a:pt x="9" y="13"/>
                    <a:pt x="9" y="12"/>
                    <a:pt x="10" y="11"/>
                  </a:cubicBezTo>
                  <a:cubicBezTo>
                    <a:pt x="10" y="10"/>
                    <a:pt x="10" y="9"/>
                    <a:pt x="11" y="9"/>
                  </a:cubicBezTo>
                  <a:cubicBezTo>
                    <a:pt x="11" y="8"/>
                    <a:pt x="11" y="7"/>
                    <a:pt x="12" y="7"/>
                  </a:cubicBezTo>
                  <a:cubicBezTo>
                    <a:pt x="12" y="8"/>
                    <a:pt x="12" y="9"/>
                    <a:pt x="12" y="10"/>
                  </a:cubicBezTo>
                  <a:cubicBezTo>
                    <a:pt x="12" y="11"/>
                    <a:pt x="12" y="11"/>
                    <a:pt x="12" y="12"/>
                  </a:cubicBezTo>
                  <a:cubicBezTo>
                    <a:pt x="12" y="13"/>
                    <a:pt x="12" y="13"/>
                    <a:pt x="12" y="14"/>
                  </a:cubicBezTo>
                  <a:cubicBezTo>
                    <a:pt x="12" y="15"/>
                    <a:pt x="12" y="17"/>
                    <a:pt x="13" y="18"/>
                  </a:cubicBezTo>
                  <a:cubicBezTo>
                    <a:pt x="13" y="19"/>
                    <a:pt x="14" y="20"/>
                    <a:pt x="14" y="22"/>
                  </a:cubicBezTo>
                  <a:cubicBezTo>
                    <a:pt x="15" y="23"/>
                    <a:pt x="15" y="24"/>
                    <a:pt x="15" y="26"/>
                  </a:cubicBezTo>
                  <a:cubicBezTo>
                    <a:pt x="15" y="27"/>
                    <a:pt x="15" y="28"/>
                    <a:pt x="15" y="30"/>
                  </a:cubicBezTo>
                  <a:cubicBezTo>
                    <a:pt x="15" y="31"/>
                    <a:pt x="15" y="32"/>
                    <a:pt x="15" y="33"/>
                  </a:cubicBezTo>
                  <a:cubicBezTo>
                    <a:pt x="16" y="31"/>
                    <a:pt x="16" y="28"/>
                    <a:pt x="15" y="25"/>
                  </a:cubicBezTo>
                  <a:cubicBezTo>
                    <a:pt x="15" y="24"/>
                    <a:pt x="15" y="23"/>
                    <a:pt x="15" y="22"/>
                  </a:cubicBezTo>
                  <a:cubicBezTo>
                    <a:pt x="14" y="20"/>
                    <a:pt x="14" y="19"/>
                    <a:pt x="14" y="18"/>
                  </a:cubicBezTo>
                  <a:cubicBezTo>
                    <a:pt x="13" y="16"/>
                    <a:pt x="13" y="15"/>
                    <a:pt x="13" y="14"/>
                  </a:cubicBezTo>
                  <a:cubicBezTo>
                    <a:pt x="12" y="13"/>
                    <a:pt x="12" y="13"/>
                    <a:pt x="12" y="12"/>
                  </a:cubicBezTo>
                  <a:cubicBezTo>
                    <a:pt x="12" y="11"/>
                    <a:pt x="12" y="11"/>
                    <a:pt x="12" y="10"/>
                  </a:cubicBezTo>
                  <a:cubicBezTo>
                    <a:pt x="12" y="9"/>
                    <a:pt x="12" y="7"/>
                    <a:pt x="13" y="6"/>
                  </a:cubicBezTo>
                  <a:cubicBezTo>
                    <a:pt x="13" y="5"/>
                    <a:pt x="13" y="5"/>
                    <a:pt x="13" y="4"/>
                  </a:cubicBezTo>
                  <a:cubicBezTo>
                    <a:pt x="13" y="4"/>
                    <a:pt x="13" y="4"/>
                    <a:pt x="13" y="3"/>
                  </a:cubicBezTo>
                  <a:cubicBezTo>
                    <a:pt x="13" y="3"/>
                    <a:pt x="13" y="3"/>
                    <a:pt x="13" y="3"/>
                  </a:cubicBezTo>
                  <a:cubicBezTo>
                    <a:pt x="14" y="4"/>
                    <a:pt x="14" y="6"/>
                    <a:pt x="15" y="7"/>
                  </a:cubicBezTo>
                  <a:cubicBezTo>
                    <a:pt x="15" y="7"/>
                    <a:pt x="16" y="8"/>
                    <a:pt x="17" y="9"/>
                  </a:cubicBezTo>
                  <a:cubicBezTo>
                    <a:pt x="17" y="10"/>
                    <a:pt x="18" y="11"/>
                    <a:pt x="18" y="11"/>
                  </a:cubicBezTo>
                  <a:cubicBezTo>
                    <a:pt x="20" y="13"/>
                    <a:pt x="21" y="14"/>
                    <a:pt x="21" y="16"/>
                  </a:cubicBezTo>
                  <a:cubicBezTo>
                    <a:pt x="22" y="17"/>
                    <a:pt x="22" y="18"/>
                    <a:pt x="22" y="19"/>
                  </a:cubicBezTo>
                  <a:cubicBezTo>
                    <a:pt x="22" y="20"/>
                    <a:pt x="22" y="21"/>
                    <a:pt x="23" y="21"/>
                  </a:cubicBezTo>
                  <a:cubicBezTo>
                    <a:pt x="23" y="20"/>
                    <a:pt x="22" y="18"/>
                    <a:pt x="22" y="16"/>
                  </a:cubicBezTo>
                  <a:cubicBezTo>
                    <a:pt x="21" y="15"/>
                    <a:pt x="21" y="14"/>
                    <a:pt x="21" y="13"/>
                  </a:cubicBezTo>
                  <a:cubicBezTo>
                    <a:pt x="20" y="13"/>
                    <a:pt x="20" y="12"/>
                    <a:pt x="20" y="12"/>
                  </a:cubicBezTo>
                  <a:cubicBezTo>
                    <a:pt x="20" y="12"/>
                    <a:pt x="20" y="12"/>
                    <a:pt x="19" y="11"/>
                  </a:cubicBezTo>
                  <a:cubicBezTo>
                    <a:pt x="19" y="11"/>
                    <a:pt x="19" y="11"/>
                    <a:pt x="19" y="11"/>
                  </a:cubicBezTo>
                  <a:cubicBezTo>
                    <a:pt x="18" y="9"/>
                    <a:pt x="17" y="8"/>
                    <a:pt x="16" y="6"/>
                  </a:cubicBezTo>
                  <a:cubicBezTo>
                    <a:pt x="15" y="5"/>
                    <a:pt x="15" y="5"/>
                    <a:pt x="14" y="4"/>
                  </a:cubicBezTo>
                  <a:cubicBezTo>
                    <a:pt x="14" y="3"/>
                    <a:pt x="14" y="3"/>
                    <a:pt x="13" y="2"/>
                  </a:cubicBezTo>
                  <a:cubicBezTo>
                    <a:pt x="13" y="1"/>
                    <a:pt x="13" y="1"/>
                    <a:pt x="14" y="1"/>
                  </a:cubicBezTo>
                  <a:cubicBezTo>
                    <a:pt x="14" y="0"/>
                    <a:pt x="13" y="0"/>
                    <a:pt x="13" y="0"/>
                  </a:cubicBezTo>
                  <a:cubicBezTo>
                    <a:pt x="13" y="0"/>
                    <a:pt x="12" y="0"/>
                    <a:pt x="12" y="0"/>
                  </a:cubicBezTo>
                  <a:cubicBezTo>
                    <a:pt x="12" y="1"/>
                    <a:pt x="12" y="2"/>
                    <a:pt x="12" y="3"/>
                  </a:cubicBezTo>
                  <a:cubicBezTo>
                    <a:pt x="11" y="4"/>
                    <a:pt x="11" y="4"/>
                    <a:pt x="11" y="5"/>
                  </a:cubicBezTo>
                  <a:cubicBezTo>
                    <a:pt x="11" y="5"/>
                    <a:pt x="11" y="5"/>
                    <a:pt x="11" y="5"/>
                  </a:cubicBezTo>
                  <a:cubicBezTo>
                    <a:pt x="10" y="5"/>
                    <a:pt x="10" y="5"/>
                    <a:pt x="9" y="5"/>
                  </a:cubicBezTo>
                  <a:cubicBezTo>
                    <a:pt x="9" y="5"/>
                    <a:pt x="9" y="5"/>
                    <a:pt x="9" y="5"/>
                  </a:cubicBezTo>
                  <a:cubicBezTo>
                    <a:pt x="8" y="6"/>
                    <a:pt x="8" y="6"/>
                    <a:pt x="8" y="6"/>
                  </a:cubicBezTo>
                  <a:cubicBezTo>
                    <a:pt x="8" y="6"/>
                    <a:pt x="8" y="6"/>
                    <a:pt x="8" y="6"/>
                  </a:cubicBezTo>
                  <a:cubicBezTo>
                    <a:pt x="8" y="6"/>
                    <a:pt x="7" y="6"/>
                    <a:pt x="7" y="6"/>
                  </a:cubicBezTo>
                  <a:cubicBezTo>
                    <a:pt x="6" y="7"/>
                    <a:pt x="5" y="7"/>
                    <a:pt x="5" y="8"/>
                  </a:cubicBezTo>
                  <a:cubicBezTo>
                    <a:pt x="4" y="8"/>
                    <a:pt x="4" y="9"/>
                    <a:pt x="3" y="9"/>
                  </a:cubicBezTo>
                  <a:cubicBezTo>
                    <a:pt x="3" y="9"/>
                    <a:pt x="3" y="9"/>
                    <a:pt x="2" y="10"/>
                  </a:cubicBezTo>
                  <a:cubicBezTo>
                    <a:pt x="3" y="10"/>
                    <a:pt x="3" y="9"/>
                    <a:pt x="4" y="9"/>
                  </a:cubicBezTo>
                  <a:cubicBezTo>
                    <a:pt x="4" y="9"/>
                    <a:pt x="4" y="9"/>
                    <a:pt x="5" y="8"/>
                  </a:cubicBezTo>
                  <a:cubicBezTo>
                    <a:pt x="6" y="8"/>
                    <a:pt x="6" y="7"/>
                    <a:pt x="7" y="7"/>
                  </a:cubicBezTo>
                  <a:cubicBezTo>
                    <a:pt x="8" y="7"/>
                    <a:pt x="8" y="7"/>
                    <a:pt x="8" y="6"/>
                  </a:cubicBezTo>
                  <a:cubicBezTo>
                    <a:pt x="8" y="6"/>
                    <a:pt x="9" y="6"/>
                    <a:pt x="9" y="6"/>
                  </a:cubicBezTo>
                  <a:cubicBezTo>
                    <a:pt x="9" y="6"/>
                    <a:pt x="9" y="6"/>
                    <a:pt x="9" y="6"/>
                  </a:cubicBezTo>
                  <a:cubicBezTo>
                    <a:pt x="9" y="6"/>
                    <a:pt x="9" y="6"/>
                    <a:pt x="10" y="6"/>
                  </a:cubicBezTo>
                  <a:cubicBezTo>
                    <a:pt x="10" y="6"/>
                    <a:pt x="10" y="6"/>
                    <a:pt x="11" y="6"/>
                  </a:cubicBezTo>
                  <a:cubicBezTo>
                    <a:pt x="10" y="6"/>
                    <a:pt x="10" y="6"/>
                    <a:pt x="10" y="7"/>
                  </a:cubicBezTo>
                  <a:cubicBezTo>
                    <a:pt x="8" y="10"/>
                    <a:pt x="8" y="10"/>
                    <a:pt x="8" y="10"/>
                  </a:cubicBezTo>
                  <a:cubicBezTo>
                    <a:pt x="7" y="12"/>
                    <a:pt x="6" y="13"/>
                    <a:pt x="6" y="14"/>
                  </a:cubicBezTo>
                  <a:cubicBezTo>
                    <a:pt x="5" y="15"/>
                    <a:pt x="5" y="15"/>
                    <a:pt x="5" y="15"/>
                  </a:cubicBezTo>
                  <a:cubicBezTo>
                    <a:pt x="5" y="15"/>
                    <a:pt x="5" y="16"/>
                    <a:pt x="4" y="16"/>
                  </a:cubicBezTo>
                  <a:cubicBezTo>
                    <a:pt x="4" y="17"/>
                    <a:pt x="4" y="17"/>
                    <a:pt x="3" y="18"/>
                  </a:cubicBezTo>
                  <a:cubicBezTo>
                    <a:pt x="3" y="18"/>
                    <a:pt x="2" y="19"/>
                    <a:pt x="1" y="19"/>
                  </a:cubicBezTo>
                  <a:cubicBezTo>
                    <a:pt x="1" y="20"/>
                    <a:pt x="0" y="20"/>
                    <a:pt x="0" y="20"/>
                  </a:cubicBezTo>
                  <a:cubicBezTo>
                    <a:pt x="1" y="20"/>
                    <a:pt x="2" y="19"/>
                    <a:pt x="3" y="18"/>
                  </a:cubicBezTo>
                  <a:cubicBezTo>
                    <a:pt x="4" y="17"/>
                    <a:pt x="4" y="17"/>
                    <a:pt x="5" y="16"/>
                  </a:cubicBezTo>
                  <a:close/>
                  <a:moveTo>
                    <a:pt x="8" y="23"/>
                  </a:moveTo>
                  <a:cubicBezTo>
                    <a:pt x="8" y="23"/>
                    <a:pt x="8" y="23"/>
                    <a:pt x="8" y="23"/>
                  </a:cubicBezTo>
                  <a:cubicBezTo>
                    <a:pt x="8" y="23"/>
                    <a:pt x="8" y="23"/>
                    <a:pt x="8" y="23"/>
                  </a:cubicBezTo>
                  <a:cubicBezTo>
                    <a:pt x="8" y="23"/>
                    <a:pt x="8" y="23"/>
                    <a:pt x="8"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2206"/>
            <p:cNvSpPr>
              <a:spLocks/>
            </p:cNvSpPr>
            <p:nvPr/>
          </p:nvSpPr>
          <p:spPr bwMode="auto">
            <a:xfrm>
              <a:off x="7205635" y="2981340"/>
              <a:ext cx="49213" cy="225427"/>
            </a:xfrm>
            <a:custGeom>
              <a:avLst/>
              <a:gdLst>
                <a:gd name="T0" fmla="*/ 0 w 13"/>
                <a:gd name="T1" fmla="*/ 16 h 60"/>
                <a:gd name="T2" fmla="*/ 0 w 13"/>
                <a:gd name="T3" fmla="*/ 19 h 60"/>
                <a:gd name="T4" fmla="*/ 2 w 13"/>
                <a:gd name="T5" fmla="*/ 30 h 60"/>
                <a:gd name="T6" fmla="*/ 8 w 13"/>
                <a:gd name="T7" fmla="*/ 44 h 60"/>
                <a:gd name="T8" fmla="*/ 9 w 13"/>
                <a:gd name="T9" fmla="*/ 54 h 60"/>
                <a:gd name="T10" fmla="*/ 9 w 13"/>
                <a:gd name="T11" fmla="*/ 60 h 60"/>
                <a:gd name="T12" fmla="*/ 11 w 13"/>
                <a:gd name="T13" fmla="*/ 50 h 60"/>
                <a:gd name="T14" fmla="*/ 9 w 13"/>
                <a:gd name="T15" fmla="*/ 23 h 60"/>
                <a:gd name="T16" fmla="*/ 8 w 13"/>
                <a:gd name="T17" fmla="*/ 10 h 60"/>
                <a:gd name="T18" fmla="*/ 9 w 13"/>
                <a:gd name="T19" fmla="*/ 0 h 60"/>
                <a:gd name="T20" fmla="*/ 9 w 13"/>
                <a:gd name="T21" fmla="*/ 0 h 60"/>
                <a:gd name="T22" fmla="*/ 0 w 13"/>
                <a:gd name="T23"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60">
                  <a:moveTo>
                    <a:pt x="0" y="16"/>
                  </a:moveTo>
                  <a:cubicBezTo>
                    <a:pt x="0" y="17"/>
                    <a:pt x="0" y="18"/>
                    <a:pt x="0" y="19"/>
                  </a:cubicBezTo>
                  <a:cubicBezTo>
                    <a:pt x="0" y="23"/>
                    <a:pt x="1" y="26"/>
                    <a:pt x="2" y="30"/>
                  </a:cubicBezTo>
                  <a:cubicBezTo>
                    <a:pt x="3" y="35"/>
                    <a:pt x="6" y="39"/>
                    <a:pt x="8" y="44"/>
                  </a:cubicBezTo>
                  <a:cubicBezTo>
                    <a:pt x="9" y="48"/>
                    <a:pt x="9" y="51"/>
                    <a:pt x="9" y="54"/>
                  </a:cubicBezTo>
                  <a:cubicBezTo>
                    <a:pt x="9" y="56"/>
                    <a:pt x="9" y="58"/>
                    <a:pt x="9" y="60"/>
                  </a:cubicBezTo>
                  <a:cubicBezTo>
                    <a:pt x="9" y="56"/>
                    <a:pt x="10" y="52"/>
                    <a:pt x="11" y="50"/>
                  </a:cubicBezTo>
                  <a:cubicBezTo>
                    <a:pt x="13" y="41"/>
                    <a:pt x="10" y="32"/>
                    <a:pt x="9" y="23"/>
                  </a:cubicBezTo>
                  <a:cubicBezTo>
                    <a:pt x="8" y="19"/>
                    <a:pt x="9" y="15"/>
                    <a:pt x="8" y="10"/>
                  </a:cubicBezTo>
                  <a:cubicBezTo>
                    <a:pt x="8" y="7"/>
                    <a:pt x="9" y="4"/>
                    <a:pt x="9" y="0"/>
                  </a:cubicBezTo>
                  <a:cubicBezTo>
                    <a:pt x="9" y="0"/>
                    <a:pt x="9" y="0"/>
                    <a:pt x="9" y="0"/>
                  </a:cubicBezTo>
                  <a:cubicBezTo>
                    <a:pt x="7" y="6"/>
                    <a:pt x="3" y="11"/>
                    <a:pt x="0"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31" name="Picture 2207"/>
            <p:cNvPicPr>
              <a:picLocks noChangeAspect="1" noChangeArrowheads="1"/>
            </p:cNvPicPr>
            <p:nvPr/>
          </p:nvPicPr>
          <p:blipFill>
            <a:blip r:embed="rId71" cstate="screen">
              <a:extLst>
                <a:ext uri="{28A0092B-C50C-407E-A947-70E740481C1C}">
                  <a14:useLocalDpi xmlns:a14="http://schemas.microsoft.com/office/drawing/2010/main"/>
                </a:ext>
              </a:extLst>
            </a:blip>
            <a:srcRect/>
            <a:stretch>
              <a:fillRect/>
            </a:stretch>
          </p:blipFill>
          <p:spPr bwMode="auto">
            <a:xfrm>
              <a:off x="7159597" y="3030552"/>
              <a:ext cx="90488" cy="192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2" name="Freeform 2209"/>
            <p:cNvSpPr>
              <a:spLocks/>
            </p:cNvSpPr>
            <p:nvPr/>
          </p:nvSpPr>
          <p:spPr bwMode="auto">
            <a:xfrm>
              <a:off x="7243735" y="3022615"/>
              <a:ext cx="49213" cy="98426"/>
            </a:xfrm>
            <a:custGeom>
              <a:avLst/>
              <a:gdLst>
                <a:gd name="T0" fmla="*/ 0 w 13"/>
                <a:gd name="T1" fmla="*/ 13 h 26"/>
                <a:gd name="T2" fmla="*/ 1 w 13"/>
                <a:gd name="T3" fmla="*/ 26 h 26"/>
                <a:gd name="T4" fmla="*/ 2 w 13"/>
                <a:gd name="T5" fmla="*/ 19 h 26"/>
                <a:gd name="T6" fmla="*/ 8 w 13"/>
                <a:gd name="T7" fmla="*/ 15 h 26"/>
                <a:gd name="T8" fmla="*/ 13 w 13"/>
                <a:gd name="T9" fmla="*/ 12 h 26"/>
                <a:gd name="T10" fmla="*/ 4 w 13"/>
                <a:gd name="T11" fmla="*/ 0 h 26"/>
                <a:gd name="T12" fmla="*/ 0 w 13"/>
                <a:gd name="T13" fmla="*/ 13 h 26"/>
              </a:gdLst>
              <a:ahLst/>
              <a:cxnLst>
                <a:cxn ang="0">
                  <a:pos x="T0" y="T1"/>
                </a:cxn>
                <a:cxn ang="0">
                  <a:pos x="T2" y="T3"/>
                </a:cxn>
                <a:cxn ang="0">
                  <a:pos x="T4" y="T5"/>
                </a:cxn>
                <a:cxn ang="0">
                  <a:pos x="T6" y="T7"/>
                </a:cxn>
                <a:cxn ang="0">
                  <a:pos x="T8" y="T9"/>
                </a:cxn>
                <a:cxn ang="0">
                  <a:pos x="T10" y="T11"/>
                </a:cxn>
                <a:cxn ang="0">
                  <a:pos x="T12" y="T13"/>
                </a:cxn>
              </a:cxnLst>
              <a:rect l="0" t="0" r="r" b="b"/>
              <a:pathLst>
                <a:path w="13" h="26">
                  <a:moveTo>
                    <a:pt x="0" y="13"/>
                  </a:moveTo>
                  <a:cubicBezTo>
                    <a:pt x="0" y="18"/>
                    <a:pt x="1" y="22"/>
                    <a:pt x="1" y="26"/>
                  </a:cubicBezTo>
                  <a:cubicBezTo>
                    <a:pt x="2" y="24"/>
                    <a:pt x="2" y="21"/>
                    <a:pt x="2" y="19"/>
                  </a:cubicBezTo>
                  <a:cubicBezTo>
                    <a:pt x="3" y="17"/>
                    <a:pt x="6" y="16"/>
                    <a:pt x="8" y="15"/>
                  </a:cubicBezTo>
                  <a:cubicBezTo>
                    <a:pt x="10" y="14"/>
                    <a:pt x="11" y="14"/>
                    <a:pt x="13" y="12"/>
                  </a:cubicBezTo>
                  <a:cubicBezTo>
                    <a:pt x="10" y="8"/>
                    <a:pt x="7" y="4"/>
                    <a:pt x="4" y="0"/>
                  </a:cubicBezTo>
                  <a:cubicBezTo>
                    <a:pt x="2" y="4"/>
                    <a:pt x="1" y="10"/>
                    <a:pt x="0"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2210"/>
            <p:cNvSpPr>
              <a:spLocks/>
            </p:cNvSpPr>
            <p:nvPr/>
          </p:nvSpPr>
          <p:spPr bwMode="auto">
            <a:xfrm>
              <a:off x="7172297" y="3105165"/>
              <a:ext cx="74613" cy="207964"/>
            </a:xfrm>
            <a:custGeom>
              <a:avLst/>
              <a:gdLst>
                <a:gd name="T0" fmla="*/ 18 w 20"/>
                <a:gd name="T1" fmla="*/ 27 h 55"/>
                <a:gd name="T2" fmla="*/ 14 w 20"/>
                <a:gd name="T3" fmla="*/ 21 h 55"/>
                <a:gd name="T4" fmla="*/ 8 w 20"/>
                <a:gd name="T5" fmla="*/ 15 h 55"/>
                <a:gd name="T6" fmla="*/ 1 w 20"/>
                <a:gd name="T7" fmla="*/ 0 h 55"/>
                <a:gd name="T8" fmla="*/ 1 w 20"/>
                <a:gd name="T9" fmla="*/ 0 h 55"/>
                <a:gd name="T10" fmla="*/ 3 w 20"/>
                <a:gd name="T11" fmla="*/ 19 h 55"/>
                <a:gd name="T12" fmla="*/ 17 w 20"/>
                <a:gd name="T13" fmla="*/ 30 h 55"/>
                <a:gd name="T14" fmla="*/ 17 w 20"/>
                <a:gd name="T15" fmla="*/ 41 h 55"/>
                <a:gd name="T16" fmla="*/ 15 w 20"/>
                <a:gd name="T17" fmla="*/ 48 h 55"/>
                <a:gd name="T18" fmla="*/ 16 w 20"/>
                <a:gd name="T19" fmla="*/ 55 h 55"/>
                <a:gd name="T20" fmla="*/ 18 w 20"/>
                <a:gd name="T21" fmla="*/ 54 h 55"/>
                <a:gd name="T22" fmla="*/ 16 w 20"/>
                <a:gd name="T23" fmla="*/ 48 h 55"/>
                <a:gd name="T24" fmla="*/ 17 w 20"/>
                <a:gd name="T25" fmla="*/ 40 h 55"/>
                <a:gd name="T26" fmla="*/ 18 w 20"/>
                <a:gd name="T27" fmla="*/ 30 h 55"/>
                <a:gd name="T28" fmla="*/ 18 w 20"/>
                <a:gd name="T29"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55">
                  <a:moveTo>
                    <a:pt x="18" y="27"/>
                  </a:moveTo>
                  <a:cubicBezTo>
                    <a:pt x="17" y="25"/>
                    <a:pt x="15" y="23"/>
                    <a:pt x="14" y="21"/>
                  </a:cubicBezTo>
                  <a:cubicBezTo>
                    <a:pt x="12" y="19"/>
                    <a:pt x="10" y="18"/>
                    <a:pt x="8" y="15"/>
                  </a:cubicBezTo>
                  <a:cubicBezTo>
                    <a:pt x="4" y="11"/>
                    <a:pt x="1" y="6"/>
                    <a:pt x="1" y="0"/>
                  </a:cubicBezTo>
                  <a:cubicBezTo>
                    <a:pt x="1" y="0"/>
                    <a:pt x="1" y="0"/>
                    <a:pt x="1" y="0"/>
                  </a:cubicBezTo>
                  <a:cubicBezTo>
                    <a:pt x="0" y="6"/>
                    <a:pt x="1" y="13"/>
                    <a:pt x="3" y="19"/>
                  </a:cubicBezTo>
                  <a:cubicBezTo>
                    <a:pt x="5" y="22"/>
                    <a:pt x="11" y="30"/>
                    <a:pt x="17" y="30"/>
                  </a:cubicBezTo>
                  <a:cubicBezTo>
                    <a:pt x="19" y="34"/>
                    <a:pt x="17" y="37"/>
                    <a:pt x="17" y="41"/>
                  </a:cubicBezTo>
                  <a:cubicBezTo>
                    <a:pt x="16" y="43"/>
                    <a:pt x="15" y="46"/>
                    <a:pt x="15" y="48"/>
                  </a:cubicBezTo>
                  <a:cubicBezTo>
                    <a:pt x="15" y="50"/>
                    <a:pt x="15" y="52"/>
                    <a:pt x="16" y="55"/>
                  </a:cubicBezTo>
                  <a:cubicBezTo>
                    <a:pt x="17" y="54"/>
                    <a:pt x="17" y="54"/>
                    <a:pt x="18" y="54"/>
                  </a:cubicBezTo>
                  <a:cubicBezTo>
                    <a:pt x="17" y="52"/>
                    <a:pt x="16" y="50"/>
                    <a:pt x="16" y="48"/>
                  </a:cubicBezTo>
                  <a:cubicBezTo>
                    <a:pt x="16" y="46"/>
                    <a:pt x="17" y="43"/>
                    <a:pt x="17" y="40"/>
                  </a:cubicBezTo>
                  <a:cubicBezTo>
                    <a:pt x="18" y="37"/>
                    <a:pt x="20" y="33"/>
                    <a:pt x="18" y="30"/>
                  </a:cubicBezTo>
                  <a:cubicBezTo>
                    <a:pt x="18" y="29"/>
                    <a:pt x="18" y="28"/>
                    <a:pt x="18"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2211"/>
            <p:cNvSpPr>
              <a:spLocks noEditPoints="1"/>
            </p:cNvSpPr>
            <p:nvPr/>
          </p:nvSpPr>
          <p:spPr bwMode="auto">
            <a:xfrm>
              <a:off x="7175472" y="2992452"/>
              <a:ext cx="117476" cy="222252"/>
            </a:xfrm>
            <a:custGeom>
              <a:avLst/>
              <a:gdLst>
                <a:gd name="T0" fmla="*/ 24 w 31"/>
                <a:gd name="T1" fmla="*/ 37 h 59"/>
                <a:gd name="T2" fmla="*/ 21 w 31"/>
                <a:gd name="T3" fmla="*/ 43 h 59"/>
                <a:gd name="T4" fmla="*/ 21 w 31"/>
                <a:gd name="T5" fmla="*/ 36 h 59"/>
                <a:gd name="T6" fmla="*/ 20 w 31"/>
                <a:gd name="T7" fmla="*/ 32 h 59"/>
                <a:gd name="T8" fmla="*/ 20 w 31"/>
                <a:gd name="T9" fmla="*/ 28 h 59"/>
                <a:gd name="T10" fmla="*/ 24 w 31"/>
                <a:gd name="T11" fmla="*/ 25 h 59"/>
                <a:gd name="T12" fmla="*/ 24 w 31"/>
                <a:gd name="T13" fmla="*/ 24 h 59"/>
                <a:gd name="T14" fmla="*/ 27 w 31"/>
                <a:gd name="T15" fmla="*/ 22 h 59"/>
                <a:gd name="T16" fmla="*/ 25 w 31"/>
                <a:gd name="T17" fmla="*/ 23 h 59"/>
                <a:gd name="T18" fmla="*/ 24 w 31"/>
                <a:gd name="T19" fmla="*/ 24 h 59"/>
                <a:gd name="T20" fmla="*/ 21 w 31"/>
                <a:gd name="T21" fmla="*/ 26 h 59"/>
                <a:gd name="T22" fmla="*/ 19 w 31"/>
                <a:gd name="T23" fmla="*/ 28 h 59"/>
                <a:gd name="T24" fmla="*/ 19 w 31"/>
                <a:gd name="T25" fmla="*/ 26 h 59"/>
                <a:gd name="T26" fmla="*/ 19 w 31"/>
                <a:gd name="T27" fmla="*/ 19 h 59"/>
                <a:gd name="T28" fmla="*/ 20 w 31"/>
                <a:gd name="T29" fmla="*/ 14 h 59"/>
                <a:gd name="T30" fmla="*/ 22 w 31"/>
                <a:gd name="T31" fmla="*/ 9 h 59"/>
                <a:gd name="T32" fmla="*/ 18 w 31"/>
                <a:gd name="T33" fmla="*/ 19 h 59"/>
                <a:gd name="T34" fmla="*/ 17 w 31"/>
                <a:gd name="T35" fmla="*/ 18 h 59"/>
                <a:gd name="T36" fmla="*/ 16 w 31"/>
                <a:gd name="T37" fmla="*/ 7 h 59"/>
                <a:gd name="T38" fmla="*/ 16 w 31"/>
                <a:gd name="T39" fmla="*/ 15 h 59"/>
                <a:gd name="T40" fmla="*/ 17 w 31"/>
                <a:gd name="T41" fmla="*/ 22 h 59"/>
                <a:gd name="T42" fmla="*/ 19 w 31"/>
                <a:gd name="T43" fmla="*/ 37 h 59"/>
                <a:gd name="T44" fmla="*/ 19 w 31"/>
                <a:gd name="T45" fmla="*/ 44 h 59"/>
                <a:gd name="T46" fmla="*/ 17 w 31"/>
                <a:gd name="T47" fmla="*/ 50 h 59"/>
                <a:gd name="T48" fmla="*/ 17 w 31"/>
                <a:gd name="T49" fmla="*/ 43 h 59"/>
                <a:gd name="T50" fmla="*/ 14 w 31"/>
                <a:gd name="T51" fmla="*/ 35 h 59"/>
                <a:gd name="T52" fmla="*/ 9 w 31"/>
                <a:gd name="T53" fmla="*/ 26 h 59"/>
                <a:gd name="T54" fmla="*/ 8 w 31"/>
                <a:gd name="T55" fmla="*/ 15 h 59"/>
                <a:gd name="T56" fmla="*/ 11 w 31"/>
                <a:gd name="T57" fmla="*/ 31 h 59"/>
                <a:gd name="T58" fmla="*/ 15 w 31"/>
                <a:gd name="T59" fmla="*/ 41 h 59"/>
                <a:gd name="T60" fmla="*/ 16 w 31"/>
                <a:gd name="T61" fmla="*/ 46 h 59"/>
                <a:gd name="T62" fmla="*/ 17 w 31"/>
                <a:gd name="T63" fmla="*/ 54 h 59"/>
                <a:gd name="T64" fmla="*/ 16 w 31"/>
                <a:gd name="T65" fmla="*/ 55 h 59"/>
                <a:gd name="T66" fmla="*/ 10 w 31"/>
                <a:gd name="T67" fmla="*/ 48 h 59"/>
                <a:gd name="T68" fmla="*/ 3 w 31"/>
                <a:gd name="T69" fmla="*/ 40 h 59"/>
                <a:gd name="T70" fmla="*/ 0 w 31"/>
                <a:gd name="T71" fmla="*/ 32 h 59"/>
                <a:gd name="T72" fmla="*/ 4 w 31"/>
                <a:gd name="T73" fmla="*/ 43 h 59"/>
                <a:gd name="T74" fmla="*/ 6 w 31"/>
                <a:gd name="T75" fmla="*/ 45 h 59"/>
                <a:gd name="T76" fmla="*/ 12 w 31"/>
                <a:gd name="T77" fmla="*/ 51 h 59"/>
                <a:gd name="T78" fmla="*/ 16 w 31"/>
                <a:gd name="T79" fmla="*/ 57 h 59"/>
                <a:gd name="T80" fmla="*/ 17 w 31"/>
                <a:gd name="T81" fmla="*/ 59 h 59"/>
                <a:gd name="T82" fmla="*/ 18 w 31"/>
                <a:gd name="T83" fmla="*/ 55 h 59"/>
                <a:gd name="T84" fmla="*/ 19 w 31"/>
                <a:gd name="T85" fmla="*/ 52 h 59"/>
                <a:gd name="T86" fmla="*/ 21 w 31"/>
                <a:gd name="T87" fmla="*/ 51 h 59"/>
                <a:gd name="T88" fmla="*/ 22 w 31"/>
                <a:gd name="T89" fmla="*/ 51 h 59"/>
                <a:gd name="T90" fmla="*/ 27 w 31"/>
                <a:gd name="T91" fmla="*/ 47 h 59"/>
                <a:gd name="T92" fmla="*/ 29 w 31"/>
                <a:gd name="T93" fmla="*/ 44 h 59"/>
                <a:gd name="T94" fmla="*/ 26 w 31"/>
                <a:gd name="T95" fmla="*/ 47 h 59"/>
                <a:gd name="T96" fmla="*/ 22 w 31"/>
                <a:gd name="T97" fmla="*/ 50 h 59"/>
                <a:gd name="T98" fmla="*/ 21 w 31"/>
                <a:gd name="T99" fmla="*/ 50 h 59"/>
                <a:gd name="T100" fmla="*/ 19 w 31"/>
                <a:gd name="T101" fmla="*/ 51 h 59"/>
                <a:gd name="T102" fmla="*/ 22 w 31"/>
                <a:gd name="T103" fmla="*/ 45 h 59"/>
                <a:gd name="T104" fmla="*/ 25 w 31"/>
                <a:gd name="T105" fmla="*/ 38 h 59"/>
                <a:gd name="T106" fmla="*/ 27 w 31"/>
                <a:gd name="T107" fmla="*/ 34 h 59"/>
                <a:gd name="T108" fmla="*/ 31 w 31"/>
                <a:gd name="T109" fmla="*/ 30 h 59"/>
                <a:gd name="T110" fmla="*/ 25 w 31"/>
                <a:gd name="T111" fmla="*/ 36 h 59"/>
                <a:gd name="T112" fmla="*/ 19 w 31"/>
                <a:gd name="T113" fmla="*/ 28 h 59"/>
                <a:gd name="T114" fmla="*/ 19 w 31"/>
                <a:gd name="T115"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59">
                  <a:moveTo>
                    <a:pt x="25" y="36"/>
                  </a:moveTo>
                  <a:cubicBezTo>
                    <a:pt x="24" y="36"/>
                    <a:pt x="24" y="37"/>
                    <a:pt x="24" y="37"/>
                  </a:cubicBezTo>
                  <a:cubicBezTo>
                    <a:pt x="23" y="39"/>
                    <a:pt x="23" y="39"/>
                    <a:pt x="23" y="39"/>
                  </a:cubicBezTo>
                  <a:cubicBezTo>
                    <a:pt x="22" y="40"/>
                    <a:pt x="22" y="42"/>
                    <a:pt x="21" y="43"/>
                  </a:cubicBezTo>
                  <a:cubicBezTo>
                    <a:pt x="21" y="42"/>
                    <a:pt x="21" y="41"/>
                    <a:pt x="21" y="40"/>
                  </a:cubicBezTo>
                  <a:cubicBezTo>
                    <a:pt x="21" y="39"/>
                    <a:pt x="21" y="38"/>
                    <a:pt x="21" y="36"/>
                  </a:cubicBezTo>
                  <a:cubicBezTo>
                    <a:pt x="21" y="35"/>
                    <a:pt x="20" y="34"/>
                    <a:pt x="20" y="33"/>
                  </a:cubicBezTo>
                  <a:cubicBezTo>
                    <a:pt x="20" y="32"/>
                    <a:pt x="20" y="32"/>
                    <a:pt x="20" y="32"/>
                  </a:cubicBezTo>
                  <a:cubicBezTo>
                    <a:pt x="20" y="31"/>
                    <a:pt x="20" y="31"/>
                    <a:pt x="20" y="30"/>
                  </a:cubicBezTo>
                  <a:cubicBezTo>
                    <a:pt x="20" y="29"/>
                    <a:pt x="20" y="29"/>
                    <a:pt x="20" y="28"/>
                  </a:cubicBezTo>
                  <a:cubicBezTo>
                    <a:pt x="21" y="27"/>
                    <a:pt x="21" y="27"/>
                    <a:pt x="22" y="26"/>
                  </a:cubicBezTo>
                  <a:cubicBezTo>
                    <a:pt x="22" y="26"/>
                    <a:pt x="23" y="25"/>
                    <a:pt x="24" y="25"/>
                  </a:cubicBezTo>
                  <a:cubicBezTo>
                    <a:pt x="24" y="24"/>
                    <a:pt x="24" y="24"/>
                    <a:pt x="24" y="24"/>
                  </a:cubicBezTo>
                  <a:cubicBezTo>
                    <a:pt x="24" y="24"/>
                    <a:pt x="24" y="24"/>
                    <a:pt x="24" y="24"/>
                  </a:cubicBezTo>
                  <a:cubicBezTo>
                    <a:pt x="25" y="24"/>
                    <a:pt x="25" y="24"/>
                    <a:pt x="25" y="23"/>
                  </a:cubicBezTo>
                  <a:cubicBezTo>
                    <a:pt x="26" y="23"/>
                    <a:pt x="27" y="23"/>
                    <a:pt x="27" y="22"/>
                  </a:cubicBezTo>
                  <a:cubicBezTo>
                    <a:pt x="28" y="22"/>
                    <a:pt x="29" y="22"/>
                    <a:pt x="30" y="21"/>
                  </a:cubicBezTo>
                  <a:cubicBezTo>
                    <a:pt x="28" y="22"/>
                    <a:pt x="27" y="22"/>
                    <a:pt x="25" y="23"/>
                  </a:cubicBezTo>
                  <a:cubicBezTo>
                    <a:pt x="25" y="23"/>
                    <a:pt x="24" y="23"/>
                    <a:pt x="24" y="23"/>
                  </a:cubicBezTo>
                  <a:cubicBezTo>
                    <a:pt x="24" y="24"/>
                    <a:pt x="24" y="24"/>
                    <a:pt x="24" y="24"/>
                  </a:cubicBezTo>
                  <a:cubicBezTo>
                    <a:pt x="23" y="24"/>
                    <a:pt x="23" y="24"/>
                    <a:pt x="23" y="24"/>
                  </a:cubicBezTo>
                  <a:cubicBezTo>
                    <a:pt x="22" y="25"/>
                    <a:pt x="22" y="25"/>
                    <a:pt x="21" y="26"/>
                  </a:cubicBezTo>
                  <a:cubicBezTo>
                    <a:pt x="21" y="26"/>
                    <a:pt x="20" y="27"/>
                    <a:pt x="20" y="27"/>
                  </a:cubicBezTo>
                  <a:cubicBezTo>
                    <a:pt x="19" y="28"/>
                    <a:pt x="19" y="28"/>
                    <a:pt x="19" y="28"/>
                  </a:cubicBezTo>
                  <a:cubicBezTo>
                    <a:pt x="19" y="28"/>
                    <a:pt x="19" y="27"/>
                    <a:pt x="19" y="27"/>
                  </a:cubicBezTo>
                  <a:cubicBezTo>
                    <a:pt x="19" y="27"/>
                    <a:pt x="19" y="26"/>
                    <a:pt x="19" y="26"/>
                  </a:cubicBezTo>
                  <a:cubicBezTo>
                    <a:pt x="19" y="25"/>
                    <a:pt x="19" y="24"/>
                    <a:pt x="19" y="23"/>
                  </a:cubicBezTo>
                  <a:cubicBezTo>
                    <a:pt x="19" y="22"/>
                    <a:pt x="19" y="20"/>
                    <a:pt x="19" y="19"/>
                  </a:cubicBezTo>
                  <a:cubicBezTo>
                    <a:pt x="19" y="18"/>
                    <a:pt x="19" y="17"/>
                    <a:pt x="19" y="16"/>
                  </a:cubicBezTo>
                  <a:cubicBezTo>
                    <a:pt x="19" y="16"/>
                    <a:pt x="20" y="15"/>
                    <a:pt x="20" y="14"/>
                  </a:cubicBezTo>
                  <a:cubicBezTo>
                    <a:pt x="20" y="13"/>
                    <a:pt x="20" y="12"/>
                    <a:pt x="21" y="12"/>
                  </a:cubicBezTo>
                  <a:cubicBezTo>
                    <a:pt x="21" y="11"/>
                    <a:pt x="21" y="10"/>
                    <a:pt x="22" y="9"/>
                  </a:cubicBezTo>
                  <a:cubicBezTo>
                    <a:pt x="21" y="11"/>
                    <a:pt x="20" y="12"/>
                    <a:pt x="19" y="14"/>
                  </a:cubicBezTo>
                  <a:cubicBezTo>
                    <a:pt x="19" y="15"/>
                    <a:pt x="18" y="17"/>
                    <a:pt x="18" y="19"/>
                  </a:cubicBezTo>
                  <a:cubicBezTo>
                    <a:pt x="18" y="20"/>
                    <a:pt x="18" y="21"/>
                    <a:pt x="18" y="22"/>
                  </a:cubicBezTo>
                  <a:cubicBezTo>
                    <a:pt x="17" y="20"/>
                    <a:pt x="17" y="19"/>
                    <a:pt x="17" y="18"/>
                  </a:cubicBezTo>
                  <a:cubicBezTo>
                    <a:pt x="17" y="17"/>
                    <a:pt x="17" y="16"/>
                    <a:pt x="17" y="15"/>
                  </a:cubicBezTo>
                  <a:cubicBezTo>
                    <a:pt x="16" y="12"/>
                    <a:pt x="16" y="10"/>
                    <a:pt x="16" y="7"/>
                  </a:cubicBezTo>
                  <a:cubicBezTo>
                    <a:pt x="16" y="5"/>
                    <a:pt x="17" y="2"/>
                    <a:pt x="17" y="0"/>
                  </a:cubicBezTo>
                  <a:cubicBezTo>
                    <a:pt x="16" y="5"/>
                    <a:pt x="16" y="10"/>
                    <a:pt x="16" y="15"/>
                  </a:cubicBezTo>
                  <a:cubicBezTo>
                    <a:pt x="16" y="16"/>
                    <a:pt x="16" y="17"/>
                    <a:pt x="16" y="18"/>
                  </a:cubicBezTo>
                  <a:cubicBezTo>
                    <a:pt x="16" y="20"/>
                    <a:pt x="16" y="21"/>
                    <a:pt x="17" y="22"/>
                  </a:cubicBezTo>
                  <a:cubicBezTo>
                    <a:pt x="17" y="25"/>
                    <a:pt x="18" y="27"/>
                    <a:pt x="18" y="29"/>
                  </a:cubicBezTo>
                  <a:cubicBezTo>
                    <a:pt x="19" y="32"/>
                    <a:pt x="19" y="34"/>
                    <a:pt x="19" y="37"/>
                  </a:cubicBezTo>
                  <a:cubicBezTo>
                    <a:pt x="19" y="38"/>
                    <a:pt x="20" y="39"/>
                    <a:pt x="20" y="40"/>
                  </a:cubicBezTo>
                  <a:cubicBezTo>
                    <a:pt x="20" y="41"/>
                    <a:pt x="19" y="43"/>
                    <a:pt x="19" y="44"/>
                  </a:cubicBezTo>
                  <a:cubicBezTo>
                    <a:pt x="19" y="45"/>
                    <a:pt x="19" y="46"/>
                    <a:pt x="18" y="47"/>
                  </a:cubicBezTo>
                  <a:cubicBezTo>
                    <a:pt x="18" y="48"/>
                    <a:pt x="18" y="49"/>
                    <a:pt x="17" y="50"/>
                  </a:cubicBezTo>
                  <a:cubicBezTo>
                    <a:pt x="17" y="48"/>
                    <a:pt x="17" y="47"/>
                    <a:pt x="17" y="46"/>
                  </a:cubicBezTo>
                  <a:cubicBezTo>
                    <a:pt x="17" y="45"/>
                    <a:pt x="17" y="44"/>
                    <a:pt x="17" y="43"/>
                  </a:cubicBezTo>
                  <a:cubicBezTo>
                    <a:pt x="16" y="42"/>
                    <a:pt x="16" y="41"/>
                    <a:pt x="16" y="40"/>
                  </a:cubicBezTo>
                  <a:cubicBezTo>
                    <a:pt x="15" y="39"/>
                    <a:pt x="15" y="37"/>
                    <a:pt x="14" y="35"/>
                  </a:cubicBezTo>
                  <a:cubicBezTo>
                    <a:pt x="13" y="34"/>
                    <a:pt x="12" y="32"/>
                    <a:pt x="11" y="31"/>
                  </a:cubicBezTo>
                  <a:cubicBezTo>
                    <a:pt x="11" y="29"/>
                    <a:pt x="10" y="27"/>
                    <a:pt x="9" y="26"/>
                  </a:cubicBezTo>
                  <a:cubicBezTo>
                    <a:pt x="9" y="24"/>
                    <a:pt x="9" y="22"/>
                    <a:pt x="8" y="20"/>
                  </a:cubicBezTo>
                  <a:cubicBezTo>
                    <a:pt x="8" y="19"/>
                    <a:pt x="8" y="17"/>
                    <a:pt x="8" y="15"/>
                  </a:cubicBezTo>
                  <a:cubicBezTo>
                    <a:pt x="8" y="19"/>
                    <a:pt x="8" y="22"/>
                    <a:pt x="9" y="26"/>
                  </a:cubicBezTo>
                  <a:cubicBezTo>
                    <a:pt x="9" y="28"/>
                    <a:pt x="10" y="29"/>
                    <a:pt x="11" y="31"/>
                  </a:cubicBezTo>
                  <a:cubicBezTo>
                    <a:pt x="11" y="33"/>
                    <a:pt x="12" y="34"/>
                    <a:pt x="13" y="36"/>
                  </a:cubicBezTo>
                  <a:cubicBezTo>
                    <a:pt x="14" y="37"/>
                    <a:pt x="14" y="39"/>
                    <a:pt x="15" y="41"/>
                  </a:cubicBezTo>
                  <a:cubicBezTo>
                    <a:pt x="15" y="41"/>
                    <a:pt x="15" y="42"/>
                    <a:pt x="15" y="43"/>
                  </a:cubicBezTo>
                  <a:cubicBezTo>
                    <a:pt x="16" y="44"/>
                    <a:pt x="16" y="45"/>
                    <a:pt x="16" y="46"/>
                  </a:cubicBezTo>
                  <a:cubicBezTo>
                    <a:pt x="16" y="48"/>
                    <a:pt x="16" y="49"/>
                    <a:pt x="16" y="51"/>
                  </a:cubicBezTo>
                  <a:cubicBezTo>
                    <a:pt x="16" y="52"/>
                    <a:pt x="16" y="53"/>
                    <a:pt x="17" y="54"/>
                  </a:cubicBezTo>
                  <a:cubicBezTo>
                    <a:pt x="16" y="54"/>
                    <a:pt x="16" y="54"/>
                    <a:pt x="16" y="55"/>
                  </a:cubicBezTo>
                  <a:cubicBezTo>
                    <a:pt x="16" y="55"/>
                    <a:pt x="16" y="55"/>
                    <a:pt x="16" y="55"/>
                  </a:cubicBezTo>
                  <a:cubicBezTo>
                    <a:pt x="15" y="53"/>
                    <a:pt x="14" y="52"/>
                    <a:pt x="13" y="51"/>
                  </a:cubicBezTo>
                  <a:cubicBezTo>
                    <a:pt x="12" y="50"/>
                    <a:pt x="11" y="49"/>
                    <a:pt x="10" y="48"/>
                  </a:cubicBezTo>
                  <a:cubicBezTo>
                    <a:pt x="10" y="47"/>
                    <a:pt x="9" y="46"/>
                    <a:pt x="8" y="45"/>
                  </a:cubicBezTo>
                  <a:cubicBezTo>
                    <a:pt x="6" y="44"/>
                    <a:pt x="4" y="42"/>
                    <a:pt x="3" y="40"/>
                  </a:cubicBezTo>
                  <a:cubicBezTo>
                    <a:pt x="2" y="38"/>
                    <a:pt x="2" y="37"/>
                    <a:pt x="1" y="36"/>
                  </a:cubicBezTo>
                  <a:cubicBezTo>
                    <a:pt x="1" y="35"/>
                    <a:pt x="0" y="34"/>
                    <a:pt x="0" y="32"/>
                  </a:cubicBezTo>
                  <a:cubicBezTo>
                    <a:pt x="1" y="35"/>
                    <a:pt x="1" y="37"/>
                    <a:pt x="2" y="40"/>
                  </a:cubicBezTo>
                  <a:cubicBezTo>
                    <a:pt x="3" y="41"/>
                    <a:pt x="4" y="42"/>
                    <a:pt x="4" y="43"/>
                  </a:cubicBezTo>
                  <a:cubicBezTo>
                    <a:pt x="5" y="44"/>
                    <a:pt x="5" y="44"/>
                    <a:pt x="6" y="45"/>
                  </a:cubicBezTo>
                  <a:cubicBezTo>
                    <a:pt x="6" y="45"/>
                    <a:pt x="6" y="45"/>
                    <a:pt x="6" y="45"/>
                  </a:cubicBezTo>
                  <a:cubicBezTo>
                    <a:pt x="7" y="46"/>
                    <a:pt x="7" y="46"/>
                    <a:pt x="7" y="46"/>
                  </a:cubicBezTo>
                  <a:cubicBezTo>
                    <a:pt x="9" y="48"/>
                    <a:pt x="11" y="49"/>
                    <a:pt x="12" y="51"/>
                  </a:cubicBezTo>
                  <a:cubicBezTo>
                    <a:pt x="13" y="52"/>
                    <a:pt x="14" y="53"/>
                    <a:pt x="15" y="54"/>
                  </a:cubicBezTo>
                  <a:cubicBezTo>
                    <a:pt x="15" y="55"/>
                    <a:pt x="16" y="56"/>
                    <a:pt x="16" y="57"/>
                  </a:cubicBezTo>
                  <a:cubicBezTo>
                    <a:pt x="16" y="57"/>
                    <a:pt x="16" y="58"/>
                    <a:pt x="16" y="58"/>
                  </a:cubicBezTo>
                  <a:cubicBezTo>
                    <a:pt x="16" y="59"/>
                    <a:pt x="17" y="59"/>
                    <a:pt x="17" y="59"/>
                  </a:cubicBezTo>
                  <a:cubicBezTo>
                    <a:pt x="18" y="59"/>
                    <a:pt x="18" y="59"/>
                    <a:pt x="18" y="58"/>
                  </a:cubicBezTo>
                  <a:cubicBezTo>
                    <a:pt x="18" y="57"/>
                    <a:pt x="18" y="56"/>
                    <a:pt x="18" y="55"/>
                  </a:cubicBezTo>
                  <a:cubicBezTo>
                    <a:pt x="18" y="54"/>
                    <a:pt x="18" y="53"/>
                    <a:pt x="19" y="53"/>
                  </a:cubicBezTo>
                  <a:cubicBezTo>
                    <a:pt x="19" y="53"/>
                    <a:pt x="19" y="52"/>
                    <a:pt x="19" y="52"/>
                  </a:cubicBezTo>
                  <a:cubicBezTo>
                    <a:pt x="20" y="52"/>
                    <a:pt x="20" y="52"/>
                    <a:pt x="21" y="51"/>
                  </a:cubicBezTo>
                  <a:cubicBezTo>
                    <a:pt x="21" y="51"/>
                    <a:pt x="21" y="51"/>
                    <a:pt x="21" y="51"/>
                  </a:cubicBezTo>
                  <a:cubicBezTo>
                    <a:pt x="22" y="51"/>
                    <a:pt x="22" y="51"/>
                    <a:pt x="22" y="51"/>
                  </a:cubicBezTo>
                  <a:cubicBezTo>
                    <a:pt x="22" y="51"/>
                    <a:pt x="22" y="51"/>
                    <a:pt x="22" y="51"/>
                  </a:cubicBezTo>
                  <a:cubicBezTo>
                    <a:pt x="23" y="50"/>
                    <a:pt x="23" y="50"/>
                    <a:pt x="24" y="50"/>
                  </a:cubicBezTo>
                  <a:cubicBezTo>
                    <a:pt x="25" y="49"/>
                    <a:pt x="26" y="48"/>
                    <a:pt x="27" y="47"/>
                  </a:cubicBezTo>
                  <a:cubicBezTo>
                    <a:pt x="27" y="46"/>
                    <a:pt x="27" y="46"/>
                    <a:pt x="28" y="46"/>
                  </a:cubicBezTo>
                  <a:cubicBezTo>
                    <a:pt x="28" y="45"/>
                    <a:pt x="29" y="45"/>
                    <a:pt x="29" y="44"/>
                  </a:cubicBezTo>
                  <a:cubicBezTo>
                    <a:pt x="29" y="45"/>
                    <a:pt x="28" y="45"/>
                    <a:pt x="28" y="45"/>
                  </a:cubicBezTo>
                  <a:cubicBezTo>
                    <a:pt x="27" y="46"/>
                    <a:pt x="27" y="46"/>
                    <a:pt x="26" y="47"/>
                  </a:cubicBezTo>
                  <a:cubicBezTo>
                    <a:pt x="25" y="47"/>
                    <a:pt x="24" y="48"/>
                    <a:pt x="23" y="49"/>
                  </a:cubicBezTo>
                  <a:cubicBezTo>
                    <a:pt x="23" y="49"/>
                    <a:pt x="22" y="49"/>
                    <a:pt x="22" y="50"/>
                  </a:cubicBezTo>
                  <a:cubicBezTo>
                    <a:pt x="22" y="50"/>
                    <a:pt x="22" y="50"/>
                    <a:pt x="21" y="50"/>
                  </a:cubicBezTo>
                  <a:cubicBezTo>
                    <a:pt x="21" y="50"/>
                    <a:pt x="21" y="50"/>
                    <a:pt x="21" y="50"/>
                  </a:cubicBezTo>
                  <a:cubicBezTo>
                    <a:pt x="21" y="50"/>
                    <a:pt x="20" y="50"/>
                    <a:pt x="20" y="50"/>
                  </a:cubicBezTo>
                  <a:cubicBezTo>
                    <a:pt x="20" y="51"/>
                    <a:pt x="19" y="51"/>
                    <a:pt x="19" y="51"/>
                  </a:cubicBezTo>
                  <a:cubicBezTo>
                    <a:pt x="19" y="50"/>
                    <a:pt x="19" y="50"/>
                    <a:pt x="20" y="49"/>
                  </a:cubicBezTo>
                  <a:cubicBezTo>
                    <a:pt x="22" y="45"/>
                    <a:pt x="22" y="45"/>
                    <a:pt x="22" y="45"/>
                  </a:cubicBezTo>
                  <a:cubicBezTo>
                    <a:pt x="22" y="43"/>
                    <a:pt x="23" y="41"/>
                    <a:pt x="24" y="39"/>
                  </a:cubicBezTo>
                  <a:cubicBezTo>
                    <a:pt x="25" y="38"/>
                    <a:pt x="25" y="38"/>
                    <a:pt x="25" y="38"/>
                  </a:cubicBezTo>
                  <a:cubicBezTo>
                    <a:pt x="25" y="37"/>
                    <a:pt x="25" y="37"/>
                    <a:pt x="25" y="36"/>
                  </a:cubicBezTo>
                  <a:cubicBezTo>
                    <a:pt x="26" y="36"/>
                    <a:pt x="26" y="35"/>
                    <a:pt x="27" y="34"/>
                  </a:cubicBezTo>
                  <a:cubicBezTo>
                    <a:pt x="27" y="33"/>
                    <a:pt x="28" y="32"/>
                    <a:pt x="29" y="32"/>
                  </a:cubicBezTo>
                  <a:cubicBezTo>
                    <a:pt x="29" y="31"/>
                    <a:pt x="30" y="30"/>
                    <a:pt x="31" y="30"/>
                  </a:cubicBezTo>
                  <a:cubicBezTo>
                    <a:pt x="29" y="31"/>
                    <a:pt x="28" y="32"/>
                    <a:pt x="26" y="34"/>
                  </a:cubicBezTo>
                  <a:cubicBezTo>
                    <a:pt x="26" y="34"/>
                    <a:pt x="25" y="35"/>
                    <a:pt x="25" y="36"/>
                  </a:cubicBezTo>
                  <a:close/>
                  <a:moveTo>
                    <a:pt x="19" y="28"/>
                  </a:moveTo>
                  <a:cubicBezTo>
                    <a:pt x="19" y="28"/>
                    <a:pt x="19" y="28"/>
                    <a:pt x="19" y="28"/>
                  </a:cubicBezTo>
                  <a:cubicBezTo>
                    <a:pt x="19" y="28"/>
                    <a:pt x="19" y="28"/>
                    <a:pt x="19" y="28"/>
                  </a:cubicBezTo>
                  <a:cubicBezTo>
                    <a:pt x="19" y="28"/>
                    <a:pt x="19" y="28"/>
                    <a:pt x="19" y="2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2212"/>
            <p:cNvSpPr>
              <a:spLocks/>
            </p:cNvSpPr>
            <p:nvPr/>
          </p:nvSpPr>
          <p:spPr bwMode="auto">
            <a:xfrm>
              <a:off x="6965921" y="2617800"/>
              <a:ext cx="206376" cy="93663"/>
            </a:xfrm>
            <a:custGeom>
              <a:avLst/>
              <a:gdLst>
                <a:gd name="T0" fmla="*/ 11 w 55"/>
                <a:gd name="T1" fmla="*/ 15 h 25"/>
                <a:gd name="T2" fmla="*/ 13 w 55"/>
                <a:gd name="T3" fmla="*/ 16 h 25"/>
                <a:gd name="T4" fmla="*/ 24 w 55"/>
                <a:gd name="T5" fmla="*/ 18 h 25"/>
                <a:gd name="T6" fmla="*/ 40 w 55"/>
                <a:gd name="T7" fmla="*/ 19 h 25"/>
                <a:gd name="T8" fmla="*/ 49 w 55"/>
                <a:gd name="T9" fmla="*/ 23 h 25"/>
                <a:gd name="T10" fmla="*/ 55 w 55"/>
                <a:gd name="T11" fmla="*/ 25 h 25"/>
                <a:gd name="T12" fmla="*/ 46 w 55"/>
                <a:gd name="T13" fmla="*/ 19 h 25"/>
                <a:gd name="T14" fmla="*/ 21 w 55"/>
                <a:gd name="T15" fmla="*/ 9 h 25"/>
                <a:gd name="T16" fmla="*/ 9 w 55"/>
                <a:gd name="T17" fmla="*/ 4 h 25"/>
                <a:gd name="T18" fmla="*/ 0 w 55"/>
                <a:gd name="T19" fmla="*/ 0 h 25"/>
                <a:gd name="T20" fmla="*/ 0 w 55"/>
                <a:gd name="T21" fmla="*/ 0 h 25"/>
                <a:gd name="T22" fmla="*/ 11 w 55"/>
                <a:gd name="T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25">
                  <a:moveTo>
                    <a:pt x="11" y="15"/>
                  </a:moveTo>
                  <a:cubicBezTo>
                    <a:pt x="11" y="15"/>
                    <a:pt x="12" y="15"/>
                    <a:pt x="13" y="16"/>
                  </a:cubicBezTo>
                  <a:cubicBezTo>
                    <a:pt x="17" y="17"/>
                    <a:pt x="20" y="18"/>
                    <a:pt x="24" y="18"/>
                  </a:cubicBezTo>
                  <a:cubicBezTo>
                    <a:pt x="29" y="20"/>
                    <a:pt x="34" y="19"/>
                    <a:pt x="40" y="19"/>
                  </a:cubicBezTo>
                  <a:cubicBezTo>
                    <a:pt x="43" y="20"/>
                    <a:pt x="46" y="21"/>
                    <a:pt x="49" y="23"/>
                  </a:cubicBezTo>
                  <a:cubicBezTo>
                    <a:pt x="51" y="23"/>
                    <a:pt x="53" y="24"/>
                    <a:pt x="55" y="25"/>
                  </a:cubicBezTo>
                  <a:cubicBezTo>
                    <a:pt x="51" y="23"/>
                    <a:pt x="48" y="20"/>
                    <a:pt x="46" y="19"/>
                  </a:cubicBezTo>
                  <a:cubicBezTo>
                    <a:pt x="39" y="13"/>
                    <a:pt x="30" y="12"/>
                    <a:pt x="21" y="9"/>
                  </a:cubicBezTo>
                  <a:cubicBezTo>
                    <a:pt x="17" y="8"/>
                    <a:pt x="13" y="6"/>
                    <a:pt x="9" y="4"/>
                  </a:cubicBezTo>
                  <a:cubicBezTo>
                    <a:pt x="6" y="3"/>
                    <a:pt x="3" y="1"/>
                    <a:pt x="0" y="0"/>
                  </a:cubicBezTo>
                  <a:cubicBezTo>
                    <a:pt x="0" y="0"/>
                    <a:pt x="0" y="0"/>
                    <a:pt x="0" y="0"/>
                  </a:cubicBezTo>
                  <a:cubicBezTo>
                    <a:pt x="4" y="4"/>
                    <a:pt x="7" y="9"/>
                    <a:pt x="11"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36" name="Picture 2213"/>
            <p:cNvPicPr>
              <a:picLocks noChangeAspect="1" noChangeArrowheads="1"/>
            </p:cNvPicPr>
            <p:nvPr/>
          </p:nvPicPr>
          <p:blipFill>
            <a:blip r:embed="rId72" cstate="screen">
              <a:extLst>
                <a:ext uri="{28A0092B-C50C-407E-A947-70E740481C1C}">
                  <a14:useLocalDpi xmlns:a14="http://schemas.microsoft.com/office/drawing/2010/main"/>
                </a:ext>
              </a:extLst>
            </a:blip>
            <a:srcRect/>
            <a:stretch>
              <a:fillRect/>
            </a:stretch>
          </p:blipFill>
          <p:spPr bwMode="auto">
            <a:xfrm>
              <a:off x="6989733" y="2659075"/>
              <a:ext cx="192089"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7" name="Picture 2214"/>
            <p:cNvPicPr>
              <a:picLocks noChangeAspect="1" noChangeArrowheads="1"/>
            </p:cNvPicPr>
            <p:nvPr/>
          </p:nvPicPr>
          <p:blipFill>
            <a:blip r:embed="rId73" cstate="screen">
              <a:extLst>
                <a:ext uri="{28A0092B-C50C-407E-A947-70E740481C1C}">
                  <a14:useLocalDpi xmlns:a14="http://schemas.microsoft.com/office/drawing/2010/main"/>
                </a:ext>
              </a:extLst>
            </a:blip>
            <a:srcRect/>
            <a:stretch>
              <a:fillRect/>
            </a:stretch>
          </p:blipFill>
          <p:spPr bwMode="auto">
            <a:xfrm>
              <a:off x="6951633" y="2593987"/>
              <a:ext cx="258764"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8" name="Freeform 2215"/>
            <p:cNvSpPr>
              <a:spLocks/>
            </p:cNvSpPr>
            <p:nvPr/>
          </p:nvSpPr>
          <p:spPr bwMode="auto">
            <a:xfrm>
              <a:off x="7010371" y="2606687"/>
              <a:ext cx="82550" cy="60325"/>
            </a:xfrm>
            <a:custGeom>
              <a:avLst/>
              <a:gdLst>
                <a:gd name="T0" fmla="*/ 11 w 22"/>
                <a:gd name="T1" fmla="*/ 11 h 16"/>
                <a:gd name="T2" fmla="*/ 22 w 22"/>
                <a:gd name="T3" fmla="*/ 16 h 16"/>
                <a:gd name="T4" fmla="*/ 17 w 22"/>
                <a:gd name="T5" fmla="*/ 12 h 16"/>
                <a:gd name="T6" fmla="*/ 15 w 22"/>
                <a:gd name="T7" fmla="*/ 5 h 16"/>
                <a:gd name="T8" fmla="*/ 15 w 22"/>
                <a:gd name="T9" fmla="*/ 0 h 16"/>
                <a:gd name="T10" fmla="*/ 0 w 22"/>
                <a:gd name="T11" fmla="*/ 2 h 16"/>
                <a:gd name="T12" fmla="*/ 11 w 22"/>
                <a:gd name="T13" fmla="*/ 11 h 16"/>
              </a:gdLst>
              <a:ahLst/>
              <a:cxnLst>
                <a:cxn ang="0">
                  <a:pos x="T0" y="T1"/>
                </a:cxn>
                <a:cxn ang="0">
                  <a:pos x="T2" y="T3"/>
                </a:cxn>
                <a:cxn ang="0">
                  <a:pos x="T4" y="T5"/>
                </a:cxn>
                <a:cxn ang="0">
                  <a:pos x="T6" y="T7"/>
                </a:cxn>
                <a:cxn ang="0">
                  <a:pos x="T8" y="T9"/>
                </a:cxn>
                <a:cxn ang="0">
                  <a:pos x="T10" y="T11"/>
                </a:cxn>
                <a:cxn ang="0">
                  <a:pos x="T12" y="T13"/>
                </a:cxn>
              </a:cxnLst>
              <a:rect l="0" t="0" r="r" b="b"/>
              <a:pathLst>
                <a:path w="22" h="16">
                  <a:moveTo>
                    <a:pt x="11" y="11"/>
                  </a:moveTo>
                  <a:cubicBezTo>
                    <a:pt x="14" y="14"/>
                    <a:pt x="18" y="15"/>
                    <a:pt x="22" y="16"/>
                  </a:cubicBezTo>
                  <a:cubicBezTo>
                    <a:pt x="21" y="15"/>
                    <a:pt x="18" y="14"/>
                    <a:pt x="17" y="12"/>
                  </a:cubicBezTo>
                  <a:cubicBezTo>
                    <a:pt x="15" y="10"/>
                    <a:pt x="15" y="8"/>
                    <a:pt x="15" y="5"/>
                  </a:cubicBezTo>
                  <a:cubicBezTo>
                    <a:pt x="15" y="3"/>
                    <a:pt x="15" y="2"/>
                    <a:pt x="15" y="0"/>
                  </a:cubicBezTo>
                  <a:cubicBezTo>
                    <a:pt x="10" y="0"/>
                    <a:pt x="5" y="1"/>
                    <a:pt x="0" y="2"/>
                  </a:cubicBezTo>
                  <a:cubicBezTo>
                    <a:pt x="2" y="6"/>
                    <a:pt x="7" y="9"/>
                    <a:pt x="11"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2216"/>
            <p:cNvSpPr>
              <a:spLocks/>
            </p:cNvSpPr>
            <p:nvPr/>
          </p:nvSpPr>
          <p:spPr bwMode="auto">
            <a:xfrm>
              <a:off x="7048471" y="2711463"/>
              <a:ext cx="214314" cy="49213"/>
            </a:xfrm>
            <a:custGeom>
              <a:avLst/>
              <a:gdLst>
                <a:gd name="T0" fmla="*/ 33 w 57"/>
                <a:gd name="T1" fmla="*/ 0 h 13"/>
                <a:gd name="T2" fmla="*/ 25 w 57"/>
                <a:gd name="T3" fmla="*/ 1 h 13"/>
                <a:gd name="T4" fmla="*/ 18 w 57"/>
                <a:gd name="T5" fmla="*/ 4 h 13"/>
                <a:gd name="T6" fmla="*/ 1 w 57"/>
                <a:gd name="T7" fmla="*/ 4 h 13"/>
                <a:gd name="T8" fmla="*/ 0 w 57"/>
                <a:gd name="T9" fmla="*/ 4 h 13"/>
                <a:gd name="T10" fmla="*/ 19 w 57"/>
                <a:gd name="T11" fmla="*/ 10 h 13"/>
                <a:gd name="T12" fmla="*/ 35 w 57"/>
                <a:gd name="T13" fmla="*/ 2 h 13"/>
                <a:gd name="T14" fmla="*/ 44 w 57"/>
                <a:gd name="T15" fmla="*/ 7 h 13"/>
                <a:gd name="T16" fmla="*/ 50 w 57"/>
                <a:gd name="T17" fmla="*/ 11 h 13"/>
                <a:gd name="T18" fmla="*/ 57 w 57"/>
                <a:gd name="T19" fmla="*/ 13 h 13"/>
                <a:gd name="T20" fmla="*/ 57 w 57"/>
                <a:gd name="T21" fmla="*/ 11 h 13"/>
                <a:gd name="T22" fmla="*/ 51 w 57"/>
                <a:gd name="T23" fmla="*/ 10 h 13"/>
                <a:gd name="T24" fmla="*/ 44 w 57"/>
                <a:gd name="T25" fmla="*/ 6 h 13"/>
                <a:gd name="T26" fmla="*/ 35 w 57"/>
                <a:gd name="T27" fmla="*/ 1 h 13"/>
                <a:gd name="T28" fmla="*/ 33 w 57"/>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13">
                  <a:moveTo>
                    <a:pt x="33" y="0"/>
                  </a:moveTo>
                  <a:cubicBezTo>
                    <a:pt x="31" y="0"/>
                    <a:pt x="27" y="1"/>
                    <a:pt x="25" y="1"/>
                  </a:cubicBezTo>
                  <a:cubicBezTo>
                    <a:pt x="22" y="1"/>
                    <a:pt x="21" y="3"/>
                    <a:pt x="18" y="4"/>
                  </a:cubicBezTo>
                  <a:cubicBezTo>
                    <a:pt x="12" y="6"/>
                    <a:pt x="7" y="6"/>
                    <a:pt x="1" y="4"/>
                  </a:cubicBezTo>
                  <a:cubicBezTo>
                    <a:pt x="1" y="4"/>
                    <a:pt x="1" y="4"/>
                    <a:pt x="0" y="4"/>
                  </a:cubicBezTo>
                  <a:cubicBezTo>
                    <a:pt x="6" y="7"/>
                    <a:pt x="12" y="10"/>
                    <a:pt x="19" y="10"/>
                  </a:cubicBezTo>
                  <a:cubicBezTo>
                    <a:pt x="23" y="10"/>
                    <a:pt x="32" y="7"/>
                    <a:pt x="35" y="2"/>
                  </a:cubicBezTo>
                  <a:cubicBezTo>
                    <a:pt x="39" y="2"/>
                    <a:pt x="41" y="5"/>
                    <a:pt x="44" y="7"/>
                  </a:cubicBezTo>
                  <a:cubicBezTo>
                    <a:pt x="46" y="8"/>
                    <a:pt x="48" y="10"/>
                    <a:pt x="50" y="11"/>
                  </a:cubicBezTo>
                  <a:cubicBezTo>
                    <a:pt x="52" y="12"/>
                    <a:pt x="54" y="13"/>
                    <a:pt x="57" y="13"/>
                  </a:cubicBezTo>
                  <a:cubicBezTo>
                    <a:pt x="56" y="12"/>
                    <a:pt x="56" y="12"/>
                    <a:pt x="57" y="11"/>
                  </a:cubicBezTo>
                  <a:cubicBezTo>
                    <a:pt x="55" y="11"/>
                    <a:pt x="53" y="11"/>
                    <a:pt x="51" y="10"/>
                  </a:cubicBezTo>
                  <a:cubicBezTo>
                    <a:pt x="49" y="9"/>
                    <a:pt x="46" y="8"/>
                    <a:pt x="44" y="6"/>
                  </a:cubicBezTo>
                  <a:cubicBezTo>
                    <a:pt x="41" y="4"/>
                    <a:pt x="38" y="1"/>
                    <a:pt x="35" y="1"/>
                  </a:cubicBezTo>
                  <a:cubicBezTo>
                    <a:pt x="34" y="0"/>
                    <a:pt x="33" y="0"/>
                    <a:pt x="33"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2217"/>
            <p:cNvSpPr>
              <a:spLocks noEditPoints="1"/>
            </p:cNvSpPr>
            <p:nvPr/>
          </p:nvSpPr>
          <p:spPr bwMode="auto">
            <a:xfrm>
              <a:off x="6972271" y="2609862"/>
              <a:ext cx="207964" cy="123826"/>
            </a:xfrm>
            <a:custGeom>
              <a:avLst/>
              <a:gdLst>
                <a:gd name="T0" fmla="*/ 37 w 55"/>
                <a:gd name="T1" fmla="*/ 12 h 33"/>
                <a:gd name="T2" fmla="*/ 41 w 55"/>
                <a:gd name="T3" fmla="*/ 17 h 33"/>
                <a:gd name="T4" fmla="*/ 35 w 55"/>
                <a:gd name="T5" fmla="*/ 15 h 33"/>
                <a:gd name="T6" fmla="*/ 31 w 55"/>
                <a:gd name="T7" fmla="*/ 13 h 33"/>
                <a:gd name="T8" fmla="*/ 27 w 55"/>
                <a:gd name="T9" fmla="*/ 11 h 33"/>
                <a:gd name="T10" fmla="*/ 26 w 55"/>
                <a:gd name="T11" fmla="*/ 7 h 33"/>
                <a:gd name="T12" fmla="*/ 26 w 55"/>
                <a:gd name="T13" fmla="*/ 6 h 33"/>
                <a:gd name="T14" fmla="*/ 25 w 55"/>
                <a:gd name="T15" fmla="*/ 3 h 33"/>
                <a:gd name="T16" fmla="*/ 25 w 55"/>
                <a:gd name="T17" fmla="*/ 5 h 33"/>
                <a:gd name="T18" fmla="*/ 25 w 55"/>
                <a:gd name="T19" fmla="*/ 7 h 33"/>
                <a:gd name="T20" fmla="*/ 26 w 55"/>
                <a:gd name="T21" fmla="*/ 10 h 33"/>
                <a:gd name="T22" fmla="*/ 27 w 55"/>
                <a:gd name="T23" fmla="*/ 13 h 33"/>
                <a:gd name="T24" fmla="*/ 25 w 55"/>
                <a:gd name="T25" fmla="*/ 12 h 33"/>
                <a:gd name="T26" fmla="*/ 18 w 55"/>
                <a:gd name="T27" fmla="*/ 9 h 33"/>
                <a:gd name="T28" fmla="*/ 15 w 55"/>
                <a:gd name="T29" fmla="*/ 6 h 33"/>
                <a:gd name="T30" fmla="*/ 11 w 55"/>
                <a:gd name="T31" fmla="*/ 3 h 33"/>
                <a:gd name="T32" fmla="*/ 18 w 55"/>
                <a:gd name="T33" fmla="*/ 10 h 33"/>
                <a:gd name="T34" fmla="*/ 17 w 55"/>
                <a:gd name="T35" fmla="*/ 10 h 33"/>
                <a:gd name="T36" fmla="*/ 7 w 55"/>
                <a:gd name="T37" fmla="*/ 6 h 33"/>
                <a:gd name="T38" fmla="*/ 13 w 55"/>
                <a:gd name="T39" fmla="*/ 10 h 33"/>
                <a:gd name="T40" fmla="*/ 21 w 55"/>
                <a:gd name="T41" fmla="*/ 12 h 33"/>
                <a:gd name="T42" fmla="*/ 35 w 55"/>
                <a:gd name="T43" fmla="*/ 16 h 33"/>
                <a:gd name="T44" fmla="*/ 41 w 55"/>
                <a:gd name="T45" fmla="*/ 19 h 33"/>
                <a:gd name="T46" fmla="*/ 46 w 55"/>
                <a:gd name="T47" fmla="*/ 23 h 33"/>
                <a:gd name="T48" fmla="*/ 39 w 55"/>
                <a:gd name="T49" fmla="*/ 21 h 33"/>
                <a:gd name="T50" fmla="*/ 31 w 55"/>
                <a:gd name="T51" fmla="*/ 21 h 33"/>
                <a:gd name="T52" fmla="*/ 21 w 55"/>
                <a:gd name="T53" fmla="*/ 20 h 33"/>
                <a:gd name="T54" fmla="*/ 11 w 55"/>
                <a:gd name="T55" fmla="*/ 17 h 33"/>
                <a:gd name="T56" fmla="*/ 26 w 55"/>
                <a:gd name="T57" fmla="*/ 22 h 33"/>
                <a:gd name="T58" fmla="*/ 37 w 55"/>
                <a:gd name="T59" fmla="*/ 22 h 33"/>
                <a:gd name="T60" fmla="*/ 42 w 55"/>
                <a:gd name="T61" fmla="*/ 23 h 33"/>
                <a:gd name="T62" fmla="*/ 49 w 55"/>
                <a:gd name="T63" fmla="*/ 26 h 33"/>
                <a:gd name="T64" fmla="*/ 50 w 55"/>
                <a:gd name="T65" fmla="*/ 26 h 33"/>
                <a:gd name="T66" fmla="*/ 41 w 55"/>
                <a:gd name="T67" fmla="*/ 29 h 33"/>
                <a:gd name="T68" fmla="*/ 31 w 55"/>
                <a:gd name="T69" fmla="*/ 32 h 33"/>
                <a:gd name="T70" fmla="*/ 23 w 55"/>
                <a:gd name="T71" fmla="*/ 32 h 33"/>
                <a:gd name="T72" fmla="*/ 34 w 55"/>
                <a:gd name="T73" fmla="*/ 32 h 33"/>
                <a:gd name="T74" fmla="*/ 37 w 55"/>
                <a:gd name="T75" fmla="*/ 32 h 33"/>
                <a:gd name="T76" fmla="*/ 45 w 55"/>
                <a:gd name="T77" fmla="*/ 29 h 33"/>
                <a:gd name="T78" fmla="*/ 52 w 55"/>
                <a:gd name="T79" fmla="*/ 27 h 33"/>
                <a:gd name="T80" fmla="*/ 55 w 55"/>
                <a:gd name="T81" fmla="*/ 28 h 33"/>
                <a:gd name="T82" fmla="*/ 51 w 55"/>
                <a:gd name="T83" fmla="*/ 25 h 33"/>
                <a:gd name="T84" fmla="*/ 49 w 55"/>
                <a:gd name="T85" fmla="*/ 23 h 33"/>
                <a:gd name="T86" fmla="*/ 49 w 55"/>
                <a:gd name="T87" fmla="*/ 20 h 33"/>
                <a:gd name="T88" fmla="*/ 49 w 55"/>
                <a:gd name="T89" fmla="*/ 19 h 33"/>
                <a:gd name="T90" fmla="*/ 47 w 55"/>
                <a:gd name="T91" fmla="*/ 14 h 33"/>
                <a:gd name="T92" fmla="*/ 46 w 55"/>
                <a:gd name="T93" fmla="*/ 10 h 33"/>
                <a:gd name="T94" fmla="*/ 47 w 55"/>
                <a:gd name="T95" fmla="*/ 14 h 33"/>
                <a:gd name="T96" fmla="*/ 48 w 55"/>
                <a:gd name="T97" fmla="*/ 19 h 33"/>
                <a:gd name="T98" fmla="*/ 48 w 55"/>
                <a:gd name="T99" fmla="*/ 20 h 33"/>
                <a:gd name="T100" fmla="*/ 48 w 55"/>
                <a:gd name="T101" fmla="*/ 22 h 33"/>
                <a:gd name="T102" fmla="*/ 43 w 55"/>
                <a:gd name="T103" fmla="*/ 17 h 33"/>
                <a:gd name="T104" fmla="*/ 38 w 55"/>
                <a:gd name="T105" fmla="*/ 12 h 33"/>
                <a:gd name="T106" fmla="*/ 35 w 55"/>
                <a:gd name="T107" fmla="*/ 8 h 33"/>
                <a:gd name="T108" fmla="*/ 33 w 55"/>
                <a:gd name="T109" fmla="*/ 3 h 33"/>
                <a:gd name="T110" fmla="*/ 37 w 55"/>
                <a:gd name="T111" fmla="*/ 11 h 33"/>
                <a:gd name="T112" fmla="*/ 27 w 55"/>
                <a:gd name="T113" fmla="*/ 13 h 33"/>
                <a:gd name="T114" fmla="*/ 27 w 55"/>
                <a:gd name="T115"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33">
                  <a:moveTo>
                    <a:pt x="37" y="11"/>
                  </a:moveTo>
                  <a:cubicBezTo>
                    <a:pt x="37" y="11"/>
                    <a:pt x="37" y="12"/>
                    <a:pt x="37" y="12"/>
                  </a:cubicBezTo>
                  <a:cubicBezTo>
                    <a:pt x="38" y="13"/>
                    <a:pt x="38" y="13"/>
                    <a:pt x="38" y="13"/>
                  </a:cubicBezTo>
                  <a:cubicBezTo>
                    <a:pt x="39" y="15"/>
                    <a:pt x="40" y="16"/>
                    <a:pt x="41" y="17"/>
                  </a:cubicBezTo>
                  <a:cubicBezTo>
                    <a:pt x="41" y="17"/>
                    <a:pt x="40" y="16"/>
                    <a:pt x="39" y="16"/>
                  </a:cubicBezTo>
                  <a:cubicBezTo>
                    <a:pt x="38" y="15"/>
                    <a:pt x="37" y="15"/>
                    <a:pt x="35" y="15"/>
                  </a:cubicBezTo>
                  <a:cubicBezTo>
                    <a:pt x="34" y="14"/>
                    <a:pt x="33" y="14"/>
                    <a:pt x="32" y="14"/>
                  </a:cubicBezTo>
                  <a:cubicBezTo>
                    <a:pt x="31" y="14"/>
                    <a:pt x="31" y="13"/>
                    <a:pt x="31" y="13"/>
                  </a:cubicBezTo>
                  <a:cubicBezTo>
                    <a:pt x="31" y="13"/>
                    <a:pt x="30" y="13"/>
                    <a:pt x="29" y="13"/>
                  </a:cubicBezTo>
                  <a:cubicBezTo>
                    <a:pt x="28" y="12"/>
                    <a:pt x="28" y="12"/>
                    <a:pt x="27" y="11"/>
                  </a:cubicBezTo>
                  <a:cubicBezTo>
                    <a:pt x="27" y="11"/>
                    <a:pt x="27" y="10"/>
                    <a:pt x="26" y="9"/>
                  </a:cubicBezTo>
                  <a:cubicBezTo>
                    <a:pt x="26" y="9"/>
                    <a:pt x="26" y="8"/>
                    <a:pt x="26" y="7"/>
                  </a:cubicBezTo>
                  <a:cubicBezTo>
                    <a:pt x="26" y="7"/>
                    <a:pt x="26" y="7"/>
                    <a:pt x="26" y="7"/>
                  </a:cubicBezTo>
                  <a:cubicBezTo>
                    <a:pt x="26" y="6"/>
                    <a:pt x="26" y="6"/>
                    <a:pt x="26" y="6"/>
                  </a:cubicBezTo>
                  <a:cubicBezTo>
                    <a:pt x="25" y="6"/>
                    <a:pt x="25" y="5"/>
                    <a:pt x="25" y="5"/>
                  </a:cubicBezTo>
                  <a:cubicBezTo>
                    <a:pt x="25" y="4"/>
                    <a:pt x="25" y="3"/>
                    <a:pt x="25" y="3"/>
                  </a:cubicBezTo>
                  <a:cubicBezTo>
                    <a:pt x="25" y="2"/>
                    <a:pt x="25" y="1"/>
                    <a:pt x="25" y="0"/>
                  </a:cubicBezTo>
                  <a:cubicBezTo>
                    <a:pt x="25" y="2"/>
                    <a:pt x="25" y="3"/>
                    <a:pt x="25" y="5"/>
                  </a:cubicBezTo>
                  <a:cubicBezTo>
                    <a:pt x="25" y="5"/>
                    <a:pt x="25" y="6"/>
                    <a:pt x="25" y="6"/>
                  </a:cubicBezTo>
                  <a:cubicBezTo>
                    <a:pt x="25" y="6"/>
                    <a:pt x="25" y="7"/>
                    <a:pt x="25" y="7"/>
                  </a:cubicBezTo>
                  <a:cubicBezTo>
                    <a:pt x="25" y="7"/>
                    <a:pt x="25" y="7"/>
                    <a:pt x="25" y="7"/>
                  </a:cubicBezTo>
                  <a:cubicBezTo>
                    <a:pt x="25" y="8"/>
                    <a:pt x="25" y="9"/>
                    <a:pt x="26" y="10"/>
                  </a:cubicBezTo>
                  <a:cubicBezTo>
                    <a:pt x="26" y="11"/>
                    <a:pt x="26" y="11"/>
                    <a:pt x="27" y="12"/>
                  </a:cubicBezTo>
                  <a:cubicBezTo>
                    <a:pt x="27" y="12"/>
                    <a:pt x="27" y="12"/>
                    <a:pt x="27" y="13"/>
                  </a:cubicBezTo>
                  <a:cubicBezTo>
                    <a:pt x="27" y="12"/>
                    <a:pt x="26" y="12"/>
                    <a:pt x="26" y="12"/>
                  </a:cubicBezTo>
                  <a:cubicBezTo>
                    <a:pt x="26" y="12"/>
                    <a:pt x="25" y="12"/>
                    <a:pt x="25" y="12"/>
                  </a:cubicBezTo>
                  <a:cubicBezTo>
                    <a:pt x="24" y="12"/>
                    <a:pt x="23" y="11"/>
                    <a:pt x="23" y="11"/>
                  </a:cubicBezTo>
                  <a:cubicBezTo>
                    <a:pt x="21" y="10"/>
                    <a:pt x="20" y="10"/>
                    <a:pt x="18" y="9"/>
                  </a:cubicBezTo>
                  <a:cubicBezTo>
                    <a:pt x="18" y="8"/>
                    <a:pt x="17" y="8"/>
                    <a:pt x="16" y="8"/>
                  </a:cubicBezTo>
                  <a:cubicBezTo>
                    <a:pt x="16" y="7"/>
                    <a:pt x="15" y="7"/>
                    <a:pt x="15" y="6"/>
                  </a:cubicBezTo>
                  <a:cubicBezTo>
                    <a:pt x="14" y="6"/>
                    <a:pt x="13" y="5"/>
                    <a:pt x="13" y="4"/>
                  </a:cubicBezTo>
                  <a:cubicBezTo>
                    <a:pt x="12" y="4"/>
                    <a:pt x="12" y="3"/>
                    <a:pt x="11" y="3"/>
                  </a:cubicBezTo>
                  <a:cubicBezTo>
                    <a:pt x="12" y="4"/>
                    <a:pt x="13" y="5"/>
                    <a:pt x="14" y="6"/>
                  </a:cubicBezTo>
                  <a:cubicBezTo>
                    <a:pt x="15" y="8"/>
                    <a:pt x="17" y="9"/>
                    <a:pt x="18" y="10"/>
                  </a:cubicBezTo>
                  <a:cubicBezTo>
                    <a:pt x="19" y="10"/>
                    <a:pt x="20" y="11"/>
                    <a:pt x="20" y="11"/>
                  </a:cubicBezTo>
                  <a:cubicBezTo>
                    <a:pt x="19" y="11"/>
                    <a:pt x="18" y="11"/>
                    <a:pt x="17" y="10"/>
                  </a:cubicBezTo>
                  <a:cubicBezTo>
                    <a:pt x="16" y="10"/>
                    <a:pt x="15" y="10"/>
                    <a:pt x="14" y="9"/>
                  </a:cubicBezTo>
                  <a:cubicBezTo>
                    <a:pt x="11" y="8"/>
                    <a:pt x="9" y="7"/>
                    <a:pt x="7" y="6"/>
                  </a:cubicBezTo>
                  <a:cubicBezTo>
                    <a:pt x="5" y="5"/>
                    <a:pt x="2" y="4"/>
                    <a:pt x="0" y="3"/>
                  </a:cubicBezTo>
                  <a:cubicBezTo>
                    <a:pt x="4" y="6"/>
                    <a:pt x="9" y="8"/>
                    <a:pt x="13" y="10"/>
                  </a:cubicBezTo>
                  <a:cubicBezTo>
                    <a:pt x="15" y="10"/>
                    <a:pt x="16" y="11"/>
                    <a:pt x="17" y="11"/>
                  </a:cubicBezTo>
                  <a:cubicBezTo>
                    <a:pt x="18" y="12"/>
                    <a:pt x="19" y="12"/>
                    <a:pt x="21" y="12"/>
                  </a:cubicBezTo>
                  <a:cubicBezTo>
                    <a:pt x="23" y="13"/>
                    <a:pt x="25" y="14"/>
                    <a:pt x="28" y="14"/>
                  </a:cubicBezTo>
                  <a:cubicBezTo>
                    <a:pt x="30" y="15"/>
                    <a:pt x="33" y="15"/>
                    <a:pt x="35" y="16"/>
                  </a:cubicBezTo>
                  <a:cubicBezTo>
                    <a:pt x="36" y="16"/>
                    <a:pt x="37" y="17"/>
                    <a:pt x="38" y="17"/>
                  </a:cubicBezTo>
                  <a:cubicBezTo>
                    <a:pt x="39" y="18"/>
                    <a:pt x="40" y="19"/>
                    <a:pt x="41" y="19"/>
                  </a:cubicBezTo>
                  <a:cubicBezTo>
                    <a:pt x="42" y="20"/>
                    <a:pt x="43" y="21"/>
                    <a:pt x="44" y="21"/>
                  </a:cubicBezTo>
                  <a:cubicBezTo>
                    <a:pt x="45" y="22"/>
                    <a:pt x="45" y="23"/>
                    <a:pt x="46" y="23"/>
                  </a:cubicBezTo>
                  <a:cubicBezTo>
                    <a:pt x="45" y="23"/>
                    <a:pt x="43" y="22"/>
                    <a:pt x="42" y="22"/>
                  </a:cubicBezTo>
                  <a:cubicBezTo>
                    <a:pt x="41" y="22"/>
                    <a:pt x="40" y="21"/>
                    <a:pt x="39" y="21"/>
                  </a:cubicBezTo>
                  <a:cubicBezTo>
                    <a:pt x="39" y="21"/>
                    <a:pt x="38" y="21"/>
                    <a:pt x="37" y="21"/>
                  </a:cubicBezTo>
                  <a:cubicBezTo>
                    <a:pt x="35" y="20"/>
                    <a:pt x="33" y="21"/>
                    <a:pt x="31" y="21"/>
                  </a:cubicBezTo>
                  <a:cubicBezTo>
                    <a:pt x="30" y="21"/>
                    <a:pt x="28" y="21"/>
                    <a:pt x="26" y="21"/>
                  </a:cubicBezTo>
                  <a:cubicBezTo>
                    <a:pt x="24" y="21"/>
                    <a:pt x="23" y="21"/>
                    <a:pt x="21" y="20"/>
                  </a:cubicBezTo>
                  <a:cubicBezTo>
                    <a:pt x="19" y="20"/>
                    <a:pt x="17" y="20"/>
                    <a:pt x="16" y="19"/>
                  </a:cubicBezTo>
                  <a:cubicBezTo>
                    <a:pt x="14" y="19"/>
                    <a:pt x="12" y="18"/>
                    <a:pt x="11" y="17"/>
                  </a:cubicBezTo>
                  <a:cubicBezTo>
                    <a:pt x="14" y="19"/>
                    <a:pt x="17" y="20"/>
                    <a:pt x="21" y="21"/>
                  </a:cubicBezTo>
                  <a:cubicBezTo>
                    <a:pt x="22" y="21"/>
                    <a:pt x="24" y="21"/>
                    <a:pt x="26" y="22"/>
                  </a:cubicBezTo>
                  <a:cubicBezTo>
                    <a:pt x="28" y="22"/>
                    <a:pt x="30" y="22"/>
                    <a:pt x="31" y="22"/>
                  </a:cubicBezTo>
                  <a:cubicBezTo>
                    <a:pt x="33" y="22"/>
                    <a:pt x="35" y="21"/>
                    <a:pt x="37" y="22"/>
                  </a:cubicBezTo>
                  <a:cubicBezTo>
                    <a:pt x="38" y="22"/>
                    <a:pt x="38" y="22"/>
                    <a:pt x="39" y="22"/>
                  </a:cubicBezTo>
                  <a:cubicBezTo>
                    <a:pt x="40" y="23"/>
                    <a:pt x="41" y="23"/>
                    <a:pt x="42" y="23"/>
                  </a:cubicBezTo>
                  <a:cubicBezTo>
                    <a:pt x="43" y="24"/>
                    <a:pt x="45" y="24"/>
                    <a:pt x="47" y="25"/>
                  </a:cubicBezTo>
                  <a:cubicBezTo>
                    <a:pt x="48" y="25"/>
                    <a:pt x="48" y="25"/>
                    <a:pt x="49" y="26"/>
                  </a:cubicBezTo>
                  <a:cubicBezTo>
                    <a:pt x="49" y="26"/>
                    <a:pt x="50" y="26"/>
                    <a:pt x="50" y="26"/>
                  </a:cubicBezTo>
                  <a:cubicBezTo>
                    <a:pt x="50" y="26"/>
                    <a:pt x="50" y="26"/>
                    <a:pt x="50" y="26"/>
                  </a:cubicBezTo>
                  <a:cubicBezTo>
                    <a:pt x="48" y="27"/>
                    <a:pt x="47" y="27"/>
                    <a:pt x="45" y="28"/>
                  </a:cubicBezTo>
                  <a:cubicBezTo>
                    <a:pt x="44" y="28"/>
                    <a:pt x="43" y="28"/>
                    <a:pt x="41" y="29"/>
                  </a:cubicBezTo>
                  <a:cubicBezTo>
                    <a:pt x="40" y="29"/>
                    <a:pt x="39" y="30"/>
                    <a:pt x="38" y="30"/>
                  </a:cubicBezTo>
                  <a:cubicBezTo>
                    <a:pt x="36" y="32"/>
                    <a:pt x="33" y="32"/>
                    <a:pt x="31" y="32"/>
                  </a:cubicBezTo>
                  <a:cubicBezTo>
                    <a:pt x="29" y="32"/>
                    <a:pt x="28" y="32"/>
                    <a:pt x="27" y="32"/>
                  </a:cubicBezTo>
                  <a:cubicBezTo>
                    <a:pt x="26" y="32"/>
                    <a:pt x="24" y="32"/>
                    <a:pt x="23" y="32"/>
                  </a:cubicBezTo>
                  <a:cubicBezTo>
                    <a:pt x="26" y="32"/>
                    <a:pt x="28" y="33"/>
                    <a:pt x="31" y="33"/>
                  </a:cubicBezTo>
                  <a:cubicBezTo>
                    <a:pt x="32" y="33"/>
                    <a:pt x="33" y="33"/>
                    <a:pt x="34" y="32"/>
                  </a:cubicBezTo>
                  <a:cubicBezTo>
                    <a:pt x="35" y="32"/>
                    <a:pt x="36" y="32"/>
                    <a:pt x="36" y="32"/>
                  </a:cubicBezTo>
                  <a:cubicBezTo>
                    <a:pt x="37" y="32"/>
                    <a:pt x="37" y="32"/>
                    <a:pt x="37" y="32"/>
                  </a:cubicBezTo>
                  <a:cubicBezTo>
                    <a:pt x="38" y="31"/>
                    <a:pt x="38" y="31"/>
                    <a:pt x="38" y="31"/>
                  </a:cubicBezTo>
                  <a:cubicBezTo>
                    <a:pt x="40" y="30"/>
                    <a:pt x="43" y="29"/>
                    <a:pt x="45" y="29"/>
                  </a:cubicBezTo>
                  <a:cubicBezTo>
                    <a:pt x="46" y="28"/>
                    <a:pt x="48" y="28"/>
                    <a:pt x="49" y="28"/>
                  </a:cubicBezTo>
                  <a:cubicBezTo>
                    <a:pt x="50" y="28"/>
                    <a:pt x="51" y="27"/>
                    <a:pt x="52" y="27"/>
                  </a:cubicBezTo>
                  <a:cubicBezTo>
                    <a:pt x="52" y="28"/>
                    <a:pt x="53" y="28"/>
                    <a:pt x="53" y="28"/>
                  </a:cubicBezTo>
                  <a:cubicBezTo>
                    <a:pt x="54" y="28"/>
                    <a:pt x="54" y="28"/>
                    <a:pt x="55" y="28"/>
                  </a:cubicBezTo>
                  <a:cubicBezTo>
                    <a:pt x="55" y="27"/>
                    <a:pt x="55" y="27"/>
                    <a:pt x="54" y="26"/>
                  </a:cubicBezTo>
                  <a:cubicBezTo>
                    <a:pt x="53" y="26"/>
                    <a:pt x="52" y="25"/>
                    <a:pt x="51" y="25"/>
                  </a:cubicBezTo>
                  <a:cubicBezTo>
                    <a:pt x="50" y="24"/>
                    <a:pt x="50" y="24"/>
                    <a:pt x="49" y="23"/>
                  </a:cubicBezTo>
                  <a:cubicBezTo>
                    <a:pt x="49" y="23"/>
                    <a:pt x="49" y="23"/>
                    <a:pt x="49" y="23"/>
                  </a:cubicBezTo>
                  <a:cubicBezTo>
                    <a:pt x="49" y="22"/>
                    <a:pt x="49" y="22"/>
                    <a:pt x="49" y="21"/>
                  </a:cubicBezTo>
                  <a:cubicBezTo>
                    <a:pt x="49" y="21"/>
                    <a:pt x="49" y="20"/>
                    <a:pt x="49" y="20"/>
                  </a:cubicBezTo>
                  <a:cubicBezTo>
                    <a:pt x="49" y="20"/>
                    <a:pt x="49" y="20"/>
                    <a:pt x="49" y="20"/>
                  </a:cubicBezTo>
                  <a:cubicBezTo>
                    <a:pt x="49" y="20"/>
                    <a:pt x="49" y="19"/>
                    <a:pt x="49" y="19"/>
                  </a:cubicBezTo>
                  <a:cubicBezTo>
                    <a:pt x="49" y="19"/>
                    <a:pt x="49" y="18"/>
                    <a:pt x="49" y="17"/>
                  </a:cubicBezTo>
                  <a:cubicBezTo>
                    <a:pt x="48" y="16"/>
                    <a:pt x="48" y="15"/>
                    <a:pt x="47" y="14"/>
                  </a:cubicBezTo>
                  <a:cubicBezTo>
                    <a:pt x="47" y="13"/>
                    <a:pt x="47" y="13"/>
                    <a:pt x="47" y="12"/>
                  </a:cubicBezTo>
                  <a:cubicBezTo>
                    <a:pt x="46" y="11"/>
                    <a:pt x="46" y="11"/>
                    <a:pt x="46" y="10"/>
                  </a:cubicBezTo>
                  <a:cubicBezTo>
                    <a:pt x="46" y="11"/>
                    <a:pt x="46" y="12"/>
                    <a:pt x="46" y="12"/>
                  </a:cubicBezTo>
                  <a:cubicBezTo>
                    <a:pt x="46" y="13"/>
                    <a:pt x="47" y="13"/>
                    <a:pt x="47" y="14"/>
                  </a:cubicBezTo>
                  <a:cubicBezTo>
                    <a:pt x="47" y="15"/>
                    <a:pt x="47" y="16"/>
                    <a:pt x="48" y="18"/>
                  </a:cubicBezTo>
                  <a:cubicBezTo>
                    <a:pt x="48" y="18"/>
                    <a:pt x="48" y="19"/>
                    <a:pt x="48" y="19"/>
                  </a:cubicBezTo>
                  <a:cubicBezTo>
                    <a:pt x="48" y="19"/>
                    <a:pt x="48" y="20"/>
                    <a:pt x="48" y="20"/>
                  </a:cubicBezTo>
                  <a:cubicBezTo>
                    <a:pt x="48" y="20"/>
                    <a:pt x="48" y="20"/>
                    <a:pt x="48" y="20"/>
                  </a:cubicBezTo>
                  <a:cubicBezTo>
                    <a:pt x="48" y="20"/>
                    <a:pt x="48" y="21"/>
                    <a:pt x="48" y="21"/>
                  </a:cubicBezTo>
                  <a:cubicBezTo>
                    <a:pt x="48" y="22"/>
                    <a:pt x="48" y="22"/>
                    <a:pt x="48" y="22"/>
                  </a:cubicBezTo>
                  <a:cubicBezTo>
                    <a:pt x="47" y="22"/>
                    <a:pt x="47" y="22"/>
                    <a:pt x="47" y="21"/>
                  </a:cubicBezTo>
                  <a:cubicBezTo>
                    <a:pt x="43" y="17"/>
                    <a:pt x="43" y="17"/>
                    <a:pt x="43" y="17"/>
                  </a:cubicBezTo>
                  <a:cubicBezTo>
                    <a:pt x="42" y="16"/>
                    <a:pt x="40" y="14"/>
                    <a:pt x="39" y="13"/>
                  </a:cubicBezTo>
                  <a:cubicBezTo>
                    <a:pt x="38" y="12"/>
                    <a:pt x="38" y="12"/>
                    <a:pt x="38" y="12"/>
                  </a:cubicBezTo>
                  <a:cubicBezTo>
                    <a:pt x="38" y="11"/>
                    <a:pt x="37" y="11"/>
                    <a:pt x="37" y="11"/>
                  </a:cubicBezTo>
                  <a:cubicBezTo>
                    <a:pt x="37" y="10"/>
                    <a:pt x="36" y="9"/>
                    <a:pt x="35" y="8"/>
                  </a:cubicBezTo>
                  <a:cubicBezTo>
                    <a:pt x="35" y="7"/>
                    <a:pt x="35" y="6"/>
                    <a:pt x="34" y="5"/>
                  </a:cubicBezTo>
                  <a:cubicBezTo>
                    <a:pt x="34" y="5"/>
                    <a:pt x="34" y="4"/>
                    <a:pt x="33" y="3"/>
                  </a:cubicBezTo>
                  <a:cubicBezTo>
                    <a:pt x="34" y="5"/>
                    <a:pt x="34" y="7"/>
                    <a:pt x="35" y="8"/>
                  </a:cubicBezTo>
                  <a:cubicBezTo>
                    <a:pt x="35" y="9"/>
                    <a:pt x="36" y="10"/>
                    <a:pt x="37" y="11"/>
                  </a:cubicBezTo>
                  <a:close/>
                  <a:moveTo>
                    <a:pt x="27" y="13"/>
                  </a:moveTo>
                  <a:cubicBezTo>
                    <a:pt x="27" y="13"/>
                    <a:pt x="27" y="13"/>
                    <a:pt x="27" y="13"/>
                  </a:cubicBezTo>
                  <a:cubicBezTo>
                    <a:pt x="27" y="13"/>
                    <a:pt x="27" y="13"/>
                    <a:pt x="27" y="13"/>
                  </a:cubicBezTo>
                  <a:cubicBezTo>
                    <a:pt x="27" y="13"/>
                    <a:pt x="27" y="13"/>
                    <a:pt x="27" y="1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2218"/>
            <p:cNvSpPr>
              <a:spLocks/>
            </p:cNvSpPr>
            <p:nvPr/>
          </p:nvSpPr>
          <p:spPr bwMode="auto">
            <a:xfrm>
              <a:off x="7431061" y="2274897"/>
              <a:ext cx="57150" cy="293690"/>
            </a:xfrm>
            <a:custGeom>
              <a:avLst/>
              <a:gdLst>
                <a:gd name="T0" fmla="*/ 0 w 15"/>
                <a:gd name="T1" fmla="*/ 20 h 78"/>
                <a:gd name="T2" fmla="*/ 0 w 15"/>
                <a:gd name="T3" fmla="*/ 24 h 78"/>
                <a:gd name="T4" fmla="*/ 1 w 15"/>
                <a:gd name="T5" fmla="*/ 37 h 78"/>
                <a:gd name="T6" fmla="*/ 8 w 15"/>
                <a:gd name="T7" fmla="*/ 57 h 78"/>
                <a:gd name="T8" fmla="*/ 8 w 15"/>
                <a:gd name="T9" fmla="*/ 70 h 78"/>
                <a:gd name="T10" fmla="*/ 9 w 15"/>
                <a:gd name="T11" fmla="*/ 78 h 78"/>
                <a:gd name="T12" fmla="*/ 12 w 15"/>
                <a:gd name="T13" fmla="*/ 65 h 78"/>
                <a:gd name="T14" fmla="*/ 11 w 15"/>
                <a:gd name="T15" fmla="*/ 29 h 78"/>
                <a:gd name="T16" fmla="*/ 12 w 15"/>
                <a:gd name="T17" fmla="*/ 13 h 78"/>
                <a:gd name="T18" fmla="*/ 13 w 15"/>
                <a:gd name="T19" fmla="*/ 0 h 78"/>
                <a:gd name="T20" fmla="*/ 13 w 15"/>
                <a:gd name="T21" fmla="*/ 0 h 78"/>
                <a:gd name="T22" fmla="*/ 0 w 15"/>
                <a:gd name="T23"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8">
                  <a:moveTo>
                    <a:pt x="0" y="20"/>
                  </a:moveTo>
                  <a:cubicBezTo>
                    <a:pt x="0" y="21"/>
                    <a:pt x="0" y="22"/>
                    <a:pt x="0" y="24"/>
                  </a:cubicBezTo>
                  <a:cubicBezTo>
                    <a:pt x="0" y="29"/>
                    <a:pt x="1" y="33"/>
                    <a:pt x="1" y="37"/>
                  </a:cubicBezTo>
                  <a:cubicBezTo>
                    <a:pt x="3" y="44"/>
                    <a:pt x="6" y="51"/>
                    <a:pt x="8" y="57"/>
                  </a:cubicBezTo>
                  <a:cubicBezTo>
                    <a:pt x="9" y="62"/>
                    <a:pt x="9" y="66"/>
                    <a:pt x="8" y="70"/>
                  </a:cubicBezTo>
                  <a:cubicBezTo>
                    <a:pt x="8" y="72"/>
                    <a:pt x="8" y="75"/>
                    <a:pt x="9" y="78"/>
                  </a:cubicBezTo>
                  <a:cubicBezTo>
                    <a:pt x="9" y="73"/>
                    <a:pt x="11" y="68"/>
                    <a:pt x="12" y="65"/>
                  </a:cubicBezTo>
                  <a:cubicBezTo>
                    <a:pt x="15" y="53"/>
                    <a:pt x="12" y="42"/>
                    <a:pt x="11" y="29"/>
                  </a:cubicBezTo>
                  <a:cubicBezTo>
                    <a:pt x="11" y="24"/>
                    <a:pt x="11" y="19"/>
                    <a:pt x="12" y="13"/>
                  </a:cubicBezTo>
                  <a:cubicBezTo>
                    <a:pt x="12" y="9"/>
                    <a:pt x="13" y="4"/>
                    <a:pt x="13" y="0"/>
                  </a:cubicBezTo>
                  <a:cubicBezTo>
                    <a:pt x="13" y="0"/>
                    <a:pt x="13" y="0"/>
                    <a:pt x="13" y="0"/>
                  </a:cubicBezTo>
                  <a:cubicBezTo>
                    <a:pt x="10" y="7"/>
                    <a:pt x="5" y="13"/>
                    <a:pt x="0" y="2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42" name="Picture 2219"/>
            <p:cNvPicPr>
              <a:picLocks noChangeAspect="1" noChangeArrowheads="1"/>
            </p:cNvPicPr>
            <p:nvPr/>
          </p:nvPicPr>
          <p:blipFill>
            <a:blip r:embed="rId74" cstate="screen">
              <a:extLst>
                <a:ext uri="{28A0092B-C50C-407E-A947-70E740481C1C}">
                  <a14:useLocalDpi xmlns:a14="http://schemas.microsoft.com/office/drawing/2010/main"/>
                </a:ext>
              </a:extLst>
            </a:blip>
            <a:srcRect/>
            <a:stretch>
              <a:fillRect/>
            </a:stretch>
          </p:blipFill>
          <p:spPr bwMode="auto">
            <a:xfrm>
              <a:off x="7372323" y="2335223"/>
              <a:ext cx="111126" cy="247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3" name="Picture 2220"/>
            <p:cNvPicPr>
              <a:picLocks noChangeAspect="1" noChangeArrowheads="1"/>
            </p:cNvPicPr>
            <p:nvPr/>
          </p:nvPicPr>
          <p:blipFill>
            <a:blip r:embed="rId75" cstate="screen">
              <a:extLst>
                <a:ext uri="{28A0092B-C50C-407E-A947-70E740481C1C}">
                  <a14:useLocalDpi xmlns:a14="http://schemas.microsoft.com/office/drawing/2010/main"/>
                </a:ext>
              </a:extLst>
            </a:blip>
            <a:srcRect/>
            <a:stretch>
              <a:fillRect/>
            </a:stretch>
          </p:blipFill>
          <p:spPr bwMode="auto">
            <a:xfrm>
              <a:off x="7446936" y="2259022"/>
              <a:ext cx="134938" cy="338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4" name="Freeform 2221"/>
            <p:cNvSpPr>
              <a:spLocks/>
            </p:cNvSpPr>
            <p:nvPr/>
          </p:nvSpPr>
          <p:spPr bwMode="auto">
            <a:xfrm>
              <a:off x="7475511" y="2332048"/>
              <a:ext cx="65088" cy="123826"/>
            </a:xfrm>
            <a:custGeom>
              <a:avLst/>
              <a:gdLst>
                <a:gd name="T0" fmla="*/ 1 w 17"/>
                <a:gd name="T1" fmla="*/ 16 h 33"/>
                <a:gd name="T2" fmla="*/ 1 w 17"/>
                <a:gd name="T3" fmla="*/ 33 h 33"/>
                <a:gd name="T4" fmla="*/ 3 w 17"/>
                <a:gd name="T5" fmla="*/ 24 h 33"/>
                <a:gd name="T6" fmla="*/ 11 w 17"/>
                <a:gd name="T7" fmla="*/ 19 h 33"/>
                <a:gd name="T8" fmla="*/ 17 w 17"/>
                <a:gd name="T9" fmla="*/ 16 h 33"/>
                <a:gd name="T10" fmla="*/ 7 w 17"/>
                <a:gd name="T11" fmla="*/ 0 h 33"/>
                <a:gd name="T12" fmla="*/ 1 w 17"/>
                <a:gd name="T13" fmla="*/ 16 h 33"/>
              </a:gdLst>
              <a:ahLst/>
              <a:cxnLst>
                <a:cxn ang="0">
                  <a:pos x="T0" y="T1"/>
                </a:cxn>
                <a:cxn ang="0">
                  <a:pos x="T2" y="T3"/>
                </a:cxn>
                <a:cxn ang="0">
                  <a:pos x="T4" y="T5"/>
                </a:cxn>
                <a:cxn ang="0">
                  <a:pos x="T6" y="T7"/>
                </a:cxn>
                <a:cxn ang="0">
                  <a:pos x="T8" y="T9"/>
                </a:cxn>
                <a:cxn ang="0">
                  <a:pos x="T10" y="T11"/>
                </a:cxn>
                <a:cxn ang="0">
                  <a:pos x="T12" y="T13"/>
                </a:cxn>
              </a:cxnLst>
              <a:rect l="0" t="0" r="r" b="b"/>
              <a:pathLst>
                <a:path w="17" h="33">
                  <a:moveTo>
                    <a:pt x="1" y="16"/>
                  </a:moveTo>
                  <a:cubicBezTo>
                    <a:pt x="0" y="22"/>
                    <a:pt x="1" y="27"/>
                    <a:pt x="1" y="33"/>
                  </a:cubicBezTo>
                  <a:cubicBezTo>
                    <a:pt x="2" y="30"/>
                    <a:pt x="2" y="27"/>
                    <a:pt x="3" y="24"/>
                  </a:cubicBezTo>
                  <a:cubicBezTo>
                    <a:pt x="4" y="21"/>
                    <a:pt x="8" y="20"/>
                    <a:pt x="11" y="19"/>
                  </a:cubicBezTo>
                  <a:cubicBezTo>
                    <a:pt x="13" y="18"/>
                    <a:pt x="15" y="18"/>
                    <a:pt x="17" y="16"/>
                  </a:cubicBezTo>
                  <a:cubicBezTo>
                    <a:pt x="15" y="10"/>
                    <a:pt x="11" y="5"/>
                    <a:pt x="7" y="0"/>
                  </a:cubicBezTo>
                  <a:cubicBezTo>
                    <a:pt x="3" y="4"/>
                    <a:pt x="2" y="12"/>
                    <a:pt x="1"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2222"/>
            <p:cNvSpPr>
              <a:spLocks/>
            </p:cNvSpPr>
            <p:nvPr/>
          </p:nvSpPr>
          <p:spPr bwMode="auto">
            <a:xfrm>
              <a:off x="7378673" y="2428886"/>
              <a:ext cx="90488" cy="271464"/>
            </a:xfrm>
            <a:custGeom>
              <a:avLst/>
              <a:gdLst>
                <a:gd name="T0" fmla="*/ 23 w 24"/>
                <a:gd name="T1" fmla="*/ 37 h 72"/>
                <a:gd name="T2" fmla="*/ 17 w 24"/>
                <a:gd name="T3" fmla="*/ 29 h 72"/>
                <a:gd name="T4" fmla="*/ 10 w 24"/>
                <a:gd name="T5" fmla="*/ 21 h 72"/>
                <a:gd name="T6" fmla="*/ 2 w 24"/>
                <a:gd name="T7" fmla="*/ 0 h 72"/>
                <a:gd name="T8" fmla="*/ 2 w 24"/>
                <a:gd name="T9" fmla="*/ 0 h 72"/>
                <a:gd name="T10" fmla="*/ 4 w 24"/>
                <a:gd name="T11" fmla="*/ 25 h 72"/>
                <a:gd name="T12" fmla="*/ 21 w 24"/>
                <a:gd name="T13" fmla="*/ 41 h 72"/>
                <a:gd name="T14" fmla="*/ 19 w 24"/>
                <a:gd name="T15" fmla="*/ 54 h 72"/>
                <a:gd name="T16" fmla="*/ 17 w 24"/>
                <a:gd name="T17" fmla="*/ 64 h 72"/>
                <a:gd name="T18" fmla="*/ 18 w 24"/>
                <a:gd name="T19" fmla="*/ 72 h 72"/>
                <a:gd name="T20" fmla="*/ 21 w 24"/>
                <a:gd name="T21" fmla="*/ 72 h 72"/>
                <a:gd name="T22" fmla="*/ 18 w 24"/>
                <a:gd name="T23" fmla="*/ 64 h 72"/>
                <a:gd name="T24" fmla="*/ 21 w 24"/>
                <a:gd name="T25" fmla="*/ 54 h 72"/>
                <a:gd name="T26" fmla="*/ 23 w 24"/>
                <a:gd name="T27" fmla="*/ 40 h 72"/>
                <a:gd name="T28" fmla="*/ 23 w 24"/>
                <a:gd name="T29"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72">
                  <a:moveTo>
                    <a:pt x="23" y="37"/>
                  </a:moveTo>
                  <a:cubicBezTo>
                    <a:pt x="21" y="35"/>
                    <a:pt x="19" y="31"/>
                    <a:pt x="17" y="29"/>
                  </a:cubicBezTo>
                  <a:cubicBezTo>
                    <a:pt x="16" y="25"/>
                    <a:pt x="13" y="24"/>
                    <a:pt x="10" y="21"/>
                  </a:cubicBezTo>
                  <a:cubicBezTo>
                    <a:pt x="5" y="14"/>
                    <a:pt x="2" y="9"/>
                    <a:pt x="2" y="0"/>
                  </a:cubicBezTo>
                  <a:cubicBezTo>
                    <a:pt x="2" y="0"/>
                    <a:pt x="2" y="0"/>
                    <a:pt x="2" y="0"/>
                  </a:cubicBezTo>
                  <a:cubicBezTo>
                    <a:pt x="0" y="8"/>
                    <a:pt x="1" y="17"/>
                    <a:pt x="4" y="25"/>
                  </a:cubicBezTo>
                  <a:cubicBezTo>
                    <a:pt x="6" y="30"/>
                    <a:pt x="13" y="39"/>
                    <a:pt x="21" y="41"/>
                  </a:cubicBezTo>
                  <a:cubicBezTo>
                    <a:pt x="23" y="46"/>
                    <a:pt x="21" y="50"/>
                    <a:pt x="19" y="54"/>
                  </a:cubicBezTo>
                  <a:cubicBezTo>
                    <a:pt x="18" y="58"/>
                    <a:pt x="17" y="61"/>
                    <a:pt x="17" y="64"/>
                  </a:cubicBezTo>
                  <a:cubicBezTo>
                    <a:pt x="17" y="67"/>
                    <a:pt x="17" y="70"/>
                    <a:pt x="18" y="72"/>
                  </a:cubicBezTo>
                  <a:cubicBezTo>
                    <a:pt x="18" y="72"/>
                    <a:pt x="19" y="71"/>
                    <a:pt x="21" y="72"/>
                  </a:cubicBezTo>
                  <a:cubicBezTo>
                    <a:pt x="19" y="69"/>
                    <a:pt x="18" y="67"/>
                    <a:pt x="18" y="64"/>
                  </a:cubicBezTo>
                  <a:cubicBezTo>
                    <a:pt x="18" y="61"/>
                    <a:pt x="20" y="57"/>
                    <a:pt x="21" y="54"/>
                  </a:cubicBezTo>
                  <a:cubicBezTo>
                    <a:pt x="22" y="50"/>
                    <a:pt x="24" y="44"/>
                    <a:pt x="23" y="40"/>
                  </a:cubicBezTo>
                  <a:cubicBezTo>
                    <a:pt x="23" y="39"/>
                    <a:pt x="23" y="38"/>
                    <a:pt x="23" y="3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2223"/>
            <p:cNvSpPr>
              <a:spLocks noEditPoints="1"/>
            </p:cNvSpPr>
            <p:nvPr/>
          </p:nvSpPr>
          <p:spPr bwMode="auto">
            <a:xfrm>
              <a:off x="7389786" y="2287597"/>
              <a:ext cx="150813" cy="292102"/>
            </a:xfrm>
            <a:custGeom>
              <a:avLst/>
              <a:gdLst>
                <a:gd name="T0" fmla="*/ 30 w 40"/>
                <a:gd name="T1" fmla="*/ 50 h 78"/>
                <a:gd name="T2" fmla="*/ 26 w 40"/>
                <a:gd name="T3" fmla="*/ 57 h 78"/>
                <a:gd name="T4" fmla="*/ 26 w 40"/>
                <a:gd name="T5" fmla="*/ 48 h 78"/>
                <a:gd name="T6" fmla="*/ 25 w 40"/>
                <a:gd name="T7" fmla="*/ 43 h 78"/>
                <a:gd name="T8" fmla="*/ 26 w 40"/>
                <a:gd name="T9" fmla="*/ 37 h 78"/>
                <a:gd name="T10" fmla="*/ 30 w 40"/>
                <a:gd name="T11" fmla="*/ 33 h 78"/>
                <a:gd name="T12" fmla="*/ 32 w 40"/>
                <a:gd name="T13" fmla="*/ 32 h 78"/>
                <a:gd name="T14" fmla="*/ 36 w 40"/>
                <a:gd name="T15" fmla="*/ 30 h 78"/>
                <a:gd name="T16" fmla="*/ 33 w 40"/>
                <a:gd name="T17" fmla="*/ 31 h 78"/>
                <a:gd name="T18" fmla="*/ 31 w 40"/>
                <a:gd name="T19" fmla="*/ 32 h 78"/>
                <a:gd name="T20" fmla="*/ 27 w 40"/>
                <a:gd name="T21" fmla="*/ 34 h 78"/>
                <a:gd name="T22" fmla="*/ 25 w 40"/>
                <a:gd name="T23" fmla="*/ 37 h 78"/>
                <a:gd name="T24" fmla="*/ 24 w 40"/>
                <a:gd name="T25" fmla="*/ 34 h 78"/>
                <a:gd name="T26" fmla="*/ 25 w 40"/>
                <a:gd name="T27" fmla="*/ 25 h 78"/>
                <a:gd name="T28" fmla="*/ 27 w 40"/>
                <a:gd name="T29" fmla="*/ 19 h 78"/>
                <a:gd name="T30" fmla="*/ 29 w 40"/>
                <a:gd name="T31" fmla="*/ 13 h 78"/>
                <a:gd name="T32" fmla="*/ 24 w 40"/>
                <a:gd name="T33" fmla="*/ 25 h 78"/>
                <a:gd name="T34" fmla="*/ 23 w 40"/>
                <a:gd name="T35" fmla="*/ 24 h 78"/>
                <a:gd name="T36" fmla="*/ 23 w 40"/>
                <a:gd name="T37" fmla="*/ 10 h 78"/>
                <a:gd name="T38" fmla="*/ 21 w 40"/>
                <a:gd name="T39" fmla="*/ 19 h 78"/>
                <a:gd name="T40" fmla="*/ 22 w 40"/>
                <a:gd name="T41" fmla="*/ 29 h 78"/>
                <a:gd name="T42" fmla="*/ 24 w 40"/>
                <a:gd name="T43" fmla="*/ 48 h 78"/>
                <a:gd name="T44" fmla="*/ 23 w 40"/>
                <a:gd name="T45" fmla="*/ 58 h 78"/>
                <a:gd name="T46" fmla="*/ 21 w 40"/>
                <a:gd name="T47" fmla="*/ 65 h 78"/>
                <a:gd name="T48" fmla="*/ 20 w 40"/>
                <a:gd name="T49" fmla="*/ 56 h 78"/>
                <a:gd name="T50" fmla="*/ 17 w 40"/>
                <a:gd name="T51" fmla="*/ 46 h 78"/>
                <a:gd name="T52" fmla="*/ 12 w 40"/>
                <a:gd name="T53" fmla="*/ 33 h 78"/>
                <a:gd name="T54" fmla="*/ 11 w 40"/>
                <a:gd name="T55" fmla="*/ 20 h 78"/>
                <a:gd name="T56" fmla="*/ 13 w 40"/>
                <a:gd name="T57" fmla="*/ 40 h 78"/>
                <a:gd name="T58" fmla="*/ 18 w 40"/>
                <a:gd name="T59" fmla="*/ 53 h 78"/>
                <a:gd name="T60" fmla="*/ 19 w 40"/>
                <a:gd name="T61" fmla="*/ 60 h 78"/>
                <a:gd name="T62" fmla="*/ 19 w 40"/>
                <a:gd name="T63" fmla="*/ 70 h 78"/>
                <a:gd name="T64" fmla="*/ 19 w 40"/>
                <a:gd name="T65" fmla="*/ 72 h 78"/>
                <a:gd name="T66" fmla="*/ 12 w 40"/>
                <a:gd name="T67" fmla="*/ 62 h 78"/>
                <a:gd name="T68" fmla="*/ 2 w 40"/>
                <a:gd name="T69" fmla="*/ 51 h 78"/>
                <a:gd name="T70" fmla="*/ 0 w 40"/>
                <a:gd name="T71" fmla="*/ 41 h 78"/>
                <a:gd name="T72" fmla="*/ 4 w 40"/>
                <a:gd name="T73" fmla="*/ 56 h 78"/>
                <a:gd name="T74" fmla="*/ 6 w 40"/>
                <a:gd name="T75" fmla="*/ 59 h 78"/>
                <a:gd name="T76" fmla="*/ 14 w 40"/>
                <a:gd name="T77" fmla="*/ 67 h 78"/>
                <a:gd name="T78" fmla="*/ 18 w 40"/>
                <a:gd name="T79" fmla="*/ 74 h 78"/>
                <a:gd name="T80" fmla="*/ 19 w 40"/>
                <a:gd name="T81" fmla="*/ 78 h 78"/>
                <a:gd name="T82" fmla="*/ 21 w 40"/>
                <a:gd name="T83" fmla="*/ 72 h 78"/>
                <a:gd name="T84" fmla="*/ 23 w 40"/>
                <a:gd name="T85" fmla="*/ 69 h 78"/>
                <a:gd name="T86" fmla="*/ 26 w 40"/>
                <a:gd name="T87" fmla="*/ 67 h 78"/>
                <a:gd name="T88" fmla="*/ 27 w 40"/>
                <a:gd name="T89" fmla="*/ 67 h 78"/>
                <a:gd name="T90" fmla="*/ 33 w 40"/>
                <a:gd name="T91" fmla="*/ 62 h 78"/>
                <a:gd name="T92" fmla="*/ 36 w 40"/>
                <a:gd name="T93" fmla="*/ 59 h 78"/>
                <a:gd name="T94" fmla="*/ 32 w 40"/>
                <a:gd name="T95" fmla="*/ 62 h 78"/>
                <a:gd name="T96" fmla="*/ 26 w 40"/>
                <a:gd name="T97" fmla="*/ 66 h 78"/>
                <a:gd name="T98" fmla="*/ 25 w 40"/>
                <a:gd name="T99" fmla="*/ 66 h 78"/>
                <a:gd name="T100" fmla="*/ 23 w 40"/>
                <a:gd name="T101" fmla="*/ 67 h 78"/>
                <a:gd name="T102" fmla="*/ 26 w 40"/>
                <a:gd name="T103" fmla="*/ 59 h 78"/>
                <a:gd name="T104" fmla="*/ 31 w 40"/>
                <a:gd name="T105" fmla="*/ 50 h 78"/>
                <a:gd name="T106" fmla="*/ 34 w 40"/>
                <a:gd name="T107" fmla="*/ 45 h 78"/>
                <a:gd name="T108" fmla="*/ 40 w 40"/>
                <a:gd name="T109" fmla="*/ 40 h 78"/>
                <a:gd name="T110" fmla="*/ 31 w 40"/>
                <a:gd name="T111" fmla="*/ 48 h 78"/>
                <a:gd name="T112" fmla="*/ 25 w 40"/>
                <a:gd name="T113" fmla="*/ 37 h 78"/>
                <a:gd name="T114" fmla="*/ 25 w 40"/>
                <a:gd name="T115" fmla="*/ 3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78">
                  <a:moveTo>
                    <a:pt x="31" y="48"/>
                  </a:moveTo>
                  <a:cubicBezTo>
                    <a:pt x="31" y="49"/>
                    <a:pt x="30" y="49"/>
                    <a:pt x="30" y="50"/>
                  </a:cubicBezTo>
                  <a:cubicBezTo>
                    <a:pt x="29" y="51"/>
                    <a:pt x="29" y="51"/>
                    <a:pt x="29" y="51"/>
                  </a:cubicBezTo>
                  <a:cubicBezTo>
                    <a:pt x="28" y="53"/>
                    <a:pt x="27" y="55"/>
                    <a:pt x="26" y="57"/>
                  </a:cubicBezTo>
                  <a:cubicBezTo>
                    <a:pt x="26" y="56"/>
                    <a:pt x="26" y="54"/>
                    <a:pt x="26" y="53"/>
                  </a:cubicBezTo>
                  <a:cubicBezTo>
                    <a:pt x="26" y="52"/>
                    <a:pt x="26" y="50"/>
                    <a:pt x="26" y="48"/>
                  </a:cubicBezTo>
                  <a:cubicBezTo>
                    <a:pt x="26" y="47"/>
                    <a:pt x="26" y="45"/>
                    <a:pt x="25" y="43"/>
                  </a:cubicBezTo>
                  <a:cubicBezTo>
                    <a:pt x="25" y="43"/>
                    <a:pt x="25" y="43"/>
                    <a:pt x="25" y="43"/>
                  </a:cubicBezTo>
                  <a:cubicBezTo>
                    <a:pt x="25" y="42"/>
                    <a:pt x="25" y="41"/>
                    <a:pt x="26" y="40"/>
                  </a:cubicBezTo>
                  <a:cubicBezTo>
                    <a:pt x="26" y="39"/>
                    <a:pt x="26" y="38"/>
                    <a:pt x="26" y="37"/>
                  </a:cubicBezTo>
                  <a:cubicBezTo>
                    <a:pt x="27" y="36"/>
                    <a:pt x="27" y="36"/>
                    <a:pt x="28" y="35"/>
                  </a:cubicBezTo>
                  <a:cubicBezTo>
                    <a:pt x="29" y="34"/>
                    <a:pt x="30" y="34"/>
                    <a:pt x="30" y="33"/>
                  </a:cubicBezTo>
                  <a:cubicBezTo>
                    <a:pt x="31" y="33"/>
                    <a:pt x="31" y="33"/>
                    <a:pt x="31" y="33"/>
                  </a:cubicBezTo>
                  <a:cubicBezTo>
                    <a:pt x="31" y="33"/>
                    <a:pt x="31" y="32"/>
                    <a:pt x="32" y="32"/>
                  </a:cubicBezTo>
                  <a:cubicBezTo>
                    <a:pt x="32" y="32"/>
                    <a:pt x="33" y="32"/>
                    <a:pt x="33" y="32"/>
                  </a:cubicBezTo>
                  <a:cubicBezTo>
                    <a:pt x="34" y="31"/>
                    <a:pt x="35" y="31"/>
                    <a:pt x="36" y="30"/>
                  </a:cubicBezTo>
                  <a:cubicBezTo>
                    <a:pt x="37" y="30"/>
                    <a:pt x="38" y="30"/>
                    <a:pt x="39" y="29"/>
                  </a:cubicBezTo>
                  <a:cubicBezTo>
                    <a:pt x="37" y="30"/>
                    <a:pt x="35" y="30"/>
                    <a:pt x="33" y="31"/>
                  </a:cubicBezTo>
                  <a:cubicBezTo>
                    <a:pt x="32" y="31"/>
                    <a:pt x="32" y="31"/>
                    <a:pt x="31" y="32"/>
                  </a:cubicBezTo>
                  <a:cubicBezTo>
                    <a:pt x="31" y="32"/>
                    <a:pt x="31" y="32"/>
                    <a:pt x="31" y="32"/>
                  </a:cubicBezTo>
                  <a:cubicBezTo>
                    <a:pt x="30" y="32"/>
                    <a:pt x="30" y="32"/>
                    <a:pt x="30" y="32"/>
                  </a:cubicBezTo>
                  <a:cubicBezTo>
                    <a:pt x="29" y="33"/>
                    <a:pt x="28" y="33"/>
                    <a:pt x="27" y="34"/>
                  </a:cubicBezTo>
                  <a:cubicBezTo>
                    <a:pt x="26" y="35"/>
                    <a:pt x="26" y="35"/>
                    <a:pt x="25" y="36"/>
                  </a:cubicBezTo>
                  <a:cubicBezTo>
                    <a:pt x="25" y="37"/>
                    <a:pt x="25" y="37"/>
                    <a:pt x="25" y="37"/>
                  </a:cubicBezTo>
                  <a:cubicBezTo>
                    <a:pt x="25" y="37"/>
                    <a:pt x="25" y="36"/>
                    <a:pt x="24" y="36"/>
                  </a:cubicBezTo>
                  <a:cubicBezTo>
                    <a:pt x="24" y="35"/>
                    <a:pt x="24" y="35"/>
                    <a:pt x="24" y="34"/>
                  </a:cubicBezTo>
                  <a:cubicBezTo>
                    <a:pt x="24" y="33"/>
                    <a:pt x="24" y="32"/>
                    <a:pt x="24" y="31"/>
                  </a:cubicBezTo>
                  <a:cubicBezTo>
                    <a:pt x="24" y="29"/>
                    <a:pt x="25" y="27"/>
                    <a:pt x="25" y="25"/>
                  </a:cubicBezTo>
                  <a:cubicBezTo>
                    <a:pt x="25" y="24"/>
                    <a:pt x="25" y="23"/>
                    <a:pt x="26" y="22"/>
                  </a:cubicBezTo>
                  <a:cubicBezTo>
                    <a:pt x="26" y="21"/>
                    <a:pt x="26" y="20"/>
                    <a:pt x="27" y="19"/>
                  </a:cubicBezTo>
                  <a:cubicBezTo>
                    <a:pt x="27" y="18"/>
                    <a:pt x="27" y="17"/>
                    <a:pt x="28" y="16"/>
                  </a:cubicBezTo>
                  <a:cubicBezTo>
                    <a:pt x="28" y="15"/>
                    <a:pt x="29" y="14"/>
                    <a:pt x="29" y="13"/>
                  </a:cubicBezTo>
                  <a:cubicBezTo>
                    <a:pt x="28" y="15"/>
                    <a:pt x="27" y="17"/>
                    <a:pt x="26" y="19"/>
                  </a:cubicBezTo>
                  <a:cubicBezTo>
                    <a:pt x="25" y="21"/>
                    <a:pt x="24" y="23"/>
                    <a:pt x="24" y="25"/>
                  </a:cubicBezTo>
                  <a:cubicBezTo>
                    <a:pt x="23" y="26"/>
                    <a:pt x="23" y="27"/>
                    <a:pt x="23" y="29"/>
                  </a:cubicBezTo>
                  <a:cubicBezTo>
                    <a:pt x="23" y="27"/>
                    <a:pt x="23" y="26"/>
                    <a:pt x="23" y="24"/>
                  </a:cubicBezTo>
                  <a:cubicBezTo>
                    <a:pt x="22" y="23"/>
                    <a:pt x="22" y="21"/>
                    <a:pt x="22" y="19"/>
                  </a:cubicBezTo>
                  <a:cubicBezTo>
                    <a:pt x="22" y="16"/>
                    <a:pt x="22" y="13"/>
                    <a:pt x="23" y="10"/>
                  </a:cubicBezTo>
                  <a:cubicBezTo>
                    <a:pt x="23" y="7"/>
                    <a:pt x="23" y="3"/>
                    <a:pt x="24" y="0"/>
                  </a:cubicBezTo>
                  <a:cubicBezTo>
                    <a:pt x="22" y="7"/>
                    <a:pt x="21" y="13"/>
                    <a:pt x="21" y="19"/>
                  </a:cubicBezTo>
                  <a:cubicBezTo>
                    <a:pt x="21" y="21"/>
                    <a:pt x="21" y="23"/>
                    <a:pt x="21" y="24"/>
                  </a:cubicBezTo>
                  <a:cubicBezTo>
                    <a:pt x="21" y="26"/>
                    <a:pt x="22" y="28"/>
                    <a:pt x="22" y="29"/>
                  </a:cubicBezTo>
                  <a:cubicBezTo>
                    <a:pt x="22" y="32"/>
                    <a:pt x="23" y="36"/>
                    <a:pt x="23" y="39"/>
                  </a:cubicBezTo>
                  <a:cubicBezTo>
                    <a:pt x="23" y="42"/>
                    <a:pt x="24" y="45"/>
                    <a:pt x="24" y="48"/>
                  </a:cubicBezTo>
                  <a:cubicBezTo>
                    <a:pt x="24" y="50"/>
                    <a:pt x="24" y="52"/>
                    <a:pt x="24" y="53"/>
                  </a:cubicBezTo>
                  <a:cubicBezTo>
                    <a:pt x="24" y="55"/>
                    <a:pt x="24" y="56"/>
                    <a:pt x="23" y="58"/>
                  </a:cubicBezTo>
                  <a:cubicBezTo>
                    <a:pt x="23" y="59"/>
                    <a:pt x="23" y="61"/>
                    <a:pt x="22" y="62"/>
                  </a:cubicBezTo>
                  <a:cubicBezTo>
                    <a:pt x="22" y="63"/>
                    <a:pt x="21" y="64"/>
                    <a:pt x="21" y="65"/>
                  </a:cubicBezTo>
                  <a:cubicBezTo>
                    <a:pt x="21" y="64"/>
                    <a:pt x="20" y="62"/>
                    <a:pt x="20" y="60"/>
                  </a:cubicBezTo>
                  <a:cubicBezTo>
                    <a:pt x="20" y="59"/>
                    <a:pt x="20" y="58"/>
                    <a:pt x="20" y="56"/>
                  </a:cubicBezTo>
                  <a:cubicBezTo>
                    <a:pt x="20" y="55"/>
                    <a:pt x="20" y="54"/>
                    <a:pt x="19" y="53"/>
                  </a:cubicBezTo>
                  <a:cubicBezTo>
                    <a:pt x="19" y="51"/>
                    <a:pt x="18" y="48"/>
                    <a:pt x="17" y="46"/>
                  </a:cubicBezTo>
                  <a:cubicBezTo>
                    <a:pt x="16" y="44"/>
                    <a:pt x="15" y="42"/>
                    <a:pt x="14" y="40"/>
                  </a:cubicBezTo>
                  <a:cubicBezTo>
                    <a:pt x="13" y="38"/>
                    <a:pt x="13" y="36"/>
                    <a:pt x="12" y="33"/>
                  </a:cubicBezTo>
                  <a:cubicBezTo>
                    <a:pt x="12" y="31"/>
                    <a:pt x="11" y="29"/>
                    <a:pt x="11" y="26"/>
                  </a:cubicBezTo>
                  <a:cubicBezTo>
                    <a:pt x="11" y="24"/>
                    <a:pt x="11" y="22"/>
                    <a:pt x="11" y="20"/>
                  </a:cubicBezTo>
                  <a:cubicBezTo>
                    <a:pt x="10" y="24"/>
                    <a:pt x="11" y="29"/>
                    <a:pt x="11" y="33"/>
                  </a:cubicBezTo>
                  <a:cubicBezTo>
                    <a:pt x="12" y="36"/>
                    <a:pt x="12" y="38"/>
                    <a:pt x="13" y="40"/>
                  </a:cubicBezTo>
                  <a:cubicBezTo>
                    <a:pt x="14" y="42"/>
                    <a:pt x="15" y="45"/>
                    <a:pt x="16" y="47"/>
                  </a:cubicBezTo>
                  <a:cubicBezTo>
                    <a:pt x="17" y="49"/>
                    <a:pt x="18" y="51"/>
                    <a:pt x="18" y="53"/>
                  </a:cubicBezTo>
                  <a:cubicBezTo>
                    <a:pt x="18" y="54"/>
                    <a:pt x="18" y="55"/>
                    <a:pt x="19" y="57"/>
                  </a:cubicBezTo>
                  <a:cubicBezTo>
                    <a:pt x="19" y="58"/>
                    <a:pt x="19" y="59"/>
                    <a:pt x="19" y="60"/>
                  </a:cubicBezTo>
                  <a:cubicBezTo>
                    <a:pt x="19" y="62"/>
                    <a:pt x="19" y="65"/>
                    <a:pt x="19" y="67"/>
                  </a:cubicBezTo>
                  <a:cubicBezTo>
                    <a:pt x="19" y="68"/>
                    <a:pt x="19" y="69"/>
                    <a:pt x="19" y="70"/>
                  </a:cubicBezTo>
                  <a:cubicBezTo>
                    <a:pt x="19" y="71"/>
                    <a:pt x="19" y="71"/>
                    <a:pt x="19" y="72"/>
                  </a:cubicBezTo>
                  <a:cubicBezTo>
                    <a:pt x="19" y="72"/>
                    <a:pt x="19" y="72"/>
                    <a:pt x="19" y="72"/>
                  </a:cubicBezTo>
                  <a:cubicBezTo>
                    <a:pt x="18" y="70"/>
                    <a:pt x="16" y="68"/>
                    <a:pt x="15" y="66"/>
                  </a:cubicBezTo>
                  <a:cubicBezTo>
                    <a:pt x="14" y="65"/>
                    <a:pt x="13" y="63"/>
                    <a:pt x="12" y="62"/>
                  </a:cubicBezTo>
                  <a:cubicBezTo>
                    <a:pt x="11" y="61"/>
                    <a:pt x="9" y="60"/>
                    <a:pt x="8" y="59"/>
                  </a:cubicBezTo>
                  <a:cubicBezTo>
                    <a:pt x="6" y="57"/>
                    <a:pt x="4" y="54"/>
                    <a:pt x="2" y="51"/>
                  </a:cubicBezTo>
                  <a:cubicBezTo>
                    <a:pt x="2" y="49"/>
                    <a:pt x="1" y="48"/>
                    <a:pt x="1" y="46"/>
                  </a:cubicBezTo>
                  <a:cubicBezTo>
                    <a:pt x="0" y="45"/>
                    <a:pt x="0" y="43"/>
                    <a:pt x="0" y="41"/>
                  </a:cubicBezTo>
                  <a:cubicBezTo>
                    <a:pt x="0" y="45"/>
                    <a:pt x="1" y="48"/>
                    <a:pt x="2" y="51"/>
                  </a:cubicBezTo>
                  <a:cubicBezTo>
                    <a:pt x="2" y="53"/>
                    <a:pt x="3" y="54"/>
                    <a:pt x="4" y="56"/>
                  </a:cubicBezTo>
                  <a:cubicBezTo>
                    <a:pt x="5" y="56"/>
                    <a:pt x="5" y="57"/>
                    <a:pt x="6" y="58"/>
                  </a:cubicBezTo>
                  <a:cubicBezTo>
                    <a:pt x="6" y="58"/>
                    <a:pt x="6" y="58"/>
                    <a:pt x="6" y="59"/>
                  </a:cubicBezTo>
                  <a:cubicBezTo>
                    <a:pt x="7" y="59"/>
                    <a:pt x="7" y="59"/>
                    <a:pt x="7" y="60"/>
                  </a:cubicBezTo>
                  <a:cubicBezTo>
                    <a:pt x="10" y="62"/>
                    <a:pt x="12" y="64"/>
                    <a:pt x="14" y="67"/>
                  </a:cubicBezTo>
                  <a:cubicBezTo>
                    <a:pt x="15" y="68"/>
                    <a:pt x="16" y="70"/>
                    <a:pt x="16" y="71"/>
                  </a:cubicBezTo>
                  <a:cubicBezTo>
                    <a:pt x="17" y="72"/>
                    <a:pt x="18" y="73"/>
                    <a:pt x="18" y="74"/>
                  </a:cubicBezTo>
                  <a:cubicBezTo>
                    <a:pt x="18" y="75"/>
                    <a:pt x="18" y="76"/>
                    <a:pt x="18" y="77"/>
                  </a:cubicBezTo>
                  <a:cubicBezTo>
                    <a:pt x="18" y="77"/>
                    <a:pt x="19" y="78"/>
                    <a:pt x="19" y="78"/>
                  </a:cubicBezTo>
                  <a:cubicBezTo>
                    <a:pt x="20" y="78"/>
                    <a:pt x="21" y="77"/>
                    <a:pt x="21" y="77"/>
                  </a:cubicBezTo>
                  <a:cubicBezTo>
                    <a:pt x="21" y="75"/>
                    <a:pt x="21" y="74"/>
                    <a:pt x="21" y="72"/>
                  </a:cubicBezTo>
                  <a:cubicBezTo>
                    <a:pt x="21" y="71"/>
                    <a:pt x="22" y="70"/>
                    <a:pt x="22" y="69"/>
                  </a:cubicBezTo>
                  <a:cubicBezTo>
                    <a:pt x="22" y="69"/>
                    <a:pt x="22" y="69"/>
                    <a:pt x="23" y="69"/>
                  </a:cubicBezTo>
                  <a:cubicBezTo>
                    <a:pt x="23" y="68"/>
                    <a:pt x="24" y="68"/>
                    <a:pt x="25" y="68"/>
                  </a:cubicBezTo>
                  <a:cubicBezTo>
                    <a:pt x="25" y="68"/>
                    <a:pt x="25" y="68"/>
                    <a:pt x="26" y="67"/>
                  </a:cubicBezTo>
                  <a:cubicBezTo>
                    <a:pt x="26" y="67"/>
                    <a:pt x="26" y="67"/>
                    <a:pt x="26" y="67"/>
                  </a:cubicBezTo>
                  <a:cubicBezTo>
                    <a:pt x="26" y="67"/>
                    <a:pt x="27" y="67"/>
                    <a:pt x="27" y="67"/>
                  </a:cubicBezTo>
                  <a:cubicBezTo>
                    <a:pt x="28" y="66"/>
                    <a:pt x="28" y="66"/>
                    <a:pt x="29" y="66"/>
                  </a:cubicBezTo>
                  <a:cubicBezTo>
                    <a:pt x="30" y="65"/>
                    <a:pt x="32" y="63"/>
                    <a:pt x="33" y="62"/>
                  </a:cubicBezTo>
                  <a:cubicBezTo>
                    <a:pt x="33" y="62"/>
                    <a:pt x="34" y="61"/>
                    <a:pt x="34" y="61"/>
                  </a:cubicBezTo>
                  <a:cubicBezTo>
                    <a:pt x="35" y="60"/>
                    <a:pt x="36" y="60"/>
                    <a:pt x="36" y="59"/>
                  </a:cubicBezTo>
                  <a:cubicBezTo>
                    <a:pt x="35" y="59"/>
                    <a:pt x="35" y="60"/>
                    <a:pt x="34" y="60"/>
                  </a:cubicBezTo>
                  <a:cubicBezTo>
                    <a:pt x="34" y="61"/>
                    <a:pt x="33" y="61"/>
                    <a:pt x="32" y="62"/>
                  </a:cubicBezTo>
                  <a:cubicBezTo>
                    <a:pt x="31" y="63"/>
                    <a:pt x="30" y="64"/>
                    <a:pt x="28" y="65"/>
                  </a:cubicBezTo>
                  <a:cubicBezTo>
                    <a:pt x="28" y="65"/>
                    <a:pt x="27" y="65"/>
                    <a:pt x="26" y="66"/>
                  </a:cubicBezTo>
                  <a:cubicBezTo>
                    <a:pt x="26" y="66"/>
                    <a:pt x="26" y="66"/>
                    <a:pt x="26" y="66"/>
                  </a:cubicBezTo>
                  <a:cubicBezTo>
                    <a:pt x="25" y="66"/>
                    <a:pt x="25" y="66"/>
                    <a:pt x="25" y="66"/>
                  </a:cubicBezTo>
                  <a:cubicBezTo>
                    <a:pt x="25" y="66"/>
                    <a:pt x="24" y="66"/>
                    <a:pt x="24" y="66"/>
                  </a:cubicBezTo>
                  <a:cubicBezTo>
                    <a:pt x="24" y="67"/>
                    <a:pt x="23" y="67"/>
                    <a:pt x="23" y="67"/>
                  </a:cubicBezTo>
                  <a:cubicBezTo>
                    <a:pt x="23" y="66"/>
                    <a:pt x="23" y="66"/>
                    <a:pt x="23" y="65"/>
                  </a:cubicBezTo>
                  <a:cubicBezTo>
                    <a:pt x="26" y="59"/>
                    <a:pt x="26" y="59"/>
                    <a:pt x="26" y="59"/>
                  </a:cubicBezTo>
                  <a:cubicBezTo>
                    <a:pt x="28" y="57"/>
                    <a:pt x="29" y="54"/>
                    <a:pt x="30" y="52"/>
                  </a:cubicBezTo>
                  <a:cubicBezTo>
                    <a:pt x="31" y="50"/>
                    <a:pt x="31" y="50"/>
                    <a:pt x="31" y="50"/>
                  </a:cubicBezTo>
                  <a:cubicBezTo>
                    <a:pt x="31" y="50"/>
                    <a:pt x="31" y="49"/>
                    <a:pt x="32" y="49"/>
                  </a:cubicBezTo>
                  <a:cubicBezTo>
                    <a:pt x="32" y="47"/>
                    <a:pt x="33" y="46"/>
                    <a:pt x="34" y="45"/>
                  </a:cubicBezTo>
                  <a:cubicBezTo>
                    <a:pt x="35" y="44"/>
                    <a:pt x="36" y="43"/>
                    <a:pt x="37" y="43"/>
                  </a:cubicBezTo>
                  <a:cubicBezTo>
                    <a:pt x="38" y="42"/>
                    <a:pt x="39" y="41"/>
                    <a:pt x="40" y="40"/>
                  </a:cubicBezTo>
                  <a:cubicBezTo>
                    <a:pt x="37" y="41"/>
                    <a:pt x="35" y="43"/>
                    <a:pt x="33" y="45"/>
                  </a:cubicBezTo>
                  <a:cubicBezTo>
                    <a:pt x="33" y="46"/>
                    <a:pt x="32" y="47"/>
                    <a:pt x="31" y="48"/>
                  </a:cubicBezTo>
                  <a:close/>
                  <a:moveTo>
                    <a:pt x="25" y="37"/>
                  </a:moveTo>
                  <a:cubicBezTo>
                    <a:pt x="25" y="37"/>
                    <a:pt x="25" y="37"/>
                    <a:pt x="25" y="37"/>
                  </a:cubicBezTo>
                  <a:cubicBezTo>
                    <a:pt x="25" y="37"/>
                    <a:pt x="25" y="37"/>
                    <a:pt x="25" y="37"/>
                  </a:cubicBezTo>
                  <a:cubicBezTo>
                    <a:pt x="25" y="37"/>
                    <a:pt x="25" y="37"/>
                    <a:pt x="25" y="3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2224"/>
            <p:cNvSpPr>
              <a:spLocks/>
            </p:cNvSpPr>
            <p:nvPr/>
          </p:nvSpPr>
          <p:spPr bwMode="auto">
            <a:xfrm>
              <a:off x="7719988" y="2778138"/>
              <a:ext cx="38100" cy="147639"/>
            </a:xfrm>
            <a:custGeom>
              <a:avLst/>
              <a:gdLst>
                <a:gd name="T0" fmla="*/ 1 w 10"/>
                <a:gd name="T1" fmla="*/ 10 h 39"/>
                <a:gd name="T2" fmla="*/ 0 w 10"/>
                <a:gd name="T3" fmla="*/ 12 h 39"/>
                <a:gd name="T4" fmla="*/ 1 w 10"/>
                <a:gd name="T5" fmla="*/ 19 h 39"/>
                <a:gd name="T6" fmla="*/ 5 w 10"/>
                <a:gd name="T7" fmla="*/ 29 h 39"/>
                <a:gd name="T8" fmla="*/ 4 w 10"/>
                <a:gd name="T9" fmla="*/ 35 h 39"/>
                <a:gd name="T10" fmla="*/ 4 w 10"/>
                <a:gd name="T11" fmla="*/ 39 h 39"/>
                <a:gd name="T12" fmla="*/ 7 w 10"/>
                <a:gd name="T13" fmla="*/ 33 h 39"/>
                <a:gd name="T14" fmla="*/ 8 w 10"/>
                <a:gd name="T15" fmla="*/ 15 h 39"/>
                <a:gd name="T16" fmla="*/ 9 w 10"/>
                <a:gd name="T17" fmla="*/ 7 h 39"/>
                <a:gd name="T18" fmla="*/ 10 w 10"/>
                <a:gd name="T19" fmla="*/ 0 h 39"/>
                <a:gd name="T20" fmla="*/ 10 w 10"/>
                <a:gd name="T21" fmla="*/ 0 h 39"/>
                <a:gd name="T22" fmla="*/ 1 w 10"/>
                <a:gd name="T23"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9">
                  <a:moveTo>
                    <a:pt x="1" y="10"/>
                  </a:moveTo>
                  <a:cubicBezTo>
                    <a:pt x="0" y="11"/>
                    <a:pt x="0" y="12"/>
                    <a:pt x="0" y="12"/>
                  </a:cubicBezTo>
                  <a:cubicBezTo>
                    <a:pt x="0" y="15"/>
                    <a:pt x="1" y="17"/>
                    <a:pt x="1" y="19"/>
                  </a:cubicBezTo>
                  <a:cubicBezTo>
                    <a:pt x="2" y="23"/>
                    <a:pt x="4" y="26"/>
                    <a:pt x="5" y="29"/>
                  </a:cubicBezTo>
                  <a:cubicBezTo>
                    <a:pt x="5" y="31"/>
                    <a:pt x="5" y="33"/>
                    <a:pt x="4" y="35"/>
                  </a:cubicBezTo>
                  <a:cubicBezTo>
                    <a:pt x="4" y="36"/>
                    <a:pt x="4" y="38"/>
                    <a:pt x="4" y="39"/>
                  </a:cubicBezTo>
                  <a:cubicBezTo>
                    <a:pt x="5" y="37"/>
                    <a:pt x="6" y="34"/>
                    <a:pt x="7" y="33"/>
                  </a:cubicBezTo>
                  <a:cubicBezTo>
                    <a:pt x="9" y="27"/>
                    <a:pt x="8" y="21"/>
                    <a:pt x="8" y="15"/>
                  </a:cubicBezTo>
                  <a:cubicBezTo>
                    <a:pt x="8" y="12"/>
                    <a:pt x="8" y="9"/>
                    <a:pt x="9" y="7"/>
                  </a:cubicBezTo>
                  <a:cubicBezTo>
                    <a:pt x="9" y="5"/>
                    <a:pt x="10" y="2"/>
                    <a:pt x="10" y="0"/>
                  </a:cubicBezTo>
                  <a:cubicBezTo>
                    <a:pt x="10" y="0"/>
                    <a:pt x="10" y="0"/>
                    <a:pt x="10" y="0"/>
                  </a:cubicBezTo>
                  <a:cubicBezTo>
                    <a:pt x="8" y="4"/>
                    <a:pt x="4" y="7"/>
                    <a:pt x="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2227"/>
            <p:cNvSpPr>
              <a:spLocks/>
            </p:cNvSpPr>
            <p:nvPr/>
          </p:nvSpPr>
          <p:spPr bwMode="auto">
            <a:xfrm>
              <a:off x="7750151" y="2805126"/>
              <a:ext cx="41275" cy="63500"/>
            </a:xfrm>
            <a:custGeom>
              <a:avLst/>
              <a:gdLst>
                <a:gd name="T0" fmla="*/ 1 w 11"/>
                <a:gd name="T1" fmla="*/ 9 h 17"/>
                <a:gd name="T2" fmla="*/ 1 w 11"/>
                <a:gd name="T3" fmla="*/ 17 h 17"/>
                <a:gd name="T4" fmla="*/ 2 w 11"/>
                <a:gd name="T5" fmla="*/ 13 h 17"/>
                <a:gd name="T6" fmla="*/ 7 w 11"/>
                <a:gd name="T7" fmla="*/ 10 h 17"/>
                <a:gd name="T8" fmla="*/ 11 w 11"/>
                <a:gd name="T9" fmla="*/ 8 h 17"/>
                <a:gd name="T10" fmla="*/ 6 w 11"/>
                <a:gd name="T11" fmla="*/ 0 h 17"/>
                <a:gd name="T12" fmla="*/ 1 w 11"/>
                <a:gd name="T13" fmla="*/ 9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1" y="9"/>
                  </a:moveTo>
                  <a:cubicBezTo>
                    <a:pt x="0" y="11"/>
                    <a:pt x="0" y="14"/>
                    <a:pt x="1" y="17"/>
                  </a:cubicBezTo>
                  <a:cubicBezTo>
                    <a:pt x="1" y="15"/>
                    <a:pt x="1" y="14"/>
                    <a:pt x="2" y="13"/>
                  </a:cubicBezTo>
                  <a:cubicBezTo>
                    <a:pt x="3" y="11"/>
                    <a:pt x="5" y="10"/>
                    <a:pt x="7" y="10"/>
                  </a:cubicBezTo>
                  <a:cubicBezTo>
                    <a:pt x="9" y="9"/>
                    <a:pt x="10" y="9"/>
                    <a:pt x="11" y="8"/>
                  </a:cubicBezTo>
                  <a:cubicBezTo>
                    <a:pt x="10" y="5"/>
                    <a:pt x="8" y="3"/>
                    <a:pt x="6" y="0"/>
                  </a:cubicBezTo>
                  <a:cubicBezTo>
                    <a:pt x="3" y="2"/>
                    <a:pt x="2" y="6"/>
                    <a:pt x="1"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2228"/>
            <p:cNvSpPr>
              <a:spLocks/>
            </p:cNvSpPr>
            <p:nvPr/>
          </p:nvSpPr>
          <p:spPr bwMode="auto">
            <a:xfrm>
              <a:off x="7686650" y="2857514"/>
              <a:ext cx="52388" cy="134938"/>
            </a:xfrm>
            <a:custGeom>
              <a:avLst/>
              <a:gdLst>
                <a:gd name="T0" fmla="*/ 13 w 14"/>
                <a:gd name="T1" fmla="*/ 18 h 36"/>
                <a:gd name="T2" fmla="*/ 10 w 14"/>
                <a:gd name="T3" fmla="*/ 14 h 36"/>
                <a:gd name="T4" fmla="*/ 6 w 14"/>
                <a:gd name="T5" fmla="*/ 11 h 36"/>
                <a:gd name="T6" fmla="*/ 1 w 14"/>
                <a:gd name="T7" fmla="*/ 0 h 36"/>
                <a:gd name="T8" fmla="*/ 1 w 14"/>
                <a:gd name="T9" fmla="*/ 0 h 36"/>
                <a:gd name="T10" fmla="*/ 1 w 14"/>
                <a:gd name="T11" fmla="*/ 13 h 36"/>
                <a:gd name="T12" fmla="*/ 12 w 14"/>
                <a:gd name="T13" fmla="*/ 20 h 36"/>
                <a:gd name="T14" fmla="*/ 11 w 14"/>
                <a:gd name="T15" fmla="*/ 27 h 36"/>
                <a:gd name="T16" fmla="*/ 9 w 14"/>
                <a:gd name="T17" fmla="*/ 32 h 36"/>
                <a:gd name="T18" fmla="*/ 9 w 14"/>
                <a:gd name="T19" fmla="*/ 36 h 36"/>
                <a:gd name="T20" fmla="*/ 11 w 14"/>
                <a:gd name="T21" fmla="*/ 36 h 36"/>
                <a:gd name="T22" fmla="*/ 9 w 14"/>
                <a:gd name="T23" fmla="*/ 32 h 36"/>
                <a:gd name="T24" fmla="*/ 11 w 14"/>
                <a:gd name="T25" fmla="*/ 27 h 36"/>
                <a:gd name="T26" fmla="*/ 13 w 14"/>
                <a:gd name="T27" fmla="*/ 20 h 36"/>
                <a:gd name="T28" fmla="*/ 13 w 14"/>
                <a:gd name="T2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6">
                  <a:moveTo>
                    <a:pt x="13" y="18"/>
                  </a:moveTo>
                  <a:cubicBezTo>
                    <a:pt x="12" y="17"/>
                    <a:pt x="11" y="15"/>
                    <a:pt x="10" y="14"/>
                  </a:cubicBezTo>
                  <a:cubicBezTo>
                    <a:pt x="9" y="13"/>
                    <a:pt x="7" y="12"/>
                    <a:pt x="6" y="11"/>
                  </a:cubicBezTo>
                  <a:cubicBezTo>
                    <a:pt x="3" y="8"/>
                    <a:pt x="1" y="5"/>
                    <a:pt x="1" y="0"/>
                  </a:cubicBezTo>
                  <a:cubicBezTo>
                    <a:pt x="1" y="0"/>
                    <a:pt x="1" y="0"/>
                    <a:pt x="1" y="0"/>
                  </a:cubicBezTo>
                  <a:cubicBezTo>
                    <a:pt x="0" y="4"/>
                    <a:pt x="0" y="9"/>
                    <a:pt x="1" y="13"/>
                  </a:cubicBezTo>
                  <a:cubicBezTo>
                    <a:pt x="2" y="15"/>
                    <a:pt x="7" y="20"/>
                    <a:pt x="12" y="20"/>
                  </a:cubicBezTo>
                  <a:cubicBezTo>
                    <a:pt x="13" y="23"/>
                    <a:pt x="12" y="25"/>
                    <a:pt x="11" y="27"/>
                  </a:cubicBezTo>
                  <a:cubicBezTo>
                    <a:pt x="10" y="29"/>
                    <a:pt x="9" y="30"/>
                    <a:pt x="9" y="32"/>
                  </a:cubicBezTo>
                  <a:cubicBezTo>
                    <a:pt x="8" y="33"/>
                    <a:pt x="9" y="35"/>
                    <a:pt x="9" y="36"/>
                  </a:cubicBezTo>
                  <a:cubicBezTo>
                    <a:pt x="9" y="36"/>
                    <a:pt x="10" y="35"/>
                    <a:pt x="11" y="36"/>
                  </a:cubicBezTo>
                  <a:cubicBezTo>
                    <a:pt x="10" y="34"/>
                    <a:pt x="9" y="33"/>
                    <a:pt x="9" y="32"/>
                  </a:cubicBezTo>
                  <a:cubicBezTo>
                    <a:pt x="10" y="30"/>
                    <a:pt x="11" y="28"/>
                    <a:pt x="11" y="27"/>
                  </a:cubicBezTo>
                  <a:cubicBezTo>
                    <a:pt x="12" y="25"/>
                    <a:pt x="14" y="22"/>
                    <a:pt x="13" y="20"/>
                  </a:cubicBezTo>
                  <a:cubicBezTo>
                    <a:pt x="13" y="19"/>
                    <a:pt x="13" y="19"/>
                    <a:pt x="13"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2229"/>
            <p:cNvSpPr>
              <a:spLocks noEditPoints="1"/>
            </p:cNvSpPr>
            <p:nvPr/>
          </p:nvSpPr>
          <p:spPr bwMode="auto">
            <a:xfrm>
              <a:off x="7689825" y="2786076"/>
              <a:ext cx="101601" cy="147639"/>
            </a:xfrm>
            <a:custGeom>
              <a:avLst/>
              <a:gdLst>
                <a:gd name="T0" fmla="*/ 20 w 27"/>
                <a:gd name="T1" fmla="*/ 24 h 39"/>
                <a:gd name="T2" fmla="*/ 17 w 27"/>
                <a:gd name="T3" fmla="*/ 28 h 39"/>
                <a:gd name="T4" fmla="*/ 17 w 27"/>
                <a:gd name="T5" fmla="*/ 24 h 39"/>
                <a:gd name="T6" fmla="*/ 17 w 27"/>
                <a:gd name="T7" fmla="*/ 21 h 39"/>
                <a:gd name="T8" fmla="*/ 18 w 27"/>
                <a:gd name="T9" fmla="*/ 18 h 39"/>
                <a:gd name="T10" fmla="*/ 21 w 27"/>
                <a:gd name="T11" fmla="*/ 16 h 39"/>
                <a:gd name="T12" fmla="*/ 22 w 27"/>
                <a:gd name="T13" fmla="*/ 15 h 39"/>
                <a:gd name="T14" fmla="*/ 24 w 27"/>
                <a:gd name="T15" fmla="*/ 14 h 39"/>
                <a:gd name="T16" fmla="*/ 22 w 27"/>
                <a:gd name="T17" fmla="*/ 15 h 39"/>
                <a:gd name="T18" fmla="*/ 21 w 27"/>
                <a:gd name="T19" fmla="*/ 15 h 39"/>
                <a:gd name="T20" fmla="*/ 19 w 27"/>
                <a:gd name="T21" fmla="*/ 16 h 39"/>
                <a:gd name="T22" fmla="*/ 17 w 27"/>
                <a:gd name="T23" fmla="*/ 18 h 39"/>
                <a:gd name="T24" fmla="*/ 17 w 27"/>
                <a:gd name="T25" fmla="*/ 17 h 39"/>
                <a:gd name="T26" fmla="*/ 18 w 27"/>
                <a:gd name="T27" fmla="*/ 12 h 39"/>
                <a:gd name="T28" fmla="*/ 19 w 27"/>
                <a:gd name="T29" fmla="*/ 9 h 39"/>
                <a:gd name="T30" fmla="*/ 21 w 27"/>
                <a:gd name="T31" fmla="*/ 6 h 39"/>
                <a:gd name="T32" fmla="*/ 17 w 27"/>
                <a:gd name="T33" fmla="*/ 12 h 39"/>
                <a:gd name="T34" fmla="*/ 16 w 27"/>
                <a:gd name="T35" fmla="*/ 12 h 39"/>
                <a:gd name="T36" fmla="*/ 17 w 27"/>
                <a:gd name="T37" fmla="*/ 4 h 39"/>
                <a:gd name="T38" fmla="*/ 15 w 27"/>
                <a:gd name="T39" fmla="*/ 9 h 39"/>
                <a:gd name="T40" fmla="*/ 15 w 27"/>
                <a:gd name="T41" fmla="*/ 14 h 39"/>
                <a:gd name="T42" fmla="*/ 16 w 27"/>
                <a:gd name="T43" fmla="*/ 24 h 39"/>
                <a:gd name="T44" fmla="*/ 15 w 27"/>
                <a:gd name="T45" fmla="*/ 28 h 39"/>
                <a:gd name="T46" fmla="*/ 13 w 27"/>
                <a:gd name="T47" fmla="*/ 32 h 39"/>
                <a:gd name="T48" fmla="*/ 13 w 27"/>
                <a:gd name="T49" fmla="*/ 28 h 39"/>
                <a:gd name="T50" fmla="*/ 11 w 27"/>
                <a:gd name="T51" fmla="*/ 23 h 39"/>
                <a:gd name="T52" fmla="*/ 9 w 27"/>
                <a:gd name="T53" fmla="*/ 17 h 39"/>
                <a:gd name="T54" fmla="*/ 9 w 27"/>
                <a:gd name="T55" fmla="*/ 10 h 39"/>
                <a:gd name="T56" fmla="*/ 9 w 27"/>
                <a:gd name="T57" fmla="*/ 20 h 39"/>
                <a:gd name="T58" fmla="*/ 12 w 27"/>
                <a:gd name="T59" fmla="*/ 26 h 39"/>
                <a:gd name="T60" fmla="*/ 12 w 27"/>
                <a:gd name="T61" fmla="*/ 30 h 39"/>
                <a:gd name="T62" fmla="*/ 12 w 27"/>
                <a:gd name="T63" fmla="*/ 35 h 39"/>
                <a:gd name="T64" fmla="*/ 12 w 27"/>
                <a:gd name="T65" fmla="*/ 36 h 39"/>
                <a:gd name="T66" fmla="*/ 8 w 27"/>
                <a:gd name="T67" fmla="*/ 31 h 39"/>
                <a:gd name="T68" fmla="*/ 2 w 27"/>
                <a:gd name="T69" fmla="*/ 26 h 39"/>
                <a:gd name="T70" fmla="*/ 0 w 27"/>
                <a:gd name="T71" fmla="*/ 21 h 39"/>
                <a:gd name="T72" fmla="*/ 3 w 27"/>
                <a:gd name="T73" fmla="*/ 28 h 39"/>
                <a:gd name="T74" fmla="*/ 4 w 27"/>
                <a:gd name="T75" fmla="*/ 29 h 39"/>
                <a:gd name="T76" fmla="*/ 9 w 27"/>
                <a:gd name="T77" fmla="*/ 33 h 39"/>
                <a:gd name="T78" fmla="*/ 12 w 27"/>
                <a:gd name="T79" fmla="*/ 37 h 39"/>
                <a:gd name="T80" fmla="*/ 12 w 27"/>
                <a:gd name="T81" fmla="*/ 39 h 39"/>
                <a:gd name="T82" fmla="*/ 13 w 27"/>
                <a:gd name="T83" fmla="*/ 36 h 39"/>
                <a:gd name="T84" fmla="*/ 14 w 27"/>
                <a:gd name="T85" fmla="*/ 34 h 39"/>
                <a:gd name="T86" fmla="*/ 17 w 27"/>
                <a:gd name="T87" fmla="*/ 33 h 39"/>
                <a:gd name="T88" fmla="*/ 17 w 27"/>
                <a:gd name="T89" fmla="*/ 33 h 39"/>
                <a:gd name="T90" fmla="*/ 21 w 27"/>
                <a:gd name="T91" fmla="*/ 30 h 39"/>
                <a:gd name="T92" fmla="*/ 24 w 27"/>
                <a:gd name="T93" fmla="*/ 29 h 39"/>
                <a:gd name="T94" fmla="*/ 21 w 27"/>
                <a:gd name="T95" fmla="*/ 30 h 39"/>
                <a:gd name="T96" fmla="*/ 17 w 27"/>
                <a:gd name="T97" fmla="*/ 32 h 39"/>
                <a:gd name="T98" fmla="*/ 16 w 27"/>
                <a:gd name="T99" fmla="*/ 32 h 39"/>
                <a:gd name="T100" fmla="*/ 15 w 27"/>
                <a:gd name="T101" fmla="*/ 33 h 39"/>
                <a:gd name="T102" fmla="*/ 17 w 27"/>
                <a:gd name="T103" fmla="*/ 29 h 39"/>
                <a:gd name="T104" fmla="*/ 21 w 27"/>
                <a:gd name="T105" fmla="*/ 24 h 39"/>
                <a:gd name="T106" fmla="*/ 23 w 27"/>
                <a:gd name="T107" fmla="*/ 22 h 39"/>
                <a:gd name="T108" fmla="*/ 27 w 27"/>
                <a:gd name="T109" fmla="*/ 19 h 39"/>
                <a:gd name="T110" fmla="*/ 21 w 27"/>
                <a:gd name="T111" fmla="*/ 23 h 39"/>
                <a:gd name="T112" fmla="*/ 17 w 27"/>
                <a:gd name="T113" fmla="*/ 18 h 39"/>
                <a:gd name="T114" fmla="*/ 17 w 27"/>
                <a:gd name="T115"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39">
                  <a:moveTo>
                    <a:pt x="21" y="23"/>
                  </a:moveTo>
                  <a:cubicBezTo>
                    <a:pt x="20" y="24"/>
                    <a:pt x="20" y="24"/>
                    <a:pt x="20" y="24"/>
                  </a:cubicBezTo>
                  <a:cubicBezTo>
                    <a:pt x="19" y="25"/>
                    <a:pt x="19" y="25"/>
                    <a:pt x="19" y="25"/>
                  </a:cubicBezTo>
                  <a:cubicBezTo>
                    <a:pt x="18" y="26"/>
                    <a:pt x="18" y="27"/>
                    <a:pt x="17" y="28"/>
                  </a:cubicBezTo>
                  <a:cubicBezTo>
                    <a:pt x="17" y="27"/>
                    <a:pt x="17" y="27"/>
                    <a:pt x="17" y="26"/>
                  </a:cubicBezTo>
                  <a:cubicBezTo>
                    <a:pt x="17" y="25"/>
                    <a:pt x="18" y="24"/>
                    <a:pt x="17" y="24"/>
                  </a:cubicBezTo>
                  <a:cubicBezTo>
                    <a:pt x="17" y="23"/>
                    <a:pt x="17" y="22"/>
                    <a:pt x="17" y="21"/>
                  </a:cubicBezTo>
                  <a:cubicBezTo>
                    <a:pt x="17" y="21"/>
                    <a:pt x="17" y="21"/>
                    <a:pt x="17" y="21"/>
                  </a:cubicBezTo>
                  <a:cubicBezTo>
                    <a:pt x="17" y="20"/>
                    <a:pt x="17" y="20"/>
                    <a:pt x="17" y="19"/>
                  </a:cubicBezTo>
                  <a:cubicBezTo>
                    <a:pt x="18" y="19"/>
                    <a:pt x="18" y="18"/>
                    <a:pt x="18" y="18"/>
                  </a:cubicBezTo>
                  <a:cubicBezTo>
                    <a:pt x="18" y="18"/>
                    <a:pt x="19" y="17"/>
                    <a:pt x="19" y="17"/>
                  </a:cubicBezTo>
                  <a:cubicBezTo>
                    <a:pt x="20" y="17"/>
                    <a:pt x="20" y="16"/>
                    <a:pt x="21" y="16"/>
                  </a:cubicBezTo>
                  <a:cubicBezTo>
                    <a:pt x="21" y="16"/>
                    <a:pt x="21" y="16"/>
                    <a:pt x="21" y="16"/>
                  </a:cubicBezTo>
                  <a:cubicBezTo>
                    <a:pt x="21" y="16"/>
                    <a:pt x="22" y="15"/>
                    <a:pt x="22" y="15"/>
                  </a:cubicBezTo>
                  <a:cubicBezTo>
                    <a:pt x="22" y="15"/>
                    <a:pt x="22" y="15"/>
                    <a:pt x="23" y="15"/>
                  </a:cubicBezTo>
                  <a:cubicBezTo>
                    <a:pt x="23" y="15"/>
                    <a:pt x="24" y="14"/>
                    <a:pt x="24" y="14"/>
                  </a:cubicBezTo>
                  <a:cubicBezTo>
                    <a:pt x="25" y="14"/>
                    <a:pt x="26" y="14"/>
                    <a:pt x="26" y="14"/>
                  </a:cubicBezTo>
                  <a:cubicBezTo>
                    <a:pt x="25" y="14"/>
                    <a:pt x="24" y="14"/>
                    <a:pt x="22" y="15"/>
                  </a:cubicBezTo>
                  <a:cubicBezTo>
                    <a:pt x="22" y="15"/>
                    <a:pt x="22" y="15"/>
                    <a:pt x="21" y="15"/>
                  </a:cubicBezTo>
                  <a:cubicBezTo>
                    <a:pt x="21" y="15"/>
                    <a:pt x="21" y="15"/>
                    <a:pt x="21" y="15"/>
                  </a:cubicBezTo>
                  <a:cubicBezTo>
                    <a:pt x="21" y="15"/>
                    <a:pt x="21" y="15"/>
                    <a:pt x="21" y="15"/>
                  </a:cubicBezTo>
                  <a:cubicBezTo>
                    <a:pt x="20" y="16"/>
                    <a:pt x="19" y="16"/>
                    <a:pt x="19" y="16"/>
                  </a:cubicBezTo>
                  <a:cubicBezTo>
                    <a:pt x="18" y="17"/>
                    <a:pt x="18" y="17"/>
                    <a:pt x="17" y="18"/>
                  </a:cubicBezTo>
                  <a:cubicBezTo>
                    <a:pt x="17" y="18"/>
                    <a:pt x="17" y="18"/>
                    <a:pt x="17" y="18"/>
                  </a:cubicBezTo>
                  <a:cubicBezTo>
                    <a:pt x="17" y="18"/>
                    <a:pt x="17" y="18"/>
                    <a:pt x="17" y="17"/>
                  </a:cubicBezTo>
                  <a:cubicBezTo>
                    <a:pt x="17" y="17"/>
                    <a:pt x="17" y="17"/>
                    <a:pt x="17" y="17"/>
                  </a:cubicBezTo>
                  <a:cubicBezTo>
                    <a:pt x="17" y="16"/>
                    <a:pt x="17" y="16"/>
                    <a:pt x="17" y="15"/>
                  </a:cubicBezTo>
                  <a:cubicBezTo>
                    <a:pt x="17" y="14"/>
                    <a:pt x="17" y="13"/>
                    <a:pt x="18" y="12"/>
                  </a:cubicBezTo>
                  <a:cubicBezTo>
                    <a:pt x="18" y="11"/>
                    <a:pt x="18" y="11"/>
                    <a:pt x="18" y="10"/>
                  </a:cubicBezTo>
                  <a:cubicBezTo>
                    <a:pt x="18" y="10"/>
                    <a:pt x="19" y="9"/>
                    <a:pt x="19" y="9"/>
                  </a:cubicBezTo>
                  <a:cubicBezTo>
                    <a:pt x="19" y="8"/>
                    <a:pt x="19" y="8"/>
                    <a:pt x="20" y="7"/>
                  </a:cubicBezTo>
                  <a:cubicBezTo>
                    <a:pt x="20" y="7"/>
                    <a:pt x="20" y="6"/>
                    <a:pt x="21" y="6"/>
                  </a:cubicBezTo>
                  <a:cubicBezTo>
                    <a:pt x="20" y="7"/>
                    <a:pt x="19" y="8"/>
                    <a:pt x="18" y="9"/>
                  </a:cubicBezTo>
                  <a:cubicBezTo>
                    <a:pt x="18" y="10"/>
                    <a:pt x="17" y="11"/>
                    <a:pt x="17" y="12"/>
                  </a:cubicBezTo>
                  <a:cubicBezTo>
                    <a:pt x="17" y="13"/>
                    <a:pt x="16" y="13"/>
                    <a:pt x="16" y="14"/>
                  </a:cubicBezTo>
                  <a:cubicBezTo>
                    <a:pt x="16" y="13"/>
                    <a:pt x="16" y="12"/>
                    <a:pt x="16" y="12"/>
                  </a:cubicBezTo>
                  <a:cubicBezTo>
                    <a:pt x="16" y="11"/>
                    <a:pt x="16" y="10"/>
                    <a:pt x="16" y="9"/>
                  </a:cubicBezTo>
                  <a:cubicBezTo>
                    <a:pt x="16" y="8"/>
                    <a:pt x="16" y="6"/>
                    <a:pt x="17" y="4"/>
                  </a:cubicBezTo>
                  <a:cubicBezTo>
                    <a:pt x="17" y="3"/>
                    <a:pt x="17" y="1"/>
                    <a:pt x="18" y="0"/>
                  </a:cubicBezTo>
                  <a:cubicBezTo>
                    <a:pt x="16" y="3"/>
                    <a:pt x="16" y="6"/>
                    <a:pt x="15" y="9"/>
                  </a:cubicBezTo>
                  <a:cubicBezTo>
                    <a:pt x="15" y="10"/>
                    <a:pt x="15" y="11"/>
                    <a:pt x="15" y="12"/>
                  </a:cubicBezTo>
                  <a:cubicBezTo>
                    <a:pt x="15" y="13"/>
                    <a:pt x="15" y="13"/>
                    <a:pt x="15" y="14"/>
                  </a:cubicBezTo>
                  <a:cubicBezTo>
                    <a:pt x="15" y="16"/>
                    <a:pt x="16" y="17"/>
                    <a:pt x="16" y="19"/>
                  </a:cubicBezTo>
                  <a:cubicBezTo>
                    <a:pt x="16" y="21"/>
                    <a:pt x="16" y="22"/>
                    <a:pt x="16" y="24"/>
                  </a:cubicBezTo>
                  <a:cubicBezTo>
                    <a:pt x="16" y="24"/>
                    <a:pt x="16" y="25"/>
                    <a:pt x="16" y="26"/>
                  </a:cubicBezTo>
                  <a:cubicBezTo>
                    <a:pt x="16" y="27"/>
                    <a:pt x="16" y="28"/>
                    <a:pt x="15" y="28"/>
                  </a:cubicBezTo>
                  <a:cubicBezTo>
                    <a:pt x="15" y="29"/>
                    <a:pt x="15" y="30"/>
                    <a:pt x="14" y="31"/>
                  </a:cubicBezTo>
                  <a:cubicBezTo>
                    <a:pt x="14" y="31"/>
                    <a:pt x="14" y="32"/>
                    <a:pt x="13" y="32"/>
                  </a:cubicBezTo>
                  <a:cubicBezTo>
                    <a:pt x="13" y="31"/>
                    <a:pt x="13" y="31"/>
                    <a:pt x="13" y="30"/>
                  </a:cubicBezTo>
                  <a:cubicBezTo>
                    <a:pt x="13" y="29"/>
                    <a:pt x="13" y="28"/>
                    <a:pt x="13" y="28"/>
                  </a:cubicBezTo>
                  <a:cubicBezTo>
                    <a:pt x="13" y="27"/>
                    <a:pt x="13" y="27"/>
                    <a:pt x="13" y="26"/>
                  </a:cubicBezTo>
                  <a:cubicBezTo>
                    <a:pt x="13" y="25"/>
                    <a:pt x="12" y="24"/>
                    <a:pt x="11" y="23"/>
                  </a:cubicBezTo>
                  <a:cubicBezTo>
                    <a:pt x="11" y="22"/>
                    <a:pt x="10" y="21"/>
                    <a:pt x="10" y="20"/>
                  </a:cubicBezTo>
                  <a:cubicBezTo>
                    <a:pt x="9" y="19"/>
                    <a:pt x="9" y="18"/>
                    <a:pt x="9" y="17"/>
                  </a:cubicBezTo>
                  <a:cubicBezTo>
                    <a:pt x="9" y="15"/>
                    <a:pt x="8" y="14"/>
                    <a:pt x="8" y="13"/>
                  </a:cubicBezTo>
                  <a:cubicBezTo>
                    <a:pt x="8" y="12"/>
                    <a:pt x="8" y="11"/>
                    <a:pt x="9" y="10"/>
                  </a:cubicBezTo>
                  <a:cubicBezTo>
                    <a:pt x="8" y="12"/>
                    <a:pt x="8" y="14"/>
                    <a:pt x="8" y="17"/>
                  </a:cubicBezTo>
                  <a:cubicBezTo>
                    <a:pt x="9" y="18"/>
                    <a:pt x="9" y="19"/>
                    <a:pt x="9" y="20"/>
                  </a:cubicBezTo>
                  <a:cubicBezTo>
                    <a:pt x="10" y="21"/>
                    <a:pt x="10" y="22"/>
                    <a:pt x="11" y="23"/>
                  </a:cubicBezTo>
                  <a:cubicBezTo>
                    <a:pt x="11" y="24"/>
                    <a:pt x="12" y="25"/>
                    <a:pt x="12" y="26"/>
                  </a:cubicBezTo>
                  <a:cubicBezTo>
                    <a:pt x="12" y="27"/>
                    <a:pt x="12" y="27"/>
                    <a:pt x="12" y="28"/>
                  </a:cubicBezTo>
                  <a:cubicBezTo>
                    <a:pt x="12" y="29"/>
                    <a:pt x="12" y="29"/>
                    <a:pt x="12" y="30"/>
                  </a:cubicBezTo>
                  <a:cubicBezTo>
                    <a:pt x="12" y="31"/>
                    <a:pt x="12" y="32"/>
                    <a:pt x="12" y="33"/>
                  </a:cubicBezTo>
                  <a:cubicBezTo>
                    <a:pt x="12" y="34"/>
                    <a:pt x="12" y="34"/>
                    <a:pt x="12" y="35"/>
                  </a:cubicBezTo>
                  <a:cubicBezTo>
                    <a:pt x="12" y="35"/>
                    <a:pt x="12" y="35"/>
                    <a:pt x="12" y="35"/>
                  </a:cubicBezTo>
                  <a:cubicBezTo>
                    <a:pt x="12" y="35"/>
                    <a:pt x="12" y="36"/>
                    <a:pt x="12" y="36"/>
                  </a:cubicBezTo>
                  <a:cubicBezTo>
                    <a:pt x="11" y="35"/>
                    <a:pt x="10" y="34"/>
                    <a:pt x="9" y="33"/>
                  </a:cubicBezTo>
                  <a:cubicBezTo>
                    <a:pt x="9" y="32"/>
                    <a:pt x="8" y="32"/>
                    <a:pt x="8" y="31"/>
                  </a:cubicBezTo>
                  <a:cubicBezTo>
                    <a:pt x="7" y="30"/>
                    <a:pt x="6" y="30"/>
                    <a:pt x="5" y="29"/>
                  </a:cubicBezTo>
                  <a:cubicBezTo>
                    <a:pt x="4" y="28"/>
                    <a:pt x="3" y="27"/>
                    <a:pt x="2" y="26"/>
                  </a:cubicBezTo>
                  <a:cubicBezTo>
                    <a:pt x="1" y="25"/>
                    <a:pt x="1" y="24"/>
                    <a:pt x="1" y="23"/>
                  </a:cubicBezTo>
                  <a:cubicBezTo>
                    <a:pt x="1" y="23"/>
                    <a:pt x="0" y="22"/>
                    <a:pt x="0" y="21"/>
                  </a:cubicBezTo>
                  <a:cubicBezTo>
                    <a:pt x="0" y="23"/>
                    <a:pt x="1" y="24"/>
                    <a:pt x="1" y="26"/>
                  </a:cubicBezTo>
                  <a:cubicBezTo>
                    <a:pt x="2" y="27"/>
                    <a:pt x="2" y="27"/>
                    <a:pt x="3" y="28"/>
                  </a:cubicBezTo>
                  <a:cubicBezTo>
                    <a:pt x="3" y="28"/>
                    <a:pt x="3" y="29"/>
                    <a:pt x="4" y="29"/>
                  </a:cubicBezTo>
                  <a:cubicBezTo>
                    <a:pt x="4" y="29"/>
                    <a:pt x="4" y="29"/>
                    <a:pt x="4" y="29"/>
                  </a:cubicBezTo>
                  <a:cubicBezTo>
                    <a:pt x="4" y="30"/>
                    <a:pt x="5" y="30"/>
                    <a:pt x="5" y="30"/>
                  </a:cubicBezTo>
                  <a:cubicBezTo>
                    <a:pt x="6" y="31"/>
                    <a:pt x="7" y="32"/>
                    <a:pt x="9" y="33"/>
                  </a:cubicBezTo>
                  <a:cubicBezTo>
                    <a:pt x="9" y="34"/>
                    <a:pt x="10" y="35"/>
                    <a:pt x="10" y="35"/>
                  </a:cubicBezTo>
                  <a:cubicBezTo>
                    <a:pt x="11" y="36"/>
                    <a:pt x="11" y="36"/>
                    <a:pt x="12" y="37"/>
                  </a:cubicBezTo>
                  <a:cubicBezTo>
                    <a:pt x="11" y="37"/>
                    <a:pt x="11" y="38"/>
                    <a:pt x="11" y="38"/>
                  </a:cubicBezTo>
                  <a:cubicBezTo>
                    <a:pt x="11" y="38"/>
                    <a:pt x="12" y="39"/>
                    <a:pt x="12" y="39"/>
                  </a:cubicBezTo>
                  <a:cubicBezTo>
                    <a:pt x="12" y="39"/>
                    <a:pt x="13" y="38"/>
                    <a:pt x="13" y="38"/>
                  </a:cubicBezTo>
                  <a:cubicBezTo>
                    <a:pt x="13" y="37"/>
                    <a:pt x="13" y="36"/>
                    <a:pt x="13" y="36"/>
                  </a:cubicBezTo>
                  <a:cubicBezTo>
                    <a:pt x="14" y="35"/>
                    <a:pt x="14" y="35"/>
                    <a:pt x="14" y="34"/>
                  </a:cubicBezTo>
                  <a:cubicBezTo>
                    <a:pt x="14" y="34"/>
                    <a:pt x="14" y="34"/>
                    <a:pt x="14" y="34"/>
                  </a:cubicBezTo>
                  <a:cubicBezTo>
                    <a:pt x="15" y="34"/>
                    <a:pt x="15" y="34"/>
                    <a:pt x="16" y="33"/>
                  </a:cubicBezTo>
                  <a:cubicBezTo>
                    <a:pt x="16" y="33"/>
                    <a:pt x="16" y="33"/>
                    <a:pt x="17" y="33"/>
                  </a:cubicBezTo>
                  <a:cubicBezTo>
                    <a:pt x="17" y="33"/>
                    <a:pt x="17" y="33"/>
                    <a:pt x="17" y="33"/>
                  </a:cubicBezTo>
                  <a:cubicBezTo>
                    <a:pt x="17" y="33"/>
                    <a:pt x="17" y="33"/>
                    <a:pt x="17" y="33"/>
                  </a:cubicBezTo>
                  <a:cubicBezTo>
                    <a:pt x="18" y="33"/>
                    <a:pt x="18" y="32"/>
                    <a:pt x="19" y="32"/>
                  </a:cubicBezTo>
                  <a:cubicBezTo>
                    <a:pt x="20" y="32"/>
                    <a:pt x="21" y="31"/>
                    <a:pt x="21" y="30"/>
                  </a:cubicBezTo>
                  <a:cubicBezTo>
                    <a:pt x="22" y="30"/>
                    <a:pt x="22" y="30"/>
                    <a:pt x="23" y="29"/>
                  </a:cubicBezTo>
                  <a:cubicBezTo>
                    <a:pt x="23" y="29"/>
                    <a:pt x="23" y="29"/>
                    <a:pt x="24" y="29"/>
                  </a:cubicBezTo>
                  <a:cubicBezTo>
                    <a:pt x="23" y="29"/>
                    <a:pt x="23" y="29"/>
                    <a:pt x="22" y="29"/>
                  </a:cubicBezTo>
                  <a:cubicBezTo>
                    <a:pt x="22" y="30"/>
                    <a:pt x="22" y="30"/>
                    <a:pt x="21" y="30"/>
                  </a:cubicBezTo>
                  <a:cubicBezTo>
                    <a:pt x="20" y="31"/>
                    <a:pt x="19" y="31"/>
                    <a:pt x="18" y="32"/>
                  </a:cubicBezTo>
                  <a:cubicBezTo>
                    <a:pt x="18" y="32"/>
                    <a:pt x="17" y="32"/>
                    <a:pt x="17" y="32"/>
                  </a:cubicBezTo>
                  <a:cubicBezTo>
                    <a:pt x="17" y="32"/>
                    <a:pt x="17" y="32"/>
                    <a:pt x="17" y="32"/>
                  </a:cubicBezTo>
                  <a:cubicBezTo>
                    <a:pt x="16" y="32"/>
                    <a:pt x="16" y="32"/>
                    <a:pt x="16" y="32"/>
                  </a:cubicBezTo>
                  <a:cubicBezTo>
                    <a:pt x="16" y="33"/>
                    <a:pt x="16" y="33"/>
                    <a:pt x="16" y="33"/>
                  </a:cubicBezTo>
                  <a:cubicBezTo>
                    <a:pt x="15" y="33"/>
                    <a:pt x="15" y="33"/>
                    <a:pt x="15" y="33"/>
                  </a:cubicBezTo>
                  <a:cubicBezTo>
                    <a:pt x="15" y="33"/>
                    <a:pt x="15" y="32"/>
                    <a:pt x="15" y="32"/>
                  </a:cubicBezTo>
                  <a:cubicBezTo>
                    <a:pt x="17" y="29"/>
                    <a:pt x="17" y="29"/>
                    <a:pt x="17" y="29"/>
                  </a:cubicBezTo>
                  <a:cubicBezTo>
                    <a:pt x="18" y="28"/>
                    <a:pt x="19" y="26"/>
                    <a:pt x="20" y="25"/>
                  </a:cubicBezTo>
                  <a:cubicBezTo>
                    <a:pt x="21" y="24"/>
                    <a:pt x="21" y="24"/>
                    <a:pt x="21" y="24"/>
                  </a:cubicBezTo>
                  <a:cubicBezTo>
                    <a:pt x="21" y="24"/>
                    <a:pt x="21" y="24"/>
                    <a:pt x="21" y="23"/>
                  </a:cubicBezTo>
                  <a:cubicBezTo>
                    <a:pt x="22" y="23"/>
                    <a:pt x="22" y="22"/>
                    <a:pt x="23" y="22"/>
                  </a:cubicBezTo>
                  <a:cubicBezTo>
                    <a:pt x="23" y="21"/>
                    <a:pt x="24" y="21"/>
                    <a:pt x="25" y="20"/>
                  </a:cubicBezTo>
                  <a:cubicBezTo>
                    <a:pt x="25" y="20"/>
                    <a:pt x="26" y="19"/>
                    <a:pt x="27" y="19"/>
                  </a:cubicBezTo>
                  <a:cubicBezTo>
                    <a:pt x="25" y="20"/>
                    <a:pt x="24" y="21"/>
                    <a:pt x="22" y="22"/>
                  </a:cubicBezTo>
                  <a:cubicBezTo>
                    <a:pt x="22" y="22"/>
                    <a:pt x="21" y="23"/>
                    <a:pt x="21" y="23"/>
                  </a:cubicBezTo>
                  <a:close/>
                  <a:moveTo>
                    <a:pt x="17" y="18"/>
                  </a:moveTo>
                  <a:cubicBezTo>
                    <a:pt x="17" y="18"/>
                    <a:pt x="17" y="18"/>
                    <a:pt x="17" y="18"/>
                  </a:cubicBezTo>
                  <a:cubicBezTo>
                    <a:pt x="17" y="18"/>
                    <a:pt x="17" y="18"/>
                    <a:pt x="17" y="18"/>
                  </a:cubicBezTo>
                  <a:cubicBezTo>
                    <a:pt x="17" y="18"/>
                    <a:pt x="17" y="18"/>
                    <a:pt x="17" y="1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2230"/>
            <p:cNvSpPr>
              <a:spLocks/>
            </p:cNvSpPr>
            <p:nvPr/>
          </p:nvSpPr>
          <p:spPr bwMode="auto">
            <a:xfrm>
              <a:off x="6635719" y="3071828"/>
              <a:ext cx="36513" cy="146051"/>
            </a:xfrm>
            <a:custGeom>
              <a:avLst/>
              <a:gdLst>
                <a:gd name="T0" fmla="*/ 1 w 10"/>
                <a:gd name="T1" fmla="*/ 10 h 39"/>
                <a:gd name="T2" fmla="*/ 1 w 10"/>
                <a:gd name="T3" fmla="*/ 12 h 39"/>
                <a:gd name="T4" fmla="*/ 1 w 10"/>
                <a:gd name="T5" fmla="*/ 19 h 39"/>
                <a:gd name="T6" fmla="*/ 5 w 10"/>
                <a:gd name="T7" fmla="*/ 28 h 39"/>
                <a:gd name="T8" fmla="*/ 5 w 10"/>
                <a:gd name="T9" fmla="*/ 35 h 39"/>
                <a:gd name="T10" fmla="*/ 5 w 10"/>
                <a:gd name="T11" fmla="*/ 39 h 39"/>
                <a:gd name="T12" fmla="*/ 7 w 10"/>
                <a:gd name="T13" fmla="*/ 32 h 39"/>
                <a:gd name="T14" fmla="*/ 8 w 10"/>
                <a:gd name="T15" fmla="*/ 14 h 39"/>
                <a:gd name="T16" fmla="*/ 9 w 10"/>
                <a:gd name="T17" fmla="*/ 6 h 39"/>
                <a:gd name="T18" fmla="*/ 10 w 10"/>
                <a:gd name="T19" fmla="*/ 0 h 39"/>
                <a:gd name="T20" fmla="*/ 10 w 10"/>
                <a:gd name="T21" fmla="*/ 0 h 39"/>
                <a:gd name="T22" fmla="*/ 1 w 10"/>
                <a:gd name="T23"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9">
                  <a:moveTo>
                    <a:pt x="1" y="10"/>
                  </a:moveTo>
                  <a:cubicBezTo>
                    <a:pt x="1" y="11"/>
                    <a:pt x="1" y="11"/>
                    <a:pt x="1" y="12"/>
                  </a:cubicBezTo>
                  <a:cubicBezTo>
                    <a:pt x="0" y="14"/>
                    <a:pt x="1" y="16"/>
                    <a:pt x="1" y="19"/>
                  </a:cubicBezTo>
                  <a:cubicBezTo>
                    <a:pt x="2" y="22"/>
                    <a:pt x="4" y="25"/>
                    <a:pt x="5" y="28"/>
                  </a:cubicBezTo>
                  <a:cubicBezTo>
                    <a:pt x="5" y="31"/>
                    <a:pt x="5" y="33"/>
                    <a:pt x="5" y="35"/>
                  </a:cubicBezTo>
                  <a:cubicBezTo>
                    <a:pt x="4" y="36"/>
                    <a:pt x="4" y="38"/>
                    <a:pt x="5" y="39"/>
                  </a:cubicBezTo>
                  <a:cubicBezTo>
                    <a:pt x="5" y="36"/>
                    <a:pt x="6" y="34"/>
                    <a:pt x="7" y="32"/>
                  </a:cubicBezTo>
                  <a:cubicBezTo>
                    <a:pt x="10" y="26"/>
                    <a:pt x="8" y="20"/>
                    <a:pt x="8" y="14"/>
                  </a:cubicBezTo>
                  <a:cubicBezTo>
                    <a:pt x="8" y="12"/>
                    <a:pt x="8" y="9"/>
                    <a:pt x="9" y="6"/>
                  </a:cubicBezTo>
                  <a:cubicBezTo>
                    <a:pt x="9" y="4"/>
                    <a:pt x="10" y="2"/>
                    <a:pt x="10" y="0"/>
                  </a:cubicBezTo>
                  <a:cubicBezTo>
                    <a:pt x="10" y="0"/>
                    <a:pt x="10" y="0"/>
                    <a:pt x="10" y="0"/>
                  </a:cubicBezTo>
                  <a:cubicBezTo>
                    <a:pt x="8" y="3"/>
                    <a:pt x="4" y="7"/>
                    <a:pt x="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52" name="Picture 2231"/>
            <p:cNvPicPr>
              <a:picLocks noChangeAspect="1" noChangeArrowheads="1"/>
            </p:cNvPicPr>
            <p:nvPr/>
          </p:nvPicPr>
          <p:blipFill>
            <a:blip r:embed="rId76" cstate="screen">
              <a:extLst>
                <a:ext uri="{28A0092B-C50C-407E-A947-70E740481C1C}">
                  <a14:useLocalDpi xmlns:a14="http://schemas.microsoft.com/office/drawing/2010/main"/>
                </a:ext>
              </a:extLst>
            </a:blip>
            <a:srcRect/>
            <a:stretch>
              <a:fillRect/>
            </a:stretch>
          </p:blipFill>
          <p:spPr bwMode="auto">
            <a:xfrm>
              <a:off x="6589681" y="3097228"/>
              <a:ext cx="79375"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3" name="Picture 2232"/>
            <p:cNvPicPr>
              <a:picLocks noChangeAspect="1" noChangeArrowheads="1"/>
            </p:cNvPicPr>
            <p:nvPr/>
          </p:nvPicPr>
          <p:blipFill>
            <a:blip r:embed="rId77" cstate="screen">
              <a:extLst>
                <a:ext uri="{28A0092B-C50C-407E-A947-70E740481C1C}">
                  <a14:useLocalDpi xmlns:a14="http://schemas.microsoft.com/office/drawing/2010/main"/>
                </a:ext>
              </a:extLst>
            </a:blip>
            <a:srcRect/>
            <a:stretch>
              <a:fillRect/>
            </a:stretch>
          </p:blipFill>
          <p:spPr bwMode="auto">
            <a:xfrm>
              <a:off x="6635719" y="3059128"/>
              <a:ext cx="101601"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4" name="Freeform 2233"/>
            <p:cNvSpPr>
              <a:spLocks/>
            </p:cNvSpPr>
            <p:nvPr/>
          </p:nvSpPr>
          <p:spPr bwMode="auto">
            <a:xfrm>
              <a:off x="6664294" y="3098815"/>
              <a:ext cx="46038" cy="58738"/>
            </a:xfrm>
            <a:custGeom>
              <a:avLst/>
              <a:gdLst>
                <a:gd name="T0" fmla="*/ 1 w 12"/>
                <a:gd name="T1" fmla="*/ 8 h 16"/>
                <a:gd name="T2" fmla="*/ 1 w 12"/>
                <a:gd name="T3" fmla="*/ 16 h 16"/>
                <a:gd name="T4" fmla="*/ 2 w 12"/>
                <a:gd name="T5" fmla="*/ 12 h 16"/>
                <a:gd name="T6" fmla="*/ 8 w 12"/>
                <a:gd name="T7" fmla="*/ 9 h 16"/>
                <a:gd name="T8" fmla="*/ 12 w 12"/>
                <a:gd name="T9" fmla="*/ 8 h 16"/>
                <a:gd name="T10" fmla="*/ 6 w 12"/>
                <a:gd name="T11" fmla="*/ 0 h 16"/>
                <a:gd name="T12" fmla="*/ 1 w 12"/>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1" y="8"/>
                  </a:moveTo>
                  <a:cubicBezTo>
                    <a:pt x="0" y="11"/>
                    <a:pt x="1" y="14"/>
                    <a:pt x="1" y="16"/>
                  </a:cubicBezTo>
                  <a:cubicBezTo>
                    <a:pt x="1" y="15"/>
                    <a:pt x="1" y="14"/>
                    <a:pt x="2" y="12"/>
                  </a:cubicBezTo>
                  <a:cubicBezTo>
                    <a:pt x="3" y="11"/>
                    <a:pt x="5" y="10"/>
                    <a:pt x="8" y="9"/>
                  </a:cubicBezTo>
                  <a:cubicBezTo>
                    <a:pt x="9" y="9"/>
                    <a:pt x="10" y="8"/>
                    <a:pt x="12" y="8"/>
                  </a:cubicBezTo>
                  <a:cubicBezTo>
                    <a:pt x="10" y="5"/>
                    <a:pt x="8" y="2"/>
                    <a:pt x="6" y="0"/>
                  </a:cubicBezTo>
                  <a:cubicBezTo>
                    <a:pt x="3" y="2"/>
                    <a:pt x="2" y="6"/>
                    <a:pt x="1"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2234"/>
            <p:cNvSpPr>
              <a:spLocks/>
            </p:cNvSpPr>
            <p:nvPr/>
          </p:nvSpPr>
          <p:spPr bwMode="auto">
            <a:xfrm>
              <a:off x="6600794" y="3151203"/>
              <a:ext cx="52388" cy="134938"/>
            </a:xfrm>
            <a:custGeom>
              <a:avLst/>
              <a:gdLst>
                <a:gd name="T0" fmla="*/ 14 w 14"/>
                <a:gd name="T1" fmla="*/ 18 h 36"/>
                <a:gd name="T2" fmla="*/ 10 w 14"/>
                <a:gd name="T3" fmla="*/ 14 h 36"/>
                <a:gd name="T4" fmla="*/ 6 w 14"/>
                <a:gd name="T5" fmla="*/ 10 h 36"/>
                <a:gd name="T6" fmla="*/ 1 w 14"/>
                <a:gd name="T7" fmla="*/ 0 h 36"/>
                <a:gd name="T8" fmla="*/ 1 w 14"/>
                <a:gd name="T9" fmla="*/ 0 h 36"/>
                <a:gd name="T10" fmla="*/ 2 w 14"/>
                <a:gd name="T11" fmla="*/ 12 h 36"/>
                <a:gd name="T12" fmla="*/ 13 w 14"/>
                <a:gd name="T13" fmla="*/ 20 h 36"/>
                <a:gd name="T14" fmla="*/ 11 w 14"/>
                <a:gd name="T15" fmla="*/ 27 h 36"/>
                <a:gd name="T16" fmla="*/ 9 w 14"/>
                <a:gd name="T17" fmla="*/ 32 h 36"/>
                <a:gd name="T18" fmla="*/ 9 w 14"/>
                <a:gd name="T19" fmla="*/ 36 h 36"/>
                <a:gd name="T20" fmla="*/ 11 w 14"/>
                <a:gd name="T21" fmla="*/ 35 h 36"/>
                <a:gd name="T22" fmla="*/ 10 w 14"/>
                <a:gd name="T23" fmla="*/ 32 h 36"/>
                <a:gd name="T24" fmla="*/ 12 w 14"/>
                <a:gd name="T25" fmla="*/ 26 h 36"/>
                <a:gd name="T26" fmla="*/ 13 w 14"/>
                <a:gd name="T27" fmla="*/ 20 h 36"/>
                <a:gd name="T28" fmla="*/ 14 w 14"/>
                <a:gd name="T2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6">
                  <a:moveTo>
                    <a:pt x="14" y="18"/>
                  </a:moveTo>
                  <a:cubicBezTo>
                    <a:pt x="13" y="17"/>
                    <a:pt x="11" y="15"/>
                    <a:pt x="10" y="14"/>
                  </a:cubicBezTo>
                  <a:cubicBezTo>
                    <a:pt x="9" y="12"/>
                    <a:pt x="8" y="12"/>
                    <a:pt x="6" y="10"/>
                  </a:cubicBezTo>
                  <a:cubicBezTo>
                    <a:pt x="3" y="7"/>
                    <a:pt x="1" y="4"/>
                    <a:pt x="1" y="0"/>
                  </a:cubicBezTo>
                  <a:cubicBezTo>
                    <a:pt x="1" y="0"/>
                    <a:pt x="1" y="0"/>
                    <a:pt x="1" y="0"/>
                  </a:cubicBezTo>
                  <a:cubicBezTo>
                    <a:pt x="0" y="4"/>
                    <a:pt x="0" y="9"/>
                    <a:pt x="2" y="12"/>
                  </a:cubicBezTo>
                  <a:cubicBezTo>
                    <a:pt x="3" y="15"/>
                    <a:pt x="7" y="19"/>
                    <a:pt x="13" y="20"/>
                  </a:cubicBezTo>
                  <a:cubicBezTo>
                    <a:pt x="14" y="22"/>
                    <a:pt x="12" y="24"/>
                    <a:pt x="11" y="27"/>
                  </a:cubicBezTo>
                  <a:cubicBezTo>
                    <a:pt x="10" y="28"/>
                    <a:pt x="9" y="30"/>
                    <a:pt x="9" y="32"/>
                  </a:cubicBezTo>
                  <a:cubicBezTo>
                    <a:pt x="9" y="33"/>
                    <a:pt x="9" y="34"/>
                    <a:pt x="9" y="36"/>
                  </a:cubicBezTo>
                  <a:cubicBezTo>
                    <a:pt x="10" y="35"/>
                    <a:pt x="10" y="35"/>
                    <a:pt x="11" y="35"/>
                  </a:cubicBezTo>
                  <a:cubicBezTo>
                    <a:pt x="10" y="34"/>
                    <a:pt x="9" y="33"/>
                    <a:pt x="10" y="32"/>
                  </a:cubicBezTo>
                  <a:cubicBezTo>
                    <a:pt x="10" y="30"/>
                    <a:pt x="11" y="28"/>
                    <a:pt x="12" y="26"/>
                  </a:cubicBezTo>
                  <a:cubicBezTo>
                    <a:pt x="13" y="24"/>
                    <a:pt x="14" y="21"/>
                    <a:pt x="13" y="20"/>
                  </a:cubicBezTo>
                  <a:cubicBezTo>
                    <a:pt x="13" y="19"/>
                    <a:pt x="13" y="18"/>
                    <a:pt x="14"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2235"/>
            <p:cNvSpPr>
              <a:spLocks noEditPoints="1"/>
            </p:cNvSpPr>
            <p:nvPr/>
          </p:nvSpPr>
          <p:spPr bwMode="auto">
            <a:xfrm>
              <a:off x="6605556" y="3075003"/>
              <a:ext cx="100013" cy="147639"/>
            </a:xfrm>
            <a:custGeom>
              <a:avLst/>
              <a:gdLst>
                <a:gd name="T0" fmla="*/ 20 w 27"/>
                <a:gd name="T1" fmla="*/ 25 h 39"/>
                <a:gd name="T2" fmla="*/ 17 w 27"/>
                <a:gd name="T3" fmla="*/ 28 h 39"/>
                <a:gd name="T4" fmla="*/ 18 w 27"/>
                <a:gd name="T5" fmla="*/ 24 h 39"/>
                <a:gd name="T6" fmla="*/ 18 w 27"/>
                <a:gd name="T7" fmla="*/ 21 h 39"/>
                <a:gd name="T8" fmla="*/ 18 w 27"/>
                <a:gd name="T9" fmla="*/ 19 h 39"/>
                <a:gd name="T10" fmla="*/ 21 w 27"/>
                <a:gd name="T11" fmla="*/ 17 h 39"/>
                <a:gd name="T12" fmla="*/ 22 w 27"/>
                <a:gd name="T13" fmla="*/ 16 h 39"/>
                <a:gd name="T14" fmla="*/ 25 w 27"/>
                <a:gd name="T15" fmla="*/ 15 h 39"/>
                <a:gd name="T16" fmla="*/ 23 w 27"/>
                <a:gd name="T17" fmla="*/ 15 h 39"/>
                <a:gd name="T18" fmla="*/ 21 w 27"/>
                <a:gd name="T19" fmla="*/ 16 h 39"/>
                <a:gd name="T20" fmla="*/ 19 w 27"/>
                <a:gd name="T21" fmla="*/ 17 h 39"/>
                <a:gd name="T22" fmla="*/ 17 w 27"/>
                <a:gd name="T23" fmla="*/ 19 h 39"/>
                <a:gd name="T24" fmla="*/ 17 w 27"/>
                <a:gd name="T25" fmla="*/ 17 h 39"/>
                <a:gd name="T26" fmla="*/ 18 w 27"/>
                <a:gd name="T27" fmla="*/ 13 h 39"/>
                <a:gd name="T28" fmla="*/ 19 w 27"/>
                <a:gd name="T29" fmla="*/ 10 h 39"/>
                <a:gd name="T30" fmla="*/ 21 w 27"/>
                <a:gd name="T31" fmla="*/ 7 h 39"/>
                <a:gd name="T32" fmla="*/ 17 w 27"/>
                <a:gd name="T33" fmla="*/ 13 h 39"/>
                <a:gd name="T34" fmla="*/ 16 w 27"/>
                <a:gd name="T35" fmla="*/ 12 h 39"/>
                <a:gd name="T36" fmla="*/ 17 w 27"/>
                <a:gd name="T37" fmla="*/ 5 h 39"/>
                <a:gd name="T38" fmla="*/ 16 w 27"/>
                <a:gd name="T39" fmla="*/ 10 h 39"/>
                <a:gd name="T40" fmla="*/ 16 w 27"/>
                <a:gd name="T41" fmla="*/ 15 h 39"/>
                <a:gd name="T42" fmla="*/ 16 w 27"/>
                <a:gd name="T43" fmla="*/ 24 h 39"/>
                <a:gd name="T44" fmla="*/ 16 w 27"/>
                <a:gd name="T45" fmla="*/ 29 h 39"/>
                <a:gd name="T46" fmla="*/ 14 w 27"/>
                <a:gd name="T47" fmla="*/ 33 h 39"/>
                <a:gd name="T48" fmla="*/ 13 w 27"/>
                <a:gd name="T49" fmla="*/ 29 h 39"/>
                <a:gd name="T50" fmla="*/ 12 w 27"/>
                <a:gd name="T51" fmla="*/ 24 h 39"/>
                <a:gd name="T52" fmla="*/ 9 w 27"/>
                <a:gd name="T53" fmla="*/ 17 h 39"/>
                <a:gd name="T54" fmla="*/ 9 w 27"/>
                <a:gd name="T55" fmla="*/ 10 h 39"/>
                <a:gd name="T56" fmla="*/ 10 w 27"/>
                <a:gd name="T57" fmla="*/ 21 h 39"/>
                <a:gd name="T58" fmla="*/ 12 w 27"/>
                <a:gd name="T59" fmla="*/ 27 h 39"/>
                <a:gd name="T60" fmla="*/ 13 w 27"/>
                <a:gd name="T61" fmla="*/ 30 h 39"/>
                <a:gd name="T62" fmla="*/ 12 w 27"/>
                <a:gd name="T63" fmla="*/ 35 h 39"/>
                <a:gd name="T64" fmla="*/ 12 w 27"/>
                <a:gd name="T65" fmla="*/ 36 h 39"/>
                <a:gd name="T66" fmla="*/ 8 w 27"/>
                <a:gd name="T67" fmla="*/ 32 h 39"/>
                <a:gd name="T68" fmla="*/ 2 w 27"/>
                <a:gd name="T69" fmla="*/ 26 h 39"/>
                <a:gd name="T70" fmla="*/ 0 w 27"/>
                <a:gd name="T71" fmla="*/ 22 h 39"/>
                <a:gd name="T72" fmla="*/ 3 w 27"/>
                <a:gd name="T73" fmla="*/ 29 h 39"/>
                <a:gd name="T74" fmla="*/ 4 w 27"/>
                <a:gd name="T75" fmla="*/ 30 h 39"/>
                <a:gd name="T76" fmla="*/ 9 w 27"/>
                <a:gd name="T77" fmla="*/ 34 h 39"/>
                <a:gd name="T78" fmla="*/ 12 w 27"/>
                <a:gd name="T79" fmla="*/ 37 h 39"/>
                <a:gd name="T80" fmla="*/ 12 w 27"/>
                <a:gd name="T81" fmla="*/ 39 h 39"/>
                <a:gd name="T82" fmla="*/ 14 w 27"/>
                <a:gd name="T83" fmla="*/ 36 h 39"/>
                <a:gd name="T84" fmla="*/ 15 w 27"/>
                <a:gd name="T85" fmla="*/ 35 h 39"/>
                <a:gd name="T86" fmla="*/ 17 w 27"/>
                <a:gd name="T87" fmla="*/ 34 h 39"/>
                <a:gd name="T88" fmla="*/ 18 w 27"/>
                <a:gd name="T89" fmla="*/ 33 h 39"/>
                <a:gd name="T90" fmla="*/ 22 w 27"/>
                <a:gd name="T91" fmla="*/ 31 h 39"/>
                <a:gd name="T92" fmla="*/ 24 w 27"/>
                <a:gd name="T93" fmla="*/ 29 h 39"/>
                <a:gd name="T94" fmla="*/ 21 w 27"/>
                <a:gd name="T95" fmla="*/ 31 h 39"/>
                <a:gd name="T96" fmla="*/ 17 w 27"/>
                <a:gd name="T97" fmla="*/ 33 h 39"/>
                <a:gd name="T98" fmla="*/ 17 w 27"/>
                <a:gd name="T99" fmla="*/ 33 h 39"/>
                <a:gd name="T100" fmla="*/ 15 w 27"/>
                <a:gd name="T101" fmla="*/ 34 h 39"/>
                <a:gd name="T102" fmla="*/ 18 w 27"/>
                <a:gd name="T103" fmla="*/ 29 h 39"/>
                <a:gd name="T104" fmla="*/ 21 w 27"/>
                <a:gd name="T105" fmla="*/ 25 h 39"/>
                <a:gd name="T106" fmla="*/ 23 w 27"/>
                <a:gd name="T107" fmla="*/ 22 h 39"/>
                <a:gd name="T108" fmla="*/ 27 w 27"/>
                <a:gd name="T109" fmla="*/ 20 h 39"/>
                <a:gd name="T110" fmla="*/ 21 w 27"/>
                <a:gd name="T111" fmla="*/ 24 h 39"/>
                <a:gd name="T112" fmla="*/ 17 w 27"/>
                <a:gd name="T113" fmla="*/ 19 h 39"/>
                <a:gd name="T114" fmla="*/ 17 w 27"/>
                <a:gd name="T11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39">
                  <a:moveTo>
                    <a:pt x="21" y="24"/>
                  </a:moveTo>
                  <a:cubicBezTo>
                    <a:pt x="21" y="24"/>
                    <a:pt x="20" y="24"/>
                    <a:pt x="20" y="25"/>
                  </a:cubicBezTo>
                  <a:cubicBezTo>
                    <a:pt x="19" y="26"/>
                    <a:pt x="19" y="26"/>
                    <a:pt x="19" y="26"/>
                  </a:cubicBezTo>
                  <a:cubicBezTo>
                    <a:pt x="19" y="27"/>
                    <a:pt x="18" y="28"/>
                    <a:pt x="17" y="28"/>
                  </a:cubicBezTo>
                  <a:cubicBezTo>
                    <a:pt x="17" y="28"/>
                    <a:pt x="18" y="27"/>
                    <a:pt x="18" y="27"/>
                  </a:cubicBezTo>
                  <a:cubicBezTo>
                    <a:pt x="18" y="26"/>
                    <a:pt x="18" y="25"/>
                    <a:pt x="18" y="24"/>
                  </a:cubicBezTo>
                  <a:cubicBezTo>
                    <a:pt x="18" y="23"/>
                    <a:pt x="18" y="22"/>
                    <a:pt x="18" y="22"/>
                  </a:cubicBezTo>
                  <a:cubicBezTo>
                    <a:pt x="18" y="22"/>
                    <a:pt x="18" y="22"/>
                    <a:pt x="18" y="21"/>
                  </a:cubicBezTo>
                  <a:cubicBezTo>
                    <a:pt x="18" y="21"/>
                    <a:pt x="18" y="20"/>
                    <a:pt x="18" y="20"/>
                  </a:cubicBezTo>
                  <a:cubicBezTo>
                    <a:pt x="18" y="19"/>
                    <a:pt x="18" y="19"/>
                    <a:pt x="18" y="19"/>
                  </a:cubicBezTo>
                  <a:cubicBezTo>
                    <a:pt x="19" y="18"/>
                    <a:pt x="19" y="18"/>
                    <a:pt x="19" y="17"/>
                  </a:cubicBezTo>
                  <a:cubicBezTo>
                    <a:pt x="20" y="17"/>
                    <a:pt x="21" y="17"/>
                    <a:pt x="21" y="17"/>
                  </a:cubicBezTo>
                  <a:cubicBezTo>
                    <a:pt x="22" y="16"/>
                    <a:pt x="22" y="16"/>
                    <a:pt x="22" y="16"/>
                  </a:cubicBezTo>
                  <a:cubicBezTo>
                    <a:pt x="22" y="16"/>
                    <a:pt x="22" y="16"/>
                    <a:pt x="22" y="16"/>
                  </a:cubicBezTo>
                  <a:cubicBezTo>
                    <a:pt x="22" y="16"/>
                    <a:pt x="23" y="16"/>
                    <a:pt x="23" y="16"/>
                  </a:cubicBezTo>
                  <a:cubicBezTo>
                    <a:pt x="23" y="15"/>
                    <a:pt x="24" y="15"/>
                    <a:pt x="25" y="15"/>
                  </a:cubicBezTo>
                  <a:cubicBezTo>
                    <a:pt x="25" y="15"/>
                    <a:pt x="26" y="14"/>
                    <a:pt x="27" y="14"/>
                  </a:cubicBezTo>
                  <a:cubicBezTo>
                    <a:pt x="25" y="15"/>
                    <a:pt x="24" y="15"/>
                    <a:pt x="23" y="15"/>
                  </a:cubicBezTo>
                  <a:cubicBezTo>
                    <a:pt x="22" y="15"/>
                    <a:pt x="22" y="16"/>
                    <a:pt x="22" y="16"/>
                  </a:cubicBezTo>
                  <a:cubicBezTo>
                    <a:pt x="22" y="16"/>
                    <a:pt x="21" y="16"/>
                    <a:pt x="21" y="16"/>
                  </a:cubicBezTo>
                  <a:cubicBezTo>
                    <a:pt x="21" y="16"/>
                    <a:pt x="21" y="16"/>
                    <a:pt x="21" y="16"/>
                  </a:cubicBezTo>
                  <a:cubicBezTo>
                    <a:pt x="20" y="16"/>
                    <a:pt x="20" y="17"/>
                    <a:pt x="19" y="17"/>
                  </a:cubicBezTo>
                  <a:cubicBezTo>
                    <a:pt x="18" y="17"/>
                    <a:pt x="18" y="18"/>
                    <a:pt x="17" y="18"/>
                  </a:cubicBezTo>
                  <a:cubicBezTo>
                    <a:pt x="17" y="18"/>
                    <a:pt x="17" y="19"/>
                    <a:pt x="17" y="19"/>
                  </a:cubicBezTo>
                  <a:cubicBezTo>
                    <a:pt x="17" y="18"/>
                    <a:pt x="17" y="18"/>
                    <a:pt x="17" y="18"/>
                  </a:cubicBezTo>
                  <a:cubicBezTo>
                    <a:pt x="17" y="18"/>
                    <a:pt x="17" y="17"/>
                    <a:pt x="17" y="17"/>
                  </a:cubicBezTo>
                  <a:cubicBezTo>
                    <a:pt x="17" y="17"/>
                    <a:pt x="17" y="16"/>
                    <a:pt x="17" y="16"/>
                  </a:cubicBezTo>
                  <a:cubicBezTo>
                    <a:pt x="17" y="15"/>
                    <a:pt x="17" y="14"/>
                    <a:pt x="18" y="13"/>
                  </a:cubicBezTo>
                  <a:cubicBezTo>
                    <a:pt x="18" y="12"/>
                    <a:pt x="18" y="12"/>
                    <a:pt x="18" y="11"/>
                  </a:cubicBezTo>
                  <a:cubicBezTo>
                    <a:pt x="19" y="11"/>
                    <a:pt x="19" y="10"/>
                    <a:pt x="19" y="10"/>
                  </a:cubicBezTo>
                  <a:cubicBezTo>
                    <a:pt x="19" y="9"/>
                    <a:pt x="20" y="9"/>
                    <a:pt x="20" y="8"/>
                  </a:cubicBezTo>
                  <a:cubicBezTo>
                    <a:pt x="20" y="8"/>
                    <a:pt x="21" y="7"/>
                    <a:pt x="21" y="7"/>
                  </a:cubicBezTo>
                  <a:cubicBezTo>
                    <a:pt x="20" y="7"/>
                    <a:pt x="19" y="8"/>
                    <a:pt x="19" y="9"/>
                  </a:cubicBezTo>
                  <a:cubicBezTo>
                    <a:pt x="18" y="10"/>
                    <a:pt x="17" y="11"/>
                    <a:pt x="17" y="13"/>
                  </a:cubicBezTo>
                  <a:cubicBezTo>
                    <a:pt x="17" y="13"/>
                    <a:pt x="17" y="14"/>
                    <a:pt x="16" y="14"/>
                  </a:cubicBezTo>
                  <a:cubicBezTo>
                    <a:pt x="16" y="14"/>
                    <a:pt x="16" y="13"/>
                    <a:pt x="16" y="12"/>
                  </a:cubicBezTo>
                  <a:cubicBezTo>
                    <a:pt x="16" y="12"/>
                    <a:pt x="16" y="11"/>
                    <a:pt x="16" y="10"/>
                  </a:cubicBezTo>
                  <a:cubicBezTo>
                    <a:pt x="16" y="8"/>
                    <a:pt x="16" y="7"/>
                    <a:pt x="17" y="5"/>
                  </a:cubicBezTo>
                  <a:cubicBezTo>
                    <a:pt x="17" y="3"/>
                    <a:pt x="17" y="2"/>
                    <a:pt x="18" y="0"/>
                  </a:cubicBezTo>
                  <a:cubicBezTo>
                    <a:pt x="17" y="3"/>
                    <a:pt x="16" y="7"/>
                    <a:pt x="16" y="10"/>
                  </a:cubicBezTo>
                  <a:cubicBezTo>
                    <a:pt x="15" y="11"/>
                    <a:pt x="15" y="12"/>
                    <a:pt x="15" y="12"/>
                  </a:cubicBezTo>
                  <a:cubicBezTo>
                    <a:pt x="15" y="13"/>
                    <a:pt x="15" y="14"/>
                    <a:pt x="16" y="15"/>
                  </a:cubicBezTo>
                  <a:cubicBezTo>
                    <a:pt x="16" y="16"/>
                    <a:pt x="16" y="18"/>
                    <a:pt x="16" y="20"/>
                  </a:cubicBezTo>
                  <a:cubicBezTo>
                    <a:pt x="16" y="21"/>
                    <a:pt x="16" y="23"/>
                    <a:pt x="16" y="24"/>
                  </a:cubicBezTo>
                  <a:cubicBezTo>
                    <a:pt x="16" y="25"/>
                    <a:pt x="16" y="26"/>
                    <a:pt x="16" y="27"/>
                  </a:cubicBezTo>
                  <a:cubicBezTo>
                    <a:pt x="16" y="27"/>
                    <a:pt x="16" y="28"/>
                    <a:pt x="16" y="29"/>
                  </a:cubicBezTo>
                  <a:cubicBezTo>
                    <a:pt x="15" y="30"/>
                    <a:pt x="15" y="31"/>
                    <a:pt x="15" y="31"/>
                  </a:cubicBezTo>
                  <a:cubicBezTo>
                    <a:pt x="14" y="32"/>
                    <a:pt x="14" y="32"/>
                    <a:pt x="14" y="33"/>
                  </a:cubicBezTo>
                  <a:cubicBezTo>
                    <a:pt x="14" y="32"/>
                    <a:pt x="14" y="31"/>
                    <a:pt x="14" y="30"/>
                  </a:cubicBezTo>
                  <a:cubicBezTo>
                    <a:pt x="14" y="30"/>
                    <a:pt x="13" y="29"/>
                    <a:pt x="13" y="29"/>
                  </a:cubicBezTo>
                  <a:cubicBezTo>
                    <a:pt x="13" y="28"/>
                    <a:pt x="13" y="27"/>
                    <a:pt x="13" y="27"/>
                  </a:cubicBezTo>
                  <a:cubicBezTo>
                    <a:pt x="13" y="26"/>
                    <a:pt x="12" y="25"/>
                    <a:pt x="12" y="24"/>
                  </a:cubicBezTo>
                  <a:cubicBezTo>
                    <a:pt x="11" y="23"/>
                    <a:pt x="11" y="21"/>
                    <a:pt x="10" y="20"/>
                  </a:cubicBezTo>
                  <a:cubicBezTo>
                    <a:pt x="10" y="19"/>
                    <a:pt x="9" y="18"/>
                    <a:pt x="9" y="17"/>
                  </a:cubicBezTo>
                  <a:cubicBezTo>
                    <a:pt x="9" y="16"/>
                    <a:pt x="9" y="15"/>
                    <a:pt x="9" y="14"/>
                  </a:cubicBezTo>
                  <a:cubicBezTo>
                    <a:pt x="9" y="13"/>
                    <a:pt x="9" y="12"/>
                    <a:pt x="9" y="10"/>
                  </a:cubicBezTo>
                  <a:cubicBezTo>
                    <a:pt x="8" y="13"/>
                    <a:pt x="8" y="15"/>
                    <a:pt x="9" y="17"/>
                  </a:cubicBezTo>
                  <a:cubicBezTo>
                    <a:pt x="9" y="18"/>
                    <a:pt x="9" y="20"/>
                    <a:pt x="10" y="21"/>
                  </a:cubicBezTo>
                  <a:cubicBezTo>
                    <a:pt x="10" y="22"/>
                    <a:pt x="10" y="23"/>
                    <a:pt x="11" y="24"/>
                  </a:cubicBezTo>
                  <a:cubicBezTo>
                    <a:pt x="11" y="25"/>
                    <a:pt x="12" y="26"/>
                    <a:pt x="12" y="27"/>
                  </a:cubicBezTo>
                  <a:cubicBezTo>
                    <a:pt x="12" y="28"/>
                    <a:pt x="12" y="28"/>
                    <a:pt x="12" y="29"/>
                  </a:cubicBezTo>
                  <a:cubicBezTo>
                    <a:pt x="13" y="29"/>
                    <a:pt x="13" y="30"/>
                    <a:pt x="13" y="30"/>
                  </a:cubicBezTo>
                  <a:cubicBezTo>
                    <a:pt x="13" y="31"/>
                    <a:pt x="12" y="33"/>
                    <a:pt x="12" y="34"/>
                  </a:cubicBezTo>
                  <a:cubicBezTo>
                    <a:pt x="12" y="34"/>
                    <a:pt x="12" y="35"/>
                    <a:pt x="12" y="35"/>
                  </a:cubicBezTo>
                  <a:cubicBezTo>
                    <a:pt x="12" y="36"/>
                    <a:pt x="12" y="36"/>
                    <a:pt x="12" y="36"/>
                  </a:cubicBezTo>
                  <a:cubicBezTo>
                    <a:pt x="12" y="36"/>
                    <a:pt x="12" y="36"/>
                    <a:pt x="12" y="36"/>
                  </a:cubicBezTo>
                  <a:cubicBezTo>
                    <a:pt x="11" y="35"/>
                    <a:pt x="11" y="34"/>
                    <a:pt x="10" y="34"/>
                  </a:cubicBezTo>
                  <a:cubicBezTo>
                    <a:pt x="9" y="33"/>
                    <a:pt x="8" y="32"/>
                    <a:pt x="8" y="32"/>
                  </a:cubicBezTo>
                  <a:cubicBezTo>
                    <a:pt x="7" y="31"/>
                    <a:pt x="6" y="31"/>
                    <a:pt x="6" y="30"/>
                  </a:cubicBezTo>
                  <a:cubicBezTo>
                    <a:pt x="4" y="29"/>
                    <a:pt x="3" y="28"/>
                    <a:pt x="2" y="26"/>
                  </a:cubicBezTo>
                  <a:cubicBezTo>
                    <a:pt x="2" y="26"/>
                    <a:pt x="1" y="25"/>
                    <a:pt x="1" y="24"/>
                  </a:cubicBezTo>
                  <a:cubicBezTo>
                    <a:pt x="1" y="23"/>
                    <a:pt x="1" y="23"/>
                    <a:pt x="0" y="22"/>
                  </a:cubicBezTo>
                  <a:cubicBezTo>
                    <a:pt x="1" y="23"/>
                    <a:pt x="1" y="25"/>
                    <a:pt x="2" y="26"/>
                  </a:cubicBezTo>
                  <a:cubicBezTo>
                    <a:pt x="2" y="27"/>
                    <a:pt x="2" y="28"/>
                    <a:pt x="3" y="29"/>
                  </a:cubicBezTo>
                  <a:cubicBezTo>
                    <a:pt x="3" y="29"/>
                    <a:pt x="4" y="29"/>
                    <a:pt x="4" y="30"/>
                  </a:cubicBezTo>
                  <a:cubicBezTo>
                    <a:pt x="4" y="30"/>
                    <a:pt x="4" y="30"/>
                    <a:pt x="4" y="30"/>
                  </a:cubicBezTo>
                  <a:cubicBezTo>
                    <a:pt x="5" y="30"/>
                    <a:pt x="5" y="30"/>
                    <a:pt x="5" y="30"/>
                  </a:cubicBezTo>
                  <a:cubicBezTo>
                    <a:pt x="6" y="32"/>
                    <a:pt x="8" y="33"/>
                    <a:pt x="9" y="34"/>
                  </a:cubicBezTo>
                  <a:cubicBezTo>
                    <a:pt x="9" y="35"/>
                    <a:pt x="10" y="35"/>
                    <a:pt x="11" y="36"/>
                  </a:cubicBezTo>
                  <a:cubicBezTo>
                    <a:pt x="11" y="36"/>
                    <a:pt x="11" y="37"/>
                    <a:pt x="12" y="37"/>
                  </a:cubicBezTo>
                  <a:cubicBezTo>
                    <a:pt x="12" y="38"/>
                    <a:pt x="12" y="38"/>
                    <a:pt x="12" y="39"/>
                  </a:cubicBezTo>
                  <a:cubicBezTo>
                    <a:pt x="11" y="39"/>
                    <a:pt x="12" y="39"/>
                    <a:pt x="12" y="39"/>
                  </a:cubicBezTo>
                  <a:cubicBezTo>
                    <a:pt x="13" y="39"/>
                    <a:pt x="13" y="39"/>
                    <a:pt x="13" y="39"/>
                  </a:cubicBezTo>
                  <a:cubicBezTo>
                    <a:pt x="13" y="38"/>
                    <a:pt x="13" y="37"/>
                    <a:pt x="14" y="36"/>
                  </a:cubicBezTo>
                  <a:cubicBezTo>
                    <a:pt x="14" y="36"/>
                    <a:pt x="14" y="35"/>
                    <a:pt x="14" y="35"/>
                  </a:cubicBezTo>
                  <a:cubicBezTo>
                    <a:pt x="14" y="35"/>
                    <a:pt x="15" y="35"/>
                    <a:pt x="15" y="35"/>
                  </a:cubicBezTo>
                  <a:cubicBezTo>
                    <a:pt x="15" y="34"/>
                    <a:pt x="16" y="34"/>
                    <a:pt x="16" y="34"/>
                  </a:cubicBezTo>
                  <a:cubicBezTo>
                    <a:pt x="16" y="34"/>
                    <a:pt x="17" y="34"/>
                    <a:pt x="17" y="34"/>
                  </a:cubicBezTo>
                  <a:cubicBezTo>
                    <a:pt x="17" y="34"/>
                    <a:pt x="17" y="34"/>
                    <a:pt x="17" y="34"/>
                  </a:cubicBezTo>
                  <a:cubicBezTo>
                    <a:pt x="17" y="34"/>
                    <a:pt x="17" y="34"/>
                    <a:pt x="18" y="33"/>
                  </a:cubicBezTo>
                  <a:cubicBezTo>
                    <a:pt x="18" y="33"/>
                    <a:pt x="19" y="33"/>
                    <a:pt x="19" y="33"/>
                  </a:cubicBezTo>
                  <a:cubicBezTo>
                    <a:pt x="20" y="32"/>
                    <a:pt x="21" y="32"/>
                    <a:pt x="22" y="31"/>
                  </a:cubicBezTo>
                  <a:cubicBezTo>
                    <a:pt x="22" y="31"/>
                    <a:pt x="22" y="30"/>
                    <a:pt x="23" y="30"/>
                  </a:cubicBezTo>
                  <a:cubicBezTo>
                    <a:pt x="23" y="30"/>
                    <a:pt x="24" y="29"/>
                    <a:pt x="24" y="29"/>
                  </a:cubicBezTo>
                  <a:cubicBezTo>
                    <a:pt x="24" y="29"/>
                    <a:pt x="23" y="30"/>
                    <a:pt x="23" y="30"/>
                  </a:cubicBezTo>
                  <a:cubicBezTo>
                    <a:pt x="22" y="30"/>
                    <a:pt x="22" y="30"/>
                    <a:pt x="21" y="31"/>
                  </a:cubicBezTo>
                  <a:cubicBezTo>
                    <a:pt x="20" y="31"/>
                    <a:pt x="20" y="32"/>
                    <a:pt x="19" y="32"/>
                  </a:cubicBezTo>
                  <a:cubicBezTo>
                    <a:pt x="18" y="32"/>
                    <a:pt x="18" y="33"/>
                    <a:pt x="17" y="33"/>
                  </a:cubicBezTo>
                  <a:cubicBezTo>
                    <a:pt x="17" y="33"/>
                    <a:pt x="17" y="33"/>
                    <a:pt x="17" y="33"/>
                  </a:cubicBezTo>
                  <a:cubicBezTo>
                    <a:pt x="17" y="33"/>
                    <a:pt x="17" y="33"/>
                    <a:pt x="17" y="33"/>
                  </a:cubicBezTo>
                  <a:cubicBezTo>
                    <a:pt x="16" y="33"/>
                    <a:pt x="16" y="33"/>
                    <a:pt x="16" y="33"/>
                  </a:cubicBezTo>
                  <a:cubicBezTo>
                    <a:pt x="15" y="33"/>
                    <a:pt x="15" y="34"/>
                    <a:pt x="15" y="34"/>
                  </a:cubicBezTo>
                  <a:cubicBezTo>
                    <a:pt x="15" y="33"/>
                    <a:pt x="15" y="33"/>
                    <a:pt x="15" y="33"/>
                  </a:cubicBezTo>
                  <a:cubicBezTo>
                    <a:pt x="18" y="29"/>
                    <a:pt x="18" y="29"/>
                    <a:pt x="18" y="29"/>
                  </a:cubicBezTo>
                  <a:cubicBezTo>
                    <a:pt x="18" y="28"/>
                    <a:pt x="19" y="27"/>
                    <a:pt x="20" y="26"/>
                  </a:cubicBezTo>
                  <a:cubicBezTo>
                    <a:pt x="21" y="25"/>
                    <a:pt x="21" y="25"/>
                    <a:pt x="21" y="25"/>
                  </a:cubicBezTo>
                  <a:cubicBezTo>
                    <a:pt x="21" y="25"/>
                    <a:pt x="21" y="24"/>
                    <a:pt x="21" y="24"/>
                  </a:cubicBezTo>
                  <a:cubicBezTo>
                    <a:pt x="22" y="24"/>
                    <a:pt x="22" y="23"/>
                    <a:pt x="23" y="22"/>
                  </a:cubicBezTo>
                  <a:cubicBezTo>
                    <a:pt x="24" y="22"/>
                    <a:pt x="24" y="21"/>
                    <a:pt x="25" y="21"/>
                  </a:cubicBezTo>
                  <a:cubicBezTo>
                    <a:pt x="25" y="20"/>
                    <a:pt x="26" y="20"/>
                    <a:pt x="27" y="20"/>
                  </a:cubicBezTo>
                  <a:cubicBezTo>
                    <a:pt x="25" y="20"/>
                    <a:pt x="24" y="21"/>
                    <a:pt x="23" y="22"/>
                  </a:cubicBezTo>
                  <a:cubicBezTo>
                    <a:pt x="22" y="23"/>
                    <a:pt x="21" y="23"/>
                    <a:pt x="21" y="24"/>
                  </a:cubicBezTo>
                  <a:close/>
                  <a:moveTo>
                    <a:pt x="17" y="19"/>
                  </a:moveTo>
                  <a:cubicBezTo>
                    <a:pt x="17" y="19"/>
                    <a:pt x="17" y="19"/>
                    <a:pt x="17" y="19"/>
                  </a:cubicBezTo>
                  <a:cubicBezTo>
                    <a:pt x="17" y="19"/>
                    <a:pt x="17" y="19"/>
                    <a:pt x="17" y="19"/>
                  </a:cubicBezTo>
                  <a:cubicBezTo>
                    <a:pt x="17" y="19"/>
                    <a:pt x="17" y="19"/>
                    <a:pt x="17" y="1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2236"/>
            <p:cNvSpPr>
              <a:spLocks/>
            </p:cNvSpPr>
            <p:nvPr/>
          </p:nvSpPr>
          <p:spPr bwMode="auto">
            <a:xfrm>
              <a:off x="6935758" y="2813063"/>
              <a:ext cx="138113" cy="71438"/>
            </a:xfrm>
            <a:custGeom>
              <a:avLst/>
              <a:gdLst>
                <a:gd name="T0" fmla="*/ 13 w 37"/>
                <a:gd name="T1" fmla="*/ 19 h 19"/>
                <a:gd name="T2" fmla="*/ 15 w 37"/>
                <a:gd name="T3" fmla="*/ 18 h 19"/>
                <a:gd name="T4" fmla="*/ 21 w 37"/>
                <a:gd name="T5" fmla="*/ 14 h 19"/>
                <a:gd name="T6" fmla="*/ 28 w 37"/>
                <a:gd name="T7" fmla="*/ 6 h 19"/>
                <a:gd name="T8" fmla="*/ 34 w 37"/>
                <a:gd name="T9" fmla="*/ 2 h 19"/>
                <a:gd name="T10" fmla="*/ 37 w 37"/>
                <a:gd name="T11" fmla="*/ 0 h 19"/>
                <a:gd name="T12" fmla="*/ 31 w 37"/>
                <a:gd name="T13" fmla="*/ 2 h 19"/>
                <a:gd name="T14" fmla="*/ 14 w 37"/>
                <a:gd name="T15" fmla="*/ 11 h 19"/>
                <a:gd name="T16" fmla="*/ 7 w 37"/>
                <a:gd name="T17" fmla="*/ 15 h 19"/>
                <a:gd name="T18" fmla="*/ 0 w 37"/>
                <a:gd name="T19" fmla="*/ 18 h 19"/>
                <a:gd name="T20" fmla="*/ 0 w 37"/>
                <a:gd name="T21" fmla="*/ 18 h 19"/>
                <a:gd name="T22" fmla="*/ 13 w 37"/>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9">
                  <a:moveTo>
                    <a:pt x="13" y="19"/>
                  </a:moveTo>
                  <a:cubicBezTo>
                    <a:pt x="13" y="19"/>
                    <a:pt x="14" y="18"/>
                    <a:pt x="15" y="18"/>
                  </a:cubicBezTo>
                  <a:cubicBezTo>
                    <a:pt x="17" y="17"/>
                    <a:pt x="19" y="15"/>
                    <a:pt x="21" y="14"/>
                  </a:cubicBezTo>
                  <a:cubicBezTo>
                    <a:pt x="23" y="11"/>
                    <a:pt x="25" y="8"/>
                    <a:pt x="28" y="6"/>
                  </a:cubicBezTo>
                  <a:cubicBezTo>
                    <a:pt x="30" y="4"/>
                    <a:pt x="32" y="3"/>
                    <a:pt x="34" y="2"/>
                  </a:cubicBezTo>
                  <a:cubicBezTo>
                    <a:pt x="35" y="2"/>
                    <a:pt x="37" y="1"/>
                    <a:pt x="37" y="0"/>
                  </a:cubicBezTo>
                  <a:cubicBezTo>
                    <a:pt x="35" y="1"/>
                    <a:pt x="32" y="2"/>
                    <a:pt x="31" y="2"/>
                  </a:cubicBezTo>
                  <a:cubicBezTo>
                    <a:pt x="25" y="3"/>
                    <a:pt x="20" y="8"/>
                    <a:pt x="14" y="11"/>
                  </a:cubicBezTo>
                  <a:cubicBezTo>
                    <a:pt x="12" y="13"/>
                    <a:pt x="9" y="14"/>
                    <a:pt x="7" y="15"/>
                  </a:cubicBezTo>
                  <a:cubicBezTo>
                    <a:pt x="5" y="16"/>
                    <a:pt x="2" y="17"/>
                    <a:pt x="0" y="18"/>
                  </a:cubicBezTo>
                  <a:cubicBezTo>
                    <a:pt x="0" y="18"/>
                    <a:pt x="0" y="18"/>
                    <a:pt x="0" y="18"/>
                  </a:cubicBezTo>
                  <a:cubicBezTo>
                    <a:pt x="4" y="17"/>
                    <a:pt x="9" y="18"/>
                    <a:pt x="13" y="1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58" name="Picture 2237"/>
            <p:cNvPicPr>
              <a:picLocks noChangeAspect="1" noChangeArrowheads="1"/>
            </p:cNvPicPr>
            <p:nvPr/>
          </p:nvPicPr>
          <p:blipFill>
            <a:blip r:embed="rId78" cstate="screen">
              <a:extLst>
                <a:ext uri="{28A0092B-C50C-407E-A947-70E740481C1C}">
                  <a14:useLocalDpi xmlns:a14="http://schemas.microsoft.com/office/drawing/2010/main"/>
                </a:ext>
              </a:extLst>
            </a:blip>
            <a:srcRect/>
            <a:stretch>
              <a:fillRect/>
            </a:stretch>
          </p:blipFill>
          <p:spPr bwMode="auto">
            <a:xfrm>
              <a:off x="6967508" y="2800363"/>
              <a:ext cx="123826"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9" name="Picture 2238"/>
            <p:cNvPicPr>
              <a:picLocks noChangeAspect="1" noChangeArrowheads="1"/>
            </p:cNvPicPr>
            <p:nvPr/>
          </p:nvPicPr>
          <p:blipFill>
            <a:blip r:embed="rId79" cstate="screen">
              <a:extLst>
                <a:ext uri="{28A0092B-C50C-407E-A947-70E740481C1C}">
                  <a14:useLocalDpi xmlns:a14="http://schemas.microsoft.com/office/drawing/2010/main"/>
                </a:ext>
              </a:extLst>
            </a:blip>
            <a:srcRect/>
            <a:stretch>
              <a:fillRect/>
            </a:stretch>
          </p:blipFill>
          <p:spPr bwMode="auto">
            <a:xfrm>
              <a:off x="6921471" y="2770201"/>
              <a:ext cx="179389"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0" name="Freeform 2239"/>
            <p:cNvSpPr>
              <a:spLocks/>
            </p:cNvSpPr>
            <p:nvPr/>
          </p:nvSpPr>
          <p:spPr bwMode="auto">
            <a:xfrm>
              <a:off x="6954808" y="2821001"/>
              <a:ext cx="63500" cy="36513"/>
            </a:xfrm>
            <a:custGeom>
              <a:avLst/>
              <a:gdLst>
                <a:gd name="T0" fmla="*/ 10 w 17"/>
                <a:gd name="T1" fmla="*/ 8 h 10"/>
                <a:gd name="T2" fmla="*/ 17 w 17"/>
                <a:gd name="T3" fmla="*/ 4 h 10"/>
                <a:gd name="T4" fmla="*/ 13 w 17"/>
                <a:gd name="T5" fmla="*/ 5 h 10"/>
                <a:gd name="T6" fmla="*/ 8 w 17"/>
                <a:gd name="T7" fmla="*/ 3 h 10"/>
                <a:gd name="T8" fmla="*/ 6 w 17"/>
                <a:gd name="T9" fmla="*/ 0 h 10"/>
                <a:gd name="T10" fmla="*/ 0 w 17"/>
                <a:gd name="T11" fmla="*/ 9 h 10"/>
                <a:gd name="T12" fmla="*/ 10 w 17"/>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17" h="10">
                  <a:moveTo>
                    <a:pt x="10" y="8"/>
                  </a:moveTo>
                  <a:cubicBezTo>
                    <a:pt x="13" y="7"/>
                    <a:pt x="15" y="5"/>
                    <a:pt x="17" y="4"/>
                  </a:cubicBezTo>
                  <a:cubicBezTo>
                    <a:pt x="16" y="4"/>
                    <a:pt x="14" y="5"/>
                    <a:pt x="13" y="5"/>
                  </a:cubicBezTo>
                  <a:cubicBezTo>
                    <a:pt x="11" y="5"/>
                    <a:pt x="10" y="4"/>
                    <a:pt x="8" y="3"/>
                  </a:cubicBezTo>
                  <a:cubicBezTo>
                    <a:pt x="8" y="2"/>
                    <a:pt x="7" y="1"/>
                    <a:pt x="6" y="0"/>
                  </a:cubicBezTo>
                  <a:cubicBezTo>
                    <a:pt x="4" y="3"/>
                    <a:pt x="2" y="6"/>
                    <a:pt x="0" y="9"/>
                  </a:cubicBezTo>
                  <a:cubicBezTo>
                    <a:pt x="3" y="10"/>
                    <a:pt x="7" y="8"/>
                    <a:pt x="10"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2240"/>
            <p:cNvSpPr>
              <a:spLocks/>
            </p:cNvSpPr>
            <p:nvPr/>
          </p:nvSpPr>
          <p:spPr bwMode="auto">
            <a:xfrm>
              <a:off x="7029421" y="2782901"/>
              <a:ext cx="112713" cy="101601"/>
            </a:xfrm>
            <a:custGeom>
              <a:avLst/>
              <a:gdLst>
                <a:gd name="T0" fmla="*/ 12 w 30"/>
                <a:gd name="T1" fmla="*/ 8 h 27"/>
                <a:gd name="T2" fmla="*/ 10 w 30"/>
                <a:gd name="T3" fmla="*/ 13 h 27"/>
                <a:gd name="T4" fmla="*/ 8 w 30"/>
                <a:gd name="T5" fmla="*/ 18 h 27"/>
                <a:gd name="T6" fmla="*/ 1 w 30"/>
                <a:gd name="T7" fmla="*/ 27 h 27"/>
                <a:gd name="T8" fmla="*/ 0 w 30"/>
                <a:gd name="T9" fmla="*/ 27 h 27"/>
                <a:gd name="T10" fmla="*/ 12 w 30"/>
                <a:gd name="T11" fmla="*/ 20 h 27"/>
                <a:gd name="T12" fmla="*/ 15 w 30"/>
                <a:gd name="T13" fmla="*/ 8 h 27"/>
                <a:gd name="T14" fmla="*/ 22 w 30"/>
                <a:gd name="T15" fmla="*/ 5 h 27"/>
                <a:gd name="T16" fmla="*/ 27 w 30"/>
                <a:gd name="T17" fmla="*/ 4 h 27"/>
                <a:gd name="T18" fmla="*/ 30 w 30"/>
                <a:gd name="T19" fmla="*/ 1 h 27"/>
                <a:gd name="T20" fmla="*/ 29 w 30"/>
                <a:gd name="T21" fmla="*/ 0 h 27"/>
                <a:gd name="T22" fmla="*/ 26 w 30"/>
                <a:gd name="T23" fmla="*/ 3 h 27"/>
                <a:gd name="T24" fmla="*/ 21 w 30"/>
                <a:gd name="T25" fmla="*/ 5 h 27"/>
                <a:gd name="T26" fmla="*/ 14 w 30"/>
                <a:gd name="T27" fmla="*/ 7 h 27"/>
                <a:gd name="T28" fmla="*/ 12 w 30"/>
                <a:gd name="T2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27">
                  <a:moveTo>
                    <a:pt x="12" y="8"/>
                  </a:moveTo>
                  <a:cubicBezTo>
                    <a:pt x="12" y="9"/>
                    <a:pt x="11" y="11"/>
                    <a:pt x="10" y="13"/>
                  </a:cubicBezTo>
                  <a:cubicBezTo>
                    <a:pt x="9" y="14"/>
                    <a:pt x="9" y="16"/>
                    <a:pt x="8" y="18"/>
                  </a:cubicBezTo>
                  <a:cubicBezTo>
                    <a:pt x="6" y="22"/>
                    <a:pt x="5" y="25"/>
                    <a:pt x="1" y="27"/>
                  </a:cubicBezTo>
                  <a:cubicBezTo>
                    <a:pt x="1" y="27"/>
                    <a:pt x="1" y="27"/>
                    <a:pt x="0" y="27"/>
                  </a:cubicBezTo>
                  <a:cubicBezTo>
                    <a:pt x="5" y="26"/>
                    <a:pt x="9" y="23"/>
                    <a:pt x="12" y="20"/>
                  </a:cubicBezTo>
                  <a:cubicBezTo>
                    <a:pt x="13" y="18"/>
                    <a:pt x="16" y="12"/>
                    <a:pt x="15" y="8"/>
                  </a:cubicBezTo>
                  <a:cubicBezTo>
                    <a:pt x="17" y="5"/>
                    <a:pt x="19" y="6"/>
                    <a:pt x="22" y="5"/>
                  </a:cubicBezTo>
                  <a:cubicBezTo>
                    <a:pt x="23" y="5"/>
                    <a:pt x="25" y="5"/>
                    <a:pt x="27" y="4"/>
                  </a:cubicBezTo>
                  <a:cubicBezTo>
                    <a:pt x="28" y="3"/>
                    <a:pt x="29" y="2"/>
                    <a:pt x="30" y="1"/>
                  </a:cubicBezTo>
                  <a:cubicBezTo>
                    <a:pt x="30" y="1"/>
                    <a:pt x="29" y="1"/>
                    <a:pt x="29" y="0"/>
                  </a:cubicBezTo>
                  <a:cubicBezTo>
                    <a:pt x="28" y="1"/>
                    <a:pt x="28" y="3"/>
                    <a:pt x="26" y="3"/>
                  </a:cubicBezTo>
                  <a:cubicBezTo>
                    <a:pt x="25" y="4"/>
                    <a:pt x="23" y="4"/>
                    <a:pt x="21" y="5"/>
                  </a:cubicBezTo>
                  <a:cubicBezTo>
                    <a:pt x="19" y="5"/>
                    <a:pt x="16" y="6"/>
                    <a:pt x="14" y="7"/>
                  </a:cubicBezTo>
                  <a:cubicBezTo>
                    <a:pt x="14" y="8"/>
                    <a:pt x="13" y="8"/>
                    <a:pt x="12"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2241"/>
            <p:cNvSpPr>
              <a:spLocks noEditPoints="1"/>
            </p:cNvSpPr>
            <p:nvPr/>
          </p:nvSpPr>
          <p:spPr bwMode="auto">
            <a:xfrm>
              <a:off x="6943696" y="2797188"/>
              <a:ext cx="138113" cy="82551"/>
            </a:xfrm>
            <a:custGeom>
              <a:avLst/>
              <a:gdLst>
                <a:gd name="T0" fmla="*/ 21 w 37"/>
                <a:gd name="T1" fmla="*/ 6 h 22"/>
                <a:gd name="T2" fmla="*/ 26 w 37"/>
                <a:gd name="T3" fmla="*/ 6 h 22"/>
                <a:gd name="T4" fmla="*/ 22 w 37"/>
                <a:gd name="T5" fmla="*/ 8 h 22"/>
                <a:gd name="T6" fmla="*/ 19 w 37"/>
                <a:gd name="T7" fmla="*/ 9 h 22"/>
                <a:gd name="T8" fmla="*/ 16 w 37"/>
                <a:gd name="T9" fmla="*/ 11 h 22"/>
                <a:gd name="T10" fmla="*/ 13 w 37"/>
                <a:gd name="T11" fmla="*/ 10 h 22"/>
                <a:gd name="T12" fmla="*/ 13 w 37"/>
                <a:gd name="T13" fmla="*/ 9 h 22"/>
                <a:gd name="T14" fmla="*/ 11 w 37"/>
                <a:gd name="T15" fmla="*/ 8 h 22"/>
                <a:gd name="T16" fmla="*/ 12 w 37"/>
                <a:gd name="T17" fmla="*/ 9 h 22"/>
                <a:gd name="T18" fmla="*/ 13 w 37"/>
                <a:gd name="T19" fmla="*/ 10 h 22"/>
                <a:gd name="T20" fmla="*/ 15 w 37"/>
                <a:gd name="T21" fmla="*/ 11 h 22"/>
                <a:gd name="T22" fmla="*/ 17 w 37"/>
                <a:gd name="T23" fmla="*/ 11 h 22"/>
                <a:gd name="T24" fmla="*/ 15 w 37"/>
                <a:gd name="T25" fmla="*/ 12 h 22"/>
                <a:gd name="T26" fmla="*/ 11 w 37"/>
                <a:gd name="T27" fmla="*/ 14 h 22"/>
                <a:gd name="T28" fmla="*/ 8 w 37"/>
                <a:gd name="T29" fmla="*/ 15 h 22"/>
                <a:gd name="T30" fmla="*/ 4 w 37"/>
                <a:gd name="T31" fmla="*/ 15 h 22"/>
                <a:gd name="T32" fmla="*/ 11 w 37"/>
                <a:gd name="T33" fmla="*/ 15 h 22"/>
                <a:gd name="T34" fmla="*/ 11 w 37"/>
                <a:gd name="T35" fmla="*/ 16 h 22"/>
                <a:gd name="T36" fmla="*/ 5 w 37"/>
                <a:gd name="T37" fmla="*/ 19 h 22"/>
                <a:gd name="T38" fmla="*/ 9 w 37"/>
                <a:gd name="T39" fmla="*/ 17 h 22"/>
                <a:gd name="T40" fmla="*/ 14 w 37"/>
                <a:gd name="T41" fmla="*/ 15 h 22"/>
                <a:gd name="T42" fmla="*/ 22 w 37"/>
                <a:gd name="T43" fmla="*/ 9 h 22"/>
                <a:gd name="T44" fmla="*/ 27 w 37"/>
                <a:gd name="T45" fmla="*/ 7 h 22"/>
                <a:gd name="T46" fmla="*/ 31 w 37"/>
                <a:gd name="T47" fmla="*/ 6 h 22"/>
                <a:gd name="T48" fmla="*/ 27 w 37"/>
                <a:gd name="T49" fmla="*/ 9 h 22"/>
                <a:gd name="T50" fmla="*/ 23 w 37"/>
                <a:gd name="T51" fmla="*/ 13 h 22"/>
                <a:gd name="T52" fmla="*/ 18 w 37"/>
                <a:gd name="T53" fmla="*/ 18 h 22"/>
                <a:gd name="T54" fmla="*/ 12 w 37"/>
                <a:gd name="T55" fmla="*/ 22 h 22"/>
                <a:gd name="T56" fmla="*/ 21 w 37"/>
                <a:gd name="T57" fmla="*/ 16 h 22"/>
                <a:gd name="T58" fmla="*/ 26 w 37"/>
                <a:gd name="T59" fmla="*/ 10 h 22"/>
                <a:gd name="T60" fmla="*/ 29 w 37"/>
                <a:gd name="T61" fmla="*/ 8 h 22"/>
                <a:gd name="T62" fmla="*/ 34 w 37"/>
                <a:gd name="T63" fmla="*/ 6 h 22"/>
                <a:gd name="T64" fmla="*/ 34 w 37"/>
                <a:gd name="T65" fmla="*/ 5 h 22"/>
                <a:gd name="T66" fmla="*/ 32 w 37"/>
                <a:gd name="T67" fmla="*/ 11 h 22"/>
                <a:gd name="T68" fmla="*/ 29 w 37"/>
                <a:gd name="T69" fmla="*/ 18 h 22"/>
                <a:gd name="T70" fmla="*/ 25 w 37"/>
                <a:gd name="T71" fmla="*/ 22 h 22"/>
                <a:gd name="T72" fmla="*/ 31 w 37"/>
                <a:gd name="T73" fmla="*/ 16 h 22"/>
                <a:gd name="T74" fmla="*/ 31 w 37"/>
                <a:gd name="T75" fmla="*/ 14 h 22"/>
                <a:gd name="T76" fmla="*/ 33 w 37"/>
                <a:gd name="T77" fmla="*/ 9 h 22"/>
                <a:gd name="T78" fmla="*/ 36 w 37"/>
                <a:gd name="T79" fmla="*/ 5 h 22"/>
                <a:gd name="T80" fmla="*/ 37 w 37"/>
                <a:gd name="T81" fmla="*/ 4 h 22"/>
                <a:gd name="T82" fmla="*/ 34 w 37"/>
                <a:gd name="T83" fmla="*/ 4 h 22"/>
                <a:gd name="T84" fmla="*/ 32 w 37"/>
                <a:gd name="T85" fmla="*/ 4 h 22"/>
                <a:gd name="T86" fmla="*/ 31 w 37"/>
                <a:gd name="T87" fmla="*/ 3 h 22"/>
                <a:gd name="T88" fmla="*/ 30 w 37"/>
                <a:gd name="T89" fmla="*/ 3 h 22"/>
                <a:gd name="T90" fmla="*/ 26 w 37"/>
                <a:gd name="T91" fmla="*/ 1 h 22"/>
                <a:gd name="T92" fmla="*/ 24 w 37"/>
                <a:gd name="T93" fmla="*/ 0 h 22"/>
                <a:gd name="T94" fmla="*/ 26 w 37"/>
                <a:gd name="T95" fmla="*/ 2 h 22"/>
                <a:gd name="T96" fmla="*/ 30 w 37"/>
                <a:gd name="T97" fmla="*/ 3 h 22"/>
                <a:gd name="T98" fmla="*/ 30 w 37"/>
                <a:gd name="T99" fmla="*/ 4 h 22"/>
                <a:gd name="T100" fmla="*/ 31 w 37"/>
                <a:gd name="T101" fmla="*/ 5 h 22"/>
                <a:gd name="T102" fmla="*/ 26 w 37"/>
                <a:gd name="T103" fmla="*/ 5 h 22"/>
                <a:gd name="T104" fmla="*/ 21 w 37"/>
                <a:gd name="T105" fmla="*/ 5 h 22"/>
                <a:gd name="T106" fmla="*/ 18 w 37"/>
                <a:gd name="T107" fmla="*/ 5 h 22"/>
                <a:gd name="T108" fmla="*/ 14 w 37"/>
                <a:gd name="T109" fmla="*/ 4 h 22"/>
                <a:gd name="T110" fmla="*/ 20 w 37"/>
                <a:gd name="T111" fmla="*/ 6 h 22"/>
                <a:gd name="T112" fmla="*/ 17 w 37"/>
                <a:gd name="T113" fmla="*/ 11 h 22"/>
                <a:gd name="T114" fmla="*/ 17 w 37"/>
                <a:gd name="T11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2">
                  <a:moveTo>
                    <a:pt x="20" y="6"/>
                  </a:moveTo>
                  <a:cubicBezTo>
                    <a:pt x="21" y="6"/>
                    <a:pt x="21" y="6"/>
                    <a:pt x="21" y="6"/>
                  </a:cubicBezTo>
                  <a:cubicBezTo>
                    <a:pt x="22" y="6"/>
                    <a:pt x="22" y="6"/>
                    <a:pt x="22" y="6"/>
                  </a:cubicBezTo>
                  <a:cubicBezTo>
                    <a:pt x="23" y="6"/>
                    <a:pt x="24" y="6"/>
                    <a:pt x="26" y="6"/>
                  </a:cubicBezTo>
                  <a:cubicBezTo>
                    <a:pt x="25" y="6"/>
                    <a:pt x="24" y="6"/>
                    <a:pt x="24" y="7"/>
                  </a:cubicBezTo>
                  <a:cubicBezTo>
                    <a:pt x="23" y="7"/>
                    <a:pt x="22" y="7"/>
                    <a:pt x="22" y="8"/>
                  </a:cubicBezTo>
                  <a:cubicBezTo>
                    <a:pt x="21" y="8"/>
                    <a:pt x="20" y="9"/>
                    <a:pt x="19" y="9"/>
                  </a:cubicBezTo>
                  <a:cubicBezTo>
                    <a:pt x="19" y="9"/>
                    <a:pt x="19" y="9"/>
                    <a:pt x="19" y="9"/>
                  </a:cubicBezTo>
                  <a:cubicBezTo>
                    <a:pt x="19" y="10"/>
                    <a:pt x="18" y="10"/>
                    <a:pt x="18" y="10"/>
                  </a:cubicBezTo>
                  <a:cubicBezTo>
                    <a:pt x="17" y="10"/>
                    <a:pt x="17" y="11"/>
                    <a:pt x="16" y="11"/>
                  </a:cubicBezTo>
                  <a:cubicBezTo>
                    <a:pt x="16" y="11"/>
                    <a:pt x="15" y="10"/>
                    <a:pt x="15" y="10"/>
                  </a:cubicBezTo>
                  <a:cubicBezTo>
                    <a:pt x="14" y="10"/>
                    <a:pt x="14" y="10"/>
                    <a:pt x="13" y="10"/>
                  </a:cubicBezTo>
                  <a:cubicBezTo>
                    <a:pt x="13" y="9"/>
                    <a:pt x="13" y="9"/>
                    <a:pt x="13" y="9"/>
                  </a:cubicBezTo>
                  <a:cubicBezTo>
                    <a:pt x="13" y="9"/>
                    <a:pt x="13" y="9"/>
                    <a:pt x="13" y="9"/>
                  </a:cubicBezTo>
                  <a:cubicBezTo>
                    <a:pt x="12" y="9"/>
                    <a:pt x="12" y="9"/>
                    <a:pt x="12" y="9"/>
                  </a:cubicBezTo>
                  <a:cubicBezTo>
                    <a:pt x="12" y="9"/>
                    <a:pt x="11" y="8"/>
                    <a:pt x="11" y="8"/>
                  </a:cubicBezTo>
                  <a:cubicBezTo>
                    <a:pt x="10" y="7"/>
                    <a:pt x="10" y="7"/>
                    <a:pt x="10" y="7"/>
                  </a:cubicBezTo>
                  <a:cubicBezTo>
                    <a:pt x="10" y="8"/>
                    <a:pt x="11" y="8"/>
                    <a:pt x="12" y="9"/>
                  </a:cubicBezTo>
                  <a:cubicBezTo>
                    <a:pt x="12" y="9"/>
                    <a:pt x="12" y="9"/>
                    <a:pt x="12" y="10"/>
                  </a:cubicBezTo>
                  <a:cubicBezTo>
                    <a:pt x="13" y="10"/>
                    <a:pt x="13" y="10"/>
                    <a:pt x="13" y="10"/>
                  </a:cubicBezTo>
                  <a:cubicBezTo>
                    <a:pt x="13" y="10"/>
                    <a:pt x="13" y="10"/>
                    <a:pt x="13" y="10"/>
                  </a:cubicBezTo>
                  <a:cubicBezTo>
                    <a:pt x="14" y="10"/>
                    <a:pt x="14" y="11"/>
                    <a:pt x="15" y="11"/>
                  </a:cubicBezTo>
                  <a:cubicBezTo>
                    <a:pt x="15" y="11"/>
                    <a:pt x="16" y="11"/>
                    <a:pt x="16" y="11"/>
                  </a:cubicBezTo>
                  <a:cubicBezTo>
                    <a:pt x="16" y="11"/>
                    <a:pt x="17" y="11"/>
                    <a:pt x="17" y="11"/>
                  </a:cubicBezTo>
                  <a:cubicBezTo>
                    <a:pt x="17" y="11"/>
                    <a:pt x="16" y="12"/>
                    <a:pt x="16" y="12"/>
                  </a:cubicBezTo>
                  <a:cubicBezTo>
                    <a:pt x="16" y="12"/>
                    <a:pt x="16" y="12"/>
                    <a:pt x="15" y="12"/>
                  </a:cubicBezTo>
                  <a:cubicBezTo>
                    <a:pt x="15" y="12"/>
                    <a:pt x="15" y="13"/>
                    <a:pt x="14" y="13"/>
                  </a:cubicBezTo>
                  <a:cubicBezTo>
                    <a:pt x="13" y="13"/>
                    <a:pt x="12" y="14"/>
                    <a:pt x="11" y="14"/>
                  </a:cubicBezTo>
                  <a:cubicBezTo>
                    <a:pt x="10" y="14"/>
                    <a:pt x="10" y="15"/>
                    <a:pt x="9" y="15"/>
                  </a:cubicBezTo>
                  <a:cubicBezTo>
                    <a:pt x="9" y="15"/>
                    <a:pt x="8" y="15"/>
                    <a:pt x="8" y="15"/>
                  </a:cubicBezTo>
                  <a:cubicBezTo>
                    <a:pt x="7" y="15"/>
                    <a:pt x="7" y="15"/>
                    <a:pt x="6" y="15"/>
                  </a:cubicBezTo>
                  <a:cubicBezTo>
                    <a:pt x="6" y="15"/>
                    <a:pt x="5" y="15"/>
                    <a:pt x="4" y="15"/>
                  </a:cubicBezTo>
                  <a:cubicBezTo>
                    <a:pt x="6" y="15"/>
                    <a:pt x="7" y="15"/>
                    <a:pt x="8" y="15"/>
                  </a:cubicBezTo>
                  <a:cubicBezTo>
                    <a:pt x="9" y="15"/>
                    <a:pt x="10" y="15"/>
                    <a:pt x="11" y="15"/>
                  </a:cubicBezTo>
                  <a:cubicBezTo>
                    <a:pt x="12" y="15"/>
                    <a:pt x="12" y="14"/>
                    <a:pt x="13" y="14"/>
                  </a:cubicBezTo>
                  <a:cubicBezTo>
                    <a:pt x="13" y="15"/>
                    <a:pt x="12" y="15"/>
                    <a:pt x="11" y="16"/>
                  </a:cubicBezTo>
                  <a:cubicBezTo>
                    <a:pt x="11" y="16"/>
                    <a:pt x="10" y="16"/>
                    <a:pt x="9" y="17"/>
                  </a:cubicBezTo>
                  <a:cubicBezTo>
                    <a:pt x="8" y="18"/>
                    <a:pt x="6" y="18"/>
                    <a:pt x="5" y="19"/>
                  </a:cubicBezTo>
                  <a:cubicBezTo>
                    <a:pt x="3" y="20"/>
                    <a:pt x="1" y="20"/>
                    <a:pt x="0" y="21"/>
                  </a:cubicBezTo>
                  <a:cubicBezTo>
                    <a:pt x="3" y="20"/>
                    <a:pt x="6" y="19"/>
                    <a:pt x="9" y="17"/>
                  </a:cubicBezTo>
                  <a:cubicBezTo>
                    <a:pt x="10" y="17"/>
                    <a:pt x="11" y="17"/>
                    <a:pt x="12" y="16"/>
                  </a:cubicBezTo>
                  <a:cubicBezTo>
                    <a:pt x="12" y="16"/>
                    <a:pt x="13" y="15"/>
                    <a:pt x="14" y="15"/>
                  </a:cubicBezTo>
                  <a:cubicBezTo>
                    <a:pt x="15" y="14"/>
                    <a:pt x="17" y="13"/>
                    <a:pt x="18" y="12"/>
                  </a:cubicBezTo>
                  <a:cubicBezTo>
                    <a:pt x="19" y="11"/>
                    <a:pt x="21" y="10"/>
                    <a:pt x="22" y="9"/>
                  </a:cubicBezTo>
                  <a:cubicBezTo>
                    <a:pt x="23" y="8"/>
                    <a:pt x="24" y="8"/>
                    <a:pt x="24" y="8"/>
                  </a:cubicBezTo>
                  <a:cubicBezTo>
                    <a:pt x="25" y="7"/>
                    <a:pt x="26" y="7"/>
                    <a:pt x="27" y="7"/>
                  </a:cubicBezTo>
                  <a:cubicBezTo>
                    <a:pt x="27" y="6"/>
                    <a:pt x="28" y="6"/>
                    <a:pt x="29" y="6"/>
                  </a:cubicBezTo>
                  <a:cubicBezTo>
                    <a:pt x="30" y="6"/>
                    <a:pt x="30" y="6"/>
                    <a:pt x="31" y="6"/>
                  </a:cubicBezTo>
                  <a:cubicBezTo>
                    <a:pt x="30" y="7"/>
                    <a:pt x="29" y="7"/>
                    <a:pt x="28" y="8"/>
                  </a:cubicBezTo>
                  <a:cubicBezTo>
                    <a:pt x="28" y="8"/>
                    <a:pt x="27" y="8"/>
                    <a:pt x="27" y="9"/>
                  </a:cubicBezTo>
                  <a:cubicBezTo>
                    <a:pt x="26" y="9"/>
                    <a:pt x="26" y="9"/>
                    <a:pt x="25" y="10"/>
                  </a:cubicBezTo>
                  <a:cubicBezTo>
                    <a:pt x="24" y="11"/>
                    <a:pt x="24" y="12"/>
                    <a:pt x="23" y="13"/>
                  </a:cubicBezTo>
                  <a:cubicBezTo>
                    <a:pt x="22" y="14"/>
                    <a:pt x="21" y="15"/>
                    <a:pt x="21" y="15"/>
                  </a:cubicBezTo>
                  <a:cubicBezTo>
                    <a:pt x="20" y="16"/>
                    <a:pt x="19" y="17"/>
                    <a:pt x="18" y="18"/>
                  </a:cubicBezTo>
                  <a:cubicBezTo>
                    <a:pt x="17" y="19"/>
                    <a:pt x="16" y="20"/>
                    <a:pt x="15" y="20"/>
                  </a:cubicBezTo>
                  <a:cubicBezTo>
                    <a:pt x="14" y="21"/>
                    <a:pt x="13" y="22"/>
                    <a:pt x="12" y="22"/>
                  </a:cubicBezTo>
                  <a:cubicBezTo>
                    <a:pt x="14" y="21"/>
                    <a:pt x="16" y="20"/>
                    <a:pt x="18" y="18"/>
                  </a:cubicBezTo>
                  <a:cubicBezTo>
                    <a:pt x="19" y="18"/>
                    <a:pt x="20" y="17"/>
                    <a:pt x="21" y="16"/>
                  </a:cubicBezTo>
                  <a:cubicBezTo>
                    <a:pt x="22" y="15"/>
                    <a:pt x="23" y="14"/>
                    <a:pt x="23" y="13"/>
                  </a:cubicBezTo>
                  <a:cubicBezTo>
                    <a:pt x="24" y="12"/>
                    <a:pt x="25" y="11"/>
                    <a:pt x="26" y="10"/>
                  </a:cubicBezTo>
                  <a:cubicBezTo>
                    <a:pt x="26" y="10"/>
                    <a:pt x="27" y="10"/>
                    <a:pt x="27" y="9"/>
                  </a:cubicBezTo>
                  <a:cubicBezTo>
                    <a:pt x="28" y="9"/>
                    <a:pt x="28" y="9"/>
                    <a:pt x="29" y="8"/>
                  </a:cubicBezTo>
                  <a:cubicBezTo>
                    <a:pt x="30" y="8"/>
                    <a:pt x="31" y="7"/>
                    <a:pt x="32" y="6"/>
                  </a:cubicBezTo>
                  <a:cubicBezTo>
                    <a:pt x="33" y="6"/>
                    <a:pt x="33" y="6"/>
                    <a:pt x="34" y="6"/>
                  </a:cubicBezTo>
                  <a:cubicBezTo>
                    <a:pt x="34" y="5"/>
                    <a:pt x="34" y="5"/>
                    <a:pt x="34" y="5"/>
                  </a:cubicBezTo>
                  <a:cubicBezTo>
                    <a:pt x="34" y="5"/>
                    <a:pt x="34" y="5"/>
                    <a:pt x="34" y="5"/>
                  </a:cubicBezTo>
                  <a:cubicBezTo>
                    <a:pt x="34" y="6"/>
                    <a:pt x="33" y="7"/>
                    <a:pt x="33" y="9"/>
                  </a:cubicBezTo>
                  <a:cubicBezTo>
                    <a:pt x="32" y="9"/>
                    <a:pt x="32" y="10"/>
                    <a:pt x="32" y="11"/>
                  </a:cubicBezTo>
                  <a:cubicBezTo>
                    <a:pt x="31" y="12"/>
                    <a:pt x="31" y="13"/>
                    <a:pt x="31" y="14"/>
                  </a:cubicBezTo>
                  <a:cubicBezTo>
                    <a:pt x="31" y="15"/>
                    <a:pt x="30" y="17"/>
                    <a:pt x="29" y="18"/>
                  </a:cubicBezTo>
                  <a:cubicBezTo>
                    <a:pt x="28" y="19"/>
                    <a:pt x="28" y="20"/>
                    <a:pt x="27" y="20"/>
                  </a:cubicBezTo>
                  <a:cubicBezTo>
                    <a:pt x="26" y="21"/>
                    <a:pt x="26" y="21"/>
                    <a:pt x="25" y="22"/>
                  </a:cubicBezTo>
                  <a:cubicBezTo>
                    <a:pt x="27" y="21"/>
                    <a:pt x="28" y="20"/>
                    <a:pt x="29" y="18"/>
                  </a:cubicBezTo>
                  <a:cubicBezTo>
                    <a:pt x="30" y="18"/>
                    <a:pt x="30" y="17"/>
                    <a:pt x="31" y="16"/>
                  </a:cubicBezTo>
                  <a:cubicBezTo>
                    <a:pt x="31" y="16"/>
                    <a:pt x="31" y="15"/>
                    <a:pt x="31" y="15"/>
                  </a:cubicBezTo>
                  <a:cubicBezTo>
                    <a:pt x="31" y="15"/>
                    <a:pt x="31" y="15"/>
                    <a:pt x="31" y="14"/>
                  </a:cubicBezTo>
                  <a:cubicBezTo>
                    <a:pt x="31" y="14"/>
                    <a:pt x="31" y="14"/>
                    <a:pt x="32" y="14"/>
                  </a:cubicBezTo>
                  <a:cubicBezTo>
                    <a:pt x="32" y="12"/>
                    <a:pt x="33" y="10"/>
                    <a:pt x="33" y="9"/>
                  </a:cubicBezTo>
                  <a:cubicBezTo>
                    <a:pt x="34" y="8"/>
                    <a:pt x="34" y="7"/>
                    <a:pt x="35" y="7"/>
                  </a:cubicBezTo>
                  <a:cubicBezTo>
                    <a:pt x="35" y="6"/>
                    <a:pt x="35" y="5"/>
                    <a:pt x="36" y="5"/>
                  </a:cubicBezTo>
                  <a:cubicBezTo>
                    <a:pt x="36" y="5"/>
                    <a:pt x="36" y="5"/>
                    <a:pt x="37" y="4"/>
                  </a:cubicBezTo>
                  <a:cubicBezTo>
                    <a:pt x="37" y="4"/>
                    <a:pt x="37" y="4"/>
                    <a:pt x="37" y="4"/>
                  </a:cubicBezTo>
                  <a:cubicBezTo>
                    <a:pt x="37" y="3"/>
                    <a:pt x="36" y="3"/>
                    <a:pt x="36" y="3"/>
                  </a:cubicBezTo>
                  <a:cubicBezTo>
                    <a:pt x="35" y="4"/>
                    <a:pt x="35" y="4"/>
                    <a:pt x="34" y="4"/>
                  </a:cubicBezTo>
                  <a:cubicBezTo>
                    <a:pt x="33" y="4"/>
                    <a:pt x="33" y="4"/>
                    <a:pt x="32" y="5"/>
                  </a:cubicBezTo>
                  <a:cubicBezTo>
                    <a:pt x="32" y="4"/>
                    <a:pt x="32" y="4"/>
                    <a:pt x="32" y="4"/>
                  </a:cubicBezTo>
                  <a:cubicBezTo>
                    <a:pt x="32" y="4"/>
                    <a:pt x="31" y="4"/>
                    <a:pt x="31" y="4"/>
                  </a:cubicBezTo>
                  <a:cubicBezTo>
                    <a:pt x="31" y="3"/>
                    <a:pt x="31" y="3"/>
                    <a:pt x="31" y="3"/>
                  </a:cubicBezTo>
                  <a:cubicBezTo>
                    <a:pt x="30" y="3"/>
                    <a:pt x="30" y="3"/>
                    <a:pt x="30" y="3"/>
                  </a:cubicBezTo>
                  <a:cubicBezTo>
                    <a:pt x="30" y="3"/>
                    <a:pt x="30" y="3"/>
                    <a:pt x="30" y="3"/>
                  </a:cubicBezTo>
                  <a:cubicBezTo>
                    <a:pt x="30" y="2"/>
                    <a:pt x="29" y="2"/>
                    <a:pt x="29" y="2"/>
                  </a:cubicBezTo>
                  <a:cubicBezTo>
                    <a:pt x="28" y="2"/>
                    <a:pt x="27" y="1"/>
                    <a:pt x="26" y="1"/>
                  </a:cubicBezTo>
                  <a:cubicBezTo>
                    <a:pt x="26" y="1"/>
                    <a:pt x="26" y="1"/>
                    <a:pt x="25" y="1"/>
                  </a:cubicBezTo>
                  <a:cubicBezTo>
                    <a:pt x="25" y="1"/>
                    <a:pt x="24" y="1"/>
                    <a:pt x="24" y="0"/>
                  </a:cubicBezTo>
                  <a:cubicBezTo>
                    <a:pt x="24" y="1"/>
                    <a:pt x="25" y="1"/>
                    <a:pt x="25" y="1"/>
                  </a:cubicBezTo>
                  <a:cubicBezTo>
                    <a:pt x="26" y="1"/>
                    <a:pt x="26" y="1"/>
                    <a:pt x="26" y="2"/>
                  </a:cubicBezTo>
                  <a:cubicBezTo>
                    <a:pt x="27" y="2"/>
                    <a:pt x="28" y="2"/>
                    <a:pt x="29" y="3"/>
                  </a:cubicBezTo>
                  <a:cubicBezTo>
                    <a:pt x="29" y="3"/>
                    <a:pt x="29" y="3"/>
                    <a:pt x="30" y="3"/>
                  </a:cubicBezTo>
                  <a:cubicBezTo>
                    <a:pt x="30" y="3"/>
                    <a:pt x="30" y="3"/>
                    <a:pt x="30" y="4"/>
                  </a:cubicBezTo>
                  <a:cubicBezTo>
                    <a:pt x="30" y="4"/>
                    <a:pt x="30" y="4"/>
                    <a:pt x="30" y="4"/>
                  </a:cubicBezTo>
                  <a:cubicBezTo>
                    <a:pt x="30" y="4"/>
                    <a:pt x="30" y="4"/>
                    <a:pt x="30" y="4"/>
                  </a:cubicBezTo>
                  <a:cubicBezTo>
                    <a:pt x="31" y="4"/>
                    <a:pt x="31" y="5"/>
                    <a:pt x="31" y="5"/>
                  </a:cubicBezTo>
                  <a:cubicBezTo>
                    <a:pt x="31" y="5"/>
                    <a:pt x="30" y="5"/>
                    <a:pt x="30" y="5"/>
                  </a:cubicBezTo>
                  <a:cubicBezTo>
                    <a:pt x="26" y="5"/>
                    <a:pt x="26" y="5"/>
                    <a:pt x="26" y="5"/>
                  </a:cubicBezTo>
                  <a:cubicBezTo>
                    <a:pt x="25" y="5"/>
                    <a:pt x="24" y="5"/>
                    <a:pt x="22" y="5"/>
                  </a:cubicBezTo>
                  <a:cubicBezTo>
                    <a:pt x="21" y="5"/>
                    <a:pt x="21" y="5"/>
                    <a:pt x="21" y="5"/>
                  </a:cubicBezTo>
                  <a:cubicBezTo>
                    <a:pt x="21" y="5"/>
                    <a:pt x="21" y="5"/>
                    <a:pt x="20" y="5"/>
                  </a:cubicBezTo>
                  <a:cubicBezTo>
                    <a:pt x="20" y="5"/>
                    <a:pt x="19" y="5"/>
                    <a:pt x="18" y="5"/>
                  </a:cubicBezTo>
                  <a:cubicBezTo>
                    <a:pt x="18" y="5"/>
                    <a:pt x="17" y="5"/>
                    <a:pt x="16" y="4"/>
                  </a:cubicBezTo>
                  <a:cubicBezTo>
                    <a:pt x="16" y="4"/>
                    <a:pt x="15" y="4"/>
                    <a:pt x="14" y="4"/>
                  </a:cubicBezTo>
                  <a:cubicBezTo>
                    <a:pt x="15" y="4"/>
                    <a:pt x="17" y="5"/>
                    <a:pt x="18" y="5"/>
                  </a:cubicBezTo>
                  <a:cubicBezTo>
                    <a:pt x="19" y="5"/>
                    <a:pt x="19" y="6"/>
                    <a:pt x="20" y="6"/>
                  </a:cubicBezTo>
                  <a:close/>
                  <a:moveTo>
                    <a:pt x="17" y="11"/>
                  </a:moveTo>
                  <a:cubicBezTo>
                    <a:pt x="17" y="11"/>
                    <a:pt x="17" y="11"/>
                    <a:pt x="17" y="11"/>
                  </a:cubicBezTo>
                  <a:cubicBezTo>
                    <a:pt x="17" y="11"/>
                    <a:pt x="17" y="11"/>
                    <a:pt x="17" y="11"/>
                  </a:cubicBezTo>
                  <a:cubicBezTo>
                    <a:pt x="17" y="11"/>
                    <a:pt x="17" y="11"/>
                    <a:pt x="17" y="1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2242"/>
            <p:cNvSpPr>
              <a:spLocks/>
            </p:cNvSpPr>
            <p:nvPr/>
          </p:nvSpPr>
          <p:spPr bwMode="auto">
            <a:xfrm>
              <a:off x="5403811" y="5408644"/>
              <a:ext cx="134938" cy="44450"/>
            </a:xfrm>
            <a:custGeom>
              <a:avLst/>
              <a:gdLst>
                <a:gd name="T0" fmla="*/ 11 w 36"/>
                <a:gd name="T1" fmla="*/ 12 h 12"/>
                <a:gd name="T2" fmla="*/ 12 w 36"/>
                <a:gd name="T3" fmla="*/ 12 h 12"/>
                <a:gd name="T4" fmla="*/ 18 w 36"/>
                <a:gd name="T5" fmla="*/ 9 h 12"/>
                <a:gd name="T6" fmla="*/ 26 w 36"/>
                <a:gd name="T7" fmla="*/ 3 h 12"/>
                <a:gd name="T8" fmla="*/ 32 w 36"/>
                <a:gd name="T9" fmla="*/ 1 h 12"/>
                <a:gd name="T10" fmla="*/ 36 w 36"/>
                <a:gd name="T11" fmla="*/ 0 h 12"/>
                <a:gd name="T12" fmla="*/ 30 w 36"/>
                <a:gd name="T13" fmla="*/ 0 h 12"/>
                <a:gd name="T14" fmla="*/ 13 w 36"/>
                <a:gd name="T15" fmla="*/ 6 h 12"/>
                <a:gd name="T16" fmla="*/ 6 w 36"/>
                <a:gd name="T17" fmla="*/ 8 h 12"/>
                <a:gd name="T18" fmla="*/ 0 w 36"/>
                <a:gd name="T19" fmla="*/ 9 h 12"/>
                <a:gd name="T20" fmla="*/ 0 w 36"/>
                <a:gd name="T21" fmla="*/ 9 h 12"/>
                <a:gd name="T22" fmla="*/ 11 w 36"/>
                <a:gd name="T2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2">
                  <a:moveTo>
                    <a:pt x="11" y="12"/>
                  </a:moveTo>
                  <a:cubicBezTo>
                    <a:pt x="11" y="12"/>
                    <a:pt x="12" y="12"/>
                    <a:pt x="12" y="12"/>
                  </a:cubicBezTo>
                  <a:cubicBezTo>
                    <a:pt x="15" y="11"/>
                    <a:pt x="16" y="10"/>
                    <a:pt x="18" y="9"/>
                  </a:cubicBezTo>
                  <a:cubicBezTo>
                    <a:pt x="21" y="7"/>
                    <a:pt x="24" y="5"/>
                    <a:pt x="26" y="3"/>
                  </a:cubicBezTo>
                  <a:cubicBezTo>
                    <a:pt x="28" y="2"/>
                    <a:pt x="30" y="1"/>
                    <a:pt x="32" y="1"/>
                  </a:cubicBezTo>
                  <a:cubicBezTo>
                    <a:pt x="33" y="1"/>
                    <a:pt x="35" y="0"/>
                    <a:pt x="36" y="0"/>
                  </a:cubicBezTo>
                  <a:cubicBezTo>
                    <a:pt x="33" y="0"/>
                    <a:pt x="31" y="0"/>
                    <a:pt x="30" y="0"/>
                  </a:cubicBezTo>
                  <a:cubicBezTo>
                    <a:pt x="24" y="0"/>
                    <a:pt x="19" y="4"/>
                    <a:pt x="13" y="6"/>
                  </a:cubicBezTo>
                  <a:cubicBezTo>
                    <a:pt x="11" y="7"/>
                    <a:pt x="8" y="7"/>
                    <a:pt x="6" y="8"/>
                  </a:cubicBezTo>
                  <a:cubicBezTo>
                    <a:pt x="4" y="8"/>
                    <a:pt x="2" y="9"/>
                    <a:pt x="0" y="9"/>
                  </a:cubicBezTo>
                  <a:cubicBezTo>
                    <a:pt x="0" y="9"/>
                    <a:pt x="0" y="9"/>
                    <a:pt x="0" y="9"/>
                  </a:cubicBezTo>
                  <a:cubicBezTo>
                    <a:pt x="4" y="9"/>
                    <a:pt x="7" y="11"/>
                    <a:pt x="11"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64" name="Picture 2244"/>
            <p:cNvPicPr>
              <a:picLocks noChangeAspect="1" noChangeArrowheads="1"/>
            </p:cNvPicPr>
            <p:nvPr/>
          </p:nvPicPr>
          <p:blipFill>
            <a:blip r:embed="rId80" cstate="screen">
              <a:extLst>
                <a:ext uri="{28A0092B-C50C-407E-A947-70E740481C1C}">
                  <a14:useLocalDpi xmlns:a14="http://schemas.microsoft.com/office/drawing/2010/main"/>
                </a:ext>
              </a:extLst>
            </a:blip>
            <a:srcRect/>
            <a:stretch>
              <a:fillRect/>
            </a:stretch>
          </p:blipFill>
          <p:spPr bwMode="auto">
            <a:xfrm>
              <a:off x="5387936" y="5356256"/>
              <a:ext cx="168276"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 name="Freeform 2245"/>
            <p:cNvSpPr>
              <a:spLocks/>
            </p:cNvSpPr>
            <p:nvPr/>
          </p:nvSpPr>
          <p:spPr bwMode="auto">
            <a:xfrm>
              <a:off x="5426037" y="5397532"/>
              <a:ext cx="55563" cy="30163"/>
            </a:xfrm>
            <a:custGeom>
              <a:avLst/>
              <a:gdLst>
                <a:gd name="T0" fmla="*/ 8 w 15"/>
                <a:gd name="T1" fmla="*/ 7 h 8"/>
                <a:gd name="T2" fmla="*/ 15 w 15"/>
                <a:gd name="T3" fmla="*/ 5 h 8"/>
                <a:gd name="T4" fmla="*/ 11 w 15"/>
                <a:gd name="T5" fmla="*/ 5 h 8"/>
                <a:gd name="T6" fmla="*/ 8 w 15"/>
                <a:gd name="T7" fmla="*/ 3 h 8"/>
                <a:gd name="T8" fmla="*/ 6 w 15"/>
                <a:gd name="T9" fmla="*/ 0 h 8"/>
                <a:gd name="T10" fmla="*/ 0 w 15"/>
                <a:gd name="T11" fmla="*/ 7 h 8"/>
                <a:gd name="T12" fmla="*/ 8 w 1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8" y="7"/>
                  </a:moveTo>
                  <a:cubicBezTo>
                    <a:pt x="11" y="7"/>
                    <a:pt x="13" y="6"/>
                    <a:pt x="15" y="5"/>
                  </a:cubicBezTo>
                  <a:cubicBezTo>
                    <a:pt x="14" y="5"/>
                    <a:pt x="13" y="6"/>
                    <a:pt x="11" y="5"/>
                  </a:cubicBezTo>
                  <a:cubicBezTo>
                    <a:pt x="10" y="5"/>
                    <a:pt x="9" y="4"/>
                    <a:pt x="8" y="3"/>
                  </a:cubicBezTo>
                  <a:cubicBezTo>
                    <a:pt x="7" y="2"/>
                    <a:pt x="6" y="1"/>
                    <a:pt x="6" y="0"/>
                  </a:cubicBezTo>
                  <a:cubicBezTo>
                    <a:pt x="3" y="2"/>
                    <a:pt x="2" y="5"/>
                    <a:pt x="0" y="7"/>
                  </a:cubicBezTo>
                  <a:cubicBezTo>
                    <a:pt x="2" y="8"/>
                    <a:pt x="6" y="8"/>
                    <a:pt x="8"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2246"/>
            <p:cNvSpPr>
              <a:spLocks/>
            </p:cNvSpPr>
            <p:nvPr/>
          </p:nvSpPr>
          <p:spPr bwMode="auto">
            <a:xfrm>
              <a:off x="5486362" y="5392769"/>
              <a:ext cx="115888" cy="68263"/>
            </a:xfrm>
            <a:custGeom>
              <a:avLst/>
              <a:gdLst>
                <a:gd name="T0" fmla="*/ 14 w 31"/>
                <a:gd name="T1" fmla="*/ 4 h 18"/>
                <a:gd name="T2" fmla="*/ 11 w 31"/>
                <a:gd name="T3" fmla="*/ 7 h 18"/>
                <a:gd name="T4" fmla="*/ 8 w 31"/>
                <a:gd name="T5" fmla="*/ 12 h 18"/>
                <a:gd name="T6" fmla="*/ 0 w 31"/>
                <a:gd name="T7" fmla="*/ 18 h 18"/>
                <a:gd name="T8" fmla="*/ 0 w 31"/>
                <a:gd name="T9" fmla="*/ 18 h 18"/>
                <a:gd name="T10" fmla="*/ 11 w 31"/>
                <a:gd name="T11" fmla="*/ 14 h 18"/>
                <a:gd name="T12" fmla="*/ 16 w 31"/>
                <a:gd name="T13" fmla="*/ 4 h 18"/>
                <a:gd name="T14" fmla="*/ 22 w 31"/>
                <a:gd name="T15" fmla="*/ 3 h 18"/>
                <a:gd name="T16" fmla="*/ 27 w 31"/>
                <a:gd name="T17" fmla="*/ 2 h 18"/>
                <a:gd name="T18" fmla="*/ 31 w 31"/>
                <a:gd name="T19" fmla="*/ 1 h 18"/>
                <a:gd name="T20" fmla="*/ 30 w 31"/>
                <a:gd name="T21" fmla="*/ 0 h 18"/>
                <a:gd name="T22" fmla="*/ 27 w 31"/>
                <a:gd name="T23" fmla="*/ 2 h 18"/>
                <a:gd name="T24" fmla="*/ 22 w 31"/>
                <a:gd name="T25" fmla="*/ 2 h 18"/>
                <a:gd name="T26" fmla="*/ 15 w 31"/>
                <a:gd name="T27" fmla="*/ 3 h 18"/>
                <a:gd name="T28" fmla="*/ 14 w 31"/>
                <a:gd name="T2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8">
                  <a:moveTo>
                    <a:pt x="14" y="4"/>
                  </a:moveTo>
                  <a:cubicBezTo>
                    <a:pt x="13" y="5"/>
                    <a:pt x="12" y="6"/>
                    <a:pt x="11" y="7"/>
                  </a:cubicBezTo>
                  <a:cubicBezTo>
                    <a:pt x="9" y="8"/>
                    <a:pt x="9" y="10"/>
                    <a:pt x="8" y="12"/>
                  </a:cubicBezTo>
                  <a:cubicBezTo>
                    <a:pt x="6" y="15"/>
                    <a:pt x="4" y="17"/>
                    <a:pt x="0" y="18"/>
                  </a:cubicBezTo>
                  <a:cubicBezTo>
                    <a:pt x="0" y="18"/>
                    <a:pt x="0" y="18"/>
                    <a:pt x="0" y="18"/>
                  </a:cubicBezTo>
                  <a:cubicBezTo>
                    <a:pt x="4" y="18"/>
                    <a:pt x="8" y="16"/>
                    <a:pt x="11" y="14"/>
                  </a:cubicBezTo>
                  <a:cubicBezTo>
                    <a:pt x="13" y="12"/>
                    <a:pt x="16" y="8"/>
                    <a:pt x="16" y="4"/>
                  </a:cubicBezTo>
                  <a:cubicBezTo>
                    <a:pt x="18" y="2"/>
                    <a:pt x="20" y="3"/>
                    <a:pt x="22" y="3"/>
                  </a:cubicBezTo>
                  <a:cubicBezTo>
                    <a:pt x="24" y="3"/>
                    <a:pt x="25" y="3"/>
                    <a:pt x="27" y="2"/>
                  </a:cubicBezTo>
                  <a:cubicBezTo>
                    <a:pt x="28" y="2"/>
                    <a:pt x="29" y="1"/>
                    <a:pt x="31" y="1"/>
                  </a:cubicBezTo>
                  <a:cubicBezTo>
                    <a:pt x="30" y="0"/>
                    <a:pt x="30" y="0"/>
                    <a:pt x="30" y="0"/>
                  </a:cubicBezTo>
                  <a:cubicBezTo>
                    <a:pt x="29" y="0"/>
                    <a:pt x="28" y="1"/>
                    <a:pt x="27" y="2"/>
                  </a:cubicBezTo>
                  <a:cubicBezTo>
                    <a:pt x="25" y="2"/>
                    <a:pt x="23" y="2"/>
                    <a:pt x="22" y="2"/>
                  </a:cubicBezTo>
                  <a:cubicBezTo>
                    <a:pt x="20" y="2"/>
                    <a:pt x="17" y="2"/>
                    <a:pt x="15" y="3"/>
                  </a:cubicBezTo>
                  <a:cubicBezTo>
                    <a:pt x="15" y="3"/>
                    <a:pt x="14" y="4"/>
                    <a:pt x="14"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2247"/>
            <p:cNvSpPr>
              <a:spLocks noEditPoints="1"/>
            </p:cNvSpPr>
            <p:nvPr/>
          </p:nvSpPr>
          <p:spPr bwMode="auto">
            <a:xfrm>
              <a:off x="5406986" y="5389594"/>
              <a:ext cx="134938" cy="71438"/>
            </a:xfrm>
            <a:custGeom>
              <a:avLst/>
              <a:gdLst>
                <a:gd name="T0" fmla="*/ 22 w 36"/>
                <a:gd name="T1" fmla="*/ 4 h 19"/>
                <a:gd name="T2" fmla="*/ 26 w 36"/>
                <a:gd name="T3" fmla="*/ 5 h 19"/>
                <a:gd name="T4" fmla="*/ 22 w 36"/>
                <a:gd name="T5" fmla="*/ 6 h 19"/>
                <a:gd name="T6" fmla="*/ 19 w 36"/>
                <a:gd name="T7" fmla="*/ 7 h 19"/>
                <a:gd name="T8" fmla="*/ 17 w 36"/>
                <a:gd name="T9" fmla="*/ 7 h 19"/>
                <a:gd name="T10" fmla="*/ 14 w 36"/>
                <a:gd name="T11" fmla="*/ 6 h 19"/>
                <a:gd name="T12" fmla="*/ 14 w 36"/>
                <a:gd name="T13" fmla="*/ 5 h 19"/>
                <a:gd name="T14" fmla="*/ 12 w 36"/>
                <a:gd name="T15" fmla="*/ 4 h 19"/>
                <a:gd name="T16" fmla="*/ 13 w 36"/>
                <a:gd name="T17" fmla="*/ 5 h 19"/>
                <a:gd name="T18" fmla="*/ 14 w 36"/>
                <a:gd name="T19" fmla="*/ 6 h 19"/>
                <a:gd name="T20" fmla="*/ 15 w 36"/>
                <a:gd name="T21" fmla="*/ 7 h 19"/>
                <a:gd name="T22" fmla="*/ 17 w 36"/>
                <a:gd name="T23" fmla="*/ 8 h 19"/>
                <a:gd name="T24" fmla="*/ 16 w 36"/>
                <a:gd name="T25" fmla="*/ 8 h 19"/>
                <a:gd name="T26" fmla="*/ 11 w 36"/>
                <a:gd name="T27" fmla="*/ 10 h 19"/>
                <a:gd name="T28" fmla="*/ 8 w 36"/>
                <a:gd name="T29" fmla="*/ 10 h 19"/>
                <a:gd name="T30" fmla="*/ 5 w 36"/>
                <a:gd name="T31" fmla="*/ 9 h 19"/>
                <a:gd name="T32" fmla="*/ 11 w 36"/>
                <a:gd name="T33" fmla="*/ 10 h 19"/>
                <a:gd name="T34" fmla="*/ 11 w 36"/>
                <a:gd name="T35" fmla="*/ 11 h 19"/>
                <a:gd name="T36" fmla="*/ 5 w 36"/>
                <a:gd name="T37" fmla="*/ 13 h 19"/>
                <a:gd name="T38" fmla="*/ 9 w 36"/>
                <a:gd name="T39" fmla="*/ 12 h 19"/>
                <a:gd name="T40" fmla="*/ 14 w 36"/>
                <a:gd name="T41" fmla="*/ 10 h 19"/>
                <a:gd name="T42" fmla="*/ 22 w 36"/>
                <a:gd name="T43" fmla="*/ 7 h 19"/>
                <a:gd name="T44" fmla="*/ 26 w 36"/>
                <a:gd name="T45" fmla="*/ 6 h 19"/>
                <a:gd name="T46" fmla="*/ 30 w 36"/>
                <a:gd name="T47" fmla="*/ 6 h 19"/>
                <a:gd name="T48" fmla="*/ 26 w 36"/>
                <a:gd name="T49" fmla="*/ 7 h 19"/>
                <a:gd name="T50" fmla="*/ 22 w 36"/>
                <a:gd name="T51" fmla="*/ 10 h 19"/>
                <a:gd name="T52" fmla="*/ 17 w 36"/>
                <a:gd name="T53" fmla="*/ 14 h 19"/>
                <a:gd name="T54" fmla="*/ 11 w 36"/>
                <a:gd name="T55" fmla="*/ 17 h 19"/>
                <a:gd name="T56" fmla="*/ 20 w 36"/>
                <a:gd name="T57" fmla="*/ 13 h 19"/>
                <a:gd name="T58" fmla="*/ 25 w 36"/>
                <a:gd name="T59" fmla="*/ 9 h 19"/>
                <a:gd name="T60" fmla="*/ 28 w 36"/>
                <a:gd name="T61" fmla="*/ 7 h 19"/>
                <a:gd name="T62" fmla="*/ 33 w 36"/>
                <a:gd name="T63" fmla="*/ 6 h 19"/>
                <a:gd name="T64" fmla="*/ 33 w 36"/>
                <a:gd name="T65" fmla="*/ 6 h 19"/>
                <a:gd name="T66" fmla="*/ 30 w 36"/>
                <a:gd name="T67" fmla="*/ 10 h 19"/>
                <a:gd name="T68" fmla="*/ 26 w 36"/>
                <a:gd name="T69" fmla="*/ 16 h 19"/>
                <a:gd name="T70" fmla="*/ 23 w 36"/>
                <a:gd name="T71" fmla="*/ 19 h 19"/>
                <a:gd name="T72" fmla="*/ 28 w 36"/>
                <a:gd name="T73" fmla="*/ 15 h 19"/>
                <a:gd name="T74" fmla="*/ 29 w 36"/>
                <a:gd name="T75" fmla="*/ 13 h 19"/>
                <a:gd name="T76" fmla="*/ 32 w 36"/>
                <a:gd name="T77" fmla="*/ 9 h 19"/>
                <a:gd name="T78" fmla="*/ 35 w 36"/>
                <a:gd name="T79" fmla="*/ 5 h 19"/>
                <a:gd name="T80" fmla="*/ 36 w 36"/>
                <a:gd name="T81" fmla="*/ 4 h 19"/>
                <a:gd name="T82" fmla="*/ 33 w 36"/>
                <a:gd name="T83" fmla="*/ 4 h 19"/>
                <a:gd name="T84" fmla="*/ 32 w 36"/>
                <a:gd name="T85" fmla="*/ 4 h 19"/>
                <a:gd name="T86" fmla="*/ 30 w 36"/>
                <a:gd name="T87" fmla="*/ 3 h 19"/>
                <a:gd name="T88" fmla="*/ 30 w 36"/>
                <a:gd name="T89" fmla="*/ 3 h 19"/>
                <a:gd name="T90" fmla="*/ 27 w 36"/>
                <a:gd name="T91" fmla="*/ 1 h 19"/>
                <a:gd name="T92" fmla="*/ 25 w 36"/>
                <a:gd name="T93" fmla="*/ 0 h 19"/>
                <a:gd name="T94" fmla="*/ 27 w 36"/>
                <a:gd name="T95" fmla="*/ 1 h 19"/>
                <a:gd name="T96" fmla="*/ 30 w 36"/>
                <a:gd name="T97" fmla="*/ 3 h 19"/>
                <a:gd name="T98" fmla="*/ 30 w 36"/>
                <a:gd name="T99" fmla="*/ 3 h 19"/>
                <a:gd name="T100" fmla="*/ 31 w 36"/>
                <a:gd name="T101" fmla="*/ 5 h 19"/>
                <a:gd name="T102" fmla="*/ 26 w 36"/>
                <a:gd name="T103" fmla="*/ 4 h 19"/>
                <a:gd name="T104" fmla="*/ 22 w 36"/>
                <a:gd name="T105" fmla="*/ 3 h 19"/>
                <a:gd name="T106" fmla="*/ 19 w 36"/>
                <a:gd name="T107" fmla="*/ 3 h 19"/>
                <a:gd name="T108" fmla="*/ 16 w 36"/>
                <a:gd name="T109" fmla="*/ 1 h 19"/>
                <a:gd name="T110" fmla="*/ 21 w 36"/>
                <a:gd name="T111" fmla="*/ 3 h 19"/>
                <a:gd name="T112" fmla="*/ 17 w 36"/>
                <a:gd name="T113" fmla="*/ 8 h 19"/>
                <a:gd name="T114" fmla="*/ 17 w 36"/>
                <a:gd name="T115"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19">
                  <a:moveTo>
                    <a:pt x="21" y="3"/>
                  </a:moveTo>
                  <a:cubicBezTo>
                    <a:pt x="21" y="4"/>
                    <a:pt x="21" y="4"/>
                    <a:pt x="22" y="4"/>
                  </a:cubicBezTo>
                  <a:cubicBezTo>
                    <a:pt x="23" y="4"/>
                    <a:pt x="23" y="4"/>
                    <a:pt x="23" y="4"/>
                  </a:cubicBezTo>
                  <a:cubicBezTo>
                    <a:pt x="24" y="4"/>
                    <a:pt x="25" y="4"/>
                    <a:pt x="26" y="5"/>
                  </a:cubicBezTo>
                  <a:cubicBezTo>
                    <a:pt x="25" y="5"/>
                    <a:pt x="24" y="5"/>
                    <a:pt x="24" y="5"/>
                  </a:cubicBezTo>
                  <a:cubicBezTo>
                    <a:pt x="23" y="5"/>
                    <a:pt x="22" y="5"/>
                    <a:pt x="22" y="6"/>
                  </a:cubicBezTo>
                  <a:cubicBezTo>
                    <a:pt x="21" y="6"/>
                    <a:pt x="20" y="6"/>
                    <a:pt x="19" y="7"/>
                  </a:cubicBezTo>
                  <a:cubicBezTo>
                    <a:pt x="19" y="7"/>
                    <a:pt x="19" y="7"/>
                    <a:pt x="19" y="7"/>
                  </a:cubicBezTo>
                  <a:cubicBezTo>
                    <a:pt x="19" y="7"/>
                    <a:pt x="18" y="7"/>
                    <a:pt x="18" y="7"/>
                  </a:cubicBezTo>
                  <a:cubicBezTo>
                    <a:pt x="17" y="7"/>
                    <a:pt x="17" y="7"/>
                    <a:pt x="17" y="7"/>
                  </a:cubicBezTo>
                  <a:cubicBezTo>
                    <a:pt x="16" y="7"/>
                    <a:pt x="16" y="7"/>
                    <a:pt x="15" y="7"/>
                  </a:cubicBezTo>
                  <a:cubicBezTo>
                    <a:pt x="15" y="6"/>
                    <a:pt x="15" y="6"/>
                    <a:pt x="14" y="6"/>
                  </a:cubicBezTo>
                  <a:cubicBezTo>
                    <a:pt x="14" y="6"/>
                    <a:pt x="14" y="6"/>
                    <a:pt x="14" y="6"/>
                  </a:cubicBezTo>
                  <a:cubicBezTo>
                    <a:pt x="14" y="6"/>
                    <a:pt x="14" y="6"/>
                    <a:pt x="14" y="5"/>
                  </a:cubicBezTo>
                  <a:cubicBezTo>
                    <a:pt x="13" y="5"/>
                    <a:pt x="13" y="5"/>
                    <a:pt x="13" y="5"/>
                  </a:cubicBezTo>
                  <a:cubicBezTo>
                    <a:pt x="13" y="5"/>
                    <a:pt x="12" y="4"/>
                    <a:pt x="12" y="4"/>
                  </a:cubicBezTo>
                  <a:cubicBezTo>
                    <a:pt x="12" y="4"/>
                    <a:pt x="12" y="3"/>
                    <a:pt x="11" y="3"/>
                  </a:cubicBezTo>
                  <a:cubicBezTo>
                    <a:pt x="12" y="4"/>
                    <a:pt x="12" y="4"/>
                    <a:pt x="13" y="5"/>
                  </a:cubicBezTo>
                  <a:cubicBezTo>
                    <a:pt x="13" y="5"/>
                    <a:pt x="13" y="6"/>
                    <a:pt x="13" y="6"/>
                  </a:cubicBezTo>
                  <a:cubicBezTo>
                    <a:pt x="13" y="6"/>
                    <a:pt x="14" y="6"/>
                    <a:pt x="14" y="6"/>
                  </a:cubicBezTo>
                  <a:cubicBezTo>
                    <a:pt x="14" y="6"/>
                    <a:pt x="14" y="6"/>
                    <a:pt x="14" y="6"/>
                  </a:cubicBezTo>
                  <a:cubicBezTo>
                    <a:pt x="14" y="7"/>
                    <a:pt x="15" y="7"/>
                    <a:pt x="15" y="7"/>
                  </a:cubicBezTo>
                  <a:cubicBezTo>
                    <a:pt x="16" y="7"/>
                    <a:pt x="16" y="8"/>
                    <a:pt x="16" y="8"/>
                  </a:cubicBezTo>
                  <a:cubicBezTo>
                    <a:pt x="17" y="8"/>
                    <a:pt x="17" y="8"/>
                    <a:pt x="17" y="8"/>
                  </a:cubicBezTo>
                  <a:cubicBezTo>
                    <a:pt x="17" y="8"/>
                    <a:pt x="16" y="8"/>
                    <a:pt x="16" y="8"/>
                  </a:cubicBezTo>
                  <a:cubicBezTo>
                    <a:pt x="16" y="8"/>
                    <a:pt x="16" y="8"/>
                    <a:pt x="16" y="8"/>
                  </a:cubicBezTo>
                  <a:cubicBezTo>
                    <a:pt x="15" y="9"/>
                    <a:pt x="15" y="9"/>
                    <a:pt x="14" y="9"/>
                  </a:cubicBezTo>
                  <a:cubicBezTo>
                    <a:pt x="13" y="9"/>
                    <a:pt x="12" y="9"/>
                    <a:pt x="11" y="10"/>
                  </a:cubicBezTo>
                  <a:cubicBezTo>
                    <a:pt x="11" y="10"/>
                    <a:pt x="10" y="10"/>
                    <a:pt x="10" y="10"/>
                  </a:cubicBezTo>
                  <a:cubicBezTo>
                    <a:pt x="9" y="10"/>
                    <a:pt x="9" y="10"/>
                    <a:pt x="8" y="10"/>
                  </a:cubicBezTo>
                  <a:cubicBezTo>
                    <a:pt x="8" y="10"/>
                    <a:pt x="7" y="10"/>
                    <a:pt x="7" y="10"/>
                  </a:cubicBezTo>
                  <a:cubicBezTo>
                    <a:pt x="6" y="10"/>
                    <a:pt x="6" y="9"/>
                    <a:pt x="5" y="9"/>
                  </a:cubicBezTo>
                  <a:cubicBezTo>
                    <a:pt x="6" y="10"/>
                    <a:pt x="7" y="10"/>
                    <a:pt x="8" y="10"/>
                  </a:cubicBezTo>
                  <a:cubicBezTo>
                    <a:pt x="9" y="10"/>
                    <a:pt x="10" y="10"/>
                    <a:pt x="11" y="10"/>
                  </a:cubicBezTo>
                  <a:cubicBezTo>
                    <a:pt x="12" y="10"/>
                    <a:pt x="13" y="10"/>
                    <a:pt x="13" y="10"/>
                  </a:cubicBezTo>
                  <a:cubicBezTo>
                    <a:pt x="13" y="10"/>
                    <a:pt x="12" y="11"/>
                    <a:pt x="11" y="11"/>
                  </a:cubicBezTo>
                  <a:cubicBezTo>
                    <a:pt x="11" y="11"/>
                    <a:pt x="10" y="11"/>
                    <a:pt x="9" y="12"/>
                  </a:cubicBezTo>
                  <a:cubicBezTo>
                    <a:pt x="8" y="12"/>
                    <a:pt x="6" y="13"/>
                    <a:pt x="5" y="13"/>
                  </a:cubicBezTo>
                  <a:cubicBezTo>
                    <a:pt x="3" y="13"/>
                    <a:pt x="2" y="14"/>
                    <a:pt x="0" y="14"/>
                  </a:cubicBezTo>
                  <a:cubicBezTo>
                    <a:pt x="3" y="13"/>
                    <a:pt x="6" y="13"/>
                    <a:pt x="9" y="12"/>
                  </a:cubicBezTo>
                  <a:cubicBezTo>
                    <a:pt x="10" y="12"/>
                    <a:pt x="11" y="12"/>
                    <a:pt x="12" y="11"/>
                  </a:cubicBezTo>
                  <a:cubicBezTo>
                    <a:pt x="12" y="11"/>
                    <a:pt x="13" y="11"/>
                    <a:pt x="14" y="10"/>
                  </a:cubicBezTo>
                  <a:cubicBezTo>
                    <a:pt x="15" y="10"/>
                    <a:pt x="17" y="9"/>
                    <a:pt x="18" y="8"/>
                  </a:cubicBezTo>
                  <a:cubicBezTo>
                    <a:pt x="19" y="8"/>
                    <a:pt x="21" y="7"/>
                    <a:pt x="22" y="7"/>
                  </a:cubicBezTo>
                  <a:cubicBezTo>
                    <a:pt x="23" y="6"/>
                    <a:pt x="23" y="6"/>
                    <a:pt x="24" y="6"/>
                  </a:cubicBezTo>
                  <a:cubicBezTo>
                    <a:pt x="25" y="6"/>
                    <a:pt x="26" y="6"/>
                    <a:pt x="26" y="6"/>
                  </a:cubicBezTo>
                  <a:cubicBezTo>
                    <a:pt x="27" y="5"/>
                    <a:pt x="28" y="5"/>
                    <a:pt x="29" y="5"/>
                  </a:cubicBezTo>
                  <a:cubicBezTo>
                    <a:pt x="29" y="6"/>
                    <a:pt x="30" y="6"/>
                    <a:pt x="30" y="6"/>
                  </a:cubicBezTo>
                  <a:cubicBezTo>
                    <a:pt x="29" y="6"/>
                    <a:pt x="29" y="6"/>
                    <a:pt x="28" y="7"/>
                  </a:cubicBezTo>
                  <a:cubicBezTo>
                    <a:pt x="27" y="7"/>
                    <a:pt x="27" y="7"/>
                    <a:pt x="26" y="7"/>
                  </a:cubicBezTo>
                  <a:cubicBezTo>
                    <a:pt x="26" y="7"/>
                    <a:pt x="25" y="8"/>
                    <a:pt x="25" y="8"/>
                  </a:cubicBezTo>
                  <a:cubicBezTo>
                    <a:pt x="24" y="9"/>
                    <a:pt x="23" y="9"/>
                    <a:pt x="22" y="10"/>
                  </a:cubicBezTo>
                  <a:cubicBezTo>
                    <a:pt x="21" y="11"/>
                    <a:pt x="21" y="12"/>
                    <a:pt x="20" y="12"/>
                  </a:cubicBezTo>
                  <a:cubicBezTo>
                    <a:pt x="19" y="13"/>
                    <a:pt x="18" y="14"/>
                    <a:pt x="17" y="14"/>
                  </a:cubicBezTo>
                  <a:cubicBezTo>
                    <a:pt x="16" y="15"/>
                    <a:pt x="15" y="15"/>
                    <a:pt x="14" y="16"/>
                  </a:cubicBezTo>
                  <a:cubicBezTo>
                    <a:pt x="13" y="16"/>
                    <a:pt x="12" y="16"/>
                    <a:pt x="11" y="17"/>
                  </a:cubicBezTo>
                  <a:cubicBezTo>
                    <a:pt x="13" y="16"/>
                    <a:pt x="15" y="16"/>
                    <a:pt x="17" y="14"/>
                  </a:cubicBezTo>
                  <a:cubicBezTo>
                    <a:pt x="18" y="14"/>
                    <a:pt x="19" y="13"/>
                    <a:pt x="20" y="13"/>
                  </a:cubicBezTo>
                  <a:cubicBezTo>
                    <a:pt x="21" y="12"/>
                    <a:pt x="22" y="11"/>
                    <a:pt x="23" y="11"/>
                  </a:cubicBezTo>
                  <a:cubicBezTo>
                    <a:pt x="23" y="10"/>
                    <a:pt x="24" y="9"/>
                    <a:pt x="25" y="9"/>
                  </a:cubicBezTo>
                  <a:cubicBezTo>
                    <a:pt x="26" y="8"/>
                    <a:pt x="26" y="8"/>
                    <a:pt x="27" y="8"/>
                  </a:cubicBezTo>
                  <a:cubicBezTo>
                    <a:pt x="27" y="8"/>
                    <a:pt x="28" y="7"/>
                    <a:pt x="28" y="7"/>
                  </a:cubicBezTo>
                  <a:cubicBezTo>
                    <a:pt x="29" y="7"/>
                    <a:pt x="30" y="6"/>
                    <a:pt x="31" y="6"/>
                  </a:cubicBezTo>
                  <a:cubicBezTo>
                    <a:pt x="32" y="6"/>
                    <a:pt x="32" y="6"/>
                    <a:pt x="33" y="6"/>
                  </a:cubicBezTo>
                  <a:cubicBezTo>
                    <a:pt x="33" y="6"/>
                    <a:pt x="33" y="6"/>
                    <a:pt x="33" y="6"/>
                  </a:cubicBezTo>
                  <a:cubicBezTo>
                    <a:pt x="33" y="6"/>
                    <a:pt x="33" y="6"/>
                    <a:pt x="33" y="6"/>
                  </a:cubicBezTo>
                  <a:cubicBezTo>
                    <a:pt x="33" y="6"/>
                    <a:pt x="32" y="7"/>
                    <a:pt x="31" y="8"/>
                  </a:cubicBezTo>
                  <a:cubicBezTo>
                    <a:pt x="31" y="9"/>
                    <a:pt x="31" y="9"/>
                    <a:pt x="30" y="10"/>
                  </a:cubicBezTo>
                  <a:cubicBezTo>
                    <a:pt x="30" y="11"/>
                    <a:pt x="29" y="12"/>
                    <a:pt x="29" y="12"/>
                  </a:cubicBezTo>
                  <a:cubicBezTo>
                    <a:pt x="28" y="14"/>
                    <a:pt x="27" y="15"/>
                    <a:pt x="26" y="16"/>
                  </a:cubicBezTo>
                  <a:cubicBezTo>
                    <a:pt x="26" y="17"/>
                    <a:pt x="25" y="17"/>
                    <a:pt x="25" y="17"/>
                  </a:cubicBezTo>
                  <a:cubicBezTo>
                    <a:pt x="24" y="18"/>
                    <a:pt x="23" y="18"/>
                    <a:pt x="23" y="19"/>
                  </a:cubicBezTo>
                  <a:cubicBezTo>
                    <a:pt x="24" y="18"/>
                    <a:pt x="25" y="17"/>
                    <a:pt x="27" y="16"/>
                  </a:cubicBezTo>
                  <a:cubicBezTo>
                    <a:pt x="27" y="16"/>
                    <a:pt x="28" y="15"/>
                    <a:pt x="28" y="15"/>
                  </a:cubicBezTo>
                  <a:cubicBezTo>
                    <a:pt x="28" y="14"/>
                    <a:pt x="29" y="14"/>
                    <a:pt x="29" y="14"/>
                  </a:cubicBezTo>
                  <a:cubicBezTo>
                    <a:pt x="29" y="13"/>
                    <a:pt x="29" y="13"/>
                    <a:pt x="29" y="13"/>
                  </a:cubicBezTo>
                  <a:cubicBezTo>
                    <a:pt x="29" y="13"/>
                    <a:pt x="29" y="13"/>
                    <a:pt x="30" y="13"/>
                  </a:cubicBezTo>
                  <a:cubicBezTo>
                    <a:pt x="30" y="11"/>
                    <a:pt x="31" y="10"/>
                    <a:pt x="32" y="9"/>
                  </a:cubicBezTo>
                  <a:cubicBezTo>
                    <a:pt x="32" y="8"/>
                    <a:pt x="33" y="7"/>
                    <a:pt x="33" y="7"/>
                  </a:cubicBezTo>
                  <a:cubicBezTo>
                    <a:pt x="34" y="6"/>
                    <a:pt x="34" y="6"/>
                    <a:pt x="35" y="5"/>
                  </a:cubicBezTo>
                  <a:cubicBezTo>
                    <a:pt x="35" y="5"/>
                    <a:pt x="35" y="5"/>
                    <a:pt x="36" y="5"/>
                  </a:cubicBezTo>
                  <a:cubicBezTo>
                    <a:pt x="36" y="5"/>
                    <a:pt x="36" y="5"/>
                    <a:pt x="36" y="4"/>
                  </a:cubicBezTo>
                  <a:cubicBezTo>
                    <a:pt x="36" y="4"/>
                    <a:pt x="36" y="4"/>
                    <a:pt x="35" y="4"/>
                  </a:cubicBezTo>
                  <a:cubicBezTo>
                    <a:pt x="35" y="4"/>
                    <a:pt x="34" y="4"/>
                    <a:pt x="33" y="4"/>
                  </a:cubicBezTo>
                  <a:cubicBezTo>
                    <a:pt x="33" y="4"/>
                    <a:pt x="32" y="5"/>
                    <a:pt x="32" y="5"/>
                  </a:cubicBezTo>
                  <a:cubicBezTo>
                    <a:pt x="32" y="4"/>
                    <a:pt x="32" y="4"/>
                    <a:pt x="32" y="4"/>
                  </a:cubicBezTo>
                  <a:cubicBezTo>
                    <a:pt x="31" y="4"/>
                    <a:pt x="31" y="4"/>
                    <a:pt x="31" y="3"/>
                  </a:cubicBezTo>
                  <a:cubicBezTo>
                    <a:pt x="31" y="3"/>
                    <a:pt x="31" y="3"/>
                    <a:pt x="30" y="3"/>
                  </a:cubicBezTo>
                  <a:cubicBezTo>
                    <a:pt x="30" y="3"/>
                    <a:pt x="30" y="3"/>
                    <a:pt x="30" y="3"/>
                  </a:cubicBezTo>
                  <a:cubicBezTo>
                    <a:pt x="30" y="3"/>
                    <a:pt x="30" y="3"/>
                    <a:pt x="30" y="3"/>
                  </a:cubicBezTo>
                  <a:cubicBezTo>
                    <a:pt x="30" y="2"/>
                    <a:pt x="29" y="2"/>
                    <a:pt x="29" y="2"/>
                  </a:cubicBezTo>
                  <a:cubicBezTo>
                    <a:pt x="28" y="1"/>
                    <a:pt x="28" y="1"/>
                    <a:pt x="27" y="1"/>
                  </a:cubicBezTo>
                  <a:cubicBezTo>
                    <a:pt x="27" y="0"/>
                    <a:pt x="26" y="0"/>
                    <a:pt x="26" y="0"/>
                  </a:cubicBezTo>
                  <a:cubicBezTo>
                    <a:pt x="26" y="0"/>
                    <a:pt x="25" y="0"/>
                    <a:pt x="25" y="0"/>
                  </a:cubicBezTo>
                  <a:cubicBezTo>
                    <a:pt x="25" y="0"/>
                    <a:pt x="26" y="0"/>
                    <a:pt x="26" y="0"/>
                  </a:cubicBezTo>
                  <a:cubicBezTo>
                    <a:pt x="26" y="0"/>
                    <a:pt x="27" y="1"/>
                    <a:pt x="27" y="1"/>
                  </a:cubicBezTo>
                  <a:cubicBezTo>
                    <a:pt x="28" y="1"/>
                    <a:pt x="28" y="2"/>
                    <a:pt x="29" y="2"/>
                  </a:cubicBezTo>
                  <a:cubicBezTo>
                    <a:pt x="29" y="3"/>
                    <a:pt x="29" y="3"/>
                    <a:pt x="30" y="3"/>
                  </a:cubicBezTo>
                  <a:cubicBezTo>
                    <a:pt x="30" y="3"/>
                    <a:pt x="30" y="3"/>
                    <a:pt x="30" y="3"/>
                  </a:cubicBezTo>
                  <a:cubicBezTo>
                    <a:pt x="30" y="3"/>
                    <a:pt x="30" y="3"/>
                    <a:pt x="30" y="3"/>
                  </a:cubicBezTo>
                  <a:cubicBezTo>
                    <a:pt x="30" y="4"/>
                    <a:pt x="30" y="4"/>
                    <a:pt x="30" y="4"/>
                  </a:cubicBezTo>
                  <a:cubicBezTo>
                    <a:pt x="30" y="4"/>
                    <a:pt x="31" y="4"/>
                    <a:pt x="31" y="5"/>
                  </a:cubicBezTo>
                  <a:cubicBezTo>
                    <a:pt x="30" y="4"/>
                    <a:pt x="30" y="4"/>
                    <a:pt x="30" y="4"/>
                  </a:cubicBezTo>
                  <a:cubicBezTo>
                    <a:pt x="26" y="4"/>
                    <a:pt x="26" y="4"/>
                    <a:pt x="26" y="4"/>
                  </a:cubicBezTo>
                  <a:cubicBezTo>
                    <a:pt x="25" y="4"/>
                    <a:pt x="24" y="4"/>
                    <a:pt x="23" y="3"/>
                  </a:cubicBezTo>
                  <a:cubicBezTo>
                    <a:pt x="22" y="3"/>
                    <a:pt x="22" y="3"/>
                    <a:pt x="22" y="3"/>
                  </a:cubicBezTo>
                  <a:cubicBezTo>
                    <a:pt x="22" y="3"/>
                    <a:pt x="21" y="3"/>
                    <a:pt x="21" y="3"/>
                  </a:cubicBezTo>
                  <a:cubicBezTo>
                    <a:pt x="20" y="3"/>
                    <a:pt x="20" y="3"/>
                    <a:pt x="19" y="3"/>
                  </a:cubicBezTo>
                  <a:cubicBezTo>
                    <a:pt x="19" y="2"/>
                    <a:pt x="18" y="2"/>
                    <a:pt x="18" y="2"/>
                  </a:cubicBezTo>
                  <a:cubicBezTo>
                    <a:pt x="17" y="1"/>
                    <a:pt x="17" y="1"/>
                    <a:pt x="16" y="1"/>
                  </a:cubicBezTo>
                  <a:cubicBezTo>
                    <a:pt x="17" y="2"/>
                    <a:pt x="18" y="2"/>
                    <a:pt x="19" y="3"/>
                  </a:cubicBezTo>
                  <a:cubicBezTo>
                    <a:pt x="20" y="3"/>
                    <a:pt x="20" y="3"/>
                    <a:pt x="21" y="3"/>
                  </a:cubicBezTo>
                  <a:close/>
                  <a:moveTo>
                    <a:pt x="17" y="8"/>
                  </a:moveTo>
                  <a:cubicBezTo>
                    <a:pt x="17" y="8"/>
                    <a:pt x="17" y="8"/>
                    <a:pt x="17" y="8"/>
                  </a:cubicBezTo>
                  <a:cubicBezTo>
                    <a:pt x="17" y="8"/>
                    <a:pt x="17" y="8"/>
                    <a:pt x="17" y="8"/>
                  </a:cubicBezTo>
                  <a:cubicBezTo>
                    <a:pt x="17" y="8"/>
                    <a:pt x="17" y="8"/>
                    <a:pt x="17"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2248"/>
            <p:cNvSpPr>
              <a:spLocks/>
            </p:cNvSpPr>
            <p:nvPr/>
          </p:nvSpPr>
          <p:spPr bwMode="auto">
            <a:xfrm>
              <a:off x="6191216" y="5141942"/>
              <a:ext cx="65088" cy="123826"/>
            </a:xfrm>
            <a:custGeom>
              <a:avLst/>
              <a:gdLst>
                <a:gd name="T0" fmla="*/ 17 w 17"/>
                <a:gd name="T1" fmla="*/ 21 h 33"/>
                <a:gd name="T2" fmla="*/ 16 w 17"/>
                <a:gd name="T3" fmla="*/ 20 h 33"/>
                <a:gd name="T4" fmla="*/ 12 w 17"/>
                <a:gd name="T5" fmla="*/ 14 h 33"/>
                <a:gd name="T6" fmla="*/ 5 w 17"/>
                <a:gd name="T7" fmla="*/ 8 h 33"/>
                <a:gd name="T8" fmla="*/ 2 w 17"/>
                <a:gd name="T9" fmla="*/ 3 h 33"/>
                <a:gd name="T10" fmla="*/ 0 w 17"/>
                <a:gd name="T11" fmla="*/ 0 h 33"/>
                <a:gd name="T12" fmla="*/ 1 w 17"/>
                <a:gd name="T13" fmla="*/ 5 h 33"/>
                <a:gd name="T14" fmla="*/ 10 w 17"/>
                <a:gd name="T15" fmla="*/ 20 h 33"/>
                <a:gd name="T16" fmla="*/ 14 w 17"/>
                <a:gd name="T17" fmla="*/ 27 h 33"/>
                <a:gd name="T18" fmla="*/ 17 w 17"/>
                <a:gd name="T19" fmla="*/ 32 h 33"/>
                <a:gd name="T20" fmla="*/ 17 w 17"/>
                <a:gd name="T21" fmla="*/ 33 h 33"/>
                <a:gd name="T22" fmla="*/ 17 w 17"/>
                <a:gd name="T23"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33">
                  <a:moveTo>
                    <a:pt x="17" y="21"/>
                  </a:moveTo>
                  <a:cubicBezTo>
                    <a:pt x="17" y="21"/>
                    <a:pt x="17" y="20"/>
                    <a:pt x="16" y="20"/>
                  </a:cubicBezTo>
                  <a:cubicBezTo>
                    <a:pt x="15" y="18"/>
                    <a:pt x="14" y="16"/>
                    <a:pt x="12" y="14"/>
                  </a:cubicBezTo>
                  <a:cubicBezTo>
                    <a:pt x="10" y="12"/>
                    <a:pt x="7" y="10"/>
                    <a:pt x="5" y="8"/>
                  </a:cubicBezTo>
                  <a:cubicBezTo>
                    <a:pt x="3" y="6"/>
                    <a:pt x="2" y="5"/>
                    <a:pt x="2" y="3"/>
                  </a:cubicBezTo>
                  <a:cubicBezTo>
                    <a:pt x="1" y="2"/>
                    <a:pt x="0" y="0"/>
                    <a:pt x="0" y="0"/>
                  </a:cubicBezTo>
                  <a:cubicBezTo>
                    <a:pt x="1" y="2"/>
                    <a:pt x="1" y="4"/>
                    <a:pt x="1" y="5"/>
                  </a:cubicBezTo>
                  <a:cubicBezTo>
                    <a:pt x="3" y="11"/>
                    <a:pt x="7" y="15"/>
                    <a:pt x="10" y="20"/>
                  </a:cubicBezTo>
                  <a:cubicBezTo>
                    <a:pt x="12" y="22"/>
                    <a:pt x="13" y="24"/>
                    <a:pt x="14" y="27"/>
                  </a:cubicBezTo>
                  <a:cubicBezTo>
                    <a:pt x="15" y="29"/>
                    <a:pt x="16" y="31"/>
                    <a:pt x="17" y="32"/>
                  </a:cubicBezTo>
                  <a:cubicBezTo>
                    <a:pt x="17" y="32"/>
                    <a:pt x="17" y="32"/>
                    <a:pt x="17" y="33"/>
                  </a:cubicBezTo>
                  <a:cubicBezTo>
                    <a:pt x="16" y="29"/>
                    <a:pt x="17" y="25"/>
                    <a:pt x="17" y="2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69" name="Picture 2249"/>
            <p:cNvPicPr>
              <a:picLocks noChangeAspect="1" noChangeArrowheads="1"/>
            </p:cNvPicPr>
            <p:nvPr/>
          </p:nvPicPr>
          <p:blipFill>
            <a:blip r:embed="rId81" cstate="screen">
              <a:extLst>
                <a:ext uri="{28A0092B-C50C-407E-A947-70E740481C1C}">
                  <a14:useLocalDpi xmlns:a14="http://schemas.microsoft.com/office/drawing/2010/main"/>
                </a:ext>
              </a:extLst>
            </a:blip>
            <a:srcRect/>
            <a:stretch>
              <a:fillRect/>
            </a:stretch>
          </p:blipFill>
          <p:spPr bwMode="auto">
            <a:xfrm>
              <a:off x="6175341" y="5124480"/>
              <a:ext cx="101601"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0" name="Picture 2250"/>
            <p:cNvPicPr>
              <a:picLocks noChangeAspect="1" noChangeArrowheads="1"/>
            </p:cNvPicPr>
            <p:nvPr/>
          </p:nvPicPr>
          <p:blipFill>
            <a:blip r:embed="rId82" cstate="screen">
              <a:extLst>
                <a:ext uri="{28A0092B-C50C-407E-A947-70E740481C1C}">
                  <a14:useLocalDpi xmlns:a14="http://schemas.microsoft.com/office/drawing/2010/main"/>
                </a:ext>
              </a:extLst>
            </a:blip>
            <a:srcRect/>
            <a:stretch>
              <a:fillRect/>
            </a:stretch>
          </p:blipFill>
          <p:spPr bwMode="auto">
            <a:xfrm>
              <a:off x="6149941" y="5121305"/>
              <a:ext cx="123826" cy="157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1" name="Freeform 2251"/>
            <p:cNvSpPr>
              <a:spLocks/>
            </p:cNvSpPr>
            <p:nvPr/>
          </p:nvSpPr>
          <p:spPr bwMode="auto">
            <a:xfrm>
              <a:off x="6199154" y="5191155"/>
              <a:ext cx="33338" cy="55563"/>
            </a:xfrm>
            <a:custGeom>
              <a:avLst/>
              <a:gdLst>
                <a:gd name="T0" fmla="*/ 7 w 9"/>
                <a:gd name="T1" fmla="*/ 7 h 15"/>
                <a:gd name="T2" fmla="*/ 3 w 9"/>
                <a:gd name="T3" fmla="*/ 0 h 15"/>
                <a:gd name="T4" fmla="*/ 4 w 9"/>
                <a:gd name="T5" fmla="*/ 4 h 15"/>
                <a:gd name="T6" fmla="*/ 2 w 9"/>
                <a:gd name="T7" fmla="*/ 8 h 15"/>
                <a:gd name="T8" fmla="*/ 0 w 9"/>
                <a:gd name="T9" fmla="*/ 11 h 15"/>
                <a:gd name="T10" fmla="*/ 8 w 9"/>
                <a:gd name="T11" fmla="*/ 15 h 15"/>
                <a:gd name="T12" fmla="*/ 7 w 9"/>
                <a:gd name="T13" fmla="*/ 7 h 15"/>
              </a:gdLst>
              <a:ahLst/>
              <a:cxnLst>
                <a:cxn ang="0">
                  <a:pos x="T0" y="T1"/>
                </a:cxn>
                <a:cxn ang="0">
                  <a:pos x="T2" y="T3"/>
                </a:cxn>
                <a:cxn ang="0">
                  <a:pos x="T4" y="T5"/>
                </a:cxn>
                <a:cxn ang="0">
                  <a:pos x="T6" y="T7"/>
                </a:cxn>
                <a:cxn ang="0">
                  <a:pos x="T8" y="T9"/>
                </a:cxn>
                <a:cxn ang="0">
                  <a:pos x="T10" y="T11"/>
                </a:cxn>
                <a:cxn ang="0">
                  <a:pos x="T12" y="T13"/>
                </a:cxn>
              </a:cxnLst>
              <a:rect l="0" t="0" r="r" b="b"/>
              <a:pathLst>
                <a:path w="9" h="15">
                  <a:moveTo>
                    <a:pt x="7" y="7"/>
                  </a:moveTo>
                  <a:cubicBezTo>
                    <a:pt x="6" y="4"/>
                    <a:pt x="5" y="2"/>
                    <a:pt x="3" y="0"/>
                  </a:cubicBezTo>
                  <a:cubicBezTo>
                    <a:pt x="3" y="1"/>
                    <a:pt x="4" y="3"/>
                    <a:pt x="4" y="4"/>
                  </a:cubicBezTo>
                  <a:cubicBezTo>
                    <a:pt x="5" y="6"/>
                    <a:pt x="3" y="7"/>
                    <a:pt x="2" y="8"/>
                  </a:cubicBezTo>
                  <a:cubicBezTo>
                    <a:pt x="2" y="9"/>
                    <a:pt x="1" y="10"/>
                    <a:pt x="0" y="11"/>
                  </a:cubicBezTo>
                  <a:cubicBezTo>
                    <a:pt x="3" y="12"/>
                    <a:pt x="6" y="14"/>
                    <a:pt x="8" y="15"/>
                  </a:cubicBezTo>
                  <a:cubicBezTo>
                    <a:pt x="9" y="12"/>
                    <a:pt x="8" y="9"/>
                    <a:pt x="7"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2252"/>
            <p:cNvSpPr>
              <a:spLocks/>
            </p:cNvSpPr>
            <p:nvPr/>
          </p:nvSpPr>
          <p:spPr bwMode="auto">
            <a:xfrm>
              <a:off x="6161053" y="5081617"/>
              <a:ext cx="95251" cy="98426"/>
            </a:xfrm>
            <a:custGeom>
              <a:avLst/>
              <a:gdLst>
                <a:gd name="T0" fmla="*/ 8 w 25"/>
                <a:gd name="T1" fmla="*/ 16 h 26"/>
                <a:gd name="T2" fmla="*/ 12 w 25"/>
                <a:gd name="T3" fmla="*/ 18 h 26"/>
                <a:gd name="T4" fmla="*/ 17 w 25"/>
                <a:gd name="T5" fmla="*/ 19 h 26"/>
                <a:gd name="T6" fmla="*/ 25 w 25"/>
                <a:gd name="T7" fmla="*/ 26 h 26"/>
                <a:gd name="T8" fmla="*/ 25 w 25"/>
                <a:gd name="T9" fmla="*/ 26 h 26"/>
                <a:gd name="T10" fmla="*/ 18 w 25"/>
                <a:gd name="T11" fmla="*/ 16 h 26"/>
                <a:gd name="T12" fmla="*/ 7 w 25"/>
                <a:gd name="T13" fmla="*/ 14 h 26"/>
                <a:gd name="T14" fmla="*/ 5 w 25"/>
                <a:gd name="T15" fmla="*/ 8 h 26"/>
                <a:gd name="T16" fmla="*/ 3 w 25"/>
                <a:gd name="T17" fmla="*/ 3 h 26"/>
                <a:gd name="T18" fmla="*/ 1 w 25"/>
                <a:gd name="T19" fmla="*/ 0 h 26"/>
                <a:gd name="T20" fmla="*/ 0 w 25"/>
                <a:gd name="T21" fmla="*/ 1 h 26"/>
                <a:gd name="T22" fmla="*/ 3 w 25"/>
                <a:gd name="T23" fmla="*/ 3 h 26"/>
                <a:gd name="T24" fmla="*/ 4 w 25"/>
                <a:gd name="T25" fmla="*/ 8 h 26"/>
                <a:gd name="T26" fmla="*/ 7 w 25"/>
                <a:gd name="T27" fmla="*/ 14 h 26"/>
                <a:gd name="T28" fmla="*/ 8 w 25"/>
                <a:gd name="T29"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8" y="16"/>
                  </a:moveTo>
                  <a:cubicBezTo>
                    <a:pt x="9" y="16"/>
                    <a:pt x="11" y="17"/>
                    <a:pt x="12" y="18"/>
                  </a:cubicBezTo>
                  <a:cubicBezTo>
                    <a:pt x="13" y="19"/>
                    <a:pt x="15" y="19"/>
                    <a:pt x="17" y="19"/>
                  </a:cubicBezTo>
                  <a:cubicBezTo>
                    <a:pt x="20" y="21"/>
                    <a:pt x="23" y="22"/>
                    <a:pt x="25" y="26"/>
                  </a:cubicBezTo>
                  <a:cubicBezTo>
                    <a:pt x="25" y="26"/>
                    <a:pt x="25" y="26"/>
                    <a:pt x="25" y="26"/>
                  </a:cubicBezTo>
                  <a:cubicBezTo>
                    <a:pt x="24" y="22"/>
                    <a:pt x="21" y="18"/>
                    <a:pt x="18" y="16"/>
                  </a:cubicBezTo>
                  <a:cubicBezTo>
                    <a:pt x="16" y="14"/>
                    <a:pt x="11" y="12"/>
                    <a:pt x="7" y="14"/>
                  </a:cubicBezTo>
                  <a:cubicBezTo>
                    <a:pt x="5" y="12"/>
                    <a:pt x="5" y="10"/>
                    <a:pt x="5" y="8"/>
                  </a:cubicBezTo>
                  <a:cubicBezTo>
                    <a:pt x="4" y="6"/>
                    <a:pt x="4" y="4"/>
                    <a:pt x="3" y="3"/>
                  </a:cubicBezTo>
                  <a:cubicBezTo>
                    <a:pt x="3" y="2"/>
                    <a:pt x="2" y="1"/>
                    <a:pt x="1" y="0"/>
                  </a:cubicBezTo>
                  <a:cubicBezTo>
                    <a:pt x="1" y="0"/>
                    <a:pt x="1" y="1"/>
                    <a:pt x="0" y="1"/>
                  </a:cubicBezTo>
                  <a:cubicBezTo>
                    <a:pt x="1" y="1"/>
                    <a:pt x="2" y="2"/>
                    <a:pt x="3" y="3"/>
                  </a:cubicBezTo>
                  <a:cubicBezTo>
                    <a:pt x="4" y="5"/>
                    <a:pt x="4" y="6"/>
                    <a:pt x="4" y="8"/>
                  </a:cubicBezTo>
                  <a:cubicBezTo>
                    <a:pt x="5" y="10"/>
                    <a:pt x="5" y="13"/>
                    <a:pt x="7" y="14"/>
                  </a:cubicBezTo>
                  <a:cubicBezTo>
                    <a:pt x="7" y="15"/>
                    <a:pt x="7" y="15"/>
                    <a:pt x="8"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2253"/>
            <p:cNvSpPr>
              <a:spLocks noEditPoints="1"/>
            </p:cNvSpPr>
            <p:nvPr/>
          </p:nvSpPr>
          <p:spPr bwMode="auto">
            <a:xfrm>
              <a:off x="6180104" y="5134005"/>
              <a:ext cx="76200" cy="123826"/>
            </a:xfrm>
            <a:custGeom>
              <a:avLst/>
              <a:gdLst>
                <a:gd name="T0" fmla="*/ 5 w 20"/>
                <a:gd name="T1" fmla="*/ 14 h 33"/>
                <a:gd name="T2" fmla="*/ 4 w 20"/>
                <a:gd name="T3" fmla="*/ 10 h 33"/>
                <a:gd name="T4" fmla="*/ 6 w 20"/>
                <a:gd name="T5" fmla="*/ 14 h 33"/>
                <a:gd name="T6" fmla="*/ 8 w 20"/>
                <a:gd name="T7" fmla="*/ 16 h 33"/>
                <a:gd name="T8" fmla="*/ 9 w 20"/>
                <a:gd name="T9" fmla="*/ 19 h 33"/>
                <a:gd name="T10" fmla="*/ 8 w 20"/>
                <a:gd name="T11" fmla="*/ 21 h 33"/>
                <a:gd name="T12" fmla="*/ 8 w 20"/>
                <a:gd name="T13" fmla="*/ 22 h 33"/>
                <a:gd name="T14" fmla="*/ 7 w 20"/>
                <a:gd name="T15" fmla="*/ 24 h 33"/>
                <a:gd name="T16" fmla="*/ 8 w 20"/>
                <a:gd name="T17" fmla="*/ 23 h 33"/>
                <a:gd name="T18" fmla="*/ 8 w 20"/>
                <a:gd name="T19" fmla="*/ 22 h 33"/>
                <a:gd name="T20" fmla="*/ 9 w 20"/>
                <a:gd name="T21" fmla="*/ 20 h 33"/>
                <a:gd name="T22" fmla="*/ 10 w 20"/>
                <a:gd name="T23" fmla="*/ 18 h 33"/>
                <a:gd name="T24" fmla="*/ 11 w 20"/>
                <a:gd name="T25" fmla="*/ 19 h 33"/>
                <a:gd name="T26" fmla="*/ 12 w 20"/>
                <a:gd name="T27" fmla="*/ 23 h 33"/>
                <a:gd name="T28" fmla="*/ 13 w 20"/>
                <a:gd name="T29" fmla="*/ 26 h 33"/>
                <a:gd name="T30" fmla="*/ 14 w 20"/>
                <a:gd name="T31" fmla="*/ 29 h 33"/>
                <a:gd name="T32" fmla="*/ 13 w 20"/>
                <a:gd name="T33" fmla="*/ 23 h 33"/>
                <a:gd name="T34" fmla="*/ 14 w 20"/>
                <a:gd name="T35" fmla="*/ 23 h 33"/>
                <a:gd name="T36" fmla="*/ 17 w 20"/>
                <a:gd name="T37" fmla="*/ 29 h 33"/>
                <a:gd name="T38" fmla="*/ 15 w 20"/>
                <a:gd name="T39" fmla="*/ 25 h 33"/>
                <a:gd name="T40" fmla="*/ 13 w 20"/>
                <a:gd name="T41" fmla="*/ 21 h 33"/>
                <a:gd name="T42" fmla="*/ 7 w 20"/>
                <a:gd name="T43" fmla="*/ 13 h 33"/>
                <a:gd name="T44" fmla="*/ 5 w 20"/>
                <a:gd name="T45" fmla="*/ 9 h 33"/>
                <a:gd name="T46" fmla="*/ 5 w 20"/>
                <a:gd name="T47" fmla="*/ 6 h 33"/>
                <a:gd name="T48" fmla="*/ 7 w 20"/>
                <a:gd name="T49" fmla="*/ 9 h 33"/>
                <a:gd name="T50" fmla="*/ 11 w 20"/>
                <a:gd name="T51" fmla="*/ 13 h 33"/>
                <a:gd name="T52" fmla="*/ 16 w 20"/>
                <a:gd name="T53" fmla="*/ 17 h 33"/>
                <a:gd name="T54" fmla="*/ 20 w 20"/>
                <a:gd name="T55" fmla="*/ 22 h 33"/>
                <a:gd name="T56" fmla="*/ 14 w 20"/>
                <a:gd name="T57" fmla="*/ 14 h 33"/>
                <a:gd name="T58" fmla="*/ 9 w 20"/>
                <a:gd name="T59" fmla="*/ 10 h 33"/>
                <a:gd name="T60" fmla="*/ 7 w 20"/>
                <a:gd name="T61" fmla="*/ 7 h 33"/>
                <a:gd name="T62" fmla="*/ 4 w 20"/>
                <a:gd name="T63" fmla="*/ 3 h 33"/>
                <a:gd name="T64" fmla="*/ 4 w 20"/>
                <a:gd name="T65" fmla="*/ 3 h 33"/>
                <a:gd name="T66" fmla="*/ 9 w 20"/>
                <a:gd name="T67" fmla="*/ 5 h 33"/>
                <a:gd name="T68" fmla="*/ 15 w 20"/>
                <a:gd name="T69" fmla="*/ 7 h 33"/>
                <a:gd name="T70" fmla="*/ 19 w 20"/>
                <a:gd name="T71" fmla="*/ 10 h 33"/>
                <a:gd name="T72" fmla="*/ 14 w 20"/>
                <a:gd name="T73" fmla="*/ 6 h 33"/>
                <a:gd name="T74" fmla="*/ 12 w 20"/>
                <a:gd name="T75" fmla="*/ 5 h 33"/>
                <a:gd name="T76" fmla="*/ 7 w 20"/>
                <a:gd name="T77" fmla="*/ 3 h 33"/>
                <a:gd name="T78" fmla="*/ 3 w 20"/>
                <a:gd name="T79" fmla="*/ 2 h 33"/>
                <a:gd name="T80" fmla="*/ 2 w 20"/>
                <a:gd name="T81" fmla="*/ 0 h 33"/>
                <a:gd name="T82" fmla="*/ 3 w 20"/>
                <a:gd name="T83" fmla="*/ 3 h 33"/>
                <a:gd name="T84" fmla="*/ 3 w 20"/>
                <a:gd name="T85" fmla="*/ 5 h 33"/>
                <a:gd name="T86" fmla="*/ 2 w 20"/>
                <a:gd name="T87" fmla="*/ 6 h 33"/>
                <a:gd name="T88" fmla="*/ 2 w 20"/>
                <a:gd name="T89" fmla="*/ 7 h 33"/>
                <a:gd name="T90" fmla="*/ 0 w 20"/>
                <a:gd name="T91" fmla="*/ 10 h 33"/>
                <a:gd name="T92" fmla="*/ 0 w 20"/>
                <a:gd name="T93" fmla="*/ 12 h 33"/>
                <a:gd name="T94" fmla="*/ 1 w 20"/>
                <a:gd name="T95" fmla="*/ 10 h 33"/>
                <a:gd name="T96" fmla="*/ 2 w 20"/>
                <a:gd name="T97" fmla="*/ 7 h 33"/>
                <a:gd name="T98" fmla="*/ 3 w 20"/>
                <a:gd name="T99" fmla="*/ 7 h 33"/>
                <a:gd name="T100" fmla="*/ 3 w 20"/>
                <a:gd name="T101" fmla="*/ 5 h 33"/>
                <a:gd name="T102" fmla="*/ 4 w 20"/>
                <a:gd name="T103" fmla="*/ 10 h 33"/>
                <a:gd name="T104" fmla="*/ 4 w 20"/>
                <a:gd name="T105" fmla="*/ 14 h 33"/>
                <a:gd name="T106" fmla="*/ 4 w 20"/>
                <a:gd name="T107" fmla="*/ 17 h 33"/>
                <a:gd name="T108" fmla="*/ 3 w 20"/>
                <a:gd name="T109" fmla="*/ 21 h 33"/>
                <a:gd name="T110" fmla="*/ 4 w 20"/>
                <a:gd name="T111" fmla="*/ 15 h 33"/>
                <a:gd name="T112" fmla="*/ 10 w 20"/>
                <a:gd name="T113" fmla="*/ 18 h 33"/>
                <a:gd name="T114" fmla="*/ 10 w 20"/>
                <a:gd name="T115"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33">
                  <a:moveTo>
                    <a:pt x="4" y="15"/>
                  </a:moveTo>
                  <a:cubicBezTo>
                    <a:pt x="5" y="15"/>
                    <a:pt x="5" y="15"/>
                    <a:pt x="5" y="14"/>
                  </a:cubicBezTo>
                  <a:cubicBezTo>
                    <a:pt x="5" y="13"/>
                    <a:pt x="5" y="13"/>
                    <a:pt x="5" y="13"/>
                  </a:cubicBezTo>
                  <a:cubicBezTo>
                    <a:pt x="5" y="12"/>
                    <a:pt x="5" y="11"/>
                    <a:pt x="4" y="10"/>
                  </a:cubicBezTo>
                  <a:cubicBezTo>
                    <a:pt x="5" y="11"/>
                    <a:pt x="5" y="11"/>
                    <a:pt x="5" y="12"/>
                  </a:cubicBezTo>
                  <a:cubicBezTo>
                    <a:pt x="6" y="13"/>
                    <a:pt x="6" y="13"/>
                    <a:pt x="6" y="14"/>
                  </a:cubicBezTo>
                  <a:cubicBezTo>
                    <a:pt x="7" y="15"/>
                    <a:pt x="7" y="15"/>
                    <a:pt x="8" y="16"/>
                  </a:cubicBezTo>
                  <a:cubicBezTo>
                    <a:pt x="8" y="16"/>
                    <a:pt x="8" y="16"/>
                    <a:pt x="8" y="16"/>
                  </a:cubicBezTo>
                  <a:cubicBezTo>
                    <a:pt x="8" y="17"/>
                    <a:pt x="8" y="17"/>
                    <a:pt x="9" y="17"/>
                  </a:cubicBezTo>
                  <a:cubicBezTo>
                    <a:pt x="9" y="18"/>
                    <a:pt x="9" y="18"/>
                    <a:pt x="9" y="19"/>
                  </a:cubicBezTo>
                  <a:cubicBezTo>
                    <a:pt x="9" y="19"/>
                    <a:pt x="9" y="19"/>
                    <a:pt x="9" y="20"/>
                  </a:cubicBezTo>
                  <a:cubicBezTo>
                    <a:pt x="9" y="20"/>
                    <a:pt x="8" y="21"/>
                    <a:pt x="8" y="21"/>
                  </a:cubicBezTo>
                  <a:cubicBezTo>
                    <a:pt x="8" y="22"/>
                    <a:pt x="8" y="22"/>
                    <a:pt x="8" y="22"/>
                  </a:cubicBezTo>
                  <a:cubicBezTo>
                    <a:pt x="8" y="22"/>
                    <a:pt x="8" y="22"/>
                    <a:pt x="8" y="22"/>
                  </a:cubicBezTo>
                  <a:cubicBezTo>
                    <a:pt x="8" y="22"/>
                    <a:pt x="8" y="22"/>
                    <a:pt x="8" y="22"/>
                  </a:cubicBezTo>
                  <a:cubicBezTo>
                    <a:pt x="7" y="23"/>
                    <a:pt x="7" y="23"/>
                    <a:pt x="7" y="24"/>
                  </a:cubicBezTo>
                  <a:cubicBezTo>
                    <a:pt x="6" y="24"/>
                    <a:pt x="6" y="24"/>
                    <a:pt x="6" y="25"/>
                  </a:cubicBezTo>
                  <a:cubicBezTo>
                    <a:pt x="7" y="24"/>
                    <a:pt x="7" y="23"/>
                    <a:pt x="8" y="23"/>
                  </a:cubicBezTo>
                  <a:cubicBezTo>
                    <a:pt x="8" y="22"/>
                    <a:pt x="8" y="22"/>
                    <a:pt x="8" y="22"/>
                  </a:cubicBezTo>
                  <a:cubicBezTo>
                    <a:pt x="8" y="22"/>
                    <a:pt x="8" y="22"/>
                    <a:pt x="8" y="22"/>
                  </a:cubicBezTo>
                  <a:cubicBezTo>
                    <a:pt x="9" y="21"/>
                    <a:pt x="9" y="21"/>
                    <a:pt x="9" y="21"/>
                  </a:cubicBezTo>
                  <a:cubicBezTo>
                    <a:pt x="9" y="21"/>
                    <a:pt x="9" y="21"/>
                    <a:pt x="9" y="20"/>
                  </a:cubicBezTo>
                  <a:cubicBezTo>
                    <a:pt x="10" y="20"/>
                    <a:pt x="10" y="19"/>
                    <a:pt x="10" y="19"/>
                  </a:cubicBezTo>
                  <a:cubicBezTo>
                    <a:pt x="10" y="18"/>
                    <a:pt x="10" y="18"/>
                    <a:pt x="10" y="18"/>
                  </a:cubicBezTo>
                  <a:cubicBezTo>
                    <a:pt x="10" y="18"/>
                    <a:pt x="10" y="19"/>
                    <a:pt x="10" y="19"/>
                  </a:cubicBezTo>
                  <a:cubicBezTo>
                    <a:pt x="10" y="19"/>
                    <a:pt x="10" y="19"/>
                    <a:pt x="11" y="19"/>
                  </a:cubicBezTo>
                  <a:cubicBezTo>
                    <a:pt x="11" y="20"/>
                    <a:pt x="11" y="20"/>
                    <a:pt x="11" y="21"/>
                  </a:cubicBezTo>
                  <a:cubicBezTo>
                    <a:pt x="12" y="21"/>
                    <a:pt x="12" y="22"/>
                    <a:pt x="12" y="23"/>
                  </a:cubicBezTo>
                  <a:cubicBezTo>
                    <a:pt x="13" y="24"/>
                    <a:pt x="13" y="24"/>
                    <a:pt x="13" y="25"/>
                  </a:cubicBezTo>
                  <a:cubicBezTo>
                    <a:pt x="13" y="25"/>
                    <a:pt x="13" y="26"/>
                    <a:pt x="13" y="26"/>
                  </a:cubicBezTo>
                  <a:cubicBezTo>
                    <a:pt x="13" y="27"/>
                    <a:pt x="13" y="27"/>
                    <a:pt x="13" y="28"/>
                  </a:cubicBezTo>
                  <a:cubicBezTo>
                    <a:pt x="14" y="28"/>
                    <a:pt x="14" y="29"/>
                    <a:pt x="14" y="29"/>
                  </a:cubicBezTo>
                  <a:cubicBezTo>
                    <a:pt x="14" y="28"/>
                    <a:pt x="14" y="27"/>
                    <a:pt x="14" y="26"/>
                  </a:cubicBezTo>
                  <a:cubicBezTo>
                    <a:pt x="13" y="25"/>
                    <a:pt x="13" y="24"/>
                    <a:pt x="13" y="23"/>
                  </a:cubicBezTo>
                  <a:cubicBezTo>
                    <a:pt x="13" y="22"/>
                    <a:pt x="13" y="22"/>
                    <a:pt x="12" y="21"/>
                  </a:cubicBezTo>
                  <a:cubicBezTo>
                    <a:pt x="13" y="22"/>
                    <a:pt x="13" y="22"/>
                    <a:pt x="14" y="23"/>
                  </a:cubicBezTo>
                  <a:cubicBezTo>
                    <a:pt x="14" y="24"/>
                    <a:pt x="15" y="24"/>
                    <a:pt x="15" y="25"/>
                  </a:cubicBezTo>
                  <a:cubicBezTo>
                    <a:pt x="16" y="26"/>
                    <a:pt x="16" y="28"/>
                    <a:pt x="17" y="29"/>
                  </a:cubicBezTo>
                  <a:cubicBezTo>
                    <a:pt x="18" y="30"/>
                    <a:pt x="18" y="32"/>
                    <a:pt x="19" y="33"/>
                  </a:cubicBezTo>
                  <a:cubicBezTo>
                    <a:pt x="18" y="30"/>
                    <a:pt x="17" y="27"/>
                    <a:pt x="15" y="25"/>
                  </a:cubicBezTo>
                  <a:cubicBezTo>
                    <a:pt x="15" y="24"/>
                    <a:pt x="15" y="23"/>
                    <a:pt x="14" y="23"/>
                  </a:cubicBezTo>
                  <a:cubicBezTo>
                    <a:pt x="14" y="22"/>
                    <a:pt x="13" y="21"/>
                    <a:pt x="13" y="21"/>
                  </a:cubicBezTo>
                  <a:cubicBezTo>
                    <a:pt x="12" y="20"/>
                    <a:pt x="11" y="18"/>
                    <a:pt x="10" y="17"/>
                  </a:cubicBezTo>
                  <a:cubicBezTo>
                    <a:pt x="9" y="16"/>
                    <a:pt x="8" y="15"/>
                    <a:pt x="7" y="13"/>
                  </a:cubicBezTo>
                  <a:cubicBezTo>
                    <a:pt x="7" y="13"/>
                    <a:pt x="6" y="12"/>
                    <a:pt x="6" y="11"/>
                  </a:cubicBezTo>
                  <a:cubicBezTo>
                    <a:pt x="6" y="11"/>
                    <a:pt x="6" y="10"/>
                    <a:pt x="5" y="9"/>
                  </a:cubicBezTo>
                  <a:cubicBezTo>
                    <a:pt x="5" y="9"/>
                    <a:pt x="5" y="8"/>
                    <a:pt x="5" y="7"/>
                  </a:cubicBezTo>
                  <a:cubicBezTo>
                    <a:pt x="5" y="7"/>
                    <a:pt x="5" y="6"/>
                    <a:pt x="5" y="6"/>
                  </a:cubicBezTo>
                  <a:cubicBezTo>
                    <a:pt x="5" y="6"/>
                    <a:pt x="5" y="7"/>
                    <a:pt x="6" y="8"/>
                  </a:cubicBezTo>
                  <a:cubicBezTo>
                    <a:pt x="6" y="8"/>
                    <a:pt x="7" y="9"/>
                    <a:pt x="7" y="9"/>
                  </a:cubicBezTo>
                  <a:cubicBezTo>
                    <a:pt x="7" y="10"/>
                    <a:pt x="8" y="10"/>
                    <a:pt x="8" y="10"/>
                  </a:cubicBezTo>
                  <a:cubicBezTo>
                    <a:pt x="9" y="11"/>
                    <a:pt x="10" y="12"/>
                    <a:pt x="11" y="13"/>
                  </a:cubicBezTo>
                  <a:cubicBezTo>
                    <a:pt x="12" y="13"/>
                    <a:pt x="12" y="14"/>
                    <a:pt x="13" y="15"/>
                  </a:cubicBezTo>
                  <a:cubicBezTo>
                    <a:pt x="14" y="15"/>
                    <a:pt x="15" y="16"/>
                    <a:pt x="16" y="17"/>
                  </a:cubicBezTo>
                  <a:cubicBezTo>
                    <a:pt x="17" y="18"/>
                    <a:pt x="17" y="18"/>
                    <a:pt x="18" y="19"/>
                  </a:cubicBezTo>
                  <a:cubicBezTo>
                    <a:pt x="18" y="20"/>
                    <a:pt x="19" y="21"/>
                    <a:pt x="20" y="22"/>
                  </a:cubicBezTo>
                  <a:cubicBezTo>
                    <a:pt x="19" y="20"/>
                    <a:pt x="17" y="18"/>
                    <a:pt x="16" y="17"/>
                  </a:cubicBezTo>
                  <a:cubicBezTo>
                    <a:pt x="15" y="16"/>
                    <a:pt x="14" y="15"/>
                    <a:pt x="14" y="14"/>
                  </a:cubicBezTo>
                  <a:cubicBezTo>
                    <a:pt x="13" y="13"/>
                    <a:pt x="12" y="13"/>
                    <a:pt x="11" y="12"/>
                  </a:cubicBezTo>
                  <a:cubicBezTo>
                    <a:pt x="10" y="11"/>
                    <a:pt x="9" y="11"/>
                    <a:pt x="9" y="10"/>
                  </a:cubicBezTo>
                  <a:cubicBezTo>
                    <a:pt x="8" y="10"/>
                    <a:pt x="8" y="9"/>
                    <a:pt x="8" y="9"/>
                  </a:cubicBezTo>
                  <a:cubicBezTo>
                    <a:pt x="7" y="8"/>
                    <a:pt x="7" y="8"/>
                    <a:pt x="7" y="7"/>
                  </a:cubicBezTo>
                  <a:cubicBezTo>
                    <a:pt x="6" y="6"/>
                    <a:pt x="5" y="6"/>
                    <a:pt x="5" y="5"/>
                  </a:cubicBezTo>
                  <a:cubicBezTo>
                    <a:pt x="5" y="4"/>
                    <a:pt x="4" y="4"/>
                    <a:pt x="4" y="3"/>
                  </a:cubicBezTo>
                  <a:cubicBezTo>
                    <a:pt x="4" y="3"/>
                    <a:pt x="4" y="3"/>
                    <a:pt x="4" y="3"/>
                  </a:cubicBezTo>
                  <a:cubicBezTo>
                    <a:pt x="4" y="3"/>
                    <a:pt x="4" y="3"/>
                    <a:pt x="4" y="3"/>
                  </a:cubicBezTo>
                  <a:cubicBezTo>
                    <a:pt x="5" y="3"/>
                    <a:pt x="6" y="4"/>
                    <a:pt x="7" y="4"/>
                  </a:cubicBezTo>
                  <a:cubicBezTo>
                    <a:pt x="7" y="4"/>
                    <a:pt x="8" y="5"/>
                    <a:pt x="9" y="5"/>
                  </a:cubicBezTo>
                  <a:cubicBezTo>
                    <a:pt x="10" y="5"/>
                    <a:pt x="11" y="5"/>
                    <a:pt x="11" y="5"/>
                  </a:cubicBezTo>
                  <a:cubicBezTo>
                    <a:pt x="13" y="6"/>
                    <a:pt x="14" y="6"/>
                    <a:pt x="15" y="7"/>
                  </a:cubicBezTo>
                  <a:cubicBezTo>
                    <a:pt x="16" y="8"/>
                    <a:pt x="17" y="8"/>
                    <a:pt x="17" y="9"/>
                  </a:cubicBezTo>
                  <a:cubicBezTo>
                    <a:pt x="18" y="9"/>
                    <a:pt x="18" y="10"/>
                    <a:pt x="19" y="10"/>
                  </a:cubicBezTo>
                  <a:cubicBezTo>
                    <a:pt x="18" y="9"/>
                    <a:pt x="17" y="8"/>
                    <a:pt x="16" y="7"/>
                  </a:cubicBezTo>
                  <a:cubicBezTo>
                    <a:pt x="15" y="6"/>
                    <a:pt x="14" y="6"/>
                    <a:pt x="14" y="6"/>
                  </a:cubicBezTo>
                  <a:cubicBezTo>
                    <a:pt x="13" y="5"/>
                    <a:pt x="13" y="5"/>
                    <a:pt x="13" y="5"/>
                  </a:cubicBezTo>
                  <a:cubicBezTo>
                    <a:pt x="12" y="5"/>
                    <a:pt x="12" y="5"/>
                    <a:pt x="12" y="5"/>
                  </a:cubicBezTo>
                  <a:cubicBezTo>
                    <a:pt x="12" y="5"/>
                    <a:pt x="12" y="5"/>
                    <a:pt x="11" y="5"/>
                  </a:cubicBezTo>
                  <a:cubicBezTo>
                    <a:pt x="10" y="4"/>
                    <a:pt x="8" y="4"/>
                    <a:pt x="7" y="3"/>
                  </a:cubicBezTo>
                  <a:cubicBezTo>
                    <a:pt x="6" y="3"/>
                    <a:pt x="6" y="3"/>
                    <a:pt x="5" y="2"/>
                  </a:cubicBezTo>
                  <a:cubicBezTo>
                    <a:pt x="4" y="2"/>
                    <a:pt x="4" y="2"/>
                    <a:pt x="3" y="2"/>
                  </a:cubicBezTo>
                  <a:cubicBezTo>
                    <a:pt x="3" y="1"/>
                    <a:pt x="3" y="1"/>
                    <a:pt x="3" y="0"/>
                  </a:cubicBezTo>
                  <a:cubicBezTo>
                    <a:pt x="3" y="0"/>
                    <a:pt x="2" y="0"/>
                    <a:pt x="2" y="0"/>
                  </a:cubicBezTo>
                  <a:cubicBezTo>
                    <a:pt x="2" y="0"/>
                    <a:pt x="2" y="1"/>
                    <a:pt x="2" y="1"/>
                  </a:cubicBezTo>
                  <a:cubicBezTo>
                    <a:pt x="2" y="2"/>
                    <a:pt x="2" y="2"/>
                    <a:pt x="3" y="3"/>
                  </a:cubicBezTo>
                  <a:cubicBezTo>
                    <a:pt x="3" y="3"/>
                    <a:pt x="3" y="4"/>
                    <a:pt x="3" y="4"/>
                  </a:cubicBezTo>
                  <a:cubicBezTo>
                    <a:pt x="3" y="4"/>
                    <a:pt x="3" y="5"/>
                    <a:pt x="3" y="5"/>
                  </a:cubicBezTo>
                  <a:cubicBezTo>
                    <a:pt x="3" y="5"/>
                    <a:pt x="3" y="5"/>
                    <a:pt x="2" y="6"/>
                  </a:cubicBezTo>
                  <a:cubicBezTo>
                    <a:pt x="2" y="6"/>
                    <a:pt x="2" y="6"/>
                    <a:pt x="2" y="6"/>
                  </a:cubicBezTo>
                  <a:cubicBezTo>
                    <a:pt x="2" y="6"/>
                    <a:pt x="2" y="6"/>
                    <a:pt x="2" y="6"/>
                  </a:cubicBezTo>
                  <a:cubicBezTo>
                    <a:pt x="2" y="6"/>
                    <a:pt x="2" y="6"/>
                    <a:pt x="2" y="7"/>
                  </a:cubicBezTo>
                  <a:cubicBezTo>
                    <a:pt x="1" y="7"/>
                    <a:pt x="1" y="7"/>
                    <a:pt x="1" y="8"/>
                  </a:cubicBezTo>
                  <a:cubicBezTo>
                    <a:pt x="1" y="8"/>
                    <a:pt x="1" y="9"/>
                    <a:pt x="0" y="10"/>
                  </a:cubicBezTo>
                  <a:cubicBezTo>
                    <a:pt x="0" y="10"/>
                    <a:pt x="0" y="11"/>
                    <a:pt x="0" y="11"/>
                  </a:cubicBezTo>
                  <a:cubicBezTo>
                    <a:pt x="0" y="11"/>
                    <a:pt x="0" y="12"/>
                    <a:pt x="0" y="12"/>
                  </a:cubicBezTo>
                  <a:cubicBezTo>
                    <a:pt x="0" y="12"/>
                    <a:pt x="0" y="11"/>
                    <a:pt x="0" y="11"/>
                  </a:cubicBezTo>
                  <a:cubicBezTo>
                    <a:pt x="0" y="11"/>
                    <a:pt x="0" y="10"/>
                    <a:pt x="1" y="10"/>
                  </a:cubicBezTo>
                  <a:cubicBezTo>
                    <a:pt x="1" y="9"/>
                    <a:pt x="1" y="9"/>
                    <a:pt x="2" y="8"/>
                  </a:cubicBezTo>
                  <a:cubicBezTo>
                    <a:pt x="2" y="8"/>
                    <a:pt x="2" y="7"/>
                    <a:pt x="2" y="7"/>
                  </a:cubicBezTo>
                  <a:cubicBezTo>
                    <a:pt x="2" y="7"/>
                    <a:pt x="2" y="7"/>
                    <a:pt x="2" y="7"/>
                  </a:cubicBezTo>
                  <a:cubicBezTo>
                    <a:pt x="3" y="7"/>
                    <a:pt x="3" y="7"/>
                    <a:pt x="3" y="7"/>
                  </a:cubicBezTo>
                  <a:cubicBezTo>
                    <a:pt x="3" y="6"/>
                    <a:pt x="3" y="6"/>
                    <a:pt x="3" y="6"/>
                  </a:cubicBezTo>
                  <a:cubicBezTo>
                    <a:pt x="3" y="6"/>
                    <a:pt x="3" y="6"/>
                    <a:pt x="3" y="5"/>
                  </a:cubicBezTo>
                  <a:cubicBezTo>
                    <a:pt x="3" y="6"/>
                    <a:pt x="3" y="6"/>
                    <a:pt x="4" y="6"/>
                  </a:cubicBezTo>
                  <a:cubicBezTo>
                    <a:pt x="4" y="10"/>
                    <a:pt x="4" y="10"/>
                    <a:pt x="4" y="10"/>
                  </a:cubicBezTo>
                  <a:cubicBezTo>
                    <a:pt x="4" y="11"/>
                    <a:pt x="4" y="12"/>
                    <a:pt x="4" y="13"/>
                  </a:cubicBezTo>
                  <a:cubicBezTo>
                    <a:pt x="4" y="14"/>
                    <a:pt x="4" y="14"/>
                    <a:pt x="4" y="14"/>
                  </a:cubicBezTo>
                  <a:cubicBezTo>
                    <a:pt x="4" y="15"/>
                    <a:pt x="4" y="15"/>
                    <a:pt x="4" y="15"/>
                  </a:cubicBezTo>
                  <a:cubicBezTo>
                    <a:pt x="4" y="16"/>
                    <a:pt x="4" y="16"/>
                    <a:pt x="4" y="17"/>
                  </a:cubicBezTo>
                  <a:cubicBezTo>
                    <a:pt x="4" y="18"/>
                    <a:pt x="4" y="18"/>
                    <a:pt x="3" y="19"/>
                  </a:cubicBezTo>
                  <a:cubicBezTo>
                    <a:pt x="3" y="19"/>
                    <a:pt x="3" y="20"/>
                    <a:pt x="3" y="21"/>
                  </a:cubicBezTo>
                  <a:cubicBezTo>
                    <a:pt x="3" y="20"/>
                    <a:pt x="4" y="18"/>
                    <a:pt x="4" y="17"/>
                  </a:cubicBezTo>
                  <a:cubicBezTo>
                    <a:pt x="4" y="17"/>
                    <a:pt x="4" y="16"/>
                    <a:pt x="4" y="15"/>
                  </a:cubicBezTo>
                  <a:close/>
                  <a:moveTo>
                    <a:pt x="10" y="18"/>
                  </a:moveTo>
                  <a:cubicBezTo>
                    <a:pt x="10" y="18"/>
                    <a:pt x="10" y="18"/>
                    <a:pt x="10" y="18"/>
                  </a:cubicBezTo>
                  <a:cubicBezTo>
                    <a:pt x="10" y="18"/>
                    <a:pt x="10" y="18"/>
                    <a:pt x="10" y="18"/>
                  </a:cubicBezTo>
                  <a:cubicBezTo>
                    <a:pt x="10" y="18"/>
                    <a:pt x="10" y="18"/>
                    <a:pt x="10" y="1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2254"/>
            <p:cNvSpPr>
              <a:spLocks/>
            </p:cNvSpPr>
            <p:nvPr/>
          </p:nvSpPr>
          <p:spPr bwMode="auto">
            <a:xfrm>
              <a:off x="5861014" y="4949854"/>
              <a:ext cx="123826" cy="79376"/>
            </a:xfrm>
            <a:custGeom>
              <a:avLst/>
              <a:gdLst>
                <a:gd name="T0" fmla="*/ 12 w 33"/>
                <a:gd name="T1" fmla="*/ 21 h 21"/>
                <a:gd name="T2" fmla="*/ 13 w 33"/>
                <a:gd name="T3" fmla="*/ 20 h 21"/>
                <a:gd name="T4" fmla="*/ 18 w 33"/>
                <a:gd name="T5" fmla="*/ 15 h 21"/>
                <a:gd name="T6" fmla="*/ 25 w 33"/>
                <a:gd name="T7" fmla="*/ 7 h 21"/>
                <a:gd name="T8" fmla="*/ 30 w 33"/>
                <a:gd name="T9" fmla="*/ 3 h 21"/>
                <a:gd name="T10" fmla="*/ 33 w 33"/>
                <a:gd name="T11" fmla="*/ 0 h 21"/>
                <a:gd name="T12" fmla="*/ 27 w 33"/>
                <a:gd name="T13" fmla="*/ 3 h 21"/>
                <a:gd name="T14" fmla="*/ 12 w 33"/>
                <a:gd name="T15" fmla="*/ 13 h 21"/>
                <a:gd name="T16" fmla="*/ 6 w 33"/>
                <a:gd name="T17" fmla="*/ 18 h 21"/>
                <a:gd name="T18" fmla="*/ 0 w 33"/>
                <a:gd name="T19" fmla="*/ 21 h 21"/>
                <a:gd name="T20" fmla="*/ 0 w 33"/>
                <a:gd name="T21" fmla="*/ 21 h 21"/>
                <a:gd name="T22" fmla="*/ 12 w 33"/>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1">
                  <a:moveTo>
                    <a:pt x="12" y="21"/>
                  </a:moveTo>
                  <a:cubicBezTo>
                    <a:pt x="12" y="20"/>
                    <a:pt x="13" y="20"/>
                    <a:pt x="13" y="20"/>
                  </a:cubicBezTo>
                  <a:cubicBezTo>
                    <a:pt x="15" y="18"/>
                    <a:pt x="17" y="17"/>
                    <a:pt x="18" y="15"/>
                  </a:cubicBezTo>
                  <a:cubicBezTo>
                    <a:pt x="21" y="12"/>
                    <a:pt x="22" y="9"/>
                    <a:pt x="25" y="7"/>
                  </a:cubicBezTo>
                  <a:cubicBezTo>
                    <a:pt x="26" y="5"/>
                    <a:pt x="28" y="4"/>
                    <a:pt x="30" y="3"/>
                  </a:cubicBezTo>
                  <a:cubicBezTo>
                    <a:pt x="31" y="2"/>
                    <a:pt x="32" y="1"/>
                    <a:pt x="33" y="0"/>
                  </a:cubicBezTo>
                  <a:cubicBezTo>
                    <a:pt x="31" y="1"/>
                    <a:pt x="28" y="2"/>
                    <a:pt x="27" y="3"/>
                  </a:cubicBezTo>
                  <a:cubicBezTo>
                    <a:pt x="21" y="5"/>
                    <a:pt x="17" y="10"/>
                    <a:pt x="12" y="13"/>
                  </a:cubicBezTo>
                  <a:cubicBezTo>
                    <a:pt x="10" y="15"/>
                    <a:pt x="8" y="16"/>
                    <a:pt x="6" y="18"/>
                  </a:cubicBezTo>
                  <a:cubicBezTo>
                    <a:pt x="4" y="19"/>
                    <a:pt x="2" y="20"/>
                    <a:pt x="0" y="21"/>
                  </a:cubicBezTo>
                  <a:cubicBezTo>
                    <a:pt x="0" y="21"/>
                    <a:pt x="0" y="21"/>
                    <a:pt x="0" y="21"/>
                  </a:cubicBezTo>
                  <a:cubicBezTo>
                    <a:pt x="4" y="20"/>
                    <a:pt x="8" y="21"/>
                    <a:pt x="12" y="2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75" name="Picture 2255"/>
            <p:cNvPicPr>
              <a:picLocks noChangeAspect="1" noChangeArrowheads="1"/>
            </p:cNvPicPr>
            <p:nvPr/>
          </p:nvPicPr>
          <p:blipFill>
            <a:blip r:embed="rId83" cstate="screen">
              <a:extLst>
                <a:ext uri="{28A0092B-C50C-407E-A947-70E740481C1C}">
                  <a14:useLocalDpi xmlns:a14="http://schemas.microsoft.com/office/drawing/2010/main"/>
                </a:ext>
              </a:extLst>
            </a:blip>
            <a:srcRect/>
            <a:stretch>
              <a:fillRect/>
            </a:stretch>
          </p:blipFill>
          <p:spPr bwMode="auto">
            <a:xfrm>
              <a:off x="5889589" y="4930803"/>
              <a:ext cx="112713"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6" name="Freeform 2257"/>
            <p:cNvSpPr>
              <a:spLocks/>
            </p:cNvSpPr>
            <p:nvPr/>
          </p:nvSpPr>
          <p:spPr bwMode="auto">
            <a:xfrm>
              <a:off x="5876889" y="4968904"/>
              <a:ext cx="55563" cy="38100"/>
            </a:xfrm>
            <a:custGeom>
              <a:avLst/>
              <a:gdLst>
                <a:gd name="T0" fmla="*/ 9 w 15"/>
                <a:gd name="T1" fmla="*/ 7 h 10"/>
                <a:gd name="T2" fmla="*/ 15 w 15"/>
                <a:gd name="T3" fmla="*/ 2 h 10"/>
                <a:gd name="T4" fmla="*/ 11 w 15"/>
                <a:gd name="T5" fmla="*/ 4 h 10"/>
                <a:gd name="T6" fmla="*/ 7 w 15"/>
                <a:gd name="T7" fmla="*/ 2 h 10"/>
                <a:gd name="T8" fmla="*/ 4 w 15"/>
                <a:gd name="T9" fmla="*/ 0 h 10"/>
                <a:gd name="T10" fmla="*/ 0 w 15"/>
                <a:gd name="T11" fmla="*/ 9 h 10"/>
                <a:gd name="T12" fmla="*/ 9 w 15"/>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5" h="10">
                  <a:moveTo>
                    <a:pt x="9" y="7"/>
                  </a:moveTo>
                  <a:cubicBezTo>
                    <a:pt x="11" y="6"/>
                    <a:pt x="13" y="4"/>
                    <a:pt x="15" y="2"/>
                  </a:cubicBezTo>
                  <a:cubicBezTo>
                    <a:pt x="14" y="3"/>
                    <a:pt x="13" y="4"/>
                    <a:pt x="11" y="4"/>
                  </a:cubicBezTo>
                  <a:cubicBezTo>
                    <a:pt x="10" y="4"/>
                    <a:pt x="8" y="3"/>
                    <a:pt x="7" y="2"/>
                  </a:cubicBezTo>
                  <a:cubicBezTo>
                    <a:pt x="6" y="2"/>
                    <a:pt x="5" y="1"/>
                    <a:pt x="4" y="0"/>
                  </a:cubicBezTo>
                  <a:cubicBezTo>
                    <a:pt x="2" y="3"/>
                    <a:pt x="1" y="6"/>
                    <a:pt x="0" y="9"/>
                  </a:cubicBezTo>
                  <a:cubicBezTo>
                    <a:pt x="3" y="10"/>
                    <a:pt x="6" y="8"/>
                    <a:pt x="9"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2258"/>
            <p:cNvSpPr>
              <a:spLocks/>
            </p:cNvSpPr>
            <p:nvPr/>
          </p:nvSpPr>
          <p:spPr bwMode="auto">
            <a:xfrm>
              <a:off x="5951502" y="4916516"/>
              <a:ext cx="93663" cy="104776"/>
            </a:xfrm>
            <a:custGeom>
              <a:avLst/>
              <a:gdLst>
                <a:gd name="T0" fmla="*/ 9 w 25"/>
                <a:gd name="T1" fmla="*/ 9 h 28"/>
                <a:gd name="T2" fmla="*/ 7 w 25"/>
                <a:gd name="T3" fmla="*/ 14 h 28"/>
                <a:gd name="T4" fmla="*/ 6 w 25"/>
                <a:gd name="T5" fmla="*/ 19 h 28"/>
                <a:gd name="T6" fmla="*/ 0 w 25"/>
                <a:gd name="T7" fmla="*/ 28 h 28"/>
                <a:gd name="T8" fmla="*/ 0 w 25"/>
                <a:gd name="T9" fmla="*/ 28 h 28"/>
                <a:gd name="T10" fmla="*/ 9 w 25"/>
                <a:gd name="T11" fmla="*/ 20 h 28"/>
                <a:gd name="T12" fmla="*/ 11 w 25"/>
                <a:gd name="T13" fmla="*/ 9 h 28"/>
                <a:gd name="T14" fmla="*/ 17 w 25"/>
                <a:gd name="T15" fmla="*/ 5 h 28"/>
                <a:gd name="T16" fmla="*/ 22 w 25"/>
                <a:gd name="T17" fmla="*/ 4 h 28"/>
                <a:gd name="T18" fmla="*/ 25 w 25"/>
                <a:gd name="T19" fmla="*/ 1 h 28"/>
                <a:gd name="T20" fmla="*/ 24 w 25"/>
                <a:gd name="T21" fmla="*/ 0 h 28"/>
                <a:gd name="T22" fmla="*/ 21 w 25"/>
                <a:gd name="T23" fmla="*/ 3 h 28"/>
                <a:gd name="T24" fmla="*/ 16 w 25"/>
                <a:gd name="T25" fmla="*/ 5 h 28"/>
                <a:gd name="T26" fmla="*/ 10 w 25"/>
                <a:gd name="T27" fmla="*/ 8 h 28"/>
                <a:gd name="T28" fmla="*/ 9 w 25"/>
                <a:gd name="T29"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8">
                  <a:moveTo>
                    <a:pt x="9" y="9"/>
                  </a:moveTo>
                  <a:cubicBezTo>
                    <a:pt x="8" y="11"/>
                    <a:pt x="8" y="13"/>
                    <a:pt x="7" y="14"/>
                  </a:cubicBezTo>
                  <a:cubicBezTo>
                    <a:pt x="6" y="15"/>
                    <a:pt x="6" y="17"/>
                    <a:pt x="6" y="19"/>
                  </a:cubicBezTo>
                  <a:cubicBezTo>
                    <a:pt x="5" y="23"/>
                    <a:pt x="3" y="26"/>
                    <a:pt x="0" y="28"/>
                  </a:cubicBezTo>
                  <a:cubicBezTo>
                    <a:pt x="0" y="28"/>
                    <a:pt x="0" y="28"/>
                    <a:pt x="0" y="28"/>
                  </a:cubicBezTo>
                  <a:cubicBezTo>
                    <a:pt x="4" y="27"/>
                    <a:pt x="7" y="24"/>
                    <a:pt x="9" y="20"/>
                  </a:cubicBezTo>
                  <a:cubicBezTo>
                    <a:pt x="11" y="18"/>
                    <a:pt x="13" y="13"/>
                    <a:pt x="11" y="9"/>
                  </a:cubicBezTo>
                  <a:cubicBezTo>
                    <a:pt x="12" y="6"/>
                    <a:pt x="15" y="6"/>
                    <a:pt x="17" y="5"/>
                  </a:cubicBezTo>
                  <a:cubicBezTo>
                    <a:pt x="19" y="5"/>
                    <a:pt x="20" y="5"/>
                    <a:pt x="22" y="4"/>
                  </a:cubicBezTo>
                  <a:cubicBezTo>
                    <a:pt x="23" y="3"/>
                    <a:pt x="24" y="2"/>
                    <a:pt x="25" y="1"/>
                  </a:cubicBezTo>
                  <a:cubicBezTo>
                    <a:pt x="24" y="1"/>
                    <a:pt x="24" y="0"/>
                    <a:pt x="24" y="0"/>
                  </a:cubicBezTo>
                  <a:cubicBezTo>
                    <a:pt x="23" y="1"/>
                    <a:pt x="22" y="2"/>
                    <a:pt x="21" y="3"/>
                  </a:cubicBezTo>
                  <a:cubicBezTo>
                    <a:pt x="20" y="4"/>
                    <a:pt x="18" y="5"/>
                    <a:pt x="16" y="5"/>
                  </a:cubicBezTo>
                  <a:cubicBezTo>
                    <a:pt x="14" y="6"/>
                    <a:pt x="11" y="7"/>
                    <a:pt x="10" y="8"/>
                  </a:cubicBezTo>
                  <a:cubicBezTo>
                    <a:pt x="10" y="9"/>
                    <a:pt x="9" y="9"/>
                    <a:pt x="9"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2259"/>
            <p:cNvSpPr>
              <a:spLocks noEditPoints="1"/>
            </p:cNvSpPr>
            <p:nvPr/>
          </p:nvSpPr>
          <p:spPr bwMode="auto">
            <a:xfrm>
              <a:off x="5865777" y="4943504"/>
              <a:ext cx="123826" cy="82551"/>
            </a:xfrm>
            <a:custGeom>
              <a:avLst/>
              <a:gdLst>
                <a:gd name="T0" fmla="*/ 19 w 33"/>
                <a:gd name="T1" fmla="*/ 5 h 22"/>
                <a:gd name="T2" fmla="*/ 23 w 33"/>
                <a:gd name="T3" fmla="*/ 5 h 22"/>
                <a:gd name="T4" fmla="*/ 19 w 33"/>
                <a:gd name="T5" fmla="*/ 7 h 22"/>
                <a:gd name="T6" fmla="*/ 17 w 33"/>
                <a:gd name="T7" fmla="*/ 9 h 22"/>
                <a:gd name="T8" fmla="*/ 15 w 33"/>
                <a:gd name="T9" fmla="*/ 11 h 22"/>
                <a:gd name="T10" fmla="*/ 12 w 33"/>
                <a:gd name="T11" fmla="*/ 10 h 22"/>
                <a:gd name="T12" fmla="*/ 11 w 33"/>
                <a:gd name="T13" fmla="*/ 10 h 22"/>
                <a:gd name="T14" fmla="*/ 9 w 33"/>
                <a:gd name="T15" fmla="*/ 9 h 22"/>
                <a:gd name="T16" fmla="*/ 10 w 33"/>
                <a:gd name="T17" fmla="*/ 10 h 22"/>
                <a:gd name="T18" fmla="*/ 11 w 33"/>
                <a:gd name="T19" fmla="*/ 10 h 22"/>
                <a:gd name="T20" fmla="*/ 13 w 33"/>
                <a:gd name="T21" fmla="*/ 11 h 22"/>
                <a:gd name="T22" fmla="*/ 15 w 33"/>
                <a:gd name="T23" fmla="*/ 11 h 22"/>
                <a:gd name="T24" fmla="*/ 14 w 33"/>
                <a:gd name="T25" fmla="*/ 12 h 22"/>
                <a:gd name="T26" fmla="*/ 10 w 33"/>
                <a:gd name="T27" fmla="*/ 15 h 22"/>
                <a:gd name="T28" fmla="*/ 7 w 33"/>
                <a:gd name="T29" fmla="*/ 16 h 22"/>
                <a:gd name="T30" fmla="*/ 4 w 33"/>
                <a:gd name="T31" fmla="*/ 16 h 22"/>
                <a:gd name="T32" fmla="*/ 10 w 33"/>
                <a:gd name="T33" fmla="*/ 15 h 22"/>
                <a:gd name="T34" fmla="*/ 10 w 33"/>
                <a:gd name="T35" fmla="*/ 16 h 22"/>
                <a:gd name="T36" fmla="*/ 4 w 33"/>
                <a:gd name="T37" fmla="*/ 20 h 22"/>
                <a:gd name="T38" fmla="*/ 9 w 33"/>
                <a:gd name="T39" fmla="*/ 18 h 22"/>
                <a:gd name="T40" fmla="*/ 13 w 33"/>
                <a:gd name="T41" fmla="*/ 15 h 22"/>
                <a:gd name="T42" fmla="*/ 20 w 33"/>
                <a:gd name="T43" fmla="*/ 8 h 22"/>
                <a:gd name="T44" fmla="*/ 24 w 33"/>
                <a:gd name="T45" fmla="*/ 6 h 22"/>
                <a:gd name="T46" fmla="*/ 28 w 33"/>
                <a:gd name="T47" fmla="*/ 5 h 22"/>
                <a:gd name="T48" fmla="*/ 24 w 33"/>
                <a:gd name="T49" fmla="*/ 7 h 22"/>
                <a:gd name="T50" fmla="*/ 21 w 33"/>
                <a:gd name="T51" fmla="*/ 12 h 22"/>
                <a:gd name="T52" fmla="*/ 17 w 33"/>
                <a:gd name="T53" fmla="*/ 17 h 22"/>
                <a:gd name="T54" fmla="*/ 12 w 33"/>
                <a:gd name="T55" fmla="*/ 22 h 22"/>
                <a:gd name="T56" fmla="*/ 20 w 33"/>
                <a:gd name="T57" fmla="*/ 15 h 22"/>
                <a:gd name="T58" fmla="*/ 23 w 33"/>
                <a:gd name="T59" fmla="*/ 9 h 22"/>
                <a:gd name="T60" fmla="*/ 26 w 33"/>
                <a:gd name="T61" fmla="*/ 7 h 22"/>
                <a:gd name="T62" fmla="*/ 30 w 33"/>
                <a:gd name="T63" fmla="*/ 4 h 22"/>
                <a:gd name="T64" fmla="*/ 31 w 33"/>
                <a:gd name="T65" fmla="*/ 4 h 22"/>
                <a:gd name="T66" fmla="*/ 29 w 33"/>
                <a:gd name="T67" fmla="*/ 9 h 22"/>
                <a:gd name="T68" fmla="*/ 27 w 33"/>
                <a:gd name="T69" fmla="*/ 16 h 22"/>
                <a:gd name="T70" fmla="*/ 24 w 33"/>
                <a:gd name="T71" fmla="*/ 20 h 22"/>
                <a:gd name="T72" fmla="*/ 29 w 33"/>
                <a:gd name="T73" fmla="*/ 14 h 22"/>
                <a:gd name="T74" fmla="*/ 29 w 33"/>
                <a:gd name="T75" fmla="*/ 12 h 22"/>
                <a:gd name="T76" fmla="*/ 30 w 33"/>
                <a:gd name="T77" fmla="*/ 7 h 22"/>
                <a:gd name="T78" fmla="*/ 32 w 33"/>
                <a:gd name="T79" fmla="*/ 3 h 22"/>
                <a:gd name="T80" fmla="*/ 33 w 33"/>
                <a:gd name="T81" fmla="*/ 2 h 22"/>
                <a:gd name="T82" fmla="*/ 30 w 33"/>
                <a:gd name="T83" fmla="*/ 2 h 22"/>
                <a:gd name="T84" fmla="*/ 29 w 33"/>
                <a:gd name="T85" fmla="*/ 3 h 22"/>
                <a:gd name="T86" fmla="*/ 27 w 33"/>
                <a:gd name="T87" fmla="*/ 2 h 22"/>
                <a:gd name="T88" fmla="*/ 26 w 33"/>
                <a:gd name="T89" fmla="*/ 2 h 22"/>
                <a:gd name="T90" fmla="*/ 23 w 33"/>
                <a:gd name="T91" fmla="*/ 1 h 22"/>
                <a:gd name="T92" fmla="*/ 20 w 33"/>
                <a:gd name="T93" fmla="*/ 0 h 22"/>
                <a:gd name="T94" fmla="*/ 23 w 33"/>
                <a:gd name="T95" fmla="*/ 1 h 22"/>
                <a:gd name="T96" fmla="*/ 26 w 33"/>
                <a:gd name="T97" fmla="*/ 2 h 22"/>
                <a:gd name="T98" fmla="*/ 27 w 33"/>
                <a:gd name="T99" fmla="*/ 3 h 22"/>
                <a:gd name="T100" fmla="*/ 28 w 33"/>
                <a:gd name="T101" fmla="*/ 3 h 22"/>
                <a:gd name="T102" fmla="*/ 23 w 33"/>
                <a:gd name="T103" fmla="*/ 4 h 22"/>
                <a:gd name="T104" fmla="*/ 18 w 33"/>
                <a:gd name="T105" fmla="*/ 5 h 22"/>
                <a:gd name="T106" fmla="*/ 16 w 33"/>
                <a:gd name="T107" fmla="*/ 5 h 22"/>
                <a:gd name="T108" fmla="*/ 12 w 33"/>
                <a:gd name="T109" fmla="*/ 4 h 22"/>
                <a:gd name="T110" fmla="*/ 18 w 33"/>
                <a:gd name="T111" fmla="*/ 5 h 22"/>
                <a:gd name="T112" fmla="*/ 15 w 33"/>
                <a:gd name="T113" fmla="*/ 11 h 22"/>
                <a:gd name="T114" fmla="*/ 15 w 33"/>
                <a:gd name="T11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22">
                  <a:moveTo>
                    <a:pt x="18" y="5"/>
                  </a:moveTo>
                  <a:cubicBezTo>
                    <a:pt x="18" y="5"/>
                    <a:pt x="18" y="5"/>
                    <a:pt x="19" y="5"/>
                  </a:cubicBezTo>
                  <a:cubicBezTo>
                    <a:pt x="20" y="5"/>
                    <a:pt x="20" y="5"/>
                    <a:pt x="20" y="5"/>
                  </a:cubicBezTo>
                  <a:cubicBezTo>
                    <a:pt x="21" y="5"/>
                    <a:pt x="22" y="5"/>
                    <a:pt x="23" y="5"/>
                  </a:cubicBezTo>
                  <a:cubicBezTo>
                    <a:pt x="22" y="5"/>
                    <a:pt x="22" y="6"/>
                    <a:pt x="21" y="6"/>
                  </a:cubicBezTo>
                  <a:cubicBezTo>
                    <a:pt x="20" y="6"/>
                    <a:pt x="20" y="7"/>
                    <a:pt x="19" y="7"/>
                  </a:cubicBezTo>
                  <a:cubicBezTo>
                    <a:pt x="18" y="8"/>
                    <a:pt x="18" y="9"/>
                    <a:pt x="17" y="9"/>
                  </a:cubicBezTo>
                  <a:cubicBezTo>
                    <a:pt x="17" y="9"/>
                    <a:pt x="17" y="9"/>
                    <a:pt x="17" y="9"/>
                  </a:cubicBezTo>
                  <a:cubicBezTo>
                    <a:pt x="17" y="10"/>
                    <a:pt x="16" y="10"/>
                    <a:pt x="16" y="10"/>
                  </a:cubicBezTo>
                  <a:cubicBezTo>
                    <a:pt x="15" y="10"/>
                    <a:pt x="15" y="10"/>
                    <a:pt x="15" y="11"/>
                  </a:cubicBezTo>
                  <a:cubicBezTo>
                    <a:pt x="14" y="11"/>
                    <a:pt x="14" y="11"/>
                    <a:pt x="13" y="10"/>
                  </a:cubicBezTo>
                  <a:cubicBezTo>
                    <a:pt x="13" y="10"/>
                    <a:pt x="12" y="10"/>
                    <a:pt x="12" y="10"/>
                  </a:cubicBezTo>
                  <a:cubicBezTo>
                    <a:pt x="11" y="10"/>
                    <a:pt x="11" y="10"/>
                    <a:pt x="11" y="10"/>
                  </a:cubicBezTo>
                  <a:cubicBezTo>
                    <a:pt x="11" y="10"/>
                    <a:pt x="11" y="10"/>
                    <a:pt x="11" y="10"/>
                  </a:cubicBezTo>
                  <a:cubicBezTo>
                    <a:pt x="11" y="10"/>
                    <a:pt x="11" y="10"/>
                    <a:pt x="10" y="9"/>
                  </a:cubicBezTo>
                  <a:cubicBezTo>
                    <a:pt x="10" y="9"/>
                    <a:pt x="9" y="9"/>
                    <a:pt x="9" y="9"/>
                  </a:cubicBezTo>
                  <a:cubicBezTo>
                    <a:pt x="9" y="8"/>
                    <a:pt x="8" y="8"/>
                    <a:pt x="8" y="8"/>
                  </a:cubicBezTo>
                  <a:cubicBezTo>
                    <a:pt x="8" y="9"/>
                    <a:pt x="9" y="9"/>
                    <a:pt x="10" y="10"/>
                  </a:cubicBezTo>
                  <a:cubicBezTo>
                    <a:pt x="10" y="10"/>
                    <a:pt x="11" y="10"/>
                    <a:pt x="11" y="10"/>
                  </a:cubicBezTo>
                  <a:cubicBezTo>
                    <a:pt x="11" y="10"/>
                    <a:pt x="11" y="10"/>
                    <a:pt x="11" y="10"/>
                  </a:cubicBezTo>
                  <a:cubicBezTo>
                    <a:pt x="11" y="10"/>
                    <a:pt x="11" y="10"/>
                    <a:pt x="11" y="10"/>
                  </a:cubicBezTo>
                  <a:cubicBezTo>
                    <a:pt x="12" y="11"/>
                    <a:pt x="12" y="11"/>
                    <a:pt x="13" y="11"/>
                  </a:cubicBezTo>
                  <a:cubicBezTo>
                    <a:pt x="13" y="11"/>
                    <a:pt x="14" y="11"/>
                    <a:pt x="15" y="11"/>
                  </a:cubicBezTo>
                  <a:cubicBezTo>
                    <a:pt x="15" y="11"/>
                    <a:pt x="15" y="11"/>
                    <a:pt x="15" y="11"/>
                  </a:cubicBezTo>
                  <a:cubicBezTo>
                    <a:pt x="15" y="11"/>
                    <a:pt x="15" y="12"/>
                    <a:pt x="14" y="12"/>
                  </a:cubicBezTo>
                  <a:cubicBezTo>
                    <a:pt x="14" y="12"/>
                    <a:pt x="14" y="12"/>
                    <a:pt x="14" y="12"/>
                  </a:cubicBezTo>
                  <a:cubicBezTo>
                    <a:pt x="13" y="13"/>
                    <a:pt x="13" y="13"/>
                    <a:pt x="13" y="13"/>
                  </a:cubicBezTo>
                  <a:cubicBezTo>
                    <a:pt x="12" y="14"/>
                    <a:pt x="11" y="14"/>
                    <a:pt x="10" y="15"/>
                  </a:cubicBezTo>
                  <a:cubicBezTo>
                    <a:pt x="9" y="15"/>
                    <a:pt x="9" y="15"/>
                    <a:pt x="9" y="15"/>
                  </a:cubicBezTo>
                  <a:cubicBezTo>
                    <a:pt x="8" y="15"/>
                    <a:pt x="8" y="16"/>
                    <a:pt x="7" y="16"/>
                  </a:cubicBezTo>
                  <a:cubicBezTo>
                    <a:pt x="7" y="16"/>
                    <a:pt x="6" y="16"/>
                    <a:pt x="5" y="16"/>
                  </a:cubicBezTo>
                  <a:cubicBezTo>
                    <a:pt x="5" y="16"/>
                    <a:pt x="4" y="16"/>
                    <a:pt x="4" y="16"/>
                  </a:cubicBezTo>
                  <a:cubicBezTo>
                    <a:pt x="5" y="16"/>
                    <a:pt x="6" y="16"/>
                    <a:pt x="7" y="16"/>
                  </a:cubicBezTo>
                  <a:cubicBezTo>
                    <a:pt x="8" y="16"/>
                    <a:pt x="9" y="16"/>
                    <a:pt x="10" y="15"/>
                  </a:cubicBezTo>
                  <a:cubicBezTo>
                    <a:pt x="11" y="15"/>
                    <a:pt x="11" y="15"/>
                    <a:pt x="12" y="14"/>
                  </a:cubicBezTo>
                  <a:cubicBezTo>
                    <a:pt x="11" y="15"/>
                    <a:pt x="11" y="15"/>
                    <a:pt x="10" y="16"/>
                  </a:cubicBezTo>
                  <a:cubicBezTo>
                    <a:pt x="10" y="16"/>
                    <a:pt x="9" y="17"/>
                    <a:pt x="8" y="17"/>
                  </a:cubicBezTo>
                  <a:cubicBezTo>
                    <a:pt x="7" y="18"/>
                    <a:pt x="6" y="19"/>
                    <a:pt x="4" y="20"/>
                  </a:cubicBezTo>
                  <a:cubicBezTo>
                    <a:pt x="3" y="21"/>
                    <a:pt x="2" y="22"/>
                    <a:pt x="0" y="22"/>
                  </a:cubicBezTo>
                  <a:cubicBezTo>
                    <a:pt x="3" y="21"/>
                    <a:pt x="6" y="20"/>
                    <a:pt x="9" y="18"/>
                  </a:cubicBezTo>
                  <a:cubicBezTo>
                    <a:pt x="9" y="17"/>
                    <a:pt x="10" y="17"/>
                    <a:pt x="11" y="16"/>
                  </a:cubicBezTo>
                  <a:cubicBezTo>
                    <a:pt x="11" y="16"/>
                    <a:pt x="12" y="15"/>
                    <a:pt x="13" y="15"/>
                  </a:cubicBezTo>
                  <a:cubicBezTo>
                    <a:pt x="14" y="14"/>
                    <a:pt x="15" y="12"/>
                    <a:pt x="16" y="11"/>
                  </a:cubicBezTo>
                  <a:cubicBezTo>
                    <a:pt x="17" y="10"/>
                    <a:pt x="18" y="9"/>
                    <a:pt x="20" y="8"/>
                  </a:cubicBezTo>
                  <a:cubicBezTo>
                    <a:pt x="20" y="8"/>
                    <a:pt x="21" y="7"/>
                    <a:pt x="22" y="7"/>
                  </a:cubicBezTo>
                  <a:cubicBezTo>
                    <a:pt x="22" y="6"/>
                    <a:pt x="23" y="6"/>
                    <a:pt x="24" y="6"/>
                  </a:cubicBezTo>
                  <a:cubicBezTo>
                    <a:pt x="24" y="5"/>
                    <a:pt x="25" y="5"/>
                    <a:pt x="26" y="5"/>
                  </a:cubicBezTo>
                  <a:cubicBezTo>
                    <a:pt x="27" y="5"/>
                    <a:pt x="27" y="5"/>
                    <a:pt x="28" y="5"/>
                  </a:cubicBezTo>
                  <a:cubicBezTo>
                    <a:pt x="27" y="5"/>
                    <a:pt x="26" y="6"/>
                    <a:pt x="26" y="6"/>
                  </a:cubicBezTo>
                  <a:cubicBezTo>
                    <a:pt x="25" y="7"/>
                    <a:pt x="25" y="7"/>
                    <a:pt x="24" y="7"/>
                  </a:cubicBezTo>
                  <a:cubicBezTo>
                    <a:pt x="24" y="8"/>
                    <a:pt x="23" y="8"/>
                    <a:pt x="23" y="9"/>
                  </a:cubicBezTo>
                  <a:cubicBezTo>
                    <a:pt x="22" y="10"/>
                    <a:pt x="22" y="11"/>
                    <a:pt x="21" y="12"/>
                  </a:cubicBezTo>
                  <a:cubicBezTo>
                    <a:pt x="20" y="13"/>
                    <a:pt x="20" y="14"/>
                    <a:pt x="19" y="15"/>
                  </a:cubicBezTo>
                  <a:cubicBezTo>
                    <a:pt x="19" y="16"/>
                    <a:pt x="18" y="17"/>
                    <a:pt x="17" y="17"/>
                  </a:cubicBezTo>
                  <a:cubicBezTo>
                    <a:pt x="16" y="18"/>
                    <a:pt x="15" y="19"/>
                    <a:pt x="15" y="20"/>
                  </a:cubicBezTo>
                  <a:cubicBezTo>
                    <a:pt x="14" y="21"/>
                    <a:pt x="13" y="21"/>
                    <a:pt x="12" y="22"/>
                  </a:cubicBezTo>
                  <a:cubicBezTo>
                    <a:pt x="14" y="21"/>
                    <a:pt x="16" y="19"/>
                    <a:pt x="17" y="18"/>
                  </a:cubicBezTo>
                  <a:cubicBezTo>
                    <a:pt x="18" y="17"/>
                    <a:pt x="19" y="16"/>
                    <a:pt x="20" y="15"/>
                  </a:cubicBezTo>
                  <a:cubicBezTo>
                    <a:pt x="20" y="14"/>
                    <a:pt x="21" y="13"/>
                    <a:pt x="21" y="12"/>
                  </a:cubicBezTo>
                  <a:cubicBezTo>
                    <a:pt x="22" y="11"/>
                    <a:pt x="23" y="10"/>
                    <a:pt x="23" y="9"/>
                  </a:cubicBezTo>
                  <a:cubicBezTo>
                    <a:pt x="24" y="9"/>
                    <a:pt x="24" y="8"/>
                    <a:pt x="25" y="8"/>
                  </a:cubicBezTo>
                  <a:cubicBezTo>
                    <a:pt x="25" y="8"/>
                    <a:pt x="26" y="7"/>
                    <a:pt x="26" y="7"/>
                  </a:cubicBezTo>
                  <a:cubicBezTo>
                    <a:pt x="27" y="6"/>
                    <a:pt x="28" y="5"/>
                    <a:pt x="29" y="5"/>
                  </a:cubicBezTo>
                  <a:cubicBezTo>
                    <a:pt x="29" y="4"/>
                    <a:pt x="30" y="4"/>
                    <a:pt x="30" y="4"/>
                  </a:cubicBezTo>
                  <a:cubicBezTo>
                    <a:pt x="30" y="4"/>
                    <a:pt x="31" y="4"/>
                    <a:pt x="31" y="4"/>
                  </a:cubicBezTo>
                  <a:cubicBezTo>
                    <a:pt x="31" y="4"/>
                    <a:pt x="31" y="4"/>
                    <a:pt x="31" y="4"/>
                  </a:cubicBezTo>
                  <a:cubicBezTo>
                    <a:pt x="30" y="5"/>
                    <a:pt x="30" y="6"/>
                    <a:pt x="30" y="7"/>
                  </a:cubicBezTo>
                  <a:cubicBezTo>
                    <a:pt x="29" y="8"/>
                    <a:pt x="29" y="8"/>
                    <a:pt x="29" y="9"/>
                  </a:cubicBezTo>
                  <a:cubicBezTo>
                    <a:pt x="29" y="10"/>
                    <a:pt x="29" y="11"/>
                    <a:pt x="29" y="12"/>
                  </a:cubicBezTo>
                  <a:cubicBezTo>
                    <a:pt x="28" y="13"/>
                    <a:pt x="28" y="15"/>
                    <a:pt x="27" y="16"/>
                  </a:cubicBezTo>
                  <a:cubicBezTo>
                    <a:pt x="27" y="17"/>
                    <a:pt x="26" y="18"/>
                    <a:pt x="26" y="18"/>
                  </a:cubicBezTo>
                  <a:cubicBezTo>
                    <a:pt x="25" y="19"/>
                    <a:pt x="25" y="20"/>
                    <a:pt x="24" y="20"/>
                  </a:cubicBezTo>
                  <a:cubicBezTo>
                    <a:pt x="25" y="19"/>
                    <a:pt x="26" y="18"/>
                    <a:pt x="27" y="16"/>
                  </a:cubicBezTo>
                  <a:cubicBezTo>
                    <a:pt x="28" y="16"/>
                    <a:pt x="28" y="15"/>
                    <a:pt x="29" y="14"/>
                  </a:cubicBezTo>
                  <a:cubicBezTo>
                    <a:pt x="29" y="14"/>
                    <a:pt x="29" y="13"/>
                    <a:pt x="29" y="13"/>
                  </a:cubicBezTo>
                  <a:cubicBezTo>
                    <a:pt x="29" y="13"/>
                    <a:pt x="29" y="13"/>
                    <a:pt x="29" y="12"/>
                  </a:cubicBezTo>
                  <a:cubicBezTo>
                    <a:pt x="29" y="12"/>
                    <a:pt x="29" y="12"/>
                    <a:pt x="29" y="12"/>
                  </a:cubicBezTo>
                  <a:cubicBezTo>
                    <a:pt x="29" y="10"/>
                    <a:pt x="30" y="9"/>
                    <a:pt x="30" y="7"/>
                  </a:cubicBezTo>
                  <a:cubicBezTo>
                    <a:pt x="31" y="6"/>
                    <a:pt x="31" y="5"/>
                    <a:pt x="31" y="5"/>
                  </a:cubicBezTo>
                  <a:cubicBezTo>
                    <a:pt x="31" y="4"/>
                    <a:pt x="32" y="4"/>
                    <a:pt x="32" y="3"/>
                  </a:cubicBezTo>
                  <a:cubicBezTo>
                    <a:pt x="32" y="3"/>
                    <a:pt x="33" y="3"/>
                    <a:pt x="33" y="2"/>
                  </a:cubicBezTo>
                  <a:cubicBezTo>
                    <a:pt x="33" y="2"/>
                    <a:pt x="33" y="2"/>
                    <a:pt x="33" y="2"/>
                  </a:cubicBezTo>
                  <a:cubicBezTo>
                    <a:pt x="33" y="1"/>
                    <a:pt x="33" y="1"/>
                    <a:pt x="32" y="1"/>
                  </a:cubicBezTo>
                  <a:cubicBezTo>
                    <a:pt x="32" y="2"/>
                    <a:pt x="31" y="2"/>
                    <a:pt x="30" y="2"/>
                  </a:cubicBezTo>
                  <a:cubicBezTo>
                    <a:pt x="30" y="3"/>
                    <a:pt x="29" y="3"/>
                    <a:pt x="29" y="3"/>
                  </a:cubicBezTo>
                  <a:cubicBezTo>
                    <a:pt x="29" y="3"/>
                    <a:pt x="29" y="3"/>
                    <a:pt x="29" y="3"/>
                  </a:cubicBezTo>
                  <a:cubicBezTo>
                    <a:pt x="28" y="3"/>
                    <a:pt x="28" y="2"/>
                    <a:pt x="27" y="2"/>
                  </a:cubicBezTo>
                  <a:cubicBezTo>
                    <a:pt x="27" y="2"/>
                    <a:pt x="27" y="2"/>
                    <a:pt x="27" y="2"/>
                  </a:cubicBezTo>
                  <a:cubicBezTo>
                    <a:pt x="27" y="2"/>
                    <a:pt x="27" y="2"/>
                    <a:pt x="27" y="2"/>
                  </a:cubicBezTo>
                  <a:cubicBezTo>
                    <a:pt x="27" y="2"/>
                    <a:pt x="27" y="2"/>
                    <a:pt x="26" y="2"/>
                  </a:cubicBezTo>
                  <a:cubicBezTo>
                    <a:pt x="26" y="1"/>
                    <a:pt x="26" y="1"/>
                    <a:pt x="25" y="1"/>
                  </a:cubicBezTo>
                  <a:cubicBezTo>
                    <a:pt x="24" y="1"/>
                    <a:pt x="24" y="1"/>
                    <a:pt x="23" y="1"/>
                  </a:cubicBezTo>
                  <a:cubicBezTo>
                    <a:pt x="23" y="0"/>
                    <a:pt x="22" y="0"/>
                    <a:pt x="22" y="0"/>
                  </a:cubicBezTo>
                  <a:cubicBezTo>
                    <a:pt x="21" y="0"/>
                    <a:pt x="21" y="0"/>
                    <a:pt x="20" y="0"/>
                  </a:cubicBezTo>
                  <a:cubicBezTo>
                    <a:pt x="21" y="0"/>
                    <a:pt x="21" y="0"/>
                    <a:pt x="22" y="1"/>
                  </a:cubicBezTo>
                  <a:cubicBezTo>
                    <a:pt x="22" y="1"/>
                    <a:pt x="22" y="1"/>
                    <a:pt x="23" y="1"/>
                  </a:cubicBezTo>
                  <a:cubicBezTo>
                    <a:pt x="24" y="1"/>
                    <a:pt x="24" y="1"/>
                    <a:pt x="25" y="2"/>
                  </a:cubicBezTo>
                  <a:cubicBezTo>
                    <a:pt x="25" y="2"/>
                    <a:pt x="26" y="2"/>
                    <a:pt x="26" y="2"/>
                  </a:cubicBezTo>
                  <a:cubicBezTo>
                    <a:pt x="26" y="2"/>
                    <a:pt x="26" y="2"/>
                    <a:pt x="26" y="2"/>
                  </a:cubicBezTo>
                  <a:cubicBezTo>
                    <a:pt x="27" y="3"/>
                    <a:pt x="27" y="3"/>
                    <a:pt x="27" y="3"/>
                  </a:cubicBezTo>
                  <a:cubicBezTo>
                    <a:pt x="27" y="3"/>
                    <a:pt x="27" y="3"/>
                    <a:pt x="27" y="3"/>
                  </a:cubicBezTo>
                  <a:cubicBezTo>
                    <a:pt x="27" y="3"/>
                    <a:pt x="28" y="3"/>
                    <a:pt x="28" y="3"/>
                  </a:cubicBezTo>
                  <a:cubicBezTo>
                    <a:pt x="27" y="3"/>
                    <a:pt x="27" y="4"/>
                    <a:pt x="27" y="4"/>
                  </a:cubicBezTo>
                  <a:cubicBezTo>
                    <a:pt x="23" y="4"/>
                    <a:pt x="23" y="4"/>
                    <a:pt x="23" y="4"/>
                  </a:cubicBezTo>
                  <a:cubicBezTo>
                    <a:pt x="22" y="4"/>
                    <a:pt x="21" y="5"/>
                    <a:pt x="19" y="5"/>
                  </a:cubicBezTo>
                  <a:cubicBezTo>
                    <a:pt x="18" y="5"/>
                    <a:pt x="18" y="5"/>
                    <a:pt x="18" y="5"/>
                  </a:cubicBezTo>
                  <a:cubicBezTo>
                    <a:pt x="18" y="5"/>
                    <a:pt x="18" y="5"/>
                    <a:pt x="18" y="5"/>
                  </a:cubicBezTo>
                  <a:cubicBezTo>
                    <a:pt x="17" y="5"/>
                    <a:pt x="16" y="5"/>
                    <a:pt x="16" y="5"/>
                  </a:cubicBezTo>
                  <a:cubicBezTo>
                    <a:pt x="15" y="5"/>
                    <a:pt x="14" y="5"/>
                    <a:pt x="14" y="5"/>
                  </a:cubicBezTo>
                  <a:cubicBezTo>
                    <a:pt x="13" y="5"/>
                    <a:pt x="12" y="4"/>
                    <a:pt x="12" y="4"/>
                  </a:cubicBezTo>
                  <a:cubicBezTo>
                    <a:pt x="13" y="5"/>
                    <a:pt x="14" y="5"/>
                    <a:pt x="16" y="5"/>
                  </a:cubicBezTo>
                  <a:cubicBezTo>
                    <a:pt x="16" y="5"/>
                    <a:pt x="17" y="5"/>
                    <a:pt x="18" y="5"/>
                  </a:cubicBezTo>
                  <a:close/>
                  <a:moveTo>
                    <a:pt x="15" y="11"/>
                  </a:moveTo>
                  <a:cubicBezTo>
                    <a:pt x="15" y="11"/>
                    <a:pt x="15" y="11"/>
                    <a:pt x="15" y="11"/>
                  </a:cubicBezTo>
                  <a:cubicBezTo>
                    <a:pt x="15" y="11"/>
                    <a:pt x="15" y="11"/>
                    <a:pt x="15" y="11"/>
                  </a:cubicBezTo>
                  <a:cubicBezTo>
                    <a:pt x="15" y="11"/>
                    <a:pt x="15" y="11"/>
                    <a:pt x="15" y="1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2260"/>
            <p:cNvSpPr>
              <a:spLocks/>
            </p:cNvSpPr>
            <p:nvPr/>
          </p:nvSpPr>
          <p:spPr bwMode="auto">
            <a:xfrm>
              <a:off x="5252998" y="5584858"/>
              <a:ext cx="187326" cy="120651"/>
            </a:xfrm>
            <a:custGeom>
              <a:avLst/>
              <a:gdLst>
                <a:gd name="T0" fmla="*/ 18 w 50"/>
                <a:gd name="T1" fmla="*/ 31 h 32"/>
                <a:gd name="T2" fmla="*/ 21 w 50"/>
                <a:gd name="T3" fmla="*/ 30 h 32"/>
                <a:gd name="T4" fmla="*/ 28 w 50"/>
                <a:gd name="T5" fmla="*/ 22 h 32"/>
                <a:gd name="T6" fmla="*/ 38 w 50"/>
                <a:gd name="T7" fmla="*/ 9 h 32"/>
                <a:gd name="T8" fmla="*/ 46 w 50"/>
                <a:gd name="T9" fmla="*/ 3 h 32"/>
                <a:gd name="T10" fmla="*/ 50 w 50"/>
                <a:gd name="T11" fmla="*/ 0 h 32"/>
                <a:gd name="T12" fmla="*/ 41 w 50"/>
                <a:gd name="T13" fmla="*/ 4 h 32"/>
                <a:gd name="T14" fmla="*/ 19 w 50"/>
                <a:gd name="T15" fmla="*/ 20 h 32"/>
                <a:gd name="T16" fmla="*/ 9 w 50"/>
                <a:gd name="T17" fmla="*/ 27 h 32"/>
                <a:gd name="T18" fmla="*/ 0 w 50"/>
                <a:gd name="T19" fmla="*/ 32 h 32"/>
                <a:gd name="T20" fmla="*/ 0 w 50"/>
                <a:gd name="T21" fmla="*/ 32 h 32"/>
                <a:gd name="T22" fmla="*/ 18 w 50"/>
                <a:gd name="T23"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2">
                  <a:moveTo>
                    <a:pt x="18" y="31"/>
                  </a:moveTo>
                  <a:cubicBezTo>
                    <a:pt x="19" y="31"/>
                    <a:pt x="20" y="30"/>
                    <a:pt x="21" y="30"/>
                  </a:cubicBezTo>
                  <a:cubicBezTo>
                    <a:pt x="24" y="27"/>
                    <a:pt x="26" y="25"/>
                    <a:pt x="28" y="22"/>
                  </a:cubicBezTo>
                  <a:cubicBezTo>
                    <a:pt x="32" y="18"/>
                    <a:pt x="35" y="14"/>
                    <a:pt x="38" y="9"/>
                  </a:cubicBezTo>
                  <a:cubicBezTo>
                    <a:pt x="40" y="7"/>
                    <a:pt x="43" y="5"/>
                    <a:pt x="46" y="3"/>
                  </a:cubicBezTo>
                  <a:cubicBezTo>
                    <a:pt x="47" y="3"/>
                    <a:pt x="49" y="1"/>
                    <a:pt x="50" y="0"/>
                  </a:cubicBezTo>
                  <a:cubicBezTo>
                    <a:pt x="47" y="2"/>
                    <a:pt x="43" y="3"/>
                    <a:pt x="41" y="4"/>
                  </a:cubicBezTo>
                  <a:cubicBezTo>
                    <a:pt x="32" y="7"/>
                    <a:pt x="26" y="14"/>
                    <a:pt x="19" y="20"/>
                  </a:cubicBezTo>
                  <a:cubicBezTo>
                    <a:pt x="16" y="23"/>
                    <a:pt x="12" y="25"/>
                    <a:pt x="9" y="27"/>
                  </a:cubicBezTo>
                  <a:cubicBezTo>
                    <a:pt x="6" y="29"/>
                    <a:pt x="3" y="30"/>
                    <a:pt x="0" y="32"/>
                  </a:cubicBezTo>
                  <a:cubicBezTo>
                    <a:pt x="0" y="32"/>
                    <a:pt x="0" y="32"/>
                    <a:pt x="0" y="32"/>
                  </a:cubicBezTo>
                  <a:cubicBezTo>
                    <a:pt x="6" y="31"/>
                    <a:pt x="12" y="31"/>
                    <a:pt x="18"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2263"/>
            <p:cNvSpPr>
              <a:spLocks/>
            </p:cNvSpPr>
            <p:nvPr/>
          </p:nvSpPr>
          <p:spPr bwMode="auto">
            <a:xfrm>
              <a:off x="5275223" y="5615021"/>
              <a:ext cx="87313" cy="52388"/>
            </a:xfrm>
            <a:custGeom>
              <a:avLst/>
              <a:gdLst>
                <a:gd name="T0" fmla="*/ 13 w 23"/>
                <a:gd name="T1" fmla="*/ 10 h 14"/>
                <a:gd name="T2" fmla="*/ 23 w 23"/>
                <a:gd name="T3" fmla="*/ 2 h 14"/>
                <a:gd name="T4" fmla="*/ 18 w 23"/>
                <a:gd name="T5" fmla="*/ 5 h 14"/>
                <a:gd name="T6" fmla="*/ 10 w 23"/>
                <a:gd name="T7" fmla="*/ 3 h 14"/>
                <a:gd name="T8" fmla="*/ 6 w 23"/>
                <a:gd name="T9" fmla="*/ 0 h 14"/>
                <a:gd name="T10" fmla="*/ 0 w 23"/>
                <a:gd name="T11" fmla="*/ 13 h 14"/>
                <a:gd name="T12" fmla="*/ 13 w 23"/>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13" y="10"/>
                  </a:moveTo>
                  <a:cubicBezTo>
                    <a:pt x="17" y="8"/>
                    <a:pt x="20" y="5"/>
                    <a:pt x="23" y="2"/>
                  </a:cubicBezTo>
                  <a:cubicBezTo>
                    <a:pt x="22" y="3"/>
                    <a:pt x="20" y="5"/>
                    <a:pt x="18" y="5"/>
                  </a:cubicBezTo>
                  <a:cubicBezTo>
                    <a:pt x="15" y="6"/>
                    <a:pt x="12" y="4"/>
                    <a:pt x="10" y="3"/>
                  </a:cubicBezTo>
                  <a:cubicBezTo>
                    <a:pt x="9" y="2"/>
                    <a:pt x="8" y="0"/>
                    <a:pt x="6" y="0"/>
                  </a:cubicBezTo>
                  <a:cubicBezTo>
                    <a:pt x="4" y="4"/>
                    <a:pt x="2" y="9"/>
                    <a:pt x="0" y="13"/>
                  </a:cubicBezTo>
                  <a:cubicBezTo>
                    <a:pt x="4" y="14"/>
                    <a:pt x="10" y="11"/>
                    <a:pt x="13"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2264"/>
            <p:cNvSpPr>
              <a:spLocks/>
            </p:cNvSpPr>
            <p:nvPr/>
          </p:nvSpPr>
          <p:spPr bwMode="auto">
            <a:xfrm>
              <a:off x="5387936" y="5532470"/>
              <a:ext cx="146051" cy="161926"/>
            </a:xfrm>
            <a:custGeom>
              <a:avLst/>
              <a:gdLst>
                <a:gd name="T0" fmla="*/ 14 w 39"/>
                <a:gd name="T1" fmla="*/ 14 h 43"/>
                <a:gd name="T2" fmla="*/ 12 w 39"/>
                <a:gd name="T3" fmla="*/ 21 h 43"/>
                <a:gd name="T4" fmla="*/ 10 w 39"/>
                <a:gd name="T5" fmla="*/ 29 h 43"/>
                <a:gd name="T6" fmla="*/ 1 w 39"/>
                <a:gd name="T7" fmla="*/ 43 h 43"/>
                <a:gd name="T8" fmla="*/ 0 w 39"/>
                <a:gd name="T9" fmla="*/ 43 h 43"/>
                <a:gd name="T10" fmla="*/ 15 w 39"/>
                <a:gd name="T11" fmla="*/ 31 h 43"/>
                <a:gd name="T12" fmla="*/ 17 w 39"/>
                <a:gd name="T13" fmla="*/ 13 h 43"/>
                <a:gd name="T14" fmla="*/ 27 w 39"/>
                <a:gd name="T15" fmla="*/ 8 h 43"/>
                <a:gd name="T16" fmla="*/ 34 w 39"/>
                <a:gd name="T17" fmla="*/ 5 h 43"/>
                <a:gd name="T18" fmla="*/ 39 w 39"/>
                <a:gd name="T19" fmla="*/ 1 h 43"/>
                <a:gd name="T20" fmla="*/ 37 w 39"/>
                <a:gd name="T21" fmla="*/ 0 h 43"/>
                <a:gd name="T22" fmla="*/ 34 w 39"/>
                <a:gd name="T23" fmla="*/ 4 h 43"/>
                <a:gd name="T24" fmla="*/ 26 w 39"/>
                <a:gd name="T25" fmla="*/ 7 h 43"/>
                <a:gd name="T26" fmla="*/ 17 w 39"/>
                <a:gd name="T27" fmla="*/ 12 h 43"/>
                <a:gd name="T28" fmla="*/ 14 w 39"/>
                <a:gd name="T29"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3">
                  <a:moveTo>
                    <a:pt x="14" y="14"/>
                  </a:moveTo>
                  <a:cubicBezTo>
                    <a:pt x="14" y="16"/>
                    <a:pt x="13" y="19"/>
                    <a:pt x="12" y="21"/>
                  </a:cubicBezTo>
                  <a:cubicBezTo>
                    <a:pt x="10" y="23"/>
                    <a:pt x="11" y="26"/>
                    <a:pt x="10" y="29"/>
                  </a:cubicBezTo>
                  <a:cubicBezTo>
                    <a:pt x="8" y="35"/>
                    <a:pt x="6" y="39"/>
                    <a:pt x="1" y="43"/>
                  </a:cubicBezTo>
                  <a:cubicBezTo>
                    <a:pt x="1" y="43"/>
                    <a:pt x="0" y="43"/>
                    <a:pt x="0" y="43"/>
                  </a:cubicBezTo>
                  <a:cubicBezTo>
                    <a:pt x="6" y="41"/>
                    <a:pt x="12" y="36"/>
                    <a:pt x="15" y="31"/>
                  </a:cubicBezTo>
                  <a:cubicBezTo>
                    <a:pt x="18" y="28"/>
                    <a:pt x="21" y="19"/>
                    <a:pt x="17" y="13"/>
                  </a:cubicBezTo>
                  <a:cubicBezTo>
                    <a:pt x="20" y="9"/>
                    <a:pt x="23" y="9"/>
                    <a:pt x="27" y="8"/>
                  </a:cubicBezTo>
                  <a:cubicBezTo>
                    <a:pt x="29" y="7"/>
                    <a:pt x="32" y="7"/>
                    <a:pt x="34" y="5"/>
                  </a:cubicBezTo>
                  <a:cubicBezTo>
                    <a:pt x="36" y="4"/>
                    <a:pt x="37" y="3"/>
                    <a:pt x="39" y="1"/>
                  </a:cubicBezTo>
                  <a:cubicBezTo>
                    <a:pt x="38" y="1"/>
                    <a:pt x="37" y="0"/>
                    <a:pt x="37" y="0"/>
                  </a:cubicBezTo>
                  <a:cubicBezTo>
                    <a:pt x="36" y="1"/>
                    <a:pt x="35" y="3"/>
                    <a:pt x="34" y="4"/>
                  </a:cubicBezTo>
                  <a:cubicBezTo>
                    <a:pt x="31" y="6"/>
                    <a:pt x="29" y="7"/>
                    <a:pt x="26" y="7"/>
                  </a:cubicBezTo>
                  <a:cubicBezTo>
                    <a:pt x="23" y="9"/>
                    <a:pt x="19" y="10"/>
                    <a:pt x="17" y="12"/>
                  </a:cubicBezTo>
                  <a:cubicBezTo>
                    <a:pt x="16" y="13"/>
                    <a:pt x="15" y="13"/>
                    <a:pt x="14"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2265"/>
            <p:cNvSpPr>
              <a:spLocks noEditPoints="1"/>
            </p:cNvSpPr>
            <p:nvPr/>
          </p:nvSpPr>
          <p:spPr bwMode="auto">
            <a:xfrm>
              <a:off x="5260936" y="5573745"/>
              <a:ext cx="190501" cy="128588"/>
            </a:xfrm>
            <a:custGeom>
              <a:avLst/>
              <a:gdLst>
                <a:gd name="T0" fmla="*/ 28 w 51"/>
                <a:gd name="T1" fmla="*/ 8 h 34"/>
                <a:gd name="T2" fmla="*/ 34 w 51"/>
                <a:gd name="T3" fmla="*/ 7 h 34"/>
                <a:gd name="T4" fmla="*/ 29 w 51"/>
                <a:gd name="T5" fmla="*/ 11 h 34"/>
                <a:gd name="T6" fmla="*/ 26 w 51"/>
                <a:gd name="T7" fmla="*/ 14 h 34"/>
                <a:gd name="T8" fmla="*/ 22 w 51"/>
                <a:gd name="T9" fmla="*/ 16 h 34"/>
                <a:gd name="T10" fmla="*/ 18 w 51"/>
                <a:gd name="T11" fmla="*/ 15 h 34"/>
                <a:gd name="T12" fmla="*/ 16 w 51"/>
                <a:gd name="T13" fmla="*/ 14 h 34"/>
                <a:gd name="T14" fmla="*/ 13 w 51"/>
                <a:gd name="T15" fmla="*/ 13 h 34"/>
                <a:gd name="T16" fmla="*/ 15 w 51"/>
                <a:gd name="T17" fmla="*/ 14 h 34"/>
                <a:gd name="T18" fmla="*/ 17 w 51"/>
                <a:gd name="T19" fmla="*/ 15 h 34"/>
                <a:gd name="T20" fmla="*/ 19 w 51"/>
                <a:gd name="T21" fmla="*/ 16 h 34"/>
                <a:gd name="T22" fmla="*/ 23 w 51"/>
                <a:gd name="T23" fmla="*/ 17 h 34"/>
                <a:gd name="T24" fmla="*/ 21 w 51"/>
                <a:gd name="T25" fmla="*/ 18 h 34"/>
                <a:gd name="T26" fmla="*/ 15 w 51"/>
                <a:gd name="T27" fmla="*/ 22 h 34"/>
                <a:gd name="T28" fmla="*/ 10 w 51"/>
                <a:gd name="T29" fmla="*/ 23 h 34"/>
                <a:gd name="T30" fmla="*/ 6 w 51"/>
                <a:gd name="T31" fmla="*/ 24 h 34"/>
                <a:gd name="T32" fmla="*/ 15 w 51"/>
                <a:gd name="T33" fmla="*/ 23 h 34"/>
                <a:gd name="T34" fmla="*/ 15 w 51"/>
                <a:gd name="T35" fmla="*/ 24 h 34"/>
                <a:gd name="T36" fmla="*/ 6 w 51"/>
                <a:gd name="T37" fmla="*/ 30 h 34"/>
                <a:gd name="T38" fmla="*/ 13 w 51"/>
                <a:gd name="T39" fmla="*/ 27 h 34"/>
                <a:gd name="T40" fmla="*/ 19 w 51"/>
                <a:gd name="T41" fmla="*/ 22 h 34"/>
                <a:gd name="T42" fmla="*/ 30 w 51"/>
                <a:gd name="T43" fmla="*/ 12 h 34"/>
                <a:gd name="T44" fmla="*/ 36 w 51"/>
                <a:gd name="T45" fmla="*/ 8 h 34"/>
                <a:gd name="T46" fmla="*/ 42 w 51"/>
                <a:gd name="T47" fmla="*/ 6 h 34"/>
                <a:gd name="T48" fmla="*/ 37 w 51"/>
                <a:gd name="T49" fmla="*/ 11 h 34"/>
                <a:gd name="T50" fmla="*/ 32 w 51"/>
                <a:gd name="T51" fmla="*/ 17 h 34"/>
                <a:gd name="T52" fmla="*/ 26 w 51"/>
                <a:gd name="T53" fmla="*/ 26 h 34"/>
                <a:gd name="T54" fmla="*/ 18 w 51"/>
                <a:gd name="T55" fmla="*/ 33 h 34"/>
                <a:gd name="T56" fmla="*/ 30 w 51"/>
                <a:gd name="T57" fmla="*/ 22 h 34"/>
                <a:gd name="T58" fmla="*/ 36 w 51"/>
                <a:gd name="T59" fmla="*/ 13 h 34"/>
                <a:gd name="T60" fmla="*/ 40 w 51"/>
                <a:gd name="T61" fmla="*/ 10 h 34"/>
                <a:gd name="T62" fmla="*/ 46 w 51"/>
                <a:gd name="T63" fmla="*/ 5 h 34"/>
                <a:gd name="T64" fmla="*/ 47 w 51"/>
                <a:gd name="T65" fmla="*/ 5 h 34"/>
                <a:gd name="T66" fmla="*/ 44 w 51"/>
                <a:gd name="T67" fmla="*/ 13 h 34"/>
                <a:gd name="T68" fmla="*/ 41 w 51"/>
                <a:gd name="T69" fmla="*/ 24 h 34"/>
                <a:gd name="T70" fmla="*/ 37 w 51"/>
                <a:gd name="T71" fmla="*/ 30 h 34"/>
                <a:gd name="T72" fmla="*/ 43 w 51"/>
                <a:gd name="T73" fmla="*/ 21 h 34"/>
                <a:gd name="T74" fmla="*/ 44 w 51"/>
                <a:gd name="T75" fmla="*/ 18 h 34"/>
                <a:gd name="T76" fmla="*/ 46 w 51"/>
                <a:gd name="T77" fmla="*/ 10 h 34"/>
                <a:gd name="T78" fmla="*/ 49 w 51"/>
                <a:gd name="T79" fmla="*/ 4 h 34"/>
                <a:gd name="T80" fmla="*/ 50 w 51"/>
                <a:gd name="T81" fmla="*/ 2 h 34"/>
                <a:gd name="T82" fmla="*/ 46 w 51"/>
                <a:gd name="T83" fmla="*/ 3 h 34"/>
                <a:gd name="T84" fmla="*/ 43 w 51"/>
                <a:gd name="T85" fmla="*/ 4 h 34"/>
                <a:gd name="T86" fmla="*/ 41 w 51"/>
                <a:gd name="T87" fmla="*/ 2 h 34"/>
                <a:gd name="T88" fmla="*/ 40 w 51"/>
                <a:gd name="T89" fmla="*/ 2 h 34"/>
                <a:gd name="T90" fmla="*/ 35 w 51"/>
                <a:gd name="T91" fmla="*/ 0 h 34"/>
                <a:gd name="T92" fmla="*/ 31 w 51"/>
                <a:gd name="T93" fmla="*/ 0 h 34"/>
                <a:gd name="T94" fmla="*/ 35 w 51"/>
                <a:gd name="T95" fmla="*/ 1 h 34"/>
                <a:gd name="T96" fmla="*/ 40 w 51"/>
                <a:gd name="T97" fmla="*/ 3 h 34"/>
                <a:gd name="T98" fmla="*/ 40 w 51"/>
                <a:gd name="T99" fmla="*/ 3 h 34"/>
                <a:gd name="T100" fmla="*/ 42 w 51"/>
                <a:gd name="T101" fmla="*/ 4 h 34"/>
                <a:gd name="T102" fmla="*/ 35 w 51"/>
                <a:gd name="T103" fmla="*/ 6 h 34"/>
                <a:gd name="T104" fmla="*/ 28 w 51"/>
                <a:gd name="T105" fmla="*/ 7 h 34"/>
                <a:gd name="T106" fmla="*/ 24 w 51"/>
                <a:gd name="T107" fmla="*/ 7 h 34"/>
                <a:gd name="T108" fmla="*/ 18 w 51"/>
                <a:gd name="T109" fmla="*/ 6 h 34"/>
                <a:gd name="T110" fmla="*/ 27 w 51"/>
                <a:gd name="T111" fmla="*/ 8 h 34"/>
                <a:gd name="T112" fmla="*/ 23 w 51"/>
                <a:gd name="T113" fmla="*/ 17 h 34"/>
                <a:gd name="T114" fmla="*/ 23 w 51"/>
                <a:gd name="T115"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34">
                  <a:moveTo>
                    <a:pt x="27" y="8"/>
                  </a:moveTo>
                  <a:cubicBezTo>
                    <a:pt x="27" y="8"/>
                    <a:pt x="28" y="8"/>
                    <a:pt x="28" y="8"/>
                  </a:cubicBezTo>
                  <a:cubicBezTo>
                    <a:pt x="30" y="8"/>
                    <a:pt x="30" y="8"/>
                    <a:pt x="30" y="8"/>
                  </a:cubicBezTo>
                  <a:cubicBezTo>
                    <a:pt x="31" y="7"/>
                    <a:pt x="33" y="7"/>
                    <a:pt x="34" y="7"/>
                  </a:cubicBezTo>
                  <a:cubicBezTo>
                    <a:pt x="34" y="7"/>
                    <a:pt x="33" y="8"/>
                    <a:pt x="32" y="8"/>
                  </a:cubicBezTo>
                  <a:cubicBezTo>
                    <a:pt x="31" y="9"/>
                    <a:pt x="30" y="10"/>
                    <a:pt x="29" y="11"/>
                  </a:cubicBezTo>
                  <a:cubicBezTo>
                    <a:pt x="28" y="12"/>
                    <a:pt x="27" y="12"/>
                    <a:pt x="26" y="13"/>
                  </a:cubicBezTo>
                  <a:cubicBezTo>
                    <a:pt x="26" y="13"/>
                    <a:pt x="26" y="13"/>
                    <a:pt x="26" y="14"/>
                  </a:cubicBezTo>
                  <a:cubicBezTo>
                    <a:pt x="25" y="14"/>
                    <a:pt x="24" y="14"/>
                    <a:pt x="24" y="15"/>
                  </a:cubicBezTo>
                  <a:cubicBezTo>
                    <a:pt x="23" y="15"/>
                    <a:pt x="23" y="15"/>
                    <a:pt x="22" y="16"/>
                  </a:cubicBezTo>
                  <a:cubicBezTo>
                    <a:pt x="21" y="16"/>
                    <a:pt x="20" y="16"/>
                    <a:pt x="20" y="15"/>
                  </a:cubicBezTo>
                  <a:cubicBezTo>
                    <a:pt x="19" y="15"/>
                    <a:pt x="18" y="15"/>
                    <a:pt x="18" y="15"/>
                  </a:cubicBezTo>
                  <a:cubicBezTo>
                    <a:pt x="17" y="14"/>
                    <a:pt x="17" y="14"/>
                    <a:pt x="17" y="14"/>
                  </a:cubicBezTo>
                  <a:cubicBezTo>
                    <a:pt x="17" y="14"/>
                    <a:pt x="17" y="14"/>
                    <a:pt x="16" y="14"/>
                  </a:cubicBezTo>
                  <a:cubicBezTo>
                    <a:pt x="16" y="14"/>
                    <a:pt x="16" y="14"/>
                    <a:pt x="15" y="14"/>
                  </a:cubicBezTo>
                  <a:cubicBezTo>
                    <a:pt x="15" y="13"/>
                    <a:pt x="14" y="13"/>
                    <a:pt x="13" y="13"/>
                  </a:cubicBezTo>
                  <a:cubicBezTo>
                    <a:pt x="13" y="12"/>
                    <a:pt x="12" y="12"/>
                    <a:pt x="11" y="11"/>
                  </a:cubicBezTo>
                  <a:cubicBezTo>
                    <a:pt x="13" y="12"/>
                    <a:pt x="14" y="13"/>
                    <a:pt x="15" y="14"/>
                  </a:cubicBezTo>
                  <a:cubicBezTo>
                    <a:pt x="15" y="15"/>
                    <a:pt x="16" y="15"/>
                    <a:pt x="16" y="15"/>
                  </a:cubicBezTo>
                  <a:cubicBezTo>
                    <a:pt x="16" y="15"/>
                    <a:pt x="17" y="15"/>
                    <a:pt x="17" y="15"/>
                  </a:cubicBezTo>
                  <a:cubicBezTo>
                    <a:pt x="17" y="15"/>
                    <a:pt x="17" y="15"/>
                    <a:pt x="17" y="15"/>
                  </a:cubicBezTo>
                  <a:cubicBezTo>
                    <a:pt x="18" y="16"/>
                    <a:pt x="19" y="16"/>
                    <a:pt x="19" y="16"/>
                  </a:cubicBezTo>
                  <a:cubicBezTo>
                    <a:pt x="20" y="16"/>
                    <a:pt x="21" y="17"/>
                    <a:pt x="22" y="17"/>
                  </a:cubicBezTo>
                  <a:cubicBezTo>
                    <a:pt x="22" y="17"/>
                    <a:pt x="22" y="17"/>
                    <a:pt x="23" y="17"/>
                  </a:cubicBezTo>
                  <a:cubicBezTo>
                    <a:pt x="22" y="17"/>
                    <a:pt x="22" y="17"/>
                    <a:pt x="22" y="17"/>
                  </a:cubicBezTo>
                  <a:cubicBezTo>
                    <a:pt x="22" y="18"/>
                    <a:pt x="21" y="18"/>
                    <a:pt x="21" y="18"/>
                  </a:cubicBezTo>
                  <a:cubicBezTo>
                    <a:pt x="20" y="19"/>
                    <a:pt x="20" y="19"/>
                    <a:pt x="19" y="19"/>
                  </a:cubicBezTo>
                  <a:cubicBezTo>
                    <a:pt x="18" y="20"/>
                    <a:pt x="16" y="21"/>
                    <a:pt x="15" y="22"/>
                  </a:cubicBezTo>
                  <a:cubicBezTo>
                    <a:pt x="14" y="22"/>
                    <a:pt x="13" y="22"/>
                    <a:pt x="13" y="23"/>
                  </a:cubicBezTo>
                  <a:cubicBezTo>
                    <a:pt x="12" y="23"/>
                    <a:pt x="11" y="23"/>
                    <a:pt x="10" y="23"/>
                  </a:cubicBezTo>
                  <a:cubicBezTo>
                    <a:pt x="10" y="24"/>
                    <a:pt x="9" y="24"/>
                    <a:pt x="8" y="24"/>
                  </a:cubicBezTo>
                  <a:cubicBezTo>
                    <a:pt x="7" y="24"/>
                    <a:pt x="6" y="24"/>
                    <a:pt x="6" y="24"/>
                  </a:cubicBezTo>
                  <a:cubicBezTo>
                    <a:pt x="7" y="24"/>
                    <a:pt x="9" y="24"/>
                    <a:pt x="11" y="24"/>
                  </a:cubicBezTo>
                  <a:cubicBezTo>
                    <a:pt x="12" y="24"/>
                    <a:pt x="14" y="23"/>
                    <a:pt x="15" y="23"/>
                  </a:cubicBezTo>
                  <a:cubicBezTo>
                    <a:pt x="16" y="22"/>
                    <a:pt x="17" y="22"/>
                    <a:pt x="18" y="21"/>
                  </a:cubicBezTo>
                  <a:cubicBezTo>
                    <a:pt x="17" y="22"/>
                    <a:pt x="16" y="23"/>
                    <a:pt x="15" y="24"/>
                  </a:cubicBezTo>
                  <a:cubicBezTo>
                    <a:pt x="15" y="24"/>
                    <a:pt x="14" y="25"/>
                    <a:pt x="13" y="26"/>
                  </a:cubicBezTo>
                  <a:cubicBezTo>
                    <a:pt x="11" y="27"/>
                    <a:pt x="9" y="29"/>
                    <a:pt x="6" y="30"/>
                  </a:cubicBezTo>
                  <a:cubicBezTo>
                    <a:pt x="4" y="31"/>
                    <a:pt x="2" y="33"/>
                    <a:pt x="0" y="34"/>
                  </a:cubicBezTo>
                  <a:cubicBezTo>
                    <a:pt x="4" y="32"/>
                    <a:pt x="9" y="29"/>
                    <a:pt x="13" y="27"/>
                  </a:cubicBezTo>
                  <a:cubicBezTo>
                    <a:pt x="14" y="26"/>
                    <a:pt x="15" y="25"/>
                    <a:pt x="16" y="24"/>
                  </a:cubicBezTo>
                  <a:cubicBezTo>
                    <a:pt x="17" y="24"/>
                    <a:pt x="18" y="23"/>
                    <a:pt x="19" y="22"/>
                  </a:cubicBezTo>
                  <a:cubicBezTo>
                    <a:pt x="21" y="20"/>
                    <a:pt x="23" y="19"/>
                    <a:pt x="24" y="17"/>
                  </a:cubicBezTo>
                  <a:cubicBezTo>
                    <a:pt x="26" y="15"/>
                    <a:pt x="28" y="13"/>
                    <a:pt x="30" y="12"/>
                  </a:cubicBezTo>
                  <a:cubicBezTo>
                    <a:pt x="31" y="11"/>
                    <a:pt x="32" y="10"/>
                    <a:pt x="33" y="10"/>
                  </a:cubicBezTo>
                  <a:cubicBezTo>
                    <a:pt x="34" y="9"/>
                    <a:pt x="35" y="9"/>
                    <a:pt x="36" y="8"/>
                  </a:cubicBezTo>
                  <a:cubicBezTo>
                    <a:pt x="37" y="8"/>
                    <a:pt x="38" y="7"/>
                    <a:pt x="39" y="7"/>
                  </a:cubicBezTo>
                  <a:cubicBezTo>
                    <a:pt x="40" y="7"/>
                    <a:pt x="41" y="7"/>
                    <a:pt x="42" y="6"/>
                  </a:cubicBezTo>
                  <a:cubicBezTo>
                    <a:pt x="41" y="7"/>
                    <a:pt x="40" y="8"/>
                    <a:pt x="39" y="9"/>
                  </a:cubicBezTo>
                  <a:cubicBezTo>
                    <a:pt x="38" y="10"/>
                    <a:pt x="37" y="10"/>
                    <a:pt x="37" y="11"/>
                  </a:cubicBezTo>
                  <a:cubicBezTo>
                    <a:pt x="36" y="11"/>
                    <a:pt x="35" y="12"/>
                    <a:pt x="35" y="13"/>
                  </a:cubicBezTo>
                  <a:cubicBezTo>
                    <a:pt x="34" y="14"/>
                    <a:pt x="33" y="16"/>
                    <a:pt x="32" y="17"/>
                  </a:cubicBezTo>
                  <a:cubicBezTo>
                    <a:pt x="31" y="19"/>
                    <a:pt x="30" y="20"/>
                    <a:pt x="29" y="22"/>
                  </a:cubicBezTo>
                  <a:cubicBezTo>
                    <a:pt x="28" y="23"/>
                    <a:pt x="27" y="25"/>
                    <a:pt x="26" y="26"/>
                  </a:cubicBezTo>
                  <a:cubicBezTo>
                    <a:pt x="25" y="27"/>
                    <a:pt x="23" y="29"/>
                    <a:pt x="22" y="30"/>
                  </a:cubicBezTo>
                  <a:cubicBezTo>
                    <a:pt x="21" y="31"/>
                    <a:pt x="19" y="32"/>
                    <a:pt x="18" y="33"/>
                  </a:cubicBezTo>
                  <a:cubicBezTo>
                    <a:pt x="21" y="31"/>
                    <a:pt x="24" y="29"/>
                    <a:pt x="26" y="26"/>
                  </a:cubicBezTo>
                  <a:cubicBezTo>
                    <a:pt x="27" y="25"/>
                    <a:pt x="29" y="24"/>
                    <a:pt x="30" y="22"/>
                  </a:cubicBezTo>
                  <a:cubicBezTo>
                    <a:pt x="31" y="21"/>
                    <a:pt x="32" y="19"/>
                    <a:pt x="33" y="18"/>
                  </a:cubicBezTo>
                  <a:cubicBezTo>
                    <a:pt x="34" y="16"/>
                    <a:pt x="35" y="15"/>
                    <a:pt x="36" y="13"/>
                  </a:cubicBezTo>
                  <a:cubicBezTo>
                    <a:pt x="36" y="13"/>
                    <a:pt x="37" y="12"/>
                    <a:pt x="38" y="12"/>
                  </a:cubicBezTo>
                  <a:cubicBezTo>
                    <a:pt x="38" y="11"/>
                    <a:pt x="39" y="10"/>
                    <a:pt x="40" y="10"/>
                  </a:cubicBezTo>
                  <a:cubicBezTo>
                    <a:pt x="41" y="9"/>
                    <a:pt x="42" y="8"/>
                    <a:pt x="44" y="7"/>
                  </a:cubicBezTo>
                  <a:cubicBezTo>
                    <a:pt x="44" y="6"/>
                    <a:pt x="45" y="6"/>
                    <a:pt x="46" y="5"/>
                  </a:cubicBezTo>
                  <a:cubicBezTo>
                    <a:pt x="46" y="5"/>
                    <a:pt x="46" y="5"/>
                    <a:pt x="47" y="5"/>
                  </a:cubicBezTo>
                  <a:cubicBezTo>
                    <a:pt x="47" y="5"/>
                    <a:pt x="47" y="5"/>
                    <a:pt x="47" y="5"/>
                  </a:cubicBezTo>
                  <a:cubicBezTo>
                    <a:pt x="46" y="6"/>
                    <a:pt x="46" y="8"/>
                    <a:pt x="45" y="10"/>
                  </a:cubicBezTo>
                  <a:cubicBezTo>
                    <a:pt x="45" y="11"/>
                    <a:pt x="44" y="12"/>
                    <a:pt x="44" y="13"/>
                  </a:cubicBezTo>
                  <a:cubicBezTo>
                    <a:pt x="44" y="15"/>
                    <a:pt x="44" y="16"/>
                    <a:pt x="43" y="17"/>
                  </a:cubicBezTo>
                  <a:cubicBezTo>
                    <a:pt x="43" y="20"/>
                    <a:pt x="42" y="22"/>
                    <a:pt x="41" y="24"/>
                  </a:cubicBezTo>
                  <a:cubicBezTo>
                    <a:pt x="41" y="25"/>
                    <a:pt x="40" y="26"/>
                    <a:pt x="39" y="27"/>
                  </a:cubicBezTo>
                  <a:cubicBezTo>
                    <a:pt x="38" y="28"/>
                    <a:pt x="37" y="29"/>
                    <a:pt x="37" y="30"/>
                  </a:cubicBezTo>
                  <a:cubicBezTo>
                    <a:pt x="39" y="29"/>
                    <a:pt x="40" y="27"/>
                    <a:pt x="42" y="25"/>
                  </a:cubicBezTo>
                  <a:cubicBezTo>
                    <a:pt x="42" y="23"/>
                    <a:pt x="43" y="22"/>
                    <a:pt x="43" y="21"/>
                  </a:cubicBezTo>
                  <a:cubicBezTo>
                    <a:pt x="44" y="21"/>
                    <a:pt x="44" y="20"/>
                    <a:pt x="44" y="19"/>
                  </a:cubicBezTo>
                  <a:cubicBezTo>
                    <a:pt x="44" y="19"/>
                    <a:pt x="44" y="19"/>
                    <a:pt x="44" y="18"/>
                  </a:cubicBezTo>
                  <a:cubicBezTo>
                    <a:pt x="44" y="18"/>
                    <a:pt x="44" y="18"/>
                    <a:pt x="44" y="17"/>
                  </a:cubicBezTo>
                  <a:cubicBezTo>
                    <a:pt x="45" y="15"/>
                    <a:pt x="45" y="12"/>
                    <a:pt x="46" y="10"/>
                  </a:cubicBezTo>
                  <a:cubicBezTo>
                    <a:pt x="47" y="9"/>
                    <a:pt x="47" y="8"/>
                    <a:pt x="47" y="7"/>
                  </a:cubicBezTo>
                  <a:cubicBezTo>
                    <a:pt x="48" y="6"/>
                    <a:pt x="48" y="5"/>
                    <a:pt x="49" y="4"/>
                  </a:cubicBezTo>
                  <a:cubicBezTo>
                    <a:pt x="49" y="4"/>
                    <a:pt x="50" y="3"/>
                    <a:pt x="50" y="3"/>
                  </a:cubicBezTo>
                  <a:cubicBezTo>
                    <a:pt x="51" y="3"/>
                    <a:pt x="51" y="2"/>
                    <a:pt x="50" y="2"/>
                  </a:cubicBezTo>
                  <a:cubicBezTo>
                    <a:pt x="50" y="1"/>
                    <a:pt x="50" y="1"/>
                    <a:pt x="49" y="1"/>
                  </a:cubicBezTo>
                  <a:cubicBezTo>
                    <a:pt x="48" y="2"/>
                    <a:pt x="47" y="3"/>
                    <a:pt x="46" y="3"/>
                  </a:cubicBezTo>
                  <a:cubicBezTo>
                    <a:pt x="45" y="3"/>
                    <a:pt x="45" y="4"/>
                    <a:pt x="44" y="4"/>
                  </a:cubicBezTo>
                  <a:cubicBezTo>
                    <a:pt x="44" y="4"/>
                    <a:pt x="44" y="4"/>
                    <a:pt x="43" y="4"/>
                  </a:cubicBezTo>
                  <a:cubicBezTo>
                    <a:pt x="43" y="3"/>
                    <a:pt x="42" y="3"/>
                    <a:pt x="42" y="3"/>
                  </a:cubicBezTo>
                  <a:cubicBezTo>
                    <a:pt x="42" y="3"/>
                    <a:pt x="41" y="3"/>
                    <a:pt x="41" y="2"/>
                  </a:cubicBezTo>
                  <a:cubicBezTo>
                    <a:pt x="41" y="2"/>
                    <a:pt x="41" y="2"/>
                    <a:pt x="41" y="2"/>
                  </a:cubicBezTo>
                  <a:cubicBezTo>
                    <a:pt x="41" y="2"/>
                    <a:pt x="40" y="2"/>
                    <a:pt x="40" y="2"/>
                  </a:cubicBezTo>
                  <a:cubicBezTo>
                    <a:pt x="40" y="2"/>
                    <a:pt x="39" y="1"/>
                    <a:pt x="38" y="1"/>
                  </a:cubicBezTo>
                  <a:cubicBezTo>
                    <a:pt x="37" y="1"/>
                    <a:pt x="36" y="0"/>
                    <a:pt x="35" y="0"/>
                  </a:cubicBezTo>
                  <a:cubicBezTo>
                    <a:pt x="34" y="0"/>
                    <a:pt x="34" y="0"/>
                    <a:pt x="33" y="0"/>
                  </a:cubicBezTo>
                  <a:cubicBezTo>
                    <a:pt x="32" y="0"/>
                    <a:pt x="32" y="0"/>
                    <a:pt x="31" y="0"/>
                  </a:cubicBezTo>
                  <a:cubicBezTo>
                    <a:pt x="32" y="0"/>
                    <a:pt x="32" y="0"/>
                    <a:pt x="33" y="0"/>
                  </a:cubicBezTo>
                  <a:cubicBezTo>
                    <a:pt x="33" y="0"/>
                    <a:pt x="34" y="1"/>
                    <a:pt x="35" y="1"/>
                  </a:cubicBezTo>
                  <a:cubicBezTo>
                    <a:pt x="36" y="1"/>
                    <a:pt x="37" y="2"/>
                    <a:pt x="38" y="2"/>
                  </a:cubicBezTo>
                  <a:cubicBezTo>
                    <a:pt x="39" y="2"/>
                    <a:pt x="39" y="3"/>
                    <a:pt x="40" y="3"/>
                  </a:cubicBezTo>
                  <a:cubicBezTo>
                    <a:pt x="40" y="3"/>
                    <a:pt x="40" y="3"/>
                    <a:pt x="40" y="3"/>
                  </a:cubicBezTo>
                  <a:cubicBezTo>
                    <a:pt x="40" y="3"/>
                    <a:pt x="40" y="3"/>
                    <a:pt x="40" y="3"/>
                  </a:cubicBezTo>
                  <a:cubicBezTo>
                    <a:pt x="41" y="3"/>
                    <a:pt x="41" y="4"/>
                    <a:pt x="41" y="4"/>
                  </a:cubicBezTo>
                  <a:cubicBezTo>
                    <a:pt x="42" y="4"/>
                    <a:pt x="42" y="4"/>
                    <a:pt x="42" y="4"/>
                  </a:cubicBezTo>
                  <a:cubicBezTo>
                    <a:pt x="42" y="5"/>
                    <a:pt x="41" y="5"/>
                    <a:pt x="41" y="5"/>
                  </a:cubicBezTo>
                  <a:cubicBezTo>
                    <a:pt x="35" y="6"/>
                    <a:pt x="35" y="6"/>
                    <a:pt x="35" y="6"/>
                  </a:cubicBezTo>
                  <a:cubicBezTo>
                    <a:pt x="33" y="6"/>
                    <a:pt x="31" y="6"/>
                    <a:pt x="29" y="7"/>
                  </a:cubicBezTo>
                  <a:cubicBezTo>
                    <a:pt x="28" y="7"/>
                    <a:pt x="28" y="7"/>
                    <a:pt x="28" y="7"/>
                  </a:cubicBezTo>
                  <a:cubicBezTo>
                    <a:pt x="28" y="7"/>
                    <a:pt x="27" y="7"/>
                    <a:pt x="27" y="7"/>
                  </a:cubicBezTo>
                  <a:cubicBezTo>
                    <a:pt x="26" y="7"/>
                    <a:pt x="25" y="7"/>
                    <a:pt x="24" y="7"/>
                  </a:cubicBezTo>
                  <a:cubicBezTo>
                    <a:pt x="23" y="7"/>
                    <a:pt x="22" y="7"/>
                    <a:pt x="21" y="7"/>
                  </a:cubicBezTo>
                  <a:cubicBezTo>
                    <a:pt x="20" y="6"/>
                    <a:pt x="19" y="6"/>
                    <a:pt x="18" y="6"/>
                  </a:cubicBezTo>
                  <a:cubicBezTo>
                    <a:pt x="20" y="7"/>
                    <a:pt x="22" y="7"/>
                    <a:pt x="24" y="8"/>
                  </a:cubicBezTo>
                  <a:cubicBezTo>
                    <a:pt x="25" y="8"/>
                    <a:pt x="26" y="8"/>
                    <a:pt x="27" y="8"/>
                  </a:cubicBezTo>
                  <a:close/>
                  <a:moveTo>
                    <a:pt x="23" y="16"/>
                  </a:moveTo>
                  <a:cubicBezTo>
                    <a:pt x="23" y="16"/>
                    <a:pt x="23" y="17"/>
                    <a:pt x="23" y="17"/>
                  </a:cubicBezTo>
                  <a:cubicBezTo>
                    <a:pt x="23" y="16"/>
                    <a:pt x="23" y="16"/>
                    <a:pt x="23" y="16"/>
                  </a:cubicBezTo>
                  <a:cubicBezTo>
                    <a:pt x="23" y="16"/>
                    <a:pt x="23" y="16"/>
                    <a:pt x="23" y="1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2266"/>
            <p:cNvSpPr>
              <a:spLocks/>
            </p:cNvSpPr>
            <p:nvPr/>
          </p:nvSpPr>
          <p:spPr bwMode="auto">
            <a:xfrm>
              <a:off x="4452893" y="3995759"/>
              <a:ext cx="104776" cy="203201"/>
            </a:xfrm>
            <a:custGeom>
              <a:avLst/>
              <a:gdLst>
                <a:gd name="T0" fmla="*/ 0 w 28"/>
                <a:gd name="T1" fmla="*/ 18 h 54"/>
                <a:gd name="T2" fmla="*/ 2 w 28"/>
                <a:gd name="T3" fmla="*/ 21 h 54"/>
                <a:gd name="T4" fmla="*/ 8 w 28"/>
                <a:gd name="T5" fmla="*/ 30 h 54"/>
                <a:gd name="T6" fmla="*/ 20 w 28"/>
                <a:gd name="T7" fmla="*/ 41 h 54"/>
                <a:gd name="T8" fmla="*/ 25 w 28"/>
                <a:gd name="T9" fmla="*/ 49 h 54"/>
                <a:gd name="T10" fmla="*/ 28 w 28"/>
                <a:gd name="T11" fmla="*/ 54 h 54"/>
                <a:gd name="T12" fmla="*/ 25 w 28"/>
                <a:gd name="T13" fmla="*/ 45 h 54"/>
                <a:gd name="T14" fmla="*/ 11 w 28"/>
                <a:gd name="T15" fmla="*/ 21 h 54"/>
                <a:gd name="T16" fmla="*/ 6 w 28"/>
                <a:gd name="T17" fmla="*/ 10 h 54"/>
                <a:gd name="T18" fmla="*/ 2 w 28"/>
                <a:gd name="T19" fmla="*/ 0 h 54"/>
                <a:gd name="T20" fmla="*/ 2 w 28"/>
                <a:gd name="T21" fmla="*/ 0 h 54"/>
                <a:gd name="T22" fmla="*/ 0 w 28"/>
                <a:gd name="T2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54">
                  <a:moveTo>
                    <a:pt x="0" y="18"/>
                  </a:moveTo>
                  <a:cubicBezTo>
                    <a:pt x="1" y="19"/>
                    <a:pt x="1" y="20"/>
                    <a:pt x="2" y="21"/>
                  </a:cubicBezTo>
                  <a:cubicBezTo>
                    <a:pt x="4" y="24"/>
                    <a:pt x="6" y="27"/>
                    <a:pt x="8" y="30"/>
                  </a:cubicBezTo>
                  <a:cubicBezTo>
                    <a:pt x="11" y="34"/>
                    <a:pt x="16" y="37"/>
                    <a:pt x="20" y="41"/>
                  </a:cubicBezTo>
                  <a:cubicBezTo>
                    <a:pt x="22" y="43"/>
                    <a:pt x="24" y="46"/>
                    <a:pt x="25" y="49"/>
                  </a:cubicBezTo>
                  <a:cubicBezTo>
                    <a:pt x="25" y="51"/>
                    <a:pt x="27" y="53"/>
                    <a:pt x="28" y="54"/>
                  </a:cubicBezTo>
                  <a:cubicBezTo>
                    <a:pt x="26" y="51"/>
                    <a:pt x="26" y="47"/>
                    <a:pt x="25" y="45"/>
                  </a:cubicBezTo>
                  <a:cubicBezTo>
                    <a:pt x="23" y="35"/>
                    <a:pt x="16" y="29"/>
                    <a:pt x="11" y="21"/>
                  </a:cubicBezTo>
                  <a:cubicBezTo>
                    <a:pt x="9" y="17"/>
                    <a:pt x="8" y="13"/>
                    <a:pt x="6" y="10"/>
                  </a:cubicBezTo>
                  <a:cubicBezTo>
                    <a:pt x="4" y="7"/>
                    <a:pt x="3" y="3"/>
                    <a:pt x="2" y="0"/>
                  </a:cubicBezTo>
                  <a:cubicBezTo>
                    <a:pt x="2" y="0"/>
                    <a:pt x="2" y="0"/>
                    <a:pt x="2" y="0"/>
                  </a:cubicBezTo>
                  <a:cubicBezTo>
                    <a:pt x="2" y="6"/>
                    <a:pt x="1" y="12"/>
                    <a:pt x="0"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84" name="Picture 2267"/>
            <p:cNvPicPr>
              <a:picLocks noChangeAspect="1" noChangeArrowheads="1"/>
            </p:cNvPicPr>
            <p:nvPr/>
          </p:nvPicPr>
          <p:blipFill>
            <a:blip r:embed="rId84" cstate="screen">
              <a:extLst>
                <a:ext uri="{28A0092B-C50C-407E-A947-70E740481C1C}">
                  <a14:useLocalDpi xmlns:a14="http://schemas.microsoft.com/office/drawing/2010/main"/>
                </a:ext>
              </a:extLst>
            </a:blip>
            <a:srcRect/>
            <a:stretch>
              <a:fillRect/>
            </a:stretch>
          </p:blipFill>
          <p:spPr bwMode="auto">
            <a:xfrm>
              <a:off x="4433843" y="4044972"/>
              <a:ext cx="136526" cy="169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5" name="Picture 2268"/>
            <p:cNvPicPr>
              <a:picLocks noChangeAspect="1" noChangeArrowheads="1"/>
            </p:cNvPicPr>
            <p:nvPr/>
          </p:nvPicPr>
          <p:blipFill>
            <a:blip r:embed="rId85" cstate="screen">
              <a:extLst>
                <a:ext uri="{28A0092B-C50C-407E-A947-70E740481C1C}">
                  <a14:useLocalDpi xmlns:a14="http://schemas.microsoft.com/office/drawing/2010/main"/>
                </a:ext>
              </a:extLst>
            </a:blip>
            <a:srcRect/>
            <a:stretch>
              <a:fillRect/>
            </a:stretch>
          </p:blipFill>
          <p:spPr bwMode="auto">
            <a:xfrm>
              <a:off x="4444956" y="3987822"/>
              <a:ext cx="168276" cy="236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 name="Freeform 2269"/>
            <p:cNvSpPr>
              <a:spLocks/>
            </p:cNvSpPr>
            <p:nvPr/>
          </p:nvSpPr>
          <p:spPr bwMode="auto">
            <a:xfrm>
              <a:off x="4490993" y="4025922"/>
              <a:ext cx="52388" cy="90488"/>
            </a:xfrm>
            <a:custGeom>
              <a:avLst/>
              <a:gdLst>
                <a:gd name="T0" fmla="*/ 4 w 14"/>
                <a:gd name="T1" fmla="*/ 13 h 24"/>
                <a:gd name="T2" fmla="*/ 10 w 14"/>
                <a:gd name="T3" fmla="*/ 24 h 24"/>
                <a:gd name="T4" fmla="*/ 8 w 14"/>
                <a:gd name="T5" fmla="*/ 18 h 24"/>
                <a:gd name="T6" fmla="*/ 11 w 14"/>
                <a:gd name="T7" fmla="*/ 11 h 24"/>
                <a:gd name="T8" fmla="*/ 14 w 14"/>
                <a:gd name="T9" fmla="*/ 7 h 24"/>
                <a:gd name="T10" fmla="*/ 2 w 14"/>
                <a:gd name="T11" fmla="*/ 0 h 24"/>
                <a:gd name="T12" fmla="*/ 4 w 14"/>
                <a:gd name="T13" fmla="*/ 13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4" y="13"/>
                  </a:moveTo>
                  <a:cubicBezTo>
                    <a:pt x="5" y="18"/>
                    <a:pt x="7" y="21"/>
                    <a:pt x="10" y="24"/>
                  </a:cubicBezTo>
                  <a:cubicBezTo>
                    <a:pt x="9" y="22"/>
                    <a:pt x="8" y="20"/>
                    <a:pt x="8" y="18"/>
                  </a:cubicBezTo>
                  <a:cubicBezTo>
                    <a:pt x="7" y="15"/>
                    <a:pt x="9" y="13"/>
                    <a:pt x="11" y="11"/>
                  </a:cubicBezTo>
                  <a:cubicBezTo>
                    <a:pt x="12" y="10"/>
                    <a:pt x="14" y="9"/>
                    <a:pt x="14" y="7"/>
                  </a:cubicBezTo>
                  <a:cubicBezTo>
                    <a:pt x="10" y="4"/>
                    <a:pt x="6" y="2"/>
                    <a:pt x="2" y="0"/>
                  </a:cubicBezTo>
                  <a:cubicBezTo>
                    <a:pt x="0" y="4"/>
                    <a:pt x="2" y="10"/>
                    <a:pt x="4"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2270"/>
            <p:cNvSpPr>
              <a:spLocks/>
            </p:cNvSpPr>
            <p:nvPr/>
          </p:nvSpPr>
          <p:spPr bwMode="auto">
            <a:xfrm>
              <a:off x="4452893" y="4135460"/>
              <a:ext cx="146051" cy="160339"/>
            </a:xfrm>
            <a:custGeom>
              <a:avLst/>
              <a:gdLst>
                <a:gd name="T0" fmla="*/ 28 w 39"/>
                <a:gd name="T1" fmla="*/ 17 h 43"/>
                <a:gd name="T2" fmla="*/ 21 w 39"/>
                <a:gd name="T3" fmla="*/ 14 h 43"/>
                <a:gd name="T4" fmla="*/ 14 w 39"/>
                <a:gd name="T5" fmla="*/ 11 h 43"/>
                <a:gd name="T6" fmla="*/ 0 w 39"/>
                <a:gd name="T7" fmla="*/ 0 h 43"/>
                <a:gd name="T8" fmla="*/ 0 w 39"/>
                <a:gd name="T9" fmla="*/ 0 h 43"/>
                <a:gd name="T10" fmla="*/ 11 w 39"/>
                <a:gd name="T11" fmla="*/ 16 h 43"/>
                <a:gd name="T12" fmla="*/ 28 w 39"/>
                <a:gd name="T13" fmla="*/ 20 h 43"/>
                <a:gd name="T14" fmla="*/ 32 w 39"/>
                <a:gd name="T15" fmla="*/ 30 h 43"/>
                <a:gd name="T16" fmla="*/ 34 w 39"/>
                <a:gd name="T17" fmla="*/ 38 h 43"/>
                <a:gd name="T18" fmla="*/ 38 w 39"/>
                <a:gd name="T19" fmla="*/ 43 h 43"/>
                <a:gd name="T20" fmla="*/ 39 w 39"/>
                <a:gd name="T21" fmla="*/ 41 h 43"/>
                <a:gd name="T22" fmla="*/ 35 w 39"/>
                <a:gd name="T23" fmla="*/ 37 h 43"/>
                <a:gd name="T24" fmla="*/ 33 w 39"/>
                <a:gd name="T25" fmla="*/ 30 h 43"/>
                <a:gd name="T26" fmla="*/ 29 w 39"/>
                <a:gd name="T27" fmla="*/ 20 h 43"/>
                <a:gd name="T28" fmla="*/ 28 w 39"/>
                <a:gd name="T29"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3">
                  <a:moveTo>
                    <a:pt x="28" y="17"/>
                  </a:moveTo>
                  <a:cubicBezTo>
                    <a:pt x="26" y="16"/>
                    <a:pt x="23" y="15"/>
                    <a:pt x="21" y="14"/>
                  </a:cubicBezTo>
                  <a:cubicBezTo>
                    <a:pt x="19" y="12"/>
                    <a:pt x="16" y="12"/>
                    <a:pt x="14" y="11"/>
                  </a:cubicBezTo>
                  <a:cubicBezTo>
                    <a:pt x="8" y="9"/>
                    <a:pt x="4" y="6"/>
                    <a:pt x="0" y="0"/>
                  </a:cubicBezTo>
                  <a:cubicBezTo>
                    <a:pt x="0" y="0"/>
                    <a:pt x="0" y="0"/>
                    <a:pt x="0" y="0"/>
                  </a:cubicBezTo>
                  <a:cubicBezTo>
                    <a:pt x="2" y="6"/>
                    <a:pt x="6" y="12"/>
                    <a:pt x="11" y="16"/>
                  </a:cubicBezTo>
                  <a:cubicBezTo>
                    <a:pt x="14" y="19"/>
                    <a:pt x="22" y="23"/>
                    <a:pt x="28" y="20"/>
                  </a:cubicBezTo>
                  <a:cubicBezTo>
                    <a:pt x="32" y="23"/>
                    <a:pt x="31" y="27"/>
                    <a:pt x="32" y="30"/>
                  </a:cubicBezTo>
                  <a:cubicBezTo>
                    <a:pt x="33" y="33"/>
                    <a:pt x="33" y="35"/>
                    <a:pt x="34" y="38"/>
                  </a:cubicBezTo>
                  <a:cubicBezTo>
                    <a:pt x="35" y="40"/>
                    <a:pt x="36" y="41"/>
                    <a:pt x="38" y="43"/>
                  </a:cubicBezTo>
                  <a:cubicBezTo>
                    <a:pt x="38" y="42"/>
                    <a:pt x="39" y="42"/>
                    <a:pt x="39" y="41"/>
                  </a:cubicBezTo>
                  <a:cubicBezTo>
                    <a:pt x="38" y="40"/>
                    <a:pt x="36" y="39"/>
                    <a:pt x="35" y="37"/>
                  </a:cubicBezTo>
                  <a:cubicBezTo>
                    <a:pt x="34" y="35"/>
                    <a:pt x="33" y="32"/>
                    <a:pt x="33" y="30"/>
                  </a:cubicBezTo>
                  <a:cubicBezTo>
                    <a:pt x="32" y="26"/>
                    <a:pt x="32" y="22"/>
                    <a:pt x="29" y="20"/>
                  </a:cubicBezTo>
                  <a:cubicBezTo>
                    <a:pt x="29" y="19"/>
                    <a:pt x="28" y="18"/>
                    <a:pt x="28"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271"/>
            <p:cNvSpPr>
              <a:spLocks noEditPoints="1"/>
            </p:cNvSpPr>
            <p:nvPr/>
          </p:nvSpPr>
          <p:spPr bwMode="auto">
            <a:xfrm>
              <a:off x="4457656" y="4006872"/>
              <a:ext cx="119063" cy="203201"/>
            </a:xfrm>
            <a:custGeom>
              <a:avLst/>
              <a:gdLst>
                <a:gd name="T0" fmla="*/ 24 w 32"/>
                <a:gd name="T1" fmla="*/ 31 h 54"/>
                <a:gd name="T2" fmla="*/ 24 w 32"/>
                <a:gd name="T3" fmla="*/ 37 h 54"/>
                <a:gd name="T4" fmla="*/ 21 w 32"/>
                <a:gd name="T5" fmla="*/ 31 h 54"/>
                <a:gd name="T6" fmla="*/ 19 w 32"/>
                <a:gd name="T7" fmla="*/ 27 h 54"/>
                <a:gd name="T8" fmla="*/ 17 w 32"/>
                <a:gd name="T9" fmla="*/ 23 h 54"/>
                <a:gd name="T10" fmla="*/ 19 w 32"/>
                <a:gd name="T11" fmla="*/ 19 h 54"/>
                <a:gd name="T12" fmla="*/ 19 w 32"/>
                <a:gd name="T13" fmla="*/ 18 h 54"/>
                <a:gd name="T14" fmla="*/ 21 w 32"/>
                <a:gd name="T15" fmla="*/ 15 h 54"/>
                <a:gd name="T16" fmla="*/ 19 w 32"/>
                <a:gd name="T17" fmla="*/ 17 h 54"/>
                <a:gd name="T18" fmla="*/ 18 w 32"/>
                <a:gd name="T19" fmla="*/ 18 h 54"/>
                <a:gd name="T20" fmla="*/ 17 w 32"/>
                <a:gd name="T21" fmla="*/ 21 h 54"/>
                <a:gd name="T22" fmla="*/ 16 w 32"/>
                <a:gd name="T23" fmla="*/ 24 h 54"/>
                <a:gd name="T24" fmla="*/ 15 w 32"/>
                <a:gd name="T25" fmla="*/ 22 h 54"/>
                <a:gd name="T26" fmla="*/ 12 w 32"/>
                <a:gd name="T27" fmla="*/ 16 h 54"/>
                <a:gd name="T28" fmla="*/ 11 w 32"/>
                <a:gd name="T29" fmla="*/ 11 h 54"/>
                <a:gd name="T30" fmla="*/ 10 w 32"/>
                <a:gd name="T31" fmla="*/ 6 h 54"/>
                <a:gd name="T32" fmla="*/ 11 w 32"/>
                <a:gd name="T33" fmla="*/ 16 h 54"/>
                <a:gd name="T34" fmla="*/ 10 w 32"/>
                <a:gd name="T35" fmla="*/ 16 h 54"/>
                <a:gd name="T36" fmla="*/ 5 w 32"/>
                <a:gd name="T37" fmla="*/ 6 h 54"/>
                <a:gd name="T38" fmla="*/ 7 w 32"/>
                <a:gd name="T39" fmla="*/ 13 h 54"/>
                <a:gd name="T40" fmla="*/ 11 w 32"/>
                <a:gd name="T41" fmla="*/ 20 h 54"/>
                <a:gd name="T42" fmla="*/ 20 w 32"/>
                <a:gd name="T43" fmla="*/ 32 h 54"/>
                <a:gd name="T44" fmla="*/ 23 w 32"/>
                <a:gd name="T45" fmla="*/ 38 h 54"/>
                <a:gd name="T46" fmla="*/ 24 w 32"/>
                <a:gd name="T47" fmla="*/ 45 h 54"/>
                <a:gd name="T48" fmla="*/ 20 w 32"/>
                <a:gd name="T49" fmla="*/ 39 h 54"/>
                <a:gd name="T50" fmla="*/ 14 w 32"/>
                <a:gd name="T51" fmla="*/ 33 h 54"/>
                <a:gd name="T52" fmla="*/ 6 w 32"/>
                <a:gd name="T53" fmla="*/ 26 h 54"/>
                <a:gd name="T54" fmla="*/ 0 w 32"/>
                <a:gd name="T55" fmla="*/ 17 h 54"/>
                <a:gd name="T56" fmla="*/ 10 w 32"/>
                <a:gd name="T57" fmla="*/ 30 h 54"/>
                <a:gd name="T58" fmla="*/ 18 w 32"/>
                <a:gd name="T59" fmla="*/ 37 h 54"/>
                <a:gd name="T60" fmla="*/ 21 w 32"/>
                <a:gd name="T61" fmla="*/ 42 h 54"/>
                <a:gd name="T62" fmla="*/ 25 w 32"/>
                <a:gd name="T63" fmla="*/ 48 h 54"/>
                <a:gd name="T64" fmla="*/ 25 w 32"/>
                <a:gd name="T65" fmla="*/ 49 h 54"/>
                <a:gd name="T66" fmla="*/ 17 w 32"/>
                <a:gd name="T67" fmla="*/ 46 h 54"/>
                <a:gd name="T68" fmla="*/ 6 w 32"/>
                <a:gd name="T69" fmla="*/ 42 h 54"/>
                <a:gd name="T70" fmla="*/ 1 w 32"/>
                <a:gd name="T71" fmla="*/ 36 h 54"/>
                <a:gd name="T72" fmla="*/ 9 w 32"/>
                <a:gd name="T73" fmla="*/ 44 h 54"/>
                <a:gd name="T74" fmla="*/ 12 w 32"/>
                <a:gd name="T75" fmla="*/ 45 h 54"/>
                <a:gd name="T76" fmla="*/ 20 w 32"/>
                <a:gd name="T77" fmla="*/ 48 h 54"/>
                <a:gd name="T78" fmla="*/ 26 w 32"/>
                <a:gd name="T79" fmla="*/ 51 h 54"/>
                <a:gd name="T80" fmla="*/ 28 w 32"/>
                <a:gd name="T81" fmla="*/ 53 h 54"/>
                <a:gd name="T82" fmla="*/ 27 w 32"/>
                <a:gd name="T83" fmla="*/ 49 h 54"/>
                <a:gd name="T84" fmla="*/ 27 w 32"/>
                <a:gd name="T85" fmla="*/ 46 h 54"/>
                <a:gd name="T86" fmla="*/ 28 w 32"/>
                <a:gd name="T87" fmla="*/ 44 h 54"/>
                <a:gd name="T88" fmla="*/ 29 w 32"/>
                <a:gd name="T89" fmla="*/ 43 h 54"/>
                <a:gd name="T90" fmla="*/ 31 w 32"/>
                <a:gd name="T91" fmla="*/ 38 h 54"/>
                <a:gd name="T92" fmla="*/ 32 w 32"/>
                <a:gd name="T93" fmla="*/ 34 h 54"/>
                <a:gd name="T94" fmla="*/ 30 w 32"/>
                <a:gd name="T95" fmla="*/ 38 h 54"/>
                <a:gd name="T96" fmla="*/ 28 w 32"/>
                <a:gd name="T97" fmla="*/ 43 h 54"/>
                <a:gd name="T98" fmla="*/ 27 w 32"/>
                <a:gd name="T99" fmla="*/ 43 h 54"/>
                <a:gd name="T100" fmla="*/ 26 w 32"/>
                <a:gd name="T101" fmla="*/ 45 h 54"/>
                <a:gd name="T102" fmla="*/ 25 w 32"/>
                <a:gd name="T103" fmla="*/ 38 h 54"/>
                <a:gd name="T104" fmla="*/ 25 w 32"/>
                <a:gd name="T105" fmla="*/ 31 h 54"/>
                <a:gd name="T106" fmla="*/ 25 w 32"/>
                <a:gd name="T107" fmla="*/ 26 h 54"/>
                <a:gd name="T108" fmla="*/ 27 w 32"/>
                <a:gd name="T109" fmla="*/ 20 h 54"/>
                <a:gd name="T110" fmla="*/ 24 w 32"/>
                <a:gd name="T111" fmla="*/ 29 h 54"/>
                <a:gd name="T112" fmla="*/ 16 w 32"/>
                <a:gd name="T113" fmla="*/ 24 h 54"/>
                <a:gd name="T114" fmla="*/ 16 w 32"/>
                <a:gd name="T11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 h="54">
                  <a:moveTo>
                    <a:pt x="24" y="29"/>
                  </a:moveTo>
                  <a:cubicBezTo>
                    <a:pt x="24" y="29"/>
                    <a:pt x="24" y="30"/>
                    <a:pt x="24" y="31"/>
                  </a:cubicBezTo>
                  <a:cubicBezTo>
                    <a:pt x="24" y="32"/>
                    <a:pt x="24" y="32"/>
                    <a:pt x="24" y="32"/>
                  </a:cubicBezTo>
                  <a:cubicBezTo>
                    <a:pt x="24" y="34"/>
                    <a:pt x="24" y="35"/>
                    <a:pt x="24" y="37"/>
                  </a:cubicBezTo>
                  <a:cubicBezTo>
                    <a:pt x="24" y="36"/>
                    <a:pt x="24" y="35"/>
                    <a:pt x="23" y="34"/>
                  </a:cubicBezTo>
                  <a:cubicBezTo>
                    <a:pt x="23" y="33"/>
                    <a:pt x="22" y="32"/>
                    <a:pt x="21" y="31"/>
                  </a:cubicBezTo>
                  <a:cubicBezTo>
                    <a:pt x="21" y="30"/>
                    <a:pt x="20" y="29"/>
                    <a:pt x="19" y="28"/>
                  </a:cubicBezTo>
                  <a:cubicBezTo>
                    <a:pt x="19" y="28"/>
                    <a:pt x="19" y="28"/>
                    <a:pt x="19" y="27"/>
                  </a:cubicBezTo>
                  <a:cubicBezTo>
                    <a:pt x="18" y="27"/>
                    <a:pt x="18" y="26"/>
                    <a:pt x="18" y="25"/>
                  </a:cubicBezTo>
                  <a:cubicBezTo>
                    <a:pt x="17" y="25"/>
                    <a:pt x="17" y="24"/>
                    <a:pt x="17" y="23"/>
                  </a:cubicBezTo>
                  <a:cubicBezTo>
                    <a:pt x="17" y="23"/>
                    <a:pt x="17" y="22"/>
                    <a:pt x="18" y="21"/>
                  </a:cubicBezTo>
                  <a:cubicBezTo>
                    <a:pt x="18" y="21"/>
                    <a:pt x="18" y="20"/>
                    <a:pt x="19" y="19"/>
                  </a:cubicBezTo>
                  <a:cubicBezTo>
                    <a:pt x="19" y="19"/>
                    <a:pt x="19" y="19"/>
                    <a:pt x="19" y="19"/>
                  </a:cubicBezTo>
                  <a:cubicBezTo>
                    <a:pt x="19" y="18"/>
                    <a:pt x="19" y="18"/>
                    <a:pt x="19" y="18"/>
                  </a:cubicBezTo>
                  <a:cubicBezTo>
                    <a:pt x="19" y="18"/>
                    <a:pt x="19" y="18"/>
                    <a:pt x="20" y="17"/>
                  </a:cubicBezTo>
                  <a:cubicBezTo>
                    <a:pt x="20" y="17"/>
                    <a:pt x="21" y="16"/>
                    <a:pt x="21" y="15"/>
                  </a:cubicBezTo>
                  <a:cubicBezTo>
                    <a:pt x="22" y="15"/>
                    <a:pt x="22" y="14"/>
                    <a:pt x="23" y="14"/>
                  </a:cubicBezTo>
                  <a:cubicBezTo>
                    <a:pt x="21" y="15"/>
                    <a:pt x="20" y="16"/>
                    <a:pt x="19" y="17"/>
                  </a:cubicBezTo>
                  <a:cubicBezTo>
                    <a:pt x="19" y="17"/>
                    <a:pt x="19" y="17"/>
                    <a:pt x="19" y="18"/>
                  </a:cubicBezTo>
                  <a:cubicBezTo>
                    <a:pt x="18" y="18"/>
                    <a:pt x="18" y="18"/>
                    <a:pt x="18" y="18"/>
                  </a:cubicBezTo>
                  <a:cubicBezTo>
                    <a:pt x="18" y="19"/>
                    <a:pt x="18" y="19"/>
                    <a:pt x="18" y="19"/>
                  </a:cubicBezTo>
                  <a:cubicBezTo>
                    <a:pt x="18" y="20"/>
                    <a:pt x="17" y="20"/>
                    <a:pt x="17" y="21"/>
                  </a:cubicBezTo>
                  <a:cubicBezTo>
                    <a:pt x="16" y="22"/>
                    <a:pt x="16" y="23"/>
                    <a:pt x="16" y="23"/>
                  </a:cubicBezTo>
                  <a:cubicBezTo>
                    <a:pt x="16" y="24"/>
                    <a:pt x="16" y="24"/>
                    <a:pt x="16" y="24"/>
                  </a:cubicBezTo>
                  <a:cubicBezTo>
                    <a:pt x="16" y="24"/>
                    <a:pt x="16" y="23"/>
                    <a:pt x="16" y="23"/>
                  </a:cubicBezTo>
                  <a:cubicBezTo>
                    <a:pt x="15" y="23"/>
                    <a:pt x="15" y="23"/>
                    <a:pt x="15" y="22"/>
                  </a:cubicBezTo>
                  <a:cubicBezTo>
                    <a:pt x="14" y="22"/>
                    <a:pt x="14" y="21"/>
                    <a:pt x="14" y="20"/>
                  </a:cubicBezTo>
                  <a:cubicBezTo>
                    <a:pt x="13" y="19"/>
                    <a:pt x="12" y="17"/>
                    <a:pt x="12" y="16"/>
                  </a:cubicBezTo>
                  <a:cubicBezTo>
                    <a:pt x="12" y="15"/>
                    <a:pt x="11" y="14"/>
                    <a:pt x="11" y="13"/>
                  </a:cubicBezTo>
                  <a:cubicBezTo>
                    <a:pt x="11" y="13"/>
                    <a:pt x="11" y="12"/>
                    <a:pt x="11" y="11"/>
                  </a:cubicBezTo>
                  <a:cubicBezTo>
                    <a:pt x="11" y="10"/>
                    <a:pt x="10" y="10"/>
                    <a:pt x="10" y="9"/>
                  </a:cubicBezTo>
                  <a:cubicBezTo>
                    <a:pt x="10" y="8"/>
                    <a:pt x="10" y="7"/>
                    <a:pt x="10" y="6"/>
                  </a:cubicBezTo>
                  <a:cubicBezTo>
                    <a:pt x="10" y="8"/>
                    <a:pt x="10" y="10"/>
                    <a:pt x="10" y="11"/>
                  </a:cubicBezTo>
                  <a:cubicBezTo>
                    <a:pt x="10" y="13"/>
                    <a:pt x="11" y="14"/>
                    <a:pt x="11" y="16"/>
                  </a:cubicBezTo>
                  <a:cubicBezTo>
                    <a:pt x="11" y="17"/>
                    <a:pt x="12" y="18"/>
                    <a:pt x="12" y="19"/>
                  </a:cubicBezTo>
                  <a:cubicBezTo>
                    <a:pt x="11" y="18"/>
                    <a:pt x="11" y="17"/>
                    <a:pt x="10" y="16"/>
                  </a:cubicBezTo>
                  <a:cubicBezTo>
                    <a:pt x="9" y="15"/>
                    <a:pt x="9" y="14"/>
                    <a:pt x="8" y="13"/>
                  </a:cubicBezTo>
                  <a:cubicBezTo>
                    <a:pt x="7" y="11"/>
                    <a:pt x="6" y="9"/>
                    <a:pt x="5" y="6"/>
                  </a:cubicBezTo>
                  <a:cubicBezTo>
                    <a:pt x="4" y="4"/>
                    <a:pt x="3" y="2"/>
                    <a:pt x="2" y="0"/>
                  </a:cubicBezTo>
                  <a:cubicBezTo>
                    <a:pt x="3" y="4"/>
                    <a:pt x="5" y="9"/>
                    <a:pt x="7" y="13"/>
                  </a:cubicBezTo>
                  <a:cubicBezTo>
                    <a:pt x="8" y="15"/>
                    <a:pt x="8" y="16"/>
                    <a:pt x="9" y="17"/>
                  </a:cubicBezTo>
                  <a:cubicBezTo>
                    <a:pt x="10" y="18"/>
                    <a:pt x="11" y="19"/>
                    <a:pt x="11" y="20"/>
                  </a:cubicBezTo>
                  <a:cubicBezTo>
                    <a:pt x="13" y="22"/>
                    <a:pt x="14" y="24"/>
                    <a:pt x="16" y="26"/>
                  </a:cubicBezTo>
                  <a:cubicBezTo>
                    <a:pt x="17" y="28"/>
                    <a:pt x="19" y="30"/>
                    <a:pt x="20" y="32"/>
                  </a:cubicBezTo>
                  <a:cubicBezTo>
                    <a:pt x="21" y="33"/>
                    <a:pt x="21" y="34"/>
                    <a:pt x="22" y="35"/>
                  </a:cubicBezTo>
                  <a:cubicBezTo>
                    <a:pt x="22" y="36"/>
                    <a:pt x="23" y="37"/>
                    <a:pt x="23" y="38"/>
                  </a:cubicBezTo>
                  <a:cubicBezTo>
                    <a:pt x="23" y="40"/>
                    <a:pt x="24" y="41"/>
                    <a:pt x="24" y="42"/>
                  </a:cubicBezTo>
                  <a:cubicBezTo>
                    <a:pt x="24" y="43"/>
                    <a:pt x="24" y="44"/>
                    <a:pt x="24" y="45"/>
                  </a:cubicBezTo>
                  <a:cubicBezTo>
                    <a:pt x="23" y="43"/>
                    <a:pt x="23" y="42"/>
                    <a:pt x="22" y="41"/>
                  </a:cubicBezTo>
                  <a:cubicBezTo>
                    <a:pt x="21" y="40"/>
                    <a:pt x="21" y="39"/>
                    <a:pt x="20" y="39"/>
                  </a:cubicBezTo>
                  <a:cubicBezTo>
                    <a:pt x="20" y="38"/>
                    <a:pt x="19" y="37"/>
                    <a:pt x="18" y="37"/>
                  </a:cubicBezTo>
                  <a:cubicBezTo>
                    <a:pt x="17" y="35"/>
                    <a:pt x="16" y="34"/>
                    <a:pt x="14" y="33"/>
                  </a:cubicBezTo>
                  <a:cubicBezTo>
                    <a:pt x="13" y="32"/>
                    <a:pt x="11" y="31"/>
                    <a:pt x="10" y="30"/>
                  </a:cubicBezTo>
                  <a:cubicBezTo>
                    <a:pt x="9" y="29"/>
                    <a:pt x="7" y="27"/>
                    <a:pt x="6" y="26"/>
                  </a:cubicBezTo>
                  <a:cubicBezTo>
                    <a:pt x="5" y="25"/>
                    <a:pt x="4" y="23"/>
                    <a:pt x="3" y="22"/>
                  </a:cubicBezTo>
                  <a:cubicBezTo>
                    <a:pt x="2" y="20"/>
                    <a:pt x="1" y="19"/>
                    <a:pt x="0" y="17"/>
                  </a:cubicBezTo>
                  <a:cubicBezTo>
                    <a:pt x="2" y="21"/>
                    <a:pt x="4" y="24"/>
                    <a:pt x="6" y="27"/>
                  </a:cubicBezTo>
                  <a:cubicBezTo>
                    <a:pt x="7" y="28"/>
                    <a:pt x="8" y="29"/>
                    <a:pt x="10" y="30"/>
                  </a:cubicBezTo>
                  <a:cubicBezTo>
                    <a:pt x="11" y="32"/>
                    <a:pt x="12" y="33"/>
                    <a:pt x="14" y="34"/>
                  </a:cubicBezTo>
                  <a:cubicBezTo>
                    <a:pt x="15" y="35"/>
                    <a:pt x="17" y="36"/>
                    <a:pt x="18" y="37"/>
                  </a:cubicBezTo>
                  <a:cubicBezTo>
                    <a:pt x="18" y="38"/>
                    <a:pt x="19" y="39"/>
                    <a:pt x="19" y="39"/>
                  </a:cubicBezTo>
                  <a:cubicBezTo>
                    <a:pt x="20" y="40"/>
                    <a:pt x="20" y="41"/>
                    <a:pt x="21" y="42"/>
                  </a:cubicBezTo>
                  <a:cubicBezTo>
                    <a:pt x="22" y="43"/>
                    <a:pt x="23" y="45"/>
                    <a:pt x="24" y="46"/>
                  </a:cubicBezTo>
                  <a:cubicBezTo>
                    <a:pt x="24" y="47"/>
                    <a:pt x="24" y="48"/>
                    <a:pt x="25" y="48"/>
                  </a:cubicBezTo>
                  <a:cubicBezTo>
                    <a:pt x="25" y="49"/>
                    <a:pt x="25" y="49"/>
                    <a:pt x="25" y="49"/>
                  </a:cubicBezTo>
                  <a:cubicBezTo>
                    <a:pt x="25" y="49"/>
                    <a:pt x="25" y="49"/>
                    <a:pt x="25" y="49"/>
                  </a:cubicBezTo>
                  <a:cubicBezTo>
                    <a:pt x="24" y="49"/>
                    <a:pt x="22" y="48"/>
                    <a:pt x="20" y="47"/>
                  </a:cubicBezTo>
                  <a:cubicBezTo>
                    <a:pt x="19" y="47"/>
                    <a:pt x="18" y="46"/>
                    <a:pt x="17" y="46"/>
                  </a:cubicBezTo>
                  <a:cubicBezTo>
                    <a:pt x="16" y="45"/>
                    <a:pt x="14" y="45"/>
                    <a:pt x="13" y="45"/>
                  </a:cubicBezTo>
                  <a:cubicBezTo>
                    <a:pt x="11" y="44"/>
                    <a:pt x="8" y="43"/>
                    <a:pt x="6" y="42"/>
                  </a:cubicBezTo>
                  <a:cubicBezTo>
                    <a:pt x="5" y="41"/>
                    <a:pt x="4" y="40"/>
                    <a:pt x="3" y="39"/>
                  </a:cubicBezTo>
                  <a:cubicBezTo>
                    <a:pt x="3" y="38"/>
                    <a:pt x="2" y="37"/>
                    <a:pt x="1" y="36"/>
                  </a:cubicBezTo>
                  <a:cubicBezTo>
                    <a:pt x="2" y="38"/>
                    <a:pt x="4" y="40"/>
                    <a:pt x="6" y="42"/>
                  </a:cubicBezTo>
                  <a:cubicBezTo>
                    <a:pt x="7" y="43"/>
                    <a:pt x="8" y="44"/>
                    <a:pt x="9" y="44"/>
                  </a:cubicBezTo>
                  <a:cubicBezTo>
                    <a:pt x="10" y="44"/>
                    <a:pt x="10" y="45"/>
                    <a:pt x="11" y="45"/>
                  </a:cubicBezTo>
                  <a:cubicBezTo>
                    <a:pt x="11" y="45"/>
                    <a:pt x="12" y="45"/>
                    <a:pt x="12" y="45"/>
                  </a:cubicBezTo>
                  <a:cubicBezTo>
                    <a:pt x="12" y="45"/>
                    <a:pt x="13" y="45"/>
                    <a:pt x="13" y="46"/>
                  </a:cubicBezTo>
                  <a:cubicBezTo>
                    <a:pt x="15" y="46"/>
                    <a:pt x="18" y="47"/>
                    <a:pt x="20" y="48"/>
                  </a:cubicBezTo>
                  <a:cubicBezTo>
                    <a:pt x="21" y="49"/>
                    <a:pt x="22" y="49"/>
                    <a:pt x="23" y="50"/>
                  </a:cubicBezTo>
                  <a:cubicBezTo>
                    <a:pt x="24" y="50"/>
                    <a:pt x="25" y="51"/>
                    <a:pt x="26" y="51"/>
                  </a:cubicBezTo>
                  <a:cubicBezTo>
                    <a:pt x="26" y="52"/>
                    <a:pt x="26" y="52"/>
                    <a:pt x="26" y="53"/>
                  </a:cubicBezTo>
                  <a:cubicBezTo>
                    <a:pt x="27" y="53"/>
                    <a:pt x="27" y="54"/>
                    <a:pt x="28" y="53"/>
                  </a:cubicBezTo>
                  <a:cubicBezTo>
                    <a:pt x="28" y="53"/>
                    <a:pt x="28" y="53"/>
                    <a:pt x="28" y="52"/>
                  </a:cubicBezTo>
                  <a:cubicBezTo>
                    <a:pt x="28" y="51"/>
                    <a:pt x="27" y="50"/>
                    <a:pt x="27" y="49"/>
                  </a:cubicBezTo>
                  <a:cubicBezTo>
                    <a:pt x="27" y="48"/>
                    <a:pt x="26" y="47"/>
                    <a:pt x="26" y="47"/>
                  </a:cubicBezTo>
                  <a:cubicBezTo>
                    <a:pt x="26" y="46"/>
                    <a:pt x="26" y="46"/>
                    <a:pt x="27" y="46"/>
                  </a:cubicBezTo>
                  <a:cubicBezTo>
                    <a:pt x="27" y="46"/>
                    <a:pt x="27" y="45"/>
                    <a:pt x="28" y="45"/>
                  </a:cubicBezTo>
                  <a:cubicBezTo>
                    <a:pt x="28" y="44"/>
                    <a:pt x="28" y="44"/>
                    <a:pt x="28" y="44"/>
                  </a:cubicBezTo>
                  <a:cubicBezTo>
                    <a:pt x="28" y="44"/>
                    <a:pt x="28" y="44"/>
                    <a:pt x="28" y="44"/>
                  </a:cubicBezTo>
                  <a:cubicBezTo>
                    <a:pt x="29" y="43"/>
                    <a:pt x="29" y="43"/>
                    <a:pt x="29" y="43"/>
                  </a:cubicBezTo>
                  <a:cubicBezTo>
                    <a:pt x="29" y="43"/>
                    <a:pt x="29" y="42"/>
                    <a:pt x="30" y="42"/>
                  </a:cubicBezTo>
                  <a:cubicBezTo>
                    <a:pt x="30" y="40"/>
                    <a:pt x="31" y="39"/>
                    <a:pt x="31" y="38"/>
                  </a:cubicBezTo>
                  <a:cubicBezTo>
                    <a:pt x="31" y="37"/>
                    <a:pt x="31" y="37"/>
                    <a:pt x="32" y="36"/>
                  </a:cubicBezTo>
                  <a:cubicBezTo>
                    <a:pt x="32" y="36"/>
                    <a:pt x="32" y="35"/>
                    <a:pt x="32" y="34"/>
                  </a:cubicBezTo>
                  <a:cubicBezTo>
                    <a:pt x="32" y="35"/>
                    <a:pt x="32" y="36"/>
                    <a:pt x="31" y="36"/>
                  </a:cubicBezTo>
                  <a:cubicBezTo>
                    <a:pt x="31" y="37"/>
                    <a:pt x="31" y="37"/>
                    <a:pt x="30" y="38"/>
                  </a:cubicBezTo>
                  <a:cubicBezTo>
                    <a:pt x="30" y="39"/>
                    <a:pt x="29" y="40"/>
                    <a:pt x="29" y="41"/>
                  </a:cubicBezTo>
                  <a:cubicBezTo>
                    <a:pt x="29" y="42"/>
                    <a:pt x="28" y="42"/>
                    <a:pt x="28" y="43"/>
                  </a:cubicBezTo>
                  <a:cubicBezTo>
                    <a:pt x="28" y="43"/>
                    <a:pt x="28" y="43"/>
                    <a:pt x="28" y="43"/>
                  </a:cubicBezTo>
                  <a:cubicBezTo>
                    <a:pt x="27" y="43"/>
                    <a:pt x="27" y="43"/>
                    <a:pt x="27" y="43"/>
                  </a:cubicBezTo>
                  <a:cubicBezTo>
                    <a:pt x="27" y="43"/>
                    <a:pt x="27" y="44"/>
                    <a:pt x="27" y="44"/>
                  </a:cubicBezTo>
                  <a:cubicBezTo>
                    <a:pt x="26" y="44"/>
                    <a:pt x="26" y="45"/>
                    <a:pt x="26" y="45"/>
                  </a:cubicBezTo>
                  <a:cubicBezTo>
                    <a:pt x="26" y="44"/>
                    <a:pt x="26" y="44"/>
                    <a:pt x="26" y="43"/>
                  </a:cubicBezTo>
                  <a:cubicBezTo>
                    <a:pt x="25" y="38"/>
                    <a:pt x="25" y="38"/>
                    <a:pt x="25" y="38"/>
                  </a:cubicBezTo>
                  <a:cubicBezTo>
                    <a:pt x="25" y="36"/>
                    <a:pt x="25" y="34"/>
                    <a:pt x="25" y="32"/>
                  </a:cubicBezTo>
                  <a:cubicBezTo>
                    <a:pt x="25" y="31"/>
                    <a:pt x="25" y="31"/>
                    <a:pt x="25" y="31"/>
                  </a:cubicBezTo>
                  <a:cubicBezTo>
                    <a:pt x="25" y="30"/>
                    <a:pt x="25" y="30"/>
                    <a:pt x="25" y="29"/>
                  </a:cubicBezTo>
                  <a:cubicBezTo>
                    <a:pt x="25" y="28"/>
                    <a:pt x="25" y="27"/>
                    <a:pt x="25" y="26"/>
                  </a:cubicBezTo>
                  <a:cubicBezTo>
                    <a:pt x="26" y="25"/>
                    <a:pt x="26" y="24"/>
                    <a:pt x="26" y="23"/>
                  </a:cubicBezTo>
                  <a:cubicBezTo>
                    <a:pt x="27" y="22"/>
                    <a:pt x="27" y="21"/>
                    <a:pt x="27" y="20"/>
                  </a:cubicBezTo>
                  <a:cubicBezTo>
                    <a:pt x="26" y="22"/>
                    <a:pt x="25" y="24"/>
                    <a:pt x="25" y="26"/>
                  </a:cubicBezTo>
                  <a:cubicBezTo>
                    <a:pt x="25" y="27"/>
                    <a:pt x="25" y="28"/>
                    <a:pt x="24" y="29"/>
                  </a:cubicBezTo>
                  <a:close/>
                  <a:moveTo>
                    <a:pt x="16" y="24"/>
                  </a:moveTo>
                  <a:cubicBezTo>
                    <a:pt x="16" y="24"/>
                    <a:pt x="16" y="24"/>
                    <a:pt x="16" y="24"/>
                  </a:cubicBezTo>
                  <a:cubicBezTo>
                    <a:pt x="16" y="24"/>
                    <a:pt x="16" y="24"/>
                    <a:pt x="16" y="24"/>
                  </a:cubicBezTo>
                  <a:cubicBezTo>
                    <a:pt x="16" y="24"/>
                    <a:pt x="16" y="24"/>
                    <a:pt x="16" y="2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272"/>
            <p:cNvSpPr>
              <a:spLocks/>
            </p:cNvSpPr>
            <p:nvPr/>
          </p:nvSpPr>
          <p:spPr bwMode="auto">
            <a:xfrm>
              <a:off x="4502106" y="3894159"/>
              <a:ext cx="217489" cy="203201"/>
            </a:xfrm>
            <a:custGeom>
              <a:avLst/>
              <a:gdLst>
                <a:gd name="T0" fmla="*/ 7 w 58"/>
                <a:gd name="T1" fmla="*/ 22 h 54"/>
                <a:gd name="T2" fmla="*/ 10 w 58"/>
                <a:gd name="T3" fmla="*/ 25 h 54"/>
                <a:gd name="T4" fmla="*/ 21 w 58"/>
                <a:gd name="T5" fmla="*/ 33 h 54"/>
                <a:gd name="T6" fmla="*/ 41 w 58"/>
                <a:gd name="T7" fmla="*/ 41 h 54"/>
                <a:gd name="T8" fmla="*/ 51 w 58"/>
                <a:gd name="T9" fmla="*/ 49 h 54"/>
                <a:gd name="T10" fmla="*/ 58 w 58"/>
                <a:gd name="T11" fmla="*/ 54 h 54"/>
                <a:gd name="T12" fmla="*/ 50 w 58"/>
                <a:gd name="T13" fmla="*/ 43 h 54"/>
                <a:gd name="T14" fmla="*/ 21 w 58"/>
                <a:gd name="T15" fmla="*/ 20 h 54"/>
                <a:gd name="T16" fmla="*/ 9 w 58"/>
                <a:gd name="T17" fmla="*/ 9 h 54"/>
                <a:gd name="T18" fmla="*/ 0 w 58"/>
                <a:gd name="T19" fmla="*/ 0 h 54"/>
                <a:gd name="T20" fmla="*/ 0 w 58"/>
                <a:gd name="T21" fmla="*/ 0 h 54"/>
                <a:gd name="T22" fmla="*/ 7 w 58"/>
                <a:gd name="T23" fmla="*/ 2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4">
                  <a:moveTo>
                    <a:pt x="7" y="22"/>
                  </a:moveTo>
                  <a:cubicBezTo>
                    <a:pt x="7" y="23"/>
                    <a:pt x="8" y="24"/>
                    <a:pt x="10" y="25"/>
                  </a:cubicBezTo>
                  <a:cubicBezTo>
                    <a:pt x="13" y="28"/>
                    <a:pt x="17" y="31"/>
                    <a:pt x="21" y="33"/>
                  </a:cubicBezTo>
                  <a:cubicBezTo>
                    <a:pt x="28" y="36"/>
                    <a:pt x="35" y="38"/>
                    <a:pt x="41" y="41"/>
                  </a:cubicBezTo>
                  <a:cubicBezTo>
                    <a:pt x="45" y="43"/>
                    <a:pt x="48" y="45"/>
                    <a:pt x="51" y="49"/>
                  </a:cubicBezTo>
                  <a:cubicBezTo>
                    <a:pt x="53" y="50"/>
                    <a:pt x="55" y="53"/>
                    <a:pt x="58" y="54"/>
                  </a:cubicBezTo>
                  <a:cubicBezTo>
                    <a:pt x="54" y="50"/>
                    <a:pt x="51" y="45"/>
                    <a:pt x="50" y="43"/>
                  </a:cubicBezTo>
                  <a:cubicBezTo>
                    <a:pt x="43" y="33"/>
                    <a:pt x="31" y="27"/>
                    <a:pt x="21" y="20"/>
                  </a:cubicBezTo>
                  <a:cubicBezTo>
                    <a:pt x="17" y="17"/>
                    <a:pt x="13" y="13"/>
                    <a:pt x="9" y="9"/>
                  </a:cubicBezTo>
                  <a:cubicBezTo>
                    <a:pt x="6" y="6"/>
                    <a:pt x="3" y="3"/>
                    <a:pt x="0" y="0"/>
                  </a:cubicBezTo>
                  <a:cubicBezTo>
                    <a:pt x="0" y="0"/>
                    <a:pt x="0" y="0"/>
                    <a:pt x="0" y="0"/>
                  </a:cubicBezTo>
                  <a:cubicBezTo>
                    <a:pt x="3" y="7"/>
                    <a:pt x="5" y="15"/>
                    <a:pt x="7" y="2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90" name="Picture 2273"/>
            <p:cNvPicPr>
              <a:picLocks noChangeAspect="1" noChangeArrowheads="1"/>
            </p:cNvPicPr>
            <p:nvPr/>
          </p:nvPicPr>
          <p:blipFill>
            <a:blip r:embed="rId86" cstate="screen">
              <a:extLst>
                <a:ext uri="{28A0092B-C50C-407E-A947-70E740481C1C}">
                  <a14:useLocalDpi xmlns:a14="http://schemas.microsoft.com/office/drawing/2010/main"/>
                </a:ext>
              </a:extLst>
            </a:blip>
            <a:srcRect/>
            <a:stretch>
              <a:fillRect/>
            </a:stretch>
          </p:blipFill>
          <p:spPr bwMode="auto">
            <a:xfrm>
              <a:off x="4511631" y="3965597"/>
              <a:ext cx="225426" cy="147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1" name="Picture 2274"/>
            <p:cNvPicPr>
              <a:picLocks noChangeAspect="1" noChangeArrowheads="1"/>
            </p:cNvPicPr>
            <p:nvPr/>
          </p:nvPicPr>
          <p:blipFill>
            <a:blip r:embed="rId87" cstate="screen">
              <a:extLst>
                <a:ext uri="{28A0092B-C50C-407E-A947-70E740481C1C}">
                  <a14:useLocalDpi xmlns:a14="http://schemas.microsoft.com/office/drawing/2010/main"/>
                </a:ext>
              </a:extLst>
            </a:blip>
            <a:srcRect/>
            <a:stretch>
              <a:fillRect/>
            </a:stretch>
          </p:blipFill>
          <p:spPr bwMode="auto">
            <a:xfrm>
              <a:off x="4486231" y="3871933"/>
              <a:ext cx="280989" cy="249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2" name="Freeform 2275"/>
            <p:cNvSpPr>
              <a:spLocks/>
            </p:cNvSpPr>
            <p:nvPr/>
          </p:nvSpPr>
          <p:spPr bwMode="auto">
            <a:xfrm>
              <a:off x="4557669" y="3910034"/>
              <a:ext cx="82550" cy="96838"/>
            </a:xfrm>
            <a:custGeom>
              <a:avLst/>
              <a:gdLst>
                <a:gd name="T0" fmla="*/ 9 w 22"/>
                <a:gd name="T1" fmla="*/ 16 h 26"/>
                <a:gd name="T2" fmla="*/ 22 w 22"/>
                <a:gd name="T3" fmla="*/ 26 h 26"/>
                <a:gd name="T4" fmla="*/ 17 w 22"/>
                <a:gd name="T5" fmla="*/ 20 h 26"/>
                <a:gd name="T6" fmla="*/ 18 w 22"/>
                <a:gd name="T7" fmla="*/ 10 h 26"/>
                <a:gd name="T8" fmla="*/ 20 w 22"/>
                <a:gd name="T9" fmla="*/ 3 h 26"/>
                <a:gd name="T10" fmla="*/ 0 w 22"/>
                <a:gd name="T11" fmla="*/ 0 h 26"/>
                <a:gd name="T12" fmla="*/ 9 w 22"/>
                <a:gd name="T13" fmla="*/ 16 h 26"/>
              </a:gdLst>
              <a:ahLst/>
              <a:cxnLst>
                <a:cxn ang="0">
                  <a:pos x="T0" y="T1"/>
                </a:cxn>
                <a:cxn ang="0">
                  <a:pos x="T2" y="T3"/>
                </a:cxn>
                <a:cxn ang="0">
                  <a:pos x="T4" y="T5"/>
                </a:cxn>
                <a:cxn ang="0">
                  <a:pos x="T6" y="T7"/>
                </a:cxn>
                <a:cxn ang="0">
                  <a:pos x="T8" y="T9"/>
                </a:cxn>
                <a:cxn ang="0">
                  <a:pos x="T10" y="T11"/>
                </a:cxn>
                <a:cxn ang="0">
                  <a:pos x="T12" y="T13"/>
                </a:cxn>
              </a:cxnLst>
              <a:rect l="0" t="0" r="r" b="b"/>
              <a:pathLst>
                <a:path w="22" h="26">
                  <a:moveTo>
                    <a:pt x="9" y="16"/>
                  </a:moveTo>
                  <a:cubicBezTo>
                    <a:pt x="13" y="20"/>
                    <a:pt x="18" y="23"/>
                    <a:pt x="22" y="26"/>
                  </a:cubicBezTo>
                  <a:cubicBezTo>
                    <a:pt x="20" y="24"/>
                    <a:pt x="18" y="22"/>
                    <a:pt x="17" y="20"/>
                  </a:cubicBezTo>
                  <a:cubicBezTo>
                    <a:pt x="15" y="16"/>
                    <a:pt x="16" y="13"/>
                    <a:pt x="18" y="10"/>
                  </a:cubicBezTo>
                  <a:cubicBezTo>
                    <a:pt x="18" y="8"/>
                    <a:pt x="20" y="5"/>
                    <a:pt x="20" y="3"/>
                  </a:cubicBezTo>
                  <a:cubicBezTo>
                    <a:pt x="13" y="1"/>
                    <a:pt x="7" y="1"/>
                    <a:pt x="0" y="0"/>
                  </a:cubicBezTo>
                  <a:cubicBezTo>
                    <a:pt x="1" y="6"/>
                    <a:pt x="6" y="12"/>
                    <a:pt x="9"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2276"/>
            <p:cNvSpPr>
              <a:spLocks/>
            </p:cNvSpPr>
            <p:nvPr/>
          </p:nvSpPr>
          <p:spPr bwMode="auto">
            <a:xfrm>
              <a:off x="4557669" y="4064022"/>
              <a:ext cx="255589" cy="134938"/>
            </a:xfrm>
            <a:custGeom>
              <a:avLst/>
              <a:gdLst>
                <a:gd name="T0" fmla="*/ 43 w 68"/>
                <a:gd name="T1" fmla="*/ 9 h 36"/>
                <a:gd name="T2" fmla="*/ 33 w 68"/>
                <a:gd name="T3" fmla="*/ 8 h 36"/>
                <a:gd name="T4" fmla="*/ 22 w 68"/>
                <a:gd name="T5" fmla="*/ 8 h 36"/>
                <a:gd name="T6" fmla="*/ 1 w 68"/>
                <a:gd name="T7" fmla="*/ 1 h 36"/>
                <a:gd name="T8" fmla="*/ 0 w 68"/>
                <a:gd name="T9" fmla="*/ 0 h 36"/>
                <a:gd name="T10" fmla="*/ 21 w 68"/>
                <a:gd name="T11" fmla="*/ 15 h 36"/>
                <a:gd name="T12" fmla="*/ 45 w 68"/>
                <a:gd name="T13" fmla="*/ 12 h 36"/>
                <a:gd name="T14" fmla="*/ 54 w 68"/>
                <a:gd name="T15" fmla="*/ 23 h 36"/>
                <a:gd name="T16" fmla="*/ 60 w 68"/>
                <a:gd name="T17" fmla="*/ 31 h 36"/>
                <a:gd name="T18" fmla="*/ 67 w 68"/>
                <a:gd name="T19" fmla="*/ 36 h 36"/>
                <a:gd name="T20" fmla="*/ 68 w 68"/>
                <a:gd name="T21" fmla="*/ 33 h 36"/>
                <a:gd name="T22" fmla="*/ 61 w 68"/>
                <a:gd name="T23" fmla="*/ 30 h 36"/>
                <a:gd name="T24" fmla="*/ 55 w 68"/>
                <a:gd name="T25" fmla="*/ 22 h 36"/>
                <a:gd name="T26" fmla="*/ 45 w 68"/>
                <a:gd name="T27" fmla="*/ 11 h 36"/>
                <a:gd name="T28" fmla="*/ 43 w 68"/>
                <a:gd name="T29"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36">
                  <a:moveTo>
                    <a:pt x="43" y="9"/>
                  </a:moveTo>
                  <a:cubicBezTo>
                    <a:pt x="40" y="8"/>
                    <a:pt x="35" y="8"/>
                    <a:pt x="33" y="8"/>
                  </a:cubicBezTo>
                  <a:cubicBezTo>
                    <a:pt x="29" y="7"/>
                    <a:pt x="26" y="8"/>
                    <a:pt x="22" y="8"/>
                  </a:cubicBezTo>
                  <a:cubicBezTo>
                    <a:pt x="14" y="8"/>
                    <a:pt x="7" y="6"/>
                    <a:pt x="1" y="1"/>
                  </a:cubicBezTo>
                  <a:cubicBezTo>
                    <a:pt x="1" y="1"/>
                    <a:pt x="1" y="0"/>
                    <a:pt x="0" y="0"/>
                  </a:cubicBezTo>
                  <a:cubicBezTo>
                    <a:pt x="6" y="7"/>
                    <a:pt x="13" y="13"/>
                    <a:pt x="21" y="15"/>
                  </a:cubicBezTo>
                  <a:cubicBezTo>
                    <a:pt x="26" y="17"/>
                    <a:pt x="38" y="18"/>
                    <a:pt x="45" y="12"/>
                  </a:cubicBezTo>
                  <a:cubicBezTo>
                    <a:pt x="50" y="14"/>
                    <a:pt x="51" y="19"/>
                    <a:pt x="54" y="23"/>
                  </a:cubicBezTo>
                  <a:cubicBezTo>
                    <a:pt x="56" y="26"/>
                    <a:pt x="57" y="29"/>
                    <a:pt x="60" y="31"/>
                  </a:cubicBezTo>
                  <a:cubicBezTo>
                    <a:pt x="62" y="33"/>
                    <a:pt x="65" y="34"/>
                    <a:pt x="67" y="36"/>
                  </a:cubicBezTo>
                  <a:cubicBezTo>
                    <a:pt x="67" y="35"/>
                    <a:pt x="67" y="34"/>
                    <a:pt x="68" y="33"/>
                  </a:cubicBezTo>
                  <a:cubicBezTo>
                    <a:pt x="66" y="32"/>
                    <a:pt x="63" y="32"/>
                    <a:pt x="61" y="30"/>
                  </a:cubicBezTo>
                  <a:cubicBezTo>
                    <a:pt x="59" y="28"/>
                    <a:pt x="56" y="24"/>
                    <a:pt x="55" y="22"/>
                  </a:cubicBezTo>
                  <a:cubicBezTo>
                    <a:pt x="52" y="18"/>
                    <a:pt x="49" y="13"/>
                    <a:pt x="45" y="11"/>
                  </a:cubicBezTo>
                  <a:cubicBezTo>
                    <a:pt x="44" y="10"/>
                    <a:pt x="43" y="9"/>
                    <a:pt x="43"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2277"/>
            <p:cNvSpPr>
              <a:spLocks noEditPoints="1"/>
            </p:cNvSpPr>
            <p:nvPr/>
          </p:nvSpPr>
          <p:spPr bwMode="auto">
            <a:xfrm>
              <a:off x="4510044" y="3902096"/>
              <a:ext cx="217489" cy="203201"/>
            </a:xfrm>
            <a:custGeom>
              <a:avLst/>
              <a:gdLst>
                <a:gd name="T0" fmla="*/ 43 w 58"/>
                <a:gd name="T1" fmla="*/ 27 h 54"/>
                <a:gd name="T2" fmla="*/ 46 w 58"/>
                <a:gd name="T3" fmla="*/ 35 h 54"/>
                <a:gd name="T4" fmla="*/ 39 w 58"/>
                <a:gd name="T5" fmla="*/ 29 h 54"/>
                <a:gd name="T6" fmla="*/ 34 w 58"/>
                <a:gd name="T7" fmla="*/ 26 h 54"/>
                <a:gd name="T8" fmla="*/ 31 w 58"/>
                <a:gd name="T9" fmla="*/ 22 h 54"/>
                <a:gd name="T10" fmla="*/ 30 w 58"/>
                <a:gd name="T11" fmla="*/ 16 h 54"/>
                <a:gd name="T12" fmla="*/ 30 w 58"/>
                <a:gd name="T13" fmla="*/ 15 h 54"/>
                <a:gd name="T14" fmla="*/ 31 w 58"/>
                <a:gd name="T15" fmla="*/ 10 h 54"/>
                <a:gd name="T16" fmla="*/ 30 w 58"/>
                <a:gd name="T17" fmla="*/ 13 h 54"/>
                <a:gd name="T18" fmla="*/ 29 w 58"/>
                <a:gd name="T19" fmla="*/ 15 h 54"/>
                <a:gd name="T20" fmla="*/ 29 w 58"/>
                <a:gd name="T21" fmla="*/ 19 h 54"/>
                <a:gd name="T22" fmla="*/ 30 w 58"/>
                <a:gd name="T23" fmla="*/ 23 h 54"/>
                <a:gd name="T24" fmla="*/ 27 w 58"/>
                <a:gd name="T25" fmla="*/ 21 h 54"/>
                <a:gd name="T26" fmla="*/ 20 w 58"/>
                <a:gd name="T27" fmla="*/ 15 h 54"/>
                <a:gd name="T28" fmla="*/ 17 w 58"/>
                <a:gd name="T29" fmla="*/ 10 h 54"/>
                <a:gd name="T30" fmla="*/ 14 w 58"/>
                <a:gd name="T31" fmla="*/ 4 h 54"/>
                <a:gd name="T32" fmla="*/ 19 w 58"/>
                <a:gd name="T33" fmla="*/ 16 h 54"/>
                <a:gd name="T34" fmla="*/ 18 w 58"/>
                <a:gd name="T35" fmla="*/ 16 h 54"/>
                <a:gd name="T36" fmla="*/ 7 w 58"/>
                <a:gd name="T37" fmla="*/ 7 h 54"/>
                <a:gd name="T38" fmla="*/ 13 w 58"/>
                <a:gd name="T39" fmla="*/ 14 h 54"/>
                <a:gd name="T40" fmla="*/ 21 w 58"/>
                <a:gd name="T41" fmla="*/ 20 h 54"/>
                <a:gd name="T42" fmla="*/ 38 w 58"/>
                <a:gd name="T43" fmla="*/ 31 h 54"/>
                <a:gd name="T44" fmla="*/ 45 w 58"/>
                <a:gd name="T45" fmla="*/ 38 h 54"/>
                <a:gd name="T46" fmla="*/ 49 w 58"/>
                <a:gd name="T47" fmla="*/ 45 h 54"/>
                <a:gd name="T48" fmla="*/ 41 w 58"/>
                <a:gd name="T49" fmla="*/ 39 h 54"/>
                <a:gd name="T50" fmla="*/ 32 w 58"/>
                <a:gd name="T51" fmla="*/ 35 h 54"/>
                <a:gd name="T52" fmla="*/ 18 w 58"/>
                <a:gd name="T53" fmla="*/ 30 h 54"/>
                <a:gd name="T54" fmla="*/ 7 w 58"/>
                <a:gd name="T55" fmla="*/ 22 h 54"/>
                <a:gd name="T56" fmla="*/ 24 w 58"/>
                <a:gd name="T57" fmla="*/ 34 h 54"/>
                <a:gd name="T58" fmla="*/ 38 w 58"/>
                <a:gd name="T59" fmla="*/ 39 h 54"/>
                <a:gd name="T60" fmla="*/ 44 w 58"/>
                <a:gd name="T61" fmla="*/ 43 h 54"/>
                <a:gd name="T62" fmla="*/ 52 w 58"/>
                <a:gd name="T63" fmla="*/ 49 h 54"/>
                <a:gd name="T64" fmla="*/ 53 w 58"/>
                <a:gd name="T65" fmla="*/ 50 h 54"/>
                <a:gd name="T66" fmla="*/ 41 w 58"/>
                <a:gd name="T67" fmla="*/ 50 h 54"/>
                <a:gd name="T68" fmla="*/ 26 w 58"/>
                <a:gd name="T69" fmla="*/ 49 h 54"/>
                <a:gd name="T70" fmla="*/ 16 w 58"/>
                <a:gd name="T71" fmla="*/ 46 h 54"/>
                <a:gd name="T72" fmla="*/ 30 w 58"/>
                <a:gd name="T73" fmla="*/ 51 h 54"/>
                <a:gd name="T74" fmla="*/ 34 w 58"/>
                <a:gd name="T75" fmla="*/ 51 h 54"/>
                <a:gd name="T76" fmla="*/ 46 w 58"/>
                <a:gd name="T77" fmla="*/ 51 h 54"/>
                <a:gd name="T78" fmla="*/ 54 w 58"/>
                <a:gd name="T79" fmla="*/ 52 h 54"/>
                <a:gd name="T80" fmla="*/ 58 w 58"/>
                <a:gd name="T81" fmla="*/ 54 h 54"/>
                <a:gd name="T82" fmla="*/ 54 w 58"/>
                <a:gd name="T83" fmla="*/ 49 h 54"/>
                <a:gd name="T84" fmla="*/ 53 w 58"/>
                <a:gd name="T85" fmla="*/ 46 h 54"/>
                <a:gd name="T86" fmla="*/ 54 w 58"/>
                <a:gd name="T87" fmla="*/ 42 h 54"/>
                <a:gd name="T88" fmla="*/ 54 w 58"/>
                <a:gd name="T89" fmla="*/ 41 h 54"/>
                <a:gd name="T90" fmla="*/ 54 w 58"/>
                <a:gd name="T91" fmla="*/ 33 h 54"/>
                <a:gd name="T92" fmla="*/ 54 w 58"/>
                <a:gd name="T93" fmla="*/ 28 h 54"/>
                <a:gd name="T94" fmla="*/ 54 w 58"/>
                <a:gd name="T95" fmla="*/ 33 h 54"/>
                <a:gd name="T96" fmla="*/ 53 w 58"/>
                <a:gd name="T97" fmla="*/ 40 h 54"/>
                <a:gd name="T98" fmla="*/ 52 w 58"/>
                <a:gd name="T99" fmla="*/ 42 h 54"/>
                <a:gd name="T100" fmla="*/ 51 w 58"/>
                <a:gd name="T101" fmla="*/ 44 h 54"/>
                <a:gd name="T102" fmla="*/ 48 w 58"/>
                <a:gd name="T103" fmla="*/ 36 h 54"/>
                <a:gd name="T104" fmla="*/ 44 w 58"/>
                <a:gd name="T105" fmla="*/ 27 h 54"/>
                <a:gd name="T106" fmla="*/ 42 w 58"/>
                <a:gd name="T107" fmla="*/ 21 h 54"/>
                <a:gd name="T108" fmla="*/ 42 w 58"/>
                <a:gd name="T109" fmla="*/ 13 h 54"/>
                <a:gd name="T110" fmla="*/ 42 w 58"/>
                <a:gd name="T111" fmla="*/ 25 h 54"/>
                <a:gd name="T112" fmla="*/ 29 w 58"/>
                <a:gd name="T113" fmla="*/ 23 h 54"/>
                <a:gd name="T114" fmla="*/ 30 w 58"/>
                <a:gd name="T115"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54">
                  <a:moveTo>
                    <a:pt x="42" y="25"/>
                  </a:moveTo>
                  <a:cubicBezTo>
                    <a:pt x="42" y="26"/>
                    <a:pt x="42" y="27"/>
                    <a:pt x="43" y="27"/>
                  </a:cubicBezTo>
                  <a:cubicBezTo>
                    <a:pt x="43" y="29"/>
                    <a:pt x="43" y="29"/>
                    <a:pt x="43" y="29"/>
                  </a:cubicBezTo>
                  <a:cubicBezTo>
                    <a:pt x="44" y="31"/>
                    <a:pt x="45" y="33"/>
                    <a:pt x="46" y="35"/>
                  </a:cubicBezTo>
                  <a:cubicBezTo>
                    <a:pt x="45" y="34"/>
                    <a:pt x="44" y="33"/>
                    <a:pt x="43" y="32"/>
                  </a:cubicBezTo>
                  <a:cubicBezTo>
                    <a:pt x="42" y="31"/>
                    <a:pt x="40" y="30"/>
                    <a:pt x="39" y="29"/>
                  </a:cubicBezTo>
                  <a:cubicBezTo>
                    <a:pt x="38" y="28"/>
                    <a:pt x="36" y="27"/>
                    <a:pt x="35" y="26"/>
                  </a:cubicBezTo>
                  <a:cubicBezTo>
                    <a:pt x="35" y="26"/>
                    <a:pt x="34" y="26"/>
                    <a:pt x="34" y="26"/>
                  </a:cubicBezTo>
                  <a:cubicBezTo>
                    <a:pt x="34" y="26"/>
                    <a:pt x="33" y="25"/>
                    <a:pt x="32" y="24"/>
                  </a:cubicBezTo>
                  <a:cubicBezTo>
                    <a:pt x="31" y="24"/>
                    <a:pt x="31" y="23"/>
                    <a:pt x="31" y="22"/>
                  </a:cubicBezTo>
                  <a:cubicBezTo>
                    <a:pt x="30" y="21"/>
                    <a:pt x="30" y="20"/>
                    <a:pt x="30" y="19"/>
                  </a:cubicBezTo>
                  <a:cubicBezTo>
                    <a:pt x="30" y="18"/>
                    <a:pt x="30" y="17"/>
                    <a:pt x="30" y="16"/>
                  </a:cubicBezTo>
                  <a:cubicBezTo>
                    <a:pt x="30" y="15"/>
                    <a:pt x="30" y="15"/>
                    <a:pt x="30" y="15"/>
                  </a:cubicBezTo>
                  <a:cubicBezTo>
                    <a:pt x="30" y="15"/>
                    <a:pt x="30" y="15"/>
                    <a:pt x="30" y="15"/>
                  </a:cubicBezTo>
                  <a:cubicBezTo>
                    <a:pt x="30" y="14"/>
                    <a:pt x="30" y="14"/>
                    <a:pt x="31" y="13"/>
                  </a:cubicBezTo>
                  <a:cubicBezTo>
                    <a:pt x="31" y="12"/>
                    <a:pt x="31" y="11"/>
                    <a:pt x="31" y="10"/>
                  </a:cubicBezTo>
                  <a:cubicBezTo>
                    <a:pt x="32" y="9"/>
                    <a:pt x="32" y="8"/>
                    <a:pt x="33" y="7"/>
                  </a:cubicBezTo>
                  <a:cubicBezTo>
                    <a:pt x="31" y="9"/>
                    <a:pt x="31" y="11"/>
                    <a:pt x="30" y="13"/>
                  </a:cubicBezTo>
                  <a:cubicBezTo>
                    <a:pt x="30" y="13"/>
                    <a:pt x="30" y="14"/>
                    <a:pt x="29" y="14"/>
                  </a:cubicBezTo>
                  <a:cubicBezTo>
                    <a:pt x="29" y="15"/>
                    <a:pt x="29" y="15"/>
                    <a:pt x="29" y="15"/>
                  </a:cubicBezTo>
                  <a:cubicBezTo>
                    <a:pt x="29" y="16"/>
                    <a:pt x="29" y="16"/>
                    <a:pt x="29" y="16"/>
                  </a:cubicBezTo>
                  <a:cubicBezTo>
                    <a:pt x="29" y="17"/>
                    <a:pt x="29" y="18"/>
                    <a:pt x="29" y="19"/>
                  </a:cubicBezTo>
                  <a:cubicBezTo>
                    <a:pt x="29" y="20"/>
                    <a:pt x="29" y="21"/>
                    <a:pt x="29" y="22"/>
                  </a:cubicBezTo>
                  <a:cubicBezTo>
                    <a:pt x="29" y="23"/>
                    <a:pt x="29" y="23"/>
                    <a:pt x="30" y="23"/>
                  </a:cubicBezTo>
                  <a:cubicBezTo>
                    <a:pt x="29" y="23"/>
                    <a:pt x="29" y="23"/>
                    <a:pt x="28" y="22"/>
                  </a:cubicBezTo>
                  <a:cubicBezTo>
                    <a:pt x="28" y="22"/>
                    <a:pt x="27" y="22"/>
                    <a:pt x="27" y="21"/>
                  </a:cubicBezTo>
                  <a:cubicBezTo>
                    <a:pt x="26" y="21"/>
                    <a:pt x="25" y="20"/>
                    <a:pt x="25" y="20"/>
                  </a:cubicBezTo>
                  <a:cubicBezTo>
                    <a:pt x="23" y="18"/>
                    <a:pt x="21" y="17"/>
                    <a:pt x="20" y="15"/>
                  </a:cubicBezTo>
                  <a:cubicBezTo>
                    <a:pt x="20" y="14"/>
                    <a:pt x="19" y="13"/>
                    <a:pt x="18" y="12"/>
                  </a:cubicBezTo>
                  <a:cubicBezTo>
                    <a:pt x="18" y="12"/>
                    <a:pt x="17" y="11"/>
                    <a:pt x="17" y="10"/>
                  </a:cubicBezTo>
                  <a:cubicBezTo>
                    <a:pt x="16" y="9"/>
                    <a:pt x="16" y="8"/>
                    <a:pt x="15" y="7"/>
                  </a:cubicBezTo>
                  <a:cubicBezTo>
                    <a:pt x="15" y="6"/>
                    <a:pt x="14" y="5"/>
                    <a:pt x="14" y="4"/>
                  </a:cubicBezTo>
                  <a:cubicBezTo>
                    <a:pt x="14" y="6"/>
                    <a:pt x="15" y="8"/>
                    <a:pt x="16" y="10"/>
                  </a:cubicBezTo>
                  <a:cubicBezTo>
                    <a:pt x="17" y="12"/>
                    <a:pt x="18" y="14"/>
                    <a:pt x="19" y="16"/>
                  </a:cubicBezTo>
                  <a:cubicBezTo>
                    <a:pt x="20" y="17"/>
                    <a:pt x="21" y="18"/>
                    <a:pt x="22" y="19"/>
                  </a:cubicBezTo>
                  <a:cubicBezTo>
                    <a:pt x="20" y="18"/>
                    <a:pt x="19" y="17"/>
                    <a:pt x="18" y="16"/>
                  </a:cubicBezTo>
                  <a:cubicBezTo>
                    <a:pt x="17" y="15"/>
                    <a:pt x="15" y="14"/>
                    <a:pt x="14" y="13"/>
                  </a:cubicBezTo>
                  <a:cubicBezTo>
                    <a:pt x="12" y="11"/>
                    <a:pt x="9" y="9"/>
                    <a:pt x="7" y="7"/>
                  </a:cubicBezTo>
                  <a:cubicBezTo>
                    <a:pt x="4" y="5"/>
                    <a:pt x="2" y="2"/>
                    <a:pt x="0" y="0"/>
                  </a:cubicBezTo>
                  <a:cubicBezTo>
                    <a:pt x="4" y="5"/>
                    <a:pt x="9" y="10"/>
                    <a:pt x="13" y="14"/>
                  </a:cubicBezTo>
                  <a:cubicBezTo>
                    <a:pt x="15" y="15"/>
                    <a:pt x="16" y="16"/>
                    <a:pt x="17" y="17"/>
                  </a:cubicBezTo>
                  <a:cubicBezTo>
                    <a:pt x="19" y="18"/>
                    <a:pt x="20" y="19"/>
                    <a:pt x="21" y="20"/>
                  </a:cubicBezTo>
                  <a:cubicBezTo>
                    <a:pt x="24" y="22"/>
                    <a:pt x="27" y="24"/>
                    <a:pt x="30" y="26"/>
                  </a:cubicBezTo>
                  <a:cubicBezTo>
                    <a:pt x="33" y="27"/>
                    <a:pt x="35" y="29"/>
                    <a:pt x="38" y="31"/>
                  </a:cubicBezTo>
                  <a:cubicBezTo>
                    <a:pt x="39" y="32"/>
                    <a:pt x="40" y="33"/>
                    <a:pt x="42" y="34"/>
                  </a:cubicBezTo>
                  <a:cubicBezTo>
                    <a:pt x="43" y="35"/>
                    <a:pt x="44" y="36"/>
                    <a:pt x="45" y="38"/>
                  </a:cubicBezTo>
                  <a:cubicBezTo>
                    <a:pt x="46" y="39"/>
                    <a:pt x="46" y="40"/>
                    <a:pt x="47" y="42"/>
                  </a:cubicBezTo>
                  <a:cubicBezTo>
                    <a:pt x="48" y="43"/>
                    <a:pt x="48" y="44"/>
                    <a:pt x="49" y="45"/>
                  </a:cubicBezTo>
                  <a:cubicBezTo>
                    <a:pt x="47" y="44"/>
                    <a:pt x="46" y="43"/>
                    <a:pt x="44" y="41"/>
                  </a:cubicBezTo>
                  <a:cubicBezTo>
                    <a:pt x="43" y="41"/>
                    <a:pt x="42" y="40"/>
                    <a:pt x="41" y="39"/>
                  </a:cubicBezTo>
                  <a:cubicBezTo>
                    <a:pt x="40" y="39"/>
                    <a:pt x="39" y="38"/>
                    <a:pt x="38" y="38"/>
                  </a:cubicBezTo>
                  <a:cubicBezTo>
                    <a:pt x="36" y="37"/>
                    <a:pt x="34" y="36"/>
                    <a:pt x="32" y="35"/>
                  </a:cubicBezTo>
                  <a:cubicBezTo>
                    <a:pt x="29" y="35"/>
                    <a:pt x="27" y="34"/>
                    <a:pt x="25" y="33"/>
                  </a:cubicBezTo>
                  <a:cubicBezTo>
                    <a:pt x="23" y="32"/>
                    <a:pt x="20" y="32"/>
                    <a:pt x="18" y="30"/>
                  </a:cubicBezTo>
                  <a:cubicBezTo>
                    <a:pt x="16" y="29"/>
                    <a:pt x="14" y="28"/>
                    <a:pt x="12" y="27"/>
                  </a:cubicBezTo>
                  <a:cubicBezTo>
                    <a:pt x="10" y="25"/>
                    <a:pt x="8" y="24"/>
                    <a:pt x="7" y="22"/>
                  </a:cubicBezTo>
                  <a:cubicBezTo>
                    <a:pt x="10" y="26"/>
                    <a:pt x="14" y="29"/>
                    <a:pt x="18" y="31"/>
                  </a:cubicBezTo>
                  <a:cubicBezTo>
                    <a:pt x="20" y="32"/>
                    <a:pt x="22" y="33"/>
                    <a:pt x="24" y="34"/>
                  </a:cubicBezTo>
                  <a:cubicBezTo>
                    <a:pt x="27" y="35"/>
                    <a:pt x="29" y="36"/>
                    <a:pt x="31" y="36"/>
                  </a:cubicBezTo>
                  <a:cubicBezTo>
                    <a:pt x="33" y="37"/>
                    <a:pt x="36" y="38"/>
                    <a:pt x="38" y="39"/>
                  </a:cubicBezTo>
                  <a:cubicBezTo>
                    <a:pt x="39" y="39"/>
                    <a:pt x="40" y="40"/>
                    <a:pt x="41" y="41"/>
                  </a:cubicBezTo>
                  <a:cubicBezTo>
                    <a:pt x="42" y="41"/>
                    <a:pt x="43" y="42"/>
                    <a:pt x="44" y="43"/>
                  </a:cubicBezTo>
                  <a:cubicBezTo>
                    <a:pt x="45" y="44"/>
                    <a:pt x="47" y="46"/>
                    <a:pt x="49" y="47"/>
                  </a:cubicBezTo>
                  <a:cubicBezTo>
                    <a:pt x="50" y="48"/>
                    <a:pt x="51" y="48"/>
                    <a:pt x="52" y="49"/>
                  </a:cubicBezTo>
                  <a:cubicBezTo>
                    <a:pt x="52" y="50"/>
                    <a:pt x="52" y="50"/>
                    <a:pt x="52" y="50"/>
                  </a:cubicBezTo>
                  <a:cubicBezTo>
                    <a:pt x="52" y="50"/>
                    <a:pt x="53" y="50"/>
                    <a:pt x="53" y="50"/>
                  </a:cubicBezTo>
                  <a:cubicBezTo>
                    <a:pt x="50" y="50"/>
                    <a:pt x="48" y="50"/>
                    <a:pt x="46" y="50"/>
                  </a:cubicBezTo>
                  <a:cubicBezTo>
                    <a:pt x="44" y="50"/>
                    <a:pt x="42" y="50"/>
                    <a:pt x="41" y="50"/>
                  </a:cubicBezTo>
                  <a:cubicBezTo>
                    <a:pt x="39" y="50"/>
                    <a:pt x="37" y="50"/>
                    <a:pt x="35" y="50"/>
                  </a:cubicBezTo>
                  <a:cubicBezTo>
                    <a:pt x="32" y="51"/>
                    <a:pt x="29" y="50"/>
                    <a:pt x="26" y="49"/>
                  </a:cubicBezTo>
                  <a:cubicBezTo>
                    <a:pt x="24" y="49"/>
                    <a:pt x="22" y="48"/>
                    <a:pt x="21" y="48"/>
                  </a:cubicBezTo>
                  <a:cubicBezTo>
                    <a:pt x="19" y="47"/>
                    <a:pt x="18" y="46"/>
                    <a:pt x="16" y="46"/>
                  </a:cubicBezTo>
                  <a:cubicBezTo>
                    <a:pt x="19" y="48"/>
                    <a:pt x="22" y="49"/>
                    <a:pt x="25" y="50"/>
                  </a:cubicBezTo>
                  <a:cubicBezTo>
                    <a:pt x="27" y="51"/>
                    <a:pt x="29" y="51"/>
                    <a:pt x="30" y="51"/>
                  </a:cubicBezTo>
                  <a:cubicBezTo>
                    <a:pt x="31" y="51"/>
                    <a:pt x="32" y="51"/>
                    <a:pt x="33" y="51"/>
                  </a:cubicBezTo>
                  <a:cubicBezTo>
                    <a:pt x="33" y="51"/>
                    <a:pt x="34" y="51"/>
                    <a:pt x="34" y="51"/>
                  </a:cubicBezTo>
                  <a:cubicBezTo>
                    <a:pt x="35" y="51"/>
                    <a:pt x="35" y="51"/>
                    <a:pt x="36" y="51"/>
                  </a:cubicBezTo>
                  <a:cubicBezTo>
                    <a:pt x="39" y="51"/>
                    <a:pt x="42" y="51"/>
                    <a:pt x="46" y="51"/>
                  </a:cubicBezTo>
                  <a:cubicBezTo>
                    <a:pt x="47" y="51"/>
                    <a:pt x="49" y="51"/>
                    <a:pt x="51" y="52"/>
                  </a:cubicBezTo>
                  <a:cubicBezTo>
                    <a:pt x="52" y="52"/>
                    <a:pt x="53" y="52"/>
                    <a:pt x="54" y="52"/>
                  </a:cubicBezTo>
                  <a:cubicBezTo>
                    <a:pt x="55" y="53"/>
                    <a:pt x="55" y="53"/>
                    <a:pt x="56" y="54"/>
                  </a:cubicBezTo>
                  <a:cubicBezTo>
                    <a:pt x="56" y="54"/>
                    <a:pt x="57" y="54"/>
                    <a:pt x="58" y="54"/>
                  </a:cubicBezTo>
                  <a:cubicBezTo>
                    <a:pt x="58" y="53"/>
                    <a:pt x="58" y="53"/>
                    <a:pt x="58" y="52"/>
                  </a:cubicBezTo>
                  <a:cubicBezTo>
                    <a:pt x="56" y="51"/>
                    <a:pt x="55" y="50"/>
                    <a:pt x="54" y="49"/>
                  </a:cubicBezTo>
                  <a:cubicBezTo>
                    <a:pt x="54" y="48"/>
                    <a:pt x="53" y="47"/>
                    <a:pt x="53" y="46"/>
                  </a:cubicBezTo>
                  <a:cubicBezTo>
                    <a:pt x="53" y="46"/>
                    <a:pt x="53" y="46"/>
                    <a:pt x="53" y="46"/>
                  </a:cubicBezTo>
                  <a:cubicBezTo>
                    <a:pt x="53" y="45"/>
                    <a:pt x="53" y="44"/>
                    <a:pt x="53" y="43"/>
                  </a:cubicBezTo>
                  <a:cubicBezTo>
                    <a:pt x="53" y="43"/>
                    <a:pt x="54" y="42"/>
                    <a:pt x="54" y="42"/>
                  </a:cubicBezTo>
                  <a:cubicBezTo>
                    <a:pt x="54" y="41"/>
                    <a:pt x="54" y="41"/>
                    <a:pt x="54" y="41"/>
                  </a:cubicBezTo>
                  <a:cubicBezTo>
                    <a:pt x="54" y="41"/>
                    <a:pt x="54" y="41"/>
                    <a:pt x="54" y="41"/>
                  </a:cubicBezTo>
                  <a:cubicBezTo>
                    <a:pt x="54" y="40"/>
                    <a:pt x="54" y="39"/>
                    <a:pt x="54" y="38"/>
                  </a:cubicBezTo>
                  <a:cubicBezTo>
                    <a:pt x="55" y="37"/>
                    <a:pt x="55" y="35"/>
                    <a:pt x="54" y="33"/>
                  </a:cubicBezTo>
                  <a:cubicBezTo>
                    <a:pt x="54" y="32"/>
                    <a:pt x="54" y="32"/>
                    <a:pt x="54" y="31"/>
                  </a:cubicBezTo>
                  <a:cubicBezTo>
                    <a:pt x="54" y="30"/>
                    <a:pt x="54" y="29"/>
                    <a:pt x="54" y="28"/>
                  </a:cubicBezTo>
                  <a:cubicBezTo>
                    <a:pt x="54" y="29"/>
                    <a:pt x="54" y="30"/>
                    <a:pt x="54" y="31"/>
                  </a:cubicBezTo>
                  <a:cubicBezTo>
                    <a:pt x="54" y="32"/>
                    <a:pt x="54" y="33"/>
                    <a:pt x="54" y="33"/>
                  </a:cubicBezTo>
                  <a:cubicBezTo>
                    <a:pt x="54" y="35"/>
                    <a:pt x="53" y="37"/>
                    <a:pt x="53" y="38"/>
                  </a:cubicBezTo>
                  <a:cubicBezTo>
                    <a:pt x="53" y="39"/>
                    <a:pt x="53" y="40"/>
                    <a:pt x="53" y="40"/>
                  </a:cubicBezTo>
                  <a:cubicBezTo>
                    <a:pt x="53" y="41"/>
                    <a:pt x="53" y="41"/>
                    <a:pt x="53" y="41"/>
                  </a:cubicBezTo>
                  <a:cubicBezTo>
                    <a:pt x="52" y="42"/>
                    <a:pt x="52" y="42"/>
                    <a:pt x="52" y="42"/>
                  </a:cubicBezTo>
                  <a:cubicBezTo>
                    <a:pt x="52" y="42"/>
                    <a:pt x="52" y="42"/>
                    <a:pt x="52" y="43"/>
                  </a:cubicBezTo>
                  <a:cubicBezTo>
                    <a:pt x="52" y="43"/>
                    <a:pt x="52" y="44"/>
                    <a:pt x="51" y="44"/>
                  </a:cubicBezTo>
                  <a:cubicBezTo>
                    <a:pt x="51" y="44"/>
                    <a:pt x="51" y="43"/>
                    <a:pt x="50" y="42"/>
                  </a:cubicBezTo>
                  <a:cubicBezTo>
                    <a:pt x="48" y="36"/>
                    <a:pt x="48" y="36"/>
                    <a:pt x="48" y="36"/>
                  </a:cubicBezTo>
                  <a:cubicBezTo>
                    <a:pt x="46" y="34"/>
                    <a:pt x="45" y="31"/>
                    <a:pt x="44" y="29"/>
                  </a:cubicBezTo>
                  <a:cubicBezTo>
                    <a:pt x="44" y="27"/>
                    <a:pt x="44" y="27"/>
                    <a:pt x="44" y="27"/>
                  </a:cubicBezTo>
                  <a:cubicBezTo>
                    <a:pt x="43" y="26"/>
                    <a:pt x="43" y="26"/>
                    <a:pt x="43" y="25"/>
                  </a:cubicBezTo>
                  <a:cubicBezTo>
                    <a:pt x="43" y="24"/>
                    <a:pt x="42" y="23"/>
                    <a:pt x="42" y="21"/>
                  </a:cubicBezTo>
                  <a:cubicBezTo>
                    <a:pt x="42" y="20"/>
                    <a:pt x="42" y="19"/>
                    <a:pt x="41" y="17"/>
                  </a:cubicBezTo>
                  <a:cubicBezTo>
                    <a:pt x="41" y="16"/>
                    <a:pt x="41" y="15"/>
                    <a:pt x="42" y="13"/>
                  </a:cubicBezTo>
                  <a:cubicBezTo>
                    <a:pt x="41" y="16"/>
                    <a:pt x="41" y="19"/>
                    <a:pt x="41" y="21"/>
                  </a:cubicBezTo>
                  <a:cubicBezTo>
                    <a:pt x="41" y="23"/>
                    <a:pt x="42" y="24"/>
                    <a:pt x="42" y="25"/>
                  </a:cubicBezTo>
                  <a:close/>
                  <a:moveTo>
                    <a:pt x="30" y="23"/>
                  </a:moveTo>
                  <a:cubicBezTo>
                    <a:pt x="30" y="23"/>
                    <a:pt x="30" y="23"/>
                    <a:pt x="29" y="23"/>
                  </a:cubicBezTo>
                  <a:cubicBezTo>
                    <a:pt x="30" y="23"/>
                    <a:pt x="30" y="23"/>
                    <a:pt x="30" y="23"/>
                  </a:cubicBezTo>
                  <a:cubicBezTo>
                    <a:pt x="30" y="23"/>
                    <a:pt x="30" y="23"/>
                    <a:pt x="30" y="2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2278"/>
            <p:cNvSpPr>
              <a:spLocks/>
            </p:cNvSpPr>
            <p:nvPr/>
          </p:nvSpPr>
          <p:spPr bwMode="auto">
            <a:xfrm>
              <a:off x="4521156" y="4338662"/>
              <a:ext cx="231776" cy="187326"/>
            </a:xfrm>
            <a:custGeom>
              <a:avLst/>
              <a:gdLst>
                <a:gd name="T0" fmla="*/ 24 w 62"/>
                <a:gd name="T1" fmla="*/ 46 h 50"/>
                <a:gd name="T2" fmla="*/ 27 w 62"/>
                <a:gd name="T3" fmla="*/ 43 h 50"/>
                <a:gd name="T4" fmla="*/ 36 w 62"/>
                <a:gd name="T5" fmla="*/ 33 h 50"/>
                <a:gd name="T6" fmla="*/ 47 w 62"/>
                <a:gd name="T7" fmla="*/ 14 h 50"/>
                <a:gd name="T8" fmla="*/ 56 w 62"/>
                <a:gd name="T9" fmla="*/ 5 h 50"/>
                <a:gd name="T10" fmla="*/ 62 w 62"/>
                <a:gd name="T11" fmla="*/ 0 h 50"/>
                <a:gd name="T12" fmla="*/ 50 w 62"/>
                <a:gd name="T13" fmla="*/ 6 h 50"/>
                <a:gd name="T14" fmla="*/ 24 w 62"/>
                <a:gd name="T15" fmla="*/ 31 h 50"/>
                <a:gd name="T16" fmla="*/ 11 w 62"/>
                <a:gd name="T17" fmla="*/ 41 h 50"/>
                <a:gd name="T18" fmla="*/ 0 w 62"/>
                <a:gd name="T19" fmla="*/ 49 h 50"/>
                <a:gd name="T20" fmla="*/ 0 w 62"/>
                <a:gd name="T21" fmla="*/ 50 h 50"/>
                <a:gd name="T22" fmla="*/ 24 w 62"/>
                <a:gd name="T2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50">
                  <a:moveTo>
                    <a:pt x="24" y="46"/>
                  </a:moveTo>
                  <a:cubicBezTo>
                    <a:pt x="25" y="45"/>
                    <a:pt x="26" y="44"/>
                    <a:pt x="27" y="43"/>
                  </a:cubicBezTo>
                  <a:cubicBezTo>
                    <a:pt x="31" y="40"/>
                    <a:pt x="33" y="36"/>
                    <a:pt x="36" y="33"/>
                  </a:cubicBezTo>
                  <a:cubicBezTo>
                    <a:pt x="41" y="27"/>
                    <a:pt x="43" y="20"/>
                    <a:pt x="47" y="14"/>
                  </a:cubicBezTo>
                  <a:cubicBezTo>
                    <a:pt x="49" y="10"/>
                    <a:pt x="52" y="8"/>
                    <a:pt x="56" y="5"/>
                  </a:cubicBezTo>
                  <a:cubicBezTo>
                    <a:pt x="58" y="4"/>
                    <a:pt x="60" y="2"/>
                    <a:pt x="62" y="0"/>
                  </a:cubicBezTo>
                  <a:cubicBezTo>
                    <a:pt x="58" y="3"/>
                    <a:pt x="53" y="5"/>
                    <a:pt x="50" y="6"/>
                  </a:cubicBezTo>
                  <a:cubicBezTo>
                    <a:pt x="39" y="12"/>
                    <a:pt x="32" y="22"/>
                    <a:pt x="24" y="31"/>
                  </a:cubicBezTo>
                  <a:cubicBezTo>
                    <a:pt x="20" y="35"/>
                    <a:pt x="15" y="38"/>
                    <a:pt x="11" y="41"/>
                  </a:cubicBezTo>
                  <a:cubicBezTo>
                    <a:pt x="8" y="44"/>
                    <a:pt x="4" y="47"/>
                    <a:pt x="0" y="49"/>
                  </a:cubicBezTo>
                  <a:cubicBezTo>
                    <a:pt x="0" y="49"/>
                    <a:pt x="0" y="50"/>
                    <a:pt x="0" y="50"/>
                  </a:cubicBezTo>
                  <a:cubicBezTo>
                    <a:pt x="8" y="47"/>
                    <a:pt x="16" y="46"/>
                    <a:pt x="24" y="4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96" name="Picture 2279"/>
            <p:cNvPicPr>
              <a:picLocks noChangeAspect="1" noChangeArrowheads="1"/>
            </p:cNvPicPr>
            <p:nvPr/>
          </p:nvPicPr>
          <p:blipFill>
            <a:blip r:embed="rId88" cstate="screen">
              <a:extLst>
                <a:ext uri="{28A0092B-C50C-407E-A947-70E740481C1C}">
                  <a14:useLocalDpi xmlns:a14="http://schemas.microsoft.com/office/drawing/2010/main"/>
                </a:ext>
              </a:extLst>
            </a:blip>
            <a:srcRect/>
            <a:stretch>
              <a:fillRect/>
            </a:stretch>
          </p:blipFill>
          <p:spPr bwMode="auto">
            <a:xfrm>
              <a:off x="4595769" y="4322787"/>
              <a:ext cx="168276" cy="20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7" name="Freeform 2281"/>
            <p:cNvSpPr>
              <a:spLocks/>
            </p:cNvSpPr>
            <p:nvPr/>
          </p:nvSpPr>
          <p:spPr bwMode="auto">
            <a:xfrm>
              <a:off x="4546556" y="4397400"/>
              <a:ext cx="109538" cy="71438"/>
            </a:xfrm>
            <a:custGeom>
              <a:avLst/>
              <a:gdLst>
                <a:gd name="T0" fmla="*/ 17 w 29"/>
                <a:gd name="T1" fmla="*/ 12 h 19"/>
                <a:gd name="T2" fmla="*/ 29 w 29"/>
                <a:gd name="T3" fmla="*/ 1 h 19"/>
                <a:gd name="T4" fmla="*/ 22 w 29"/>
                <a:gd name="T5" fmla="*/ 5 h 19"/>
                <a:gd name="T6" fmla="*/ 12 w 29"/>
                <a:gd name="T7" fmla="*/ 3 h 19"/>
                <a:gd name="T8" fmla="*/ 6 w 29"/>
                <a:gd name="T9" fmla="*/ 0 h 19"/>
                <a:gd name="T10" fmla="*/ 0 w 29"/>
                <a:gd name="T11" fmla="*/ 19 h 19"/>
                <a:gd name="T12" fmla="*/ 17 w 29"/>
                <a:gd name="T13" fmla="*/ 12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17" y="12"/>
                  </a:moveTo>
                  <a:cubicBezTo>
                    <a:pt x="22" y="9"/>
                    <a:pt x="25" y="5"/>
                    <a:pt x="29" y="1"/>
                  </a:cubicBezTo>
                  <a:cubicBezTo>
                    <a:pt x="27" y="2"/>
                    <a:pt x="24" y="4"/>
                    <a:pt x="22" y="5"/>
                  </a:cubicBezTo>
                  <a:cubicBezTo>
                    <a:pt x="18" y="6"/>
                    <a:pt x="15" y="4"/>
                    <a:pt x="12" y="3"/>
                  </a:cubicBezTo>
                  <a:cubicBezTo>
                    <a:pt x="10" y="2"/>
                    <a:pt x="8" y="0"/>
                    <a:pt x="6" y="0"/>
                  </a:cubicBezTo>
                  <a:cubicBezTo>
                    <a:pt x="3" y="6"/>
                    <a:pt x="2" y="12"/>
                    <a:pt x="0" y="19"/>
                  </a:cubicBezTo>
                  <a:cubicBezTo>
                    <a:pt x="6" y="19"/>
                    <a:pt x="12" y="14"/>
                    <a:pt x="17"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2283"/>
            <p:cNvSpPr>
              <a:spLocks/>
            </p:cNvSpPr>
            <p:nvPr/>
          </p:nvSpPr>
          <p:spPr bwMode="auto">
            <a:xfrm>
              <a:off x="4700545" y="4254524"/>
              <a:ext cx="165101" cy="233364"/>
            </a:xfrm>
            <a:custGeom>
              <a:avLst/>
              <a:gdLst>
                <a:gd name="T0" fmla="*/ 14 w 44"/>
                <a:gd name="T1" fmla="*/ 22 h 62"/>
                <a:gd name="T2" fmla="*/ 11 w 44"/>
                <a:gd name="T3" fmla="*/ 31 h 62"/>
                <a:gd name="T4" fmla="*/ 10 w 44"/>
                <a:gd name="T5" fmla="*/ 42 h 62"/>
                <a:gd name="T6" fmla="*/ 0 w 44"/>
                <a:gd name="T7" fmla="*/ 62 h 62"/>
                <a:gd name="T8" fmla="*/ 0 w 44"/>
                <a:gd name="T9" fmla="*/ 62 h 62"/>
                <a:gd name="T10" fmla="*/ 18 w 44"/>
                <a:gd name="T11" fmla="*/ 44 h 62"/>
                <a:gd name="T12" fmla="*/ 18 w 44"/>
                <a:gd name="T13" fmla="*/ 20 h 62"/>
                <a:gd name="T14" fmla="*/ 29 w 44"/>
                <a:gd name="T15" fmla="*/ 12 h 62"/>
                <a:gd name="T16" fmla="*/ 38 w 44"/>
                <a:gd name="T17" fmla="*/ 8 h 62"/>
                <a:gd name="T18" fmla="*/ 44 w 44"/>
                <a:gd name="T19" fmla="*/ 1 h 62"/>
                <a:gd name="T20" fmla="*/ 42 w 44"/>
                <a:gd name="T21" fmla="*/ 0 h 62"/>
                <a:gd name="T22" fmla="*/ 38 w 44"/>
                <a:gd name="T23" fmla="*/ 7 h 62"/>
                <a:gd name="T24" fmla="*/ 28 w 44"/>
                <a:gd name="T25" fmla="*/ 12 h 62"/>
                <a:gd name="T26" fmla="*/ 17 w 44"/>
                <a:gd name="T27" fmla="*/ 19 h 62"/>
                <a:gd name="T28" fmla="*/ 14 w 44"/>
                <a:gd name="T29"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62">
                  <a:moveTo>
                    <a:pt x="14" y="22"/>
                  </a:moveTo>
                  <a:cubicBezTo>
                    <a:pt x="13" y="24"/>
                    <a:pt x="12" y="29"/>
                    <a:pt x="11" y="31"/>
                  </a:cubicBezTo>
                  <a:cubicBezTo>
                    <a:pt x="10" y="35"/>
                    <a:pt x="11" y="38"/>
                    <a:pt x="10" y="42"/>
                  </a:cubicBezTo>
                  <a:cubicBezTo>
                    <a:pt x="9" y="50"/>
                    <a:pt x="6" y="57"/>
                    <a:pt x="0" y="62"/>
                  </a:cubicBezTo>
                  <a:cubicBezTo>
                    <a:pt x="0" y="62"/>
                    <a:pt x="0" y="62"/>
                    <a:pt x="0" y="62"/>
                  </a:cubicBezTo>
                  <a:cubicBezTo>
                    <a:pt x="7" y="58"/>
                    <a:pt x="14" y="52"/>
                    <a:pt x="18" y="44"/>
                  </a:cubicBezTo>
                  <a:cubicBezTo>
                    <a:pt x="20" y="39"/>
                    <a:pt x="23" y="28"/>
                    <a:pt x="18" y="20"/>
                  </a:cubicBezTo>
                  <a:cubicBezTo>
                    <a:pt x="20" y="15"/>
                    <a:pt x="25" y="14"/>
                    <a:pt x="29" y="12"/>
                  </a:cubicBezTo>
                  <a:cubicBezTo>
                    <a:pt x="33" y="11"/>
                    <a:pt x="36" y="10"/>
                    <a:pt x="38" y="8"/>
                  </a:cubicBezTo>
                  <a:cubicBezTo>
                    <a:pt x="41" y="6"/>
                    <a:pt x="42" y="4"/>
                    <a:pt x="44" y="1"/>
                  </a:cubicBezTo>
                  <a:cubicBezTo>
                    <a:pt x="43" y="1"/>
                    <a:pt x="42" y="1"/>
                    <a:pt x="42" y="0"/>
                  </a:cubicBezTo>
                  <a:cubicBezTo>
                    <a:pt x="41" y="2"/>
                    <a:pt x="40" y="5"/>
                    <a:pt x="38" y="7"/>
                  </a:cubicBezTo>
                  <a:cubicBezTo>
                    <a:pt x="35" y="9"/>
                    <a:pt x="31" y="10"/>
                    <a:pt x="28" y="12"/>
                  </a:cubicBezTo>
                  <a:cubicBezTo>
                    <a:pt x="24" y="14"/>
                    <a:pt x="19" y="16"/>
                    <a:pt x="17" y="19"/>
                  </a:cubicBezTo>
                  <a:cubicBezTo>
                    <a:pt x="16" y="20"/>
                    <a:pt x="15" y="21"/>
                    <a:pt x="14" y="2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2284"/>
            <p:cNvSpPr>
              <a:spLocks noEditPoints="1"/>
            </p:cNvSpPr>
            <p:nvPr/>
          </p:nvSpPr>
          <p:spPr bwMode="auto">
            <a:xfrm>
              <a:off x="4532269" y="4325962"/>
              <a:ext cx="231776" cy="188914"/>
            </a:xfrm>
            <a:custGeom>
              <a:avLst/>
              <a:gdLst>
                <a:gd name="T0" fmla="*/ 33 w 62"/>
                <a:gd name="T1" fmla="*/ 12 h 50"/>
                <a:gd name="T2" fmla="*/ 41 w 62"/>
                <a:gd name="T3" fmla="*/ 10 h 50"/>
                <a:gd name="T4" fmla="*/ 34 w 62"/>
                <a:gd name="T5" fmla="*/ 16 h 50"/>
                <a:gd name="T6" fmla="*/ 31 w 62"/>
                <a:gd name="T7" fmla="*/ 20 h 50"/>
                <a:gd name="T8" fmla="*/ 26 w 62"/>
                <a:gd name="T9" fmla="*/ 23 h 50"/>
                <a:gd name="T10" fmla="*/ 20 w 62"/>
                <a:gd name="T11" fmla="*/ 23 h 50"/>
                <a:gd name="T12" fmla="*/ 19 w 62"/>
                <a:gd name="T13" fmla="*/ 23 h 50"/>
                <a:gd name="T14" fmla="*/ 14 w 62"/>
                <a:gd name="T15" fmla="*/ 21 h 50"/>
                <a:gd name="T16" fmla="*/ 17 w 62"/>
                <a:gd name="T17" fmla="*/ 23 h 50"/>
                <a:gd name="T18" fmla="*/ 19 w 62"/>
                <a:gd name="T19" fmla="*/ 24 h 50"/>
                <a:gd name="T20" fmla="*/ 23 w 62"/>
                <a:gd name="T21" fmla="*/ 25 h 50"/>
                <a:gd name="T22" fmla="*/ 27 w 62"/>
                <a:gd name="T23" fmla="*/ 25 h 50"/>
                <a:gd name="T24" fmla="*/ 25 w 62"/>
                <a:gd name="T25" fmla="*/ 27 h 50"/>
                <a:gd name="T26" fmla="*/ 18 w 62"/>
                <a:gd name="T27" fmla="*/ 33 h 50"/>
                <a:gd name="T28" fmla="*/ 12 w 62"/>
                <a:gd name="T29" fmla="*/ 35 h 50"/>
                <a:gd name="T30" fmla="*/ 6 w 62"/>
                <a:gd name="T31" fmla="*/ 37 h 50"/>
                <a:gd name="T32" fmla="*/ 18 w 62"/>
                <a:gd name="T33" fmla="*/ 34 h 50"/>
                <a:gd name="T34" fmla="*/ 19 w 62"/>
                <a:gd name="T35" fmla="*/ 35 h 50"/>
                <a:gd name="T36" fmla="*/ 8 w 62"/>
                <a:gd name="T37" fmla="*/ 45 h 50"/>
                <a:gd name="T38" fmla="*/ 16 w 62"/>
                <a:gd name="T39" fmla="*/ 39 h 50"/>
                <a:gd name="T40" fmla="*/ 23 w 62"/>
                <a:gd name="T41" fmla="*/ 32 h 50"/>
                <a:gd name="T42" fmla="*/ 36 w 62"/>
                <a:gd name="T43" fmla="*/ 17 h 50"/>
                <a:gd name="T44" fmla="*/ 43 w 62"/>
                <a:gd name="T45" fmla="*/ 12 h 50"/>
                <a:gd name="T46" fmla="*/ 51 w 62"/>
                <a:gd name="T47" fmla="*/ 8 h 50"/>
                <a:gd name="T48" fmla="*/ 45 w 62"/>
                <a:gd name="T49" fmla="*/ 15 h 50"/>
                <a:gd name="T50" fmla="*/ 39 w 62"/>
                <a:gd name="T51" fmla="*/ 24 h 50"/>
                <a:gd name="T52" fmla="*/ 33 w 62"/>
                <a:gd name="T53" fmla="*/ 37 h 50"/>
                <a:gd name="T54" fmla="*/ 23 w 62"/>
                <a:gd name="T55" fmla="*/ 47 h 50"/>
                <a:gd name="T56" fmla="*/ 37 w 62"/>
                <a:gd name="T57" fmla="*/ 31 h 50"/>
                <a:gd name="T58" fmla="*/ 44 w 62"/>
                <a:gd name="T59" fmla="*/ 19 h 50"/>
                <a:gd name="T60" fmla="*/ 48 w 62"/>
                <a:gd name="T61" fmla="*/ 13 h 50"/>
                <a:gd name="T62" fmla="*/ 56 w 62"/>
                <a:gd name="T63" fmla="*/ 6 h 50"/>
                <a:gd name="T64" fmla="*/ 57 w 62"/>
                <a:gd name="T65" fmla="*/ 6 h 50"/>
                <a:gd name="T66" fmla="*/ 55 w 62"/>
                <a:gd name="T67" fmla="*/ 17 h 50"/>
                <a:gd name="T68" fmla="*/ 52 w 62"/>
                <a:gd name="T69" fmla="*/ 32 h 50"/>
                <a:gd name="T70" fmla="*/ 47 w 62"/>
                <a:gd name="T71" fmla="*/ 41 h 50"/>
                <a:gd name="T72" fmla="*/ 55 w 62"/>
                <a:gd name="T73" fmla="*/ 28 h 50"/>
                <a:gd name="T74" fmla="*/ 56 w 62"/>
                <a:gd name="T75" fmla="*/ 24 h 50"/>
                <a:gd name="T76" fmla="*/ 57 w 62"/>
                <a:gd name="T77" fmla="*/ 13 h 50"/>
                <a:gd name="T78" fmla="*/ 59 w 62"/>
                <a:gd name="T79" fmla="*/ 4 h 50"/>
                <a:gd name="T80" fmla="*/ 61 w 62"/>
                <a:gd name="T81" fmla="*/ 1 h 50"/>
                <a:gd name="T82" fmla="*/ 56 w 62"/>
                <a:gd name="T83" fmla="*/ 4 h 50"/>
                <a:gd name="T84" fmla="*/ 52 w 62"/>
                <a:gd name="T85" fmla="*/ 5 h 50"/>
                <a:gd name="T86" fmla="*/ 49 w 62"/>
                <a:gd name="T87" fmla="*/ 3 h 50"/>
                <a:gd name="T88" fmla="*/ 48 w 62"/>
                <a:gd name="T89" fmla="*/ 3 h 50"/>
                <a:gd name="T90" fmla="*/ 41 w 62"/>
                <a:gd name="T91" fmla="*/ 1 h 50"/>
                <a:gd name="T92" fmla="*/ 36 w 62"/>
                <a:gd name="T93" fmla="*/ 1 h 50"/>
                <a:gd name="T94" fmla="*/ 40 w 62"/>
                <a:gd name="T95" fmla="*/ 2 h 50"/>
                <a:gd name="T96" fmla="*/ 47 w 62"/>
                <a:gd name="T97" fmla="*/ 4 h 50"/>
                <a:gd name="T98" fmla="*/ 48 w 62"/>
                <a:gd name="T99" fmla="*/ 5 h 50"/>
                <a:gd name="T100" fmla="*/ 51 w 62"/>
                <a:gd name="T101" fmla="*/ 6 h 50"/>
                <a:gd name="T102" fmla="*/ 42 w 62"/>
                <a:gd name="T103" fmla="*/ 9 h 50"/>
                <a:gd name="T104" fmla="*/ 33 w 62"/>
                <a:gd name="T105" fmla="*/ 11 h 50"/>
                <a:gd name="T106" fmla="*/ 27 w 62"/>
                <a:gd name="T107" fmla="*/ 12 h 50"/>
                <a:gd name="T108" fmla="*/ 19 w 62"/>
                <a:gd name="T109" fmla="*/ 11 h 50"/>
                <a:gd name="T110" fmla="*/ 31 w 62"/>
                <a:gd name="T111" fmla="*/ 12 h 50"/>
                <a:gd name="T112" fmla="*/ 27 w 62"/>
                <a:gd name="T113" fmla="*/ 25 h 50"/>
                <a:gd name="T114" fmla="*/ 27 w 62"/>
                <a:gd name="T115"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50">
                  <a:moveTo>
                    <a:pt x="31" y="12"/>
                  </a:moveTo>
                  <a:cubicBezTo>
                    <a:pt x="32" y="12"/>
                    <a:pt x="32" y="12"/>
                    <a:pt x="33" y="12"/>
                  </a:cubicBezTo>
                  <a:cubicBezTo>
                    <a:pt x="35" y="12"/>
                    <a:pt x="35" y="12"/>
                    <a:pt x="35" y="12"/>
                  </a:cubicBezTo>
                  <a:cubicBezTo>
                    <a:pt x="37" y="11"/>
                    <a:pt x="39" y="11"/>
                    <a:pt x="41" y="10"/>
                  </a:cubicBezTo>
                  <a:cubicBezTo>
                    <a:pt x="40" y="11"/>
                    <a:pt x="39" y="12"/>
                    <a:pt x="38" y="12"/>
                  </a:cubicBezTo>
                  <a:cubicBezTo>
                    <a:pt x="37" y="14"/>
                    <a:pt x="36" y="15"/>
                    <a:pt x="34" y="16"/>
                  </a:cubicBezTo>
                  <a:cubicBezTo>
                    <a:pt x="33" y="17"/>
                    <a:pt x="32" y="19"/>
                    <a:pt x="31" y="20"/>
                  </a:cubicBezTo>
                  <a:cubicBezTo>
                    <a:pt x="31" y="20"/>
                    <a:pt x="31" y="20"/>
                    <a:pt x="31" y="20"/>
                  </a:cubicBezTo>
                  <a:cubicBezTo>
                    <a:pt x="30" y="21"/>
                    <a:pt x="29" y="22"/>
                    <a:pt x="28" y="22"/>
                  </a:cubicBezTo>
                  <a:cubicBezTo>
                    <a:pt x="28" y="23"/>
                    <a:pt x="27" y="23"/>
                    <a:pt x="26" y="23"/>
                  </a:cubicBezTo>
                  <a:cubicBezTo>
                    <a:pt x="25" y="24"/>
                    <a:pt x="24" y="24"/>
                    <a:pt x="23" y="23"/>
                  </a:cubicBezTo>
                  <a:cubicBezTo>
                    <a:pt x="22" y="23"/>
                    <a:pt x="21" y="23"/>
                    <a:pt x="20" y="23"/>
                  </a:cubicBezTo>
                  <a:cubicBezTo>
                    <a:pt x="19" y="23"/>
                    <a:pt x="19" y="23"/>
                    <a:pt x="19" y="23"/>
                  </a:cubicBezTo>
                  <a:cubicBezTo>
                    <a:pt x="19" y="23"/>
                    <a:pt x="19" y="23"/>
                    <a:pt x="19" y="23"/>
                  </a:cubicBezTo>
                  <a:cubicBezTo>
                    <a:pt x="18" y="22"/>
                    <a:pt x="18" y="22"/>
                    <a:pt x="17" y="22"/>
                  </a:cubicBezTo>
                  <a:cubicBezTo>
                    <a:pt x="16" y="22"/>
                    <a:pt x="15" y="21"/>
                    <a:pt x="14" y="21"/>
                  </a:cubicBezTo>
                  <a:cubicBezTo>
                    <a:pt x="13" y="20"/>
                    <a:pt x="13" y="20"/>
                    <a:pt x="12" y="19"/>
                  </a:cubicBezTo>
                  <a:cubicBezTo>
                    <a:pt x="13" y="21"/>
                    <a:pt x="15" y="22"/>
                    <a:pt x="17" y="23"/>
                  </a:cubicBezTo>
                  <a:cubicBezTo>
                    <a:pt x="17" y="23"/>
                    <a:pt x="18" y="23"/>
                    <a:pt x="18" y="23"/>
                  </a:cubicBezTo>
                  <a:cubicBezTo>
                    <a:pt x="19" y="23"/>
                    <a:pt x="19" y="24"/>
                    <a:pt x="19" y="24"/>
                  </a:cubicBezTo>
                  <a:cubicBezTo>
                    <a:pt x="20" y="24"/>
                    <a:pt x="20" y="24"/>
                    <a:pt x="20" y="24"/>
                  </a:cubicBezTo>
                  <a:cubicBezTo>
                    <a:pt x="21" y="24"/>
                    <a:pt x="22" y="24"/>
                    <a:pt x="23" y="25"/>
                  </a:cubicBezTo>
                  <a:cubicBezTo>
                    <a:pt x="24" y="25"/>
                    <a:pt x="25" y="25"/>
                    <a:pt x="26" y="25"/>
                  </a:cubicBezTo>
                  <a:cubicBezTo>
                    <a:pt x="26" y="25"/>
                    <a:pt x="27" y="25"/>
                    <a:pt x="27" y="25"/>
                  </a:cubicBezTo>
                  <a:cubicBezTo>
                    <a:pt x="27" y="25"/>
                    <a:pt x="26" y="25"/>
                    <a:pt x="26" y="26"/>
                  </a:cubicBezTo>
                  <a:cubicBezTo>
                    <a:pt x="26" y="26"/>
                    <a:pt x="25" y="26"/>
                    <a:pt x="25" y="27"/>
                  </a:cubicBezTo>
                  <a:cubicBezTo>
                    <a:pt x="24" y="28"/>
                    <a:pt x="23" y="28"/>
                    <a:pt x="23" y="29"/>
                  </a:cubicBezTo>
                  <a:cubicBezTo>
                    <a:pt x="21" y="30"/>
                    <a:pt x="19" y="32"/>
                    <a:pt x="18" y="33"/>
                  </a:cubicBezTo>
                  <a:cubicBezTo>
                    <a:pt x="17" y="33"/>
                    <a:pt x="16" y="34"/>
                    <a:pt x="15" y="34"/>
                  </a:cubicBezTo>
                  <a:cubicBezTo>
                    <a:pt x="14" y="35"/>
                    <a:pt x="13" y="35"/>
                    <a:pt x="12" y="35"/>
                  </a:cubicBezTo>
                  <a:cubicBezTo>
                    <a:pt x="11" y="36"/>
                    <a:pt x="10" y="36"/>
                    <a:pt x="9" y="37"/>
                  </a:cubicBezTo>
                  <a:cubicBezTo>
                    <a:pt x="8" y="37"/>
                    <a:pt x="7" y="37"/>
                    <a:pt x="6" y="37"/>
                  </a:cubicBezTo>
                  <a:cubicBezTo>
                    <a:pt x="8" y="37"/>
                    <a:pt x="10" y="37"/>
                    <a:pt x="12" y="36"/>
                  </a:cubicBezTo>
                  <a:cubicBezTo>
                    <a:pt x="14" y="36"/>
                    <a:pt x="16" y="35"/>
                    <a:pt x="18" y="34"/>
                  </a:cubicBezTo>
                  <a:cubicBezTo>
                    <a:pt x="19" y="33"/>
                    <a:pt x="21" y="32"/>
                    <a:pt x="22" y="32"/>
                  </a:cubicBezTo>
                  <a:cubicBezTo>
                    <a:pt x="21" y="33"/>
                    <a:pt x="20" y="34"/>
                    <a:pt x="19" y="35"/>
                  </a:cubicBezTo>
                  <a:cubicBezTo>
                    <a:pt x="18" y="36"/>
                    <a:pt x="16" y="37"/>
                    <a:pt x="15" y="38"/>
                  </a:cubicBezTo>
                  <a:cubicBezTo>
                    <a:pt x="13" y="41"/>
                    <a:pt x="10" y="43"/>
                    <a:pt x="8" y="45"/>
                  </a:cubicBezTo>
                  <a:cubicBezTo>
                    <a:pt x="5" y="47"/>
                    <a:pt x="2" y="49"/>
                    <a:pt x="0" y="50"/>
                  </a:cubicBezTo>
                  <a:cubicBezTo>
                    <a:pt x="5" y="47"/>
                    <a:pt x="11" y="43"/>
                    <a:pt x="16" y="39"/>
                  </a:cubicBezTo>
                  <a:cubicBezTo>
                    <a:pt x="17" y="38"/>
                    <a:pt x="18" y="37"/>
                    <a:pt x="20" y="36"/>
                  </a:cubicBezTo>
                  <a:cubicBezTo>
                    <a:pt x="21" y="35"/>
                    <a:pt x="22" y="33"/>
                    <a:pt x="23" y="32"/>
                  </a:cubicBezTo>
                  <a:cubicBezTo>
                    <a:pt x="25" y="30"/>
                    <a:pt x="27" y="27"/>
                    <a:pt x="29" y="25"/>
                  </a:cubicBezTo>
                  <a:cubicBezTo>
                    <a:pt x="32" y="22"/>
                    <a:pt x="34" y="20"/>
                    <a:pt x="36" y="17"/>
                  </a:cubicBezTo>
                  <a:cubicBezTo>
                    <a:pt x="37" y="16"/>
                    <a:pt x="38" y="15"/>
                    <a:pt x="39" y="14"/>
                  </a:cubicBezTo>
                  <a:cubicBezTo>
                    <a:pt x="41" y="13"/>
                    <a:pt x="42" y="12"/>
                    <a:pt x="43" y="12"/>
                  </a:cubicBezTo>
                  <a:cubicBezTo>
                    <a:pt x="45" y="11"/>
                    <a:pt x="46" y="10"/>
                    <a:pt x="48" y="10"/>
                  </a:cubicBezTo>
                  <a:cubicBezTo>
                    <a:pt x="49" y="9"/>
                    <a:pt x="50" y="9"/>
                    <a:pt x="51" y="8"/>
                  </a:cubicBezTo>
                  <a:cubicBezTo>
                    <a:pt x="50" y="10"/>
                    <a:pt x="49" y="11"/>
                    <a:pt x="47" y="12"/>
                  </a:cubicBezTo>
                  <a:cubicBezTo>
                    <a:pt x="46" y="13"/>
                    <a:pt x="46" y="14"/>
                    <a:pt x="45" y="15"/>
                  </a:cubicBezTo>
                  <a:cubicBezTo>
                    <a:pt x="44" y="16"/>
                    <a:pt x="43" y="17"/>
                    <a:pt x="43" y="18"/>
                  </a:cubicBezTo>
                  <a:cubicBezTo>
                    <a:pt x="41" y="20"/>
                    <a:pt x="40" y="22"/>
                    <a:pt x="39" y="24"/>
                  </a:cubicBezTo>
                  <a:cubicBezTo>
                    <a:pt x="38" y="26"/>
                    <a:pt x="37" y="29"/>
                    <a:pt x="36" y="31"/>
                  </a:cubicBezTo>
                  <a:cubicBezTo>
                    <a:pt x="35" y="33"/>
                    <a:pt x="34" y="35"/>
                    <a:pt x="33" y="37"/>
                  </a:cubicBezTo>
                  <a:cubicBezTo>
                    <a:pt x="31" y="39"/>
                    <a:pt x="30" y="40"/>
                    <a:pt x="28" y="42"/>
                  </a:cubicBezTo>
                  <a:cubicBezTo>
                    <a:pt x="27" y="44"/>
                    <a:pt x="25" y="46"/>
                    <a:pt x="23" y="47"/>
                  </a:cubicBezTo>
                  <a:cubicBezTo>
                    <a:pt x="27" y="44"/>
                    <a:pt x="30" y="41"/>
                    <a:pt x="33" y="37"/>
                  </a:cubicBezTo>
                  <a:cubicBezTo>
                    <a:pt x="35" y="35"/>
                    <a:pt x="36" y="33"/>
                    <a:pt x="37" y="31"/>
                  </a:cubicBezTo>
                  <a:cubicBezTo>
                    <a:pt x="38" y="29"/>
                    <a:pt x="39" y="27"/>
                    <a:pt x="40" y="25"/>
                  </a:cubicBezTo>
                  <a:cubicBezTo>
                    <a:pt x="41" y="23"/>
                    <a:pt x="42" y="21"/>
                    <a:pt x="44" y="19"/>
                  </a:cubicBezTo>
                  <a:cubicBezTo>
                    <a:pt x="44" y="18"/>
                    <a:pt x="45" y="17"/>
                    <a:pt x="46" y="16"/>
                  </a:cubicBezTo>
                  <a:cubicBezTo>
                    <a:pt x="47" y="15"/>
                    <a:pt x="47" y="14"/>
                    <a:pt x="48" y="13"/>
                  </a:cubicBezTo>
                  <a:cubicBezTo>
                    <a:pt x="50" y="12"/>
                    <a:pt x="52" y="10"/>
                    <a:pt x="53" y="9"/>
                  </a:cubicBezTo>
                  <a:cubicBezTo>
                    <a:pt x="54" y="8"/>
                    <a:pt x="55" y="7"/>
                    <a:pt x="56" y="6"/>
                  </a:cubicBezTo>
                  <a:cubicBezTo>
                    <a:pt x="56" y="6"/>
                    <a:pt x="57" y="6"/>
                    <a:pt x="57" y="6"/>
                  </a:cubicBezTo>
                  <a:cubicBezTo>
                    <a:pt x="57" y="6"/>
                    <a:pt x="57" y="6"/>
                    <a:pt x="57" y="6"/>
                  </a:cubicBezTo>
                  <a:cubicBezTo>
                    <a:pt x="56" y="8"/>
                    <a:pt x="56" y="10"/>
                    <a:pt x="56" y="12"/>
                  </a:cubicBezTo>
                  <a:cubicBezTo>
                    <a:pt x="55" y="14"/>
                    <a:pt x="55" y="16"/>
                    <a:pt x="55" y="17"/>
                  </a:cubicBezTo>
                  <a:cubicBezTo>
                    <a:pt x="55" y="19"/>
                    <a:pt x="55" y="21"/>
                    <a:pt x="55" y="22"/>
                  </a:cubicBezTo>
                  <a:cubicBezTo>
                    <a:pt x="55" y="26"/>
                    <a:pt x="54" y="29"/>
                    <a:pt x="52" y="32"/>
                  </a:cubicBezTo>
                  <a:cubicBezTo>
                    <a:pt x="52" y="34"/>
                    <a:pt x="51" y="35"/>
                    <a:pt x="50" y="37"/>
                  </a:cubicBezTo>
                  <a:cubicBezTo>
                    <a:pt x="49" y="38"/>
                    <a:pt x="48" y="39"/>
                    <a:pt x="47" y="41"/>
                  </a:cubicBezTo>
                  <a:cubicBezTo>
                    <a:pt x="50" y="38"/>
                    <a:pt x="52" y="35"/>
                    <a:pt x="53" y="32"/>
                  </a:cubicBezTo>
                  <a:cubicBezTo>
                    <a:pt x="54" y="31"/>
                    <a:pt x="54" y="29"/>
                    <a:pt x="55" y="28"/>
                  </a:cubicBezTo>
                  <a:cubicBezTo>
                    <a:pt x="55" y="27"/>
                    <a:pt x="55" y="26"/>
                    <a:pt x="55" y="25"/>
                  </a:cubicBezTo>
                  <a:cubicBezTo>
                    <a:pt x="56" y="25"/>
                    <a:pt x="56" y="24"/>
                    <a:pt x="56" y="24"/>
                  </a:cubicBezTo>
                  <a:cubicBezTo>
                    <a:pt x="56" y="23"/>
                    <a:pt x="56" y="23"/>
                    <a:pt x="56" y="23"/>
                  </a:cubicBezTo>
                  <a:cubicBezTo>
                    <a:pt x="56" y="19"/>
                    <a:pt x="56" y="16"/>
                    <a:pt x="57" y="13"/>
                  </a:cubicBezTo>
                  <a:cubicBezTo>
                    <a:pt x="57" y="11"/>
                    <a:pt x="58" y="9"/>
                    <a:pt x="58" y="8"/>
                  </a:cubicBezTo>
                  <a:cubicBezTo>
                    <a:pt x="59" y="7"/>
                    <a:pt x="59" y="5"/>
                    <a:pt x="59" y="4"/>
                  </a:cubicBezTo>
                  <a:cubicBezTo>
                    <a:pt x="60" y="4"/>
                    <a:pt x="61" y="3"/>
                    <a:pt x="61" y="3"/>
                  </a:cubicBezTo>
                  <a:cubicBezTo>
                    <a:pt x="62" y="2"/>
                    <a:pt x="62" y="2"/>
                    <a:pt x="61" y="1"/>
                  </a:cubicBezTo>
                  <a:cubicBezTo>
                    <a:pt x="61" y="0"/>
                    <a:pt x="60" y="0"/>
                    <a:pt x="60" y="1"/>
                  </a:cubicBezTo>
                  <a:cubicBezTo>
                    <a:pt x="58" y="2"/>
                    <a:pt x="57" y="3"/>
                    <a:pt x="56" y="4"/>
                  </a:cubicBezTo>
                  <a:cubicBezTo>
                    <a:pt x="55" y="4"/>
                    <a:pt x="54" y="5"/>
                    <a:pt x="53" y="5"/>
                  </a:cubicBezTo>
                  <a:cubicBezTo>
                    <a:pt x="53" y="5"/>
                    <a:pt x="53" y="5"/>
                    <a:pt x="52" y="5"/>
                  </a:cubicBezTo>
                  <a:cubicBezTo>
                    <a:pt x="52" y="4"/>
                    <a:pt x="51" y="4"/>
                    <a:pt x="50" y="4"/>
                  </a:cubicBezTo>
                  <a:cubicBezTo>
                    <a:pt x="50" y="4"/>
                    <a:pt x="49" y="3"/>
                    <a:pt x="49" y="3"/>
                  </a:cubicBezTo>
                  <a:cubicBezTo>
                    <a:pt x="49" y="3"/>
                    <a:pt x="49" y="3"/>
                    <a:pt x="49" y="3"/>
                  </a:cubicBezTo>
                  <a:cubicBezTo>
                    <a:pt x="48" y="3"/>
                    <a:pt x="48" y="3"/>
                    <a:pt x="48" y="3"/>
                  </a:cubicBezTo>
                  <a:cubicBezTo>
                    <a:pt x="47" y="2"/>
                    <a:pt x="46" y="2"/>
                    <a:pt x="46" y="2"/>
                  </a:cubicBezTo>
                  <a:cubicBezTo>
                    <a:pt x="44" y="2"/>
                    <a:pt x="42" y="1"/>
                    <a:pt x="41" y="1"/>
                  </a:cubicBezTo>
                  <a:cubicBezTo>
                    <a:pt x="40" y="1"/>
                    <a:pt x="39" y="1"/>
                    <a:pt x="38" y="1"/>
                  </a:cubicBezTo>
                  <a:cubicBezTo>
                    <a:pt x="37" y="1"/>
                    <a:pt x="36" y="1"/>
                    <a:pt x="36" y="1"/>
                  </a:cubicBezTo>
                  <a:cubicBezTo>
                    <a:pt x="36" y="1"/>
                    <a:pt x="37" y="1"/>
                    <a:pt x="38" y="2"/>
                  </a:cubicBezTo>
                  <a:cubicBezTo>
                    <a:pt x="39" y="2"/>
                    <a:pt x="40" y="2"/>
                    <a:pt x="40" y="2"/>
                  </a:cubicBezTo>
                  <a:cubicBezTo>
                    <a:pt x="42" y="2"/>
                    <a:pt x="44" y="3"/>
                    <a:pt x="45" y="3"/>
                  </a:cubicBezTo>
                  <a:cubicBezTo>
                    <a:pt x="46" y="3"/>
                    <a:pt x="47" y="4"/>
                    <a:pt x="47" y="4"/>
                  </a:cubicBezTo>
                  <a:cubicBezTo>
                    <a:pt x="48" y="4"/>
                    <a:pt x="48" y="4"/>
                    <a:pt x="48" y="4"/>
                  </a:cubicBezTo>
                  <a:cubicBezTo>
                    <a:pt x="48" y="5"/>
                    <a:pt x="48" y="5"/>
                    <a:pt x="48" y="5"/>
                  </a:cubicBezTo>
                  <a:cubicBezTo>
                    <a:pt x="49" y="5"/>
                    <a:pt x="49" y="5"/>
                    <a:pt x="50" y="5"/>
                  </a:cubicBezTo>
                  <a:cubicBezTo>
                    <a:pt x="50" y="5"/>
                    <a:pt x="50" y="6"/>
                    <a:pt x="51" y="6"/>
                  </a:cubicBezTo>
                  <a:cubicBezTo>
                    <a:pt x="50" y="6"/>
                    <a:pt x="50" y="6"/>
                    <a:pt x="49" y="7"/>
                  </a:cubicBezTo>
                  <a:cubicBezTo>
                    <a:pt x="42" y="9"/>
                    <a:pt x="42" y="9"/>
                    <a:pt x="42" y="9"/>
                  </a:cubicBezTo>
                  <a:cubicBezTo>
                    <a:pt x="40" y="9"/>
                    <a:pt x="37" y="10"/>
                    <a:pt x="35" y="11"/>
                  </a:cubicBezTo>
                  <a:cubicBezTo>
                    <a:pt x="33" y="11"/>
                    <a:pt x="33" y="11"/>
                    <a:pt x="33" y="11"/>
                  </a:cubicBezTo>
                  <a:cubicBezTo>
                    <a:pt x="32" y="11"/>
                    <a:pt x="31" y="11"/>
                    <a:pt x="31" y="12"/>
                  </a:cubicBezTo>
                  <a:cubicBezTo>
                    <a:pt x="30" y="12"/>
                    <a:pt x="28" y="12"/>
                    <a:pt x="27" y="12"/>
                  </a:cubicBezTo>
                  <a:cubicBezTo>
                    <a:pt x="26" y="12"/>
                    <a:pt x="24" y="12"/>
                    <a:pt x="23" y="12"/>
                  </a:cubicBezTo>
                  <a:cubicBezTo>
                    <a:pt x="22" y="12"/>
                    <a:pt x="20" y="12"/>
                    <a:pt x="19" y="11"/>
                  </a:cubicBezTo>
                  <a:cubicBezTo>
                    <a:pt x="22" y="12"/>
                    <a:pt x="24" y="13"/>
                    <a:pt x="27" y="13"/>
                  </a:cubicBezTo>
                  <a:cubicBezTo>
                    <a:pt x="28" y="13"/>
                    <a:pt x="30" y="13"/>
                    <a:pt x="31" y="12"/>
                  </a:cubicBezTo>
                  <a:close/>
                  <a:moveTo>
                    <a:pt x="27" y="24"/>
                  </a:moveTo>
                  <a:cubicBezTo>
                    <a:pt x="27" y="25"/>
                    <a:pt x="27" y="25"/>
                    <a:pt x="27" y="25"/>
                  </a:cubicBezTo>
                  <a:cubicBezTo>
                    <a:pt x="27" y="25"/>
                    <a:pt x="27" y="25"/>
                    <a:pt x="27" y="25"/>
                  </a:cubicBezTo>
                  <a:cubicBezTo>
                    <a:pt x="27" y="25"/>
                    <a:pt x="27" y="24"/>
                    <a:pt x="27" y="24"/>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2285"/>
            <p:cNvSpPr>
              <a:spLocks/>
            </p:cNvSpPr>
            <p:nvPr/>
          </p:nvSpPr>
          <p:spPr bwMode="auto">
            <a:xfrm>
              <a:off x="4317955" y="5813460"/>
              <a:ext cx="192089" cy="120651"/>
            </a:xfrm>
            <a:custGeom>
              <a:avLst/>
              <a:gdLst>
                <a:gd name="T0" fmla="*/ 18 w 51"/>
                <a:gd name="T1" fmla="*/ 31 h 32"/>
                <a:gd name="T2" fmla="*/ 21 w 51"/>
                <a:gd name="T3" fmla="*/ 29 h 32"/>
                <a:gd name="T4" fmla="*/ 29 w 51"/>
                <a:gd name="T5" fmla="*/ 22 h 32"/>
                <a:gd name="T6" fmla="*/ 38 w 51"/>
                <a:gd name="T7" fmla="*/ 9 h 32"/>
                <a:gd name="T8" fmla="*/ 46 w 51"/>
                <a:gd name="T9" fmla="*/ 3 h 32"/>
                <a:gd name="T10" fmla="*/ 51 w 51"/>
                <a:gd name="T11" fmla="*/ 0 h 32"/>
                <a:gd name="T12" fmla="*/ 42 w 51"/>
                <a:gd name="T13" fmla="*/ 3 h 32"/>
                <a:gd name="T14" fmla="*/ 19 w 51"/>
                <a:gd name="T15" fmla="*/ 20 h 32"/>
                <a:gd name="T16" fmla="*/ 9 w 51"/>
                <a:gd name="T17" fmla="*/ 27 h 32"/>
                <a:gd name="T18" fmla="*/ 0 w 51"/>
                <a:gd name="T19" fmla="*/ 32 h 32"/>
                <a:gd name="T20" fmla="*/ 0 w 51"/>
                <a:gd name="T21" fmla="*/ 32 h 32"/>
                <a:gd name="T22" fmla="*/ 18 w 51"/>
                <a:gd name="T23"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18" y="31"/>
                  </a:moveTo>
                  <a:cubicBezTo>
                    <a:pt x="19" y="31"/>
                    <a:pt x="20" y="30"/>
                    <a:pt x="21" y="29"/>
                  </a:cubicBezTo>
                  <a:cubicBezTo>
                    <a:pt x="24" y="27"/>
                    <a:pt x="26" y="25"/>
                    <a:pt x="29" y="22"/>
                  </a:cubicBezTo>
                  <a:cubicBezTo>
                    <a:pt x="32" y="18"/>
                    <a:pt x="35" y="13"/>
                    <a:pt x="38" y="9"/>
                  </a:cubicBezTo>
                  <a:cubicBezTo>
                    <a:pt x="40" y="6"/>
                    <a:pt x="43" y="5"/>
                    <a:pt x="46" y="3"/>
                  </a:cubicBezTo>
                  <a:cubicBezTo>
                    <a:pt x="48" y="2"/>
                    <a:pt x="49" y="1"/>
                    <a:pt x="51" y="0"/>
                  </a:cubicBezTo>
                  <a:cubicBezTo>
                    <a:pt x="47" y="1"/>
                    <a:pt x="43" y="3"/>
                    <a:pt x="42" y="3"/>
                  </a:cubicBezTo>
                  <a:cubicBezTo>
                    <a:pt x="32" y="7"/>
                    <a:pt x="27" y="14"/>
                    <a:pt x="19" y="20"/>
                  </a:cubicBezTo>
                  <a:cubicBezTo>
                    <a:pt x="16" y="22"/>
                    <a:pt x="12" y="24"/>
                    <a:pt x="9" y="27"/>
                  </a:cubicBezTo>
                  <a:cubicBezTo>
                    <a:pt x="6" y="28"/>
                    <a:pt x="3" y="30"/>
                    <a:pt x="0" y="32"/>
                  </a:cubicBezTo>
                  <a:cubicBezTo>
                    <a:pt x="0" y="32"/>
                    <a:pt x="0" y="32"/>
                    <a:pt x="0" y="32"/>
                  </a:cubicBezTo>
                  <a:cubicBezTo>
                    <a:pt x="6" y="30"/>
                    <a:pt x="12" y="31"/>
                    <a:pt x="18"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01" name="Picture 2286"/>
            <p:cNvPicPr>
              <a:picLocks noChangeAspect="1" noChangeArrowheads="1"/>
            </p:cNvPicPr>
            <p:nvPr/>
          </p:nvPicPr>
          <p:blipFill>
            <a:blip r:embed="rId89" cstate="screen">
              <a:extLst>
                <a:ext uri="{28A0092B-C50C-407E-A947-70E740481C1C}">
                  <a14:useLocalDpi xmlns:a14="http://schemas.microsoft.com/office/drawing/2010/main"/>
                </a:ext>
              </a:extLst>
            </a:blip>
            <a:srcRect/>
            <a:stretch>
              <a:fillRect/>
            </a:stretch>
          </p:blipFill>
          <p:spPr bwMode="auto">
            <a:xfrm>
              <a:off x="4371930" y="5799172"/>
              <a:ext cx="146051" cy="147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2" name="Picture 2287"/>
            <p:cNvPicPr>
              <a:picLocks noChangeAspect="1" noChangeArrowheads="1"/>
            </p:cNvPicPr>
            <p:nvPr/>
          </p:nvPicPr>
          <p:blipFill>
            <a:blip r:embed="rId90" cstate="screen">
              <a:extLst>
                <a:ext uri="{28A0092B-C50C-407E-A947-70E740481C1C}">
                  <a14:useLocalDpi xmlns:a14="http://schemas.microsoft.com/office/drawing/2010/main"/>
                </a:ext>
              </a:extLst>
            </a:blip>
            <a:srcRect/>
            <a:stretch>
              <a:fillRect/>
            </a:stretch>
          </p:blipFill>
          <p:spPr bwMode="auto">
            <a:xfrm>
              <a:off x="4303667" y="5767422"/>
              <a:ext cx="225426"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3" name="Freeform 2288"/>
            <p:cNvSpPr>
              <a:spLocks/>
            </p:cNvSpPr>
            <p:nvPr/>
          </p:nvSpPr>
          <p:spPr bwMode="auto">
            <a:xfrm>
              <a:off x="4340180" y="5843622"/>
              <a:ext cx="90488" cy="53975"/>
            </a:xfrm>
            <a:custGeom>
              <a:avLst/>
              <a:gdLst>
                <a:gd name="T0" fmla="*/ 14 w 24"/>
                <a:gd name="T1" fmla="*/ 10 h 14"/>
                <a:gd name="T2" fmla="*/ 24 w 24"/>
                <a:gd name="T3" fmla="*/ 2 h 14"/>
                <a:gd name="T4" fmla="*/ 18 w 24"/>
                <a:gd name="T5" fmla="*/ 5 h 14"/>
                <a:gd name="T6" fmla="*/ 11 w 24"/>
                <a:gd name="T7" fmla="*/ 2 h 14"/>
                <a:gd name="T8" fmla="*/ 6 w 24"/>
                <a:gd name="T9" fmla="*/ 0 h 14"/>
                <a:gd name="T10" fmla="*/ 0 w 24"/>
                <a:gd name="T11" fmla="*/ 13 h 14"/>
                <a:gd name="T12" fmla="*/ 14 w 24"/>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4" y="10"/>
                  </a:moveTo>
                  <a:cubicBezTo>
                    <a:pt x="18" y="8"/>
                    <a:pt x="20" y="5"/>
                    <a:pt x="24" y="2"/>
                  </a:cubicBezTo>
                  <a:cubicBezTo>
                    <a:pt x="22" y="3"/>
                    <a:pt x="20" y="4"/>
                    <a:pt x="18" y="5"/>
                  </a:cubicBezTo>
                  <a:cubicBezTo>
                    <a:pt x="15" y="5"/>
                    <a:pt x="13" y="4"/>
                    <a:pt x="11" y="2"/>
                  </a:cubicBezTo>
                  <a:cubicBezTo>
                    <a:pt x="9" y="1"/>
                    <a:pt x="8" y="0"/>
                    <a:pt x="6" y="0"/>
                  </a:cubicBezTo>
                  <a:cubicBezTo>
                    <a:pt x="4" y="4"/>
                    <a:pt x="2" y="9"/>
                    <a:pt x="0" y="13"/>
                  </a:cubicBezTo>
                  <a:cubicBezTo>
                    <a:pt x="5" y="14"/>
                    <a:pt x="10" y="11"/>
                    <a:pt x="14"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2289"/>
            <p:cNvSpPr>
              <a:spLocks/>
            </p:cNvSpPr>
            <p:nvPr/>
          </p:nvSpPr>
          <p:spPr bwMode="auto">
            <a:xfrm>
              <a:off x="4457656" y="5757897"/>
              <a:ext cx="141288" cy="165101"/>
            </a:xfrm>
            <a:custGeom>
              <a:avLst/>
              <a:gdLst>
                <a:gd name="T0" fmla="*/ 14 w 38"/>
                <a:gd name="T1" fmla="*/ 15 h 44"/>
                <a:gd name="T2" fmla="*/ 11 w 38"/>
                <a:gd name="T3" fmla="*/ 21 h 44"/>
                <a:gd name="T4" fmla="*/ 9 w 38"/>
                <a:gd name="T5" fmla="*/ 29 h 44"/>
                <a:gd name="T6" fmla="*/ 0 w 38"/>
                <a:gd name="T7" fmla="*/ 44 h 44"/>
                <a:gd name="T8" fmla="*/ 0 w 38"/>
                <a:gd name="T9" fmla="*/ 44 h 44"/>
                <a:gd name="T10" fmla="*/ 15 w 38"/>
                <a:gd name="T11" fmla="*/ 32 h 44"/>
                <a:gd name="T12" fmla="*/ 17 w 38"/>
                <a:gd name="T13" fmla="*/ 14 h 44"/>
                <a:gd name="T14" fmla="*/ 26 w 38"/>
                <a:gd name="T15" fmla="*/ 9 h 44"/>
                <a:gd name="T16" fmla="*/ 33 w 38"/>
                <a:gd name="T17" fmla="*/ 6 h 44"/>
                <a:gd name="T18" fmla="*/ 38 w 38"/>
                <a:gd name="T19" fmla="*/ 2 h 44"/>
                <a:gd name="T20" fmla="*/ 36 w 38"/>
                <a:gd name="T21" fmla="*/ 0 h 44"/>
                <a:gd name="T22" fmla="*/ 33 w 38"/>
                <a:gd name="T23" fmla="*/ 5 h 44"/>
                <a:gd name="T24" fmla="*/ 25 w 38"/>
                <a:gd name="T25" fmla="*/ 8 h 44"/>
                <a:gd name="T26" fmla="*/ 16 w 38"/>
                <a:gd name="T27" fmla="*/ 13 h 44"/>
                <a:gd name="T28" fmla="*/ 14 w 38"/>
                <a:gd name="T29"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4">
                  <a:moveTo>
                    <a:pt x="14" y="15"/>
                  </a:moveTo>
                  <a:cubicBezTo>
                    <a:pt x="13" y="16"/>
                    <a:pt x="12" y="20"/>
                    <a:pt x="11" y="21"/>
                  </a:cubicBezTo>
                  <a:cubicBezTo>
                    <a:pt x="10" y="24"/>
                    <a:pt x="10" y="27"/>
                    <a:pt x="9" y="29"/>
                  </a:cubicBezTo>
                  <a:cubicBezTo>
                    <a:pt x="7" y="35"/>
                    <a:pt x="5" y="40"/>
                    <a:pt x="0" y="44"/>
                  </a:cubicBezTo>
                  <a:cubicBezTo>
                    <a:pt x="0" y="44"/>
                    <a:pt x="0" y="44"/>
                    <a:pt x="0" y="44"/>
                  </a:cubicBezTo>
                  <a:cubicBezTo>
                    <a:pt x="6" y="41"/>
                    <a:pt x="11" y="37"/>
                    <a:pt x="15" y="32"/>
                  </a:cubicBezTo>
                  <a:cubicBezTo>
                    <a:pt x="17" y="28"/>
                    <a:pt x="20" y="20"/>
                    <a:pt x="17" y="14"/>
                  </a:cubicBezTo>
                  <a:cubicBezTo>
                    <a:pt x="19" y="10"/>
                    <a:pt x="23" y="10"/>
                    <a:pt x="26" y="9"/>
                  </a:cubicBezTo>
                  <a:cubicBezTo>
                    <a:pt x="29" y="8"/>
                    <a:pt x="31" y="7"/>
                    <a:pt x="33" y="6"/>
                  </a:cubicBezTo>
                  <a:cubicBezTo>
                    <a:pt x="35" y="5"/>
                    <a:pt x="37" y="3"/>
                    <a:pt x="38" y="2"/>
                  </a:cubicBezTo>
                  <a:cubicBezTo>
                    <a:pt x="37" y="2"/>
                    <a:pt x="37" y="1"/>
                    <a:pt x="36" y="0"/>
                  </a:cubicBezTo>
                  <a:cubicBezTo>
                    <a:pt x="35" y="2"/>
                    <a:pt x="35" y="4"/>
                    <a:pt x="33" y="5"/>
                  </a:cubicBezTo>
                  <a:cubicBezTo>
                    <a:pt x="31" y="6"/>
                    <a:pt x="28" y="7"/>
                    <a:pt x="25" y="8"/>
                  </a:cubicBezTo>
                  <a:cubicBezTo>
                    <a:pt x="22" y="9"/>
                    <a:pt x="18" y="10"/>
                    <a:pt x="16" y="13"/>
                  </a:cubicBezTo>
                  <a:cubicBezTo>
                    <a:pt x="15" y="14"/>
                    <a:pt x="14" y="14"/>
                    <a:pt x="14" y="1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2290"/>
            <p:cNvSpPr>
              <a:spLocks noEditPoints="1"/>
            </p:cNvSpPr>
            <p:nvPr/>
          </p:nvSpPr>
          <p:spPr bwMode="auto">
            <a:xfrm>
              <a:off x="4325893" y="5799172"/>
              <a:ext cx="190501" cy="127001"/>
            </a:xfrm>
            <a:custGeom>
              <a:avLst/>
              <a:gdLst>
                <a:gd name="T0" fmla="*/ 28 w 51"/>
                <a:gd name="T1" fmla="*/ 8 h 34"/>
                <a:gd name="T2" fmla="*/ 35 w 51"/>
                <a:gd name="T3" fmla="*/ 8 h 34"/>
                <a:gd name="T4" fmla="*/ 29 w 51"/>
                <a:gd name="T5" fmla="*/ 11 h 34"/>
                <a:gd name="T6" fmla="*/ 26 w 51"/>
                <a:gd name="T7" fmla="*/ 14 h 34"/>
                <a:gd name="T8" fmla="*/ 22 w 51"/>
                <a:gd name="T9" fmla="*/ 16 h 34"/>
                <a:gd name="T10" fmla="*/ 18 w 51"/>
                <a:gd name="T11" fmla="*/ 15 h 34"/>
                <a:gd name="T12" fmla="*/ 17 w 51"/>
                <a:gd name="T13" fmla="*/ 15 h 34"/>
                <a:gd name="T14" fmla="*/ 14 w 51"/>
                <a:gd name="T15" fmla="*/ 13 h 34"/>
                <a:gd name="T16" fmla="*/ 15 w 51"/>
                <a:gd name="T17" fmla="*/ 15 h 34"/>
                <a:gd name="T18" fmla="*/ 17 w 51"/>
                <a:gd name="T19" fmla="*/ 16 h 34"/>
                <a:gd name="T20" fmla="*/ 20 w 51"/>
                <a:gd name="T21" fmla="*/ 17 h 34"/>
                <a:gd name="T22" fmla="*/ 23 w 51"/>
                <a:gd name="T23" fmla="*/ 17 h 34"/>
                <a:gd name="T24" fmla="*/ 21 w 51"/>
                <a:gd name="T25" fmla="*/ 19 h 34"/>
                <a:gd name="T26" fmla="*/ 15 w 51"/>
                <a:gd name="T27" fmla="*/ 23 h 34"/>
                <a:gd name="T28" fmla="*/ 11 w 51"/>
                <a:gd name="T29" fmla="*/ 24 h 34"/>
                <a:gd name="T30" fmla="*/ 6 w 51"/>
                <a:gd name="T31" fmla="*/ 25 h 34"/>
                <a:gd name="T32" fmla="*/ 16 w 51"/>
                <a:gd name="T33" fmla="*/ 23 h 34"/>
                <a:gd name="T34" fmla="*/ 16 w 51"/>
                <a:gd name="T35" fmla="*/ 24 h 34"/>
                <a:gd name="T36" fmla="*/ 7 w 51"/>
                <a:gd name="T37" fmla="*/ 31 h 34"/>
                <a:gd name="T38" fmla="*/ 13 w 51"/>
                <a:gd name="T39" fmla="*/ 27 h 34"/>
                <a:gd name="T40" fmla="*/ 19 w 51"/>
                <a:gd name="T41" fmla="*/ 23 h 34"/>
                <a:gd name="T42" fmla="*/ 30 w 51"/>
                <a:gd name="T43" fmla="*/ 13 h 34"/>
                <a:gd name="T44" fmla="*/ 36 w 51"/>
                <a:gd name="T45" fmla="*/ 9 h 34"/>
                <a:gd name="T46" fmla="*/ 42 w 51"/>
                <a:gd name="T47" fmla="*/ 7 h 34"/>
                <a:gd name="T48" fmla="*/ 37 w 51"/>
                <a:gd name="T49" fmla="*/ 12 h 34"/>
                <a:gd name="T50" fmla="*/ 32 w 51"/>
                <a:gd name="T51" fmla="*/ 18 h 34"/>
                <a:gd name="T52" fmla="*/ 26 w 51"/>
                <a:gd name="T53" fmla="*/ 27 h 34"/>
                <a:gd name="T54" fmla="*/ 18 w 51"/>
                <a:gd name="T55" fmla="*/ 34 h 34"/>
                <a:gd name="T56" fmla="*/ 30 w 51"/>
                <a:gd name="T57" fmla="*/ 23 h 34"/>
                <a:gd name="T58" fmla="*/ 36 w 51"/>
                <a:gd name="T59" fmla="*/ 14 h 34"/>
                <a:gd name="T60" fmla="*/ 40 w 51"/>
                <a:gd name="T61" fmla="*/ 11 h 34"/>
                <a:gd name="T62" fmla="*/ 46 w 51"/>
                <a:gd name="T63" fmla="*/ 6 h 34"/>
                <a:gd name="T64" fmla="*/ 47 w 51"/>
                <a:gd name="T65" fmla="*/ 6 h 34"/>
                <a:gd name="T66" fmla="*/ 44 w 51"/>
                <a:gd name="T67" fmla="*/ 14 h 34"/>
                <a:gd name="T68" fmla="*/ 41 w 51"/>
                <a:gd name="T69" fmla="*/ 25 h 34"/>
                <a:gd name="T70" fmla="*/ 37 w 51"/>
                <a:gd name="T71" fmla="*/ 31 h 34"/>
                <a:gd name="T72" fmla="*/ 44 w 51"/>
                <a:gd name="T73" fmla="*/ 22 h 34"/>
                <a:gd name="T74" fmla="*/ 44 w 51"/>
                <a:gd name="T75" fmla="*/ 19 h 34"/>
                <a:gd name="T76" fmla="*/ 46 w 51"/>
                <a:gd name="T77" fmla="*/ 11 h 34"/>
                <a:gd name="T78" fmla="*/ 49 w 51"/>
                <a:gd name="T79" fmla="*/ 5 h 34"/>
                <a:gd name="T80" fmla="*/ 51 w 51"/>
                <a:gd name="T81" fmla="*/ 2 h 34"/>
                <a:gd name="T82" fmla="*/ 46 w 51"/>
                <a:gd name="T83" fmla="*/ 4 h 34"/>
                <a:gd name="T84" fmla="*/ 44 w 51"/>
                <a:gd name="T85" fmla="*/ 4 h 34"/>
                <a:gd name="T86" fmla="*/ 41 w 51"/>
                <a:gd name="T87" fmla="*/ 3 h 34"/>
                <a:gd name="T88" fmla="*/ 40 w 51"/>
                <a:gd name="T89" fmla="*/ 3 h 34"/>
                <a:gd name="T90" fmla="*/ 35 w 51"/>
                <a:gd name="T91" fmla="*/ 1 h 34"/>
                <a:gd name="T92" fmla="*/ 31 w 51"/>
                <a:gd name="T93" fmla="*/ 0 h 34"/>
                <a:gd name="T94" fmla="*/ 35 w 51"/>
                <a:gd name="T95" fmla="*/ 1 h 34"/>
                <a:gd name="T96" fmla="*/ 40 w 51"/>
                <a:gd name="T97" fmla="*/ 4 h 34"/>
                <a:gd name="T98" fmla="*/ 41 w 51"/>
                <a:gd name="T99" fmla="*/ 4 h 34"/>
                <a:gd name="T100" fmla="*/ 42 w 51"/>
                <a:gd name="T101" fmla="*/ 5 h 34"/>
                <a:gd name="T102" fmla="*/ 36 w 51"/>
                <a:gd name="T103" fmla="*/ 6 h 34"/>
                <a:gd name="T104" fmla="*/ 28 w 51"/>
                <a:gd name="T105" fmla="*/ 8 h 34"/>
                <a:gd name="T106" fmla="*/ 24 w 51"/>
                <a:gd name="T107" fmla="*/ 8 h 34"/>
                <a:gd name="T108" fmla="*/ 18 w 51"/>
                <a:gd name="T109" fmla="*/ 7 h 34"/>
                <a:gd name="T110" fmla="*/ 27 w 51"/>
                <a:gd name="T111" fmla="*/ 9 h 34"/>
                <a:gd name="T112" fmla="*/ 23 w 51"/>
                <a:gd name="T113" fmla="*/ 17 h 34"/>
                <a:gd name="T114" fmla="*/ 23 w 51"/>
                <a:gd name="T115"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34">
                  <a:moveTo>
                    <a:pt x="27" y="9"/>
                  </a:moveTo>
                  <a:cubicBezTo>
                    <a:pt x="27" y="8"/>
                    <a:pt x="28" y="8"/>
                    <a:pt x="28" y="8"/>
                  </a:cubicBezTo>
                  <a:cubicBezTo>
                    <a:pt x="30" y="8"/>
                    <a:pt x="30" y="8"/>
                    <a:pt x="30" y="8"/>
                  </a:cubicBezTo>
                  <a:cubicBezTo>
                    <a:pt x="31" y="8"/>
                    <a:pt x="33" y="8"/>
                    <a:pt x="35" y="8"/>
                  </a:cubicBezTo>
                  <a:cubicBezTo>
                    <a:pt x="34" y="8"/>
                    <a:pt x="33" y="9"/>
                    <a:pt x="32" y="9"/>
                  </a:cubicBezTo>
                  <a:cubicBezTo>
                    <a:pt x="31" y="10"/>
                    <a:pt x="30" y="11"/>
                    <a:pt x="29" y="11"/>
                  </a:cubicBezTo>
                  <a:cubicBezTo>
                    <a:pt x="28" y="12"/>
                    <a:pt x="27" y="13"/>
                    <a:pt x="26" y="14"/>
                  </a:cubicBezTo>
                  <a:cubicBezTo>
                    <a:pt x="26" y="14"/>
                    <a:pt x="26" y="14"/>
                    <a:pt x="26" y="14"/>
                  </a:cubicBezTo>
                  <a:cubicBezTo>
                    <a:pt x="25" y="15"/>
                    <a:pt x="25" y="15"/>
                    <a:pt x="24" y="16"/>
                  </a:cubicBezTo>
                  <a:cubicBezTo>
                    <a:pt x="24" y="16"/>
                    <a:pt x="23" y="16"/>
                    <a:pt x="22" y="16"/>
                  </a:cubicBezTo>
                  <a:cubicBezTo>
                    <a:pt x="21" y="16"/>
                    <a:pt x="21" y="16"/>
                    <a:pt x="20" y="16"/>
                  </a:cubicBezTo>
                  <a:cubicBezTo>
                    <a:pt x="19" y="16"/>
                    <a:pt x="19" y="16"/>
                    <a:pt x="18" y="15"/>
                  </a:cubicBezTo>
                  <a:cubicBezTo>
                    <a:pt x="17" y="15"/>
                    <a:pt x="17" y="15"/>
                    <a:pt x="17" y="15"/>
                  </a:cubicBezTo>
                  <a:cubicBezTo>
                    <a:pt x="17" y="15"/>
                    <a:pt x="17" y="15"/>
                    <a:pt x="17" y="15"/>
                  </a:cubicBezTo>
                  <a:cubicBezTo>
                    <a:pt x="16" y="15"/>
                    <a:pt x="16" y="15"/>
                    <a:pt x="16" y="15"/>
                  </a:cubicBezTo>
                  <a:cubicBezTo>
                    <a:pt x="15" y="14"/>
                    <a:pt x="14" y="14"/>
                    <a:pt x="14" y="13"/>
                  </a:cubicBezTo>
                  <a:cubicBezTo>
                    <a:pt x="13" y="13"/>
                    <a:pt x="12" y="13"/>
                    <a:pt x="12" y="12"/>
                  </a:cubicBezTo>
                  <a:cubicBezTo>
                    <a:pt x="13" y="13"/>
                    <a:pt x="14" y="14"/>
                    <a:pt x="15" y="15"/>
                  </a:cubicBezTo>
                  <a:cubicBezTo>
                    <a:pt x="16" y="15"/>
                    <a:pt x="16" y="15"/>
                    <a:pt x="16" y="16"/>
                  </a:cubicBezTo>
                  <a:cubicBezTo>
                    <a:pt x="17" y="16"/>
                    <a:pt x="17" y="16"/>
                    <a:pt x="17" y="16"/>
                  </a:cubicBezTo>
                  <a:cubicBezTo>
                    <a:pt x="18" y="16"/>
                    <a:pt x="18" y="16"/>
                    <a:pt x="18" y="16"/>
                  </a:cubicBezTo>
                  <a:cubicBezTo>
                    <a:pt x="18" y="16"/>
                    <a:pt x="19" y="17"/>
                    <a:pt x="20" y="17"/>
                  </a:cubicBezTo>
                  <a:cubicBezTo>
                    <a:pt x="21" y="17"/>
                    <a:pt x="21" y="17"/>
                    <a:pt x="22" y="17"/>
                  </a:cubicBezTo>
                  <a:cubicBezTo>
                    <a:pt x="22" y="17"/>
                    <a:pt x="23" y="17"/>
                    <a:pt x="23" y="17"/>
                  </a:cubicBezTo>
                  <a:cubicBezTo>
                    <a:pt x="23" y="18"/>
                    <a:pt x="22" y="18"/>
                    <a:pt x="22" y="18"/>
                  </a:cubicBezTo>
                  <a:cubicBezTo>
                    <a:pt x="22" y="18"/>
                    <a:pt x="21" y="19"/>
                    <a:pt x="21" y="19"/>
                  </a:cubicBezTo>
                  <a:cubicBezTo>
                    <a:pt x="21" y="19"/>
                    <a:pt x="20" y="20"/>
                    <a:pt x="19" y="20"/>
                  </a:cubicBezTo>
                  <a:cubicBezTo>
                    <a:pt x="18" y="21"/>
                    <a:pt x="17" y="22"/>
                    <a:pt x="15" y="23"/>
                  </a:cubicBezTo>
                  <a:cubicBezTo>
                    <a:pt x="14" y="23"/>
                    <a:pt x="14" y="23"/>
                    <a:pt x="13" y="23"/>
                  </a:cubicBezTo>
                  <a:cubicBezTo>
                    <a:pt x="12" y="24"/>
                    <a:pt x="11" y="24"/>
                    <a:pt x="11" y="24"/>
                  </a:cubicBezTo>
                  <a:cubicBezTo>
                    <a:pt x="10" y="24"/>
                    <a:pt x="9" y="25"/>
                    <a:pt x="8" y="25"/>
                  </a:cubicBezTo>
                  <a:cubicBezTo>
                    <a:pt x="8" y="25"/>
                    <a:pt x="7" y="25"/>
                    <a:pt x="6" y="25"/>
                  </a:cubicBezTo>
                  <a:cubicBezTo>
                    <a:pt x="8" y="25"/>
                    <a:pt x="9" y="25"/>
                    <a:pt x="11" y="25"/>
                  </a:cubicBezTo>
                  <a:cubicBezTo>
                    <a:pt x="12" y="24"/>
                    <a:pt x="14" y="24"/>
                    <a:pt x="16" y="23"/>
                  </a:cubicBezTo>
                  <a:cubicBezTo>
                    <a:pt x="16" y="23"/>
                    <a:pt x="17" y="23"/>
                    <a:pt x="18" y="22"/>
                  </a:cubicBezTo>
                  <a:cubicBezTo>
                    <a:pt x="17" y="23"/>
                    <a:pt x="17" y="24"/>
                    <a:pt x="16" y="24"/>
                  </a:cubicBezTo>
                  <a:cubicBezTo>
                    <a:pt x="15" y="25"/>
                    <a:pt x="14" y="26"/>
                    <a:pt x="13" y="27"/>
                  </a:cubicBezTo>
                  <a:cubicBezTo>
                    <a:pt x="11" y="28"/>
                    <a:pt x="9" y="30"/>
                    <a:pt x="7" y="31"/>
                  </a:cubicBezTo>
                  <a:cubicBezTo>
                    <a:pt x="5" y="32"/>
                    <a:pt x="2" y="33"/>
                    <a:pt x="0" y="34"/>
                  </a:cubicBezTo>
                  <a:cubicBezTo>
                    <a:pt x="5" y="32"/>
                    <a:pt x="9" y="30"/>
                    <a:pt x="13" y="27"/>
                  </a:cubicBezTo>
                  <a:cubicBezTo>
                    <a:pt x="14" y="27"/>
                    <a:pt x="15" y="26"/>
                    <a:pt x="16" y="25"/>
                  </a:cubicBezTo>
                  <a:cubicBezTo>
                    <a:pt x="17" y="24"/>
                    <a:pt x="18" y="24"/>
                    <a:pt x="19" y="23"/>
                  </a:cubicBezTo>
                  <a:cubicBezTo>
                    <a:pt x="21" y="21"/>
                    <a:pt x="23" y="19"/>
                    <a:pt x="25" y="18"/>
                  </a:cubicBezTo>
                  <a:cubicBezTo>
                    <a:pt x="26" y="16"/>
                    <a:pt x="28" y="14"/>
                    <a:pt x="30" y="13"/>
                  </a:cubicBezTo>
                  <a:cubicBezTo>
                    <a:pt x="31" y="12"/>
                    <a:pt x="32" y="11"/>
                    <a:pt x="33" y="11"/>
                  </a:cubicBezTo>
                  <a:cubicBezTo>
                    <a:pt x="34" y="10"/>
                    <a:pt x="35" y="9"/>
                    <a:pt x="36" y="9"/>
                  </a:cubicBezTo>
                  <a:cubicBezTo>
                    <a:pt x="37" y="8"/>
                    <a:pt x="39" y="8"/>
                    <a:pt x="40" y="8"/>
                  </a:cubicBezTo>
                  <a:cubicBezTo>
                    <a:pt x="41" y="8"/>
                    <a:pt x="42" y="7"/>
                    <a:pt x="42" y="7"/>
                  </a:cubicBezTo>
                  <a:cubicBezTo>
                    <a:pt x="41" y="8"/>
                    <a:pt x="40" y="9"/>
                    <a:pt x="39" y="10"/>
                  </a:cubicBezTo>
                  <a:cubicBezTo>
                    <a:pt x="38" y="10"/>
                    <a:pt x="38" y="11"/>
                    <a:pt x="37" y="12"/>
                  </a:cubicBezTo>
                  <a:cubicBezTo>
                    <a:pt x="36" y="12"/>
                    <a:pt x="36" y="13"/>
                    <a:pt x="35" y="14"/>
                  </a:cubicBezTo>
                  <a:cubicBezTo>
                    <a:pt x="34" y="15"/>
                    <a:pt x="33" y="17"/>
                    <a:pt x="32" y="18"/>
                  </a:cubicBezTo>
                  <a:cubicBezTo>
                    <a:pt x="31" y="20"/>
                    <a:pt x="30" y="21"/>
                    <a:pt x="29" y="23"/>
                  </a:cubicBezTo>
                  <a:cubicBezTo>
                    <a:pt x="28" y="24"/>
                    <a:pt x="27" y="26"/>
                    <a:pt x="26" y="27"/>
                  </a:cubicBezTo>
                  <a:cubicBezTo>
                    <a:pt x="25" y="28"/>
                    <a:pt x="24" y="29"/>
                    <a:pt x="22" y="31"/>
                  </a:cubicBezTo>
                  <a:cubicBezTo>
                    <a:pt x="21" y="32"/>
                    <a:pt x="20" y="33"/>
                    <a:pt x="18" y="34"/>
                  </a:cubicBezTo>
                  <a:cubicBezTo>
                    <a:pt x="21" y="32"/>
                    <a:pt x="24" y="30"/>
                    <a:pt x="27" y="27"/>
                  </a:cubicBezTo>
                  <a:cubicBezTo>
                    <a:pt x="28" y="26"/>
                    <a:pt x="29" y="25"/>
                    <a:pt x="30" y="23"/>
                  </a:cubicBezTo>
                  <a:cubicBezTo>
                    <a:pt x="31" y="22"/>
                    <a:pt x="32" y="20"/>
                    <a:pt x="33" y="19"/>
                  </a:cubicBezTo>
                  <a:cubicBezTo>
                    <a:pt x="34" y="17"/>
                    <a:pt x="35" y="16"/>
                    <a:pt x="36" y="14"/>
                  </a:cubicBezTo>
                  <a:cubicBezTo>
                    <a:pt x="36" y="14"/>
                    <a:pt x="37" y="13"/>
                    <a:pt x="38" y="12"/>
                  </a:cubicBezTo>
                  <a:cubicBezTo>
                    <a:pt x="38" y="12"/>
                    <a:pt x="39" y="11"/>
                    <a:pt x="40" y="11"/>
                  </a:cubicBezTo>
                  <a:cubicBezTo>
                    <a:pt x="41" y="10"/>
                    <a:pt x="43" y="9"/>
                    <a:pt x="44" y="7"/>
                  </a:cubicBezTo>
                  <a:cubicBezTo>
                    <a:pt x="45" y="7"/>
                    <a:pt x="45" y="6"/>
                    <a:pt x="46" y="6"/>
                  </a:cubicBezTo>
                  <a:cubicBezTo>
                    <a:pt x="46" y="6"/>
                    <a:pt x="47" y="6"/>
                    <a:pt x="47" y="6"/>
                  </a:cubicBezTo>
                  <a:cubicBezTo>
                    <a:pt x="47" y="6"/>
                    <a:pt x="47" y="6"/>
                    <a:pt x="47" y="6"/>
                  </a:cubicBezTo>
                  <a:cubicBezTo>
                    <a:pt x="46" y="7"/>
                    <a:pt x="46" y="9"/>
                    <a:pt x="45" y="10"/>
                  </a:cubicBezTo>
                  <a:cubicBezTo>
                    <a:pt x="45" y="12"/>
                    <a:pt x="45" y="13"/>
                    <a:pt x="44" y="14"/>
                  </a:cubicBezTo>
                  <a:cubicBezTo>
                    <a:pt x="44" y="15"/>
                    <a:pt x="44" y="17"/>
                    <a:pt x="44" y="18"/>
                  </a:cubicBezTo>
                  <a:cubicBezTo>
                    <a:pt x="44" y="21"/>
                    <a:pt x="43" y="23"/>
                    <a:pt x="41" y="25"/>
                  </a:cubicBezTo>
                  <a:cubicBezTo>
                    <a:pt x="41" y="26"/>
                    <a:pt x="40" y="27"/>
                    <a:pt x="39" y="28"/>
                  </a:cubicBezTo>
                  <a:cubicBezTo>
                    <a:pt x="39" y="29"/>
                    <a:pt x="38" y="30"/>
                    <a:pt x="37" y="31"/>
                  </a:cubicBezTo>
                  <a:cubicBezTo>
                    <a:pt x="39" y="29"/>
                    <a:pt x="40" y="27"/>
                    <a:pt x="42" y="25"/>
                  </a:cubicBezTo>
                  <a:cubicBezTo>
                    <a:pt x="43" y="24"/>
                    <a:pt x="43" y="23"/>
                    <a:pt x="44" y="22"/>
                  </a:cubicBezTo>
                  <a:cubicBezTo>
                    <a:pt x="44" y="21"/>
                    <a:pt x="44" y="21"/>
                    <a:pt x="44" y="20"/>
                  </a:cubicBezTo>
                  <a:cubicBezTo>
                    <a:pt x="44" y="20"/>
                    <a:pt x="44" y="19"/>
                    <a:pt x="44" y="19"/>
                  </a:cubicBezTo>
                  <a:cubicBezTo>
                    <a:pt x="45" y="19"/>
                    <a:pt x="45" y="18"/>
                    <a:pt x="45" y="18"/>
                  </a:cubicBezTo>
                  <a:cubicBezTo>
                    <a:pt x="45" y="16"/>
                    <a:pt x="46" y="13"/>
                    <a:pt x="46" y="11"/>
                  </a:cubicBezTo>
                  <a:cubicBezTo>
                    <a:pt x="47" y="10"/>
                    <a:pt x="47" y="8"/>
                    <a:pt x="48" y="7"/>
                  </a:cubicBezTo>
                  <a:cubicBezTo>
                    <a:pt x="48" y="6"/>
                    <a:pt x="48" y="6"/>
                    <a:pt x="49" y="5"/>
                  </a:cubicBezTo>
                  <a:cubicBezTo>
                    <a:pt x="49" y="4"/>
                    <a:pt x="50" y="4"/>
                    <a:pt x="50" y="4"/>
                  </a:cubicBezTo>
                  <a:cubicBezTo>
                    <a:pt x="51" y="3"/>
                    <a:pt x="51" y="3"/>
                    <a:pt x="51" y="2"/>
                  </a:cubicBezTo>
                  <a:cubicBezTo>
                    <a:pt x="50" y="2"/>
                    <a:pt x="50" y="2"/>
                    <a:pt x="49" y="2"/>
                  </a:cubicBezTo>
                  <a:cubicBezTo>
                    <a:pt x="48" y="3"/>
                    <a:pt x="47" y="3"/>
                    <a:pt x="46" y="4"/>
                  </a:cubicBezTo>
                  <a:cubicBezTo>
                    <a:pt x="46" y="4"/>
                    <a:pt x="45" y="4"/>
                    <a:pt x="44" y="5"/>
                  </a:cubicBezTo>
                  <a:cubicBezTo>
                    <a:pt x="44" y="5"/>
                    <a:pt x="44" y="5"/>
                    <a:pt x="44" y="4"/>
                  </a:cubicBezTo>
                  <a:cubicBezTo>
                    <a:pt x="43" y="4"/>
                    <a:pt x="43" y="4"/>
                    <a:pt x="42" y="4"/>
                  </a:cubicBezTo>
                  <a:cubicBezTo>
                    <a:pt x="42" y="3"/>
                    <a:pt x="42" y="3"/>
                    <a:pt x="41" y="3"/>
                  </a:cubicBezTo>
                  <a:cubicBezTo>
                    <a:pt x="41" y="3"/>
                    <a:pt x="41" y="3"/>
                    <a:pt x="41" y="3"/>
                  </a:cubicBezTo>
                  <a:cubicBezTo>
                    <a:pt x="41" y="3"/>
                    <a:pt x="41" y="3"/>
                    <a:pt x="40" y="3"/>
                  </a:cubicBezTo>
                  <a:cubicBezTo>
                    <a:pt x="40" y="2"/>
                    <a:pt x="39" y="2"/>
                    <a:pt x="39" y="2"/>
                  </a:cubicBezTo>
                  <a:cubicBezTo>
                    <a:pt x="37" y="1"/>
                    <a:pt x="36" y="1"/>
                    <a:pt x="35" y="1"/>
                  </a:cubicBezTo>
                  <a:cubicBezTo>
                    <a:pt x="34" y="1"/>
                    <a:pt x="34" y="1"/>
                    <a:pt x="33" y="1"/>
                  </a:cubicBezTo>
                  <a:cubicBezTo>
                    <a:pt x="33" y="1"/>
                    <a:pt x="32" y="0"/>
                    <a:pt x="31" y="0"/>
                  </a:cubicBezTo>
                  <a:cubicBezTo>
                    <a:pt x="32" y="1"/>
                    <a:pt x="33" y="1"/>
                    <a:pt x="33" y="1"/>
                  </a:cubicBezTo>
                  <a:cubicBezTo>
                    <a:pt x="34" y="1"/>
                    <a:pt x="34" y="1"/>
                    <a:pt x="35" y="1"/>
                  </a:cubicBezTo>
                  <a:cubicBezTo>
                    <a:pt x="36" y="2"/>
                    <a:pt x="37" y="2"/>
                    <a:pt x="38" y="3"/>
                  </a:cubicBezTo>
                  <a:cubicBezTo>
                    <a:pt x="39" y="3"/>
                    <a:pt x="39" y="3"/>
                    <a:pt x="40" y="4"/>
                  </a:cubicBezTo>
                  <a:cubicBezTo>
                    <a:pt x="40" y="4"/>
                    <a:pt x="40" y="4"/>
                    <a:pt x="40" y="4"/>
                  </a:cubicBezTo>
                  <a:cubicBezTo>
                    <a:pt x="41" y="4"/>
                    <a:pt x="41" y="4"/>
                    <a:pt x="41" y="4"/>
                  </a:cubicBezTo>
                  <a:cubicBezTo>
                    <a:pt x="41" y="4"/>
                    <a:pt x="41" y="4"/>
                    <a:pt x="41" y="5"/>
                  </a:cubicBezTo>
                  <a:cubicBezTo>
                    <a:pt x="42" y="5"/>
                    <a:pt x="42" y="5"/>
                    <a:pt x="42" y="5"/>
                  </a:cubicBezTo>
                  <a:cubicBezTo>
                    <a:pt x="42" y="5"/>
                    <a:pt x="41" y="5"/>
                    <a:pt x="41" y="6"/>
                  </a:cubicBezTo>
                  <a:cubicBezTo>
                    <a:pt x="36" y="6"/>
                    <a:pt x="36" y="6"/>
                    <a:pt x="36" y="6"/>
                  </a:cubicBezTo>
                  <a:cubicBezTo>
                    <a:pt x="34" y="7"/>
                    <a:pt x="32" y="7"/>
                    <a:pt x="30" y="7"/>
                  </a:cubicBezTo>
                  <a:cubicBezTo>
                    <a:pt x="28" y="8"/>
                    <a:pt x="28" y="8"/>
                    <a:pt x="28" y="8"/>
                  </a:cubicBezTo>
                  <a:cubicBezTo>
                    <a:pt x="28" y="8"/>
                    <a:pt x="27" y="8"/>
                    <a:pt x="27" y="8"/>
                  </a:cubicBezTo>
                  <a:cubicBezTo>
                    <a:pt x="26" y="8"/>
                    <a:pt x="25" y="8"/>
                    <a:pt x="24" y="8"/>
                  </a:cubicBezTo>
                  <a:cubicBezTo>
                    <a:pt x="23" y="8"/>
                    <a:pt x="22" y="8"/>
                    <a:pt x="21" y="7"/>
                  </a:cubicBezTo>
                  <a:cubicBezTo>
                    <a:pt x="20" y="7"/>
                    <a:pt x="19" y="7"/>
                    <a:pt x="18" y="7"/>
                  </a:cubicBezTo>
                  <a:cubicBezTo>
                    <a:pt x="20" y="8"/>
                    <a:pt x="22" y="8"/>
                    <a:pt x="24" y="8"/>
                  </a:cubicBezTo>
                  <a:cubicBezTo>
                    <a:pt x="25" y="8"/>
                    <a:pt x="26" y="9"/>
                    <a:pt x="27" y="9"/>
                  </a:cubicBezTo>
                  <a:close/>
                  <a:moveTo>
                    <a:pt x="23" y="17"/>
                  </a:moveTo>
                  <a:cubicBezTo>
                    <a:pt x="23" y="17"/>
                    <a:pt x="23" y="17"/>
                    <a:pt x="23" y="17"/>
                  </a:cubicBezTo>
                  <a:cubicBezTo>
                    <a:pt x="23" y="17"/>
                    <a:pt x="23" y="17"/>
                    <a:pt x="23" y="17"/>
                  </a:cubicBezTo>
                  <a:cubicBezTo>
                    <a:pt x="23" y="17"/>
                    <a:pt x="23" y="17"/>
                    <a:pt x="23" y="1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2291"/>
            <p:cNvSpPr>
              <a:spLocks/>
            </p:cNvSpPr>
            <p:nvPr/>
          </p:nvSpPr>
          <p:spPr bwMode="auto">
            <a:xfrm>
              <a:off x="4232229" y="5224493"/>
              <a:ext cx="138113" cy="104776"/>
            </a:xfrm>
            <a:custGeom>
              <a:avLst/>
              <a:gdLst>
                <a:gd name="T0" fmla="*/ 6 w 37"/>
                <a:gd name="T1" fmla="*/ 13 h 28"/>
                <a:gd name="T2" fmla="*/ 7 w 37"/>
                <a:gd name="T3" fmla="*/ 14 h 28"/>
                <a:gd name="T4" fmla="*/ 15 w 37"/>
                <a:gd name="T5" fmla="*/ 18 h 28"/>
                <a:gd name="T6" fmla="*/ 27 w 37"/>
                <a:gd name="T7" fmla="*/ 22 h 28"/>
                <a:gd name="T8" fmla="*/ 33 w 37"/>
                <a:gd name="T9" fmla="*/ 26 h 28"/>
                <a:gd name="T10" fmla="*/ 37 w 37"/>
                <a:gd name="T11" fmla="*/ 28 h 28"/>
                <a:gd name="T12" fmla="*/ 32 w 37"/>
                <a:gd name="T13" fmla="*/ 23 h 28"/>
                <a:gd name="T14" fmla="*/ 14 w 37"/>
                <a:gd name="T15" fmla="*/ 11 h 28"/>
                <a:gd name="T16" fmla="*/ 6 w 37"/>
                <a:gd name="T17" fmla="*/ 5 h 28"/>
                <a:gd name="T18" fmla="*/ 0 w 37"/>
                <a:gd name="T19" fmla="*/ 0 h 28"/>
                <a:gd name="T20" fmla="*/ 0 w 37"/>
                <a:gd name="T21" fmla="*/ 0 h 28"/>
                <a:gd name="T22" fmla="*/ 6 w 37"/>
                <a:gd name="T2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8">
                  <a:moveTo>
                    <a:pt x="6" y="13"/>
                  </a:moveTo>
                  <a:cubicBezTo>
                    <a:pt x="6" y="13"/>
                    <a:pt x="7" y="14"/>
                    <a:pt x="7" y="14"/>
                  </a:cubicBezTo>
                  <a:cubicBezTo>
                    <a:pt x="10" y="16"/>
                    <a:pt x="12" y="17"/>
                    <a:pt x="15" y="18"/>
                  </a:cubicBezTo>
                  <a:cubicBezTo>
                    <a:pt x="19" y="20"/>
                    <a:pt x="23" y="20"/>
                    <a:pt x="27" y="22"/>
                  </a:cubicBezTo>
                  <a:cubicBezTo>
                    <a:pt x="29" y="23"/>
                    <a:pt x="31" y="24"/>
                    <a:pt x="33" y="26"/>
                  </a:cubicBezTo>
                  <a:cubicBezTo>
                    <a:pt x="34" y="27"/>
                    <a:pt x="36" y="28"/>
                    <a:pt x="37" y="28"/>
                  </a:cubicBezTo>
                  <a:cubicBezTo>
                    <a:pt x="35" y="27"/>
                    <a:pt x="33" y="24"/>
                    <a:pt x="32" y="23"/>
                  </a:cubicBezTo>
                  <a:cubicBezTo>
                    <a:pt x="27" y="17"/>
                    <a:pt x="20" y="14"/>
                    <a:pt x="14" y="11"/>
                  </a:cubicBezTo>
                  <a:cubicBezTo>
                    <a:pt x="11" y="9"/>
                    <a:pt x="9" y="7"/>
                    <a:pt x="6" y="5"/>
                  </a:cubicBezTo>
                  <a:cubicBezTo>
                    <a:pt x="4" y="3"/>
                    <a:pt x="2" y="1"/>
                    <a:pt x="0" y="0"/>
                  </a:cubicBezTo>
                  <a:cubicBezTo>
                    <a:pt x="0" y="0"/>
                    <a:pt x="0" y="0"/>
                    <a:pt x="0" y="0"/>
                  </a:cubicBezTo>
                  <a:cubicBezTo>
                    <a:pt x="3" y="4"/>
                    <a:pt x="4" y="8"/>
                    <a:pt x="6"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07" name="Picture 2292"/>
            <p:cNvPicPr>
              <a:picLocks noChangeAspect="1" noChangeArrowheads="1"/>
            </p:cNvPicPr>
            <p:nvPr/>
          </p:nvPicPr>
          <p:blipFill>
            <a:blip r:embed="rId91" cstate="screen">
              <a:extLst>
                <a:ext uri="{28A0092B-C50C-407E-A947-70E740481C1C}">
                  <a14:useLocalDpi xmlns:a14="http://schemas.microsoft.com/office/drawing/2010/main"/>
                </a:ext>
              </a:extLst>
            </a:blip>
            <a:srcRect/>
            <a:stretch>
              <a:fillRect/>
            </a:stretch>
          </p:blipFill>
          <p:spPr bwMode="auto">
            <a:xfrm>
              <a:off x="4236992" y="5259418"/>
              <a:ext cx="146051"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8" name="Picture 2293"/>
            <p:cNvPicPr>
              <a:picLocks noChangeAspect="1" noChangeArrowheads="1"/>
            </p:cNvPicPr>
            <p:nvPr/>
          </p:nvPicPr>
          <p:blipFill>
            <a:blip r:embed="rId92" cstate="screen">
              <a:extLst>
                <a:ext uri="{28A0092B-C50C-407E-A947-70E740481C1C}">
                  <a14:useLocalDpi xmlns:a14="http://schemas.microsoft.com/office/drawing/2010/main"/>
                </a:ext>
              </a:extLst>
            </a:blip>
            <a:srcRect/>
            <a:stretch>
              <a:fillRect/>
            </a:stretch>
          </p:blipFill>
          <p:spPr bwMode="auto">
            <a:xfrm>
              <a:off x="4217942" y="5205443"/>
              <a:ext cx="190501"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9" name="Freeform 2294"/>
            <p:cNvSpPr>
              <a:spLocks/>
            </p:cNvSpPr>
            <p:nvPr/>
          </p:nvSpPr>
          <p:spPr bwMode="auto">
            <a:xfrm>
              <a:off x="4268742" y="5232431"/>
              <a:ext cx="52388" cy="52388"/>
            </a:xfrm>
            <a:custGeom>
              <a:avLst/>
              <a:gdLst>
                <a:gd name="T0" fmla="*/ 6 w 14"/>
                <a:gd name="T1" fmla="*/ 8 h 14"/>
                <a:gd name="T2" fmla="*/ 14 w 14"/>
                <a:gd name="T3" fmla="*/ 14 h 14"/>
                <a:gd name="T4" fmla="*/ 10 w 14"/>
                <a:gd name="T5" fmla="*/ 10 h 14"/>
                <a:gd name="T6" fmla="*/ 10 w 14"/>
                <a:gd name="T7" fmla="*/ 4 h 14"/>
                <a:gd name="T8" fmla="*/ 11 w 14"/>
                <a:gd name="T9" fmla="*/ 0 h 14"/>
                <a:gd name="T10" fmla="*/ 0 w 14"/>
                <a:gd name="T11" fmla="*/ 0 h 14"/>
                <a:gd name="T12" fmla="*/ 6 w 1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6" y="8"/>
                  </a:moveTo>
                  <a:cubicBezTo>
                    <a:pt x="8" y="11"/>
                    <a:pt x="11" y="12"/>
                    <a:pt x="14" y="14"/>
                  </a:cubicBezTo>
                  <a:cubicBezTo>
                    <a:pt x="13" y="13"/>
                    <a:pt x="11" y="11"/>
                    <a:pt x="10" y="10"/>
                  </a:cubicBezTo>
                  <a:cubicBezTo>
                    <a:pt x="9" y="8"/>
                    <a:pt x="10" y="6"/>
                    <a:pt x="10" y="4"/>
                  </a:cubicBezTo>
                  <a:cubicBezTo>
                    <a:pt x="11" y="3"/>
                    <a:pt x="11" y="2"/>
                    <a:pt x="11" y="0"/>
                  </a:cubicBezTo>
                  <a:cubicBezTo>
                    <a:pt x="8" y="0"/>
                    <a:pt x="4" y="0"/>
                    <a:pt x="0" y="0"/>
                  </a:cubicBezTo>
                  <a:cubicBezTo>
                    <a:pt x="0" y="3"/>
                    <a:pt x="4" y="6"/>
                    <a:pt x="6"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2295"/>
            <p:cNvSpPr>
              <a:spLocks/>
            </p:cNvSpPr>
            <p:nvPr/>
          </p:nvSpPr>
          <p:spPr bwMode="auto">
            <a:xfrm>
              <a:off x="4276680" y="5322919"/>
              <a:ext cx="157163" cy="63500"/>
            </a:xfrm>
            <a:custGeom>
              <a:avLst/>
              <a:gdLst>
                <a:gd name="T0" fmla="*/ 25 w 42"/>
                <a:gd name="T1" fmla="*/ 2 h 17"/>
                <a:gd name="T2" fmla="*/ 19 w 42"/>
                <a:gd name="T3" fmla="*/ 2 h 17"/>
                <a:gd name="T4" fmla="*/ 13 w 42"/>
                <a:gd name="T5" fmla="*/ 3 h 17"/>
                <a:gd name="T6" fmla="*/ 0 w 42"/>
                <a:gd name="T7" fmla="*/ 0 h 17"/>
                <a:gd name="T8" fmla="*/ 0 w 42"/>
                <a:gd name="T9" fmla="*/ 0 h 17"/>
                <a:gd name="T10" fmla="*/ 13 w 42"/>
                <a:gd name="T11" fmla="*/ 8 h 17"/>
                <a:gd name="T12" fmla="*/ 27 w 42"/>
                <a:gd name="T13" fmla="*/ 5 h 17"/>
                <a:gd name="T14" fmla="*/ 33 w 42"/>
                <a:gd name="T15" fmla="*/ 10 h 17"/>
                <a:gd name="T16" fmla="*/ 37 w 42"/>
                <a:gd name="T17" fmla="*/ 15 h 17"/>
                <a:gd name="T18" fmla="*/ 41 w 42"/>
                <a:gd name="T19" fmla="*/ 17 h 17"/>
                <a:gd name="T20" fmla="*/ 42 w 42"/>
                <a:gd name="T21" fmla="*/ 16 h 17"/>
                <a:gd name="T22" fmla="*/ 37 w 42"/>
                <a:gd name="T23" fmla="*/ 14 h 17"/>
                <a:gd name="T24" fmla="*/ 33 w 42"/>
                <a:gd name="T25" fmla="*/ 10 h 17"/>
                <a:gd name="T26" fmla="*/ 27 w 42"/>
                <a:gd name="T27" fmla="*/ 4 h 17"/>
                <a:gd name="T28" fmla="*/ 25 w 42"/>
                <a:gd name="T2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17">
                  <a:moveTo>
                    <a:pt x="25" y="2"/>
                  </a:moveTo>
                  <a:cubicBezTo>
                    <a:pt x="24" y="2"/>
                    <a:pt x="21" y="3"/>
                    <a:pt x="19" y="2"/>
                  </a:cubicBezTo>
                  <a:cubicBezTo>
                    <a:pt x="17" y="2"/>
                    <a:pt x="15" y="3"/>
                    <a:pt x="13" y="3"/>
                  </a:cubicBezTo>
                  <a:cubicBezTo>
                    <a:pt x="8" y="3"/>
                    <a:pt x="4" y="3"/>
                    <a:pt x="0" y="0"/>
                  </a:cubicBezTo>
                  <a:cubicBezTo>
                    <a:pt x="0" y="0"/>
                    <a:pt x="0" y="0"/>
                    <a:pt x="0" y="0"/>
                  </a:cubicBezTo>
                  <a:cubicBezTo>
                    <a:pt x="3" y="4"/>
                    <a:pt x="8" y="6"/>
                    <a:pt x="13" y="8"/>
                  </a:cubicBezTo>
                  <a:cubicBezTo>
                    <a:pt x="16" y="8"/>
                    <a:pt x="23" y="8"/>
                    <a:pt x="27" y="5"/>
                  </a:cubicBezTo>
                  <a:cubicBezTo>
                    <a:pt x="30" y="5"/>
                    <a:pt x="31" y="8"/>
                    <a:pt x="33" y="10"/>
                  </a:cubicBezTo>
                  <a:cubicBezTo>
                    <a:pt x="34" y="12"/>
                    <a:pt x="35" y="14"/>
                    <a:pt x="37" y="15"/>
                  </a:cubicBezTo>
                  <a:cubicBezTo>
                    <a:pt x="38" y="16"/>
                    <a:pt x="39" y="17"/>
                    <a:pt x="41" y="17"/>
                  </a:cubicBezTo>
                  <a:cubicBezTo>
                    <a:pt x="41" y="17"/>
                    <a:pt x="41" y="16"/>
                    <a:pt x="42" y="16"/>
                  </a:cubicBezTo>
                  <a:cubicBezTo>
                    <a:pt x="40" y="15"/>
                    <a:pt x="38" y="15"/>
                    <a:pt x="37" y="14"/>
                  </a:cubicBezTo>
                  <a:cubicBezTo>
                    <a:pt x="36" y="13"/>
                    <a:pt x="34" y="11"/>
                    <a:pt x="33" y="10"/>
                  </a:cubicBezTo>
                  <a:cubicBezTo>
                    <a:pt x="31" y="7"/>
                    <a:pt x="29" y="4"/>
                    <a:pt x="27" y="4"/>
                  </a:cubicBezTo>
                  <a:cubicBezTo>
                    <a:pt x="26" y="3"/>
                    <a:pt x="26" y="3"/>
                    <a:pt x="25" y="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2296"/>
            <p:cNvSpPr>
              <a:spLocks noEditPoints="1"/>
            </p:cNvSpPr>
            <p:nvPr/>
          </p:nvSpPr>
          <p:spPr bwMode="auto">
            <a:xfrm>
              <a:off x="4238580" y="5227668"/>
              <a:ext cx="139701" cy="109538"/>
            </a:xfrm>
            <a:custGeom>
              <a:avLst/>
              <a:gdLst>
                <a:gd name="T0" fmla="*/ 26 w 37"/>
                <a:gd name="T1" fmla="*/ 14 h 29"/>
                <a:gd name="T2" fmla="*/ 28 w 37"/>
                <a:gd name="T3" fmla="*/ 18 h 29"/>
                <a:gd name="T4" fmla="*/ 24 w 37"/>
                <a:gd name="T5" fmla="*/ 15 h 29"/>
                <a:gd name="T6" fmla="*/ 21 w 37"/>
                <a:gd name="T7" fmla="*/ 14 h 29"/>
                <a:gd name="T8" fmla="*/ 19 w 37"/>
                <a:gd name="T9" fmla="*/ 11 h 29"/>
                <a:gd name="T10" fmla="*/ 18 w 37"/>
                <a:gd name="T11" fmla="*/ 8 h 29"/>
                <a:gd name="T12" fmla="*/ 18 w 37"/>
                <a:gd name="T13" fmla="*/ 7 h 29"/>
                <a:gd name="T14" fmla="*/ 19 w 37"/>
                <a:gd name="T15" fmla="*/ 4 h 29"/>
                <a:gd name="T16" fmla="*/ 18 w 37"/>
                <a:gd name="T17" fmla="*/ 6 h 29"/>
                <a:gd name="T18" fmla="*/ 18 w 37"/>
                <a:gd name="T19" fmla="*/ 7 h 29"/>
                <a:gd name="T20" fmla="*/ 18 w 37"/>
                <a:gd name="T21" fmla="*/ 10 h 29"/>
                <a:gd name="T22" fmla="*/ 18 w 37"/>
                <a:gd name="T23" fmla="*/ 12 h 29"/>
                <a:gd name="T24" fmla="*/ 17 w 37"/>
                <a:gd name="T25" fmla="*/ 11 h 29"/>
                <a:gd name="T26" fmla="*/ 12 w 37"/>
                <a:gd name="T27" fmla="*/ 8 h 29"/>
                <a:gd name="T28" fmla="*/ 10 w 37"/>
                <a:gd name="T29" fmla="*/ 5 h 29"/>
                <a:gd name="T30" fmla="*/ 8 w 37"/>
                <a:gd name="T31" fmla="*/ 2 h 29"/>
                <a:gd name="T32" fmla="*/ 12 w 37"/>
                <a:gd name="T33" fmla="*/ 8 h 29"/>
                <a:gd name="T34" fmla="*/ 11 w 37"/>
                <a:gd name="T35" fmla="*/ 9 h 29"/>
                <a:gd name="T36" fmla="*/ 4 w 37"/>
                <a:gd name="T37" fmla="*/ 4 h 29"/>
                <a:gd name="T38" fmla="*/ 8 w 37"/>
                <a:gd name="T39" fmla="*/ 8 h 29"/>
                <a:gd name="T40" fmla="*/ 13 w 37"/>
                <a:gd name="T41" fmla="*/ 11 h 29"/>
                <a:gd name="T42" fmla="*/ 24 w 37"/>
                <a:gd name="T43" fmla="*/ 16 h 29"/>
                <a:gd name="T44" fmla="*/ 28 w 37"/>
                <a:gd name="T45" fmla="*/ 20 h 29"/>
                <a:gd name="T46" fmla="*/ 31 w 37"/>
                <a:gd name="T47" fmla="*/ 24 h 29"/>
                <a:gd name="T48" fmla="*/ 26 w 37"/>
                <a:gd name="T49" fmla="*/ 21 h 29"/>
                <a:gd name="T50" fmla="*/ 20 w 37"/>
                <a:gd name="T51" fmla="*/ 19 h 29"/>
                <a:gd name="T52" fmla="*/ 12 w 37"/>
                <a:gd name="T53" fmla="*/ 17 h 29"/>
                <a:gd name="T54" fmla="*/ 5 w 37"/>
                <a:gd name="T55" fmla="*/ 13 h 29"/>
                <a:gd name="T56" fmla="*/ 16 w 37"/>
                <a:gd name="T57" fmla="*/ 19 h 29"/>
                <a:gd name="T58" fmla="*/ 24 w 37"/>
                <a:gd name="T59" fmla="*/ 21 h 29"/>
                <a:gd name="T60" fmla="*/ 28 w 37"/>
                <a:gd name="T61" fmla="*/ 23 h 29"/>
                <a:gd name="T62" fmla="*/ 33 w 37"/>
                <a:gd name="T63" fmla="*/ 26 h 29"/>
                <a:gd name="T64" fmla="*/ 33 w 37"/>
                <a:gd name="T65" fmla="*/ 27 h 29"/>
                <a:gd name="T66" fmla="*/ 26 w 37"/>
                <a:gd name="T67" fmla="*/ 27 h 29"/>
                <a:gd name="T68" fmla="*/ 17 w 37"/>
                <a:gd name="T69" fmla="*/ 28 h 29"/>
                <a:gd name="T70" fmla="*/ 12 w 37"/>
                <a:gd name="T71" fmla="*/ 26 h 29"/>
                <a:gd name="T72" fmla="*/ 20 w 37"/>
                <a:gd name="T73" fmla="*/ 29 h 29"/>
                <a:gd name="T74" fmla="*/ 23 w 37"/>
                <a:gd name="T75" fmla="*/ 28 h 29"/>
                <a:gd name="T76" fmla="*/ 29 w 37"/>
                <a:gd name="T77" fmla="*/ 28 h 29"/>
                <a:gd name="T78" fmla="*/ 34 w 37"/>
                <a:gd name="T79" fmla="*/ 28 h 29"/>
                <a:gd name="T80" fmla="*/ 37 w 37"/>
                <a:gd name="T81" fmla="*/ 29 h 29"/>
                <a:gd name="T82" fmla="*/ 34 w 37"/>
                <a:gd name="T83" fmla="*/ 26 h 29"/>
                <a:gd name="T84" fmla="*/ 33 w 37"/>
                <a:gd name="T85" fmla="*/ 24 h 29"/>
                <a:gd name="T86" fmla="*/ 34 w 37"/>
                <a:gd name="T87" fmla="*/ 22 h 29"/>
                <a:gd name="T88" fmla="*/ 34 w 37"/>
                <a:gd name="T89" fmla="*/ 21 h 29"/>
                <a:gd name="T90" fmla="*/ 34 w 37"/>
                <a:gd name="T91" fmla="*/ 17 h 29"/>
                <a:gd name="T92" fmla="*/ 33 w 37"/>
                <a:gd name="T93" fmla="*/ 14 h 29"/>
                <a:gd name="T94" fmla="*/ 33 w 37"/>
                <a:gd name="T95" fmla="*/ 17 h 29"/>
                <a:gd name="T96" fmla="*/ 33 w 37"/>
                <a:gd name="T97" fmla="*/ 21 h 29"/>
                <a:gd name="T98" fmla="*/ 33 w 37"/>
                <a:gd name="T99" fmla="*/ 22 h 29"/>
                <a:gd name="T100" fmla="*/ 32 w 37"/>
                <a:gd name="T101" fmla="*/ 23 h 29"/>
                <a:gd name="T102" fmla="*/ 30 w 37"/>
                <a:gd name="T103" fmla="*/ 19 h 29"/>
                <a:gd name="T104" fmla="*/ 27 w 37"/>
                <a:gd name="T105" fmla="*/ 14 h 29"/>
                <a:gd name="T106" fmla="*/ 26 w 37"/>
                <a:gd name="T107" fmla="*/ 10 h 29"/>
                <a:gd name="T108" fmla="*/ 25 w 37"/>
                <a:gd name="T109" fmla="*/ 6 h 29"/>
                <a:gd name="T110" fmla="*/ 26 w 37"/>
                <a:gd name="T111" fmla="*/ 13 h 29"/>
                <a:gd name="T112" fmla="*/ 18 w 37"/>
                <a:gd name="T113" fmla="*/ 12 h 29"/>
                <a:gd name="T114" fmla="*/ 18 w 37"/>
                <a:gd name="T115"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9">
                  <a:moveTo>
                    <a:pt x="26" y="13"/>
                  </a:moveTo>
                  <a:cubicBezTo>
                    <a:pt x="26" y="13"/>
                    <a:pt x="26" y="13"/>
                    <a:pt x="26" y="14"/>
                  </a:cubicBezTo>
                  <a:cubicBezTo>
                    <a:pt x="27" y="15"/>
                    <a:pt x="27" y="15"/>
                    <a:pt x="27" y="15"/>
                  </a:cubicBezTo>
                  <a:cubicBezTo>
                    <a:pt x="27" y="16"/>
                    <a:pt x="28" y="17"/>
                    <a:pt x="28" y="18"/>
                  </a:cubicBezTo>
                  <a:cubicBezTo>
                    <a:pt x="28" y="18"/>
                    <a:pt x="27" y="17"/>
                    <a:pt x="27" y="17"/>
                  </a:cubicBezTo>
                  <a:cubicBezTo>
                    <a:pt x="26" y="16"/>
                    <a:pt x="25" y="16"/>
                    <a:pt x="24" y="15"/>
                  </a:cubicBezTo>
                  <a:cubicBezTo>
                    <a:pt x="23" y="15"/>
                    <a:pt x="22" y="14"/>
                    <a:pt x="22" y="14"/>
                  </a:cubicBezTo>
                  <a:cubicBezTo>
                    <a:pt x="21" y="14"/>
                    <a:pt x="21" y="14"/>
                    <a:pt x="21" y="14"/>
                  </a:cubicBezTo>
                  <a:cubicBezTo>
                    <a:pt x="21" y="13"/>
                    <a:pt x="20" y="13"/>
                    <a:pt x="20" y="13"/>
                  </a:cubicBezTo>
                  <a:cubicBezTo>
                    <a:pt x="19" y="12"/>
                    <a:pt x="19" y="12"/>
                    <a:pt x="19" y="11"/>
                  </a:cubicBezTo>
                  <a:cubicBezTo>
                    <a:pt x="19" y="11"/>
                    <a:pt x="19" y="10"/>
                    <a:pt x="18" y="10"/>
                  </a:cubicBezTo>
                  <a:cubicBezTo>
                    <a:pt x="18" y="9"/>
                    <a:pt x="18" y="8"/>
                    <a:pt x="18" y="8"/>
                  </a:cubicBezTo>
                  <a:cubicBezTo>
                    <a:pt x="18" y="7"/>
                    <a:pt x="18" y="7"/>
                    <a:pt x="18" y="7"/>
                  </a:cubicBezTo>
                  <a:cubicBezTo>
                    <a:pt x="18" y="7"/>
                    <a:pt x="18" y="7"/>
                    <a:pt x="18" y="7"/>
                  </a:cubicBezTo>
                  <a:cubicBezTo>
                    <a:pt x="18" y="7"/>
                    <a:pt x="18" y="6"/>
                    <a:pt x="18" y="6"/>
                  </a:cubicBezTo>
                  <a:cubicBezTo>
                    <a:pt x="19" y="5"/>
                    <a:pt x="19" y="5"/>
                    <a:pt x="19" y="4"/>
                  </a:cubicBezTo>
                  <a:cubicBezTo>
                    <a:pt x="19" y="4"/>
                    <a:pt x="19" y="3"/>
                    <a:pt x="19" y="3"/>
                  </a:cubicBezTo>
                  <a:cubicBezTo>
                    <a:pt x="19" y="4"/>
                    <a:pt x="18" y="5"/>
                    <a:pt x="18" y="6"/>
                  </a:cubicBezTo>
                  <a:cubicBezTo>
                    <a:pt x="18" y="6"/>
                    <a:pt x="18" y="7"/>
                    <a:pt x="18" y="7"/>
                  </a:cubicBezTo>
                  <a:cubicBezTo>
                    <a:pt x="18" y="7"/>
                    <a:pt x="18" y="7"/>
                    <a:pt x="18" y="7"/>
                  </a:cubicBezTo>
                  <a:cubicBezTo>
                    <a:pt x="18" y="8"/>
                    <a:pt x="18" y="8"/>
                    <a:pt x="18" y="8"/>
                  </a:cubicBezTo>
                  <a:cubicBezTo>
                    <a:pt x="18" y="8"/>
                    <a:pt x="18" y="9"/>
                    <a:pt x="18" y="10"/>
                  </a:cubicBezTo>
                  <a:cubicBezTo>
                    <a:pt x="18" y="10"/>
                    <a:pt x="18" y="11"/>
                    <a:pt x="18" y="12"/>
                  </a:cubicBezTo>
                  <a:cubicBezTo>
                    <a:pt x="18" y="12"/>
                    <a:pt x="18" y="12"/>
                    <a:pt x="18" y="12"/>
                  </a:cubicBezTo>
                  <a:cubicBezTo>
                    <a:pt x="18" y="12"/>
                    <a:pt x="18" y="12"/>
                    <a:pt x="18" y="12"/>
                  </a:cubicBezTo>
                  <a:cubicBezTo>
                    <a:pt x="17" y="12"/>
                    <a:pt x="17" y="11"/>
                    <a:pt x="17" y="11"/>
                  </a:cubicBezTo>
                  <a:cubicBezTo>
                    <a:pt x="16" y="11"/>
                    <a:pt x="16" y="11"/>
                    <a:pt x="15" y="10"/>
                  </a:cubicBezTo>
                  <a:cubicBezTo>
                    <a:pt x="14" y="9"/>
                    <a:pt x="13" y="9"/>
                    <a:pt x="12" y="8"/>
                  </a:cubicBezTo>
                  <a:cubicBezTo>
                    <a:pt x="12" y="7"/>
                    <a:pt x="12" y="7"/>
                    <a:pt x="11" y="6"/>
                  </a:cubicBezTo>
                  <a:cubicBezTo>
                    <a:pt x="11" y="6"/>
                    <a:pt x="10" y="5"/>
                    <a:pt x="10" y="5"/>
                  </a:cubicBezTo>
                  <a:cubicBezTo>
                    <a:pt x="10" y="4"/>
                    <a:pt x="9" y="4"/>
                    <a:pt x="9" y="3"/>
                  </a:cubicBezTo>
                  <a:cubicBezTo>
                    <a:pt x="9" y="3"/>
                    <a:pt x="8" y="2"/>
                    <a:pt x="8" y="2"/>
                  </a:cubicBezTo>
                  <a:cubicBezTo>
                    <a:pt x="9" y="3"/>
                    <a:pt x="9" y="4"/>
                    <a:pt x="10" y="5"/>
                  </a:cubicBezTo>
                  <a:cubicBezTo>
                    <a:pt x="10" y="6"/>
                    <a:pt x="11" y="7"/>
                    <a:pt x="12" y="8"/>
                  </a:cubicBezTo>
                  <a:cubicBezTo>
                    <a:pt x="12" y="9"/>
                    <a:pt x="13" y="9"/>
                    <a:pt x="14" y="10"/>
                  </a:cubicBezTo>
                  <a:cubicBezTo>
                    <a:pt x="13" y="10"/>
                    <a:pt x="12" y="9"/>
                    <a:pt x="11" y="9"/>
                  </a:cubicBezTo>
                  <a:cubicBezTo>
                    <a:pt x="10" y="8"/>
                    <a:pt x="10" y="8"/>
                    <a:pt x="9" y="7"/>
                  </a:cubicBezTo>
                  <a:cubicBezTo>
                    <a:pt x="7" y="6"/>
                    <a:pt x="6" y="5"/>
                    <a:pt x="4" y="4"/>
                  </a:cubicBezTo>
                  <a:cubicBezTo>
                    <a:pt x="3" y="2"/>
                    <a:pt x="1" y="1"/>
                    <a:pt x="0" y="0"/>
                  </a:cubicBezTo>
                  <a:cubicBezTo>
                    <a:pt x="2" y="3"/>
                    <a:pt x="5" y="5"/>
                    <a:pt x="8" y="8"/>
                  </a:cubicBezTo>
                  <a:cubicBezTo>
                    <a:pt x="9" y="8"/>
                    <a:pt x="10" y="9"/>
                    <a:pt x="11" y="9"/>
                  </a:cubicBezTo>
                  <a:cubicBezTo>
                    <a:pt x="12" y="10"/>
                    <a:pt x="13" y="10"/>
                    <a:pt x="13" y="11"/>
                  </a:cubicBezTo>
                  <a:cubicBezTo>
                    <a:pt x="15" y="12"/>
                    <a:pt x="17" y="13"/>
                    <a:pt x="19" y="13"/>
                  </a:cubicBezTo>
                  <a:cubicBezTo>
                    <a:pt x="20" y="14"/>
                    <a:pt x="22" y="15"/>
                    <a:pt x="24" y="16"/>
                  </a:cubicBezTo>
                  <a:cubicBezTo>
                    <a:pt x="24" y="17"/>
                    <a:pt x="25" y="17"/>
                    <a:pt x="26" y="18"/>
                  </a:cubicBezTo>
                  <a:cubicBezTo>
                    <a:pt x="27" y="18"/>
                    <a:pt x="27" y="19"/>
                    <a:pt x="28" y="20"/>
                  </a:cubicBezTo>
                  <a:cubicBezTo>
                    <a:pt x="29" y="21"/>
                    <a:pt x="29" y="21"/>
                    <a:pt x="30" y="22"/>
                  </a:cubicBezTo>
                  <a:cubicBezTo>
                    <a:pt x="30" y="23"/>
                    <a:pt x="31" y="23"/>
                    <a:pt x="31" y="24"/>
                  </a:cubicBezTo>
                  <a:cubicBezTo>
                    <a:pt x="30" y="23"/>
                    <a:pt x="29" y="23"/>
                    <a:pt x="28" y="22"/>
                  </a:cubicBezTo>
                  <a:cubicBezTo>
                    <a:pt x="27" y="22"/>
                    <a:pt x="27" y="21"/>
                    <a:pt x="26" y="21"/>
                  </a:cubicBezTo>
                  <a:cubicBezTo>
                    <a:pt x="26" y="21"/>
                    <a:pt x="25" y="20"/>
                    <a:pt x="24" y="20"/>
                  </a:cubicBezTo>
                  <a:cubicBezTo>
                    <a:pt x="23" y="20"/>
                    <a:pt x="22" y="19"/>
                    <a:pt x="20" y="19"/>
                  </a:cubicBezTo>
                  <a:cubicBezTo>
                    <a:pt x="19" y="19"/>
                    <a:pt x="17" y="19"/>
                    <a:pt x="16" y="18"/>
                  </a:cubicBezTo>
                  <a:cubicBezTo>
                    <a:pt x="15" y="18"/>
                    <a:pt x="13" y="17"/>
                    <a:pt x="12" y="17"/>
                  </a:cubicBezTo>
                  <a:cubicBezTo>
                    <a:pt x="11" y="16"/>
                    <a:pt x="10" y="16"/>
                    <a:pt x="8" y="15"/>
                  </a:cubicBezTo>
                  <a:cubicBezTo>
                    <a:pt x="7" y="14"/>
                    <a:pt x="6" y="14"/>
                    <a:pt x="5" y="13"/>
                  </a:cubicBezTo>
                  <a:cubicBezTo>
                    <a:pt x="7" y="15"/>
                    <a:pt x="9" y="16"/>
                    <a:pt x="12" y="17"/>
                  </a:cubicBezTo>
                  <a:cubicBezTo>
                    <a:pt x="13" y="18"/>
                    <a:pt x="15" y="18"/>
                    <a:pt x="16" y="19"/>
                  </a:cubicBezTo>
                  <a:cubicBezTo>
                    <a:pt x="17" y="19"/>
                    <a:pt x="19" y="19"/>
                    <a:pt x="20" y="20"/>
                  </a:cubicBezTo>
                  <a:cubicBezTo>
                    <a:pt x="21" y="20"/>
                    <a:pt x="23" y="20"/>
                    <a:pt x="24" y="21"/>
                  </a:cubicBezTo>
                  <a:cubicBezTo>
                    <a:pt x="25" y="21"/>
                    <a:pt x="25" y="21"/>
                    <a:pt x="26" y="22"/>
                  </a:cubicBezTo>
                  <a:cubicBezTo>
                    <a:pt x="26" y="22"/>
                    <a:pt x="27" y="22"/>
                    <a:pt x="28" y="23"/>
                  </a:cubicBezTo>
                  <a:cubicBezTo>
                    <a:pt x="29" y="24"/>
                    <a:pt x="30" y="24"/>
                    <a:pt x="31" y="25"/>
                  </a:cubicBezTo>
                  <a:cubicBezTo>
                    <a:pt x="32" y="26"/>
                    <a:pt x="32" y="26"/>
                    <a:pt x="33" y="26"/>
                  </a:cubicBezTo>
                  <a:cubicBezTo>
                    <a:pt x="33" y="26"/>
                    <a:pt x="33" y="27"/>
                    <a:pt x="33" y="27"/>
                  </a:cubicBezTo>
                  <a:cubicBezTo>
                    <a:pt x="33" y="27"/>
                    <a:pt x="33" y="27"/>
                    <a:pt x="33" y="27"/>
                  </a:cubicBezTo>
                  <a:cubicBezTo>
                    <a:pt x="32" y="27"/>
                    <a:pt x="31" y="27"/>
                    <a:pt x="29" y="27"/>
                  </a:cubicBezTo>
                  <a:cubicBezTo>
                    <a:pt x="28" y="27"/>
                    <a:pt x="27" y="27"/>
                    <a:pt x="26" y="27"/>
                  </a:cubicBezTo>
                  <a:cubicBezTo>
                    <a:pt x="25" y="27"/>
                    <a:pt x="24" y="27"/>
                    <a:pt x="23" y="28"/>
                  </a:cubicBezTo>
                  <a:cubicBezTo>
                    <a:pt x="21" y="28"/>
                    <a:pt x="19" y="28"/>
                    <a:pt x="17" y="28"/>
                  </a:cubicBezTo>
                  <a:cubicBezTo>
                    <a:pt x="16" y="28"/>
                    <a:pt x="16" y="27"/>
                    <a:pt x="15" y="27"/>
                  </a:cubicBezTo>
                  <a:cubicBezTo>
                    <a:pt x="14" y="27"/>
                    <a:pt x="13" y="26"/>
                    <a:pt x="12" y="26"/>
                  </a:cubicBezTo>
                  <a:cubicBezTo>
                    <a:pt x="14" y="27"/>
                    <a:pt x="15" y="28"/>
                    <a:pt x="17" y="28"/>
                  </a:cubicBezTo>
                  <a:cubicBezTo>
                    <a:pt x="18" y="28"/>
                    <a:pt x="19" y="29"/>
                    <a:pt x="20" y="29"/>
                  </a:cubicBezTo>
                  <a:cubicBezTo>
                    <a:pt x="21" y="29"/>
                    <a:pt x="21" y="29"/>
                    <a:pt x="22" y="29"/>
                  </a:cubicBezTo>
                  <a:cubicBezTo>
                    <a:pt x="22" y="29"/>
                    <a:pt x="22" y="29"/>
                    <a:pt x="23" y="28"/>
                  </a:cubicBezTo>
                  <a:cubicBezTo>
                    <a:pt x="23" y="28"/>
                    <a:pt x="23" y="28"/>
                    <a:pt x="23" y="28"/>
                  </a:cubicBezTo>
                  <a:cubicBezTo>
                    <a:pt x="25" y="28"/>
                    <a:pt x="27" y="28"/>
                    <a:pt x="29" y="28"/>
                  </a:cubicBezTo>
                  <a:cubicBezTo>
                    <a:pt x="30" y="28"/>
                    <a:pt x="31" y="28"/>
                    <a:pt x="32" y="28"/>
                  </a:cubicBezTo>
                  <a:cubicBezTo>
                    <a:pt x="33" y="28"/>
                    <a:pt x="34" y="28"/>
                    <a:pt x="34" y="28"/>
                  </a:cubicBezTo>
                  <a:cubicBezTo>
                    <a:pt x="35" y="28"/>
                    <a:pt x="35" y="29"/>
                    <a:pt x="36" y="29"/>
                  </a:cubicBezTo>
                  <a:cubicBezTo>
                    <a:pt x="36" y="29"/>
                    <a:pt x="36" y="29"/>
                    <a:pt x="37" y="29"/>
                  </a:cubicBezTo>
                  <a:cubicBezTo>
                    <a:pt x="37" y="28"/>
                    <a:pt x="37" y="28"/>
                    <a:pt x="36" y="28"/>
                  </a:cubicBezTo>
                  <a:cubicBezTo>
                    <a:pt x="36" y="27"/>
                    <a:pt x="35" y="26"/>
                    <a:pt x="34" y="26"/>
                  </a:cubicBezTo>
                  <a:cubicBezTo>
                    <a:pt x="34" y="25"/>
                    <a:pt x="34" y="25"/>
                    <a:pt x="33" y="25"/>
                  </a:cubicBezTo>
                  <a:cubicBezTo>
                    <a:pt x="33" y="24"/>
                    <a:pt x="33" y="24"/>
                    <a:pt x="33" y="24"/>
                  </a:cubicBezTo>
                  <a:cubicBezTo>
                    <a:pt x="33" y="24"/>
                    <a:pt x="33" y="23"/>
                    <a:pt x="33" y="23"/>
                  </a:cubicBezTo>
                  <a:cubicBezTo>
                    <a:pt x="34" y="22"/>
                    <a:pt x="34" y="22"/>
                    <a:pt x="34" y="22"/>
                  </a:cubicBezTo>
                  <a:cubicBezTo>
                    <a:pt x="34" y="22"/>
                    <a:pt x="34" y="22"/>
                    <a:pt x="34" y="22"/>
                  </a:cubicBezTo>
                  <a:cubicBezTo>
                    <a:pt x="34" y="21"/>
                    <a:pt x="34" y="21"/>
                    <a:pt x="34" y="21"/>
                  </a:cubicBezTo>
                  <a:cubicBezTo>
                    <a:pt x="34" y="21"/>
                    <a:pt x="34" y="20"/>
                    <a:pt x="34" y="20"/>
                  </a:cubicBezTo>
                  <a:cubicBezTo>
                    <a:pt x="34" y="19"/>
                    <a:pt x="34" y="18"/>
                    <a:pt x="34" y="17"/>
                  </a:cubicBezTo>
                  <a:cubicBezTo>
                    <a:pt x="34" y="16"/>
                    <a:pt x="33" y="16"/>
                    <a:pt x="33" y="15"/>
                  </a:cubicBezTo>
                  <a:cubicBezTo>
                    <a:pt x="33" y="15"/>
                    <a:pt x="33" y="14"/>
                    <a:pt x="33" y="14"/>
                  </a:cubicBezTo>
                  <a:cubicBezTo>
                    <a:pt x="33" y="14"/>
                    <a:pt x="33" y="15"/>
                    <a:pt x="33" y="15"/>
                  </a:cubicBezTo>
                  <a:cubicBezTo>
                    <a:pt x="33" y="16"/>
                    <a:pt x="33" y="16"/>
                    <a:pt x="33" y="17"/>
                  </a:cubicBezTo>
                  <a:cubicBezTo>
                    <a:pt x="33" y="18"/>
                    <a:pt x="33" y="19"/>
                    <a:pt x="33" y="20"/>
                  </a:cubicBezTo>
                  <a:cubicBezTo>
                    <a:pt x="33" y="20"/>
                    <a:pt x="33" y="21"/>
                    <a:pt x="33" y="21"/>
                  </a:cubicBezTo>
                  <a:cubicBezTo>
                    <a:pt x="33" y="21"/>
                    <a:pt x="33" y="21"/>
                    <a:pt x="33" y="21"/>
                  </a:cubicBezTo>
                  <a:cubicBezTo>
                    <a:pt x="33" y="22"/>
                    <a:pt x="33" y="22"/>
                    <a:pt x="33" y="22"/>
                  </a:cubicBezTo>
                  <a:cubicBezTo>
                    <a:pt x="33" y="22"/>
                    <a:pt x="33" y="22"/>
                    <a:pt x="33" y="22"/>
                  </a:cubicBezTo>
                  <a:cubicBezTo>
                    <a:pt x="32" y="23"/>
                    <a:pt x="32" y="23"/>
                    <a:pt x="32" y="23"/>
                  </a:cubicBezTo>
                  <a:cubicBezTo>
                    <a:pt x="32" y="23"/>
                    <a:pt x="32" y="23"/>
                    <a:pt x="32" y="22"/>
                  </a:cubicBezTo>
                  <a:cubicBezTo>
                    <a:pt x="30" y="19"/>
                    <a:pt x="30" y="19"/>
                    <a:pt x="30" y="19"/>
                  </a:cubicBezTo>
                  <a:cubicBezTo>
                    <a:pt x="29" y="17"/>
                    <a:pt x="28" y="16"/>
                    <a:pt x="27" y="15"/>
                  </a:cubicBezTo>
                  <a:cubicBezTo>
                    <a:pt x="27" y="14"/>
                    <a:pt x="27" y="14"/>
                    <a:pt x="27" y="14"/>
                  </a:cubicBezTo>
                  <a:cubicBezTo>
                    <a:pt x="27" y="13"/>
                    <a:pt x="27" y="13"/>
                    <a:pt x="26" y="12"/>
                  </a:cubicBezTo>
                  <a:cubicBezTo>
                    <a:pt x="26" y="12"/>
                    <a:pt x="26" y="11"/>
                    <a:pt x="26" y="10"/>
                  </a:cubicBezTo>
                  <a:cubicBezTo>
                    <a:pt x="25" y="10"/>
                    <a:pt x="25" y="9"/>
                    <a:pt x="25" y="8"/>
                  </a:cubicBezTo>
                  <a:cubicBezTo>
                    <a:pt x="25" y="7"/>
                    <a:pt x="25" y="6"/>
                    <a:pt x="25" y="6"/>
                  </a:cubicBezTo>
                  <a:cubicBezTo>
                    <a:pt x="25" y="7"/>
                    <a:pt x="25" y="9"/>
                    <a:pt x="25" y="10"/>
                  </a:cubicBezTo>
                  <a:cubicBezTo>
                    <a:pt x="25" y="11"/>
                    <a:pt x="26" y="12"/>
                    <a:pt x="26" y="13"/>
                  </a:cubicBezTo>
                  <a:close/>
                  <a:moveTo>
                    <a:pt x="18" y="12"/>
                  </a:moveTo>
                  <a:cubicBezTo>
                    <a:pt x="18" y="12"/>
                    <a:pt x="18" y="12"/>
                    <a:pt x="18" y="12"/>
                  </a:cubicBezTo>
                  <a:cubicBezTo>
                    <a:pt x="18" y="12"/>
                    <a:pt x="18" y="12"/>
                    <a:pt x="18" y="12"/>
                  </a:cubicBezTo>
                  <a:cubicBezTo>
                    <a:pt x="18" y="12"/>
                    <a:pt x="18" y="12"/>
                    <a:pt x="18" y="1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2297"/>
            <p:cNvSpPr>
              <a:spLocks/>
            </p:cNvSpPr>
            <p:nvPr/>
          </p:nvSpPr>
          <p:spPr bwMode="auto">
            <a:xfrm>
              <a:off x="4002041" y="5172105"/>
              <a:ext cx="139701" cy="107951"/>
            </a:xfrm>
            <a:custGeom>
              <a:avLst/>
              <a:gdLst>
                <a:gd name="T0" fmla="*/ 5 w 37"/>
                <a:gd name="T1" fmla="*/ 14 h 29"/>
                <a:gd name="T2" fmla="*/ 7 w 37"/>
                <a:gd name="T3" fmla="*/ 15 h 29"/>
                <a:gd name="T4" fmla="*/ 15 w 37"/>
                <a:gd name="T5" fmla="*/ 19 h 29"/>
                <a:gd name="T6" fmla="*/ 27 w 37"/>
                <a:gd name="T7" fmla="*/ 23 h 29"/>
                <a:gd name="T8" fmla="*/ 33 w 37"/>
                <a:gd name="T9" fmla="*/ 27 h 29"/>
                <a:gd name="T10" fmla="*/ 37 w 37"/>
                <a:gd name="T11" fmla="*/ 29 h 29"/>
                <a:gd name="T12" fmla="*/ 32 w 37"/>
                <a:gd name="T13" fmla="*/ 24 h 29"/>
                <a:gd name="T14" fmla="*/ 14 w 37"/>
                <a:gd name="T15" fmla="*/ 12 h 29"/>
                <a:gd name="T16" fmla="*/ 6 w 37"/>
                <a:gd name="T17" fmla="*/ 6 h 29"/>
                <a:gd name="T18" fmla="*/ 0 w 37"/>
                <a:gd name="T19" fmla="*/ 1 h 29"/>
                <a:gd name="T20" fmla="*/ 0 w 37"/>
                <a:gd name="T21" fmla="*/ 0 h 29"/>
                <a:gd name="T22" fmla="*/ 5 w 37"/>
                <a:gd name="T2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9">
                  <a:moveTo>
                    <a:pt x="5" y="14"/>
                  </a:moveTo>
                  <a:cubicBezTo>
                    <a:pt x="6" y="14"/>
                    <a:pt x="7" y="15"/>
                    <a:pt x="7" y="15"/>
                  </a:cubicBezTo>
                  <a:cubicBezTo>
                    <a:pt x="10" y="17"/>
                    <a:pt x="12" y="18"/>
                    <a:pt x="15" y="19"/>
                  </a:cubicBezTo>
                  <a:cubicBezTo>
                    <a:pt x="18" y="21"/>
                    <a:pt x="23" y="21"/>
                    <a:pt x="27" y="23"/>
                  </a:cubicBezTo>
                  <a:cubicBezTo>
                    <a:pt x="29" y="24"/>
                    <a:pt x="31" y="25"/>
                    <a:pt x="33" y="27"/>
                  </a:cubicBezTo>
                  <a:cubicBezTo>
                    <a:pt x="34" y="28"/>
                    <a:pt x="36" y="29"/>
                    <a:pt x="37" y="29"/>
                  </a:cubicBezTo>
                  <a:cubicBezTo>
                    <a:pt x="35" y="27"/>
                    <a:pt x="33" y="25"/>
                    <a:pt x="32" y="24"/>
                  </a:cubicBezTo>
                  <a:cubicBezTo>
                    <a:pt x="27" y="18"/>
                    <a:pt x="20" y="15"/>
                    <a:pt x="14" y="12"/>
                  </a:cubicBezTo>
                  <a:cubicBezTo>
                    <a:pt x="11" y="10"/>
                    <a:pt x="9" y="8"/>
                    <a:pt x="6" y="6"/>
                  </a:cubicBezTo>
                  <a:cubicBezTo>
                    <a:pt x="4" y="4"/>
                    <a:pt x="2" y="2"/>
                    <a:pt x="0" y="1"/>
                  </a:cubicBezTo>
                  <a:cubicBezTo>
                    <a:pt x="0" y="1"/>
                    <a:pt x="0" y="1"/>
                    <a:pt x="0" y="0"/>
                  </a:cubicBezTo>
                  <a:cubicBezTo>
                    <a:pt x="3" y="5"/>
                    <a:pt x="4" y="9"/>
                    <a:pt x="5"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13" name="Picture 2298"/>
            <p:cNvPicPr>
              <a:picLocks noChangeAspect="1" noChangeArrowheads="1"/>
            </p:cNvPicPr>
            <p:nvPr/>
          </p:nvPicPr>
          <p:blipFill>
            <a:blip r:embed="rId93" cstate="screen">
              <a:extLst>
                <a:ext uri="{28A0092B-C50C-407E-A947-70E740481C1C}">
                  <a14:useLocalDpi xmlns:a14="http://schemas.microsoft.com/office/drawing/2010/main"/>
                </a:ext>
              </a:extLst>
            </a:blip>
            <a:srcRect/>
            <a:stretch>
              <a:fillRect/>
            </a:stretch>
          </p:blipFill>
          <p:spPr bwMode="auto">
            <a:xfrm>
              <a:off x="4006803" y="5210205"/>
              <a:ext cx="147638"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4" name="Picture 2299"/>
            <p:cNvPicPr>
              <a:picLocks noChangeAspect="1" noChangeArrowheads="1"/>
            </p:cNvPicPr>
            <p:nvPr/>
          </p:nvPicPr>
          <p:blipFill>
            <a:blip r:embed="rId94" cstate="screen">
              <a:extLst>
                <a:ext uri="{28A0092B-C50C-407E-A947-70E740481C1C}">
                  <a14:useLocalDpi xmlns:a14="http://schemas.microsoft.com/office/drawing/2010/main"/>
                </a:ext>
              </a:extLst>
            </a:blip>
            <a:srcRect/>
            <a:stretch>
              <a:fillRect/>
            </a:stretch>
          </p:blipFill>
          <p:spPr bwMode="auto">
            <a:xfrm>
              <a:off x="3987753" y="5156230"/>
              <a:ext cx="192089"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5" name="Freeform 2300"/>
            <p:cNvSpPr>
              <a:spLocks/>
            </p:cNvSpPr>
            <p:nvPr/>
          </p:nvSpPr>
          <p:spPr bwMode="auto">
            <a:xfrm>
              <a:off x="4040141" y="5180043"/>
              <a:ext cx="52388" cy="55563"/>
            </a:xfrm>
            <a:custGeom>
              <a:avLst/>
              <a:gdLst>
                <a:gd name="T0" fmla="*/ 6 w 14"/>
                <a:gd name="T1" fmla="*/ 9 h 15"/>
                <a:gd name="T2" fmla="*/ 14 w 14"/>
                <a:gd name="T3" fmla="*/ 15 h 15"/>
                <a:gd name="T4" fmla="*/ 10 w 14"/>
                <a:gd name="T5" fmla="*/ 11 h 15"/>
                <a:gd name="T6" fmla="*/ 10 w 14"/>
                <a:gd name="T7" fmla="*/ 5 h 15"/>
                <a:gd name="T8" fmla="*/ 11 w 14"/>
                <a:gd name="T9" fmla="*/ 1 h 15"/>
                <a:gd name="T10" fmla="*/ 0 w 14"/>
                <a:gd name="T11" fmla="*/ 0 h 15"/>
                <a:gd name="T12" fmla="*/ 6 w 14"/>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6" y="9"/>
                  </a:moveTo>
                  <a:cubicBezTo>
                    <a:pt x="8" y="12"/>
                    <a:pt x="11" y="13"/>
                    <a:pt x="14" y="15"/>
                  </a:cubicBezTo>
                  <a:cubicBezTo>
                    <a:pt x="13" y="14"/>
                    <a:pt x="11" y="12"/>
                    <a:pt x="10" y="11"/>
                  </a:cubicBezTo>
                  <a:cubicBezTo>
                    <a:pt x="9" y="9"/>
                    <a:pt x="10" y="7"/>
                    <a:pt x="10" y="5"/>
                  </a:cubicBezTo>
                  <a:cubicBezTo>
                    <a:pt x="11" y="4"/>
                    <a:pt x="11" y="3"/>
                    <a:pt x="11" y="1"/>
                  </a:cubicBezTo>
                  <a:cubicBezTo>
                    <a:pt x="7" y="1"/>
                    <a:pt x="3" y="1"/>
                    <a:pt x="0" y="0"/>
                  </a:cubicBezTo>
                  <a:cubicBezTo>
                    <a:pt x="0" y="4"/>
                    <a:pt x="4" y="7"/>
                    <a:pt x="6"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2301"/>
            <p:cNvSpPr>
              <a:spLocks/>
            </p:cNvSpPr>
            <p:nvPr/>
          </p:nvSpPr>
          <p:spPr bwMode="auto">
            <a:xfrm>
              <a:off x="4048078" y="5273706"/>
              <a:ext cx="153988" cy="63500"/>
            </a:xfrm>
            <a:custGeom>
              <a:avLst/>
              <a:gdLst>
                <a:gd name="T0" fmla="*/ 25 w 41"/>
                <a:gd name="T1" fmla="*/ 2 h 17"/>
                <a:gd name="T2" fmla="*/ 19 w 41"/>
                <a:gd name="T3" fmla="*/ 2 h 17"/>
                <a:gd name="T4" fmla="*/ 13 w 41"/>
                <a:gd name="T5" fmla="*/ 3 h 17"/>
                <a:gd name="T6" fmla="*/ 0 w 41"/>
                <a:gd name="T7" fmla="*/ 0 h 17"/>
                <a:gd name="T8" fmla="*/ 0 w 41"/>
                <a:gd name="T9" fmla="*/ 0 h 17"/>
                <a:gd name="T10" fmla="*/ 13 w 41"/>
                <a:gd name="T11" fmla="*/ 8 h 17"/>
                <a:gd name="T12" fmla="*/ 26 w 41"/>
                <a:gd name="T13" fmla="*/ 4 h 17"/>
                <a:gd name="T14" fmla="*/ 33 w 41"/>
                <a:gd name="T15" fmla="*/ 10 h 17"/>
                <a:gd name="T16" fmla="*/ 36 w 41"/>
                <a:gd name="T17" fmla="*/ 15 h 17"/>
                <a:gd name="T18" fmla="*/ 41 w 41"/>
                <a:gd name="T19" fmla="*/ 17 h 17"/>
                <a:gd name="T20" fmla="*/ 41 w 41"/>
                <a:gd name="T21" fmla="*/ 16 h 17"/>
                <a:gd name="T22" fmla="*/ 37 w 41"/>
                <a:gd name="T23" fmla="*/ 14 h 17"/>
                <a:gd name="T24" fmla="*/ 33 w 41"/>
                <a:gd name="T25" fmla="*/ 9 h 17"/>
                <a:gd name="T26" fmla="*/ 27 w 41"/>
                <a:gd name="T27" fmla="*/ 4 h 17"/>
                <a:gd name="T28" fmla="*/ 25 w 41"/>
                <a:gd name="T2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7">
                  <a:moveTo>
                    <a:pt x="25" y="2"/>
                  </a:moveTo>
                  <a:cubicBezTo>
                    <a:pt x="23" y="2"/>
                    <a:pt x="21" y="2"/>
                    <a:pt x="19" y="2"/>
                  </a:cubicBezTo>
                  <a:cubicBezTo>
                    <a:pt x="17" y="2"/>
                    <a:pt x="15" y="3"/>
                    <a:pt x="13" y="3"/>
                  </a:cubicBezTo>
                  <a:cubicBezTo>
                    <a:pt x="8" y="3"/>
                    <a:pt x="4" y="3"/>
                    <a:pt x="0" y="0"/>
                  </a:cubicBezTo>
                  <a:cubicBezTo>
                    <a:pt x="0" y="0"/>
                    <a:pt x="0" y="0"/>
                    <a:pt x="0" y="0"/>
                  </a:cubicBezTo>
                  <a:cubicBezTo>
                    <a:pt x="3" y="4"/>
                    <a:pt x="8" y="6"/>
                    <a:pt x="13" y="8"/>
                  </a:cubicBezTo>
                  <a:cubicBezTo>
                    <a:pt x="16" y="8"/>
                    <a:pt x="23" y="8"/>
                    <a:pt x="26" y="4"/>
                  </a:cubicBezTo>
                  <a:cubicBezTo>
                    <a:pt x="30" y="5"/>
                    <a:pt x="31" y="8"/>
                    <a:pt x="33" y="10"/>
                  </a:cubicBezTo>
                  <a:cubicBezTo>
                    <a:pt x="34" y="12"/>
                    <a:pt x="35" y="13"/>
                    <a:pt x="36" y="15"/>
                  </a:cubicBezTo>
                  <a:cubicBezTo>
                    <a:pt x="38" y="16"/>
                    <a:pt x="39" y="16"/>
                    <a:pt x="41" y="17"/>
                  </a:cubicBezTo>
                  <a:cubicBezTo>
                    <a:pt x="41" y="17"/>
                    <a:pt x="41" y="16"/>
                    <a:pt x="41" y="16"/>
                  </a:cubicBezTo>
                  <a:cubicBezTo>
                    <a:pt x="40" y="15"/>
                    <a:pt x="38" y="15"/>
                    <a:pt x="37" y="14"/>
                  </a:cubicBezTo>
                  <a:cubicBezTo>
                    <a:pt x="35" y="13"/>
                    <a:pt x="34" y="11"/>
                    <a:pt x="33" y="9"/>
                  </a:cubicBezTo>
                  <a:cubicBezTo>
                    <a:pt x="31" y="7"/>
                    <a:pt x="29" y="4"/>
                    <a:pt x="27" y="4"/>
                  </a:cubicBezTo>
                  <a:cubicBezTo>
                    <a:pt x="26" y="3"/>
                    <a:pt x="26" y="3"/>
                    <a:pt x="25" y="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2302"/>
            <p:cNvSpPr>
              <a:spLocks noEditPoints="1"/>
            </p:cNvSpPr>
            <p:nvPr/>
          </p:nvSpPr>
          <p:spPr bwMode="auto">
            <a:xfrm>
              <a:off x="4009978" y="5180043"/>
              <a:ext cx="139701" cy="107951"/>
            </a:xfrm>
            <a:custGeom>
              <a:avLst/>
              <a:gdLst>
                <a:gd name="T0" fmla="*/ 26 w 37"/>
                <a:gd name="T1" fmla="*/ 14 h 29"/>
                <a:gd name="T2" fmla="*/ 28 w 37"/>
                <a:gd name="T3" fmla="*/ 18 h 29"/>
                <a:gd name="T4" fmla="*/ 24 w 37"/>
                <a:gd name="T5" fmla="*/ 15 h 29"/>
                <a:gd name="T6" fmla="*/ 21 w 37"/>
                <a:gd name="T7" fmla="*/ 13 h 29"/>
                <a:gd name="T8" fmla="*/ 19 w 37"/>
                <a:gd name="T9" fmla="*/ 11 h 29"/>
                <a:gd name="T10" fmla="*/ 18 w 37"/>
                <a:gd name="T11" fmla="*/ 8 h 29"/>
                <a:gd name="T12" fmla="*/ 18 w 37"/>
                <a:gd name="T13" fmla="*/ 7 h 29"/>
                <a:gd name="T14" fmla="*/ 19 w 37"/>
                <a:gd name="T15" fmla="*/ 4 h 29"/>
                <a:gd name="T16" fmla="*/ 18 w 37"/>
                <a:gd name="T17" fmla="*/ 6 h 29"/>
                <a:gd name="T18" fmla="*/ 18 w 37"/>
                <a:gd name="T19" fmla="*/ 7 h 29"/>
                <a:gd name="T20" fmla="*/ 18 w 37"/>
                <a:gd name="T21" fmla="*/ 10 h 29"/>
                <a:gd name="T22" fmla="*/ 18 w 37"/>
                <a:gd name="T23" fmla="*/ 12 h 29"/>
                <a:gd name="T24" fmla="*/ 17 w 37"/>
                <a:gd name="T25" fmla="*/ 11 h 29"/>
                <a:gd name="T26" fmla="*/ 12 w 37"/>
                <a:gd name="T27" fmla="*/ 8 h 29"/>
                <a:gd name="T28" fmla="*/ 10 w 37"/>
                <a:gd name="T29" fmla="*/ 5 h 29"/>
                <a:gd name="T30" fmla="*/ 8 w 37"/>
                <a:gd name="T31" fmla="*/ 1 h 29"/>
                <a:gd name="T32" fmla="*/ 12 w 37"/>
                <a:gd name="T33" fmla="*/ 8 h 29"/>
                <a:gd name="T34" fmla="*/ 11 w 37"/>
                <a:gd name="T35" fmla="*/ 9 h 29"/>
                <a:gd name="T36" fmla="*/ 4 w 37"/>
                <a:gd name="T37" fmla="*/ 4 h 29"/>
                <a:gd name="T38" fmla="*/ 8 w 37"/>
                <a:gd name="T39" fmla="*/ 8 h 29"/>
                <a:gd name="T40" fmla="*/ 13 w 37"/>
                <a:gd name="T41" fmla="*/ 11 h 29"/>
                <a:gd name="T42" fmla="*/ 23 w 37"/>
                <a:gd name="T43" fmla="*/ 16 h 29"/>
                <a:gd name="T44" fmla="*/ 28 w 37"/>
                <a:gd name="T45" fmla="*/ 20 h 29"/>
                <a:gd name="T46" fmla="*/ 31 w 37"/>
                <a:gd name="T47" fmla="*/ 24 h 29"/>
                <a:gd name="T48" fmla="*/ 26 w 37"/>
                <a:gd name="T49" fmla="*/ 21 h 29"/>
                <a:gd name="T50" fmla="*/ 20 w 37"/>
                <a:gd name="T51" fmla="*/ 19 h 29"/>
                <a:gd name="T52" fmla="*/ 12 w 37"/>
                <a:gd name="T53" fmla="*/ 17 h 29"/>
                <a:gd name="T54" fmla="*/ 5 w 37"/>
                <a:gd name="T55" fmla="*/ 13 h 29"/>
                <a:gd name="T56" fmla="*/ 16 w 37"/>
                <a:gd name="T57" fmla="*/ 19 h 29"/>
                <a:gd name="T58" fmla="*/ 24 w 37"/>
                <a:gd name="T59" fmla="*/ 21 h 29"/>
                <a:gd name="T60" fmla="*/ 27 w 37"/>
                <a:gd name="T61" fmla="*/ 23 h 29"/>
                <a:gd name="T62" fmla="*/ 33 w 37"/>
                <a:gd name="T63" fmla="*/ 26 h 29"/>
                <a:gd name="T64" fmla="*/ 33 w 37"/>
                <a:gd name="T65" fmla="*/ 27 h 29"/>
                <a:gd name="T66" fmla="*/ 26 w 37"/>
                <a:gd name="T67" fmla="*/ 27 h 29"/>
                <a:gd name="T68" fmla="*/ 17 w 37"/>
                <a:gd name="T69" fmla="*/ 28 h 29"/>
                <a:gd name="T70" fmla="*/ 12 w 37"/>
                <a:gd name="T71" fmla="*/ 26 h 29"/>
                <a:gd name="T72" fmla="*/ 20 w 37"/>
                <a:gd name="T73" fmla="*/ 29 h 29"/>
                <a:gd name="T74" fmla="*/ 22 w 37"/>
                <a:gd name="T75" fmla="*/ 28 h 29"/>
                <a:gd name="T76" fmla="*/ 29 w 37"/>
                <a:gd name="T77" fmla="*/ 28 h 29"/>
                <a:gd name="T78" fmla="*/ 34 w 37"/>
                <a:gd name="T79" fmla="*/ 28 h 29"/>
                <a:gd name="T80" fmla="*/ 36 w 37"/>
                <a:gd name="T81" fmla="*/ 29 h 29"/>
                <a:gd name="T82" fmla="*/ 34 w 37"/>
                <a:gd name="T83" fmla="*/ 26 h 29"/>
                <a:gd name="T84" fmla="*/ 33 w 37"/>
                <a:gd name="T85" fmla="*/ 24 h 29"/>
                <a:gd name="T86" fmla="*/ 33 w 37"/>
                <a:gd name="T87" fmla="*/ 22 h 29"/>
                <a:gd name="T88" fmla="*/ 34 w 37"/>
                <a:gd name="T89" fmla="*/ 21 h 29"/>
                <a:gd name="T90" fmla="*/ 33 w 37"/>
                <a:gd name="T91" fmla="*/ 17 h 29"/>
                <a:gd name="T92" fmla="*/ 33 w 37"/>
                <a:gd name="T93" fmla="*/ 14 h 29"/>
                <a:gd name="T94" fmla="*/ 33 w 37"/>
                <a:gd name="T95" fmla="*/ 17 h 29"/>
                <a:gd name="T96" fmla="*/ 33 w 37"/>
                <a:gd name="T97" fmla="*/ 21 h 29"/>
                <a:gd name="T98" fmla="*/ 33 w 37"/>
                <a:gd name="T99" fmla="*/ 22 h 29"/>
                <a:gd name="T100" fmla="*/ 32 w 37"/>
                <a:gd name="T101" fmla="*/ 23 h 29"/>
                <a:gd name="T102" fmla="*/ 29 w 37"/>
                <a:gd name="T103" fmla="*/ 19 h 29"/>
                <a:gd name="T104" fmla="*/ 27 w 37"/>
                <a:gd name="T105" fmla="*/ 13 h 29"/>
                <a:gd name="T106" fmla="*/ 25 w 37"/>
                <a:gd name="T107" fmla="*/ 10 h 29"/>
                <a:gd name="T108" fmla="*/ 25 w 37"/>
                <a:gd name="T109" fmla="*/ 6 h 29"/>
                <a:gd name="T110" fmla="*/ 26 w 37"/>
                <a:gd name="T111" fmla="*/ 13 h 29"/>
                <a:gd name="T112" fmla="*/ 18 w 37"/>
                <a:gd name="T113" fmla="*/ 12 h 29"/>
                <a:gd name="T114" fmla="*/ 18 w 37"/>
                <a:gd name="T115"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9">
                  <a:moveTo>
                    <a:pt x="26" y="13"/>
                  </a:moveTo>
                  <a:cubicBezTo>
                    <a:pt x="26" y="13"/>
                    <a:pt x="26" y="13"/>
                    <a:pt x="26" y="14"/>
                  </a:cubicBezTo>
                  <a:cubicBezTo>
                    <a:pt x="27" y="15"/>
                    <a:pt x="27" y="15"/>
                    <a:pt x="27" y="15"/>
                  </a:cubicBezTo>
                  <a:cubicBezTo>
                    <a:pt x="27" y="16"/>
                    <a:pt x="28" y="17"/>
                    <a:pt x="28" y="18"/>
                  </a:cubicBezTo>
                  <a:cubicBezTo>
                    <a:pt x="28" y="18"/>
                    <a:pt x="27" y="17"/>
                    <a:pt x="27" y="17"/>
                  </a:cubicBezTo>
                  <a:cubicBezTo>
                    <a:pt x="26" y="16"/>
                    <a:pt x="25" y="16"/>
                    <a:pt x="24" y="15"/>
                  </a:cubicBezTo>
                  <a:cubicBezTo>
                    <a:pt x="23" y="15"/>
                    <a:pt x="22" y="14"/>
                    <a:pt x="21" y="14"/>
                  </a:cubicBezTo>
                  <a:cubicBezTo>
                    <a:pt x="21" y="14"/>
                    <a:pt x="21" y="14"/>
                    <a:pt x="21" y="13"/>
                  </a:cubicBezTo>
                  <a:cubicBezTo>
                    <a:pt x="21" y="13"/>
                    <a:pt x="20" y="13"/>
                    <a:pt x="20" y="12"/>
                  </a:cubicBezTo>
                  <a:cubicBezTo>
                    <a:pt x="19" y="12"/>
                    <a:pt x="19" y="12"/>
                    <a:pt x="19" y="11"/>
                  </a:cubicBezTo>
                  <a:cubicBezTo>
                    <a:pt x="18" y="11"/>
                    <a:pt x="18" y="10"/>
                    <a:pt x="18" y="10"/>
                  </a:cubicBezTo>
                  <a:cubicBezTo>
                    <a:pt x="18" y="9"/>
                    <a:pt x="18" y="8"/>
                    <a:pt x="18" y="8"/>
                  </a:cubicBezTo>
                  <a:cubicBezTo>
                    <a:pt x="18" y="7"/>
                    <a:pt x="18" y="7"/>
                    <a:pt x="18" y="7"/>
                  </a:cubicBezTo>
                  <a:cubicBezTo>
                    <a:pt x="18" y="7"/>
                    <a:pt x="18" y="7"/>
                    <a:pt x="18" y="7"/>
                  </a:cubicBezTo>
                  <a:cubicBezTo>
                    <a:pt x="18" y="7"/>
                    <a:pt x="18" y="6"/>
                    <a:pt x="18" y="6"/>
                  </a:cubicBezTo>
                  <a:cubicBezTo>
                    <a:pt x="18" y="5"/>
                    <a:pt x="18" y="5"/>
                    <a:pt x="19" y="4"/>
                  </a:cubicBezTo>
                  <a:cubicBezTo>
                    <a:pt x="19" y="4"/>
                    <a:pt x="19" y="3"/>
                    <a:pt x="19" y="2"/>
                  </a:cubicBezTo>
                  <a:cubicBezTo>
                    <a:pt x="19" y="4"/>
                    <a:pt x="18" y="5"/>
                    <a:pt x="18" y="6"/>
                  </a:cubicBezTo>
                  <a:cubicBezTo>
                    <a:pt x="18" y="6"/>
                    <a:pt x="18" y="6"/>
                    <a:pt x="18" y="7"/>
                  </a:cubicBezTo>
                  <a:cubicBezTo>
                    <a:pt x="18" y="7"/>
                    <a:pt x="18" y="7"/>
                    <a:pt x="18" y="7"/>
                  </a:cubicBezTo>
                  <a:cubicBezTo>
                    <a:pt x="18" y="8"/>
                    <a:pt x="18" y="8"/>
                    <a:pt x="18" y="8"/>
                  </a:cubicBezTo>
                  <a:cubicBezTo>
                    <a:pt x="18" y="8"/>
                    <a:pt x="18" y="9"/>
                    <a:pt x="18" y="10"/>
                  </a:cubicBezTo>
                  <a:cubicBezTo>
                    <a:pt x="18" y="10"/>
                    <a:pt x="18" y="11"/>
                    <a:pt x="18" y="12"/>
                  </a:cubicBezTo>
                  <a:cubicBezTo>
                    <a:pt x="18" y="12"/>
                    <a:pt x="18" y="12"/>
                    <a:pt x="18" y="12"/>
                  </a:cubicBezTo>
                  <a:cubicBezTo>
                    <a:pt x="18" y="12"/>
                    <a:pt x="18" y="12"/>
                    <a:pt x="17" y="12"/>
                  </a:cubicBezTo>
                  <a:cubicBezTo>
                    <a:pt x="17" y="11"/>
                    <a:pt x="17" y="11"/>
                    <a:pt x="17" y="11"/>
                  </a:cubicBezTo>
                  <a:cubicBezTo>
                    <a:pt x="16" y="11"/>
                    <a:pt x="16" y="10"/>
                    <a:pt x="15" y="10"/>
                  </a:cubicBezTo>
                  <a:cubicBezTo>
                    <a:pt x="14" y="9"/>
                    <a:pt x="13" y="9"/>
                    <a:pt x="12" y="8"/>
                  </a:cubicBezTo>
                  <a:cubicBezTo>
                    <a:pt x="12" y="7"/>
                    <a:pt x="11" y="7"/>
                    <a:pt x="11" y="6"/>
                  </a:cubicBezTo>
                  <a:cubicBezTo>
                    <a:pt x="11" y="6"/>
                    <a:pt x="10" y="5"/>
                    <a:pt x="10" y="5"/>
                  </a:cubicBezTo>
                  <a:cubicBezTo>
                    <a:pt x="10" y="4"/>
                    <a:pt x="9" y="4"/>
                    <a:pt x="9" y="3"/>
                  </a:cubicBezTo>
                  <a:cubicBezTo>
                    <a:pt x="9" y="3"/>
                    <a:pt x="8" y="2"/>
                    <a:pt x="8" y="1"/>
                  </a:cubicBezTo>
                  <a:cubicBezTo>
                    <a:pt x="8" y="3"/>
                    <a:pt x="9" y="4"/>
                    <a:pt x="10" y="5"/>
                  </a:cubicBezTo>
                  <a:cubicBezTo>
                    <a:pt x="10" y="6"/>
                    <a:pt x="11" y="7"/>
                    <a:pt x="12" y="8"/>
                  </a:cubicBezTo>
                  <a:cubicBezTo>
                    <a:pt x="12" y="9"/>
                    <a:pt x="13" y="9"/>
                    <a:pt x="13" y="10"/>
                  </a:cubicBezTo>
                  <a:cubicBezTo>
                    <a:pt x="13" y="9"/>
                    <a:pt x="12" y="9"/>
                    <a:pt x="11" y="9"/>
                  </a:cubicBezTo>
                  <a:cubicBezTo>
                    <a:pt x="10" y="8"/>
                    <a:pt x="9" y="8"/>
                    <a:pt x="9" y="7"/>
                  </a:cubicBezTo>
                  <a:cubicBezTo>
                    <a:pt x="7" y="6"/>
                    <a:pt x="5" y="5"/>
                    <a:pt x="4" y="4"/>
                  </a:cubicBezTo>
                  <a:cubicBezTo>
                    <a:pt x="2" y="2"/>
                    <a:pt x="1" y="1"/>
                    <a:pt x="0" y="0"/>
                  </a:cubicBezTo>
                  <a:cubicBezTo>
                    <a:pt x="2" y="3"/>
                    <a:pt x="5" y="5"/>
                    <a:pt x="8" y="8"/>
                  </a:cubicBezTo>
                  <a:cubicBezTo>
                    <a:pt x="9" y="8"/>
                    <a:pt x="10" y="9"/>
                    <a:pt x="11" y="9"/>
                  </a:cubicBezTo>
                  <a:cubicBezTo>
                    <a:pt x="12" y="10"/>
                    <a:pt x="12" y="10"/>
                    <a:pt x="13" y="11"/>
                  </a:cubicBezTo>
                  <a:cubicBezTo>
                    <a:pt x="15" y="12"/>
                    <a:pt x="17" y="12"/>
                    <a:pt x="18" y="13"/>
                  </a:cubicBezTo>
                  <a:cubicBezTo>
                    <a:pt x="20" y="14"/>
                    <a:pt x="22" y="15"/>
                    <a:pt x="23" y="16"/>
                  </a:cubicBezTo>
                  <a:cubicBezTo>
                    <a:pt x="24" y="17"/>
                    <a:pt x="25" y="17"/>
                    <a:pt x="26" y="18"/>
                  </a:cubicBezTo>
                  <a:cubicBezTo>
                    <a:pt x="27" y="18"/>
                    <a:pt x="27" y="19"/>
                    <a:pt x="28" y="20"/>
                  </a:cubicBezTo>
                  <a:cubicBezTo>
                    <a:pt x="28" y="20"/>
                    <a:pt x="29" y="21"/>
                    <a:pt x="30" y="22"/>
                  </a:cubicBezTo>
                  <a:cubicBezTo>
                    <a:pt x="30" y="23"/>
                    <a:pt x="30" y="23"/>
                    <a:pt x="31" y="24"/>
                  </a:cubicBezTo>
                  <a:cubicBezTo>
                    <a:pt x="30" y="23"/>
                    <a:pt x="29" y="23"/>
                    <a:pt x="28" y="22"/>
                  </a:cubicBezTo>
                  <a:cubicBezTo>
                    <a:pt x="27" y="22"/>
                    <a:pt x="27" y="21"/>
                    <a:pt x="26" y="21"/>
                  </a:cubicBezTo>
                  <a:cubicBezTo>
                    <a:pt x="25" y="21"/>
                    <a:pt x="25" y="20"/>
                    <a:pt x="24" y="20"/>
                  </a:cubicBezTo>
                  <a:cubicBezTo>
                    <a:pt x="23" y="20"/>
                    <a:pt x="21" y="19"/>
                    <a:pt x="20" y="19"/>
                  </a:cubicBezTo>
                  <a:cubicBezTo>
                    <a:pt x="19" y="19"/>
                    <a:pt x="17" y="18"/>
                    <a:pt x="16" y="18"/>
                  </a:cubicBezTo>
                  <a:cubicBezTo>
                    <a:pt x="15" y="18"/>
                    <a:pt x="13" y="17"/>
                    <a:pt x="12" y="17"/>
                  </a:cubicBezTo>
                  <a:cubicBezTo>
                    <a:pt x="11" y="16"/>
                    <a:pt x="9" y="16"/>
                    <a:pt x="8" y="15"/>
                  </a:cubicBezTo>
                  <a:cubicBezTo>
                    <a:pt x="7" y="14"/>
                    <a:pt x="6" y="14"/>
                    <a:pt x="5" y="13"/>
                  </a:cubicBezTo>
                  <a:cubicBezTo>
                    <a:pt x="7" y="15"/>
                    <a:pt x="9" y="16"/>
                    <a:pt x="12" y="17"/>
                  </a:cubicBezTo>
                  <a:cubicBezTo>
                    <a:pt x="13" y="18"/>
                    <a:pt x="14" y="18"/>
                    <a:pt x="16" y="19"/>
                  </a:cubicBezTo>
                  <a:cubicBezTo>
                    <a:pt x="17" y="19"/>
                    <a:pt x="18" y="19"/>
                    <a:pt x="20" y="20"/>
                  </a:cubicBezTo>
                  <a:cubicBezTo>
                    <a:pt x="21" y="20"/>
                    <a:pt x="23" y="20"/>
                    <a:pt x="24" y="21"/>
                  </a:cubicBezTo>
                  <a:cubicBezTo>
                    <a:pt x="24" y="21"/>
                    <a:pt x="25" y="21"/>
                    <a:pt x="26" y="22"/>
                  </a:cubicBezTo>
                  <a:cubicBezTo>
                    <a:pt x="26" y="22"/>
                    <a:pt x="27" y="22"/>
                    <a:pt x="27" y="23"/>
                  </a:cubicBezTo>
                  <a:cubicBezTo>
                    <a:pt x="29" y="23"/>
                    <a:pt x="30" y="24"/>
                    <a:pt x="31" y="25"/>
                  </a:cubicBezTo>
                  <a:cubicBezTo>
                    <a:pt x="31" y="25"/>
                    <a:pt x="32" y="26"/>
                    <a:pt x="33" y="26"/>
                  </a:cubicBezTo>
                  <a:cubicBezTo>
                    <a:pt x="33" y="26"/>
                    <a:pt x="33" y="27"/>
                    <a:pt x="33" y="27"/>
                  </a:cubicBezTo>
                  <a:cubicBezTo>
                    <a:pt x="33" y="27"/>
                    <a:pt x="33" y="27"/>
                    <a:pt x="33" y="27"/>
                  </a:cubicBezTo>
                  <a:cubicBezTo>
                    <a:pt x="32" y="27"/>
                    <a:pt x="30" y="27"/>
                    <a:pt x="29" y="27"/>
                  </a:cubicBezTo>
                  <a:cubicBezTo>
                    <a:pt x="28" y="27"/>
                    <a:pt x="27" y="27"/>
                    <a:pt x="26" y="27"/>
                  </a:cubicBezTo>
                  <a:cubicBezTo>
                    <a:pt x="25" y="27"/>
                    <a:pt x="24" y="27"/>
                    <a:pt x="23" y="28"/>
                  </a:cubicBezTo>
                  <a:cubicBezTo>
                    <a:pt x="21" y="28"/>
                    <a:pt x="19" y="28"/>
                    <a:pt x="17" y="28"/>
                  </a:cubicBezTo>
                  <a:cubicBezTo>
                    <a:pt x="16" y="27"/>
                    <a:pt x="15" y="27"/>
                    <a:pt x="14" y="27"/>
                  </a:cubicBezTo>
                  <a:cubicBezTo>
                    <a:pt x="13" y="27"/>
                    <a:pt x="12" y="26"/>
                    <a:pt x="12" y="26"/>
                  </a:cubicBezTo>
                  <a:cubicBezTo>
                    <a:pt x="13" y="27"/>
                    <a:pt x="15" y="28"/>
                    <a:pt x="17" y="28"/>
                  </a:cubicBezTo>
                  <a:cubicBezTo>
                    <a:pt x="18" y="28"/>
                    <a:pt x="19" y="28"/>
                    <a:pt x="20" y="29"/>
                  </a:cubicBezTo>
                  <a:cubicBezTo>
                    <a:pt x="21" y="29"/>
                    <a:pt x="21" y="29"/>
                    <a:pt x="22" y="28"/>
                  </a:cubicBezTo>
                  <a:cubicBezTo>
                    <a:pt x="22" y="28"/>
                    <a:pt x="22" y="28"/>
                    <a:pt x="22" y="28"/>
                  </a:cubicBezTo>
                  <a:cubicBezTo>
                    <a:pt x="23" y="28"/>
                    <a:pt x="23" y="28"/>
                    <a:pt x="23" y="28"/>
                  </a:cubicBezTo>
                  <a:cubicBezTo>
                    <a:pt x="25" y="28"/>
                    <a:pt x="27" y="28"/>
                    <a:pt x="29" y="28"/>
                  </a:cubicBezTo>
                  <a:cubicBezTo>
                    <a:pt x="30" y="28"/>
                    <a:pt x="31" y="28"/>
                    <a:pt x="32" y="28"/>
                  </a:cubicBezTo>
                  <a:cubicBezTo>
                    <a:pt x="33" y="28"/>
                    <a:pt x="33" y="28"/>
                    <a:pt x="34" y="28"/>
                  </a:cubicBezTo>
                  <a:cubicBezTo>
                    <a:pt x="35" y="28"/>
                    <a:pt x="35" y="28"/>
                    <a:pt x="35" y="29"/>
                  </a:cubicBezTo>
                  <a:cubicBezTo>
                    <a:pt x="36" y="29"/>
                    <a:pt x="36" y="29"/>
                    <a:pt x="36" y="29"/>
                  </a:cubicBezTo>
                  <a:cubicBezTo>
                    <a:pt x="37" y="28"/>
                    <a:pt x="37" y="28"/>
                    <a:pt x="36" y="28"/>
                  </a:cubicBezTo>
                  <a:cubicBezTo>
                    <a:pt x="36" y="27"/>
                    <a:pt x="35" y="26"/>
                    <a:pt x="34" y="26"/>
                  </a:cubicBezTo>
                  <a:cubicBezTo>
                    <a:pt x="34" y="25"/>
                    <a:pt x="33" y="25"/>
                    <a:pt x="33" y="24"/>
                  </a:cubicBezTo>
                  <a:cubicBezTo>
                    <a:pt x="33" y="24"/>
                    <a:pt x="33" y="24"/>
                    <a:pt x="33" y="24"/>
                  </a:cubicBezTo>
                  <a:cubicBezTo>
                    <a:pt x="33" y="24"/>
                    <a:pt x="33" y="23"/>
                    <a:pt x="33" y="23"/>
                  </a:cubicBezTo>
                  <a:cubicBezTo>
                    <a:pt x="33" y="22"/>
                    <a:pt x="33" y="22"/>
                    <a:pt x="33" y="22"/>
                  </a:cubicBezTo>
                  <a:cubicBezTo>
                    <a:pt x="34" y="22"/>
                    <a:pt x="34" y="22"/>
                    <a:pt x="34" y="22"/>
                  </a:cubicBezTo>
                  <a:cubicBezTo>
                    <a:pt x="34" y="21"/>
                    <a:pt x="34" y="21"/>
                    <a:pt x="34" y="21"/>
                  </a:cubicBezTo>
                  <a:cubicBezTo>
                    <a:pt x="34" y="21"/>
                    <a:pt x="34" y="20"/>
                    <a:pt x="34" y="20"/>
                  </a:cubicBezTo>
                  <a:cubicBezTo>
                    <a:pt x="34" y="19"/>
                    <a:pt x="34" y="18"/>
                    <a:pt x="33" y="17"/>
                  </a:cubicBezTo>
                  <a:cubicBezTo>
                    <a:pt x="33" y="16"/>
                    <a:pt x="33" y="16"/>
                    <a:pt x="33" y="15"/>
                  </a:cubicBezTo>
                  <a:cubicBezTo>
                    <a:pt x="33" y="15"/>
                    <a:pt x="33" y="14"/>
                    <a:pt x="33" y="14"/>
                  </a:cubicBezTo>
                  <a:cubicBezTo>
                    <a:pt x="33" y="14"/>
                    <a:pt x="33" y="15"/>
                    <a:pt x="33" y="15"/>
                  </a:cubicBezTo>
                  <a:cubicBezTo>
                    <a:pt x="33" y="16"/>
                    <a:pt x="33" y="16"/>
                    <a:pt x="33" y="17"/>
                  </a:cubicBezTo>
                  <a:cubicBezTo>
                    <a:pt x="33" y="18"/>
                    <a:pt x="33" y="19"/>
                    <a:pt x="33" y="20"/>
                  </a:cubicBezTo>
                  <a:cubicBezTo>
                    <a:pt x="33" y="20"/>
                    <a:pt x="33" y="21"/>
                    <a:pt x="33" y="21"/>
                  </a:cubicBezTo>
                  <a:cubicBezTo>
                    <a:pt x="33" y="21"/>
                    <a:pt x="33" y="21"/>
                    <a:pt x="33" y="21"/>
                  </a:cubicBezTo>
                  <a:cubicBezTo>
                    <a:pt x="33" y="22"/>
                    <a:pt x="33" y="22"/>
                    <a:pt x="33" y="22"/>
                  </a:cubicBezTo>
                  <a:cubicBezTo>
                    <a:pt x="32" y="22"/>
                    <a:pt x="32" y="22"/>
                    <a:pt x="32" y="22"/>
                  </a:cubicBezTo>
                  <a:cubicBezTo>
                    <a:pt x="32" y="23"/>
                    <a:pt x="32" y="23"/>
                    <a:pt x="32" y="23"/>
                  </a:cubicBezTo>
                  <a:cubicBezTo>
                    <a:pt x="32" y="23"/>
                    <a:pt x="32" y="23"/>
                    <a:pt x="31" y="22"/>
                  </a:cubicBezTo>
                  <a:cubicBezTo>
                    <a:pt x="29" y="19"/>
                    <a:pt x="29" y="19"/>
                    <a:pt x="29" y="19"/>
                  </a:cubicBezTo>
                  <a:cubicBezTo>
                    <a:pt x="29" y="17"/>
                    <a:pt x="28" y="16"/>
                    <a:pt x="27" y="14"/>
                  </a:cubicBezTo>
                  <a:cubicBezTo>
                    <a:pt x="27" y="13"/>
                    <a:pt x="27" y="13"/>
                    <a:pt x="27" y="13"/>
                  </a:cubicBezTo>
                  <a:cubicBezTo>
                    <a:pt x="27" y="13"/>
                    <a:pt x="26" y="13"/>
                    <a:pt x="26" y="12"/>
                  </a:cubicBezTo>
                  <a:cubicBezTo>
                    <a:pt x="26" y="12"/>
                    <a:pt x="26" y="11"/>
                    <a:pt x="25" y="10"/>
                  </a:cubicBezTo>
                  <a:cubicBezTo>
                    <a:pt x="25" y="9"/>
                    <a:pt x="25" y="9"/>
                    <a:pt x="25" y="8"/>
                  </a:cubicBezTo>
                  <a:cubicBezTo>
                    <a:pt x="25" y="7"/>
                    <a:pt x="25" y="6"/>
                    <a:pt x="25" y="6"/>
                  </a:cubicBezTo>
                  <a:cubicBezTo>
                    <a:pt x="25" y="7"/>
                    <a:pt x="25" y="9"/>
                    <a:pt x="25" y="10"/>
                  </a:cubicBezTo>
                  <a:cubicBezTo>
                    <a:pt x="25" y="11"/>
                    <a:pt x="25" y="12"/>
                    <a:pt x="26" y="13"/>
                  </a:cubicBezTo>
                  <a:close/>
                  <a:moveTo>
                    <a:pt x="18" y="12"/>
                  </a:moveTo>
                  <a:cubicBezTo>
                    <a:pt x="18" y="12"/>
                    <a:pt x="18" y="12"/>
                    <a:pt x="18" y="12"/>
                  </a:cubicBezTo>
                  <a:cubicBezTo>
                    <a:pt x="18" y="12"/>
                    <a:pt x="18" y="12"/>
                    <a:pt x="18" y="12"/>
                  </a:cubicBezTo>
                  <a:cubicBezTo>
                    <a:pt x="18" y="12"/>
                    <a:pt x="18" y="12"/>
                    <a:pt x="18" y="1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2303"/>
            <p:cNvSpPr>
              <a:spLocks/>
            </p:cNvSpPr>
            <p:nvPr/>
          </p:nvSpPr>
          <p:spPr bwMode="auto">
            <a:xfrm>
              <a:off x="4073479" y="5630896"/>
              <a:ext cx="169864" cy="58738"/>
            </a:xfrm>
            <a:custGeom>
              <a:avLst/>
              <a:gdLst>
                <a:gd name="T0" fmla="*/ 10 w 45"/>
                <a:gd name="T1" fmla="*/ 11 h 16"/>
                <a:gd name="T2" fmla="*/ 12 w 45"/>
                <a:gd name="T3" fmla="*/ 12 h 16"/>
                <a:gd name="T4" fmla="*/ 20 w 45"/>
                <a:gd name="T5" fmla="*/ 13 h 16"/>
                <a:gd name="T6" fmla="*/ 33 w 45"/>
                <a:gd name="T7" fmla="*/ 13 h 16"/>
                <a:gd name="T8" fmla="*/ 40 w 45"/>
                <a:gd name="T9" fmla="*/ 15 h 16"/>
                <a:gd name="T10" fmla="*/ 45 w 45"/>
                <a:gd name="T11" fmla="*/ 16 h 16"/>
                <a:gd name="T12" fmla="*/ 38 w 45"/>
                <a:gd name="T13" fmla="*/ 12 h 16"/>
                <a:gd name="T14" fmla="*/ 17 w 45"/>
                <a:gd name="T15" fmla="*/ 6 h 16"/>
                <a:gd name="T16" fmla="*/ 8 w 45"/>
                <a:gd name="T17" fmla="*/ 3 h 16"/>
                <a:gd name="T18" fmla="*/ 0 w 45"/>
                <a:gd name="T19" fmla="*/ 0 h 16"/>
                <a:gd name="T20" fmla="*/ 0 w 45"/>
                <a:gd name="T21" fmla="*/ 0 h 16"/>
                <a:gd name="T22" fmla="*/ 10 w 45"/>
                <a:gd name="T2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16">
                  <a:moveTo>
                    <a:pt x="10" y="11"/>
                  </a:moveTo>
                  <a:cubicBezTo>
                    <a:pt x="10" y="12"/>
                    <a:pt x="11" y="12"/>
                    <a:pt x="12" y="12"/>
                  </a:cubicBezTo>
                  <a:cubicBezTo>
                    <a:pt x="15" y="13"/>
                    <a:pt x="17" y="13"/>
                    <a:pt x="20" y="13"/>
                  </a:cubicBezTo>
                  <a:cubicBezTo>
                    <a:pt x="24" y="14"/>
                    <a:pt x="29" y="13"/>
                    <a:pt x="33" y="13"/>
                  </a:cubicBezTo>
                  <a:cubicBezTo>
                    <a:pt x="35" y="13"/>
                    <a:pt x="38" y="13"/>
                    <a:pt x="40" y="15"/>
                  </a:cubicBezTo>
                  <a:cubicBezTo>
                    <a:pt x="42" y="15"/>
                    <a:pt x="43" y="16"/>
                    <a:pt x="45" y="16"/>
                  </a:cubicBezTo>
                  <a:cubicBezTo>
                    <a:pt x="42" y="15"/>
                    <a:pt x="39" y="13"/>
                    <a:pt x="38" y="12"/>
                  </a:cubicBezTo>
                  <a:cubicBezTo>
                    <a:pt x="32" y="8"/>
                    <a:pt x="24" y="8"/>
                    <a:pt x="17" y="6"/>
                  </a:cubicBezTo>
                  <a:cubicBezTo>
                    <a:pt x="14" y="6"/>
                    <a:pt x="11" y="4"/>
                    <a:pt x="8" y="3"/>
                  </a:cubicBezTo>
                  <a:cubicBezTo>
                    <a:pt x="6" y="3"/>
                    <a:pt x="3" y="1"/>
                    <a:pt x="0" y="0"/>
                  </a:cubicBezTo>
                  <a:cubicBezTo>
                    <a:pt x="0" y="0"/>
                    <a:pt x="0" y="0"/>
                    <a:pt x="0" y="0"/>
                  </a:cubicBezTo>
                  <a:cubicBezTo>
                    <a:pt x="4" y="3"/>
                    <a:pt x="7" y="7"/>
                    <a:pt x="10"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19" name="Picture 2305"/>
            <p:cNvPicPr>
              <a:picLocks noChangeAspect="1" noChangeArrowheads="1"/>
            </p:cNvPicPr>
            <p:nvPr/>
          </p:nvPicPr>
          <p:blipFill>
            <a:blip r:embed="rId95" cstate="screen">
              <a:extLst>
                <a:ext uri="{28A0092B-C50C-407E-A947-70E740481C1C}">
                  <a14:useLocalDpi xmlns:a14="http://schemas.microsoft.com/office/drawing/2010/main"/>
                </a:ext>
              </a:extLst>
            </a:blip>
            <a:srcRect/>
            <a:stretch>
              <a:fillRect/>
            </a:stretch>
          </p:blipFill>
          <p:spPr bwMode="auto">
            <a:xfrm>
              <a:off x="4060778" y="5594383"/>
              <a:ext cx="214314"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0" name="Freeform 2306"/>
            <p:cNvSpPr>
              <a:spLocks/>
            </p:cNvSpPr>
            <p:nvPr/>
          </p:nvSpPr>
          <p:spPr bwMode="auto">
            <a:xfrm>
              <a:off x="4111579" y="5615021"/>
              <a:ext cx="66675" cy="44450"/>
            </a:xfrm>
            <a:custGeom>
              <a:avLst/>
              <a:gdLst>
                <a:gd name="T0" fmla="*/ 9 w 18"/>
                <a:gd name="T1" fmla="*/ 10 h 12"/>
                <a:gd name="T2" fmla="*/ 18 w 18"/>
                <a:gd name="T3" fmla="*/ 12 h 12"/>
                <a:gd name="T4" fmla="*/ 14 w 18"/>
                <a:gd name="T5" fmla="*/ 10 h 12"/>
                <a:gd name="T6" fmla="*/ 12 w 18"/>
                <a:gd name="T7" fmla="*/ 4 h 12"/>
                <a:gd name="T8" fmla="*/ 11 w 18"/>
                <a:gd name="T9" fmla="*/ 0 h 12"/>
                <a:gd name="T10" fmla="*/ 0 w 18"/>
                <a:gd name="T11" fmla="*/ 3 h 12"/>
                <a:gd name="T12" fmla="*/ 9 w 18"/>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8" h="12">
                  <a:moveTo>
                    <a:pt x="9" y="10"/>
                  </a:moveTo>
                  <a:cubicBezTo>
                    <a:pt x="12" y="11"/>
                    <a:pt x="15" y="11"/>
                    <a:pt x="18" y="12"/>
                  </a:cubicBezTo>
                  <a:cubicBezTo>
                    <a:pt x="17" y="11"/>
                    <a:pt x="15" y="11"/>
                    <a:pt x="14" y="10"/>
                  </a:cubicBezTo>
                  <a:cubicBezTo>
                    <a:pt x="12" y="8"/>
                    <a:pt x="12" y="6"/>
                    <a:pt x="12" y="4"/>
                  </a:cubicBezTo>
                  <a:cubicBezTo>
                    <a:pt x="12" y="3"/>
                    <a:pt x="12" y="1"/>
                    <a:pt x="11" y="0"/>
                  </a:cubicBezTo>
                  <a:cubicBezTo>
                    <a:pt x="7" y="1"/>
                    <a:pt x="4" y="2"/>
                    <a:pt x="0" y="3"/>
                  </a:cubicBezTo>
                  <a:cubicBezTo>
                    <a:pt x="2" y="6"/>
                    <a:pt x="6" y="8"/>
                    <a:pt x="9"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2307"/>
            <p:cNvSpPr>
              <a:spLocks/>
            </p:cNvSpPr>
            <p:nvPr/>
          </p:nvSpPr>
          <p:spPr bwMode="auto">
            <a:xfrm>
              <a:off x="4149679" y="5689634"/>
              <a:ext cx="168276" cy="34925"/>
            </a:xfrm>
            <a:custGeom>
              <a:avLst/>
              <a:gdLst>
                <a:gd name="T0" fmla="*/ 25 w 45"/>
                <a:gd name="T1" fmla="*/ 0 h 9"/>
                <a:gd name="T2" fmla="*/ 19 w 45"/>
                <a:gd name="T3" fmla="*/ 1 h 9"/>
                <a:gd name="T4" fmla="*/ 13 w 45"/>
                <a:gd name="T5" fmla="*/ 4 h 9"/>
                <a:gd name="T6" fmla="*/ 0 w 45"/>
                <a:gd name="T7" fmla="*/ 5 h 9"/>
                <a:gd name="T8" fmla="*/ 0 w 45"/>
                <a:gd name="T9" fmla="*/ 5 h 9"/>
                <a:gd name="T10" fmla="*/ 15 w 45"/>
                <a:gd name="T11" fmla="*/ 9 h 9"/>
                <a:gd name="T12" fmla="*/ 27 w 45"/>
                <a:gd name="T13" fmla="*/ 1 h 9"/>
                <a:gd name="T14" fmla="*/ 34 w 45"/>
                <a:gd name="T15" fmla="*/ 5 h 9"/>
                <a:gd name="T16" fmla="*/ 40 w 45"/>
                <a:gd name="T17" fmla="*/ 8 h 9"/>
                <a:gd name="T18" fmla="*/ 44 w 45"/>
                <a:gd name="T19" fmla="*/ 9 h 9"/>
                <a:gd name="T20" fmla="*/ 45 w 45"/>
                <a:gd name="T21" fmla="*/ 7 h 9"/>
                <a:gd name="T22" fmla="*/ 40 w 45"/>
                <a:gd name="T23" fmla="*/ 7 h 9"/>
                <a:gd name="T24" fmla="*/ 34 w 45"/>
                <a:gd name="T25" fmla="*/ 4 h 9"/>
                <a:gd name="T26" fmla="*/ 27 w 45"/>
                <a:gd name="T27" fmla="*/ 0 h 9"/>
                <a:gd name="T28" fmla="*/ 25 w 45"/>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9">
                  <a:moveTo>
                    <a:pt x="25" y="0"/>
                  </a:moveTo>
                  <a:cubicBezTo>
                    <a:pt x="23" y="0"/>
                    <a:pt x="21" y="1"/>
                    <a:pt x="19" y="1"/>
                  </a:cubicBezTo>
                  <a:cubicBezTo>
                    <a:pt x="17" y="2"/>
                    <a:pt x="16" y="3"/>
                    <a:pt x="13" y="4"/>
                  </a:cubicBezTo>
                  <a:cubicBezTo>
                    <a:pt x="9" y="6"/>
                    <a:pt x="5" y="7"/>
                    <a:pt x="0" y="5"/>
                  </a:cubicBezTo>
                  <a:cubicBezTo>
                    <a:pt x="0" y="5"/>
                    <a:pt x="0" y="5"/>
                    <a:pt x="0" y="5"/>
                  </a:cubicBezTo>
                  <a:cubicBezTo>
                    <a:pt x="4" y="8"/>
                    <a:pt x="10" y="9"/>
                    <a:pt x="15" y="9"/>
                  </a:cubicBezTo>
                  <a:cubicBezTo>
                    <a:pt x="18" y="8"/>
                    <a:pt x="25" y="6"/>
                    <a:pt x="27" y="1"/>
                  </a:cubicBezTo>
                  <a:cubicBezTo>
                    <a:pt x="30" y="1"/>
                    <a:pt x="32" y="3"/>
                    <a:pt x="34" y="5"/>
                  </a:cubicBezTo>
                  <a:cubicBezTo>
                    <a:pt x="36" y="6"/>
                    <a:pt x="38" y="7"/>
                    <a:pt x="40" y="8"/>
                  </a:cubicBezTo>
                  <a:cubicBezTo>
                    <a:pt x="41" y="8"/>
                    <a:pt x="43" y="8"/>
                    <a:pt x="44" y="9"/>
                  </a:cubicBezTo>
                  <a:cubicBezTo>
                    <a:pt x="44" y="8"/>
                    <a:pt x="44" y="7"/>
                    <a:pt x="45" y="7"/>
                  </a:cubicBezTo>
                  <a:cubicBezTo>
                    <a:pt x="43" y="7"/>
                    <a:pt x="41" y="8"/>
                    <a:pt x="40" y="7"/>
                  </a:cubicBezTo>
                  <a:cubicBezTo>
                    <a:pt x="38" y="6"/>
                    <a:pt x="36" y="5"/>
                    <a:pt x="34" y="4"/>
                  </a:cubicBezTo>
                  <a:cubicBezTo>
                    <a:pt x="32" y="2"/>
                    <a:pt x="29" y="0"/>
                    <a:pt x="27" y="0"/>
                  </a:cubicBezTo>
                  <a:cubicBezTo>
                    <a:pt x="26" y="0"/>
                    <a:pt x="25" y="0"/>
                    <a:pt x="25"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2308"/>
            <p:cNvSpPr>
              <a:spLocks noEditPoints="1"/>
            </p:cNvSpPr>
            <p:nvPr/>
          </p:nvSpPr>
          <p:spPr bwMode="auto">
            <a:xfrm>
              <a:off x="4081416" y="5618196"/>
              <a:ext cx="168276" cy="95251"/>
            </a:xfrm>
            <a:custGeom>
              <a:avLst/>
              <a:gdLst>
                <a:gd name="T0" fmla="*/ 30 w 45"/>
                <a:gd name="T1" fmla="*/ 9 h 25"/>
                <a:gd name="T2" fmla="*/ 33 w 45"/>
                <a:gd name="T3" fmla="*/ 12 h 25"/>
                <a:gd name="T4" fmla="*/ 28 w 45"/>
                <a:gd name="T5" fmla="*/ 11 h 25"/>
                <a:gd name="T6" fmla="*/ 25 w 45"/>
                <a:gd name="T7" fmla="*/ 10 h 25"/>
                <a:gd name="T8" fmla="*/ 22 w 45"/>
                <a:gd name="T9" fmla="*/ 9 h 25"/>
                <a:gd name="T10" fmla="*/ 20 w 45"/>
                <a:gd name="T11" fmla="*/ 6 h 25"/>
                <a:gd name="T12" fmla="*/ 20 w 45"/>
                <a:gd name="T13" fmla="*/ 5 h 25"/>
                <a:gd name="T14" fmla="*/ 20 w 45"/>
                <a:gd name="T15" fmla="*/ 2 h 25"/>
                <a:gd name="T16" fmla="*/ 20 w 45"/>
                <a:gd name="T17" fmla="*/ 4 h 25"/>
                <a:gd name="T18" fmla="*/ 20 w 45"/>
                <a:gd name="T19" fmla="*/ 5 h 25"/>
                <a:gd name="T20" fmla="*/ 20 w 45"/>
                <a:gd name="T21" fmla="*/ 8 h 25"/>
                <a:gd name="T22" fmla="*/ 22 w 45"/>
                <a:gd name="T23" fmla="*/ 10 h 25"/>
                <a:gd name="T24" fmla="*/ 20 w 45"/>
                <a:gd name="T25" fmla="*/ 9 h 25"/>
                <a:gd name="T26" fmla="*/ 15 w 45"/>
                <a:gd name="T27" fmla="*/ 7 h 25"/>
                <a:gd name="T28" fmla="*/ 12 w 45"/>
                <a:gd name="T29" fmla="*/ 6 h 25"/>
                <a:gd name="T30" fmla="*/ 9 w 45"/>
                <a:gd name="T31" fmla="*/ 3 h 25"/>
                <a:gd name="T32" fmla="*/ 14 w 45"/>
                <a:gd name="T33" fmla="*/ 8 h 25"/>
                <a:gd name="T34" fmla="*/ 14 w 45"/>
                <a:gd name="T35" fmla="*/ 9 h 25"/>
                <a:gd name="T36" fmla="*/ 6 w 45"/>
                <a:gd name="T37" fmla="*/ 6 h 25"/>
                <a:gd name="T38" fmla="*/ 11 w 45"/>
                <a:gd name="T39" fmla="*/ 9 h 25"/>
                <a:gd name="T40" fmla="*/ 17 w 45"/>
                <a:gd name="T41" fmla="*/ 10 h 25"/>
                <a:gd name="T42" fmla="*/ 28 w 45"/>
                <a:gd name="T43" fmla="*/ 12 h 25"/>
                <a:gd name="T44" fmla="*/ 33 w 45"/>
                <a:gd name="T45" fmla="*/ 14 h 25"/>
                <a:gd name="T46" fmla="*/ 37 w 45"/>
                <a:gd name="T47" fmla="*/ 17 h 25"/>
                <a:gd name="T48" fmla="*/ 32 w 45"/>
                <a:gd name="T49" fmla="*/ 16 h 25"/>
                <a:gd name="T50" fmla="*/ 26 w 45"/>
                <a:gd name="T51" fmla="*/ 16 h 25"/>
                <a:gd name="T52" fmla="*/ 17 w 45"/>
                <a:gd name="T53" fmla="*/ 16 h 25"/>
                <a:gd name="T54" fmla="*/ 9 w 45"/>
                <a:gd name="T55" fmla="*/ 15 h 25"/>
                <a:gd name="T56" fmla="*/ 22 w 45"/>
                <a:gd name="T57" fmla="*/ 17 h 25"/>
                <a:gd name="T58" fmla="*/ 30 w 45"/>
                <a:gd name="T59" fmla="*/ 16 h 25"/>
                <a:gd name="T60" fmla="*/ 34 w 45"/>
                <a:gd name="T61" fmla="*/ 17 h 25"/>
                <a:gd name="T62" fmla="*/ 40 w 45"/>
                <a:gd name="T63" fmla="*/ 18 h 25"/>
                <a:gd name="T64" fmla="*/ 41 w 45"/>
                <a:gd name="T65" fmla="*/ 19 h 25"/>
                <a:gd name="T66" fmla="*/ 34 w 45"/>
                <a:gd name="T67" fmla="*/ 21 h 25"/>
                <a:gd name="T68" fmla="*/ 26 w 45"/>
                <a:gd name="T69" fmla="*/ 25 h 25"/>
                <a:gd name="T70" fmla="*/ 20 w 45"/>
                <a:gd name="T71" fmla="*/ 25 h 25"/>
                <a:gd name="T72" fmla="*/ 29 w 45"/>
                <a:gd name="T73" fmla="*/ 25 h 25"/>
                <a:gd name="T74" fmla="*/ 31 w 45"/>
                <a:gd name="T75" fmla="*/ 24 h 25"/>
                <a:gd name="T76" fmla="*/ 37 w 45"/>
                <a:gd name="T77" fmla="*/ 21 h 25"/>
                <a:gd name="T78" fmla="*/ 42 w 45"/>
                <a:gd name="T79" fmla="*/ 19 h 25"/>
                <a:gd name="T80" fmla="*/ 44 w 45"/>
                <a:gd name="T81" fmla="*/ 20 h 25"/>
                <a:gd name="T82" fmla="*/ 41 w 45"/>
                <a:gd name="T83" fmla="*/ 17 h 25"/>
                <a:gd name="T84" fmla="*/ 40 w 45"/>
                <a:gd name="T85" fmla="*/ 16 h 25"/>
                <a:gd name="T86" fmla="*/ 39 w 45"/>
                <a:gd name="T87" fmla="*/ 14 h 25"/>
                <a:gd name="T88" fmla="*/ 39 w 45"/>
                <a:gd name="T89" fmla="*/ 13 h 25"/>
                <a:gd name="T90" fmla="*/ 38 w 45"/>
                <a:gd name="T91" fmla="*/ 9 h 25"/>
                <a:gd name="T92" fmla="*/ 36 w 45"/>
                <a:gd name="T93" fmla="*/ 7 h 25"/>
                <a:gd name="T94" fmla="*/ 37 w 45"/>
                <a:gd name="T95" fmla="*/ 9 h 25"/>
                <a:gd name="T96" fmla="*/ 39 w 45"/>
                <a:gd name="T97" fmla="*/ 13 h 25"/>
                <a:gd name="T98" fmla="*/ 39 w 45"/>
                <a:gd name="T99" fmla="*/ 14 h 25"/>
                <a:gd name="T100" fmla="*/ 39 w 45"/>
                <a:gd name="T101" fmla="*/ 16 h 25"/>
                <a:gd name="T102" fmla="*/ 35 w 45"/>
                <a:gd name="T103" fmla="*/ 12 h 25"/>
                <a:gd name="T104" fmla="*/ 30 w 45"/>
                <a:gd name="T105" fmla="*/ 8 h 25"/>
                <a:gd name="T106" fmla="*/ 28 w 45"/>
                <a:gd name="T107" fmla="*/ 6 h 25"/>
                <a:gd name="T108" fmla="*/ 26 w 45"/>
                <a:gd name="T109" fmla="*/ 1 h 25"/>
                <a:gd name="T110" fmla="*/ 29 w 45"/>
                <a:gd name="T111" fmla="*/ 8 h 25"/>
                <a:gd name="T112" fmla="*/ 22 w 45"/>
                <a:gd name="T113" fmla="*/ 10 h 25"/>
                <a:gd name="T114" fmla="*/ 22 w 45"/>
                <a:gd name="T11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 h="25">
                  <a:moveTo>
                    <a:pt x="29" y="8"/>
                  </a:moveTo>
                  <a:cubicBezTo>
                    <a:pt x="29" y="8"/>
                    <a:pt x="30" y="8"/>
                    <a:pt x="30" y="9"/>
                  </a:cubicBezTo>
                  <a:cubicBezTo>
                    <a:pt x="31" y="10"/>
                    <a:pt x="31" y="10"/>
                    <a:pt x="31" y="10"/>
                  </a:cubicBezTo>
                  <a:cubicBezTo>
                    <a:pt x="32" y="10"/>
                    <a:pt x="32" y="11"/>
                    <a:pt x="33" y="12"/>
                  </a:cubicBezTo>
                  <a:cubicBezTo>
                    <a:pt x="33" y="12"/>
                    <a:pt x="32" y="12"/>
                    <a:pt x="31" y="11"/>
                  </a:cubicBezTo>
                  <a:cubicBezTo>
                    <a:pt x="30" y="11"/>
                    <a:pt x="29" y="11"/>
                    <a:pt x="28" y="11"/>
                  </a:cubicBezTo>
                  <a:cubicBezTo>
                    <a:pt x="27" y="10"/>
                    <a:pt x="26" y="10"/>
                    <a:pt x="25" y="10"/>
                  </a:cubicBezTo>
                  <a:cubicBezTo>
                    <a:pt x="25" y="10"/>
                    <a:pt x="25" y="10"/>
                    <a:pt x="25" y="10"/>
                  </a:cubicBezTo>
                  <a:cubicBezTo>
                    <a:pt x="25" y="10"/>
                    <a:pt x="24" y="10"/>
                    <a:pt x="23" y="10"/>
                  </a:cubicBezTo>
                  <a:cubicBezTo>
                    <a:pt x="23" y="9"/>
                    <a:pt x="22" y="9"/>
                    <a:pt x="22" y="9"/>
                  </a:cubicBezTo>
                  <a:cubicBezTo>
                    <a:pt x="22" y="8"/>
                    <a:pt x="21" y="8"/>
                    <a:pt x="21" y="7"/>
                  </a:cubicBezTo>
                  <a:cubicBezTo>
                    <a:pt x="21" y="7"/>
                    <a:pt x="21" y="6"/>
                    <a:pt x="20" y="6"/>
                  </a:cubicBezTo>
                  <a:cubicBezTo>
                    <a:pt x="20" y="5"/>
                    <a:pt x="20" y="5"/>
                    <a:pt x="20" y="5"/>
                  </a:cubicBezTo>
                  <a:cubicBezTo>
                    <a:pt x="20" y="5"/>
                    <a:pt x="20" y="5"/>
                    <a:pt x="20" y="5"/>
                  </a:cubicBezTo>
                  <a:cubicBezTo>
                    <a:pt x="20" y="5"/>
                    <a:pt x="20" y="4"/>
                    <a:pt x="20" y="4"/>
                  </a:cubicBezTo>
                  <a:cubicBezTo>
                    <a:pt x="20" y="3"/>
                    <a:pt x="20" y="3"/>
                    <a:pt x="20" y="2"/>
                  </a:cubicBezTo>
                  <a:cubicBezTo>
                    <a:pt x="20" y="2"/>
                    <a:pt x="20" y="1"/>
                    <a:pt x="20" y="0"/>
                  </a:cubicBezTo>
                  <a:cubicBezTo>
                    <a:pt x="19" y="2"/>
                    <a:pt x="19" y="3"/>
                    <a:pt x="20" y="4"/>
                  </a:cubicBezTo>
                  <a:cubicBezTo>
                    <a:pt x="20" y="4"/>
                    <a:pt x="20" y="5"/>
                    <a:pt x="20" y="5"/>
                  </a:cubicBezTo>
                  <a:cubicBezTo>
                    <a:pt x="20" y="5"/>
                    <a:pt x="20" y="5"/>
                    <a:pt x="20" y="5"/>
                  </a:cubicBezTo>
                  <a:cubicBezTo>
                    <a:pt x="20" y="6"/>
                    <a:pt x="20" y="6"/>
                    <a:pt x="20" y="6"/>
                  </a:cubicBezTo>
                  <a:cubicBezTo>
                    <a:pt x="20" y="6"/>
                    <a:pt x="20" y="7"/>
                    <a:pt x="20" y="8"/>
                  </a:cubicBezTo>
                  <a:cubicBezTo>
                    <a:pt x="21" y="8"/>
                    <a:pt x="21" y="9"/>
                    <a:pt x="21" y="9"/>
                  </a:cubicBezTo>
                  <a:cubicBezTo>
                    <a:pt x="22" y="9"/>
                    <a:pt x="22" y="10"/>
                    <a:pt x="22" y="10"/>
                  </a:cubicBezTo>
                  <a:cubicBezTo>
                    <a:pt x="22" y="10"/>
                    <a:pt x="21" y="10"/>
                    <a:pt x="21" y="10"/>
                  </a:cubicBezTo>
                  <a:cubicBezTo>
                    <a:pt x="21" y="9"/>
                    <a:pt x="20" y="9"/>
                    <a:pt x="20" y="9"/>
                  </a:cubicBezTo>
                  <a:cubicBezTo>
                    <a:pt x="19" y="9"/>
                    <a:pt x="19" y="9"/>
                    <a:pt x="18" y="9"/>
                  </a:cubicBezTo>
                  <a:cubicBezTo>
                    <a:pt x="17" y="8"/>
                    <a:pt x="16" y="8"/>
                    <a:pt x="15" y="7"/>
                  </a:cubicBezTo>
                  <a:cubicBezTo>
                    <a:pt x="14" y="7"/>
                    <a:pt x="14" y="7"/>
                    <a:pt x="13" y="7"/>
                  </a:cubicBezTo>
                  <a:cubicBezTo>
                    <a:pt x="13" y="6"/>
                    <a:pt x="12" y="6"/>
                    <a:pt x="12" y="6"/>
                  </a:cubicBezTo>
                  <a:cubicBezTo>
                    <a:pt x="11" y="5"/>
                    <a:pt x="11" y="5"/>
                    <a:pt x="10" y="4"/>
                  </a:cubicBezTo>
                  <a:cubicBezTo>
                    <a:pt x="10" y="4"/>
                    <a:pt x="9" y="4"/>
                    <a:pt x="9" y="3"/>
                  </a:cubicBezTo>
                  <a:cubicBezTo>
                    <a:pt x="10" y="4"/>
                    <a:pt x="10" y="5"/>
                    <a:pt x="11" y="6"/>
                  </a:cubicBezTo>
                  <a:cubicBezTo>
                    <a:pt x="12" y="7"/>
                    <a:pt x="13" y="7"/>
                    <a:pt x="14" y="8"/>
                  </a:cubicBezTo>
                  <a:cubicBezTo>
                    <a:pt x="15" y="8"/>
                    <a:pt x="16" y="9"/>
                    <a:pt x="17" y="9"/>
                  </a:cubicBezTo>
                  <a:cubicBezTo>
                    <a:pt x="16" y="9"/>
                    <a:pt x="15" y="9"/>
                    <a:pt x="14" y="9"/>
                  </a:cubicBezTo>
                  <a:cubicBezTo>
                    <a:pt x="13" y="9"/>
                    <a:pt x="12" y="8"/>
                    <a:pt x="11" y="8"/>
                  </a:cubicBezTo>
                  <a:cubicBezTo>
                    <a:pt x="9" y="8"/>
                    <a:pt x="7" y="7"/>
                    <a:pt x="6" y="6"/>
                  </a:cubicBezTo>
                  <a:cubicBezTo>
                    <a:pt x="4" y="6"/>
                    <a:pt x="2" y="5"/>
                    <a:pt x="0" y="4"/>
                  </a:cubicBezTo>
                  <a:cubicBezTo>
                    <a:pt x="4" y="6"/>
                    <a:pt x="7" y="7"/>
                    <a:pt x="11" y="9"/>
                  </a:cubicBezTo>
                  <a:cubicBezTo>
                    <a:pt x="12" y="9"/>
                    <a:pt x="13" y="9"/>
                    <a:pt x="14" y="9"/>
                  </a:cubicBezTo>
                  <a:cubicBezTo>
                    <a:pt x="15" y="10"/>
                    <a:pt x="16" y="10"/>
                    <a:pt x="17" y="10"/>
                  </a:cubicBezTo>
                  <a:cubicBezTo>
                    <a:pt x="19" y="10"/>
                    <a:pt x="21" y="11"/>
                    <a:pt x="22" y="11"/>
                  </a:cubicBezTo>
                  <a:cubicBezTo>
                    <a:pt x="24" y="11"/>
                    <a:pt x="26" y="11"/>
                    <a:pt x="28" y="12"/>
                  </a:cubicBezTo>
                  <a:cubicBezTo>
                    <a:pt x="29" y="12"/>
                    <a:pt x="30" y="12"/>
                    <a:pt x="31" y="13"/>
                  </a:cubicBezTo>
                  <a:cubicBezTo>
                    <a:pt x="32" y="13"/>
                    <a:pt x="33" y="13"/>
                    <a:pt x="33" y="14"/>
                  </a:cubicBezTo>
                  <a:cubicBezTo>
                    <a:pt x="34" y="14"/>
                    <a:pt x="35" y="15"/>
                    <a:pt x="36" y="15"/>
                  </a:cubicBezTo>
                  <a:cubicBezTo>
                    <a:pt x="36" y="16"/>
                    <a:pt x="37" y="16"/>
                    <a:pt x="37" y="17"/>
                  </a:cubicBezTo>
                  <a:cubicBezTo>
                    <a:pt x="36" y="16"/>
                    <a:pt x="35" y="16"/>
                    <a:pt x="34" y="16"/>
                  </a:cubicBezTo>
                  <a:cubicBezTo>
                    <a:pt x="34" y="16"/>
                    <a:pt x="33" y="16"/>
                    <a:pt x="32" y="16"/>
                  </a:cubicBezTo>
                  <a:cubicBezTo>
                    <a:pt x="31" y="15"/>
                    <a:pt x="31" y="15"/>
                    <a:pt x="30" y="15"/>
                  </a:cubicBezTo>
                  <a:cubicBezTo>
                    <a:pt x="29" y="15"/>
                    <a:pt x="27" y="16"/>
                    <a:pt x="26" y="16"/>
                  </a:cubicBezTo>
                  <a:cubicBezTo>
                    <a:pt x="24" y="16"/>
                    <a:pt x="23" y="16"/>
                    <a:pt x="22" y="16"/>
                  </a:cubicBezTo>
                  <a:cubicBezTo>
                    <a:pt x="20" y="16"/>
                    <a:pt x="19" y="16"/>
                    <a:pt x="17" y="16"/>
                  </a:cubicBezTo>
                  <a:cubicBezTo>
                    <a:pt x="16" y="16"/>
                    <a:pt x="15" y="16"/>
                    <a:pt x="13" y="16"/>
                  </a:cubicBezTo>
                  <a:cubicBezTo>
                    <a:pt x="12" y="16"/>
                    <a:pt x="11" y="15"/>
                    <a:pt x="9" y="15"/>
                  </a:cubicBezTo>
                  <a:cubicBezTo>
                    <a:pt x="12" y="16"/>
                    <a:pt x="15" y="16"/>
                    <a:pt x="17" y="17"/>
                  </a:cubicBezTo>
                  <a:cubicBezTo>
                    <a:pt x="19" y="17"/>
                    <a:pt x="20" y="17"/>
                    <a:pt x="22" y="17"/>
                  </a:cubicBezTo>
                  <a:cubicBezTo>
                    <a:pt x="23" y="17"/>
                    <a:pt x="24" y="17"/>
                    <a:pt x="26" y="16"/>
                  </a:cubicBezTo>
                  <a:cubicBezTo>
                    <a:pt x="27" y="16"/>
                    <a:pt x="29" y="16"/>
                    <a:pt x="30" y="16"/>
                  </a:cubicBezTo>
                  <a:cubicBezTo>
                    <a:pt x="31" y="16"/>
                    <a:pt x="31" y="16"/>
                    <a:pt x="32" y="16"/>
                  </a:cubicBezTo>
                  <a:cubicBezTo>
                    <a:pt x="33" y="17"/>
                    <a:pt x="33" y="17"/>
                    <a:pt x="34" y="17"/>
                  </a:cubicBezTo>
                  <a:cubicBezTo>
                    <a:pt x="35" y="17"/>
                    <a:pt x="37" y="17"/>
                    <a:pt x="38" y="18"/>
                  </a:cubicBezTo>
                  <a:cubicBezTo>
                    <a:pt x="39" y="18"/>
                    <a:pt x="39" y="18"/>
                    <a:pt x="40" y="18"/>
                  </a:cubicBezTo>
                  <a:cubicBezTo>
                    <a:pt x="40" y="19"/>
                    <a:pt x="40" y="19"/>
                    <a:pt x="41" y="19"/>
                  </a:cubicBezTo>
                  <a:cubicBezTo>
                    <a:pt x="41" y="19"/>
                    <a:pt x="41" y="19"/>
                    <a:pt x="41" y="19"/>
                  </a:cubicBezTo>
                  <a:cubicBezTo>
                    <a:pt x="39" y="19"/>
                    <a:pt x="38" y="20"/>
                    <a:pt x="37" y="20"/>
                  </a:cubicBezTo>
                  <a:cubicBezTo>
                    <a:pt x="36" y="21"/>
                    <a:pt x="35" y="21"/>
                    <a:pt x="34" y="21"/>
                  </a:cubicBezTo>
                  <a:cubicBezTo>
                    <a:pt x="33" y="22"/>
                    <a:pt x="32" y="22"/>
                    <a:pt x="31" y="23"/>
                  </a:cubicBezTo>
                  <a:cubicBezTo>
                    <a:pt x="30" y="24"/>
                    <a:pt x="28" y="24"/>
                    <a:pt x="26" y="25"/>
                  </a:cubicBezTo>
                  <a:cubicBezTo>
                    <a:pt x="25" y="25"/>
                    <a:pt x="24" y="25"/>
                    <a:pt x="23" y="25"/>
                  </a:cubicBezTo>
                  <a:cubicBezTo>
                    <a:pt x="22" y="25"/>
                    <a:pt x="21" y="25"/>
                    <a:pt x="20" y="25"/>
                  </a:cubicBezTo>
                  <a:cubicBezTo>
                    <a:pt x="22" y="25"/>
                    <a:pt x="24" y="25"/>
                    <a:pt x="26" y="25"/>
                  </a:cubicBezTo>
                  <a:cubicBezTo>
                    <a:pt x="27" y="25"/>
                    <a:pt x="28" y="25"/>
                    <a:pt x="29" y="25"/>
                  </a:cubicBezTo>
                  <a:cubicBezTo>
                    <a:pt x="30" y="24"/>
                    <a:pt x="30" y="24"/>
                    <a:pt x="30" y="24"/>
                  </a:cubicBezTo>
                  <a:cubicBezTo>
                    <a:pt x="31" y="24"/>
                    <a:pt x="31" y="24"/>
                    <a:pt x="31" y="24"/>
                  </a:cubicBezTo>
                  <a:cubicBezTo>
                    <a:pt x="31" y="24"/>
                    <a:pt x="32" y="24"/>
                    <a:pt x="32" y="23"/>
                  </a:cubicBezTo>
                  <a:cubicBezTo>
                    <a:pt x="34" y="22"/>
                    <a:pt x="35" y="22"/>
                    <a:pt x="37" y="21"/>
                  </a:cubicBezTo>
                  <a:cubicBezTo>
                    <a:pt x="38" y="21"/>
                    <a:pt x="39" y="20"/>
                    <a:pt x="40" y="20"/>
                  </a:cubicBezTo>
                  <a:cubicBezTo>
                    <a:pt x="41" y="20"/>
                    <a:pt x="41" y="20"/>
                    <a:pt x="42" y="19"/>
                  </a:cubicBezTo>
                  <a:cubicBezTo>
                    <a:pt x="43" y="20"/>
                    <a:pt x="43" y="20"/>
                    <a:pt x="43" y="20"/>
                  </a:cubicBezTo>
                  <a:cubicBezTo>
                    <a:pt x="44" y="20"/>
                    <a:pt x="44" y="20"/>
                    <a:pt x="44" y="20"/>
                  </a:cubicBezTo>
                  <a:cubicBezTo>
                    <a:pt x="45" y="19"/>
                    <a:pt x="44" y="19"/>
                    <a:pt x="44" y="19"/>
                  </a:cubicBezTo>
                  <a:cubicBezTo>
                    <a:pt x="43" y="18"/>
                    <a:pt x="42" y="18"/>
                    <a:pt x="41" y="17"/>
                  </a:cubicBezTo>
                  <a:cubicBezTo>
                    <a:pt x="41" y="17"/>
                    <a:pt x="40" y="17"/>
                    <a:pt x="40" y="17"/>
                  </a:cubicBezTo>
                  <a:cubicBezTo>
                    <a:pt x="40" y="16"/>
                    <a:pt x="40" y="16"/>
                    <a:pt x="40" y="16"/>
                  </a:cubicBezTo>
                  <a:cubicBezTo>
                    <a:pt x="40" y="16"/>
                    <a:pt x="40" y="15"/>
                    <a:pt x="40" y="15"/>
                  </a:cubicBezTo>
                  <a:cubicBezTo>
                    <a:pt x="39" y="15"/>
                    <a:pt x="39" y="14"/>
                    <a:pt x="39" y="14"/>
                  </a:cubicBezTo>
                  <a:cubicBezTo>
                    <a:pt x="39" y="14"/>
                    <a:pt x="39" y="14"/>
                    <a:pt x="39" y="14"/>
                  </a:cubicBezTo>
                  <a:cubicBezTo>
                    <a:pt x="39" y="14"/>
                    <a:pt x="39" y="13"/>
                    <a:pt x="39" y="13"/>
                  </a:cubicBezTo>
                  <a:cubicBezTo>
                    <a:pt x="39" y="13"/>
                    <a:pt x="39" y="12"/>
                    <a:pt x="39" y="12"/>
                  </a:cubicBezTo>
                  <a:cubicBezTo>
                    <a:pt x="39" y="11"/>
                    <a:pt x="38" y="10"/>
                    <a:pt x="38" y="9"/>
                  </a:cubicBezTo>
                  <a:cubicBezTo>
                    <a:pt x="37" y="9"/>
                    <a:pt x="37" y="8"/>
                    <a:pt x="37" y="8"/>
                  </a:cubicBezTo>
                  <a:cubicBezTo>
                    <a:pt x="37" y="7"/>
                    <a:pt x="37" y="7"/>
                    <a:pt x="36" y="7"/>
                  </a:cubicBezTo>
                  <a:cubicBezTo>
                    <a:pt x="36" y="7"/>
                    <a:pt x="37" y="8"/>
                    <a:pt x="37" y="8"/>
                  </a:cubicBezTo>
                  <a:cubicBezTo>
                    <a:pt x="37" y="8"/>
                    <a:pt x="37" y="9"/>
                    <a:pt x="37" y="9"/>
                  </a:cubicBezTo>
                  <a:cubicBezTo>
                    <a:pt x="38" y="10"/>
                    <a:pt x="38" y="11"/>
                    <a:pt x="38" y="12"/>
                  </a:cubicBezTo>
                  <a:cubicBezTo>
                    <a:pt x="38" y="13"/>
                    <a:pt x="38" y="13"/>
                    <a:pt x="39" y="13"/>
                  </a:cubicBezTo>
                  <a:cubicBezTo>
                    <a:pt x="39" y="14"/>
                    <a:pt x="39" y="14"/>
                    <a:pt x="39" y="14"/>
                  </a:cubicBezTo>
                  <a:cubicBezTo>
                    <a:pt x="39" y="14"/>
                    <a:pt x="39" y="14"/>
                    <a:pt x="39" y="14"/>
                  </a:cubicBezTo>
                  <a:cubicBezTo>
                    <a:pt x="39" y="14"/>
                    <a:pt x="39" y="15"/>
                    <a:pt x="39" y="15"/>
                  </a:cubicBezTo>
                  <a:cubicBezTo>
                    <a:pt x="39" y="15"/>
                    <a:pt x="39" y="15"/>
                    <a:pt x="39" y="16"/>
                  </a:cubicBezTo>
                  <a:cubicBezTo>
                    <a:pt x="38" y="16"/>
                    <a:pt x="38" y="15"/>
                    <a:pt x="38" y="15"/>
                  </a:cubicBezTo>
                  <a:cubicBezTo>
                    <a:pt x="35" y="12"/>
                    <a:pt x="35" y="12"/>
                    <a:pt x="35" y="12"/>
                  </a:cubicBezTo>
                  <a:cubicBezTo>
                    <a:pt x="33" y="11"/>
                    <a:pt x="32" y="10"/>
                    <a:pt x="31" y="9"/>
                  </a:cubicBezTo>
                  <a:cubicBezTo>
                    <a:pt x="30" y="8"/>
                    <a:pt x="30" y="8"/>
                    <a:pt x="30" y="8"/>
                  </a:cubicBezTo>
                  <a:cubicBezTo>
                    <a:pt x="30" y="8"/>
                    <a:pt x="30" y="8"/>
                    <a:pt x="30" y="7"/>
                  </a:cubicBezTo>
                  <a:cubicBezTo>
                    <a:pt x="29" y="7"/>
                    <a:pt x="29" y="6"/>
                    <a:pt x="28" y="6"/>
                  </a:cubicBezTo>
                  <a:cubicBezTo>
                    <a:pt x="28" y="5"/>
                    <a:pt x="27" y="4"/>
                    <a:pt x="27" y="4"/>
                  </a:cubicBezTo>
                  <a:cubicBezTo>
                    <a:pt x="27" y="3"/>
                    <a:pt x="26" y="2"/>
                    <a:pt x="26" y="1"/>
                  </a:cubicBezTo>
                  <a:cubicBezTo>
                    <a:pt x="26" y="3"/>
                    <a:pt x="27" y="4"/>
                    <a:pt x="28" y="6"/>
                  </a:cubicBezTo>
                  <a:cubicBezTo>
                    <a:pt x="28" y="7"/>
                    <a:pt x="29" y="7"/>
                    <a:pt x="29" y="8"/>
                  </a:cubicBezTo>
                  <a:close/>
                  <a:moveTo>
                    <a:pt x="22" y="10"/>
                  </a:moveTo>
                  <a:cubicBezTo>
                    <a:pt x="22" y="10"/>
                    <a:pt x="22" y="10"/>
                    <a:pt x="22" y="10"/>
                  </a:cubicBezTo>
                  <a:cubicBezTo>
                    <a:pt x="22" y="10"/>
                    <a:pt x="22" y="10"/>
                    <a:pt x="22" y="10"/>
                  </a:cubicBezTo>
                  <a:cubicBezTo>
                    <a:pt x="22" y="10"/>
                    <a:pt x="22" y="10"/>
                    <a:pt x="22" y="1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2309"/>
            <p:cNvSpPr>
              <a:spLocks/>
            </p:cNvSpPr>
            <p:nvPr/>
          </p:nvSpPr>
          <p:spPr bwMode="auto">
            <a:xfrm>
              <a:off x="4975184" y="3725883"/>
              <a:ext cx="173039" cy="44450"/>
            </a:xfrm>
            <a:custGeom>
              <a:avLst/>
              <a:gdLst>
                <a:gd name="T0" fmla="*/ 11 w 46"/>
                <a:gd name="T1" fmla="*/ 10 h 12"/>
                <a:gd name="T2" fmla="*/ 13 w 46"/>
                <a:gd name="T3" fmla="*/ 11 h 12"/>
                <a:gd name="T4" fmla="*/ 21 w 46"/>
                <a:gd name="T5" fmla="*/ 11 h 12"/>
                <a:gd name="T6" fmla="*/ 34 w 46"/>
                <a:gd name="T7" fmla="*/ 10 h 12"/>
                <a:gd name="T8" fmla="*/ 41 w 46"/>
                <a:gd name="T9" fmla="*/ 11 h 12"/>
                <a:gd name="T10" fmla="*/ 46 w 46"/>
                <a:gd name="T11" fmla="*/ 11 h 12"/>
                <a:gd name="T12" fmla="*/ 39 w 46"/>
                <a:gd name="T13" fmla="*/ 8 h 12"/>
                <a:gd name="T14" fmla="*/ 18 w 46"/>
                <a:gd name="T15" fmla="*/ 4 h 12"/>
                <a:gd name="T16" fmla="*/ 8 w 46"/>
                <a:gd name="T17" fmla="*/ 2 h 12"/>
                <a:gd name="T18" fmla="*/ 0 w 46"/>
                <a:gd name="T19" fmla="*/ 0 h 12"/>
                <a:gd name="T20" fmla="*/ 0 w 46"/>
                <a:gd name="T21" fmla="*/ 0 h 12"/>
                <a:gd name="T22" fmla="*/ 11 w 46"/>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12">
                  <a:moveTo>
                    <a:pt x="11" y="10"/>
                  </a:moveTo>
                  <a:cubicBezTo>
                    <a:pt x="11" y="10"/>
                    <a:pt x="12" y="10"/>
                    <a:pt x="13" y="11"/>
                  </a:cubicBezTo>
                  <a:cubicBezTo>
                    <a:pt x="16" y="11"/>
                    <a:pt x="18" y="11"/>
                    <a:pt x="21" y="11"/>
                  </a:cubicBezTo>
                  <a:cubicBezTo>
                    <a:pt x="25" y="11"/>
                    <a:pt x="29" y="10"/>
                    <a:pt x="34" y="10"/>
                  </a:cubicBezTo>
                  <a:cubicBezTo>
                    <a:pt x="36" y="9"/>
                    <a:pt x="39" y="10"/>
                    <a:pt x="41" y="11"/>
                  </a:cubicBezTo>
                  <a:cubicBezTo>
                    <a:pt x="43" y="11"/>
                    <a:pt x="44" y="12"/>
                    <a:pt x="46" y="11"/>
                  </a:cubicBezTo>
                  <a:cubicBezTo>
                    <a:pt x="43" y="11"/>
                    <a:pt x="40" y="9"/>
                    <a:pt x="39" y="8"/>
                  </a:cubicBezTo>
                  <a:cubicBezTo>
                    <a:pt x="32" y="5"/>
                    <a:pt x="25" y="5"/>
                    <a:pt x="18" y="4"/>
                  </a:cubicBezTo>
                  <a:cubicBezTo>
                    <a:pt x="14" y="4"/>
                    <a:pt x="11" y="3"/>
                    <a:pt x="8" y="2"/>
                  </a:cubicBezTo>
                  <a:cubicBezTo>
                    <a:pt x="6" y="2"/>
                    <a:pt x="3" y="1"/>
                    <a:pt x="0" y="0"/>
                  </a:cubicBezTo>
                  <a:cubicBezTo>
                    <a:pt x="0" y="0"/>
                    <a:pt x="0" y="0"/>
                    <a:pt x="0" y="0"/>
                  </a:cubicBezTo>
                  <a:cubicBezTo>
                    <a:pt x="4" y="3"/>
                    <a:pt x="7" y="6"/>
                    <a:pt x="11"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24" name="Picture 2310"/>
            <p:cNvPicPr>
              <a:picLocks noChangeAspect="1" noChangeArrowheads="1"/>
            </p:cNvPicPr>
            <p:nvPr/>
          </p:nvPicPr>
          <p:blipFill>
            <a:blip r:embed="rId96" cstate="screen">
              <a:extLst>
                <a:ext uri="{28A0092B-C50C-407E-A947-70E740481C1C}">
                  <a14:useLocalDpi xmlns:a14="http://schemas.microsoft.com/office/drawing/2010/main"/>
                </a:ext>
              </a:extLst>
            </a:blip>
            <a:srcRect/>
            <a:stretch>
              <a:fillRect/>
            </a:stretch>
          </p:blipFill>
          <p:spPr bwMode="auto">
            <a:xfrm>
              <a:off x="4998997" y="3749695"/>
              <a:ext cx="158751"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5" name="Picture 2311"/>
            <p:cNvPicPr>
              <a:picLocks noChangeAspect="1" noChangeArrowheads="1"/>
            </p:cNvPicPr>
            <p:nvPr/>
          </p:nvPicPr>
          <p:blipFill>
            <a:blip r:embed="rId97" cstate="screen">
              <a:extLst>
                <a:ext uri="{28A0092B-C50C-407E-A947-70E740481C1C}">
                  <a14:useLocalDpi xmlns:a14="http://schemas.microsoft.com/office/drawing/2010/main"/>
                </a:ext>
              </a:extLst>
            </a:blip>
            <a:srcRect/>
            <a:stretch>
              <a:fillRect/>
            </a:stretch>
          </p:blipFill>
          <p:spPr bwMode="auto">
            <a:xfrm>
              <a:off x="4960896" y="3684607"/>
              <a:ext cx="214314" cy="10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6" name="Freeform 2312"/>
            <p:cNvSpPr>
              <a:spLocks/>
            </p:cNvSpPr>
            <p:nvPr/>
          </p:nvSpPr>
          <p:spPr bwMode="auto">
            <a:xfrm>
              <a:off x="5013284" y="3703657"/>
              <a:ext cx="71438" cy="41275"/>
            </a:xfrm>
            <a:custGeom>
              <a:avLst/>
              <a:gdLst>
                <a:gd name="T0" fmla="*/ 9 w 19"/>
                <a:gd name="T1" fmla="*/ 10 h 11"/>
                <a:gd name="T2" fmla="*/ 19 w 19"/>
                <a:gd name="T3" fmla="*/ 11 h 11"/>
                <a:gd name="T4" fmla="*/ 14 w 19"/>
                <a:gd name="T5" fmla="*/ 9 h 11"/>
                <a:gd name="T6" fmla="*/ 11 w 19"/>
                <a:gd name="T7" fmla="*/ 4 h 11"/>
                <a:gd name="T8" fmla="*/ 11 w 19"/>
                <a:gd name="T9" fmla="*/ 0 h 11"/>
                <a:gd name="T10" fmla="*/ 0 w 19"/>
                <a:gd name="T11" fmla="*/ 4 h 11"/>
                <a:gd name="T12" fmla="*/ 9 w 19"/>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19" h="11">
                  <a:moveTo>
                    <a:pt x="9" y="10"/>
                  </a:moveTo>
                  <a:cubicBezTo>
                    <a:pt x="12" y="11"/>
                    <a:pt x="15" y="11"/>
                    <a:pt x="19" y="11"/>
                  </a:cubicBezTo>
                  <a:cubicBezTo>
                    <a:pt x="17" y="11"/>
                    <a:pt x="15" y="10"/>
                    <a:pt x="14" y="9"/>
                  </a:cubicBezTo>
                  <a:cubicBezTo>
                    <a:pt x="12" y="8"/>
                    <a:pt x="12" y="6"/>
                    <a:pt x="11" y="4"/>
                  </a:cubicBezTo>
                  <a:cubicBezTo>
                    <a:pt x="11" y="3"/>
                    <a:pt x="11" y="1"/>
                    <a:pt x="11" y="0"/>
                  </a:cubicBezTo>
                  <a:cubicBezTo>
                    <a:pt x="7" y="1"/>
                    <a:pt x="3" y="3"/>
                    <a:pt x="0" y="4"/>
                  </a:cubicBezTo>
                  <a:cubicBezTo>
                    <a:pt x="2" y="7"/>
                    <a:pt x="6" y="8"/>
                    <a:pt x="9"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2313"/>
            <p:cNvSpPr>
              <a:spLocks/>
            </p:cNvSpPr>
            <p:nvPr/>
          </p:nvSpPr>
          <p:spPr bwMode="auto">
            <a:xfrm>
              <a:off x="5057734" y="3767158"/>
              <a:ext cx="165101" cy="41275"/>
            </a:xfrm>
            <a:custGeom>
              <a:avLst/>
              <a:gdLst>
                <a:gd name="T0" fmla="*/ 24 w 44"/>
                <a:gd name="T1" fmla="*/ 0 h 11"/>
                <a:gd name="T2" fmla="*/ 19 w 44"/>
                <a:gd name="T3" fmla="*/ 3 h 11"/>
                <a:gd name="T4" fmla="*/ 13 w 44"/>
                <a:gd name="T5" fmla="*/ 6 h 11"/>
                <a:gd name="T6" fmla="*/ 0 w 44"/>
                <a:gd name="T7" fmla="*/ 8 h 11"/>
                <a:gd name="T8" fmla="*/ 0 w 44"/>
                <a:gd name="T9" fmla="*/ 8 h 11"/>
                <a:gd name="T10" fmla="*/ 15 w 44"/>
                <a:gd name="T11" fmla="*/ 10 h 11"/>
                <a:gd name="T12" fmla="*/ 26 w 44"/>
                <a:gd name="T13" fmla="*/ 2 h 11"/>
                <a:gd name="T14" fmla="*/ 34 w 44"/>
                <a:gd name="T15" fmla="*/ 4 h 11"/>
                <a:gd name="T16" fmla="*/ 39 w 44"/>
                <a:gd name="T17" fmla="*/ 7 h 11"/>
                <a:gd name="T18" fmla="*/ 44 w 44"/>
                <a:gd name="T19" fmla="*/ 7 h 11"/>
                <a:gd name="T20" fmla="*/ 44 w 44"/>
                <a:gd name="T21" fmla="*/ 6 h 11"/>
                <a:gd name="T22" fmla="*/ 39 w 44"/>
                <a:gd name="T23" fmla="*/ 6 h 11"/>
                <a:gd name="T24" fmla="*/ 34 w 44"/>
                <a:gd name="T25" fmla="*/ 4 h 11"/>
                <a:gd name="T26" fmla="*/ 26 w 44"/>
                <a:gd name="T27" fmla="*/ 1 h 11"/>
                <a:gd name="T28" fmla="*/ 24 w 4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1">
                  <a:moveTo>
                    <a:pt x="24" y="0"/>
                  </a:moveTo>
                  <a:cubicBezTo>
                    <a:pt x="22" y="1"/>
                    <a:pt x="20" y="2"/>
                    <a:pt x="19" y="3"/>
                  </a:cubicBezTo>
                  <a:cubicBezTo>
                    <a:pt x="16" y="3"/>
                    <a:pt x="15" y="5"/>
                    <a:pt x="13" y="6"/>
                  </a:cubicBezTo>
                  <a:cubicBezTo>
                    <a:pt x="9" y="8"/>
                    <a:pt x="5" y="9"/>
                    <a:pt x="0" y="8"/>
                  </a:cubicBezTo>
                  <a:cubicBezTo>
                    <a:pt x="0" y="8"/>
                    <a:pt x="0" y="8"/>
                    <a:pt x="0" y="8"/>
                  </a:cubicBezTo>
                  <a:cubicBezTo>
                    <a:pt x="4" y="10"/>
                    <a:pt x="10" y="11"/>
                    <a:pt x="15" y="10"/>
                  </a:cubicBezTo>
                  <a:cubicBezTo>
                    <a:pt x="18" y="10"/>
                    <a:pt x="24" y="7"/>
                    <a:pt x="26" y="2"/>
                  </a:cubicBezTo>
                  <a:cubicBezTo>
                    <a:pt x="29" y="1"/>
                    <a:pt x="31" y="3"/>
                    <a:pt x="34" y="4"/>
                  </a:cubicBezTo>
                  <a:cubicBezTo>
                    <a:pt x="36" y="5"/>
                    <a:pt x="37" y="7"/>
                    <a:pt x="39" y="7"/>
                  </a:cubicBezTo>
                  <a:cubicBezTo>
                    <a:pt x="41" y="7"/>
                    <a:pt x="43" y="7"/>
                    <a:pt x="44" y="7"/>
                  </a:cubicBezTo>
                  <a:cubicBezTo>
                    <a:pt x="44" y="7"/>
                    <a:pt x="44" y="6"/>
                    <a:pt x="44" y="6"/>
                  </a:cubicBezTo>
                  <a:cubicBezTo>
                    <a:pt x="43" y="6"/>
                    <a:pt x="41" y="7"/>
                    <a:pt x="39" y="6"/>
                  </a:cubicBezTo>
                  <a:cubicBezTo>
                    <a:pt x="38" y="6"/>
                    <a:pt x="36" y="5"/>
                    <a:pt x="34" y="4"/>
                  </a:cubicBezTo>
                  <a:cubicBezTo>
                    <a:pt x="31" y="2"/>
                    <a:pt x="28" y="1"/>
                    <a:pt x="26" y="1"/>
                  </a:cubicBezTo>
                  <a:cubicBezTo>
                    <a:pt x="25" y="1"/>
                    <a:pt x="25" y="1"/>
                    <a:pt x="24"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2314"/>
            <p:cNvSpPr>
              <a:spLocks noEditPoints="1"/>
            </p:cNvSpPr>
            <p:nvPr/>
          </p:nvSpPr>
          <p:spPr bwMode="auto">
            <a:xfrm>
              <a:off x="4983121" y="3706832"/>
              <a:ext cx="171451" cy="93663"/>
            </a:xfrm>
            <a:custGeom>
              <a:avLst/>
              <a:gdLst>
                <a:gd name="T0" fmla="*/ 30 w 46"/>
                <a:gd name="T1" fmla="*/ 8 h 25"/>
                <a:gd name="T2" fmla="*/ 34 w 46"/>
                <a:gd name="T3" fmla="*/ 11 h 25"/>
                <a:gd name="T4" fmla="*/ 29 w 46"/>
                <a:gd name="T5" fmla="*/ 10 h 25"/>
                <a:gd name="T6" fmla="*/ 26 w 46"/>
                <a:gd name="T7" fmla="*/ 9 h 25"/>
                <a:gd name="T8" fmla="*/ 22 w 46"/>
                <a:gd name="T9" fmla="*/ 8 h 25"/>
                <a:gd name="T10" fmla="*/ 20 w 46"/>
                <a:gd name="T11" fmla="*/ 5 h 25"/>
                <a:gd name="T12" fmla="*/ 20 w 46"/>
                <a:gd name="T13" fmla="*/ 4 h 25"/>
                <a:gd name="T14" fmla="*/ 19 w 46"/>
                <a:gd name="T15" fmla="*/ 2 h 25"/>
                <a:gd name="T16" fmla="*/ 19 w 46"/>
                <a:gd name="T17" fmla="*/ 4 h 25"/>
                <a:gd name="T18" fmla="*/ 20 w 46"/>
                <a:gd name="T19" fmla="*/ 5 h 25"/>
                <a:gd name="T20" fmla="*/ 21 w 46"/>
                <a:gd name="T21" fmla="*/ 7 h 25"/>
                <a:gd name="T22" fmla="*/ 22 w 46"/>
                <a:gd name="T23" fmla="*/ 9 h 25"/>
                <a:gd name="T24" fmla="*/ 20 w 46"/>
                <a:gd name="T25" fmla="*/ 9 h 25"/>
                <a:gd name="T26" fmla="*/ 15 w 46"/>
                <a:gd name="T27" fmla="*/ 8 h 25"/>
                <a:gd name="T28" fmla="*/ 12 w 46"/>
                <a:gd name="T29" fmla="*/ 6 h 25"/>
                <a:gd name="T30" fmla="*/ 9 w 46"/>
                <a:gd name="T31" fmla="*/ 4 h 25"/>
                <a:gd name="T32" fmla="*/ 15 w 46"/>
                <a:gd name="T33" fmla="*/ 8 h 25"/>
                <a:gd name="T34" fmla="*/ 14 w 46"/>
                <a:gd name="T35" fmla="*/ 9 h 25"/>
                <a:gd name="T36" fmla="*/ 6 w 46"/>
                <a:gd name="T37" fmla="*/ 7 h 25"/>
                <a:gd name="T38" fmla="*/ 11 w 46"/>
                <a:gd name="T39" fmla="*/ 9 h 25"/>
                <a:gd name="T40" fmla="*/ 17 w 46"/>
                <a:gd name="T41" fmla="*/ 10 h 25"/>
                <a:gd name="T42" fmla="*/ 29 w 46"/>
                <a:gd name="T43" fmla="*/ 11 h 25"/>
                <a:gd name="T44" fmla="*/ 34 w 46"/>
                <a:gd name="T45" fmla="*/ 12 h 25"/>
                <a:gd name="T46" fmla="*/ 38 w 46"/>
                <a:gd name="T47" fmla="*/ 15 h 25"/>
                <a:gd name="T48" fmla="*/ 33 w 46"/>
                <a:gd name="T49" fmla="*/ 14 h 25"/>
                <a:gd name="T50" fmla="*/ 27 w 46"/>
                <a:gd name="T51" fmla="*/ 15 h 25"/>
                <a:gd name="T52" fmla="*/ 18 w 46"/>
                <a:gd name="T53" fmla="*/ 16 h 25"/>
                <a:gd name="T54" fmla="*/ 10 w 46"/>
                <a:gd name="T55" fmla="*/ 15 h 25"/>
                <a:gd name="T56" fmla="*/ 23 w 46"/>
                <a:gd name="T57" fmla="*/ 16 h 25"/>
                <a:gd name="T58" fmla="*/ 31 w 46"/>
                <a:gd name="T59" fmla="*/ 15 h 25"/>
                <a:gd name="T60" fmla="*/ 35 w 46"/>
                <a:gd name="T61" fmla="*/ 15 h 25"/>
                <a:gd name="T62" fmla="*/ 41 w 46"/>
                <a:gd name="T63" fmla="*/ 16 h 25"/>
                <a:gd name="T64" fmla="*/ 42 w 46"/>
                <a:gd name="T65" fmla="*/ 17 h 25"/>
                <a:gd name="T66" fmla="*/ 35 w 46"/>
                <a:gd name="T67" fmla="*/ 20 h 25"/>
                <a:gd name="T68" fmla="*/ 28 w 46"/>
                <a:gd name="T69" fmla="*/ 24 h 25"/>
                <a:gd name="T70" fmla="*/ 22 w 46"/>
                <a:gd name="T71" fmla="*/ 25 h 25"/>
                <a:gd name="T72" fmla="*/ 31 w 46"/>
                <a:gd name="T73" fmla="*/ 23 h 25"/>
                <a:gd name="T74" fmla="*/ 33 w 46"/>
                <a:gd name="T75" fmla="*/ 22 h 25"/>
                <a:gd name="T76" fmla="*/ 39 w 46"/>
                <a:gd name="T77" fmla="*/ 19 h 25"/>
                <a:gd name="T78" fmla="*/ 43 w 46"/>
                <a:gd name="T79" fmla="*/ 17 h 25"/>
                <a:gd name="T80" fmla="*/ 46 w 46"/>
                <a:gd name="T81" fmla="*/ 17 h 25"/>
                <a:gd name="T82" fmla="*/ 42 w 46"/>
                <a:gd name="T83" fmla="*/ 15 h 25"/>
                <a:gd name="T84" fmla="*/ 41 w 46"/>
                <a:gd name="T85" fmla="*/ 14 h 25"/>
                <a:gd name="T86" fmla="*/ 40 w 46"/>
                <a:gd name="T87" fmla="*/ 12 h 25"/>
                <a:gd name="T88" fmla="*/ 40 w 46"/>
                <a:gd name="T89" fmla="*/ 11 h 25"/>
                <a:gd name="T90" fmla="*/ 38 w 46"/>
                <a:gd name="T91" fmla="*/ 7 h 25"/>
                <a:gd name="T92" fmla="*/ 36 w 46"/>
                <a:gd name="T93" fmla="*/ 5 h 25"/>
                <a:gd name="T94" fmla="*/ 38 w 46"/>
                <a:gd name="T95" fmla="*/ 8 h 25"/>
                <a:gd name="T96" fmla="*/ 39 w 46"/>
                <a:gd name="T97" fmla="*/ 11 h 25"/>
                <a:gd name="T98" fmla="*/ 39 w 46"/>
                <a:gd name="T99" fmla="*/ 12 h 25"/>
                <a:gd name="T100" fmla="*/ 40 w 46"/>
                <a:gd name="T101" fmla="*/ 14 h 25"/>
                <a:gd name="T102" fmla="*/ 35 w 46"/>
                <a:gd name="T103" fmla="*/ 11 h 25"/>
                <a:gd name="T104" fmla="*/ 31 w 46"/>
                <a:gd name="T105" fmla="*/ 7 h 25"/>
                <a:gd name="T106" fmla="*/ 28 w 46"/>
                <a:gd name="T107" fmla="*/ 5 h 25"/>
                <a:gd name="T108" fmla="*/ 26 w 46"/>
                <a:gd name="T109" fmla="*/ 1 h 25"/>
                <a:gd name="T110" fmla="*/ 29 w 46"/>
                <a:gd name="T111" fmla="*/ 7 h 25"/>
                <a:gd name="T112" fmla="*/ 22 w 46"/>
                <a:gd name="T113" fmla="*/ 9 h 25"/>
                <a:gd name="T114" fmla="*/ 22 w 46"/>
                <a:gd name="T115"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25">
                  <a:moveTo>
                    <a:pt x="29" y="7"/>
                  </a:moveTo>
                  <a:cubicBezTo>
                    <a:pt x="30" y="7"/>
                    <a:pt x="30" y="7"/>
                    <a:pt x="30" y="8"/>
                  </a:cubicBezTo>
                  <a:cubicBezTo>
                    <a:pt x="31" y="8"/>
                    <a:pt x="31" y="8"/>
                    <a:pt x="31" y="8"/>
                  </a:cubicBezTo>
                  <a:cubicBezTo>
                    <a:pt x="32" y="9"/>
                    <a:pt x="33" y="10"/>
                    <a:pt x="34" y="11"/>
                  </a:cubicBezTo>
                  <a:cubicBezTo>
                    <a:pt x="33" y="11"/>
                    <a:pt x="33" y="10"/>
                    <a:pt x="32" y="10"/>
                  </a:cubicBezTo>
                  <a:cubicBezTo>
                    <a:pt x="31" y="10"/>
                    <a:pt x="30" y="10"/>
                    <a:pt x="29" y="10"/>
                  </a:cubicBezTo>
                  <a:cubicBezTo>
                    <a:pt x="28" y="9"/>
                    <a:pt x="27" y="9"/>
                    <a:pt x="26" y="9"/>
                  </a:cubicBezTo>
                  <a:cubicBezTo>
                    <a:pt x="26" y="9"/>
                    <a:pt x="26" y="9"/>
                    <a:pt x="26" y="9"/>
                  </a:cubicBezTo>
                  <a:cubicBezTo>
                    <a:pt x="25" y="9"/>
                    <a:pt x="24" y="9"/>
                    <a:pt x="24" y="9"/>
                  </a:cubicBezTo>
                  <a:cubicBezTo>
                    <a:pt x="23" y="9"/>
                    <a:pt x="23" y="9"/>
                    <a:pt x="22" y="8"/>
                  </a:cubicBezTo>
                  <a:cubicBezTo>
                    <a:pt x="22" y="8"/>
                    <a:pt x="22" y="7"/>
                    <a:pt x="21" y="7"/>
                  </a:cubicBezTo>
                  <a:cubicBezTo>
                    <a:pt x="21" y="6"/>
                    <a:pt x="21" y="6"/>
                    <a:pt x="20" y="5"/>
                  </a:cubicBezTo>
                  <a:cubicBezTo>
                    <a:pt x="20" y="5"/>
                    <a:pt x="20" y="5"/>
                    <a:pt x="20" y="5"/>
                  </a:cubicBezTo>
                  <a:cubicBezTo>
                    <a:pt x="20" y="5"/>
                    <a:pt x="20" y="5"/>
                    <a:pt x="20" y="4"/>
                  </a:cubicBezTo>
                  <a:cubicBezTo>
                    <a:pt x="20" y="4"/>
                    <a:pt x="20" y="4"/>
                    <a:pt x="20" y="4"/>
                  </a:cubicBezTo>
                  <a:cubicBezTo>
                    <a:pt x="20" y="3"/>
                    <a:pt x="20" y="2"/>
                    <a:pt x="19" y="2"/>
                  </a:cubicBezTo>
                  <a:cubicBezTo>
                    <a:pt x="19" y="1"/>
                    <a:pt x="19" y="1"/>
                    <a:pt x="19" y="0"/>
                  </a:cubicBezTo>
                  <a:cubicBezTo>
                    <a:pt x="19" y="1"/>
                    <a:pt x="19" y="3"/>
                    <a:pt x="19" y="4"/>
                  </a:cubicBezTo>
                  <a:cubicBezTo>
                    <a:pt x="19" y="4"/>
                    <a:pt x="20" y="4"/>
                    <a:pt x="20" y="5"/>
                  </a:cubicBezTo>
                  <a:cubicBezTo>
                    <a:pt x="20" y="5"/>
                    <a:pt x="20" y="5"/>
                    <a:pt x="20" y="5"/>
                  </a:cubicBezTo>
                  <a:cubicBezTo>
                    <a:pt x="20" y="6"/>
                    <a:pt x="20" y="6"/>
                    <a:pt x="20" y="6"/>
                  </a:cubicBezTo>
                  <a:cubicBezTo>
                    <a:pt x="20" y="6"/>
                    <a:pt x="20" y="7"/>
                    <a:pt x="21" y="7"/>
                  </a:cubicBezTo>
                  <a:cubicBezTo>
                    <a:pt x="21" y="8"/>
                    <a:pt x="21" y="8"/>
                    <a:pt x="22" y="9"/>
                  </a:cubicBezTo>
                  <a:cubicBezTo>
                    <a:pt x="22" y="9"/>
                    <a:pt x="22" y="9"/>
                    <a:pt x="22" y="9"/>
                  </a:cubicBezTo>
                  <a:cubicBezTo>
                    <a:pt x="22" y="9"/>
                    <a:pt x="22" y="9"/>
                    <a:pt x="21" y="9"/>
                  </a:cubicBezTo>
                  <a:cubicBezTo>
                    <a:pt x="21" y="9"/>
                    <a:pt x="21" y="9"/>
                    <a:pt x="20" y="9"/>
                  </a:cubicBezTo>
                  <a:cubicBezTo>
                    <a:pt x="20" y="9"/>
                    <a:pt x="19" y="9"/>
                    <a:pt x="19" y="9"/>
                  </a:cubicBezTo>
                  <a:cubicBezTo>
                    <a:pt x="17" y="8"/>
                    <a:pt x="16" y="8"/>
                    <a:pt x="15" y="8"/>
                  </a:cubicBezTo>
                  <a:cubicBezTo>
                    <a:pt x="14" y="7"/>
                    <a:pt x="14" y="7"/>
                    <a:pt x="13" y="7"/>
                  </a:cubicBezTo>
                  <a:cubicBezTo>
                    <a:pt x="13" y="7"/>
                    <a:pt x="12" y="6"/>
                    <a:pt x="12" y="6"/>
                  </a:cubicBezTo>
                  <a:cubicBezTo>
                    <a:pt x="11" y="6"/>
                    <a:pt x="11" y="5"/>
                    <a:pt x="10" y="5"/>
                  </a:cubicBezTo>
                  <a:cubicBezTo>
                    <a:pt x="10" y="5"/>
                    <a:pt x="9" y="4"/>
                    <a:pt x="9" y="4"/>
                  </a:cubicBezTo>
                  <a:cubicBezTo>
                    <a:pt x="9" y="5"/>
                    <a:pt x="10" y="6"/>
                    <a:pt x="11" y="6"/>
                  </a:cubicBezTo>
                  <a:cubicBezTo>
                    <a:pt x="12" y="7"/>
                    <a:pt x="14" y="8"/>
                    <a:pt x="15" y="8"/>
                  </a:cubicBezTo>
                  <a:cubicBezTo>
                    <a:pt x="15" y="9"/>
                    <a:pt x="16" y="9"/>
                    <a:pt x="17" y="9"/>
                  </a:cubicBezTo>
                  <a:cubicBezTo>
                    <a:pt x="16" y="9"/>
                    <a:pt x="15" y="9"/>
                    <a:pt x="14" y="9"/>
                  </a:cubicBezTo>
                  <a:cubicBezTo>
                    <a:pt x="13" y="9"/>
                    <a:pt x="12" y="9"/>
                    <a:pt x="11" y="9"/>
                  </a:cubicBezTo>
                  <a:cubicBezTo>
                    <a:pt x="10" y="8"/>
                    <a:pt x="8" y="8"/>
                    <a:pt x="6" y="7"/>
                  </a:cubicBezTo>
                  <a:cubicBezTo>
                    <a:pt x="4" y="7"/>
                    <a:pt x="2" y="6"/>
                    <a:pt x="0" y="6"/>
                  </a:cubicBezTo>
                  <a:cubicBezTo>
                    <a:pt x="4" y="7"/>
                    <a:pt x="8" y="8"/>
                    <a:pt x="11" y="9"/>
                  </a:cubicBezTo>
                  <a:cubicBezTo>
                    <a:pt x="12" y="9"/>
                    <a:pt x="13" y="10"/>
                    <a:pt x="14" y="10"/>
                  </a:cubicBezTo>
                  <a:cubicBezTo>
                    <a:pt x="15" y="10"/>
                    <a:pt x="16" y="10"/>
                    <a:pt x="17" y="10"/>
                  </a:cubicBezTo>
                  <a:cubicBezTo>
                    <a:pt x="19" y="10"/>
                    <a:pt x="21" y="10"/>
                    <a:pt x="23" y="10"/>
                  </a:cubicBezTo>
                  <a:cubicBezTo>
                    <a:pt x="25" y="10"/>
                    <a:pt x="27" y="11"/>
                    <a:pt x="29" y="11"/>
                  </a:cubicBezTo>
                  <a:cubicBezTo>
                    <a:pt x="30" y="11"/>
                    <a:pt x="31" y="11"/>
                    <a:pt x="32" y="11"/>
                  </a:cubicBezTo>
                  <a:cubicBezTo>
                    <a:pt x="32" y="12"/>
                    <a:pt x="33" y="12"/>
                    <a:pt x="34" y="12"/>
                  </a:cubicBezTo>
                  <a:cubicBezTo>
                    <a:pt x="35" y="13"/>
                    <a:pt x="36" y="13"/>
                    <a:pt x="37" y="14"/>
                  </a:cubicBezTo>
                  <a:cubicBezTo>
                    <a:pt x="37" y="14"/>
                    <a:pt x="38" y="14"/>
                    <a:pt x="38" y="15"/>
                  </a:cubicBezTo>
                  <a:cubicBezTo>
                    <a:pt x="37" y="15"/>
                    <a:pt x="36" y="14"/>
                    <a:pt x="35" y="14"/>
                  </a:cubicBezTo>
                  <a:cubicBezTo>
                    <a:pt x="34" y="14"/>
                    <a:pt x="34" y="14"/>
                    <a:pt x="33" y="14"/>
                  </a:cubicBezTo>
                  <a:cubicBezTo>
                    <a:pt x="32" y="14"/>
                    <a:pt x="32" y="14"/>
                    <a:pt x="31" y="14"/>
                  </a:cubicBezTo>
                  <a:cubicBezTo>
                    <a:pt x="29" y="14"/>
                    <a:pt x="28" y="15"/>
                    <a:pt x="27" y="15"/>
                  </a:cubicBezTo>
                  <a:cubicBezTo>
                    <a:pt x="25" y="15"/>
                    <a:pt x="24" y="15"/>
                    <a:pt x="23" y="16"/>
                  </a:cubicBezTo>
                  <a:cubicBezTo>
                    <a:pt x="21" y="16"/>
                    <a:pt x="20" y="16"/>
                    <a:pt x="18" y="16"/>
                  </a:cubicBezTo>
                  <a:cubicBezTo>
                    <a:pt x="17" y="16"/>
                    <a:pt x="16" y="16"/>
                    <a:pt x="14" y="16"/>
                  </a:cubicBezTo>
                  <a:cubicBezTo>
                    <a:pt x="13" y="16"/>
                    <a:pt x="12" y="16"/>
                    <a:pt x="10" y="15"/>
                  </a:cubicBezTo>
                  <a:cubicBezTo>
                    <a:pt x="13" y="16"/>
                    <a:pt x="16" y="17"/>
                    <a:pt x="18" y="17"/>
                  </a:cubicBezTo>
                  <a:cubicBezTo>
                    <a:pt x="20" y="17"/>
                    <a:pt x="21" y="17"/>
                    <a:pt x="23" y="16"/>
                  </a:cubicBezTo>
                  <a:cubicBezTo>
                    <a:pt x="24" y="16"/>
                    <a:pt x="25" y="16"/>
                    <a:pt x="27" y="16"/>
                  </a:cubicBezTo>
                  <a:cubicBezTo>
                    <a:pt x="28" y="15"/>
                    <a:pt x="30" y="15"/>
                    <a:pt x="31" y="15"/>
                  </a:cubicBezTo>
                  <a:cubicBezTo>
                    <a:pt x="32" y="15"/>
                    <a:pt x="32" y="15"/>
                    <a:pt x="33" y="15"/>
                  </a:cubicBezTo>
                  <a:cubicBezTo>
                    <a:pt x="34" y="15"/>
                    <a:pt x="34" y="15"/>
                    <a:pt x="35" y="15"/>
                  </a:cubicBezTo>
                  <a:cubicBezTo>
                    <a:pt x="36" y="15"/>
                    <a:pt x="38" y="16"/>
                    <a:pt x="39" y="16"/>
                  </a:cubicBezTo>
                  <a:cubicBezTo>
                    <a:pt x="40" y="16"/>
                    <a:pt x="40" y="16"/>
                    <a:pt x="41" y="16"/>
                  </a:cubicBezTo>
                  <a:cubicBezTo>
                    <a:pt x="41" y="16"/>
                    <a:pt x="42" y="17"/>
                    <a:pt x="42" y="17"/>
                  </a:cubicBezTo>
                  <a:cubicBezTo>
                    <a:pt x="42" y="17"/>
                    <a:pt x="42" y="17"/>
                    <a:pt x="42" y="17"/>
                  </a:cubicBezTo>
                  <a:cubicBezTo>
                    <a:pt x="41" y="17"/>
                    <a:pt x="39" y="18"/>
                    <a:pt x="38" y="18"/>
                  </a:cubicBezTo>
                  <a:cubicBezTo>
                    <a:pt x="37" y="19"/>
                    <a:pt x="36" y="19"/>
                    <a:pt x="35" y="20"/>
                  </a:cubicBezTo>
                  <a:cubicBezTo>
                    <a:pt x="35" y="20"/>
                    <a:pt x="34" y="21"/>
                    <a:pt x="33" y="21"/>
                  </a:cubicBezTo>
                  <a:cubicBezTo>
                    <a:pt x="31" y="23"/>
                    <a:pt x="30" y="23"/>
                    <a:pt x="28" y="24"/>
                  </a:cubicBezTo>
                  <a:cubicBezTo>
                    <a:pt x="27" y="24"/>
                    <a:pt x="26" y="24"/>
                    <a:pt x="25" y="24"/>
                  </a:cubicBezTo>
                  <a:cubicBezTo>
                    <a:pt x="24" y="25"/>
                    <a:pt x="23" y="25"/>
                    <a:pt x="22" y="25"/>
                  </a:cubicBezTo>
                  <a:cubicBezTo>
                    <a:pt x="24" y="25"/>
                    <a:pt x="26" y="25"/>
                    <a:pt x="28" y="24"/>
                  </a:cubicBezTo>
                  <a:cubicBezTo>
                    <a:pt x="29" y="24"/>
                    <a:pt x="30" y="24"/>
                    <a:pt x="31" y="23"/>
                  </a:cubicBezTo>
                  <a:cubicBezTo>
                    <a:pt x="31" y="23"/>
                    <a:pt x="32" y="23"/>
                    <a:pt x="32" y="23"/>
                  </a:cubicBezTo>
                  <a:cubicBezTo>
                    <a:pt x="32" y="23"/>
                    <a:pt x="33" y="23"/>
                    <a:pt x="33" y="22"/>
                  </a:cubicBezTo>
                  <a:cubicBezTo>
                    <a:pt x="33" y="22"/>
                    <a:pt x="33" y="22"/>
                    <a:pt x="33" y="22"/>
                  </a:cubicBezTo>
                  <a:cubicBezTo>
                    <a:pt x="35" y="21"/>
                    <a:pt x="37" y="20"/>
                    <a:pt x="39" y="19"/>
                  </a:cubicBezTo>
                  <a:cubicBezTo>
                    <a:pt x="39" y="19"/>
                    <a:pt x="40" y="18"/>
                    <a:pt x="41" y="18"/>
                  </a:cubicBezTo>
                  <a:cubicBezTo>
                    <a:pt x="42" y="18"/>
                    <a:pt x="43" y="17"/>
                    <a:pt x="43" y="17"/>
                  </a:cubicBezTo>
                  <a:cubicBezTo>
                    <a:pt x="44" y="17"/>
                    <a:pt x="44" y="17"/>
                    <a:pt x="45" y="18"/>
                  </a:cubicBezTo>
                  <a:cubicBezTo>
                    <a:pt x="45" y="18"/>
                    <a:pt x="45" y="17"/>
                    <a:pt x="46" y="17"/>
                  </a:cubicBezTo>
                  <a:cubicBezTo>
                    <a:pt x="46" y="17"/>
                    <a:pt x="45" y="16"/>
                    <a:pt x="45" y="16"/>
                  </a:cubicBezTo>
                  <a:cubicBezTo>
                    <a:pt x="44" y="16"/>
                    <a:pt x="43" y="16"/>
                    <a:pt x="42" y="15"/>
                  </a:cubicBezTo>
                  <a:cubicBezTo>
                    <a:pt x="42" y="15"/>
                    <a:pt x="41" y="15"/>
                    <a:pt x="41" y="15"/>
                  </a:cubicBezTo>
                  <a:cubicBezTo>
                    <a:pt x="41" y="14"/>
                    <a:pt x="41" y="14"/>
                    <a:pt x="41" y="14"/>
                  </a:cubicBezTo>
                  <a:cubicBezTo>
                    <a:pt x="41" y="14"/>
                    <a:pt x="40" y="13"/>
                    <a:pt x="40" y="13"/>
                  </a:cubicBezTo>
                  <a:cubicBezTo>
                    <a:pt x="40" y="12"/>
                    <a:pt x="40" y="12"/>
                    <a:pt x="40" y="12"/>
                  </a:cubicBezTo>
                  <a:cubicBezTo>
                    <a:pt x="40" y="12"/>
                    <a:pt x="40" y="12"/>
                    <a:pt x="40" y="12"/>
                  </a:cubicBezTo>
                  <a:cubicBezTo>
                    <a:pt x="40" y="12"/>
                    <a:pt x="40" y="11"/>
                    <a:pt x="40" y="11"/>
                  </a:cubicBezTo>
                  <a:cubicBezTo>
                    <a:pt x="40" y="11"/>
                    <a:pt x="40" y="10"/>
                    <a:pt x="39" y="10"/>
                  </a:cubicBezTo>
                  <a:cubicBezTo>
                    <a:pt x="39" y="9"/>
                    <a:pt x="39" y="8"/>
                    <a:pt x="38" y="7"/>
                  </a:cubicBezTo>
                  <a:cubicBezTo>
                    <a:pt x="38" y="7"/>
                    <a:pt x="37" y="6"/>
                    <a:pt x="37" y="6"/>
                  </a:cubicBezTo>
                  <a:cubicBezTo>
                    <a:pt x="37" y="6"/>
                    <a:pt x="37" y="5"/>
                    <a:pt x="36" y="5"/>
                  </a:cubicBezTo>
                  <a:cubicBezTo>
                    <a:pt x="37" y="5"/>
                    <a:pt x="37" y="6"/>
                    <a:pt x="37" y="6"/>
                  </a:cubicBezTo>
                  <a:cubicBezTo>
                    <a:pt x="37" y="7"/>
                    <a:pt x="37" y="7"/>
                    <a:pt x="38" y="8"/>
                  </a:cubicBezTo>
                  <a:cubicBezTo>
                    <a:pt x="38" y="8"/>
                    <a:pt x="38" y="9"/>
                    <a:pt x="39" y="10"/>
                  </a:cubicBezTo>
                  <a:cubicBezTo>
                    <a:pt x="39" y="11"/>
                    <a:pt x="39" y="11"/>
                    <a:pt x="39" y="11"/>
                  </a:cubicBezTo>
                  <a:cubicBezTo>
                    <a:pt x="39" y="12"/>
                    <a:pt x="39" y="12"/>
                    <a:pt x="39" y="12"/>
                  </a:cubicBezTo>
                  <a:cubicBezTo>
                    <a:pt x="39" y="12"/>
                    <a:pt x="39" y="12"/>
                    <a:pt x="39" y="12"/>
                  </a:cubicBezTo>
                  <a:cubicBezTo>
                    <a:pt x="39" y="12"/>
                    <a:pt x="39" y="13"/>
                    <a:pt x="39" y="13"/>
                  </a:cubicBezTo>
                  <a:cubicBezTo>
                    <a:pt x="39" y="13"/>
                    <a:pt x="39" y="14"/>
                    <a:pt x="40" y="14"/>
                  </a:cubicBezTo>
                  <a:cubicBezTo>
                    <a:pt x="39" y="14"/>
                    <a:pt x="39" y="13"/>
                    <a:pt x="39" y="13"/>
                  </a:cubicBezTo>
                  <a:cubicBezTo>
                    <a:pt x="35" y="11"/>
                    <a:pt x="35" y="11"/>
                    <a:pt x="35" y="11"/>
                  </a:cubicBezTo>
                  <a:cubicBezTo>
                    <a:pt x="34" y="10"/>
                    <a:pt x="33" y="9"/>
                    <a:pt x="31" y="8"/>
                  </a:cubicBezTo>
                  <a:cubicBezTo>
                    <a:pt x="31" y="7"/>
                    <a:pt x="31" y="7"/>
                    <a:pt x="31" y="7"/>
                  </a:cubicBezTo>
                  <a:cubicBezTo>
                    <a:pt x="30" y="7"/>
                    <a:pt x="30" y="7"/>
                    <a:pt x="30" y="6"/>
                  </a:cubicBezTo>
                  <a:cubicBezTo>
                    <a:pt x="29" y="6"/>
                    <a:pt x="29" y="5"/>
                    <a:pt x="28" y="5"/>
                  </a:cubicBezTo>
                  <a:cubicBezTo>
                    <a:pt x="28" y="4"/>
                    <a:pt x="27" y="3"/>
                    <a:pt x="27" y="3"/>
                  </a:cubicBezTo>
                  <a:cubicBezTo>
                    <a:pt x="26" y="2"/>
                    <a:pt x="26" y="1"/>
                    <a:pt x="26" y="1"/>
                  </a:cubicBezTo>
                  <a:cubicBezTo>
                    <a:pt x="26" y="2"/>
                    <a:pt x="27" y="4"/>
                    <a:pt x="28" y="5"/>
                  </a:cubicBezTo>
                  <a:cubicBezTo>
                    <a:pt x="28" y="6"/>
                    <a:pt x="29" y="6"/>
                    <a:pt x="29" y="7"/>
                  </a:cubicBezTo>
                  <a:close/>
                  <a:moveTo>
                    <a:pt x="22" y="9"/>
                  </a:moveTo>
                  <a:cubicBezTo>
                    <a:pt x="22" y="9"/>
                    <a:pt x="22" y="9"/>
                    <a:pt x="22" y="9"/>
                  </a:cubicBezTo>
                  <a:cubicBezTo>
                    <a:pt x="22" y="9"/>
                    <a:pt x="22" y="9"/>
                    <a:pt x="22" y="9"/>
                  </a:cubicBezTo>
                  <a:cubicBezTo>
                    <a:pt x="22" y="9"/>
                    <a:pt x="22" y="9"/>
                    <a:pt x="22" y="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2315"/>
            <p:cNvSpPr>
              <a:spLocks/>
            </p:cNvSpPr>
            <p:nvPr/>
          </p:nvSpPr>
          <p:spPr bwMode="auto">
            <a:xfrm>
              <a:off x="6943696" y="4130698"/>
              <a:ext cx="134938" cy="49213"/>
            </a:xfrm>
            <a:custGeom>
              <a:avLst/>
              <a:gdLst>
                <a:gd name="T0" fmla="*/ 11 w 36"/>
                <a:gd name="T1" fmla="*/ 13 h 13"/>
                <a:gd name="T2" fmla="*/ 12 w 36"/>
                <a:gd name="T3" fmla="*/ 12 h 13"/>
                <a:gd name="T4" fmla="*/ 18 w 36"/>
                <a:gd name="T5" fmla="*/ 10 h 13"/>
                <a:gd name="T6" fmla="*/ 26 w 36"/>
                <a:gd name="T7" fmla="*/ 4 h 13"/>
                <a:gd name="T8" fmla="*/ 32 w 36"/>
                <a:gd name="T9" fmla="*/ 2 h 13"/>
                <a:gd name="T10" fmla="*/ 36 w 36"/>
                <a:gd name="T11" fmla="*/ 0 h 13"/>
                <a:gd name="T12" fmla="*/ 30 w 36"/>
                <a:gd name="T13" fmla="*/ 1 h 13"/>
                <a:gd name="T14" fmla="*/ 13 w 36"/>
                <a:gd name="T15" fmla="*/ 6 h 13"/>
                <a:gd name="T16" fmla="*/ 6 w 36"/>
                <a:gd name="T17" fmla="*/ 9 h 13"/>
                <a:gd name="T18" fmla="*/ 0 w 36"/>
                <a:gd name="T19" fmla="*/ 10 h 13"/>
                <a:gd name="T20" fmla="*/ 0 w 36"/>
                <a:gd name="T21" fmla="*/ 10 h 13"/>
                <a:gd name="T22" fmla="*/ 11 w 36"/>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3">
                  <a:moveTo>
                    <a:pt x="11" y="13"/>
                  </a:moveTo>
                  <a:cubicBezTo>
                    <a:pt x="11" y="13"/>
                    <a:pt x="12" y="13"/>
                    <a:pt x="12" y="12"/>
                  </a:cubicBezTo>
                  <a:cubicBezTo>
                    <a:pt x="15" y="12"/>
                    <a:pt x="16" y="11"/>
                    <a:pt x="18" y="10"/>
                  </a:cubicBezTo>
                  <a:cubicBezTo>
                    <a:pt x="21" y="8"/>
                    <a:pt x="24" y="6"/>
                    <a:pt x="26" y="4"/>
                  </a:cubicBezTo>
                  <a:cubicBezTo>
                    <a:pt x="28" y="3"/>
                    <a:pt x="30" y="2"/>
                    <a:pt x="32" y="2"/>
                  </a:cubicBezTo>
                  <a:cubicBezTo>
                    <a:pt x="33" y="2"/>
                    <a:pt x="35" y="1"/>
                    <a:pt x="36" y="0"/>
                  </a:cubicBezTo>
                  <a:cubicBezTo>
                    <a:pt x="33" y="1"/>
                    <a:pt x="31" y="1"/>
                    <a:pt x="30" y="1"/>
                  </a:cubicBezTo>
                  <a:cubicBezTo>
                    <a:pt x="24" y="1"/>
                    <a:pt x="19" y="4"/>
                    <a:pt x="13" y="6"/>
                  </a:cubicBezTo>
                  <a:cubicBezTo>
                    <a:pt x="11" y="7"/>
                    <a:pt x="8" y="8"/>
                    <a:pt x="6" y="9"/>
                  </a:cubicBezTo>
                  <a:cubicBezTo>
                    <a:pt x="4" y="9"/>
                    <a:pt x="2" y="9"/>
                    <a:pt x="0" y="10"/>
                  </a:cubicBezTo>
                  <a:cubicBezTo>
                    <a:pt x="0" y="10"/>
                    <a:pt x="0" y="10"/>
                    <a:pt x="0" y="10"/>
                  </a:cubicBezTo>
                  <a:cubicBezTo>
                    <a:pt x="4" y="10"/>
                    <a:pt x="7" y="12"/>
                    <a:pt x="11"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30" name="Picture 2316"/>
            <p:cNvPicPr>
              <a:picLocks noChangeAspect="1" noChangeArrowheads="1"/>
            </p:cNvPicPr>
            <p:nvPr/>
          </p:nvPicPr>
          <p:blipFill>
            <a:blip r:embed="rId98" cstate="screen">
              <a:extLst>
                <a:ext uri="{28A0092B-C50C-407E-A947-70E740481C1C}">
                  <a14:useLocalDpi xmlns:a14="http://schemas.microsoft.com/office/drawing/2010/main"/>
                </a:ext>
              </a:extLst>
            </a:blip>
            <a:srcRect/>
            <a:stretch>
              <a:fillRect/>
            </a:stretch>
          </p:blipFill>
          <p:spPr bwMode="auto">
            <a:xfrm>
              <a:off x="6967508" y="4113235"/>
              <a:ext cx="123826"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1" name="Picture 2317"/>
            <p:cNvPicPr>
              <a:picLocks noChangeAspect="1" noChangeArrowheads="1"/>
            </p:cNvPicPr>
            <p:nvPr/>
          </p:nvPicPr>
          <p:blipFill>
            <a:blip r:embed="rId99" cstate="screen">
              <a:extLst>
                <a:ext uri="{28A0092B-C50C-407E-A947-70E740481C1C}">
                  <a14:useLocalDpi xmlns:a14="http://schemas.microsoft.com/office/drawing/2010/main"/>
                </a:ext>
              </a:extLst>
            </a:blip>
            <a:srcRect/>
            <a:stretch>
              <a:fillRect/>
            </a:stretch>
          </p:blipFill>
          <p:spPr bwMode="auto">
            <a:xfrm>
              <a:off x="6927821" y="4083073"/>
              <a:ext cx="168276" cy="10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2" name="Freeform 2318"/>
            <p:cNvSpPr>
              <a:spLocks/>
            </p:cNvSpPr>
            <p:nvPr/>
          </p:nvSpPr>
          <p:spPr bwMode="auto">
            <a:xfrm>
              <a:off x="6965921" y="4124348"/>
              <a:ext cx="55563" cy="30163"/>
            </a:xfrm>
            <a:custGeom>
              <a:avLst/>
              <a:gdLst>
                <a:gd name="T0" fmla="*/ 8 w 15"/>
                <a:gd name="T1" fmla="*/ 7 h 8"/>
                <a:gd name="T2" fmla="*/ 15 w 15"/>
                <a:gd name="T3" fmla="*/ 5 h 8"/>
                <a:gd name="T4" fmla="*/ 11 w 15"/>
                <a:gd name="T5" fmla="*/ 5 h 8"/>
                <a:gd name="T6" fmla="*/ 8 w 15"/>
                <a:gd name="T7" fmla="*/ 2 h 8"/>
                <a:gd name="T8" fmla="*/ 6 w 15"/>
                <a:gd name="T9" fmla="*/ 0 h 8"/>
                <a:gd name="T10" fmla="*/ 0 w 15"/>
                <a:gd name="T11" fmla="*/ 7 h 8"/>
                <a:gd name="T12" fmla="*/ 8 w 1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8" y="7"/>
                  </a:moveTo>
                  <a:cubicBezTo>
                    <a:pt x="11" y="7"/>
                    <a:pt x="13" y="6"/>
                    <a:pt x="15" y="5"/>
                  </a:cubicBezTo>
                  <a:cubicBezTo>
                    <a:pt x="14" y="5"/>
                    <a:pt x="13" y="5"/>
                    <a:pt x="11" y="5"/>
                  </a:cubicBezTo>
                  <a:cubicBezTo>
                    <a:pt x="10" y="5"/>
                    <a:pt x="8" y="4"/>
                    <a:pt x="8" y="2"/>
                  </a:cubicBezTo>
                  <a:cubicBezTo>
                    <a:pt x="7" y="2"/>
                    <a:pt x="6" y="1"/>
                    <a:pt x="6" y="0"/>
                  </a:cubicBezTo>
                  <a:cubicBezTo>
                    <a:pt x="3" y="2"/>
                    <a:pt x="1" y="5"/>
                    <a:pt x="0" y="7"/>
                  </a:cubicBezTo>
                  <a:cubicBezTo>
                    <a:pt x="2" y="8"/>
                    <a:pt x="6" y="8"/>
                    <a:pt x="8" y="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2319"/>
            <p:cNvSpPr>
              <a:spLocks/>
            </p:cNvSpPr>
            <p:nvPr/>
          </p:nvSpPr>
          <p:spPr bwMode="auto">
            <a:xfrm>
              <a:off x="7026246" y="4116410"/>
              <a:ext cx="112713" cy="71438"/>
            </a:xfrm>
            <a:custGeom>
              <a:avLst/>
              <a:gdLst>
                <a:gd name="T0" fmla="*/ 14 w 30"/>
                <a:gd name="T1" fmla="*/ 4 h 19"/>
                <a:gd name="T2" fmla="*/ 11 w 30"/>
                <a:gd name="T3" fmla="*/ 8 h 19"/>
                <a:gd name="T4" fmla="*/ 8 w 30"/>
                <a:gd name="T5" fmla="*/ 12 h 19"/>
                <a:gd name="T6" fmla="*/ 0 w 30"/>
                <a:gd name="T7" fmla="*/ 19 h 19"/>
                <a:gd name="T8" fmla="*/ 0 w 30"/>
                <a:gd name="T9" fmla="*/ 19 h 19"/>
                <a:gd name="T10" fmla="*/ 11 w 30"/>
                <a:gd name="T11" fmla="*/ 15 h 19"/>
                <a:gd name="T12" fmla="*/ 16 w 30"/>
                <a:gd name="T13" fmla="*/ 5 h 19"/>
                <a:gd name="T14" fmla="*/ 22 w 30"/>
                <a:gd name="T15" fmla="*/ 3 h 19"/>
                <a:gd name="T16" fmla="*/ 27 w 30"/>
                <a:gd name="T17" fmla="*/ 3 h 19"/>
                <a:gd name="T18" fmla="*/ 30 w 30"/>
                <a:gd name="T19" fmla="*/ 2 h 19"/>
                <a:gd name="T20" fmla="*/ 30 w 30"/>
                <a:gd name="T21" fmla="*/ 0 h 19"/>
                <a:gd name="T22" fmla="*/ 27 w 30"/>
                <a:gd name="T23" fmla="*/ 3 h 19"/>
                <a:gd name="T24" fmla="*/ 22 w 30"/>
                <a:gd name="T25" fmla="*/ 3 h 19"/>
                <a:gd name="T26" fmla="*/ 15 w 30"/>
                <a:gd name="T27" fmla="*/ 4 h 19"/>
                <a:gd name="T28" fmla="*/ 14 w 30"/>
                <a:gd name="T2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9">
                  <a:moveTo>
                    <a:pt x="14" y="4"/>
                  </a:moveTo>
                  <a:cubicBezTo>
                    <a:pt x="13" y="6"/>
                    <a:pt x="12" y="7"/>
                    <a:pt x="11" y="8"/>
                  </a:cubicBezTo>
                  <a:cubicBezTo>
                    <a:pt x="9" y="9"/>
                    <a:pt x="9" y="11"/>
                    <a:pt x="8" y="12"/>
                  </a:cubicBezTo>
                  <a:cubicBezTo>
                    <a:pt x="6" y="16"/>
                    <a:pt x="4" y="18"/>
                    <a:pt x="0" y="19"/>
                  </a:cubicBezTo>
                  <a:cubicBezTo>
                    <a:pt x="0" y="19"/>
                    <a:pt x="0" y="19"/>
                    <a:pt x="0" y="19"/>
                  </a:cubicBezTo>
                  <a:cubicBezTo>
                    <a:pt x="4" y="19"/>
                    <a:pt x="8" y="17"/>
                    <a:pt x="11" y="15"/>
                  </a:cubicBezTo>
                  <a:cubicBezTo>
                    <a:pt x="13" y="13"/>
                    <a:pt x="16" y="9"/>
                    <a:pt x="16" y="5"/>
                  </a:cubicBezTo>
                  <a:cubicBezTo>
                    <a:pt x="18" y="3"/>
                    <a:pt x="20" y="3"/>
                    <a:pt x="22" y="3"/>
                  </a:cubicBezTo>
                  <a:cubicBezTo>
                    <a:pt x="24" y="3"/>
                    <a:pt x="25" y="4"/>
                    <a:pt x="27" y="3"/>
                  </a:cubicBezTo>
                  <a:cubicBezTo>
                    <a:pt x="28" y="3"/>
                    <a:pt x="29" y="2"/>
                    <a:pt x="30" y="2"/>
                  </a:cubicBezTo>
                  <a:cubicBezTo>
                    <a:pt x="30" y="1"/>
                    <a:pt x="30" y="1"/>
                    <a:pt x="30" y="0"/>
                  </a:cubicBezTo>
                  <a:cubicBezTo>
                    <a:pt x="29" y="1"/>
                    <a:pt x="28" y="2"/>
                    <a:pt x="27" y="3"/>
                  </a:cubicBezTo>
                  <a:cubicBezTo>
                    <a:pt x="25" y="3"/>
                    <a:pt x="23" y="3"/>
                    <a:pt x="22" y="3"/>
                  </a:cubicBezTo>
                  <a:cubicBezTo>
                    <a:pt x="20" y="3"/>
                    <a:pt x="17" y="3"/>
                    <a:pt x="15" y="4"/>
                  </a:cubicBezTo>
                  <a:cubicBezTo>
                    <a:pt x="15" y="4"/>
                    <a:pt x="14" y="4"/>
                    <a:pt x="14"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2320"/>
            <p:cNvSpPr>
              <a:spLocks noEditPoints="1"/>
            </p:cNvSpPr>
            <p:nvPr/>
          </p:nvSpPr>
          <p:spPr bwMode="auto">
            <a:xfrm>
              <a:off x="6946871" y="4113235"/>
              <a:ext cx="134938" cy="74613"/>
            </a:xfrm>
            <a:custGeom>
              <a:avLst/>
              <a:gdLst>
                <a:gd name="T0" fmla="*/ 22 w 36"/>
                <a:gd name="T1" fmla="*/ 5 h 20"/>
                <a:gd name="T2" fmla="*/ 26 w 36"/>
                <a:gd name="T3" fmla="*/ 5 h 20"/>
                <a:gd name="T4" fmla="*/ 22 w 36"/>
                <a:gd name="T5" fmla="*/ 6 h 20"/>
                <a:gd name="T6" fmla="*/ 19 w 36"/>
                <a:gd name="T7" fmla="*/ 8 h 20"/>
                <a:gd name="T8" fmla="*/ 17 w 36"/>
                <a:gd name="T9" fmla="*/ 8 h 20"/>
                <a:gd name="T10" fmla="*/ 14 w 36"/>
                <a:gd name="T11" fmla="*/ 7 h 20"/>
                <a:gd name="T12" fmla="*/ 14 w 36"/>
                <a:gd name="T13" fmla="*/ 6 h 20"/>
                <a:gd name="T14" fmla="*/ 12 w 36"/>
                <a:gd name="T15" fmla="*/ 5 h 20"/>
                <a:gd name="T16" fmla="*/ 13 w 36"/>
                <a:gd name="T17" fmla="*/ 6 h 20"/>
                <a:gd name="T18" fmla="*/ 14 w 36"/>
                <a:gd name="T19" fmla="*/ 7 h 20"/>
                <a:gd name="T20" fmla="*/ 15 w 36"/>
                <a:gd name="T21" fmla="*/ 8 h 20"/>
                <a:gd name="T22" fmla="*/ 17 w 36"/>
                <a:gd name="T23" fmla="*/ 9 h 20"/>
                <a:gd name="T24" fmla="*/ 16 w 36"/>
                <a:gd name="T25" fmla="*/ 9 h 20"/>
                <a:gd name="T26" fmla="*/ 11 w 36"/>
                <a:gd name="T27" fmla="*/ 10 h 20"/>
                <a:gd name="T28" fmla="*/ 8 w 36"/>
                <a:gd name="T29" fmla="*/ 11 h 20"/>
                <a:gd name="T30" fmla="*/ 5 w 36"/>
                <a:gd name="T31" fmla="*/ 10 h 20"/>
                <a:gd name="T32" fmla="*/ 11 w 36"/>
                <a:gd name="T33" fmla="*/ 11 h 20"/>
                <a:gd name="T34" fmla="*/ 11 w 36"/>
                <a:gd name="T35" fmla="*/ 12 h 20"/>
                <a:gd name="T36" fmla="*/ 5 w 36"/>
                <a:gd name="T37" fmla="*/ 14 h 20"/>
                <a:gd name="T38" fmla="*/ 9 w 36"/>
                <a:gd name="T39" fmla="*/ 13 h 20"/>
                <a:gd name="T40" fmla="*/ 14 w 36"/>
                <a:gd name="T41" fmla="*/ 11 h 20"/>
                <a:gd name="T42" fmla="*/ 22 w 36"/>
                <a:gd name="T43" fmla="*/ 7 h 20"/>
                <a:gd name="T44" fmla="*/ 26 w 36"/>
                <a:gd name="T45" fmla="*/ 6 h 20"/>
                <a:gd name="T46" fmla="*/ 30 w 36"/>
                <a:gd name="T47" fmla="*/ 6 h 20"/>
                <a:gd name="T48" fmla="*/ 26 w 36"/>
                <a:gd name="T49" fmla="*/ 8 h 20"/>
                <a:gd name="T50" fmla="*/ 22 w 36"/>
                <a:gd name="T51" fmla="*/ 11 h 20"/>
                <a:gd name="T52" fmla="*/ 17 w 36"/>
                <a:gd name="T53" fmla="*/ 15 h 20"/>
                <a:gd name="T54" fmla="*/ 11 w 36"/>
                <a:gd name="T55" fmla="*/ 18 h 20"/>
                <a:gd name="T56" fmla="*/ 20 w 36"/>
                <a:gd name="T57" fmla="*/ 13 h 20"/>
                <a:gd name="T58" fmla="*/ 25 w 36"/>
                <a:gd name="T59" fmla="*/ 9 h 20"/>
                <a:gd name="T60" fmla="*/ 28 w 36"/>
                <a:gd name="T61" fmla="*/ 8 h 20"/>
                <a:gd name="T62" fmla="*/ 33 w 36"/>
                <a:gd name="T63" fmla="*/ 6 h 20"/>
                <a:gd name="T64" fmla="*/ 33 w 36"/>
                <a:gd name="T65" fmla="*/ 6 h 20"/>
                <a:gd name="T66" fmla="*/ 30 w 36"/>
                <a:gd name="T67" fmla="*/ 11 h 20"/>
                <a:gd name="T68" fmla="*/ 26 w 36"/>
                <a:gd name="T69" fmla="*/ 17 h 20"/>
                <a:gd name="T70" fmla="*/ 22 w 36"/>
                <a:gd name="T71" fmla="*/ 20 h 20"/>
                <a:gd name="T72" fmla="*/ 28 w 36"/>
                <a:gd name="T73" fmla="*/ 15 h 20"/>
                <a:gd name="T74" fmla="*/ 29 w 36"/>
                <a:gd name="T75" fmla="*/ 14 h 20"/>
                <a:gd name="T76" fmla="*/ 32 w 36"/>
                <a:gd name="T77" fmla="*/ 9 h 20"/>
                <a:gd name="T78" fmla="*/ 34 w 36"/>
                <a:gd name="T79" fmla="*/ 6 h 20"/>
                <a:gd name="T80" fmla="*/ 36 w 36"/>
                <a:gd name="T81" fmla="*/ 5 h 20"/>
                <a:gd name="T82" fmla="*/ 33 w 36"/>
                <a:gd name="T83" fmla="*/ 5 h 20"/>
                <a:gd name="T84" fmla="*/ 31 w 36"/>
                <a:gd name="T85" fmla="*/ 5 h 20"/>
                <a:gd name="T86" fmla="*/ 30 w 36"/>
                <a:gd name="T87" fmla="*/ 4 h 20"/>
                <a:gd name="T88" fmla="*/ 30 w 36"/>
                <a:gd name="T89" fmla="*/ 3 h 20"/>
                <a:gd name="T90" fmla="*/ 27 w 36"/>
                <a:gd name="T91" fmla="*/ 1 h 20"/>
                <a:gd name="T92" fmla="*/ 25 w 36"/>
                <a:gd name="T93" fmla="*/ 0 h 20"/>
                <a:gd name="T94" fmla="*/ 27 w 36"/>
                <a:gd name="T95" fmla="*/ 2 h 20"/>
                <a:gd name="T96" fmla="*/ 29 w 36"/>
                <a:gd name="T97" fmla="*/ 4 h 20"/>
                <a:gd name="T98" fmla="*/ 30 w 36"/>
                <a:gd name="T99" fmla="*/ 4 h 20"/>
                <a:gd name="T100" fmla="*/ 31 w 36"/>
                <a:gd name="T101" fmla="*/ 5 h 20"/>
                <a:gd name="T102" fmla="*/ 26 w 36"/>
                <a:gd name="T103" fmla="*/ 5 h 20"/>
                <a:gd name="T104" fmla="*/ 22 w 36"/>
                <a:gd name="T105" fmla="*/ 4 h 20"/>
                <a:gd name="T106" fmla="*/ 19 w 36"/>
                <a:gd name="T107" fmla="*/ 3 h 20"/>
                <a:gd name="T108" fmla="*/ 16 w 36"/>
                <a:gd name="T109" fmla="*/ 2 h 20"/>
                <a:gd name="T110" fmla="*/ 21 w 36"/>
                <a:gd name="T111" fmla="*/ 4 h 20"/>
                <a:gd name="T112" fmla="*/ 17 w 36"/>
                <a:gd name="T113" fmla="*/ 9 h 20"/>
                <a:gd name="T114" fmla="*/ 17 w 36"/>
                <a:gd name="T115"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20">
                  <a:moveTo>
                    <a:pt x="21" y="4"/>
                  </a:moveTo>
                  <a:cubicBezTo>
                    <a:pt x="21" y="4"/>
                    <a:pt x="21" y="5"/>
                    <a:pt x="22" y="5"/>
                  </a:cubicBezTo>
                  <a:cubicBezTo>
                    <a:pt x="23" y="5"/>
                    <a:pt x="23" y="5"/>
                    <a:pt x="23" y="5"/>
                  </a:cubicBezTo>
                  <a:cubicBezTo>
                    <a:pt x="24" y="5"/>
                    <a:pt x="25" y="5"/>
                    <a:pt x="26" y="5"/>
                  </a:cubicBezTo>
                  <a:cubicBezTo>
                    <a:pt x="25" y="5"/>
                    <a:pt x="24" y="6"/>
                    <a:pt x="24" y="6"/>
                  </a:cubicBezTo>
                  <a:cubicBezTo>
                    <a:pt x="23" y="6"/>
                    <a:pt x="22" y="6"/>
                    <a:pt x="22" y="6"/>
                  </a:cubicBezTo>
                  <a:cubicBezTo>
                    <a:pt x="21" y="7"/>
                    <a:pt x="20" y="7"/>
                    <a:pt x="19" y="8"/>
                  </a:cubicBezTo>
                  <a:cubicBezTo>
                    <a:pt x="19" y="8"/>
                    <a:pt x="19" y="8"/>
                    <a:pt x="19" y="8"/>
                  </a:cubicBezTo>
                  <a:cubicBezTo>
                    <a:pt x="19" y="8"/>
                    <a:pt x="18" y="8"/>
                    <a:pt x="18" y="8"/>
                  </a:cubicBezTo>
                  <a:cubicBezTo>
                    <a:pt x="17" y="8"/>
                    <a:pt x="17" y="8"/>
                    <a:pt x="17" y="8"/>
                  </a:cubicBezTo>
                  <a:cubicBezTo>
                    <a:pt x="16" y="8"/>
                    <a:pt x="16" y="8"/>
                    <a:pt x="15" y="8"/>
                  </a:cubicBezTo>
                  <a:cubicBezTo>
                    <a:pt x="15" y="7"/>
                    <a:pt x="15" y="7"/>
                    <a:pt x="14" y="7"/>
                  </a:cubicBezTo>
                  <a:cubicBezTo>
                    <a:pt x="14" y="7"/>
                    <a:pt x="14" y="7"/>
                    <a:pt x="14" y="7"/>
                  </a:cubicBezTo>
                  <a:cubicBezTo>
                    <a:pt x="14" y="6"/>
                    <a:pt x="14" y="6"/>
                    <a:pt x="14" y="6"/>
                  </a:cubicBezTo>
                  <a:cubicBezTo>
                    <a:pt x="13" y="6"/>
                    <a:pt x="13" y="6"/>
                    <a:pt x="13" y="6"/>
                  </a:cubicBezTo>
                  <a:cubicBezTo>
                    <a:pt x="13" y="5"/>
                    <a:pt x="12" y="5"/>
                    <a:pt x="12" y="5"/>
                  </a:cubicBezTo>
                  <a:cubicBezTo>
                    <a:pt x="12" y="4"/>
                    <a:pt x="12" y="4"/>
                    <a:pt x="11" y="4"/>
                  </a:cubicBezTo>
                  <a:cubicBezTo>
                    <a:pt x="12" y="4"/>
                    <a:pt x="12" y="5"/>
                    <a:pt x="13" y="6"/>
                  </a:cubicBezTo>
                  <a:cubicBezTo>
                    <a:pt x="13" y="6"/>
                    <a:pt x="13" y="6"/>
                    <a:pt x="13" y="7"/>
                  </a:cubicBezTo>
                  <a:cubicBezTo>
                    <a:pt x="13" y="7"/>
                    <a:pt x="14" y="7"/>
                    <a:pt x="14" y="7"/>
                  </a:cubicBezTo>
                  <a:cubicBezTo>
                    <a:pt x="14" y="7"/>
                    <a:pt x="14" y="7"/>
                    <a:pt x="14" y="7"/>
                  </a:cubicBezTo>
                  <a:cubicBezTo>
                    <a:pt x="14" y="7"/>
                    <a:pt x="15" y="8"/>
                    <a:pt x="15" y="8"/>
                  </a:cubicBezTo>
                  <a:cubicBezTo>
                    <a:pt x="15" y="8"/>
                    <a:pt x="16" y="9"/>
                    <a:pt x="16" y="9"/>
                  </a:cubicBezTo>
                  <a:cubicBezTo>
                    <a:pt x="17" y="9"/>
                    <a:pt x="17" y="9"/>
                    <a:pt x="17" y="9"/>
                  </a:cubicBezTo>
                  <a:cubicBezTo>
                    <a:pt x="17" y="9"/>
                    <a:pt x="16" y="9"/>
                    <a:pt x="16" y="9"/>
                  </a:cubicBezTo>
                  <a:cubicBezTo>
                    <a:pt x="16" y="9"/>
                    <a:pt x="16" y="9"/>
                    <a:pt x="16" y="9"/>
                  </a:cubicBezTo>
                  <a:cubicBezTo>
                    <a:pt x="15" y="10"/>
                    <a:pt x="15" y="10"/>
                    <a:pt x="14" y="10"/>
                  </a:cubicBezTo>
                  <a:cubicBezTo>
                    <a:pt x="13" y="10"/>
                    <a:pt x="12" y="10"/>
                    <a:pt x="11" y="10"/>
                  </a:cubicBezTo>
                  <a:cubicBezTo>
                    <a:pt x="11" y="10"/>
                    <a:pt x="10" y="11"/>
                    <a:pt x="10" y="11"/>
                  </a:cubicBezTo>
                  <a:cubicBezTo>
                    <a:pt x="9" y="11"/>
                    <a:pt x="9" y="11"/>
                    <a:pt x="8" y="11"/>
                  </a:cubicBezTo>
                  <a:cubicBezTo>
                    <a:pt x="8" y="11"/>
                    <a:pt x="7" y="10"/>
                    <a:pt x="7" y="10"/>
                  </a:cubicBezTo>
                  <a:cubicBezTo>
                    <a:pt x="6" y="10"/>
                    <a:pt x="6" y="10"/>
                    <a:pt x="5" y="10"/>
                  </a:cubicBezTo>
                  <a:cubicBezTo>
                    <a:pt x="6" y="11"/>
                    <a:pt x="7" y="11"/>
                    <a:pt x="8" y="11"/>
                  </a:cubicBezTo>
                  <a:cubicBezTo>
                    <a:pt x="9" y="11"/>
                    <a:pt x="10" y="11"/>
                    <a:pt x="11" y="11"/>
                  </a:cubicBezTo>
                  <a:cubicBezTo>
                    <a:pt x="12" y="11"/>
                    <a:pt x="13" y="11"/>
                    <a:pt x="13" y="11"/>
                  </a:cubicBezTo>
                  <a:cubicBezTo>
                    <a:pt x="13" y="11"/>
                    <a:pt x="12" y="11"/>
                    <a:pt x="11" y="12"/>
                  </a:cubicBezTo>
                  <a:cubicBezTo>
                    <a:pt x="11" y="12"/>
                    <a:pt x="10" y="12"/>
                    <a:pt x="9" y="12"/>
                  </a:cubicBezTo>
                  <a:cubicBezTo>
                    <a:pt x="8" y="13"/>
                    <a:pt x="6" y="13"/>
                    <a:pt x="5" y="14"/>
                  </a:cubicBezTo>
                  <a:cubicBezTo>
                    <a:pt x="3" y="14"/>
                    <a:pt x="2" y="14"/>
                    <a:pt x="0" y="15"/>
                  </a:cubicBezTo>
                  <a:cubicBezTo>
                    <a:pt x="3" y="14"/>
                    <a:pt x="6" y="14"/>
                    <a:pt x="9" y="13"/>
                  </a:cubicBezTo>
                  <a:cubicBezTo>
                    <a:pt x="10" y="13"/>
                    <a:pt x="11" y="12"/>
                    <a:pt x="12" y="12"/>
                  </a:cubicBezTo>
                  <a:cubicBezTo>
                    <a:pt x="12" y="12"/>
                    <a:pt x="13" y="12"/>
                    <a:pt x="14" y="11"/>
                  </a:cubicBezTo>
                  <a:cubicBezTo>
                    <a:pt x="15" y="11"/>
                    <a:pt x="16" y="10"/>
                    <a:pt x="18" y="9"/>
                  </a:cubicBezTo>
                  <a:cubicBezTo>
                    <a:pt x="19" y="9"/>
                    <a:pt x="21" y="8"/>
                    <a:pt x="22" y="7"/>
                  </a:cubicBezTo>
                  <a:cubicBezTo>
                    <a:pt x="23" y="7"/>
                    <a:pt x="23" y="7"/>
                    <a:pt x="24" y="7"/>
                  </a:cubicBezTo>
                  <a:cubicBezTo>
                    <a:pt x="25" y="7"/>
                    <a:pt x="26" y="6"/>
                    <a:pt x="26" y="6"/>
                  </a:cubicBezTo>
                  <a:cubicBezTo>
                    <a:pt x="27" y="6"/>
                    <a:pt x="28" y="6"/>
                    <a:pt x="29" y="6"/>
                  </a:cubicBezTo>
                  <a:cubicBezTo>
                    <a:pt x="29" y="6"/>
                    <a:pt x="30" y="6"/>
                    <a:pt x="30" y="6"/>
                  </a:cubicBezTo>
                  <a:cubicBezTo>
                    <a:pt x="29" y="7"/>
                    <a:pt x="29" y="7"/>
                    <a:pt x="28" y="7"/>
                  </a:cubicBezTo>
                  <a:cubicBezTo>
                    <a:pt x="27" y="8"/>
                    <a:pt x="27" y="8"/>
                    <a:pt x="26" y="8"/>
                  </a:cubicBezTo>
                  <a:cubicBezTo>
                    <a:pt x="26" y="8"/>
                    <a:pt x="25" y="9"/>
                    <a:pt x="25" y="9"/>
                  </a:cubicBezTo>
                  <a:cubicBezTo>
                    <a:pt x="24" y="9"/>
                    <a:pt x="23" y="10"/>
                    <a:pt x="22" y="11"/>
                  </a:cubicBezTo>
                  <a:cubicBezTo>
                    <a:pt x="21" y="12"/>
                    <a:pt x="20" y="12"/>
                    <a:pt x="20" y="13"/>
                  </a:cubicBezTo>
                  <a:cubicBezTo>
                    <a:pt x="19" y="14"/>
                    <a:pt x="18" y="14"/>
                    <a:pt x="17" y="15"/>
                  </a:cubicBezTo>
                  <a:cubicBezTo>
                    <a:pt x="16" y="16"/>
                    <a:pt x="15" y="16"/>
                    <a:pt x="14" y="17"/>
                  </a:cubicBezTo>
                  <a:cubicBezTo>
                    <a:pt x="13" y="17"/>
                    <a:pt x="12" y="17"/>
                    <a:pt x="11" y="18"/>
                  </a:cubicBezTo>
                  <a:cubicBezTo>
                    <a:pt x="13" y="17"/>
                    <a:pt x="15" y="16"/>
                    <a:pt x="17" y="15"/>
                  </a:cubicBezTo>
                  <a:cubicBezTo>
                    <a:pt x="18" y="15"/>
                    <a:pt x="19" y="14"/>
                    <a:pt x="20" y="13"/>
                  </a:cubicBezTo>
                  <a:cubicBezTo>
                    <a:pt x="21" y="13"/>
                    <a:pt x="22" y="12"/>
                    <a:pt x="22" y="11"/>
                  </a:cubicBezTo>
                  <a:cubicBezTo>
                    <a:pt x="23" y="11"/>
                    <a:pt x="24" y="10"/>
                    <a:pt x="25" y="9"/>
                  </a:cubicBezTo>
                  <a:cubicBezTo>
                    <a:pt x="26" y="9"/>
                    <a:pt x="26" y="9"/>
                    <a:pt x="27" y="9"/>
                  </a:cubicBezTo>
                  <a:cubicBezTo>
                    <a:pt x="27" y="8"/>
                    <a:pt x="28" y="8"/>
                    <a:pt x="28" y="8"/>
                  </a:cubicBezTo>
                  <a:cubicBezTo>
                    <a:pt x="29" y="8"/>
                    <a:pt x="30" y="7"/>
                    <a:pt x="31" y="7"/>
                  </a:cubicBezTo>
                  <a:cubicBezTo>
                    <a:pt x="32" y="7"/>
                    <a:pt x="32" y="7"/>
                    <a:pt x="33" y="6"/>
                  </a:cubicBezTo>
                  <a:cubicBezTo>
                    <a:pt x="33" y="6"/>
                    <a:pt x="33" y="6"/>
                    <a:pt x="33" y="6"/>
                  </a:cubicBezTo>
                  <a:cubicBezTo>
                    <a:pt x="33" y="6"/>
                    <a:pt x="33" y="6"/>
                    <a:pt x="33" y="6"/>
                  </a:cubicBezTo>
                  <a:cubicBezTo>
                    <a:pt x="33" y="7"/>
                    <a:pt x="32" y="8"/>
                    <a:pt x="31" y="9"/>
                  </a:cubicBezTo>
                  <a:cubicBezTo>
                    <a:pt x="31" y="10"/>
                    <a:pt x="30" y="10"/>
                    <a:pt x="30" y="11"/>
                  </a:cubicBezTo>
                  <a:cubicBezTo>
                    <a:pt x="30" y="12"/>
                    <a:pt x="29" y="12"/>
                    <a:pt x="29" y="13"/>
                  </a:cubicBezTo>
                  <a:cubicBezTo>
                    <a:pt x="28" y="15"/>
                    <a:pt x="27" y="16"/>
                    <a:pt x="26" y="17"/>
                  </a:cubicBezTo>
                  <a:cubicBezTo>
                    <a:pt x="26" y="17"/>
                    <a:pt x="25" y="18"/>
                    <a:pt x="24" y="18"/>
                  </a:cubicBezTo>
                  <a:cubicBezTo>
                    <a:pt x="24" y="19"/>
                    <a:pt x="23" y="19"/>
                    <a:pt x="22" y="20"/>
                  </a:cubicBezTo>
                  <a:cubicBezTo>
                    <a:pt x="24" y="19"/>
                    <a:pt x="25" y="18"/>
                    <a:pt x="26" y="17"/>
                  </a:cubicBezTo>
                  <a:cubicBezTo>
                    <a:pt x="27" y="17"/>
                    <a:pt x="28" y="16"/>
                    <a:pt x="28" y="15"/>
                  </a:cubicBezTo>
                  <a:cubicBezTo>
                    <a:pt x="28" y="15"/>
                    <a:pt x="29" y="15"/>
                    <a:pt x="29" y="14"/>
                  </a:cubicBezTo>
                  <a:cubicBezTo>
                    <a:pt x="29" y="14"/>
                    <a:pt x="29" y="14"/>
                    <a:pt x="29" y="14"/>
                  </a:cubicBezTo>
                  <a:cubicBezTo>
                    <a:pt x="29" y="14"/>
                    <a:pt x="29" y="14"/>
                    <a:pt x="29" y="13"/>
                  </a:cubicBezTo>
                  <a:cubicBezTo>
                    <a:pt x="30" y="12"/>
                    <a:pt x="31" y="11"/>
                    <a:pt x="32" y="9"/>
                  </a:cubicBezTo>
                  <a:cubicBezTo>
                    <a:pt x="32" y="9"/>
                    <a:pt x="33" y="8"/>
                    <a:pt x="33" y="8"/>
                  </a:cubicBezTo>
                  <a:cubicBezTo>
                    <a:pt x="34" y="7"/>
                    <a:pt x="34" y="7"/>
                    <a:pt x="34" y="6"/>
                  </a:cubicBezTo>
                  <a:cubicBezTo>
                    <a:pt x="35" y="6"/>
                    <a:pt x="35" y="6"/>
                    <a:pt x="36" y="6"/>
                  </a:cubicBezTo>
                  <a:cubicBezTo>
                    <a:pt x="36" y="6"/>
                    <a:pt x="36" y="6"/>
                    <a:pt x="36" y="5"/>
                  </a:cubicBezTo>
                  <a:cubicBezTo>
                    <a:pt x="36" y="5"/>
                    <a:pt x="36" y="5"/>
                    <a:pt x="35" y="5"/>
                  </a:cubicBezTo>
                  <a:cubicBezTo>
                    <a:pt x="35" y="5"/>
                    <a:pt x="34" y="5"/>
                    <a:pt x="33" y="5"/>
                  </a:cubicBezTo>
                  <a:cubicBezTo>
                    <a:pt x="33" y="5"/>
                    <a:pt x="32" y="5"/>
                    <a:pt x="32" y="5"/>
                  </a:cubicBezTo>
                  <a:cubicBezTo>
                    <a:pt x="32" y="5"/>
                    <a:pt x="32" y="5"/>
                    <a:pt x="31" y="5"/>
                  </a:cubicBezTo>
                  <a:cubicBezTo>
                    <a:pt x="31" y="5"/>
                    <a:pt x="31" y="5"/>
                    <a:pt x="31" y="4"/>
                  </a:cubicBezTo>
                  <a:cubicBezTo>
                    <a:pt x="31" y="4"/>
                    <a:pt x="30" y="4"/>
                    <a:pt x="30" y="4"/>
                  </a:cubicBezTo>
                  <a:cubicBezTo>
                    <a:pt x="30" y="4"/>
                    <a:pt x="30" y="4"/>
                    <a:pt x="30" y="4"/>
                  </a:cubicBezTo>
                  <a:cubicBezTo>
                    <a:pt x="30" y="4"/>
                    <a:pt x="30" y="3"/>
                    <a:pt x="30" y="3"/>
                  </a:cubicBezTo>
                  <a:cubicBezTo>
                    <a:pt x="30" y="3"/>
                    <a:pt x="29" y="3"/>
                    <a:pt x="29" y="3"/>
                  </a:cubicBezTo>
                  <a:cubicBezTo>
                    <a:pt x="28" y="2"/>
                    <a:pt x="28" y="2"/>
                    <a:pt x="27" y="1"/>
                  </a:cubicBezTo>
                  <a:cubicBezTo>
                    <a:pt x="27" y="1"/>
                    <a:pt x="26" y="1"/>
                    <a:pt x="26" y="1"/>
                  </a:cubicBezTo>
                  <a:cubicBezTo>
                    <a:pt x="26" y="1"/>
                    <a:pt x="25" y="1"/>
                    <a:pt x="25" y="0"/>
                  </a:cubicBezTo>
                  <a:cubicBezTo>
                    <a:pt x="25" y="1"/>
                    <a:pt x="26" y="1"/>
                    <a:pt x="26" y="1"/>
                  </a:cubicBezTo>
                  <a:cubicBezTo>
                    <a:pt x="26" y="1"/>
                    <a:pt x="27" y="1"/>
                    <a:pt x="27" y="2"/>
                  </a:cubicBezTo>
                  <a:cubicBezTo>
                    <a:pt x="27" y="2"/>
                    <a:pt x="28" y="3"/>
                    <a:pt x="29" y="3"/>
                  </a:cubicBezTo>
                  <a:cubicBezTo>
                    <a:pt x="29" y="3"/>
                    <a:pt x="29" y="4"/>
                    <a:pt x="29" y="4"/>
                  </a:cubicBezTo>
                  <a:cubicBezTo>
                    <a:pt x="30" y="4"/>
                    <a:pt x="30" y="4"/>
                    <a:pt x="30" y="4"/>
                  </a:cubicBezTo>
                  <a:cubicBezTo>
                    <a:pt x="30" y="4"/>
                    <a:pt x="30" y="4"/>
                    <a:pt x="30" y="4"/>
                  </a:cubicBezTo>
                  <a:cubicBezTo>
                    <a:pt x="30" y="4"/>
                    <a:pt x="30" y="5"/>
                    <a:pt x="30" y="5"/>
                  </a:cubicBezTo>
                  <a:cubicBezTo>
                    <a:pt x="30" y="5"/>
                    <a:pt x="30" y="5"/>
                    <a:pt x="31" y="5"/>
                  </a:cubicBezTo>
                  <a:cubicBezTo>
                    <a:pt x="30" y="5"/>
                    <a:pt x="30" y="5"/>
                    <a:pt x="30" y="5"/>
                  </a:cubicBezTo>
                  <a:cubicBezTo>
                    <a:pt x="26" y="5"/>
                    <a:pt x="26" y="5"/>
                    <a:pt x="26" y="5"/>
                  </a:cubicBezTo>
                  <a:cubicBezTo>
                    <a:pt x="25" y="5"/>
                    <a:pt x="24" y="4"/>
                    <a:pt x="23" y="4"/>
                  </a:cubicBezTo>
                  <a:cubicBezTo>
                    <a:pt x="22" y="4"/>
                    <a:pt x="22" y="4"/>
                    <a:pt x="22" y="4"/>
                  </a:cubicBezTo>
                  <a:cubicBezTo>
                    <a:pt x="22" y="4"/>
                    <a:pt x="21" y="4"/>
                    <a:pt x="21" y="4"/>
                  </a:cubicBezTo>
                  <a:cubicBezTo>
                    <a:pt x="20" y="4"/>
                    <a:pt x="20" y="4"/>
                    <a:pt x="19" y="3"/>
                  </a:cubicBezTo>
                  <a:cubicBezTo>
                    <a:pt x="19" y="3"/>
                    <a:pt x="18" y="3"/>
                    <a:pt x="18" y="3"/>
                  </a:cubicBezTo>
                  <a:cubicBezTo>
                    <a:pt x="17" y="2"/>
                    <a:pt x="16" y="2"/>
                    <a:pt x="16" y="2"/>
                  </a:cubicBezTo>
                  <a:cubicBezTo>
                    <a:pt x="17" y="2"/>
                    <a:pt x="18" y="3"/>
                    <a:pt x="19" y="4"/>
                  </a:cubicBezTo>
                  <a:cubicBezTo>
                    <a:pt x="20" y="4"/>
                    <a:pt x="20" y="4"/>
                    <a:pt x="21" y="4"/>
                  </a:cubicBezTo>
                  <a:close/>
                  <a:moveTo>
                    <a:pt x="17" y="9"/>
                  </a:moveTo>
                  <a:cubicBezTo>
                    <a:pt x="17" y="9"/>
                    <a:pt x="17" y="9"/>
                    <a:pt x="17" y="9"/>
                  </a:cubicBezTo>
                  <a:cubicBezTo>
                    <a:pt x="17" y="9"/>
                    <a:pt x="17" y="9"/>
                    <a:pt x="17" y="9"/>
                  </a:cubicBezTo>
                  <a:cubicBezTo>
                    <a:pt x="17" y="9"/>
                    <a:pt x="17" y="9"/>
                    <a:pt x="17" y="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2321"/>
            <p:cNvSpPr>
              <a:spLocks/>
            </p:cNvSpPr>
            <p:nvPr/>
          </p:nvSpPr>
          <p:spPr bwMode="auto">
            <a:xfrm>
              <a:off x="7994627" y="4248174"/>
              <a:ext cx="38100" cy="138113"/>
            </a:xfrm>
            <a:custGeom>
              <a:avLst/>
              <a:gdLst>
                <a:gd name="T0" fmla="*/ 10 w 10"/>
                <a:gd name="T1" fmla="*/ 27 h 37"/>
                <a:gd name="T2" fmla="*/ 9 w 10"/>
                <a:gd name="T3" fmla="*/ 25 h 37"/>
                <a:gd name="T4" fmla="*/ 8 w 10"/>
                <a:gd name="T5" fmla="*/ 19 h 37"/>
                <a:gd name="T6" fmla="*/ 3 w 10"/>
                <a:gd name="T7" fmla="*/ 10 h 37"/>
                <a:gd name="T8" fmla="*/ 2 w 10"/>
                <a:gd name="T9" fmla="*/ 4 h 37"/>
                <a:gd name="T10" fmla="*/ 1 w 10"/>
                <a:gd name="T11" fmla="*/ 0 h 37"/>
                <a:gd name="T12" fmla="*/ 1 w 10"/>
                <a:gd name="T13" fmla="*/ 6 h 37"/>
                <a:gd name="T14" fmla="*/ 4 w 10"/>
                <a:gd name="T15" fmla="*/ 23 h 37"/>
                <a:gd name="T16" fmla="*/ 5 w 10"/>
                <a:gd name="T17" fmla="*/ 31 h 37"/>
                <a:gd name="T18" fmla="*/ 5 w 10"/>
                <a:gd name="T19" fmla="*/ 37 h 37"/>
                <a:gd name="T20" fmla="*/ 5 w 10"/>
                <a:gd name="T21" fmla="*/ 37 h 37"/>
                <a:gd name="T22" fmla="*/ 10 w 10"/>
                <a:gd name="T23"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7">
                  <a:moveTo>
                    <a:pt x="10" y="27"/>
                  </a:moveTo>
                  <a:cubicBezTo>
                    <a:pt x="10" y="26"/>
                    <a:pt x="10" y="26"/>
                    <a:pt x="9" y="25"/>
                  </a:cubicBezTo>
                  <a:cubicBezTo>
                    <a:pt x="9" y="23"/>
                    <a:pt x="8" y="21"/>
                    <a:pt x="8" y="19"/>
                  </a:cubicBezTo>
                  <a:cubicBezTo>
                    <a:pt x="6" y="16"/>
                    <a:pt x="4" y="13"/>
                    <a:pt x="3" y="10"/>
                  </a:cubicBezTo>
                  <a:cubicBezTo>
                    <a:pt x="2" y="8"/>
                    <a:pt x="2" y="6"/>
                    <a:pt x="2" y="4"/>
                  </a:cubicBezTo>
                  <a:cubicBezTo>
                    <a:pt x="2" y="3"/>
                    <a:pt x="2" y="1"/>
                    <a:pt x="1" y="0"/>
                  </a:cubicBezTo>
                  <a:cubicBezTo>
                    <a:pt x="1" y="3"/>
                    <a:pt x="1" y="5"/>
                    <a:pt x="1" y="6"/>
                  </a:cubicBezTo>
                  <a:cubicBezTo>
                    <a:pt x="0" y="12"/>
                    <a:pt x="2" y="18"/>
                    <a:pt x="4" y="23"/>
                  </a:cubicBezTo>
                  <a:cubicBezTo>
                    <a:pt x="4" y="26"/>
                    <a:pt x="4" y="28"/>
                    <a:pt x="5" y="31"/>
                  </a:cubicBezTo>
                  <a:cubicBezTo>
                    <a:pt x="5" y="33"/>
                    <a:pt x="5" y="35"/>
                    <a:pt x="5" y="37"/>
                  </a:cubicBezTo>
                  <a:cubicBezTo>
                    <a:pt x="5" y="37"/>
                    <a:pt x="5" y="37"/>
                    <a:pt x="5" y="37"/>
                  </a:cubicBezTo>
                  <a:cubicBezTo>
                    <a:pt x="6" y="34"/>
                    <a:pt x="8" y="30"/>
                    <a:pt x="10" y="2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36" name="Picture 2322"/>
            <p:cNvPicPr>
              <a:picLocks noChangeAspect="1" noChangeArrowheads="1"/>
            </p:cNvPicPr>
            <p:nvPr/>
          </p:nvPicPr>
          <p:blipFill>
            <a:blip r:embed="rId100" cstate="screen">
              <a:extLst>
                <a:ext uri="{28A0092B-C50C-407E-A947-70E740481C1C}">
                  <a14:useLocalDpi xmlns:a14="http://schemas.microsoft.com/office/drawing/2010/main"/>
                </a:ext>
              </a:extLst>
            </a:blip>
            <a:srcRect/>
            <a:stretch>
              <a:fillRect/>
            </a:stretch>
          </p:blipFill>
          <p:spPr bwMode="auto">
            <a:xfrm>
              <a:off x="7983515" y="4229124"/>
              <a:ext cx="79375"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7" name="Picture 2323"/>
            <p:cNvPicPr>
              <a:picLocks noChangeAspect="1" noChangeArrowheads="1"/>
            </p:cNvPicPr>
            <p:nvPr/>
          </p:nvPicPr>
          <p:blipFill>
            <a:blip r:embed="rId101" cstate="screen">
              <a:extLst>
                <a:ext uri="{28A0092B-C50C-407E-A947-70E740481C1C}">
                  <a14:useLocalDpi xmlns:a14="http://schemas.microsoft.com/office/drawing/2010/main"/>
                </a:ext>
              </a:extLst>
            </a:blip>
            <a:srcRect/>
            <a:stretch>
              <a:fillRect/>
            </a:stretch>
          </p:blipFill>
          <p:spPr bwMode="auto">
            <a:xfrm>
              <a:off x="7942239" y="4222774"/>
              <a:ext cx="90488" cy="179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8" name="Freeform 2324"/>
            <p:cNvSpPr>
              <a:spLocks/>
            </p:cNvSpPr>
            <p:nvPr/>
          </p:nvSpPr>
          <p:spPr bwMode="auto">
            <a:xfrm>
              <a:off x="7975577" y="4303737"/>
              <a:ext cx="30163" cy="60325"/>
            </a:xfrm>
            <a:custGeom>
              <a:avLst/>
              <a:gdLst>
                <a:gd name="T0" fmla="*/ 8 w 8"/>
                <a:gd name="T1" fmla="*/ 8 h 16"/>
                <a:gd name="T2" fmla="*/ 6 w 8"/>
                <a:gd name="T3" fmla="*/ 0 h 16"/>
                <a:gd name="T4" fmla="*/ 6 w 8"/>
                <a:gd name="T5" fmla="*/ 4 h 16"/>
                <a:gd name="T6" fmla="*/ 3 w 8"/>
                <a:gd name="T7" fmla="*/ 7 h 16"/>
                <a:gd name="T8" fmla="*/ 0 w 8"/>
                <a:gd name="T9" fmla="*/ 9 h 16"/>
                <a:gd name="T10" fmla="*/ 6 w 8"/>
                <a:gd name="T11" fmla="*/ 16 h 16"/>
                <a:gd name="T12" fmla="*/ 8 w 8"/>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8" y="8"/>
                  </a:moveTo>
                  <a:cubicBezTo>
                    <a:pt x="8" y="5"/>
                    <a:pt x="7" y="2"/>
                    <a:pt x="6" y="0"/>
                  </a:cubicBezTo>
                  <a:cubicBezTo>
                    <a:pt x="6" y="1"/>
                    <a:pt x="6" y="3"/>
                    <a:pt x="6" y="4"/>
                  </a:cubicBezTo>
                  <a:cubicBezTo>
                    <a:pt x="6" y="6"/>
                    <a:pt x="4" y="6"/>
                    <a:pt x="3" y="7"/>
                  </a:cubicBezTo>
                  <a:cubicBezTo>
                    <a:pt x="2" y="8"/>
                    <a:pt x="1" y="8"/>
                    <a:pt x="0" y="9"/>
                  </a:cubicBezTo>
                  <a:cubicBezTo>
                    <a:pt x="2" y="11"/>
                    <a:pt x="4" y="14"/>
                    <a:pt x="6" y="16"/>
                  </a:cubicBezTo>
                  <a:cubicBezTo>
                    <a:pt x="7" y="14"/>
                    <a:pt x="7" y="10"/>
                    <a:pt x="8"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2325"/>
            <p:cNvSpPr>
              <a:spLocks/>
            </p:cNvSpPr>
            <p:nvPr/>
          </p:nvSpPr>
          <p:spPr bwMode="auto">
            <a:xfrm>
              <a:off x="7994627" y="4184673"/>
              <a:ext cx="52388" cy="123826"/>
            </a:xfrm>
            <a:custGeom>
              <a:avLst/>
              <a:gdLst>
                <a:gd name="T0" fmla="*/ 1 w 14"/>
                <a:gd name="T1" fmla="*/ 17 h 33"/>
                <a:gd name="T2" fmla="*/ 4 w 14"/>
                <a:gd name="T3" fmla="*/ 21 h 33"/>
                <a:gd name="T4" fmla="*/ 8 w 14"/>
                <a:gd name="T5" fmla="*/ 24 h 33"/>
                <a:gd name="T6" fmla="*/ 13 w 14"/>
                <a:gd name="T7" fmla="*/ 33 h 33"/>
                <a:gd name="T8" fmla="*/ 14 w 14"/>
                <a:gd name="T9" fmla="*/ 33 h 33"/>
                <a:gd name="T10" fmla="*/ 11 w 14"/>
                <a:gd name="T11" fmla="*/ 22 h 33"/>
                <a:gd name="T12" fmla="*/ 2 w 14"/>
                <a:gd name="T13" fmla="*/ 16 h 33"/>
                <a:gd name="T14" fmla="*/ 1 w 14"/>
                <a:gd name="T15" fmla="*/ 9 h 33"/>
                <a:gd name="T16" fmla="*/ 2 w 14"/>
                <a:gd name="T17" fmla="*/ 4 h 33"/>
                <a:gd name="T18" fmla="*/ 1 w 14"/>
                <a:gd name="T19" fmla="*/ 0 h 33"/>
                <a:gd name="T20" fmla="*/ 0 w 14"/>
                <a:gd name="T21" fmla="*/ 1 h 33"/>
                <a:gd name="T22" fmla="*/ 1 w 14"/>
                <a:gd name="T23" fmla="*/ 4 h 33"/>
                <a:gd name="T24" fmla="*/ 1 w 14"/>
                <a:gd name="T25" fmla="*/ 9 h 33"/>
                <a:gd name="T26" fmla="*/ 1 w 14"/>
                <a:gd name="T27" fmla="*/ 16 h 33"/>
                <a:gd name="T28" fmla="*/ 1 w 14"/>
                <a:gd name="T2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3">
                  <a:moveTo>
                    <a:pt x="1" y="17"/>
                  </a:moveTo>
                  <a:cubicBezTo>
                    <a:pt x="2" y="18"/>
                    <a:pt x="4" y="20"/>
                    <a:pt x="4" y="21"/>
                  </a:cubicBezTo>
                  <a:cubicBezTo>
                    <a:pt x="5" y="22"/>
                    <a:pt x="7" y="23"/>
                    <a:pt x="8" y="24"/>
                  </a:cubicBezTo>
                  <a:cubicBezTo>
                    <a:pt x="11" y="27"/>
                    <a:pt x="13" y="29"/>
                    <a:pt x="13" y="33"/>
                  </a:cubicBezTo>
                  <a:cubicBezTo>
                    <a:pt x="13" y="33"/>
                    <a:pt x="13" y="33"/>
                    <a:pt x="14" y="33"/>
                  </a:cubicBezTo>
                  <a:cubicBezTo>
                    <a:pt x="14" y="29"/>
                    <a:pt x="13" y="25"/>
                    <a:pt x="11" y="22"/>
                  </a:cubicBezTo>
                  <a:cubicBezTo>
                    <a:pt x="10" y="19"/>
                    <a:pt x="6" y="15"/>
                    <a:pt x="2" y="16"/>
                  </a:cubicBezTo>
                  <a:cubicBezTo>
                    <a:pt x="0" y="13"/>
                    <a:pt x="1" y="11"/>
                    <a:pt x="1" y="9"/>
                  </a:cubicBezTo>
                  <a:cubicBezTo>
                    <a:pt x="2" y="7"/>
                    <a:pt x="2" y="6"/>
                    <a:pt x="2" y="4"/>
                  </a:cubicBezTo>
                  <a:cubicBezTo>
                    <a:pt x="2" y="3"/>
                    <a:pt x="1" y="2"/>
                    <a:pt x="1" y="0"/>
                  </a:cubicBezTo>
                  <a:cubicBezTo>
                    <a:pt x="0" y="1"/>
                    <a:pt x="0" y="1"/>
                    <a:pt x="0" y="1"/>
                  </a:cubicBezTo>
                  <a:cubicBezTo>
                    <a:pt x="0" y="2"/>
                    <a:pt x="1" y="3"/>
                    <a:pt x="1" y="4"/>
                  </a:cubicBezTo>
                  <a:cubicBezTo>
                    <a:pt x="1" y="6"/>
                    <a:pt x="1" y="8"/>
                    <a:pt x="1" y="9"/>
                  </a:cubicBezTo>
                  <a:cubicBezTo>
                    <a:pt x="1" y="11"/>
                    <a:pt x="0" y="14"/>
                    <a:pt x="1" y="16"/>
                  </a:cubicBezTo>
                  <a:cubicBezTo>
                    <a:pt x="1" y="16"/>
                    <a:pt x="1" y="17"/>
                    <a:pt x="1" y="1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2326"/>
            <p:cNvSpPr>
              <a:spLocks noEditPoints="1"/>
            </p:cNvSpPr>
            <p:nvPr/>
          </p:nvSpPr>
          <p:spPr bwMode="auto">
            <a:xfrm>
              <a:off x="7972402" y="4243411"/>
              <a:ext cx="71438" cy="139701"/>
            </a:xfrm>
            <a:custGeom>
              <a:avLst/>
              <a:gdLst>
                <a:gd name="T0" fmla="*/ 4 w 19"/>
                <a:gd name="T1" fmla="*/ 14 h 37"/>
                <a:gd name="T2" fmla="*/ 6 w 19"/>
                <a:gd name="T3" fmla="*/ 10 h 37"/>
                <a:gd name="T4" fmla="*/ 6 w 19"/>
                <a:gd name="T5" fmla="*/ 14 h 37"/>
                <a:gd name="T6" fmla="*/ 7 w 19"/>
                <a:gd name="T7" fmla="*/ 17 h 37"/>
                <a:gd name="T8" fmla="*/ 7 w 19"/>
                <a:gd name="T9" fmla="*/ 20 h 37"/>
                <a:gd name="T10" fmla="*/ 5 w 19"/>
                <a:gd name="T11" fmla="*/ 22 h 37"/>
                <a:gd name="T12" fmla="*/ 5 w 19"/>
                <a:gd name="T13" fmla="*/ 22 h 37"/>
                <a:gd name="T14" fmla="*/ 3 w 19"/>
                <a:gd name="T15" fmla="*/ 23 h 37"/>
                <a:gd name="T16" fmla="*/ 4 w 19"/>
                <a:gd name="T17" fmla="*/ 23 h 37"/>
                <a:gd name="T18" fmla="*/ 5 w 19"/>
                <a:gd name="T19" fmla="*/ 22 h 37"/>
                <a:gd name="T20" fmla="*/ 7 w 19"/>
                <a:gd name="T21" fmla="*/ 21 h 37"/>
                <a:gd name="T22" fmla="*/ 8 w 19"/>
                <a:gd name="T23" fmla="*/ 19 h 37"/>
                <a:gd name="T24" fmla="*/ 8 w 19"/>
                <a:gd name="T25" fmla="*/ 21 h 37"/>
                <a:gd name="T26" fmla="*/ 8 w 19"/>
                <a:gd name="T27" fmla="*/ 25 h 37"/>
                <a:gd name="T28" fmla="*/ 8 w 19"/>
                <a:gd name="T29" fmla="*/ 28 h 37"/>
                <a:gd name="T30" fmla="*/ 7 w 19"/>
                <a:gd name="T31" fmla="*/ 31 h 37"/>
                <a:gd name="T32" fmla="*/ 9 w 19"/>
                <a:gd name="T33" fmla="*/ 25 h 37"/>
                <a:gd name="T34" fmla="*/ 10 w 19"/>
                <a:gd name="T35" fmla="*/ 25 h 37"/>
                <a:gd name="T36" fmla="*/ 11 w 19"/>
                <a:gd name="T37" fmla="*/ 32 h 37"/>
                <a:gd name="T38" fmla="*/ 11 w 19"/>
                <a:gd name="T39" fmla="*/ 28 h 37"/>
                <a:gd name="T40" fmla="*/ 10 w 19"/>
                <a:gd name="T41" fmla="*/ 23 h 37"/>
                <a:gd name="T42" fmla="*/ 7 w 19"/>
                <a:gd name="T43" fmla="*/ 14 h 37"/>
                <a:gd name="T44" fmla="*/ 7 w 19"/>
                <a:gd name="T45" fmla="*/ 10 h 37"/>
                <a:gd name="T46" fmla="*/ 7 w 19"/>
                <a:gd name="T47" fmla="*/ 6 h 37"/>
                <a:gd name="T48" fmla="*/ 8 w 19"/>
                <a:gd name="T49" fmla="*/ 10 h 37"/>
                <a:gd name="T50" fmla="*/ 11 w 19"/>
                <a:gd name="T51" fmla="*/ 15 h 37"/>
                <a:gd name="T52" fmla="*/ 14 w 19"/>
                <a:gd name="T53" fmla="*/ 20 h 37"/>
                <a:gd name="T54" fmla="*/ 15 w 19"/>
                <a:gd name="T55" fmla="*/ 27 h 37"/>
                <a:gd name="T56" fmla="*/ 13 w 19"/>
                <a:gd name="T57" fmla="*/ 17 h 37"/>
                <a:gd name="T58" fmla="*/ 10 w 19"/>
                <a:gd name="T59" fmla="*/ 11 h 37"/>
                <a:gd name="T60" fmla="*/ 9 w 19"/>
                <a:gd name="T61" fmla="*/ 8 h 37"/>
                <a:gd name="T62" fmla="*/ 8 w 19"/>
                <a:gd name="T63" fmla="*/ 3 h 37"/>
                <a:gd name="T64" fmla="*/ 8 w 19"/>
                <a:gd name="T65" fmla="*/ 3 h 37"/>
                <a:gd name="T66" fmla="*/ 12 w 19"/>
                <a:gd name="T67" fmla="*/ 7 h 37"/>
                <a:gd name="T68" fmla="*/ 17 w 19"/>
                <a:gd name="T69" fmla="*/ 11 h 37"/>
                <a:gd name="T70" fmla="*/ 19 w 19"/>
                <a:gd name="T71" fmla="*/ 16 h 37"/>
                <a:gd name="T72" fmla="*/ 16 w 19"/>
                <a:gd name="T73" fmla="*/ 9 h 37"/>
                <a:gd name="T74" fmla="*/ 15 w 19"/>
                <a:gd name="T75" fmla="*/ 8 h 37"/>
                <a:gd name="T76" fmla="*/ 11 w 19"/>
                <a:gd name="T77" fmla="*/ 5 h 37"/>
                <a:gd name="T78" fmla="*/ 8 w 19"/>
                <a:gd name="T79" fmla="*/ 2 h 37"/>
                <a:gd name="T80" fmla="*/ 7 w 19"/>
                <a:gd name="T81" fmla="*/ 0 h 37"/>
                <a:gd name="T82" fmla="*/ 7 w 19"/>
                <a:gd name="T83" fmla="*/ 3 h 37"/>
                <a:gd name="T84" fmla="*/ 6 w 19"/>
                <a:gd name="T85" fmla="*/ 4 h 37"/>
                <a:gd name="T86" fmla="*/ 5 w 19"/>
                <a:gd name="T87" fmla="*/ 5 h 37"/>
                <a:gd name="T88" fmla="*/ 4 w 19"/>
                <a:gd name="T89" fmla="*/ 6 h 37"/>
                <a:gd name="T90" fmla="*/ 2 w 19"/>
                <a:gd name="T91" fmla="*/ 8 h 37"/>
                <a:gd name="T92" fmla="*/ 1 w 19"/>
                <a:gd name="T93" fmla="*/ 10 h 37"/>
                <a:gd name="T94" fmla="*/ 2 w 19"/>
                <a:gd name="T95" fmla="*/ 8 h 37"/>
                <a:gd name="T96" fmla="*/ 5 w 19"/>
                <a:gd name="T97" fmla="*/ 6 h 37"/>
                <a:gd name="T98" fmla="*/ 5 w 19"/>
                <a:gd name="T99" fmla="*/ 6 h 37"/>
                <a:gd name="T100" fmla="*/ 6 w 19"/>
                <a:gd name="T101" fmla="*/ 5 h 37"/>
                <a:gd name="T102" fmla="*/ 5 w 19"/>
                <a:gd name="T103" fmla="*/ 9 h 37"/>
                <a:gd name="T104" fmla="*/ 4 w 19"/>
                <a:gd name="T105" fmla="*/ 14 h 37"/>
                <a:gd name="T106" fmla="*/ 3 w 19"/>
                <a:gd name="T107" fmla="*/ 16 h 37"/>
                <a:gd name="T108" fmla="*/ 0 w 19"/>
                <a:gd name="T109" fmla="*/ 19 h 37"/>
                <a:gd name="T110" fmla="*/ 4 w 19"/>
                <a:gd name="T111" fmla="*/ 15 h 37"/>
                <a:gd name="T112" fmla="*/ 8 w 19"/>
                <a:gd name="T113" fmla="*/ 19 h 37"/>
                <a:gd name="T114" fmla="*/ 8 w 19"/>
                <a:gd name="T11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37">
                  <a:moveTo>
                    <a:pt x="4" y="15"/>
                  </a:moveTo>
                  <a:cubicBezTo>
                    <a:pt x="4" y="15"/>
                    <a:pt x="4" y="14"/>
                    <a:pt x="4" y="14"/>
                  </a:cubicBezTo>
                  <a:cubicBezTo>
                    <a:pt x="5" y="13"/>
                    <a:pt x="5" y="13"/>
                    <a:pt x="5" y="13"/>
                  </a:cubicBezTo>
                  <a:cubicBezTo>
                    <a:pt x="5" y="12"/>
                    <a:pt x="5" y="11"/>
                    <a:pt x="6" y="10"/>
                  </a:cubicBezTo>
                  <a:cubicBezTo>
                    <a:pt x="6" y="11"/>
                    <a:pt x="6" y="11"/>
                    <a:pt x="6" y="12"/>
                  </a:cubicBezTo>
                  <a:cubicBezTo>
                    <a:pt x="6" y="13"/>
                    <a:pt x="6" y="14"/>
                    <a:pt x="6" y="14"/>
                  </a:cubicBezTo>
                  <a:cubicBezTo>
                    <a:pt x="6" y="15"/>
                    <a:pt x="7" y="16"/>
                    <a:pt x="7" y="17"/>
                  </a:cubicBezTo>
                  <a:cubicBezTo>
                    <a:pt x="7" y="17"/>
                    <a:pt x="7" y="17"/>
                    <a:pt x="7" y="17"/>
                  </a:cubicBezTo>
                  <a:cubicBezTo>
                    <a:pt x="7" y="17"/>
                    <a:pt x="7" y="18"/>
                    <a:pt x="7" y="18"/>
                  </a:cubicBezTo>
                  <a:cubicBezTo>
                    <a:pt x="7" y="19"/>
                    <a:pt x="7" y="19"/>
                    <a:pt x="7" y="20"/>
                  </a:cubicBezTo>
                  <a:cubicBezTo>
                    <a:pt x="7" y="20"/>
                    <a:pt x="6" y="20"/>
                    <a:pt x="6" y="21"/>
                  </a:cubicBezTo>
                  <a:cubicBezTo>
                    <a:pt x="6" y="21"/>
                    <a:pt x="6" y="21"/>
                    <a:pt x="5" y="22"/>
                  </a:cubicBezTo>
                  <a:cubicBezTo>
                    <a:pt x="5" y="22"/>
                    <a:pt x="5" y="22"/>
                    <a:pt x="5" y="22"/>
                  </a:cubicBezTo>
                  <a:cubicBezTo>
                    <a:pt x="5" y="22"/>
                    <a:pt x="5" y="22"/>
                    <a:pt x="5" y="22"/>
                  </a:cubicBezTo>
                  <a:cubicBezTo>
                    <a:pt x="5" y="22"/>
                    <a:pt x="4" y="23"/>
                    <a:pt x="4" y="23"/>
                  </a:cubicBezTo>
                  <a:cubicBezTo>
                    <a:pt x="4" y="23"/>
                    <a:pt x="3" y="23"/>
                    <a:pt x="3" y="23"/>
                  </a:cubicBezTo>
                  <a:cubicBezTo>
                    <a:pt x="3" y="24"/>
                    <a:pt x="2" y="24"/>
                    <a:pt x="2" y="24"/>
                  </a:cubicBezTo>
                  <a:cubicBezTo>
                    <a:pt x="3" y="24"/>
                    <a:pt x="3" y="23"/>
                    <a:pt x="4" y="23"/>
                  </a:cubicBezTo>
                  <a:cubicBezTo>
                    <a:pt x="5" y="23"/>
                    <a:pt x="5" y="23"/>
                    <a:pt x="5" y="23"/>
                  </a:cubicBezTo>
                  <a:cubicBezTo>
                    <a:pt x="5" y="23"/>
                    <a:pt x="5" y="22"/>
                    <a:pt x="5" y="22"/>
                  </a:cubicBezTo>
                  <a:cubicBezTo>
                    <a:pt x="6" y="22"/>
                    <a:pt x="6" y="22"/>
                    <a:pt x="6" y="22"/>
                  </a:cubicBezTo>
                  <a:cubicBezTo>
                    <a:pt x="6" y="22"/>
                    <a:pt x="6" y="21"/>
                    <a:pt x="7" y="21"/>
                  </a:cubicBezTo>
                  <a:cubicBezTo>
                    <a:pt x="7" y="21"/>
                    <a:pt x="7" y="20"/>
                    <a:pt x="7" y="20"/>
                  </a:cubicBezTo>
                  <a:cubicBezTo>
                    <a:pt x="8" y="20"/>
                    <a:pt x="8" y="20"/>
                    <a:pt x="8" y="19"/>
                  </a:cubicBezTo>
                  <a:cubicBezTo>
                    <a:pt x="8" y="20"/>
                    <a:pt x="8" y="20"/>
                    <a:pt x="8" y="20"/>
                  </a:cubicBezTo>
                  <a:cubicBezTo>
                    <a:pt x="8" y="20"/>
                    <a:pt x="8" y="21"/>
                    <a:pt x="8" y="21"/>
                  </a:cubicBezTo>
                  <a:cubicBezTo>
                    <a:pt x="8" y="21"/>
                    <a:pt x="8" y="22"/>
                    <a:pt x="8" y="22"/>
                  </a:cubicBezTo>
                  <a:cubicBezTo>
                    <a:pt x="8" y="23"/>
                    <a:pt x="8" y="24"/>
                    <a:pt x="8" y="25"/>
                  </a:cubicBezTo>
                  <a:cubicBezTo>
                    <a:pt x="8" y="26"/>
                    <a:pt x="8" y="26"/>
                    <a:pt x="8" y="27"/>
                  </a:cubicBezTo>
                  <a:cubicBezTo>
                    <a:pt x="8" y="27"/>
                    <a:pt x="8" y="28"/>
                    <a:pt x="8" y="28"/>
                  </a:cubicBezTo>
                  <a:cubicBezTo>
                    <a:pt x="8" y="29"/>
                    <a:pt x="8" y="29"/>
                    <a:pt x="8" y="30"/>
                  </a:cubicBezTo>
                  <a:cubicBezTo>
                    <a:pt x="8" y="30"/>
                    <a:pt x="7" y="31"/>
                    <a:pt x="7" y="31"/>
                  </a:cubicBezTo>
                  <a:cubicBezTo>
                    <a:pt x="8" y="30"/>
                    <a:pt x="8" y="29"/>
                    <a:pt x="8" y="28"/>
                  </a:cubicBezTo>
                  <a:cubicBezTo>
                    <a:pt x="9" y="27"/>
                    <a:pt x="9" y="26"/>
                    <a:pt x="9" y="25"/>
                  </a:cubicBezTo>
                  <a:cubicBezTo>
                    <a:pt x="9" y="25"/>
                    <a:pt x="9" y="24"/>
                    <a:pt x="9" y="23"/>
                  </a:cubicBezTo>
                  <a:cubicBezTo>
                    <a:pt x="9" y="24"/>
                    <a:pt x="9" y="25"/>
                    <a:pt x="10" y="25"/>
                  </a:cubicBezTo>
                  <a:cubicBezTo>
                    <a:pt x="10" y="26"/>
                    <a:pt x="10" y="27"/>
                    <a:pt x="10" y="28"/>
                  </a:cubicBezTo>
                  <a:cubicBezTo>
                    <a:pt x="10" y="29"/>
                    <a:pt x="11" y="31"/>
                    <a:pt x="11" y="32"/>
                  </a:cubicBezTo>
                  <a:cubicBezTo>
                    <a:pt x="11" y="34"/>
                    <a:pt x="11" y="35"/>
                    <a:pt x="11" y="37"/>
                  </a:cubicBezTo>
                  <a:cubicBezTo>
                    <a:pt x="11" y="34"/>
                    <a:pt x="11" y="31"/>
                    <a:pt x="11" y="28"/>
                  </a:cubicBezTo>
                  <a:cubicBezTo>
                    <a:pt x="10" y="27"/>
                    <a:pt x="10" y="26"/>
                    <a:pt x="10" y="25"/>
                  </a:cubicBezTo>
                  <a:cubicBezTo>
                    <a:pt x="10" y="24"/>
                    <a:pt x="10" y="24"/>
                    <a:pt x="10" y="23"/>
                  </a:cubicBezTo>
                  <a:cubicBezTo>
                    <a:pt x="9" y="21"/>
                    <a:pt x="9" y="20"/>
                    <a:pt x="8" y="19"/>
                  </a:cubicBezTo>
                  <a:cubicBezTo>
                    <a:pt x="8" y="17"/>
                    <a:pt x="7" y="16"/>
                    <a:pt x="7" y="14"/>
                  </a:cubicBezTo>
                  <a:cubicBezTo>
                    <a:pt x="7" y="13"/>
                    <a:pt x="7" y="13"/>
                    <a:pt x="7" y="12"/>
                  </a:cubicBezTo>
                  <a:cubicBezTo>
                    <a:pt x="7" y="11"/>
                    <a:pt x="7" y="10"/>
                    <a:pt x="7" y="10"/>
                  </a:cubicBezTo>
                  <a:cubicBezTo>
                    <a:pt x="7" y="9"/>
                    <a:pt x="7" y="8"/>
                    <a:pt x="7" y="8"/>
                  </a:cubicBezTo>
                  <a:cubicBezTo>
                    <a:pt x="7" y="7"/>
                    <a:pt x="7" y="6"/>
                    <a:pt x="7" y="6"/>
                  </a:cubicBezTo>
                  <a:cubicBezTo>
                    <a:pt x="8" y="7"/>
                    <a:pt x="8" y="8"/>
                    <a:pt x="8" y="8"/>
                  </a:cubicBezTo>
                  <a:cubicBezTo>
                    <a:pt x="8" y="9"/>
                    <a:pt x="8" y="10"/>
                    <a:pt x="8" y="10"/>
                  </a:cubicBezTo>
                  <a:cubicBezTo>
                    <a:pt x="9" y="11"/>
                    <a:pt x="9" y="11"/>
                    <a:pt x="9" y="12"/>
                  </a:cubicBezTo>
                  <a:cubicBezTo>
                    <a:pt x="9" y="13"/>
                    <a:pt x="10" y="14"/>
                    <a:pt x="11" y="15"/>
                  </a:cubicBezTo>
                  <a:cubicBezTo>
                    <a:pt x="11" y="16"/>
                    <a:pt x="12" y="16"/>
                    <a:pt x="12" y="17"/>
                  </a:cubicBezTo>
                  <a:cubicBezTo>
                    <a:pt x="13" y="18"/>
                    <a:pt x="13" y="19"/>
                    <a:pt x="14" y="20"/>
                  </a:cubicBezTo>
                  <a:cubicBezTo>
                    <a:pt x="14" y="21"/>
                    <a:pt x="15" y="22"/>
                    <a:pt x="15" y="23"/>
                  </a:cubicBezTo>
                  <a:cubicBezTo>
                    <a:pt x="15" y="25"/>
                    <a:pt x="15" y="26"/>
                    <a:pt x="15" y="27"/>
                  </a:cubicBezTo>
                  <a:cubicBezTo>
                    <a:pt x="15" y="25"/>
                    <a:pt x="15" y="22"/>
                    <a:pt x="14" y="20"/>
                  </a:cubicBezTo>
                  <a:cubicBezTo>
                    <a:pt x="14" y="19"/>
                    <a:pt x="13" y="18"/>
                    <a:pt x="13" y="17"/>
                  </a:cubicBezTo>
                  <a:cubicBezTo>
                    <a:pt x="12" y="16"/>
                    <a:pt x="12" y="15"/>
                    <a:pt x="11" y="14"/>
                  </a:cubicBezTo>
                  <a:cubicBezTo>
                    <a:pt x="11" y="13"/>
                    <a:pt x="10" y="12"/>
                    <a:pt x="10" y="11"/>
                  </a:cubicBezTo>
                  <a:cubicBezTo>
                    <a:pt x="9" y="11"/>
                    <a:pt x="9" y="10"/>
                    <a:pt x="9" y="10"/>
                  </a:cubicBezTo>
                  <a:cubicBezTo>
                    <a:pt x="9" y="9"/>
                    <a:pt x="9" y="9"/>
                    <a:pt x="9" y="8"/>
                  </a:cubicBezTo>
                  <a:cubicBezTo>
                    <a:pt x="8" y="7"/>
                    <a:pt x="8" y="6"/>
                    <a:pt x="8" y="5"/>
                  </a:cubicBezTo>
                  <a:cubicBezTo>
                    <a:pt x="8" y="5"/>
                    <a:pt x="8" y="4"/>
                    <a:pt x="8" y="3"/>
                  </a:cubicBezTo>
                  <a:cubicBezTo>
                    <a:pt x="8" y="3"/>
                    <a:pt x="8" y="3"/>
                    <a:pt x="8" y="3"/>
                  </a:cubicBezTo>
                  <a:cubicBezTo>
                    <a:pt x="8" y="3"/>
                    <a:pt x="8" y="3"/>
                    <a:pt x="8" y="3"/>
                  </a:cubicBezTo>
                  <a:cubicBezTo>
                    <a:pt x="9" y="4"/>
                    <a:pt x="9" y="4"/>
                    <a:pt x="10" y="5"/>
                  </a:cubicBezTo>
                  <a:cubicBezTo>
                    <a:pt x="11" y="6"/>
                    <a:pt x="11" y="6"/>
                    <a:pt x="12" y="7"/>
                  </a:cubicBezTo>
                  <a:cubicBezTo>
                    <a:pt x="12" y="7"/>
                    <a:pt x="13" y="8"/>
                    <a:pt x="14" y="8"/>
                  </a:cubicBezTo>
                  <a:cubicBezTo>
                    <a:pt x="15" y="9"/>
                    <a:pt x="16" y="10"/>
                    <a:pt x="17" y="11"/>
                  </a:cubicBezTo>
                  <a:cubicBezTo>
                    <a:pt x="17" y="12"/>
                    <a:pt x="18" y="13"/>
                    <a:pt x="18" y="13"/>
                  </a:cubicBezTo>
                  <a:cubicBezTo>
                    <a:pt x="19" y="14"/>
                    <a:pt x="19" y="15"/>
                    <a:pt x="19" y="16"/>
                  </a:cubicBezTo>
                  <a:cubicBezTo>
                    <a:pt x="19" y="14"/>
                    <a:pt x="18" y="13"/>
                    <a:pt x="17" y="11"/>
                  </a:cubicBezTo>
                  <a:cubicBezTo>
                    <a:pt x="17" y="10"/>
                    <a:pt x="16" y="10"/>
                    <a:pt x="16" y="9"/>
                  </a:cubicBezTo>
                  <a:cubicBezTo>
                    <a:pt x="16" y="9"/>
                    <a:pt x="15" y="9"/>
                    <a:pt x="15" y="8"/>
                  </a:cubicBezTo>
                  <a:cubicBezTo>
                    <a:pt x="15" y="8"/>
                    <a:pt x="15" y="8"/>
                    <a:pt x="15" y="8"/>
                  </a:cubicBezTo>
                  <a:cubicBezTo>
                    <a:pt x="14" y="8"/>
                    <a:pt x="14" y="8"/>
                    <a:pt x="14" y="8"/>
                  </a:cubicBezTo>
                  <a:cubicBezTo>
                    <a:pt x="13" y="7"/>
                    <a:pt x="12" y="6"/>
                    <a:pt x="11" y="5"/>
                  </a:cubicBezTo>
                  <a:cubicBezTo>
                    <a:pt x="10" y="4"/>
                    <a:pt x="9" y="4"/>
                    <a:pt x="9" y="3"/>
                  </a:cubicBezTo>
                  <a:cubicBezTo>
                    <a:pt x="9" y="3"/>
                    <a:pt x="8" y="2"/>
                    <a:pt x="8" y="2"/>
                  </a:cubicBezTo>
                  <a:cubicBezTo>
                    <a:pt x="8" y="1"/>
                    <a:pt x="8" y="1"/>
                    <a:pt x="8" y="0"/>
                  </a:cubicBezTo>
                  <a:cubicBezTo>
                    <a:pt x="8" y="0"/>
                    <a:pt x="7" y="0"/>
                    <a:pt x="7" y="0"/>
                  </a:cubicBezTo>
                  <a:cubicBezTo>
                    <a:pt x="7" y="0"/>
                    <a:pt x="7" y="0"/>
                    <a:pt x="7" y="1"/>
                  </a:cubicBezTo>
                  <a:cubicBezTo>
                    <a:pt x="7" y="1"/>
                    <a:pt x="7" y="2"/>
                    <a:pt x="7" y="3"/>
                  </a:cubicBezTo>
                  <a:cubicBezTo>
                    <a:pt x="7" y="3"/>
                    <a:pt x="7" y="4"/>
                    <a:pt x="7" y="4"/>
                  </a:cubicBezTo>
                  <a:cubicBezTo>
                    <a:pt x="6" y="4"/>
                    <a:pt x="6" y="4"/>
                    <a:pt x="6" y="4"/>
                  </a:cubicBezTo>
                  <a:cubicBezTo>
                    <a:pt x="6" y="5"/>
                    <a:pt x="6" y="5"/>
                    <a:pt x="5" y="5"/>
                  </a:cubicBezTo>
                  <a:cubicBezTo>
                    <a:pt x="5" y="5"/>
                    <a:pt x="5" y="5"/>
                    <a:pt x="5" y="5"/>
                  </a:cubicBezTo>
                  <a:cubicBezTo>
                    <a:pt x="5" y="5"/>
                    <a:pt x="5" y="5"/>
                    <a:pt x="5" y="5"/>
                  </a:cubicBezTo>
                  <a:cubicBezTo>
                    <a:pt x="5" y="6"/>
                    <a:pt x="4" y="6"/>
                    <a:pt x="4" y="6"/>
                  </a:cubicBezTo>
                  <a:cubicBezTo>
                    <a:pt x="4" y="6"/>
                    <a:pt x="4" y="6"/>
                    <a:pt x="3" y="6"/>
                  </a:cubicBezTo>
                  <a:cubicBezTo>
                    <a:pt x="3" y="7"/>
                    <a:pt x="2" y="8"/>
                    <a:pt x="2" y="8"/>
                  </a:cubicBezTo>
                  <a:cubicBezTo>
                    <a:pt x="2" y="9"/>
                    <a:pt x="1" y="9"/>
                    <a:pt x="1" y="9"/>
                  </a:cubicBezTo>
                  <a:cubicBezTo>
                    <a:pt x="1" y="9"/>
                    <a:pt x="1" y="10"/>
                    <a:pt x="1" y="10"/>
                  </a:cubicBezTo>
                  <a:cubicBezTo>
                    <a:pt x="1" y="10"/>
                    <a:pt x="1" y="10"/>
                    <a:pt x="1" y="9"/>
                  </a:cubicBezTo>
                  <a:cubicBezTo>
                    <a:pt x="2" y="9"/>
                    <a:pt x="2" y="9"/>
                    <a:pt x="2" y="8"/>
                  </a:cubicBezTo>
                  <a:cubicBezTo>
                    <a:pt x="3" y="8"/>
                    <a:pt x="3" y="7"/>
                    <a:pt x="4" y="7"/>
                  </a:cubicBezTo>
                  <a:cubicBezTo>
                    <a:pt x="4" y="7"/>
                    <a:pt x="4" y="6"/>
                    <a:pt x="5" y="6"/>
                  </a:cubicBezTo>
                  <a:cubicBezTo>
                    <a:pt x="5" y="6"/>
                    <a:pt x="5" y="6"/>
                    <a:pt x="5" y="6"/>
                  </a:cubicBezTo>
                  <a:cubicBezTo>
                    <a:pt x="5" y="6"/>
                    <a:pt x="5" y="6"/>
                    <a:pt x="5" y="6"/>
                  </a:cubicBezTo>
                  <a:cubicBezTo>
                    <a:pt x="5" y="6"/>
                    <a:pt x="6" y="6"/>
                    <a:pt x="6" y="6"/>
                  </a:cubicBezTo>
                  <a:cubicBezTo>
                    <a:pt x="6" y="6"/>
                    <a:pt x="6" y="5"/>
                    <a:pt x="6" y="5"/>
                  </a:cubicBezTo>
                  <a:cubicBezTo>
                    <a:pt x="6" y="6"/>
                    <a:pt x="6" y="6"/>
                    <a:pt x="6" y="6"/>
                  </a:cubicBezTo>
                  <a:cubicBezTo>
                    <a:pt x="5" y="9"/>
                    <a:pt x="5" y="9"/>
                    <a:pt x="5" y="9"/>
                  </a:cubicBezTo>
                  <a:cubicBezTo>
                    <a:pt x="5" y="11"/>
                    <a:pt x="4" y="12"/>
                    <a:pt x="4" y="13"/>
                  </a:cubicBezTo>
                  <a:cubicBezTo>
                    <a:pt x="4" y="14"/>
                    <a:pt x="4" y="14"/>
                    <a:pt x="4" y="14"/>
                  </a:cubicBezTo>
                  <a:cubicBezTo>
                    <a:pt x="4" y="14"/>
                    <a:pt x="4" y="14"/>
                    <a:pt x="3" y="15"/>
                  </a:cubicBezTo>
                  <a:cubicBezTo>
                    <a:pt x="3" y="15"/>
                    <a:pt x="3" y="16"/>
                    <a:pt x="3" y="16"/>
                  </a:cubicBezTo>
                  <a:cubicBezTo>
                    <a:pt x="2" y="17"/>
                    <a:pt x="2" y="17"/>
                    <a:pt x="2" y="18"/>
                  </a:cubicBezTo>
                  <a:cubicBezTo>
                    <a:pt x="1" y="18"/>
                    <a:pt x="1" y="19"/>
                    <a:pt x="0" y="19"/>
                  </a:cubicBezTo>
                  <a:cubicBezTo>
                    <a:pt x="1" y="18"/>
                    <a:pt x="2" y="18"/>
                    <a:pt x="3" y="16"/>
                  </a:cubicBezTo>
                  <a:cubicBezTo>
                    <a:pt x="3" y="16"/>
                    <a:pt x="4" y="15"/>
                    <a:pt x="4" y="15"/>
                  </a:cubicBezTo>
                  <a:close/>
                  <a:moveTo>
                    <a:pt x="8" y="19"/>
                  </a:moveTo>
                  <a:cubicBezTo>
                    <a:pt x="8" y="19"/>
                    <a:pt x="8" y="19"/>
                    <a:pt x="8" y="19"/>
                  </a:cubicBezTo>
                  <a:cubicBezTo>
                    <a:pt x="8" y="19"/>
                    <a:pt x="8" y="19"/>
                    <a:pt x="8" y="19"/>
                  </a:cubicBezTo>
                  <a:cubicBezTo>
                    <a:pt x="8" y="19"/>
                    <a:pt x="8" y="19"/>
                    <a:pt x="8" y="1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2327"/>
            <p:cNvSpPr>
              <a:spLocks/>
            </p:cNvSpPr>
            <p:nvPr/>
          </p:nvSpPr>
          <p:spPr bwMode="auto">
            <a:xfrm>
              <a:off x="6270592" y="4033860"/>
              <a:ext cx="30163" cy="138113"/>
            </a:xfrm>
            <a:custGeom>
              <a:avLst/>
              <a:gdLst>
                <a:gd name="T0" fmla="*/ 0 w 8"/>
                <a:gd name="T1" fmla="*/ 10 h 37"/>
                <a:gd name="T2" fmla="*/ 0 w 8"/>
                <a:gd name="T3" fmla="*/ 12 h 37"/>
                <a:gd name="T4" fmla="*/ 1 w 8"/>
                <a:gd name="T5" fmla="*/ 19 h 37"/>
                <a:gd name="T6" fmla="*/ 5 w 8"/>
                <a:gd name="T7" fmla="*/ 28 h 37"/>
                <a:gd name="T8" fmla="*/ 6 w 8"/>
                <a:gd name="T9" fmla="*/ 34 h 37"/>
                <a:gd name="T10" fmla="*/ 7 w 8"/>
                <a:gd name="T11" fmla="*/ 37 h 37"/>
                <a:gd name="T12" fmla="*/ 7 w 8"/>
                <a:gd name="T13" fmla="*/ 31 h 37"/>
                <a:gd name="T14" fmla="*/ 6 w 8"/>
                <a:gd name="T15" fmla="*/ 14 h 37"/>
                <a:gd name="T16" fmla="*/ 5 w 8"/>
                <a:gd name="T17" fmla="*/ 7 h 37"/>
                <a:gd name="T18" fmla="*/ 5 w 8"/>
                <a:gd name="T19" fmla="*/ 0 h 37"/>
                <a:gd name="T20" fmla="*/ 5 w 8"/>
                <a:gd name="T21" fmla="*/ 0 h 37"/>
                <a:gd name="T22" fmla="*/ 0 w 8"/>
                <a:gd name="T23"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7">
                  <a:moveTo>
                    <a:pt x="0" y="10"/>
                  </a:moveTo>
                  <a:cubicBezTo>
                    <a:pt x="0" y="11"/>
                    <a:pt x="0" y="11"/>
                    <a:pt x="0" y="12"/>
                  </a:cubicBezTo>
                  <a:cubicBezTo>
                    <a:pt x="0" y="14"/>
                    <a:pt x="1" y="16"/>
                    <a:pt x="1" y="19"/>
                  </a:cubicBezTo>
                  <a:cubicBezTo>
                    <a:pt x="2" y="22"/>
                    <a:pt x="4" y="25"/>
                    <a:pt x="5" y="28"/>
                  </a:cubicBezTo>
                  <a:cubicBezTo>
                    <a:pt x="6" y="30"/>
                    <a:pt x="6" y="32"/>
                    <a:pt x="6" y="34"/>
                  </a:cubicBezTo>
                  <a:cubicBezTo>
                    <a:pt x="6" y="35"/>
                    <a:pt x="6" y="36"/>
                    <a:pt x="7" y="37"/>
                  </a:cubicBezTo>
                  <a:cubicBezTo>
                    <a:pt x="7" y="35"/>
                    <a:pt x="7" y="32"/>
                    <a:pt x="7" y="31"/>
                  </a:cubicBezTo>
                  <a:cubicBezTo>
                    <a:pt x="8" y="25"/>
                    <a:pt x="6" y="20"/>
                    <a:pt x="6" y="14"/>
                  </a:cubicBezTo>
                  <a:cubicBezTo>
                    <a:pt x="5" y="12"/>
                    <a:pt x="5" y="9"/>
                    <a:pt x="5" y="7"/>
                  </a:cubicBezTo>
                  <a:cubicBezTo>
                    <a:pt x="5" y="5"/>
                    <a:pt x="5" y="2"/>
                    <a:pt x="5" y="0"/>
                  </a:cubicBezTo>
                  <a:cubicBezTo>
                    <a:pt x="5" y="0"/>
                    <a:pt x="5" y="0"/>
                    <a:pt x="5" y="0"/>
                  </a:cubicBezTo>
                  <a:cubicBezTo>
                    <a:pt x="4" y="4"/>
                    <a:pt x="2" y="7"/>
                    <a:pt x="0" y="1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42" name="Picture 2328"/>
            <p:cNvPicPr>
              <a:picLocks noChangeAspect="1" noChangeArrowheads="1"/>
            </p:cNvPicPr>
            <p:nvPr/>
          </p:nvPicPr>
          <p:blipFill>
            <a:blip r:embed="rId102" cstate="screen">
              <a:extLst>
                <a:ext uri="{28A0092B-C50C-407E-A947-70E740481C1C}">
                  <a14:useLocalDpi xmlns:a14="http://schemas.microsoft.com/office/drawing/2010/main"/>
                </a:ext>
              </a:extLst>
            </a:blip>
            <a:srcRect/>
            <a:stretch>
              <a:fillRect/>
            </a:stretch>
          </p:blipFill>
          <p:spPr bwMode="auto">
            <a:xfrm>
              <a:off x="6237254" y="4052910"/>
              <a:ext cx="68263" cy="13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3" name="Picture 2329"/>
            <p:cNvPicPr>
              <a:picLocks noChangeAspect="1" noChangeArrowheads="1"/>
            </p:cNvPicPr>
            <p:nvPr/>
          </p:nvPicPr>
          <p:blipFill>
            <a:blip r:embed="rId103" cstate="screen">
              <a:extLst>
                <a:ext uri="{28A0092B-C50C-407E-A947-70E740481C1C}">
                  <a14:useLocalDpi xmlns:a14="http://schemas.microsoft.com/office/drawing/2010/main"/>
                </a:ext>
              </a:extLst>
            </a:blip>
            <a:srcRect/>
            <a:stretch>
              <a:fillRect/>
            </a:stretch>
          </p:blipFill>
          <p:spPr bwMode="auto">
            <a:xfrm>
              <a:off x="6273767" y="4014810"/>
              <a:ext cx="79375" cy="18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4" name="Freeform 2330"/>
            <p:cNvSpPr>
              <a:spLocks/>
            </p:cNvSpPr>
            <p:nvPr/>
          </p:nvSpPr>
          <p:spPr bwMode="auto">
            <a:xfrm>
              <a:off x="6292817" y="4059260"/>
              <a:ext cx="30163" cy="60325"/>
            </a:xfrm>
            <a:custGeom>
              <a:avLst/>
              <a:gdLst>
                <a:gd name="T0" fmla="*/ 1 w 8"/>
                <a:gd name="T1" fmla="*/ 8 h 16"/>
                <a:gd name="T2" fmla="*/ 1 w 8"/>
                <a:gd name="T3" fmla="*/ 16 h 16"/>
                <a:gd name="T4" fmla="*/ 2 w 8"/>
                <a:gd name="T5" fmla="*/ 12 h 16"/>
                <a:gd name="T6" fmla="*/ 5 w 8"/>
                <a:gd name="T7" fmla="*/ 9 h 16"/>
                <a:gd name="T8" fmla="*/ 8 w 8"/>
                <a:gd name="T9" fmla="*/ 7 h 16"/>
                <a:gd name="T10" fmla="*/ 3 w 8"/>
                <a:gd name="T11" fmla="*/ 0 h 16"/>
                <a:gd name="T12" fmla="*/ 1 w 8"/>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1" y="8"/>
                  </a:moveTo>
                  <a:cubicBezTo>
                    <a:pt x="0" y="11"/>
                    <a:pt x="1" y="13"/>
                    <a:pt x="1" y="16"/>
                  </a:cubicBezTo>
                  <a:cubicBezTo>
                    <a:pt x="1" y="15"/>
                    <a:pt x="1" y="13"/>
                    <a:pt x="2" y="12"/>
                  </a:cubicBezTo>
                  <a:cubicBezTo>
                    <a:pt x="2" y="10"/>
                    <a:pt x="4" y="10"/>
                    <a:pt x="5" y="9"/>
                  </a:cubicBezTo>
                  <a:cubicBezTo>
                    <a:pt x="6" y="8"/>
                    <a:pt x="7" y="8"/>
                    <a:pt x="8" y="7"/>
                  </a:cubicBezTo>
                  <a:cubicBezTo>
                    <a:pt x="7" y="5"/>
                    <a:pt x="5" y="2"/>
                    <a:pt x="3" y="0"/>
                  </a:cubicBezTo>
                  <a:cubicBezTo>
                    <a:pt x="1" y="2"/>
                    <a:pt x="1" y="6"/>
                    <a:pt x="1" y="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331"/>
            <p:cNvSpPr>
              <a:spLocks/>
            </p:cNvSpPr>
            <p:nvPr/>
          </p:nvSpPr>
          <p:spPr bwMode="auto">
            <a:xfrm>
              <a:off x="6251542" y="4113235"/>
              <a:ext cx="46038" cy="123826"/>
            </a:xfrm>
            <a:custGeom>
              <a:avLst/>
              <a:gdLst>
                <a:gd name="T0" fmla="*/ 12 w 12"/>
                <a:gd name="T1" fmla="*/ 16 h 33"/>
                <a:gd name="T2" fmla="*/ 9 w 12"/>
                <a:gd name="T3" fmla="*/ 13 h 33"/>
                <a:gd name="T4" fmla="*/ 5 w 12"/>
                <a:gd name="T5" fmla="*/ 9 h 33"/>
                <a:gd name="T6" fmla="*/ 0 w 12"/>
                <a:gd name="T7" fmla="*/ 0 h 33"/>
                <a:gd name="T8" fmla="*/ 0 w 12"/>
                <a:gd name="T9" fmla="*/ 0 h 33"/>
                <a:gd name="T10" fmla="*/ 2 w 12"/>
                <a:gd name="T11" fmla="*/ 12 h 33"/>
                <a:gd name="T12" fmla="*/ 11 w 12"/>
                <a:gd name="T13" fmla="*/ 18 h 33"/>
                <a:gd name="T14" fmla="*/ 11 w 12"/>
                <a:gd name="T15" fmla="*/ 25 h 33"/>
                <a:gd name="T16" fmla="*/ 10 w 12"/>
                <a:gd name="T17" fmla="*/ 30 h 33"/>
                <a:gd name="T18" fmla="*/ 11 w 12"/>
                <a:gd name="T19" fmla="*/ 33 h 33"/>
                <a:gd name="T20" fmla="*/ 12 w 12"/>
                <a:gd name="T21" fmla="*/ 33 h 33"/>
                <a:gd name="T22" fmla="*/ 11 w 12"/>
                <a:gd name="T23" fmla="*/ 30 h 33"/>
                <a:gd name="T24" fmla="*/ 11 w 12"/>
                <a:gd name="T25" fmla="*/ 25 h 33"/>
                <a:gd name="T26" fmla="*/ 12 w 12"/>
                <a:gd name="T27" fmla="*/ 18 h 33"/>
                <a:gd name="T28" fmla="*/ 12 w 12"/>
                <a:gd name="T2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33">
                  <a:moveTo>
                    <a:pt x="12" y="16"/>
                  </a:moveTo>
                  <a:cubicBezTo>
                    <a:pt x="11" y="15"/>
                    <a:pt x="9" y="14"/>
                    <a:pt x="9" y="13"/>
                  </a:cubicBezTo>
                  <a:cubicBezTo>
                    <a:pt x="8" y="11"/>
                    <a:pt x="6" y="11"/>
                    <a:pt x="5" y="9"/>
                  </a:cubicBezTo>
                  <a:cubicBezTo>
                    <a:pt x="2" y="7"/>
                    <a:pt x="1" y="4"/>
                    <a:pt x="0" y="0"/>
                  </a:cubicBezTo>
                  <a:cubicBezTo>
                    <a:pt x="0" y="0"/>
                    <a:pt x="0" y="0"/>
                    <a:pt x="0" y="0"/>
                  </a:cubicBezTo>
                  <a:cubicBezTo>
                    <a:pt x="0" y="4"/>
                    <a:pt x="0" y="8"/>
                    <a:pt x="2" y="12"/>
                  </a:cubicBezTo>
                  <a:cubicBezTo>
                    <a:pt x="3" y="14"/>
                    <a:pt x="7" y="18"/>
                    <a:pt x="11" y="18"/>
                  </a:cubicBezTo>
                  <a:cubicBezTo>
                    <a:pt x="12" y="21"/>
                    <a:pt x="11" y="23"/>
                    <a:pt x="11" y="25"/>
                  </a:cubicBezTo>
                  <a:cubicBezTo>
                    <a:pt x="10" y="26"/>
                    <a:pt x="10" y="28"/>
                    <a:pt x="10" y="30"/>
                  </a:cubicBezTo>
                  <a:cubicBezTo>
                    <a:pt x="10" y="31"/>
                    <a:pt x="10" y="32"/>
                    <a:pt x="11" y="33"/>
                  </a:cubicBezTo>
                  <a:cubicBezTo>
                    <a:pt x="11" y="33"/>
                    <a:pt x="12" y="33"/>
                    <a:pt x="12" y="33"/>
                  </a:cubicBezTo>
                  <a:cubicBezTo>
                    <a:pt x="11" y="32"/>
                    <a:pt x="11" y="31"/>
                    <a:pt x="11" y="30"/>
                  </a:cubicBezTo>
                  <a:cubicBezTo>
                    <a:pt x="11" y="28"/>
                    <a:pt x="11" y="26"/>
                    <a:pt x="11" y="25"/>
                  </a:cubicBezTo>
                  <a:cubicBezTo>
                    <a:pt x="12" y="22"/>
                    <a:pt x="12" y="20"/>
                    <a:pt x="12" y="18"/>
                  </a:cubicBezTo>
                  <a:cubicBezTo>
                    <a:pt x="12" y="18"/>
                    <a:pt x="12" y="17"/>
                    <a:pt x="12"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332"/>
            <p:cNvSpPr>
              <a:spLocks noEditPoints="1"/>
            </p:cNvSpPr>
            <p:nvPr/>
          </p:nvSpPr>
          <p:spPr bwMode="auto">
            <a:xfrm>
              <a:off x="6256304" y="4041797"/>
              <a:ext cx="66675" cy="138113"/>
            </a:xfrm>
            <a:custGeom>
              <a:avLst/>
              <a:gdLst>
                <a:gd name="T0" fmla="*/ 14 w 18"/>
                <a:gd name="T1" fmla="*/ 23 h 37"/>
                <a:gd name="T2" fmla="*/ 13 w 18"/>
                <a:gd name="T3" fmla="*/ 27 h 37"/>
                <a:gd name="T4" fmla="*/ 12 w 18"/>
                <a:gd name="T5" fmla="*/ 23 h 37"/>
                <a:gd name="T6" fmla="*/ 12 w 18"/>
                <a:gd name="T7" fmla="*/ 20 h 37"/>
                <a:gd name="T8" fmla="*/ 12 w 18"/>
                <a:gd name="T9" fmla="*/ 17 h 37"/>
                <a:gd name="T10" fmla="*/ 14 w 18"/>
                <a:gd name="T11" fmla="*/ 15 h 37"/>
                <a:gd name="T12" fmla="*/ 14 w 18"/>
                <a:gd name="T13" fmla="*/ 15 h 37"/>
                <a:gd name="T14" fmla="*/ 16 w 18"/>
                <a:gd name="T15" fmla="*/ 14 h 37"/>
                <a:gd name="T16" fmla="*/ 15 w 18"/>
                <a:gd name="T17" fmla="*/ 14 h 37"/>
                <a:gd name="T18" fmla="*/ 14 w 18"/>
                <a:gd name="T19" fmla="*/ 15 h 37"/>
                <a:gd name="T20" fmla="*/ 12 w 18"/>
                <a:gd name="T21" fmla="*/ 16 h 37"/>
                <a:gd name="T22" fmla="*/ 11 w 18"/>
                <a:gd name="T23" fmla="*/ 17 h 37"/>
                <a:gd name="T24" fmla="*/ 11 w 18"/>
                <a:gd name="T25" fmla="*/ 16 h 37"/>
                <a:gd name="T26" fmla="*/ 11 w 18"/>
                <a:gd name="T27" fmla="*/ 12 h 37"/>
                <a:gd name="T28" fmla="*/ 11 w 18"/>
                <a:gd name="T29" fmla="*/ 9 h 37"/>
                <a:gd name="T30" fmla="*/ 12 w 18"/>
                <a:gd name="T31" fmla="*/ 6 h 37"/>
                <a:gd name="T32" fmla="*/ 10 w 18"/>
                <a:gd name="T33" fmla="*/ 11 h 37"/>
                <a:gd name="T34" fmla="*/ 10 w 18"/>
                <a:gd name="T35" fmla="*/ 11 h 37"/>
                <a:gd name="T36" fmla="*/ 9 w 18"/>
                <a:gd name="T37" fmla="*/ 4 h 37"/>
                <a:gd name="T38" fmla="*/ 9 w 18"/>
                <a:gd name="T39" fmla="*/ 9 h 37"/>
                <a:gd name="T40" fmla="*/ 9 w 18"/>
                <a:gd name="T41" fmla="*/ 14 h 37"/>
                <a:gd name="T42" fmla="*/ 11 w 18"/>
                <a:gd name="T43" fmla="*/ 23 h 37"/>
                <a:gd name="T44" fmla="*/ 12 w 18"/>
                <a:gd name="T45" fmla="*/ 27 h 37"/>
                <a:gd name="T46" fmla="*/ 11 w 18"/>
                <a:gd name="T47" fmla="*/ 31 h 37"/>
                <a:gd name="T48" fmla="*/ 10 w 18"/>
                <a:gd name="T49" fmla="*/ 27 h 37"/>
                <a:gd name="T50" fmla="*/ 8 w 18"/>
                <a:gd name="T51" fmla="*/ 22 h 37"/>
                <a:gd name="T52" fmla="*/ 5 w 18"/>
                <a:gd name="T53" fmla="*/ 16 h 37"/>
                <a:gd name="T54" fmla="*/ 4 w 18"/>
                <a:gd name="T55" fmla="*/ 10 h 37"/>
                <a:gd name="T56" fmla="*/ 6 w 18"/>
                <a:gd name="T57" fmla="*/ 19 h 37"/>
                <a:gd name="T58" fmla="*/ 9 w 18"/>
                <a:gd name="T59" fmla="*/ 25 h 37"/>
                <a:gd name="T60" fmla="*/ 9 w 18"/>
                <a:gd name="T61" fmla="*/ 28 h 37"/>
                <a:gd name="T62" fmla="*/ 10 w 18"/>
                <a:gd name="T63" fmla="*/ 33 h 37"/>
                <a:gd name="T64" fmla="*/ 10 w 18"/>
                <a:gd name="T65" fmla="*/ 34 h 37"/>
                <a:gd name="T66" fmla="*/ 6 w 18"/>
                <a:gd name="T67" fmla="*/ 30 h 37"/>
                <a:gd name="T68" fmla="*/ 1 w 18"/>
                <a:gd name="T69" fmla="*/ 25 h 37"/>
                <a:gd name="T70" fmla="*/ 0 w 18"/>
                <a:gd name="T71" fmla="*/ 20 h 37"/>
                <a:gd name="T72" fmla="*/ 2 w 18"/>
                <a:gd name="T73" fmla="*/ 27 h 37"/>
                <a:gd name="T74" fmla="*/ 4 w 18"/>
                <a:gd name="T75" fmla="*/ 28 h 37"/>
                <a:gd name="T76" fmla="*/ 7 w 18"/>
                <a:gd name="T77" fmla="*/ 32 h 37"/>
                <a:gd name="T78" fmla="*/ 10 w 18"/>
                <a:gd name="T79" fmla="*/ 35 h 37"/>
                <a:gd name="T80" fmla="*/ 10 w 18"/>
                <a:gd name="T81" fmla="*/ 37 h 37"/>
                <a:gd name="T82" fmla="*/ 11 w 18"/>
                <a:gd name="T83" fmla="*/ 34 h 37"/>
                <a:gd name="T84" fmla="*/ 12 w 18"/>
                <a:gd name="T85" fmla="*/ 32 h 37"/>
                <a:gd name="T86" fmla="*/ 13 w 18"/>
                <a:gd name="T87" fmla="*/ 32 h 37"/>
                <a:gd name="T88" fmla="*/ 14 w 18"/>
                <a:gd name="T89" fmla="*/ 31 h 37"/>
                <a:gd name="T90" fmla="*/ 16 w 18"/>
                <a:gd name="T91" fmla="*/ 29 h 37"/>
                <a:gd name="T92" fmla="*/ 18 w 18"/>
                <a:gd name="T93" fmla="*/ 27 h 37"/>
                <a:gd name="T94" fmla="*/ 16 w 18"/>
                <a:gd name="T95" fmla="*/ 29 h 37"/>
                <a:gd name="T96" fmla="*/ 13 w 18"/>
                <a:gd name="T97" fmla="*/ 31 h 37"/>
                <a:gd name="T98" fmla="*/ 13 w 18"/>
                <a:gd name="T99" fmla="*/ 31 h 37"/>
                <a:gd name="T100" fmla="*/ 12 w 18"/>
                <a:gd name="T101" fmla="*/ 32 h 37"/>
                <a:gd name="T102" fmla="*/ 13 w 18"/>
                <a:gd name="T103" fmla="*/ 28 h 37"/>
                <a:gd name="T104" fmla="*/ 15 w 18"/>
                <a:gd name="T105" fmla="*/ 23 h 37"/>
                <a:gd name="T106" fmla="*/ 16 w 18"/>
                <a:gd name="T107" fmla="*/ 21 h 37"/>
                <a:gd name="T108" fmla="*/ 18 w 18"/>
                <a:gd name="T109" fmla="*/ 18 h 37"/>
                <a:gd name="T110" fmla="*/ 15 w 18"/>
                <a:gd name="T111" fmla="*/ 22 h 37"/>
                <a:gd name="T112" fmla="*/ 11 w 18"/>
                <a:gd name="T113" fmla="*/ 17 h 37"/>
                <a:gd name="T114" fmla="*/ 11 w 18"/>
                <a:gd name="T115"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 h="37">
                  <a:moveTo>
                    <a:pt x="15" y="22"/>
                  </a:moveTo>
                  <a:cubicBezTo>
                    <a:pt x="15" y="22"/>
                    <a:pt x="14" y="23"/>
                    <a:pt x="14" y="23"/>
                  </a:cubicBezTo>
                  <a:cubicBezTo>
                    <a:pt x="14" y="24"/>
                    <a:pt x="14" y="24"/>
                    <a:pt x="14" y="24"/>
                  </a:cubicBezTo>
                  <a:cubicBezTo>
                    <a:pt x="13" y="25"/>
                    <a:pt x="13" y="26"/>
                    <a:pt x="13" y="27"/>
                  </a:cubicBezTo>
                  <a:cubicBezTo>
                    <a:pt x="13" y="26"/>
                    <a:pt x="13" y="25"/>
                    <a:pt x="13" y="25"/>
                  </a:cubicBezTo>
                  <a:cubicBezTo>
                    <a:pt x="13" y="24"/>
                    <a:pt x="13" y="23"/>
                    <a:pt x="12" y="23"/>
                  </a:cubicBezTo>
                  <a:cubicBezTo>
                    <a:pt x="12" y="22"/>
                    <a:pt x="12" y="21"/>
                    <a:pt x="12" y="20"/>
                  </a:cubicBezTo>
                  <a:cubicBezTo>
                    <a:pt x="12" y="20"/>
                    <a:pt x="12" y="20"/>
                    <a:pt x="12" y="20"/>
                  </a:cubicBezTo>
                  <a:cubicBezTo>
                    <a:pt x="12" y="19"/>
                    <a:pt x="12" y="19"/>
                    <a:pt x="12" y="18"/>
                  </a:cubicBezTo>
                  <a:cubicBezTo>
                    <a:pt x="12" y="18"/>
                    <a:pt x="12" y="18"/>
                    <a:pt x="12" y="17"/>
                  </a:cubicBezTo>
                  <a:cubicBezTo>
                    <a:pt x="12" y="17"/>
                    <a:pt x="12" y="16"/>
                    <a:pt x="13" y="16"/>
                  </a:cubicBezTo>
                  <a:cubicBezTo>
                    <a:pt x="13" y="16"/>
                    <a:pt x="13" y="15"/>
                    <a:pt x="14" y="15"/>
                  </a:cubicBezTo>
                  <a:cubicBezTo>
                    <a:pt x="14" y="15"/>
                    <a:pt x="14" y="15"/>
                    <a:pt x="14" y="15"/>
                  </a:cubicBezTo>
                  <a:cubicBezTo>
                    <a:pt x="14" y="15"/>
                    <a:pt x="14" y="15"/>
                    <a:pt x="14" y="15"/>
                  </a:cubicBezTo>
                  <a:cubicBezTo>
                    <a:pt x="15" y="15"/>
                    <a:pt x="15" y="14"/>
                    <a:pt x="15" y="14"/>
                  </a:cubicBezTo>
                  <a:cubicBezTo>
                    <a:pt x="15" y="14"/>
                    <a:pt x="16" y="14"/>
                    <a:pt x="16" y="14"/>
                  </a:cubicBezTo>
                  <a:cubicBezTo>
                    <a:pt x="17" y="13"/>
                    <a:pt x="17" y="13"/>
                    <a:pt x="17" y="13"/>
                  </a:cubicBezTo>
                  <a:cubicBezTo>
                    <a:pt x="17" y="13"/>
                    <a:pt x="16" y="14"/>
                    <a:pt x="15" y="14"/>
                  </a:cubicBezTo>
                  <a:cubicBezTo>
                    <a:pt x="15" y="14"/>
                    <a:pt x="14" y="14"/>
                    <a:pt x="14" y="14"/>
                  </a:cubicBezTo>
                  <a:cubicBezTo>
                    <a:pt x="14" y="14"/>
                    <a:pt x="14" y="15"/>
                    <a:pt x="14" y="15"/>
                  </a:cubicBezTo>
                  <a:cubicBezTo>
                    <a:pt x="14" y="15"/>
                    <a:pt x="14" y="15"/>
                    <a:pt x="14" y="15"/>
                  </a:cubicBezTo>
                  <a:cubicBezTo>
                    <a:pt x="13" y="15"/>
                    <a:pt x="13" y="15"/>
                    <a:pt x="12" y="16"/>
                  </a:cubicBezTo>
                  <a:cubicBezTo>
                    <a:pt x="12" y="16"/>
                    <a:pt x="12" y="16"/>
                    <a:pt x="11" y="17"/>
                  </a:cubicBezTo>
                  <a:cubicBezTo>
                    <a:pt x="11" y="17"/>
                    <a:pt x="11" y="17"/>
                    <a:pt x="11" y="17"/>
                  </a:cubicBezTo>
                  <a:cubicBezTo>
                    <a:pt x="11" y="17"/>
                    <a:pt x="11" y="17"/>
                    <a:pt x="11" y="17"/>
                  </a:cubicBezTo>
                  <a:cubicBezTo>
                    <a:pt x="11" y="16"/>
                    <a:pt x="11" y="16"/>
                    <a:pt x="11" y="16"/>
                  </a:cubicBezTo>
                  <a:cubicBezTo>
                    <a:pt x="11" y="15"/>
                    <a:pt x="11" y="15"/>
                    <a:pt x="11" y="14"/>
                  </a:cubicBezTo>
                  <a:cubicBezTo>
                    <a:pt x="11" y="13"/>
                    <a:pt x="11" y="13"/>
                    <a:pt x="11" y="12"/>
                  </a:cubicBezTo>
                  <a:cubicBezTo>
                    <a:pt x="11" y="11"/>
                    <a:pt x="11" y="11"/>
                    <a:pt x="11" y="10"/>
                  </a:cubicBezTo>
                  <a:cubicBezTo>
                    <a:pt x="11" y="10"/>
                    <a:pt x="11" y="9"/>
                    <a:pt x="11" y="9"/>
                  </a:cubicBezTo>
                  <a:cubicBezTo>
                    <a:pt x="11" y="8"/>
                    <a:pt x="12" y="8"/>
                    <a:pt x="12" y="7"/>
                  </a:cubicBezTo>
                  <a:cubicBezTo>
                    <a:pt x="12" y="7"/>
                    <a:pt x="12" y="6"/>
                    <a:pt x="12" y="6"/>
                  </a:cubicBezTo>
                  <a:cubicBezTo>
                    <a:pt x="12" y="7"/>
                    <a:pt x="11" y="8"/>
                    <a:pt x="11" y="9"/>
                  </a:cubicBezTo>
                  <a:cubicBezTo>
                    <a:pt x="11" y="9"/>
                    <a:pt x="10" y="10"/>
                    <a:pt x="10" y="11"/>
                  </a:cubicBezTo>
                  <a:cubicBezTo>
                    <a:pt x="10" y="12"/>
                    <a:pt x="10" y="13"/>
                    <a:pt x="10" y="13"/>
                  </a:cubicBezTo>
                  <a:cubicBezTo>
                    <a:pt x="10" y="13"/>
                    <a:pt x="10" y="12"/>
                    <a:pt x="10" y="11"/>
                  </a:cubicBezTo>
                  <a:cubicBezTo>
                    <a:pt x="10" y="11"/>
                    <a:pt x="9" y="10"/>
                    <a:pt x="9" y="9"/>
                  </a:cubicBezTo>
                  <a:cubicBezTo>
                    <a:pt x="9" y="8"/>
                    <a:pt x="9" y="6"/>
                    <a:pt x="9" y="4"/>
                  </a:cubicBezTo>
                  <a:cubicBezTo>
                    <a:pt x="9" y="3"/>
                    <a:pt x="9" y="1"/>
                    <a:pt x="9" y="0"/>
                  </a:cubicBezTo>
                  <a:cubicBezTo>
                    <a:pt x="9" y="3"/>
                    <a:pt x="9" y="6"/>
                    <a:pt x="9" y="9"/>
                  </a:cubicBezTo>
                  <a:cubicBezTo>
                    <a:pt x="9" y="10"/>
                    <a:pt x="9" y="11"/>
                    <a:pt x="9" y="11"/>
                  </a:cubicBezTo>
                  <a:cubicBezTo>
                    <a:pt x="9" y="12"/>
                    <a:pt x="9" y="13"/>
                    <a:pt x="9" y="14"/>
                  </a:cubicBezTo>
                  <a:cubicBezTo>
                    <a:pt x="10" y="15"/>
                    <a:pt x="10" y="17"/>
                    <a:pt x="11" y="18"/>
                  </a:cubicBezTo>
                  <a:cubicBezTo>
                    <a:pt x="11" y="20"/>
                    <a:pt x="11" y="21"/>
                    <a:pt x="11" y="23"/>
                  </a:cubicBezTo>
                  <a:cubicBezTo>
                    <a:pt x="12" y="23"/>
                    <a:pt x="12" y="24"/>
                    <a:pt x="12" y="25"/>
                  </a:cubicBezTo>
                  <a:cubicBezTo>
                    <a:pt x="12" y="26"/>
                    <a:pt x="12" y="26"/>
                    <a:pt x="12" y="27"/>
                  </a:cubicBezTo>
                  <a:cubicBezTo>
                    <a:pt x="11" y="28"/>
                    <a:pt x="11" y="29"/>
                    <a:pt x="11" y="29"/>
                  </a:cubicBezTo>
                  <a:cubicBezTo>
                    <a:pt x="11" y="30"/>
                    <a:pt x="11" y="30"/>
                    <a:pt x="11" y="31"/>
                  </a:cubicBezTo>
                  <a:cubicBezTo>
                    <a:pt x="10" y="30"/>
                    <a:pt x="10" y="29"/>
                    <a:pt x="10" y="28"/>
                  </a:cubicBezTo>
                  <a:cubicBezTo>
                    <a:pt x="10" y="28"/>
                    <a:pt x="10" y="27"/>
                    <a:pt x="10" y="27"/>
                  </a:cubicBezTo>
                  <a:cubicBezTo>
                    <a:pt x="10" y="26"/>
                    <a:pt x="10" y="26"/>
                    <a:pt x="9" y="25"/>
                  </a:cubicBezTo>
                  <a:cubicBezTo>
                    <a:pt x="9" y="24"/>
                    <a:pt x="8" y="23"/>
                    <a:pt x="8" y="22"/>
                  </a:cubicBezTo>
                  <a:cubicBezTo>
                    <a:pt x="7" y="21"/>
                    <a:pt x="7" y="20"/>
                    <a:pt x="6" y="19"/>
                  </a:cubicBezTo>
                  <a:cubicBezTo>
                    <a:pt x="6" y="18"/>
                    <a:pt x="5" y="17"/>
                    <a:pt x="5" y="16"/>
                  </a:cubicBezTo>
                  <a:cubicBezTo>
                    <a:pt x="5" y="15"/>
                    <a:pt x="4" y="14"/>
                    <a:pt x="4" y="13"/>
                  </a:cubicBezTo>
                  <a:cubicBezTo>
                    <a:pt x="4" y="12"/>
                    <a:pt x="4" y="11"/>
                    <a:pt x="4" y="10"/>
                  </a:cubicBezTo>
                  <a:cubicBezTo>
                    <a:pt x="4" y="12"/>
                    <a:pt x="4" y="14"/>
                    <a:pt x="5" y="16"/>
                  </a:cubicBezTo>
                  <a:cubicBezTo>
                    <a:pt x="5" y="17"/>
                    <a:pt x="5" y="18"/>
                    <a:pt x="6" y="19"/>
                  </a:cubicBezTo>
                  <a:cubicBezTo>
                    <a:pt x="6" y="20"/>
                    <a:pt x="7" y="21"/>
                    <a:pt x="7" y="22"/>
                  </a:cubicBezTo>
                  <a:cubicBezTo>
                    <a:pt x="8" y="23"/>
                    <a:pt x="8" y="24"/>
                    <a:pt x="9" y="25"/>
                  </a:cubicBezTo>
                  <a:cubicBezTo>
                    <a:pt x="9" y="26"/>
                    <a:pt x="9" y="26"/>
                    <a:pt x="9" y="27"/>
                  </a:cubicBezTo>
                  <a:cubicBezTo>
                    <a:pt x="9" y="27"/>
                    <a:pt x="9" y="28"/>
                    <a:pt x="9" y="28"/>
                  </a:cubicBezTo>
                  <a:cubicBezTo>
                    <a:pt x="10" y="30"/>
                    <a:pt x="10" y="31"/>
                    <a:pt x="10" y="32"/>
                  </a:cubicBezTo>
                  <a:cubicBezTo>
                    <a:pt x="10" y="32"/>
                    <a:pt x="10" y="33"/>
                    <a:pt x="10" y="33"/>
                  </a:cubicBezTo>
                  <a:cubicBezTo>
                    <a:pt x="10" y="33"/>
                    <a:pt x="10" y="34"/>
                    <a:pt x="10" y="34"/>
                  </a:cubicBezTo>
                  <a:cubicBezTo>
                    <a:pt x="10" y="34"/>
                    <a:pt x="10" y="34"/>
                    <a:pt x="10" y="34"/>
                  </a:cubicBezTo>
                  <a:cubicBezTo>
                    <a:pt x="9" y="33"/>
                    <a:pt x="9" y="32"/>
                    <a:pt x="8" y="31"/>
                  </a:cubicBezTo>
                  <a:cubicBezTo>
                    <a:pt x="7" y="31"/>
                    <a:pt x="7" y="30"/>
                    <a:pt x="6" y="30"/>
                  </a:cubicBezTo>
                  <a:cubicBezTo>
                    <a:pt x="6" y="29"/>
                    <a:pt x="5" y="29"/>
                    <a:pt x="4" y="28"/>
                  </a:cubicBezTo>
                  <a:cubicBezTo>
                    <a:pt x="3" y="27"/>
                    <a:pt x="2" y="26"/>
                    <a:pt x="1" y="25"/>
                  </a:cubicBezTo>
                  <a:cubicBezTo>
                    <a:pt x="1" y="24"/>
                    <a:pt x="1" y="23"/>
                    <a:pt x="0" y="23"/>
                  </a:cubicBezTo>
                  <a:cubicBezTo>
                    <a:pt x="0" y="22"/>
                    <a:pt x="0" y="21"/>
                    <a:pt x="0" y="20"/>
                  </a:cubicBezTo>
                  <a:cubicBezTo>
                    <a:pt x="0" y="22"/>
                    <a:pt x="0" y="24"/>
                    <a:pt x="1" y="25"/>
                  </a:cubicBezTo>
                  <a:cubicBezTo>
                    <a:pt x="1" y="26"/>
                    <a:pt x="2" y="26"/>
                    <a:pt x="2" y="27"/>
                  </a:cubicBezTo>
                  <a:cubicBezTo>
                    <a:pt x="3" y="27"/>
                    <a:pt x="3" y="28"/>
                    <a:pt x="3" y="28"/>
                  </a:cubicBezTo>
                  <a:cubicBezTo>
                    <a:pt x="3" y="28"/>
                    <a:pt x="3" y="28"/>
                    <a:pt x="4" y="28"/>
                  </a:cubicBezTo>
                  <a:cubicBezTo>
                    <a:pt x="4" y="28"/>
                    <a:pt x="4" y="29"/>
                    <a:pt x="4" y="29"/>
                  </a:cubicBezTo>
                  <a:cubicBezTo>
                    <a:pt x="5" y="30"/>
                    <a:pt x="6" y="31"/>
                    <a:pt x="7" y="32"/>
                  </a:cubicBezTo>
                  <a:cubicBezTo>
                    <a:pt x="8" y="33"/>
                    <a:pt x="8" y="33"/>
                    <a:pt x="9" y="34"/>
                  </a:cubicBezTo>
                  <a:cubicBezTo>
                    <a:pt x="9" y="34"/>
                    <a:pt x="10" y="35"/>
                    <a:pt x="10" y="35"/>
                  </a:cubicBezTo>
                  <a:cubicBezTo>
                    <a:pt x="10" y="35"/>
                    <a:pt x="10" y="36"/>
                    <a:pt x="10" y="36"/>
                  </a:cubicBezTo>
                  <a:cubicBezTo>
                    <a:pt x="10" y="37"/>
                    <a:pt x="10" y="37"/>
                    <a:pt x="10" y="37"/>
                  </a:cubicBezTo>
                  <a:cubicBezTo>
                    <a:pt x="11" y="37"/>
                    <a:pt x="11" y="37"/>
                    <a:pt x="11" y="36"/>
                  </a:cubicBezTo>
                  <a:cubicBezTo>
                    <a:pt x="11" y="35"/>
                    <a:pt x="11" y="35"/>
                    <a:pt x="11" y="34"/>
                  </a:cubicBezTo>
                  <a:cubicBezTo>
                    <a:pt x="11" y="34"/>
                    <a:pt x="11" y="33"/>
                    <a:pt x="11" y="33"/>
                  </a:cubicBezTo>
                  <a:cubicBezTo>
                    <a:pt x="11" y="33"/>
                    <a:pt x="12" y="32"/>
                    <a:pt x="12" y="32"/>
                  </a:cubicBezTo>
                  <a:cubicBezTo>
                    <a:pt x="12" y="32"/>
                    <a:pt x="12" y="32"/>
                    <a:pt x="13" y="32"/>
                  </a:cubicBezTo>
                  <a:cubicBezTo>
                    <a:pt x="13" y="32"/>
                    <a:pt x="13" y="32"/>
                    <a:pt x="13" y="32"/>
                  </a:cubicBezTo>
                  <a:cubicBezTo>
                    <a:pt x="13" y="31"/>
                    <a:pt x="13" y="31"/>
                    <a:pt x="13" y="31"/>
                  </a:cubicBezTo>
                  <a:cubicBezTo>
                    <a:pt x="13" y="31"/>
                    <a:pt x="14" y="31"/>
                    <a:pt x="14" y="31"/>
                  </a:cubicBezTo>
                  <a:cubicBezTo>
                    <a:pt x="14" y="31"/>
                    <a:pt x="14" y="31"/>
                    <a:pt x="15" y="31"/>
                  </a:cubicBezTo>
                  <a:cubicBezTo>
                    <a:pt x="15" y="30"/>
                    <a:pt x="16" y="29"/>
                    <a:pt x="16" y="29"/>
                  </a:cubicBezTo>
                  <a:cubicBezTo>
                    <a:pt x="16" y="29"/>
                    <a:pt x="17" y="28"/>
                    <a:pt x="17" y="28"/>
                  </a:cubicBezTo>
                  <a:cubicBezTo>
                    <a:pt x="17" y="28"/>
                    <a:pt x="17" y="27"/>
                    <a:pt x="18" y="27"/>
                  </a:cubicBezTo>
                  <a:cubicBezTo>
                    <a:pt x="17" y="27"/>
                    <a:pt x="17" y="28"/>
                    <a:pt x="17" y="28"/>
                  </a:cubicBezTo>
                  <a:cubicBezTo>
                    <a:pt x="17" y="28"/>
                    <a:pt x="16" y="28"/>
                    <a:pt x="16" y="29"/>
                  </a:cubicBezTo>
                  <a:cubicBezTo>
                    <a:pt x="15" y="29"/>
                    <a:pt x="15" y="30"/>
                    <a:pt x="14" y="30"/>
                  </a:cubicBezTo>
                  <a:cubicBezTo>
                    <a:pt x="14" y="30"/>
                    <a:pt x="14" y="31"/>
                    <a:pt x="13" y="31"/>
                  </a:cubicBezTo>
                  <a:cubicBezTo>
                    <a:pt x="13" y="31"/>
                    <a:pt x="13" y="31"/>
                    <a:pt x="13" y="31"/>
                  </a:cubicBezTo>
                  <a:cubicBezTo>
                    <a:pt x="13" y="31"/>
                    <a:pt x="13" y="31"/>
                    <a:pt x="13" y="31"/>
                  </a:cubicBezTo>
                  <a:cubicBezTo>
                    <a:pt x="13" y="31"/>
                    <a:pt x="12" y="31"/>
                    <a:pt x="12" y="31"/>
                  </a:cubicBezTo>
                  <a:cubicBezTo>
                    <a:pt x="12" y="31"/>
                    <a:pt x="12" y="31"/>
                    <a:pt x="12" y="32"/>
                  </a:cubicBezTo>
                  <a:cubicBezTo>
                    <a:pt x="12" y="31"/>
                    <a:pt x="12" y="31"/>
                    <a:pt x="12" y="31"/>
                  </a:cubicBezTo>
                  <a:cubicBezTo>
                    <a:pt x="13" y="28"/>
                    <a:pt x="13" y="28"/>
                    <a:pt x="13" y="28"/>
                  </a:cubicBezTo>
                  <a:cubicBezTo>
                    <a:pt x="13" y="26"/>
                    <a:pt x="14" y="25"/>
                    <a:pt x="14" y="24"/>
                  </a:cubicBezTo>
                  <a:cubicBezTo>
                    <a:pt x="15" y="23"/>
                    <a:pt x="15" y="23"/>
                    <a:pt x="15" y="23"/>
                  </a:cubicBezTo>
                  <a:cubicBezTo>
                    <a:pt x="15" y="23"/>
                    <a:pt x="15" y="23"/>
                    <a:pt x="15" y="22"/>
                  </a:cubicBezTo>
                  <a:cubicBezTo>
                    <a:pt x="15" y="22"/>
                    <a:pt x="16" y="21"/>
                    <a:pt x="16" y="21"/>
                  </a:cubicBezTo>
                  <a:cubicBezTo>
                    <a:pt x="16" y="20"/>
                    <a:pt x="17" y="20"/>
                    <a:pt x="17" y="19"/>
                  </a:cubicBezTo>
                  <a:cubicBezTo>
                    <a:pt x="18" y="19"/>
                    <a:pt x="18" y="18"/>
                    <a:pt x="18" y="18"/>
                  </a:cubicBezTo>
                  <a:cubicBezTo>
                    <a:pt x="17" y="19"/>
                    <a:pt x="17" y="20"/>
                    <a:pt x="16" y="21"/>
                  </a:cubicBezTo>
                  <a:cubicBezTo>
                    <a:pt x="15" y="21"/>
                    <a:pt x="15" y="22"/>
                    <a:pt x="15" y="22"/>
                  </a:cubicBezTo>
                  <a:close/>
                  <a:moveTo>
                    <a:pt x="11" y="17"/>
                  </a:moveTo>
                  <a:cubicBezTo>
                    <a:pt x="11" y="17"/>
                    <a:pt x="11" y="17"/>
                    <a:pt x="11" y="17"/>
                  </a:cubicBezTo>
                  <a:cubicBezTo>
                    <a:pt x="11" y="17"/>
                    <a:pt x="11" y="17"/>
                    <a:pt x="11" y="17"/>
                  </a:cubicBezTo>
                  <a:cubicBezTo>
                    <a:pt x="11" y="17"/>
                    <a:pt x="11" y="17"/>
                    <a:pt x="11" y="17"/>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333"/>
            <p:cNvSpPr>
              <a:spLocks/>
            </p:cNvSpPr>
            <p:nvPr/>
          </p:nvSpPr>
          <p:spPr bwMode="auto">
            <a:xfrm>
              <a:off x="4029028" y="3805258"/>
              <a:ext cx="450853" cy="254002"/>
            </a:xfrm>
            <a:custGeom>
              <a:avLst/>
              <a:gdLst>
                <a:gd name="T0" fmla="*/ 48 w 120"/>
                <a:gd name="T1" fmla="*/ 10 h 68"/>
                <a:gd name="T2" fmla="*/ 37 w 120"/>
                <a:gd name="T3" fmla="*/ 6 h 68"/>
                <a:gd name="T4" fmla="*/ 19 w 120"/>
                <a:gd name="T5" fmla="*/ 1 h 68"/>
                <a:gd name="T6" fmla="*/ 8 w 120"/>
                <a:gd name="T7" fmla="*/ 0 h 68"/>
                <a:gd name="T8" fmla="*/ 0 w 120"/>
                <a:gd name="T9" fmla="*/ 0 h 68"/>
                <a:gd name="T10" fmla="*/ 7 w 120"/>
                <a:gd name="T11" fmla="*/ 14 h 68"/>
                <a:gd name="T12" fmla="*/ 11 w 120"/>
                <a:gd name="T13" fmla="*/ 31 h 68"/>
                <a:gd name="T14" fmla="*/ 18 w 120"/>
                <a:gd name="T15" fmla="*/ 46 h 68"/>
                <a:gd name="T16" fmla="*/ 34 w 120"/>
                <a:gd name="T17" fmla="*/ 60 h 68"/>
                <a:gd name="T18" fmla="*/ 58 w 120"/>
                <a:gd name="T19" fmla="*/ 68 h 68"/>
                <a:gd name="T20" fmla="*/ 75 w 120"/>
                <a:gd name="T21" fmla="*/ 65 h 68"/>
                <a:gd name="T22" fmla="*/ 85 w 120"/>
                <a:gd name="T23" fmla="*/ 58 h 68"/>
                <a:gd name="T24" fmla="*/ 91 w 120"/>
                <a:gd name="T25" fmla="*/ 49 h 68"/>
                <a:gd name="T26" fmla="*/ 91 w 120"/>
                <a:gd name="T27" fmla="*/ 31 h 68"/>
                <a:gd name="T28" fmla="*/ 104 w 120"/>
                <a:gd name="T29" fmla="*/ 31 h 68"/>
                <a:gd name="T30" fmla="*/ 119 w 120"/>
                <a:gd name="T31" fmla="*/ 40 h 68"/>
                <a:gd name="T32" fmla="*/ 120 w 120"/>
                <a:gd name="T33" fmla="*/ 39 h 68"/>
                <a:gd name="T34" fmla="*/ 120 w 120"/>
                <a:gd name="T35" fmla="*/ 39 h 68"/>
                <a:gd name="T36" fmla="*/ 116 w 120"/>
                <a:gd name="T37" fmla="*/ 34 h 68"/>
                <a:gd name="T38" fmla="*/ 112 w 120"/>
                <a:gd name="T39" fmla="*/ 32 h 68"/>
                <a:gd name="T40" fmla="*/ 108 w 120"/>
                <a:gd name="T41" fmla="*/ 31 h 68"/>
                <a:gd name="T42" fmla="*/ 90 w 120"/>
                <a:gd name="T43" fmla="*/ 30 h 68"/>
                <a:gd name="T44" fmla="*/ 81 w 120"/>
                <a:gd name="T45" fmla="*/ 21 h 68"/>
                <a:gd name="T46" fmla="*/ 65 w 120"/>
                <a:gd name="T47" fmla="*/ 16 h 68"/>
                <a:gd name="T48" fmla="*/ 61 w 120"/>
                <a:gd name="T49" fmla="*/ 15 h 68"/>
                <a:gd name="T50" fmla="*/ 61 w 120"/>
                <a:gd name="T51" fmla="*/ 15 h 68"/>
                <a:gd name="T52" fmla="*/ 63 w 120"/>
                <a:gd name="T53" fmla="*/ 16 h 68"/>
                <a:gd name="T54" fmla="*/ 63 w 120"/>
                <a:gd name="T55" fmla="*/ 16 h 68"/>
                <a:gd name="T56" fmla="*/ 63 w 120"/>
                <a:gd name="T57" fmla="*/ 16 h 68"/>
                <a:gd name="T58" fmla="*/ 62 w 120"/>
                <a:gd name="T59" fmla="*/ 15 h 68"/>
                <a:gd name="T60" fmla="*/ 62 w 120"/>
                <a:gd name="T61" fmla="*/ 15 h 68"/>
                <a:gd name="T62" fmla="*/ 48 w 120"/>
                <a:gd name="T63" fmla="*/ 1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68">
                  <a:moveTo>
                    <a:pt x="48" y="10"/>
                  </a:moveTo>
                  <a:cubicBezTo>
                    <a:pt x="37" y="6"/>
                    <a:pt x="37" y="6"/>
                    <a:pt x="37" y="6"/>
                  </a:cubicBezTo>
                  <a:cubicBezTo>
                    <a:pt x="31" y="3"/>
                    <a:pt x="25" y="2"/>
                    <a:pt x="19" y="1"/>
                  </a:cubicBezTo>
                  <a:cubicBezTo>
                    <a:pt x="17" y="1"/>
                    <a:pt x="12" y="0"/>
                    <a:pt x="8" y="0"/>
                  </a:cubicBezTo>
                  <a:cubicBezTo>
                    <a:pt x="3" y="0"/>
                    <a:pt x="0" y="0"/>
                    <a:pt x="0" y="0"/>
                  </a:cubicBezTo>
                  <a:cubicBezTo>
                    <a:pt x="4" y="3"/>
                    <a:pt x="6" y="8"/>
                    <a:pt x="7" y="14"/>
                  </a:cubicBezTo>
                  <a:cubicBezTo>
                    <a:pt x="8" y="19"/>
                    <a:pt x="9" y="25"/>
                    <a:pt x="11" y="31"/>
                  </a:cubicBezTo>
                  <a:cubicBezTo>
                    <a:pt x="12" y="36"/>
                    <a:pt x="15" y="40"/>
                    <a:pt x="18" y="46"/>
                  </a:cubicBezTo>
                  <a:cubicBezTo>
                    <a:pt x="22" y="51"/>
                    <a:pt x="27" y="56"/>
                    <a:pt x="34" y="60"/>
                  </a:cubicBezTo>
                  <a:cubicBezTo>
                    <a:pt x="37" y="63"/>
                    <a:pt x="56" y="68"/>
                    <a:pt x="58" y="68"/>
                  </a:cubicBezTo>
                  <a:cubicBezTo>
                    <a:pt x="62" y="68"/>
                    <a:pt x="73" y="65"/>
                    <a:pt x="75" y="65"/>
                  </a:cubicBezTo>
                  <a:cubicBezTo>
                    <a:pt x="79" y="63"/>
                    <a:pt x="82" y="60"/>
                    <a:pt x="85" y="58"/>
                  </a:cubicBezTo>
                  <a:cubicBezTo>
                    <a:pt x="88" y="55"/>
                    <a:pt x="89" y="52"/>
                    <a:pt x="91" y="49"/>
                  </a:cubicBezTo>
                  <a:cubicBezTo>
                    <a:pt x="93" y="43"/>
                    <a:pt x="93" y="37"/>
                    <a:pt x="91" y="31"/>
                  </a:cubicBezTo>
                  <a:cubicBezTo>
                    <a:pt x="95" y="30"/>
                    <a:pt x="99" y="30"/>
                    <a:pt x="104" y="31"/>
                  </a:cubicBezTo>
                  <a:cubicBezTo>
                    <a:pt x="110" y="32"/>
                    <a:pt x="117" y="34"/>
                    <a:pt x="119" y="40"/>
                  </a:cubicBezTo>
                  <a:cubicBezTo>
                    <a:pt x="120" y="39"/>
                    <a:pt x="120" y="39"/>
                    <a:pt x="120" y="39"/>
                  </a:cubicBezTo>
                  <a:cubicBezTo>
                    <a:pt x="120" y="39"/>
                    <a:pt x="120" y="39"/>
                    <a:pt x="120" y="39"/>
                  </a:cubicBezTo>
                  <a:cubicBezTo>
                    <a:pt x="120" y="38"/>
                    <a:pt x="119" y="36"/>
                    <a:pt x="116" y="34"/>
                  </a:cubicBezTo>
                  <a:cubicBezTo>
                    <a:pt x="115" y="33"/>
                    <a:pt x="114" y="33"/>
                    <a:pt x="112" y="32"/>
                  </a:cubicBezTo>
                  <a:cubicBezTo>
                    <a:pt x="111" y="31"/>
                    <a:pt x="109" y="31"/>
                    <a:pt x="108" y="31"/>
                  </a:cubicBezTo>
                  <a:cubicBezTo>
                    <a:pt x="101" y="29"/>
                    <a:pt x="95" y="29"/>
                    <a:pt x="90" y="30"/>
                  </a:cubicBezTo>
                  <a:cubicBezTo>
                    <a:pt x="88" y="26"/>
                    <a:pt x="85" y="23"/>
                    <a:pt x="81" y="21"/>
                  </a:cubicBezTo>
                  <a:cubicBezTo>
                    <a:pt x="76" y="18"/>
                    <a:pt x="71" y="17"/>
                    <a:pt x="65" y="16"/>
                  </a:cubicBezTo>
                  <a:cubicBezTo>
                    <a:pt x="64" y="16"/>
                    <a:pt x="62" y="16"/>
                    <a:pt x="61" y="15"/>
                  </a:cubicBezTo>
                  <a:cubicBezTo>
                    <a:pt x="61" y="15"/>
                    <a:pt x="61" y="15"/>
                    <a:pt x="61" y="15"/>
                  </a:cubicBezTo>
                  <a:cubicBezTo>
                    <a:pt x="63" y="16"/>
                    <a:pt x="63" y="16"/>
                    <a:pt x="63" y="16"/>
                  </a:cubicBezTo>
                  <a:cubicBezTo>
                    <a:pt x="63" y="16"/>
                    <a:pt x="63" y="16"/>
                    <a:pt x="63" y="16"/>
                  </a:cubicBezTo>
                  <a:cubicBezTo>
                    <a:pt x="63" y="16"/>
                    <a:pt x="63" y="16"/>
                    <a:pt x="63" y="16"/>
                  </a:cubicBezTo>
                  <a:cubicBezTo>
                    <a:pt x="62" y="15"/>
                    <a:pt x="62" y="15"/>
                    <a:pt x="62" y="15"/>
                  </a:cubicBezTo>
                  <a:cubicBezTo>
                    <a:pt x="62" y="15"/>
                    <a:pt x="62" y="15"/>
                    <a:pt x="62" y="15"/>
                  </a:cubicBezTo>
                  <a:cubicBezTo>
                    <a:pt x="62" y="15"/>
                    <a:pt x="51" y="11"/>
                    <a:pt x="48" y="10"/>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334"/>
            <p:cNvSpPr>
              <a:spLocks/>
            </p:cNvSpPr>
            <p:nvPr/>
          </p:nvSpPr>
          <p:spPr bwMode="auto">
            <a:xfrm>
              <a:off x="4444956" y="5930935"/>
              <a:ext cx="331789" cy="327027"/>
            </a:xfrm>
            <a:custGeom>
              <a:avLst/>
              <a:gdLst>
                <a:gd name="T0" fmla="*/ 18 w 88"/>
                <a:gd name="T1" fmla="*/ 19 h 87"/>
                <a:gd name="T2" fmla="*/ 2 w 88"/>
                <a:gd name="T3" fmla="*/ 46 h 87"/>
                <a:gd name="T4" fmla="*/ 2 w 88"/>
                <a:gd name="T5" fmla="*/ 67 h 87"/>
                <a:gd name="T6" fmla="*/ 3 w 88"/>
                <a:gd name="T7" fmla="*/ 79 h 87"/>
                <a:gd name="T8" fmla="*/ 5 w 88"/>
                <a:gd name="T9" fmla="*/ 87 h 87"/>
                <a:gd name="T10" fmla="*/ 18 w 88"/>
                <a:gd name="T11" fmla="*/ 77 h 87"/>
                <a:gd name="T12" fmla="*/ 33 w 88"/>
                <a:gd name="T13" fmla="*/ 72 h 87"/>
                <a:gd name="T14" fmla="*/ 55 w 88"/>
                <a:gd name="T15" fmla="*/ 65 h 87"/>
                <a:gd name="T16" fmla="*/ 75 w 88"/>
                <a:gd name="T17" fmla="*/ 53 h 87"/>
                <a:gd name="T18" fmla="*/ 87 w 88"/>
                <a:gd name="T19" fmla="*/ 33 h 87"/>
                <a:gd name="T20" fmla="*/ 83 w 88"/>
                <a:gd name="T21" fmla="*/ 13 h 87"/>
                <a:gd name="T22" fmla="*/ 52 w 88"/>
                <a:gd name="T23" fmla="*/ 3 h 87"/>
                <a:gd name="T24" fmla="*/ 34 w 88"/>
                <a:gd name="T25" fmla="*/ 9 h 87"/>
                <a:gd name="T26" fmla="*/ 18 w 88"/>
                <a:gd name="T27" fmla="*/ 1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87">
                  <a:moveTo>
                    <a:pt x="18" y="19"/>
                  </a:moveTo>
                  <a:cubicBezTo>
                    <a:pt x="8" y="28"/>
                    <a:pt x="4" y="37"/>
                    <a:pt x="2" y="46"/>
                  </a:cubicBezTo>
                  <a:cubicBezTo>
                    <a:pt x="0" y="53"/>
                    <a:pt x="0" y="60"/>
                    <a:pt x="2" y="67"/>
                  </a:cubicBezTo>
                  <a:cubicBezTo>
                    <a:pt x="2" y="69"/>
                    <a:pt x="3" y="74"/>
                    <a:pt x="3" y="79"/>
                  </a:cubicBezTo>
                  <a:cubicBezTo>
                    <a:pt x="4" y="83"/>
                    <a:pt x="5" y="87"/>
                    <a:pt x="5" y="87"/>
                  </a:cubicBezTo>
                  <a:cubicBezTo>
                    <a:pt x="8" y="82"/>
                    <a:pt x="13" y="79"/>
                    <a:pt x="18" y="77"/>
                  </a:cubicBezTo>
                  <a:cubicBezTo>
                    <a:pt x="23" y="75"/>
                    <a:pt x="28" y="74"/>
                    <a:pt x="33" y="72"/>
                  </a:cubicBezTo>
                  <a:cubicBezTo>
                    <a:pt x="40" y="70"/>
                    <a:pt x="47" y="68"/>
                    <a:pt x="55" y="65"/>
                  </a:cubicBezTo>
                  <a:cubicBezTo>
                    <a:pt x="62" y="61"/>
                    <a:pt x="69" y="58"/>
                    <a:pt x="75" y="53"/>
                  </a:cubicBezTo>
                  <a:cubicBezTo>
                    <a:pt x="82" y="47"/>
                    <a:pt x="86" y="40"/>
                    <a:pt x="87" y="33"/>
                  </a:cubicBezTo>
                  <a:cubicBezTo>
                    <a:pt x="88" y="26"/>
                    <a:pt x="87" y="19"/>
                    <a:pt x="83" y="13"/>
                  </a:cubicBezTo>
                  <a:cubicBezTo>
                    <a:pt x="78" y="6"/>
                    <a:pt x="66" y="0"/>
                    <a:pt x="52" y="3"/>
                  </a:cubicBezTo>
                  <a:cubicBezTo>
                    <a:pt x="46" y="4"/>
                    <a:pt x="40" y="6"/>
                    <a:pt x="34" y="9"/>
                  </a:cubicBezTo>
                  <a:cubicBezTo>
                    <a:pt x="28" y="12"/>
                    <a:pt x="22" y="16"/>
                    <a:pt x="18" y="19"/>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335"/>
            <p:cNvSpPr>
              <a:spLocks/>
            </p:cNvSpPr>
            <p:nvPr/>
          </p:nvSpPr>
          <p:spPr bwMode="auto">
            <a:xfrm>
              <a:off x="4760870" y="6873917"/>
              <a:ext cx="211139" cy="371478"/>
            </a:xfrm>
            <a:custGeom>
              <a:avLst/>
              <a:gdLst>
                <a:gd name="T0" fmla="*/ 2 w 56"/>
                <a:gd name="T1" fmla="*/ 62 h 99"/>
                <a:gd name="T2" fmla="*/ 15 w 56"/>
                <a:gd name="T3" fmla="*/ 79 h 99"/>
                <a:gd name="T4" fmla="*/ 29 w 56"/>
                <a:gd name="T5" fmla="*/ 88 h 99"/>
                <a:gd name="T6" fmla="*/ 37 w 56"/>
                <a:gd name="T7" fmla="*/ 94 h 99"/>
                <a:gd name="T8" fmla="*/ 43 w 56"/>
                <a:gd name="T9" fmla="*/ 99 h 99"/>
                <a:gd name="T10" fmla="*/ 46 w 56"/>
                <a:gd name="T11" fmla="*/ 85 h 99"/>
                <a:gd name="T12" fmla="*/ 52 w 56"/>
                <a:gd name="T13" fmla="*/ 72 h 99"/>
                <a:gd name="T14" fmla="*/ 56 w 56"/>
                <a:gd name="T15" fmla="*/ 54 h 99"/>
                <a:gd name="T16" fmla="*/ 54 w 56"/>
                <a:gd name="T17" fmla="*/ 38 h 99"/>
                <a:gd name="T18" fmla="*/ 42 w 56"/>
                <a:gd name="T19" fmla="*/ 25 h 99"/>
                <a:gd name="T20" fmla="*/ 24 w 56"/>
                <a:gd name="T21" fmla="*/ 19 h 99"/>
                <a:gd name="T22" fmla="*/ 28 w 56"/>
                <a:gd name="T23" fmla="*/ 10 h 99"/>
                <a:gd name="T24" fmla="*/ 39 w 56"/>
                <a:gd name="T25" fmla="*/ 2 h 99"/>
                <a:gd name="T26" fmla="*/ 39 w 56"/>
                <a:gd name="T27" fmla="*/ 0 h 99"/>
                <a:gd name="T28" fmla="*/ 29 w 56"/>
                <a:gd name="T29" fmla="*/ 7 h 99"/>
                <a:gd name="T30" fmla="*/ 23 w 56"/>
                <a:gd name="T31" fmla="*/ 19 h 99"/>
                <a:gd name="T32" fmla="*/ 11 w 56"/>
                <a:gd name="T33" fmla="*/ 24 h 99"/>
                <a:gd name="T34" fmla="*/ 3 w 56"/>
                <a:gd name="T35" fmla="*/ 36 h 99"/>
                <a:gd name="T36" fmla="*/ 2 w 56"/>
                <a:gd name="T37" fmla="*/ 6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99">
                  <a:moveTo>
                    <a:pt x="2" y="62"/>
                  </a:moveTo>
                  <a:cubicBezTo>
                    <a:pt x="5" y="70"/>
                    <a:pt x="10" y="75"/>
                    <a:pt x="15" y="79"/>
                  </a:cubicBezTo>
                  <a:cubicBezTo>
                    <a:pt x="19" y="83"/>
                    <a:pt x="24" y="86"/>
                    <a:pt x="29" y="88"/>
                  </a:cubicBezTo>
                  <a:cubicBezTo>
                    <a:pt x="31" y="89"/>
                    <a:pt x="34" y="92"/>
                    <a:pt x="37" y="94"/>
                  </a:cubicBezTo>
                  <a:cubicBezTo>
                    <a:pt x="40" y="96"/>
                    <a:pt x="43" y="99"/>
                    <a:pt x="43" y="99"/>
                  </a:cubicBezTo>
                  <a:cubicBezTo>
                    <a:pt x="43" y="94"/>
                    <a:pt x="44" y="89"/>
                    <a:pt x="46" y="85"/>
                  </a:cubicBezTo>
                  <a:cubicBezTo>
                    <a:pt x="48" y="80"/>
                    <a:pt x="50" y="76"/>
                    <a:pt x="52" y="72"/>
                  </a:cubicBezTo>
                  <a:cubicBezTo>
                    <a:pt x="54" y="66"/>
                    <a:pt x="55" y="60"/>
                    <a:pt x="56" y="54"/>
                  </a:cubicBezTo>
                  <a:cubicBezTo>
                    <a:pt x="56" y="48"/>
                    <a:pt x="56" y="43"/>
                    <a:pt x="54" y="38"/>
                  </a:cubicBezTo>
                  <a:cubicBezTo>
                    <a:pt x="52" y="33"/>
                    <a:pt x="47" y="29"/>
                    <a:pt x="42" y="25"/>
                  </a:cubicBezTo>
                  <a:cubicBezTo>
                    <a:pt x="37" y="22"/>
                    <a:pt x="31" y="19"/>
                    <a:pt x="24" y="19"/>
                  </a:cubicBezTo>
                  <a:cubicBezTo>
                    <a:pt x="25" y="16"/>
                    <a:pt x="26" y="13"/>
                    <a:pt x="28" y="10"/>
                  </a:cubicBezTo>
                  <a:cubicBezTo>
                    <a:pt x="31" y="6"/>
                    <a:pt x="35" y="3"/>
                    <a:pt x="39" y="2"/>
                  </a:cubicBezTo>
                  <a:cubicBezTo>
                    <a:pt x="39" y="1"/>
                    <a:pt x="39" y="1"/>
                    <a:pt x="39" y="0"/>
                  </a:cubicBezTo>
                  <a:cubicBezTo>
                    <a:pt x="36" y="1"/>
                    <a:pt x="32" y="3"/>
                    <a:pt x="29" y="7"/>
                  </a:cubicBezTo>
                  <a:cubicBezTo>
                    <a:pt x="26" y="11"/>
                    <a:pt x="24" y="16"/>
                    <a:pt x="23" y="19"/>
                  </a:cubicBezTo>
                  <a:cubicBezTo>
                    <a:pt x="19" y="19"/>
                    <a:pt x="15" y="21"/>
                    <a:pt x="11" y="24"/>
                  </a:cubicBezTo>
                  <a:cubicBezTo>
                    <a:pt x="7" y="26"/>
                    <a:pt x="4" y="31"/>
                    <a:pt x="3" y="36"/>
                  </a:cubicBezTo>
                  <a:cubicBezTo>
                    <a:pt x="0" y="44"/>
                    <a:pt x="1" y="55"/>
                    <a:pt x="2" y="6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336"/>
            <p:cNvSpPr>
              <a:spLocks/>
            </p:cNvSpPr>
            <p:nvPr/>
          </p:nvSpPr>
          <p:spPr bwMode="auto">
            <a:xfrm>
              <a:off x="4727532" y="7159669"/>
              <a:ext cx="131763" cy="292102"/>
            </a:xfrm>
            <a:custGeom>
              <a:avLst/>
              <a:gdLst>
                <a:gd name="T0" fmla="*/ 1 w 35"/>
                <a:gd name="T1" fmla="*/ 45 h 78"/>
                <a:gd name="T2" fmla="*/ 7 w 35"/>
                <a:gd name="T3" fmla="*/ 58 h 78"/>
                <a:gd name="T4" fmla="*/ 14 w 35"/>
                <a:gd name="T5" fmla="*/ 67 h 78"/>
                <a:gd name="T6" fmla="*/ 18 w 35"/>
                <a:gd name="T7" fmla="*/ 73 h 78"/>
                <a:gd name="T8" fmla="*/ 21 w 35"/>
                <a:gd name="T9" fmla="*/ 78 h 78"/>
                <a:gd name="T10" fmla="*/ 25 w 35"/>
                <a:gd name="T11" fmla="*/ 66 h 78"/>
                <a:gd name="T12" fmla="*/ 30 w 35"/>
                <a:gd name="T13" fmla="*/ 57 h 78"/>
                <a:gd name="T14" fmla="*/ 35 w 35"/>
                <a:gd name="T15" fmla="*/ 42 h 78"/>
                <a:gd name="T16" fmla="*/ 35 w 35"/>
                <a:gd name="T17" fmla="*/ 29 h 78"/>
                <a:gd name="T18" fmla="*/ 29 w 35"/>
                <a:gd name="T19" fmla="*/ 19 h 78"/>
                <a:gd name="T20" fmla="*/ 18 w 35"/>
                <a:gd name="T21" fmla="*/ 14 h 78"/>
                <a:gd name="T22" fmla="*/ 22 w 35"/>
                <a:gd name="T23" fmla="*/ 7 h 78"/>
                <a:gd name="T24" fmla="*/ 30 w 35"/>
                <a:gd name="T25" fmla="*/ 1 h 78"/>
                <a:gd name="T26" fmla="*/ 30 w 35"/>
                <a:gd name="T27" fmla="*/ 0 h 78"/>
                <a:gd name="T28" fmla="*/ 23 w 35"/>
                <a:gd name="T29" fmla="*/ 5 h 78"/>
                <a:gd name="T30" fmla="*/ 17 w 35"/>
                <a:gd name="T31" fmla="*/ 14 h 78"/>
                <a:gd name="T32" fmla="*/ 9 w 35"/>
                <a:gd name="T33" fmla="*/ 16 h 78"/>
                <a:gd name="T34" fmla="*/ 3 w 35"/>
                <a:gd name="T35" fmla="*/ 26 h 78"/>
                <a:gd name="T36" fmla="*/ 1 w 35"/>
                <a:gd name="T37" fmla="*/ 4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78">
                  <a:moveTo>
                    <a:pt x="1" y="45"/>
                  </a:moveTo>
                  <a:cubicBezTo>
                    <a:pt x="1" y="51"/>
                    <a:pt x="4" y="55"/>
                    <a:pt x="7" y="58"/>
                  </a:cubicBezTo>
                  <a:cubicBezTo>
                    <a:pt x="9" y="62"/>
                    <a:pt x="11" y="64"/>
                    <a:pt x="14" y="67"/>
                  </a:cubicBezTo>
                  <a:cubicBezTo>
                    <a:pt x="15" y="68"/>
                    <a:pt x="17" y="70"/>
                    <a:pt x="18" y="73"/>
                  </a:cubicBezTo>
                  <a:cubicBezTo>
                    <a:pt x="20" y="75"/>
                    <a:pt x="21" y="78"/>
                    <a:pt x="21" y="78"/>
                  </a:cubicBezTo>
                  <a:cubicBezTo>
                    <a:pt x="22" y="73"/>
                    <a:pt x="23" y="70"/>
                    <a:pt x="25" y="66"/>
                  </a:cubicBezTo>
                  <a:cubicBezTo>
                    <a:pt x="27" y="63"/>
                    <a:pt x="29" y="60"/>
                    <a:pt x="30" y="57"/>
                  </a:cubicBezTo>
                  <a:cubicBezTo>
                    <a:pt x="32" y="52"/>
                    <a:pt x="34" y="47"/>
                    <a:pt x="35" y="42"/>
                  </a:cubicBezTo>
                  <a:cubicBezTo>
                    <a:pt x="35" y="38"/>
                    <a:pt x="35" y="33"/>
                    <a:pt x="35" y="29"/>
                  </a:cubicBezTo>
                  <a:cubicBezTo>
                    <a:pt x="34" y="25"/>
                    <a:pt x="32" y="22"/>
                    <a:pt x="29" y="19"/>
                  </a:cubicBezTo>
                  <a:cubicBezTo>
                    <a:pt x="26" y="16"/>
                    <a:pt x="22" y="14"/>
                    <a:pt x="18" y="14"/>
                  </a:cubicBezTo>
                  <a:cubicBezTo>
                    <a:pt x="19" y="11"/>
                    <a:pt x="20" y="9"/>
                    <a:pt x="22" y="7"/>
                  </a:cubicBezTo>
                  <a:cubicBezTo>
                    <a:pt x="24" y="4"/>
                    <a:pt x="27" y="2"/>
                    <a:pt x="30" y="1"/>
                  </a:cubicBezTo>
                  <a:cubicBezTo>
                    <a:pt x="30" y="1"/>
                    <a:pt x="30" y="0"/>
                    <a:pt x="30" y="0"/>
                  </a:cubicBezTo>
                  <a:cubicBezTo>
                    <a:pt x="29" y="0"/>
                    <a:pt x="25" y="2"/>
                    <a:pt x="23" y="5"/>
                  </a:cubicBezTo>
                  <a:cubicBezTo>
                    <a:pt x="20" y="7"/>
                    <a:pt x="18" y="11"/>
                    <a:pt x="17" y="14"/>
                  </a:cubicBezTo>
                  <a:cubicBezTo>
                    <a:pt x="15" y="13"/>
                    <a:pt x="12" y="14"/>
                    <a:pt x="9" y="16"/>
                  </a:cubicBezTo>
                  <a:cubicBezTo>
                    <a:pt x="7" y="18"/>
                    <a:pt x="4" y="22"/>
                    <a:pt x="3" y="26"/>
                  </a:cubicBezTo>
                  <a:cubicBezTo>
                    <a:pt x="1" y="31"/>
                    <a:pt x="0" y="40"/>
                    <a:pt x="1" y="45"/>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337"/>
            <p:cNvSpPr>
              <a:spLocks/>
            </p:cNvSpPr>
            <p:nvPr/>
          </p:nvSpPr>
          <p:spPr bwMode="auto">
            <a:xfrm>
              <a:off x="7694588" y="2227272"/>
              <a:ext cx="157163" cy="242889"/>
            </a:xfrm>
            <a:custGeom>
              <a:avLst/>
              <a:gdLst>
                <a:gd name="T0" fmla="*/ 40 w 42"/>
                <a:gd name="T1" fmla="*/ 42 h 65"/>
                <a:gd name="T2" fmla="*/ 37 w 42"/>
                <a:gd name="T3" fmla="*/ 21 h 65"/>
                <a:gd name="T4" fmla="*/ 28 w 42"/>
                <a:gd name="T5" fmla="*/ 5 h 65"/>
                <a:gd name="T6" fmla="*/ 26 w 42"/>
                <a:gd name="T7" fmla="*/ 0 h 65"/>
                <a:gd name="T8" fmla="*/ 14 w 42"/>
                <a:gd name="T9" fmla="*/ 13 h 65"/>
                <a:gd name="T10" fmla="*/ 0 w 42"/>
                <a:gd name="T11" fmla="*/ 36 h 65"/>
                <a:gd name="T12" fmla="*/ 5 w 42"/>
                <a:gd name="T13" fmla="*/ 49 h 65"/>
                <a:gd name="T14" fmla="*/ 17 w 42"/>
                <a:gd name="T15" fmla="*/ 56 h 65"/>
                <a:gd name="T16" fmla="*/ 14 w 42"/>
                <a:gd name="T17" fmla="*/ 64 h 65"/>
                <a:gd name="T18" fmla="*/ 15 w 42"/>
                <a:gd name="T19" fmla="*/ 65 h 65"/>
                <a:gd name="T20" fmla="*/ 18 w 42"/>
                <a:gd name="T21" fmla="*/ 56 h 65"/>
                <a:gd name="T22" fmla="*/ 21 w 42"/>
                <a:gd name="T23" fmla="*/ 56 h 65"/>
                <a:gd name="T24" fmla="*/ 40 w 42"/>
                <a:gd name="T25"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65">
                  <a:moveTo>
                    <a:pt x="40" y="42"/>
                  </a:moveTo>
                  <a:cubicBezTo>
                    <a:pt x="42" y="35"/>
                    <a:pt x="40" y="27"/>
                    <a:pt x="37" y="21"/>
                  </a:cubicBezTo>
                  <a:cubicBezTo>
                    <a:pt x="34" y="16"/>
                    <a:pt x="29" y="10"/>
                    <a:pt x="28" y="5"/>
                  </a:cubicBezTo>
                  <a:cubicBezTo>
                    <a:pt x="28" y="3"/>
                    <a:pt x="27" y="2"/>
                    <a:pt x="26" y="0"/>
                  </a:cubicBezTo>
                  <a:cubicBezTo>
                    <a:pt x="26" y="4"/>
                    <a:pt x="18" y="10"/>
                    <a:pt x="14" y="13"/>
                  </a:cubicBezTo>
                  <a:cubicBezTo>
                    <a:pt x="7" y="19"/>
                    <a:pt x="0" y="25"/>
                    <a:pt x="0" y="36"/>
                  </a:cubicBezTo>
                  <a:cubicBezTo>
                    <a:pt x="0" y="41"/>
                    <a:pt x="2" y="46"/>
                    <a:pt x="5" y="49"/>
                  </a:cubicBezTo>
                  <a:cubicBezTo>
                    <a:pt x="8" y="53"/>
                    <a:pt x="12" y="55"/>
                    <a:pt x="17" y="56"/>
                  </a:cubicBezTo>
                  <a:cubicBezTo>
                    <a:pt x="17" y="59"/>
                    <a:pt x="15" y="62"/>
                    <a:pt x="14" y="64"/>
                  </a:cubicBezTo>
                  <a:cubicBezTo>
                    <a:pt x="15" y="65"/>
                    <a:pt x="15" y="65"/>
                    <a:pt x="15" y="65"/>
                  </a:cubicBezTo>
                  <a:cubicBezTo>
                    <a:pt x="16" y="63"/>
                    <a:pt x="17" y="60"/>
                    <a:pt x="18" y="56"/>
                  </a:cubicBezTo>
                  <a:cubicBezTo>
                    <a:pt x="19" y="56"/>
                    <a:pt x="20" y="56"/>
                    <a:pt x="21" y="56"/>
                  </a:cubicBezTo>
                  <a:cubicBezTo>
                    <a:pt x="30" y="56"/>
                    <a:pt x="38" y="50"/>
                    <a:pt x="40" y="4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338"/>
            <p:cNvSpPr>
              <a:spLocks/>
            </p:cNvSpPr>
            <p:nvPr/>
          </p:nvSpPr>
          <p:spPr bwMode="auto">
            <a:xfrm>
              <a:off x="8204178" y="2114559"/>
              <a:ext cx="173039" cy="258764"/>
            </a:xfrm>
            <a:custGeom>
              <a:avLst/>
              <a:gdLst>
                <a:gd name="T0" fmla="*/ 44 w 46"/>
                <a:gd name="T1" fmla="*/ 40 h 69"/>
                <a:gd name="T2" fmla="*/ 37 w 46"/>
                <a:gd name="T3" fmla="*/ 15 h 69"/>
                <a:gd name="T4" fmla="*/ 22 w 46"/>
                <a:gd name="T5" fmla="*/ 3 h 69"/>
                <a:gd name="T6" fmla="*/ 17 w 46"/>
                <a:gd name="T7" fmla="*/ 0 h 69"/>
                <a:gd name="T8" fmla="*/ 16 w 46"/>
                <a:gd name="T9" fmla="*/ 7 h 69"/>
                <a:gd name="T10" fmla="*/ 10 w 46"/>
                <a:gd name="T11" fmla="*/ 14 h 69"/>
                <a:gd name="T12" fmla="*/ 1 w 46"/>
                <a:gd name="T13" fmla="*/ 37 h 69"/>
                <a:gd name="T14" fmla="*/ 6 w 46"/>
                <a:gd name="T15" fmla="*/ 50 h 69"/>
                <a:gd name="T16" fmla="*/ 19 w 46"/>
                <a:gd name="T17" fmla="*/ 58 h 69"/>
                <a:gd name="T18" fmla="*/ 16 w 46"/>
                <a:gd name="T19" fmla="*/ 64 h 69"/>
                <a:gd name="T20" fmla="*/ 14 w 46"/>
                <a:gd name="T21" fmla="*/ 66 h 69"/>
                <a:gd name="T22" fmla="*/ 11 w 46"/>
                <a:gd name="T23" fmla="*/ 67 h 69"/>
                <a:gd name="T24" fmla="*/ 11 w 46"/>
                <a:gd name="T25" fmla="*/ 69 h 69"/>
                <a:gd name="T26" fmla="*/ 16 w 46"/>
                <a:gd name="T27" fmla="*/ 65 h 69"/>
                <a:gd name="T28" fmla="*/ 20 w 46"/>
                <a:gd name="T29" fmla="*/ 59 h 69"/>
                <a:gd name="T30" fmla="*/ 24 w 46"/>
                <a:gd name="T31" fmla="*/ 59 h 69"/>
                <a:gd name="T32" fmla="*/ 37 w 46"/>
                <a:gd name="T33" fmla="*/ 54 h 69"/>
                <a:gd name="T34" fmla="*/ 44 w 46"/>
                <a:gd name="T35"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9">
                  <a:moveTo>
                    <a:pt x="44" y="40"/>
                  </a:moveTo>
                  <a:cubicBezTo>
                    <a:pt x="46" y="30"/>
                    <a:pt x="42" y="21"/>
                    <a:pt x="37" y="15"/>
                  </a:cubicBezTo>
                  <a:cubicBezTo>
                    <a:pt x="32" y="11"/>
                    <a:pt x="25" y="7"/>
                    <a:pt x="22" y="3"/>
                  </a:cubicBezTo>
                  <a:cubicBezTo>
                    <a:pt x="20" y="2"/>
                    <a:pt x="19" y="1"/>
                    <a:pt x="17" y="0"/>
                  </a:cubicBezTo>
                  <a:cubicBezTo>
                    <a:pt x="18" y="1"/>
                    <a:pt x="18" y="4"/>
                    <a:pt x="16" y="7"/>
                  </a:cubicBezTo>
                  <a:cubicBezTo>
                    <a:pt x="14" y="10"/>
                    <a:pt x="12" y="13"/>
                    <a:pt x="10" y="14"/>
                  </a:cubicBezTo>
                  <a:cubicBezTo>
                    <a:pt x="5" y="21"/>
                    <a:pt x="0" y="27"/>
                    <a:pt x="1" y="37"/>
                  </a:cubicBezTo>
                  <a:cubicBezTo>
                    <a:pt x="1" y="42"/>
                    <a:pt x="3" y="46"/>
                    <a:pt x="6" y="50"/>
                  </a:cubicBezTo>
                  <a:cubicBezTo>
                    <a:pt x="10" y="54"/>
                    <a:pt x="14" y="57"/>
                    <a:pt x="19" y="58"/>
                  </a:cubicBezTo>
                  <a:cubicBezTo>
                    <a:pt x="18" y="60"/>
                    <a:pt x="17" y="62"/>
                    <a:pt x="16" y="64"/>
                  </a:cubicBezTo>
                  <a:cubicBezTo>
                    <a:pt x="15" y="64"/>
                    <a:pt x="14" y="65"/>
                    <a:pt x="14" y="66"/>
                  </a:cubicBezTo>
                  <a:cubicBezTo>
                    <a:pt x="13" y="67"/>
                    <a:pt x="12" y="67"/>
                    <a:pt x="11" y="67"/>
                  </a:cubicBezTo>
                  <a:cubicBezTo>
                    <a:pt x="11" y="68"/>
                    <a:pt x="11" y="68"/>
                    <a:pt x="11" y="69"/>
                  </a:cubicBezTo>
                  <a:cubicBezTo>
                    <a:pt x="13" y="69"/>
                    <a:pt x="15" y="67"/>
                    <a:pt x="16" y="65"/>
                  </a:cubicBezTo>
                  <a:cubicBezTo>
                    <a:pt x="18" y="63"/>
                    <a:pt x="19" y="61"/>
                    <a:pt x="20" y="59"/>
                  </a:cubicBezTo>
                  <a:cubicBezTo>
                    <a:pt x="21" y="59"/>
                    <a:pt x="22" y="59"/>
                    <a:pt x="24" y="59"/>
                  </a:cubicBezTo>
                  <a:cubicBezTo>
                    <a:pt x="28" y="60"/>
                    <a:pt x="33" y="57"/>
                    <a:pt x="37" y="54"/>
                  </a:cubicBezTo>
                  <a:cubicBezTo>
                    <a:pt x="41" y="50"/>
                    <a:pt x="44" y="45"/>
                    <a:pt x="44" y="4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2339"/>
            <p:cNvSpPr>
              <a:spLocks/>
            </p:cNvSpPr>
            <p:nvPr/>
          </p:nvSpPr>
          <p:spPr bwMode="auto">
            <a:xfrm>
              <a:off x="8050190" y="2200284"/>
              <a:ext cx="131763" cy="187326"/>
            </a:xfrm>
            <a:custGeom>
              <a:avLst/>
              <a:gdLst>
                <a:gd name="T0" fmla="*/ 34 w 35"/>
                <a:gd name="T1" fmla="*/ 26 h 50"/>
                <a:gd name="T2" fmla="*/ 25 w 35"/>
                <a:gd name="T3" fmla="*/ 9 h 50"/>
                <a:gd name="T4" fmla="*/ 12 w 35"/>
                <a:gd name="T5" fmla="*/ 2 h 50"/>
                <a:gd name="T6" fmla="*/ 8 w 35"/>
                <a:gd name="T7" fmla="*/ 0 h 50"/>
                <a:gd name="T8" fmla="*/ 8 w 35"/>
                <a:gd name="T9" fmla="*/ 6 h 50"/>
                <a:gd name="T10" fmla="*/ 5 w 35"/>
                <a:gd name="T11" fmla="*/ 12 h 50"/>
                <a:gd name="T12" fmla="*/ 1 w 35"/>
                <a:gd name="T13" fmla="*/ 21 h 50"/>
                <a:gd name="T14" fmla="*/ 1 w 35"/>
                <a:gd name="T15" fmla="*/ 33 h 50"/>
                <a:gd name="T16" fmla="*/ 10 w 35"/>
                <a:gd name="T17" fmla="*/ 42 h 50"/>
                <a:gd name="T18" fmla="*/ 21 w 35"/>
                <a:gd name="T19" fmla="*/ 43 h 50"/>
                <a:gd name="T20" fmla="*/ 22 w 35"/>
                <a:gd name="T21" fmla="*/ 50 h 50"/>
                <a:gd name="T22" fmla="*/ 23 w 35"/>
                <a:gd name="T23" fmla="*/ 50 h 50"/>
                <a:gd name="T24" fmla="*/ 22 w 35"/>
                <a:gd name="T25" fmla="*/ 43 h 50"/>
                <a:gd name="T26" fmla="*/ 24 w 35"/>
                <a:gd name="T27" fmla="*/ 42 h 50"/>
                <a:gd name="T28" fmla="*/ 32 w 35"/>
                <a:gd name="T29" fmla="*/ 36 h 50"/>
                <a:gd name="T30" fmla="*/ 34 w 35"/>
                <a:gd name="T31"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50">
                  <a:moveTo>
                    <a:pt x="34" y="26"/>
                  </a:moveTo>
                  <a:cubicBezTo>
                    <a:pt x="34" y="19"/>
                    <a:pt x="30" y="13"/>
                    <a:pt x="25" y="9"/>
                  </a:cubicBezTo>
                  <a:cubicBezTo>
                    <a:pt x="21" y="7"/>
                    <a:pt x="15" y="5"/>
                    <a:pt x="12" y="2"/>
                  </a:cubicBezTo>
                  <a:cubicBezTo>
                    <a:pt x="11" y="1"/>
                    <a:pt x="9" y="1"/>
                    <a:pt x="8" y="0"/>
                  </a:cubicBezTo>
                  <a:cubicBezTo>
                    <a:pt x="9" y="1"/>
                    <a:pt x="9" y="4"/>
                    <a:pt x="8" y="6"/>
                  </a:cubicBezTo>
                  <a:cubicBezTo>
                    <a:pt x="7" y="8"/>
                    <a:pt x="6" y="11"/>
                    <a:pt x="5" y="12"/>
                  </a:cubicBezTo>
                  <a:cubicBezTo>
                    <a:pt x="3" y="15"/>
                    <a:pt x="2" y="18"/>
                    <a:pt x="1" y="21"/>
                  </a:cubicBezTo>
                  <a:cubicBezTo>
                    <a:pt x="0" y="25"/>
                    <a:pt x="0" y="29"/>
                    <a:pt x="1" y="33"/>
                  </a:cubicBezTo>
                  <a:cubicBezTo>
                    <a:pt x="3" y="37"/>
                    <a:pt x="6" y="41"/>
                    <a:pt x="10" y="42"/>
                  </a:cubicBezTo>
                  <a:cubicBezTo>
                    <a:pt x="13" y="44"/>
                    <a:pt x="17" y="44"/>
                    <a:pt x="21" y="43"/>
                  </a:cubicBezTo>
                  <a:cubicBezTo>
                    <a:pt x="22" y="45"/>
                    <a:pt x="22" y="48"/>
                    <a:pt x="22" y="50"/>
                  </a:cubicBezTo>
                  <a:cubicBezTo>
                    <a:pt x="23" y="50"/>
                    <a:pt x="23" y="50"/>
                    <a:pt x="23" y="50"/>
                  </a:cubicBezTo>
                  <a:cubicBezTo>
                    <a:pt x="23" y="48"/>
                    <a:pt x="23" y="46"/>
                    <a:pt x="22" y="43"/>
                  </a:cubicBezTo>
                  <a:cubicBezTo>
                    <a:pt x="23" y="42"/>
                    <a:pt x="24" y="42"/>
                    <a:pt x="24" y="42"/>
                  </a:cubicBezTo>
                  <a:cubicBezTo>
                    <a:pt x="28" y="40"/>
                    <a:pt x="30" y="38"/>
                    <a:pt x="32" y="36"/>
                  </a:cubicBezTo>
                  <a:cubicBezTo>
                    <a:pt x="34" y="33"/>
                    <a:pt x="35" y="30"/>
                    <a:pt x="34" y="26"/>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2340"/>
            <p:cNvSpPr>
              <a:spLocks/>
            </p:cNvSpPr>
            <p:nvPr/>
          </p:nvSpPr>
          <p:spPr bwMode="auto">
            <a:xfrm>
              <a:off x="8343879" y="2324110"/>
              <a:ext cx="66675" cy="74613"/>
            </a:xfrm>
            <a:custGeom>
              <a:avLst/>
              <a:gdLst>
                <a:gd name="T0" fmla="*/ 17 w 18"/>
                <a:gd name="T1" fmla="*/ 15 h 20"/>
                <a:gd name="T2" fmla="*/ 18 w 18"/>
                <a:gd name="T3" fmla="*/ 9 h 20"/>
                <a:gd name="T4" fmla="*/ 16 w 18"/>
                <a:gd name="T5" fmla="*/ 4 h 20"/>
                <a:gd name="T6" fmla="*/ 15 w 18"/>
                <a:gd name="T7" fmla="*/ 0 h 20"/>
                <a:gd name="T8" fmla="*/ 9 w 18"/>
                <a:gd name="T9" fmla="*/ 3 h 20"/>
                <a:gd name="T10" fmla="*/ 2 w 18"/>
                <a:gd name="T11" fmla="*/ 8 h 20"/>
                <a:gd name="T12" fmla="*/ 5 w 18"/>
                <a:gd name="T13" fmla="*/ 18 h 20"/>
                <a:gd name="T14" fmla="*/ 3 w 18"/>
                <a:gd name="T15" fmla="*/ 19 h 20"/>
                <a:gd name="T16" fmla="*/ 0 w 18"/>
                <a:gd name="T17" fmla="*/ 19 h 20"/>
                <a:gd name="T18" fmla="*/ 0 w 18"/>
                <a:gd name="T19" fmla="*/ 20 h 20"/>
                <a:gd name="T20" fmla="*/ 6 w 18"/>
                <a:gd name="T21" fmla="*/ 18 h 20"/>
                <a:gd name="T22" fmla="*/ 12 w 18"/>
                <a:gd name="T23" fmla="*/ 19 h 20"/>
                <a:gd name="T24" fmla="*/ 17 w 18"/>
                <a:gd name="T2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0">
                  <a:moveTo>
                    <a:pt x="17" y="15"/>
                  </a:moveTo>
                  <a:cubicBezTo>
                    <a:pt x="18" y="13"/>
                    <a:pt x="18" y="11"/>
                    <a:pt x="18" y="9"/>
                  </a:cubicBezTo>
                  <a:cubicBezTo>
                    <a:pt x="18" y="7"/>
                    <a:pt x="17" y="6"/>
                    <a:pt x="16" y="4"/>
                  </a:cubicBezTo>
                  <a:cubicBezTo>
                    <a:pt x="16" y="3"/>
                    <a:pt x="15" y="0"/>
                    <a:pt x="15" y="0"/>
                  </a:cubicBezTo>
                  <a:cubicBezTo>
                    <a:pt x="14" y="2"/>
                    <a:pt x="11" y="2"/>
                    <a:pt x="9" y="3"/>
                  </a:cubicBezTo>
                  <a:cubicBezTo>
                    <a:pt x="6" y="4"/>
                    <a:pt x="3" y="6"/>
                    <a:pt x="2" y="8"/>
                  </a:cubicBezTo>
                  <a:cubicBezTo>
                    <a:pt x="1" y="11"/>
                    <a:pt x="3" y="15"/>
                    <a:pt x="5" y="18"/>
                  </a:cubicBezTo>
                  <a:cubicBezTo>
                    <a:pt x="5" y="18"/>
                    <a:pt x="4" y="19"/>
                    <a:pt x="3" y="19"/>
                  </a:cubicBezTo>
                  <a:cubicBezTo>
                    <a:pt x="2" y="19"/>
                    <a:pt x="1" y="20"/>
                    <a:pt x="0" y="19"/>
                  </a:cubicBezTo>
                  <a:cubicBezTo>
                    <a:pt x="0" y="20"/>
                    <a:pt x="0" y="20"/>
                    <a:pt x="0" y="20"/>
                  </a:cubicBezTo>
                  <a:cubicBezTo>
                    <a:pt x="1" y="20"/>
                    <a:pt x="4" y="19"/>
                    <a:pt x="6" y="18"/>
                  </a:cubicBezTo>
                  <a:cubicBezTo>
                    <a:pt x="7" y="20"/>
                    <a:pt x="10" y="20"/>
                    <a:pt x="12" y="19"/>
                  </a:cubicBezTo>
                  <a:cubicBezTo>
                    <a:pt x="14" y="18"/>
                    <a:pt x="16" y="16"/>
                    <a:pt x="17" y="1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2341"/>
            <p:cNvSpPr>
              <a:spLocks/>
            </p:cNvSpPr>
            <p:nvPr/>
          </p:nvSpPr>
          <p:spPr bwMode="auto">
            <a:xfrm>
              <a:off x="8054952" y="2263785"/>
              <a:ext cx="41275" cy="117476"/>
            </a:xfrm>
            <a:custGeom>
              <a:avLst/>
              <a:gdLst>
                <a:gd name="T0" fmla="*/ 9 w 11"/>
                <a:gd name="T1" fmla="*/ 31 h 31"/>
                <a:gd name="T2" fmla="*/ 8 w 11"/>
                <a:gd name="T3" fmla="*/ 14 h 31"/>
                <a:gd name="T4" fmla="*/ 4 w 11"/>
                <a:gd name="T5" fmla="*/ 6 h 31"/>
                <a:gd name="T6" fmla="*/ 0 w 11"/>
                <a:gd name="T7" fmla="*/ 0 h 31"/>
                <a:gd name="T8" fmla="*/ 9 w 11"/>
                <a:gd name="T9" fmla="*/ 6 h 31"/>
                <a:gd name="T10" fmla="*/ 11 w 11"/>
                <a:gd name="T11" fmla="*/ 17 h 31"/>
                <a:gd name="T12" fmla="*/ 9 w 11"/>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1" h="31">
                  <a:moveTo>
                    <a:pt x="9" y="31"/>
                  </a:moveTo>
                  <a:cubicBezTo>
                    <a:pt x="9" y="25"/>
                    <a:pt x="9" y="20"/>
                    <a:pt x="8" y="14"/>
                  </a:cubicBezTo>
                  <a:cubicBezTo>
                    <a:pt x="7" y="11"/>
                    <a:pt x="5" y="9"/>
                    <a:pt x="4" y="6"/>
                  </a:cubicBezTo>
                  <a:cubicBezTo>
                    <a:pt x="2" y="5"/>
                    <a:pt x="1" y="2"/>
                    <a:pt x="0" y="0"/>
                  </a:cubicBezTo>
                  <a:cubicBezTo>
                    <a:pt x="3" y="2"/>
                    <a:pt x="6" y="4"/>
                    <a:pt x="9" y="6"/>
                  </a:cubicBezTo>
                  <a:cubicBezTo>
                    <a:pt x="11" y="10"/>
                    <a:pt x="11" y="15"/>
                    <a:pt x="11" y="17"/>
                  </a:cubicBezTo>
                  <a:cubicBezTo>
                    <a:pt x="11" y="22"/>
                    <a:pt x="10" y="26"/>
                    <a:pt x="9"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56" name="Picture 2342"/>
            <p:cNvPicPr>
              <a:picLocks noChangeAspect="1" noChangeArrowheads="1"/>
            </p:cNvPicPr>
            <p:nvPr/>
          </p:nvPicPr>
          <p:blipFill>
            <a:blip r:embed="rId104" cstate="screen">
              <a:extLst>
                <a:ext uri="{28A0092B-C50C-407E-A947-70E740481C1C}">
                  <a14:useLocalDpi xmlns:a14="http://schemas.microsoft.com/office/drawing/2010/main"/>
                </a:ext>
              </a:extLst>
            </a:blip>
            <a:srcRect/>
            <a:stretch>
              <a:fillRect/>
            </a:stretch>
          </p:blipFill>
          <p:spPr bwMode="auto">
            <a:xfrm>
              <a:off x="7972402" y="2233622"/>
              <a:ext cx="201614" cy="292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7" name="Picture 2343"/>
            <p:cNvPicPr>
              <a:picLocks noChangeAspect="1" noChangeArrowheads="1"/>
            </p:cNvPicPr>
            <p:nvPr/>
          </p:nvPicPr>
          <p:blipFill>
            <a:blip r:embed="rId105" cstate="screen">
              <a:extLst>
                <a:ext uri="{28A0092B-C50C-407E-A947-70E740481C1C}">
                  <a14:useLocalDpi xmlns:a14="http://schemas.microsoft.com/office/drawing/2010/main"/>
                </a:ext>
              </a:extLst>
            </a:blip>
            <a:srcRect/>
            <a:stretch>
              <a:fillRect/>
            </a:stretch>
          </p:blipFill>
          <p:spPr bwMode="auto">
            <a:xfrm>
              <a:off x="7978752" y="2386023"/>
              <a:ext cx="146051"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8" name="Freeform 2344"/>
            <p:cNvSpPr>
              <a:spLocks/>
            </p:cNvSpPr>
            <p:nvPr/>
          </p:nvSpPr>
          <p:spPr bwMode="auto">
            <a:xfrm>
              <a:off x="7991452" y="2301885"/>
              <a:ext cx="100013" cy="104776"/>
            </a:xfrm>
            <a:custGeom>
              <a:avLst/>
              <a:gdLst>
                <a:gd name="T0" fmla="*/ 13 w 27"/>
                <a:gd name="T1" fmla="*/ 18 h 28"/>
                <a:gd name="T2" fmla="*/ 22 w 27"/>
                <a:gd name="T3" fmla="*/ 23 h 28"/>
                <a:gd name="T4" fmla="*/ 27 w 27"/>
                <a:gd name="T5" fmla="*/ 28 h 28"/>
                <a:gd name="T6" fmla="*/ 18 w 27"/>
                <a:gd name="T7" fmla="*/ 23 h 28"/>
                <a:gd name="T8" fmla="*/ 7 w 27"/>
                <a:gd name="T9" fmla="*/ 20 h 28"/>
                <a:gd name="T10" fmla="*/ 1 w 27"/>
                <a:gd name="T11" fmla="*/ 13 h 28"/>
                <a:gd name="T12" fmla="*/ 0 w 27"/>
                <a:gd name="T13" fmla="*/ 11 h 28"/>
                <a:gd name="T14" fmla="*/ 4 w 27"/>
                <a:gd name="T15" fmla="*/ 0 h 28"/>
                <a:gd name="T16" fmla="*/ 4 w 27"/>
                <a:gd name="T17" fmla="*/ 6 h 28"/>
                <a:gd name="T18" fmla="*/ 13 w 27"/>
                <a:gd name="T1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18"/>
                  </a:moveTo>
                  <a:cubicBezTo>
                    <a:pt x="16" y="19"/>
                    <a:pt x="20" y="22"/>
                    <a:pt x="22" y="23"/>
                  </a:cubicBezTo>
                  <a:cubicBezTo>
                    <a:pt x="24" y="24"/>
                    <a:pt x="27" y="28"/>
                    <a:pt x="27" y="28"/>
                  </a:cubicBezTo>
                  <a:cubicBezTo>
                    <a:pt x="24" y="26"/>
                    <a:pt x="21" y="24"/>
                    <a:pt x="18" y="23"/>
                  </a:cubicBezTo>
                  <a:cubicBezTo>
                    <a:pt x="14" y="22"/>
                    <a:pt x="10" y="22"/>
                    <a:pt x="7" y="20"/>
                  </a:cubicBezTo>
                  <a:cubicBezTo>
                    <a:pt x="4" y="19"/>
                    <a:pt x="2" y="16"/>
                    <a:pt x="1" y="13"/>
                  </a:cubicBezTo>
                  <a:cubicBezTo>
                    <a:pt x="0" y="12"/>
                    <a:pt x="0" y="12"/>
                    <a:pt x="0" y="11"/>
                  </a:cubicBezTo>
                  <a:cubicBezTo>
                    <a:pt x="1" y="7"/>
                    <a:pt x="3" y="4"/>
                    <a:pt x="4" y="0"/>
                  </a:cubicBezTo>
                  <a:cubicBezTo>
                    <a:pt x="4" y="2"/>
                    <a:pt x="4" y="4"/>
                    <a:pt x="4" y="6"/>
                  </a:cubicBezTo>
                  <a:cubicBezTo>
                    <a:pt x="6" y="13"/>
                    <a:pt x="10" y="17"/>
                    <a:pt x="13"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2345"/>
            <p:cNvSpPr>
              <a:spLocks/>
            </p:cNvSpPr>
            <p:nvPr/>
          </p:nvSpPr>
          <p:spPr bwMode="auto">
            <a:xfrm>
              <a:off x="8016852" y="2257435"/>
              <a:ext cx="104776" cy="201614"/>
            </a:xfrm>
            <a:custGeom>
              <a:avLst/>
              <a:gdLst>
                <a:gd name="T0" fmla="*/ 5 w 28"/>
                <a:gd name="T1" fmla="*/ 29 h 54"/>
                <a:gd name="T2" fmla="*/ 14 w 28"/>
                <a:gd name="T3" fmla="*/ 34 h 54"/>
                <a:gd name="T4" fmla="*/ 17 w 28"/>
                <a:gd name="T5" fmla="*/ 35 h 54"/>
                <a:gd name="T6" fmla="*/ 18 w 28"/>
                <a:gd name="T7" fmla="*/ 35 h 54"/>
                <a:gd name="T8" fmla="*/ 18 w 28"/>
                <a:gd name="T9" fmla="*/ 34 h 54"/>
                <a:gd name="T10" fmla="*/ 15 w 28"/>
                <a:gd name="T11" fmla="*/ 31 h 54"/>
                <a:gd name="T12" fmla="*/ 11 w 28"/>
                <a:gd name="T13" fmla="*/ 26 h 54"/>
                <a:gd name="T14" fmla="*/ 8 w 28"/>
                <a:gd name="T15" fmla="*/ 22 h 54"/>
                <a:gd name="T16" fmla="*/ 4 w 28"/>
                <a:gd name="T17" fmla="*/ 16 h 54"/>
                <a:gd name="T18" fmla="*/ 3 w 28"/>
                <a:gd name="T19" fmla="*/ 12 h 54"/>
                <a:gd name="T20" fmla="*/ 7 w 28"/>
                <a:gd name="T21" fmla="*/ 19 h 54"/>
                <a:gd name="T22" fmla="*/ 9 w 28"/>
                <a:gd name="T23" fmla="*/ 23 h 54"/>
                <a:gd name="T24" fmla="*/ 7 w 28"/>
                <a:gd name="T25" fmla="*/ 15 h 54"/>
                <a:gd name="T26" fmla="*/ 5 w 28"/>
                <a:gd name="T27" fmla="*/ 4 h 54"/>
                <a:gd name="T28" fmla="*/ 6 w 28"/>
                <a:gd name="T29" fmla="*/ 2 h 54"/>
                <a:gd name="T30" fmla="*/ 7 w 28"/>
                <a:gd name="T31" fmla="*/ 7 h 54"/>
                <a:gd name="T32" fmla="*/ 14 w 28"/>
                <a:gd name="T33" fmla="*/ 27 h 54"/>
                <a:gd name="T34" fmla="*/ 17 w 28"/>
                <a:gd name="T35" fmla="*/ 32 h 54"/>
                <a:gd name="T36" fmla="*/ 19 w 28"/>
                <a:gd name="T37" fmla="*/ 33 h 54"/>
                <a:gd name="T38" fmla="*/ 18 w 28"/>
                <a:gd name="T39" fmla="*/ 31 h 54"/>
                <a:gd name="T40" fmla="*/ 18 w 28"/>
                <a:gd name="T41" fmla="*/ 21 h 54"/>
                <a:gd name="T42" fmla="*/ 17 w 28"/>
                <a:gd name="T43" fmla="*/ 17 h 54"/>
                <a:gd name="T44" fmla="*/ 14 w 28"/>
                <a:gd name="T45" fmla="*/ 10 h 54"/>
                <a:gd name="T46" fmla="*/ 14 w 28"/>
                <a:gd name="T47" fmla="*/ 10 h 54"/>
                <a:gd name="T48" fmla="*/ 18 w 28"/>
                <a:gd name="T49" fmla="*/ 17 h 54"/>
                <a:gd name="T50" fmla="*/ 19 w 28"/>
                <a:gd name="T51" fmla="*/ 21 h 54"/>
                <a:gd name="T52" fmla="*/ 19 w 28"/>
                <a:gd name="T53" fmla="*/ 33 h 54"/>
                <a:gd name="T54" fmla="*/ 20 w 28"/>
                <a:gd name="T55" fmla="*/ 36 h 54"/>
                <a:gd name="T56" fmla="*/ 24 w 28"/>
                <a:gd name="T57" fmla="*/ 43 h 54"/>
                <a:gd name="T58" fmla="*/ 25 w 28"/>
                <a:gd name="T59" fmla="*/ 41 h 54"/>
                <a:gd name="T60" fmla="*/ 27 w 28"/>
                <a:gd name="T61" fmla="*/ 36 h 54"/>
                <a:gd name="T62" fmla="*/ 28 w 28"/>
                <a:gd name="T63" fmla="*/ 26 h 54"/>
                <a:gd name="T64" fmla="*/ 27 w 28"/>
                <a:gd name="T65" fmla="*/ 20 h 54"/>
                <a:gd name="T66" fmla="*/ 28 w 28"/>
                <a:gd name="T67" fmla="*/ 26 h 54"/>
                <a:gd name="T68" fmla="*/ 27 w 28"/>
                <a:gd name="T69" fmla="*/ 36 h 54"/>
                <a:gd name="T70" fmla="*/ 26 w 28"/>
                <a:gd name="T71" fmla="*/ 40 h 54"/>
                <a:gd name="T72" fmla="*/ 25 w 28"/>
                <a:gd name="T73" fmla="*/ 42 h 54"/>
                <a:gd name="T74" fmla="*/ 25 w 28"/>
                <a:gd name="T75" fmla="*/ 46 h 54"/>
                <a:gd name="T76" fmla="*/ 26 w 28"/>
                <a:gd name="T77" fmla="*/ 49 h 54"/>
                <a:gd name="T78" fmla="*/ 26 w 28"/>
                <a:gd name="T79" fmla="*/ 50 h 54"/>
                <a:gd name="T80" fmla="*/ 26 w 28"/>
                <a:gd name="T81" fmla="*/ 52 h 54"/>
                <a:gd name="T82" fmla="*/ 24 w 28"/>
                <a:gd name="T83" fmla="*/ 48 h 54"/>
                <a:gd name="T84" fmla="*/ 24 w 28"/>
                <a:gd name="T85" fmla="*/ 47 h 54"/>
                <a:gd name="T86" fmla="*/ 23 w 28"/>
                <a:gd name="T87" fmla="*/ 45 h 54"/>
                <a:gd name="T88" fmla="*/ 17 w 28"/>
                <a:gd name="T89" fmla="*/ 40 h 54"/>
                <a:gd name="T90" fmla="*/ 14 w 28"/>
                <a:gd name="T91" fmla="*/ 39 h 54"/>
                <a:gd name="T92" fmla="*/ 4 w 28"/>
                <a:gd name="T93" fmla="*/ 38 h 54"/>
                <a:gd name="T94" fmla="*/ 10 w 28"/>
                <a:gd name="T95" fmla="*/ 38 h 54"/>
                <a:gd name="T96" fmla="*/ 15 w 28"/>
                <a:gd name="T97" fmla="*/ 39 h 54"/>
                <a:gd name="T98" fmla="*/ 20 w 28"/>
                <a:gd name="T99" fmla="*/ 42 h 54"/>
                <a:gd name="T100" fmla="*/ 23 w 28"/>
                <a:gd name="T101" fmla="*/ 45 h 54"/>
                <a:gd name="T102" fmla="*/ 21 w 28"/>
                <a:gd name="T103" fmla="*/ 40 h 54"/>
                <a:gd name="T104" fmla="*/ 20 w 28"/>
                <a:gd name="T105" fmla="*/ 38 h 54"/>
                <a:gd name="T106" fmla="*/ 17 w 28"/>
                <a:gd name="T107" fmla="*/ 36 h 54"/>
                <a:gd name="T108" fmla="*/ 16 w 28"/>
                <a:gd name="T109" fmla="*/ 35 h 54"/>
                <a:gd name="T110" fmla="*/ 11 w 28"/>
                <a:gd name="T111" fmla="*/ 33 h 54"/>
                <a:gd name="T112" fmla="*/ 1 w 28"/>
                <a:gd name="T113" fmla="*/ 27 h 54"/>
                <a:gd name="T114" fmla="*/ 2 w 28"/>
                <a:gd name="T11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54">
                  <a:moveTo>
                    <a:pt x="2" y="26"/>
                  </a:moveTo>
                  <a:cubicBezTo>
                    <a:pt x="3" y="27"/>
                    <a:pt x="4" y="28"/>
                    <a:pt x="5" y="29"/>
                  </a:cubicBezTo>
                  <a:cubicBezTo>
                    <a:pt x="7" y="30"/>
                    <a:pt x="9" y="31"/>
                    <a:pt x="11" y="32"/>
                  </a:cubicBezTo>
                  <a:cubicBezTo>
                    <a:pt x="12" y="33"/>
                    <a:pt x="13" y="33"/>
                    <a:pt x="14" y="34"/>
                  </a:cubicBezTo>
                  <a:cubicBezTo>
                    <a:pt x="15" y="34"/>
                    <a:pt x="15" y="34"/>
                    <a:pt x="16" y="35"/>
                  </a:cubicBezTo>
                  <a:cubicBezTo>
                    <a:pt x="17" y="35"/>
                    <a:pt x="17" y="35"/>
                    <a:pt x="17" y="35"/>
                  </a:cubicBezTo>
                  <a:cubicBezTo>
                    <a:pt x="17" y="35"/>
                    <a:pt x="17" y="35"/>
                    <a:pt x="17" y="35"/>
                  </a:cubicBezTo>
                  <a:cubicBezTo>
                    <a:pt x="18" y="35"/>
                    <a:pt x="18" y="35"/>
                    <a:pt x="18" y="35"/>
                  </a:cubicBezTo>
                  <a:cubicBezTo>
                    <a:pt x="18" y="36"/>
                    <a:pt x="19" y="36"/>
                    <a:pt x="19" y="36"/>
                  </a:cubicBezTo>
                  <a:cubicBezTo>
                    <a:pt x="19" y="36"/>
                    <a:pt x="18" y="35"/>
                    <a:pt x="18" y="34"/>
                  </a:cubicBezTo>
                  <a:cubicBezTo>
                    <a:pt x="17" y="34"/>
                    <a:pt x="17" y="33"/>
                    <a:pt x="16" y="33"/>
                  </a:cubicBezTo>
                  <a:cubicBezTo>
                    <a:pt x="16" y="32"/>
                    <a:pt x="16" y="32"/>
                    <a:pt x="15" y="31"/>
                  </a:cubicBezTo>
                  <a:cubicBezTo>
                    <a:pt x="14" y="30"/>
                    <a:pt x="14" y="29"/>
                    <a:pt x="13" y="28"/>
                  </a:cubicBezTo>
                  <a:cubicBezTo>
                    <a:pt x="12" y="27"/>
                    <a:pt x="12" y="27"/>
                    <a:pt x="11" y="26"/>
                  </a:cubicBezTo>
                  <a:cubicBezTo>
                    <a:pt x="11" y="25"/>
                    <a:pt x="10" y="24"/>
                    <a:pt x="9" y="23"/>
                  </a:cubicBezTo>
                  <a:cubicBezTo>
                    <a:pt x="8" y="23"/>
                    <a:pt x="8" y="22"/>
                    <a:pt x="8" y="22"/>
                  </a:cubicBezTo>
                  <a:cubicBezTo>
                    <a:pt x="7" y="21"/>
                    <a:pt x="7" y="20"/>
                    <a:pt x="6" y="20"/>
                  </a:cubicBezTo>
                  <a:cubicBezTo>
                    <a:pt x="6" y="19"/>
                    <a:pt x="5" y="18"/>
                    <a:pt x="4" y="16"/>
                  </a:cubicBezTo>
                  <a:cubicBezTo>
                    <a:pt x="4" y="16"/>
                    <a:pt x="4" y="15"/>
                    <a:pt x="3" y="14"/>
                  </a:cubicBezTo>
                  <a:cubicBezTo>
                    <a:pt x="3" y="14"/>
                    <a:pt x="3" y="13"/>
                    <a:pt x="3" y="12"/>
                  </a:cubicBezTo>
                  <a:cubicBezTo>
                    <a:pt x="3" y="14"/>
                    <a:pt x="4" y="15"/>
                    <a:pt x="4" y="16"/>
                  </a:cubicBezTo>
                  <a:cubicBezTo>
                    <a:pt x="5" y="17"/>
                    <a:pt x="6" y="18"/>
                    <a:pt x="7" y="19"/>
                  </a:cubicBezTo>
                  <a:cubicBezTo>
                    <a:pt x="7" y="20"/>
                    <a:pt x="8" y="21"/>
                    <a:pt x="8" y="21"/>
                  </a:cubicBezTo>
                  <a:cubicBezTo>
                    <a:pt x="9" y="22"/>
                    <a:pt x="9" y="22"/>
                    <a:pt x="9" y="23"/>
                  </a:cubicBezTo>
                  <a:cubicBezTo>
                    <a:pt x="10" y="23"/>
                    <a:pt x="10" y="23"/>
                    <a:pt x="10" y="23"/>
                  </a:cubicBezTo>
                  <a:cubicBezTo>
                    <a:pt x="9" y="21"/>
                    <a:pt x="8" y="18"/>
                    <a:pt x="7" y="15"/>
                  </a:cubicBezTo>
                  <a:cubicBezTo>
                    <a:pt x="6" y="12"/>
                    <a:pt x="6" y="10"/>
                    <a:pt x="5" y="7"/>
                  </a:cubicBezTo>
                  <a:cubicBezTo>
                    <a:pt x="5" y="6"/>
                    <a:pt x="5" y="5"/>
                    <a:pt x="5" y="4"/>
                  </a:cubicBezTo>
                  <a:cubicBezTo>
                    <a:pt x="5" y="2"/>
                    <a:pt x="5" y="1"/>
                    <a:pt x="6" y="0"/>
                  </a:cubicBezTo>
                  <a:cubicBezTo>
                    <a:pt x="6" y="1"/>
                    <a:pt x="6" y="1"/>
                    <a:pt x="6" y="2"/>
                  </a:cubicBezTo>
                  <a:cubicBezTo>
                    <a:pt x="6" y="2"/>
                    <a:pt x="6" y="3"/>
                    <a:pt x="6" y="4"/>
                  </a:cubicBezTo>
                  <a:cubicBezTo>
                    <a:pt x="6" y="5"/>
                    <a:pt x="6" y="6"/>
                    <a:pt x="7" y="7"/>
                  </a:cubicBezTo>
                  <a:cubicBezTo>
                    <a:pt x="7" y="10"/>
                    <a:pt x="7" y="12"/>
                    <a:pt x="8" y="14"/>
                  </a:cubicBezTo>
                  <a:cubicBezTo>
                    <a:pt x="9" y="19"/>
                    <a:pt x="11" y="23"/>
                    <a:pt x="14" y="27"/>
                  </a:cubicBezTo>
                  <a:cubicBezTo>
                    <a:pt x="15" y="28"/>
                    <a:pt x="15" y="29"/>
                    <a:pt x="16" y="30"/>
                  </a:cubicBezTo>
                  <a:cubicBezTo>
                    <a:pt x="17" y="31"/>
                    <a:pt x="17" y="31"/>
                    <a:pt x="17" y="32"/>
                  </a:cubicBezTo>
                  <a:cubicBezTo>
                    <a:pt x="18" y="32"/>
                    <a:pt x="18" y="33"/>
                    <a:pt x="19" y="33"/>
                  </a:cubicBezTo>
                  <a:cubicBezTo>
                    <a:pt x="19" y="33"/>
                    <a:pt x="19" y="33"/>
                    <a:pt x="19" y="33"/>
                  </a:cubicBezTo>
                  <a:cubicBezTo>
                    <a:pt x="19" y="33"/>
                    <a:pt x="19" y="33"/>
                    <a:pt x="19" y="33"/>
                  </a:cubicBezTo>
                  <a:cubicBezTo>
                    <a:pt x="18" y="32"/>
                    <a:pt x="18" y="32"/>
                    <a:pt x="18" y="31"/>
                  </a:cubicBezTo>
                  <a:cubicBezTo>
                    <a:pt x="18" y="30"/>
                    <a:pt x="18" y="30"/>
                    <a:pt x="18" y="29"/>
                  </a:cubicBezTo>
                  <a:cubicBezTo>
                    <a:pt x="18" y="26"/>
                    <a:pt x="19" y="24"/>
                    <a:pt x="18" y="21"/>
                  </a:cubicBezTo>
                  <a:cubicBezTo>
                    <a:pt x="18" y="20"/>
                    <a:pt x="18" y="20"/>
                    <a:pt x="18" y="19"/>
                  </a:cubicBezTo>
                  <a:cubicBezTo>
                    <a:pt x="18" y="18"/>
                    <a:pt x="18" y="18"/>
                    <a:pt x="17" y="17"/>
                  </a:cubicBezTo>
                  <a:cubicBezTo>
                    <a:pt x="17" y="16"/>
                    <a:pt x="17" y="15"/>
                    <a:pt x="16" y="13"/>
                  </a:cubicBezTo>
                  <a:cubicBezTo>
                    <a:pt x="16" y="12"/>
                    <a:pt x="15" y="11"/>
                    <a:pt x="14" y="10"/>
                  </a:cubicBezTo>
                  <a:cubicBezTo>
                    <a:pt x="14" y="9"/>
                    <a:pt x="13" y="7"/>
                    <a:pt x="12" y="6"/>
                  </a:cubicBezTo>
                  <a:cubicBezTo>
                    <a:pt x="13" y="7"/>
                    <a:pt x="14" y="8"/>
                    <a:pt x="14" y="10"/>
                  </a:cubicBezTo>
                  <a:cubicBezTo>
                    <a:pt x="15" y="11"/>
                    <a:pt x="16" y="12"/>
                    <a:pt x="16" y="13"/>
                  </a:cubicBezTo>
                  <a:cubicBezTo>
                    <a:pt x="17" y="14"/>
                    <a:pt x="18" y="16"/>
                    <a:pt x="18" y="17"/>
                  </a:cubicBezTo>
                  <a:cubicBezTo>
                    <a:pt x="18" y="18"/>
                    <a:pt x="18" y="18"/>
                    <a:pt x="19" y="19"/>
                  </a:cubicBezTo>
                  <a:cubicBezTo>
                    <a:pt x="19" y="20"/>
                    <a:pt x="19" y="20"/>
                    <a:pt x="19" y="21"/>
                  </a:cubicBezTo>
                  <a:cubicBezTo>
                    <a:pt x="19" y="24"/>
                    <a:pt x="19" y="26"/>
                    <a:pt x="19" y="29"/>
                  </a:cubicBezTo>
                  <a:cubicBezTo>
                    <a:pt x="19" y="30"/>
                    <a:pt x="19" y="32"/>
                    <a:pt x="19" y="33"/>
                  </a:cubicBezTo>
                  <a:cubicBezTo>
                    <a:pt x="20" y="34"/>
                    <a:pt x="20" y="34"/>
                    <a:pt x="20" y="35"/>
                  </a:cubicBezTo>
                  <a:cubicBezTo>
                    <a:pt x="20" y="35"/>
                    <a:pt x="20" y="35"/>
                    <a:pt x="20" y="36"/>
                  </a:cubicBezTo>
                  <a:cubicBezTo>
                    <a:pt x="21" y="37"/>
                    <a:pt x="22" y="38"/>
                    <a:pt x="23" y="39"/>
                  </a:cubicBezTo>
                  <a:cubicBezTo>
                    <a:pt x="23" y="41"/>
                    <a:pt x="24" y="42"/>
                    <a:pt x="24" y="43"/>
                  </a:cubicBezTo>
                  <a:cubicBezTo>
                    <a:pt x="24" y="42"/>
                    <a:pt x="24" y="42"/>
                    <a:pt x="24" y="42"/>
                  </a:cubicBezTo>
                  <a:cubicBezTo>
                    <a:pt x="24" y="42"/>
                    <a:pt x="25" y="41"/>
                    <a:pt x="25" y="41"/>
                  </a:cubicBezTo>
                  <a:cubicBezTo>
                    <a:pt x="25" y="40"/>
                    <a:pt x="25" y="40"/>
                    <a:pt x="26" y="39"/>
                  </a:cubicBezTo>
                  <a:cubicBezTo>
                    <a:pt x="26" y="38"/>
                    <a:pt x="26" y="37"/>
                    <a:pt x="27" y="36"/>
                  </a:cubicBezTo>
                  <a:cubicBezTo>
                    <a:pt x="27" y="35"/>
                    <a:pt x="27" y="34"/>
                    <a:pt x="27" y="33"/>
                  </a:cubicBezTo>
                  <a:cubicBezTo>
                    <a:pt x="28" y="31"/>
                    <a:pt x="28" y="29"/>
                    <a:pt x="28" y="26"/>
                  </a:cubicBezTo>
                  <a:cubicBezTo>
                    <a:pt x="28" y="25"/>
                    <a:pt x="28" y="24"/>
                    <a:pt x="27" y="23"/>
                  </a:cubicBezTo>
                  <a:cubicBezTo>
                    <a:pt x="27" y="22"/>
                    <a:pt x="27" y="21"/>
                    <a:pt x="27" y="20"/>
                  </a:cubicBezTo>
                  <a:cubicBezTo>
                    <a:pt x="27" y="21"/>
                    <a:pt x="27" y="22"/>
                    <a:pt x="28" y="23"/>
                  </a:cubicBezTo>
                  <a:cubicBezTo>
                    <a:pt x="28" y="24"/>
                    <a:pt x="28" y="25"/>
                    <a:pt x="28" y="26"/>
                  </a:cubicBezTo>
                  <a:cubicBezTo>
                    <a:pt x="28" y="29"/>
                    <a:pt x="28" y="31"/>
                    <a:pt x="28" y="33"/>
                  </a:cubicBezTo>
                  <a:cubicBezTo>
                    <a:pt x="28" y="34"/>
                    <a:pt x="28" y="35"/>
                    <a:pt x="27" y="36"/>
                  </a:cubicBezTo>
                  <a:cubicBezTo>
                    <a:pt x="27" y="37"/>
                    <a:pt x="27" y="38"/>
                    <a:pt x="26" y="39"/>
                  </a:cubicBezTo>
                  <a:cubicBezTo>
                    <a:pt x="26" y="40"/>
                    <a:pt x="26" y="40"/>
                    <a:pt x="26" y="40"/>
                  </a:cubicBezTo>
                  <a:cubicBezTo>
                    <a:pt x="26" y="41"/>
                    <a:pt x="26" y="41"/>
                    <a:pt x="26" y="41"/>
                  </a:cubicBezTo>
                  <a:cubicBezTo>
                    <a:pt x="25" y="41"/>
                    <a:pt x="25" y="42"/>
                    <a:pt x="25" y="42"/>
                  </a:cubicBezTo>
                  <a:cubicBezTo>
                    <a:pt x="25" y="43"/>
                    <a:pt x="25" y="43"/>
                    <a:pt x="24" y="44"/>
                  </a:cubicBezTo>
                  <a:cubicBezTo>
                    <a:pt x="25" y="45"/>
                    <a:pt x="25" y="46"/>
                    <a:pt x="25" y="46"/>
                  </a:cubicBezTo>
                  <a:cubicBezTo>
                    <a:pt x="25" y="47"/>
                    <a:pt x="26" y="48"/>
                    <a:pt x="26" y="49"/>
                  </a:cubicBezTo>
                  <a:cubicBezTo>
                    <a:pt x="26" y="49"/>
                    <a:pt x="26" y="49"/>
                    <a:pt x="26" y="49"/>
                  </a:cubicBezTo>
                  <a:cubicBezTo>
                    <a:pt x="26" y="49"/>
                    <a:pt x="26" y="49"/>
                    <a:pt x="26" y="49"/>
                  </a:cubicBezTo>
                  <a:cubicBezTo>
                    <a:pt x="26" y="50"/>
                    <a:pt x="26" y="50"/>
                    <a:pt x="26" y="50"/>
                  </a:cubicBezTo>
                  <a:cubicBezTo>
                    <a:pt x="26" y="51"/>
                    <a:pt x="26" y="53"/>
                    <a:pt x="26" y="54"/>
                  </a:cubicBezTo>
                  <a:cubicBezTo>
                    <a:pt x="26" y="53"/>
                    <a:pt x="26" y="53"/>
                    <a:pt x="26" y="52"/>
                  </a:cubicBezTo>
                  <a:cubicBezTo>
                    <a:pt x="25" y="51"/>
                    <a:pt x="25" y="51"/>
                    <a:pt x="25" y="50"/>
                  </a:cubicBezTo>
                  <a:cubicBezTo>
                    <a:pt x="25" y="49"/>
                    <a:pt x="25" y="49"/>
                    <a:pt x="24" y="48"/>
                  </a:cubicBezTo>
                  <a:cubicBezTo>
                    <a:pt x="24" y="48"/>
                    <a:pt x="24" y="47"/>
                    <a:pt x="24" y="47"/>
                  </a:cubicBezTo>
                  <a:cubicBezTo>
                    <a:pt x="24" y="47"/>
                    <a:pt x="24" y="47"/>
                    <a:pt x="24" y="47"/>
                  </a:cubicBezTo>
                  <a:cubicBezTo>
                    <a:pt x="24" y="47"/>
                    <a:pt x="23" y="46"/>
                    <a:pt x="23" y="46"/>
                  </a:cubicBezTo>
                  <a:cubicBezTo>
                    <a:pt x="23" y="46"/>
                    <a:pt x="23" y="46"/>
                    <a:pt x="23" y="45"/>
                  </a:cubicBezTo>
                  <a:cubicBezTo>
                    <a:pt x="22" y="45"/>
                    <a:pt x="22" y="45"/>
                    <a:pt x="22" y="44"/>
                  </a:cubicBezTo>
                  <a:cubicBezTo>
                    <a:pt x="20" y="43"/>
                    <a:pt x="18" y="41"/>
                    <a:pt x="17" y="40"/>
                  </a:cubicBezTo>
                  <a:cubicBezTo>
                    <a:pt x="16" y="40"/>
                    <a:pt x="16" y="40"/>
                    <a:pt x="15" y="39"/>
                  </a:cubicBezTo>
                  <a:cubicBezTo>
                    <a:pt x="15" y="39"/>
                    <a:pt x="14" y="39"/>
                    <a:pt x="14" y="39"/>
                  </a:cubicBezTo>
                  <a:cubicBezTo>
                    <a:pt x="13" y="38"/>
                    <a:pt x="12" y="38"/>
                    <a:pt x="10" y="38"/>
                  </a:cubicBezTo>
                  <a:cubicBezTo>
                    <a:pt x="8" y="38"/>
                    <a:pt x="6" y="38"/>
                    <a:pt x="4" y="38"/>
                  </a:cubicBezTo>
                  <a:cubicBezTo>
                    <a:pt x="5" y="38"/>
                    <a:pt x="6" y="38"/>
                    <a:pt x="7" y="38"/>
                  </a:cubicBezTo>
                  <a:cubicBezTo>
                    <a:pt x="8" y="38"/>
                    <a:pt x="9" y="38"/>
                    <a:pt x="10" y="38"/>
                  </a:cubicBezTo>
                  <a:cubicBezTo>
                    <a:pt x="12" y="38"/>
                    <a:pt x="13" y="38"/>
                    <a:pt x="14" y="38"/>
                  </a:cubicBezTo>
                  <a:cubicBezTo>
                    <a:pt x="14" y="38"/>
                    <a:pt x="15" y="39"/>
                    <a:pt x="15" y="39"/>
                  </a:cubicBezTo>
                  <a:cubicBezTo>
                    <a:pt x="16" y="39"/>
                    <a:pt x="16" y="39"/>
                    <a:pt x="17" y="40"/>
                  </a:cubicBezTo>
                  <a:cubicBezTo>
                    <a:pt x="18" y="40"/>
                    <a:pt x="19" y="41"/>
                    <a:pt x="20" y="42"/>
                  </a:cubicBezTo>
                  <a:cubicBezTo>
                    <a:pt x="21" y="42"/>
                    <a:pt x="21" y="43"/>
                    <a:pt x="22" y="44"/>
                  </a:cubicBezTo>
                  <a:cubicBezTo>
                    <a:pt x="23" y="44"/>
                    <a:pt x="23" y="44"/>
                    <a:pt x="23" y="45"/>
                  </a:cubicBezTo>
                  <a:cubicBezTo>
                    <a:pt x="23" y="45"/>
                    <a:pt x="23" y="45"/>
                    <a:pt x="23" y="45"/>
                  </a:cubicBezTo>
                  <a:cubicBezTo>
                    <a:pt x="23" y="43"/>
                    <a:pt x="22" y="42"/>
                    <a:pt x="21" y="40"/>
                  </a:cubicBezTo>
                  <a:cubicBezTo>
                    <a:pt x="21" y="40"/>
                    <a:pt x="21" y="39"/>
                    <a:pt x="21" y="39"/>
                  </a:cubicBezTo>
                  <a:cubicBezTo>
                    <a:pt x="21" y="39"/>
                    <a:pt x="20" y="38"/>
                    <a:pt x="20" y="38"/>
                  </a:cubicBezTo>
                  <a:cubicBezTo>
                    <a:pt x="19" y="37"/>
                    <a:pt x="18" y="37"/>
                    <a:pt x="17" y="36"/>
                  </a:cubicBezTo>
                  <a:cubicBezTo>
                    <a:pt x="17" y="36"/>
                    <a:pt x="17" y="36"/>
                    <a:pt x="17" y="36"/>
                  </a:cubicBezTo>
                  <a:cubicBezTo>
                    <a:pt x="17" y="36"/>
                    <a:pt x="17" y="36"/>
                    <a:pt x="16" y="36"/>
                  </a:cubicBezTo>
                  <a:cubicBezTo>
                    <a:pt x="16" y="35"/>
                    <a:pt x="16" y="35"/>
                    <a:pt x="16" y="35"/>
                  </a:cubicBezTo>
                  <a:cubicBezTo>
                    <a:pt x="15" y="35"/>
                    <a:pt x="15" y="35"/>
                    <a:pt x="14" y="35"/>
                  </a:cubicBezTo>
                  <a:cubicBezTo>
                    <a:pt x="13" y="34"/>
                    <a:pt x="12" y="34"/>
                    <a:pt x="11" y="33"/>
                  </a:cubicBezTo>
                  <a:cubicBezTo>
                    <a:pt x="8" y="32"/>
                    <a:pt x="6" y="31"/>
                    <a:pt x="4" y="29"/>
                  </a:cubicBezTo>
                  <a:cubicBezTo>
                    <a:pt x="3" y="29"/>
                    <a:pt x="2" y="28"/>
                    <a:pt x="1" y="27"/>
                  </a:cubicBezTo>
                  <a:cubicBezTo>
                    <a:pt x="1" y="26"/>
                    <a:pt x="0" y="25"/>
                    <a:pt x="0" y="24"/>
                  </a:cubicBezTo>
                  <a:cubicBezTo>
                    <a:pt x="0" y="25"/>
                    <a:pt x="1" y="26"/>
                    <a:pt x="2" y="2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2346"/>
            <p:cNvSpPr>
              <a:spLocks/>
            </p:cNvSpPr>
            <p:nvPr/>
          </p:nvSpPr>
          <p:spPr bwMode="auto">
            <a:xfrm>
              <a:off x="7931127" y="2459049"/>
              <a:ext cx="85726" cy="23813"/>
            </a:xfrm>
            <a:custGeom>
              <a:avLst/>
              <a:gdLst>
                <a:gd name="T0" fmla="*/ 23 w 23"/>
                <a:gd name="T1" fmla="*/ 6 h 6"/>
                <a:gd name="T2" fmla="*/ 12 w 23"/>
                <a:gd name="T3" fmla="*/ 3 h 6"/>
                <a:gd name="T4" fmla="*/ 6 w 23"/>
                <a:gd name="T5" fmla="*/ 4 h 6"/>
                <a:gd name="T6" fmla="*/ 0 w 23"/>
                <a:gd name="T7" fmla="*/ 4 h 6"/>
                <a:gd name="T8" fmla="*/ 7 w 23"/>
                <a:gd name="T9" fmla="*/ 0 h 6"/>
                <a:gd name="T10" fmla="*/ 15 w 23"/>
                <a:gd name="T11" fmla="*/ 2 h 6"/>
                <a:gd name="T12" fmla="*/ 23 w 2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3" h="6">
                  <a:moveTo>
                    <a:pt x="23" y="6"/>
                  </a:moveTo>
                  <a:cubicBezTo>
                    <a:pt x="19" y="5"/>
                    <a:pt x="16" y="3"/>
                    <a:pt x="12" y="3"/>
                  </a:cubicBezTo>
                  <a:cubicBezTo>
                    <a:pt x="10" y="3"/>
                    <a:pt x="8" y="3"/>
                    <a:pt x="6" y="4"/>
                  </a:cubicBezTo>
                  <a:cubicBezTo>
                    <a:pt x="4" y="4"/>
                    <a:pt x="2" y="5"/>
                    <a:pt x="0" y="4"/>
                  </a:cubicBezTo>
                  <a:cubicBezTo>
                    <a:pt x="3" y="3"/>
                    <a:pt x="5" y="1"/>
                    <a:pt x="7" y="0"/>
                  </a:cubicBezTo>
                  <a:cubicBezTo>
                    <a:pt x="10" y="0"/>
                    <a:pt x="13" y="1"/>
                    <a:pt x="15" y="2"/>
                  </a:cubicBezTo>
                  <a:cubicBezTo>
                    <a:pt x="18" y="3"/>
                    <a:pt x="20" y="5"/>
                    <a:pt x="23"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61" name="Picture 2347"/>
            <p:cNvPicPr>
              <a:picLocks noChangeAspect="1" noChangeArrowheads="1"/>
            </p:cNvPicPr>
            <p:nvPr/>
          </p:nvPicPr>
          <p:blipFill>
            <a:blip r:embed="rId106" cstate="screen">
              <a:extLst>
                <a:ext uri="{28A0092B-C50C-407E-A947-70E740481C1C}">
                  <a14:useLocalDpi xmlns:a14="http://schemas.microsoft.com/office/drawing/2010/main"/>
                </a:ext>
              </a:extLst>
            </a:blip>
            <a:srcRect/>
            <a:stretch>
              <a:fillRect/>
            </a:stretch>
          </p:blipFill>
          <p:spPr bwMode="auto">
            <a:xfrm>
              <a:off x="7899377" y="2419361"/>
              <a:ext cx="225426" cy="14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2" name="Picture 2348"/>
            <p:cNvPicPr>
              <a:picLocks noChangeAspect="1" noChangeArrowheads="1"/>
            </p:cNvPicPr>
            <p:nvPr/>
          </p:nvPicPr>
          <p:blipFill>
            <a:blip r:embed="rId107" cstate="screen">
              <a:extLst>
                <a:ext uri="{28A0092B-C50C-407E-A947-70E740481C1C}">
                  <a14:useLocalDpi xmlns:a14="http://schemas.microsoft.com/office/drawing/2010/main"/>
                </a:ext>
              </a:extLst>
            </a:blip>
            <a:srcRect/>
            <a:stretch>
              <a:fillRect/>
            </a:stretch>
          </p:blipFill>
          <p:spPr bwMode="auto">
            <a:xfrm>
              <a:off x="7991452" y="2463811"/>
              <a:ext cx="88901"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3" name="Freeform 2349"/>
            <p:cNvSpPr>
              <a:spLocks/>
            </p:cNvSpPr>
            <p:nvPr/>
          </p:nvSpPr>
          <p:spPr bwMode="auto">
            <a:xfrm>
              <a:off x="7945414" y="2489211"/>
              <a:ext cx="90488" cy="49213"/>
            </a:xfrm>
            <a:custGeom>
              <a:avLst/>
              <a:gdLst>
                <a:gd name="T0" fmla="*/ 14 w 24"/>
                <a:gd name="T1" fmla="*/ 6 h 13"/>
                <a:gd name="T2" fmla="*/ 20 w 24"/>
                <a:gd name="T3" fmla="*/ 1 h 13"/>
                <a:gd name="T4" fmla="*/ 24 w 24"/>
                <a:gd name="T5" fmla="*/ 0 h 13"/>
                <a:gd name="T6" fmla="*/ 18 w 24"/>
                <a:gd name="T7" fmla="*/ 4 h 13"/>
                <a:gd name="T8" fmla="*/ 14 w 24"/>
                <a:gd name="T9" fmla="*/ 11 h 13"/>
                <a:gd name="T10" fmla="*/ 7 w 24"/>
                <a:gd name="T11" fmla="*/ 13 h 13"/>
                <a:gd name="T12" fmla="*/ 6 w 24"/>
                <a:gd name="T13" fmla="*/ 13 h 13"/>
                <a:gd name="T14" fmla="*/ 0 w 24"/>
                <a:gd name="T15" fmla="*/ 7 h 13"/>
                <a:gd name="T16" fmla="*/ 4 w 24"/>
                <a:gd name="T17" fmla="*/ 9 h 13"/>
                <a:gd name="T18" fmla="*/ 14 w 24"/>
                <a:gd name="T1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3">
                  <a:moveTo>
                    <a:pt x="14" y="6"/>
                  </a:moveTo>
                  <a:cubicBezTo>
                    <a:pt x="15" y="5"/>
                    <a:pt x="18" y="2"/>
                    <a:pt x="20" y="1"/>
                  </a:cubicBezTo>
                  <a:cubicBezTo>
                    <a:pt x="21" y="1"/>
                    <a:pt x="24" y="0"/>
                    <a:pt x="24" y="0"/>
                  </a:cubicBezTo>
                  <a:cubicBezTo>
                    <a:pt x="22" y="1"/>
                    <a:pt x="20" y="3"/>
                    <a:pt x="18" y="4"/>
                  </a:cubicBezTo>
                  <a:cubicBezTo>
                    <a:pt x="17" y="6"/>
                    <a:pt x="16" y="9"/>
                    <a:pt x="14" y="11"/>
                  </a:cubicBezTo>
                  <a:cubicBezTo>
                    <a:pt x="12" y="13"/>
                    <a:pt x="10" y="13"/>
                    <a:pt x="7" y="13"/>
                  </a:cubicBezTo>
                  <a:cubicBezTo>
                    <a:pt x="7" y="13"/>
                    <a:pt x="6" y="13"/>
                    <a:pt x="6" y="13"/>
                  </a:cubicBezTo>
                  <a:cubicBezTo>
                    <a:pt x="4" y="11"/>
                    <a:pt x="2" y="9"/>
                    <a:pt x="0" y="7"/>
                  </a:cubicBezTo>
                  <a:cubicBezTo>
                    <a:pt x="1" y="8"/>
                    <a:pt x="2" y="8"/>
                    <a:pt x="4" y="9"/>
                  </a:cubicBezTo>
                  <a:cubicBezTo>
                    <a:pt x="9" y="9"/>
                    <a:pt x="12" y="8"/>
                    <a:pt x="14"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2350"/>
            <p:cNvSpPr>
              <a:spLocks/>
            </p:cNvSpPr>
            <p:nvPr/>
          </p:nvSpPr>
          <p:spPr bwMode="auto">
            <a:xfrm>
              <a:off x="7923189" y="2452699"/>
              <a:ext cx="150813" cy="74613"/>
            </a:xfrm>
            <a:custGeom>
              <a:avLst/>
              <a:gdLst>
                <a:gd name="T0" fmla="*/ 19 w 40"/>
                <a:gd name="T1" fmla="*/ 17 h 20"/>
                <a:gd name="T2" fmla="*/ 24 w 40"/>
                <a:gd name="T3" fmla="*/ 12 h 20"/>
                <a:gd name="T4" fmla="*/ 26 w 40"/>
                <a:gd name="T5" fmla="*/ 10 h 20"/>
                <a:gd name="T6" fmla="*/ 26 w 40"/>
                <a:gd name="T7" fmla="*/ 10 h 20"/>
                <a:gd name="T8" fmla="*/ 25 w 40"/>
                <a:gd name="T9" fmla="*/ 10 h 20"/>
                <a:gd name="T10" fmla="*/ 23 w 40"/>
                <a:gd name="T11" fmla="*/ 10 h 20"/>
                <a:gd name="T12" fmla="*/ 18 w 40"/>
                <a:gd name="T13" fmla="*/ 11 h 20"/>
                <a:gd name="T14" fmla="*/ 15 w 40"/>
                <a:gd name="T15" fmla="*/ 13 h 20"/>
                <a:gd name="T16" fmla="*/ 10 w 40"/>
                <a:gd name="T17" fmla="*/ 14 h 20"/>
                <a:gd name="T18" fmla="*/ 8 w 40"/>
                <a:gd name="T19" fmla="*/ 13 h 20"/>
                <a:gd name="T20" fmla="*/ 13 w 40"/>
                <a:gd name="T21" fmla="*/ 13 h 20"/>
                <a:gd name="T22" fmla="*/ 16 w 40"/>
                <a:gd name="T23" fmla="*/ 12 h 20"/>
                <a:gd name="T24" fmla="*/ 10 w 40"/>
                <a:gd name="T25" fmla="*/ 12 h 20"/>
                <a:gd name="T26" fmla="*/ 3 w 40"/>
                <a:gd name="T27" fmla="*/ 10 h 20"/>
                <a:gd name="T28" fmla="*/ 1 w 40"/>
                <a:gd name="T29" fmla="*/ 9 h 20"/>
                <a:gd name="T30" fmla="*/ 5 w 40"/>
                <a:gd name="T31" fmla="*/ 10 h 20"/>
                <a:gd name="T32" fmla="*/ 20 w 40"/>
                <a:gd name="T33" fmla="*/ 10 h 20"/>
                <a:gd name="T34" fmla="*/ 24 w 40"/>
                <a:gd name="T35" fmla="*/ 9 h 20"/>
                <a:gd name="T36" fmla="*/ 25 w 40"/>
                <a:gd name="T37" fmla="*/ 9 h 20"/>
                <a:gd name="T38" fmla="*/ 24 w 40"/>
                <a:gd name="T39" fmla="*/ 8 h 20"/>
                <a:gd name="T40" fmla="*/ 17 w 40"/>
                <a:gd name="T41" fmla="*/ 6 h 20"/>
                <a:gd name="T42" fmla="*/ 14 w 40"/>
                <a:gd name="T43" fmla="*/ 5 h 20"/>
                <a:gd name="T44" fmla="*/ 9 w 40"/>
                <a:gd name="T45" fmla="*/ 6 h 20"/>
                <a:gd name="T46" fmla="*/ 9 w 40"/>
                <a:gd name="T47" fmla="*/ 5 h 20"/>
                <a:gd name="T48" fmla="*/ 14 w 40"/>
                <a:gd name="T49" fmla="*/ 5 h 20"/>
                <a:gd name="T50" fmla="*/ 17 w 40"/>
                <a:gd name="T51" fmla="*/ 5 h 20"/>
                <a:gd name="T52" fmla="*/ 25 w 40"/>
                <a:gd name="T53" fmla="*/ 8 h 20"/>
                <a:gd name="T54" fmla="*/ 27 w 40"/>
                <a:gd name="T55" fmla="*/ 8 h 20"/>
                <a:gd name="T56" fmla="*/ 33 w 40"/>
                <a:gd name="T57" fmla="*/ 8 h 20"/>
                <a:gd name="T58" fmla="*/ 32 w 40"/>
                <a:gd name="T59" fmla="*/ 6 h 20"/>
                <a:gd name="T60" fmla="*/ 29 w 40"/>
                <a:gd name="T61" fmla="*/ 4 h 20"/>
                <a:gd name="T62" fmla="*/ 23 w 40"/>
                <a:gd name="T63" fmla="*/ 1 h 20"/>
                <a:gd name="T64" fmla="*/ 19 w 40"/>
                <a:gd name="T65" fmla="*/ 0 h 20"/>
                <a:gd name="T66" fmla="*/ 23 w 40"/>
                <a:gd name="T67" fmla="*/ 1 h 20"/>
                <a:gd name="T68" fmla="*/ 29 w 40"/>
                <a:gd name="T69" fmla="*/ 4 h 20"/>
                <a:gd name="T70" fmla="*/ 32 w 40"/>
                <a:gd name="T71" fmla="*/ 6 h 20"/>
                <a:gd name="T72" fmla="*/ 33 w 40"/>
                <a:gd name="T73" fmla="*/ 7 h 20"/>
                <a:gd name="T74" fmla="*/ 35 w 40"/>
                <a:gd name="T75" fmla="*/ 8 h 20"/>
                <a:gd name="T76" fmla="*/ 38 w 40"/>
                <a:gd name="T77" fmla="*/ 8 h 20"/>
                <a:gd name="T78" fmla="*/ 38 w 40"/>
                <a:gd name="T79" fmla="*/ 8 h 20"/>
                <a:gd name="T80" fmla="*/ 39 w 40"/>
                <a:gd name="T81" fmla="*/ 9 h 20"/>
                <a:gd name="T82" fmla="*/ 36 w 40"/>
                <a:gd name="T83" fmla="*/ 9 h 20"/>
                <a:gd name="T84" fmla="*/ 35 w 40"/>
                <a:gd name="T85" fmla="*/ 9 h 20"/>
                <a:gd name="T86" fmla="*/ 34 w 40"/>
                <a:gd name="T87" fmla="*/ 9 h 20"/>
                <a:gd name="T88" fmla="*/ 29 w 40"/>
                <a:gd name="T89" fmla="*/ 12 h 20"/>
                <a:gd name="T90" fmla="*/ 28 w 40"/>
                <a:gd name="T91" fmla="*/ 13 h 20"/>
                <a:gd name="T92" fmla="*/ 25 w 40"/>
                <a:gd name="T93" fmla="*/ 20 h 20"/>
                <a:gd name="T94" fmla="*/ 26 w 40"/>
                <a:gd name="T95" fmla="*/ 15 h 20"/>
                <a:gd name="T96" fmla="*/ 28 w 40"/>
                <a:gd name="T97" fmla="*/ 12 h 20"/>
                <a:gd name="T98" fmla="*/ 31 w 40"/>
                <a:gd name="T99" fmla="*/ 10 h 20"/>
                <a:gd name="T100" fmla="*/ 34 w 40"/>
                <a:gd name="T101" fmla="*/ 9 h 20"/>
                <a:gd name="T102" fmla="*/ 30 w 40"/>
                <a:gd name="T103" fmla="*/ 9 h 20"/>
                <a:gd name="T104" fmla="*/ 29 w 40"/>
                <a:gd name="T105" fmla="*/ 9 h 20"/>
                <a:gd name="T106" fmla="*/ 27 w 40"/>
                <a:gd name="T107" fmla="*/ 11 h 20"/>
                <a:gd name="T108" fmla="*/ 26 w 40"/>
                <a:gd name="T109" fmla="*/ 11 h 20"/>
                <a:gd name="T110" fmla="*/ 23 w 40"/>
                <a:gd name="T111" fmla="*/ 14 h 20"/>
                <a:gd name="T112" fmla="*/ 17 w 40"/>
                <a:gd name="T113" fmla="*/ 18 h 20"/>
                <a:gd name="T114" fmla="*/ 17 w 40"/>
                <a:gd name="T115"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0">
                  <a:moveTo>
                    <a:pt x="17" y="18"/>
                  </a:moveTo>
                  <a:cubicBezTo>
                    <a:pt x="17" y="17"/>
                    <a:pt x="18" y="17"/>
                    <a:pt x="19" y="17"/>
                  </a:cubicBezTo>
                  <a:cubicBezTo>
                    <a:pt x="20" y="16"/>
                    <a:pt x="21" y="15"/>
                    <a:pt x="23" y="13"/>
                  </a:cubicBezTo>
                  <a:cubicBezTo>
                    <a:pt x="23" y="13"/>
                    <a:pt x="24" y="12"/>
                    <a:pt x="24" y="12"/>
                  </a:cubicBezTo>
                  <a:cubicBezTo>
                    <a:pt x="25" y="11"/>
                    <a:pt x="25" y="11"/>
                    <a:pt x="25" y="11"/>
                  </a:cubicBezTo>
                  <a:cubicBezTo>
                    <a:pt x="26" y="10"/>
                    <a:pt x="26" y="10"/>
                    <a:pt x="26" y="10"/>
                  </a:cubicBezTo>
                  <a:cubicBezTo>
                    <a:pt x="26" y="10"/>
                    <a:pt x="26" y="10"/>
                    <a:pt x="26" y="10"/>
                  </a:cubicBezTo>
                  <a:cubicBezTo>
                    <a:pt x="26" y="10"/>
                    <a:pt x="26" y="10"/>
                    <a:pt x="26" y="10"/>
                  </a:cubicBezTo>
                  <a:cubicBezTo>
                    <a:pt x="27" y="10"/>
                    <a:pt x="27" y="9"/>
                    <a:pt x="27" y="9"/>
                  </a:cubicBezTo>
                  <a:cubicBezTo>
                    <a:pt x="27" y="9"/>
                    <a:pt x="26" y="9"/>
                    <a:pt x="25" y="10"/>
                  </a:cubicBezTo>
                  <a:cubicBezTo>
                    <a:pt x="25" y="10"/>
                    <a:pt x="25" y="10"/>
                    <a:pt x="24" y="10"/>
                  </a:cubicBezTo>
                  <a:cubicBezTo>
                    <a:pt x="24" y="10"/>
                    <a:pt x="23" y="10"/>
                    <a:pt x="23" y="10"/>
                  </a:cubicBezTo>
                  <a:cubicBezTo>
                    <a:pt x="22" y="11"/>
                    <a:pt x="21" y="11"/>
                    <a:pt x="20" y="11"/>
                  </a:cubicBezTo>
                  <a:cubicBezTo>
                    <a:pt x="20" y="11"/>
                    <a:pt x="19" y="11"/>
                    <a:pt x="18" y="11"/>
                  </a:cubicBezTo>
                  <a:cubicBezTo>
                    <a:pt x="18" y="12"/>
                    <a:pt x="17" y="12"/>
                    <a:pt x="16" y="12"/>
                  </a:cubicBezTo>
                  <a:cubicBezTo>
                    <a:pt x="16" y="13"/>
                    <a:pt x="15" y="13"/>
                    <a:pt x="15" y="13"/>
                  </a:cubicBezTo>
                  <a:cubicBezTo>
                    <a:pt x="14" y="13"/>
                    <a:pt x="14" y="13"/>
                    <a:pt x="13" y="13"/>
                  </a:cubicBezTo>
                  <a:cubicBezTo>
                    <a:pt x="12" y="14"/>
                    <a:pt x="11" y="14"/>
                    <a:pt x="10" y="14"/>
                  </a:cubicBezTo>
                  <a:cubicBezTo>
                    <a:pt x="10" y="14"/>
                    <a:pt x="9" y="14"/>
                    <a:pt x="9" y="14"/>
                  </a:cubicBezTo>
                  <a:cubicBezTo>
                    <a:pt x="8" y="14"/>
                    <a:pt x="8" y="14"/>
                    <a:pt x="8" y="13"/>
                  </a:cubicBezTo>
                  <a:cubicBezTo>
                    <a:pt x="8" y="14"/>
                    <a:pt x="9" y="14"/>
                    <a:pt x="10" y="14"/>
                  </a:cubicBezTo>
                  <a:cubicBezTo>
                    <a:pt x="11" y="13"/>
                    <a:pt x="12" y="13"/>
                    <a:pt x="13" y="13"/>
                  </a:cubicBezTo>
                  <a:cubicBezTo>
                    <a:pt x="14" y="13"/>
                    <a:pt x="14" y="13"/>
                    <a:pt x="15" y="12"/>
                  </a:cubicBezTo>
                  <a:cubicBezTo>
                    <a:pt x="15" y="12"/>
                    <a:pt x="16" y="12"/>
                    <a:pt x="16" y="12"/>
                  </a:cubicBezTo>
                  <a:cubicBezTo>
                    <a:pt x="16" y="12"/>
                    <a:pt x="16" y="12"/>
                    <a:pt x="17" y="12"/>
                  </a:cubicBezTo>
                  <a:cubicBezTo>
                    <a:pt x="14" y="12"/>
                    <a:pt x="12" y="12"/>
                    <a:pt x="10" y="12"/>
                  </a:cubicBezTo>
                  <a:cubicBezTo>
                    <a:pt x="8" y="11"/>
                    <a:pt x="7" y="11"/>
                    <a:pt x="5" y="11"/>
                  </a:cubicBezTo>
                  <a:cubicBezTo>
                    <a:pt x="4" y="11"/>
                    <a:pt x="3" y="10"/>
                    <a:pt x="3" y="10"/>
                  </a:cubicBezTo>
                  <a:cubicBezTo>
                    <a:pt x="2" y="10"/>
                    <a:pt x="1" y="9"/>
                    <a:pt x="0" y="9"/>
                  </a:cubicBezTo>
                  <a:cubicBezTo>
                    <a:pt x="1" y="9"/>
                    <a:pt x="1" y="9"/>
                    <a:pt x="1" y="9"/>
                  </a:cubicBezTo>
                  <a:cubicBezTo>
                    <a:pt x="2" y="9"/>
                    <a:pt x="2" y="9"/>
                    <a:pt x="3" y="9"/>
                  </a:cubicBezTo>
                  <a:cubicBezTo>
                    <a:pt x="4" y="10"/>
                    <a:pt x="4" y="10"/>
                    <a:pt x="5" y="10"/>
                  </a:cubicBezTo>
                  <a:cubicBezTo>
                    <a:pt x="7" y="10"/>
                    <a:pt x="9" y="11"/>
                    <a:pt x="10" y="11"/>
                  </a:cubicBezTo>
                  <a:cubicBezTo>
                    <a:pt x="14" y="11"/>
                    <a:pt x="17" y="11"/>
                    <a:pt x="20" y="10"/>
                  </a:cubicBezTo>
                  <a:cubicBezTo>
                    <a:pt x="21" y="10"/>
                    <a:pt x="22" y="10"/>
                    <a:pt x="23" y="10"/>
                  </a:cubicBezTo>
                  <a:cubicBezTo>
                    <a:pt x="23" y="9"/>
                    <a:pt x="24" y="9"/>
                    <a:pt x="24" y="9"/>
                  </a:cubicBezTo>
                  <a:cubicBezTo>
                    <a:pt x="24" y="9"/>
                    <a:pt x="25" y="9"/>
                    <a:pt x="25" y="9"/>
                  </a:cubicBezTo>
                  <a:cubicBezTo>
                    <a:pt x="25" y="9"/>
                    <a:pt x="25" y="9"/>
                    <a:pt x="25" y="9"/>
                  </a:cubicBezTo>
                  <a:cubicBezTo>
                    <a:pt x="25" y="9"/>
                    <a:pt x="25" y="9"/>
                    <a:pt x="25" y="9"/>
                  </a:cubicBezTo>
                  <a:cubicBezTo>
                    <a:pt x="25" y="9"/>
                    <a:pt x="24" y="9"/>
                    <a:pt x="24" y="8"/>
                  </a:cubicBezTo>
                  <a:cubicBezTo>
                    <a:pt x="23" y="8"/>
                    <a:pt x="23" y="8"/>
                    <a:pt x="22" y="8"/>
                  </a:cubicBezTo>
                  <a:cubicBezTo>
                    <a:pt x="21" y="7"/>
                    <a:pt x="19" y="6"/>
                    <a:pt x="17" y="6"/>
                  </a:cubicBezTo>
                  <a:cubicBezTo>
                    <a:pt x="17" y="6"/>
                    <a:pt x="16" y="6"/>
                    <a:pt x="16" y="5"/>
                  </a:cubicBezTo>
                  <a:cubicBezTo>
                    <a:pt x="15" y="5"/>
                    <a:pt x="15" y="5"/>
                    <a:pt x="14" y="5"/>
                  </a:cubicBezTo>
                  <a:cubicBezTo>
                    <a:pt x="13" y="5"/>
                    <a:pt x="13" y="5"/>
                    <a:pt x="12" y="5"/>
                  </a:cubicBezTo>
                  <a:cubicBezTo>
                    <a:pt x="11" y="5"/>
                    <a:pt x="10" y="5"/>
                    <a:pt x="9" y="6"/>
                  </a:cubicBezTo>
                  <a:cubicBezTo>
                    <a:pt x="8" y="6"/>
                    <a:pt x="7" y="6"/>
                    <a:pt x="6" y="6"/>
                  </a:cubicBezTo>
                  <a:cubicBezTo>
                    <a:pt x="7" y="6"/>
                    <a:pt x="8" y="6"/>
                    <a:pt x="9" y="5"/>
                  </a:cubicBezTo>
                  <a:cubicBezTo>
                    <a:pt x="10" y="5"/>
                    <a:pt x="11" y="5"/>
                    <a:pt x="12" y="5"/>
                  </a:cubicBezTo>
                  <a:cubicBezTo>
                    <a:pt x="13" y="5"/>
                    <a:pt x="13" y="5"/>
                    <a:pt x="14" y="5"/>
                  </a:cubicBezTo>
                  <a:cubicBezTo>
                    <a:pt x="15" y="5"/>
                    <a:pt x="15" y="5"/>
                    <a:pt x="16" y="5"/>
                  </a:cubicBezTo>
                  <a:cubicBezTo>
                    <a:pt x="16" y="5"/>
                    <a:pt x="17" y="5"/>
                    <a:pt x="17" y="5"/>
                  </a:cubicBezTo>
                  <a:cubicBezTo>
                    <a:pt x="19" y="6"/>
                    <a:pt x="21" y="7"/>
                    <a:pt x="23" y="7"/>
                  </a:cubicBezTo>
                  <a:cubicBezTo>
                    <a:pt x="23" y="8"/>
                    <a:pt x="24" y="8"/>
                    <a:pt x="25" y="8"/>
                  </a:cubicBezTo>
                  <a:cubicBezTo>
                    <a:pt x="26" y="8"/>
                    <a:pt x="26" y="8"/>
                    <a:pt x="27" y="8"/>
                  </a:cubicBezTo>
                  <a:cubicBezTo>
                    <a:pt x="27" y="8"/>
                    <a:pt x="27" y="8"/>
                    <a:pt x="27" y="8"/>
                  </a:cubicBezTo>
                  <a:cubicBezTo>
                    <a:pt x="28" y="8"/>
                    <a:pt x="29" y="8"/>
                    <a:pt x="30" y="8"/>
                  </a:cubicBezTo>
                  <a:cubicBezTo>
                    <a:pt x="31" y="8"/>
                    <a:pt x="32" y="8"/>
                    <a:pt x="33" y="8"/>
                  </a:cubicBezTo>
                  <a:cubicBezTo>
                    <a:pt x="33" y="8"/>
                    <a:pt x="33" y="7"/>
                    <a:pt x="32" y="7"/>
                  </a:cubicBezTo>
                  <a:cubicBezTo>
                    <a:pt x="32" y="7"/>
                    <a:pt x="32" y="7"/>
                    <a:pt x="32" y="6"/>
                  </a:cubicBezTo>
                  <a:cubicBezTo>
                    <a:pt x="31" y="6"/>
                    <a:pt x="31" y="6"/>
                    <a:pt x="31" y="6"/>
                  </a:cubicBezTo>
                  <a:cubicBezTo>
                    <a:pt x="30" y="5"/>
                    <a:pt x="30" y="5"/>
                    <a:pt x="29" y="4"/>
                  </a:cubicBezTo>
                  <a:cubicBezTo>
                    <a:pt x="29" y="4"/>
                    <a:pt x="28" y="3"/>
                    <a:pt x="27" y="3"/>
                  </a:cubicBezTo>
                  <a:cubicBezTo>
                    <a:pt x="26" y="2"/>
                    <a:pt x="25" y="1"/>
                    <a:pt x="23" y="1"/>
                  </a:cubicBezTo>
                  <a:cubicBezTo>
                    <a:pt x="22" y="1"/>
                    <a:pt x="22" y="1"/>
                    <a:pt x="21" y="0"/>
                  </a:cubicBezTo>
                  <a:cubicBezTo>
                    <a:pt x="20" y="0"/>
                    <a:pt x="19" y="0"/>
                    <a:pt x="19" y="0"/>
                  </a:cubicBezTo>
                  <a:cubicBezTo>
                    <a:pt x="19" y="0"/>
                    <a:pt x="20" y="0"/>
                    <a:pt x="21" y="0"/>
                  </a:cubicBezTo>
                  <a:cubicBezTo>
                    <a:pt x="22" y="0"/>
                    <a:pt x="22" y="1"/>
                    <a:pt x="23" y="1"/>
                  </a:cubicBezTo>
                  <a:cubicBezTo>
                    <a:pt x="25" y="1"/>
                    <a:pt x="26" y="2"/>
                    <a:pt x="27" y="2"/>
                  </a:cubicBezTo>
                  <a:cubicBezTo>
                    <a:pt x="28" y="3"/>
                    <a:pt x="29" y="3"/>
                    <a:pt x="29" y="4"/>
                  </a:cubicBezTo>
                  <a:cubicBezTo>
                    <a:pt x="30" y="4"/>
                    <a:pt x="31" y="5"/>
                    <a:pt x="31" y="5"/>
                  </a:cubicBezTo>
                  <a:cubicBezTo>
                    <a:pt x="31" y="5"/>
                    <a:pt x="32" y="6"/>
                    <a:pt x="32" y="6"/>
                  </a:cubicBezTo>
                  <a:cubicBezTo>
                    <a:pt x="32" y="6"/>
                    <a:pt x="32" y="6"/>
                    <a:pt x="32" y="6"/>
                  </a:cubicBezTo>
                  <a:cubicBezTo>
                    <a:pt x="32" y="6"/>
                    <a:pt x="33" y="7"/>
                    <a:pt x="33" y="7"/>
                  </a:cubicBezTo>
                  <a:cubicBezTo>
                    <a:pt x="33" y="7"/>
                    <a:pt x="33" y="7"/>
                    <a:pt x="34" y="8"/>
                  </a:cubicBezTo>
                  <a:cubicBezTo>
                    <a:pt x="34" y="8"/>
                    <a:pt x="35" y="8"/>
                    <a:pt x="35" y="8"/>
                  </a:cubicBezTo>
                  <a:cubicBezTo>
                    <a:pt x="36" y="8"/>
                    <a:pt x="37" y="8"/>
                    <a:pt x="37" y="8"/>
                  </a:cubicBezTo>
                  <a:cubicBezTo>
                    <a:pt x="37" y="8"/>
                    <a:pt x="37" y="8"/>
                    <a:pt x="38" y="8"/>
                  </a:cubicBezTo>
                  <a:cubicBezTo>
                    <a:pt x="38" y="8"/>
                    <a:pt x="38" y="8"/>
                    <a:pt x="38" y="8"/>
                  </a:cubicBezTo>
                  <a:cubicBezTo>
                    <a:pt x="38" y="8"/>
                    <a:pt x="38" y="8"/>
                    <a:pt x="38" y="8"/>
                  </a:cubicBezTo>
                  <a:cubicBezTo>
                    <a:pt x="39" y="9"/>
                    <a:pt x="40" y="9"/>
                    <a:pt x="40" y="9"/>
                  </a:cubicBezTo>
                  <a:cubicBezTo>
                    <a:pt x="40" y="9"/>
                    <a:pt x="40" y="9"/>
                    <a:pt x="39" y="9"/>
                  </a:cubicBezTo>
                  <a:cubicBezTo>
                    <a:pt x="39" y="9"/>
                    <a:pt x="38" y="9"/>
                    <a:pt x="38" y="9"/>
                  </a:cubicBezTo>
                  <a:cubicBezTo>
                    <a:pt x="37" y="9"/>
                    <a:pt x="37" y="9"/>
                    <a:pt x="36" y="9"/>
                  </a:cubicBezTo>
                  <a:cubicBezTo>
                    <a:pt x="36" y="9"/>
                    <a:pt x="36" y="9"/>
                    <a:pt x="36" y="9"/>
                  </a:cubicBezTo>
                  <a:cubicBezTo>
                    <a:pt x="36" y="9"/>
                    <a:pt x="35" y="9"/>
                    <a:pt x="35" y="9"/>
                  </a:cubicBezTo>
                  <a:cubicBezTo>
                    <a:pt x="35" y="9"/>
                    <a:pt x="35" y="9"/>
                    <a:pt x="35" y="9"/>
                  </a:cubicBezTo>
                  <a:cubicBezTo>
                    <a:pt x="35" y="9"/>
                    <a:pt x="34" y="9"/>
                    <a:pt x="34" y="9"/>
                  </a:cubicBezTo>
                  <a:cubicBezTo>
                    <a:pt x="34" y="9"/>
                    <a:pt x="33" y="9"/>
                    <a:pt x="33" y="10"/>
                  </a:cubicBezTo>
                  <a:cubicBezTo>
                    <a:pt x="32" y="10"/>
                    <a:pt x="30" y="11"/>
                    <a:pt x="29" y="12"/>
                  </a:cubicBezTo>
                  <a:cubicBezTo>
                    <a:pt x="29" y="12"/>
                    <a:pt x="29" y="12"/>
                    <a:pt x="28" y="13"/>
                  </a:cubicBezTo>
                  <a:cubicBezTo>
                    <a:pt x="28" y="13"/>
                    <a:pt x="28" y="13"/>
                    <a:pt x="28" y="13"/>
                  </a:cubicBezTo>
                  <a:cubicBezTo>
                    <a:pt x="27" y="14"/>
                    <a:pt x="27" y="15"/>
                    <a:pt x="26" y="15"/>
                  </a:cubicBezTo>
                  <a:cubicBezTo>
                    <a:pt x="26" y="17"/>
                    <a:pt x="25" y="18"/>
                    <a:pt x="25" y="20"/>
                  </a:cubicBezTo>
                  <a:cubicBezTo>
                    <a:pt x="25" y="19"/>
                    <a:pt x="25" y="18"/>
                    <a:pt x="25" y="17"/>
                  </a:cubicBezTo>
                  <a:cubicBezTo>
                    <a:pt x="25" y="17"/>
                    <a:pt x="26" y="16"/>
                    <a:pt x="26" y="15"/>
                  </a:cubicBezTo>
                  <a:cubicBezTo>
                    <a:pt x="26" y="14"/>
                    <a:pt x="27" y="14"/>
                    <a:pt x="27" y="13"/>
                  </a:cubicBezTo>
                  <a:cubicBezTo>
                    <a:pt x="27" y="13"/>
                    <a:pt x="28" y="13"/>
                    <a:pt x="28" y="12"/>
                  </a:cubicBezTo>
                  <a:cubicBezTo>
                    <a:pt x="28" y="12"/>
                    <a:pt x="29" y="12"/>
                    <a:pt x="29" y="12"/>
                  </a:cubicBezTo>
                  <a:cubicBezTo>
                    <a:pt x="30" y="11"/>
                    <a:pt x="30" y="11"/>
                    <a:pt x="31" y="10"/>
                  </a:cubicBezTo>
                  <a:cubicBezTo>
                    <a:pt x="32" y="10"/>
                    <a:pt x="32" y="9"/>
                    <a:pt x="33" y="9"/>
                  </a:cubicBezTo>
                  <a:cubicBezTo>
                    <a:pt x="33" y="9"/>
                    <a:pt x="34" y="9"/>
                    <a:pt x="34" y="9"/>
                  </a:cubicBezTo>
                  <a:cubicBezTo>
                    <a:pt x="34" y="9"/>
                    <a:pt x="34" y="9"/>
                    <a:pt x="34" y="9"/>
                  </a:cubicBezTo>
                  <a:cubicBezTo>
                    <a:pt x="33" y="9"/>
                    <a:pt x="32" y="9"/>
                    <a:pt x="30" y="9"/>
                  </a:cubicBezTo>
                  <a:cubicBezTo>
                    <a:pt x="30" y="9"/>
                    <a:pt x="30" y="9"/>
                    <a:pt x="30" y="9"/>
                  </a:cubicBezTo>
                  <a:cubicBezTo>
                    <a:pt x="29" y="9"/>
                    <a:pt x="29" y="9"/>
                    <a:pt x="29" y="9"/>
                  </a:cubicBezTo>
                  <a:cubicBezTo>
                    <a:pt x="28" y="9"/>
                    <a:pt x="27" y="10"/>
                    <a:pt x="27" y="10"/>
                  </a:cubicBezTo>
                  <a:cubicBezTo>
                    <a:pt x="27" y="11"/>
                    <a:pt x="27" y="11"/>
                    <a:pt x="27" y="11"/>
                  </a:cubicBezTo>
                  <a:cubicBezTo>
                    <a:pt x="26" y="11"/>
                    <a:pt x="26" y="11"/>
                    <a:pt x="26" y="11"/>
                  </a:cubicBezTo>
                  <a:cubicBezTo>
                    <a:pt x="26" y="11"/>
                    <a:pt x="26" y="11"/>
                    <a:pt x="26" y="11"/>
                  </a:cubicBezTo>
                  <a:cubicBezTo>
                    <a:pt x="25" y="12"/>
                    <a:pt x="25" y="12"/>
                    <a:pt x="25" y="12"/>
                  </a:cubicBezTo>
                  <a:cubicBezTo>
                    <a:pt x="24" y="13"/>
                    <a:pt x="24" y="13"/>
                    <a:pt x="23" y="14"/>
                  </a:cubicBezTo>
                  <a:cubicBezTo>
                    <a:pt x="22" y="15"/>
                    <a:pt x="21" y="16"/>
                    <a:pt x="19" y="17"/>
                  </a:cubicBezTo>
                  <a:cubicBezTo>
                    <a:pt x="18" y="18"/>
                    <a:pt x="18" y="18"/>
                    <a:pt x="17" y="18"/>
                  </a:cubicBezTo>
                  <a:cubicBezTo>
                    <a:pt x="16" y="19"/>
                    <a:pt x="15" y="19"/>
                    <a:pt x="14" y="19"/>
                  </a:cubicBezTo>
                  <a:cubicBezTo>
                    <a:pt x="15" y="18"/>
                    <a:pt x="16" y="18"/>
                    <a:pt x="17" y="1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2351"/>
            <p:cNvSpPr>
              <a:spLocks/>
            </p:cNvSpPr>
            <p:nvPr/>
          </p:nvSpPr>
          <p:spPr bwMode="auto">
            <a:xfrm>
              <a:off x="8280379" y="2433649"/>
              <a:ext cx="142876" cy="55563"/>
            </a:xfrm>
            <a:custGeom>
              <a:avLst/>
              <a:gdLst>
                <a:gd name="T0" fmla="*/ 0 w 38"/>
                <a:gd name="T1" fmla="*/ 14 h 15"/>
                <a:gd name="T2" fmla="*/ 20 w 38"/>
                <a:gd name="T3" fmla="*/ 10 h 15"/>
                <a:gd name="T4" fmla="*/ 29 w 38"/>
                <a:gd name="T5" fmla="*/ 5 h 15"/>
                <a:gd name="T6" fmla="*/ 38 w 38"/>
                <a:gd name="T7" fmla="*/ 0 h 15"/>
                <a:gd name="T8" fmla="*/ 30 w 38"/>
                <a:gd name="T9" fmla="*/ 12 h 15"/>
                <a:gd name="T10" fmla="*/ 17 w 38"/>
                <a:gd name="T11" fmla="*/ 15 h 15"/>
                <a:gd name="T12" fmla="*/ 0 w 38"/>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38" h="15">
                  <a:moveTo>
                    <a:pt x="0" y="14"/>
                  </a:moveTo>
                  <a:cubicBezTo>
                    <a:pt x="6" y="13"/>
                    <a:pt x="14" y="13"/>
                    <a:pt x="20" y="10"/>
                  </a:cubicBezTo>
                  <a:cubicBezTo>
                    <a:pt x="24" y="9"/>
                    <a:pt x="27" y="7"/>
                    <a:pt x="29" y="5"/>
                  </a:cubicBezTo>
                  <a:cubicBezTo>
                    <a:pt x="32" y="3"/>
                    <a:pt x="35" y="1"/>
                    <a:pt x="38" y="0"/>
                  </a:cubicBezTo>
                  <a:cubicBezTo>
                    <a:pt x="35" y="4"/>
                    <a:pt x="33" y="8"/>
                    <a:pt x="30" y="12"/>
                  </a:cubicBezTo>
                  <a:cubicBezTo>
                    <a:pt x="26" y="14"/>
                    <a:pt x="20" y="15"/>
                    <a:pt x="17" y="15"/>
                  </a:cubicBezTo>
                  <a:cubicBezTo>
                    <a:pt x="11" y="15"/>
                    <a:pt x="5" y="14"/>
                    <a:pt x="0"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66" name="Picture 2352"/>
            <p:cNvPicPr>
              <a:picLocks noChangeAspect="1" noChangeArrowheads="1"/>
            </p:cNvPicPr>
            <p:nvPr/>
          </p:nvPicPr>
          <p:blipFill>
            <a:blip r:embed="rId108" cstate="screen">
              <a:extLst>
                <a:ext uri="{28A0092B-C50C-407E-A947-70E740481C1C}">
                  <a14:useLocalDpi xmlns:a14="http://schemas.microsoft.com/office/drawing/2010/main"/>
                </a:ext>
              </a:extLst>
            </a:blip>
            <a:srcRect/>
            <a:stretch>
              <a:fillRect/>
            </a:stretch>
          </p:blipFill>
          <p:spPr bwMode="auto">
            <a:xfrm>
              <a:off x="8102578" y="2339985"/>
              <a:ext cx="349252" cy="247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7" name="Picture 2353"/>
            <p:cNvPicPr>
              <a:picLocks noChangeAspect="1" noChangeArrowheads="1"/>
            </p:cNvPicPr>
            <p:nvPr/>
          </p:nvPicPr>
          <p:blipFill>
            <a:blip r:embed="rId109" cstate="screen">
              <a:extLst>
                <a:ext uri="{28A0092B-C50C-407E-A947-70E740481C1C}">
                  <a14:useLocalDpi xmlns:a14="http://schemas.microsoft.com/office/drawing/2010/main"/>
                </a:ext>
              </a:extLst>
            </a:blip>
            <a:srcRect/>
            <a:stretch>
              <a:fillRect/>
            </a:stretch>
          </p:blipFill>
          <p:spPr bwMode="auto">
            <a:xfrm>
              <a:off x="8161316" y="2349510"/>
              <a:ext cx="101601" cy="179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 name="Freeform 2354"/>
            <p:cNvSpPr>
              <a:spLocks/>
            </p:cNvSpPr>
            <p:nvPr/>
          </p:nvSpPr>
          <p:spPr bwMode="auto">
            <a:xfrm>
              <a:off x="8245454" y="2362211"/>
              <a:ext cx="123826" cy="127001"/>
            </a:xfrm>
            <a:custGeom>
              <a:avLst/>
              <a:gdLst>
                <a:gd name="T0" fmla="*/ 11 w 33"/>
                <a:gd name="T1" fmla="*/ 16 h 34"/>
                <a:gd name="T2" fmla="*/ 6 w 33"/>
                <a:gd name="T3" fmla="*/ 28 h 34"/>
                <a:gd name="T4" fmla="*/ 0 w 33"/>
                <a:gd name="T5" fmla="*/ 34 h 34"/>
                <a:gd name="T6" fmla="*/ 5 w 33"/>
                <a:gd name="T7" fmla="*/ 22 h 34"/>
                <a:gd name="T8" fmla="*/ 8 w 33"/>
                <a:gd name="T9" fmla="*/ 9 h 34"/>
                <a:gd name="T10" fmla="*/ 17 w 33"/>
                <a:gd name="T11" fmla="*/ 0 h 34"/>
                <a:gd name="T12" fmla="*/ 19 w 33"/>
                <a:gd name="T13" fmla="*/ 0 h 34"/>
                <a:gd name="T14" fmla="*/ 33 w 33"/>
                <a:gd name="T15" fmla="*/ 4 h 34"/>
                <a:gd name="T16" fmla="*/ 26 w 33"/>
                <a:gd name="T17" fmla="*/ 4 h 34"/>
                <a:gd name="T18" fmla="*/ 11 w 33"/>
                <a:gd name="T19"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4">
                  <a:moveTo>
                    <a:pt x="11" y="16"/>
                  </a:moveTo>
                  <a:cubicBezTo>
                    <a:pt x="10" y="19"/>
                    <a:pt x="7" y="25"/>
                    <a:pt x="6" y="28"/>
                  </a:cubicBezTo>
                  <a:cubicBezTo>
                    <a:pt x="4" y="30"/>
                    <a:pt x="0" y="34"/>
                    <a:pt x="0" y="34"/>
                  </a:cubicBezTo>
                  <a:cubicBezTo>
                    <a:pt x="3" y="30"/>
                    <a:pt x="4" y="26"/>
                    <a:pt x="5" y="22"/>
                  </a:cubicBezTo>
                  <a:cubicBezTo>
                    <a:pt x="6" y="18"/>
                    <a:pt x="6" y="13"/>
                    <a:pt x="8" y="9"/>
                  </a:cubicBezTo>
                  <a:cubicBezTo>
                    <a:pt x="9" y="4"/>
                    <a:pt x="13" y="2"/>
                    <a:pt x="17" y="0"/>
                  </a:cubicBezTo>
                  <a:cubicBezTo>
                    <a:pt x="17" y="0"/>
                    <a:pt x="18" y="0"/>
                    <a:pt x="19" y="0"/>
                  </a:cubicBezTo>
                  <a:cubicBezTo>
                    <a:pt x="23" y="1"/>
                    <a:pt x="28" y="2"/>
                    <a:pt x="33" y="4"/>
                  </a:cubicBezTo>
                  <a:cubicBezTo>
                    <a:pt x="30" y="4"/>
                    <a:pt x="28" y="4"/>
                    <a:pt x="26" y="4"/>
                  </a:cubicBezTo>
                  <a:cubicBezTo>
                    <a:pt x="17" y="7"/>
                    <a:pt x="12" y="12"/>
                    <a:pt x="11" y="1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2355"/>
            <p:cNvSpPr>
              <a:spLocks/>
            </p:cNvSpPr>
            <p:nvPr/>
          </p:nvSpPr>
          <p:spPr bwMode="auto">
            <a:xfrm>
              <a:off x="8181953" y="2392373"/>
              <a:ext cx="244476" cy="134938"/>
            </a:xfrm>
            <a:custGeom>
              <a:avLst/>
              <a:gdLst>
                <a:gd name="T0" fmla="*/ 30 w 65"/>
                <a:gd name="T1" fmla="*/ 6 h 36"/>
                <a:gd name="T2" fmla="*/ 24 w 65"/>
                <a:gd name="T3" fmla="*/ 19 h 36"/>
                <a:gd name="T4" fmla="*/ 23 w 65"/>
                <a:gd name="T5" fmla="*/ 22 h 36"/>
                <a:gd name="T6" fmla="*/ 22 w 65"/>
                <a:gd name="T7" fmla="*/ 23 h 36"/>
                <a:gd name="T8" fmla="*/ 24 w 65"/>
                <a:gd name="T9" fmla="*/ 23 h 36"/>
                <a:gd name="T10" fmla="*/ 27 w 65"/>
                <a:gd name="T11" fmla="*/ 19 h 36"/>
                <a:gd name="T12" fmla="*/ 34 w 65"/>
                <a:gd name="T13" fmla="*/ 14 h 36"/>
                <a:gd name="T14" fmla="*/ 39 w 65"/>
                <a:gd name="T15" fmla="*/ 9 h 36"/>
                <a:gd name="T16" fmla="*/ 45 w 65"/>
                <a:gd name="T17" fmla="*/ 4 h 36"/>
                <a:gd name="T18" fmla="*/ 50 w 65"/>
                <a:gd name="T19" fmla="*/ 3 h 36"/>
                <a:gd name="T20" fmla="*/ 41 w 65"/>
                <a:gd name="T21" fmla="*/ 8 h 36"/>
                <a:gd name="T22" fmla="*/ 37 w 65"/>
                <a:gd name="T23" fmla="*/ 12 h 36"/>
                <a:gd name="T24" fmla="*/ 47 w 65"/>
                <a:gd name="T25" fmla="*/ 8 h 36"/>
                <a:gd name="T26" fmla="*/ 61 w 65"/>
                <a:gd name="T27" fmla="*/ 5 h 36"/>
                <a:gd name="T28" fmla="*/ 63 w 65"/>
                <a:gd name="T29" fmla="*/ 5 h 36"/>
                <a:gd name="T30" fmla="*/ 56 w 65"/>
                <a:gd name="T31" fmla="*/ 7 h 36"/>
                <a:gd name="T32" fmla="*/ 32 w 65"/>
                <a:gd name="T33" fmla="*/ 18 h 36"/>
                <a:gd name="T34" fmla="*/ 27 w 65"/>
                <a:gd name="T35" fmla="*/ 22 h 36"/>
                <a:gd name="T36" fmla="*/ 25 w 65"/>
                <a:gd name="T37" fmla="*/ 24 h 36"/>
                <a:gd name="T38" fmla="*/ 28 w 65"/>
                <a:gd name="T39" fmla="*/ 23 h 36"/>
                <a:gd name="T40" fmla="*/ 40 w 65"/>
                <a:gd name="T41" fmla="*/ 23 h 36"/>
                <a:gd name="T42" fmla="*/ 45 w 65"/>
                <a:gd name="T43" fmla="*/ 21 h 36"/>
                <a:gd name="T44" fmla="*/ 54 w 65"/>
                <a:gd name="T45" fmla="*/ 17 h 36"/>
                <a:gd name="T46" fmla="*/ 54 w 65"/>
                <a:gd name="T47" fmla="*/ 17 h 36"/>
                <a:gd name="T48" fmla="*/ 45 w 65"/>
                <a:gd name="T49" fmla="*/ 22 h 36"/>
                <a:gd name="T50" fmla="*/ 40 w 65"/>
                <a:gd name="T51" fmla="*/ 23 h 36"/>
                <a:gd name="T52" fmla="*/ 26 w 65"/>
                <a:gd name="T53" fmla="*/ 25 h 36"/>
                <a:gd name="T54" fmla="*/ 22 w 65"/>
                <a:gd name="T55" fmla="*/ 26 h 36"/>
                <a:gd name="T56" fmla="*/ 14 w 65"/>
                <a:gd name="T57" fmla="*/ 31 h 36"/>
                <a:gd name="T58" fmla="*/ 17 w 65"/>
                <a:gd name="T59" fmla="*/ 32 h 36"/>
                <a:gd name="T60" fmla="*/ 22 w 65"/>
                <a:gd name="T61" fmla="*/ 34 h 36"/>
                <a:gd name="T62" fmla="*/ 34 w 65"/>
                <a:gd name="T63" fmla="*/ 35 h 36"/>
                <a:gd name="T64" fmla="*/ 42 w 65"/>
                <a:gd name="T65" fmla="*/ 33 h 36"/>
                <a:gd name="T66" fmla="*/ 35 w 65"/>
                <a:gd name="T67" fmla="*/ 35 h 36"/>
                <a:gd name="T68" fmla="*/ 22 w 65"/>
                <a:gd name="T69" fmla="*/ 35 h 36"/>
                <a:gd name="T70" fmla="*/ 17 w 65"/>
                <a:gd name="T71" fmla="*/ 34 h 36"/>
                <a:gd name="T72" fmla="*/ 14 w 65"/>
                <a:gd name="T73" fmla="*/ 33 h 36"/>
                <a:gd name="T74" fmla="*/ 9 w 65"/>
                <a:gd name="T75" fmla="*/ 33 h 36"/>
                <a:gd name="T76" fmla="*/ 6 w 65"/>
                <a:gd name="T77" fmla="*/ 34 h 36"/>
                <a:gd name="T78" fmla="*/ 5 w 65"/>
                <a:gd name="T79" fmla="*/ 34 h 36"/>
                <a:gd name="T80" fmla="*/ 2 w 65"/>
                <a:gd name="T81" fmla="*/ 34 h 36"/>
                <a:gd name="T82" fmla="*/ 8 w 65"/>
                <a:gd name="T83" fmla="*/ 32 h 36"/>
                <a:gd name="T84" fmla="*/ 9 w 65"/>
                <a:gd name="T85" fmla="*/ 31 h 36"/>
                <a:gd name="T86" fmla="*/ 10 w 65"/>
                <a:gd name="T87" fmla="*/ 30 h 36"/>
                <a:gd name="T88" fmla="*/ 16 w 65"/>
                <a:gd name="T89" fmla="*/ 22 h 36"/>
                <a:gd name="T90" fmla="*/ 18 w 65"/>
                <a:gd name="T91" fmla="*/ 18 h 36"/>
                <a:gd name="T92" fmla="*/ 18 w 65"/>
                <a:gd name="T93" fmla="*/ 6 h 36"/>
                <a:gd name="T94" fmla="*/ 19 w 65"/>
                <a:gd name="T95" fmla="*/ 14 h 36"/>
                <a:gd name="T96" fmla="*/ 18 w 65"/>
                <a:gd name="T97" fmla="*/ 20 h 36"/>
                <a:gd name="T98" fmla="*/ 15 w 65"/>
                <a:gd name="T99" fmla="*/ 26 h 36"/>
                <a:gd name="T100" fmla="*/ 11 w 65"/>
                <a:gd name="T101" fmla="*/ 31 h 36"/>
                <a:gd name="T102" fmla="*/ 17 w 65"/>
                <a:gd name="T103" fmla="*/ 28 h 36"/>
                <a:gd name="T104" fmla="*/ 19 w 65"/>
                <a:gd name="T105" fmla="*/ 26 h 36"/>
                <a:gd name="T106" fmla="*/ 22 w 65"/>
                <a:gd name="T107" fmla="*/ 22 h 36"/>
                <a:gd name="T108" fmla="*/ 22 w 65"/>
                <a:gd name="T109" fmla="*/ 20 h 36"/>
                <a:gd name="T110" fmla="*/ 25 w 65"/>
                <a:gd name="T111" fmla="*/ 14 h 36"/>
                <a:gd name="T112" fmla="*/ 31 w 65"/>
                <a:gd name="T113" fmla="*/ 2 h 36"/>
                <a:gd name="T114" fmla="*/ 32 w 65"/>
                <a:gd name="T11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 h="36">
                  <a:moveTo>
                    <a:pt x="32" y="3"/>
                  </a:moveTo>
                  <a:cubicBezTo>
                    <a:pt x="31" y="4"/>
                    <a:pt x="30" y="5"/>
                    <a:pt x="30" y="6"/>
                  </a:cubicBezTo>
                  <a:cubicBezTo>
                    <a:pt x="28" y="9"/>
                    <a:pt x="27" y="12"/>
                    <a:pt x="26" y="14"/>
                  </a:cubicBezTo>
                  <a:cubicBezTo>
                    <a:pt x="25" y="16"/>
                    <a:pt x="25" y="17"/>
                    <a:pt x="24" y="19"/>
                  </a:cubicBezTo>
                  <a:cubicBezTo>
                    <a:pt x="24" y="19"/>
                    <a:pt x="24" y="20"/>
                    <a:pt x="23" y="21"/>
                  </a:cubicBezTo>
                  <a:cubicBezTo>
                    <a:pt x="23" y="22"/>
                    <a:pt x="23" y="22"/>
                    <a:pt x="23" y="22"/>
                  </a:cubicBezTo>
                  <a:cubicBezTo>
                    <a:pt x="23" y="22"/>
                    <a:pt x="23" y="22"/>
                    <a:pt x="23" y="22"/>
                  </a:cubicBezTo>
                  <a:cubicBezTo>
                    <a:pt x="22" y="23"/>
                    <a:pt x="22" y="23"/>
                    <a:pt x="22" y="23"/>
                  </a:cubicBezTo>
                  <a:cubicBezTo>
                    <a:pt x="22" y="24"/>
                    <a:pt x="22" y="24"/>
                    <a:pt x="21" y="25"/>
                  </a:cubicBezTo>
                  <a:cubicBezTo>
                    <a:pt x="22" y="24"/>
                    <a:pt x="23" y="23"/>
                    <a:pt x="24" y="23"/>
                  </a:cubicBezTo>
                  <a:cubicBezTo>
                    <a:pt x="25" y="22"/>
                    <a:pt x="25" y="22"/>
                    <a:pt x="26" y="21"/>
                  </a:cubicBezTo>
                  <a:cubicBezTo>
                    <a:pt x="26" y="20"/>
                    <a:pt x="27" y="20"/>
                    <a:pt x="27" y="19"/>
                  </a:cubicBezTo>
                  <a:cubicBezTo>
                    <a:pt x="29" y="18"/>
                    <a:pt x="30" y="17"/>
                    <a:pt x="31" y="16"/>
                  </a:cubicBezTo>
                  <a:cubicBezTo>
                    <a:pt x="32" y="16"/>
                    <a:pt x="33" y="15"/>
                    <a:pt x="34" y="14"/>
                  </a:cubicBezTo>
                  <a:cubicBezTo>
                    <a:pt x="35" y="13"/>
                    <a:pt x="36" y="12"/>
                    <a:pt x="37" y="11"/>
                  </a:cubicBezTo>
                  <a:cubicBezTo>
                    <a:pt x="37" y="10"/>
                    <a:pt x="38" y="10"/>
                    <a:pt x="39" y="9"/>
                  </a:cubicBezTo>
                  <a:cubicBezTo>
                    <a:pt x="39" y="9"/>
                    <a:pt x="40" y="8"/>
                    <a:pt x="41" y="8"/>
                  </a:cubicBezTo>
                  <a:cubicBezTo>
                    <a:pt x="42" y="6"/>
                    <a:pt x="43" y="5"/>
                    <a:pt x="45" y="4"/>
                  </a:cubicBezTo>
                  <a:cubicBezTo>
                    <a:pt x="46" y="4"/>
                    <a:pt x="47" y="4"/>
                    <a:pt x="47" y="3"/>
                  </a:cubicBezTo>
                  <a:cubicBezTo>
                    <a:pt x="48" y="3"/>
                    <a:pt x="49" y="3"/>
                    <a:pt x="50" y="3"/>
                  </a:cubicBezTo>
                  <a:cubicBezTo>
                    <a:pt x="48" y="3"/>
                    <a:pt x="47" y="4"/>
                    <a:pt x="45" y="5"/>
                  </a:cubicBezTo>
                  <a:cubicBezTo>
                    <a:pt x="44" y="6"/>
                    <a:pt x="43" y="7"/>
                    <a:pt x="41" y="8"/>
                  </a:cubicBezTo>
                  <a:cubicBezTo>
                    <a:pt x="41" y="9"/>
                    <a:pt x="40" y="9"/>
                    <a:pt x="39" y="10"/>
                  </a:cubicBezTo>
                  <a:cubicBezTo>
                    <a:pt x="39" y="10"/>
                    <a:pt x="38" y="11"/>
                    <a:pt x="37" y="12"/>
                  </a:cubicBezTo>
                  <a:cubicBezTo>
                    <a:pt x="37" y="12"/>
                    <a:pt x="37" y="12"/>
                    <a:pt x="37" y="13"/>
                  </a:cubicBezTo>
                  <a:cubicBezTo>
                    <a:pt x="40" y="11"/>
                    <a:pt x="44" y="9"/>
                    <a:pt x="47" y="8"/>
                  </a:cubicBezTo>
                  <a:cubicBezTo>
                    <a:pt x="50" y="7"/>
                    <a:pt x="53" y="6"/>
                    <a:pt x="56" y="5"/>
                  </a:cubicBezTo>
                  <a:cubicBezTo>
                    <a:pt x="58" y="5"/>
                    <a:pt x="59" y="5"/>
                    <a:pt x="61" y="5"/>
                  </a:cubicBezTo>
                  <a:cubicBezTo>
                    <a:pt x="62" y="5"/>
                    <a:pt x="64" y="5"/>
                    <a:pt x="65" y="5"/>
                  </a:cubicBezTo>
                  <a:cubicBezTo>
                    <a:pt x="64" y="5"/>
                    <a:pt x="64" y="5"/>
                    <a:pt x="63" y="5"/>
                  </a:cubicBezTo>
                  <a:cubicBezTo>
                    <a:pt x="62" y="5"/>
                    <a:pt x="61" y="6"/>
                    <a:pt x="61" y="6"/>
                  </a:cubicBezTo>
                  <a:cubicBezTo>
                    <a:pt x="59" y="6"/>
                    <a:pt x="58" y="6"/>
                    <a:pt x="56" y="7"/>
                  </a:cubicBezTo>
                  <a:cubicBezTo>
                    <a:pt x="53" y="8"/>
                    <a:pt x="51" y="8"/>
                    <a:pt x="48" y="9"/>
                  </a:cubicBezTo>
                  <a:cubicBezTo>
                    <a:pt x="42" y="11"/>
                    <a:pt x="37" y="14"/>
                    <a:pt x="32" y="18"/>
                  </a:cubicBezTo>
                  <a:cubicBezTo>
                    <a:pt x="31" y="19"/>
                    <a:pt x="30" y="20"/>
                    <a:pt x="28" y="21"/>
                  </a:cubicBezTo>
                  <a:cubicBezTo>
                    <a:pt x="28" y="21"/>
                    <a:pt x="27" y="22"/>
                    <a:pt x="27" y="22"/>
                  </a:cubicBezTo>
                  <a:cubicBezTo>
                    <a:pt x="26" y="23"/>
                    <a:pt x="26" y="23"/>
                    <a:pt x="25" y="24"/>
                  </a:cubicBezTo>
                  <a:cubicBezTo>
                    <a:pt x="25" y="24"/>
                    <a:pt x="25" y="24"/>
                    <a:pt x="25" y="24"/>
                  </a:cubicBezTo>
                  <a:cubicBezTo>
                    <a:pt x="25" y="24"/>
                    <a:pt x="25" y="24"/>
                    <a:pt x="25" y="24"/>
                  </a:cubicBezTo>
                  <a:cubicBezTo>
                    <a:pt x="26" y="24"/>
                    <a:pt x="27" y="23"/>
                    <a:pt x="28" y="23"/>
                  </a:cubicBezTo>
                  <a:cubicBezTo>
                    <a:pt x="29" y="23"/>
                    <a:pt x="29" y="23"/>
                    <a:pt x="30" y="23"/>
                  </a:cubicBezTo>
                  <a:cubicBezTo>
                    <a:pt x="34" y="23"/>
                    <a:pt x="37" y="23"/>
                    <a:pt x="40" y="23"/>
                  </a:cubicBezTo>
                  <a:cubicBezTo>
                    <a:pt x="41" y="22"/>
                    <a:pt x="42" y="22"/>
                    <a:pt x="43" y="22"/>
                  </a:cubicBezTo>
                  <a:cubicBezTo>
                    <a:pt x="43" y="22"/>
                    <a:pt x="44" y="21"/>
                    <a:pt x="45" y="21"/>
                  </a:cubicBezTo>
                  <a:cubicBezTo>
                    <a:pt x="47" y="21"/>
                    <a:pt x="48" y="20"/>
                    <a:pt x="50" y="19"/>
                  </a:cubicBezTo>
                  <a:cubicBezTo>
                    <a:pt x="51" y="18"/>
                    <a:pt x="52" y="17"/>
                    <a:pt x="54" y="17"/>
                  </a:cubicBezTo>
                  <a:cubicBezTo>
                    <a:pt x="55" y="16"/>
                    <a:pt x="57" y="15"/>
                    <a:pt x="58" y="14"/>
                  </a:cubicBezTo>
                  <a:cubicBezTo>
                    <a:pt x="57" y="15"/>
                    <a:pt x="55" y="16"/>
                    <a:pt x="54" y="17"/>
                  </a:cubicBezTo>
                  <a:cubicBezTo>
                    <a:pt x="53" y="18"/>
                    <a:pt x="51" y="19"/>
                    <a:pt x="50" y="19"/>
                  </a:cubicBezTo>
                  <a:cubicBezTo>
                    <a:pt x="48" y="20"/>
                    <a:pt x="47" y="21"/>
                    <a:pt x="45" y="22"/>
                  </a:cubicBezTo>
                  <a:cubicBezTo>
                    <a:pt x="45" y="22"/>
                    <a:pt x="44" y="22"/>
                    <a:pt x="43" y="23"/>
                  </a:cubicBezTo>
                  <a:cubicBezTo>
                    <a:pt x="42" y="23"/>
                    <a:pt x="41" y="23"/>
                    <a:pt x="40" y="23"/>
                  </a:cubicBezTo>
                  <a:cubicBezTo>
                    <a:pt x="37" y="24"/>
                    <a:pt x="34" y="24"/>
                    <a:pt x="30" y="24"/>
                  </a:cubicBezTo>
                  <a:cubicBezTo>
                    <a:pt x="29" y="24"/>
                    <a:pt x="27" y="24"/>
                    <a:pt x="26" y="25"/>
                  </a:cubicBezTo>
                  <a:cubicBezTo>
                    <a:pt x="25" y="25"/>
                    <a:pt x="24" y="25"/>
                    <a:pt x="23" y="26"/>
                  </a:cubicBezTo>
                  <a:cubicBezTo>
                    <a:pt x="23" y="26"/>
                    <a:pt x="23" y="26"/>
                    <a:pt x="22" y="26"/>
                  </a:cubicBezTo>
                  <a:cubicBezTo>
                    <a:pt x="21" y="27"/>
                    <a:pt x="19" y="28"/>
                    <a:pt x="18" y="29"/>
                  </a:cubicBezTo>
                  <a:cubicBezTo>
                    <a:pt x="17" y="30"/>
                    <a:pt x="15" y="31"/>
                    <a:pt x="14" y="31"/>
                  </a:cubicBezTo>
                  <a:cubicBezTo>
                    <a:pt x="14" y="31"/>
                    <a:pt x="14" y="31"/>
                    <a:pt x="15" y="32"/>
                  </a:cubicBezTo>
                  <a:cubicBezTo>
                    <a:pt x="15" y="32"/>
                    <a:pt x="16" y="32"/>
                    <a:pt x="17" y="32"/>
                  </a:cubicBezTo>
                  <a:cubicBezTo>
                    <a:pt x="17" y="33"/>
                    <a:pt x="18" y="33"/>
                    <a:pt x="18" y="33"/>
                  </a:cubicBezTo>
                  <a:cubicBezTo>
                    <a:pt x="20" y="34"/>
                    <a:pt x="21" y="34"/>
                    <a:pt x="22" y="34"/>
                  </a:cubicBezTo>
                  <a:cubicBezTo>
                    <a:pt x="24" y="35"/>
                    <a:pt x="25" y="35"/>
                    <a:pt x="26" y="35"/>
                  </a:cubicBezTo>
                  <a:cubicBezTo>
                    <a:pt x="29" y="35"/>
                    <a:pt x="32" y="35"/>
                    <a:pt x="34" y="35"/>
                  </a:cubicBezTo>
                  <a:cubicBezTo>
                    <a:pt x="36" y="35"/>
                    <a:pt x="37" y="34"/>
                    <a:pt x="38" y="34"/>
                  </a:cubicBezTo>
                  <a:cubicBezTo>
                    <a:pt x="40" y="34"/>
                    <a:pt x="41" y="33"/>
                    <a:pt x="42" y="33"/>
                  </a:cubicBezTo>
                  <a:cubicBezTo>
                    <a:pt x="41" y="33"/>
                    <a:pt x="40" y="34"/>
                    <a:pt x="39" y="34"/>
                  </a:cubicBezTo>
                  <a:cubicBezTo>
                    <a:pt x="37" y="35"/>
                    <a:pt x="36" y="35"/>
                    <a:pt x="35" y="35"/>
                  </a:cubicBezTo>
                  <a:cubicBezTo>
                    <a:pt x="32" y="36"/>
                    <a:pt x="29" y="36"/>
                    <a:pt x="26" y="36"/>
                  </a:cubicBezTo>
                  <a:cubicBezTo>
                    <a:pt x="25" y="36"/>
                    <a:pt x="23" y="35"/>
                    <a:pt x="22" y="35"/>
                  </a:cubicBezTo>
                  <a:cubicBezTo>
                    <a:pt x="21" y="35"/>
                    <a:pt x="19" y="35"/>
                    <a:pt x="18" y="34"/>
                  </a:cubicBezTo>
                  <a:cubicBezTo>
                    <a:pt x="18" y="34"/>
                    <a:pt x="17" y="34"/>
                    <a:pt x="17" y="34"/>
                  </a:cubicBezTo>
                  <a:cubicBezTo>
                    <a:pt x="17" y="34"/>
                    <a:pt x="16" y="33"/>
                    <a:pt x="16" y="33"/>
                  </a:cubicBezTo>
                  <a:cubicBezTo>
                    <a:pt x="16" y="33"/>
                    <a:pt x="15" y="33"/>
                    <a:pt x="14" y="33"/>
                  </a:cubicBezTo>
                  <a:cubicBezTo>
                    <a:pt x="14" y="32"/>
                    <a:pt x="13" y="32"/>
                    <a:pt x="12" y="32"/>
                  </a:cubicBezTo>
                  <a:cubicBezTo>
                    <a:pt x="11" y="32"/>
                    <a:pt x="10" y="33"/>
                    <a:pt x="9" y="33"/>
                  </a:cubicBezTo>
                  <a:cubicBezTo>
                    <a:pt x="8" y="33"/>
                    <a:pt x="7" y="34"/>
                    <a:pt x="6" y="34"/>
                  </a:cubicBezTo>
                  <a:cubicBezTo>
                    <a:pt x="6" y="34"/>
                    <a:pt x="6" y="34"/>
                    <a:pt x="6" y="34"/>
                  </a:cubicBezTo>
                  <a:cubicBezTo>
                    <a:pt x="6" y="34"/>
                    <a:pt x="6" y="34"/>
                    <a:pt x="6" y="34"/>
                  </a:cubicBezTo>
                  <a:cubicBezTo>
                    <a:pt x="5" y="34"/>
                    <a:pt x="5" y="34"/>
                    <a:pt x="5" y="34"/>
                  </a:cubicBezTo>
                  <a:cubicBezTo>
                    <a:pt x="3" y="34"/>
                    <a:pt x="2" y="35"/>
                    <a:pt x="0" y="35"/>
                  </a:cubicBezTo>
                  <a:cubicBezTo>
                    <a:pt x="1" y="35"/>
                    <a:pt x="2" y="34"/>
                    <a:pt x="2" y="34"/>
                  </a:cubicBezTo>
                  <a:cubicBezTo>
                    <a:pt x="3" y="34"/>
                    <a:pt x="4" y="34"/>
                    <a:pt x="5" y="33"/>
                  </a:cubicBezTo>
                  <a:cubicBezTo>
                    <a:pt x="6" y="33"/>
                    <a:pt x="7" y="33"/>
                    <a:pt x="8" y="32"/>
                  </a:cubicBezTo>
                  <a:cubicBezTo>
                    <a:pt x="8" y="32"/>
                    <a:pt x="8" y="32"/>
                    <a:pt x="8" y="32"/>
                  </a:cubicBezTo>
                  <a:cubicBezTo>
                    <a:pt x="8" y="32"/>
                    <a:pt x="9" y="32"/>
                    <a:pt x="9" y="31"/>
                  </a:cubicBezTo>
                  <a:cubicBezTo>
                    <a:pt x="9" y="31"/>
                    <a:pt x="9" y="31"/>
                    <a:pt x="10" y="31"/>
                  </a:cubicBezTo>
                  <a:cubicBezTo>
                    <a:pt x="10" y="31"/>
                    <a:pt x="10" y="30"/>
                    <a:pt x="10" y="30"/>
                  </a:cubicBezTo>
                  <a:cubicBezTo>
                    <a:pt x="11" y="30"/>
                    <a:pt x="11" y="29"/>
                    <a:pt x="12" y="29"/>
                  </a:cubicBezTo>
                  <a:cubicBezTo>
                    <a:pt x="14" y="27"/>
                    <a:pt x="15" y="24"/>
                    <a:pt x="16" y="22"/>
                  </a:cubicBezTo>
                  <a:cubicBezTo>
                    <a:pt x="17" y="21"/>
                    <a:pt x="17" y="21"/>
                    <a:pt x="17" y="20"/>
                  </a:cubicBezTo>
                  <a:cubicBezTo>
                    <a:pt x="18" y="19"/>
                    <a:pt x="18" y="19"/>
                    <a:pt x="18" y="18"/>
                  </a:cubicBezTo>
                  <a:cubicBezTo>
                    <a:pt x="18" y="17"/>
                    <a:pt x="18" y="16"/>
                    <a:pt x="19" y="14"/>
                  </a:cubicBezTo>
                  <a:cubicBezTo>
                    <a:pt x="19" y="11"/>
                    <a:pt x="18" y="9"/>
                    <a:pt x="18" y="6"/>
                  </a:cubicBezTo>
                  <a:cubicBezTo>
                    <a:pt x="18" y="7"/>
                    <a:pt x="18" y="9"/>
                    <a:pt x="18" y="10"/>
                  </a:cubicBezTo>
                  <a:cubicBezTo>
                    <a:pt x="19" y="11"/>
                    <a:pt x="19" y="13"/>
                    <a:pt x="19" y="14"/>
                  </a:cubicBezTo>
                  <a:cubicBezTo>
                    <a:pt x="19" y="16"/>
                    <a:pt x="19" y="17"/>
                    <a:pt x="19" y="18"/>
                  </a:cubicBezTo>
                  <a:cubicBezTo>
                    <a:pt x="18" y="19"/>
                    <a:pt x="18" y="20"/>
                    <a:pt x="18" y="20"/>
                  </a:cubicBezTo>
                  <a:cubicBezTo>
                    <a:pt x="18" y="21"/>
                    <a:pt x="17" y="22"/>
                    <a:pt x="17" y="22"/>
                  </a:cubicBezTo>
                  <a:cubicBezTo>
                    <a:pt x="16" y="23"/>
                    <a:pt x="16" y="25"/>
                    <a:pt x="15" y="26"/>
                  </a:cubicBezTo>
                  <a:cubicBezTo>
                    <a:pt x="14" y="27"/>
                    <a:pt x="13" y="28"/>
                    <a:pt x="13" y="29"/>
                  </a:cubicBezTo>
                  <a:cubicBezTo>
                    <a:pt x="12" y="30"/>
                    <a:pt x="12" y="30"/>
                    <a:pt x="11" y="31"/>
                  </a:cubicBezTo>
                  <a:cubicBezTo>
                    <a:pt x="11" y="31"/>
                    <a:pt x="11" y="31"/>
                    <a:pt x="11" y="31"/>
                  </a:cubicBezTo>
                  <a:cubicBezTo>
                    <a:pt x="13" y="30"/>
                    <a:pt x="15" y="29"/>
                    <a:pt x="17" y="28"/>
                  </a:cubicBezTo>
                  <a:cubicBezTo>
                    <a:pt x="17" y="28"/>
                    <a:pt x="18" y="27"/>
                    <a:pt x="18" y="27"/>
                  </a:cubicBezTo>
                  <a:cubicBezTo>
                    <a:pt x="19" y="27"/>
                    <a:pt x="19" y="26"/>
                    <a:pt x="19" y="26"/>
                  </a:cubicBezTo>
                  <a:cubicBezTo>
                    <a:pt x="20" y="25"/>
                    <a:pt x="21" y="24"/>
                    <a:pt x="21" y="22"/>
                  </a:cubicBezTo>
                  <a:cubicBezTo>
                    <a:pt x="22" y="22"/>
                    <a:pt x="22" y="22"/>
                    <a:pt x="22" y="22"/>
                  </a:cubicBezTo>
                  <a:cubicBezTo>
                    <a:pt x="22" y="22"/>
                    <a:pt x="22" y="22"/>
                    <a:pt x="22" y="21"/>
                  </a:cubicBezTo>
                  <a:cubicBezTo>
                    <a:pt x="22" y="20"/>
                    <a:pt x="22" y="20"/>
                    <a:pt x="22" y="20"/>
                  </a:cubicBezTo>
                  <a:cubicBezTo>
                    <a:pt x="23" y="20"/>
                    <a:pt x="23" y="19"/>
                    <a:pt x="23" y="18"/>
                  </a:cubicBezTo>
                  <a:cubicBezTo>
                    <a:pt x="24" y="17"/>
                    <a:pt x="24" y="15"/>
                    <a:pt x="25" y="14"/>
                  </a:cubicBezTo>
                  <a:cubicBezTo>
                    <a:pt x="26" y="11"/>
                    <a:pt x="27" y="8"/>
                    <a:pt x="29" y="6"/>
                  </a:cubicBezTo>
                  <a:cubicBezTo>
                    <a:pt x="29" y="5"/>
                    <a:pt x="30" y="3"/>
                    <a:pt x="31" y="2"/>
                  </a:cubicBezTo>
                  <a:cubicBezTo>
                    <a:pt x="33" y="1"/>
                    <a:pt x="34" y="0"/>
                    <a:pt x="35" y="0"/>
                  </a:cubicBezTo>
                  <a:cubicBezTo>
                    <a:pt x="34" y="1"/>
                    <a:pt x="33" y="2"/>
                    <a:pt x="32" y="3"/>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2356"/>
            <p:cNvSpPr>
              <a:spLocks/>
            </p:cNvSpPr>
            <p:nvPr/>
          </p:nvSpPr>
          <p:spPr bwMode="auto">
            <a:xfrm>
              <a:off x="8107340" y="2433649"/>
              <a:ext cx="30163" cy="41275"/>
            </a:xfrm>
            <a:custGeom>
              <a:avLst/>
              <a:gdLst>
                <a:gd name="T0" fmla="*/ 7 w 8"/>
                <a:gd name="T1" fmla="*/ 2 h 11"/>
                <a:gd name="T2" fmla="*/ 5 w 8"/>
                <a:gd name="T3" fmla="*/ 1 h 11"/>
                <a:gd name="T4" fmla="*/ 2 w 8"/>
                <a:gd name="T5" fmla="*/ 1 h 11"/>
                <a:gd name="T6" fmla="*/ 0 w 8"/>
                <a:gd name="T7" fmla="*/ 0 h 11"/>
                <a:gd name="T8" fmla="*/ 0 w 8"/>
                <a:gd name="T9" fmla="*/ 3 h 11"/>
                <a:gd name="T10" fmla="*/ 1 w 8"/>
                <a:gd name="T11" fmla="*/ 8 h 11"/>
                <a:gd name="T12" fmla="*/ 6 w 8"/>
                <a:gd name="T13" fmla="*/ 8 h 11"/>
                <a:gd name="T14" fmla="*/ 6 w 8"/>
                <a:gd name="T15" fmla="*/ 9 h 11"/>
                <a:gd name="T16" fmla="*/ 6 w 8"/>
                <a:gd name="T17" fmla="*/ 10 h 11"/>
                <a:gd name="T18" fmla="*/ 6 w 8"/>
                <a:gd name="T19" fmla="*/ 10 h 11"/>
                <a:gd name="T20" fmla="*/ 6 w 8"/>
                <a:gd name="T21" fmla="*/ 10 h 11"/>
                <a:gd name="T22" fmla="*/ 6 w 8"/>
                <a:gd name="T23" fmla="*/ 10 h 11"/>
                <a:gd name="T24" fmla="*/ 6 w 8"/>
                <a:gd name="T25" fmla="*/ 10 h 11"/>
                <a:gd name="T26" fmla="*/ 6 w 8"/>
                <a:gd name="T27" fmla="*/ 11 h 11"/>
                <a:gd name="T28" fmla="*/ 6 w 8"/>
                <a:gd name="T29" fmla="*/ 10 h 11"/>
                <a:gd name="T30" fmla="*/ 6 w 8"/>
                <a:gd name="T31" fmla="*/ 10 h 11"/>
                <a:gd name="T32" fmla="*/ 6 w 8"/>
                <a:gd name="T33" fmla="*/ 10 h 11"/>
                <a:gd name="T34" fmla="*/ 6 w 8"/>
                <a:gd name="T35" fmla="*/ 10 h 11"/>
                <a:gd name="T36" fmla="*/ 6 w 8"/>
                <a:gd name="T37" fmla="*/ 10 h 11"/>
                <a:gd name="T38" fmla="*/ 6 w 8"/>
                <a:gd name="T39" fmla="*/ 10 h 11"/>
                <a:gd name="T40" fmla="*/ 6 w 8"/>
                <a:gd name="T41" fmla="*/ 11 h 11"/>
                <a:gd name="T42" fmla="*/ 7 w 8"/>
                <a:gd name="T43" fmla="*/ 10 h 11"/>
                <a:gd name="T44" fmla="*/ 7 w 8"/>
                <a:gd name="T45" fmla="*/ 10 h 11"/>
                <a:gd name="T46" fmla="*/ 7 w 8"/>
                <a:gd name="T47" fmla="*/ 10 h 11"/>
                <a:gd name="T48" fmla="*/ 7 w 8"/>
                <a:gd name="T49" fmla="*/ 10 h 11"/>
                <a:gd name="T50" fmla="*/ 7 w 8"/>
                <a:gd name="T51" fmla="*/ 10 h 11"/>
                <a:gd name="T52" fmla="*/ 7 w 8"/>
                <a:gd name="T53" fmla="*/ 10 h 11"/>
                <a:gd name="T54" fmla="*/ 7 w 8"/>
                <a:gd name="T55" fmla="*/ 10 h 11"/>
                <a:gd name="T56" fmla="*/ 7 w 8"/>
                <a:gd name="T57" fmla="*/ 10 h 11"/>
                <a:gd name="T58" fmla="*/ 7 w 8"/>
                <a:gd name="T59" fmla="*/ 9 h 11"/>
                <a:gd name="T60" fmla="*/ 6 w 8"/>
                <a:gd name="T61" fmla="*/ 8 h 11"/>
                <a:gd name="T62" fmla="*/ 8 w 8"/>
                <a:gd name="T63" fmla="*/ 5 h 11"/>
                <a:gd name="T64" fmla="*/ 7 w 8"/>
                <a:gd name="T6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11">
                  <a:moveTo>
                    <a:pt x="7" y="2"/>
                  </a:moveTo>
                  <a:cubicBezTo>
                    <a:pt x="6" y="2"/>
                    <a:pt x="5" y="1"/>
                    <a:pt x="5" y="1"/>
                  </a:cubicBezTo>
                  <a:cubicBezTo>
                    <a:pt x="4" y="1"/>
                    <a:pt x="3" y="1"/>
                    <a:pt x="2" y="1"/>
                  </a:cubicBezTo>
                  <a:cubicBezTo>
                    <a:pt x="2" y="1"/>
                    <a:pt x="0" y="0"/>
                    <a:pt x="0" y="0"/>
                  </a:cubicBezTo>
                  <a:cubicBezTo>
                    <a:pt x="1" y="1"/>
                    <a:pt x="0" y="2"/>
                    <a:pt x="0" y="3"/>
                  </a:cubicBezTo>
                  <a:cubicBezTo>
                    <a:pt x="0" y="5"/>
                    <a:pt x="0" y="7"/>
                    <a:pt x="1" y="8"/>
                  </a:cubicBezTo>
                  <a:cubicBezTo>
                    <a:pt x="3" y="9"/>
                    <a:pt x="5" y="9"/>
                    <a:pt x="6" y="8"/>
                  </a:cubicBezTo>
                  <a:cubicBezTo>
                    <a:pt x="6" y="8"/>
                    <a:pt x="6" y="8"/>
                    <a:pt x="6" y="9"/>
                  </a:cubicBezTo>
                  <a:cubicBezTo>
                    <a:pt x="7" y="9"/>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1"/>
                    <a:pt x="6" y="11"/>
                    <a:pt x="6" y="11"/>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1"/>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8"/>
                    <a:pt x="6" y="8"/>
                    <a:pt x="6" y="8"/>
                  </a:cubicBezTo>
                  <a:cubicBezTo>
                    <a:pt x="7" y="7"/>
                    <a:pt x="8" y="6"/>
                    <a:pt x="8" y="5"/>
                  </a:cubicBezTo>
                  <a:cubicBezTo>
                    <a:pt x="8" y="4"/>
                    <a:pt x="7" y="3"/>
                    <a:pt x="7" y="2"/>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2357"/>
            <p:cNvSpPr>
              <a:spLocks/>
            </p:cNvSpPr>
            <p:nvPr/>
          </p:nvSpPr>
          <p:spPr bwMode="auto">
            <a:xfrm>
              <a:off x="11063283" y="3000390"/>
              <a:ext cx="187326" cy="255589"/>
            </a:xfrm>
            <a:custGeom>
              <a:avLst/>
              <a:gdLst>
                <a:gd name="T0" fmla="*/ 4 w 50"/>
                <a:gd name="T1" fmla="*/ 43 h 68"/>
                <a:gd name="T2" fmla="*/ 25 w 50"/>
                <a:gd name="T3" fmla="*/ 56 h 68"/>
                <a:gd name="T4" fmla="*/ 44 w 50"/>
                <a:gd name="T5" fmla="*/ 64 h 68"/>
                <a:gd name="T6" fmla="*/ 49 w 50"/>
                <a:gd name="T7" fmla="*/ 68 h 68"/>
                <a:gd name="T8" fmla="*/ 49 w 50"/>
                <a:gd name="T9" fmla="*/ 56 h 68"/>
                <a:gd name="T10" fmla="*/ 50 w 50"/>
                <a:gd name="T11" fmla="*/ 43 h 68"/>
                <a:gd name="T12" fmla="*/ 40 w 50"/>
                <a:gd name="T13" fmla="*/ 12 h 68"/>
                <a:gd name="T14" fmla="*/ 24 w 50"/>
                <a:gd name="T15" fmla="*/ 6 h 68"/>
                <a:gd name="T16" fmla="*/ 9 w 50"/>
                <a:gd name="T17" fmla="*/ 12 h 68"/>
                <a:gd name="T18" fmla="*/ 5 w 50"/>
                <a:gd name="T19" fmla="*/ 0 h 68"/>
                <a:gd name="T20" fmla="*/ 4 w 50"/>
                <a:gd name="T21" fmla="*/ 0 h 68"/>
                <a:gd name="T22" fmla="*/ 8 w 50"/>
                <a:gd name="T23" fmla="*/ 12 h 68"/>
                <a:gd name="T24" fmla="*/ 5 w 50"/>
                <a:gd name="T25" fmla="*/ 15 h 68"/>
                <a:gd name="T26" fmla="*/ 0 w 50"/>
                <a:gd name="T27" fmla="*/ 29 h 68"/>
                <a:gd name="T28" fmla="*/ 4 w 50"/>
                <a:gd name="T29" fmla="*/ 4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68">
                  <a:moveTo>
                    <a:pt x="4" y="43"/>
                  </a:moveTo>
                  <a:cubicBezTo>
                    <a:pt x="9" y="50"/>
                    <a:pt x="16" y="53"/>
                    <a:pt x="25" y="56"/>
                  </a:cubicBezTo>
                  <a:cubicBezTo>
                    <a:pt x="30" y="57"/>
                    <a:pt x="40" y="59"/>
                    <a:pt x="44" y="64"/>
                  </a:cubicBezTo>
                  <a:cubicBezTo>
                    <a:pt x="46" y="65"/>
                    <a:pt x="48" y="67"/>
                    <a:pt x="49" y="68"/>
                  </a:cubicBezTo>
                  <a:cubicBezTo>
                    <a:pt x="48" y="66"/>
                    <a:pt x="48" y="61"/>
                    <a:pt x="49" y="56"/>
                  </a:cubicBezTo>
                  <a:cubicBezTo>
                    <a:pt x="49" y="51"/>
                    <a:pt x="50" y="47"/>
                    <a:pt x="50" y="43"/>
                  </a:cubicBezTo>
                  <a:cubicBezTo>
                    <a:pt x="50" y="31"/>
                    <a:pt x="49" y="20"/>
                    <a:pt x="40" y="12"/>
                  </a:cubicBezTo>
                  <a:cubicBezTo>
                    <a:pt x="35" y="8"/>
                    <a:pt x="30" y="6"/>
                    <a:pt x="24" y="6"/>
                  </a:cubicBezTo>
                  <a:cubicBezTo>
                    <a:pt x="19" y="6"/>
                    <a:pt x="14" y="8"/>
                    <a:pt x="9" y="12"/>
                  </a:cubicBezTo>
                  <a:cubicBezTo>
                    <a:pt x="7" y="8"/>
                    <a:pt x="6" y="4"/>
                    <a:pt x="5" y="0"/>
                  </a:cubicBezTo>
                  <a:cubicBezTo>
                    <a:pt x="5" y="0"/>
                    <a:pt x="4" y="0"/>
                    <a:pt x="4" y="0"/>
                  </a:cubicBezTo>
                  <a:cubicBezTo>
                    <a:pt x="4" y="3"/>
                    <a:pt x="6" y="8"/>
                    <a:pt x="8" y="12"/>
                  </a:cubicBezTo>
                  <a:cubicBezTo>
                    <a:pt x="7" y="13"/>
                    <a:pt x="6" y="14"/>
                    <a:pt x="5" y="15"/>
                  </a:cubicBezTo>
                  <a:cubicBezTo>
                    <a:pt x="2" y="19"/>
                    <a:pt x="0" y="24"/>
                    <a:pt x="0" y="29"/>
                  </a:cubicBezTo>
                  <a:cubicBezTo>
                    <a:pt x="0" y="34"/>
                    <a:pt x="1" y="39"/>
                    <a:pt x="4" y="43"/>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2358"/>
            <p:cNvSpPr>
              <a:spLocks/>
            </p:cNvSpPr>
            <p:nvPr/>
          </p:nvSpPr>
          <p:spPr bwMode="auto">
            <a:xfrm>
              <a:off x="11074396" y="3206766"/>
              <a:ext cx="160338" cy="252414"/>
            </a:xfrm>
            <a:custGeom>
              <a:avLst/>
              <a:gdLst>
                <a:gd name="T0" fmla="*/ 2 w 43"/>
                <a:gd name="T1" fmla="*/ 38 h 67"/>
                <a:gd name="T2" fmla="*/ 17 w 43"/>
                <a:gd name="T3" fmla="*/ 54 h 67"/>
                <a:gd name="T4" fmla="*/ 34 w 43"/>
                <a:gd name="T5" fmla="*/ 63 h 67"/>
                <a:gd name="T6" fmla="*/ 38 w 43"/>
                <a:gd name="T7" fmla="*/ 67 h 67"/>
                <a:gd name="T8" fmla="*/ 41 w 43"/>
                <a:gd name="T9" fmla="*/ 47 h 67"/>
                <a:gd name="T10" fmla="*/ 43 w 43"/>
                <a:gd name="T11" fmla="*/ 34 h 67"/>
                <a:gd name="T12" fmla="*/ 40 w 43"/>
                <a:gd name="T13" fmla="*/ 23 h 67"/>
                <a:gd name="T14" fmla="*/ 30 w 43"/>
                <a:gd name="T15" fmla="*/ 14 h 67"/>
                <a:gd name="T16" fmla="*/ 16 w 43"/>
                <a:gd name="T17" fmla="*/ 11 h 67"/>
                <a:gd name="T18" fmla="*/ 20 w 43"/>
                <a:gd name="T19" fmla="*/ 0 h 67"/>
                <a:gd name="T20" fmla="*/ 18 w 43"/>
                <a:gd name="T21" fmla="*/ 0 h 67"/>
                <a:gd name="T22" fmla="*/ 16 w 43"/>
                <a:gd name="T23" fmla="*/ 11 h 67"/>
                <a:gd name="T24" fmla="*/ 12 w 43"/>
                <a:gd name="T25" fmla="*/ 12 h 67"/>
                <a:gd name="T26" fmla="*/ 2 w 43"/>
                <a:gd name="T27" fmla="*/ 23 h 67"/>
                <a:gd name="T28" fmla="*/ 2 w 43"/>
                <a:gd name="T29" fmla="*/ 3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67">
                  <a:moveTo>
                    <a:pt x="2" y="38"/>
                  </a:moveTo>
                  <a:cubicBezTo>
                    <a:pt x="4" y="46"/>
                    <a:pt x="10" y="51"/>
                    <a:pt x="17" y="54"/>
                  </a:cubicBezTo>
                  <a:cubicBezTo>
                    <a:pt x="22" y="57"/>
                    <a:pt x="30" y="59"/>
                    <a:pt x="34" y="63"/>
                  </a:cubicBezTo>
                  <a:cubicBezTo>
                    <a:pt x="35" y="64"/>
                    <a:pt x="37" y="65"/>
                    <a:pt x="38" y="67"/>
                  </a:cubicBezTo>
                  <a:cubicBezTo>
                    <a:pt x="36" y="62"/>
                    <a:pt x="39" y="52"/>
                    <a:pt x="41" y="47"/>
                  </a:cubicBezTo>
                  <a:cubicBezTo>
                    <a:pt x="42" y="43"/>
                    <a:pt x="43" y="38"/>
                    <a:pt x="43" y="34"/>
                  </a:cubicBezTo>
                  <a:cubicBezTo>
                    <a:pt x="43" y="30"/>
                    <a:pt x="42" y="26"/>
                    <a:pt x="40" y="23"/>
                  </a:cubicBezTo>
                  <a:cubicBezTo>
                    <a:pt x="37" y="19"/>
                    <a:pt x="34" y="16"/>
                    <a:pt x="30" y="14"/>
                  </a:cubicBezTo>
                  <a:cubicBezTo>
                    <a:pt x="26" y="12"/>
                    <a:pt x="21" y="11"/>
                    <a:pt x="16" y="11"/>
                  </a:cubicBezTo>
                  <a:cubicBezTo>
                    <a:pt x="16" y="7"/>
                    <a:pt x="17" y="4"/>
                    <a:pt x="20" y="0"/>
                  </a:cubicBezTo>
                  <a:cubicBezTo>
                    <a:pt x="19" y="0"/>
                    <a:pt x="19" y="0"/>
                    <a:pt x="18" y="0"/>
                  </a:cubicBezTo>
                  <a:cubicBezTo>
                    <a:pt x="17" y="2"/>
                    <a:pt x="15" y="7"/>
                    <a:pt x="16" y="11"/>
                  </a:cubicBezTo>
                  <a:cubicBezTo>
                    <a:pt x="14" y="11"/>
                    <a:pt x="13" y="12"/>
                    <a:pt x="12" y="12"/>
                  </a:cubicBezTo>
                  <a:cubicBezTo>
                    <a:pt x="8" y="14"/>
                    <a:pt x="4" y="18"/>
                    <a:pt x="2" y="23"/>
                  </a:cubicBezTo>
                  <a:cubicBezTo>
                    <a:pt x="1" y="27"/>
                    <a:pt x="0" y="33"/>
                    <a:pt x="2" y="3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2359"/>
            <p:cNvSpPr>
              <a:spLocks/>
            </p:cNvSpPr>
            <p:nvPr/>
          </p:nvSpPr>
          <p:spPr bwMode="auto">
            <a:xfrm>
              <a:off x="10772769" y="2974990"/>
              <a:ext cx="282577" cy="442916"/>
            </a:xfrm>
            <a:custGeom>
              <a:avLst/>
              <a:gdLst>
                <a:gd name="T0" fmla="*/ 1 w 75"/>
                <a:gd name="T1" fmla="*/ 67 h 118"/>
                <a:gd name="T2" fmla="*/ 28 w 75"/>
                <a:gd name="T3" fmla="*/ 98 h 118"/>
                <a:gd name="T4" fmla="*/ 58 w 75"/>
                <a:gd name="T5" fmla="*/ 113 h 118"/>
                <a:gd name="T6" fmla="*/ 66 w 75"/>
                <a:gd name="T7" fmla="*/ 118 h 118"/>
                <a:gd name="T8" fmla="*/ 66 w 75"/>
                <a:gd name="T9" fmla="*/ 103 h 118"/>
                <a:gd name="T10" fmla="*/ 71 w 75"/>
                <a:gd name="T11" fmla="*/ 86 h 118"/>
                <a:gd name="T12" fmla="*/ 75 w 75"/>
                <a:gd name="T13" fmla="*/ 63 h 118"/>
                <a:gd name="T14" fmla="*/ 75 w 75"/>
                <a:gd name="T15" fmla="*/ 57 h 118"/>
                <a:gd name="T16" fmla="*/ 75 w 75"/>
                <a:gd name="T17" fmla="*/ 55 h 118"/>
                <a:gd name="T18" fmla="*/ 75 w 75"/>
                <a:gd name="T19" fmla="*/ 53 h 118"/>
                <a:gd name="T20" fmla="*/ 75 w 75"/>
                <a:gd name="T21" fmla="*/ 52 h 118"/>
                <a:gd name="T22" fmla="*/ 72 w 75"/>
                <a:gd name="T23" fmla="*/ 43 h 118"/>
                <a:gd name="T24" fmla="*/ 69 w 75"/>
                <a:gd name="T25" fmla="*/ 37 h 118"/>
                <a:gd name="T26" fmla="*/ 59 w 75"/>
                <a:gd name="T27" fmla="*/ 28 h 118"/>
                <a:gd name="T28" fmla="*/ 48 w 75"/>
                <a:gd name="T29" fmla="*/ 23 h 118"/>
                <a:gd name="T30" fmla="*/ 23 w 75"/>
                <a:gd name="T31" fmla="*/ 23 h 118"/>
                <a:gd name="T32" fmla="*/ 23 w 75"/>
                <a:gd name="T33" fmla="*/ 12 h 118"/>
                <a:gd name="T34" fmla="*/ 27 w 75"/>
                <a:gd name="T35" fmla="*/ 2 h 118"/>
                <a:gd name="T36" fmla="*/ 25 w 75"/>
                <a:gd name="T37" fmla="*/ 0 h 118"/>
                <a:gd name="T38" fmla="*/ 21 w 75"/>
                <a:gd name="T39" fmla="*/ 10 h 118"/>
                <a:gd name="T40" fmla="*/ 21 w 75"/>
                <a:gd name="T41" fmla="*/ 16 h 118"/>
                <a:gd name="T42" fmla="*/ 21 w 75"/>
                <a:gd name="T43" fmla="*/ 23 h 118"/>
                <a:gd name="T44" fmla="*/ 16 w 75"/>
                <a:gd name="T45" fmla="*/ 26 h 118"/>
                <a:gd name="T46" fmla="*/ 2 w 75"/>
                <a:gd name="T47" fmla="*/ 46 h 118"/>
                <a:gd name="T48" fmla="*/ 0 w 75"/>
                <a:gd name="T49" fmla="*/ 57 h 118"/>
                <a:gd name="T50" fmla="*/ 0 w 75"/>
                <a:gd name="T51" fmla="*/ 58 h 118"/>
                <a:gd name="T52" fmla="*/ 0 w 75"/>
                <a:gd name="T53" fmla="*/ 58 h 118"/>
                <a:gd name="T54" fmla="*/ 0 w 75"/>
                <a:gd name="T55" fmla="*/ 59 h 118"/>
                <a:gd name="T56" fmla="*/ 0 w 75"/>
                <a:gd name="T57" fmla="*/ 61 h 118"/>
                <a:gd name="T58" fmla="*/ 1 w 75"/>
                <a:gd name="T59" fmla="*/ 6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118">
                  <a:moveTo>
                    <a:pt x="1" y="67"/>
                  </a:moveTo>
                  <a:cubicBezTo>
                    <a:pt x="5" y="82"/>
                    <a:pt x="16" y="92"/>
                    <a:pt x="28" y="98"/>
                  </a:cubicBezTo>
                  <a:cubicBezTo>
                    <a:pt x="37" y="103"/>
                    <a:pt x="51" y="106"/>
                    <a:pt x="58" y="113"/>
                  </a:cubicBezTo>
                  <a:cubicBezTo>
                    <a:pt x="66" y="118"/>
                    <a:pt x="66" y="118"/>
                    <a:pt x="66" y="118"/>
                  </a:cubicBezTo>
                  <a:cubicBezTo>
                    <a:pt x="64" y="115"/>
                    <a:pt x="64" y="109"/>
                    <a:pt x="66" y="103"/>
                  </a:cubicBezTo>
                  <a:cubicBezTo>
                    <a:pt x="67" y="96"/>
                    <a:pt x="69" y="90"/>
                    <a:pt x="71" y="86"/>
                  </a:cubicBezTo>
                  <a:cubicBezTo>
                    <a:pt x="73" y="78"/>
                    <a:pt x="75" y="71"/>
                    <a:pt x="75" y="63"/>
                  </a:cubicBezTo>
                  <a:cubicBezTo>
                    <a:pt x="75" y="61"/>
                    <a:pt x="75" y="59"/>
                    <a:pt x="75" y="57"/>
                  </a:cubicBezTo>
                  <a:cubicBezTo>
                    <a:pt x="75" y="57"/>
                    <a:pt x="75" y="56"/>
                    <a:pt x="75" y="55"/>
                  </a:cubicBezTo>
                  <a:cubicBezTo>
                    <a:pt x="75" y="53"/>
                    <a:pt x="75" y="53"/>
                    <a:pt x="75" y="53"/>
                  </a:cubicBezTo>
                  <a:cubicBezTo>
                    <a:pt x="75" y="53"/>
                    <a:pt x="75" y="53"/>
                    <a:pt x="75" y="52"/>
                  </a:cubicBezTo>
                  <a:cubicBezTo>
                    <a:pt x="74" y="48"/>
                    <a:pt x="73" y="46"/>
                    <a:pt x="72" y="43"/>
                  </a:cubicBezTo>
                  <a:cubicBezTo>
                    <a:pt x="71" y="41"/>
                    <a:pt x="70" y="39"/>
                    <a:pt x="69" y="37"/>
                  </a:cubicBezTo>
                  <a:cubicBezTo>
                    <a:pt x="66" y="33"/>
                    <a:pt x="63" y="30"/>
                    <a:pt x="59" y="28"/>
                  </a:cubicBezTo>
                  <a:cubicBezTo>
                    <a:pt x="56" y="26"/>
                    <a:pt x="52" y="24"/>
                    <a:pt x="48" y="23"/>
                  </a:cubicBezTo>
                  <a:cubicBezTo>
                    <a:pt x="40" y="21"/>
                    <a:pt x="32" y="20"/>
                    <a:pt x="23" y="23"/>
                  </a:cubicBezTo>
                  <a:cubicBezTo>
                    <a:pt x="22" y="19"/>
                    <a:pt x="22" y="15"/>
                    <a:pt x="23" y="12"/>
                  </a:cubicBezTo>
                  <a:cubicBezTo>
                    <a:pt x="23" y="8"/>
                    <a:pt x="25" y="4"/>
                    <a:pt x="27" y="2"/>
                  </a:cubicBezTo>
                  <a:cubicBezTo>
                    <a:pt x="27" y="1"/>
                    <a:pt x="26" y="1"/>
                    <a:pt x="25" y="0"/>
                  </a:cubicBezTo>
                  <a:cubicBezTo>
                    <a:pt x="23" y="2"/>
                    <a:pt x="22" y="6"/>
                    <a:pt x="21" y="10"/>
                  </a:cubicBezTo>
                  <a:cubicBezTo>
                    <a:pt x="21" y="12"/>
                    <a:pt x="21" y="14"/>
                    <a:pt x="21" y="16"/>
                  </a:cubicBezTo>
                  <a:cubicBezTo>
                    <a:pt x="21" y="19"/>
                    <a:pt x="21" y="21"/>
                    <a:pt x="21" y="23"/>
                  </a:cubicBezTo>
                  <a:cubicBezTo>
                    <a:pt x="19" y="24"/>
                    <a:pt x="17" y="25"/>
                    <a:pt x="16" y="26"/>
                  </a:cubicBezTo>
                  <a:cubicBezTo>
                    <a:pt x="8" y="30"/>
                    <a:pt x="4" y="38"/>
                    <a:pt x="2" y="46"/>
                  </a:cubicBezTo>
                  <a:cubicBezTo>
                    <a:pt x="0" y="50"/>
                    <a:pt x="0" y="54"/>
                    <a:pt x="0" y="57"/>
                  </a:cubicBezTo>
                  <a:cubicBezTo>
                    <a:pt x="0" y="58"/>
                    <a:pt x="0" y="58"/>
                    <a:pt x="0" y="58"/>
                  </a:cubicBezTo>
                  <a:cubicBezTo>
                    <a:pt x="0" y="58"/>
                    <a:pt x="0" y="58"/>
                    <a:pt x="0" y="58"/>
                  </a:cubicBezTo>
                  <a:cubicBezTo>
                    <a:pt x="0" y="59"/>
                    <a:pt x="0" y="59"/>
                    <a:pt x="0" y="59"/>
                  </a:cubicBezTo>
                  <a:cubicBezTo>
                    <a:pt x="0" y="61"/>
                    <a:pt x="0" y="61"/>
                    <a:pt x="0" y="61"/>
                  </a:cubicBezTo>
                  <a:cubicBezTo>
                    <a:pt x="0" y="63"/>
                    <a:pt x="1" y="65"/>
                    <a:pt x="1" y="6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2360"/>
            <p:cNvSpPr>
              <a:spLocks/>
            </p:cNvSpPr>
            <p:nvPr/>
          </p:nvSpPr>
          <p:spPr bwMode="auto">
            <a:xfrm>
              <a:off x="8731232" y="2554299"/>
              <a:ext cx="63500" cy="88901"/>
            </a:xfrm>
            <a:custGeom>
              <a:avLst/>
              <a:gdLst>
                <a:gd name="T0" fmla="*/ 1 w 17"/>
                <a:gd name="T1" fmla="*/ 18 h 24"/>
                <a:gd name="T2" fmla="*/ 6 w 17"/>
                <a:gd name="T3" fmla="*/ 21 h 24"/>
                <a:gd name="T4" fmla="*/ 11 w 17"/>
                <a:gd name="T5" fmla="*/ 22 h 24"/>
                <a:gd name="T6" fmla="*/ 15 w 17"/>
                <a:gd name="T7" fmla="*/ 24 h 24"/>
                <a:gd name="T8" fmla="*/ 16 w 17"/>
                <a:gd name="T9" fmla="*/ 17 h 24"/>
                <a:gd name="T10" fmla="*/ 14 w 17"/>
                <a:gd name="T11" fmla="*/ 8 h 24"/>
                <a:gd name="T12" fmla="*/ 4 w 17"/>
                <a:gd name="T13" fmla="*/ 6 h 24"/>
                <a:gd name="T14" fmla="*/ 4 w 17"/>
                <a:gd name="T15" fmla="*/ 3 h 24"/>
                <a:gd name="T16" fmla="*/ 5 w 17"/>
                <a:gd name="T17" fmla="*/ 0 h 24"/>
                <a:gd name="T18" fmla="*/ 5 w 17"/>
                <a:gd name="T19" fmla="*/ 0 h 24"/>
                <a:gd name="T20" fmla="*/ 4 w 17"/>
                <a:gd name="T21" fmla="*/ 6 h 24"/>
                <a:gd name="T22" fmla="*/ 0 w 17"/>
                <a:gd name="T23" fmla="*/ 12 h 24"/>
                <a:gd name="T24" fmla="*/ 1 w 17"/>
                <a:gd name="T25"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4">
                  <a:moveTo>
                    <a:pt x="1" y="18"/>
                  </a:moveTo>
                  <a:cubicBezTo>
                    <a:pt x="3" y="20"/>
                    <a:pt x="4" y="20"/>
                    <a:pt x="6" y="21"/>
                  </a:cubicBezTo>
                  <a:cubicBezTo>
                    <a:pt x="7" y="22"/>
                    <a:pt x="9" y="22"/>
                    <a:pt x="11" y="22"/>
                  </a:cubicBezTo>
                  <a:cubicBezTo>
                    <a:pt x="12" y="22"/>
                    <a:pt x="15" y="24"/>
                    <a:pt x="15" y="24"/>
                  </a:cubicBezTo>
                  <a:cubicBezTo>
                    <a:pt x="14" y="21"/>
                    <a:pt x="16" y="19"/>
                    <a:pt x="16" y="17"/>
                  </a:cubicBezTo>
                  <a:cubicBezTo>
                    <a:pt x="17" y="14"/>
                    <a:pt x="16" y="10"/>
                    <a:pt x="14" y="8"/>
                  </a:cubicBezTo>
                  <a:cubicBezTo>
                    <a:pt x="12" y="5"/>
                    <a:pt x="8" y="5"/>
                    <a:pt x="4" y="6"/>
                  </a:cubicBezTo>
                  <a:cubicBezTo>
                    <a:pt x="4" y="5"/>
                    <a:pt x="4" y="4"/>
                    <a:pt x="4" y="3"/>
                  </a:cubicBezTo>
                  <a:cubicBezTo>
                    <a:pt x="4" y="2"/>
                    <a:pt x="5" y="1"/>
                    <a:pt x="5" y="0"/>
                  </a:cubicBezTo>
                  <a:cubicBezTo>
                    <a:pt x="5" y="0"/>
                    <a:pt x="5" y="0"/>
                    <a:pt x="5" y="0"/>
                  </a:cubicBezTo>
                  <a:cubicBezTo>
                    <a:pt x="4" y="1"/>
                    <a:pt x="3" y="4"/>
                    <a:pt x="4" y="6"/>
                  </a:cubicBezTo>
                  <a:cubicBezTo>
                    <a:pt x="2" y="7"/>
                    <a:pt x="0" y="9"/>
                    <a:pt x="0" y="12"/>
                  </a:cubicBezTo>
                  <a:cubicBezTo>
                    <a:pt x="0" y="13"/>
                    <a:pt x="0" y="16"/>
                    <a:pt x="1" y="18"/>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2361"/>
            <p:cNvSpPr>
              <a:spLocks/>
            </p:cNvSpPr>
            <p:nvPr/>
          </p:nvSpPr>
          <p:spPr bwMode="auto">
            <a:xfrm>
              <a:off x="11468098" y="2921014"/>
              <a:ext cx="30163" cy="109538"/>
            </a:xfrm>
            <a:custGeom>
              <a:avLst/>
              <a:gdLst>
                <a:gd name="T0" fmla="*/ 8 w 8"/>
                <a:gd name="T1" fmla="*/ 0 h 29"/>
                <a:gd name="T2" fmla="*/ 4 w 8"/>
                <a:gd name="T3" fmla="*/ 14 h 29"/>
                <a:gd name="T4" fmla="*/ 4 w 8"/>
                <a:gd name="T5" fmla="*/ 22 h 29"/>
                <a:gd name="T6" fmla="*/ 5 w 8"/>
                <a:gd name="T7" fmla="*/ 29 h 29"/>
                <a:gd name="T8" fmla="*/ 0 w 8"/>
                <a:gd name="T9" fmla="*/ 20 h 29"/>
                <a:gd name="T10" fmla="*/ 2 w 8"/>
                <a:gd name="T11" fmla="*/ 10 h 29"/>
                <a:gd name="T12" fmla="*/ 8 w 8"/>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8" h="29">
                  <a:moveTo>
                    <a:pt x="8" y="0"/>
                  </a:moveTo>
                  <a:cubicBezTo>
                    <a:pt x="7" y="4"/>
                    <a:pt x="4" y="9"/>
                    <a:pt x="4" y="14"/>
                  </a:cubicBezTo>
                  <a:cubicBezTo>
                    <a:pt x="4" y="17"/>
                    <a:pt x="4" y="19"/>
                    <a:pt x="4" y="22"/>
                  </a:cubicBezTo>
                  <a:cubicBezTo>
                    <a:pt x="5" y="24"/>
                    <a:pt x="6" y="26"/>
                    <a:pt x="5" y="29"/>
                  </a:cubicBezTo>
                  <a:cubicBezTo>
                    <a:pt x="3" y="26"/>
                    <a:pt x="1" y="23"/>
                    <a:pt x="0" y="20"/>
                  </a:cubicBezTo>
                  <a:cubicBezTo>
                    <a:pt x="0" y="17"/>
                    <a:pt x="1" y="12"/>
                    <a:pt x="2" y="10"/>
                  </a:cubicBezTo>
                  <a:cubicBezTo>
                    <a:pt x="4" y="7"/>
                    <a:pt x="6" y="3"/>
                    <a:pt x="8"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76" name="Picture 2362"/>
            <p:cNvPicPr>
              <a:picLocks noChangeAspect="1" noChangeArrowheads="1"/>
            </p:cNvPicPr>
            <p:nvPr/>
          </p:nvPicPr>
          <p:blipFill>
            <a:blip r:embed="rId110" cstate="screen">
              <a:extLst>
                <a:ext uri="{28A0092B-C50C-407E-A947-70E740481C1C}">
                  <a14:useLocalDpi xmlns:a14="http://schemas.microsoft.com/office/drawing/2010/main"/>
                </a:ext>
              </a:extLst>
            </a:blip>
            <a:srcRect/>
            <a:stretch>
              <a:fillRect/>
            </a:stretch>
          </p:blipFill>
          <p:spPr bwMode="auto">
            <a:xfrm>
              <a:off x="11420473" y="2795601"/>
              <a:ext cx="180976" cy="269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7" name="Picture 2363"/>
            <p:cNvPicPr>
              <a:picLocks noChangeAspect="1" noChangeArrowheads="1"/>
            </p:cNvPicPr>
            <p:nvPr/>
          </p:nvPicPr>
          <p:blipFill>
            <a:blip r:embed="rId111" cstate="screen">
              <a:extLst>
                <a:ext uri="{28A0092B-C50C-407E-A947-70E740481C1C}">
                  <a14:useLocalDpi xmlns:a14="http://schemas.microsoft.com/office/drawing/2010/main"/>
                </a:ext>
              </a:extLst>
            </a:blip>
            <a:srcRect/>
            <a:stretch>
              <a:fillRect/>
            </a:stretch>
          </p:blipFill>
          <p:spPr bwMode="auto">
            <a:xfrm>
              <a:off x="11485561" y="2851164"/>
              <a:ext cx="112713" cy="10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 name="Freeform 2364"/>
            <p:cNvSpPr>
              <a:spLocks/>
            </p:cNvSpPr>
            <p:nvPr/>
          </p:nvSpPr>
          <p:spPr bwMode="auto">
            <a:xfrm>
              <a:off x="11506198" y="2898789"/>
              <a:ext cx="63500" cy="112713"/>
            </a:xfrm>
            <a:custGeom>
              <a:avLst/>
              <a:gdLst>
                <a:gd name="T0" fmla="*/ 8 w 17"/>
                <a:gd name="T1" fmla="*/ 12 h 30"/>
                <a:gd name="T2" fmla="*/ 2 w 17"/>
                <a:gd name="T3" fmla="*/ 5 h 30"/>
                <a:gd name="T4" fmla="*/ 0 w 17"/>
                <a:gd name="T5" fmla="*/ 0 h 30"/>
                <a:gd name="T6" fmla="*/ 6 w 17"/>
                <a:gd name="T7" fmla="*/ 7 h 30"/>
                <a:gd name="T8" fmla="*/ 14 w 17"/>
                <a:gd name="T9" fmla="*/ 13 h 30"/>
                <a:gd name="T10" fmla="*/ 16 w 17"/>
                <a:gd name="T11" fmla="*/ 21 h 30"/>
                <a:gd name="T12" fmla="*/ 16 w 17"/>
                <a:gd name="T13" fmla="*/ 23 h 30"/>
                <a:gd name="T14" fmla="*/ 9 w 17"/>
                <a:gd name="T15" fmla="*/ 30 h 30"/>
                <a:gd name="T16" fmla="*/ 11 w 17"/>
                <a:gd name="T17" fmla="*/ 26 h 30"/>
                <a:gd name="T18" fmla="*/ 8 w 17"/>
                <a:gd name="T1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0">
                  <a:moveTo>
                    <a:pt x="8" y="12"/>
                  </a:moveTo>
                  <a:cubicBezTo>
                    <a:pt x="6" y="11"/>
                    <a:pt x="3" y="7"/>
                    <a:pt x="2" y="5"/>
                  </a:cubicBezTo>
                  <a:cubicBezTo>
                    <a:pt x="1" y="4"/>
                    <a:pt x="0" y="0"/>
                    <a:pt x="0" y="0"/>
                  </a:cubicBezTo>
                  <a:cubicBezTo>
                    <a:pt x="1" y="2"/>
                    <a:pt x="4" y="5"/>
                    <a:pt x="6" y="7"/>
                  </a:cubicBezTo>
                  <a:cubicBezTo>
                    <a:pt x="8" y="9"/>
                    <a:pt x="11" y="10"/>
                    <a:pt x="14" y="13"/>
                  </a:cubicBezTo>
                  <a:cubicBezTo>
                    <a:pt x="16" y="15"/>
                    <a:pt x="17" y="18"/>
                    <a:pt x="16" y="21"/>
                  </a:cubicBezTo>
                  <a:cubicBezTo>
                    <a:pt x="16" y="22"/>
                    <a:pt x="16" y="22"/>
                    <a:pt x="16" y="23"/>
                  </a:cubicBezTo>
                  <a:cubicBezTo>
                    <a:pt x="14" y="25"/>
                    <a:pt x="12" y="28"/>
                    <a:pt x="9" y="30"/>
                  </a:cubicBezTo>
                  <a:cubicBezTo>
                    <a:pt x="10" y="29"/>
                    <a:pt x="11" y="27"/>
                    <a:pt x="11" y="26"/>
                  </a:cubicBezTo>
                  <a:cubicBezTo>
                    <a:pt x="12" y="19"/>
                    <a:pt x="10" y="14"/>
                    <a:pt x="8"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2365"/>
            <p:cNvSpPr>
              <a:spLocks/>
            </p:cNvSpPr>
            <p:nvPr/>
          </p:nvSpPr>
          <p:spPr bwMode="auto">
            <a:xfrm>
              <a:off x="11456985" y="2846401"/>
              <a:ext cx="96838" cy="192089"/>
            </a:xfrm>
            <a:custGeom>
              <a:avLst/>
              <a:gdLst>
                <a:gd name="T0" fmla="*/ 22 w 26"/>
                <a:gd name="T1" fmla="*/ 28 h 51"/>
                <a:gd name="T2" fmla="*/ 15 w 26"/>
                <a:gd name="T3" fmla="*/ 21 h 51"/>
                <a:gd name="T4" fmla="*/ 14 w 26"/>
                <a:gd name="T5" fmla="*/ 19 h 51"/>
                <a:gd name="T6" fmla="*/ 13 w 26"/>
                <a:gd name="T7" fmla="*/ 18 h 51"/>
                <a:gd name="T8" fmla="*/ 13 w 26"/>
                <a:gd name="T9" fmla="*/ 19 h 51"/>
                <a:gd name="T10" fmla="*/ 14 w 26"/>
                <a:gd name="T11" fmla="*/ 22 h 51"/>
                <a:gd name="T12" fmla="*/ 15 w 26"/>
                <a:gd name="T13" fmla="*/ 28 h 51"/>
                <a:gd name="T14" fmla="*/ 17 w 26"/>
                <a:gd name="T15" fmla="*/ 33 h 51"/>
                <a:gd name="T16" fmla="*/ 18 w 26"/>
                <a:gd name="T17" fmla="*/ 39 h 51"/>
                <a:gd name="T18" fmla="*/ 17 w 26"/>
                <a:gd name="T19" fmla="*/ 42 h 51"/>
                <a:gd name="T20" fmla="*/ 17 w 26"/>
                <a:gd name="T21" fmla="*/ 35 h 51"/>
                <a:gd name="T22" fmla="*/ 16 w 26"/>
                <a:gd name="T23" fmla="*/ 31 h 51"/>
                <a:gd name="T24" fmla="*/ 15 w 26"/>
                <a:gd name="T25" fmla="*/ 39 h 51"/>
                <a:gd name="T26" fmla="*/ 13 w 26"/>
                <a:gd name="T27" fmla="*/ 49 h 51"/>
                <a:gd name="T28" fmla="*/ 12 w 26"/>
                <a:gd name="T29" fmla="*/ 50 h 51"/>
                <a:gd name="T30" fmla="*/ 13 w 26"/>
                <a:gd name="T31" fmla="*/ 45 h 51"/>
                <a:gd name="T32" fmla="*/ 14 w 26"/>
                <a:gd name="T33" fmla="*/ 26 h 51"/>
                <a:gd name="T34" fmla="*/ 12 w 26"/>
                <a:gd name="T35" fmla="*/ 21 h 51"/>
                <a:gd name="T36" fmla="*/ 12 w 26"/>
                <a:gd name="T37" fmla="*/ 19 h 51"/>
                <a:gd name="T38" fmla="*/ 11 w 26"/>
                <a:gd name="T39" fmla="*/ 22 h 51"/>
                <a:gd name="T40" fmla="*/ 8 w 26"/>
                <a:gd name="T41" fmla="*/ 30 h 51"/>
                <a:gd name="T42" fmla="*/ 7 w 26"/>
                <a:gd name="T43" fmla="*/ 33 h 51"/>
                <a:gd name="T44" fmla="*/ 7 w 26"/>
                <a:gd name="T45" fmla="*/ 40 h 51"/>
                <a:gd name="T46" fmla="*/ 7 w 26"/>
                <a:gd name="T47" fmla="*/ 40 h 51"/>
                <a:gd name="T48" fmla="*/ 7 w 26"/>
                <a:gd name="T49" fmla="*/ 33 h 51"/>
                <a:gd name="T50" fmla="*/ 7 w 26"/>
                <a:gd name="T51" fmla="*/ 30 h 51"/>
                <a:gd name="T52" fmla="*/ 11 w 26"/>
                <a:gd name="T53" fmla="*/ 20 h 51"/>
                <a:gd name="T54" fmla="*/ 11 w 26"/>
                <a:gd name="T55" fmla="*/ 17 h 51"/>
                <a:gd name="T56" fmla="*/ 10 w 26"/>
                <a:gd name="T57" fmla="*/ 10 h 51"/>
                <a:gd name="T58" fmla="*/ 9 w 26"/>
                <a:gd name="T59" fmla="*/ 11 h 51"/>
                <a:gd name="T60" fmla="*/ 6 w 26"/>
                <a:gd name="T61" fmla="*/ 14 h 51"/>
                <a:gd name="T62" fmla="*/ 2 w 26"/>
                <a:gd name="T63" fmla="*/ 22 h 51"/>
                <a:gd name="T64" fmla="*/ 0 w 26"/>
                <a:gd name="T65" fmla="*/ 28 h 51"/>
                <a:gd name="T66" fmla="*/ 2 w 26"/>
                <a:gd name="T67" fmla="*/ 22 h 51"/>
                <a:gd name="T68" fmla="*/ 5 w 26"/>
                <a:gd name="T69" fmla="*/ 14 h 51"/>
                <a:gd name="T70" fmla="*/ 8 w 26"/>
                <a:gd name="T71" fmla="*/ 11 h 51"/>
                <a:gd name="T72" fmla="*/ 10 w 26"/>
                <a:gd name="T73" fmla="*/ 10 h 51"/>
                <a:gd name="T74" fmla="*/ 11 w 26"/>
                <a:gd name="T75" fmla="*/ 6 h 51"/>
                <a:gd name="T76" fmla="*/ 11 w 26"/>
                <a:gd name="T77" fmla="*/ 4 h 51"/>
                <a:gd name="T78" fmla="*/ 11 w 26"/>
                <a:gd name="T79" fmla="*/ 3 h 51"/>
                <a:gd name="T80" fmla="*/ 12 w 26"/>
                <a:gd name="T81" fmla="*/ 2 h 51"/>
                <a:gd name="T82" fmla="*/ 12 w 26"/>
                <a:gd name="T83" fmla="*/ 6 h 51"/>
                <a:gd name="T84" fmla="*/ 12 w 26"/>
                <a:gd name="T85" fmla="*/ 7 h 51"/>
                <a:gd name="T86" fmla="*/ 12 w 26"/>
                <a:gd name="T87" fmla="*/ 8 h 51"/>
                <a:gd name="T88" fmla="*/ 16 w 26"/>
                <a:gd name="T89" fmla="*/ 15 h 51"/>
                <a:gd name="T90" fmla="*/ 18 w 26"/>
                <a:gd name="T91" fmla="*/ 17 h 51"/>
                <a:gd name="T92" fmla="*/ 26 w 26"/>
                <a:gd name="T93" fmla="*/ 20 h 51"/>
                <a:gd name="T94" fmla="*/ 20 w 26"/>
                <a:gd name="T95" fmla="*/ 19 h 51"/>
                <a:gd name="T96" fmla="*/ 16 w 26"/>
                <a:gd name="T97" fmla="*/ 16 h 51"/>
                <a:gd name="T98" fmla="*/ 14 w 26"/>
                <a:gd name="T99" fmla="*/ 12 h 51"/>
                <a:gd name="T100" fmla="*/ 12 w 26"/>
                <a:gd name="T101" fmla="*/ 8 h 51"/>
                <a:gd name="T102" fmla="*/ 12 w 26"/>
                <a:gd name="T103" fmla="*/ 13 h 51"/>
                <a:gd name="T104" fmla="*/ 12 w 26"/>
                <a:gd name="T105" fmla="*/ 15 h 51"/>
                <a:gd name="T106" fmla="*/ 14 w 26"/>
                <a:gd name="T107" fmla="*/ 18 h 51"/>
                <a:gd name="T108" fmla="*/ 15 w 26"/>
                <a:gd name="T109" fmla="*/ 19 h 51"/>
                <a:gd name="T110" fmla="*/ 18 w 26"/>
                <a:gd name="T111" fmla="*/ 22 h 51"/>
                <a:gd name="T112" fmla="*/ 24 w 26"/>
                <a:gd name="T113" fmla="*/ 31 h 51"/>
                <a:gd name="T114" fmla="*/ 23 w 26"/>
                <a:gd name="T115" fmla="*/ 3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51">
                  <a:moveTo>
                    <a:pt x="23" y="31"/>
                  </a:moveTo>
                  <a:cubicBezTo>
                    <a:pt x="23" y="30"/>
                    <a:pt x="22" y="29"/>
                    <a:pt x="22" y="28"/>
                  </a:cubicBezTo>
                  <a:cubicBezTo>
                    <a:pt x="20" y="26"/>
                    <a:pt x="19" y="25"/>
                    <a:pt x="18" y="23"/>
                  </a:cubicBezTo>
                  <a:cubicBezTo>
                    <a:pt x="17" y="22"/>
                    <a:pt x="16" y="21"/>
                    <a:pt x="15" y="21"/>
                  </a:cubicBezTo>
                  <a:cubicBezTo>
                    <a:pt x="15" y="20"/>
                    <a:pt x="15" y="20"/>
                    <a:pt x="14" y="19"/>
                  </a:cubicBezTo>
                  <a:cubicBezTo>
                    <a:pt x="14" y="19"/>
                    <a:pt x="14" y="19"/>
                    <a:pt x="14" y="19"/>
                  </a:cubicBezTo>
                  <a:cubicBezTo>
                    <a:pt x="14" y="19"/>
                    <a:pt x="14" y="19"/>
                    <a:pt x="14" y="19"/>
                  </a:cubicBezTo>
                  <a:cubicBezTo>
                    <a:pt x="13" y="18"/>
                    <a:pt x="13" y="18"/>
                    <a:pt x="13" y="18"/>
                  </a:cubicBezTo>
                  <a:cubicBezTo>
                    <a:pt x="13" y="18"/>
                    <a:pt x="13" y="17"/>
                    <a:pt x="12" y="17"/>
                  </a:cubicBezTo>
                  <a:cubicBezTo>
                    <a:pt x="12" y="18"/>
                    <a:pt x="13" y="18"/>
                    <a:pt x="13" y="19"/>
                  </a:cubicBezTo>
                  <a:cubicBezTo>
                    <a:pt x="13" y="20"/>
                    <a:pt x="13" y="20"/>
                    <a:pt x="13" y="21"/>
                  </a:cubicBezTo>
                  <a:cubicBezTo>
                    <a:pt x="14" y="21"/>
                    <a:pt x="14" y="22"/>
                    <a:pt x="14" y="22"/>
                  </a:cubicBezTo>
                  <a:cubicBezTo>
                    <a:pt x="14" y="24"/>
                    <a:pt x="14" y="25"/>
                    <a:pt x="15" y="26"/>
                  </a:cubicBezTo>
                  <a:cubicBezTo>
                    <a:pt x="15" y="27"/>
                    <a:pt x="15" y="27"/>
                    <a:pt x="15" y="28"/>
                  </a:cubicBezTo>
                  <a:cubicBezTo>
                    <a:pt x="16" y="29"/>
                    <a:pt x="16" y="30"/>
                    <a:pt x="16" y="31"/>
                  </a:cubicBezTo>
                  <a:cubicBezTo>
                    <a:pt x="17" y="32"/>
                    <a:pt x="17" y="32"/>
                    <a:pt x="17" y="33"/>
                  </a:cubicBezTo>
                  <a:cubicBezTo>
                    <a:pt x="17" y="34"/>
                    <a:pt x="17" y="34"/>
                    <a:pt x="17" y="35"/>
                  </a:cubicBezTo>
                  <a:cubicBezTo>
                    <a:pt x="18" y="36"/>
                    <a:pt x="18" y="37"/>
                    <a:pt x="18" y="39"/>
                  </a:cubicBezTo>
                  <a:cubicBezTo>
                    <a:pt x="18" y="39"/>
                    <a:pt x="18" y="40"/>
                    <a:pt x="18" y="40"/>
                  </a:cubicBezTo>
                  <a:cubicBezTo>
                    <a:pt x="18" y="41"/>
                    <a:pt x="17" y="42"/>
                    <a:pt x="17" y="42"/>
                  </a:cubicBezTo>
                  <a:cubicBezTo>
                    <a:pt x="18" y="41"/>
                    <a:pt x="18" y="40"/>
                    <a:pt x="18" y="39"/>
                  </a:cubicBezTo>
                  <a:cubicBezTo>
                    <a:pt x="17" y="37"/>
                    <a:pt x="17" y="36"/>
                    <a:pt x="17" y="35"/>
                  </a:cubicBezTo>
                  <a:cubicBezTo>
                    <a:pt x="17" y="34"/>
                    <a:pt x="16" y="34"/>
                    <a:pt x="16" y="33"/>
                  </a:cubicBezTo>
                  <a:cubicBezTo>
                    <a:pt x="16" y="33"/>
                    <a:pt x="16" y="32"/>
                    <a:pt x="16" y="31"/>
                  </a:cubicBezTo>
                  <a:cubicBezTo>
                    <a:pt x="16" y="31"/>
                    <a:pt x="15" y="31"/>
                    <a:pt x="15" y="31"/>
                  </a:cubicBezTo>
                  <a:cubicBezTo>
                    <a:pt x="16" y="33"/>
                    <a:pt x="15" y="36"/>
                    <a:pt x="15" y="39"/>
                  </a:cubicBezTo>
                  <a:cubicBezTo>
                    <a:pt x="15" y="41"/>
                    <a:pt x="14" y="43"/>
                    <a:pt x="14" y="45"/>
                  </a:cubicBezTo>
                  <a:cubicBezTo>
                    <a:pt x="14" y="46"/>
                    <a:pt x="13" y="48"/>
                    <a:pt x="13" y="49"/>
                  </a:cubicBezTo>
                  <a:cubicBezTo>
                    <a:pt x="12" y="50"/>
                    <a:pt x="12" y="51"/>
                    <a:pt x="11" y="51"/>
                  </a:cubicBezTo>
                  <a:cubicBezTo>
                    <a:pt x="11" y="51"/>
                    <a:pt x="12" y="50"/>
                    <a:pt x="12" y="50"/>
                  </a:cubicBezTo>
                  <a:cubicBezTo>
                    <a:pt x="12" y="49"/>
                    <a:pt x="12" y="49"/>
                    <a:pt x="12" y="48"/>
                  </a:cubicBezTo>
                  <a:cubicBezTo>
                    <a:pt x="12" y="47"/>
                    <a:pt x="13" y="46"/>
                    <a:pt x="13" y="45"/>
                  </a:cubicBezTo>
                  <a:cubicBezTo>
                    <a:pt x="13" y="43"/>
                    <a:pt x="14" y="41"/>
                    <a:pt x="14" y="39"/>
                  </a:cubicBezTo>
                  <a:cubicBezTo>
                    <a:pt x="14" y="35"/>
                    <a:pt x="14" y="30"/>
                    <a:pt x="14" y="26"/>
                  </a:cubicBezTo>
                  <a:cubicBezTo>
                    <a:pt x="13" y="25"/>
                    <a:pt x="13" y="24"/>
                    <a:pt x="13" y="23"/>
                  </a:cubicBezTo>
                  <a:cubicBezTo>
                    <a:pt x="13" y="22"/>
                    <a:pt x="12" y="22"/>
                    <a:pt x="12" y="21"/>
                  </a:cubicBezTo>
                  <a:cubicBezTo>
                    <a:pt x="12" y="21"/>
                    <a:pt x="12" y="20"/>
                    <a:pt x="12" y="20"/>
                  </a:cubicBezTo>
                  <a:cubicBezTo>
                    <a:pt x="12" y="20"/>
                    <a:pt x="12" y="20"/>
                    <a:pt x="12" y="19"/>
                  </a:cubicBezTo>
                  <a:cubicBezTo>
                    <a:pt x="12" y="20"/>
                    <a:pt x="12" y="20"/>
                    <a:pt x="12" y="20"/>
                  </a:cubicBezTo>
                  <a:cubicBezTo>
                    <a:pt x="12" y="20"/>
                    <a:pt x="11" y="21"/>
                    <a:pt x="11" y="22"/>
                  </a:cubicBezTo>
                  <a:cubicBezTo>
                    <a:pt x="11" y="22"/>
                    <a:pt x="11" y="23"/>
                    <a:pt x="11" y="23"/>
                  </a:cubicBezTo>
                  <a:cubicBezTo>
                    <a:pt x="10" y="25"/>
                    <a:pt x="9" y="28"/>
                    <a:pt x="8" y="30"/>
                  </a:cubicBezTo>
                  <a:cubicBezTo>
                    <a:pt x="8" y="30"/>
                    <a:pt x="7" y="31"/>
                    <a:pt x="7" y="32"/>
                  </a:cubicBezTo>
                  <a:cubicBezTo>
                    <a:pt x="7" y="32"/>
                    <a:pt x="7" y="33"/>
                    <a:pt x="7" y="33"/>
                  </a:cubicBezTo>
                  <a:cubicBezTo>
                    <a:pt x="7" y="34"/>
                    <a:pt x="7" y="36"/>
                    <a:pt x="7" y="37"/>
                  </a:cubicBezTo>
                  <a:cubicBezTo>
                    <a:pt x="7" y="38"/>
                    <a:pt x="7" y="39"/>
                    <a:pt x="7" y="40"/>
                  </a:cubicBezTo>
                  <a:cubicBezTo>
                    <a:pt x="8" y="42"/>
                    <a:pt x="8" y="43"/>
                    <a:pt x="8" y="44"/>
                  </a:cubicBezTo>
                  <a:cubicBezTo>
                    <a:pt x="8" y="43"/>
                    <a:pt x="7" y="42"/>
                    <a:pt x="7" y="40"/>
                  </a:cubicBezTo>
                  <a:cubicBezTo>
                    <a:pt x="7" y="39"/>
                    <a:pt x="7" y="38"/>
                    <a:pt x="7" y="37"/>
                  </a:cubicBezTo>
                  <a:cubicBezTo>
                    <a:pt x="7" y="36"/>
                    <a:pt x="7" y="34"/>
                    <a:pt x="7" y="33"/>
                  </a:cubicBezTo>
                  <a:cubicBezTo>
                    <a:pt x="7" y="33"/>
                    <a:pt x="7" y="32"/>
                    <a:pt x="7" y="31"/>
                  </a:cubicBezTo>
                  <a:cubicBezTo>
                    <a:pt x="7" y="31"/>
                    <a:pt x="7" y="30"/>
                    <a:pt x="7" y="30"/>
                  </a:cubicBezTo>
                  <a:cubicBezTo>
                    <a:pt x="8" y="27"/>
                    <a:pt x="9" y="25"/>
                    <a:pt x="10" y="23"/>
                  </a:cubicBezTo>
                  <a:cubicBezTo>
                    <a:pt x="10" y="22"/>
                    <a:pt x="11" y="21"/>
                    <a:pt x="11" y="20"/>
                  </a:cubicBezTo>
                  <a:cubicBezTo>
                    <a:pt x="11" y="19"/>
                    <a:pt x="11" y="18"/>
                    <a:pt x="11" y="18"/>
                  </a:cubicBezTo>
                  <a:cubicBezTo>
                    <a:pt x="11" y="18"/>
                    <a:pt x="11" y="17"/>
                    <a:pt x="11" y="17"/>
                  </a:cubicBezTo>
                  <a:cubicBezTo>
                    <a:pt x="11" y="16"/>
                    <a:pt x="11" y="14"/>
                    <a:pt x="11" y="13"/>
                  </a:cubicBezTo>
                  <a:cubicBezTo>
                    <a:pt x="10" y="12"/>
                    <a:pt x="10" y="11"/>
                    <a:pt x="10" y="10"/>
                  </a:cubicBezTo>
                  <a:cubicBezTo>
                    <a:pt x="10" y="10"/>
                    <a:pt x="10" y="10"/>
                    <a:pt x="10" y="10"/>
                  </a:cubicBezTo>
                  <a:cubicBezTo>
                    <a:pt x="10" y="11"/>
                    <a:pt x="9" y="11"/>
                    <a:pt x="9" y="11"/>
                  </a:cubicBezTo>
                  <a:cubicBezTo>
                    <a:pt x="9" y="12"/>
                    <a:pt x="8" y="12"/>
                    <a:pt x="8" y="12"/>
                  </a:cubicBezTo>
                  <a:cubicBezTo>
                    <a:pt x="7" y="13"/>
                    <a:pt x="7" y="14"/>
                    <a:pt x="6" y="14"/>
                  </a:cubicBezTo>
                  <a:cubicBezTo>
                    <a:pt x="5" y="15"/>
                    <a:pt x="5" y="16"/>
                    <a:pt x="4" y="17"/>
                  </a:cubicBezTo>
                  <a:cubicBezTo>
                    <a:pt x="3" y="18"/>
                    <a:pt x="2" y="20"/>
                    <a:pt x="2" y="22"/>
                  </a:cubicBezTo>
                  <a:cubicBezTo>
                    <a:pt x="2" y="23"/>
                    <a:pt x="1" y="24"/>
                    <a:pt x="1" y="25"/>
                  </a:cubicBezTo>
                  <a:cubicBezTo>
                    <a:pt x="1" y="26"/>
                    <a:pt x="1" y="27"/>
                    <a:pt x="0" y="28"/>
                  </a:cubicBezTo>
                  <a:cubicBezTo>
                    <a:pt x="1" y="27"/>
                    <a:pt x="1" y="26"/>
                    <a:pt x="1" y="25"/>
                  </a:cubicBezTo>
                  <a:cubicBezTo>
                    <a:pt x="1" y="24"/>
                    <a:pt x="1" y="23"/>
                    <a:pt x="2" y="22"/>
                  </a:cubicBezTo>
                  <a:cubicBezTo>
                    <a:pt x="2" y="20"/>
                    <a:pt x="3" y="18"/>
                    <a:pt x="4" y="17"/>
                  </a:cubicBezTo>
                  <a:cubicBezTo>
                    <a:pt x="4" y="16"/>
                    <a:pt x="5" y="15"/>
                    <a:pt x="5" y="14"/>
                  </a:cubicBezTo>
                  <a:cubicBezTo>
                    <a:pt x="6" y="13"/>
                    <a:pt x="7" y="12"/>
                    <a:pt x="7" y="12"/>
                  </a:cubicBezTo>
                  <a:cubicBezTo>
                    <a:pt x="8" y="12"/>
                    <a:pt x="8" y="11"/>
                    <a:pt x="8" y="11"/>
                  </a:cubicBezTo>
                  <a:cubicBezTo>
                    <a:pt x="8" y="11"/>
                    <a:pt x="8" y="11"/>
                    <a:pt x="9" y="11"/>
                  </a:cubicBezTo>
                  <a:cubicBezTo>
                    <a:pt x="9" y="11"/>
                    <a:pt x="9" y="10"/>
                    <a:pt x="10" y="10"/>
                  </a:cubicBezTo>
                  <a:cubicBezTo>
                    <a:pt x="10" y="10"/>
                    <a:pt x="10" y="9"/>
                    <a:pt x="11" y="9"/>
                  </a:cubicBezTo>
                  <a:cubicBezTo>
                    <a:pt x="11" y="8"/>
                    <a:pt x="11" y="7"/>
                    <a:pt x="11" y="6"/>
                  </a:cubicBezTo>
                  <a:cubicBezTo>
                    <a:pt x="11" y="6"/>
                    <a:pt x="11" y="5"/>
                    <a:pt x="11" y="4"/>
                  </a:cubicBezTo>
                  <a:cubicBezTo>
                    <a:pt x="11" y="4"/>
                    <a:pt x="11" y="4"/>
                    <a:pt x="11" y="4"/>
                  </a:cubicBezTo>
                  <a:cubicBezTo>
                    <a:pt x="11" y="4"/>
                    <a:pt x="11" y="4"/>
                    <a:pt x="11" y="4"/>
                  </a:cubicBezTo>
                  <a:cubicBezTo>
                    <a:pt x="11" y="4"/>
                    <a:pt x="11" y="3"/>
                    <a:pt x="11" y="3"/>
                  </a:cubicBezTo>
                  <a:cubicBezTo>
                    <a:pt x="12" y="2"/>
                    <a:pt x="12" y="1"/>
                    <a:pt x="13" y="0"/>
                  </a:cubicBezTo>
                  <a:cubicBezTo>
                    <a:pt x="12" y="1"/>
                    <a:pt x="12" y="1"/>
                    <a:pt x="12" y="2"/>
                  </a:cubicBezTo>
                  <a:cubicBezTo>
                    <a:pt x="12" y="2"/>
                    <a:pt x="12" y="3"/>
                    <a:pt x="12" y="3"/>
                  </a:cubicBezTo>
                  <a:cubicBezTo>
                    <a:pt x="12" y="4"/>
                    <a:pt x="12" y="5"/>
                    <a:pt x="12" y="6"/>
                  </a:cubicBezTo>
                  <a:cubicBezTo>
                    <a:pt x="12" y="6"/>
                    <a:pt x="12" y="6"/>
                    <a:pt x="12" y="6"/>
                  </a:cubicBezTo>
                  <a:cubicBezTo>
                    <a:pt x="12" y="6"/>
                    <a:pt x="12" y="7"/>
                    <a:pt x="12" y="7"/>
                  </a:cubicBezTo>
                  <a:cubicBezTo>
                    <a:pt x="12" y="7"/>
                    <a:pt x="12" y="7"/>
                    <a:pt x="12" y="7"/>
                  </a:cubicBezTo>
                  <a:cubicBezTo>
                    <a:pt x="12" y="8"/>
                    <a:pt x="12" y="8"/>
                    <a:pt x="12" y="8"/>
                  </a:cubicBezTo>
                  <a:cubicBezTo>
                    <a:pt x="13" y="9"/>
                    <a:pt x="13" y="9"/>
                    <a:pt x="13" y="9"/>
                  </a:cubicBezTo>
                  <a:cubicBezTo>
                    <a:pt x="14" y="11"/>
                    <a:pt x="15" y="13"/>
                    <a:pt x="16" y="15"/>
                  </a:cubicBezTo>
                  <a:cubicBezTo>
                    <a:pt x="16" y="15"/>
                    <a:pt x="16" y="15"/>
                    <a:pt x="17" y="16"/>
                  </a:cubicBezTo>
                  <a:cubicBezTo>
                    <a:pt x="17" y="16"/>
                    <a:pt x="17" y="16"/>
                    <a:pt x="18" y="17"/>
                  </a:cubicBezTo>
                  <a:cubicBezTo>
                    <a:pt x="18" y="17"/>
                    <a:pt x="19" y="18"/>
                    <a:pt x="20" y="18"/>
                  </a:cubicBezTo>
                  <a:cubicBezTo>
                    <a:pt x="22" y="19"/>
                    <a:pt x="24" y="20"/>
                    <a:pt x="26" y="20"/>
                  </a:cubicBezTo>
                  <a:cubicBezTo>
                    <a:pt x="25" y="20"/>
                    <a:pt x="24" y="20"/>
                    <a:pt x="23" y="20"/>
                  </a:cubicBezTo>
                  <a:cubicBezTo>
                    <a:pt x="22" y="19"/>
                    <a:pt x="21" y="19"/>
                    <a:pt x="20" y="19"/>
                  </a:cubicBezTo>
                  <a:cubicBezTo>
                    <a:pt x="19" y="18"/>
                    <a:pt x="18" y="18"/>
                    <a:pt x="17" y="17"/>
                  </a:cubicBezTo>
                  <a:cubicBezTo>
                    <a:pt x="17" y="17"/>
                    <a:pt x="17" y="16"/>
                    <a:pt x="16" y="16"/>
                  </a:cubicBezTo>
                  <a:cubicBezTo>
                    <a:pt x="16" y="16"/>
                    <a:pt x="16" y="15"/>
                    <a:pt x="15" y="15"/>
                  </a:cubicBezTo>
                  <a:cubicBezTo>
                    <a:pt x="15" y="14"/>
                    <a:pt x="14" y="13"/>
                    <a:pt x="14" y="12"/>
                  </a:cubicBezTo>
                  <a:cubicBezTo>
                    <a:pt x="13" y="12"/>
                    <a:pt x="13" y="11"/>
                    <a:pt x="12" y="10"/>
                  </a:cubicBezTo>
                  <a:cubicBezTo>
                    <a:pt x="12" y="9"/>
                    <a:pt x="12" y="9"/>
                    <a:pt x="12" y="8"/>
                  </a:cubicBezTo>
                  <a:cubicBezTo>
                    <a:pt x="12" y="8"/>
                    <a:pt x="12" y="8"/>
                    <a:pt x="12" y="8"/>
                  </a:cubicBezTo>
                  <a:cubicBezTo>
                    <a:pt x="12" y="10"/>
                    <a:pt x="12" y="11"/>
                    <a:pt x="12" y="13"/>
                  </a:cubicBezTo>
                  <a:cubicBezTo>
                    <a:pt x="12" y="13"/>
                    <a:pt x="12" y="14"/>
                    <a:pt x="12" y="14"/>
                  </a:cubicBezTo>
                  <a:cubicBezTo>
                    <a:pt x="12" y="14"/>
                    <a:pt x="12" y="15"/>
                    <a:pt x="12" y="15"/>
                  </a:cubicBezTo>
                  <a:cubicBezTo>
                    <a:pt x="13" y="16"/>
                    <a:pt x="13" y="17"/>
                    <a:pt x="14" y="18"/>
                  </a:cubicBezTo>
                  <a:cubicBezTo>
                    <a:pt x="14" y="18"/>
                    <a:pt x="14" y="18"/>
                    <a:pt x="14" y="18"/>
                  </a:cubicBezTo>
                  <a:cubicBezTo>
                    <a:pt x="14" y="18"/>
                    <a:pt x="14" y="18"/>
                    <a:pt x="14" y="18"/>
                  </a:cubicBezTo>
                  <a:cubicBezTo>
                    <a:pt x="15" y="19"/>
                    <a:pt x="15" y="19"/>
                    <a:pt x="15" y="19"/>
                  </a:cubicBezTo>
                  <a:cubicBezTo>
                    <a:pt x="15" y="19"/>
                    <a:pt x="16" y="20"/>
                    <a:pt x="16" y="20"/>
                  </a:cubicBezTo>
                  <a:cubicBezTo>
                    <a:pt x="17" y="21"/>
                    <a:pt x="17" y="22"/>
                    <a:pt x="18" y="22"/>
                  </a:cubicBezTo>
                  <a:cubicBezTo>
                    <a:pt x="20" y="24"/>
                    <a:pt x="21" y="26"/>
                    <a:pt x="22" y="28"/>
                  </a:cubicBezTo>
                  <a:cubicBezTo>
                    <a:pt x="23" y="29"/>
                    <a:pt x="23" y="30"/>
                    <a:pt x="24" y="31"/>
                  </a:cubicBezTo>
                  <a:cubicBezTo>
                    <a:pt x="24" y="32"/>
                    <a:pt x="24" y="33"/>
                    <a:pt x="24" y="34"/>
                  </a:cubicBezTo>
                  <a:cubicBezTo>
                    <a:pt x="24" y="33"/>
                    <a:pt x="23" y="32"/>
                    <a:pt x="23" y="3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2366"/>
            <p:cNvSpPr>
              <a:spLocks/>
            </p:cNvSpPr>
            <p:nvPr/>
          </p:nvSpPr>
          <p:spPr bwMode="auto">
            <a:xfrm>
              <a:off x="10266353" y="1193802"/>
              <a:ext cx="222251" cy="79376"/>
            </a:xfrm>
            <a:custGeom>
              <a:avLst/>
              <a:gdLst>
                <a:gd name="T0" fmla="*/ 59 w 59"/>
                <a:gd name="T1" fmla="*/ 0 h 21"/>
                <a:gd name="T2" fmla="*/ 30 w 59"/>
                <a:gd name="T3" fmla="*/ 12 h 21"/>
                <a:gd name="T4" fmla="*/ 14 w 59"/>
                <a:gd name="T5" fmla="*/ 13 h 21"/>
                <a:gd name="T6" fmla="*/ 0 w 59"/>
                <a:gd name="T7" fmla="*/ 15 h 21"/>
                <a:gd name="T8" fmla="*/ 19 w 59"/>
                <a:gd name="T9" fmla="*/ 21 h 21"/>
                <a:gd name="T10" fmla="*/ 38 w 59"/>
                <a:gd name="T11" fmla="*/ 14 h 21"/>
                <a:gd name="T12" fmla="*/ 59 w 59"/>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59" h="21">
                  <a:moveTo>
                    <a:pt x="59" y="0"/>
                  </a:moveTo>
                  <a:cubicBezTo>
                    <a:pt x="49" y="3"/>
                    <a:pt x="41" y="9"/>
                    <a:pt x="30" y="12"/>
                  </a:cubicBezTo>
                  <a:cubicBezTo>
                    <a:pt x="25" y="13"/>
                    <a:pt x="20" y="13"/>
                    <a:pt x="14" y="13"/>
                  </a:cubicBezTo>
                  <a:cubicBezTo>
                    <a:pt x="10" y="13"/>
                    <a:pt x="5" y="13"/>
                    <a:pt x="0" y="15"/>
                  </a:cubicBezTo>
                  <a:cubicBezTo>
                    <a:pt x="6" y="17"/>
                    <a:pt x="13" y="19"/>
                    <a:pt x="19" y="21"/>
                  </a:cubicBezTo>
                  <a:cubicBezTo>
                    <a:pt x="26" y="20"/>
                    <a:pt x="34" y="16"/>
                    <a:pt x="38" y="14"/>
                  </a:cubicBezTo>
                  <a:cubicBezTo>
                    <a:pt x="46" y="10"/>
                    <a:pt x="52" y="4"/>
                    <a:pt x="59"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2369"/>
            <p:cNvSpPr>
              <a:spLocks/>
            </p:cNvSpPr>
            <p:nvPr/>
          </p:nvSpPr>
          <p:spPr bwMode="auto">
            <a:xfrm>
              <a:off x="10288578" y="1084264"/>
              <a:ext cx="241301" cy="87313"/>
            </a:xfrm>
            <a:custGeom>
              <a:avLst/>
              <a:gdLst>
                <a:gd name="T0" fmla="*/ 38 w 64"/>
                <a:gd name="T1" fmla="*/ 13 h 23"/>
                <a:gd name="T2" fmla="*/ 53 w 64"/>
                <a:gd name="T3" fmla="*/ 21 h 23"/>
                <a:gd name="T4" fmla="*/ 64 w 64"/>
                <a:gd name="T5" fmla="*/ 23 h 23"/>
                <a:gd name="T6" fmla="*/ 49 w 64"/>
                <a:gd name="T7" fmla="*/ 15 h 23"/>
                <a:gd name="T8" fmla="*/ 35 w 64"/>
                <a:gd name="T9" fmla="*/ 3 h 23"/>
                <a:gd name="T10" fmla="*/ 18 w 64"/>
                <a:gd name="T11" fmla="*/ 1 h 23"/>
                <a:gd name="T12" fmla="*/ 15 w 64"/>
                <a:gd name="T13" fmla="*/ 2 h 23"/>
                <a:gd name="T14" fmla="*/ 0 w 64"/>
                <a:gd name="T15" fmla="*/ 17 h 23"/>
                <a:gd name="T16" fmla="*/ 9 w 64"/>
                <a:gd name="T17" fmla="*/ 13 h 23"/>
                <a:gd name="T18" fmla="*/ 38 w 64"/>
                <a:gd name="T19"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23">
                  <a:moveTo>
                    <a:pt x="38" y="13"/>
                  </a:moveTo>
                  <a:cubicBezTo>
                    <a:pt x="41" y="15"/>
                    <a:pt x="49" y="20"/>
                    <a:pt x="53" y="21"/>
                  </a:cubicBezTo>
                  <a:cubicBezTo>
                    <a:pt x="56" y="22"/>
                    <a:pt x="64" y="23"/>
                    <a:pt x="64" y="23"/>
                  </a:cubicBezTo>
                  <a:cubicBezTo>
                    <a:pt x="59" y="21"/>
                    <a:pt x="54" y="18"/>
                    <a:pt x="49" y="15"/>
                  </a:cubicBezTo>
                  <a:cubicBezTo>
                    <a:pt x="44" y="11"/>
                    <a:pt x="40" y="7"/>
                    <a:pt x="35" y="3"/>
                  </a:cubicBezTo>
                  <a:cubicBezTo>
                    <a:pt x="30" y="0"/>
                    <a:pt x="24" y="0"/>
                    <a:pt x="18" y="1"/>
                  </a:cubicBezTo>
                  <a:cubicBezTo>
                    <a:pt x="17" y="2"/>
                    <a:pt x="16" y="2"/>
                    <a:pt x="15" y="2"/>
                  </a:cubicBezTo>
                  <a:cubicBezTo>
                    <a:pt x="9" y="7"/>
                    <a:pt x="5" y="12"/>
                    <a:pt x="0" y="17"/>
                  </a:cubicBezTo>
                  <a:cubicBezTo>
                    <a:pt x="3" y="16"/>
                    <a:pt x="6" y="14"/>
                    <a:pt x="9" y="13"/>
                  </a:cubicBezTo>
                  <a:cubicBezTo>
                    <a:pt x="22" y="8"/>
                    <a:pt x="33" y="10"/>
                    <a:pt x="38" y="1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2370"/>
            <p:cNvSpPr>
              <a:spLocks/>
            </p:cNvSpPr>
            <p:nvPr/>
          </p:nvSpPr>
          <p:spPr bwMode="auto">
            <a:xfrm>
              <a:off x="10244128" y="1095377"/>
              <a:ext cx="393702" cy="177801"/>
            </a:xfrm>
            <a:custGeom>
              <a:avLst/>
              <a:gdLst>
                <a:gd name="T0" fmla="*/ 46 w 105"/>
                <a:gd name="T1" fmla="*/ 10 h 47"/>
                <a:gd name="T2" fmla="*/ 62 w 105"/>
                <a:gd name="T3" fmla="*/ 18 h 47"/>
                <a:gd name="T4" fmla="*/ 66 w 105"/>
                <a:gd name="T5" fmla="*/ 20 h 47"/>
                <a:gd name="T6" fmla="*/ 67 w 105"/>
                <a:gd name="T7" fmla="*/ 21 h 47"/>
                <a:gd name="T8" fmla="*/ 65 w 105"/>
                <a:gd name="T9" fmla="*/ 22 h 47"/>
                <a:gd name="T10" fmla="*/ 59 w 105"/>
                <a:gd name="T11" fmla="*/ 21 h 47"/>
                <a:gd name="T12" fmla="*/ 46 w 105"/>
                <a:gd name="T13" fmla="*/ 21 h 47"/>
                <a:gd name="T14" fmla="*/ 36 w 105"/>
                <a:gd name="T15" fmla="*/ 20 h 47"/>
                <a:gd name="T16" fmla="*/ 25 w 105"/>
                <a:gd name="T17" fmla="*/ 20 h 47"/>
                <a:gd name="T18" fmla="*/ 17 w 105"/>
                <a:gd name="T19" fmla="*/ 22 h 47"/>
                <a:gd name="T20" fmla="*/ 32 w 105"/>
                <a:gd name="T21" fmla="*/ 20 h 47"/>
                <a:gd name="T22" fmla="*/ 40 w 105"/>
                <a:gd name="T23" fmla="*/ 21 h 47"/>
                <a:gd name="T24" fmla="*/ 25 w 105"/>
                <a:gd name="T25" fmla="*/ 25 h 47"/>
                <a:gd name="T26" fmla="*/ 5 w 105"/>
                <a:gd name="T27" fmla="*/ 32 h 47"/>
                <a:gd name="T28" fmla="*/ 3 w 105"/>
                <a:gd name="T29" fmla="*/ 34 h 47"/>
                <a:gd name="T30" fmla="*/ 12 w 105"/>
                <a:gd name="T31" fmla="*/ 31 h 47"/>
                <a:gd name="T32" fmla="*/ 52 w 105"/>
                <a:gd name="T33" fmla="*/ 23 h 47"/>
                <a:gd name="T34" fmla="*/ 61 w 105"/>
                <a:gd name="T35" fmla="*/ 24 h 47"/>
                <a:gd name="T36" fmla="*/ 65 w 105"/>
                <a:gd name="T37" fmla="*/ 24 h 47"/>
                <a:gd name="T38" fmla="*/ 61 w 105"/>
                <a:gd name="T39" fmla="*/ 26 h 47"/>
                <a:gd name="T40" fmla="*/ 45 w 105"/>
                <a:gd name="T41" fmla="*/ 34 h 47"/>
                <a:gd name="T42" fmla="*/ 38 w 105"/>
                <a:gd name="T43" fmla="*/ 37 h 47"/>
                <a:gd name="T44" fmla="*/ 23 w 105"/>
                <a:gd name="T45" fmla="*/ 39 h 47"/>
                <a:gd name="T46" fmla="*/ 23 w 105"/>
                <a:gd name="T47" fmla="*/ 39 h 47"/>
                <a:gd name="T48" fmla="*/ 38 w 105"/>
                <a:gd name="T49" fmla="*/ 37 h 47"/>
                <a:gd name="T50" fmla="*/ 45 w 105"/>
                <a:gd name="T51" fmla="*/ 35 h 47"/>
                <a:gd name="T52" fmla="*/ 65 w 105"/>
                <a:gd name="T53" fmla="*/ 25 h 47"/>
                <a:gd name="T54" fmla="*/ 70 w 105"/>
                <a:gd name="T55" fmla="*/ 24 h 47"/>
                <a:gd name="T56" fmla="*/ 85 w 105"/>
                <a:gd name="T57" fmla="*/ 23 h 47"/>
                <a:gd name="T58" fmla="*/ 82 w 105"/>
                <a:gd name="T59" fmla="*/ 26 h 47"/>
                <a:gd name="T60" fmla="*/ 76 w 105"/>
                <a:gd name="T61" fmla="*/ 32 h 47"/>
                <a:gd name="T62" fmla="*/ 62 w 105"/>
                <a:gd name="T63" fmla="*/ 42 h 47"/>
                <a:gd name="T64" fmla="*/ 50 w 105"/>
                <a:gd name="T65" fmla="*/ 47 h 47"/>
                <a:gd name="T66" fmla="*/ 62 w 105"/>
                <a:gd name="T67" fmla="*/ 43 h 47"/>
                <a:gd name="T68" fmla="*/ 77 w 105"/>
                <a:gd name="T69" fmla="*/ 33 h 47"/>
                <a:gd name="T70" fmla="*/ 83 w 105"/>
                <a:gd name="T71" fmla="*/ 28 h 47"/>
                <a:gd name="T72" fmla="*/ 85 w 105"/>
                <a:gd name="T73" fmla="*/ 24 h 47"/>
                <a:gd name="T74" fmla="*/ 92 w 105"/>
                <a:gd name="T75" fmla="*/ 21 h 47"/>
                <a:gd name="T76" fmla="*/ 97 w 105"/>
                <a:gd name="T77" fmla="*/ 19 h 47"/>
                <a:gd name="T78" fmla="*/ 98 w 105"/>
                <a:gd name="T79" fmla="*/ 19 h 47"/>
                <a:gd name="T80" fmla="*/ 101 w 105"/>
                <a:gd name="T81" fmla="*/ 17 h 47"/>
                <a:gd name="T82" fmla="*/ 93 w 105"/>
                <a:gd name="T83" fmla="*/ 19 h 47"/>
                <a:gd name="T84" fmla="*/ 91 w 105"/>
                <a:gd name="T85" fmla="*/ 19 h 47"/>
                <a:gd name="T86" fmla="*/ 88 w 105"/>
                <a:gd name="T87" fmla="*/ 19 h 47"/>
                <a:gd name="T88" fmla="*/ 74 w 105"/>
                <a:gd name="T89" fmla="*/ 15 h 47"/>
                <a:gd name="T90" fmla="*/ 69 w 105"/>
                <a:gd name="T91" fmla="*/ 13 h 47"/>
                <a:gd name="T92" fmla="*/ 60 w 105"/>
                <a:gd name="T93" fmla="*/ 0 h 47"/>
                <a:gd name="T94" fmla="*/ 65 w 105"/>
                <a:gd name="T95" fmla="*/ 9 h 47"/>
                <a:gd name="T96" fmla="*/ 71 w 105"/>
                <a:gd name="T97" fmla="*/ 15 h 47"/>
                <a:gd name="T98" fmla="*/ 79 w 105"/>
                <a:gd name="T99" fmla="*/ 18 h 47"/>
                <a:gd name="T100" fmla="*/ 88 w 105"/>
                <a:gd name="T101" fmla="*/ 20 h 47"/>
                <a:gd name="T102" fmla="*/ 78 w 105"/>
                <a:gd name="T103" fmla="*/ 22 h 47"/>
                <a:gd name="T104" fmla="*/ 74 w 105"/>
                <a:gd name="T105" fmla="*/ 22 h 47"/>
                <a:gd name="T106" fmla="*/ 68 w 105"/>
                <a:gd name="T107" fmla="*/ 19 h 47"/>
                <a:gd name="T108" fmla="*/ 66 w 105"/>
                <a:gd name="T109" fmla="*/ 18 h 47"/>
                <a:gd name="T110" fmla="*/ 58 w 105"/>
                <a:gd name="T111" fmla="*/ 14 h 47"/>
                <a:gd name="T112" fmla="*/ 40 w 105"/>
                <a:gd name="T113" fmla="*/ 7 h 47"/>
                <a:gd name="T114" fmla="*/ 40 w 105"/>
                <a:gd name="T11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47">
                  <a:moveTo>
                    <a:pt x="40" y="8"/>
                  </a:moveTo>
                  <a:cubicBezTo>
                    <a:pt x="42" y="8"/>
                    <a:pt x="44" y="9"/>
                    <a:pt x="46" y="10"/>
                  </a:cubicBezTo>
                  <a:cubicBezTo>
                    <a:pt x="50" y="11"/>
                    <a:pt x="53" y="13"/>
                    <a:pt x="57" y="15"/>
                  </a:cubicBezTo>
                  <a:cubicBezTo>
                    <a:pt x="59" y="16"/>
                    <a:pt x="60" y="17"/>
                    <a:pt x="62" y="18"/>
                  </a:cubicBezTo>
                  <a:cubicBezTo>
                    <a:pt x="63" y="18"/>
                    <a:pt x="64" y="19"/>
                    <a:pt x="65" y="19"/>
                  </a:cubicBezTo>
                  <a:cubicBezTo>
                    <a:pt x="66" y="20"/>
                    <a:pt x="66" y="20"/>
                    <a:pt x="66" y="20"/>
                  </a:cubicBezTo>
                  <a:cubicBezTo>
                    <a:pt x="66" y="20"/>
                    <a:pt x="67" y="20"/>
                    <a:pt x="67" y="21"/>
                  </a:cubicBezTo>
                  <a:cubicBezTo>
                    <a:pt x="67" y="21"/>
                    <a:pt x="67" y="21"/>
                    <a:pt x="67" y="21"/>
                  </a:cubicBezTo>
                  <a:cubicBezTo>
                    <a:pt x="68" y="21"/>
                    <a:pt x="69" y="22"/>
                    <a:pt x="71" y="22"/>
                  </a:cubicBezTo>
                  <a:cubicBezTo>
                    <a:pt x="69" y="22"/>
                    <a:pt x="67" y="22"/>
                    <a:pt x="65" y="22"/>
                  </a:cubicBezTo>
                  <a:cubicBezTo>
                    <a:pt x="64" y="22"/>
                    <a:pt x="63" y="22"/>
                    <a:pt x="62" y="22"/>
                  </a:cubicBezTo>
                  <a:cubicBezTo>
                    <a:pt x="61" y="21"/>
                    <a:pt x="60" y="21"/>
                    <a:pt x="59" y="21"/>
                  </a:cubicBezTo>
                  <a:cubicBezTo>
                    <a:pt x="56" y="21"/>
                    <a:pt x="54" y="21"/>
                    <a:pt x="52" y="21"/>
                  </a:cubicBezTo>
                  <a:cubicBezTo>
                    <a:pt x="50" y="21"/>
                    <a:pt x="48" y="21"/>
                    <a:pt x="46" y="21"/>
                  </a:cubicBezTo>
                  <a:cubicBezTo>
                    <a:pt x="44" y="21"/>
                    <a:pt x="42" y="20"/>
                    <a:pt x="40" y="20"/>
                  </a:cubicBezTo>
                  <a:cubicBezTo>
                    <a:pt x="39" y="20"/>
                    <a:pt x="38" y="20"/>
                    <a:pt x="36" y="20"/>
                  </a:cubicBezTo>
                  <a:cubicBezTo>
                    <a:pt x="35" y="19"/>
                    <a:pt x="34" y="19"/>
                    <a:pt x="33" y="19"/>
                  </a:cubicBezTo>
                  <a:cubicBezTo>
                    <a:pt x="30" y="19"/>
                    <a:pt x="27" y="19"/>
                    <a:pt x="25" y="20"/>
                  </a:cubicBezTo>
                  <a:cubicBezTo>
                    <a:pt x="23" y="20"/>
                    <a:pt x="22" y="20"/>
                    <a:pt x="21" y="20"/>
                  </a:cubicBezTo>
                  <a:cubicBezTo>
                    <a:pt x="20" y="21"/>
                    <a:pt x="18" y="22"/>
                    <a:pt x="17" y="22"/>
                  </a:cubicBezTo>
                  <a:cubicBezTo>
                    <a:pt x="20" y="21"/>
                    <a:pt x="22" y="20"/>
                    <a:pt x="25" y="20"/>
                  </a:cubicBezTo>
                  <a:cubicBezTo>
                    <a:pt x="27" y="20"/>
                    <a:pt x="30" y="20"/>
                    <a:pt x="32" y="20"/>
                  </a:cubicBezTo>
                  <a:cubicBezTo>
                    <a:pt x="34" y="20"/>
                    <a:pt x="35" y="21"/>
                    <a:pt x="36" y="21"/>
                  </a:cubicBezTo>
                  <a:cubicBezTo>
                    <a:pt x="37" y="21"/>
                    <a:pt x="39" y="21"/>
                    <a:pt x="40" y="21"/>
                  </a:cubicBezTo>
                  <a:cubicBezTo>
                    <a:pt x="40" y="21"/>
                    <a:pt x="41" y="21"/>
                    <a:pt x="42" y="21"/>
                  </a:cubicBezTo>
                  <a:cubicBezTo>
                    <a:pt x="36" y="22"/>
                    <a:pt x="30" y="23"/>
                    <a:pt x="25" y="25"/>
                  </a:cubicBezTo>
                  <a:cubicBezTo>
                    <a:pt x="20" y="26"/>
                    <a:pt x="16" y="27"/>
                    <a:pt x="12" y="29"/>
                  </a:cubicBezTo>
                  <a:cubicBezTo>
                    <a:pt x="9" y="30"/>
                    <a:pt x="7" y="31"/>
                    <a:pt x="5" y="32"/>
                  </a:cubicBezTo>
                  <a:cubicBezTo>
                    <a:pt x="3" y="33"/>
                    <a:pt x="1" y="34"/>
                    <a:pt x="0" y="36"/>
                  </a:cubicBezTo>
                  <a:cubicBezTo>
                    <a:pt x="1" y="35"/>
                    <a:pt x="2" y="35"/>
                    <a:pt x="3" y="34"/>
                  </a:cubicBezTo>
                  <a:cubicBezTo>
                    <a:pt x="4" y="34"/>
                    <a:pt x="5" y="34"/>
                    <a:pt x="6" y="33"/>
                  </a:cubicBezTo>
                  <a:cubicBezTo>
                    <a:pt x="8" y="32"/>
                    <a:pt x="10" y="32"/>
                    <a:pt x="12" y="31"/>
                  </a:cubicBezTo>
                  <a:cubicBezTo>
                    <a:pt x="16" y="29"/>
                    <a:pt x="21" y="28"/>
                    <a:pt x="25" y="27"/>
                  </a:cubicBezTo>
                  <a:cubicBezTo>
                    <a:pt x="34" y="24"/>
                    <a:pt x="43" y="23"/>
                    <a:pt x="52" y="23"/>
                  </a:cubicBezTo>
                  <a:cubicBezTo>
                    <a:pt x="54" y="23"/>
                    <a:pt x="56" y="23"/>
                    <a:pt x="58" y="23"/>
                  </a:cubicBezTo>
                  <a:cubicBezTo>
                    <a:pt x="59" y="23"/>
                    <a:pt x="60" y="23"/>
                    <a:pt x="61" y="24"/>
                  </a:cubicBezTo>
                  <a:cubicBezTo>
                    <a:pt x="62" y="24"/>
                    <a:pt x="64" y="24"/>
                    <a:pt x="65" y="24"/>
                  </a:cubicBezTo>
                  <a:cubicBezTo>
                    <a:pt x="65" y="24"/>
                    <a:pt x="65" y="24"/>
                    <a:pt x="65" y="24"/>
                  </a:cubicBezTo>
                  <a:cubicBezTo>
                    <a:pt x="65" y="24"/>
                    <a:pt x="65" y="24"/>
                    <a:pt x="65" y="24"/>
                  </a:cubicBezTo>
                  <a:cubicBezTo>
                    <a:pt x="63" y="25"/>
                    <a:pt x="62" y="25"/>
                    <a:pt x="61" y="26"/>
                  </a:cubicBezTo>
                  <a:cubicBezTo>
                    <a:pt x="60" y="26"/>
                    <a:pt x="59" y="27"/>
                    <a:pt x="58" y="27"/>
                  </a:cubicBezTo>
                  <a:cubicBezTo>
                    <a:pt x="53" y="30"/>
                    <a:pt x="49" y="32"/>
                    <a:pt x="45" y="34"/>
                  </a:cubicBezTo>
                  <a:cubicBezTo>
                    <a:pt x="44" y="35"/>
                    <a:pt x="42" y="35"/>
                    <a:pt x="41" y="36"/>
                  </a:cubicBezTo>
                  <a:cubicBezTo>
                    <a:pt x="40" y="36"/>
                    <a:pt x="39" y="36"/>
                    <a:pt x="38" y="37"/>
                  </a:cubicBezTo>
                  <a:cubicBezTo>
                    <a:pt x="35" y="37"/>
                    <a:pt x="33" y="38"/>
                    <a:pt x="30" y="38"/>
                  </a:cubicBezTo>
                  <a:cubicBezTo>
                    <a:pt x="28" y="38"/>
                    <a:pt x="25" y="39"/>
                    <a:pt x="23" y="39"/>
                  </a:cubicBezTo>
                  <a:cubicBezTo>
                    <a:pt x="20" y="39"/>
                    <a:pt x="18" y="39"/>
                    <a:pt x="16" y="39"/>
                  </a:cubicBezTo>
                  <a:cubicBezTo>
                    <a:pt x="18" y="39"/>
                    <a:pt x="20" y="39"/>
                    <a:pt x="23" y="39"/>
                  </a:cubicBezTo>
                  <a:cubicBezTo>
                    <a:pt x="25" y="39"/>
                    <a:pt x="28" y="39"/>
                    <a:pt x="30" y="39"/>
                  </a:cubicBezTo>
                  <a:cubicBezTo>
                    <a:pt x="33" y="38"/>
                    <a:pt x="35" y="38"/>
                    <a:pt x="38" y="37"/>
                  </a:cubicBezTo>
                  <a:cubicBezTo>
                    <a:pt x="39" y="37"/>
                    <a:pt x="40" y="37"/>
                    <a:pt x="41" y="37"/>
                  </a:cubicBezTo>
                  <a:cubicBezTo>
                    <a:pt x="43" y="36"/>
                    <a:pt x="44" y="36"/>
                    <a:pt x="45" y="35"/>
                  </a:cubicBezTo>
                  <a:cubicBezTo>
                    <a:pt x="50" y="33"/>
                    <a:pt x="54" y="31"/>
                    <a:pt x="58" y="28"/>
                  </a:cubicBezTo>
                  <a:cubicBezTo>
                    <a:pt x="60" y="27"/>
                    <a:pt x="63" y="26"/>
                    <a:pt x="65" y="25"/>
                  </a:cubicBezTo>
                  <a:cubicBezTo>
                    <a:pt x="66" y="25"/>
                    <a:pt x="67" y="25"/>
                    <a:pt x="69" y="25"/>
                  </a:cubicBezTo>
                  <a:cubicBezTo>
                    <a:pt x="69" y="24"/>
                    <a:pt x="70" y="24"/>
                    <a:pt x="70" y="24"/>
                  </a:cubicBezTo>
                  <a:cubicBezTo>
                    <a:pt x="73" y="24"/>
                    <a:pt x="76" y="24"/>
                    <a:pt x="78" y="24"/>
                  </a:cubicBezTo>
                  <a:cubicBezTo>
                    <a:pt x="80" y="24"/>
                    <a:pt x="83" y="23"/>
                    <a:pt x="85" y="23"/>
                  </a:cubicBezTo>
                  <a:cubicBezTo>
                    <a:pt x="84" y="23"/>
                    <a:pt x="84" y="23"/>
                    <a:pt x="84" y="24"/>
                  </a:cubicBezTo>
                  <a:cubicBezTo>
                    <a:pt x="83" y="24"/>
                    <a:pt x="83" y="25"/>
                    <a:pt x="82" y="26"/>
                  </a:cubicBezTo>
                  <a:cubicBezTo>
                    <a:pt x="82" y="27"/>
                    <a:pt x="81" y="28"/>
                    <a:pt x="80" y="28"/>
                  </a:cubicBezTo>
                  <a:cubicBezTo>
                    <a:pt x="79" y="30"/>
                    <a:pt x="78" y="31"/>
                    <a:pt x="76" y="32"/>
                  </a:cubicBezTo>
                  <a:cubicBezTo>
                    <a:pt x="75" y="34"/>
                    <a:pt x="73" y="35"/>
                    <a:pt x="72" y="36"/>
                  </a:cubicBezTo>
                  <a:cubicBezTo>
                    <a:pt x="69" y="39"/>
                    <a:pt x="65" y="41"/>
                    <a:pt x="62" y="42"/>
                  </a:cubicBezTo>
                  <a:cubicBezTo>
                    <a:pt x="60" y="43"/>
                    <a:pt x="58" y="44"/>
                    <a:pt x="56" y="45"/>
                  </a:cubicBezTo>
                  <a:cubicBezTo>
                    <a:pt x="54" y="45"/>
                    <a:pt x="52" y="46"/>
                    <a:pt x="50" y="47"/>
                  </a:cubicBezTo>
                  <a:cubicBezTo>
                    <a:pt x="52" y="46"/>
                    <a:pt x="54" y="46"/>
                    <a:pt x="56" y="45"/>
                  </a:cubicBezTo>
                  <a:cubicBezTo>
                    <a:pt x="58" y="44"/>
                    <a:pt x="60" y="44"/>
                    <a:pt x="62" y="43"/>
                  </a:cubicBezTo>
                  <a:cubicBezTo>
                    <a:pt x="66" y="41"/>
                    <a:pt x="69" y="39"/>
                    <a:pt x="73" y="37"/>
                  </a:cubicBezTo>
                  <a:cubicBezTo>
                    <a:pt x="74" y="36"/>
                    <a:pt x="76" y="35"/>
                    <a:pt x="77" y="33"/>
                  </a:cubicBezTo>
                  <a:cubicBezTo>
                    <a:pt x="79" y="32"/>
                    <a:pt x="80" y="30"/>
                    <a:pt x="82" y="29"/>
                  </a:cubicBezTo>
                  <a:cubicBezTo>
                    <a:pt x="82" y="29"/>
                    <a:pt x="82" y="28"/>
                    <a:pt x="83" y="28"/>
                  </a:cubicBezTo>
                  <a:cubicBezTo>
                    <a:pt x="83" y="27"/>
                    <a:pt x="83" y="27"/>
                    <a:pt x="83" y="27"/>
                  </a:cubicBezTo>
                  <a:cubicBezTo>
                    <a:pt x="84" y="26"/>
                    <a:pt x="85" y="25"/>
                    <a:pt x="85" y="24"/>
                  </a:cubicBezTo>
                  <a:cubicBezTo>
                    <a:pt x="86" y="24"/>
                    <a:pt x="87" y="23"/>
                    <a:pt x="87" y="22"/>
                  </a:cubicBezTo>
                  <a:cubicBezTo>
                    <a:pt x="89" y="22"/>
                    <a:pt x="90" y="22"/>
                    <a:pt x="92" y="21"/>
                  </a:cubicBezTo>
                  <a:cubicBezTo>
                    <a:pt x="93" y="21"/>
                    <a:pt x="95" y="20"/>
                    <a:pt x="96" y="20"/>
                  </a:cubicBezTo>
                  <a:cubicBezTo>
                    <a:pt x="97" y="20"/>
                    <a:pt x="97" y="20"/>
                    <a:pt x="97" y="19"/>
                  </a:cubicBezTo>
                  <a:cubicBezTo>
                    <a:pt x="97" y="19"/>
                    <a:pt x="97" y="19"/>
                    <a:pt x="97" y="19"/>
                  </a:cubicBezTo>
                  <a:cubicBezTo>
                    <a:pt x="98" y="19"/>
                    <a:pt x="98" y="19"/>
                    <a:pt x="98" y="19"/>
                  </a:cubicBezTo>
                  <a:cubicBezTo>
                    <a:pt x="101" y="18"/>
                    <a:pt x="103" y="17"/>
                    <a:pt x="105" y="16"/>
                  </a:cubicBezTo>
                  <a:cubicBezTo>
                    <a:pt x="103" y="16"/>
                    <a:pt x="102" y="17"/>
                    <a:pt x="101" y="17"/>
                  </a:cubicBezTo>
                  <a:cubicBezTo>
                    <a:pt x="100" y="17"/>
                    <a:pt x="99" y="18"/>
                    <a:pt x="98" y="18"/>
                  </a:cubicBezTo>
                  <a:cubicBezTo>
                    <a:pt x="96" y="18"/>
                    <a:pt x="95" y="19"/>
                    <a:pt x="93" y="19"/>
                  </a:cubicBezTo>
                  <a:cubicBezTo>
                    <a:pt x="93" y="19"/>
                    <a:pt x="93" y="19"/>
                    <a:pt x="92" y="19"/>
                  </a:cubicBezTo>
                  <a:cubicBezTo>
                    <a:pt x="92" y="19"/>
                    <a:pt x="92" y="19"/>
                    <a:pt x="91" y="19"/>
                  </a:cubicBezTo>
                  <a:cubicBezTo>
                    <a:pt x="91" y="19"/>
                    <a:pt x="90" y="19"/>
                    <a:pt x="90" y="19"/>
                  </a:cubicBezTo>
                  <a:cubicBezTo>
                    <a:pt x="89" y="19"/>
                    <a:pt x="89" y="19"/>
                    <a:pt x="88" y="19"/>
                  </a:cubicBezTo>
                  <a:cubicBezTo>
                    <a:pt x="87" y="19"/>
                    <a:pt x="86" y="19"/>
                    <a:pt x="85" y="18"/>
                  </a:cubicBezTo>
                  <a:cubicBezTo>
                    <a:pt x="81" y="18"/>
                    <a:pt x="78" y="17"/>
                    <a:pt x="74" y="15"/>
                  </a:cubicBezTo>
                  <a:cubicBezTo>
                    <a:pt x="73" y="15"/>
                    <a:pt x="73" y="14"/>
                    <a:pt x="72" y="14"/>
                  </a:cubicBezTo>
                  <a:cubicBezTo>
                    <a:pt x="71" y="14"/>
                    <a:pt x="70" y="13"/>
                    <a:pt x="69" y="13"/>
                  </a:cubicBezTo>
                  <a:cubicBezTo>
                    <a:pt x="68" y="12"/>
                    <a:pt x="67" y="10"/>
                    <a:pt x="66" y="9"/>
                  </a:cubicBezTo>
                  <a:cubicBezTo>
                    <a:pt x="63" y="6"/>
                    <a:pt x="62" y="3"/>
                    <a:pt x="60" y="0"/>
                  </a:cubicBezTo>
                  <a:cubicBezTo>
                    <a:pt x="61" y="2"/>
                    <a:pt x="62" y="3"/>
                    <a:pt x="62" y="5"/>
                  </a:cubicBezTo>
                  <a:cubicBezTo>
                    <a:pt x="63" y="6"/>
                    <a:pt x="64" y="8"/>
                    <a:pt x="65" y="9"/>
                  </a:cubicBezTo>
                  <a:cubicBezTo>
                    <a:pt x="66" y="11"/>
                    <a:pt x="67" y="12"/>
                    <a:pt x="69" y="13"/>
                  </a:cubicBezTo>
                  <a:cubicBezTo>
                    <a:pt x="70" y="14"/>
                    <a:pt x="70" y="14"/>
                    <a:pt x="71" y="15"/>
                  </a:cubicBezTo>
                  <a:cubicBezTo>
                    <a:pt x="72" y="15"/>
                    <a:pt x="73" y="16"/>
                    <a:pt x="74" y="16"/>
                  </a:cubicBezTo>
                  <a:cubicBezTo>
                    <a:pt x="76" y="17"/>
                    <a:pt x="77" y="18"/>
                    <a:pt x="79" y="18"/>
                  </a:cubicBezTo>
                  <a:cubicBezTo>
                    <a:pt x="81" y="19"/>
                    <a:pt x="83" y="19"/>
                    <a:pt x="85" y="20"/>
                  </a:cubicBezTo>
                  <a:cubicBezTo>
                    <a:pt x="86" y="20"/>
                    <a:pt x="87" y="20"/>
                    <a:pt x="88" y="20"/>
                  </a:cubicBezTo>
                  <a:cubicBezTo>
                    <a:pt x="88" y="20"/>
                    <a:pt x="88" y="20"/>
                    <a:pt x="88" y="20"/>
                  </a:cubicBezTo>
                  <a:cubicBezTo>
                    <a:pt x="85" y="21"/>
                    <a:pt x="82" y="21"/>
                    <a:pt x="78" y="22"/>
                  </a:cubicBezTo>
                  <a:cubicBezTo>
                    <a:pt x="78" y="22"/>
                    <a:pt x="77" y="22"/>
                    <a:pt x="76" y="22"/>
                  </a:cubicBezTo>
                  <a:cubicBezTo>
                    <a:pt x="75" y="22"/>
                    <a:pt x="75" y="22"/>
                    <a:pt x="74" y="22"/>
                  </a:cubicBezTo>
                  <a:cubicBezTo>
                    <a:pt x="72" y="21"/>
                    <a:pt x="70" y="21"/>
                    <a:pt x="68" y="20"/>
                  </a:cubicBezTo>
                  <a:cubicBezTo>
                    <a:pt x="68" y="19"/>
                    <a:pt x="68" y="19"/>
                    <a:pt x="68" y="19"/>
                  </a:cubicBezTo>
                  <a:cubicBezTo>
                    <a:pt x="67" y="19"/>
                    <a:pt x="67" y="19"/>
                    <a:pt x="67" y="19"/>
                  </a:cubicBezTo>
                  <a:cubicBezTo>
                    <a:pt x="66" y="18"/>
                    <a:pt x="66" y="18"/>
                    <a:pt x="66" y="18"/>
                  </a:cubicBezTo>
                  <a:cubicBezTo>
                    <a:pt x="65" y="18"/>
                    <a:pt x="64" y="17"/>
                    <a:pt x="63" y="17"/>
                  </a:cubicBezTo>
                  <a:cubicBezTo>
                    <a:pt x="61" y="16"/>
                    <a:pt x="59" y="15"/>
                    <a:pt x="58" y="14"/>
                  </a:cubicBezTo>
                  <a:cubicBezTo>
                    <a:pt x="54" y="12"/>
                    <a:pt x="50" y="10"/>
                    <a:pt x="46" y="8"/>
                  </a:cubicBezTo>
                  <a:cubicBezTo>
                    <a:pt x="44" y="8"/>
                    <a:pt x="42" y="7"/>
                    <a:pt x="40" y="7"/>
                  </a:cubicBezTo>
                  <a:cubicBezTo>
                    <a:pt x="38" y="7"/>
                    <a:pt x="35" y="7"/>
                    <a:pt x="33" y="7"/>
                  </a:cubicBezTo>
                  <a:cubicBezTo>
                    <a:pt x="35" y="7"/>
                    <a:pt x="38" y="8"/>
                    <a:pt x="40" y="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2371"/>
            <p:cNvSpPr>
              <a:spLocks/>
            </p:cNvSpPr>
            <p:nvPr/>
          </p:nvSpPr>
          <p:spPr bwMode="auto">
            <a:xfrm>
              <a:off x="11050583" y="3275029"/>
              <a:ext cx="109538" cy="330202"/>
            </a:xfrm>
            <a:custGeom>
              <a:avLst/>
              <a:gdLst>
                <a:gd name="T0" fmla="*/ 29 w 29"/>
                <a:gd name="T1" fmla="*/ 62 h 88"/>
                <a:gd name="T2" fmla="*/ 28 w 29"/>
                <a:gd name="T3" fmla="*/ 57 h 88"/>
                <a:gd name="T4" fmla="*/ 21 w 29"/>
                <a:gd name="T5" fmla="*/ 43 h 88"/>
                <a:gd name="T6" fmla="*/ 8 w 29"/>
                <a:gd name="T7" fmla="*/ 23 h 88"/>
                <a:gd name="T8" fmla="*/ 3 w 29"/>
                <a:gd name="T9" fmla="*/ 9 h 88"/>
                <a:gd name="T10" fmla="*/ 0 w 29"/>
                <a:gd name="T11" fmla="*/ 0 h 88"/>
                <a:gd name="T12" fmla="*/ 1 w 29"/>
                <a:gd name="T13" fmla="*/ 15 h 88"/>
                <a:gd name="T14" fmla="*/ 13 w 29"/>
                <a:gd name="T15" fmla="*/ 55 h 88"/>
                <a:gd name="T16" fmla="*/ 18 w 29"/>
                <a:gd name="T17" fmla="*/ 73 h 88"/>
                <a:gd name="T18" fmla="*/ 21 w 29"/>
                <a:gd name="T19" fmla="*/ 88 h 88"/>
                <a:gd name="T20" fmla="*/ 21 w 29"/>
                <a:gd name="T21" fmla="*/ 88 h 88"/>
                <a:gd name="T22" fmla="*/ 29 w 29"/>
                <a:gd name="T23" fmla="*/ 6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88">
                  <a:moveTo>
                    <a:pt x="29" y="62"/>
                  </a:moveTo>
                  <a:cubicBezTo>
                    <a:pt x="28" y="60"/>
                    <a:pt x="28" y="59"/>
                    <a:pt x="28" y="57"/>
                  </a:cubicBezTo>
                  <a:cubicBezTo>
                    <a:pt x="26" y="52"/>
                    <a:pt x="24" y="48"/>
                    <a:pt x="21" y="43"/>
                  </a:cubicBezTo>
                  <a:cubicBezTo>
                    <a:pt x="18" y="35"/>
                    <a:pt x="12" y="30"/>
                    <a:pt x="8" y="23"/>
                  </a:cubicBezTo>
                  <a:cubicBezTo>
                    <a:pt x="5" y="18"/>
                    <a:pt x="4" y="14"/>
                    <a:pt x="3" y="9"/>
                  </a:cubicBezTo>
                  <a:cubicBezTo>
                    <a:pt x="2" y="6"/>
                    <a:pt x="1" y="3"/>
                    <a:pt x="0" y="0"/>
                  </a:cubicBezTo>
                  <a:cubicBezTo>
                    <a:pt x="1" y="6"/>
                    <a:pt x="1" y="12"/>
                    <a:pt x="1" y="15"/>
                  </a:cubicBezTo>
                  <a:cubicBezTo>
                    <a:pt x="1" y="29"/>
                    <a:pt x="8" y="41"/>
                    <a:pt x="13" y="55"/>
                  </a:cubicBezTo>
                  <a:cubicBezTo>
                    <a:pt x="15" y="61"/>
                    <a:pt x="16" y="67"/>
                    <a:pt x="18" y="73"/>
                  </a:cubicBezTo>
                  <a:cubicBezTo>
                    <a:pt x="19" y="78"/>
                    <a:pt x="20" y="83"/>
                    <a:pt x="21" y="88"/>
                  </a:cubicBezTo>
                  <a:cubicBezTo>
                    <a:pt x="21" y="88"/>
                    <a:pt x="21" y="88"/>
                    <a:pt x="21" y="88"/>
                  </a:cubicBezTo>
                  <a:cubicBezTo>
                    <a:pt x="22" y="79"/>
                    <a:pt x="25" y="70"/>
                    <a:pt x="29" y="6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84" name="Picture 2372"/>
            <p:cNvPicPr>
              <a:picLocks noChangeAspect="1" noChangeArrowheads="1"/>
            </p:cNvPicPr>
            <p:nvPr/>
          </p:nvPicPr>
          <p:blipFill>
            <a:blip r:embed="rId112" cstate="screen">
              <a:extLst>
                <a:ext uri="{28A0092B-C50C-407E-A947-70E740481C1C}">
                  <a14:useLocalDpi xmlns:a14="http://schemas.microsoft.com/office/drawing/2010/main"/>
                </a:ext>
              </a:extLst>
            </a:blip>
            <a:srcRect/>
            <a:stretch>
              <a:fillRect/>
            </a:stretch>
          </p:blipFill>
          <p:spPr bwMode="auto">
            <a:xfrm>
              <a:off x="11036295" y="3263917"/>
              <a:ext cx="157163" cy="258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5" name="Freeform 2374"/>
            <p:cNvSpPr>
              <a:spLocks/>
            </p:cNvSpPr>
            <p:nvPr/>
          </p:nvSpPr>
          <p:spPr bwMode="auto">
            <a:xfrm>
              <a:off x="11025183" y="3406793"/>
              <a:ext cx="71438" cy="146051"/>
            </a:xfrm>
            <a:custGeom>
              <a:avLst/>
              <a:gdLst>
                <a:gd name="T0" fmla="*/ 17 w 19"/>
                <a:gd name="T1" fmla="*/ 18 h 39"/>
                <a:gd name="T2" fmla="*/ 12 w 19"/>
                <a:gd name="T3" fmla="*/ 0 h 39"/>
                <a:gd name="T4" fmla="*/ 13 w 19"/>
                <a:gd name="T5" fmla="*/ 10 h 39"/>
                <a:gd name="T6" fmla="*/ 6 w 19"/>
                <a:gd name="T7" fmla="*/ 19 h 39"/>
                <a:gd name="T8" fmla="*/ 0 w 19"/>
                <a:gd name="T9" fmla="*/ 23 h 39"/>
                <a:gd name="T10" fmla="*/ 16 w 19"/>
                <a:gd name="T11" fmla="*/ 39 h 39"/>
                <a:gd name="T12" fmla="*/ 17 w 19"/>
                <a:gd name="T13" fmla="*/ 18 h 39"/>
              </a:gdLst>
              <a:ahLst/>
              <a:cxnLst>
                <a:cxn ang="0">
                  <a:pos x="T0" y="T1"/>
                </a:cxn>
                <a:cxn ang="0">
                  <a:pos x="T2" y="T3"/>
                </a:cxn>
                <a:cxn ang="0">
                  <a:pos x="T4" y="T5"/>
                </a:cxn>
                <a:cxn ang="0">
                  <a:pos x="T6" y="T7"/>
                </a:cxn>
                <a:cxn ang="0">
                  <a:pos x="T8" y="T9"/>
                </a:cxn>
                <a:cxn ang="0">
                  <a:pos x="T10" y="T11"/>
                </a:cxn>
                <a:cxn ang="0">
                  <a:pos x="T12" y="T13"/>
                </a:cxn>
              </a:cxnLst>
              <a:rect l="0" t="0" r="r" b="b"/>
              <a:pathLst>
                <a:path w="19" h="39">
                  <a:moveTo>
                    <a:pt x="17" y="18"/>
                  </a:moveTo>
                  <a:cubicBezTo>
                    <a:pt x="17" y="12"/>
                    <a:pt x="14" y="6"/>
                    <a:pt x="12" y="0"/>
                  </a:cubicBezTo>
                  <a:cubicBezTo>
                    <a:pt x="12" y="3"/>
                    <a:pt x="13" y="7"/>
                    <a:pt x="13" y="10"/>
                  </a:cubicBezTo>
                  <a:cubicBezTo>
                    <a:pt x="12" y="14"/>
                    <a:pt x="9" y="17"/>
                    <a:pt x="6" y="19"/>
                  </a:cubicBezTo>
                  <a:cubicBezTo>
                    <a:pt x="4" y="20"/>
                    <a:pt x="1" y="21"/>
                    <a:pt x="0" y="23"/>
                  </a:cubicBezTo>
                  <a:cubicBezTo>
                    <a:pt x="4" y="29"/>
                    <a:pt x="10" y="34"/>
                    <a:pt x="16" y="39"/>
                  </a:cubicBezTo>
                  <a:cubicBezTo>
                    <a:pt x="19" y="33"/>
                    <a:pt x="18" y="24"/>
                    <a:pt x="17"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2375"/>
            <p:cNvSpPr>
              <a:spLocks/>
            </p:cNvSpPr>
            <p:nvPr/>
          </p:nvSpPr>
          <p:spPr bwMode="auto">
            <a:xfrm>
              <a:off x="11017245" y="3121041"/>
              <a:ext cx="165101" cy="285752"/>
            </a:xfrm>
            <a:custGeom>
              <a:avLst/>
              <a:gdLst>
                <a:gd name="T0" fmla="*/ 9 w 44"/>
                <a:gd name="T1" fmla="*/ 41 h 76"/>
                <a:gd name="T2" fmla="*/ 17 w 44"/>
                <a:gd name="T3" fmla="*/ 48 h 76"/>
                <a:gd name="T4" fmla="*/ 28 w 44"/>
                <a:gd name="T5" fmla="*/ 55 h 76"/>
                <a:gd name="T6" fmla="*/ 44 w 44"/>
                <a:gd name="T7" fmla="*/ 75 h 76"/>
                <a:gd name="T8" fmla="*/ 44 w 44"/>
                <a:gd name="T9" fmla="*/ 76 h 76"/>
                <a:gd name="T10" fmla="*/ 34 w 44"/>
                <a:gd name="T11" fmla="*/ 48 h 76"/>
                <a:gd name="T12" fmla="*/ 9 w 44"/>
                <a:gd name="T13" fmla="*/ 37 h 76"/>
                <a:gd name="T14" fmla="*/ 7 w 44"/>
                <a:gd name="T15" fmla="*/ 21 h 76"/>
                <a:gd name="T16" fmla="*/ 7 w 44"/>
                <a:gd name="T17" fmla="*/ 9 h 76"/>
                <a:gd name="T18" fmla="*/ 3 w 44"/>
                <a:gd name="T19" fmla="*/ 0 h 76"/>
                <a:gd name="T20" fmla="*/ 0 w 44"/>
                <a:gd name="T21" fmla="*/ 2 h 76"/>
                <a:gd name="T22" fmla="*/ 5 w 44"/>
                <a:gd name="T23" fmla="*/ 9 h 76"/>
                <a:gd name="T24" fmla="*/ 6 w 44"/>
                <a:gd name="T25" fmla="*/ 21 h 76"/>
                <a:gd name="T26" fmla="*/ 8 w 44"/>
                <a:gd name="T27" fmla="*/ 37 h 76"/>
                <a:gd name="T28" fmla="*/ 9 w 44"/>
                <a:gd name="T29"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76">
                  <a:moveTo>
                    <a:pt x="9" y="41"/>
                  </a:moveTo>
                  <a:cubicBezTo>
                    <a:pt x="11" y="43"/>
                    <a:pt x="15" y="46"/>
                    <a:pt x="17" y="48"/>
                  </a:cubicBezTo>
                  <a:cubicBezTo>
                    <a:pt x="20" y="52"/>
                    <a:pt x="24" y="52"/>
                    <a:pt x="28" y="55"/>
                  </a:cubicBezTo>
                  <a:cubicBezTo>
                    <a:pt x="35" y="60"/>
                    <a:pt x="41" y="66"/>
                    <a:pt x="44" y="75"/>
                  </a:cubicBezTo>
                  <a:cubicBezTo>
                    <a:pt x="44" y="75"/>
                    <a:pt x="44" y="76"/>
                    <a:pt x="44" y="76"/>
                  </a:cubicBezTo>
                  <a:cubicBezTo>
                    <a:pt x="43" y="66"/>
                    <a:pt x="39" y="56"/>
                    <a:pt x="34" y="48"/>
                  </a:cubicBezTo>
                  <a:cubicBezTo>
                    <a:pt x="30" y="44"/>
                    <a:pt x="19" y="35"/>
                    <a:pt x="9" y="37"/>
                  </a:cubicBezTo>
                  <a:cubicBezTo>
                    <a:pt x="5" y="31"/>
                    <a:pt x="7" y="26"/>
                    <a:pt x="7" y="21"/>
                  </a:cubicBezTo>
                  <a:cubicBezTo>
                    <a:pt x="7" y="17"/>
                    <a:pt x="8" y="13"/>
                    <a:pt x="7" y="9"/>
                  </a:cubicBezTo>
                  <a:cubicBezTo>
                    <a:pt x="6" y="6"/>
                    <a:pt x="4" y="3"/>
                    <a:pt x="3" y="0"/>
                  </a:cubicBezTo>
                  <a:cubicBezTo>
                    <a:pt x="2" y="1"/>
                    <a:pt x="1" y="2"/>
                    <a:pt x="0" y="2"/>
                  </a:cubicBezTo>
                  <a:cubicBezTo>
                    <a:pt x="2" y="4"/>
                    <a:pt x="5" y="6"/>
                    <a:pt x="5" y="9"/>
                  </a:cubicBezTo>
                  <a:cubicBezTo>
                    <a:pt x="6" y="13"/>
                    <a:pt x="6" y="17"/>
                    <a:pt x="6" y="21"/>
                  </a:cubicBezTo>
                  <a:cubicBezTo>
                    <a:pt x="6" y="27"/>
                    <a:pt x="5" y="33"/>
                    <a:pt x="8" y="37"/>
                  </a:cubicBezTo>
                  <a:cubicBezTo>
                    <a:pt x="8" y="38"/>
                    <a:pt x="9" y="40"/>
                    <a:pt x="9" y="4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2376"/>
            <p:cNvSpPr>
              <a:spLocks noEditPoints="1"/>
            </p:cNvSpPr>
            <p:nvPr/>
          </p:nvSpPr>
          <p:spPr bwMode="auto">
            <a:xfrm>
              <a:off x="11002958" y="3263917"/>
              <a:ext cx="173039" cy="327027"/>
            </a:xfrm>
            <a:custGeom>
              <a:avLst/>
              <a:gdLst>
                <a:gd name="T0" fmla="*/ 10 w 46"/>
                <a:gd name="T1" fmla="*/ 34 h 87"/>
                <a:gd name="T2" fmla="*/ 12 w 46"/>
                <a:gd name="T3" fmla="*/ 25 h 87"/>
                <a:gd name="T4" fmla="*/ 15 w 46"/>
                <a:gd name="T5" fmla="*/ 35 h 87"/>
                <a:gd name="T6" fmla="*/ 17 w 46"/>
                <a:gd name="T7" fmla="*/ 41 h 87"/>
                <a:gd name="T8" fmla="*/ 18 w 46"/>
                <a:gd name="T9" fmla="*/ 47 h 87"/>
                <a:gd name="T10" fmla="*/ 15 w 46"/>
                <a:gd name="T11" fmla="*/ 53 h 87"/>
                <a:gd name="T12" fmla="*/ 14 w 46"/>
                <a:gd name="T13" fmla="*/ 54 h 87"/>
                <a:gd name="T14" fmla="*/ 10 w 46"/>
                <a:gd name="T15" fmla="*/ 58 h 87"/>
                <a:gd name="T16" fmla="*/ 13 w 46"/>
                <a:gd name="T17" fmla="*/ 56 h 87"/>
                <a:gd name="T18" fmla="*/ 15 w 46"/>
                <a:gd name="T19" fmla="*/ 54 h 87"/>
                <a:gd name="T20" fmla="*/ 18 w 46"/>
                <a:gd name="T21" fmla="*/ 51 h 87"/>
                <a:gd name="T22" fmla="*/ 20 w 46"/>
                <a:gd name="T23" fmla="*/ 47 h 87"/>
                <a:gd name="T24" fmla="*/ 21 w 46"/>
                <a:gd name="T25" fmla="*/ 50 h 87"/>
                <a:gd name="T26" fmla="*/ 24 w 46"/>
                <a:gd name="T27" fmla="*/ 60 h 87"/>
                <a:gd name="T28" fmla="*/ 24 w 46"/>
                <a:gd name="T29" fmla="*/ 67 h 87"/>
                <a:gd name="T30" fmla="*/ 23 w 46"/>
                <a:gd name="T31" fmla="*/ 75 h 87"/>
                <a:gd name="T32" fmla="*/ 25 w 46"/>
                <a:gd name="T33" fmla="*/ 60 h 87"/>
                <a:gd name="T34" fmla="*/ 26 w 46"/>
                <a:gd name="T35" fmla="*/ 60 h 87"/>
                <a:gd name="T36" fmla="*/ 31 w 46"/>
                <a:gd name="T37" fmla="*/ 76 h 87"/>
                <a:gd name="T38" fmla="*/ 29 w 46"/>
                <a:gd name="T39" fmla="*/ 65 h 87"/>
                <a:gd name="T40" fmla="*/ 26 w 46"/>
                <a:gd name="T41" fmla="*/ 54 h 87"/>
                <a:gd name="T42" fmla="*/ 17 w 46"/>
                <a:gd name="T43" fmla="*/ 34 h 87"/>
                <a:gd name="T44" fmla="*/ 15 w 46"/>
                <a:gd name="T45" fmla="*/ 23 h 87"/>
                <a:gd name="T46" fmla="*/ 15 w 46"/>
                <a:gd name="T47" fmla="*/ 14 h 87"/>
                <a:gd name="T48" fmla="*/ 19 w 46"/>
                <a:gd name="T49" fmla="*/ 24 h 87"/>
                <a:gd name="T50" fmla="*/ 25 w 46"/>
                <a:gd name="T51" fmla="*/ 34 h 87"/>
                <a:gd name="T52" fmla="*/ 35 w 46"/>
                <a:gd name="T53" fmla="*/ 47 h 87"/>
                <a:gd name="T54" fmla="*/ 41 w 46"/>
                <a:gd name="T55" fmla="*/ 62 h 87"/>
                <a:gd name="T56" fmla="*/ 31 w 46"/>
                <a:gd name="T57" fmla="*/ 39 h 87"/>
                <a:gd name="T58" fmla="*/ 22 w 46"/>
                <a:gd name="T59" fmla="*/ 27 h 87"/>
                <a:gd name="T60" fmla="*/ 19 w 46"/>
                <a:gd name="T61" fmla="*/ 19 h 87"/>
                <a:gd name="T62" fmla="*/ 15 w 46"/>
                <a:gd name="T63" fmla="*/ 8 h 87"/>
                <a:gd name="T64" fmla="*/ 15 w 46"/>
                <a:gd name="T65" fmla="*/ 6 h 87"/>
                <a:gd name="T66" fmla="*/ 26 w 46"/>
                <a:gd name="T67" fmla="*/ 15 h 87"/>
                <a:gd name="T68" fmla="*/ 40 w 46"/>
                <a:gd name="T69" fmla="*/ 24 h 87"/>
                <a:gd name="T70" fmla="*/ 46 w 46"/>
                <a:gd name="T71" fmla="*/ 34 h 87"/>
                <a:gd name="T72" fmla="*/ 37 w 46"/>
                <a:gd name="T73" fmla="*/ 19 h 87"/>
                <a:gd name="T74" fmla="*/ 33 w 46"/>
                <a:gd name="T75" fmla="*/ 17 h 87"/>
                <a:gd name="T76" fmla="*/ 22 w 46"/>
                <a:gd name="T77" fmla="*/ 10 h 87"/>
                <a:gd name="T78" fmla="*/ 15 w 46"/>
                <a:gd name="T79" fmla="*/ 4 h 87"/>
                <a:gd name="T80" fmla="*/ 13 w 46"/>
                <a:gd name="T81" fmla="*/ 0 h 87"/>
                <a:gd name="T82" fmla="*/ 12 w 46"/>
                <a:gd name="T83" fmla="*/ 7 h 87"/>
                <a:gd name="T84" fmla="*/ 12 w 46"/>
                <a:gd name="T85" fmla="*/ 11 h 87"/>
                <a:gd name="T86" fmla="*/ 9 w 46"/>
                <a:gd name="T87" fmla="*/ 13 h 87"/>
                <a:gd name="T88" fmla="*/ 8 w 46"/>
                <a:gd name="T89" fmla="*/ 14 h 87"/>
                <a:gd name="T90" fmla="*/ 3 w 46"/>
                <a:gd name="T91" fmla="*/ 21 h 87"/>
                <a:gd name="T92" fmla="*/ 0 w 46"/>
                <a:gd name="T93" fmla="*/ 26 h 87"/>
                <a:gd name="T94" fmla="*/ 3 w 46"/>
                <a:gd name="T95" fmla="*/ 22 h 87"/>
                <a:gd name="T96" fmla="*/ 9 w 46"/>
                <a:gd name="T97" fmla="*/ 16 h 87"/>
                <a:gd name="T98" fmla="*/ 10 w 46"/>
                <a:gd name="T99" fmla="*/ 15 h 87"/>
                <a:gd name="T100" fmla="*/ 12 w 46"/>
                <a:gd name="T101" fmla="*/ 13 h 87"/>
                <a:gd name="T102" fmla="*/ 11 w 46"/>
                <a:gd name="T103" fmla="*/ 23 h 87"/>
                <a:gd name="T104" fmla="*/ 9 w 46"/>
                <a:gd name="T105" fmla="*/ 34 h 87"/>
                <a:gd name="T106" fmla="*/ 7 w 46"/>
                <a:gd name="T107" fmla="*/ 41 h 87"/>
                <a:gd name="T108" fmla="*/ 2 w 46"/>
                <a:gd name="T109" fmla="*/ 48 h 87"/>
                <a:gd name="T110" fmla="*/ 9 w 46"/>
                <a:gd name="T111" fmla="*/ 37 h 87"/>
                <a:gd name="T112" fmla="*/ 20 w 46"/>
                <a:gd name="T113" fmla="*/ 46 h 87"/>
                <a:gd name="T114" fmla="*/ 20 w 46"/>
                <a:gd name="T115" fmla="*/ 4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87">
                  <a:moveTo>
                    <a:pt x="9" y="37"/>
                  </a:moveTo>
                  <a:cubicBezTo>
                    <a:pt x="10" y="36"/>
                    <a:pt x="10" y="35"/>
                    <a:pt x="10" y="34"/>
                  </a:cubicBezTo>
                  <a:cubicBezTo>
                    <a:pt x="11" y="32"/>
                    <a:pt x="11" y="32"/>
                    <a:pt x="11" y="32"/>
                  </a:cubicBezTo>
                  <a:cubicBezTo>
                    <a:pt x="11" y="30"/>
                    <a:pt x="12" y="28"/>
                    <a:pt x="12" y="25"/>
                  </a:cubicBezTo>
                  <a:cubicBezTo>
                    <a:pt x="12" y="27"/>
                    <a:pt x="13" y="28"/>
                    <a:pt x="13" y="29"/>
                  </a:cubicBezTo>
                  <a:cubicBezTo>
                    <a:pt x="13" y="31"/>
                    <a:pt x="14" y="33"/>
                    <a:pt x="15" y="35"/>
                  </a:cubicBezTo>
                  <a:cubicBezTo>
                    <a:pt x="15" y="37"/>
                    <a:pt x="16" y="38"/>
                    <a:pt x="17" y="40"/>
                  </a:cubicBezTo>
                  <a:cubicBezTo>
                    <a:pt x="17" y="40"/>
                    <a:pt x="17" y="41"/>
                    <a:pt x="17" y="41"/>
                  </a:cubicBezTo>
                  <a:cubicBezTo>
                    <a:pt x="17" y="42"/>
                    <a:pt x="18" y="43"/>
                    <a:pt x="18" y="44"/>
                  </a:cubicBezTo>
                  <a:cubicBezTo>
                    <a:pt x="18" y="45"/>
                    <a:pt x="18" y="46"/>
                    <a:pt x="18" y="47"/>
                  </a:cubicBezTo>
                  <a:cubicBezTo>
                    <a:pt x="18" y="48"/>
                    <a:pt x="17" y="49"/>
                    <a:pt x="17" y="50"/>
                  </a:cubicBezTo>
                  <a:cubicBezTo>
                    <a:pt x="16" y="51"/>
                    <a:pt x="16" y="52"/>
                    <a:pt x="15" y="53"/>
                  </a:cubicBezTo>
                  <a:cubicBezTo>
                    <a:pt x="14" y="54"/>
                    <a:pt x="14" y="54"/>
                    <a:pt x="14" y="54"/>
                  </a:cubicBezTo>
                  <a:cubicBezTo>
                    <a:pt x="14" y="54"/>
                    <a:pt x="14" y="54"/>
                    <a:pt x="14" y="54"/>
                  </a:cubicBezTo>
                  <a:cubicBezTo>
                    <a:pt x="13" y="55"/>
                    <a:pt x="13" y="55"/>
                    <a:pt x="13" y="56"/>
                  </a:cubicBezTo>
                  <a:cubicBezTo>
                    <a:pt x="12" y="56"/>
                    <a:pt x="11" y="57"/>
                    <a:pt x="10" y="58"/>
                  </a:cubicBezTo>
                  <a:cubicBezTo>
                    <a:pt x="9" y="58"/>
                    <a:pt x="8" y="59"/>
                    <a:pt x="7" y="60"/>
                  </a:cubicBezTo>
                  <a:cubicBezTo>
                    <a:pt x="9" y="59"/>
                    <a:pt x="11" y="58"/>
                    <a:pt x="13" y="56"/>
                  </a:cubicBezTo>
                  <a:cubicBezTo>
                    <a:pt x="14" y="56"/>
                    <a:pt x="14" y="55"/>
                    <a:pt x="14" y="55"/>
                  </a:cubicBezTo>
                  <a:cubicBezTo>
                    <a:pt x="15" y="55"/>
                    <a:pt x="15" y="54"/>
                    <a:pt x="15" y="54"/>
                  </a:cubicBezTo>
                  <a:cubicBezTo>
                    <a:pt x="16" y="54"/>
                    <a:pt x="16" y="54"/>
                    <a:pt x="16" y="54"/>
                  </a:cubicBezTo>
                  <a:cubicBezTo>
                    <a:pt x="16" y="53"/>
                    <a:pt x="17" y="52"/>
                    <a:pt x="18" y="51"/>
                  </a:cubicBezTo>
                  <a:cubicBezTo>
                    <a:pt x="19" y="50"/>
                    <a:pt x="19" y="49"/>
                    <a:pt x="20" y="48"/>
                  </a:cubicBezTo>
                  <a:cubicBezTo>
                    <a:pt x="20" y="47"/>
                    <a:pt x="20" y="47"/>
                    <a:pt x="20" y="47"/>
                  </a:cubicBezTo>
                  <a:cubicBezTo>
                    <a:pt x="20" y="47"/>
                    <a:pt x="20" y="48"/>
                    <a:pt x="21" y="48"/>
                  </a:cubicBezTo>
                  <a:cubicBezTo>
                    <a:pt x="21" y="49"/>
                    <a:pt x="21" y="49"/>
                    <a:pt x="21" y="50"/>
                  </a:cubicBezTo>
                  <a:cubicBezTo>
                    <a:pt x="22" y="51"/>
                    <a:pt x="22" y="52"/>
                    <a:pt x="22" y="53"/>
                  </a:cubicBezTo>
                  <a:cubicBezTo>
                    <a:pt x="23" y="55"/>
                    <a:pt x="23" y="58"/>
                    <a:pt x="24" y="60"/>
                  </a:cubicBezTo>
                  <a:cubicBezTo>
                    <a:pt x="24" y="61"/>
                    <a:pt x="24" y="63"/>
                    <a:pt x="24" y="64"/>
                  </a:cubicBezTo>
                  <a:cubicBezTo>
                    <a:pt x="24" y="65"/>
                    <a:pt x="24" y="66"/>
                    <a:pt x="24" y="67"/>
                  </a:cubicBezTo>
                  <a:cubicBezTo>
                    <a:pt x="24" y="69"/>
                    <a:pt x="23" y="70"/>
                    <a:pt x="23" y="71"/>
                  </a:cubicBezTo>
                  <a:cubicBezTo>
                    <a:pt x="23" y="72"/>
                    <a:pt x="23" y="73"/>
                    <a:pt x="23" y="75"/>
                  </a:cubicBezTo>
                  <a:cubicBezTo>
                    <a:pt x="24" y="72"/>
                    <a:pt x="24" y="70"/>
                    <a:pt x="24" y="68"/>
                  </a:cubicBezTo>
                  <a:cubicBezTo>
                    <a:pt x="25" y="65"/>
                    <a:pt x="25" y="63"/>
                    <a:pt x="25" y="60"/>
                  </a:cubicBezTo>
                  <a:cubicBezTo>
                    <a:pt x="25" y="59"/>
                    <a:pt x="25" y="57"/>
                    <a:pt x="24" y="56"/>
                  </a:cubicBezTo>
                  <a:cubicBezTo>
                    <a:pt x="25" y="57"/>
                    <a:pt x="26" y="59"/>
                    <a:pt x="26" y="60"/>
                  </a:cubicBezTo>
                  <a:cubicBezTo>
                    <a:pt x="27" y="62"/>
                    <a:pt x="28" y="64"/>
                    <a:pt x="28" y="66"/>
                  </a:cubicBezTo>
                  <a:cubicBezTo>
                    <a:pt x="29" y="69"/>
                    <a:pt x="30" y="73"/>
                    <a:pt x="31" y="76"/>
                  </a:cubicBezTo>
                  <a:cubicBezTo>
                    <a:pt x="32" y="80"/>
                    <a:pt x="32" y="84"/>
                    <a:pt x="33" y="87"/>
                  </a:cubicBezTo>
                  <a:cubicBezTo>
                    <a:pt x="32" y="80"/>
                    <a:pt x="31" y="72"/>
                    <a:pt x="29" y="65"/>
                  </a:cubicBezTo>
                  <a:cubicBezTo>
                    <a:pt x="29" y="63"/>
                    <a:pt x="28" y="62"/>
                    <a:pt x="28" y="60"/>
                  </a:cubicBezTo>
                  <a:cubicBezTo>
                    <a:pt x="27" y="58"/>
                    <a:pt x="26" y="56"/>
                    <a:pt x="26" y="54"/>
                  </a:cubicBezTo>
                  <a:cubicBezTo>
                    <a:pt x="24" y="51"/>
                    <a:pt x="23" y="48"/>
                    <a:pt x="21" y="44"/>
                  </a:cubicBezTo>
                  <a:cubicBezTo>
                    <a:pt x="20" y="41"/>
                    <a:pt x="18" y="37"/>
                    <a:pt x="17" y="34"/>
                  </a:cubicBezTo>
                  <a:cubicBezTo>
                    <a:pt x="16" y="32"/>
                    <a:pt x="16" y="30"/>
                    <a:pt x="15" y="29"/>
                  </a:cubicBezTo>
                  <a:cubicBezTo>
                    <a:pt x="15" y="27"/>
                    <a:pt x="15" y="25"/>
                    <a:pt x="15" y="23"/>
                  </a:cubicBezTo>
                  <a:cubicBezTo>
                    <a:pt x="14" y="22"/>
                    <a:pt x="15" y="20"/>
                    <a:pt x="15" y="18"/>
                  </a:cubicBezTo>
                  <a:cubicBezTo>
                    <a:pt x="15" y="17"/>
                    <a:pt x="15" y="15"/>
                    <a:pt x="15" y="14"/>
                  </a:cubicBezTo>
                  <a:cubicBezTo>
                    <a:pt x="16" y="16"/>
                    <a:pt x="16" y="18"/>
                    <a:pt x="17" y="20"/>
                  </a:cubicBezTo>
                  <a:cubicBezTo>
                    <a:pt x="18" y="21"/>
                    <a:pt x="18" y="22"/>
                    <a:pt x="19" y="24"/>
                  </a:cubicBezTo>
                  <a:cubicBezTo>
                    <a:pt x="19" y="25"/>
                    <a:pt x="20" y="26"/>
                    <a:pt x="21" y="27"/>
                  </a:cubicBezTo>
                  <a:cubicBezTo>
                    <a:pt x="22" y="30"/>
                    <a:pt x="24" y="32"/>
                    <a:pt x="25" y="34"/>
                  </a:cubicBezTo>
                  <a:cubicBezTo>
                    <a:pt x="27" y="36"/>
                    <a:pt x="29" y="38"/>
                    <a:pt x="31" y="40"/>
                  </a:cubicBezTo>
                  <a:cubicBezTo>
                    <a:pt x="32" y="42"/>
                    <a:pt x="34" y="44"/>
                    <a:pt x="35" y="47"/>
                  </a:cubicBezTo>
                  <a:cubicBezTo>
                    <a:pt x="36" y="49"/>
                    <a:pt x="37" y="52"/>
                    <a:pt x="38" y="54"/>
                  </a:cubicBezTo>
                  <a:cubicBezTo>
                    <a:pt x="39" y="57"/>
                    <a:pt x="40" y="59"/>
                    <a:pt x="41" y="62"/>
                  </a:cubicBezTo>
                  <a:cubicBezTo>
                    <a:pt x="40" y="56"/>
                    <a:pt x="38" y="51"/>
                    <a:pt x="36" y="46"/>
                  </a:cubicBezTo>
                  <a:cubicBezTo>
                    <a:pt x="34" y="44"/>
                    <a:pt x="33" y="42"/>
                    <a:pt x="31" y="39"/>
                  </a:cubicBezTo>
                  <a:cubicBezTo>
                    <a:pt x="30" y="37"/>
                    <a:pt x="28" y="35"/>
                    <a:pt x="27" y="33"/>
                  </a:cubicBezTo>
                  <a:cubicBezTo>
                    <a:pt x="25" y="31"/>
                    <a:pt x="23" y="29"/>
                    <a:pt x="22" y="27"/>
                  </a:cubicBezTo>
                  <a:cubicBezTo>
                    <a:pt x="21" y="25"/>
                    <a:pt x="21" y="24"/>
                    <a:pt x="20" y="23"/>
                  </a:cubicBezTo>
                  <a:cubicBezTo>
                    <a:pt x="20" y="22"/>
                    <a:pt x="19" y="21"/>
                    <a:pt x="19" y="19"/>
                  </a:cubicBezTo>
                  <a:cubicBezTo>
                    <a:pt x="18" y="17"/>
                    <a:pt x="17" y="14"/>
                    <a:pt x="16" y="12"/>
                  </a:cubicBezTo>
                  <a:cubicBezTo>
                    <a:pt x="16" y="10"/>
                    <a:pt x="16" y="9"/>
                    <a:pt x="15" y="8"/>
                  </a:cubicBezTo>
                  <a:cubicBezTo>
                    <a:pt x="15" y="7"/>
                    <a:pt x="15" y="7"/>
                    <a:pt x="15" y="7"/>
                  </a:cubicBezTo>
                  <a:cubicBezTo>
                    <a:pt x="15" y="6"/>
                    <a:pt x="15" y="6"/>
                    <a:pt x="15" y="6"/>
                  </a:cubicBezTo>
                  <a:cubicBezTo>
                    <a:pt x="17" y="8"/>
                    <a:pt x="19" y="10"/>
                    <a:pt x="21" y="11"/>
                  </a:cubicBezTo>
                  <a:cubicBezTo>
                    <a:pt x="23" y="12"/>
                    <a:pt x="24" y="14"/>
                    <a:pt x="26" y="15"/>
                  </a:cubicBezTo>
                  <a:cubicBezTo>
                    <a:pt x="28" y="16"/>
                    <a:pt x="29" y="17"/>
                    <a:pt x="31" y="17"/>
                  </a:cubicBezTo>
                  <a:cubicBezTo>
                    <a:pt x="34" y="19"/>
                    <a:pt x="37" y="21"/>
                    <a:pt x="40" y="24"/>
                  </a:cubicBezTo>
                  <a:cubicBezTo>
                    <a:pt x="41" y="26"/>
                    <a:pt x="42" y="27"/>
                    <a:pt x="43" y="29"/>
                  </a:cubicBezTo>
                  <a:cubicBezTo>
                    <a:pt x="44" y="30"/>
                    <a:pt x="45" y="32"/>
                    <a:pt x="46" y="34"/>
                  </a:cubicBezTo>
                  <a:cubicBezTo>
                    <a:pt x="45" y="30"/>
                    <a:pt x="43" y="27"/>
                    <a:pt x="40" y="24"/>
                  </a:cubicBezTo>
                  <a:cubicBezTo>
                    <a:pt x="39" y="22"/>
                    <a:pt x="38" y="21"/>
                    <a:pt x="37" y="19"/>
                  </a:cubicBezTo>
                  <a:cubicBezTo>
                    <a:pt x="36" y="19"/>
                    <a:pt x="35" y="18"/>
                    <a:pt x="34" y="18"/>
                  </a:cubicBezTo>
                  <a:cubicBezTo>
                    <a:pt x="34" y="17"/>
                    <a:pt x="33" y="17"/>
                    <a:pt x="33" y="17"/>
                  </a:cubicBezTo>
                  <a:cubicBezTo>
                    <a:pt x="33" y="17"/>
                    <a:pt x="32" y="16"/>
                    <a:pt x="32" y="16"/>
                  </a:cubicBezTo>
                  <a:cubicBezTo>
                    <a:pt x="28" y="14"/>
                    <a:pt x="25" y="12"/>
                    <a:pt x="22" y="10"/>
                  </a:cubicBezTo>
                  <a:cubicBezTo>
                    <a:pt x="21" y="9"/>
                    <a:pt x="19" y="8"/>
                    <a:pt x="18" y="6"/>
                  </a:cubicBezTo>
                  <a:cubicBezTo>
                    <a:pt x="17" y="5"/>
                    <a:pt x="16" y="5"/>
                    <a:pt x="15" y="4"/>
                  </a:cubicBezTo>
                  <a:cubicBezTo>
                    <a:pt x="15" y="3"/>
                    <a:pt x="14" y="2"/>
                    <a:pt x="14" y="1"/>
                  </a:cubicBezTo>
                  <a:cubicBezTo>
                    <a:pt x="14" y="0"/>
                    <a:pt x="13" y="0"/>
                    <a:pt x="13" y="0"/>
                  </a:cubicBezTo>
                  <a:cubicBezTo>
                    <a:pt x="12" y="0"/>
                    <a:pt x="11" y="1"/>
                    <a:pt x="11" y="1"/>
                  </a:cubicBezTo>
                  <a:cubicBezTo>
                    <a:pt x="12" y="3"/>
                    <a:pt x="12" y="5"/>
                    <a:pt x="12" y="7"/>
                  </a:cubicBezTo>
                  <a:cubicBezTo>
                    <a:pt x="12" y="8"/>
                    <a:pt x="12" y="9"/>
                    <a:pt x="12" y="10"/>
                  </a:cubicBezTo>
                  <a:cubicBezTo>
                    <a:pt x="12" y="10"/>
                    <a:pt x="12" y="11"/>
                    <a:pt x="12" y="11"/>
                  </a:cubicBezTo>
                  <a:cubicBezTo>
                    <a:pt x="11" y="11"/>
                    <a:pt x="11" y="12"/>
                    <a:pt x="10" y="13"/>
                  </a:cubicBezTo>
                  <a:cubicBezTo>
                    <a:pt x="10" y="13"/>
                    <a:pt x="9" y="13"/>
                    <a:pt x="9" y="13"/>
                  </a:cubicBezTo>
                  <a:cubicBezTo>
                    <a:pt x="8" y="14"/>
                    <a:pt x="8" y="14"/>
                    <a:pt x="8" y="14"/>
                  </a:cubicBezTo>
                  <a:cubicBezTo>
                    <a:pt x="8" y="14"/>
                    <a:pt x="8" y="14"/>
                    <a:pt x="8" y="14"/>
                  </a:cubicBezTo>
                  <a:cubicBezTo>
                    <a:pt x="7" y="15"/>
                    <a:pt x="6" y="16"/>
                    <a:pt x="6" y="17"/>
                  </a:cubicBezTo>
                  <a:cubicBezTo>
                    <a:pt x="5" y="18"/>
                    <a:pt x="4" y="20"/>
                    <a:pt x="3" y="21"/>
                  </a:cubicBezTo>
                  <a:cubicBezTo>
                    <a:pt x="2" y="22"/>
                    <a:pt x="2" y="23"/>
                    <a:pt x="1" y="24"/>
                  </a:cubicBezTo>
                  <a:cubicBezTo>
                    <a:pt x="1" y="25"/>
                    <a:pt x="1" y="25"/>
                    <a:pt x="0" y="26"/>
                  </a:cubicBezTo>
                  <a:cubicBezTo>
                    <a:pt x="1" y="25"/>
                    <a:pt x="1" y="25"/>
                    <a:pt x="2" y="24"/>
                  </a:cubicBezTo>
                  <a:cubicBezTo>
                    <a:pt x="2" y="23"/>
                    <a:pt x="3" y="22"/>
                    <a:pt x="3" y="22"/>
                  </a:cubicBezTo>
                  <a:cubicBezTo>
                    <a:pt x="5" y="20"/>
                    <a:pt x="6" y="19"/>
                    <a:pt x="7" y="17"/>
                  </a:cubicBezTo>
                  <a:cubicBezTo>
                    <a:pt x="8" y="17"/>
                    <a:pt x="8" y="16"/>
                    <a:pt x="9" y="16"/>
                  </a:cubicBezTo>
                  <a:cubicBezTo>
                    <a:pt x="9" y="15"/>
                    <a:pt x="9" y="15"/>
                    <a:pt x="9" y="15"/>
                  </a:cubicBezTo>
                  <a:cubicBezTo>
                    <a:pt x="10" y="15"/>
                    <a:pt x="10" y="15"/>
                    <a:pt x="10" y="15"/>
                  </a:cubicBezTo>
                  <a:cubicBezTo>
                    <a:pt x="10" y="15"/>
                    <a:pt x="11" y="14"/>
                    <a:pt x="11" y="14"/>
                  </a:cubicBezTo>
                  <a:cubicBezTo>
                    <a:pt x="11" y="14"/>
                    <a:pt x="12" y="13"/>
                    <a:pt x="12" y="13"/>
                  </a:cubicBezTo>
                  <a:cubicBezTo>
                    <a:pt x="12" y="14"/>
                    <a:pt x="12" y="14"/>
                    <a:pt x="12" y="15"/>
                  </a:cubicBezTo>
                  <a:cubicBezTo>
                    <a:pt x="11" y="23"/>
                    <a:pt x="11" y="23"/>
                    <a:pt x="11" y="23"/>
                  </a:cubicBezTo>
                  <a:cubicBezTo>
                    <a:pt x="10" y="26"/>
                    <a:pt x="10" y="29"/>
                    <a:pt x="9" y="32"/>
                  </a:cubicBezTo>
                  <a:cubicBezTo>
                    <a:pt x="9" y="34"/>
                    <a:pt x="9" y="34"/>
                    <a:pt x="9" y="34"/>
                  </a:cubicBezTo>
                  <a:cubicBezTo>
                    <a:pt x="9" y="35"/>
                    <a:pt x="9" y="36"/>
                    <a:pt x="8" y="36"/>
                  </a:cubicBezTo>
                  <a:cubicBezTo>
                    <a:pt x="8" y="38"/>
                    <a:pt x="7" y="39"/>
                    <a:pt x="7" y="41"/>
                  </a:cubicBezTo>
                  <a:cubicBezTo>
                    <a:pt x="6" y="42"/>
                    <a:pt x="6" y="43"/>
                    <a:pt x="5" y="44"/>
                  </a:cubicBezTo>
                  <a:cubicBezTo>
                    <a:pt x="4" y="46"/>
                    <a:pt x="3" y="47"/>
                    <a:pt x="2" y="48"/>
                  </a:cubicBezTo>
                  <a:cubicBezTo>
                    <a:pt x="5" y="46"/>
                    <a:pt x="6" y="44"/>
                    <a:pt x="8" y="41"/>
                  </a:cubicBezTo>
                  <a:cubicBezTo>
                    <a:pt x="8" y="39"/>
                    <a:pt x="9" y="38"/>
                    <a:pt x="9" y="37"/>
                  </a:cubicBezTo>
                  <a:close/>
                  <a:moveTo>
                    <a:pt x="20" y="46"/>
                  </a:moveTo>
                  <a:cubicBezTo>
                    <a:pt x="20" y="46"/>
                    <a:pt x="20" y="46"/>
                    <a:pt x="20" y="46"/>
                  </a:cubicBezTo>
                  <a:cubicBezTo>
                    <a:pt x="20" y="47"/>
                    <a:pt x="20" y="47"/>
                    <a:pt x="20" y="47"/>
                  </a:cubicBezTo>
                  <a:cubicBezTo>
                    <a:pt x="20" y="46"/>
                    <a:pt x="20" y="46"/>
                    <a:pt x="20" y="4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2377"/>
            <p:cNvSpPr>
              <a:spLocks/>
            </p:cNvSpPr>
            <p:nvPr/>
          </p:nvSpPr>
          <p:spPr bwMode="auto">
            <a:xfrm>
              <a:off x="8418492" y="1974858"/>
              <a:ext cx="200026" cy="150814"/>
            </a:xfrm>
            <a:custGeom>
              <a:avLst/>
              <a:gdLst>
                <a:gd name="T0" fmla="*/ 22 w 53"/>
                <a:gd name="T1" fmla="*/ 4 h 40"/>
                <a:gd name="T2" fmla="*/ 11 w 53"/>
                <a:gd name="T3" fmla="*/ 19 h 40"/>
                <a:gd name="T4" fmla="*/ 4 w 53"/>
                <a:gd name="T5" fmla="*/ 33 h 40"/>
                <a:gd name="T6" fmla="*/ 0 w 53"/>
                <a:gd name="T7" fmla="*/ 36 h 40"/>
                <a:gd name="T8" fmla="*/ 9 w 53"/>
                <a:gd name="T9" fmla="*/ 37 h 40"/>
                <a:gd name="T10" fmla="*/ 19 w 53"/>
                <a:gd name="T11" fmla="*/ 39 h 40"/>
                <a:gd name="T12" fmla="*/ 43 w 53"/>
                <a:gd name="T13" fmla="*/ 33 h 40"/>
                <a:gd name="T14" fmla="*/ 49 w 53"/>
                <a:gd name="T15" fmla="*/ 21 h 40"/>
                <a:gd name="T16" fmla="*/ 45 w 53"/>
                <a:gd name="T17" fmla="*/ 9 h 40"/>
                <a:gd name="T18" fmla="*/ 53 w 53"/>
                <a:gd name="T19" fmla="*/ 7 h 40"/>
                <a:gd name="T20" fmla="*/ 53 w 53"/>
                <a:gd name="T21" fmla="*/ 5 h 40"/>
                <a:gd name="T22" fmla="*/ 45 w 53"/>
                <a:gd name="T23" fmla="*/ 9 h 40"/>
                <a:gd name="T24" fmla="*/ 43 w 53"/>
                <a:gd name="T25" fmla="*/ 6 h 40"/>
                <a:gd name="T26" fmla="*/ 22 w 53"/>
                <a:gd name="T2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40">
                  <a:moveTo>
                    <a:pt x="22" y="4"/>
                  </a:moveTo>
                  <a:cubicBezTo>
                    <a:pt x="17" y="7"/>
                    <a:pt x="14" y="13"/>
                    <a:pt x="11" y="19"/>
                  </a:cubicBezTo>
                  <a:cubicBezTo>
                    <a:pt x="10" y="23"/>
                    <a:pt x="8" y="30"/>
                    <a:pt x="4" y="33"/>
                  </a:cubicBezTo>
                  <a:cubicBezTo>
                    <a:pt x="3" y="34"/>
                    <a:pt x="1" y="35"/>
                    <a:pt x="0" y="36"/>
                  </a:cubicBezTo>
                  <a:cubicBezTo>
                    <a:pt x="2" y="36"/>
                    <a:pt x="6" y="36"/>
                    <a:pt x="9" y="37"/>
                  </a:cubicBezTo>
                  <a:cubicBezTo>
                    <a:pt x="13" y="38"/>
                    <a:pt x="17" y="38"/>
                    <a:pt x="19" y="39"/>
                  </a:cubicBezTo>
                  <a:cubicBezTo>
                    <a:pt x="28" y="40"/>
                    <a:pt x="37" y="39"/>
                    <a:pt x="43" y="33"/>
                  </a:cubicBezTo>
                  <a:cubicBezTo>
                    <a:pt x="47" y="29"/>
                    <a:pt x="48" y="25"/>
                    <a:pt x="49" y="21"/>
                  </a:cubicBezTo>
                  <a:cubicBezTo>
                    <a:pt x="49" y="17"/>
                    <a:pt x="48" y="13"/>
                    <a:pt x="45" y="9"/>
                  </a:cubicBezTo>
                  <a:cubicBezTo>
                    <a:pt x="47" y="8"/>
                    <a:pt x="50" y="7"/>
                    <a:pt x="53" y="7"/>
                  </a:cubicBezTo>
                  <a:cubicBezTo>
                    <a:pt x="53" y="5"/>
                    <a:pt x="53" y="5"/>
                    <a:pt x="53" y="5"/>
                  </a:cubicBezTo>
                  <a:cubicBezTo>
                    <a:pt x="51" y="6"/>
                    <a:pt x="48" y="7"/>
                    <a:pt x="45" y="9"/>
                  </a:cubicBezTo>
                  <a:cubicBezTo>
                    <a:pt x="44" y="8"/>
                    <a:pt x="43" y="7"/>
                    <a:pt x="43" y="6"/>
                  </a:cubicBezTo>
                  <a:cubicBezTo>
                    <a:pt x="37" y="1"/>
                    <a:pt x="28" y="0"/>
                    <a:pt x="22" y="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2378"/>
            <p:cNvSpPr>
              <a:spLocks/>
            </p:cNvSpPr>
            <p:nvPr/>
          </p:nvSpPr>
          <p:spPr bwMode="auto">
            <a:xfrm>
              <a:off x="8801082" y="1727206"/>
              <a:ext cx="376240" cy="247652"/>
            </a:xfrm>
            <a:custGeom>
              <a:avLst/>
              <a:gdLst>
                <a:gd name="T0" fmla="*/ 47 w 100"/>
                <a:gd name="T1" fmla="*/ 3 h 66"/>
                <a:gd name="T2" fmla="*/ 26 w 100"/>
                <a:gd name="T3" fmla="*/ 25 h 66"/>
                <a:gd name="T4" fmla="*/ 20 w 100"/>
                <a:gd name="T5" fmla="*/ 37 h 66"/>
                <a:gd name="T6" fmla="*/ 8 w 100"/>
                <a:gd name="T7" fmla="*/ 45 h 66"/>
                <a:gd name="T8" fmla="*/ 4 w 100"/>
                <a:gd name="T9" fmla="*/ 46 h 66"/>
                <a:gd name="T10" fmla="*/ 2 w 100"/>
                <a:gd name="T11" fmla="*/ 47 h 66"/>
                <a:gd name="T12" fmla="*/ 1 w 100"/>
                <a:gd name="T13" fmla="*/ 47 h 66"/>
                <a:gd name="T14" fmla="*/ 0 w 100"/>
                <a:gd name="T15" fmla="*/ 47 h 66"/>
                <a:gd name="T16" fmla="*/ 0 w 100"/>
                <a:gd name="T17" fmla="*/ 46 h 66"/>
                <a:gd name="T18" fmla="*/ 1 w 100"/>
                <a:gd name="T19" fmla="*/ 48 h 66"/>
                <a:gd name="T20" fmla="*/ 3 w 100"/>
                <a:gd name="T21" fmla="*/ 49 h 66"/>
                <a:gd name="T22" fmla="*/ 7 w 100"/>
                <a:gd name="T23" fmla="*/ 51 h 66"/>
                <a:gd name="T24" fmla="*/ 17 w 100"/>
                <a:gd name="T25" fmla="*/ 55 h 66"/>
                <a:gd name="T26" fmla="*/ 34 w 100"/>
                <a:gd name="T27" fmla="*/ 61 h 66"/>
                <a:gd name="T28" fmla="*/ 77 w 100"/>
                <a:gd name="T29" fmla="*/ 57 h 66"/>
                <a:gd name="T30" fmla="*/ 89 w 100"/>
                <a:gd name="T31" fmla="*/ 38 h 66"/>
                <a:gd name="T32" fmla="*/ 85 w 100"/>
                <a:gd name="T33" fmla="*/ 17 h 66"/>
                <a:gd name="T34" fmla="*/ 100 w 100"/>
                <a:gd name="T35" fmla="*/ 14 h 66"/>
                <a:gd name="T36" fmla="*/ 99 w 100"/>
                <a:gd name="T37" fmla="*/ 12 h 66"/>
                <a:gd name="T38" fmla="*/ 84 w 100"/>
                <a:gd name="T39" fmla="*/ 16 h 66"/>
                <a:gd name="T40" fmla="*/ 81 w 100"/>
                <a:gd name="T41" fmla="*/ 12 h 66"/>
                <a:gd name="T42" fmla="*/ 65 w 100"/>
                <a:gd name="T43" fmla="*/ 2 h 66"/>
                <a:gd name="T44" fmla="*/ 47 w 100"/>
                <a:gd name="T45"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 h="66">
                  <a:moveTo>
                    <a:pt x="47" y="3"/>
                  </a:moveTo>
                  <a:cubicBezTo>
                    <a:pt x="38" y="7"/>
                    <a:pt x="31" y="16"/>
                    <a:pt x="26" y="25"/>
                  </a:cubicBezTo>
                  <a:cubicBezTo>
                    <a:pt x="24" y="29"/>
                    <a:pt x="22" y="33"/>
                    <a:pt x="20" y="37"/>
                  </a:cubicBezTo>
                  <a:cubicBezTo>
                    <a:pt x="17" y="41"/>
                    <a:pt x="13" y="45"/>
                    <a:pt x="8" y="45"/>
                  </a:cubicBezTo>
                  <a:cubicBezTo>
                    <a:pt x="6" y="46"/>
                    <a:pt x="5" y="46"/>
                    <a:pt x="4" y="46"/>
                  </a:cubicBezTo>
                  <a:cubicBezTo>
                    <a:pt x="3" y="47"/>
                    <a:pt x="2" y="47"/>
                    <a:pt x="2" y="47"/>
                  </a:cubicBezTo>
                  <a:cubicBezTo>
                    <a:pt x="1" y="47"/>
                    <a:pt x="1" y="47"/>
                    <a:pt x="1" y="47"/>
                  </a:cubicBezTo>
                  <a:cubicBezTo>
                    <a:pt x="1" y="47"/>
                    <a:pt x="0" y="47"/>
                    <a:pt x="0" y="47"/>
                  </a:cubicBezTo>
                  <a:cubicBezTo>
                    <a:pt x="0" y="46"/>
                    <a:pt x="0" y="46"/>
                    <a:pt x="0" y="46"/>
                  </a:cubicBezTo>
                  <a:cubicBezTo>
                    <a:pt x="0" y="47"/>
                    <a:pt x="1" y="47"/>
                    <a:pt x="1" y="48"/>
                  </a:cubicBezTo>
                  <a:cubicBezTo>
                    <a:pt x="3" y="49"/>
                    <a:pt x="3" y="49"/>
                    <a:pt x="3" y="49"/>
                  </a:cubicBezTo>
                  <a:cubicBezTo>
                    <a:pt x="4" y="49"/>
                    <a:pt x="5" y="50"/>
                    <a:pt x="7" y="51"/>
                  </a:cubicBezTo>
                  <a:cubicBezTo>
                    <a:pt x="10" y="52"/>
                    <a:pt x="13" y="54"/>
                    <a:pt x="17" y="55"/>
                  </a:cubicBezTo>
                  <a:cubicBezTo>
                    <a:pt x="24" y="58"/>
                    <a:pt x="30" y="60"/>
                    <a:pt x="34" y="61"/>
                  </a:cubicBezTo>
                  <a:cubicBezTo>
                    <a:pt x="50" y="65"/>
                    <a:pt x="65" y="66"/>
                    <a:pt x="77" y="57"/>
                  </a:cubicBezTo>
                  <a:cubicBezTo>
                    <a:pt x="84" y="52"/>
                    <a:pt x="88" y="45"/>
                    <a:pt x="89" y="38"/>
                  </a:cubicBezTo>
                  <a:cubicBezTo>
                    <a:pt x="90" y="31"/>
                    <a:pt x="88" y="24"/>
                    <a:pt x="85" y="17"/>
                  </a:cubicBezTo>
                  <a:cubicBezTo>
                    <a:pt x="89" y="15"/>
                    <a:pt x="94" y="14"/>
                    <a:pt x="100" y="14"/>
                  </a:cubicBezTo>
                  <a:cubicBezTo>
                    <a:pt x="99" y="14"/>
                    <a:pt x="99" y="13"/>
                    <a:pt x="99" y="12"/>
                  </a:cubicBezTo>
                  <a:cubicBezTo>
                    <a:pt x="96" y="12"/>
                    <a:pt x="90" y="14"/>
                    <a:pt x="84" y="16"/>
                  </a:cubicBezTo>
                  <a:cubicBezTo>
                    <a:pt x="83" y="15"/>
                    <a:pt x="82" y="13"/>
                    <a:pt x="81" y="12"/>
                  </a:cubicBezTo>
                  <a:cubicBezTo>
                    <a:pt x="77" y="6"/>
                    <a:pt x="71" y="3"/>
                    <a:pt x="65" y="2"/>
                  </a:cubicBezTo>
                  <a:cubicBezTo>
                    <a:pt x="59" y="0"/>
                    <a:pt x="53" y="1"/>
                    <a:pt x="47" y="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2379"/>
            <p:cNvSpPr>
              <a:spLocks/>
            </p:cNvSpPr>
            <p:nvPr/>
          </p:nvSpPr>
          <p:spPr bwMode="auto">
            <a:xfrm>
              <a:off x="8756632" y="1900245"/>
              <a:ext cx="274639" cy="176214"/>
            </a:xfrm>
            <a:custGeom>
              <a:avLst/>
              <a:gdLst>
                <a:gd name="T0" fmla="*/ 39 w 73"/>
                <a:gd name="T1" fmla="*/ 0 h 47"/>
                <a:gd name="T2" fmla="*/ 21 w 73"/>
                <a:gd name="T3" fmla="*/ 12 h 47"/>
                <a:gd name="T4" fmla="*/ 6 w 73"/>
                <a:gd name="T5" fmla="*/ 25 h 47"/>
                <a:gd name="T6" fmla="*/ 0 w 73"/>
                <a:gd name="T7" fmla="*/ 27 h 47"/>
                <a:gd name="T8" fmla="*/ 10 w 73"/>
                <a:gd name="T9" fmla="*/ 32 h 47"/>
                <a:gd name="T10" fmla="*/ 21 w 73"/>
                <a:gd name="T11" fmla="*/ 39 h 47"/>
                <a:gd name="T12" fmla="*/ 51 w 73"/>
                <a:gd name="T13" fmla="*/ 42 h 47"/>
                <a:gd name="T14" fmla="*/ 62 w 73"/>
                <a:gd name="T15" fmla="*/ 31 h 47"/>
                <a:gd name="T16" fmla="*/ 63 w 73"/>
                <a:gd name="T17" fmla="*/ 16 h 47"/>
                <a:gd name="T18" fmla="*/ 73 w 73"/>
                <a:gd name="T19" fmla="*/ 16 h 47"/>
                <a:gd name="T20" fmla="*/ 73 w 73"/>
                <a:gd name="T21" fmla="*/ 15 h 47"/>
                <a:gd name="T22" fmla="*/ 62 w 73"/>
                <a:gd name="T23" fmla="*/ 15 h 47"/>
                <a:gd name="T24" fmla="*/ 61 w 73"/>
                <a:gd name="T25" fmla="*/ 12 h 47"/>
                <a:gd name="T26" fmla="*/ 52 w 73"/>
                <a:gd name="T27" fmla="*/ 2 h 47"/>
                <a:gd name="T28" fmla="*/ 39 w 73"/>
                <a:gd name="T2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47">
                  <a:moveTo>
                    <a:pt x="39" y="0"/>
                  </a:moveTo>
                  <a:cubicBezTo>
                    <a:pt x="31" y="2"/>
                    <a:pt x="26" y="7"/>
                    <a:pt x="21" y="12"/>
                  </a:cubicBezTo>
                  <a:cubicBezTo>
                    <a:pt x="17" y="17"/>
                    <a:pt x="12" y="24"/>
                    <a:pt x="6" y="25"/>
                  </a:cubicBezTo>
                  <a:cubicBezTo>
                    <a:pt x="4" y="26"/>
                    <a:pt x="2" y="26"/>
                    <a:pt x="0" y="27"/>
                  </a:cubicBezTo>
                  <a:cubicBezTo>
                    <a:pt x="3" y="27"/>
                    <a:pt x="7" y="30"/>
                    <a:pt x="10" y="32"/>
                  </a:cubicBezTo>
                  <a:cubicBezTo>
                    <a:pt x="14" y="35"/>
                    <a:pt x="18" y="37"/>
                    <a:pt x="21" y="39"/>
                  </a:cubicBezTo>
                  <a:cubicBezTo>
                    <a:pt x="31" y="44"/>
                    <a:pt x="42" y="47"/>
                    <a:pt x="51" y="42"/>
                  </a:cubicBezTo>
                  <a:cubicBezTo>
                    <a:pt x="57" y="39"/>
                    <a:pt x="60" y="36"/>
                    <a:pt x="62" y="31"/>
                  </a:cubicBezTo>
                  <a:cubicBezTo>
                    <a:pt x="64" y="26"/>
                    <a:pt x="64" y="21"/>
                    <a:pt x="63" y="16"/>
                  </a:cubicBezTo>
                  <a:cubicBezTo>
                    <a:pt x="66" y="15"/>
                    <a:pt x="70" y="15"/>
                    <a:pt x="73" y="16"/>
                  </a:cubicBezTo>
                  <a:cubicBezTo>
                    <a:pt x="73" y="15"/>
                    <a:pt x="73" y="15"/>
                    <a:pt x="73" y="15"/>
                  </a:cubicBezTo>
                  <a:cubicBezTo>
                    <a:pt x="71" y="14"/>
                    <a:pt x="67" y="14"/>
                    <a:pt x="62" y="15"/>
                  </a:cubicBezTo>
                  <a:cubicBezTo>
                    <a:pt x="62" y="14"/>
                    <a:pt x="62" y="13"/>
                    <a:pt x="61" y="12"/>
                  </a:cubicBezTo>
                  <a:cubicBezTo>
                    <a:pt x="59" y="7"/>
                    <a:pt x="56" y="4"/>
                    <a:pt x="52" y="2"/>
                  </a:cubicBezTo>
                  <a:cubicBezTo>
                    <a:pt x="47" y="0"/>
                    <a:pt x="43" y="0"/>
                    <a:pt x="39" y="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2380"/>
            <p:cNvSpPr>
              <a:spLocks/>
            </p:cNvSpPr>
            <p:nvPr/>
          </p:nvSpPr>
          <p:spPr bwMode="auto">
            <a:xfrm>
              <a:off x="8701069" y="2120909"/>
              <a:ext cx="201614" cy="320677"/>
            </a:xfrm>
            <a:custGeom>
              <a:avLst/>
              <a:gdLst>
                <a:gd name="T0" fmla="*/ 3 w 54"/>
                <a:gd name="T1" fmla="*/ 28 h 85"/>
                <a:gd name="T2" fmla="*/ 7 w 54"/>
                <a:gd name="T3" fmla="*/ 57 h 85"/>
                <a:gd name="T4" fmla="*/ 19 w 54"/>
                <a:gd name="T5" fmla="*/ 78 h 85"/>
                <a:gd name="T6" fmla="*/ 21 w 54"/>
                <a:gd name="T7" fmla="*/ 85 h 85"/>
                <a:gd name="T8" fmla="*/ 37 w 54"/>
                <a:gd name="T9" fmla="*/ 67 h 85"/>
                <a:gd name="T10" fmla="*/ 49 w 54"/>
                <a:gd name="T11" fmla="*/ 55 h 85"/>
                <a:gd name="T12" fmla="*/ 54 w 54"/>
                <a:gd name="T13" fmla="*/ 41 h 85"/>
                <a:gd name="T14" fmla="*/ 50 w 54"/>
                <a:gd name="T15" fmla="*/ 24 h 85"/>
                <a:gd name="T16" fmla="*/ 37 w 54"/>
                <a:gd name="T17" fmla="*/ 11 h 85"/>
                <a:gd name="T18" fmla="*/ 46 w 54"/>
                <a:gd name="T19" fmla="*/ 2 h 85"/>
                <a:gd name="T20" fmla="*/ 45 w 54"/>
                <a:gd name="T21" fmla="*/ 0 h 85"/>
                <a:gd name="T22" fmla="*/ 36 w 54"/>
                <a:gd name="T23" fmla="*/ 11 h 85"/>
                <a:gd name="T24" fmla="*/ 32 w 54"/>
                <a:gd name="T25" fmla="*/ 10 h 85"/>
                <a:gd name="T26" fmla="*/ 14 w 54"/>
                <a:gd name="T27" fmla="*/ 13 h 85"/>
                <a:gd name="T28" fmla="*/ 3 w 54"/>
                <a:gd name="T29" fmla="*/ 2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85">
                  <a:moveTo>
                    <a:pt x="3" y="28"/>
                  </a:moveTo>
                  <a:cubicBezTo>
                    <a:pt x="0" y="39"/>
                    <a:pt x="2" y="49"/>
                    <a:pt x="7" y="57"/>
                  </a:cubicBezTo>
                  <a:cubicBezTo>
                    <a:pt x="10" y="63"/>
                    <a:pt x="18" y="71"/>
                    <a:pt x="19" y="78"/>
                  </a:cubicBezTo>
                  <a:cubicBezTo>
                    <a:pt x="21" y="85"/>
                    <a:pt x="21" y="85"/>
                    <a:pt x="21" y="85"/>
                  </a:cubicBezTo>
                  <a:cubicBezTo>
                    <a:pt x="21" y="79"/>
                    <a:pt x="33" y="71"/>
                    <a:pt x="37" y="67"/>
                  </a:cubicBezTo>
                  <a:cubicBezTo>
                    <a:pt x="41" y="63"/>
                    <a:pt x="46" y="59"/>
                    <a:pt x="49" y="55"/>
                  </a:cubicBezTo>
                  <a:cubicBezTo>
                    <a:pt x="52" y="51"/>
                    <a:pt x="54" y="47"/>
                    <a:pt x="54" y="41"/>
                  </a:cubicBezTo>
                  <a:cubicBezTo>
                    <a:pt x="54" y="35"/>
                    <a:pt x="53" y="29"/>
                    <a:pt x="50" y="24"/>
                  </a:cubicBezTo>
                  <a:cubicBezTo>
                    <a:pt x="47" y="19"/>
                    <a:pt x="43" y="14"/>
                    <a:pt x="37" y="11"/>
                  </a:cubicBezTo>
                  <a:cubicBezTo>
                    <a:pt x="39" y="7"/>
                    <a:pt x="42" y="4"/>
                    <a:pt x="46" y="2"/>
                  </a:cubicBezTo>
                  <a:cubicBezTo>
                    <a:pt x="45" y="0"/>
                    <a:pt x="45" y="0"/>
                    <a:pt x="45" y="0"/>
                  </a:cubicBezTo>
                  <a:cubicBezTo>
                    <a:pt x="42" y="2"/>
                    <a:pt x="39" y="6"/>
                    <a:pt x="36" y="11"/>
                  </a:cubicBezTo>
                  <a:cubicBezTo>
                    <a:pt x="35" y="10"/>
                    <a:pt x="33" y="10"/>
                    <a:pt x="32" y="10"/>
                  </a:cubicBezTo>
                  <a:cubicBezTo>
                    <a:pt x="26" y="8"/>
                    <a:pt x="20" y="9"/>
                    <a:pt x="14" y="13"/>
                  </a:cubicBezTo>
                  <a:cubicBezTo>
                    <a:pt x="9" y="17"/>
                    <a:pt x="5" y="22"/>
                    <a:pt x="3" y="2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2381"/>
            <p:cNvSpPr>
              <a:spLocks/>
            </p:cNvSpPr>
            <p:nvPr/>
          </p:nvSpPr>
          <p:spPr bwMode="auto">
            <a:xfrm>
              <a:off x="8888395" y="2170122"/>
              <a:ext cx="96838" cy="153989"/>
            </a:xfrm>
            <a:custGeom>
              <a:avLst/>
              <a:gdLst>
                <a:gd name="T0" fmla="*/ 0 w 26"/>
                <a:gd name="T1" fmla="*/ 19 h 41"/>
                <a:gd name="T2" fmla="*/ 6 w 26"/>
                <a:gd name="T3" fmla="*/ 31 h 41"/>
                <a:gd name="T4" fmla="*/ 14 w 26"/>
                <a:gd name="T5" fmla="*/ 38 h 41"/>
                <a:gd name="T6" fmla="*/ 16 w 26"/>
                <a:gd name="T7" fmla="*/ 41 h 41"/>
                <a:gd name="T8" fmla="*/ 21 w 26"/>
                <a:gd name="T9" fmla="*/ 30 h 41"/>
                <a:gd name="T10" fmla="*/ 24 w 26"/>
                <a:gd name="T11" fmla="*/ 17 h 41"/>
                <a:gd name="T12" fmla="*/ 20 w 26"/>
                <a:gd name="T13" fmla="*/ 10 h 41"/>
                <a:gd name="T14" fmla="*/ 13 w 26"/>
                <a:gd name="T15" fmla="*/ 6 h 41"/>
                <a:gd name="T16" fmla="*/ 17 w 26"/>
                <a:gd name="T17" fmla="*/ 0 h 41"/>
                <a:gd name="T18" fmla="*/ 17 w 26"/>
                <a:gd name="T19" fmla="*/ 0 h 41"/>
                <a:gd name="T20" fmla="*/ 14 w 26"/>
                <a:gd name="T21" fmla="*/ 2 h 41"/>
                <a:gd name="T22" fmla="*/ 12 w 26"/>
                <a:gd name="T23" fmla="*/ 6 h 41"/>
                <a:gd name="T24" fmla="*/ 10 w 26"/>
                <a:gd name="T25" fmla="*/ 5 h 41"/>
                <a:gd name="T26" fmla="*/ 3 w 26"/>
                <a:gd name="T27" fmla="*/ 10 h 41"/>
                <a:gd name="T28" fmla="*/ 0 w 26"/>
                <a:gd name="T29"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41">
                  <a:moveTo>
                    <a:pt x="0" y="19"/>
                  </a:moveTo>
                  <a:cubicBezTo>
                    <a:pt x="0" y="24"/>
                    <a:pt x="3" y="28"/>
                    <a:pt x="6" y="31"/>
                  </a:cubicBezTo>
                  <a:cubicBezTo>
                    <a:pt x="9" y="33"/>
                    <a:pt x="13" y="35"/>
                    <a:pt x="14" y="38"/>
                  </a:cubicBezTo>
                  <a:cubicBezTo>
                    <a:pt x="15" y="39"/>
                    <a:pt x="16" y="40"/>
                    <a:pt x="16" y="41"/>
                  </a:cubicBezTo>
                  <a:cubicBezTo>
                    <a:pt x="16" y="38"/>
                    <a:pt x="19" y="33"/>
                    <a:pt x="21" y="30"/>
                  </a:cubicBezTo>
                  <a:cubicBezTo>
                    <a:pt x="23" y="25"/>
                    <a:pt x="26" y="21"/>
                    <a:pt x="24" y="17"/>
                  </a:cubicBezTo>
                  <a:cubicBezTo>
                    <a:pt x="23" y="14"/>
                    <a:pt x="22" y="12"/>
                    <a:pt x="20" y="10"/>
                  </a:cubicBezTo>
                  <a:cubicBezTo>
                    <a:pt x="18" y="8"/>
                    <a:pt x="16" y="6"/>
                    <a:pt x="13" y="6"/>
                  </a:cubicBezTo>
                  <a:cubicBezTo>
                    <a:pt x="14" y="3"/>
                    <a:pt x="15" y="1"/>
                    <a:pt x="17" y="0"/>
                  </a:cubicBezTo>
                  <a:cubicBezTo>
                    <a:pt x="17" y="0"/>
                    <a:pt x="17" y="0"/>
                    <a:pt x="17" y="0"/>
                  </a:cubicBezTo>
                  <a:cubicBezTo>
                    <a:pt x="16" y="0"/>
                    <a:pt x="15" y="1"/>
                    <a:pt x="14" y="2"/>
                  </a:cubicBezTo>
                  <a:cubicBezTo>
                    <a:pt x="14" y="3"/>
                    <a:pt x="13" y="4"/>
                    <a:pt x="12" y="6"/>
                  </a:cubicBezTo>
                  <a:cubicBezTo>
                    <a:pt x="12" y="5"/>
                    <a:pt x="11" y="5"/>
                    <a:pt x="10" y="5"/>
                  </a:cubicBezTo>
                  <a:cubicBezTo>
                    <a:pt x="7" y="5"/>
                    <a:pt x="5" y="7"/>
                    <a:pt x="3" y="10"/>
                  </a:cubicBezTo>
                  <a:cubicBezTo>
                    <a:pt x="1" y="12"/>
                    <a:pt x="0" y="16"/>
                    <a:pt x="0" y="1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2382"/>
            <p:cNvSpPr>
              <a:spLocks/>
            </p:cNvSpPr>
            <p:nvPr/>
          </p:nvSpPr>
          <p:spPr bwMode="auto">
            <a:xfrm>
              <a:off x="9053496" y="2151072"/>
              <a:ext cx="82550" cy="109538"/>
            </a:xfrm>
            <a:custGeom>
              <a:avLst/>
              <a:gdLst>
                <a:gd name="T0" fmla="*/ 1 w 22"/>
                <a:gd name="T1" fmla="*/ 14 h 29"/>
                <a:gd name="T2" fmla="*/ 6 w 22"/>
                <a:gd name="T3" fmla="*/ 24 h 29"/>
                <a:gd name="T4" fmla="*/ 14 w 22"/>
                <a:gd name="T5" fmla="*/ 28 h 29"/>
                <a:gd name="T6" fmla="*/ 16 w 22"/>
                <a:gd name="T7" fmla="*/ 29 h 29"/>
                <a:gd name="T8" fmla="*/ 16 w 22"/>
                <a:gd name="T9" fmla="*/ 26 h 29"/>
                <a:gd name="T10" fmla="*/ 18 w 22"/>
                <a:gd name="T11" fmla="*/ 22 h 29"/>
                <a:gd name="T12" fmla="*/ 20 w 22"/>
                <a:gd name="T13" fmla="*/ 9 h 29"/>
                <a:gd name="T14" fmla="*/ 14 w 22"/>
                <a:gd name="T15" fmla="*/ 4 h 29"/>
                <a:gd name="T16" fmla="*/ 7 w 22"/>
                <a:gd name="T17" fmla="*/ 4 h 29"/>
                <a:gd name="T18" fmla="*/ 7 w 22"/>
                <a:gd name="T19" fmla="*/ 0 h 29"/>
                <a:gd name="T20" fmla="*/ 6 w 22"/>
                <a:gd name="T21" fmla="*/ 1 h 29"/>
                <a:gd name="T22" fmla="*/ 6 w 22"/>
                <a:gd name="T23" fmla="*/ 2 h 29"/>
                <a:gd name="T24" fmla="*/ 7 w 22"/>
                <a:gd name="T25" fmla="*/ 4 h 29"/>
                <a:gd name="T26" fmla="*/ 6 w 22"/>
                <a:gd name="T27" fmla="*/ 5 h 29"/>
                <a:gd name="T28" fmla="*/ 1 w 22"/>
                <a:gd name="T29" fmla="*/ 9 h 29"/>
                <a:gd name="T30" fmla="*/ 1 w 22"/>
                <a:gd name="T31"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9">
                  <a:moveTo>
                    <a:pt x="1" y="14"/>
                  </a:moveTo>
                  <a:cubicBezTo>
                    <a:pt x="1" y="18"/>
                    <a:pt x="3" y="22"/>
                    <a:pt x="6" y="24"/>
                  </a:cubicBezTo>
                  <a:cubicBezTo>
                    <a:pt x="9" y="25"/>
                    <a:pt x="12" y="27"/>
                    <a:pt x="14" y="28"/>
                  </a:cubicBezTo>
                  <a:cubicBezTo>
                    <a:pt x="15" y="29"/>
                    <a:pt x="15" y="29"/>
                    <a:pt x="16" y="29"/>
                  </a:cubicBezTo>
                  <a:cubicBezTo>
                    <a:pt x="16" y="29"/>
                    <a:pt x="16" y="27"/>
                    <a:pt x="16" y="26"/>
                  </a:cubicBezTo>
                  <a:cubicBezTo>
                    <a:pt x="17" y="25"/>
                    <a:pt x="18" y="23"/>
                    <a:pt x="18" y="22"/>
                  </a:cubicBezTo>
                  <a:cubicBezTo>
                    <a:pt x="20" y="18"/>
                    <a:pt x="22" y="14"/>
                    <a:pt x="20" y="9"/>
                  </a:cubicBezTo>
                  <a:cubicBezTo>
                    <a:pt x="18" y="6"/>
                    <a:pt x="16" y="4"/>
                    <a:pt x="14" y="4"/>
                  </a:cubicBezTo>
                  <a:cubicBezTo>
                    <a:pt x="12" y="3"/>
                    <a:pt x="10" y="3"/>
                    <a:pt x="7" y="4"/>
                  </a:cubicBezTo>
                  <a:cubicBezTo>
                    <a:pt x="7" y="3"/>
                    <a:pt x="7" y="2"/>
                    <a:pt x="7" y="0"/>
                  </a:cubicBezTo>
                  <a:cubicBezTo>
                    <a:pt x="6" y="1"/>
                    <a:pt x="6" y="1"/>
                    <a:pt x="6" y="1"/>
                  </a:cubicBezTo>
                  <a:cubicBezTo>
                    <a:pt x="6" y="1"/>
                    <a:pt x="6" y="2"/>
                    <a:pt x="6" y="2"/>
                  </a:cubicBezTo>
                  <a:cubicBezTo>
                    <a:pt x="7" y="4"/>
                    <a:pt x="7" y="4"/>
                    <a:pt x="7" y="4"/>
                  </a:cubicBezTo>
                  <a:cubicBezTo>
                    <a:pt x="7" y="4"/>
                    <a:pt x="6" y="5"/>
                    <a:pt x="6" y="5"/>
                  </a:cubicBezTo>
                  <a:cubicBezTo>
                    <a:pt x="4" y="6"/>
                    <a:pt x="2" y="7"/>
                    <a:pt x="1" y="9"/>
                  </a:cubicBezTo>
                  <a:cubicBezTo>
                    <a:pt x="1" y="10"/>
                    <a:pt x="0" y="12"/>
                    <a:pt x="1" y="1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2383"/>
            <p:cNvSpPr>
              <a:spLocks/>
            </p:cNvSpPr>
            <p:nvPr/>
          </p:nvSpPr>
          <p:spPr bwMode="auto">
            <a:xfrm>
              <a:off x="9375760" y="1806582"/>
              <a:ext cx="169864" cy="171451"/>
            </a:xfrm>
            <a:custGeom>
              <a:avLst/>
              <a:gdLst>
                <a:gd name="T0" fmla="*/ 7 w 45"/>
                <a:gd name="T1" fmla="*/ 7 h 46"/>
                <a:gd name="T2" fmla="*/ 0 w 45"/>
                <a:gd name="T3" fmla="*/ 26 h 46"/>
                <a:gd name="T4" fmla="*/ 2 w 45"/>
                <a:gd name="T5" fmla="*/ 42 h 46"/>
                <a:gd name="T6" fmla="*/ 3 w 45"/>
                <a:gd name="T7" fmla="*/ 46 h 46"/>
                <a:gd name="T8" fmla="*/ 8 w 45"/>
                <a:gd name="T9" fmla="*/ 42 h 46"/>
                <a:gd name="T10" fmla="*/ 16 w 45"/>
                <a:gd name="T11" fmla="*/ 41 h 46"/>
                <a:gd name="T12" fmla="*/ 35 w 45"/>
                <a:gd name="T13" fmla="*/ 30 h 46"/>
                <a:gd name="T14" fmla="*/ 37 w 45"/>
                <a:gd name="T15" fmla="*/ 17 h 46"/>
                <a:gd name="T16" fmla="*/ 31 w 45"/>
                <a:gd name="T17" fmla="*/ 6 h 46"/>
                <a:gd name="T18" fmla="*/ 35 w 45"/>
                <a:gd name="T19" fmla="*/ 4 h 46"/>
                <a:gd name="T20" fmla="*/ 36 w 45"/>
                <a:gd name="T21" fmla="*/ 3 h 46"/>
                <a:gd name="T22" fmla="*/ 37 w 45"/>
                <a:gd name="T23" fmla="*/ 3 h 46"/>
                <a:gd name="T24" fmla="*/ 38 w 45"/>
                <a:gd name="T25" fmla="*/ 3 h 46"/>
                <a:gd name="T26" fmla="*/ 38 w 45"/>
                <a:gd name="T27" fmla="*/ 3 h 46"/>
                <a:gd name="T28" fmla="*/ 39 w 45"/>
                <a:gd name="T29" fmla="*/ 2 h 46"/>
                <a:gd name="T30" fmla="*/ 40 w 45"/>
                <a:gd name="T31" fmla="*/ 3 h 46"/>
                <a:gd name="T32" fmla="*/ 40 w 45"/>
                <a:gd name="T33" fmla="*/ 3 h 46"/>
                <a:gd name="T34" fmla="*/ 41 w 45"/>
                <a:gd name="T35" fmla="*/ 3 h 46"/>
                <a:gd name="T36" fmla="*/ 43 w 45"/>
                <a:gd name="T37" fmla="*/ 5 h 46"/>
                <a:gd name="T38" fmla="*/ 44 w 45"/>
                <a:gd name="T39" fmla="*/ 7 h 46"/>
                <a:gd name="T40" fmla="*/ 44 w 45"/>
                <a:gd name="T41" fmla="*/ 8 h 46"/>
                <a:gd name="T42" fmla="*/ 44 w 45"/>
                <a:gd name="T43" fmla="*/ 9 h 46"/>
                <a:gd name="T44" fmla="*/ 44 w 45"/>
                <a:gd name="T45" fmla="*/ 10 h 46"/>
                <a:gd name="T46" fmla="*/ 43 w 45"/>
                <a:gd name="T47" fmla="*/ 10 h 46"/>
                <a:gd name="T48" fmla="*/ 43 w 45"/>
                <a:gd name="T49" fmla="*/ 11 h 46"/>
                <a:gd name="T50" fmla="*/ 43 w 45"/>
                <a:gd name="T51" fmla="*/ 11 h 46"/>
                <a:gd name="T52" fmla="*/ 42 w 45"/>
                <a:gd name="T53" fmla="*/ 11 h 46"/>
                <a:gd name="T54" fmla="*/ 42 w 45"/>
                <a:gd name="T55" fmla="*/ 12 h 46"/>
                <a:gd name="T56" fmla="*/ 41 w 45"/>
                <a:gd name="T57" fmla="*/ 12 h 46"/>
                <a:gd name="T58" fmla="*/ 40 w 45"/>
                <a:gd name="T59" fmla="*/ 13 h 46"/>
                <a:gd name="T60" fmla="*/ 41 w 45"/>
                <a:gd name="T61" fmla="*/ 14 h 46"/>
                <a:gd name="T62" fmla="*/ 43 w 45"/>
                <a:gd name="T63" fmla="*/ 13 h 46"/>
                <a:gd name="T64" fmla="*/ 43 w 45"/>
                <a:gd name="T65" fmla="*/ 12 h 46"/>
                <a:gd name="T66" fmla="*/ 44 w 45"/>
                <a:gd name="T67" fmla="*/ 12 h 46"/>
                <a:gd name="T68" fmla="*/ 44 w 45"/>
                <a:gd name="T69" fmla="*/ 11 h 46"/>
                <a:gd name="T70" fmla="*/ 44 w 45"/>
                <a:gd name="T71" fmla="*/ 11 h 46"/>
                <a:gd name="T72" fmla="*/ 44 w 45"/>
                <a:gd name="T73" fmla="*/ 11 h 46"/>
                <a:gd name="T74" fmla="*/ 45 w 45"/>
                <a:gd name="T75" fmla="*/ 10 h 46"/>
                <a:gd name="T76" fmla="*/ 45 w 45"/>
                <a:gd name="T77" fmla="*/ 9 h 46"/>
                <a:gd name="T78" fmla="*/ 45 w 45"/>
                <a:gd name="T79" fmla="*/ 9 h 46"/>
                <a:gd name="T80" fmla="*/ 45 w 45"/>
                <a:gd name="T81" fmla="*/ 9 h 46"/>
                <a:gd name="T82" fmla="*/ 45 w 45"/>
                <a:gd name="T83" fmla="*/ 8 h 46"/>
                <a:gd name="T84" fmla="*/ 45 w 45"/>
                <a:gd name="T85" fmla="*/ 7 h 46"/>
                <a:gd name="T86" fmla="*/ 44 w 45"/>
                <a:gd name="T87" fmla="*/ 4 h 46"/>
                <a:gd name="T88" fmla="*/ 42 w 45"/>
                <a:gd name="T89" fmla="*/ 2 h 46"/>
                <a:gd name="T90" fmla="*/ 41 w 45"/>
                <a:gd name="T91" fmla="*/ 2 h 46"/>
                <a:gd name="T92" fmla="*/ 41 w 45"/>
                <a:gd name="T93" fmla="*/ 2 h 46"/>
                <a:gd name="T94" fmla="*/ 40 w 45"/>
                <a:gd name="T95" fmla="*/ 2 h 46"/>
                <a:gd name="T96" fmla="*/ 40 w 45"/>
                <a:gd name="T97" fmla="*/ 1 h 46"/>
                <a:gd name="T98" fmla="*/ 39 w 45"/>
                <a:gd name="T99" fmla="*/ 1 h 46"/>
                <a:gd name="T100" fmla="*/ 39 w 45"/>
                <a:gd name="T101" fmla="*/ 1 h 46"/>
                <a:gd name="T102" fmla="*/ 38 w 45"/>
                <a:gd name="T103" fmla="*/ 1 h 46"/>
                <a:gd name="T104" fmla="*/ 38 w 45"/>
                <a:gd name="T105" fmla="*/ 1 h 46"/>
                <a:gd name="T106" fmla="*/ 37 w 45"/>
                <a:gd name="T107" fmla="*/ 2 h 46"/>
                <a:gd name="T108" fmla="*/ 37 w 45"/>
                <a:gd name="T109" fmla="*/ 2 h 46"/>
                <a:gd name="T110" fmla="*/ 35 w 45"/>
                <a:gd name="T111" fmla="*/ 3 h 46"/>
                <a:gd name="T112" fmla="*/ 31 w 45"/>
                <a:gd name="T113" fmla="*/ 6 h 46"/>
                <a:gd name="T114" fmla="*/ 28 w 45"/>
                <a:gd name="T115" fmla="*/ 4 h 46"/>
                <a:gd name="T116" fmla="*/ 7 w 45"/>
                <a:gd name="T117"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 h="46">
                  <a:moveTo>
                    <a:pt x="7" y="7"/>
                  </a:moveTo>
                  <a:cubicBezTo>
                    <a:pt x="2" y="12"/>
                    <a:pt x="0" y="19"/>
                    <a:pt x="0" y="26"/>
                  </a:cubicBezTo>
                  <a:cubicBezTo>
                    <a:pt x="1" y="31"/>
                    <a:pt x="3" y="37"/>
                    <a:pt x="2" y="42"/>
                  </a:cubicBezTo>
                  <a:cubicBezTo>
                    <a:pt x="2" y="43"/>
                    <a:pt x="3" y="45"/>
                    <a:pt x="3" y="46"/>
                  </a:cubicBezTo>
                  <a:cubicBezTo>
                    <a:pt x="3" y="44"/>
                    <a:pt x="5" y="43"/>
                    <a:pt x="8" y="42"/>
                  </a:cubicBezTo>
                  <a:cubicBezTo>
                    <a:pt x="11" y="42"/>
                    <a:pt x="14" y="41"/>
                    <a:pt x="16" y="41"/>
                  </a:cubicBezTo>
                  <a:cubicBezTo>
                    <a:pt x="23" y="39"/>
                    <a:pt x="31" y="37"/>
                    <a:pt x="35" y="30"/>
                  </a:cubicBezTo>
                  <a:cubicBezTo>
                    <a:pt x="37" y="25"/>
                    <a:pt x="38" y="21"/>
                    <a:pt x="37" y="17"/>
                  </a:cubicBezTo>
                  <a:cubicBezTo>
                    <a:pt x="36" y="13"/>
                    <a:pt x="34" y="10"/>
                    <a:pt x="31" y="6"/>
                  </a:cubicBezTo>
                  <a:cubicBezTo>
                    <a:pt x="32" y="5"/>
                    <a:pt x="33" y="5"/>
                    <a:pt x="35" y="4"/>
                  </a:cubicBezTo>
                  <a:cubicBezTo>
                    <a:pt x="35" y="4"/>
                    <a:pt x="35" y="3"/>
                    <a:pt x="36" y="3"/>
                  </a:cubicBezTo>
                  <a:cubicBezTo>
                    <a:pt x="37" y="3"/>
                    <a:pt x="37" y="3"/>
                    <a:pt x="37" y="3"/>
                  </a:cubicBezTo>
                  <a:cubicBezTo>
                    <a:pt x="37" y="3"/>
                    <a:pt x="37" y="3"/>
                    <a:pt x="38" y="3"/>
                  </a:cubicBezTo>
                  <a:cubicBezTo>
                    <a:pt x="38" y="3"/>
                    <a:pt x="38" y="3"/>
                    <a:pt x="38" y="3"/>
                  </a:cubicBezTo>
                  <a:cubicBezTo>
                    <a:pt x="38" y="3"/>
                    <a:pt x="38" y="3"/>
                    <a:pt x="39" y="2"/>
                  </a:cubicBezTo>
                  <a:cubicBezTo>
                    <a:pt x="39" y="2"/>
                    <a:pt x="39" y="2"/>
                    <a:pt x="40" y="3"/>
                  </a:cubicBezTo>
                  <a:cubicBezTo>
                    <a:pt x="40" y="3"/>
                    <a:pt x="40" y="3"/>
                    <a:pt x="40" y="3"/>
                  </a:cubicBezTo>
                  <a:cubicBezTo>
                    <a:pt x="40" y="3"/>
                    <a:pt x="40" y="3"/>
                    <a:pt x="41" y="3"/>
                  </a:cubicBezTo>
                  <a:cubicBezTo>
                    <a:pt x="42" y="3"/>
                    <a:pt x="43" y="4"/>
                    <a:pt x="43" y="5"/>
                  </a:cubicBezTo>
                  <a:cubicBezTo>
                    <a:pt x="44" y="5"/>
                    <a:pt x="44" y="6"/>
                    <a:pt x="44" y="7"/>
                  </a:cubicBezTo>
                  <a:cubicBezTo>
                    <a:pt x="44" y="8"/>
                    <a:pt x="44" y="8"/>
                    <a:pt x="44" y="8"/>
                  </a:cubicBezTo>
                  <a:cubicBezTo>
                    <a:pt x="44" y="9"/>
                    <a:pt x="44" y="9"/>
                    <a:pt x="44" y="9"/>
                  </a:cubicBezTo>
                  <a:cubicBezTo>
                    <a:pt x="44" y="9"/>
                    <a:pt x="44" y="9"/>
                    <a:pt x="44" y="10"/>
                  </a:cubicBezTo>
                  <a:cubicBezTo>
                    <a:pt x="43" y="10"/>
                    <a:pt x="43" y="10"/>
                    <a:pt x="43" y="10"/>
                  </a:cubicBezTo>
                  <a:cubicBezTo>
                    <a:pt x="43" y="10"/>
                    <a:pt x="43" y="11"/>
                    <a:pt x="43" y="11"/>
                  </a:cubicBezTo>
                  <a:cubicBezTo>
                    <a:pt x="43" y="11"/>
                    <a:pt x="43" y="11"/>
                    <a:pt x="43" y="11"/>
                  </a:cubicBezTo>
                  <a:cubicBezTo>
                    <a:pt x="42" y="11"/>
                    <a:pt x="42" y="11"/>
                    <a:pt x="42" y="11"/>
                  </a:cubicBezTo>
                  <a:cubicBezTo>
                    <a:pt x="42" y="12"/>
                    <a:pt x="42" y="12"/>
                    <a:pt x="42" y="12"/>
                  </a:cubicBezTo>
                  <a:cubicBezTo>
                    <a:pt x="42" y="12"/>
                    <a:pt x="41" y="12"/>
                    <a:pt x="41" y="12"/>
                  </a:cubicBezTo>
                  <a:cubicBezTo>
                    <a:pt x="41" y="12"/>
                    <a:pt x="41" y="13"/>
                    <a:pt x="40" y="13"/>
                  </a:cubicBezTo>
                  <a:cubicBezTo>
                    <a:pt x="41" y="14"/>
                    <a:pt x="41" y="14"/>
                    <a:pt x="41" y="14"/>
                  </a:cubicBezTo>
                  <a:cubicBezTo>
                    <a:pt x="41" y="14"/>
                    <a:pt x="42" y="13"/>
                    <a:pt x="43" y="13"/>
                  </a:cubicBezTo>
                  <a:cubicBezTo>
                    <a:pt x="43" y="13"/>
                    <a:pt x="43" y="12"/>
                    <a:pt x="43"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5" y="10"/>
                    <a:pt x="45" y="10"/>
                  </a:cubicBezTo>
                  <a:cubicBezTo>
                    <a:pt x="45" y="10"/>
                    <a:pt x="45" y="10"/>
                    <a:pt x="45" y="9"/>
                  </a:cubicBezTo>
                  <a:cubicBezTo>
                    <a:pt x="45" y="9"/>
                    <a:pt x="45" y="9"/>
                    <a:pt x="45" y="9"/>
                  </a:cubicBezTo>
                  <a:cubicBezTo>
                    <a:pt x="45" y="9"/>
                    <a:pt x="45" y="9"/>
                    <a:pt x="45" y="9"/>
                  </a:cubicBezTo>
                  <a:cubicBezTo>
                    <a:pt x="45" y="8"/>
                    <a:pt x="45" y="8"/>
                    <a:pt x="45" y="8"/>
                  </a:cubicBezTo>
                  <a:cubicBezTo>
                    <a:pt x="45" y="8"/>
                    <a:pt x="45" y="8"/>
                    <a:pt x="45" y="7"/>
                  </a:cubicBezTo>
                  <a:cubicBezTo>
                    <a:pt x="45" y="6"/>
                    <a:pt x="45" y="5"/>
                    <a:pt x="44" y="4"/>
                  </a:cubicBezTo>
                  <a:cubicBezTo>
                    <a:pt x="44" y="3"/>
                    <a:pt x="43" y="2"/>
                    <a:pt x="42" y="2"/>
                  </a:cubicBezTo>
                  <a:cubicBezTo>
                    <a:pt x="41" y="2"/>
                    <a:pt x="41" y="2"/>
                    <a:pt x="41" y="2"/>
                  </a:cubicBezTo>
                  <a:cubicBezTo>
                    <a:pt x="41" y="2"/>
                    <a:pt x="41" y="2"/>
                    <a:pt x="41" y="2"/>
                  </a:cubicBezTo>
                  <a:cubicBezTo>
                    <a:pt x="40" y="2"/>
                    <a:pt x="40" y="2"/>
                    <a:pt x="40" y="2"/>
                  </a:cubicBezTo>
                  <a:cubicBezTo>
                    <a:pt x="40" y="1"/>
                    <a:pt x="40" y="1"/>
                    <a:pt x="40" y="1"/>
                  </a:cubicBezTo>
                  <a:cubicBezTo>
                    <a:pt x="40" y="1"/>
                    <a:pt x="39" y="1"/>
                    <a:pt x="39" y="1"/>
                  </a:cubicBezTo>
                  <a:cubicBezTo>
                    <a:pt x="39" y="1"/>
                    <a:pt x="39" y="1"/>
                    <a:pt x="39" y="1"/>
                  </a:cubicBezTo>
                  <a:cubicBezTo>
                    <a:pt x="38" y="1"/>
                    <a:pt x="38" y="1"/>
                    <a:pt x="38" y="1"/>
                  </a:cubicBezTo>
                  <a:cubicBezTo>
                    <a:pt x="38" y="1"/>
                    <a:pt x="38" y="1"/>
                    <a:pt x="38" y="1"/>
                  </a:cubicBezTo>
                  <a:cubicBezTo>
                    <a:pt x="37" y="2"/>
                    <a:pt x="37" y="2"/>
                    <a:pt x="37" y="2"/>
                  </a:cubicBezTo>
                  <a:cubicBezTo>
                    <a:pt x="37" y="2"/>
                    <a:pt x="37" y="2"/>
                    <a:pt x="37" y="2"/>
                  </a:cubicBezTo>
                  <a:cubicBezTo>
                    <a:pt x="36" y="2"/>
                    <a:pt x="35" y="2"/>
                    <a:pt x="35" y="3"/>
                  </a:cubicBezTo>
                  <a:cubicBezTo>
                    <a:pt x="33" y="4"/>
                    <a:pt x="32" y="5"/>
                    <a:pt x="31" y="6"/>
                  </a:cubicBezTo>
                  <a:cubicBezTo>
                    <a:pt x="30" y="5"/>
                    <a:pt x="29" y="5"/>
                    <a:pt x="28" y="4"/>
                  </a:cubicBezTo>
                  <a:cubicBezTo>
                    <a:pt x="22" y="0"/>
                    <a:pt x="12" y="1"/>
                    <a:pt x="7" y="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2384"/>
            <p:cNvSpPr>
              <a:spLocks/>
            </p:cNvSpPr>
            <p:nvPr/>
          </p:nvSpPr>
          <p:spPr bwMode="auto">
            <a:xfrm>
              <a:off x="9421798" y="1873257"/>
              <a:ext cx="161926" cy="225427"/>
            </a:xfrm>
            <a:custGeom>
              <a:avLst/>
              <a:gdLst>
                <a:gd name="T0" fmla="*/ 4 w 43"/>
                <a:gd name="T1" fmla="*/ 15 h 60"/>
                <a:gd name="T2" fmla="*/ 2 w 43"/>
                <a:gd name="T3" fmla="*/ 39 h 60"/>
                <a:gd name="T4" fmla="*/ 9 w 43"/>
                <a:gd name="T5" fmla="*/ 56 h 60"/>
                <a:gd name="T6" fmla="*/ 12 w 43"/>
                <a:gd name="T7" fmla="*/ 60 h 60"/>
                <a:gd name="T8" fmla="*/ 16 w 43"/>
                <a:gd name="T9" fmla="*/ 55 h 60"/>
                <a:gd name="T10" fmla="*/ 24 w 43"/>
                <a:gd name="T11" fmla="*/ 50 h 60"/>
                <a:gd name="T12" fmla="*/ 41 w 43"/>
                <a:gd name="T13" fmla="*/ 33 h 60"/>
                <a:gd name="T14" fmla="*/ 41 w 43"/>
                <a:gd name="T15" fmla="*/ 19 h 60"/>
                <a:gd name="T16" fmla="*/ 32 w 43"/>
                <a:gd name="T17" fmla="*/ 8 h 60"/>
                <a:gd name="T18" fmla="*/ 40 w 43"/>
                <a:gd name="T19" fmla="*/ 1 h 60"/>
                <a:gd name="T20" fmla="*/ 39 w 43"/>
                <a:gd name="T21" fmla="*/ 0 h 60"/>
                <a:gd name="T22" fmla="*/ 31 w 43"/>
                <a:gd name="T23" fmla="*/ 8 h 60"/>
                <a:gd name="T24" fmla="*/ 28 w 43"/>
                <a:gd name="T25" fmla="*/ 6 h 60"/>
                <a:gd name="T26" fmla="*/ 4 w 43"/>
                <a:gd name="T27"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60">
                  <a:moveTo>
                    <a:pt x="4" y="15"/>
                  </a:moveTo>
                  <a:cubicBezTo>
                    <a:pt x="0" y="23"/>
                    <a:pt x="0" y="31"/>
                    <a:pt x="2" y="39"/>
                  </a:cubicBezTo>
                  <a:cubicBezTo>
                    <a:pt x="4" y="44"/>
                    <a:pt x="9" y="51"/>
                    <a:pt x="9" y="56"/>
                  </a:cubicBezTo>
                  <a:cubicBezTo>
                    <a:pt x="10" y="57"/>
                    <a:pt x="11" y="59"/>
                    <a:pt x="12" y="60"/>
                  </a:cubicBezTo>
                  <a:cubicBezTo>
                    <a:pt x="12" y="58"/>
                    <a:pt x="14" y="56"/>
                    <a:pt x="16" y="55"/>
                  </a:cubicBezTo>
                  <a:cubicBezTo>
                    <a:pt x="19" y="53"/>
                    <a:pt x="22" y="51"/>
                    <a:pt x="24" y="50"/>
                  </a:cubicBezTo>
                  <a:cubicBezTo>
                    <a:pt x="32" y="46"/>
                    <a:pt x="39" y="42"/>
                    <a:pt x="41" y="33"/>
                  </a:cubicBezTo>
                  <a:cubicBezTo>
                    <a:pt x="43" y="28"/>
                    <a:pt x="43" y="23"/>
                    <a:pt x="41" y="19"/>
                  </a:cubicBezTo>
                  <a:cubicBezTo>
                    <a:pt x="39" y="15"/>
                    <a:pt x="36" y="11"/>
                    <a:pt x="32" y="8"/>
                  </a:cubicBezTo>
                  <a:cubicBezTo>
                    <a:pt x="34" y="5"/>
                    <a:pt x="37" y="3"/>
                    <a:pt x="40" y="1"/>
                  </a:cubicBezTo>
                  <a:cubicBezTo>
                    <a:pt x="39" y="0"/>
                    <a:pt x="39" y="0"/>
                    <a:pt x="39" y="0"/>
                  </a:cubicBezTo>
                  <a:cubicBezTo>
                    <a:pt x="37" y="1"/>
                    <a:pt x="34" y="4"/>
                    <a:pt x="31" y="8"/>
                  </a:cubicBezTo>
                  <a:cubicBezTo>
                    <a:pt x="30" y="7"/>
                    <a:pt x="29" y="6"/>
                    <a:pt x="28" y="6"/>
                  </a:cubicBezTo>
                  <a:cubicBezTo>
                    <a:pt x="20" y="2"/>
                    <a:pt x="9" y="7"/>
                    <a:pt x="4" y="15"/>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2385"/>
            <p:cNvSpPr>
              <a:spLocks/>
            </p:cNvSpPr>
            <p:nvPr/>
          </p:nvSpPr>
          <p:spPr bwMode="auto">
            <a:xfrm>
              <a:off x="9872651" y="1644656"/>
              <a:ext cx="130176" cy="198439"/>
            </a:xfrm>
            <a:custGeom>
              <a:avLst/>
              <a:gdLst>
                <a:gd name="T0" fmla="*/ 32 w 35"/>
                <a:gd name="T1" fmla="*/ 37 h 53"/>
                <a:gd name="T2" fmla="*/ 31 w 35"/>
                <a:gd name="T3" fmla="*/ 19 h 53"/>
                <a:gd name="T4" fmla="*/ 26 w 35"/>
                <a:gd name="T5" fmla="*/ 4 h 53"/>
                <a:gd name="T6" fmla="*/ 26 w 35"/>
                <a:gd name="T7" fmla="*/ 0 h 53"/>
                <a:gd name="T8" fmla="*/ 20 w 35"/>
                <a:gd name="T9" fmla="*/ 6 h 53"/>
                <a:gd name="T10" fmla="*/ 13 w 35"/>
                <a:gd name="T11" fmla="*/ 10 h 53"/>
                <a:gd name="T12" fmla="*/ 4 w 35"/>
                <a:gd name="T13" fmla="*/ 18 h 53"/>
                <a:gd name="T14" fmla="*/ 0 w 35"/>
                <a:gd name="T15" fmla="*/ 26 h 53"/>
                <a:gd name="T16" fmla="*/ 2 w 35"/>
                <a:gd name="T17" fmla="*/ 37 h 53"/>
                <a:gd name="T18" fmla="*/ 9 w 35"/>
                <a:gd name="T19" fmla="*/ 46 h 53"/>
                <a:gd name="T20" fmla="*/ 2 w 35"/>
                <a:gd name="T21" fmla="*/ 52 h 53"/>
                <a:gd name="T22" fmla="*/ 2 w 35"/>
                <a:gd name="T23" fmla="*/ 53 h 53"/>
                <a:gd name="T24" fmla="*/ 10 w 35"/>
                <a:gd name="T25" fmla="*/ 47 h 53"/>
                <a:gd name="T26" fmla="*/ 13 w 35"/>
                <a:gd name="T27" fmla="*/ 48 h 53"/>
                <a:gd name="T28" fmla="*/ 24 w 35"/>
                <a:gd name="T29" fmla="*/ 46 h 53"/>
                <a:gd name="T30" fmla="*/ 32 w 35"/>
                <a:gd name="T31"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53">
                  <a:moveTo>
                    <a:pt x="32" y="37"/>
                  </a:moveTo>
                  <a:cubicBezTo>
                    <a:pt x="35" y="31"/>
                    <a:pt x="33" y="25"/>
                    <a:pt x="31" y="19"/>
                  </a:cubicBezTo>
                  <a:cubicBezTo>
                    <a:pt x="29" y="15"/>
                    <a:pt x="26" y="9"/>
                    <a:pt x="26" y="4"/>
                  </a:cubicBezTo>
                  <a:cubicBezTo>
                    <a:pt x="26" y="3"/>
                    <a:pt x="26" y="1"/>
                    <a:pt x="26" y="0"/>
                  </a:cubicBezTo>
                  <a:cubicBezTo>
                    <a:pt x="25" y="2"/>
                    <a:pt x="23" y="4"/>
                    <a:pt x="20" y="6"/>
                  </a:cubicBezTo>
                  <a:cubicBezTo>
                    <a:pt x="17" y="7"/>
                    <a:pt x="14" y="9"/>
                    <a:pt x="13" y="10"/>
                  </a:cubicBezTo>
                  <a:cubicBezTo>
                    <a:pt x="9" y="13"/>
                    <a:pt x="6" y="15"/>
                    <a:pt x="4" y="18"/>
                  </a:cubicBezTo>
                  <a:cubicBezTo>
                    <a:pt x="2" y="20"/>
                    <a:pt x="0" y="23"/>
                    <a:pt x="0" y="26"/>
                  </a:cubicBezTo>
                  <a:cubicBezTo>
                    <a:pt x="0" y="30"/>
                    <a:pt x="0" y="34"/>
                    <a:pt x="2" y="37"/>
                  </a:cubicBezTo>
                  <a:cubicBezTo>
                    <a:pt x="3" y="41"/>
                    <a:pt x="6" y="44"/>
                    <a:pt x="9" y="46"/>
                  </a:cubicBezTo>
                  <a:cubicBezTo>
                    <a:pt x="7" y="49"/>
                    <a:pt x="5" y="51"/>
                    <a:pt x="2" y="52"/>
                  </a:cubicBezTo>
                  <a:cubicBezTo>
                    <a:pt x="2" y="53"/>
                    <a:pt x="2" y="53"/>
                    <a:pt x="2" y="53"/>
                  </a:cubicBezTo>
                  <a:cubicBezTo>
                    <a:pt x="4" y="52"/>
                    <a:pt x="8" y="50"/>
                    <a:pt x="10" y="47"/>
                  </a:cubicBezTo>
                  <a:cubicBezTo>
                    <a:pt x="11" y="47"/>
                    <a:pt x="12" y="48"/>
                    <a:pt x="13" y="48"/>
                  </a:cubicBezTo>
                  <a:cubicBezTo>
                    <a:pt x="16" y="49"/>
                    <a:pt x="20" y="49"/>
                    <a:pt x="24" y="46"/>
                  </a:cubicBezTo>
                  <a:cubicBezTo>
                    <a:pt x="28" y="44"/>
                    <a:pt x="31" y="41"/>
                    <a:pt x="32" y="3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2386"/>
            <p:cNvSpPr>
              <a:spLocks/>
            </p:cNvSpPr>
            <p:nvPr/>
          </p:nvSpPr>
          <p:spPr bwMode="auto">
            <a:xfrm>
              <a:off x="10128240" y="2208222"/>
              <a:ext cx="138113" cy="153989"/>
            </a:xfrm>
            <a:custGeom>
              <a:avLst/>
              <a:gdLst>
                <a:gd name="T0" fmla="*/ 5 w 37"/>
                <a:gd name="T1" fmla="*/ 31 h 41"/>
                <a:gd name="T2" fmla="*/ 20 w 37"/>
                <a:gd name="T3" fmla="*/ 37 h 41"/>
                <a:gd name="T4" fmla="*/ 33 w 37"/>
                <a:gd name="T5" fmla="*/ 39 h 41"/>
                <a:gd name="T6" fmla="*/ 37 w 37"/>
                <a:gd name="T7" fmla="*/ 41 h 41"/>
                <a:gd name="T8" fmla="*/ 34 w 37"/>
                <a:gd name="T9" fmla="*/ 33 h 41"/>
                <a:gd name="T10" fmla="*/ 33 w 37"/>
                <a:gd name="T11" fmla="*/ 25 h 41"/>
                <a:gd name="T12" fmla="*/ 25 w 37"/>
                <a:gd name="T13" fmla="*/ 10 h 41"/>
                <a:gd name="T14" fmla="*/ 21 w 37"/>
                <a:gd name="T15" fmla="*/ 9 h 41"/>
                <a:gd name="T16" fmla="*/ 17 w 37"/>
                <a:gd name="T17" fmla="*/ 8 h 41"/>
                <a:gd name="T18" fmla="*/ 7 w 37"/>
                <a:gd name="T19" fmla="*/ 8 h 41"/>
                <a:gd name="T20" fmla="*/ 10 w 37"/>
                <a:gd name="T21" fmla="*/ 0 h 41"/>
                <a:gd name="T22" fmla="*/ 9 w 37"/>
                <a:gd name="T23" fmla="*/ 0 h 41"/>
                <a:gd name="T24" fmla="*/ 6 w 37"/>
                <a:gd name="T25" fmla="*/ 8 h 41"/>
                <a:gd name="T26" fmla="*/ 4 w 37"/>
                <a:gd name="T27" fmla="*/ 9 h 41"/>
                <a:gd name="T28" fmla="*/ 1 w 37"/>
                <a:gd name="T29" fmla="*/ 14 h 41"/>
                <a:gd name="T30" fmla="*/ 0 w 37"/>
                <a:gd name="T31" fmla="*/ 20 h 41"/>
                <a:gd name="T32" fmla="*/ 5 w 37"/>
                <a:gd name="T33"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1">
                  <a:moveTo>
                    <a:pt x="5" y="31"/>
                  </a:moveTo>
                  <a:cubicBezTo>
                    <a:pt x="9" y="36"/>
                    <a:pt x="15" y="37"/>
                    <a:pt x="20" y="37"/>
                  </a:cubicBezTo>
                  <a:cubicBezTo>
                    <a:pt x="23" y="37"/>
                    <a:pt x="29" y="36"/>
                    <a:pt x="33" y="39"/>
                  </a:cubicBezTo>
                  <a:cubicBezTo>
                    <a:pt x="34" y="39"/>
                    <a:pt x="35" y="40"/>
                    <a:pt x="37" y="41"/>
                  </a:cubicBezTo>
                  <a:cubicBezTo>
                    <a:pt x="35" y="39"/>
                    <a:pt x="35" y="36"/>
                    <a:pt x="34" y="33"/>
                  </a:cubicBezTo>
                  <a:cubicBezTo>
                    <a:pt x="34" y="30"/>
                    <a:pt x="33" y="27"/>
                    <a:pt x="33" y="25"/>
                  </a:cubicBezTo>
                  <a:cubicBezTo>
                    <a:pt x="31" y="18"/>
                    <a:pt x="29" y="12"/>
                    <a:pt x="25" y="10"/>
                  </a:cubicBezTo>
                  <a:cubicBezTo>
                    <a:pt x="24" y="10"/>
                    <a:pt x="23" y="9"/>
                    <a:pt x="21" y="9"/>
                  </a:cubicBezTo>
                  <a:cubicBezTo>
                    <a:pt x="20" y="9"/>
                    <a:pt x="18" y="9"/>
                    <a:pt x="17" y="8"/>
                  </a:cubicBezTo>
                  <a:cubicBezTo>
                    <a:pt x="14" y="8"/>
                    <a:pt x="11" y="7"/>
                    <a:pt x="7" y="8"/>
                  </a:cubicBezTo>
                  <a:cubicBezTo>
                    <a:pt x="7" y="5"/>
                    <a:pt x="8" y="2"/>
                    <a:pt x="10" y="0"/>
                  </a:cubicBezTo>
                  <a:cubicBezTo>
                    <a:pt x="9" y="0"/>
                    <a:pt x="9" y="0"/>
                    <a:pt x="9" y="0"/>
                  </a:cubicBezTo>
                  <a:cubicBezTo>
                    <a:pt x="8" y="1"/>
                    <a:pt x="6" y="5"/>
                    <a:pt x="6" y="8"/>
                  </a:cubicBezTo>
                  <a:cubicBezTo>
                    <a:pt x="6" y="9"/>
                    <a:pt x="5" y="9"/>
                    <a:pt x="4" y="9"/>
                  </a:cubicBezTo>
                  <a:cubicBezTo>
                    <a:pt x="3" y="10"/>
                    <a:pt x="1" y="12"/>
                    <a:pt x="1" y="14"/>
                  </a:cubicBezTo>
                  <a:cubicBezTo>
                    <a:pt x="0" y="16"/>
                    <a:pt x="0" y="18"/>
                    <a:pt x="0" y="20"/>
                  </a:cubicBezTo>
                  <a:cubicBezTo>
                    <a:pt x="1" y="25"/>
                    <a:pt x="3" y="29"/>
                    <a:pt x="5" y="3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2387"/>
            <p:cNvSpPr>
              <a:spLocks/>
            </p:cNvSpPr>
            <p:nvPr/>
          </p:nvSpPr>
          <p:spPr bwMode="auto">
            <a:xfrm>
              <a:off x="9748825" y="1993908"/>
              <a:ext cx="390527" cy="300040"/>
            </a:xfrm>
            <a:custGeom>
              <a:avLst/>
              <a:gdLst>
                <a:gd name="T0" fmla="*/ 23 w 104"/>
                <a:gd name="T1" fmla="*/ 68 h 80"/>
                <a:gd name="T2" fmla="*/ 60 w 104"/>
                <a:gd name="T3" fmla="*/ 79 h 80"/>
                <a:gd name="T4" fmla="*/ 94 w 104"/>
                <a:gd name="T5" fmla="*/ 80 h 80"/>
                <a:gd name="T6" fmla="*/ 104 w 104"/>
                <a:gd name="T7" fmla="*/ 80 h 80"/>
                <a:gd name="T8" fmla="*/ 93 w 104"/>
                <a:gd name="T9" fmla="*/ 49 h 80"/>
                <a:gd name="T10" fmla="*/ 84 w 104"/>
                <a:gd name="T11" fmla="*/ 23 h 80"/>
                <a:gd name="T12" fmla="*/ 75 w 104"/>
                <a:gd name="T13" fmla="*/ 11 h 80"/>
                <a:gd name="T14" fmla="*/ 62 w 104"/>
                <a:gd name="T15" fmla="*/ 3 h 80"/>
                <a:gd name="T16" fmla="*/ 47 w 104"/>
                <a:gd name="T17" fmla="*/ 1 h 80"/>
                <a:gd name="T18" fmla="*/ 35 w 104"/>
                <a:gd name="T19" fmla="*/ 3 h 80"/>
                <a:gd name="T20" fmla="*/ 15 w 104"/>
                <a:gd name="T21" fmla="*/ 21 h 80"/>
                <a:gd name="T22" fmla="*/ 3 w 104"/>
                <a:gd name="T23" fmla="*/ 6 h 80"/>
                <a:gd name="T24" fmla="*/ 0 w 104"/>
                <a:gd name="T25" fmla="*/ 7 h 80"/>
                <a:gd name="T26" fmla="*/ 15 w 104"/>
                <a:gd name="T27" fmla="*/ 22 h 80"/>
                <a:gd name="T28" fmla="*/ 12 w 104"/>
                <a:gd name="T29" fmla="*/ 28 h 80"/>
                <a:gd name="T30" fmla="*/ 12 w 104"/>
                <a:gd name="T31" fmla="*/ 52 h 80"/>
                <a:gd name="T32" fmla="*/ 16 w 104"/>
                <a:gd name="T33" fmla="*/ 61 h 80"/>
                <a:gd name="T34" fmla="*/ 23 w 104"/>
                <a:gd name="T35"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80">
                  <a:moveTo>
                    <a:pt x="23" y="68"/>
                  </a:moveTo>
                  <a:cubicBezTo>
                    <a:pt x="33" y="75"/>
                    <a:pt x="46" y="79"/>
                    <a:pt x="60" y="79"/>
                  </a:cubicBezTo>
                  <a:cubicBezTo>
                    <a:pt x="70" y="79"/>
                    <a:pt x="85" y="76"/>
                    <a:pt x="94" y="80"/>
                  </a:cubicBezTo>
                  <a:cubicBezTo>
                    <a:pt x="97" y="80"/>
                    <a:pt x="101" y="80"/>
                    <a:pt x="104" y="80"/>
                  </a:cubicBezTo>
                  <a:cubicBezTo>
                    <a:pt x="97" y="77"/>
                    <a:pt x="95" y="57"/>
                    <a:pt x="93" y="49"/>
                  </a:cubicBezTo>
                  <a:cubicBezTo>
                    <a:pt x="92" y="40"/>
                    <a:pt x="89" y="31"/>
                    <a:pt x="84" y="23"/>
                  </a:cubicBezTo>
                  <a:cubicBezTo>
                    <a:pt x="82" y="19"/>
                    <a:pt x="78" y="15"/>
                    <a:pt x="75" y="11"/>
                  </a:cubicBezTo>
                  <a:cubicBezTo>
                    <a:pt x="71" y="8"/>
                    <a:pt x="66" y="5"/>
                    <a:pt x="62" y="3"/>
                  </a:cubicBezTo>
                  <a:cubicBezTo>
                    <a:pt x="56" y="1"/>
                    <a:pt x="52" y="0"/>
                    <a:pt x="47" y="1"/>
                  </a:cubicBezTo>
                  <a:cubicBezTo>
                    <a:pt x="43" y="1"/>
                    <a:pt x="39" y="2"/>
                    <a:pt x="35" y="3"/>
                  </a:cubicBezTo>
                  <a:cubicBezTo>
                    <a:pt x="27" y="7"/>
                    <a:pt x="20" y="13"/>
                    <a:pt x="15" y="21"/>
                  </a:cubicBezTo>
                  <a:cubicBezTo>
                    <a:pt x="10" y="17"/>
                    <a:pt x="6" y="12"/>
                    <a:pt x="3" y="6"/>
                  </a:cubicBezTo>
                  <a:cubicBezTo>
                    <a:pt x="2" y="6"/>
                    <a:pt x="1" y="7"/>
                    <a:pt x="0" y="7"/>
                  </a:cubicBezTo>
                  <a:cubicBezTo>
                    <a:pt x="2" y="11"/>
                    <a:pt x="8" y="18"/>
                    <a:pt x="15" y="22"/>
                  </a:cubicBezTo>
                  <a:cubicBezTo>
                    <a:pt x="14" y="24"/>
                    <a:pt x="13" y="26"/>
                    <a:pt x="12" y="28"/>
                  </a:cubicBezTo>
                  <a:cubicBezTo>
                    <a:pt x="9" y="36"/>
                    <a:pt x="10" y="45"/>
                    <a:pt x="12" y="52"/>
                  </a:cubicBezTo>
                  <a:cubicBezTo>
                    <a:pt x="13" y="55"/>
                    <a:pt x="15" y="58"/>
                    <a:pt x="16" y="61"/>
                  </a:cubicBezTo>
                  <a:cubicBezTo>
                    <a:pt x="18" y="64"/>
                    <a:pt x="20" y="66"/>
                    <a:pt x="23" y="6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2388"/>
            <p:cNvSpPr>
              <a:spLocks/>
            </p:cNvSpPr>
            <p:nvPr/>
          </p:nvSpPr>
          <p:spPr bwMode="auto">
            <a:xfrm>
              <a:off x="10044102" y="2527312"/>
              <a:ext cx="136526" cy="168276"/>
            </a:xfrm>
            <a:custGeom>
              <a:avLst/>
              <a:gdLst>
                <a:gd name="T0" fmla="*/ 4 w 36"/>
                <a:gd name="T1" fmla="*/ 28 h 45"/>
                <a:gd name="T2" fmla="*/ 17 w 36"/>
                <a:gd name="T3" fmla="*/ 37 h 45"/>
                <a:gd name="T4" fmla="*/ 31 w 36"/>
                <a:gd name="T5" fmla="*/ 43 h 45"/>
                <a:gd name="T6" fmla="*/ 34 w 36"/>
                <a:gd name="T7" fmla="*/ 45 h 45"/>
                <a:gd name="T8" fmla="*/ 35 w 36"/>
                <a:gd name="T9" fmla="*/ 29 h 45"/>
                <a:gd name="T10" fmla="*/ 29 w 36"/>
                <a:gd name="T11" fmla="*/ 7 h 45"/>
                <a:gd name="T12" fmla="*/ 8 w 36"/>
                <a:gd name="T13" fmla="*/ 7 h 45"/>
                <a:gd name="T14" fmla="*/ 4 w 36"/>
                <a:gd name="T15" fmla="*/ 0 h 45"/>
                <a:gd name="T16" fmla="*/ 3 w 36"/>
                <a:gd name="T17" fmla="*/ 1 h 45"/>
                <a:gd name="T18" fmla="*/ 7 w 36"/>
                <a:gd name="T19" fmla="*/ 7 h 45"/>
                <a:gd name="T20" fmla="*/ 5 w 36"/>
                <a:gd name="T21" fmla="*/ 9 h 45"/>
                <a:gd name="T22" fmla="*/ 4 w 36"/>
                <a:gd name="T23"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5">
                  <a:moveTo>
                    <a:pt x="4" y="28"/>
                  </a:moveTo>
                  <a:cubicBezTo>
                    <a:pt x="7" y="32"/>
                    <a:pt x="12" y="35"/>
                    <a:pt x="17" y="37"/>
                  </a:cubicBezTo>
                  <a:cubicBezTo>
                    <a:pt x="21" y="39"/>
                    <a:pt x="28" y="39"/>
                    <a:pt x="31" y="43"/>
                  </a:cubicBezTo>
                  <a:cubicBezTo>
                    <a:pt x="34" y="45"/>
                    <a:pt x="34" y="45"/>
                    <a:pt x="34" y="45"/>
                  </a:cubicBezTo>
                  <a:cubicBezTo>
                    <a:pt x="32" y="42"/>
                    <a:pt x="35" y="34"/>
                    <a:pt x="35" y="29"/>
                  </a:cubicBezTo>
                  <a:cubicBezTo>
                    <a:pt x="36" y="22"/>
                    <a:pt x="35" y="13"/>
                    <a:pt x="29" y="7"/>
                  </a:cubicBezTo>
                  <a:cubicBezTo>
                    <a:pt x="22" y="1"/>
                    <a:pt x="14" y="2"/>
                    <a:pt x="8" y="7"/>
                  </a:cubicBezTo>
                  <a:cubicBezTo>
                    <a:pt x="6" y="5"/>
                    <a:pt x="5" y="3"/>
                    <a:pt x="4" y="0"/>
                  </a:cubicBezTo>
                  <a:cubicBezTo>
                    <a:pt x="3" y="1"/>
                    <a:pt x="3" y="1"/>
                    <a:pt x="3" y="1"/>
                  </a:cubicBezTo>
                  <a:cubicBezTo>
                    <a:pt x="4" y="2"/>
                    <a:pt x="5" y="5"/>
                    <a:pt x="7" y="7"/>
                  </a:cubicBezTo>
                  <a:cubicBezTo>
                    <a:pt x="6" y="8"/>
                    <a:pt x="6" y="9"/>
                    <a:pt x="5" y="9"/>
                  </a:cubicBezTo>
                  <a:cubicBezTo>
                    <a:pt x="0" y="15"/>
                    <a:pt x="0" y="22"/>
                    <a:pt x="4" y="2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2389"/>
            <p:cNvSpPr>
              <a:spLocks/>
            </p:cNvSpPr>
            <p:nvPr/>
          </p:nvSpPr>
          <p:spPr bwMode="auto">
            <a:xfrm>
              <a:off x="10063152" y="2647963"/>
              <a:ext cx="87313" cy="130176"/>
            </a:xfrm>
            <a:custGeom>
              <a:avLst/>
              <a:gdLst>
                <a:gd name="T0" fmla="*/ 1 w 23"/>
                <a:gd name="T1" fmla="*/ 19 h 35"/>
                <a:gd name="T2" fmla="*/ 8 w 23"/>
                <a:gd name="T3" fmla="*/ 27 h 35"/>
                <a:gd name="T4" fmla="*/ 16 w 23"/>
                <a:gd name="T5" fmla="*/ 33 h 35"/>
                <a:gd name="T6" fmla="*/ 18 w 23"/>
                <a:gd name="T7" fmla="*/ 35 h 35"/>
                <a:gd name="T8" fmla="*/ 21 w 23"/>
                <a:gd name="T9" fmla="*/ 25 h 35"/>
                <a:gd name="T10" fmla="*/ 21 w 23"/>
                <a:gd name="T11" fmla="*/ 11 h 35"/>
                <a:gd name="T12" fmla="*/ 8 w 23"/>
                <a:gd name="T13" fmla="*/ 6 h 35"/>
                <a:gd name="T14" fmla="*/ 7 w 23"/>
                <a:gd name="T15" fmla="*/ 4 h 35"/>
                <a:gd name="T16" fmla="*/ 7 w 23"/>
                <a:gd name="T17" fmla="*/ 3 h 35"/>
                <a:gd name="T18" fmla="*/ 7 w 23"/>
                <a:gd name="T19" fmla="*/ 3 h 35"/>
                <a:gd name="T20" fmla="*/ 8 w 23"/>
                <a:gd name="T21" fmla="*/ 2 h 35"/>
                <a:gd name="T22" fmla="*/ 8 w 23"/>
                <a:gd name="T23" fmla="*/ 2 h 35"/>
                <a:gd name="T24" fmla="*/ 8 w 23"/>
                <a:gd name="T25" fmla="*/ 1 h 35"/>
                <a:gd name="T26" fmla="*/ 10 w 23"/>
                <a:gd name="T27" fmla="*/ 0 h 35"/>
                <a:gd name="T28" fmla="*/ 12 w 23"/>
                <a:gd name="T29" fmla="*/ 1 h 35"/>
                <a:gd name="T30" fmla="*/ 12 w 23"/>
                <a:gd name="T31" fmla="*/ 1 h 35"/>
                <a:gd name="T32" fmla="*/ 13 w 23"/>
                <a:gd name="T33" fmla="*/ 1 h 35"/>
                <a:gd name="T34" fmla="*/ 13 w 23"/>
                <a:gd name="T35" fmla="*/ 2 h 35"/>
                <a:gd name="T36" fmla="*/ 13 w 23"/>
                <a:gd name="T37" fmla="*/ 2 h 35"/>
                <a:gd name="T38" fmla="*/ 13 w 23"/>
                <a:gd name="T39" fmla="*/ 2 h 35"/>
                <a:gd name="T40" fmla="*/ 13 w 23"/>
                <a:gd name="T41" fmla="*/ 2 h 35"/>
                <a:gd name="T42" fmla="*/ 13 w 23"/>
                <a:gd name="T43" fmla="*/ 3 h 35"/>
                <a:gd name="T44" fmla="*/ 13 w 23"/>
                <a:gd name="T45" fmla="*/ 3 h 35"/>
                <a:gd name="T46" fmla="*/ 13 w 23"/>
                <a:gd name="T47" fmla="*/ 3 h 35"/>
                <a:gd name="T48" fmla="*/ 14 w 23"/>
                <a:gd name="T49" fmla="*/ 4 h 35"/>
                <a:gd name="T50" fmla="*/ 14 w 23"/>
                <a:gd name="T51" fmla="*/ 5 h 35"/>
                <a:gd name="T52" fmla="*/ 14 w 23"/>
                <a:gd name="T53" fmla="*/ 5 h 35"/>
                <a:gd name="T54" fmla="*/ 14 w 23"/>
                <a:gd name="T55" fmla="*/ 4 h 35"/>
                <a:gd name="T56" fmla="*/ 14 w 23"/>
                <a:gd name="T57" fmla="*/ 3 h 35"/>
                <a:gd name="T58" fmla="*/ 14 w 23"/>
                <a:gd name="T59" fmla="*/ 3 h 35"/>
                <a:gd name="T60" fmla="*/ 14 w 23"/>
                <a:gd name="T61" fmla="*/ 3 h 35"/>
                <a:gd name="T62" fmla="*/ 14 w 23"/>
                <a:gd name="T63" fmla="*/ 2 h 35"/>
                <a:gd name="T64" fmla="*/ 14 w 23"/>
                <a:gd name="T65" fmla="*/ 2 h 35"/>
                <a:gd name="T66" fmla="*/ 14 w 23"/>
                <a:gd name="T67" fmla="*/ 2 h 35"/>
                <a:gd name="T68" fmla="*/ 14 w 23"/>
                <a:gd name="T69" fmla="*/ 2 h 35"/>
                <a:gd name="T70" fmla="*/ 13 w 23"/>
                <a:gd name="T71" fmla="*/ 1 h 35"/>
                <a:gd name="T72" fmla="*/ 13 w 23"/>
                <a:gd name="T73" fmla="*/ 1 h 35"/>
                <a:gd name="T74" fmla="*/ 13 w 23"/>
                <a:gd name="T75" fmla="*/ 1 h 35"/>
                <a:gd name="T76" fmla="*/ 13 w 23"/>
                <a:gd name="T77" fmla="*/ 1 h 35"/>
                <a:gd name="T78" fmla="*/ 13 w 23"/>
                <a:gd name="T79" fmla="*/ 1 h 35"/>
                <a:gd name="T80" fmla="*/ 11 w 23"/>
                <a:gd name="T81" fmla="*/ 0 h 35"/>
                <a:gd name="T82" fmla="*/ 8 w 23"/>
                <a:gd name="T83" fmla="*/ 1 h 35"/>
                <a:gd name="T84" fmla="*/ 7 w 23"/>
                <a:gd name="T85" fmla="*/ 2 h 35"/>
                <a:gd name="T86" fmla="*/ 7 w 23"/>
                <a:gd name="T87" fmla="*/ 2 h 35"/>
                <a:gd name="T88" fmla="*/ 7 w 23"/>
                <a:gd name="T89" fmla="*/ 3 h 35"/>
                <a:gd name="T90" fmla="*/ 7 w 23"/>
                <a:gd name="T91" fmla="*/ 3 h 35"/>
                <a:gd name="T92" fmla="*/ 7 w 23"/>
                <a:gd name="T93" fmla="*/ 3 h 35"/>
                <a:gd name="T94" fmla="*/ 7 w 23"/>
                <a:gd name="T95" fmla="*/ 4 h 35"/>
                <a:gd name="T96" fmla="*/ 7 w 23"/>
                <a:gd name="T97" fmla="*/ 4 h 35"/>
                <a:gd name="T98" fmla="*/ 7 w 23"/>
                <a:gd name="T99" fmla="*/ 5 h 35"/>
                <a:gd name="T100" fmla="*/ 7 w 23"/>
                <a:gd name="T101" fmla="*/ 7 h 35"/>
                <a:gd name="T102" fmla="*/ 6 w 23"/>
                <a:gd name="T103" fmla="*/ 7 h 35"/>
                <a:gd name="T104" fmla="*/ 1 w 23"/>
                <a:gd name="T105"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 h="35">
                  <a:moveTo>
                    <a:pt x="1" y="19"/>
                  </a:moveTo>
                  <a:cubicBezTo>
                    <a:pt x="2" y="23"/>
                    <a:pt x="5" y="25"/>
                    <a:pt x="8" y="27"/>
                  </a:cubicBezTo>
                  <a:cubicBezTo>
                    <a:pt x="11" y="29"/>
                    <a:pt x="15" y="30"/>
                    <a:pt x="16" y="33"/>
                  </a:cubicBezTo>
                  <a:cubicBezTo>
                    <a:pt x="17" y="33"/>
                    <a:pt x="17" y="34"/>
                    <a:pt x="18" y="35"/>
                  </a:cubicBezTo>
                  <a:cubicBezTo>
                    <a:pt x="17" y="32"/>
                    <a:pt x="20" y="27"/>
                    <a:pt x="21" y="25"/>
                  </a:cubicBezTo>
                  <a:cubicBezTo>
                    <a:pt x="22" y="20"/>
                    <a:pt x="23" y="16"/>
                    <a:pt x="21" y="11"/>
                  </a:cubicBezTo>
                  <a:cubicBezTo>
                    <a:pt x="18" y="6"/>
                    <a:pt x="13" y="5"/>
                    <a:pt x="8" y="6"/>
                  </a:cubicBezTo>
                  <a:cubicBezTo>
                    <a:pt x="8" y="6"/>
                    <a:pt x="7" y="5"/>
                    <a:pt x="7" y="4"/>
                  </a:cubicBezTo>
                  <a:cubicBezTo>
                    <a:pt x="7" y="3"/>
                    <a:pt x="7" y="3"/>
                    <a:pt x="7" y="3"/>
                  </a:cubicBezTo>
                  <a:cubicBezTo>
                    <a:pt x="7" y="3"/>
                    <a:pt x="7" y="3"/>
                    <a:pt x="7" y="3"/>
                  </a:cubicBezTo>
                  <a:cubicBezTo>
                    <a:pt x="7" y="3"/>
                    <a:pt x="8" y="3"/>
                    <a:pt x="8" y="2"/>
                  </a:cubicBezTo>
                  <a:cubicBezTo>
                    <a:pt x="8" y="2"/>
                    <a:pt x="8" y="2"/>
                    <a:pt x="8" y="2"/>
                  </a:cubicBezTo>
                  <a:cubicBezTo>
                    <a:pt x="8" y="2"/>
                    <a:pt x="8" y="2"/>
                    <a:pt x="8" y="1"/>
                  </a:cubicBezTo>
                  <a:cubicBezTo>
                    <a:pt x="9" y="1"/>
                    <a:pt x="9" y="1"/>
                    <a:pt x="10" y="0"/>
                  </a:cubicBezTo>
                  <a:cubicBezTo>
                    <a:pt x="11" y="0"/>
                    <a:pt x="11" y="1"/>
                    <a:pt x="12" y="1"/>
                  </a:cubicBezTo>
                  <a:cubicBezTo>
                    <a:pt x="12" y="1"/>
                    <a:pt x="12" y="1"/>
                    <a:pt x="12" y="1"/>
                  </a:cubicBezTo>
                  <a:cubicBezTo>
                    <a:pt x="13" y="1"/>
                    <a:pt x="13" y="1"/>
                    <a:pt x="13" y="1"/>
                  </a:cubicBezTo>
                  <a:cubicBezTo>
                    <a:pt x="13" y="1"/>
                    <a:pt x="13" y="1"/>
                    <a:pt x="13"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4" y="3"/>
                    <a:pt x="14" y="4"/>
                    <a:pt x="14" y="4"/>
                  </a:cubicBezTo>
                  <a:cubicBezTo>
                    <a:pt x="14" y="4"/>
                    <a:pt x="14" y="5"/>
                    <a:pt x="14" y="5"/>
                  </a:cubicBezTo>
                  <a:cubicBezTo>
                    <a:pt x="14" y="5"/>
                    <a:pt x="14" y="5"/>
                    <a:pt x="14" y="5"/>
                  </a:cubicBezTo>
                  <a:cubicBezTo>
                    <a:pt x="14" y="5"/>
                    <a:pt x="14" y="4"/>
                    <a:pt x="14" y="4"/>
                  </a:cubicBezTo>
                  <a:cubicBezTo>
                    <a:pt x="14" y="4"/>
                    <a:pt x="14" y="4"/>
                    <a:pt x="14" y="3"/>
                  </a:cubicBezTo>
                  <a:cubicBezTo>
                    <a:pt x="14" y="3"/>
                    <a:pt x="14" y="3"/>
                    <a:pt x="14" y="3"/>
                  </a:cubicBezTo>
                  <a:cubicBezTo>
                    <a:pt x="14" y="3"/>
                    <a:pt x="14" y="3"/>
                    <a:pt x="14" y="3"/>
                  </a:cubicBezTo>
                  <a:cubicBezTo>
                    <a:pt x="14" y="3"/>
                    <a:pt x="14" y="3"/>
                    <a:pt x="14" y="2"/>
                  </a:cubicBezTo>
                  <a:cubicBezTo>
                    <a:pt x="14" y="2"/>
                    <a:pt x="14" y="2"/>
                    <a:pt x="14" y="2"/>
                  </a:cubicBezTo>
                  <a:cubicBezTo>
                    <a:pt x="14" y="2"/>
                    <a:pt x="14" y="2"/>
                    <a:pt x="14" y="2"/>
                  </a:cubicBezTo>
                  <a:cubicBezTo>
                    <a:pt x="14" y="2"/>
                    <a:pt x="14" y="2"/>
                    <a:pt x="14" y="2"/>
                  </a:cubicBezTo>
                  <a:cubicBezTo>
                    <a:pt x="14" y="2"/>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0"/>
                    <a:pt x="12" y="0"/>
                    <a:pt x="11" y="0"/>
                  </a:cubicBezTo>
                  <a:cubicBezTo>
                    <a:pt x="10" y="0"/>
                    <a:pt x="9" y="0"/>
                    <a:pt x="8" y="1"/>
                  </a:cubicBezTo>
                  <a:cubicBezTo>
                    <a:pt x="7" y="1"/>
                    <a:pt x="7" y="2"/>
                    <a:pt x="7" y="2"/>
                  </a:cubicBezTo>
                  <a:cubicBezTo>
                    <a:pt x="7" y="2"/>
                    <a:pt x="7" y="2"/>
                    <a:pt x="7" y="2"/>
                  </a:cubicBezTo>
                  <a:cubicBezTo>
                    <a:pt x="7" y="2"/>
                    <a:pt x="7" y="3"/>
                    <a:pt x="7" y="3"/>
                  </a:cubicBezTo>
                  <a:cubicBezTo>
                    <a:pt x="7" y="3"/>
                    <a:pt x="7" y="3"/>
                    <a:pt x="7" y="3"/>
                  </a:cubicBezTo>
                  <a:cubicBezTo>
                    <a:pt x="7" y="3"/>
                    <a:pt x="7" y="3"/>
                    <a:pt x="7" y="3"/>
                  </a:cubicBezTo>
                  <a:cubicBezTo>
                    <a:pt x="7" y="4"/>
                    <a:pt x="7" y="4"/>
                    <a:pt x="7" y="4"/>
                  </a:cubicBezTo>
                  <a:cubicBezTo>
                    <a:pt x="7" y="4"/>
                    <a:pt x="7" y="4"/>
                    <a:pt x="7" y="4"/>
                  </a:cubicBezTo>
                  <a:cubicBezTo>
                    <a:pt x="7" y="5"/>
                    <a:pt x="7" y="5"/>
                    <a:pt x="7" y="5"/>
                  </a:cubicBezTo>
                  <a:cubicBezTo>
                    <a:pt x="7" y="6"/>
                    <a:pt x="7" y="6"/>
                    <a:pt x="7" y="7"/>
                  </a:cubicBezTo>
                  <a:cubicBezTo>
                    <a:pt x="7" y="7"/>
                    <a:pt x="6" y="7"/>
                    <a:pt x="6" y="7"/>
                  </a:cubicBezTo>
                  <a:cubicBezTo>
                    <a:pt x="2" y="9"/>
                    <a:pt x="0" y="15"/>
                    <a:pt x="1" y="1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2390"/>
            <p:cNvSpPr>
              <a:spLocks/>
            </p:cNvSpPr>
            <p:nvPr/>
          </p:nvSpPr>
          <p:spPr bwMode="auto">
            <a:xfrm>
              <a:off x="9867888" y="2505087"/>
              <a:ext cx="158751" cy="244477"/>
            </a:xfrm>
            <a:custGeom>
              <a:avLst/>
              <a:gdLst>
                <a:gd name="T0" fmla="*/ 1 w 42"/>
                <a:gd name="T1" fmla="*/ 34 h 65"/>
                <a:gd name="T2" fmla="*/ 13 w 42"/>
                <a:gd name="T3" fmla="*/ 51 h 65"/>
                <a:gd name="T4" fmla="*/ 28 w 42"/>
                <a:gd name="T5" fmla="*/ 61 h 65"/>
                <a:gd name="T6" fmla="*/ 32 w 42"/>
                <a:gd name="T7" fmla="*/ 65 h 65"/>
                <a:gd name="T8" fmla="*/ 36 w 42"/>
                <a:gd name="T9" fmla="*/ 47 h 65"/>
                <a:gd name="T10" fmla="*/ 38 w 42"/>
                <a:gd name="T11" fmla="*/ 24 h 65"/>
                <a:gd name="T12" fmla="*/ 30 w 42"/>
                <a:gd name="T13" fmla="*/ 15 h 65"/>
                <a:gd name="T14" fmla="*/ 17 w 42"/>
                <a:gd name="T15" fmla="*/ 11 h 65"/>
                <a:gd name="T16" fmla="*/ 21 w 42"/>
                <a:gd name="T17" fmla="*/ 1 h 65"/>
                <a:gd name="T18" fmla="*/ 20 w 42"/>
                <a:gd name="T19" fmla="*/ 0 h 65"/>
                <a:gd name="T20" fmla="*/ 17 w 42"/>
                <a:gd name="T21" fmla="*/ 4 h 65"/>
                <a:gd name="T22" fmla="*/ 16 w 42"/>
                <a:gd name="T23" fmla="*/ 11 h 65"/>
                <a:gd name="T24" fmla="*/ 13 w 42"/>
                <a:gd name="T25" fmla="*/ 11 h 65"/>
                <a:gd name="T26" fmla="*/ 3 w 42"/>
                <a:gd name="T27" fmla="*/ 20 h 65"/>
                <a:gd name="T28" fmla="*/ 1 w 42"/>
                <a:gd name="T29" fmla="*/ 3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65">
                  <a:moveTo>
                    <a:pt x="1" y="34"/>
                  </a:moveTo>
                  <a:cubicBezTo>
                    <a:pt x="2" y="42"/>
                    <a:pt x="7" y="47"/>
                    <a:pt x="13" y="51"/>
                  </a:cubicBezTo>
                  <a:cubicBezTo>
                    <a:pt x="17" y="54"/>
                    <a:pt x="25" y="57"/>
                    <a:pt x="28" y="61"/>
                  </a:cubicBezTo>
                  <a:cubicBezTo>
                    <a:pt x="29" y="62"/>
                    <a:pt x="30" y="63"/>
                    <a:pt x="32" y="65"/>
                  </a:cubicBezTo>
                  <a:cubicBezTo>
                    <a:pt x="30" y="61"/>
                    <a:pt x="34" y="51"/>
                    <a:pt x="36" y="47"/>
                  </a:cubicBezTo>
                  <a:cubicBezTo>
                    <a:pt x="39" y="39"/>
                    <a:pt x="42" y="31"/>
                    <a:pt x="38" y="24"/>
                  </a:cubicBezTo>
                  <a:cubicBezTo>
                    <a:pt x="36" y="20"/>
                    <a:pt x="33" y="17"/>
                    <a:pt x="30" y="15"/>
                  </a:cubicBezTo>
                  <a:cubicBezTo>
                    <a:pt x="26" y="12"/>
                    <a:pt x="22" y="11"/>
                    <a:pt x="17" y="11"/>
                  </a:cubicBezTo>
                  <a:cubicBezTo>
                    <a:pt x="17" y="7"/>
                    <a:pt x="18" y="4"/>
                    <a:pt x="21" y="1"/>
                  </a:cubicBezTo>
                  <a:cubicBezTo>
                    <a:pt x="21" y="0"/>
                    <a:pt x="20" y="0"/>
                    <a:pt x="20" y="0"/>
                  </a:cubicBezTo>
                  <a:cubicBezTo>
                    <a:pt x="19" y="1"/>
                    <a:pt x="18" y="2"/>
                    <a:pt x="17" y="4"/>
                  </a:cubicBezTo>
                  <a:cubicBezTo>
                    <a:pt x="17" y="6"/>
                    <a:pt x="16" y="9"/>
                    <a:pt x="16" y="11"/>
                  </a:cubicBezTo>
                  <a:cubicBezTo>
                    <a:pt x="15" y="11"/>
                    <a:pt x="14" y="11"/>
                    <a:pt x="13" y="11"/>
                  </a:cubicBezTo>
                  <a:cubicBezTo>
                    <a:pt x="9" y="12"/>
                    <a:pt x="5" y="16"/>
                    <a:pt x="3" y="20"/>
                  </a:cubicBezTo>
                  <a:cubicBezTo>
                    <a:pt x="1" y="24"/>
                    <a:pt x="0" y="29"/>
                    <a:pt x="1" y="3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2391"/>
            <p:cNvSpPr>
              <a:spLocks/>
            </p:cNvSpPr>
            <p:nvPr/>
          </p:nvSpPr>
          <p:spPr bwMode="auto">
            <a:xfrm>
              <a:off x="9683737" y="2613037"/>
              <a:ext cx="236539" cy="376240"/>
            </a:xfrm>
            <a:custGeom>
              <a:avLst/>
              <a:gdLst>
                <a:gd name="T0" fmla="*/ 2 w 63"/>
                <a:gd name="T1" fmla="*/ 38 h 100"/>
                <a:gd name="T2" fmla="*/ 11 w 63"/>
                <a:gd name="T3" fmla="*/ 71 h 100"/>
                <a:gd name="T4" fmla="*/ 27 w 63"/>
                <a:gd name="T5" fmla="*/ 93 h 100"/>
                <a:gd name="T6" fmla="*/ 31 w 63"/>
                <a:gd name="T7" fmla="*/ 100 h 100"/>
                <a:gd name="T8" fmla="*/ 47 w 63"/>
                <a:gd name="T9" fmla="*/ 77 h 100"/>
                <a:gd name="T10" fmla="*/ 58 w 63"/>
                <a:gd name="T11" fmla="*/ 62 h 100"/>
                <a:gd name="T12" fmla="*/ 62 w 63"/>
                <a:gd name="T13" fmla="*/ 45 h 100"/>
                <a:gd name="T14" fmla="*/ 56 w 63"/>
                <a:gd name="T15" fmla="*/ 27 h 100"/>
                <a:gd name="T16" fmla="*/ 39 w 63"/>
                <a:gd name="T17" fmla="*/ 14 h 100"/>
                <a:gd name="T18" fmla="*/ 50 w 63"/>
                <a:gd name="T19" fmla="*/ 2 h 100"/>
                <a:gd name="T20" fmla="*/ 48 w 63"/>
                <a:gd name="T21" fmla="*/ 0 h 100"/>
                <a:gd name="T22" fmla="*/ 38 w 63"/>
                <a:gd name="T23" fmla="*/ 13 h 100"/>
                <a:gd name="T24" fmla="*/ 33 w 63"/>
                <a:gd name="T25" fmla="*/ 12 h 100"/>
                <a:gd name="T26" fmla="*/ 13 w 63"/>
                <a:gd name="T27" fmla="*/ 19 h 100"/>
                <a:gd name="T28" fmla="*/ 2 w 63"/>
                <a:gd name="T29" fmla="*/ 3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00">
                  <a:moveTo>
                    <a:pt x="2" y="38"/>
                  </a:moveTo>
                  <a:cubicBezTo>
                    <a:pt x="0" y="51"/>
                    <a:pt x="4" y="62"/>
                    <a:pt x="11" y="71"/>
                  </a:cubicBezTo>
                  <a:cubicBezTo>
                    <a:pt x="16" y="77"/>
                    <a:pt x="25" y="85"/>
                    <a:pt x="27" y="93"/>
                  </a:cubicBezTo>
                  <a:cubicBezTo>
                    <a:pt x="28" y="95"/>
                    <a:pt x="30" y="98"/>
                    <a:pt x="31" y="100"/>
                  </a:cubicBezTo>
                  <a:cubicBezTo>
                    <a:pt x="30" y="93"/>
                    <a:pt x="42" y="82"/>
                    <a:pt x="47" y="77"/>
                  </a:cubicBezTo>
                  <a:cubicBezTo>
                    <a:pt x="51" y="72"/>
                    <a:pt x="55" y="67"/>
                    <a:pt x="58" y="62"/>
                  </a:cubicBezTo>
                  <a:cubicBezTo>
                    <a:pt x="61" y="57"/>
                    <a:pt x="63" y="52"/>
                    <a:pt x="62" y="45"/>
                  </a:cubicBezTo>
                  <a:cubicBezTo>
                    <a:pt x="62" y="39"/>
                    <a:pt x="59" y="32"/>
                    <a:pt x="56" y="27"/>
                  </a:cubicBezTo>
                  <a:cubicBezTo>
                    <a:pt x="52" y="21"/>
                    <a:pt x="46" y="16"/>
                    <a:pt x="39" y="14"/>
                  </a:cubicBezTo>
                  <a:cubicBezTo>
                    <a:pt x="41" y="9"/>
                    <a:pt x="45" y="5"/>
                    <a:pt x="50" y="2"/>
                  </a:cubicBezTo>
                  <a:cubicBezTo>
                    <a:pt x="49" y="1"/>
                    <a:pt x="49" y="1"/>
                    <a:pt x="48" y="0"/>
                  </a:cubicBezTo>
                  <a:cubicBezTo>
                    <a:pt x="45" y="2"/>
                    <a:pt x="41" y="7"/>
                    <a:pt x="38" y="13"/>
                  </a:cubicBezTo>
                  <a:cubicBezTo>
                    <a:pt x="36" y="13"/>
                    <a:pt x="35" y="12"/>
                    <a:pt x="33" y="12"/>
                  </a:cubicBezTo>
                  <a:cubicBezTo>
                    <a:pt x="26" y="11"/>
                    <a:pt x="19" y="14"/>
                    <a:pt x="13" y="19"/>
                  </a:cubicBezTo>
                  <a:cubicBezTo>
                    <a:pt x="8" y="24"/>
                    <a:pt x="4" y="31"/>
                    <a:pt x="2" y="3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2392"/>
            <p:cNvSpPr>
              <a:spLocks/>
            </p:cNvSpPr>
            <p:nvPr/>
          </p:nvSpPr>
          <p:spPr bwMode="auto">
            <a:xfrm>
              <a:off x="10296516" y="2827351"/>
              <a:ext cx="109538" cy="134938"/>
            </a:xfrm>
            <a:custGeom>
              <a:avLst/>
              <a:gdLst>
                <a:gd name="T0" fmla="*/ 3 w 29"/>
                <a:gd name="T1" fmla="*/ 20 h 36"/>
                <a:gd name="T2" fmla="*/ 13 w 29"/>
                <a:gd name="T3" fmla="*/ 30 h 36"/>
                <a:gd name="T4" fmla="*/ 24 w 29"/>
                <a:gd name="T5" fmla="*/ 35 h 36"/>
                <a:gd name="T6" fmla="*/ 27 w 29"/>
                <a:gd name="T7" fmla="*/ 36 h 36"/>
                <a:gd name="T8" fmla="*/ 28 w 29"/>
                <a:gd name="T9" fmla="*/ 25 h 36"/>
                <a:gd name="T10" fmla="*/ 29 w 29"/>
                <a:gd name="T11" fmla="*/ 16 h 36"/>
                <a:gd name="T12" fmla="*/ 25 w 29"/>
                <a:gd name="T13" fmla="*/ 7 h 36"/>
                <a:gd name="T14" fmla="*/ 16 w 29"/>
                <a:gd name="T15" fmla="*/ 2 h 36"/>
                <a:gd name="T16" fmla="*/ 8 w 29"/>
                <a:gd name="T17" fmla="*/ 5 h 36"/>
                <a:gd name="T18" fmla="*/ 5 w 29"/>
                <a:gd name="T19" fmla="*/ 0 h 36"/>
                <a:gd name="T20" fmla="*/ 4 w 29"/>
                <a:gd name="T21" fmla="*/ 1 h 36"/>
                <a:gd name="T22" fmla="*/ 7 w 29"/>
                <a:gd name="T23" fmla="*/ 5 h 36"/>
                <a:gd name="T24" fmla="*/ 6 w 29"/>
                <a:gd name="T25" fmla="*/ 7 h 36"/>
                <a:gd name="T26" fmla="*/ 3 w 29"/>
                <a:gd name="T2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36">
                  <a:moveTo>
                    <a:pt x="3" y="20"/>
                  </a:moveTo>
                  <a:cubicBezTo>
                    <a:pt x="4" y="25"/>
                    <a:pt x="8" y="28"/>
                    <a:pt x="13" y="30"/>
                  </a:cubicBezTo>
                  <a:cubicBezTo>
                    <a:pt x="16" y="32"/>
                    <a:pt x="21" y="33"/>
                    <a:pt x="24" y="35"/>
                  </a:cubicBezTo>
                  <a:cubicBezTo>
                    <a:pt x="25" y="36"/>
                    <a:pt x="26" y="36"/>
                    <a:pt x="27" y="36"/>
                  </a:cubicBezTo>
                  <a:cubicBezTo>
                    <a:pt x="25" y="34"/>
                    <a:pt x="27" y="28"/>
                    <a:pt x="28" y="25"/>
                  </a:cubicBezTo>
                  <a:cubicBezTo>
                    <a:pt x="29" y="22"/>
                    <a:pt x="29" y="19"/>
                    <a:pt x="29" y="16"/>
                  </a:cubicBezTo>
                  <a:cubicBezTo>
                    <a:pt x="29" y="13"/>
                    <a:pt x="28" y="10"/>
                    <a:pt x="25" y="7"/>
                  </a:cubicBezTo>
                  <a:cubicBezTo>
                    <a:pt x="23" y="3"/>
                    <a:pt x="19" y="2"/>
                    <a:pt x="16" y="2"/>
                  </a:cubicBezTo>
                  <a:cubicBezTo>
                    <a:pt x="13" y="1"/>
                    <a:pt x="10" y="3"/>
                    <a:pt x="8" y="5"/>
                  </a:cubicBezTo>
                  <a:cubicBezTo>
                    <a:pt x="7" y="3"/>
                    <a:pt x="6" y="2"/>
                    <a:pt x="5" y="0"/>
                  </a:cubicBezTo>
                  <a:cubicBezTo>
                    <a:pt x="4" y="1"/>
                    <a:pt x="4" y="1"/>
                    <a:pt x="4" y="1"/>
                  </a:cubicBezTo>
                  <a:cubicBezTo>
                    <a:pt x="5" y="2"/>
                    <a:pt x="6" y="3"/>
                    <a:pt x="7" y="5"/>
                  </a:cubicBezTo>
                  <a:cubicBezTo>
                    <a:pt x="7" y="6"/>
                    <a:pt x="6" y="6"/>
                    <a:pt x="6" y="7"/>
                  </a:cubicBezTo>
                  <a:cubicBezTo>
                    <a:pt x="2" y="11"/>
                    <a:pt x="0" y="16"/>
                    <a:pt x="3" y="2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2393"/>
            <p:cNvSpPr>
              <a:spLocks/>
            </p:cNvSpPr>
            <p:nvPr/>
          </p:nvSpPr>
          <p:spPr bwMode="auto">
            <a:xfrm>
              <a:off x="10371129" y="2906727"/>
              <a:ext cx="134938" cy="127001"/>
            </a:xfrm>
            <a:custGeom>
              <a:avLst/>
              <a:gdLst>
                <a:gd name="T0" fmla="*/ 5 w 36"/>
                <a:gd name="T1" fmla="*/ 27 h 34"/>
                <a:gd name="T2" fmla="*/ 20 w 36"/>
                <a:gd name="T3" fmla="*/ 33 h 34"/>
                <a:gd name="T4" fmla="*/ 32 w 36"/>
                <a:gd name="T5" fmla="*/ 34 h 34"/>
                <a:gd name="T6" fmla="*/ 36 w 36"/>
                <a:gd name="T7" fmla="*/ 34 h 34"/>
                <a:gd name="T8" fmla="*/ 32 w 36"/>
                <a:gd name="T9" fmla="*/ 22 h 34"/>
                <a:gd name="T10" fmla="*/ 25 w 36"/>
                <a:gd name="T11" fmla="*/ 7 h 34"/>
                <a:gd name="T12" fmla="*/ 16 w 36"/>
                <a:gd name="T13" fmla="*/ 4 h 34"/>
                <a:gd name="T14" fmla="*/ 7 w 36"/>
                <a:gd name="T15" fmla="*/ 7 h 34"/>
                <a:gd name="T16" fmla="*/ 5 w 36"/>
                <a:gd name="T17" fmla="*/ 0 h 34"/>
                <a:gd name="T18" fmla="*/ 4 w 36"/>
                <a:gd name="T19" fmla="*/ 0 h 34"/>
                <a:gd name="T20" fmla="*/ 6 w 36"/>
                <a:gd name="T21" fmla="*/ 8 h 34"/>
                <a:gd name="T22" fmla="*/ 4 w 36"/>
                <a:gd name="T23" fmla="*/ 9 h 34"/>
                <a:gd name="T24" fmla="*/ 5 w 36"/>
                <a:gd name="T25"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4">
                  <a:moveTo>
                    <a:pt x="5" y="27"/>
                  </a:moveTo>
                  <a:cubicBezTo>
                    <a:pt x="9" y="31"/>
                    <a:pt x="14" y="33"/>
                    <a:pt x="20" y="33"/>
                  </a:cubicBezTo>
                  <a:cubicBezTo>
                    <a:pt x="23" y="33"/>
                    <a:pt x="29" y="32"/>
                    <a:pt x="32" y="34"/>
                  </a:cubicBezTo>
                  <a:cubicBezTo>
                    <a:pt x="36" y="34"/>
                    <a:pt x="36" y="34"/>
                    <a:pt x="36" y="34"/>
                  </a:cubicBezTo>
                  <a:cubicBezTo>
                    <a:pt x="33" y="33"/>
                    <a:pt x="33" y="25"/>
                    <a:pt x="32" y="22"/>
                  </a:cubicBezTo>
                  <a:cubicBezTo>
                    <a:pt x="31" y="16"/>
                    <a:pt x="30" y="10"/>
                    <a:pt x="25" y="7"/>
                  </a:cubicBezTo>
                  <a:cubicBezTo>
                    <a:pt x="22" y="5"/>
                    <a:pt x="19" y="4"/>
                    <a:pt x="16" y="4"/>
                  </a:cubicBezTo>
                  <a:cubicBezTo>
                    <a:pt x="13" y="4"/>
                    <a:pt x="9" y="5"/>
                    <a:pt x="7" y="7"/>
                  </a:cubicBezTo>
                  <a:cubicBezTo>
                    <a:pt x="5" y="5"/>
                    <a:pt x="5" y="3"/>
                    <a:pt x="5" y="0"/>
                  </a:cubicBezTo>
                  <a:cubicBezTo>
                    <a:pt x="4" y="0"/>
                    <a:pt x="4" y="0"/>
                    <a:pt x="4" y="0"/>
                  </a:cubicBezTo>
                  <a:cubicBezTo>
                    <a:pt x="4" y="2"/>
                    <a:pt x="5" y="5"/>
                    <a:pt x="6" y="8"/>
                  </a:cubicBezTo>
                  <a:cubicBezTo>
                    <a:pt x="6" y="8"/>
                    <a:pt x="5" y="9"/>
                    <a:pt x="4" y="9"/>
                  </a:cubicBezTo>
                  <a:cubicBezTo>
                    <a:pt x="0" y="14"/>
                    <a:pt x="1" y="22"/>
                    <a:pt x="5" y="27"/>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2394"/>
            <p:cNvSpPr>
              <a:spLocks/>
            </p:cNvSpPr>
            <p:nvPr/>
          </p:nvSpPr>
          <p:spPr bwMode="auto">
            <a:xfrm>
              <a:off x="10367954" y="2813064"/>
              <a:ext cx="341315" cy="220664"/>
            </a:xfrm>
            <a:custGeom>
              <a:avLst/>
              <a:gdLst>
                <a:gd name="T0" fmla="*/ 30 w 91"/>
                <a:gd name="T1" fmla="*/ 56 h 59"/>
                <a:gd name="T2" fmla="*/ 59 w 91"/>
                <a:gd name="T3" fmla="*/ 53 h 59"/>
                <a:gd name="T4" fmla="*/ 83 w 91"/>
                <a:gd name="T5" fmla="*/ 47 h 59"/>
                <a:gd name="T6" fmla="*/ 91 w 91"/>
                <a:gd name="T7" fmla="*/ 47 h 59"/>
                <a:gd name="T8" fmla="*/ 82 w 91"/>
                <a:gd name="T9" fmla="*/ 36 h 59"/>
                <a:gd name="T10" fmla="*/ 74 w 91"/>
                <a:gd name="T11" fmla="*/ 23 h 59"/>
                <a:gd name="T12" fmla="*/ 60 w 91"/>
                <a:gd name="T13" fmla="*/ 8 h 59"/>
                <a:gd name="T14" fmla="*/ 43 w 91"/>
                <a:gd name="T15" fmla="*/ 1 h 59"/>
                <a:gd name="T16" fmla="*/ 25 w 91"/>
                <a:gd name="T17" fmla="*/ 5 h 59"/>
                <a:gd name="T18" fmla="*/ 12 w 91"/>
                <a:gd name="T19" fmla="*/ 20 h 59"/>
                <a:gd name="T20" fmla="*/ 1 w 91"/>
                <a:gd name="T21" fmla="*/ 10 h 59"/>
                <a:gd name="T22" fmla="*/ 0 w 91"/>
                <a:gd name="T23" fmla="*/ 11 h 59"/>
                <a:gd name="T24" fmla="*/ 12 w 91"/>
                <a:gd name="T25" fmla="*/ 21 h 59"/>
                <a:gd name="T26" fmla="*/ 10 w 91"/>
                <a:gd name="T27" fmla="*/ 26 h 59"/>
                <a:gd name="T28" fmla="*/ 15 w 91"/>
                <a:gd name="T29" fmla="*/ 44 h 59"/>
                <a:gd name="T30" fmla="*/ 30 w 91"/>
                <a:gd name="T31" fmla="*/ 5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9">
                  <a:moveTo>
                    <a:pt x="30" y="56"/>
                  </a:moveTo>
                  <a:cubicBezTo>
                    <a:pt x="40" y="59"/>
                    <a:pt x="49" y="57"/>
                    <a:pt x="59" y="53"/>
                  </a:cubicBezTo>
                  <a:cubicBezTo>
                    <a:pt x="65" y="51"/>
                    <a:pt x="75" y="45"/>
                    <a:pt x="83" y="47"/>
                  </a:cubicBezTo>
                  <a:cubicBezTo>
                    <a:pt x="86" y="47"/>
                    <a:pt x="89" y="47"/>
                    <a:pt x="91" y="47"/>
                  </a:cubicBezTo>
                  <a:cubicBezTo>
                    <a:pt x="88" y="46"/>
                    <a:pt x="85" y="41"/>
                    <a:pt x="82" y="36"/>
                  </a:cubicBezTo>
                  <a:cubicBezTo>
                    <a:pt x="79" y="31"/>
                    <a:pt x="76" y="26"/>
                    <a:pt x="74" y="23"/>
                  </a:cubicBezTo>
                  <a:cubicBezTo>
                    <a:pt x="70" y="17"/>
                    <a:pt x="65" y="12"/>
                    <a:pt x="60" y="8"/>
                  </a:cubicBezTo>
                  <a:cubicBezTo>
                    <a:pt x="55" y="4"/>
                    <a:pt x="50" y="1"/>
                    <a:pt x="43" y="1"/>
                  </a:cubicBezTo>
                  <a:cubicBezTo>
                    <a:pt x="36" y="0"/>
                    <a:pt x="30" y="2"/>
                    <a:pt x="25" y="5"/>
                  </a:cubicBezTo>
                  <a:cubicBezTo>
                    <a:pt x="19" y="9"/>
                    <a:pt x="15" y="14"/>
                    <a:pt x="12" y="20"/>
                  </a:cubicBezTo>
                  <a:cubicBezTo>
                    <a:pt x="8" y="18"/>
                    <a:pt x="4" y="14"/>
                    <a:pt x="1" y="10"/>
                  </a:cubicBezTo>
                  <a:cubicBezTo>
                    <a:pt x="1" y="10"/>
                    <a:pt x="0" y="11"/>
                    <a:pt x="0" y="11"/>
                  </a:cubicBezTo>
                  <a:cubicBezTo>
                    <a:pt x="1" y="14"/>
                    <a:pt x="6" y="19"/>
                    <a:pt x="12" y="21"/>
                  </a:cubicBezTo>
                  <a:cubicBezTo>
                    <a:pt x="11" y="23"/>
                    <a:pt x="11" y="24"/>
                    <a:pt x="10" y="26"/>
                  </a:cubicBezTo>
                  <a:cubicBezTo>
                    <a:pt x="9" y="32"/>
                    <a:pt x="11" y="39"/>
                    <a:pt x="15" y="44"/>
                  </a:cubicBezTo>
                  <a:cubicBezTo>
                    <a:pt x="19" y="50"/>
                    <a:pt x="24" y="54"/>
                    <a:pt x="30" y="5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2395"/>
            <p:cNvSpPr>
              <a:spLocks/>
            </p:cNvSpPr>
            <p:nvPr/>
          </p:nvSpPr>
          <p:spPr bwMode="auto">
            <a:xfrm>
              <a:off x="10315566" y="2725751"/>
              <a:ext cx="146051" cy="90488"/>
            </a:xfrm>
            <a:custGeom>
              <a:avLst/>
              <a:gdLst>
                <a:gd name="T0" fmla="*/ 17 w 39"/>
                <a:gd name="T1" fmla="*/ 24 h 24"/>
                <a:gd name="T2" fmla="*/ 28 w 39"/>
                <a:gd name="T3" fmla="*/ 19 h 24"/>
                <a:gd name="T4" fmla="*/ 36 w 39"/>
                <a:gd name="T5" fmla="*/ 13 h 24"/>
                <a:gd name="T6" fmla="*/ 39 w 39"/>
                <a:gd name="T7" fmla="*/ 12 h 24"/>
                <a:gd name="T8" fmla="*/ 34 w 39"/>
                <a:gd name="T9" fmla="*/ 9 h 24"/>
                <a:gd name="T10" fmla="*/ 29 w 39"/>
                <a:gd name="T11" fmla="*/ 5 h 24"/>
                <a:gd name="T12" fmla="*/ 14 w 39"/>
                <a:gd name="T13" fmla="*/ 1 h 24"/>
                <a:gd name="T14" fmla="*/ 8 w 39"/>
                <a:gd name="T15" fmla="*/ 6 h 24"/>
                <a:gd name="T16" fmla="*/ 6 w 39"/>
                <a:gd name="T17" fmla="*/ 13 h 24"/>
                <a:gd name="T18" fmla="*/ 0 w 39"/>
                <a:gd name="T19" fmla="*/ 11 h 24"/>
                <a:gd name="T20" fmla="*/ 0 w 39"/>
                <a:gd name="T21" fmla="*/ 12 h 24"/>
                <a:gd name="T22" fmla="*/ 6 w 39"/>
                <a:gd name="T23" fmla="*/ 14 h 24"/>
                <a:gd name="T24" fmla="*/ 6 w 39"/>
                <a:gd name="T25" fmla="*/ 16 h 24"/>
                <a:gd name="T26" fmla="*/ 17 w 39"/>
                <a:gd name="T2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4">
                  <a:moveTo>
                    <a:pt x="17" y="24"/>
                  </a:moveTo>
                  <a:cubicBezTo>
                    <a:pt x="21" y="24"/>
                    <a:pt x="25" y="22"/>
                    <a:pt x="28" y="19"/>
                  </a:cubicBezTo>
                  <a:cubicBezTo>
                    <a:pt x="30" y="17"/>
                    <a:pt x="33" y="14"/>
                    <a:pt x="36" y="13"/>
                  </a:cubicBezTo>
                  <a:cubicBezTo>
                    <a:pt x="37" y="13"/>
                    <a:pt x="38" y="12"/>
                    <a:pt x="39" y="12"/>
                  </a:cubicBezTo>
                  <a:cubicBezTo>
                    <a:pt x="38" y="12"/>
                    <a:pt x="36" y="11"/>
                    <a:pt x="34" y="9"/>
                  </a:cubicBezTo>
                  <a:cubicBezTo>
                    <a:pt x="32" y="8"/>
                    <a:pt x="30" y="6"/>
                    <a:pt x="29" y="5"/>
                  </a:cubicBezTo>
                  <a:cubicBezTo>
                    <a:pt x="25" y="2"/>
                    <a:pt x="19" y="0"/>
                    <a:pt x="14" y="1"/>
                  </a:cubicBezTo>
                  <a:cubicBezTo>
                    <a:pt x="12" y="2"/>
                    <a:pt x="10" y="4"/>
                    <a:pt x="8" y="6"/>
                  </a:cubicBezTo>
                  <a:cubicBezTo>
                    <a:pt x="7" y="8"/>
                    <a:pt x="6" y="10"/>
                    <a:pt x="6" y="13"/>
                  </a:cubicBezTo>
                  <a:cubicBezTo>
                    <a:pt x="4" y="13"/>
                    <a:pt x="2" y="12"/>
                    <a:pt x="0" y="11"/>
                  </a:cubicBezTo>
                  <a:cubicBezTo>
                    <a:pt x="0" y="12"/>
                    <a:pt x="0" y="12"/>
                    <a:pt x="0" y="12"/>
                  </a:cubicBezTo>
                  <a:cubicBezTo>
                    <a:pt x="1" y="13"/>
                    <a:pt x="3" y="13"/>
                    <a:pt x="6" y="14"/>
                  </a:cubicBezTo>
                  <a:cubicBezTo>
                    <a:pt x="6" y="14"/>
                    <a:pt x="6" y="15"/>
                    <a:pt x="6" y="16"/>
                  </a:cubicBezTo>
                  <a:cubicBezTo>
                    <a:pt x="7" y="21"/>
                    <a:pt x="12" y="24"/>
                    <a:pt x="17" y="24"/>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2396"/>
            <p:cNvSpPr>
              <a:spLocks/>
            </p:cNvSpPr>
            <p:nvPr/>
          </p:nvSpPr>
          <p:spPr bwMode="auto">
            <a:xfrm>
              <a:off x="10307628" y="2673363"/>
              <a:ext cx="101601" cy="63500"/>
            </a:xfrm>
            <a:custGeom>
              <a:avLst/>
              <a:gdLst>
                <a:gd name="T0" fmla="*/ 11 w 27"/>
                <a:gd name="T1" fmla="*/ 17 h 17"/>
                <a:gd name="T2" fmla="*/ 18 w 27"/>
                <a:gd name="T3" fmla="*/ 13 h 17"/>
                <a:gd name="T4" fmla="*/ 25 w 27"/>
                <a:gd name="T5" fmla="*/ 9 h 17"/>
                <a:gd name="T6" fmla="*/ 27 w 27"/>
                <a:gd name="T7" fmla="*/ 8 h 17"/>
                <a:gd name="T8" fmla="*/ 20 w 27"/>
                <a:gd name="T9" fmla="*/ 3 h 17"/>
                <a:gd name="T10" fmla="*/ 14 w 27"/>
                <a:gd name="T11" fmla="*/ 0 h 17"/>
                <a:gd name="T12" fmla="*/ 7 w 27"/>
                <a:gd name="T13" fmla="*/ 0 h 17"/>
                <a:gd name="T14" fmla="*/ 2 w 27"/>
                <a:gd name="T15" fmla="*/ 5 h 17"/>
                <a:gd name="T16" fmla="*/ 3 w 27"/>
                <a:gd name="T17" fmla="*/ 11 h 17"/>
                <a:gd name="T18" fmla="*/ 0 w 27"/>
                <a:gd name="T19" fmla="*/ 12 h 17"/>
                <a:gd name="T20" fmla="*/ 0 w 27"/>
                <a:gd name="T21" fmla="*/ 12 h 17"/>
                <a:gd name="T22" fmla="*/ 3 w 27"/>
                <a:gd name="T23" fmla="*/ 11 h 17"/>
                <a:gd name="T24" fmla="*/ 4 w 27"/>
                <a:gd name="T25" fmla="*/ 13 h 17"/>
                <a:gd name="T26" fmla="*/ 11 w 27"/>
                <a:gd name="T2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7">
                  <a:moveTo>
                    <a:pt x="11" y="17"/>
                  </a:moveTo>
                  <a:cubicBezTo>
                    <a:pt x="13" y="16"/>
                    <a:pt x="16" y="15"/>
                    <a:pt x="18" y="13"/>
                  </a:cubicBezTo>
                  <a:cubicBezTo>
                    <a:pt x="20" y="12"/>
                    <a:pt x="22" y="9"/>
                    <a:pt x="25" y="9"/>
                  </a:cubicBezTo>
                  <a:cubicBezTo>
                    <a:pt x="25" y="9"/>
                    <a:pt x="26" y="9"/>
                    <a:pt x="27" y="8"/>
                  </a:cubicBezTo>
                  <a:cubicBezTo>
                    <a:pt x="25" y="8"/>
                    <a:pt x="22" y="5"/>
                    <a:pt x="20" y="3"/>
                  </a:cubicBezTo>
                  <a:cubicBezTo>
                    <a:pt x="18" y="2"/>
                    <a:pt x="16" y="1"/>
                    <a:pt x="14" y="0"/>
                  </a:cubicBezTo>
                  <a:cubicBezTo>
                    <a:pt x="12" y="0"/>
                    <a:pt x="9" y="0"/>
                    <a:pt x="7" y="0"/>
                  </a:cubicBezTo>
                  <a:cubicBezTo>
                    <a:pt x="4" y="2"/>
                    <a:pt x="3" y="3"/>
                    <a:pt x="2" y="5"/>
                  </a:cubicBezTo>
                  <a:cubicBezTo>
                    <a:pt x="2" y="7"/>
                    <a:pt x="2" y="9"/>
                    <a:pt x="3" y="11"/>
                  </a:cubicBezTo>
                  <a:cubicBezTo>
                    <a:pt x="2" y="11"/>
                    <a:pt x="1" y="12"/>
                    <a:pt x="0" y="12"/>
                  </a:cubicBezTo>
                  <a:cubicBezTo>
                    <a:pt x="0" y="12"/>
                    <a:pt x="0" y="12"/>
                    <a:pt x="0" y="12"/>
                  </a:cubicBezTo>
                  <a:cubicBezTo>
                    <a:pt x="1" y="12"/>
                    <a:pt x="2" y="12"/>
                    <a:pt x="3" y="11"/>
                  </a:cubicBezTo>
                  <a:cubicBezTo>
                    <a:pt x="4" y="12"/>
                    <a:pt x="4" y="12"/>
                    <a:pt x="4" y="13"/>
                  </a:cubicBezTo>
                  <a:cubicBezTo>
                    <a:pt x="6" y="16"/>
                    <a:pt x="8" y="17"/>
                    <a:pt x="11" y="1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2397"/>
            <p:cNvSpPr>
              <a:spLocks/>
            </p:cNvSpPr>
            <p:nvPr/>
          </p:nvSpPr>
          <p:spPr bwMode="auto">
            <a:xfrm>
              <a:off x="10109190" y="1862145"/>
              <a:ext cx="273052" cy="365128"/>
            </a:xfrm>
            <a:custGeom>
              <a:avLst/>
              <a:gdLst>
                <a:gd name="T0" fmla="*/ 63 w 73"/>
                <a:gd name="T1" fmla="*/ 78 h 97"/>
                <a:gd name="T2" fmla="*/ 72 w 73"/>
                <a:gd name="T3" fmla="*/ 41 h 97"/>
                <a:gd name="T4" fmla="*/ 69 w 73"/>
                <a:gd name="T5" fmla="*/ 9 h 97"/>
                <a:gd name="T6" fmla="*/ 69 w 73"/>
                <a:gd name="T7" fmla="*/ 0 h 97"/>
                <a:gd name="T8" fmla="*/ 40 w 73"/>
                <a:gd name="T9" fmla="*/ 13 h 97"/>
                <a:gd name="T10" fmla="*/ 4 w 73"/>
                <a:gd name="T11" fmla="*/ 40 h 97"/>
                <a:gd name="T12" fmla="*/ 2 w 73"/>
                <a:gd name="T13" fmla="*/ 64 h 97"/>
                <a:gd name="T14" fmla="*/ 16 w 73"/>
                <a:gd name="T15" fmla="*/ 84 h 97"/>
                <a:gd name="T16" fmla="*/ 1 w 73"/>
                <a:gd name="T17" fmla="*/ 94 h 97"/>
                <a:gd name="T18" fmla="*/ 2 w 73"/>
                <a:gd name="T19" fmla="*/ 97 h 97"/>
                <a:gd name="T20" fmla="*/ 17 w 73"/>
                <a:gd name="T21" fmla="*/ 85 h 97"/>
                <a:gd name="T22" fmla="*/ 22 w 73"/>
                <a:gd name="T23" fmla="*/ 88 h 97"/>
                <a:gd name="T24" fmla="*/ 63 w 73"/>
                <a:gd name="T25"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97">
                  <a:moveTo>
                    <a:pt x="63" y="78"/>
                  </a:moveTo>
                  <a:cubicBezTo>
                    <a:pt x="71" y="67"/>
                    <a:pt x="73" y="54"/>
                    <a:pt x="72" y="41"/>
                  </a:cubicBezTo>
                  <a:cubicBezTo>
                    <a:pt x="71" y="32"/>
                    <a:pt x="66" y="18"/>
                    <a:pt x="69" y="9"/>
                  </a:cubicBezTo>
                  <a:cubicBezTo>
                    <a:pt x="69" y="6"/>
                    <a:pt x="69" y="3"/>
                    <a:pt x="69" y="0"/>
                  </a:cubicBezTo>
                  <a:cubicBezTo>
                    <a:pt x="66" y="7"/>
                    <a:pt x="48" y="11"/>
                    <a:pt x="40" y="13"/>
                  </a:cubicBezTo>
                  <a:cubicBezTo>
                    <a:pt x="25" y="18"/>
                    <a:pt x="10" y="24"/>
                    <a:pt x="4" y="40"/>
                  </a:cubicBezTo>
                  <a:cubicBezTo>
                    <a:pt x="0" y="48"/>
                    <a:pt x="0" y="57"/>
                    <a:pt x="2" y="64"/>
                  </a:cubicBezTo>
                  <a:cubicBezTo>
                    <a:pt x="4" y="72"/>
                    <a:pt x="9" y="79"/>
                    <a:pt x="16" y="84"/>
                  </a:cubicBezTo>
                  <a:cubicBezTo>
                    <a:pt x="12" y="89"/>
                    <a:pt x="7" y="92"/>
                    <a:pt x="1" y="94"/>
                  </a:cubicBezTo>
                  <a:cubicBezTo>
                    <a:pt x="2" y="95"/>
                    <a:pt x="2" y="96"/>
                    <a:pt x="2" y="97"/>
                  </a:cubicBezTo>
                  <a:cubicBezTo>
                    <a:pt x="6" y="95"/>
                    <a:pt x="12" y="91"/>
                    <a:pt x="17" y="85"/>
                  </a:cubicBezTo>
                  <a:cubicBezTo>
                    <a:pt x="18" y="86"/>
                    <a:pt x="20" y="87"/>
                    <a:pt x="22" y="88"/>
                  </a:cubicBezTo>
                  <a:cubicBezTo>
                    <a:pt x="36" y="96"/>
                    <a:pt x="54" y="90"/>
                    <a:pt x="63" y="78"/>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2398"/>
            <p:cNvSpPr>
              <a:spLocks/>
            </p:cNvSpPr>
            <p:nvPr/>
          </p:nvSpPr>
          <p:spPr bwMode="auto">
            <a:xfrm>
              <a:off x="10115540" y="1622430"/>
              <a:ext cx="282577" cy="401640"/>
            </a:xfrm>
            <a:custGeom>
              <a:avLst/>
              <a:gdLst>
                <a:gd name="T0" fmla="*/ 69 w 75"/>
                <a:gd name="T1" fmla="*/ 78 h 107"/>
                <a:gd name="T2" fmla="*/ 72 w 75"/>
                <a:gd name="T3" fmla="*/ 40 h 107"/>
                <a:gd name="T4" fmla="*/ 64 w 75"/>
                <a:gd name="T5" fmla="*/ 9 h 107"/>
                <a:gd name="T6" fmla="*/ 63 w 75"/>
                <a:gd name="T7" fmla="*/ 0 h 107"/>
                <a:gd name="T8" fmla="*/ 36 w 75"/>
                <a:gd name="T9" fmla="*/ 18 h 107"/>
                <a:gd name="T10" fmla="*/ 4 w 75"/>
                <a:gd name="T11" fmla="*/ 51 h 107"/>
                <a:gd name="T12" fmla="*/ 25 w 75"/>
                <a:gd name="T13" fmla="*/ 92 h 107"/>
                <a:gd name="T14" fmla="*/ 13 w 75"/>
                <a:gd name="T15" fmla="*/ 105 h 107"/>
                <a:gd name="T16" fmla="*/ 15 w 75"/>
                <a:gd name="T17" fmla="*/ 107 h 107"/>
                <a:gd name="T18" fmla="*/ 26 w 75"/>
                <a:gd name="T19" fmla="*/ 93 h 107"/>
                <a:gd name="T20" fmla="*/ 31 w 75"/>
                <a:gd name="T21" fmla="*/ 95 h 107"/>
                <a:gd name="T22" fmla="*/ 69 w 75"/>
                <a:gd name="T23" fmla="*/ 7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107">
                  <a:moveTo>
                    <a:pt x="69" y="78"/>
                  </a:moveTo>
                  <a:cubicBezTo>
                    <a:pt x="75" y="66"/>
                    <a:pt x="75" y="53"/>
                    <a:pt x="72" y="40"/>
                  </a:cubicBezTo>
                  <a:cubicBezTo>
                    <a:pt x="69" y="31"/>
                    <a:pt x="62" y="19"/>
                    <a:pt x="64" y="9"/>
                  </a:cubicBezTo>
                  <a:cubicBezTo>
                    <a:pt x="63" y="0"/>
                    <a:pt x="63" y="0"/>
                    <a:pt x="63" y="0"/>
                  </a:cubicBezTo>
                  <a:cubicBezTo>
                    <a:pt x="61" y="8"/>
                    <a:pt x="43" y="14"/>
                    <a:pt x="36" y="18"/>
                  </a:cubicBezTo>
                  <a:cubicBezTo>
                    <a:pt x="21" y="25"/>
                    <a:pt x="8" y="34"/>
                    <a:pt x="4" y="51"/>
                  </a:cubicBezTo>
                  <a:cubicBezTo>
                    <a:pt x="0" y="70"/>
                    <a:pt x="9" y="85"/>
                    <a:pt x="25" y="92"/>
                  </a:cubicBezTo>
                  <a:cubicBezTo>
                    <a:pt x="22" y="98"/>
                    <a:pt x="18" y="102"/>
                    <a:pt x="13" y="105"/>
                  </a:cubicBezTo>
                  <a:cubicBezTo>
                    <a:pt x="15" y="107"/>
                    <a:pt x="15" y="107"/>
                    <a:pt x="15" y="107"/>
                  </a:cubicBezTo>
                  <a:cubicBezTo>
                    <a:pt x="18" y="105"/>
                    <a:pt x="22" y="99"/>
                    <a:pt x="26" y="93"/>
                  </a:cubicBezTo>
                  <a:cubicBezTo>
                    <a:pt x="27" y="94"/>
                    <a:pt x="29" y="95"/>
                    <a:pt x="31" y="95"/>
                  </a:cubicBezTo>
                  <a:cubicBezTo>
                    <a:pt x="46" y="100"/>
                    <a:pt x="62" y="91"/>
                    <a:pt x="69" y="7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2399"/>
            <p:cNvSpPr>
              <a:spLocks/>
            </p:cNvSpPr>
            <p:nvPr/>
          </p:nvSpPr>
          <p:spPr bwMode="auto">
            <a:xfrm>
              <a:off x="9848838" y="1765306"/>
              <a:ext cx="263527" cy="288927"/>
            </a:xfrm>
            <a:custGeom>
              <a:avLst/>
              <a:gdLst>
                <a:gd name="T0" fmla="*/ 70 w 70"/>
                <a:gd name="T1" fmla="*/ 55 h 77"/>
                <a:gd name="T2" fmla="*/ 58 w 70"/>
                <a:gd name="T3" fmla="*/ 29 h 77"/>
                <a:gd name="T4" fmla="*/ 41 w 70"/>
                <a:gd name="T5" fmla="*/ 6 h 77"/>
                <a:gd name="T6" fmla="*/ 37 w 70"/>
                <a:gd name="T7" fmla="*/ 0 h 77"/>
                <a:gd name="T8" fmla="*/ 30 w 70"/>
                <a:gd name="T9" fmla="*/ 7 h 77"/>
                <a:gd name="T10" fmla="*/ 19 w 70"/>
                <a:gd name="T11" fmla="*/ 13 h 77"/>
                <a:gd name="T12" fmla="*/ 3 w 70"/>
                <a:gd name="T13" fmla="*/ 38 h 77"/>
                <a:gd name="T14" fmla="*/ 37 w 70"/>
                <a:gd name="T15" fmla="*/ 66 h 77"/>
                <a:gd name="T16" fmla="*/ 32 w 70"/>
                <a:gd name="T17" fmla="*/ 76 h 77"/>
                <a:gd name="T18" fmla="*/ 35 w 70"/>
                <a:gd name="T19" fmla="*/ 77 h 77"/>
                <a:gd name="T20" fmla="*/ 38 w 70"/>
                <a:gd name="T21" fmla="*/ 66 h 77"/>
                <a:gd name="T22" fmla="*/ 44 w 70"/>
                <a:gd name="T23" fmla="*/ 68 h 77"/>
                <a:gd name="T24" fmla="*/ 62 w 70"/>
                <a:gd name="T25" fmla="*/ 65 h 77"/>
                <a:gd name="T26" fmla="*/ 70 w 70"/>
                <a:gd name="T27" fmla="*/ 5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77">
                  <a:moveTo>
                    <a:pt x="70" y="55"/>
                  </a:moveTo>
                  <a:cubicBezTo>
                    <a:pt x="70" y="47"/>
                    <a:pt x="65" y="38"/>
                    <a:pt x="58" y="29"/>
                  </a:cubicBezTo>
                  <a:cubicBezTo>
                    <a:pt x="53" y="23"/>
                    <a:pt x="43" y="14"/>
                    <a:pt x="41" y="6"/>
                  </a:cubicBezTo>
                  <a:cubicBezTo>
                    <a:pt x="40" y="4"/>
                    <a:pt x="39" y="2"/>
                    <a:pt x="37" y="0"/>
                  </a:cubicBezTo>
                  <a:cubicBezTo>
                    <a:pt x="38" y="2"/>
                    <a:pt x="34" y="5"/>
                    <a:pt x="30" y="7"/>
                  </a:cubicBezTo>
                  <a:cubicBezTo>
                    <a:pt x="27" y="9"/>
                    <a:pt x="22" y="11"/>
                    <a:pt x="19" y="13"/>
                  </a:cubicBezTo>
                  <a:cubicBezTo>
                    <a:pt x="9" y="19"/>
                    <a:pt x="0" y="26"/>
                    <a:pt x="3" y="38"/>
                  </a:cubicBezTo>
                  <a:cubicBezTo>
                    <a:pt x="6" y="52"/>
                    <a:pt x="20" y="62"/>
                    <a:pt x="37" y="66"/>
                  </a:cubicBezTo>
                  <a:cubicBezTo>
                    <a:pt x="36" y="70"/>
                    <a:pt x="35" y="73"/>
                    <a:pt x="32" y="76"/>
                  </a:cubicBezTo>
                  <a:cubicBezTo>
                    <a:pt x="35" y="77"/>
                    <a:pt x="35" y="77"/>
                    <a:pt x="35" y="77"/>
                  </a:cubicBezTo>
                  <a:cubicBezTo>
                    <a:pt x="36" y="75"/>
                    <a:pt x="38" y="71"/>
                    <a:pt x="38" y="66"/>
                  </a:cubicBezTo>
                  <a:cubicBezTo>
                    <a:pt x="40" y="67"/>
                    <a:pt x="42" y="67"/>
                    <a:pt x="44" y="68"/>
                  </a:cubicBezTo>
                  <a:cubicBezTo>
                    <a:pt x="51" y="69"/>
                    <a:pt x="57" y="68"/>
                    <a:pt x="62" y="65"/>
                  </a:cubicBezTo>
                  <a:cubicBezTo>
                    <a:pt x="66" y="63"/>
                    <a:pt x="69" y="59"/>
                    <a:pt x="70" y="55"/>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2400"/>
            <p:cNvSpPr>
              <a:spLocks/>
            </p:cNvSpPr>
            <p:nvPr/>
          </p:nvSpPr>
          <p:spPr bwMode="auto">
            <a:xfrm>
              <a:off x="9086834" y="2403486"/>
              <a:ext cx="93663" cy="82551"/>
            </a:xfrm>
            <a:custGeom>
              <a:avLst/>
              <a:gdLst>
                <a:gd name="T0" fmla="*/ 7 w 25"/>
                <a:gd name="T1" fmla="*/ 20 h 22"/>
                <a:gd name="T2" fmla="*/ 13 w 25"/>
                <a:gd name="T3" fmla="*/ 21 h 22"/>
                <a:gd name="T4" fmla="*/ 18 w 25"/>
                <a:gd name="T5" fmla="*/ 21 h 22"/>
                <a:gd name="T6" fmla="*/ 22 w 25"/>
                <a:gd name="T7" fmla="*/ 21 h 22"/>
                <a:gd name="T8" fmla="*/ 25 w 25"/>
                <a:gd name="T9" fmla="*/ 22 h 22"/>
                <a:gd name="T10" fmla="*/ 23 w 25"/>
                <a:gd name="T11" fmla="*/ 12 h 22"/>
                <a:gd name="T12" fmla="*/ 15 w 25"/>
                <a:gd name="T13" fmla="*/ 1 h 22"/>
                <a:gd name="T14" fmla="*/ 3 w 25"/>
                <a:gd name="T15" fmla="*/ 6 h 22"/>
                <a:gd name="T16" fmla="*/ 1 w 25"/>
                <a:gd name="T17" fmla="*/ 4 h 22"/>
                <a:gd name="T18" fmla="*/ 0 w 25"/>
                <a:gd name="T19" fmla="*/ 0 h 22"/>
                <a:gd name="T20" fmla="*/ 0 w 25"/>
                <a:gd name="T21" fmla="*/ 0 h 22"/>
                <a:gd name="T22" fmla="*/ 3 w 25"/>
                <a:gd name="T23" fmla="*/ 7 h 22"/>
                <a:gd name="T24" fmla="*/ 2 w 25"/>
                <a:gd name="T25" fmla="*/ 15 h 22"/>
                <a:gd name="T26" fmla="*/ 7 w 25"/>
                <a:gd name="T2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2">
                  <a:moveTo>
                    <a:pt x="7" y="20"/>
                  </a:moveTo>
                  <a:cubicBezTo>
                    <a:pt x="9" y="21"/>
                    <a:pt x="11" y="21"/>
                    <a:pt x="13" y="21"/>
                  </a:cubicBezTo>
                  <a:cubicBezTo>
                    <a:pt x="15" y="21"/>
                    <a:pt x="17" y="21"/>
                    <a:pt x="18" y="21"/>
                  </a:cubicBezTo>
                  <a:cubicBezTo>
                    <a:pt x="19" y="21"/>
                    <a:pt x="21" y="21"/>
                    <a:pt x="22" y="21"/>
                  </a:cubicBezTo>
                  <a:cubicBezTo>
                    <a:pt x="23" y="21"/>
                    <a:pt x="25" y="22"/>
                    <a:pt x="25" y="22"/>
                  </a:cubicBezTo>
                  <a:cubicBezTo>
                    <a:pt x="23" y="19"/>
                    <a:pt x="24" y="15"/>
                    <a:pt x="23" y="12"/>
                  </a:cubicBezTo>
                  <a:cubicBezTo>
                    <a:pt x="22" y="7"/>
                    <a:pt x="18" y="3"/>
                    <a:pt x="15" y="1"/>
                  </a:cubicBezTo>
                  <a:cubicBezTo>
                    <a:pt x="10" y="0"/>
                    <a:pt x="6" y="3"/>
                    <a:pt x="3" y="6"/>
                  </a:cubicBezTo>
                  <a:cubicBezTo>
                    <a:pt x="2" y="6"/>
                    <a:pt x="2" y="5"/>
                    <a:pt x="1" y="4"/>
                  </a:cubicBezTo>
                  <a:cubicBezTo>
                    <a:pt x="0" y="3"/>
                    <a:pt x="0" y="2"/>
                    <a:pt x="0" y="0"/>
                  </a:cubicBezTo>
                  <a:cubicBezTo>
                    <a:pt x="0" y="0"/>
                    <a:pt x="0" y="0"/>
                    <a:pt x="0" y="0"/>
                  </a:cubicBezTo>
                  <a:cubicBezTo>
                    <a:pt x="0" y="2"/>
                    <a:pt x="1" y="5"/>
                    <a:pt x="3" y="7"/>
                  </a:cubicBezTo>
                  <a:cubicBezTo>
                    <a:pt x="1" y="9"/>
                    <a:pt x="1" y="12"/>
                    <a:pt x="2" y="15"/>
                  </a:cubicBezTo>
                  <a:cubicBezTo>
                    <a:pt x="3" y="17"/>
                    <a:pt x="5" y="19"/>
                    <a:pt x="7" y="20"/>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2401"/>
            <p:cNvSpPr>
              <a:spLocks/>
            </p:cNvSpPr>
            <p:nvPr/>
          </p:nvSpPr>
          <p:spPr bwMode="auto">
            <a:xfrm>
              <a:off x="10398117" y="2024071"/>
              <a:ext cx="79375" cy="66675"/>
            </a:xfrm>
            <a:custGeom>
              <a:avLst/>
              <a:gdLst>
                <a:gd name="T0" fmla="*/ 15 w 21"/>
                <a:gd name="T1" fmla="*/ 16 h 18"/>
                <a:gd name="T2" fmla="*/ 18 w 21"/>
                <a:gd name="T3" fmla="*/ 9 h 18"/>
                <a:gd name="T4" fmla="*/ 20 w 21"/>
                <a:gd name="T5" fmla="*/ 2 h 18"/>
                <a:gd name="T6" fmla="*/ 21 w 21"/>
                <a:gd name="T7" fmla="*/ 0 h 18"/>
                <a:gd name="T8" fmla="*/ 13 w 21"/>
                <a:gd name="T9" fmla="*/ 0 h 18"/>
                <a:gd name="T10" fmla="*/ 3 w 21"/>
                <a:gd name="T11" fmla="*/ 4 h 18"/>
                <a:gd name="T12" fmla="*/ 4 w 21"/>
                <a:gd name="T13" fmla="*/ 15 h 18"/>
                <a:gd name="T14" fmla="*/ 0 w 21"/>
                <a:gd name="T15" fmla="*/ 16 h 18"/>
                <a:gd name="T16" fmla="*/ 1 w 21"/>
                <a:gd name="T17" fmla="*/ 17 h 18"/>
                <a:gd name="T18" fmla="*/ 4 w 21"/>
                <a:gd name="T19" fmla="*/ 15 h 18"/>
                <a:gd name="T20" fmla="*/ 5 w 21"/>
                <a:gd name="T21" fmla="*/ 16 h 18"/>
                <a:gd name="T22" fmla="*/ 15 w 21"/>
                <a:gd name="T2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8">
                  <a:moveTo>
                    <a:pt x="15" y="16"/>
                  </a:moveTo>
                  <a:cubicBezTo>
                    <a:pt x="17" y="14"/>
                    <a:pt x="18" y="11"/>
                    <a:pt x="18" y="9"/>
                  </a:cubicBezTo>
                  <a:cubicBezTo>
                    <a:pt x="19" y="7"/>
                    <a:pt x="19" y="3"/>
                    <a:pt x="20" y="2"/>
                  </a:cubicBezTo>
                  <a:cubicBezTo>
                    <a:pt x="21" y="1"/>
                    <a:pt x="21" y="0"/>
                    <a:pt x="21" y="0"/>
                  </a:cubicBezTo>
                  <a:cubicBezTo>
                    <a:pt x="20" y="1"/>
                    <a:pt x="16" y="0"/>
                    <a:pt x="13" y="0"/>
                  </a:cubicBezTo>
                  <a:cubicBezTo>
                    <a:pt x="9" y="0"/>
                    <a:pt x="6" y="1"/>
                    <a:pt x="3" y="4"/>
                  </a:cubicBezTo>
                  <a:cubicBezTo>
                    <a:pt x="1" y="8"/>
                    <a:pt x="1" y="12"/>
                    <a:pt x="4" y="15"/>
                  </a:cubicBezTo>
                  <a:cubicBezTo>
                    <a:pt x="3" y="16"/>
                    <a:pt x="2" y="16"/>
                    <a:pt x="0" y="16"/>
                  </a:cubicBezTo>
                  <a:cubicBezTo>
                    <a:pt x="1" y="17"/>
                    <a:pt x="1" y="17"/>
                    <a:pt x="1" y="17"/>
                  </a:cubicBezTo>
                  <a:cubicBezTo>
                    <a:pt x="1" y="17"/>
                    <a:pt x="3" y="16"/>
                    <a:pt x="4" y="15"/>
                  </a:cubicBezTo>
                  <a:cubicBezTo>
                    <a:pt x="5" y="15"/>
                    <a:pt x="5" y="16"/>
                    <a:pt x="5" y="16"/>
                  </a:cubicBezTo>
                  <a:cubicBezTo>
                    <a:pt x="8" y="18"/>
                    <a:pt x="12" y="18"/>
                    <a:pt x="15" y="16"/>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2402"/>
            <p:cNvSpPr>
              <a:spLocks/>
            </p:cNvSpPr>
            <p:nvPr/>
          </p:nvSpPr>
          <p:spPr bwMode="auto">
            <a:xfrm>
              <a:off x="10161578" y="2087571"/>
              <a:ext cx="107951" cy="101601"/>
            </a:xfrm>
            <a:custGeom>
              <a:avLst/>
              <a:gdLst>
                <a:gd name="T0" fmla="*/ 6 w 29"/>
                <a:gd name="T1" fmla="*/ 21 h 27"/>
                <a:gd name="T2" fmla="*/ 16 w 29"/>
                <a:gd name="T3" fmla="*/ 25 h 27"/>
                <a:gd name="T4" fmla="*/ 27 w 29"/>
                <a:gd name="T5" fmla="*/ 26 h 27"/>
                <a:gd name="T6" fmla="*/ 29 w 29"/>
                <a:gd name="T7" fmla="*/ 27 h 27"/>
                <a:gd name="T8" fmla="*/ 27 w 29"/>
                <a:gd name="T9" fmla="*/ 17 h 27"/>
                <a:gd name="T10" fmla="*/ 25 w 29"/>
                <a:gd name="T11" fmla="*/ 8 h 27"/>
                <a:gd name="T12" fmla="*/ 18 w 29"/>
                <a:gd name="T13" fmla="*/ 2 h 27"/>
                <a:gd name="T14" fmla="*/ 8 w 29"/>
                <a:gd name="T15" fmla="*/ 2 h 27"/>
                <a:gd name="T16" fmla="*/ 4 w 29"/>
                <a:gd name="T17" fmla="*/ 9 h 27"/>
                <a:gd name="T18" fmla="*/ 0 w 29"/>
                <a:gd name="T19" fmla="*/ 7 h 27"/>
                <a:gd name="T20" fmla="*/ 0 w 29"/>
                <a:gd name="T21" fmla="*/ 8 h 27"/>
                <a:gd name="T22" fmla="*/ 4 w 29"/>
                <a:gd name="T23" fmla="*/ 9 h 27"/>
                <a:gd name="T24" fmla="*/ 3 w 29"/>
                <a:gd name="T25" fmla="*/ 11 h 27"/>
                <a:gd name="T26" fmla="*/ 3 w 29"/>
                <a:gd name="T27" fmla="*/ 17 h 27"/>
                <a:gd name="T28" fmla="*/ 6 w 29"/>
                <a:gd name="T29"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7">
                  <a:moveTo>
                    <a:pt x="6" y="21"/>
                  </a:moveTo>
                  <a:cubicBezTo>
                    <a:pt x="8" y="23"/>
                    <a:pt x="12" y="25"/>
                    <a:pt x="16" y="25"/>
                  </a:cubicBezTo>
                  <a:cubicBezTo>
                    <a:pt x="19" y="25"/>
                    <a:pt x="24" y="25"/>
                    <a:pt x="27" y="26"/>
                  </a:cubicBezTo>
                  <a:cubicBezTo>
                    <a:pt x="27" y="26"/>
                    <a:pt x="28" y="27"/>
                    <a:pt x="29" y="27"/>
                  </a:cubicBezTo>
                  <a:cubicBezTo>
                    <a:pt x="27" y="26"/>
                    <a:pt x="28" y="19"/>
                    <a:pt x="27" y="17"/>
                  </a:cubicBezTo>
                  <a:cubicBezTo>
                    <a:pt x="27" y="14"/>
                    <a:pt x="26" y="11"/>
                    <a:pt x="25" y="8"/>
                  </a:cubicBezTo>
                  <a:cubicBezTo>
                    <a:pt x="23" y="6"/>
                    <a:pt x="21" y="3"/>
                    <a:pt x="18" y="2"/>
                  </a:cubicBezTo>
                  <a:cubicBezTo>
                    <a:pt x="14" y="0"/>
                    <a:pt x="10" y="0"/>
                    <a:pt x="8" y="2"/>
                  </a:cubicBezTo>
                  <a:cubicBezTo>
                    <a:pt x="6" y="3"/>
                    <a:pt x="5" y="6"/>
                    <a:pt x="4" y="9"/>
                  </a:cubicBezTo>
                  <a:cubicBezTo>
                    <a:pt x="3" y="8"/>
                    <a:pt x="1" y="8"/>
                    <a:pt x="0" y="7"/>
                  </a:cubicBezTo>
                  <a:cubicBezTo>
                    <a:pt x="0" y="8"/>
                    <a:pt x="0" y="8"/>
                    <a:pt x="0" y="8"/>
                  </a:cubicBezTo>
                  <a:cubicBezTo>
                    <a:pt x="1" y="8"/>
                    <a:pt x="2" y="9"/>
                    <a:pt x="4" y="9"/>
                  </a:cubicBezTo>
                  <a:cubicBezTo>
                    <a:pt x="3" y="11"/>
                    <a:pt x="3" y="11"/>
                    <a:pt x="3" y="11"/>
                  </a:cubicBezTo>
                  <a:cubicBezTo>
                    <a:pt x="3" y="13"/>
                    <a:pt x="3" y="15"/>
                    <a:pt x="3" y="17"/>
                  </a:cubicBezTo>
                  <a:cubicBezTo>
                    <a:pt x="3" y="18"/>
                    <a:pt x="4" y="20"/>
                    <a:pt x="6" y="2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2403"/>
            <p:cNvSpPr>
              <a:spLocks/>
            </p:cNvSpPr>
            <p:nvPr/>
          </p:nvSpPr>
          <p:spPr bwMode="auto">
            <a:xfrm>
              <a:off x="10488605" y="2370148"/>
              <a:ext cx="130176" cy="168276"/>
            </a:xfrm>
            <a:custGeom>
              <a:avLst/>
              <a:gdLst>
                <a:gd name="T0" fmla="*/ 3 w 35"/>
                <a:gd name="T1" fmla="*/ 27 h 45"/>
                <a:gd name="T2" fmla="*/ 15 w 35"/>
                <a:gd name="T3" fmla="*/ 38 h 45"/>
                <a:gd name="T4" fmla="*/ 28 w 35"/>
                <a:gd name="T5" fmla="*/ 44 h 45"/>
                <a:gd name="T6" fmla="*/ 32 w 35"/>
                <a:gd name="T7" fmla="*/ 45 h 45"/>
                <a:gd name="T8" fmla="*/ 33 w 35"/>
                <a:gd name="T9" fmla="*/ 32 h 45"/>
                <a:gd name="T10" fmla="*/ 30 w 35"/>
                <a:gd name="T11" fmla="*/ 12 h 45"/>
                <a:gd name="T12" fmla="*/ 10 w 35"/>
                <a:gd name="T13" fmla="*/ 7 h 45"/>
                <a:gd name="T14" fmla="*/ 9 w 35"/>
                <a:gd name="T15" fmla="*/ 0 h 45"/>
                <a:gd name="T16" fmla="*/ 8 w 35"/>
                <a:gd name="T17" fmla="*/ 0 h 45"/>
                <a:gd name="T18" fmla="*/ 10 w 35"/>
                <a:gd name="T19" fmla="*/ 8 h 45"/>
                <a:gd name="T20" fmla="*/ 8 w 35"/>
                <a:gd name="T21" fmla="*/ 9 h 45"/>
                <a:gd name="T22" fmla="*/ 3 w 35"/>
                <a:gd name="T23"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5">
                  <a:moveTo>
                    <a:pt x="3" y="27"/>
                  </a:moveTo>
                  <a:cubicBezTo>
                    <a:pt x="5" y="32"/>
                    <a:pt x="10" y="36"/>
                    <a:pt x="15" y="38"/>
                  </a:cubicBezTo>
                  <a:cubicBezTo>
                    <a:pt x="19" y="40"/>
                    <a:pt x="25" y="41"/>
                    <a:pt x="28" y="44"/>
                  </a:cubicBezTo>
                  <a:cubicBezTo>
                    <a:pt x="32" y="45"/>
                    <a:pt x="32" y="45"/>
                    <a:pt x="32" y="45"/>
                  </a:cubicBezTo>
                  <a:cubicBezTo>
                    <a:pt x="29" y="43"/>
                    <a:pt x="32" y="35"/>
                    <a:pt x="33" y="32"/>
                  </a:cubicBezTo>
                  <a:cubicBezTo>
                    <a:pt x="34" y="25"/>
                    <a:pt x="35" y="18"/>
                    <a:pt x="30" y="12"/>
                  </a:cubicBezTo>
                  <a:cubicBezTo>
                    <a:pt x="25" y="5"/>
                    <a:pt x="17" y="4"/>
                    <a:pt x="10" y="7"/>
                  </a:cubicBezTo>
                  <a:cubicBezTo>
                    <a:pt x="9" y="5"/>
                    <a:pt x="9" y="3"/>
                    <a:pt x="9" y="0"/>
                  </a:cubicBezTo>
                  <a:cubicBezTo>
                    <a:pt x="8" y="0"/>
                    <a:pt x="8" y="0"/>
                    <a:pt x="8" y="0"/>
                  </a:cubicBezTo>
                  <a:cubicBezTo>
                    <a:pt x="8" y="2"/>
                    <a:pt x="9" y="5"/>
                    <a:pt x="10" y="8"/>
                  </a:cubicBezTo>
                  <a:cubicBezTo>
                    <a:pt x="9" y="8"/>
                    <a:pt x="8" y="8"/>
                    <a:pt x="8" y="9"/>
                  </a:cubicBezTo>
                  <a:cubicBezTo>
                    <a:pt x="2" y="13"/>
                    <a:pt x="0" y="21"/>
                    <a:pt x="3" y="27"/>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2404"/>
            <p:cNvSpPr>
              <a:spLocks/>
            </p:cNvSpPr>
            <p:nvPr/>
          </p:nvSpPr>
          <p:spPr bwMode="auto">
            <a:xfrm>
              <a:off x="10607668" y="2571762"/>
              <a:ext cx="165101" cy="255589"/>
            </a:xfrm>
            <a:custGeom>
              <a:avLst/>
              <a:gdLst>
                <a:gd name="T0" fmla="*/ 0 w 44"/>
                <a:gd name="T1" fmla="*/ 30 h 68"/>
                <a:gd name="T2" fmla="*/ 10 w 44"/>
                <a:gd name="T3" fmla="*/ 51 h 68"/>
                <a:gd name="T4" fmla="*/ 24 w 44"/>
                <a:gd name="T5" fmla="*/ 64 h 68"/>
                <a:gd name="T6" fmla="*/ 28 w 44"/>
                <a:gd name="T7" fmla="*/ 68 h 68"/>
                <a:gd name="T8" fmla="*/ 30 w 44"/>
                <a:gd name="T9" fmla="*/ 60 h 68"/>
                <a:gd name="T10" fmla="*/ 35 w 44"/>
                <a:gd name="T11" fmla="*/ 52 h 68"/>
                <a:gd name="T12" fmla="*/ 42 w 44"/>
                <a:gd name="T13" fmla="*/ 27 h 68"/>
                <a:gd name="T14" fmla="*/ 20 w 44"/>
                <a:gd name="T15" fmla="*/ 10 h 68"/>
                <a:gd name="T16" fmla="*/ 23 w 44"/>
                <a:gd name="T17" fmla="*/ 0 h 68"/>
                <a:gd name="T18" fmla="*/ 22 w 44"/>
                <a:gd name="T19" fmla="*/ 0 h 68"/>
                <a:gd name="T20" fmla="*/ 20 w 44"/>
                <a:gd name="T21" fmla="*/ 10 h 68"/>
                <a:gd name="T22" fmla="*/ 16 w 44"/>
                <a:gd name="T23" fmla="*/ 10 h 68"/>
                <a:gd name="T24" fmla="*/ 0 w 44"/>
                <a:gd name="T25"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8">
                  <a:moveTo>
                    <a:pt x="0" y="30"/>
                  </a:moveTo>
                  <a:cubicBezTo>
                    <a:pt x="0" y="38"/>
                    <a:pt x="4" y="46"/>
                    <a:pt x="10" y="51"/>
                  </a:cubicBezTo>
                  <a:cubicBezTo>
                    <a:pt x="14" y="55"/>
                    <a:pt x="21" y="59"/>
                    <a:pt x="24" y="64"/>
                  </a:cubicBezTo>
                  <a:cubicBezTo>
                    <a:pt x="25" y="65"/>
                    <a:pt x="26" y="67"/>
                    <a:pt x="28" y="68"/>
                  </a:cubicBezTo>
                  <a:cubicBezTo>
                    <a:pt x="27" y="66"/>
                    <a:pt x="28" y="63"/>
                    <a:pt x="30" y="60"/>
                  </a:cubicBezTo>
                  <a:cubicBezTo>
                    <a:pt x="31" y="57"/>
                    <a:pt x="34" y="54"/>
                    <a:pt x="35" y="52"/>
                  </a:cubicBezTo>
                  <a:cubicBezTo>
                    <a:pt x="40" y="44"/>
                    <a:pt x="44" y="36"/>
                    <a:pt x="42" y="27"/>
                  </a:cubicBezTo>
                  <a:cubicBezTo>
                    <a:pt x="39" y="16"/>
                    <a:pt x="31" y="10"/>
                    <a:pt x="20" y="10"/>
                  </a:cubicBezTo>
                  <a:cubicBezTo>
                    <a:pt x="21" y="6"/>
                    <a:pt x="22" y="3"/>
                    <a:pt x="23" y="0"/>
                  </a:cubicBezTo>
                  <a:cubicBezTo>
                    <a:pt x="22" y="0"/>
                    <a:pt x="22" y="0"/>
                    <a:pt x="22" y="0"/>
                  </a:cubicBezTo>
                  <a:cubicBezTo>
                    <a:pt x="21" y="1"/>
                    <a:pt x="20" y="6"/>
                    <a:pt x="20" y="10"/>
                  </a:cubicBezTo>
                  <a:cubicBezTo>
                    <a:pt x="18" y="10"/>
                    <a:pt x="17" y="10"/>
                    <a:pt x="16" y="10"/>
                  </a:cubicBezTo>
                  <a:cubicBezTo>
                    <a:pt x="7" y="12"/>
                    <a:pt x="1" y="21"/>
                    <a:pt x="0" y="30"/>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2405"/>
            <p:cNvSpPr>
              <a:spLocks/>
            </p:cNvSpPr>
            <p:nvPr/>
          </p:nvSpPr>
          <p:spPr bwMode="auto">
            <a:xfrm>
              <a:off x="10698156" y="2741626"/>
              <a:ext cx="195264" cy="292102"/>
            </a:xfrm>
            <a:custGeom>
              <a:avLst/>
              <a:gdLst>
                <a:gd name="T0" fmla="*/ 1 w 52"/>
                <a:gd name="T1" fmla="*/ 36 h 78"/>
                <a:gd name="T2" fmla="*/ 13 w 52"/>
                <a:gd name="T3" fmla="*/ 60 h 78"/>
                <a:gd name="T4" fmla="*/ 29 w 52"/>
                <a:gd name="T5" fmla="*/ 74 h 78"/>
                <a:gd name="T6" fmla="*/ 33 w 52"/>
                <a:gd name="T7" fmla="*/ 78 h 78"/>
                <a:gd name="T8" fmla="*/ 36 w 52"/>
                <a:gd name="T9" fmla="*/ 69 h 78"/>
                <a:gd name="T10" fmla="*/ 41 w 52"/>
                <a:gd name="T11" fmla="*/ 59 h 78"/>
                <a:gd name="T12" fmla="*/ 48 w 52"/>
                <a:gd name="T13" fmla="*/ 30 h 78"/>
                <a:gd name="T14" fmla="*/ 22 w 52"/>
                <a:gd name="T15" fmla="*/ 12 h 78"/>
                <a:gd name="T16" fmla="*/ 25 w 52"/>
                <a:gd name="T17" fmla="*/ 0 h 78"/>
                <a:gd name="T18" fmla="*/ 23 w 52"/>
                <a:gd name="T19" fmla="*/ 0 h 78"/>
                <a:gd name="T20" fmla="*/ 21 w 52"/>
                <a:gd name="T21" fmla="*/ 12 h 78"/>
                <a:gd name="T22" fmla="*/ 17 w 52"/>
                <a:gd name="T23" fmla="*/ 12 h 78"/>
                <a:gd name="T24" fmla="*/ 1 w 52"/>
                <a:gd name="T25" fmla="*/ 3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78">
                  <a:moveTo>
                    <a:pt x="1" y="36"/>
                  </a:moveTo>
                  <a:cubicBezTo>
                    <a:pt x="1" y="45"/>
                    <a:pt x="6" y="54"/>
                    <a:pt x="13" y="60"/>
                  </a:cubicBezTo>
                  <a:cubicBezTo>
                    <a:pt x="17" y="64"/>
                    <a:pt x="26" y="68"/>
                    <a:pt x="29" y="74"/>
                  </a:cubicBezTo>
                  <a:cubicBezTo>
                    <a:pt x="30" y="75"/>
                    <a:pt x="32" y="77"/>
                    <a:pt x="33" y="78"/>
                  </a:cubicBezTo>
                  <a:cubicBezTo>
                    <a:pt x="32" y="76"/>
                    <a:pt x="34" y="72"/>
                    <a:pt x="36" y="69"/>
                  </a:cubicBezTo>
                  <a:cubicBezTo>
                    <a:pt x="37" y="65"/>
                    <a:pt x="40" y="61"/>
                    <a:pt x="41" y="59"/>
                  </a:cubicBezTo>
                  <a:cubicBezTo>
                    <a:pt x="47" y="50"/>
                    <a:pt x="52" y="41"/>
                    <a:pt x="48" y="30"/>
                  </a:cubicBezTo>
                  <a:cubicBezTo>
                    <a:pt x="45" y="17"/>
                    <a:pt x="34" y="11"/>
                    <a:pt x="22" y="12"/>
                  </a:cubicBezTo>
                  <a:cubicBezTo>
                    <a:pt x="22" y="7"/>
                    <a:pt x="23" y="4"/>
                    <a:pt x="25" y="0"/>
                  </a:cubicBezTo>
                  <a:cubicBezTo>
                    <a:pt x="23" y="0"/>
                    <a:pt x="23" y="0"/>
                    <a:pt x="23" y="0"/>
                  </a:cubicBezTo>
                  <a:cubicBezTo>
                    <a:pt x="22" y="2"/>
                    <a:pt x="21" y="7"/>
                    <a:pt x="21" y="12"/>
                  </a:cubicBezTo>
                  <a:cubicBezTo>
                    <a:pt x="20" y="12"/>
                    <a:pt x="19" y="12"/>
                    <a:pt x="17" y="12"/>
                  </a:cubicBezTo>
                  <a:cubicBezTo>
                    <a:pt x="7" y="14"/>
                    <a:pt x="0" y="25"/>
                    <a:pt x="1" y="3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2406"/>
            <p:cNvSpPr>
              <a:spLocks/>
            </p:cNvSpPr>
            <p:nvPr/>
          </p:nvSpPr>
          <p:spPr bwMode="auto">
            <a:xfrm>
              <a:off x="10814044" y="2890852"/>
              <a:ext cx="131763" cy="207964"/>
            </a:xfrm>
            <a:custGeom>
              <a:avLst/>
              <a:gdLst>
                <a:gd name="T0" fmla="*/ 0 w 35"/>
                <a:gd name="T1" fmla="*/ 27 h 55"/>
                <a:gd name="T2" fmla="*/ 10 w 35"/>
                <a:gd name="T3" fmla="*/ 43 h 55"/>
                <a:gd name="T4" fmla="*/ 22 w 35"/>
                <a:gd name="T5" fmla="*/ 52 h 55"/>
                <a:gd name="T6" fmla="*/ 26 w 35"/>
                <a:gd name="T7" fmla="*/ 55 h 55"/>
                <a:gd name="T8" fmla="*/ 30 w 35"/>
                <a:gd name="T9" fmla="*/ 41 h 55"/>
                <a:gd name="T10" fmla="*/ 33 w 35"/>
                <a:gd name="T11" fmla="*/ 21 h 55"/>
                <a:gd name="T12" fmla="*/ 26 w 35"/>
                <a:gd name="T13" fmla="*/ 13 h 55"/>
                <a:gd name="T14" fmla="*/ 15 w 35"/>
                <a:gd name="T15" fmla="*/ 9 h 55"/>
                <a:gd name="T16" fmla="*/ 19 w 35"/>
                <a:gd name="T17" fmla="*/ 1 h 55"/>
                <a:gd name="T18" fmla="*/ 18 w 35"/>
                <a:gd name="T19" fmla="*/ 0 h 55"/>
                <a:gd name="T20" fmla="*/ 15 w 35"/>
                <a:gd name="T21" fmla="*/ 9 h 55"/>
                <a:gd name="T22" fmla="*/ 12 w 35"/>
                <a:gd name="T23" fmla="*/ 9 h 55"/>
                <a:gd name="T24" fmla="*/ 3 w 35"/>
                <a:gd name="T25" fmla="*/ 16 h 55"/>
                <a:gd name="T26" fmla="*/ 0 w 35"/>
                <a:gd name="T2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55">
                  <a:moveTo>
                    <a:pt x="0" y="27"/>
                  </a:moveTo>
                  <a:cubicBezTo>
                    <a:pt x="1" y="34"/>
                    <a:pt x="5" y="40"/>
                    <a:pt x="10" y="43"/>
                  </a:cubicBezTo>
                  <a:cubicBezTo>
                    <a:pt x="14" y="46"/>
                    <a:pt x="20" y="48"/>
                    <a:pt x="22" y="52"/>
                  </a:cubicBezTo>
                  <a:cubicBezTo>
                    <a:pt x="26" y="55"/>
                    <a:pt x="26" y="55"/>
                    <a:pt x="26" y="55"/>
                  </a:cubicBezTo>
                  <a:cubicBezTo>
                    <a:pt x="24" y="52"/>
                    <a:pt x="28" y="44"/>
                    <a:pt x="30" y="41"/>
                  </a:cubicBezTo>
                  <a:cubicBezTo>
                    <a:pt x="33" y="34"/>
                    <a:pt x="35" y="28"/>
                    <a:pt x="33" y="21"/>
                  </a:cubicBezTo>
                  <a:cubicBezTo>
                    <a:pt x="31" y="18"/>
                    <a:pt x="29" y="15"/>
                    <a:pt x="26" y="13"/>
                  </a:cubicBezTo>
                  <a:cubicBezTo>
                    <a:pt x="23" y="11"/>
                    <a:pt x="19" y="9"/>
                    <a:pt x="15" y="9"/>
                  </a:cubicBezTo>
                  <a:cubicBezTo>
                    <a:pt x="16" y="6"/>
                    <a:pt x="17" y="3"/>
                    <a:pt x="19" y="1"/>
                  </a:cubicBezTo>
                  <a:cubicBezTo>
                    <a:pt x="18" y="0"/>
                    <a:pt x="18" y="0"/>
                    <a:pt x="18" y="0"/>
                  </a:cubicBezTo>
                  <a:cubicBezTo>
                    <a:pt x="16" y="2"/>
                    <a:pt x="15" y="5"/>
                    <a:pt x="15" y="9"/>
                  </a:cubicBezTo>
                  <a:cubicBezTo>
                    <a:pt x="14" y="9"/>
                    <a:pt x="13" y="9"/>
                    <a:pt x="12" y="9"/>
                  </a:cubicBezTo>
                  <a:cubicBezTo>
                    <a:pt x="8" y="10"/>
                    <a:pt x="5" y="12"/>
                    <a:pt x="3" y="16"/>
                  </a:cubicBezTo>
                  <a:cubicBezTo>
                    <a:pt x="1" y="19"/>
                    <a:pt x="0" y="23"/>
                    <a:pt x="0" y="2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2407"/>
            <p:cNvSpPr>
              <a:spLocks/>
            </p:cNvSpPr>
            <p:nvPr/>
          </p:nvSpPr>
          <p:spPr bwMode="auto">
            <a:xfrm>
              <a:off x="10909295" y="2884502"/>
              <a:ext cx="112713" cy="138113"/>
            </a:xfrm>
            <a:custGeom>
              <a:avLst/>
              <a:gdLst>
                <a:gd name="T0" fmla="*/ 5 w 30"/>
                <a:gd name="T1" fmla="*/ 23 h 37"/>
                <a:gd name="T2" fmla="*/ 15 w 30"/>
                <a:gd name="T3" fmla="*/ 28 h 37"/>
                <a:gd name="T4" fmla="*/ 21 w 30"/>
                <a:gd name="T5" fmla="*/ 30 h 37"/>
                <a:gd name="T6" fmla="*/ 25 w 30"/>
                <a:gd name="T7" fmla="*/ 34 h 37"/>
                <a:gd name="T8" fmla="*/ 28 w 30"/>
                <a:gd name="T9" fmla="*/ 37 h 37"/>
                <a:gd name="T10" fmla="*/ 29 w 30"/>
                <a:gd name="T11" fmla="*/ 30 h 37"/>
                <a:gd name="T12" fmla="*/ 30 w 30"/>
                <a:gd name="T13" fmla="*/ 22 h 37"/>
                <a:gd name="T14" fmla="*/ 28 w 30"/>
                <a:gd name="T15" fmla="*/ 10 h 37"/>
                <a:gd name="T16" fmla="*/ 21 w 30"/>
                <a:gd name="T17" fmla="*/ 2 h 37"/>
                <a:gd name="T18" fmla="*/ 12 w 30"/>
                <a:gd name="T19" fmla="*/ 1 h 37"/>
                <a:gd name="T20" fmla="*/ 4 w 30"/>
                <a:gd name="T21" fmla="*/ 6 h 37"/>
                <a:gd name="T22" fmla="*/ 1 w 30"/>
                <a:gd name="T23" fmla="*/ 0 h 37"/>
                <a:gd name="T24" fmla="*/ 0 w 30"/>
                <a:gd name="T25" fmla="*/ 1 h 37"/>
                <a:gd name="T26" fmla="*/ 4 w 30"/>
                <a:gd name="T27" fmla="*/ 6 h 37"/>
                <a:gd name="T28" fmla="*/ 3 w 30"/>
                <a:gd name="T29" fmla="*/ 8 h 37"/>
                <a:gd name="T30" fmla="*/ 1 w 30"/>
                <a:gd name="T31" fmla="*/ 16 h 37"/>
                <a:gd name="T32" fmla="*/ 5 w 30"/>
                <a:gd name="T33"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7">
                  <a:moveTo>
                    <a:pt x="5" y="23"/>
                  </a:moveTo>
                  <a:cubicBezTo>
                    <a:pt x="7" y="25"/>
                    <a:pt x="11" y="26"/>
                    <a:pt x="15" y="28"/>
                  </a:cubicBezTo>
                  <a:cubicBezTo>
                    <a:pt x="17" y="28"/>
                    <a:pt x="19" y="29"/>
                    <a:pt x="21" y="30"/>
                  </a:cubicBezTo>
                  <a:cubicBezTo>
                    <a:pt x="23" y="31"/>
                    <a:pt x="25" y="32"/>
                    <a:pt x="25" y="34"/>
                  </a:cubicBezTo>
                  <a:cubicBezTo>
                    <a:pt x="26" y="35"/>
                    <a:pt x="27" y="36"/>
                    <a:pt x="28" y="37"/>
                  </a:cubicBezTo>
                  <a:cubicBezTo>
                    <a:pt x="27" y="35"/>
                    <a:pt x="28" y="33"/>
                    <a:pt x="29" y="30"/>
                  </a:cubicBezTo>
                  <a:cubicBezTo>
                    <a:pt x="30" y="27"/>
                    <a:pt x="30" y="24"/>
                    <a:pt x="30" y="22"/>
                  </a:cubicBezTo>
                  <a:cubicBezTo>
                    <a:pt x="30" y="18"/>
                    <a:pt x="30" y="13"/>
                    <a:pt x="28" y="10"/>
                  </a:cubicBezTo>
                  <a:cubicBezTo>
                    <a:pt x="27" y="7"/>
                    <a:pt x="24" y="4"/>
                    <a:pt x="21" y="2"/>
                  </a:cubicBezTo>
                  <a:cubicBezTo>
                    <a:pt x="18" y="0"/>
                    <a:pt x="15" y="0"/>
                    <a:pt x="12" y="1"/>
                  </a:cubicBezTo>
                  <a:cubicBezTo>
                    <a:pt x="9" y="1"/>
                    <a:pt x="7" y="3"/>
                    <a:pt x="4" y="6"/>
                  </a:cubicBezTo>
                  <a:cubicBezTo>
                    <a:pt x="3" y="4"/>
                    <a:pt x="2" y="2"/>
                    <a:pt x="1" y="0"/>
                  </a:cubicBezTo>
                  <a:cubicBezTo>
                    <a:pt x="0" y="1"/>
                    <a:pt x="0" y="1"/>
                    <a:pt x="0" y="1"/>
                  </a:cubicBezTo>
                  <a:cubicBezTo>
                    <a:pt x="0" y="2"/>
                    <a:pt x="2" y="4"/>
                    <a:pt x="4" y="6"/>
                  </a:cubicBezTo>
                  <a:cubicBezTo>
                    <a:pt x="4" y="7"/>
                    <a:pt x="3" y="7"/>
                    <a:pt x="3" y="8"/>
                  </a:cubicBezTo>
                  <a:cubicBezTo>
                    <a:pt x="1" y="11"/>
                    <a:pt x="1" y="14"/>
                    <a:pt x="1" y="16"/>
                  </a:cubicBezTo>
                  <a:cubicBezTo>
                    <a:pt x="2" y="19"/>
                    <a:pt x="3" y="21"/>
                    <a:pt x="5" y="2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2408"/>
            <p:cNvSpPr>
              <a:spLocks/>
            </p:cNvSpPr>
            <p:nvPr/>
          </p:nvSpPr>
          <p:spPr bwMode="auto">
            <a:xfrm>
              <a:off x="10912470" y="2752738"/>
              <a:ext cx="179389" cy="123826"/>
            </a:xfrm>
            <a:custGeom>
              <a:avLst/>
              <a:gdLst>
                <a:gd name="T0" fmla="*/ 13 w 48"/>
                <a:gd name="T1" fmla="*/ 30 h 33"/>
                <a:gd name="T2" fmla="*/ 31 w 48"/>
                <a:gd name="T3" fmla="*/ 30 h 33"/>
                <a:gd name="T4" fmla="*/ 44 w 48"/>
                <a:gd name="T5" fmla="*/ 24 h 33"/>
                <a:gd name="T6" fmla="*/ 48 w 48"/>
                <a:gd name="T7" fmla="*/ 23 h 33"/>
                <a:gd name="T8" fmla="*/ 38 w 48"/>
                <a:gd name="T9" fmla="*/ 12 h 33"/>
                <a:gd name="T10" fmla="*/ 24 w 48"/>
                <a:gd name="T11" fmla="*/ 0 h 33"/>
                <a:gd name="T12" fmla="*/ 14 w 48"/>
                <a:gd name="T13" fmla="*/ 2 h 33"/>
                <a:gd name="T14" fmla="*/ 5 w 48"/>
                <a:gd name="T15" fmla="*/ 8 h 33"/>
                <a:gd name="T16" fmla="*/ 1 w 48"/>
                <a:gd name="T17" fmla="*/ 0 h 33"/>
                <a:gd name="T18" fmla="*/ 0 w 48"/>
                <a:gd name="T19" fmla="*/ 0 h 33"/>
                <a:gd name="T20" fmla="*/ 1 w 48"/>
                <a:gd name="T21" fmla="*/ 4 h 33"/>
                <a:gd name="T22" fmla="*/ 5 w 48"/>
                <a:gd name="T23" fmla="*/ 9 h 33"/>
                <a:gd name="T24" fmla="*/ 3 w 48"/>
                <a:gd name="T25" fmla="*/ 11 h 33"/>
                <a:gd name="T26" fmla="*/ 5 w 48"/>
                <a:gd name="T27" fmla="*/ 22 h 33"/>
                <a:gd name="T28" fmla="*/ 13 w 48"/>
                <a:gd name="T29"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33">
                  <a:moveTo>
                    <a:pt x="13" y="30"/>
                  </a:moveTo>
                  <a:cubicBezTo>
                    <a:pt x="19" y="33"/>
                    <a:pt x="25" y="32"/>
                    <a:pt x="31" y="30"/>
                  </a:cubicBezTo>
                  <a:cubicBezTo>
                    <a:pt x="34" y="28"/>
                    <a:pt x="39" y="24"/>
                    <a:pt x="44" y="24"/>
                  </a:cubicBezTo>
                  <a:cubicBezTo>
                    <a:pt x="45" y="24"/>
                    <a:pt x="47" y="24"/>
                    <a:pt x="48" y="23"/>
                  </a:cubicBezTo>
                  <a:cubicBezTo>
                    <a:pt x="44" y="23"/>
                    <a:pt x="40" y="16"/>
                    <a:pt x="38" y="12"/>
                  </a:cubicBezTo>
                  <a:cubicBezTo>
                    <a:pt x="34" y="7"/>
                    <a:pt x="30" y="1"/>
                    <a:pt x="24" y="0"/>
                  </a:cubicBezTo>
                  <a:cubicBezTo>
                    <a:pt x="20" y="0"/>
                    <a:pt x="17" y="0"/>
                    <a:pt x="14" y="2"/>
                  </a:cubicBezTo>
                  <a:cubicBezTo>
                    <a:pt x="11" y="3"/>
                    <a:pt x="7" y="5"/>
                    <a:pt x="5" y="8"/>
                  </a:cubicBezTo>
                  <a:cubicBezTo>
                    <a:pt x="3" y="6"/>
                    <a:pt x="1" y="3"/>
                    <a:pt x="1" y="0"/>
                  </a:cubicBezTo>
                  <a:cubicBezTo>
                    <a:pt x="0" y="0"/>
                    <a:pt x="0" y="0"/>
                    <a:pt x="0" y="0"/>
                  </a:cubicBezTo>
                  <a:cubicBezTo>
                    <a:pt x="0" y="1"/>
                    <a:pt x="0" y="3"/>
                    <a:pt x="1" y="4"/>
                  </a:cubicBezTo>
                  <a:cubicBezTo>
                    <a:pt x="2" y="6"/>
                    <a:pt x="3" y="7"/>
                    <a:pt x="5" y="9"/>
                  </a:cubicBezTo>
                  <a:cubicBezTo>
                    <a:pt x="4" y="9"/>
                    <a:pt x="4" y="10"/>
                    <a:pt x="3" y="11"/>
                  </a:cubicBezTo>
                  <a:cubicBezTo>
                    <a:pt x="2" y="15"/>
                    <a:pt x="3" y="19"/>
                    <a:pt x="5" y="22"/>
                  </a:cubicBezTo>
                  <a:cubicBezTo>
                    <a:pt x="6" y="26"/>
                    <a:pt x="9" y="29"/>
                    <a:pt x="13" y="3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2409"/>
            <p:cNvSpPr>
              <a:spLocks/>
            </p:cNvSpPr>
            <p:nvPr/>
          </p:nvSpPr>
          <p:spPr bwMode="auto">
            <a:xfrm>
              <a:off x="10841032" y="2632087"/>
              <a:ext cx="195264" cy="120651"/>
            </a:xfrm>
            <a:custGeom>
              <a:avLst/>
              <a:gdLst>
                <a:gd name="T0" fmla="*/ 21 w 52"/>
                <a:gd name="T1" fmla="*/ 32 h 32"/>
                <a:gd name="T2" fmla="*/ 36 w 52"/>
                <a:gd name="T3" fmla="*/ 27 h 32"/>
                <a:gd name="T4" fmla="*/ 48 w 52"/>
                <a:gd name="T5" fmla="*/ 21 h 32"/>
                <a:gd name="T6" fmla="*/ 52 w 52"/>
                <a:gd name="T7" fmla="*/ 20 h 32"/>
                <a:gd name="T8" fmla="*/ 46 w 52"/>
                <a:gd name="T9" fmla="*/ 16 h 32"/>
                <a:gd name="T10" fmla="*/ 40 w 52"/>
                <a:gd name="T11" fmla="*/ 10 h 32"/>
                <a:gd name="T12" fmla="*/ 20 w 52"/>
                <a:gd name="T13" fmla="*/ 2 h 32"/>
                <a:gd name="T14" fmla="*/ 8 w 52"/>
                <a:gd name="T15" fmla="*/ 17 h 32"/>
                <a:gd name="T16" fmla="*/ 1 w 52"/>
                <a:gd name="T17" fmla="*/ 15 h 32"/>
                <a:gd name="T18" fmla="*/ 0 w 52"/>
                <a:gd name="T19" fmla="*/ 16 h 32"/>
                <a:gd name="T20" fmla="*/ 8 w 52"/>
                <a:gd name="T21" fmla="*/ 18 h 32"/>
                <a:gd name="T22" fmla="*/ 8 w 52"/>
                <a:gd name="T23" fmla="*/ 21 h 32"/>
                <a:gd name="T24" fmla="*/ 21 w 52"/>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32">
                  <a:moveTo>
                    <a:pt x="21" y="32"/>
                  </a:moveTo>
                  <a:cubicBezTo>
                    <a:pt x="26" y="32"/>
                    <a:pt x="31" y="30"/>
                    <a:pt x="36" y="27"/>
                  </a:cubicBezTo>
                  <a:cubicBezTo>
                    <a:pt x="39" y="25"/>
                    <a:pt x="43" y="21"/>
                    <a:pt x="48" y="21"/>
                  </a:cubicBezTo>
                  <a:cubicBezTo>
                    <a:pt x="49" y="21"/>
                    <a:pt x="50" y="20"/>
                    <a:pt x="52" y="20"/>
                  </a:cubicBezTo>
                  <a:cubicBezTo>
                    <a:pt x="50" y="20"/>
                    <a:pt x="48" y="18"/>
                    <a:pt x="46" y="16"/>
                  </a:cubicBezTo>
                  <a:cubicBezTo>
                    <a:pt x="44" y="13"/>
                    <a:pt x="42" y="11"/>
                    <a:pt x="40" y="10"/>
                  </a:cubicBezTo>
                  <a:cubicBezTo>
                    <a:pt x="34" y="4"/>
                    <a:pt x="28" y="0"/>
                    <a:pt x="20" y="2"/>
                  </a:cubicBezTo>
                  <a:cubicBezTo>
                    <a:pt x="12" y="3"/>
                    <a:pt x="8" y="10"/>
                    <a:pt x="8" y="17"/>
                  </a:cubicBezTo>
                  <a:cubicBezTo>
                    <a:pt x="5" y="17"/>
                    <a:pt x="3" y="17"/>
                    <a:pt x="1" y="15"/>
                  </a:cubicBezTo>
                  <a:cubicBezTo>
                    <a:pt x="0" y="16"/>
                    <a:pt x="0" y="16"/>
                    <a:pt x="0" y="16"/>
                  </a:cubicBezTo>
                  <a:cubicBezTo>
                    <a:pt x="2" y="17"/>
                    <a:pt x="5" y="18"/>
                    <a:pt x="8" y="18"/>
                  </a:cubicBezTo>
                  <a:cubicBezTo>
                    <a:pt x="8" y="19"/>
                    <a:pt x="8" y="20"/>
                    <a:pt x="8" y="21"/>
                  </a:cubicBezTo>
                  <a:cubicBezTo>
                    <a:pt x="9" y="27"/>
                    <a:pt x="15" y="32"/>
                    <a:pt x="21" y="3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2410"/>
            <p:cNvSpPr>
              <a:spLocks/>
            </p:cNvSpPr>
            <p:nvPr/>
          </p:nvSpPr>
          <p:spPr bwMode="auto">
            <a:xfrm>
              <a:off x="10709268" y="2238385"/>
              <a:ext cx="390527" cy="239714"/>
            </a:xfrm>
            <a:custGeom>
              <a:avLst/>
              <a:gdLst>
                <a:gd name="T0" fmla="*/ 46 w 104"/>
                <a:gd name="T1" fmla="*/ 64 h 64"/>
                <a:gd name="T2" fmla="*/ 78 w 104"/>
                <a:gd name="T3" fmla="*/ 49 h 64"/>
                <a:gd name="T4" fmla="*/ 97 w 104"/>
                <a:gd name="T5" fmla="*/ 29 h 64"/>
                <a:gd name="T6" fmla="*/ 104 w 104"/>
                <a:gd name="T7" fmla="*/ 24 h 64"/>
                <a:gd name="T8" fmla="*/ 76 w 104"/>
                <a:gd name="T9" fmla="*/ 12 h 64"/>
                <a:gd name="T10" fmla="*/ 59 w 104"/>
                <a:gd name="T11" fmla="*/ 3 h 64"/>
                <a:gd name="T12" fmla="*/ 43 w 104"/>
                <a:gd name="T13" fmla="*/ 2 h 64"/>
                <a:gd name="T14" fmla="*/ 27 w 104"/>
                <a:gd name="T15" fmla="*/ 12 h 64"/>
                <a:gd name="T16" fmla="*/ 14 w 104"/>
                <a:gd name="T17" fmla="*/ 29 h 64"/>
                <a:gd name="T18" fmla="*/ 2 w 104"/>
                <a:gd name="T19" fmla="*/ 15 h 64"/>
                <a:gd name="T20" fmla="*/ 0 w 104"/>
                <a:gd name="T21" fmla="*/ 16 h 64"/>
                <a:gd name="T22" fmla="*/ 5 w 104"/>
                <a:gd name="T23" fmla="*/ 23 h 64"/>
                <a:gd name="T24" fmla="*/ 14 w 104"/>
                <a:gd name="T25" fmla="*/ 30 h 64"/>
                <a:gd name="T26" fmla="*/ 13 w 104"/>
                <a:gd name="T27" fmla="*/ 35 h 64"/>
                <a:gd name="T28" fmla="*/ 23 w 104"/>
                <a:gd name="T29" fmla="*/ 56 h 64"/>
                <a:gd name="T30" fmla="*/ 46 w 104"/>
                <a:gd name="T3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64">
                  <a:moveTo>
                    <a:pt x="46" y="64"/>
                  </a:moveTo>
                  <a:cubicBezTo>
                    <a:pt x="60" y="64"/>
                    <a:pt x="70" y="58"/>
                    <a:pt x="78" y="49"/>
                  </a:cubicBezTo>
                  <a:cubicBezTo>
                    <a:pt x="83" y="43"/>
                    <a:pt x="89" y="32"/>
                    <a:pt x="97" y="29"/>
                  </a:cubicBezTo>
                  <a:cubicBezTo>
                    <a:pt x="99" y="27"/>
                    <a:pt x="101" y="25"/>
                    <a:pt x="104" y="24"/>
                  </a:cubicBezTo>
                  <a:cubicBezTo>
                    <a:pt x="96" y="25"/>
                    <a:pt x="83" y="15"/>
                    <a:pt x="76" y="12"/>
                  </a:cubicBezTo>
                  <a:cubicBezTo>
                    <a:pt x="71" y="8"/>
                    <a:pt x="65" y="5"/>
                    <a:pt x="59" y="3"/>
                  </a:cubicBezTo>
                  <a:cubicBezTo>
                    <a:pt x="54" y="1"/>
                    <a:pt x="49" y="0"/>
                    <a:pt x="43" y="2"/>
                  </a:cubicBezTo>
                  <a:cubicBezTo>
                    <a:pt x="37" y="4"/>
                    <a:pt x="32" y="7"/>
                    <a:pt x="27" y="12"/>
                  </a:cubicBezTo>
                  <a:cubicBezTo>
                    <a:pt x="22" y="16"/>
                    <a:pt x="17" y="21"/>
                    <a:pt x="14" y="29"/>
                  </a:cubicBezTo>
                  <a:cubicBezTo>
                    <a:pt x="9" y="26"/>
                    <a:pt x="4" y="21"/>
                    <a:pt x="2" y="15"/>
                  </a:cubicBezTo>
                  <a:cubicBezTo>
                    <a:pt x="1" y="16"/>
                    <a:pt x="0" y="16"/>
                    <a:pt x="0" y="16"/>
                  </a:cubicBezTo>
                  <a:cubicBezTo>
                    <a:pt x="1" y="18"/>
                    <a:pt x="2" y="21"/>
                    <a:pt x="5" y="23"/>
                  </a:cubicBezTo>
                  <a:cubicBezTo>
                    <a:pt x="7" y="26"/>
                    <a:pt x="10" y="28"/>
                    <a:pt x="14" y="30"/>
                  </a:cubicBezTo>
                  <a:cubicBezTo>
                    <a:pt x="13" y="32"/>
                    <a:pt x="13" y="33"/>
                    <a:pt x="13" y="35"/>
                  </a:cubicBezTo>
                  <a:cubicBezTo>
                    <a:pt x="12" y="43"/>
                    <a:pt x="17" y="50"/>
                    <a:pt x="23" y="56"/>
                  </a:cubicBezTo>
                  <a:cubicBezTo>
                    <a:pt x="30" y="61"/>
                    <a:pt x="38" y="64"/>
                    <a:pt x="46" y="6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2411"/>
            <p:cNvSpPr>
              <a:spLocks/>
            </p:cNvSpPr>
            <p:nvPr/>
          </p:nvSpPr>
          <p:spPr bwMode="auto">
            <a:xfrm>
              <a:off x="10909295" y="2197109"/>
              <a:ext cx="171451" cy="123826"/>
            </a:xfrm>
            <a:custGeom>
              <a:avLst/>
              <a:gdLst>
                <a:gd name="T0" fmla="*/ 30 w 46"/>
                <a:gd name="T1" fmla="*/ 31 h 33"/>
                <a:gd name="T2" fmla="*/ 40 w 46"/>
                <a:gd name="T3" fmla="*/ 18 h 33"/>
                <a:gd name="T4" fmla="*/ 44 w 46"/>
                <a:gd name="T5" fmla="*/ 4 h 33"/>
                <a:gd name="T6" fmla="*/ 46 w 46"/>
                <a:gd name="T7" fmla="*/ 1 h 33"/>
                <a:gd name="T8" fmla="*/ 32 w 46"/>
                <a:gd name="T9" fmla="*/ 1 h 33"/>
                <a:gd name="T10" fmla="*/ 16 w 46"/>
                <a:gd name="T11" fmla="*/ 4 h 33"/>
                <a:gd name="T12" fmla="*/ 11 w 46"/>
                <a:gd name="T13" fmla="*/ 11 h 33"/>
                <a:gd name="T14" fmla="*/ 8 w 46"/>
                <a:gd name="T15" fmla="*/ 22 h 33"/>
                <a:gd name="T16" fmla="*/ 1 w 46"/>
                <a:gd name="T17" fmla="*/ 17 h 33"/>
                <a:gd name="T18" fmla="*/ 0 w 46"/>
                <a:gd name="T19" fmla="*/ 18 h 33"/>
                <a:gd name="T20" fmla="*/ 3 w 46"/>
                <a:gd name="T21" fmla="*/ 21 h 33"/>
                <a:gd name="T22" fmla="*/ 8 w 46"/>
                <a:gd name="T23" fmla="*/ 22 h 33"/>
                <a:gd name="T24" fmla="*/ 9 w 46"/>
                <a:gd name="T25" fmla="*/ 25 h 33"/>
                <a:gd name="T26" fmla="*/ 18 w 46"/>
                <a:gd name="T27" fmla="*/ 32 h 33"/>
                <a:gd name="T28" fmla="*/ 30 w 46"/>
                <a:gd name="T2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33">
                  <a:moveTo>
                    <a:pt x="30" y="31"/>
                  </a:moveTo>
                  <a:cubicBezTo>
                    <a:pt x="36" y="28"/>
                    <a:pt x="39" y="23"/>
                    <a:pt x="40" y="18"/>
                  </a:cubicBezTo>
                  <a:cubicBezTo>
                    <a:pt x="42" y="14"/>
                    <a:pt x="42" y="8"/>
                    <a:pt x="44" y="4"/>
                  </a:cubicBezTo>
                  <a:cubicBezTo>
                    <a:pt x="45" y="3"/>
                    <a:pt x="45" y="2"/>
                    <a:pt x="46" y="1"/>
                  </a:cubicBezTo>
                  <a:cubicBezTo>
                    <a:pt x="43" y="3"/>
                    <a:pt x="36" y="2"/>
                    <a:pt x="32" y="1"/>
                  </a:cubicBezTo>
                  <a:cubicBezTo>
                    <a:pt x="26" y="1"/>
                    <a:pt x="20" y="0"/>
                    <a:pt x="16" y="4"/>
                  </a:cubicBezTo>
                  <a:cubicBezTo>
                    <a:pt x="13" y="6"/>
                    <a:pt x="12" y="9"/>
                    <a:pt x="11" y="11"/>
                  </a:cubicBezTo>
                  <a:cubicBezTo>
                    <a:pt x="10" y="14"/>
                    <a:pt x="8" y="18"/>
                    <a:pt x="8" y="22"/>
                  </a:cubicBezTo>
                  <a:cubicBezTo>
                    <a:pt x="5" y="21"/>
                    <a:pt x="2" y="20"/>
                    <a:pt x="1" y="17"/>
                  </a:cubicBezTo>
                  <a:cubicBezTo>
                    <a:pt x="0" y="18"/>
                    <a:pt x="0" y="18"/>
                    <a:pt x="0" y="18"/>
                  </a:cubicBezTo>
                  <a:cubicBezTo>
                    <a:pt x="0" y="19"/>
                    <a:pt x="2" y="20"/>
                    <a:pt x="3" y="21"/>
                  </a:cubicBezTo>
                  <a:cubicBezTo>
                    <a:pt x="5" y="22"/>
                    <a:pt x="7" y="22"/>
                    <a:pt x="8" y="22"/>
                  </a:cubicBezTo>
                  <a:cubicBezTo>
                    <a:pt x="9" y="23"/>
                    <a:pt x="9" y="24"/>
                    <a:pt x="9" y="25"/>
                  </a:cubicBezTo>
                  <a:cubicBezTo>
                    <a:pt x="10" y="28"/>
                    <a:pt x="14" y="31"/>
                    <a:pt x="18" y="32"/>
                  </a:cubicBezTo>
                  <a:cubicBezTo>
                    <a:pt x="22" y="33"/>
                    <a:pt x="26" y="32"/>
                    <a:pt x="30" y="31"/>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2412"/>
            <p:cNvSpPr>
              <a:spLocks/>
            </p:cNvSpPr>
            <p:nvPr/>
          </p:nvSpPr>
          <p:spPr bwMode="auto">
            <a:xfrm>
              <a:off x="10937870" y="2032008"/>
              <a:ext cx="120651" cy="142876"/>
            </a:xfrm>
            <a:custGeom>
              <a:avLst/>
              <a:gdLst>
                <a:gd name="T0" fmla="*/ 26 w 32"/>
                <a:gd name="T1" fmla="*/ 32 h 38"/>
                <a:gd name="T2" fmla="*/ 32 w 32"/>
                <a:gd name="T3" fmla="*/ 17 h 38"/>
                <a:gd name="T4" fmla="*/ 32 w 32"/>
                <a:gd name="T5" fmla="*/ 4 h 38"/>
                <a:gd name="T6" fmla="*/ 31 w 32"/>
                <a:gd name="T7" fmla="*/ 0 h 38"/>
                <a:gd name="T8" fmla="*/ 27 w 32"/>
                <a:gd name="T9" fmla="*/ 3 h 38"/>
                <a:gd name="T10" fmla="*/ 20 w 32"/>
                <a:gd name="T11" fmla="*/ 4 h 38"/>
                <a:gd name="T12" fmla="*/ 3 w 32"/>
                <a:gd name="T13" fmla="*/ 14 h 38"/>
                <a:gd name="T14" fmla="*/ 1 w 32"/>
                <a:gd name="T15" fmla="*/ 25 h 38"/>
                <a:gd name="T16" fmla="*/ 7 w 32"/>
                <a:gd name="T17" fmla="*/ 33 h 38"/>
                <a:gd name="T18" fmla="*/ 3 w 32"/>
                <a:gd name="T19" fmla="*/ 38 h 38"/>
                <a:gd name="T20" fmla="*/ 4 w 32"/>
                <a:gd name="T21" fmla="*/ 38 h 38"/>
                <a:gd name="T22" fmla="*/ 8 w 32"/>
                <a:gd name="T23" fmla="*/ 33 h 38"/>
                <a:gd name="T24" fmla="*/ 10 w 32"/>
                <a:gd name="T25" fmla="*/ 35 h 38"/>
                <a:gd name="T26" fmla="*/ 26 w 32"/>
                <a:gd name="T27"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8">
                  <a:moveTo>
                    <a:pt x="26" y="32"/>
                  </a:moveTo>
                  <a:cubicBezTo>
                    <a:pt x="30" y="28"/>
                    <a:pt x="32" y="23"/>
                    <a:pt x="32" y="17"/>
                  </a:cubicBezTo>
                  <a:cubicBezTo>
                    <a:pt x="32" y="13"/>
                    <a:pt x="31" y="7"/>
                    <a:pt x="32" y="4"/>
                  </a:cubicBezTo>
                  <a:cubicBezTo>
                    <a:pt x="32" y="2"/>
                    <a:pt x="32" y="1"/>
                    <a:pt x="31" y="0"/>
                  </a:cubicBezTo>
                  <a:cubicBezTo>
                    <a:pt x="31" y="1"/>
                    <a:pt x="29" y="2"/>
                    <a:pt x="27" y="3"/>
                  </a:cubicBezTo>
                  <a:cubicBezTo>
                    <a:pt x="24" y="3"/>
                    <a:pt x="22" y="4"/>
                    <a:pt x="20" y="4"/>
                  </a:cubicBezTo>
                  <a:cubicBezTo>
                    <a:pt x="14" y="5"/>
                    <a:pt x="7" y="7"/>
                    <a:pt x="3" y="14"/>
                  </a:cubicBezTo>
                  <a:cubicBezTo>
                    <a:pt x="1" y="17"/>
                    <a:pt x="0" y="21"/>
                    <a:pt x="1" y="25"/>
                  </a:cubicBezTo>
                  <a:cubicBezTo>
                    <a:pt x="2" y="28"/>
                    <a:pt x="4" y="31"/>
                    <a:pt x="7" y="33"/>
                  </a:cubicBezTo>
                  <a:cubicBezTo>
                    <a:pt x="6" y="35"/>
                    <a:pt x="5" y="36"/>
                    <a:pt x="3" y="38"/>
                  </a:cubicBezTo>
                  <a:cubicBezTo>
                    <a:pt x="4" y="38"/>
                    <a:pt x="4" y="38"/>
                    <a:pt x="4" y="38"/>
                  </a:cubicBezTo>
                  <a:cubicBezTo>
                    <a:pt x="5" y="37"/>
                    <a:pt x="6" y="35"/>
                    <a:pt x="8" y="33"/>
                  </a:cubicBezTo>
                  <a:cubicBezTo>
                    <a:pt x="9" y="34"/>
                    <a:pt x="9" y="34"/>
                    <a:pt x="10" y="35"/>
                  </a:cubicBezTo>
                  <a:cubicBezTo>
                    <a:pt x="16" y="38"/>
                    <a:pt x="22" y="37"/>
                    <a:pt x="26" y="32"/>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2413"/>
            <p:cNvSpPr>
              <a:spLocks/>
            </p:cNvSpPr>
            <p:nvPr/>
          </p:nvSpPr>
          <p:spPr bwMode="auto">
            <a:xfrm>
              <a:off x="10536230" y="1554167"/>
              <a:ext cx="271464" cy="323852"/>
            </a:xfrm>
            <a:custGeom>
              <a:avLst/>
              <a:gdLst>
                <a:gd name="T0" fmla="*/ 57 w 72"/>
                <a:gd name="T1" fmla="*/ 71 h 86"/>
                <a:gd name="T2" fmla="*/ 60 w 72"/>
                <a:gd name="T3" fmla="*/ 67 h 86"/>
                <a:gd name="T4" fmla="*/ 62 w 72"/>
                <a:gd name="T5" fmla="*/ 65 h 86"/>
                <a:gd name="T6" fmla="*/ 63 w 72"/>
                <a:gd name="T7" fmla="*/ 63 h 86"/>
                <a:gd name="T8" fmla="*/ 66 w 72"/>
                <a:gd name="T9" fmla="*/ 54 h 86"/>
                <a:gd name="T10" fmla="*/ 66 w 72"/>
                <a:gd name="T11" fmla="*/ 37 h 86"/>
                <a:gd name="T12" fmla="*/ 64 w 72"/>
                <a:gd name="T13" fmla="*/ 23 h 86"/>
                <a:gd name="T14" fmla="*/ 67 w 72"/>
                <a:gd name="T15" fmla="*/ 9 h 86"/>
                <a:gd name="T16" fmla="*/ 72 w 72"/>
                <a:gd name="T17" fmla="*/ 0 h 86"/>
                <a:gd name="T18" fmla="*/ 64 w 72"/>
                <a:gd name="T19" fmla="*/ 4 h 86"/>
                <a:gd name="T20" fmla="*/ 54 w 72"/>
                <a:gd name="T21" fmla="*/ 7 h 86"/>
                <a:gd name="T22" fmla="*/ 38 w 72"/>
                <a:gd name="T23" fmla="*/ 13 h 86"/>
                <a:gd name="T24" fmla="*/ 20 w 72"/>
                <a:gd name="T25" fmla="*/ 20 h 86"/>
                <a:gd name="T26" fmla="*/ 12 w 72"/>
                <a:gd name="T27" fmla="*/ 26 h 86"/>
                <a:gd name="T28" fmla="*/ 5 w 72"/>
                <a:gd name="T29" fmla="*/ 35 h 86"/>
                <a:gd name="T30" fmla="*/ 2 w 72"/>
                <a:gd name="T31" fmla="*/ 60 h 86"/>
                <a:gd name="T32" fmla="*/ 18 w 72"/>
                <a:gd name="T33" fmla="*/ 75 h 86"/>
                <a:gd name="T34" fmla="*/ 15 w 72"/>
                <a:gd name="T35" fmla="*/ 80 h 86"/>
                <a:gd name="T36" fmla="*/ 13 w 72"/>
                <a:gd name="T37" fmla="*/ 85 h 86"/>
                <a:gd name="T38" fmla="*/ 15 w 72"/>
                <a:gd name="T39" fmla="*/ 86 h 86"/>
                <a:gd name="T40" fmla="*/ 16 w 72"/>
                <a:gd name="T41" fmla="*/ 82 h 86"/>
                <a:gd name="T42" fmla="*/ 17 w 72"/>
                <a:gd name="T43" fmla="*/ 79 h 86"/>
                <a:gd name="T44" fmla="*/ 19 w 72"/>
                <a:gd name="T45" fmla="*/ 75 h 86"/>
                <a:gd name="T46" fmla="*/ 24 w 72"/>
                <a:gd name="T47" fmla="*/ 78 h 86"/>
                <a:gd name="T48" fmla="*/ 41 w 72"/>
                <a:gd name="T49" fmla="*/ 81 h 86"/>
                <a:gd name="T50" fmla="*/ 57 w 72"/>
                <a:gd name="T51" fmla="*/ 7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86">
                  <a:moveTo>
                    <a:pt x="57" y="71"/>
                  </a:moveTo>
                  <a:cubicBezTo>
                    <a:pt x="58" y="70"/>
                    <a:pt x="59" y="69"/>
                    <a:pt x="60" y="67"/>
                  </a:cubicBezTo>
                  <a:cubicBezTo>
                    <a:pt x="61" y="67"/>
                    <a:pt x="61" y="66"/>
                    <a:pt x="62" y="65"/>
                  </a:cubicBezTo>
                  <a:cubicBezTo>
                    <a:pt x="62" y="64"/>
                    <a:pt x="63" y="63"/>
                    <a:pt x="63" y="63"/>
                  </a:cubicBezTo>
                  <a:cubicBezTo>
                    <a:pt x="65" y="60"/>
                    <a:pt x="66" y="57"/>
                    <a:pt x="66" y="54"/>
                  </a:cubicBezTo>
                  <a:cubicBezTo>
                    <a:pt x="67" y="48"/>
                    <a:pt x="67" y="43"/>
                    <a:pt x="66" y="37"/>
                  </a:cubicBezTo>
                  <a:cubicBezTo>
                    <a:pt x="65" y="33"/>
                    <a:pt x="64" y="28"/>
                    <a:pt x="64" y="23"/>
                  </a:cubicBezTo>
                  <a:cubicBezTo>
                    <a:pt x="63" y="18"/>
                    <a:pt x="64" y="13"/>
                    <a:pt x="67" y="9"/>
                  </a:cubicBezTo>
                  <a:cubicBezTo>
                    <a:pt x="68" y="6"/>
                    <a:pt x="70" y="3"/>
                    <a:pt x="72" y="0"/>
                  </a:cubicBezTo>
                  <a:cubicBezTo>
                    <a:pt x="70" y="2"/>
                    <a:pt x="67" y="3"/>
                    <a:pt x="64" y="4"/>
                  </a:cubicBezTo>
                  <a:cubicBezTo>
                    <a:pt x="61" y="5"/>
                    <a:pt x="57" y="6"/>
                    <a:pt x="54" y="7"/>
                  </a:cubicBezTo>
                  <a:cubicBezTo>
                    <a:pt x="48" y="9"/>
                    <a:pt x="41" y="11"/>
                    <a:pt x="38" y="13"/>
                  </a:cubicBezTo>
                  <a:cubicBezTo>
                    <a:pt x="30" y="15"/>
                    <a:pt x="24" y="18"/>
                    <a:pt x="20" y="20"/>
                  </a:cubicBezTo>
                  <a:cubicBezTo>
                    <a:pt x="18" y="21"/>
                    <a:pt x="15" y="23"/>
                    <a:pt x="12" y="26"/>
                  </a:cubicBezTo>
                  <a:cubicBezTo>
                    <a:pt x="10" y="28"/>
                    <a:pt x="7" y="31"/>
                    <a:pt x="5" y="35"/>
                  </a:cubicBezTo>
                  <a:cubicBezTo>
                    <a:pt x="1" y="44"/>
                    <a:pt x="0" y="53"/>
                    <a:pt x="2" y="60"/>
                  </a:cubicBezTo>
                  <a:cubicBezTo>
                    <a:pt x="5" y="67"/>
                    <a:pt x="11" y="71"/>
                    <a:pt x="18" y="75"/>
                  </a:cubicBezTo>
                  <a:cubicBezTo>
                    <a:pt x="17" y="77"/>
                    <a:pt x="16" y="79"/>
                    <a:pt x="15" y="80"/>
                  </a:cubicBezTo>
                  <a:cubicBezTo>
                    <a:pt x="14" y="82"/>
                    <a:pt x="13" y="83"/>
                    <a:pt x="13" y="85"/>
                  </a:cubicBezTo>
                  <a:cubicBezTo>
                    <a:pt x="15" y="86"/>
                    <a:pt x="15" y="86"/>
                    <a:pt x="15" y="86"/>
                  </a:cubicBezTo>
                  <a:cubicBezTo>
                    <a:pt x="15" y="85"/>
                    <a:pt x="16" y="83"/>
                    <a:pt x="16" y="82"/>
                  </a:cubicBezTo>
                  <a:cubicBezTo>
                    <a:pt x="17" y="79"/>
                    <a:pt x="17" y="79"/>
                    <a:pt x="17" y="79"/>
                  </a:cubicBezTo>
                  <a:cubicBezTo>
                    <a:pt x="19" y="75"/>
                    <a:pt x="19" y="75"/>
                    <a:pt x="19" y="75"/>
                  </a:cubicBezTo>
                  <a:cubicBezTo>
                    <a:pt x="21" y="76"/>
                    <a:pt x="22" y="77"/>
                    <a:pt x="24" y="78"/>
                  </a:cubicBezTo>
                  <a:cubicBezTo>
                    <a:pt x="30" y="81"/>
                    <a:pt x="36" y="82"/>
                    <a:pt x="41" y="81"/>
                  </a:cubicBezTo>
                  <a:cubicBezTo>
                    <a:pt x="47" y="80"/>
                    <a:pt x="52" y="77"/>
                    <a:pt x="57" y="71"/>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2414"/>
            <p:cNvSpPr>
              <a:spLocks/>
            </p:cNvSpPr>
            <p:nvPr/>
          </p:nvSpPr>
          <p:spPr bwMode="auto">
            <a:xfrm>
              <a:off x="10687043" y="1730381"/>
              <a:ext cx="180976" cy="161926"/>
            </a:xfrm>
            <a:custGeom>
              <a:avLst/>
              <a:gdLst>
                <a:gd name="T0" fmla="*/ 33 w 48"/>
                <a:gd name="T1" fmla="*/ 38 h 43"/>
                <a:gd name="T2" fmla="*/ 42 w 48"/>
                <a:gd name="T3" fmla="*/ 21 h 43"/>
                <a:gd name="T4" fmla="*/ 46 w 48"/>
                <a:gd name="T5" fmla="*/ 5 h 43"/>
                <a:gd name="T6" fmla="*/ 48 w 48"/>
                <a:gd name="T7" fmla="*/ 0 h 43"/>
                <a:gd name="T8" fmla="*/ 40 w 48"/>
                <a:gd name="T9" fmla="*/ 2 h 43"/>
                <a:gd name="T10" fmla="*/ 30 w 48"/>
                <a:gd name="T11" fmla="*/ 2 h 43"/>
                <a:gd name="T12" fmla="*/ 8 w 48"/>
                <a:gd name="T13" fmla="*/ 10 h 43"/>
                <a:gd name="T14" fmla="*/ 4 w 48"/>
                <a:gd name="T15" fmla="*/ 23 h 43"/>
                <a:gd name="T16" fmla="*/ 8 w 48"/>
                <a:gd name="T17" fmla="*/ 35 h 43"/>
                <a:gd name="T18" fmla="*/ 0 w 48"/>
                <a:gd name="T19" fmla="*/ 38 h 43"/>
                <a:gd name="T20" fmla="*/ 0 w 48"/>
                <a:gd name="T21" fmla="*/ 39 h 43"/>
                <a:gd name="T22" fmla="*/ 9 w 48"/>
                <a:gd name="T23" fmla="*/ 35 h 43"/>
                <a:gd name="T24" fmla="*/ 11 w 48"/>
                <a:gd name="T25" fmla="*/ 37 h 43"/>
                <a:gd name="T26" fmla="*/ 33 w 48"/>
                <a:gd name="T2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33" y="38"/>
                  </a:moveTo>
                  <a:cubicBezTo>
                    <a:pt x="38" y="33"/>
                    <a:pt x="41" y="27"/>
                    <a:pt x="42" y="21"/>
                  </a:cubicBezTo>
                  <a:cubicBezTo>
                    <a:pt x="43" y="16"/>
                    <a:pt x="43" y="9"/>
                    <a:pt x="46" y="5"/>
                  </a:cubicBezTo>
                  <a:cubicBezTo>
                    <a:pt x="47" y="3"/>
                    <a:pt x="47" y="2"/>
                    <a:pt x="48" y="0"/>
                  </a:cubicBezTo>
                  <a:cubicBezTo>
                    <a:pt x="47" y="2"/>
                    <a:pt x="43" y="2"/>
                    <a:pt x="40" y="2"/>
                  </a:cubicBezTo>
                  <a:cubicBezTo>
                    <a:pt x="36" y="2"/>
                    <a:pt x="33" y="2"/>
                    <a:pt x="30" y="2"/>
                  </a:cubicBezTo>
                  <a:cubicBezTo>
                    <a:pt x="22" y="2"/>
                    <a:pt x="13" y="4"/>
                    <a:pt x="8" y="10"/>
                  </a:cubicBezTo>
                  <a:cubicBezTo>
                    <a:pt x="5" y="14"/>
                    <a:pt x="4" y="19"/>
                    <a:pt x="4" y="23"/>
                  </a:cubicBezTo>
                  <a:cubicBezTo>
                    <a:pt x="4" y="27"/>
                    <a:pt x="5" y="31"/>
                    <a:pt x="8" y="35"/>
                  </a:cubicBezTo>
                  <a:cubicBezTo>
                    <a:pt x="6" y="36"/>
                    <a:pt x="3" y="37"/>
                    <a:pt x="0" y="38"/>
                  </a:cubicBezTo>
                  <a:cubicBezTo>
                    <a:pt x="0" y="39"/>
                    <a:pt x="0" y="39"/>
                    <a:pt x="0" y="39"/>
                  </a:cubicBezTo>
                  <a:cubicBezTo>
                    <a:pt x="2" y="39"/>
                    <a:pt x="6" y="37"/>
                    <a:pt x="9" y="35"/>
                  </a:cubicBezTo>
                  <a:cubicBezTo>
                    <a:pt x="9" y="36"/>
                    <a:pt x="10" y="37"/>
                    <a:pt x="11" y="37"/>
                  </a:cubicBezTo>
                  <a:cubicBezTo>
                    <a:pt x="17" y="43"/>
                    <a:pt x="27" y="42"/>
                    <a:pt x="33" y="38"/>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2415"/>
            <p:cNvSpPr>
              <a:spLocks/>
            </p:cNvSpPr>
            <p:nvPr/>
          </p:nvSpPr>
          <p:spPr bwMode="auto">
            <a:xfrm>
              <a:off x="10612430" y="1847857"/>
              <a:ext cx="142876" cy="88901"/>
            </a:xfrm>
            <a:custGeom>
              <a:avLst/>
              <a:gdLst>
                <a:gd name="T0" fmla="*/ 16 w 38"/>
                <a:gd name="T1" fmla="*/ 23 h 24"/>
                <a:gd name="T2" fmla="*/ 28 w 38"/>
                <a:gd name="T3" fmla="*/ 19 h 24"/>
                <a:gd name="T4" fmla="*/ 35 w 38"/>
                <a:gd name="T5" fmla="*/ 12 h 24"/>
                <a:gd name="T6" fmla="*/ 38 w 38"/>
                <a:gd name="T7" fmla="*/ 10 h 24"/>
                <a:gd name="T8" fmla="*/ 29 w 38"/>
                <a:gd name="T9" fmla="*/ 5 h 24"/>
                <a:gd name="T10" fmla="*/ 16 w 38"/>
                <a:gd name="T11" fmla="*/ 1 h 24"/>
                <a:gd name="T12" fmla="*/ 9 w 38"/>
                <a:gd name="T13" fmla="*/ 4 h 24"/>
                <a:gd name="T14" fmla="*/ 6 w 38"/>
                <a:gd name="T15" fmla="*/ 11 h 24"/>
                <a:gd name="T16" fmla="*/ 1 w 38"/>
                <a:gd name="T17" fmla="*/ 8 h 24"/>
                <a:gd name="T18" fmla="*/ 0 w 38"/>
                <a:gd name="T19" fmla="*/ 8 h 24"/>
                <a:gd name="T20" fmla="*/ 6 w 38"/>
                <a:gd name="T21" fmla="*/ 12 h 24"/>
                <a:gd name="T22" fmla="*/ 6 w 38"/>
                <a:gd name="T23" fmla="*/ 14 h 24"/>
                <a:gd name="T24" fmla="*/ 9 w 38"/>
                <a:gd name="T25" fmla="*/ 20 h 24"/>
                <a:gd name="T26" fmla="*/ 16 w 38"/>
                <a:gd name="T2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24">
                  <a:moveTo>
                    <a:pt x="16" y="23"/>
                  </a:moveTo>
                  <a:cubicBezTo>
                    <a:pt x="21" y="24"/>
                    <a:pt x="25" y="22"/>
                    <a:pt x="28" y="19"/>
                  </a:cubicBezTo>
                  <a:cubicBezTo>
                    <a:pt x="30" y="17"/>
                    <a:pt x="32" y="13"/>
                    <a:pt x="35" y="12"/>
                  </a:cubicBezTo>
                  <a:cubicBezTo>
                    <a:pt x="36" y="12"/>
                    <a:pt x="37" y="11"/>
                    <a:pt x="38" y="10"/>
                  </a:cubicBezTo>
                  <a:cubicBezTo>
                    <a:pt x="35" y="11"/>
                    <a:pt x="31" y="7"/>
                    <a:pt x="29" y="5"/>
                  </a:cubicBezTo>
                  <a:cubicBezTo>
                    <a:pt x="25" y="2"/>
                    <a:pt x="20" y="0"/>
                    <a:pt x="16" y="1"/>
                  </a:cubicBezTo>
                  <a:cubicBezTo>
                    <a:pt x="13" y="1"/>
                    <a:pt x="11" y="3"/>
                    <a:pt x="9" y="4"/>
                  </a:cubicBezTo>
                  <a:cubicBezTo>
                    <a:pt x="8" y="6"/>
                    <a:pt x="6" y="8"/>
                    <a:pt x="6" y="11"/>
                  </a:cubicBezTo>
                  <a:cubicBezTo>
                    <a:pt x="4" y="11"/>
                    <a:pt x="2" y="9"/>
                    <a:pt x="1" y="8"/>
                  </a:cubicBezTo>
                  <a:cubicBezTo>
                    <a:pt x="0" y="8"/>
                    <a:pt x="0" y="8"/>
                    <a:pt x="0" y="8"/>
                  </a:cubicBezTo>
                  <a:cubicBezTo>
                    <a:pt x="1" y="9"/>
                    <a:pt x="3" y="11"/>
                    <a:pt x="6" y="12"/>
                  </a:cubicBezTo>
                  <a:cubicBezTo>
                    <a:pt x="6" y="12"/>
                    <a:pt x="6" y="13"/>
                    <a:pt x="6" y="14"/>
                  </a:cubicBezTo>
                  <a:cubicBezTo>
                    <a:pt x="6" y="16"/>
                    <a:pt x="7" y="19"/>
                    <a:pt x="9" y="20"/>
                  </a:cubicBezTo>
                  <a:cubicBezTo>
                    <a:pt x="11" y="22"/>
                    <a:pt x="14" y="23"/>
                    <a:pt x="16" y="23"/>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2416"/>
            <p:cNvSpPr>
              <a:spLocks/>
            </p:cNvSpPr>
            <p:nvPr/>
          </p:nvSpPr>
          <p:spPr bwMode="auto">
            <a:xfrm>
              <a:off x="10525117" y="1752606"/>
              <a:ext cx="90488" cy="131763"/>
            </a:xfrm>
            <a:custGeom>
              <a:avLst/>
              <a:gdLst>
                <a:gd name="T0" fmla="*/ 23 w 24"/>
                <a:gd name="T1" fmla="*/ 24 h 35"/>
                <a:gd name="T2" fmla="*/ 22 w 24"/>
                <a:gd name="T3" fmla="*/ 12 h 35"/>
                <a:gd name="T4" fmla="*/ 19 w 24"/>
                <a:gd name="T5" fmla="*/ 3 h 35"/>
                <a:gd name="T6" fmla="*/ 17 w 24"/>
                <a:gd name="T7" fmla="*/ 0 h 35"/>
                <a:gd name="T8" fmla="*/ 10 w 24"/>
                <a:gd name="T9" fmla="*/ 6 h 35"/>
                <a:gd name="T10" fmla="*/ 4 w 24"/>
                <a:gd name="T11" fmla="*/ 11 h 35"/>
                <a:gd name="T12" fmla="*/ 1 w 24"/>
                <a:gd name="T13" fmla="*/ 19 h 35"/>
                <a:gd name="T14" fmla="*/ 3 w 24"/>
                <a:gd name="T15" fmla="*/ 28 h 35"/>
                <a:gd name="T16" fmla="*/ 11 w 24"/>
                <a:gd name="T17" fmla="*/ 30 h 35"/>
                <a:gd name="T18" fmla="*/ 10 w 24"/>
                <a:gd name="T19" fmla="*/ 35 h 35"/>
                <a:gd name="T20" fmla="*/ 11 w 24"/>
                <a:gd name="T21" fmla="*/ 35 h 35"/>
                <a:gd name="T22" fmla="*/ 11 w 24"/>
                <a:gd name="T23" fmla="*/ 30 h 35"/>
                <a:gd name="T24" fmla="*/ 13 w 24"/>
                <a:gd name="T25" fmla="*/ 30 h 35"/>
                <a:gd name="T26" fmla="*/ 23 w 24"/>
                <a:gd name="T27"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5">
                  <a:moveTo>
                    <a:pt x="23" y="24"/>
                  </a:moveTo>
                  <a:cubicBezTo>
                    <a:pt x="24" y="21"/>
                    <a:pt x="24" y="16"/>
                    <a:pt x="22" y="12"/>
                  </a:cubicBezTo>
                  <a:cubicBezTo>
                    <a:pt x="21" y="9"/>
                    <a:pt x="19" y="6"/>
                    <a:pt x="19" y="3"/>
                  </a:cubicBezTo>
                  <a:cubicBezTo>
                    <a:pt x="18" y="2"/>
                    <a:pt x="18" y="1"/>
                    <a:pt x="17" y="0"/>
                  </a:cubicBezTo>
                  <a:cubicBezTo>
                    <a:pt x="18" y="2"/>
                    <a:pt x="12" y="5"/>
                    <a:pt x="10" y="6"/>
                  </a:cubicBezTo>
                  <a:cubicBezTo>
                    <a:pt x="8" y="7"/>
                    <a:pt x="6" y="9"/>
                    <a:pt x="4" y="11"/>
                  </a:cubicBezTo>
                  <a:cubicBezTo>
                    <a:pt x="2" y="13"/>
                    <a:pt x="1" y="16"/>
                    <a:pt x="1" y="19"/>
                  </a:cubicBezTo>
                  <a:cubicBezTo>
                    <a:pt x="0" y="23"/>
                    <a:pt x="1" y="26"/>
                    <a:pt x="3" y="28"/>
                  </a:cubicBezTo>
                  <a:cubicBezTo>
                    <a:pt x="5" y="30"/>
                    <a:pt x="8" y="30"/>
                    <a:pt x="11" y="30"/>
                  </a:cubicBezTo>
                  <a:cubicBezTo>
                    <a:pt x="11" y="32"/>
                    <a:pt x="10" y="33"/>
                    <a:pt x="10" y="35"/>
                  </a:cubicBezTo>
                  <a:cubicBezTo>
                    <a:pt x="11" y="35"/>
                    <a:pt x="11" y="35"/>
                    <a:pt x="11" y="35"/>
                  </a:cubicBezTo>
                  <a:cubicBezTo>
                    <a:pt x="11" y="34"/>
                    <a:pt x="11" y="32"/>
                    <a:pt x="11" y="30"/>
                  </a:cubicBezTo>
                  <a:cubicBezTo>
                    <a:pt x="12" y="30"/>
                    <a:pt x="12" y="30"/>
                    <a:pt x="13" y="30"/>
                  </a:cubicBezTo>
                  <a:cubicBezTo>
                    <a:pt x="18" y="30"/>
                    <a:pt x="21" y="28"/>
                    <a:pt x="23" y="24"/>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2417"/>
            <p:cNvSpPr>
              <a:spLocks/>
            </p:cNvSpPr>
            <p:nvPr/>
          </p:nvSpPr>
          <p:spPr bwMode="auto">
            <a:xfrm>
              <a:off x="10450504" y="1779594"/>
              <a:ext cx="74613" cy="112713"/>
            </a:xfrm>
            <a:custGeom>
              <a:avLst/>
              <a:gdLst>
                <a:gd name="T0" fmla="*/ 19 w 20"/>
                <a:gd name="T1" fmla="*/ 19 h 30"/>
                <a:gd name="T2" fmla="*/ 18 w 20"/>
                <a:gd name="T3" fmla="*/ 10 h 30"/>
                <a:gd name="T4" fmla="*/ 17 w 20"/>
                <a:gd name="T5" fmla="*/ 6 h 30"/>
                <a:gd name="T6" fmla="*/ 18 w 20"/>
                <a:gd name="T7" fmla="*/ 2 h 30"/>
                <a:gd name="T8" fmla="*/ 20 w 20"/>
                <a:gd name="T9" fmla="*/ 0 h 30"/>
                <a:gd name="T10" fmla="*/ 14 w 20"/>
                <a:gd name="T11" fmla="*/ 2 h 30"/>
                <a:gd name="T12" fmla="*/ 8 w 20"/>
                <a:gd name="T13" fmla="*/ 4 h 30"/>
                <a:gd name="T14" fmla="*/ 1 w 20"/>
                <a:gd name="T15" fmla="*/ 16 h 30"/>
                <a:gd name="T16" fmla="*/ 9 w 20"/>
                <a:gd name="T17" fmla="*/ 25 h 30"/>
                <a:gd name="T18" fmla="*/ 7 w 20"/>
                <a:gd name="T19" fmla="*/ 29 h 30"/>
                <a:gd name="T20" fmla="*/ 8 w 20"/>
                <a:gd name="T21" fmla="*/ 30 h 30"/>
                <a:gd name="T22" fmla="*/ 9 w 20"/>
                <a:gd name="T23" fmla="*/ 25 h 30"/>
                <a:gd name="T24" fmla="*/ 11 w 20"/>
                <a:gd name="T25" fmla="*/ 25 h 30"/>
                <a:gd name="T26" fmla="*/ 19 w 20"/>
                <a:gd name="T27"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30">
                  <a:moveTo>
                    <a:pt x="19" y="19"/>
                  </a:moveTo>
                  <a:cubicBezTo>
                    <a:pt x="19" y="16"/>
                    <a:pt x="19" y="13"/>
                    <a:pt x="18" y="10"/>
                  </a:cubicBezTo>
                  <a:cubicBezTo>
                    <a:pt x="17" y="9"/>
                    <a:pt x="17" y="8"/>
                    <a:pt x="17" y="6"/>
                  </a:cubicBezTo>
                  <a:cubicBezTo>
                    <a:pt x="17" y="5"/>
                    <a:pt x="17" y="3"/>
                    <a:pt x="18" y="2"/>
                  </a:cubicBezTo>
                  <a:cubicBezTo>
                    <a:pt x="18" y="1"/>
                    <a:pt x="19" y="1"/>
                    <a:pt x="20" y="0"/>
                  </a:cubicBezTo>
                  <a:cubicBezTo>
                    <a:pt x="18" y="1"/>
                    <a:pt x="16" y="1"/>
                    <a:pt x="14" y="2"/>
                  </a:cubicBezTo>
                  <a:cubicBezTo>
                    <a:pt x="12" y="2"/>
                    <a:pt x="10" y="3"/>
                    <a:pt x="8" y="4"/>
                  </a:cubicBezTo>
                  <a:cubicBezTo>
                    <a:pt x="4" y="7"/>
                    <a:pt x="0" y="11"/>
                    <a:pt x="1" y="16"/>
                  </a:cubicBezTo>
                  <a:cubicBezTo>
                    <a:pt x="1" y="22"/>
                    <a:pt x="4" y="25"/>
                    <a:pt x="9" y="25"/>
                  </a:cubicBezTo>
                  <a:cubicBezTo>
                    <a:pt x="9" y="27"/>
                    <a:pt x="8" y="28"/>
                    <a:pt x="7" y="29"/>
                  </a:cubicBezTo>
                  <a:cubicBezTo>
                    <a:pt x="8" y="30"/>
                    <a:pt x="8" y="30"/>
                    <a:pt x="8" y="30"/>
                  </a:cubicBezTo>
                  <a:cubicBezTo>
                    <a:pt x="8" y="29"/>
                    <a:pt x="9" y="27"/>
                    <a:pt x="9" y="25"/>
                  </a:cubicBezTo>
                  <a:cubicBezTo>
                    <a:pt x="10" y="25"/>
                    <a:pt x="10" y="25"/>
                    <a:pt x="11" y="25"/>
                  </a:cubicBezTo>
                  <a:cubicBezTo>
                    <a:pt x="15" y="25"/>
                    <a:pt x="18" y="22"/>
                    <a:pt x="19" y="1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2418"/>
            <p:cNvSpPr>
              <a:spLocks/>
            </p:cNvSpPr>
            <p:nvPr/>
          </p:nvSpPr>
          <p:spPr bwMode="auto">
            <a:xfrm>
              <a:off x="10667993" y="1936758"/>
              <a:ext cx="311152" cy="225427"/>
            </a:xfrm>
            <a:custGeom>
              <a:avLst/>
              <a:gdLst>
                <a:gd name="T0" fmla="*/ 21 w 83"/>
                <a:gd name="T1" fmla="*/ 54 h 60"/>
                <a:gd name="T2" fmla="*/ 50 w 83"/>
                <a:gd name="T3" fmla="*/ 58 h 60"/>
                <a:gd name="T4" fmla="*/ 75 w 83"/>
                <a:gd name="T5" fmla="*/ 57 h 60"/>
                <a:gd name="T6" fmla="*/ 83 w 83"/>
                <a:gd name="T7" fmla="*/ 59 h 60"/>
                <a:gd name="T8" fmla="*/ 76 w 83"/>
                <a:gd name="T9" fmla="*/ 47 h 60"/>
                <a:gd name="T10" fmla="*/ 71 w 83"/>
                <a:gd name="T11" fmla="*/ 32 h 60"/>
                <a:gd name="T12" fmla="*/ 61 w 83"/>
                <a:gd name="T13" fmla="*/ 14 h 60"/>
                <a:gd name="T14" fmla="*/ 44 w 83"/>
                <a:gd name="T15" fmla="*/ 2 h 60"/>
                <a:gd name="T16" fmla="*/ 22 w 83"/>
                <a:gd name="T17" fmla="*/ 5 h 60"/>
                <a:gd name="T18" fmla="*/ 11 w 83"/>
                <a:gd name="T19" fmla="*/ 21 h 60"/>
                <a:gd name="T20" fmla="*/ 1 w 83"/>
                <a:gd name="T21" fmla="*/ 16 h 60"/>
                <a:gd name="T22" fmla="*/ 0 w 83"/>
                <a:gd name="T23" fmla="*/ 17 h 60"/>
                <a:gd name="T24" fmla="*/ 11 w 83"/>
                <a:gd name="T25" fmla="*/ 22 h 60"/>
                <a:gd name="T26" fmla="*/ 10 w 83"/>
                <a:gd name="T27" fmla="*/ 26 h 60"/>
                <a:gd name="T28" fmla="*/ 11 w 83"/>
                <a:gd name="T29" fmla="*/ 43 h 60"/>
                <a:gd name="T30" fmla="*/ 21 w 83"/>
                <a:gd name="T31"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60">
                  <a:moveTo>
                    <a:pt x="21" y="54"/>
                  </a:moveTo>
                  <a:cubicBezTo>
                    <a:pt x="30" y="59"/>
                    <a:pt x="40" y="60"/>
                    <a:pt x="50" y="58"/>
                  </a:cubicBezTo>
                  <a:cubicBezTo>
                    <a:pt x="57" y="57"/>
                    <a:pt x="68" y="54"/>
                    <a:pt x="75" y="57"/>
                  </a:cubicBezTo>
                  <a:cubicBezTo>
                    <a:pt x="78" y="58"/>
                    <a:pt x="80" y="58"/>
                    <a:pt x="83" y="59"/>
                  </a:cubicBezTo>
                  <a:cubicBezTo>
                    <a:pt x="80" y="57"/>
                    <a:pt x="78" y="52"/>
                    <a:pt x="76" y="47"/>
                  </a:cubicBezTo>
                  <a:cubicBezTo>
                    <a:pt x="74" y="41"/>
                    <a:pt x="73" y="36"/>
                    <a:pt x="71" y="32"/>
                  </a:cubicBezTo>
                  <a:cubicBezTo>
                    <a:pt x="69" y="26"/>
                    <a:pt x="66" y="19"/>
                    <a:pt x="61" y="14"/>
                  </a:cubicBezTo>
                  <a:cubicBezTo>
                    <a:pt x="57" y="9"/>
                    <a:pt x="51" y="4"/>
                    <a:pt x="44" y="2"/>
                  </a:cubicBezTo>
                  <a:cubicBezTo>
                    <a:pt x="35" y="0"/>
                    <a:pt x="28" y="1"/>
                    <a:pt x="22" y="5"/>
                  </a:cubicBezTo>
                  <a:cubicBezTo>
                    <a:pt x="17" y="8"/>
                    <a:pt x="13" y="14"/>
                    <a:pt x="11" y="21"/>
                  </a:cubicBezTo>
                  <a:cubicBezTo>
                    <a:pt x="7" y="19"/>
                    <a:pt x="4" y="17"/>
                    <a:pt x="1" y="16"/>
                  </a:cubicBezTo>
                  <a:cubicBezTo>
                    <a:pt x="0" y="17"/>
                    <a:pt x="0" y="17"/>
                    <a:pt x="0" y="17"/>
                  </a:cubicBezTo>
                  <a:cubicBezTo>
                    <a:pt x="2" y="19"/>
                    <a:pt x="6" y="20"/>
                    <a:pt x="11" y="22"/>
                  </a:cubicBezTo>
                  <a:cubicBezTo>
                    <a:pt x="11" y="23"/>
                    <a:pt x="10" y="25"/>
                    <a:pt x="10" y="26"/>
                  </a:cubicBezTo>
                  <a:cubicBezTo>
                    <a:pt x="9" y="32"/>
                    <a:pt x="9" y="38"/>
                    <a:pt x="11" y="43"/>
                  </a:cubicBezTo>
                  <a:cubicBezTo>
                    <a:pt x="13" y="48"/>
                    <a:pt x="17" y="52"/>
                    <a:pt x="21" y="54"/>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2419"/>
            <p:cNvSpPr>
              <a:spLocks/>
            </p:cNvSpPr>
            <p:nvPr/>
          </p:nvSpPr>
          <p:spPr bwMode="auto">
            <a:xfrm>
              <a:off x="10950570" y="1914532"/>
              <a:ext cx="141288" cy="98426"/>
            </a:xfrm>
            <a:custGeom>
              <a:avLst/>
              <a:gdLst>
                <a:gd name="T0" fmla="*/ 14 w 38"/>
                <a:gd name="T1" fmla="*/ 25 h 26"/>
                <a:gd name="T2" fmla="*/ 28 w 38"/>
                <a:gd name="T3" fmla="*/ 22 h 26"/>
                <a:gd name="T4" fmla="*/ 36 w 38"/>
                <a:gd name="T5" fmla="*/ 15 h 26"/>
                <a:gd name="T6" fmla="*/ 38 w 38"/>
                <a:gd name="T7" fmla="*/ 13 h 26"/>
                <a:gd name="T8" fmla="*/ 35 w 38"/>
                <a:gd name="T9" fmla="*/ 11 h 26"/>
                <a:gd name="T10" fmla="*/ 31 w 38"/>
                <a:gd name="T11" fmla="*/ 7 h 26"/>
                <a:gd name="T12" fmla="*/ 18 w 38"/>
                <a:gd name="T13" fmla="*/ 0 h 26"/>
                <a:gd name="T14" fmla="*/ 5 w 38"/>
                <a:gd name="T15" fmla="*/ 11 h 26"/>
                <a:gd name="T16" fmla="*/ 0 w 38"/>
                <a:gd name="T17" fmla="*/ 8 h 26"/>
                <a:gd name="T18" fmla="*/ 0 w 38"/>
                <a:gd name="T19" fmla="*/ 9 h 26"/>
                <a:gd name="T20" fmla="*/ 5 w 38"/>
                <a:gd name="T21" fmla="*/ 11 h 26"/>
                <a:gd name="T22" fmla="*/ 5 w 38"/>
                <a:gd name="T23" fmla="*/ 13 h 26"/>
                <a:gd name="T24" fmla="*/ 14 w 38"/>
                <a:gd name="T25"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6">
                  <a:moveTo>
                    <a:pt x="14" y="25"/>
                  </a:moveTo>
                  <a:cubicBezTo>
                    <a:pt x="19" y="26"/>
                    <a:pt x="24" y="25"/>
                    <a:pt x="28" y="22"/>
                  </a:cubicBezTo>
                  <a:cubicBezTo>
                    <a:pt x="31" y="20"/>
                    <a:pt x="34" y="16"/>
                    <a:pt x="36" y="15"/>
                  </a:cubicBezTo>
                  <a:cubicBezTo>
                    <a:pt x="37" y="14"/>
                    <a:pt x="38" y="13"/>
                    <a:pt x="38" y="13"/>
                  </a:cubicBezTo>
                  <a:cubicBezTo>
                    <a:pt x="37" y="13"/>
                    <a:pt x="36" y="12"/>
                    <a:pt x="35" y="11"/>
                  </a:cubicBezTo>
                  <a:cubicBezTo>
                    <a:pt x="33" y="10"/>
                    <a:pt x="32" y="8"/>
                    <a:pt x="31" y="7"/>
                  </a:cubicBezTo>
                  <a:cubicBezTo>
                    <a:pt x="27" y="4"/>
                    <a:pt x="24" y="0"/>
                    <a:pt x="18" y="0"/>
                  </a:cubicBezTo>
                  <a:cubicBezTo>
                    <a:pt x="11" y="0"/>
                    <a:pt x="6" y="4"/>
                    <a:pt x="5" y="11"/>
                  </a:cubicBezTo>
                  <a:cubicBezTo>
                    <a:pt x="3" y="10"/>
                    <a:pt x="2" y="9"/>
                    <a:pt x="0" y="8"/>
                  </a:cubicBezTo>
                  <a:cubicBezTo>
                    <a:pt x="0" y="9"/>
                    <a:pt x="0" y="9"/>
                    <a:pt x="0" y="9"/>
                  </a:cubicBezTo>
                  <a:cubicBezTo>
                    <a:pt x="1" y="10"/>
                    <a:pt x="3" y="10"/>
                    <a:pt x="5" y="11"/>
                  </a:cubicBezTo>
                  <a:cubicBezTo>
                    <a:pt x="5" y="12"/>
                    <a:pt x="5" y="12"/>
                    <a:pt x="5" y="13"/>
                  </a:cubicBezTo>
                  <a:cubicBezTo>
                    <a:pt x="5" y="19"/>
                    <a:pt x="9" y="23"/>
                    <a:pt x="14" y="25"/>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2420"/>
            <p:cNvSpPr>
              <a:spLocks/>
            </p:cNvSpPr>
            <p:nvPr/>
          </p:nvSpPr>
          <p:spPr bwMode="auto">
            <a:xfrm>
              <a:off x="10409229" y="2139959"/>
              <a:ext cx="131763" cy="82551"/>
            </a:xfrm>
            <a:custGeom>
              <a:avLst/>
              <a:gdLst>
                <a:gd name="T0" fmla="*/ 17 w 35"/>
                <a:gd name="T1" fmla="*/ 21 h 22"/>
                <a:gd name="T2" fmla="*/ 26 w 35"/>
                <a:gd name="T3" fmla="*/ 15 h 22"/>
                <a:gd name="T4" fmla="*/ 33 w 35"/>
                <a:gd name="T5" fmla="*/ 9 h 22"/>
                <a:gd name="T6" fmla="*/ 35 w 35"/>
                <a:gd name="T7" fmla="*/ 7 h 22"/>
                <a:gd name="T8" fmla="*/ 25 w 35"/>
                <a:gd name="T9" fmla="*/ 3 h 22"/>
                <a:gd name="T10" fmla="*/ 13 w 35"/>
                <a:gd name="T11" fmla="*/ 1 h 22"/>
                <a:gd name="T12" fmla="*/ 8 w 35"/>
                <a:gd name="T13" fmla="*/ 6 h 22"/>
                <a:gd name="T14" fmla="*/ 6 w 35"/>
                <a:gd name="T15" fmla="*/ 12 h 22"/>
                <a:gd name="T16" fmla="*/ 0 w 35"/>
                <a:gd name="T17" fmla="*/ 10 h 22"/>
                <a:gd name="T18" fmla="*/ 0 w 35"/>
                <a:gd name="T19" fmla="*/ 11 h 22"/>
                <a:gd name="T20" fmla="*/ 6 w 35"/>
                <a:gd name="T21" fmla="*/ 13 h 22"/>
                <a:gd name="T22" fmla="*/ 6 w 35"/>
                <a:gd name="T23" fmla="*/ 15 h 22"/>
                <a:gd name="T24" fmla="*/ 10 w 35"/>
                <a:gd name="T25" fmla="*/ 20 h 22"/>
                <a:gd name="T26" fmla="*/ 17 w 35"/>
                <a:gd name="T2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17" y="21"/>
                  </a:moveTo>
                  <a:cubicBezTo>
                    <a:pt x="21" y="21"/>
                    <a:pt x="24" y="18"/>
                    <a:pt x="26" y="15"/>
                  </a:cubicBezTo>
                  <a:cubicBezTo>
                    <a:pt x="28" y="13"/>
                    <a:pt x="30" y="10"/>
                    <a:pt x="33" y="9"/>
                  </a:cubicBezTo>
                  <a:cubicBezTo>
                    <a:pt x="33" y="8"/>
                    <a:pt x="34" y="7"/>
                    <a:pt x="35" y="7"/>
                  </a:cubicBezTo>
                  <a:cubicBezTo>
                    <a:pt x="32" y="7"/>
                    <a:pt x="28" y="4"/>
                    <a:pt x="25" y="3"/>
                  </a:cubicBezTo>
                  <a:cubicBezTo>
                    <a:pt x="21" y="1"/>
                    <a:pt x="17" y="0"/>
                    <a:pt x="13" y="1"/>
                  </a:cubicBezTo>
                  <a:cubicBezTo>
                    <a:pt x="11" y="2"/>
                    <a:pt x="9" y="4"/>
                    <a:pt x="8" y="6"/>
                  </a:cubicBezTo>
                  <a:cubicBezTo>
                    <a:pt x="6" y="8"/>
                    <a:pt x="6" y="10"/>
                    <a:pt x="6" y="12"/>
                  </a:cubicBezTo>
                  <a:cubicBezTo>
                    <a:pt x="4" y="12"/>
                    <a:pt x="2" y="11"/>
                    <a:pt x="0" y="10"/>
                  </a:cubicBezTo>
                  <a:cubicBezTo>
                    <a:pt x="0" y="11"/>
                    <a:pt x="0" y="11"/>
                    <a:pt x="0" y="11"/>
                  </a:cubicBezTo>
                  <a:cubicBezTo>
                    <a:pt x="1" y="12"/>
                    <a:pt x="3" y="13"/>
                    <a:pt x="6" y="13"/>
                  </a:cubicBezTo>
                  <a:cubicBezTo>
                    <a:pt x="6" y="13"/>
                    <a:pt x="6" y="14"/>
                    <a:pt x="6" y="15"/>
                  </a:cubicBezTo>
                  <a:cubicBezTo>
                    <a:pt x="6" y="17"/>
                    <a:pt x="8" y="19"/>
                    <a:pt x="10" y="20"/>
                  </a:cubicBezTo>
                  <a:cubicBezTo>
                    <a:pt x="12" y="21"/>
                    <a:pt x="15" y="22"/>
                    <a:pt x="17" y="2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2421"/>
            <p:cNvSpPr>
              <a:spLocks/>
            </p:cNvSpPr>
            <p:nvPr/>
          </p:nvSpPr>
          <p:spPr bwMode="auto">
            <a:xfrm>
              <a:off x="10450504" y="2128846"/>
              <a:ext cx="131763" cy="123826"/>
            </a:xfrm>
            <a:custGeom>
              <a:avLst/>
              <a:gdLst>
                <a:gd name="T0" fmla="*/ 26 w 35"/>
                <a:gd name="T1" fmla="*/ 31 h 33"/>
                <a:gd name="T2" fmla="*/ 32 w 35"/>
                <a:gd name="T3" fmla="*/ 17 h 33"/>
                <a:gd name="T4" fmla="*/ 34 w 35"/>
                <a:gd name="T5" fmla="*/ 4 h 33"/>
                <a:gd name="T6" fmla="*/ 35 w 35"/>
                <a:gd name="T7" fmla="*/ 0 h 33"/>
                <a:gd name="T8" fmla="*/ 22 w 35"/>
                <a:gd name="T9" fmla="*/ 0 h 33"/>
                <a:gd name="T10" fmla="*/ 14 w 35"/>
                <a:gd name="T11" fmla="*/ 1 h 33"/>
                <a:gd name="T12" fmla="*/ 8 w 35"/>
                <a:gd name="T13" fmla="*/ 4 h 33"/>
                <a:gd name="T14" fmla="*/ 6 w 35"/>
                <a:gd name="T15" fmla="*/ 13 h 33"/>
                <a:gd name="T16" fmla="*/ 7 w 35"/>
                <a:gd name="T17" fmla="*/ 25 h 33"/>
                <a:gd name="T18" fmla="*/ 1 w 35"/>
                <a:gd name="T19" fmla="*/ 25 h 33"/>
                <a:gd name="T20" fmla="*/ 0 w 35"/>
                <a:gd name="T21" fmla="*/ 26 h 33"/>
                <a:gd name="T22" fmla="*/ 8 w 35"/>
                <a:gd name="T23" fmla="*/ 25 h 33"/>
                <a:gd name="T24" fmla="*/ 9 w 35"/>
                <a:gd name="T25" fmla="*/ 27 h 33"/>
                <a:gd name="T26" fmla="*/ 17 w 35"/>
                <a:gd name="T27" fmla="*/ 33 h 33"/>
                <a:gd name="T28" fmla="*/ 26 w 35"/>
                <a:gd name="T2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3">
                  <a:moveTo>
                    <a:pt x="26" y="31"/>
                  </a:moveTo>
                  <a:cubicBezTo>
                    <a:pt x="30" y="27"/>
                    <a:pt x="32" y="22"/>
                    <a:pt x="32" y="17"/>
                  </a:cubicBezTo>
                  <a:cubicBezTo>
                    <a:pt x="32" y="13"/>
                    <a:pt x="32" y="7"/>
                    <a:pt x="34" y="4"/>
                  </a:cubicBezTo>
                  <a:cubicBezTo>
                    <a:pt x="34" y="2"/>
                    <a:pt x="35" y="1"/>
                    <a:pt x="35" y="0"/>
                  </a:cubicBezTo>
                  <a:cubicBezTo>
                    <a:pt x="33" y="2"/>
                    <a:pt x="26" y="0"/>
                    <a:pt x="22" y="0"/>
                  </a:cubicBezTo>
                  <a:cubicBezTo>
                    <a:pt x="19" y="0"/>
                    <a:pt x="16" y="0"/>
                    <a:pt x="14" y="1"/>
                  </a:cubicBezTo>
                  <a:cubicBezTo>
                    <a:pt x="12" y="1"/>
                    <a:pt x="10" y="2"/>
                    <a:pt x="8" y="4"/>
                  </a:cubicBezTo>
                  <a:cubicBezTo>
                    <a:pt x="7" y="7"/>
                    <a:pt x="6" y="10"/>
                    <a:pt x="6" y="13"/>
                  </a:cubicBezTo>
                  <a:cubicBezTo>
                    <a:pt x="6" y="17"/>
                    <a:pt x="6" y="21"/>
                    <a:pt x="7" y="25"/>
                  </a:cubicBezTo>
                  <a:cubicBezTo>
                    <a:pt x="5" y="25"/>
                    <a:pt x="3" y="25"/>
                    <a:pt x="1" y="25"/>
                  </a:cubicBezTo>
                  <a:cubicBezTo>
                    <a:pt x="0" y="26"/>
                    <a:pt x="0" y="26"/>
                    <a:pt x="0" y="26"/>
                  </a:cubicBezTo>
                  <a:cubicBezTo>
                    <a:pt x="2" y="26"/>
                    <a:pt x="5" y="26"/>
                    <a:pt x="8" y="25"/>
                  </a:cubicBezTo>
                  <a:cubicBezTo>
                    <a:pt x="8" y="26"/>
                    <a:pt x="8" y="27"/>
                    <a:pt x="9" y="27"/>
                  </a:cubicBezTo>
                  <a:cubicBezTo>
                    <a:pt x="11" y="30"/>
                    <a:pt x="14" y="32"/>
                    <a:pt x="17" y="33"/>
                  </a:cubicBezTo>
                  <a:cubicBezTo>
                    <a:pt x="21" y="33"/>
                    <a:pt x="24" y="32"/>
                    <a:pt x="26" y="3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2422"/>
            <p:cNvSpPr>
              <a:spLocks/>
            </p:cNvSpPr>
            <p:nvPr/>
          </p:nvSpPr>
          <p:spPr bwMode="auto">
            <a:xfrm>
              <a:off x="9485299" y="1971683"/>
              <a:ext cx="176214" cy="280989"/>
            </a:xfrm>
            <a:custGeom>
              <a:avLst/>
              <a:gdLst>
                <a:gd name="T0" fmla="*/ 2 w 47"/>
                <a:gd name="T1" fmla="*/ 28 h 75"/>
                <a:gd name="T2" fmla="*/ 8 w 47"/>
                <a:gd name="T3" fmla="*/ 52 h 75"/>
                <a:gd name="T4" fmla="*/ 19 w 47"/>
                <a:gd name="T5" fmla="*/ 69 h 75"/>
                <a:gd name="T6" fmla="*/ 21 w 47"/>
                <a:gd name="T7" fmla="*/ 75 h 75"/>
                <a:gd name="T8" fmla="*/ 34 w 47"/>
                <a:gd name="T9" fmla="*/ 58 h 75"/>
                <a:gd name="T10" fmla="*/ 43 w 47"/>
                <a:gd name="T11" fmla="*/ 46 h 75"/>
                <a:gd name="T12" fmla="*/ 46 w 47"/>
                <a:gd name="T13" fmla="*/ 34 h 75"/>
                <a:gd name="T14" fmla="*/ 41 w 47"/>
                <a:gd name="T15" fmla="*/ 20 h 75"/>
                <a:gd name="T16" fmla="*/ 29 w 47"/>
                <a:gd name="T17" fmla="*/ 10 h 75"/>
                <a:gd name="T18" fmla="*/ 37 w 47"/>
                <a:gd name="T19" fmla="*/ 2 h 75"/>
                <a:gd name="T20" fmla="*/ 36 w 47"/>
                <a:gd name="T21" fmla="*/ 0 h 75"/>
                <a:gd name="T22" fmla="*/ 28 w 47"/>
                <a:gd name="T23" fmla="*/ 10 h 75"/>
                <a:gd name="T24" fmla="*/ 24 w 47"/>
                <a:gd name="T25" fmla="*/ 9 h 75"/>
                <a:gd name="T26" fmla="*/ 10 w 47"/>
                <a:gd name="T27" fmla="*/ 14 h 75"/>
                <a:gd name="T28" fmla="*/ 2 w 47"/>
                <a:gd name="T29"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75">
                  <a:moveTo>
                    <a:pt x="2" y="28"/>
                  </a:moveTo>
                  <a:cubicBezTo>
                    <a:pt x="0" y="37"/>
                    <a:pt x="3" y="45"/>
                    <a:pt x="8" y="52"/>
                  </a:cubicBezTo>
                  <a:cubicBezTo>
                    <a:pt x="11" y="57"/>
                    <a:pt x="18" y="63"/>
                    <a:pt x="19" y="69"/>
                  </a:cubicBezTo>
                  <a:cubicBezTo>
                    <a:pt x="19" y="71"/>
                    <a:pt x="20" y="73"/>
                    <a:pt x="21" y="75"/>
                  </a:cubicBezTo>
                  <a:cubicBezTo>
                    <a:pt x="21" y="70"/>
                    <a:pt x="30" y="62"/>
                    <a:pt x="34" y="58"/>
                  </a:cubicBezTo>
                  <a:cubicBezTo>
                    <a:pt x="37" y="54"/>
                    <a:pt x="41" y="50"/>
                    <a:pt x="43" y="46"/>
                  </a:cubicBezTo>
                  <a:cubicBezTo>
                    <a:pt x="45" y="43"/>
                    <a:pt x="47" y="39"/>
                    <a:pt x="46" y="34"/>
                  </a:cubicBezTo>
                  <a:cubicBezTo>
                    <a:pt x="46" y="29"/>
                    <a:pt x="44" y="24"/>
                    <a:pt x="41" y="20"/>
                  </a:cubicBezTo>
                  <a:cubicBezTo>
                    <a:pt x="38" y="16"/>
                    <a:pt x="34" y="12"/>
                    <a:pt x="29" y="10"/>
                  </a:cubicBezTo>
                  <a:cubicBezTo>
                    <a:pt x="31" y="7"/>
                    <a:pt x="34" y="4"/>
                    <a:pt x="37" y="2"/>
                  </a:cubicBezTo>
                  <a:cubicBezTo>
                    <a:pt x="36" y="0"/>
                    <a:pt x="36" y="0"/>
                    <a:pt x="36" y="0"/>
                  </a:cubicBezTo>
                  <a:cubicBezTo>
                    <a:pt x="34" y="2"/>
                    <a:pt x="30" y="6"/>
                    <a:pt x="28" y="10"/>
                  </a:cubicBezTo>
                  <a:cubicBezTo>
                    <a:pt x="27" y="10"/>
                    <a:pt x="26" y="9"/>
                    <a:pt x="24" y="9"/>
                  </a:cubicBezTo>
                  <a:cubicBezTo>
                    <a:pt x="19" y="8"/>
                    <a:pt x="14" y="10"/>
                    <a:pt x="10" y="14"/>
                  </a:cubicBezTo>
                  <a:cubicBezTo>
                    <a:pt x="6" y="18"/>
                    <a:pt x="3" y="23"/>
                    <a:pt x="2" y="28"/>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2423"/>
            <p:cNvSpPr>
              <a:spLocks/>
            </p:cNvSpPr>
            <p:nvPr/>
          </p:nvSpPr>
          <p:spPr bwMode="auto">
            <a:xfrm>
              <a:off x="10983908" y="3109928"/>
              <a:ext cx="120651" cy="153989"/>
            </a:xfrm>
            <a:custGeom>
              <a:avLst/>
              <a:gdLst>
                <a:gd name="T0" fmla="*/ 3 w 32"/>
                <a:gd name="T1" fmla="*/ 26 h 41"/>
                <a:gd name="T2" fmla="*/ 16 w 32"/>
                <a:gd name="T3" fmla="*/ 34 h 41"/>
                <a:gd name="T4" fmla="*/ 28 w 32"/>
                <a:gd name="T5" fmla="*/ 39 h 41"/>
                <a:gd name="T6" fmla="*/ 31 w 32"/>
                <a:gd name="T7" fmla="*/ 41 h 41"/>
                <a:gd name="T8" fmla="*/ 31 w 32"/>
                <a:gd name="T9" fmla="*/ 27 h 41"/>
                <a:gd name="T10" fmla="*/ 26 w 32"/>
                <a:gd name="T11" fmla="*/ 8 h 41"/>
                <a:gd name="T12" fmla="*/ 7 w 32"/>
                <a:gd name="T13" fmla="*/ 7 h 41"/>
                <a:gd name="T14" fmla="*/ 5 w 32"/>
                <a:gd name="T15" fmla="*/ 0 h 41"/>
                <a:gd name="T16" fmla="*/ 4 w 32"/>
                <a:gd name="T17" fmla="*/ 0 h 41"/>
                <a:gd name="T18" fmla="*/ 7 w 32"/>
                <a:gd name="T19" fmla="*/ 7 h 41"/>
                <a:gd name="T20" fmla="*/ 5 w 32"/>
                <a:gd name="T21" fmla="*/ 8 h 41"/>
                <a:gd name="T22" fmla="*/ 3 w 32"/>
                <a:gd name="T23" fmla="*/ 2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1">
                  <a:moveTo>
                    <a:pt x="3" y="26"/>
                  </a:moveTo>
                  <a:cubicBezTo>
                    <a:pt x="6" y="30"/>
                    <a:pt x="11" y="33"/>
                    <a:pt x="16" y="34"/>
                  </a:cubicBezTo>
                  <a:cubicBezTo>
                    <a:pt x="19" y="35"/>
                    <a:pt x="25" y="36"/>
                    <a:pt x="28" y="39"/>
                  </a:cubicBezTo>
                  <a:cubicBezTo>
                    <a:pt x="29" y="40"/>
                    <a:pt x="30" y="40"/>
                    <a:pt x="31" y="41"/>
                  </a:cubicBezTo>
                  <a:cubicBezTo>
                    <a:pt x="29" y="38"/>
                    <a:pt x="31" y="30"/>
                    <a:pt x="31" y="27"/>
                  </a:cubicBezTo>
                  <a:cubicBezTo>
                    <a:pt x="32" y="20"/>
                    <a:pt x="31" y="13"/>
                    <a:pt x="26" y="8"/>
                  </a:cubicBezTo>
                  <a:cubicBezTo>
                    <a:pt x="21" y="3"/>
                    <a:pt x="13" y="3"/>
                    <a:pt x="7" y="7"/>
                  </a:cubicBezTo>
                  <a:cubicBezTo>
                    <a:pt x="6" y="4"/>
                    <a:pt x="5" y="2"/>
                    <a:pt x="5" y="0"/>
                  </a:cubicBezTo>
                  <a:cubicBezTo>
                    <a:pt x="4" y="0"/>
                    <a:pt x="4" y="0"/>
                    <a:pt x="4" y="0"/>
                  </a:cubicBezTo>
                  <a:cubicBezTo>
                    <a:pt x="4" y="2"/>
                    <a:pt x="5" y="4"/>
                    <a:pt x="7" y="7"/>
                  </a:cubicBezTo>
                  <a:cubicBezTo>
                    <a:pt x="6" y="7"/>
                    <a:pt x="6" y="8"/>
                    <a:pt x="5" y="8"/>
                  </a:cubicBezTo>
                  <a:cubicBezTo>
                    <a:pt x="0" y="13"/>
                    <a:pt x="0" y="21"/>
                    <a:pt x="3" y="2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2424"/>
            <p:cNvSpPr>
              <a:spLocks/>
            </p:cNvSpPr>
            <p:nvPr/>
          </p:nvSpPr>
          <p:spPr bwMode="auto">
            <a:xfrm>
              <a:off x="10607668" y="2312998"/>
              <a:ext cx="90488" cy="123826"/>
            </a:xfrm>
            <a:custGeom>
              <a:avLst/>
              <a:gdLst>
                <a:gd name="T0" fmla="*/ 7 w 24"/>
                <a:gd name="T1" fmla="*/ 29 h 33"/>
                <a:gd name="T2" fmla="*/ 17 w 24"/>
                <a:gd name="T3" fmla="*/ 29 h 33"/>
                <a:gd name="T4" fmla="*/ 23 w 24"/>
                <a:gd name="T5" fmla="*/ 20 h 33"/>
                <a:gd name="T6" fmla="*/ 24 w 24"/>
                <a:gd name="T7" fmla="*/ 17 h 33"/>
                <a:gd name="T8" fmla="*/ 20 w 24"/>
                <a:gd name="T9" fmla="*/ 8 h 33"/>
                <a:gd name="T10" fmla="*/ 15 w 24"/>
                <a:gd name="T11" fmla="*/ 0 h 33"/>
                <a:gd name="T12" fmla="*/ 3 w 24"/>
                <a:gd name="T13" fmla="*/ 7 h 33"/>
                <a:gd name="T14" fmla="*/ 1 w 24"/>
                <a:gd name="T15" fmla="*/ 1 h 33"/>
                <a:gd name="T16" fmla="*/ 0 w 24"/>
                <a:gd name="T17" fmla="*/ 1 h 33"/>
                <a:gd name="T18" fmla="*/ 3 w 24"/>
                <a:gd name="T19" fmla="*/ 7 h 33"/>
                <a:gd name="T20" fmla="*/ 2 w 24"/>
                <a:gd name="T21" fmla="*/ 9 h 33"/>
                <a:gd name="T22" fmla="*/ 2 w 24"/>
                <a:gd name="T23" fmla="*/ 20 h 33"/>
                <a:gd name="T24" fmla="*/ 7 w 24"/>
                <a:gd name="T25"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3">
                  <a:moveTo>
                    <a:pt x="7" y="29"/>
                  </a:moveTo>
                  <a:cubicBezTo>
                    <a:pt x="11" y="33"/>
                    <a:pt x="15" y="32"/>
                    <a:pt x="17" y="29"/>
                  </a:cubicBezTo>
                  <a:cubicBezTo>
                    <a:pt x="19" y="27"/>
                    <a:pt x="21" y="21"/>
                    <a:pt x="23" y="20"/>
                  </a:cubicBezTo>
                  <a:cubicBezTo>
                    <a:pt x="23" y="19"/>
                    <a:pt x="23" y="18"/>
                    <a:pt x="24" y="17"/>
                  </a:cubicBezTo>
                  <a:cubicBezTo>
                    <a:pt x="22" y="18"/>
                    <a:pt x="20" y="11"/>
                    <a:pt x="20" y="8"/>
                  </a:cubicBezTo>
                  <a:cubicBezTo>
                    <a:pt x="18" y="3"/>
                    <a:pt x="18" y="0"/>
                    <a:pt x="15" y="0"/>
                  </a:cubicBezTo>
                  <a:cubicBezTo>
                    <a:pt x="12" y="0"/>
                    <a:pt x="7" y="1"/>
                    <a:pt x="3" y="7"/>
                  </a:cubicBezTo>
                  <a:cubicBezTo>
                    <a:pt x="2" y="5"/>
                    <a:pt x="1" y="3"/>
                    <a:pt x="1" y="1"/>
                  </a:cubicBezTo>
                  <a:cubicBezTo>
                    <a:pt x="0" y="1"/>
                    <a:pt x="0" y="1"/>
                    <a:pt x="0" y="1"/>
                  </a:cubicBezTo>
                  <a:cubicBezTo>
                    <a:pt x="0" y="2"/>
                    <a:pt x="1" y="5"/>
                    <a:pt x="3" y="7"/>
                  </a:cubicBezTo>
                  <a:cubicBezTo>
                    <a:pt x="3" y="8"/>
                    <a:pt x="2" y="9"/>
                    <a:pt x="2" y="9"/>
                  </a:cubicBezTo>
                  <a:cubicBezTo>
                    <a:pt x="1" y="12"/>
                    <a:pt x="1" y="16"/>
                    <a:pt x="2" y="20"/>
                  </a:cubicBezTo>
                  <a:cubicBezTo>
                    <a:pt x="3" y="23"/>
                    <a:pt x="5" y="27"/>
                    <a:pt x="7" y="2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2426"/>
            <p:cNvSpPr>
              <a:spLocks/>
            </p:cNvSpPr>
            <p:nvPr/>
          </p:nvSpPr>
          <p:spPr bwMode="auto">
            <a:xfrm>
              <a:off x="11066458" y="3079766"/>
              <a:ext cx="187326" cy="93663"/>
            </a:xfrm>
            <a:custGeom>
              <a:avLst/>
              <a:gdLst>
                <a:gd name="T0" fmla="*/ 41 w 50"/>
                <a:gd name="T1" fmla="*/ 11 h 25"/>
                <a:gd name="T2" fmla="*/ 38 w 50"/>
                <a:gd name="T3" fmla="*/ 9 h 25"/>
                <a:gd name="T4" fmla="*/ 29 w 50"/>
                <a:gd name="T5" fmla="*/ 7 h 25"/>
                <a:gd name="T6" fmla="*/ 14 w 50"/>
                <a:gd name="T7" fmla="*/ 5 h 25"/>
                <a:gd name="T8" fmla="*/ 5 w 50"/>
                <a:gd name="T9" fmla="*/ 2 h 25"/>
                <a:gd name="T10" fmla="*/ 0 w 50"/>
                <a:gd name="T11" fmla="*/ 0 h 25"/>
                <a:gd name="T12" fmla="*/ 7 w 50"/>
                <a:gd name="T13" fmla="*/ 5 h 25"/>
                <a:gd name="T14" fmla="*/ 31 w 50"/>
                <a:gd name="T15" fmla="*/ 15 h 25"/>
                <a:gd name="T16" fmla="*/ 42 w 50"/>
                <a:gd name="T17" fmla="*/ 20 h 25"/>
                <a:gd name="T18" fmla="*/ 50 w 50"/>
                <a:gd name="T19" fmla="*/ 25 h 25"/>
                <a:gd name="T20" fmla="*/ 50 w 50"/>
                <a:gd name="T21" fmla="*/ 25 h 25"/>
                <a:gd name="T22" fmla="*/ 41 w 50"/>
                <a:gd name="T2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25">
                  <a:moveTo>
                    <a:pt x="41" y="11"/>
                  </a:moveTo>
                  <a:cubicBezTo>
                    <a:pt x="40" y="10"/>
                    <a:pt x="39" y="10"/>
                    <a:pt x="38" y="9"/>
                  </a:cubicBezTo>
                  <a:cubicBezTo>
                    <a:pt x="35" y="8"/>
                    <a:pt x="32" y="7"/>
                    <a:pt x="29" y="7"/>
                  </a:cubicBezTo>
                  <a:cubicBezTo>
                    <a:pt x="24" y="5"/>
                    <a:pt x="19" y="6"/>
                    <a:pt x="14" y="5"/>
                  </a:cubicBezTo>
                  <a:cubicBezTo>
                    <a:pt x="10" y="5"/>
                    <a:pt x="8" y="4"/>
                    <a:pt x="5" y="2"/>
                  </a:cubicBezTo>
                  <a:cubicBezTo>
                    <a:pt x="4" y="1"/>
                    <a:pt x="2" y="0"/>
                    <a:pt x="0" y="0"/>
                  </a:cubicBezTo>
                  <a:cubicBezTo>
                    <a:pt x="3" y="2"/>
                    <a:pt x="6" y="4"/>
                    <a:pt x="7" y="5"/>
                  </a:cubicBezTo>
                  <a:cubicBezTo>
                    <a:pt x="14" y="11"/>
                    <a:pt x="23" y="12"/>
                    <a:pt x="31" y="15"/>
                  </a:cubicBezTo>
                  <a:cubicBezTo>
                    <a:pt x="35" y="17"/>
                    <a:pt x="38" y="19"/>
                    <a:pt x="42" y="20"/>
                  </a:cubicBezTo>
                  <a:cubicBezTo>
                    <a:pt x="45" y="22"/>
                    <a:pt x="48" y="24"/>
                    <a:pt x="50" y="25"/>
                  </a:cubicBezTo>
                  <a:cubicBezTo>
                    <a:pt x="50" y="25"/>
                    <a:pt x="50" y="25"/>
                    <a:pt x="50" y="25"/>
                  </a:cubicBezTo>
                  <a:cubicBezTo>
                    <a:pt x="46" y="21"/>
                    <a:pt x="44" y="16"/>
                    <a:pt x="41" y="1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37" name="Picture 2427"/>
            <p:cNvPicPr>
              <a:picLocks noChangeAspect="1" noChangeArrowheads="1"/>
            </p:cNvPicPr>
            <p:nvPr/>
          </p:nvPicPr>
          <p:blipFill>
            <a:blip r:embed="rId113" cstate="screen">
              <a:extLst>
                <a:ext uri="{28A0092B-C50C-407E-A947-70E740481C1C}">
                  <a14:useLocalDpi xmlns:a14="http://schemas.microsoft.com/office/drawing/2010/main"/>
                </a:ext>
              </a:extLst>
            </a:blip>
            <a:srcRect/>
            <a:stretch>
              <a:fillRect/>
            </a:stretch>
          </p:blipFill>
          <p:spPr bwMode="auto">
            <a:xfrm>
              <a:off x="11050583" y="3044840"/>
              <a:ext cx="180976"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8" name="Picture 2428"/>
            <p:cNvPicPr>
              <a:picLocks noChangeAspect="1" noChangeArrowheads="1"/>
            </p:cNvPicPr>
            <p:nvPr/>
          </p:nvPicPr>
          <p:blipFill>
            <a:blip r:embed="rId114" cstate="screen">
              <a:extLst>
                <a:ext uri="{28A0092B-C50C-407E-A947-70E740481C1C}">
                  <a14:useLocalDpi xmlns:a14="http://schemas.microsoft.com/office/drawing/2010/main"/>
                </a:ext>
              </a:extLst>
            </a:blip>
            <a:srcRect/>
            <a:stretch>
              <a:fillRect/>
            </a:stretch>
          </p:blipFill>
          <p:spPr bwMode="auto">
            <a:xfrm>
              <a:off x="11031533" y="3059128"/>
              <a:ext cx="236539" cy="13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 name="Freeform 2429"/>
            <p:cNvSpPr>
              <a:spLocks/>
            </p:cNvSpPr>
            <p:nvPr/>
          </p:nvSpPr>
          <p:spPr bwMode="auto">
            <a:xfrm>
              <a:off x="11137896" y="3124216"/>
              <a:ext cx="74613" cy="57150"/>
            </a:xfrm>
            <a:custGeom>
              <a:avLst/>
              <a:gdLst>
                <a:gd name="T0" fmla="*/ 10 w 20"/>
                <a:gd name="T1" fmla="*/ 4 h 15"/>
                <a:gd name="T2" fmla="*/ 0 w 20"/>
                <a:gd name="T3" fmla="*/ 0 h 15"/>
                <a:gd name="T4" fmla="*/ 5 w 20"/>
                <a:gd name="T5" fmla="*/ 3 h 15"/>
                <a:gd name="T6" fmla="*/ 6 w 20"/>
                <a:gd name="T7" fmla="*/ 10 h 15"/>
                <a:gd name="T8" fmla="*/ 6 w 20"/>
                <a:gd name="T9" fmla="*/ 15 h 15"/>
                <a:gd name="T10" fmla="*/ 20 w 20"/>
                <a:gd name="T11" fmla="*/ 13 h 15"/>
                <a:gd name="T12" fmla="*/ 10 w 20"/>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10" y="4"/>
                  </a:moveTo>
                  <a:cubicBezTo>
                    <a:pt x="7" y="2"/>
                    <a:pt x="3" y="1"/>
                    <a:pt x="0" y="0"/>
                  </a:cubicBezTo>
                  <a:cubicBezTo>
                    <a:pt x="1" y="1"/>
                    <a:pt x="3" y="2"/>
                    <a:pt x="5" y="3"/>
                  </a:cubicBezTo>
                  <a:cubicBezTo>
                    <a:pt x="6" y="5"/>
                    <a:pt x="6" y="8"/>
                    <a:pt x="6" y="10"/>
                  </a:cubicBezTo>
                  <a:cubicBezTo>
                    <a:pt x="6" y="11"/>
                    <a:pt x="6" y="13"/>
                    <a:pt x="6" y="15"/>
                  </a:cubicBezTo>
                  <a:cubicBezTo>
                    <a:pt x="11" y="15"/>
                    <a:pt x="15" y="14"/>
                    <a:pt x="20" y="13"/>
                  </a:cubicBezTo>
                  <a:cubicBezTo>
                    <a:pt x="18" y="9"/>
                    <a:pt x="13" y="6"/>
                    <a:pt x="10" y="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2430"/>
            <p:cNvSpPr>
              <a:spLocks/>
            </p:cNvSpPr>
            <p:nvPr/>
          </p:nvSpPr>
          <p:spPr bwMode="auto">
            <a:xfrm>
              <a:off x="10979145" y="3027378"/>
              <a:ext cx="200026" cy="52388"/>
            </a:xfrm>
            <a:custGeom>
              <a:avLst/>
              <a:gdLst>
                <a:gd name="T0" fmla="*/ 23 w 53"/>
                <a:gd name="T1" fmla="*/ 14 h 14"/>
                <a:gd name="T2" fmla="*/ 30 w 53"/>
                <a:gd name="T3" fmla="*/ 13 h 14"/>
                <a:gd name="T4" fmla="*/ 37 w 53"/>
                <a:gd name="T5" fmla="*/ 10 h 14"/>
                <a:gd name="T6" fmla="*/ 53 w 53"/>
                <a:gd name="T7" fmla="*/ 11 h 14"/>
                <a:gd name="T8" fmla="*/ 53 w 53"/>
                <a:gd name="T9" fmla="*/ 11 h 14"/>
                <a:gd name="T10" fmla="*/ 36 w 53"/>
                <a:gd name="T11" fmla="*/ 5 h 14"/>
                <a:gd name="T12" fmla="*/ 21 w 53"/>
                <a:gd name="T13" fmla="*/ 12 h 14"/>
                <a:gd name="T14" fmla="*/ 12 w 53"/>
                <a:gd name="T15" fmla="*/ 6 h 14"/>
                <a:gd name="T16" fmla="*/ 6 w 53"/>
                <a:gd name="T17" fmla="*/ 2 h 14"/>
                <a:gd name="T18" fmla="*/ 1 w 53"/>
                <a:gd name="T19" fmla="*/ 0 h 14"/>
                <a:gd name="T20" fmla="*/ 0 w 53"/>
                <a:gd name="T21" fmla="*/ 2 h 14"/>
                <a:gd name="T22" fmla="*/ 6 w 53"/>
                <a:gd name="T23" fmla="*/ 3 h 14"/>
                <a:gd name="T24" fmla="*/ 12 w 53"/>
                <a:gd name="T25" fmla="*/ 7 h 14"/>
                <a:gd name="T26" fmla="*/ 21 w 53"/>
                <a:gd name="T27" fmla="*/ 13 h 14"/>
                <a:gd name="T28" fmla="*/ 23 w 53"/>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14">
                  <a:moveTo>
                    <a:pt x="23" y="14"/>
                  </a:moveTo>
                  <a:cubicBezTo>
                    <a:pt x="25" y="13"/>
                    <a:pt x="28" y="13"/>
                    <a:pt x="30" y="13"/>
                  </a:cubicBezTo>
                  <a:cubicBezTo>
                    <a:pt x="32" y="12"/>
                    <a:pt x="34" y="11"/>
                    <a:pt x="37" y="10"/>
                  </a:cubicBezTo>
                  <a:cubicBezTo>
                    <a:pt x="43" y="9"/>
                    <a:pt x="48" y="8"/>
                    <a:pt x="53" y="11"/>
                  </a:cubicBezTo>
                  <a:cubicBezTo>
                    <a:pt x="53" y="11"/>
                    <a:pt x="53" y="11"/>
                    <a:pt x="53" y="11"/>
                  </a:cubicBezTo>
                  <a:cubicBezTo>
                    <a:pt x="48" y="7"/>
                    <a:pt x="42" y="5"/>
                    <a:pt x="36" y="5"/>
                  </a:cubicBezTo>
                  <a:cubicBezTo>
                    <a:pt x="32" y="4"/>
                    <a:pt x="24" y="6"/>
                    <a:pt x="21" y="12"/>
                  </a:cubicBezTo>
                  <a:cubicBezTo>
                    <a:pt x="17" y="12"/>
                    <a:pt x="15" y="9"/>
                    <a:pt x="12" y="6"/>
                  </a:cubicBezTo>
                  <a:cubicBezTo>
                    <a:pt x="10" y="5"/>
                    <a:pt x="9" y="3"/>
                    <a:pt x="6" y="2"/>
                  </a:cubicBezTo>
                  <a:cubicBezTo>
                    <a:pt x="5" y="1"/>
                    <a:pt x="3" y="1"/>
                    <a:pt x="1" y="0"/>
                  </a:cubicBezTo>
                  <a:cubicBezTo>
                    <a:pt x="1" y="1"/>
                    <a:pt x="1" y="2"/>
                    <a:pt x="0" y="2"/>
                  </a:cubicBezTo>
                  <a:cubicBezTo>
                    <a:pt x="2" y="2"/>
                    <a:pt x="4" y="2"/>
                    <a:pt x="6" y="3"/>
                  </a:cubicBezTo>
                  <a:cubicBezTo>
                    <a:pt x="8" y="4"/>
                    <a:pt x="10" y="6"/>
                    <a:pt x="12" y="7"/>
                  </a:cubicBezTo>
                  <a:cubicBezTo>
                    <a:pt x="15" y="10"/>
                    <a:pt x="18" y="12"/>
                    <a:pt x="21" y="13"/>
                  </a:cubicBezTo>
                  <a:cubicBezTo>
                    <a:pt x="21" y="13"/>
                    <a:pt x="22" y="13"/>
                    <a:pt x="23"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2431"/>
            <p:cNvSpPr>
              <a:spLocks noEditPoints="1"/>
            </p:cNvSpPr>
            <p:nvPr/>
          </p:nvSpPr>
          <p:spPr bwMode="auto">
            <a:xfrm>
              <a:off x="11058521" y="3060715"/>
              <a:ext cx="187326" cy="112713"/>
            </a:xfrm>
            <a:custGeom>
              <a:avLst/>
              <a:gdLst>
                <a:gd name="T0" fmla="*/ 16 w 50"/>
                <a:gd name="T1" fmla="*/ 19 h 30"/>
                <a:gd name="T2" fmla="*/ 12 w 50"/>
                <a:gd name="T3" fmla="*/ 14 h 30"/>
                <a:gd name="T4" fmla="*/ 18 w 50"/>
                <a:gd name="T5" fmla="*/ 17 h 30"/>
                <a:gd name="T6" fmla="*/ 22 w 50"/>
                <a:gd name="T7" fmla="*/ 18 h 30"/>
                <a:gd name="T8" fmla="*/ 25 w 50"/>
                <a:gd name="T9" fmla="*/ 20 h 30"/>
                <a:gd name="T10" fmla="*/ 27 w 50"/>
                <a:gd name="T11" fmla="*/ 24 h 30"/>
                <a:gd name="T12" fmla="*/ 27 w 50"/>
                <a:gd name="T13" fmla="*/ 25 h 30"/>
                <a:gd name="T14" fmla="*/ 27 w 50"/>
                <a:gd name="T15" fmla="*/ 28 h 30"/>
                <a:gd name="T16" fmla="*/ 27 w 50"/>
                <a:gd name="T17" fmla="*/ 26 h 30"/>
                <a:gd name="T18" fmla="*/ 27 w 50"/>
                <a:gd name="T19" fmla="*/ 24 h 30"/>
                <a:gd name="T20" fmla="*/ 27 w 50"/>
                <a:gd name="T21" fmla="*/ 22 h 30"/>
                <a:gd name="T22" fmla="*/ 25 w 50"/>
                <a:gd name="T23" fmla="*/ 19 h 30"/>
                <a:gd name="T24" fmla="*/ 28 w 50"/>
                <a:gd name="T25" fmla="*/ 20 h 30"/>
                <a:gd name="T26" fmla="*/ 34 w 50"/>
                <a:gd name="T27" fmla="*/ 23 h 30"/>
                <a:gd name="T28" fmla="*/ 37 w 50"/>
                <a:gd name="T29" fmla="*/ 25 h 30"/>
                <a:gd name="T30" fmla="*/ 40 w 50"/>
                <a:gd name="T31" fmla="*/ 29 h 30"/>
                <a:gd name="T32" fmla="*/ 34 w 50"/>
                <a:gd name="T33" fmla="*/ 22 h 30"/>
                <a:gd name="T34" fmla="*/ 35 w 50"/>
                <a:gd name="T35" fmla="*/ 21 h 30"/>
                <a:gd name="T36" fmla="*/ 44 w 50"/>
                <a:gd name="T37" fmla="*/ 25 h 30"/>
                <a:gd name="T38" fmla="*/ 38 w 50"/>
                <a:gd name="T39" fmla="*/ 22 h 30"/>
                <a:gd name="T40" fmla="*/ 32 w 50"/>
                <a:gd name="T41" fmla="*/ 19 h 30"/>
                <a:gd name="T42" fmla="*/ 18 w 50"/>
                <a:gd name="T43" fmla="*/ 15 h 30"/>
                <a:gd name="T44" fmla="*/ 12 w 50"/>
                <a:gd name="T45" fmla="*/ 12 h 30"/>
                <a:gd name="T46" fmla="*/ 8 w 50"/>
                <a:gd name="T47" fmla="*/ 8 h 30"/>
                <a:gd name="T48" fmla="*/ 14 w 50"/>
                <a:gd name="T49" fmla="*/ 10 h 30"/>
                <a:gd name="T50" fmla="*/ 22 w 50"/>
                <a:gd name="T51" fmla="*/ 11 h 30"/>
                <a:gd name="T52" fmla="*/ 32 w 50"/>
                <a:gd name="T53" fmla="*/ 12 h 30"/>
                <a:gd name="T54" fmla="*/ 41 w 50"/>
                <a:gd name="T55" fmla="*/ 15 h 30"/>
                <a:gd name="T56" fmla="*/ 27 w 50"/>
                <a:gd name="T57" fmla="*/ 10 h 30"/>
                <a:gd name="T58" fmla="*/ 17 w 50"/>
                <a:gd name="T59" fmla="*/ 10 h 30"/>
                <a:gd name="T60" fmla="*/ 12 w 50"/>
                <a:gd name="T61" fmla="*/ 8 h 30"/>
                <a:gd name="T62" fmla="*/ 5 w 50"/>
                <a:gd name="T63" fmla="*/ 6 h 30"/>
                <a:gd name="T64" fmla="*/ 4 w 50"/>
                <a:gd name="T65" fmla="*/ 5 h 30"/>
                <a:gd name="T66" fmla="*/ 13 w 50"/>
                <a:gd name="T67" fmla="*/ 3 h 30"/>
                <a:gd name="T68" fmla="*/ 23 w 50"/>
                <a:gd name="T69" fmla="*/ 0 h 30"/>
                <a:gd name="T70" fmla="*/ 30 w 50"/>
                <a:gd name="T71" fmla="*/ 1 h 30"/>
                <a:gd name="T72" fmla="*/ 19 w 50"/>
                <a:gd name="T73" fmla="*/ 0 h 30"/>
                <a:gd name="T74" fmla="*/ 16 w 50"/>
                <a:gd name="T75" fmla="*/ 1 h 30"/>
                <a:gd name="T76" fmla="*/ 9 w 50"/>
                <a:gd name="T77" fmla="*/ 3 h 30"/>
                <a:gd name="T78" fmla="*/ 3 w 50"/>
                <a:gd name="T79" fmla="*/ 4 h 30"/>
                <a:gd name="T80" fmla="*/ 0 w 50"/>
                <a:gd name="T81" fmla="*/ 4 h 30"/>
                <a:gd name="T82" fmla="*/ 3 w 50"/>
                <a:gd name="T83" fmla="*/ 7 h 30"/>
                <a:gd name="T84" fmla="*/ 5 w 50"/>
                <a:gd name="T85" fmla="*/ 8 h 30"/>
                <a:gd name="T86" fmla="*/ 5 w 50"/>
                <a:gd name="T87" fmla="*/ 11 h 30"/>
                <a:gd name="T88" fmla="*/ 5 w 50"/>
                <a:gd name="T89" fmla="*/ 12 h 30"/>
                <a:gd name="T90" fmla="*/ 6 w 50"/>
                <a:gd name="T91" fmla="*/ 17 h 30"/>
                <a:gd name="T92" fmla="*/ 8 w 50"/>
                <a:gd name="T93" fmla="*/ 20 h 30"/>
                <a:gd name="T94" fmla="*/ 7 w 50"/>
                <a:gd name="T95" fmla="*/ 17 h 30"/>
                <a:gd name="T96" fmla="*/ 6 w 50"/>
                <a:gd name="T97" fmla="*/ 12 h 30"/>
                <a:gd name="T98" fmla="*/ 6 w 50"/>
                <a:gd name="T99" fmla="*/ 11 h 30"/>
                <a:gd name="T100" fmla="*/ 6 w 50"/>
                <a:gd name="T101" fmla="*/ 9 h 30"/>
                <a:gd name="T102" fmla="*/ 11 w 50"/>
                <a:gd name="T103" fmla="*/ 14 h 30"/>
                <a:gd name="T104" fmla="*/ 15 w 50"/>
                <a:gd name="T105" fmla="*/ 19 h 30"/>
                <a:gd name="T106" fmla="*/ 17 w 50"/>
                <a:gd name="T107" fmla="*/ 23 h 30"/>
                <a:gd name="T108" fmla="*/ 19 w 50"/>
                <a:gd name="T109" fmla="*/ 28 h 30"/>
                <a:gd name="T110" fmla="*/ 17 w 50"/>
                <a:gd name="T111" fmla="*/ 20 h 30"/>
                <a:gd name="T112" fmla="*/ 25 w 50"/>
                <a:gd name="T113" fmla="*/ 19 h 30"/>
                <a:gd name="T114" fmla="*/ 25 w 50"/>
                <a:gd name="T115"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 h="30">
                  <a:moveTo>
                    <a:pt x="17" y="20"/>
                  </a:moveTo>
                  <a:cubicBezTo>
                    <a:pt x="16" y="20"/>
                    <a:pt x="16" y="19"/>
                    <a:pt x="16" y="19"/>
                  </a:cubicBezTo>
                  <a:cubicBezTo>
                    <a:pt x="15" y="18"/>
                    <a:pt x="15" y="18"/>
                    <a:pt x="15" y="18"/>
                  </a:cubicBezTo>
                  <a:cubicBezTo>
                    <a:pt x="14" y="16"/>
                    <a:pt x="13" y="15"/>
                    <a:pt x="12" y="14"/>
                  </a:cubicBezTo>
                  <a:cubicBezTo>
                    <a:pt x="13" y="14"/>
                    <a:pt x="14" y="15"/>
                    <a:pt x="14" y="15"/>
                  </a:cubicBezTo>
                  <a:cubicBezTo>
                    <a:pt x="15" y="16"/>
                    <a:pt x="17" y="16"/>
                    <a:pt x="18" y="17"/>
                  </a:cubicBezTo>
                  <a:cubicBezTo>
                    <a:pt x="19" y="17"/>
                    <a:pt x="20" y="17"/>
                    <a:pt x="21" y="18"/>
                  </a:cubicBezTo>
                  <a:cubicBezTo>
                    <a:pt x="21" y="18"/>
                    <a:pt x="21" y="18"/>
                    <a:pt x="22" y="18"/>
                  </a:cubicBezTo>
                  <a:cubicBezTo>
                    <a:pt x="22" y="18"/>
                    <a:pt x="23" y="18"/>
                    <a:pt x="24" y="19"/>
                  </a:cubicBezTo>
                  <a:cubicBezTo>
                    <a:pt x="24" y="19"/>
                    <a:pt x="25" y="19"/>
                    <a:pt x="25" y="20"/>
                  </a:cubicBezTo>
                  <a:cubicBezTo>
                    <a:pt x="25" y="20"/>
                    <a:pt x="26" y="21"/>
                    <a:pt x="26" y="22"/>
                  </a:cubicBezTo>
                  <a:cubicBezTo>
                    <a:pt x="26" y="22"/>
                    <a:pt x="26" y="23"/>
                    <a:pt x="27" y="24"/>
                  </a:cubicBezTo>
                  <a:cubicBezTo>
                    <a:pt x="27" y="24"/>
                    <a:pt x="27" y="24"/>
                    <a:pt x="27" y="24"/>
                  </a:cubicBezTo>
                  <a:cubicBezTo>
                    <a:pt x="27" y="25"/>
                    <a:pt x="27" y="25"/>
                    <a:pt x="27" y="25"/>
                  </a:cubicBezTo>
                  <a:cubicBezTo>
                    <a:pt x="27" y="25"/>
                    <a:pt x="27" y="26"/>
                    <a:pt x="27" y="26"/>
                  </a:cubicBezTo>
                  <a:cubicBezTo>
                    <a:pt x="27" y="27"/>
                    <a:pt x="27" y="28"/>
                    <a:pt x="27" y="28"/>
                  </a:cubicBezTo>
                  <a:cubicBezTo>
                    <a:pt x="27" y="29"/>
                    <a:pt x="27" y="30"/>
                    <a:pt x="27" y="30"/>
                  </a:cubicBezTo>
                  <a:cubicBezTo>
                    <a:pt x="27" y="29"/>
                    <a:pt x="27" y="28"/>
                    <a:pt x="27" y="26"/>
                  </a:cubicBezTo>
                  <a:cubicBezTo>
                    <a:pt x="27" y="26"/>
                    <a:pt x="27" y="25"/>
                    <a:pt x="27" y="25"/>
                  </a:cubicBezTo>
                  <a:cubicBezTo>
                    <a:pt x="27" y="25"/>
                    <a:pt x="27" y="25"/>
                    <a:pt x="27" y="24"/>
                  </a:cubicBezTo>
                  <a:cubicBezTo>
                    <a:pt x="27" y="24"/>
                    <a:pt x="27" y="24"/>
                    <a:pt x="27" y="24"/>
                  </a:cubicBezTo>
                  <a:cubicBezTo>
                    <a:pt x="27" y="23"/>
                    <a:pt x="27" y="22"/>
                    <a:pt x="27" y="22"/>
                  </a:cubicBezTo>
                  <a:cubicBezTo>
                    <a:pt x="27" y="21"/>
                    <a:pt x="26" y="20"/>
                    <a:pt x="26" y="19"/>
                  </a:cubicBezTo>
                  <a:cubicBezTo>
                    <a:pt x="26" y="19"/>
                    <a:pt x="26" y="19"/>
                    <a:pt x="25" y="19"/>
                  </a:cubicBezTo>
                  <a:cubicBezTo>
                    <a:pt x="26" y="19"/>
                    <a:pt x="26" y="19"/>
                    <a:pt x="26" y="19"/>
                  </a:cubicBezTo>
                  <a:cubicBezTo>
                    <a:pt x="27" y="19"/>
                    <a:pt x="27" y="19"/>
                    <a:pt x="28" y="20"/>
                  </a:cubicBezTo>
                  <a:cubicBezTo>
                    <a:pt x="28" y="20"/>
                    <a:pt x="29" y="20"/>
                    <a:pt x="30" y="20"/>
                  </a:cubicBezTo>
                  <a:cubicBezTo>
                    <a:pt x="31" y="21"/>
                    <a:pt x="32" y="22"/>
                    <a:pt x="34" y="23"/>
                  </a:cubicBezTo>
                  <a:cubicBezTo>
                    <a:pt x="34" y="23"/>
                    <a:pt x="35" y="23"/>
                    <a:pt x="35" y="24"/>
                  </a:cubicBezTo>
                  <a:cubicBezTo>
                    <a:pt x="36" y="24"/>
                    <a:pt x="36" y="25"/>
                    <a:pt x="37" y="25"/>
                  </a:cubicBezTo>
                  <a:cubicBezTo>
                    <a:pt x="38" y="26"/>
                    <a:pt x="38" y="27"/>
                    <a:pt x="39" y="27"/>
                  </a:cubicBezTo>
                  <a:cubicBezTo>
                    <a:pt x="39" y="28"/>
                    <a:pt x="40" y="28"/>
                    <a:pt x="40" y="29"/>
                  </a:cubicBezTo>
                  <a:cubicBezTo>
                    <a:pt x="39" y="27"/>
                    <a:pt x="38" y="26"/>
                    <a:pt x="37" y="25"/>
                  </a:cubicBezTo>
                  <a:cubicBezTo>
                    <a:pt x="36" y="24"/>
                    <a:pt x="35" y="23"/>
                    <a:pt x="34" y="22"/>
                  </a:cubicBezTo>
                  <a:cubicBezTo>
                    <a:pt x="33" y="21"/>
                    <a:pt x="32" y="21"/>
                    <a:pt x="32" y="20"/>
                  </a:cubicBezTo>
                  <a:cubicBezTo>
                    <a:pt x="33" y="21"/>
                    <a:pt x="34" y="21"/>
                    <a:pt x="35" y="21"/>
                  </a:cubicBezTo>
                  <a:cubicBezTo>
                    <a:pt x="36" y="22"/>
                    <a:pt x="37" y="22"/>
                    <a:pt x="38" y="22"/>
                  </a:cubicBezTo>
                  <a:cubicBezTo>
                    <a:pt x="40" y="23"/>
                    <a:pt x="42" y="24"/>
                    <a:pt x="44" y="25"/>
                  </a:cubicBezTo>
                  <a:cubicBezTo>
                    <a:pt x="46" y="26"/>
                    <a:pt x="48" y="28"/>
                    <a:pt x="50" y="29"/>
                  </a:cubicBezTo>
                  <a:cubicBezTo>
                    <a:pt x="47" y="26"/>
                    <a:pt x="42" y="24"/>
                    <a:pt x="38" y="22"/>
                  </a:cubicBezTo>
                  <a:cubicBezTo>
                    <a:pt x="37" y="21"/>
                    <a:pt x="36" y="21"/>
                    <a:pt x="35" y="20"/>
                  </a:cubicBezTo>
                  <a:cubicBezTo>
                    <a:pt x="34" y="20"/>
                    <a:pt x="33" y="20"/>
                    <a:pt x="32" y="19"/>
                  </a:cubicBezTo>
                  <a:cubicBezTo>
                    <a:pt x="29" y="19"/>
                    <a:pt x="27" y="18"/>
                    <a:pt x="25" y="17"/>
                  </a:cubicBezTo>
                  <a:cubicBezTo>
                    <a:pt x="23" y="17"/>
                    <a:pt x="20" y="16"/>
                    <a:pt x="18" y="15"/>
                  </a:cubicBezTo>
                  <a:cubicBezTo>
                    <a:pt x="17" y="15"/>
                    <a:pt x="16" y="14"/>
                    <a:pt x="15" y="14"/>
                  </a:cubicBezTo>
                  <a:cubicBezTo>
                    <a:pt x="14" y="13"/>
                    <a:pt x="13" y="13"/>
                    <a:pt x="12" y="12"/>
                  </a:cubicBezTo>
                  <a:cubicBezTo>
                    <a:pt x="11" y="11"/>
                    <a:pt x="10" y="11"/>
                    <a:pt x="10" y="10"/>
                  </a:cubicBezTo>
                  <a:cubicBezTo>
                    <a:pt x="9" y="9"/>
                    <a:pt x="8" y="9"/>
                    <a:pt x="8" y="8"/>
                  </a:cubicBezTo>
                  <a:cubicBezTo>
                    <a:pt x="9" y="9"/>
                    <a:pt x="10" y="9"/>
                    <a:pt x="12" y="9"/>
                  </a:cubicBezTo>
                  <a:cubicBezTo>
                    <a:pt x="12" y="10"/>
                    <a:pt x="13" y="10"/>
                    <a:pt x="14" y="10"/>
                  </a:cubicBezTo>
                  <a:cubicBezTo>
                    <a:pt x="15" y="10"/>
                    <a:pt x="16" y="11"/>
                    <a:pt x="17" y="11"/>
                  </a:cubicBezTo>
                  <a:cubicBezTo>
                    <a:pt x="18" y="11"/>
                    <a:pt x="20" y="11"/>
                    <a:pt x="22" y="11"/>
                  </a:cubicBezTo>
                  <a:cubicBezTo>
                    <a:pt x="23" y="11"/>
                    <a:pt x="25" y="11"/>
                    <a:pt x="27" y="11"/>
                  </a:cubicBezTo>
                  <a:cubicBezTo>
                    <a:pt x="28" y="11"/>
                    <a:pt x="30" y="11"/>
                    <a:pt x="32" y="12"/>
                  </a:cubicBezTo>
                  <a:cubicBezTo>
                    <a:pt x="33" y="12"/>
                    <a:pt x="35" y="12"/>
                    <a:pt x="36" y="13"/>
                  </a:cubicBezTo>
                  <a:cubicBezTo>
                    <a:pt x="38" y="13"/>
                    <a:pt x="40" y="14"/>
                    <a:pt x="41" y="15"/>
                  </a:cubicBezTo>
                  <a:cubicBezTo>
                    <a:pt x="38" y="13"/>
                    <a:pt x="35" y="12"/>
                    <a:pt x="32" y="11"/>
                  </a:cubicBezTo>
                  <a:cubicBezTo>
                    <a:pt x="30" y="11"/>
                    <a:pt x="28" y="11"/>
                    <a:pt x="27" y="10"/>
                  </a:cubicBezTo>
                  <a:cubicBezTo>
                    <a:pt x="25" y="10"/>
                    <a:pt x="23" y="10"/>
                    <a:pt x="22" y="10"/>
                  </a:cubicBezTo>
                  <a:cubicBezTo>
                    <a:pt x="20" y="10"/>
                    <a:pt x="18" y="10"/>
                    <a:pt x="17" y="10"/>
                  </a:cubicBezTo>
                  <a:cubicBezTo>
                    <a:pt x="16" y="10"/>
                    <a:pt x="15" y="9"/>
                    <a:pt x="14" y="9"/>
                  </a:cubicBezTo>
                  <a:cubicBezTo>
                    <a:pt x="14" y="9"/>
                    <a:pt x="13" y="9"/>
                    <a:pt x="12" y="8"/>
                  </a:cubicBezTo>
                  <a:cubicBezTo>
                    <a:pt x="10" y="8"/>
                    <a:pt x="9" y="7"/>
                    <a:pt x="7" y="7"/>
                  </a:cubicBezTo>
                  <a:cubicBezTo>
                    <a:pt x="7" y="6"/>
                    <a:pt x="6" y="6"/>
                    <a:pt x="5" y="6"/>
                  </a:cubicBezTo>
                  <a:cubicBezTo>
                    <a:pt x="5" y="5"/>
                    <a:pt x="5" y="5"/>
                    <a:pt x="4" y="5"/>
                  </a:cubicBezTo>
                  <a:cubicBezTo>
                    <a:pt x="4" y="5"/>
                    <a:pt x="4" y="5"/>
                    <a:pt x="4" y="5"/>
                  </a:cubicBezTo>
                  <a:cubicBezTo>
                    <a:pt x="6" y="5"/>
                    <a:pt x="7" y="4"/>
                    <a:pt x="9" y="4"/>
                  </a:cubicBezTo>
                  <a:cubicBezTo>
                    <a:pt x="10" y="4"/>
                    <a:pt x="11" y="3"/>
                    <a:pt x="13" y="3"/>
                  </a:cubicBezTo>
                  <a:cubicBezTo>
                    <a:pt x="14" y="3"/>
                    <a:pt x="15" y="2"/>
                    <a:pt x="16" y="2"/>
                  </a:cubicBezTo>
                  <a:cubicBezTo>
                    <a:pt x="18" y="1"/>
                    <a:pt x="20" y="0"/>
                    <a:pt x="23" y="0"/>
                  </a:cubicBezTo>
                  <a:cubicBezTo>
                    <a:pt x="24" y="0"/>
                    <a:pt x="25" y="0"/>
                    <a:pt x="26" y="0"/>
                  </a:cubicBezTo>
                  <a:cubicBezTo>
                    <a:pt x="27" y="0"/>
                    <a:pt x="29" y="1"/>
                    <a:pt x="30" y="1"/>
                  </a:cubicBezTo>
                  <a:cubicBezTo>
                    <a:pt x="27" y="0"/>
                    <a:pt x="25" y="0"/>
                    <a:pt x="23" y="0"/>
                  </a:cubicBezTo>
                  <a:cubicBezTo>
                    <a:pt x="21" y="0"/>
                    <a:pt x="20" y="0"/>
                    <a:pt x="19" y="0"/>
                  </a:cubicBezTo>
                  <a:cubicBezTo>
                    <a:pt x="18" y="0"/>
                    <a:pt x="18" y="0"/>
                    <a:pt x="17" y="0"/>
                  </a:cubicBezTo>
                  <a:cubicBezTo>
                    <a:pt x="17" y="0"/>
                    <a:pt x="17" y="0"/>
                    <a:pt x="16" y="1"/>
                  </a:cubicBezTo>
                  <a:cubicBezTo>
                    <a:pt x="16" y="1"/>
                    <a:pt x="16" y="1"/>
                    <a:pt x="16" y="1"/>
                  </a:cubicBezTo>
                  <a:cubicBezTo>
                    <a:pt x="13" y="2"/>
                    <a:pt x="11" y="2"/>
                    <a:pt x="9" y="3"/>
                  </a:cubicBezTo>
                  <a:cubicBezTo>
                    <a:pt x="8" y="3"/>
                    <a:pt x="6" y="3"/>
                    <a:pt x="5" y="4"/>
                  </a:cubicBezTo>
                  <a:cubicBezTo>
                    <a:pt x="4" y="4"/>
                    <a:pt x="4" y="4"/>
                    <a:pt x="3" y="4"/>
                  </a:cubicBezTo>
                  <a:cubicBezTo>
                    <a:pt x="2" y="4"/>
                    <a:pt x="2" y="3"/>
                    <a:pt x="1" y="3"/>
                  </a:cubicBezTo>
                  <a:cubicBezTo>
                    <a:pt x="1" y="3"/>
                    <a:pt x="0" y="3"/>
                    <a:pt x="0" y="4"/>
                  </a:cubicBezTo>
                  <a:cubicBezTo>
                    <a:pt x="0" y="4"/>
                    <a:pt x="0" y="5"/>
                    <a:pt x="0" y="5"/>
                  </a:cubicBezTo>
                  <a:cubicBezTo>
                    <a:pt x="1" y="5"/>
                    <a:pt x="2" y="6"/>
                    <a:pt x="3" y="7"/>
                  </a:cubicBezTo>
                  <a:cubicBezTo>
                    <a:pt x="4" y="7"/>
                    <a:pt x="4" y="7"/>
                    <a:pt x="5" y="8"/>
                  </a:cubicBezTo>
                  <a:cubicBezTo>
                    <a:pt x="5" y="8"/>
                    <a:pt x="5" y="8"/>
                    <a:pt x="5" y="8"/>
                  </a:cubicBezTo>
                  <a:cubicBezTo>
                    <a:pt x="5" y="9"/>
                    <a:pt x="5" y="9"/>
                    <a:pt x="5" y="10"/>
                  </a:cubicBezTo>
                  <a:cubicBezTo>
                    <a:pt x="5" y="10"/>
                    <a:pt x="5" y="11"/>
                    <a:pt x="5" y="11"/>
                  </a:cubicBezTo>
                  <a:cubicBezTo>
                    <a:pt x="5" y="11"/>
                    <a:pt x="5" y="11"/>
                    <a:pt x="5" y="11"/>
                  </a:cubicBezTo>
                  <a:cubicBezTo>
                    <a:pt x="5" y="12"/>
                    <a:pt x="5" y="12"/>
                    <a:pt x="5" y="12"/>
                  </a:cubicBezTo>
                  <a:cubicBezTo>
                    <a:pt x="5" y="12"/>
                    <a:pt x="5" y="13"/>
                    <a:pt x="5" y="14"/>
                  </a:cubicBezTo>
                  <a:cubicBezTo>
                    <a:pt x="6" y="15"/>
                    <a:pt x="6" y="16"/>
                    <a:pt x="6" y="17"/>
                  </a:cubicBezTo>
                  <a:cubicBezTo>
                    <a:pt x="7" y="18"/>
                    <a:pt x="7" y="18"/>
                    <a:pt x="7" y="19"/>
                  </a:cubicBezTo>
                  <a:cubicBezTo>
                    <a:pt x="7" y="19"/>
                    <a:pt x="8" y="20"/>
                    <a:pt x="8" y="20"/>
                  </a:cubicBezTo>
                  <a:cubicBezTo>
                    <a:pt x="8" y="20"/>
                    <a:pt x="8" y="19"/>
                    <a:pt x="7" y="19"/>
                  </a:cubicBezTo>
                  <a:cubicBezTo>
                    <a:pt x="7" y="18"/>
                    <a:pt x="7" y="17"/>
                    <a:pt x="7" y="17"/>
                  </a:cubicBezTo>
                  <a:cubicBezTo>
                    <a:pt x="7" y="16"/>
                    <a:pt x="6" y="15"/>
                    <a:pt x="6" y="13"/>
                  </a:cubicBezTo>
                  <a:cubicBezTo>
                    <a:pt x="6" y="13"/>
                    <a:pt x="6" y="12"/>
                    <a:pt x="6" y="12"/>
                  </a:cubicBezTo>
                  <a:cubicBezTo>
                    <a:pt x="6" y="12"/>
                    <a:pt x="6" y="12"/>
                    <a:pt x="6" y="11"/>
                  </a:cubicBezTo>
                  <a:cubicBezTo>
                    <a:pt x="6" y="11"/>
                    <a:pt x="6" y="11"/>
                    <a:pt x="6" y="11"/>
                  </a:cubicBezTo>
                  <a:cubicBezTo>
                    <a:pt x="6" y="11"/>
                    <a:pt x="6" y="10"/>
                    <a:pt x="6" y="10"/>
                  </a:cubicBezTo>
                  <a:cubicBezTo>
                    <a:pt x="6" y="10"/>
                    <a:pt x="6" y="9"/>
                    <a:pt x="6" y="9"/>
                  </a:cubicBezTo>
                  <a:cubicBezTo>
                    <a:pt x="7" y="9"/>
                    <a:pt x="7" y="10"/>
                    <a:pt x="7" y="10"/>
                  </a:cubicBezTo>
                  <a:cubicBezTo>
                    <a:pt x="11" y="14"/>
                    <a:pt x="11" y="14"/>
                    <a:pt x="11" y="14"/>
                  </a:cubicBezTo>
                  <a:cubicBezTo>
                    <a:pt x="12" y="15"/>
                    <a:pt x="13" y="17"/>
                    <a:pt x="14" y="18"/>
                  </a:cubicBezTo>
                  <a:cubicBezTo>
                    <a:pt x="15" y="19"/>
                    <a:pt x="15" y="19"/>
                    <a:pt x="15" y="19"/>
                  </a:cubicBezTo>
                  <a:cubicBezTo>
                    <a:pt x="15" y="20"/>
                    <a:pt x="16" y="20"/>
                    <a:pt x="16" y="20"/>
                  </a:cubicBezTo>
                  <a:cubicBezTo>
                    <a:pt x="16" y="21"/>
                    <a:pt x="17" y="22"/>
                    <a:pt x="17" y="23"/>
                  </a:cubicBezTo>
                  <a:cubicBezTo>
                    <a:pt x="18" y="24"/>
                    <a:pt x="18" y="24"/>
                    <a:pt x="19" y="25"/>
                  </a:cubicBezTo>
                  <a:cubicBezTo>
                    <a:pt x="19" y="26"/>
                    <a:pt x="19" y="27"/>
                    <a:pt x="19" y="28"/>
                  </a:cubicBezTo>
                  <a:cubicBezTo>
                    <a:pt x="19" y="26"/>
                    <a:pt x="19" y="24"/>
                    <a:pt x="18" y="23"/>
                  </a:cubicBezTo>
                  <a:cubicBezTo>
                    <a:pt x="17" y="22"/>
                    <a:pt x="17" y="21"/>
                    <a:pt x="17" y="20"/>
                  </a:cubicBezTo>
                  <a:close/>
                  <a:moveTo>
                    <a:pt x="25" y="19"/>
                  </a:moveTo>
                  <a:cubicBezTo>
                    <a:pt x="25" y="19"/>
                    <a:pt x="25" y="19"/>
                    <a:pt x="25" y="19"/>
                  </a:cubicBezTo>
                  <a:cubicBezTo>
                    <a:pt x="25" y="19"/>
                    <a:pt x="25" y="19"/>
                    <a:pt x="25" y="19"/>
                  </a:cubicBezTo>
                  <a:cubicBezTo>
                    <a:pt x="25" y="19"/>
                    <a:pt x="25" y="19"/>
                    <a:pt x="25" y="1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2432"/>
            <p:cNvSpPr>
              <a:spLocks/>
            </p:cNvSpPr>
            <p:nvPr/>
          </p:nvSpPr>
          <p:spPr bwMode="auto">
            <a:xfrm>
              <a:off x="9974251" y="2816239"/>
              <a:ext cx="134938" cy="104776"/>
            </a:xfrm>
            <a:custGeom>
              <a:avLst/>
              <a:gdLst>
                <a:gd name="T0" fmla="*/ 0 w 36"/>
                <a:gd name="T1" fmla="*/ 0 h 28"/>
                <a:gd name="T2" fmla="*/ 16 w 36"/>
                <a:gd name="T3" fmla="*/ 17 h 28"/>
                <a:gd name="T4" fmla="*/ 27 w 36"/>
                <a:gd name="T5" fmla="*/ 23 h 28"/>
                <a:gd name="T6" fmla="*/ 36 w 36"/>
                <a:gd name="T7" fmla="*/ 28 h 28"/>
                <a:gd name="T8" fmla="*/ 21 w 36"/>
                <a:gd name="T9" fmla="*/ 28 h 28"/>
                <a:gd name="T10" fmla="*/ 10 w 36"/>
                <a:gd name="T11" fmla="*/ 17 h 28"/>
                <a:gd name="T12" fmla="*/ 0 w 36"/>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6" h="28">
                  <a:moveTo>
                    <a:pt x="0" y="0"/>
                  </a:moveTo>
                  <a:cubicBezTo>
                    <a:pt x="6" y="6"/>
                    <a:pt x="10" y="13"/>
                    <a:pt x="16" y="17"/>
                  </a:cubicBezTo>
                  <a:cubicBezTo>
                    <a:pt x="19" y="20"/>
                    <a:pt x="23" y="22"/>
                    <a:pt x="27" y="23"/>
                  </a:cubicBezTo>
                  <a:cubicBezTo>
                    <a:pt x="30" y="24"/>
                    <a:pt x="34" y="25"/>
                    <a:pt x="36" y="28"/>
                  </a:cubicBezTo>
                  <a:cubicBezTo>
                    <a:pt x="31" y="28"/>
                    <a:pt x="26" y="28"/>
                    <a:pt x="21" y="28"/>
                  </a:cubicBezTo>
                  <a:cubicBezTo>
                    <a:pt x="16" y="25"/>
                    <a:pt x="12" y="20"/>
                    <a:pt x="10" y="17"/>
                  </a:cubicBezTo>
                  <a:cubicBezTo>
                    <a:pt x="6" y="12"/>
                    <a:pt x="4" y="6"/>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43" name="Picture 2434"/>
            <p:cNvPicPr>
              <a:picLocks noChangeAspect="1" noChangeArrowheads="1"/>
            </p:cNvPicPr>
            <p:nvPr/>
          </p:nvPicPr>
          <p:blipFill>
            <a:blip r:embed="rId115" cstate="screen">
              <a:extLst>
                <a:ext uri="{28A0092B-C50C-407E-A947-70E740481C1C}">
                  <a14:useLocalDpi xmlns:a14="http://schemas.microsoft.com/office/drawing/2010/main"/>
                </a:ext>
              </a:extLst>
            </a:blip>
            <a:srcRect/>
            <a:stretch>
              <a:fillRect/>
            </a:stretch>
          </p:blipFill>
          <p:spPr bwMode="auto">
            <a:xfrm>
              <a:off x="9890113" y="2671775"/>
              <a:ext cx="190501" cy="12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4" name="Freeform 2435"/>
            <p:cNvSpPr>
              <a:spLocks/>
            </p:cNvSpPr>
            <p:nvPr/>
          </p:nvSpPr>
          <p:spPr bwMode="auto">
            <a:xfrm>
              <a:off x="9955201" y="2752738"/>
              <a:ext cx="176214" cy="85726"/>
            </a:xfrm>
            <a:custGeom>
              <a:avLst/>
              <a:gdLst>
                <a:gd name="T0" fmla="*/ 22 w 47"/>
                <a:gd name="T1" fmla="*/ 9 h 23"/>
                <a:gd name="T2" fmla="*/ 8 w 47"/>
                <a:gd name="T3" fmla="*/ 11 h 23"/>
                <a:gd name="T4" fmla="*/ 0 w 47"/>
                <a:gd name="T5" fmla="*/ 9 h 23"/>
                <a:gd name="T6" fmla="*/ 13 w 47"/>
                <a:gd name="T7" fmla="*/ 7 h 23"/>
                <a:gd name="T8" fmla="*/ 28 w 47"/>
                <a:gd name="T9" fmla="*/ 2 h 23"/>
                <a:gd name="T10" fmla="*/ 41 w 47"/>
                <a:gd name="T11" fmla="*/ 5 h 23"/>
                <a:gd name="T12" fmla="*/ 43 w 47"/>
                <a:gd name="T13" fmla="*/ 7 h 23"/>
                <a:gd name="T14" fmla="*/ 47 w 47"/>
                <a:gd name="T15" fmla="*/ 23 h 23"/>
                <a:gd name="T16" fmla="*/ 43 w 47"/>
                <a:gd name="T17" fmla="*/ 16 h 23"/>
                <a:gd name="T18" fmla="*/ 22 w 47"/>
                <a:gd name="T19"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23">
                  <a:moveTo>
                    <a:pt x="22" y="9"/>
                  </a:moveTo>
                  <a:cubicBezTo>
                    <a:pt x="19" y="10"/>
                    <a:pt x="12" y="11"/>
                    <a:pt x="8" y="11"/>
                  </a:cubicBezTo>
                  <a:cubicBezTo>
                    <a:pt x="6" y="11"/>
                    <a:pt x="0" y="9"/>
                    <a:pt x="0" y="9"/>
                  </a:cubicBezTo>
                  <a:cubicBezTo>
                    <a:pt x="4" y="10"/>
                    <a:pt x="9" y="9"/>
                    <a:pt x="13" y="7"/>
                  </a:cubicBezTo>
                  <a:cubicBezTo>
                    <a:pt x="18" y="6"/>
                    <a:pt x="23" y="3"/>
                    <a:pt x="28" y="2"/>
                  </a:cubicBezTo>
                  <a:cubicBezTo>
                    <a:pt x="33" y="0"/>
                    <a:pt x="37" y="2"/>
                    <a:pt x="41" y="5"/>
                  </a:cubicBezTo>
                  <a:cubicBezTo>
                    <a:pt x="42" y="6"/>
                    <a:pt x="42" y="6"/>
                    <a:pt x="43" y="7"/>
                  </a:cubicBezTo>
                  <a:cubicBezTo>
                    <a:pt x="45" y="12"/>
                    <a:pt x="46" y="17"/>
                    <a:pt x="47" y="23"/>
                  </a:cubicBezTo>
                  <a:cubicBezTo>
                    <a:pt x="46" y="21"/>
                    <a:pt x="45" y="18"/>
                    <a:pt x="43" y="16"/>
                  </a:cubicBezTo>
                  <a:cubicBezTo>
                    <a:pt x="35" y="9"/>
                    <a:pt x="27" y="8"/>
                    <a:pt x="22"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2436"/>
            <p:cNvSpPr>
              <a:spLocks/>
            </p:cNvSpPr>
            <p:nvPr/>
          </p:nvSpPr>
          <p:spPr bwMode="auto">
            <a:xfrm>
              <a:off x="9883763" y="2744801"/>
              <a:ext cx="250827" cy="169864"/>
            </a:xfrm>
            <a:custGeom>
              <a:avLst/>
              <a:gdLst>
                <a:gd name="T0" fmla="*/ 44 w 67"/>
                <a:gd name="T1" fmla="*/ 12 h 45"/>
                <a:gd name="T2" fmla="*/ 29 w 67"/>
                <a:gd name="T3" fmla="*/ 14 h 45"/>
                <a:gd name="T4" fmla="*/ 26 w 67"/>
                <a:gd name="T5" fmla="*/ 15 h 45"/>
                <a:gd name="T6" fmla="*/ 24 w 67"/>
                <a:gd name="T7" fmla="*/ 15 h 45"/>
                <a:gd name="T8" fmla="*/ 26 w 67"/>
                <a:gd name="T9" fmla="*/ 16 h 45"/>
                <a:gd name="T10" fmla="*/ 31 w 67"/>
                <a:gd name="T11" fmla="*/ 17 h 45"/>
                <a:gd name="T12" fmla="*/ 39 w 67"/>
                <a:gd name="T13" fmla="*/ 21 h 45"/>
                <a:gd name="T14" fmla="*/ 47 w 67"/>
                <a:gd name="T15" fmla="*/ 22 h 45"/>
                <a:gd name="T16" fmla="*/ 55 w 67"/>
                <a:gd name="T17" fmla="*/ 25 h 45"/>
                <a:gd name="T18" fmla="*/ 59 w 67"/>
                <a:gd name="T19" fmla="*/ 29 h 45"/>
                <a:gd name="T20" fmla="*/ 50 w 67"/>
                <a:gd name="T21" fmla="*/ 24 h 45"/>
                <a:gd name="T22" fmla="*/ 44 w 67"/>
                <a:gd name="T23" fmla="*/ 22 h 45"/>
                <a:gd name="T24" fmla="*/ 53 w 67"/>
                <a:gd name="T25" fmla="*/ 29 h 45"/>
                <a:gd name="T26" fmla="*/ 64 w 67"/>
                <a:gd name="T27" fmla="*/ 40 h 45"/>
                <a:gd name="T28" fmla="*/ 65 w 67"/>
                <a:gd name="T29" fmla="*/ 43 h 45"/>
                <a:gd name="T30" fmla="*/ 60 w 67"/>
                <a:gd name="T31" fmla="*/ 38 h 45"/>
                <a:gd name="T32" fmla="*/ 35 w 67"/>
                <a:gd name="T33" fmla="*/ 21 h 45"/>
                <a:gd name="T34" fmla="*/ 28 w 67"/>
                <a:gd name="T35" fmla="*/ 18 h 45"/>
                <a:gd name="T36" fmla="*/ 25 w 67"/>
                <a:gd name="T37" fmla="*/ 18 h 45"/>
                <a:gd name="T38" fmla="*/ 27 w 67"/>
                <a:gd name="T39" fmla="*/ 20 h 45"/>
                <a:gd name="T40" fmla="*/ 35 w 67"/>
                <a:gd name="T41" fmla="*/ 32 h 45"/>
                <a:gd name="T42" fmla="*/ 40 w 67"/>
                <a:gd name="T43" fmla="*/ 35 h 45"/>
                <a:gd name="T44" fmla="*/ 49 w 67"/>
                <a:gd name="T45" fmla="*/ 41 h 45"/>
                <a:gd name="T46" fmla="*/ 49 w 67"/>
                <a:gd name="T47" fmla="*/ 41 h 45"/>
                <a:gd name="T48" fmla="*/ 39 w 67"/>
                <a:gd name="T49" fmla="*/ 36 h 45"/>
                <a:gd name="T50" fmla="*/ 35 w 67"/>
                <a:gd name="T51" fmla="*/ 32 h 45"/>
                <a:gd name="T52" fmla="*/ 24 w 67"/>
                <a:gd name="T53" fmla="*/ 19 h 45"/>
                <a:gd name="T54" fmla="*/ 21 w 67"/>
                <a:gd name="T55" fmla="*/ 17 h 45"/>
                <a:gd name="T56" fmla="*/ 11 w 67"/>
                <a:gd name="T57" fmla="*/ 12 h 45"/>
                <a:gd name="T58" fmla="*/ 12 w 67"/>
                <a:gd name="T59" fmla="*/ 15 h 45"/>
                <a:gd name="T60" fmla="*/ 14 w 67"/>
                <a:gd name="T61" fmla="*/ 21 h 45"/>
                <a:gd name="T62" fmla="*/ 20 w 67"/>
                <a:gd name="T63" fmla="*/ 33 h 45"/>
                <a:gd name="T64" fmla="*/ 27 w 67"/>
                <a:gd name="T65" fmla="*/ 40 h 45"/>
                <a:gd name="T66" fmla="*/ 20 w 67"/>
                <a:gd name="T67" fmla="*/ 34 h 45"/>
                <a:gd name="T68" fmla="*/ 13 w 67"/>
                <a:gd name="T69" fmla="*/ 22 h 45"/>
                <a:gd name="T70" fmla="*/ 11 w 67"/>
                <a:gd name="T71" fmla="*/ 16 h 45"/>
                <a:gd name="T72" fmla="*/ 10 w 67"/>
                <a:gd name="T73" fmla="*/ 13 h 45"/>
                <a:gd name="T74" fmla="*/ 7 w 67"/>
                <a:gd name="T75" fmla="*/ 8 h 45"/>
                <a:gd name="T76" fmla="*/ 4 w 67"/>
                <a:gd name="T77" fmla="*/ 6 h 45"/>
                <a:gd name="T78" fmla="*/ 3 w 67"/>
                <a:gd name="T79" fmla="*/ 5 h 45"/>
                <a:gd name="T80" fmla="*/ 2 w 67"/>
                <a:gd name="T81" fmla="*/ 2 h 45"/>
                <a:gd name="T82" fmla="*/ 7 w 67"/>
                <a:gd name="T83" fmla="*/ 6 h 45"/>
                <a:gd name="T84" fmla="*/ 8 w 67"/>
                <a:gd name="T85" fmla="*/ 7 h 45"/>
                <a:gd name="T86" fmla="*/ 10 w 67"/>
                <a:gd name="T87" fmla="*/ 8 h 45"/>
                <a:gd name="T88" fmla="*/ 22 w 67"/>
                <a:gd name="T89" fmla="*/ 8 h 45"/>
                <a:gd name="T90" fmla="*/ 26 w 67"/>
                <a:gd name="T91" fmla="*/ 8 h 45"/>
                <a:gd name="T92" fmla="*/ 38 w 67"/>
                <a:gd name="T93" fmla="*/ 0 h 45"/>
                <a:gd name="T94" fmla="*/ 31 w 67"/>
                <a:gd name="T95" fmla="*/ 6 h 45"/>
                <a:gd name="T96" fmla="*/ 24 w 67"/>
                <a:gd name="T97" fmla="*/ 9 h 45"/>
                <a:gd name="T98" fmla="*/ 17 w 67"/>
                <a:gd name="T99" fmla="*/ 9 h 45"/>
                <a:gd name="T100" fmla="*/ 10 w 67"/>
                <a:gd name="T101" fmla="*/ 9 h 45"/>
                <a:gd name="T102" fmla="*/ 16 w 67"/>
                <a:gd name="T103" fmla="*/ 13 h 45"/>
                <a:gd name="T104" fmla="*/ 19 w 67"/>
                <a:gd name="T105" fmla="*/ 13 h 45"/>
                <a:gd name="T106" fmla="*/ 25 w 67"/>
                <a:gd name="T107" fmla="*/ 13 h 45"/>
                <a:gd name="T108" fmla="*/ 27 w 67"/>
                <a:gd name="T109" fmla="*/ 13 h 45"/>
                <a:gd name="T110" fmla="*/ 34 w 67"/>
                <a:gd name="T111" fmla="*/ 12 h 45"/>
                <a:gd name="T112" fmla="*/ 49 w 67"/>
                <a:gd name="T113" fmla="*/ 11 h 45"/>
                <a:gd name="T114" fmla="*/ 49 w 67"/>
                <a:gd name="T11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45">
                  <a:moveTo>
                    <a:pt x="49" y="12"/>
                  </a:moveTo>
                  <a:cubicBezTo>
                    <a:pt x="48" y="12"/>
                    <a:pt x="46" y="12"/>
                    <a:pt x="44" y="12"/>
                  </a:cubicBezTo>
                  <a:cubicBezTo>
                    <a:pt x="41" y="12"/>
                    <a:pt x="38" y="12"/>
                    <a:pt x="34" y="13"/>
                  </a:cubicBezTo>
                  <a:cubicBezTo>
                    <a:pt x="33" y="13"/>
                    <a:pt x="31" y="13"/>
                    <a:pt x="29" y="14"/>
                  </a:cubicBezTo>
                  <a:cubicBezTo>
                    <a:pt x="29" y="14"/>
                    <a:pt x="28" y="14"/>
                    <a:pt x="27" y="14"/>
                  </a:cubicBezTo>
                  <a:cubicBezTo>
                    <a:pt x="26" y="15"/>
                    <a:pt x="26" y="15"/>
                    <a:pt x="26" y="15"/>
                  </a:cubicBezTo>
                  <a:cubicBezTo>
                    <a:pt x="26" y="15"/>
                    <a:pt x="25" y="15"/>
                    <a:pt x="25" y="15"/>
                  </a:cubicBezTo>
                  <a:cubicBezTo>
                    <a:pt x="24" y="15"/>
                    <a:pt x="24" y="15"/>
                    <a:pt x="24" y="15"/>
                  </a:cubicBezTo>
                  <a:cubicBezTo>
                    <a:pt x="24" y="15"/>
                    <a:pt x="23" y="15"/>
                    <a:pt x="22" y="15"/>
                  </a:cubicBezTo>
                  <a:cubicBezTo>
                    <a:pt x="23" y="15"/>
                    <a:pt x="24" y="16"/>
                    <a:pt x="26" y="16"/>
                  </a:cubicBezTo>
                  <a:cubicBezTo>
                    <a:pt x="26" y="16"/>
                    <a:pt x="27" y="17"/>
                    <a:pt x="28" y="17"/>
                  </a:cubicBezTo>
                  <a:cubicBezTo>
                    <a:pt x="29" y="17"/>
                    <a:pt x="30" y="17"/>
                    <a:pt x="31" y="17"/>
                  </a:cubicBezTo>
                  <a:cubicBezTo>
                    <a:pt x="32" y="18"/>
                    <a:pt x="34" y="18"/>
                    <a:pt x="36" y="19"/>
                  </a:cubicBezTo>
                  <a:cubicBezTo>
                    <a:pt x="37" y="20"/>
                    <a:pt x="38" y="20"/>
                    <a:pt x="39" y="21"/>
                  </a:cubicBezTo>
                  <a:cubicBezTo>
                    <a:pt x="41" y="21"/>
                    <a:pt x="43" y="21"/>
                    <a:pt x="44" y="21"/>
                  </a:cubicBezTo>
                  <a:cubicBezTo>
                    <a:pt x="45" y="22"/>
                    <a:pt x="46" y="22"/>
                    <a:pt x="47" y="22"/>
                  </a:cubicBezTo>
                  <a:cubicBezTo>
                    <a:pt x="48" y="22"/>
                    <a:pt x="49" y="23"/>
                    <a:pt x="50" y="23"/>
                  </a:cubicBezTo>
                  <a:cubicBezTo>
                    <a:pt x="52" y="24"/>
                    <a:pt x="54" y="24"/>
                    <a:pt x="55" y="25"/>
                  </a:cubicBezTo>
                  <a:cubicBezTo>
                    <a:pt x="56" y="26"/>
                    <a:pt x="57" y="26"/>
                    <a:pt x="58" y="27"/>
                  </a:cubicBezTo>
                  <a:cubicBezTo>
                    <a:pt x="58" y="28"/>
                    <a:pt x="59" y="29"/>
                    <a:pt x="59" y="29"/>
                  </a:cubicBezTo>
                  <a:cubicBezTo>
                    <a:pt x="58" y="28"/>
                    <a:pt x="57" y="27"/>
                    <a:pt x="55" y="26"/>
                  </a:cubicBezTo>
                  <a:cubicBezTo>
                    <a:pt x="53" y="25"/>
                    <a:pt x="51" y="24"/>
                    <a:pt x="50" y="24"/>
                  </a:cubicBezTo>
                  <a:cubicBezTo>
                    <a:pt x="49" y="24"/>
                    <a:pt x="48" y="23"/>
                    <a:pt x="47" y="23"/>
                  </a:cubicBezTo>
                  <a:cubicBezTo>
                    <a:pt x="46" y="23"/>
                    <a:pt x="45" y="23"/>
                    <a:pt x="44" y="22"/>
                  </a:cubicBezTo>
                  <a:cubicBezTo>
                    <a:pt x="44" y="22"/>
                    <a:pt x="43" y="22"/>
                    <a:pt x="43" y="22"/>
                  </a:cubicBezTo>
                  <a:cubicBezTo>
                    <a:pt x="46" y="24"/>
                    <a:pt x="50" y="27"/>
                    <a:pt x="53" y="29"/>
                  </a:cubicBezTo>
                  <a:cubicBezTo>
                    <a:pt x="56" y="31"/>
                    <a:pt x="59" y="34"/>
                    <a:pt x="61" y="36"/>
                  </a:cubicBezTo>
                  <a:cubicBezTo>
                    <a:pt x="62" y="38"/>
                    <a:pt x="63" y="39"/>
                    <a:pt x="64" y="40"/>
                  </a:cubicBezTo>
                  <a:cubicBezTo>
                    <a:pt x="65" y="42"/>
                    <a:pt x="66" y="43"/>
                    <a:pt x="67" y="45"/>
                  </a:cubicBezTo>
                  <a:cubicBezTo>
                    <a:pt x="66" y="44"/>
                    <a:pt x="66" y="44"/>
                    <a:pt x="65" y="43"/>
                  </a:cubicBezTo>
                  <a:cubicBezTo>
                    <a:pt x="65" y="42"/>
                    <a:pt x="64" y="42"/>
                    <a:pt x="64" y="41"/>
                  </a:cubicBezTo>
                  <a:cubicBezTo>
                    <a:pt x="62" y="40"/>
                    <a:pt x="61" y="39"/>
                    <a:pt x="60" y="38"/>
                  </a:cubicBezTo>
                  <a:cubicBezTo>
                    <a:pt x="58" y="35"/>
                    <a:pt x="55" y="33"/>
                    <a:pt x="52" y="31"/>
                  </a:cubicBezTo>
                  <a:cubicBezTo>
                    <a:pt x="47" y="27"/>
                    <a:pt x="41" y="23"/>
                    <a:pt x="35" y="21"/>
                  </a:cubicBezTo>
                  <a:cubicBezTo>
                    <a:pt x="33" y="20"/>
                    <a:pt x="32" y="20"/>
                    <a:pt x="30" y="19"/>
                  </a:cubicBezTo>
                  <a:cubicBezTo>
                    <a:pt x="29" y="19"/>
                    <a:pt x="29" y="19"/>
                    <a:pt x="28" y="18"/>
                  </a:cubicBezTo>
                  <a:cubicBezTo>
                    <a:pt x="27" y="18"/>
                    <a:pt x="26" y="18"/>
                    <a:pt x="25" y="18"/>
                  </a:cubicBezTo>
                  <a:cubicBezTo>
                    <a:pt x="25" y="18"/>
                    <a:pt x="25" y="18"/>
                    <a:pt x="25" y="18"/>
                  </a:cubicBezTo>
                  <a:cubicBezTo>
                    <a:pt x="25" y="18"/>
                    <a:pt x="25" y="18"/>
                    <a:pt x="25" y="18"/>
                  </a:cubicBezTo>
                  <a:cubicBezTo>
                    <a:pt x="26" y="19"/>
                    <a:pt x="27" y="19"/>
                    <a:pt x="27" y="20"/>
                  </a:cubicBezTo>
                  <a:cubicBezTo>
                    <a:pt x="28" y="21"/>
                    <a:pt x="28" y="22"/>
                    <a:pt x="29" y="22"/>
                  </a:cubicBezTo>
                  <a:cubicBezTo>
                    <a:pt x="31" y="25"/>
                    <a:pt x="33" y="29"/>
                    <a:pt x="35" y="32"/>
                  </a:cubicBezTo>
                  <a:cubicBezTo>
                    <a:pt x="36" y="32"/>
                    <a:pt x="37" y="33"/>
                    <a:pt x="37" y="34"/>
                  </a:cubicBezTo>
                  <a:cubicBezTo>
                    <a:pt x="38" y="34"/>
                    <a:pt x="39" y="35"/>
                    <a:pt x="40" y="35"/>
                  </a:cubicBezTo>
                  <a:cubicBezTo>
                    <a:pt x="41" y="36"/>
                    <a:pt x="43" y="37"/>
                    <a:pt x="44" y="38"/>
                  </a:cubicBezTo>
                  <a:cubicBezTo>
                    <a:pt x="46" y="39"/>
                    <a:pt x="48" y="40"/>
                    <a:pt x="49" y="41"/>
                  </a:cubicBezTo>
                  <a:cubicBezTo>
                    <a:pt x="51" y="42"/>
                    <a:pt x="53" y="43"/>
                    <a:pt x="54" y="43"/>
                  </a:cubicBezTo>
                  <a:cubicBezTo>
                    <a:pt x="53" y="43"/>
                    <a:pt x="51" y="42"/>
                    <a:pt x="49" y="41"/>
                  </a:cubicBezTo>
                  <a:cubicBezTo>
                    <a:pt x="47" y="41"/>
                    <a:pt x="46" y="40"/>
                    <a:pt x="44" y="39"/>
                  </a:cubicBezTo>
                  <a:cubicBezTo>
                    <a:pt x="42" y="38"/>
                    <a:pt x="41" y="37"/>
                    <a:pt x="39" y="36"/>
                  </a:cubicBezTo>
                  <a:cubicBezTo>
                    <a:pt x="38" y="35"/>
                    <a:pt x="38" y="35"/>
                    <a:pt x="37" y="34"/>
                  </a:cubicBezTo>
                  <a:cubicBezTo>
                    <a:pt x="36" y="34"/>
                    <a:pt x="35" y="33"/>
                    <a:pt x="35" y="32"/>
                  </a:cubicBezTo>
                  <a:cubicBezTo>
                    <a:pt x="32" y="29"/>
                    <a:pt x="30" y="26"/>
                    <a:pt x="28" y="23"/>
                  </a:cubicBezTo>
                  <a:cubicBezTo>
                    <a:pt x="27" y="22"/>
                    <a:pt x="26" y="20"/>
                    <a:pt x="24" y="19"/>
                  </a:cubicBezTo>
                  <a:cubicBezTo>
                    <a:pt x="24" y="18"/>
                    <a:pt x="23" y="18"/>
                    <a:pt x="22" y="17"/>
                  </a:cubicBezTo>
                  <a:cubicBezTo>
                    <a:pt x="22" y="17"/>
                    <a:pt x="22" y="17"/>
                    <a:pt x="21" y="17"/>
                  </a:cubicBezTo>
                  <a:cubicBezTo>
                    <a:pt x="19" y="16"/>
                    <a:pt x="17" y="15"/>
                    <a:pt x="16" y="14"/>
                  </a:cubicBezTo>
                  <a:cubicBezTo>
                    <a:pt x="14" y="13"/>
                    <a:pt x="13" y="13"/>
                    <a:pt x="11" y="12"/>
                  </a:cubicBezTo>
                  <a:cubicBezTo>
                    <a:pt x="11" y="12"/>
                    <a:pt x="12" y="12"/>
                    <a:pt x="12" y="12"/>
                  </a:cubicBezTo>
                  <a:cubicBezTo>
                    <a:pt x="12" y="13"/>
                    <a:pt x="12" y="14"/>
                    <a:pt x="12" y="15"/>
                  </a:cubicBezTo>
                  <a:cubicBezTo>
                    <a:pt x="12" y="16"/>
                    <a:pt x="12" y="16"/>
                    <a:pt x="12" y="17"/>
                  </a:cubicBezTo>
                  <a:cubicBezTo>
                    <a:pt x="13" y="19"/>
                    <a:pt x="13" y="20"/>
                    <a:pt x="14" y="21"/>
                  </a:cubicBezTo>
                  <a:cubicBezTo>
                    <a:pt x="14" y="23"/>
                    <a:pt x="15" y="24"/>
                    <a:pt x="15" y="26"/>
                  </a:cubicBezTo>
                  <a:cubicBezTo>
                    <a:pt x="17" y="28"/>
                    <a:pt x="18" y="31"/>
                    <a:pt x="20" y="33"/>
                  </a:cubicBezTo>
                  <a:cubicBezTo>
                    <a:pt x="21" y="34"/>
                    <a:pt x="22" y="36"/>
                    <a:pt x="23" y="37"/>
                  </a:cubicBezTo>
                  <a:cubicBezTo>
                    <a:pt x="25" y="38"/>
                    <a:pt x="26" y="39"/>
                    <a:pt x="27" y="40"/>
                  </a:cubicBezTo>
                  <a:cubicBezTo>
                    <a:pt x="26" y="39"/>
                    <a:pt x="24" y="38"/>
                    <a:pt x="23" y="37"/>
                  </a:cubicBezTo>
                  <a:cubicBezTo>
                    <a:pt x="22" y="36"/>
                    <a:pt x="21" y="35"/>
                    <a:pt x="20" y="34"/>
                  </a:cubicBezTo>
                  <a:cubicBezTo>
                    <a:pt x="18" y="31"/>
                    <a:pt x="16" y="29"/>
                    <a:pt x="15" y="26"/>
                  </a:cubicBezTo>
                  <a:cubicBezTo>
                    <a:pt x="14" y="25"/>
                    <a:pt x="13" y="23"/>
                    <a:pt x="13" y="22"/>
                  </a:cubicBezTo>
                  <a:cubicBezTo>
                    <a:pt x="12" y="20"/>
                    <a:pt x="12" y="19"/>
                    <a:pt x="11" y="17"/>
                  </a:cubicBezTo>
                  <a:cubicBezTo>
                    <a:pt x="11" y="17"/>
                    <a:pt x="11" y="16"/>
                    <a:pt x="11" y="16"/>
                  </a:cubicBezTo>
                  <a:cubicBezTo>
                    <a:pt x="11" y="16"/>
                    <a:pt x="11" y="15"/>
                    <a:pt x="11" y="15"/>
                  </a:cubicBezTo>
                  <a:cubicBezTo>
                    <a:pt x="11" y="14"/>
                    <a:pt x="11" y="13"/>
                    <a:pt x="10" y="13"/>
                  </a:cubicBezTo>
                  <a:cubicBezTo>
                    <a:pt x="10" y="12"/>
                    <a:pt x="10" y="11"/>
                    <a:pt x="10" y="11"/>
                  </a:cubicBezTo>
                  <a:cubicBezTo>
                    <a:pt x="9" y="10"/>
                    <a:pt x="8" y="9"/>
                    <a:pt x="7" y="8"/>
                  </a:cubicBezTo>
                  <a:cubicBezTo>
                    <a:pt x="6" y="8"/>
                    <a:pt x="5" y="7"/>
                    <a:pt x="4" y="6"/>
                  </a:cubicBezTo>
                  <a:cubicBezTo>
                    <a:pt x="4" y="6"/>
                    <a:pt x="4" y="6"/>
                    <a:pt x="4" y="6"/>
                  </a:cubicBezTo>
                  <a:cubicBezTo>
                    <a:pt x="4" y="5"/>
                    <a:pt x="4" y="5"/>
                    <a:pt x="4" y="5"/>
                  </a:cubicBezTo>
                  <a:cubicBezTo>
                    <a:pt x="4" y="5"/>
                    <a:pt x="3" y="5"/>
                    <a:pt x="3" y="5"/>
                  </a:cubicBezTo>
                  <a:cubicBezTo>
                    <a:pt x="2" y="3"/>
                    <a:pt x="1" y="2"/>
                    <a:pt x="0" y="1"/>
                  </a:cubicBezTo>
                  <a:cubicBezTo>
                    <a:pt x="1" y="1"/>
                    <a:pt x="1" y="2"/>
                    <a:pt x="2" y="2"/>
                  </a:cubicBezTo>
                  <a:cubicBezTo>
                    <a:pt x="3" y="3"/>
                    <a:pt x="3" y="4"/>
                    <a:pt x="4" y="4"/>
                  </a:cubicBezTo>
                  <a:cubicBezTo>
                    <a:pt x="5" y="5"/>
                    <a:pt x="6" y="6"/>
                    <a:pt x="7" y="6"/>
                  </a:cubicBezTo>
                  <a:cubicBezTo>
                    <a:pt x="7" y="6"/>
                    <a:pt x="7" y="6"/>
                    <a:pt x="7" y="7"/>
                  </a:cubicBezTo>
                  <a:cubicBezTo>
                    <a:pt x="8" y="7"/>
                    <a:pt x="8" y="7"/>
                    <a:pt x="8" y="7"/>
                  </a:cubicBezTo>
                  <a:cubicBezTo>
                    <a:pt x="9" y="7"/>
                    <a:pt x="9" y="7"/>
                    <a:pt x="9" y="7"/>
                  </a:cubicBezTo>
                  <a:cubicBezTo>
                    <a:pt x="10" y="7"/>
                    <a:pt x="10" y="7"/>
                    <a:pt x="10" y="8"/>
                  </a:cubicBezTo>
                  <a:cubicBezTo>
                    <a:pt x="11" y="8"/>
                    <a:pt x="12" y="8"/>
                    <a:pt x="13" y="8"/>
                  </a:cubicBezTo>
                  <a:cubicBezTo>
                    <a:pt x="16" y="8"/>
                    <a:pt x="19" y="9"/>
                    <a:pt x="22" y="8"/>
                  </a:cubicBezTo>
                  <a:cubicBezTo>
                    <a:pt x="22" y="8"/>
                    <a:pt x="23" y="8"/>
                    <a:pt x="24" y="8"/>
                  </a:cubicBezTo>
                  <a:cubicBezTo>
                    <a:pt x="25" y="8"/>
                    <a:pt x="25" y="8"/>
                    <a:pt x="26" y="8"/>
                  </a:cubicBezTo>
                  <a:cubicBezTo>
                    <a:pt x="28" y="7"/>
                    <a:pt x="29" y="7"/>
                    <a:pt x="30" y="6"/>
                  </a:cubicBezTo>
                  <a:cubicBezTo>
                    <a:pt x="33" y="4"/>
                    <a:pt x="35" y="2"/>
                    <a:pt x="38" y="0"/>
                  </a:cubicBezTo>
                  <a:cubicBezTo>
                    <a:pt x="36" y="1"/>
                    <a:pt x="35" y="2"/>
                    <a:pt x="34" y="3"/>
                  </a:cubicBezTo>
                  <a:cubicBezTo>
                    <a:pt x="33" y="4"/>
                    <a:pt x="32" y="5"/>
                    <a:pt x="31" y="6"/>
                  </a:cubicBezTo>
                  <a:cubicBezTo>
                    <a:pt x="29" y="7"/>
                    <a:pt x="28" y="8"/>
                    <a:pt x="26" y="8"/>
                  </a:cubicBezTo>
                  <a:cubicBezTo>
                    <a:pt x="26" y="9"/>
                    <a:pt x="25" y="9"/>
                    <a:pt x="24" y="9"/>
                  </a:cubicBezTo>
                  <a:cubicBezTo>
                    <a:pt x="23" y="9"/>
                    <a:pt x="23" y="9"/>
                    <a:pt x="22" y="9"/>
                  </a:cubicBezTo>
                  <a:cubicBezTo>
                    <a:pt x="20" y="9"/>
                    <a:pt x="19" y="9"/>
                    <a:pt x="17" y="9"/>
                  </a:cubicBezTo>
                  <a:cubicBezTo>
                    <a:pt x="16" y="9"/>
                    <a:pt x="14" y="9"/>
                    <a:pt x="12" y="9"/>
                  </a:cubicBezTo>
                  <a:cubicBezTo>
                    <a:pt x="12" y="9"/>
                    <a:pt x="11" y="9"/>
                    <a:pt x="10" y="9"/>
                  </a:cubicBezTo>
                  <a:cubicBezTo>
                    <a:pt x="10" y="9"/>
                    <a:pt x="10" y="9"/>
                    <a:pt x="10" y="9"/>
                  </a:cubicBezTo>
                  <a:cubicBezTo>
                    <a:pt x="12" y="10"/>
                    <a:pt x="14" y="11"/>
                    <a:pt x="16" y="13"/>
                  </a:cubicBezTo>
                  <a:cubicBezTo>
                    <a:pt x="17" y="13"/>
                    <a:pt x="17" y="13"/>
                    <a:pt x="18" y="13"/>
                  </a:cubicBezTo>
                  <a:cubicBezTo>
                    <a:pt x="18" y="13"/>
                    <a:pt x="19" y="13"/>
                    <a:pt x="19" y="13"/>
                  </a:cubicBezTo>
                  <a:cubicBezTo>
                    <a:pt x="21" y="14"/>
                    <a:pt x="23" y="14"/>
                    <a:pt x="24" y="14"/>
                  </a:cubicBezTo>
                  <a:cubicBezTo>
                    <a:pt x="25" y="13"/>
                    <a:pt x="25" y="13"/>
                    <a:pt x="25" y="13"/>
                  </a:cubicBezTo>
                  <a:cubicBezTo>
                    <a:pt x="25" y="13"/>
                    <a:pt x="25" y="13"/>
                    <a:pt x="26" y="13"/>
                  </a:cubicBezTo>
                  <a:cubicBezTo>
                    <a:pt x="27" y="13"/>
                    <a:pt x="27" y="13"/>
                    <a:pt x="27" y="13"/>
                  </a:cubicBezTo>
                  <a:cubicBezTo>
                    <a:pt x="28" y="13"/>
                    <a:pt x="28" y="13"/>
                    <a:pt x="29" y="13"/>
                  </a:cubicBezTo>
                  <a:cubicBezTo>
                    <a:pt x="31" y="12"/>
                    <a:pt x="33" y="12"/>
                    <a:pt x="34" y="12"/>
                  </a:cubicBezTo>
                  <a:cubicBezTo>
                    <a:pt x="37" y="11"/>
                    <a:pt x="41" y="11"/>
                    <a:pt x="44" y="10"/>
                  </a:cubicBezTo>
                  <a:cubicBezTo>
                    <a:pt x="46" y="11"/>
                    <a:pt x="48" y="11"/>
                    <a:pt x="49" y="11"/>
                  </a:cubicBezTo>
                  <a:cubicBezTo>
                    <a:pt x="51" y="11"/>
                    <a:pt x="53" y="12"/>
                    <a:pt x="54" y="13"/>
                  </a:cubicBezTo>
                  <a:cubicBezTo>
                    <a:pt x="52" y="13"/>
                    <a:pt x="51" y="12"/>
                    <a:pt x="49" y="12"/>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2437"/>
            <p:cNvSpPr>
              <a:spLocks/>
            </p:cNvSpPr>
            <p:nvPr/>
          </p:nvSpPr>
          <p:spPr bwMode="auto">
            <a:xfrm>
              <a:off x="11133133" y="1997083"/>
              <a:ext cx="95251" cy="57150"/>
            </a:xfrm>
            <a:custGeom>
              <a:avLst/>
              <a:gdLst>
                <a:gd name="T0" fmla="*/ 0 w 25"/>
                <a:gd name="T1" fmla="*/ 0 h 15"/>
                <a:gd name="T2" fmla="*/ 12 w 25"/>
                <a:gd name="T3" fmla="*/ 9 h 15"/>
                <a:gd name="T4" fmla="*/ 19 w 25"/>
                <a:gd name="T5" fmla="*/ 12 h 15"/>
                <a:gd name="T6" fmla="*/ 25 w 25"/>
                <a:gd name="T7" fmla="*/ 14 h 15"/>
                <a:gd name="T8" fmla="*/ 16 w 25"/>
                <a:gd name="T9" fmla="*/ 15 h 15"/>
                <a:gd name="T10" fmla="*/ 8 w 25"/>
                <a:gd name="T11" fmla="*/ 10 h 15"/>
                <a:gd name="T12" fmla="*/ 0 w 25"/>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5" h="15">
                  <a:moveTo>
                    <a:pt x="0" y="0"/>
                  </a:moveTo>
                  <a:cubicBezTo>
                    <a:pt x="4" y="3"/>
                    <a:pt x="7" y="7"/>
                    <a:pt x="12" y="9"/>
                  </a:cubicBezTo>
                  <a:cubicBezTo>
                    <a:pt x="14" y="10"/>
                    <a:pt x="16" y="11"/>
                    <a:pt x="19" y="12"/>
                  </a:cubicBezTo>
                  <a:cubicBezTo>
                    <a:pt x="21" y="12"/>
                    <a:pt x="24" y="12"/>
                    <a:pt x="25" y="14"/>
                  </a:cubicBezTo>
                  <a:cubicBezTo>
                    <a:pt x="22" y="14"/>
                    <a:pt x="19" y="15"/>
                    <a:pt x="16" y="15"/>
                  </a:cubicBezTo>
                  <a:cubicBezTo>
                    <a:pt x="12" y="14"/>
                    <a:pt x="9" y="11"/>
                    <a:pt x="8" y="10"/>
                  </a:cubicBezTo>
                  <a:cubicBezTo>
                    <a:pt x="5" y="7"/>
                    <a:pt x="3" y="3"/>
                    <a:pt x="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2440"/>
            <p:cNvSpPr>
              <a:spLocks/>
            </p:cNvSpPr>
            <p:nvPr/>
          </p:nvSpPr>
          <p:spPr bwMode="auto">
            <a:xfrm>
              <a:off x="11115671" y="1949458"/>
              <a:ext cx="119063" cy="44450"/>
            </a:xfrm>
            <a:custGeom>
              <a:avLst/>
              <a:gdLst>
                <a:gd name="T0" fmla="*/ 15 w 32"/>
                <a:gd name="T1" fmla="*/ 6 h 12"/>
                <a:gd name="T2" fmla="*/ 6 w 32"/>
                <a:gd name="T3" fmla="*/ 9 h 12"/>
                <a:gd name="T4" fmla="*/ 0 w 32"/>
                <a:gd name="T5" fmla="*/ 9 h 12"/>
                <a:gd name="T6" fmla="*/ 9 w 32"/>
                <a:gd name="T7" fmla="*/ 6 h 12"/>
                <a:gd name="T8" fmla="*/ 17 w 32"/>
                <a:gd name="T9" fmla="*/ 1 h 12"/>
                <a:gd name="T10" fmla="*/ 26 w 32"/>
                <a:gd name="T11" fmla="*/ 2 h 12"/>
                <a:gd name="T12" fmla="*/ 27 w 32"/>
                <a:gd name="T13" fmla="*/ 2 h 12"/>
                <a:gd name="T14" fmla="*/ 32 w 32"/>
                <a:gd name="T15" fmla="*/ 12 h 12"/>
                <a:gd name="T16" fmla="*/ 28 w 32"/>
                <a:gd name="T17" fmla="*/ 9 h 12"/>
                <a:gd name="T18" fmla="*/ 15 w 32"/>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2">
                  <a:moveTo>
                    <a:pt x="15" y="6"/>
                  </a:moveTo>
                  <a:cubicBezTo>
                    <a:pt x="13" y="7"/>
                    <a:pt x="8" y="8"/>
                    <a:pt x="6" y="9"/>
                  </a:cubicBezTo>
                  <a:cubicBezTo>
                    <a:pt x="4" y="9"/>
                    <a:pt x="0" y="9"/>
                    <a:pt x="0" y="9"/>
                  </a:cubicBezTo>
                  <a:cubicBezTo>
                    <a:pt x="3" y="8"/>
                    <a:pt x="6" y="7"/>
                    <a:pt x="9" y="6"/>
                  </a:cubicBezTo>
                  <a:cubicBezTo>
                    <a:pt x="12" y="4"/>
                    <a:pt x="14" y="2"/>
                    <a:pt x="17" y="1"/>
                  </a:cubicBezTo>
                  <a:cubicBezTo>
                    <a:pt x="20" y="0"/>
                    <a:pt x="23" y="0"/>
                    <a:pt x="26" y="2"/>
                  </a:cubicBezTo>
                  <a:cubicBezTo>
                    <a:pt x="27" y="2"/>
                    <a:pt x="27" y="2"/>
                    <a:pt x="27" y="2"/>
                  </a:cubicBezTo>
                  <a:cubicBezTo>
                    <a:pt x="29" y="5"/>
                    <a:pt x="30" y="9"/>
                    <a:pt x="32" y="12"/>
                  </a:cubicBezTo>
                  <a:cubicBezTo>
                    <a:pt x="31" y="11"/>
                    <a:pt x="30" y="9"/>
                    <a:pt x="28" y="9"/>
                  </a:cubicBezTo>
                  <a:cubicBezTo>
                    <a:pt x="23" y="5"/>
                    <a:pt x="17" y="5"/>
                    <a:pt x="15" y="6"/>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2441"/>
            <p:cNvSpPr>
              <a:spLocks/>
            </p:cNvSpPr>
            <p:nvPr/>
          </p:nvSpPr>
          <p:spPr bwMode="auto">
            <a:xfrm>
              <a:off x="11069633" y="1949458"/>
              <a:ext cx="173039" cy="96838"/>
            </a:xfrm>
            <a:custGeom>
              <a:avLst/>
              <a:gdLst>
                <a:gd name="T0" fmla="*/ 29 w 46"/>
                <a:gd name="T1" fmla="*/ 6 h 26"/>
                <a:gd name="T2" fmla="*/ 19 w 46"/>
                <a:gd name="T3" fmla="*/ 9 h 26"/>
                <a:gd name="T4" fmla="*/ 17 w 46"/>
                <a:gd name="T5" fmla="*/ 10 h 26"/>
                <a:gd name="T6" fmla="*/ 16 w 46"/>
                <a:gd name="T7" fmla="*/ 10 h 26"/>
                <a:gd name="T8" fmla="*/ 17 w 46"/>
                <a:gd name="T9" fmla="*/ 11 h 26"/>
                <a:gd name="T10" fmla="*/ 21 w 46"/>
                <a:gd name="T11" fmla="*/ 11 h 26"/>
                <a:gd name="T12" fmla="*/ 26 w 46"/>
                <a:gd name="T13" fmla="*/ 12 h 26"/>
                <a:gd name="T14" fmla="*/ 31 w 46"/>
                <a:gd name="T15" fmla="*/ 12 h 26"/>
                <a:gd name="T16" fmla="*/ 37 w 46"/>
                <a:gd name="T17" fmla="*/ 14 h 26"/>
                <a:gd name="T18" fmla="*/ 40 w 46"/>
                <a:gd name="T19" fmla="*/ 16 h 26"/>
                <a:gd name="T20" fmla="*/ 33 w 46"/>
                <a:gd name="T21" fmla="*/ 13 h 26"/>
                <a:gd name="T22" fmla="*/ 30 w 46"/>
                <a:gd name="T23" fmla="*/ 13 h 26"/>
                <a:gd name="T24" fmla="*/ 36 w 46"/>
                <a:gd name="T25" fmla="*/ 16 h 26"/>
                <a:gd name="T26" fmla="*/ 44 w 46"/>
                <a:gd name="T27" fmla="*/ 22 h 26"/>
                <a:gd name="T28" fmla="*/ 45 w 46"/>
                <a:gd name="T29" fmla="*/ 24 h 26"/>
                <a:gd name="T30" fmla="*/ 41 w 46"/>
                <a:gd name="T31" fmla="*/ 21 h 26"/>
                <a:gd name="T32" fmla="*/ 24 w 46"/>
                <a:gd name="T33" fmla="*/ 13 h 26"/>
                <a:gd name="T34" fmla="*/ 19 w 46"/>
                <a:gd name="T35" fmla="*/ 12 h 26"/>
                <a:gd name="T36" fmla="*/ 17 w 46"/>
                <a:gd name="T37" fmla="*/ 12 h 26"/>
                <a:gd name="T38" fmla="*/ 19 w 46"/>
                <a:gd name="T39" fmla="*/ 13 h 26"/>
                <a:gd name="T40" fmla="*/ 25 w 46"/>
                <a:gd name="T41" fmla="*/ 20 h 26"/>
                <a:gd name="T42" fmla="*/ 28 w 46"/>
                <a:gd name="T43" fmla="*/ 22 h 26"/>
                <a:gd name="T44" fmla="*/ 35 w 46"/>
                <a:gd name="T45" fmla="*/ 24 h 26"/>
                <a:gd name="T46" fmla="*/ 35 w 46"/>
                <a:gd name="T47" fmla="*/ 24 h 26"/>
                <a:gd name="T48" fmla="*/ 28 w 46"/>
                <a:gd name="T49" fmla="*/ 22 h 26"/>
                <a:gd name="T50" fmla="*/ 25 w 46"/>
                <a:gd name="T51" fmla="*/ 20 h 26"/>
                <a:gd name="T52" fmla="*/ 17 w 46"/>
                <a:gd name="T53" fmla="*/ 13 h 26"/>
                <a:gd name="T54" fmla="*/ 15 w 46"/>
                <a:gd name="T55" fmla="*/ 12 h 26"/>
                <a:gd name="T56" fmla="*/ 8 w 46"/>
                <a:gd name="T57" fmla="*/ 10 h 26"/>
                <a:gd name="T58" fmla="*/ 9 w 46"/>
                <a:gd name="T59" fmla="*/ 11 h 26"/>
                <a:gd name="T60" fmla="*/ 10 w 46"/>
                <a:gd name="T61" fmla="*/ 15 h 26"/>
                <a:gd name="T62" fmla="*/ 16 w 46"/>
                <a:gd name="T63" fmla="*/ 22 h 26"/>
                <a:gd name="T64" fmla="*/ 21 w 46"/>
                <a:gd name="T65" fmla="*/ 26 h 26"/>
                <a:gd name="T66" fmla="*/ 16 w 46"/>
                <a:gd name="T67" fmla="*/ 23 h 26"/>
                <a:gd name="T68" fmla="*/ 10 w 46"/>
                <a:gd name="T69" fmla="*/ 16 h 26"/>
                <a:gd name="T70" fmla="*/ 8 w 46"/>
                <a:gd name="T71" fmla="*/ 12 h 26"/>
                <a:gd name="T72" fmla="*/ 7 w 46"/>
                <a:gd name="T73" fmla="*/ 10 h 26"/>
                <a:gd name="T74" fmla="*/ 5 w 46"/>
                <a:gd name="T75" fmla="*/ 8 h 26"/>
                <a:gd name="T76" fmla="*/ 2 w 46"/>
                <a:gd name="T77" fmla="*/ 6 h 26"/>
                <a:gd name="T78" fmla="*/ 2 w 46"/>
                <a:gd name="T79" fmla="*/ 6 h 26"/>
                <a:gd name="T80" fmla="*/ 1 w 46"/>
                <a:gd name="T81" fmla="*/ 5 h 26"/>
                <a:gd name="T82" fmla="*/ 4 w 46"/>
                <a:gd name="T83" fmla="*/ 7 h 26"/>
                <a:gd name="T84" fmla="*/ 5 w 46"/>
                <a:gd name="T85" fmla="*/ 7 h 26"/>
                <a:gd name="T86" fmla="*/ 7 w 46"/>
                <a:gd name="T87" fmla="*/ 7 h 26"/>
                <a:gd name="T88" fmla="*/ 14 w 46"/>
                <a:gd name="T89" fmla="*/ 6 h 26"/>
                <a:gd name="T90" fmla="*/ 17 w 46"/>
                <a:gd name="T91" fmla="*/ 6 h 26"/>
                <a:gd name="T92" fmla="*/ 23 w 46"/>
                <a:gd name="T93" fmla="*/ 0 h 26"/>
                <a:gd name="T94" fmla="*/ 19 w 46"/>
                <a:gd name="T95" fmla="*/ 4 h 26"/>
                <a:gd name="T96" fmla="*/ 16 w 46"/>
                <a:gd name="T97" fmla="*/ 6 h 26"/>
                <a:gd name="T98" fmla="*/ 11 w 46"/>
                <a:gd name="T99" fmla="*/ 8 h 26"/>
                <a:gd name="T100" fmla="*/ 7 w 46"/>
                <a:gd name="T101" fmla="*/ 8 h 26"/>
                <a:gd name="T102" fmla="*/ 11 w 46"/>
                <a:gd name="T103" fmla="*/ 10 h 26"/>
                <a:gd name="T104" fmla="*/ 13 w 46"/>
                <a:gd name="T105" fmla="*/ 10 h 26"/>
                <a:gd name="T106" fmla="*/ 17 w 46"/>
                <a:gd name="T107" fmla="*/ 9 h 26"/>
                <a:gd name="T108" fmla="*/ 18 w 46"/>
                <a:gd name="T109" fmla="*/ 9 h 26"/>
                <a:gd name="T110" fmla="*/ 22 w 46"/>
                <a:gd name="T111" fmla="*/ 7 h 26"/>
                <a:gd name="T112" fmla="*/ 32 w 46"/>
                <a:gd name="T113" fmla="*/ 5 h 26"/>
                <a:gd name="T114" fmla="*/ 32 w 46"/>
                <a:gd name="T11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26">
                  <a:moveTo>
                    <a:pt x="32" y="6"/>
                  </a:moveTo>
                  <a:cubicBezTo>
                    <a:pt x="31" y="6"/>
                    <a:pt x="30" y="6"/>
                    <a:pt x="29" y="6"/>
                  </a:cubicBezTo>
                  <a:cubicBezTo>
                    <a:pt x="27" y="7"/>
                    <a:pt x="24" y="7"/>
                    <a:pt x="22" y="8"/>
                  </a:cubicBezTo>
                  <a:cubicBezTo>
                    <a:pt x="21" y="8"/>
                    <a:pt x="20" y="9"/>
                    <a:pt x="19" y="9"/>
                  </a:cubicBezTo>
                  <a:cubicBezTo>
                    <a:pt x="19" y="9"/>
                    <a:pt x="18" y="9"/>
                    <a:pt x="18" y="10"/>
                  </a:cubicBezTo>
                  <a:cubicBezTo>
                    <a:pt x="17" y="10"/>
                    <a:pt x="17" y="10"/>
                    <a:pt x="17" y="10"/>
                  </a:cubicBezTo>
                  <a:cubicBezTo>
                    <a:pt x="17" y="10"/>
                    <a:pt x="17" y="10"/>
                    <a:pt x="17" y="10"/>
                  </a:cubicBezTo>
                  <a:cubicBezTo>
                    <a:pt x="16" y="10"/>
                    <a:pt x="16" y="10"/>
                    <a:pt x="16" y="10"/>
                  </a:cubicBezTo>
                  <a:cubicBezTo>
                    <a:pt x="16" y="10"/>
                    <a:pt x="15" y="10"/>
                    <a:pt x="15" y="11"/>
                  </a:cubicBezTo>
                  <a:cubicBezTo>
                    <a:pt x="16" y="11"/>
                    <a:pt x="16" y="11"/>
                    <a:pt x="17" y="11"/>
                  </a:cubicBezTo>
                  <a:cubicBezTo>
                    <a:pt x="18" y="11"/>
                    <a:pt x="18" y="11"/>
                    <a:pt x="19" y="11"/>
                  </a:cubicBezTo>
                  <a:cubicBezTo>
                    <a:pt x="20" y="11"/>
                    <a:pt x="20" y="11"/>
                    <a:pt x="21" y="11"/>
                  </a:cubicBezTo>
                  <a:cubicBezTo>
                    <a:pt x="22" y="11"/>
                    <a:pt x="23" y="11"/>
                    <a:pt x="24" y="12"/>
                  </a:cubicBezTo>
                  <a:cubicBezTo>
                    <a:pt x="25" y="12"/>
                    <a:pt x="26" y="12"/>
                    <a:pt x="26" y="12"/>
                  </a:cubicBezTo>
                  <a:cubicBezTo>
                    <a:pt x="27" y="12"/>
                    <a:pt x="28" y="12"/>
                    <a:pt x="30" y="12"/>
                  </a:cubicBezTo>
                  <a:cubicBezTo>
                    <a:pt x="30" y="12"/>
                    <a:pt x="31" y="12"/>
                    <a:pt x="31" y="12"/>
                  </a:cubicBezTo>
                  <a:cubicBezTo>
                    <a:pt x="32" y="12"/>
                    <a:pt x="33" y="13"/>
                    <a:pt x="33" y="13"/>
                  </a:cubicBezTo>
                  <a:cubicBezTo>
                    <a:pt x="35" y="13"/>
                    <a:pt x="36" y="13"/>
                    <a:pt x="37" y="14"/>
                  </a:cubicBezTo>
                  <a:cubicBezTo>
                    <a:pt x="38" y="14"/>
                    <a:pt x="38" y="14"/>
                    <a:pt x="39" y="14"/>
                  </a:cubicBezTo>
                  <a:cubicBezTo>
                    <a:pt x="39" y="15"/>
                    <a:pt x="40" y="15"/>
                    <a:pt x="40" y="16"/>
                  </a:cubicBezTo>
                  <a:cubicBezTo>
                    <a:pt x="39" y="15"/>
                    <a:pt x="38" y="14"/>
                    <a:pt x="37" y="14"/>
                  </a:cubicBezTo>
                  <a:cubicBezTo>
                    <a:pt x="36" y="14"/>
                    <a:pt x="34" y="13"/>
                    <a:pt x="33" y="13"/>
                  </a:cubicBezTo>
                  <a:cubicBezTo>
                    <a:pt x="33" y="13"/>
                    <a:pt x="32" y="13"/>
                    <a:pt x="31" y="13"/>
                  </a:cubicBezTo>
                  <a:cubicBezTo>
                    <a:pt x="31" y="13"/>
                    <a:pt x="30" y="13"/>
                    <a:pt x="30" y="13"/>
                  </a:cubicBezTo>
                  <a:cubicBezTo>
                    <a:pt x="29" y="13"/>
                    <a:pt x="29" y="13"/>
                    <a:pt x="29" y="13"/>
                  </a:cubicBezTo>
                  <a:cubicBezTo>
                    <a:pt x="31" y="14"/>
                    <a:pt x="34" y="15"/>
                    <a:pt x="36" y="16"/>
                  </a:cubicBezTo>
                  <a:cubicBezTo>
                    <a:pt x="38" y="17"/>
                    <a:pt x="40" y="19"/>
                    <a:pt x="42" y="20"/>
                  </a:cubicBezTo>
                  <a:cubicBezTo>
                    <a:pt x="43" y="21"/>
                    <a:pt x="43" y="21"/>
                    <a:pt x="44" y="22"/>
                  </a:cubicBezTo>
                  <a:cubicBezTo>
                    <a:pt x="45" y="23"/>
                    <a:pt x="46" y="24"/>
                    <a:pt x="46" y="25"/>
                  </a:cubicBezTo>
                  <a:cubicBezTo>
                    <a:pt x="46" y="24"/>
                    <a:pt x="45" y="24"/>
                    <a:pt x="45" y="24"/>
                  </a:cubicBezTo>
                  <a:cubicBezTo>
                    <a:pt x="45" y="23"/>
                    <a:pt x="44" y="23"/>
                    <a:pt x="44" y="23"/>
                  </a:cubicBezTo>
                  <a:cubicBezTo>
                    <a:pt x="43" y="22"/>
                    <a:pt x="42" y="21"/>
                    <a:pt x="41" y="21"/>
                  </a:cubicBezTo>
                  <a:cubicBezTo>
                    <a:pt x="39" y="20"/>
                    <a:pt x="38" y="18"/>
                    <a:pt x="36" y="17"/>
                  </a:cubicBezTo>
                  <a:cubicBezTo>
                    <a:pt x="32" y="15"/>
                    <a:pt x="28" y="14"/>
                    <a:pt x="24" y="13"/>
                  </a:cubicBezTo>
                  <a:cubicBezTo>
                    <a:pt x="23" y="13"/>
                    <a:pt x="22" y="12"/>
                    <a:pt x="20" y="12"/>
                  </a:cubicBezTo>
                  <a:cubicBezTo>
                    <a:pt x="20" y="12"/>
                    <a:pt x="19" y="12"/>
                    <a:pt x="19" y="12"/>
                  </a:cubicBezTo>
                  <a:cubicBezTo>
                    <a:pt x="18" y="12"/>
                    <a:pt x="18" y="12"/>
                    <a:pt x="17" y="12"/>
                  </a:cubicBezTo>
                  <a:cubicBezTo>
                    <a:pt x="17" y="12"/>
                    <a:pt x="17" y="12"/>
                    <a:pt x="17" y="12"/>
                  </a:cubicBezTo>
                  <a:cubicBezTo>
                    <a:pt x="17" y="12"/>
                    <a:pt x="17" y="12"/>
                    <a:pt x="17" y="12"/>
                  </a:cubicBezTo>
                  <a:cubicBezTo>
                    <a:pt x="18" y="12"/>
                    <a:pt x="18" y="13"/>
                    <a:pt x="19" y="13"/>
                  </a:cubicBezTo>
                  <a:cubicBezTo>
                    <a:pt x="19" y="14"/>
                    <a:pt x="20" y="14"/>
                    <a:pt x="20" y="15"/>
                  </a:cubicBezTo>
                  <a:cubicBezTo>
                    <a:pt x="22" y="16"/>
                    <a:pt x="23" y="18"/>
                    <a:pt x="25" y="20"/>
                  </a:cubicBezTo>
                  <a:cubicBezTo>
                    <a:pt x="26" y="20"/>
                    <a:pt x="26" y="20"/>
                    <a:pt x="27" y="21"/>
                  </a:cubicBezTo>
                  <a:cubicBezTo>
                    <a:pt x="27" y="21"/>
                    <a:pt x="28" y="21"/>
                    <a:pt x="28" y="22"/>
                  </a:cubicBezTo>
                  <a:cubicBezTo>
                    <a:pt x="29" y="22"/>
                    <a:pt x="30" y="23"/>
                    <a:pt x="31" y="23"/>
                  </a:cubicBezTo>
                  <a:cubicBezTo>
                    <a:pt x="32" y="23"/>
                    <a:pt x="34" y="24"/>
                    <a:pt x="35" y="24"/>
                  </a:cubicBezTo>
                  <a:cubicBezTo>
                    <a:pt x="36" y="24"/>
                    <a:pt x="37" y="25"/>
                    <a:pt x="38" y="25"/>
                  </a:cubicBezTo>
                  <a:cubicBezTo>
                    <a:pt x="37" y="25"/>
                    <a:pt x="36" y="25"/>
                    <a:pt x="35" y="24"/>
                  </a:cubicBezTo>
                  <a:cubicBezTo>
                    <a:pt x="34" y="24"/>
                    <a:pt x="32" y="24"/>
                    <a:pt x="31" y="23"/>
                  </a:cubicBezTo>
                  <a:cubicBezTo>
                    <a:pt x="30" y="23"/>
                    <a:pt x="29" y="22"/>
                    <a:pt x="28" y="22"/>
                  </a:cubicBezTo>
                  <a:cubicBezTo>
                    <a:pt x="27" y="22"/>
                    <a:pt x="27" y="21"/>
                    <a:pt x="26" y="21"/>
                  </a:cubicBezTo>
                  <a:cubicBezTo>
                    <a:pt x="26" y="21"/>
                    <a:pt x="25" y="20"/>
                    <a:pt x="25" y="20"/>
                  </a:cubicBezTo>
                  <a:cubicBezTo>
                    <a:pt x="23" y="19"/>
                    <a:pt x="21" y="17"/>
                    <a:pt x="20" y="15"/>
                  </a:cubicBezTo>
                  <a:cubicBezTo>
                    <a:pt x="19" y="14"/>
                    <a:pt x="18" y="13"/>
                    <a:pt x="17" y="13"/>
                  </a:cubicBezTo>
                  <a:cubicBezTo>
                    <a:pt x="16" y="12"/>
                    <a:pt x="16" y="12"/>
                    <a:pt x="15" y="12"/>
                  </a:cubicBezTo>
                  <a:cubicBezTo>
                    <a:pt x="15" y="12"/>
                    <a:pt x="15" y="12"/>
                    <a:pt x="15" y="12"/>
                  </a:cubicBezTo>
                  <a:cubicBezTo>
                    <a:pt x="13" y="11"/>
                    <a:pt x="12" y="11"/>
                    <a:pt x="11" y="11"/>
                  </a:cubicBezTo>
                  <a:cubicBezTo>
                    <a:pt x="10" y="10"/>
                    <a:pt x="9" y="10"/>
                    <a:pt x="8" y="10"/>
                  </a:cubicBezTo>
                  <a:cubicBezTo>
                    <a:pt x="8" y="10"/>
                    <a:pt x="8" y="10"/>
                    <a:pt x="8" y="10"/>
                  </a:cubicBezTo>
                  <a:cubicBezTo>
                    <a:pt x="8" y="11"/>
                    <a:pt x="8" y="11"/>
                    <a:pt x="9" y="11"/>
                  </a:cubicBezTo>
                  <a:cubicBezTo>
                    <a:pt x="9" y="12"/>
                    <a:pt x="9" y="12"/>
                    <a:pt x="9" y="13"/>
                  </a:cubicBezTo>
                  <a:cubicBezTo>
                    <a:pt x="9" y="14"/>
                    <a:pt x="10" y="15"/>
                    <a:pt x="10" y="15"/>
                  </a:cubicBezTo>
                  <a:cubicBezTo>
                    <a:pt x="11" y="16"/>
                    <a:pt x="11" y="17"/>
                    <a:pt x="12" y="18"/>
                  </a:cubicBezTo>
                  <a:cubicBezTo>
                    <a:pt x="13" y="20"/>
                    <a:pt x="14" y="21"/>
                    <a:pt x="16" y="22"/>
                  </a:cubicBezTo>
                  <a:cubicBezTo>
                    <a:pt x="17" y="23"/>
                    <a:pt x="17" y="24"/>
                    <a:pt x="18" y="24"/>
                  </a:cubicBezTo>
                  <a:cubicBezTo>
                    <a:pt x="19" y="25"/>
                    <a:pt x="20" y="25"/>
                    <a:pt x="21" y="26"/>
                  </a:cubicBezTo>
                  <a:cubicBezTo>
                    <a:pt x="20" y="25"/>
                    <a:pt x="19" y="25"/>
                    <a:pt x="18" y="24"/>
                  </a:cubicBezTo>
                  <a:cubicBezTo>
                    <a:pt x="17" y="24"/>
                    <a:pt x="16" y="23"/>
                    <a:pt x="16" y="23"/>
                  </a:cubicBezTo>
                  <a:cubicBezTo>
                    <a:pt x="14" y="21"/>
                    <a:pt x="13" y="20"/>
                    <a:pt x="11" y="18"/>
                  </a:cubicBezTo>
                  <a:cubicBezTo>
                    <a:pt x="11" y="17"/>
                    <a:pt x="10" y="17"/>
                    <a:pt x="10" y="16"/>
                  </a:cubicBezTo>
                  <a:cubicBezTo>
                    <a:pt x="9" y="15"/>
                    <a:pt x="9" y="14"/>
                    <a:pt x="8" y="13"/>
                  </a:cubicBezTo>
                  <a:cubicBezTo>
                    <a:pt x="8" y="13"/>
                    <a:pt x="8" y="13"/>
                    <a:pt x="8" y="12"/>
                  </a:cubicBezTo>
                  <a:cubicBezTo>
                    <a:pt x="8" y="12"/>
                    <a:pt x="8" y="12"/>
                    <a:pt x="8" y="12"/>
                  </a:cubicBezTo>
                  <a:cubicBezTo>
                    <a:pt x="8" y="11"/>
                    <a:pt x="8" y="11"/>
                    <a:pt x="7" y="10"/>
                  </a:cubicBezTo>
                  <a:cubicBezTo>
                    <a:pt x="7" y="10"/>
                    <a:pt x="7" y="9"/>
                    <a:pt x="7" y="9"/>
                  </a:cubicBezTo>
                  <a:cubicBezTo>
                    <a:pt x="6" y="9"/>
                    <a:pt x="5" y="8"/>
                    <a:pt x="5" y="8"/>
                  </a:cubicBezTo>
                  <a:cubicBezTo>
                    <a:pt x="4" y="8"/>
                    <a:pt x="3" y="7"/>
                    <a:pt x="3" y="7"/>
                  </a:cubicBezTo>
                  <a:cubicBezTo>
                    <a:pt x="3" y="7"/>
                    <a:pt x="3" y="7"/>
                    <a:pt x="2" y="6"/>
                  </a:cubicBezTo>
                  <a:cubicBezTo>
                    <a:pt x="2" y="6"/>
                    <a:pt x="2" y="6"/>
                    <a:pt x="2" y="6"/>
                  </a:cubicBezTo>
                  <a:cubicBezTo>
                    <a:pt x="2" y="6"/>
                    <a:pt x="2" y="6"/>
                    <a:pt x="2" y="6"/>
                  </a:cubicBezTo>
                  <a:cubicBezTo>
                    <a:pt x="1" y="5"/>
                    <a:pt x="0" y="5"/>
                    <a:pt x="0" y="4"/>
                  </a:cubicBezTo>
                  <a:cubicBezTo>
                    <a:pt x="0" y="4"/>
                    <a:pt x="0" y="4"/>
                    <a:pt x="1" y="5"/>
                  </a:cubicBezTo>
                  <a:cubicBezTo>
                    <a:pt x="1" y="5"/>
                    <a:pt x="2" y="5"/>
                    <a:pt x="2" y="6"/>
                  </a:cubicBezTo>
                  <a:cubicBezTo>
                    <a:pt x="3" y="6"/>
                    <a:pt x="4" y="6"/>
                    <a:pt x="4" y="7"/>
                  </a:cubicBezTo>
                  <a:cubicBezTo>
                    <a:pt x="5" y="7"/>
                    <a:pt x="5" y="7"/>
                    <a:pt x="5" y="7"/>
                  </a:cubicBezTo>
                  <a:cubicBezTo>
                    <a:pt x="5" y="7"/>
                    <a:pt x="5" y="7"/>
                    <a:pt x="5" y="7"/>
                  </a:cubicBezTo>
                  <a:cubicBezTo>
                    <a:pt x="6" y="7"/>
                    <a:pt x="6" y="7"/>
                    <a:pt x="6" y="7"/>
                  </a:cubicBezTo>
                  <a:cubicBezTo>
                    <a:pt x="6" y="7"/>
                    <a:pt x="7" y="7"/>
                    <a:pt x="7" y="7"/>
                  </a:cubicBezTo>
                  <a:cubicBezTo>
                    <a:pt x="7" y="7"/>
                    <a:pt x="8" y="7"/>
                    <a:pt x="8" y="7"/>
                  </a:cubicBezTo>
                  <a:cubicBezTo>
                    <a:pt x="10" y="7"/>
                    <a:pt x="12" y="7"/>
                    <a:pt x="14" y="6"/>
                  </a:cubicBezTo>
                  <a:cubicBezTo>
                    <a:pt x="14" y="6"/>
                    <a:pt x="15" y="6"/>
                    <a:pt x="15" y="6"/>
                  </a:cubicBezTo>
                  <a:cubicBezTo>
                    <a:pt x="16" y="6"/>
                    <a:pt x="16" y="6"/>
                    <a:pt x="17" y="6"/>
                  </a:cubicBezTo>
                  <a:cubicBezTo>
                    <a:pt x="18" y="5"/>
                    <a:pt x="18" y="5"/>
                    <a:pt x="19" y="4"/>
                  </a:cubicBezTo>
                  <a:cubicBezTo>
                    <a:pt x="21" y="3"/>
                    <a:pt x="22" y="1"/>
                    <a:pt x="23" y="0"/>
                  </a:cubicBezTo>
                  <a:cubicBezTo>
                    <a:pt x="23" y="0"/>
                    <a:pt x="22" y="1"/>
                    <a:pt x="21" y="2"/>
                  </a:cubicBezTo>
                  <a:cubicBezTo>
                    <a:pt x="21" y="3"/>
                    <a:pt x="20" y="3"/>
                    <a:pt x="19" y="4"/>
                  </a:cubicBezTo>
                  <a:cubicBezTo>
                    <a:pt x="19" y="5"/>
                    <a:pt x="18" y="5"/>
                    <a:pt x="17" y="6"/>
                  </a:cubicBezTo>
                  <a:cubicBezTo>
                    <a:pt x="17" y="6"/>
                    <a:pt x="16" y="6"/>
                    <a:pt x="16" y="6"/>
                  </a:cubicBezTo>
                  <a:cubicBezTo>
                    <a:pt x="15" y="7"/>
                    <a:pt x="15" y="7"/>
                    <a:pt x="14" y="7"/>
                  </a:cubicBezTo>
                  <a:cubicBezTo>
                    <a:pt x="13" y="7"/>
                    <a:pt x="12" y="7"/>
                    <a:pt x="11" y="8"/>
                  </a:cubicBezTo>
                  <a:cubicBezTo>
                    <a:pt x="10" y="8"/>
                    <a:pt x="9" y="8"/>
                    <a:pt x="8" y="8"/>
                  </a:cubicBezTo>
                  <a:cubicBezTo>
                    <a:pt x="8" y="8"/>
                    <a:pt x="7" y="8"/>
                    <a:pt x="7" y="8"/>
                  </a:cubicBezTo>
                  <a:cubicBezTo>
                    <a:pt x="7" y="8"/>
                    <a:pt x="7" y="8"/>
                    <a:pt x="7" y="8"/>
                  </a:cubicBezTo>
                  <a:cubicBezTo>
                    <a:pt x="8" y="9"/>
                    <a:pt x="10" y="9"/>
                    <a:pt x="11" y="10"/>
                  </a:cubicBezTo>
                  <a:cubicBezTo>
                    <a:pt x="11" y="10"/>
                    <a:pt x="12" y="10"/>
                    <a:pt x="12" y="10"/>
                  </a:cubicBezTo>
                  <a:cubicBezTo>
                    <a:pt x="12" y="10"/>
                    <a:pt x="13" y="10"/>
                    <a:pt x="13" y="10"/>
                  </a:cubicBezTo>
                  <a:cubicBezTo>
                    <a:pt x="14" y="10"/>
                    <a:pt x="15" y="10"/>
                    <a:pt x="16" y="9"/>
                  </a:cubicBezTo>
                  <a:cubicBezTo>
                    <a:pt x="17" y="9"/>
                    <a:pt x="17" y="9"/>
                    <a:pt x="17" y="9"/>
                  </a:cubicBezTo>
                  <a:cubicBezTo>
                    <a:pt x="17" y="9"/>
                    <a:pt x="17" y="9"/>
                    <a:pt x="17" y="9"/>
                  </a:cubicBezTo>
                  <a:cubicBezTo>
                    <a:pt x="18" y="9"/>
                    <a:pt x="18" y="9"/>
                    <a:pt x="18" y="9"/>
                  </a:cubicBezTo>
                  <a:cubicBezTo>
                    <a:pt x="18" y="9"/>
                    <a:pt x="19" y="9"/>
                    <a:pt x="19" y="8"/>
                  </a:cubicBezTo>
                  <a:cubicBezTo>
                    <a:pt x="20" y="8"/>
                    <a:pt x="21" y="8"/>
                    <a:pt x="22" y="7"/>
                  </a:cubicBezTo>
                  <a:cubicBezTo>
                    <a:pt x="24" y="6"/>
                    <a:pt x="26" y="6"/>
                    <a:pt x="28" y="5"/>
                  </a:cubicBezTo>
                  <a:cubicBezTo>
                    <a:pt x="30" y="5"/>
                    <a:pt x="31" y="5"/>
                    <a:pt x="32" y="5"/>
                  </a:cubicBezTo>
                  <a:cubicBezTo>
                    <a:pt x="33" y="5"/>
                    <a:pt x="34" y="6"/>
                    <a:pt x="35" y="6"/>
                  </a:cubicBezTo>
                  <a:cubicBezTo>
                    <a:pt x="34" y="6"/>
                    <a:pt x="33" y="6"/>
                    <a:pt x="32" y="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2442"/>
            <p:cNvSpPr>
              <a:spLocks/>
            </p:cNvSpPr>
            <p:nvPr/>
          </p:nvSpPr>
          <p:spPr bwMode="auto">
            <a:xfrm>
              <a:off x="10772769" y="2700350"/>
              <a:ext cx="49213" cy="168276"/>
            </a:xfrm>
            <a:custGeom>
              <a:avLst/>
              <a:gdLst>
                <a:gd name="T0" fmla="*/ 13 w 13"/>
                <a:gd name="T1" fmla="*/ 0 h 45"/>
                <a:gd name="T2" fmla="*/ 6 w 13"/>
                <a:gd name="T3" fmla="*/ 22 h 45"/>
                <a:gd name="T4" fmla="*/ 7 w 13"/>
                <a:gd name="T5" fmla="*/ 34 h 45"/>
                <a:gd name="T6" fmla="*/ 7 w 13"/>
                <a:gd name="T7" fmla="*/ 45 h 45"/>
                <a:gd name="T8" fmla="*/ 0 w 13"/>
                <a:gd name="T9" fmla="*/ 31 h 45"/>
                <a:gd name="T10" fmla="*/ 3 w 13"/>
                <a:gd name="T11" fmla="*/ 16 h 45"/>
                <a:gd name="T12" fmla="*/ 13 w 13"/>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13" h="45">
                  <a:moveTo>
                    <a:pt x="13" y="0"/>
                  </a:moveTo>
                  <a:cubicBezTo>
                    <a:pt x="11" y="7"/>
                    <a:pt x="7" y="14"/>
                    <a:pt x="6" y="22"/>
                  </a:cubicBezTo>
                  <a:cubicBezTo>
                    <a:pt x="6" y="26"/>
                    <a:pt x="6" y="30"/>
                    <a:pt x="7" y="34"/>
                  </a:cubicBezTo>
                  <a:cubicBezTo>
                    <a:pt x="7" y="38"/>
                    <a:pt x="8" y="42"/>
                    <a:pt x="7" y="45"/>
                  </a:cubicBezTo>
                  <a:cubicBezTo>
                    <a:pt x="5" y="40"/>
                    <a:pt x="2" y="36"/>
                    <a:pt x="0" y="31"/>
                  </a:cubicBezTo>
                  <a:cubicBezTo>
                    <a:pt x="0" y="26"/>
                    <a:pt x="2" y="19"/>
                    <a:pt x="3" y="16"/>
                  </a:cubicBezTo>
                  <a:cubicBezTo>
                    <a:pt x="6" y="10"/>
                    <a:pt x="10" y="5"/>
                    <a:pt x="13"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2445"/>
            <p:cNvSpPr>
              <a:spLocks/>
            </p:cNvSpPr>
            <p:nvPr/>
          </p:nvSpPr>
          <p:spPr bwMode="auto">
            <a:xfrm>
              <a:off x="10837857" y="2667013"/>
              <a:ext cx="93663" cy="179389"/>
            </a:xfrm>
            <a:custGeom>
              <a:avLst/>
              <a:gdLst>
                <a:gd name="T0" fmla="*/ 11 w 25"/>
                <a:gd name="T1" fmla="*/ 20 h 48"/>
                <a:gd name="T2" fmla="*/ 3 w 25"/>
                <a:gd name="T3" fmla="*/ 9 h 48"/>
                <a:gd name="T4" fmla="*/ 0 w 25"/>
                <a:gd name="T5" fmla="*/ 0 h 48"/>
                <a:gd name="T6" fmla="*/ 9 w 25"/>
                <a:gd name="T7" fmla="*/ 11 h 48"/>
                <a:gd name="T8" fmla="*/ 21 w 25"/>
                <a:gd name="T9" fmla="*/ 21 h 48"/>
                <a:gd name="T10" fmla="*/ 24 w 25"/>
                <a:gd name="T11" fmla="*/ 34 h 48"/>
                <a:gd name="T12" fmla="*/ 24 w 25"/>
                <a:gd name="T13" fmla="*/ 36 h 48"/>
                <a:gd name="T14" fmla="*/ 12 w 25"/>
                <a:gd name="T15" fmla="*/ 48 h 48"/>
                <a:gd name="T16" fmla="*/ 16 w 25"/>
                <a:gd name="T17" fmla="*/ 41 h 48"/>
                <a:gd name="T18" fmla="*/ 11 w 25"/>
                <a:gd name="T19"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8">
                  <a:moveTo>
                    <a:pt x="11" y="20"/>
                  </a:moveTo>
                  <a:cubicBezTo>
                    <a:pt x="9" y="17"/>
                    <a:pt x="5" y="12"/>
                    <a:pt x="3" y="9"/>
                  </a:cubicBezTo>
                  <a:cubicBezTo>
                    <a:pt x="1" y="6"/>
                    <a:pt x="0" y="0"/>
                    <a:pt x="0" y="0"/>
                  </a:cubicBezTo>
                  <a:cubicBezTo>
                    <a:pt x="2" y="4"/>
                    <a:pt x="5" y="8"/>
                    <a:pt x="9" y="11"/>
                  </a:cubicBezTo>
                  <a:cubicBezTo>
                    <a:pt x="13" y="14"/>
                    <a:pt x="17" y="17"/>
                    <a:pt x="21" y="21"/>
                  </a:cubicBezTo>
                  <a:cubicBezTo>
                    <a:pt x="24" y="24"/>
                    <a:pt x="25" y="29"/>
                    <a:pt x="24" y="34"/>
                  </a:cubicBezTo>
                  <a:cubicBezTo>
                    <a:pt x="24" y="35"/>
                    <a:pt x="24" y="36"/>
                    <a:pt x="24" y="36"/>
                  </a:cubicBezTo>
                  <a:cubicBezTo>
                    <a:pt x="20" y="41"/>
                    <a:pt x="16" y="44"/>
                    <a:pt x="12" y="48"/>
                  </a:cubicBezTo>
                  <a:cubicBezTo>
                    <a:pt x="13" y="46"/>
                    <a:pt x="15" y="43"/>
                    <a:pt x="16" y="41"/>
                  </a:cubicBezTo>
                  <a:cubicBezTo>
                    <a:pt x="18" y="31"/>
                    <a:pt x="15" y="23"/>
                    <a:pt x="11" y="2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2446"/>
            <p:cNvSpPr>
              <a:spLocks/>
            </p:cNvSpPr>
            <p:nvPr/>
          </p:nvSpPr>
          <p:spPr bwMode="auto">
            <a:xfrm>
              <a:off x="10758481" y="2582875"/>
              <a:ext cx="150813" cy="304802"/>
            </a:xfrm>
            <a:custGeom>
              <a:avLst/>
              <a:gdLst>
                <a:gd name="T0" fmla="*/ 34 w 40"/>
                <a:gd name="T1" fmla="*/ 45 h 81"/>
                <a:gd name="T2" fmla="*/ 24 w 40"/>
                <a:gd name="T3" fmla="*/ 33 h 81"/>
                <a:gd name="T4" fmla="*/ 22 w 40"/>
                <a:gd name="T5" fmla="*/ 30 h 81"/>
                <a:gd name="T6" fmla="*/ 21 w 40"/>
                <a:gd name="T7" fmla="*/ 29 h 81"/>
                <a:gd name="T8" fmla="*/ 20 w 40"/>
                <a:gd name="T9" fmla="*/ 30 h 81"/>
                <a:gd name="T10" fmla="*/ 22 w 40"/>
                <a:gd name="T11" fmla="*/ 35 h 81"/>
                <a:gd name="T12" fmla="*/ 23 w 40"/>
                <a:gd name="T13" fmla="*/ 45 h 81"/>
                <a:gd name="T14" fmla="*/ 26 w 40"/>
                <a:gd name="T15" fmla="*/ 52 h 81"/>
                <a:gd name="T16" fmla="*/ 27 w 40"/>
                <a:gd name="T17" fmla="*/ 61 h 81"/>
                <a:gd name="T18" fmla="*/ 26 w 40"/>
                <a:gd name="T19" fmla="*/ 67 h 81"/>
                <a:gd name="T20" fmla="*/ 26 w 40"/>
                <a:gd name="T21" fmla="*/ 55 h 81"/>
                <a:gd name="T22" fmla="*/ 24 w 40"/>
                <a:gd name="T23" fmla="*/ 50 h 81"/>
                <a:gd name="T24" fmla="*/ 23 w 40"/>
                <a:gd name="T25" fmla="*/ 61 h 81"/>
                <a:gd name="T26" fmla="*/ 19 w 40"/>
                <a:gd name="T27" fmla="*/ 76 h 81"/>
                <a:gd name="T28" fmla="*/ 17 w 40"/>
                <a:gd name="T29" fmla="*/ 78 h 81"/>
                <a:gd name="T30" fmla="*/ 19 w 40"/>
                <a:gd name="T31" fmla="*/ 71 h 81"/>
                <a:gd name="T32" fmla="*/ 21 w 40"/>
                <a:gd name="T33" fmla="*/ 41 h 81"/>
                <a:gd name="T34" fmla="*/ 19 w 40"/>
                <a:gd name="T35" fmla="*/ 33 h 81"/>
                <a:gd name="T36" fmla="*/ 19 w 40"/>
                <a:gd name="T37" fmla="*/ 31 h 81"/>
                <a:gd name="T38" fmla="*/ 18 w 40"/>
                <a:gd name="T39" fmla="*/ 34 h 81"/>
                <a:gd name="T40" fmla="*/ 12 w 40"/>
                <a:gd name="T41" fmla="*/ 47 h 81"/>
                <a:gd name="T42" fmla="*/ 11 w 40"/>
                <a:gd name="T43" fmla="*/ 52 h 81"/>
                <a:gd name="T44" fmla="*/ 11 w 40"/>
                <a:gd name="T45" fmla="*/ 63 h 81"/>
                <a:gd name="T46" fmla="*/ 10 w 40"/>
                <a:gd name="T47" fmla="*/ 63 h 81"/>
                <a:gd name="T48" fmla="*/ 10 w 40"/>
                <a:gd name="T49" fmla="*/ 52 h 81"/>
                <a:gd name="T50" fmla="*/ 11 w 40"/>
                <a:gd name="T51" fmla="*/ 46 h 81"/>
                <a:gd name="T52" fmla="*/ 17 w 40"/>
                <a:gd name="T53" fmla="*/ 31 h 81"/>
                <a:gd name="T54" fmla="*/ 18 w 40"/>
                <a:gd name="T55" fmla="*/ 27 h 81"/>
                <a:gd name="T56" fmla="*/ 17 w 40"/>
                <a:gd name="T57" fmla="*/ 16 h 81"/>
                <a:gd name="T58" fmla="*/ 15 w 40"/>
                <a:gd name="T59" fmla="*/ 18 h 81"/>
                <a:gd name="T60" fmla="*/ 10 w 40"/>
                <a:gd name="T61" fmla="*/ 23 h 81"/>
                <a:gd name="T62" fmla="*/ 3 w 40"/>
                <a:gd name="T63" fmla="*/ 34 h 81"/>
                <a:gd name="T64" fmla="*/ 0 w 40"/>
                <a:gd name="T65" fmla="*/ 43 h 81"/>
                <a:gd name="T66" fmla="*/ 2 w 40"/>
                <a:gd name="T67" fmla="*/ 34 h 81"/>
                <a:gd name="T68" fmla="*/ 9 w 40"/>
                <a:gd name="T69" fmla="*/ 22 h 81"/>
                <a:gd name="T70" fmla="*/ 13 w 40"/>
                <a:gd name="T71" fmla="*/ 18 h 81"/>
                <a:gd name="T72" fmla="*/ 16 w 40"/>
                <a:gd name="T73" fmla="*/ 16 h 81"/>
                <a:gd name="T74" fmla="*/ 18 w 40"/>
                <a:gd name="T75" fmla="*/ 10 h 81"/>
                <a:gd name="T76" fmla="*/ 19 w 40"/>
                <a:gd name="T77" fmla="*/ 6 h 81"/>
                <a:gd name="T78" fmla="*/ 19 w 40"/>
                <a:gd name="T79" fmla="*/ 5 h 81"/>
                <a:gd name="T80" fmla="*/ 20 w 40"/>
                <a:gd name="T81" fmla="*/ 3 h 81"/>
                <a:gd name="T82" fmla="*/ 19 w 40"/>
                <a:gd name="T83" fmla="*/ 9 h 81"/>
                <a:gd name="T84" fmla="*/ 20 w 40"/>
                <a:gd name="T85" fmla="*/ 11 h 81"/>
                <a:gd name="T86" fmla="*/ 20 w 40"/>
                <a:gd name="T87" fmla="*/ 13 h 81"/>
                <a:gd name="T88" fmla="*/ 25 w 40"/>
                <a:gd name="T89" fmla="*/ 23 h 81"/>
                <a:gd name="T90" fmla="*/ 28 w 40"/>
                <a:gd name="T91" fmla="*/ 27 h 81"/>
                <a:gd name="T92" fmla="*/ 40 w 40"/>
                <a:gd name="T93" fmla="*/ 33 h 81"/>
                <a:gd name="T94" fmla="*/ 31 w 40"/>
                <a:gd name="T95" fmla="*/ 30 h 81"/>
                <a:gd name="T96" fmla="*/ 26 w 40"/>
                <a:gd name="T97" fmla="*/ 26 h 81"/>
                <a:gd name="T98" fmla="*/ 22 w 40"/>
                <a:gd name="T99" fmla="*/ 20 h 81"/>
                <a:gd name="T100" fmla="*/ 19 w 40"/>
                <a:gd name="T101" fmla="*/ 13 h 81"/>
                <a:gd name="T102" fmla="*/ 19 w 40"/>
                <a:gd name="T103" fmla="*/ 21 h 81"/>
                <a:gd name="T104" fmla="*/ 20 w 40"/>
                <a:gd name="T105" fmla="*/ 24 h 81"/>
                <a:gd name="T106" fmla="*/ 22 w 40"/>
                <a:gd name="T107" fmla="*/ 28 h 81"/>
                <a:gd name="T108" fmla="*/ 23 w 40"/>
                <a:gd name="T109" fmla="*/ 30 h 81"/>
                <a:gd name="T110" fmla="*/ 28 w 40"/>
                <a:gd name="T111" fmla="*/ 36 h 81"/>
                <a:gd name="T112" fmla="*/ 37 w 40"/>
                <a:gd name="T113" fmla="*/ 49 h 81"/>
                <a:gd name="T114" fmla="*/ 36 w 40"/>
                <a:gd name="T115" fmla="*/ 4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81">
                  <a:moveTo>
                    <a:pt x="36" y="49"/>
                  </a:moveTo>
                  <a:cubicBezTo>
                    <a:pt x="35" y="47"/>
                    <a:pt x="34" y="46"/>
                    <a:pt x="34" y="45"/>
                  </a:cubicBezTo>
                  <a:cubicBezTo>
                    <a:pt x="32" y="42"/>
                    <a:pt x="30" y="39"/>
                    <a:pt x="28" y="36"/>
                  </a:cubicBezTo>
                  <a:cubicBezTo>
                    <a:pt x="26" y="35"/>
                    <a:pt x="25" y="34"/>
                    <a:pt x="24" y="33"/>
                  </a:cubicBezTo>
                  <a:cubicBezTo>
                    <a:pt x="24" y="32"/>
                    <a:pt x="23" y="31"/>
                    <a:pt x="23" y="31"/>
                  </a:cubicBezTo>
                  <a:cubicBezTo>
                    <a:pt x="22" y="30"/>
                    <a:pt x="22" y="30"/>
                    <a:pt x="22" y="30"/>
                  </a:cubicBezTo>
                  <a:cubicBezTo>
                    <a:pt x="22" y="30"/>
                    <a:pt x="21" y="29"/>
                    <a:pt x="21" y="29"/>
                  </a:cubicBezTo>
                  <a:cubicBezTo>
                    <a:pt x="21" y="29"/>
                    <a:pt x="21" y="29"/>
                    <a:pt x="21" y="29"/>
                  </a:cubicBezTo>
                  <a:cubicBezTo>
                    <a:pt x="20" y="28"/>
                    <a:pt x="20" y="27"/>
                    <a:pt x="19" y="26"/>
                  </a:cubicBezTo>
                  <a:cubicBezTo>
                    <a:pt x="20" y="28"/>
                    <a:pt x="20" y="29"/>
                    <a:pt x="20" y="30"/>
                  </a:cubicBezTo>
                  <a:cubicBezTo>
                    <a:pt x="21" y="31"/>
                    <a:pt x="21" y="32"/>
                    <a:pt x="21" y="33"/>
                  </a:cubicBezTo>
                  <a:cubicBezTo>
                    <a:pt x="21" y="34"/>
                    <a:pt x="22" y="35"/>
                    <a:pt x="22" y="35"/>
                  </a:cubicBezTo>
                  <a:cubicBezTo>
                    <a:pt x="22" y="37"/>
                    <a:pt x="23" y="39"/>
                    <a:pt x="23" y="41"/>
                  </a:cubicBezTo>
                  <a:cubicBezTo>
                    <a:pt x="23" y="42"/>
                    <a:pt x="23" y="43"/>
                    <a:pt x="23" y="45"/>
                  </a:cubicBezTo>
                  <a:cubicBezTo>
                    <a:pt x="24" y="46"/>
                    <a:pt x="25" y="48"/>
                    <a:pt x="25" y="49"/>
                  </a:cubicBezTo>
                  <a:cubicBezTo>
                    <a:pt x="25" y="50"/>
                    <a:pt x="26" y="51"/>
                    <a:pt x="26" y="52"/>
                  </a:cubicBezTo>
                  <a:cubicBezTo>
                    <a:pt x="26" y="53"/>
                    <a:pt x="26" y="54"/>
                    <a:pt x="27" y="55"/>
                  </a:cubicBezTo>
                  <a:cubicBezTo>
                    <a:pt x="27" y="57"/>
                    <a:pt x="27" y="59"/>
                    <a:pt x="27" y="61"/>
                  </a:cubicBezTo>
                  <a:cubicBezTo>
                    <a:pt x="27" y="62"/>
                    <a:pt x="27" y="63"/>
                    <a:pt x="27" y="64"/>
                  </a:cubicBezTo>
                  <a:cubicBezTo>
                    <a:pt x="27" y="65"/>
                    <a:pt x="26" y="66"/>
                    <a:pt x="26" y="67"/>
                  </a:cubicBezTo>
                  <a:cubicBezTo>
                    <a:pt x="27" y="65"/>
                    <a:pt x="27" y="63"/>
                    <a:pt x="27" y="61"/>
                  </a:cubicBezTo>
                  <a:cubicBezTo>
                    <a:pt x="27" y="59"/>
                    <a:pt x="26" y="57"/>
                    <a:pt x="26" y="55"/>
                  </a:cubicBezTo>
                  <a:cubicBezTo>
                    <a:pt x="25" y="54"/>
                    <a:pt x="25" y="53"/>
                    <a:pt x="25" y="52"/>
                  </a:cubicBezTo>
                  <a:cubicBezTo>
                    <a:pt x="25" y="51"/>
                    <a:pt x="24" y="51"/>
                    <a:pt x="24" y="50"/>
                  </a:cubicBezTo>
                  <a:cubicBezTo>
                    <a:pt x="24" y="49"/>
                    <a:pt x="24" y="49"/>
                    <a:pt x="24" y="48"/>
                  </a:cubicBezTo>
                  <a:cubicBezTo>
                    <a:pt x="24" y="53"/>
                    <a:pt x="24" y="57"/>
                    <a:pt x="23" y="61"/>
                  </a:cubicBezTo>
                  <a:cubicBezTo>
                    <a:pt x="22" y="65"/>
                    <a:pt x="22" y="68"/>
                    <a:pt x="21" y="71"/>
                  </a:cubicBezTo>
                  <a:cubicBezTo>
                    <a:pt x="20" y="73"/>
                    <a:pt x="19" y="75"/>
                    <a:pt x="19" y="76"/>
                  </a:cubicBezTo>
                  <a:cubicBezTo>
                    <a:pt x="18" y="78"/>
                    <a:pt x="17" y="79"/>
                    <a:pt x="16" y="81"/>
                  </a:cubicBezTo>
                  <a:cubicBezTo>
                    <a:pt x="17" y="80"/>
                    <a:pt x="17" y="79"/>
                    <a:pt x="17" y="78"/>
                  </a:cubicBezTo>
                  <a:cubicBezTo>
                    <a:pt x="17" y="77"/>
                    <a:pt x="18" y="77"/>
                    <a:pt x="18" y="76"/>
                  </a:cubicBezTo>
                  <a:cubicBezTo>
                    <a:pt x="18" y="74"/>
                    <a:pt x="19" y="73"/>
                    <a:pt x="19" y="71"/>
                  </a:cubicBezTo>
                  <a:cubicBezTo>
                    <a:pt x="20" y="68"/>
                    <a:pt x="21" y="64"/>
                    <a:pt x="21" y="61"/>
                  </a:cubicBezTo>
                  <a:cubicBezTo>
                    <a:pt x="22" y="54"/>
                    <a:pt x="22" y="47"/>
                    <a:pt x="21" y="41"/>
                  </a:cubicBezTo>
                  <a:cubicBezTo>
                    <a:pt x="21" y="39"/>
                    <a:pt x="20" y="38"/>
                    <a:pt x="20" y="36"/>
                  </a:cubicBezTo>
                  <a:cubicBezTo>
                    <a:pt x="20" y="35"/>
                    <a:pt x="20" y="34"/>
                    <a:pt x="19" y="33"/>
                  </a:cubicBezTo>
                  <a:cubicBezTo>
                    <a:pt x="19" y="33"/>
                    <a:pt x="19" y="32"/>
                    <a:pt x="19" y="31"/>
                  </a:cubicBezTo>
                  <a:cubicBezTo>
                    <a:pt x="19" y="31"/>
                    <a:pt x="19" y="31"/>
                    <a:pt x="19" y="31"/>
                  </a:cubicBezTo>
                  <a:cubicBezTo>
                    <a:pt x="18" y="31"/>
                    <a:pt x="18" y="31"/>
                    <a:pt x="18" y="31"/>
                  </a:cubicBezTo>
                  <a:cubicBezTo>
                    <a:pt x="18" y="32"/>
                    <a:pt x="18" y="33"/>
                    <a:pt x="18" y="34"/>
                  </a:cubicBezTo>
                  <a:cubicBezTo>
                    <a:pt x="17" y="35"/>
                    <a:pt x="17" y="36"/>
                    <a:pt x="17" y="36"/>
                  </a:cubicBezTo>
                  <a:cubicBezTo>
                    <a:pt x="15" y="40"/>
                    <a:pt x="13" y="43"/>
                    <a:pt x="12" y="47"/>
                  </a:cubicBezTo>
                  <a:cubicBezTo>
                    <a:pt x="12" y="48"/>
                    <a:pt x="11" y="48"/>
                    <a:pt x="11" y="49"/>
                  </a:cubicBezTo>
                  <a:cubicBezTo>
                    <a:pt x="11" y="50"/>
                    <a:pt x="11" y="51"/>
                    <a:pt x="11" y="52"/>
                  </a:cubicBezTo>
                  <a:cubicBezTo>
                    <a:pt x="11" y="54"/>
                    <a:pt x="11" y="56"/>
                    <a:pt x="10" y="58"/>
                  </a:cubicBezTo>
                  <a:cubicBezTo>
                    <a:pt x="10" y="60"/>
                    <a:pt x="11" y="61"/>
                    <a:pt x="11" y="63"/>
                  </a:cubicBezTo>
                  <a:cubicBezTo>
                    <a:pt x="11" y="65"/>
                    <a:pt x="11" y="67"/>
                    <a:pt x="11" y="69"/>
                  </a:cubicBezTo>
                  <a:cubicBezTo>
                    <a:pt x="11" y="67"/>
                    <a:pt x="11" y="65"/>
                    <a:pt x="10" y="63"/>
                  </a:cubicBezTo>
                  <a:cubicBezTo>
                    <a:pt x="10" y="61"/>
                    <a:pt x="10" y="60"/>
                    <a:pt x="10" y="58"/>
                  </a:cubicBezTo>
                  <a:cubicBezTo>
                    <a:pt x="10" y="56"/>
                    <a:pt x="10" y="54"/>
                    <a:pt x="10" y="52"/>
                  </a:cubicBezTo>
                  <a:cubicBezTo>
                    <a:pt x="10" y="51"/>
                    <a:pt x="10" y="50"/>
                    <a:pt x="10" y="49"/>
                  </a:cubicBezTo>
                  <a:cubicBezTo>
                    <a:pt x="11" y="48"/>
                    <a:pt x="11" y="47"/>
                    <a:pt x="11" y="46"/>
                  </a:cubicBezTo>
                  <a:cubicBezTo>
                    <a:pt x="12" y="43"/>
                    <a:pt x="14" y="39"/>
                    <a:pt x="16" y="36"/>
                  </a:cubicBezTo>
                  <a:cubicBezTo>
                    <a:pt x="16" y="34"/>
                    <a:pt x="17" y="33"/>
                    <a:pt x="17" y="31"/>
                  </a:cubicBezTo>
                  <a:cubicBezTo>
                    <a:pt x="17" y="30"/>
                    <a:pt x="18" y="29"/>
                    <a:pt x="18" y="28"/>
                  </a:cubicBezTo>
                  <a:cubicBezTo>
                    <a:pt x="18" y="28"/>
                    <a:pt x="18" y="27"/>
                    <a:pt x="18" y="27"/>
                  </a:cubicBezTo>
                  <a:cubicBezTo>
                    <a:pt x="17" y="25"/>
                    <a:pt x="17" y="23"/>
                    <a:pt x="17" y="21"/>
                  </a:cubicBezTo>
                  <a:cubicBezTo>
                    <a:pt x="17" y="19"/>
                    <a:pt x="17" y="17"/>
                    <a:pt x="17" y="16"/>
                  </a:cubicBezTo>
                  <a:cubicBezTo>
                    <a:pt x="17" y="16"/>
                    <a:pt x="17" y="16"/>
                    <a:pt x="16" y="16"/>
                  </a:cubicBezTo>
                  <a:cubicBezTo>
                    <a:pt x="16" y="17"/>
                    <a:pt x="15" y="17"/>
                    <a:pt x="15" y="18"/>
                  </a:cubicBezTo>
                  <a:cubicBezTo>
                    <a:pt x="14" y="18"/>
                    <a:pt x="13" y="19"/>
                    <a:pt x="13" y="19"/>
                  </a:cubicBezTo>
                  <a:cubicBezTo>
                    <a:pt x="12" y="20"/>
                    <a:pt x="11" y="21"/>
                    <a:pt x="10" y="23"/>
                  </a:cubicBezTo>
                  <a:cubicBezTo>
                    <a:pt x="9" y="24"/>
                    <a:pt x="8" y="25"/>
                    <a:pt x="7" y="26"/>
                  </a:cubicBezTo>
                  <a:cubicBezTo>
                    <a:pt x="5" y="29"/>
                    <a:pt x="4" y="31"/>
                    <a:pt x="3" y="34"/>
                  </a:cubicBezTo>
                  <a:cubicBezTo>
                    <a:pt x="2" y="36"/>
                    <a:pt x="2" y="37"/>
                    <a:pt x="2" y="39"/>
                  </a:cubicBezTo>
                  <a:cubicBezTo>
                    <a:pt x="1" y="40"/>
                    <a:pt x="1" y="42"/>
                    <a:pt x="0" y="43"/>
                  </a:cubicBezTo>
                  <a:cubicBezTo>
                    <a:pt x="1" y="42"/>
                    <a:pt x="1" y="40"/>
                    <a:pt x="1" y="39"/>
                  </a:cubicBezTo>
                  <a:cubicBezTo>
                    <a:pt x="2" y="37"/>
                    <a:pt x="2" y="36"/>
                    <a:pt x="2" y="34"/>
                  </a:cubicBezTo>
                  <a:cubicBezTo>
                    <a:pt x="3" y="31"/>
                    <a:pt x="5" y="28"/>
                    <a:pt x="6" y="26"/>
                  </a:cubicBezTo>
                  <a:cubicBezTo>
                    <a:pt x="7" y="24"/>
                    <a:pt x="8" y="23"/>
                    <a:pt x="9" y="22"/>
                  </a:cubicBezTo>
                  <a:cubicBezTo>
                    <a:pt x="10" y="21"/>
                    <a:pt x="11" y="19"/>
                    <a:pt x="12" y="18"/>
                  </a:cubicBezTo>
                  <a:cubicBezTo>
                    <a:pt x="12" y="18"/>
                    <a:pt x="13" y="18"/>
                    <a:pt x="13" y="18"/>
                  </a:cubicBezTo>
                  <a:cubicBezTo>
                    <a:pt x="13" y="17"/>
                    <a:pt x="14" y="17"/>
                    <a:pt x="14" y="17"/>
                  </a:cubicBezTo>
                  <a:cubicBezTo>
                    <a:pt x="15" y="16"/>
                    <a:pt x="15" y="16"/>
                    <a:pt x="16" y="16"/>
                  </a:cubicBezTo>
                  <a:cubicBezTo>
                    <a:pt x="16" y="15"/>
                    <a:pt x="17" y="14"/>
                    <a:pt x="17" y="14"/>
                  </a:cubicBezTo>
                  <a:cubicBezTo>
                    <a:pt x="17" y="13"/>
                    <a:pt x="17" y="11"/>
                    <a:pt x="18" y="10"/>
                  </a:cubicBezTo>
                  <a:cubicBezTo>
                    <a:pt x="18" y="9"/>
                    <a:pt x="18" y="8"/>
                    <a:pt x="18" y="7"/>
                  </a:cubicBezTo>
                  <a:cubicBezTo>
                    <a:pt x="18" y="7"/>
                    <a:pt x="18" y="6"/>
                    <a:pt x="19" y="6"/>
                  </a:cubicBezTo>
                  <a:cubicBezTo>
                    <a:pt x="19" y="6"/>
                    <a:pt x="19" y="6"/>
                    <a:pt x="19" y="6"/>
                  </a:cubicBezTo>
                  <a:cubicBezTo>
                    <a:pt x="19" y="6"/>
                    <a:pt x="19" y="6"/>
                    <a:pt x="19" y="5"/>
                  </a:cubicBezTo>
                  <a:cubicBezTo>
                    <a:pt x="19" y="4"/>
                    <a:pt x="20" y="2"/>
                    <a:pt x="21" y="0"/>
                  </a:cubicBezTo>
                  <a:cubicBezTo>
                    <a:pt x="21" y="1"/>
                    <a:pt x="20" y="2"/>
                    <a:pt x="20" y="3"/>
                  </a:cubicBezTo>
                  <a:cubicBezTo>
                    <a:pt x="20" y="4"/>
                    <a:pt x="20" y="5"/>
                    <a:pt x="20" y="5"/>
                  </a:cubicBezTo>
                  <a:cubicBezTo>
                    <a:pt x="20" y="7"/>
                    <a:pt x="20" y="8"/>
                    <a:pt x="19" y="9"/>
                  </a:cubicBezTo>
                  <a:cubicBezTo>
                    <a:pt x="19" y="9"/>
                    <a:pt x="19" y="10"/>
                    <a:pt x="19" y="10"/>
                  </a:cubicBezTo>
                  <a:cubicBezTo>
                    <a:pt x="19" y="10"/>
                    <a:pt x="19" y="10"/>
                    <a:pt x="20" y="11"/>
                  </a:cubicBezTo>
                  <a:cubicBezTo>
                    <a:pt x="20" y="11"/>
                    <a:pt x="20" y="11"/>
                    <a:pt x="20" y="12"/>
                  </a:cubicBezTo>
                  <a:cubicBezTo>
                    <a:pt x="20" y="12"/>
                    <a:pt x="20" y="13"/>
                    <a:pt x="20" y="13"/>
                  </a:cubicBezTo>
                  <a:cubicBezTo>
                    <a:pt x="20" y="14"/>
                    <a:pt x="21" y="14"/>
                    <a:pt x="21" y="15"/>
                  </a:cubicBezTo>
                  <a:cubicBezTo>
                    <a:pt x="22" y="18"/>
                    <a:pt x="23" y="21"/>
                    <a:pt x="25" y="23"/>
                  </a:cubicBezTo>
                  <a:cubicBezTo>
                    <a:pt x="25" y="24"/>
                    <a:pt x="26" y="24"/>
                    <a:pt x="26" y="25"/>
                  </a:cubicBezTo>
                  <a:cubicBezTo>
                    <a:pt x="27" y="26"/>
                    <a:pt x="27" y="26"/>
                    <a:pt x="28" y="27"/>
                  </a:cubicBezTo>
                  <a:cubicBezTo>
                    <a:pt x="29" y="28"/>
                    <a:pt x="30" y="29"/>
                    <a:pt x="32" y="29"/>
                  </a:cubicBezTo>
                  <a:cubicBezTo>
                    <a:pt x="34" y="31"/>
                    <a:pt x="37" y="32"/>
                    <a:pt x="40" y="33"/>
                  </a:cubicBezTo>
                  <a:cubicBezTo>
                    <a:pt x="39" y="32"/>
                    <a:pt x="37" y="32"/>
                    <a:pt x="36" y="32"/>
                  </a:cubicBezTo>
                  <a:cubicBezTo>
                    <a:pt x="34" y="31"/>
                    <a:pt x="33" y="31"/>
                    <a:pt x="31" y="30"/>
                  </a:cubicBezTo>
                  <a:cubicBezTo>
                    <a:pt x="30" y="29"/>
                    <a:pt x="29" y="28"/>
                    <a:pt x="27" y="27"/>
                  </a:cubicBezTo>
                  <a:cubicBezTo>
                    <a:pt x="27" y="27"/>
                    <a:pt x="26" y="26"/>
                    <a:pt x="26" y="26"/>
                  </a:cubicBezTo>
                  <a:cubicBezTo>
                    <a:pt x="25" y="25"/>
                    <a:pt x="25" y="24"/>
                    <a:pt x="24" y="24"/>
                  </a:cubicBezTo>
                  <a:cubicBezTo>
                    <a:pt x="23" y="22"/>
                    <a:pt x="23" y="21"/>
                    <a:pt x="22" y="20"/>
                  </a:cubicBezTo>
                  <a:cubicBezTo>
                    <a:pt x="21" y="18"/>
                    <a:pt x="20" y="17"/>
                    <a:pt x="20" y="15"/>
                  </a:cubicBezTo>
                  <a:cubicBezTo>
                    <a:pt x="20" y="15"/>
                    <a:pt x="19" y="14"/>
                    <a:pt x="19" y="13"/>
                  </a:cubicBezTo>
                  <a:cubicBezTo>
                    <a:pt x="19" y="13"/>
                    <a:pt x="19" y="13"/>
                    <a:pt x="19" y="13"/>
                  </a:cubicBezTo>
                  <a:cubicBezTo>
                    <a:pt x="19" y="16"/>
                    <a:pt x="19" y="18"/>
                    <a:pt x="19" y="21"/>
                  </a:cubicBezTo>
                  <a:cubicBezTo>
                    <a:pt x="19" y="21"/>
                    <a:pt x="19" y="22"/>
                    <a:pt x="19" y="22"/>
                  </a:cubicBezTo>
                  <a:cubicBezTo>
                    <a:pt x="19" y="23"/>
                    <a:pt x="19" y="23"/>
                    <a:pt x="20" y="24"/>
                  </a:cubicBezTo>
                  <a:cubicBezTo>
                    <a:pt x="20" y="25"/>
                    <a:pt x="21" y="27"/>
                    <a:pt x="22" y="28"/>
                  </a:cubicBezTo>
                  <a:cubicBezTo>
                    <a:pt x="22" y="28"/>
                    <a:pt x="22" y="28"/>
                    <a:pt x="22" y="28"/>
                  </a:cubicBezTo>
                  <a:cubicBezTo>
                    <a:pt x="22" y="29"/>
                    <a:pt x="23" y="29"/>
                    <a:pt x="23" y="29"/>
                  </a:cubicBezTo>
                  <a:cubicBezTo>
                    <a:pt x="23" y="30"/>
                    <a:pt x="23" y="30"/>
                    <a:pt x="23" y="30"/>
                  </a:cubicBezTo>
                  <a:cubicBezTo>
                    <a:pt x="24" y="31"/>
                    <a:pt x="25" y="31"/>
                    <a:pt x="25" y="32"/>
                  </a:cubicBezTo>
                  <a:cubicBezTo>
                    <a:pt x="26" y="33"/>
                    <a:pt x="27" y="34"/>
                    <a:pt x="28" y="36"/>
                  </a:cubicBezTo>
                  <a:cubicBezTo>
                    <a:pt x="31" y="38"/>
                    <a:pt x="33" y="41"/>
                    <a:pt x="35" y="44"/>
                  </a:cubicBezTo>
                  <a:cubicBezTo>
                    <a:pt x="35" y="45"/>
                    <a:pt x="36" y="47"/>
                    <a:pt x="37" y="49"/>
                  </a:cubicBezTo>
                  <a:cubicBezTo>
                    <a:pt x="37" y="50"/>
                    <a:pt x="37" y="52"/>
                    <a:pt x="37" y="54"/>
                  </a:cubicBezTo>
                  <a:cubicBezTo>
                    <a:pt x="37" y="52"/>
                    <a:pt x="36" y="51"/>
                    <a:pt x="36" y="4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2447"/>
            <p:cNvSpPr>
              <a:spLocks/>
            </p:cNvSpPr>
            <p:nvPr/>
          </p:nvSpPr>
          <p:spPr bwMode="auto">
            <a:xfrm>
              <a:off x="10304453" y="1622430"/>
              <a:ext cx="165101" cy="153989"/>
            </a:xfrm>
            <a:custGeom>
              <a:avLst/>
              <a:gdLst>
                <a:gd name="T0" fmla="*/ 0 w 44"/>
                <a:gd name="T1" fmla="*/ 41 h 41"/>
                <a:gd name="T2" fmla="*/ 26 w 44"/>
                <a:gd name="T3" fmla="*/ 24 h 41"/>
                <a:gd name="T4" fmla="*/ 36 w 44"/>
                <a:gd name="T5" fmla="*/ 11 h 41"/>
                <a:gd name="T6" fmla="*/ 44 w 44"/>
                <a:gd name="T7" fmla="*/ 0 h 41"/>
                <a:gd name="T8" fmla="*/ 40 w 44"/>
                <a:gd name="T9" fmla="*/ 21 h 41"/>
                <a:gd name="T10" fmla="*/ 24 w 44"/>
                <a:gd name="T11" fmla="*/ 33 h 41"/>
                <a:gd name="T12" fmla="*/ 0 w 44"/>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44" h="41">
                  <a:moveTo>
                    <a:pt x="0" y="41"/>
                  </a:moveTo>
                  <a:cubicBezTo>
                    <a:pt x="8" y="35"/>
                    <a:pt x="18" y="32"/>
                    <a:pt x="26" y="24"/>
                  </a:cubicBezTo>
                  <a:cubicBezTo>
                    <a:pt x="30" y="21"/>
                    <a:pt x="33" y="16"/>
                    <a:pt x="36" y="11"/>
                  </a:cubicBezTo>
                  <a:cubicBezTo>
                    <a:pt x="38" y="8"/>
                    <a:pt x="40" y="3"/>
                    <a:pt x="44" y="0"/>
                  </a:cubicBezTo>
                  <a:cubicBezTo>
                    <a:pt x="43" y="7"/>
                    <a:pt x="42" y="14"/>
                    <a:pt x="40" y="21"/>
                  </a:cubicBezTo>
                  <a:cubicBezTo>
                    <a:pt x="36" y="26"/>
                    <a:pt x="28" y="31"/>
                    <a:pt x="24" y="33"/>
                  </a:cubicBezTo>
                  <a:cubicBezTo>
                    <a:pt x="16" y="36"/>
                    <a:pt x="8" y="38"/>
                    <a:pt x="0" y="4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2450"/>
            <p:cNvSpPr>
              <a:spLocks/>
            </p:cNvSpPr>
            <p:nvPr/>
          </p:nvSpPr>
          <p:spPr bwMode="auto">
            <a:xfrm>
              <a:off x="10244128" y="1573218"/>
              <a:ext cx="120651" cy="225427"/>
            </a:xfrm>
            <a:custGeom>
              <a:avLst/>
              <a:gdLst>
                <a:gd name="T0" fmla="*/ 9 w 32"/>
                <a:gd name="T1" fmla="*/ 30 h 60"/>
                <a:gd name="T2" fmla="*/ 9 w 32"/>
                <a:gd name="T3" fmla="*/ 49 h 60"/>
                <a:gd name="T4" fmla="*/ 4 w 32"/>
                <a:gd name="T5" fmla="*/ 60 h 60"/>
                <a:gd name="T6" fmla="*/ 5 w 32"/>
                <a:gd name="T7" fmla="*/ 41 h 60"/>
                <a:gd name="T8" fmla="*/ 1 w 32"/>
                <a:gd name="T9" fmla="*/ 21 h 60"/>
                <a:gd name="T10" fmla="*/ 8 w 32"/>
                <a:gd name="T11" fmla="*/ 4 h 60"/>
                <a:gd name="T12" fmla="*/ 11 w 32"/>
                <a:gd name="T13" fmla="*/ 2 h 60"/>
                <a:gd name="T14" fmla="*/ 32 w 32"/>
                <a:gd name="T15" fmla="*/ 0 h 60"/>
                <a:gd name="T16" fmla="*/ 23 w 32"/>
                <a:gd name="T17" fmla="*/ 5 h 60"/>
                <a:gd name="T18" fmla="*/ 9 w 32"/>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60">
                  <a:moveTo>
                    <a:pt x="9" y="30"/>
                  </a:moveTo>
                  <a:cubicBezTo>
                    <a:pt x="9" y="35"/>
                    <a:pt x="9" y="44"/>
                    <a:pt x="9" y="49"/>
                  </a:cubicBezTo>
                  <a:cubicBezTo>
                    <a:pt x="8" y="53"/>
                    <a:pt x="4" y="60"/>
                    <a:pt x="4" y="60"/>
                  </a:cubicBezTo>
                  <a:cubicBezTo>
                    <a:pt x="6" y="54"/>
                    <a:pt x="5" y="47"/>
                    <a:pt x="5" y="41"/>
                  </a:cubicBezTo>
                  <a:cubicBezTo>
                    <a:pt x="4" y="34"/>
                    <a:pt x="1" y="28"/>
                    <a:pt x="1" y="21"/>
                  </a:cubicBezTo>
                  <a:cubicBezTo>
                    <a:pt x="0" y="14"/>
                    <a:pt x="4" y="8"/>
                    <a:pt x="8" y="4"/>
                  </a:cubicBezTo>
                  <a:cubicBezTo>
                    <a:pt x="9" y="3"/>
                    <a:pt x="10" y="3"/>
                    <a:pt x="11" y="2"/>
                  </a:cubicBezTo>
                  <a:cubicBezTo>
                    <a:pt x="18" y="1"/>
                    <a:pt x="25" y="0"/>
                    <a:pt x="32" y="0"/>
                  </a:cubicBezTo>
                  <a:cubicBezTo>
                    <a:pt x="29" y="2"/>
                    <a:pt x="26" y="3"/>
                    <a:pt x="23" y="5"/>
                  </a:cubicBezTo>
                  <a:cubicBezTo>
                    <a:pt x="12" y="13"/>
                    <a:pt x="9" y="23"/>
                    <a:pt x="9" y="3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2451"/>
            <p:cNvSpPr>
              <a:spLocks/>
            </p:cNvSpPr>
            <p:nvPr/>
          </p:nvSpPr>
          <p:spPr bwMode="auto">
            <a:xfrm>
              <a:off x="10191740" y="1587505"/>
              <a:ext cx="273052" cy="293690"/>
            </a:xfrm>
            <a:custGeom>
              <a:avLst/>
              <a:gdLst>
                <a:gd name="T0" fmla="*/ 25 w 73"/>
                <a:gd name="T1" fmla="*/ 22 h 78"/>
                <a:gd name="T2" fmla="*/ 24 w 73"/>
                <a:gd name="T3" fmla="*/ 42 h 78"/>
                <a:gd name="T4" fmla="*/ 24 w 73"/>
                <a:gd name="T5" fmla="*/ 47 h 78"/>
                <a:gd name="T6" fmla="*/ 24 w 73"/>
                <a:gd name="T7" fmla="*/ 49 h 78"/>
                <a:gd name="T8" fmla="*/ 26 w 73"/>
                <a:gd name="T9" fmla="*/ 48 h 78"/>
                <a:gd name="T10" fmla="*/ 29 w 73"/>
                <a:gd name="T11" fmla="*/ 41 h 78"/>
                <a:gd name="T12" fmla="*/ 35 w 73"/>
                <a:gd name="T13" fmla="*/ 31 h 78"/>
                <a:gd name="T14" fmla="*/ 39 w 73"/>
                <a:gd name="T15" fmla="*/ 21 h 78"/>
                <a:gd name="T16" fmla="*/ 45 w 73"/>
                <a:gd name="T17" fmla="*/ 11 h 78"/>
                <a:gd name="T18" fmla="*/ 51 w 73"/>
                <a:gd name="T19" fmla="*/ 6 h 78"/>
                <a:gd name="T20" fmla="*/ 42 w 73"/>
                <a:gd name="T21" fmla="*/ 18 h 78"/>
                <a:gd name="T22" fmla="*/ 39 w 73"/>
                <a:gd name="T23" fmla="*/ 25 h 78"/>
                <a:gd name="T24" fmla="*/ 50 w 73"/>
                <a:gd name="T25" fmla="*/ 14 h 78"/>
                <a:gd name="T26" fmla="*/ 67 w 73"/>
                <a:gd name="T27" fmla="*/ 3 h 78"/>
                <a:gd name="T28" fmla="*/ 70 w 73"/>
                <a:gd name="T29" fmla="*/ 2 h 78"/>
                <a:gd name="T30" fmla="*/ 62 w 73"/>
                <a:gd name="T31" fmla="*/ 8 h 78"/>
                <a:gd name="T32" fmla="*/ 34 w 73"/>
                <a:gd name="T33" fmla="*/ 37 h 78"/>
                <a:gd name="T34" fmla="*/ 30 w 73"/>
                <a:gd name="T35" fmla="*/ 46 h 78"/>
                <a:gd name="T36" fmla="*/ 28 w 73"/>
                <a:gd name="T37" fmla="*/ 49 h 78"/>
                <a:gd name="T38" fmla="*/ 32 w 73"/>
                <a:gd name="T39" fmla="*/ 47 h 78"/>
                <a:gd name="T40" fmla="*/ 49 w 73"/>
                <a:gd name="T41" fmla="*/ 39 h 78"/>
                <a:gd name="T42" fmla="*/ 54 w 73"/>
                <a:gd name="T43" fmla="*/ 34 h 78"/>
                <a:gd name="T44" fmla="*/ 64 w 73"/>
                <a:gd name="T45" fmla="*/ 23 h 78"/>
                <a:gd name="T46" fmla="*/ 64 w 73"/>
                <a:gd name="T47" fmla="*/ 23 h 78"/>
                <a:gd name="T48" fmla="*/ 55 w 73"/>
                <a:gd name="T49" fmla="*/ 35 h 78"/>
                <a:gd name="T50" fmla="*/ 49 w 73"/>
                <a:gd name="T51" fmla="*/ 40 h 78"/>
                <a:gd name="T52" fmla="*/ 29 w 73"/>
                <a:gd name="T53" fmla="*/ 50 h 78"/>
                <a:gd name="T54" fmla="*/ 26 w 73"/>
                <a:gd name="T55" fmla="*/ 54 h 78"/>
                <a:gd name="T56" fmla="*/ 17 w 73"/>
                <a:gd name="T57" fmla="*/ 66 h 78"/>
                <a:gd name="T58" fmla="*/ 21 w 73"/>
                <a:gd name="T59" fmla="*/ 65 h 78"/>
                <a:gd name="T60" fmla="*/ 30 w 73"/>
                <a:gd name="T61" fmla="*/ 65 h 78"/>
                <a:gd name="T62" fmla="*/ 47 w 73"/>
                <a:gd name="T63" fmla="*/ 59 h 78"/>
                <a:gd name="T64" fmla="*/ 57 w 73"/>
                <a:gd name="T65" fmla="*/ 52 h 78"/>
                <a:gd name="T66" fmla="*/ 48 w 73"/>
                <a:gd name="T67" fmla="*/ 59 h 78"/>
                <a:gd name="T68" fmla="*/ 30 w 73"/>
                <a:gd name="T69" fmla="*/ 66 h 78"/>
                <a:gd name="T70" fmla="*/ 23 w 73"/>
                <a:gd name="T71" fmla="*/ 67 h 78"/>
                <a:gd name="T72" fmla="*/ 18 w 73"/>
                <a:gd name="T73" fmla="*/ 67 h 78"/>
                <a:gd name="T74" fmla="*/ 12 w 73"/>
                <a:gd name="T75" fmla="*/ 71 h 78"/>
                <a:gd name="T76" fmla="*/ 7 w 73"/>
                <a:gd name="T77" fmla="*/ 74 h 78"/>
                <a:gd name="T78" fmla="*/ 6 w 73"/>
                <a:gd name="T79" fmla="*/ 75 h 78"/>
                <a:gd name="T80" fmla="*/ 3 w 73"/>
                <a:gd name="T81" fmla="*/ 76 h 78"/>
                <a:gd name="T82" fmla="*/ 9 w 73"/>
                <a:gd name="T83" fmla="*/ 70 h 78"/>
                <a:gd name="T84" fmla="*/ 10 w 73"/>
                <a:gd name="T85" fmla="*/ 68 h 78"/>
                <a:gd name="T86" fmla="*/ 11 w 73"/>
                <a:gd name="T87" fmla="*/ 66 h 78"/>
                <a:gd name="T88" fmla="*/ 15 w 73"/>
                <a:gd name="T89" fmla="*/ 51 h 78"/>
                <a:gd name="T90" fmla="*/ 15 w 73"/>
                <a:gd name="T91" fmla="*/ 45 h 78"/>
                <a:gd name="T92" fmla="*/ 8 w 73"/>
                <a:gd name="T93" fmla="*/ 28 h 78"/>
                <a:gd name="T94" fmla="*/ 14 w 73"/>
                <a:gd name="T95" fmla="*/ 39 h 78"/>
                <a:gd name="T96" fmla="*/ 16 w 73"/>
                <a:gd name="T97" fmla="*/ 48 h 78"/>
                <a:gd name="T98" fmla="*/ 15 w 73"/>
                <a:gd name="T99" fmla="*/ 57 h 78"/>
                <a:gd name="T100" fmla="*/ 13 w 73"/>
                <a:gd name="T101" fmla="*/ 66 h 78"/>
                <a:gd name="T102" fmla="*/ 19 w 73"/>
                <a:gd name="T103" fmla="*/ 59 h 78"/>
                <a:gd name="T104" fmla="*/ 21 w 73"/>
                <a:gd name="T105" fmla="*/ 55 h 78"/>
                <a:gd name="T106" fmla="*/ 22 w 73"/>
                <a:gd name="T107" fmla="*/ 48 h 78"/>
                <a:gd name="T108" fmla="*/ 22 w 73"/>
                <a:gd name="T109" fmla="*/ 46 h 78"/>
                <a:gd name="T110" fmla="*/ 22 w 73"/>
                <a:gd name="T111" fmla="*/ 35 h 78"/>
                <a:gd name="T112" fmla="*/ 25 w 73"/>
                <a:gd name="T113" fmla="*/ 15 h 78"/>
                <a:gd name="T114" fmla="*/ 26 w 73"/>
                <a:gd name="T115" fmla="*/ 1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8">
                  <a:moveTo>
                    <a:pt x="26" y="16"/>
                  </a:moveTo>
                  <a:cubicBezTo>
                    <a:pt x="25" y="18"/>
                    <a:pt x="25" y="20"/>
                    <a:pt x="25" y="22"/>
                  </a:cubicBezTo>
                  <a:cubicBezTo>
                    <a:pt x="24" y="26"/>
                    <a:pt x="24" y="31"/>
                    <a:pt x="24" y="35"/>
                  </a:cubicBezTo>
                  <a:cubicBezTo>
                    <a:pt x="24" y="38"/>
                    <a:pt x="24" y="40"/>
                    <a:pt x="24" y="42"/>
                  </a:cubicBezTo>
                  <a:cubicBezTo>
                    <a:pt x="24" y="43"/>
                    <a:pt x="24" y="44"/>
                    <a:pt x="24" y="46"/>
                  </a:cubicBezTo>
                  <a:cubicBezTo>
                    <a:pt x="24" y="47"/>
                    <a:pt x="24" y="47"/>
                    <a:pt x="24" y="47"/>
                  </a:cubicBezTo>
                  <a:cubicBezTo>
                    <a:pt x="24" y="48"/>
                    <a:pt x="24" y="48"/>
                    <a:pt x="24" y="48"/>
                  </a:cubicBezTo>
                  <a:cubicBezTo>
                    <a:pt x="24" y="49"/>
                    <a:pt x="24" y="49"/>
                    <a:pt x="24" y="49"/>
                  </a:cubicBezTo>
                  <a:cubicBezTo>
                    <a:pt x="24" y="50"/>
                    <a:pt x="24" y="51"/>
                    <a:pt x="24" y="53"/>
                  </a:cubicBezTo>
                  <a:cubicBezTo>
                    <a:pt x="25" y="51"/>
                    <a:pt x="25" y="49"/>
                    <a:pt x="26" y="48"/>
                  </a:cubicBezTo>
                  <a:cubicBezTo>
                    <a:pt x="27" y="47"/>
                    <a:pt x="27" y="46"/>
                    <a:pt x="27" y="45"/>
                  </a:cubicBezTo>
                  <a:cubicBezTo>
                    <a:pt x="28" y="44"/>
                    <a:pt x="28" y="42"/>
                    <a:pt x="29" y="41"/>
                  </a:cubicBezTo>
                  <a:cubicBezTo>
                    <a:pt x="30" y="39"/>
                    <a:pt x="31" y="37"/>
                    <a:pt x="32" y="35"/>
                  </a:cubicBezTo>
                  <a:cubicBezTo>
                    <a:pt x="33" y="34"/>
                    <a:pt x="34" y="32"/>
                    <a:pt x="35" y="31"/>
                  </a:cubicBezTo>
                  <a:cubicBezTo>
                    <a:pt x="36" y="29"/>
                    <a:pt x="36" y="26"/>
                    <a:pt x="37" y="24"/>
                  </a:cubicBezTo>
                  <a:cubicBezTo>
                    <a:pt x="38" y="23"/>
                    <a:pt x="38" y="22"/>
                    <a:pt x="39" y="21"/>
                  </a:cubicBezTo>
                  <a:cubicBezTo>
                    <a:pt x="39" y="20"/>
                    <a:pt x="40" y="18"/>
                    <a:pt x="41" y="17"/>
                  </a:cubicBezTo>
                  <a:cubicBezTo>
                    <a:pt x="42" y="15"/>
                    <a:pt x="43" y="13"/>
                    <a:pt x="45" y="11"/>
                  </a:cubicBezTo>
                  <a:cubicBezTo>
                    <a:pt x="46" y="10"/>
                    <a:pt x="47" y="9"/>
                    <a:pt x="48" y="8"/>
                  </a:cubicBezTo>
                  <a:cubicBezTo>
                    <a:pt x="49" y="7"/>
                    <a:pt x="50" y="7"/>
                    <a:pt x="51" y="6"/>
                  </a:cubicBezTo>
                  <a:cubicBezTo>
                    <a:pt x="49" y="7"/>
                    <a:pt x="47" y="9"/>
                    <a:pt x="45" y="11"/>
                  </a:cubicBezTo>
                  <a:cubicBezTo>
                    <a:pt x="44" y="13"/>
                    <a:pt x="43" y="16"/>
                    <a:pt x="42" y="18"/>
                  </a:cubicBezTo>
                  <a:cubicBezTo>
                    <a:pt x="41" y="19"/>
                    <a:pt x="41" y="20"/>
                    <a:pt x="40" y="21"/>
                  </a:cubicBezTo>
                  <a:cubicBezTo>
                    <a:pt x="39" y="23"/>
                    <a:pt x="39" y="24"/>
                    <a:pt x="39" y="25"/>
                  </a:cubicBezTo>
                  <a:cubicBezTo>
                    <a:pt x="38" y="26"/>
                    <a:pt x="38" y="26"/>
                    <a:pt x="38" y="27"/>
                  </a:cubicBezTo>
                  <a:cubicBezTo>
                    <a:pt x="41" y="22"/>
                    <a:pt x="45" y="18"/>
                    <a:pt x="50" y="14"/>
                  </a:cubicBezTo>
                  <a:cubicBezTo>
                    <a:pt x="53" y="11"/>
                    <a:pt x="57" y="8"/>
                    <a:pt x="61" y="6"/>
                  </a:cubicBezTo>
                  <a:cubicBezTo>
                    <a:pt x="63" y="5"/>
                    <a:pt x="65" y="3"/>
                    <a:pt x="67" y="3"/>
                  </a:cubicBezTo>
                  <a:cubicBezTo>
                    <a:pt x="69" y="2"/>
                    <a:pt x="71" y="1"/>
                    <a:pt x="73" y="0"/>
                  </a:cubicBezTo>
                  <a:cubicBezTo>
                    <a:pt x="72" y="1"/>
                    <a:pt x="71" y="1"/>
                    <a:pt x="70" y="2"/>
                  </a:cubicBezTo>
                  <a:cubicBezTo>
                    <a:pt x="69" y="2"/>
                    <a:pt x="68" y="3"/>
                    <a:pt x="67" y="4"/>
                  </a:cubicBezTo>
                  <a:cubicBezTo>
                    <a:pt x="66" y="5"/>
                    <a:pt x="64" y="6"/>
                    <a:pt x="62" y="8"/>
                  </a:cubicBezTo>
                  <a:cubicBezTo>
                    <a:pt x="58" y="10"/>
                    <a:pt x="55" y="13"/>
                    <a:pt x="51" y="16"/>
                  </a:cubicBezTo>
                  <a:cubicBezTo>
                    <a:pt x="45" y="22"/>
                    <a:pt x="39" y="29"/>
                    <a:pt x="34" y="37"/>
                  </a:cubicBezTo>
                  <a:cubicBezTo>
                    <a:pt x="33" y="38"/>
                    <a:pt x="32" y="40"/>
                    <a:pt x="31" y="42"/>
                  </a:cubicBezTo>
                  <a:cubicBezTo>
                    <a:pt x="31" y="43"/>
                    <a:pt x="30" y="45"/>
                    <a:pt x="30" y="46"/>
                  </a:cubicBezTo>
                  <a:cubicBezTo>
                    <a:pt x="29" y="47"/>
                    <a:pt x="29" y="48"/>
                    <a:pt x="28" y="49"/>
                  </a:cubicBezTo>
                  <a:cubicBezTo>
                    <a:pt x="28" y="49"/>
                    <a:pt x="28" y="49"/>
                    <a:pt x="28" y="49"/>
                  </a:cubicBezTo>
                  <a:cubicBezTo>
                    <a:pt x="28" y="49"/>
                    <a:pt x="28" y="49"/>
                    <a:pt x="29" y="49"/>
                  </a:cubicBezTo>
                  <a:cubicBezTo>
                    <a:pt x="30" y="48"/>
                    <a:pt x="31" y="47"/>
                    <a:pt x="32" y="47"/>
                  </a:cubicBezTo>
                  <a:cubicBezTo>
                    <a:pt x="33" y="46"/>
                    <a:pt x="34" y="45"/>
                    <a:pt x="35" y="45"/>
                  </a:cubicBezTo>
                  <a:cubicBezTo>
                    <a:pt x="40" y="43"/>
                    <a:pt x="44" y="41"/>
                    <a:pt x="49" y="39"/>
                  </a:cubicBezTo>
                  <a:cubicBezTo>
                    <a:pt x="50" y="38"/>
                    <a:pt x="51" y="37"/>
                    <a:pt x="52" y="36"/>
                  </a:cubicBezTo>
                  <a:cubicBezTo>
                    <a:pt x="53" y="36"/>
                    <a:pt x="53" y="35"/>
                    <a:pt x="54" y="34"/>
                  </a:cubicBezTo>
                  <a:cubicBezTo>
                    <a:pt x="56" y="32"/>
                    <a:pt x="58" y="30"/>
                    <a:pt x="59" y="28"/>
                  </a:cubicBezTo>
                  <a:cubicBezTo>
                    <a:pt x="61" y="27"/>
                    <a:pt x="63" y="25"/>
                    <a:pt x="64" y="23"/>
                  </a:cubicBezTo>
                  <a:cubicBezTo>
                    <a:pt x="65" y="21"/>
                    <a:pt x="67" y="18"/>
                    <a:pt x="68" y="16"/>
                  </a:cubicBezTo>
                  <a:cubicBezTo>
                    <a:pt x="67" y="18"/>
                    <a:pt x="66" y="21"/>
                    <a:pt x="64" y="23"/>
                  </a:cubicBezTo>
                  <a:cubicBezTo>
                    <a:pt x="63" y="25"/>
                    <a:pt x="62" y="27"/>
                    <a:pt x="60" y="29"/>
                  </a:cubicBezTo>
                  <a:cubicBezTo>
                    <a:pt x="58" y="31"/>
                    <a:pt x="57" y="33"/>
                    <a:pt x="55" y="35"/>
                  </a:cubicBezTo>
                  <a:cubicBezTo>
                    <a:pt x="54" y="36"/>
                    <a:pt x="53" y="36"/>
                    <a:pt x="52" y="37"/>
                  </a:cubicBezTo>
                  <a:cubicBezTo>
                    <a:pt x="51" y="38"/>
                    <a:pt x="50" y="39"/>
                    <a:pt x="49" y="40"/>
                  </a:cubicBezTo>
                  <a:cubicBezTo>
                    <a:pt x="45" y="42"/>
                    <a:pt x="40" y="44"/>
                    <a:pt x="36" y="46"/>
                  </a:cubicBezTo>
                  <a:cubicBezTo>
                    <a:pt x="34" y="47"/>
                    <a:pt x="31" y="49"/>
                    <a:pt x="29" y="50"/>
                  </a:cubicBezTo>
                  <a:cubicBezTo>
                    <a:pt x="29" y="51"/>
                    <a:pt x="28" y="52"/>
                    <a:pt x="27" y="52"/>
                  </a:cubicBezTo>
                  <a:cubicBezTo>
                    <a:pt x="26" y="53"/>
                    <a:pt x="26" y="53"/>
                    <a:pt x="26" y="54"/>
                  </a:cubicBezTo>
                  <a:cubicBezTo>
                    <a:pt x="24" y="56"/>
                    <a:pt x="23" y="58"/>
                    <a:pt x="21" y="61"/>
                  </a:cubicBezTo>
                  <a:cubicBezTo>
                    <a:pt x="20" y="62"/>
                    <a:pt x="18" y="64"/>
                    <a:pt x="17" y="66"/>
                  </a:cubicBezTo>
                  <a:cubicBezTo>
                    <a:pt x="17" y="66"/>
                    <a:pt x="18" y="65"/>
                    <a:pt x="18" y="65"/>
                  </a:cubicBezTo>
                  <a:cubicBezTo>
                    <a:pt x="19" y="65"/>
                    <a:pt x="20" y="65"/>
                    <a:pt x="21" y="65"/>
                  </a:cubicBezTo>
                  <a:cubicBezTo>
                    <a:pt x="22" y="66"/>
                    <a:pt x="23" y="66"/>
                    <a:pt x="24" y="66"/>
                  </a:cubicBezTo>
                  <a:cubicBezTo>
                    <a:pt x="26" y="66"/>
                    <a:pt x="28" y="65"/>
                    <a:pt x="30" y="65"/>
                  </a:cubicBezTo>
                  <a:cubicBezTo>
                    <a:pt x="32" y="65"/>
                    <a:pt x="34" y="64"/>
                    <a:pt x="36" y="64"/>
                  </a:cubicBezTo>
                  <a:cubicBezTo>
                    <a:pt x="40" y="62"/>
                    <a:pt x="44" y="61"/>
                    <a:pt x="47" y="59"/>
                  </a:cubicBezTo>
                  <a:cubicBezTo>
                    <a:pt x="49" y="58"/>
                    <a:pt x="51" y="57"/>
                    <a:pt x="52" y="56"/>
                  </a:cubicBezTo>
                  <a:cubicBezTo>
                    <a:pt x="54" y="54"/>
                    <a:pt x="56" y="53"/>
                    <a:pt x="57" y="52"/>
                  </a:cubicBezTo>
                  <a:cubicBezTo>
                    <a:pt x="56" y="53"/>
                    <a:pt x="54" y="55"/>
                    <a:pt x="53" y="56"/>
                  </a:cubicBezTo>
                  <a:cubicBezTo>
                    <a:pt x="51" y="57"/>
                    <a:pt x="49" y="58"/>
                    <a:pt x="48" y="59"/>
                  </a:cubicBezTo>
                  <a:cubicBezTo>
                    <a:pt x="44" y="62"/>
                    <a:pt x="40" y="63"/>
                    <a:pt x="36" y="65"/>
                  </a:cubicBezTo>
                  <a:cubicBezTo>
                    <a:pt x="35" y="65"/>
                    <a:pt x="33" y="66"/>
                    <a:pt x="30" y="66"/>
                  </a:cubicBezTo>
                  <a:cubicBezTo>
                    <a:pt x="28" y="67"/>
                    <a:pt x="26" y="67"/>
                    <a:pt x="24" y="67"/>
                  </a:cubicBezTo>
                  <a:cubicBezTo>
                    <a:pt x="24" y="67"/>
                    <a:pt x="23" y="67"/>
                    <a:pt x="23" y="67"/>
                  </a:cubicBezTo>
                  <a:cubicBezTo>
                    <a:pt x="22" y="67"/>
                    <a:pt x="22" y="67"/>
                    <a:pt x="21" y="67"/>
                  </a:cubicBezTo>
                  <a:cubicBezTo>
                    <a:pt x="20" y="67"/>
                    <a:pt x="19" y="67"/>
                    <a:pt x="18" y="67"/>
                  </a:cubicBezTo>
                  <a:cubicBezTo>
                    <a:pt x="17" y="67"/>
                    <a:pt x="16" y="67"/>
                    <a:pt x="15" y="68"/>
                  </a:cubicBezTo>
                  <a:cubicBezTo>
                    <a:pt x="14" y="69"/>
                    <a:pt x="13" y="70"/>
                    <a:pt x="12" y="71"/>
                  </a:cubicBezTo>
                  <a:cubicBezTo>
                    <a:pt x="11" y="72"/>
                    <a:pt x="9" y="73"/>
                    <a:pt x="8" y="73"/>
                  </a:cubicBezTo>
                  <a:cubicBezTo>
                    <a:pt x="8" y="74"/>
                    <a:pt x="7" y="74"/>
                    <a:pt x="7" y="74"/>
                  </a:cubicBezTo>
                  <a:cubicBezTo>
                    <a:pt x="7" y="74"/>
                    <a:pt x="7" y="74"/>
                    <a:pt x="7" y="74"/>
                  </a:cubicBezTo>
                  <a:cubicBezTo>
                    <a:pt x="7" y="74"/>
                    <a:pt x="6" y="74"/>
                    <a:pt x="6" y="75"/>
                  </a:cubicBezTo>
                  <a:cubicBezTo>
                    <a:pt x="4" y="76"/>
                    <a:pt x="2" y="77"/>
                    <a:pt x="0" y="78"/>
                  </a:cubicBezTo>
                  <a:cubicBezTo>
                    <a:pt x="1" y="77"/>
                    <a:pt x="2" y="77"/>
                    <a:pt x="3" y="76"/>
                  </a:cubicBezTo>
                  <a:cubicBezTo>
                    <a:pt x="4" y="75"/>
                    <a:pt x="4" y="74"/>
                    <a:pt x="5" y="74"/>
                  </a:cubicBezTo>
                  <a:cubicBezTo>
                    <a:pt x="7" y="73"/>
                    <a:pt x="8" y="71"/>
                    <a:pt x="9" y="70"/>
                  </a:cubicBezTo>
                  <a:cubicBezTo>
                    <a:pt x="9" y="70"/>
                    <a:pt x="9" y="70"/>
                    <a:pt x="9" y="70"/>
                  </a:cubicBezTo>
                  <a:cubicBezTo>
                    <a:pt x="10" y="69"/>
                    <a:pt x="10" y="69"/>
                    <a:pt x="10" y="68"/>
                  </a:cubicBezTo>
                  <a:cubicBezTo>
                    <a:pt x="10" y="68"/>
                    <a:pt x="11" y="68"/>
                    <a:pt x="11" y="67"/>
                  </a:cubicBezTo>
                  <a:cubicBezTo>
                    <a:pt x="11" y="67"/>
                    <a:pt x="11" y="66"/>
                    <a:pt x="11" y="66"/>
                  </a:cubicBezTo>
                  <a:cubicBezTo>
                    <a:pt x="12" y="65"/>
                    <a:pt x="12" y="64"/>
                    <a:pt x="13" y="63"/>
                  </a:cubicBezTo>
                  <a:cubicBezTo>
                    <a:pt x="14" y="59"/>
                    <a:pt x="15" y="55"/>
                    <a:pt x="15" y="51"/>
                  </a:cubicBezTo>
                  <a:cubicBezTo>
                    <a:pt x="15" y="50"/>
                    <a:pt x="15" y="49"/>
                    <a:pt x="15" y="48"/>
                  </a:cubicBezTo>
                  <a:cubicBezTo>
                    <a:pt x="15" y="47"/>
                    <a:pt x="15" y="46"/>
                    <a:pt x="15" y="45"/>
                  </a:cubicBezTo>
                  <a:cubicBezTo>
                    <a:pt x="15" y="43"/>
                    <a:pt x="14" y="41"/>
                    <a:pt x="14" y="39"/>
                  </a:cubicBezTo>
                  <a:cubicBezTo>
                    <a:pt x="12" y="35"/>
                    <a:pt x="10" y="32"/>
                    <a:pt x="8" y="28"/>
                  </a:cubicBezTo>
                  <a:cubicBezTo>
                    <a:pt x="9" y="30"/>
                    <a:pt x="10" y="32"/>
                    <a:pt x="11" y="33"/>
                  </a:cubicBezTo>
                  <a:cubicBezTo>
                    <a:pt x="12" y="35"/>
                    <a:pt x="13" y="37"/>
                    <a:pt x="14" y="39"/>
                  </a:cubicBezTo>
                  <a:cubicBezTo>
                    <a:pt x="15" y="41"/>
                    <a:pt x="16" y="43"/>
                    <a:pt x="16" y="45"/>
                  </a:cubicBezTo>
                  <a:cubicBezTo>
                    <a:pt x="16" y="46"/>
                    <a:pt x="16" y="47"/>
                    <a:pt x="16" y="48"/>
                  </a:cubicBezTo>
                  <a:cubicBezTo>
                    <a:pt x="16" y="49"/>
                    <a:pt x="16" y="50"/>
                    <a:pt x="16" y="51"/>
                  </a:cubicBezTo>
                  <a:cubicBezTo>
                    <a:pt x="16" y="53"/>
                    <a:pt x="16" y="55"/>
                    <a:pt x="15" y="57"/>
                  </a:cubicBezTo>
                  <a:cubicBezTo>
                    <a:pt x="15" y="59"/>
                    <a:pt x="15" y="61"/>
                    <a:pt x="14" y="63"/>
                  </a:cubicBezTo>
                  <a:cubicBezTo>
                    <a:pt x="14" y="64"/>
                    <a:pt x="13" y="65"/>
                    <a:pt x="13" y="66"/>
                  </a:cubicBezTo>
                  <a:cubicBezTo>
                    <a:pt x="13" y="66"/>
                    <a:pt x="13" y="67"/>
                    <a:pt x="13" y="67"/>
                  </a:cubicBezTo>
                  <a:cubicBezTo>
                    <a:pt x="15" y="64"/>
                    <a:pt x="17" y="62"/>
                    <a:pt x="19" y="59"/>
                  </a:cubicBezTo>
                  <a:cubicBezTo>
                    <a:pt x="20" y="59"/>
                    <a:pt x="20" y="58"/>
                    <a:pt x="21" y="57"/>
                  </a:cubicBezTo>
                  <a:cubicBezTo>
                    <a:pt x="21" y="57"/>
                    <a:pt x="21" y="56"/>
                    <a:pt x="21" y="55"/>
                  </a:cubicBezTo>
                  <a:cubicBezTo>
                    <a:pt x="22" y="53"/>
                    <a:pt x="22" y="51"/>
                    <a:pt x="22" y="49"/>
                  </a:cubicBezTo>
                  <a:cubicBezTo>
                    <a:pt x="22" y="48"/>
                    <a:pt x="22" y="48"/>
                    <a:pt x="22" y="48"/>
                  </a:cubicBezTo>
                  <a:cubicBezTo>
                    <a:pt x="22" y="48"/>
                    <a:pt x="22" y="48"/>
                    <a:pt x="22" y="47"/>
                  </a:cubicBezTo>
                  <a:cubicBezTo>
                    <a:pt x="22" y="46"/>
                    <a:pt x="22" y="46"/>
                    <a:pt x="22" y="46"/>
                  </a:cubicBezTo>
                  <a:cubicBezTo>
                    <a:pt x="22" y="44"/>
                    <a:pt x="22" y="43"/>
                    <a:pt x="22" y="42"/>
                  </a:cubicBezTo>
                  <a:cubicBezTo>
                    <a:pt x="22" y="40"/>
                    <a:pt x="22" y="38"/>
                    <a:pt x="22" y="35"/>
                  </a:cubicBezTo>
                  <a:cubicBezTo>
                    <a:pt x="22" y="31"/>
                    <a:pt x="22" y="26"/>
                    <a:pt x="23" y="22"/>
                  </a:cubicBezTo>
                  <a:cubicBezTo>
                    <a:pt x="23" y="19"/>
                    <a:pt x="24" y="17"/>
                    <a:pt x="25" y="15"/>
                  </a:cubicBezTo>
                  <a:cubicBezTo>
                    <a:pt x="26" y="13"/>
                    <a:pt x="27" y="11"/>
                    <a:pt x="29" y="9"/>
                  </a:cubicBezTo>
                  <a:cubicBezTo>
                    <a:pt x="28" y="11"/>
                    <a:pt x="27" y="13"/>
                    <a:pt x="26" y="16"/>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2452"/>
            <p:cNvSpPr>
              <a:spLocks/>
            </p:cNvSpPr>
            <p:nvPr/>
          </p:nvSpPr>
          <p:spPr bwMode="auto">
            <a:xfrm>
              <a:off x="10296516" y="2365386"/>
              <a:ext cx="214314" cy="79376"/>
            </a:xfrm>
            <a:custGeom>
              <a:avLst/>
              <a:gdLst>
                <a:gd name="T0" fmla="*/ 0 w 57"/>
                <a:gd name="T1" fmla="*/ 18 h 21"/>
                <a:gd name="T2" fmla="*/ 31 w 57"/>
                <a:gd name="T3" fmla="*/ 14 h 21"/>
                <a:gd name="T4" fmla="*/ 45 w 57"/>
                <a:gd name="T5" fmla="*/ 7 h 21"/>
                <a:gd name="T6" fmla="*/ 57 w 57"/>
                <a:gd name="T7" fmla="*/ 0 h 21"/>
                <a:gd name="T8" fmla="*/ 46 w 57"/>
                <a:gd name="T9" fmla="*/ 17 h 21"/>
                <a:gd name="T10" fmla="*/ 25 w 57"/>
                <a:gd name="T11" fmla="*/ 21 h 21"/>
                <a:gd name="T12" fmla="*/ 0 w 57"/>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57" h="21">
                  <a:moveTo>
                    <a:pt x="0" y="18"/>
                  </a:moveTo>
                  <a:cubicBezTo>
                    <a:pt x="10" y="17"/>
                    <a:pt x="21" y="18"/>
                    <a:pt x="31" y="14"/>
                  </a:cubicBezTo>
                  <a:cubicBezTo>
                    <a:pt x="36" y="13"/>
                    <a:pt x="41" y="10"/>
                    <a:pt x="45" y="7"/>
                  </a:cubicBezTo>
                  <a:cubicBezTo>
                    <a:pt x="49" y="4"/>
                    <a:pt x="53" y="1"/>
                    <a:pt x="57" y="0"/>
                  </a:cubicBezTo>
                  <a:cubicBezTo>
                    <a:pt x="54" y="6"/>
                    <a:pt x="50" y="12"/>
                    <a:pt x="46" y="17"/>
                  </a:cubicBezTo>
                  <a:cubicBezTo>
                    <a:pt x="39" y="20"/>
                    <a:pt x="30" y="21"/>
                    <a:pt x="25" y="21"/>
                  </a:cubicBezTo>
                  <a:cubicBezTo>
                    <a:pt x="17" y="21"/>
                    <a:pt x="9" y="19"/>
                    <a:pt x="0" y="18"/>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2455"/>
            <p:cNvSpPr>
              <a:spLocks/>
            </p:cNvSpPr>
            <p:nvPr/>
          </p:nvSpPr>
          <p:spPr bwMode="auto">
            <a:xfrm>
              <a:off x="10247303" y="2249497"/>
              <a:ext cx="187326" cy="187326"/>
            </a:xfrm>
            <a:custGeom>
              <a:avLst/>
              <a:gdLst>
                <a:gd name="T0" fmla="*/ 17 w 50"/>
                <a:gd name="T1" fmla="*/ 25 h 50"/>
                <a:gd name="T2" fmla="*/ 9 w 50"/>
                <a:gd name="T3" fmla="*/ 42 h 50"/>
                <a:gd name="T4" fmla="*/ 0 w 50"/>
                <a:gd name="T5" fmla="*/ 50 h 50"/>
                <a:gd name="T6" fmla="*/ 8 w 50"/>
                <a:gd name="T7" fmla="*/ 33 h 50"/>
                <a:gd name="T8" fmla="*/ 13 w 50"/>
                <a:gd name="T9" fmla="*/ 13 h 50"/>
                <a:gd name="T10" fmla="*/ 27 w 50"/>
                <a:gd name="T11" fmla="*/ 1 h 50"/>
                <a:gd name="T12" fmla="*/ 30 w 50"/>
                <a:gd name="T13" fmla="*/ 0 h 50"/>
                <a:gd name="T14" fmla="*/ 50 w 50"/>
                <a:gd name="T15" fmla="*/ 8 h 50"/>
                <a:gd name="T16" fmla="*/ 40 w 50"/>
                <a:gd name="T17" fmla="*/ 8 h 50"/>
                <a:gd name="T18" fmla="*/ 17 w 50"/>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17" y="25"/>
                  </a:moveTo>
                  <a:cubicBezTo>
                    <a:pt x="15" y="29"/>
                    <a:pt x="12" y="38"/>
                    <a:pt x="9" y="42"/>
                  </a:cubicBezTo>
                  <a:cubicBezTo>
                    <a:pt x="7" y="45"/>
                    <a:pt x="0" y="50"/>
                    <a:pt x="0" y="50"/>
                  </a:cubicBezTo>
                  <a:cubicBezTo>
                    <a:pt x="4" y="45"/>
                    <a:pt x="6" y="39"/>
                    <a:pt x="8" y="33"/>
                  </a:cubicBezTo>
                  <a:cubicBezTo>
                    <a:pt x="10" y="26"/>
                    <a:pt x="11" y="20"/>
                    <a:pt x="13" y="13"/>
                  </a:cubicBezTo>
                  <a:cubicBezTo>
                    <a:pt x="15" y="7"/>
                    <a:pt x="21" y="3"/>
                    <a:pt x="27" y="1"/>
                  </a:cubicBezTo>
                  <a:cubicBezTo>
                    <a:pt x="28" y="1"/>
                    <a:pt x="29" y="0"/>
                    <a:pt x="30" y="0"/>
                  </a:cubicBezTo>
                  <a:cubicBezTo>
                    <a:pt x="37" y="2"/>
                    <a:pt x="44" y="5"/>
                    <a:pt x="50" y="8"/>
                  </a:cubicBezTo>
                  <a:cubicBezTo>
                    <a:pt x="47" y="8"/>
                    <a:pt x="44" y="7"/>
                    <a:pt x="40" y="8"/>
                  </a:cubicBezTo>
                  <a:cubicBezTo>
                    <a:pt x="27" y="11"/>
                    <a:pt x="20" y="19"/>
                    <a:pt x="17" y="2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2456"/>
            <p:cNvSpPr>
              <a:spLocks/>
            </p:cNvSpPr>
            <p:nvPr/>
          </p:nvSpPr>
          <p:spPr bwMode="auto">
            <a:xfrm>
              <a:off x="10153640" y="2293948"/>
              <a:ext cx="368302" cy="203201"/>
            </a:xfrm>
            <a:custGeom>
              <a:avLst/>
              <a:gdLst>
                <a:gd name="T0" fmla="*/ 45 w 98"/>
                <a:gd name="T1" fmla="*/ 10 h 54"/>
                <a:gd name="T2" fmla="*/ 36 w 98"/>
                <a:gd name="T3" fmla="*/ 28 h 54"/>
                <a:gd name="T4" fmla="*/ 34 w 98"/>
                <a:gd name="T5" fmla="*/ 33 h 54"/>
                <a:gd name="T6" fmla="*/ 33 w 98"/>
                <a:gd name="T7" fmla="*/ 34 h 54"/>
                <a:gd name="T8" fmla="*/ 36 w 98"/>
                <a:gd name="T9" fmla="*/ 34 h 54"/>
                <a:gd name="T10" fmla="*/ 41 w 98"/>
                <a:gd name="T11" fmla="*/ 29 h 54"/>
                <a:gd name="T12" fmla="*/ 51 w 98"/>
                <a:gd name="T13" fmla="*/ 22 h 54"/>
                <a:gd name="T14" fmla="*/ 58 w 98"/>
                <a:gd name="T15" fmla="*/ 15 h 54"/>
                <a:gd name="T16" fmla="*/ 68 w 98"/>
                <a:gd name="T17" fmla="*/ 8 h 54"/>
                <a:gd name="T18" fmla="*/ 76 w 98"/>
                <a:gd name="T19" fmla="*/ 7 h 54"/>
                <a:gd name="T20" fmla="*/ 62 w 98"/>
                <a:gd name="T21" fmla="*/ 13 h 54"/>
                <a:gd name="T22" fmla="*/ 56 w 98"/>
                <a:gd name="T23" fmla="*/ 18 h 54"/>
                <a:gd name="T24" fmla="*/ 71 w 98"/>
                <a:gd name="T25" fmla="*/ 13 h 54"/>
                <a:gd name="T26" fmla="*/ 91 w 98"/>
                <a:gd name="T27" fmla="*/ 10 h 54"/>
                <a:gd name="T28" fmla="*/ 95 w 98"/>
                <a:gd name="T29" fmla="*/ 11 h 54"/>
                <a:gd name="T30" fmla="*/ 85 w 98"/>
                <a:gd name="T31" fmla="*/ 12 h 54"/>
                <a:gd name="T32" fmla="*/ 48 w 98"/>
                <a:gd name="T33" fmla="*/ 27 h 54"/>
                <a:gd name="T34" fmla="*/ 40 w 98"/>
                <a:gd name="T35" fmla="*/ 33 h 54"/>
                <a:gd name="T36" fmla="*/ 37 w 98"/>
                <a:gd name="T37" fmla="*/ 36 h 54"/>
                <a:gd name="T38" fmla="*/ 41 w 98"/>
                <a:gd name="T39" fmla="*/ 35 h 54"/>
                <a:gd name="T40" fmla="*/ 60 w 98"/>
                <a:gd name="T41" fmla="*/ 35 h 54"/>
                <a:gd name="T42" fmla="*/ 67 w 98"/>
                <a:gd name="T43" fmla="*/ 33 h 54"/>
                <a:gd name="T44" fmla="*/ 81 w 98"/>
                <a:gd name="T45" fmla="*/ 27 h 54"/>
                <a:gd name="T46" fmla="*/ 81 w 98"/>
                <a:gd name="T47" fmla="*/ 27 h 54"/>
                <a:gd name="T48" fmla="*/ 67 w 98"/>
                <a:gd name="T49" fmla="*/ 34 h 54"/>
                <a:gd name="T50" fmla="*/ 60 w 98"/>
                <a:gd name="T51" fmla="*/ 36 h 54"/>
                <a:gd name="T52" fmla="*/ 38 w 98"/>
                <a:gd name="T53" fmla="*/ 37 h 54"/>
                <a:gd name="T54" fmla="*/ 33 w 98"/>
                <a:gd name="T55" fmla="*/ 39 h 54"/>
                <a:gd name="T56" fmla="*/ 20 w 98"/>
                <a:gd name="T57" fmla="*/ 46 h 54"/>
                <a:gd name="T58" fmla="*/ 24 w 98"/>
                <a:gd name="T59" fmla="*/ 48 h 54"/>
                <a:gd name="T60" fmla="*/ 32 w 98"/>
                <a:gd name="T61" fmla="*/ 51 h 54"/>
                <a:gd name="T62" fmla="*/ 50 w 98"/>
                <a:gd name="T63" fmla="*/ 53 h 54"/>
                <a:gd name="T64" fmla="*/ 63 w 98"/>
                <a:gd name="T65" fmla="*/ 51 h 54"/>
                <a:gd name="T66" fmla="*/ 51 w 98"/>
                <a:gd name="T67" fmla="*/ 53 h 54"/>
                <a:gd name="T68" fmla="*/ 32 w 98"/>
                <a:gd name="T69" fmla="*/ 53 h 54"/>
                <a:gd name="T70" fmla="*/ 25 w 98"/>
                <a:gd name="T71" fmla="*/ 50 h 54"/>
                <a:gd name="T72" fmla="*/ 21 w 98"/>
                <a:gd name="T73" fmla="*/ 48 h 54"/>
                <a:gd name="T74" fmla="*/ 13 w 98"/>
                <a:gd name="T75" fmla="*/ 49 h 54"/>
                <a:gd name="T76" fmla="*/ 8 w 98"/>
                <a:gd name="T77" fmla="*/ 50 h 54"/>
                <a:gd name="T78" fmla="*/ 6 w 98"/>
                <a:gd name="T79" fmla="*/ 50 h 54"/>
                <a:gd name="T80" fmla="*/ 3 w 98"/>
                <a:gd name="T81" fmla="*/ 50 h 54"/>
                <a:gd name="T82" fmla="*/ 11 w 98"/>
                <a:gd name="T83" fmla="*/ 47 h 54"/>
                <a:gd name="T84" fmla="*/ 13 w 98"/>
                <a:gd name="T85" fmla="*/ 46 h 54"/>
                <a:gd name="T86" fmla="*/ 15 w 98"/>
                <a:gd name="T87" fmla="*/ 44 h 54"/>
                <a:gd name="T88" fmla="*/ 24 w 98"/>
                <a:gd name="T89" fmla="*/ 32 h 54"/>
                <a:gd name="T90" fmla="*/ 27 w 98"/>
                <a:gd name="T91" fmla="*/ 27 h 54"/>
                <a:gd name="T92" fmla="*/ 27 w 98"/>
                <a:gd name="T93" fmla="*/ 9 h 54"/>
                <a:gd name="T94" fmla="*/ 29 w 98"/>
                <a:gd name="T95" fmla="*/ 21 h 54"/>
                <a:gd name="T96" fmla="*/ 27 w 98"/>
                <a:gd name="T97" fmla="*/ 30 h 54"/>
                <a:gd name="T98" fmla="*/ 22 w 98"/>
                <a:gd name="T99" fmla="*/ 38 h 54"/>
                <a:gd name="T100" fmla="*/ 16 w 98"/>
                <a:gd name="T101" fmla="*/ 45 h 54"/>
                <a:gd name="T102" fmla="*/ 25 w 98"/>
                <a:gd name="T103" fmla="*/ 41 h 54"/>
                <a:gd name="T104" fmla="*/ 28 w 98"/>
                <a:gd name="T105" fmla="*/ 39 h 54"/>
                <a:gd name="T106" fmla="*/ 32 w 98"/>
                <a:gd name="T107" fmla="*/ 33 h 54"/>
                <a:gd name="T108" fmla="*/ 33 w 98"/>
                <a:gd name="T109" fmla="*/ 30 h 54"/>
                <a:gd name="T110" fmla="*/ 37 w 98"/>
                <a:gd name="T111" fmla="*/ 21 h 54"/>
                <a:gd name="T112" fmla="*/ 48 w 98"/>
                <a:gd name="T113" fmla="*/ 4 h 54"/>
                <a:gd name="T114" fmla="*/ 49 w 98"/>
                <a:gd name="T11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54">
                  <a:moveTo>
                    <a:pt x="49" y="5"/>
                  </a:moveTo>
                  <a:cubicBezTo>
                    <a:pt x="48" y="6"/>
                    <a:pt x="46" y="8"/>
                    <a:pt x="45" y="10"/>
                  </a:cubicBezTo>
                  <a:cubicBezTo>
                    <a:pt x="42" y="14"/>
                    <a:pt x="41" y="18"/>
                    <a:pt x="39" y="22"/>
                  </a:cubicBezTo>
                  <a:cubicBezTo>
                    <a:pt x="38" y="24"/>
                    <a:pt x="37" y="26"/>
                    <a:pt x="36" y="28"/>
                  </a:cubicBezTo>
                  <a:cubicBezTo>
                    <a:pt x="36" y="29"/>
                    <a:pt x="35" y="30"/>
                    <a:pt x="35" y="31"/>
                  </a:cubicBezTo>
                  <a:cubicBezTo>
                    <a:pt x="34" y="33"/>
                    <a:pt x="34" y="33"/>
                    <a:pt x="34" y="33"/>
                  </a:cubicBezTo>
                  <a:cubicBezTo>
                    <a:pt x="34" y="33"/>
                    <a:pt x="34" y="33"/>
                    <a:pt x="34" y="33"/>
                  </a:cubicBezTo>
                  <a:cubicBezTo>
                    <a:pt x="33" y="34"/>
                    <a:pt x="33" y="34"/>
                    <a:pt x="33" y="34"/>
                  </a:cubicBezTo>
                  <a:cubicBezTo>
                    <a:pt x="33" y="35"/>
                    <a:pt x="32" y="36"/>
                    <a:pt x="31" y="37"/>
                  </a:cubicBezTo>
                  <a:cubicBezTo>
                    <a:pt x="33" y="36"/>
                    <a:pt x="34" y="35"/>
                    <a:pt x="36" y="34"/>
                  </a:cubicBezTo>
                  <a:cubicBezTo>
                    <a:pt x="37" y="33"/>
                    <a:pt x="37" y="32"/>
                    <a:pt x="38" y="32"/>
                  </a:cubicBezTo>
                  <a:cubicBezTo>
                    <a:pt x="39" y="31"/>
                    <a:pt x="40" y="30"/>
                    <a:pt x="41" y="29"/>
                  </a:cubicBezTo>
                  <a:cubicBezTo>
                    <a:pt x="43" y="28"/>
                    <a:pt x="44" y="26"/>
                    <a:pt x="46" y="25"/>
                  </a:cubicBezTo>
                  <a:cubicBezTo>
                    <a:pt x="48" y="24"/>
                    <a:pt x="49" y="23"/>
                    <a:pt x="51" y="22"/>
                  </a:cubicBezTo>
                  <a:cubicBezTo>
                    <a:pt x="52" y="20"/>
                    <a:pt x="54" y="19"/>
                    <a:pt x="55" y="17"/>
                  </a:cubicBezTo>
                  <a:cubicBezTo>
                    <a:pt x="56" y="16"/>
                    <a:pt x="57" y="16"/>
                    <a:pt x="58" y="15"/>
                  </a:cubicBezTo>
                  <a:cubicBezTo>
                    <a:pt x="59" y="14"/>
                    <a:pt x="60" y="13"/>
                    <a:pt x="62" y="12"/>
                  </a:cubicBezTo>
                  <a:cubicBezTo>
                    <a:pt x="64" y="11"/>
                    <a:pt x="66" y="9"/>
                    <a:pt x="68" y="8"/>
                  </a:cubicBezTo>
                  <a:cubicBezTo>
                    <a:pt x="69" y="7"/>
                    <a:pt x="71" y="7"/>
                    <a:pt x="72" y="7"/>
                  </a:cubicBezTo>
                  <a:cubicBezTo>
                    <a:pt x="73" y="6"/>
                    <a:pt x="74" y="6"/>
                    <a:pt x="76" y="7"/>
                  </a:cubicBezTo>
                  <a:cubicBezTo>
                    <a:pt x="73" y="6"/>
                    <a:pt x="71" y="7"/>
                    <a:pt x="68" y="9"/>
                  </a:cubicBezTo>
                  <a:cubicBezTo>
                    <a:pt x="66" y="10"/>
                    <a:pt x="64" y="12"/>
                    <a:pt x="62" y="13"/>
                  </a:cubicBezTo>
                  <a:cubicBezTo>
                    <a:pt x="61" y="14"/>
                    <a:pt x="60" y="15"/>
                    <a:pt x="59" y="16"/>
                  </a:cubicBezTo>
                  <a:cubicBezTo>
                    <a:pt x="58" y="17"/>
                    <a:pt x="57" y="17"/>
                    <a:pt x="56" y="18"/>
                  </a:cubicBezTo>
                  <a:cubicBezTo>
                    <a:pt x="56" y="19"/>
                    <a:pt x="56" y="19"/>
                    <a:pt x="55" y="20"/>
                  </a:cubicBezTo>
                  <a:cubicBezTo>
                    <a:pt x="60" y="17"/>
                    <a:pt x="66" y="15"/>
                    <a:pt x="71" y="13"/>
                  </a:cubicBezTo>
                  <a:cubicBezTo>
                    <a:pt x="76" y="12"/>
                    <a:pt x="80" y="11"/>
                    <a:pt x="85" y="10"/>
                  </a:cubicBezTo>
                  <a:cubicBezTo>
                    <a:pt x="87" y="10"/>
                    <a:pt x="89" y="10"/>
                    <a:pt x="91" y="10"/>
                  </a:cubicBezTo>
                  <a:cubicBezTo>
                    <a:pt x="94" y="10"/>
                    <a:pt x="96" y="10"/>
                    <a:pt x="98" y="10"/>
                  </a:cubicBezTo>
                  <a:cubicBezTo>
                    <a:pt x="97" y="10"/>
                    <a:pt x="96" y="10"/>
                    <a:pt x="95" y="11"/>
                  </a:cubicBezTo>
                  <a:cubicBezTo>
                    <a:pt x="94" y="11"/>
                    <a:pt x="93" y="11"/>
                    <a:pt x="92" y="11"/>
                  </a:cubicBezTo>
                  <a:cubicBezTo>
                    <a:pt x="89" y="11"/>
                    <a:pt x="87" y="12"/>
                    <a:pt x="85" y="12"/>
                  </a:cubicBezTo>
                  <a:cubicBezTo>
                    <a:pt x="81" y="13"/>
                    <a:pt x="76" y="14"/>
                    <a:pt x="72" y="15"/>
                  </a:cubicBezTo>
                  <a:cubicBezTo>
                    <a:pt x="63" y="18"/>
                    <a:pt x="55" y="22"/>
                    <a:pt x="48" y="27"/>
                  </a:cubicBezTo>
                  <a:cubicBezTo>
                    <a:pt x="46" y="28"/>
                    <a:pt x="44" y="30"/>
                    <a:pt x="42" y="31"/>
                  </a:cubicBezTo>
                  <a:cubicBezTo>
                    <a:pt x="42" y="32"/>
                    <a:pt x="41" y="33"/>
                    <a:pt x="40" y="33"/>
                  </a:cubicBezTo>
                  <a:cubicBezTo>
                    <a:pt x="39" y="34"/>
                    <a:pt x="38" y="35"/>
                    <a:pt x="37" y="36"/>
                  </a:cubicBezTo>
                  <a:cubicBezTo>
                    <a:pt x="37" y="36"/>
                    <a:pt x="37" y="36"/>
                    <a:pt x="37" y="36"/>
                  </a:cubicBezTo>
                  <a:cubicBezTo>
                    <a:pt x="37" y="36"/>
                    <a:pt x="37" y="36"/>
                    <a:pt x="38" y="36"/>
                  </a:cubicBezTo>
                  <a:cubicBezTo>
                    <a:pt x="39" y="35"/>
                    <a:pt x="40" y="35"/>
                    <a:pt x="41" y="35"/>
                  </a:cubicBezTo>
                  <a:cubicBezTo>
                    <a:pt x="43" y="35"/>
                    <a:pt x="44" y="35"/>
                    <a:pt x="45" y="35"/>
                  </a:cubicBezTo>
                  <a:cubicBezTo>
                    <a:pt x="50" y="35"/>
                    <a:pt x="55" y="35"/>
                    <a:pt x="60" y="35"/>
                  </a:cubicBezTo>
                  <a:cubicBezTo>
                    <a:pt x="61" y="35"/>
                    <a:pt x="62" y="35"/>
                    <a:pt x="64" y="34"/>
                  </a:cubicBezTo>
                  <a:cubicBezTo>
                    <a:pt x="65" y="34"/>
                    <a:pt x="66" y="34"/>
                    <a:pt x="67" y="33"/>
                  </a:cubicBezTo>
                  <a:cubicBezTo>
                    <a:pt x="70" y="32"/>
                    <a:pt x="72" y="31"/>
                    <a:pt x="74" y="30"/>
                  </a:cubicBezTo>
                  <a:cubicBezTo>
                    <a:pt x="76" y="29"/>
                    <a:pt x="79" y="28"/>
                    <a:pt x="81" y="27"/>
                  </a:cubicBezTo>
                  <a:cubicBezTo>
                    <a:pt x="83" y="26"/>
                    <a:pt x="85" y="24"/>
                    <a:pt x="87" y="23"/>
                  </a:cubicBezTo>
                  <a:cubicBezTo>
                    <a:pt x="85" y="24"/>
                    <a:pt x="83" y="26"/>
                    <a:pt x="81" y="27"/>
                  </a:cubicBezTo>
                  <a:cubicBezTo>
                    <a:pt x="79" y="29"/>
                    <a:pt x="77" y="30"/>
                    <a:pt x="74" y="31"/>
                  </a:cubicBezTo>
                  <a:cubicBezTo>
                    <a:pt x="72" y="32"/>
                    <a:pt x="70" y="33"/>
                    <a:pt x="67" y="34"/>
                  </a:cubicBezTo>
                  <a:cubicBezTo>
                    <a:pt x="66" y="34"/>
                    <a:pt x="65" y="35"/>
                    <a:pt x="64" y="35"/>
                  </a:cubicBezTo>
                  <a:cubicBezTo>
                    <a:pt x="63" y="36"/>
                    <a:pt x="61" y="36"/>
                    <a:pt x="60" y="36"/>
                  </a:cubicBezTo>
                  <a:cubicBezTo>
                    <a:pt x="55" y="37"/>
                    <a:pt x="50" y="36"/>
                    <a:pt x="45" y="36"/>
                  </a:cubicBezTo>
                  <a:cubicBezTo>
                    <a:pt x="43" y="36"/>
                    <a:pt x="40" y="37"/>
                    <a:pt x="38" y="37"/>
                  </a:cubicBezTo>
                  <a:cubicBezTo>
                    <a:pt x="37" y="38"/>
                    <a:pt x="36" y="38"/>
                    <a:pt x="34" y="38"/>
                  </a:cubicBezTo>
                  <a:cubicBezTo>
                    <a:pt x="34" y="39"/>
                    <a:pt x="33" y="39"/>
                    <a:pt x="33" y="39"/>
                  </a:cubicBezTo>
                  <a:cubicBezTo>
                    <a:pt x="31" y="41"/>
                    <a:pt x="28" y="42"/>
                    <a:pt x="26" y="43"/>
                  </a:cubicBezTo>
                  <a:cubicBezTo>
                    <a:pt x="24" y="44"/>
                    <a:pt x="22" y="45"/>
                    <a:pt x="20" y="46"/>
                  </a:cubicBezTo>
                  <a:cubicBezTo>
                    <a:pt x="20" y="46"/>
                    <a:pt x="21" y="46"/>
                    <a:pt x="21" y="47"/>
                  </a:cubicBezTo>
                  <a:cubicBezTo>
                    <a:pt x="22" y="47"/>
                    <a:pt x="23" y="47"/>
                    <a:pt x="24" y="48"/>
                  </a:cubicBezTo>
                  <a:cubicBezTo>
                    <a:pt x="25" y="48"/>
                    <a:pt x="26" y="49"/>
                    <a:pt x="27" y="49"/>
                  </a:cubicBezTo>
                  <a:cubicBezTo>
                    <a:pt x="29" y="50"/>
                    <a:pt x="30" y="51"/>
                    <a:pt x="32" y="51"/>
                  </a:cubicBezTo>
                  <a:cubicBezTo>
                    <a:pt x="34" y="52"/>
                    <a:pt x="36" y="52"/>
                    <a:pt x="38" y="52"/>
                  </a:cubicBezTo>
                  <a:cubicBezTo>
                    <a:pt x="42" y="53"/>
                    <a:pt x="46" y="53"/>
                    <a:pt x="50" y="53"/>
                  </a:cubicBezTo>
                  <a:cubicBezTo>
                    <a:pt x="52" y="53"/>
                    <a:pt x="55" y="52"/>
                    <a:pt x="57" y="52"/>
                  </a:cubicBezTo>
                  <a:cubicBezTo>
                    <a:pt x="59" y="52"/>
                    <a:pt x="61" y="51"/>
                    <a:pt x="63" y="51"/>
                  </a:cubicBezTo>
                  <a:cubicBezTo>
                    <a:pt x="61" y="51"/>
                    <a:pt x="59" y="52"/>
                    <a:pt x="57" y="52"/>
                  </a:cubicBezTo>
                  <a:cubicBezTo>
                    <a:pt x="55" y="53"/>
                    <a:pt x="53" y="53"/>
                    <a:pt x="51" y="53"/>
                  </a:cubicBezTo>
                  <a:cubicBezTo>
                    <a:pt x="46" y="54"/>
                    <a:pt x="42" y="54"/>
                    <a:pt x="38" y="54"/>
                  </a:cubicBezTo>
                  <a:cubicBezTo>
                    <a:pt x="36" y="53"/>
                    <a:pt x="34" y="53"/>
                    <a:pt x="32" y="53"/>
                  </a:cubicBezTo>
                  <a:cubicBezTo>
                    <a:pt x="30" y="52"/>
                    <a:pt x="28" y="51"/>
                    <a:pt x="26" y="51"/>
                  </a:cubicBezTo>
                  <a:cubicBezTo>
                    <a:pt x="26" y="50"/>
                    <a:pt x="25" y="50"/>
                    <a:pt x="25" y="50"/>
                  </a:cubicBezTo>
                  <a:cubicBezTo>
                    <a:pt x="24" y="50"/>
                    <a:pt x="24" y="50"/>
                    <a:pt x="23" y="49"/>
                  </a:cubicBezTo>
                  <a:cubicBezTo>
                    <a:pt x="22" y="49"/>
                    <a:pt x="21" y="48"/>
                    <a:pt x="21" y="48"/>
                  </a:cubicBezTo>
                  <a:cubicBezTo>
                    <a:pt x="20" y="48"/>
                    <a:pt x="19" y="47"/>
                    <a:pt x="18" y="47"/>
                  </a:cubicBezTo>
                  <a:cubicBezTo>
                    <a:pt x="16" y="48"/>
                    <a:pt x="15" y="48"/>
                    <a:pt x="13" y="49"/>
                  </a:cubicBezTo>
                  <a:cubicBezTo>
                    <a:pt x="12" y="49"/>
                    <a:pt x="10" y="49"/>
                    <a:pt x="9" y="50"/>
                  </a:cubicBezTo>
                  <a:cubicBezTo>
                    <a:pt x="8" y="50"/>
                    <a:pt x="8" y="50"/>
                    <a:pt x="8" y="50"/>
                  </a:cubicBezTo>
                  <a:cubicBezTo>
                    <a:pt x="8" y="50"/>
                    <a:pt x="8" y="50"/>
                    <a:pt x="8" y="50"/>
                  </a:cubicBezTo>
                  <a:cubicBezTo>
                    <a:pt x="7" y="50"/>
                    <a:pt x="7" y="50"/>
                    <a:pt x="6" y="50"/>
                  </a:cubicBezTo>
                  <a:cubicBezTo>
                    <a:pt x="4" y="50"/>
                    <a:pt x="2" y="50"/>
                    <a:pt x="0" y="50"/>
                  </a:cubicBezTo>
                  <a:cubicBezTo>
                    <a:pt x="1" y="50"/>
                    <a:pt x="2" y="50"/>
                    <a:pt x="3" y="50"/>
                  </a:cubicBezTo>
                  <a:cubicBezTo>
                    <a:pt x="4" y="49"/>
                    <a:pt x="5" y="49"/>
                    <a:pt x="6" y="49"/>
                  </a:cubicBezTo>
                  <a:cubicBezTo>
                    <a:pt x="8" y="48"/>
                    <a:pt x="9" y="48"/>
                    <a:pt x="11" y="47"/>
                  </a:cubicBezTo>
                  <a:cubicBezTo>
                    <a:pt x="11" y="47"/>
                    <a:pt x="11" y="47"/>
                    <a:pt x="11" y="47"/>
                  </a:cubicBezTo>
                  <a:cubicBezTo>
                    <a:pt x="12" y="47"/>
                    <a:pt x="12" y="46"/>
                    <a:pt x="13" y="46"/>
                  </a:cubicBezTo>
                  <a:cubicBezTo>
                    <a:pt x="13" y="46"/>
                    <a:pt x="13" y="45"/>
                    <a:pt x="14" y="45"/>
                  </a:cubicBezTo>
                  <a:cubicBezTo>
                    <a:pt x="14" y="45"/>
                    <a:pt x="15" y="44"/>
                    <a:pt x="15" y="44"/>
                  </a:cubicBezTo>
                  <a:cubicBezTo>
                    <a:pt x="16" y="43"/>
                    <a:pt x="16" y="43"/>
                    <a:pt x="17" y="42"/>
                  </a:cubicBezTo>
                  <a:cubicBezTo>
                    <a:pt x="20" y="39"/>
                    <a:pt x="22" y="36"/>
                    <a:pt x="24" y="32"/>
                  </a:cubicBezTo>
                  <a:cubicBezTo>
                    <a:pt x="25" y="31"/>
                    <a:pt x="25" y="30"/>
                    <a:pt x="26" y="30"/>
                  </a:cubicBezTo>
                  <a:cubicBezTo>
                    <a:pt x="26" y="29"/>
                    <a:pt x="27" y="28"/>
                    <a:pt x="27" y="27"/>
                  </a:cubicBezTo>
                  <a:cubicBezTo>
                    <a:pt x="27" y="25"/>
                    <a:pt x="28" y="23"/>
                    <a:pt x="28" y="21"/>
                  </a:cubicBezTo>
                  <a:cubicBezTo>
                    <a:pt x="28" y="17"/>
                    <a:pt x="28" y="13"/>
                    <a:pt x="27" y="9"/>
                  </a:cubicBezTo>
                  <a:cubicBezTo>
                    <a:pt x="28" y="11"/>
                    <a:pt x="28" y="13"/>
                    <a:pt x="28" y="15"/>
                  </a:cubicBezTo>
                  <a:cubicBezTo>
                    <a:pt x="28" y="17"/>
                    <a:pt x="29" y="19"/>
                    <a:pt x="29" y="21"/>
                  </a:cubicBezTo>
                  <a:cubicBezTo>
                    <a:pt x="29" y="23"/>
                    <a:pt x="28" y="25"/>
                    <a:pt x="28" y="27"/>
                  </a:cubicBezTo>
                  <a:cubicBezTo>
                    <a:pt x="27" y="28"/>
                    <a:pt x="27" y="29"/>
                    <a:pt x="27" y="30"/>
                  </a:cubicBezTo>
                  <a:cubicBezTo>
                    <a:pt x="26" y="31"/>
                    <a:pt x="26" y="32"/>
                    <a:pt x="25" y="33"/>
                  </a:cubicBezTo>
                  <a:cubicBezTo>
                    <a:pt x="24" y="35"/>
                    <a:pt x="23" y="36"/>
                    <a:pt x="22" y="38"/>
                  </a:cubicBezTo>
                  <a:cubicBezTo>
                    <a:pt x="21" y="40"/>
                    <a:pt x="20" y="41"/>
                    <a:pt x="18" y="43"/>
                  </a:cubicBezTo>
                  <a:cubicBezTo>
                    <a:pt x="17" y="44"/>
                    <a:pt x="17" y="45"/>
                    <a:pt x="16" y="45"/>
                  </a:cubicBezTo>
                  <a:cubicBezTo>
                    <a:pt x="16" y="45"/>
                    <a:pt x="16" y="45"/>
                    <a:pt x="16" y="45"/>
                  </a:cubicBezTo>
                  <a:cubicBezTo>
                    <a:pt x="19" y="44"/>
                    <a:pt x="22" y="43"/>
                    <a:pt x="25" y="41"/>
                  </a:cubicBezTo>
                  <a:cubicBezTo>
                    <a:pt x="25" y="41"/>
                    <a:pt x="26" y="41"/>
                    <a:pt x="27" y="40"/>
                  </a:cubicBezTo>
                  <a:cubicBezTo>
                    <a:pt x="27" y="40"/>
                    <a:pt x="28" y="39"/>
                    <a:pt x="28" y="39"/>
                  </a:cubicBezTo>
                  <a:cubicBezTo>
                    <a:pt x="30" y="37"/>
                    <a:pt x="31" y="35"/>
                    <a:pt x="32" y="33"/>
                  </a:cubicBezTo>
                  <a:cubicBezTo>
                    <a:pt x="32" y="33"/>
                    <a:pt x="32" y="33"/>
                    <a:pt x="32" y="33"/>
                  </a:cubicBezTo>
                  <a:cubicBezTo>
                    <a:pt x="32" y="32"/>
                    <a:pt x="32" y="32"/>
                    <a:pt x="33" y="32"/>
                  </a:cubicBezTo>
                  <a:cubicBezTo>
                    <a:pt x="33" y="30"/>
                    <a:pt x="33" y="30"/>
                    <a:pt x="33" y="30"/>
                  </a:cubicBezTo>
                  <a:cubicBezTo>
                    <a:pt x="34" y="29"/>
                    <a:pt x="34" y="28"/>
                    <a:pt x="35" y="27"/>
                  </a:cubicBezTo>
                  <a:cubicBezTo>
                    <a:pt x="36" y="25"/>
                    <a:pt x="36" y="23"/>
                    <a:pt x="37" y="21"/>
                  </a:cubicBezTo>
                  <a:cubicBezTo>
                    <a:pt x="39" y="17"/>
                    <a:pt x="41" y="13"/>
                    <a:pt x="44" y="9"/>
                  </a:cubicBezTo>
                  <a:cubicBezTo>
                    <a:pt x="45" y="7"/>
                    <a:pt x="46" y="5"/>
                    <a:pt x="48" y="4"/>
                  </a:cubicBezTo>
                  <a:cubicBezTo>
                    <a:pt x="50" y="2"/>
                    <a:pt x="52" y="1"/>
                    <a:pt x="54" y="0"/>
                  </a:cubicBezTo>
                  <a:cubicBezTo>
                    <a:pt x="52" y="2"/>
                    <a:pt x="51" y="3"/>
                    <a:pt x="49" y="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2457"/>
            <p:cNvSpPr>
              <a:spLocks/>
            </p:cNvSpPr>
            <p:nvPr/>
          </p:nvSpPr>
          <p:spPr bwMode="auto">
            <a:xfrm>
              <a:off x="10142527" y="2470161"/>
              <a:ext cx="288927" cy="177801"/>
            </a:xfrm>
            <a:custGeom>
              <a:avLst/>
              <a:gdLst>
                <a:gd name="T0" fmla="*/ 64 w 77"/>
                <a:gd name="T1" fmla="*/ 23 h 47"/>
                <a:gd name="T2" fmla="*/ 60 w 77"/>
                <a:gd name="T3" fmla="*/ 20 h 47"/>
                <a:gd name="T4" fmla="*/ 45 w 77"/>
                <a:gd name="T5" fmla="*/ 15 h 47"/>
                <a:gd name="T6" fmla="*/ 22 w 77"/>
                <a:gd name="T7" fmla="*/ 11 h 47"/>
                <a:gd name="T8" fmla="*/ 8 w 77"/>
                <a:gd name="T9" fmla="*/ 4 h 47"/>
                <a:gd name="T10" fmla="*/ 0 w 77"/>
                <a:gd name="T11" fmla="*/ 0 h 47"/>
                <a:gd name="T12" fmla="*/ 12 w 77"/>
                <a:gd name="T13" fmla="*/ 10 h 47"/>
                <a:gd name="T14" fmla="*/ 48 w 77"/>
                <a:gd name="T15" fmla="*/ 29 h 47"/>
                <a:gd name="T16" fmla="*/ 64 w 77"/>
                <a:gd name="T17" fmla="*/ 38 h 47"/>
                <a:gd name="T18" fmla="*/ 77 w 77"/>
                <a:gd name="T19" fmla="*/ 47 h 47"/>
                <a:gd name="T20" fmla="*/ 77 w 77"/>
                <a:gd name="T21" fmla="*/ 47 h 47"/>
                <a:gd name="T22" fmla="*/ 64 w 77"/>
                <a:gd name="T23"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47">
                  <a:moveTo>
                    <a:pt x="64" y="23"/>
                  </a:moveTo>
                  <a:cubicBezTo>
                    <a:pt x="63" y="22"/>
                    <a:pt x="62" y="21"/>
                    <a:pt x="60" y="20"/>
                  </a:cubicBezTo>
                  <a:cubicBezTo>
                    <a:pt x="55" y="18"/>
                    <a:pt x="51" y="16"/>
                    <a:pt x="45" y="15"/>
                  </a:cubicBezTo>
                  <a:cubicBezTo>
                    <a:pt x="38" y="12"/>
                    <a:pt x="30" y="12"/>
                    <a:pt x="22" y="11"/>
                  </a:cubicBezTo>
                  <a:cubicBezTo>
                    <a:pt x="17" y="9"/>
                    <a:pt x="13" y="7"/>
                    <a:pt x="8" y="4"/>
                  </a:cubicBezTo>
                  <a:cubicBezTo>
                    <a:pt x="6" y="3"/>
                    <a:pt x="3" y="1"/>
                    <a:pt x="0" y="0"/>
                  </a:cubicBezTo>
                  <a:cubicBezTo>
                    <a:pt x="5" y="3"/>
                    <a:pt x="9" y="8"/>
                    <a:pt x="12" y="10"/>
                  </a:cubicBezTo>
                  <a:cubicBezTo>
                    <a:pt x="22" y="20"/>
                    <a:pt x="36" y="23"/>
                    <a:pt x="48" y="29"/>
                  </a:cubicBezTo>
                  <a:cubicBezTo>
                    <a:pt x="54" y="32"/>
                    <a:pt x="59" y="35"/>
                    <a:pt x="64" y="38"/>
                  </a:cubicBezTo>
                  <a:cubicBezTo>
                    <a:pt x="69" y="41"/>
                    <a:pt x="73" y="44"/>
                    <a:pt x="77" y="47"/>
                  </a:cubicBezTo>
                  <a:cubicBezTo>
                    <a:pt x="77" y="47"/>
                    <a:pt x="77" y="47"/>
                    <a:pt x="77" y="47"/>
                  </a:cubicBezTo>
                  <a:cubicBezTo>
                    <a:pt x="72" y="40"/>
                    <a:pt x="68" y="31"/>
                    <a:pt x="64" y="23"/>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59" name="Picture 2458"/>
            <p:cNvPicPr>
              <a:picLocks noChangeAspect="1" noChangeArrowheads="1"/>
            </p:cNvPicPr>
            <p:nvPr/>
          </p:nvPicPr>
          <p:blipFill>
            <a:blip r:embed="rId116" cstate="screen">
              <a:extLst>
                <a:ext uri="{28A0092B-C50C-407E-A947-70E740481C1C}">
                  <a14:useLocalDpi xmlns:a14="http://schemas.microsoft.com/office/drawing/2010/main"/>
                </a:ext>
              </a:extLst>
            </a:blip>
            <a:srcRect/>
            <a:stretch>
              <a:fillRect/>
            </a:stretch>
          </p:blipFill>
          <p:spPr bwMode="auto">
            <a:xfrm>
              <a:off x="10129827" y="2436824"/>
              <a:ext cx="269877"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 name="Freeform 2460"/>
            <p:cNvSpPr>
              <a:spLocks/>
            </p:cNvSpPr>
            <p:nvPr/>
          </p:nvSpPr>
          <p:spPr bwMode="auto">
            <a:xfrm>
              <a:off x="10252066" y="2549537"/>
              <a:ext cx="112713" cy="98426"/>
            </a:xfrm>
            <a:custGeom>
              <a:avLst/>
              <a:gdLst>
                <a:gd name="T0" fmla="*/ 16 w 30"/>
                <a:gd name="T1" fmla="*/ 9 h 26"/>
                <a:gd name="T2" fmla="*/ 0 w 30"/>
                <a:gd name="T3" fmla="*/ 0 h 26"/>
                <a:gd name="T4" fmla="*/ 7 w 30"/>
                <a:gd name="T5" fmla="*/ 6 h 26"/>
                <a:gd name="T6" fmla="*/ 9 w 30"/>
                <a:gd name="T7" fmla="*/ 18 h 26"/>
                <a:gd name="T8" fmla="*/ 8 w 30"/>
                <a:gd name="T9" fmla="*/ 25 h 26"/>
                <a:gd name="T10" fmla="*/ 30 w 30"/>
                <a:gd name="T11" fmla="*/ 24 h 26"/>
                <a:gd name="T12" fmla="*/ 16 w 30"/>
                <a:gd name="T13" fmla="*/ 9 h 26"/>
              </a:gdLst>
              <a:ahLst/>
              <a:cxnLst>
                <a:cxn ang="0">
                  <a:pos x="T0" y="T1"/>
                </a:cxn>
                <a:cxn ang="0">
                  <a:pos x="T2" y="T3"/>
                </a:cxn>
                <a:cxn ang="0">
                  <a:pos x="T4" y="T5"/>
                </a:cxn>
                <a:cxn ang="0">
                  <a:pos x="T6" y="T7"/>
                </a:cxn>
                <a:cxn ang="0">
                  <a:pos x="T8" y="T9"/>
                </a:cxn>
                <a:cxn ang="0">
                  <a:pos x="T10" y="T11"/>
                </a:cxn>
                <a:cxn ang="0">
                  <a:pos x="T12" y="T13"/>
                </a:cxn>
              </a:cxnLst>
              <a:rect l="0" t="0" r="r" b="b"/>
              <a:pathLst>
                <a:path w="30" h="26">
                  <a:moveTo>
                    <a:pt x="16" y="9"/>
                  </a:moveTo>
                  <a:cubicBezTo>
                    <a:pt x="11" y="5"/>
                    <a:pt x="5" y="3"/>
                    <a:pt x="0" y="0"/>
                  </a:cubicBezTo>
                  <a:cubicBezTo>
                    <a:pt x="2" y="2"/>
                    <a:pt x="5" y="4"/>
                    <a:pt x="7" y="6"/>
                  </a:cubicBezTo>
                  <a:cubicBezTo>
                    <a:pt x="10" y="10"/>
                    <a:pt x="9" y="14"/>
                    <a:pt x="9" y="18"/>
                  </a:cubicBezTo>
                  <a:cubicBezTo>
                    <a:pt x="8" y="20"/>
                    <a:pt x="7" y="23"/>
                    <a:pt x="8" y="25"/>
                  </a:cubicBezTo>
                  <a:cubicBezTo>
                    <a:pt x="15" y="26"/>
                    <a:pt x="22" y="25"/>
                    <a:pt x="30" y="24"/>
                  </a:cubicBezTo>
                  <a:cubicBezTo>
                    <a:pt x="28" y="18"/>
                    <a:pt x="21" y="13"/>
                    <a:pt x="16" y="9"/>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2461"/>
            <p:cNvSpPr>
              <a:spLocks/>
            </p:cNvSpPr>
            <p:nvPr/>
          </p:nvSpPr>
          <p:spPr bwMode="auto">
            <a:xfrm>
              <a:off x="10015527" y="2381261"/>
              <a:ext cx="311152" cy="88901"/>
            </a:xfrm>
            <a:custGeom>
              <a:avLst/>
              <a:gdLst>
                <a:gd name="T0" fmla="*/ 34 w 83"/>
                <a:gd name="T1" fmla="*/ 24 h 24"/>
                <a:gd name="T2" fmla="*/ 45 w 83"/>
                <a:gd name="T3" fmla="*/ 23 h 24"/>
                <a:gd name="T4" fmla="*/ 57 w 83"/>
                <a:gd name="T5" fmla="*/ 20 h 24"/>
                <a:gd name="T6" fmla="*/ 83 w 83"/>
                <a:gd name="T7" fmla="*/ 23 h 24"/>
                <a:gd name="T8" fmla="*/ 83 w 83"/>
                <a:gd name="T9" fmla="*/ 23 h 24"/>
                <a:gd name="T10" fmla="*/ 57 w 83"/>
                <a:gd name="T11" fmla="*/ 11 h 24"/>
                <a:gd name="T12" fmla="*/ 31 w 83"/>
                <a:gd name="T13" fmla="*/ 21 h 24"/>
                <a:gd name="T14" fmla="*/ 18 w 83"/>
                <a:gd name="T15" fmla="*/ 11 h 24"/>
                <a:gd name="T16" fmla="*/ 10 w 83"/>
                <a:gd name="T17" fmla="*/ 3 h 24"/>
                <a:gd name="T18" fmla="*/ 1 w 83"/>
                <a:gd name="T19" fmla="*/ 0 h 24"/>
                <a:gd name="T20" fmla="*/ 0 w 83"/>
                <a:gd name="T21" fmla="*/ 3 h 24"/>
                <a:gd name="T22" fmla="*/ 9 w 83"/>
                <a:gd name="T23" fmla="*/ 5 h 24"/>
                <a:gd name="T24" fmla="*/ 18 w 83"/>
                <a:gd name="T25" fmla="*/ 12 h 24"/>
                <a:gd name="T26" fmla="*/ 31 w 83"/>
                <a:gd name="T27" fmla="*/ 22 h 24"/>
                <a:gd name="T28" fmla="*/ 34 w 83"/>
                <a:gd name="T2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24">
                  <a:moveTo>
                    <a:pt x="34" y="24"/>
                  </a:moveTo>
                  <a:cubicBezTo>
                    <a:pt x="38" y="24"/>
                    <a:pt x="42" y="23"/>
                    <a:pt x="45" y="23"/>
                  </a:cubicBezTo>
                  <a:cubicBezTo>
                    <a:pt x="50" y="23"/>
                    <a:pt x="53" y="21"/>
                    <a:pt x="57" y="20"/>
                  </a:cubicBezTo>
                  <a:cubicBezTo>
                    <a:pt x="66" y="19"/>
                    <a:pt x="74" y="19"/>
                    <a:pt x="83" y="23"/>
                  </a:cubicBezTo>
                  <a:cubicBezTo>
                    <a:pt x="83" y="23"/>
                    <a:pt x="83" y="23"/>
                    <a:pt x="83" y="23"/>
                  </a:cubicBezTo>
                  <a:cubicBezTo>
                    <a:pt x="76" y="17"/>
                    <a:pt x="66" y="13"/>
                    <a:pt x="57" y="11"/>
                  </a:cubicBezTo>
                  <a:cubicBezTo>
                    <a:pt x="51" y="11"/>
                    <a:pt x="37" y="12"/>
                    <a:pt x="31" y="21"/>
                  </a:cubicBezTo>
                  <a:cubicBezTo>
                    <a:pt x="25" y="20"/>
                    <a:pt x="22" y="15"/>
                    <a:pt x="18" y="11"/>
                  </a:cubicBezTo>
                  <a:cubicBezTo>
                    <a:pt x="16" y="8"/>
                    <a:pt x="13" y="5"/>
                    <a:pt x="10" y="3"/>
                  </a:cubicBezTo>
                  <a:cubicBezTo>
                    <a:pt x="7" y="2"/>
                    <a:pt x="4" y="1"/>
                    <a:pt x="1" y="0"/>
                  </a:cubicBezTo>
                  <a:cubicBezTo>
                    <a:pt x="1" y="1"/>
                    <a:pt x="1" y="2"/>
                    <a:pt x="0" y="3"/>
                  </a:cubicBezTo>
                  <a:cubicBezTo>
                    <a:pt x="3" y="3"/>
                    <a:pt x="7" y="3"/>
                    <a:pt x="9" y="5"/>
                  </a:cubicBezTo>
                  <a:cubicBezTo>
                    <a:pt x="12" y="7"/>
                    <a:pt x="15" y="10"/>
                    <a:pt x="18" y="12"/>
                  </a:cubicBezTo>
                  <a:cubicBezTo>
                    <a:pt x="22" y="16"/>
                    <a:pt x="26" y="21"/>
                    <a:pt x="31" y="22"/>
                  </a:cubicBezTo>
                  <a:cubicBezTo>
                    <a:pt x="32" y="23"/>
                    <a:pt x="33" y="23"/>
                    <a:pt x="34" y="2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2462"/>
            <p:cNvSpPr>
              <a:spLocks noEditPoints="1"/>
            </p:cNvSpPr>
            <p:nvPr/>
          </p:nvSpPr>
          <p:spPr bwMode="auto">
            <a:xfrm>
              <a:off x="10131415" y="2447936"/>
              <a:ext cx="288927" cy="192089"/>
            </a:xfrm>
            <a:custGeom>
              <a:avLst/>
              <a:gdLst>
                <a:gd name="T0" fmla="*/ 24 w 77"/>
                <a:gd name="T1" fmla="*/ 30 h 51"/>
                <a:gd name="T2" fmla="*/ 18 w 77"/>
                <a:gd name="T3" fmla="*/ 22 h 51"/>
                <a:gd name="T4" fmla="*/ 27 w 77"/>
                <a:gd name="T5" fmla="*/ 27 h 51"/>
                <a:gd name="T6" fmla="*/ 33 w 77"/>
                <a:gd name="T7" fmla="*/ 29 h 51"/>
                <a:gd name="T8" fmla="*/ 38 w 77"/>
                <a:gd name="T9" fmla="*/ 33 h 51"/>
                <a:gd name="T10" fmla="*/ 40 w 77"/>
                <a:gd name="T11" fmla="*/ 40 h 51"/>
                <a:gd name="T12" fmla="*/ 40 w 77"/>
                <a:gd name="T13" fmla="*/ 41 h 51"/>
                <a:gd name="T14" fmla="*/ 40 w 77"/>
                <a:gd name="T15" fmla="*/ 47 h 51"/>
                <a:gd name="T16" fmla="*/ 41 w 77"/>
                <a:gd name="T17" fmla="*/ 43 h 51"/>
                <a:gd name="T18" fmla="*/ 41 w 77"/>
                <a:gd name="T19" fmla="*/ 41 h 51"/>
                <a:gd name="T20" fmla="*/ 41 w 77"/>
                <a:gd name="T21" fmla="*/ 36 h 51"/>
                <a:gd name="T22" fmla="*/ 39 w 77"/>
                <a:gd name="T23" fmla="*/ 32 h 51"/>
                <a:gd name="T24" fmla="*/ 42 w 77"/>
                <a:gd name="T25" fmla="*/ 33 h 51"/>
                <a:gd name="T26" fmla="*/ 51 w 77"/>
                <a:gd name="T27" fmla="*/ 39 h 51"/>
                <a:gd name="T28" fmla="*/ 56 w 77"/>
                <a:gd name="T29" fmla="*/ 44 h 51"/>
                <a:gd name="T30" fmla="*/ 61 w 77"/>
                <a:gd name="T31" fmla="*/ 49 h 51"/>
                <a:gd name="T32" fmla="*/ 52 w 77"/>
                <a:gd name="T33" fmla="*/ 38 h 51"/>
                <a:gd name="T34" fmla="*/ 53 w 77"/>
                <a:gd name="T35" fmla="*/ 37 h 51"/>
                <a:gd name="T36" fmla="*/ 68 w 77"/>
                <a:gd name="T37" fmla="*/ 44 h 51"/>
                <a:gd name="T38" fmla="*/ 59 w 77"/>
                <a:gd name="T39" fmla="*/ 38 h 51"/>
                <a:gd name="T40" fmla="*/ 49 w 77"/>
                <a:gd name="T41" fmla="*/ 33 h 51"/>
                <a:gd name="T42" fmla="*/ 28 w 77"/>
                <a:gd name="T43" fmla="*/ 25 h 51"/>
                <a:gd name="T44" fmla="*/ 19 w 77"/>
                <a:gd name="T45" fmla="*/ 19 h 51"/>
                <a:gd name="T46" fmla="*/ 12 w 77"/>
                <a:gd name="T47" fmla="*/ 12 h 51"/>
                <a:gd name="T48" fmla="*/ 22 w 77"/>
                <a:gd name="T49" fmla="*/ 16 h 51"/>
                <a:gd name="T50" fmla="*/ 34 w 77"/>
                <a:gd name="T51" fmla="*/ 19 h 51"/>
                <a:gd name="T52" fmla="*/ 50 w 77"/>
                <a:gd name="T53" fmla="*/ 21 h 51"/>
                <a:gd name="T54" fmla="*/ 64 w 77"/>
                <a:gd name="T55" fmla="*/ 27 h 51"/>
                <a:gd name="T56" fmla="*/ 42 w 77"/>
                <a:gd name="T57" fmla="*/ 18 h 51"/>
                <a:gd name="T58" fmla="*/ 26 w 77"/>
                <a:gd name="T59" fmla="*/ 16 h 51"/>
                <a:gd name="T60" fmla="*/ 19 w 77"/>
                <a:gd name="T61" fmla="*/ 13 h 51"/>
                <a:gd name="T62" fmla="*/ 8 w 77"/>
                <a:gd name="T63" fmla="*/ 8 h 51"/>
                <a:gd name="T64" fmla="*/ 7 w 77"/>
                <a:gd name="T65" fmla="*/ 7 h 51"/>
                <a:gd name="T66" fmla="*/ 21 w 77"/>
                <a:gd name="T67" fmla="*/ 5 h 51"/>
                <a:gd name="T68" fmla="*/ 37 w 77"/>
                <a:gd name="T69" fmla="*/ 2 h 51"/>
                <a:gd name="T70" fmla="*/ 48 w 77"/>
                <a:gd name="T71" fmla="*/ 4 h 51"/>
                <a:gd name="T72" fmla="*/ 31 w 77"/>
                <a:gd name="T73" fmla="*/ 1 h 51"/>
                <a:gd name="T74" fmla="*/ 27 w 77"/>
                <a:gd name="T75" fmla="*/ 1 h 51"/>
                <a:gd name="T76" fmla="*/ 15 w 77"/>
                <a:gd name="T77" fmla="*/ 4 h 51"/>
                <a:gd name="T78" fmla="*/ 5 w 77"/>
                <a:gd name="T79" fmla="*/ 5 h 51"/>
                <a:gd name="T80" fmla="*/ 1 w 77"/>
                <a:gd name="T81" fmla="*/ 4 h 51"/>
                <a:gd name="T82" fmla="*/ 5 w 77"/>
                <a:gd name="T83" fmla="*/ 9 h 51"/>
                <a:gd name="T84" fmla="*/ 8 w 77"/>
                <a:gd name="T85" fmla="*/ 12 h 51"/>
                <a:gd name="T86" fmla="*/ 8 w 77"/>
                <a:gd name="T87" fmla="*/ 16 h 51"/>
                <a:gd name="T88" fmla="*/ 8 w 77"/>
                <a:gd name="T89" fmla="*/ 18 h 51"/>
                <a:gd name="T90" fmla="*/ 9 w 77"/>
                <a:gd name="T91" fmla="*/ 26 h 51"/>
                <a:gd name="T92" fmla="*/ 11 w 77"/>
                <a:gd name="T93" fmla="*/ 32 h 51"/>
                <a:gd name="T94" fmla="*/ 10 w 77"/>
                <a:gd name="T95" fmla="*/ 26 h 51"/>
                <a:gd name="T96" fmla="*/ 9 w 77"/>
                <a:gd name="T97" fmla="*/ 18 h 51"/>
                <a:gd name="T98" fmla="*/ 9 w 77"/>
                <a:gd name="T99" fmla="*/ 17 h 51"/>
                <a:gd name="T100" fmla="*/ 10 w 77"/>
                <a:gd name="T101" fmla="*/ 13 h 51"/>
                <a:gd name="T102" fmla="*/ 16 w 77"/>
                <a:gd name="T103" fmla="*/ 22 h 51"/>
                <a:gd name="T104" fmla="*/ 23 w 77"/>
                <a:gd name="T105" fmla="*/ 31 h 51"/>
                <a:gd name="T106" fmla="*/ 26 w 77"/>
                <a:gd name="T107" fmla="*/ 37 h 51"/>
                <a:gd name="T108" fmla="*/ 28 w 77"/>
                <a:gd name="T109" fmla="*/ 45 h 51"/>
                <a:gd name="T110" fmla="*/ 25 w 77"/>
                <a:gd name="T111" fmla="*/ 32 h 51"/>
                <a:gd name="T112" fmla="*/ 39 w 77"/>
                <a:gd name="T113" fmla="*/ 31 h 51"/>
                <a:gd name="T114" fmla="*/ 39 w 77"/>
                <a:gd name="T115" fmla="*/ 3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51">
                  <a:moveTo>
                    <a:pt x="25" y="32"/>
                  </a:moveTo>
                  <a:cubicBezTo>
                    <a:pt x="24" y="32"/>
                    <a:pt x="24" y="31"/>
                    <a:pt x="24" y="30"/>
                  </a:cubicBezTo>
                  <a:cubicBezTo>
                    <a:pt x="22" y="28"/>
                    <a:pt x="22" y="28"/>
                    <a:pt x="22" y="28"/>
                  </a:cubicBezTo>
                  <a:cubicBezTo>
                    <a:pt x="21" y="26"/>
                    <a:pt x="20" y="24"/>
                    <a:pt x="18" y="22"/>
                  </a:cubicBezTo>
                  <a:cubicBezTo>
                    <a:pt x="20" y="23"/>
                    <a:pt x="21" y="24"/>
                    <a:pt x="22" y="24"/>
                  </a:cubicBezTo>
                  <a:cubicBezTo>
                    <a:pt x="24" y="25"/>
                    <a:pt x="25" y="26"/>
                    <a:pt x="27" y="27"/>
                  </a:cubicBezTo>
                  <a:cubicBezTo>
                    <a:pt x="29" y="28"/>
                    <a:pt x="31" y="29"/>
                    <a:pt x="33" y="29"/>
                  </a:cubicBezTo>
                  <a:cubicBezTo>
                    <a:pt x="33" y="29"/>
                    <a:pt x="33" y="29"/>
                    <a:pt x="33" y="29"/>
                  </a:cubicBezTo>
                  <a:cubicBezTo>
                    <a:pt x="34" y="30"/>
                    <a:pt x="35" y="31"/>
                    <a:pt x="36" y="31"/>
                  </a:cubicBezTo>
                  <a:cubicBezTo>
                    <a:pt x="37" y="32"/>
                    <a:pt x="38" y="32"/>
                    <a:pt x="38" y="33"/>
                  </a:cubicBezTo>
                  <a:cubicBezTo>
                    <a:pt x="39" y="34"/>
                    <a:pt x="39" y="35"/>
                    <a:pt x="39" y="36"/>
                  </a:cubicBezTo>
                  <a:cubicBezTo>
                    <a:pt x="40" y="37"/>
                    <a:pt x="40" y="39"/>
                    <a:pt x="40" y="40"/>
                  </a:cubicBezTo>
                  <a:cubicBezTo>
                    <a:pt x="40" y="41"/>
                    <a:pt x="40" y="41"/>
                    <a:pt x="40" y="41"/>
                  </a:cubicBezTo>
                  <a:cubicBezTo>
                    <a:pt x="40" y="41"/>
                    <a:pt x="40" y="41"/>
                    <a:pt x="40" y="41"/>
                  </a:cubicBezTo>
                  <a:cubicBezTo>
                    <a:pt x="40" y="42"/>
                    <a:pt x="40" y="43"/>
                    <a:pt x="40" y="43"/>
                  </a:cubicBezTo>
                  <a:cubicBezTo>
                    <a:pt x="40" y="44"/>
                    <a:pt x="40" y="46"/>
                    <a:pt x="40" y="47"/>
                  </a:cubicBezTo>
                  <a:cubicBezTo>
                    <a:pt x="40" y="48"/>
                    <a:pt x="40" y="49"/>
                    <a:pt x="39" y="50"/>
                  </a:cubicBezTo>
                  <a:cubicBezTo>
                    <a:pt x="40" y="48"/>
                    <a:pt x="41" y="46"/>
                    <a:pt x="41" y="43"/>
                  </a:cubicBezTo>
                  <a:cubicBezTo>
                    <a:pt x="41" y="43"/>
                    <a:pt x="41" y="42"/>
                    <a:pt x="41" y="41"/>
                  </a:cubicBezTo>
                  <a:cubicBezTo>
                    <a:pt x="41" y="41"/>
                    <a:pt x="41" y="41"/>
                    <a:pt x="41" y="41"/>
                  </a:cubicBezTo>
                  <a:cubicBezTo>
                    <a:pt x="41" y="40"/>
                    <a:pt x="41" y="40"/>
                    <a:pt x="41" y="40"/>
                  </a:cubicBezTo>
                  <a:cubicBezTo>
                    <a:pt x="41" y="38"/>
                    <a:pt x="41" y="37"/>
                    <a:pt x="41" y="36"/>
                  </a:cubicBezTo>
                  <a:cubicBezTo>
                    <a:pt x="41" y="35"/>
                    <a:pt x="40" y="34"/>
                    <a:pt x="40" y="32"/>
                  </a:cubicBezTo>
                  <a:cubicBezTo>
                    <a:pt x="39" y="32"/>
                    <a:pt x="39" y="32"/>
                    <a:pt x="39" y="32"/>
                  </a:cubicBezTo>
                  <a:cubicBezTo>
                    <a:pt x="39" y="32"/>
                    <a:pt x="40" y="32"/>
                    <a:pt x="41" y="32"/>
                  </a:cubicBezTo>
                  <a:cubicBezTo>
                    <a:pt x="41" y="32"/>
                    <a:pt x="42" y="33"/>
                    <a:pt x="42" y="33"/>
                  </a:cubicBezTo>
                  <a:cubicBezTo>
                    <a:pt x="43" y="33"/>
                    <a:pt x="44" y="34"/>
                    <a:pt x="45" y="35"/>
                  </a:cubicBezTo>
                  <a:cubicBezTo>
                    <a:pt x="47" y="36"/>
                    <a:pt x="49" y="37"/>
                    <a:pt x="51" y="39"/>
                  </a:cubicBezTo>
                  <a:cubicBezTo>
                    <a:pt x="52" y="39"/>
                    <a:pt x="53" y="40"/>
                    <a:pt x="54" y="41"/>
                  </a:cubicBezTo>
                  <a:cubicBezTo>
                    <a:pt x="55" y="42"/>
                    <a:pt x="56" y="43"/>
                    <a:pt x="56" y="44"/>
                  </a:cubicBezTo>
                  <a:cubicBezTo>
                    <a:pt x="57" y="44"/>
                    <a:pt x="58" y="45"/>
                    <a:pt x="59" y="46"/>
                  </a:cubicBezTo>
                  <a:cubicBezTo>
                    <a:pt x="60" y="47"/>
                    <a:pt x="60" y="48"/>
                    <a:pt x="61" y="49"/>
                  </a:cubicBezTo>
                  <a:cubicBezTo>
                    <a:pt x="60" y="47"/>
                    <a:pt x="59" y="45"/>
                    <a:pt x="57" y="43"/>
                  </a:cubicBezTo>
                  <a:cubicBezTo>
                    <a:pt x="56" y="41"/>
                    <a:pt x="54" y="39"/>
                    <a:pt x="52" y="38"/>
                  </a:cubicBezTo>
                  <a:cubicBezTo>
                    <a:pt x="51" y="37"/>
                    <a:pt x="50" y="36"/>
                    <a:pt x="49" y="35"/>
                  </a:cubicBezTo>
                  <a:cubicBezTo>
                    <a:pt x="50" y="35"/>
                    <a:pt x="52" y="36"/>
                    <a:pt x="53" y="37"/>
                  </a:cubicBezTo>
                  <a:cubicBezTo>
                    <a:pt x="55" y="37"/>
                    <a:pt x="57" y="38"/>
                    <a:pt x="58" y="39"/>
                  </a:cubicBezTo>
                  <a:cubicBezTo>
                    <a:pt x="62" y="41"/>
                    <a:pt x="65" y="42"/>
                    <a:pt x="68" y="44"/>
                  </a:cubicBezTo>
                  <a:cubicBezTo>
                    <a:pt x="71" y="46"/>
                    <a:pt x="74" y="49"/>
                    <a:pt x="77" y="51"/>
                  </a:cubicBezTo>
                  <a:cubicBezTo>
                    <a:pt x="71" y="46"/>
                    <a:pt x="65" y="42"/>
                    <a:pt x="59" y="38"/>
                  </a:cubicBezTo>
                  <a:cubicBezTo>
                    <a:pt x="57" y="37"/>
                    <a:pt x="56" y="36"/>
                    <a:pt x="54" y="35"/>
                  </a:cubicBezTo>
                  <a:cubicBezTo>
                    <a:pt x="52" y="34"/>
                    <a:pt x="50" y="34"/>
                    <a:pt x="49" y="33"/>
                  </a:cubicBezTo>
                  <a:cubicBezTo>
                    <a:pt x="45" y="32"/>
                    <a:pt x="42" y="30"/>
                    <a:pt x="38" y="29"/>
                  </a:cubicBezTo>
                  <a:cubicBezTo>
                    <a:pt x="35" y="28"/>
                    <a:pt x="31" y="27"/>
                    <a:pt x="28" y="25"/>
                  </a:cubicBezTo>
                  <a:cubicBezTo>
                    <a:pt x="26" y="24"/>
                    <a:pt x="25" y="23"/>
                    <a:pt x="23" y="22"/>
                  </a:cubicBezTo>
                  <a:cubicBezTo>
                    <a:pt x="22" y="21"/>
                    <a:pt x="20" y="20"/>
                    <a:pt x="19" y="19"/>
                  </a:cubicBezTo>
                  <a:cubicBezTo>
                    <a:pt x="17" y="18"/>
                    <a:pt x="16" y="17"/>
                    <a:pt x="15" y="15"/>
                  </a:cubicBezTo>
                  <a:cubicBezTo>
                    <a:pt x="14" y="14"/>
                    <a:pt x="13" y="13"/>
                    <a:pt x="12" y="12"/>
                  </a:cubicBezTo>
                  <a:cubicBezTo>
                    <a:pt x="14" y="13"/>
                    <a:pt x="16" y="14"/>
                    <a:pt x="18" y="15"/>
                  </a:cubicBezTo>
                  <a:cubicBezTo>
                    <a:pt x="19" y="15"/>
                    <a:pt x="21" y="16"/>
                    <a:pt x="22" y="16"/>
                  </a:cubicBezTo>
                  <a:cubicBezTo>
                    <a:pt x="23" y="17"/>
                    <a:pt x="24" y="17"/>
                    <a:pt x="26" y="18"/>
                  </a:cubicBezTo>
                  <a:cubicBezTo>
                    <a:pt x="29" y="18"/>
                    <a:pt x="31" y="19"/>
                    <a:pt x="34" y="19"/>
                  </a:cubicBezTo>
                  <a:cubicBezTo>
                    <a:pt x="37" y="19"/>
                    <a:pt x="39" y="19"/>
                    <a:pt x="42" y="19"/>
                  </a:cubicBezTo>
                  <a:cubicBezTo>
                    <a:pt x="45" y="20"/>
                    <a:pt x="47" y="20"/>
                    <a:pt x="50" y="21"/>
                  </a:cubicBezTo>
                  <a:cubicBezTo>
                    <a:pt x="52" y="22"/>
                    <a:pt x="55" y="22"/>
                    <a:pt x="57" y="24"/>
                  </a:cubicBezTo>
                  <a:cubicBezTo>
                    <a:pt x="60" y="25"/>
                    <a:pt x="62" y="26"/>
                    <a:pt x="64" y="27"/>
                  </a:cubicBezTo>
                  <a:cubicBezTo>
                    <a:pt x="60" y="24"/>
                    <a:pt x="55" y="22"/>
                    <a:pt x="50" y="20"/>
                  </a:cubicBezTo>
                  <a:cubicBezTo>
                    <a:pt x="47" y="19"/>
                    <a:pt x="45" y="19"/>
                    <a:pt x="42" y="18"/>
                  </a:cubicBezTo>
                  <a:cubicBezTo>
                    <a:pt x="39" y="18"/>
                    <a:pt x="37" y="18"/>
                    <a:pt x="34" y="17"/>
                  </a:cubicBezTo>
                  <a:cubicBezTo>
                    <a:pt x="31" y="17"/>
                    <a:pt x="29" y="17"/>
                    <a:pt x="26" y="16"/>
                  </a:cubicBezTo>
                  <a:cubicBezTo>
                    <a:pt x="25" y="16"/>
                    <a:pt x="24" y="15"/>
                    <a:pt x="23" y="15"/>
                  </a:cubicBezTo>
                  <a:cubicBezTo>
                    <a:pt x="21" y="14"/>
                    <a:pt x="20" y="14"/>
                    <a:pt x="19" y="13"/>
                  </a:cubicBezTo>
                  <a:cubicBezTo>
                    <a:pt x="16" y="12"/>
                    <a:pt x="14" y="11"/>
                    <a:pt x="12" y="10"/>
                  </a:cubicBezTo>
                  <a:cubicBezTo>
                    <a:pt x="11" y="9"/>
                    <a:pt x="9" y="9"/>
                    <a:pt x="8" y="8"/>
                  </a:cubicBezTo>
                  <a:cubicBezTo>
                    <a:pt x="8" y="8"/>
                    <a:pt x="8" y="7"/>
                    <a:pt x="7" y="7"/>
                  </a:cubicBezTo>
                  <a:cubicBezTo>
                    <a:pt x="7" y="7"/>
                    <a:pt x="7" y="7"/>
                    <a:pt x="7" y="7"/>
                  </a:cubicBezTo>
                  <a:cubicBezTo>
                    <a:pt x="10" y="7"/>
                    <a:pt x="12" y="6"/>
                    <a:pt x="15" y="6"/>
                  </a:cubicBezTo>
                  <a:cubicBezTo>
                    <a:pt x="17" y="6"/>
                    <a:pt x="19" y="5"/>
                    <a:pt x="21" y="5"/>
                  </a:cubicBezTo>
                  <a:cubicBezTo>
                    <a:pt x="22" y="4"/>
                    <a:pt x="24" y="4"/>
                    <a:pt x="26" y="3"/>
                  </a:cubicBezTo>
                  <a:cubicBezTo>
                    <a:pt x="29" y="2"/>
                    <a:pt x="33" y="1"/>
                    <a:pt x="37" y="2"/>
                  </a:cubicBezTo>
                  <a:cubicBezTo>
                    <a:pt x="39" y="2"/>
                    <a:pt x="41" y="2"/>
                    <a:pt x="43" y="2"/>
                  </a:cubicBezTo>
                  <a:cubicBezTo>
                    <a:pt x="44" y="3"/>
                    <a:pt x="46" y="3"/>
                    <a:pt x="48" y="4"/>
                  </a:cubicBezTo>
                  <a:cubicBezTo>
                    <a:pt x="45" y="2"/>
                    <a:pt x="41" y="1"/>
                    <a:pt x="37" y="1"/>
                  </a:cubicBezTo>
                  <a:cubicBezTo>
                    <a:pt x="35" y="1"/>
                    <a:pt x="33" y="0"/>
                    <a:pt x="31" y="1"/>
                  </a:cubicBezTo>
                  <a:cubicBezTo>
                    <a:pt x="30" y="1"/>
                    <a:pt x="29" y="1"/>
                    <a:pt x="28" y="1"/>
                  </a:cubicBezTo>
                  <a:cubicBezTo>
                    <a:pt x="28" y="1"/>
                    <a:pt x="27" y="1"/>
                    <a:pt x="27" y="1"/>
                  </a:cubicBezTo>
                  <a:cubicBezTo>
                    <a:pt x="27" y="2"/>
                    <a:pt x="26" y="2"/>
                    <a:pt x="26" y="2"/>
                  </a:cubicBezTo>
                  <a:cubicBezTo>
                    <a:pt x="22" y="3"/>
                    <a:pt x="18" y="4"/>
                    <a:pt x="15" y="4"/>
                  </a:cubicBezTo>
                  <a:cubicBezTo>
                    <a:pt x="13" y="4"/>
                    <a:pt x="11" y="5"/>
                    <a:pt x="9" y="5"/>
                  </a:cubicBezTo>
                  <a:cubicBezTo>
                    <a:pt x="8" y="5"/>
                    <a:pt x="6" y="5"/>
                    <a:pt x="5" y="5"/>
                  </a:cubicBezTo>
                  <a:cubicBezTo>
                    <a:pt x="4" y="5"/>
                    <a:pt x="3" y="4"/>
                    <a:pt x="3" y="4"/>
                  </a:cubicBezTo>
                  <a:cubicBezTo>
                    <a:pt x="2" y="3"/>
                    <a:pt x="1" y="3"/>
                    <a:pt x="1" y="4"/>
                  </a:cubicBezTo>
                  <a:cubicBezTo>
                    <a:pt x="0" y="5"/>
                    <a:pt x="0" y="6"/>
                    <a:pt x="1" y="6"/>
                  </a:cubicBezTo>
                  <a:cubicBezTo>
                    <a:pt x="3" y="7"/>
                    <a:pt x="4" y="8"/>
                    <a:pt x="5" y="9"/>
                  </a:cubicBezTo>
                  <a:cubicBezTo>
                    <a:pt x="6" y="10"/>
                    <a:pt x="7" y="11"/>
                    <a:pt x="8" y="11"/>
                  </a:cubicBezTo>
                  <a:cubicBezTo>
                    <a:pt x="8" y="12"/>
                    <a:pt x="8" y="12"/>
                    <a:pt x="8" y="12"/>
                  </a:cubicBezTo>
                  <a:cubicBezTo>
                    <a:pt x="8" y="13"/>
                    <a:pt x="8" y="14"/>
                    <a:pt x="8" y="15"/>
                  </a:cubicBezTo>
                  <a:cubicBezTo>
                    <a:pt x="8" y="15"/>
                    <a:pt x="8" y="16"/>
                    <a:pt x="8" y="16"/>
                  </a:cubicBezTo>
                  <a:cubicBezTo>
                    <a:pt x="8" y="17"/>
                    <a:pt x="8" y="17"/>
                    <a:pt x="8" y="17"/>
                  </a:cubicBezTo>
                  <a:cubicBezTo>
                    <a:pt x="8" y="17"/>
                    <a:pt x="8" y="18"/>
                    <a:pt x="8" y="18"/>
                  </a:cubicBezTo>
                  <a:cubicBezTo>
                    <a:pt x="8" y="19"/>
                    <a:pt x="8" y="20"/>
                    <a:pt x="8" y="21"/>
                  </a:cubicBezTo>
                  <a:cubicBezTo>
                    <a:pt x="8" y="23"/>
                    <a:pt x="9" y="24"/>
                    <a:pt x="9" y="26"/>
                  </a:cubicBezTo>
                  <a:cubicBezTo>
                    <a:pt x="9" y="27"/>
                    <a:pt x="10" y="28"/>
                    <a:pt x="10" y="29"/>
                  </a:cubicBezTo>
                  <a:cubicBezTo>
                    <a:pt x="10" y="30"/>
                    <a:pt x="10" y="31"/>
                    <a:pt x="11" y="32"/>
                  </a:cubicBezTo>
                  <a:cubicBezTo>
                    <a:pt x="11" y="31"/>
                    <a:pt x="10" y="30"/>
                    <a:pt x="10" y="29"/>
                  </a:cubicBezTo>
                  <a:cubicBezTo>
                    <a:pt x="10" y="28"/>
                    <a:pt x="10" y="27"/>
                    <a:pt x="10" y="26"/>
                  </a:cubicBezTo>
                  <a:cubicBezTo>
                    <a:pt x="10" y="24"/>
                    <a:pt x="9" y="22"/>
                    <a:pt x="9" y="21"/>
                  </a:cubicBezTo>
                  <a:cubicBezTo>
                    <a:pt x="9" y="20"/>
                    <a:pt x="9" y="19"/>
                    <a:pt x="9" y="18"/>
                  </a:cubicBezTo>
                  <a:cubicBezTo>
                    <a:pt x="9" y="18"/>
                    <a:pt x="9" y="17"/>
                    <a:pt x="9" y="17"/>
                  </a:cubicBezTo>
                  <a:cubicBezTo>
                    <a:pt x="9" y="17"/>
                    <a:pt x="9" y="17"/>
                    <a:pt x="9" y="17"/>
                  </a:cubicBezTo>
                  <a:cubicBezTo>
                    <a:pt x="10" y="16"/>
                    <a:pt x="10" y="16"/>
                    <a:pt x="10" y="15"/>
                  </a:cubicBezTo>
                  <a:cubicBezTo>
                    <a:pt x="10" y="15"/>
                    <a:pt x="10" y="14"/>
                    <a:pt x="10" y="13"/>
                  </a:cubicBezTo>
                  <a:cubicBezTo>
                    <a:pt x="10" y="14"/>
                    <a:pt x="11" y="14"/>
                    <a:pt x="11" y="15"/>
                  </a:cubicBezTo>
                  <a:cubicBezTo>
                    <a:pt x="16" y="22"/>
                    <a:pt x="16" y="22"/>
                    <a:pt x="16" y="22"/>
                  </a:cubicBezTo>
                  <a:cubicBezTo>
                    <a:pt x="18" y="24"/>
                    <a:pt x="20" y="27"/>
                    <a:pt x="21" y="29"/>
                  </a:cubicBezTo>
                  <a:cubicBezTo>
                    <a:pt x="23" y="31"/>
                    <a:pt x="23" y="31"/>
                    <a:pt x="23" y="31"/>
                  </a:cubicBezTo>
                  <a:cubicBezTo>
                    <a:pt x="23" y="31"/>
                    <a:pt x="23" y="32"/>
                    <a:pt x="24" y="33"/>
                  </a:cubicBezTo>
                  <a:cubicBezTo>
                    <a:pt x="24" y="34"/>
                    <a:pt x="25" y="35"/>
                    <a:pt x="26" y="37"/>
                  </a:cubicBezTo>
                  <a:cubicBezTo>
                    <a:pt x="26" y="38"/>
                    <a:pt x="27" y="39"/>
                    <a:pt x="27" y="41"/>
                  </a:cubicBezTo>
                  <a:cubicBezTo>
                    <a:pt x="28" y="42"/>
                    <a:pt x="28" y="44"/>
                    <a:pt x="28" y="45"/>
                  </a:cubicBezTo>
                  <a:cubicBezTo>
                    <a:pt x="28" y="42"/>
                    <a:pt x="27" y="39"/>
                    <a:pt x="26" y="36"/>
                  </a:cubicBezTo>
                  <a:cubicBezTo>
                    <a:pt x="26" y="35"/>
                    <a:pt x="25" y="34"/>
                    <a:pt x="25" y="32"/>
                  </a:cubicBezTo>
                  <a:close/>
                  <a:moveTo>
                    <a:pt x="39" y="31"/>
                  </a:moveTo>
                  <a:cubicBezTo>
                    <a:pt x="39" y="31"/>
                    <a:pt x="39" y="31"/>
                    <a:pt x="39" y="31"/>
                  </a:cubicBezTo>
                  <a:cubicBezTo>
                    <a:pt x="39" y="32"/>
                    <a:pt x="39" y="32"/>
                    <a:pt x="39" y="32"/>
                  </a:cubicBezTo>
                  <a:cubicBezTo>
                    <a:pt x="39" y="32"/>
                    <a:pt x="39" y="31"/>
                    <a:pt x="39" y="3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2463"/>
            <p:cNvSpPr>
              <a:spLocks/>
            </p:cNvSpPr>
            <p:nvPr/>
          </p:nvSpPr>
          <p:spPr bwMode="auto">
            <a:xfrm>
              <a:off x="8685194" y="1516067"/>
              <a:ext cx="225426" cy="120651"/>
            </a:xfrm>
            <a:custGeom>
              <a:avLst/>
              <a:gdLst>
                <a:gd name="T0" fmla="*/ 60 w 60"/>
                <a:gd name="T1" fmla="*/ 0 h 32"/>
                <a:gd name="T2" fmla="*/ 27 w 60"/>
                <a:gd name="T3" fmla="*/ 11 h 32"/>
                <a:gd name="T4" fmla="*/ 13 w 60"/>
                <a:gd name="T5" fmla="*/ 22 h 32"/>
                <a:gd name="T6" fmla="*/ 0 w 60"/>
                <a:gd name="T7" fmla="*/ 32 h 32"/>
                <a:gd name="T8" fmla="*/ 10 w 60"/>
                <a:gd name="T9" fmla="*/ 11 h 32"/>
                <a:gd name="T10" fmla="*/ 31 w 60"/>
                <a:gd name="T11" fmla="*/ 3 h 32"/>
                <a:gd name="T12" fmla="*/ 60 w 60"/>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60" h="32">
                  <a:moveTo>
                    <a:pt x="60" y="0"/>
                  </a:moveTo>
                  <a:cubicBezTo>
                    <a:pt x="49" y="4"/>
                    <a:pt x="37" y="5"/>
                    <a:pt x="27" y="11"/>
                  </a:cubicBezTo>
                  <a:cubicBezTo>
                    <a:pt x="21" y="14"/>
                    <a:pt x="17" y="18"/>
                    <a:pt x="13" y="22"/>
                  </a:cubicBezTo>
                  <a:cubicBezTo>
                    <a:pt x="9" y="26"/>
                    <a:pt x="5" y="30"/>
                    <a:pt x="0" y="32"/>
                  </a:cubicBezTo>
                  <a:cubicBezTo>
                    <a:pt x="3" y="25"/>
                    <a:pt x="6" y="18"/>
                    <a:pt x="10" y="11"/>
                  </a:cubicBezTo>
                  <a:cubicBezTo>
                    <a:pt x="16" y="6"/>
                    <a:pt x="27" y="4"/>
                    <a:pt x="31" y="3"/>
                  </a:cubicBezTo>
                  <a:cubicBezTo>
                    <a:pt x="41" y="1"/>
                    <a:pt x="50" y="1"/>
                    <a:pt x="60"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64" name="Picture 2465"/>
            <p:cNvPicPr>
              <a:picLocks noChangeAspect="1" noChangeArrowheads="1"/>
            </p:cNvPicPr>
            <p:nvPr/>
          </p:nvPicPr>
          <p:blipFill>
            <a:blip r:embed="rId117" cstate="screen">
              <a:extLst>
                <a:ext uri="{28A0092B-C50C-407E-A947-70E740481C1C}">
                  <a14:useLocalDpi xmlns:a14="http://schemas.microsoft.com/office/drawing/2010/main"/>
                </a:ext>
              </a:extLst>
            </a:blip>
            <a:srcRect/>
            <a:stretch>
              <a:fillRect/>
            </a:stretch>
          </p:blipFill>
          <p:spPr bwMode="auto">
            <a:xfrm>
              <a:off x="8945545" y="1443042"/>
              <a:ext cx="157163" cy="280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5" name="Freeform 2466"/>
            <p:cNvSpPr>
              <a:spLocks/>
            </p:cNvSpPr>
            <p:nvPr/>
          </p:nvSpPr>
          <p:spPr bwMode="auto">
            <a:xfrm>
              <a:off x="8786794" y="1509717"/>
              <a:ext cx="176214" cy="225427"/>
            </a:xfrm>
            <a:custGeom>
              <a:avLst/>
              <a:gdLst>
                <a:gd name="T0" fmla="*/ 33 w 47"/>
                <a:gd name="T1" fmla="*/ 31 h 60"/>
                <a:gd name="T2" fmla="*/ 39 w 47"/>
                <a:gd name="T3" fmla="*/ 10 h 60"/>
                <a:gd name="T4" fmla="*/ 47 w 47"/>
                <a:gd name="T5" fmla="*/ 0 h 60"/>
                <a:gd name="T6" fmla="*/ 42 w 47"/>
                <a:gd name="T7" fmla="*/ 20 h 60"/>
                <a:gd name="T8" fmla="*/ 40 w 47"/>
                <a:gd name="T9" fmla="*/ 43 h 60"/>
                <a:gd name="T10" fmla="*/ 27 w 47"/>
                <a:gd name="T11" fmla="*/ 59 h 60"/>
                <a:gd name="T12" fmla="*/ 24 w 47"/>
                <a:gd name="T13" fmla="*/ 60 h 60"/>
                <a:gd name="T14" fmla="*/ 0 w 47"/>
                <a:gd name="T15" fmla="*/ 56 h 60"/>
                <a:gd name="T16" fmla="*/ 11 w 47"/>
                <a:gd name="T17" fmla="*/ 54 h 60"/>
                <a:gd name="T18" fmla="*/ 33 w 47"/>
                <a:gd name="T19"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0">
                  <a:moveTo>
                    <a:pt x="33" y="31"/>
                  </a:moveTo>
                  <a:cubicBezTo>
                    <a:pt x="35" y="25"/>
                    <a:pt x="37" y="15"/>
                    <a:pt x="39" y="10"/>
                  </a:cubicBezTo>
                  <a:cubicBezTo>
                    <a:pt x="41" y="6"/>
                    <a:pt x="47" y="0"/>
                    <a:pt x="47" y="0"/>
                  </a:cubicBezTo>
                  <a:cubicBezTo>
                    <a:pt x="44" y="5"/>
                    <a:pt x="42" y="12"/>
                    <a:pt x="42" y="20"/>
                  </a:cubicBezTo>
                  <a:cubicBezTo>
                    <a:pt x="41" y="27"/>
                    <a:pt x="41" y="35"/>
                    <a:pt x="40" y="43"/>
                  </a:cubicBezTo>
                  <a:cubicBezTo>
                    <a:pt x="39" y="50"/>
                    <a:pt x="33" y="55"/>
                    <a:pt x="27" y="59"/>
                  </a:cubicBezTo>
                  <a:cubicBezTo>
                    <a:pt x="26" y="59"/>
                    <a:pt x="25" y="60"/>
                    <a:pt x="24" y="60"/>
                  </a:cubicBezTo>
                  <a:cubicBezTo>
                    <a:pt x="16" y="60"/>
                    <a:pt x="8" y="58"/>
                    <a:pt x="0" y="56"/>
                  </a:cubicBezTo>
                  <a:cubicBezTo>
                    <a:pt x="3" y="55"/>
                    <a:pt x="7" y="55"/>
                    <a:pt x="11" y="54"/>
                  </a:cubicBezTo>
                  <a:cubicBezTo>
                    <a:pt x="25" y="48"/>
                    <a:pt x="32" y="38"/>
                    <a:pt x="33" y="31"/>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2467"/>
            <p:cNvSpPr>
              <a:spLocks/>
            </p:cNvSpPr>
            <p:nvPr/>
          </p:nvSpPr>
          <p:spPr bwMode="auto">
            <a:xfrm>
              <a:off x="8682019" y="1438279"/>
              <a:ext cx="379415" cy="247652"/>
            </a:xfrm>
            <a:custGeom>
              <a:avLst/>
              <a:gdLst>
                <a:gd name="T0" fmla="*/ 59 w 101"/>
                <a:gd name="T1" fmla="*/ 53 h 66"/>
                <a:gd name="T2" fmla="*/ 65 w 101"/>
                <a:gd name="T3" fmla="*/ 32 h 66"/>
                <a:gd name="T4" fmla="*/ 66 w 101"/>
                <a:gd name="T5" fmla="*/ 26 h 66"/>
                <a:gd name="T6" fmla="*/ 67 w 101"/>
                <a:gd name="T7" fmla="*/ 24 h 66"/>
                <a:gd name="T8" fmla="*/ 64 w 101"/>
                <a:gd name="T9" fmla="*/ 25 h 66"/>
                <a:gd name="T10" fmla="*/ 59 w 101"/>
                <a:gd name="T11" fmla="*/ 31 h 66"/>
                <a:gd name="T12" fmla="*/ 50 w 101"/>
                <a:gd name="T13" fmla="*/ 41 h 66"/>
                <a:gd name="T14" fmla="*/ 43 w 101"/>
                <a:gd name="T15" fmla="*/ 50 h 66"/>
                <a:gd name="T16" fmla="*/ 33 w 101"/>
                <a:gd name="T17" fmla="*/ 60 h 66"/>
                <a:gd name="T18" fmla="*/ 25 w 101"/>
                <a:gd name="T19" fmla="*/ 63 h 66"/>
                <a:gd name="T20" fmla="*/ 39 w 101"/>
                <a:gd name="T21" fmla="*/ 53 h 66"/>
                <a:gd name="T22" fmla="*/ 44 w 101"/>
                <a:gd name="T23" fmla="*/ 46 h 66"/>
                <a:gd name="T24" fmla="*/ 29 w 101"/>
                <a:gd name="T25" fmla="*/ 55 h 66"/>
                <a:gd name="T26" fmla="*/ 7 w 101"/>
                <a:gd name="T27" fmla="*/ 62 h 66"/>
                <a:gd name="T28" fmla="*/ 3 w 101"/>
                <a:gd name="T29" fmla="*/ 62 h 66"/>
                <a:gd name="T30" fmla="*/ 14 w 101"/>
                <a:gd name="T31" fmla="*/ 58 h 66"/>
                <a:gd name="T32" fmla="*/ 52 w 101"/>
                <a:gd name="T33" fmla="*/ 35 h 66"/>
                <a:gd name="T34" fmla="*/ 60 w 101"/>
                <a:gd name="T35" fmla="*/ 26 h 66"/>
                <a:gd name="T36" fmla="*/ 62 w 101"/>
                <a:gd name="T37" fmla="*/ 23 h 66"/>
                <a:gd name="T38" fmla="*/ 58 w 101"/>
                <a:gd name="T39" fmla="*/ 25 h 66"/>
                <a:gd name="T40" fmla="*/ 37 w 101"/>
                <a:gd name="T41" fmla="*/ 29 h 66"/>
                <a:gd name="T42" fmla="*/ 30 w 101"/>
                <a:gd name="T43" fmla="*/ 32 h 66"/>
                <a:gd name="T44" fmla="*/ 16 w 101"/>
                <a:gd name="T45" fmla="*/ 41 h 66"/>
                <a:gd name="T46" fmla="*/ 16 w 101"/>
                <a:gd name="T47" fmla="*/ 41 h 66"/>
                <a:gd name="T48" fmla="*/ 29 w 101"/>
                <a:gd name="T49" fmla="*/ 31 h 66"/>
                <a:gd name="T50" fmla="*/ 37 w 101"/>
                <a:gd name="T51" fmla="*/ 27 h 66"/>
                <a:gd name="T52" fmla="*/ 61 w 101"/>
                <a:gd name="T53" fmla="*/ 22 h 66"/>
                <a:gd name="T54" fmla="*/ 66 w 101"/>
                <a:gd name="T55" fmla="*/ 19 h 66"/>
                <a:gd name="T56" fmla="*/ 79 w 101"/>
                <a:gd name="T57" fmla="*/ 8 h 66"/>
                <a:gd name="T58" fmla="*/ 75 w 101"/>
                <a:gd name="T59" fmla="*/ 7 h 66"/>
                <a:gd name="T60" fmla="*/ 65 w 101"/>
                <a:gd name="T61" fmla="*/ 5 h 66"/>
                <a:gd name="T62" fmla="*/ 44 w 101"/>
                <a:gd name="T63" fmla="*/ 7 h 66"/>
                <a:gd name="T64" fmla="*/ 31 w 101"/>
                <a:gd name="T65" fmla="*/ 11 h 66"/>
                <a:gd name="T66" fmla="*/ 44 w 101"/>
                <a:gd name="T67" fmla="*/ 6 h 66"/>
                <a:gd name="T68" fmla="*/ 65 w 101"/>
                <a:gd name="T69" fmla="*/ 4 h 66"/>
                <a:gd name="T70" fmla="*/ 74 w 101"/>
                <a:gd name="T71" fmla="*/ 5 h 66"/>
                <a:gd name="T72" fmla="*/ 78 w 101"/>
                <a:gd name="T73" fmla="*/ 6 h 66"/>
                <a:gd name="T74" fmla="*/ 86 w 101"/>
                <a:gd name="T75" fmla="*/ 4 h 66"/>
                <a:gd name="T76" fmla="*/ 92 w 101"/>
                <a:gd name="T77" fmla="*/ 2 h 66"/>
                <a:gd name="T78" fmla="*/ 94 w 101"/>
                <a:gd name="T79" fmla="*/ 1 h 66"/>
                <a:gd name="T80" fmla="*/ 98 w 101"/>
                <a:gd name="T81" fmla="*/ 1 h 66"/>
                <a:gd name="T82" fmla="*/ 89 w 101"/>
                <a:gd name="T83" fmla="*/ 6 h 66"/>
                <a:gd name="T84" fmla="*/ 88 w 101"/>
                <a:gd name="T85" fmla="*/ 7 h 66"/>
                <a:gd name="T86" fmla="*/ 85 w 101"/>
                <a:gd name="T87" fmla="*/ 10 h 66"/>
                <a:gd name="T88" fmla="*/ 77 w 101"/>
                <a:gd name="T89" fmla="*/ 25 h 66"/>
                <a:gd name="T90" fmla="*/ 75 w 101"/>
                <a:gd name="T91" fmla="*/ 31 h 66"/>
                <a:gd name="T92" fmla="*/ 78 w 101"/>
                <a:gd name="T93" fmla="*/ 51 h 66"/>
                <a:gd name="T94" fmla="*/ 75 w 101"/>
                <a:gd name="T95" fmla="*/ 38 h 66"/>
                <a:gd name="T96" fmla="*/ 75 w 101"/>
                <a:gd name="T97" fmla="*/ 27 h 66"/>
                <a:gd name="T98" fmla="*/ 79 w 101"/>
                <a:gd name="T99" fmla="*/ 18 h 66"/>
                <a:gd name="T100" fmla="*/ 84 w 101"/>
                <a:gd name="T101" fmla="*/ 9 h 66"/>
                <a:gd name="T102" fmla="*/ 75 w 101"/>
                <a:gd name="T103" fmla="*/ 15 h 66"/>
                <a:gd name="T104" fmla="*/ 72 w 101"/>
                <a:gd name="T105" fmla="*/ 18 h 66"/>
                <a:gd name="T106" fmla="*/ 68 w 101"/>
                <a:gd name="T107" fmla="*/ 26 h 66"/>
                <a:gd name="T108" fmla="*/ 68 w 101"/>
                <a:gd name="T109" fmla="*/ 28 h 66"/>
                <a:gd name="T110" fmla="*/ 65 w 101"/>
                <a:gd name="T111" fmla="*/ 39 h 66"/>
                <a:gd name="T112" fmla="*/ 56 w 101"/>
                <a:gd name="T113" fmla="*/ 61 h 66"/>
                <a:gd name="T114" fmla="*/ 55 w 101"/>
                <a:gd name="T115" fmla="*/ 6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 h="66">
                  <a:moveTo>
                    <a:pt x="55" y="60"/>
                  </a:moveTo>
                  <a:cubicBezTo>
                    <a:pt x="56" y="58"/>
                    <a:pt x="58" y="56"/>
                    <a:pt x="59" y="53"/>
                  </a:cubicBezTo>
                  <a:cubicBezTo>
                    <a:pt x="61" y="49"/>
                    <a:pt x="62" y="44"/>
                    <a:pt x="63" y="39"/>
                  </a:cubicBezTo>
                  <a:cubicBezTo>
                    <a:pt x="64" y="37"/>
                    <a:pt x="64" y="34"/>
                    <a:pt x="65" y="32"/>
                  </a:cubicBezTo>
                  <a:cubicBezTo>
                    <a:pt x="65" y="30"/>
                    <a:pt x="66" y="29"/>
                    <a:pt x="66" y="28"/>
                  </a:cubicBezTo>
                  <a:cubicBezTo>
                    <a:pt x="66" y="26"/>
                    <a:pt x="66" y="26"/>
                    <a:pt x="66" y="26"/>
                  </a:cubicBezTo>
                  <a:cubicBezTo>
                    <a:pt x="67" y="26"/>
                    <a:pt x="67" y="25"/>
                    <a:pt x="67" y="25"/>
                  </a:cubicBezTo>
                  <a:cubicBezTo>
                    <a:pt x="67" y="24"/>
                    <a:pt x="67" y="24"/>
                    <a:pt x="67" y="24"/>
                  </a:cubicBezTo>
                  <a:cubicBezTo>
                    <a:pt x="67" y="23"/>
                    <a:pt x="68" y="22"/>
                    <a:pt x="68" y="20"/>
                  </a:cubicBezTo>
                  <a:cubicBezTo>
                    <a:pt x="67" y="22"/>
                    <a:pt x="66" y="23"/>
                    <a:pt x="64" y="25"/>
                  </a:cubicBezTo>
                  <a:cubicBezTo>
                    <a:pt x="63" y="26"/>
                    <a:pt x="63" y="27"/>
                    <a:pt x="62" y="28"/>
                  </a:cubicBezTo>
                  <a:cubicBezTo>
                    <a:pt x="61" y="29"/>
                    <a:pt x="60" y="30"/>
                    <a:pt x="59" y="31"/>
                  </a:cubicBezTo>
                  <a:cubicBezTo>
                    <a:pt x="58" y="33"/>
                    <a:pt x="56" y="35"/>
                    <a:pt x="54" y="37"/>
                  </a:cubicBezTo>
                  <a:cubicBezTo>
                    <a:pt x="53" y="38"/>
                    <a:pt x="51" y="40"/>
                    <a:pt x="50" y="41"/>
                  </a:cubicBezTo>
                  <a:cubicBezTo>
                    <a:pt x="48" y="43"/>
                    <a:pt x="47" y="45"/>
                    <a:pt x="46" y="47"/>
                  </a:cubicBezTo>
                  <a:cubicBezTo>
                    <a:pt x="45" y="48"/>
                    <a:pt x="44" y="49"/>
                    <a:pt x="43" y="50"/>
                  </a:cubicBezTo>
                  <a:cubicBezTo>
                    <a:pt x="42" y="52"/>
                    <a:pt x="41" y="53"/>
                    <a:pt x="40" y="54"/>
                  </a:cubicBezTo>
                  <a:cubicBezTo>
                    <a:pt x="38" y="56"/>
                    <a:pt x="36" y="58"/>
                    <a:pt x="33" y="60"/>
                  </a:cubicBezTo>
                  <a:cubicBezTo>
                    <a:pt x="32" y="61"/>
                    <a:pt x="31" y="61"/>
                    <a:pt x="30" y="62"/>
                  </a:cubicBezTo>
                  <a:cubicBezTo>
                    <a:pt x="28" y="62"/>
                    <a:pt x="27" y="63"/>
                    <a:pt x="25" y="63"/>
                  </a:cubicBezTo>
                  <a:cubicBezTo>
                    <a:pt x="28" y="62"/>
                    <a:pt x="31" y="61"/>
                    <a:pt x="33" y="59"/>
                  </a:cubicBezTo>
                  <a:cubicBezTo>
                    <a:pt x="35" y="57"/>
                    <a:pt x="37" y="55"/>
                    <a:pt x="39" y="53"/>
                  </a:cubicBezTo>
                  <a:cubicBezTo>
                    <a:pt x="40" y="52"/>
                    <a:pt x="41" y="51"/>
                    <a:pt x="42" y="50"/>
                  </a:cubicBezTo>
                  <a:cubicBezTo>
                    <a:pt x="43" y="48"/>
                    <a:pt x="43" y="47"/>
                    <a:pt x="44" y="46"/>
                  </a:cubicBezTo>
                  <a:cubicBezTo>
                    <a:pt x="45" y="45"/>
                    <a:pt x="45" y="45"/>
                    <a:pt x="46" y="44"/>
                  </a:cubicBezTo>
                  <a:cubicBezTo>
                    <a:pt x="40" y="48"/>
                    <a:pt x="35" y="52"/>
                    <a:pt x="29" y="55"/>
                  </a:cubicBezTo>
                  <a:cubicBezTo>
                    <a:pt x="24" y="57"/>
                    <a:pt x="20" y="59"/>
                    <a:pt x="15" y="61"/>
                  </a:cubicBezTo>
                  <a:cubicBezTo>
                    <a:pt x="12" y="61"/>
                    <a:pt x="10" y="62"/>
                    <a:pt x="7" y="62"/>
                  </a:cubicBezTo>
                  <a:cubicBezTo>
                    <a:pt x="5" y="63"/>
                    <a:pt x="2" y="63"/>
                    <a:pt x="0" y="63"/>
                  </a:cubicBezTo>
                  <a:cubicBezTo>
                    <a:pt x="1" y="63"/>
                    <a:pt x="2" y="63"/>
                    <a:pt x="3" y="62"/>
                  </a:cubicBezTo>
                  <a:cubicBezTo>
                    <a:pt x="5" y="62"/>
                    <a:pt x="6" y="61"/>
                    <a:pt x="7" y="61"/>
                  </a:cubicBezTo>
                  <a:cubicBezTo>
                    <a:pt x="9" y="60"/>
                    <a:pt x="12" y="59"/>
                    <a:pt x="14" y="58"/>
                  </a:cubicBezTo>
                  <a:cubicBezTo>
                    <a:pt x="19" y="56"/>
                    <a:pt x="23" y="55"/>
                    <a:pt x="28" y="52"/>
                  </a:cubicBezTo>
                  <a:cubicBezTo>
                    <a:pt x="37" y="48"/>
                    <a:pt x="45" y="42"/>
                    <a:pt x="52" y="35"/>
                  </a:cubicBezTo>
                  <a:cubicBezTo>
                    <a:pt x="54" y="33"/>
                    <a:pt x="56" y="31"/>
                    <a:pt x="57" y="29"/>
                  </a:cubicBezTo>
                  <a:cubicBezTo>
                    <a:pt x="58" y="28"/>
                    <a:pt x="59" y="27"/>
                    <a:pt x="60" y="26"/>
                  </a:cubicBezTo>
                  <a:cubicBezTo>
                    <a:pt x="61" y="25"/>
                    <a:pt x="61" y="24"/>
                    <a:pt x="62" y="23"/>
                  </a:cubicBezTo>
                  <a:cubicBezTo>
                    <a:pt x="62" y="23"/>
                    <a:pt x="62" y="23"/>
                    <a:pt x="62" y="23"/>
                  </a:cubicBezTo>
                  <a:cubicBezTo>
                    <a:pt x="62" y="23"/>
                    <a:pt x="62" y="23"/>
                    <a:pt x="62" y="23"/>
                  </a:cubicBezTo>
                  <a:cubicBezTo>
                    <a:pt x="61" y="24"/>
                    <a:pt x="59" y="24"/>
                    <a:pt x="58" y="25"/>
                  </a:cubicBezTo>
                  <a:cubicBezTo>
                    <a:pt x="57" y="25"/>
                    <a:pt x="55" y="25"/>
                    <a:pt x="54" y="26"/>
                  </a:cubicBezTo>
                  <a:cubicBezTo>
                    <a:pt x="48" y="27"/>
                    <a:pt x="43" y="27"/>
                    <a:pt x="37" y="29"/>
                  </a:cubicBezTo>
                  <a:cubicBezTo>
                    <a:pt x="36" y="29"/>
                    <a:pt x="35" y="29"/>
                    <a:pt x="33" y="30"/>
                  </a:cubicBezTo>
                  <a:cubicBezTo>
                    <a:pt x="32" y="30"/>
                    <a:pt x="31" y="31"/>
                    <a:pt x="30" y="32"/>
                  </a:cubicBezTo>
                  <a:cubicBezTo>
                    <a:pt x="27" y="33"/>
                    <a:pt x="25" y="35"/>
                    <a:pt x="23" y="36"/>
                  </a:cubicBezTo>
                  <a:cubicBezTo>
                    <a:pt x="20" y="38"/>
                    <a:pt x="18" y="40"/>
                    <a:pt x="16" y="41"/>
                  </a:cubicBezTo>
                  <a:cubicBezTo>
                    <a:pt x="14" y="43"/>
                    <a:pt x="12" y="45"/>
                    <a:pt x="10" y="47"/>
                  </a:cubicBezTo>
                  <a:cubicBezTo>
                    <a:pt x="12" y="45"/>
                    <a:pt x="14" y="43"/>
                    <a:pt x="16" y="41"/>
                  </a:cubicBezTo>
                  <a:cubicBezTo>
                    <a:pt x="18" y="39"/>
                    <a:pt x="20" y="37"/>
                    <a:pt x="22" y="36"/>
                  </a:cubicBezTo>
                  <a:cubicBezTo>
                    <a:pt x="24" y="34"/>
                    <a:pt x="27" y="32"/>
                    <a:pt x="29" y="31"/>
                  </a:cubicBezTo>
                  <a:cubicBezTo>
                    <a:pt x="30" y="30"/>
                    <a:pt x="32" y="29"/>
                    <a:pt x="33" y="29"/>
                  </a:cubicBezTo>
                  <a:cubicBezTo>
                    <a:pt x="34" y="28"/>
                    <a:pt x="36" y="28"/>
                    <a:pt x="37" y="27"/>
                  </a:cubicBezTo>
                  <a:cubicBezTo>
                    <a:pt x="42" y="26"/>
                    <a:pt x="48" y="25"/>
                    <a:pt x="53" y="24"/>
                  </a:cubicBezTo>
                  <a:cubicBezTo>
                    <a:pt x="56" y="23"/>
                    <a:pt x="59" y="23"/>
                    <a:pt x="61" y="22"/>
                  </a:cubicBezTo>
                  <a:cubicBezTo>
                    <a:pt x="63" y="21"/>
                    <a:pt x="64" y="20"/>
                    <a:pt x="65" y="20"/>
                  </a:cubicBezTo>
                  <a:cubicBezTo>
                    <a:pt x="65" y="19"/>
                    <a:pt x="66" y="19"/>
                    <a:pt x="66" y="19"/>
                  </a:cubicBezTo>
                  <a:cubicBezTo>
                    <a:pt x="69" y="16"/>
                    <a:pt x="71" y="14"/>
                    <a:pt x="73" y="12"/>
                  </a:cubicBezTo>
                  <a:cubicBezTo>
                    <a:pt x="75" y="11"/>
                    <a:pt x="77" y="10"/>
                    <a:pt x="79" y="8"/>
                  </a:cubicBezTo>
                  <a:cubicBezTo>
                    <a:pt x="79" y="8"/>
                    <a:pt x="78" y="8"/>
                    <a:pt x="78" y="8"/>
                  </a:cubicBezTo>
                  <a:cubicBezTo>
                    <a:pt x="77" y="8"/>
                    <a:pt x="76" y="8"/>
                    <a:pt x="75" y="7"/>
                  </a:cubicBezTo>
                  <a:cubicBezTo>
                    <a:pt x="74" y="7"/>
                    <a:pt x="72" y="6"/>
                    <a:pt x="71" y="6"/>
                  </a:cubicBezTo>
                  <a:cubicBezTo>
                    <a:pt x="69" y="6"/>
                    <a:pt x="67" y="5"/>
                    <a:pt x="65" y="5"/>
                  </a:cubicBezTo>
                  <a:cubicBezTo>
                    <a:pt x="62" y="5"/>
                    <a:pt x="60" y="5"/>
                    <a:pt x="58" y="5"/>
                  </a:cubicBezTo>
                  <a:cubicBezTo>
                    <a:pt x="53" y="5"/>
                    <a:pt x="49" y="6"/>
                    <a:pt x="44" y="7"/>
                  </a:cubicBezTo>
                  <a:cubicBezTo>
                    <a:pt x="42" y="7"/>
                    <a:pt x="40" y="8"/>
                    <a:pt x="38" y="9"/>
                  </a:cubicBezTo>
                  <a:cubicBezTo>
                    <a:pt x="36" y="10"/>
                    <a:pt x="34" y="11"/>
                    <a:pt x="31" y="11"/>
                  </a:cubicBezTo>
                  <a:cubicBezTo>
                    <a:pt x="34" y="10"/>
                    <a:pt x="36" y="9"/>
                    <a:pt x="38" y="9"/>
                  </a:cubicBezTo>
                  <a:cubicBezTo>
                    <a:pt x="40" y="8"/>
                    <a:pt x="42" y="7"/>
                    <a:pt x="44" y="6"/>
                  </a:cubicBezTo>
                  <a:cubicBezTo>
                    <a:pt x="49" y="5"/>
                    <a:pt x="53" y="4"/>
                    <a:pt x="58" y="4"/>
                  </a:cubicBezTo>
                  <a:cubicBezTo>
                    <a:pt x="60" y="3"/>
                    <a:pt x="63" y="3"/>
                    <a:pt x="65" y="4"/>
                  </a:cubicBezTo>
                  <a:cubicBezTo>
                    <a:pt x="67" y="4"/>
                    <a:pt x="69" y="4"/>
                    <a:pt x="72" y="5"/>
                  </a:cubicBezTo>
                  <a:cubicBezTo>
                    <a:pt x="72" y="5"/>
                    <a:pt x="73" y="5"/>
                    <a:pt x="74" y="5"/>
                  </a:cubicBezTo>
                  <a:cubicBezTo>
                    <a:pt x="74" y="5"/>
                    <a:pt x="75" y="5"/>
                    <a:pt x="75" y="6"/>
                  </a:cubicBezTo>
                  <a:cubicBezTo>
                    <a:pt x="76" y="6"/>
                    <a:pt x="77" y="6"/>
                    <a:pt x="78" y="6"/>
                  </a:cubicBezTo>
                  <a:cubicBezTo>
                    <a:pt x="80" y="7"/>
                    <a:pt x="81" y="7"/>
                    <a:pt x="82" y="7"/>
                  </a:cubicBezTo>
                  <a:cubicBezTo>
                    <a:pt x="83" y="6"/>
                    <a:pt x="85" y="5"/>
                    <a:pt x="86" y="4"/>
                  </a:cubicBezTo>
                  <a:cubicBezTo>
                    <a:pt x="88" y="3"/>
                    <a:pt x="90" y="3"/>
                    <a:pt x="91" y="2"/>
                  </a:cubicBezTo>
                  <a:cubicBezTo>
                    <a:pt x="92" y="2"/>
                    <a:pt x="92" y="2"/>
                    <a:pt x="92" y="2"/>
                  </a:cubicBezTo>
                  <a:cubicBezTo>
                    <a:pt x="92" y="2"/>
                    <a:pt x="92" y="2"/>
                    <a:pt x="92" y="2"/>
                  </a:cubicBezTo>
                  <a:cubicBezTo>
                    <a:pt x="93" y="2"/>
                    <a:pt x="93" y="2"/>
                    <a:pt x="94" y="1"/>
                  </a:cubicBezTo>
                  <a:cubicBezTo>
                    <a:pt x="96" y="1"/>
                    <a:pt x="99" y="0"/>
                    <a:pt x="101" y="0"/>
                  </a:cubicBezTo>
                  <a:cubicBezTo>
                    <a:pt x="100" y="0"/>
                    <a:pt x="99" y="1"/>
                    <a:pt x="98" y="1"/>
                  </a:cubicBezTo>
                  <a:cubicBezTo>
                    <a:pt x="97" y="2"/>
                    <a:pt x="95" y="2"/>
                    <a:pt x="94" y="3"/>
                  </a:cubicBezTo>
                  <a:cubicBezTo>
                    <a:pt x="93" y="4"/>
                    <a:pt x="91" y="5"/>
                    <a:pt x="89" y="6"/>
                  </a:cubicBezTo>
                  <a:cubicBezTo>
                    <a:pt x="89" y="6"/>
                    <a:pt x="89" y="6"/>
                    <a:pt x="89" y="6"/>
                  </a:cubicBezTo>
                  <a:cubicBezTo>
                    <a:pt x="88" y="6"/>
                    <a:pt x="88" y="7"/>
                    <a:pt x="88" y="7"/>
                  </a:cubicBezTo>
                  <a:cubicBezTo>
                    <a:pt x="87" y="7"/>
                    <a:pt x="87" y="8"/>
                    <a:pt x="87" y="8"/>
                  </a:cubicBezTo>
                  <a:cubicBezTo>
                    <a:pt x="86" y="9"/>
                    <a:pt x="86" y="9"/>
                    <a:pt x="85" y="10"/>
                  </a:cubicBezTo>
                  <a:cubicBezTo>
                    <a:pt x="85" y="11"/>
                    <a:pt x="84" y="11"/>
                    <a:pt x="83" y="12"/>
                  </a:cubicBezTo>
                  <a:cubicBezTo>
                    <a:pt x="81" y="16"/>
                    <a:pt x="79" y="20"/>
                    <a:pt x="77" y="25"/>
                  </a:cubicBezTo>
                  <a:cubicBezTo>
                    <a:pt x="77" y="26"/>
                    <a:pt x="77" y="27"/>
                    <a:pt x="76" y="28"/>
                  </a:cubicBezTo>
                  <a:cubicBezTo>
                    <a:pt x="76" y="29"/>
                    <a:pt x="76" y="30"/>
                    <a:pt x="75" y="31"/>
                  </a:cubicBezTo>
                  <a:cubicBezTo>
                    <a:pt x="75" y="33"/>
                    <a:pt x="75" y="36"/>
                    <a:pt x="75" y="38"/>
                  </a:cubicBezTo>
                  <a:cubicBezTo>
                    <a:pt x="76" y="42"/>
                    <a:pt x="77" y="47"/>
                    <a:pt x="78" y="51"/>
                  </a:cubicBezTo>
                  <a:cubicBezTo>
                    <a:pt x="78" y="49"/>
                    <a:pt x="77" y="47"/>
                    <a:pt x="76" y="45"/>
                  </a:cubicBezTo>
                  <a:cubicBezTo>
                    <a:pt x="76" y="43"/>
                    <a:pt x="75" y="40"/>
                    <a:pt x="75" y="38"/>
                  </a:cubicBezTo>
                  <a:cubicBezTo>
                    <a:pt x="74" y="36"/>
                    <a:pt x="74" y="33"/>
                    <a:pt x="74" y="31"/>
                  </a:cubicBezTo>
                  <a:cubicBezTo>
                    <a:pt x="75" y="30"/>
                    <a:pt x="75" y="29"/>
                    <a:pt x="75" y="27"/>
                  </a:cubicBezTo>
                  <a:cubicBezTo>
                    <a:pt x="75" y="26"/>
                    <a:pt x="76" y="25"/>
                    <a:pt x="76" y="24"/>
                  </a:cubicBezTo>
                  <a:cubicBezTo>
                    <a:pt x="77" y="22"/>
                    <a:pt x="78" y="20"/>
                    <a:pt x="79" y="18"/>
                  </a:cubicBezTo>
                  <a:cubicBezTo>
                    <a:pt x="80" y="16"/>
                    <a:pt x="81" y="13"/>
                    <a:pt x="82" y="11"/>
                  </a:cubicBezTo>
                  <a:cubicBezTo>
                    <a:pt x="83" y="10"/>
                    <a:pt x="83" y="10"/>
                    <a:pt x="84" y="9"/>
                  </a:cubicBezTo>
                  <a:cubicBezTo>
                    <a:pt x="84" y="9"/>
                    <a:pt x="84" y="8"/>
                    <a:pt x="84" y="8"/>
                  </a:cubicBezTo>
                  <a:cubicBezTo>
                    <a:pt x="81" y="10"/>
                    <a:pt x="78" y="12"/>
                    <a:pt x="75" y="15"/>
                  </a:cubicBezTo>
                  <a:cubicBezTo>
                    <a:pt x="74" y="15"/>
                    <a:pt x="74" y="16"/>
                    <a:pt x="73" y="16"/>
                  </a:cubicBezTo>
                  <a:cubicBezTo>
                    <a:pt x="73" y="17"/>
                    <a:pt x="72" y="17"/>
                    <a:pt x="72" y="18"/>
                  </a:cubicBezTo>
                  <a:cubicBezTo>
                    <a:pt x="70" y="20"/>
                    <a:pt x="69" y="22"/>
                    <a:pt x="69" y="25"/>
                  </a:cubicBezTo>
                  <a:cubicBezTo>
                    <a:pt x="68" y="26"/>
                    <a:pt x="68" y="26"/>
                    <a:pt x="68" y="26"/>
                  </a:cubicBezTo>
                  <a:cubicBezTo>
                    <a:pt x="68" y="26"/>
                    <a:pt x="68" y="26"/>
                    <a:pt x="68" y="27"/>
                  </a:cubicBezTo>
                  <a:cubicBezTo>
                    <a:pt x="68" y="28"/>
                    <a:pt x="68" y="28"/>
                    <a:pt x="68" y="28"/>
                  </a:cubicBezTo>
                  <a:cubicBezTo>
                    <a:pt x="67" y="30"/>
                    <a:pt x="67" y="31"/>
                    <a:pt x="67" y="32"/>
                  </a:cubicBezTo>
                  <a:cubicBezTo>
                    <a:pt x="66" y="35"/>
                    <a:pt x="66" y="37"/>
                    <a:pt x="65" y="39"/>
                  </a:cubicBezTo>
                  <a:cubicBezTo>
                    <a:pt x="64" y="44"/>
                    <a:pt x="62" y="49"/>
                    <a:pt x="60" y="54"/>
                  </a:cubicBezTo>
                  <a:cubicBezTo>
                    <a:pt x="59" y="56"/>
                    <a:pt x="58" y="59"/>
                    <a:pt x="56" y="61"/>
                  </a:cubicBezTo>
                  <a:cubicBezTo>
                    <a:pt x="55" y="63"/>
                    <a:pt x="53" y="64"/>
                    <a:pt x="50" y="66"/>
                  </a:cubicBezTo>
                  <a:cubicBezTo>
                    <a:pt x="52" y="64"/>
                    <a:pt x="54" y="62"/>
                    <a:pt x="55" y="60"/>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2468"/>
            <p:cNvSpPr>
              <a:spLocks/>
            </p:cNvSpPr>
            <p:nvPr/>
          </p:nvSpPr>
          <p:spPr bwMode="auto">
            <a:xfrm>
              <a:off x="9286860" y="1730381"/>
              <a:ext cx="44450" cy="158751"/>
            </a:xfrm>
            <a:custGeom>
              <a:avLst/>
              <a:gdLst>
                <a:gd name="T0" fmla="*/ 6 w 12"/>
                <a:gd name="T1" fmla="*/ 0 h 42"/>
                <a:gd name="T2" fmla="*/ 5 w 12"/>
                <a:gd name="T3" fmla="*/ 22 h 42"/>
                <a:gd name="T4" fmla="*/ 9 w 12"/>
                <a:gd name="T5" fmla="*/ 32 h 42"/>
                <a:gd name="T6" fmla="*/ 12 w 12"/>
                <a:gd name="T7" fmla="*/ 42 h 42"/>
                <a:gd name="T8" fmla="*/ 2 w 12"/>
                <a:gd name="T9" fmla="*/ 31 h 42"/>
                <a:gd name="T10" fmla="*/ 2 w 12"/>
                <a:gd name="T11" fmla="*/ 17 h 42"/>
                <a:gd name="T12" fmla="*/ 6 w 1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12" h="42">
                  <a:moveTo>
                    <a:pt x="6" y="0"/>
                  </a:moveTo>
                  <a:cubicBezTo>
                    <a:pt x="6" y="7"/>
                    <a:pt x="4" y="15"/>
                    <a:pt x="5" y="22"/>
                  </a:cubicBezTo>
                  <a:cubicBezTo>
                    <a:pt x="6" y="25"/>
                    <a:pt x="7" y="29"/>
                    <a:pt x="9" y="32"/>
                  </a:cubicBezTo>
                  <a:cubicBezTo>
                    <a:pt x="10" y="35"/>
                    <a:pt x="12" y="38"/>
                    <a:pt x="12" y="42"/>
                  </a:cubicBezTo>
                  <a:cubicBezTo>
                    <a:pt x="8" y="38"/>
                    <a:pt x="5" y="35"/>
                    <a:pt x="2" y="31"/>
                  </a:cubicBezTo>
                  <a:cubicBezTo>
                    <a:pt x="0" y="27"/>
                    <a:pt x="1" y="20"/>
                    <a:pt x="2" y="17"/>
                  </a:cubicBezTo>
                  <a:cubicBezTo>
                    <a:pt x="2" y="11"/>
                    <a:pt x="5" y="6"/>
                    <a:pt x="6"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2471"/>
            <p:cNvSpPr>
              <a:spLocks/>
            </p:cNvSpPr>
            <p:nvPr/>
          </p:nvSpPr>
          <p:spPr bwMode="auto">
            <a:xfrm>
              <a:off x="9312260" y="1700218"/>
              <a:ext cx="112713" cy="147639"/>
            </a:xfrm>
            <a:custGeom>
              <a:avLst/>
              <a:gdLst>
                <a:gd name="T0" fmla="*/ 15 w 30"/>
                <a:gd name="T1" fmla="*/ 14 h 39"/>
                <a:gd name="T2" fmla="*/ 5 w 30"/>
                <a:gd name="T3" fmla="*/ 7 h 39"/>
                <a:gd name="T4" fmla="*/ 0 w 30"/>
                <a:gd name="T5" fmla="*/ 0 h 39"/>
                <a:gd name="T6" fmla="*/ 11 w 30"/>
                <a:gd name="T7" fmla="*/ 7 h 39"/>
                <a:gd name="T8" fmla="*/ 23 w 30"/>
                <a:gd name="T9" fmla="*/ 13 h 39"/>
                <a:gd name="T10" fmla="*/ 30 w 30"/>
                <a:gd name="T11" fmla="*/ 24 h 39"/>
                <a:gd name="T12" fmla="*/ 30 w 30"/>
                <a:gd name="T13" fmla="*/ 26 h 39"/>
                <a:gd name="T14" fmla="*/ 23 w 30"/>
                <a:gd name="T15" fmla="*/ 39 h 39"/>
                <a:gd name="T16" fmla="*/ 24 w 30"/>
                <a:gd name="T17" fmla="*/ 32 h 39"/>
                <a:gd name="T18" fmla="*/ 15 w 30"/>
                <a:gd name="T19"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9">
                  <a:moveTo>
                    <a:pt x="15" y="14"/>
                  </a:moveTo>
                  <a:cubicBezTo>
                    <a:pt x="12" y="12"/>
                    <a:pt x="7" y="9"/>
                    <a:pt x="5" y="7"/>
                  </a:cubicBezTo>
                  <a:cubicBezTo>
                    <a:pt x="3" y="5"/>
                    <a:pt x="0" y="0"/>
                    <a:pt x="0" y="0"/>
                  </a:cubicBezTo>
                  <a:cubicBezTo>
                    <a:pt x="3" y="3"/>
                    <a:pt x="7" y="5"/>
                    <a:pt x="11" y="7"/>
                  </a:cubicBezTo>
                  <a:cubicBezTo>
                    <a:pt x="15" y="9"/>
                    <a:pt x="19" y="11"/>
                    <a:pt x="23" y="13"/>
                  </a:cubicBezTo>
                  <a:cubicBezTo>
                    <a:pt x="27" y="15"/>
                    <a:pt x="29" y="20"/>
                    <a:pt x="30" y="24"/>
                  </a:cubicBezTo>
                  <a:cubicBezTo>
                    <a:pt x="30" y="25"/>
                    <a:pt x="30" y="25"/>
                    <a:pt x="30" y="26"/>
                  </a:cubicBezTo>
                  <a:cubicBezTo>
                    <a:pt x="28" y="31"/>
                    <a:pt x="25" y="35"/>
                    <a:pt x="23" y="39"/>
                  </a:cubicBezTo>
                  <a:cubicBezTo>
                    <a:pt x="23" y="37"/>
                    <a:pt x="24" y="34"/>
                    <a:pt x="24" y="32"/>
                  </a:cubicBezTo>
                  <a:cubicBezTo>
                    <a:pt x="23" y="23"/>
                    <a:pt x="19" y="17"/>
                    <a:pt x="15" y="14"/>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2472"/>
            <p:cNvSpPr>
              <a:spLocks/>
            </p:cNvSpPr>
            <p:nvPr/>
          </p:nvSpPr>
          <p:spPr bwMode="auto">
            <a:xfrm>
              <a:off x="9263047" y="1628780"/>
              <a:ext cx="131763" cy="271464"/>
            </a:xfrm>
            <a:custGeom>
              <a:avLst/>
              <a:gdLst>
                <a:gd name="T0" fmla="*/ 30 w 35"/>
                <a:gd name="T1" fmla="*/ 36 h 72"/>
                <a:gd name="T2" fmla="*/ 19 w 35"/>
                <a:gd name="T3" fmla="*/ 27 h 72"/>
                <a:gd name="T4" fmla="*/ 16 w 35"/>
                <a:gd name="T5" fmla="*/ 25 h 72"/>
                <a:gd name="T6" fmla="*/ 15 w 35"/>
                <a:gd name="T7" fmla="*/ 25 h 72"/>
                <a:gd name="T8" fmla="*/ 15 w 35"/>
                <a:gd name="T9" fmla="*/ 26 h 72"/>
                <a:gd name="T10" fmla="*/ 17 w 35"/>
                <a:gd name="T11" fmla="*/ 30 h 72"/>
                <a:gd name="T12" fmla="*/ 21 w 35"/>
                <a:gd name="T13" fmla="*/ 38 h 72"/>
                <a:gd name="T14" fmla="*/ 25 w 35"/>
                <a:gd name="T15" fmla="*/ 44 h 72"/>
                <a:gd name="T16" fmla="*/ 28 w 35"/>
                <a:gd name="T17" fmla="*/ 51 h 72"/>
                <a:gd name="T18" fmla="*/ 28 w 35"/>
                <a:gd name="T19" fmla="*/ 57 h 72"/>
                <a:gd name="T20" fmla="*/ 25 w 35"/>
                <a:gd name="T21" fmla="*/ 47 h 72"/>
                <a:gd name="T22" fmla="*/ 23 w 35"/>
                <a:gd name="T23" fmla="*/ 42 h 72"/>
                <a:gd name="T24" fmla="*/ 24 w 35"/>
                <a:gd name="T25" fmla="*/ 53 h 72"/>
                <a:gd name="T26" fmla="*/ 24 w 35"/>
                <a:gd name="T27" fmla="*/ 67 h 72"/>
                <a:gd name="T28" fmla="*/ 23 w 35"/>
                <a:gd name="T29" fmla="*/ 69 h 72"/>
                <a:gd name="T30" fmla="*/ 23 w 35"/>
                <a:gd name="T31" fmla="*/ 62 h 72"/>
                <a:gd name="T32" fmla="*/ 18 w 35"/>
                <a:gd name="T33" fmla="*/ 35 h 72"/>
                <a:gd name="T34" fmla="*/ 15 w 35"/>
                <a:gd name="T35" fmla="*/ 29 h 72"/>
                <a:gd name="T36" fmla="*/ 13 w 35"/>
                <a:gd name="T37" fmla="*/ 27 h 72"/>
                <a:gd name="T38" fmla="*/ 13 w 35"/>
                <a:gd name="T39" fmla="*/ 30 h 72"/>
                <a:gd name="T40" fmla="*/ 11 w 35"/>
                <a:gd name="T41" fmla="*/ 43 h 72"/>
                <a:gd name="T42" fmla="*/ 12 w 35"/>
                <a:gd name="T43" fmla="*/ 48 h 72"/>
                <a:gd name="T44" fmla="*/ 14 w 35"/>
                <a:gd name="T45" fmla="*/ 58 h 72"/>
                <a:gd name="T46" fmla="*/ 14 w 35"/>
                <a:gd name="T47" fmla="*/ 58 h 72"/>
                <a:gd name="T48" fmla="*/ 11 w 35"/>
                <a:gd name="T49" fmla="*/ 48 h 72"/>
                <a:gd name="T50" fmla="*/ 10 w 35"/>
                <a:gd name="T51" fmla="*/ 43 h 72"/>
                <a:gd name="T52" fmla="*/ 12 w 35"/>
                <a:gd name="T53" fmla="*/ 27 h 72"/>
                <a:gd name="T54" fmla="*/ 12 w 35"/>
                <a:gd name="T55" fmla="*/ 24 h 72"/>
                <a:gd name="T56" fmla="*/ 8 w 35"/>
                <a:gd name="T57" fmla="*/ 14 h 72"/>
                <a:gd name="T58" fmla="*/ 7 w 35"/>
                <a:gd name="T59" fmla="*/ 17 h 72"/>
                <a:gd name="T60" fmla="*/ 4 w 35"/>
                <a:gd name="T61" fmla="*/ 22 h 72"/>
                <a:gd name="T62" fmla="*/ 1 w 35"/>
                <a:gd name="T63" fmla="*/ 34 h 72"/>
                <a:gd name="T64" fmla="*/ 0 w 35"/>
                <a:gd name="T65" fmla="*/ 42 h 72"/>
                <a:gd name="T66" fmla="*/ 0 w 35"/>
                <a:gd name="T67" fmla="*/ 34 h 72"/>
                <a:gd name="T68" fmla="*/ 3 w 35"/>
                <a:gd name="T69" fmla="*/ 21 h 72"/>
                <a:gd name="T70" fmla="*/ 5 w 35"/>
                <a:gd name="T71" fmla="*/ 17 h 72"/>
                <a:gd name="T72" fmla="*/ 7 w 35"/>
                <a:gd name="T73" fmla="*/ 14 h 72"/>
                <a:gd name="T74" fmla="*/ 8 w 35"/>
                <a:gd name="T75" fmla="*/ 9 h 72"/>
                <a:gd name="T76" fmla="*/ 8 w 35"/>
                <a:gd name="T77" fmla="*/ 5 h 72"/>
                <a:gd name="T78" fmla="*/ 8 w 35"/>
                <a:gd name="T79" fmla="*/ 4 h 72"/>
                <a:gd name="T80" fmla="*/ 8 w 35"/>
                <a:gd name="T81" fmla="*/ 2 h 72"/>
                <a:gd name="T82" fmla="*/ 9 w 35"/>
                <a:gd name="T83" fmla="*/ 8 h 72"/>
                <a:gd name="T84" fmla="*/ 10 w 35"/>
                <a:gd name="T85" fmla="*/ 9 h 72"/>
                <a:gd name="T86" fmla="*/ 11 w 35"/>
                <a:gd name="T87" fmla="*/ 11 h 72"/>
                <a:gd name="T88" fmla="*/ 17 w 35"/>
                <a:gd name="T89" fmla="*/ 19 h 72"/>
                <a:gd name="T90" fmla="*/ 21 w 35"/>
                <a:gd name="T91" fmla="*/ 21 h 72"/>
                <a:gd name="T92" fmla="*/ 33 w 35"/>
                <a:gd name="T93" fmla="*/ 24 h 72"/>
                <a:gd name="T94" fmla="*/ 24 w 35"/>
                <a:gd name="T95" fmla="*/ 23 h 72"/>
                <a:gd name="T96" fmla="*/ 19 w 35"/>
                <a:gd name="T97" fmla="*/ 21 h 72"/>
                <a:gd name="T98" fmla="*/ 14 w 35"/>
                <a:gd name="T99" fmla="*/ 16 h 72"/>
                <a:gd name="T100" fmla="*/ 10 w 35"/>
                <a:gd name="T101" fmla="*/ 11 h 72"/>
                <a:gd name="T102" fmla="*/ 11 w 35"/>
                <a:gd name="T103" fmla="*/ 18 h 72"/>
                <a:gd name="T104" fmla="*/ 13 w 35"/>
                <a:gd name="T105" fmla="*/ 21 h 72"/>
                <a:gd name="T106" fmla="*/ 16 w 35"/>
                <a:gd name="T107" fmla="*/ 24 h 72"/>
                <a:gd name="T108" fmla="*/ 17 w 35"/>
                <a:gd name="T109" fmla="*/ 25 h 72"/>
                <a:gd name="T110" fmla="*/ 23 w 35"/>
                <a:gd name="T111" fmla="*/ 29 h 72"/>
                <a:gd name="T112" fmla="*/ 34 w 35"/>
                <a:gd name="T113" fmla="*/ 38 h 72"/>
                <a:gd name="T114" fmla="*/ 33 w 35"/>
                <a:gd name="T115"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 h="72">
                  <a:moveTo>
                    <a:pt x="33" y="39"/>
                  </a:moveTo>
                  <a:cubicBezTo>
                    <a:pt x="32" y="38"/>
                    <a:pt x="31" y="37"/>
                    <a:pt x="30" y="36"/>
                  </a:cubicBezTo>
                  <a:cubicBezTo>
                    <a:pt x="28" y="33"/>
                    <a:pt x="25" y="32"/>
                    <a:pt x="23" y="30"/>
                  </a:cubicBezTo>
                  <a:cubicBezTo>
                    <a:pt x="21" y="29"/>
                    <a:pt x="20" y="28"/>
                    <a:pt x="19" y="27"/>
                  </a:cubicBezTo>
                  <a:cubicBezTo>
                    <a:pt x="18" y="27"/>
                    <a:pt x="18" y="26"/>
                    <a:pt x="17" y="26"/>
                  </a:cubicBezTo>
                  <a:cubicBezTo>
                    <a:pt x="16" y="25"/>
                    <a:pt x="16" y="25"/>
                    <a:pt x="16" y="25"/>
                  </a:cubicBezTo>
                  <a:cubicBezTo>
                    <a:pt x="16" y="25"/>
                    <a:pt x="16" y="25"/>
                    <a:pt x="15" y="25"/>
                  </a:cubicBezTo>
                  <a:cubicBezTo>
                    <a:pt x="15" y="25"/>
                    <a:pt x="15" y="25"/>
                    <a:pt x="15" y="25"/>
                  </a:cubicBezTo>
                  <a:cubicBezTo>
                    <a:pt x="14" y="24"/>
                    <a:pt x="14" y="24"/>
                    <a:pt x="13" y="23"/>
                  </a:cubicBezTo>
                  <a:cubicBezTo>
                    <a:pt x="14" y="24"/>
                    <a:pt x="14" y="25"/>
                    <a:pt x="15" y="26"/>
                  </a:cubicBezTo>
                  <a:cubicBezTo>
                    <a:pt x="15" y="27"/>
                    <a:pt x="16" y="28"/>
                    <a:pt x="16" y="28"/>
                  </a:cubicBezTo>
                  <a:cubicBezTo>
                    <a:pt x="16" y="29"/>
                    <a:pt x="17" y="30"/>
                    <a:pt x="17" y="30"/>
                  </a:cubicBezTo>
                  <a:cubicBezTo>
                    <a:pt x="18" y="32"/>
                    <a:pt x="19" y="33"/>
                    <a:pt x="19" y="35"/>
                  </a:cubicBezTo>
                  <a:cubicBezTo>
                    <a:pt x="20" y="36"/>
                    <a:pt x="20" y="37"/>
                    <a:pt x="21" y="38"/>
                  </a:cubicBezTo>
                  <a:cubicBezTo>
                    <a:pt x="22" y="39"/>
                    <a:pt x="23" y="40"/>
                    <a:pt x="24" y="42"/>
                  </a:cubicBezTo>
                  <a:cubicBezTo>
                    <a:pt x="24" y="42"/>
                    <a:pt x="24" y="43"/>
                    <a:pt x="25" y="44"/>
                  </a:cubicBezTo>
                  <a:cubicBezTo>
                    <a:pt x="25" y="45"/>
                    <a:pt x="26" y="46"/>
                    <a:pt x="26" y="46"/>
                  </a:cubicBezTo>
                  <a:cubicBezTo>
                    <a:pt x="27" y="48"/>
                    <a:pt x="28" y="50"/>
                    <a:pt x="28" y="51"/>
                  </a:cubicBezTo>
                  <a:cubicBezTo>
                    <a:pt x="28" y="52"/>
                    <a:pt x="29" y="53"/>
                    <a:pt x="29" y="54"/>
                  </a:cubicBezTo>
                  <a:cubicBezTo>
                    <a:pt x="29" y="55"/>
                    <a:pt x="29" y="56"/>
                    <a:pt x="28" y="57"/>
                  </a:cubicBezTo>
                  <a:cubicBezTo>
                    <a:pt x="29" y="55"/>
                    <a:pt x="28" y="53"/>
                    <a:pt x="28" y="52"/>
                  </a:cubicBezTo>
                  <a:cubicBezTo>
                    <a:pt x="27" y="50"/>
                    <a:pt x="26" y="48"/>
                    <a:pt x="25" y="47"/>
                  </a:cubicBezTo>
                  <a:cubicBezTo>
                    <a:pt x="25" y="46"/>
                    <a:pt x="25" y="45"/>
                    <a:pt x="24" y="44"/>
                  </a:cubicBezTo>
                  <a:cubicBezTo>
                    <a:pt x="24" y="44"/>
                    <a:pt x="23" y="43"/>
                    <a:pt x="23" y="42"/>
                  </a:cubicBezTo>
                  <a:cubicBezTo>
                    <a:pt x="22" y="42"/>
                    <a:pt x="22" y="42"/>
                    <a:pt x="22" y="41"/>
                  </a:cubicBezTo>
                  <a:cubicBezTo>
                    <a:pt x="23" y="45"/>
                    <a:pt x="24" y="49"/>
                    <a:pt x="24" y="53"/>
                  </a:cubicBezTo>
                  <a:cubicBezTo>
                    <a:pt x="25" y="56"/>
                    <a:pt x="25" y="59"/>
                    <a:pt x="25" y="62"/>
                  </a:cubicBezTo>
                  <a:cubicBezTo>
                    <a:pt x="25" y="64"/>
                    <a:pt x="25" y="65"/>
                    <a:pt x="24" y="67"/>
                  </a:cubicBezTo>
                  <a:cubicBezTo>
                    <a:pt x="24" y="68"/>
                    <a:pt x="24" y="70"/>
                    <a:pt x="23" y="72"/>
                  </a:cubicBezTo>
                  <a:cubicBezTo>
                    <a:pt x="23" y="71"/>
                    <a:pt x="23" y="70"/>
                    <a:pt x="23" y="69"/>
                  </a:cubicBezTo>
                  <a:cubicBezTo>
                    <a:pt x="23" y="68"/>
                    <a:pt x="23" y="68"/>
                    <a:pt x="23" y="67"/>
                  </a:cubicBezTo>
                  <a:cubicBezTo>
                    <a:pt x="23" y="65"/>
                    <a:pt x="23" y="64"/>
                    <a:pt x="23" y="62"/>
                  </a:cubicBezTo>
                  <a:cubicBezTo>
                    <a:pt x="23" y="59"/>
                    <a:pt x="23" y="56"/>
                    <a:pt x="23" y="53"/>
                  </a:cubicBezTo>
                  <a:cubicBezTo>
                    <a:pt x="22" y="47"/>
                    <a:pt x="20" y="41"/>
                    <a:pt x="18" y="35"/>
                  </a:cubicBezTo>
                  <a:cubicBezTo>
                    <a:pt x="17" y="34"/>
                    <a:pt x="17" y="32"/>
                    <a:pt x="16" y="31"/>
                  </a:cubicBezTo>
                  <a:cubicBezTo>
                    <a:pt x="16" y="30"/>
                    <a:pt x="15" y="30"/>
                    <a:pt x="15" y="29"/>
                  </a:cubicBezTo>
                  <a:cubicBezTo>
                    <a:pt x="14" y="29"/>
                    <a:pt x="14" y="28"/>
                    <a:pt x="13" y="27"/>
                  </a:cubicBezTo>
                  <a:cubicBezTo>
                    <a:pt x="13" y="27"/>
                    <a:pt x="13" y="27"/>
                    <a:pt x="13" y="27"/>
                  </a:cubicBezTo>
                  <a:cubicBezTo>
                    <a:pt x="13" y="27"/>
                    <a:pt x="13" y="27"/>
                    <a:pt x="13" y="27"/>
                  </a:cubicBezTo>
                  <a:cubicBezTo>
                    <a:pt x="13" y="28"/>
                    <a:pt x="13" y="29"/>
                    <a:pt x="13" y="30"/>
                  </a:cubicBezTo>
                  <a:cubicBezTo>
                    <a:pt x="13" y="31"/>
                    <a:pt x="13" y="32"/>
                    <a:pt x="13" y="32"/>
                  </a:cubicBezTo>
                  <a:cubicBezTo>
                    <a:pt x="13" y="36"/>
                    <a:pt x="12" y="39"/>
                    <a:pt x="11" y="43"/>
                  </a:cubicBezTo>
                  <a:cubicBezTo>
                    <a:pt x="11" y="43"/>
                    <a:pt x="11" y="44"/>
                    <a:pt x="11" y="45"/>
                  </a:cubicBezTo>
                  <a:cubicBezTo>
                    <a:pt x="11" y="46"/>
                    <a:pt x="11" y="47"/>
                    <a:pt x="12" y="48"/>
                  </a:cubicBezTo>
                  <a:cubicBezTo>
                    <a:pt x="12" y="49"/>
                    <a:pt x="12" y="51"/>
                    <a:pt x="13" y="53"/>
                  </a:cubicBezTo>
                  <a:cubicBezTo>
                    <a:pt x="13" y="54"/>
                    <a:pt x="14" y="56"/>
                    <a:pt x="14" y="58"/>
                  </a:cubicBezTo>
                  <a:cubicBezTo>
                    <a:pt x="15" y="59"/>
                    <a:pt x="15" y="61"/>
                    <a:pt x="16" y="62"/>
                  </a:cubicBezTo>
                  <a:cubicBezTo>
                    <a:pt x="15" y="61"/>
                    <a:pt x="15" y="59"/>
                    <a:pt x="14" y="58"/>
                  </a:cubicBezTo>
                  <a:cubicBezTo>
                    <a:pt x="13" y="56"/>
                    <a:pt x="13" y="54"/>
                    <a:pt x="12" y="53"/>
                  </a:cubicBezTo>
                  <a:cubicBezTo>
                    <a:pt x="12" y="51"/>
                    <a:pt x="11" y="49"/>
                    <a:pt x="11" y="48"/>
                  </a:cubicBezTo>
                  <a:cubicBezTo>
                    <a:pt x="11" y="47"/>
                    <a:pt x="11" y="46"/>
                    <a:pt x="11" y="45"/>
                  </a:cubicBezTo>
                  <a:cubicBezTo>
                    <a:pt x="10" y="44"/>
                    <a:pt x="10" y="43"/>
                    <a:pt x="10" y="43"/>
                  </a:cubicBezTo>
                  <a:cubicBezTo>
                    <a:pt x="11" y="39"/>
                    <a:pt x="12" y="36"/>
                    <a:pt x="12" y="32"/>
                  </a:cubicBezTo>
                  <a:cubicBezTo>
                    <a:pt x="12" y="31"/>
                    <a:pt x="12" y="29"/>
                    <a:pt x="12" y="27"/>
                  </a:cubicBezTo>
                  <a:cubicBezTo>
                    <a:pt x="12" y="26"/>
                    <a:pt x="12" y="26"/>
                    <a:pt x="12" y="25"/>
                  </a:cubicBezTo>
                  <a:cubicBezTo>
                    <a:pt x="12" y="24"/>
                    <a:pt x="12" y="24"/>
                    <a:pt x="12" y="24"/>
                  </a:cubicBezTo>
                  <a:cubicBezTo>
                    <a:pt x="11" y="22"/>
                    <a:pt x="10" y="20"/>
                    <a:pt x="10" y="18"/>
                  </a:cubicBezTo>
                  <a:cubicBezTo>
                    <a:pt x="9" y="17"/>
                    <a:pt x="9" y="16"/>
                    <a:pt x="8" y="14"/>
                  </a:cubicBezTo>
                  <a:cubicBezTo>
                    <a:pt x="8" y="14"/>
                    <a:pt x="8" y="15"/>
                    <a:pt x="8" y="15"/>
                  </a:cubicBezTo>
                  <a:cubicBezTo>
                    <a:pt x="8" y="15"/>
                    <a:pt x="7" y="16"/>
                    <a:pt x="7" y="17"/>
                  </a:cubicBezTo>
                  <a:cubicBezTo>
                    <a:pt x="6" y="17"/>
                    <a:pt x="6" y="18"/>
                    <a:pt x="6" y="18"/>
                  </a:cubicBezTo>
                  <a:cubicBezTo>
                    <a:pt x="5" y="19"/>
                    <a:pt x="4" y="21"/>
                    <a:pt x="4" y="22"/>
                  </a:cubicBezTo>
                  <a:cubicBezTo>
                    <a:pt x="3" y="23"/>
                    <a:pt x="3" y="24"/>
                    <a:pt x="2" y="26"/>
                  </a:cubicBezTo>
                  <a:cubicBezTo>
                    <a:pt x="1" y="28"/>
                    <a:pt x="1" y="31"/>
                    <a:pt x="1" y="34"/>
                  </a:cubicBezTo>
                  <a:cubicBezTo>
                    <a:pt x="0" y="35"/>
                    <a:pt x="0" y="37"/>
                    <a:pt x="0" y="38"/>
                  </a:cubicBezTo>
                  <a:cubicBezTo>
                    <a:pt x="0" y="39"/>
                    <a:pt x="0" y="41"/>
                    <a:pt x="0" y="42"/>
                  </a:cubicBezTo>
                  <a:cubicBezTo>
                    <a:pt x="0" y="41"/>
                    <a:pt x="0" y="39"/>
                    <a:pt x="0" y="38"/>
                  </a:cubicBezTo>
                  <a:cubicBezTo>
                    <a:pt x="0" y="37"/>
                    <a:pt x="0" y="35"/>
                    <a:pt x="0" y="34"/>
                  </a:cubicBezTo>
                  <a:cubicBezTo>
                    <a:pt x="0" y="31"/>
                    <a:pt x="1" y="28"/>
                    <a:pt x="1" y="25"/>
                  </a:cubicBezTo>
                  <a:cubicBezTo>
                    <a:pt x="2" y="24"/>
                    <a:pt x="2" y="23"/>
                    <a:pt x="3" y="21"/>
                  </a:cubicBezTo>
                  <a:cubicBezTo>
                    <a:pt x="3" y="20"/>
                    <a:pt x="4" y="19"/>
                    <a:pt x="5" y="18"/>
                  </a:cubicBezTo>
                  <a:cubicBezTo>
                    <a:pt x="5" y="17"/>
                    <a:pt x="5" y="17"/>
                    <a:pt x="5" y="17"/>
                  </a:cubicBezTo>
                  <a:cubicBezTo>
                    <a:pt x="6" y="16"/>
                    <a:pt x="6" y="16"/>
                    <a:pt x="6" y="16"/>
                  </a:cubicBezTo>
                  <a:cubicBezTo>
                    <a:pt x="6" y="15"/>
                    <a:pt x="7" y="15"/>
                    <a:pt x="7" y="14"/>
                  </a:cubicBezTo>
                  <a:cubicBezTo>
                    <a:pt x="8" y="14"/>
                    <a:pt x="8" y="13"/>
                    <a:pt x="8" y="12"/>
                  </a:cubicBezTo>
                  <a:cubicBezTo>
                    <a:pt x="8" y="11"/>
                    <a:pt x="8" y="10"/>
                    <a:pt x="8" y="9"/>
                  </a:cubicBezTo>
                  <a:cubicBezTo>
                    <a:pt x="8" y="8"/>
                    <a:pt x="8" y="7"/>
                    <a:pt x="8" y="6"/>
                  </a:cubicBezTo>
                  <a:cubicBezTo>
                    <a:pt x="8" y="6"/>
                    <a:pt x="8" y="6"/>
                    <a:pt x="8" y="5"/>
                  </a:cubicBezTo>
                  <a:cubicBezTo>
                    <a:pt x="8" y="5"/>
                    <a:pt x="8" y="5"/>
                    <a:pt x="8" y="5"/>
                  </a:cubicBezTo>
                  <a:cubicBezTo>
                    <a:pt x="8" y="5"/>
                    <a:pt x="8" y="5"/>
                    <a:pt x="8" y="4"/>
                  </a:cubicBezTo>
                  <a:cubicBezTo>
                    <a:pt x="8" y="3"/>
                    <a:pt x="8" y="1"/>
                    <a:pt x="8" y="0"/>
                  </a:cubicBezTo>
                  <a:cubicBezTo>
                    <a:pt x="8" y="1"/>
                    <a:pt x="8" y="1"/>
                    <a:pt x="8" y="2"/>
                  </a:cubicBezTo>
                  <a:cubicBezTo>
                    <a:pt x="8" y="3"/>
                    <a:pt x="8" y="4"/>
                    <a:pt x="9" y="4"/>
                  </a:cubicBezTo>
                  <a:cubicBezTo>
                    <a:pt x="9" y="6"/>
                    <a:pt x="9" y="7"/>
                    <a:pt x="9" y="8"/>
                  </a:cubicBezTo>
                  <a:cubicBezTo>
                    <a:pt x="9" y="8"/>
                    <a:pt x="9" y="8"/>
                    <a:pt x="9" y="8"/>
                  </a:cubicBezTo>
                  <a:cubicBezTo>
                    <a:pt x="9" y="9"/>
                    <a:pt x="9" y="9"/>
                    <a:pt x="10" y="9"/>
                  </a:cubicBezTo>
                  <a:cubicBezTo>
                    <a:pt x="10" y="9"/>
                    <a:pt x="10" y="10"/>
                    <a:pt x="10" y="10"/>
                  </a:cubicBezTo>
                  <a:cubicBezTo>
                    <a:pt x="10" y="10"/>
                    <a:pt x="10" y="11"/>
                    <a:pt x="11" y="11"/>
                  </a:cubicBezTo>
                  <a:cubicBezTo>
                    <a:pt x="11" y="12"/>
                    <a:pt x="11" y="12"/>
                    <a:pt x="12" y="13"/>
                  </a:cubicBezTo>
                  <a:cubicBezTo>
                    <a:pt x="13" y="15"/>
                    <a:pt x="15" y="17"/>
                    <a:pt x="17" y="19"/>
                  </a:cubicBezTo>
                  <a:cubicBezTo>
                    <a:pt x="18" y="19"/>
                    <a:pt x="18" y="20"/>
                    <a:pt x="19" y="20"/>
                  </a:cubicBezTo>
                  <a:cubicBezTo>
                    <a:pt x="19" y="20"/>
                    <a:pt x="20" y="21"/>
                    <a:pt x="21" y="21"/>
                  </a:cubicBezTo>
                  <a:cubicBezTo>
                    <a:pt x="22" y="22"/>
                    <a:pt x="23" y="22"/>
                    <a:pt x="24" y="23"/>
                  </a:cubicBezTo>
                  <a:cubicBezTo>
                    <a:pt x="27" y="23"/>
                    <a:pt x="30" y="23"/>
                    <a:pt x="33" y="24"/>
                  </a:cubicBezTo>
                  <a:cubicBezTo>
                    <a:pt x="31" y="24"/>
                    <a:pt x="30" y="24"/>
                    <a:pt x="29" y="24"/>
                  </a:cubicBezTo>
                  <a:cubicBezTo>
                    <a:pt x="27" y="24"/>
                    <a:pt x="26" y="23"/>
                    <a:pt x="24" y="23"/>
                  </a:cubicBezTo>
                  <a:cubicBezTo>
                    <a:pt x="23" y="23"/>
                    <a:pt x="22" y="22"/>
                    <a:pt x="20" y="22"/>
                  </a:cubicBezTo>
                  <a:cubicBezTo>
                    <a:pt x="20" y="21"/>
                    <a:pt x="19" y="21"/>
                    <a:pt x="19" y="21"/>
                  </a:cubicBezTo>
                  <a:cubicBezTo>
                    <a:pt x="18" y="20"/>
                    <a:pt x="17" y="20"/>
                    <a:pt x="17" y="19"/>
                  </a:cubicBezTo>
                  <a:cubicBezTo>
                    <a:pt x="16" y="18"/>
                    <a:pt x="15" y="17"/>
                    <a:pt x="14" y="16"/>
                  </a:cubicBezTo>
                  <a:cubicBezTo>
                    <a:pt x="13" y="15"/>
                    <a:pt x="12" y="14"/>
                    <a:pt x="11" y="13"/>
                  </a:cubicBezTo>
                  <a:cubicBezTo>
                    <a:pt x="10" y="13"/>
                    <a:pt x="10" y="12"/>
                    <a:pt x="10" y="11"/>
                  </a:cubicBezTo>
                  <a:cubicBezTo>
                    <a:pt x="10" y="11"/>
                    <a:pt x="10" y="11"/>
                    <a:pt x="10" y="11"/>
                  </a:cubicBezTo>
                  <a:cubicBezTo>
                    <a:pt x="10" y="14"/>
                    <a:pt x="10" y="16"/>
                    <a:pt x="11" y="18"/>
                  </a:cubicBezTo>
                  <a:cubicBezTo>
                    <a:pt x="11" y="18"/>
                    <a:pt x="11" y="19"/>
                    <a:pt x="12" y="19"/>
                  </a:cubicBezTo>
                  <a:cubicBezTo>
                    <a:pt x="12" y="20"/>
                    <a:pt x="12" y="20"/>
                    <a:pt x="13" y="21"/>
                  </a:cubicBezTo>
                  <a:cubicBezTo>
                    <a:pt x="13" y="22"/>
                    <a:pt x="14" y="23"/>
                    <a:pt x="16" y="24"/>
                  </a:cubicBezTo>
                  <a:cubicBezTo>
                    <a:pt x="16" y="24"/>
                    <a:pt x="16" y="24"/>
                    <a:pt x="16" y="24"/>
                  </a:cubicBezTo>
                  <a:cubicBezTo>
                    <a:pt x="16" y="24"/>
                    <a:pt x="16" y="24"/>
                    <a:pt x="17" y="24"/>
                  </a:cubicBezTo>
                  <a:cubicBezTo>
                    <a:pt x="17" y="25"/>
                    <a:pt x="17" y="25"/>
                    <a:pt x="17" y="25"/>
                  </a:cubicBezTo>
                  <a:cubicBezTo>
                    <a:pt x="18" y="26"/>
                    <a:pt x="19" y="26"/>
                    <a:pt x="19" y="26"/>
                  </a:cubicBezTo>
                  <a:cubicBezTo>
                    <a:pt x="21" y="27"/>
                    <a:pt x="22" y="28"/>
                    <a:pt x="23" y="29"/>
                  </a:cubicBezTo>
                  <a:cubicBezTo>
                    <a:pt x="26" y="31"/>
                    <a:pt x="28" y="33"/>
                    <a:pt x="31" y="35"/>
                  </a:cubicBezTo>
                  <a:cubicBezTo>
                    <a:pt x="32" y="36"/>
                    <a:pt x="33" y="37"/>
                    <a:pt x="34" y="38"/>
                  </a:cubicBezTo>
                  <a:cubicBezTo>
                    <a:pt x="34" y="40"/>
                    <a:pt x="35" y="41"/>
                    <a:pt x="35" y="43"/>
                  </a:cubicBezTo>
                  <a:cubicBezTo>
                    <a:pt x="34" y="41"/>
                    <a:pt x="34" y="40"/>
                    <a:pt x="33" y="39"/>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2473"/>
            <p:cNvSpPr>
              <a:spLocks/>
            </p:cNvSpPr>
            <p:nvPr/>
          </p:nvSpPr>
          <p:spPr bwMode="auto">
            <a:xfrm>
              <a:off x="8921733" y="2287598"/>
              <a:ext cx="63500" cy="160339"/>
            </a:xfrm>
            <a:custGeom>
              <a:avLst/>
              <a:gdLst>
                <a:gd name="T0" fmla="*/ 1 w 17"/>
                <a:gd name="T1" fmla="*/ 0 h 43"/>
                <a:gd name="T2" fmla="*/ 6 w 17"/>
                <a:gd name="T3" fmla="*/ 23 h 43"/>
                <a:gd name="T4" fmla="*/ 12 w 17"/>
                <a:gd name="T5" fmla="*/ 34 h 43"/>
                <a:gd name="T6" fmla="*/ 17 w 17"/>
                <a:gd name="T7" fmla="*/ 43 h 43"/>
                <a:gd name="T8" fmla="*/ 4 w 17"/>
                <a:gd name="T9" fmla="*/ 35 h 43"/>
                <a:gd name="T10" fmla="*/ 0 w 17"/>
                <a:gd name="T11" fmla="*/ 20 h 43"/>
                <a:gd name="T12" fmla="*/ 1 w 17"/>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7" h="43">
                  <a:moveTo>
                    <a:pt x="1" y="0"/>
                  </a:moveTo>
                  <a:cubicBezTo>
                    <a:pt x="3" y="8"/>
                    <a:pt x="3" y="16"/>
                    <a:pt x="6" y="23"/>
                  </a:cubicBezTo>
                  <a:cubicBezTo>
                    <a:pt x="7" y="27"/>
                    <a:pt x="9" y="31"/>
                    <a:pt x="12" y="34"/>
                  </a:cubicBezTo>
                  <a:cubicBezTo>
                    <a:pt x="14" y="37"/>
                    <a:pt x="16" y="40"/>
                    <a:pt x="17" y="43"/>
                  </a:cubicBezTo>
                  <a:cubicBezTo>
                    <a:pt x="13" y="40"/>
                    <a:pt x="8" y="38"/>
                    <a:pt x="4" y="35"/>
                  </a:cubicBezTo>
                  <a:cubicBezTo>
                    <a:pt x="2" y="30"/>
                    <a:pt x="1" y="23"/>
                    <a:pt x="0" y="20"/>
                  </a:cubicBezTo>
                  <a:cubicBezTo>
                    <a:pt x="0" y="13"/>
                    <a:pt x="1" y="7"/>
                    <a:pt x="1" y="0"/>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871" name="Picture 2475"/>
            <p:cNvPicPr>
              <a:picLocks noChangeAspect="1" noChangeArrowheads="1"/>
            </p:cNvPicPr>
            <p:nvPr/>
          </p:nvPicPr>
          <p:blipFill>
            <a:blip r:embed="rId118" cstate="screen">
              <a:extLst>
                <a:ext uri="{28A0092B-C50C-407E-A947-70E740481C1C}">
                  <a14:useLocalDpi xmlns:a14="http://schemas.microsoft.com/office/drawing/2010/main"/>
                </a:ext>
              </a:extLst>
            </a:blip>
            <a:srcRect/>
            <a:stretch>
              <a:fillRect/>
            </a:stretch>
          </p:blipFill>
          <p:spPr bwMode="auto">
            <a:xfrm>
              <a:off x="8880457" y="2160597"/>
              <a:ext cx="192089"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2" name="Freeform 2476"/>
            <p:cNvSpPr>
              <a:spLocks/>
            </p:cNvSpPr>
            <p:nvPr/>
          </p:nvSpPr>
          <p:spPr bwMode="auto">
            <a:xfrm>
              <a:off x="8926495" y="2252672"/>
              <a:ext cx="141288" cy="139701"/>
            </a:xfrm>
            <a:custGeom>
              <a:avLst/>
              <a:gdLst>
                <a:gd name="T0" fmla="*/ 19 w 38"/>
                <a:gd name="T1" fmla="*/ 12 h 37"/>
                <a:gd name="T2" fmla="*/ 6 w 38"/>
                <a:gd name="T3" fmla="*/ 6 h 37"/>
                <a:gd name="T4" fmla="*/ 0 w 38"/>
                <a:gd name="T5" fmla="*/ 0 h 37"/>
                <a:gd name="T6" fmla="*/ 12 w 38"/>
                <a:gd name="T7" fmla="*/ 5 h 37"/>
                <a:gd name="T8" fmla="*/ 28 w 38"/>
                <a:gd name="T9" fmla="*/ 9 h 37"/>
                <a:gd name="T10" fmla="*/ 37 w 38"/>
                <a:gd name="T11" fmla="*/ 19 h 37"/>
                <a:gd name="T12" fmla="*/ 38 w 38"/>
                <a:gd name="T13" fmla="*/ 21 h 37"/>
                <a:gd name="T14" fmla="*/ 33 w 38"/>
                <a:gd name="T15" fmla="*/ 37 h 37"/>
                <a:gd name="T16" fmla="*/ 32 w 38"/>
                <a:gd name="T17" fmla="*/ 29 h 37"/>
                <a:gd name="T18" fmla="*/ 19 w 38"/>
                <a:gd name="T19"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7">
                  <a:moveTo>
                    <a:pt x="19" y="12"/>
                  </a:moveTo>
                  <a:cubicBezTo>
                    <a:pt x="16" y="10"/>
                    <a:pt x="9" y="8"/>
                    <a:pt x="6" y="6"/>
                  </a:cubicBezTo>
                  <a:cubicBezTo>
                    <a:pt x="4" y="5"/>
                    <a:pt x="0" y="0"/>
                    <a:pt x="0" y="0"/>
                  </a:cubicBezTo>
                  <a:cubicBezTo>
                    <a:pt x="3" y="3"/>
                    <a:pt x="8" y="4"/>
                    <a:pt x="12" y="5"/>
                  </a:cubicBezTo>
                  <a:cubicBezTo>
                    <a:pt x="18" y="7"/>
                    <a:pt x="23" y="7"/>
                    <a:pt x="28" y="9"/>
                  </a:cubicBezTo>
                  <a:cubicBezTo>
                    <a:pt x="32" y="10"/>
                    <a:pt x="35" y="14"/>
                    <a:pt x="37" y="19"/>
                  </a:cubicBezTo>
                  <a:cubicBezTo>
                    <a:pt x="37" y="19"/>
                    <a:pt x="38" y="20"/>
                    <a:pt x="38" y="21"/>
                  </a:cubicBezTo>
                  <a:cubicBezTo>
                    <a:pt x="37" y="26"/>
                    <a:pt x="35" y="31"/>
                    <a:pt x="33" y="37"/>
                  </a:cubicBezTo>
                  <a:cubicBezTo>
                    <a:pt x="33" y="34"/>
                    <a:pt x="33" y="31"/>
                    <a:pt x="32" y="29"/>
                  </a:cubicBezTo>
                  <a:cubicBezTo>
                    <a:pt x="30" y="19"/>
                    <a:pt x="23" y="14"/>
                    <a:pt x="19"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2477"/>
            <p:cNvSpPr>
              <a:spLocks/>
            </p:cNvSpPr>
            <p:nvPr/>
          </p:nvSpPr>
          <p:spPr bwMode="auto">
            <a:xfrm>
              <a:off x="9628174" y="2155834"/>
              <a:ext cx="142876" cy="236539"/>
            </a:xfrm>
            <a:custGeom>
              <a:avLst/>
              <a:gdLst>
                <a:gd name="T0" fmla="*/ 0 w 38"/>
                <a:gd name="T1" fmla="*/ 30 h 63"/>
                <a:gd name="T2" fmla="*/ 10 w 38"/>
                <a:gd name="T3" fmla="*/ 49 h 63"/>
                <a:gd name="T4" fmla="*/ 23 w 38"/>
                <a:gd name="T5" fmla="*/ 59 h 63"/>
                <a:gd name="T6" fmla="*/ 27 w 38"/>
                <a:gd name="T7" fmla="*/ 63 h 63"/>
                <a:gd name="T8" fmla="*/ 33 w 38"/>
                <a:gd name="T9" fmla="*/ 47 h 63"/>
                <a:gd name="T10" fmla="*/ 37 w 38"/>
                <a:gd name="T11" fmla="*/ 36 h 63"/>
                <a:gd name="T12" fmla="*/ 37 w 38"/>
                <a:gd name="T13" fmla="*/ 26 h 63"/>
                <a:gd name="T14" fmla="*/ 30 w 38"/>
                <a:gd name="T15" fmla="*/ 16 h 63"/>
                <a:gd name="T16" fmla="*/ 19 w 38"/>
                <a:gd name="T17" fmla="*/ 10 h 63"/>
                <a:gd name="T18" fmla="*/ 24 w 38"/>
                <a:gd name="T19" fmla="*/ 1 h 63"/>
                <a:gd name="T20" fmla="*/ 23 w 38"/>
                <a:gd name="T21" fmla="*/ 0 h 63"/>
                <a:gd name="T22" fmla="*/ 18 w 38"/>
                <a:gd name="T23" fmla="*/ 10 h 63"/>
                <a:gd name="T24" fmla="*/ 15 w 38"/>
                <a:gd name="T25" fmla="*/ 10 h 63"/>
                <a:gd name="T26" fmla="*/ 4 w 38"/>
                <a:gd name="T27" fmla="*/ 17 h 63"/>
                <a:gd name="T28" fmla="*/ 0 w 38"/>
                <a:gd name="T29" fmla="*/ 3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63">
                  <a:moveTo>
                    <a:pt x="0" y="30"/>
                  </a:moveTo>
                  <a:cubicBezTo>
                    <a:pt x="0" y="38"/>
                    <a:pt x="5" y="44"/>
                    <a:pt x="10" y="49"/>
                  </a:cubicBezTo>
                  <a:cubicBezTo>
                    <a:pt x="14" y="52"/>
                    <a:pt x="21" y="55"/>
                    <a:pt x="23" y="59"/>
                  </a:cubicBezTo>
                  <a:cubicBezTo>
                    <a:pt x="25" y="61"/>
                    <a:pt x="26" y="62"/>
                    <a:pt x="27" y="63"/>
                  </a:cubicBezTo>
                  <a:cubicBezTo>
                    <a:pt x="25" y="59"/>
                    <a:pt x="31" y="50"/>
                    <a:pt x="33" y="47"/>
                  </a:cubicBezTo>
                  <a:cubicBezTo>
                    <a:pt x="35" y="43"/>
                    <a:pt x="36" y="39"/>
                    <a:pt x="37" y="36"/>
                  </a:cubicBezTo>
                  <a:cubicBezTo>
                    <a:pt x="38" y="32"/>
                    <a:pt x="38" y="29"/>
                    <a:pt x="37" y="26"/>
                  </a:cubicBezTo>
                  <a:cubicBezTo>
                    <a:pt x="36" y="22"/>
                    <a:pt x="33" y="18"/>
                    <a:pt x="30" y="16"/>
                  </a:cubicBezTo>
                  <a:cubicBezTo>
                    <a:pt x="27" y="13"/>
                    <a:pt x="23" y="10"/>
                    <a:pt x="19" y="10"/>
                  </a:cubicBezTo>
                  <a:cubicBezTo>
                    <a:pt x="19" y="6"/>
                    <a:pt x="21" y="3"/>
                    <a:pt x="24" y="1"/>
                  </a:cubicBezTo>
                  <a:cubicBezTo>
                    <a:pt x="23" y="0"/>
                    <a:pt x="23" y="0"/>
                    <a:pt x="23" y="0"/>
                  </a:cubicBezTo>
                  <a:cubicBezTo>
                    <a:pt x="21" y="2"/>
                    <a:pt x="19" y="6"/>
                    <a:pt x="18" y="10"/>
                  </a:cubicBezTo>
                  <a:cubicBezTo>
                    <a:pt x="17" y="10"/>
                    <a:pt x="16" y="10"/>
                    <a:pt x="15" y="10"/>
                  </a:cubicBezTo>
                  <a:cubicBezTo>
                    <a:pt x="10" y="10"/>
                    <a:pt x="6" y="13"/>
                    <a:pt x="4" y="17"/>
                  </a:cubicBezTo>
                  <a:cubicBezTo>
                    <a:pt x="1" y="21"/>
                    <a:pt x="0" y="26"/>
                    <a:pt x="0" y="30"/>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2478"/>
            <p:cNvSpPr>
              <a:spLocks/>
            </p:cNvSpPr>
            <p:nvPr/>
          </p:nvSpPr>
          <p:spPr bwMode="auto">
            <a:xfrm>
              <a:off x="8877282" y="2162184"/>
              <a:ext cx="149226" cy="282577"/>
            </a:xfrm>
            <a:custGeom>
              <a:avLst/>
              <a:gdLst>
                <a:gd name="T0" fmla="*/ 33 w 40"/>
                <a:gd name="T1" fmla="*/ 35 h 75"/>
                <a:gd name="T2" fmla="*/ 20 w 40"/>
                <a:gd name="T3" fmla="*/ 28 h 75"/>
                <a:gd name="T4" fmla="*/ 16 w 40"/>
                <a:gd name="T5" fmla="*/ 27 h 75"/>
                <a:gd name="T6" fmla="*/ 15 w 40"/>
                <a:gd name="T7" fmla="*/ 26 h 75"/>
                <a:gd name="T8" fmla="*/ 15 w 40"/>
                <a:gd name="T9" fmla="*/ 28 h 75"/>
                <a:gd name="T10" fmla="*/ 19 w 40"/>
                <a:gd name="T11" fmla="*/ 32 h 75"/>
                <a:gd name="T12" fmla="*/ 24 w 40"/>
                <a:gd name="T13" fmla="*/ 40 h 75"/>
                <a:gd name="T14" fmla="*/ 29 w 40"/>
                <a:gd name="T15" fmla="*/ 45 h 75"/>
                <a:gd name="T16" fmla="*/ 34 w 40"/>
                <a:gd name="T17" fmla="*/ 53 h 75"/>
                <a:gd name="T18" fmla="*/ 35 w 40"/>
                <a:gd name="T19" fmla="*/ 58 h 75"/>
                <a:gd name="T20" fmla="*/ 30 w 40"/>
                <a:gd name="T21" fmla="*/ 48 h 75"/>
                <a:gd name="T22" fmla="*/ 27 w 40"/>
                <a:gd name="T23" fmla="*/ 44 h 75"/>
                <a:gd name="T24" fmla="*/ 30 w 40"/>
                <a:gd name="T25" fmla="*/ 55 h 75"/>
                <a:gd name="T26" fmla="*/ 33 w 40"/>
                <a:gd name="T27" fmla="*/ 70 h 75"/>
                <a:gd name="T28" fmla="*/ 32 w 40"/>
                <a:gd name="T29" fmla="*/ 73 h 75"/>
                <a:gd name="T30" fmla="*/ 31 w 40"/>
                <a:gd name="T31" fmla="*/ 65 h 75"/>
                <a:gd name="T32" fmla="*/ 20 w 40"/>
                <a:gd name="T33" fmla="*/ 37 h 75"/>
                <a:gd name="T34" fmla="*/ 16 w 40"/>
                <a:gd name="T35" fmla="*/ 31 h 75"/>
                <a:gd name="T36" fmla="*/ 14 w 40"/>
                <a:gd name="T37" fmla="*/ 29 h 75"/>
                <a:gd name="T38" fmla="*/ 14 w 40"/>
                <a:gd name="T39" fmla="*/ 32 h 75"/>
                <a:gd name="T40" fmla="*/ 14 w 40"/>
                <a:gd name="T41" fmla="*/ 46 h 75"/>
                <a:gd name="T42" fmla="*/ 16 w 40"/>
                <a:gd name="T43" fmla="*/ 52 h 75"/>
                <a:gd name="T44" fmla="*/ 20 w 40"/>
                <a:gd name="T45" fmla="*/ 62 h 75"/>
                <a:gd name="T46" fmla="*/ 20 w 40"/>
                <a:gd name="T47" fmla="*/ 62 h 75"/>
                <a:gd name="T48" fmla="*/ 15 w 40"/>
                <a:gd name="T49" fmla="*/ 52 h 75"/>
                <a:gd name="T50" fmla="*/ 13 w 40"/>
                <a:gd name="T51" fmla="*/ 46 h 75"/>
                <a:gd name="T52" fmla="*/ 13 w 40"/>
                <a:gd name="T53" fmla="*/ 29 h 75"/>
                <a:gd name="T54" fmla="*/ 11 w 40"/>
                <a:gd name="T55" fmla="*/ 26 h 75"/>
                <a:gd name="T56" fmla="*/ 6 w 40"/>
                <a:gd name="T57" fmla="*/ 16 h 75"/>
                <a:gd name="T58" fmla="*/ 5 w 40"/>
                <a:gd name="T59" fmla="*/ 19 h 75"/>
                <a:gd name="T60" fmla="*/ 2 w 40"/>
                <a:gd name="T61" fmla="*/ 25 h 75"/>
                <a:gd name="T62" fmla="*/ 1 w 40"/>
                <a:gd name="T63" fmla="*/ 39 h 75"/>
                <a:gd name="T64" fmla="*/ 2 w 40"/>
                <a:gd name="T65" fmla="*/ 48 h 75"/>
                <a:gd name="T66" fmla="*/ 1 w 40"/>
                <a:gd name="T67" fmla="*/ 39 h 75"/>
                <a:gd name="T68" fmla="*/ 1 w 40"/>
                <a:gd name="T69" fmla="*/ 25 h 75"/>
                <a:gd name="T70" fmla="*/ 3 w 40"/>
                <a:gd name="T71" fmla="*/ 19 h 75"/>
                <a:gd name="T72" fmla="*/ 5 w 40"/>
                <a:gd name="T73" fmla="*/ 16 h 75"/>
                <a:gd name="T74" fmla="*/ 4 w 40"/>
                <a:gd name="T75" fmla="*/ 11 h 75"/>
                <a:gd name="T76" fmla="*/ 3 w 40"/>
                <a:gd name="T77" fmla="*/ 7 h 75"/>
                <a:gd name="T78" fmla="*/ 3 w 40"/>
                <a:gd name="T79" fmla="*/ 6 h 75"/>
                <a:gd name="T80" fmla="*/ 4 w 40"/>
                <a:gd name="T81" fmla="*/ 3 h 75"/>
                <a:gd name="T82" fmla="*/ 5 w 40"/>
                <a:gd name="T83" fmla="*/ 9 h 75"/>
                <a:gd name="T84" fmla="*/ 6 w 40"/>
                <a:gd name="T85" fmla="*/ 10 h 75"/>
                <a:gd name="T86" fmla="*/ 8 w 40"/>
                <a:gd name="T87" fmla="*/ 12 h 75"/>
                <a:gd name="T88" fmla="*/ 16 w 40"/>
                <a:gd name="T89" fmla="*/ 19 h 75"/>
                <a:gd name="T90" fmla="*/ 20 w 40"/>
                <a:gd name="T91" fmla="*/ 21 h 75"/>
                <a:gd name="T92" fmla="*/ 34 w 40"/>
                <a:gd name="T93" fmla="*/ 22 h 75"/>
                <a:gd name="T94" fmla="*/ 25 w 40"/>
                <a:gd name="T95" fmla="*/ 23 h 75"/>
                <a:gd name="T96" fmla="*/ 18 w 40"/>
                <a:gd name="T97" fmla="*/ 21 h 75"/>
                <a:gd name="T98" fmla="*/ 12 w 40"/>
                <a:gd name="T99" fmla="*/ 17 h 75"/>
                <a:gd name="T100" fmla="*/ 7 w 40"/>
                <a:gd name="T101" fmla="*/ 13 h 75"/>
                <a:gd name="T102" fmla="*/ 10 w 40"/>
                <a:gd name="T103" fmla="*/ 20 h 75"/>
                <a:gd name="T104" fmla="*/ 12 w 40"/>
                <a:gd name="T105" fmla="*/ 22 h 75"/>
                <a:gd name="T106" fmla="*/ 16 w 40"/>
                <a:gd name="T107" fmla="*/ 25 h 75"/>
                <a:gd name="T108" fmla="*/ 18 w 40"/>
                <a:gd name="T109" fmla="*/ 26 h 75"/>
                <a:gd name="T110" fmla="*/ 25 w 40"/>
                <a:gd name="T111" fmla="*/ 29 h 75"/>
                <a:gd name="T112" fmla="*/ 38 w 40"/>
                <a:gd name="T113" fmla="*/ 38 h 75"/>
                <a:gd name="T114" fmla="*/ 37 w 40"/>
                <a:gd name="T115"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75">
                  <a:moveTo>
                    <a:pt x="37" y="38"/>
                  </a:moveTo>
                  <a:cubicBezTo>
                    <a:pt x="36" y="37"/>
                    <a:pt x="34" y="36"/>
                    <a:pt x="33" y="35"/>
                  </a:cubicBezTo>
                  <a:cubicBezTo>
                    <a:pt x="30" y="33"/>
                    <a:pt x="27" y="32"/>
                    <a:pt x="24" y="30"/>
                  </a:cubicBezTo>
                  <a:cubicBezTo>
                    <a:pt x="23" y="30"/>
                    <a:pt x="21" y="29"/>
                    <a:pt x="20" y="28"/>
                  </a:cubicBezTo>
                  <a:cubicBezTo>
                    <a:pt x="19" y="28"/>
                    <a:pt x="18" y="28"/>
                    <a:pt x="17" y="27"/>
                  </a:cubicBezTo>
                  <a:cubicBezTo>
                    <a:pt x="16" y="27"/>
                    <a:pt x="16" y="27"/>
                    <a:pt x="16" y="27"/>
                  </a:cubicBezTo>
                  <a:cubicBezTo>
                    <a:pt x="16" y="27"/>
                    <a:pt x="16" y="26"/>
                    <a:pt x="16" y="26"/>
                  </a:cubicBezTo>
                  <a:cubicBezTo>
                    <a:pt x="15" y="26"/>
                    <a:pt x="15" y="26"/>
                    <a:pt x="15" y="26"/>
                  </a:cubicBezTo>
                  <a:cubicBezTo>
                    <a:pt x="14" y="26"/>
                    <a:pt x="13" y="25"/>
                    <a:pt x="13" y="25"/>
                  </a:cubicBezTo>
                  <a:cubicBezTo>
                    <a:pt x="13" y="26"/>
                    <a:pt x="14" y="27"/>
                    <a:pt x="15" y="28"/>
                  </a:cubicBezTo>
                  <a:cubicBezTo>
                    <a:pt x="16" y="29"/>
                    <a:pt x="16" y="29"/>
                    <a:pt x="17" y="30"/>
                  </a:cubicBezTo>
                  <a:cubicBezTo>
                    <a:pt x="17" y="31"/>
                    <a:pt x="18" y="31"/>
                    <a:pt x="19" y="32"/>
                  </a:cubicBezTo>
                  <a:cubicBezTo>
                    <a:pt x="20" y="33"/>
                    <a:pt x="21" y="35"/>
                    <a:pt x="22" y="36"/>
                  </a:cubicBezTo>
                  <a:cubicBezTo>
                    <a:pt x="22" y="37"/>
                    <a:pt x="23" y="38"/>
                    <a:pt x="24" y="40"/>
                  </a:cubicBezTo>
                  <a:cubicBezTo>
                    <a:pt x="25" y="41"/>
                    <a:pt x="26" y="42"/>
                    <a:pt x="27" y="43"/>
                  </a:cubicBezTo>
                  <a:cubicBezTo>
                    <a:pt x="28" y="44"/>
                    <a:pt x="29" y="44"/>
                    <a:pt x="29" y="45"/>
                  </a:cubicBezTo>
                  <a:cubicBezTo>
                    <a:pt x="30" y="46"/>
                    <a:pt x="30" y="47"/>
                    <a:pt x="31" y="48"/>
                  </a:cubicBezTo>
                  <a:cubicBezTo>
                    <a:pt x="32" y="49"/>
                    <a:pt x="33" y="51"/>
                    <a:pt x="34" y="53"/>
                  </a:cubicBezTo>
                  <a:cubicBezTo>
                    <a:pt x="35" y="54"/>
                    <a:pt x="35" y="54"/>
                    <a:pt x="35" y="55"/>
                  </a:cubicBezTo>
                  <a:cubicBezTo>
                    <a:pt x="35" y="56"/>
                    <a:pt x="35" y="57"/>
                    <a:pt x="35" y="58"/>
                  </a:cubicBezTo>
                  <a:cubicBezTo>
                    <a:pt x="35" y="56"/>
                    <a:pt x="35" y="55"/>
                    <a:pt x="34" y="53"/>
                  </a:cubicBezTo>
                  <a:cubicBezTo>
                    <a:pt x="33" y="51"/>
                    <a:pt x="32" y="50"/>
                    <a:pt x="30" y="48"/>
                  </a:cubicBezTo>
                  <a:cubicBezTo>
                    <a:pt x="30" y="47"/>
                    <a:pt x="29" y="47"/>
                    <a:pt x="29" y="46"/>
                  </a:cubicBezTo>
                  <a:cubicBezTo>
                    <a:pt x="28" y="45"/>
                    <a:pt x="27" y="44"/>
                    <a:pt x="27" y="44"/>
                  </a:cubicBezTo>
                  <a:cubicBezTo>
                    <a:pt x="26" y="43"/>
                    <a:pt x="26" y="43"/>
                    <a:pt x="26" y="43"/>
                  </a:cubicBezTo>
                  <a:cubicBezTo>
                    <a:pt x="27" y="47"/>
                    <a:pt x="29" y="51"/>
                    <a:pt x="30" y="55"/>
                  </a:cubicBezTo>
                  <a:cubicBezTo>
                    <a:pt x="31" y="58"/>
                    <a:pt x="32" y="62"/>
                    <a:pt x="33" y="65"/>
                  </a:cubicBezTo>
                  <a:cubicBezTo>
                    <a:pt x="33" y="67"/>
                    <a:pt x="33" y="68"/>
                    <a:pt x="33" y="70"/>
                  </a:cubicBezTo>
                  <a:cubicBezTo>
                    <a:pt x="33" y="72"/>
                    <a:pt x="33" y="74"/>
                    <a:pt x="32" y="75"/>
                  </a:cubicBezTo>
                  <a:cubicBezTo>
                    <a:pt x="32" y="75"/>
                    <a:pt x="32" y="74"/>
                    <a:pt x="32" y="73"/>
                  </a:cubicBezTo>
                  <a:cubicBezTo>
                    <a:pt x="32" y="72"/>
                    <a:pt x="32" y="71"/>
                    <a:pt x="32" y="70"/>
                  </a:cubicBezTo>
                  <a:cubicBezTo>
                    <a:pt x="31" y="69"/>
                    <a:pt x="31" y="67"/>
                    <a:pt x="31" y="65"/>
                  </a:cubicBezTo>
                  <a:cubicBezTo>
                    <a:pt x="30" y="62"/>
                    <a:pt x="30" y="59"/>
                    <a:pt x="29" y="55"/>
                  </a:cubicBezTo>
                  <a:cubicBezTo>
                    <a:pt x="27" y="49"/>
                    <a:pt x="24" y="43"/>
                    <a:pt x="20" y="37"/>
                  </a:cubicBezTo>
                  <a:cubicBezTo>
                    <a:pt x="19" y="36"/>
                    <a:pt x="18" y="34"/>
                    <a:pt x="17" y="33"/>
                  </a:cubicBezTo>
                  <a:cubicBezTo>
                    <a:pt x="17" y="32"/>
                    <a:pt x="16" y="32"/>
                    <a:pt x="16" y="31"/>
                  </a:cubicBezTo>
                  <a:cubicBezTo>
                    <a:pt x="15" y="30"/>
                    <a:pt x="14" y="30"/>
                    <a:pt x="14" y="29"/>
                  </a:cubicBezTo>
                  <a:cubicBezTo>
                    <a:pt x="14" y="29"/>
                    <a:pt x="14" y="29"/>
                    <a:pt x="14" y="29"/>
                  </a:cubicBezTo>
                  <a:cubicBezTo>
                    <a:pt x="14" y="29"/>
                    <a:pt x="14" y="29"/>
                    <a:pt x="14" y="29"/>
                  </a:cubicBezTo>
                  <a:cubicBezTo>
                    <a:pt x="14" y="30"/>
                    <a:pt x="14" y="31"/>
                    <a:pt x="14" y="32"/>
                  </a:cubicBezTo>
                  <a:cubicBezTo>
                    <a:pt x="14" y="33"/>
                    <a:pt x="14" y="34"/>
                    <a:pt x="14" y="35"/>
                  </a:cubicBezTo>
                  <a:cubicBezTo>
                    <a:pt x="14" y="39"/>
                    <a:pt x="14" y="43"/>
                    <a:pt x="14" y="46"/>
                  </a:cubicBezTo>
                  <a:cubicBezTo>
                    <a:pt x="14" y="47"/>
                    <a:pt x="14" y="48"/>
                    <a:pt x="15" y="49"/>
                  </a:cubicBezTo>
                  <a:cubicBezTo>
                    <a:pt x="15" y="50"/>
                    <a:pt x="15" y="51"/>
                    <a:pt x="16" y="52"/>
                  </a:cubicBezTo>
                  <a:cubicBezTo>
                    <a:pt x="16" y="53"/>
                    <a:pt x="17" y="55"/>
                    <a:pt x="18" y="57"/>
                  </a:cubicBezTo>
                  <a:cubicBezTo>
                    <a:pt x="18" y="59"/>
                    <a:pt x="19" y="60"/>
                    <a:pt x="20" y="62"/>
                  </a:cubicBezTo>
                  <a:cubicBezTo>
                    <a:pt x="21" y="63"/>
                    <a:pt x="22" y="65"/>
                    <a:pt x="23" y="67"/>
                  </a:cubicBezTo>
                  <a:cubicBezTo>
                    <a:pt x="22" y="65"/>
                    <a:pt x="21" y="64"/>
                    <a:pt x="20" y="62"/>
                  </a:cubicBezTo>
                  <a:cubicBezTo>
                    <a:pt x="19" y="60"/>
                    <a:pt x="18" y="59"/>
                    <a:pt x="17" y="57"/>
                  </a:cubicBezTo>
                  <a:cubicBezTo>
                    <a:pt x="16" y="55"/>
                    <a:pt x="16" y="54"/>
                    <a:pt x="15" y="52"/>
                  </a:cubicBezTo>
                  <a:cubicBezTo>
                    <a:pt x="15" y="51"/>
                    <a:pt x="14" y="50"/>
                    <a:pt x="14" y="49"/>
                  </a:cubicBezTo>
                  <a:cubicBezTo>
                    <a:pt x="14" y="48"/>
                    <a:pt x="14" y="47"/>
                    <a:pt x="13" y="46"/>
                  </a:cubicBezTo>
                  <a:cubicBezTo>
                    <a:pt x="13" y="42"/>
                    <a:pt x="13" y="39"/>
                    <a:pt x="13" y="35"/>
                  </a:cubicBezTo>
                  <a:cubicBezTo>
                    <a:pt x="13" y="33"/>
                    <a:pt x="13" y="31"/>
                    <a:pt x="13" y="29"/>
                  </a:cubicBezTo>
                  <a:cubicBezTo>
                    <a:pt x="12" y="29"/>
                    <a:pt x="12" y="28"/>
                    <a:pt x="12" y="27"/>
                  </a:cubicBezTo>
                  <a:cubicBezTo>
                    <a:pt x="12" y="26"/>
                    <a:pt x="11" y="26"/>
                    <a:pt x="11" y="26"/>
                  </a:cubicBezTo>
                  <a:cubicBezTo>
                    <a:pt x="10" y="24"/>
                    <a:pt x="9" y="22"/>
                    <a:pt x="8" y="20"/>
                  </a:cubicBezTo>
                  <a:cubicBezTo>
                    <a:pt x="7" y="19"/>
                    <a:pt x="7" y="17"/>
                    <a:pt x="6" y="16"/>
                  </a:cubicBezTo>
                  <a:cubicBezTo>
                    <a:pt x="6" y="16"/>
                    <a:pt x="6" y="16"/>
                    <a:pt x="6" y="17"/>
                  </a:cubicBezTo>
                  <a:cubicBezTo>
                    <a:pt x="6" y="17"/>
                    <a:pt x="5" y="18"/>
                    <a:pt x="5" y="19"/>
                  </a:cubicBezTo>
                  <a:cubicBezTo>
                    <a:pt x="4" y="20"/>
                    <a:pt x="4" y="20"/>
                    <a:pt x="4" y="21"/>
                  </a:cubicBezTo>
                  <a:cubicBezTo>
                    <a:pt x="3" y="22"/>
                    <a:pt x="3" y="24"/>
                    <a:pt x="2" y="25"/>
                  </a:cubicBezTo>
                  <a:cubicBezTo>
                    <a:pt x="2" y="27"/>
                    <a:pt x="2" y="28"/>
                    <a:pt x="1" y="30"/>
                  </a:cubicBezTo>
                  <a:cubicBezTo>
                    <a:pt x="1" y="33"/>
                    <a:pt x="1" y="36"/>
                    <a:pt x="1" y="39"/>
                  </a:cubicBezTo>
                  <a:cubicBezTo>
                    <a:pt x="1" y="40"/>
                    <a:pt x="1" y="42"/>
                    <a:pt x="2" y="43"/>
                  </a:cubicBezTo>
                  <a:cubicBezTo>
                    <a:pt x="2" y="45"/>
                    <a:pt x="2" y="46"/>
                    <a:pt x="2" y="48"/>
                  </a:cubicBezTo>
                  <a:cubicBezTo>
                    <a:pt x="2" y="46"/>
                    <a:pt x="2" y="45"/>
                    <a:pt x="1" y="43"/>
                  </a:cubicBezTo>
                  <a:cubicBezTo>
                    <a:pt x="1" y="42"/>
                    <a:pt x="1" y="40"/>
                    <a:pt x="1" y="39"/>
                  </a:cubicBezTo>
                  <a:cubicBezTo>
                    <a:pt x="0" y="36"/>
                    <a:pt x="0" y="33"/>
                    <a:pt x="0" y="29"/>
                  </a:cubicBezTo>
                  <a:cubicBezTo>
                    <a:pt x="1" y="28"/>
                    <a:pt x="1" y="26"/>
                    <a:pt x="1" y="25"/>
                  </a:cubicBezTo>
                  <a:cubicBezTo>
                    <a:pt x="2" y="23"/>
                    <a:pt x="2" y="22"/>
                    <a:pt x="3" y="20"/>
                  </a:cubicBezTo>
                  <a:cubicBezTo>
                    <a:pt x="3" y="20"/>
                    <a:pt x="3" y="20"/>
                    <a:pt x="3" y="19"/>
                  </a:cubicBezTo>
                  <a:cubicBezTo>
                    <a:pt x="3" y="19"/>
                    <a:pt x="4" y="19"/>
                    <a:pt x="4" y="18"/>
                  </a:cubicBezTo>
                  <a:cubicBezTo>
                    <a:pt x="4" y="18"/>
                    <a:pt x="4" y="17"/>
                    <a:pt x="5" y="16"/>
                  </a:cubicBezTo>
                  <a:cubicBezTo>
                    <a:pt x="5" y="16"/>
                    <a:pt x="5" y="15"/>
                    <a:pt x="5" y="14"/>
                  </a:cubicBezTo>
                  <a:cubicBezTo>
                    <a:pt x="5" y="13"/>
                    <a:pt x="5" y="12"/>
                    <a:pt x="4" y="11"/>
                  </a:cubicBezTo>
                  <a:cubicBezTo>
                    <a:pt x="4" y="10"/>
                    <a:pt x="4" y="8"/>
                    <a:pt x="4" y="7"/>
                  </a:cubicBezTo>
                  <a:cubicBezTo>
                    <a:pt x="4" y="7"/>
                    <a:pt x="3" y="7"/>
                    <a:pt x="3" y="7"/>
                  </a:cubicBezTo>
                  <a:cubicBezTo>
                    <a:pt x="3" y="7"/>
                    <a:pt x="3" y="7"/>
                    <a:pt x="3" y="7"/>
                  </a:cubicBezTo>
                  <a:cubicBezTo>
                    <a:pt x="3" y="6"/>
                    <a:pt x="3" y="6"/>
                    <a:pt x="3" y="6"/>
                  </a:cubicBezTo>
                  <a:cubicBezTo>
                    <a:pt x="3" y="4"/>
                    <a:pt x="3" y="2"/>
                    <a:pt x="3" y="0"/>
                  </a:cubicBezTo>
                  <a:cubicBezTo>
                    <a:pt x="3" y="1"/>
                    <a:pt x="3" y="2"/>
                    <a:pt x="4" y="3"/>
                  </a:cubicBezTo>
                  <a:cubicBezTo>
                    <a:pt x="4" y="4"/>
                    <a:pt x="4" y="5"/>
                    <a:pt x="4" y="5"/>
                  </a:cubicBezTo>
                  <a:cubicBezTo>
                    <a:pt x="5" y="7"/>
                    <a:pt x="5" y="8"/>
                    <a:pt x="5" y="9"/>
                  </a:cubicBezTo>
                  <a:cubicBezTo>
                    <a:pt x="6" y="9"/>
                    <a:pt x="6" y="9"/>
                    <a:pt x="6" y="9"/>
                  </a:cubicBezTo>
                  <a:cubicBezTo>
                    <a:pt x="6" y="10"/>
                    <a:pt x="6" y="10"/>
                    <a:pt x="6" y="10"/>
                  </a:cubicBezTo>
                  <a:cubicBezTo>
                    <a:pt x="6" y="11"/>
                    <a:pt x="7" y="11"/>
                    <a:pt x="7" y="11"/>
                  </a:cubicBezTo>
                  <a:cubicBezTo>
                    <a:pt x="7" y="12"/>
                    <a:pt x="7" y="12"/>
                    <a:pt x="8" y="12"/>
                  </a:cubicBezTo>
                  <a:cubicBezTo>
                    <a:pt x="8" y="13"/>
                    <a:pt x="9" y="13"/>
                    <a:pt x="9" y="14"/>
                  </a:cubicBezTo>
                  <a:cubicBezTo>
                    <a:pt x="11" y="16"/>
                    <a:pt x="14" y="18"/>
                    <a:pt x="16" y="19"/>
                  </a:cubicBezTo>
                  <a:cubicBezTo>
                    <a:pt x="17" y="20"/>
                    <a:pt x="18" y="20"/>
                    <a:pt x="18" y="20"/>
                  </a:cubicBezTo>
                  <a:cubicBezTo>
                    <a:pt x="19" y="21"/>
                    <a:pt x="20" y="21"/>
                    <a:pt x="20" y="21"/>
                  </a:cubicBezTo>
                  <a:cubicBezTo>
                    <a:pt x="22" y="22"/>
                    <a:pt x="23" y="22"/>
                    <a:pt x="25" y="22"/>
                  </a:cubicBezTo>
                  <a:cubicBezTo>
                    <a:pt x="28" y="22"/>
                    <a:pt x="31" y="22"/>
                    <a:pt x="34" y="22"/>
                  </a:cubicBezTo>
                  <a:cubicBezTo>
                    <a:pt x="33" y="22"/>
                    <a:pt x="31" y="22"/>
                    <a:pt x="30" y="22"/>
                  </a:cubicBezTo>
                  <a:cubicBezTo>
                    <a:pt x="28" y="23"/>
                    <a:pt x="26" y="23"/>
                    <a:pt x="25" y="23"/>
                  </a:cubicBezTo>
                  <a:cubicBezTo>
                    <a:pt x="23" y="23"/>
                    <a:pt x="22" y="22"/>
                    <a:pt x="20" y="22"/>
                  </a:cubicBezTo>
                  <a:cubicBezTo>
                    <a:pt x="20" y="22"/>
                    <a:pt x="19" y="21"/>
                    <a:pt x="18" y="21"/>
                  </a:cubicBezTo>
                  <a:cubicBezTo>
                    <a:pt x="17" y="21"/>
                    <a:pt x="17" y="20"/>
                    <a:pt x="16" y="20"/>
                  </a:cubicBezTo>
                  <a:cubicBezTo>
                    <a:pt x="15" y="19"/>
                    <a:pt x="13" y="18"/>
                    <a:pt x="12" y="17"/>
                  </a:cubicBezTo>
                  <a:cubicBezTo>
                    <a:pt x="11" y="17"/>
                    <a:pt x="10" y="16"/>
                    <a:pt x="8" y="15"/>
                  </a:cubicBezTo>
                  <a:cubicBezTo>
                    <a:pt x="8" y="14"/>
                    <a:pt x="7" y="13"/>
                    <a:pt x="7" y="13"/>
                  </a:cubicBezTo>
                  <a:cubicBezTo>
                    <a:pt x="7" y="13"/>
                    <a:pt x="7" y="13"/>
                    <a:pt x="7" y="13"/>
                  </a:cubicBezTo>
                  <a:cubicBezTo>
                    <a:pt x="8" y="15"/>
                    <a:pt x="9" y="17"/>
                    <a:pt x="10" y="20"/>
                  </a:cubicBezTo>
                  <a:cubicBezTo>
                    <a:pt x="10" y="20"/>
                    <a:pt x="10" y="21"/>
                    <a:pt x="10" y="21"/>
                  </a:cubicBezTo>
                  <a:cubicBezTo>
                    <a:pt x="11" y="21"/>
                    <a:pt x="11" y="22"/>
                    <a:pt x="12" y="22"/>
                  </a:cubicBezTo>
                  <a:cubicBezTo>
                    <a:pt x="13" y="23"/>
                    <a:pt x="14" y="24"/>
                    <a:pt x="16" y="25"/>
                  </a:cubicBezTo>
                  <a:cubicBezTo>
                    <a:pt x="16" y="25"/>
                    <a:pt x="16" y="25"/>
                    <a:pt x="16" y="25"/>
                  </a:cubicBezTo>
                  <a:cubicBezTo>
                    <a:pt x="16" y="25"/>
                    <a:pt x="16" y="25"/>
                    <a:pt x="17" y="26"/>
                  </a:cubicBezTo>
                  <a:cubicBezTo>
                    <a:pt x="18" y="26"/>
                    <a:pt x="18" y="26"/>
                    <a:pt x="18" y="26"/>
                  </a:cubicBezTo>
                  <a:cubicBezTo>
                    <a:pt x="19" y="26"/>
                    <a:pt x="19" y="27"/>
                    <a:pt x="20" y="27"/>
                  </a:cubicBezTo>
                  <a:cubicBezTo>
                    <a:pt x="22" y="28"/>
                    <a:pt x="23" y="29"/>
                    <a:pt x="25" y="29"/>
                  </a:cubicBezTo>
                  <a:cubicBezTo>
                    <a:pt x="28" y="31"/>
                    <a:pt x="31" y="32"/>
                    <a:pt x="34" y="34"/>
                  </a:cubicBezTo>
                  <a:cubicBezTo>
                    <a:pt x="35" y="35"/>
                    <a:pt x="36" y="36"/>
                    <a:pt x="38" y="38"/>
                  </a:cubicBezTo>
                  <a:cubicBezTo>
                    <a:pt x="39" y="39"/>
                    <a:pt x="40" y="41"/>
                    <a:pt x="40" y="42"/>
                  </a:cubicBezTo>
                  <a:cubicBezTo>
                    <a:pt x="39" y="41"/>
                    <a:pt x="38" y="39"/>
                    <a:pt x="37" y="38"/>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2479"/>
            <p:cNvSpPr>
              <a:spLocks/>
            </p:cNvSpPr>
            <p:nvPr/>
          </p:nvSpPr>
          <p:spPr bwMode="auto">
            <a:xfrm>
              <a:off x="9647225" y="2474924"/>
              <a:ext cx="107951" cy="165101"/>
            </a:xfrm>
            <a:custGeom>
              <a:avLst/>
              <a:gdLst>
                <a:gd name="T0" fmla="*/ 1 w 29"/>
                <a:gd name="T1" fmla="*/ 16 h 44"/>
                <a:gd name="T2" fmla="*/ 4 w 29"/>
                <a:gd name="T3" fmla="*/ 30 h 44"/>
                <a:gd name="T4" fmla="*/ 10 w 29"/>
                <a:gd name="T5" fmla="*/ 41 h 44"/>
                <a:gd name="T6" fmla="*/ 12 w 29"/>
                <a:gd name="T7" fmla="*/ 44 h 44"/>
                <a:gd name="T8" fmla="*/ 20 w 29"/>
                <a:gd name="T9" fmla="*/ 35 h 44"/>
                <a:gd name="T10" fmla="*/ 28 w 29"/>
                <a:gd name="T11" fmla="*/ 19 h 44"/>
                <a:gd name="T12" fmla="*/ 16 w 29"/>
                <a:gd name="T13" fmla="*/ 6 h 44"/>
                <a:gd name="T14" fmla="*/ 19 w 29"/>
                <a:gd name="T15" fmla="*/ 0 h 44"/>
                <a:gd name="T16" fmla="*/ 18 w 29"/>
                <a:gd name="T17" fmla="*/ 0 h 44"/>
                <a:gd name="T18" fmla="*/ 16 w 29"/>
                <a:gd name="T19" fmla="*/ 6 h 44"/>
                <a:gd name="T20" fmla="*/ 13 w 29"/>
                <a:gd name="T21" fmla="*/ 6 h 44"/>
                <a:gd name="T22" fmla="*/ 1 w 29"/>
                <a:gd name="T23"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4">
                  <a:moveTo>
                    <a:pt x="1" y="16"/>
                  </a:moveTo>
                  <a:cubicBezTo>
                    <a:pt x="0" y="21"/>
                    <a:pt x="2" y="26"/>
                    <a:pt x="4" y="30"/>
                  </a:cubicBezTo>
                  <a:cubicBezTo>
                    <a:pt x="6" y="33"/>
                    <a:pt x="10" y="37"/>
                    <a:pt x="10" y="41"/>
                  </a:cubicBezTo>
                  <a:cubicBezTo>
                    <a:pt x="12" y="44"/>
                    <a:pt x="12" y="44"/>
                    <a:pt x="12" y="44"/>
                  </a:cubicBezTo>
                  <a:cubicBezTo>
                    <a:pt x="12" y="41"/>
                    <a:pt x="18" y="37"/>
                    <a:pt x="20" y="35"/>
                  </a:cubicBezTo>
                  <a:cubicBezTo>
                    <a:pt x="25" y="30"/>
                    <a:pt x="29" y="26"/>
                    <a:pt x="28" y="19"/>
                  </a:cubicBezTo>
                  <a:cubicBezTo>
                    <a:pt x="28" y="12"/>
                    <a:pt x="23" y="7"/>
                    <a:pt x="16" y="6"/>
                  </a:cubicBezTo>
                  <a:cubicBezTo>
                    <a:pt x="17" y="4"/>
                    <a:pt x="18" y="2"/>
                    <a:pt x="19" y="0"/>
                  </a:cubicBezTo>
                  <a:cubicBezTo>
                    <a:pt x="18" y="0"/>
                    <a:pt x="18" y="0"/>
                    <a:pt x="18" y="0"/>
                  </a:cubicBezTo>
                  <a:cubicBezTo>
                    <a:pt x="18" y="1"/>
                    <a:pt x="16" y="3"/>
                    <a:pt x="16" y="6"/>
                  </a:cubicBezTo>
                  <a:cubicBezTo>
                    <a:pt x="15" y="6"/>
                    <a:pt x="14" y="6"/>
                    <a:pt x="13" y="6"/>
                  </a:cubicBezTo>
                  <a:cubicBezTo>
                    <a:pt x="8" y="6"/>
                    <a:pt x="2" y="11"/>
                    <a:pt x="1" y="16"/>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2480"/>
            <p:cNvSpPr>
              <a:spLocks/>
            </p:cNvSpPr>
            <p:nvPr/>
          </p:nvSpPr>
          <p:spPr bwMode="auto">
            <a:xfrm>
              <a:off x="9369410" y="2189172"/>
              <a:ext cx="284164" cy="442916"/>
            </a:xfrm>
            <a:custGeom>
              <a:avLst/>
              <a:gdLst>
                <a:gd name="T0" fmla="*/ 4 w 76"/>
                <a:gd name="T1" fmla="*/ 39 h 118"/>
                <a:gd name="T2" fmla="*/ 5 w 76"/>
                <a:gd name="T3" fmla="*/ 76 h 118"/>
                <a:gd name="T4" fmla="*/ 13 w 76"/>
                <a:gd name="T5" fmla="*/ 109 h 118"/>
                <a:gd name="T6" fmla="*/ 15 w 76"/>
                <a:gd name="T7" fmla="*/ 118 h 118"/>
                <a:gd name="T8" fmla="*/ 43 w 76"/>
                <a:gd name="T9" fmla="*/ 100 h 118"/>
                <a:gd name="T10" fmla="*/ 64 w 76"/>
                <a:gd name="T11" fmla="*/ 83 h 118"/>
                <a:gd name="T12" fmla="*/ 72 w 76"/>
                <a:gd name="T13" fmla="*/ 70 h 118"/>
                <a:gd name="T14" fmla="*/ 75 w 76"/>
                <a:gd name="T15" fmla="*/ 56 h 118"/>
                <a:gd name="T16" fmla="*/ 73 w 76"/>
                <a:gd name="T17" fmla="*/ 43 h 118"/>
                <a:gd name="T18" fmla="*/ 67 w 76"/>
                <a:gd name="T19" fmla="*/ 33 h 118"/>
                <a:gd name="T20" fmla="*/ 46 w 76"/>
                <a:gd name="T21" fmla="*/ 17 h 118"/>
                <a:gd name="T22" fmla="*/ 61 w 76"/>
                <a:gd name="T23" fmla="*/ 2 h 118"/>
                <a:gd name="T24" fmla="*/ 60 w 76"/>
                <a:gd name="T25" fmla="*/ 0 h 118"/>
                <a:gd name="T26" fmla="*/ 52 w 76"/>
                <a:gd name="T27" fmla="*/ 6 h 118"/>
                <a:gd name="T28" fmla="*/ 45 w 76"/>
                <a:gd name="T29" fmla="*/ 17 h 118"/>
                <a:gd name="T30" fmla="*/ 38 w 76"/>
                <a:gd name="T31" fmla="*/ 15 h 118"/>
                <a:gd name="T32" fmla="*/ 15 w 76"/>
                <a:gd name="T33" fmla="*/ 24 h 118"/>
                <a:gd name="T34" fmla="*/ 8 w 76"/>
                <a:gd name="T35" fmla="*/ 32 h 118"/>
                <a:gd name="T36" fmla="*/ 4 w 76"/>
                <a:gd name="T37" fmla="*/ 3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118">
                  <a:moveTo>
                    <a:pt x="4" y="39"/>
                  </a:moveTo>
                  <a:cubicBezTo>
                    <a:pt x="0" y="50"/>
                    <a:pt x="1" y="63"/>
                    <a:pt x="5" y="76"/>
                  </a:cubicBezTo>
                  <a:cubicBezTo>
                    <a:pt x="7" y="86"/>
                    <a:pt x="14" y="99"/>
                    <a:pt x="13" y="109"/>
                  </a:cubicBezTo>
                  <a:cubicBezTo>
                    <a:pt x="14" y="112"/>
                    <a:pt x="14" y="115"/>
                    <a:pt x="15" y="118"/>
                  </a:cubicBezTo>
                  <a:cubicBezTo>
                    <a:pt x="16" y="110"/>
                    <a:pt x="34" y="104"/>
                    <a:pt x="43" y="100"/>
                  </a:cubicBezTo>
                  <a:cubicBezTo>
                    <a:pt x="50" y="95"/>
                    <a:pt x="58" y="90"/>
                    <a:pt x="64" y="83"/>
                  </a:cubicBezTo>
                  <a:cubicBezTo>
                    <a:pt x="67" y="79"/>
                    <a:pt x="70" y="75"/>
                    <a:pt x="72" y="70"/>
                  </a:cubicBezTo>
                  <a:cubicBezTo>
                    <a:pt x="74" y="65"/>
                    <a:pt x="75" y="60"/>
                    <a:pt x="75" y="56"/>
                  </a:cubicBezTo>
                  <a:cubicBezTo>
                    <a:pt x="76" y="50"/>
                    <a:pt x="74" y="46"/>
                    <a:pt x="73" y="43"/>
                  </a:cubicBezTo>
                  <a:cubicBezTo>
                    <a:pt x="71" y="39"/>
                    <a:pt x="69" y="36"/>
                    <a:pt x="67" y="33"/>
                  </a:cubicBezTo>
                  <a:cubicBezTo>
                    <a:pt x="62" y="26"/>
                    <a:pt x="55" y="20"/>
                    <a:pt x="46" y="17"/>
                  </a:cubicBezTo>
                  <a:cubicBezTo>
                    <a:pt x="49" y="11"/>
                    <a:pt x="55" y="5"/>
                    <a:pt x="61" y="2"/>
                  </a:cubicBezTo>
                  <a:cubicBezTo>
                    <a:pt x="61" y="2"/>
                    <a:pt x="61" y="1"/>
                    <a:pt x="60" y="0"/>
                  </a:cubicBezTo>
                  <a:cubicBezTo>
                    <a:pt x="58" y="1"/>
                    <a:pt x="55" y="3"/>
                    <a:pt x="52" y="6"/>
                  </a:cubicBezTo>
                  <a:cubicBezTo>
                    <a:pt x="49" y="9"/>
                    <a:pt x="47" y="13"/>
                    <a:pt x="45" y="17"/>
                  </a:cubicBezTo>
                  <a:cubicBezTo>
                    <a:pt x="43" y="16"/>
                    <a:pt x="41" y="16"/>
                    <a:pt x="38" y="15"/>
                  </a:cubicBezTo>
                  <a:cubicBezTo>
                    <a:pt x="30" y="14"/>
                    <a:pt x="21" y="19"/>
                    <a:pt x="15" y="24"/>
                  </a:cubicBezTo>
                  <a:cubicBezTo>
                    <a:pt x="12" y="27"/>
                    <a:pt x="10" y="29"/>
                    <a:pt x="8" y="32"/>
                  </a:cubicBezTo>
                  <a:cubicBezTo>
                    <a:pt x="6" y="34"/>
                    <a:pt x="5" y="36"/>
                    <a:pt x="4" y="3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2481"/>
            <p:cNvSpPr>
              <a:spLocks/>
            </p:cNvSpPr>
            <p:nvPr/>
          </p:nvSpPr>
          <p:spPr bwMode="auto">
            <a:xfrm>
              <a:off x="9290035" y="2049471"/>
              <a:ext cx="123826" cy="150814"/>
            </a:xfrm>
            <a:custGeom>
              <a:avLst/>
              <a:gdLst>
                <a:gd name="T0" fmla="*/ 5 w 33"/>
                <a:gd name="T1" fmla="*/ 7 h 40"/>
                <a:gd name="T2" fmla="*/ 1 w 33"/>
                <a:gd name="T3" fmla="*/ 23 h 40"/>
                <a:gd name="T4" fmla="*/ 2 w 33"/>
                <a:gd name="T5" fmla="*/ 36 h 40"/>
                <a:gd name="T6" fmla="*/ 2 w 33"/>
                <a:gd name="T7" fmla="*/ 40 h 40"/>
                <a:gd name="T8" fmla="*/ 14 w 33"/>
                <a:gd name="T9" fmla="*/ 35 h 40"/>
                <a:gd name="T10" fmla="*/ 29 w 33"/>
                <a:gd name="T11" fmla="*/ 24 h 40"/>
                <a:gd name="T12" fmla="*/ 25 w 33"/>
                <a:gd name="T13" fmla="*/ 5 h 40"/>
                <a:gd name="T14" fmla="*/ 32 w 33"/>
                <a:gd name="T15" fmla="*/ 1 h 40"/>
                <a:gd name="T16" fmla="*/ 31 w 33"/>
                <a:gd name="T17" fmla="*/ 0 h 40"/>
                <a:gd name="T18" fmla="*/ 25 w 33"/>
                <a:gd name="T19" fmla="*/ 5 h 40"/>
                <a:gd name="T20" fmla="*/ 23 w 33"/>
                <a:gd name="T21" fmla="*/ 3 h 40"/>
                <a:gd name="T22" fmla="*/ 5 w 33"/>
                <a:gd name="T23"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40">
                  <a:moveTo>
                    <a:pt x="5" y="7"/>
                  </a:moveTo>
                  <a:cubicBezTo>
                    <a:pt x="1" y="12"/>
                    <a:pt x="0" y="17"/>
                    <a:pt x="1" y="23"/>
                  </a:cubicBezTo>
                  <a:cubicBezTo>
                    <a:pt x="1" y="27"/>
                    <a:pt x="3" y="32"/>
                    <a:pt x="2" y="36"/>
                  </a:cubicBezTo>
                  <a:cubicBezTo>
                    <a:pt x="2" y="40"/>
                    <a:pt x="2" y="40"/>
                    <a:pt x="2" y="40"/>
                  </a:cubicBezTo>
                  <a:cubicBezTo>
                    <a:pt x="3" y="37"/>
                    <a:pt x="11" y="36"/>
                    <a:pt x="14" y="35"/>
                  </a:cubicBezTo>
                  <a:cubicBezTo>
                    <a:pt x="20" y="33"/>
                    <a:pt x="27" y="31"/>
                    <a:pt x="29" y="24"/>
                  </a:cubicBezTo>
                  <a:cubicBezTo>
                    <a:pt x="33" y="17"/>
                    <a:pt x="31" y="10"/>
                    <a:pt x="25" y="5"/>
                  </a:cubicBezTo>
                  <a:cubicBezTo>
                    <a:pt x="27" y="3"/>
                    <a:pt x="29" y="2"/>
                    <a:pt x="32" y="1"/>
                  </a:cubicBezTo>
                  <a:cubicBezTo>
                    <a:pt x="31" y="0"/>
                    <a:pt x="31" y="0"/>
                    <a:pt x="31" y="0"/>
                  </a:cubicBezTo>
                  <a:cubicBezTo>
                    <a:pt x="30" y="1"/>
                    <a:pt x="27" y="3"/>
                    <a:pt x="25" y="5"/>
                  </a:cubicBezTo>
                  <a:cubicBezTo>
                    <a:pt x="24" y="4"/>
                    <a:pt x="24" y="4"/>
                    <a:pt x="23" y="3"/>
                  </a:cubicBezTo>
                  <a:cubicBezTo>
                    <a:pt x="17" y="0"/>
                    <a:pt x="9" y="2"/>
                    <a:pt x="5" y="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2482"/>
            <p:cNvSpPr>
              <a:spLocks/>
            </p:cNvSpPr>
            <p:nvPr/>
          </p:nvSpPr>
          <p:spPr bwMode="auto">
            <a:xfrm>
              <a:off x="9383698" y="2162184"/>
              <a:ext cx="79375" cy="112713"/>
            </a:xfrm>
            <a:custGeom>
              <a:avLst/>
              <a:gdLst>
                <a:gd name="T0" fmla="*/ 2 w 21"/>
                <a:gd name="T1" fmla="*/ 8 h 30"/>
                <a:gd name="T2" fmla="*/ 2 w 21"/>
                <a:gd name="T3" fmla="*/ 19 h 30"/>
                <a:gd name="T4" fmla="*/ 5 w 21"/>
                <a:gd name="T5" fmla="*/ 28 h 30"/>
                <a:gd name="T6" fmla="*/ 6 w 21"/>
                <a:gd name="T7" fmla="*/ 30 h 30"/>
                <a:gd name="T8" fmla="*/ 13 w 21"/>
                <a:gd name="T9" fmla="*/ 24 h 30"/>
                <a:gd name="T10" fmla="*/ 21 w 21"/>
                <a:gd name="T11" fmla="*/ 16 h 30"/>
                <a:gd name="T12" fmla="*/ 20 w 21"/>
                <a:gd name="T13" fmla="*/ 9 h 30"/>
                <a:gd name="T14" fmla="*/ 16 w 21"/>
                <a:gd name="T15" fmla="*/ 3 h 30"/>
                <a:gd name="T16" fmla="*/ 21 w 21"/>
                <a:gd name="T17" fmla="*/ 1 h 30"/>
                <a:gd name="T18" fmla="*/ 21 w 21"/>
                <a:gd name="T19" fmla="*/ 0 h 30"/>
                <a:gd name="T20" fmla="*/ 16 w 21"/>
                <a:gd name="T21" fmla="*/ 3 h 30"/>
                <a:gd name="T22" fmla="*/ 15 w 21"/>
                <a:gd name="T23" fmla="*/ 2 h 30"/>
                <a:gd name="T24" fmla="*/ 8 w 21"/>
                <a:gd name="T25" fmla="*/ 2 h 30"/>
                <a:gd name="T26" fmla="*/ 2 w 21"/>
                <a:gd name="T2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0">
                  <a:moveTo>
                    <a:pt x="2" y="8"/>
                  </a:moveTo>
                  <a:cubicBezTo>
                    <a:pt x="0" y="12"/>
                    <a:pt x="1" y="16"/>
                    <a:pt x="2" y="19"/>
                  </a:cubicBezTo>
                  <a:cubicBezTo>
                    <a:pt x="3" y="22"/>
                    <a:pt x="5" y="25"/>
                    <a:pt x="5" y="28"/>
                  </a:cubicBezTo>
                  <a:cubicBezTo>
                    <a:pt x="5" y="29"/>
                    <a:pt x="6" y="29"/>
                    <a:pt x="6" y="30"/>
                  </a:cubicBezTo>
                  <a:cubicBezTo>
                    <a:pt x="6" y="28"/>
                    <a:pt x="11" y="26"/>
                    <a:pt x="13" y="24"/>
                  </a:cubicBezTo>
                  <a:cubicBezTo>
                    <a:pt x="17" y="22"/>
                    <a:pt x="20" y="20"/>
                    <a:pt x="21" y="16"/>
                  </a:cubicBezTo>
                  <a:cubicBezTo>
                    <a:pt x="21" y="14"/>
                    <a:pt x="21" y="12"/>
                    <a:pt x="20" y="9"/>
                  </a:cubicBezTo>
                  <a:cubicBezTo>
                    <a:pt x="20" y="7"/>
                    <a:pt x="18" y="5"/>
                    <a:pt x="16" y="3"/>
                  </a:cubicBezTo>
                  <a:cubicBezTo>
                    <a:pt x="18" y="2"/>
                    <a:pt x="20" y="1"/>
                    <a:pt x="21" y="1"/>
                  </a:cubicBezTo>
                  <a:cubicBezTo>
                    <a:pt x="21" y="0"/>
                    <a:pt x="21" y="0"/>
                    <a:pt x="21" y="0"/>
                  </a:cubicBezTo>
                  <a:cubicBezTo>
                    <a:pt x="20" y="0"/>
                    <a:pt x="18" y="1"/>
                    <a:pt x="16" y="3"/>
                  </a:cubicBezTo>
                  <a:cubicBezTo>
                    <a:pt x="16" y="3"/>
                    <a:pt x="15" y="2"/>
                    <a:pt x="15" y="2"/>
                  </a:cubicBezTo>
                  <a:cubicBezTo>
                    <a:pt x="13" y="1"/>
                    <a:pt x="10" y="1"/>
                    <a:pt x="8" y="2"/>
                  </a:cubicBezTo>
                  <a:cubicBezTo>
                    <a:pt x="5" y="3"/>
                    <a:pt x="3" y="5"/>
                    <a:pt x="2" y="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2484"/>
            <p:cNvSpPr>
              <a:spLocks/>
            </p:cNvSpPr>
            <p:nvPr/>
          </p:nvSpPr>
          <p:spPr bwMode="auto">
            <a:xfrm>
              <a:off x="9559863" y="1441450"/>
              <a:ext cx="219075" cy="319088"/>
            </a:xfrm>
            <a:custGeom>
              <a:avLst/>
              <a:gdLst>
                <a:gd name="T0" fmla="*/ 53 w 58"/>
                <a:gd name="T1" fmla="*/ 60 h 85"/>
                <a:gd name="T2" fmla="*/ 53 w 58"/>
                <a:gd name="T3" fmla="*/ 30 h 85"/>
                <a:gd name="T4" fmla="*/ 44 w 58"/>
                <a:gd name="T5" fmla="*/ 7 h 85"/>
                <a:gd name="T6" fmla="*/ 42 w 58"/>
                <a:gd name="T7" fmla="*/ 0 h 85"/>
                <a:gd name="T8" fmla="*/ 24 w 58"/>
                <a:gd name="T9" fmla="*/ 16 h 85"/>
                <a:gd name="T10" fmla="*/ 2 w 58"/>
                <a:gd name="T11" fmla="*/ 42 h 85"/>
                <a:gd name="T12" fmla="*/ 19 w 58"/>
                <a:gd name="T13" fmla="*/ 74 h 85"/>
                <a:gd name="T14" fmla="*/ 11 w 58"/>
                <a:gd name="T15" fmla="*/ 84 h 85"/>
                <a:gd name="T16" fmla="*/ 12 w 58"/>
                <a:gd name="T17" fmla="*/ 85 h 85"/>
                <a:gd name="T18" fmla="*/ 20 w 58"/>
                <a:gd name="T19" fmla="*/ 74 h 85"/>
                <a:gd name="T20" fmla="*/ 25 w 58"/>
                <a:gd name="T21" fmla="*/ 76 h 85"/>
                <a:gd name="T22" fmla="*/ 53 w 58"/>
                <a:gd name="T23" fmla="*/ 6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85">
                  <a:moveTo>
                    <a:pt x="53" y="60"/>
                  </a:moveTo>
                  <a:cubicBezTo>
                    <a:pt x="58" y="50"/>
                    <a:pt x="57" y="39"/>
                    <a:pt x="53" y="30"/>
                  </a:cubicBezTo>
                  <a:cubicBezTo>
                    <a:pt x="51" y="23"/>
                    <a:pt x="44" y="14"/>
                    <a:pt x="44" y="7"/>
                  </a:cubicBezTo>
                  <a:cubicBezTo>
                    <a:pt x="42" y="0"/>
                    <a:pt x="42" y="0"/>
                    <a:pt x="42" y="0"/>
                  </a:cubicBezTo>
                  <a:cubicBezTo>
                    <a:pt x="42" y="6"/>
                    <a:pt x="29" y="13"/>
                    <a:pt x="24" y="16"/>
                  </a:cubicBezTo>
                  <a:cubicBezTo>
                    <a:pt x="14" y="22"/>
                    <a:pt x="4" y="29"/>
                    <a:pt x="2" y="42"/>
                  </a:cubicBezTo>
                  <a:cubicBezTo>
                    <a:pt x="0" y="56"/>
                    <a:pt x="7" y="68"/>
                    <a:pt x="19" y="74"/>
                  </a:cubicBezTo>
                  <a:cubicBezTo>
                    <a:pt x="17" y="78"/>
                    <a:pt x="14" y="81"/>
                    <a:pt x="11" y="84"/>
                  </a:cubicBezTo>
                  <a:cubicBezTo>
                    <a:pt x="12" y="85"/>
                    <a:pt x="12" y="85"/>
                    <a:pt x="12" y="85"/>
                  </a:cubicBezTo>
                  <a:cubicBezTo>
                    <a:pt x="14" y="83"/>
                    <a:pt x="18" y="79"/>
                    <a:pt x="20" y="74"/>
                  </a:cubicBezTo>
                  <a:cubicBezTo>
                    <a:pt x="21" y="75"/>
                    <a:pt x="23" y="75"/>
                    <a:pt x="25" y="76"/>
                  </a:cubicBezTo>
                  <a:cubicBezTo>
                    <a:pt x="36" y="79"/>
                    <a:pt x="49" y="71"/>
                    <a:pt x="53" y="6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2485"/>
            <p:cNvSpPr>
              <a:spLocks/>
            </p:cNvSpPr>
            <p:nvPr/>
          </p:nvSpPr>
          <p:spPr bwMode="auto">
            <a:xfrm>
              <a:off x="9713851" y="1554162"/>
              <a:ext cx="150813" cy="203200"/>
            </a:xfrm>
            <a:custGeom>
              <a:avLst/>
              <a:gdLst>
                <a:gd name="T0" fmla="*/ 36 w 40"/>
                <a:gd name="T1" fmla="*/ 41 h 54"/>
                <a:gd name="T2" fmla="*/ 40 w 40"/>
                <a:gd name="T3" fmla="*/ 22 h 54"/>
                <a:gd name="T4" fmla="*/ 40 w 40"/>
                <a:gd name="T5" fmla="*/ 5 h 54"/>
                <a:gd name="T6" fmla="*/ 40 w 40"/>
                <a:gd name="T7" fmla="*/ 0 h 54"/>
                <a:gd name="T8" fmla="*/ 24 w 40"/>
                <a:gd name="T9" fmla="*/ 6 h 54"/>
                <a:gd name="T10" fmla="*/ 11 w 40"/>
                <a:gd name="T11" fmla="*/ 12 h 54"/>
                <a:gd name="T12" fmla="*/ 2 w 40"/>
                <a:gd name="T13" fmla="*/ 24 h 54"/>
                <a:gd name="T14" fmla="*/ 3 w 40"/>
                <a:gd name="T15" fmla="*/ 39 h 54"/>
                <a:gd name="T16" fmla="*/ 14 w 40"/>
                <a:gd name="T17" fmla="*/ 46 h 54"/>
                <a:gd name="T18" fmla="*/ 10 w 40"/>
                <a:gd name="T19" fmla="*/ 53 h 54"/>
                <a:gd name="T20" fmla="*/ 12 w 40"/>
                <a:gd name="T21" fmla="*/ 54 h 54"/>
                <a:gd name="T22" fmla="*/ 14 w 40"/>
                <a:gd name="T23" fmla="*/ 46 h 54"/>
                <a:gd name="T24" fmla="*/ 17 w 40"/>
                <a:gd name="T25" fmla="*/ 47 h 54"/>
                <a:gd name="T26" fmla="*/ 36 w 40"/>
                <a:gd name="T27"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54">
                  <a:moveTo>
                    <a:pt x="36" y="41"/>
                  </a:moveTo>
                  <a:cubicBezTo>
                    <a:pt x="39" y="36"/>
                    <a:pt x="40" y="29"/>
                    <a:pt x="40" y="22"/>
                  </a:cubicBezTo>
                  <a:cubicBezTo>
                    <a:pt x="40" y="18"/>
                    <a:pt x="38" y="10"/>
                    <a:pt x="40" y="5"/>
                  </a:cubicBezTo>
                  <a:cubicBezTo>
                    <a:pt x="40" y="0"/>
                    <a:pt x="40" y="0"/>
                    <a:pt x="40" y="0"/>
                  </a:cubicBezTo>
                  <a:cubicBezTo>
                    <a:pt x="38" y="4"/>
                    <a:pt x="28" y="5"/>
                    <a:pt x="24" y="6"/>
                  </a:cubicBezTo>
                  <a:cubicBezTo>
                    <a:pt x="19" y="8"/>
                    <a:pt x="15" y="9"/>
                    <a:pt x="11" y="12"/>
                  </a:cubicBezTo>
                  <a:cubicBezTo>
                    <a:pt x="7" y="15"/>
                    <a:pt x="4" y="18"/>
                    <a:pt x="2" y="24"/>
                  </a:cubicBezTo>
                  <a:cubicBezTo>
                    <a:pt x="0" y="29"/>
                    <a:pt x="0" y="35"/>
                    <a:pt x="3" y="39"/>
                  </a:cubicBezTo>
                  <a:cubicBezTo>
                    <a:pt x="5" y="42"/>
                    <a:pt x="9" y="45"/>
                    <a:pt x="14" y="46"/>
                  </a:cubicBezTo>
                  <a:cubicBezTo>
                    <a:pt x="13" y="49"/>
                    <a:pt x="12" y="51"/>
                    <a:pt x="10" y="53"/>
                  </a:cubicBezTo>
                  <a:cubicBezTo>
                    <a:pt x="12" y="54"/>
                    <a:pt x="12" y="54"/>
                    <a:pt x="12" y="54"/>
                  </a:cubicBezTo>
                  <a:cubicBezTo>
                    <a:pt x="12" y="52"/>
                    <a:pt x="13" y="50"/>
                    <a:pt x="14" y="46"/>
                  </a:cubicBezTo>
                  <a:cubicBezTo>
                    <a:pt x="15" y="47"/>
                    <a:pt x="16" y="47"/>
                    <a:pt x="17" y="47"/>
                  </a:cubicBezTo>
                  <a:cubicBezTo>
                    <a:pt x="25" y="49"/>
                    <a:pt x="32" y="47"/>
                    <a:pt x="36" y="41"/>
                  </a:cubicBezTo>
                  <a:close/>
                </a:path>
              </a:pathLst>
            </a:custGeom>
            <a:solidFill>
              <a:srgbClr val="B5F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2486"/>
            <p:cNvSpPr>
              <a:spLocks/>
            </p:cNvSpPr>
            <p:nvPr/>
          </p:nvSpPr>
          <p:spPr bwMode="auto">
            <a:xfrm>
              <a:off x="10021826" y="1501775"/>
              <a:ext cx="158750" cy="180975"/>
            </a:xfrm>
            <a:custGeom>
              <a:avLst/>
              <a:gdLst>
                <a:gd name="T0" fmla="*/ 34 w 42"/>
                <a:gd name="T1" fmla="*/ 39 h 48"/>
                <a:gd name="T2" fmla="*/ 41 w 42"/>
                <a:gd name="T3" fmla="*/ 21 h 48"/>
                <a:gd name="T4" fmla="*/ 41 w 42"/>
                <a:gd name="T5" fmla="*/ 4 h 48"/>
                <a:gd name="T6" fmla="*/ 42 w 42"/>
                <a:gd name="T7" fmla="*/ 0 h 48"/>
                <a:gd name="T8" fmla="*/ 26 w 42"/>
                <a:gd name="T9" fmla="*/ 5 h 48"/>
                <a:gd name="T10" fmla="*/ 5 w 42"/>
                <a:gd name="T11" fmla="*/ 18 h 48"/>
                <a:gd name="T12" fmla="*/ 11 w 42"/>
                <a:gd name="T13" fmla="*/ 41 h 48"/>
                <a:gd name="T14" fmla="*/ 4 w 42"/>
                <a:gd name="T15" fmla="*/ 47 h 48"/>
                <a:gd name="T16" fmla="*/ 5 w 42"/>
                <a:gd name="T17" fmla="*/ 48 h 48"/>
                <a:gd name="T18" fmla="*/ 11 w 42"/>
                <a:gd name="T19" fmla="*/ 42 h 48"/>
                <a:gd name="T20" fmla="*/ 14 w 42"/>
                <a:gd name="T21" fmla="*/ 43 h 48"/>
                <a:gd name="T22" fmla="*/ 34 w 42"/>
                <a:gd name="T23"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8">
                  <a:moveTo>
                    <a:pt x="34" y="39"/>
                  </a:moveTo>
                  <a:cubicBezTo>
                    <a:pt x="39" y="34"/>
                    <a:pt x="40" y="28"/>
                    <a:pt x="41" y="21"/>
                  </a:cubicBezTo>
                  <a:cubicBezTo>
                    <a:pt x="41" y="16"/>
                    <a:pt x="39" y="9"/>
                    <a:pt x="41" y="4"/>
                  </a:cubicBezTo>
                  <a:cubicBezTo>
                    <a:pt x="42" y="0"/>
                    <a:pt x="42" y="0"/>
                    <a:pt x="42" y="0"/>
                  </a:cubicBezTo>
                  <a:cubicBezTo>
                    <a:pt x="40" y="3"/>
                    <a:pt x="30" y="4"/>
                    <a:pt x="26" y="5"/>
                  </a:cubicBezTo>
                  <a:cubicBezTo>
                    <a:pt x="17" y="6"/>
                    <a:pt x="9" y="10"/>
                    <a:pt x="5" y="18"/>
                  </a:cubicBezTo>
                  <a:cubicBezTo>
                    <a:pt x="0" y="27"/>
                    <a:pt x="3" y="36"/>
                    <a:pt x="11" y="41"/>
                  </a:cubicBezTo>
                  <a:cubicBezTo>
                    <a:pt x="9" y="44"/>
                    <a:pt x="7" y="45"/>
                    <a:pt x="4" y="47"/>
                  </a:cubicBezTo>
                  <a:cubicBezTo>
                    <a:pt x="5" y="48"/>
                    <a:pt x="5" y="48"/>
                    <a:pt x="5" y="48"/>
                  </a:cubicBezTo>
                  <a:cubicBezTo>
                    <a:pt x="7" y="47"/>
                    <a:pt x="9" y="45"/>
                    <a:pt x="11" y="42"/>
                  </a:cubicBezTo>
                  <a:cubicBezTo>
                    <a:pt x="12" y="42"/>
                    <a:pt x="13" y="43"/>
                    <a:pt x="14" y="43"/>
                  </a:cubicBezTo>
                  <a:cubicBezTo>
                    <a:pt x="21" y="47"/>
                    <a:pt x="30" y="45"/>
                    <a:pt x="34" y="3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2487"/>
            <p:cNvSpPr>
              <a:spLocks/>
            </p:cNvSpPr>
            <p:nvPr/>
          </p:nvSpPr>
          <p:spPr bwMode="auto">
            <a:xfrm>
              <a:off x="11014013" y="2884487"/>
              <a:ext cx="209550" cy="134938"/>
            </a:xfrm>
            <a:custGeom>
              <a:avLst/>
              <a:gdLst>
                <a:gd name="T0" fmla="*/ 19 w 56"/>
                <a:gd name="T1" fmla="*/ 34 h 36"/>
                <a:gd name="T2" fmla="*/ 36 w 56"/>
                <a:gd name="T3" fmla="*/ 31 h 36"/>
                <a:gd name="T4" fmla="*/ 43 w 56"/>
                <a:gd name="T5" fmla="*/ 28 h 36"/>
                <a:gd name="T6" fmla="*/ 51 w 56"/>
                <a:gd name="T7" fmla="*/ 29 h 36"/>
                <a:gd name="T8" fmla="*/ 56 w 56"/>
                <a:gd name="T9" fmla="*/ 32 h 36"/>
                <a:gd name="T10" fmla="*/ 51 w 56"/>
                <a:gd name="T11" fmla="*/ 21 h 36"/>
                <a:gd name="T12" fmla="*/ 45 w 56"/>
                <a:gd name="T13" fmla="*/ 12 h 36"/>
                <a:gd name="T14" fmla="*/ 35 w 56"/>
                <a:gd name="T15" fmla="*/ 3 h 36"/>
                <a:gd name="T16" fmla="*/ 26 w 56"/>
                <a:gd name="T17" fmla="*/ 0 h 36"/>
                <a:gd name="T18" fmla="*/ 21 w 56"/>
                <a:gd name="T19" fmla="*/ 1 h 36"/>
                <a:gd name="T20" fmla="*/ 16 w 56"/>
                <a:gd name="T21" fmla="*/ 3 h 36"/>
                <a:gd name="T22" fmla="*/ 6 w 56"/>
                <a:gd name="T23" fmla="*/ 11 h 36"/>
                <a:gd name="T24" fmla="*/ 2 w 56"/>
                <a:gd name="T25" fmla="*/ 1 h 36"/>
                <a:gd name="T26" fmla="*/ 0 w 56"/>
                <a:gd name="T27" fmla="*/ 1 h 36"/>
                <a:gd name="T28" fmla="*/ 2 w 56"/>
                <a:gd name="T29" fmla="*/ 6 h 36"/>
                <a:gd name="T30" fmla="*/ 6 w 56"/>
                <a:gd name="T31" fmla="*/ 11 h 36"/>
                <a:gd name="T32" fmla="*/ 4 w 56"/>
                <a:gd name="T33" fmla="*/ 14 h 36"/>
                <a:gd name="T34" fmla="*/ 8 w 56"/>
                <a:gd name="T35" fmla="*/ 27 h 36"/>
                <a:gd name="T36" fmla="*/ 19 w 56"/>
                <a:gd name="T37"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36">
                  <a:moveTo>
                    <a:pt x="19" y="34"/>
                  </a:moveTo>
                  <a:cubicBezTo>
                    <a:pt x="26" y="36"/>
                    <a:pt x="31" y="34"/>
                    <a:pt x="36" y="31"/>
                  </a:cubicBezTo>
                  <a:cubicBezTo>
                    <a:pt x="38" y="30"/>
                    <a:pt x="40" y="29"/>
                    <a:pt x="43" y="28"/>
                  </a:cubicBezTo>
                  <a:cubicBezTo>
                    <a:pt x="46" y="27"/>
                    <a:pt x="49" y="27"/>
                    <a:pt x="51" y="29"/>
                  </a:cubicBezTo>
                  <a:cubicBezTo>
                    <a:pt x="53" y="30"/>
                    <a:pt x="54" y="30"/>
                    <a:pt x="56" y="32"/>
                  </a:cubicBezTo>
                  <a:cubicBezTo>
                    <a:pt x="54" y="29"/>
                    <a:pt x="53" y="25"/>
                    <a:pt x="51" y="21"/>
                  </a:cubicBezTo>
                  <a:cubicBezTo>
                    <a:pt x="49" y="17"/>
                    <a:pt x="46" y="14"/>
                    <a:pt x="45" y="12"/>
                  </a:cubicBezTo>
                  <a:cubicBezTo>
                    <a:pt x="41" y="8"/>
                    <a:pt x="38" y="5"/>
                    <a:pt x="35" y="3"/>
                  </a:cubicBezTo>
                  <a:cubicBezTo>
                    <a:pt x="31" y="1"/>
                    <a:pt x="29" y="0"/>
                    <a:pt x="26" y="0"/>
                  </a:cubicBezTo>
                  <a:cubicBezTo>
                    <a:pt x="24" y="0"/>
                    <a:pt x="22" y="1"/>
                    <a:pt x="21" y="1"/>
                  </a:cubicBezTo>
                  <a:cubicBezTo>
                    <a:pt x="19" y="2"/>
                    <a:pt x="17" y="2"/>
                    <a:pt x="16" y="3"/>
                  </a:cubicBezTo>
                  <a:cubicBezTo>
                    <a:pt x="12" y="5"/>
                    <a:pt x="9" y="7"/>
                    <a:pt x="6" y="11"/>
                  </a:cubicBezTo>
                  <a:cubicBezTo>
                    <a:pt x="3" y="8"/>
                    <a:pt x="2" y="5"/>
                    <a:pt x="2" y="1"/>
                  </a:cubicBezTo>
                  <a:cubicBezTo>
                    <a:pt x="0" y="1"/>
                    <a:pt x="0" y="1"/>
                    <a:pt x="0" y="1"/>
                  </a:cubicBezTo>
                  <a:cubicBezTo>
                    <a:pt x="0" y="2"/>
                    <a:pt x="1" y="4"/>
                    <a:pt x="2" y="6"/>
                  </a:cubicBezTo>
                  <a:cubicBezTo>
                    <a:pt x="3" y="8"/>
                    <a:pt x="4" y="10"/>
                    <a:pt x="6" y="11"/>
                  </a:cubicBezTo>
                  <a:cubicBezTo>
                    <a:pt x="5" y="12"/>
                    <a:pt x="5" y="13"/>
                    <a:pt x="4" y="14"/>
                  </a:cubicBezTo>
                  <a:cubicBezTo>
                    <a:pt x="3" y="18"/>
                    <a:pt x="5" y="23"/>
                    <a:pt x="8" y="27"/>
                  </a:cubicBezTo>
                  <a:cubicBezTo>
                    <a:pt x="11" y="31"/>
                    <a:pt x="15" y="33"/>
                    <a:pt x="19" y="3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2488"/>
            <p:cNvSpPr>
              <a:spLocks/>
            </p:cNvSpPr>
            <p:nvPr/>
          </p:nvSpPr>
          <p:spPr bwMode="auto">
            <a:xfrm>
              <a:off x="10945751" y="3154362"/>
              <a:ext cx="109538" cy="153988"/>
            </a:xfrm>
            <a:custGeom>
              <a:avLst/>
              <a:gdLst>
                <a:gd name="T0" fmla="*/ 3 w 29"/>
                <a:gd name="T1" fmla="*/ 23 h 41"/>
                <a:gd name="T2" fmla="*/ 12 w 29"/>
                <a:gd name="T3" fmla="*/ 32 h 41"/>
                <a:gd name="T4" fmla="*/ 22 w 29"/>
                <a:gd name="T5" fmla="*/ 38 h 41"/>
                <a:gd name="T6" fmla="*/ 25 w 29"/>
                <a:gd name="T7" fmla="*/ 41 h 41"/>
                <a:gd name="T8" fmla="*/ 25 w 29"/>
                <a:gd name="T9" fmla="*/ 34 h 41"/>
                <a:gd name="T10" fmla="*/ 27 w 29"/>
                <a:gd name="T11" fmla="*/ 28 h 41"/>
                <a:gd name="T12" fmla="*/ 25 w 29"/>
                <a:gd name="T13" fmla="*/ 10 h 41"/>
                <a:gd name="T14" fmla="*/ 17 w 29"/>
                <a:gd name="T15" fmla="*/ 5 h 41"/>
                <a:gd name="T16" fmla="*/ 8 w 29"/>
                <a:gd name="T17" fmla="*/ 6 h 41"/>
                <a:gd name="T18" fmla="*/ 7 w 29"/>
                <a:gd name="T19" fmla="*/ 0 h 41"/>
                <a:gd name="T20" fmla="*/ 6 w 29"/>
                <a:gd name="T21" fmla="*/ 0 h 41"/>
                <a:gd name="T22" fmla="*/ 8 w 29"/>
                <a:gd name="T23" fmla="*/ 6 h 41"/>
                <a:gd name="T24" fmla="*/ 6 w 29"/>
                <a:gd name="T25" fmla="*/ 8 h 41"/>
                <a:gd name="T26" fmla="*/ 3 w 29"/>
                <a:gd name="T2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1">
                  <a:moveTo>
                    <a:pt x="3" y="23"/>
                  </a:moveTo>
                  <a:cubicBezTo>
                    <a:pt x="5" y="27"/>
                    <a:pt x="8" y="29"/>
                    <a:pt x="12" y="32"/>
                  </a:cubicBezTo>
                  <a:cubicBezTo>
                    <a:pt x="15" y="33"/>
                    <a:pt x="20" y="35"/>
                    <a:pt x="22" y="38"/>
                  </a:cubicBezTo>
                  <a:cubicBezTo>
                    <a:pt x="23" y="39"/>
                    <a:pt x="24" y="40"/>
                    <a:pt x="25" y="41"/>
                  </a:cubicBezTo>
                  <a:cubicBezTo>
                    <a:pt x="24" y="39"/>
                    <a:pt x="25" y="37"/>
                    <a:pt x="25" y="34"/>
                  </a:cubicBezTo>
                  <a:cubicBezTo>
                    <a:pt x="26" y="32"/>
                    <a:pt x="27" y="29"/>
                    <a:pt x="27" y="28"/>
                  </a:cubicBezTo>
                  <a:cubicBezTo>
                    <a:pt x="29" y="21"/>
                    <a:pt x="29" y="14"/>
                    <a:pt x="25" y="10"/>
                  </a:cubicBezTo>
                  <a:cubicBezTo>
                    <a:pt x="23" y="7"/>
                    <a:pt x="20" y="5"/>
                    <a:pt x="17" y="5"/>
                  </a:cubicBezTo>
                  <a:cubicBezTo>
                    <a:pt x="14" y="4"/>
                    <a:pt x="11" y="5"/>
                    <a:pt x="8" y="6"/>
                  </a:cubicBezTo>
                  <a:cubicBezTo>
                    <a:pt x="8" y="4"/>
                    <a:pt x="7" y="2"/>
                    <a:pt x="7" y="0"/>
                  </a:cubicBezTo>
                  <a:cubicBezTo>
                    <a:pt x="6" y="0"/>
                    <a:pt x="6" y="0"/>
                    <a:pt x="6" y="0"/>
                  </a:cubicBezTo>
                  <a:cubicBezTo>
                    <a:pt x="6" y="1"/>
                    <a:pt x="7" y="4"/>
                    <a:pt x="8" y="6"/>
                  </a:cubicBezTo>
                  <a:cubicBezTo>
                    <a:pt x="7" y="7"/>
                    <a:pt x="7" y="7"/>
                    <a:pt x="6" y="8"/>
                  </a:cubicBezTo>
                  <a:cubicBezTo>
                    <a:pt x="1" y="11"/>
                    <a:pt x="0" y="18"/>
                    <a:pt x="3" y="23"/>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2489"/>
            <p:cNvSpPr>
              <a:spLocks/>
            </p:cNvSpPr>
            <p:nvPr/>
          </p:nvSpPr>
          <p:spPr bwMode="auto">
            <a:xfrm>
              <a:off x="11193401" y="2695575"/>
              <a:ext cx="93663" cy="120650"/>
            </a:xfrm>
            <a:custGeom>
              <a:avLst/>
              <a:gdLst>
                <a:gd name="T0" fmla="*/ 2 w 25"/>
                <a:gd name="T1" fmla="*/ 20 h 32"/>
                <a:gd name="T2" fmla="*/ 12 w 25"/>
                <a:gd name="T3" fmla="*/ 27 h 32"/>
                <a:gd name="T4" fmla="*/ 22 w 25"/>
                <a:gd name="T5" fmla="*/ 31 h 32"/>
                <a:gd name="T6" fmla="*/ 24 w 25"/>
                <a:gd name="T7" fmla="*/ 32 h 32"/>
                <a:gd name="T8" fmla="*/ 24 w 25"/>
                <a:gd name="T9" fmla="*/ 21 h 32"/>
                <a:gd name="T10" fmla="*/ 21 w 25"/>
                <a:gd name="T11" fmla="*/ 8 h 32"/>
                <a:gd name="T12" fmla="*/ 7 w 25"/>
                <a:gd name="T13" fmla="*/ 5 h 32"/>
                <a:gd name="T14" fmla="*/ 6 w 25"/>
                <a:gd name="T15" fmla="*/ 0 h 32"/>
                <a:gd name="T16" fmla="*/ 5 w 25"/>
                <a:gd name="T17" fmla="*/ 0 h 32"/>
                <a:gd name="T18" fmla="*/ 6 w 25"/>
                <a:gd name="T19" fmla="*/ 5 h 32"/>
                <a:gd name="T20" fmla="*/ 5 w 25"/>
                <a:gd name="T21" fmla="*/ 6 h 32"/>
                <a:gd name="T22" fmla="*/ 2 w 25"/>
                <a:gd name="T23"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32">
                  <a:moveTo>
                    <a:pt x="2" y="20"/>
                  </a:moveTo>
                  <a:cubicBezTo>
                    <a:pt x="5" y="24"/>
                    <a:pt x="8" y="26"/>
                    <a:pt x="12" y="27"/>
                  </a:cubicBezTo>
                  <a:cubicBezTo>
                    <a:pt x="15" y="28"/>
                    <a:pt x="19" y="29"/>
                    <a:pt x="22" y="31"/>
                  </a:cubicBezTo>
                  <a:cubicBezTo>
                    <a:pt x="24" y="32"/>
                    <a:pt x="24" y="32"/>
                    <a:pt x="24" y="32"/>
                  </a:cubicBezTo>
                  <a:cubicBezTo>
                    <a:pt x="23" y="30"/>
                    <a:pt x="24" y="24"/>
                    <a:pt x="24" y="21"/>
                  </a:cubicBezTo>
                  <a:cubicBezTo>
                    <a:pt x="25" y="16"/>
                    <a:pt x="25" y="11"/>
                    <a:pt x="21" y="8"/>
                  </a:cubicBezTo>
                  <a:cubicBezTo>
                    <a:pt x="17" y="3"/>
                    <a:pt x="12" y="3"/>
                    <a:pt x="7" y="5"/>
                  </a:cubicBezTo>
                  <a:cubicBezTo>
                    <a:pt x="6" y="3"/>
                    <a:pt x="6" y="2"/>
                    <a:pt x="6" y="0"/>
                  </a:cubicBezTo>
                  <a:cubicBezTo>
                    <a:pt x="5" y="0"/>
                    <a:pt x="5" y="0"/>
                    <a:pt x="5" y="0"/>
                  </a:cubicBezTo>
                  <a:cubicBezTo>
                    <a:pt x="5" y="1"/>
                    <a:pt x="5" y="3"/>
                    <a:pt x="6" y="5"/>
                  </a:cubicBezTo>
                  <a:cubicBezTo>
                    <a:pt x="6" y="6"/>
                    <a:pt x="5" y="6"/>
                    <a:pt x="5" y="6"/>
                  </a:cubicBezTo>
                  <a:cubicBezTo>
                    <a:pt x="1" y="9"/>
                    <a:pt x="0" y="16"/>
                    <a:pt x="2" y="20"/>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2490"/>
            <p:cNvSpPr>
              <a:spLocks/>
            </p:cNvSpPr>
            <p:nvPr/>
          </p:nvSpPr>
          <p:spPr bwMode="auto">
            <a:xfrm>
              <a:off x="11341038" y="2744787"/>
              <a:ext cx="115888" cy="131763"/>
            </a:xfrm>
            <a:custGeom>
              <a:avLst/>
              <a:gdLst>
                <a:gd name="T0" fmla="*/ 3 w 31"/>
                <a:gd name="T1" fmla="*/ 24 h 35"/>
                <a:gd name="T2" fmla="*/ 16 w 31"/>
                <a:gd name="T3" fmla="*/ 33 h 35"/>
                <a:gd name="T4" fmla="*/ 28 w 31"/>
                <a:gd name="T5" fmla="*/ 34 h 35"/>
                <a:gd name="T6" fmla="*/ 31 w 31"/>
                <a:gd name="T7" fmla="*/ 35 h 35"/>
                <a:gd name="T8" fmla="*/ 29 w 31"/>
                <a:gd name="T9" fmla="*/ 30 h 35"/>
                <a:gd name="T10" fmla="*/ 29 w 31"/>
                <a:gd name="T11" fmla="*/ 24 h 35"/>
                <a:gd name="T12" fmla="*/ 26 w 31"/>
                <a:gd name="T13" fmla="*/ 9 h 35"/>
                <a:gd name="T14" fmla="*/ 8 w 31"/>
                <a:gd name="T15" fmla="*/ 6 h 35"/>
                <a:gd name="T16" fmla="*/ 7 w 31"/>
                <a:gd name="T17" fmla="*/ 0 h 35"/>
                <a:gd name="T18" fmla="*/ 6 w 31"/>
                <a:gd name="T19" fmla="*/ 0 h 35"/>
                <a:gd name="T20" fmla="*/ 8 w 31"/>
                <a:gd name="T21" fmla="*/ 6 h 35"/>
                <a:gd name="T22" fmla="*/ 6 w 31"/>
                <a:gd name="T23" fmla="*/ 8 h 35"/>
                <a:gd name="T24" fmla="*/ 3 w 31"/>
                <a:gd name="T25"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5">
                  <a:moveTo>
                    <a:pt x="3" y="24"/>
                  </a:moveTo>
                  <a:cubicBezTo>
                    <a:pt x="6" y="29"/>
                    <a:pt x="11" y="32"/>
                    <a:pt x="16" y="33"/>
                  </a:cubicBezTo>
                  <a:cubicBezTo>
                    <a:pt x="19" y="33"/>
                    <a:pt x="25" y="33"/>
                    <a:pt x="28" y="34"/>
                  </a:cubicBezTo>
                  <a:cubicBezTo>
                    <a:pt x="29" y="34"/>
                    <a:pt x="30" y="35"/>
                    <a:pt x="31" y="35"/>
                  </a:cubicBezTo>
                  <a:cubicBezTo>
                    <a:pt x="30" y="34"/>
                    <a:pt x="29" y="32"/>
                    <a:pt x="29" y="30"/>
                  </a:cubicBezTo>
                  <a:cubicBezTo>
                    <a:pt x="29" y="28"/>
                    <a:pt x="29" y="26"/>
                    <a:pt x="29" y="24"/>
                  </a:cubicBezTo>
                  <a:cubicBezTo>
                    <a:pt x="29" y="19"/>
                    <a:pt x="30" y="14"/>
                    <a:pt x="26" y="9"/>
                  </a:cubicBezTo>
                  <a:cubicBezTo>
                    <a:pt x="21" y="4"/>
                    <a:pt x="14" y="3"/>
                    <a:pt x="8" y="6"/>
                  </a:cubicBezTo>
                  <a:cubicBezTo>
                    <a:pt x="7" y="4"/>
                    <a:pt x="7" y="2"/>
                    <a:pt x="7" y="0"/>
                  </a:cubicBezTo>
                  <a:cubicBezTo>
                    <a:pt x="6" y="0"/>
                    <a:pt x="6" y="0"/>
                    <a:pt x="6" y="0"/>
                  </a:cubicBezTo>
                  <a:cubicBezTo>
                    <a:pt x="6" y="1"/>
                    <a:pt x="7" y="4"/>
                    <a:pt x="8" y="6"/>
                  </a:cubicBezTo>
                  <a:cubicBezTo>
                    <a:pt x="7" y="7"/>
                    <a:pt x="7" y="7"/>
                    <a:pt x="6" y="8"/>
                  </a:cubicBezTo>
                  <a:cubicBezTo>
                    <a:pt x="1" y="11"/>
                    <a:pt x="0" y="18"/>
                    <a:pt x="3" y="2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2491"/>
            <p:cNvSpPr>
              <a:spLocks/>
            </p:cNvSpPr>
            <p:nvPr/>
          </p:nvSpPr>
          <p:spPr bwMode="auto">
            <a:xfrm>
              <a:off x="11341038" y="2428875"/>
              <a:ext cx="352425" cy="285750"/>
            </a:xfrm>
            <a:custGeom>
              <a:avLst/>
              <a:gdLst>
                <a:gd name="T0" fmla="*/ 59 w 94"/>
                <a:gd name="T1" fmla="*/ 72 h 76"/>
                <a:gd name="T2" fmla="*/ 74 w 94"/>
                <a:gd name="T3" fmla="*/ 61 h 76"/>
                <a:gd name="T4" fmla="*/ 85 w 94"/>
                <a:gd name="T5" fmla="*/ 43 h 76"/>
                <a:gd name="T6" fmla="*/ 94 w 94"/>
                <a:gd name="T7" fmla="*/ 12 h 76"/>
                <a:gd name="T8" fmla="*/ 94 w 94"/>
                <a:gd name="T9" fmla="*/ 4 h 76"/>
                <a:gd name="T10" fmla="*/ 83 w 94"/>
                <a:gd name="T11" fmla="*/ 6 h 76"/>
                <a:gd name="T12" fmla="*/ 68 w 94"/>
                <a:gd name="T13" fmla="*/ 3 h 76"/>
                <a:gd name="T14" fmla="*/ 45 w 94"/>
                <a:gd name="T15" fmla="*/ 1 h 76"/>
                <a:gd name="T16" fmla="*/ 32 w 94"/>
                <a:gd name="T17" fmla="*/ 4 h 76"/>
                <a:gd name="T18" fmla="*/ 28 w 94"/>
                <a:gd name="T19" fmla="*/ 5 h 76"/>
                <a:gd name="T20" fmla="*/ 26 w 94"/>
                <a:gd name="T21" fmla="*/ 7 h 76"/>
                <a:gd name="T22" fmla="*/ 21 w 94"/>
                <a:gd name="T23" fmla="*/ 11 h 76"/>
                <a:gd name="T24" fmla="*/ 8 w 94"/>
                <a:gd name="T25" fmla="*/ 34 h 76"/>
                <a:gd name="T26" fmla="*/ 15 w 94"/>
                <a:gd name="T27" fmla="*/ 58 h 76"/>
                <a:gd name="T28" fmla="*/ 0 w 94"/>
                <a:gd name="T29" fmla="*/ 64 h 76"/>
                <a:gd name="T30" fmla="*/ 1 w 94"/>
                <a:gd name="T31" fmla="*/ 66 h 76"/>
                <a:gd name="T32" fmla="*/ 16 w 94"/>
                <a:gd name="T33" fmla="*/ 59 h 76"/>
                <a:gd name="T34" fmla="*/ 19 w 94"/>
                <a:gd name="T35" fmla="*/ 64 h 76"/>
                <a:gd name="T36" fmla="*/ 38 w 94"/>
                <a:gd name="T37" fmla="*/ 75 h 76"/>
                <a:gd name="T38" fmla="*/ 50 w 94"/>
                <a:gd name="T39" fmla="*/ 75 h 76"/>
                <a:gd name="T40" fmla="*/ 59 w 94"/>
                <a:gd name="T41"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76">
                  <a:moveTo>
                    <a:pt x="59" y="72"/>
                  </a:moveTo>
                  <a:cubicBezTo>
                    <a:pt x="64" y="70"/>
                    <a:pt x="70" y="66"/>
                    <a:pt x="74" y="61"/>
                  </a:cubicBezTo>
                  <a:cubicBezTo>
                    <a:pt x="79" y="56"/>
                    <a:pt x="82" y="50"/>
                    <a:pt x="85" y="43"/>
                  </a:cubicBezTo>
                  <a:cubicBezTo>
                    <a:pt x="88" y="34"/>
                    <a:pt x="90" y="20"/>
                    <a:pt x="94" y="12"/>
                  </a:cubicBezTo>
                  <a:cubicBezTo>
                    <a:pt x="94" y="9"/>
                    <a:pt x="94" y="6"/>
                    <a:pt x="94" y="4"/>
                  </a:cubicBezTo>
                  <a:cubicBezTo>
                    <a:pt x="93" y="6"/>
                    <a:pt x="89" y="7"/>
                    <a:pt x="83" y="6"/>
                  </a:cubicBezTo>
                  <a:cubicBezTo>
                    <a:pt x="78" y="6"/>
                    <a:pt x="72" y="4"/>
                    <a:pt x="68" y="3"/>
                  </a:cubicBezTo>
                  <a:cubicBezTo>
                    <a:pt x="61" y="1"/>
                    <a:pt x="53" y="0"/>
                    <a:pt x="45" y="1"/>
                  </a:cubicBezTo>
                  <a:cubicBezTo>
                    <a:pt x="41" y="1"/>
                    <a:pt x="36" y="2"/>
                    <a:pt x="32" y="4"/>
                  </a:cubicBezTo>
                  <a:cubicBezTo>
                    <a:pt x="31" y="4"/>
                    <a:pt x="29" y="5"/>
                    <a:pt x="28" y="5"/>
                  </a:cubicBezTo>
                  <a:cubicBezTo>
                    <a:pt x="28" y="6"/>
                    <a:pt x="27" y="6"/>
                    <a:pt x="26" y="7"/>
                  </a:cubicBezTo>
                  <a:cubicBezTo>
                    <a:pt x="24" y="8"/>
                    <a:pt x="23" y="9"/>
                    <a:pt x="21" y="11"/>
                  </a:cubicBezTo>
                  <a:cubicBezTo>
                    <a:pt x="14" y="17"/>
                    <a:pt x="9" y="26"/>
                    <a:pt x="8" y="34"/>
                  </a:cubicBezTo>
                  <a:cubicBezTo>
                    <a:pt x="7" y="42"/>
                    <a:pt x="10" y="50"/>
                    <a:pt x="15" y="58"/>
                  </a:cubicBezTo>
                  <a:cubicBezTo>
                    <a:pt x="10" y="61"/>
                    <a:pt x="5" y="63"/>
                    <a:pt x="0" y="64"/>
                  </a:cubicBezTo>
                  <a:cubicBezTo>
                    <a:pt x="1" y="66"/>
                    <a:pt x="1" y="66"/>
                    <a:pt x="1" y="66"/>
                  </a:cubicBezTo>
                  <a:cubicBezTo>
                    <a:pt x="4" y="66"/>
                    <a:pt x="10" y="63"/>
                    <a:pt x="16" y="59"/>
                  </a:cubicBezTo>
                  <a:cubicBezTo>
                    <a:pt x="17" y="61"/>
                    <a:pt x="18" y="62"/>
                    <a:pt x="19" y="64"/>
                  </a:cubicBezTo>
                  <a:cubicBezTo>
                    <a:pt x="24" y="70"/>
                    <a:pt x="31" y="74"/>
                    <a:pt x="38" y="75"/>
                  </a:cubicBezTo>
                  <a:cubicBezTo>
                    <a:pt x="42" y="76"/>
                    <a:pt x="46" y="76"/>
                    <a:pt x="50" y="75"/>
                  </a:cubicBezTo>
                  <a:cubicBezTo>
                    <a:pt x="53" y="75"/>
                    <a:pt x="56" y="74"/>
                    <a:pt x="59" y="72"/>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2492"/>
            <p:cNvSpPr>
              <a:spLocks/>
            </p:cNvSpPr>
            <p:nvPr/>
          </p:nvSpPr>
          <p:spPr bwMode="auto">
            <a:xfrm>
              <a:off x="11536301" y="2678112"/>
              <a:ext cx="168275" cy="115888"/>
            </a:xfrm>
            <a:custGeom>
              <a:avLst/>
              <a:gdLst>
                <a:gd name="T0" fmla="*/ 21 w 45"/>
                <a:gd name="T1" fmla="*/ 30 h 31"/>
                <a:gd name="T2" fmla="*/ 33 w 45"/>
                <a:gd name="T3" fmla="*/ 22 h 31"/>
                <a:gd name="T4" fmla="*/ 42 w 45"/>
                <a:gd name="T5" fmla="*/ 13 h 31"/>
                <a:gd name="T6" fmla="*/ 45 w 45"/>
                <a:gd name="T7" fmla="*/ 11 h 31"/>
                <a:gd name="T8" fmla="*/ 33 w 45"/>
                <a:gd name="T9" fmla="*/ 6 h 31"/>
                <a:gd name="T10" fmla="*/ 14 w 45"/>
                <a:gd name="T11" fmla="*/ 3 h 31"/>
                <a:gd name="T12" fmla="*/ 7 w 45"/>
                <a:gd name="T13" fmla="*/ 20 h 31"/>
                <a:gd name="T14" fmla="*/ 0 w 45"/>
                <a:gd name="T15" fmla="*/ 20 h 31"/>
                <a:gd name="T16" fmla="*/ 0 w 45"/>
                <a:gd name="T17" fmla="*/ 21 h 31"/>
                <a:gd name="T18" fmla="*/ 7 w 45"/>
                <a:gd name="T19" fmla="*/ 20 h 31"/>
                <a:gd name="T20" fmla="*/ 8 w 45"/>
                <a:gd name="T21" fmla="*/ 23 h 31"/>
                <a:gd name="T22" fmla="*/ 21 w 45"/>
                <a:gd name="T2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31">
                  <a:moveTo>
                    <a:pt x="21" y="30"/>
                  </a:moveTo>
                  <a:cubicBezTo>
                    <a:pt x="26" y="29"/>
                    <a:pt x="30" y="26"/>
                    <a:pt x="33" y="22"/>
                  </a:cubicBezTo>
                  <a:cubicBezTo>
                    <a:pt x="36" y="20"/>
                    <a:pt x="39" y="15"/>
                    <a:pt x="42" y="13"/>
                  </a:cubicBezTo>
                  <a:cubicBezTo>
                    <a:pt x="45" y="11"/>
                    <a:pt x="45" y="11"/>
                    <a:pt x="45" y="11"/>
                  </a:cubicBezTo>
                  <a:cubicBezTo>
                    <a:pt x="42" y="12"/>
                    <a:pt x="36" y="7"/>
                    <a:pt x="33" y="6"/>
                  </a:cubicBezTo>
                  <a:cubicBezTo>
                    <a:pt x="27" y="2"/>
                    <a:pt x="21" y="0"/>
                    <a:pt x="14" y="3"/>
                  </a:cubicBezTo>
                  <a:cubicBezTo>
                    <a:pt x="7" y="6"/>
                    <a:pt x="5" y="13"/>
                    <a:pt x="7" y="20"/>
                  </a:cubicBezTo>
                  <a:cubicBezTo>
                    <a:pt x="5" y="20"/>
                    <a:pt x="3" y="20"/>
                    <a:pt x="0" y="20"/>
                  </a:cubicBezTo>
                  <a:cubicBezTo>
                    <a:pt x="0" y="21"/>
                    <a:pt x="0" y="21"/>
                    <a:pt x="0" y="21"/>
                  </a:cubicBezTo>
                  <a:cubicBezTo>
                    <a:pt x="2" y="21"/>
                    <a:pt x="4" y="21"/>
                    <a:pt x="7" y="20"/>
                  </a:cubicBezTo>
                  <a:cubicBezTo>
                    <a:pt x="7" y="21"/>
                    <a:pt x="7" y="22"/>
                    <a:pt x="8" y="23"/>
                  </a:cubicBezTo>
                  <a:cubicBezTo>
                    <a:pt x="10" y="28"/>
                    <a:pt x="16" y="31"/>
                    <a:pt x="21" y="3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2493"/>
            <p:cNvSpPr>
              <a:spLocks/>
            </p:cNvSpPr>
            <p:nvPr/>
          </p:nvSpPr>
          <p:spPr bwMode="auto">
            <a:xfrm>
              <a:off x="11622026" y="2797175"/>
              <a:ext cx="68263" cy="46038"/>
            </a:xfrm>
            <a:custGeom>
              <a:avLst/>
              <a:gdLst>
                <a:gd name="T0" fmla="*/ 6 w 18"/>
                <a:gd name="T1" fmla="*/ 11 h 12"/>
                <a:gd name="T2" fmla="*/ 12 w 18"/>
                <a:gd name="T3" fmla="*/ 11 h 12"/>
                <a:gd name="T4" fmla="*/ 17 w 18"/>
                <a:gd name="T5" fmla="*/ 10 h 12"/>
                <a:gd name="T6" fmla="*/ 18 w 18"/>
                <a:gd name="T7" fmla="*/ 10 h 12"/>
                <a:gd name="T8" fmla="*/ 16 w 18"/>
                <a:gd name="T9" fmla="*/ 8 h 12"/>
                <a:gd name="T10" fmla="*/ 15 w 18"/>
                <a:gd name="T11" fmla="*/ 5 h 12"/>
                <a:gd name="T12" fmla="*/ 8 w 18"/>
                <a:gd name="T13" fmla="*/ 0 h 12"/>
                <a:gd name="T14" fmla="*/ 5 w 18"/>
                <a:gd name="T15" fmla="*/ 1 h 12"/>
                <a:gd name="T16" fmla="*/ 2 w 18"/>
                <a:gd name="T17" fmla="*/ 4 h 12"/>
                <a:gd name="T18" fmla="*/ 0 w 18"/>
                <a:gd name="T19" fmla="*/ 3 h 12"/>
                <a:gd name="T20" fmla="*/ 0 w 18"/>
                <a:gd name="T21" fmla="*/ 3 h 12"/>
                <a:gd name="T22" fmla="*/ 2 w 18"/>
                <a:gd name="T23" fmla="*/ 5 h 12"/>
                <a:gd name="T24" fmla="*/ 2 w 18"/>
                <a:gd name="T25" fmla="*/ 6 h 12"/>
                <a:gd name="T26" fmla="*/ 6 w 18"/>
                <a:gd name="T2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2">
                  <a:moveTo>
                    <a:pt x="6" y="11"/>
                  </a:moveTo>
                  <a:cubicBezTo>
                    <a:pt x="8" y="12"/>
                    <a:pt x="10" y="11"/>
                    <a:pt x="12" y="11"/>
                  </a:cubicBezTo>
                  <a:cubicBezTo>
                    <a:pt x="13" y="10"/>
                    <a:pt x="15" y="9"/>
                    <a:pt x="17" y="10"/>
                  </a:cubicBezTo>
                  <a:cubicBezTo>
                    <a:pt x="17" y="10"/>
                    <a:pt x="18" y="10"/>
                    <a:pt x="18" y="10"/>
                  </a:cubicBezTo>
                  <a:cubicBezTo>
                    <a:pt x="17" y="10"/>
                    <a:pt x="17" y="9"/>
                    <a:pt x="16" y="8"/>
                  </a:cubicBezTo>
                  <a:cubicBezTo>
                    <a:pt x="16" y="7"/>
                    <a:pt x="15" y="5"/>
                    <a:pt x="15" y="5"/>
                  </a:cubicBezTo>
                  <a:cubicBezTo>
                    <a:pt x="13" y="2"/>
                    <a:pt x="11" y="0"/>
                    <a:pt x="8" y="0"/>
                  </a:cubicBezTo>
                  <a:cubicBezTo>
                    <a:pt x="7" y="0"/>
                    <a:pt x="6" y="1"/>
                    <a:pt x="5" y="1"/>
                  </a:cubicBezTo>
                  <a:cubicBezTo>
                    <a:pt x="4" y="2"/>
                    <a:pt x="3" y="3"/>
                    <a:pt x="2" y="4"/>
                  </a:cubicBezTo>
                  <a:cubicBezTo>
                    <a:pt x="1" y="4"/>
                    <a:pt x="1" y="3"/>
                    <a:pt x="0" y="3"/>
                  </a:cubicBezTo>
                  <a:cubicBezTo>
                    <a:pt x="0" y="3"/>
                    <a:pt x="0" y="3"/>
                    <a:pt x="0" y="3"/>
                  </a:cubicBezTo>
                  <a:cubicBezTo>
                    <a:pt x="0" y="3"/>
                    <a:pt x="1" y="4"/>
                    <a:pt x="2" y="5"/>
                  </a:cubicBezTo>
                  <a:cubicBezTo>
                    <a:pt x="2" y="5"/>
                    <a:pt x="2" y="5"/>
                    <a:pt x="2" y="6"/>
                  </a:cubicBezTo>
                  <a:cubicBezTo>
                    <a:pt x="2" y="8"/>
                    <a:pt x="4" y="11"/>
                    <a:pt x="6" y="1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2494"/>
            <p:cNvSpPr>
              <a:spLocks/>
            </p:cNvSpPr>
            <p:nvPr/>
          </p:nvSpPr>
          <p:spPr bwMode="auto">
            <a:xfrm>
              <a:off x="11591863" y="2906712"/>
              <a:ext cx="49213" cy="60325"/>
            </a:xfrm>
            <a:custGeom>
              <a:avLst/>
              <a:gdLst>
                <a:gd name="T0" fmla="*/ 1 w 13"/>
                <a:gd name="T1" fmla="*/ 10 h 16"/>
                <a:gd name="T2" fmla="*/ 6 w 13"/>
                <a:gd name="T3" fmla="*/ 14 h 16"/>
                <a:gd name="T4" fmla="*/ 10 w 13"/>
                <a:gd name="T5" fmla="*/ 16 h 16"/>
                <a:gd name="T6" fmla="*/ 12 w 13"/>
                <a:gd name="T7" fmla="*/ 16 h 16"/>
                <a:gd name="T8" fmla="*/ 12 w 13"/>
                <a:gd name="T9" fmla="*/ 12 h 16"/>
                <a:gd name="T10" fmla="*/ 11 w 13"/>
                <a:gd name="T11" fmla="*/ 6 h 16"/>
                <a:gd name="T12" fmla="*/ 4 w 13"/>
                <a:gd name="T13" fmla="*/ 3 h 16"/>
                <a:gd name="T14" fmla="*/ 5 w 13"/>
                <a:gd name="T15" fmla="*/ 0 h 16"/>
                <a:gd name="T16" fmla="*/ 4 w 13"/>
                <a:gd name="T17" fmla="*/ 0 h 16"/>
                <a:gd name="T18" fmla="*/ 4 w 13"/>
                <a:gd name="T19" fmla="*/ 3 h 16"/>
                <a:gd name="T20" fmla="*/ 3 w 13"/>
                <a:gd name="T21" fmla="*/ 3 h 16"/>
                <a:gd name="T22" fmla="*/ 1 w 13"/>
                <a:gd name="T2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6">
                  <a:moveTo>
                    <a:pt x="1" y="10"/>
                  </a:moveTo>
                  <a:cubicBezTo>
                    <a:pt x="2" y="12"/>
                    <a:pt x="4" y="14"/>
                    <a:pt x="6" y="14"/>
                  </a:cubicBezTo>
                  <a:cubicBezTo>
                    <a:pt x="7" y="15"/>
                    <a:pt x="9" y="15"/>
                    <a:pt x="10" y="16"/>
                  </a:cubicBezTo>
                  <a:cubicBezTo>
                    <a:pt x="12" y="16"/>
                    <a:pt x="12" y="16"/>
                    <a:pt x="12" y="16"/>
                  </a:cubicBezTo>
                  <a:cubicBezTo>
                    <a:pt x="11" y="16"/>
                    <a:pt x="11" y="13"/>
                    <a:pt x="12" y="12"/>
                  </a:cubicBezTo>
                  <a:cubicBezTo>
                    <a:pt x="12" y="10"/>
                    <a:pt x="13" y="7"/>
                    <a:pt x="11" y="6"/>
                  </a:cubicBezTo>
                  <a:cubicBezTo>
                    <a:pt x="10" y="3"/>
                    <a:pt x="7" y="2"/>
                    <a:pt x="4" y="3"/>
                  </a:cubicBezTo>
                  <a:cubicBezTo>
                    <a:pt x="4" y="2"/>
                    <a:pt x="4" y="1"/>
                    <a:pt x="5" y="0"/>
                  </a:cubicBezTo>
                  <a:cubicBezTo>
                    <a:pt x="4" y="0"/>
                    <a:pt x="4" y="0"/>
                    <a:pt x="4" y="0"/>
                  </a:cubicBezTo>
                  <a:cubicBezTo>
                    <a:pt x="4" y="1"/>
                    <a:pt x="4" y="2"/>
                    <a:pt x="4" y="3"/>
                  </a:cubicBezTo>
                  <a:cubicBezTo>
                    <a:pt x="4" y="3"/>
                    <a:pt x="4" y="3"/>
                    <a:pt x="3" y="3"/>
                  </a:cubicBezTo>
                  <a:cubicBezTo>
                    <a:pt x="1" y="4"/>
                    <a:pt x="0" y="8"/>
                    <a:pt x="1" y="1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2495"/>
            <p:cNvSpPr>
              <a:spLocks/>
            </p:cNvSpPr>
            <p:nvPr/>
          </p:nvSpPr>
          <p:spPr bwMode="auto">
            <a:xfrm>
              <a:off x="10867963" y="1854200"/>
              <a:ext cx="58738" cy="41275"/>
            </a:xfrm>
            <a:custGeom>
              <a:avLst/>
              <a:gdLst>
                <a:gd name="T0" fmla="*/ 10 w 16"/>
                <a:gd name="T1" fmla="*/ 11 h 11"/>
                <a:gd name="T2" fmla="*/ 14 w 16"/>
                <a:gd name="T3" fmla="*/ 6 h 11"/>
                <a:gd name="T4" fmla="*/ 15 w 16"/>
                <a:gd name="T5" fmla="*/ 1 h 11"/>
                <a:gd name="T6" fmla="*/ 16 w 16"/>
                <a:gd name="T7" fmla="*/ 0 h 11"/>
                <a:gd name="T8" fmla="*/ 11 w 16"/>
                <a:gd name="T9" fmla="*/ 0 h 11"/>
                <a:gd name="T10" fmla="*/ 5 w 16"/>
                <a:gd name="T11" fmla="*/ 1 h 11"/>
                <a:gd name="T12" fmla="*/ 3 w 16"/>
                <a:gd name="T13" fmla="*/ 4 h 11"/>
                <a:gd name="T14" fmla="*/ 2 w 16"/>
                <a:gd name="T15" fmla="*/ 7 h 11"/>
                <a:gd name="T16" fmla="*/ 0 w 16"/>
                <a:gd name="T17" fmla="*/ 5 h 11"/>
                <a:gd name="T18" fmla="*/ 0 w 16"/>
                <a:gd name="T19" fmla="*/ 5 h 11"/>
                <a:gd name="T20" fmla="*/ 2 w 16"/>
                <a:gd name="T21" fmla="*/ 7 h 11"/>
                <a:gd name="T22" fmla="*/ 2 w 16"/>
                <a:gd name="T23" fmla="*/ 8 h 11"/>
                <a:gd name="T24" fmla="*/ 6 w 16"/>
                <a:gd name="T25" fmla="*/ 11 h 11"/>
                <a:gd name="T26" fmla="*/ 10 w 16"/>
                <a:gd name="T2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1">
                  <a:moveTo>
                    <a:pt x="10" y="11"/>
                  </a:moveTo>
                  <a:cubicBezTo>
                    <a:pt x="12" y="10"/>
                    <a:pt x="14" y="8"/>
                    <a:pt x="14" y="6"/>
                  </a:cubicBezTo>
                  <a:cubicBezTo>
                    <a:pt x="15" y="5"/>
                    <a:pt x="15" y="2"/>
                    <a:pt x="15" y="1"/>
                  </a:cubicBezTo>
                  <a:cubicBezTo>
                    <a:pt x="16" y="0"/>
                    <a:pt x="16" y="0"/>
                    <a:pt x="16" y="0"/>
                  </a:cubicBezTo>
                  <a:cubicBezTo>
                    <a:pt x="15" y="1"/>
                    <a:pt x="12" y="0"/>
                    <a:pt x="11" y="0"/>
                  </a:cubicBezTo>
                  <a:cubicBezTo>
                    <a:pt x="9" y="0"/>
                    <a:pt x="7" y="0"/>
                    <a:pt x="5" y="1"/>
                  </a:cubicBezTo>
                  <a:cubicBezTo>
                    <a:pt x="4" y="2"/>
                    <a:pt x="4" y="2"/>
                    <a:pt x="3" y="4"/>
                  </a:cubicBezTo>
                  <a:cubicBezTo>
                    <a:pt x="3" y="5"/>
                    <a:pt x="2" y="6"/>
                    <a:pt x="2" y="7"/>
                  </a:cubicBezTo>
                  <a:cubicBezTo>
                    <a:pt x="1" y="7"/>
                    <a:pt x="0" y="6"/>
                    <a:pt x="0" y="5"/>
                  </a:cubicBezTo>
                  <a:cubicBezTo>
                    <a:pt x="0" y="5"/>
                    <a:pt x="0" y="5"/>
                    <a:pt x="0" y="5"/>
                  </a:cubicBezTo>
                  <a:cubicBezTo>
                    <a:pt x="0" y="6"/>
                    <a:pt x="1" y="7"/>
                    <a:pt x="2" y="7"/>
                  </a:cubicBezTo>
                  <a:cubicBezTo>
                    <a:pt x="2" y="8"/>
                    <a:pt x="2" y="8"/>
                    <a:pt x="2" y="8"/>
                  </a:cubicBezTo>
                  <a:cubicBezTo>
                    <a:pt x="3" y="10"/>
                    <a:pt x="4" y="11"/>
                    <a:pt x="6" y="11"/>
                  </a:cubicBezTo>
                  <a:cubicBezTo>
                    <a:pt x="7" y="11"/>
                    <a:pt x="9" y="11"/>
                    <a:pt x="10" y="1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2496"/>
            <p:cNvSpPr>
              <a:spLocks/>
            </p:cNvSpPr>
            <p:nvPr/>
          </p:nvSpPr>
          <p:spPr bwMode="auto">
            <a:xfrm>
              <a:off x="11063226" y="1697037"/>
              <a:ext cx="141288" cy="228600"/>
            </a:xfrm>
            <a:custGeom>
              <a:avLst/>
              <a:gdLst>
                <a:gd name="T0" fmla="*/ 37 w 38"/>
                <a:gd name="T1" fmla="*/ 40 h 61"/>
                <a:gd name="T2" fmla="*/ 33 w 38"/>
                <a:gd name="T3" fmla="*/ 20 h 61"/>
                <a:gd name="T4" fmla="*/ 26 w 38"/>
                <a:gd name="T5" fmla="*/ 5 h 61"/>
                <a:gd name="T6" fmla="*/ 24 w 38"/>
                <a:gd name="T7" fmla="*/ 0 h 61"/>
                <a:gd name="T8" fmla="*/ 12 w 38"/>
                <a:gd name="T9" fmla="*/ 13 h 61"/>
                <a:gd name="T10" fmla="*/ 4 w 38"/>
                <a:gd name="T11" fmla="*/ 22 h 61"/>
                <a:gd name="T12" fmla="*/ 0 w 38"/>
                <a:gd name="T13" fmla="*/ 33 h 61"/>
                <a:gd name="T14" fmla="*/ 4 w 38"/>
                <a:gd name="T15" fmla="*/ 45 h 61"/>
                <a:gd name="T16" fmla="*/ 14 w 38"/>
                <a:gd name="T17" fmla="*/ 53 h 61"/>
                <a:gd name="T18" fmla="*/ 7 w 38"/>
                <a:gd name="T19" fmla="*/ 60 h 61"/>
                <a:gd name="T20" fmla="*/ 8 w 38"/>
                <a:gd name="T21" fmla="*/ 61 h 61"/>
                <a:gd name="T22" fmla="*/ 14 w 38"/>
                <a:gd name="T23" fmla="*/ 53 h 61"/>
                <a:gd name="T24" fmla="*/ 17 w 38"/>
                <a:gd name="T25" fmla="*/ 54 h 61"/>
                <a:gd name="T26" fmla="*/ 29 w 38"/>
                <a:gd name="T27" fmla="*/ 51 h 61"/>
                <a:gd name="T28" fmla="*/ 37 w 38"/>
                <a:gd name="T29"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61">
                  <a:moveTo>
                    <a:pt x="37" y="40"/>
                  </a:moveTo>
                  <a:cubicBezTo>
                    <a:pt x="38" y="33"/>
                    <a:pt x="37" y="26"/>
                    <a:pt x="33" y="20"/>
                  </a:cubicBezTo>
                  <a:cubicBezTo>
                    <a:pt x="31" y="16"/>
                    <a:pt x="26" y="10"/>
                    <a:pt x="26" y="5"/>
                  </a:cubicBezTo>
                  <a:cubicBezTo>
                    <a:pt x="25" y="3"/>
                    <a:pt x="25" y="2"/>
                    <a:pt x="24" y="0"/>
                  </a:cubicBezTo>
                  <a:cubicBezTo>
                    <a:pt x="24" y="5"/>
                    <a:pt x="15" y="10"/>
                    <a:pt x="12" y="13"/>
                  </a:cubicBezTo>
                  <a:cubicBezTo>
                    <a:pt x="9" y="16"/>
                    <a:pt x="6" y="19"/>
                    <a:pt x="4" y="22"/>
                  </a:cubicBezTo>
                  <a:cubicBezTo>
                    <a:pt x="1" y="25"/>
                    <a:pt x="0" y="29"/>
                    <a:pt x="0" y="33"/>
                  </a:cubicBezTo>
                  <a:cubicBezTo>
                    <a:pt x="0" y="37"/>
                    <a:pt x="1" y="41"/>
                    <a:pt x="4" y="45"/>
                  </a:cubicBezTo>
                  <a:cubicBezTo>
                    <a:pt x="6" y="48"/>
                    <a:pt x="9" y="51"/>
                    <a:pt x="14" y="53"/>
                  </a:cubicBezTo>
                  <a:cubicBezTo>
                    <a:pt x="12" y="56"/>
                    <a:pt x="10" y="59"/>
                    <a:pt x="7" y="60"/>
                  </a:cubicBezTo>
                  <a:cubicBezTo>
                    <a:pt x="8" y="61"/>
                    <a:pt x="8" y="61"/>
                    <a:pt x="8" y="61"/>
                  </a:cubicBezTo>
                  <a:cubicBezTo>
                    <a:pt x="10" y="60"/>
                    <a:pt x="13" y="57"/>
                    <a:pt x="14" y="53"/>
                  </a:cubicBezTo>
                  <a:cubicBezTo>
                    <a:pt x="15" y="54"/>
                    <a:pt x="16" y="54"/>
                    <a:pt x="17" y="54"/>
                  </a:cubicBezTo>
                  <a:cubicBezTo>
                    <a:pt x="21" y="55"/>
                    <a:pt x="26" y="54"/>
                    <a:pt x="29" y="51"/>
                  </a:cubicBezTo>
                  <a:cubicBezTo>
                    <a:pt x="33" y="48"/>
                    <a:pt x="35" y="44"/>
                    <a:pt x="37" y="40"/>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2497"/>
            <p:cNvSpPr>
              <a:spLocks/>
            </p:cNvSpPr>
            <p:nvPr/>
          </p:nvSpPr>
          <p:spPr bwMode="auto">
            <a:xfrm>
              <a:off x="11204513" y="1771650"/>
              <a:ext cx="166688" cy="136525"/>
            </a:xfrm>
            <a:custGeom>
              <a:avLst/>
              <a:gdLst>
                <a:gd name="T0" fmla="*/ 24 w 44"/>
                <a:gd name="T1" fmla="*/ 34 h 36"/>
                <a:gd name="T2" fmla="*/ 33 w 44"/>
                <a:gd name="T3" fmla="*/ 23 h 36"/>
                <a:gd name="T4" fmla="*/ 40 w 44"/>
                <a:gd name="T5" fmla="*/ 12 h 36"/>
                <a:gd name="T6" fmla="*/ 44 w 44"/>
                <a:gd name="T7" fmla="*/ 10 h 36"/>
                <a:gd name="T8" fmla="*/ 36 w 44"/>
                <a:gd name="T9" fmla="*/ 7 h 36"/>
                <a:gd name="T10" fmla="*/ 28 w 44"/>
                <a:gd name="T11" fmla="*/ 4 h 36"/>
                <a:gd name="T12" fmla="*/ 8 w 44"/>
                <a:gd name="T13" fmla="*/ 5 h 36"/>
                <a:gd name="T14" fmla="*/ 6 w 44"/>
                <a:gd name="T15" fmla="*/ 27 h 36"/>
                <a:gd name="T16" fmla="*/ 0 w 44"/>
                <a:gd name="T17" fmla="*/ 29 h 36"/>
                <a:gd name="T18" fmla="*/ 1 w 44"/>
                <a:gd name="T19" fmla="*/ 30 h 36"/>
                <a:gd name="T20" fmla="*/ 7 w 44"/>
                <a:gd name="T21" fmla="*/ 27 h 36"/>
                <a:gd name="T22" fmla="*/ 8 w 44"/>
                <a:gd name="T23" fmla="*/ 29 h 36"/>
                <a:gd name="T24" fmla="*/ 24 w 44"/>
                <a:gd name="T25"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6">
                  <a:moveTo>
                    <a:pt x="24" y="34"/>
                  </a:moveTo>
                  <a:cubicBezTo>
                    <a:pt x="28" y="32"/>
                    <a:pt x="30" y="28"/>
                    <a:pt x="33" y="23"/>
                  </a:cubicBezTo>
                  <a:cubicBezTo>
                    <a:pt x="34" y="19"/>
                    <a:pt x="36" y="13"/>
                    <a:pt x="40" y="12"/>
                  </a:cubicBezTo>
                  <a:cubicBezTo>
                    <a:pt x="42" y="11"/>
                    <a:pt x="43" y="11"/>
                    <a:pt x="44" y="10"/>
                  </a:cubicBezTo>
                  <a:cubicBezTo>
                    <a:pt x="42" y="10"/>
                    <a:pt x="39" y="8"/>
                    <a:pt x="36" y="7"/>
                  </a:cubicBezTo>
                  <a:cubicBezTo>
                    <a:pt x="33" y="6"/>
                    <a:pt x="30" y="4"/>
                    <a:pt x="28" y="4"/>
                  </a:cubicBezTo>
                  <a:cubicBezTo>
                    <a:pt x="21" y="1"/>
                    <a:pt x="13" y="0"/>
                    <a:pt x="8" y="5"/>
                  </a:cubicBezTo>
                  <a:cubicBezTo>
                    <a:pt x="1" y="11"/>
                    <a:pt x="2" y="20"/>
                    <a:pt x="6" y="27"/>
                  </a:cubicBezTo>
                  <a:cubicBezTo>
                    <a:pt x="5" y="28"/>
                    <a:pt x="2" y="28"/>
                    <a:pt x="0" y="29"/>
                  </a:cubicBezTo>
                  <a:cubicBezTo>
                    <a:pt x="1" y="30"/>
                    <a:pt x="1" y="30"/>
                    <a:pt x="1" y="30"/>
                  </a:cubicBezTo>
                  <a:cubicBezTo>
                    <a:pt x="2" y="30"/>
                    <a:pt x="4" y="29"/>
                    <a:pt x="7" y="27"/>
                  </a:cubicBezTo>
                  <a:cubicBezTo>
                    <a:pt x="7" y="28"/>
                    <a:pt x="8" y="29"/>
                    <a:pt x="8" y="29"/>
                  </a:cubicBezTo>
                  <a:cubicBezTo>
                    <a:pt x="13" y="35"/>
                    <a:pt x="19" y="36"/>
                    <a:pt x="24" y="34"/>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2498"/>
            <p:cNvSpPr>
              <a:spLocks/>
            </p:cNvSpPr>
            <p:nvPr/>
          </p:nvSpPr>
          <p:spPr bwMode="auto">
            <a:xfrm>
              <a:off x="7840601" y="1997075"/>
              <a:ext cx="412750" cy="266700"/>
            </a:xfrm>
            <a:custGeom>
              <a:avLst/>
              <a:gdLst>
                <a:gd name="T0" fmla="*/ 61 w 110"/>
                <a:gd name="T1" fmla="*/ 1 h 71"/>
                <a:gd name="T2" fmla="*/ 34 w 110"/>
                <a:gd name="T3" fmla="*/ 17 h 71"/>
                <a:gd name="T4" fmla="*/ 23 w 110"/>
                <a:gd name="T5" fmla="*/ 27 h 71"/>
                <a:gd name="T6" fmla="*/ 10 w 110"/>
                <a:gd name="T7" fmla="*/ 34 h 71"/>
                <a:gd name="T8" fmla="*/ 0 w 110"/>
                <a:gd name="T9" fmla="*/ 36 h 71"/>
                <a:gd name="T10" fmla="*/ 15 w 110"/>
                <a:gd name="T11" fmla="*/ 45 h 71"/>
                <a:gd name="T12" fmla="*/ 30 w 110"/>
                <a:gd name="T13" fmla="*/ 56 h 71"/>
                <a:gd name="T14" fmla="*/ 77 w 110"/>
                <a:gd name="T15" fmla="*/ 65 h 71"/>
                <a:gd name="T16" fmla="*/ 94 w 110"/>
                <a:gd name="T17" fmla="*/ 48 h 71"/>
                <a:gd name="T18" fmla="*/ 95 w 110"/>
                <a:gd name="T19" fmla="*/ 26 h 71"/>
                <a:gd name="T20" fmla="*/ 110 w 110"/>
                <a:gd name="T21" fmla="*/ 25 h 71"/>
                <a:gd name="T22" fmla="*/ 110 w 110"/>
                <a:gd name="T23" fmla="*/ 23 h 71"/>
                <a:gd name="T24" fmla="*/ 94 w 110"/>
                <a:gd name="T25" fmla="*/ 25 h 71"/>
                <a:gd name="T26" fmla="*/ 92 w 110"/>
                <a:gd name="T27" fmla="*/ 19 h 71"/>
                <a:gd name="T28" fmla="*/ 79 w 110"/>
                <a:gd name="T29" fmla="*/ 5 h 71"/>
                <a:gd name="T30" fmla="*/ 61 w 110"/>
                <a:gd name="T31"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 h="71">
                  <a:moveTo>
                    <a:pt x="61" y="1"/>
                  </a:moveTo>
                  <a:cubicBezTo>
                    <a:pt x="51" y="3"/>
                    <a:pt x="42" y="9"/>
                    <a:pt x="34" y="17"/>
                  </a:cubicBezTo>
                  <a:cubicBezTo>
                    <a:pt x="31" y="20"/>
                    <a:pt x="27" y="24"/>
                    <a:pt x="23" y="27"/>
                  </a:cubicBezTo>
                  <a:cubicBezTo>
                    <a:pt x="19" y="31"/>
                    <a:pt x="14" y="33"/>
                    <a:pt x="10" y="34"/>
                  </a:cubicBezTo>
                  <a:cubicBezTo>
                    <a:pt x="7" y="34"/>
                    <a:pt x="4" y="35"/>
                    <a:pt x="0" y="36"/>
                  </a:cubicBezTo>
                  <a:cubicBezTo>
                    <a:pt x="5" y="37"/>
                    <a:pt x="10" y="41"/>
                    <a:pt x="15" y="45"/>
                  </a:cubicBezTo>
                  <a:cubicBezTo>
                    <a:pt x="21" y="49"/>
                    <a:pt x="26" y="54"/>
                    <a:pt x="30" y="56"/>
                  </a:cubicBezTo>
                  <a:cubicBezTo>
                    <a:pt x="45" y="65"/>
                    <a:pt x="61" y="71"/>
                    <a:pt x="77" y="65"/>
                  </a:cubicBezTo>
                  <a:cubicBezTo>
                    <a:pt x="86" y="61"/>
                    <a:pt x="91" y="55"/>
                    <a:pt x="94" y="48"/>
                  </a:cubicBezTo>
                  <a:cubicBezTo>
                    <a:pt x="97" y="41"/>
                    <a:pt x="97" y="33"/>
                    <a:pt x="95" y="26"/>
                  </a:cubicBezTo>
                  <a:cubicBezTo>
                    <a:pt x="100" y="24"/>
                    <a:pt x="105" y="24"/>
                    <a:pt x="110" y="25"/>
                  </a:cubicBezTo>
                  <a:cubicBezTo>
                    <a:pt x="110" y="23"/>
                    <a:pt x="110" y="23"/>
                    <a:pt x="110" y="23"/>
                  </a:cubicBezTo>
                  <a:cubicBezTo>
                    <a:pt x="107" y="22"/>
                    <a:pt x="100" y="23"/>
                    <a:pt x="94" y="25"/>
                  </a:cubicBezTo>
                  <a:cubicBezTo>
                    <a:pt x="94" y="23"/>
                    <a:pt x="93" y="21"/>
                    <a:pt x="92" y="19"/>
                  </a:cubicBezTo>
                  <a:cubicBezTo>
                    <a:pt x="90" y="13"/>
                    <a:pt x="85" y="8"/>
                    <a:pt x="79" y="5"/>
                  </a:cubicBezTo>
                  <a:cubicBezTo>
                    <a:pt x="73" y="2"/>
                    <a:pt x="67" y="0"/>
                    <a:pt x="61" y="1"/>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2499"/>
            <p:cNvSpPr>
              <a:spLocks/>
            </p:cNvSpPr>
            <p:nvPr/>
          </p:nvSpPr>
          <p:spPr bwMode="auto">
            <a:xfrm>
              <a:off x="7972363" y="2103437"/>
              <a:ext cx="277813" cy="261938"/>
            </a:xfrm>
            <a:custGeom>
              <a:avLst/>
              <a:gdLst>
                <a:gd name="T0" fmla="*/ 8 w 74"/>
                <a:gd name="T1" fmla="*/ 14 h 70"/>
                <a:gd name="T2" fmla="*/ 1 w 74"/>
                <a:gd name="T3" fmla="*/ 34 h 70"/>
                <a:gd name="T4" fmla="*/ 1 w 74"/>
                <a:gd name="T5" fmla="*/ 51 h 70"/>
                <a:gd name="T6" fmla="*/ 1 w 74"/>
                <a:gd name="T7" fmla="*/ 70 h 70"/>
                <a:gd name="T8" fmla="*/ 27 w 74"/>
                <a:gd name="T9" fmla="*/ 65 h 70"/>
                <a:gd name="T10" fmla="*/ 44 w 74"/>
                <a:gd name="T11" fmla="*/ 61 h 70"/>
                <a:gd name="T12" fmla="*/ 57 w 74"/>
                <a:gd name="T13" fmla="*/ 51 h 70"/>
                <a:gd name="T14" fmla="*/ 60 w 74"/>
                <a:gd name="T15" fmla="*/ 32 h 70"/>
                <a:gd name="T16" fmla="*/ 53 w 74"/>
                <a:gd name="T17" fmla="*/ 13 h 70"/>
                <a:gd name="T18" fmla="*/ 62 w 74"/>
                <a:gd name="T19" fmla="*/ 10 h 70"/>
                <a:gd name="T20" fmla="*/ 74 w 74"/>
                <a:gd name="T21" fmla="*/ 11 h 70"/>
                <a:gd name="T22" fmla="*/ 74 w 74"/>
                <a:gd name="T23" fmla="*/ 10 h 70"/>
                <a:gd name="T24" fmla="*/ 64 w 74"/>
                <a:gd name="T25" fmla="*/ 9 h 70"/>
                <a:gd name="T26" fmla="*/ 53 w 74"/>
                <a:gd name="T27" fmla="*/ 12 h 70"/>
                <a:gd name="T28" fmla="*/ 29 w 74"/>
                <a:gd name="T29" fmla="*/ 2 h 70"/>
                <a:gd name="T30" fmla="*/ 8 w 74"/>
                <a:gd name="T31" fmla="*/ 1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70">
                  <a:moveTo>
                    <a:pt x="8" y="14"/>
                  </a:moveTo>
                  <a:cubicBezTo>
                    <a:pt x="3" y="20"/>
                    <a:pt x="2" y="27"/>
                    <a:pt x="1" y="34"/>
                  </a:cubicBezTo>
                  <a:cubicBezTo>
                    <a:pt x="0" y="40"/>
                    <a:pt x="0" y="45"/>
                    <a:pt x="1" y="51"/>
                  </a:cubicBezTo>
                  <a:cubicBezTo>
                    <a:pt x="2" y="56"/>
                    <a:pt x="1" y="70"/>
                    <a:pt x="1" y="70"/>
                  </a:cubicBezTo>
                  <a:cubicBezTo>
                    <a:pt x="8" y="64"/>
                    <a:pt x="19" y="66"/>
                    <a:pt x="27" y="65"/>
                  </a:cubicBezTo>
                  <a:cubicBezTo>
                    <a:pt x="32" y="65"/>
                    <a:pt x="38" y="63"/>
                    <a:pt x="44" y="61"/>
                  </a:cubicBezTo>
                  <a:cubicBezTo>
                    <a:pt x="49" y="59"/>
                    <a:pt x="53" y="55"/>
                    <a:pt x="57" y="51"/>
                  </a:cubicBezTo>
                  <a:cubicBezTo>
                    <a:pt x="60" y="46"/>
                    <a:pt x="61" y="39"/>
                    <a:pt x="60" y="32"/>
                  </a:cubicBezTo>
                  <a:cubicBezTo>
                    <a:pt x="60" y="26"/>
                    <a:pt x="57" y="19"/>
                    <a:pt x="53" y="13"/>
                  </a:cubicBezTo>
                  <a:cubicBezTo>
                    <a:pt x="56" y="11"/>
                    <a:pt x="59" y="10"/>
                    <a:pt x="62" y="10"/>
                  </a:cubicBezTo>
                  <a:cubicBezTo>
                    <a:pt x="66" y="9"/>
                    <a:pt x="70" y="10"/>
                    <a:pt x="74" y="11"/>
                  </a:cubicBezTo>
                  <a:cubicBezTo>
                    <a:pt x="74" y="10"/>
                    <a:pt x="74" y="10"/>
                    <a:pt x="74" y="10"/>
                  </a:cubicBezTo>
                  <a:cubicBezTo>
                    <a:pt x="72" y="9"/>
                    <a:pt x="68" y="9"/>
                    <a:pt x="64" y="9"/>
                  </a:cubicBezTo>
                  <a:cubicBezTo>
                    <a:pt x="60" y="9"/>
                    <a:pt x="55" y="10"/>
                    <a:pt x="53" y="12"/>
                  </a:cubicBezTo>
                  <a:cubicBezTo>
                    <a:pt x="47" y="5"/>
                    <a:pt x="38" y="0"/>
                    <a:pt x="29" y="2"/>
                  </a:cubicBezTo>
                  <a:cubicBezTo>
                    <a:pt x="22" y="4"/>
                    <a:pt x="13" y="9"/>
                    <a:pt x="8" y="14"/>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2500"/>
            <p:cNvSpPr>
              <a:spLocks/>
            </p:cNvSpPr>
            <p:nvPr/>
          </p:nvSpPr>
          <p:spPr bwMode="auto">
            <a:xfrm>
              <a:off x="8215251" y="2489200"/>
              <a:ext cx="252413" cy="360363"/>
            </a:xfrm>
            <a:custGeom>
              <a:avLst/>
              <a:gdLst>
                <a:gd name="T0" fmla="*/ 6 w 67"/>
                <a:gd name="T1" fmla="*/ 25 h 96"/>
                <a:gd name="T2" fmla="*/ 4 w 67"/>
                <a:gd name="T3" fmla="*/ 61 h 96"/>
                <a:gd name="T4" fmla="*/ 14 w 67"/>
                <a:gd name="T5" fmla="*/ 88 h 96"/>
                <a:gd name="T6" fmla="*/ 16 w 67"/>
                <a:gd name="T7" fmla="*/ 96 h 96"/>
                <a:gd name="T8" fmla="*/ 25 w 67"/>
                <a:gd name="T9" fmla="*/ 86 h 96"/>
                <a:gd name="T10" fmla="*/ 38 w 67"/>
                <a:gd name="T11" fmla="*/ 79 h 96"/>
                <a:gd name="T12" fmla="*/ 55 w 67"/>
                <a:gd name="T13" fmla="*/ 67 h 96"/>
                <a:gd name="T14" fmla="*/ 65 w 67"/>
                <a:gd name="T15" fmla="*/ 51 h 96"/>
                <a:gd name="T16" fmla="*/ 63 w 67"/>
                <a:gd name="T17" fmla="*/ 29 h 96"/>
                <a:gd name="T18" fmla="*/ 49 w 67"/>
                <a:gd name="T19" fmla="*/ 12 h 96"/>
                <a:gd name="T20" fmla="*/ 60 w 67"/>
                <a:gd name="T21" fmla="*/ 2 h 96"/>
                <a:gd name="T22" fmla="*/ 59 w 67"/>
                <a:gd name="T23" fmla="*/ 0 h 96"/>
                <a:gd name="T24" fmla="*/ 48 w 67"/>
                <a:gd name="T25" fmla="*/ 12 h 96"/>
                <a:gd name="T26" fmla="*/ 43 w 67"/>
                <a:gd name="T27" fmla="*/ 9 h 96"/>
                <a:gd name="T28" fmla="*/ 22 w 67"/>
                <a:gd name="T29" fmla="*/ 10 h 96"/>
                <a:gd name="T30" fmla="*/ 6 w 67"/>
                <a:gd name="T31" fmla="*/ 2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96">
                  <a:moveTo>
                    <a:pt x="6" y="25"/>
                  </a:moveTo>
                  <a:cubicBezTo>
                    <a:pt x="0" y="37"/>
                    <a:pt x="0" y="50"/>
                    <a:pt x="4" y="61"/>
                  </a:cubicBezTo>
                  <a:cubicBezTo>
                    <a:pt x="7" y="69"/>
                    <a:pt x="14" y="80"/>
                    <a:pt x="14" y="88"/>
                  </a:cubicBezTo>
                  <a:cubicBezTo>
                    <a:pt x="16" y="96"/>
                    <a:pt x="16" y="96"/>
                    <a:pt x="16" y="96"/>
                  </a:cubicBezTo>
                  <a:cubicBezTo>
                    <a:pt x="17" y="93"/>
                    <a:pt x="21" y="89"/>
                    <a:pt x="25" y="86"/>
                  </a:cubicBezTo>
                  <a:cubicBezTo>
                    <a:pt x="30" y="83"/>
                    <a:pt x="35" y="80"/>
                    <a:pt x="38" y="79"/>
                  </a:cubicBezTo>
                  <a:cubicBezTo>
                    <a:pt x="44" y="75"/>
                    <a:pt x="50" y="72"/>
                    <a:pt x="55" y="67"/>
                  </a:cubicBezTo>
                  <a:cubicBezTo>
                    <a:pt x="59" y="63"/>
                    <a:pt x="63" y="58"/>
                    <a:pt x="65" y="51"/>
                  </a:cubicBezTo>
                  <a:cubicBezTo>
                    <a:pt x="67" y="43"/>
                    <a:pt x="66" y="36"/>
                    <a:pt x="63" y="29"/>
                  </a:cubicBezTo>
                  <a:cubicBezTo>
                    <a:pt x="61" y="22"/>
                    <a:pt x="56" y="17"/>
                    <a:pt x="49" y="12"/>
                  </a:cubicBezTo>
                  <a:cubicBezTo>
                    <a:pt x="52" y="8"/>
                    <a:pt x="56" y="5"/>
                    <a:pt x="60" y="2"/>
                  </a:cubicBezTo>
                  <a:cubicBezTo>
                    <a:pt x="59" y="0"/>
                    <a:pt x="59" y="0"/>
                    <a:pt x="59" y="0"/>
                  </a:cubicBezTo>
                  <a:cubicBezTo>
                    <a:pt x="56" y="2"/>
                    <a:pt x="51" y="6"/>
                    <a:pt x="48" y="12"/>
                  </a:cubicBezTo>
                  <a:cubicBezTo>
                    <a:pt x="46" y="11"/>
                    <a:pt x="44" y="10"/>
                    <a:pt x="43" y="9"/>
                  </a:cubicBezTo>
                  <a:cubicBezTo>
                    <a:pt x="36" y="7"/>
                    <a:pt x="29" y="7"/>
                    <a:pt x="22" y="10"/>
                  </a:cubicBezTo>
                  <a:cubicBezTo>
                    <a:pt x="16" y="13"/>
                    <a:pt x="10" y="19"/>
                    <a:pt x="6" y="25"/>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2501"/>
            <p:cNvSpPr>
              <a:spLocks/>
            </p:cNvSpPr>
            <p:nvPr/>
          </p:nvSpPr>
          <p:spPr bwMode="auto">
            <a:xfrm>
              <a:off x="8558151" y="2601912"/>
              <a:ext cx="184150" cy="288925"/>
            </a:xfrm>
            <a:custGeom>
              <a:avLst/>
              <a:gdLst>
                <a:gd name="T0" fmla="*/ 1 w 49"/>
                <a:gd name="T1" fmla="*/ 29 h 77"/>
                <a:gd name="T2" fmla="*/ 9 w 49"/>
                <a:gd name="T3" fmla="*/ 55 h 77"/>
                <a:gd name="T4" fmla="*/ 23 w 49"/>
                <a:gd name="T5" fmla="*/ 72 h 77"/>
                <a:gd name="T6" fmla="*/ 26 w 49"/>
                <a:gd name="T7" fmla="*/ 77 h 77"/>
                <a:gd name="T8" fmla="*/ 37 w 49"/>
                <a:gd name="T9" fmla="*/ 59 h 77"/>
                <a:gd name="T10" fmla="*/ 46 w 49"/>
                <a:gd name="T11" fmla="*/ 47 h 77"/>
                <a:gd name="T12" fmla="*/ 48 w 49"/>
                <a:gd name="T13" fmla="*/ 35 h 77"/>
                <a:gd name="T14" fmla="*/ 43 w 49"/>
                <a:gd name="T15" fmla="*/ 21 h 77"/>
                <a:gd name="T16" fmla="*/ 31 w 49"/>
                <a:gd name="T17" fmla="*/ 10 h 77"/>
                <a:gd name="T18" fmla="*/ 35 w 49"/>
                <a:gd name="T19" fmla="*/ 5 h 77"/>
                <a:gd name="T20" fmla="*/ 42 w 49"/>
                <a:gd name="T21" fmla="*/ 1 h 77"/>
                <a:gd name="T22" fmla="*/ 41 w 49"/>
                <a:gd name="T23" fmla="*/ 0 h 77"/>
                <a:gd name="T24" fmla="*/ 35 w 49"/>
                <a:gd name="T25" fmla="*/ 3 h 77"/>
                <a:gd name="T26" fmla="*/ 30 w 49"/>
                <a:gd name="T27" fmla="*/ 9 h 77"/>
                <a:gd name="T28" fmla="*/ 26 w 49"/>
                <a:gd name="T29" fmla="*/ 8 h 77"/>
                <a:gd name="T30" fmla="*/ 10 w 49"/>
                <a:gd name="T31" fmla="*/ 14 h 77"/>
                <a:gd name="T32" fmla="*/ 1 w 49"/>
                <a:gd name="T33" fmla="*/ 2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77">
                  <a:moveTo>
                    <a:pt x="1" y="29"/>
                  </a:moveTo>
                  <a:cubicBezTo>
                    <a:pt x="0" y="40"/>
                    <a:pt x="4" y="49"/>
                    <a:pt x="9" y="55"/>
                  </a:cubicBezTo>
                  <a:cubicBezTo>
                    <a:pt x="13" y="60"/>
                    <a:pt x="21" y="66"/>
                    <a:pt x="23" y="72"/>
                  </a:cubicBezTo>
                  <a:cubicBezTo>
                    <a:pt x="26" y="77"/>
                    <a:pt x="26" y="77"/>
                    <a:pt x="26" y="77"/>
                  </a:cubicBezTo>
                  <a:cubicBezTo>
                    <a:pt x="25" y="72"/>
                    <a:pt x="34" y="63"/>
                    <a:pt x="37" y="59"/>
                  </a:cubicBezTo>
                  <a:cubicBezTo>
                    <a:pt x="41" y="55"/>
                    <a:pt x="44" y="51"/>
                    <a:pt x="46" y="47"/>
                  </a:cubicBezTo>
                  <a:cubicBezTo>
                    <a:pt x="48" y="43"/>
                    <a:pt x="49" y="39"/>
                    <a:pt x="48" y="35"/>
                  </a:cubicBezTo>
                  <a:cubicBezTo>
                    <a:pt x="48" y="30"/>
                    <a:pt x="46" y="25"/>
                    <a:pt x="43" y="21"/>
                  </a:cubicBezTo>
                  <a:cubicBezTo>
                    <a:pt x="40" y="17"/>
                    <a:pt x="36" y="12"/>
                    <a:pt x="31" y="10"/>
                  </a:cubicBezTo>
                  <a:cubicBezTo>
                    <a:pt x="32" y="8"/>
                    <a:pt x="34" y="6"/>
                    <a:pt x="35" y="5"/>
                  </a:cubicBezTo>
                  <a:cubicBezTo>
                    <a:pt x="37" y="3"/>
                    <a:pt x="39" y="2"/>
                    <a:pt x="42" y="1"/>
                  </a:cubicBezTo>
                  <a:cubicBezTo>
                    <a:pt x="41" y="1"/>
                    <a:pt x="41" y="0"/>
                    <a:pt x="41" y="0"/>
                  </a:cubicBezTo>
                  <a:cubicBezTo>
                    <a:pt x="40" y="0"/>
                    <a:pt x="37" y="1"/>
                    <a:pt x="35" y="3"/>
                  </a:cubicBezTo>
                  <a:cubicBezTo>
                    <a:pt x="33" y="5"/>
                    <a:pt x="32" y="7"/>
                    <a:pt x="30" y="9"/>
                  </a:cubicBezTo>
                  <a:cubicBezTo>
                    <a:pt x="29" y="9"/>
                    <a:pt x="28" y="8"/>
                    <a:pt x="26" y="8"/>
                  </a:cubicBezTo>
                  <a:cubicBezTo>
                    <a:pt x="21" y="7"/>
                    <a:pt x="15" y="9"/>
                    <a:pt x="10" y="14"/>
                  </a:cubicBezTo>
                  <a:cubicBezTo>
                    <a:pt x="6" y="18"/>
                    <a:pt x="2" y="24"/>
                    <a:pt x="1" y="29"/>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2502"/>
            <p:cNvSpPr>
              <a:spLocks/>
            </p:cNvSpPr>
            <p:nvPr/>
          </p:nvSpPr>
          <p:spPr bwMode="auto">
            <a:xfrm>
              <a:off x="8651813" y="2692400"/>
              <a:ext cx="184150" cy="236538"/>
            </a:xfrm>
            <a:custGeom>
              <a:avLst/>
              <a:gdLst>
                <a:gd name="T0" fmla="*/ 4 w 49"/>
                <a:gd name="T1" fmla="*/ 45 h 63"/>
                <a:gd name="T2" fmla="*/ 17 w 49"/>
                <a:gd name="T3" fmla="*/ 55 h 63"/>
                <a:gd name="T4" fmla="*/ 31 w 49"/>
                <a:gd name="T5" fmla="*/ 59 h 63"/>
                <a:gd name="T6" fmla="*/ 39 w 49"/>
                <a:gd name="T7" fmla="*/ 61 h 63"/>
                <a:gd name="T8" fmla="*/ 45 w 49"/>
                <a:gd name="T9" fmla="*/ 63 h 63"/>
                <a:gd name="T10" fmla="*/ 45 w 49"/>
                <a:gd name="T11" fmla="*/ 53 h 63"/>
                <a:gd name="T12" fmla="*/ 47 w 49"/>
                <a:gd name="T13" fmla="*/ 43 h 63"/>
                <a:gd name="T14" fmla="*/ 42 w 49"/>
                <a:gd name="T15" fmla="*/ 15 h 63"/>
                <a:gd name="T16" fmla="*/ 28 w 49"/>
                <a:gd name="T17" fmla="*/ 8 h 63"/>
                <a:gd name="T18" fmla="*/ 12 w 49"/>
                <a:gd name="T19" fmla="*/ 11 h 63"/>
                <a:gd name="T20" fmla="*/ 11 w 49"/>
                <a:gd name="T21" fmla="*/ 5 h 63"/>
                <a:gd name="T22" fmla="*/ 11 w 49"/>
                <a:gd name="T23" fmla="*/ 3 h 63"/>
                <a:gd name="T24" fmla="*/ 11 w 49"/>
                <a:gd name="T25" fmla="*/ 3 h 63"/>
                <a:gd name="T26" fmla="*/ 11 w 49"/>
                <a:gd name="T27" fmla="*/ 3 h 63"/>
                <a:gd name="T28" fmla="*/ 11 w 49"/>
                <a:gd name="T29" fmla="*/ 3 h 63"/>
                <a:gd name="T30" fmla="*/ 11 w 49"/>
                <a:gd name="T31" fmla="*/ 3 h 63"/>
                <a:gd name="T32" fmla="*/ 11 w 49"/>
                <a:gd name="T33" fmla="*/ 2 h 63"/>
                <a:gd name="T34" fmla="*/ 13 w 49"/>
                <a:gd name="T35" fmla="*/ 2 h 63"/>
                <a:gd name="T36" fmla="*/ 14 w 49"/>
                <a:gd name="T37" fmla="*/ 1 h 63"/>
                <a:gd name="T38" fmla="*/ 15 w 49"/>
                <a:gd name="T39" fmla="*/ 1 h 63"/>
                <a:gd name="T40" fmla="*/ 15 w 49"/>
                <a:gd name="T41" fmla="*/ 0 h 63"/>
                <a:gd name="T42" fmla="*/ 15 w 49"/>
                <a:gd name="T43" fmla="*/ 0 h 63"/>
                <a:gd name="T44" fmla="*/ 17 w 49"/>
                <a:gd name="T45" fmla="*/ 0 h 63"/>
                <a:gd name="T46" fmla="*/ 19 w 49"/>
                <a:gd name="T47" fmla="*/ 1 h 63"/>
                <a:gd name="T48" fmla="*/ 20 w 49"/>
                <a:gd name="T49" fmla="*/ 1 h 63"/>
                <a:gd name="T50" fmla="*/ 20 w 49"/>
                <a:gd name="T51" fmla="*/ 1 h 63"/>
                <a:gd name="T52" fmla="*/ 20 w 49"/>
                <a:gd name="T53" fmla="*/ 1 h 63"/>
                <a:gd name="T54" fmla="*/ 19 w 49"/>
                <a:gd name="T55" fmla="*/ 2 h 63"/>
                <a:gd name="T56" fmla="*/ 17 w 49"/>
                <a:gd name="T57" fmla="*/ 4 h 63"/>
                <a:gd name="T58" fmla="*/ 19 w 49"/>
                <a:gd name="T59" fmla="*/ 5 h 63"/>
                <a:gd name="T60" fmla="*/ 20 w 49"/>
                <a:gd name="T61" fmla="*/ 2 h 63"/>
                <a:gd name="T62" fmla="*/ 20 w 49"/>
                <a:gd name="T63" fmla="*/ 1 h 63"/>
                <a:gd name="T64" fmla="*/ 21 w 49"/>
                <a:gd name="T65" fmla="*/ 1 h 63"/>
                <a:gd name="T66" fmla="*/ 21 w 49"/>
                <a:gd name="T67" fmla="*/ 1 h 63"/>
                <a:gd name="T68" fmla="*/ 21 w 49"/>
                <a:gd name="T69" fmla="*/ 1 h 63"/>
                <a:gd name="T70" fmla="*/ 20 w 49"/>
                <a:gd name="T71" fmla="*/ 1 h 63"/>
                <a:gd name="T72" fmla="*/ 19 w 49"/>
                <a:gd name="T73" fmla="*/ 1 h 63"/>
                <a:gd name="T74" fmla="*/ 16 w 49"/>
                <a:gd name="T75" fmla="*/ 0 h 63"/>
                <a:gd name="T76" fmla="*/ 15 w 49"/>
                <a:gd name="T77" fmla="*/ 0 h 63"/>
                <a:gd name="T78" fmla="*/ 12 w 49"/>
                <a:gd name="T79" fmla="*/ 2 h 63"/>
                <a:gd name="T80" fmla="*/ 11 w 49"/>
                <a:gd name="T81" fmla="*/ 3 h 63"/>
                <a:gd name="T82" fmla="*/ 10 w 49"/>
                <a:gd name="T83" fmla="*/ 3 h 63"/>
                <a:gd name="T84" fmla="*/ 10 w 49"/>
                <a:gd name="T85" fmla="*/ 3 h 63"/>
                <a:gd name="T86" fmla="*/ 10 w 49"/>
                <a:gd name="T87" fmla="*/ 3 h 63"/>
                <a:gd name="T88" fmla="*/ 10 w 49"/>
                <a:gd name="T89" fmla="*/ 4 h 63"/>
                <a:gd name="T90" fmla="*/ 11 w 49"/>
                <a:gd name="T91" fmla="*/ 12 h 63"/>
                <a:gd name="T92" fmla="*/ 0 w 49"/>
                <a:gd name="T93" fmla="*/ 28 h 63"/>
                <a:gd name="T94" fmla="*/ 4 w 49"/>
                <a:gd name="T95"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 h="63">
                  <a:moveTo>
                    <a:pt x="4" y="45"/>
                  </a:moveTo>
                  <a:cubicBezTo>
                    <a:pt x="7" y="50"/>
                    <a:pt x="12" y="53"/>
                    <a:pt x="17" y="55"/>
                  </a:cubicBezTo>
                  <a:cubicBezTo>
                    <a:pt x="22" y="57"/>
                    <a:pt x="26" y="58"/>
                    <a:pt x="31" y="59"/>
                  </a:cubicBezTo>
                  <a:cubicBezTo>
                    <a:pt x="32" y="59"/>
                    <a:pt x="36" y="60"/>
                    <a:pt x="39" y="61"/>
                  </a:cubicBezTo>
                  <a:cubicBezTo>
                    <a:pt x="42" y="62"/>
                    <a:pt x="45" y="63"/>
                    <a:pt x="45" y="63"/>
                  </a:cubicBezTo>
                  <a:cubicBezTo>
                    <a:pt x="43" y="60"/>
                    <a:pt x="44" y="56"/>
                    <a:pt x="45" y="53"/>
                  </a:cubicBezTo>
                  <a:cubicBezTo>
                    <a:pt x="45" y="49"/>
                    <a:pt x="47" y="46"/>
                    <a:pt x="47" y="43"/>
                  </a:cubicBezTo>
                  <a:cubicBezTo>
                    <a:pt x="49" y="34"/>
                    <a:pt x="48" y="22"/>
                    <a:pt x="42" y="15"/>
                  </a:cubicBezTo>
                  <a:cubicBezTo>
                    <a:pt x="38" y="11"/>
                    <a:pt x="33" y="9"/>
                    <a:pt x="28" y="8"/>
                  </a:cubicBezTo>
                  <a:cubicBezTo>
                    <a:pt x="23" y="8"/>
                    <a:pt x="17" y="9"/>
                    <a:pt x="12" y="11"/>
                  </a:cubicBezTo>
                  <a:cubicBezTo>
                    <a:pt x="11" y="9"/>
                    <a:pt x="11" y="7"/>
                    <a:pt x="11" y="5"/>
                  </a:cubicBezTo>
                  <a:cubicBezTo>
                    <a:pt x="11" y="4"/>
                    <a:pt x="11" y="4"/>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2" y="2"/>
                    <a:pt x="12" y="2"/>
                    <a:pt x="13" y="2"/>
                  </a:cubicBezTo>
                  <a:cubicBezTo>
                    <a:pt x="13" y="2"/>
                    <a:pt x="14" y="1"/>
                    <a:pt x="14" y="1"/>
                  </a:cubicBezTo>
                  <a:cubicBezTo>
                    <a:pt x="14" y="1"/>
                    <a:pt x="14" y="1"/>
                    <a:pt x="15" y="1"/>
                  </a:cubicBezTo>
                  <a:cubicBezTo>
                    <a:pt x="15" y="0"/>
                    <a:pt x="15" y="0"/>
                    <a:pt x="15" y="0"/>
                  </a:cubicBezTo>
                  <a:cubicBezTo>
                    <a:pt x="15" y="0"/>
                    <a:pt x="15" y="0"/>
                    <a:pt x="15" y="0"/>
                  </a:cubicBezTo>
                  <a:cubicBezTo>
                    <a:pt x="15" y="0"/>
                    <a:pt x="16" y="0"/>
                    <a:pt x="17" y="0"/>
                  </a:cubicBezTo>
                  <a:cubicBezTo>
                    <a:pt x="17" y="1"/>
                    <a:pt x="18" y="1"/>
                    <a:pt x="19" y="1"/>
                  </a:cubicBezTo>
                  <a:cubicBezTo>
                    <a:pt x="20" y="1"/>
                    <a:pt x="20" y="1"/>
                    <a:pt x="20" y="1"/>
                  </a:cubicBezTo>
                  <a:cubicBezTo>
                    <a:pt x="20" y="1"/>
                    <a:pt x="20" y="1"/>
                    <a:pt x="20" y="1"/>
                  </a:cubicBezTo>
                  <a:cubicBezTo>
                    <a:pt x="20" y="1"/>
                    <a:pt x="20" y="1"/>
                    <a:pt x="20" y="1"/>
                  </a:cubicBezTo>
                  <a:cubicBezTo>
                    <a:pt x="19" y="1"/>
                    <a:pt x="19" y="2"/>
                    <a:pt x="19" y="2"/>
                  </a:cubicBezTo>
                  <a:cubicBezTo>
                    <a:pt x="18" y="3"/>
                    <a:pt x="18" y="4"/>
                    <a:pt x="17" y="4"/>
                  </a:cubicBezTo>
                  <a:cubicBezTo>
                    <a:pt x="19" y="5"/>
                    <a:pt x="19" y="5"/>
                    <a:pt x="19" y="5"/>
                  </a:cubicBezTo>
                  <a:cubicBezTo>
                    <a:pt x="19" y="4"/>
                    <a:pt x="19" y="3"/>
                    <a:pt x="20" y="2"/>
                  </a:cubicBezTo>
                  <a:cubicBezTo>
                    <a:pt x="20" y="2"/>
                    <a:pt x="20" y="2"/>
                    <a:pt x="20" y="1"/>
                  </a:cubicBezTo>
                  <a:cubicBezTo>
                    <a:pt x="20" y="1"/>
                    <a:pt x="20" y="1"/>
                    <a:pt x="21" y="1"/>
                  </a:cubicBezTo>
                  <a:cubicBezTo>
                    <a:pt x="21" y="1"/>
                    <a:pt x="21" y="1"/>
                    <a:pt x="21" y="1"/>
                  </a:cubicBezTo>
                  <a:cubicBezTo>
                    <a:pt x="21" y="1"/>
                    <a:pt x="21" y="1"/>
                    <a:pt x="21" y="1"/>
                  </a:cubicBezTo>
                  <a:cubicBezTo>
                    <a:pt x="21" y="1"/>
                    <a:pt x="21" y="1"/>
                    <a:pt x="20" y="1"/>
                  </a:cubicBezTo>
                  <a:cubicBezTo>
                    <a:pt x="19" y="1"/>
                    <a:pt x="19" y="1"/>
                    <a:pt x="19" y="1"/>
                  </a:cubicBezTo>
                  <a:cubicBezTo>
                    <a:pt x="18" y="1"/>
                    <a:pt x="17" y="1"/>
                    <a:pt x="16" y="0"/>
                  </a:cubicBezTo>
                  <a:cubicBezTo>
                    <a:pt x="16" y="0"/>
                    <a:pt x="15" y="0"/>
                    <a:pt x="15" y="0"/>
                  </a:cubicBezTo>
                  <a:cubicBezTo>
                    <a:pt x="15" y="0"/>
                    <a:pt x="14" y="1"/>
                    <a:pt x="12" y="2"/>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4"/>
                  </a:cubicBezTo>
                  <a:cubicBezTo>
                    <a:pt x="10" y="6"/>
                    <a:pt x="10" y="10"/>
                    <a:pt x="11" y="12"/>
                  </a:cubicBezTo>
                  <a:cubicBezTo>
                    <a:pt x="5" y="15"/>
                    <a:pt x="0" y="21"/>
                    <a:pt x="0" y="28"/>
                  </a:cubicBezTo>
                  <a:cubicBezTo>
                    <a:pt x="0" y="33"/>
                    <a:pt x="2" y="40"/>
                    <a:pt x="4" y="45"/>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2503"/>
            <p:cNvSpPr>
              <a:spLocks/>
            </p:cNvSpPr>
            <p:nvPr/>
          </p:nvSpPr>
          <p:spPr bwMode="auto">
            <a:xfrm>
              <a:off x="8801038" y="2511425"/>
              <a:ext cx="271463" cy="241300"/>
            </a:xfrm>
            <a:custGeom>
              <a:avLst/>
              <a:gdLst>
                <a:gd name="T0" fmla="*/ 8 w 72"/>
                <a:gd name="T1" fmla="*/ 56 h 64"/>
                <a:gd name="T2" fmla="*/ 26 w 72"/>
                <a:gd name="T3" fmla="*/ 62 h 64"/>
                <a:gd name="T4" fmla="*/ 46 w 72"/>
                <a:gd name="T5" fmla="*/ 63 h 64"/>
                <a:gd name="T6" fmla="*/ 65 w 72"/>
                <a:gd name="T7" fmla="*/ 64 h 64"/>
                <a:gd name="T8" fmla="*/ 70 w 72"/>
                <a:gd name="T9" fmla="*/ 40 h 64"/>
                <a:gd name="T10" fmla="*/ 61 w 72"/>
                <a:gd name="T11" fmla="*/ 12 h 64"/>
                <a:gd name="T12" fmla="*/ 18 w 72"/>
                <a:gd name="T13" fmla="*/ 18 h 64"/>
                <a:gd name="T14" fmla="*/ 16 w 72"/>
                <a:gd name="T15" fmla="*/ 11 h 64"/>
                <a:gd name="T16" fmla="*/ 18 w 72"/>
                <a:gd name="T17" fmla="*/ 0 h 64"/>
                <a:gd name="T18" fmla="*/ 17 w 72"/>
                <a:gd name="T19" fmla="*/ 0 h 64"/>
                <a:gd name="T20" fmla="*/ 17 w 72"/>
                <a:gd name="T21" fmla="*/ 18 h 64"/>
                <a:gd name="T22" fmla="*/ 1 w 72"/>
                <a:gd name="T23" fmla="*/ 39 h 64"/>
                <a:gd name="T24" fmla="*/ 8 w 72"/>
                <a:gd name="T25"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4">
                  <a:moveTo>
                    <a:pt x="8" y="56"/>
                  </a:moveTo>
                  <a:cubicBezTo>
                    <a:pt x="12" y="60"/>
                    <a:pt x="19" y="61"/>
                    <a:pt x="26" y="62"/>
                  </a:cubicBezTo>
                  <a:cubicBezTo>
                    <a:pt x="32" y="63"/>
                    <a:pt x="39" y="63"/>
                    <a:pt x="46" y="63"/>
                  </a:cubicBezTo>
                  <a:cubicBezTo>
                    <a:pt x="51" y="62"/>
                    <a:pt x="65" y="64"/>
                    <a:pt x="65" y="64"/>
                  </a:cubicBezTo>
                  <a:cubicBezTo>
                    <a:pt x="62" y="57"/>
                    <a:pt x="68" y="48"/>
                    <a:pt x="70" y="40"/>
                  </a:cubicBezTo>
                  <a:cubicBezTo>
                    <a:pt x="72" y="30"/>
                    <a:pt x="70" y="18"/>
                    <a:pt x="61" y="12"/>
                  </a:cubicBezTo>
                  <a:cubicBezTo>
                    <a:pt x="51" y="6"/>
                    <a:pt x="32" y="9"/>
                    <a:pt x="18" y="18"/>
                  </a:cubicBezTo>
                  <a:cubicBezTo>
                    <a:pt x="17" y="16"/>
                    <a:pt x="16" y="13"/>
                    <a:pt x="16" y="11"/>
                  </a:cubicBezTo>
                  <a:cubicBezTo>
                    <a:pt x="16" y="7"/>
                    <a:pt x="17" y="4"/>
                    <a:pt x="18" y="0"/>
                  </a:cubicBezTo>
                  <a:cubicBezTo>
                    <a:pt x="17" y="0"/>
                    <a:pt x="17" y="0"/>
                    <a:pt x="17" y="0"/>
                  </a:cubicBezTo>
                  <a:cubicBezTo>
                    <a:pt x="15" y="4"/>
                    <a:pt x="14" y="14"/>
                    <a:pt x="17" y="18"/>
                  </a:cubicBezTo>
                  <a:cubicBezTo>
                    <a:pt x="7" y="24"/>
                    <a:pt x="1" y="31"/>
                    <a:pt x="1" y="39"/>
                  </a:cubicBezTo>
                  <a:cubicBezTo>
                    <a:pt x="0" y="45"/>
                    <a:pt x="4" y="52"/>
                    <a:pt x="8" y="56"/>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2504"/>
            <p:cNvSpPr>
              <a:spLocks/>
            </p:cNvSpPr>
            <p:nvPr/>
          </p:nvSpPr>
          <p:spPr bwMode="auto">
            <a:xfrm>
              <a:off x="11187051" y="1831975"/>
              <a:ext cx="434975" cy="293688"/>
            </a:xfrm>
            <a:custGeom>
              <a:avLst/>
              <a:gdLst>
                <a:gd name="T0" fmla="*/ 39 w 116"/>
                <a:gd name="T1" fmla="*/ 76 h 78"/>
                <a:gd name="T2" fmla="*/ 73 w 116"/>
                <a:gd name="T3" fmla="*/ 70 h 78"/>
                <a:gd name="T4" fmla="*/ 89 w 116"/>
                <a:gd name="T5" fmla="*/ 63 h 78"/>
                <a:gd name="T6" fmla="*/ 106 w 116"/>
                <a:gd name="T7" fmla="*/ 62 h 78"/>
                <a:gd name="T8" fmla="*/ 116 w 116"/>
                <a:gd name="T9" fmla="*/ 63 h 78"/>
                <a:gd name="T10" fmla="*/ 105 w 116"/>
                <a:gd name="T11" fmla="*/ 47 h 78"/>
                <a:gd name="T12" fmla="*/ 95 w 116"/>
                <a:gd name="T13" fmla="*/ 29 h 78"/>
                <a:gd name="T14" fmla="*/ 51 w 116"/>
                <a:gd name="T15" fmla="*/ 1 h 78"/>
                <a:gd name="T16" fmla="*/ 26 w 116"/>
                <a:gd name="T17" fmla="*/ 11 h 78"/>
                <a:gd name="T18" fmla="*/ 16 w 116"/>
                <a:gd name="T19" fmla="*/ 36 h 78"/>
                <a:gd name="T20" fmla="*/ 1 w 116"/>
                <a:gd name="T21" fmla="*/ 30 h 78"/>
                <a:gd name="T22" fmla="*/ 0 w 116"/>
                <a:gd name="T23" fmla="*/ 32 h 78"/>
                <a:gd name="T24" fmla="*/ 16 w 116"/>
                <a:gd name="T25" fmla="*/ 37 h 78"/>
                <a:gd name="T26" fmla="*/ 15 w 116"/>
                <a:gd name="T27" fmla="*/ 44 h 78"/>
                <a:gd name="T28" fmla="*/ 22 w 116"/>
                <a:gd name="T29" fmla="*/ 65 h 78"/>
                <a:gd name="T30" fmla="*/ 39 w 116"/>
                <a:gd name="T31" fmla="*/ 7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6" h="78">
                  <a:moveTo>
                    <a:pt x="39" y="76"/>
                  </a:moveTo>
                  <a:cubicBezTo>
                    <a:pt x="50" y="78"/>
                    <a:pt x="61" y="75"/>
                    <a:pt x="73" y="70"/>
                  </a:cubicBezTo>
                  <a:cubicBezTo>
                    <a:pt x="78" y="68"/>
                    <a:pt x="83" y="65"/>
                    <a:pt x="89" y="63"/>
                  </a:cubicBezTo>
                  <a:cubicBezTo>
                    <a:pt x="94" y="61"/>
                    <a:pt x="100" y="60"/>
                    <a:pt x="106" y="62"/>
                  </a:cubicBezTo>
                  <a:cubicBezTo>
                    <a:pt x="109" y="62"/>
                    <a:pt x="113" y="62"/>
                    <a:pt x="116" y="63"/>
                  </a:cubicBezTo>
                  <a:cubicBezTo>
                    <a:pt x="112" y="60"/>
                    <a:pt x="109" y="54"/>
                    <a:pt x="105" y="47"/>
                  </a:cubicBezTo>
                  <a:cubicBezTo>
                    <a:pt x="101" y="40"/>
                    <a:pt x="97" y="33"/>
                    <a:pt x="95" y="29"/>
                  </a:cubicBezTo>
                  <a:cubicBezTo>
                    <a:pt x="84" y="13"/>
                    <a:pt x="70" y="0"/>
                    <a:pt x="51" y="1"/>
                  </a:cubicBezTo>
                  <a:cubicBezTo>
                    <a:pt x="41" y="1"/>
                    <a:pt x="32" y="5"/>
                    <a:pt x="26" y="11"/>
                  </a:cubicBezTo>
                  <a:cubicBezTo>
                    <a:pt x="21" y="18"/>
                    <a:pt x="17" y="26"/>
                    <a:pt x="16" y="36"/>
                  </a:cubicBezTo>
                  <a:cubicBezTo>
                    <a:pt x="10" y="35"/>
                    <a:pt x="5" y="33"/>
                    <a:pt x="1" y="30"/>
                  </a:cubicBezTo>
                  <a:cubicBezTo>
                    <a:pt x="0" y="32"/>
                    <a:pt x="0" y="32"/>
                    <a:pt x="0" y="32"/>
                  </a:cubicBezTo>
                  <a:cubicBezTo>
                    <a:pt x="3" y="34"/>
                    <a:pt x="9" y="36"/>
                    <a:pt x="16" y="37"/>
                  </a:cubicBezTo>
                  <a:cubicBezTo>
                    <a:pt x="16" y="39"/>
                    <a:pt x="15" y="41"/>
                    <a:pt x="15" y="44"/>
                  </a:cubicBezTo>
                  <a:cubicBezTo>
                    <a:pt x="15" y="52"/>
                    <a:pt x="18" y="59"/>
                    <a:pt x="22" y="65"/>
                  </a:cubicBezTo>
                  <a:cubicBezTo>
                    <a:pt x="27" y="70"/>
                    <a:pt x="32" y="74"/>
                    <a:pt x="39" y="76"/>
                  </a:cubicBezTo>
                  <a:close/>
                </a:path>
              </a:pathLst>
            </a:custGeom>
            <a:solidFill>
              <a:srgbClr val="8CD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2505"/>
            <p:cNvSpPr>
              <a:spLocks/>
            </p:cNvSpPr>
            <p:nvPr/>
          </p:nvSpPr>
          <p:spPr bwMode="auto">
            <a:xfrm>
              <a:off x="11198163" y="1738312"/>
              <a:ext cx="363538" cy="269875"/>
            </a:xfrm>
            <a:custGeom>
              <a:avLst/>
              <a:gdLst>
                <a:gd name="T0" fmla="*/ 68 w 97"/>
                <a:gd name="T1" fmla="*/ 67 h 72"/>
                <a:gd name="T2" fmla="*/ 84 w 97"/>
                <a:gd name="T3" fmla="*/ 49 h 72"/>
                <a:gd name="T4" fmla="*/ 90 w 97"/>
                <a:gd name="T5" fmla="*/ 30 h 72"/>
                <a:gd name="T6" fmla="*/ 97 w 97"/>
                <a:gd name="T7" fmla="*/ 10 h 72"/>
                <a:gd name="T8" fmla="*/ 70 w 97"/>
                <a:gd name="T9" fmla="*/ 3 h 72"/>
                <a:gd name="T10" fmla="*/ 51 w 97"/>
                <a:gd name="T11" fmla="*/ 0 h 72"/>
                <a:gd name="T12" fmla="*/ 34 w 97"/>
                <a:gd name="T13" fmla="*/ 5 h 72"/>
                <a:gd name="T14" fmla="*/ 23 w 97"/>
                <a:gd name="T15" fmla="*/ 23 h 72"/>
                <a:gd name="T16" fmla="*/ 22 w 97"/>
                <a:gd name="T17" fmla="*/ 47 h 72"/>
                <a:gd name="T18" fmla="*/ 12 w 97"/>
                <a:gd name="T19" fmla="*/ 47 h 72"/>
                <a:gd name="T20" fmla="*/ 1 w 97"/>
                <a:gd name="T21" fmla="*/ 40 h 72"/>
                <a:gd name="T22" fmla="*/ 0 w 97"/>
                <a:gd name="T23" fmla="*/ 42 h 72"/>
                <a:gd name="T24" fmla="*/ 10 w 97"/>
                <a:gd name="T25" fmla="*/ 47 h 72"/>
                <a:gd name="T26" fmla="*/ 22 w 97"/>
                <a:gd name="T27" fmla="*/ 49 h 72"/>
                <a:gd name="T28" fmla="*/ 43 w 97"/>
                <a:gd name="T29" fmla="*/ 70 h 72"/>
                <a:gd name="T30" fmla="*/ 68 w 97"/>
                <a:gd name="T31" fmla="*/ 6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72">
                  <a:moveTo>
                    <a:pt x="68" y="67"/>
                  </a:moveTo>
                  <a:cubicBezTo>
                    <a:pt x="76" y="63"/>
                    <a:pt x="80" y="56"/>
                    <a:pt x="84" y="49"/>
                  </a:cubicBezTo>
                  <a:cubicBezTo>
                    <a:pt x="87" y="43"/>
                    <a:pt x="89" y="37"/>
                    <a:pt x="90" y="30"/>
                  </a:cubicBezTo>
                  <a:cubicBezTo>
                    <a:pt x="91" y="25"/>
                    <a:pt x="97" y="10"/>
                    <a:pt x="97" y="10"/>
                  </a:cubicBezTo>
                  <a:cubicBezTo>
                    <a:pt x="88" y="13"/>
                    <a:pt x="78" y="6"/>
                    <a:pt x="70" y="3"/>
                  </a:cubicBezTo>
                  <a:cubicBezTo>
                    <a:pt x="64" y="1"/>
                    <a:pt x="57" y="0"/>
                    <a:pt x="51" y="0"/>
                  </a:cubicBezTo>
                  <a:cubicBezTo>
                    <a:pt x="45" y="0"/>
                    <a:pt x="39" y="2"/>
                    <a:pt x="34" y="5"/>
                  </a:cubicBezTo>
                  <a:cubicBezTo>
                    <a:pt x="29" y="9"/>
                    <a:pt x="25" y="16"/>
                    <a:pt x="23" y="23"/>
                  </a:cubicBezTo>
                  <a:cubicBezTo>
                    <a:pt x="21" y="31"/>
                    <a:pt x="20" y="40"/>
                    <a:pt x="22" y="47"/>
                  </a:cubicBezTo>
                  <a:cubicBezTo>
                    <a:pt x="19" y="48"/>
                    <a:pt x="15" y="48"/>
                    <a:pt x="12" y="47"/>
                  </a:cubicBezTo>
                  <a:cubicBezTo>
                    <a:pt x="8" y="46"/>
                    <a:pt x="4" y="43"/>
                    <a:pt x="1" y="40"/>
                  </a:cubicBezTo>
                  <a:cubicBezTo>
                    <a:pt x="0" y="42"/>
                    <a:pt x="0" y="42"/>
                    <a:pt x="0" y="42"/>
                  </a:cubicBezTo>
                  <a:cubicBezTo>
                    <a:pt x="2" y="43"/>
                    <a:pt x="5" y="45"/>
                    <a:pt x="10" y="47"/>
                  </a:cubicBezTo>
                  <a:cubicBezTo>
                    <a:pt x="14" y="48"/>
                    <a:pt x="19" y="49"/>
                    <a:pt x="22" y="49"/>
                  </a:cubicBezTo>
                  <a:cubicBezTo>
                    <a:pt x="25" y="59"/>
                    <a:pt x="32" y="68"/>
                    <a:pt x="43" y="70"/>
                  </a:cubicBezTo>
                  <a:cubicBezTo>
                    <a:pt x="50" y="72"/>
                    <a:pt x="61" y="70"/>
                    <a:pt x="68" y="67"/>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2506"/>
            <p:cNvSpPr>
              <a:spLocks/>
            </p:cNvSpPr>
            <p:nvPr/>
          </p:nvSpPr>
          <p:spPr bwMode="auto">
            <a:xfrm>
              <a:off x="11250551" y="1193800"/>
              <a:ext cx="307975" cy="327025"/>
            </a:xfrm>
            <a:custGeom>
              <a:avLst/>
              <a:gdLst>
                <a:gd name="T0" fmla="*/ 65 w 82"/>
                <a:gd name="T1" fmla="*/ 78 h 87"/>
                <a:gd name="T2" fmla="*/ 81 w 82"/>
                <a:gd name="T3" fmla="*/ 42 h 87"/>
                <a:gd name="T4" fmla="*/ 81 w 82"/>
                <a:gd name="T5" fmla="*/ 9 h 87"/>
                <a:gd name="T6" fmla="*/ 82 w 82"/>
                <a:gd name="T7" fmla="*/ 0 h 87"/>
                <a:gd name="T8" fmla="*/ 69 w 82"/>
                <a:gd name="T9" fmla="*/ 6 h 87"/>
                <a:gd name="T10" fmla="*/ 53 w 82"/>
                <a:gd name="T11" fmla="*/ 7 h 87"/>
                <a:gd name="T12" fmla="*/ 31 w 82"/>
                <a:gd name="T13" fmla="*/ 11 h 87"/>
                <a:gd name="T14" fmla="*/ 15 w 82"/>
                <a:gd name="T15" fmla="*/ 23 h 87"/>
                <a:gd name="T16" fmla="*/ 8 w 82"/>
                <a:gd name="T17" fmla="*/ 47 h 87"/>
                <a:gd name="T18" fmla="*/ 16 w 82"/>
                <a:gd name="T19" fmla="*/ 72 h 87"/>
                <a:gd name="T20" fmla="*/ 0 w 82"/>
                <a:gd name="T21" fmla="*/ 77 h 87"/>
                <a:gd name="T22" fmla="*/ 1 w 82"/>
                <a:gd name="T23" fmla="*/ 80 h 87"/>
                <a:gd name="T24" fmla="*/ 17 w 82"/>
                <a:gd name="T25" fmla="*/ 73 h 87"/>
                <a:gd name="T26" fmla="*/ 21 w 82"/>
                <a:gd name="T27" fmla="*/ 78 h 87"/>
                <a:gd name="T28" fmla="*/ 43 w 82"/>
                <a:gd name="T29" fmla="*/ 87 h 87"/>
                <a:gd name="T30" fmla="*/ 65 w 82"/>
                <a:gd name="T31" fmla="*/ 7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87">
                  <a:moveTo>
                    <a:pt x="65" y="78"/>
                  </a:moveTo>
                  <a:cubicBezTo>
                    <a:pt x="76" y="69"/>
                    <a:pt x="81" y="56"/>
                    <a:pt x="81" y="42"/>
                  </a:cubicBezTo>
                  <a:cubicBezTo>
                    <a:pt x="81" y="32"/>
                    <a:pt x="78" y="18"/>
                    <a:pt x="81" y="9"/>
                  </a:cubicBezTo>
                  <a:cubicBezTo>
                    <a:pt x="82" y="0"/>
                    <a:pt x="82" y="0"/>
                    <a:pt x="82" y="0"/>
                  </a:cubicBezTo>
                  <a:cubicBezTo>
                    <a:pt x="80" y="3"/>
                    <a:pt x="75" y="5"/>
                    <a:pt x="69" y="6"/>
                  </a:cubicBezTo>
                  <a:cubicBezTo>
                    <a:pt x="63" y="7"/>
                    <a:pt x="57" y="7"/>
                    <a:pt x="53" y="7"/>
                  </a:cubicBezTo>
                  <a:cubicBezTo>
                    <a:pt x="45" y="8"/>
                    <a:pt x="38" y="9"/>
                    <a:pt x="31" y="11"/>
                  </a:cubicBezTo>
                  <a:cubicBezTo>
                    <a:pt x="25" y="13"/>
                    <a:pt x="19" y="17"/>
                    <a:pt x="15" y="23"/>
                  </a:cubicBezTo>
                  <a:cubicBezTo>
                    <a:pt x="10" y="31"/>
                    <a:pt x="8" y="39"/>
                    <a:pt x="8" y="47"/>
                  </a:cubicBezTo>
                  <a:cubicBezTo>
                    <a:pt x="8" y="55"/>
                    <a:pt x="11" y="64"/>
                    <a:pt x="16" y="72"/>
                  </a:cubicBezTo>
                  <a:cubicBezTo>
                    <a:pt x="11" y="75"/>
                    <a:pt x="6" y="77"/>
                    <a:pt x="0" y="77"/>
                  </a:cubicBezTo>
                  <a:cubicBezTo>
                    <a:pt x="1" y="80"/>
                    <a:pt x="1" y="80"/>
                    <a:pt x="1" y="80"/>
                  </a:cubicBezTo>
                  <a:cubicBezTo>
                    <a:pt x="5" y="80"/>
                    <a:pt x="11" y="77"/>
                    <a:pt x="17" y="73"/>
                  </a:cubicBezTo>
                  <a:cubicBezTo>
                    <a:pt x="18" y="74"/>
                    <a:pt x="20" y="76"/>
                    <a:pt x="21" y="78"/>
                  </a:cubicBezTo>
                  <a:cubicBezTo>
                    <a:pt x="27" y="84"/>
                    <a:pt x="35" y="87"/>
                    <a:pt x="43" y="87"/>
                  </a:cubicBezTo>
                  <a:cubicBezTo>
                    <a:pt x="51" y="87"/>
                    <a:pt x="59" y="84"/>
                    <a:pt x="65" y="78"/>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2507"/>
            <p:cNvSpPr>
              <a:spLocks/>
            </p:cNvSpPr>
            <p:nvPr/>
          </p:nvSpPr>
          <p:spPr bwMode="auto">
            <a:xfrm>
              <a:off x="10987026" y="1284287"/>
              <a:ext cx="169863" cy="214313"/>
            </a:xfrm>
            <a:custGeom>
              <a:avLst/>
              <a:gdLst>
                <a:gd name="T0" fmla="*/ 41 w 45"/>
                <a:gd name="T1" fmla="*/ 46 h 57"/>
                <a:gd name="T2" fmla="*/ 42 w 45"/>
                <a:gd name="T3" fmla="*/ 23 h 57"/>
                <a:gd name="T4" fmla="*/ 36 w 45"/>
                <a:gd name="T5" fmla="*/ 5 h 57"/>
                <a:gd name="T6" fmla="*/ 35 w 45"/>
                <a:gd name="T7" fmla="*/ 0 h 57"/>
                <a:gd name="T8" fmla="*/ 20 w 45"/>
                <a:gd name="T9" fmla="*/ 10 h 57"/>
                <a:gd name="T10" fmla="*/ 10 w 45"/>
                <a:gd name="T11" fmla="*/ 16 h 57"/>
                <a:gd name="T12" fmla="*/ 4 w 45"/>
                <a:gd name="T13" fmla="*/ 25 h 57"/>
                <a:gd name="T14" fmla="*/ 5 w 45"/>
                <a:gd name="T15" fmla="*/ 38 h 57"/>
                <a:gd name="T16" fmla="*/ 11 w 45"/>
                <a:gd name="T17" fmla="*/ 51 h 57"/>
                <a:gd name="T18" fmla="*/ 0 w 45"/>
                <a:gd name="T19" fmla="*/ 54 h 57"/>
                <a:gd name="T20" fmla="*/ 0 w 45"/>
                <a:gd name="T21" fmla="*/ 56 h 57"/>
                <a:gd name="T22" fmla="*/ 5 w 45"/>
                <a:gd name="T23" fmla="*/ 55 h 57"/>
                <a:gd name="T24" fmla="*/ 11 w 45"/>
                <a:gd name="T25" fmla="*/ 52 h 57"/>
                <a:gd name="T26" fmla="*/ 14 w 45"/>
                <a:gd name="T27" fmla="*/ 54 h 57"/>
                <a:gd name="T28" fmla="*/ 29 w 45"/>
                <a:gd name="T29" fmla="*/ 56 h 57"/>
                <a:gd name="T30" fmla="*/ 41 w 45"/>
                <a:gd name="T31"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7">
                  <a:moveTo>
                    <a:pt x="41" y="46"/>
                  </a:moveTo>
                  <a:cubicBezTo>
                    <a:pt x="45" y="38"/>
                    <a:pt x="45" y="30"/>
                    <a:pt x="42" y="23"/>
                  </a:cubicBezTo>
                  <a:cubicBezTo>
                    <a:pt x="41" y="18"/>
                    <a:pt x="36" y="11"/>
                    <a:pt x="36" y="5"/>
                  </a:cubicBezTo>
                  <a:cubicBezTo>
                    <a:pt x="35" y="0"/>
                    <a:pt x="35" y="0"/>
                    <a:pt x="35" y="0"/>
                  </a:cubicBezTo>
                  <a:cubicBezTo>
                    <a:pt x="34" y="4"/>
                    <a:pt x="24" y="8"/>
                    <a:pt x="20" y="10"/>
                  </a:cubicBezTo>
                  <a:cubicBezTo>
                    <a:pt x="16" y="12"/>
                    <a:pt x="13" y="14"/>
                    <a:pt x="10" y="16"/>
                  </a:cubicBezTo>
                  <a:cubicBezTo>
                    <a:pt x="7" y="18"/>
                    <a:pt x="5" y="21"/>
                    <a:pt x="4" y="25"/>
                  </a:cubicBezTo>
                  <a:cubicBezTo>
                    <a:pt x="3" y="29"/>
                    <a:pt x="4" y="33"/>
                    <a:pt x="5" y="38"/>
                  </a:cubicBezTo>
                  <a:cubicBezTo>
                    <a:pt x="6" y="42"/>
                    <a:pt x="7" y="47"/>
                    <a:pt x="11" y="51"/>
                  </a:cubicBezTo>
                  <a:cubicBezTo>
                    <a:pt x="8" y="54"/>
                    <a:pt x="4" y="55"/>
                    <a:pt x="0" y="54"/>
                  </a:cubicBezTo>
                  <a:cubicBezTo>
                    <a:pt x="0" y="55"/>
                    <a:pt x="0" y="55"/>
                    <a:pt x="0" y="56"/>
                  </a:cubicBezTo>
                  <a:cubicBezTo>
                    <a:pt x="1" y="56"/>
                    <a:pt x="3" y="56"/>
                    <a:pt x="5" y="55"/>
                  </a:cubicBezTo>
                  <a:cubicBezTo>
                    <a:pt x="7" y="54"/>
                    <a:pt x="9" y="53"/>
                    <a:pt x="11" y="52"/>
                  </a:cubicBezTo>
                  <a:cubicBezTo>
                    <a:pt x="12" y="53"/>
                    <a:pt x="13" y="53"/>
                    <a:pt x="14" y="54"/>
                  </a:cubicBezTo>
                  <a:cubicBezTo>
                    <a:pt x="18" y="57"/>
                    <a:pt x="24" y="57"/>
                    <a:pt x="29" y="56"/>
                  </a:cubicBezTo>
                  <a:cubicBezTo>
                    <a:pt x="34" y="54"/>
                    <a:pt x="38" y="50"/>
                    <a:pt x="41" y="46"/>
                  </a:cubicBezTo>
                  <a:close/>
                </a:path>
              </a:pathLst>
            </a:custGeom>
            <a:solidFill>
              <a:srgbClr val="A3E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2508"/>
            <p:cNvSpPr>
              <a:spLocks/>
            </p:cNvSpPr>
            <p:nvPr/>
          </p:nvSpPr>
          <p:spPr bwMode="auto">
            <a:xfrm>
              <a:off x="10783826" y="1358900"/>
              <a:ext cx="192088" cy="280988"/>
            </a:xfrm>
            <a:custGeom>
              <a:avLst/>
              <a:gdLst>
                <a:gd name="T0" fmla="*/ 50 w 51"/>
                <a:gd name="T1" fmla="*/ 31 h 75"/>
                <a:gd name="T2" fmla="*/ 41 w 51"/>
                <a:gd name="T3" fmla="*/ 17 h 75"/>
                <a:gd name="T4" fmla="*/ 29 w 51"/>
                <a:gd name="T5" fmla="*/ 9 h 75"/>
                <a:gd name="T6" fmla="*/ 16 w 51"/>
                <a:gd name="T7" fmla="*/ 0 h 75"/>
                <a:gd name="T8" fmla="*/ 6 w 51"/>
                <a:gd name="T9" fmla="*/ 18 h 75"/>
                <a:gd name="T10" fmla="*/ 1 w 51"/>
                <a:gd name="T11" fmla="*/ 31 h 75"/>
                <a:gd name="T12" fmla="*/ 0 w 51"/>
                <a:gd name="T13" fmla="*/ 37 h 75"/>
                <a:gd name="T14" fmla="*/ 0 w 51"/>
                <a:gd name="T15" fmla="*/ 39 h 75"/>
                <a:gd name="T16" fmla="*/ 0 w 51"/>
                <a:gd name="T17" fmla="*/ 39 h 75"/>
                <a:gd name="T18" fmla="*/ 0 w 51"/>
                <a:gd name="T19" fmla="*/ 40 h 75"/>
                <a:gd name="T20" fmla="*/ 0 w 51"/>
                <a:gd name="T21" fmla="*/ 41 h 75"/>
                <a:gd name="T22" fmla="*/ 1 w 51"/>
                <a:gd name="T23" fmla="*/ 45 h 75"/>
                <a:gd name="T24" fmla="*/ 12 w 51"/>
                <a:gd name="T25" fmla="*/ 56 h 75"/>
                <a:gd name="T26" fmla="*/ 29 w 51"/>
                <a:gd name="T27" fmla="*/ 60 h 75"/>
                <a:gd name="T28" fmla="*/ 27 w 51"/>
                <a:gd name="T29" fmla="*/ 67 h 75"/>
                <a:gd name="T30" fmla="*/ 20 w 51"/>
                <a:gd name="T31" fmla="*/ 74 h 75"/>
                <a:gd name="T32" fmla="*/ 20 w 51"/>
                <a:gd name="T33" fmla="*/ 75 h 75"/>
                <a:gd name="T34" fmla="*/ 23 w 51"/>
                <a:gd name="T35" fmla="*/ 73 h 75"/>
                <a:gd name="T36" fmla="*/ 27 w 51"/>
                <a:gd name="T37" fmla="*/ 69 h 75"/>
                <a:gd name="T38" fmla="*/ 30 w 51"/>
                <a:gd name="T39" fmla="*/ 60 h 75"/>
                <a:gd name="T40" fmla="*/ 41 w 51"/>
                <a:gd name="T41" fmla="*/ 57 h 75"/>
                <a:gd name="T42" fmla="*/ 48 w 51"/>
                <a:gd name="T43" fmla="*/ 49 h 75"/>
                <a:gd name="T44" fmla="*/ 49 w 51"/>
                <a:gd name="T45" fmla="*/ 48 h 75"/>
                <a:gd name="T46" fmla="*/ 49 w 51"/>
                <a:gd name="T47" fmla="*/ 48 h 75"/>
                <a:gd name="T48" fmla="*/ 49 w 51"/>
                <a:gd name="T49" fmla="*/ 48 h 75"/>
                <a:gd name="T50" fmla="*/ 49 w 51"/>
                <a:gd name="T51" fmla="*/ 47 h 75"/>
                <a:gd name="T52" fmla="*/ 49 w 51"/>
                <a:gd name="T53" fmla="*/ 46 h 75"/>
                <a:gd name="T54" fmla="*/ 50 w 51"/>
                <a:gd name="T55" fmla="*/ 41 h 75"/>
                <a:gd name="T56" fmla="*/ 50 w 51"/>
                <a:gd name="T57" fmla="*/ 3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75">
                  <a:moveTo>
                    <a:pt x="50" y="31"/>
                  </a:moveTo>
                  <a:cubicBezTo>
                    <a:pt x="49" y="25"/>
                    <a:pt x="45" y="21"/>
                    <a:pt x="41" y="17"/>
                  </a:cubicBezTo>
                  <a:cubicBezTo>
                    <a:pt x="37" y="14"/>
                    <a:pt x="33" y="11"/>
                    <a:pt x="29" y="9"/>
                  </a:cubicBezTo>
                  <a:cubicBezTo>
                    <a:pt x="25" y="7"/>
                    <a:pt x="16" y="0"/>
                    <a:pt x="16" y="0"/>
                  </a:cubicBezTo>
                  <a:cubicBezTo>
                    <a:pt x="17" y="7"/>
                    <a:pt x="10" y="13"/>
                    <a:pt x="6" y="18"/>
                  </a:cubicBezTo>
                  <a:cubicBezTo>
                    <a:pt x="4" y="22"/>
                    <a:pt x="2" y="26"/>
                    <a:pt x="1" y="31"/>
                  </a:cubicBezTo>
                  <a:cubicBezTo>
                    <a:pt x="0" y="33"/>
                    <a:pt x="0" y="35"/>
                    <a:pt x="0" y="37"/>
                  </a:cubicBezTo>
                  <a:cubicBezTo>
                    <a:pt x="0" y="38"/>
                    <a:pt x="0" y="38"/>
                    <a:pt x="0" y="39"/>
                  </a:cubicBezTo>
                  <a:cubicBezTo>
                    <a:pt x="0" y="39"/>
                    <a:pt x="0" y="39"/>
                    <a:pt x="0" y="39"/>
                  </a:cubicBezTo>
                  <a:cubicBezTo>
                    <a:pt x="0" y="39"/>
                    <a:pt x="0" y="39"/>
                    <a:pt x="0" y="40"/>
                  </a:cubicBezTo>
                  <a:cubicBezTo>
                    <a:pt x="0" y="40"/>
                    <a:pt x="0" y="40"/>
                    <a:pt x="0" y="41"/>
                  </a:cubicBezTo>
                  <a:cubicBezTo>
                    <a:pt x="0" y="42"/>
                    <a:pt x="1" y="43"/>
                    <a:pt x="1" y="45"/>
                  </a:cubicBezTo>
                  <a:cubicBezTo>
                    <a:pt x="3" y="50"/>
                    <a:pt x="7" y="53"/>
                    <a:pt x="12" y="56"/>
                  </a:cubicBezTo>
                  <a:cubicBezTo>
                    <a:pt x="17" y="58"/>
                    <a:pt x="23" y="60"/>
                    <a:pt x="29" y="60"/>
                  </a:cubicBezTo>
                  <a:cubicBezTo>
                    <a:pt x="29" y="62"/>
                    <a:pt x="28" y="65"/>
                    <a:pt x="27" y="67"/>
                  </a:cubicBezTo>
                  <a:cubicBezTo>
                    <a:pt x="25" y="70"/>
                    <a:pt x="23" y="73"/>
                    <a:pt x="20" y="74"/>
                  </a:cubicBezTo>
                  <a:cubicBezTo>
                    <a:pt x="20" y="74"/>
                    <a:pt x="20" y="75"/>
                    <a:pt x="20" y="75"/>
                  </a:cubicBezTo>
                  <a:cubicBezTo>
                    <a:pt x="21" y="75"/>
                    <a:pt x="22" y="74"/>
                    <a:pt x="23" y="73"/>
                  </a:cubicBezTo>
                  <a:cubicBezTo>
                    <a:pt x="25" y="72"/>
                    <a:pt x="26" y="70"/>
                    <a:pt x="27" y="69"/>
                  </a:cubicBezTo>
                  <a:cubicBezTo>
                    <a:pt x="29" y="66"/>
                    <a:pt x="30" y="62"/>
                    <a:pt x="30" y="60"/>
                  </a:cubicBezTo>
                  <a:cubicBezTo>
                    <a:pt x="34" y="60"/>
                    <a:pt x="38" y="59"/>
                    <a:pt x="41" y="57"/>
                  </a:cubicBezTo>
                  <a:cubicBezTo>
                    <a:pt x="44" y="55"/>
                    <a:pt x="47" y="52"/>
                    <a:pt x="48" y="49"/>
                  </a:cubicBezTo>
                  <a:cubicBezTo>
                    <a:pt x="48" y="49"/>
                    <a:pt x="49" y="49"/>
                    <a:pt x="49" y="48"/>
                  </a:cubicBezTo>
                  <a:cubicBezTo>
                    <a:pt x="49" y="48"/>
                    <a:pt x="49" y="48"/>
                    <a:pt x="49" y="48"/>
                  </a:cubicBezTo>
                  <a:cubicBezTo>
                    <a:pt x="49" y="48"/>
                    <a:pt x="49" y="48"/>
                    <a:pt x="49" y="48"/>
                  </a:cubicBezTo>
                  <a:cubicBezTo>
                    <a:pt x="49" y="47"/>
                    <a:pt x="49" y="47"/>
                    <a:pt x="49" y="47"/>
                  </a:cubicBezTo>
                  <a:cubicBezTo>
                    <a:pt x="49" y="46"/>
                    <a:pt x="49" y="46"/>
                    <a:pt x="49" y="46"/>
                  </a:cubicBezTo>
                  <a:cubicBezTo>
                    <a:pt x="50" y="44"/>
                    <a:pt x="50" y="43"/>
                    <a:pt x="50" y="41"/>
                  </a:cubicBezTo>
                  <a:cubicBezTo>
                    <a:pt x="51" y="38"/>
                    <a:pt x="51" y="34"/>
                    <a:pt x="50" y="31"/>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2509"/>
            <p:cNvSpPr>
              <a:spLocks/>
            </p:cNvSpPr>
            <p:nvPr/>
          </p:nvSpPr>
          <p:spPr bwMode="auto">
            <a:xfrm>
              <a:off x="10829863" y="1009650"/>
              <a:ext cx="228600" cy="327025"/>
            </a:xfrm>
            <a:custGeom>
              <a:avLst/>
              <a:gdLst>
                <a:gd name="T0" fmla="*/ 61 w 61"/>
                <a:gd name="T1" fmla="*/ 51 h 87"/>
                <a:gd name="T2" fmla="*/ 53 w 61"/>
                <a:gd name="T3" fmla="*/ 31 h 87"/>
                <a:gd name="T4" fmla="*/ 41 w 61"/>
                <a:gd name="T5" fmla="*/ 16 h 87"/>
                <a:gd name="T6" fmla="*/ 29 w 61"/>
                <a:gd name="T7" fmla="*/ 0 h 87"/>
                <a:gd name="T8" fmla="*/ 13 w 61"/>
                <a:gd name="T9" fmla="*/ 15 h 87"/>
                <a:gd name="T10" fmla="*/ 2 w 61"/>
                <a:gd name="T11" fmla="*/ 44 h 87"/>
                <a:gd name="T12" fmla="*/ 33 w 61"/>
                <a:gd name="T13" fmla="*/ 73 h 87"/>
                <a:gd name="T14" fmla="*/ 30 w 61"/>
                <a:gd name="T15" fmla="*/ 79 h 87"/>
                <a:gd name="T16" fmla="*/ 23 w 61"/>
                <a:gd name="T17" fmla="*/ 85 h 87"/>
                <a:gd name="T18" fmla="*/ 24 w 61"/>
                <a:gd name="T19" fmla="*/ 87 h 87"/>
                <a:gd name="T20" fmla="*/ 34 w 61"/>
                <a:gd name="T21" fmla="*/ 73 h 87"/>
                <a:gd name="T22" fmla="*/ 56 w 61"/>
                <a:gd name="T23" fmla="*/ 69 h 87"/>
                <a:gd name="T24" fmla="*/ 61 w 61"/>
                <a:gd name="T25" fmla="*/ 5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87">
                  <a:moveTo>
                    <a:pt x="61" y="51"/>
                  </a:moveTo>
                  <a:cubicBezTo>
                    <a:pt x="61" y="44"/>
                    <a:pt x="57" y="38"/>
                    <a:pt x="53" y="31"/>
                  </a:cubicBezTo>
                  <a:cubicBezTo>
                    <a:pt x="49" y="26"/>
                    <a:pt x="45" y="21"/>
                    <a:pt x="41" y="16"/>
                  </a:cubicBezTo>
                  <a:cubicBezTo>
                    <a:pt x="37" y="13"/>
                    <a:pt x="29" y="0"/>
                    <a:pt x="29" y="0"/>
                  </a:cubicBezTo>
                  <a:cubicBezTo>
                    <a:pt x="27" y="8"/>
                    <a:pt x="18" y="10"/>
                    <a:pt x="13" y="15"/>
                  </a:cubicBezTo>
                  <a:cubicBezTo>
                    <a:pt x="6" y="21"/>
                    <a:pt x="0" y="32"/>
                    <a:pt x="2" y="44"/>
                  </a:cubicBezTo>
                  <a:cubicBezTo>
                    <a:pt x="5" y="56"/>
                    <a:pt x="19" y="68"/>
                    <a:pt x="33" y="73"/>
                  </a:cubicBezTo>
                  <a:cubicBezTo>
                    <a:pt x="32" y="75"/>
                    <a:pt x="32" y="78"/>
                    <a:pt x="30" y="79"/>
                  </a:cubicBezTo>
                  <a:cubicBezTo>
                    <a:pt x="28" y="82"/>
                    <a:pt x="26" y="84"/>
                    <a:pt x="23" y="85"/>
                  </a:cubicBezTo>
                  <a:cubicBezTo>
                    <a:pt x="24" y="87"/>
                    <a:pt x="24" y="87"/>
                    <a:pt x="24" y="87"/>
                  </a:cubicBezTo>
                  <a:cubicBezTo>
                    <a:pt x="27" y="86"/>
                    <a:pt x="33" y="78"/>
                    <a:pt x="34" y="73"/>
                  </a:cubicBezTo>
                  <a:cubicBezTo>
                    <a:pt x="43" y="76"/>
                    <a:pt x="51" y="75"/>
                    <a:pt x="56" y="69"/>
                  </a:cubicBezTo>
                  <a:cubicBezTo>
                    <a:pt x="59" y="65"/>
                    <a:pt x="61" y="57"/>
                    <a:pt x="61" y="51"/>
                  </a:cubicBezTo>
                  <a:close/>
                </a:path>
              </a:pathLst>
            </a:custGeom>
            <a:solidFill>
              <a:srgbClr val="88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2510"/>
            <p:cNvSpPr>
              <a:spLocks/>
            </p:cNvSpPr>
            <p:nvPr/>
          </p:nvSpPr>
          <p:spPr bwMode="auto">
            <a:xfrm>
              <a:off x="10596501" y="1562100"/>
              <a:ext cx="93663" cy="120650"/>
            </a:xfrm>
            <a:custGeom>
              <a:avLst/>
              <a:gdLst>
                <a:gd name="T0" fmla="*/ 22 w 25"/>
                <a:gd name="T1" fmla="*/ 9 h 32"/>
                <a:gd name="T2" fmla="*/ 16 w 25"/>
                <a:gd name="T3" fmla="*/ 5 h 32"/>
                <a:gd name="T4" fmla="*/ 10 w 25"/>
                <a:gd name="T5" fmla="*/ 3 h 32"/>
                <a:gd name="T6" fmla="*/ 6 w 25"/>
                <a:gd name="T7" fmla="*/ 1 h 32"/>
                <a:gd name="T8" fmla="*/ 4 w 25"/>
                <a:gd name="T9" fmla="*/ 0 h 32"/>
                <a:gd name="T10" fmla="*/ 1 w 25"/>
                <a:gd name="T11" fmla="*/ 11 h 32"/>
                <a:gd name="T12" fmla="*/ 5 w 25"/>
                <a:gd name="T13" fmla="*/ 25 h 32"/>
                <a:gd name="T14" fmla="*/ 12 w 25"/>
                <a:gd name="T15" fmla="*/ 27 h 32"/>
                <a:gd name="T16" fmla="*/ 20 w 25"/>
                <a:gd name="T17" fmla="*/ 24 h 32"/>
                <a:gd name="T18" fmla="*/ 20 w 25"/>
                <a:gd name="T19" fmla="*/ 27 h 32"/>
                <a:gd name="T20" fmla="*/ 20 w 25"/>
                <a:gd name="T21" fmla="*/ 32 h 32"/>
                <a:gd name="T22" fmla="*/ 20 w 25"/>
                <a:gd name="T23" fmla="*/ 32 h 32"/>
                <a:gd name="T24" fmla="*/ 20 w 25"/>
                <a:gd name="T25" fmla="*/ 24 h 32"/>
                <a:gd name="T26" fmla="*/ 25 w 25"/>
                <a:gd name="T27" fmla="*/ 15 h 32"/>
                <a:gd name="T28" fmla="*/ 22 w 25"/>
                <a:gd name="T2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32">
                  <a:moveTo>
                    <a:pt x="22" y="9"/>
                  </a:moveTo>
                  <a:cubicBezTo>
                    <a:pt x="20" y="7"/>
                    <a:pt x="18" y="6"/>
                    <a:pt x="16" y="5"/>
                  </a:cubicBezTo>
                  <a:cubicBezTo>
                    <a:pt x="14" y="5"/>
                    <a:pt x="12" y="4"/>
                    <a:pt x="10" y="3"/>
                  </a:cubicBezTo>
                  <a:cubicBezTo>
                    <a:pt x="9" y="3"/>
                    <a:pt x="7" y="2"/>
                    <a:pt x="6" y="1"/>
                  </a:cubicBezTo>
                  <a:cubicBezTo>
                    <a:pt x="5" y="1"/>
                    <a:pt x="4" y="0"/>
                    <a:pt x="4" y="0"/>
                  </a:cubicBezTo>
                  <a:cubicBezTo>
                    <a:pt x="4" y="3"/>
                    <a:pt x="1" y="7"/>
                    <a:pt x="1" y="11"/>
                  </a:cubicBezTo>
                  <a:cubicBezTo>
                    <a:pt x="0" y="16"/>
                    <a:pt x="2" y="22"/>
                    <a:pt x="5" y="25"/>
                  </a:cubicBezTo>
                  <a:cubicBezTo>
                    <a:pt x="7" y="26"/>
                    <a:pt x="9" y="27"/>
                    <a:pt x="12" y="27"/>
                  </a:cubicBezTo>
                  <a:cubicBezTo>
                    <a:pt x="15" y="26"/>
                    <a:pt x="17" y="25"/>
                    <a:pt x="20" y="24"/>
                  </a:cubicBezTo>
                  <a:cubicBezTo>
                    <a:pt x="20" y="25"/>
                    <a:pt x="20" y="26"/>
                    <a:pt x="20" y="27"/>
                  </a:cubicBezTo>
                  <a:cubicBezTo>
                    <a:pt x="21" y="29"/>
                    <a:pt x="20" y="30"/>
                    <a:pt x="20" y="32"/>
                  </a:cubicBezTo>
                  <a:cubicBezTo>
                    <a:pt x="20" y="32"/>
                    <a:pt x="20" y="32"/>
                    <a:pt x="20" y="32"/>
                  </a:cubicBezTo>
                  <a:cubicBezTo>
                    <a:pt x="21" y="30"/>
                    <a:pt x="21" y="26"/>
                    <a:pt x="20" y="24"/>
                  </a:cubicBezTo>
                  <a:cubicBezTo>
                    <a:pt x="23" y="22"/>
                    <a:pt x="25" y="19"/>
                    <a:pt x="25" y="15"/>
                  </a:cubicBezTo>
                  <a:cubicBezTo>
                    <a:pt x="24" y="13"/>
                    <a:pt x="23" y="10"/>
                    <a:pt x="22" y="9"/>
                  </a:cubicBezTo>
                  <a:close/>
                </a:path>
              </a:pathLst>
            </a:custGeom>
            <a:solidFill>
              <a:srgbClr val="C7F4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2511"/>
            <p:cNvSpPr>
              <a:spLocks/>
            </p:cNvSpPr>
            <p:nvPr/>
          </p:nvSpPr>
          <p:spPr bwMode="auto">
            <a:xfrm>
              <a:off x="8066026" y="908050"/>
              <a:ext cx="203200" cy="192088"/>
            </a:xfrm>
            <a:custGeom>
              <a:avLst/>
              <a:gdLst>
                <a:gd name="T0" fmla="*/ 22 w 54"/>
                <a:gd name="T1" fmla="*/ 45 h 51"/>
                <a:gd name="T2" fmla="*/ 24 w 54"/>
                <a:gd name="T3" fmla="*/ 43 h 51"/>
                <a:gd name="T4" fmla="*/ 32 w 54"/>
                <a:gd name="T5" fmla="*/ 32 h 51"/>
                <a:gd name="T6" fmla="*/ 41 w 54"/>
                <a:gd name="T7" fmla="*/ 14 h 51"/>
                <a:gd name="T8" fmla="*/ 49 w 54"/>
                <a:gd name="T9" fmla="*/ 5 h 51"/>
                <a:gd name="T10" fmla="*/ 54 w 54"/>
                <a:gd name="T11" fmla="*/ 0 h 51"/>
                <a:gd name="T12" fmla="*/ 44 w 54"/>
                <a:gd name="T13" fmla="*/ 6 h 51"/>
                <a:gd name="T14" fmla="*/ 20 w 54"/>
                <a:gd name="T15" fmla="*/ 31 h 51"/>
                <a:gd name="T16" fmla="*/ 9 w 54"/>
                <a:gd name="T17" fmla="*/ 42 h 51"/>
                <a:gd name="T18" fmla="*/ 0 w 54"/>
                <a:gd name="T19" fmla="*/ 50 h 51"/>
                <a:gd name="T20" fmla="*/ 0 w 54"/>
                <a:gd name="T21" fmla="*/ 51 h 51"/>
                <a:gd name="T22" fmla="*/ 22 w 54"/>
                <a:gd name="T23"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1">
                  <a:moveTo>
                    <a:pt x="22" y="45"/>
                  </a:moveTo>
                  <a:cubicBezTo>
                    <a:pt x="23" y="45"/>
                    <a:pt x="23" y="44"/>
                    <a:pt x="24" y="43"/>
                  </a:cubicBezTo>
                  <a:cubicBezTo>
                    <a:pt x="28" y="40"/>
                    <a:pt x="30" y="36"/>
                    <a:pt x="32" y="32"/>
                  </a:cubicBezTo>
                  <a:cubicBezTo>
                    <a:pt x="36" y="27"/>
                    <a:pt x="38" y="20"/>
                    <a:pt x="41" y="14"/>
                  </a:cubicBezTo>
                  <a:cubicBezTo>
                    <a:pt x="43" y="11"/>
                    <a:pt x="46" y="8"/>
                    <a:pt x="49" y="5"/>
                  </a:cubicBezTo>
                  <a:cubicBezTo>
                    <a:pt x="51" y="4"/>
                    <a:pt x="53" y="2"/>
                    <a:pt x="54" y="0"/>
                  </a:cubicBezTo>
                  <a:cubicBezTo>
                    <a:pt x="51" y="3"/>
                    <a:pt x="46" y="5"/>
                    <a:pt x="44" y="6"/>
                  </a:cubicBezTo>
                  <a:cubicBezTo>
                    <a:pt x="34" y="12"/>
                    <a:pt x="28" y="23"/>
                    <a:pt x="20" y="31"/>
                  </a:cubicBezTo>
                  <a:cubicBezTo>
                    <a:pt x="17" y="35"/>
                    <a:pt x="13" y="39"/>
                    <a:pt x="9" y="42"/>
                  </a:cubicBezTo>
                  <a:cubicBezTo>
                    <a:pt x="6" y="45"/>
                    <a:pt x="3" y="48"/>
                    <a:pt x="0" y="50"/>
                  </a:cubicBezTo>
                  <a:cubicBezTo>
                    <a:pt x="0" y="50"/>
                    <a:pt x="0" y="50"/>
                    <a:pt x="0" y="51"/>
                  </a:cubicBezTo>
                  <a:cubicBezTo>
                    <a:pt x="7" y="47"/>
                    <a:pt x="14" y="47"/>
                    <a:pt x="22" y="45"/>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907" name="Picture 2512"/>
            <p:cNvPicPr>
              <a:picLocks noChangeAspect="1" noChangeArrowheads="1"/>
            </p:cNvPicPr>
            <p:nvPr/>
          </p:nvPicPr>
          <p:blipFill>
            <a:blip r:embed="rId119" cstate="screen">
              <a:extLst>
                <a:ext uri="{28A0092B-C50C-407E-A947-70E740481C1C}">
                  <a14:useLocalDpi xmlns:a14="http://schemas.microsoft.com/office/drawing/2010/main"/>
                </a:ext>
              </a:extLst>
            </a:blip>
            <a:srcRect/>
            <a:stretch>
              <a:fillRect/>
            </a:stretch>
          </p:blipFill>
          <p:spPr bwMode="auto">
            <a:xfrm>
              <a:off x="8131113" y="890587"/>
              <a:ext cx="158750" cy="20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8" name="Picture 2513"/>
            <p:cNvPicPr>
              <a:picLocks noChangeAspect="1" noChangeArrowheads="1"/>
            </p:cNvPicPr>
            <p:nvPr/>
          </p:nvPicPr>
          <p:blipFill>
            <a:blip r:embed="rId120" cstate="screen">
              <a:extLst>
                <a:ext uri="{28A0092B-C50C-407E-A947-70E740481C1C}">
                  <a14:useLocalDpi xmlns:a14="http://schemas.microsoft.com/office/drawing/2010/main"/>
                </a:ext>
              </a:extLst>
            </a:blip>
            <a:srcRect/>
            <a:stretch>
              <a:fillRect/>
            </a:stretch>
          </p:blipFill>
          <p:spPr bwMode="auto">
            <a:xfrm>
              <a:off x="8048563" y="854075"/>
              <a:ext cx="249238"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9" name="Freeform 2514"/>
            <p:cNvSpPr>
              <a:spLocks/>
            </p:cNvSpPr>
            <p:nvPr/>
          </p:nvSpPr>
          <p:spPr bwMode="auto">
            <a:xfrm>
              <a:off x="8085076" y="971550"/>
              <a:ext cx="96838" cy="71438"/>
            </a:xfrm>
            <a:custGeom>
              <a:avLst/>
              <a:gdLst>
                <a:gd name="T0" fmla="*/ 15 w 26"/>
                <a:gd name="T1" fmla="*/ 12 h 19"/>
                <a:gd name="T2" fmla="*/ 26 w 26"/>
                <a:gd name="T3" fmla="*/ 0 h 19"/>
                <a:gd name="T4" fmla="*/ 19 w 26"/>
                <a:gd name="T5" fmla="*/ 5 h 19"/>
                <a:gd name="T6" fmla="*/ 10 w 26"/>
                <a:gd name="T7" fmla="*/ 4 h 19"/>
                <a:gd name="T8" fmla="*/ 4 w 26"/>
                <a:gd name="T9" fmla="*/ 1 h 19"/>
                <a:gd name="T10" fmla="*/ 0 w 26"/>
                <a:gd name="T11" fmla="*/ 19 h 19"/>
                <a:gd name="T12" fmla="*/ 15 w 26"/>
                <a:gd name="T13" fmla="*/ 12 h 19"/>
              </a:gdLst>
              <a:ahLst/>
              <a:cxnLst>
                <a:cxn ang="0">
                  <a:pos x="T0" y="T1"/>
                </a:cxn>
                <a:cxn ang="0">
                  <a:pos x="T2" y="T3"/>
                </a:cxn>
                <a:cxn ang="0">
                  <a:pos x="T4" y="T5"/>
                </a:cxn>
                <a:cxn ang="0">
                  <a:pos x="T6" y="T7"/>
                </a:cxn>
                <a:cxn ang="0">
                  <a:pos x="T8" y="T9"/>
                </a:cxn>
                <a:cxn ang="0">
                  <a:pos x="T10" y="T11"/>
                </a:cxn>
                <a:cxn ang="0">
                  <a:pos x="T12" y="T13"/>
                </a:cxn>
              </a:cxnLst>
              <a:rect l="0" t="0" r="r" b="b"/>
              <a:pathLst>
                <a:path w="26" h="19">
                  <a:moveTo>
                    <a:pt x="15" y="12"/>
                  </a:moveTo>
                  <a:cubicBezTo>
                    <a:pt x="20" y="9"/>
                    <a:pt x="23" y="4"/>
                    <a:pt x="26" y="0"/>
                  </a:cubicBezTo>
                  <a:cubicBezTo>
                    <a:pt x="24" y="2"/>
                    <a:pt x="22" y="4"/>
                    <a:pt x="19" y="5"/>
                  </a:cubicBezTo>
                  <a:cubicBezTo>
                    <a:pt x="16" y="6"/>
                    <a:pt x="13" y="5"/>
                    <a:pt x="10" y="4"/>
                  </a:cubicBezTo>
                  <a:cubicBezTo>
                    <a:pt x="8" y="3"/>
                    <a:pt x="6" y="1"/>
                    <a:pt x="4" y="1"/>
                  </a:cubicBezTo>
                  <a:cubicBezTo>
                    <a:pt x="2" y="7"/>
                    <a:pt x="1" y="13"/>
                    <a:pt x="0" y="19"/>
                  </a:cubicBezTo>
                  <a:cubicBezTo>
                    <a:pt x="5" y="19"/>
                    <a:pt x="11" y="14"/>
                    <a:pt x="15" y="12"/>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2516"/>
            <p:cNvSpPr>
              <a:spLocks noEditPoints="1"/>
            </p:cNvSpPr>
            <p:nvPr/>
          </p:nvSpPr>
          <p:spPr bwMode="auto">
            <a:xfrm>
              <a:off x="8073963" y="896937"/>
              <a:ext cx="206375" cy="192088"/>
            </a:xfrm>
            <a:custGeom>
              <a:avLst/>
              <a:gdLst>
                <a:gd name="T0" fmla="*/ 28 w 55"/>
                <a:gd name="T1" fmla="*/ 13 h 51"/>
                <a:gd name="T2" fmla="*/ 36 w 55"/>
                <a:gd name="T3" fmla="*/ 11 h 51"/>
                <a:gd name="T4" fmla="*/ 30 w 55"/>
                <a:gd name="T5" fmla="*/ 17 h 51"/>
                <a:gd name="T6" fmla="*/ 27 w 55"/>
                <a:gd name="T7" fmla="*/ 21 h 51"/>
                <a:gd name="T8" fmla="*/ 23 w 55"/>
                <a:gd name="T9" fmla="*/ 24 h 51"/>
                <a:gd name="T10" fmla="*/ 17 w 55"/>
                <a:gd name="T11" fmla="*/ 24 h 51"/>
                <a:gd name="T12" fmla="*/ 16 w 55"/>
                <a:gd name="T13" fmla="*/ 24 h 51"/>
                <a:gd name="T14" fmla="*/ 12 w 55"/>
                <a:gd name="T15" fmla="*/ 23 h 51"/>
                <a:gd name="T16" fmla="*/ 14 w 55"/>
                <a:gd name="T17" fmla="*/ 24 h 51"/>
                <a:gd name="T18" fmla="*/ 16 w 55"/>
                <a:gd name="T19" fmla="*/ 25 h 51"/>
                <a:gd name="T20" fmla="*/ 20 w 55"/>
                <a:gd name="T21" fmla="*/ 26 h 51"/>
                <a:gd name="T22" fmla="*/ 24 w 55"/>
                <a:gd name="T23" fmla="*/ 25 h 51"/>
                <a:gd name="T24" fmla="*/ 22 w 55"/>
                <a:gd name="T25" fmla="*/ 28 h 51"/>
                <a:gd name="T26" fmla="*/ 15 w 55"/>
                <a:gd name="T27" fmla="*/ 33 h 51"/>
                <a:gd name="T28" fmla="*/ 10 w 55"/>
                <a:gd name="T29" fmla="*/ 36 h 51"/>
                <a:gd name="T30" fmla="*/ 5 w 55"/>
                <a:gd name="T31" fmla="*/ 39 h 51"/>
                <a:gd name="T32" fmla="*/ 16 w 55"/>
                <a:gd name="T33" fmla="*/ 34 h 51"/>
                <a:gd name="T34" fmla="*/ 17 w 55"/>
                <a:gd name="T35" fmla="*/ 36 h 51"/>
                <a:gd name="T36" fmla="*/ 7 w 55"/>
                <a:gd name="T37" fmla="*/ 45 h 51"/>
                <a:gd name="T38" fmla="*/ 14 w 55"/>
                <a:gd name="T39" fmla="*/ 40 h 51"/>
                <a:gd name="T40" fmla="*/ 20 w 55"/>
                <a:gd name="T41" fmla="*/ 33 h 51"/>
                <a:gd name="T42" fmla="*/ 32 w 55"/>
                <a:gd name="T43" fmla="*/ 18 h 51"/>
                <a:gd name="T44" fmla="*/ 38 w 55"/>
                <a:gd name="T45" fmla="*/ 12 h 51"/>
                <a:gd name="T46" fmla="*/ 45 w 55"/>
                <a:gd name="T47" fmla="*/ 9 h 51"/>
                <a:gd name="T48" fmla="*/ 40 w 55"/>
                <a:gd name="T49" fmla="*/ 15 h 51"/>
                <a:gd name="T50" fmla="*/ 35 w 55"/>
                <a:gd name="T51" fmla="*/ 24 h 51"/>
                <a:gd name="T52" fmla="*/ 30 w 55"/>
                <a:gd name="T53" fmla="*/ 36 h 51"/>
                <a:gd name="T54" fmla="*/ 21 w 55"/>
                <a:gd name="T55" fmla="*/ 47 h 51"/>
                <a:gd name="T56" fmla="*/ 34 w 55"/>
                <a:gd name="T57" fmla="*/ 31 h 51"/>
                <a:gd name="T58" fmla="*/ 39 w 55"/>
                <a:gd name="T59" fmla="*/ 19 h 51"/>
                <a:gd name="T60" fmla="*/ 43 w 55"/>
                <a:gd name="T61" fmla="*/ 13 h 51"/>
                <a:gd name="T62" fmla="*/ 50 w 55"/>
                <a:gd name="T63" fmla="*/ 6 h 51"/>
                <a:gd name="T64" fmla="*/ 51 w 55"/>
                <a:gd name="T65" fmla="*/ 5 h 51"/>
                <a:gd name="T66" fmla="*/ 49 w 55"/>
                <a:gd name="T67" fmla="*/ 17 h 51"/>
                <a:gd name="T68" fmla="*/ 48 w 55"/>
                <a:gd name="T69" fmla="*/ 31 h 51"/>
                <a:gd name="T70" fmla="*/ 44 w 55"/>
                <a:gd name="T71" fmla="*/ 39 h 51"/>
                <a:gd name="T72" fmla="*/ 50 w 55"/>
                <a:gd name="T73" fmla="*/ 26 h 51"/>
                <a:gd name="T74" fmla="*/ 51 w 55"/>
                <a:gd name="T75" fmla="*/ 23 h 51"/>
                <a:gd name="T76" fmla="*/ 51 w 55"/>
                <a:gd name="T77" fmla="*/ 12 h 51"/>
                <a:gd name="T78" fmla="*/ 53 w 55"/>
                <a:gd name="T79" fmla="*/ 4 h 51"/>
                <a:gd name="T80" fmla="*/ 55 w 55"/>
                <a:gd name="T81" fmla="*/ 1 h 51"/>
                <a:gd name="T82" fmla="*/ 49 w 55"/>
                <a:gd name="T83" fmla="*/ 4 h 51"/>
                <a:gd name="T84" fmla="*/ 46 w 55"/>
                <a:gd name="T85" fmla="*/ 5 h 51"/>
                <a:gd name="T86" fmla="*/ 43 w 55"/>
                <a:gd name="T87" fmla="*/ 4 h 51"/>
                <a:gd name="T88" fmla="*/ 42 w 55"/>
                <a:gd name="T89" fmla="*/ 3 h 51"/>
                <a:gd name="T90" fmla="*/ 35 w 55"/>
                <a:gd name="T91" fmla="*/ 3 h 51"/>
                <a:gd name="T92" fmla="*/ 30 w 55"/>
                <a:gd name="T93" fmla="*/ 3 h 51"/>
                <a:gd name="T94" fmla="*/ 35 w 55"/>
                <a:gd name="T95" fmla="*/ 3 h 51"/>
                <a:gd name="T96" fmla="*/ 42 w 55"/>
                <a:gd name="T97" fmla="*/ 5 h 51"/>
                <a:gd name="T98" fmla="*/ 43 w 55"/>
                <a:gd name="T99" fmla="*/ 5 h 51"/>
                <a:gd name="T100" fmla="*/ 45 w 55"/>
                <a:gd name="T101" fmla="*/ 6 h 51"/>
                <a:gd name="T102" fmla="*/ 37 w 55"/>
                <a:gd name="T103" fmla="*/ 9 h 51"/>
                <a:gd name="T104" fmla="*/ 28 w 55"/>
                <a:gd name="T105" fmla="*/ 12 h 51"/>
                <a:gd name="T106" fmla="*/ 23 w 55"/>
                <a:gd name="T107" fmla="*/ 13 h 51"/>
                <a:gd name="T108" fmla="*/ 15 w 55"/>
                <a:gd name="T109" fmla="*/ 13 h 51"/>
                <a:gd name="T110" fmla="*/ 27 w 55"/>
                <a:gd name="T111" fmla="*/ 14 h 51"/>
                <a:gd name="T112" fmla="*/ 24 w 55"/>
                <a:gd name="T113" fmla="*/ 25 h 51"/>
                <a:gd name="T114" fmla="*/ 24 w 55"/>
                <a:gd name="T115"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51">
                  <a:moveTo>
                    <a:pt x="27" y="14"/>
                  </a:moveTo>
                  <a:cubicBezTo>
                    <a:pt x="27" y="14"/>
                    <a:pt x="28" y="13"/>
                    <a:pt x="28" y="13"/>
                  </a:cubicBezTo>
                  <a:cubicBezTo>
                    <a:pt x="30" y="13"/>
                    <a:pt x="30" y="13"/>
                    <a:pt x="30" y="13"/>
                  </a:cubicBezTo>
                  <a:cubicBezTo>
                    <a:pt x="32" y="12"/>
                    <a:pt x="34" y="12"/>
                    <a:pt x="36" y="11"/>
                  </a:cubicBezTo>
                  <a:cubicBezTo>
                    <a:pt x="35" y="12"/>
                    <a:pt x="34" y="12"/>
                    <a:pt x="33" y="13"/>
                  </a:cubicBezTo>
                  <a:cubicBezTo>
                    <a:pt x="32" y="14"/>
                    <a:pt x="31" y="15"/>
                    <a:pt x="30" y="17"/>
                  </a:cubicBezTo>
                  <a:cubicBezTo>
                    <a:pt x="29" y="18"/>
                    <a:pt x="28" y="19"/>
                    <a:pt x="27" y="21"/>
                  </a:cubicBezTo>
                  <a:cubicBezTo>
                    <a:pt x="27" y="21"/>
                    <a:pt x="27" y="21"/>
                    <a:pt x="27" y="21"/>
                  </a:cubicBezTo>
                  <a:cubicBezTo>
                    <a:pt x="26" y="22"/>
                    <a:pt x="26" y="22"/>
                    <a:pt x="25" y="23"/>
                  </a:cubicBezTo>
                  <a:cubicBezTo>
                    <a:pt x="24" y="24"/>
                    <a:pt x="23" y="24"/>
                    <a:pt x="23" y="24"/>
                  </a:cubicBezTo>
                  <a:cubicBezTo>
                    <a:pt x="22" y="24"/>
                    <a:pt x="21" y="25"/>
                    <a:pt x="20" y="24"/>
                  </a:cubicBezTo>
                  <a:cubicBezTo>
                    <a:pt x="19" y="24"/>
                    <a:pt x="18" y="24"/>
                    <a:pt x="17" y="24"/>
                  </a:cubicBezTo>
                  <a:cubicBezTo>
                    <a:pt x="16" y="24"/>
                    <a:pt x="16" y="24"/>
                    <a:pt x="16" y="24"/>
                  </a:cubicBezTo>
                  <a:cubicBezTo>
                    <a:pt x="16" y="24"/>
                    <a:pt x="16" y="24"/>
                    <a:pt x="16" y="24"/>
                  </a:cubicBezTo>
                  <a:cubicBezTo>
                    <a:pt x="15" y="24"/>
                    <a:pt x="15" y="24"/>
                    <a:pt x="14" y="24"/>
                  </a:cubicBezTo>
                  <a:cubicBezTo>
                    <a:pt x="13" y="23"/>
                    <a:pt x="13" y="23"/>
                    <a:pt x="12" y="23"/>
                  </a:cubicBezTo>
                  <a:cubicBezTo>
                    <a:pt x="11" y="22"/>
                    <a:pt x="10" y="22"/>
                    <a:pt x="9" y="21"/>
                  </a:cubicBezTo>
                  <a:cubicBezTo>
                    <a:pt x="11" y="22"/>
                    <a:pt x="12" y="23"/>
                    <a:pt x="14" y="24"/>
                  </a:cubicBezTo>
                  <a:cubicBezTo>
                    <a:pt x="15" y="24"/>
                    <a:pt x="15" y="25"/>
                    <a:pt x="16" y="25"/>
                  </a:cubicBezTo>
                  <a:cubicBezTo>
                    <a:pt x="16" y="25"/>
                    <a:pt x="16" y="25"/>
                    <a:pt x="16" y="25"/>
                  </a:cubicBezTo>
                  <a:cubicBezTo>
                    <a:pt x="17" y="25"/>
                    <a:pt x="17" y="25"/>
                    <a:pt x="17" y="25"/>
                  </a:cubicBezTo>
                  <a:cubicBezTo>
                    <a:pt x="18" y="25"/>
                    <a:pt x="19" y="26"/>
                    <a:pt x="20" y="26"/>
                  </a:cubicBezTo>
                  <a:cubicBezTo>
                    <a:pt x="21" y="26"/>
                    <a:pt x="22" y="26"/>
                    <a:pt x="23" y="26"/>
                  </a:cubicBezTo>
                  <a:cubicBezTo>
                    <a:pt x="23" y="25"/>
                    <a:pt x="24" y="25"/>
                    <a:pt x="24" y="25"/>
                  </a:cubicBezTo>
                  <a:cubicBezTo>
                    <a:pt x="24" y="26"/>
                    <a:pt x="23" y="26"/>
                    <a:pt x="23" y="26"/>
                  </a:cubicBezTo>
                  <a:cubicBezTo>
                    <a:pt x="23" y="27"/>
                    <a:pt x="22" y="27"/>
                    <a:pt x="22" y="28"/>
                  </a:cubicBezTo>
                  <a:cubicBezTo>
                    <a:pt x="21" y="28"/>
                    <a:pt x="21" y="29"/>
                    <a:pt x="20" y="30"/>
                  </a:cubicBezTo>
                  <a:cubicBezTo>
                    <a:pt x="19" y="31"/>
                    <a:pt x="17" y="32"/>
                    <a:pt x="15" y="33"/>
                  </a:cubicBezTo>
                  <a:cubicBezTo>
                    <a:pt x="15" y="34"/>
                    <a:pt x="14" y="35"/>
                    <a:pt x="13" y="35"/>
                  </a:cubicBezTo>
                  <a:cubicBezTo>
                    <a:pt x="12" y="36"/>
                    <a:pt x="11" y="36"/>
                    <a:pt x="10" y="36"/>
                  </a:cubicBezTo>
                  <a:cubicBezTo>
                    <a:pt x="9" y="37"/>
                    <a:pt x="9" y="37"/>
                    <a:pt x="8" y="38"/>
                  </a:cubicBezTo>
                  <a:cubicBezTo>
                    <a:pt x="7" y="38"/>
                    <a:pt x="6" y="38"/>
                    <a:pt x="5" y="39"/>
                  </a:cubicBezTo>
                  <a:cubicBezTo>
                    <a:pt x="7" y="38"/>
                    <a:pt x="9" y="38"/>
                    <a:pt x="11" y="37"/>
                  </a:cubicBezTo>
                  <a:cubicBezTo>
                    <a:pt x="12" y="36"/>
                    <a:pt x="14" y="35"/>
                    <a:pt x="16" y="34"/>
                  </a:cubicBezTo>
                  <a:cubicBezTo>
                    <a:pt x="17" y="34"/>
                    <a:pt x="18" y="33"/>
                    <a:pt x="19" y="32"/>
                  </a:cubicBezTo>
                  <a:cubicBezTo>
                    <a:pt x="18" y="33"/>
                    <a:pt x="18" y="35"/>
                    <a:pt x="17" y="36"/>
                  </a:cubicBezTo>
                  <a:cubicBezTo>
                    <a:pt x="16" y="37"/>
                    <a:pt x="15" y="38"/>
                    <a:pt x="14" y="39"/>
                  </a:cubicBezTo>
                  <a:cubicBezTo>
                    <a:pt x="12" y="41"/>
                    <a:pt x="9" y="43"/>
                    <a:pt x="7" y="45"/>
                  </a:cubicBezTo>
                  <a:cubicBezTo>
                    <a:pt x="5" y="48"/>
                    <a:pt x="2" y="49"/>
                    <a:pt x="0" y="51"/>
                  </a:cubicBezTo>
                  <a:cubicBezTo>
                    <a:pt x="5" y="48"/>
                    <a:pt x="10" y="44"/>
                    <a:pt x="14" y="40"/>
                  </a:cubicBezTo>
                  <a:cubicBezTo>
                    <a:pt x="15" y="39"/>
                    <a:pt x="17" y="38"/>
                    <a:pt x="18" y="36"/>
                  </a:cubicBezTo>
                  <a:cubicBezTo>
                    <a:pt x="19" y="35"/>
                    <a:pt x="20" y="34"/>
                    <a:pt x="20" y="33"/>
                  </a:cubicBezTo>
                  <a:cubicBezTo>
                    <a:pt x="22" y="30"/>
                    <a:pt x="24" y="28"/>
                    <a:pt x="26" y="25"/>
                  </a:cubicBezTo>
                  <a:cubicBezTo>
                    <a:pt x="28" y="23"/>
                    <a:pt x="30" y="20"/>
                    <a:pt x="32" y="18"/>
                  </a:cubicBezTo>
                  <a:cubicBezTo>
                    <a:pt x="33" y="17"/>
                    <a:pt x="34" y="16"/>
                    <a:pt x="35" y="15"/>
                  </a:cubicBezTo>
                  <a:cubicBezTo>
                    <a:pt x="36" y="14"/>
                    <a:pt x="37" y="13"/>
                    <a:pt x="38" y="12"/>
                  </a:cubicBezTo>
                  <a:cubicBezTo>
                    <a:pt x="40" y="11"/>
                    <a:pt x="41" y="11"/>
                    <a:pt x="42" y="10"/>
                  </a:cubicBezTo>
                  <a:cubicBezTo>
                    <a:pt x="43" y="9"/>
                    <a:pt x="44" y="9"/>
                    <a:pt x="45" y="9"/>
                  </a:cubicBezTo>
                  <a:cubicBezTo>
                    <a:pt x="44" y="10"/>
                    <a:pt x="43" y="11"/>
                    <a:pt x="42" y="13"/>
                  </a:cubicBezTo>
                  <a:cubicBezTo>
                    <a:pt x="41" y="13"/>
                    <a:pt x="41" y="14"/>
                    <a:pt x="40" y="15"/>
                  </a:cubicBezTo>
                  <a:cubicBezTo>
                    <a:pt x="39" y="16"/>
                    <a:pt x="38" y="17"/>
                    <a:pt x="38" y="18"/>
                  </a:cubicBezTo>
                  <a:cubicBezTo>
                    <a:pt x="37" y="20"/>
                    <a:pt x="36" y="22"/>
                    <a:pt x="35" y="24"/>
                  </a:cubicBezTo>
                  <a:cubicBezTo>
                    <a:pt x="34" y="26"/>
                    <a:pt x="34" y="28"/>
                    <a:pt x="33" y="30"/>
                  </a:cubicBezTo>
                  <a:cubicBezTo>
                    <a:pt x="32" y="32"/>
                    <a:pt x="31" y="34"/>
                    <a:pt x="30" y="36"/>
                  </a:cubicBezTo>
                  <a:cubicBezTo>
                    <a:pt x="29" y="38"/>
                    <a:pt x="27" y="40"/>
                    <a:pt x="26" y="42"/>
                  </a:cubicBezTo>
                  <a:cubicBezTo>
                    <a:pt x="25" y="43"/>
                    <a:pt x="23" y="45"/>
                    <a:pt x="21" y="47"/>
                  </a:cubicBezTo>
                  <a:cubicBezTo>
                    <a:pt x="25" y="44"/>
                    <a:pt x="28" y="40"/>
                    <a:pt x="30" y="37"/>
                  </a:cubicBezTo>
                  <a:cubicBezTo>
                    <a:pt x="32" y="35"/>
                    <a:pt x="33" y="33"/>
                    <a:pt x="34" y="31"/>
                  </a:cubicBezTo>
                  <a:cubicBezTo>
                    <a:pt x="35" y="29"/>
                    <a:pt x="35" y="27"/>
                    <a:pt x="36" y="25"/>
                  </a:cubicBezTo>
                  <a:cubicBezTo>
                    <a:pt x="37" y="23"/>
                    <a:pt x="38" y="20"/>
                    <a:pt x="39" y="19"/>
                  </a:cubicBezTo>
                  <a:cubicBezTo>
                    <a:pt x="40" y="18"/>
                    <a:pt x="40" y="17"/>
                    <a:pt x="41" y="16"/>
                  </a:cubicBezTo>
                  <a:cubicBezTo>
                    <a:pt x="42" y="15"/>
                    <a:pt x="42" y="14"/>
                    <a:pt x="43" y="13"/>
                  </a:cubicBezTo>
                  <a:cubicBezTo>
                    <a:pt x="44" y="12"/>
                    <a:pt x="46" y="10"/>
                    <a:pt x="47" y="9"/>
                  </a:cubicBezTo>
                  <a:cubicBezTo>
                    <a:pt x="48" y="8"/>
                    <a:pt x="49" y="7"/>
                    <a:pt x="50" y="6"/>
                  </a:cubicBezTo>
                  <a:cubicBezTo>
                    <a:pt x="50" y="6"/>
                    <a:pt x="50" y="6"/>
                    <a:pt x="51" y="6"/>
                  </a:cubicBezTo>
                  <a:cubicBezTo>
                    <a:pt x="51" y="6"/>
                    <a:pt x="51" y="5"/>
                    <a:pt x="51" y="5"/>
                  </a:cubicBezTo>
                  <a:cubicBezTo>
                    <a:pt x="50" y="8"/>
                    <a:pt x="50" y="10"/>
                    <a:pt x="50" y="12"/>
                  </a:cubicBezTo>
                  <a:cubicBezTo>
                    <a:pt x="50" y="14"/>
                    <a:pt x="49" y="15"/>
                    <a:pt x="49" y="17"/>
                  </a:cubicBezTo>
                  <a:cubicBezTo>
                    <a:pt x="49" y="18"/>
                    <a:pt x="49" y="20"/>
                    <a:pt x="49" y="22"/>
                  </a:cubicBezTo>
                  <a:cubicBezTo>
                    <a:pt x="50" y="25"/>
                    <a:pt x="49" y="28"/>
                    <a:pt x="48" y="31"/>
                  </a:cubicBezTo>
                  <a:cubicBezTo>
                    <a:pt x="48" y="32"/>
                    <a:pt x="47" y="34"/>
                    <a:pt x="46" y="35"/>
                  </a:cubicBezTo>
                  <a:cubicBezTo>
                    <a:pt x="46" y="36"/>
                    <a:pt x="45" y="38"/>
                    <a:pt x="44" y="39"/>
                  </a:cubicBezTo>
                  <a:cubicBezTo>
                    <a:pt x="46" y="37"/>
                    <a:pt x="48" y="34"/>
                    <a:pt x="49" y="31"/>
                  </a:cubicBezTo>
                  <a:cubicBezTo>
                    <a:pt x="49" y="29"/>
                    <a:pt x="50" y="28"/>
                    <a:pt x="50" y="26"/>
                  </a:cubicBezTo>
                  <a:cubicBezTo>
                    <a:pt x="50" y="26"/>
                    <a:pt x="50" y="25"/>
                    <a:pt x="51" y="24"/>
                  </a:cubicBezTo>
                  <a:cubicBezTo>
                    <a:pt x="51" y="23"/>
                    <a:pt x="51" y="23"/>
                    <a:pt x="51" y="23"/>
                  </a:cubicBezTo>
                  <a:cubicBezTo>
                    <a:pt x="51" y="22"/>
                    <a:pt x="51" y="22"/>
                    <a:pt x="51" y="21"/>
                  </a:cubicBezTo>
                  <a:cubicBezTo>
                    <a:pt x="50" y="18"/>
                    <a:pt x="51" y="15"/>
                    <a:pt x="51" y="12"/>
                  </a:cubicBezTo>
                  <a:cubicBezTo>
                    <a:pt x="51" y="11"/>
                    <a:pt x="52" y="9"/>
                    <a:pt x="52" y="7"/>
                  </a:cubicBezTo>
                  <a:cubicBezTo>
                    <a:pt x="52" y="6"/>
                    <a:pt x="52" y="5"/>
                    <a:pt x="53" y="4"/>
                  </a:cubicBezTo>
                  <a:cubicBezTo>
                    <a:pt x="53" y="4"/>
                    <a:pt x="54" y="3"/>
                    <a:pt x="54" y="3"/>
                  </a:cubicBezTo>
                  <a:cubicBezTo>
                    <a:pt x="55" y="2"/>
                    <a:pt x="55" y="1"/>
                    <a:pt x="55" y="1"/>
                  </a:cubicBezTo>
                  <a:cubicBezTo>
                    <a:pt x="54" y="0"/>
                    <a:pt x="53" y="0"/>
                    <a:pt x="53" y="1"/>
                  </a:cubicBezTo>
                  <a:cubicBezTo>
                    <a:pt x="52" y="2"/>
                    <a:pt x="51" y="3"/>
                    <a:pt x="49" y="4"/>
                  </a:cubicBezTo>
                  <a:cubicBezTo>
                    <a:pt x="49" y="4"/>
                    <a:pt x="48" y="5"/>
                    <a:pt x="47" y="5"/>
                  </a:cubicBezTo>
                  <a:cubicBezTo>
                    <a:pt x="47" y="5"/>
                    <a:pt x="47" y="5"/>
                    <a:pt x="46" y="5"/>
                  </a:cubicBezTo>
                  <a:cubicBezTo>
                    <a:pt x="46" y="5"/>
                    <a:pt x="45" y="4"/>
                    <a:pt x="44" y="4"/>
                  </a:cubicBezTo>
                  <a:cubicBezTo>
                    <a:pt x="44" y="4"/>
                    <a:pt x="43" y="4"/>
                    <a:pt x="43" y="4"/>
                  </a:cubicBezTo>
                  <a:cubicBezTo>
                    <a:pt x="43" y="4"/>
                    <a:pt x="43" y="4"/>
                    <a:pt x="43" y="4"/>
                  </a:cubicBezTo>
                  <a:cubicBezTo>
                    <a:pt x="42" y="3"/>
                    <a:pt x="42" y="3"/>
                    <a:pt x="42" y="3"/>
                  </a:cubicBezTo>
                  <a:cubicBezTo>
                    <a:pt x="41" y="3"/>
                    <a:pt x="40" y="3"/>
                    <a:pt x="40" y="3"/>
                  </a:cubicBezTo>
                  <a:cubicBezTo>
                    <a:pt x="38" y="3"/>
                    <a:pt x="37" y="3"/>
                    <a:pt x="35" y="3"/>
                  </a:cubicBezTo>
                  <a:cubicBezTo>
                    <a:pt x="34" y="3"/>
                    <a:pt x="33" y="3"/>
                    <a:pt x="33" y="3"/>
                  </a:cubicBezTo>
                  <a:cubicBezTo>
                    <a:pt x="32" y="3"/>
                    <a:pt x="31" y="3"/>
                    <a:pt x="30" y="3"/>
                  </a:cubicBezTo>
                  <a:cubicBezTo>
                    <a:pt x="31" y="3"/>
                    <a:pt x="32" y="3"/>
                    <a:pt x="33" y="3"/>
                  </a:cubicBezTo>
                  <a:cubicBezTo>
                    <a:pt x="33" y="3"/>
                    <a:pt x="34" y="3"/>
                    <a:pt x="35" y="3"/>
                  </a:cubicBezTo>
                  <a:cubicBezTo>
                    <a:pt x="36" y="3"/>
                    <a:pt x="38" y="4"/>
                    <a:pt x="39" y="4"/>
                  </a:cubicBezTo>
                  <a:cubicBezTo>
                    <a:pt x="40" y="4"/>
                    <a:pt x="41" y="4"/>
                    <a:pt x="42" y="5"/>
                  </a:cubicBezTo>
                  <a:cubicBezTo>
                    <a:pt x="42" y="5"/>
                    <a:pt x="42" y="5"/>
                    <a:pt x="42" y="5"/>
                  </a:cubicBezTo>
                  <a:cubicBezTo>
                    <a:pt x="43" y="5"/>
                    <a:pt x="43" y="5"/>
                    <a:pt x="43" y="5"/>
                  </a:cubicBezTo>
                  <a:cubicBezTo>
                    <a:pt x="43" y="5"/>
                    <a:pt x="43" y="5"/>
                    <a:pt x="44" y="6"/>
                  </a:cubicBezTo>
                  <a:cubicBezTo>
                    <a:pt x="44" y="6"/>
                    <a:pt x="45" y="6"/>
                    <a:pt x="45" y="6"/>
                  </a:cubicBezTo>
                  <a:cubicBezTo>
                    <a:pt x="44" y="6"/>
                    <a:pt x="44" y="7"/>
                    <a:pt x="43" y="7"/>
                  </a:cubicBezTo>
                  <a:cubicBezTo>
                    <a:pt x="37" y="9"/>
                    <a:pt x="37" y="9"/>
                    <a:pt x="37" y="9"/>
                  </a:cubicBezTo>
                  <a:cubicBezTo>
                    <a:pt x="35" y="10"/>
                    <a:pt x="32" y="11"/>
                    <a:pt x="30" y="12"/>
                  </a:cubicBezTo>
                  <a:cubicBezTo>
                    <a:pt x="28" y="12"/>
                    <a:pt x="28" y="12"/>
                    <a:pt x="28" y="12"/>
                  </a:cubicBezTo>
                  <a:cubicBezTo>
                    <a:pt x="28" y="12"/>
                    <a:pt x="27" y="13"/>
                    <a:pt x="26" y="13"/>
                  </a:cubicBezTo>
                  <a:cubicBezTo>
                    <a:pt x="25" y="13"/>
                    <a:pt x="24" y="13"/>
                    <a:pt x="23" y="13"/>
                  </a:cubicBezTo>
                  <a:cubicBezTo>
                    <a:pt x="22" y="14"/>
                    <a:pt x="20" y="14"/>
                    <a:pt x="19" y="14"/>
                  </a:cubicBezTo>
                  <a:cubicBezTo>
                    <a:pt x="18" y="14"/>
                    <a:pt x="17" y="13"/>
                    <a:pt x="15" y="13"/>
                  </a:cubicBezTo>
                  <a:cubicBezTo>
                    <a:pt x="18" y="14"/>
                    <a:pt x="20" y="14"/>
                    <a:pt x="23" y="14"/>
                  </a:cubicBezTo>
                  <a:cubicBezTo>
                    <a:pt x="24" y="14"/>
                    <a:pt x="25" y="14"/>
                    <a:pt x="27" y="14"/>
                  </a:cubicBezTo>
                  <a:close/>
                  <a:moveTo>
                    <a:pt x="24" y="25"/>
                  </a:moveTo>
                  <a:cubicBezTo>
                    <a:pt x="24" y="25"/>
                    <a:pt x="24" y="25"/>
                    <a:pt x="24" y="25"/>
                  </a:cubicBezTo>
                  <a:cubicBezTo>
                    <a:pt x="24" y="25"/>
                    <a:pt x="24" y="25"/>
                    <a:pt x="24" y="25"/>
                  </a:cubicBezTo>
                  <a:cubicBezTo>
                    <a:pt x="24" y="25"/>
                    <a:pt x="24" y="25"/>
                    <a:pt x="24" y="25"/>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2529"/>
            <p:cNvSpPr>
              <a:spLocks/>
            </p:cNvSpPr>
            <p:nvPr/>
          </p:nvSpPr>
          <p:spPr bwMode="auto">
            <a:xfrm>
              <a:off x="8621651" y="536575"/>
              <a:ext cx="244475" cy="261938"/>
            </a:xfrm>
            <a:custGeom>
              <a:avLst/>
              <a:gdLst>
                <a:gd name="T0" fmla="*/ 60 w 65"/>
                <a:gd name="T1" fmla="*/ 37 h 70"/>
                <a:gd name="T2" fmla="*/ 56 w 65"/>
                <a:gd name="T3" fmla="*/ 34 h 70"/>
                <a:gd name="T4" fmla="*/ 43 w 65"/>
                <a:gd name="T5" fmla="*/ 25 h 70"/>
                <a:gd name="T6" fmla="*/ 19 w 65"/>
                <a:gd name="T7" fmla="*/ 16 h 70"/>
                <a:gd name="T8" fmla="*/ 7 w 65"/>
                <a:gd name="T9" fmla="*/ 7 h 70"/>
                <a:gd name="T10" fmla="*/ 0 w 65"/>
                <a:gd name="T11" fmla="*/ 0 h 70"/>
                <a:gd name="T12" fmla="*/ 9 w 65"/>
                <a:gd name="T13" fmla="*/ 14 h 70"/>
                <a:gd name="T14" fmla="*/ 41 w 65"/>
                <a:gd name="T15" fmla="*/ 44 h 70"/>
                <a:gd name="T16" fmla="*/ 55 w 65"/>
                <a:gd name="T17" fmla="*/ 58 h 70"/>
                <a:gd name="T18" fmla="*/ 65 w 65"/>
                <a:gd name="T19" fmla="*/ 70 h 70"/>
                <a:gd name="T20" fmla="*/ 65 w 65"/>
                <a:gd name="T21" fmla="*/ 70 h 70"/>
                <a:gd name="T22" fmla="*/ 60 w 65"/>
                <a:gd name="T2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70">
                  <a:moveTo>
                    <a:pt x="60" y="37"/>
                  </a:moveTo>
                  <a:cubicBezTo>
                    <a:pt x="59" y="36"/>
                    <a:pt x="58" y="35"/>
                    <a:pt x="56" y="34"/>
                  </a:cubicBezTo>
                  <a:cubicBezTo>
                    <a:pt x="52" y="30"/>
                    <a:pt x="48" y="27"/>
                    <a:pt x="43" y="25"/>
                  </a:cubicBezTo>
                  <a:cubicBezTo>
                    <a:pt x="35" y="20"/>
                    <a:pt x="27" y="20"/>
                    <a:pt x="19" y="16"/>
                  </a:cubicBezTo>
                  <a:cubicBezTo>
                    <a:pt x="14" y="14"/>
                    <a:pt x="11" y="11"/>
                    <a:pt x="7" y="7"/>
                  </a:cubicBezTo>
                  <a:cubicBezTo>
                    <a:pt x="6" y="4"/>
                    <a:pt x="3" y="2"/>
                    <a:pt x="0" y="0"/>
                  </a:cubicBezTo>
                  <a:cubicBezTo>
                    <a:pt x="4" y="5"/>
                    <a:pt x="7" y="12"/>
                    <a:pt x="9" y="14"/>
                  </a:cubicBezTo>
                  <a:cubicBezTo>
                    <a:pt x="16" y="29"/>
                    <a:pt x="29" y="34"/>
                    <a:pt x="41" y="44"/>
                  </a:cubicBezTo>
                  <a:cubicBezTo>
                    <a:pt x="46" y="48"/>
                    <a:pt x="50" y="53"/>
                    <a:pt x="55" y="58"/>
                  </a:cubicBezTo>
                  <a:cubicBezTo>
                    <a:pt x="58" y="61"/>
                    <a:pt x="61" y="66"/>
                    <a:pt x="65" y="70"/>
                  </a:cubicBezTo>
                  <a:cubicBezTo>
                    <a:pt x="65" y="70"/>
                    <a:pt x="65" y="70"/>
                    <a:pt x="65" y="70"/>
                  </a:cubicBezTo>
                  <a:cubicBezTo>
                    <a:pt x="62" y="60"/>
                    <a:pt x="61" y="49"/>
                    <a:pt x="60" y="37"/>
                  </a:cubicBezTo>
                  <a:close/>
                </a:path>
              </a:pathLst>
            </a:custGeom>
            <a:solidFill>
              <a:srgbClr val="73B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912" name="Picture 2530"/>
            <p:cNvPicPr>
              <a:picLocks noChangeAspect="1" noChangeArrowheads="1"/>
            </p:cNvPicPr>
            <p:nvPr/>
          </p:nvPicPr>
          <p:blipFill>
            <a:blip r:embed="rId121" cstate="screen">
              <a:extLst>
                <a:ext uri="{28A0092B-C50C-407E-A947-70E740481C1C}">
                  <a14:useLocalDpi xmlns:a14="http://schemas.microsoft.com/office/drawing/2010/main"/>
                </a:ext>
              </a:extLst>
            </a:blip>
            <a:srcRect/>
            <a:stretch>
              <a:fillRect/>
            </a:stretch>
          </p:blipFill>
          <p:spPr bwMode="auto">
            <a:xfrm>
              <a:off x="8607363" y="511175"/>
              <a:ext cx="24765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3" name="Freeform 2534"/>
            <p:cNvSpPr>
              <a:spLocks noEditPoints="1"/>
            </p:cNvSpPr>
            <p:nvPr/>
          </p:nvSpPr>
          <p:spPr bwMode="auto">
            <a:xfrm>
              <a:off x="8610538" y="520700"/>
              <a:ext cx="244475" cy="266700"/>
            </a:xfrm>
            <a:custGeom>
              <a:avLst/>
              <a:gdLst>
                <a:gd name="T0" fmla="*/ 16 w 65"/>
                <a:gd name="T1" fmla="*/ 38 h 71"/>
                <a:gd name="T2" fmla="*/ 14 w 65"/>
                <a:gd name="T3" fmla="*/ 27 h 71"/>
                <a:gd name="T4" fmla="*/ 21 w 65"/>
                <a:gd name="T5" fmla="*/ 34 h 71"/>
                <a:gd name="T6" fmla="*/ 26 w 65"/>
                <a:gd name="T7" fmla="*/ 38 h 71"/>
                <a:gd name="T8" fmla="*/ 30 w 65"/>
                <a:gd name="T9" fmla="*/ 44 h 71"/>
                <a:gd name="T10" fmla="*/ 30 w 65"/>
                <a:gd name="T11" fmla="*/ 52 h 71"/>
                <a:gd name="T12" fmla="*/ 30 w 65"/>
                <a:gd name="T13" fmla="*/ 55 h 71"/>
                <a:gd name="T14" fmla="*/ 28 w 65"/>
                <a:gd name="T15" fmla="*/ 61 h 71"/>
                <a:gd name="T16" fmla="*/ 30 w 65"/>
                <a:gd name="T17" fmla="*/ 57 h 71"/>
                <a:gd name="T18" fmla="*/ 31 w 65"/>
                <a:gd name="T19" fmla="*/ 53 h 71"/>
                <a:gd name="T20" fmla="*/ 32 w 65"/>
                <a:gd name="T21" fmla="*/ 48 h 71"/>
                <a:gd name="T22" fmla="*/ 32 w 65"/>
                <a:gd name="T23" fmla="*/ 42 h 71"/>
                <a:gd name="T24" fmla="*/ 35 w 65"/>
                <a:gd name="T25" fmla="*/ 44 h 71"/>
                <a:gd name="T26" fmla="*/ 42 w 65"/>
                <a:gd name="T27" fmla="*/ 52 h 71"/>
                <a:gd name="T28" fmla="*/ 46 w 65"/>
                <a:gd name="T29" fmla="*/ 59 h 71"/>
                <a:gd name="T30" fmla="*/ 49 w 65"/>
                <a:gd name="T31" fmla="*/ 67 h 71"/>
                <a:gd name="T32" fmla="*/ 44 w 65"/>
                <a:gd name="T33" fmla="*/ 51 h 71"/>
                <a:gd name="T34" fmla="*/ 45 w 65"/>
                <a:gd name="T35" fmla="*/ 50 h 71"/>
                <a:gd name="T36" fmla="*/ 58 w 65"/>
                <a:gd name="T37" fmla="*/ 62 h 71"/>
                <a:gd name="T38" fmla="*/ 51 w 65"/>
                <a:gd name="T39" fmla="*/ 52 h 71"/>
                <a:gd name="T40" fmla="*/ 42 w 65"/>
                <a:gd name="T41" fmla="*/ 45 h 71"/>
                <a:gd name="T42" fmla="*/ 23 w 65"/>
                <a:gd name="T43" fmla="*/ 32 h 71"/>
                <a:gd name="T44" fmla="*/ 15 w 65"/>
                <a:gd name="T45" fmla="*/ 23 h 71"/>
                <a:gd name="T46" fmla="*/ 11 w 65"/>
                <a:gd name="T47" fmla="*/ 13 h 71"/>
                <a:gd name="T48" fmla="*/ 19 w 65"/>
                <a:gd name="T49" fmla="*/ 20 h 71"/>
                <a:gd name="T50" fmla="*/ 31 w 65"/>
                <a:gd name="T51" fmla="*/ 24 h 71"/>
                <a:gd name="T52" fmla="*/ 47 w 65"/>
                <a:gd name="T53" fmla="*/ 29 h 71"/>
                <a:gd name="T54" fmla="*/ 60 w 65"/>
                <a:gd name="T55" fmla="*/ 39 h 71"/>
                <a:gd name="T56" fmla="*/ 40 w 65"/>
                <a:gd name="T57" fmla="*/ 25 h 71"/>
                <a:gd name="T58" fmla="*/ 24 w 65"/>
                <a:gd name="T59" fmla="*/ 20 h 71"/>
                <a:gd name="T60" fmla="*/ 17 w 65"/>
                <a:gd name="T61" fmla="*/ 15 h 71"/>
                <a:gd name="T62" fmla="*/ 8 w 65"/>
                <a:gd name="T63" fmla="*/ 7 h 71"/>
                <a:gd name="T64" fmla="*/ 7 w 65"/>
                <a:gd name="T65" fmla="*/ 6 h 71"/>
                <a:gd name="T66" fmla="*/ 22 w 65"/>
                <a:gd name="T67" fmla="*/ 5 h 71"/>
                <a:gd name="T68" fmla="*/ 41 w 65"/>
                <a:gd name="T69" fmla="*/ 2 h 71"/>
                <a:gd name="T70" fmla="*/ 52 w 65"/>
                <a:gd name="T71" fmla="*/ 7 h 71"/>
                <a:gd name="T72" fmla="*/ 35 w 65"/>
                <a:gd name="T73" fmla="*/ 1 h 71"/>
                <a:gd name="T74" fmla="*/ 30 w 65"/>
                <a:gd name="T75" fmla="*/ 1 h 71"/>
                <a:gd name="T76" fmla="*/ 16 w 65"/>
                <a:gd name="T77" fmla="*/ 3 h 71"/>
                <a:gd name="T78" fmla="*/ 5 w 65"/>
                <a:gd name="T79" fmla="*/ 3 h 71"/>
                <a:gd name="T80" fmla="*/ 1 w 65"/>
                <a:gd name="T81" fmla="*/ 1 h 71"/>
                <a:gd name="T82" fmla="*/ 4 w 65"/>
                <a:gd name="T83" fmla="*/ 9 h 71"/>
                <a:gd name="T84" fmla="*/ 6 w 65"/>
                <a:gd name="T85" fmla="*/ 13 h 71"/>
                <a:gd name="T86" fmla="*/ 4 w 65"/>
                <a:gd name="T87" fmla="*/ 18 h 71"/>
                <a:gd name="T88" fmla="*/ 4 w 65"/>
                <a:gd name="T89" fmla="*/ 20 h 71"/>
                <a:gd name="T90" fmla="*/ 2 w 65"/>
                <a:gd name="T91" fmla="*/ 31 h 71"/>
                <a:gd name="T92" fmla="*/ 2 w 65"/>
                <a:gd name="T93" fmla="*/ 38 h 71"/>
                <a:gd name="T94" fmla="*/ 3 w 65"/>
                <a:gd name="T95" fmla="*/ 31 h 71"/>
                <a:gd name="T96" fmla="*/ 5 w 65"/>
                <a:gd name="T97" fmla="*/ 20 h 71"/>
                <a:gd name="T98" fmla="*/ 6 w 65"/>
                <a:gd name="T99" fmla="*/ 19 h 71"/>
                <a:gd name="T100" fmla="*/ 8 w 65"/>
                <a:gd name="T101" fmla="*/ 14 h 71"/>
                <a:gd name="T102" fmla="*/ 11 w 65"/>
                <a:gd name="T103" fmla="*/ 26 h 71"/>
                <a:gd name="T104" fmla="*/ 15 w 65"/>
                <a:gd name="T105" fmla="*/ 39 h 71"/>
                <a:gd name="T106" fmla="*/ 16 w 65"/>
                <a:gd name="T107" fmla="*/ 47 h 71"/>
                <a:gd name="T108" fmla="*/ 15 w 65"/>
                <a:gd name="T109" fmla="*/ 58 h 71"/>
                <a:gd name="T110" fmla="*/ 17 w 65"/>
                <a:gd name="T111" fmla="*/ 41 h 71"/>
                <a:gd name="T112" fmla="*/ 32 w 65"/>
                <a:gd name="T113" fmla="*/ 41 h 71"/>
                <a:gd name="T114" fmla="*/ 32 w 65"/>
                <a:gd name="T115"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 h="71">
                  <a:moveTo>
                    <a:pt x="17" y="41"/>
                  </a:moveTo>
                  <a:cubicBezTo>
                    <a:pt x="16" y="40"/>
                    <a:pt x="16" y="39"/>
                    <a:pt x="16" y="38"/>
                  </a:cubicBezTo>
                  <a:cubicBezTo>
                    <a:pt x="15" y="35"/>
                    <a:pt x="15" y="35"/>
                    <a:pt x="15" y="35"/>
                  </a:cubicBezTo>
                  <a:cubicBezTo>
                    <a:pt x="15" y="33"/>
                    <a:pt x="14" y="30"/>
                    <a:pt x="14" y="27"/>
                  </a:cubicBezTo>
                  <a:cubicBezTo>
                    <a:pt x="14" y="28"/>
                    <a:pt x="15" y="29"/>
                    <a:pt x="16" y="30"/>
                  </a:cubicBezTo>
                  <a:cubicBezTo>
                    <a:pt x="18" y="32"/>
                    <a:pt x="19" y="33"/>
                    <a:pt x="21" y="34"/>
                  </a:cubicBezTo>
                  <a:cubicBezTo>
                    <a:pt x="22" y="36"/>
                    <a:pt x="24" y="37"/>
                    <a:pt x="26" y="38"/>
                  </a:cubicBezTo>
                  <a:cubicBezTo>
                    <a:pt x="26" y="38"/>
                    <a:pt x="26" y="38"/>
                    <a:pt x="26" y="38"/>
                  </a:cubicBezTo>
                  <a:cubicBezTo>
                    <a:pt x="27" y="39"/>
                    <a:pt x="28" y="40"/>
                    <a:pt x="29" y="41"/>
                  </a:cubicBezTo>
                  <a:cubicBezTo>
                    <a:pt x="30" y="42"/>
                    <a:pt x="30" y="43"/>
                    <a:pt x="30" y="44"/>
                  </a:cubicBezTo>
                  <a:cubicBezTo>
                    <a:pt x="31" y="45"/>
                    <a:pt x="31" y="46"/>
                    <a:pt x="31" y="48"/>
                  </a:cubicBezTo>
                  <a:cubicBezTo>
                    <a:pt x="31" y="49"/>
                    <a:pt x="30" y="51"/>
                    <a:pt x="30" y="52"/>
                  </a:cubicBezTo>
                  <a:cubicBezTo>
                    <a:pt x="30" y="53"/>
                    <a:pt x="30" y="53"/>
                    <a:pt x="30" y="53"/>
                  </a:cubicBezTo>
                  <a:cubicBezTo>
                    <a:pt x="30" y="54"/>
                    <a:pt x="30" y="54"/>
                    <a:pt x="30" y="55"/>
                  </a:cubicBezTo>
                  <a:cubicBezTo>
                    <a:pt x="30" y="55"/>
                    <a:pt x="29" y="56"/>
                    <a:pt x="29" y="57"/>
                  </a:cubicBezTo>
                  <a:cubicBezTo>
                    <a:pt x="29" y="58"/>
                    <a:pt x="28" y="60"/>
                    <a:pt x="28" y="61"/>
                  </a:cubicBezTo>
                  <a:cubicBezTo>
                    <a:pt x="27" y="63"/>
                    <a:pt x="26" y="64"/>
                    <a:pt x="26" y="66"/>
                  </a:cubicBezTo>
                  <a:cubicBezTo>
                    <a:pt x="27" y="63"/>
                    <a:pt x="29" y="60"/>
                    <a:pt x="30" y="57"/>
                  </a:cubicBezTo>
                  <a:cubicBezTo>
                    <a:pt x="30" y="56"/>
                    <a:pt x="30" y="55"/>
                    <a:pt x="31" y="55"/>
                  </a:cubicBezTo>
                  <a:cubicBezTo>
                    <a:pt x="31" y="54"/>
                    <a:pt x="31" y="54"/>
                    <a:pt x="31" y="53"/>
                  </a:cubicBezTo>
                  <a:cubicBezTo>
                    <a:pt x="31" y="52"/>
                    <a:pt x="31" y="52"/>
                    <a:pt x="31" y="52"/>
                  </a:cubicBezTo>
                  <a:cubicBezTo>
                    <a:pt x="32" y="51"/>
                    <a:pt x="32" y="49"/>
                    <a:pt x="32" y="48"/>
                  </a:cubicBezTo>
                  <a:cubicBezTo>
                    <a:pt x="32" y="46"/>
                    <a:pt x="32" y="44"/>
                    <a:pt x="32" y="43"/>
                  </a:cubicBezTo>
                  <a:cubicBezTo>
                    <a:pt x="32" y="42"/>
                    <a:pt x="32" y="42"/>
                    <a:pt x="32" y="42"/>
                  </a:cubicBezTo>
                  <a:cubicBezTo>
                    <a:pt x="32" y="42"/>
                    <a:pt x="33" y="42"/>
                    <a:pt x="33" y="43"/>
                  </a:cubicBezTo>
                  <a:cubicBezTo>
                    <a:pt x="34" y="43"/>
                    <a:pt x="34" y="43"/>
                    <a:pt x="35" y="44"/>
                  </a:cubicBezTo>
                  <a:cubicBezTo>
                    <a:pt x="36" y="45"/>
                    <a:pt x="37" y="45"/>
                    <a:pt x="38" y="46"/>
                  </a:cubicBezTo>
                  <a:cubicBezTo>
                    <a:pt x="39" y="48"/>
                    <a:pt x="41" y="50"/>
                    <a:pt x="42" y="52"/>
                  </a:cubicBezTo>
                  <a:cubicBezTo>
                    <a:pt x="43" y="53"/>
                    <a:pt x="44" y="54"/>
                    <a:pt x="44" y="56"/>
                  </a:cubicBezTo>
                  <a:cubicBezTo>
                    <a:pt x="45" y="57"/>
                    <a:pt x="46" y="58"/>
                    <a:pt x="46" y="59"/>
                  </a:cubicBezTo>
                  <a:cubicBezTo>
                    <a:pt x="47" y="61"/>
                    <a:pt x="47" y="62"/>
                    <a:pt x="48" y="63"/>
                  </a:cubicBezTo>
                  <a:cubicBezTo>
                    <a:pt x="48" y="64"/>
                    <a:pt x="48" y="66"/>
                    <a:pt x="49" y="67"/>
                  </a:cubicBezTo>
                  <a:cubicBezTo>
                    <a:pt x="48" y="64"/>
                    <a:pt x="48" y="61"/>
                    <a:pt x="47" y="59"/>
                  </a:cubicBezTo>
                  <a:cubicBezTo>
                    <a:pt x="46" y="56"/>
                    <a:pt x="45" y="53"/>
                    <a:pt x="44" y="51"/>
                  </a:cubicBezTo>
                  <a:cubicBezTo>
                    <a:pt x="43" y="49"/>
                    <a:pt x="42" y="48"/>
                    <a:pt x="41" y="47"/>
                  </a:cubicBezTo>
                  <a:cubicBezTo>
                    <a:pt x="42" y="48"/>
                    <a:pt x="44" y="49"/>
                    <a:pt x="45" y="50"/>
                  </a:cubicBezTo>
                  <a:cubicBezTo>
                    <a:pt x="47" y="51"/>
                    <a:pt x="48" y="52"/>
                    <a:pt x="50" y="53"/>
                  </a:cubicBezTo>
                  <a:cubicBezTo>
                    <a:pt x="53" y="56"/>
                    <a:pt x="55" y="59"/>
                    <a:pt x="58" y="62"/>
                  </a:cubicBezTo>
                  <a:cubicBezTo>
                    <a:pt x="61" y="65"/>
                    <a:pt x="63" y="68"/>
                    <a:pt x="65" y="71"/>
                  </a:cubicBezTo>
                  <a:cubicBezTo>
                    <a:pt x="61" y="64"/>
                    <a:pt x="56" y="58"/>
                    <a:pt x="51" y="52"/>
                  </a:cubicBezTo>
                  <a:cubicBezTo>
                    <a:pt x="49" y="51"/>
                    <a:pt x="48" y="49"/>
                    <a:pt x="46" y="48"/>
                  </a:cubicBezTo>
                  <a:cubicBezTo>
                    <a:pt x="45" y="47"/>
                    <a:pt x="43" y="46"/>
                    <a:pt x="42" y="45"/>
                  </a:cubicBezTo>
                  <a:cubicBezTo>
                    <a:pt x="38" y="42"/>
                    <a:pt x="35" y="40"/>
                    <a:pt x="32" y="38"/>
                  </a:cubicBezTo>
                  <a:cubicBezTo>
                    <a:pt x="29" y="36"/>
                    <a:pt x="25" y="34"/>
                    <a:pt x="23" y="32"/>
                  </a:cubicBezTo>
                  <a:cubicBezTo>
                    <a:pt x="21" y="31"/>
                    <a:pt x="20" y="29"/>
                    <a:pt x="18" y="28"/>
                  </a:cubicBezTo>
                  <a:cubicBezTo>
                    <a:pt x="17" y="26"/>
                    <a:pt x="16" y="25"/>
                    <a:pt x="15" y="23"/>
                  </a:cubicBezTo>
                  <a:cubicBezTo>
                    <a:pt x="14" y="21"/>
                    <a:pt x="13" y="20"/>
                    <a:pt x="12" y="18"/>
                  </a:cubicBezTo>
                  <a:cubicBezTo>
                    <a:pt x="12" y="16"/>
                    <a:pt x="11" y="15"/>
                    <a:pt x="11" y="13"/>
                  </a:cubicBezTo>
                  <a:cubicBezTo>
                    <a:pt x="12" y="15"/>
                    <a:pt x="14" y="16"/>
                    <a:pt x="16" y="17"/>
                  </a:cubicBezTo>
                  <a:cubicBezTo>
                    <a:pt x="17" y="18"/>
                    <a:pt x="18" y="19"/>
                    <a:pt x="19" y="20"/>
                  </a:cubicBezTo>
                  <a:cubicBezTo>
                    <a:pt x="20" y="21"/>
                    <a:pt x="22" y="21"/>
                    <a:pt x="23" y="22"/>
                  </a:cubicBezTo>
                  <a:cubicBezTo>
                    <a:pt x="26" y="23"/>
                    <a:pt x="28" y="24"/>
                    <a:pt x="31" y="24"/>
                  </a:cubicBezTo>
                  <a:cubicBezTo>
                    <a:pt x="34" y="25"/>
                    <a:pt x="37" y="25"/>
                    <a:pt x="39" y="26"/>
                  </a:cubicBezTo>
                  <a:cubicBezTo>
                    <a:pt x="42" y="27"/>
                    <a:pt x="45" y="28"/>
                    <a:pt x="47" y="29"/>
                  </a:cubicBezTo>
                  <a:cubicBezTo>
                    <a:pt x="50" y="30"/>
                    <a:pt x="52" y="32"/>
                    <a:pt x="54" y="33"/>
                  </a:cubicBezTo>
                  <a:cubicBezTo>
                    <a:pt x="56" y="35"/>
                    <a:pt x="58" y="37"/>
                    <a:pt x="60" y="39"/>
                  </a:cubicBezTo>
                  <a:cubicBezTo>
                    <a:pt x="57" y="34"/>
                    <a:pt x="52" y="31"/>
                    <a:pt x="48" y="28"/>
                  </a:cubicBezTo>
                  <a:cubicBezTo>
                    <a:pt x="45" y="27"/>
                    <a:pt x="43" y="26"/>
                    <a:pt x="40" y="25"/>
                  </a:cubicBezTo>
                  <a:cubicBezTo>
                    <a:pt x="37" y="24"/>
                    <a:pt x="34" y="23"/>
                    <a:pt x="32" y="23"/>
                  </a:cubicBezTo>
                  <a:cubicBezTo>
                    <a:pt x="29" y="22"/>
                    <a:pt x="26" y="21"/>
                    <a:pt x="24" y="20"/>
                  </a:cubicBezTo>
                  <a:cubicBezTo>
                    <a:pt x="23" y="20"/>
                    <a:pt x="22" y="19"/>
                    <a:pt x="20" y="18"/>
                  </a:cubicBezTo>
                  <a:cubicBezTo>
                    <a:pt x="19" y="17"/>
                    <a:pt x="18" y="16"/>
                    <a:pt x="17" y="15"/>
                  </a:cubicBezTo>
                  <a:cubicBezTo>
                    <a:pt x="15" y="14"/>
                    <a:pt x="13" y="12"/>
                    <a:pt x="11" y="10"/>
                  </a:cubicBezTo>
                  <a:cubicBezTo>
                    <a:pt x="10" y="9"/>
                    <a:pt x="9" y="8"/>
                    <a:pt x="8" y="7"/>
                  </a:cubicBezTo>
                  <a:cubicBezTo>
                    <a:pt x="8" y="7"/>
                    <a:pt x="7" y="6"/>
                    <a:pt x="7" y="6"/>
                  </a:cubicBezTo>
                  <a:cubicBezTo>
                    <a:pt x="7" y="6"/>
                    <a:pt x="7" y="6"/>
                    <a:pt x="7" y="6"/>
                  </a:cubicBezTo>
                  <a:cubicBezTo>
                    <a:pt x="10" y="6"/>
                    <a:pt x="13" y="6"/>
                    <a:pt x="16" y="5"/>
                  </a:cubicBezTo>
                  <a:cubicBezTo>
                    <a:pt x="18" y="5"/>
                    <a:pt x="20" y="5"/>
                    <a:pt x="22" y="5"/>
                  </a:cubicBezTo>
                  <a:cubicBezTo>
                    <a:pt x="24" y="4"/>
                    <a:pt x="26" y="4"/>
                    <a:pt x="28" y="3"/>
                  </a:cubicBezTo>
                  <a:cubicBezTo>
                    <a:pt x="33" y="2"/>
                    <a:pt x="37" y="2"/>
                    <a:pt x="41" y="2"/>
                  </a:cubicBezTo>
                  <a:cubicBezTo>
                    <a:pt x="42" y="3"/>
                    <a:pt x="44" y="3"/>
                    <a:pt x="46" y="4"/>
                  </a:cubicBezTo>
                  <a:cubicBezTo>
                    <a:pt x="48" y="5"/>
                    <a:pt x="50" y="5"/>
                    <a:pt x="52" y="7"/>
                  </a:cubicBezTo>
                  <a:cubicBezTo>
                    <a:pt x="48" y="4"/>
                    <a:pt x="45" y="2"/>
                    <a:pt x="41" y="1"/>
                  </a:cubicBezTo>
                  <a:cubicBezTo>
                    <a:pt x="39" y="1"/>
                    <a:pt x="37" y="1"/>
                    <a:pt x="35" y="1"/>
                  </a:cubicBezTo>
                  <a:cubicBezTo>
                    <a:pt x="34" y="1"/>
                    <a:pt x="33" y="1"/>
                    <a:pt x="32" y="1"/>
                  </a:cubicBezTo>
                  <a:cubicBezTo>
                    <a:pt x="31" y="1"/>
                    <a:pt x="31" y="1"/>
                    <a:pt x="30" y="1"/>
                  </a:cubicBezTo>
                  <a:cubicBezTo>
                    <a:pt x="29" y="1"/>
                    <a:pt x="29" y="1"/>
                    <a:pt x="28" y="1"/>
                  </a:cubicBezTo>
                  <a:cubicBezTo>
                    <a:pt x="24" y="2"/>
                    <a:pt x="20" y="3"/>
                    <a:pt x="16" y="3"/>
                  </a:cubicBezTo>
                  <a:cubicBezTo>
                    <a:pt x="14" y="3"/>
                    <a:pt x="12" y="3"/>
                    <a:pt x="10" y="3"/>
                  </a:cubicBezTo>
                  <a:cubicBezTo>
                    <a:pt x="8" y="3"/>
                    <a:pt x="7" y="3"/>
                    <a:pt x="5" y="3"/>
                  </a:cubicBezTo>
                  <a:cubicBezTo>
                    <a:pt x="5" y="2"/>
                    <a:pt x="4" y="2"/>
                    <a:pt x="3" y="1"/>
                  </a:cubicBezTo>
                  <a:cubicBezTo>
                    <a:pt x="3" y="0"/>
                    <a:pt x="2" y="1"/>
                    <a:pt x="1" y="1"/>
                  </a:cubicBezTo>
                  <a:cubicBezTo>
                    <a:pt x="0" y="2"/>
                    <a:pt x="0" y="3"/>
                    <a:pt x="1" y="4"/>
                  </a:cubicBezTo>
                  <a:cubicBezTo>
                    <a:pt x="2" y="5"/>
                    <a:pt x="3" y="7"/>
                    <a:pt x="4" y="9"/>
                  </a:cubicBezTo>
                  <a:cubicBezTo>
                    <a:pt x="5" y="10"/>
                    <a:pt x="6" y="11"/>
                    <a:pt x="6" y="12"/>
                  </a:cubicBezTo>
                  <a:cubicBezTo>
                    <a:pt x="6" y="12"/>
                    <a:pt x="6" y="12"/>
                    <a:pt x="6" y="13"/>
                  </a:cubicBezTo>
                  <a:cubicBezTo>
                    <a:pt x="6" y="14"/>
                    <a:pt x="5" y="15"/>
                    <a:pt x="5" y="16"/>
                  </a:cubicBezTo>
                  <a:cubicBezTo>
                    <a:pt x="5" y="17"/>
                    <a:pt x="4" y="17"/>
                    <a:pt x="4" y="18"/>
                  </a:cubicBezTo>
                  <a:cubicBezTo>
                    <a:pt x="4" y="19"/>
                    <a:pt x="4" y="19"/>
                    <a:pt x="4" y="19"/>
                  </a:cubicBezTo>
                  <a:cubicBezTo>
                    <a:pt x="4" y="19"/>
                    <a:pt x="4" y="20"/>
                    <a:pt x="4" y="20"/>
                  </a:cubicBezTo>
                  <a:cubicBezTo>
                    <a:pt x="3" y="21"/>
                    <a:pt x="3" y="23"/>
                    <a:pt x="3" y="24"/>
                  </a:cubicBezTo>
                  <a:cubicBezTo>
                    <a:pt x="2" y="26"/>
                    <a:pt x="2" y="29"/>
                    <a:pt x="2" y="31"/>
                  </a:cubicBezTo>
                  <a:cubicBezTo>
                    <a:pt x="2" y="32"/>
                    <a:pt x="2" y="33"/>
                    <a:pt x="2" y="35"/>
                  </a:cubicBezTo>
                  <a:cubicBezTo>
                    <a:pt x="2" y="36"/>
                    <a:pt x="2" y="37"/>
                    <a:pt x="2" y="38"/>
                  </a:cubicBezTo>
                  <a:cubicBezTo>
                    <a:pt x="2" y="37"/>
                    <a:pt x="2" y="36"/>
                    <a:pt x="3" y="35"/>
                  </a:cubicBezTo>
                  <a:cubicBezTo>
                    <a:pt x="3" y="33"/>
                    <a:pt x="3" y="32"/>
                    <a:pt x="3" y="31"/>
                  </a:cubicBezTo>
                  <a:cubicBezTo>
                    <a:pt x="3" y="29"/>
                    <a:pt x="4" y="26"/>
                    <a:pt x="4" y="24"/>
                  </a:cubicBezTo>
                  <a:cubicBezTo>
                    <a:pt x="5" y="23"/>
                    <a:pt x="5" y="21"/>
                    <a:pt x="5" y="20"/>
                  </a:cubicBezTo>
                  <a:cubicBezTo>
                    <a:pt x="5" y="20"/>
                    <a:pt x="6" y="20"/>
                    <a:pt x="6" y="19"/>
                  </a:cubicBezTo>
                  <a:cubicBezTo>
                    <a:pt x="6" y="19"/>
                    <a:pt x="6" y="19"/>
                    <a:pt x="6" y="19"/>
                  </a:cubicBezTo>
                  <a:cubicBezTo>
                    <a:pt x="6" y="18"/>
                    <a:pt x="6" y="17"/>
                    <a:pt x="7" y="17"/>
                  </a:cubicBezTo>
                  <a:cubicBezTo>
                    <a:pt x="7" y="16"/>
                    <a:pt x="7" y="15"/>
                    <a:pt x="8" y="14"/>
                  </a:cubicBezTo>
                  <a:cubicBezTo>
                    <a:pt x="8" y="15"/>
                    <a:pt x="8" y="16"/>
                    <a:pt x="9" y="17"/>
                  </a:cubicBezTo>
                  <a:cubicBezTo>
                    <a:pt x="11" y="26"/>
                    <a:pt x="11" y="26"/>
                    <a:pt x="11" y="26"/>
                  </a:cubicBezTo>
                  <a:cubicBezTo>
                    <a:pt x="12" y="29"/>
                    <a:pt x="13" y="33"/>
                    <a:pt x="14" y="36"/>
                  </a:cubicBezTo>
                  <a:cubicBezTo>
                    <a:pt x="15" y="39"/>
                    <a:pt x="15" y="39"/>
                    <a:pt x="15" y="39"/>
                  </a:cubicBezTo>
                  <a:cubicBezTo>
                    <a:pt x="15" y="40"/>
                    <a:pt x="15" y="40"/>
                    <a:pt x="15" y="41"/>
                  </a:cubicBezTo>
                  <a:cubicBezTo>
                    <a:pt x="16" y="43"/>
                    <a:pt x="16" y="45"/>
                    <a:pt x="16" y="47"/>
                  </a:cubicBezTo>
                  <a:cubicBezTo>
                    <a:pt x="16" y="48"/>
                    <a:pt x="16" y="50"/>
                    <a:pt x="16" y="52"/>
                  </a:cubicBezTo>
                  <a:cubicBezTo>
                    <a:pt x="16" y="54"/>
                    <a:pt x="16" y="56"/>
                    <a:pt x="15" y="58"/>
                  </a:cubicBezTo>
                  <a:cubicBezTo>
                    <a:pt x="16" y="54"/>
                    <a:pt x="17" y="50"/>
                    <a:pt x="17" y="46"/>
                  </a:cubicBezTo>
                  <a:cubicBezTo>
                    <a:pt x="17" y="44"/>
                    <a:pt x="17" y="43"/>
                    <a:pt x="17" y="41"/>
                  </a:cubicBezTo>
                  <a:close/>
                  <a:moveTo>
                    <a:pt x="32" y="41"/>
                  </a:moveTo>
                  <a:cubicBezTo>
                    <a:pt x="32" y="41"/>
                    <a:pt x="32" y="41"/>
                    <a:pt x="32" y="41"/>
                  </a:cubicBezTo>
                  <a:cubicBezTo>
                    <a:pt x="32" y="42"/>
                    <a:pt x="32" y="42"/>
                    <a:pt x="32" y="42"/>
                  </a:cubicBezTo>
                  <a:cubicBezTo>
                    <a:pt x="32" y="42"/>
                    <a:pt x="32" y="41"/>
                    <a:pt x="32" y="41"/>
                  </a:cubicBezTo>
                  <a:close/>
                </a:path>
              </a:pathLst>
            </a:custGeom>
            <a:solidFill>
              <a:srgbClr val="AE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 name="组合 4"/>
          <p:cNvGrpSpPr/>
          <p:nvPr/>
        </p:nvGrpSpPr>
        <p:grpSpPr>
          <a:xfrm>
            <a:off x="6714957" y="4204687"/>
            <a:ext cx="1696196" cy="549626"/>
            <a:chOff x="6714957" y="4185023"/>
            <a:chExt cx="1696196" cy="549626"/>
          </a:xfrm>
        </p:grpSpPr>
        <p:sp>
          <p:nvSpPr>
            <p:cNvPr id="916" name="KSO_Shape"/>
            <p:cNvSpPr>
              <a:spLocks/>
            </p:cNvSpPr>
            <p:nvPr/>
          </p:nvSpPr>
          <p:spPr bwMode="auto">
            <a:xfrm flipH="1">
              <a:off x="7944886" y="4185023"/>
              <a:ext cx="466267" cy="549626"/>
            </a:xfrm>
            <a:custGeom>
              <a:avLst/>
              <a:gdLst>
                <a:gd name="T0" fmla="*/ 894085 w 4268"/>
                <a:gd name="T1" fmla="*/ 1679836 h 5034"/>
                <a:gd name="T2" fmla="*/ 695736 w 4268"/>
                <a:gd name="T3" fmla="*/ 1585986 h 5034"/>
                <a:gd name="T4" fmla="*/ 499280 w 4268"/>
                <a:gd name="T5" fmla="*/ 1455429 h 5034"/>
                <a:gd name="T6" fmla="*/ 311151 w 4268"/>
                <a:gd name="T7" fmla="*/ 1274163 h 5034"/>
                <a:gd name="T8" fmla="*/ 154818 w 4268"/>
                <a:gd name="T9" fmla="*/ 1035375 h 5034"/>
                <a:gd name="T10" fmla="*/ 85169 w 4268"/>
                <a:gd name="T11" fmla="*/ 858272 h 5034"/>
                <a:gd name="T12" fmla="*/ 47316 w 4268"/>
                <a:gd name="T13" fmla="*/ 693656 h 5034"/>
                <a:gd name="T14" fmla="*/ 27633 w 4268"/>
                <a:gd name="T15" fmla="*/ 597914 h 5034"/>
                <a:gd name="T16" fmla="*/ 757 w 4268"/>
                <a:gd name="T17" fmla="*/ 830647 h 5034"/>
                <a:gd name="T18" fmla="*/ 11356 w 4268"/>
                <a:gd name="T19" fmla="*/ 1056567 h 5034"/>
                <a:gd name="T20" fmla="*/ 50723 w 4268"/>
                <a:gd name="T21" fmla="*/ 1251079 h 5034"/>
                <a:gd name="T22" fmla="*/ 127564 w 4268"/>
                <a:gd name="T23" fmla="*/ 1457700 h 5034"/>
                <a:gd name="T24" fmla="*/ 227117 w 4268"/>
                <a:gd name="T25" fmla="*/ 1628749 h 5034"/>
                <a:gd name="T26" fmla="*/ 332348 w 4268"/>
                <a:gd name="T27" fmla="*/ 1749467 h 5034"/>
                <a:gd name="T28" fmla="*/ 444771 w 4268"/>
                <a:gd name="T29" fmla="*/ 1832342 h 5034"/>
                <a:gd name="T30" fmla="*/ 560980 w 4268"/>
                <a:gd name="T31" fmla="*/ 1881538 h 5034"/>
                <a:gd name="T32" fmla="*/ 676431 w 4268"/>
                <a:gd name="T33" fmla="*/ 1903108 h 5034"/>
                <a:gd name="T34" fmla="*/ 843362 w 4268"/>
                <a:gd name="T35" fmla="*/ 1892512 h 5034"/>
                <a:gd name="T36" fmla="*/ 1038683 w 4268"/>
                <a:gd name="T37" fmla="*/ 1858832 h 5034"/>
                <a:gd name="T38" fmla="*/ 1322201 w 4268"/>
                <a:gd name="T39" fmla="*/ 1838775 h 5034"/>
                <a:gd name="T40" fmla="*/ 1516008 w 4268"/>
                <a:gd name="T41" fmla="*/ 1785039 h 5034"/>
                <a:gd name="T42" fmla="*/ 1579979 w 4268"/>
                <a:gd name="T43" fmla="*/ 1750602 h 5034"/>
                <a:gd name="T44" fmla="*/ 1398664 w 4268"/>
                <a:gd name="T45" fmla="*/ 1771037 h 5034"/>
                <a:gd name="T46" fmla="*/ 1156406 w 4268"/>
                <a:gd name="T47" fmla="*/ 1752872 h 5034"/>
                <a:gd name="T48" fmla="*/ 157089 w 4268"/>
                <a:gd name="T49" fmla="*/ 73036 h 5034"/>
                <a:gd name="T50" fmla="*/ 126807 w 4268"/>
                <a:gd name="T51" fmla="*/ 278522 h 5034"/>
                <a:gd name="T52" fmla="*/ 120751 w 4268"/>
                <a:gd name="T53" fmla="*/ 466979 h 5034"/>
                <a:gd name="T54" fmla="*/ 135135 w 4268"/>
                <a:gd name="T55" fmla="*/ 637271 h 5034"/>
                <a:gd name="T56" fmla="*/ 171474 w 4268"/>
                <a:gd name="T57" fmla="*/ 576344 h 5034"/>
                <a:gd name="T58" fmla="*/ 238473 w 4268"/>
                <a:gd name="T59" fmla="*/ 459788 h 5034"/>
                <a:gd name="T60" fmla="*/ 209705 w 4268"/>
                <a:gd name="T61" fmla="*/ 571803 h 5034"/>
                <a:gd name="T62" fmla="*/ 193428 w 4268"/>
                <a:gd name="T63" fmla="*/ 742095 h 5034"/>
                <a:gd name="T64" fmla="*/ 209326 w 4268"/>
                <a:gd name="T65" fmla="*/ 910495 h 5034"/>
                <a:gd name="T66" fmla="*/ 282761 w 4268"/>
                <a:gd name="T67" fmla="*/ 1059973 h 5034"/>
                <a:gd name="T68" fmla="*/ 341812 w 4268"/>
                <a:gd name="T69" fmla="*/ 1099330 h 5034"/>
                <a:gd name="T70" fmla="*/ 369066 w 4268"/>
                <a:gd name="T71" fmla="*/ 912765 h 5034"/>
                <a:gd name="T72" fmla="*/ 420924 w 4268"/>
                <a:gd name="T73" fmla="*/ 767449 h 5034"/>
                <a:gd name="T74" fmla="*/ 430009 w 4268"/>
                <a:gd name="T75" fmla="*/ 818537 h 5034"/>
                <a:gd name="T76" fmla="*/ 428116 w 4268"/>
                <a:gd name="T77" fmla="*/ 1022887 h 5034"/>
                <a:gd name="T78" fmla="*/ 465212 w 4268"/>
                <a:gd name="T79" fmla="*/ 1249565 h 5034"/>
                <a:gd name="T80" fmla="*/ 610567 w 4268"/>
                <a:gd name="T81" fmla="*/ 1416073 h 5034"/>
                <a:gd name="T82" fmla="*/ 668103 w 4268"/>
                <a:gd name="T83" fmla="*/ 1328278 h 5034"/>
                <a:gd name="T84" fmla="*/ 670753 w 4268"/>
                <a:gd name="T85" fmla="*/ 1121657 h 5034"/>
                <a:gd name="T86" fmla="*/ 705578 w 4268"/>
                <a:gd name="T87" fmla="*/ 961961 h 5034"/>
                <a:gd name="T88" fmla="*/ 719205 w 4268"/>
                <a:gd name="T89" fmla="*/ 1091004 h 5034"/>
                <a:gd name="T90" fmla="*/ 760464 w 4268"/>
                <a:gd name="T91" fmla="*/ 1298760 h 5034"/>
                <a:gd name="T92" fmla="*/ 840713 w 4268"/>
                <a:gd name="T93" fmla="*/ 1521654 h 5034"/>
                <a:gd name="T94" fmla="*/ 1029977 w 4268"/>
                <a:gd name="T95" fmla="*/ 1631776 h 5034"/>
                <a:gd name="T96" fmla="*/ 1163976 w 4268"/>
                <a:gd name="T97" fmla="*/ 1661672 h 5034"/>
                <a:gd name="T98" fmla="*/ 1198044 w 4268"/>
                <a:gd name="T99" fmla="*/ 1469052 h 5034"/>
                <a:gd name="T100" fmla="*/ 1196151 w 4268"/>
                <a:gd name="T101" fmla="*/ 1309735 h 5034"/>
                <a:gd name="T102" fmla="*/ 1159434 w 4268"/>
                <a:gd name="T103" fmla="*/ 1126198 h 5034"/>
                <a:gd name="T104" fmla="*/ 1071237 w 4268"/>
                <a:gd name="T105" fmla="*/ 931308 h 5034"/>
                <a:gd name="T106" fmla="*/ 914147 w 4268"/>
                <a:gd name="T107" fmla="*/ 737932 h 5034"/>
                <a:gd name="T108" fmla="*/ 674917 w 4268"/>
                <a:gd name="T109" fmla="*/ 549097 h 5034"/>
                <a:gd name="T110" fmla="*/ 403890 w 4268"/>
                <a:gd name="T111" fmla="*/ 298579 h 5034"/>
                <a:gd name="T112" fmla="*/ 239987 w 4268"/>
                <a:gd name="T113" fmla="*/ 101797 h 50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268" h="5034">
                  <a:moveTo>
                    <a:pt x="2846" y="4597"/>
                  </a:moveTo>
                  <a:lnTo>
                    <a:pt x="2846" y="4597"/>
                  </a:lnTo>
                  <a:lnTo>
                    <a:pt x="2803" y="4585"/>
                  </a:lnTo>
                  <a:lnTo>
                    <a:pt x="2749" y="4571"/>
                  </a:lnTo>
                  <a:lnTo>
                    <a:pt x="2687" y="4553"/>
                  </a:lnTo>
                  <a:lnTo>
                    <a:pt x="2617" y="4531"/>
                  </a:lnTo>
                  <a:lnTo>
                    <a:pt x="2538" y="4504"/>
                  </a:lnTo>
                  <a:lnTo>
                    <a:pt x="2454" y="4474"/>
                  </a:lnTo>
                  <a:lnTo>
                    <a:pt x="2362" y="4439"/>
                  </a:lnTo>
                  <a:lnTo>
                    <a:pt x="2265" y="4399"/>
                  </a:lnTo>
                  <a:lnTo>
                    <a:pt x="2215" y="4378"/>
                  </a:lnTo>
                  <a:lnTo>
                    <a:pt x="2164" y="4355"/>
                  </a:lnTo>
                  <a:lnTo>
                    <a:pt x="2112" y="4331"/>
                  </a:lnTo>
                  <a:lnTo>
                    <a:pt x="2059" y="4305"/>
                  </a:lnTo>
                  <a:lnTo>
                    <a:pt x="2004" y="4279"/>
                  </a:lnTo>
                  <a:lnTo>
                    <a:pt x="1950" y="4251"/>
                  </a:lnTo>
                  <a:lnTo>
                    <a:pt x="1894" y="4222"/>
                  </a:lnTo>
                  <a:lnTo>
                    <a:pt x="1838" y="4191"/>
                  </a:lnTo>
                  <a:lnTo>
                    <a:pt x="1781" y="4158"/>
                  </a:lnTo>
                  <a:lnTo>
                    <a:pt x="1724" y="4125"/>
                  </a:lnTo>
                  <a:lnTo>
                    <a:pt x="1666" y="4089"/>
                  </a:lnTo>
                  <a:lnTo>
                    <a:pt x="1608" y="4052"/>
                  </a:lnTo>
                  <a:lnTo>
                    <a:pt x="1550" y="4014"/>
                  </a:lnTo>
                  <a:lnTo>
                    <a:pt x="1492" y="3974"/>
                  </a:lnTo>
                  <a:lnTo>
                    <a:pt x="1434" y="3933"/>
                  </a:lnTo>
                  <a:lnTo>
                    <a:pt x="1376" y="3891"/>
                  </a:lnTo>
                  <a:lnTo>
                    <a:pt x="1319" y="3846"/>
                  </a:lnTo>
                  <a:lnTo>
                    <a:pt x="1261" y="3800"/>
                  </a:lnTo>
                  <a:lnTo>
                    <a:pt x="1204" y="3752"/>
                  </a:lnTo>
                  <a:lnTo>
                    <a:pt x="1147" y="3702"/>
                  </a:lnTo>
                  <a:lnTo>
                    <a:pt x="1092" y="3651"/>
                  </a:lnTo>
                  <a:lnTo>
                    <a:pt x="1036" y="3598"/>
                  </a:lnTo>
                  <a:lnTo>
                    <a:pt x="981" y="3543"/>
                  </a:lnTo>
                  <a:lnTo>
                    <a:pt x="927" y="3487"/>
                  </a:lnTo>
                  <a:lnTo>
                    <a:pt x="874" y="3428"/>
                  </a:lnTo>
                  <a:lnTo>
                    <a:pt x="822" y="3367"/>
                  </a:lnTo>
                  <a:lnTo>
                    <a:pt x="770" y="3305"/>
                  </a:lnTo>
                  <a:lnTo>
                    <a:pt x="720" y="3241"/>
                  </a:lnTo>
                  <a:lnTo>
                    <a:pt x="671" y="3174"/>
                  </a:lnTo>
                  <a:lnTo>
                    <a:pt x="624" y="3106"/>
                  </a:lnTo>
                  <a:lnTo>
                    <a:pt x="577" y="3037"/>
                  </a:lnTo>
                  <a:lnTo>
                    <a:pt x="533" y="2965"/>
                  </a:lnTo>
                  <a:lnTo>
                    <a:pt x="489" y="2891"/>
                  </a:lnTo>
                  <a:lnTo>
                    <a:pt x="448" y="2814"/>
                  </a:lnTo>
                  <a:lnTo>
                    <a:pt x="409" y="2736"/>
                  </a:lnTo>
                  <a:lnTo>
                    <a:pt x="371" y="2656"/>
                  </a:lnTo>
                  <a:lnTo>
                    <a:pt x="334" y="2573"/>
                  </a:lnTo>
                  <a:lnTo>
                    <a:pt x="318" y="2531"/>
                  </a:lnTo>
                  <a:lnTo>
                    <a:pt x="301" y="2489"/>
                  </a:lnTo>
                  <a:lnTo>
                    <a:pt x="284" y="2445"/>
                  </a:lnTo>
                  <a:lnTo>
                    <a:pt x="268" y="2402"/>
                  </a:lnTo>
                  <a:lnTo>
                    <a:pt x="253" y="2357"/>
                  </a:lnTo>
                  <a:lnTo>
                    <a:pt x="238" y="2312"/>
                  </a:lnTo>
                  <a:lnTo>
                    <a:pt x="225" y="2268"/>
                  </a:lnTo>
                  <a:lnTo>
                    <a:pt x="212" y="2221"/>
                  </a:lnTo>
                  <a:lnTo>
                    <a:pt x="198" y="2175"/>
                  </a:lnTo>
                  <a:lnTo>
                    <a:pt x="186" y="2127"/>
                  </a:lnTo>
                  <a:lnTo>
                    <a:pt x="174" y="2080"/>
                  </a:lnTo>
                  <a:lnTo>
                    <a:pt x="163" y="2031"/>
                  </a:lnTo>
                  <a:lnTo>
                    <a:pt x="152" y="1983"/>
                  </a:lnTo>
                  <a:lnTo>
                    <a:pt x="142" y="1933"/>
                  </a:lnTo>
                  <a:lnTo>
                    <a:pt x="134" y="1884"/>
                  </a:lnTo>
                  <a:lnTo>
                    <a:pt x="125" y="1833"/>
                  </a:lnTo>
                  <a:lnTo>
                    <a:pt x="117" y="1781"/>
                  </a:lnTo>
                  <a:lnTo>
                    <a:pt x="110" y="1730"/>
                  </a:lnTo>
                  <a:lnTo>
                    <a:pt x="103" y="1678"/>
                  </a:lnTo>
                  <a:lnTo>
                    <a:pt x="98" y="1624"/>
                  </a:lnTo>
                  <a:lnTo>
                    <a:pt x="92" y="1571"/>
                  </a:lnTo>
                  <a:lnTo>
                    <a:pt x="88" y="1517"/>
                  </a:lnTo>
                  <a:lnTo>
                    <a:pt x="84" y="1533"/>
                  </a:lnTo>
                  <a:lnTo>
                    <a:pt x="73" y="1580"/>
                  </a:lnTo>
                  <a:lnTo>
                    <a:pt x="59" y="1654"/>
                  </a:lnTo>
                  <a:lnTo>
                    <a:pt x="50" y="1702"/>
                  </a:lnTo>
                  <a:lnTo>
                    <a:pt x="41" y="1756"/>
                  </a:lnTo>
                  <a:lnTo>
                    <a:pt x="33" y="1816"/>
                  </a:lnTo>
                  <a:lnTo>
                    <a:pt x="24" y="1881"/>
                  </a:lnTo>
                  <a:lnTo>
                    <a:pt x="18" y="1952"/>
                  </a:lnTo>
                  <a:lnTo>
                    <a:pt x="11" y="2028"/>
                  </a:lnTo>
                  <a:lnTo>
                    <a:pt x="5" y="2109"/>
                  </a:lnTo>
                  <a:lnTo>
                    <a:pt x="2" y="2195"/>
                  </a:lnTo>
                  <a:lnTo>
                    <a:pt x="0" y="2286"/>
                  </a:lnTo>
                  <a:lnTo>
                    <a:pt x="1" y="2379"/>
                  </a:lnTo>
                  <a:lnTo>
                    <a:pt x="3" y="2477"/>
                  </a:lnTo>
                  <a:lnTo>
                    <a:pt x="6" y="2528"/>
                  </a:lnTo>
                  <a:lnTo>
                    <a:pt x="9" y="2579"/>
                  </a:lnTo>
                  <a:lnTo>
                    <a:pt x="13" y="2631"/>
                  </a:lnTo>
                  <a:lnTo>
                    <a:pt x="18" y="2684"/>
                  </a:lnTo>
                  <a:lnTo>
                    <a:pt x="23" y="2737"/>
                  </a:lnTo>
                  <a:lnTo>
                    <a:pt x="30" y="2792"/>
                  </a:lnTo>
                  <a:lnTo>
                    <a:pt x="38" y="2847"/>
                  </a:lnTo>
                  <a:lnTo>
                    <a:pt x="45" y="2902"/>
                  </a:lnTo>
                  <a:lnTo>
                    <a:pt x="54" y="2958"/>
                  </a:lnTo>
                  <a:lnTo>
                    <a:pt x="65" y="3015"/>
                  </a:lnTo>
                  <a:lnTo>
                    <a:pt x="77" y="3072"/>
                  </a:lnTo>
                  <a:lnTo>
                    <a:pt x="89" y="3130"/>
                  </a:lnTo>
                  <a:lnTo>
                    <a:pt x="102" y="3189"/>
                  </a:lnTo>
                  <a:lnTo>
                    <a:pt x="117" y="3247"/>
                  </a:lnTo>
                  <a:lnTo>
                    <a:pt x="134" y="3306"/>
                  </a:lnTo>
                  <a:lnTo>
                    <a:pt x="150" y="3366"/>
                  </a:lnTo>
                  <a:lnTo>
                    <a:pt x="169" y="3425"/>
                  </a:lnTo>
                  <a:lnTo>
                    <a:pt x="188" y="3486"/>
                  </a:lnTo>
                  <a:lnTo>
                    <a:pt x="209" y="3546"/>
                  </a:lnTo>
                  <a:lnTo>
                    <a:pt x="232" y="3607"/>
                  </a:lnTo>
                  <a:lnTo>
                    <a:pt x="256" y="3667"/>
                  </a:lnTo>
                  <a:lnTo>
                    <a:pt x="282" y="3729"/>
                  </a:lnTo>
                  <a:lnTo>
                    <a:pt x="309" y="3790"/>
                  </a:lnTo>
                  <a:lnTo>
                    <a:pt x="337" y="3852"/>
                  </a:lnTo>
                  <a:lnTo>
                    <a:pt x="367" y="3913"/>
                  </a:lnTo>
                  <a:lnTo>
                    <a:pt x="399" y="3974"/>
                  </a:lnTo>
                  <a:lnTo>
                    <a:pt x="431" y="4036"/>
                  </a:lnTo>
                  <a:lnTo>
                    <a:pt x="467" y="4097"/>
                  </a:lnTo>
                  <a:lnTo>
                    <a:pt x="504" y="4158"/>
                  </a:lnTo>
                  <a:lnTo>
                    <a:pt x="542" y="4218"/>
                  </a:lnTo>
                  <a:lnTo>
                    <a:pt x="571" y="4262"/>
                  </a:lnTo>
                  <a:lnTo>
                    <a:pt x="600" y="4304"/>
                  </a:lnTo>
                  <a:lnTo>
                    <a:pt x="629" y="4346"/>
                  </a:lnTo>
                  <a:lnTo>
                    <a:pt x="659" y="4385"/>
                  </a:lnTo>
                  <a:lnTo>
                    <a:pt x="689" y="4423"/>
                  </a:lnTo>
                  <a:lnTo>
                    <a:pt x="720" y="4459"/>
                  </a:lnTo>
                  <a:lnTo>
                    <a:pt x="750" y="4495"/>
                  </a:lnTo>
                  <a:lnTo>
                    <a:pt x="782" y="4529"/>
                  </a:lnTo>
                  <a:lnTo>
                    <a:pt x="814" y="4562"/>
                  </a:lnTo>
                  <a:lnTo>
                    <a:pt x="845" y="4593"/>
                  </a:lnTo>
                  <a:lnTo>
                    <a:pt x="878" y="4623"/>
                  </a:lnTo>
                  <a:lnTo>
                    <a:pt x="910" y="4652"/>
                  </a:lnTo>
                  <a:lnTo>
                    <a:pt x="942" y="4680"/>
                  </a:lnTo>
                  <a:lnTo>
                    <a:pt x="976" y="4707"/>
                  </a:lnTo>
                  <a:lnTo>
                    <a:pt x="1008" y="4732"/>
                  </a:lnTo>
                  <a:lnTo>
                    <a:pt x="1042" y="4756"/>
                  </a:lnTo>
                  <a:lnTo>
                    <a:pt x="1075" y="4779"/>
                  </a:lnTo>
                  <a:lnTo>
                    <a:pt x="1108" y="4801"/>
                  </a:lnTo>
                  <a:lnTo>
                    <a:pt x="1142" y="4822"/>
                  </a:lnTo>
                  <a:lnTo>
                    <a:pt x="1175" y="4842"/>
                  </a:lnTo>
                  <a:lnTo>
                    <a:pt x="1210" y="4860"/>
                  </a:lnTo>
                  <a:lnTo>
                    <a:pt x="1243" y="4878"/>
                  </a:lnTo>
                  <a:lnTo>
                    <a:pt x="1277" y="4894"/>
                  </a:lnTo>
                  <a:lnTo>
                    <a:pt x="1311" y="4910"/>
                  </a:lnTo>
                  <a:lnTo>
                    <a:pt x="1346" y="4924"/>
                  </a:lnTo>
                  <a:lnTo>
                    <a:pt x="1380" y="4938"/>
                  </a:lnTo>
                  <a:lnTo>
                    <a:pt x="1414" y="4950"/>
                  </a:lnTo>
                  <a:lnTo>
                    <a:pt x="1449" y="4961"/>
                  </a:lnTo>
                  <a:lnTo>
                    <a:pt x="1482" y="4972"/>
                  </a:lnTo>
                  <a:lnTo>
                    <a:pt x="1517" y="4981"/>
                  </a:lnTo>
                  <a:lnTo>
                    <a:pt x="1550" y="4990"/>
                  </a:lnTo>
                  <a:lnTo>
                    <a:pt x="1585" y="4998"/>
                  </a:lnTo>
                  <a:lnTo>
                    <a:pt x="1618" y="5006"/>
                  </a:lnTo>
                  <a:lnTo>
                    <a:pt x="1653" y="5011"/>
                  </a:lnTo>
                  <a:lnTo>
                    <a:pt x="1686" y="5017"/>
                  </a:lnTo>
                  <a:lnTo>
                    <a:pt x="1720" y="5022"/>
                  </a:lnTo>
                  <a:lnTo>
                    <a:pt x="1753" y="5026"/>
                  </a:lnTo>
                  <a:lnTo>
                    <a:pt x="1787" y="5029"/>
                  </a:lnTo>
                  <a:lnTo>
                    <a:pt x="1820" y="5032"/>
                  </a:lnTo>
                  <a:lnTo>
                    <a:pt x="1852" y="5033"/>
                  </a:lnTo>
                  <a:lnTo>
                    <a:pt x="1886" y="5034"/>
                  </a:lnTo>
                  <a:lnTo>
                    <a:pt x="1918" y="5034"/>
                  </a:lnTo>
                  <a:lnTo>
                    <a:pt x="1983" y="5033"/>
                  </a:lnTo>
                  <a:lnTo>
                    <a:pt x="2047" y="5028"/>
                  </a:lnTo>
                  <a:lnTo>
                    <a:pt x="2108" y="5022"/>
                  </a:lnTo>
                  <a:lnTo>
                    <a:pt x="2169" y="5013"/>
                  </a:lnTo>
                  <a:lnTo>
                    <a:pt x="2228" y="5001"/>
                  </a:lnTo>
                  <a:lnTo>
                    <a:pt x="2286" y="4989"/>
                  </a:lnTo>
                  <a:lnTo>
                    <a:pt x="2343" y="4975"/>
                  </a:lnTo>
                  <a:lnTo>
                    <a:pt x="2397" y="4958"/>
                  </a:lnTo>
                  <a:lnTo>
                    <a:pt x="2449" y="4940"/>
                  </a:lnTo>
                  <a:lnTo>
                    <a:pt x="2501" y="4921"/>
                  </a:lnTo>
                  <a:lnTo>
                    <a:pt x="2549" y="4901"/>
                  </a:lnTo>
                  <a:lnTo>
                    <a:pt x="2648" y="4908"/>
                  </a:lnTo>
                  <a:lnTo>
                    <a:pt x="2744" y="4912"/>
                  </a:lnTo>
                  <a:lnTo>
                    <a:pt x="2839" y="4914"/>
                  </a:lnTo>
                  <a:lnTo>
                    <a:pt x="2930" y="4914"/>
                  </a:lnTo>
                  <a:lnTo>
                    <a:pt x="3018" y="4911"/>
                  </a:lnTo>
                  <a:lnTo>
                    <a:pt x="3104" y="4907"/>
                  </a:lnTo>
                  <a:lnTo>
                    <a:pt x="3188" y="4900"/>
                  </a:lnTo>
                  <a:lnTo>
                    <a:pt x="3268" y="4892"/>
                  </a:lnTo>
                  <a:lnTo>
                    <a:pt x="3346" y="4882"/>
                  </a:lnTo>
                  <a:lnTo>
                    <a:pt x="3421" y="4871"/>
                  </a:lnTo>
                  <a:lnTo>
                    <a:pt x="3493" y="4859"/>
                  </a:lnTo>
                  <a:lnTo>
                    <a:pt x="3563" y="4845"/>
                  </a:lnTo>
                  <a:lnTo>
                    <a:pt x="3628" y="4831"/>
                  </a:lnTo>
                  <a:lnTo>
                    <a:pt x="3692" y="4815"/>
                  </a:lnTo>
                  <a:lnTo>
                    <a:pt x="3752" y="4800"/>
                  </a:lnTo>
                  <a:lnTo>
                    <a:pt x="3809" y="4784"/>
                  </a:lnTo>
                  <a:lnTo>
                    <a:pt x="3864" y="4767"/>
                  </a:lnTo>
                  <a:lnTo>
                    <a:pt x="3914" y="4750"/>
                  </a:lnTo>
                  <a:lnTo>
                    <a:pt x="3962" y="4734"/>
                  </a:lnTo>
                  <a:lnTo>
                    <a:pt x="4005" y="4717"/>
                  </a:lnTo>
                  <a:lnTo>
                    <a:pt x="4047" y="4701"/>
                  </a:lnTo>
                  <a:lnTo>
                    <a:pt x="4085" y="4686"/>
                  </a:lnTo>
                  <a:lnTo>
                    <a:pt x="4149" y="4658"/>
                  </a:lnTo>
                  <a:lnTo>
                    <a:pt x="4201" y="4633"/>
                  </a:lnTo>
                  <a:lnTo>
                    <a:pt x="4237" y="4613"/>
                  </a:lnTo>
                  <a:lnTo>
                    <a:pt x="4268" y="4597"/>
                  </a:lnTo>
                  <a:lnTo>
                    <a:pt x="4222" y="4612"/>
                  </a:lnTo>
                  <a:lnTo>
                    <a:pt x="4174" y="4626"/>
                  </a:lnTo>
                  <a:lnTo>
                    <a:pt x="4125" y="4638"/>
                  </a:lnTo>
                  <a:lnTo>
                    <a:pt x="4073" y="4648"/>
                  </a:lnTo>
                  <a:lnTo>
                    <a:pt x="4022" y="4657"/>
                  </a:lnTo>
                  <a:lnTo>
                    <a:pt x="3969" y="4663"/>
                  </a:lnTo>
                  <a:lnTo>
                    <a:pt x="3915" y="4670"/>
                  </a:lnTo>
                  <a:lnTo>
                    <a:pt x="3860" y="4675"/>
                  </a:lnTo>
                  <a:lnTo>
                    <a:pt x="3806" y="4677"/>
                  </a:lnTo>
                  <a:lnTo>
                    <a:pt x="3751" y="4679"/>
                  </a:lnTo>
                  <a:lnTo>
                    <a:pt x="3695" y="4680"/>
                  </a:lnTo>
                  <a:lnTo>
                    <a:pt x="3641" y="4680"/>
                  </a:lnTo>
                  <a:lnTo>
                    <a:pt x="3586" y="4679"/>
                  </a:lnTo>
                  <a:lnTo>
                    <a:pt x="3531" y="4678"/>
                  </a:lnTo>
                  <a:lnTo>
                    <a:pt x="3478" y="4676"/>
                  </a:lnTo>
                  <a:lnTo>
                    <a:pt x="3425" y="4672"/>
                  </a:lnTo>
                  <a:lnTo>
                    <a:pt x="3323" y="4663"/>
                  </a:lnTo>
                  <a:lnTo>
                    <a:pt x="3226" y="4655"/>
                  </a:lnTo>
                  <a:lnTo>
                    <a:pt x="3136" y="4643"/>
                  </a:lnTo>
                  <a:lnTo>
                    <a:pt x="3055" y="4632"/>
                  </a:lnTo>
                  <a:lnTo>
                    <a:pt x="2985" y="4621"/>
                  </a:lnTo>
                  <a:lnTo>
                    <a:pt x="2924" y="4611"/>
                  </a:lnTo>
                  <a:lnTo>
                    <a:pt x="2846" y="4597"/>
                  </a:lnTo>
                  <a:close/>
                  <a:moveTo>
                    <a:pt x="456" y="0"/>
                  </a:moveTo>
                  <a:lnTo>
                    <a:pt x="456" y="0"/>
                  </a:lnTo>
                  <a:lnTo>
                    <a:pt x="441" y="65"/>
                  </a:lnTo>
                  <a:lnTo>
                    <a:pt x="428" y="130"/>
                  </a:lnTo>
                  <a:lnTo>
                    <a:pt x="415" y="193"/>
                  </a:lnTo>
                  <a:lnTo>
                    <a:pt x="402" y="256"/>
                  </a:lnTo>
                  <a:lnTo>
                    <a:pt x="391" y="318"/>
                  </a:lnTo>
                  <a:lnTo>
                    <a:pt x="381" y="379"/>
                  </a:lnTo>
                  <a:lnTo>
                    <a:pt x="371" y="441"/>
                  </a:lnTo>
                  <a:lnTo>
                    <a:pt x="362" y="501"/>
                  </a:lnTo>
                  <a:lnTo>
                    <a:pt x="354" y="561"/>
                  </a:lnTo>
                  <a:lnTo>
                    <a:pt x="348" y="620"/>
                  </a:lnTo>
                  <a:lnTo>
                    <a:pt x="341" y="678"/>
                  </a:lnTo>
                  <a:lnTo>
                    <a:pt x="335" y="736"/>
                  </a:lnTo>
                  <a:lnTo>
                    <a:pt x="331" y="794"/>
                  </a:lnTo>
                  <a:lnTo>
                    <a:pt x="326" y="851"/>
                  </a:lnTo>
                  <a:lnTo>
                    <a:pt x="323" y="907"/>
                  </a:lnTo>
                  <a:lnTo>
                    <a:pt x="321" y="963"/>
                  </a:lnTo>
                  <a:lnTo>
                    <a:pt x="319" y="1019"/>
                  </a:lnTo>
                  <a:lnTo>
                    <a:pt x="318" y="1073"/>
                  </a:lnTo>
                  <a:lnTo>
                    <a:pt x="318" y="1127"/>
                  </a:lnTo>
                  <a:lnTo>
                    <a:pt x="318" y="1180"/>
                  </a:lnTo>
                  <a:lnTo>
                    <a:pt x="319" y="1234"/>
                  </a:lnTo>
                  <a:lnTo>
                    <a:pt x="320" y="1286"/>
                  </a:lnTo>
                  <a:lnTo>
                    <a:pt x="322" y="1338"/>
                  </a:lnTo>
                  <a:lnTo>
                    <a:pt x="325" y="1389"/>
                  </a:lnTo>
                  <a:lnTo>
                    <a:pt x="329" y="1439"/>
                  </a:lnTo>
                  <a:lnTo>
                    <a:pt x="333" y="1489"/>
                  </a:lnTo>
                  <a:lnTo>
                    <a:pt x="339" y="1539"/>
                  </a:lnTo>
                  <a:lnTo>
                    <a:pt x="344" y="1588"/>
                  </a:lnTo>
                  <a:lnTo>
                    <a:pt x="350" y="1636"/>
                  </a:lnTo>
                  <a:lnTo>
                    <a:pt x="357" y="1684"/>
                  </a:lnTo>
                  <a:lnTo>
                    <a:pt x="364" y="1732"/>
                  </a:lnTo>
                  <a:lnTo>
                    <a:pt x="372" y="1779"/>
                  </a:lnTo>
                  <a:lnTo>
                    <a:pt x="381" y="1742"/>
                  </a:lnTo>
                  <a:lnTo>
                    <a:pt x="390" y="1708"/>
                  </a:lnTo>
                  <a:lnTo>
                    <a:pt x="400" y="1673"/>
                  </a:lnTo>
                  <a:lnTo>
                    <a:pt x="410" y="1641"/>
                  </a:lnTo>
                  <a:lnTo>
                    <a:pt x="431" y="1580"/>
                  </a:lnTo>
                  <a:lnTo>
                    <a:pt x="453" y="1523"/>
                  </a:lnTo>
                  <a:lnTo>
                    <a:pt x="475" y="1471"/>
                  </a:lnTo>
                  <a:lnTo>
                    <a:pt x="497" y="1425"/>
                  </a:lnTo>
                  <a:lnTo>
                    <a:pt x="519" y="1382"/>
                  </a:lnTo>
                  <a:lnTo>
                    <a:pt x="540" y="1344"/>
                  </a:lnTo>
                  <a:lnTo>
                    <a:pt x="560" y="1312"/>
                  </a:lnTo>
                  <a:lnTo>
                    <a:pt x="579" y="1283"/>
                  </a:lnTo>
                  <a:lnTo>
                    <a:pt x="595" y="1259"/>
                  </a:lnTo>
                  <a:lnTo>
                    <a:pt x="610" y="1240"/>
                  </a:lnTo>
                  <a:lnTo>
                    <a:pt x="630" y="1215"/>
                  </a:lnTo>
                  <a:lnTo>
                    <a:pt x="638" y="1206"/>
                  </a:lnTo>
                  <a:lnTo>
                    <a:pt x="622" y="1249"/>
                  </a:lnTo>
                  <a:lnTo>
                    <a:pt x="608" y="1293"/>
                  </a:lnTo>
                  <a:lnTo>
                    <a:pt x="595" y="1338"/>
                  </a:lnTo>
                  <a:lnTo>
                    <a:pt x="583" y="1381"/>
                  </a:lnTo>
                  <a:lnTo>
                    <a:pt x="572" y="1425"/>
                  </a:lnTo>
                  <a:lnTo>
                    <a:pt x="562" y="1468"/>
                  </a:lnTo>
                  <a:lnTo>
                    <a:pt x="554" y="1511"/>
                  </a:lnTo>
                  <a:lnTo>
                    <a:pt x="546" y="1555"/>
                  </a:lnTo>
                  <a:lnTo>
                    <a:pt x="538" y="1598"/>
                  </a:lnTo>
                  <a:lnTo>
                    <a:pt x="533" y="1641"/>
                  </a:lnTo>
                  <a:lnTo>
                    <a:pt x="527" y="1683"/>
                  </a:lnTo>
                  <a:lnTo>
                    <a:pt x="523" y="1725"/>
                  </a:lnTo>
                  <a:lnTo>
                    <a:pt x="519" y="1766"/>
                  </a:lnTo>
                  <a:lnTo>
                    <a:pt x="516" y="1807"/>
                  </a:lnTo>
                  <a:lnTo>
                    <a:pt x="513" y="1885"/>
                  </a:lnTo>
                  <a:lnTo>
                    <a:pt x="511" y="1961"/>
                  </a:lnTo>
                  <a:lnTo>
                    <a:pt x="511" y="2033"/>
                  </a:lnTo>
                  <a:lnTo>
                    <a:pt x="513" y="2102"/>
                  </a:lnTo>
                  <a:lnTo>
                    <a:pt x="516" y="2164"/>
                  </a:lnTo>
                  <a:lnTo>
                    <a:pt x="521" y="2222"/>
                  </a:lnTo>
                  <a:lnTo>
                    <a:pt x="525" y="2274"/>
                  </a:lnTo>
                  <a:lnTo>
                    <a:pt x="530" y="2320"/>
                  </a:lnTo>
                  <a:lnTo>
                    <a:pt x="535" y="2359"/>
                  </a:lnTo>
                  <a:lnTo>
                    <a:pt x="553" y="2406"/>
                  </a:lnTo>
                  <a:lnTo>
                    <a:pt x="572" y="2453"/>
                  </a:lnTo>
                  <a:lnTo>
                    <a:pt x="592" y="2499"/>
                  </a:lnTo>
                  <a:lnTo>
                    <a:pt x="613" y="2543"/>
                  </a:lnTo>
                  <a:lnTo>
                    <a:pt x="633" y="2588"/>
                  </a:lnTo>
                  <a:lnTo>
                    <a:pt x="656" y="2631"/>
                  </a:lnTo>
                  <a:lnTo>
                    <a:pt x="678" y="2675"/>
                  </a:lnTo>
                  <a:lnTo>
                    <a:pt x="700" y="2717"/>
                  </a:lnTo>
                  <a:lnTo>
                    <a:pt x="724" y="2760"/>
                  </a:lnTo>
                  <a:lnTo>
                    <a:pt x="747" y="2801"/>
                  </a:lnTo>
                  <a:lnTo>
                    <a:pt x="772" y="2841"/>
                  </a:lnTo>
                  <a:lnTo>
                    <a:pt x="796" y="2881"/>
                  </a:lnTo>
                  <a:lnTo>
                    <a:pt x="822" y="2920"/>
                  </a:lnTo>
                  <a:lnTo>
                    <a:pt x="847" y="2959"/>
                  </a:lnTo>
                  <a:lnTo>
                    <a:pt x="873" y="2997"/>
                  </a:lnTo>
                  <a:lnTo>
                    <a:pt x="900" y="3034"/>
                  </a:lnTo>
                  <a:lnTo>
                    <a:pt x="901" y="2968"/>
                  </a:lnTo>
                  <a:lnTo>
                    <a:pt x="903" y="2905"/>
                  </a:lnTo>
                  <a:lnTo>
                    <a:pt x="907" y="2842"/>
                  </a:lnTo>
                  <a:lnTo>
                    <a:pt x="912" y="2782"/>
                  </a:lnTo>
                  <a:lnTo>
                    <a:pt x="918" y="2723"/>
                  </a:lnTo>
                  <a:lnTo>
                    <a:pt x="926" y="2666"/>
                  </a:lnTo>
                  <a:lnTo>
                    <a:pt x="933" y="2611"/>
                  </a:lnTo>
                  <a:lnTo>
                    <a:pt x="942" y="2559"/>
                  </a:lnTo>
                  <a:lnTo>
                    <a:pt x="953" y="2508"/>
                  </a:lnTo>
                  <a:lnTo>
                    <a:pt x="963" y="2458"/>
                  </a:lnTo>
                  <a:lnTo>
                    <a:pt x="975" y="2412"/>
                  </a:lnTo>
                  <a:lnTo>
                    <a:pt x="987" y="2366"/>
                  </a:lnTo>
                  <a:lnTo>
                    <a:pt x="999" y="2323"/>
                  </a:lnTo>
                  <a:lnTo>
                    <a:pt x="1011" y="2282"/>
                  </a:lnTo>
                  <a:lnTo>
                    <a:pt x="1025" y="2243"/>
                  </a:lnTo>
                  <a:lnTo>
                    <a:pt x="1038" y="2206"/>
                  </a:lnTo>
                  <a:lnTo>
                    <a:pt x="1050" y="2171"/>
                  </a:lnTo>
                  <a:lnTo>
                    <a:pt x="1064" y="2138"/>
                  </a:lnTo>
                  <a:lnTo>
                    <a:pt x="1088" y="2079"/>
                  </a:lnTo>
                  <a:lnTo>
                    <a:pt x="1112" y="2028"/>
                  </a:lnTo>
                  <a:lnTo>
                    <a:pt x="1133" y="1987"/>
                  </a:lnTo>
                  <a:lnTo>
                    <a:pt x="1151" y="1954"/>
                  </a:lnTo>
                  <a:lnTo>
                    <a:pt x="1164" y="1930"/>
                  </a:lnTo>
                  <a:lnTo>
                    <a:pt x="1175" y="1911"/>
                  </a:lnTo>
                  <a:lnTo>
                    <a:pt x="1163" y="1974"/>
                  </a:lnTo>
                  <a:lnTo>
                    <a:pt x="1152" y="2037"/>
                  </a:lnTo>
                  <a:lnTo>
                    <a:pt x="1143" y="2099"/>
                  </a:lnTo>
                  <a:lnTo>
                    <a:pt x="1136" y="2163"/>
                  </a:lnTo>
                  <a:lnTo>
                    <a:pt x="1130" y="2225"/>
                  </a:lnTo>
                  <a:lnTo>
                    <a:pt x="1126" y="2287"/>
                  </a:lnTo>
                  <a:lnTo>
                    <a:pt x="1123" y="2348"/>
                  </a:lnTo>
                  <a:lnTo>
                    <a:pt x="1122" y="2409"/>
                  </a:lnTo>
                  <a:lnTo>
                    <a:pt x="1121" y="2470"/>
                  </a:lnTo>
                  <a:lnTo>
                    <a:pt x="1122" y="2530"/>
                  </a:lnTo>
                  <a:lnTo>
                    <a:pt x="1124" y="2588"/>
                  </a:lnTo>
                  <a:lnTo>
                    <a:pt x="1127" y="2646"/>
                  </a:lnTo>
                  <a:lnTo>
                    <a:pt x="1131" y="2703"/>
                  </a:lnTo>
                  <a:lnTo>
                    <a:pt x="1136" y="2758"/>
                  </a:lnTo>
                  <a:lnTo>
                    <a:pt x="1142" y="2813"/>
                  </a:lnTo>
                  <a:lnTo>
                    <a:pt x="1147" y="2866"/>
                  </a:lnTo>
                  <a:lnTo>
                    <a:pt x="1154" y="2917"/>
                  </a:lnTo>
                  <a:lnTo>
                    <a:pt x="1162" y="2967"/>
                  </a:lnTo>
                  <a:lnTo>
                    <a:pt x="1178" y="3063"/>
                  </a:lnTo>
                  <a:lnTo>
                    <a:pt x="1194" y="3151"/>
                  </a:lnTo>
                  <a:lnTo>
                    <a:pt x="1211" y="3230"/>
                  </a:lnTo>
                  <a:lnTo>
                    <a:pt x="1229" y="3302"/>
                  </a:lnTo>
                  <a:lnTo>
                    <a:pt x="1245" y="3364"/>
                  </a:lnTo>
                  <a:lnTo>
                    <a:pt x="1259" y="3415"/>
                  </a:lnTo>
                  <a:lnTo>
                    <a:pt x="1270" y="3456"/>
                  </a:lnTo>
                  <a:lnTo>
                    <a:pt x="1338" y="3518"/>
                  </a:lnTo>
                  <a:lnTo>
                    <a:pt x="1406" y="3578"/>
                  </a:lnTo>
                  <a:lnTo>
                    <a:pt x="1474" y="3635"/>
                  </a:lnTo>
                  <a:lnTo>
                    <a:pt x="1543" y="3690"/>
                  </a:lnTo>
                  <a:lnTo>
                    <a:pt x="1613" y="3742"/>
                  </a:lnTo>
                  <a:lnTo>
                    <a:pt x="1683" y="3792"/>
                  </a:lnTo>
                  <a:lnTo>
                    <a:pt x="1752" y="3839"/>
                  </a:lnTo>
                  <a:lnTo>
                    <a:pt x="1822" y="3885"/>
                  </a:lnTo>
                  <a:lnTo>
                    <a:pt x="1807" y="3807"/>
                  </a:lnTo>
                  <a:lnTo>
                    <a:pt x="1793" y="3730"/>
                  </a:lnTo>
                  <a:lnTo>
                    <a:pt x="1782" y="3655"/>
                  </a:lnTo>
                  <a:lnTo>
                    <a:pt x="1773" y="3582"/>
                  </a:lnTo>
                  <a:lnTo>
                    <a:pt x="1765" y="3510"/>
                  </a:lnTo>
                  <a:lnTo>
                    <a:pt x="1761" y="3441"/>
                  </a:lnTo>
                  <a:lnTo>
                    <a:pt x="1758" y="3374"/>
                  </a:lnTo>
                  <a:lnTo>
                    <a:pt x="1755" y="3309"/>
                  </a:lnTo>
                  <a:lnTo>
                    <a:pt x="1755" y="3246"/>
                  </a:lnTo>
                  <a:lnTo>
                    <a:pt x="1757" y="3186"/>
                  </a:lnTo>
                  <a:lnTo>
                    <a:pt x="1759" y="3127"/>
                  </a:lnTo>
                  <a:lnTo>
                    <a:pt x="1762" y="3070"/>
                  </a:lnTo>
                  <a:lnTo>
                    <a:pt x="1767" y="3016"/>
                  </a:lnTo>
                  <a:lnTo>
                    <a:pt x="1772" y="2964"/>
                  </a:lnTo>
                  <a:lnTo>
                    <a:pt x="1779" y="2915"/>
                  </a:lnTo>
                  <a:lnTo>
                    <a:pt x="1786" y="2868"/>
                  </a:lnTo>
                  <a:lnTo>
                    <a:pt x="1793" y="2823"/>
                  </a:lnTo>
                  <a:lnTo>
                    <a:pt x="1801" y="2781"/>
                  </a:lnTo>
                  <a:lnTo>
                    <a:pt x="1809" y="2742"/>
                  </a:lnTo>
                  <a:lnTo>
                    <a:pt x="1818" y="2705"/>
                  </a:lnTo>
                  <a:lnTo>
                    <a:pt x="1835" y="2639"/>
                  </a:lnTo>
                  <a:lnTo>
                    <a:pt x="1850" y="2584"/>
                  </a:lnTo>
                  <a:lnTo>
                    <a:pt x="1864" y="2542"/>
                  </a:lnTo>
                  <a:lnTo>
                    <a:pt x="1875" y="2511"/>
                  </a:lnTo>
                  <a:lnTo>
                    <a:pt x="1885" y="2485"/>
                  </a:lnTo>
                  <a:lnTo>
                    <a:pt x="1884" y="2552"/>
                  </a:lnTo>
                  <a:lnTo>
                    <a:pt x="1884" y="2620"/>
                  </a:lnTo>
                  <a:lnTo>
                    <a:pt x="1886" y="2686"/>
                  </a:lnTo>
                  <a:lnTo>
                    <a:pt x="1889" y="2753"/>
                  </a:lnTo>
                  <a:lnTo>
                    <a:pt x="1894" y="2819"/>
                  </a:lnTo>
                  <a:lnTo>
                    <a:pt x="1900" y="2883"/>
                  </a:lnTo>
                  <a:lnTo>
                    <a:pt x="1908" y="2948"/>
                  </a:lnTo>
                  <a:lnTo>
                    <a:pt x="1917" y="3012"/>
                  </a:lnTo>
                  <a:lnTo>
                    <a:pt x="1928" y="3075"/>
                  </a:lnTo>
                  <a:lnTo>
                    <a:pt x="1939" y="3137"/>
                  </a:lnTo>
                  <a:lnTo>
                    <a:pt x="1952" y="3198"/>
                  </a:lnTo>
                  <a:lnTo>
                    <a:pt x="1965" y="3258"/>
                  </a:lnTo>
                  <a:lnTo>
                    <a:pt x="1979" y="3317"/>
                  </a:lnTo>
                  <a:lnTo>
                    <a:pt x="1993" y="3375"/>
                  </a:lnTo>
                  <a:lnTo>
                    <a:pt x="2009" y="3432"/>
                  </a:lnTo>
                  <a:lnTo>
                    <a:pt x="2024" y="3487"/>
                  </a:lnTo>
                  <a:lnTo>
                    <a:pt x="2041" y="3541"/>
                  </a:lnTo>
                  <a:lnTo>
                    <a:pt x="2057" y="3594"/>
                  </a:lnTo>
                  <a:lnTo>
                    <a:pt x="2073" y="3644"/>
                  </a:lnTo>
                  <a:lnTo>
                    <a:pt x="2091" y="3694"/>
                  </a:lnTo>
                  <a:lnTo>
                    <a:pt x="2125" y="3787"/>
                  </a:lnTo>
                  <a:lnTo>
                    <a:pt x="2158" y="3873"/>
                  </a:lnTo>
                  <a:lnTo>
                    <a:pt x="2190" y="3951"/>
                  </a:lnTo>
                  <a:lnTo>
                    <a:pt x="2221" y="4021"/>
                  </a:lnTo>
                  <a:lnTo>
                    <a:pt x="2248" y="4081"/>
                  </a:lnTo>
                  <a:lnTo>
                    <a:pt x="2272" y="4131"/>
                  </a:lnTo>
                  <a:lnTo>
                    <a:pt x="2354" y="4169"/>
                  </a:lnTo>
                  <a:lnTo>
                    <a:pt x="2435" y="4204"/>
                  </a:lnTo>
                  <a:lnTo>
                    <a:pt x="2512" y="4235"/>
                  </a:lnTo>
                  <a:lnTo>
                    <a:pt x="2586" y="4264"/>
                  </a:lnTo>
                  <a:lnTo>
                    <a:pt x="2656" y="4290"/>
                  </a:lnTo>
                  <a:lnTo>
                    <a:pt x="2721" y="4312"/>
                  </a:lnTo>
                  <a:lnTo>
                    <a:pt x="2783" y="4332"/>
                  </a:lnTo>
                  <a:lnTo>
                    <a:pt x="2839" y="4350"/>
                  </a:lnTo>
                  <a:lnTo>
                    <a:pt x="2890" y="4365"/>
                  </a:lnTo>
                  <a:lnTo>
                    <a:pt x="2936" y="4378"/>
                  </a:lnTo>
                  <a:lnTo>
                    <a:pt x="3008" y="4397"/>
                  </a:lnTo>
                  <a:lnTo>
                    <a:pt x="3054" y="4407"/>
                  </a:lnTo>
                  <a:lnTo>
                    <a:pt x="3069" y="4410"/>
                  </a:lnTo>
                  <a:lnTo>
                    <a:pt x="3075" y="4391"/>
                  </a:lnTo>
                  <a:lnTo>
                    <a:pt x="3091" y="4339"/>
                  </a:lnTo>
                  <a:lnTo>
                    <a:pt x="3101" y="4300"/>
                  </a:lnTo>
                  <a:lnTo>
                    <a:pt x="3112" y="4253"/>
                  </a:lnTo>
                  <a:lnTo>
                    <a:pt x="3123" y="4200"/>
                  </a:lnTo>
                  <a:lnTo>
                    <a:pt x="3134" y="4139"/>
                  </a:lnTo>
                  <a:lnTo>
                    <a:pt x="3144" y="4073"/>
                  </a:lnTo>
                  <a:lnTo>
                    <a:pt x="3154" y="4001"/>
                  </a:lnTo>
                  <a:lnTo>
                    <a:pt x="3162" y="3923"/>
                  </a:lnTo>
                  <a:lnTo>
                    <a:pt x="3165" y="3882"/>
                  </a:lnTo>
                  <a:lnTo>
                    <a:pt x="3168" y="3839"/>
                  </a:lnTo>
                  <a:lnTo>
                    <a:pt x="3170" y="3796"/>
                  </a:lnTo>
                  <a:lnTo>
                    <a:pt x="3171" y="3751"/>
                  </a:lnTo>
                  <a:lnTo>
                    <a:pt x="3171" y="3705"/>
                  </a:lnTo>
                  <a:lnTo>
                    <a:pt x="3171" y="3659"/>
                  </a:lnTo>
                  <a:lnTo>
                    <a:pt x="3170" y="3611"/>
                  </a:lnTo>
                  <a:lnTo>
                    <a:pt x="3168" y="3562"/>
                  </a:lnTo>
                  <a:lnTo>
                    <a:pt x="3164" y="3512"/>
                  </a:lnTo>
                  <a:lnTo>
                    <a:pt x="3160" y="3461"/>
                  </a:lnTo>
                  <a:lnTo>
                    <a:pt x="3154" y="3410"/>
                  </a:lnTo>
                  <a:lnTo>
                    <a:pt x="3148" y="3359"/>
                  </a:lnTo>
                  <a:lnTo>
                    <a:pt x="3140" y="3305"/>
                  </a:lnTo>
                  <a:lnTo>
                    <a:pt x="3131" y="3251"/>
                  </a:lnTo>
                  <a:lnTo>
                    <a:pt x="3121" y="3198"/>
                  </a:lnTo>
                  <a:lnTo>
                    <a:pt x="3109" y="3143"/>
                  </a:lnTo>
                  <a:lnTo>
                    <a:pt x="3095" y="3087"/>
                  </a:lnTo>
                  <a:lnTo>
                    <a:pt x="3080" y="3032"/>
                  </a:lnTo>
                  <a:lnTo>
                    <a:pt x="3063" y="2976"/>
                  </a:lnTo>
                  <a:lnTo>
                    <a:pt x="3045" y="2919"/>
                  </a:lnTo>
                  <a:lnTo>
                    <a:pt x="3025" y="2863"/>
                  </a:lnTo>
                  <a:lnTo>
                    <a:pt x="3003" y="2805"/>
                  </a:lnTo>
                  <a:lnTo>
                    <a:pt x="2979" y="2748"/>
                  </a:lnTo>
                  <a:lnTo>
                    <a:pt x="2953" y="2692"/>
                  </a:lnTo>
                  <a:lnTo>
                    <a:pt x="2926" y="2634"/>
                  </a:lnTo>
                  <a:lnTo>
                    <a:pt x="2895" y="2576"/>
                  </a:lnTo>
                  <a:lnTo>
                    <a:pt x="2864" y="2519"/>
                  </a:lnTo>
                  <a:lnTo>
                    <a:pt x="2830" y="2461"/>
                  </a:lnTo>
                  <a:lnTo>
                    <a:pt x="2793" y="2403"/>
                  </a:lnTo>
                  <a:lnTo>
                    <a:pt x="2755" y="2346"/>
                  </a:lnTo>
                  <a:lnTo>
                    <a:pt x="2714" y="2288"/>
                  </a:lnTo>
                  <a:lnTo>
                    <a:pt x="2670" y="2231"/>
                  </a:lnTo>
                  <a:lnTo>
                    <a:pt x="2624" y="2174"/>
                  </a:lnTo>
                  <a:lnTo>
                    <a:pt x="2576" y="2117"/>
                  </a:lnTo>
                  <a:lnTo>
                    <a:pt x="2525" y="2061"/>
                  </a:lnTo>
                  <a:lnTo>
                    <a:pt x="2472" y="2006"/>
                  </a:lnTo>
                  <a:lnTo>
                    <a:pt x="2415" y="1950"/>
                  </a:lnTo>
                  <a:lnTo>
                    <a:pt x="2356" y="1895"/>
                  </a:lnTo>
                  <a:lnTo>
                    <a:pt x="2293" y="1842"/>
                  </a:lnTo>
                  <a:lnTo>
                    <a:pt x="2228" y="1788"/>
                  </a:lnTo>
                  <a:lnTo>
                    <a:pt x="2160" y="1735"/>
                  </a:lnTo>
                  <a:lnTo>
                    <a:pt x="2089" y="1682"/>
                  </a:lnTo>
                  <a:lnTo>
                    <a:pt x="1983" y="1605"/>
                  </a:lnTo>
                  <a:lnTo>
                    <a:pt x="1881" y="1528"/>
                  </a:lnTo>
                  <a:lnTo>
                    <a:pt x="1783" y="1451"/>
                  </a:lnTo>
                  <a:lnTo>
                    <a:pt x="1688" y="1374"/>
                  </a:lnTo>
                  <a:lnTo>
                    <a:pt x="1598" y="1297"/>
                  </a:lnTo>
                  <a:lnTo>
                    <a:pt x="1511" y="1222"/>
                  </a:lnTo>
                  <a:lnTo>
                    <a:pt x="1429" y="1147"/>
                  </a:lnTo>
                  <a:lnTo>
                    <a:pt x="1349" y="1073"/>
                  </a:lnTo>
                  <a:lnTo>
                    <a:pt x="1274" y="1000"/>
                  </a:lnTo>
                  <a:lnTo>
                    <a:pt x="1201" y="928"/>
                  </a:lnTo>
                  <a:lnTo>
                    <a:pt x="1132" y="858"/>
                  </a:lnTo>
                  <a:lnTo>
                    <a:pt x="1067" y="789"/>
                  </a:lnTo>
                  <a:lnTo>
                    <a:pt x="1006" y="722"/>
                  </a:lnTo>
                  <a:lnTo>
                    <a:pt x="948" y="657"/>
                  </a:lnTo>
                  <a:lnTo>
                    <a:pt x="893" y="594"/>
                  </a:lnTo>
                  <a:lnTo>
                    <a:pt x="842" y="533"/>
                  </a:lnTo>
                  <a:lnTo>
                    <a:pt x="794" y="475"/>
                  </a:lnTo>
                  <a:lnTo>
                    <a:pt x="749" y="420"/>
                  </a:lnTo>
                  <a:lnTo>
                    <a:pt x="708" y="366"/>
                  </a:lnTo>
                  <a:lnTo>
                    <a:pt x="670" y="316"/>
                  </a:lnTo>
                  <a:lnTo>
                    <a:pt x="634" y="269"/>
                  </a:lnTo>
                  <a:lnTo>
                    <a:pt x="603" y="225"/>
                  </a:lnTo>
                  <a:lnTo>
                    <a:pt x="550" y="147"/>
                  </a:lnTo>
                  <a:lnTo>
                    <a:pt x="508" y="85"/>
                  </a:lnTo>
                  <a:lnTo>
                    <a:pt x="479" y="39"/>
                  </a:lnTo>
                  <a:lnTo>
                    <a:pt x="456" y="0"/>
                  </a:lnTo>
                  <a:close/>
                </a:path>
              </a:pathLst>
            </a:custGeom>
            <a:solidFill>
              <a:srgbClr val="599327"/>
            </a:solidFill>
            <a:ln>
              <a:noFill/>
            </a:ln>
          </p:spPr>
          <p:txBody>
            <a:bodyPr anchor="ctr">
              <a:scene3d>
                <a:camera prst="orthographicFront"/>
                <a:lightRig rig="threePt" dir="t"/>
              </a:scene3d>
              <a:sp3d>
                <a:contourClr>
                  <a:srgbClr val="FFFFFF"/>
                </a:contourClr>
              </a:sp3d>
            </a:bodyPr>
            <a:lstStyle/>
            <a:p>
              <a:pPr algn="ctr">
                <a:defRPr/>
              </a:pPr>
              <a:endParaRPr lang="zh-CN" altLang="en-US">
                <a:solidFill>
                  <a:srgbClr val="FFFFFF"/>
                </a:solidFill>
              </a:endParaRPr>
            </a:p>
          </p:txBody>
        </p:sp>
        <p:sp>
          <p:nvSpPr>
            <p:cNvPr id="922" name="矩形 921"/>
            <p:cNvSpPr/>
            <p:nvPr/>
          </p:nvSpPr>
          <p:spPr>
            <a:xfrm>
              <a:off x="6714957" y="4334539"/>
              <a:ext cx="1277818" cy="400110"/>
            </a:xfrm>
            <a:prstGeom prst="rect">
              <a:avLst/>
            </a:prstGeom>
          </p:spPr>
          <p:txBody>
            <a:bodyPr wrap="square">
              <a:spAutoFit/>
            </a:bodyPr>
            <a:lstStyle/>
            <a:p>
              <a:pPr algn="r" fontAlgn="base">
                <a:spcBef>
                  <a:spcPct val="0"/>
                </a:spcBef>
                <a:spcAft>
                  <a:spcPct val="0"/>
                </a:spcAft>
                <a:buFont typeface="Arial" pitchFamily="34" charset="0"/>
              </a:pPr>
              <a:r>
                <a:rPr lang="zh-CN" altLang="en-US" sz="2000" dirty="0">
                  <a:solidFill>
                    <a:srgbClr val="4E8625"/>
                  </a:solidFill>
                  <a:latin typeface="方正正纤黑简体" panose="02000000000000000000" pitchFamily="2" charset="-122"/>
                  <a:ea typeface="方正正纤黑简体" panose="02000000000000000000" pitchFamily="2" charset="-122"/>
                  <a:cs typeface="Times New Roman" pitchFamily="18" charset="0"/>
                </a:rPr>
                <a:t>学生现状</a:t>
              </a:r>
            </a:p>
          </p:txBody>
        </p:sp>
      </p:grpSp>
      <p:grpSp>
        <p:nvGrpSpPr>
          <p:cNvPr id="11" name="组合 10"/>
          <p:cNvGrpSpPr/>
          <p:nvPr/>
        </p:nvGrpSpPr>
        <p:grpSpPr>
          <a:xfrm>
            <a:off x="3298789" y="4316291"/>
            <a:ext cx="5112364" cy="1701051"/>
            <a:chOff x="3298789" y="4316291"/>
            <a:chExt cx="5112364" cy="2080036"/>
          </a:xfrm>
        </p:grpSpPr>
        <p:sp>
          <p:nvSpPr>
            <p:cNvPr id="929" name="任意多边形 928"/>
            <p:cNvSpPr/>
            <p:nvPr/>
          </p:nvSpPr>
          <p:spPr>
            <a:xfrm>
              <a:off x="3318453" y="4316291"/>
              <a:ext cx="5092700" cy="2080036"/>
            </a:xfrm>
            <a:custGeom>
              <a:avLst/>
              <a:gdLst>
                <a:gd name="connsiteX0" fmla="*/ 65621 w 5092700"/>
                <a:gd name="connsiteY0" fmla="*/ 0 h 850900"/>
                <a:gd name="connsiteX1" fmla="*/ 3354387 w 5092700"/>
                <a:gd name="connsiteY1" fmla="*/ 0 h 850900"/>
                <a:gd name="connsiteX2" fmla="*/ 3354387 w 5092700"/>
                <a:gd name="connsiteY2" fmla="*/ 239200 h 850900"/>
                <a:gd name="connsiteX3" fmla="*/ 5092700 w 5092700"/>
                <a:gd name="connsiteY3" fmla="*/ 239200 h 850900"/>
                <a:gd name="connsiteX4" fmla="*/ 5092700 w 5092700"/>
                <a:gd name="connsiteY4" fmla="*/ 785279 h 850900"/>
                <a:gd name="connsiteX5" fmla="*/ 5027079 w 5092700"/>
                <a:gd name="connsiteY5" fmla="*/ 850900 h 850900"/>
                <a:gd name="connsiteX6" fmla="*/ 65621 w 5092700"/>
                <a:gd name="connsiteY6" fmla="*/ 850900 h 850900"/>
                <a:gd name="connsiteX7" fmla="*/ 0 w 5092700"/>
                <a:gd name="connsiteY7" fmla="*/ 785279 h 850900"/>
                <a:gd name="connsiteX8" fmla="*/ 0 w 5092700"/>
                <a:gd name="connsiteY8" fmla="*/ 65621 h 850900"/>
                <a:gd name="connsiteX9" fmla="*/ 65621 w 5092700"/>
                <a:gd name="connsiteY9" fmla="*/ 0 h 8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92700" h="850900">
                  <a:moveTo>
                    <a:pt x="65621" y="0"/>
                  </a:moveTo>
                  <a:lnTo>
                    <a:pt x="3354387" y="0"/>
                  </a:lnTo>
                  <a:lnTo>
                    <a:pt x="3354387" y="239200"/>
                  </a:lnTo>
                  <a:lnTo>
                    <a:pt x="5092700" y="239200"/>
                  </a:lnTo>
                  <a:lnTo>
                    <a:pt x="5092700" y="785279"/>
                  </a:lnTo>
                  <a:cubicBezTo>
                    <a:pt x="5092700" y="821520"/>
                    <a:pt x="5063320" y="850900"/>
                    <a:pt x="5027079" y="850900"/>
                  </a:cubicBezTo>
                  <a:lnTo>
                    <a:pt x="65621" y="850900"/>
                  </a:lnTo>
                  <a:cubicBezTo>
                    <a:pt x="29380" y="850900"/>
                    <a:pt x="0" y="821520"/>
                    <a:pt x="0" y="785279"/>
                  </a:cubicBezTo>
                  <a:lnTo>
                    <a:pt x="0" y="65621"/>
                  </a:lnTo>
                  <a:cubicBezTo>
                    <a:pt x="0" y="29380"/>
                    <a:pt x="29380" y="0"/>
                    <a:pt x="65621" y="0"/>
                  </a:cubicBezTo>
                  <a:close/>
                </a:path>
              </a:pathLst>
            </a:custGeom>
            <a:noFill/>
            <a:ln w="22225">
              <a:solidFill>
                <a:srgbClr val="5993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3" name="矩形 922"/>
            <p:cNvSpPr/>
            <p:nvPr/>
          </p:nvSpPr>
          <p:spPr>
            <a:xfrm>
              <a:off x="3298789" y="4549418"/>
              <a:ext cx="5092700" cy="1399037"/>
            </a:xfrm>
            <a:prstGeom prst="rect">
              <a:avLst/>
            </a:prstGeom>
          </p:spPr>
          <p:txBody>
            <a:bodyPr wrap="square">
              <a:spAutoFit/>
            </a:bodyPr>
            <a:lstStyle/>
            <a:p>
              <a:pPr>
                <a:lnSpc>
                  <a:spcPct val="120000"/>
                </a:lnSpc>
              </a:pPr>
              <a:r>
                <a:rPr lang="zh-CN" altLang="zh-CN" sz="1800" dirty="0">
                  <a:effectLst/>
                  <a:ea typeface="等线" panose="02010600030101010101" pitchFamily="2" charset="-122"/>
                  <a:cs typeface="Times New Roman" panose="02020603050405020304" pitchFamily="18" charset="0"/>
                </a:rPr>
                <a:t>而我们在教学中发现学生对问题</a:t>
              </a:r>
              <a:endParaRPr lang="en-US" altLang="zh-CN" sz="1800" dirty="0">
                <a:effectLst/>
                <a:ea typeface="等线" panose="02010600030101010101" pitchFamily="2" charset="-122"/>
                <a:cs typeface="Times New Roman" panose="02020603050405020304" pitchFamily="18" charset="0"/>
              </a:endParaRPr>
            </a:p>
            <a:p>
              <a:pPr>
                <a:lnSpc>
                  <a:spcPct val="120000"/>
                </a:lnSpc>
              </a:pPr>
              <a:r>
                <a:rPr lang="zh-CN" altLang="zh-CN" sz="1800" dirty="0">
                  <a:effectLst/>
                  <a:ea typeface="等线" panose="02010600030101010101" pitchFamily="2" charset="-122"/>
                  <a:cs typeface="Times New Roman" panose="02020603050405020304" pitchFamily="18" charset="0"/>
                </a:rPr>
                <a:t>思考通常会局限于一个角度或一个方面，思维缺乏灵活性，思考和解决问题单一化，不会做全面的分析。</a:t>
              </a:r>
              <a:endParaRPr lang="zh-CN" altLang="en-US" sz="1050" dirty="0">
                <a:solidFill>
                  <a:schemeClr val="bg2">
                    <a:lumMod val="25000"/>
                  </a:schemeClr>
                </a:solidFill>
                <a:latin typeface="方正正纤黑简体" panose="02000000000000000000" pitchFamily="2" charset="-122"/>
                <a:ea typeface="方正正纤黑简体" panose="02000000000000000000" pitchFamily="2" charset="-122"/>
              </a:endParaRPr>
            </a:p>
          </p:txBody>
        </p:sp>
      </p:grpSp>
      <p:grpSp>
        <p:nvGrpSpPr>
          <p:cNvPr id="9" name="组合 8"/>
          <p:cNvGrpSpPr/>
          <p:nvPr/>
        </p:nvGrpSpPr>
        <p:grpSpPr>
          <a:xfrm>
            <a:off x="3293806" y="2821729"/>
            <a:ext cx="5132438" cy="1253869"/>
            <a:chOff x="3293806" y="2920054"/>
            <a:chExt cx="5132438" cy="1253869"/>
          </a:xfrm>
        </p:grpSpPr>
        <p:sp>
          <p:nvSpPr>
            <p:cNvPr id="921" name="矩形 920"/>
            <p:cNvSpPr/>
            <p:nvPr/>
          </p:nvSpPr>
          <p:spPr>
            <a:xfrm>
              <a:off x="3293806" y="2920054"/>
              <a:ext cx="5132438" cy="1253869"/>
            </a:xfrm>
            <a:prstGeom prst="rect">
              <a:avLst/>
            </a:prstGeom>
          </p:spPr>
          <p:txBody>
            <a:bodyPr wrap="square">
              <a:spAutoFit/>
            </a:bodyPr>
            <a:lstStyle/>
            <a:p>
              <a:pPr>
                <a:lnSpc>
                  <a:spcPct val="120000"/>
                </a:lnSpc>
              </a:pPr>
              <a:r>
                <a:rPr lang="en-US" altLang="zh-CN" sz="1600" dirty="0">
                  <a:effectLst/>
                  <a:ea typeface="等线" panose="02010600030101010101" pitchFamily="2" charset="-122"/>
                  <a:cs typeface="Times New Roman" panose="02020603050405020304" pitchFamily="18" charset="0"/>
                </a:rPr>
                <a:t>                                      </a:t>
              </a:r>
              <a:r>
                <a:rPr lang="zh-CN" altLang="zh-CN" sz="1600" dirty="0">
                  <a:effectLst/>
                  <a:ea typeface="等线" panose="02010600030101010101" pitchFamily="2" charset="-122"/>
                  <a:cs typeface="Times New Roman" panose="02020603050405020304" pitchFamily="18" charset="0"/>
                </a:rPr>
                <a:t>审辩式思维要求学生思维视野开阔，思维呈现多维发散状，能够从多角度、多方面思考问题，</a:t>
              </a:r>
              <a:r>
                <a:rPr lang="zh-CN" altLang="en-US" sz="1600" dirty="0">
                  <a:effectLst/>
                  <a:ea typeface="等线" panose="02010600030101010101" pitchFamily="2" charset="-122"/>
                  <a:cs typeface="Times New Roman" panose="02020603050405020304" pitchFamily="18" charset="0"/>
                </a:rPr>
                <a:t>能</a:t>
              </a:r>
              <a:r>
                <a:rPr lang="zh-CN" altLang="zh-CN" sz="1600" dirty="0">
                  <a:effectLst/>
                  <a:ea typeface="等线" panose="02010600030101010101" pitchFamily="2" charset="-122"/>
                  <a:cs typeface="Times New Roman" panose="02020603050405020304" pitchFamily="18" charset="0"/>
                </a:rPr>
                <a:t>探索出多种多样的设想和解决问题的办法，学会整体把握问题，全面认识问题。</a:t>
              </a:r>
              <a:endParaRPr lang="zh-CN" altLang="en-US" sz="1050" dirty="0">
                <a:solidFill>
                  <a:schemeClr val="bg2">
                    <a:lumMod val="25000"/>
                  </a:schemeClr>
                </a:solidFill>
                <a:latin typeface="方正正纤黑简体" panose="02000000000000000000" pitchFamily="2" charset="-122"/>
                <a:ea typeface="方正正纤黑简体" panose="02000000000000000000" pitchFamily="2" charset="-122"/>
              </a:endParaRPr>
            </a:p>
          </p:txBody>
        </p:sp>
        <p:sp>
          <p:nvSpPr>
            <p:cNvPr id="934" name="任意多边形 933"/>
            <p:cNvSpPr/>
            <p:nvPr/>
          </p:nvSpPr>
          <p:spPr>
            <a:xfrm flipH="1">
              <a:off x="3318453" y="2957229"/>
              <a:ext cx="5092700" cy="1211648"/>
            </a:xfrm>
            <a:custGeom>
              <a:avLst/>
              <a:gdLst>
                <a:gd name="connsiteX0" fmla="*/ 65621 w 5092700"/>
                <a:gd name="connsiteY0" fmla="*/ 0 h 850900"/>
                <a:gd name="connsiteX1" fmla="*/ 3354387 w 5092700"/>
                <a:gd name="connsiteY1" fmla="*/ 0 h 850900"/>
                <a:gd name="connsiteX2" fmla="*/ 3354387 w 5092700"/>
                <a:gd name="connsiteY2" fmla="*/ 239200 h 850900"/>
                <a:gd name="connsiteX3" fmla="*/ 5092700 w 5092700"/>
                <a:gd name="connsiteY3" fmla="*/ 239200 h 850900"/>
                <a:gd name="connsiteX4" fmla="*/ 5092700 w 5092700"/>
                <a:gd name="connsiteY4" fmla="*/ 785279 h 850900"/>
                <a:gd name="connsiteX5" fmla="*/ 5027079 w 5092700"/>
                <a:gd name="connsiteY5" fmla="*/ 850900 h 850900"/>
                <a:gd name="connsiteX6" fmla="*/ 65621 w 5092700"/>
                <a:gd name="connsiteY6" fmla="*/ 850900 h 850900"/>
                <a:gd name="connsiteX7" fmla="*/ 0 w 5092700"/>
                <a:gd name="connsiteY7" fmla="*/ 785279 h 850900"/>
                <a:gd name="connsiteX8" fmla="*/ 0 w 5092700"/>
                <a:gd name="connsiteY8" fmla="*/ 65621 h 850900"/>
                <a:gd name="connsiteX9" fmla="*/ 65621 w 5092700"/>
                <a:gd name="connsiteY9" fmla="*/ 0 h 8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92700" h="850900">
                  <a:moveTo>
                    <a:pt x="65621" y="0"/>
                  </a:moveTo>
                  <a:lnTo>
                    <a:pt x="3354387" y="0"/>
                  </a:lnTo>
                  <a:lnTo>
                    <a:pt x="3354387" y="239200"/>
                  </a:lnTo>
                  <a:lnTo>
                    <a:pt x="5092700" y="239200"/>
                  </a:lnTo>
                  <a:lnTo>
                    <a:pt x="5092700" y="785279"/>
                  </a:lnTo>
                  <a:cubicBezTo>
                    <a:pt x="5092700" y="821520"/>
                    <a:pt x="5063320" y="850900"/>
                    <a:pt x="5027079" y="850900"/>
                  </a:cubicBezTo>
                  <a:lnTo>
                    <a:pt x="65621" y="850900"/>
                  </a:lnTo>
                  <a:cubicBezTo>
                    <a:pt x="29380" y="850900"/>
                    <a:pt x="0" y="821520"/>
                    <a:pt x="0" y="785279"/>
                  </a:cubicBezTo>
                  <a:lnTo>
                    <a:pt x="0" y="65621"/>
                  </a:lnTo>
                  <a:cubicBezTo>
                    <a:pt x="0" y="29380"/>
                    <a:pt x="29380" y="0"/>
                    <a:pt x="65621" y="0"/>
                  </a:cubicBezTo>
                  <a:close/>
                </a:path>
              </a:pathLst>
            </a:custGeom>
            <a:noFill/>
            <a:ln w="222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组合 3"/>
          <p:cNvGrpSpPr/>
          <p:nvPr/>
        </p:nvGrpSpPr>
        <p:grpSpPr>
          <a:xfrm>
            <a:off x="3267491" y="2460154"/>
            <a:ext cx="1624542" cy="707886"/>
            <a:chOff x="3267491" y="2460154"/>
            <a:chExt cx="1624542" cy="707886"/>
          </a:xfrm>
        </p:grpSpPr>
        <p:sp>
          <p:nvSpPr>
            <p:cNvPr id="919" name="矩形 918"/>
            <p:cNvSpPr/>
            <p:nvPr/>
          </p:nvSpPr>
          <p:spPr>
            <a:xfrm>
              <a:off x="3667639" y="2460154"/>
              <a:ext cx="1224394" cy="707886"/>
            </a:xfrm>
            <a:prstGeom prst="rect">
              <a:avLst/>
            </a:prstGeom>
          </p:spPr>
          <p:txBody>
            <a:bodyPr wrap="square">
              <a:spAutoFit/>
            </a:bodyPr>
            <a:lstStyle/>
            <a:p>
              <a:pPr algn="just" fontAlgn="base">
                <a:spcBef>
                  <a:spcPct val="0"/>
                </a:spcBef>
                <a:spcAft>
                  <a:spcPct val="0"/>
                </a:spcAft>
                <a:buFont typeface="Arial" pitchFamily="34" charset="0"/>
              </a:pPr>
              <a:r>
                <a:rPr lang="zh-CN" altLang="en-US" sz="2000" dirty="0">
                  <a:solidFill>
                    <a:schemeClr val="bg1">
                      <a:lumMod val="50000"/>
                    </a:schemeClr>
                  </a:solidFill>
                  <a:latin typeface="方正正纤黑简体" panose="02000000000000000000" pitchFamily="2" charset="-122"/>
                  <a:ea typeface="方正正纤黑简体" panose="02000000000000000000" pitchFamily="2" charset="-122"/>
                  <a:cs typeface="Times New Roman" pitchFamily="18" charset="0"/>
                </a:rPr>
                <a:t>审辩式思维的要求</a:t>
              </a:r>
            </a:p>
          </p:txBody>
        </p:sp>
        <p:sp>
          <p:nvSpPr>
            <p:cNvPr id="935" name="KSO_Shape"/>
            <p:cNvSpPr>
              <a:spLocks/>
            </p:cNvSpPr>
            <p:nvPr/>
          </p:nvSpPr>
          <p:spPr bwMode="auto">
            <a:xfrm>
              <a:off x="3267491" y="2571806"/>
              <a:ext cx="466267" cy="549626"/>
            </a:xfrm>
            <a:custGeom>
              <a:avLst/>
              <a:gdLst>
                <a:gd name="T0" fmla="*/ 894085 w 4268"/>
                <a:gd name="T1" fmla="*/ 1679836 h 5034"/>
                <a:gd name="T2" fmla="*/ 695736 w 4268"/>
                <a:gd name="T3" fmla="*/ 1585986 h 5034"/>
                <a:gd name="T4" fmla="*/ 499280 w 4268"/>
                <a:gd name="T5" fmla="*/ 1455429 h 5034"/>
                <a:gd name="T6" fmla="*/ 311151 w 4268"/>
                <a:gd name="T7" fmla="*/ 1274163 h 5034"/>
                <a:gd name="T8" fmla="*/ 154818 w 4268"/>
                <a:gd name="T9" fmla="*/ 1035375 h 5034"/>
                <a:gd name="T10" fmla="*/ 85169 w 4268"/>
                <a:gd name="T11" fmla="*/ 858272 h 5034"/>
                <a:gd name="T12" fmla="*/ 47316 w 4268"/>
                <a:gd name="T13" fmla="*/ 693656 h 5034"/>
                <a:gd name="T14" fmla="*/ 27633 w 4268"/>
                <a:gd name="T15" fmla="*/ 597914 h 5034"/>
                <a:gd name="T16" fmla="*/ 757 w 4268"/>
                <a:gd name="T17" fmla="*/ 830647 h 5034"/>
                <a:gd name="T18" fmla="*/ 11356 w 4268"/>
                <a:gd name="T19" fmla="*/ 1056567 h 5034"/>
                <a:gd name="T20" fmla="*/ 50723 w 4268"/>
                <a:gd name="T21" fmla="*/ 1251079 h 5034"/>
                <a:gd name="T22" fmla="*/ 127564 w 4268"/>
                <a:gd name="T23" fmla="*/ 1457700 h 5034"/>
                <a:gd name="T24" fmla="*/ 227117 w 4268"/>
                <a:gd name="T25" fmla="*/ 1628749 h 5034"/>
                <a:gd name="T26" fmla="*/ 332348 w 4268"/>
                <a:gd name="T27" fmla="*/ 1749467 h 5034"/>
                <a:gd name="T28" fmla="*/ 444771 w 4268"/>
                <a:gd name="T29" fmla="*/ 1832342 h 5034"/>
                <a:gd name="T30" fmla="*/ 560980 w 4268"/>
                <a:gd name="T31" fmla="*/ 1881538 h 5034"/>
                <a:gd name="T32" fmla="*/ 676431 w 4268"/>
                <a:gd name="T33" fmla="*/ 1903108 h 5034"/>
                <a:gd name="T34" fmla="*/ 843362 w 4268"/>
                <a:gd name="T35" fmla="*/ 1892512 h 5034"/>
                <a:gd name="T36" fmla="*/ 1038683 w 4268"/>
                <a:gd name="T37" fmla="*/ 1858832 h 5034"/>
                <a:gd name="T38" fmla="*/ 1322201 w 4268"/>
                <a:gd name="T39" fmla="*/ 1838775 h 5034"/>
                <a:gd name="T40" fmla="*/ 1516008 w 4268"/>
                <a:gd name="T41" fmla="*/ 1785039 h 5034"/>
                <a:gd name="T42" fmla="*/ 1579979 w 4268"/>
                <a:gd name="T43" fmla="*/ 1750602 h 5034"/>
                <a:gd name="T44" fmla="*/ 1398664 w 4268"/>
                <a:gd name="T45" fmla="*/ 1771037 h 5034"/>
                <a:gd name="T46" fmla="*/ 1156406 w 4268"/>
                <a:gd name="T47" fmla="*/ 1752872 h 5034"/>
                <a:gd name="T48" fmla="*/ 157089 w 4268"/>
                <a:gd name="T49" fmla="*/ 73036 h 5034"/>
                <a:gd name="T50" fmla="*/ 126807 w 4268"/>
                <a:gd name="T51" fmla="*/ 278522 h 5034"/>
                <a:gd name="T52" fmla="*/ 120751 w 4268"/>
                <a:gd name="T53" fmla="*/ 466979 h 5034"/>
                <a:gd name="T54" fmla="*/ 135135 w 4268"/>
                <a:gd name="T55" fmla="*/ 637271 h 5034"/>
                <a:gd name="T56" fmla="*/ 171474 w 4268"/>
                <a:gd name="T57" fmla="*/ 576344 h 5034"/>
                <a:gd name="T58" fmla="*/ 238473 w 4268"/>
                <a:gd name="T59" fmla="*/ 459788 h 5034"/>
                <a:gd name="T60" fmla="*/ 209705 w 4268"/>
                <a:gd name="T61" fmla="*/ 571803 h 5034"/>
                <a:gd name="T62" fmla="*/ 193428 w 4268"/>
                <a:gd name="T63" fmla="*/ 742095 h 5034"/>
                <a:gd name="T64" fmla="*/ 209326 w 4268"/>
                <a:gd name="T65" fmla="*/ 910495 h 5034"/>
                <a:gd name="T66" fmla="*/ 282761 w 4268"/>
                <a:gd name="T67" fmla="*/ 1059973 h 5034"/>
                <a:gd name="T68" fmla="*/ 341812 w 4268"/>
                <a:gd name="T69" fmla="*/ 1099330 h 5034"/>
                <a:gd name="T70" fmla="*/ 369066 w 4268"/>
                <a:gd name="T71" fmla="*/ 912765 h 5034"/>
                <a:gd name="T72" fmla="*/ 420924 w 4268"/>
                <a:gd name="T73" fmla="*/ 767449 h 5034"/>
                <a:gd name="T74" fmla="*/ 430009 w 4268"/>
                <a:gd name="T75" fmla="*/ 818537 h 5034"/>
                <a:gd name="T76" fmla="*/ 428116 w 4268"/>
                <a:gd name="T77" fmla="*/ 1022887 h 5034"/>
                <a:gd name="T78" fmla="*/ 465212 w 4268"/>
                <a:gd name="T79" fmla="*/ 1249565 h 5034"/>
                <a:gd name="T80" fmla="*/ 610567 w 4268"/>
                <a:gd name="T81" fmla="*/ 1416073 h 5034"/>
                <a:gd name="T82" fmla="*/ 668103 w 4268"/>
                <a:gd name="T83" fmla="*/ 1328278 h 5034"/>
                <a:gd name="T84" fmla="*/ 670753 w 4268"/>
                <a:gd name="T85" fmla="*/ 1121657 h 5034"/>
                <a:gd name="T86" fmla="*/ 705578 w 4268"/>
                <a:gd name="T87" fmla="*/ 961961 h 5034"/>
                <a:gd name="T88" fmla="*/ 719205 w 4268"/>
                <a:gd name="T89" fmla="*/ 1091004 h 5034"/>
                <a:gd name="T90" fmla="*/ 760464 w 4268"/>
                <a:gd name="T91" fmla="*/ 1298760 h 5034"/>
                <a:gd name="T92" fmla="*/ 840713 w 4268"/>
                <a:gd name="T93" fmla="*/ 1521654 h 5034"/>
                <a:gd name="T94" fmla="*/ 1029977 w 4268"/>
                <a:gd name="T95" fmla="*/ 1631776 h 5034"/>
                <a:gd name="T96" fmla="*/ 1163976 w 4268"/>
                <a:gd name="T97" fmla="*/ 1661672 h 5034"/>
                <a:gd name="T98" fmla="*/ 1198044 w 4268"/>
                <a:gd name="T99" fmla="*/ 1469052 h 5034"/>
                <a:gd name="T100" fmla="*/ 1196151 w 4268"/>
                <a:gd name="T101" fmla="*/ 1309735 h 5034"/>
                <a:gd name="T102" fmla="*/ 1159434 w 4268"/>
                <a:gd name="T103" fmla="*/ 1126198 h 5034"/>
                <a:gd name="T104" fmla="*/ 1071237 w 4268"/>
                <a:gd name="T105" fmla="*/ 931308 h 5034"/>
                <a:gd name="T106" fmla="*/ 914147 w 4268"/>
                <a:gd name="T107" fmla="*/ 737932 h 5034"/>
                <a:gd name="T108" fmla="*/ 674917 w 4268"/>
                <a:gd name="T109" fmla="*/ 549097 h 5034"/>
                <a:gd name="T110" fmla="*/ 403890 w 4268"/>
                <a:gd name="T111" fmla="*/ 298579 h 5034"/>
                <a:gd name="T112" fmla="*/ 239987 w 4268"/>
                <a:gd name="T113" fmla="*/ 101797 h 50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268" h="5034">
                  <a:moveTo>
                    <a:pt x="2846" y="4597"/>
                  </a:moveTo>
                  <a:lnTo>
                    <a:pt x="2846" y="4597"/>
                  </a:lnTo>
                  <a:lnTo>
                    <a:pt x="2803" y="4585"/>
                  </a:lnTo>
                  <a:lnTo>
                    <a:pt x="2749" y="4571"/>
                  </a:lnTo>
                  <a:lnTo>
                    <a:pt x="2687" y="4553"/>
                  </a:lnTo>
                  <a:lnTo>
                    <a:pt x="2617" y="4531"/>
                  </a:lnTo>
                  <a:lnTo>
                    <a:pt x="2538" y="4504"/>
                  </a:lnTo>
                  <a:lnTo>
                    <a:pt x="2454" y="4474"/>
                  </a:lnTo>
                  <a:lnTo>
                    <a:pt x="2362" y="4439"/>
                  </a:lnTo>
                  <a:lnTo>
                    <a:pt x="2265" y="4399"/>
                  </a:lnTo>
                  <a:lnTo>
                    <a:pt x="2215" y="4378"/>
                  </a:lnTo>
                  <a:lnTo>
                    <a:pt x="2164" y="4355"/>
                  </a:lnTo>
                  <a:lnTo>
                    <a:pt x="2112" y="4331"/>
                  </a:lnTo>
                  <a:lnTo>
                    <a:pt x="2059" y="4305"/>
                  </a:lnTo>
                  <a:lnTo>
                    <a:pt x="2004" y="4279"/>
                  </a:lnTo>
                  <a:lnTo>
                    <a:pt x="1950" y="4251"/>
                  </a:lnTo>
                  <a:lnTo>
                    <a:pt x="1894" y="4222"/>
                  </a:lnTo>
                  <a:lnTo>
                    <a:pt x="1838" y="4191"/>
                  </a:lnTo>
                  <a:lnTo>
                    <a:pt x="1781" y="4158"/>
                  </a:lnTo>
                  <a:lnTo>
                    <a:pt x="1724" y="4125"/>
                  </a:lnTo>
                  <a:lnTo>
                    <a:pt x="1666" y="4089"/>
                  </a:lnTo>
                  <a:lnTo>
                    <a:pt x="1608" y="4052"/>
                  </a:lnTo>
                  <a:lnTo>
                    <a:pt x="1550" y="4014"/>
                  </a:lnTo>
                  <a:lnTo>
                    <a:pt x="1492" y="3974"/>
                  </a:lnTo>
                  <a:lnTo>
                    <a:pt x="1434" y="3933"/>
                  </a:lnTo>
                  <a:lnTo>
                    <a:pt x="1376" y="3891"/>
                  </a:lnTo>
                  <a:lnTo>
                    <a:pt x="1319" y="3846"/>
                  </a:lnTo>
                  <a:lnTo>
                    <a:pt x="1261" y="3800"/>
                  </a:lnTo>
                  <a:lnTo>
                    <a:pt x="1204" y="3752"/>
                  </a:lnTo>
                  <a:lnTo>
                    <a:pt x="1147" y="3702"/>
                  </a:lnTo>
                  <a:lnTo>
                    <a:pt x="1092" y="3651"/>
                  </a:lnTo>
                  <a:lnTo>
                    <a:pt x="1036" y="3598"/>
                  </a:lnTo>
                  <a:lnTo>
                    <a:pt x="981" y="3543"/>
                  </a:lnTo>
                  <a:lnTo>
                    <a:pt x="927" y="3487"/>
                  </a:lnTo>
                  <a:lnTo>
                    <a:pt x="874" y="3428"/>
                  </a:lnTo>
                  <a:lnTo>
                    <a:pt x="822" y="3367"/>
                  </a:lnTo>
                  <a:lnTo>
                    <a:pt x="770" y="3305"/>
                  </a:lnTo>
                  <a:lnTo>
                    <a:pt x="720" y="3241"/>
                  </a:lnTo>
                  <a:lnTo>
                    <a:pt x="671" y="3174"/>
                  </a:lnTo>
                  <a:lnTo>
                    <a:pt x="624" y="3106"/>
                  </a:lnTo>
                  <a:lnTo>
                    <a:pt x="577" y="3037"/>
                  </a:lnTo>
                  <a:lnTo>
                    <a:pt x="533" y="2965"/>
                  </a:lnTo>
                  <a:lnTo>
                    <a:pt x="489" y="2891"/>
                  </a:lnTo>
                  <a:lnTo>
                    <a:pt x="448" y="2814"/>
                  </a:lnTo>
                  <a:lnTo>
                    <a:pt x="409" y="2736"/>
                  </a:lnTo>
                  <a:lnTo>
                    <a:pt x="371" y="2656"/>
                  </a:lnTo>
                  <a:lnTo>
                    <a:pt x="334" y="2573"/>
                  </a:lnTo>
                  <a:lnTo>
                    <a:pt x="318" y="2531"/>
                  </a:lnTo>
                  <a:lnTo>
                    <a:pt x="301" y="2489"/>
                  </a:lnTo>
                  <a:lnTo>
                    <a:pt x="284" y="2445"/>
                  </a:lnTo>
                  <a:lnTo>
                    <a:pt x="268" y="2402"/>
                  </a:lnTo>
                  <a:lnTo>
                    <a:pt x="253" y="2357"/>
                  </a:lnTo>
                  <a:lnTo>
                    <a:pt x="238" y="2312"/>
                  </a:lnTo>
                  <a:lnTo>
                    <a:pt x="225" y="2268"/>
                  </a:lnTo>
                  <a:lnTo>
                    <a:pt x="212" y="2221"/>
                  </a:lnTo>
                  <a:lnTo>
                    <a:pt x="198" y="2175"/>
                  </a:lnTo>
                  <a:lnTo>
                    <a:pt x="186" y="2127"/>
                  </a:lnTo>
                  <a:lnTo>
                    <a:pt x="174" y="2080"/>
                  </a:lnTo>
                  <a:lnTo>
                    <a:pt x="163" y="2031"/>
                  </a:lnTo>
                  <a:lnTo>
                    <a:pt x="152" y="1983"/>
                  </a:lnTo>
                  <a:lnTo>
                    <a:pt x="142" y="1933"/>
                  </a:lnTo>
                  <a:lnTo>
                    <a:pt x="134" y="1884"/>
                  </a:lnTo>
                  <a:lnTo>
                    <a:pt x="125" y="1833"/>
                  </a:lnTo>
                  <a:lnTo>
                    <a:pt x="117" y="1781"/>
                  </a:lnTo>
                  <a:lnTo>
                    <a:pt x="110" y="1730"/>
                  </a:lnTo>
                  <a:lnTo>
                    <a:pt x="103" y="1678"/>
                  </a:lnTo>
                  <a:lnTo>
                    <a:pt x="98" y="1624"/>
                  </a:lnTo>
                  <a:lnTo>
                    <a:pt x="92" y="1571"/>
                  </a:lnTo>
                  <a:lnTo>
                    <a:pt x="88" y="1517"/>
                  </a:lnTo>
                  <a:lnTo>
                    <a:pt x="84" y="1533"/>
                  </a:lnTo>
                  <a:lnTo>
                    <a:pt x="73" y="1580"/>
                  </a:lnTo>
                  <a:lnTo>
                    <a:pt x="59" y="1654"/>
                  </a:lnTo>
                  <a:lnTo>
                    <a:pt x="50" y="1702"/>
                  </a:lnTo>
                  <a:lnTo>
                    <a:pt x="41" y="1756"/>
                  </a:lnTo>
                  <a:lnTo>
                    <a:pt x="33" y="1816"/>
                  </a:lnTo>
                  <a:lnTo>
                    <a:pt x="24" y="1881"/>
                  </a:lnTo>
                  <a:lnTo>
                    <a:pt x="18" y="1952"/>
                  </a:lnTo>
                  <a:lnTo>
                    <a:pt x="11" y="2028"/>
                  </a:lnTo>
                  <a:lnTo>
                    <a:pt x="5" y="2109"/>
                  </a:lnTo>
                  <a:lnTo>
                    <a:pt x="2" y="2195"/>
                  </a:lnTo>
                  <a:lnTo>
                    <a:pt x="0" y="2286"/>
                  </a:lnTo>
                  <a:lnTo>
                    <a:pt x="1" y="2379"/>
                  </a:lnTo>
                  <a:lnTo>
                    <a:pt x="3" y="2477"/>
                  </a:lnTo>
                  <a:lnTo>
                    <a:pt x="6" y="2528"/>
                  </a:lnTo>
                  <a:lnTo>
                    <a:pt x="9" y="2579"/>
                  </a:lnTo>
                  <a:lnTo>
                    <a:pt x="13" y="2631"/>
                  </a:lnTo>
                  <a:lnTo>
                    <a:pt x="18" y="2684"/>
                  </a:lnTo>
                  <a:lnTo>
                    <a:pt x="23" y="2737"/>
                  </a:lnTo>
                  <a:lnTo>
                    <a:pt x="30" y="2792"/>
                  </a:lnTo>
                  <a:lnTo>
                    <a:pt x="38" y="2847"/>
                  </a:lnTo>
                  <a:lnTo>
                    <a:pt x="45" y="2902"/>
                  </a:lnTo>
                  <a:lnTo>
                    <a:pt x="54" y="2958"/>
                  </a:lnTo>
                  <a:lnTo>
                    <a:pt x="65" y="3015"/>
                  </a:lnTo>
                  <a:lnTo>
                    <a:pt x="77" y="3072"/>
                  </a:lnTo>
                  <a:lnTo>
                    <a:pt x="89" y="3130"/>
                  </a:lnTo>
                  <a:lnTo>
                    <a:pt x="102" y="3189"/>
                  </a:lnTo>
                  <a:lnTo>
                    <a:pt x="117" y="3247"/>
                  </a:lnTo>
                  <a:lnTo>
                    <a:pt x="134" y="3306"/>
                  </a:lnTo>
                  <a:lnTo>
                    <a:pt x="150" y="3366"/>
                  </a:lnTo>
                  <a:lnTo>
                    <a:pt x="169" y="3425"/>
                  </a:lnTo>
                  <a:lnTo>
                    <a:pt x="188" y="3486"/>
                  </a:lnTo>
                  <a:lnTo>
                    <a:pt x="209" y="3546"/>
                  </a:lnTo>
                  <a:lnTo>
                    <a:pt x="232" y="3607"/>
                  </a:lnTo>
                  <a:lnTo>
                    <a:pt x="256" y="3667"/>
                  </a:lnTo>
                  <a:lnTo>
                    <a:pt x="282" y="3729"/>
                  </a:lnTo>
                  <a:lnTo>
                    <a:pt x="309" y="3790"/>
                  </a:lnTo>
                  <a:lnTo>
                    <a:pt x="337" y="3852"/>
                  </a:lnTo>
                  <a:lnTo>
                    <a:pt x="367" y="3913"/>
                  </a:lnTo>
                  <a:lnTo>
                    <a:pt x="399" y="3974"/>
                  </a:lnTo>
                  <a:lnTo>
                    <a:pt x="431" y="4036"/>
                  </a:lnTo>
                  <a:lnTo>
                    <a:pt x="467" y="4097"/>
                  </a:lnTo>
                  <a:lnTo>
                    <a:pt x="504" y="4158"/>
                  </a:lnTo>
                  <a:lnTo>
                    <a:pt x="542" y="4218"/>
                  </a:lnTo>
                  <a:lnTo>
                    <a:pt x="571" y="4262"/>
                  </a:lnTo>
                  <a:lnTo>
                    <a:pt x="600" y="4304"/>
                  </a:lnTo>
                  <a:lnTo>
                    <a:pt x="629" y="4346"/>
                  </a:lnTo>
                  <a:lnTo>
                    <a:pt x="659" y="4385"/>
                  </a:lnTo>
                  <a:lnTo>
                    <a:pt x="689" y="4423"/>
                  </a:lnTo>
                  <a:lnTo>
                    <a:pt x="720" y="4459"/>
                  </a:lnTo>
                  <a:lnTo>
                    <a:pt x="750" y="4495"/>
                  </a:lnTo>
                  <a:lnTo>
                    <a:pt x="782" y="4529"/>
                  </a:lnTo>
                  <a:lnTo>
                    <a:pt x="814" y="4562"/>
                  </a:lnTo>
                  <a:lnTo>
                    <a:pt x="845" y="4593"/>
                  </a:lnTo>
                  <a:lnTo>
                    <a:pt x="878" y="4623"/>
                  </a:lnTo>
                  <a:lnTo>
                    <a:pt x="910" y="4652"/>
                  </a:lnTo>
                  <a:lnTo>
                    <a:pt x="942" y="4680"/>
                  </a:lnTo>
                  <a:lnTo>
                    <a:pt x="976" y="4707"/>
                  </a:lnTo>
                  <a:lnTo>
                    <a:pt x="1008" y="4732"/>
                  </a:lnTo>
                  <a:lnTo>
                    <a:pt x="1042" y="4756"/>
                  </a:lnTo>
                  <a:lnTo>
                    <a:pt x="1075" y="4779"/>
                  </a:lnTo>
                  <a:lnTo>
                    <a:pt x="1108" y="4801"/>
                  </a:lnTo>
                  <a:lnTo>
                    <a:pt x="1142" y="4822"/>
                  </a:lnTo>
                  <a:lnTo>
                    <a:pt x="1175" y="4842"/>
                  </a:lnTo>
                  <a:lnTo>
                    <a:pt x="1210" y="4860"/>
                  </a:lnTo>
                  <a:lnTo>
                    <a:pt x="1243" y="4878"/>
                  </a:lnTo>
                  <a:lnTo>
                    <a:pt x="1277" y="4894"/>
                  </a:lnTo>
                  <a:lnTo>
                    <a:pt x="1311" y="4910"/>
                  </a:lnTo>
                  <a:lnTo>
                    <a:pt x="1346" y="4924"/>
                  </a:lnTo>
                  <a:lnTo>
                    <a:pt x="1380" y="4938"/>
                  </a:lnTo>
                  <a:lnTo>
                    <a:pt x="1414" y="4950"/>
                  </a:lnTo>
                  <a:lnTo>
                    <a:pt x="1449" y="4961"/>
                  </a:lnTo>
                  <a:lnTo>
                    <a:pt x="1482" y="4972"/>
                  </a:lnTo>
                  <a:lnTo>
                    <a:pt x="1517" y="4981"/>
                  </a:lnTo>
                  <a:lnTo>
                    <a:pt x="1550" y="4990"/>
                  </a:lnTo>
                  <a:lnTo>
                    <a:pt x="1585" y="4998"/>
                  </a:lnTo>
                  <a:lnTo>
                    <a:pt x="1618" y="5006"/>
                  </a:lnTo>
                  <a:lnTo>
                    <a:pt x="1653" y="5011"/>
                  </a:lnTo>
                  <a:lnTo>
                    <a:pt x="1686" y="5017"/>
                  </a:lnTo>
                  <a:lnTo>
                    <a:pt x="1720" y="5022"/>
                  </a:lnTo>
                  <a:lnTo>
                    <a:pt x="1753" y="5026"/>
                  </a:lnTo>
                  <a:lnTo>
                    <a:pt x="1787" y="5029"/>
                  </a:lnTo>
                  <a:lnTo>
                    <a:pt x="1820" y="5032"/>
                  </a:lnTo>
                  <a:lnTo>
                    <a:pt x="1852" y="5033"/>
                  </a:lnTo>
                  <a:lnTo>
                    <a:pt x="1886" y="5034"/>
                  </a:lnTo>
                  <a:lnTo>
                    <a:pt x="1918" y="5034"/>
                  </a:lnTo>
                  <a:lnTo>
                    <a:pt x="1983" y="5033"/>
                  </a:lnTo>
                  <a:lnTo>
                    <a:pt x="2047" y="5028"/>
                  </a:lnTo>
                  <a:lnTo>
                    <a:pt x="2108" y="5022"/>
                  </a:lnTo>
                  <a:lnTo>
                    <a:pt x="2169" y="5013"/>
                  </a:lnTo>
                  <a:lnTo>
                    <a:pt x="2228" y="5001"/>
                  </a:lnTo>
                  <a:lnTo>
                    <a:pt x="2286" y="4989"/>
                  </a:lnTo>
                  <a:lnTo>
                    <a:pt x="2343" y="4975"/>
                  </a:lnTo>
                  <a:lnTo>
                    <a:pt x="2397" y="4958"/>
                  </a:lnTo>
                  <a:lnTo>
                    <a:pt x="2449" y="4940"/>
                  </a:lnTo>
                  <a:lnTo>
                    <a:pt x="2501" y="4921"/>
                  </a:lnTo>
                  <a:lnTo>
                    <a:pt x="2549" y="4901"/>
                  </a:lnTo>
                  <a:lnTo>
                    <a:pt x="2648" y="4908"/>
                  </a:lnTo>
                  <a:lnTo>
                    <a:pt x="2744" y="4912"/>
                  </a:lnTo>
                  <a:lnTo>
                    <a:pt x="2839" y="4914"/>
                  </a:lnTo>
                  <a:lnTo>
                    <a:pt x="2930" y="4914"/>
                  </a:lnTo>
                  <a:lnTo>
                    <a:pt x="3018" y="4911"/>
                  </a:lnTo>
                  <a:lnTo>
                    <a:pt x="3104" y="4907"/>
                  </a:lnTo>
                  <a:lnTo>
                    <a:pt x="3188" y="4900"/>
                  </a:lnTo>
                  <a:lnTo>
                    <a:pt x="3268" y="4892"/>
                  </a:lnTo>
                  <a:lnTo>
                    <a:pt x="3346" y="4882"/>
                  </a:lnTo>
                  <a:lnTo>
                    <a:pt x="3421" y="4871"/>
                  </a:lnTo>
                  <a:lnTo>
                    <a:pt x="3493" y="4859"/>
                  </a:lnTo>
                  <a:lnTo>
                    <a:pt x="3563" y="4845"/>
                  </a:lnTo>
                  <a:lnTo>
                    <a:pt x="3628" y="4831"/>
                  </a:lnTo>
                  <a:lnTo>
                    <a:pt x="3692" y="4815"/>
                  </a:lnTo>
                  <a:lnTo>
                    <a:pt x="3752" y="4800"/>
                  </a:lnTo>
                  <a:lnTo>
                    <a:pt x="3809" y="4784"/>
                  </a:lnTo>
                  <a:lnTo>
                    <a:pt x="3864" y="4767"/>
                  </a:lnTo>
                  <a:lnTo>
                    <a:pt x="3914" y="4750"/>
                  </a:lnTo>
                  <a:lnTo>
                    <a:pt x="3962" y="4734"/>
                  </a:lnTo>
                  <a:lnTo>
                    <a:pt x="4005" y="4717"/>
                  </a:lnTo>
                  <a:lnTo>
                    <a:pt x="4047" y="4701"/>
                  </a:lnTo>
                  <a:lnTo>
                    <a:pt x="4085" y="4686"/>
                  </a:lnTo>
                  <a:lnTo>
                    <a:pt x="4149" y="4658"/>
                  </a:lnTo>
                  <a:lnTo>
                    <a:pt x="4201" y="4633"/>
                  </a:lnTo>
                  <a:lnTo>
                    <a:pt x="4237" y="4613"/>
                  </a:lnTo>
                  <a:lnTo>
                    <a:pt x="4268" y="4597"/>
                  </a:lnTo>
                  <a:lnTo>
                    <a:pt x="4222" y="4612"/>
                  </a:lnTo>
                  <a:lnTo>
                    <a:pt x="4174" y="4626"/>
                  </a:lnTo>
                  <a:lnTo>
                    <a:pt x="4125" y="4638"/>
                  </a:lnTo>
                  <a:lnTo>
                    <a:pt x="4073" y="4648"/>
                  </a:lnTo>
                  <a:lnTo>
                    <a:pt x="4022" y="4657"/>
                  </a:lnTo>
                  <a:lnTo>
                    <a:pt x="3969" y="4663"/>
                  </a:lnTo>
                  <a:lnTo>
                    <a:pt x="3915" y="4670"/>
                  </a:lnTo>
                  <a:lnTo>
                    <a:pt x="3860" y="4675"/>
                  </a:lnTo>
                  <a:lnTo>
                    <a:pt x="3806" y="4677"/>
                  </a:lnTo>
                  <a:lnTo>
                    <a:pt x="3751" y="4679"/>
                  </a:lnTo>
                  <a:lnTo>
                    <a:pt x="3695" y="4680"/>
                  </a:lnTo>
                  <a:lnTo>
                    <a:pt x="3641" y="4680"/>
                  </a:lnTo>
                  <a:lnTo>
                    <a:pt x="3586" y="4679"/>
                  </a:lnTo>
                  <a:lnTo>
                    <a:pt x="3531" y="4678"/>
                  </a:lnTo>
                  <a:lnTo>
                    <a:pt x="3478" y="4676"/>
                  </a:lnTo>
                  <a:lnTo>
                    <a:pt x="3425" y="4672"/>
                  </a:lnTo>
                  <a:lnTo>
                    <a:pt x="3323" y="4663"/>
                  </a:lnTo>
                  <a:lnTo>
                    <a:pt x="3226" y="4655"/>
                  </a:lnTo>
                  <a:lnTo>
                    <a:pt x="3136" y="4643"/>
                  </a:lnTo>
                  <a:lnTo>
                    <a:pt x="3055" y="4632"/>
                  </a:lnTo>
                  <a:lnTo>
                    <a:pt x="2985" y="4621"/>
                  </a:lnTo>
                  <a:lnTo>
                    <a:pt x="2924" y="4611"/>
                  </a:lnTo>
                  <a:lnTo>
                    <a:pt x="2846" y="4597"/>
                  </a:lnTo>
                  <a:close/>
                  <a:moveTo>
                    <a:pt x="456" y="0"/>
                  </a:moveTo>
                  <a:lnTo>
                    <a:pt x="456" y="0"/>
                  </a:lnTo>
                  <a:lnTo>
                    <a:pt x="441" y="65"/>
                  </a:lnTo>
                  <a:lnTo>
                    <a:pt x="428" y="130"/>
                  </a:lnTo>
                  <a:lnTo>
                    <a:pt x="415" y="193"/>
                  </a:lnTo>
                  <a:lnTo>
                    <a:pt x="402" y="256"/>
                  </a:lnTo>
                  <a:lnTo>
                    <a:pt x="391" y="318"/>
                  </a:lnTo>
                  <a:lnTo>
                    <a:pt x="381" y="379"/>
                  </a:lnTo>
                  <a:lnTo>
                    <a:pt x="371" y="441"/>
                  </a:lnTo>
                  <a:lnTo>
                    <a:pt x="362" y="501"/>
                  </a:lnTo>
                  <a:lnTo>
                    <a:pt x="354" y="561"/>
                  </a:lnTo>
                  <a:lnTo>
                    <a:pt x="348" y="620"/>
                  </a:lnTo>
                  <a:lnTo>
                    <a:pt x="341" y="678"/>
                  </a:lnTo>
                  <a:lnTo>
                    <a:pt x="335" y="736"/>
                  </a:lnTo>
                  <a:lnTo>
                    <a:pt x="331" y="794"/>
                  </a:lnTo>
                  <a:lnTo>
                    <a:pt x="326" y="851"/>
                  </a:lnTo>
                  <a:lnTo>
                    <a:pt x="323" y="907"/>
                  </a:lnTo>
                  <a:lnTo>
                    <a:pt x="321" y="963"/>
                  </a:lnTo>
                  <a:lnTo>
                    <a:pt x="319" y="1019"/>
                  </a:lnTo>
                  <a:lnTo>
                    <a:pt x="318" y="1073"/>
                  </a:lnTo>
                  <a:lnTo>
                    <a:pt x="318" y="1127"/>
                  </a:lnTo>
                  <a:lnTo>
                    <a:pt x="318" y="1180"/>
                  </a:lnTo>
                  <a:lnTo>
                    <a:pt x="319" y="1234"/>
                  </a:lnTo>
                  <a:lnTo>
                    <a:pt x="320" y="1286"/>
                  </a:lnTo>
                  <a:lnTo>
                    <a:pt x="322" y="1338"/>
                  </a:lnTo>
                  <a:lnTo>
                    <a:pt x="325" y="1389"/>
                  </a:lnTo>
                  <a:lnTo>
                    <a:pt x="329" y="1439"/>
                  </a:lnTo>
                  <a:lnTo>
                    <a:pt x="333" y="1489"/>
                  </a:lnTo>
                  <a:lnTo>
                    <a:pt x="339" y="1539"/>
                  </a:lnTo>
                  <a:lnTo>
                    <a:pt x="344" y="1588"/>
                  </a:lnTo>
                  <a:lnTo>
                    <a:pt x="350" y="1636"/>
                  </a:lnTo>
                  <a:lnTo>
                    <a:pt x="357" y="1684"/>
                  </a:lnTo>
                  <a:lnTo>
                    <a:pt x="364" y="1732"/>
                  </a:lnTo>
                  <a:lnTo>
                    <a:pt x="372" y="1779"/>
                  </a:lnTo>
                  <a:lnTo>
                    <a:pt x="381" y="1742"/>
                  </a:lnTo>
                  <a:lnTo>
                    <a:pt x="390" y="1708"/>
                  </a:lnTo>
                  <a:lnTo>
                    <a:pt x="400" y="1673"/>
                  </a:lnTo>
                  <a:lnTo>
                    <a:pt x="410" y="1641"/>
                  </a:lnTo>
                  <a:lnTo>
                    <a:pt x="431" y="1580"/>
                  </a:lnTo>
                  <a:lnTo>
                    <a:pt x="453" y="1523"/>
                  </a:lnTo>
                  <a:lnTo>
                    <a:pt x="475" y="1471"/>
                  </a:lnTo>
                  <a:lnTo>
                    <a:pt x="497" y="1425"/>
                  </a:lnTo>
                  <a:lnTo>
                    <a:pt x="519" y="1382"/>
                  </a:lnTo>
                  <a:lnTo>
                    <a:pt x="540" y="1344"/>
                  </a:lnTo>
                  <a:lnTo>
                    <a:pt x="560" y="1312"/>
                  </a:lnTo>
                  <a:lnTo>
                    <a:pt x="579" y="1283"/>
                  </a:lnTo>
                  <a:lnTo>
                    <a:pt x="595" y="1259"/>
                  </a:lnTo>
                  <a:lnTo>
                    <a:pt x="610" y="1240"/>
                  </a:lnTo>
                  <a:lnTo>
                    <a:pt x="630" y="1215"/>
                  </a:lnTo>
                  <a:lnTo>
                    <a:pt x="638" y="1206"/>
                  </a:lnTo>
                  <a:lnTo>
                    <a:pt x="622" y="1249"/>
                  </a:lnTo>
                  <a:lnTo>
                    <a:pt x="608" y="1293"/>
                  </a:lnTo>
                  <a:lnTo>
                    <a:pt x="595" y="1338"/>
                  </a:lnTo>
                  <a:lnTo>
                    <a:pt x="583" y="1381"/>
                  </a:lnTo>
                  <a:lnTo>
                    <a:pt x="572" y="1425"/>
                  </a:lnTo>
                  <a:lnTo>
                    <a:pt x="562" y="1468"/>
                  </a:lnTo>
                  <a:lnTo>
                    <a:pt x="554" y="1511"/>
                  </a:lnTo>
                  <a:lnTo>
                    <a:pt x="546" y="1555"/>
                  </a:lnTo>
                  <a:lnTo>
                    <a:pt x="538" y="1598"/>
                  </a:lnTo>
                  <a:lnTo>
                    <a:pt x="533" y="1641"/>
                  </a:lnTo>
                  <a:lnTo>
                    <a:pt x="527" y="1683"/>
                  </a:lnTo>
                  <a:lnTo>
                    <a:pt x="523" y="1725"/>
                  </a:lnTo>
                  <a:lnTo>
                    <a:pt x="519" y="1766"/>
                  </a:lnTo>
                  <a:lnTo>
                    <a:pt x="516" y="1807"/>
                  </a:lnTo>
                  <a:lnTo>
                    <a:pt x="513" y="1885"/>
                  </a:lnTo>
                  <a:lnTo>
                    <a:pt x="511" y="1961"/>
                  </a:lnTo>
                  <a:lnTo>
                    <a:pt x="511" y="2033"/>
                  </a:lnTo>
                  <a:lnTo>
                    <a:pt x="513" y="2102"/>
                  </a:lnTo>
                  <a:lnTo>
                    <a:pt x="516" y="2164"/>
                  </a:lnTo>
                  <a:lnTo>
                    <a:pt x="521" y="2222"/>
                  </a:lnTo>
                  <a:lnTo>
                    <a:pt x="525" y="2274"/>
                  </a:lnTo>
                  <a:lnTo>
                    <a:pt x="530" y="2320"/>
                  </a:lnTo>
                  <a:lnTo>
                    <a:pt x="535" y="2359"/>
                  </a:lnTo>
                  <a:lnTo>
                    <a:pt x="553" y="2406"/>
                  </a:lnTo>
                  <a:lnTo>
                    <a:pt x="572" y="2453"/>
                  </a:lnTo>
                  <a:lnTo>
                    <a:pt x="592" y="2499"/>
                  </a:lnTo>
                  <a:lnTo>
                    <a:pt x="613" y="2543"/>
                  </a:lnTo>
                  <a:lnTo>
                    <a:pt x="633" y="2588"/>
                  </a:lnTo>
                  <a:lnTo>
                    <a:pt x="656" y="2631"/>
                  </a:lnTo>
                  <a:lnTo>
                    <a:pt x="678" y="2675"/>
                  </a:lnTo>
                  <a:lnTo>
                    <a:pt x="700" y="2717"/>
                  </a:lnTo>
                  <a:lnTo>
                    <a:pt x="724" y="2760"/>
                  </a:lnTo>
                  <a:lnTo>
                    <a:pt x="747" y="2801"/>
                  </a:lnTo>
                  <a:lnTo>
                    <a:pt x="772" y="2841"/>
                  </a:lnTo>
                  <a:lnTo>
                    <a:pt x="796" y="2881"/>
                  </a:lnTo>
                  <a:lnTo>
                    <a:pt x="822" y="2920"/>
                  </a:lnTo>
                  <a:lnTo>
                    <a:pt x="847" y="2959"/>
                  </a:lnTo>
                  <a:lnTo>
                    <a:pt x="873" y="2997"/>
                  </a:lnTo>
                  <a:lnTo>
                    <a:pt x="900" y="3034"/>
                  </a:lnTo>
                  <a:lnTo>
                    <a:pt x="901" y="2968"/>
                  </a:lnTo>
                  <a:lnTo>
                    <a:pt x="903" y="2905"/>
                  </a:lnTo>
                  <a:lnTo>
                    <a:pt x="907" y="2842"/>
                  </a:lnTo>
                  <a:lnTo>
                    <a:pt x="912" y="2782"/>
                  </a:lnTo>
                  <a:lnTo>
                    <a:pt x="918" y="2723"/>
                  </a:lnTo>
                  <a:lnTo>
                    <a:pt x="926" y="2666"/>
                  </a:lnTo>
                  <a:lnTo>
                    <a:pt x="933" y="2611"/>
                  </a:lnTo>
                  <a:lnTo>
                    <a:pt x="942" y="2559"/>
                  </a:lnTo>
                  <a:lnTo>
                    <a:pt x="953" y="2508"/>
                  </a:lnTo>
                  <a:lnTo>
                    <a:pt x="963" y="2458"/>
                  </a:lnTo>
                  <a:lnTo>
                    <a:pt x="975" y="2412"/>
                  </a:lnTo>
                  <a:lnTo>
                    <a:pt x="987" y="2366"/>
                  </a:lnTo>
                  <a:lnTo>
                    <a:pt x="999" y="2323"/>
                  </a:lnTo>
                  <a:lnTo>
                    <a:pt x="1011" y="2282"/>
                  </a:lnTo>
                  <a:lnTo>
                    <a:pt x="1025" y="2243"/>
                  </a:lnTo>
                  <a:lnTo>
                    <a:pt x="1038" y="2206"/>
                  </a:lnTo>
                  <a:lnTo>
                    <a:pt x="1050" y="2171"/>
                  </a:lnTo>
                  <a:lnTo>
                    <a:pt x="1064" y="2138"/>
                  </a:lnTo>
                  <a:lnTo>
                    <a:pt x="1088" y="2079"/>
                  </a:lnTo>
                  <a:lnTo>
                    <a:pt x="1112" y="2028"/>
                  </a:lnTo>
                  <a:lnTo>
                    <a:pt x="1133" y="1987"/>
                  </a:lnTo>
                  <a:lnTo>
                    <a:pt x="1151" y="1954"/>
                  </a:lnTo>
                  <a:lnTo>
                    <a:pt x="1164" y="1930"/>
                  </a:lnTo>
                  <a:lnTo>
                    <a:pt x="1175" y="1911"/>
                  </a:lnTo>
                  <a:lnTo>
                    <a:pt x="1163" y="1974"/>
                  </a:lnTo>
                  <a:lnTo>
                    <a:pt x="1152" y="2037"/>
                  </a:lnTo>
                  <a:lnTo>
                    <a:pt x="1143" y="2099"/>
                  </a:lnTo>
                  <a:lnTo>
                    <a:pt x="1136" y="2163"/>
                  </a:lnTo>
                  <a:lnTo>
                    <a:pt x="1130" y="2225"/>
                  </a:lnTo>
                  <a:lnTo>
                    <a:pt x="1126" y="2287"/>
                  </a:lnTo>
                  <a:lnTo>
                    <a:pt x="1123" y="2348"/>
                  </a:lnTo>
                  <a:lnTo>
                    <a:pt x="1122" y="2409"/>
                  </a:lnTo>
                  <a:lnTo>
                    <a:pt x="1121" y="2470"/>
                  </a:lnTo>
                  <a:lnTo>
                    <a:pt x="1122" y="2530"/>
                  </a:lnTo>
                  <a:lnTo>
                    <a:pt x="1124" y="2588"/>
                  </a:lnTo>
                  <a:lnTo>
                    <a:pt x="1127" y="2646"/>
                  </a:lnTo>
                  <a:lnTo>
                    <a:pt x="1131" y="2703"/>
                  </a:lnTo>
                  <a:lnTo>
                    <a:pt x="1136" y="2758"/>
                  </a:lnTo>
                  <a:lnTo>
                    <a:pt x="1142" y="2813"/>
                  </a:lnTo>
                  <a:lnTo>
                    <a:pt x="1147" y="2866"/>
                  </a:lnTo>
                  <a:lnTo>
                    <a:pt x="1154" y="2917"/>
                  </a:lnTo>
                  <a:lnTo>
                    <a:pt x="1162" y="2967"/>
                  </a:lnTo>
                  <a:lnTo>
                    <a:pt x="1178" y="3063"/>
                  </a:lnTo>
                  <a:lnTo>
                    <a:pt x="1194" y="3151"/>
                  </a:lnTo>
                  <a:lnTo>
                    <a:pt x="1211" y="3230"/>
                  </a:lnTo>
                  <a:lnTo>
                    <a:pt x="1229" y="3302"/>
                  </a:lnTo>
                  <a:lnTo>
                    <a:pt x="1245" y="3364"/>
                  </a:lnTo>
                  <a:lnTo>
                    <a:pt x="1259" y="3415"/>
                  </a:lnTo>
                  <a:lnTo>
                    <a:pt x="1270" y="3456"/>
                  </a:lnTo>
                  <a:lnTo>
                    <a:pt x="1338" y="3518"/>
                  </a:lnTo>
                  <a:lnTo>
                    <a:pt x="1406" y="3578"/>
                  </a:lnTo>
                  <a:lnTo>
                    <a:pt x="1474" y="3635"/>
                  </a:lnTo>
                  <a:lnTo>
                    <a:pt x="1543" y="3690"/>
                  </a:lnTo>
                  <a:lnTo>
                    <a:pt x="1613" y="3742"/>
                  </a:lnTo>
                  <a:lnTo>
                    <a:pt x="1683" y="3792"/>
                  </a:lnTo>
                  <a:lnTo>
                    <a:pt x="1752" y="3839"/>
                  </a:lnTo>
                  <a:lnTo>
                    <a:pt x="1822" y="3885"/>
                  </a:lnTo>
                  <a:lnTo>
                    <a:pt x="1807" y="3807"/>
                  </a:lnTo>
                  <a:lnTo>
                    <a:pt x="1793" y="3730"/>
                  </a:lnTo>
                  <a:lnTo>
                    <a:pt x="1782" y="3655"/>
                  </a:lnTo>
                  <a:lnTo>
                    <a:pt x="1773" y="3582"/>
                  </a:lnTo>
                  <a:lnTo>
                    <a:pt x="1765" y="3510"/>
                  </a:lnTo>
                  <a:lnTo>
                    <a:pt x="1761" y="3441"/>
                  </a:lnTo>
                  <a:lnTo>
                    <a:pt x="1758" y="3374"/>
                  </a:lnTo>
                  <a:lnTo>
                    <a:pt x="1755" y="3309"/>
                  </a:lnTo>
                  <a:lnTo>
                    <a:pt x="1755" y="3246"/>
                  </a:lnTo>
                  <a:lnTo>
                    <a:pt x="1757" y="3186"/>
                  </a:lnTo>
                  <a:lnTo>
                    <a:pt x="1759" y="3127"/>
                  </a:lnTo>
                  <a:lnTo>
                    <a:pt x="1762" y="3070"/>
                  </a:lnTo>
                  <a:lnTo>
                    <a:pt x="1767" y="3016"/>
                  </a:lnTo>
                  <a:lnTo>
                    <a:pt x="1772" y="2964"/>
                  </a:lnTo>
                  <a:lnTo>
                    <a:pt x="1779" y="2915"/>
                  </a:lnTo>
                  <a:lnTo>
                    <a:pt x="1786" y="2868"/>
                  </a:lnTo>
                  <a:lnTo>
                    <a:pt x="1793" y="2823"/>
                  </a:lnTo>
                  <a:lnTo>
                    <a:pt x="1801" y="2781"/>
                  </a:lnTo>
                  <a:lnTo>
                    <a:pt x="1809" y="2742"/>
                  </a:lnTo>
                  <a:lnTo>
                    <a:pt x="1818" y="2705"/>
                  </a:lnTo>
                  <a:lnTo>
                    <a:pt x="1835" y="2639"/>
                  </a:lnTo>
                  <a:lnTo>
                    <a:pt x="1850" y="2584"/>
                  </a:lnTo>
                  <a:lnTo>
                    <a:pt x="1864" y="2542"/>
                  </a:lnTo>
                  <a:lnTo>
                    <a:pt x="1875" y="2511"/>
                  </a:lnTo>
                  <a:lnTo>
                    <a:pt x="1885" y="2485"/>
                  </a:lnTo>
                  <a:lnTo>
                    <a:pt x="1884" y="2552"/>
                  </a:lnTo>
                  <a:lnTo>
                    <a:pt x="1884" y="2620"/>
                  </a:lnTo>
                  <a:lnTo>
                    <a:pt x="1886" y="2686"/>
                  </a:lnTo>
                  <a:lnTo>
                    <a:pt x="1889" y="2753"/>
                  </a:lnTo>
                  <a:lnTo>
                    <a:pt x="1894" y="2819"/>
                  </a:lnTo>
                  <a:lnTo>
                    <a:pt x="1900" y="2883"/>
                  </a:lnTo>
                  <a:lnTo>
                    <a:pt x="1908" y="2948"/>
                  </a:lnTo>
                  <a:lnTo>
                    <a:pt x="1917" y="3012"/>
                  </a:lnTo>
                  <a:lnTo>
                    <a:pt x="1928" y="3075"/>
                  </a:lnTo>
                  <a:lnTo>
                    <a:pt x="1939" y="3137"/>
                  </a:lnTo>
                  <a:lnTo>
                    <a:pt x="1952" y="3198"/>
                  </a:lnTo>
                  <a:lnTo>
                    <a:pt x="1965" y="3258"/>
                  </a:lnTo>
                  <a:lnTo>
                    <a:pt x="1979" y="3317"/>
                  </a:lnTo>
                  <a:lnTo>
                    <a:pt x="1993" y="3375"/>
                  </a:lnTo>
                  <a:lnTo>
                    <a:pt x="2009" y="3432"/>
                  </a:lnTo>
                  <a:lnTo>
                    <a:pt x="2024" y="3487"/>
                  </a:lnTo>
                  <a:lnTo>
                    <a:pt x="2041" y="3541"/>
                  </a:lnTo>
                  <a:lnTo>
                    <a:pt x="2057" y="3594"/>
                  </a:lnTo>
                  <a:lnTo>
                    <a:pt x="2073" y="3644"/>
                  </a:lnTo>
                  <a:lnTo>
                    <a:pt x="2091" y="3694"/>
                  </a:lnTo>
                  <a:lnTo>
                    <a:pt x="2125" y="3787"/>
                  </a:lnTo>
                  <a:lnTo>
                    <a:pt x="2158" y="3873"/>
                  </a:lnTo>
                  <a:lnTo>
                    <a:pt x="2190" y="3951"/>
                  </a:lnTo>
                  <a:lnTo>
                    <a:pt x="2221" y="4021"/>
                  </a:lnTo>
                  <a:lnTo>
                    <a:pt x="2248" y="4081"/>
                  </a:lnTo>
                  <a:lnTo>
                    <a:pt x="2272" y="4131"/>
                  </a:lnTo>
                  <a:lnTo>
                    <a:pt x="2354" y="4169"/>
                  </a:lnTo>
                  <a:lnTo>
                    <a:pt x="2435" y="4204"/>
                  </a:lnTo>
                  <a:lnTo>
                    <a:pt x="2512" y="4235"/>
                  </a:lnTo>
                  <a:lnTo>
                    <a:pt x="2586" y="4264"/>
                  </a:lnTo>
                  <a:lnTo>
                    <a:pt x="2656" y="4290"/>
                  </a:lnTo>
                  <a:lnTo>
                    <a:pt x="2721" y="4312"/>
                  </a:lnTo>
                  <a:lnTo>
                    <a:pt x="2783" y="4332"/>
                  </a:lnTo>
                  <a:lnTo>
                    <a:pt x="2839" y="4350"/>
                  </a:lnTo>
                  <a:lnTo>
                    <a:pt x="2890" y="4365"/>
                  </a:lnTo>
                  <a:lnTo>
                    <a:pt x="2936" y="4378"/>
                  </a:lnTo>
                  <a:lnTo>
                    <a:pt x="3008" y="4397"/>
                  </a:lnTo>
                  <a:lnTo>
                    <a:pt x="3054" y="4407"/>
                  </a:lnTo>
                  <a:lnTo>
                    <a:pt x="3069" y="4410"/>
                  </a:lnTo>
                  <a:lnTo>
                    <a:pt x="3075" y="4391"/>
                  </a:lnTo>
                  <a:lnTo>
                    <a:pt x="3091" y="4339"/>
                  </a:lnTo>
                  <a:lnTo>
                    <a:pt x="3101" y="4300"/>
                  </a:lnTo>
                  <a:lnTo>
                    <a:pt x="3112" y="4253"/>
                  </a:lnTo>
                  <a:lnTo>
                    <a:pt x="3123" y="4200"/>
                  </a:lnTo>
                  <a:lnTo>
                    <a:pt x="3134" y="4139"/>
                  </a:lnTo>
                  <a:lnTo>
                    <a:pt x="3144" y="4073"/>
                  </a:lnTo>
                  <a:lnTo>
                    <a:pt x="3154" y="4001"/>
                  </a:lnTo>
                  <a:lnTo>
                    <a:pt x="3162" y="3923"/>
                  </a:lnTo>
                  <a:lnTo>
                    <a:pt x="3165" y="3882"/>
                  </a:lnTo>
                  <a:lnTo>
                    <a:pt x="3168" y="3839"/>
                  </a:lnTo>
                  <a:lnTo>
                    <a:pt x="3170" y="3796"/>
                  </a:lnTo>
                  <a:lnTo>
                    <a:pt x="3171" y="3751"/>
                  </a:lnTo>
                  <a:lnTo>
                    <a:pt x="3171" y="3705"/>
                  </a:lnTo>
                  <a:lnTo>
                    <a:pt x="3171" y="3659"/>
                  </a:lnTo>
                  <a:lnTo>
                    <a:pt x="3170" y="3611"/>
                  </a:lnTo>
                  <a:lnTo>
                    <a:pt x="3168" y="3562"/>
                  </a:lnTo>
                  <a:lnTo>
                    <a:pt x="3164" y="3512"/>
                  </a:lnTo>
                  <a:lnTo>
                    <a:pt x="3160" y="3461"/>
                  </a:lnTo>
                  <a:lnTo>
                    <a:pt x="3154" y="3410"/>
                  </a:lnTo>
                  <a:lnTo>
                    <a:pt x="3148" y="3359"/>
                  </a:lnTo>
                  <a:lnTo>
                    <a:pt x="3140" y="3305"/>
                  </a:lnTo>
                  <a:lnTo>
                    <a:pt x="3131" y="3251"/>
                  </a:lnTo>
                  <a:lnTo>
                    <a:pt x="3121" y="3198"/>
                  </a:lnTo>
                  <a:lnTo>
                    <a:pt x="3109" y="3143"/>
                  </a:lnTo>
                  <a:lnTo>
                    <a:pt x="3095" y="3087"/>
                  </a:lnTo>
                  <a:lnTo>
                    <a:pt x="3080" y="3032"/>
                  </a:lnTo>
                  <a:lnTo>
                    <a:pt x="3063" y="2976"/>
                  </a:lnTo>
                  <a:lnTo>
                    <a:pt x="3045" y="2919"/>
                  </a:lnTo>
                  <a:lnTo>
                    <a:pt x="3025" y="2863"/>
                  </a:lnTo>
                  <a:lnTo>
                    <a:pt x="3003" y="2805"/>
                  </a:lnTo>
                  <a:lnTo>
                    <a:pt x="2979" y="2748"/>
                  </a:lnTo>
                  <a:lnTo>
                    <a:pt x="2953" y="2692"/>
                  </a:lnTo>
                  <a:lnTo>
                    <a:pt x="2926" y="2634"/>
                  </a:lnTo>
                  <a:lnTo>
                    <a:pt x="2895" y="2576"/>
                  </a:lnTo>
                  <a:lnTo>
                    <a:pt x="2864" y="2519"/>
                  </a:lnTo>
                  <a:lnTo>
                    <a:pt x="2830" y="2461"/>
                  </a:lnTo>
                  <a:lnTo>
                    <a:pt x="2793" y="2403"/>
                  </a:lnTo>
                  <a:lnTo>
                    <a:pt x="2755" y="2346"/>
                  </a:lnTo>
                  <a:lnTo>
                    <a:pt x="2714" y="2288"/>
                  </a:lnTo>
                  <a:lnTo>
                    <a:pt x="2670" y="2231"/>
                  </a:lnTo>
                  <a:lnTo>
                    <a:pt x="2624" y="2174"/>
                  </a:lnTo>
                  <a:lnTo>
                    <a:pt x="2576" y="2117"/>
                  </a:lnTo>
                  <a:lnTo>
                    <a:pt x="2525" y="2061"/>
                  </a:lnTo>
                  <a:lnTo>
                    <a:pt x="2472" y="2006"/>
                  </a:lnTo>
                  <a:lnTo>
                    <a:pt x="2415" y="1950"/>
                  </a:lnTo>
                  <a:lnTo>
                    <a:pt x="2356" y="1895"/>
                  </a:lnTo>
                  <a:lnTo>
                    <a:pt x="2293" y="1842"/>
                  </a:lnTo>
                  <a:lnTo>
                    <a:pt x="2228" y="1788"/>
                  </a:lnTo>
                  <a:lnTo>
                    <a:pt x="2160" y="1735"/>
                  </a:lnTo>
                  <a:lnTo>
                    <a:pt x="2089" y="1682"/>
                  </a:lnTo>
                  <a:lnTo>
                    <a:pt x="1983" y="1605"/>
                  </a:lnTo>
                  <a:lnTo>
                    <a:pt x="1881" y="1528"/>
                  </a:lnTo>
                  <a:lnTo>
                    <a:pt x="1783" y="1451"/>
                  </a:lnTo>
                  <a:lnTo>
                    <a:pt x="1688" y="1374"/>
                  </a:lnTo>
                  <a:lnTo>
                    <a:pt x="1598" y="1297"/>
                  </a:lnTo>
                  <a:lnTo>
                    <a:pt x="1511" y="1222"/>
                  </a:lnTo>
                  <a:lnTo>
                    <a:pt x="1429" y="1147"/>
                  </a:lnTo>
                  <a:lnTo>
                    <a:pt x="1349" y="1073"/>
                  </a:lnTo>
                  <a:lnTo>
                    <a:pt x="1274" y="1000"/>
                  </a:lnTo>
                  <a:lnTo>
                    <a:pt x="1201" y="928"/>
                  </a:lnTo>
                  <a:lnTo>
                    <a:pt x="1132" y="858"/>
                  </a:lnTo>
                  <a:lnTo>
                    <a:pt x="1067" y="789"/>
                  </a:lnTo>
                  <a:lnTo>
                    <a:pt x="1006" y="722"/>
                  </a:lnTo>
                  <a:lnTo>
                    <a:pt x="948" y="657"/>
                  </a:lnTo>
                  <a:lnTo>
                    <a:pt x="893" y="594"/>
                  </a:lnTo>
                  <a:lnTo>
                    <a:pt x="842" y="533"/>
                  </a:lnTo>
                  <a:lnTo>
                    <a:pt x="794" y="475"/>
                  </a:lnTo>
                  <a:lnTo>
                    <a:pt x="749" y="420"/>
                  </a:lnTo>
                  <a:lnTo>
                    <a:pt x="708" y="366"/>
                  </a:lnTo>
                  <a:lnTo>
                    <a:pt x="670" y="316"/>
                  </a:lnTo>
                  <a:lnTo>
                    <a:pt x="634" y="269"/>
                  </a:lnTo>
                  <a:lnTo>
                    <a:pt x="603" y="225"/>
                  </a:lnTo>
                  <a:lnTo>
                    <a:pt x="550" y="147"/>
                  </a:lnTo>
                  <a:lnTo>
                    <a:pt x="508" y="85"/>
                  </a:lnTo>
                  <a:lnTo>
                    <a:pt x="479" y="39"/>
                  </a:lnTo>
                  <a:lnTo>
                    <a:pt x="456" y="0"/>
                  </a:lnTo>
                  <a:close/>
                </a:path>
              </a:pathLst>
            </a:custGeom>
            <a:solidFill>
              <a:schemeClr val="bg1">
                <a:lumMod val="50000"/>
              </a:schemeClr>
            </a:solidFill>
            <a:ln>
              <a:noFill/>
            </a:ln>
          </p:spPr>
          <p:txBody>
            <a:bodyPr anchor="ctr">
              <a:scene3d>
                <a:camera prst="orthographicFront"/>
                <a:lightRig rig="threePt" dir="t"/>
              </a:scene3d>
              <a:sp3d>
                <a:contourClr>
                  <a:srgbClr val="FFFFFF"/>
                </a:contourClr>
              </a:sp3d>
            </a:bodyPr>
            <a:lstStyle/>
            <a:p>
              <a:pPr algn="ctr">
                <a:defRPr/>
              </a:pPr>
              <a:endParaRPr lang="zh-CN" altLang="en-US">
                <a:solidFill>
                  <a:schemeClr val="bg1">
                    <a:lumMod val="50000"/>
                  </a:schemeClr>
                </a:solidFill>
              </a:endParaRPr>
            </a:p>
          </p:txBody>
        </p:sp>
      </p:grpSp>
      <p:sp>
        <p:nvSpPr>
          <p:cNvPr id="947" name="Freeform 2559"/>
          <p:cNvSpPr>
            <a:spLocks noEditPoints="1"/>
          </p:cNvSpPr>
          <p:nvPr/>
        </p:nvSpPr>
        <p:spPr bwMode="auto">
          <a:xfrm>
            <a:off x="-6410" y="1986672"/>
            <a:ext cx="3043775" cy="1654850"/>
          </a:xfrm>
          <a:custGeom>
            <a:avLst/>
            <a:gdLst>
              <a:gd name="T0" fmla="*/ 1380 w 1432"/>
              <a:gd name="T1" fmla="*/ 212 h 778"/>
              <a:gd name="T2" fmla="*/ 1238 w 1432"/>
              <a:gd name="T3" fmla="*/ 242 h 778"/>
              <a:gd name="T4" fmla="*/ 1170 w 1432"/>
              <a:gd name="T5" fmla="*/ 280 h 778"/>
              <a:gd name="T6" fmla="*/ 1177 w 1432"/>
              <a:gd name="T7" fmla="*/ 253 h 778"/>
              <a:gd name="T8" fmla="*/ 1087 w 1432"/>
              <a:gd name="T9" fmla="*/ 313 h 778"/>
              <a:gd name="T10" fmla="*/ 834 w 1432"/>
              <a:gd name="T11" fmla="*/ 335 h 778"/>
              <a:gd name="T12" fmla="*/ 937 w 1432"/>
              <a:gd name="T13" fmla="*/ 275 h 778"/>
              <a:gd name="T14" fmla="*/ 939 w 1432"/>
              <a:gd name="T15" fmla="*/ 161 h 778"/>
              <a:gd name="T16" fmla="*/ 838 w 1432"/>
              <a:gd name="T17" fmla="*/ 152 h 778"/>
              <a:gd name="T18" fmla="*/ 813 w 1432"/>
              <a:gd name="T19" fmla="*/ 101 h 778"/>
              <a:gd name="T20" fmla="*/ 915 w 1432"/>
              <a:gd name="T21" fmla="*/ 116 h 778"/>
              <a:gd name="T22" fmla="*/ 1046 w 1432"/>
              <a:gd name="T23" fmla="*/ 121 h 778"/>
              <a:gd name="T24" fmla="*/ 1110 w 1432"/>
              <a:gd name="T25" fmla="*/ 113 h 778"/>
              <a:gd name="T26" fmla="*/ 1060 w 1432"/>
              <a:gd name="T27" fmla="*/ 47 h 778"/>
              <a:gd name="T28" fmla="*/ 973 w 1432"/>
              <a:gd name="T29" fmla="*/ 72 h 778"/>
              <a:gd name="T30" fmla="*/ 864 w 1432"/>
              <a:gd name="T31" fmla="*/ 50 h 778"/>
              <a:gd name="T32" fmla="*/ 797 w 1432"/>
              <a:gd name="T33" fmla="*/ 36 h 778"/>
              <a:gd name="T34" fmla="*/ 784 w 1432"/>
              <a:gd name="T35" fmla="*/ 64 h 778"/>
              <a:gd name="T36" fmla="*/ 735 w 1432"/>
              <a:gd name="T37" fmla="*/ 85 h 778"/>
              <a:gd name="T38" fmla="*/ 664 w 1432"/>
              <a:gd name="T39" fmla="*/ 132 h 778"/>
              <a:gd name="T40" fmla="*/ 636 w 1432"/>
              <a:gd name="T41" fmla="*/ 69 h 778"/>
              <a:gd name="T42" fmla="*/ 583 w 1432"/>
              <a:gd name="T43" fmla="*/ 117 h 778"/>
              <a:gd name="T44" fmla="*/ 486 w 1432"/>
              <a:gd name="T45" fmla="*/ 320 h 778"/>
              <a:gd name="T46" fmla="*/ 260 w 1432"/>
              <a:gd name="T47" fmla="*/ 442 h 778"/>
              <a:gd name="T48" fmla="*/ 353 w 1432"/>
              <a:gd name="T49" fmla="*/ 375 h 778"/>
              <a:gd name="T50" fmla="*/ 471 w 1432"/>
              <a:gd name="T51" fmla="*/ 292 h 778"/>
              <a:gd name="T52" fmla="*/ 422 w 1432"/>
              <a:gd name="T53" fmla="*/ 275 h 778"/>
              <a:gd name="T54" fmla="*/ 399 w 1432"/>
              <a:gd name="T55" fmla="*/ 207 h 778"/>
              <a:gd name="T56" fmla="*/ 425 w 1432"/>
              <a:gd name="T57" fmla="*/ 119 h 778"/>
              <a:gd name="T58" fmla="*/ 331 w 1432"/>
              <a:gd name="T59" fmla="*/ 249 h 778"/>
              <a:gd name="T60" fmla="*/ 235 w 1432"/>
              <a:gd name="T61" fmla="*/ 417 h 778"/>
              <a:gd name="T62" fmla="*/ 269 w 1432"/>
              <a:gd name="T63" fmla="*/ 338 h 778"/>
              <a:gd name="T64" fmla="*/ 224 w 1432"/>
              <a:gd name="T65" fmla="*/ 422 h 778"/>
              <a:gd name="T66" fmla="*/ 96 w 1432"/>
              <a:gd name="T67" fmla="*/ 511 h 778"/>
              <a:gd name="T68" fmla="*/ 121 w 1432"/>
              <a:gd name="T69" fmla="*/ 449 h 778"/>
              <a:gd name="T70" fmla="*/ 187 w 1432"/>
              <a:gd name="T71" fmla="*/ 529 h 778"/>
              <a:gd name="T72" fmla="*/ 218 w 1432"/>
              <a:gd name="T73" fmla="*/ 519 h 778"/>
              <a:gd name="T74" fmla="*/ 356 w 1432"/>
              <a:gd name="T75" fmla="*/ 562 h 778"/>
              <a:gd name="T76" fmla="*/ 371 w 1432"/>
              <a:gd name="T77" fmla="*/ 537 h 778"/>
              <a:gd name="T78" fmla="*/ 422 w 1432"/>
              <a:gd name="T79" fmla="*/ 549 h 778"/>
              <a:gd name="T80" fmla="*/ 407 w 1432"/>
              <a:gd name="T81" fmla="*/ 501 h 778"/>
              <a:gd name="T82" fmla="*/ 430 w 1432"/>
              <a:gd name="T83" fmla="*/ 432 h 778"/>
              <a:gd name="T84" fmla="*/ 698 w 1432"/>
              <a:gd name="T85" fmla="*/ 436 h 778"/>
              <a:gd name="T86" fmla="*/ 904 w 1432"/>
              <a:gd name="T87" fmla="*/ 398 h 778"/>
              <a:gd name="T88" fmla="*/ 883 w 1432"/>
              <a:gd name="T89" fmla="*/ 348 h 778"/>
              <a:gd name="T90" fmla="*/ 1104 w 1432"/>
              <a:gd name="T91" fmla="*/ 384 h 778"/>
              <a:gd name="T92" fmla="*/ 1242 w 1432"/>
              <a:gd name="T93" fmla="*/ 383 h 778"/>
              <a:gd name="T94" fmla="*/ 1124 w 1432"/>
              <a:gd name="T95" fmla="*/ 320 h 778"/>
              <a:gd name="T96" fmla="*/ 1321 w 1432"/>
              <a:gd name="T97" fmla="*/ 285 h 778"/>
              <a:gd name="T98" fmla="*/ 1430 w 1432"/>
              <a:gd name="T99" fmla="*/ 240 h 778"/>
              <a:gd name="T100" fmla="*/ 840 w 1432"/>
              <a:gd name="T101" fmla="*/ 156 h 778"/>
              <a:gd name="T102" fmla="*/ 842 w 1432"/>
              <a:gd name="T103" fmla="*/ 214 h 778"/>
              <a:gd name="T104" fmla="*/ 858 w 1432"/>
              <a:gd name="T105" fmla="*/ 150 h 778"/>
              <a:gd name="T106" fmla="*/ 766 w 1432"/>
              <a:gd name="T107" fmla="*/ 358 h 778"/>
              <a:gd name="T108" fmla="*/ 747 w 1432"/>
              <a:gd name="T109" fmla="*/ 340 h 778"/>
              <a:gd name="T110" fmla="*/ 557 w 1432"/>
              <a:gd name="T111" fmla="*/ 404 h 778"/>
              <a:gd name="T112" fmla="*/ 540 w 1432"/>
              <a:gd name="T113" fmla="*/ 398 h 778"/>
              <a:gd name="T114" fmla="*/ 365 w 1432"/>
              <a:gd name="T115" fmla="*/ 447 h 778"/>
              <a:gd name="T116" fmla="*/ 656 w 1432"/>
              <a:gd name="T117" fmla="*/ 250 h 778"/>
              <a:gd name="T118" fmla="*/ 779 w 1432"/>
              <a:gd name="T119" fmla="*/ 166 h 778"/>
              <a:gd name="T120" fmla="*/ 789 w 1432"/>
              <a:gd name="T121" fmla="*/ 239 h 778"/>
              <a:gd name="T122" fmla="*/ 760 w 1432"/>
              <a:gd name="T123" fmla="*/ 378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2" h="778">
                <a:moveTo>
                  <a:pt x="1430" y="240"/>
                </a:moveTo>
                <a:cubicBezTo>
                  <a:pt x="1403" y="235"/>
                  <a:pt x="1373" y="229"/>
                  <a:pt x="1344" y="229"/>
                </a:cubicBezTo>
                <a:cubicBezTo>
                  <a:pt x="1347" y="228"/>
                  <a:pt x="1349" y="227"/>
                  <a:pt x="1352" y="226"/>
                </a:cubicBezTo>
                <a:cubicBezTo>
                  <a:pt x="1362" y="222"/>
                  <a:pt x="1373" y="218"/>
                  <a:pt x="1383" y="214"/>
                </a:cubicBezTo>
                <a:cubicBezTo>
                  <a:pt x="1383" y="214"/>
                  <a:pt x="1383" y="214"/>
                  <a:pt x="1383" y="214"/>
                </a:cubicBezTo>
                <a:cubicBezTo>
                  <a:pt x="1393" y="212"/>
                  <a:pt x="1403" y="211"/>
                  <a:pt x="1413" y="216"/>
                </a:cubicBezTo>
                <a:cubicBezTo>
                  <a:pt x="1414" y="216"/>
                  <a:pt x="1415" y="215"/>
                  <a:pt x="1414" y="214"/>
                </a:cubicBezTo>
                <a:cubicBezTo>
                  <a:pt x="1404" y="209"/>
                  <a:pt x="1393" y="211"/>
                  <a:pt x="1383" y="212"/>
                </a:cubicBezTo>
                <a:cubicBezTo>
                  <a:pt x="1382" y="212"/>
                  <a:pt x="1382" y="212"/>
                  <a:pt x="1382" y="212"/>
                </a:cubicBezTo>
                <a:cubicBezTo>
                  <a:pt x="1382" y="212"/>
                  <a:pt x="1381" y="212"/>
                  <a:pt x="1381" y="212"/>
                </a:cubicBezTo>
                <a:cubicBezTo>
                  <a:pt x="1380" y="212"/>
                  <a:pt x="1380" y="212"/>
                  <a:pt x="1380" y="212"/>
                </a:cubicBezTo>
                <a:cubicBezTo>
                  <a:pt x="1372" y="214"/>
                  <a:pt x="1365" y="217"/>
                  <a:pt x="1358" y="219"/>
                </a:cubicBezTo>
                <a:cubicBezTo>
                  <a:pt x="1358" y="219"/>
                  <a:pt x="1358" y="219"/>
                  <a:pt x="1358" y="219"/>
                </a:cubicBezTo>
                <a:cubicBezTo>
                  <a:pt x="1356" y="220"/>
                  <a:pt x="1354" y="220"/>
                  <a:pt x="1353" y="221"/>
                </a:cubicBezTo>
                <a:cubicBezTo>
                  <a:pt x="1353" y="221"/>
                  <a:pt x="1353" y="221"/>
                  <a:pt x="1353" y="221"/>
                </a:cubicBezTo>
                <a:cubicBezTo>
                  <a:pt x="1351" y="222"/>
                  <a:pt x="1349" y="223"/>
                  <a:pt x="1346" y="223"/>
                </a:cubicBezTo>
                <a:cubicBezTo>
                  <a:pt x="1340" y="225"/>
                  <a:pt x="1334" y="227"/>
                  <a:pt x="1328" y="228"/>
                </a:cubicBezTo>
                <a:cubicBezTo>
                  <a:pt x="1326" y="229"/>
                  <a:pt x="1323" y="229"/>
                  <a:pt x="1321" y="229"/>
                </a:cubicBezTo>
                <a:cubicBezTo>
                  <a:pt x="1301" y="230"/>
                  <a:pt x="1283" y="236"/>
                  <a:pt x="1264" y="243"/>
                </a:cubicBezTo>
                <a:cubicBezTo>
                  <a:pt x="1255" y="246"/>
                  <a:pt x="1245" y="250"/>
                  <a:pt x="1236" y="255"/>
                </a:cubicBezTo>
                <a:cubicBezTo>
                  <a:pt x="1232" y="257"/>
                  <a:pt x="1227" y="259"/>
                  <a:pt x="1221" y="261"/>
                </a:cubicBezTo>
                <a:cubicBezTo>
                  <a:pt x="1228" y="254"/>
                  <a:pt x="1232" y="249"/>
                  <a:pt x="1238" y="242"/>
                </a:cubicBezTo>
                <a:cubicBezTo>
                  <a:pt x="1246" y="234"/>
                  <a:pt x="1256" y="227"/>
                  <a:pt x="1264" y="219"/>
                </a:cubicBezTo>
                <a:cubicBezTo>
                  <a:pt x="1270" y="212"/>
                  <a:pt x="1275" y="205"/>
                  <a:pt x="1278" y="196"/>
                </a:cubicBezTo>
                <a:cubicBezTo>
                  <a:pt x="1281" y="187"/>
                  <a:pt x="1284" y="172"/>
                  <a:pt x="1295" y="169"/>
                </a:cubicBezTo>
                <a:cubicBezTo>
                  <a:pt x="1297" y="168"/>
                  <a:pt x="1296" y="166"/>
                  <a:pt x="1294" y="166"/>
                </a:cubicBezTo>
                <a:cubicBezTo>
                  <a:pt x="1277" y="171"/>
                  <a:pt x="1278" y="195"/>
                  <a:pt x="1269" y="207"/>
                </a:cubicBezTo>
                <a:cubicBezTo>
                  <a:pt x="1261" y="218"/>
                  <a:pt x="1250" y="226"/>
                  <a:pt x="1240" y="235"/>
                </a:cubicBezTo>
                <a:cubicBezTo>
                  <a:pt x="1237" y="238"/>
                  <a:pt x="1234" y="241"/>
                  <a:pt x="1231" y="244"/>
                </a:cubicBezTo>
                <a:cubicBezTo>
                  <a:pt x="1230" y="244"/>
                  <a:pt x="1230" y="244"/>
                  <a:pt x="1230" y="245"/>
                </a:cubicBezTo>
                <a:cubicBezTo>
                  <a:pt x="1223" y="251"/>
                  <a:pt x="1218" y="259"/>
                  <a:pt x="1210" y="263"/>
                </a:cubicBezTo>
                <a:cubicBezTo>
                  <a:pt x="1201" y="267"/>
                  <a:pt x="1191" y="270"/>
                  <a:pt x="1182" y="274"/>
                </a:cubicBezTo>
                <a:cubicBezTo>
                  <a:pt x="1178" y="276"/>
                  <a:pt x="1174" y="278"/>
                  <a:pt x="1170" y="280"/>
                </a:cubicBezTo>
                <a:cubicBezTo>
                  <a:pt x="1172" y="278"/>
                  <a:pt x="1173" y="276"/>
                  <a:pt x="1174" y="273"/>
                </a:cubicBezTo>
                <a:cubicBezTo>
                  <a:pt x="1180" y="263"/>
                  <a:pt x="1185" y="252"/>
                  <a:pt x="1192" y="243"/>
                </a:cubicBezTo>
                <a:cubicBezTo>
                  <a:pt x="1199" y="235"/>
                  <a:pt x="1206" y="227"/>
                  <a:pt x="1212" y="219"/>
                </a:cubicBezTo>
                <a:cubicBezTo>
                  <a:pt x="1212" y="219"/>
                  <a:pt x="1215" y="216"/>
                  <a:pt x="1215" y="214"/>
                </a:cubicBezTo>
                <a:cubicBezTo>
                  <a:pt x="1213" y="208"/>
                  <a:pt x="1213" y="201"/>
                  <a:pt x="1213" y="194"/>
                </a:cubicBezTo>
                <a:cubicBezTo>
                  <a:pt x="1215" y="185"/>
                  <a:pt x="1216" y="176"/>
                  <a:pt x="1215" y="167"/>
                </a:cubicBezTo>
                <a:cubicBezTo>
                  <a:pt x="1215" y="166"/>
                  <a:pt x="1214" y="166"/>
                  <a:pt x="1214" y="167"/>
                </a:cubicBezTo>
                <a:cubicBezTo>
                  <a:pt x="1215" y="180"/>
                  <a:pt x="1211" y="192"/>
                  <a:pt x="1211" y="204"/>
                </a:cubicBezTo>
                <a:cubicBezTo>
                  <a:pt x="1211" y="208"/>
                  <a:pt x="1213" y="213"/>
                  <a:pt x="1209" y="217"/>
                </a:cubicBezTo>
                <a:cubicBezTo>
                  <a:pt x="1207" y="219"/>
                  <a:pt x="1205" y="222"/>
                  <a:pt x="1202" y="225"/>
                </a:cubicBezTo>
                <a:cubicBezTo>
                  <a:pt x="1194" y="234"/>
                  <a:pt x="1184" y="243"/>
                  <a:pt x="1177" y="253"/>
                </a:cubicBezTo>
                <a:cubicBezTo>
                  <a:pt x="1177" y="246"/>
                  <a:pt x="1175" y="240"/>
                  <a:pt x="1174" y="233"/>
                </a:cubicBezTo>
                <a:cubicBezTo>
                  <a:pt x="1173" y="230"/>
                  <a:pt x="1170" y="231"/>
                  <a:pt x="1170" y="233"/>
                </a:cubicBezTo>
                <a:cubicBezTo>
                  <a:pt x="1171" y="242"/>
                  <a:pt x="1175" y="251"/>
                  <a:pt x="1173" y="260"/>
                </a:cubicBezTo>
                <a:cubicBezTo>
                  <a:pt x="1167" y="272"/>
                  <a:pt x="1160" y="282"/>
                  <a:pt x="1151" y="291"/>
                </a:cubicBezTo>
                <a:cubicBezTo>
                  <a:pt x="1149" y="293"/>
                  <a:pt x="1148" y="294"/>
                  <a:pt x="1146" y="296"/>
                </a:cubicBezTo>
                <a:cubicBezTo>
                  <a:pt x="1135" y="306"/>
                  <a:pt x="1122" y="313"/>
                  <a:pt x="1107" y="317"/>
                </a:cubicBezTo>
                <a:cubicBezTo>
                  <a:pt x="1104" y="318"/>
                  <a:pt x="1104" y="318"/>
                  <a:pt x="1104" y="318"/>
                </a:cubicBezTo>
                <a:cubicBezTo>
                  <a:pt x="1099" y="318"/>
                  <a:pt x="1094" y="318"/>
                  <a:pt x="1089" y="318"/>
                </a:cubicBezTo>
                <a:cubicBezTo>
                  <a:pt x="1090" y="316"/>
                  <a:pt x="1091" y="314"/>
                  <a:pt x="1092" y="312"/>
                </a:cubicBezTo>
                <a:cubicBezTo>
                  <a:pt x="1094" y="307"/>
                  <a:pt x="1106" y="285"/>
                  <a:pt x="1103" y="289"/>
                </a:cubicBezTo>
                <a:cubicBezTo>
                  <a:pt x="1099" y="294"/>
                  <a:pt x="1088" y="312"/>
                  <a:pt x="1087" y="313"/>
                </a:cubicBezTo>
                <a:cubicBezTo>
                  <a:pt x="1085" y="315"/>
                  <a:pt x="1083" y="317"/>
                  <a:pt x="1078" y="318"/>
                </a:cubicBezTo>
                <a:cubicBezTo>
                  <a:pt x="1073" y="318"/>
                  <a:pt x="1067" y="318"/>
                  <a:pt x="1062" y="318"/>
                </a:cubicBezTo>
                <a:cubicBezTo>
                  <a:pt x="1050" y="317"/>
                  <a:pt x="1038" y="317"/>
                  <a:pt x="1025" y="317"/>
                </a:cubicBezTo>
                <a:cubicBezTo>
                  <a:pt x="1045" y="306"/>
                  <a:pt x="1061" y="288"/>
                  <a:pt x="1074" y="270"/>
                </a:cubicBezTo>
                <a:cubicBezTo>
                  <a:pt x="1077" y="267"/>
                  <a:pt x="1095" y="238"/>
                  <a:pt x="1092" y="242"/>
                </a:cubicBezTo>
                <a:cubicBezTo>
                  <a:pt x="1077" y="263"/>
                  <a:pt x="1036" y="310"/>
                  <a:pt x="1010" y="316"/>
                </a:cubicBezTo>
                <a:cubicBezTo>
                  <a:pt x="998" y="319"/>
                  <a:pt x="977" y="317"/>
                  <a:pt x="963" y="317"/>
                </a:cubicBezTo>
                <a:cubicBezTo>
                  <a:pt x="937" y="315"/>
                  <a:pt x="911" y="324"/>
                  <a:pt x="888" y="337"/>
                </a:cubicBezTo>
                <a:cubicBezTo>
                  <a:pt x="882" y="340"/>
                  <a:pt x="876" y="343"/>
                  <a:pt x="870" y="346"/>
                </a:cubicBezTo>
                <a:cubicBezTo>
                  <a:pt x="867" y="345"/>
                  <a:pt x="863" y="344"/>
                  <a:pt x="859" y="343"/>
                </a:cubicBezTo>
                <a:cubicBezTo>
                  <a:pt x="851" y="339"/>
                  <a:pt x="843" y="336"/>
                  <a:pt x="834" y="335"/>
                </a:cubicBezTo>
                <a:cubicBezTo>
                  <a:pt x="821" y="333"/>
                  <a:pt x="812" y="340"/>
                  <a:pt x="803" y="348"/>
                </a:cubicBezTo>
                <a:cubicBezTo>
                  <a:pt x="793" y="358"/>
                  <a:pt x="783" y="367"/>
                  <a:pt x="769" y="366"/>
                </a:cubicBezTo>
                <a:cubicBezTo>
                  <a:pt x="778" y="353"/>
                  <a:pt x="786" y="339"/>
                  <a:pt x="794" y="325"/>
                </a:cubicBezTo>
                <a:cubicBezTo>
                  <a:pt x="800" y="316"/>
                  <a:pt x="805" y="307"/>
                  <a:pt x="809" y="298"/>
                </a:cubicBezTo>
                <a:cubicBezTo>
                  <a:pt x="814" y="289"/>
                  <a:pt x="819" y="280"/>
                  <a:pt x="827" y="274"/>
                </a:cubicBezTo>
                <a:cubicBezTo>
                  <a:pt x="827" y="274"/>
                  <a:pt x="827" y="274"/>
                  <a:pt x="827" y="273"/>
                </a:cubicBezTo>
                <a:cubicBezTo>
                  <a:pt x="833" y="272"/>
                  <a:pt x="851" y="271"/>
                  <a:pt x="856" y="271"/>
                </a:cubicBezTo>
                <a:cubicBezTo>
                  <a:pt x="863" y="271"/>
                  <a:pt x="871" y="272"/>
                  <a:pt x="878" y="271"/>
                </a:cubicBezTo>
                <a:cubicBezTo>
                  <a:pt x="890" y="270"/>
                  <a:pt x="900" y="267"/>
                  <a:pt x="912" y="271"/>
                </a:cubicBezTo>
                <a:cubicBezTo>
                  <a:pt x="920" y="273"/>
                  <a:pt x="929" y="276"/>
                  <a:pt x="937" y="277"/>
                </a:cubicBezTo>
                <a:cubicBezTo>
                  <a:pt x="939" y="277"/>
                  <a:pt x="939" y="275"/>
                  <a:pt x="937" y="275"/>
                </a:cubicBezTo>
                <a:cubicBezTo>
                  <a:pt x="928" y="273"/>
                  <a:pt x="920" y="268"/>
                  <a:pt x="910" y="266"/>
                </a:cubicBezTo>
                <a:cubicBezTo>
                  <a:pt x="902" y="264"/>
                  <a:pt x="894" y="263"/>
                  <a:pt x="885" y="264"/>
                </a:cubicBezTo>
                <a:cubicBezTo>
                  <a:pt x="874" y="265"/>
                  <a:pt x="864" y="264"/>
                  <a:pt x="853" y="263"/>
                </a:cubicBezTo>
                <a:cubicBezTo>
                  <a:pt x="849" y="263"/>
                  <a:pt x="845" y="263"/>
                  <a:pt x="842" y="264"/>
                </a:cubicBezTo>
                <a:cubicBezTo>
                  <a:pt x="856" y="254"/>
                  <a:pt x="870" y="246"/>
                  <a:pt x="885" y="237"/>
                </a:cubicBezTo>
                <a:cubicBezTo>
                  <a:pt x="902" y="226"/>
                  <a:pt x="919" y="216"/>
                  <a:pt x="926" y="196"/>
                </a:cubicBezTo>
                <a:cubicBezTo>
                  <a:pt x="930" y="186"/>
                  <a:pt x="931" y="175"/>
                  <a:pt x="934" y="164"/>
                </a:cubicBezTo>
                <a:cubicBezTo>
                  <a:pt x="938" y="165"/>
                  <a:pt x="942" y="165"/>
                  <a:pt x="946" y="166"/>
                </a:cubicBezTo>
                <a:cubicBezTo>
                  <a:pt x="964" y="168"/>
                  <a:pt x="981" y="165"/>
                  <a:pt x="999" y="163"/>
                </a:cubicBezTo>
                <a:cubicBezTo>
                  <a:pt x="1000" y="163"/>
                  <a:pt x="999" y="162"/>
                  <a:pt x="999" y="162"/>
                </a:cubicBezTo>
                <a:cubicBezTo>
                  <a:pt x="979" y="164"/>
                  <a:pt x="959" y="165"/>
                  <a:pt x="939" y="161"/>
                </a:cubicBezTo>
                <a:cubicBezTo>
                  <a:pt x="937" y="161"/>
                  <a:pt x="936" y="161"/>
                  <a:pt x="935" y="161"/>
                </a:cubicBezTo>
                <a:cubicBezTo>
                  <a:pt x="936" y="156"/>
                  <a:pt x="938" y="152"/>
                  <a:pt x="940" y="148"/>
                </a:cubicBezTo>
                <a:cubicBezTo>
                  <a:pt x="940" y="147"/>
                  <a:pt x="939" y="146"/>
                  <a:pt x="938" y="147"/>
                </a:cubicBezTo>
                <a:cubicBezTo>
                  <a:pt x="936" y="151"/>
                  <a:pt x="934" y="156"/>
                  <a:pt x="933" y="160"/>
                </a:cubicBezTo>
                <a:cubicBezTo>
                  <a:pt x="916" y="157"/>
                  <a:pt x="900" y="153"/>
                  <a:pt x="884" y="150"/>
                </a:cubicBezTo>
                <a:cubicBezTo>
                  <a:pt x="876" y="148"/>
                  <a:pt x="867" y="145"/>
                  <a:pt x="858" y="147"/>
                </a:cubicBezTo>
                <a:cubicBezTo>
                  <a:pt x="858" y="147"/>
                  <a:pt x="858" y="147"/>
                  <a:pt x="858" y="147"/>
                </a:cubicBezTo>
                <a:cubicBezTo>
                  <a:pt x="858" y="145"/>
                  <a:pt x="858" y="144"/>
                  <a:pt x="858" y="143"/>
                </a:cubicBezTo>
                <a:cubicBezTo>
                  <a:pt x="857" y="141"/>
                  <a:pt x="862" y="117"/>
                  <a:pt x="862" y="114"/>
                </a:cubicBezTo>
                <a:cubicBezTo>
                  <a:pt x="862" y="117"/>
                  <a:pt x="854" y="146"/>
                  <a:pt x="854" y="147"/>
                </a:cubicBezTo>
                <a:cubicBezTo>
                  <a:pt x="848" y="149"/>
                  <a:pt x="844" y="150"/>
                  <a:pt x="838" y="152"/>
                </a:cubicBezTo>
                <a:cubicBezTo>
                  <a:pt x="831" y="153"/>
                  <a:pt x="824" y="153"/>
                  <a:pt x="818" y="155"/>
                </a:cubicBezTo>
                <a:cubicBezTo>
                  <a:pt x="811" y="157"/>
                  <a:pt x="809" y="162"/>
                  <a:pt x="803" y="164"/>
                </a:cubicBezTo>
                <a:cubicBezTo>
                  <a:pt x="786" y="160"/>
                  <a:pt x="769" y="156"/>
                  <a:pt x="752" y="152"/>
                </a:cubicBezTo>
                <a:cubicBezTo>
                  <a:pt x="743" y="149"/>
                  <a:pt x="733" y="146"/>
                  <a:pt x="723" y="145"/>
                </a:cubicBezTo>
                <a:cubicBezTo>
                  <a:pt x="720" y="145"/>
                  <a:pt x="718" y="145"/>
                  <a:pt x="715" y="145"/>
                </a:cubicBezTo>
                <a:cubicBezTo>
                  <a:pt x="717" y="145"/>
                  <a:pt x="718" y="144"/>
                  <a:pt x="719" y="144"/>
                </a:cubicBezTo>
                <a:cubicBezTo>
                  <a:pt x="726" y="142"/>
                  <a:pt x="733" y="140"/>
                  <a:pt x="739" y="136"/>
                </a:cubicBezTo>
                <a:cubicBezTo>
                  <a:pt x="749" y="129"/>
                  <a:pt x="755" y="120"/>
                  <a:pt x="763" y="112"/>
                </a:cubicBezTo>
                <a:cubicBezTo>
                  <a:pt x="764" y="110"/>
                  <a:pt x="766" y="109"/>
                  <a:pt x="767" y="108"/>
                </a:cubicBezTo>
                <a:cubicBezTo>
                  <a:pt x="772" y="106"/>
                  <a:pt x="777" y="104"/>
                  <a:pt x="782" y="103"/>
                </a:cubicBezTo>
                <a:cubicBezTo>
                  <a:pt x="792" y="100"/>
                  <a:pt x="802" y="101"/>
                  <a:pt x="813" y="101"/>
                </a:cubicBezTo>
                <a:cubicBezTo>
                  <a:pt x="815" y="102"/>
                  <a:pt x="815" y="98"/>
                  <a:pt x="813" y="98"/>
                </a:cubicBezTo>
                <a:cubicBezTo>
                  <a:pt x="804" y="97"/>
                  <a:pt x="793" y="96"/>
                  <a:pt x="784" y="98"/>
                </a:cubicBezTo>
                <a:cubicBezTo>
                  <a:pt x="782" y="98"/>
                  <a:pt x="781" y="98"/>
                  <a:pt x="780" y="99"/>
                </a:cubicBezTo>
                <a:cubicBezTo>
                  <a:pt x="784" y="96"/>
                  <a:pt x="789" y="93"/>
                  <a:pt x="793" y="90"/>
                </a:cubicBezTo>
                <a:cubicBezTo>
                  <a:pt x="802" y="84"/>
                  <a:pt x="812" y="72"/>
                  <a:pt x="822" y="69"/>
                </a:cubicBezTo>
                <a:cubicBezTo>
                  <a:pt x="832" y="67"/>
                  <a:pt x="841" y="69"/>
                  <a:pt x="850" y="73"/>
                </a:cubicBezTo>
                <a:cubicBezTo>
                  <a:pt x="856" y="80"/>
                  <a:pt x="867" y="85"/>
                  <a:pt x="875" y="89"/>
                </a:cubicBezTo>
                <a:cubicBezTo>
                  <a:pt x="883" y="93"/>
                  <a:pt x="895" y="97"/>
                  <a:pt x="902" y="104"/>
                </a:cubicBezTo>
                <a:cubicBezTo>
                  <a:pt x="910" y="114"/>
                  <a:pt x="920" y="127"/>
                  <a:pt x="934" y="129"/>
                </a:cubicBezTo>
                <a:cubicBezTo>
                  <a:pt x="934" y="129"/>
                  <a:pt x="934" y="129"/>
                  <a:pt x="934" y="129"/>
                </a:cubicBezTo>
                <a:cubicBezTo>
                  <a:pt x="926" y="127"/>
                  <a:pt x="921" y="122"/>
                  <a:pt x="915" y="116"/>
                </a:cubicBezTo>
                <a:cubicBezTo>
                  <a:pt x="913" y="114"/>
                  <a:pt x="911" y="112"/>
                  <a:pt x="909" y="110"/>
                </a:cubicBezTo>
                <a:cubicBezTo>
                  <a:pt x="906" y="107"/>
                  <a:pt x="904" y="104"/>
                  <a:pt x="903" y="100"/>
                </a:cubicBezTo>
                <a:cubicBezTo>
                  <a:pt x="903" y="100"/>
                  <a:pt x="902" y="99"/>
                  <a:pt x="902" y="99"/>
                </a:cubicBezTo>
                <a:cubicBezTo>
                  <a:pt x="891" y="93"/>
                  <a:pt x="877" y="87"/>
                  <a:pt x="866" y="79"/>
                </a:cubicBezTo>
                <a:cubicBezTo>
                  <a:pt x="874" y="83"/>
                  <a:pt x="882" y="86"/>
                  <a:pt x="890" y="88"/>
                </a:cubicBezTo>
                <a:cubicBezTo>
                  <a:pt x="894" y="89"/>
                  <a:pt x="899" y="90"/>
                  <a:pt x="903" y="90"/>
                </a:cubicBezTo>
                <a:cubicBezTo>
                  <a:pt x="914" y="93"/>
                  <a:pt x="926" y="94"/>
                  <a:pt x="939" y="93"/>
                </a:cubicBezTo>
                <a:cubicBezTo>
                  <a:pt x="949" y="95"/>
                  <a:pt x="959" y="96"/>
                  <a:pt x="969" y="100"/>
                </a:cubicBezTo>
                <a:cubicBezTo>
                  <a:pt x="977" y="104"/>
                  <a:pt x="986" y="110"/>
                  <a:pt x="995" y="113"/>
                </a:cubicBezTo>
                <a:cubicBezTo>
                  <a:pt x="1002" y="116"/>
                  <a:pt x="1009" y="117"/>
                  <a:pt x="1016" y="118"/>
                </a:cubicBezTo>
                <a:cubicBezTo>
                  <a:pt x="1026" y="119"/>
                  <a:pt x="1036" y="121"/>
                  <a:pt x="1046" y="121"/>
                </a:cubicBezTo>
                <a:cubicBezTo>
                  <a:pt x="1052" y="121"/>
                  <a:pt x="1058" y="120"/>
                  <a:pt x="1065" y="119"/>
                </a:cubicBezTo>
                <a:cubicBezTo>
                  <a:pt x="1076" y="122"/>
                  <a:pt x="1088" y="126"/>
                  <a:pt x="1099" y="131"/>
                </a:cubicBezTo>
                <a:cubicBezTo>
                  <a:pt x="1108" y="135"/>
                  <a:pt x="1118" y="142"/>
                  <a:pt x="1128" y="143"/>
                </a:cubicBezTo>
                <a:cubicBezTo>
                  <a:pt x="1129" y="143"/>
                  <a:pt x="1129" y="141"/>
                  <a:pt x="1128" y="141"/>
                </a:cubicBezTo>
                <a:cubicBezTo>
                  <a:pt x="1116" y="140"/>
                  <a:pt x="1105" y="130"/>
                  <a:pt x="1094" y="125"/>
                </a:cubicBezTo>
                <a:cubicBezTo>
                  <a:pt x="1088" y="123"/>
                  <a:pt x="1083" y="121"/>
                  <a:pt x="1077" y="119"/>
                </a:cubicBezTo>
                <a:cubicBezTo>
                  <a:pt x="1087" y="118"/>
                  <a:pt x="1096" y="119"/>
                  <a:pt x="1106" y="118"/>
                </a:cubicBezTo>
                <a:cubicBezTo>
                  <a:pt x="1114" y="118"/>
                  <a:pt x="1124" y="116"/>
                  <a:pt x="1132" y="117"/>
                </a:cubicBezTo>
                <a:cubicBezTo>
                  <a:pt x="1135" y="118"/>
                  <a:pt x="1138" y="118"/>
                  <a:pt x="1141" y="118"/>
                </a:cubicBezTo>
                <a:cubicBezTo>
                  <a:pt x="1143" y="118"/>
                  <a:pt x="1143" y="115"/>
                  <a:pt x="1141" y="115"/>
                </a:cubicBezTo>
                <a:cubicBezTo>
                  <a:pt x="1131" y="116"/>
                  <a:pt x="1120" y="113"/>
                  <a:pt x="1110" y="113"/>
                </a:cubicBezTo>
                <a:cubicBezTo>
                  <a:pt x="1098" y="113"/>
                  <a:pt x="1085" y="113"/>
                  <a:pt x="1073" y="113"/>
                </a:cubicBezTo>
                <a:cubicBezTo>
                  <a:pt x="1061" y="113"/>
                  <a:pt x="1042" y="115"/>
                  <a:pt x="1038" y="114"/>
                </a:cubicBezTo>
                <a:cubicBezTo>
                  <a:pt x="1047" y="113"/>
                  <a:pt x="1074" y="110"/>
                  <a:pt x="1075" y="110"/>
                </a:cubicBezTo>
                <a:cubicBezTo>
                  <a:pt x="1100" y="103"/>
                  <a:pt x="1124" y="92"/>
                  <a:pt x="1145" y="76"/>
                </a:cubicBezTo>
                <a:cubicBezTo>
                  <a:pt x="1147" y="75"/>
                  <a:pt x="1146" y="73"/>
                  <a:pt x="1144" y="74"/>
                </a:cubicBezTo>
                <a:cubicBezTo>
                  <a:pt x="1120" y="88"/>
                  <a:pt x="1094" y="99"/>
                  <a:pt x="1067" y="104"/>
                </a:cubicBezTo>
                <a:cubicBezTo>
                  <a:pt x="1047" y="109"/>
                  <a:pt x="1020" y="114"/>
                  <a:pt x="1000" y="107"/>
                </a:cubicBezTo>
                <a:cubicBezTo>
                  <a:pt x="987" y="101"/>
                  <a:pt x="976" y="93"/>
                  <a:pt x="963" y="88"/>
                </a:cubicBezTo>
                <a:cubicBezTo>
                  <a:pt x="964" y="88"/>
                  <a:pt x="965" y="88"/>
                  <a:pt x="965" y="88"/>
                </a:cubicBezTo>
                <a:cubicBezTo>
                  <a:pt x="981" y="81"/>
                  <a:pt x="997" y="74"/>
                  <a:pt x="1013" y="68"/>
                </a:cubicBezTo>
                <a:cubicBezTo>
                  <a:pt x="1029" y="62"/>
                  <a:pt x="1045" y="55"/>
                  <a:pt x="1060" y="47"/>
                </a:cubicBezTo>
                <a:cubicBezTo>
                  <a:pt x="1069" y="41"/>
                  <a:pt x="1080" y="35"/>
                  <a:pt x="1084" y="24"/>
                </a:cubicBezTo>
                <a:cubicBezTo>
                  <a:pt x="1085" y="21"/>
                  <a:pt x="1081" y="20"/>
                  <a:pt x="1080" y="23"/>
                </a:cubicBezTo>
                <a:cubicBezTo>
                  <a:pt x="1075" y="34"/>
                  <a:pt x="1061" y="41"/>
                  <a:pt x="1050" y="46"/>
                </a:cubicBezTo>
                <a:cubicBezTo>
                  <a:pt x="1041" y="50"/>
                  <a:pt x="1032" y="53"/>
                  <a:pt x="1022" y="57"/>
                </a:cubicBezTo>
                <a:cubicBezTo>
                  <a:pt x="1027" y="51"/>
                  <a:pt x="1030" y="45"/>
                  <a:pt x="1036" y="40"/>
                </a:cubicBezTo>
                <a:cubicBezTo>
                  <a:pt x="1045" y="32"/>
                  <a:pt x="1054" y="25"/>
                  <a:pt x="1063" y="16"/>
                </a:cubicBezTo>
                <a:cubicBezTo>
                  <a:pt x="1064" y="16"/>
                  <a:pt x="1063" y="15"/>
                  <a:pt x="1062" y="15"/>
                </a:cubicBezTo>
                <a:cubicBezTo>
                  <a:pt x="1051" y="25"/>
                  <a:pt x="1039" y="32"/>
                  <a:pt x="1028" y="42"/>
                </a:cubicBezTo>
                <a:cubicBezTo>
                  <a:pt x="1021" y="48"/>
                  <a:pt x="1015" y="55"/>
                  <a:pt x="1009" y="61"/>
                </a:cubicBezTo>
                <a:cubicBezTo>
                  <a:pt x="1008" y="62"/>
                  <a:pt x="1006" y="62"/>
                  <a:pt x="1005" y="63"/>
                </a:cubicBezTo>
                <a:cubicBezTo>
                  <a:pt x="994" y="66"/>
                  <a:pt x="983" y="68"/>
                  <a:pt x="973" y="72"/>
                </a:cubicBezTo>
                <a:cubicBezTo>
                  <a:pt x="967" y="75"/>
                  <a:pt x="961" y="77"/>
                  <a:pt x="955" y="78"/>
                </a:cubicBezTo>
                <a:cubicBezTo>
                  <a:pt x="944" y="81"/>
                  <a:pt x="919" y="84"/>
                  <a:pt x="901" y="80"/>
                </a:cubicBezTo>
                <a:cubicBezTo>
                  <a:pt x="897" y="80"/>
                  <a:pt x="894" y="79"/>
                  <a:pt x="891" y="78"/>
                </a:cubicBezTo>
                <a:cubicBezTo>
                  <a:pt x="876" y="73"/>
                  <a:pt x="862" y="65"/>
                  <a:pt x="847" y="61"/>
                </a:cubicBezTo>
                <a:cubicBezTo>
                  <a:pt x="869" y="55"/>
                  <a:pt x="891" y="48"/>
                  <a:pt x="914" y="53"/>
                </a:cubicBezTo>
                <a:cubicBezTo>
                  <a:pt x="915" y="54"/>
                  <a:pt x="916" y="51"/>
                  <a:pt x="914" y="51"/>
                </a:cubicBezTo>
                <a:cubicBezTo>
                  <a:pt x="903" y="47"/>
                  <a:pt x="890" y="47"/>
                  <a:pt x="877" y="48"/>
                </a:cubicBezTo>
                <a:cubicBezTo>
                  <a:pt x="880" y="47"/>
                  <a:pt x="883" y="45"/>
                  <a:pt x="885" y="43"/>
                </a:cubicBezTo>
                <a:cubicBezTo>
                  <a:pt x="895" y="37"/>
                  <a:pt x="902" y="28"/>
                  <a:pt x="914" y="27"/>
                </a:cubicBezTo>
                <a:cubicBezTo>
                  <a:pt x="915" y="27"/>
                  <a:pt x="914" y="26"/>
                  <a:pt x="914" y="26"/>
                </a:cubicBezTo>
                <a:cubicBezTo>
                  <a:pt x="895" y="27"/>
                  <a:pt x="881" y="43"/>
                  <a:pt x="864" y="50"/>
                </a:cubicBezTo>
                <a:cubicBezTo>
                  <a:pt x="845" y="53"/>
                  <a:pt x="828" y="58"/>
                  <a:pt x="821" y="60"/>
                </a:cubicBezTo>
                <a:cubicBezTo>
                  <a:pt x="812" y="63"/>
                  <a:pt x="805" y="69"/>
                  <a:pt x="796" y="75"/>
                </a:cubicBezTo>
                <a:cubicBezTo>
                  <a:pt x="794" y="77"/>
                  <a:pt x="792" y="79"/>
                  <a:pt x="790" y="81"/>
                </a:cubicBezTo>
                <a:cubicBezTo>
                  <a:pt x="791" y="77"/>
                  <a:pt x="790" y="73"/>
                  <a:pt x="790" y="68"/>
                </a:cubicBezTo>
                <a:cubicBezTo>
                  <a:pt x="790" y="58"/>
                  <a:pt x="795" y="49"/>
                  <a:pt x="799" y="41"/>
                </a:cubicBezTo>
                <a:cubicBezTo>
                  <a:pt x="804" y="33"/>
                  <a:pt x="809" y="25"/>
                  <a:pt x="813" y="16"/>
                </a:cubicBezTo>
                <a:cubicBezTo>
                  <a:pt x="817" y="10"/>
                  <a:pt x="821" y="4"/>
                  <a:pt x="828" y="0"/>
                </a:cubicBezTo>
                <a:cubicBezTo>
                  <a:pt x="828" y="0"/>
                  <a:pt x="828" y="0"/>
                  <a:pt x="827" y="0"/>
                </a:cubicBezTo>
                <a:cubicBezTo>
                  <a:pt x="822" y="3"/>
                  <a:pt x="815" y="7"/>
                  <a:pt x="812" y="12"/>
                </a:cubicBezTo>
                <a:cubicBezTo>
                  <a:pt x="808" y="19"/>
                  <a:pt x="803" y="27"/>
                  <a:pt x="799" y="34"/>
                </a:cubicBezTo>
                <a:cubicBezTo>
                  <a:pt x="799" y="35"/>
                  <a:pt x="798" y="36"/>
                  <a:pt x="797" y="36"/>
                </a:cubicBezTo>
                <a:cubicBezTo>
                  <a:pt x="797" y="37"/>
                  <a:pt x="796" y="38"/>
                  <a:pt x="796" y="39"/>
                </a:cubicBezTo>
                <a:cubicBezTo>
                  <a:pt x="796" y="40"/>
                  <a:pt x="795" y="40"/>
                  <a:pt x="795" y="41"/>
                </a:cubicBezTo>
                <a:cubicBezTo>
                  <a:pt x="795" y="41"/>
                  <a:pt x="794" y="42"/>
                  <a:pt x="794" y="42"/>
                </a:cubicBezTo>
                <a:cubicBezTo>
                  <a:pt x="794" y="42"/>
                  <a:pt x="794" y="42"/>
                  <a:pt x="794" y="43"/>
                </a:cubicBezTo>
                <a:cubicBezTo>
                  <a:pt x="791" y="47"/>
                  <a:pt x="788" y="52"/>
                  <a:pt x="786" y="56"/>
                </a:cubicBezTo>
                <a:cubicBezTo>
                  <a:pt x="786" y="56"/>
                  <a:pt x="786" y="56"/>
                  <a:pt x="786" y="56"/>
                </a:cubicBezTo>
                <a:cubicBezTo>
                  <a:pt x="786" y="57"/>
                  <a:pt x="786" y="57"/>
                  <a:pt x="786" y="57"/>
                </a:cubicBezTo>
                <a:cubicBezTo>
                  <a:pt x="786" y="58"/>
                  <a:pt x="785" y="59"/>
                  <a:pt x="785" y="60"/>
                </a:cubicBezTo>
                <a:cubicBezTo>
                  <a:pt x="785" y="61"/>
                  <a:pt x="785" y="61"/>
                  <a:pt x="784" y="62"/>
                </a:cubicBezTo>
                <a:cubicBezTo>
                  <a:pt x="784" y="62"/>
                  <a:pt x="784" y="62"/>
                  <a:pt x="784" y="62"/>
                </a:cubicBezTo>
                <a:cubicBezTo>
                  <a:pt x="784" y="63"/>
                  <a:pt x="784" y="63"/>
                  <a:pt x="784" y="64"/>
                </a:cubicBezTo>
                <a:cubicBezTo>
                  <a:pt x="783" y="69"/>
                  <a:pt x="786" y="76"/>
                  <a:pt x="785" y="84"/>
                </a:cubicBezTo>
                <a:cubicBezTo>
                  <a:pt x="773" y="93"/>
                  <a:pt x="759" y="103"/>
                  <a:pt x="751" y="110"/>
                </a:cubicBezTo>
                <a:cubicBezTo>
                  <a:pt x="740" y="123"/>
                  <a:pt x="729" y="131"/>
                  <a:pt x="713" y="135"/>
                </a:cubicBezTo>
                <a:cubicBezTo>
                  <a:pt x="700" y="138"/>
                  <a:pt x="688" y="142"/>
                  <a:pt x="675" y="147"/>
                </a:cubicBezTo>
                <a:cubicBezTo>
                  <a:pt x="661" y="152"/>
                  <a:pt x="647" y="159"/>
                  <a:pt x="633" y="161"/>
                </a:cubicBezTo>
                <a:cubicBezTo>
                  <a:pt x="628" y="162"/>
                  <a:pt x="623" y="163"/>
                  <a:pt x="618" y="164"/>
                </a:cubicBezTo>
                <a:cubicBezTo>
                  <a:pt x="626" y="155"/>
                  <a:pt x="636" y="146"/>
                  <a:pt x="647" y="141"/>
                </a:cubicBezTo>
                <a:cubicBezTo>
                  <a:pt x="655" y="137"/>
                  <a:pt x="664" y="139"/>
                  <a:pt x="672" y="136"/>
                </a:cubicBezTo>
                <a:cubicBezTo>
                  <a:pt x="677" y="135"/>
                  <a:pt x="680" y="132"/>
                  <a:pt x="684" y="129"/>
                </a:cubicBezTo>
                <a:cubicBezTo>
                  <a:pt x="695" y="117"/>
                  <a:pt x="708" y="107"/>
                  <a:pt x="720" y="96"/>
                </a:cubicBezTo>
                <a:cubicBezTo>
                  <a:pt x="725" y="91"/>
                  <a:pt x="729" y="88"/>
                  <a:pt x="735" y="85"/>
                </a:cubicBezTo>
                <a:cubicBezTo>
                  <a:pt x="739" y="83"/>
                  <a:pt x="742" y="82"/>
                  <a:pt x="745" y="79"/>
                </a:cubicBezTo>
                <a:cubicBezTo>
                  <a:pt x="746" y="78"/>
                  <a:pt x="745" y="78"/>
                  <a:pt x="745" y="78"/>
                </a:cubicBezTo>
                <a:cubicBezTo>
                  <a:pt x="740" y="83"/>
                  <a:pt x="735" y="82"/>
                  <a:pt x="729" y="84"/>
                </a:cubicBezTo>
                <a:cubicBezTo>
                  <a:pt x="725" y="86"/>
                  <a:pt x="721" y="89"/>
                  <a:pt x="717" y="93"/>
                </a:cubicBezTo>
                <a:cubicBezTo>
                  <a:pt x="706" y="104"/>
                  <a:pt x="694" y="112"/>
                  <a:pt x="682" y="123"/>
                </a:cubicBezTo>
                <a:cubicBezTo>
                  <a:pt x="683" y="122"/>
                  <a:pt x="683" y="122"/>
                  <a:pt x="683" y="122"/>
                </a:cubicBezTo>
                <a:cubicBezTo>
                  <a:pt x="687" y="113"/>
                  <a:pt x="689" y="104"/>
                  <a:pt x="693" y="96"/>
                </a:cubicBezTo>
                <a:cubicBezTo>
                  <a:pt x="694" y="95"/>
                  <a:pt x="692" y="95"/>
                  <a:pt x="692" y="96"/>
                </a:cubicBezTo>
                <a:cubicBezTo>
                  <a:pt x="688" y="102"/>
                  <a:pt x="686" y="108"/>
                  <a:pt x="682" y="115"/>
                </a:cubicBezTo>
                <a:cubicBezTo>
                  <a:pt x="678" y="123"/>
                  <a:pt x="670" y="126"/>
                  <a:pt x="664" y="132"/>
                </a:cubicBezTo>
                <a:cubicBezTo>
                  <a:pt x="664" y="132"/>
                  <a:pt x="664" y="132"/>
                  <a:pt x="664" y="132"/>
                </a:cubicBezTo>
                <a:cubicBezTo>
                  <a:pt x="662" y="132"/>
                  <a:pt x="659" y="132"/>
                  <a:pt x="657" y="132"/>
                </a:cubicBezTo>
                <a:cubicBezTo>
                  <a:pt x="651" y="132"/>
                  <a:pt x="646" y="134"/>
                  <a:pt x="641" y="137"/>
                </a:cubicBezTo>
                <a:cubicBezTo>
                  <a:pt x="627" y="145"/>
                  <a:pt x="617" y="156"/>
                  <a:pt x="605" y="166"/>
                </a:cubicBezTo>
                <a:cubicBezTo>
                  <a:pt x="605" y="166"/>
                  <a:pt x="605" y="166"/>
                  <a:pt x="605" y="166"/>
                </a:cubicBezTo>
                <a:cubicBezTo>
                  <a:pt x="594" y="169"/>
                  <a:pt x="584" y="172"/>
                  <a:pt x="576" y="179"/>
                </a:cubicBezTo>
                <a:cubicBezTo>
                  <a:pt x="577" y="175"/>
                  <a:pt x="579" y="171"/>
                  <a:pt x="580" y="167"/>
                </a:cubicBezTo>
                <a:cubicBezTo>
                  <a:pt x="593" y="154"/>
                  <a:pt x="606" y="141"/>
                  <a:pt x="616" y="126"/>
                </a:cubicBezTo>
                <a:cubicBezTo>
                  <a:pt x="619" y="121"/>
                  <a:pt x="623" y="114"/>
                  <a:pt x="620" y="109"/>
                </a:cubicBezTo>
                <a:cubicBezTo>
                  <a:pt x="618" y="105"/>
                  <a:pt x="619" y="103"/>
                  <a:pt x="622" y="97"/>
                </a:cubicBezTo>
                <a:cubicBezTo>
                  <a:pt x="626" y="88"/>
                  <a:pt x="632" y="79"/>
                  <a:pt x="637" y="70"/>
                </a:cubicBezTo>
                <a:cubicBezTo>
                  <a:pt x="638" y="69"/>
                  <a:pt x="636" y="68"/>
                  <a:pt x="636" y="69"/>
                </a:cubicBezTo>
                <a:cubicBezTo>
                  <a:pt x="628" y="81"/>
                  <a:pt x="621" y="93"/>
                  <a:pt x="615" y="106"/>
                </a:cubicBezTo>
                <a:cubicBezTo>
                  <a:pt x="615" y="107"/>
                  <a:pt x="615" y="107"/>
                  <a:pt x="616" y="108"/>
                </a:cubicBezTo>
                <a:cubicBezTo>
                  <a:pt x="625" y="115"/>
                  <a:pt x="600" y="139"/>
                  <a:pt x="583" y="156"/>
                </a:cubicBezTo>
                <a:cubicBezTo>
                  <a:pt x="587" y="143"/>
                  <a:pt x="591" y="130"/>
                  <a:pt x="596" y="118"/>
                </a:cubicBezTo>
                <a:cubicBezTo>
                  <a:pt x="603" y="103"/>
                  <a:pt x="611" y="88"/>
                  <a:pt x="615" y="72"/>
                </a:cubicBezTo>
                <a:cubicBezTo>
                  <a:pt x="618" y="56"/>
                  <a:pt x="615" y="41"/>
                  <a:pt x="610" y="26"/>
                </a:cubicBezTo>
                <a:cubicBezTo>
                  <a:pt x="610" y="25"/>
                  <a:pt x="608" y="25"/>
                  <a:pt x="608" y="26"/>
                </a:cubicBezTo>
                <a:cubicBezTo>
                  <a:pt x="613" y="43"/>
                  <a:pt x="616" y="61"/>
                  <a:pt x="610" y="77"/>
                </a:cubicBezTo>
                <a:cubicBezTo>
                  <a:pt x="605" y="91"/>
                  <a:pt x="596" y="104"/>
                  <a:pt x="589" y="117"/>
                </a:cubicBezTo>
                <a:cubicBezTo>
                  <a:pt x="588" y="121"/>
                  <a:pt x="586" y="125"/>
                  <a:pt x="585" y="128"/>
                </a:cubicBezTo>
                <a:cubicBezTo>
                  <a:pt x="584" y="125"/>
                  <a:pt x="584" y="121"/>
                  <a:pt x="583" y="117"/>
                </a:cubicBezTo>
                <a:cubicBezTo>
                  <a:pt x="578" y="102"/>
                  <a:pt x="568" y="85"/>
                  <a:pt x="574" y="69"/>
                </a:cubicBezTo>
                <a:cubicBezTo>
                  <a:pt x="574" y="69"/>
                  <a:pt x="574" y="69"/>
                  <a:pt x="574" y="69"/>
                </a:cubicBezTo>
                <a:cubicBezTo>
                  <a:pt x="569" y="79"/>
                  <a:pt x="570" y="88"/>
                  <a:pt x="574" y="98"/>
                </a:cubicBezTo>
                <a:cubicBezTo>
                  <a:pt x="577" y="107"/>
                  <a:pt x="581" y="116"/>
                  <a:pt x="582" y="125"/>
                </a:cubicBezTo>
                <a:cubicBezTo>
                  <a:pt x="583" y="129"/>
                  <a:pt x="582" y="133"/>
                  <a:pt x="581" y="136"/>
                </a:cubicBezTo>
                <a:cubicBezTo>
                  <a:pt x="575" y="151"/>
                  <a:pt x="570" y="166"/>
                  <a:pt x="563" y="181"/>
                </a:cubicBezTo>
                <a:cubicBezTo>
                  <a:pt x="559" y="191"/>
                  <a:pt x="555" y="201"/>
                  <a:pt x="551" y="210"/>
                </a:cubicBezTo>
                <a:cubicBezTo>
                  <a:pt x="547" y="218"/>
                  <a:pt x="541" y="226"/>
                  <a:pt x="538" y="234"/>
                </a:cubicBezTo>
                <a:cubicBezTo>
                  <a:pt x="535" y="239"/>
                  <a:pt x="531" y="244"/>
                  <a:pt x="528" y="249"/>
                </a:cubicBezTo>
                <a:cubicBezTo>
                  <a:pt x="520" y="262"/>
                  <a:pt x="511" y="274"/>
                  <a:pt x="504" y="286"/>
                </a:cubicBezTo>
                <a:cubicBezTo>
                  <a:pt x="498" y="297"/>
                  <a:pt x="493" y="310"/>
                  <a:pt x="486" y="320"/>
                </a:cubicBezTo>
                <a:cubicBezTo>
                  <a:pt x="479" y="332"/>
                  <a:pt x="470" y="339"/>
                  <a:pt x="457" y="344"/>
                </a:cubicBezTo>
                <a:cubicBezTo>
                  <a:pt x="450" y="346"/>
                  <a:pt x="443" y="349"/>
                  <a:pt x="437" y="354"/>
                </a:cubicBezTo>
                <a:cubicBezTo>
                  <a:pt x="420" y="369"/>
                  <a:pt x="415" y="393"/>
                  <a:pt x="398" y="409"/>
                </a:cubicBezTo>
                <a:cubicBezTo>
                  <a:pt x="387" y="418"/>
                  <a:pt x="374" y="425"/>
                  <a:pt x="362" y="433"/>
                </a:cubicBezTo>
                <a:cubicBezTo>
                  <a:pt x="348" y="442"/>
                  <a:pt x="335" y="451"/>
                  <a:pt x="322" y="460"/>
                </a:cubicBezTo>
                <a:cubicBezTo>
                  <a:pt x="315" y="464"/>
                  <a:pt x="308" y="468"/>
                  <a:pt x="301" y="472"/>
                </a:cubicBezTo>
                <a:cubicBezTo>
                  <a:pt x="287" y="477"/>
                  <a:pt x="273" y="483"/>
                  <a:pt x="259" y="489"/>
                </a:cubicBezTo>
                <a:cubicBezTo>
                  <a:pt x="249" y="492"/>
                  <a:pt x="238" y="495"/>
                  <a:pt x="228" y="498"/>
                </a:cubicBezTo>
                <a:cubicBezTo>
                  <a:pt x="227" y="498"/>
                  <a:pt x="225" y="498"/>
                  <a:pt x="224" y="499"/>
                </a:cubicBezTo>
                <a:cubicBezTo>
                  <a:pt x="227" y="486"/>
                  <a:pt x="229" y="473"/>
                  <a:pt x="235" y="463"/>
                </a:cubicBezTo>
                <a:cubicBezTo>
                  <a:pt x="241" y="453"/>
                  <a:pt x="250" y="447"/>
                  <a:pt x="260" y="442"/>
                </a:cubicBezTo>
                <a:cubicBezTo>
                  <a:pt x="272" y="436"/>
                  <a:pt x="283" y="430"/>
                  <a:pt x="292" y="420"/>
                </a:cubicBezTo>
                <a:cubicBezTo>
                  <a:pt x="298" y="414"/>
                  <a:pt x="302" y="408"/>
                  <a:pt x="307" y="401"/>
                </a:cubicBezTo>
                <a:cubicBezTo>
                  <a:pt x="308" y="401"/>
                  <a:pt x="309" y="400"/>
                  <a:pt x="310" y="400"/>
                </a:cubicBezTo>
                <a:cubicBezTo>
                  <a:pt x="320" y="394"/>
                  <a:pt x="331" y="394"/>
                  <a:pt x="342" y="391"/>
                </a:cubicBezTo>
                <a:cubicBezTo>
                  <a:pt x="351" y="387"/>
                  <a:pt x="360" y="383"/>
                  <a:pt x="368" y="378"/>
                </a:cubicBezTo>
                <a:cubicBezTo>
                  <a:pt x="380" y="378"/>
                  <a:pt x="391" y="378"/>
                  <a:pt x="403" y="381"/>
                </a:cubicBezTo>
                <a:cubicBezTo>
                  <a:pt x="404" y="382"/>
                  <a:pt x="405" y="379"/>
                  <a:pt x="403" y="378"/>
                </a:cubicBezTo>
                <a:cubicBezTo>
                  <a:pt x="394" y="375"/>
                  <a:pt x="385" y="375"/>
                  <a:pt x="375" y="374"/>
                </a:cubicBezTo>
                <a:cubicBezTo>
                  <a:pt x="384" y="370"/>
                  <a:pt x="392" y="365"/>
                  <a:pt x="401" y="361"/>
                </a:cubicBezTo>
                <a:cubicBezTo>
                  <a:pt x="407" y="358"/>
                  <a:pt x="403" y="350"/>
                  <a:pt x="397" y="353"/>
                </a:cubicBezTo>
                <a:cubicBezTo>
                  <a:pt x="383" y="359"/>
                  <a:pt x="353" y="374"/>
                  <a:pt x="353" y="375"/>
                </a:cubicBezTo>
                <a:cubicBezTo>
                  <a:pt x="343" y="379"/>
                  <a:pt x="333" y="381"/>
                  <a:pt x="323" y="383"/>
                </a:cubicBezTo>
                <a:cubicBezTo>
                  <a:pt x="322" y="383"/>
                  <a:pt x="321" y="383"/>
                  <a:pt x="320" y="383"/>
                </a:cubicBezTo>
                <a:cubicBezTo>
                  <a:pt x="329" y="373"/>
                  <a:pt x="340" y="367"/>
                  <a:pt x="353" y="359"/>
                </a:cubicBezTo>
                <a:cubicBezTo>
                  <a:pt x="364" y="353"/>
                  <a:pt x="373" y="344"/>
                  <a:pt x="383" y="336"/>
                </a:cubicBezTo>
                <a:cubicBezTo>
                  <a:pt x="398" y="324"/>
                  <a:pt x="414" y="313"/>
                  <a:pt x="430" y="302"/>
                </a:cubicBezTo>
                <a:cubicBezTo>
                  <a:pt x="431" y="302"/>
                  <a:pt x="432" y="301"/>
                  <a:pt x="433" y="300"/>
                </a:cubicBezTo>
                <a:cubicBezTo>
                  <a:pt x="440" y="299"/>
                  <a:pt x="448" y="301"/>
                  <a:pt x="455" y="299"/>
                </a:cubicBezTo>
                <a:cubicBezTo>
                  <a:pt x="462" y="298"/>
                  <a:pt x="470" y="295"/>
                  <a:pt x="477" y="292"/>
                </a:cubicBezTo>
                <a:cubicBezTo>
                  <a:pt x="489" y="285"/>
                  <a:pt x="497" y="276"/>
                  <a:pt x="503" y="264"/>
                </a:cubicBezTo>
                <a:cubicBezTo>
                  <a:pt x="504" y="264"/>
                  <a:pt x="503" y="263"/>
                  <a:pt x="503" y="264"/>
                </a:cubicBezTo>
                <a:cubicBezTo>
                  <a:pt x="495" y="276"/>
                  <a:pt x="485" y="286"/>
                  <a:pt x="471" y="292"/>
                </a:cubicBezTo>
                <a:cubicBezTo>
                  <a:pt x="464" y="294"/>
                  <a:pt x="457" y="297"/>
                  <a:pt x="449" y="296"/>
                </a:cubicBezTo>
                <a:cubicBezTo>
                  <a:pt x="446" y="296"/>
                  <a:pt x="444" y="296"/>
                  <a:pt x="441" y="295"/>
                </a:cubicBezTo>
                <a:cubicBezTo>
                  <a:pt x="450" y="290"/>
                  <a:pt x="459" y="285"/>
                  <a:pt x="464" y="277"/>
                </a:cubicBezTo>
                <a:cubicBezTo>
                  <a:pt x="479" y="253"/>
                  <a:pt x="484" y="226"/>
                  <a:pt x="489" y="198"/>
                </a:cubicBezTo>
                <a:cubicBezTo>
                  <a:pt x="489" y="198"/>
                  <a:pt x="489" y="198"/>
                  <a:pt x="488" y="198"/>
                </a:cubicBezTo>
                <a:cubicBezTo>
                  <a:pt x="481" y="225"/>
                  <a:pt x="475" y="255"/>
                  <a:pt x="457" y="277"/>
                </a:cubicBezTo>
                <a:cubicBezTo>
                  <a:pt x="452" y="284"/>
                  <a:pt x="440" y="288"/>
                  <a:pt x="433" y="292"/>
                </a:cubicBezTo>
                <a:cubicBezTo>
                  <a:pt x="426" y="297"/>
                  <a:pt x="420" y="301"/>
                  <a:pt x="413" y="305"/>
                </a:cubicBezTo>
                <a:cubicBezTo>
                  <a:pt x="411" y="306"/>
                  <a:pt x="410" y="307"/>
                  <a:pt x="408" y="308"/>
                </a:cubicBezTo>
                <a:cubicBezTo>
                  <a:pt x="409" y="305"/>
                  <a:pt x="410" y="302"/>
                  <a:pt x="411" y="299"/>
                </a:cubicBezTo>
                <a:cubicBezTo>
                  <a:pt x="414" y="290"/>
                  <a:pt x="419" y="283"/>
                  <a:pt x="422" y="275"/>
                </a:cubicBezTo>
                <a:cubicBezTo>
                  <a:pt x="427" y="265"/>
                  <a:pt x="428" y="254"/>
                  <a:pt x="427" y="243"/>
                </a:cubicBezTo>
                <a:cubicBezTo>
                  <a:pt x="427" y="241"/>
                  <a:pt x="425" y="242"/>
                  <a:pt x="425" y="243"/>
                </a:cubicBezTo>
                <a:cubicBezTo>
                  <a:pt x="426" y="259"/>
                  <a:pt x="422" y="273"/>
                  <a:pt x="412" y="286"/>
                </a:cubicBezTo>
                <a:cubicBezTo>
                  <a:pt x="406" y="295"/>
                  <a:pt x="405" y="307"/>
                  <a:pt x="396" y="314"/>
                </a:cubicBezTo>
                <a:cubicBezTo>
                  <a:pt x="387" y="322"/>
                  <a:pt x="376" y="326"/>
                  <a:pt x="367" y="332"/>
                </a:cubicBezTo>
                <a:cubicBezTo>
                  <a:pt x="363" y="334"/>
                  <a:pt x="358" y="337"/>
                  <a:pt x="356" y="341"/>
                </a:cubicBezTo>
                <a:cubicBezTo>
                  <a:pt x="347" y="346"/>
                  <a:pt x="337" y="350"/>
                  <a:pt x="329" y="355"/>
                </a:cubicBezTo>
                <a:cubicBezTo>
                  <a:pt x="330" y="347"/>
                  <a:pt x="331" y="338"/>
                  <a:pt x="331" y="329"/>
                </a:cubicBezTo>
                <a:cubicBezTo>
                  <a:pt x="332" y="316"/>
                  <a:pt x="339" y="282"/>
                  <a:pt x="346" y="268"/>
                </a:cubicBezTo>
                <a:cubicBezTo>
                  <a:pt x="353" y="254"/>
                  <a:pt x="361" y="240"/>
                  <a:pt x="370" y="228"/>
                </a:cubicBezTo>
                <a:cubicBezTo>
                  <a:pt x="379" y="217"/>
                  <a:pt x="386" y="210"/>
                  <a:pt x="399" y="207"/>
                </a:cubicBezTo>
                <a:cubicBezTo>
                  <a:pt x="411" y="204"/>
                  <a:pt x="420" y="200"/>
                  <a:pt x="423" y="188"/>
                </a:cubicBezTo>
                <a:cubicBezTo>
                  <a:pt x="423" y="187"/>
                  <a:pt x="423" y="187"/>
                  <a:pt x="423" y="188"/>
                </a:cubicBezTo>
                <a:cubicBezTo>
                  <a:pt x="418" y="208"/>
                  <a:pt x="393" y="202"/>
                  <a:pt x="380" y="213"/>
                </a:cubicBezTo>
                <a:cubicBezTo>
                  <a:pt x="369" y="221"/>
                  <a:pt x="362" y="234"/>
                  <a:pt x="355" y="245"/>
                </a:cubicBezTo>
                <a:cubicBezTo>
                  <a:pt x="347" y="258"/>
                  <a:pt x="339" y="271"/>
                  <a:pt x="333" y="286"/>
                </a:cubicBezTo>
                <a:cubicBezTo>
                  <a:pt x="331" y="289"/>
                  <a:pt x="330" y="292"/>
                  <a:pt x="329" y="295"/>
                </a:cubicBezTo>
                <a:cubicBezTo>
                  <a:pt x="329" y="291"/>
                  <a:pt x="329" y="287"/>
                  <a:pt x="329" y="283"/>
                </a:cubicBezTo>
                <a:cubicBezTo>
                  <a:pt x="332" y="254"/>
                  <a:pt x="344" y="227"/>
                  <a:pt x="359" y="202"/>
                </a:cubicBezTo>
                <a:cubicBezTo>
                  <a:pt x="366" y="191"/>
                  <a:pt x="373" y="180"/>
                  <a:pt x="380" y="169"/>
                </a:cubicBezTo>
                <a:cubicBezTo>
                  <a:pt x="384" y="164"/>
                  <a:pt x="391" y="166"/>
                  <a:pt x="397" y="163"/>
                </a:cubicBezTo>
                <a:cubicBezTo>
                  <a:pt x="412" y="154"/>
                  <a:pt x="415" y="132"/>
                  <a:pt x="425" y="119"/>
                </a:cubicBezTo>
                <a:cubicBezTo>
                  <a:pt x="426" y="118"/>
                  <a:pt x="425" y="117"/>
                  <a:pt x="424" y="118"/>
                </a:cubicBezTo>
                <a:cubicBezTo>
                  <a:pt x="415" y="131"/>
                  <a:pt x="404" y="170"/>
                  <a:pt x="382" y="162"/>
                </a:cubicBezTo>
                <a:cubicBezTo>
                  <a:pt x="381" y="162"/>
                  <a:pt x="381" y="162"/>
                  <a:pt x="380" y="163"/>
                </a:cubicBezTo>
                <a:cubicBezTo>
                  <a:pt x="364" y="184"/>
                  <a:pt x="348" y="208"/>
                  <a:pt x="337" y="233"/>
                </a:cubicBezTo>
                <a:cubicBezTo>
                  <a:pt x="339" y="219"/>
                  <a:pt x="340" y="206"/>
                  <a:pt x="342" y="193"/>
                </a:cubicBezTo>
                <a:cubicBezTo>
                  <a:pt x="343" y="184"/>
                  <a:pt x="344" y="175"/>
                  <a:pt x="345" y="167"/>
                </a:cubicBezTo>
                <a:cubicBezTo>
                  <a:pt x="346" y="162"/>
                  <a:pt x="351" y="160"/>
                  <a:pt x="352" y="155"/>
                </a:cubicBezTo>
                <a:cubicBezTo>
                  <a:pt x="353" y="151"/>
                  <a:pt x="353" y="147"/>
                  <a:pt x="352" y="144"/>
                </a:cubicBezTo>
                <a:cubicBezTo>
                  <a:pt x="353" y="150"/>
                  <a:pt x="352" y="156"/>
                  <a:pt x="347" y="160"/>
                </a:cubicBezTo>
                <a:cubicBezTo>
                  <a:pt x="340" y="165"/>
                  <a:pt x="340" y="179"/>
                  <a:pt x="339" y="186"/>
                </a:cubicBezTo>
                <a:cubicBezTo>
                  <a:pt x="336" y="207"/>
                  <a:pt x="336" y="228"/>
                  <a:pt x="331" y="249"/>
                </a:cubicBezTo>
                <a:cubicBezTo>
                  <a:pt x="329" y="252"/>
                  <a:pt x="328" y="255"/>
                  <a:pt x="327" y="258"/>
                </a:cubicBezTo>
                <a:cubicBezTo>
                  <a:pt x="326" y="261"/>
                  <a:pt x="326" y="261"/>
                  <a:pt x="323" y="275"/>
                </a:cubicBezTo>
                <a:cubicBezTo>
                  <a:pt x="322" y="286"/>
                  <a:pt x="322" y="296"/>
                  <a:pt x="323" y="307"/>
                </a:cubicBezTo>
                <a:cubicBezTo>
                  <a:pt x="324" y="314"/>
                  <a:pt x="324" y="320"/>
                  <a:pt x="323" y="327"/>
                </a:cubicBezTo>
                <a:cubicBezTo>
                  <a:pt x="322" y="327"/>
                  <a:pt x="321" y="351"/>
                  <a:pt x="319" y="360"/>
                </a:cubicBezTo>
                <a:cubicBezTo>
                  <a:pt x="312" y="362"/>
                  <a:pt x="309" y="368"/>
                  <a:pt x="304" y="375"/>
                </a:cubicBezTo>
                <a:cubicBezTo>
                  <a:pt x="303" y="376"/>
                  <a:pt x="302" y="378"/>
                  <a:pt x="301" y="379"/>
                </a:cubicBezTo>
                <a:cubicBezTo>
                  <a:pt x="294" y="388"/>
                  <a:pt x="288" y="398"/>
                  <a:pt x="279" y="405"/>
                </a:cubicBezTo>
                <a:cubicBezTo>
                  <a:pt x="270" y="413"/>
                  <a:pt x="260" y="418"/>
                  <a:pt x="249" y="423"/>
                </a:cubicBezTo>
                <a:cubicBezTo>
                  <a:pt x="242" y="427"/>
                  <a:pt x="235" y="430"/>
                  <a:pt x="229" y="435"/>
                </a:cubicBezTo>
                <a:cubicBezTo>
                  <a:pt x="230" y="429"/>
                  <a:pt x="232" y="423"/>
                  <a:pt x="235" y="417"/>
                </a:cubicBezTo>
                <a:cubicBezTo>
                  <a:pt x="237" y="413"/>
                  <a:pt x="239" y="409"/>
                  <a:pt x="241" y="405"/>
                </a:cubicBezTo>
                <a:cubicBezTo>
                  <a:pt x="249" y="402"/>
                  <a:pt x="256" y="400"/>
                  <a:pt x="261" y="393"/>
                </a:cubicBezTo>
                <a:cubicBezTo>
                  <a:pt x="270" y="382"/>
                  <a:pt x="276" y="371"/>
                  <a:pt x="278" y="358"/>
                </a:cubicBezTo>
                <a:cubicBezTo>
                  <a:pt x="279" y="356"/>
                  <a:pt x="277" y="356"/>
                  <a:pt x="277" y="357"/>
                </a:cubicBezTo>
                <a:cubicBezTo>
                  <a:pt x="274" y="369"/>
                  <a:pt x="268" y="379"/>
                  <a:pt x="261" y="388"/>
                </a:cubicBezTo>
                <a:cubicBezTo>
                  <a:pt x="256" y="394"/>
                  <a:pt x="250" y="397"/>
                  <a:pt x="244" y="400"/>
                </a:cubicBezTo>
                <a:cubicBezTo>
                  <a:pt x="246" y="397"/>
                  <a:pt x="248" y="394"/>
                  <a:pt x="250" y="391"/>
                </a:cubicBezTo>
                <a:cubicBezTo>
                  <a:pt x="251" y="389"/>
                  <a:pt x="273" y="334"/>
                  <a:pt x="280" y="316"/>
                </a:cubicBezTo>
                <a:cubicBezTo>
                  <a:pt x="280" y="316"/>
                  <a:pt x="280" y="316"/>
                  <a:pt x="280" y="316"/>
                </a:cubicBezTo>
                <a:cubicBezTo>
                  <a:pt x="277" y="321"/>
                  <a:pt x="273" y="329"/>
                  <a:pt x="269" y="338"/>
                </a:cubicBezTo>
                <a:cubicBezTo>
                  <a:pt x="269" y="338"/>
                  <a:pt x="269" y="338"/>
                  <a:pt x="269" y="338"/>
                </a:cubicBezTo>
                <a:cubicBezTo>
                  <a:pt x="268" y="340"/>
                  <a:pt x="267" y="342"/>
                  <a:pt x="266" y="344"/>
                </a:cubicBezTo>
                <a:cubicBezTo>
                  <a:pt x="265" y="345"/>
                  <a:pt x="265" y="346"/>
                  <a:pt x="265" y="347"/>
                </a:cubicBezTo>
                <a:cubicBezTo>
                  <a:pt x="265" y="347"/>
                  <a:pt x="265" y="347"/>
                  <a:pt x="265" y="347"/>
                </a:cubicBezTo>
                <a:cubicBezTo>
                  <a:pt x="253" y="371"/>
                  <a:pt x="239" y="400"/>
                  <a:pt x="237" y="403"/>
                </a:cubicBezTo>
                <a:cubicBezTo>
                  <a:pt x="236" y="403"/>
                  <a:pt x="235" y="404"/>
                  <a:pt x="234" y="404"/>
                </a:cubicBezTo>
                <a:cubicBezTo>
                  <a:pt x="233" y="395"/>
                  <a:pt x="230" y="385"/>
                  <a:pt x="230" y="380"/>
                </a:cubicBezTo>
                <a:cubicBezTo>
                  <a:pt x="226" y="360"/>
                  <a:pt x="232" y="341"/>
                  <a:pt x="234" y="321"/>
                </a:cubicBezTo>
                <a:cubicBezTo>
                  <a:pt x="234" y="320"/>
                  <a:pt x="232" y="320"/>
                  <a:pt x="232" y="321"/>
                </a:cubicBezTo>
                <a:cubicBezTo>
                  <a:pt x="230" y="340"/>
                  <a:pt x="224" y="358"/>
                  <a:pt x="226" y="378"/>
                </a:cubicBezTo>
                <a:cubicBezTo>
                  <a:pt x="228" y="386"/>
                  <a:pt x="229" y="395"/>
                  <a:pt x="229" y="403"/>
                </a:cubicBezTo>
                <a:cubicBezTo>
                  <a:pt x="229" y="410"/>
                  <a:pt x="225" y="415"/>
                  <a:pt x="224" y="422"/>
                </a:cubicBezTo>
                <a:cubicBezTo>
                  <a:pt x="224" y="422"/>
                  <a:pt x="222" y="436"/>
                  <a:pt x="222" y="442"/>
                </a:cubicBezTo>
                <a:cubicBezTo>
                  <a:pt x="222" y="442"/>
                  <a:pt x="221" y="443"/>
                  <a:pt x="220" y="444"/>
                </a:cubicBezTo>
                <a:cubicBezTo>
                  <a:pt x="212" y="454"/>
                  <a:pt x="209" y="466"/>
                  <a:pt x="206" y="478"/>
                </a:cubicBezTo>
                <a:cubicBezTo>
                  <a:pt x="203" y="487"/>
                  <a:pt x="201" y="496"/>
                  <a:pt x="198" y="505"/>
                </a:cubicBezTo>
                <a:cubicBezTo>
                  <a:pt x="198" y="505"/>
                  <a:pt x="198" y="505"/>
                  <a:pt x="198" y="506"/>
                </a:cubicBezTo>
                <a:cubicBezTo>
                  <a:pt x="192" y="507"/>
                  <a:pt x="187" y="511"/>
                  <a:pt x="182" y="513"/>
                </a:cubicBezTo>
                <a:cubicBezTo>
                  <a:pt x="174" y="514"/>
                  <a:pt x="165" y="514"/>
                  <a:pt x="157" y="512"/>
                </a:cubicBezTo>
                <a:cubicBezTo>
                  <a:pt x="154" y="511"/>
                  <a:pt x="150" y="512"/>
                  <a:pt x="148" y="514"/>
                </a:cubicBezTo>
                <a:cubicBezTo>
                  <a:pt x="131" y="531"/>
                  <a:pt x="110" y="524"/>
                  <a:pt x="90" y="521"/>
                </a:cubicBezTo>
                <a:cubicBezTo>
                  <a:pt x="92" y="519"/>
                  <a:pt x="94" y="517"/>
                  <a:pt x="96" y="515"/>
                </a:cubicBezTo>
                <a:cubicBezTo>
                  <a:pt x="97" y="514"/>
                  <a:pt x="98" y="512"/>
                  <a:pt x="96" y="511"/>
                </a:cubicBezTo>
                <a:cubicBezTo>
                  <a:pt x="89" y="504"/>
                  <a:pt x="93" y="499"/>
                  <a:pt x="99" y="493"/>
                </a:cubicBezTo>
                <a:cubicBezTo>
                  <a:pt x="101" y="490"/>
                  <a:pt x="104" y="486"/>
                  <a:pt x="106" y="482"/>
                </a:cubicBezTo>
                <a:cubicBezTo>
                  <a:pt x="111" y="472"/>
                  <a:pt x="115" y="458"/>
                  <a:pt x="125" y="450"/>
                </a:cubicBezTo>
                <a:cubicBezTo>
                  <a:pt x="126" y="449"/>
                  <a:pt x="126" y="448"/>
                  <a:pt x="125" y="448"/>
                </a:cubicBezTo>
                <a:cubicBezTo>
                  <a:pt x="115" y="440"/>
                  <a:pt x="112" y="431"/>
                  <a:pt x="121" y="421"/>
                </a:cubicBezTo>
                <a:cubicBezTo>
                  <a:pt x="125" y="416"/>
                  <a:pt x="130" y="412"/>
                  <a:pt x="134" y="407"/>
                </a:cubicBezTo>
                <a:cubicBezTo>
                  <a:pt x="147" y="393"/>
                  <a:pt x="150" y="373"/>
                  <a:pt x="156" y="356"/>
                </a:cubicBezTo>
                <a:cubicBezTo>
                  <a:pt x="156" y="356"/>
                  <a:pt x="156" y="356"/>
                  <a:pt x="156" y="356"/>
                </a:cubicBezTo>
                <a:cubicBezTo>
                  <a:pt x="151" y="368"/>
                  <a:pt x="148" y="380"/>
                  <a:pt x="142" y="392"/>
                </a:cubicBezTo>
                <a:cubicBezTo>
                  <a:pt x="137" y="402"/>
                  <a:pt x="129" y="409"/>
                  <a:pt x="120" y="418"/>
                </a:cubicBezTo>
                <a:cubicBezTo>
                  <a:pt x="109" y="429"/>
                  <a:pt x="110" y="439"/>
                  <a:pt x="121" y="449"/>
                </a:cubicBezTo>
                <a:cubicBezTo>
                  <a:pt x="109" y="460"/>
                  <a:pt x="107" y="479"/>
                  <a:pt x="95" y="490"/>
                </a:cubicBezTo>
                <a:cubicBezTo>
                  <a:pt x="87" y="498"/>
                  <a:pt x="83" y="504"/>
                  <a:pt x="91" y="513"/>
                </a:cubicBezTo>
                <a:cubicBezTo>
                  <a:pt x="86" y="516"/>
                  <a:pt x="80" y="517"/>
                  <a:pt x="75" y="520"/>
                </a:cubicBezTo>
                <a:cubicBezTo>
                  <a:pt x="69" y="520"/>
                  <a:pt x="6" y="519"/>
                  <a:pt x="0" y="519"/>
                </a:cubicBezTo>
                <a:cubicBezTo>
                  <a:pt x="1" y="554"/>
                  <a:pt x="1" y="554"/>
                  <a:pt x="1" y="554"/>
                </a:cubicBezTo>
                <a:cubicBezTo>
                  <a:pt x="8" y="554"/>
                  <a:pt x="77" y="554"/>
                  <a:pt x="85" y="554"/>
                </a:cubicBezTo>
                <a:cubicBezTo>
                  <a:pt x="101" y="553"/>
                  <a:pt x="121" y="555"/>
                  <a:pt x="135" y="546"/>
                </a:cubicBezTo>
                <a:cubicBezTo>
                  <a:pt x="137" y="544"/>
                  <a:pt x="139" y="543"/>
                  <a:pt x="141" y="541"/>
                </a:cubicBezTo>
                <a:cubicBezTo>
                  <a:pt x="154" y="538"/>
                  <a:pt x="167" y="535"/>
                  <a:pt x="180" y="531"/>
                </a:cubicBezTo>
                <a:cubicBezTo>
                  <a:pt x="182" y="531"/>
                  <a:pt x="183" y="530"/>
                  <a:pt x="185" y="530"/>
                </a:cubicBezTo>
                <a:cubicBezTo>
                  <a:pt x="185" y="529"/>
                  <a:pt x="186" y="529"/>
                  <a:pt x="187" y="529"/>
                </a:cubicBezTo>
                <a:cubicBezTo>
                  <a:pt x="186" y="529"/>
                  <a:pt x="186" y="530"/>
                  <a:pt x="186" y="530"/>
                </a:cubicBezTo>
                <a:cubicBezTo>
                  <a:pt x="178" y="543"/>
                  <a:pt x="169" y="556"/>
                  <a:pt x="162" y="569"/>
                </a:cubicBezTo>
                <a:cubicBezTo>
                  <a:pt x="153" y="582"/>
                  <a:pt x="144" y="596"/>
                  <a:pt x="137" y="610"/>
                </a:cubicBezTo>
                <a:cubicBezTo>
                  <a:pt x="132" y="621"/>
                  <a:pt x="125" y="630"/>
                  <a:pt x="116" y="637"/>
                </a:cubicBezTo>
                <a:cubicBezTo>
                  <a:pt x="107" y="643"/>
                  <a:pt x="98" y="649"/>
                  <a:pt x="89" y="654"/>
                </a:cubicBezTo>
                <a:cubicBezTo>
                  <a:pt x="83" y="657"/>
                  <a:pt x="5" y="724"/>
                  <a:pt x="1" y="728"/>
                </a:cubicBezTo>
                <a:cubicBezTo>
                  <a:pt x="1" y="778"/>
                  <a:pt x="1" y="778"/>
                  <a:pt x="1" y="778"/>
                </a:cubicBezTo>
                <a:cubicBezTo>
                  <a:pt x="11" y="769"/>
                  <a:pt x="97" y="678"/>
                  <a:pt x="109" y="670"/>
                </a:cubicBezTo>
                <a:cubicBezTo>
                  <a:pt x="118" y="665"/>
                  <a:pt x="127" y="660"/>
                  <a:pt x="135" y="653"/>
                </a:cubicBezTo>
                <a:cubicBezTo>
                  <a:pt x="155" y="635"/>
                  <a:pt x="166" y="608"/>
                  <a:pt x="180" y="585"/>
                </a:cubicBezTo>
                <a:cubicBezTo>
                  <a:pt x="193" y="563"/>
                  <a:pt x="208" y="543"/>
                  <a:pt x="218" y="519"/>
                </a:cubicBezTo>
                <a:cubicBezTo>
                  <a:pt x="219" y="519"/>
                  <a:pt x="220" y="518"/>
                  <a:pt x="221" y="518"/>
                </a:cubicBezTo>
                <a:cubicBezTo>
                  <a:pt x="232" y="514"/>
                  <a:pt x="243" y="511"/>
                  <a:pt x="255" y="510"/>
                </a:cubicBezTo>
                <a:cubicBezTo>
                  <a:pt x="259" y="509"/>
                  <a:pt x="264" y="509"/>
                  <a:pt x="269" y="509"/>
                </a:cubicBezTo>
                <a:cubicBezTo>
                  <a:pt x="269" y="509"/>
                  <a:pt x="269" y="510"/>
                  <a:pt x="270" y="510"/>
                </a:cubicBezTo>
                <a:cubicBezTo>
                  <a:pt x="274" y="511"/>
                  <a:pt x="279" y="513"/>
                  <a:pt x="283" y="516"/>
                </a:cubicBezTo>
                <a:cubicBezTo>
                  <a:pt x="290" y="519"/>
                  <a:pt x="296" y="523"/>
                  <a:pt x="302" y="527"/>
                </a:cubicBezTo>
                <a:cubicBezTo>
                  <a:pt x="309" y="531"/>
                  <a:pt x="316" y="535"/>
                  <a:pt x="323" y="539"/>
                </a:cubicBezTo>
                <a:cubicBezTo>
                  <a:pt x="327" y="541"/>
                  <a:pt x="332" y="546"/>
                  <a:pt x="336" y="546"/>
                </a:cubicBezTo>
                <a:cubicBezTo>
                  <a:pt x="336" y="546"/>
                  <a:pt x="335" y="547"/>
                  <a:pt x="336" y="547"/>
                </a:cubicBezTo>
                <a:cubicBezTo>
                  <a:pt x="342" y="552"/>
                  <a:pt x="349" y="557"/>
                  <a:pt x="356" y="562"/>
                </a:cubicBezTo>
                <a:cubicBezTo>
                  <a:pt x="356" y="562"/>
                  <a:pt x="356" y="562"/>
                  <a:pt x="356" y="562"/>
                </a:cubicBezTo>
                <a:cubicBezTo>
                  <a:pt x="354" y="560"/>
                  <a:pt x="339" y="547"/>
                  <a:pt x="338" y="547"/>
                </a:cubicBezTo>
                <a:cubicBezTo>
                  <a:pt x="338" y="547"/>
                  <a:pt x="338" y="546"/>
                  <a:pt x="338" y="546"/>
                </a:cubicBezTo>
                <a:cubicBezTo>
                  <a:pt x="335" y="543"/>
                  <a:pt x="330" y="541"/>
                  <a:pt x="327" y="539"/>
                </a:cubicBezTo>
                <a:cubicBezTo>
                  <a:pt x="319" y="534"/>
                  <a:pt x="312" y="529"/>
                  <a:pt x="304" y="524"/>
                </a:cubicBezTo>
                <a:cubicBezTo>
                  <a:pt x="297" y="520"/>
                  <a:pt x="290" y="515"/>
                  <a:pt x="283" y="511"/>
                </a:cubicBezTo>
                <a:cubicBezTo>
                  <a:pt x="286" y="511"/>
                  <a:pt x="289" y="512"/>
                  <a:pt x="293" y="512"/>
                </a:cubicBezTo>
                <a:cubicBezTo>
                  <a:pt x="302" y="514"/>
                  <a:pt x="312" y="515"/>
                  <a:pt x="321" y="516"/>
                </a:cubicBezTo>
                <a:cubicBezTo>
                  <a:pt x="322" y="516"/>
                  <a:pt x="322" y="516"/>
                  <a:pt x="322" y="517"/>
                </a:cubicBezTo>
                <a:cubicBezTo>
                  <a:pt x="328" y="519"/>
                  <a:pt x="334" y="517"/>
                  <a:pt x="340" y="520"/>
                </a:cubicBezTo>
                <a:cubicBezTo>
                  <a:pt x="345" y="523"/>
                  <a:pt x="350" y="526"/>
                  <a:pt x="355" y="529"/>
                </a:cubicBezTo>
                <a:cubicBezTo>
                  <a:pt x="360" y="532"/>
                  <a:pt x="365" y="535"/>
                  <a:pt x="371" y="537"/>
                </a:cubicBezTo>
                <a:cubicBezTo>
                  <a:pt x="377" y="539"/>
                  <a:pt x="382" y="543"/>
                  <a:pt x="388" y="545"/>
                </a:cubicBezTo>
                <a:cubicBezTo>
                  <a:pt x="392" y="547"/>
                  <a:pt x="397" y="547"/>
                  <a:pt x="401" y="549"/>
                </a:cubicBezTo>
                <a:cubicBezTo>
                  <a:pt x="406" y="552"/>
                  <a:pt x="410" y="555"/>
                  <a:pt x="414" y="559"/>
                </a:cubicBezTo>
                <a:cubicBezTo>
                  <a:pt x="420" y="565"/>
                  <a:pt x="426" y="572"/>
                  <a:pt x="434" y="575"/>
                </a:cubicBezTo>
                <a:cubicBezTo>
                  <a:pt x="434" y="575"/>
                  <a:pt x="434" y="575"/>
                  <a:pt x="434" y="575"/>
                </a:cubicBezTo>
                <a:cubicBezTo>
                  <a:pt x="426" y="568"/>
                  <a:pt x="419" y="561"/>
                  <a:pt x="411" y="554"/>
                </a:cubicBezTo>
                <a:cubicBezTo>
                  <a:pt x="403" y="546"/>
                  <a:pt x="394" y="543"/>
                  <a:pt x="385" y="537"/>
                </a:cubicBezTo>
                <a:cubicBezTo>
                  <a:pt x="379" y="533"/>
                  <a:pt x="373" y="532"/>
                  <a:pt x="367" y="529"/>
                </a:cubicBezTo>
                <a:cubicBezTo>
                  <a:pt x="363" y="526"/>
                  <a:pt x="359" y="524"/>
                  <a:pt x="355" y="522"/>
                </a:cubicBezTo>
                <a:cubicBezTo>
                  <a:pt x="358" y="522"/>
                  <a:pt x="361" y="523"/>
                  <a:pt x="364" y="524"/>
                </a:cubicBezTo>
                <a:cubicBezTo>
                  <a:pt x="384" y="531"/>
                  <a:pt x="402" y="542"/>
                  <a:pt x="422" y="549"/>
                </a:cubicBezTo>
                <a:cubicBezTo>
                  <a:pt x="425" y="550"/>
                  <a:pt x="408" y="540"/>
                  <a:pt x="405" y="539"/>
                </a:cubicBezTo>
                <a:cubicBezTo>
                  <a:pt x="385" y="530"/>
                  <a:pt x="382" y="526"/>
                  <a:pt x="361" y="519"/>
                </a:cubicBezTo>
                <a:cubicBezTo>
                  <a:pt x="357" y="517"/>
                  <a:pt x="355" y="513"/>
                  <a:pt x="350" y="511"/>
                </a:cubicBezTo>
                <a:cubicBezTo>
                  <a:pt x="375" y="509"/>
                  <a:pt x="400" y="510"/>
                  <a:pt x="425" y="517"/>
                </a:cubicBezTo>
                <a:cubicBezTo>
                  <a:pt x="428" y="518"/>
                  <a:pt x="492" y="532"/>
                  <a:pt x="494" y="532"/>
                </a:cubicBezTo>
                <a:cubicBezTo>
                  <a:pt x="494" y="532"/>
                  <a:pt x="494" y="532"/>
                  <a:pt x="494" y="532"/>
                </a:cubicBezTo>
                <a:cubicBezTo>
                  <a:pt x="487" y="530"/>
                  <a:pt x="412" y="507"/>
                  <a:pt x="405" y="506"/>
                </a:cubicBezTo>
                <a:cubicBezTo>
                  <a:pt x="408" y="505"/>
                  <a:pt x="411" y="505"/>
                  <a:pt x="413" y="504"/>
                </a:cubicBezTo>
                <a:cubicBezTo>
                  <a:pt x="421" y="503"/>
                  <a:pt x="428" y="501"/>
                  <a:pt x="433" y="495"/>
                </a:cubicBezTo>
                <a:cubicBezTo>
                  <a:pt x="433" y="495"/>
                  <a:pt x="433" y="494"/>
                  <a:pt x="433" y="495"/>
                </a:cubicBezTo>
                <a:cubicBezTo>
                  <a:pt x="425" y="500"/>
                  <a:pt x="416" y="499"/>
                  <a:pt x="407" y="501"/>
                </a:cubicBezTo>
                <a:cubicBezTo>
                  <a:pt x="402" y="502"/>
                  <a:pt x="397" y="503"/>
                  <a:pt x="392" y="504"/>
                </a:cubicBezTo>
                <a:cubicBezTo>
                  <a:pt x="369" y="501"/>
                  <a:pt x="344" y="501"/>
                  <a:pt x="322" y="504"/>
                </a:cubicBezTo>
                <a:cubicBezTo>
                  <a:pt x="312" y="502"/>
                  <a:pt x="302" y="500"/>
                  <a:pt x="292" y="498"/>
                </a:cubicBezTo>
                <a:cubicBezTo>
                  <a:pt x="290" y="497"/>
                  <a:pt x="287" y="497"/>
                  <a:pt x="285" y="496"/>
                </a:cubicBezTo>
                <a:cubicBezTo>
                  <a:pt x="300" y="491"/>
                  <a:pt x="315" y="485"/>
                  <a:pt x="330" y="479"/>
                </a:cubicBezTo>
                <a:cubicBezTo>
                  <a:pt x="338" y="475"/>
                  <a:pt x="346" y="472"/>
                  <a:pt x="354" y="469"/>
                </a:cubicBezTo>
                <a:cubicBezTo>
                  <a:pt x="360" y="466"/>
                  <a:pt x="366" y="463"/>
                  <a:pt x="373" y="461"/>
                </a:cubicBezTo>
                <a:cubicBezTo>
                  <a:pt x="385" y="456"/>
                  <a:pt x="398" y="451"/>
                  <a:pt x="409" y="444"/>
                </a:cubicBezTo>
                <a:cubicBezTo>
                  <a:pt x="409" y="444"/>
                  <a:pt x="409" y="443"/>
                  <a:pt x="410" y="443"/>
                </a:cubicBezTo>
                <a:cubicBezTo>
                  <a:pt x="414" y="441"/>
                  <a:pt x="417" y="439"/>
                  <a:pt x="421" y="437"/>
                </a:cubicBezTo>
                <a:cubicBezTo>
                  <a:pt x="424" y="436"/>
                  <a:pt x="427" y="434"/>
                  <a:pt x="430" y="432"/>
                </a:cubicBezTo>
                <a:cubicBezTo>
                  <a:pt x="437" y="429"/>
                  <a:pt x="444" y="427"/>
                  <a:pt x="453" y="426"/>
                </a:cubicBezTo>
                <a:cubicBezTo>
                  <a:pt x="457" y="425"/>
                  <a:pt x="460" y="425"/>
                  <a:pt x="464" y="425"/>
                </a:cubicBezTo>
                <a:cubicBezTo>
                  <a:pt x="466" y="426"/>
                  <a:pt x="468" y="426"/>
                  <a:pt x="469" y="426"/>
                </a:cubicBezTo>
                <a:cubicBezTo>
                  <a:pt x="477" y="428"/>
                  <a:pt x="485" y="429"/>
                  <a:pt x="493" y="429"/>
                </a:cubicBezTo>
                <a:cubicBezTo>
                  <a:pt x="509" y="429"/>
                  <a:pt x="525" y="429"/>
                  <a:pt x="540" y="430"/>
                </a:cubicBezTo>
                <a:cubicBezTo>
                  <a:pt x="558" y="432"/>
                  <a:pt x="575" y="433"/>
                  <a:pt x="593" y="433"/>
                </a:cubicBezTo>
                <a:cubicBezTo>
                  <a:pt x="602" y="433"/>
                  <a:pt x="611" y="433"/>
                  <a:pt x="620" y="433"/>
                </a:cubicBezTo>
                <a:cubicBezTo>
                  <a:pt x="621" y="433"/>
                  <a:pt x="623" y="433"/>
                  <a:pt x="624" y="433"/>
                </a:cubicBezTo>
                <a:cubicBezTo>
                  <a:pt x="627" y="433"/>
                  <a:pt x="631" y="433"/>
                  <a:pt x="634" y="433"/>
                </a:cubicBezTo>
                <a:cubicBezTo>
                  <a:pt x="637" y="434"/>
                  <a:pt x="640" y="434"/>
                  <a:pt x="643" y="434"/>
                </a:cubicBezTo>
                <a:cubicBezTo>
                  <a:pt x="661" y="436"/>
                  <a:pt x="680" y="437"/>
                  <a:pt x="698" y="436"/>
                </a:cubicBezTo>
                <a:cubicBezTo>
                  <a:pt x="731" y="436"/>
                  <a:pt x="768" y="431"/>
                  <a:pt x="798" y="415"/>
                </a:cubicBezTo>
                <a:cubicBezTo>
                  <a:pt x="809" y="417"/>
                  <a:pt x="821" y="414"/>
                  <a:pt x="833" y="415"/>
                </a:cubicBezTo>
                <a:cubicBezTo>
                  <a:pt x="844" y="417"/>
                  <a:pt x="854" y="419"/>
                  <a:pt x="866" y="419"/>
                </a:cubicBezTo>
                <a:cubicBezTo>
                  <a:pt x="867" y="419"/>
                  <a:pt x="867" y="417"/>
                  <a:pt x="866" y="417"/>
                </a:cubicBezTo>
                <a:cubicBezTo>
                  <a:pt x="853" y="414"/>
                  <a:pt x="840" y="411"/>
                  <a:pt x="828" y="406"/>
                </a:cubicBezTo>
                <a:cubicBezTo>
                  <a:pt x="824" y="405"/>
                  <a:pt x="820" y="404"/>
                  <a:pt x="815" y="403"/>
                </a:cubicBezTo>
                <a:cubicBezTo>
                  <a:pt x="819" y="400"/>
                  <a:pt x="822" y="396"/>
                  <a:pt x="826" y="393"/>
                </a:cubicBezTo>
                <a:cubicBezTo>
                  <a:pt x="851" y="398"/>
                  <a:pt x="877" y="400"/>
                  <a:pt x="903" y="402"/>
                </a:cubicBezTo>
                <a:cubicBezTo>
                  <a:pt x="924" y="403"/>
                  <a:pt x="947" y="400"/>
                  <a:pt x="965" y="411"/>
                </a:cubicBezTo>
                <a:cubicBezTo>
                  <a:pt x="966" y="411"/>
                  <a:pt x="967" y="410"/>
                  <a:pt x="966" y="409"/>
                </a:cubicBezTo>
                <a:cubicBezTo>
                  <a:pt x="947" y="398"/>
                  <a:pt x="925" y="399"/>
                  <a:pt x="904" y="398"/>
                </a:cubicBezTo>
                <a:cubicBezTo>
                  <a:pt x="879" y="395"/>
                  <a:pt x="854" y="393"/>
                  <a:pt x="830" y="388"/>
                </a:cubicBezTo>
                <a:cubicBezTo>
                  <a:pt x="830" y="388"/>
                  <a:pt x="831" y="387"/>
                  <a:pt x="831" y="386"/>
                </a:cubicBezTo>
                <a:cubicBezTo>
                  <a:pt x="833" y="384"/>
                  <a:pt x="835" y="382"/>
                  <a:pt x="837" y="380"/>
                </a:cubicBezTo>
                <a:cubicBezTo>
                  <a:pt x="850" y="370"/>
                  <a:pt x="862" y="361"/>
                  <a:pt x="876" y="352"/>
                </a:cubicBezTo>
                <a:cubicBezTo>
                  <a:pt x="877" y="352"/>
                  <a:pt x="878" y="352"/>
                  <a:pt x="879" y="352"/>
                </a:cubicBezTo>
                <a:cubicBezTo>
                  <a:pt x="888" y="352"/>
                  <a:pt x="896" y="351"/>
                  <a:pt x="904" y="349"/>
                </a:cubicBezTo>
                <a:cubicBezTo>
                  <a:pt x="914" y="348"/>
                  <a:pt x="921" y="352"/>
                  <a:pt x="928" y="358"/>
                </a:cubicBezTo>
                <a:cubicBezTo>
                  <a:pt x="929" y="359"/>
                  <a:pt x="931" y="357"/>
                  <a:pt x="930" y="356"/>
                </a:cubicBezTo>
                <a:cubicBezTo>
                  <a:pt x="924" y="352"/>
                  <a:pt x="918" y="347"/>
                  <a:pt x="911" y="346"/>
                </a:cubicBezTo>
                <a:cubicBezTo>
                  <a:pt x="904" y="346"/>
                  <a:pt x="898" y="348"/>
                  <a:pt x="891" y="348"/>
                </a:cubicBezTo>
                <a:cubicBezTo>
                  <a:pt x="888" y="348"/>
                  <a:pt x="886" y="348"/>
                  <a:pt x="883" y="348"/>
                </a:cubicBezTo>
                <a:cubicBezTo>
                  <a:pt x="889" y="345"/>
                  <a:pt x="894" y="342"/>
                  <a:pt x="901" y="339"/>
                </a:cubicBezTo>
                <a:cubicBezTo>
                  <a:pt x="906" y="337"/>
                  <a:pt x="912" y="335"/>
                  <a:pt x="918" y="333"/>
                </a:cubicBezTo>
                <a:cubicBezTo>
                  <a:pt x="931" y="330"/>
                  <a:pt x="946" y="332"/>
                  <a:pt x="959" y="333"/>
                </a:cubicBezTo>
                <a:cubicBezTo>
                  <a:pt x="971" y="335"/>
                  <a:pt x="982" y="337"/>
                  <a:pt x="993" y="340"/>
                </a:cubicBezTo>
                <a:cubicBezTo>
                  <a:pt x="993" y="341"/>
                  <a:pt x="1002" y="345"/>
                  <a:pt x="1003" y="346"/>
                </a:cubicBezTo>
                <a:cubicBezTo>
                  <a:pt x="1021" y="357"/>
                  <a:pt x="1028" y="362"/>
                  <a:pt x="1055" y="399"/>
                </a:cubicBezTo>
                <a:cubicBezTo>
                  <a:pt x="1055" y="399"/>
                  <a:pt x="1055" y="399"/>
                  <a:pt x="1055" y="399"/>
                </a:cubicBezTo>
                <a:cubicBezTo>
                  <a:pt x="1054" y="398"/>
                  <a:pt x="1043" y="380"/>
                  <a:pt x="1041" y="378"/>
                </a:cubicBezTo>
                <a:cubicBezTo>
                  <a:pt x="1033" y="366"/>
                  <a:pt x="1027" y="358"/>
                  <a:pt x="1017" y="349"/>
                </a:cubicBezTo>
                <a:cubicBezTo>
                  <a:pt x="1033" y="356"/>
                  <a:pt x="1049" y="365"/>
                  <a:pt x="1065" y="372"/>
                </a:cubicBezTo>
                <a:cubicBezTo>
                  <a:pt x="1078" y="378"/>
                  <a:pt x="1091" y="381"/>
                  <a:pt x="1104" y="384"/>
                </a:cubicBezTo>
                <a:cubicBezTo>
                  <a:pt x="1110" y="385"/>
                  <a:pt x="1120" y="389"/>
                  <a:pt x="1123" y="391"/>
                </a:cubicBezTo>
                <a:cubicBezTo>
                  <a:pt x="1130" y="394"/>
                  <a:pt x="1137" y="398"/>
                  <a:pt x="1144" y="401"/>
                </a:cubicBezTo>
                <a:cubicBezTo>
                  <a:pt x="1169" y="412"/>
                  <a:pt x="1196" y="418"/>
                  <a:pt x="1224" y="418"/>
                </a:cubicBezTo>
                <a:cubicBezTo>
                  <a:pt x="1225" y="418"/>
                  <a:pt x="1225" y="417"/>
                  <a:pt x="1224" y="417"/>
                </a:cubicBezTo>
                <a:cubicBezTo>
                  <a:pt x="1211" y="415"/>
                  <a:pt x="1197" y="414"/>
                  <a:pt x="1183" y="411"/>
                </a:cubicBezTo>
                <a:cubicBezTo>
                  <a:pt x="1166" y="408"/>
                  <a:pt x="1152" y="400"/>
                  <a:pt x="1137" y="391"/>
                </a:cubicBezTo>
                <a:cubicBezTo>
                  <a:pt x="1135" y="390"/>
                  <a:pt x="1134" y="389"/>
                  <a:pt x="1132" y="389"/>
                </a:cubicBezTo>
                <a:cubicBezTo>
                  <a:pt x="1141" y="387"/>
                  <a:pt x="1149" y="390"/>
                  <a:pt x="1159" y="391"/>
                </a:cubicBezTo>
                <a:cubicBezTo>
                  <a:pt x="1169" y="393"/>
                  <a:pt x="1179" y="394"/>
                  <a:pt x="1189" y="393"/>
                </a:cubicBezTo>
                <a:cubicBezTo>
                  <a:pt x="1207" y="391"/>
                  <a:pt x="1225" y="389"/>
                  <a:pt x="1242" y="384"/>
                </a:cubicBezTo>
                <a:cubicBezTo>
                  <a:pt x="1242" y="383"/>
                  <a:pt x="1242" y="383"/>
                  <a:pt x="1242" y="383"/>
                </a:cubicBezTo>
                <a:cubicBezTo>
                  <a:pt x="1219" y="389"/>
                  <a:pt x="1193" y="391"/>
                  <a:pt x="1169" y="388"/>
                </a:cubicBezTo>
                <a:cubicBezTo>
                  <a:pt x="1152" y="386"/>
                  <a:pt x="1143" y="382"/>
                  <a:pt x="1123" y="383"/>
                </a:cubicBezTo>
                <a:cubicBezTo>
                  <a:pt x="1115" y="380"/>
                  <a:pt x="1108" y="377"/>
                  <a:pt x="1099" y="375"/>
                </a:cubicBezTo>
                <a:cubicBezTo>
                  <a:pt x="1084" y="372"/>
                  <a:pt x="1071" y="367"/>
                  <a:pt x="1057" y="360"/>
                </a:cubicBezTo>
                <a:cubicBezTo>
                  <a:pt x="1033" y="349"/>
                  <a:pt x="1009" y="334"/>
                  <a:pt x="983" y="327"/>
                </a:cubicBezTo>
                <a:cubicBezTo>
                  <a:pt x="981" y="327"/>
                  <a:pt x="979" y="326"/>
                  <a:pt x="977" y="326"/>
                </a:cubicBezTo>
                <a:cubicBezTo>
                  <a:pt x="982" y="326"/>
                  <a:pt x="986" y="326"/>
                  <a:pt x="990" y="326"/>
                </a:cubicBezTo>
                <a:cubicBezTo>
                  <a:pt x="1007" y="325"/>
                  <a:pt x="1023" y="324"/>
                  <a:pt x="1039" y="324"/>
                </a:cubicBezTo>
                <a:cubicBezTo>
                  <a:pt x="1052" y="324"/>
                  <a:pt x="1064" y="324"/>
                  <a:pt x="1077" y="325"/>
                </a:cubicBezTo>
                <a:cubicBezTo>
                  <a:pt x="1078" y="325"/>
                  <a:pt x="1083" y="325"/>
                  <a:pt x="1083" y="325"/>
                </a:cubicBezTo>
                <a:cubicBezTo>
                  <a:pt x="1097" y="325"/>
                  <a:pt x="1111" y="324"/>
                  <a:pt x="1124" y="320"/>
                </a:cubicBezTo>
                <a:cubicBezTo>
                  <a:pt x="1134" y="317"/>
                  <a:pt x="1140" y="310"/>
                  <a:pt x="1149" y="305"/>
                </a:cubicBezTo>
                <a:cubicBezTo>
                  <a:pt x="1154" y="301"/>
                  <a:pt x="1160" y="298"/>
                  <a:pt x="1166" y="295"/>
                </a:cubicBezTo>
                <a:cubicBezTo>
                  <a:pt x="1177" y="299"/>
                  <a:pt x="1188" y="302"/>
                  <a:pt x="1200" y="300"/>
                </a:cubicBezTo>
                <a:cubicBezTo>
                  <a:pt x="1217" y="297"/>
                  <a:pt x="1233" y="289"/>
                  <a:pt x="1249" y="282"/>
                </a:cubicBezTo>
                <a:cubicBezTo>
                  <a:pt x="1257" y="279"/>
                  <a:pt x="1266" y="275"/>
                  <a:pt x="1275" y="274"/>
                </a:cubicBezTo>
                <a:cubicBezTo>
                  <a:pt x="1280" y="273"/>
                  <a:pt x="1288" y="271"/>
                  <a:pt x="1293" y="273"/>
                </a:cubicBezTo>
                <a:cubicBezTo>
                  <a:pt x="1297" y="275"/>
                  <a:pt x="1300" y="278"/>
                  <a:pt x="1304" y="281"/>
                </a:cubicBezTo>
                <a:cubicBezTo>
                  <a:pt x="1310" y="286"/>
                  <a:pt x="1321" y="286"/>
                  <a:pt x="1328" y="288"/>
                </a:cubicBezTo>
                <a:cubicBezTo>
                  <a:pt x="1337" y="290"/>
                  <a:pt x="1345" y="292"/>
                  <a:pt x="1354" y="293"/>
                </a:cubicBezTo>
                <a:cubicBezTo>
                  <a:pt x="1354" y="293"/>
                  <a:pt x="1354" y="293"/>
                  <a:pt x="1354" y="293"/>
                </a:cubicBezTo>
                <a:cubicBezTo>
                  <a:pt x="1343" y="291"/>
                  <a:pt x="1332" y="288"/>
                  <a:pt x="1321" y="285"/>
                </a:cubicBezTo>
                <a:cubicBezTo>
                  <a:pt x="1317" y="284"/>
                  <a:pt x="1308" y="283"/>
                  <a:pt x="1305" y="280"/>
                </a:cubicBezTo>
                <a:cubicBezTo>
                  <a:pt x="1303" y="278"/>
                  <a:pt x="1301" y="276"/>
                  <a:pt x="1299" y="274"/>
                </a:cubicBezTo>
                <a:cubicBezTo>
                  <a:pt x="1289" y="267"/>
                  <a:pt x="1277" y="269"/>
                  <a:pt x="1266" y="273"/>
                </a:cubicBezTo>
                <a:cubicBezTo>
                  <a:pt x="1246" y="278"/>
                  <a:pt x="1227" y="288"/>
                  <a:pt x="1207" y="293"/>
                </a:cubicBezTo>
                <a:cubicBezTo>
                  <a:pt x="1195" y="296"/>
                  <a:pt x="1184" y="294"/>
                  <a:pt x="1173" y="291"/>
                </a:cubicBezTo>
                <a:cubicBezTo>
                  <a:pt x="1178" y="289"/>
                  <a:pt x="1188" y="280"/>
                  <a:pt x="1202" y="274"/>
                </a:cubicBezTo>
                <a:cubicBezTo>
                  <a:pt x="1208" y="271"/>
                  <a:pt x="1215" y="268"/>
                  <a:pt x="1216" y="268"/>
                </a:cubicBezTo>
                <a:cubicBezTo>
                  <a:pt x="1249" y="256"/>
                  <a:pt x="1282" y="239"/>
                  <a:pt x="1317" y="235"/>
                </a:cubicBezTo>
                <a:cubicBezTo>
                  <a:pt x="1317" y="236"/>
                  <a:pt x="1323" y="235"/>
                  <a:pt x="1325" y="235"/>
                </a:cubicBezTo>
                <a:cubicBezTo>
                  <a:pt x="1361" y="233"/>
                  <a:pt x="1395" y="243"/>
                  <a:pt x="1430" y="243"/>
                </a:cubicBezTo>
                <a:cubicBezTo>
                  <a:pt x="1432" y="243"/>
                  <a:pt x="1432" y="240"/>
                  <a:pt x="1430" y="240"/>
                </a:cubicBezTo>
                <a:close/>
                <a:moveTo>
                  <a:pt x="848" y="176"/>
                </a:moveTo>
                <a:cubicBezTo>
                  <a:pt x="847" y="180"/>
                  <a:pt x="847" y="183"/>
                  <a:pt x="847" y="186"/>
                </a:cubicBezTo>
                <a:cubicBezTo>
                  <a:pt x="847" y="187"/>
                  <a:pt x="846" y="189"/>
                  <a:pt x="846" y="190"/>
                </a:cubicBezTo>
                <a:cubicBezTo>
                  <a:pt x="829" y="186"/>
                  <a:pt x="812" y="177"/>
                  <a:pt x="795" y="169"/>
                </a:cubicBezTo>
                <a:cubicBezTo>
                  <a:pt x="813" y="173"/>
                  <a:pt x="830" y="175"/>
                  <a:pt x="848" y="176"/>
                </a:cubicBezTo>
                <a:close/>
                <a:moveTo>
                  <a:pt x="853" y="152"/>
                </a:moveTo>
                <a:cubicBezTo>
                  <a:pt x="852" y="158"/>
                  <a:pt x="851" y="163"/>
                  <a:pt x="850" y="169"/>
                </a:cubicBezTo>
                <a:cubicBezTo>
                  <a:pt x="849" y="170"/>
                  <a:pt x="849" y="170"/>
                  <a:pt x="849" y="171"/>
                </a:cubicBezTo>
                <a:cubicBezTo>
                  <a:pt x="836" y="170"/>
                  <a:pt x="824" y="168"/>
                  <a:pt x="811" y="166"/>
                </a:cubicBezTo>
                <a:cubicBezTo>
                  <a:pt x="813" y="164"/>
                  <a:pt x="815" y="163"/>
                  <a:pt x="817" y="161"/>
                </a:cubicBezTo>
                <a:cubicBezTo>
                  <a:pt x="824" y="158"/>
                  <a:pt x="833" y="158"/>
                  <a:pt x="840" y="156"/>
                </a:cubicBezTo>
                <a:cubicBezTo>
                  <a:pt x="844" y="155"/>
                  <a:pt x="849" y="153"/>
                  <a:pt x="853" y="152"/>
                </a:cubicBezTo>
                <a:close/>
                <a:moveTo>
                  <a:pt x="815" y="275"/>
                </a:moveTo>
                <a:cubicBezTo>
                  <a:pt x="817" y="268"/>
                  <a:pt x="818" y="260"/>
                  <a:pt x="820" y="253"/>
                </a:cubicBezTo>
                <a:cubicBezTo>
                  <a:pt x="820" y="252"/>
                  <a:pt x="820" y="250"/>
                  <a:pt x="821" y="249"/>
                </a:cubicBezTo>
                <a:cubicBezTo>
                  <a:pt x="829" y="245"/>
                  <a:pt x="837" y="237"/>
                  <a:pt x="843" y="231"/>
                </a:cubicBezTo>
                <a:cubicBezTo>
                  <a:pt x="851" y="224"/>
                  <a:pt x="859" y="216"/>
                  <a:pt x="866" y="208"/>
                </a:cubicBezTo>
                <a:cubicBezTo>
                  <a:pt x="868" y="206"/>
                  <a:pt x="865" y="204"/>
                  <a:pt x="863" y="206"/>
                </a:cubicBezTo>
                <a:cubicBezTo>
                  <a:pt x="855" y="214"/>
                  <a:pt x="847" y="223"/>
                  <a:pt x="838" y="230"/>
                </a:cubicBezTo>
                <a:cubicBezTo>
                  <a:pt x="834" y="233"/>
                  <a:pt x="828" y="236"/>
                  <a:pt x="824" y="240"/>
                </a:cubicBezTo>
                <a:cubicBezTo>
                  <a:pt x="825" y="237"/>
                  <a:pt x="826" y="234"/>
                  <a:pt x="827" y="232"/>
                </a:cubicBezTo>
                <a:cubicBezTo>
                  <a:pt x="831" y="224"/>
                  <a:pt x="838" y="221"/>
                  <a:pt x="842" y="214"/>
                </a:cubicBezTo>
                <a:cubicBezTo>
                  <a:pt x="846" y="210"/>
                  <a:pt x="848" y="205"/>
                  <a:pt x="849" y="200"/>
                </a:cubicBezTo>
                <a:cubicBezTo>
                  <a:pt x="849" y="198"/>
                  <a:pt x="849" y="195"/>
                  <a:pt x="849" y="193"/>
                </a:cubicBezTo>
                <a:cubicBezTo>
                  <a:pt x="862" y="196"/>
                  <a:pt x="874" y="196"/>
                  <a:pt x="886" y="193"/>
                </a:cubicBezTo>
                <a:cubicBezTo>
                  <a:pt x="887" y="193"/>
                  <a:pt x="887" y="191"/>
                  <a:pt x="886" y="192"/>
                </a:cubicBezTo>
                <a:cubicBezTo>
                  <a:pt x="873" y="194"/>
                  <a:pt x="861" y="194"/>
                  <a:pt x="850" y="191"/>
                </a:cubicBezTo>
                <a:cubicBezTo>
                  <a:pt x="850" y="188"/>
                  <a:pt x="850" y="186"/>
                  <a:pt x="850" y="183"/>
                </a:cubicBezTo>
                <a:cubicBezTo>
                  <a:pt x="851" y="181"/>
                  <a:pt x="851" y="179"/>
                  <a:pt x="852" y="176"/>
                </a:cubicBezTo>
                <a:cubicBezTo>
                  <a:pt x="864" y="177"/>
                  <a:pt x="877" y="176"/>
                  <a:pt x="890" y="175"/>
                </a:cubicBezTo>
                <a:cubicBezTo>
                  <a:pt x="892" y="174"/>
                  <a:pt x="892" y="171"/>
                  <a:pt x="890" y="171"/>
                </a:cubicBezTo>
                <a:cubicBezTo>
                  <a:pt x="877" y="172"/>
                  <a:pt x="865" y="172"/>
                  <a:pt x="853" y="171"/>
                </a:cubicBezTo>
                <a:cubicBezTo>
                  <a:pt x="855" y="164"/>
                  <a:pt x="857" y="157"/>
                  <a:pt x="858" y="150"/>
                </a:cubicBezTo>
                <a:cubicBezTo>
                  <a:pt x="861" y="150"/>
                  <a:pt x="865" y="149"/>
                  <a:pt x="869" y="150"/>
                </a:cubicBezTo>
                <a:cubicBezTo>
                  <a:pt x="877" y="151"/>
                  <a:pt x="886" y="153"/>
                  <a:pt x="895" y="155"/>
                </a:cubicBezTo>
                <a:cubicBezTo>
                  <a:pt x="907" y="158"/>
                  <a:pt x="919" y="161"/>
                  <a:pt x="932" y="164"/>
                </a:cubicBezTo>
                <a:cubicBezTo>
                  <a:pt x="929" y="174"/>
                  <a:pt x="927" y="185"/>
                  <a:pt x="923" y="195"/>
                </a:cubicBezTo>
                <a:cubicBezTo>
                  <a:pt x="914" y="214"/>
                  <a:pt x="892" y="224"/>
                  <a:pt x="875" y="234"/>
                </a:cubicBezTo>
                <a:cubicBezTo>
                  <a:pt x="855" y="246"/>
                  <a:pt x="834" y="257"/>
                  <a:pt x="818" y="273"/>
                </a:cubicBezTo>
                <a:cubicBezTo>
                  <a:pt x="817" y="274"/>
                  <a:pt x="816" y="274"/>
                  <a:pt x="815" y="275"/>
                </a:cubicBezTo>
                <a:close/>
                <a:moveTo>
                  <a:pt x="789" y="239"/>
                </a:moveTo>
                <a:cubicBezTo>
                  <a:pt x="789" y="238"/>
                  <a:pt x="788" y="238"/>
                  <a:pt x="788" y="239"/>
                </a:cubicBezTo>
                <a:cubicBezTo>
                  <a:pt x="786" y="258"/>
                  <a:pt x="773" y="273"/>
                  <a:pt x="774" y="293"/>
                </a:cubicBezTo>
                <a:cubicBezTo>
                  <a:pt x="775" y="312"/>
                  <a:pt x="776" y="345"/>
                  <a:pt x="766" y="358"/>
                </a:cubicBezTo>
                <a:cubicBezTo>
                  <a:pt x="763" y="363"/>
                  <a:pt x="759" y="368"/>
                  <a:pt x="755" y="373"/>
                </a:cubicBezTo>
                <a:cubicBezTo>
                  <a:pt x="743" y="385"/>
                  <a:pt x="728" y="393"/>
                  <a:pt x="712" y="400"/>
                </a:cubicBezTo>
                <a:cubicBezTo>
                  <a:pt x="709" y="401"/>
                  <a:pt x="705" y="403"/>
                  <a:pt x="701" y="405"/>
                </a:cubicBezTo>
                <a:cubicBezTo>
                  <a:pt x="706" y="399"/>
                  <a:pt x="711" y="393"/>
                  <a:pt x="715" y="389"/>
                </a:cubicBezTo>
                <a:cubicBezTo>
                  <a:pt x="718" y="387"/>
                  <a:pt x="718" y="383"/>
                  <a:pt x="719" y="380"/>
                </a:cubicBezTo>
                <a:cubicBezTo>
                  <a:pt x="721" y="376"/>
                  <a:pt x="723" y="373"/>
                  <a:pt x="725" y="369"/>
                </a:cubicBezTo>
                <a:cubicBezTo>
                  <a:pt x="728" y="364"/>
                  <a:pt x="734" y="351"/>
                  <a:pt x="740" y="348"/>
                </a:cubicBezTo>
                <a:cubicBezTo>
                  <a:pt x="758" y="340"/>
                  <a:pt x="752" y="312"/>
                  <a:pt x="750" y="296"/>
                </a:cubicBezTo>
                <a:cubicBezTo>
                  <a:pt x="750" y="296"/>
                  <a:pt x="750" y="296"/>
                  <a:pt x="750" y="296"/>
                </a:cubicBezTo>
                <a:cubicBezTo>
                  <a:pt x="751" y="305"/>
                  <a:pt x="752" y="314"/>
                  <a:pt x="751" y="323"/>
                </a:cubicBezTo>
                <a:cubicBezTo>
                  <a:pt x="751" y="329"/>
                  <a:pt x="751" y="335"/>
                  <a:pt x="747" y="340"/>
                </a:cubicBezTo>
                <a:cubicBezTo>
                  <a:pt x="735" y="354"/>
                  <a:pt x="739" y="341"/>
                  <a:pt x="736" y="345"/>
                </a:cubicBezTo>
                <a:cubicBezTo>
                  <a:pt x="733" y="347"/>
                  <a:pt x="731" y="350"/>
                  <a:pt x="729" y="353"/>
                </a:cubicBezTo>
                <a:cubicBezTo>
                  <a:pt x="722" y="364"/>
                  <a:pt x="716" y="378"/>
                  <a:pt x="706" y="386"/>
                </a:cubicBezTo>
                <a:cubicBezTo>
                  <a:pt x="700" y="391"/>
                  <a:pt x="694" y="398"/>
                  <a:pt x="688" y="403"/>
                </a:cubicBezTo>
                <a:cubicBezTo>
                  <a:pt x="685" y="407"/>
                  <a:pt x="681" y="410"/>
                  <a:pt x="678" y="414"/>
                </a:cubicBezTo>
                <a:cubicBezTo>
                  <a:pt x="672" y="416"/>
                  <a:pt x="665" y="418"/>
                  <a:pt x="659" y="420"/>
                </a:cubicBezTo>
                <a:cubicBezTo>
                  <a:pt x="652" y="422"/>
                  <a:pt x="644" y="424"/>
                  <a:pt x="636" y="425"/>
                </a:cubicBezTo>
                <a:cubicBezTo>
                  <a:pt x="630" y="424"/>
                  <a:pt x="624" y="424"/>
                  <a:pt x="618" y="424"/>
                </a:cubicBezTo>
                <a:cubicBezTo>
                  <a:pt x="603" y="424"/>
                  <a:pt x="589" y="423"/>
                  <a:pt x="574" y="423"/>
                </a:cubicBezTo>
                <a:cubicBezTo>
                  <a:pt x="562" y="422"/>
                  <a:pt x="550" y="419"/>
                  <a:pt x="537" y="417"/>
                </a:cubicBezTo>
                <a:cubicBezTo>
                  <a:pt x="545" y="414"/>
                  <a:pt x="551" y="409"/>
                  <a:pt x="557" y="404"/>
                </a:cubicBezTo>
                <a:cubicBezTo>
                  <a:pt x="558" y="403"/>
                  <a:pt x="558" y="403"/>
                  <a:pt x="558" y="403"/>
                </a:cubicBezTo>
                <a:cubicBezTo>
                  <a:pt x="558" y="403"/>
                  <a:pt x="559" y="403"/>
                  <a:pt x="559" y="403"/>
                </a:cubicBezTo>
                <a:cubicBezTo>
                  <a:pt x="574" y="391"/>
                  <a:pt x="594" y="391"/>
                  <a:pt x="611" y="385"/>
                </a:cubicBezTo>
                <a:cubicBezTo>
                  <a:pt x="614" y="383"/>
                  <a:pt x="612" y="378"/>
                  <a:pt x="609" y="380"/>
                </a:cubicBezTo>
                <a:cubicBezTo>
                  <a:pt x="598" y="383"/>
                  <a:pt x="586" y="384"/>
                  <a:pt x="576" y="386"/>
                </a:cubicBezTo>
                <a:cubicBezTo>
                  <a:pt x="576" y="386"/>
                  <a:pt x="577" y="385"/>
                  <a:pt x="577" y="385"/>
                </a:cubicBezTo>
                <a:cubicBezTo>
                  <a:pt x="582" y="379"/>
                  <a:pt x="587" y="359"/>
                  <a:pt x="593" y="347"/>
                </a:cubicBezTo>
                <a:cubicBezTo>
                  <a:pt x="593" y="345"/>
                  <a:pt x="612" y="297"/>
                  <a:pt x="611" y="299"/>
                </a:cubicBezTo>
                <a:cubicBezTo>
                  <a:pt x="607" y="306"/>
                  <a:pt x="568" y="373"/>
                  <a:pt x="562" y="378"/>
                </a:cubicBezTo>
                <a:cubicBezTo>
                  <a:pt x="556" y="382"/>
                  <a:pt x="551" y="387"/>
                  <a:pt x="546" y="392"/>
                </a:cubicBezTo>
                <a:cubicBezTo>
                  <a:pt x="544" y="394"/>
                  <a:pt x="542" y="396"/>
                  <a:pt x="540" y="398"/>
                </a:cubicBezTo>
                <a:cubicBezTo>
                  <a:pt x="541" y="394"/>
                  <a:pt x="542" y="391"/>
                  <a:pt x="543" y="387"/>
                </a:cubicBezTo>
                <a:cubicBezTo>
                  <a:pt x="546" y="374"/>
                  <a:pt x="547" y="360"/>
                  <a:pt x="549" y="346"/>
                </a:cubicBezTo>
                <a:cubicBezTo>
                  <a:pt x="549" y="345"/>
                  <a:pt x="549" y="345"/>
                  <a:pt x="549" y="346"/>
                </a:cubicBezTo>
                <a:cubicBezTo>
                  <a:pt x="545" y="358"/>
                  <a:pt x="544" y="370"/>
                  <a:pt x="540" y="382"/>
                </a:cubicBezTo>
                <a:cubicBezTo>
                  <a:pt x="537" y="394"/>
                  <a:pt x="530" y="401"/>
                  <a:pt x="523" y="409"/>
                </a:cubicBezTo>
                <a:cubicBezTo>
                  <a:pt x="516" y="411"/>
                  <a:pt x="508" y="413"/>
                  <a:pt x="501" y="415"/>
                </a:cubicBezTo>
                <a:cubicBezTo>
                  <a:pt x="499" y="415"/>
                  <a:pt x="498" y="416"/>
                  <a:pt x="497" y="417"/>
                </a:cubicBezTo>
                <a:cubicBezTo>
                  <a:pt x="489" y="417"/>
                  <a:pt x="481" y="417"/>
                  <a:pt x="473" y="416"/>
                </a:cubicBezTo>
                <a:cubicBezTo>
                  <a:pt x="464" y="415"/>
                  <a:pt x="448" y="411"/>
                  <a:pt x="440" y="417"/>
                </a:cubicBezTo>
                <a:cubicBezTo>
                  <a:pt x="428" y="417"/>
                  <a:pt x="415" y="425"/>
                  <a:pt x="405" y="430"/>
                </a:cubicBezTo>
                <a:cubicBezTo>
                  <a:pt x="392" y="436"/>
                  <a:pt x="378" y="442"/>
                  <a:pt x="365" y="447"/>
                </a:cubicBezTo>
                <a:cubicBezTo>
                  <a:pt x="369" y="444"/>
                  <a:pt x="373" y="441"/>
                  <a:pt x="377" y="439"/>
                </a:cubicBezTo>
                <a:cubicBezTo>
                  <a:pt x="397" y="426"/>
                  <a:pt x="412" y="414"/>
                  <a:pt x="424" y="394"/>
                </a:cubicBezTo>
                <a:cubicBezTo>
                  <a:pt x="433" y="379"/>
                  <a:pt x="440" y="362"/>
                  <a:pt x="458" y="355"/>
                </a:cubicBezTo>
                <a:cubicBezTo>
                  <a:pt x="473" y="349"/>
                  <a:pt x="486" y="342"/>
                  <a:pt x="495" y="327"/>
                </a:cubicBezTo>
                <a:cubicBezTo>
                  <a:pt x="504" y="312"/>
                  <a:pt x="510" y="297"/>
                  <a:pt x="519" y="282"/>
                </a:cubicBezTo>
                <a:cubicBezTo>
                  <a:pt x="555" y="252"/>
                  <a:pt x="615" y="266"/>
                  <a:pt x="658" y="256"/>
                </a:cubicBezTo>
                <a:cubicBezTo>
                  <a:pt x="658" y="256"/>
                  <a:pt x="659" y="255"/>
                  <a:pt x="659" y="254"/>
                </a:cubicBezTo>
                <a:cubicBezTo>
                  <a:pt x="657" y="226"/>
                  <a:pt x="697" y="225"/>
                  <a:pt x="717" y="219"/>
                </a:cubicBezTo>
                <a:cubicBezTo>
                  <a:pt x="717" y="219"/>
                  <a:pt x="717" y="219"/>
                  <a:pt x="716" y="219"/>
                </a:cubicBezTo>
                <a:cubicBezTo>
                  <a:pt x="699" y="223"/>
                  <a:pt x="679" y="223"/>
                  <a:pt x="664" y="234"/>
                </a:cubicBezTo>
                <a:cubicBezTo>
                  <a:pt x="659" y="238"/>
                  <a:pt x="656" y="244"/>
                  <a:pt x="656" y="250"/>
                </a:cubicBezTo>
                <a:cubicBezTo>
                  <a:pt x="656" y="257"/>
                  <a:pt x="632" y="256"/>
                  <a:pt x="627" y="256"/>
                </a:cubicBezTo>
                <a:cubicBezTo>
                  <a:pt x="594" y="258"/>
                  <a:pt x="555" y="255"/>
                  <a:pt x="526" y="270"/>
                </a:cubicBezTo>
                <a:cubicBezTo>
                  <a:pt x="537" y="253"/>
                  <a:pt x="550" y="237"/>
                  <a:pt x="560" y="219"/>
                </a:cubicBezTo>
                <a:cubicBezTo>
                  <a:pt x="571" y="200"/>
                  <a:pt x="581" y="183"/>
                  <a:pt x="603" y="177"/>
                </a:cubicBezTo>
                <a:cubicBezTo>
                  <a:pt x="615" y="174"/>
                  <a:pt x="628" y="173"/>
                  <a:pt x="640" y="170"/>
                </a:cubicBezTo>
                <a:cubicBezTo>
                  <a:pt x="645" y="169"/>
                  <a:pt x="651" y="167"/>
                  <a:pt x="656" y="165"/>
                </a:cubicBezTo>
                <a:cubicBezTo>
                  <a:pt x="668" y="163"/>
                  <a:pt x="687" y="157"/>
                  <a:pt x="694" y="156"/>
                </a:cubicBezTo>
                <a:cubicBezTo>
                  <a:pt x="704" y="153"/>
                  <a:pt x="713" y="155"/>
                  <a:pt x="724" y="156"/>
                </a:cubicBezTo>
                <a:cubicBezTo>
                  <a:pt x="734" y="157"/>
                  <a:pt x="744" y="159"/>
                  <a:pt x="754" y="161"/>
                </a:cubicBezTo>
                <a:cubicBezTo>
                  <a:pt x="762" y="163"/>
                  <a:pt x="770" y="164"/>
                  <a:pt x="778" y="166"/>
                </a:cubicBezTo>
                <a:cubicBezTo>
                  <a:pt x="778" y="166"/>
                  <a:pt x="779" y="166"/>
                  <a:pt x="779" y="166"/>
                </a:cubicBezTo>
                <a:cubicBezTo>
                  <a:pt x="785" y="168"/>
                  <a:pt x="790" y="172"/>
                  <a:pt x="796" y="174"/>
                </a:cubicBezTo>
                <a:cubicBezTo>
                  <a:pt x="806" y="178"/>
                  <a:pt x="816" y="182"/>
                  <a:pt x="826" y="186"/>
                </a:cubicBezTo>
                <a:cubicBezTo>
                  <a:pt x="832" y="188"/>
                  <a:pt x="839" y="191"/>
                  <a:pt x="846" y="192"/>
                </a:cubicBezTo>
                <a:cubicBezTo>
                  <a:pt x="845" y="204"/>
                  <a:pt x="841" y="211"/>
                  <a:pt x="831" y="220"/>
                </a:cubicBezTo>
                <a:cubicBezTo>
                  <a:pt x="821" y="229"/>
                  <a:pt x="816" y="242"/>
                  <a:pt x="813" y="254"/>
                </a:cubicBezTo>
                <a:cubicBezTo>
                  <a:pt x="809" y="268"/>
                  <a:pt x="804" y="280"/>
                  <a:pt x="799" y="293"/>
                </a:cubicBezTo>
                <a:cubicBezTo>
                  <a:pt x="798" y="295"/>
                  <a:pt x="796" y="308"/>
                  <a:pt x="793" y="313"/>
                </a:cubicBezTo>
                <a:cubicBezTo>
                  <a:pt x="788" y="321"/>
                  <a:pt x="784" y="330"/>
                  <a:pt x="779" y="338"/>
                </a:cubicBezTo>
                <a:cubicBezTo>
                  <a:pt x="781" y="326"/>
                  <a:pt x="779" y="312"/>
                  <a:pt x="777" y="300"/>
                </a:cubicBezTo>
                <a:cubicBezTo>
                  <a:pt x="776" y="289"/>
                  <a:pt x="776" y="279"/>
                  <a:pt x="780" y="268"/>
                </a:cubicBezTo>
                <a:cubicBezTo>
                  <a:pt x="784" y="258"/>
                  <a:pt x="788" y="249"/>
                  <a:pt x="789" y="239"/>
                </a:cubicBezTo>
                <a:close/>
                <a:moveTo>
                  <a:pt x="864" y="350"/>
                </a:moveTo>
                <a:cubicBezTo>
                  <a:pt x="864" y="350"/>
                  <a:pt x="864" y="350"/>
                  <a:pt x="864" y="350"/>
                </a:cubicBezTo>
                <a:cubicBezTo>
                  <a:pt x="854" y="356"/>
                  <a:pt x="845" y="364"/>
                  <a:pt x="835" y="370"/>
                </a:cubicBezTo>
                <a:cubicBezTo>
                  <a:pt x="826" y="376"/>
                  <a:pt x="820" y="386"/>
                  <a:pt x="811" y="392"/>
                </a:cubicBezTo>
                <a:cubicBezTo>
                  <a:pt x="802" y="398"/>
                  <a:pt x="793" y="403"/>
                  <a:pt x="784" y="409"/>
                </a:cubicBezTo>
                <a:cubicBezTo>
                  <a:pt x="769" y="419"/>
                  <a:pt x="761" y="422"/>
                  <a:pt x="741" y="424"/>
                </a:cubicBezTo>
                <a:cubicBezTo>
                  <a:pt x="731" y="426"/>
                  <a:pt x="722" y="426"/>
                  <a:pt x="712" y="427"/>
                </a:cubicBezTo>
                <a:cubicBezTo>
                  <a:pt x="699" y="427"/>
                  <a:pt x="686" y="426"/>
                  <a:pt x="674" y="426"/>
                </a:cubicBezTo>
                <a:cubicBezTo>
                  <a:pt x="674" y="426"/>
                  <a:pt x="673" y="426"/>
                  <a:pt x="673" y="426"/>
                </a:cubicBezTo>
                <a:cubicBezTo>
                  <a:pt x="687" y="421"/>
                  <a:pt x="700" y="416"/>
                  <a:pt x="713" y="410"/>
                </a:cubicBezTo>
                <a:cubicBezTo>
                  <a:pt x="730" y="402"/>
                  <a:pt x="748" y="393"/>
                  <a:pt x="760" y="378"/>
                </a:cubicBezTo>
                <a:cubicBezTo>
                  <a:pt x="761" y="377"/>
                  <a:pt x="765" y="374"/>
                  <a:pt x="766" y="371"/>
                </a:cubicBezTo>
                <a:cubicBezTo>
                  <a:pt x="778" y="373"/>
                  <a:pt x="789" y="369"/>
                  <a:pt x="798" y="361"/>
                </a:cubicBezTo>
                <a:cubicBezTo>
                  <a:pt x="807" y="353"/>
                  <a:pt x="816" y="339"/>
                  <a:pt x="829" y="340"/>
                </a:cubicBezTo>
                <a:cubicBezTo>
                  <a:pt x="842" y="340"/>
                  <a:pt x="853" y="346"/>
                  <a:pt x="864" y="350"/>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 name="组合 2"/>
          <p:cNvGrpSpPr/>
          <p:nvPr/>
        </p:nvGrpSpPr>
        <p:grpSpPr>
          <a:xfrm>
            <a:off x="-12699" y="1803399"/>
            <a:ext cx="2998855" cy="2125611"/>
            <a:chOff x="-12699" y="1803399"/>
            <a:chExt cx="2998855" cy="2125611"/>
          </a:xfrm>
        </p:grpSpPr>
        <p:sp>
          <p:nvSpPr>
            <p:cNvPr id="938" name="Freeform 2550"/>
            <p:cNvSpPr>
              <a:spLocks/>
            </p:cNvSpPr>
            <p:nvPr/>
          </p:nvSpPr>
          <p:spPr bwMode="auto">
            <a:xfrm>
              <a:off x="2131779" y="1984876"/>
              <a:ext cx="54803" cy="53006"/>
            </a:xfrm>
            <a:custGeom>
              <a:avLst/>
              <a:gdLst>
                <a:gd name="T0" fmla="*/ 1 w 26"/>
                <a:gd name="T1" fmla="*/ 20 h 25"/>
                <a:gd name="T2" fmla="*/ 2 w 26"/>
                <a:gd name="T3" fmla="*/ 18 h 25"/>
                <a:gd name="T4" fmla="*/ 3 w 26"/>
                <a:gd name="T5" fmla="*/ 15 h 25"/>
                <a:gd name="T6" fmla="*/ 10 w 26"/>
                <a:gd name="T7" fmla="*/ 5 h 25"/>
                <a:gd name="T8" fmla="*/ 16 w 26"/>
                <a:gd name="T9" fmla="*/ 5 h 25"/>
                <a:gd name="T10" fmla="*/ 22 w 26"/>
                <a:gd name="T11" fmla="*/ 8 h 25"/>
                <a:gd name="T12" fmla="*/ 24 w 26"/>
                <a:gd name="T13" fmla="*/ 6 h 25"/>
                <a:gd name="T14" fmla="*/ 24 w 26"/>
                <a:gd name="T15" fmla="*/ 6 h 25"/>
                <a:gd name="T16" fmla="*/ 24 w 26"/>
                <a:gd name="T17" fmla="*/ 5 h 25"/>
                <a:gd name="T18" fmla="*/ 24 w 26"/>
                <a:gd name="T19" fmla="*/ 5 h 25"/>
                <a:gd name="T20" fmla="*/ 25 w 26"/>
                <a:gd name="T21" fmla="*/ 4 h 25"/>
                <a:gd name="T22" fmla="*/ 25 w 26"/>
                <a:gd name="T23" fmla="*/ 4 h 25"/>
                <a:gd name="T24" fmla="*/ 25 w 26"/>
                <a:gd name="T25" fmla="*/ 3 h 25"/>
                <a:gd name="T26" fmla="*/ 25 w 26"/>
                <a:gd name="T27" fmla="*/ 3 h 25"/>
                <a:gd name="T28" fmla="*/ 24 w 26"/>
                <a:gd name="T29" fmla="*/ 3 h 25"/>
                <a:gd name="T30" fmla="*/ 24 w 26"/>
                <a:gd name="T31" fmla="*/ 2 h 25"/>
                <a:gd name="T32" fmla="*/ 23 w 26"/>
                <a:gd name="T33" fmla="*/ 1 h 25"/>
                <a:gd name="T34" fmla="*/ 22 w 26"/>
                <a:gd name="T35" fmla="*/ 1 h 25"/>
                <a:gd name="T36" fmla="*/ 21 w 26"/>
                <a:gd name="T37" fmla="*/ 1 h 25"/>
                <a:gd name="T38" fmla="*/ 21 w 26"/>
                <a:gd name="T39" fmla="*/ 1 h 25"/>
                <a:gd name="T40" fmla="*/ 20 w 26"/>
                <a:gd name="T41" fmla="*/ 1 h 25"/>
                <a:gd name="T42" fmla="*/ 20 w 26"/>
                <a:gd name="T43" fmla="*/ 2 h 25"/>
                <a:gd name="T44" fmla="*/ 19 w 26"/>
                <a:gd name="T45" fmla="*/ 2 h 25"/>
                <a:gd name="T46" fmla="*/ 19 w 26"/>
                <a:gd name="T47" fmla="*/ 2 h 25"/>
                <a:gd name="T48" fmla="*/ 19 w 26"/>
                <a:gd name="T49" fmla="*/ 1 h 25"/>
                <a:gd name="T50" fmla="*/ 19 w 26"/>
                <a:gd name="T51" fmla="*/ 1 h 25"/>
                <a:gd name="T52" fmla="*/ 20 w 26"/>
                <a:gd name="T53" fmla="*/ 1 h 25"/>
                <a:gd name="T54" fmla="*/ 20 w 26"/>
                <a:gd name="T55" fmla="*/ 1 h 25"/>
                <a:gd name="T56" fmla="*/ 20 w 26"/>
                <a:gd name="T57" fmla="*/ 0 h 25"/>
                <a:gd name="T58" fmla="*/ 21 w 26"/>
                <a:gd name="T59" fmla="*/ 0 h 25"/>
                <a:gd name="T60" fmla="*/ 22 w 26"/>
                <a:gd name="T61" fmla="*/ 0 h 25"/>
                <a:gd name="T62" fmla="*/ 23 w 26"/>
                <a:gd name="T63" fmla="*/ 0 h 25"/>
                <a:gd name="T64" fmla="*/ 24 w 26"/>
                <a:gd name="T65" fmla="*/ 1 h 25"/>
                <a:gd name="T66" fmla="*/ 24 w 26"/>
                <a:gd name="T67" fmla="*/ 1 h 25"/>
                <a:gd name="T68" fmla="*/ 25 w 26"/>
                <a:gd name="T69" fmla="*/ 2 h 25"/>
                <a:gd name="T70" fmla="*/ 25 w 26"/>
                <a:gd name="T71" fmla="*/ 2 h 25"/>
                <a:gd name="T72" fmla="*/ 25 w 26"/>
                <a:gd name="T73" fmla="*/ 3 h 25"/>
                <a:gd name="T74" fmla="*/ 25 w 26"/>
                <a:gd name="T75" fmla="*/ 3 h 25"/>
                <a:gd name="T76" fmla="*/ 25 w 26"/>
                <a:gd name="T77" fmla="*/ 4 h 25"/>
                <a:gd name="T78" fmla="*/ 25 w 26"/>
                <a:gd name="T79" fmla="*/ 5 h 25"/>
                <a:gd name="T80" fmla="*/ 25 w 26"/>
                <a:gd name="T81" fmla="*/ 5 h 25"/>
                <a:gd name="T82" fmla="*/ 24 w 26"/>
                <a:gd name="T83" fmla="*/ 6 h 25"/>
                <a:gd name="T84" fmla="*/ 22 w 26"/>
                <a:gd name="T85" fmla="*/ 8 h 25"/>
                <a:gd name="T86" fmla="*/ 23 w 26"/>
                <a:gd name="T87" fmla="*/ 10 h 25"/>
                <a:gd name="T88" fmla="*/ 21 w 26"/>
                <a:gd name="T89" fmla="*/ 22 h 25"/>
                <a:gd name="T90" fmla="*/ 10 w 26"/>
                <a:gd name="T91" fmla="*/ 24 h 25"/>
                <a:gd name="T92" fmla="*/ 2 w 26"/>
                <a:gd name="T93" fmla="*/ 21 h 25"/>
                <a:gd name="T94" fmla="*/ 0 w 26"/>
                <a:gd name="T95" fmla="*/ 20 h 25"/>
                <a:gd name="T96" fmla="*/ 1 w 26"/>
                <a:gd name="T97"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25">
                  <a:moveTo>
                    <a:pt x="1" y="20"/>
                  </a:moveTo>
                  <a:cubicBezTo>
                    <a:pt x="1" y="19"/>
                    <a:pt x="1" y="19"/>
                    <a:pt x="2" y="18"/>
                  </a:cubicBezTo>
                  <a:cubicBezTo>
                    <a:pt x="2" y="17"/>
                    <a:pt x="3" y="16"/>
                    <a:pt x="3" y="15"/>
                  </a:cubicBezTo>
                  <a:cubicBezTo>
                    <a:pt x="4" y="11"/>
                    <a:pt x="6" y="7"/>
                    <a:pt x="10" y="5"/>
                  </a:cubicBezTo>
                  <a:cubicBezTo>
                    <a:pt x="12" y="4"/>
                    <a:pt x="14" y="4"/>
                    <a:pt x="16" y="5"/>
                  </a:cubicBezTo>
                  <a:cubicBezTo>
                    <a:pt x="19" y="5"/>
                    <a:pt x="21" y="6"/>
                    <a:pt x="22" y="8"/>
                  </a:cubicBezTo>
                  <a:cubicBezTo>
                    <a:pt x="23" y="8"/>
                    <a:pt x="23" y="7"/>
                    <a:pt x="24" y="6"/>
                  </a:cubicBezTo>
                  <a:cubicBezTo>
                    <a:pt x="24" y="6"/>
                    <a:pt x="24" y="6"/>
                    <a:pt x="24" y="6"/>
                  </a:cubicBezTo>
                  <a:cubicBezTo>
                    <a:pt x="24" y="5"/>
                    <a:pt x="24" y="5"/>
                    <a:pt x="24" y="5"/>
                  </a:cubicBezTo>
                  <a:cubicBezTo>
                    <a:pt x="24" y="5"/>
                    <a:pt x="24" y="5"/>
                    <a:pt x="24" y="5"/>
                  </a:cubicBezTo>
                  <a:cubicBezTo>
                    <a:pt x="25" y="4"/>
                    <a:pt x="25" y="4"/>
                    <a:pt x="25" y="4"/>
                  </a:cubicBezTo>
                  <a:cubicBezTo>
                    <a:pt x="25" y="4"/>
                    <a:pt x="25" y="4"/>
                    <a:pt x="25" y="4"/>
                  </a:cubicBezTo>
                  <a:cubicBezTo>
                    <a:pt x="25" y="4"/>
                    <a:pt x="25" y="3"/>
                    <a:pt x="25" y="3"/>
                  </a:cubicBezTo>
                  <a:cubicBezTo>
                    <a:pt x="25" y="3"/>
                    <a:pt x="25" y="3"/>
                    <a:pt x="25" y="3"/>
                  </a:cubicBezTo>
                  <a:cubicBezTo>
                    <a:pt x="25" y="3"/>
                    <a:pt x="24" y="3"/>
                    <a:pt x="24" y="3"/>
                  </a:cubicBezTo>
                  <a:cubicBezTo>
                    <a:pt x="24" y="2"/>
                    <a:pt x="24" y="2"/>
                    <a:pt x="24" y="2"/>
                  </a:cubicBezTo>
                  <a:cubicBezTo>
                    <a:pt x="24" y="2"/>
                    <a:pt x="24" y="1"/>
                    <a:pt x="23" y="1"/>
                  </a:cubicBezTo>
                  <a:cubicBezTo>
                    <a:pt x="22" y="1"/>
                    <a:pt x="22" y="1"/>
                    <a:pt x="22" y="1"/>
                  </a:cubicBezTo>
                  <a:cubicBezTo>
                    <a:pt x="22" y="1"/>
                    <a:pt x="22" y="1"/>
                    <a:pt x="21" y="1"/>
                  </a:cubicBezTo>
                  <a:cubicBezTo>
                    <a:pt x="21" y="1"/>
                    <a:pt x="21" y="1"/>
                    <a:pt x="21" y="1"/>
                  </a:cubicBezTo>
                  <a:cubicBezTo>
                    <a:pt x="21" y="1"/>
                    <a:pt x="21" y="1"/>
                    <a:pt x="20" y="1"/>
                  </a:cubicBezTo>
                  <a:cubicBezTo>
                    <a:pt x="20" y="1"/>
                    <a:pt x="20" y="2"/>
                    <a:pt x="20" y="2"/>
                  </a:cubicBezTo>
                  <a:cubicBezTo>
                    <a:pt x="20" y="2"/>
                    <a:pt x="19" y="2"/>
                    <a:pt x="19" y="2"/>
                  </a:cubicBezTo>
                  <a:cubicBezTo>
                    <a:pt x="19" y="2"/>
                    <a:pt x="19" y="2"/>
                    <a:pt x="19" y="2"/>
                  </a:cubicBezTo>
                  <a:cubicBezTo>
                    <a:pt x="19" y="2"/>
                    <a:pt x="19" y="2"/>
                    <a:pt x="19" y="1"/>
                  </a:cubicBezTo>
                  <a:cubicBezTo>
                    <a:pt x="19" y="1"/>
                    <a:pt x="19" y="1"/>
                    <a:pt x="19" y="1"/>
                  </a:cubicBezTo>
                  <a:cubicBezTo>
                    <a:pt x="19" y="1"/>
                    <a:pt x="20" y="1"/>
                    <a:pt x="20" y="1"/>
                  </a:cubicBezTo>
                  <a:cubicBezTo>
                    <a:pt x="20" y="1"/>
                    <a:pt x="20" y="1"/>
                    <a:pt x="20" y="1"/>
                  </a:cubicBezTo>
                  <a:cubicBezTo>
                    <a:pt x="20" y="0"/>
                    <a:pt x="20" y="0"/>
                    <a:pt x="20" y="0"/>
                  </a:cubicBezTo>
                  <a:cubicBezTo>
                    <a:pt x="21" y="0"/>
                    <a:pt x="21" y="0"/>
                    <a:pt x="21" y="0"/>
                  </a:cubicBezTo>
                  <a:cubicBezTo>
                    <a:pt x="21" y="0"/>
                    <a:pt x="22" y="0"/>
                    <a:pt x="22" y="0"/>
                  </a:cubicBezTo>
                  <a:cubicBezTo>
                    <a:pt x="22" y="0"/>
                    <a:pt x="23" y="0"/>
                    <a:pt x="23" y="0"/>
                  </a:cubicBezTo>
                  <a:cubicBezTo>
                    <a:pt x="23" y="0"/>
                    <a:pt x="23" y="0"/>
                    <a:pt x="24" y="1"/>
                  </a:cubicBezTo>
                  <a:cubicBezTo>
                    <a:pt x="24" y="1"/>
                    <a:pt x="24" y="1"/>
                    <a:pt x="24" y="1"/>
                  </a:cubicBezTo>
                  <a:cubicBezTo>
                    <a:pt x="25" y="1"/>
                    <a:pt x="25" y="1"/>
                    <a:pt x="25" y="2"/>
                  </a:cubicBezTo>
                  <a:cubicBezTo>
                    <a:pt x="25" y="2"/>
                    <a:pt x="25" y="2"/>
                    <a:pt x="25" y="2"/>
                  </a:cubicBezTo>
                  <a:cubicBezTo>
                    <a:pt x="25" y="2"/>
                    <a:pt x="25" y="3"/>
                    <a:pt x="25" y="3"/>
                  </a:cubicBezTo>
                  <a:cubicBezTo>
                    <a:pt x="25" y="3"/>
                    <a:pt x="25" y="3"/>
                    <a:pt x="25" y="3"/>
                  </a:cubicBezTo>
                  <a:cubicBezTo>
                    <a:pt x="25" y="3"/>
                    <a:pt x="25" y="4"/>
                    <a:pt x="25" y="4"/>
                  </a:cubicBezTo>
                  <a:cubicBezTo>
                    <a:pt x="25" y="4"/>
                    <a:pt x="25" y="4"/>
                    <a:pt x="25" y="5"/>
                  </a:cubicBezTo>
                  <a:cubicBezTo>
                    <a:pt x="25" y="5"/>
                    <a:pt x="25" y="5"/>
                    <a:pt x="25" y="5"/>
                  </a:cubicBezTo>
                  <a:cubicBezTo>
                    <a:pt x="25" y="6"/>
                    <a:pt x="25" y="6"/>
                    <a:pt x="24" y="6"/>
                  </a:cubicBezTo>
                  <a:cubicBezTo>
                    <a:pt x="24" y="7"/>
                    <a:pt x="23" y="8"/>
                    <a:pt x="22" y="8"/>
                  </a:cubicBezTo>
                  <a:cubicBezTo>
                    <a:pt x="23" y="9"/>
                    <a:pt x="23" y="9"/>
                    <a:pt x="23" y="10"/>
                  </a:cubicBezTo>
                  <a:cubicBezTo>
                    <a:pt x="26" y="14"/>
                    <a:pt x="24" y="19"/>
                    <a:pt x="21" y="22"/>
                  </a:cubicBezTo>
                  <a:cubicBezTo>
                    <a:pt x="17" y="24"/>
                    <a:pt x="13" y="25"/>
                    <a:pt x="10" y="24"/>
                  </a:cubicBezTo>
                  <a:cubicBezTo>
                    <a:pt x="7" y="24"/>
                    <a:pt x="3" y="22"/>
                    <a:pt x="2" y="21"/>
                  </a:cubicBezTo>
                  <a:cubicBezTo>
                    <a:pt x="1" y="21"/>
                    <a:pt x="0" y="20"/>
                    <a:pt x="0" y="20"/>
                  </a:cubicBezTo>
                  <a:cubicBezTo>
                    <a:pt x="0" y="20"/>
                    <a:pt x="1" y="20"/>
                    <a:pt x="1"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2551"/>
            <p:cNvSpPr>
              <a:spLocks noEditPoints="1"/>
            </p:cNvSpPr>
            <p:nvPr/>
          </p:nvSpPr>
          <p:spPr bwMode="auto">
            <a:xfrm>
              <a:off x="2035650" y="1863592"/>
              <a:ext cx="166204" cy="144642"/>
            </a:xfrm>
            <a:custGeom>
              <a:avLst/>
              <a:gdLst>
                <a:gd name="T0" fmla="*/ 78 w 78"/>
                <a:gd name="T1" fmla="*/ 36 h 68"/>
                <a:gd name="T2" fmla="*/ 78 w 78"/>
                <a:gd name="T3" fmla="*/ 34 h 68"/>
                <a:gd name="T4" fmla="*/ 69 w 78"/>
                <a:gd name="T5" fmla="*/ 36 h 68"/>
                <a:gd name="T6" fmla="*/ 67 w 78"/>
                <a:gd name="T7" fmla="*/ 25 h 68"/>
                <a:gd name="T8" fmla="*/ 64 w 78"/>
                <a:gd name="T9" fmla="*/ 19 h 68"/>
                <a:gd name="T10" fmla="*/ 66 w 78"/>
                <a:gd name="T11" fmla="*/ 20 h 68"/>
                <a:gd name="T12" fmla="*/ 70 w 78"/>
                <a:gd name="T13" fmla="*/ 20 h 68"/>
                <a:gd name="T14" fmla="*/ 70 w 78"/>
                <a:gd name="T15" fmla="*/ 20 h 68"/>
                <a:gd name="T16" fmla="*/ 66 w 78"/>
                <a:gd name="T17" fmla="*/ 19 h 68"/>
                <a:gd name="T18" fmla="*/ 63 w 78"/>
                <a:gd name="T19" fmla="*/ 18 h 68"/>
                <a:gd name="T20" fmla="*/ 63 w 78"/>
                <a:gd name="T21" fmla="*/ 18 h 68"/>
                <a:gd name="T22" fmla="*/ 65 w 78"/>
                <a:gd name="T23" fmla="*/ 11 h 68"/>
                <a:gd name="T24" fmla="*/ 62 w 78"/>
                <a:gd name="T25" fmla="*/ 3 h 68"/>
                <a:gd name="T26" fmla="*/ 55 w 78"/>
                <a:gd name="T27" fmla="*/ 0 h 68"/>
                <a:gd name="T28" fmla="*/ 47 w 78"/>
                <a:gd name="T29" fmla="*/ 1 h 68"/>
                <a:gd name="T30" fmla="*/ 37 w 78"/>
                <a:gd name="T31" fmla="*/ 3 h 68"/>
                <a:gd name="T32" fmla="*/ 40 w 78"/>
                <a:gd name="T33" fmla="*/ 10 h 68"/>
                <a:gd name="T34" fmla="*/ 41 w 78"/>
                <a:gd name="T35" fmla="*/ 15 h 68"/>
                <a:gd name="T36" fmla="*/ 39 w 78"/>
                <a:gd name="T37" fmla="*/ 15 h 68"/>
                <a:gd name="T38" fmla="*/ 31 w 78"/>
                <a:gd name="T39" fmla="*/ 18 h 68"/>
                <a:gd name="T40" fmla="*/ 22 w 78"/>
                <a:gd name="T41" fmla="*/ 19 h 68"/>
                <a:gd name="T42" fmla="*/ 26 w 78"/>
                <a:gd name="T43" fmla="*/ 22 h 68"/>
                <a:gd name="T44" fmla="*/ 31 w 78"/>
                <a:gd name="T45" fmla="*/ 29 h 68"/>
                <a:gd name="T46" fmla="*/ 22 w 78"/>
                <a:gd name="T47" fmla="*/ 28 h 68"/>
                <a:gd name="T48" fmla="*/ 12 w 78"/>
                <a:gd name="T49" fmla="*/ 31 h 68"/>
                <a:gd name="T50" fmla="*/ 7 w 78"/>
                <a:gd name="T51" fmla="*/ 35 h 68"/>
                <a:gd name="T52" fmla="*/ 0 w 78"/>
                <a:gd name="T53" fmla="*/ 37 h 68"/>
                <a:gd name="T54" fmla="*/ 2 w 78"/>
                <a:gd name="T55" fmla="*/ 40 h 68"/>
                <a:gd name="T56" fmla="*/ 5 w 78"/>
                <a:gd name="T57" fmla="*/ 46 h 68"/>
                <a:gd name="T58" fmla="*/ 10 w 78"/>
                <a:gd name="T59" fmla="*/ 54 h 68"/>
                <a:gd name="T60" fmla="*/ 14 w 78"/>
                <a:gd name="T61" fmla="*/ 57 h 68"/>
                <a:gd name="T62" fmla="*/ 13 w 78"/>
                <a:gd name="T63" fmla="*/ 58 h 68"/>
                <a:gd name="T64" fmla="*/ 10 w 78"/>
                <a:gd name="T65" fmla="*/ 61 h 68"/>
                <a:gd name="T66" fmla="*/ 13 w 78"/>
                <a:gd name="T67" fmla="*/ 62 h 68"/>
                <a:gd name="T68" fmla="*/ 16 w 78"/>
                <a:gd name="T69" fmla="*/ 64 h 68"/>
                <a:gd name="T70" fmla="*/ 21 w 78"/>
                <a:gd name="T71" fmla="*/ 66 h 68"/>
                <a:gd name="T72" fmla="*/ 28 w 78"/>
                <a:gd name="T73" fmla="*/ 67 h 68"/>
                <a:gd name="T74" fmla="*/ 33 w 78"/>
                <a:gd name="T75" fmla="*/ 64 h 68"/>
                <a:gd name="T76" fmla="*/ 35 w 78"/>
                <a:gd name="T77" fmla="*/ 57 h 68"/>
                <a:gd name="T78" fmla="*/ 36 w 78"/>
                <a:gd name="T79" fmla="*/ 56 h 68"/>
                <a:gd name="T80" fmla="*/ 38 w 78"/>
                <a:gd name="T81" fmla="*/ 55 h 68"/>
                <a:gd name="T82" fmla="*/ 40 w 78"/>
                <a:gd name="T83" fmla="*/ 54 h 68"/>
                <a:gd name="T84" fmla="*/ 40 w 78"/>
                <a:gd name="T85" fmla="*/ 54 h 68"/>
                <a:gd name="T86" fmla="*/ 37 w 78"/>
                <a:gd name="T87" fmla="*/ 55 h 68"/>
                <a:gd name="T88" fmla="*/ 36 w 78"/>
                <a:gd name="T89" fmla="*/ 56 h 68"/>
                <a:gd name="T90" fmla="*/ 36 w 78"/>
                <a:gd name="T91" fmla="*/ 56 h 68"/>
                <a:gd name="T92" fmla="*/ 39 w 78"/>
                <a:gd name="T93" fmla="*/ 49 h 68"/>
                <a:gd name="T94" fmla="*/ 45 w 78"/>
                <a:gd name="T95" fmla="*/ 49 h 68"/>
                <a:gd name="T96" fmla="*/ 48 w 78"/>
                <a:gd name="T97" fmla="*/ 48 h 68"/>
                <a:gd name="T98" fmla="*/ 59 w 78"/>
                <a:gd name="T99" fmla="*/ 47 h 68"/>
                <a:gd name="T100" fmla="*/ 68 w 78"/>
                <a:gd name="T101" fmla="*/ 40 h 68"/>
                <a:gd name="T102" fmla="*/ 69 w 78"/>
                <a:gd name="T103" fmla="*/ 37 h 68"/>
                <a:gd name="T104" fmla="*/ 78 w 78"/>
                <a:gd name="T105" fmla="*/ 36 h 68"/>
                <a:gd name="T106" fmla="*/ 47 w 78"/>
                <a:gd name="T107" fmla="*/ 47 h 68"/>
                <a:gd name="T108" fmla="*/ 47 w 78"/>
                <a:gd name="T109" fmla="*/ 48 h 68"/>
                <a:gd name="T110" fmla="*/ 44 w 78"/>
                <a:gd name="T111" fmla="*/ 49 h 68"/>
                <a:gd name="T112" fmla="*/ 39 w 78"/>
                <a:gd name="T113" fmla="*/ 49 h 68"/>
                <a:gd name="T114" fmla="*/ 40 w 78"/>
                <a:gd name="T115" fmla="*/ 43 h 68"/>
                <a:gd name="T116" fmla="*/ 47 w 78"/>
                <a:gd name="T117"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68">
                  <a:moveTo>
                    <a:pt x="78" y="36"/>
                  </a:moveTo>
                  <a:cubicBezTo>
                    <a:pt x="78" y="35"/>
                    <a:pt x="78" y="35"/>
                    <a:pt x="78" y="34"/>
                  </a:cubicBezTo>
                  <a:cubicBezTo>
                    <a:pt x="75" y="36"/>
                    <a:pt x="72" y="37"/>
                    <a:pt x="69" y="36"/>
                  </a:cubicBezTo>
                  <a:cubicBezTo>
                    <a:pt x="70" y="32"/>
                    <a:pt x="69" y="28"/>
                    <a:pt x="67" y="25"/>
                  </a:cubicBezTo>
                  <a:cubicBezTo>
                    <a:pt x="66" y="23"/>
                    <a:pt x="65" y="21"/>
                    <a:pt x="64" y="19"/>
                  </a:cubicBezTo>
                  <a:cubicBezTo>
                    <a:pt x="64" y="19"/>
                    <a:pt x="65" y="20"/>
                    <a:pt x="66" y="20"/>
                  </a:cubicBezTo>
                  <a:cubicBezTo>
                    <a:pt x="68" y="20"/>
                    <a:pt x="69" y="20"/>
                    <a:pt x="70" y="20"/>
                  </a:cubicBezTo>
                  <a:cubicBezTo>
                    <a:pt x="70" y="20"/>
                    <a:pt x="70" y="20"/>
                    <a:pt x="70" y="20"/>
                  </a:cubicBezTo>
                  <a:cubicBezTo>
                    <a:pt x="68" y="20"/>
                    <a:pt x="67" y="20"/>
                    <a:pt x="66" y="19"/>
                  </a:cubicBezTo>
                  <a:cubicBezTo>
                    <a:pt x="65" y="19"/>
                    <a:pt x="64" y="19"/>
                    <a:pt x="63" y="18"/>
                  </a:cubicBezTo>
                  <a:cubicBezTo>
                    <a:pt x="63" y="18"/>
                    <a:pt x="63" y="18"/>
                    <a:pt x="63" y="18"/>
                  </a:cubicBezTo>
                  <a:cubicBezTo>
                    <a:pt x="64" y="16"/>
                    <a:pt x="65" y="13"/>
                    <a:pt x="65" y="11"/>
                  </a:cubicBezTo>
                  <a:cubicBezTo>
                    <a:pt x="65" y="8"/>
                    <a:pt x="64" y="5"/>
                    <a:pt x="62" y="3"/>
                  </a:cubicBezTo>
                  <a:cubicBezTo>
                    <a:pt x="60" y="2"/>
                    <a:pt x="57" y="1"/>
                    <a:pt x="55" y="0"/>
                  </a:cubicBezTo>
                  <a:cubicBezTo>
                    <a:pt x="52" y="0"/>
                    <a:pt x="49" y="0"/>
                    <a:pt x="47" y="1"/>
                  </a:cubicBezTo>
                  <a:cubicBezTo>
                    <a:pt x="44" y="2"/>
                    <a:pt x="40" y="4"/>
                    <a:pt x="37" y="3"/>
                  </a:cubicBezTo>
                  <a:cubicBezTo>
                    <a:pt x="37" y="3"/>
                    <a:pt x="39" y="8"/>
                    <a:pt x="40" y="10"/>
                  </a:cubicBezTo>
                  <a:cubicBezTo>
                    <a:pt x="40" y="11"/>
                    <a:pt x="41" y="13"/>
                    <a:pt x="41" y="15"/>
                  </a:cubicBezTo>
                  <a:cubicBezTo>
                    <a:pt x="41" y="15"/>
                    <a:pt x="40" y="15"/>
                    <a:pt x="39" y="15"/>
                  </a:cubicBezTo>
                  <a:cubicBezTo>
                    <a:pt x="37" y="16"/>
                    <a:pt x="34" y="17"/>
                    <a:pt x="31" y="18"/>
                  </a:cubicBezTo>
                  <a:cubicBezTo>
                    <a:pt x="27" y="19"/>
                    <a:pt x="24" y="19"/>
                    <a:pt x="22" y="19"/>
                  </a:cubicBezTo>
                  <a:cubicBezTo>
                    <a:pt x="23" y="20"/>
                    <a:pt x="25" y="21"/>
                    <a:pt x="26" y="22"/>
                  </a:cubicBezTo>
                  <a:cubicBezTo>
                    <a:pt x="28" y="23"/>
                    <a:pt x="30" y="26"/>
                    <a:pt x="31" y="29"/>
                  </a:cubicBezTo>
                  <a:cubicBezTo>
                    <a:pt x="28" y="28"/>
                    <a:pt x="25" y="28"/>
                    <a:pt x="22" y="28"/>
                  </a:cubicBezTo>
                  <a:cubicBezTo>
                    <a:pt x="18" y="29"/>
                    <a:pt x="15" y="30"/>
                    <a:pt x="12" y="31"/>
                  </a:cubicBezTo>
                  <a:cubicBezTo>
                    <a:pt x="11" y="33"/>
                    <a:pt x="9" y="34"/>
                    <a:pt x="7" y="35"/>
                  </a:cubicBezTo>
                  <a:cubicBezTo>
                    <a:pt x="5" y="36"/>
                    <a:pt x="3" y="37"/>
                    <a:pt x="0" y="37"/>
                  </a:cubicBezTo>
                  <a:cubicBezTo>
                    <a:pt x="0" y="37"/>
                    <a:pt x="1" y="39"/>
                    <a:pt x="2" y="40"/>
                  </a:cubicBezTo>
                  <a:cubicBezTo>
                    <a:pt x="3" y="42"/>
                    <a:pt x="5" y="44"/>
                    <a:pt x="5" y="46"/>
                  </a:cubicBezTo>
                  <a:cubicBezTo>
                    <a:pt x="6" y="49"/>
                    <a:pt x="8" y="51"/>
                    <a:pt x="10" y="54"/>
                  </a:cubicBezTo>
                  <a:cubicBezTo>
                    <a:pt x="11" y="55"/>
                    <a:pt x="12" y="56"/>
                    <a:pt x="14" y="57"/>
                  </a:cubicBezTo>
                  <a:cubicBezTo>
                    <a:pt x="14" y="57"/>
                    <a:pt x="13" y="58"/>
                    <a:pt x="13" y="58"/>
                  </a:cubicBezTo>
                  <a:cubicBezTo>
                    <a:pt x="12" y="59"/>
                    <a:pt x="12" y="61"/>
                    <a:pt x="10" y="61"/>
                  </a:cubicBezTo>
                  <a:cubicBezTo>
                    <a:pt x="10" y="61"/>
                    <a:pt x="11" y="62"/>
                    <a:pt x="13" y="62"/>
                  </a:cubicBezTo>
                  <a:cubicBezTo>
                    <a:pt x="14" y="63"/>
                    <a:pt x="15" y="63"/>
                    <a:pt x="16" y="64"/>
                  </a:cubicBezTo>
                  <a:cubicBezTo>
                    <a:pt x="17" y="65"/>
                    <a:pt x="19" y="66"/>
                    <a:pt x="21" y="66"/>
                  </a:cubicBezTo>
                  <a:cubicBezTo>
                    <a:pt x="23" y="67"/>
                    <a:pt x="25" y="68"/>
                    <a:pt x="28" y="67"/>
                  </a:cubicBezTo>
                  <a:cubicBezTo>
                    <a:pt x="30" y="66"/>
                    <a:pt x="32" y="65"/>
                    <a:pt x="33" y="64"/>
                  </a:cubicBezTo>
                  <a:cubicBezTo>
                    <a:pt x="35" y="62"/>
                    <a:pt x="35" y="60"/>
                    <a:pt x="35" y="57"/>
                  </a:cubicBezTo>
                  <a:cubicBezTo>
                    <a:pt x="35" y="57"/>
                    <a:pt x="36" y="57"/>
                    <a:pt x="36" y="56"/>
                  </a:cubicBezTo>
                  <a:cubicBezTo>
                    <a:pt x="37" y="56"/>
                    <a:pt x="37" y="56"/>
                    <a:pt x="38" y="55"/>
                  </a:cubicBezTo>
                  <a:cubicBezTo>
                    <a:pt x="39" y="55"/>
                    <a:pt x="40" y="55"/>
                    <a:pt x="40" y="54"/>
                  </a:cubicBezTo>
                  <a:cubicBezTo>
                    <a:pt x="40" y="54"/>
                    <a:pt x="40" y="54"/>
                    <a:pt x="40" y="54"/>
                  </a:cubicBezTo>
                  <a:cubicBezTo>
                    <a:pt x="39" y="54"/>
                    <a:pt x="38" y="55"/>
                    <a:pt x="37" y="55"/>
                  </a:cubicBezTo>
                  <a:cubicBezTo>
                    <a:pt x="37" y="56"/>
                    <a:pt x="37" y="56"/>
                    <a:pt x="36" y="56"/>
                  </a:cubicBezTo>
                  <a:cubicBezTo>
                    <a:pt x="36" y="56"/>
                    <a:pt x="36" y="56"/>
                    <a:pt x="36" y="56"/>
                  </a:cubicBezTo>
                  <a:cubicBezTo>
                    <a:pt x="38" y="54"/>
                    <a:pt x="39" y="52"/>
                    <a:pt x="39" y="49"/>
                  </a:cubicBezTo>
                  <a:cubicBezTo>
                    <a:pt x="41" y="49"/>
                    <a:pt x="43" y="49"/>
                    <a:pt x="45" y="49"/>
                  </a:cubicBezTo>
                  <a:cubicBezTo>
                    <a:pt x="46" y="48"/>
                    <a:pt x="47" y="48"/>
                    <a:pt x="48" y="48"/>
                  </a:cubicBezTo>
                  <a:cubicBezTo>
                    <a:pt x="52" y="49"/>
                    <a:pt x="56" y="49"/>
                    <a:pt x="59" y="47"/>
                  </a:cubicBezTo>
                  <a:cubicBezTo>
                    <a:pt x="63" y="46"/>
                    <a:pt x="66" y="43"/>
                    <a:pt x="68" y="40"/>
                  </a:cubicBezTo>
                  <a:cubicBezTo>
                    <a:pt x="68" y="39"/>
                    <a:pt x="69" y="38"/>
                    <a:pt x="69" y="37"/>
                  </a:cubicBezTo>
                  <a:cubicBezTo>
                    <a:pt x="73" y="37"/>
                    <a:pt x="77" y="37"/>
                    <a:pt x="78" y="36"/>
                  </a:cubicBezTo>
                  <a:close/>
                  <a:moveTo>
                    <a:pt x="47" y="47"/>
                  </a:moveTo>
                  <a:cubicBezTo>
                    <a:pt x="47" y="47"/>
                    <a:pt x="47" y="48"/>
                    <a:pt x="47" y="48"/>
                  </a:cubicBezTo>
                  <a:cubicBezTo>
                    <a:pt x="46" y="48"/>
                    <a:pt x="45" y="48"/>
                    <a:pt x="44" y="49"/>
                  </a:cubicBezTo>
                  <a:cubicBezTo>
                    <a:pt x="42" y="49"/>
                    <a:pt x="41" y="49"/>
                    <a:pt x="39" y="49"/>
                  </a:cubicBezTo>
                  <a:cubicBezTo>
                    <a:pt x="40" y="47"/>
                    <a:pt x="40" y="45"/>
                    <a:pt x="40" y="43"/>
                  </a:cubicBezTo>
                  <a:cubicBezTo>
                    <a:pt x="42" y="45"/>
                    <a:pt x="44" y="46"/>
                    <a:pt x="47" y="4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2552"/>
            <p:cNvSpPr>
              <a:spLocks/>
            </p:cNvSpPr>
            <p:nvPr/>
          </p:nvSpPr>
          <p:spPr bwMode="auto">
            <a:xfrm>
              <a:off x="2199159" y="1803399"/>
              <a:ext cx="284793" cy="245263"/>
            </a:xfrm>
            <a:custGeom>
              <a:avLst/>
              <a:gdLst>
                <a:gd name="T0" fmla="*/ 133 w 134"/>
                <a:gd name="T1" fmla="*/ 51 h 115"/>
                <a:gd name="T2" fmla="*/ 119 w 134"/>
                <a:gd name="T3" fmla="*/ 67 h 115"/>
                <a:gd name="T4" fmla="*/ 107 w 134"/>
                <a:gd name="T5" fmla="*/ 76 h 115"/>
                <a:gd name="T6" fmla="*/ 105 w 134"/>
                <a:gd name="T7" fmla="*/ 87 h 115"/>
                <a:gd name="T8" fmla="*/ 99 w 134"/>
                <a:gd name="T9" fmla="*/ 75 h 115"/>
                <a:gd name="T10" fmla="*/ 85 w 134"/>
                <a:gd name="T11" fmla="*/ 74 h 115"/>
                <a:gd name="T12" fmla="*/ 72 w 134"/>
                <a:gd name="T13" fmla="*/ 83 h 115"/>
                <a:gd name="T14" fmla="*/ 91 w 134"/>
                <a:gd name="T15" fmla="*/ 91 h 115"/>
                <a:gd name="T16" fmla="*/ 97 w 134"/>
                <a:gd name="T17" fmla="*/ 85 h 115"/>
                <a:gd name="T18" fmla="*/ 93 w 134"/>
                <a:gd name="T19" fmla="*/ 94 h 115"/>
                <a:gd name="T20" fmla="*/ 85 w 134"/>
                <a:gd name="T21" fmla="*/ 112 h 115"/>
                <a:gd name="T22" fmla="*/ 54 w 134"/>
                <a:gd name="T23" fmla="*/ 112 h 115"/>
                <a:gd name="T24" fmla="*/ 54 w 134"/>
                <a:gd name="T25" fmla="*/ 106 h 115"/>
                <a:gd name="T26" fmla="*/ 64 w 134"/>
                <a:gd name="T27" fmla="*/ 89 h 115"/>
                <a:gd name="T28" fmla="*/ 71 w 134"/>
                <a:gd name="T29" fmla="*/ 79 h 115"/>
                <a:gd name="T30" fmla="*/ 51 w 134"/>
                <a:gd name="T31" fmla="*/ 87 h 115"/>
                <a:gd name="T32" fmla="*/ 48 w 134"/>
                <a:gd name="T33" fmla="*/ 82 h 115"/>
                <a:gd name="T34" fmla="*/ 47 w 134"/>
                <a:gd name="T35" fmla="*/ 72 h 115"/>
                <a:gd name="T36" fmla="*/ 16 w 134"/>
                <a:gd name="T37" fmla="*/ 64 h 115"/>
                <a:gd name="T38" fmla="*/ 17 w 134"/>
                <a:gd name="T39" fmla="*/ 56 h 115"/>
                <a:gd name="T40" fmla="*/ 24 w 134"/>
                <a:gd name="T41" fmla="*/ 44 h 115"/>
                <a:gd name="T42" fmla="*/ 17 w 134"/>
                <a:gd name="T43" fmla="*/ 34 h 115"/>
                <a:gd name="T44" fmla="*/ 5 w 134"/>
                <a:gd name="T45" fmla="*/ 28 h 115"/>
                <a:gd name="T46" fmla="*/ 2 w 134"/>
                <a:gd name="T47" fmla="*/ 0 h 115"/>
                <a:gd name="T48" fmla="*/ 28 w 134"/>
                <a:gd name="T49" fmla="*/ 1 h 115"/>
                <a:gd name="T50" fmla="*/ 37 w 134"/>
                <a:gd name="T51" fmla="*/ 17 h 115"/>
                <a:gd name="T52" fmla="*/ 45 w 134"/>
                <a:gd name="T53" fmla="*/ 28 h 115"/>
                <a:gd name="T54" fmla="*/ 62 w 134"/>
                <a:gd name="T55" fmla="*/ 32 h 115"/>
                <a:gd name="T56" fmla="*/ 81 w 134"/>
                <a:gd name="T57" fmla="*/ 36 h 115"/>
                <a:gd name="T58" fmla="*/ 78 w 134"/>
                <a:gd name="T59" fmla="*/ 41 h 115"/>
                <a:gd name="T60" fmla="*/ 73 w 134"/>
                <a:gd name="T61" fmla="*/ 48 h 115"/>
                <a:gd name="T62" fmla="*/ 90 w 134"/>
                <a:gd name="T63" fmla="*/ 48 h 115"/>
                <a:gd name="T64" fmla="*/ 91 w 134"/>
                <a:gd name="T65" fmla="*/ 44 h 115"/>
                <a:gd name="T66" fmla="*/ 91 w 134"/>
                <a:gd name="T67" fmla="*/ 42 h 115"/>
                <a:gd name="T68" fmla="*/ 98 w 134"/>
                <a:gd name="T69" fmla="*/ 28 h 115"/>
                <a:gd name="T70" fmla="*/ 119 w 134"/>
                <a:gd name="T71" fmla="*/ 26 h 115"/>
                <a:gd name="T72" fmla="*/ 123 w 134"/>
                <a:gd name="T73" fmla="*/ 18 h 115"/>
                <a:gd name="T74" fmla="*/ 123 w 134"/>
                <a:gd name="T75" fmla="*/ 28 h 115"/>
                <a:gd name="T76" fmla="*/ 134 w 134"/>
                <a:gd name="T77" fmla="*/ 4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115">
                  <a:moveTo>
                    <a:pt x="134" y="47"/>
                  </a:moveTo>
                  <a:cubicBezTo>
                    <a:pt x="133" y="48"/>
                    <a:pt x="133" y="49"/>
                    <a:pt x="133" y="51"/>
                  </a:cubicBezTo>
                  <a:cubicBezTo>
                    <a:pt x="132" y="55"/>
                    <a:pt x="129" y="58"/>
                    <a:pt x="127" y="60"/>
                  </a:cubicBezTo>
                  <a:cubicBezTo>
                    <a:pt x="125" y="63"/>
                    <a:pt x="122" y="65"/>
                    <a:pt x="119" y="67"/>
                  </a:cubicBezTo>
                  <a:cubicBezTo>
                    <a:pt x="116" y="68"/>
                    <a:pt x="113" y="70"/>
                    <a:pt x="111" y="72"/>
                  </a:cubicBezTo>
                  <a:cubicBezTo>
                    <a:pt x="109" y="73"/>
                    <a:pt x="108" y="74"/>
                    <a:pt x="107" y="76"/>
                  </a:cubicBezTo>
                  <a:cubicBezTo>
                    <a:pt x="106" y="77"/>
                    <a:pt x="106" y="79"/>
                    <a:pt x="106" y="80"/>
                  </a:cubicBezTo>
                  <a:cubicBezTo>
                    <a:pt x="105" y="82"/>
                    <a:pt x="105" y="84"/>
                    <a:pt x="105" y="87"/>
                  </a:cubicBezTo>
                  <a:cubicBezTo>
                    <a:pt x="104" y="85"/>
                    <a:pt x="103" y="83"/>
                    <a:pt x="102" y="81"/>
                  </a:cubicBezTo>
                  <a:cubicBezTo>
                    <a:pt x="101" y="79"/>
                    <a:pt x="100" y="77"/>
                    <a:pt x="99" y="75"/>
                  </a:cubicBezTo>
                  <a:cubicBezTo>
                    <a:pt x="97" y="72"/>
                    <a:pt x="96" y="69"/>
                    <a:pt x="95" y="66"/>
                  </a:cubicBezTo>
                  <a:cubicBezTo>
                    <a:pt x="93" y="70"/>
                    <a:pt x="89" y="72"/>
                    <a:pt x="85" y="74"/>
                  </a:cubicBezTo>
                  <a:cubicBezTo>
                    <a:pt x="82" y="76"/>
                    <a:pt x="76" y="78"/>
                    <a:pt x="74" y="81"/>
                  </a:cubicBezTo>
                  <a:cubicBezTo>
                    <a:pt x="74" y="82"/>
                    <a:pt x="73" y="83"/>
                    <a:pt x="72" y="83"/>
                  </a:cubicBezTo>
                  <a:cubicBezTo>
                    <a:pt x="76" y="82"/>
                    <a:pt x="79" y="83"/>
                    <a:pt x="83" y="84"/>
                  </a:cubicBezTo>
                  <a:cubicBezTo>
                    <a:pt x="86" y="85"/>
                    <a:pt x="89" y="88"/>
                    <a:pt x="91" y="91"/>
                  </a:cubicBezTo>
                  <a:cubicBezTo>
                    <a:pt x="93" y="89"/>
                    <a:pt x="95" y="87"/>
                    <a:pt x="96" y="84"/>
                  </a:cubicBezTo>
                  <a:cubicBezTo>
                    <a:pt x="96" y="85"/>
                    <a:pt x="97" y="85"/>
                    <a:pt x="97" y="85"/>
                  </a:cubicBezTo>
                  <a:cubicBezTo>
                    <a:pt x="96" y="87"/>
                    <a:pt x="94" y="89"/>
                    <a:pt x="91" y="91"/>
                  </a:cubicBezTo>
                  <a:cubicBezTo>
                    <a:pt x="92" y="92"/>
                    <a:pt x="92" y="93"/>
                    <a:pt x="93" y="94"/>
                  </a:cubicBezTo>
                  <a:cubicBezTo>
                    <a:pt x="94" y="97"/>
                    <a:pt x="94" y="101"/>
                    <a:pt x="92" y="104"/>
                  </a:cubicBezTo>
                  <a:cubicBezTo>
                    <a:pt x="91" y="108"/>
                    <a:pt x="88" y="111"/>
                    <a:pt x="85" y="112"/>
                  </a:cubicBezTo>
                  <a:cubicBezTo>
                    <a:pt x="80" y="115"/>
                    <a:pt x="74" y="115"/>
                    <a:pt x="69" y="114"/>
                  </a:cubicBezTo>
                  <a:cubicBezTo>
                    <a:pt x="65" y="113"/>
                    <a:pt x="59" y="110"/>
                    <a:pt x="54" y="112"/>
                  </a:cubicBezTo>
                  <a:cubicBezTo>
                    <a:pt x="53" y="112"/>
                    <a:pt x="51" y="112"/>
                    <a:pt x="50" y="112"/>
                  </a:cubicBezTo>
                  <a:cubicBezTo>
                    <a:pt x="52" y="111"/>
                    <a:pt x="53" y="109"/>
                    <a:pt x="54" y="106"/>
                  </a:cubicBezTo>
                  <a:cubicBezTo>
                    <a:pt x="55" y="103"/>
                    <a:pt x="57" y="100"/>
                    <a:pt x="58" y="98"/>
                  </a:cubicBezTo>
                  <a:cubicBezTo>
                    <a:pt x="59" y="95"/>
                    <a:pt x="61" y="91"/>
                    <a:pt x="64" y="89"/>
                  </a:cubicBezTo>
                  <a:cubicBezTo>
                    <a:pt x="66" y="86"/>
                    <a:pt x="68" y="84"/>
                    <a:pt x="72" y="83"/>
                  </a:cubicBezTo>
                  <a:cubicBezTo>
                    <a:pt x="72" y="82"/>
                    <a:pt x="72" y="80"/>
                    <a:pt x="71" y="79"/>
                  </a:cubicBezTo>
                  <a:cubicBezTo>
                    <a:pt x="69" y="80"/>
                    <a:pt x="66" y="81"/>
                    <a:pt x="63" y="82"/>
                  </a:cubicBezTo>
                  <a:cubicBezTo>
                    <a:pt x="60" y="83"/>
                    <a:pt x="53" y="84"/>
                    <a:pt x="51" y="87"/>
                  </a:cubicBezTo>
                  <a:cubicBezTo>
                    <a:pt x="49" y="88"/>
                    <a:pt x="48" y="89"/>
                    <a:pt x="47" y="90"/>
                  </a:cubicBezTo>
                  <a:cubicBezTo>
                    <a:pt x="48" y="88"/>
                    <a:pt x="48" y="85"/>
                    <a:pt x="48" y="82"/>
                  </a:cubicBezTo>
                  <a:cubicBezTo>
                    <a:pt x="47" y="79"/>
                    <a:pt x="47" y="76"/>
                    <a:pt x="47" y="74"/>
                  </a:cubicBezTo>
                  <a:cubicBezTo>
                    <a:pt x="47" y="73"/>
                    <a:pt x="47" y="73"/>
                    <a:pt x="47" y="72"/>
                  </a:cubicBezTo>
                  <a:cubicBezTo>
                    <a:pt x="43" y="71"/>
                    <a:pt x="39" y="71"/>
                    <a:pt x="36" y="69"/>
                  </a:cubicBezTo>
                  <a:cubicBezTo>
                    <a:pt x="30" y="68"/>
                    <a:pt x="22" y="63"/>
                    <a:pt x="16" y="64"/>
                  </a:cubicBezTo>
                  <a:cubicBezTo>
                    <a:pt x="11" y="63"/>
                    <a:pt x="11" y="63"/>
                    <a:pt x="11" y="63"/>
                  </a:cubicBezTo>
                  <a:cubicBezTo>
                    <a:pt x="13" y="63"/>
                    <a:pt x="15" y="60"/>
                    <a:pt x="17" y="56"/>
                  </a:cubicBezTo>
                  <a:cubicBezTo>
                    <a:pt x="19" y="53"/>
                    <a:pt x="21" y="49"/>
                    <a:pt x="22" y="46"/>
                  </a:cubicBezTo>
                  <a:cubicBezTo>
                    <a:pt x="23" y="45"/>
                    <a:pt x="23" y="45"/>
                    <a:pt x="24" y="44"/>
                  </a:cubicBezTo>
                  <a:cubicBezTo>
                    <a:pt x="23" y="43"/>
                    <a:pt x="23" y="43"/>
                    <a:pt x="22" y="43"/>
                  </a:cubicBezTo>
                  <a:cubicBezTo>
                    <a:pt x="20" y="40"/>
                    <a:pt x="18" y="37"/>
                    <a:pt x="17" y="34"/>
                  </a:cubicBezTo>
                  <a:cubicBezTo>
                    <a:pt x="15" y="34"/>
                    <a:pt x="13" y="34"/>
                    <a:pt x="12" y="33"/>
                  </a:cubicBezTo>
                  <a:cubicBezTo>
                    <a:pt x="9" y="32"/>
                    <a:pt x="6" y="30"/>
                    <a:pt x="5" y="28"/>
                  </a:cubicBezTo>
                  <a:cubicBezTo>
                    <a:pt x="1" y="23"/>
                    <a:pt x="0" y="16"/>
                    <a:pt x="1" y="10"/>
                  </a:cubicBezTo>
                  <a:cubicBezTo>
                    <a:pt x="1" y="7"/>
                    <a:pt x="2" y="4"/>
                    <a:pt x="2" y="0"/>
                  </a:cubicBezTo>
                  <a:cubicBezTo>
                    <a:pt x="27" y="0"/>
                    <a:pt x="27" y="0"/>
                    <a:pt x="27" y="0"/>
                  </a:cubicBezTo>
                  <a:cubicBezTo>
                    <a:pt x="27" y="1"/>
                    <a:pt x="28" y="1"/>
                    <a:pt x="28" y="1"/>
                  </a:cubicBezTo>
                  <a:cubicBezTo>
                    <a:pt x="32" y="4"/>
                    <a:pt x="34" y="7"/>
                    <a:pt x="36" y="12"/>
                  </a:cubicBezTo>
                  <a:cubicBezTo>
                    <a:pt x="37" y="14"/>
                    <a:pt x="37" y="16"/>
                    <a:pt x="37" y="17"/>
                  </a:cubicBezTo>
                  <a:cubicBezTo>
                    <a:pt x="39" y="18"/>
                    <a:pt x="41" y="20"/>
                    <a:pt x="43" y="22"/>
                  </a:cubicBezTo>
                  <a:cubicBezTo>
                    <a:pt x="44" y="24"/>
                    <a:pt x="45" y="26"/>
                    <a:pt x="45" y="28"/>
                  </a:cubicBezTo>
                  <a:cubicBezTo>
                    <a:pt x="46" y="27"/>
                    <a:pt x="47" y="27"/>
                    <a:pt x="48" y="27"/>
                  </a:cubicBezTo>
                  <a:cubicBezTo>
                    <a:pt x="54" y="27"/>
                    <a:pt x="58" y="29"/>
                    <a:pt x="62" y="32"/>
                  </a:cubicBezTo>
                  <a:cubicBezTo>
                    <a:pt x="66" y="34"/>
                    <a:pt x="70" y="38"/>
                    <a:pt x="72" y="44"/>
                  </a:cubicBezTo>
                  <a:cubicBezTo>
                    <a:pt x="76" y="42"/>
                    <a:pt x="79" y="39"/>
                    <a:pt x="81" y="36"/>
                  </a:cubicBezTo>
                  <a:cubicBezTo>
                    <a:pt x="81" y="36"/>
                    <a:pt x="82" y="36"/>
                    <a:pt x="82" y="37"/>
                  </a:cubicBezTo>
                  <a:cubicBezTo>
                    <a:pt x="81" y="38"/>
                    <a:pt x="80" y="39"/>
                    <a:pt x="78" y="41"/>
                  </a:cubicBezTo>
                  <a:cubicBezTo>
                    <a:pt x="77" y="42"/>
                    <a:pt x="74" y="44"/>
                    <a:pt x="72" y="45"/>
                  </a:cubicBezTo>
                  <a:cubicBezTo>
                    <a:pt x="73" y="46"/>
                    <a:pt x="73" y="47"/>
                    <a:pt x="73" y="48"/>
                  </a:cubicBezTo>
                  <a:cubicBezTo>
                    <a:pt x="73" y="48"/>
                    <a:pt x="73" y="49"/>
                    <a:pt x="73" y="49"/>
                  </a:cubicBezTo>
                  <a:cubicBezTo>
                    <a:pt x="79" y="44"/>
                    <a:pt x="85" y="44"/>
                    <a:pt x="90" y="48"/>
                  </a:cubicBezTo>
                  <a:cubicBezTo>
                    <a:pt x="91" y="48"/>
                    <a:pt x="91" y="48"/>
                    <a:pt x="91" y="47"/>
                  </a:cubicBezTo>
                  <a:cubicBezTo>
                    <a:pt x="91" y="46"/>
                    <a:pt x="91" y="45"/>
                    <a:pt x="91" y="44"/>
                  </a:cubicBezTo>
                  <a:cubicBezTo>
                    <a:pt x="91" y="44"/>
                    <a:pt x="91" y="44"/>
                    <a:pt x="91" y="43"/>
                  </a:cubicBezTo>
                  <a:cubicBezTo>
                    <a:pt x="91" y="43"/>
                    <a:pt x="91" y="43"/>
                    <a:pt x="91" y="42"/>
                  </a:cubicBezTo>
                  <a:cubicBezTo>
                    <a:pt x="91" y="40"/>
                    <a:pt x="92" y="38"/>
                    <a:pt x="93" y="35"/>
                  </a:cubicBezTo>
                  <a:cubicBezTo>
                    <a:pt x="95" y="33"/>
                    <a:pt x="96" y="30"/>
                    <a:pt x="98" y="28"/>
                  </a:cubicBezTo>
                  <a:cubicBezTo>
                    <a:pt x="100" y="27"/>
                    <a:pt x="103" y="25"/>
                    <a:pt x="105" y="24"/>
                  </a:cubicBezTo>
                  <a:cubicBezTo>
                    <a:pt x="110" y="23"/>
                    <a:pt x="115" y="24"/>
                    <a:pt x="119" y="26"/>
                  </a:cubicBezTo>
                  <a:cubicBezTo>
                    <a:pt x="121" y="23"/>
                    <a:pt x="121" y="20"/>
                    <a:pt x="122" y="17"/>
                  </a:cubicBezTo>
                  <a:cubicBezTo>
                    <a:pt x="123" y="18"/>
                    <a:pt x="123" y="18"/>
                    <a:pt x="123" y="18"/>
                  </a:cubicBezTo>
                  <a:cubicBezTo>
                    <a:pt x="123" y="20"/>
                    <a:pt x="121" y="23"/>
                    <a:pt x="120" y="26"/>
                  </a:cubicBezTo>
                  <a:cubicBezTo>
                    <a:pt x="121" y="27"/>
                    <a:pt x="122" y="27"/>
                    <a:pt x="123" y="28"/>
                  </a:cubicBezTo>
                  <a:cubicBezTo>
                    <a:pt x="127" y="30"/>
                    <a:pt x="130" y="32"/>
                    <a:pt x="132" y="36"/>
                  </a:cubicBezTo>
                  <a:cubicBezTo>
                    <a:pt x="133" y="38"/>
                    <a:pt x="134" y="40"/>
                    <a:pt x="134" y="43"/>
                  </a:cubicBezTo>
                  <a:cubicBezTo>
                    <a:pt x="134" y="44"/>
                    <a:pt x="134" y="45"/>
                    <a:pt x="134" y="4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2553"/>
            <p:cNvSpPr>
              <a:spLocks/>
            </p:cNvSpPr>
            <p:nvPr/>
          </p:nvSpPr>
          <p:spPr bwMode="auto">
            <a:xfrm>
              <a:off x="2452507" y="1824961"/>
              <a:ext cx="191359" cy="240771"/>
            </a:xfrm>
            <a:custGeom>
              <a:avLst/>
              <a:gdLst>
                <a:gd name="T0" fmla="*/ 68 w 90"/>
                <a:gd name="T1" fmla="*/ 63 h 113"/>
                <a:gd name="T2" fmla="*/ 65 w 90"/>
                <a:gd name="T3" fmla="*/ 66 h 113"/>
                <a:gd name="T4" fmla="*/ 66 w 90"/>
                <a:gd name="T5" fmla="*/ 67 h 113"/>
                <a:gd name="T6" fmla="*/ 68 w 90"/>
                <a:gd name="T7" fmla="*/ 70 h 113"/>
                <a:gd name="T8" fmla="*/ 70 w 90"/>
                <a:gd name="T9" fmla="*/ 69 h 113"/>
                <a:gd name="T10" fmla="*/ 78 w 90"/>
                <a:gd name="T11" fmla="*/ 68 h 113"/>
                <a:gd name="T12" fmla="*/ 85 w 90"/>
                <a:gd name="T13" fmla="*/ 73 h 113"/>
                <a:gd name="T14" fmla="*/ 89 w 90"/>
                <a:gd name="T15" fmla="*/ 87 h 113"/>
                <a:gd name="T16" fmla="*/ 90 w 90"/>
                <a:gd name="T17" fmla="*/ 99 h 113"/>
                <a:gd name="T18" fmla="*/ 90 w 90"/>
                <a:gd name="T19" fmla="*/ 103 h 113"/>
                <a:gd name="T20" fmla="*/ 78 w 90"/>
                <a:gd name="T21" fmla="*/ 99 h 113"/>
                <a:gd name="T22" fmla="*/ 61 w 90"/>
                <a:gd name="T23" fmla="*/ 88 h 113"/>
                <a:gd name="T24" fmla="*/ 60 w 90"/>
                <a:gd name="T25" fmla="*/ 77 h 113"/>
                <a:gd name="T26" fmla="*/ 67 w 90"/>
                <a:gd name="T27" fmla="*/ 71 h 113"/>
                <a:gd name="T28" fmla="*/ 66 w 90"/>
                <a:gd name="T29" fmla="*/ 68 h 113"/>
                <a:gd name="T30" fmla="*/ 65 w 90"/>
                <a:gd name="T31" fmla="*/ 67 h 113"/>
                <a:gd name="T32" fmla="*/ 56 w 90"/>
                <a:gd name="T33" fmla="*/ 73 h 113"/>
                <a:gd name="T34" fmla="*/ 49 w 90"/>
                <a:gd name="T35" fmla="*/ 77 h 113"/>
                <a:gd name="T36" fmla="*/ 51 w 90"/>
                <a:gd name="T37" fmla="*/ 78 h 113"/>
                <a:gd name="T38" fmla="*/ 53 w 90"/>
                <a:gd name="T39" fmla="*/ 85 h 113"/>
                <a:gd name="T40" fmla="*/ 49 w 90"/>
                <a:gd name="T41" fmla="*/ 98 h 113"/>
                <a:gd name="T42" fmla="*/ 43 w 90"/>
                <a:gd name="T43" fmla="*/ 110 h 113"/>
                <a:gd name="T44" fmla="*/ 42 w 90"/>
                <a:gd name="T45" fmla="*/ 113 h 113"/>
                <a:gd name="T46" fmla="*/ 38 w 90"/>
                <a:gd name="T47" fmla="*/ 108 h 113"/>
                <a:gd name="T48" fmla="*/ 33 w 90"/>
                <a:gd name="T49" fmla="*/ 103 h 113"/>
                <a:gd name="T50" fmla="*/ 26 w 90"/>
                <a:gd name="T51" fmla="*/ 94 h 113"/>
                <a:gd name="T52" fmla="*/ 26 w 90"/>
                <a:gd name="T53" fmla="*/ 93 h 113"/>
                <a:gd name="T54" fmla="*/ 19 w 90"/>
                <a:gd name="T55" fmla="*/ 97 h 113"/>
                <a:gd name="T56" fmla="*/ 14 w 90"/>
                <a:gd name="T57" fmla="*/ 100 h 113"/>
                <a:gd name="T58" fmla="*/ 10 w 90"/>
                <a:gd name="T59" fmla="*/ 106 h 113"/>
                <a:gd name="T60" fmla="*/ 8 w 90"/>
                <a:gd name="T61" fmla="*/ 110 h 113"/>
                <a:gd name="T62" fmla="*/ 5 w 90"/>
                <a:gd name="T63" fmla="*/ 102 h 113"/>
                <a:gd name="T64" fmla="*/ 2 w 90"/>
                <a:gd name="T65" fmla="*/ 94 h 113"/>
                <a:gd name="T66" fmla="*/ 1 w 90"/>
                <a:gd name="T67" fmla="*/ 82 h 113"/>
                <a:gd name="T68" fmla="*/ 6 w 90"/>
                <a:gd name="T69" fmla="*/ 71 h 113"/>
                <a:gd name="T70" fmla="*/ 16 w 90"/>
                <a:gd name="T71" fmla="*/ 67 h 113"/>
                <a:gd name="T72" fmla="*/ 25 w 90"/>
                <a:gd name="T73" fmla="*/ 71 h 113"/>
                <a:gd name="T74" fmla="*/ 23 w 90"/>
                <a:gd name="T75" fmla="*/ 67 h 113"/>
                <a:gd name="T76" fmla="*/ 18 w 90"/>
                <a:gd name="T77" fmla="*/ 50 h 113"/>
                <a:gd name="T78" fmla="*/ 20 w 90"/>
                <a:gd name="T79" fmla="*/ 35 h 113"/>
                <a:gd name="T80" fmla="*/ 25 w 90"/>
                <a:gd name="T81" fmla="*/ 28 h 113"/>
                <a:gd name="T82" fmla="*/ 31 w 90"/>
                <a:gd name="T83" fmla="*/ 21 h 113"/>
                <a:gd name="T84" fmla="*/ 49 w 90"/>
                <a:gd name="T85" fmla="*/ 14 h 113"/>
                <a:gd name="T86" fmla="*/ 43 w 90"/>
                <a:gd name="T87" fmla="*/ 1 h 113"/>
                <a:gd name="T88" fmla="*/ 44 w 90"/>
                <a:gd name="T89" fmla="*/ 0 h 113"/>
                <a:gd name="T90" fmla="*/ 48 w 90"/>
                <a:gd name="T91" fmla="*/ 5 h 113"/>
                <a:gd name="T92" fmla="*/ 50 w 90"/>
                <a:gd name="T93" fmla="*/ 14 h 113"/>
                <a:gd name="T94" fmla="*/ 55 w 90"/>
                <a:gd name="T95" fmla="*/ 14 h 113"/>
                <a:gd name="T96" fmla="*/ 64 w 90"/>
                <a:gd name="T97" fmla="*/ 18 h 113"/>
                <a:gd name="T98" fmla="*/ 71 w 90"/>
                <a:gd name="T99" fmla="*/ 26 h 113"/>
                <a:gd name="T100" fmla="*/ 75 w 90"/>
                <a:gd name="T101" fmla="*/ 47 h 113"/>
                <a:gd name="T102" fmla="*/ 68 w 90"/>
                <a:gd name="T103" fmla="*/ 6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113">
                  <a:moveTo>
                    <a:pt x="68" y="63"/>
                  </a:moveTo>
                  <a:cubicBezTo>
                    <a:pt x="67" y="64"/>
                    <a:pt x="66" y="65"/>
                    <a:pt x="65" y="66"/>
                  </a:cubicBezTo>
                  <a:cubicBezTo>
                    <a:pt x="66" y="66"/>
                    <a:pt x="66" y="67"/>
                    <a:pt x="66" y="67"/>
                  </a:cubicBezTo>
                  <a:cubicBezTo>
                    <a:pt x="68" y="70"/>
                    <a:pt x="68" y="70"/>
                    <a:pt x="68" y="70"/>
                  </a:cubicBezTo>
                  <a:cubicBezTo>
                    <a:pt x="68" y="70"/>
                    <a:pt x="69" y="70"/>
                    <a:pt x="70" y="69"/>
                  </a:cubicBezTo>
                  <a:cubicBezTo>
                    <a:pt x="73" y="68"/>
                    <a:pt x="75" y="68"/>
                    <a:pt x="78" y="68"/>
                  </a:cubicBezTo>
                  <a:cubicBezTo>
                    <a:pt x="80" y="69"/>
                    <a:pt x="83" y="70"/>
                    <a:pt x="85" y="73"/>
                  </a:cubicBezTo>
                  <a:cubicBezTo>
                    <a:pt x="88" y="76"/>
                    <a:pt x="89" y="81"/>
                    <a:pt x="89" y="87"/>
                  </a:cubicBezTo>
                  <a:cubicBezTo>
                    <a:pt x="89" y="90"/>
                    <a:pt x="88" y="96"/>
                    <a:pt x="90" y="99"/>
                  </a:cubicBezTo>
                  <a:cubicBezTo>
                    <a:pt x="90" y="103"/>
                    <a:pt x="90" y="103"/>
                    <a:pt x="90" y="103"/>
                  </a:cubicBezTo>
                  <a:cubicBezTo>
                    <a:pt x="89" y="101"/>
                    <a:pt x="81" y="100"/>
                    <a:pt x="78" y="99"/>
                  </a:cubicBezTo>
                  <a:cubicBezTo>
                    <a:pt x="71" y="98"/>
                    <a:pt x="64" y="95"/>
                    <a:pt x="61" y="88"/>
                  </a:cubicBezTo>
                  <a:cubicBezTo>
                    <a:pt x="59" y="84"/>
                    <a:pt x="59" y="80"/>
                    <a:pt x="60" y="77"/>
                  </a:cubicBezTo>
                  <a:cubicBezTo>
                    <a:pt x="61" y="74"/>
                    <a:pt x="64" y="72"/>
                    <a:pt x="67" y="71"/>
                  </a:cubicBezTo>
                  <a:cubicBezTo>
                    <a:pt x="67" y="70"/>
                    <a:pt x="66" y="69"/>
                    <a:pt x="66" y="68"/>
                  </a:cubicBezTo>
                  <a:cubicBezTo>
                    <a:pt x="65" y="68"/>
                    <a:pt x="65" y="67"/>
                    <a:pt x="65" y="67"/>
                  </a:cubicBezTo>
                  <a:cubicBezTo>
                    <a:pt x="62" y="69"/>
                    <a:pt x="59" y="71"/>
                    <a:pt x="56" y="73"/>
                  </a:cubicBezTo>
                  <a:cubicBezTo>
                    <a:pt x="54" y="74"/>
                    <a:pt x="52" y="76"/>
                    <a:pt x="49" y="77"/>
                  </a:cubicBezTo>
                  <a:cubicBezTo>
                    <a:pt x="50" y="77"/>
                    <a:pt x="50" y="78"/>
                    <a:pt x="51" y="78"/>
                  </a:cubicBezTo>
                  <a:cubicBezTo>
                    <a:pt x="52" y="80"/>
                    <a:pt x="53" y="82"/>
                    <a:pt x="53" y="85"/>
                  </a:cubicBezTo>
                  <a:cubicBezTo>
                    <a:pt x="54" y="89"/>
                    <a:pt x="52" y="94"/>
                    <a:pt x="49" y="98"/>
                  </a:cubicBezTo>
                  <a:cubicBezTo>
                    <a:pt x="47" y="101"/>
                    <a:pt x="44" y="106"/>
                    <a:pt x="43" y="110"/>
                  </a:cubicBezTo>
                  <a:cubicBezTo>
                    <a:pt x="42" y="113"/>
                    <a:pt x="42" y="113"/>
                    <a:pt x="42" y="113"/>
                  </a:cubicBezTo>
                  <a:cubicBezTo>
                    <a:pt x="42" y="112"/>
                    <a:pt x="40" y="110"/>
                    <a:pt x="38" y="108"/>
                  </a:cubicBezTo>
                  <a:cubicBezTo>
                    <a:pt x="36" y="106"/>
                    <a:pt x="34" y="104"/>
                    <a:pt x="33" y="103"/>
                  </a:cubicBezTo>
                  <a:cubicBezTo>
                    <a:pt x="30" y="101"/>
                    <a:pt x="28" y="98"/>
                    <a:pt x="26" y="94"/>
                  </a:cubicBezTo>
                  <a:cubicBezTo>
                    <a:pt x="26" y="94"/>
                    <a:pt x="26" y="93"/>
                    <a:pt x="26" y="93"/>
                  </a:cubicBezTo>
                  <a:cubicBezTo>
                    <a:pt x="24" y="94"/>
                    <a:pt x="22" y="96"/>
                    <a:pt x="19" y="97"/>
                  </a:cubicBezTo>
                  <a:cubicBezTo>
                    <a:pt x="18" y="98"/>
                    <a:pt x="16" y="99"/>
                    <a:pt x="14" y="100"/>
                  </a:cubicBezTo>
                  <a:cubicBezTo>
                    <a:pt x="12" y="102"/>
                    <a:pt x="10" y="104"/>
                    <a:pt x="10" y="106"/>
                  </a:cubicBezTo>
                  <a:cubicBezTo>
                    <a:pt x="9" y="107"/>
                    <a:pt x="9" y="109"/>
                    <a:pt x="8" y="110"/>
                  </a:cubicBezTo>
                  <a:cubicBezTo>
                    <a:pt x="8" y="108"/>
                    <a:pt x="7" y="105"/>
                    <a:pt x="5" y="102"/>
                  </a:cubicBezTo>
                  <a:cubicBezTo>
                    <a:pt x="4" y="99"/>
                    <a:pt x="3" y="96"/>
                    <a:pt x="2" y="94"/>
                  </a:cubicBezTo>
                  <a:cubicBezTo>
                    <a:pt x="1" y="90"/>
                    <a:pt x="0" y="86"/>
                    <a:pt x="1" y="82"/>
                  </a:cubicBezTo>
                  <a:cubicBezTo>
                    <a:pt x="1" y="78"/>
                    <a:pt x="3" y="74"/>
                    <a:pt x="6" y="71"/>
                  </a:cubicBezTo>
                  <a:cubicBezTo>
                    <a:pt x="9" y="68"/>
                    <a:pt x="13" y="66"/>
                    <a:pt x="16" y="67"/>
                  </a:cubicBezTo>
                  <a:cubicBezTo>
                    <a:pt x="19" y="67"/>
                    <a:pt x="22" y="68"/>
                    <a:pt x="25" y="71"/>
                  </a:cubicBezTo>
                  <a:cubicBezTo>
                    <a:pt x="24" y="69"/>
                    <a:pt x="24" y="68"/>
                    <a:pt x="23" y="67"/>
                  </a:cubicBezTo>
                  <a:cubicBezTo>
                    <a:pt x="21" y="61"/>
                    <a:pt x="19" y="55"/>
                    <a:pt x="18" y="50"/>
                  </a:cubicBezTo>
                  <a:cubicBezTo>
                    <a:pt x="17" y="45"/>
                    <a:pt x="18" y="40"/>
                    <a:pt x="20" y="35"/>
                  </a:cubicBezTo>
                  <a:cubicBezTo>
                    <a:pt x="21" y="33"/>
                    <a:pt x="23" y="30"/>
                    <a:pt x="25" y="28"/>
                  </a:cubicBezTo>
                  <a:cubicBezTo>
                    <a:pt x="26" y="26"/>
                    <a:pt x="29" y="23"/>
                    <a:pt x="31" y="21"/>
                  </a:cubicBezTo>
                  <a:cubicBezTo>
                    <a:pt x="36" y="18"/>
                    <a:pt x="42" y="15"/>
                    <a:pt x="49" y="14"/>
                  </a:cubicBezTo>
                  <a:cubicBezTo>
                    <a:pt x="48" y="9"/>
                    <a:pt x="46" y="4"/>
                    <a:pt x="43" y="1"/>
                  </a:cubicBezTo>
                  <a:cubicBezTo>
                    <a:pt x="43" y="0"/>
                    <a:pt x="44" y="0"/>
                    <a:pt x="44" y="0"/>
                  </a:cubicBezTo>
                  <a:cubicBezTo>
                    <a:pt x="46" y="1"/>
                    <a:pt x="47" y="3"/>
                    <a:pt x="48" y="5"/>
                  </a:cubicBezTo>
                  <a:cubicBezTo>
                    <a:pt x="49" y="8"/>
                    <a:pt x="50" y="11"/>
                    <a:pt x="50" y="14"/>
                  </a:cubicBezTo>
                  <a:cubicBezTo>
                    <a:pt x="52" y="14"/>
                    <a:pt x="53" y="14"/>
                    <a:pt x="55" y="14"/>
                  </a:cubicBezTo>
                  <a:cubicBezTo>
                    <a:pt x="58" y="15"/>
                    <a:pt x="61" y="16"/>
                    <a:pt x="64" y="18"/>
                  </a:cubicBezTo>
                  <a:cubicBezTo>
                    <a:pt x="67" y="20"/>
                    <a:pt x="69" y="23"/>
                    <a:pt x="71" y="26"/>
                  </a:cubicBezTo>
                  <a:cubicBezTo>
                    <a:pt x="74" y="32"/>
                    <a:pt x="76" y="40"/>
                    <a:pt x="75" y="47"/>
                  </a:cubicBezTo>
                  <a:cubicBezTo>
                    <a:pt x="74" y="54"/>
                    <a:pt x="71" y="59"/>
                    <a:pt x="68" y="6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2554"/>
            <p:cNvSpPr>
              <a:spLocks/>
            </p:cNvSpPr>
            <p:nvPr/>
          </p:nvSpPr>
          <p:spPr bwMode="auto">
            <a:xfrm>
              <a:off x="2594454" y="1803399"/>
              <a:ext cx="80856" cy="79059"/>
            </a:xfrm>
            <a:custGeom>
              <a:avLst/>
              <a:gdLst>
                <a:gd name="T0" fmla="*/ 38 w 38"/>
                <a:gd name="T1" fmla="*/ 37 h 37"/>
                <a:gd name="T2" fmla="*/ 28 w 38"/>
                <a:gd name="T3" fmla="*/ 36 h 37"/>
                <a:gd name="T4" fmla="*/ 19 w 38"/>
                <a:gd name="T5" fmla="*/ 36 h 37"/>
                <a:gd name="T6" fmla="*/ 8 w 38"/>
                <a:gd name="T7" fmla="*/ 30 h 37"/>
                <a:gd name="T8" fmla="*/ 1 w 38"/>
                <a:gd name="T9" fmla="*/ 22 h 37"/>
                <a:gd name="T10" fmla="*/ 2 w 38"/>
                <a:gd name="T11" fmla="*/ 11 h 37"/>
                <a:gd name="T12" fmla="*/ 9 w 38"/>
                <a:gd name="T13" fmla="*/ 3 h 37"/>
                <a:gd name="T14" fmla="*/ 7 w 38"/>
                <a:gd name="T15" fmla="*/ 0 h 37"/>
                <a:gd name="T16" fmla="*/ 8 w 38"/>
                <a:gd name="T17" fmla="*/ 0 h 37"/>
                <a:gd name="T18" fmla="*/ 10 w 38"/>
                <a:gd name="T19" fmla="*/ 2 h 37"/>
                <a:gd name="T20" fmla="*/ 14 w 38"/>
                <a:gd name="T21" fmla="*/ 0 h 37"/>
                <a:gd name="T22" fmla="*/ 22 w 38"/>
                <a:gd name="T23" fmla="*/ 0 h 37"/>
                <a:gd name="T24" fmla="*/ 24 w 38"/>
                <a:gd name="T25" fmla="*/ 1 h 37"/>
                <a:gd name="T26" fmla="*/ 28 w 38"/>
                <a:gd name="T27" fmla="*/ 5 h 37"/>
                <a:gd name="T28" fmla="*/ 32 w 38"/>
                <a:gd name="T29" fmla="*/ 9 h 37"/>
                <a:gd name="T30" fmla="*/ 33 w 38"/>
                <a:gd name="T31" fmla="*/ 18 h 37"/>
                <a:gd name="T32" fmla="*/ 34 w 38"/>
                <a:gd name="T33" fmla="*/ 27 h 37"/>
                <a:gd name="T34" fmla="*/ 36 w 38"/>
                <a:gd name="T35" fmla="*/ 33 h 37"/>
                <a:gd name="T36" fmla="*/ 38 w 38"/>
                <a:gd name="T3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7">
                  <a:moveTo>
                    <a:pt x="38" y="37"/>
                  </a:moveTo>
                  <a:cubicBezTo>
                    <a:pt x="35" y="36"/>
                    <a:pt x="32" y="36"/>
                    <a:pt x="28" y="36"/>
                  </a:cubicBezTo>
                  <a:cubicBezTo>
                    <a:pt x="25" y="36"/>
                    <a:pt x="22" y="36"/>
                    <a:pt x="19" y="36"/>
                  </a:cubicBezTo>
                  <a:cubicBezTo>
                    <a:pt x="15" y="35"/>
                    <a:pt x="11" y="32"/>
                    <a:pt x="8" y="30"/>
                  </a:cubicBezTo>
                  <a:cubicBezTo>
                    <a:pt x="5" y="28"/>
                    <a:pt x="2" y="25"/>
                    <a:pt x="1" y="22"/>
                  </a:cubicBezTo>
                  <a:cubicBezTo>
                    <a:pt x="0" y="18"/>
                    <a:pt x="1" y="15"/>
                    <a:pt x="2" y="11"/>
                  </a:cubicBezTo>
                  <a:cubicBezTo>
                    <a:pt x="4" y="8"/>
                    <a:pt x="6" y="5"/>
                    <a:pt x="9" y="3"/>
                  </a:cubicBezTo>
                  <a:cubicBezTo>
                    <a:pt x="9" y="2"/>
                    <a:pt x="8" y="1"/>
                    <a:pt x="7" y="0"/>
                  </a:cubicBezTo>
                  <a:cubicBezTo>
                    <a:pt x="8" y="0"/>
                    <a:pt x="8" y="0"/>
                    <a:pt x="8" y="0"/>
                  </a:cubicBezTo>
                  <a:cubicBezTo>
                    <a:pt x="9" y="1"/>
                    <a:pt x="9" y="2"/>
                    <a:pt x="10" y="2"/>
                  </a:cubicBezTo>
                  <a:cubicBezTo>
                    <a:pt x="11" y="1"/>
                    <a:pt x="12" y="1"/>
                    <a:pt x="14" y="0"/>
                  </a:cubicBezTo>
                  <a:cubicBezTo>
                    <a:pt x="22" y="0"/>
                    <a:pt x="22" y="0"/>
                    <a:pt x="22" y="0"/>
                  </a:cubicBezTo>
                  <a:cubicBezTo>
                    <a:pt x="23" y="1"/>
                    <a:pt x="23" y="1"/>
                    <a:pt x="24" y="1"/>
                  </a:cubicBezTo>
                  <a:cubicBezTo>
                    <a:pt x="26" y="2"/>
                    <a:pt x="27" y="3"/>
                    <a:pt x="28" y="5"/>
                  </a:cubicBezTo>
                  <a:cubicBezTo>
                    <a:pt x="30" y="6"/>
                    <a:pt x="31" y="7"/>
                    <a:pt x="32" y="9"/>
                  </a:cubicBezTo>
                  <a:cubicBezTo>
                    <a:pt x="33" y="11"/>
                    <a:pt x="33" y="15"/>
                    <a:pt x="33" y="18"/>
                  </a:cubicBezTo>
                  <a:cubicBezTo>
                    <a:pt x="33" y="21"/>
                    <a:pt x="33" y="24"/>
                    <a:pt x="34" y="27"/>
                  </a:cubicBezTo>
                  <a:cubicBezTo>
                    <a:pt x="34" y="28"/>
                    <a:pt x="34" y="31"/>
                    <a:pt x="36" y="33"/>
                  </a:cubicBezTo>
                  <a:cubicBezTo>
                    <a:pt x="37" y="35"/>
                    <a:pt x="38" y="37"/>
                    <a:pt x="38" y="3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2555"/>
            <p:cNvSpPr>
              <a:spLocks/>
            </p:cNvSpPr>
            <p:nvPr/>
          </p:nvSpPr>
          <p:spPr bwMode="auto">
            <a:xfrm>
              <a:off x="2665428" y="1933667"/>
              <a:ext cx="76364" cy="68278"/>
            </a:xfrm>
            <a:custGeom>
              <a:avLst/>
              <a:gdLst>
                <a:gd name="T0" fmla="*/ 3 w 36"/>
                <a:gd name="T1" fmla="*/ 24 h 32"/>
                <a:gd name="T2" fmla="*/ 2 w 36"/>
                <a:gd name="T3" fmla="*/ 11 h 32"/>
                <a:gd name="T4" fmla="*/ 15 w 36"/>
                <a:gd name="T5" fmla="*/ 5 h 32"/>
                <a:gd name="T6" fmla="*/ 15 w 36"/>
                <a:gd name="T7" fmla="*/ 0 h 32"/>
                <a:gd name="T8" fmla="*/ 15 w 36"/>
                <a:gd name="T9" fmla="*/ 0 h 32"/>
                <a:gd name="T10" fmla="*/ 15 w 36"/>
                <a:gd name="T11" fmla="*/ 5 h 32"/>
                <a:gd name="T12" fmla="*/ 17 w 36"/>
                <a:gd name="T13" fmla="*/ 6 h 32"/>
                <a:gd name="T14" fmla="*/ 22 w 36"/>
                <a:gd name="T15" fmla="*/ 13 h 32"/>
                <a:gd name="T16" fmla="*/ 27 w 36"/>
                <a:gd name="T17" fmla="*/ 9 h 32"/>
                <a:gd name="T18" fmla="*/ 26 w 36"/>
                <a:gd name="T19" fmla="*/ 6 h 32"/>
                <a:gd name="T20" fmla="*/ 26 w 36"/>
                <a:gd name="T21" fmla="*/ 6 h 32"/>
                <a:gd name="T22" fmla="*/ 28 w 36"/>
                <a:gd name="T23" fmla="*/ 9 h 32"/>
                <a:gd name="T24" fmla="*/ 29 w 36"/>
                <a:gd name="T25" fmla="*/ 8 h 32"/>
                <a:gd name="T26" fmla="*/ 35 w 36"/>
                <a:gd name="T27" fmla="*/ 13 h 32"/>
                <a:gd name="T28" fmla="*/ 35 w 36"/>
                <a:gd name="T29" fmla="*/ 20 h 32"/>
                <a:gd name="T30" fmla="*/ 33 w 36"/>
                <a:gd name="T31" fmla="*/ 26 h 32"/>
                <a:gd name="T32" fmla="*/ 32 w 36"/>
                <a:gd name="T33" fmla="*/ 28 h 32"/>
                <a:gd name="T34" fmla="*/ 27 w 36"/>
                <a:gd name="T35" fmla="*/ 24 h 32"/>
                <a:gd name="T36" fmla="*/ 22 w 36"/>
                <a:gd name="T37" fmla="*/ 17 h 32"/>
                <a:gd name="T38" fmla="*/ 16 w 36"/>
                <a:gd name="T39" fmla="*/ 26 h 32"/>
                <a:gd name="T40" fmla="*/ 8 w 36"/>
                <a:gd name="T41" fmla="*/ 31 h 32"/>
                <a:gd name="T42" fmla="*/ 5 w 36"/>
                <a:gd name="T43" fmla="*/ 32 h 32"/>
                <a:gd name="T44" fmla="*/ 5 w 36"/>
                <a:gd name="T45" fmla="*/ 28 h 32"/>
                <a:gd name="T46" fmla="*/ 3 w 36"/>
                <a:gd name="T4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32">
                  <a:moveTo>
                    <a:pt x="3" y="24"/>
                  </a:moveTo>
                  <a:cubicBezTo>
                    <a:pt x="2" y="20"/>
                    <a:pt x="0" y="15"/>
                    <a:pt x="2" y="11"/>
                  </a:cubicBezTo>
                  <a:cubicBezTo>
                    <a:pt x="5" y="6"/>
                    <a:pt x="10" y="4"/>
                    <a:pt x="15" y="5"/>
                  </a:cubicBezTo>
                  <a:cubicBezTo>
                    <a:pt x="15" y="4"/>
                    <a:pt x="15" y="2"/>
                    <a:pt x="15" y="0"/>
                  </a:cubicBezTo>
                  <a:cubicBezTo>
                    <a:pt x="15" y="0"/>
                    <a:pt x="15" y="0"/>
                    <a:pt x="15" y="0"/>
                  </a:cubicBezTo>
                  <a:cubicBezTo>
                    <a:pt x="16" y="1"/>
                    <a:pt x="15" y="3"/>
                    <a:pt x="15" y="5"/>
                  </a:cubicBezTo>
                  <a:cubicBezTo>
                    <a:pt x="16" y="6"/>
                    <a:pt x="16" y="6"/>
                    <a:pt x="17" y="6"/>
                  </a:cubicBezTo>
                  <a:cubicBezTo>
                    <a:pt x="20" y="7"/>
                    <a:pt x="22" y="10"/>
                    <a:pt x="22" y="13"/>
                  </a:cubicBezTo>
                  <a:cubicBezTo>
                    <a:pt x="23" y="11"/>
                    <a:pt x="25" y="9"/>
                    <a:pt x="27" y="9"/>
                  </a:cubicBezTo>
                  <a:cubicBezTo>
                    <a:pt x="27" y="8"/>
                    <a:pt x="27" y="7"/>
                    <a:pt x="26" y="6"/>
                  </a:cubicBezTo>
                  <a:cubicBezTo>
                    <a:pt x="26" y="6"/>
                    <a:pt x="26" y="6"/>
                    <a:pt x="26" y="6"/>
                  </a:cubicBezTo>
                  <a:cubicBezTo>
                    <a:pt x="27" y="6"/>
                    <a:pt x="27" y="7"/>
                    <a:pt x="28" y="9"/>
                  </a:cubicBezTo>
                  <a:cubicBezTo>
                    <a:pt x="28" y="9"/>
                    <a:pt x="28" y="9"/>
                    <a:pt x="29" y="8"/>
                  </a:cubicBezTo>
                  <a:cubicBezTo>
                    <a:pt x="32" y="8"/>
                    <a:pt x="35" y="10"/>
                    <a:pt x="35" y="13"/>
                  </a:cubicBezTo>
                  <a:cubicBezTo>
                    <a:pt x="36" y="15"/>
                    <a:pt x="36" y="18"/>
                    <a:pt x="35" y="20"/>
                  </a:cubicBezTo>
                  <a:cubicBezTo>
                    <a:pt x="34" y="22"/>
                    <a:pt x="33" y="24"/>
                    <a:pt x="33" y="26"/>
                  </a:cubicBezTo>
                  <a:cubicBezTo>
                    <a:pt x="32" y="28"/>
                    <a:pt x="32" y="28"/>
                    <a:pt x="32" y="28"/>
                  </a:cubicBezTo>
                  <a:cubicBezTo>
                    <a:pt x="32" y="26"/>
                    <a:pt x="29" y="25"/>
                    <a:pt x="27" y="24"/>
                  </a:cubicBezTo>
                  <a:cubicBezTo>
                    <a:pt x="25" y="22"/>
                    <a:pt x="23" y="20"/>
                    <a:pt x="22" y="17"/>
                  </a:cubicBezTo>
                  <a:cubicBezTo>
                    <a:pt x="21" y="21"/>
                    <a:pt x="19" y="24"/>
                    <a:pt x="16" y="26"/>
                  </a:cubicBezTo>
                  <a:cubicBezTo>
                    <a:pt x="13" y="27"/>
                    <a:pt x="9" y="29"/>
                    <a:pt x="8" y="31"/>
                  </a:cubicBezTo>
                  <a:cubicBezTo>
                    <a:pt x="7" y="31"/>
                    <a:pt x="6" y="32"/>
                    <a:pt x="5" y="32"/>
                  </a:cubicBezTo>
                  <a:cubicBezTo>
                    <a:pt x="6" y="31"/>
                    <a:pt x="6" y="30"/>
                    <a:pt x="5" y="28"/>
                  </a:cubicBezTo>
                  <a:cubicBezTo>
                    <a:pt x="5" y="26"/>
                    <a:pt x="4" y="25"/>
                    <a:pt x="3" y="2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2556"/>
            <p:cNvSpPr>
              <a:spLocks/>
            </p:cNvSpPr>
            <p:nvPr/>
          </p:nvSpPr>
          <p:spPr bwMode="auto">
            <a:xfrm>
              <a:off x="2690583" y="1869880"/>
              <a:ext cx="85348" cy="53006"/>
            </a:xfrm>
            <a:custGeom>
              <a:avLst/>
              <a:gdLst>
                <a:gd name="T0" fmla="*/ 7 w 40"/>
                <a:gd name="T1" fmla="*/ 5 h 25"/>
                <a:gd name="T2" fmla="*/ 13 w 40"/>
                <a:gd name="T3" fmla="*/ 1 h 25"/>
                <a:gd name="T4" fmla="*/ 20 w 40"/>
                <a:gd name="T5" fmla="*/ 1 h 25"/>
                <a:gd name="T6" fmla="*/ 29 w 40"/>
                <a:gd name="T7" fmla="*/ 8 h 25"/>
                <a:gd name="T8" fmla="*/ 32 w 40"/>
                <a:gd name="T9" fmla="*/ 13 h 25"/>
                <a:gd name="T10" fmla="*/ 36 w 40"/>
                <a:gd name="T11" fmla="*/ 16 h 25"/>
                <a:gd name="T12" fmla="*/ 40 w 40"/>
                <a:gd name="T13" fmla="*/ 17 h 25"/>
                <a:gd name="T14" fmla="*/ 37 w 40"/>
                <a:gd name="T15" fmla="*/ 18 h 25"/>
                <a:gd name="T16" fmla="*/ 33 w 40"/>
                <a:gd name="T17" fmla="*/ 20 h 25"/>
                <a:gd name="T18" fmla="*/ 27 w 40"/>
                <a:gd name="T19" fmla="*/ 22 h 25"/>
                <a:gd name="T20" fmla="*/ 11 w 40"/>
                <a:gd name="T21" fmla="*/ 22 h 25"/>
                <a:gd name="T22" fmla="*/ 6 w 40"/>
                <a:gd name="T23" fmla="*/ 16 h 25"/>
                <a:gd name="T24" fmla="*/ 6 w 40"/>
                <a:gd name="T25" fmla="*/ 8 h 25"/>
                <a:gd name="T26" fmla="*/ 0 w 40"/>
                <a:gd name="T27" fmla="*/ 7 h 25"/>
                <a:gd name="T28" fmla="*/ 0 w 40"/>
                <a:gd name="T29" fmla="*/ 7 h 25"/>
                <a:gd name="T30" fmla="*/ 6 w 40"/>
                <a:gd name="T31" fmla="*/ 7 h 25"/>
                <a:gd name="T32" fmla="*/ 7 w 40"/>
                <a:gd name="T33"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7" y="5"/>
                  </a:moveTo>
                  <a:cubicBezTo>
                    <a:pt x="9" y="3"/>
                    <a:pt x="11" y="2"/>
                    <a:pt x="13" y="1"/>
                  </a:cubicBezTo>
                  <a:cubicBezTo>
                    <a:pt x="15" y="0"/>
                    <a:pt x="18" y="0"/>
                    <a:pt x="20" y="1"/>
                  </a:cubicBezTo>
                  <a:cubicBezTo>
                    <a:pt x="24" y="2"/>
                    <a:pt x="27" y="5"/>
                    <a:pt x="29" y="8"/>
                  </a:cubicBezTo>
                  <a:cubicBezTo>
                    <a:pt x="30" y="10"/>
                    <a:pt x="31" y="11"/>
                    <a:pt x="32" y="13"/>
                  </a:cubicBezTo>
                  <a:cubicBezTo>
                    <a:pt x="33" y="14"/>
                    <a:pt x="35" y="16"/>
                    <a:pt x="36" y="16"/>
                  </a:cubicBezTo>
                  <a:cubicBezTo>
                    <a:pt x="38" y="17"/>
                    <a:pt x="39" y="17"/>
                    <a:pt x="40" y="17"/>
                  </a:cubicBezTo>
                  <a:cubicBezTo>
                    <a:pt x="39" y="17"/>
                    <a:pt x="38" y="18"/>
                    <a:pt x="37" y="18"/>
                  </a:cubicBezTo>
                  <a:cubicBezTo>
                    <a:pt x="36" y="19"/>
                    <a:pt x="34" y="19"/>
                    <a:pt x="33" y="20"/>
                  </a:cubicBezTo>
                  <a:cubicBezTo>
                    <a:pt x="31" y="21"/>
                    <a:pt x="29" y="22"/>
                    <a:pt x="27" y="22"/>
                  </a:cubicBezTo>
                  <a:cubicBezTo>
                    <a:pt x="22" y="24"/>
                    <a:pt x="16" y="25"/>
                    <a:pt x="11" y="22"/>
                  </a:cubicBezTo>
                  <a:cubicBezTo>
                    <a:pt x="8" y="20"/>
                    <a:pt x="7" y="18"/>
                    <a:pt x="6" y="16"/>
                  </a:cubicBezTo>
                  <a:cubicBezTo>
                    <a:pt x="5" y="13"/>
                    <a:pt x="5" y="10"/>
                    <a:pt x="6" y="8"/>
                  </a:cubicBezTo>
                  <a:cubicBezTo>
                    <a:pt x="4" y="7"/>
                    <a:pt x="2" y="7"/>
                    <a:pt x="0" y="7"/>
                  </a:cubicBezTo>
                  <a:cubicBezTo>
                    <a:pt x="0" y="7"/>
                    <a:pt x="0" y="7"/>
                    <a:pt x="0" y="7"/>
                  </a:cubicBezTo>
                  <a:cubicBezTo>
                    <a:pt x="2" y="6"/>
                    <a:pt x="4" y="6"/>
                    <a:pt x="6" y="7"/>
                  </a:cubicBezTo>
                  <a:cubicBezTo>
                    <a:pt x="7" y="7"/>
                    <a:pt x="7" y="6"/>
                    <a:pt x="7" y="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2557"/>
            <p:cNvSpPr>
              <a:spLocks/>
            </p:cNvSpPr>
            <p:nvPr/>
          </p:nvSpPr>
          <p:spPr bwMode="auto">
            <a:xfrm>
              <a:off x="2675310" y="1820469"/>
              <a:ext cx="77262" cy="46717"/>
            </a:xfrm>
            <a:custGeom>
              <a:avLst/>
              <a:gdLst>
                <a:gd name="T0" fmla="*/ 14 w 36"/>
                <a:gd name="T1" fmla="*/ 0 h 22"/>
                <a:gd name="T2" fmla="*/ 21 w 36"/>
                <a:gd name="T3" fmla="*/ 1 h 22"/>
                <a:gd name="T4" fmla="*/ 25 w 36"/>
                <a:gd name="T5" fmla="*/ 5 h 22"/>
                <a:gd name="T6" fmla="*/ 29 w 36"/>
                <a:gd name="T7" fmla="*/ 9 h 22"/>
                <a:gd name="T8" fmla="*/ 33 w 36"/>
                <a:gd name="T9" fmla="*/ 11 h 22"/>
                <a:gd name="T10" fmla="*/ 36 w 36"/>
                <a:gd name="T11" fmla="*/ 11 h 22"/>
                <a:gd name="T12" fmla="*/ 33 w 36"/>
                <a:gd name="T13" fmla="*/ 14 h 22"/>
                <a:gd name="T14" fmla="*/ 31 w 36"/>
                <a:gd name="T15" fmla="*/ 16 h 22"/>
                <a:gd name="T16" fmla="*/ 26 w 36"/>
                <a:gd name="T17" fmla="*/ 20 h 22"/>
                <a:gd name="T18" fmla="*/ 18 w 36"/>
                <a:gd name="T19" fmla="*/ 22 h 22"/>
                <a:gd name="T20" fmla="*/ 11 w 36"/>
                <a:gd name="T21" fmla="*/ 20 h 22"/>
                <a:gd name="T22" fmla="*/ 7 w 36"/>
                <a:gd name="T23" fmla="*/ 14 h 22"/>
                <a:gd name="T24" fmla="*/ 8 w 36"/>
                <a:gd name="T25" fmla="*/ 7 h 22"/>
                <a:gd name="T26" fmla="*/ 4 w 36"/>
                <a:gd name="T27" fmla="*/ 7 h 22"/>
                <a:gd name="T28" fmla="*/ 0 w 36"/>
                <a:gd name="T29" fmla="*/ 8 h 22"/>
                <a:gd name="T30" fmla="*/ 0 w 36"/>
                <a:gd name="T31" fmla="*/ 8 h 22"/>
                <a:gd name="T32" fmla="*/ 4 w 36"/>
                <a:gd name="T33" fmla="*/ 7 h 22"/>
                <a:gd name="T34" fmla="*/ 8 w 36"/>
                <a:gd name="T35" fmla="*/ 7 h 22"/>
                <a:gd name="T36" fmla="*/ 14 w 36"/>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22">
                  <a:moveTo>
                    <a:pt x="14" y="0"/>
                  </a:moveTo>
                  <a:cubicBezTo>
                    <a:pt x="16" y="0"/>
                    <a:pt x="19" y="0"/>
                    <a:pt x="21" y="1"/>
                  </a:cubicBezTo>
                  <a:cubicBezTo>
                    <a:pt x="23" y="2"/>
                    <a:pt x="24" y="3"/>
                    <a:pt x="25" y="5"/>
                  </a:cubicBezTo>
                  <a:cubicBezTo>
                    <a:pt x="27" y="6"/>
                    <a:pt x="28" y="8"/>
                    <a:pt x="29" y="9"/>
                  </a:cubicBezTo>
                  <a:cubicBezTo>
                    <a:pt x="30" y="10"/>
                    <a:pt x="32" y="11"/>
                    <a:pt x="33" y="11"/>
                  </a:cubicBezTo>
                  <a:cubicBezTo>
                    <a:pt x="35" y="11"/>
                    <a:pt x="36" y="11"/>
                    <a:pt x="36" y="11"/>
                  </a:cubicBezTo>
                  <a:cubicBezTo>
                    <a:pt x="35" y="12"/>
                    <a:pt x="34" y="13"/>
                    <a:pt x="33" y="14"/>
                  </a:cubicBezTo>
                  <a:cubicBezTo>
                    <a:pt x="33" y="14"/>
                    <a:pt x="32" y="15"/>
                    <a:pt x="31" y="16"/>
                  </a:cubicBezTo>
                  <a:cubicBezTo>
                    <a:pt x="29" y="17"/>
                    <a:pt x="27" y="19"/>
                    <a:pt x="26" y="20"/>
                  </a:cubicBezTo>
                  <a:cubicBezTo>
                    <a:pt x="23" y="21"/>
                    <a:pt x="20" y="22"/>
                    <a:pt x="18" y="22"/>
                  </a:cubicBezTo>
                  <a:cubicBezTo>
                    <a:pt x="15" y="22"/>
                    <a:pt x="13" y="21"/>
                    <a:pt x="11" y="20"/>
                  </a:cubicBezTo>
                  <a:cubicBezTo>
                    <a:pt x="9" y="19"/>
                    <a:pt x="8" y="17"/>
                    <a:pt x="7" y="14"/>
                  </a:cubicBezTo>
                  <a:cubicBezTo>
                    <a:pt x="7" y="12"/>
                    <a:pt x="7" y="9"/>
                    <a:pt x="8" y="7"/>
                  </a:cubicBezTo>
                  <a:cubicBezTo>
                    <a:pt x="7" y="7"/>
                    <a:pt x="5" y="7"/>
                    <a:pt x="4" y="7"/>
                  </a:cubicBezTo>
                  <a:cubicBezTo>
                    <a:pt x="3" y="7"/>
                    <a:pt x="2" y="8"/>
                    <a:pt x="0" y="8"/>
                  </a:cubicBezTo>
                  <a:cubicBezTo>
                    <a:pt x="0" y="8"/>
                    <a:pt x="0" y="8"/>
                    <a:pt x="0" y="8"/>
                  </a:cubicBezTo>
                  <a:cubicBezTo>
                    <a:pt x="1" y="7"/>
                    <a:pt x="2" y="7"/>
                    <a:pt x="4" y="7"/>
                  </a:cubicBezTo>
                  <a:cubicBezTo>
                    <a:pt x="5" y="6"/>
                    <a:pt x="7" y="6"/>
                    <a:pt x="8" y="7"/>
                  </a:cubicBezTo>
                  <a:cubicBezTo>
                    <a:pt x="9" y="3"/>
                    <a:pt x="11" y="1"/>
                    <a:pt x="14"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2558"/>
            <p:cNvSpPr>
              <a:spLocks/>
            </p:cNvSpPr>
            <p:nvPr/>
          </p:nvSpPr>
          <p:spPr bwMode="auto">
            <a:xfrm>
              <a:off x="2692380" y="1803399"/>
              <a:ext cx="34139" cy="10781"/>
            </a:xfrm>
            <a:custGeom>
              <a:avLst/>
              <a:gdLst>
                <a:gd name="T0" fmla="*/ 16 w 16"/>
                <a:gd name="T1" fmla="*/ 0 h 5"/>
                <a:gd name="T2" fmla="*/ 15 w 16"/>
                <a:gd name="T3" fmla="*/ 1 h 5"/>
                <a:gd name="T4" fmla="*/ 4 w 16"/>
                <a:gd name="T5" fmla="*/ 4 h 5"/>
                <a:gd name="T6" fmla="*/ 0 w 16"/>
                <a:gd name="T7" fmla="*/ 0 h 5"/>
                <a:gd name="T8" fmla="*/ 16 w 16"/>
                <a:gd name="T9" fmla="*/ 0 h 5"/>
              </a:gdLst>
              <a:ahLst/>
              <a:cxnLst>
                <a:cxn ang="0">
                  <a:pos x="T0" y="T1"/>
                </a:cxn>
                <a:cxn ang="0">
                  <a:pos x="T2" y="T3"/>
                </a:cxn>
                <a:cxn ang="0">
                  <a:pos x="T4" y="T5"/>
                </a:cxn>
                <a:cxn ang="0">
                  <a:pos x="T6" y="T7"/>
                </a:cxn>
                <a:cxn ang="0">
                  <a:pos x="T8" y="T9"/>
                </a:cxn>
              </a:cxnLst>
              <a:rect l="0" t="0" r="r" b="b"/>
              <a:pathLst>
                <a:path w="16" h="5">
                  <a:moveTo>
                    <a:pt x="16" y="0"/>
                  </a:moveTo>
                  <a:cubicBezTo>
                    <a:pt x="15" y="1"/>
                    <a:pt x="15" y="1"/>
                    <a:pt x="15" y="1"/>
                  </a:cubicBezTo>
                  <a:cubicBezTo>
                    <a:pt x="12" y="3"/>
                    <a:pt x="7" y="5"/>
                    <a:pt x="4" y="4"/>
                  </a:cubicBezTo>
                  <a:cubicBezTo>
                    <a:pt x="2" y="3"/>
                    <a:pt x="1" y="2"/>
                    <a:pt x="0" y="0"/>
                  </a:cubicBezTo>
                  <a:lnTo>
                    <a:pt x="16"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2560"/>
            <p:cNvSpPr>
              <a:spLocks/>
            </p:cNvSpPr>
            <p:nvPr/>
          </p:nvSpPr>
          <p:spPr bwMode="auto">
            <a:xfrm>
              <a:off x="2214432" y="2437668"/>
              <a:ext cx="53006" cy="38631"/>
            </a:xfrm>
            <a:custGeom>
              <a:avLst/>
              <a:gdLst>
                <a:gd name="T0" fmla="*/ 1 w 25"/>
                <a:gd name="T1" fmla="*/ 9 h 18"/>
                <a:gd name="T2" fmla="*/ 2 w 25"/>
                <a:gd name="T3" fmla="*/ 10 h 18"/>
                <a:gd name="T4" fmla="*/ 4 w 25"/>
                <a:gd name="T5" fmla="*/ 13 h 18"/>
                <a:gd name="T6" fmla="*/ 12 w 25"/>
                <a:gd name="T7" fmla="*/ 18 h 18"/>
                <a:gd name="T8" fmla="*/ 18 w 25"/>
                <a:gd name="T9" fmla="*/ 16 h 18"/>
                <a:gd name="T10" fmla="*/ 21 w 25"/>
                <a:gd name="T11" fmla="*/ 12 h 18"/>
                <a:gd name="T12" fmla="*/ 23 w 25"/>
                <a:gd name="T13" fmla="*/ 13 h 18"/>
                <a:gd name="T14" fmla="*/ 23 w 25"/>
                <a:gd name="T15" fmla="*/ 13 h 18"/>
                <a:gd name="T16" fmla="*/ 24 w 25"/>
                <a:gd name="T17" fmla="*/ 14 h 18"/>
                <a:gd name="T18" fmla="*/ 24 w 25"/>
                <a:gd name="T19" fmla="*/ 14 h 18"/>
                <a:gd name="T20" fmla="*/ 24 w 25"/>
                <a:gd name="T21" fmla="*/ 14 h 18"/>
                <a:gd name="T22" fmla="*/ 24 w 25"/>
                <a:gd name="T23" fmla="*/ 14 h 18"/>
                <a:gd name="T24" fmla="*/ 25 w 25"/>
                <a:gd name="T25" fmla="*/ 15 h 18"/>
                <a:gd name="T26" fmla="*/ 25 w 25"/>
                <a:gd name="T27" fmla="*/ 15 h 18"/>
                <a:gd name="T28" fmla="*/ 25 w 25"/>
                <a:gd name="T29" fmla="*/ 16 h 18"/>
                <a:gd name="T30" fmla="*/ 25 w 25"/>
                <a:gd name="T31" fmla="*/ 16 h 18"/>
                <a:gd name="T32" fmla="*/ 24 w 25"/>
                <a:gd name="T33" fmla="*/ 17 h 18"/>
                <a:gd name="T34" fmla="*/ 23 w 25"/>
                <a:gd name="T35" fmla="*/ 18 h 18"/>
                <a:gd name="T36" fmla="*/ 23 w 25"/>
                <a:gd name="T37" fmla="*/ 18 h 18"/>
                <a:gd name="T38" fmla="*/ 23 w 25"/>
                <a:gd name="T39" fmla="*/ 18 h 18"/>
                <a:gd name="T40" fmla="*/ 22 w 25"/>
                <a:gd name="T41" fmla="*/ 18 h 18"/>
                <a:gd name="T42" fmla="*/ 21 w 25"/>
                <a:gd name="T43" fmla="*/ 18 h 18"/>
                <a:gd name="T44" fmla="*/ 21 w 25"/>
                <a:gd name="T45" fmla="*/ 17 h 18"/>
                <a:gd name="T46" fmla="*/ 20 w 25"/>
                <a:gd name="T47" fmla="*/ 18 h 18"/>
                <a:gd name="T48" fmla="*/ 21 w 25"/>
                <a:gd name="T49" fmla="*/ 18 h 18"/>
                <a:gd name="T50" fmla="*/ 21 w 25"/>
                <a:gd name="T51" fmla="*/ 18 h 18"/>
                <a:gd name="T52" fmla="*/ 22 w 25"/>
                <a:gd name="T53" fmla="*/ 18 h 18"/>
                <a:gd name="T54" fmla="*/ 22 w 25"/>
                <a:gd name="T55" fmla="*/ 18 h 18"/>
                <a:gd name="T56" fmla="*/ 22 w 25"/>
                <a:gd name="T57" fmla="*/ 18 h 18"/>
                <a:gd name="T58" fmla="*/ 23 w 25"/>
                <a:gd name="T59" fmla="*/ 18 h 18"/>
                <a:gd name="T60" fmla="*/ 24 w 25"/>
                <a:gd name="T61" fmla="*/ 18 h 18"/>
                <a:gd name="T62" fmla="*/ 24 w 25"/>
                <a:gd name="T63" fmla="*/ 18 h 18"/>
                <a:gd name="T64" fmla="*/ 25 w 25"/>
                <a:gd name="T65" fmla="*/ 17 h 18"/>
                <a:gd name="T66" fmla="*/ 25 w 25"/>
                <a:gd name="T67" fmla="*/ 17 h 18"/>
                <a:gd name="T68" fmla="*/ 25 w 25"/>
                <a:gd name="T69" fmla="*/ 16 h 18"/>
                <a:gd name="T70" fmla="*/ 25 w 25"/>
                <a:gd name="T71" fmla="*/ 16 h 18"/>
                <a:gd name="T72" fmla="*/ 25 w 25"/>
                <a:gd name="T73" fmla="*/ 15 h 18"/>
                <a:gd name="T74" fmla="*/ 25 w 25"/>
                <a:gd name="T75" fmla="*/ 15 h 18"/>
                <a:gd name="T76" fmla="*/ 25 w 25"/>
                <a:gd name="T77" fmla="*/ 14 h 18"/>
                <a:gd name="T78" fmla="*/ 25 w 25"/>
                <a:gd name="T79" fmla="*/ 14 h 18"/>
                <a:gd name="T80" fmla="*/ 24 w 25"/>
                <a:gd name="T81" fmla="*/ 13 h 18"/>
                <a:gd name="T82" fmla="*/ 23 w 25"/>
                <a:gd name="T83" fmla="*/ 13 h 18"/>
                <a:gd name="T84" fmla="*/ 21 w 25"/>
                <a:gd name="T85" fmla="*/ 11 h 18"/>
                <a:gd name="T86" fmla="*/ 22 w 25"/>
                <a:gd name="T87" fmla="*/ 10 h 18"/>
                <a:gd name="T88" fmla="*/ 16 w 25"/>
                <a:gd name="T89" fmla="*/ 2 h 18"/>
                <a:gd name="T90" fmla="*/ 6 w 25"/>
                <a:gd name="T91" fmla="*/ 3 h 18"/>
                <a:gd name="T92" fmla="*/ 1 w 25"/>
                <a:gd name="T93" fmla="*/ 8 h 18"/>
                <a:gd name="T94" fmla="*/ 0 w 25"/>
                <a:gd name="T95" fmla="*/ 9 h 18"/>
                <a:gd name="T96" fmla="*/ 1 w 25"/>
                <a:gd name="T9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8">
                  <a:moveTo>
                    <a:pt x="1" y="9"/>
                  </a:moveTo>
                  <a:cubicBezTo>
                    <a:pt x="1" y="9"/>
                    <a:pt x="1" y="10"/>
                    <a:pt x="2" y="10"/>
                  </a:cubicBezTo>
                  <a:cubicBezTo>
                    <a:pt x="3" y="11"/>
                    <a:pt x="3" y="12"/>
                    <a:pt x="4" y="13"/>
                  </a:cubicBezTo>
                  <a:cubicBezTo>
                    <a:pt x="6" y="15"/>
                    <a:pt x="8" y="18"/>
                    <a:pt x="12" y="18"/>
                  </a:cubicBezTo>
                  <a:cubicBezTo>
                    <a:pt x="14" y="18"/>
                    <a:pt x="16" y="17"/>
                    <a:pt x="18" y="16"/>
                  </a:cubicBezTo>
                  <a:cubicBezTo>
                    <a:pt x="19" y="15"/>
                    <a:pt x="20" y="14"/>
                    <a:pt x="21" y="12"/>
                  </a:cubicBezTo>
                  <a:cubicBezTo>
                    <a:pt x="22" y="12"/>
                    <a:pt x="22" y="12"/>
                    <a:pt x="23" y="13"/>
                  </a:cubicBezTo>
                  <a:cubicBezTo>
                    <a:pt x="23" y="13"/>
                    <a:pt x="23" y="13"/>
                    <a:pt x="23" y="13"/>
                  </a:cubicBezTo>
                  <a:cubicBezTo>
                    <a:pt x="24" y="14"/>
                    <a:pt x="24" y="14"/>
                    <a:pt x="24" y="14"/>
                  </a:cubicBezTo>
                  <a:cubicBezTo>
                    <a:pt x="24" y="14"/>
                    <a:pt x="24" y="14"/>
                    <a:pt x="24" y="14"/>
                  </a:cubicBezTo>
                  <a:cubicBezTo>
                    <a:pt x="24" y="14"/>
                    <a:pt x="24" y="14"/>
                    <a:pt x="24" y="14"/>
                  </a:cubicBezTo>
                  <a:cubicBezTo>
                    <a:pt x="24" y="14"/>
                    <a:pt x="24" y="14"/>
                    <a:pt x="24" y="14"/>
                  </a:cubicBezTo>
                  <a:cubicBezTo>
                    <a:pt x="24" y="15"/>
                    <a:pt x="25" y="15"/>
                    <a:pt x="25" y="15"/>
                  </a:cubicBezTo>
                  <a:cubicBezTo>
                    <a:pt x="25" y="15"/>
                    <a:pt x="25" y="15"/>
                    <a:pt x="25" y="15"/>
                  </a:cubicBezTo>
                  <a:cubicBezTo>
                    <a:pt x="25" y="15"/>
                    <a:pt x="25" y="15"/>
                    <a:pt x="25" y="16"/>
                  </a:cubicBezTo>
                  <a:cubicBezTo>
                    <a:pt x="25" y="16"/>
                    <a:pt x="25" y="16"/>
                    <a:pt x="25" y="16"/>
                  </a:cubicBezTo>
                  <a:cubicBezTo>
                    <a:pt x="25" y="16"/>
                    <a:pt x="24" y="17"/>
                    <a:pt x="24" y="17"/>
                  </a:cubicBezTo>
                  <a:cubicBezTo>
                    <a:pt x="24" y="18"/>
                    <a:pt x="23" y="18"/>
                    <a:pt x="23" y="18"/>
                  </a:cubicBezTo>
                  <a:cubicBezTo>
                    <a:pt x="23" y="18"/>
                    <a:pt x="23" y="18"/>
                    <a:pt x="23" y="18"/>
                  </a:cubicBezTo>
                  <a:cubicBezTo>
                    <a:pt x="23" y="18"/>
                    <a:pt x="23" y="18"/>
                    <a:pt x="23" y="18"/>
                  </a:cubicBezTo>
                  <a:cubicBezTo>
                    <a:pt x="22" y="18"/>
                    <a:pt x="22" y="18"/>
                    <a:pt x="22" y="18"/>
                  </a:cubicBezTo>
                  <a:cubicBezTo>
                    <a:pt x="21" y="18"/>
                    <a:pt x="21" y="18"/>
                    <a:pt x="21" y="18"/>
                  </a:cubicBezTo>
                  <a:cubicBezTo>
                    <a:pt x="21" y="17"/>
                    <a:pt x="21" y="17"/>
                    <a:pt x="21" y="17"/>
                  </a:cubicBezTo>
                  <a:cubicBezTo>
                    <a:pt x="20" y="18"/>
                    <a:pt x="20" y="18"/>
                    <a:pt x="20" y="18"/>
                  </a:cubicBezTo>
                  <a:cubicBezTo>
                    <a:pt x="20" y="18"/>
                    <a:pt x="21" y="18"/>
                    <a:pt x="21" y="18"/>
                  </a:cubicBezTo>
                  <a:cubicBezTo>
                    <a:pt x="21" y="18"/>
                    <a:pt x="21" y="18"/>
                    <a:pt x="21" y="18"/>
                  </a:cubicBezTo>
                  <a:cubicBezTo>
                    <a:pt x="21" y="18"/>
                    <a:pt x="21" y="18"/>
                    <a:pt x="22" y="18"/>
                  </a:cubicBezTo>
                  <a:cubicBezTo>
                    <a:pt x="22" y="18"/>
                    <a:pt x="22" y="18"/>
                    <a:pt x="22" y="18"/>
                  </a:cubicBezTo>
                  <a:cubicBezTo>
                    <a:pt x="22" y="18"/>
                    <a:pt x="22" y="18"/>
                    <a:pt x="22" y="18"/>
                  </a:cubicBezTo>
                  <a:cubicBezTo>
                    <a:pt x="22" y="18"/>
                    <a:pt x="23" y="18"/>
                    <a:pt x="23" y="18"/>
                  </a:cubicBezTo>
                  <a:cubicBezTo>
                    <a:pt x="23" y="18"/>
                    <a:pt x="23" y="18"/>
                    <a:pt x="24" y="18"/>
                  </a:cubicBezTo>
                  <a:cubicBezTo>
                    <a:pt x="24" y="18"/>
                    <a:pt x="24" y="18"/>
                    <a:pt x="24" y="18"/>
                  </a:cubicBezTo>
                  <a:cubicBezTo>
                    <a:pt x="24" y="18"/>
                    <a:pt x="24" y="18"/>
                    <a:pt x="25" y="17"/>
                  </a:cubicBezTo>
                  <a:cubicBezTo>
                    <a:pt x="25" y="17"/>
                    <a:pt x="25" y="17"/>
                    <a:pt x="25" y="17"/>
                  </a:cubicBezTo>
                  <a:cubicBezTo>
                    <a:pt x="25" y="16"/>
                    <a:pt x="25" y="16"/>
                    <a:pt x="25" y="16"/>
                  </a:cubicBezTo>
                  <a:cubicBezTo>
                    <a:pt x="25" y="16"/>
                    <a:pt x="25" y="16"/>
                    <a:pt x="25" y="16"/>
                  </a:cubicBezTo>
                  <a:cubicBezTo>
                    <a:pt x="25" y="15"/>
                    <a:pt x="25" y="15"/>
                    <a:pt x="25" y="15"/>
                  </a:cubicBezTo>
                  <a:cubicBezTo>
                    <a:pt x="25" y="15"/>
                    <a:pt x="25" y="15"/>
                    <a:pt x="25" y="15"/>
                  </a:cubicBezTo>
                  <a:cubicBezTo>
                    <a:pt x="25" y="15"/>
                    <a:pt x="25" y="14"/>
                    <a:pt x="25" y="14"/>
                  </a:cubicBezTo>
                  <a:cubicBezTo>
                    <a:pt x="25" y="14"/>
                    <a:pt x="25" y="14"/>
                    <a:pt x="25" y="14"/>
                  </a:cubicBezTo>
                  <a:cubicBezTo>
                    <a:pt x="24" y="13"/>
                    <a:pt x="24" y="13"/>
                    <a:pt x="24" y="13"/>
                  </a:cubicBezTo>
                  <a:cubicBezTo>
                    <a:pt x="24" y="13"/>
                    <a:pt x="24" y="13"/>
                    <a:pt x="23" y="13"/>
                  </a:cubicBezTo>
                  <a:cubicBezTo>
                    <a:pt x="23" y="12"/>
                    <a:pt x="22" y="12"/>
                    <a:pt x="21" y="11"/>
                  </a:cubicBezTo>
                  <a:cubicBezTo>
                    <a:pt x="21" y="11"/>
                    <a:pt x="21" y="11"/>
                    <a:pt x="22" y="10"/>
                  </a:cubicBezTo>
                  <a:cubicBezTo>
                    <a:pt x="22" y="6"/>
                    <a:pt x="19" y="3"/>
                    <a:pt x="16" y="2"/>
                  </a:cubicBezTo>
                  <a:cubicBezTo>
                    <a:pt x="12" y="0"/>
                    <a:pt x="9" y="1"/>
                    <a:pt x="6" y="3"/>
                  </a:cubicBezTo>
                  <a:cubicBezTo>
                    <a:pt x="4" y="4"/>
                    <a:pt x="2" y="7"/>
                    <a:pt x="1" y="8"/>
                  </a:cubicBezTo>
                  <a:cubicBezTo>
                    <a:pt x="0" y="8"/>
                    <a:pt x="0" y="9"/>
                    <a:pt x="0" y="9"/>
                  </a:cubicBezTo>
                  <a:cubicBezTo>
                    <a:pt x="0" y="9"/>
                    <a:pt x="0" y="9"/>
                    <a:pt x="1" y="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2561"/>
            <p:cNvSpPr>
              <a:spLocks noEditPoints="1"/>
            </p:cNvSpPr>
            <p:nvPr/>
          </p:nvSpPr>
          <p:spPr bwMode="auto">
            <a:xfrm>
              <a:off x="2165918" y="2484385"/>
              <a:ext cx="131166" cy="102417"/>
            </a:xfrm>
            <a:custGeom>
              <a:avLst/>
              <a:gdLst>
                <a:gd name="T0" fmla="*/ 54 w 62"/>
                <a:gd name="T1" fmla="*/ 12 h 48"/>
                <a:gd name="T2" fmla="*/ 52 w 62"/>
                <a:gd name="T3" fmla="*/ 10 h 48"/>
                <a:gd name="T4" fmla="*/ 43 w 62"/>
                <a:gd name="T5" fmla="*/ 6 h 48"/>
                <a:gd name="T6" fmla="*/ 35 w 62"/>
                <a:gd name="T7" fmla="*/ 9 h 48"/>
                <a:gd name="T8" fmla="*/ 32 w 62"/>
                <a:gd name="T9" fmla="*/ 10 h 48"/>
                <a:gd name="T10" fmla="*/ 27 w 62"/>
                <a:gd name="T11" fmla="*/ 11 h 48"/>
                <a:gd name="T12" fmla="*/ 23 w 62"/>
                <a:gd name="T13" fmla="*/ 7 h 48"/>
                <a:gd name="T14" fmla="*/ 23 w 62"/>
                <a:gd name="T15" fmla="*/ 7 h 48"/>
                <a:gd name="T16" fmla="*/ 23 w 62"/>
                <a:gd name="T17" fmla="*/ 7 h 48"/>
                <a:gd name="T18" fmla="*/ 26 w 62"/>
                <a:gd name="T19" fmla="*/ 7 h 48"/>
                <a:gd name="T20" fmla="*/ 26 w 62"/>
                <a:gd name="T21" fmla="*/ 7 h 48"/>
                <a:gd name="T22" fmla="*/ 24 w 62"/>
                <a:gd name="T23" fmla="*/ 6 h 48"/>
                <a:gd name="T24" fmla="*/ 22 w 62"/>
                <a:gd name="T25" fmla="*/ 6 h 48"/>
                <a:gd name="T26" fmla="*/ 21 w 62"/>
                <a:gd name="T27" fmla="*/ 6 h 48"/>
                <a:gd name="T28" fmla="*/ 18 w 62"/>
                <a:gd name="T29" fmla="*/ 1 h 48"/>
                <a:gd name="T30" fmla="*/ 12 w 62"/>
                <a:gd name="T31" fmla="*/ 0 h 48"/>
                <a:gd name="T32" fmla="*/ 7 w 62"/>
                <a:gd name="T33" fmla="*/ 3 h 48"/>
                <a:gd name="T34" fmla="*/ 4 w 62"/>
                <a:gd name="T35" fmla="*/ 7 h 48"/>
                <a:gd name="T36" fmla="*/ 2 w 62"/>
                <a:gd name="T37" fmla="*/ 9 h 48"/>
                <a:gd name="T38" fmla="*/ 0 w 62"/>
                <a:gd name="T39" fmla="*/ 10 h 48"/>
                <a:gd name="T40" fmla="*/ 3 w 62"/>
                <a:gd name="T41" fmla="*/ 12 h 48"/>
                <a:gd name="T42" fmla="*/ 4 w 62"/>
                <a:gd name="T43" fmla="*/ 13 h 48"/>
                <a:gd name="T44" fmla="*/ 3 w 62"/>
                <a:gd name="T45" fmla="*/ 16 h 48"/>
                <a:gd name="T46" fmla="*/ 1 w 62"/>
                <a:gd name="T47" fmla="*/ 24 h 48"/>
                <a:gd name="T48" fmla="*/ 0 w 62"/>
                <a:gd name="T49" fmla="*/ 29 h 48"/>
                <a:gd name="T50" fmla="*/ 0 w 62"/>
                <a:gd name="T51" fmla="*/ 33 h 48"/>
                <a:gd name="T52" fmla="*/ 5 w 62"/>
                <a:gd name="T53" fmla="*/ 32 h 48"/>
                <a:gd name="T54" fmla="*/ 11 w 62"/>
                <a:gd name="T55" fmla="*/ 33 h 48"/>
                <a:gd name="T56" fmla="*/ 19 w 62"/>
                <a:gd name="T57" fmla="*/ 33 h 48"/>
                <a:gd name="T58" fmla="*/ 27 w 62"/>
                <a:gd name="T59" fmla="*/ 29 h 48"/>
                <a:gd name="T60" fmla="*/ 24 w 62"/>
                <a:gd name="T61" fmla="*/ 37 h 48"/>
                <a:gd name="T62" fmla="*/ 23 w 62"/>
                <a:gd name="T63" fmla="*/ 40 h 48"/>
                <a:gd name="T64" fmla="*/ 30 w 62"/>
                <a:gd name="T65" fmla="*/ 38 h 48"/>
                <a:gd name="T66" fmla="*/ 37 w 62"/>
                <a:gd name="T67" fmla="*/ 38 h 48"/>
                <a:gd name="T68" fmla="*/ 39 w 62"/>
                <a:gd name="T69" fmla="*/ 38 h 48"/>
                <a:gd name="T70" fmla="*/ 39 w 62"/>
                <a:gd name="T71" fmla="*/ 42 h 48"/>
                <a:gd name="T72" fmla="*/ 39 w 62"/>
                <a:gd name="T73" fmla="*/ 48 h 48"/>
                <a:gd name="T74" fmla="*/ 48 w 62"/>
                <a:gd name="T75" fmla="*/ 47 h 48"/>
                <a:gd name="T76" fmla="*/ 54 w 62"/>
                <a:gd name="T77" fmla="*/ 45 h 48"/>
                <a:gd name="T78" fmla="*/ 59 w 62"/>
                <a:gd name="T79" fmla="*/ 40 h 48"/>
                <a:gd name="T80" fmla="*/ 59 w 62"/>
                <a:gd name="T81" fmla="*/ 34 h 48"/>
                <a:gd name="T82" fmla="*/ 55 w 62"/>
                <a:gd name="T83" fmla="*/ 28 h 48"/>
                <a:gd name="T84" fmla="*/ 55 w 62"/>
                <a:gd name="T85" fmla="*/ 28 h 48"/>
                <a:gd name="T86" fmla="*/ 57 w 62"/>
                <a:gd name="T87" fmla="*/ 27 h 48"/>
                <a:gd name="T88" fmla="*/ 60 w 62"/>
                <a:gd name="T89" fmla="*/ 25 h 48"/>
                <a:gd name="T90" fmla="*/ 60 w 62"/>
                <a:gd name="T91" fmla="*/ 24 h 48"/>
                <a:gd name="T92" fmla="*/ 57 w 62"/>
                <a:gd name="T93" fmla="*/ 26 h 48"/>
                <a:gd name="T94" fmla="*/ 55 w 62"/>
                <a:gd name="T95" fmla="*/ 27 h 48"/>
                <a:gd name="T96" fmla="*/ 57 w 62"/>
                <a:gd name="T97" fmla="*/ 22 h 48"/>
                <a:gd name="T98" fmla="*/ 54 w 62"/>
                <a:gd name="T99" fmla="*/ 12 h 48"/>
                <a:gd name="T100" fmla="*/ 62 w 62"/>
                <a:gd name="T101" fmla="*/ 11 h 48"/>
                <a:gd name="T102" fmla="*/ 62 w 62"/>
                <a:gd name="T103" fmla="*/ 10 h 48"/>
                <a:gd name="T104" fmla="*/ 54 w 62"/>
                <a:gd name="T105" fmla="*/ 12 h 48"/>
                <a:gd name="T106" fmla="*/ 29 w 62"/>
                <a:gd name="T107" fmla="*/ 15 h 48"/>
                <a:gd name="T108" fmla="*/ 27 w 62"/>
                <a:gd name="T109" fmla="*/ 11 h 48"/>
                <a:gd name="T110" fmla="*/ 31 w 62"/>
                <a:gd name="T111" fmla="*/ 10 h 48"/>
                <a:gd name="T112" fmla="*/ 34 w 62"/>
                <a:gd name="T113" fmla="*/ 10 h 48"/>
                <a:gd name="T114" fmla="*/ 34 w 62"/>
                <a:gd name="T115" fmla="*/ 10 h 48"/>
                <a:gd name="T116" fmla="*/ 29 w 62"/>
                <a:gd name="T117" fmla="*/ 1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 h="48">
                  <a:moveTo>
                    <a:pt x="54" y="12"/>
                  </a:moveTo>
                  <a:cubicBezTo>
                    <a:pt x="54" y="11"/>
                    <a:pt x="53" y="10"/>
                    <a:pt x="52" y="10"/>
                  </a:cubicBezTo>
                  <a:cubicBezTo>
                    <a:pt x="50" y="7"/>
                    <a:pt x="47" y="6"/>
                    <a:pt x="43" y="6"/>
                  </a:cubicBezTo>
                  <a:cubicBezTo>
                    <a:pt x="40" y="6"/>
                    <a:pt x="37" y="8"/>
                    <a:pt x="35" y="9"/>
                  </a:cubicBezTo>
                  <a:cubicBezTo>
                    <a:pt x="34" y="9"/>
                    <a:pt x="33" y="9"/>
                    <a:pt x="32" y="10"/>
                  </a:cubicBezTo>
                  <a:cubicBezTo>
                    <a:pt x="30" y="10"/>
                    <a:pt x="28" y="10"/>
                    <a:pt x="27" y="11"/>
                  </a:cubicBezTo>
                  <a:cubicBezTo>
                    <a:pt x="26" y="9"/>
                    <a:pt x="24" y="8"/>
                    <a:pt x="23" y="7"/>
                  </a:cubicBezTo>
                  <a:cubicBezTo>
                    <a:pt x="23" y="7"/>
                    <a:pt x="23" y="7"/>
                    <a:pt x="23" y="7"/>
                  </a:cubicBezTo>
                  <a:cubicBezTo>
                    <a:pt x="23" y="7"/>
                    <a:pt x="23" y="7"/>
                    <a:pt x="23" y="7"/>
                  </a:cubicBezTo>
                  <a:cubicBezTo>
                    <a:pt x="24" y="7"/>
                    <a:pt x="25" y="7"/>
                    <a:pt x="26" y="7"/>
                  </a:cubicBezTo>
                  <a:cubicBezTo>
                    <a:pt x="26" y="7"/>
                    <a:pt x="26" y="7"/>
                    <a:pt x="26" y="7"/>
                  </a:cubicBezTo>
                  <a:cubicBezTo>
                    <a:pt x="26" y="7"/>
                    <a:pt x="25" y="7"/>
                    <a:pt x="24" y="6"/>
                  </a:cubicBezTo>
                  <a:cubicBezTo>
                    <a:pt x="23" y="6"/>
                    <a:pt x="23" y="6"/>
                    <a:pt x="22" y="6"/>
                  </a:cubicBezTo>
                  <a:cubicBezTo>
                    <a:pt x="22" y="6"/>
                    <a:pt x="21" y="6"/>
                    <a:pt x="21" y="6"/>
                  </a:cubicBezTo>
                  <a:cubicBezTo>
                    <a:pt x="20" y="4"/>
                    <a:pt x="19" y="2"/>
                    <a:pt x="18" y="1"/>
                  </a:cubicBezTo>
                  <a:cubicBezTo>
                    <a:pt x="16" y="0"/>
                    <a:pt x="14" y="0"/>
                    <a:pt x="12" y="0"/>
                  </a:cubicBezTo>
                  <a:cubicBezTo>
                    <a:pt x="10" y="1"/>
                    <a:pt x="9" y="2"/>
                    <a:pt x="7" y="3"/>
                  </a:cubicBezTo>
                  <a:cubicBezTo>
                    <a:pt x="6" y="4"/>
                    <a:pt x="5" y="5"/>
                    <a:pt x="4" y="7"/>
                  </a:cubicBezTo>
                  <a:cubicBezTo>
                    <a:pt x="3" y="7"/>
                    <a:pt x="3" y="8"/>
                    <a:pt x="2" y="9"/>
                  </a:cubicBezTo>
                  <a:cubicBezTo>
                    <a:pt x="1" y="10"/>
                    <a:pt x="0" y="10"/>
                    <a:pt x="0" y="10"/>
                  </a:cubicBezTo>
                  <a:cubicBezTo>
                    <a:pt x="2" y="10"/>
                    <a:pt x="3" y="11"/>
                    <a:pt x="3" y="12"/>
                  </a:cubicBezTo>
                  <a:cubicBezTo>
                    <a:pt x="4" y="12"/>
                    <a:pt x="4" y="12"/>
                    <a:pt x="4" y="13"/>
                  </a:cubicBezTo>
                  <a:cubicBezTo>
                    <a:pt x="4" y="14"/>
                    <a:pt x="3" y="15"/>
                    <a:pt x="3" y="16"/>
                  </a:cubicBezTo>
                  <a:cubicBezTo>
                    <a:pt x="1" y="19"/>
                    <a:pt x="1" y="22"/>
                    <a:pt x="1" y="24"/>
                  </a:cubicBezTo>
                  <a:cubicBezTo>
                    <a:pt x="1" y="25"/>
                    <a:pt x="1" y="27"/>
                    <a:pt x="0" y="29"/>
                  </a:cubicBezTo>
                  <a:cubicBezTo>
                    <a:pt x="0" y="31"/>
                    <a:pt x="0" y="33"/>
                    <a:pt x="0" y="33"/>
                  </a:cubicBezTo>
                  <a:cubicBezTo>
                    <a:pt x="1" y="32"/>
                    <a:pt x="3" y="32"/>
                    <a:pt x="5" y="32"/>
                  </a:cubicBezTo>
                  <a:cubicBezTo>
                    <a:pt x="7" y="32"/>
                    <a:pt x="9" y="33"/>
                    <a:pt x="11" y="33"/>
                  </a:cubicBezTo>
                  <a:cubicBezTo>
                    <a:pt x="14" y="34"/>
                    <a:pt x="16" y="34"/>
                    <a:pt x="19" y="33"/>
                  </a:cubicBezTo>
                  <a:cubicBezTo>
                    <a:pt x="22" y="32"/>
                    <a:pt x="25" y="31"/>
                    <a:pt x="27" y="29"/>
                  </a:cubicBezTo>
                  <a:cubicBezTo>
                    <a:pt x="26" y="32"/>
                    <a:pt x="26" y="35"/>
                    <a:pt x="24" y="37"/>
                  </a:cubicBezTo>
                  <a:cubicBezTo>
                    <a:pt x="24" y="38"/>
                    <a:pt x="23" y="39"/>
                    <a:pt x="23" y="40"/>
                  </a:cubicBezTo>
                  <a:cubicBezTo>
                    <a:pt x="24" y="39"/>
                    <a:pt x="27" y="39"/>
                    <a:pt x="30" y="38"/>
                  </a:cubicBezTo>
                  <a:cubicBezTo>
                    <a:pt x="32" y="38"/>
                    <a:pt x="35" y="38"/>
                    <a:pt x="37" y="38"/>
                  </a:cubicBezTo>
                  <a:cubicBezTo>
                    <a:pt x="38" y="38"/>
                    <a:pt x="39" y="38"/>
                    <a:pt x="39" y="38"/>
                  </a:cubicBezTo>
                  <a:cubicBezTo>
                    <a:pt x="39" y="39"/>
                    <a:pt x="39" y="41"/>
                    <a:pt x="39" y="42"/>
                  </a:cubicBezTo>
                  <a:cubicBezTo>
                    <a:pt x="39" y="44"/>
                    <a:pt x="39" y="48"/>
                    <a:pt x="39" y="48"/>
                  </a:cubicBezTo>
                  <a:cubicBezTo>
                    <a:pt x="41" y="46"/>
                    <a:pt x="45" y="47"/>
                    <a:pt x="48" y="47"/>
                  </a:cubicBezTo>
                  <a:cubicBezTo>
                    <a:pt x="50" y="47"/>
                    <a:pt x="52" y="46"/>
                    <a:pt x="54" y="45"/>
                  </a:cubicBezTo>
                  <a:cubicBezTo>
                    <a:pt x="56" y="44"/>
                    <a:pt x="58" y="42"/>
                    <a:pt x="59" y="40"/>
                  </a:cubicBezTo>
                  <a:cubicBezTo>
                    <a:pt x="60" y="38"/>
                    <a:pt x="60" y="36"/>
                    <a:pt x="59" y="34"/>
                  </a:cubicBezTo>
                  <a:cubicBezTo>
                    <a:pt x="58" y="31"/>
                    <a:pt x="57" y="30"/>
                    <a:pt x="55" y="28"/>
                  </a:cubicBezTo>
                  <a:cubicBezTo>
                    <a:pt x="55" y="28"/>
                    <a:pt x="55" y="28"/>
                    <a:pt x="55" y="28"/>
                  </a:cubicBezTo>
                  <a:cubicBezTo>
                    <a:pt x="56" y="27"/>
                    <a:pt x="56" y="27"/>
                    <a:pt x="57" y="27"/>
                  </a:cubicBezTo>
                  <a:cubicBezTo>
                    <a:pt x="58" y="26"/>
                    <a:pt x="59" y="25"/>
                    <a:pt x="60" y="25"/>
                  </a:cubicBezTo>
                  <a:cubicBezTo>
                    <a:pt x="60" y="24"/>
                    <a:pt x="60" y="24"/>
                    <a:pt x="60" y="24"/>
                  </a:cubicBezTo>
                  <a:cubicBezTo>
                    <a:pt x="59" y="25"/>
                    <a:pt x="58" y="25"/>
                    <a:pt x="57" y="26"/>
                  </a:cubicBezTo>
                  <a:cubicBezTo>
                    <a:pt x="57" y="26"/>
                    <a:pt x="56" y="27"/>
                    <a:pt x="55" y="27"/>
                  </a:cubicBezTo>
                  <a:cubicBezTo>
                    <a:pt x="56" y="26"/>
                    <a:pt x="56" y="24"/>
                    <a:pt x="57" y="22"/>
                  </a:cubicBezTo>
                  <a:cubicBezTo>
                    <a:pt x="57" y="19"/>
                    <a:pt x="56" y="15"/>
                    <a:pt x="54" y="12"/>
                  </a:cubicBezTo>
                  <a:cubicBezTo>
                    <a:pt x="57" y="11"/>
                    <a:pt x="59" y="10"/>
                    <a:pt x="62" y="11"/>
                  </a:cubicBezTo>
                  <a:cubicBezTo>
                    <a:pt x="62" y="11"/>
                    <a:pt x="62" y="10"/>
                    <a:pt x="62" y="10"/>
                  </a:cubicBezTo>
                  <a:cubicBezTo>
                    <a:pt x="60" y="9"/>
                    <a:pt x="57" y="10"/>
                    <a:pt x="54" y="12"/>
                  </a:cubicBezTo>
                  <a:close/>
                  <a:moveTo>
                    <a:pt x="29" y="15"/>
                  </a:moveTo>
                  <a:cubicBezTo>
                    <a:pt x="29" y="14"/>
                    <a:pt x="28" y="13"/>
                    <a:pt x="27" y="11"/>
                  </a:cubicBezTo>
                  <a:cubicBezTo>
                    <a:pt x="28" y="11"/>
                    <a:pt x="30" y="10"/>
                    <a:pt x="31" y="10"/>
                  </a:cubicBezTo>
                  <a:cubicBezTo>
                    <a:pt x="32" y="10"/>
                    <a:pt x="33" y="10"/>
                    <a:pt x="34" y="10"/>
                  </a:cubicBezTo>
                  <a:cubicBezTo>
                    <a:pt x="34" y="10"/>
                    <a:pt x="34" y="10"/>
                    <a:pt x="34" y="10"/>
                  </a:cubicBezTo>
                  <a:cubicBezTo>
                    <a:pt x="32" y="12"/>
                    <a:pt x="30" y="13"/>
                    <a:pt x="29"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2562"/>
            <p:cNvSpPr>
              <a:spLocks/>
            </p:cNvSpPr>
            <p:nvPr/>
          </p:nvSpPr>
          <p:spPr bwMode="auto">
            <a:xfrm>
              <a:off x="2312357" y="2367593"/>
              <a:ext cx="222803" cy="263231"/>
            </a:xfrm>
            <a:custGeom>
              <a:avLst/>
              <a:gdLst>
                <a:gd name="T0" fmla="*/ 101 w 105"/>
                <a:gd name="T1" fmla="*/ 35 h 124"/>
                <a:gd name="T2" fmla="*/ 85 w 105"/>
                <a:gd name="T3" fmla="*/ 26 h 124"/>
                <a:gd name="T4" fmla="*/ 73 w 105"/>
                <a:gd name="T5" fmla="*/ 23 h 124"/>
                <a:gd name="T6" fmla="*/ 68 w 105"/>
                <a:gd name="T7" fmla="*/ 15 h 124"/>
                <a:gd name="T8" fmla="*/ 66 w 105"/>
                <a:gd name="T9" fmla="*/ 26 h 124"/>
                <a:gd name="T10" fmla="*/ 56 w 105"/>
                <a:gd name="T11" fmla="*/ 30 h 124"/>
                <a:gd name="T12" fmla="*/ 43 w 105"/>
                <a:gd name="T13" fmla="*/ 27 h 124"/>
                <a:gd name="T14" fmla="*/ 56 w 105"/>
                <a:gd name="T15" fmla="*/ 15 h 124"/>
                <a:gd name="T16" fmla="*/ 62 w 105"/>
                <a:gd name="T17" fmla="*/ 18 h 124"/>
                <a:gd name="T18" fmla="*/ 56 w 105"/>
                <a:gd name="T19" fmla="*/ 13 h 124"/>
                <a:gd name="T20" fmla="*/ 44 w 105"/>
                <a:gd name="T21" fmla="*/ 1 h 124"/>
                <a:gd name="T22" fmla="*/ 20 w 105"/>
                <a:gd name="T23" fmla="*/ 10 h 124"/>
                <a:gd name="T24" fmla="*/ 22 w 105"/>
                <a:gd name="T25" fmla="*/ 15 h 124"/>
                <a:gd name="T26" fmla="*/ 35 w 105"/>
                <a:gd name="T27" fmla="*/ 26 h 124"/>
                <a:gd name="T28" fmla="*/ 44 w 105"/>
                <a:gd name="T29" fmla="*/ 31 h 124"/>
                <a:gd name="T30" fmla="*/ 25 w 105"/>
                <a:gd name="T31" fmla="*/ 31 h 124"/>
                <a:gd name="T32" fmla="*/ 24 w 105"/>
                <a:gd name="T33" fmla="*/ 36 h 124"/>
                <a:gd name="T34" fmla="*/ 26 w 105"/>
                <a:gd name="T35" fmla="*/ 44 h 124"/>
                <a:gd name="T36" fmla="*/ 5 w 105"/>
                <a:gd name="T37" fmla="*/ 60 h 124"/>
                <a:gd name="T38" fmla="*/ 8 w 105"/>
                <a:gd name="T39" fmla="*/ 66 h 124"/>
                <a:gd name="T40" fmla="*/ 17 w 105"/>
                <a:gd name="T41" fmla="*/ 74 h 124"/>
                <a:gd name="T42" fmla="*/ 14 w 105"/>
                <a:gd name="T43" fmla="*/ 83 h 124"/>
                <a:gd name="T44" fmla="*/ 7 w 105"/>
                <a:gd name="T45" fmla="*/ 92 h 124"/>
                <a:gd name="T46" fmla="*/ 14 w 105"/>
                <a:gd name="T47" fmla="*/ 120 h 124"/>
                <a:gd name="T48" fmla="*/ 20 w 105"/>
                <a:gd name="T49" fmla="*/ 118 h 124"/>
                <a:gd name="T50" fmla="*/ 33 w 105"/>
                <a:gd name="T51" fmla="*/ 106 h 124"/>
                <a:gd name="T52" fmla="*/ 36 w 105"/>
                <a:gd name="T53" fmla="*/ 90 h 124"/>
                <a:gd name="T54" fmla="*/ 39 w 105"/>
                <a:gd name="T55" fmla="*/ 80 h 124"/>
                <a:gd name="T56" fmla="*/ 51 w 105"/>
                <a:gd name="T57" fmla="*/ 71 h 124"/>
                <a:gd name="T58" fmla="*/ 64 w 105"/>
                <a:gd name="T59" fmla="*/ 62 h 124"/>
                <a:gd name="T60" fmla="*/ 61 w 105"/>
                <a:gd name="T61" fmla="*/ 59 h 124"/>
                <a:gd name="T62" fmla="*/ 55 w 105"/>
                <a:gd name="T63" fmla="*/ 55 h 124"/>
                <a:gd name="T64" fmla="*/ 68 w 105"/>
                <a:gd name="T65" fmla="*/ 50 h 124"/>
                <a:gd name="T66" fmla="*/ 70 w 105"/>
                <a:gd name="T67" fmla="*/ 52 h 124"/>
                <a:gd name="T68" fmla="*/ 71 w 105"/>
                <a:gd name="T69" fmla="*/ 54 h 124"/>
                <a:gd name="T70" fmla="*/ 81 w 105"/>
                <a:gd name="T71" fmla="*/ 63 h 124"/>
                <a:gd name="T72" fmla="*/ 98 w 105"/>
                <a:gd name="T73" fmla="*/ 58 h 124"/>
                <a:gd name="T74" fmla="*/ 103 w 105"/>
                <a:gd name="T75" fmla="*/ 64 h 124"/>
                <a:gd name="T76" fmla="*/ 101 w 105"/>
                <a:gd name="T77" fmla="*/ 56 h 124"/>
                <a:gd name="T78" fmla="*/ 104 w 105"/>
                <a:gd name="T79" fmla="*/ 4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124">
                  <a:moveTo>
                    <a:pt x="103" y="38"/>
                  </a:moveTo>
                  <a:cubicBezTo>
                    <a:pt x="102" y="36"/>
                    <a:pt x="102" y="35"/>
                    <a:pt x="101" y="35"/>
                  </a:cubicBezTo>
                  <a:cubicBezTo>
                    <a:pt x="99" y="32"/>
                    <a:pt x="96" y="30"/>
                    <a:pt x="94" y="29"/>
                  </a:cubicBezTo>
                  <a:cubicBezTo>
                    <a:pt x="91" y="28"/>
                    <a:pt x="88" y="27"/>
                    <a:pt x="85" y="26"/>
                  </a:cubicBezTo>
                  <a:cubicBezTo>
                    <a:pt x="83" y="26"/>
                    <a:pt x="80" y="26"/>
                    <a:pt x="77" y="25"/>
                  </a:cubicBezTo>
                  <a:cubicBezTo>
                    <a:pt x="76" y="24"/>
                    <a:pt x="74" y="24"/>
                    <a:pt x="73" y="23"/>
                  </a:cubicBezTo>
                  <a:cubicBezTo>
                    <a:pt x="72" y="22"/>
                    <a:pt x="71" y="21"/>
                    <a:pt x="70" y="19"/>
                  </a:cubicBezTo>
                  <a:cubicBezTo>
                    <a:pt x="69" y="18"/>
                    <a:pt x="68" y="16"/>
                    <a:pt x="68" y="15"/>
                  </a:cubicBezTo>
                  <a:cubicBezTo>
                    <a:pt x="68" y="16"/>
                    <a:pt x="67" y="18"/>
                    <a:pt x="67" y="20"/>
                  </a:cubicBezTo>
                  <a:cubicBezTo>
                    <a:pt x="67" y="22"/>
                    <a:pt x="67" y="24"/>
                    <a:pt x="66" y="26"/>
                  </a:cubicBezTo>
                  <a:cubicBezTo>
                    <a:pt x="66" y="29"/>
                    <a:pt x="66" y="32"/>
                    <a:pt x="66" y="34"/>
                  </a:cubicBezTo>
                  <a:cubicBezTo>
                    <a:pt x="63" y="32"/>
                    <a:pt x="60" y="31"/>
                    <a:pt x="56" y="30"/>
                  </a:cubicBezTo>
                  <a:cubicBezTo>
                    <a:pt x="53" y="30"/>
                    <a:pt x="48" y="30"/>
                    <a:pt x="45" y="28"/>
                  </a:cubicBezTo>
                  <a:cubicBezTo>
                    <a:pt x="45" y="28"/>
                    <a:pt x="44" y="28"/>
                    <a:pt x="43" y="27"/>
                  </a:cubicBezTo>
                  <a:cubicBezTo>
                    <a:pt x="46" y="27"/>
                    <a:pt x="49" y="26"/>
                    <a:pt x="51" y="24"/>
                  </a:cubicBezTo>
                  <a:cubicBezTo>
                    <a:pt x="53" y="22"/>
                    <a:pt x="55" y="19"/>
                    <a:pt x="56" y="15"/>
                  </a:cubicBezTo>
                  <a:cubicBezTo>
                    <a:pt x="58" y="16"/>
                    <a:pt x="60" y="17"/>
                    <a:pt x="62" y="19"/>
                  </a:cubicBezTo>
                  <a:cubicBezTo>
                    <a:pt x="62" y="19"/>
                    <a:pt x="62" y="19"/>
                    <a:pt x="62" y="18"/>
                  </a:cubicBezTo>
                  <a:cubicBezTo>
                    <a:pt x="61" y="17"/>
                    <a:pt x="59" y="16"/>
                    <a:pt x="56" y="15"/>
                  </a:cubicBezTo>
                  <a:cubicBezTo>
                    <a:pt x="56" y="14"/>
                    <a:pt x="56" y="13"/>
                    <a:pt x="56" y="13"/>
                  </a:cubicBezTo>
                  <a:cubicBezTo>
                    <a:pt x="56" y="10"/>
                    <a:pt x="55" y="7"/>
                    <a:pt x="52" y="5"/>
                  </a:cubicBezTo>
                  <a:cubicBezTo>
                    <a:pt x="50" y="2"/>
                    <a:pt x="47" y="1"/>
                    <a:pt x="44" y="1"/>
                  </a:cubicBezTo>
                  <a:cubicBezTo>
                    <a:pt x="39" y="0"/>
                    <a:pt x="35" y="2"/>
                    <a:pt x="31" y="5"/>
                  </a:cubicBezTo>
                  <a:cubicBezTo>
                    <a:pt x="28" y="6"/>
                    <a:pt x="24" y="10"/>
                    <a:pt x="20" y="10"/>
                  </a:cubicBezTo>
                  <a:cubicBezTo>
                    <a:pt x="19" y="11"/>
                    <a:pt x="18" y="11"/>
                    <a:pt x="16" y="11"/>
                  </a:cubicBezTo>
                  <a:cubicBezTo>
                    <a:pt x="18" y="11"/>
                    <a:pt x="20" y="13"/>
                    <a:pt x="22" y="15"/>
                  </a:cubicBezTo>
                  <a:cubicBezTo>
                    <a:pt x="24" y="17"/>
                    <a:pt x="26" y="19"/>
                    <a:pt x="27" y="20"/>
                  </a:cubicBezTo>
                  <a:cubicBezTo>
                    <a:pt x="29" y="22"/>
                    <a:pt x="32" y="24"/>
                    <a:pt x="35" y="26"/>
                  </a:cubicBezTo>
                  <a:cubicBezTo>
                    <a:pt x="37" y="27"/>
                    <a:pt x="40" y="28"/>
                    <a:pt x="43" y="27"/>
                  </a:cubicBezTo>
                  <a:cubicBezTo>
                    <a:pt x="43" y="28"/>
                    <a:pt x="44" y="30"/>
                    <a:pt x="44" y="31"/>
                  </a:cubicBezTo>
                  <a:cubicBezTo>
                    <a:pt x="41" y="31"/>
                    <a:pt x="39" y="31"/>
                    <a:pt x="36" y="31"/>
                  </a:cubicBezTo>
                  <a:cubicBezTo>
                    <a:pt x="33" y="31"/>
                    <a:pt x="28" y="33"/>
                    <a:pt x="25" y="31"/>
                  </a:cubicBezTo>
                  <a:cubicBezTo>
                    <a:pt x="23" y="30"/>
                    <a:pt x="22" y="30"/>
                    <a:pt x="21" y="30"/>
                  </a:cubicBezTo>
                  <a:cubicBezTo>
                    <a:pt x="22" y="31"/>
                    <a:pt x="23" y="33"/>
                    <a:pt x="24" y="36"/>
                  </a:cubicBezTo>
                  <a:cubicBezTo>
                    <a:pt x="24" y="38"/>
                    <a:pt x="25" y="41"/>
                    <a:pt x="26" y="42"/>
                  </a:cubicBezTo>
                  <a:cubicBezTo>
                    <a:pt x="26" y="43"/>
                    <a:pt x="26" y="44"/>
                    <a:pt x="26" y="44"/>
                  </a:cubicBezTo>
                  <a:cubicBezTo>
                    <a:pt x="24" y="46"/>
                    <a:pt x="21" y="48"/>
                    <a:pt x="18" y="50"/>
                  </a:cubicBezTo>
                  <a:cubicBezTo>
                    <a:pt x="15" y="53"/>
                    <a:pt x="10" y="59"/>
                    <a:pt x="5" y="60"/>
                  </a:cubicBezTo>
                  <a:cubicBezTo>
                    <a:pt x="0" y="62"/>
                    <a:pt x="0" y="62"/>
                    <a:pt x="0" y="62"/>
                  </a:cubicBezTo>
                  <a:cubicBezTo>
                    <a:pt x="2" y="62"/>
                    <a:pt x="5" y="64"/>
                    <a:pt x="8" y="66"/>
                  </a:cubicBezTo>
                  <a:cubicBezTo>
                    <a:pt x="10" y="68"/>
                    <a:pt x="13" y="71"/>
                    <a:pt x="15" y="72"/>
                  </a:cubicBezTo>
                  <a:cubicBezTo>
                    <a:pt x="16" y="73"/>
                    <a:pt x="16" y="73"/>
                    <a:pt x="17" y="74"/>
                  </a:cubicBezTo>
                  <a:cubicBezTo>
                    <a:pt x="17" y="74"/>
                    <a:pt x="16" y="74"/>
                    <a:pt x="16" y="75"/>
                  </a:cubicBezTo>
                  <a:cubicBezTo>
                    <a:pt x="15" y="78"/>
                    <a:pt x="14" y="80"/>
                    <a:pt x="14" y="83"/>
                  </a:cubicBezTo>
                  <a:cubicBezTo>
                    <a:pt x="13" y="84"/>
                    <a:pt x="12" y="85"/>
                    <a:pt x="11" y="85"/>
                  </a:cubicBezTo>
                  <a:cubicBezTo>
                    <a:pt x="9" y="87"/>
                    <a:pt x="7" y="90"/>
                    <a:pt x="7" y="92"/>
                  </a:cubicBezTo>
                  <a:cubicBezTo>
                    <a:pt x="6" y="97"/>
                    <a:pt x="7" y="102"/>
                    <a:pt x="9" y="107"/>
                  </a:cubicBezTo>
                  <a:cubicBezTo>
                    <a:pt x="11" y="111"/>
                    <a:pt x="15" y="116"/>
                    <a:pt x="14" y="120"/>
                  </a:cubicBezTo>
                  <a:cubicBezTo>
                    <a:pt x="15" y="121"/>
                    <a:pt x="15" y="122"/>
                    <a:pt x="15" y="124"/>
                  </a:cubicBezTo>
                  <a:cubicBezTo>
                    <a:pt x="16" y="122"/>
                    <a:pt x="17" y="120"/>
                    <a:pt x="20" y="118"/>
                  </a:cubicBezTo>
                  <a:cubicBezTo>
                    <a:pt x="22" y="117"/>
                    <a:pt x="24" y="115"/>
                    <a:pt x="26" y="114"/>
                  </a:cubicBezTo>
                  <a:cubicBezTo>
                    <a:pt x="29" y="112"/>
                    <a:pt x="31" y="109"/>
                    <a:pt x="33" y="106"/>
                  </a:cubicBezTo>
                  <a:cubicBezTo>
                    <a:pt x="35" y="103"/>
                    <a:pt x="37" y="99"/>
                    <a:pt x="36" y="95"/>
                  </a:cubicBezTo>
                  <a:cubicBezTo>
                    <a:pt x="36" y="93"/>
                    <a:pt x="36" y="92"/>
                    <a:pt x="36" y="90"/>
                  </a:cubicBezTo>
                  <a:cubicBezTo>
                    <a:pt x="37" y="89"/>
                    <a:pt x="38" y="87"/>
                    <a:pt x="39" y="85"/>
                  </a:cubicBezTo>
                  <a:cubicBezTo>
                    <a:pt x="39" y="83"/>
                    <a:pt x="39" y="81"/>
                    <a:pt x="39" y="80"/>
                  </a:cubicBezTo>
                  <a:cubicBezTo>
                    <a:pt x="40" y="80"/>
                    <a:pt x="40" y="79"/>
                    <a:pt x="41" y="79"/>
                  </a:cubicBezTo>
                  <a:cubicBezTo>
                    <a:pt x="46" y="78"/>
                    <a:pt x="49" y="75"/>
                    <a:pt x="51" y="71"/>
                  </a:cubicBezTo>
                  <a:cubicBezTo>
                    <a:pt x="53" y="68"/>
                    <a:pt x="55" y="64"/>
                    <a:pt x="55" y="59"/>
                  </a:cubicBezTo>
                  <a:cubicBezTo>
                    <a:pt x="58" y="59"/>
                    <a:pt x="62" y="60"/>
                    <a:pt x="64" y="62"/>
                  </a:cubicBezTo>
                  <a:cubicBezTo>
                    <a:pt x="65" y="62"/>
                    <a:pt x="65" y="62"/>
                    <a:pt x="65" y="61"/>
                  </a:cubicBezTo>
                  <a:cubicBezTo>
                    <a:pt x="64" y="60"/>
                    <a:pt x="63" y="60"/>
                    <a:pt x="61" y="59"/>
                  </a:cubicBezTo>
                  <a:cubicBezTo>
                    <a:pt x="59" y="59"/>
                    <a:pt x="57" y="58"/>
                    <a:pt x="55" y="58"/>
                  </a:cubicBezTo>
                  <a:cubicBezTo>
                    <a:pt x="55" y="57"/>
                    <a:pt x="55" y="56"/>
                    <a:pt x="55" y="55"/>
                  </a:cubicBezTo>
                  <a:cubicBezTo>
                    <a:pt x="54" y="55"/>
                    <a:pt x="54" y="55"/>
                    <a:pt x="54" y="54"/>
                  </a:cubicBezTo>
                  <a:cubicBezTo>
                    <a:pt x="60" y="57"/>
                    <a:pt x="65" y="54"/>
                    <a:pt x="68" y="50"/>
                  </a:cubicBezTo>
                  <a:cubicBezTo>
                    <a:pt x="68" y="50"/>
                    <a:pt x="69" y="50"/>
                    <a:pt x="69" y="50"/>
                  </a:cubicBezTo>
                  <a:cubicBezTo>
                    <a:pt x="69" y="51"/>
                    <a:pt x="69" y="52"/>
                    <a:pt x="70" y="52"/>
                  </a:cubicBezTo>
                  <a:cubicBezTo>
                    <a:pt x="70" y="53"/>
                    <a:pt x="70" y="53"/>
                    <a:pt x="70" y="53"/>
                  </a:cubicBezTo>
                  <a:cubicBezTo>
                    <a:pt x="70" y="54"/>
                    <a:pt x="70" y="54"/>
                    <a:pt x="71" y="54"/>
                  </a:cubicBezTo>
                  <a:cubicBezTo>
                    <a:pt x="72" y="56"/>
                    <a:pt x="73" y="57"/>
                    <a:pt x="74" y="59"/>
                  </a:cubicBezTo>
                  <a:cubicBezTo>
                    <a:pt x="76" y="60"/>
                    <a:pt x="79" y="62"/>
                    <a:pt x="81" y="63"/>
                  </a:cubicBezTo>
                  <a:cubicBezTo>
                    <a:pt x="83" y="64"/>
                    <a:pt x="85" y="64"/>
                    <a:pt x="87" y="64"/>
                  </a:cubicBezTo>
                  <a:cubicBezTo>
                    <a:pt x="91" y="64"/>
                    <a:pt x="95" y="61"/>
                    <a:pt x="98" y="58"/>
                  </a:cubicBezTo>
                  <a:cubicBezTo>
                    <a:pt x="100" y="60"/>
                    <a:pt x="101" y="62"/>
                    <a:pt x="102" y="64"/>
                  </a:cubicBezTo>
                  <a:cubicBezTo>
                    <a:pt x="103" y="64"/>
                    <a:pt x="103" y="64"/>
                    <a:pt x="103" y="64"/>
                  </a:cubicBezTo>
                  <a:cubicBezTo>
                    <a:pt x="103" y="62"/>
                    <a:pt x="101" y="60"/>
                    <a:pt x="99" y="58"/>
                  </a:cubicBezTo>
                  <a:cubicBezTo>
                    <a:pt x="99" y="57"/>
                    <a:pt x="100" y="57"/>
                    <a:pt x="101" y="56"/>
                  </a:cubicBezTo>
                  <a:cubicBezTo>
                    <a:pt x="103" y="53"/>
                    <a:pt x="105" y="50"/>
                    <a:pt x="105" y="46"/>
                  </a:cubicBezTo>
                  <a:cubicBezTo>
                    <a:pt x="105" y="45"/>
                    <a:pt x="105" y="43"/>
                    <a:pt x="104" y="41"/>
                  </a:cubicBezTo>
                  <a:cubicBezTo>
                    <a:pt x="104" y="40"/>
                    <a:pt x="104" y="39"/>
                    <a:pt x="103" y="3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2563"/>
            <p:cNvSpPr>
              <a:spLocks/>
            </p:cNvSpPr>
            <p:nvPr/>
          </p:nvSpPr>
          <p:spPr bwMode="auto">
            <a:xfrm>
              <a:off x="2471374" y="2286737"/>
              <a:ext cx="163509" cy="203937"/>
            </a:xfrm>
            <a:custGeom>
              <a:avLst/>
              <a:gdLst>
                <a:gd name="T0" fmla="*/ 62 w 77"/>
                <a:gd name="T1" fmla="*/ 38 h 96"/>
                <a:gd name="T2" fmla="*/ 59 w 77"/>
                <a:gd name="T3" fmla="*/ 37 h 96"/>
                <a:gd name="T4" fmla="*/ 59 w 77"/>
                <a:gd name="T5" fmla="*/ 35 h 96"/>
                <a:gd name="T6" fmla="*/ 60 w 77"/>
                <a:gd name="T7" fmla="*/ 33 h 96"/>
                <a:gd name="T8" fmla="*/ 62 w 77"/>
                <a:gd name="T9" fmla="*/ 33 h 96"/>
                <a:gd name="T10" fmla="*/ 68 w 77"/>
                <a:gd name="T11" fmla="*/ 31 h 96"/>
                <a:gd name="T12" fmla="*/ 72 w 77"/>
                <a:gd name="T13" fmla="*/ 26 h 96"/>
                <a:gd name="T14" fmla="*/ 72 w 77"/>
                <a:gd name="T15" fmla="*/ 13 h 96"/>
                <a:gd name="T16" fmla="*/ 68 w 77"/>
                <a:gd name="T17" fmla="*/ 3 h 96"/>
                <a:gd name="T18" fmla="*/ 67 w 77"/>
                <a:gd name="T19" fmla="*/ 0 h 96"/>
                <a:gd name="T20" fmla="*/ 59 w 77"/>
                <a:gd name="T21" fmla="*/ 7 h 96"/>
                <a:gd name="T22" fmla="*/ 49 w 77"/>
                <a:gd name="T23" fmla="*/ 20 h 96"/>
                <a:gd name="T24" fmla="*/ 51 w 77"/>
                <a:gd name="T25" fmla="*/ 29 h 96"/>
                <a:gd name="T26" fmla="*/ 59 w 77"/>
                <a:gd name="T27" fmla="*/ 33 h 96"/>
                <a:gd name="T28" fmla="*/ 59 w 77"/>
                <a:gd name="T29" fmla="*/ 35 h 96"/>
                <a:gd name="T30" fmla="*/ 58 w 77"/>
                <a:gd name="T31" fmla="*/ 36 h 96"/>
                <a:gd name="T32" fmla="*/ 50 w 77"/>
                <a:gd name="T33" fmla="*/ 34 h 96"/>
                <a:gd name="T34" fmla="*/ 43 w 77"/>
                <a:gd name="T35" fmla="*/ 33 h 96"/>
                <a:gd name="T36" fmla="*/ 44 w 77"/>
                <a:gd name="T37" fmla="*/ 32 h 96"/>
                <a:gd name="T38" fmla="*/ 44 w 77"/>
                <a:gd name="T39" fmla="*/ 26 h 96"/>
                <a:gd name="T40" fmla="*/ 36 w 77"/>
                <a:gd name="T41" fmla="*/ 16 h 96"/>
                <a:gd name="T42" fmla="*/ 28 w 77"/>
                <a:gd name="T43" fmla="*/ 9 h 96"/>
                <a:gd name="T44" fmla="*/ 26 w 77"/>
                <a:gd name="T45" fmla="*/ 6 h 96"/>
                <a:gd name="T46" fmla="*/ 25 w 77"/>
                <a:gd name="T47" fmla="*/ 12 h 96"/>
                <a:gd name="T48" fmla="*/ 22 w 77"/>
                <a:gd name="T49" fmla="*/ 17 h 96"/>
                <a:gd name="T50" fmla="*/ 19 w 77"/>
                <a:gd name="T51" fmla="*/ 26 h 96"/>
                <a:gd name="T52" fmla="*/ 19 w 77"/>
                <a:gd name="T53" fmla="*/ 28 h 96"/>
                <a:gd name="T54" fmla="*/ 13 w 77"/>
                <a:gd name="T55" fmla="*/ 26 h 96"/>
                <a:gd name="T56" fmla="*/ 8 w 77"/>
                <a:gd name="T57" fmla="*/ 25 h 96"/>
                <a:gd name="T58" fmla="*/ 3 w 77"/>
                <a:gd name="T59" fmla="*/ 22 h 96"/>
                <a:gd name="T60" fmla="*/ 0 w 77"/>
                <a:gd name="T61" fmla="*/ 19 h 96"/>
                <a:gd name="T62" fmla="*/ 0 w 77"/>
                <a:gd name="T63" fmla="*/ 26 h 96"/>
                <a:gd name="T64" fmla="*/ 0 w 77"/>
                <a:gd name="T65" fmla="*/ 34 h 96"/>
                <a:gd name="T66" fmla="*/ 3 w 77"/>
                <a:gd name="T67" fmla="*/ 44 h 96"/>
                <a:gd name="T68" fmla="*/ 10 w 77"/>
                <a:gd name="T69" fmla="*/ 51 h 96"/>
                <a:gd name="T70" fmla="*/ 20 w 77"/>
                <a:gd name="T71" fmla="*/ 51 h 96"/>
                <a:gd name="T72" fmla="*/ 26 w 77"/>
                <a:gd name="T73" fmla="*/ 45 h 96"/>
                <a:gd name="T74" fmla="*/ 26 w 77"/>
                <a:gd name="T75" fmla="*/ 49 h 96"/>
                <a:gd name="T76" fmla="*/ 27 w 77"/>
                <a:gd name="T77" fmla="*/ 64 h 96"/>
                <a:gd name="T78" fmla="*/ 32 w 77"/>
                <a:gd name="T79" fmla="*/ 75 h 96"/>
                <a:gd name="T80" fmla="*/ 39 w 77"/>
                <a:gd name="T81" fmla="*/ 79 h 96"/>
                <a:gd name="T82" fmla="*/ 46 w 77"/>
                <a:gd name="T83" fmla="*/ 83 h 96"/>
                <a:gd name="T84" fmla="*/ 62 w 77"/>
                <a:gd name="T85" fmla="*/ 83 h 96"/>
                <a:gd name="T86" fmla="*/ 61 w 77"/>
                <a:gd name="T87" fmla="*/ 95 h 96"/>
                <a:gd name="T88" fmla="*/ 63 w 77"/>
                <a:gd name="T89" fmla="*/ 96 h 96"/>
                <a:gd name="T90" fmla="*/ 64 w 77"/>
                <a:gd name="T91" fmla="*/ 90 h 96"/>
                <a:gd name="T92" fmla="*/ 63 w 77"/>
                <a:gd name="T93" fmla="*/ 83 h 96"/>
                <a:gd name="T94" fmla="*/ 67 w 77"/>
                <a:gd name="T95" fmla="*/ 81 h 96"/>
                <a:gd name="T96" fmla="*/ 73 w 77"/>
                <a:gd name="T97" fmla="*/ 75 h 96"/>
                <a:gd name="T98" fmla="*/ 76 w 77"/>
                <a:gd name="T99" fmla="*/ 67 h 96"/>
                <a:gd name="T100" fmla="*/ 72 w 77"/>
                <a:gd name="T101" fmla="*/ 49 h 96"/>
                <a:gd name="T102" fmla="*/ 62 w 77"/>
                <a:gd name="T103" fmla="*/ 3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 h="96">
                  <a:moveTo>
                    <a:pt x="62" y="38"/>
                  </a:moveTo>
                  <a:cubicBezTo>
                    <a:pt x="61" y="38"/>
                    <a:pt x="60" y="37"/>
                    <a:pt x="59" y="37"/>
                  </a:cubicBezTo>
                  <a:cubicBezTo>
                    <a:pt x="59" y="36"/>
                    <a:pt x="59" y="36"/>
                    <a:pt x="59" y="35"/>
                  </a:cubicBezTo>
                  <a:cubicBezTo>
                    <a:pt x="60" y="33"/>
                    <a:pt x="60" y="33"/>
                    <a:pt x="60" y="33"/>
                  </a:cubicBezTo>
                  <a:cubicBezTo>
                    <a:pt x="60" y="33"/>
                    <a:pt x="61" y="33"/>
                    <a:pt x="62" y="33"/>
                  </a:cubicBezTo>
                  <a:cubicBezTo>
                    <a:pt x="64" y="33"/>
                    <a:pt x="66" y="32"/>
                    <a:pt x="68" y="31"/>
                  </a:cubicBezTo>
                  <a:cubicBezTo>
                    <a:pt x="70" y="30"/>
                    <a:pt x="72" y="28"/>
                    <a:pt x="72" y="26"/>
                  </a:cubicBezTo>
                  <a:cubicBezTo>
                    <a:pt x="74" y="22"/>
                    <a:pt x="73" y="17"/>
                    <a:pt x="72" y="13"/>
                  </a:cubicBezTo>
                  <a:cubicBezTo>
                    <a:pt x="70" y="10"/>
                    <a:pt x="68" y="6"/>
                    <a:pt x="68" y="3"/>
                  </a:cubicBezTo>
                  <a:cubicBezTo>
                    <a:pt x="67" y="0"/>
                    <a:pt x="67" y="0"/>
                    <a:pt x="67" y="0"/>
                  </a:cubicBezTo>
                  <a:cubicBezTo>
                    <a:pt x="67" y="2"/>
                    <a:pt x="61" y="5"/>
                    <a:pt x="59" y="7"/>
                  </a:cubicBezTo>
                  <a:cubicBezTo>
                    <a:pt x="54" y="10"/>
                    <a:pt x="49" y="14"/>
                    <a:pt x="49" y="20"/>
                  </a:cubicBezTo>
                  <a:cubicBezTo>
                    <a:pt x="48" y="24"/>
                    <a:pt x="49" y="27"/>
                    <a:pt x="51" y="29"/>
                  </a:cubicBezTo>
                  <a:cubicBezTo>
                    <a:pt x="53" y="31"/>
                    <a:pt x="56" y="32"/>
                    <a:pt x="59" y="33"/>
                  </a:cubicBezTo>
                  <a:cubicBezTo>
                    <a:pt x="59" y="34"/>
                    <a:pt x="59" y="34"/>
                    <a:pt x="59" y="35"/>
                  </a:cubicBezTo>
                  <a:cubicBezTo>
                    <a:pt x="59" y="36"/>
                    <a:pt x="58" y="36"/>
                    <a:pt x="58" y="36"/>
                  </a:cubicBezTo>
                  <a:cubicBezTo>
                    <a:pt x="56" y="35"/>
                    <a:pt x="53" y="34"/>
                    <a:pt x="50" y="34"/>
                  </a:cubicBezTo>
                  <a:cubicBezTo>
                    <a:pt x="48" y="34"/>
                    <a:pt x="46" y="33"/>
                    <a:pt x="43" y="33"/>
                  </a:cubicBezTo>
                  <a:cubicBezTo>
                    <a:pt x="43" y="33"/>
                    <a:pt x="44" y="32"/>
                    <a:pt x="44" y="32"/>
                  </a:cubicBezTo>
                  <a:cubicBezTo>
                    <a:pt x="44" y="30"/>
                    <a:pt x="44" y="28"/>
                    <a:pt x="44" y="26"/>
                  </a:cubicBezTo>
                  <a:cubicBezTo>
                    <a:pt x="43" y="22"/>
                    <a:pt x="40" y="19"/>
                    <a:pt x="36" y="16"/>
                  </a:cubicBezTo>
                  <a:cubicBezTo>
                    <a:pt x="34" y="14"/>
                    <a:pt x="30" y="12"/>
                    <a:pt x="28" y="9"/>
                  </a:cubicBezTo>
                  <a:cubicBezTo>
                    <a:pt x="26" y="6"/>
                    <a:pt x="26" y="6"/>
                    <a:pt x="26" y="6"/>
                  </a:cubicBezTo>
                  <a:cubicBezTo>
                    <a:pt x="27" y="8"/>
                    <a:pt x="26" y="10"/>
                    <a:pt x="25" y="12"/>
                  </a:cubicBezTo>
                  <a:cubicBezTo>
                    <a:pt x="24" y="14"/>
                    <a:pt x="23" y="16"/>
                    <a:pt x="22" y="17"/>
                  </a:cubicBezTo>
                  <a:cubicBezTo>
                    <a:pt x="21" y="20"/>
                    <a:pt x="20" y="23"/>
                    <a:pt x="19" y="26"/>
                  </a:cubicBezTo>
                  <a:cubicBezTo>
                    <a:pt x="19" y="27"/>
                    <a:pt x="19" y="27"/>
                    <a:pt x="19" y="28"/>
                  </a:cubicBezTo>
                  <a:cubicBezTo>
                    <a:pt x="17" y="27"/>
                    <a:pt x="15" y="27"/>
                    <a:pt x="13" y="26"/>
                  </a:cubicBezTo>
                  <a:cubicBezTo>
                    <a:pt x="12" y="26"/>
                    <a:pt x="10" y="26"/>
                    <a:pt x="8" y="25"/>
                  </a:cubicBezTo>
                  <a:cubicBezTo>
                    <a:pt x="6" y="25"/>
                    <a:pt x="4" y="24"/>
                    <a:pt x="3" y="22"/>
                  </a:cubicBezTo>
                  <a:cubicBezTo>
                    <a:pt x="2" y="21"/>
                    <a:pt x="1" y="20"/>
                    <a:pt x="0" y="19"/>
                  </a:cubicBezTo>
                  <a:cubicBezTo>
                    <a:pt x="1" y="21"/>
                    <a:pt x="1" y="24"/>
                    <a:pt x="0" y="26"/>
                  </a:cubicBezTo>
                  <a:cubicBezTo>
                    <a:pt x="0" y="29"/>
                    <a:pt x="0" y="32"/>
                    <a:pt x="0" y="34"/>
                  </a:cubicBezTo>
                  <a:cubicBezTo>
                    <a:pt x="1" y="37"/>
                    <a:pt x="1" y="41"/>
                    <a:pt x="3" y="44"/>
                  </a:cubicBezTo>
                  <a:cubicBezTo>
                    <a:pt x="5" y="47"/>
                    <a:pt x="7" y="50"/>
                    <a:pt x="10" y="51"/>
                  </a:cubicBezTo>
                  <a:cubicBezTo>
                    <a:pt x="14" y="53"/>
                    <a:pt x="17" y="53"/>
                    <a:pt x="20" y="51"/>
                  </a:cubicBezTo>
                  <a:cubicBezTo>
                    <a:pt x="22" y="50"/>
                    <a:pt x="24" y="48"/>
                    <a:pt x="26" y="45"/>
                  </a:cubicBezTo>
                  <a:cubicBezTo>
                    <a:pt x="26" y="47"/>
                    <a:pt x="26" y="48"/>
                    <a:pt x="26" y="49"/>
                  </a:cubicBezTo>
                  <a:cubicBezTo>
                    <a:pt x="26" y="55"/>
                    <a:pt x="26" y="60"/>
                    <a:pt x="27" y="64"/>
                  </a:cubicBezTo>
                  <a:cubicBezTo>
                    <a:pt x="28" y="68"/>
                    <a:pt x="29" y="72"/>
                    <a:pt x="32" y="75"/>
                  </a:cubicBezTo>
                  <a:cubicBezTo>
                    <a:pt x="34" y="77"/>
                    <a:pt x="36" y="78"/>
                    <a:pt x="39" y="79"/>
                  </a:cubicBezTo>
                  <a:cubicBezTo>
                    <a:pt x="41" y="81"/>
                    <a:pt x="43" y="82"/>
                    <a:pt x="46" y="83"/>
                  </a:cubicBezTo>
                  <a:cubicBezTo>
                    <a:pt x="51" y="84"/>
                    <a:pt x="56" y="85"/>
                    <a:pt x="62" y="83"/>
                  </a:cubicBezTo>
                  <a:cubicBezTo>
                    <a:pt x="63" y="87"/>
                    <a:pt x="63" y="91"/>
                    <a:pt x="61" y="95"/>
                  </a:cubicBezTo>
                  <a:cubicBezTo>
                    <a:pt x="62" y="95"/>
                    <a:pt x="62" y="96"/>
                    <a:pt x="63" y="96"/>
                  </a:cubicBezTo>
                  <a:cubicBezTo>
                    <a:pt x="63" y="94"/>
                    <a:pt x="64" y="92"/>
                    <a:pt x="64" y="90"/>
                  </a:cubicBezTo>
                  <a:cubicBezTo>
                    <a:pt x="64" y="88"/>
                    <a:pt x="64" y="85"/>
                    <a:pt x="63" y="83"/>
                  </a:cubicBezTo>
                  <a:cubicBezTo>
                    <a:pt x="64" y="82"/>
                    <a:pt x="66" y="82"/>
                    <a:pt x="67" y="81"/>
                  </a:cubicBezTo>
                  <a:cubicBezTo>
                    <a:pt x="69" y="79"/>
                    <a:pt x="71" y="78"/>
                    <a:pt x="73" y="75"/>
                  </a:cubicBezTo>
                  <a:cubicBezTo>
                    <a:pt x="74" y="73"/>
                    <a:pt x="75" y="70"/>
                    <a:pt x="76" y="67"/>
                  </a:cubicBezTo>
                  <a:cubicBezTo>
                    <a:pt x="77" y="61"/>
                    <a:pt x="75" y="54"/>
                    <a:pt x="72" y="49"/>
                  </a:cubicBezTo>
                  <a:cubicBezTo>
                    <a:pt x="70" y="44"/>
                    <a:pt x="66" y="41"/>
                    <a:pt x="62" y="3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2564"/>
            <p:cNvSpPr>
              <a:spLocks/>
            </p:cNvSpPr>
            <p:nvPr/>
          </p:nvSpPr>
          <p:spPr bwMode="auto">
            <a:xfrm>
              <a:off x="2637577" y="2405326"/>
              <a:ext cx="59294" cy="91637"/>
            </a:xfrm>
            <a:custGeom>
              <a:avLst/>
              <a:gdLst>
                <a:gd name="T0" fmla="*/ 24 w 28"/>
                <a:gd name="T1" fmla="*/ 9 h 43"/>
                <a:gd name="T2" fmla="*/ 24 w 28"/>
                <a:gd name="T3" fmla="*/ 3 h 43"/>
                <a:gd name="T4" fmla="*/ 25 w 28"/>
                <a:gd name="T5" fmla="*/ 0 h 43"/>
                <a:gd name="T6" fmla="*/ 17 w 28"/>
                <a:gd name="T7" fmla="*/ 3 h 43"/>
                <a:gd name="T8" fmla="*/ 10 w 28"/>
                <a:gd name="T9" fmla="*/ 7 h 43"/>
                <a:gd name="T10" fmla="*/ 3 w 28"/>
                <a:gd name="T11" fmla="*/ 14 h 43"/>
                <a:gd name="T12" fmla="*/ 0 w 28"/>
                <a:gd name="T13" fmla="*/ 23 h 43"/>
                <a:gd name="T14" fmla="*/ 4 w 28"/>
                <a:gd name="T15" fmla="*/ 31 h 43"/>
                <a:gd name="T16" fmla="*/ 12 w 28"/>
                <a:gd name="T17" fmla="*/ 35 h 43"/>
                <a:gd name="T18" fmla="*/ 10 w 28"/>
                <a:gd name="T19" fmla="*/ 39 h 43"/>
                <a:gd name="T20" fmla="*/ 5 w 28"/>
                <a:gd name="T21" fmla="*/ 42 h 43"/>
                <a:gd name="T22" fmla="*/ 5 w 28"/>
                <a:gd name="T23" fmla="*/ 43 h 43"/>
                <a:gd name="T24" fmla="*/ 10 w 28"/>
                <a:gd name="T25" fmla="*/ 40 h 43"/>
                <a:gd name="T26" fmla="*/ 13 w 28"/>
                <a:gd name="T27" fmla="*/ 36 h 43"/>
                <a:gd name="T28" fmla="*/ 19 w 28"/>
                <a:gd name="T29" fmla="*/ 35 h 43"/>
                <a:gd name="T30" fmla="*/ 24 w 28"/>
                <a:gd name="T31" fmla="*/ 32 h 43"/>
                <a:gd name="T32" fmla="*/ 27 w 28"/>
                <a:gd name="T33" fmla="*/ 28 h 43"/>
                <a:gd name="T34" fmla="*/ 28 w 28"/>
                <a:gd name="T35" fmla="*/ 24 h 43"/>
                <a:gd name="T36" fmla="*/ 26 w 28"/>
                <a:gd name="T37" fmla="*/ 16 h 43"/>
                <a:gd name="T38" fmla="*/ 24 w 28"/>
                <a:gd name="T39"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43">
                  <a:moveTo>
                    <a:pt x="24" y="9"/>
                  </a:moveTo>
                  <a:cubicBezTo>
                    <a:pt x="24" y="8"/>
                    <a:pt x="24" y="5"/>
                    <a:pt x="24" y="3"/>
                  </a:cubicBezTo>
                  <a:cubicBezTo>
                    <a:pt x="24" y="1"/>
                    <a:pt x="25" y="0"/>
                    <a:pt x="25" y="0"/>
                  </a:cubicBezTo>
                  <a:cubicBezTo>
                    <a:pt x="22" y="1"/>
                    <a:pt x="20" y="2"/>
                    <a:pt x="17" y="3"/>
                  </a:cubicBezTo>
                  <a:cubicBezTo>
                    <a:pt x="14" y="4"/>
                    <a:pt x="12" y="5"/>
                    <a:pt x="10" y="7"/>
                  </a:cubicBezTo>
                  <a:cubicBezTo>
                    <a:pt x="7" y="9"/>
                    <a:pt x="4" y="11"/>
                    <a:pt x="3" y="14"/>
                  </a:cubicBezTo>
                  <a:cubicBezTo>
                    <a:pt x="1" y="17"/>
                    <a:pt x="0" y="20"/>
                    <a:pt x="0" y="23"/>
                  </a:cubicBezTo>
                  <a:cubicBezTo>
                    <a:pt x="0" y="26"/>
                    <a:pt x="2" y="28"/>
                    <a:pt x="4" y="31"/>
                  </a:cubicBezTo>
                  <a:cubicBezTo>
                    <a:pt x="6" y="33"/>
                    <a:pt x="9" y="35"/>
                    <a:pt x="12" y="35"/>
                  </a:cubicBezTo>
                  <a:cubicBezTo>
                    <a:pt x="12" y="37"/>
                    <a:pt x="11" y="38"/>
                    <a:pt x="10" y="39"/>
                  </a:cubicBezTo>
                  <a:cubicBezTo>
                    <a:pt x="9" y="41"/>
                    <a:pt x="7" y="42"/>
                    <a:pt x="5" y="42"/>
                  </a:cubicBezTo>
                  <a:cubicBezTo>
                    <a:pt x="5" y="42"/>
                    <a:pt x="5" y="42"/>
                    <a:pt x="5" y="43"/>
                  </a:cubicBezTo>
                  <a:cubicBezTo>
                    <a:pt x="6" y="43"/>
                    <a:pt x="8" y="42"/>
                    <a:pt x="10" y="40"/>
                  </a:cubicBezTo>
                  <a:cubicBezTo>
                    <a:pt x="11" y="39"/>
                    <a:pt x="12" y="37"/>
                    <a:pt x="13" y="36"/>
                  </a:cubicBezTo>
                  <a:cubicBezTo>
                    <a:pt x="15" y="36"/>
                    <a:pt x="17" y="36"/>
                    <a:pt x="19" y="35"/>
                  </a:cubicBezTo>
                  <a:cubicBezTo>
                    <a:pt x="21" y="35"/>
                    <a:pt x="23" y="34"/>
                    <a:pt x="24" y="32"/>
                  </a:cubicBezTo>
                  <a:cubicBezTo>
                    <a:pt x="25" y="31"/>
                    <a:pt x="26" y="29"/>
                    <a:pt x="27" y="28"/>
                  </a:cubicBezTo>
                  <a:cubicBezTo>
                    <a:pt x="27" y="27"/>
                    <a:pt x="28" y="25"/>
                    <a:pt x="28" y="24"/>
                  </a:cubicBezTo>
                  <a:cubicBezTo>
                    <a:pt x="28" y="21"/>
                    <a:pt x="27" y="19"/>
                    <a:pt x="26" y="16"/>
                  </a:cubicBezTo>
                  <a:cubicBezTo>
                    <a:pt x="26" y="14"/>
                    <a:pt x="25" y="11"/>
                    <a:pt x="24" y="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2565"/>
            <p:cNvSpPr>
              <a:spLocks/>
            </p:cNvSpPr>
            <p:nvPr/>
          </p:nvSpPr>
          <p:spPr bwMode="auto">
            <a:xfrm>
              <a:off x="2654647" y="2299315"/>
              <a:ext cx="61091" cy="57498"/>
            </a:xfrm>
            <a:custGeom>
              <a:avLst/>
              <a:gdLst>
                <a:gd name="T0" fmla="*/ 1 w 29"/>
                <a:gd name="T1" fmla="*/ 12 h 27"/>
                <a:gd name="T2" fmla="*/ 4 w 29"/>
                <a:gd name="T3" fmla="*/ 23 h 27"/>
                <a:gd name="T4" fmla="*/ 15 w 29"/>
                <a:gd name="T5" fmla="*/ 23 h 27"/>
                <a:gd name="T6" fmla="*/ 17 w 29"/>
                <a:gd name="T7" fmla="*/ 27 h 27"/>
                <a:gd name="T8" fmla="*/ 17 w 29"/>
                <a:gd name="T9" fmla="*/ 27 h 27"/>
                <a:gd name="T10" fmla="*/ 15 w 29"/>
                <a:gd name="T11" fmla="*/ 23 h 27"/>
                <a:gd name="T12" fmla="*/ 16 w 29"/>
                <a:gd name="T13" fmla="*/ 22 h 27"/>
                <a:gd name="T14" fmla="*/ 19 w 29"/>
                <a:gd name="T15" fmla="*/ 15 h 27"/>
                <a:gd name="T16" fmla="*/ 24 w 29"/>
                <a:gd name="T17" fmla="*/ 17 h 27"/>
                <a:gd name="T18" fmla="*/ 24 w 29"/>
                <a:gd name="T19" fmla="*/ 19 h 27"/>
                <a:gd name="T20" fmla="*/ 24 w 29"/>
                <a:gd name="T21" fmla="*/ 19 h 27"/>
                <a:gd name="T22" fmla="*/ 24 w 29"/>
                <a:gd name="T23" fmla="*/ 17 h 27"/>
                <a:gd name="T24" fmla="*/ 25 w 29"/>
                <a:gd name="T25" fmla="*/ 16 h 27"/>
                <a:gd name="T26" fmla="*/ 29 w 29"/>
                <a:gd name="T27" fmla="*/ 11 h 27"/>
                <a:gd name="T28" fmla="*/ 27 w 29"/>
                <a:gd name="T29" fmla="*/ 5 h 27"/>
                <a:gd name="T30" fmla="*/ 23 w 29"/>
                <a:gd name="T31" fmla="*/ 1 h 27"/>
                <a:gd name="T32" fmla="*/ 22 w 29"/>
                <a:gd name="T33" fmla="*/ 0 h 27"/>
                <a:gd name="T34" fmla="*/ 19 w 29"/>
                <a:gd name="T35" fmla="*/ 5 h 27"/>
                <a:gd name="T36" fmla="*/ 17 w 29"/>
                <a:gd name="T37" fmla="*/ 12 h 27"/>
                <a:gd name="T38" fmla="*/ 9 w 29"/>
                <a:gd name="T39" fmla="*/ 7 h 27"/>
                <a:gd name="T40" fmla="*/ 2 w 29"/>
                <a:gd name="T41" fmla="*/ 5 h 27"/>
                <a:gd name="T42" fmla="*/ 0 w 29"/>
                <a:gd name="T43" fmla="*/ 5 h 27"/>
                <a:gd name="T44" fmla="*/ 1 w 29"/>
                <a:gd name="T45" fmla="*/ 8 h 27"/>
                <a:gd name="T46" fmla="*/ 1 w 29"/>
                <a:gd name="T47"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1" y="12"/>
                  </a:moveTo>
                  <a:cubicBezTo>
                    <a:pt x="0" y="16"/>
                    <a:pt x="1" y="20"/>
                    <a:pt x="4" y="23"/>
                  </a:cubicBezTo>
                  <a:cubicBezTo>
                    <a:pt x="7" y="26"/>
                    <a:pt x="12" y="26"/>
                    <a:pt x="15" y="23"/>
                  </a:cubicBezTo>
                  <a:cubicBezTo>
                    <a:pt x="16" y="24"/>
                    <a:pt x="16" y="26"/>
                    <a:pt x="17" y="27"/>
                  </a:cubicBezTo>
                  <a:cubicBezTo>
                    <a:pt x="17" y="27"/>
                    <a:pt x="17" y="27"/>
                    <a:pt x="17" y="27"/>
                  </a:cubicBezTo>
                  <a:cubicBezTo>
                    <a:pt x="17" y="26"/>
                    <a:pt x="16" y="25"/>
                    <a:pt x="15" y="23"/>
                  </a:cubicBezTo>
                  <a:cubicBezTo>
                    <a:pt x="16" y="23"/>
                    <a:pt x="16" y="22"/>
                    <a:pt x="16" y="22"/>
                  </a:cubicBezTo>
                  <a:cubicBezTo>
                    <a:pt x="18" y="20"/>
                    <a:pt x="19" y="17"/>
                    <a:pt x="19" y="15"/>
                  </a:cubicBezTo>
                  <a:cubicBezTo>
                    <a:pt x="20" y="16"/>
                    <a:pt x="22" y="17"/>
                    <a:pt x="24" y="17"/>
                  </a:cubicBezTo>
                  <a:cubicBezTo>
                    <a:pt x="24" y="18"/>
                    <a:pt x="24" y="19"/>
                    <a:pt x="24" y="19"/>
                  </a:cubicBezTo>
                  <a:cubicBezTo>
                    <a:pt x="24" y="19"/>
                    <a:pt x="24" y="19"/>
                    <a:pt x="24" y="19"/>
                  </a:cubicBezTo>
                  <a:cubicBezTo>
                    <a:pt x="24" y="19"/>
                    <a:pt x="24" y="18"/>
                    <a:pt x="24" y="17"/>
                  </a:cubicBezTo>
                  <a:cubicBezTo>
                    <a:pt x="25" y="17"/>
                    <a:pt x="25" y="17"/>
                    <a:pt x="25" y="16"/>
                  </a:cubicBezTo>
                  <a:cubicBezTo>
                    <a:pt x="28" y="16"/>
                    <a:pt x="29" y="13"/>
                    <a:pt x="29" y="11"/>
                  </a:cubicBezTo>
                  <a:cubicBezTo>
                    <a:pt x="29" y="9"/>
                    <a:pt x="28" y="7"/>
                    <a:pt x="27" y="5"/>
                  </a:cubicBezTo>
                  <a:cubicBezTo>
                    <a:pt x="25" y="4"/>
                    <a:pt x="24" y="3"/>
                    <a:pt x="23" y="1"/>
                  </a:cubicBezTo>
                  <a:cubicBezTo>
                    <a:pt x="22" y="0"/>
                    <a:pt x="22" y="0"/>
                    <a:pt x="22" y="0"/>
                  </a:cubicBezTo>
                  <a:cubicBezTo>
                    <a:pt x="22" y="1"/>
                    <a:pt x="20" y="4"/>
                    <a:pt x="19" y="5"/>
                  </a:cubicBezTo>
                  <a:cubicBezTo>
                    <a:pt x="18" y="7"/>
                    <a:pt x="17" y="9"/>
                    <a:pt x="17" y="12"/>
                  </a:cubicBezTo>
                  <a:cubicBezTo>
                    <a:pt x="15" y="9"/>
                    <a:pt x="13" y="7"/>
                    <a:pt x="9" y="7"/>
                  </a:cubicBezTo>
                  <a:cubicBezTo>
                    <a:pt x="7" y="6"/>
                    <a:pt x="4" y="6"/>
                    <a:pt x="2" y="5"/>
                  </a:cubicBezTo>
                  <a:cubicBezTo>
                    <a:pt x="1" y="5"/>
                    <a:pt x="0" y="5"/>
                    <a:pt x="0" y="5"/>
                  </a:cubicBezTo>
                  <a:cubicBezTo>
                    <a:pt x="0" y="5"/>
                    <a:pt x="1" y="7"/>
                    <a:pt x="1" y="8"/>
                  </a:cubicBezTo>
                  <a:cubicBezTo>
                    <a:pt x="1" y="10"/>
                    <a:pt x="1" y="11"/>
                    <a:pt x="1"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2566"/>
            <p:cNvSpPr>
              <a:spLocks/>
            </p:cNvSpPr>
            <p:nvPr/>
          </p:nvSpPr>
          <p:spPr bwMode="auto">
            <a:xfrm>
              <a:off x="2701364" y="2355016"/>
              <a:ext cx="59294" cy="44022"/>
            </a:xfrm>
            <a:custGeom>
              <a:avLst/>
              <a:gdLst>
                <a:gd name="T0" fmla="*/ 6 w 28"/>
                <a:gd name="T1" fmla="*/ 20 h 21"/>
                <a:gd name="T2" fmla="*/ 12 w 28"/>
                <a:gd name="T3" fmla="*/ 21 h 21"/>
                <a:gd name="T4" fmla="*/ 18 w 28"/>
                <a:gd name="T5" fmla="*/ 19 h 21"/>
                <a:gd name="T6" fmla="*/ 22 w 28"/>
                <a:gd name="T7" fmla="*/ 10 h 21"/>
                <a:gd name="T8" fmla="*/ 23 w 28"/>
                <a:gd name="T9" fmla="*/ 6 h 21"/>
                <a:gd name="T10" fmla="*/ 26 w 28"/>
                <a:gd name="T11" fmla="*/ 2 h 21"/>
                <a:gd name="T12" fmla="*/ 28 w 28"/>
                <a:gd name="T13" fmla="*/ 0 h 21"/>
                <a:gd name="T14" fmla="*/ 25 w 28"/>
                <a:gd name="T15" fmla="*/ 0 h 21"/>
                <a:gd name="T16" fmla="*/ 22 w 28"/>
                <a:gd name="T17" fmla="*/ 0 h 21"/>
                <a:gd name="T18" fmla="*/ 16 w 28"/>
                <a:gd name="T19" fmla="*/ 0 h 21"/>
                <a:gd name="T20" fmla="*/ 4 w 28"/>
                <a:gd name="T21" fmla="*/ 5 h 21"/>
                <a:gd name="T22" fmla="*/ 2 w 28"/>
                <a:gd name="T23" fmla="*/ 12 h 21"/>
                <a:gd name="T24" fmla="*/ 4 w 28"/>
                <a:gd name="T25" fmla="*/ 18 h 21"/>
                <a:gd name="T26" fmla="*/ 0 w 28"/>
                <a:gd name="T27" fmla="*/ 20 h 21"/>
                <a:gd name="T28" fmla="*/ 0 w 28"/>
                <a:gd name="T29" fmla="*/ 21 h 21"/>
                <a:gd name="T30" fmla="*/ 5 w 28"/>
                <a:gd name="T31" fmla="*/ 18 h 21"/>
                <a:gd name="T32" fmla="*/ 6 w 28"/>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21">
                  <a:moveTo>
                    <a:pt x="6" y="20"/>
                  </a:moveTo>
                  <a:cubicBezTo>
                    <a:pt x="8" y="21"/>
                    <a:pt x="10" y="21"/>
                    <a:pt x="12" y="21"/>
                  </a:cubicBezTo>
                  <a:cubicBezTo>
                    <a:pt x="14" y="21"/>
                    <a:pt x="16" y="21"/>
                    <a:pt x="18" y="19"/>
                  </a:cubicBezTo>
                  <a:cubicBezTo>
                    <a:pt x="20" y="17"/>
                    <a:pt x="22" y="14"/>
                    <a:pt x="22" y="10"/>
                  </a:cubicBezTo>
                  <a:cubicBezTo>
                    <a:pt x="23" y="9"/>
                    <a:pt x="23" y="8"/>
                    <a:pt x="23" y="6"/>
                  </a:cubicBezTo>
                  <a:cubicBezTo>
                    <a:pt x="24" y="4"/>
                    <a:pt x="24" y="3"/>
                    <a:pt x="26" y="2"/>
                  </a:cubicBezTo>
                  <a:cubicBezTo>
                    <a:pt x="26" y="1"/>
                    <a:pt x="27" y="1"/>
                    <a:pt x="28" y="0"/>
                  </a:cubicBezTo>
                  <a:cubicBezTo>
                    <a:pt x="27" y="0"/>
                    <a:pt x="26" y="0"/>
                    <a:pt x="25" y="0"/>
                  </a:cubicBezTo>
                  <a:cubicBezTo>
                    <a:pt x="24" y="0"/>
                    <a:pt x="23" y="0"/>
                    <a:pt x="22" y="0"/>
                  </a:cubicBezTo>
                  <a:cubicBezTo>
                    <a:pt x="20" y="0"/>
                    <a:pt x="18" y="0"/>
                    <a:pt x="16" y="0"/>
                  </a:cubicBezTo>
                  <a:cubicBezTo>
                    <a:pt x="11" y="0"/>
                    <a:pt x="7" y="1"/>
                    <a:pt x="4" y="5"/>
                  </a:cubicBezTo>
                  <a:cubicBezTo>
                    <a:pt x="2" y="7"/>
                    <a:pt x="1" y="10"/>
                    <a:pt x="2" y="12"/>
                  </a:cubicBezTo>
                  <a:cubicBezTo>
                    <a:pt x="2" y="14"/>
                    <a:pt x="3" y="16"/>
                    <a:pt x="4" y="18"/>
                  </a:cubicBezTo>
                  <a:cubicBezTo>
                    <a:pt x="3" y="19"/>
                    <a:pt x="2" y="20"/>
                    <a:pt x="0" y="20"/>
                  </a:cubicBezTo>
                  <a:cubicBezTo>
                    <a:pt x="0" y="20"/>
                    <a:pt x="0" y="21"/>
                    <a:pt x="0" y="21"/>
                  </a:cubicBezTo>
                  <a:cubicBezTo>
                    <a:pt x="1" y="21"/>
                    <a:pt x="3" y="20"/>
                    <a:pt x="5" y="18"/>
                  </a:cubicBezTo>
                  <a:cubicBezTo>
                    <a:pt x="5" y="19"/>
                    <a:pt x="6" y="19"/>
                    <a:pt x="6"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2567"/>
            <p:cNvSpPr>
              <a:spLocks/>
            </p:cNvSpPr>
            <p:nvPr/>
          </p:nvSpPr>
          <p:spPr bwMode="auto">
            <a:xfrm>
              <a:off x="2703161" y="2403529"/>
              <a:ext cx="57498" cy="40428"/>
            </a:xfrm>
            <a:custGeom>
              <a:avLst/>
              <a:gdLst>
                <a:gd name="T0" fmla="*/ 13 w 27"/>
                <a:gd name="T1" fmla="*/ 19 h 19"/>
                <a:gd name="T2" fmla="*/ 18 w 27"/>
                <a:gd name="T3" fmla="*/ 16 h 19"/>
                <a:gd name="T4" fmla="*/ 21 w 27"/>
                <a:gd name="T5" fmla="*/ 12 h 19"/>
                <a:gd name="T6" fmla="*/ 23 w 27"/>
                <a:gd name="T7" fmla="*/ 7 h 19"/>
                <a:gd name="T8" fmla="*/ 25 w 27"/>
                <a:gd name="T9" fmla="*/ 5 h 19"/>
                <a:gd name="T10" fmla="*/ 27 w 27"/>
                <a:gd name="T11" fmla="*/ 3 h 19"/>
                <a:gd name="T12" fmla="*/ 25 w 27"/>
                <a:gd name="T13" fmla="*/ 2 h 19"/>
                <a:gd name="T14" fmla="*/ 22 w 27"/>
                <a:gd name="T15" fmla="*/ 1 h 19"/>
                <a:gd name="T16" fmla="*/ 17 w 27"/>
                <a:gd name="T17" fmla="*/ 0 h 19"/>
                <a:gd name="T18" fmla="*/ 10 w 27"/>
                <a:gd name="T19" fmla="*/ 1 h 19"/>
                <a:gd name="T20" fmla="*/ 5 w 27"/>
                <a:gd name="T21" fmla="*/ 4 h 19"/>
                <a:gd name="T22" fmla="*/ 4 w 27"/>
                <a:gd name="T23" fmla="*/ 10 h 19"/>
                <a:gd name="T24" fmla="*/ 6 w 27"/>
                <a:gd name="T25" fmla="*/ 16 h 19"/>
                <a:gd name="T26" fmla="*/ 4 w 27"/>
                <a:gd name="T27" fmla="*/ 17 h 19"/>
                <a:gd name="T28" fmla="*/ 0 w 27"/>
                <a:gd name="T29" fmla="*/ 17 h 19"/>
                <a:gd name="T30" fmla="*/ 0 w 27"/>
                <a:gd name="T31" fmla="*/ 17 h 19"/>
                <a:gd name="T32" fmla="*/ 3 w 27"/>
                <a:gd name="T33" fmla="*/ 17 h 19"/>
                <a:gd name="T34" fmla="*/ 6 w 27"/>
                <a:gd name="T35" fmla="*/ 16 h 19"/>
                <a:gd name="T36" fmla="*/ 13 w 27"/>
                <a:gd name="T3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19">
                  <a:moveTo>
                    <a:pt x="13" y="19"/>
                  </a:moveTo>
                  <a:cubicBezTo>
                    <a:pt x="15" y="18"/>
                    <a:pt x="17" y="17"/>
                    <a:pt x="18" y="16"/>
                  </a:cubicBezTo>
                  <a:cubicBezTo>
                    <a:pt x="20" y="15"/>
                    <a:pt x="20" y="13"/>
                    <a:pt x="21" y="12"/>
                  </a:cubicBezTo>
                  <a:cubicBezTo>
                    <a:pt x="21" y="10"/>
                    <a:pt x="22" y="9"/>
                    <a:pt x="23" y="7"/>
                  </a:cubicBezTo>
                  <a:cubicBezTo>
                    <a:pt x="23" y="6"/>
                    <a:pt x="24" y="5"/>
                    <a:pt x="25" y="5"/>
                  </a:cubicBezTo>
                  <a:cubicBezTo>
                    <a:pt x="26" y="4"/>
                    <a:pt x="27" y="3"/>
                    <a:pt x="27" y="3"/>
                  </a:cubicBezTo>
                  <a:cubicBezTo>
                    <a:pt x="26" y="3"/>
                    <a:pt x="26" y="3"/>
                    <a:pt x="25" y="2"/>
                  </a:cubicBezTo>
                  <a:cubicBezTo>
                    <a:pt x="24" y="2"/>
                    <a:pt x="23" y="2"/>
                    <a:pt x="22" y="1"/>
                  </a:cubicBezTo>
                  <a:cubicBezTo>
                    <a:pt x="20" y="1"/>
                    <a:pt x="18" y="0"/>
                    <a:pt x="17" y="0"/>
                  </a:cubicBezTo>
                  <a:cubicBezTo>
                    <a:pt x="14" y="0"/>
                    <a:pt x="12" y="0"/>
                    <a:pt x="10" y="1"/>
                  </a:cubicBezTo>
                  <a:cubicBezTo>
                    <a:pt x="8" y="2"/>
                    <a:pt x="6" y="3"/>
                    <a:pt x="5" y="4"/>
                  </a:cubicBezTo>
                  <a:cubicBezTo>
                    <a:pt x="4" y="6"/>
                    <a:pt x="3" y="8"/>
                    <a:pt x="4" y="10"/>
                  </a:cubicBezTo>
                  <a:cubicBezTo>
                    <a:pt x="4" y="12"/>
                    <a:pt x="5" y="14"/>
                    <a:pt x="6" y="16"/>
                  </a:cubicBezTo>
                  <a:cubicBezTo>
                    <a:pt x="5" y="16"/>
                    <a:pt x="5" y="17"/>
                    <a:pt x="4" y="17"/>
                  </a:cubicBezTo>
                  <a:cubicBezTo>
                    <a:pt x="3" y="17"/>
                    <a:pt x="1" y="17"/>
                    <a:pt x="0" y="17"/>
                  </a:cubicBezTo>
                  <a:cubicBezTo>
                    <a:pt x="0" y="17"/>
                    <a:pt x="0" y="17"/>
                    <a:pt x="0" y="17"/>
                  </a:cubicBezTo>
                  <a:cubicBezTo>
                    <a:pt x="1" y="17"/>
                    <a:pt x="2" y="17"/>
                    <a:pt x="3" y="17"/>
                  </a:cubicBezTo>
                  <a:cubicBezTo>
                    <a:pt x="4" y="17"/>
                    <a:pt x="6" y="16"/>
                    <a:pt x="6" y="16"/>
                  </a:cubicBezTo>
                  <a:cubicBezTo>
                    <a:pt x="8" y="18"/>
                    <a:pt x="11" y="19"/>
                    <a:pt x="13"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2568"/>
            <p:cNvSpPr>
              <a:spLocks/>
            </p:cNvSpPr>
            <p:nvPr/>
          </p:nvSpPr>
          <p:spPr bwMode="auto">
            <a:xfrm>
              <a:off x="2718433" y="2448449"/>
              <a:ext cx="48514" cy="76364"/>
            </a:xfrm>
            <a:custGeom>
              <a:avLst/>
              <a:gdLst>
                <a:gd name="T0" fmla="*/ 22 w 23"/>
                <a:gd name="T1" fmla="*/ 20 h 36"/>
                <a:gd name="T2" fmla="*/ 20 w 23"/>
                <a:gd name="T3" fmla="*/ 15 h 36"/>
                <a:gd name="T4" fmla="*/ 20 w 23"/>
                <a:gd name="T5" fmla="*/ 12 h 36"/>
                <a:gd name="T6" fmla="*/ 21 w 23"/>
                <a:gd name="T7" fmla="*/ 9 h 36"/>
                <a:gd name="T8" fmla="*/ 19 w 23"/>
                <a:gd name="T9" fmla="*/ 10 h 36"/>
                <a:gd name="T10" fmla="*/ 20 w 23"/>
                <a:gd name="T11" fmla="*/ 7 h 36"/>
                <a:gd name="T12" fmla="*/ 22 w 23"/>
                <a:gd name="T13" fmla="*/ 3 h 36"/>
                <a:gd name="T14" fmla="*/ 15 w 23"/>
                <a:gd name="T15" fmla="*/ 1 h 36"/>
                <a:gd name="T16" fmla="*/ 6 w 23"/>
                <a:gd name="T17" fmla="*/ 2 h 36"/>
                <a:gd name="T18" fmla="*/ 5 w 23"/>
                <a:gd name="T19" fmla="*/ 12 h 36"/>
                <a:gd name="T20" fmla="*/ 3 w 23"/>
                <a:gd name="T21" fmla="*/ 12 h 36"/>
                <a:gd name="T22" fmla="*/ 0 w 23"/>
                <a:gd name="T23" fmla="*/ 12 h 36"/>
                <a:gd name="T24" fmla="*/ 0 w 23"/>
                <a:gd name="T25" fmla="*/ 12 h 36"/>
                <a:gd name="T26" fmla="*/ 5 w 23"/>
                <a:gd name="T27" fmla="*/ 12 h 36"/>
                <a:gd name="T28" fmla="*/ 8 w 23"/>
                <a:gd name="T29" fmla="*/ 15 h 36"/>
                <a:gd name="T30" fmla="*/ 4 w 23"/>
                <a:gd name="T31" fmla="*/ 23 h 36"/>
                <a:gd name="T32" fmla="*/ 6 w 23"/>
                <a:gd name="T33" fmla="*/ 29 h 36"/>
                <a:gd name="T34" fmla="*/ 11 w 23"/>
                <a:gd name="T35" fmla="*/ 32 h 36"/>
                <a:gd name="T36" fmla="*/ 10 w 23"/>
                <a:gd name="T37" fmla="*/ 34 h 36"/>
                <a:gd name="T38" fmla="*/ 9 w 23"/>
                <a:gd name="T39" fmla="*/ 35 h 36"/>
                <a:gd name="T40" fmla="*/ 8 w 23"/>
                <a:gd name="T41" fmla="*/ 36 h 36"/>
                <a:gd name="T42" fmla="*/ 9 w 23"/>
                <a:gd name="T43" fmla="*/ 36 h 36"/>
                <a:gd name="T44" fmla="*/ 10 w 23"/>
                <a:gd name="T45" fmla="*/ 34 h 36"/>
                <a:gd name="T46" fmla="*/ 12 w 23"/>
                <a:gd name="T47" fmla="*/ 32 h 36"/>
                <a:gd name="T48" fmla="*/ 19 w 23"/>
                <a:gd name="T49" fmla="*/ 31 h 36"/>
                <a:gd name="T50" fmla="*/ 22 w 23"/>
                <a:gd name="T51" fmla="*/ 26 h 36"/>
                <a:gd name="T52" fmla="*/ 22 w 23"/>
                <a:gd name="T53"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36">
                  <a:moveTo>
                    <a:pt x="22" y="20"/>
                  </a:moveTo>
                  <a:cubicBezTo>
                    <a:pt x="21" y="18"/>
                    <a:pt x="21" y="17"/>
                    <a:pt x="20" y="15"/>
                  </a:cubicBezTo>
                  <a:cubicBezTo>
                    <a:pt x="20" y="15"/>
                    <a:pt x="20" y="13"/>
                    <a:pt x="20" y="12"/>
                  </a:cubicBezTo>
                  <a:cubicBezTo>
                    <a:pt x="20" y="10"/>
                    <a:pt x="21" y="9"/>
                    <a:pt x="21" y="9"/>
                  </a:cubicBezTo>
                  <a:cubicBezTo>
                    <a:pt x="20" y="10"/>
                    <a:pt x="19" y="10"/>
                    <a:pt x="19" y="10"/>
                  </a:cubicBezTo>
                  <a:cubicBezTo>
                    <a:pt x="19" y="9"/>
                    <a:pt x="20" y="8"/>
                    <a:pt x="20" y="7"/>
                  </a:cubicBezTo>
                  <a:cubicBezTo>
                    <a:pt x="20" y="6"/>
                    <a:pt x="22" y="3"/>
                    <a:pt x="22" y="3"/>
                  </a:cubicBezTo>
                  <a:cubicBezTo>
                    <a:pt x="20" y="3"/>
                    <a:pt x="17" y="2"/>
                    <a:pt x="15" y="1"/>
                  </a:cubicBezTo>
                  <a:cubicBezTo>
                    <a:pt x="12" y="0"/>
                    <a:pt x="8" y="0"/>
                    <a:pt x="6" y="2"/>
                  </a:cubicBezTo>
                  <a:cubicBezTo>
                    <a:pt x="3" y="4"/>
                    <a:pt x="3" y="9"/>
                    <a:pt x="5" y="12"/>
                  </a:cubicBezTo>
                  <a:cubicBezTo>
                    <a:pt x="4" y="12"/>
                    <a:pt x="3" y="12"/>
                    <a:pt x="3" y="12"/>
                  </a:cubicBezTo>
                  <a:cubicBezTo>
                    <a:pt x="2" y="12"/>
                    <a:pt x="1" y="12"/>
                    <a:pt x="0" y="12"/>
                  </a:cubicBezTo>
                  <a:cubicBezTo>
                    <a:pt x="0" y="12"/>
                    <a:pt x="0" y="12"/>
                    <a:pt x="0" y="12"/>
                  </a:cubicBezTo>
                  <a:cubicBezTo>
                    <a:pt x="1" y="13"/>
                    <a:pt x="3" y="13"/>
                    <a:pt x="5" y="12"/>
                  </a:cubicBezTo>
                  <a:cubicBezTo>
                    <a:pt x="6" y="14"/>
                    <a:pt x="7" y="15"/>
                    <a:pt x="8" y="15"/>
                  </a:cubicBezTo>
                  <a:cubicBezTo>
                    <a:pt x="6" y="17"/>
                    <a:pt x="4" y="20"/>
                    <a:pt x="4" y="23"/>
                  </a:cubicBezTo>
                  <a:cubicBezTo>
                    <a:pt x="4" y="25"/>
                    <a:pt x="4" y="27"/>
                    <a:pt x="6" y="29"/>
                  </a:cubicBezTo>
                  <a:cubicBezTo>
                    <a:pt x="7" y="30"/>
                    <a:pt x="9" y="31"/>
                    <a:pt x="11" y="32"/>
                  </a:cubicBezTo>
                  <a:cubicBezTo>
                    <a:pt x="11" y="32"/>
                    <a:pt x="11" y="33"/>
                    <a:pt x="10" y="34"/>
                  </a:cubicBezTo>
                  <a:cubicBezTo>
                    <a:pt x="10" y="34"/>
                    <a:pt x="10" y="34"/>
                    <a:pt x="9" y="35"/>
                  </a:cubicBezTo>
                  <a:cubicBezTo>
                    <a:pt x="9" y="35"/>
                    <a:pt x="9" y="36"/>
                    <a:pt x="8" y="36"/>
                  </a:cubicBezTo>
                  <a:cubicBezTo>
                    <a:pt x="9" y="36"/>
                    <a:pt x="9" y="36"/>
                    <a:pt x="9" y="36"/>
                  </a:cubicBezTo>
                  <a:cubicBezTo>
                    <a:pt x="9" y="36"/>
                    <a:pt x="10" y="35"/>
                    <a:pt x="10" y="34"/>
                  </a:cubicBezTo>
                  <a:cubicBezTo>
                    <a:pt x="11" y="33"/>
                    <a:pt x="11" y="32"/>
                    <a:pt x="12" y="32"/>
                  </a:cubicBezTo>
                  <a:cubicBezTo>
                    <a:pt x="14" y="32"/>
                    <a:pt x="17" y="32"/>
                    <a:pt x="19" y="31"/>
                  </a:cubicBezTo>
                  <a:cubicBezTo>
                    <a:pt x="20" y="30"/>
                    <a:pt x="21" y="27"/>
                    <a:pt x="22" y="26"/>
                  </a:cubicBezTo>
                  <a:cubicBezTo>
                    <a:pt x="23" y="24"/>
                    <a:pt x="22" y="22"/>
                    <a:pt x="22"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2569"/>
            <p:cNvSpPr>
              <a:spLocks/>
            </p:cNvSpPr>
            <p:nvPr/>
          </p:nvSpPr>
          <p:spPr bwMode="auto">
            <a:xfrm>
              <a:off x="2199159" y="2078309"/>
              <a:ext cx="72771" cy="51209"/>
            </a:xfrm>
            <a:custGeom>
              <a:avLst/>
              <a:gdLst>
                <a:gd name="T0" fmla="*/ 33 w 34"/>
                <a:gd name="T1" fmla="*/ 11 h 24"/>
                <a:gd name="T2" fmla="*/ 32 w 34"/>
                <a:gd name="T3" fmla="*/ 12 h 24"/>
                <a:gd name="T4" fmla="*/ 29 w 34"/>
                <a:gd name="T5" fmla="*/ 16 h 24"/>
                <a:gd name="T6" fmla="*/ 18 w 34"/>
                <a:gd name="T7" fmla="*/ 23 h 24"/>
                <a:gd name="T8" fmla="*/ 11 w 34"/>
                <a:gd name="T9" fmla="*/ 21 h 24"/>
                <a:gd name="T10" fmla="*/ 6 w 34"/>
                <a:gd name="T11" fmla="*/ 15 h 24"/>
                <a:gd name="T12" fmla="*/ 3 w 34"/>
                <a:gd name="T13" fmla="*/ 16 h 24"/>
                <a:gd name="T14" fmla="*/ 3 w 34"/>
                <a:gd name="T15" fmla="*/ 17 h 24"/>
                <a:gd name="T16" fmla="*/ 2 w 34"/>
                <a:gd name="T17" fmla="*/ 17 h 24"/>
                <a:gd name="T18" fmla="*/ 2 w 34"/>
                <a:gd name="T19" fmla="*/ 18 h 24"/>
                <a:gd name="T20" fmla="*/ 2 w 34"/>
                <a:gd name="T21" fmla="*/ 18 h 24"/>
                <a:gd name="T22" fmla="*/ 1 w 34"/>
                <a:gd name="T23" fmla="*/ 18 h 24"/>
                <a:gd name="T24" fmla="*/ 1 w 34"/>
                <a:gd name="T25" fmla="*/ 19 h 24"/>
                <a:gd name="T26" fmla="*/ 1 w 34"/>
                <a:gd name="T27" fmla="*/ 19 h 24"/>
                <a:gd name="T28" fmla="*/ 1 w 34"/>
                <a:gd name="T29" fmla="*/ 20 h 24"/>
                <a:gd name="T30" fmla="*/ 1 w 34"/>
                <a:gd name="T31" fmla="*/ 20 h 24"/>
                <a:gd name="T32" fmla="*/ 2 w 34"/>
                <a:gd name="T33" fmla="*/ 22 h 24"/>
                <a:gd name="T34" fmla="*/ 3 w 34"/>
                <a:gd name="T35" fmla="*/ 23 h 24"/>
                <a:gd name="T36" fmla="*/ 4 w 34"/>
                <a:gd name="T37" fmla="*/ 23 h 24"/>
                <a:gd name="T38" fmla="*/ 4 w 34"/>
                <a:gd name="T39" fmla="*/ 23 h 24"/>
                <a:gd name="T40" fmla="*/ 5 w 34"/>
                <a:gd name="T41" fmla="*/ 23 h 24"/>
                <a:gd name="T42" fmla="*/ 6 w 34"/>
                <a:gd name="T43" fmla="*/ 22 h 24"/>
                <a:gd name="T44" fmla="*/ 7 w 34"/>
                <a:gd name="T45" fmla="*/ 22 h 24"/>
                <a:gd name="T46" fmla="*/ 7 w 34"/>
                <a:gd name="T47" fmla="*/ 23 h 24"/>
                <a:gd name="T48" fmla="*/ 6 w 34"/>
                <a:gd name="T49" fmla="*/ 23 h 24"/>
                <a:gd name="T50" fmla="*/ 6 w 34"/>
                <a:gd name="T51" fmla="*/ 23 h 24"/>
                <a:gd name="T52" fmla="*/ 5 w 34"/>
                <a:gd name="T53" fmla="*/ 24 h 24"/>
                <a:gd name="T54" fmla="*/ 5 w 34"/>
                <a:gd name="T55" fmla="*/ 24 h 24"/>
                <a:gd name="T56" fmla="*/ 4 w 34"/>
                <a:gd name="T57" fmla="*/ 24 h 24"/>
                <a:gd name="T58" fmla="*/ 4 w 34"/>
                <a:gd name="T59" fmla="*/ 24 h 24"/>
                <a:gd name="T60" fmla="*/ 3 w 34"/>
                <a:gd name="T61" fmla="*/ 23 h 24"/>
                <a:gd name="T62" fmla="*/ 2 w 34"/>
                <a:gd name="T63" fmla="*/ 23 h 24"/>
                <a:gd name="T64" fmla="*/ 1 w 34"/>
                <a:gd name="T65" fmla="*/ 22 h 24"/>
                <a:gd name="T66" fmla="*/ 1 w 34"/>
                <a:gd name="T67" fmla="*/ 21 h 24"/>
                <a:gd name="T68" fmla="*/ 0 w 34"/>
                <a:gd name="T69" fmla="*/ 20 h 24"/>
                <a:gd name="T70" fmla="*/ 0 w 34"/>
                <a:gd name="T71" fmla="*/ 20 h 24"/>
                <a:gd name="T72" fmla="*/ 0 w 34"/>
                <a:gd name="T73" fmla="*/ 19 h 24"/>
                <a:gd name="T74" fmla="*/ 0 w 34"/>
                <a:gd name="T75" fmla="*/ 19 h 24"/>
                <a:gd name="T76" fmla="*/ 1 w 34"/>
                <a:gd name="T77" fmla="*/ 18 h 24"/>
                <a:gd name="T78" fmla="*/ 1 w 34"/>
                <a:gd name="T79" fmla="*/ 17 h 24"/>
                <a:gd name="T80" fmla="*/ 2 w 34"/>
                <a:gd name="T81" fmla="*/ 17 h 24"/>
                <a:gd name="T82" fmla="*/ 3 w 34"/>
                <a:gd name="T83" fmla="*/ 16 h 24"/>
                <a:gd name="T84" fmla="*/ 6 w 34"/>
                <a:gd name="T85" fmla="*/ 14 h 24"/>
                <a:gd name="T86" fmla="*/ 5 w 34"/>
                <a:gd name="T87" fmla="*/ 12 h 24"/>
                <a:gd name="T88" fmla="*/ 13 w 34"/>
                <a:gd name="T89" fmla="*/ 1 h 24"/>
                <a:gd name="T90" fmla="*/ 26 w 34"/>
                <a:gd name="T91" fmla="*/ 3 h 24"/>
                <a:gd name="T92" fmla="*/ 33 w 34"/>
                <a:gd name="T93" fmla="*/ 9 h 24"/>
                <a:gd name="T94" fmla="*/ 34 w 34"/>
                <a:gd name="T95" fmla="*/ 11 h 24"/>
                <a:gd name="T96" fmla="*/ 33 w 34"/>
                <a:gd name="T9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 h="24">
                  <a:moveTo>
                    <a:pt x="33" y="11"/>
                  </a:moveTo>
                  <a:cubicBezTo>
                    <a:pt x="33" y="11"/>
                    <a:pt x="32" y="12"/>
                    <a:pt x="32" y="12"/>
                  </a:cubicBezTo>
                  <a:cubicBezTo>
                    <a:pt x="31" y="13"/>
                    <a:pt x="30" y="15"/>
                    <a:pt x="29" y="16"/>
                  </a:cubicBezTo>
                  <a:cubicBezTo>
                    <a:pt x="26" y="19"/>
                    <a:pt x="23" y="22"/>
                    <a:pt x="18" y="23"/>
                  </a:cubicBezTo>
                  <a:cubicBezTo>
                    <a:pt x="15" y="23"/>
                    <a:pt x="13" y="22"/>
                    <a:pt x="11" y="21"/>
                  </a:cubicBezTo>
                  <a:cubicBezTo>
                    <a:pt x="8" y="19"/>
                    <a:pt x="7" y="17"/>
                    <a:pt x="6" y="15"/>
                  </a:cubicBezTo>
                  <a:cubicBezTo>
                    <a:pt x="5" y="15"/>
                    <a:pt x="4" y="16"/>
                    <a:pt x="3" y="16"/>
                  </a:cubicBezTo>
                  <a:cubicBezTo>
                    <a:pt x="3" y="16"/>
                    <a:pt x="3" y="16"/>
                    <a:pt x="3" y="17"/>
                  </a:cubicBezTo>
                  <a:cubicBezTo>
                    <a:pt x="2" y="17"/>
                    <a:pt x="2" y="17"/>
                    <a:pt x="2" y="17"/>
                  </a:cubicBezTo>
                  <a:cubicBezTo>
                    <a:pt x="2" y="17"/>
                    <a:pt x="2" y="17"/>
                    <a:pt x="2" y="18"/>
                  </a:cubicBezTo>
                  <a:cubicBezTo>
                    <a:pt x="2" y="18"/>
                    <a:pt x="2" y="18"/>
                    <a:pt x="2" y="18"/>
                  </a:cubicBezTo>
                  <a:cubicBezTo>
                    <a:pt x="2" y="18"/>
                    <a:pt x="2" y="18"/>
                    <a:pt x="1" y="18"/>
                  </a:cubicBezTo>
                  <a:cubicBezTo>
                    <a:pt x="1" y="18"/>
                    <a:pt x="1" y="19"/>
                    <a:pt x="1" y="19"/>
                  </a:cubicBezTo>
                  <a:cubicBezTo>
                    <a:pt x="1" y="19"/>
                    <a:pt x="1" y="19"/>
                    <a:pt x="1" y="19"/>
                  </a:cubicBezTo>
                  <a:cubicBezTo>
                    <a:pt x="1" y="19"/>
                    <a:pt x="1" y="20"/>
                    <a:pt x="1" y="20"/>
                  </a:cubicBezTo>
                  <a:cubicBezTo>
                    <a:pt x="1" y="20"/>
                    <a:pt x="1" y="20"/>
                    <a:pt x="1" y="20"/>
                  </a:cubicBezTo>
                  <a:cubicBezTo>
                    <a:pt x="1" y="21"/>
                    <a:pt x="2" y="21"/>
                    <a:pt x="2" y="22"/>
                  </a:cubicBezTo>
                  <a:cubicBezTo>
                    <a:pt x="3" y="22"/>
                    <a:pt x="3" y="22"/>
                    <a:pt x="3" y="23"/>
                  </a:cubicBezTo>
                  <a:cubicBezTo>
                    <a:pt x="3" y="23"/>
                    <a:pt x="3" y="23"/>
                    <a:pt x="4" y="23"/>
                  </a:cubicBezTo>
                  <a:cubicBezTo>
                    <a:pt x="4" y="23"/>
                    <a:pt x="4" y="23"/>
                    <a:pt x="4" y="23"/>
                  </a:cubicBezTo>
                  <a:cubicBezTo>
                    <a:pt x="5" y="23"/>
                    <a:pt x="5" y="23"/>
                    <a:pt x="5" y="23"/>
                  </a:cubicBezTo>
                  <a:cubicBezTo>
                    <a:pt x="5" y="23"/>
                    <a:pt x="6" y="23"/>
                    <a:pt x="6" y="22"/>
                  </a:cubicBezTo>
                  <a:cubicBezTo>
                    <a:pt x="6" y="22"/>
                    <a:pt x="6" y="22"/>
                    <a:pt x="7" y="22"/>
                  </a:cubicBezTo>
                  <a:cubicBezTo>
                    <a:pt x="7" y="23"/>
                    <a:pt x="7" y="23"/>
                    <a:pt x="7" y="23"/>
                  </a:cubicBezTo>
                  <a:cubicBezTo>
                    <a:pt x="7" y="23"/>
                    <a:pt x="7" y="23"/>
                    <a:pt x="6" y="23"/>
                  </a:cubicBezTo>
                  <a:cubicBezTo>
                    <a:pt x="6" y="23"/>
                    <a:pt x="6" y="23"/>
                    <a:pt x="6" y="23"/>
                  </a:cubicBezTo>
                  <a:cubicBezTo>
                    <a:pt x="6" y="23"/>
                    <a:pt x="6" y="23"/>
                    <a:pt x="5" y="24"/>
                  </a:cubicBezTo>
                  <a:cubicBezTo>
                    <a:pt x="5" y="24"/>
                    <a:pt x="5" y="24"/>
                    <a:pt x="5" y="24"/>
                  </a:cubicBezTo>
                  <a:cubicBezTo>
                    <a:pt x="5" y="24"/>
                    <a:pt x="5" y="24"/>
                    <a:pt x="4" y="24"/>
                  </a:cubicBezTo>
                  <a:cubicBezTo>
                    <a:pt x="4" y="24"/>
                    <a:pt x="4" y="24"/>
                    <a:pt x="4" y="24"/>
                  </a:cubicBezTo>
                  <a:cubicBezTo>
                    <a:pt x="3" y="24"/>
                    <a:pt x="3" y="23"/>
                    <a:pt x="3" y="23"/>
                  </a:cubicBezTo>
                  <a:cubicBezTo>
                    <a:pt x="2" y="23"/>
                    <a:pt x="2" y="23"/>
                    <a:pt x="2" y="23"/>
                  </a:cubicBezTo>
                  <a:cubicBezTo>
                    <a:pt x="2" y="23"/>
                    <a:pt x="1" y="22"/>
                    <a:pt x="1" y="22"/>
                  </a:cubicBezTo>
                  <a:cubicBezTo>
                    <a:pt x="1" y="22"/>
                    <a:pt x="1" y="22"/>
                    <a:pt x="1" y="21"/>
                  </a:cubicBezTo>
                  <a:cubicBezTo>
                    <a:pt x="1" y="21"/>
                    <a:pt x="1" y="21"/>
                    <a:pt x="0" y="20"/>
                  </a:cubicBezTo>
                  <a:cubicBezTo>
                    <a:pt x="0" y="20"/>
                    <a:pt x="0" y="20"/>
                    <a:pt x="0" y="20"/>
                  </a:cubicBezTo>
                  <a:cubicBezTo>
                    <a:pt x="0" y="20"/>
                    <a:pt x="0" y="19"/>
                    <a:pt x="0" y="19"/>
                  </a:cubicBezTo>
                  <a:cubicBezTo>
                    <a:pt x="0" y="19"/>
                    <a:pt x="0" y="19"/>
                    <a:pt x="0" y="19"/>
                  </a:cubicBezTo>
                  <a:cubicBezTo>
                    <a:pt x="1" y="19"/>
                    <a:pt x="1" y="18"/>
                    <a:pt x="1" y="18"/>
                  </a:cubicBezTo>
                  <a:cubicBezTo>
                    <a:pt x="1" y="18"/>
                    <a:pt x="1" y="17"/>
                    <a:pt x="1" y="17"/>
                  </a:cubicBezTo>
                  <a:cubicBezTo>
                    <a:pt x="2" y="17"/>
                    <a:pt x="2" y="17"/>
                    <a:pt x="2" y="17"/>
                  </a:cubicBezTo>
                  <a:cubicBezTo>
                    <a:pt x="2" y="16"/>
                    <a:pt x="2" y="16"/>
                    <a:pt x="3" y="16"/>
                  </a:cubicBezTo>
                  <a:cubicBezTo>
                    <a:pt x="4" y="15"/>
                    <a:pt x="5" y="15"/>
                    <a:pt x="6" y="14"/>
                  </a:cubicBezTo>
                  <a:cubicBezTo>
                    <a:pt x="6" y="14"/>
                    <a:pt x="5" y="13"/>
                    <a:pt x="5" y="12"/>
                  </a:cubicBezTo>
                  <a:cubicBezTo>
                    <a:pt x="4" y="8"/>
                    <a:pt x="8" y="3"/>
                    <a:pt x="13" y="1"/>
                  </a:cubicBezTo>
                  <a:cubicBezTo>
                    <a:pt x="17" y="0"/>
                    <a:pt x="22" y="0"/>
                    <a:pt x="26" y="3"/>
                  </a:cubicBezTo>
                  <a:cubicBezTo>
                    <a:pt x="28" y="4"/>
                    <a:pt x="31" y="8"/>
                    <a:pt x="33" y="9"/>
                  </a:cubicBezTo>
                  <a:cubicBezTo>
                    <a:pt x="34" y="10"/>
                    <a:pt x="34" y="11"/>
                    <a:pt x="34" y="11"/>
                  </a:cubicBezTo>
                  <a:cubicBezTo>
                    <a:pt x="34" y="11"/>
                    <a:pt x="34" y="11"/>
                    <a:pt x="33"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2570"/>
            <p:cNvSpPr>
              <a:spLocks noEditPoints="1"/>
            </p:cNvSpPr>
            <p:nvPr/>
          </p:nvSpPr>
          <p:spPr bwMode="auto">
            <a:xfrm>
              <a:off x="2161426" y="2139400"/>
              <a:ext cx="176086" cy="136557"/>
            </a:xfrm>
            <a:custGeom>
              <a:avLst/>
              <a:gdLst>
                <a:gd name="T0" fmla="*/ 0 w 83"/>
                <a:gd name="T1" fmla="*/ 12 h 64"/>
                <a:gd name="T2" fmla="*/ 0 w 83"/>
                <a:gd name="T3" fmla="*/ 14 h 64"/>
                <a:gd name="T4" fmla="*/ 10 w 83"/>
                <a:gd name="T5" fmla="*/ 15 h 64"/>
                <a:gd name="T6" fmla="*/ 7 w 83"/>
                <a:gd name="T7" fmla="*/ 28 h 64"/>
                <a:gd name="T8" fmla="*/ 9 w 83"/>
                <a:gd name="T9" fmla="*/ 36 h 64"/>
                <a:gd name="T10" fmla="*/ 6 w 83"/>
                <a:gd name="T11" fmla="*/ 34 h 64"/>
                <a:gd name="T12" fmla="*/ 3 w 83"/>
                <a:gd name="T13" fmla="*/ 32 h 64"/>
                <a:gd name="T14" fmla="*/ 2 w 83"/>
                <a:gd name="T15" fmla="*/ 33 h 64"/>
                <a:gd name="T16" fmla="*/ 7 w 83"/>
                <a:gd name="T17" fmla="*/ 35 h 64"/>
                <a:gd name="T18" fmla="*/ 9 w 83"/>
                <a:gd name="T19" fmla="*/ 37 h 64"/>
                <a:gd name="T20" fmla="*/ 9 w 83"/>
                <a:gd name="T21" fmla="*/ 37 h 64"/>
                <a:gd name="T22" fmla="*/ 3 w 83"/>
                <a:gd name="T23" fmla="*/ 44 h 64"/>
                <a:gd name="T24" fmla="*/ 4 w 83"/>
                <a:gd name="T25" fmla="*/ 53 h 64"/>
                <a:gd name="T26" fmla="*/ 11 w 83"/>
                <a:gd name="T27" fmla="*/ 60 h 64"/>
                <a:gd name="T28" fmla="*/ 19 w 83"/>
                <a:gd name="T29" fmla="*/ 62 h 64"/>
                <a:gd name="T30" fmla="*/ 30 w 83"/>
                <a:gd name="T31" fmla="*/ 64 h 64"/>
                <a:gd name="T32" fmla="*/ 30 w 83"/>
                <a:gd name="T33" fmla="*/ 56 h 64"/>
                <a:gd name="T34" fmla="*/ 30 w 83"/>
                <a:gd name="T35" fmla="*/ 50 h 64"/>
                <a:gd name="T36" fmla="*/ 33 w 83"/>
                <a:gd name="T37" fmla="*/ 50 h 64"/>
                <a:gd name="T38" fmla="*/ 43 w 83"/>
                <a:gd name="T39" fmla="*/ 51 h 64"/>
                <a:gd name="T40" fmla="*/ 53 w 83"/>
                <a:gd name="T41" fmla="*/ 53 h 64"/>
                <a:gd name="T42" fmla="*/ 50 w 83"/>
                <a:gd name="T43" fmla="*/ 48 h 64"/>
                <a:gd name="T44" fmla="*/ 47 w 83"/>
                <a:gd name="T45" fmla="*/ 39 h 64"/>
                <a:gd name="T46" fmla="*/ 57 w 83"/>
                <a:gd name="T47" fmla="*/ 43 h 64"/>
                <a:gd name="T48" fmla="*/ 68 w 83"/>
                <a:gd name="T49" fmla="*/ 44 h 64"/>
                <a:gd name="T50" fmla="*/ 76 w 83"/>
                <a:gd name="T51" fmla="*/ 42 h 64"/>
                <a:gd name="T52" fmla="*/ 83 w 83"/>
                <a:gd name="T53" fmla="*/ 43 h 64"/>
                <a:gd name="T54" fmla="*/ 82 w 83"/>
                <a:gd name="T55" fmla="*/ 38 h 64"/>
                <a:gd name="T56" fmla="*/ 81 w 83"/>
                <a:gd name="T57" fmla="*/ 32 h 64"/>
                <a:gd name="T58" fmla="*/ 79 w 83"/>
                <a:gd name="T59" fmla="*/ 21 h 64"/>
                <a:gd name="T60" fmla="*/ 77 w 83"/>
                <a:gd name="T61" fmla="*/ 16 h 64"/>
                <a:gd name="T62" fmla="*/ 78 w 83"/>
                <a:gd name="T63" fmla="*/ 15 h 64"/>
                <a:gd name="T64" fmla="*/ 82 w 83"/>
                <a:gd name="T65" fmla="*/ 13 h 64"/>
                <a:gd name="T66" fmla="*/ 80 w 83"/>
                <a:gd name="T67" fmla="*/ 11 h 64"/>
                <a:gd name="T68" fmla="*/ 78 w 83"/>
                <a:gd name="T69" fmla="*/ 8 h 64"/>
                <a:gd name="T70" fmla="*/ 73 w 83"/>
                <a:gd name="T71" fmla="*/ 3 h 64"/>
                <a:gd name="T72" fmla="*/ 66 w 83"/>
                <a:gd name="T73" fmla="*/ 0 h 64"/>
                <a:gd name="T74" fmla="*/ 59 w 83"/>
                <a:gd name="T75" fmla="*/ 1 h 64"/>
                <a:gd name="T76" fmla="*/ 55 w 83"/>
                <a:gd name="T77" fmla="*/ 7 h 64"/>
                <a:gd name="T78" fmla="*/ 53 w 83"/>
                <a:gd name="T79" fmla="*/ 8 h 64"/>
                <a:gd name="T80" fmla="*/ 51 w 83"/>
                <a:gd name="T81" fmla="*/ 8 h 64"/>
                <a:gd name="T82" fmla="*/ 48 w 83"/>
                <a:gd name="T83" fmla="*/ 8 h 64"/>
                <a:gd name="T84" fmla="*/ 48 w 83"/>
                <a:gd name="T85" fmla="*/ 9 h 64"/>
                <a:gd name="T86" fmla="*/ 52 w 83"/>
                <a:gd name="T87" fmla="*/ 8 h 64"/>
                <a:gd name="T88" fmla="*/ 53 w 83"/>
                <a:gd name="T89" fmla="*/ 8 h 64"/>
                <a:gd name="T90" fmla="*/ 52 w 83"/>
                <a:gd name="T91" fmla="*/ 8 h 64"/>
                <a:gd name="T92" fmla="*/ 47 w 83"/>
                <a:gd name="T93" fmla="*/ 14 h 64"/>
                <a:gd name="T94" fmla="*/ 41 w 83"/>
                <a:gd name="T95" fmla="*/ 12 h 64"/>
                <a:gd name="T96" fmla="*/ 37 w 83"/>
                <a:gd name="T97" fmla="*/ 12 h 64"/>
                <a:gd name="T98" fmla="*/ 25 w 83"/>
                <a:gd name="T99" fmla="*/ 8 h 64"/>
                <a:gd name="T100" fmla="*/ 13 w 83"/>
                <a:gd name="T101" fmla="*/ 12 h 64"/>
                <a:gd name="T102" fmla="*/ 11 w 83"/>
                <a:gd name="T103" fmla="*/ 15 h 64"/>
                <a:gd name="T104" fmla="*/ 0 w 83"/>
                <a:gd name="T105" fmla="*/ 12 h 64"/>
                <a:gd name="T106" fmla="*/ 38 w 83"/>
                <a:gd name="T107" fmla="*/ 13 h 64"/>
                <a:gd name="T108" fmla="*/ 38 w 83"/>
                <a:gd name="T109" fmla="*/ 12 h 64"/>
                <a:gd name="T110" fmla="*/ 42 w 83"/>
                <a:gd name="T111" fmla="*/ 13 h 64"/>
                <a:gd name="T112" fmla="*/ 46 w 83"/>
                <a:gd name="T113" fmla="*/ 15 h 64"/>
                <a:gd name="T114" fmla="*/ 44 w 83"/>
                <a:gd name="T115" fmla="*/ 20 h 64"/>
                <a:gd name="T116" fmla="*/ 38 w 83"/>
                <a:gd name="T117" fmla="*/ 1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 h="64">
                  <a:moveTo>
                    <a:pt x="0" y="12"/>
                  </a:moveTo>
                  <a:cubicBezTo>
                    <a:pt x="0" y="13"/>
                    <a:pt x="0" y="13"/>
                    <a:pt x="0" y="14"/>
                  </a:cubicBezTo>
                  <a:cubicBezTo>
                    <a:pt x="3" y="13"/>
                    <a:pt x="7" y="14"/>
                    <a:pt x="10" y="15"/>
                  </a:cubicBezTo>
                  <a:cubicBezTo>
                    <a:pt x="8" y="20"/>
                    <a:pt x="7" y="24"/>
                    <a:pt x="7" y="28"/>
                  </a:cubicBezTo>
                  <a:cubicBezTo>
                    <a:pt x="7" y="31"/>
                    <a:pt x="8" y="33"/>
                    <a:pt x="9" y="36"/>
                  </a:cubicBezTo>
                  <a:cubicBezTo>
                    <a:pt x="8" y="35"/>
                    <a:pt x="7" y="35"/>
                    <a:pt x="6" y="34"/>
                  </a:cubicBezTo>
                  <a:cubicBezTo>
                    <a:pt x="5" y="33"/>
                    <a:pt x="4" y="32"/>
                    <a:pt x="3" y="32"/>
                  </a:cubicBezTo>
                  <a:cubicBezTo>
                    <a:pt x="2" y="33"/>
                    <a:pt x="2" y="33"/>
                    <a:pt x="2" y="33"/>
                  </a:cubicBezTo>
                  <a:cubicBezTo>
                    <a:pt x="4" y="33"/>
                    <a:pt x="5" y="34"/>
                    <a:pt x="7" y="35"/>
                  </a:cubicBezTo>
                  <a:cubicBezTo>
                    <a:pt x="8" y="35"/>
                    <a:pt x="8" y="36"/>
                    <a:pt x="9" y="37"/>
                  </a:cubicBezTo>
                  <a:cubicBezTo>
                    <a:pt x="9" y="37"/>
                    <a:pt x="9" y="37"/>
                    <a:pt x="9" y="37"/>
                  </a:cubicBezTo>
                  <a:cubicBezTo>
                    <a:pt x="7" y="39"/>
                    <a:pt x="5" y="41"/>
                    <a:pt x="3" y="44"/>
                  </a:cubicBezTo>
                  <a:cubicBezTo>
                    <a:pt x="2" y="47"/>
                    <a:pt x="2" y="50"/>
                    <a:pt x="4" y="53"/>
                  </a:cubicBezTo>
                  <a:cubicBezTo>
                    <a:pt x="5" y="56"/>
                    <a:pt x="8" y="58"/>
                    <a:pt x="11" y="60"/>
                  </a:cubicBezTo>
                  <a:cubicBezTo>
                    <a:pt x="13" y="61"/>
                    <a:pt x="16" y="62"/>
                    <a:pt x="19" y="62"/>
                  </a:cubicBezTo>
                  <a:cubicBezTo>
                    <a:pt x="23" y="63"/>
                    <a:pt x="27" y="61"/>
                    <a:pt x="30" y="64"/>
                  </a:cubicBezTo>
                  <a:cubicBezTo>
                    <a:pt x="30" y="64"/>
                    <a:pt x="30" y="58"/>
                    <a:pt x="30" y="56"/>
                  </a:cubicBezTo>
                  <a:cubicBezTo>
                    <a:pt x="30" y="54"/>
                    <a:pt x="31" y="52"/>
                    <a:pt x="30" y="50"/>
                  </a:cubicBezTo>
                  <a:cubicBezTo>
                    <a:pt x="31" y="50"/>
                    <a:pt x="32" y="50"/>
                    <a:pt x="33" y="50"/>
                  </a:cubicBezTo>
                  <a:cubicBezTo>
                    <a:pt x="35" y="50"/>
                    <a:pt x="39" y="50"/>
                    <a:pt x="43" y="51"/>
                  </a:cubicBezTo>
                  <a:cubicBezTo>
                    <a:pt x="47" y="51"/>
                    <a:pt x="51" y="52"/>
                    <a:pt x="53" y="53"/>
                  </a:cubicBezTo>
                  <a:cubicBezTo>
                    <a:pt x="52" y="52"/>
                    <a:pt x="51" y="50"/>
                    <a:pt x="50" y="48"/>
                  </a:cubicBezTo>
                  <a:cubicBezTo>
                    <a:pt x="48" y="46"/>
                    <a:pt x="47" y="42"/>
                    <a:pt x="47" y="39"/>
                  </a:cubicBezTo>
                  <a:cubicBezTo>
                    <a:pt x="50" y="41"/>
                    <a:pt x="54" y="43"/>
                    <a:pt x="57" y="43"/>
                  </a:cubicBezTo>
                  <a:cubicBezTo>
                    <a:pt x="61" y="44"/>
                    <a:pt x="65" y="44"/>
                    <a:pt x="68" y="44"/>
                  </a:cubicBezTo>
                  <a:cubicBezTo>
                    <a:pt x="70" y="43"/>
                    <a:pt x="73" y="43"/>
                    <a:pt x="76" y="42"/>
                  </a:cubicBezTo>
                  <a:cubicBezTo>
                    <a:pt x="78" y="42"/>
                    <a:pt x="81" y="42"/>
                    <a:pt x="83" y="43"/>
                  </a:cubicBezTo>
                  <a:cubicBezTo>
                    <a:pt x="83" y="43"/>
                    <a:pt x="83" y="41"/>
                    <a:pt x="82" y="38"/>
                  </a:cubicBezTo>
                  <a:cubicBezTo>
                    <a:pt x="82" y="36"/>
                    <a:pt x="82" y="33"/>
                    <a:pt x="81" y="32"/>
                  </a:cubicBezTo>
                  <a:cubicBezTo>
                    <a:pt x="81" y="28"/>
                    <a:pt x="81" y="25"/>
                    <a:pt x="79" y="21"/>
                  </a:cubicBezTo>
                  <a:cubicBezTo>
                    <a:pt x="79" y="19"/>
                    <a:pt x="78" y="18"/>
                    <a:pt x="77" y="16"/>
                  </a:cubicBezTo>
                  <a:cubicBezTo>
                    <a:pt x="77" y="16"/>
                    <a:pt x="78" y="16"/>
                    <a:pt x="78" y="15"/>
                  </a:cubicBezTo>
                  <a:cubicBezTo>
                    <a:pt x="79" y="14"/>
                    <a:pt x="81" y="13"/>
                    <a:pt x="82" y="13"/>
                  </a:cubicBezTo>
                  <a:cubicBezTo>
                    <a:pt x="82" y="13"/>
                    <a:pt x="81" y="12"/>
                    <a:pt x="80" y="11"/>
                  </a:cubicBezTo>
                  <a:cubicBezTo>
                    <a:pt x="79" y="10"/>
                    <a:pt x="78" y="9"/>
                    <a:pt x="78" y="8"/>
                  </a:cubicBezTo>
                  <a:cubicBezTo>
                    <a:pt x="76" y="6"/>
                    <a:pt x="75" y="5"/>
                    <a:pt x="73" y="3"/>
                  </a:cubicBezTo>
                  <a:cubicBezTo>
                    <a:pt x="71" y="2"/>
                    <a:pt x="69" y="0"/>
                    <a:pt x="66" y="0"/>
                  </a:cubicBezTo>
                  <a:cubicBezTo>
                    <a:pt x="64" y="0"/>
                    <a:pt x="61" y="0"/>
                    <a:pt x="59" y="1"/>
                  </a:cubicBezTo>
                  <a:cubicBezTo>
                    <a:pt x="57" y="2"/>
                    <a:pt x="56" y="4"/>
                    <a:pt x="55" y="7"/>
                  </a:cubicBezTo>
                  <a:cubicBezTo>
                    <a:pt x="54" y="7"/>
                    <a:pt x="54" y="8"/>
                    <a:pt x="53" y="8"/>
                  </a:cubicBezTo>
                  <a:cubicBezTo>
                    <a:pt x="52" y="8"/>
                    <a:pt x="52" y="8"/>
                    <a:pt x="51" y="8"/>
                  </a:cubicBezTo>
                  <a:cubicBezTo>
                    <a:pt x="50" y="8"/>
                    <a:pt x="48" y="8"/>
                    <a:pt x="48" y="8"/>
                  </a:cubicBezTo>
                  <a:cubicBezTo>
                    <a:pt x="48" y="9"/>
                    <a:pt x="48" y="9"/>
                    <a:pt x="48" y="9"/>
                  </a:cubicBezTo>
                  <a:cubicBezTo>
                    <a:pt x="49" y="9"/>
                    <a:pt x="50" y="8"/>
                    <a:pt x="52" y="8"/>
                  </a:cubicBezTo>
                  <a:cubicBezTo>
                    <a:pt x="52" y="8"/>
                    <a:pt x="52" y="8"/>
                    <a:pt x="53" y="8"/>
                  </a:cubicBezTo>
                  <a:cubicBezTo>
                    <a:pt x="53" y="8"/>
                    <a:pt x="53" y="8"/>
                    <a:pt x="52" y="8"/>
                  </a:cubicBezTo>
                  <a:cubicBezTo>
                    <a:pt x="50" y="10"/>
                    <a:pt x="48" y="12"/>
                    <a:pt x="47" y="14"/>
                  </a:cubicBezTo>
                  <a:cubicBezTo>
                    <a:pt x="45" y="13"/>
                    <a:pt x="43" y="13"/>
                    <a:pt x="41" y="12"/>
                  </a:cubicBezTo>
                  <a:cubicBezTo>
                    <a:pt x="39" y="12"/>
                    <a:pt x="38" y="12"/>
                    <a:pt x="37" y="12"/>
                  </a:cubicBezTo>
                  <a:cubicBezTo>
                    <a:pt x="33" y="9"/>
                    <a:pt x="29" y="8"/>
                    <a:pt x="25" y="8"/>
                  </a:cubicBezTo>
                  <a:cubicBezTo>
                    <a:pt x="20" y="7"/>
                    <a:pt x="16" y="9"/>
                    <a:pt x="13" y="12"/>
                  </a:cubicBezTo>
                  <a:cubicBezTo>
                    <a:pt x="12" y="13"/>
                    <a:pt x="11" y="14"/>
                    <a:pt x="11" y="15"/>
                  </a:cubicBezTo>
                  <a:cubicBezTo>
                    <a:pt x="7" y="13"/>
                    <a:pt x="2" y="12"/>
                    <a:pt x="0" y="12"/>
                  </a:cubicBezTo>
                  <a:close/>
                  <a:moveTo>
                    <a:pt x="38" y="13"/>
                  </a:moveTo>
                  <a:cubicBezTo>
                    <a:pt x="38" y="13"/>
                    <a:pt x="38" y="13"/>
                    <a:pt x="38" y="12"/>
                  </a:cubicBezTo>
                  <a:cubicBezTo>
                    <a:pt x="39" y="12"/>
                    <a:pt x="40" y="13"/>
                    <a:pt x="42" y="13"/>
                  </a:cubicBezTo>
                  <a:cubicBezTo>
                    <a:pt x="43" y="13"/>
                    <a:pt x="45" y="14"/>
                    <a:pt x="46" y="15"/>
                  </a:cubicBezTo>
                  <a:cubicBezTo>
                    <a:pt x="45" y="16"/>
                    <a:pt x="44" y="18"/>
                    <a:pt x="44" y="20"/>
                  </a:cubicBezTo>
                  <a:cubicBezTo>
                    <a:pt x="42" y="17"/>
                    <a:pt x="40" y="15"/>
                    <a:pt x="38" y="1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2571"/>
            <p:cNvSpPr>
              <a:spLocks/>
            </p:cNvSpPr>
            <p:nvPr/>
          </p:nvSpPr>
          <p:spPr bwMode="auto">
            <a:xfrm>
              <a:off x="1842495" y="1982181"/>
              <a:ext cx="297370" cy="351274"/>
            </a:xfrm>
            <a:custGeom>
              <a:avLst/>
              <a:gdLst>
                <a:gd name="T0" fmla="*/ 5 w 140"/>
                <a:gd name="T1" fmla="*/ 46 h 165"/>
                <a:gd name="T2" fmla="*/ 27 w 140"/>
                <a:gd name="T3" fmla="*/ 35 h 165"/>
                <a:gd name="T4" fmla="*/ 43 w 140"/>
                <a:gd name="T5" fmla="*/ 30 h 165"/>
                <a:gd name="T6" fmla="*/ 50 w 140"/>
                <a:gd name="T7" fmla="*/ 20 h 165"/>
                <a:gd name="T8" fmla="*/ 52 w 140"/>
                <a:gd name="T9" fmla="*/ 35 h 165"/>
                <a:gd name="T10" fmla="*/ 66 w 140"/>
                <a:gd name="T11" fmla="*/ 41 h 165"/>
                <a:gd name="T12" fmla="*/ 83 w 140"/>
                <a:gd name="T13" fmla="*/ 36 h 165"/>
                <a:gd name="T14" fmla="*/ 66 w 140"/>
                <a:gd name="T15" fmla="*/ 21 h 165"/>
                <a:gd name="T16" fmla="*/ 57 w 140"/>
                <a:gd name="T17" fmla="*/ 24 h 165"/>
                <a:gd name="T18" fmla="*/ 66 w 140"/>
                <a:gd name="T19" fmla="*/ 17 h 165"/>
                <a:gd name="T20" fmla="*/ 81 w 140"/>
                <a:gd name="T21" fmla="*/ 1 h 165"/>
                <a:gd name="T22" fmla="*/ 114 w 140"/>
                <a:gd name="T23" fmla="*/ 13 h 165"/>
                <a:gd name="T24" fmla="*/ 111 w 140"/>
                <a:gd name="T25" fmla="*/ 20 h 165"/>
                <a:gd name="T26" fmla="*/ 94 w 140"/>
                <a:gd name="T27" fmla="*/ 34 h 165"/>
                <a:gd name="T28" fmla="*/ 82 w 140"/>
                <a:gd name="T29" fmla="*/ 42 h 165"/>
                <a:gd name="T30" fmla="*/ 108 w 140"/>
                <a:gd name="T31" fmla="*/ 41 h 165"/>
                <a:gd name="T32" fmla="*/ 109 w 140"/>
                <a:gd name="T33" fmla="*/ 48 h 165"/>
                <a:gd name="T34" fmla="*/ 105 w 140"/>
                <a:gd name="T35" fmla="*/ 59 h 165"/>
                <a:gd name="T36" fmla="*/ 134 w 140"/>
                <a:gd name="T37" fmla="*/ 80 h 165"/>
                <a:gd name="T38" fmla="*/ 130 w 140"/>
                <a:gd name="T39" fmla="*/ 88 h 165"/>
                <a:gd name="T40" fmla="*/ 118 w 140"/>
                <a:gd name="T41" fmla="*/ 98 h 165"/>
                <a:gd name="T42" fmla="*/ 122 w 140"/>
                <a:gd name="T43" fmla="*/ 111 h 165"/>
                <a:gd name="T44" fmla="*/ 132 w 140"/>
                <a:gd name="T45" fmla="*/ 123 h 165"/>
                <a:gd name="T46" fmla="*/ 121 w 140"/>
                <a:gd name="T47" fmla="*/ 160 h 165"/>
                <a:gd name="T48" fmla="*/ 114 w 140"/>
                <a:gd name="T49" fmla="*/ 158 h 165"/>
                <a:gd name="T50" fmla="*/ 96 w 140"/>
                <a:gd name="T51" fmla="*/ 141 h 165"/>
                <a:gd name="T52" fmla="*/ 93 w 140"/>
                <a:gd name="T53" fmla="*/ 121 h 165"/>
                <a:gd name="T54" fmla="*/ 88 w 140"/>
                <a:gd name="T55" fmla="*/ 106 h 165"/>
                <a:gd name="T56" fmla="*/ 72 w 140"/>
                <a:gd name="T57" fmla="*/ 95 h 165"/>
                <a:gd name="T58" fmla="*/ 54 w 140"/>
                <a:gd name="T59" fmla="*/ 83 h 165"/>
                <a:gd name="T60" fmla="*/ 59 w 140"/>
                <a:gd name="T61" fmla="*/ 79 h 165"/>
                <a:gd name="T62" fmla="*/ 68 w 140"/>
                <a:gd name="T63" fmla="*/ 73 h 165"/>
                <a:gd name="T64" fmla="*/ 49 w 140"/>
                <a:gd name="T65" fmla="*/ 66 h 165"/>
                <a:gd name="T66" fmla="*/ 48 w 140"/>
                <a:gd name="T67" fmla="*/ 70 h 165"/>
                <a:gd name="T68" fmla="*/ 46 w 140"/>
                <a:gd name="T69" fmla="*/ 72 h 165"/>
                <a:gd name="T70" fmla="*/ 33 w 140"/>
                <a:gd name="T71" fmla="*/ 84 h 165"/>
                <a:gd name="T72" fmla="*/ 9 w 140"/>
                <a:gd name="T73" fmla="*/ 78 h 165"/>
                <a:gd name="T74" fmla="*/ 3 w 140"/>
                <a:gd name="T75" fmla="*/ 85 h 165"/>
                <a:gd name="T76" fmla="*/ 6 w 140"/>
                <a:gd name="T77" fmla="*/ 74 h 165"/>
                <a:gd name="T78" fmla="*/ 1 w 140"/>
                <a:gd name="T79" fmla="*/ 5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0" h="165">
                  <a:moveTo>
                    <a:pt x="3" y="50"/>
                  </a:moveTo>
                  <a:cubicBezTo>
                    <a:pt x="4" y="49"/>
                    <a:pt x="5" y="47"/>
                    <a:pt x="5" y="46"/>
                  </a:cubicBezTo>
                  <a:cubicBezTo>
                    <a:pt x="9" y="42"/>
                    <a:pt x="12" y="40"/>
                    <a:pt x="16" y="38"/>
                  </a:cubicBezTo>
                  <a:cubicBezTo>
                    <a:pt x="19" y="37"/>
                    <a:pt x="23" y="36"/>
                    <a:pt x="27" y="35"/>
                  </a:cubicBezTo>
                  <a:cubicBezTo>
                    <a:pt x="30" y="35"/>
                    <a:pt x="34" y="34"/>
                    <a:pt x="38" y="33"/>
                  </a:cubicBezTo>
                  <a:cubicBezTo>
                    <a:pt x="39" y="32"/>
                    <a:pt x="41" y="31"/>
                    <a:pt x="43" y="30"/>
                  </a:cubicBezTo>
                  <a:cubicBezTo>
                    <a:pt x="44" y="29"/>
                    <a:pt x="46" y="28"/>
                    <a:pt x="46" y="26"/>
                  </a:cubicBezTo>
                  <a:cubicBezTo>
                    <a:pt x="48" y="24"/>
                    <a:pt x="49" y="22"/>
                    <a:pt x="50" y="20"/>
                  </a:cubicBezTo>
                  <a:cubicBezTo>
                    <a:pt x="50" y="21"/>
                    <a:pt x="50" y="24"/>
                    <a:pt x="51" y="26"/>
                  </a:cubicBezTo>
                  <a:cubicBezTo>
                    <a:pt x="51" y="29"/>
                    <a:pt x="51" y="32"/>
                    <a:pt x="52" y="35"/>
                  </a:cubicBezTo>
                  <a:cubicBezTo>
                    <a:pt x="52" y="38"/>
                    <a:pt x="52" y="42"/>
                    <a:pt x="52" y="45"/>
                  </a:cubicBezTo>
                  <a:cubicBezTo>
                    <a:pt x="56" y="42"/>
                    <a:pt x="61" y="41"/>
                    <a:pt x="66" y="41"/>
                  </a:cubicBezTo>
                  <a:cubicBezTo>
                    <a:pt x="70" y="40"/>
                    <a:pt x="76" y="41"/>
                    <a:pt x="80" y="38"/>
                  </a:cubicBezTo>
                  <a:cubicBezTo>
                    <a:pt x="81" y="37"/>
                    <a:pt x="82" y="37"/>
                    <a:pt x="83" y="36"/>
                  </a:cubicBezTo>
                  <a:cubicBezTo>
                    <a:pt x="79" y="36"/>
                    <a:pt x="75" y="34"/>
                    <a:pt x="72" y="31"/>
                  </a:cubicBezTo>
                  <a:cubicBezTo>
                    <a:pt x="69" y="29"/>
                    <a:pt x="67" y="25"/>
                    <a:pt x="66" y="21"/>
                  </a:cubicBezTo>
                  <a:cubicBezTo>
                    <a:pt x="63" y="21"/>
                    <a:pt x="60" y="23"/>
                    <a:pt x="58" y="25"/>
                  </a:cubicBezTo>
                  <a:cubicBezTo>
                    <a:pt x="58" y="25"/>
                    <a:pt x="58" y="25"/>
                    <a:pt x="57" y="24"/>
                  </a:cubicBezTo>
                  <a:cubicBezTo>
                    <a:pt x="59" y="23"/>
                    <a:pt x="62" y="21"/>
                    <a:pt x="66" y="20"/>
                  </a:cubicBezTo>
                  <a:cubicBezTo>
                    <a:pt x="66" y="19"/>
                    <a:pt x="66" y="18"/>
                    <a:pt x="66" y="17"/>
                  </a:cubicBezTo>
                  <a:cubicBezTo>
                    <a:pt x="66" y="13"/>
                    <a:pt x="68" y="9"/>
                    <a:pt x="71" y="6"/>
                  </a:cubicBezTo>
                  <a:cubicBezTo>
                    <a:pt x="74" y="3"/>
                    <a:pt x="78" y="1"/>
                    <a:pt x="81" y="1"/>
                  </a:cubicBezTo>
                  <a:cubicBezTo>
                    <a:pt x="88" y="0"/>
                    <a:pt x="94" y="2"/>
                    <a:pt x="99" y="6"/>
                  </a:cubicBezTo>
                  <a:cubicBezTo>
                    <a:pt x="103" y="8"/>
                    <a:pt x="108" y="13"/>
                    <a:pt x="114" y="13"/>
                  </a:cubicBezTo>
                  <a:cubicBezTo>
                    <a:pt x="115" y="14"/>
                    <a:pt x="117" y="14"/>
                    <a:pt x="119" y="15"/>
                  </a:cubicBezTo>
                  <a:cubicBezTo>
                    <a:pt x="116" y="15"/>
                    <a:pt x="114" y="17"/>
                    <a:pt x="111" y="20"/>
                  </a:cubicBezTo>
                  <a:cubicBezTo>
                    <a:pt x="109" y="22"/>
                    <a:pt x="106" y="25"/>
                    <a:pt x="105" y="27"/>
                  </a:cubicBezTo>
                  <a:cubicBezTo>
                    <a:pt x="101" y="30"/>
                    <a:pt x="98" y="33"/>
                    <a:pt x="94" y="34"/>
                  </a:cubicBezTo>
                  <a:cubicBezTo>
                    <a:pt x="91" y="36"/>
                    <a:pt x="87" y="37"/>
                    <a:pt x="84" y="36"/>
                  </a:cubicBezTo>
                  <a:cubicBezTo>
                    <a:pt x="83" y="38"/>
                    <a:pt x="82" y="40"/>
                    <a:pt x="82" y="42"/>
                  </a:cubicBezTo>
                  <a:cubicBezTo>
                    <a:pt x="85" y="41"/>
                    <a:pt x="89" y="41"/>
                    <a:pt x="92" y="41"/>
                  </a:cubicBezTo>
                  <a:cubicBezTo>
                    <a:pt x="96" y="42"/>
                    <a:pt x="103" y="44"/>
                    <a:pt x="108" y="41"/>
                  </a:cubicBezTo>
                  <a:cubicBezTo>
                    <a:pt x="109" y="41"/>
                    <a:pt x="111" y="40"/>
                    <a:pt x="112" y="40"/>
                  </a:cubicBezTo>
                  <a:cubicBezTo>
                    <a:pt x="111" y="41"/>
                    <a:pt x="110" y="44"/>
                    <a:pt x="109" y="48"/>
                  </a:cubicBezTo>
                  <a:cubicBezTo>
                    <a:pt x="108" y="51"/>
                    <a:pt x="107" y="54"/>
                    <a:pt x="106" y="57"/>
                  </a:cubicBezTo>
                  <a:cubicBezTo>
                    <a:pt x="106" y="58"/>
                    <a:pt x="106" y="58"/>
                    <a:pt x="105" y="59"/>
                  </a:cubicBezTo>
                  <a:cubicBezTo>
                    <a:pt x="109" y="61"/>
                    <a:pt x="113" y="63"/>
                    <a:pt x="116" y="66"/>
                  </a:cubicBezTo>
                  <a:cubicBezTo>
                    <a:pt x="121" y="70"/>
                    <a:pt x="128" y="78"/>
                    <a:pt x="134" y="80"/>
                  </a:cubicBezTo>
                  <a:cubicBezTo>
                    <a:pt x="140" y="83"/>
                    <a:pt x="140" y="83"/>
                    <a:pt x="140" y="83"/>
                  </a:cubicBezTo>
                  <a:cubicBezTo>
                    <a:pt x="137" y="83"/>
                    <a:pt x="134" y="85"/>
                    <a:pt x="130" y="88"/>
                  </a:cubicBezTo>
                  <a:cubicBezTo>
                    <a:pt x="127" y="91"/>
                    <a:pt x="123" y="94"/>
                    <a:pt x="120" y="96"/>
                  </a:cubicBezTo>
                  <a:cubicBezTo>
                    <a:pt x="120" y="97"/>
                    <a:pt x="119" y="97"/>
                    <a:pt x="118" y="98"/>
                  </a:cubicBezTo>
                  <a:cubicBezTo>
                    <a:pt x="118" y="99"/>
                    <a:pt x="119" y="99"/>
                    <a:pt x="119" y="100"/>
                  </a:cubicBezTo>
                  <a:cubicBezTo>
                    <a:pt x="121" y="103"/>
                    <a:pt x="122" y="107"/>
                    <a:pt x="122" y="111"/>
                  </a:cubicBezTo>
                  <a:cubicBezTo>
                    <a:pt x="123" y="112"/>
                    <a:pt x="125" y="113"/>
                    <a:pt x="126" y="114"/>
                  </a:cubicBezTo>
                  <a:cubicBezTo>
                    <a:pt x="129" y="116"/>
                    <a:pt x="131" y="120"/>
                    <a:pt x="132" y="123"/>
                  </a:cubicBezTo>
                  <a:cubicBezTo>
                    <a:pt x="133" y="130"/>
                    <a:pt x="131" y="137"/>
                    <a:pt x="128" y="143"/>
                  </a:cubicBezTo>
                  <a:cubicBezTo>
                    <a:pt x="126" y="148"/>
                    <a:pt x="121" y="154"/>
                    <a:pt x="121" y="160"/>
                  </a:cubicBezTo>
                  <a:cubicBezTo>
                    <a:pt x="121" y="162"/>
                    <a:pt x="121" y="163"/>
                    <a:pt x="120" y="165"/>
                  </a:cubicBezTo>
                  <a:cubicBezTo>
                    <a:pt x="120" y="163"/>
                    <a:pt x="117" y="160"/>
                    <a:pt x="114" y="158"/>
                  </a:cubicBezTo>
                  <a:cubicBezTo>
                    <a:pt x="111" y="156"/>
                    <a:pt x="108" y="154"/>
                    <a:pt x="106" y="152"/>
                  </a:cubicBezTo>
                  <a:cubicBezTo>
                    <a:pt x="102" y="149"/>
                    <a:pt x="99" y="146"/>
                    <a:pt x="96" y="141"/>
                  </a:cubicBezTo>
                  <a:cubicBezTo>
                    <a:pt x="93" y="137"/>
                    <a:pt x="92" y="132"/>
                    <a:pt x="92" y="127"/>
                  </a:cubicBezTo>
                  <a:cubicBezTo>
                    <a:pt x="92" y="125"/>
                    <a:pt x="92" y="123"/>
                    <a:pt x="93" y="121"/>
                  </a:cubicBezTo>
                  <a:cubicBezTo>
                    <a:pt x="91" y="119"/>
                    <a:pt x="90" y="116"/>
                    <a:pt x="89" y="113"/>
                  </a:cubicBezTo>
                  <a:cubicBezTo>
                    <a:pt x="88" y="111"/>
                    <a:pt x="88" y="108"/>
                    <a:pt x="88" y="106"/>
                  </a:cubicBezTo>
                  <a:cubicBezTo>
                    <a:pt x="88" y="106"/>
                    <a:pt x="87" y="106"/>
                    <a:pt x="86" y="106"/>
                  </a:cubicBezTo>
                  <a:cubicBezTo>
                    <a:pt x="80" y="104"/>
                    <a:pt x="76" y="100"/>
                    <a:pt x="72" y="95"/>
                  </a:cubicBezTo>
                  <a:cubicBezTo>
                    <a:pt x="69" y="90"/>
                    <a:pt x="67" y="85"/>
                    <a:pt x="67" y="78"/>
                  </a:cubicBezTo>
                  <a:cubicBezTo>
                    <a:pt x="63" y="79"/>
                    <a:pt x="58" y="80"/>
                    <a:pt x="54" y="83"/>
                  </a:cubicBezTo>
                  <a:cubicBezTo>
                    <a:pt x="54" y="83"/>
                    <a:pt x="54" y="82"/>
                    <a:pt x="53" y="82"/>
                  </a:cubicBezTo>
                  <a:cubicBezTo>
                    <a:pt x="55" y="81"/>
                    <a:pt x="57" y="80"/>
                    <a:pt x="59" y="79"/>
                  </a:cubicBezTo>
                  <a:cubicBezTo>
                    <a:pt x="62" y="78"/>
                    <a:pt x="64" y="78"/>
                    <a:pt x="67" y="77"/>
                  </a:cubicBezTo>
                  <a:cubicBezTo>
                    <a:pt x="67" y="76"/>
                    <a:pt x="67" y="74"/>
                    <a:pt x="68" y="73"/>
                  </a:cubicBezTo>
                  <a:cubicBezTo>
                    <a:pt x="68" y="73"/>
                    <a:pt x="68" y="73"/>
                    <a:pt x="68" y="73"/>
                  </a:cubicBezTo>
                  <a:cubicBezTo>
                    <a:pt x="60" y="76"/>
                    <a:pt x="54" y="72"/>
                    <a:pt x="49" y="66"/>
                  </a:cubicBezTo>
                  <a:cubicBezTo>
                    <a:pt x="49" y="67"/>
                    <a:pt x="49" y="67"/>
                    <a:pt x="49" y="67"/>
                  </a:cubicBezTo>
                  <a:cubicBezTo>
                    <a:pt x="48" y="68"/>
                    <a:pt x="48" y="69"/>
                    <a:pt x="48" y="70"/>
                  </a:cubicBezTo>
                  <a:cubicBezTo>
                    <a:pt x="47" y="70"/>
                    <a:pt x="47" y="71"/>
                    <a:pt x="47" y="71"/>
                  </a:cubicBezTo>
                  <a:cubicBezTo>
                    <a:pt x="47" y="72"/>
                    <a:pt x="46" y="72"/>
                    <a:pt x="46" y="72"/>
                  </a:cubicBezTo>
                  <a:cubicBezTo>
                    <a:pt x="45" y="74"/>
                    <a:pt x="43" y="76"/>
                    <a:pt x="41" y="78"/>
                  </a:cubicBezTo>
                  <a:cubicBezTo>
                    <a:pt x="38" y="81"/>
                    <a:pt x="36" y="83"/>
                    <a:pt x="33" y="84"/>
                  </a:cubicBezTo>
                  <a:cubicBezTo>
                    <a:pt x="30" y="85"/>
                    <a:pt x="27" y="85"/>
                    <a:pt x="24" y="85"/>
                  </a:cubicBezTo>
                  <a:cubicBezTo>
                    <a:pt x="19" y="85"/>
                    <a:pt x="14" y="82"/>
                    <a:pt x="9" y="78"/>
                  </a:cubicBezTo>
                  <a:cubicBezTo>
                    <a:pt x="7" y="81"/>
                    <a:pt x="5" y="83"/>
                    <a:pt x="4" y="86"/>
                  </a:cubicBezTo>
                  <a:cubicBezTo>
                    <a:pt x="3" y="85"/>
                    <a:pt x="3" y="85"/>
                    <a:pt x="3" y="85"/>
                  </a:cubicBezTo>
                  <a:cubicBezTo>
                    <a:pt x="3" y="83"/>
                    <a:pt x="6" y="80"/>
                    <a:pt x="9" y="77"/>
                  </a:cubicBezTo>
                  <a:cubicBezTo>
                    <a:pt x="8" y="76"/>
                    <a:pt x="7" y="75"/>
                    <a:pt x="6" y="74"/>
                  </a:cubicBezTo>
                  <a:cubicBezTo>
                    <a:pt x="3" y="71"/>
                    <a:pt x="1" y="66"/>
                    <a:pt x="0" y="62"/>
                  </a:cubicBezTo>
                  <a:cubicBezTo>
                    <a:pt x="0" y="59"/>
                    <a:pt x="0" y="57"/>
                    <a:pt x="1" y="54"/>
                  </a:cubicBezTo>
                  <a:cubicBezTo>
                    <a:pt x="2" y="53"/>
                    <a:pt x="2" y="52"/>
                    <a:pt x="3" y="5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2572"/>
            <p:cNvSpPr>
              <a:spLocks/>
            </p:cNvSpPr>
            <p:nvPr/>
          </p:nvSpPr>
          <p:spPr bwMode="auto">
            <a:xfrm>
              <a:off x="1710430" y="1874373"/>
              <a:ext cx="217412" cy="272215"/>
            </a:xfrm>
            <a:custGeom>
              <a:avLst/>
              <a:gdLst>
                <a:gd name="T0" fmla="*/ 19 w 102"/>
                <a:gd name="T1" fmla="*/ 51 h 128"/>
                <a:gd name="T2" fmla="*/ 23 w 102"/>
                <a:gd name="T3" fmla="*/ 49 h 128"/>
                <a:gd name="T4" fmla="*/ 23 w 102"/>
                <a:gd name="T5" fmla="*/ 47 h 128"/>
                <a:gd name="T6" fmla="*/ 23 w 102"/>
                <a:gd name="T7" fmla="*/ 44 h 128"/>
                <a:gd name="T8" fmla="*/ 20 w 102"/>
                <a:gd name="T9" fmla="*/ 44 h 128"/>
                <a:gd name="T10" fmla="*/ 11 w 102"/>
                <a:gd name="T11" fmla="*/ 41 h 128"/>
                <a:gd name="T12" fmla="*/ 6 w 102"/>
                <a:gd name="T13" fmla="*/ 34 h 128"/>
                <a:gd name="T14" fmla="*/ 7 w 102"/>
                <a:gd name="T15" fmla="*/ 18 h 128"/>
                <a:gd name="T16" fmla="*/ 11 w 102"/>
                <a:gd name="T17" fmla="*/ 4 h 128"/>
                <a:gd name="T18" fmla="*/ 12 w 102"/>
                <a:gd name="T19" fmla="*/ 0 h 128"/>
                <a:gd name="T20" fmla="*/ 24 w 102"/>
                <a:gd name="T21" fmla="*/ 9 h 128"/>
                <a:gd name="T22" fmla="*/ 37 w 102"/>
                <a:gd name="T23" fmla="*/ 27 h 128"/>
                <a:gd name="T24" fmla="*/ 34 w 102"/>
                <a:gd name="T25" fmla="*/ 39 h 128"/>
                <a:gd name="T26" fmla="*/ 23 w 102"/>
                <a:gd name="T27" fmla="*/ 44 h 128"/>
                <a:gd name="T28" fmla="*/ 24 w 102"/>
                <a:gd name="T29" fmla="*/ 47 h 128"/>
                <a:gd name="T30" fmla="*/ 24 w 102"/>
                <a:gd name="T31" fmla="*/ 49 h 128"/>
                <a:gd name="T32" fmla="*/ 36 w 102"/>
                <a:gd name="T33" fmla="*/ 45 h 128"/>
                <a:gd name="T34" fmla="*/ 45 w 102"/>
                <a:gd name="T35" fmla="*/ 44 h 128"/>
                <a:gd name="T36" fmla="*/ 44 w 102"/>
                <a:gd name="T37" fmla="*/ 43 h 128"/>
                <a:gd name="T38" fmla="*/ 44 w 102"/>
                <a:gd name="T39" fmla="*/ 34 h 128"/>
                <a:gd name="T40" fmla="*/ 54 w 102"/>
                <a:gd name="T41" fmla="*/ 22 h 128"/>
                <a:gd name="T42" fmla="*/ 65 w 102"/>
                <a:gd name="T43" fmla="*/ 12 h 128"/>
                <a:gd name="T44" fmla="*/ 67 w 102"/>
                <a:gd name="T45" fmla="*/ 9 h 128"/>
                <a:gd name="T46" fmla="*/ 69 w 102"/>
                <a:gd name="T47" fmla="*/ 16 h 128"/>
                <a:gd name="T48" fmla="*/ 73 w 102"/>
                <a:gd name="T49" fmla="*/ 23 h 128"/>
                <a:gd name="T50" fmla="*/ 76 w 102"/>
                <a:gd name="T51" fmla="*/ 35 h 128"/>
                <a:gd name="T52" fmla="*/ 76 w 102"/>
                <a:gd name="T53" fmla="*/ 37 h 128"/>
                <a:gd name="T54" fmla="*/ 85 w 102"/>
                <a:gd name="T55" fmla="*/ 35 h 128"/>
                <a:gd name="T56" fmla="*/ 92 w 102"/>
                <a:gd name="T57" fmla="*/ 34 h 128"/>
                <a:gd name="T58" fmla="*/ 99 w 102"/>
                <a:gd name="T59" fmla="*/ 30 h 128"/>
                <a:gd name="T60" fmla="*/ 102 w 102"/>
                <a:gd name="T61" fmla="*/ 26 h 128"/>
                <a:gd name="T62" fmla="*/ 102 w 102"/>
                <a:gd name="T63" fmla="*/ 35 h 128"/>
                <a:gd name="T64" fmla="*/ 102 w 102"/>
                <a:gd name="T65" fmla="*/ 45 h 128"/>
                <a:gd name="T66" fmla="*/ 98 w 102"/>
                <a:gd name="T67" fmla="*/ 59 h 128"/>
                <a:gd name="T68" fmla="*/ 89 w 102"/>
                <a:gd name="T69" fmla="*/ 68 h 128"/>
                <a:gd name="T70" fmla="*/ 76 w 102"/>
                <a:gd name="T71" fmla="*/ 69 h 128"/>
                <a:gd name="T72" fmla="*/ 68 w 102"/>
                <a:gd name="T73" fmla="*/ 61 h 128"/>
                <a:gd name="T74" fmla="*/ 68 w 102"/>
                <a:gd name="T75" fmla="*/ 66 h 128"/>
                <a:gd name="T76" fmla="*/ 67 w 102"/>
                <a:gd name="T77" fmla="*/ 86 h 128"/>
                <a:gd name="T78" fmla="*/ 59 w 102"/>
                <a:gd name="T79" fmla="*/ 100 h 128"/>
                <a:gd name="T80" fmla="*/ 51 w 102"/>
                <a:gd name="T81" fmla="*/ 106 h 128"/>
                <a:gd name="T82" fmla="*/ 41 w 102"/>
                <a:gd name="T83" fmla="*/ 110 h 128"/>
                <a:gd name="T84" fmla="*/ 19 w 102"/>
                <a:gd name="T85" fmla="*/ 111 h 128"/>
                <a:gd name="T86" fmla="*/ 20 w 102"/>
                <a:gd name="T87" fmla="*/ 127 h 128"/>
                <a:gd name="T88" fmla="*/ 18 w 102"/>
                <a:gd name="T89" fmla="*/ 128 h 128"/>
                <a:gd name="T90" fmla="*/ 17 w 102"/>
                <a:gd name="T91" fmla="*/ 120 h 128"/>
                <a:gd name="T92" fmla="*/ 18 w 102"/>
                <a:gd name="T93" fmla="*/ 110 h 128"/>
                <a:gd name="T94" fmla="*/ 13 w 102"/>
                <a:gd name="T95" fmla="*/ 108 h 128"/>
                <a:gd name="T96" fmla="*/ 5 w 102"/>
                <a:gd name="T97" fmla="*/ 100 h 128"/>
                <a:gd name="T98" fmla="*/ 1 w 102"/>
                <a:gd name="T99" fmla="*/ 89 h 128"/>
                <a:gd name="T100" fmla="*/ 6 w 102"/>
                <a:gd name="T101" fmla="*/ 65 h 128"/>
                <a:gd name="T102" fmla="*/ 19 w 102"/>
                <a:gd name="T103" fmla="*/ 5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 h="128">
                  <a:moveTo>
                    <a:pt x="19" y="51"/>
                  </a:moveTo>
                  <a:cubicBezTo>
                    <a:pt x="21" y="51"/>
                    <a:pt x="22" y="50"/>
                    <a:pt x="23" y="49"/>
                  </a:cubicBezTo>
                  <a:cubicBezTo>
                    <a:pt x="23" y="49"/>
                    <a:pt x="23" y="48"/>
                    <a:pt x="23" y="47"/>
                  </a:cubicBezTo>
                  <a:cubicBezTo>
                    <a:pt x="23" y="44"/>
                    <a:pt x="23" y="44"/>
                    <a:pt x="23" y="44"/>
                  </a:cubicBezTo>
                  <a:cubicBezTo>
                    <a:pt x="22" y="44"/>
                    <a:pt x="21" y="44"/>
                    <a:pt x="20" y="44"/>
                  </a:cubicBezTo>
                  <a:cubicBezTo>
                    <a:pt x="16" y="44"/>
                    <a:pt x="13" y="43"/>
                    <a:pt x="11" y="41"/>
                  </a:cubicBezTo>
                  <a:cubicBezTo>
                    <a:pt x="9" y="40"/>
                    <a:pt x="7" y="37"/>
                    <a:pt x="6" y="34"/>
                  </a:cubicBezTo>
                  <a:cubicBezTo>
                    <a:pt x="4" y="29"/>
                    <a:pt x="5" y="23"/>
                    <a:pt x="7" y="18"/>
                  </a:cubicBezTo>
                  <a:cubicBezTo>
                    <a:pt x="8" y="14"/>
                    <a:pt x="12" y="8"/>
                    <a:pt x="11" y="4"/>
                  </a:cubicBezTo>
                  <a:cubicBezTo>
                    <a:pt x="12" y="0"/>
                    <a:pt x="12" y="0"/>
                    <a:pt x="12" y="0"/>
                  </a:cubicBezTo>
                  <a:cubicBezTo>
                    <a:pt x="13" y="3"/>
                    <a:pt x="21" y="7"/>
                    <a:pt x="24" y="9"/>
                  </a:cubicBezTo>
                  <a:cubicBezTo>
                    <a:pt x="30" y="13"/>
                    <a:pt x="37" y="18"/>
                    <a:pt x="37" y="27"/>
                  </a:cubicBezTo>
                  <a:cubicBezTo>
                    <a:pt x="38" y="32"/>
                    <a:pt x="36" y="37"/>
                    <a:pt x="34" y="39"/>
                  </a:cubicBezTo>
                  <a:cubicBezTo>
                    <a:pt x="31" y="42"/>
                    <a:pt x="27" y="43"/>
                    <a:pt x="23" y="44"/>
                  </a:cubicBezTo>
                  <a:cubicBezTo>
                    <a:pt x="23" y="45"/>
                    <a:pt x="24" y="46"/>
                    <a:pt x="24" y="47"/>
                  </a:cubicBezTo>
                  <a:cubicBezTo>
                    <a:pt x="24" y="48"/>
                    <a:pt x="24" y="48"/>
                    <a:pt x="24" y="49"/>
                  </a:cubicBezTo>
                  <a:cubicBezTo>
                    <a:pt x="28" y="47"/>
                    <a:pt x="32" y="46"/>
                    <a:pt x="36" y="45"/>
                  </a:cubicBezTo>
                  <a:cubicBezTo>
                    <a:pt x="38" y="45"/>
                    <a:pt x="41" y="45"/>
                    <a:pt x="45" y="44"/>
                  </a:cubicBezTo>
                  <a:cubicBezTo>
                    <a:pt x="44" y="44"/>
                    <a:pt x="44" y="43"/>
                    <a:pt x="44" y="43"/>
                  </a:cubicBezTo>
                  <a:cubicBezTo>
                    <a:pt x="43" y="40"/>
                    <a:pt x="43" y="37"/>
                    <a:pt x="44" y="34"/>
                  </a:cubicBezTo>
                  <a:cubicBezTo>
                    <a:pt x="45" y="30"/>
                    <a:pt x="49" y="25"/>
                    <a:pt x="54" y="22"/>
                  </a:cubicBezTo>
                  <a:cubicBezTo>
                    <a:pt x="57" y="19"/>
                    <a:pt x="63" y="16"/>
                    <a:pt x="65" y="12"/>
                  </a:cubicBezTo>
                  <a:cubicBezTo>
                    <a:pt x="67" y="9"/>
                    <a:pt x="67" y="9"/>
                    <a:pt x="67" y="9"/>
                  </a:cubicBezTo>
                  <a:cubicBezTo>
                    <a:pt x="67" y="10"/>
                    <a:pt x="68" y="13"/>
                    <a:pt x="69" y="16"/>
                  </a:cubicBezTo>
                  <a:cubicBezTo>
                    <a:pt x="71" y="18"/>
                    <a:pt x="72" y="21"/>
                    <a:pt x="73" y="23"/>
                  </a:cubicBezTo>
                  <a:cubicBezTo>
                    <a:pt x="75" y="27"/>
                    <a:pt x="76" y="31"/>
                    <a:pt x="76" y="35"/>
                  </a:cubicBezTo>
                  <a:cubicBezTo>
                    <a:pt x="76" y="36"/>
                    <a:pt x="76" y="37"/>
                    <a:pt x="76" y="37"/>
                  </a:cubicBezTo>
                  <a:cubicBezTo>
                    <a:pt x="79" y="36"/>
                    <a:pt x="82" y="36"/>
                    <a:pt x="85" y="35"/>
                  </a:cubicBezTo>
                  <a:cubicBezTo>
                    <a:pt x="87" y="35"/>
                    <a:pt x="89" y="35"/>
                    <a:pt x="92" y="34"/>
                  </a:cubicBezTo>
                  <a:cubicBezTo>
                    <a:pt x="95" y="33"/>
                    <a:pt x="97" y="32"/>
                    <a:pt x="99" y="30"/>
                  </a:cubicBezTo>
                  <a:cubicBezTo>
                    <a:pt x="100" y="28"/>
                    <a:pt x="101" y="27"/>
                    <a:pt x="102" y="26"/>
                  </a:cubicBezTo>
                  <a:cubicBezTo>
                    <a:pt x="101" y="28"/>
                    <a:pt x="102" y="32"/>
                    <a:pt x="102" y="35"/>
                  </a:cubicBezTo>
                  <a:cubicBezTo>
                    <a:pt x="102" y="39"/>
                    <a:pt x="102" y="43"/>
                    <a:pt x="102" y="45"/>
                  </a:cubicBezTo>
                  <a:cubicBezTo>
                    <a:pt x="102" y="50"/>
                    <a:pt x="100" y="55"/>
                    <a:pt x="98" y="59"/>
                  </a:cubicBezTo>
                  <a:cubicBezTo>
                    <a:pt x="96" y="63"/>
                    <a:pt x="93" y="66"/>
                    <a:pt x="89" y="68"/>
                  </a:cubicBezTo>
                  <a:cubicBezTo>
                    <a:pt x="84" y="71"/>
                    <a:pt x="79" y="70"/>
                    <a:pt x="76" y="69"/>
                  </a:cubicBezTo>
                  <a:cubicBezTo>
                    <a:pt x="72" y="67"/>
                    <a:pt x="70" y="64"/>
                    <a:pt x="68" y="61"/>
                  </a:cubicBezTo>
                  <a:cubicBezTo>
                    <a:pt x="68" y="63"/>
                    <a:pt x="68" y="64"/>
                    <a:pt x="68" y="66"/>
                  </a:cubicBezTo>
                  <a:cubicBezTo>
                    <a:pt x="68" y="73"/>
                    <a:pt x="68" y="80"/>
                    <a:pt x="67" y="86"/>
                  </a:cubicBezTo>
                  <a:cubicBezTo>
                    <a:pt x="65" y="91"/>
                    <a:pt x="63" y="96"/>
                    <a:pt x="59" y="100"/>
                  </a:cubicBezTo>
                  <a:cubicBezTo>
                    <a:pt x="56" y="103"/>
                    <a:pt x="54" y="105"/>
                    <a:pt x="51" y="106"/>
                  </a:cubicBezTo>
                  <a:cubicBezTo>
                    <a:pt x="48" y="108"/>
                    <a:pt x="45" y="109"/>
                    <a:pt x="41" y="110"/>
                  </a:cubicBezTo>
                  <a:cubicBezTo>
                    <a:pt x="35" y="112"/>
                    <a:pt x="27" y="113"/>
                    <a:pt x="19" y="111"/>
                  </a:cubicBezTo>
                  <a:cubicBezTo>
                    <a:pt x="18" y="116"/>
                    <a:pt x="19" y="122"/>
                    <a:pt x="20" y="127"/>
                  </a:cubicBezTo>
                  <a:cubicBezTo>
                    <a:pt x="20" y="128"/>
                    <a:pt x="19" y="128"/>
                    <a:pt x="18" y="128"/>
                  </a:cubicBezTo>
                  <a:cubicBezTo>
                    <a:pt x="18" y="126"/>
                    <a:pt x="17" y="124"/>
                    <a:pt x="17" y="120"/>
                  </a:cubicBezTo>
                  <a:cubicBezTo>
                    <a:pt x="17" y="117"/>
                    <a:pt x="17" y="114"/>
                    <a:pt x="18" y="110"/>
                  </a:cubicBezTo>
                  <a:cubicBezTo>
                    <a:pt x="16" y="110"/>
                    <a:pt x="15" y="109"/>
                    <a:pt x="13" y="108"/>
                  </a:cubicBezTo>
                  <a:cubicBezTo>
                    <a:pt x="10" y="106"/>
                    <a:pt x="7" y="104"/>
                    <a:pt x="5" y="100"/>
                  </a:cubicBezTo>
                  <a:cubicBezTo>
                    <a:pt x="3" y="97"/>
                    <a:pt x="2" y="93"/>
                    <a:pt x="1" y="89"/>
                  </a:cubicBezTo>
                  <a:cubicBezTo>
                    <a:pt x="0" y="81"/>
                    <a:pt x="2" y="72"/>
                    <a:pt x="6" y="65"/>
                  </a:cubicBezTo>
                  <a:cubicBezTo>
                    <a:pt x="9" y="59"/>
                    <a:pt x="14" y="54"/>
                    <a:pt x="19" y="5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2573"/>
            <p:cNvSpPr>
              <a:spLocks/>
            </p:cNvSpPr>
            <p:nvPr/>
          </p:nvSpPr>
          <p:spPr bwMode="auto">
            <a:xfrm>
              <a:off x="1625980" y="2033389"/>
              <a:ext cx="80856" cy="121284"/>
            </a:xfrm>
            <a:custGeom>
              <a:avLst/>
              <a:gdLst>
                <a:gd name="T0" fmla="*/ 6 w 38"/>
                <a:gd name="T1" fmla="*/ 11 h 57"/>
                <a:gd name="T2" fmla="*/ 6 w 38"/>
                <a:gd name="T3" fmla="*/ 5 h 57"/>
                <a:gd name="T4" fmla="*/ 5 w 38"/>
                <a:gd name="T5" fmla="*/ 0 h 57"/>
                <a:gd name="T6" fmla="*/ 15 w 38"/>
                <a:gd name="T7" fmla="*/ 4 h 57"/>
                <a:gd name="T8" fmla="*/ 25 w 38"/>
                <a:gd name="T9" fmla="*/ 9 h 57"/>
                <a:gd name="T10" fmla="*/ 35 w 38"/>
                <a:gd name="T11" fmla="*/ 19 h 57"/>
                <a:gd name="T12" fmla="*/ 38 w 38"/>
                <a:gd name="T13" fmla="*/ 30 h 57"/>
                <a:gd name="T14" fmla="*/ 33 w 38"/>
                <a:gd name="T15" fmla="*/ 41 h 57"/>
                <a:gd name="T16" fmla="*/ 21 w 38"/>
                <a:gd name="T17" fmla="*/ 47 h 57"/>
                <a:gd name="T18" fmla="*/ 25 w 38"/>
                <a:gd name="T19" fmla="*/ 52 h 57"/>
                <a:gd name="T20" fmla="*/ 31 w 38"/>
                <a:gd name="T21" fmla="*/ 56 h 57"/>
                <a:gd name="T22" fmla="*/ 31 w 38"/>
                <a:gd name="T23" fmla="*/ 57 h 57"/>
                <a:gd name="T24" fmla="*/ 25 w 38"/>
                <a:gd name="T25" fmla="*/ 54 h 57"/>
                <a:gd name="T26" fmla="*/ 21 w 38"/>
                <a:gd name="T27" fmla="*/ 47 h 57"/>
                <a:gd name="T28" fmla="*/ 13 w 38"/>
                <a:gd name="T29" fmla="*/ 47 h 57"/>
                <a:gd name="T30" fmla="*/ 6 w 38"/>
                <a:gd name="T31" fmla="*/ 43 h 57"/>
                <a:gd name="T32" fmla="*/ 2 w 38"/>
                <a:gd name="T33" fmla="*/ 37 h 57"/>
                <a:gd name="T34" fmla="*/ 1 w 38"/>
                <a:gd name="T35" fmla="*/ 32 h 57"/>
                <a:gd name="T36" fmla="*/ 3 w 38"/>
                <a:gd name="T37" fmla="*/ 21 h 57"/>
                <a:gd name="T38" fmla="*/ 6 w 38"/>
                <a:gd name="T39" fmla="*/ 1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57">
                  <a:moveTo>
                    <a:pt x="6" y="11"/>
                  </a:moveTo>
                  <a:cubicBezTo>
                    <a:pt x="6" y="10"/>
                    <a:pt x="7" y="7"/>
                    <a:pt x="6" y="5"/>
                  </a:cubicBezTo>
                  <a:cubicBezTo>
                    <a:pt x="6" y="2"/>
                    <a:pt x="5" y="0"/>
                    <a:pt x="5" y="0"/>
                  </a:cubicBezTo>
                  <a:cubicBezTo>
                    <a:pt x="8" y="1"/>
                    <a:pt x="12" y="2"/>
                    <a:pt x="15" y="4"/>
                  </a:cubicBezTo>
                  <a:cubicBezTo>
                    <a:pt x="19" y="5"/>
                    <a:pt x="22" y="7"/>
                    <a:pt x="25" y="9"/>
                  </a:cubicBezTo>
                  <a:cubicBezTo>
                    <a:pt x="29" y="11"/>
                    <a:pt x="32" y="15"/>
                    <a:pt x="35" y="19"/>
                  </a:cubicBezTo>
                  <a:cubicBezTo>
                    <a:pt x="37" y="23"/>
                    <a:pt x="38" y="27"/>
                    <a:pt x="38" y="30"/>
                  </a:cubicBezTo>
                  <a:cubicBezTo>
                    <a:pt x="38" y="34"/>
                    <a:pt x="36" y="38"/>
                    <a:pt x="33" y="41"/>
                  </a:cubicBezTo>
                  <a:cubicBezTo>
                    <a:pt x="30" y="44"/>
                    <a:pt x="26" y="46"/>
                    <a:pt x="21" y="47"/>
                  </a:cubicBezTo>
                  <a:cubicBezTo>
                    <a:pt x="22" y="49"/>
                    <a:pt x="23" y="51"/>
                    <a:pt x="25" y="52"/>
                  </a:cubicBezTo>
                  <a:cubicBezTo>
                    <a:pt x="26" y="54"/>
                    <a:pt x="29" y="55"/>
                    <a:pt x="31" y="56"/>
                  </a:cubicBezTo>
                  <a:cubicBezTo>
                    <a:pt x="31" y="56"/>
                    <a:pt x="31" y="57"/>
                    <a:pt x="31" y="57"/>
                  </a:cubicBezTo>
                  <a:cubicBezTo>
                    <a:pt x="30" y="57"/>
                    <a:pt x="27" y="55"/>
                    <a:pt x="25" y="54"/>
                  </a:cubicBezTo>
                  <a:cubicBezTo>
                    <a:pt x="23" y="52"/>
                    <a:pt x="22" y="49"/>
                    <a:pt x="21" y="47"/>
                  </a:cubicBezTo>
                  <a:cubicBezTo>
                    <a:pt x="18" y="48"/>
                    <a:pt x="15" y="48"/>
                    <a:pt x="13" y="47"/>
                  </a:cubicBezTo>
                  <a:cubicBezTo>
                    <a:pt x="10" y="47"/>
                    <a:pt x="7" y="45"/>
                    <a:pt x="6" y="43"/>
                  </a:cubicBezTo>
                  <a:cubicBezTo>
                    <a:pt x="4" y="41"/>
                    <a:pt x="3" y="39"/>
                    <a:pt x="2" y="37"/>
                  </a:cubicBezTo>
                  <a:cubicBezTo>
                    <a:pt x="1" y="35"/>
                    <a:pt x="1" y="33"/>
                    <a:pt x="1" y="32"/>
                  </a:cubicBezTo>
                  <a:cubicBezTo>
                    <a:pt x="0" y="28"/>
                    <a:pt x="2" y="25"/>
                    <a:pt x="3" y="21"/>
                  </a:cubicBezTo>
                  <a:cubicBezTo>
                    <a:pt x="4" y="18"/>
                    <a:pt x="5" y="15"/>
                    <a:pt x="6"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2574"/>
            <p:cNvSpPr>
              <a:spLocks/>
            </p:cNvSpPr>
            <p:nvPr/>
          </p:nvSpPr>
          <p:spPr bwMode="auto">
            <a:xfrm>
              <a:off x="1599927" y="1890544"/>
              <a:ext cx="85348" cy="77262"/>
            </a:xfrm>
            <a:custGeom>
              <a:avLst/>
              <a:gdLst>
                <a:gd name="T0" fmla="*/ 39 w 40"/>
                <a:gd name="T1" fmla="*/ 16 h 36"/>
                <a:gd name="T2" fmla="*/ 34 w 40"/>
                <a:gd name="T3" fmla="*/ 30 h 36"/>
                <a:gd name="T4" fmla="*/ 19 w 40"/>
                <a:gd name="T5" fmla="*/ 31 h 36"/>
                <a:gd name="T6" fmla="*/ 17 w 40"/>
                <a:gd name="T7" fmla="*/ 36 h 36"/>
                <a:gd name="T8" fmla="*/ 16 w 40"/>
                <a:gd name="T9" fmla="*/ 36 h 36"/>
                <a:gd name="T10" fmla="*/ 19 w 40"/>
                <a:gd name="T11" fmla="*/ 31 h 36"/>
                <a:gd name="T12" fmla="*/ 17 w 40"/>
                <a:gd name="T13" fmla="*/ 30 h 36"/>
                <a:gd name="T14" fmla="*/ 15 w 40"/>
                <a:gd name="T15" fmla="*/ 20 h 36"/>
                <a:gd name="T16" fmla="*/ 7 w 40"/>
                <a:gd name="T17" fmla="*/ 22 h 36"/>
                <a:gd name="T18" fmla="*/ 8 w 40"/>
                <a:gd name="T19" fmla="*/ 26 h 36"/>
                <a:gd name="T20" fmla="*/ 7 w 40"/>
                <a:gd name="T21" fmla="*/ 26 h 36"/>
                <a:gd name="T22" fmla="*/ 7 w 40"/>
                <a:gd name="T23" fmla="*/ 22 h 36"/>
                <a:gd name="T24" fmla="*/ 6 w 40"/>
                <a:gd name="T25" fmla="*/ 22 h 36"/>
                <a:gd name="T26" fmla="*/ 0 w 40"/>
                <a:gd name="T27" fmla="*/ 15 h 36"/>
                <a:gd name="T28" fmla="*/ 4 w 40"/>
                <a:gd name="T29" fmla="*/ 7 h 36"/>
                <a:gd name="T30" fmla="*/ 9 w 40"/>
                <a:gd name="T31" fmla="*/ 2 h 36"/>
                <a:gd name="T32" fmla="*/ 10 w 40"/>
                <a:gd name="T33" fmla="*/ 0 h 36"/>
                <a:gd name="T34" fmla="*/ 13 w 40"/>
                <a:gd name="T35" fmla="*/ 6 h 36"/>
                <a:gd name="T36" fmla="*/ 16 w 40"/>
                <a:gd name="T37" fmla="*/ 16 h 36"/>
                <a:gd name="T38" fmla="*/ 27 w 40"/>
                <a:gd name="T39" fmla="*/ 9 h 36"/>
                <a:gd name="T40" fmla="*/ 37 w 40"/>
                <a:gd name="T41" fmla="*/ 7 h 36"/>
                <a:gd name="T42" fmla="*/ 40 w 40"/>
                <a:gd name="T43" fmla="*/ 7 h 36"/>
                <a:gd name="T44" fmla="*/ 38 w 40"/>
                <a:gd name="T45" fmla="*/ 11 h 36"/>
                <a:gd name="T46" fmla="*/ 39 w 40"/>
                <a:gd name="T47"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36">
                  <a:moveTo>
                    <a:pt x="39" y="16"/>
                  </a:moveTo>
                  <a:cubicBezTo>
                    <a:pt x="39" y="21"/>
                    <a:pt x="39" y="26"/>
                    <a:pt x="34" y="30"/>
                  </a:cubicBezTo>
                  <a:cubicBezTo>
                    <a:pt x="30" y="35"/>
                    <a:pt x="24" y="35"/>
                    <a:pt x="19" y="31"/>
                  </a:cubicBezTo>
                  <a:cubicBezTo>
                    <a:pt x="18" y="33"/>
                    <a:pt x="18" y="34"/>
                    <a:pt x="17" y="36"/>
                  </a:cubicBezTo>
                  <a:cubicBezTo>
                    <a:pt x="16" y="36"/>
                    <a:pt x="16" y="36"/>
                    <a:pt x="16" y="36"/>
                  </a:cubicBezTo>
                  <a:cubicBezTo>
                    <a:pt x="17" y="35"/>
                    <a:pt x="18" y="33"/>
                    <a:pt x="19" y="31"/>
                  </a:cubicBezTo>
                  <a:cubicBezTo>
                    <a:pt x="18" y="31"/>
                    <a:pt x="18" y="30"/>
                    <a:pt x="17" y="30"/>
                  </a:cubicBezTo>
                  <a:cubicBezTo>
                    <a:pt x="15" y="27"/>
                    <a:pt x="14" y="23"/>
                    <a:pt x="15" y="20"/>
                  </a:cubicBezTo>
                  <a:cubicBezTo>
                    <a:pt x="13" y="22"/>
                    <a:pt x="10" y="23"/>
                    <a:pt x="7" y="22"/>
                  </a:cubicBezTo>
                  <a:cubicBezTo>
                    <a:pt x="7" y="24"/>
                    <a:pt x="7" y="25"/>
                    <a:pt x="8" y="26"/>
                  </a:cubicBezTo>
                  <a:cubicBezTo>
                    <a:pt x="7" y="26"/>
                    <a:pt x="7" y="26"/>
                    <a:pt x="7" y="26"/>
                  </a:cubicBezTo>
                  <a:cubicBezTo>
                    <a:pt x="7" y="25"/>
                    <a:pt x="7" y="24"/>
                    <a:pt x="7" y="22"/>
                  </a:cubicBezTo>
                  <a:cubicBezTo>
                    <a:pt x="6" y="22"/>
                    <a:pt x="6" y="22"/>
                    <a:pt x="6" y="22"/>
                  </a:cubicBezTo>
                  <a:cubicBezTo>
                    <a:pt x="2" y="21"/>
                    <a:pt x="0" y="18"/>
                    <a:pt x="0" y="15"/>
                  </a:cubicBezTo>
                  <a:cubicBezTo>
                    <a:pt x="0" y="12"/>
                    <a:pt x="2" y="9"/>
                    <a:pt x="4" y="7"/>
                  </a:cubicBezTo>
                  <a:cubicBezTo>
                    <a:pt x="5" y="6"/>
                    <a:pt x="8" y="4"/>
                    <a:pt x="9" y="2"/>
                  </a:cubicBezTo>
                  <a:cubicBezTo>
                    <a:pt x="10" y="0"/>
                    <a:pt x="10" y="0"/>
                    <a:pt x="10" y="0"/>
                  </a:cubicBezTo>
                  <a:cubicBezTo>
                    <a:pt x="9" y="2"/>
                    <a:pt x="12" y="5"/>
                    <a:pt x="13" y="6"/>
                  </a:cubicBezTo>
                  <a:cubicBezTo>
                    <a:pt x="15" y="9"/>
                    <a:pt x="17" y="12"/>
                    <a:pt x="16" y="16"/>
                  </a:cubicBezTo>
                  <a:cubicBezTo>
                    <a:pt x="19" y="12"/>
                    <a:pt x="23" y="10"/>
                    <a:pt x="27" y="9"/>
                  </a:cubicBezTo>
                  <a:cubicBezTo>
                    <a:pt x="30" y="8"/>
                    <a:pt x="34" y="9"/>
                    <a:pt x="37" y="7"/>
                  </a:cubicBezTo>
                  <a:cubicBezTo>
                    <a:pt x="38" y="7"/>
                    <a:pt x="39" y="7"/>
                    <a:pt x="40" y="7"/>
                  </a:cubicBezTo>
                  <a:cubicBezTo>
                    <a:pt x="39" y="7"/>
                    <a:pt x="39" y="9"/>
                    <a:pt x="38" y="11"/>
                  </a:cubicBezTo>
                  <a:cubicBezTo>
                    <a:pt x="38" y="13"/>
                    <a:pt x="39" y="15"/>
                    <a:pt x="39"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2575"/>
            <p:cNvSpPr>
              <a:spLocks/>
            </p:cNvSpPr>
            <p:nvPr/>
          </p:nvSpPr>
          <p:spPr bwMode="auto">
            <a:xfrm>
              <a:off x="1540633" y="1965111"/>
              <a:ext cx="80856" cy="61990"/>
            </a:xfrm>
            <a:custGeom>
              <a:avLst/>
              <a:gdLst>
                <a:gd name="T0" fmla="*/ 30 w 38"/>
                <a:gd name="T1" fmla="*/ 26 h 29"/>
                <a:gd name="T2" fmla="*/ 22 w 38"/>
                <a:gd name="T3" fmla="*/ 28 h 29"/>
                <a:gd name="T4" fmla="*/ 14 w 38"/>
                <a:gd name="T5" fmla="*/ 26 h 29"/>
                <a:gd name="T6" fmla="*/ 8 w 38"/>
                <a:gd name="T7" fmla="*/ 14 h 29"/>
                <a:gd name="T8" fmla="*/ 7 w 38"/>
                <a:gd name="T9" fmla="*/ 8 h 29"/>
                <a:gd name="T10" fmla="*/ 3 w 38"/>
                <a:gd name="T11" fmla="*/ 3 h 29"/>
                <a:gd name="T12" fmla="*/ 0 w 38"/>
                <a:gd name="T13" fmla="*/ 0 h 29"/>
                <a:gd name="T14" fmla="*/ 4 w 38"/>
                <a:gd name="T15" fmla="*/ 0 h 29"/>
                <a:gd name="T16" fmla="*/ 8 w 38"/>
                <a:gd name="T17" fmla="*/ 0 h 29"/>
                <a:gd name="T18" fmla="*/ 16 w 38"/>
                <a:gd name="T19" fmla="*/ 0 h 29"/>
                <a:gd name="T20" fmla="*/ 33 w 38"/>
                <a:gd name="T21" fmla="*/ 7 h 29"/>
                <a:gd name="T22" fmla="*/ 36 w 38"/>
                <a:gd name="T23" fmla="*/ 16 h 29"/>
                <a:gd name="T24" fmla="*/ 32 w 38"/>
                <a:gd name="T25" fmla="*/ 24 h 29"/>
                <a:gd name="T26" fmla="*/ 38 w 38"/>
                <a:gd name="T27" fmla="*/ 27 h 29"/>
                <a:gd name="T28" fmla="*/ 38 w 38"/>
                <a:gd name="T29" fmla="*/ 28 h 29"/>
                <a:gd name="T30" fmla="*/ 32 w 38"/>
                <a:gd name="T31" fmla="*/ 24 h 29"/>
                <a:gd name="T32" fmla="*/ 30 w 38"/>
                <a:gd name="T33"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29">
                  <a:moveTo>
                    <a:pt x="30" y="26"/>
                  </a:moveTo>
                  <a:cubicBezTo>
                    <a:pt x="28" y="28"/>
                    <a:pt x="25" y="29"/>
                    <a:pt x="22" y="28"/>
                  </a:cubicBezTo>
                  <a:cubicBezTo>
                    <a:pt x="19" y="28"/>
                    <a:pt x="17" y="27"/>
                    <a:pt x="14" y="26"/>
                  </a:cubicBezTo>
                  <a:cubicBezTo>
                    <a:pt x="11" y="23"/>
                    <a:pt x="9" y="18"/>
                    <a:pt x="8" y="14"/>
                  </a:cubicBezTo>
                  <a:cubicBezTo>
                    <a:pt x="8" y="12"/>
                    <a:pt x="8" y="10"/>
                    <a:pt x="7" y="8"/>
                  </a:cubicBezTo>
                  <a:cubicBezTo>
                    <a:pt x="6" y="6"/>
                    <a:pt x="5" y="4"/>
                    <a:pt x="3" y="3"/>
                  </a:cubicBezTo>
                  <a:cubicBezTo>
                    <a:pt x="3" y="2"/>
                    <a:pt x="2" y="1"/>
                    <a:pt x="0" y="0"/>
                  </a:cubicBezTo>
                  <a:cubicBezTo>
                    <a:pt x="1" y="0"/>
                    <a:pt x="3" y="0"/>
                    <a:pt x="4" y="0"/>
                  </a:cubicBezTo>
                  <a:cubicBezTo>
                    <a:pt x="5" y="0"/>
                    <a:pt x="7" y="0"/>
                    <a:pt x="8" y="0"/>
                  </a:cubicBezTo>
                  <a:cubicBezTo>
                    <a:pt x="11" y="0"/>
                    <a:pt x="14" y="0"/>
                    <a:pt x="16" y="0"/>
                  </a:cubicBezTo>
                  <a:cubicBezTo>
                    <a:pt x="23" y="0"/>
                    <a:pt x="29" y="1"/>
                    <a:pt x="33" y="7"/>
                  </a:cubicBezTo>
                  <a:cubicBezTo>
                    <a:pt x="35" y="10"/>
                    <a:pt x="36" y="13"/>
                    <a:pt x="36" y="16"/>
                  </a:cubicBezTo>
                  <a:cubicBezTo>
                    <a:pt x="35" y="19"/>
                    <a:pt x="34" y="22"/>
                    <a:pt x="32" y="24"/>
                  </a:cubicBezTo>
                  <a:cubicBezTo>
                    <a:pt x="34" y="25"/>
                    <a:pt x="36" y="26"/>
                    <a:pt x="38" y="27"/>
                  </a:cubicBezTo>
                  <a:cubicBezTo>
                    <a:pt x="38" y="27"/>
                    <a:pt x="38" y="27"/>
                    <a:pt x="38" y="28"/>
                  </a:cubicBezTo>
                  <a:cubicBezTo>
                    <a:pt x="36" y="27"/>
                    <a:pt x="34" y="26"/>
                    <a:pt x="32" y="24"/>
                  </a:cubicBezTo>
                  <a:cubicBezTo>
                    <a:pt x="31" y="25"/>
                    <a:pt x="31" y="25"/>
                    <a:pt x="30" y="2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2576"/>
            <p:cNvSpPr>
              <a:spLocks/>
            </p:cNvSpPr>
            <p:nvPr/>
          </p:nvSpPr>
          <p:spPr bwMode="auto">
            <a:xfrm>
              <a:off x="1540633" y="2028897"/>
              <a:ext cx="79059" cy="55701"/>
            </a:xfrm>
            <a:custGeom>
              <a:avLst/>
              <a:gdLst>
                <a:gd name="T0" fmla="*/ 19 w 37"/>
                <a:gd name="T1" fmla="*/ 26 h 26"/>
                <a:gd name="T2" fmla="*/ 12 w 37"/>
                <a:gd name="T3" fmla="*/ 22 h 26"/>
                <a:gd name="T4" fmla="*/ 9 w 37"/>
                <a:gd name="T5" fmla="*/ 16 h 26"/>
                <a:gd name="T6" fmla="*/ 6 w 37"/>
                <a:gd name="T7" fmla="*/ 10 h 26"/>
                <a:gd name="T8" fmla="*/ 3 w 37"/>
                <a:gd name="T9" fmla="*/ 7 h 26"/>
                <a:gd name="T10" fmla="*/ 0 w 37"/>
                <a:gd name="T11" fmla="*/ 5 h 26"/>
                <a:gd name="T12" fmla="*/ 4 w 37"/>
                <a:gd name="T13" fmla="*/ 4 h 26"/>
                <a:gd name="T14" fmla="*/ 7 w 37"/>
                <a:gd name="T15" fmla="*/ 2 h 26"/>
                <a:gd name="T16" fmla="*/ 14 w 37"/>
                <a:gd name="T17" fmla="*/ 1 h 26"/>
                <a:gd name="T18" fmla="*/ 23 w 37"/>
                <a:gd name="T19" fmla="*/ 2 h 26"/>
                <a:gd name="T20" fmla="*/ 30 w 37"/>
                <a:gd name="T21" fmla="*/ 6 h 26"/>
                <a:gd name="T22" fmla="*/ 32 w 37"/>
                <a:gd name="T23" fmla="*/ 14 h 26"/>
                <a:gd name="T24" fmla="*/ 28 w 37"/>
                <a:gd name="T25" fmla="*/ 21 h 26"/>
                <a:gd name="T26" fmla="*/ 32 w 37"/>
                <a:gd name="T27" fmla="*/ 23 h 26"/>
                <a:gd name="T28" fmla="*/ 37 w 37"/>
                <a:gd name="T29" fmla="*/ 23 h 26"/>
                <a:gd name="T30" fmla="*/ 37 w 37"/>
                <a:gd name="T31" fmla="*/ 23 h 26"/>
                <a:gd name="T32" fmla="*/ 32 w 37"/>
                <a:gd name="T33" fmla="*/ 23 h 26"/>
                <a:gd name="T34" fmla="*/ 28 w 37"/>
                <a:gd name="T35" fmla="*/ 22 h 26"/>
                <a:gd name="T36" fmla="*/ 19 w 37"/>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26">
                  <a:moveTo>
                    <a:pt x="19" y="26"/>
                  </a:moveTo>
                  <a:cubicBezTo>
                    <a:pt x="16" y="25"/>
                    <a:pt x="13" y="24"/>
                    <a:pt x="12" y="22"/>
                  </a:cubicBezTo>
                  <a:cubicBezTo>
                    <a:pt x="10" y="21"/>
                    <a:pt x="10" y="18"/>
                    <a:pt x="9" y="16"/>
                  </a:cubicBezTo>
                  <a:cubicBezTo>
                    <a:pt x="8" y="14"/>
                    <a:pt x="7" y="12"/>
                    <a:pt x="6" y="10"/>
                  </a:cubicBezTo>
                  <a:cubicBezTo>
                    <a:pt x="6" y="9"/>
                    <a:pt x="5" y="8"/>
                    <a:pt x="3" y="7"/>
                  </a:cubicBezTo>
                  <a:cubicBezTo>
                    <a:pt x="2" y="6"/>
                    <a:pt x="0" y="5"/>
                    <a:pt x="0" y="5"/>
                  </a:cubicBezTo>
                  <a:cubicBezTo>
                    <a:pt x="1" y="5"/>
                    <a:pt x="2" y="4"/>
                    <a:pt x="4" y="4"/>
                  </a:cubicBezTo>
                  <a:cubicBezTo>
                    <a:pt x="5" y="3"/>
                    <a:pt x="6" y="3"/>
                    <a:pt x="7" y="2"/>
                  </a:cubicBezTo>
                  <a:cubicBezTo>
                    <a:pt x="10" y="1"/>
                    <a:pt x="12" y="1"/>
                    <a:pt x="14" y="1"/>
                  </a:cubicBezTo>
                  <a:cubicBezTo>
                    <a:pt x="17" y="0"/>
                    <a:pt x="21" y="1"/>
                    <a:pt x="23" y="2"/>
                  </a:cubicBezTo>
                  <a:cubicBezTo>
                    <a:pt x="26" y="3"/>
                    <a:pt x="29" y="4"/>
                    <a:pt x="30" y="6"/>
                  </a:cubicBezTo>
                  <a:cubicBezTo>
                    <a:pt x="32" y="8"/>
                    <a:pt x="32" y="11"/>
                    <a:pt x="32" y="14"/>
                  </a:cubicBezTo>
                  <a:cubicBezTo>
                    <a:pt x="31" y="17"/>
                    <a:pt x="30" y="19"/>
                    <a:pt x="28" y="21"/>
                  </a:cubicBezTo>
                  <a:cubicBezTo>
                    <a:pt x="29" y="22"/>
                    <a:pt x="30" y="23"/>
                    <a:pt x="32" y="23"/>
                  </a:cubicBezTo>
                  <a:cubicBezTo>
                    <a:pt x="33" y="23"/>
                    <a:pt x="35" y="23"/>
                    <a:pt x="37" y="23"/>
                  </a:cubicBezTo>
                  <a:cubicBezTo>
                    <a:pt x="37" y="23"/>
                    <a:pt x="37" y="23"/>
                    <a:pt x="37" y="23"/>
                  </a:cubicBezTo>
                  <a:cubicBezTo>
                    <a:pt x="36" y="24"/>
                    <a:pt x="34" y="24"/>
                    <a:pt x="32" y="23"/>
                  </a:cubicBezTo>
                  <a:cubicBezTo>
                    <a:pt x="31" y="23"/>
                    <a:pt x="29" y="23"/>
                    <a:pt x="28" y="22"/>
                  </a:cubicBezTo>
                  <a:cubicBezTo>
                    <a:pt x="26" y="25"/>
                    <a:pt x="22" y="26"/>
                    <a:pt x="19" y="2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2577"/>
            <p:cNvSpPr>
              <a:spLocks/>
            </p:cNvSpPr>
            <p:nvPr/>
          </p:nvSpPr>
          <p:spPr bwMode="auto">
            <a:xfrm>
              <a:off x="1534344" y="2090887"/>
              <a:ext cx="65583" cy="102417"/>
            </a:xfrm>
            <a:custGeom>
              <a:avLst/>
              <a:gdLst>
                <a:gd name="T0" fmla="*/ 1 w 31"/>
                <a:gd name="T1" fmla="*/ 27 h 48"/>
                <a:gd name="T2" fmla="*/ 3 w 31"/>
                <a:gd name="T3" fmla="*/ 20 h 48"/>
                <a:gd name="T4" fmla="*/ 3 w 31"/>
                <a:gd name="T5" fmla="*/ 15 h 48"/>
                <a:gd name="T6" fmla="*/ 2 w 31"/>
                <a:gd name="T7" fmla="*/ 12 h 48"/>
                <a:gd name="T8" fmla="*/ 5 w 31"/>
                <a:gd name="T9" fmla="*/ 14 h 48"/>
                <a:gd name="T10" fmla="*/ 3 w 31"/>
                <a:gd name="T11" fmla="*/ 9 h 48"/>
                <a:gd name="T12" fmla="*/ 1 w 31"/>
                <a:gd name="T13" fmla="*/ 3 h 48"/>
                <a:gd name="T14" fmla="*/ 10 w 31"/>
                <a:gd name="T15" fmla="*/ 1 h 48"/>
                <a:gd name="T16" fmla="*/ 22 w 31"/>
                <a:gd name="T17" fmla="*/ 3 h 48"/>
                <a:gd name="T18" fmla="*/ 24 w 31"/>
                <a:gd name="T19" fmla="*/ 16 h 48"/>
                <a:gd name="T20" fmla="*/ 27 w 31"/>
                <a:gd name="T21" fmla="*/ 16 h 48"/>
                <a:gd name="T22" fmla="*/ 31 w 31"/>
                <a:gd name="T23" fmla="*/ 16 h 48"/>
                <a:gd name="T24" fmla="*/ 31 w 31"/>
                <a:gd name="T25" fmla="*/ 16 h 48"/>
                <a:gd name="T26" fmla="*/ 24 w 31"/>
                <a:gd name="T27" fmla="*/ 16 h 48"/>
                <a:gd name="T28" fmla="*/ 19 w 31"/>
                <a:gd name="T29" fmla="*/ 20 h 48"/>
                <a:gd name="T30" fmla="*/ 25 w 31"/>
                <a:gd name="T31" fmla="*/ 30 h 48"/>
                <a:gd name="T32" fmla="*/ 22 w 31"/>
                <a:gd name="T33" fmla="*/ 38 h 48"/>
                <a:gd name="T34" fmla="*/ 15 w 31"/>
                <a:gd name="T35" fmla="*/ 42 h 48"/>
                <a:gd name="T36" fmla="*/ 16 w 31"/>
                <a:gd name="T37" fmla="*/ 45 h 48"/>
                <a:gd name="T38" fmla="*/ 18 w 31"/>
                <a:gd name="T39" fmla="*/ 46 h 48"/>
                <a:gd name="T40" fmla="*/ 19 w 31"/>
                <a:gd name="T41" fmla="*/ 48 h 48"/>
                <a:gd name="T42" fmla="*/ 18 w 31"/>
                <a:gd name="T43" fmla="*/ 48 h 48"/>
                <a:gd name="T44" fmla="*/ 17 w 31"/>
                <a:gd name="T45" fmla="*/ 45 h 48"/>
                <a:gd name="T46" fmla="*/ 15 w 31"/>
                <a:gd name="T47" fmla="*/ 42 h 48"/>
                <a:gd name="T48" fmla="*/ 5 w 31"/>
                <a:gd name="T49" fmla="*/ 41 h 48"/>
                <a:gd name="T50" fmla="*/ 1 w 31"/>
                <a:gd name="T51" fmla="*/ 34 h 48"/>
                <a:gd name="T52" fmla="*/ 1 w 31"/>
                <a:gd name="T53"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48">
                  <a:moveTo>
                    <a:pt x="1" y="27"/>
                  </a:moveTo>
                  <a:cubicBezTo>
                    <a:pt x="2" y="24"/>
                    <a:pt x="2" y="22"/>
                    <a:pt x="3" y="20"/>
                  </a:cubicBezTo>
                  <a:cubicBezTo>
                    <a:pt x="3" y="19"/>
                    <a:pt x="4" y="17"/>
                    <a:pt x="3" y="15"/>
                  </a:cubicBezTo>
                  <a:cubicBezTo>
                    <a:pt x="3" y="14"/>
                    <a:pt x="2" y="12"/>
                    <a:pt x="2" y="12"/>
                  </a:cubicBezTo>
                  <a:cubicBezTo>
                    <a:pt x="3" y="13"/>
                    <a:pt x="4" y="13"/>
                    <a:pt x="5" y="14"/>
                  </a:cubicBezTo>
                  <a:cubicBezTo>
                    <a:pt x="4" y="12"/>
                    <a:pt x="4" y="10"/>
                    <a:pt x="3" y="9"/>
                  </a:cubicBezTo>
                  <a:cubicBezTo>
                    <a:pt x="3" y="7"/>
                    <a:pt x="1" y="3"/>
                    <a:pt x="1" y="3"/>
                  </a:cubicBezTo>
                  <a:cubicBezTo>
                    <a:pt x="4" y="4"/>
                    <a:pt x="7" y="2"/>
                    <a:pt x="10" y="1"/>
                  </a:cubicBezTo>
                  <a:cubicBezTo>
                    <a:pt x="14" y="0"/>
                    <a:pt x="19" y="0"/>
                    <a:pt x="22" y="3"/>
                  </a:cubicBezTo>
                  <a:cubicBezTo>
                    <a:pt x="26" y="6"/>
                    <a:pt x="26" y="11"/>
                    <a:pt x="24" y="16"/>
                  </a:cubicBezTo>
                  <a:cubicBezTo>
                    <a:pt x="25" y="16"/>
                    <a:pt x="26" y="16"/>
                    <a:pt x="27" y="16"/>
                  </a:cubicBezTo>
                  <a:cubicBezTo>
                    <a:pt x="28" y="16"/>
                    <a:pt x="29" y="16"/>
                    <a:pt x="31" y="16"/>
                  </a:cubicBezTo>
                  <a:cubicBezTo>
                    <a:pt x="31" y="16"/>
                    <a:pt x="31" y="16"/>
                    <a:pt x="31" y="16"/>
                  </a:cubicBezTo>
                  <a:cubicBezTo>
                    <a:pt x="29" y="17"/>
                    <a:pt x="26" y="17"/>
                    <a:pt x="24" y="16"/>
                  </a:cubicBezTo>
                  <a:cubicBezTo>
                    <a:pt x="23" y="18"/>
                    <a:pt x="21" y="20"/>
                    <a:pt x="19" y="20"/>
                  </a:cubicBezTo>
                  <a:cubicBezTo>
                    <a:pt x="22" y="23"/>
                    <a:pt x="24" y="26"/>
                    <a:pt x="25" y="30"/>
                  </a:cubicBezTo>
                  <a:cubicBezTo>
                    <a:pt x="25" y="33"/>
                    <a:pt x="24" y="36"/>
                    <a:pt x="22" y="38"/>
                  </a:cubicBezTo>
                  <a:cubicBezTo>
                    <a:pt x="20" y="40"/>
                    <a:pt x="18" y="41"/>
                    <a:pt x="15" y="42"/>
                  </a:cubicBezTo>
                  <a:cubicBezTo>
                    <a:pt x="15" y="43"/>
                    <a:pt x="16" y="44"/>
                    <a:pt x="16" y="45"/>
                  </a:cubicBezTo>
                  <a:cubicBezTo>
                    <a:pt x="17" y="45"/>
                    <a:pt x="17" y="46"/>
                    <a:pt x="18" y="46"/>
                  </a:cubicBezTo>
                  <a:cubicBezTo>
                    <a:pt x="18" y="47"/>
                    <a:pt x="19" y="47"/>
                    <a:pt x="19" y="48"/>
                  </a:cubicBezTo>
                  <a:cubicBezTo>
                    <a:pt x="18" y="48"/>
                    <a:pt x="18" y="48"/>
                    <a:pt x="18" y="48"/>
                  </a:cubicBezTo>
                  <a:cubicBezTo>
                    <a:pt x="18" y="47"/>
                    <a:pt x="17" y="46"/>
                    <a:pt x="17" y="45"/>
                  </a:cubicBezTo>
                  <a:cubicBezTo>
                    <a:pt x="16" y="44"/>
                    <a:pt x="15" y="43"/>
                    <a:pt x="15" y="42"/>
                  </a:cubicBezTo>
                  <a:cubicBezTo>
                    <a:pt x="11" y="43"/>
                    <a:pt x="8" y="43"/>
                    <a:pt x="5" y="41"/>
                  </a:cubicBezTo>
                  <a:cubicBezTo>
                    <a:pt x="3" y="39"/>
                    <a:pt x="2" y="36"/>
                    <a:pt x="1" y="34"/>
                  </a:cubicBezTo>
                  <a:cubicBezTo>
                    <a:pt x="0" y="32"/>
                    <a:pt x="1" y="29"/>
                    <a:pt x="1"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2578"/>
            <p:cNvSpPr>
              <a:spLocks/>
            </p:cNvSpPr>
            <p:nvPr/>
          </p:nvSpPr>
          <p:spPr bwMode="auto">
            <a:xfrm>
              <a:off x="1332204" y="2523017"/>
              <a:ext cx="87145" cy="121284"/>
            </a:xfrm>
            <a:custGeom>
              <a:avLst/>
              <a:gdLst>
                <a:gd name="T0" fmla="*/ 37 w 41"/>
                <a:gd name="T1" fmla="*/ 11 h 57"/>
                <a:gd name="T2" fmla="*/ 30 w 41"/>
                <a:gd name="T3" fmla="*/ 4 h 57"/>
                <a:gd name="T4" fmla="*/ 23 w 41"/>
                <a:gd name="T5" fmla="*/ 1 h 57"/>
                <a:gd name="T6" fmla="*/ 10 w 41"/>
                <a:gd name="T7" fmla="*/ 2 h 57"/>
                <a:gd name="T8" fmla="*/ 3 w 41"/>
                <a:gd name="T9" fmla="*/ 5 h 57"/>
                <a:gd name="T10" fmla="*/ 0 w 41"/>
                <a:gd name="T11" fmla="*/ 7 h 57"/>
                <a:gd name="T12" fmla="*/ 2 w 41"/>
                <a:gd name="T13" fmla="*/ 12 h 57"/>
                <a:gd name="T14" fmla="*/ 1 w 41"/>
                <a:gd name="T15" fmla="*/ 18 h 57"/>
                <a:gd name="T16" fmla="*/ 0 w 41"/>
                <a:gd name="T17" fmla="*/ 25 h 57"/>
                <a:gd name="T18" fmla="*/ 2 w 41"/>
                <a:gd name="T19" fmla="*/ 33 h 57"/>
                <a:gd name="T20" fmla="*/ 12 w 41"/>
                <a:gd name="T21" fmla="*/ 41 h 57"/>
                <a:gd name="T22" fmla="*/ 26 w 41"/>
                <a:gd name="T23" fmla="*/ 43 h 57"/>
                <a:gd name="T24" fmla="*/ 25 w 41"/>
                <a:gd name="T25" fmla="*/ 49 h 57"/>
                <a:gd name="T26" fmla="*/ 20 w 41"/>
                <a:gd name="T27" fmla="*/ 56 h 57"/>
                <a:gd name="T28" fmla="*/ 21 w 41"/>
                <a:gd name="T29" fmla="*/ 57 h 57"/>
                <a:gd name="T30" fmla="*/ 25 w 41"/>
                <a:gd name="T31" fmla="*/ 51 h 57"/>
                <a:gd name="T32" fmla="*/ 27 w 41"/>
                <a:gd name="T33" fmla="*/ 43 h 57"/>
                <a:gd name="T34" fmla="*/ 40 w 41"/>
                <a:gd name="T35" fmla="*/ 31 h 57"/>
                <a:gd name="T36" fmla="*/ 40 w 41"/>
                <a:gd name="T37" fmla="*/ 21 h 57"/>
                <a:gd name="T38" fmla="*/ 37 w 41"/>
                <a:gd name="T39" fmla="*/ 1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57">
                  <a:moveTo>
                    <a:pt x="37" y="11"/>
                  </a:moveTo>
                  <a:cubicBezTo>
                    <a:pt x="35" y="8"/>
                    <a:pt x="33" y="6"/>
                    <a:pt x="30" y="4"/>
                  </a:cubicBezTo>
                  <a:cubicBezTo>
                    <a:pt x="28" y="2"/>
                    <a:pt x="25" y="1"/>
                    <a:pt x="23" y="1"/>
                  </a:cubicBezTo>
                  <a:cubicBezTo>
                    <a:pt x="18" y="0"/>
                    <a:pt x="14" y="0"/>
                    <a:pt x="10" y="2"/>
                  </a:cubicBezTo>
                  <a:cubicBezTo>
                    <a:pt x="9" y="2"/>
                    <a:pt x="6" y="3"/>
                    <a:pt x="3" y="5"/>
                  </a:cubicBezTo>
                  <a:cubicBezTo>
                    <a:pt x="1" y="6"/>
                    <a:pt x="0" y="7"/>
                    <a:pt x="0" y="7"/>
                  </a:cubicBezTo>
                  <a:cubicBezTo>
                    <a:pt x="1" y="8"/>
                    <a:pt x="2" y="10"/>
                    <a:pt x="2" y="12"/>
                  </a:cubicBezTo>
                  <a:cubicBezTo>
                    <a:pt x="2" y="14"/>
                    <a:pt x="1" y="16"/>
                    <a:pt x="1" y="18"/>
                  </a:cubicBezTo>
                  <a:cubicBezTo>
                    <a:pt x="0" y="20"/>
                    <a:pt x="0" y="23"/>
                    <a:pt x="0" y="25"/>
                  </a:cubicBezTo>
                  <a:cubicBezTo>
                    <a:pt x="0" y="28"/>
                    <a:pt x="1" y="31"/>
                    <a:pt x="2" y="33"/>
                  </a:cubicBezTo>
                  <a:cubicBezTo>
                    <a:pt x="4" y="37"/>
                    <a:pt x="8" y="39"/>
                    <a:pt x="12" y="41"/>
                  </a:cubicBezTo>
                  <a:cubicBezTo>
                    <a:pt x="16" y="43"/>
                    <a:pt x="21" y="44"/>
                    <a:pt x="26" y="43"/>
                  </a:cubicBezTo>
                  <a:cubicBezTo>
                    <a:pt x="26" y="45"/>
                    <a:pt x="26" y="47"/>
                    <a:pt x="25" y="49"/>
                  </a:cubicBezTo>
                  <a:cubicBezTo>
                    <a:pt x="24" y="52"/>
                    <a:pt x="22" y="54"/>
                    <a:pt x="20" y="56"/>
                  </a:cubicBezTo>
                  <a:cubicBezTo>
                    <a:pt x="21" y="57"/>
                    <a:pt x="21" y="57"/>
                    <a:pt x="21" y="57"/>
                  </a:cubicBezTo>
                  <a:cubicBezTo>
                    <a:pt x="22" y="56"/>
                    <a:pt x="23" y="53"/>
                    <a:pt x="25" y="51"/>
                  </a:cubicBezTo>
                  <a:cubicBezTo>
                    <a:pt x="26" y="48"/>
                    <a:pt x="27" y="45"/>
                    <a:pt x="27" y="43"/>
                  </a:cubicBezTo>
                  <a:cubicBezTo>
                    <a:pt x="33" y="42"/>
                    <a:pt x="38" y="38"/>
                    <a:pt x="40" y="31"/>
                  </a:cubicBezTo>
                  <a:cubicBezTo>
                    <a:pt x="41" y="28"/>
                    <a:pt x="41" y="25"/>
                    <a:pt x="40" y="21"/>
                  </a:cubicBezTo>
                  <a:cubicBezTo>
                    <a:pt x="40" y="18"/>
                    <a:pt x="38" y="14"/>
                    <a:pt x="37"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2579"/>
            <p:cNvSpPr>
              <a:spLocks/>
            </p:cNvSpPr>
            <p:nvPr/>
          </p:nvSpPr>
          <p:spPr bwMode="auto">
            <a:xfrm>
              <a:off x="1423841" y="2418802"/>
              <a:ext cx="80856" cy="107808"/>
            </a:xfrm>
            <a:custGeom>
              <a:avLst/>
              <a:gdLst>
                <a:gd name="T0" fmla="*/ 38 w 38"/>
                <a:gd name="T1" fmla="*/ 23 h 51"/>
                <a:gd name="T2" fmla="*/ 33 w 38"/>
                <a:gd name="T3" fmla="*/ 9 h 51"/>
                <a:gd name="T4" fmla="*/ 24 w 38"/>
                <a:gd name="T5" fmla="*/ 2 h 51"/>
                <a:gd name="T6" fmla="*/ 17 w 38"/>
                <a:gd name="T7" fmla="*/ 0 h 51"/>
                <a:gd name="T8" fmla="*/ 13 w 38"/>
                <a:gd name="T9" fmla="*/ 0 h 51"/>
                <a:gd name="T10" fmla="*/ 12 w 38"/>
                <a:gd name="T11" fmla="*/ 4 h 51"/>
                <a:gd name="T12" fmla="*/ 7 w 38"/>
                <a:gd name="T13" fmla="*/ 9 h 51"/>
                <a:gd name="T14" fmla="*/ 2 w 38"/>
                <a:gd name="T15" fmla="*/ 16 h 51"/>
                <a:gd name="T16" fmla="*/ 0 w 38"/>
                <a:gd name="T17" fmla="*/ 25 h 51"/>
                <a:gd name="T18" fmla="*/ 16 w 38"/>
                <a:gd name="T19" fmla="*/ 42 h 51"/>
                <a:gd name="T20" fmla="*/ 13 w 38"/>
                <a:gd name="T21" fmla="*/ 47 h 51"/>
                <a:gd name="T22" fmla="*/ 10 w 38"/>
                <a:gd name="T23" fmla="*/ 49 h 51"/>
                <a:gd name="T24" fmla="*/ 7 w 38"/>
                <a:gd name="T25" fmla="*/ 51 h 51"/>
                <a:gd name="T26" fmla="*/ 8 w 38"/>
                <a:gd name="T27" fmla="*/ 51 h 51"/>
                <a:gd name="T28" fmla="*/ 8 w 38"/>
                <a:gd name="T29" fmla="*/ 51 h 51"/>
                <a:gd name="T30" fmla="*/ 8 w 38"/>
                <a:gd name="T31" fmla="*/ 51 h 51"/>
                <a:gd name="T32" fmla="*/ 8 w 38"/>
                <a:gd name="T33" fmla="*/ 51 h 51"/>
                <a:gd name="T34" fmla="*/ 9 w 38"/>
                <a:gd name="T35" fmla="*/ 51 h 51"/>
                <a:gd name="T36" fmla="*/ 10 w 38"/>
                <a:gd name="T37" fmla="*/ 50 h 51"/>
                <a:gd name="T38" fmla="*/ 12 w 38"/>
                <a:gd name="T39" fmla="*/ 48 h 51"/>
                <a:gd name="T40" fmla="*/ 17 w 38"/>
                <a:gd name="T41" fmla="*/ 42 h 51"/>
                <a:gd name="T42" fmla="*/ 32 w 38"/>
                <a:gd name="T43" fmla="*/ 38 h 51"/>
                <a:gd name="T44" fmla="*/ 38 w 38"/>
                <a:gd name="T45"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1">
                  <a:moveTo>
                    <a:pt x="38" y="23"/>
                  </a:moveTo>
                  <a:cubicBezTo>
                    <a:pt x="38" y="17"/>
                    <a:pt x="36" y="13"/>
                    <a:pt x="33" y="9"/>
                  </a:cubicBezTo>
                  <a:cubicBezTo>
                    <a:pt x="30" y="6"/>
                    <a:pt x="27" y="4"/>
                    <a:pt x="24" y="2"/>
                  </a:cubicBezTo>
                  <a:cubicBezTo>
                    <a:pt x="22" y="2"/>
                    <a:pt x="20" y="1"/>
                    <a:pt x="17" y="0"/>
                  </a:cubicBezTo>
                  <a:cubicBezTo>
                    <a:pt x="15" y="0"/>
                    <a:pt x="13" y="0"/>
                    <a:pt x="13" y="0"/>
                  </a:cubicBezTo>
                  <a:cubicBezTo>
                    <a:pt x="14" y="1"/>
                    <a:pt x="13" y="3"/>
                    <a:pt x="12" y="4"/>
                  </a:cubicBezTo>
                  <a:cubicBezTo>
                    <a:pt x="11" y="6"/>
                    <a:pt x="9" y="7"/>
                    <a:pt x="7" y="9"/>
                  </a:cubicBezTo>
                  <a:cubicBezTo>
                    <a:pt x="6" y="11"/>
                    <a:pt x="4" y="13"/>
                    <a:pt x="2" y="16"/>
                  </a:cubicBezTo>
                  <a:cubicBezTo>
                    <a:pt x="1" y="18"/>
                    <a:pt x="0" y="21"/>
                    <a:pt x="0" y="25"/>
                  </a:cubicBezTo>
                  <a:cubicBezTo>
                    <a:pt x="1" y="32"/>
                    <a:pt x="8" y="40"/>
                    <a:pt x="16" y="42"/>
                  </a:cubicBezTo>
                  <a:cubicBezTo>
                    <a:pt x="15" y="44"/>
                    <a:pt x="14" y="45"/>
                    <a:pt x="13" y="47"/>
                  </a:cubicBezTo>
                  <a:cubicBezTo>
                    <a:pt x="12" y="48"/>
                    <a:pt x="11" y="48"/>
                    <a:pt x="10" y="49"/>
                  </a:cubicBezTo>
                  <a:cubicBezTo>
                    <a:pt x="9" y="50"/>
                    <a:pt x="8" y="50"/>
                    <a:pt x="7" y="51"/>
                  </a:cubicBezTo>
                  <a:cubicBezTo>
                    <a:pt x="7" y="51"/>
                    <a:pt x="7" y="51"/>
                    <a:pt x="8" y="51"/>
                  </a:cubicBezTo>
                  <a:cubicBezTo>
                    <a:pt x="8" y="51"/>
                    <a:pt x="8" y="51"/>
                    <a:pt x="8" y="51"/>
                  </a:cubicBezTo>
                  <a:cubicBezTo>
                    <a:pt x="8" y="51"/>
                    <a:pt x="8" y="51"/>
                    <a:pt x="8" y="51"/>
                  </a:cubicBezTo>
                  <a:cubicBezTo>
                    <a:pt x="8" y="51"/>
                    <a:pt x="8" y="51"/>
                    <a:pt x="8" y="51"/>
                  </a:cubicBezTo>
                  <a:cubicBezTo>
                    <a:pt x="8" y="51"/>
                    <a:pt x="9" y="51"/>
                    <a:pt x="9" y="51"/>
                  </a:cubicBezTo>
                  <a:cubicBezTo>
                    <a:pt x="9" y="51"/>
                    <a:pt x="9" y="50"/>
                    <a:pt x="10" y="50"/>
                  </a:cubicBezTo>
                  <a:cubicBezTo>
                    <a:pt x="11" y="50"/>
                    <a:pt x="12" y="49"/>
                    <a:pt x="12" y="48"/>
                  </a:cubicBezTo>
                  <a:cubicBezTo>
                    <a:pt x="14" y="46"/>
                    <a:pt x="16" y="44"/>
                    <a:pt x="17" y="42"/>
                  </a:cubicBezTo>
                  <a:cubicBezTo>
                    <a:pt x="22" y="44"/>
                    <a:pt x="28" y="43"/>
                    <a:pt x="32" y="38"/>
                  </a:cubicBezTo>
                  <a:cubicBezTo>
                    <a:pt x="35" y="35"/>
                    <a:pt x="38" y="28"/>
                    <a:pt x="38" y="2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2580"/>
            <p:cNvSpPr>
              <a:spLocks/>
            </p:cNvSpPr>
            <p:nvPr/>
          </p:nvSpPr>
          <p:spPr bwMode="auto">
            <a:xfrm>
              <a:off x="1414857" y="2520321"/>
              <a:ext cx="61990" cy="46717"/>
            </a:xfrm>
            <a:custGeom>
              <a:avLst/>
              <a:gdLst>
                <a:gd name="T0" fmla="*/ 19 w 29"/>
                <a:gd name="T1" fmla="*/ 20 h 22"/>
                <a:gd name="T2" fmla="*/ 22 w 29"/>
                <a:gd name="T3" fmla="*/ 15 h 22"/>
                <a:gd name="T4" fmla="*/ 24 w 29"/>
                <a:gd name="T5" fmla="*/ 9 h 22"/>
                <a:gd name="T6" fmla="*/ 27 w 29"/>
                <a:gd name="T7" fmla="*/ 6 h 22"/>
                <a:gd name="T8" fmla="*/ 29 w 29"/>
                <a:gd name="T9" fmla="*/ 4 h 22"/>
                <a:gd name="T10" fmla="*/ 23 w 29"/>
                <a:gd name="T11" fmla="*/ 3 h 22"/>
                <a:gd name="T12" fmla="*/ 18 w 29"/>
                <a:gd name="T13" fmla="*/ 1 h 22"/>
                <a:gd name="T14" fmla="*/ 4 w 29"/>
                <a:gd name="T15" fmla="*/ 5 h 22"/>
                <a:gd name="T16" fmla="*/ 2 w 29"/>
                <a:gd name="T17" fmla="*/ 12 h 22"/>
                <a:gd name="T18" fmla="*/ 5 w 29"/>
                <a:gd name="T19" fmla="*/ 18 h 22"/>
                <a:gd name="T20" fmla="*/ 3 w 29"/>
                <a:gd name="T21" fmla="*/ 19 h 22"/>
                <a:gd name="T22" fmla="*/ 0 w 29"/>
                <a:gd name="T23" fmla="*/ 20 h 22"/>
                <a:gd name="T24" fmla="*/ 0 w 29"/>
                <a:gd name="T25" fmla="*/ 20 h 22"/>
                <a:gd name="T26" fmla="*/ 3 w 29"/>
                <a:gd name="T27" fmla="*/ 20 h 22"/>
                <a:gd name="T28" fmla="*/ 6 w 29"/>
                <a:gd name="T29" fmla="*/ 18 h 22"/>
                <a:gd name="T30" fmla="*/ 13 w 29"/>
                <a:gd name="T31" fmla="*/ 22 h 22"/>
                <a:gd name="T32" fmla="*/ 19 w 29"/>
                <a:gd name="T33"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22">
                  <a:moveTo>
                    <a:pt x="19" y="20"/>
                  </a:moveTo>
                  <a:cubicBezTo>
                    <a:pt x="20" y="19"/>
                    <a:pt x="21" y="17"/>
                    <a:pt x="22" y="15"/>
                  </a:cubicBezTo>
                  <a:cubicBezTo>
                    <a:pt x="23" y="13"/>
                    <a:pt x="24" y="11"/>
                    <a:pt x="24" y="9"/>
                  </a:cubicBezTo>
                  <a:cubicBezTo>
                    <a:pt x="25" y="9"/>
                    <a:pt x="26" y="7"/>
                    <a:pt x="27" y="6"/>
                  </a:cubicBezTo>
                  <a:cubicBezTo>
                    <a:pt x="27" y="5"/>
                    <a:pt x="29" y="4"/>
                    <a:pt x="29" y="4"/>
                  </a:cubicBezTo>
                  <a:cubicBezTo>
                    <a:pt x="26" y="4"/>
                    <a:pt x="25" y="4"/>
                    <a:pt x="23" y="3"/>
                  </a:cubicBezTo>
                  <a:cubicBezTo>
                    <a:pt x="21" y="2"/>
                    <a:pt x="20" y="2"/>
                    <a:pt x="18" y="1"/>
                  </a:cubicBezTo>
                  <a:cubicBezTo>
                    <a:pt x="14" y="0"/>
                    <a:pt x="8" y="1"/>
                    <a:pt x="4" y="5"/>
                  </a:cubicBezTo>
                  <a:cubicBezTo>
                    <a:pt x="3" y="7"/>
                    <a:pt x="2" y="9"/>
                    <a:pt x="2" y="12"/>
                  </a:cubicBezTo>
                  <a:cubicBezTo>
                    <a:pt x="3" y="14"/>
                    <a:pt x="4" y="16"/>
                    <a:pt x="5" y="18"/>
                  </a:cubicBezTo>
                  <a:cubicBezTo>
                    <a:pt x="5" y="18"/>
                    <a:pt x="4" y="19"/>
                    <a:pt x="3" y="19"/>
                  </a:cubicBezTo>
                  <a:cubicBezTo>
                    <a:pt x="2" y="20"/>
                    <a:pt x="1" y="20"/>
                    <a:pt x="0" y="20"/>
                  </a:cubicBezTo>
                  <a:cubicBezTo>
                    <a:pt x="0" y="20"/>
                    <a:pt x="0" y="20"/>
                    <a:pt x="0" y="20"/>
                  </a:cubicBezTo>
                  <a:cubicBezTo>
                    <a:pt x="0" y="20"/>
                    <a:pt x="1" y="20"/>
                    <a:pt x="3" y="20"/>
                  </a:cubicBezTo>
                  <a:cubicBezTo>
                    <a:pt x="4" y="19"/>
                    <a:pt x="5" y="19"/>
                    <a:pt x="6" y="18"/>
                  </a:cubicBezTo>
                  <a:cubicBezTo>
                    <a:pt x="8" y="20"/>
                    <a:pt x="10" y="22"/>
                    <a:pt x="13" y="22"/>
                  </a:cubicBezTo>
                  <a:cubicBezTo>
                    <a:pt x="15" y="22"/>
                    <a:pt x="17" y="21"/>
                    <a:pt x="19"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2581"/>
            <p:cNvSpPr>
              <a:spLocks/>
            </p:cNvSpPr>
            <p:nvPr/>
          </p:nvSpPr>
          <p:spPr bwMode="auto">
            <a:xfrm>
              <a:off x="1190257" y="2616450"/>
              <a:ext cx="53006" cy="57498"/>
            </a:xfrm>
            <a:custGeom>
              <a:avLst/>
              <a:gdLst>
                <a:gd name="T0" fmla="*/ 19 w 25"/>
                <a:gd name="T1" fmla="*/ 4 h 27"/>
                <a:gd name="T2" fmla="*/ 12 w 25"/>
                <a:gd name="T3" fmla="*/ 3 h 27"/>
                <a:gd name="T4" fmla="*/ 6 w 25"/>
                <a:gd name="T5" fmla="*/ 3 h 27"/>
                <a:gd name="T6" fmla="*/ 2 w 25"/>
                <a:gd name="T7" fmla="*/ 2 h 27"/>
                <a:gd name="T8" fmla="*/ 0 w 25"/>
                <a:gd name="T9" fmla="*/ 0 h 27"/>
                <a:gd name="T10" fmla="*/ 1 w 25"/>
                <a:gd name="T11" fmla="*/ 7 h 27"/>
                <a:gd name="T12" fmla="*/ 1 w 25"/>
                <a:gd name="T13" fmla="*/ 12 h 27"/>
                <a:gd name="T14" fmla="*/ 9 w 25"/>
                <a:gd name="T15" fmla="*/ 23 h 27"/>
                <a:gd name="T16" fmla="*/ 15 w 25"/>
                <a:gd name="T17" fmla="*/ 23 h 27"/>
                <a:gd name="T18" fmla="*/ 22 w 25"/>
                <a:gd name="T19" fmla="*/ 20 h 27"/>
                <a:gd name="T20" fmla="*/ 23 w 25"/>
                <a:gd name="T21" fmla="*/ 21 h 27"/>
                <a:gd name="T22" fmla="*/ 23 w 25"/>
                <a:gd name="T23" fmla="*/ 22 h 27"/>
                <a:gd name="T24" fmla="*/ 23 w 25"/>
                <a:gd name="T25" fmla="*/ 24 h 27"/>
                <a:gd name="T26" fmla="*/ 23 w 25"/>
                <a:gd name="T27" fmla="*/ 26 h 27"/>
                <a:gd name="T28" fmla="*/ 21 w 25"/>
                <a:gd name="T29" fmla="*/ 27 h 27"/>
                <a:gd name="T30" fmla="*/ 20 w 25"/>
                <a:gd name="T31" fmla="*/ 27 h 27"/>
                <a:gd name="T32" fmla="*/ 18 w 25"/>
                <a:gd name="T33" fmla="*/ 26 h 27"/>
                <a:gd name="T34" fmla="*/ 17 w 25"/>
                <a:gd name="T35" fmla="*/ 25 h 27"/>
                <a:gd name="T36" fmla="*/ 16 w 25"/>
                <a:gd name="T37" fmla="*/ 25 h 27"/>
                <a:gd name="T38" fmla="*/ 17 w 25"/>
                <a:gd name="T39" fmla="*/ 26 h 27"/>
                <a:gd name="T40" fmla="*/ 18 w 25"/>
                <a:gd name="T41" fmla="*/ 27 h 27"/>
                <a:gd name="T42" fmla="*/ 20 w 25"/>
                <a:gd name="T43" fmla="*/ 27 h 27"/>
                <a:gd name="T44" fmla="*/ 23 w 25"/>
                <a:gd name="T45" fmla="*/ 26 h 27"/>
                <a:gd name="T46" fmla="*/ 24 w 25"/>
                <a:gd name="T47" fmla="*/ 25 h 27"/>
                <a:gd name="T48" fmla="*/ 24 w 25"/>
                <a:gd name="T49" fmla="*/ 24 h 27"/>
                <a:gd name="T50" fmla="*/ 23 w 25"/>
                <a:gd name="T51" fmla="*/ 21 h 27"/>
                <a:gd name="T52" fmla="*/ 22 w 25"/>
                <a:gd name="T53" fmla="*/ 19 h 27"/>
                <a:gd name="T54" fmla="*/ 24 w 25"/>
                <a:gd name="T55" fmla="*/ 10 h 27"/>
                <a:gd name="T56" fmla="*/ 19 w 25"/>
                <a:gd name="T5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 h="27">
                  <a:moveTo>
                    <a:pt x="19" y="4"/>
                  </a:moveTo>
                  <a:cubicBezTo>
                    <a:pt x="17" y="3"/>
                    <a:pt x="15" y="3"/>
                    <a:pt x="12" y="3"/>
                  </a:cubicBezTo>
                  <a:cubicBezTo>
                    <a:pt x="10" y="3"/>
                    <a:pt x="8" y="3"/>
                    <a:pt x="6" y="3"/>
                  </a:cubicBezTo>
                  <a:cubicBezTo>
                    <a:pt x="5" y="3"/>
                    <a:pt x="4" y="2"/>
                    <a:pt x="2" y="2"/>
                  </a:cubicBezTo>
                  <a:cubicBezTo>
                    <a:pt x="1" y="1"/>
                    <a:pt x="0" y="0"/>
                    <a:pt x="0" y="0"/>
                  </a:cubicBezTo>
                  <a:cubicBezTo>
                    <a:pt x="0" y="3"/>
                    <a:pt x="1" y="5"/>
                    <a:pt x="1" y="7"/>
                  </a:cubicBezTo>
                  <a:cubicBezTo>
                    <a:pt x="1" y="9"/>
                    <a:pt x="1" y="10"/>
                    <a:pt x="1" y="12"/>
                  </a:cubicBezTo>
                  <a:cubicBezTo>
                    <a:pt x="2" y="17"/>
                    <a:pt x="5" y="22"/>
                    <a:pt x="9" y="23"/>
                  </a:cubicBezTo>
                  <a:cubicBezTo>
                    <a:pt x="11" y="24"/>
                    <a:pt x="13" y="24"/>
                    <a:pt x="15" y="23"/>
                  </a:cubicBezTo>
                  <a:cubicBezTo>
                    <a:pt x="18" y="23"/>
                    <a:pt x="20" y="21"/>
                    <a:pt x="22" y="20"/>
                  </a:cubicBezTo>
                  <a:cubicBezTo>
                    <a:pt x="22" y="20"/>
                    <a:pt x="22" y="21"/>
                    <a:pt x="23" y="21"/>
                  </a:cubicBezTo>
                  <a:cubicBezTo>
                    <a:pt x="23" y="21"/>
                    <a:pt x="23" y="22"/>
                    <a:pt x="23" y="22"/>
                  </a:cubicBezTo>
                  <a:cubicBezTo>
                    <a:pt x="23" y="23"/>
                    <a:pt x="23" y="23"/>
                    <a:pt x="23" y="24"/>
                  </a:cubicBezTo>
                  <a:cubicBezTo>
                    <a:pt x="23" y="25"/>
                    <a:pt x="23" y="25"/>
                    <a:pt x="23" y="26"/>
                  </a:cubicBezTo>
                  <a:cubicBezTo>
                    <a:pt x="22" y="26"/>
                    <a:pt x="22" y="27"/>
                    <a:pt x="21" y="27"/>
                  </a:cubicBezTo>
                  <a:cubicBezTo>
                    <a:pt x="21" y="27"/>
                    <a:pt x="20" y="27"/>
                    <a:pt x="20" y="27"/>
                  </a:cubicBezTo>
                  <a:cubicBezTo>
                    <a:pt x="19" y="27"/>
                    <a:pt x="19" y="27"/>
                    <a:pt x="18" y="26"/>
                  </a:cubicBezTo>
                  <a:cubicBezTo>
                    <a:pt x="18" y="26"/>
                    <a:pt x="17" y="25"/>
                    <a:pt x="17" y="25"/>
                  </a:cubicBezTo>
                  <a:cubicBezTo>
                    <a:pt x="16" y="25"/>
                    <a:pt x="16" y="25"/>
                    <a:pt x="16" y="25"/>
                  </a:cubicBezTo>
                  <a:cubicBezTo>
                    <a:pt x="16" y="25"/>
                    <a:pt x="17" y="26"/>
                    <a:pt x="17" y="26"/>
                  </a:cubicBezTo>
                  <a:cubicBezTo>
                    <a:pt x="18" y="27"/>
                    <a:pt x="18" y="27"/>
                    <a:pt x="18" y="27"/>
                  </a:cubicBezTo>
                  <a:cubicBezTo>
                    <a:pt x="19" y="27"/>
                    <a:pt x="19" y="27"/>
                    <a:pt x="20" y="27"/>
                  </a:cubicBezTo>
                  <a:cubicBezTo>
                    <a:pt x="21" y="27"/>
                    <a:pt x="22" y="27"/>
                    <a:pt x="23" y="26"/>
                  </a:cubicBezTo>
                  <a:cubicBezTo>
                    <a:pt x="23" y="26"/>
                    <a:pt x="23" y="25"/>
                    <a:pt x="24" y="25"/>
                  </a:cubicBezTo>
                  <a:cubicBezTo>
                    <a:pt x="24" y="24"/>
                    <a:pt x="24" y="24"/>
                    <a:pt x="24" y="24"/>
                  </a:cubicBezTo>
                  <a:cubicBezTo>
                    <a:pt x="24" y="22"/>
                    <a:pt x="23" y="22"/>
                    <a:pt x="23" y="21"/>
                  </a:cubicBezTo>
                  <a:cubicBezTo>
                    <a:pt x="23" y="20"/>
                    <a:pt x="22" y="20"/>
                    <a:pt x="22" y="19"/>
                  </a:cubicBezTo>
                  <a:cubicBezTo>
                    <a:pt x="24" y="17"/>
                    <a:pt x="25" y="13"/>
                    <a:pt x="24" y="10"/>
                  </a:cubicBezTo>
                  <a:cubicBezTo>
                    <a:pt x="23" y="8"/>
                    <a:pt x="21" y="6"/>
                    <a:pt x="19" y="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2582"/>
            <p:cNvSpPr>
              <a:spLocks/>
            </p:cNvSpPr>
            <p:nvPr/>
          </p:nvSpPr>
          <p:spPr bwMode="auto">
            <a:xfrm>
              <a:off x="1185765" y="2686525"/>
              <a:ext cx="21562" cy="23358"/>
            </a:xfrm>
            <a:custGeom>
              <a:avLst/>
              <a:gdLst>
                <a:gd name="T0" fmla="*/ 8 w 10"/>
                <a:gd name="T1" fmla="*/ 1 h 11"/>
                <a:gd name="T2" fmla="*/ 6 w 10"/>
                <a:gd name="T3" fmla="*/ 0 h 11"/>
                <a:gd name="T4" fmla="*/ 3 w 10"/>
                <a:gd name="T5" fmla="*/ 0 h 11"/>
                <a:gd name="T6" fmla="*/ 0 w 10"/>
                <a:gd name="T7" fmla="*/ 0 h 11"/>
                <a:gd name="T8" fmla="*/ 1 w 10"/>
                <a:gd name="T9" fmla="*/ 4 h 11"/>
                <a:gd name="T10" fmla="*/ 3 w 10"/>
                <a:gd name="T11" fmla="*/ 8 h 11"/>
                <a:gd name="T12" fmla="*/ 6 w 10"/>
                <a:gd name="T13" fmla="*/ 8 h 11"/>
                <a:gd name="T14" fmla="*/ 8 w 10"/>
                <a:gd name="T15" fmla="*/ 8 h 11"/>
                <a:gd name="T16" fmla="*/ 9 w 10"/>
                <a:gd name="T17" fmla="*/ 9 h 11"/>
                <a:gd name="T18" fmla="*/ 8 w 10"/>
                <a:gd name="T19" fmla="*/ 11 h 11"/>
                <a:gd name="T20" fmla="*/ 8 w 10"/>
                <a:gd name="T21" fmla="*/ 11 h 11"/>
                <a:gd name="T22" fmla="*/ 9 w 10"/>
                <a:gd name="T23" fmla="*/ 8 h 11"/>
                <a:gd name="T24" fmla="*/ 10 w 10"/>
                <a:gd name="T25" fmla="*/ 4 h 11"/>
                <a:gd name="T26" fmla="*/ 8 w 10"/>
                <a:gd name="T2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8" y="1"/>
                  </a:moveTo>
                  <a:cubicBezTo>
                    <a:pt x="7" y="0"/>
                    <a:pt x="7" y="0"/>
                    <a:pt x="6" y="0"/>
                  </a:cubicBezTo>
                  <a:cubicBezTo>
                    <a:pt x="5" y="0"/>
                    <a:pt x="4" y="0"/>
                    <a:pt x="3" y="0"/>
                  </a:cubicBezTo>
                  <a:cubicBezTo>
                    <a:pt x="2" y="0"/>
                    <a:pt x="0" y="0"/>
                    <a:pt x="0" y="0"/>
                  </a:cubicBezTo>
                  <a:cubicBezTo>
                    <a:pt x="1" y="1"/>
                    <a:pt x="1" y="3"/>
                    <a:pt x="1" y="4"/>
                  </a:cubicBezTo>
                  <a:cubicBezTo>
                    <a:pt x="1" y="5"/>
                    <a:pt x="2" y="7"/>
                    <a:pt x="3" y="8"/>
                  </a:cubicBezTo>
                  <a:cubicBezTo>
                    <a:pt x="4" y="8"/>
                    <a:pt x="5" y="8"/>
                    <a:pt x="6" y="8"/>
                  </a:cubicBezTo>
                  <a:cubicBezTo>
                    <a:pt x="6" y="8"/>
                    <a:pt x="8" y="8"/>
                    <a:pt x="8" y="8"/>
                  </a:cubicBezTo>
                  <a:cubicBezTo>
                    <a:pt x="9" y="8"/>
                    <a:pt x="9" y="9"/>
                    <a:pt x="9" y="9"/>
                  </a:cubicBezTo>
                  <a:cubicBezTo>
                    <a:pt x="9" y="10"/>
                    <a:pt x="8" y="10"/>
                    <a:pt x="8" y="11"/>
                  </a:cubicBezTo>
                  <a:cubicBezTo>
                    <a:pt x="8" y="11"/>
                    <a:pt x="8" y="11"/>
                    <a:pt x="8" y="11"/>
                  </a:cubicBezTo>
                  <a:cubicBezTo>
                    <a:pt x="9" y="10"/>
                    <a:pt x="9" y="9"/>
                    <a:pt x="9" y="8"/>
                  </a:cubicBezTo>
                  <a:cubicBezTo>
                    <a:pt x="10" y="7"/>
                    <a:pt x="10" y="6"/>
                    <a:pt x="10" y="4"/>
                  </a:cubicBezTo>
                  <a:cubicBezTo>
                    <a:pt x="10" y="3"/>
                    <a:pt x="9" y="2"/>
                    <a:pt x="8" y="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2583"/>
            <p:cNvSpPr>
              <a:spLocks/>
            </p:cNvSpPr>
            <p:nvPr/>
          </p:nvSpPr>
          <p:spPr bwMode="auto">
            <a:xfrm>
              <a:off x="1255840" y="2439465"/>
              <a:ext cx="80856" cy="89840"/>
            </a:xfrm>
            <a:custGeom>
              <a:avLst/>
              <a:gdLst>
                <a:gd name="T0" fmla="*/ 31 w 38"/>
                <a:gd name="T1" fmla="*/ 6 h 42"/>
                <a:gd name="T2" fmla="*/ 20 w 38"/>
                <a:gd name="T3" fmla="*/ 1 h 42"/>
                <a:gd name="T4" fmla="*/ 10 w 38"/>
                <a:gd name="T5" fmla="*/ 1 h 42"/>
                <a:gd name="T6" fmla="*/ 4 w 38"/>
                <a:gd name="T7" fmla="*/ 1 h 42"/>
                <a:gd name="T8" fmla="*/ 0 w 38"/>
                <a:gd name="T9" fmla="*/ 1 h 42"/>
                <a:gd name="T10" fmla="*/ 2 w 38"/>
                <a:gd name="T11" fmla="*/ 7 h 42"/>
                <a:gd name="T12" fmla="*/ 1 w 38"/>
                <a:gd name="T13" fmla="*/ 15 h 42"/>
                <a:gd name="T14" fmla="*/ 9 w 38"/>
                <a:gd name="T15" fmla="*/ 33 h 42"/>
                <a:gd name="T16" fmla="*/ 31 w 38"/>
                <a:gd name="T17" fmla="*/ 31 h 42"/>
                <a:gd name="T18" fmla="*/ 32 w 38"/>
                <a:gd name="T19" fmla="*/ 35 h 42"/>
                <a:gd name="T20" fmla="*/ 33 w 38"/>
                <a:gd name="T21" fmla="*/ 39 h 42"/>
                <a:gd name="T22" fmla="*/ 32 w 38"/>
                <a:gd name="T23" fmla="*/ 40 h 42"/>
                <a:gd name="T24" fmla="*/ 32 w 38"/>
                <a:gd name="T25" fmla="*/ 40 h 42"/>
                <a:gd name="T26" fmla="*/ 32 w 38"/>
                <a:gd name="T27" fmla="*/ 40 h 42"/>
                <a:gd name="T28" fmla="*/ 32 w 38"/>
                <a:gd name="T29" fmla="*/ 40 h 42"/>
                <a:gd name="T30" fmla="*/ 32 w 38"/>
                <a:gd name="T31" fmla="*/ 41 h 42"/>
                <a:gd name="T32" fmla="*/ 31 w 38"/>
                <a:gd name="T33" fmla="*/ 41 h 42"/>
                <a:gd name="T34" fmla="*/ 30 w 38"/>
                <a:gd name="T35" fmla="*/ 41 h 42"/>
                <a:gd name="T36" fmla="*/ 30 w 38"/>
                <a:gd name="T37" fmla="*/ 42 h 42"/>
                <a:gd name="T38" fmla="*/ 30 w 38"/>
                <a:gd name="T39" fmla="*/ 42 h 42"/>
                <a:gd name="T40" fmla="*/ 28 w 38"/>
                <a:gd name="T41" fmla="*/ 42 h 42"/>
                <a:gd name="T42" fmla="*/ 28 w 38"/>
                <a:gd name="T43" fmla="*/ 42 h 42"/>
                <a:gd name="T44" fmla="*/ 28 w 38"/>
                <a:gd name="T45" fmla="*/ 42 h 42"/>
                <a:gd name="T46" fmla="*/ 28 w 38"/>
                <a:gd name="T47" fmla="*/ 42 h 42"/>
                <a:gd name="T48" fmla="*/ 28 w 38"/>
                <a:gd name="T49" fmla="*/ 42 h 42"/>
                <a:gd name="T50" fmla="*/ 28 w 38"/>
                <a:gd name="T51" fmla="*/ 42 h 42"/>
                <a:gd name="T52" fmla="*/ 29 w 38"/>
                <a:gd name="T53" fmla="*/ 41 h 42"/>
                <a:gd name="T54" fmla="*/ 28 w 38"/>
                <a:gd name="T55" fmla="*/ 41 h 42"/>
                <a:gd name="T56" fmla="*/ 27 w 38"/>
                <a:gd name="T57" fmla="*/ 42 h 42"/>
                <a:gd name="T58" fmla="*/ 27 w 38"/>
                <a:gd name="T59" fmla="*/ 42 h 42"/>
                <a:gd name="T60" fmla="*/ 27 w 38"/>
                <a:gd name="T61" fmla="*/ 42 h 42"/>
                <a:gd name="T62" fmla="*/ 27 w 38"/>
                <a:gd name="T63" fmla="*/ 42 h 42"/>
                <a:gd name="T64" fmla="*/ 28 w 38"/>
                <a:gd name="T65" fmla="*/ 42 h 42"/>
                <a:gd name="T66" fmla="*/ 29 w 38"/>
                <a:gd name="T67" fmla="*/ 42 h 42"/>
                <a:gd name="T68" fmla="*/ 30 w 38"/>
                <a:gd name="T69" fmla="*/ 42 h 42"/>
                <a:gd name="T70" fmla="*/ 30 w 38"/>
                <a:gd name="T71" fmla="*/ 42 h 42"/>
                <a:gd name="T72" fmla="*/ 30 w 38"/>
                <a:gd name="T73" fmla="*/ 41 h 42"/>
                <a:gd name="T74" fmla="*/ 31 w 38"/>
                <a:gd name="T75" fmla="*/ 41 h 42"/>
                <a:gd name="T76" fmla="*/ 32 w 38"/>
                <a:gd name="T77" fmla="*/ 41 h 42"/>
                <a:gd name="T78" fmla="*/ 33 w 38"/>
                <a:gd name="T79" fmla="*/ 40 h 42"/>
                <a:gd name="T80" fmla="*/ 33 w 38"/>
                <a:gd name="T81" fmla="*/ 40 h 42"/>
                <a:gd name="T82" fmla="*/ 33 w 38"/>
                <a:gd name="T83" fmla="*/ 40 h 42"/>
                <a:gd name="T84" fmla="*/ 33 w 38"/>
                <a:gd name="T85" fmla="*/ 37 h 42"/>
                <a:gd name="T86" fmla="*/ 31 w 38"/>
                <a:gd name="T87" fmla="*/ 30 h 42"/>
                <a:gd name="T88" fmla="*/ 37 w 38"/>
                <a:gd name="T89" fmla="*/ 17 h 42"/>
                <a:gd name="T90" fmla="*/ 31 w 38"/>
                <a:gd name="T91"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42">
                  <a:moveTo>
                    <a:pt x="31" y="6"/>
                  </a:moveTo>
                  <a:cubicBezTo>
                    <a:pt x="28" y="3"/>
                    <a:pt x="24" y="2"/>
                    <a:pt x="20" y="1"/>
                  </a:cubicBezTo>
                  <a:cubicBezTo>
                    <a:pt x="17" y="0"/>
                    <a:pt x="13" y="0"/>
                    <a:pt x="10" y="1"/>
                  </a:cubicBezTo>
                  <a:cubicBezTo>
                    <a:pt x="9" y="1"/>
                    <a:pt x="6" y="1"/>
                    <a:pt x="4" y="1"/>
                  </a:cubicBezTo>
                  <a:cubicBezTo>
                    <a:pt x="2" y="1"/>
                    <a:pt x="0" y="1"/>
                    <a:pt x="0" y="1"/>
                  </a:cubicBezTo>
                  <a:cubicBezTo>
                    <a:pt x="1" y="2"/>
                    <a:pt x="2" y="5"/>
                    <a:pt x="2" y="7"/>
                  </a:cubicBezTo>
                  <a:cubicBezTo>
                    <a:pt x="2" y="10"/>
                    <a:pt x="1" y="12"/>
                    <a:pt x="1" y="15"/>
                  </a:cubicBezTo>
                  <a:cubicBezTo>
                    <a:pt x="2" y="21"/>
                    <a:pt x="4" y="29"/>
                    <a:pt x="9" y="33"/>
                  </a:cubicBezTo>
                  <a:cubicBezTo>
                    <a:pt x="15" y="37"/>
                    <a:pt x="24" y="36"/>
                    <a:pt x="31" y="31"/>
                  </a:cubicBezTo>
                  <a:cubicBezTo>
                    <a:pt x="31" y="32"/>
                    <a:pt x="32" y="34"/>
                    <a:pt x="32" y="35"/>
                  </a:cubicBezTo>
                  <a:cubicBezTo>
                    <a:pt x="33" y="36"/>
                    <a:pt x="33" y="38"/>
                    <a:pt x="33" y="39"/>
                  </a:cubicBezTo>
                  <a:cubicBezTo>
                    <a:pt x="33" y="39"/>
                    <a:pt x="33" y="40"/>
                    <a:pt x="32" y="40"/>
                  </a:cubicBezTo>
                  <a:cubicBezTo>
                    <a:pt x="32" y="40"/>
                    <a:pt x="32" y="40"/>
                    <a:pt x="32" y="40"/>
                  </a:cubicBezTo>
                  <a:cubicBezTo>
                    <a:pt x="32" y="40"/>
                    <a:pt x="32" y="40"/>
                    <a:pt x="32" y="40"/>
                  </a:cubicBezTo>
                  <a:cubicBezTo>
                    <a:pt x="32" y="40"/>
                    <a:pt x="32" y="40"/>
                    <a:pt x="32" y="40"/>
                  </a:cubicBezTo>
                  <a:cubicBezTo>
                    <a:pt x="32" y="41"/>
                    <a:pt x="32" y="41"/>
                    <a:pt x="32" y="41"/>
                  </a:cubicBezTo>
                  <a:cubicBezTo>
                    <a:pt x="31" y="41"/>
                    <a:pt x="31" y="41"/>
                    <a:pt x="31" y="41"/>
                  </a:cubicBezTo>
                  <a:cubicBezTo>
                    <a:pt x="31" y="41"/>
                    <a:pt x="30" y="41"/>
                    <a:pt x="30" y="41"/>
                  </a:cubicBezTo>
                  <a:cubicBezTo>
                    <a:pt x="30" y="41"/>
                    <a:pt x="30" y="42"/>
                    <a:pt x="30" y="42"/>
                  </a:cubicBezTo>
                  <a:cubicBezTo>
                    <a:pt x="30" y="42"/>
                    <a:pt x="30" y="42"/>
                    <a:pt x="30" y="42"/>
                  </a:cubicBezTo>
                  <a:cubicBezTo>
                    <a:pt x="30" y="42"/>
                    <a:pt x="29"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9" y="41"/>
                    <a:pt x="29" y="41"/>
                    <a:pt x="29" y="41"/>
                  </a:cubicBezTo>
                  <a:cubicBezTo>
                    <a:pt x="28" y="41"/>
                    <a:pt x="28" y="41"/>
                    <a:pt x="28" y="41"/>
                  </a:cubicBezTo>
                  <a:cubicBezTo>
                    <a:pt x="28" y="41"/>
                    <a:pt x="28" y="41"/>
                    <a:pt x="27" y="42"/>
                  </a:cubicBezTo>
                  <a:cubicBezTo>
                    <a:pt x="27" y="42"/>
                    <a:pt x="27" y="42"/>
                    <a:pt x="27" y="42"/>
                  </a:cubicBezTo>
                  <a:cubicBezTo>
                    <a:pt x="27" y="42"/>
                    <a:pt x="27" y="42"/>
                    <a:pt x="27" y="42"/>
                  </a:cubicBezTo>
                  <a:cubicBezTo>
                    <a:pt x="27" y="42"/>
                    <a:pt x="27" y="42"/>
                    <a:pt x="27" y="42"/>
                  </a:cubicBezTo>
                  <a:cubicBezTo>
                    <a:pt x="28" y="42"/>
                    <a:pt x="28" y="42"/>
                    <a:pt x="28" y="42"/>
                  </a:cubicBezTo>
                  <a:cubicBezTo>
                    <a:pt x="29" y="42"/>
                    <a:pt x="29" y="42"/>
                    <a:pt x="29" y="42"/>
                  </a:cubicBezTo>
                  <a:cubicBezTo>
                    <a:pt x="30" y="42"/>
                    <a:pt x="30" y="42"/>
                    <a:pt x="30" y="42"/>
                  </a:cubicBezTo>
                  <a:cubicBezTo>
                    <a:pt x="30" y="42"/>
                    <a:pt x="30" y="42"/>
                    <a:pt x="30" y="42"/>
                  </a:cubicBezTo>
                  <a:cubicBezTo>
                    <a:pt x="30" y="42"/>
                    <a:pt x="30" y="41"/>
                    <a:pt x="30" y="41"/>
                  </a:cubicBezTo>
                  <a:cubicBezTo>
                    <a:pt x="31" y="41"/>
                    <a:pt x="31" y="41"/>
                    <a:pt x="31" y="41"/>
                  </a:cubicBezTo>
                  <a:cubicBezTo>
                    <a:pt x="31" y="41"/>
                    <a:pt x="32" y="41"/>
                    <a:pt x="32" y="41"/>
                  </a:cubicBezTo>
                  <a:cubicBezTo>
                    <a:pt x="33" y="40"/>
                    <a:pt x="33" y="40"/>
                    <a:pt x="33" y="40"/>
                  </a:cubicBezTo>
                  <a:cubicBezTo>
                    <a:pt x="33" y="40"/>
                    <a:pt x="33" y="40"/>
                    <a:pt x="33" y="40"/>
                  </a:cubicBezTo>
                  <a:cubicBezTo>
                    <a:pt x="33" y="40"/>
                    <a:pt x="33" y="40"/>
                    <a:pt x="33" y="40"/>
                  </a:cubicBezTo>
                  <a:cubicBezTo>
                    <a:pt x="33" y="39"/>
                    <a:pt x="33" y="38"/>
                    <a:pt x="33" y="37"/>
                  </a:cubicBezTo>
                  <a:cubicBezTo>
                    <a:pt x="33" y="34"/>
                    <a:pt x="32" y="32"/>
                    <a:pt x="31" y="30"/>
                  </a:cubicBezTo>
                  <a:cubicBezTo>
                    <a:pt x="35" y="27"/>
                    <a:pt x="38" y="23"/>
                    <a:pt x="37" y="17"/>
                  </a:cubicBezTo>
                  <a:cubicBezTo>
                    <a:pt x="36" y="13"/>
                    <a:pt x="33" y="9"/>
                    <a:pt x="31" y="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2584"/>
            <p:cNvSpPr>
              <a:spLocks/>
            </p:cNvSpPr>
            <p:nvPr/>
          </p:nvSpPr>
          <p:spPr bwMode="auto">
            <a:xfrm>
              <a:off x="1162407" y="2490674"/>
              <a:ext cx="91637" cy="61990"/>
            </a:xfrm>
            <a:custGeom>
              <a:avLst/>
              <a:gdLst>
                <a:gd name="T0" fmla="*/ 25 w 43"/>
                <a:gd name="T1" fmla="*/ 0 h 29"/>
                <a:gd name="T2" fmla="*/ 16 w 43"/>
                <a:gd name="T3" fmla="*/ 1 h 29"/>
                <a:gd name="T4" fmla="*/ 9 w 43"/>
                <a:gd name="T5" fmla="*/ 3 h 29"/>
                <a:gd name="T6" fmla="*/ 3 w 43"/>
                <a:gd name="T7" fmla="*/ 3 h 29"/>
                <a:gd name="T8" fmla="*/ 0 w 43"/>
                <a:gd name="T9" fmla="*/ 1 h 29"/>
                <a:gd name="T10" fmla="*/ 2 w 43"/>
                <a:gd name="T11" fmla="*/ 10 h 29"/>
                <a:gd name="T12" fmla="*/ 5 w 43"/>
                <a:gd name="T13" fmla="*/ 18 h 29"/>
                <a:gd name="T14" fmla="*/ 13 w 43"/>
                <a:gd name="T15" fmla="*/ 26 h 29"/>
                <a:gd name="T16" fmla="*/ 22 w 43"/>
                <a:gd name="T17" fmla="*/ 29 h 29"/>
                <a:gd name="T18" fmla="*/ 35 w 43"/>
                <a:gd name="T19" fmla="*/ 16 h 29"/>
                <a:gd name="T20" fmla="*/ 38 w 43"/>
                <a:gd name="T21" fmla="*/ 18 h 29"/>
                <a:gd name="T22" fmla="*/ 41 w 43"/>
                <a:gd name="T23" fmla="*/ 20 h 29"/>
                <a:gd name="T24" fmla="*/ 42 w 43"/>
                <a:gd name="T25" fmla="*/ 21 h 29"/>
                <a:gd name="T26" fmla="*/ 42 w 43"/>
                <a:gd name="T27" fmla="*/ 22 h 29"/>
                <a:gd name="T28" fmla="*/ 42 w 43"/>
                <a:gd name="T29" fmla="*/ 22 h 29"/>
                <a:gd name="T30" fmla="*/ 42 w 43"/>
                <a:gd name="T31" fmla="*/ 22 h 29"/>
                <a:gd name="T32" fmla="*/ 42 w 43"/>
                <a:gd name="T33" fmla="*/ 22 h 29"/>
                <a:gd name="T34" fmla="*/ 42 w 43"/>
                <a:gd name="T35" fmla="*/ 21 h 29"/>
                <a:gd name="T36" fmla="*/ 42 w 43"/>
                <a:gd name="T37" fmla="*/ 21 h 29"/>
                <a:gd name="T38" fmla="*/ 43 w 43"/>
                <a:gd name="T39" fmla="*/ 21 h 29"/>
                <a:gd name="T40" fmla="*/ 42 w 43"/>
                <a:gd name="T41" fmla="*/ 20 h 29"/>
                <a:gd name="T42" fmla="*/ 40 w 43"/>
                <a:gd name="T43" fmla="*/ 18 h 29"/>
                <a:gd name="T44" fmla="*/ 35 w 43"/>
                <a:gd name="T45" fmla="*/ 16 h 29"/>
                <a:gd name="T46" fmla="*/ 32 w 43"/>
                <a:gd name="T47" fmla="*/ 4 h 29"/>
                <a:gd name="T48" fmla="*/ 25 w 43"/>
                <a:gd name="T4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29">
                  <a:moveTo>
                    <a:pt x="25" y="0"/>
                  </a:moveTo>
                  <a:cubicBezTo>
                    <a:pt x="22" y="0"/>
                    <a:pt x="19" y="1"/>
                    <a:pt x="16" y="1"/>
                  </a:cubicBezTo>
                  <a:cubicBezTo>
                    <a:pt x="14" y="2"/>
                    <a:pt x="11" y="3"/>
                    <a:pt x="9" y="3"/>
                  </a:cubicBezTo>
                  <a:cubicBezTo>
                    <a:pt x="8" y="4"/>
                    <a:pt x="5" y="4"/>
                    <a:pt x="3" y="3"/>
                  </a:cubicBezTo>
                  <a:cubicBezTo>
                    <a:pt x="1" y="2"/>
                    <a:pt x="0" y="1"/>
                    <a:pt x="0" y="1"/>
                  </a:cubicBezTo>
                  <a:cubicBezTo>
                    <a:pt x="1" y="4"/>
                    <a:pt x="2" y="7"/>
                    <a:pt x="2" y="10"/>
                  </a:cubicBezTo>
                  <a:cubicBezTo>
                    <a:pt x="3" y="13"/>
                    <a:pt x="4" y="15"/>
                    <a:pt x="5" y="18"/>
                  </a:cubicBezTo>
                  <a:cubicBezTo>
                    <a:pt x="7" y="21"/>
                    <a:pt x="10" y="24"/>
                    <a:pt x="13" y="26"/>
                  </a:cubicBezTo>
                  <a:cubicBezTo>
                    <a:pt x="16" y="28"/>
                    <a:pt x="19" y="29"/>
                    <a:pt x="22" y="29"/>
                  </a:cubicBezTo>
                  <a:cubicBezTo>
                    <a:pt x="29" y="29"/>
                    <a:pt x="34" y="23"/>
                    <a:pt x="35" y="16"/>
                  </a:cubicBezTo>
                  <a:cubicBezTo>
                    <a:pt x="36" y="17"/>
                    <a:pt x="37" y="17"/>
                    <a:pt x="38" y="18"/>
                  </a:cubicBezTo>
                  <a:cubicBezTo>
                    <a:pt x="39" y="19"/>
                    <a:pt x="40" y="19"/>
                    <a:pt x="41" y="20"/>
                  </a:cubicBezTo>
                  <a:cubicBezTo>
                    <a:pt x="41" y="20"/>
                    <a:pt x="41" y="21"/>
                    <a:pt x="42" y="21"/>
                  </a:cubicBezTo>
                  <a:cubicBezTo>
                    <a:pt x="42" y="21"/>
                    <a:pt x="42" y="21"/>
                    <a:pt x="42" y="22"/>
                  </a:cubicBezTo>
                  <a:cubicBezTo>
                    <a:pt x="42" y="22"/>
                    <a:pt x="42" y="22"/>
                    <a:pt x="42" y="22"/>
                  </a:cubicBezTo>
                  <a:cubicBezTo>
                    <a:pt x="42" y="22"/>
                    <a:pt x="42" y="22"/>
                    <a:pt x="42" y="22"/>
                  </a:cubicBezTo>
                  <a:cubicBezTo>
                    <a:pt x="42" y="22"/>
                    <a:pt x="42" y="22"/>
                    <a:pt x="42" y="22"/>
                  </a:cubicBezTo>
                  <a:cubicBezTo>
                    <a:pt x="42" y="22"/>
                    <a:pt x="42" y="22"/>
                    <a:pt x="42" y="21"/>
                  </a:cubicBezTo>
                  <a:cubicBezTo>
                    <a:pt x="42" y="21"/>
                    <a:pt x="42" y="21"/>
                    <a:pt x="42" y="21"/>
                  </a:cubicBezTo>
                  <a:cubicBezTo>
                    <a:pt x="42" y="21"/>
                    <a:pt x="43" y="21"/>
                    <a:pt x="43" y="21"/>
                  </a:cubicBezTo>
                  <a:cubicBezTo>
                    <a:pt x="42" y="21"/>
                    <a:pt x="42" y="21"/>
                    <a:pt x="42" y="20"/>
                  </a:cubicBezTo>
                  <a:cubicBezTo>
                    <a:pt x="41" y="20"/>
                    <a:pt x="40" y="19"/>
                    <a:pt x="40" y="18"/>
                  </a:cubicBezTo>
                  <a:cubicBezTo>
                    <a:pt x="38" y="17"/>
                    <a:pt x="36" y="16"/>
                    <a:pt x="35" y="16"/>
                  </a:cubicBezTo>
                  <a:cubicBezTo>
                    <a:pt x="36" y="11"/>
                    <a:pt x="35" y="7"/>
                    <a:pt x="32" y="4"/>
                  </a:cubicBezTo>
                  <a:cubicBezTo>
                    <a:pt x="30" y="2"/>
                    <a:pt x="27" y="1"/>
                    <a:pt x="25"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2585"/>
            <p:cNvSpPr>
              <a:spLocks/>
            </p:cNvSpPr>
            <p:nvPr/>
          </p:nvSpPr>
          <p:spPr bwMode="auto">
            <a:xfrm>
              <a:off x="1289979" y="2314588"/>
              <a:ext cx="99723" cy="159017"/>
            </a:xfrm>
            <a:custGeom>
              <a:avLst/>
              <a:gdLst>
                <a:gd name="T0" fmla="*/ 47 w 47"/>
                <a:gd name="T1" fmla="*/ 38 h 75"/>
                <a:gd name="T2" fmla="*/ 42 w 47"/>
                <a:gd name="T3" fmla="*/ 25 h 75"/>
                <a:gd name="T4" fmla="*/ 36 w 47"/>
                <a:gd name="T5" fmla="*/ 13 h 75"/>
                <a:gd name="T6" fmla="*/ 33 w 47"/>
                <a:gd name="T7" fmla="*/ 6 h 75"/>
                <a:gd name="T8" fmla="*/ 31 w 47"/>
                <a:gd name="T9" fmla="*/ 0 h 75"/>
                <a:gd name="T10" fmla="*/ 23 w 47"/>
                <a:gd name="T11" fmla="*/ 7 h 75"/>
                <a:gd name="T12" fmla="*/ 13 w 47"/>
                <a:gd name="T13" fmla="*/ 14 h 75"/>
                <a:gd name="T14" fmla="*/ 3 w 47"/>
                <a:gd name="T15" fmla="*/ 29 h 75"/>
                <a:gd name="T16" fmla="*/ 2 w 47"/>
                <a:gd name="T17" fmla="*/ 47 h 75"/>
                <a:gd name="T18" fmla="*/ 3 w 47"/>
                <a:gd name="T19" fmla="*/ 51 h 75"/>
                <a:gd name="T20" fmla="*/ 5 w 47"/>
                <a:gd name="T21" fmla="*/ 52 h 75"/>
                <a:gd name="T22" fmla="*/ 5 w 47"/>
                <a:gd name="T23" fmla="*/ 53 h 75"/>
                <a:gd name="T24" fmla="*/ 5 w 47"/>
                <a:gd name="T25" fmla="*/ 53 h 75"/>
                <a:gd name="T26" fmla="*/ 5 w 47"/>
                <a:gd name="T27" fmla="*/ 53 h 75"/>
                <a:gd name="T28" fmla="*/ 6 w 47"/>
                <a:gd name="T29" fmla="*/ 54 h 75"/>
                <a:gd name="T30" fmla="*/ 9 w 47"/>
                <a:gd name="T31" fmla="*/ 57 h 75"/>
                <a:gd name="T32" fmla="*/ 13 w 47"/>
                <a:gd name="T33" fmla="*/ 58 h 75"/>
                <a:gd name="T34" fmla="*/ 28 w 47"/>
                <a:gd name="T35" fmla="*/ 60 h 75"/>
                <a:gd name="T36" fmla="*/ 27 w 47"/>
                <a:gd name="T37" fmla="*/ 67 h 75"/>
                <a:gd name="T38" fmla="*/ 19 w 47"/>
                <a:gd name="T39" fmla="*/ 74 h 75"/>
                <a:gd name="T40" fmla="*/ 20 w 47"/>
                <a:gd name="T41" fmla="*/ 75 h 75"/>
                <a:gd name="T42" fmla="*/ 20 w 47"/>
                <a:gd name="T43" fmla="*/ 75 h 75"/>
                <a:gd name="T44" fmla="*/ 21 w 47"/>
                <a:gd name="T45" fmla="*/ 75 h 75"/>
                <a:gd name="T46" fmla="*/ 23 w 47"/>
                <a:gd name="T47" fmla="*/ 74 h 75"/>
                <a:gd name="T48" fmla="*/ 27 w 47"/>
                <a:gd name="T49" fmla="*/ 70 h 75"/>
                <a:gd name="T50" fmla="*/ 29 w 47"/>
                <a:gd name="T51" fmla="*/ 64 h 75"/>
                <a:gd name="T52" fmla="*/ 29 w 47"/>
                <a:gd name="T53" fmla="*/ 59 h 75"/>
                <a:gd name="T54" fmla="*/ 34 w 47"/>
                <a:gd name="T55" fmla="*/ 58 h 75"/>
                <a:gd name="T56" fmla="*/ 39 w 47"/>
                <a:gd name="T57" fmla="*/ 55 h 75"/>
                <a:gd name="T58" fmla="*/ 40 w 47"/>
                <a:gd name="T59" fmla="*/ 55 h 75"/>
                <a:gd name="T60" fmla="*/ 40 w 47"/>
                <a:gd name="T61" fmla="*/ 55 h 75"/>
                <a:gd name="T62" fmla="*/ 40 w 47"/>
                <a:gd name="T63" fmla="*/ 55 h 75"/>
                <a:gd name="T64" fmla="*/ 42 w 47"/>
                <a:gd name="T65" fmla="*/ 53 h 75"/>
                <a:gd name="T66" fmla="*/ 45 w 47"/>
                <a:gd name="T67" fmla="*/ 50 h 75"/>
                <a:gd name="T68" fmla="*/ 47 w 47"/>
                <a:gd name="T69" fmla="*/ 44 h 75"/>
                <a:gd name="T70" fmla="*/ 47 w 47"/>
                <a:gd name="T71"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75">
                  <a:moveTo>
                    <a:pt x="47" y="38"/>
                  </a:moveTo>
                  <a:cubicBezTo>
                    <a:pt x="47" y="34"/>
                    <a:pt x="44" y="30"/>
                    <a:pt x="42" y="25"/>
                  </a:cubicBezTo>
                  <a:cubicBezTo>
                    <a:pt x="41" y="21"/>
                    <a:pt x="38" y="17"/>
                    <a:pt x="36" y="13"/>
                  </a:cubicBezTo>
                  <a:cubicBezTo>
                    <a:pt x="35" y="12"/>
                    <a:pt x="34" y="9"/>
                    <a:pt x="33" y="6"/>
                  </a:cubicBezTo>
                  <a:cubicBezTo>
                    <a:pt x="32" y="3"/>
                    <a:pt x="31" y="0"/>
                    <a:pt x="31" y="0"/>
                  </a:cubicBezTo>
                  <a:cubicBezTo>
                    <a:pt x="29" y="3"/>
                    <a:pt x="26" y="5"/>
                    <a:pt x="23" y="7"/>
                  </a:cubicBezTo>
                  <a:cubicBezTo>
                    <a:pt x="19" y="9"/>
                    <a:pt x="15" y="11"/>
                    <a:pt x="13" y="14"/>
                  </a:cubicBezTo>
                  <a:cubicBezTo>
                    <a:pt x="9" y="18"/>
                    <a:pt x="5" y="23"/>
                    <a:pt x="3" y="29"/>
                  </a:cubicBezTo>
                  <a:cubicBezTo>
                    <a:pt x="1" y="35"/>
                    <a:pt x="0" y="42"/>
                    <a:pt x="2" y="47"/>
                  </a:cubicBezTo>
                  <a:cubicBezTo>
                    <a:pt x="2" y="48"/>
                    <a:pt x="3" y="50"/>
                    <a:pt x="3" y="51"/>
                  </a:cubicBezTo>
                  <a:cubicBezTo>
                    <a:pt x="4" y="51"/>
                    <a:pt x="4" y="52"/>
                    <a:pt x="5" y="52"/>
                  </a:cubicBezTo>
                  <a:cubicBezTo>
                    <a:pt x="5" y="53"/>
                    <a:pt x="5" y="53"/>
                    <a:pt x="5" y="53"/>
                  </a:cubicBezTo>
                  <a:cubicBezTo>
                    <a:pt x="5" y="53"/>
                    <a:pt x="5" y="53"/>
                    <a:pt x="5" y="53"/>
                  </a:cubicBezTo>
                  <a:cubicBezTo>
                    <a:pt x="5" y="53"/>
                    <a:pt x="5" y="53"/>
                    <a:pt x="5" y="53"/>
                  </a:cubicBezTo>
                  <a:cubicBezTo>
                    <a:pt x="5" y="54"/>
                    <a:pt x="6" y="54"/>
                    <a:pt x="6" y="54"/>
                  </a:cubicBezTo>
                  <a:cubicBezTo>
                    <a:pt x="7" y="55"/>
                    <a:pt x="8" y="56"/>
                    <a:pt x="9" y="57"/>
                  </a:cubicBezTo>
                  <a:cubicBezTo>
                    <a:pt x="10" y="57"/>
                    <a:pt x="11" y="58"/>
                    <a:pt x="13" y="58"/>
                  </a:cubicBezTo>
                  <a:cubicBezTo>
                    <a:pt x="18" y="60"/>
                    <a:pt x="23" y="61"/>
                    <a:pt x="28" y="60"/>
                  </a:cubicBezTo>
                  <a:cubicBezTo>
                    <a:pt x="29" y="62"/>
                    <a:pt x="28" y="65"/>
                    <a:pt x="27" y="67"/>
                  </a:cubicBezTo>
                  <a:cubicBezTo>
                    <a:pt x="26" y="71"/>
                    <a:pt x="23" y="73"/>
                    <a:pt x="19" y="74"/>
                  </a:cubicBezTo>
                  <a:cubicBezTo>
                    <a:pt x="19" y="74"/>
                    <a:pt x="19" y="74"/>
                    <a:pt x="20" y="75"/>
                  </a:cubicBezTo>
                  <a:cubicBezTo>
                    <a:pt x="20" y="75"/>
                    <a:pt x="20" y="75"/>
                    <a:pt x="20" y="75"/>
                  </a:cubicBezTo>
                  <a:cubicBezTo>
                    <a:pt x="20" y="75"/>
                    <a:pt x="21" y="75"/>
                    <a:pt x="21" y="75"/>
                  </a:cubicBezTo>
                  <a:cubicBezTo>
                    <a:pt x="22" y="74"/>
                    <a:pt x="23" y="74"/>
                    <a:pt x="23" y="74"/>
                  </a:cubicBezTo>
                  <a:cubicBezTo>
                    <a:pt x="25" y="73"/>
                    <a:pt x="26" y="71"/>
                    <a:pt x="27" y="70"/>
                  </a:cubicBezTo>
                  <a:cubicBezTo>
                    <a:pt x="28" y="68"/>
                    <a:pt x="29" y="66"/>
                    <a:pt x="29" y="64"/>
                  </a:cubicBezTo>
                  <a:cubicBezTo>
                    <a:pt x="29" y="62"/>
                    <a:pt x="29" y="61"/>
                    <a:pt x="29" y="59"/>
                  </a:cubicBezTo>
                  <a:cubicBezTo>
                    <a:pt x="31" y="59"/>
                    <a:pt x="33" y="58"/>
                    <a:pt x="34" y="58"/>
                  </a:cubicBezTo>
                  <a:cubicBezTo>
                    <a:pt x="36" y="57"/>
                    <a:pt x="37" y="56"/>
                    <a:pt x="39" y="55"/>
                  </a:cubicBezTo>
                  <a:cubicBezTo>
                    <a:pt x="39" y="55"/>
                    <a:pt x="39" y="55"/>
                    <a:pt x="40" y="55"/>
                  </a:cubicBezTo>
                  <a:cubicBezTo>
                    <a:pt x="40" y="55"/>
                    <a:pt x="40" y="55"/>
                    <a:pt x="40" y="55"/>
                  </a:cubicBezTo>
                  <a:cubicBezTo>
                    <a:pt x="40" y="55"/>
                    <a:pt x="40" y="55"/>
                    <a:pt x="40" y="55"/>
                  </a:cubicBezTo>
                  <a:cubicBezTo>
                    <a:pt x="41" y="54"/>
                    <a:pt x="42" y="54"/>
                    <a:pt x="42" y="53"/>
                  </a:cubicBezTo>
                  <a:cubicBezTo>
                    <a:pt x="43" y="52"/>
                    <a:pt x="44" y="51"/>
                    <a:pt x="45" y="50"/>
                  </a:cubicBezTo>
                  <a:cubicBezTo>
                    <a:pt x="46" y="48"/>
                    <a:pt x="46" y="46"/>
                    <a:pt x="47" y="44"/>
                  </a:cubicBezTo>
                  <a:cubicBezTo>
                    <a:pt x="47" y="42"/>
                    <a:pt x="47" y="40"/>
                    <a:pt x="47" y="3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2586"/>
            <p:cNvSpPr>
              <a:spLocks/>
            </p:cNvSpPr>
            <p:nvPr/>
          </p:nvSpPr>
          <p:spPr bwMode="auto">
            <a:xfrm>
              <a:off x="1419349" y="2231037"/>
              <a:ext cx="82653" cy="76364"/>
            </a:xfrm>
            <a:custGeom>
              <a:avLst/>
              <a:gdLst>
                <a:gd name="T0" fmla="*/ 31 w 39"/>
                <a:gd name="T1" fmla="*/ 27 h 36"/>
                <a:gd name="T2" fmla="*/ 34 w 39"/>
                <a:gd name="T3" fmla="*/ 19 h 36"/>
                <a:gd name="T4" fmla="*/ 36 w 39"/>
                <a:gd name="T5" fmla="*/ 10 h 36"/>
                <a:gd name="T6" fmla="*/ 37 w 39"/>
                <a:gd name="T7" fmla="*/ 4 h 36"/>
                <a:gd name="T8" fmla="*/ 39 w 39"/>
                <a:gd name="T9" fmla="*/ 0 h 36"/>
                <a:gd name="T10" fmla="*/ 31 w 39"/>
                <a:gd name="T11" fmla="*/ 1 h 36"/>
                <a:gd name="T12" fmla="*/ 23 w 39"/>
                <a:gd name="T13" fmla="*/ 0 h 36"/>
                <a:gd name="T14" fmla="*/ 11 w 39"/>
                <a:gd name="T15" fmla="*/ 4 h 36"/>
                <a:gd name="T16" fmla="*/ 3 w 39"/>
                <a:gd name="T17" fmla="*/ 12 h 36"/>
                <a:gd name="T18" fmla="*/ 2 w 39"/>
                <a:gd name="T19" fmla="*/ 15 h 36"/>
                <a:gd name="T20" fmla="*/ 2 w 39"/>
                <a:gd name="T21" fmla="*/ 17 h 36"/>
                <a:gd name="T22" fmla="*/ 2 w 39"/>
                <a:gd name="T23" fmla="*/ 17 h 36"/>
                <a:gd name="T24" fmla="*/ 2 w 39"/>
                <a:gd name="T25" fmla="*/ 17 h 36"/>
                <a:gd name="T26" fmla="*/ 2 w 39"/>
                <a:gd name="T27" fmla="*/ 17 h 36"/>
                <a:gd name="T28" fmla="*/ 2 w 39"/>
                <a:gd name="T29" fmla="*/ 18 h 36"/>
                <a:gd name="T30" fmla="*/ 2 w 39"/>
                <a:gd name="T31" fmla="*/ 21 h 36"/>
                <a:gd name="T32" fmla="*/ 4 w 39"/>
                <a:gd name="T33" fmla="*/ 23 h 36"/>
                <a:gd name="T34" fmla="*/ 11 w 39"/>
                <a:gd name="T35" fmla="*/ 31 h 36"/>
                <a:gd name="T36" fmla="*/ 7 w 39"/>
                <a:gd name="T37" fmla="*/ 34 h 36"/>
                <a:gd name="T38" fmla="*/ 0 w 39"/>
                <a:gd name="T39" fmla="*/ 34 h 36"/>
                <a:gd name="T40" fmla="*/ 0 w 39"/>
                <a:gd name="T41" fmla="*/ 35 h 36"/>
                <a:gd name="T42" fmla="*/ 0 w 39"/>
                <a:gd name="T43" fmla="*/ 35 h 36"/>
                <a:gd name="T44" fmla="*/ 1 w 39"/>
                <a:gd name="T45" fmla="*/ 36 h 36"/>
                <a:gd name="T46" fmla="*/ 3 w 39"/>
                <a:gd name="T47" fmla="*/ 36 h 36"/>
                <a:gd name="T48" fmla="*/ 6 w 39"/>
                <a:gd name="T49" fmla="*/ 35 h 36"/>
                <a:gd name="T50" fmla="*/ 10 w 39"/>
                <a:gd name="T51" fmla="*/ 33 h 36"/>
                <a:gd name="T52" fmla="*/ 12 w 39"/>
                <a:gd name="T53" fmla="*/ 31 h 36"/>
                <a:gd name="T54" fmla="*/ 15 w 39"/>
                <a:gd name="T55" fmla="*/ 32 h 36"/>
                <a:gd name="T56" fmla="*/ 19 w 39"/>
                <a:gd name="T57" fmla="*/ 33 h 36"/>
                <a:gd name="T58" fmla="*/ 19 w 39"/>
                <a:gd name="T59" fmla="*/ 33 h 36"/>
                <a:gd name="T60" fmla="*/ 20 w 39"/>
                <a:gd name="T61" fmla="*/ 33 h 36"/>
                <a:gd name="T62" fmla="*/ 20 w 39"/>
                <a:gd name="T63" fmla="*/ 33 h 36"/>
                <a:gd name="T64" fmla="*/ 21 w 39"/>
                <a:gd name="T65" fmla="*/ 33 h 36"/>
                <a:gd name="T66" fmla="*/ 24 w 39"/>
                <a:gd name="T67" fmla="*/ 33 h 36"/>
                <a:gd name="T68" fmla="*/ 28 w 39"/>
                <a:gd name="T69" fmla="*/ 30 h 36"/>
                <a:gd name="T70" fmla="*/ 31 w 39"/>
                <a:gd name="T71"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36">
                  <a:moveTo>
                    <a:pt x="31" y="27"/>
                  </a:moveTo>
                  <a:cubicBezTo>
                    <a:pt x="33" y="25"/>
                    <a:pt x="33" y="22"/>
                    <a:pt x="34" y="19"/>
                  </a:cubicBezTo>
                  <a:cubicBezTo>
                    <a:pt x="35" y="16"/>
                    <a:pt x="35" y="13"/>
                    <a:pt x="36" y="10"/>
                  </a:cubicBezTo>
                  <a:cubicBezTo>
                    <a:pt x="36" y="9"/>
                    <a:pt x="36" y="6"/>
                    <a:pt x="37" y="4"/>
                  </a:cubicBezTo>
                  <a:cubicBezTo>
                    <a:pt x="38" y="2"/>
                    <a:pt x="39" y="0"/>
                    <a:pt x="39" y="0"/>
                  </a:cubicBezTo>
                  <a:cubicBezTo>
                    <a:pt x="36" y="1"/>
                    <a:pt x="34" y="1"/>
                    <a:pt x="31" y="1"/>
                  </a:cubicBezTo>
                  <a:cubicBezTo>
                    <a:pt x="28" y="0"/>
                    <a:pt x="26" y="0"/>
                    <a:pt x="23" y="0"/>
                  </a:cubicBezTo>
                  <a:cubicBezTo>
                    <a:pt x="19" y="0"/>
                    <a:pt x="15" y="1"/>
                    <a:pt x="11" y="4"/>
                  </a:cubicBezTo>
                  <a:cubicBezTo>
                    <a:pt x="7" y="6"/>
                    <a:pt x="4" y="9"/>
                    <a:pt x="3" y="12"/>
                  </a:cubicBezTo>
                  <a:cubicBezTo>
                    <a:pt x="2" y="13"/>
                    <a:pt x="2" y="14"/>
                    <a:pt x="2" y="15"/>
                  </a:cubicBezTo>
                  <a:cubicBezTo>
                    <a:pt x="2" y="16"/>
                    <a:pt x="2" y="16"/>
                    <a:pt x="2" y="17"/>
                  </a:cubicBezTo>
                  <a:cubicBezTo>
                    <a:pt x="2" y="17"/>
                    <a:pt x="2" y="17"/>
                    <a:pt x="2" y="17"/>
                  </a:cubicBezTo>
                  <a:cubicBezTo>
                    <a:pt x="2" y="17"/>
                    <a:pt x="2" y="17"/>
                    <a:pt x="2" y="17"/>
                  </a:cubicBezTo>
                  <a:cubicBezTo>
                    <a:pt x="2" y="17"/>
                    <a:pt x="2" y="17"/>
                    <a:pt x="2" y="17"/>
                  </a:cubicBezTo>
                  <a:cubicBezTo>
                    <a:pt x="2" y="18"/>
                    <a:pt x="2" y="18"/>
                    <a:pt x="2" y="18"/>
                  </a:cubicBezTo>
                  <a:cubicBezTo>
                    <a:pt x="2" y="19"/>
                    <a:pt x="2" y="20"/>
                    <a:pt x="2" y="21"/>
                  </a:cubicBezTo>
                  <a:cubicBezTo>
                    <a:pt x="3" y="22"/>
                    <a:pt x="3" y="23"/>
                    <a:pt x="4" y="23"/>
                  </a:cubicBezTo>
                  <a:cubicBezTo>
                    <a:pt x="5" y="26"/>
                    <a:pt x="8" y="29"/>
                    <a:pt x="11" y="31"/>
                  </a:cubicBezTo>
                  <a:cubicBezTo>
                    <a:pt x="10" y="32"/>
                    <a:pt x="9" y="34"/>
                    <a:pt x="7" y="34"/>
                  </a:cubicBezTo>
                  <a:cubicBezTo>
                    <a:pt x="5" y="36"/>
                    <a:pt x="2" y="36"/>
                    <a:pt x="0" y="34"/>
                  </a:cubicBezTo>
                  <a:cubicBezTo>
                    <a:pt x="0" y="35"/>
                    <a:pt x="0" y="35"/>
                    <a:pt x="0" y="35"/>
                  </a:cubicBezTo>
                  <a:cubicBezTo>
                    <a:pt x="0" y="35"/>
                    <a:pt x="0" y="35"/>
                    <a:pt x="0" y="35"/>
                  </a:cubicBezTo>
                  <a:cubicBezTo>
                    <a:pt x="0" y="35"/>
                    <a:pt x="1" y="36"/>
                    <a:pt x="1" y="36"/>
                  </a:cubicBezTo>
                  <a:cubicBezTo>
                    <a:pt x="2" y="36"/>
                    <a:pt x="2" y="36"/>
                    <a:pt x="3" y="36"/>
                  </a:cubicBezTo>
                  <a:cubicBezTo>
                    <a:pt x="4" y="36"/>
                    <a:pt x="5" y="36"/>
                    <a:pt x="6" y="35"/>
                  </a:cubicBezTo>
                  <a:cubicBezTo>
                    <a:pt x="7" y="35"/>
                    <a:pt x="9" y="34"/>
                    <a:pt x="10" y="33"/>
                  </a:cubicBezTo>
                  <a:cubicBezTo>
                    <a:pt x="11" y="33"/>
                    <a:pt x="11" y="32"/>
                    <a:pt x="12" y="31"/>
                  </a:cubicBezTo>
                  <a:cubicBezTo>
                    <a:pt x="13" y="32"/>
                    <a:pt x="14" y="32"/>
                    <a:pt x="15" y="32"/>
                  </a:cubicBezTo>
                  <a:cubicBezTo>
                    <a:pt x="16" y="33"/>
                    <a:pt x="18" y="33"/>
                    <a:pt x="19" y="33"/>
                  </a:cubicBezTo>
                  <a:cubicBezTo>
                    <a:pt x="19" y="33"/>
                    <a:pt x="19" y="33"/>
                    <a:pt x="19" y="33"/>
                  </a:cubicBezTo>
                  <a:cubicBezTo>
                    <a:pt x="19" y="33"/>
                    <a:pt x="19" y="33"/>
                    <a:pt x="20" y="33"/>
                  </a:cubicBezTo>
                  <a:cubicBezTo>
                    <a:pt x="20" y="33"/>
                    <a:pt x="20" y="33"/>
                    <a:pt x="20" y="33"/>
                  </a:cubicBezTo>
                  <a:cubicBezTo>
                    <a:pt x="20" y="33"/>
                    <a:pt x="21" y="33"/>
                    <a:pt x="21" y="33"/>
                  </a:cubicBezTo>
                  <a:cubicBezTo>
                    <a:pt x="22" y="33"/>
                    <a:pt x="23" y="33"/>
                    <a:pt x="24" y="33"/>
                  </a:cubicBezTo>
                  <a:cubicBezTo>
                    <a:pt x="26" y="32"/>
                    <a:pt x="27" y="31"/>
                    <a:pt x="28" y="30"/>
                  </a:cubicBezTo>
                  <a:cubicBezTo>
                    <a:pt x="29" y="30"/>
                    <a:pt x="30" y="28"/>
                    <a:pt x="31"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2587"/>
            <p:cNvSpPr>
              <a:spLocks/>
            </p:cNvSpPr>
            <p:nvPr/>
          </p:nvSpPr>
          <p:spPr bwMode="auto">
            <a:xfrm>
              <a:off x="1510985" y="2195101"/>
              <a:ext cx="46717" cy="44920"/>
            </a:xfrm>
            <a:custGeom>
              <a:avLst/>
              <a:gdLst>
                <a:gd name="T0" fmla="*/ 17 w 22"/>
                <a:gd name="T1" fmla="*/ 16 h 21"/>
                <a:gd name="T2" fmla="*/ 19 w 22"/>
                <a:gd name="T3" fmla="*/ 11 h 21"/>
                <a:gd name="T4" fmla="*/ 20 w 22"/>
                <a:gd name="T5" fmla="*/ 6 h 21"/>
                <a:gd name="T6" fmla="*/ 21 w 22"/>
                <a:gd name="T7" fmla="*/ 3 h 21"/>
                <a:gd name="T8" fmla="*/ 22 w 22"/>
                <a:gd name="T9" fmla="*/ 0 h 21"/>
                <a:gd name="T10" fmla="*/ 18 w 22"/>
                <a:gd name="T11" fmla="*/ 1 h 21"/>
                <a:gd name="T12" fmla="*/ 13 w 22"/>
                <a:gd name="T13" fmla="*/ 0 h 21"/>
                <a:gd name="T14" fmla="*/ 6 w 22"/>
                <a:gd name="T15" fmla="*/ 2 h 21"/>
                <a:gd name="T16" fmla="*/ 1 w 22"/>
                <a:gd name="T17" fmla="*/ 7 h 21"/>
                <a:gd name="T18" fmla="*/ 1 w 22"/>
                <a:gd name="T19" fmla="*/ 9 h 21"/>
                <a:gd name="T20" fmla="*/ 1 w 22"/>
                <a:gd name="T21" fmla="*/ 10 h 21"/>
                <a:gd name="T22" fmla="*/ 1 w 22"/>
                <a:gd name="T23" fmla="*/ 10 h 21"/>
                <a:gd name="T24" fmla="*/ 1 w 22"/>
                <a:gd name="T25" fmla="*/ 10 h 21"/>
                <a:gd name="T26" fmla="*/ 1 w 22"/>
                <a:gd name="T27" fmla="*/ 10 h 21"/>
                <a:gd name="T28" fmla="*/ 1 w 22"/>
                <a:gd name="T29" fmla="*/ 11 h 21"/>
                <a:gd name="T30" fmla="*/ 1 w 22"/>
                <a:gd name="T31" fmla="*/ 12 h 21"/>
                <a:gd name="T32" fmla="*/ 2 w 22"/>
                <a:gd name="T33" fmla="*/ 14 h 21"/>
                <a:gd name="T34" fmla="*/ 6 w 22"/>
                <a:gd name="T35" fmla="*/ 18 h 21"/>
                <a:gd name="T36" fmla="*/ 4 w 22"/>
                <a:gd name="T37" fmla="*/ 20 h 21"/>
                <a:gd name="T38" fmla="*/ 0 w 22"/>
                <a:gd name="T39" fmla="*/ 20 h 21"/>
                <a:gd name="T40" fmla="*/ 0 w 22"/>
                <a:gd name="T41" fmla="*/ 20 h 21"/>
                <a:gd name="T42" fmla="*/ 0 w 22"/>
                <a:gd name="T43" fmla="*/ 21 h 21"/>
                <a:gd name="T44" fmla="*/ 0 w 22"/>
                <a:gd name="T45" fmla="*/ 21 h 21"/>
                <a:gd name="T46" fmla="*/ 1 w 22"/>
                <a:gd name="T47" fmla="*/ 21 h 21"/>
                <a:gd name="T48" fmla="*/ 3 w 22"/>
                <a:gd name="T49" fmla="*/ 21 h 21"/>
                <a:gd name="T50" fmla="*/ 5 w 22"/>
                <a:gd name="T51" fmla="*/ 20 h 21"/>
                <a:gd name="T52" fmla="*/ 6 w 22"/>
                <a:gd name="T53" fmla="*/ 18 h 21"/>
                <a:gd name="T54" fmla="*/ 8 w 22"/>
                <a:gd name="T55" fmla="*/ 19 h 21"/>
                <a:gd name="T56" fmla="*/ 10 w 22"/>
                <a:gd name="T57" fmla="*/ 19 h 21"/>
                <a:gd name="T58" fmla="*/ 11 w 22"/>
                <a:gd name="T59" fmla="*/ 19 h 21"/>
                <a:gd name="T60" fmla="*/ 11 w 22"/>
                <a:gd name="T61" fmla="*/ 20 h 21"/>
                <a:gd name="T62" fmla="*/ 11 w 22"/>
                <a:gd name="T63" fmla="*/ 20 h 21"/>
                <a:gd name="T64" fmla="*/ 12 w 22"/>
                <a:gd name="T65" fmla="*/ 20 h 21"/>
                <a:gd name="T66" fmla="*/ 14 w 22"/>
                <a:gd name="T67" fmla="*/ 19 h 21"/>
                <a:gd name="T68" fmla="*/ 16 w 22"/>
                <a:gd name="T69" fmla="*/ 18 h 21"/>
                <a:gd name="T70" fmla="*/ 17 w 22"/>
                <a:gd name="T71"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1">
                  <a:moveTo>
                    <a:pt x="17" y="16"/>
                  </a:moveTo>
                  <a:cubicBezTo>
                    <a:pt x="18" y="15"/>
                    <a:pt x="19" y="13"/>
                    <a:pt x="19" y="11"/>
                  </a:cubicBezTo>
                  <a:cubicBezTo>
                    <a:pt x="20" y="9"/>
                    <a:pt x="20" y="8"/>
                    <a:pt x="20" y="6"/>
                  </a:cubicBezTo>
                  <a:cubicBezTo>
                    <a:pt x="20" y="5"/>
                    <a:pt x="21" y="4"/>
                    <a:pt x="21" y="3"/>
                  </a:cubicBezTo>
                  <a:cubicBezTo>
                    <a:pt x="22" y="1"/>
                    <a:pt x="22" y="0"/>
                    <a:pt x="22" y="0"/>
                  </a:cubicBezTo>
                  <a:cubicBezTo>
                    <a:pt x="21" y="1"/>
                    <a:pt x="19" y="1"/>
                    <a:pt x="18" y="1"/>
                  </a:cubicBezTo>
                  <a:cubicBezTo>
                    <a:pt x="16" y="0"/>
                    <a:pt x="14" y="0"/>
                    <a:pt x="13" y="0"/>
                  </a:cubicBezTo>
                  <a:cubicBezTo>
                    <a:pt x="11" y="0"/>
                    <a:pt x="8" y="1"/>
                    <a:pt x="6" y="2"/>
                  </a:cubicBezTo>
                  <a:cubicBezTo>
                    <a:pt x="4" y="4"/>
                    <a:pt x="2" y="5"/>
                    <a:pt x="1" y="7"/>
                  </a:cubicBezTo>
                  <a:cubicBezTo>
                    <a:pt x="1" y="8"/>
                    <a:pt x="1" y="8"/>
                    <a:pt x="1" y="9"/>
                  </a:cubicBezTo>
                  <a:cubicBezTo>
                    <a:pt x="1" y="9"/>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2"/>
                    <a:pt x="1" y="12"/>
                  </a:cubicBezTo>
                  <a:cubicBezTo>
                    <a:pt x="1" y="13"/>
                    <a:pt x="1" y="13"/>
                    <a:pt x="2" y="14"/>
                  </a:cubicBezTo>
                  <a:cubicBezTo>
                    <a:pt x="3" y="15"/>
                    <a:pt x="4" y="17"/>
                    <a:pt x="6" y="18"/>
                  </a:cubicBezTo>
                  <a:cubicBezTo>
                    <a:pt x="6" y="19"/>
                    <a:pt x="5" y="20"/>
                    <a:pt x="4" y="20"/>
                  </a:cubicBezTo>
                  <a:cubicBezTo>
                    <a:pt x="3" y="21"/>
                    <a:pt x="1" y="21"/>
                    <a:pt x="0" y="20"/>
                  </a:cubicBezTo>
                  <a:cubicBezTo>
                    <a:pt x="0" y="20"/>
                    <a:pt x="0" y="20"/>
                    <a:pt x="0" y="20"/>
                  </a:cubicBezTo>
                  <a:cubicBezTo>
                    <a:pt x="0" y="20"/>
                    <a:pt x="0" y="20"/>
                    <a:pt x="0" y="21"/>
                  </a:cubicBezTo>
                  <a:cubicBezTo>
                    <a:pt x="0" y="21"/>
                    <a:pt x="0" y="21"/>
                    <a:pt x="0" y="21"/>
                  </a:cubicBezTo>
                  <a:cubicBezTo>
                    <a:pt x="0" y="21"/>
                    <a:pt x="1" y="21"/>
                    <a:pt x="1" y="21"/>
                  </a:cubicBezTo>
                  <a:cubicBezTo>
                    <a:pt x="2" y="21"/>
                    <a:pt x="2" y="21"/>
                    <a:pt x="3" y="21"/>
                  </a:cubicBezTo>
                  <a:cubicBezTo>
                    <a:pt x="4" y="20"/>
                    <a:pt x="5" y="20"/>
                    <a:pt x="5" y="20"/>
                  </a:cubicBezTo>
                  <a:cubicBezTo>
                    <a:pt x="6" y="19"/>
                    <a:pt x="6" y="19"/>
                    <a:pt x="6" y="18"/>
                  </a:cubicBezTo>
                  <a:cubicBezTo>
                    <a:pt x="7" y="19"/>
                    <a:pt x="8" y="19"/>
                    <a:pt x="8" y="19"/>
                  </a:cubicBezTo>
                  <a:cubicBezTo>
                    <a:pt x="9" y="19"/>
                    <a:pt x="10" y="19"/>
                    <a:pt x="10" y="19"/>
                  </a:cubicBezTo>
                  <a:cubicBezTo>
                    <a:pt x="10" y="19"/>
                    <a:pt x="11" y="19"/>
                    <a:pt x="11" y="19"/>
                  </a:cubicBezTo>
                  <a:cubicBezTo>
                    <a:pt x="11" y="19"/>
                    <a:pt x="11" y="19"/>
                    <a:pt x="11" y="20"/>
                  </a:cubicBezTo>
                  <a:cubicBezTo>
                    <a:pt x="11" y="20"/>
                    <a:pt x="11" y="20"/>
                    <a:pt x="11" y="20"/>
                  </a:cubicBezTo>
                  <a:cubicBezTo>
                    <a:pt x="11" y="20"/>
                    <a:pt x="12" y="20"/>
                    <a:pt x="12" y="20"/>
                  </a:cubicBezTo>
                  <a:cubicBezTo>
                    <a:pt x="13" y="19"/>
                    <a:pt x="13" y="19"/>
                    <a:pt x="14" y="19"/>
                  </a:cubicBezTo>
                  <a:cubicBezTo>
                    <a:pt x="14" y="19"/>
                    <a:pt x="15" y="18"/>
                    <a:pt x="16" y="18"/>
                  </a:cubicBezTo>
                  <a:cubicBezTo>
                    <a:pt x="16" y="17"/>
                    <a:pt x="17" y="17"/>
                    <a:pt x="17"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2588"/>
            <p:cNvSpPr>
              <a:spLocks/>
            </p:cNvSpPr>
            <p:nvPr/>
          </p:nvSpPr>
          <p:spPr bwMode="auto">
            <a:xfrm>
              <a:off x="1394193" y="2372086"/>
              <a:ext cx="46717" cy="44022"/>
            </a:xfrm>
            <a:custGeom>
              <a:avLst/>
              <a:gdLst>
                <a:gd name="T0" fmla="*/ 18 w 22"/>
                <a:gd name="T1" fmla="*/ 16 h 21"/>
                <a:gd name="T2" fmla="*/ 20 w 22"/>
                <a:gd name="T3" fmla="*/ 11 h 21"/>
                <a:gd name="T4" fmla="*/ 21 w 22"/>
                <a:gd name="T5" fmla="*/ 6 h 21"/>
                <a:gd name="T6" fmla="*/ 22 w 22"/>
                <a:gd name="T7" fmla="*/ 2 h 21"/>
                <a:gd name="T8" fmla="*/ 22 w 22"/>
                <a:gd name="T9" fmla="*/ 0 h 21"/>
                <a:gd name="T10" fmla="*/ 18 w 22"/>
                <a:gd name="T11" fmla="*/ 0 h 21"/>
                <a:gd name="T12" fmla="*/ 13 w 22"/>
                <a:gd name="T13" fmla="*/ 0 h 21"/>
                <a:gd name="T14" fmla="*/ 6 w 22"/>
                <a:gd name="T15" fmla="*/ 2 h 21"/>
                <a:gd name="T16" fmla="*/ 2 w 22"/>
                <a:gd name="T17" fmla="*/ 7 h 21"/>
                <a:gd name="T18" fmla="*/ 1 w 22"/>
                <a:gd name="T19" fmla="*/ 9 h 21"/>
                <a:gd name="T20" fmla="*/ 1 w 22"/>
                <a:gd name="T21" fmla="*/ 10 h 21"/>
                <a:gd name="T22" fmla="*/ 1 w 22"/>
                <a:gd name="T23" fmla="*/ 10 h 21"/>
                <a:gd name="T24" fmla="*/ 1 w 22"/>
                <a:gd name="T25" fmla="*/ 10 h 21"/>
                <a:gd name="T26" fmla="*/ 1 w 22"/>
                <a:gd name="T27" fmla="*/ 10 h 21"/>
                <a:gd name="T28" fmla="*/ 1 w 22"/>
                <a:gd name="T29" fmla="*/ 11 h 21"/>
                <a:gd name="T30" fmla="*/ 1 w 22"/>
                <a:gd name="T31" fmla="*/ 12 h 21"/>
                <a:gd name="T32" fmla="*/ 2 w 22"/>
                <a:gd name="T33" fmla="*/ 13 h 21"/>
                <a:gd name="T34" fmla="*/ 7 w 22"/>
                <a:gd name="T35" fmla="*/ 18 h 21"/>
                <a:gd name="T36" fmla="*/ 4 w 22"/>
                <a:gd name="T37" fmla="*/ 20 h 21"/>
                <a:gd name="T38" fmla="*/ 0 w 22"/>
                <a:gd name="T39" fmla="*/ 20 h 21"/>
                <a:gd name="T40" fmla="*/ 0 w 22"/>
                <a:gd name="T41" fmla="*/ 20 h 21"/>
                <a:gd name="T42" fmla="*/ 0 w 22"/>
                <a:gd name="T43" fmla="*/ 20 h 21"/>
                <a:gd name="T44" fmla="*/ 1 w 22"/>
                <a:gd name="T45" fmla="*/ 21 h 21"/>
                <a:gd name="T46" fmla="*/ 1 w 22"/>
                <a:gd name="T47" fmla="*/ 21 h 21"/>
                <a:gd name="T48" fmla="*/ 4 w 22"/>
                <a:gd name="T49" fmla="*/ 21 h 21"/>
                <a:gd name="T50" fmla="*/ 6 w 22"/>
                <a:gd name="T51" fmla="*/ 19 h 21"/>
                <a:gd name="T52" fmla="*/ 7 w 22"/>
                <a:gd name="T53" fmla="*/ 18 h 21"/>
                <a:gd name="T54" fmla="*/ 9 w 22"/>
                <a:gd name="T55" fmla="*/ 19 h 21"/>
                <a:gd name="T56" fmla="*/ 11 w 22"/>
                <a:gd name="T57" fmla="*/ 19 h 21"/>
                <a:gd name="T58" fmla="*/ 11 w 22"/>
                <a:gd name="T59" fmla="*/ 19 h 21"/>
                <a:gd name="T60" fmla="*/ 11 w 22"/>
                <a:gd name="T61" fmla="*/ 19 h 21"/>
                <a:gd name="T62" fmla="*/ 11 w 22"/>
                <a:gd name="T63" fmla="*/ 19 h 21"/>
                <a:gd name="T64" fmla="*/ 12 w 22"/>
                <a:gd name="T65" fmla="*/ 19 h 21"/>
                <a:gd name="T66" fmla="*/ 14 w 22"/>
                <a:gd name="T67" fmla="*/ 19 h 21"/>
                <a:gd name="T68" fmla="*/ 16 w 22"/>
                <a:gd name="T69" fmla="*/ 18 h 21"/>
                <a:gd name="T70" fmla="*/ 18 w 22"/>
                <a:gd name="T71"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1">
                  <a:moveTo>
                    <a:pt x="18" y="16"/>
                  </a:moveTo>
                  <a:cubicBezTo>
                    <a:pt x="19" y="15"/>
                    <a:pt x="19" y="13"/>
                    <a:pt x="20" y="11"/>
                  </a:cubicBezTo>
                  <a:cubicBezTo>
                    <a:pt x="20" y="9"/>
                    <a:pt x="20" y="7"/>
                    <a:pt x="21" y="6"/>
                  </a:cubicBezTo>
                  <a:cubicBezTo>
                    <a:pt x="21" y="5"/>
                    <a:pt x="21" y="4"/>
                    <a:pt x="22" y="2"/>
                  </a:cubicBezTo>
                  <a:cubicBezTo>
                    <a:pt x="22" y="1"/>
                    <a:pt x="22" y="0"/>
                    <a:pt x="22" y="0"/>
                  </a:cubicBezTo>
                  <a:cubicBezTo>
                    <a:pt x="21" y="1"/>
                    <a:pt x="20" y="1"/>
                    <a:pt x="18" y="0"/>
                  </a:cubicBezTo>
                  <a:cubicBezTo>
                    <a:pt x="16" y="0"/>
                    <a:pt x="15" y="0"/>
                    <a:pt x="13" y="0"/>
                  </a:cubicBezTo>
                  <a:cubicBezTo>
                    <a:pt x="11" y="0"/>
                    <a:pt x="8" y="1"/>
                    <a:pt x="6" y="2"/>
                  </a:cubicBezTo>
                  <a:cubicBezTo>
                    <a:pt x="4" y="3"/>
                    <a:pt x="2" y="5"/>
                    <a:pt x="2" y="7"/>
                  </a:cubicBezTo>
                  <a:cubicBezTo>
                    <a:pt x="1" y="8"/>
                    <a:pt x="1" y="8"/>
                    <a:pt x="1" y="9"/>
                  </a:cubicBezTo>
                  <a:cubicBezTo>
                    <a:pt x="1" y="9"/>
                    <a:pt x="1" y="9"/>
                    <a:pt x="1" y="10"/>
                  </a:cubicBezTo>
                  <a:cubicBezTo>
                    <a:pt x="1" y="10"/>
                    <a:pt x="1" y="10"/>
                    <a:pt x="1" y="10"/>
                  </a:cubicBezTo>
                  <a:cubicBezTo>
                    <a:pt x="1" y="10"/>
                    <a:pt x="1" y="10"/>
                    <a:pt x="1" y="10"/>
                  </a:cubicBezTo>
                  <a:cubicBezTo>
                    <a:pt x="1" y="10"/>
                    <a:pt x="1" y="10"/>
                    <a:pt x="1" y="10"/>
                  </a:cubicBezTo>
                  <a:cubicBezTo>
                    <a:pt x="1" y="10"/>
                    <a:pt x="1" y="10"/>
                    <a:pt x="1" y="11"/>
                  </a:cubicBezTo>
                  <a:cubicBezTo>
                    <a:pt x="1" y="11"/>
                    <a:pt x="1" y="12"/>
                    <a:pt x="1" y="12"/>
                  </a:cubicBezTo>
                  <a:cubicBezTo>
                    <a:pt x="1" y="13"/>
                    <a:pt x="2" y="13"/>
                    <a:pt x="2" y="13"/>
                  </a:cubicBezTo>
                  <a:cubicBezTo>
                    <a:pt x="3" y="15"/>
                    <a:pt x="5" y="17"/>
                    <a:pt x="7" y="18"/>
                  </a:cubicBezTo>
                  <a:cubicBezTo>
                    <a:pt x="6" y="19"/>
                    <a:pt x="5" y="19"/>
                    <a:pt x="4" y="20"/>
                  </a:cubicBezTo>
                  <a:cubicBezTo>
                    <a:pt x="3" y="21"/>
                    <a:pt x="1" y="21"/>
                    <a:pt x="0" y="20"/>
                  </a:cubicBezTo>
                  <a:cubicBezTo>
                    <a:pt x="0" y="20"/>
                    <a:pt x="0" y="20"/>
                    <a:pt x="0" y="20"/>
                  </a:cubicBezTo>
                  <a:cubicBezTo>
                    <a:pt x="0" y="20"/>
                    <a:pt x="0" y="20"/>
                    <a:pt x="0" y="20"/>
                  </a:cubicBezTo>
                  <a:cubicBezTo>
                    <a:pt x="0" y="20"/>
                    <a:pt x="0" y="21"/>
                    <a:pt x="1" y="21"/>
                  </a:cubicBezTo>
                  <a:cubicBezTo>
                    <a:pt x="1" y="21"/>
                    <a:pt x="1" y="21"/>
                    <a:pt x="1" y="21"/>
                  </a:cubicBezTo>
                  <a:cubicBezTo>
                    <a:pt x="2" y="21"/>
                    <a:pt x="3" y="21"/>
                    <a:pt x="4" y="21"/>
                  </a:cubicBezTo>
                  <a:cubicBezTo>
                    <a:pt x="4" y="20"/>
                    <a:pt x="5" y="20"/>
                    <a:pt x="6" y="19"/>
                  </a:cubicBezTo>
                  <a:cubicBezTo>
                    <a:pt x="6" y="19"/>
                    <a:pt x="7" y="18"/>
                    <a:pt x="7" y="18"/>
                  </a:cubicBezTo>
                  <a:cubicBezTo>
                    <a:pt x="7" y="18"/>
                    <a:pt x="8" y="19"/>
                    <a:pt x="9" y="19"/>
                  </a:cubicBezTo>
                  <a:cubicBezTo>
                    <a:pt x="9" y="19"/>
                    <a:pt x="10" y="19"/>
                    <a:pt x="11" y="19"/>
                  </a:cubicBezTo>
                  <a:cubicBezTo>
                    <a:pt x="11" y="19"/>
                    <a:pt x="11" y="19"/>
                    <a:pt x="11" y="19"/>
                  </a:cubicBezTo>
                  <a:cubicBezTo>
                    <a:pt x="11" y="19"/>
                    <a:pt x="11" y="19"/>
                    <a:pt x="11" y="19"/>
                  </a:cubicBezTo>
                  <a:cubicBezTo>
                    <a:pt x="11" y="19"/>
                    <a:pt x="11" y="19"/>
                    <a:pt x="11" y="19"/>
                  </a:cubicBezTo>
                  <a:cubicBezTo>
                    <a:pt x="12" y="19"/>
                    <a:pt x="12" y="19"/>
                    <a:pt x="12" y="19"/>
                  </a:cubicBezTo>
                  <a:cubicBezTo>
                    <a:pt x="13" y="19"/>
                    <a:pt x="13" y="19"/>
                    <a:pt x="14" y="19"/>
                  </a:cubicBezTo>
                  <a:cubicBezTo>
                    <a:pt x="15" y="19"/>
                    <a:pt x="15" y="18"/>
                    <a:pt x="16" y="18"/>
                  </a:cubicBezTo>
                  <a:cubicBezTo>
                    <a:pt x="17" y="17"/>
                    <a:pt x="17" y="16"/>
                    <a:pt x="18"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2589"/>
            <p:cNvSpPr>
              <a:spLocks/>
            </p:cNvSpPr>
            <p:nvPr/>
          </p:nvSpPr>
          <p:spPr bwMode="auto">
            <a:xfrm>
              <a:off x="1089637" y="2433177"/>
              <a:ext cx="142846" cy="91637"/>
            </a:xfrm>
            <a:custGeom>
              <a:avLst/>
              <a:gdLst>
                <a:gd name="T0" fmla="*/ 33 w 67"/>
                <a:gd name="T1" fmla="*/ 0 h 43"/>
                <a:gd name="T2" fmla="*/ 29 w 67"/>
                <a:gd name="T3" fmla="*/ 2 h 43"/>
                <a:gd name="T4" fmla="*/ 24 w 67"/>
                <a:gd name="T5" fmla="*/ 5 h 43"/>
                <a:gd name="T6" fmla="*/ 13 w 67"/>
                <a:gd name="T7" fmla="*/ 7 h 43"/>
                <a:gd name="T8" fmla="*/ 5 w 67"/>
                <a:gd name="T9" fmla="*/ 5 h 43"/>
                <a:gd name="T10" fmla="*/ 0 w 67"/>
                <a:gd name="T11" fmla="*/ 2 h 43"/>
                <a:gd name="T12" fmla="*/ 2 w 67"/>
                <a:gd name="T13" fmla="*/ 16 h 43"/>
                <a:gd name="T14" fmla="*/ 8 w 67"/>
                <a:gd name="T15" fmla="*/ 29 h 43"/>
                <a:gd name="T16" fmla="*/ 24 w 67"/>
                <a:gd name="T17" fmla="*/ 41 h 43"/>
                <a:gd name="T18" fmla="*/ 39 w 67"/>
                <a:gd name="T19" fmla="*/ 42 h 43"/>
                <a:gd name="T20" fmla="*/ 49 w 67"/>
                <a:gd name="T21" fmla="*/ 33 h 43"/>
                <a:gd name="T22" fmla="*/ 53 w 67"/>
                <a:gd name="T23" fmla="*/ 19 h 43"/>
                <a:gd name="T24" fmla="*/ 60 w 67"/>
                <a:gd name="T25" fmla="*/ 21 h 43"/>
                <a:gd name="T26" fmla="*/ 66 w 67"/>
                <a:gd name="T27" fmla="*/ 28 h 43"/>
                <a:gd name="T28" fmla="*/ 67 w 67"/>
                <a:gd name="T29" fmla="*/ 27 h 43"/>
                <a:gd name="T30" fmla="*/ 62 w 67"/>
                <a:gd name="T31" fmla="*/ 22 h 43"/>
                <a:gd name="T32" fmla="*/ 53 w 67"/>
                <a:gd name="T33" fmla="*/ 18 h 43"/>
                <a:gd name="T34" fmla="*/ 51 w 67"/>
                <a:gd name="T35" fmla="*/ 9 h 43"/>
                <a:gd name="T36" fmla="*/ 44 w 67"/>
                <a:gd name="T37" fmla="*/ 3 h 43"/>
                <a:gd name="T38" fmla="*/ 38 w 67"/>
                <a:gd name="T39" fmla="*/ 0 h 43"/>
                <a:gd name="T40" fmla="*/ 33 w 67"/>
                <a:gd name="T4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43">
                  <a:moveTo>
                    <a:pt x="33" y="0"/>
                  </a:moveTo>
                  <a:cubicBezTo>
                    <a:pt x="32" y="0"/>
                    <a:pt x="30" y="1"/>
                    <a:pt x="29" y="2"/>
                  </a:cubicBezTo>
                  <a:cubicBezTo>
                    <a:pt x="28" y="3"/>
                    <a:pt x="26" y="4"/>
                    <a:pt x="24" y="5"/>
                  </a:cubicBezTo>
                  <a:cubicBezTo>
                    <a:pt x="21" y="6"/>
                    <a:pt x="17" y="7"/>
                    <a:pt x="13" y="7"/>
                  </a:cubicBezTo>
                  <a:cubicBezTo>
                    <a:pt x="11" y="7"/>
                    <a:pt x="8" y="7"/>
                    <a:pt x="5" y="5"/>
                  </a:cubicBezTo>
                  <a:cubicBezTo>
                    <a:pt x="2" y="4"/>
                    <a:pt x="0" y="2"/>
                    <a:pt x="0" y="2"/>
                  </a:cubicBezTo>
                  <a:cubicBezTo>
                    <a:pt x="1" y="6"/>
                    <a:pt x="1" y="11"/>
                    <a:pt x="2" y="16"/>
                  </a:cubicBezTo>
                  <a:cubicBezTo>
                    <a:pt x="3" y="20"/>
                    <a:pt x="5" y="25"/>
                    <a:pt x="8" y="29"/>
                  </a:cubicBezTo>
                  <a:cubicBezTo>
                    <a:pt x="13" y="35"/>
                    <a:pt x="19" y="39"/>
                    <a:pt x="24" y="41"/>
                  </a:cubicBezTo>
                  <a:cubicBezTo>
                    <a:pt x="30" y="43"/>
                    <a:pt x="35" y="43"/>
                    <a:pt x="39" y="42"/>
                  </a:cubicBezTo>
                  <a:cubicBezTo>
                    <a:pt x="44" y="41"/>
                    <a:pt x="47" y="37"/>
                    <a:pt x="49" y="33"/>
                  </a:cubicBezTo>
                  <a:cubicBezTo>
                    <a:pt x="52" y="29"/>
                    <a:pt x="53" y="24"/>
                    <a:pt x="53" y="19"/>
                  </a:cubicBezTo>
                  <a:cubicBezTo>
                    <a:pt x="56" y="19"/>
                    <a:pt x="58" y="20"/>
                    <a:pt x="60" y="21"/>
                  </a:cubicBezTo>
                  <a:cubicBezTo>
                    <a:pt x="62" y="23"/>
                    <a:pt x="65" y="25"/>
                    <a:pt x="66" y="28"/>
                  </a:cubicBezTo>
                  <a:cubicBezTo>
                    <a:pt x="66" y="28"/>
                    <a:pt x="67" y="27"/>
                    <a:pt x="67" y="27"/>
                  </a:cubicBezTo>
                  <a:cubicBezTo>
                    <a:pt x="66" y="26"/>
                    <a:pt x="64" y="23"/>
                    <a:pt x="62" y="22"/>
                  </a:cubicBezTo>
                  <a:cubicBezTo>
                    <a:pt x="59" y="20"/>
                    <a:pt x="56" y="18"/>
                    <a:pt x="53" y="18"/>
                  </a:cubicBezTo>
                  <a:cubicBezTo>
                    <a:pt x="53" y="15"/>
                    <a:pt x="53" y="12"/>
                    <a:pt x="51" y="9"/>
                  </a:cubicBezTo>
                  <a:cubicBezTo>
                    <a:pt x="49" y="6"/>
                    <a:pt x="47" y="4"/>
                    <a:pt x="44" y="3"/>
                  </a:cubicBezTo>
                  <a:cubicBezTo>
                    <a:pt x="42" y="2"/>
                    <a:pt x="40" y="1"/>
                    <a:pt x="38" y="0"/>
                  </a:cubicBezTo>
                  <a:cubicBezTo>
                    <a:pt x="36" y="0"/>
                    <a:pt x="34" y="0"/>
                    <a:pt x="33"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2590"/>
            <p:cNvSpPr>
              <a:spLocks/>
            </p:cNvSpPr>
            <p:nvPr/>
          </p:nvSpPr>
          <p:spPr bwMode="auto">
            <a:xfrm>
              <a:off x="552394" y="3179746"/>
              <a:ext cx="112300" cy="99723"/>
            </a:xfrm>
            <a:custGeom>
              <a:avLst/>
              <a:gdLst>
                <a:gd name="T0" fmla="*/ 48 w 53"/>
                <a:gd name="T1" fmla="*/ 36 h 47"/>
                <a:gd name="T2" fmla="*/ 52 w 53"/>
                <a:gd name="T3" fmla="*/ 27 h 47"/>
                <a:gd name="T4" fmla="*/ 53 w 53"/>
                <a:gd name="T5" fmla="*/ 19 h 47"/>
                <a:gd name="T6" fmla="*/ 47 w 53"/>
                <a:gd name="T7" fmla="*/ 8 h 47"/>
                <a:gd name="T8" fmla="*/ 42 w 53"/>
                <a:gd name="T9" fmla="*/ 2 h 47"/>
                <a:gd name="T10" fmla="*/ 38 w 53"/>
                <a:gd name="T11" fmla="*/ 0 h 47"/>
                <a:gd name="T12" fmla="*/ 35 w 53"/>
                <a:gd name="T13" fmla="*/ 4 h 47"/>
                <a:gd name="T14" fmla="*/ 29 w 53"/>
                <a:gd name="T15" fmla="*/ 5 h 47"/>
                <a:gd name="T16" fmla="*/ 22 w 53"/>
                <a:gd name="T17" fmla="*/ 6 h 47"/>
                <a:gd name="T18" fmla="*/ 15 w 53"/>
                <a:gd name="T19" fmla="*/ 12 h 47"/>
                <a:gd name="T20" fmla="*/ 11 w 53"/>
                <a:gd name="T21" fmla="*/ 24 h 47"/>
                <a:gd name="T22" fmla="*/ 14 w 53"/>
                <a:gd name="T23" fmla="*/ 37 h 47"/>
                <a:gd name="T24" fmla="*/ 8 w 53"/>
                <a:gd name="T25" fmla="*/ 39 h 47"/>
                <a:gd name="T26" fmla="*/ 0 w 53"/>
                <a:gd name="T27" fmla="*/ 36 h 47"/>
                <a:gd name="T28" fmla="*/ 0 w 53"/>
                <a:gd name="T29" fmla="*/ 38 h 47"/>
                <a:gd name="T30" fmla="*/ 7 w 53"/>
                <a:gd name="T31" fmla="*/ 39 h 47"/>
                <a:gd name="T32" fmla="*/ 15 w 53"/>
                <a:gd name="T33" fmla="*/ 38 h 47"/>
                <a:gd name="T34" fmla="*/ 31 w 53"/>
                <a:gd name="T35" fmla="*/ 46 h 47"/>
                <a:gd name="T36" fmla="*/ 40 w 53"/>
                <a:gd name="T37" fmla="*/ 43 h 47"/>
                <a:gd name="T38" fmla="*/ 48 w 53"/>
                <a:gd name="T39"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47">
                  <a:moveTo>
                    <a:pt x="48" y="36"/>
                  </a:moveTo>
                  <a:cubicBezTo>
                    <a:pt x="50" y="33"/>
                    <a:pt x="52" y="30"/>
                    <a:pt x="52" y="27"/>
                  </a:cubicBezTo>
                  <a:cubicBezTo>
                    <a:pt x="53" y="24"/>
                    <a:pt x="53" y="22"/>
                    <a:pt x="53" y="19"/>
                  </a:cubicBezTo>
                  <a:cubicBezTo>
                    <a:pt x="52" y="14"/>
                    <a:pt x="50" y="11"/>
                    <a:pt x="47" y="8"/>
                  </a:cubicBezTo>
                  <a:cubicBezTo>
                    <a:pt x="46" y="6"/>
                    <a:pt x="44" y="4"/>
                    <a:pt x="42" y="2"/>
                  </a:cubicBezTo>
                  <a:cubicBezTo>
                    <a:pt x="40" y="1"/>
                    <a:pt x="38" y="0"/>
                    <a:pt x="38" y="0"/>
                  </a:cubicBezTo>
                  <a:cubicBezTo>
                    <a:pt x="38" y="2"/>
                    <a:pt x="37" y="3"/>
                    <a:pt x="35" y="4"/>
                  </a:cubicBezTo>
                  <a:cubicBezTo>
                    <a:pt x="33" y="5"/>
                    <a:pt x="30" y="5"/>
                    <a:pt x="29" y="5"/>
                  </a:cubicBezTo>
                  <a:cubicBezTo>
                    <a:pt x="26" y="5"/>
                    <a:pt x="24" y="5"/>
                    <a:pt x="22" y="6"/>
                  </a:cubicBezTo>
                  <a:cubicBezTo>
                    <a:pt x="19" y="8"/>
                    <a:pt x="17" y="9"/>
                    <a:pt x="15" y="12"/>
                  </a:cubicBezTo>
                  <a:cubicBezTo>
                    <a:pt x="13" y="15"/>
                    <a:pt x="11" y="19"/>
                    <a:pt x="11" y="24"/>
                  </a:cubicBezTo>
                  <a:cubicBezTo>
                    <a:pt x="11" y="28"/>
                    <a:pt x="12" y="33"/>
                    <a:pt x="14" y="37"/>
                  </a:cubicBezTo>
                  <a:cubicBezTo>
                    <a:pt x="12" y="38"/>
                    <a:pt x="10" y="39"/>
                    <a:pt x="8" y="39"/>
                  </a:cubicBezTo>
                  <a:cubicBezTo>
                    <a:pt x="5" y="39"/>
                    <a:pt x="3" y="38"/>
                    <a:pt x="0" y="36"/>
                  </a:cubicBezTo>
                  <a:cubicBezTo>
                    <a:pt x="0" y="38"/>
                    <a:pt x="0" y="38"/>
                    <a:pt x="0" y="38"/>
                  </a:cubicBezTo>
                  <a:cubicBezTo>
                    <a:pt x="1" y="38"/>
                    <a:pt x="4" y="39"/>
                    <a:pt x="7" y="39"/>
                  </a:cubicBezTo>
                  <a:cubicBezTo>
                    <a:pt x="10" y="39"/>
                    <a:pt x="13" y="39"/>
                    <a:pt x="15" y="38"/>
                  </a:cubicBezTo>
                  <a:cubicBezTo>
                    <a:pt x="18" y="43"/>
                    <a:pt x="23" y="47"/>
                    <a:pt x="31" y="46"/>
                  </a:cubicBezTo>
                  <a:cubicBezTo>
                    <a:pt x="34" y="46"/>
                    <a:pt x="37" y="44"/>
                    <a:pt x="40" y="43"/>
                  </a:cubicBezTo>
                  <a:cubicBezTo>
                    <a:pt x="43" y="41"/>
                    <a:pt x="46" y="38"/>
                    <a:pt x="48" y="3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2591"/>
            <p:cNvSpPr>
              <a:spLocks/>
            </p:cNvSpPr>
            <p:nvPr/>
          </p:nvSpPr>
          <p:spPr bwMode="auto">
            <a:xfrm>
              <a:off x="684458" y="3237243"/>
              <a:ext cx="107808" cy="80856"/>
            </a:xfrm>
            <a:custGeom>
              <a:avLst/>
              <a:gdLst>
                <a:gd name="T0" fmla="*/ 37 w 51"/>
                <a:gd name="T1" fmla="*/ 36 h 38"/>
                <a:gd name="T2" fmla="*/ 48 w 51"/>
                <a:gd name="T3" fmla="*/ 26 h 38"/>
                <a:gd name="T4" fmla="*/ 51 w 51"/>
                <a:gd name="T5" fmla="*/ 15 h 38"/>
                <a:gd name="T6" fmla="*/ 51 w 51"/>
                <a:gd name="T7" fmla="*/ 9 h 38"/>
                <a:gd name="T8" fmla="*/ 49 w 51"/>
                <a:gd name="T9" fmla="*/ 5 h 38"/>
                <a:gd name="T10" fmla="*/ 45 w 51"/>
                <a:gd name="T11" fmla="*/ 5 h 38"/>
                <a:gd name="T12" fmla="*/ 39 w 51"/>
                <a:gd name="T13" fmla="*/ 3 h 38"/>
                <a:gd name="T14" fmla="*/ 31 w 51"/>
                <a:gd name="T15" fmla="*/ 1 h 38"/>
                <a:gd name="T16" fmla="*/ 21 w 51"/>
                <a:gd name="T17" fmla="*/ 2 h 38"/>
                <a:gd name="T18" fmla="*/ 11 w 51"/>
                <a:gd name="T19" fmla="*/ 23 h 38"/>
                <a:gd name="T20" fmla="*/ 6 w 51"/>
                <a:gd name="T21" fmla="*/ 22 h 38"/>
                <a:gd name="T22" fmla="*/ 3 w 51"/>
                <a:gd name="T23" fmla="*/ 20 h 38"/>
                <a:gd name="T24" fmla="*/ 0 w 51"/>
                <a:gd name="T25" fmla="*/ 18 h 38"/>
                <a:gd name="T26" fmla="*/ 0 w 51"/>
                <a:gd name="T27" fmla="*/ 18 h 38"/>
                <a:gd name="T28" fmla="*/ 0 w 51"/>
                <a:gd name="T29" fmla="*/ 19 h 38"/>
                <a:gd name="T30" fmla="*/ 0 w 51"/>
                <a:gd name="T31" fmla="*/ 19 h 38"/>
                <a:gd name="T32" fmla="*/ 0 w 51"/>
                <a:gd name="T33" fmla="*/ 19 h 38"/>
                <a:gd name="T34" fmla="*/ 0 w 51"/>
                <a:gd name="T35" fmla="*/ 19 h 38"/>
                <a:gd name="T36" fmla="*/ 1 w 51"/>
                <a:gd name="T37" fmla="*/ 20 h 38"/>
                <a:gd name="T38" fmla="*/ 4 w 51"/>
                <a:gd name="T39" fmla="*/ 22 h 38"/>
                <a:gd name="T40" fmla="*/ 11 w 51"/>
                <a:gd name="T41" fmla="*/ 24 h 38"/>
                <a:gd name="T42" fmla="*/ 21 w 51"/>
                <a:gd name="T43" fmla="*/ 37 h 38"/>
                <a:gd name="T44" fmla="*/ 37 w 51"/>
                <a:gd name="T4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38">
                  <a:moveTo>
                    <a:pt x="37" y="36"/>
                  </a:moveTo>
                  <a:cubicBezTo>
                    <a:pt x="43" y="35"/>
                    <a:pt x="46" y="31"/>
                    <a:pt x="48" y="26"/>
                  </a:cubicBezTo>
                  <a:cubicBezTo>
                    <a:pt x="50" y="23"/>
                    <a:pt x="51" y="19"/>
                    <a:pt x="51" y="15"/>
                  </a:cubicBezTo>
                  <a:cubicBezTo>
                    <a:pt x="51" y="14"/>
                    <a:pt x="51" y="11"/>
                    <a:pt x="51" y="9"/>
                  </a:cubicBezTo>
                  <a:cubicBezTo>
                    <a:pt x="50" y="7"/>
                    <a:pt x="49" y="5"/>
                    <a:pt x="49" y="5"/>
                  </a:cubicBezTo>
                  <a:cubicBezTo>
                    <a:pt x="49" y="6"/>
                    <a:pt x="47" y="6"/>
                    <a:pt x="45" y="5"/>
                  </a:cubicBezTo>
                  <a:cubicBezTo>
                    <a:pt x="43" y="5"/>
                    <a:pt x="41" y="3"/>
                    <a:pt x="39" y="3"/>
                  </a:cubicBezTo>
                  <a:cubicBezTo>
                    <a:pt x="37" y="2"/>
                    <a:pt x="34" y="1"/>
                    <a:pt x="31" y="1"/>
                  </a:cubicBezTo>
                  <a:cubicBezTo>
                    <a:pt x="28" y="0"/>
                    <a:pt x="24" y="1"/>
                    <a:pt x="21" y="2"/>
                  </a:cubicBezTo>
                  <a:cubicBezTo>
                    <a:pt x="15" y="5"/>
                    <a:pt x="10" y="14"/>
                    <a:pt x="11" y="23"/>
                  </a:cubicBezTo>
                  <a:cubicBezTo>
                    <a:pt x="9" y="23"/>
                    <a:pt x="7" y="23"/>
                    <a:pt x="6" y="22"/>
                  </a:cubicBezTo>
                  <a:cubicBezTo>
                    <a:pt x="5" y="21"/>
                    <a:pt x="3" y="21"/>
                    <a:pt x="3" y="20"/>
                  </a:cubicBezTo>
                  <a:cubicBezTo>
                    <a:pt x="2" y="19"/>
                    <a:pt x="1" y="19"/>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1" y="20"/>
                    <a:pt x="1" y="20"/>
                    <a:pt x="1" y="20"/>
                  </a:cubicBezTo>
                  <a:cubicBezTo>
                    <a:pt x="2" y="21"/>
                    <a:pt x="3" y="21"/>
                    <a:pt x="4" y="22"/>
                  </a:cubicBezTo>
                  <a:cubicBezTo>
                    <a:pt x="6" y="23"/>
                    <a:pt x="9" y="24"/>
                    <a:pt x="11" y="24"/>
                  </a:cubicBezTo>
                  <a:cubicBezTo>
                    <a:pt x="12" y="29"/>
                    <a:pt x="15" y="35"/>
                    <a:pt x="21" y="37"/>
                  </a:cubicBezTo>
                  <a:cubicBezTo>
                    <a:pt x="25" y="38"/>
                    <a:pt x="32" y="38"/>
                    <a:pt x="37" y="3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2592"/>
            <p:cNvSpPr>
              <a:spLocks/>
            </p:cNvSpPr>
            <p:nvPr/>
          </p:nvSpPr>
          <p:spPr bwMode="auto">
            <a:xfrm>
              <a:off x="639538" y="3260601"/>
              <a:ext cx="54803" cy="51209"/>
            </a:xfrm>
            <a:custGeom>
              <a:avLst/>
              <a:gdLst>
                <a:gd name="T0" fmla="*/ 8 w 26"/>
                <a:gd name="T1" fmla="*/ 20 h 24"/>
                <a:gd name="T2" fmla="*/ 14 w 26"/>
                <a:gd name="T3" fmla="*/ 21 h 24"/>
                <a:gd name="T4" fmla="*/ 20 w 26"/>
                <a:gd name="T5" fmla="*/ 22 h 24"/>
                <a:gd name="T6" fmla="*/ 23 w 26"/>
                <a:gd name="T7" fmla="*/ 22 h 24"/>
                <a:gd name="T8" fmla="*/ 26 w 26"/>
                <a:gd name="T9" fmla="*/ 24 h 24"/>
                <a:gd name="T10" fmla="*/ 25 w 26"/>
                <a:gd name="T11" fmla="*/ 18 h 24"/>
                <a:gd name="T12" fmla="*/ 25 w 26"/>
                <a:gd name="T13" fmla="*/ 13 h 24"/>
                <a:gd name="T14" fmla="*/ 16 w 26"/>
                <a:gd name="T15" fmla="*/ 1 h 24"/>
                <a:gd name="T16" fmla="*/ 9 w 26"/>
                <a:gd name="T17" fmla="*/ 2 h 24"/>
                <a:gd name="T18" fmla="*/ 5 w 26"/>
                <a:gd name="T19" fmla="*/ 7 h 24"/>
                <a:gd name="T20" fmla="*/ 3 w 26"/>
                <a:gd name="T21" fmla="*/ 5 h 24"/>
                <a:gd name="T22" fmla="*/ 1 w 26"/>
                <a:gd name="T23" fmla="*/ 2 h 24"/>
                <a:gd name="T24" fmla="*/ 0 w 26"/>
                <a:gd name="T25" fmla="*/ 3 h 24"/>
                <a:gd name="T26" fmla="*/ 2 w 26"/>
                <a:gd name="T27" fmla="*/ 5 h 24"/>
                <a:gd name="T28" fmla="*/ 4 w 26"/>
                <a:gd name="T29" fmla="*/ 7 h 24"/>
                <a:gd name="T30" fmla="*/ 4 w 26"/>
                <a:gd name="T31" fmla="*/ 15 h 24"/>
                <a:gd name="T32" fmla="*/ 8 w 26"/>
                <a:gd name="T3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8" y="20"/>
                  </a:moveTo>
                  <a:cubicBezTo>
                    <a:pt x="9" y="21"/>
                    <a:pt x="11" y="21"/>
                    <a:pt x="14" y="21"/>
                  </a:cubicBezTo>
                  <a:cubicBezTo>
                    <a:pt x="16" y="22"/>
                    <a:pt x="17" y="22"/>
                    <a:pt x="20" y="22"/>
                  </a:cubicBezTo>
                  <a:cubicBezTo>
                    <a:pt x="20" y="22"/>
                    <a:pt x="22" y="22"/>
                    <a:pt x="23" y="22"/>
                  </a:cubicBezTo>
                  <a:cubicBezTo>
                    <a:pt x="25" y="23"/>
                    <a:pt x="26" y="24"/>
                    <a:pt x="26" y="24"/>
                  </a:cubicBezTo>
                  <a:cubicBezTo>
                    <a:pt x="25" y="22"/>
                    <a:pt x="25" y="20"/>
                    <a:pt x="25" y="18"/>
                  </a:cubicBezTo>
                  <a:cubicBezTo>
                    <a:pt x="25" y="16"/>
                    <a:pt x="25" y="14"/>
                    <a:pt x="25" y="13"/>
                  </a:cubicBezTo>
                  <a:cubicBezTo>
                    <a:pt x="24" y="8"/>
                    <a:pt x="21" y="3"/>
                    <a:pt x="16" y="1"/>
                  </a:cubicBezTo>
                  <a:cubicBezTo>
                    <a:pt x="14" y="0"/>
                    <a:pt x="11" y="1"/>
                    <a:pt x="9" y="2"/>
                  </a:cubicBezTo>
                  <a:cubicBezTo>
                    <a:pt x="7" y="3"/>
                    <a:pt x="6" y="5"/>
                    <a:pt x="5" y="7"/>
                  </a:cubicBezTo>
                  <a:cubicBezTo>
                    <a:pt x="4" y="7"/>
                    <a:pt x="3" y="6"/>
                    <a:pt x="3" y="5"/>
                  </a:cubicBezTo>
                  <a:cubicBezTo>
                    <a:pt x="2" y="5"/>
                    <a:pt x="1" y="3"/>
                    <a:pt x="1" y="2"/>
                  </a:cubicBezTo>
                  <a:cubicBezTo>
                    <a:pt x="0" y="3"/>
                    <a:pt x="0" y="3"/>
                    <a:pt x="0" y="3"/>
                  </a:cubicBezTo>
                  <a:cubicBezTo>
                    <a:pt x="0" y="3"/>
                    <a:pt x="1" y="4"/>
                    <a:pt x="2" y="5"/>
                  </a:cubicBezTo>
                  <a:cubicBezTo>
                    <a:pt x="3" y="6"/>
                    <a:pt x="4" y="7"/>
                    <a:pt x="4" y="7"/>
                  </a:cubicBezTo>
                  <a:cubicBezTo>
                    <a:pt x="3" y="10"/>
                    <a:pt x="3" y="13"/>
                    <a:pt x="4" y="15"/>
                  </a:cubicBezTo>
                  <a:cubicBezTo>
                    <a:pt x="4" y="17"/>
                    <a:pt x="6" y="19"/>
                    <a:pt x="8"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2593"/>
            <p:cNvSpPr>
              <a:spLocks/>
            </p:cNvSpPr>
            <p:nvPr/>
          </p:nvSpPr>
          <p:spPr bwMode="auto">
            <a:xfrm>
              <a:off x="469741" y="3075531"/>
              <a:ext cx="46717" cy="66481"/>
            </a:xfrm>
            <a:custGeom>
              <a:avLst/>
              <a:gdLst>
                <a:gd name="T0" fmla="*/ 21 w 22"/>
                <a:gd name="T1" fmla="*/ 20 h 31"/>
                <a:gd name="T2" fmla="*/ 21 w 22"/>
                <a:gd name="T3" fmla="*/ 13 h 31"/>
                <a:gd name="T4" fmla="*/ 18 w 22"/>
                <a:gd name="T5" fmla="*/ 7 h 31"/>
                <a:gd name="T6" fmla="*/ 18 w 22"/>
                <a:gd name="T7" fmla="*/ 3 h 31"/>
                <a:gd name="T8" fmla="*/ 18 w 22"/>
                <a:gd name="T9" fmla="*/ 0 h 31"/>
                <a:gd name="T10" fmla="*/ 13 w 22"/>
                <a:gd name="T11" fmla="*/ 3 h 31"/>
                <a:gd name="T12" fmla="*/ 8 w 22"/>
                <a:gd name="T13" fmla="*/ 6 h 31"/>
                <a:gd name="T14" fmla="*/ 0 w 22"/>
                <a:gd name="T15" fmla="*/ 17 h 31"/>
                <a:gd name="T16" fmla="*/ 2 w 22"/>
                <a:gd name="T17" fmla="*/ 23 h 31"/>
                <a:gd name="T18" fmla="*/ 8 w 22"/>
                <a:gd name="T19" fmla="*/ 28 h 31"/>
                <a:gd name="T20" fmla="*/ 7 w 22"/>
                <a:gd name="T21" fmla="*/ 29 h 31"/>
                <a:gd name="T22" fmla="*/ 6 w 22"/>
                <a:gd name="T23" fmla="*/ 30 h 31"/>
                <a:gd name="T24" fmla="*/ 4 w 22"/>
                <a:gd name="T25" fmla="*/ 31 h 31"/>
                <a:gd name="T26" fmla="*/ 3 w 22"/>
                <a:gd name="T27" fmla="*/ 31 h 31"/>
                <a:gd name="T28" fmla="*/ 1 w 22"/>
                <a:gd name="T29" fmla="*/ 30 h 31"/>
                <a:gd name="T30" fmla="*/ 1 w 22"/>
                <a:gd name="T31" fmla="*/ 29 h 31"/>
                <a:gd name="T32" fmla="*/ 1 w 22"/>
                <a:gd name="T33" fmla="*/ 27 h 31"/>
                <a:gd name="T34" fmla="*/ 2 w 22"/>
                <a:gd name="T35" fmla="*/ 25 h 31"/>
                <a:gd name="T36" fmla="*/ 1 w 22"/>
                <a:gd name="T37" fmla="*/ 25 h 31"/>
                <a:gd name="T38" fmla="*/ 0 w 22"/>
                <a:gd name="T39" fmla="*/ 26 h 31"/>
                <a:gd name="T40" fmla="*/ 0 w 22"/>
                <a:gd name="T41" fmla="*/ 27 h 31"/>
                <a:gd name="T42" fmla="*/ 0 w 22"/>
                <a:gd name="T43" fmla="*/ 29 h 31"/>
                <a:gd name="T44" fmla="*/ 2 w 22"/>
                <a:gd name="T45" fmla="*/ 31 h 31"/>
                <a:gd name="T46" fmla="*/ 4 w 22"/>
                <a:gd name="T47" fmla="*/ 31 h 31"/>
                <a:gd name="T48" fmla="*/ 5 w 22"/>
                <a:gd name="T49" fmla="*/ 31 h 31"/>
                <a:gd name="T50" fmla="*/ 7 w 22"/>
                <a:gd name="T51" fmla="*/ 30 h 31"/>
                <a:gd name="T52" fmla="*/ 9 w 22"/>
                <a:gd name="T53" fmla="*/ 28 h 31"/>
                <a:gd name="T54" fmla="*/ 18 w 22"/>
                <a:gd name="T55" fmla="*/ 26 h 31"/>
                <a:gd name="T56" fmla="*/ 21 w 22"/>
                <a:gd name="T57"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1">
                  <a:moveTo>
                    <a:pt x="21" y="20"/>
                  </a:moveTo>
                  <a:cubicBezTo>
                    <a:pt x="22" y="17"/>
                    <a:pt x="21" y="15"/>
                    <a:pt x="21" y="13"/>
                  </a:cubicBezTo>
                  <a:cubicBezTo>
                    <a:pt x="20" y="11"/>
                    <a:pt x="19" y="9"/>
                    <a:pt x="18" y="7"/>
                  </a:cubicBezTo>
                  <a:cubicBezTo>
                    <a:pt x="18" y="6"/>
                    <a:pt x="18" y="5"/>
                    <a:pt x="18" y="3"/>
                  </a:cubicBezTo>
                  <a:cubicBezTo>
                    <a:pt x="18" y="2"/>
                    <a:pt x="18" y="0"/>
                    <a:pt x="18" y="0"/>
                  </a:cubicBezTo>
                  <a:cubicBezTo>
                    <a:pt x="16" y="2"/>
                    <a:pt x="15" y="3"/>
                    <a:pt x="13" y="3"/>
                  </a:cubicBezTo>
                  <a:cubicBezTo>
                    <a:pt x="11" y="4"/>
                    <a:pt x="9" y="5"/>
                    <a:pt x="8" y="6"/>
                  </a:cubicBezTo>
                  <a:cubicBezTo>
                    <a:pt x="4" y="8"/>
                    <a:pt x="0" y="13"/>
                    <a:pt x="0" y="17"/>
                  </a:cubicBezTo>
                  <a:cubicBezTo>
                    <a:pt x="0" y="19"/>
                    <a:pt x="1" y="21"/>
                    <a:pt x="2" y="23"/>
                  </a:cubicBezTo>
                  <a:cubicBezTo>
                    <a:pt x="4" y="25"/>
                    <a:pt x="6" y="27"/>
                    <a:pt x="8" y="28"/>
                  </a:cubicBezTo>
                  <a:cubicBezTo>
                    <a:pt x="8" y="28"/>
                    <a:pt x="8" y="29"/>
                    <a:pt x="7" y="29"/>
                  </a:cubicBezTo>
                  <a:cubicBezTo>
                    <a:pt x="7" y="29"/>
                    <a:pt x="7" y="30"/>
                    <a:pt x="6" y="30"/>
                  </a:cubicBezTo>
                  <a:cubicBezTo>
                    <a:pt x="6" y="30"/>
                    <a:pt x="6" y="31"/>
                    <a:pt x="4" y="31"/>
                  </a:cubicBezTo>
                  <a:cubicBezTo>
                    <a:pt x="4" y="31"/>
                    <a:pt x="3" y="31"/>
                    <a:pt x="3" y="31"/>
                  </a:cubicBezTo>
                  <a:cubicBezTo>
                    <a:pt x="2" y="31"/>
                    <a:pt x="2" y="30"/>
                    <a:pt x="1" y="30"/>
                  </a:cubicBezTo>
                  <a:cubicBezTo>
                    <a:pt x="1" y="29"/>
                    <a:pt x="1" y="29"/>
                    <a:pt x="1" y="29"/>
                  </a:cubicBezTo>
                  <a:cubicBezTo>
                    <a:pt x="0" y="28"/>
                    <a:pt x="1" y="27"/>
                    <a:pt x="1" y="27"/>
                  </a:cubicBezTo>
                  <a:cubicBezTo>
                    <a:pt x="1" y="26"/>
                    <a:pt x="1" y="26"/>
                    <a:pt x="2" y="25"/>
                  </a:cubicBezTo>
                  <a:cubicBezTo>
                    <a:pt x="1" y="25"/>
                    <a:pt x="1" y="25"/>
                    <a:pt x="1" y="25"/>
                  </a:cubicBezTo>
                  <a:cubicBezTo>
                    <a:pt x="1" y="25"/>
                    <a:pt x="1" y="25"/>
                    <a:pt x="0" y="26"/>
                  </a:cubicBezTo>
                  <a:cubicBezTo>
                    <a:pt x="0" y="26"/>
                    <a:pt x="0" y="27"/>
                    <a:pt x="0" y="27"/>
                  </a:cubicBezTo>
                  <a:cubicBezTo>
                    <a:pt x="0" y="28"/>
                    <a:pt x="0" y="28"/>
                    <a:pt x="0" y="29"/>
                  </a:cubicBezTo>
                  <a:cubicBezTo>
                    <a:pt x="1" y="30"/>
                    <a:pt x="1" y="30"/>
                    <a:pt x="2" y="31"/>
                  </a:cubicBezTo>
                  <a:cubicBezTo>
                    <a:pt x="3" y="31"/>
                    <a:pt x="4" y="31"/>
                    <a:pt x="4" y="31"/>
                  </a:cubicBezTo>
                  <a:cubicBezTo>
                    <a:pt x="5" y="31"/>
                    <a:pt x="5" y="31"/>
                    <a:pt x="5" y="31"/>
                  </a:cubicBezTo>
                  <a:cubicBezTo>
                    <a:pt x="6" y="30"/>
                    <a:pt x="7" y="30"/>
                    <a:pt x="7" y="30"/>
                  </a:cubicBezTo>
                  <a:cubicBezTo>
                    <a:pt x="8" y="29"/>
                    <a:pt x="8" y="28"/>
                    <a:pt x="9" y="28"/>
                  </a:cubicBezTo>
                  <a:cubicBezTo>
                    <a:pt x="12" y="29"/>
                    <a:pt x="15" y="28"/>
                    <a:pt x="18" y="26"/>
                  </a:cubicBezTo>
                  <a:cubicBezTo>
                    <a:pt x="19" y="24"/>
                    <a:pt x="21" y="22"/>
                    <a:pt x="21" y="2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2594"/>
            <p:cNvSpPr>
              <a:spLocks/>
            </p:cNvSpPr>
            <p:nvPr/>
          </p:nvSpPr>
          <p:spPr bwMode="auto">
            <a:xfrm>
              <a:off x="426618" y="3098890"/>
              <a:ext cx="21562" cy="23358"/>
            </a:xfrm>
            <a:custGeom>
              <a:avLst/>
              <a:gdLst>
                <a:gd name="T0" fmla="*/ 9 w 10"/>
                <a:gd name="T1" fmla="*/ 8 h 11"/>
                <a:gd name="T2" fmla="*/ 9 w 10"/>
                <a:gd name="T3" fmla="*/ 5 h 11"/>
                <a:gd name="T4" fmla="*/ 8 w 10"/>
                <a:gd name="T5" fmla="*/ 2 h 11"/>
                <a:gd name="T6" fmla="*/ 7 w 10"/>
                <a:gd name="T7" fmla="*/ 0 h 11"/>
                <a:gd name="T8" fmla="*/ 4 w 10"/>
                <a:gd name="T9" fmla="*/ 2 h 11"/>
                <a:gd name="T10" fmla="*/ 1 w 10"/>
                <a:gd name="T11" fmla="*/ 5 h 11"/>
                <a:gd name="T12" fmla="*/ 1 w 10"/>
                <a:gd name="T13" fmla="*/ 8 h 11"/>
                <a:gd name="T14" fmla="*/ 3 w 10"/>
                <a:gd name="T15" fmla="*/ 10 h 11"/>
                <a:gd name="T16" fmla="*/ 2 w 10"/>
                <a:gd name="T17" fmla="*/ 11 h 11"/>
                <a:gd name="T18" fmla="*/ 0 w 10"/>
                <a:gd name="T19" fmla="*/ 11 h 11"/>
                <a:gd name="T20" fmla="*/ 0 w 10"/>
                <a:gd name="T21" fmla="*/ 11 h 11"/>
                <a:gd name="T22" fmla="*/ 3 w 10"/>
                <a:gd name="T23" fmla="*/ 10 h 11"/>
                <a:gd name="T24" fmla="*/ 7 w 10"/>
                <a:gd name="T25" fmla="*/ 10 h 11"/>
                <a:gd name="T26" fmla="*/ 9 w 10"/>
                <a:gd name="T2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9" y="8"/>
                  </a:moveTo>
                  <a:cubicBezTo>
                    <a:pt x="10" y="7"/>
                    <a:pt x="9" y="6"/>
                    <a:pt x="9" y="5"/>
                  </a:cubicBezTo>
                  <a:cubicBezTo>
                    <a:pt x="9" y="4"/>
                    <a:pt x="9" y="3"/>
                    <a:pt x="8" y="2"/>
                  </a:cubicBezTo>
                  <a:cubicBezTo>
                    <a:pt x="8" y="2"/>
                    <a:pt x="7" y="0"/>
                    <a:pt x="7" y="0"/>
                  </a:cubicBezTo>
                  <a:cubicBezTo>
                    <a:pt x="6" y="1"/>
                    <a:pt x="5" y="1"/>
                    <a:pt x="4" y="2"/>
                  </a:cubicBezTo>
                  <a:cubicBezTo>
                    <a:pt x="3" y="3"/>
                    <a:pt x="1" y="4"/>
                    <a:pt x="1" y="5"/>
                  </a:cubicBezTo>
                  <a:cubicBezTo>
                    <a:pt x="1" y="6"/>
                    <a:pt x="1" y="7"/>
                    <a:pt x="1" y="8"/>
                  </a:cubicBezTo>
                  <a:cubicBezTo>
                    <a:pt x="2" y="9"/>
                    <a:pt x="2" y="10"/>
                    <a:pt x="3" y="10"/>
                  </a:cubicBezTo>
                  <a:cubicBezTo>
                    <a:pt x="3" y="10"/>
                    <a:pt x="2" y="11"/>
                    <a:pt x="2" y="11"/>
                  </a:cubicBezTo>
                  <a:cubicBezTo>
                    <a:pt x="1" y="11"/>
                    <a:pt x="1" y="11"/>
                    <a:pt x="0" y="11"/>
                  </a:cubicBezTo>
                  <a:cubicBezTo>
                    <a:pt x="0" y="11"/>
                    <a:pt x="0" y="11"/>
                    <a:pt x="0" y="11"/>
                  </a:cubicBezTo>
                  <a:cubicBezTo>
                    <a:pt x="1" y="11"/>
                    <a:pt x="2" y="11"/>
                    <a:pt x="3" y="10"/>
                  </a:cubicBezTo>
                  <a:cubicBezTo>
                    <a:pt x="4" y="11"/>
                    <a:pt x="6" y="11"/>
                    <a:pt x="7" y="10"/>
                  </a:cubicBezTo>
                  <a:cubicBezTo>
                    <a:pt x="8" y="10"/>
                    <a:pt x="9" y="9"/>
                    <a:pt x="9" y="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2595"/>
            <p:cNvSpPr>
              <a:spLocks/>
            </p:cNvSpPr>
            <p:nvPr/>
          </p:nvSpPr>
          <p:spPr bwMode="auto">
            <a:xfrm>
              <a:off x="635047" y="3073735"/>
              <a:ext cx="79059" cy="95230"/>
            </a:xfrm>
            <a:custGeom>
              <a:avLst/>
              <a:gdLst>
                <a:gd name="T0" fmla="*/ 35 w 37"/>
                <a:gd name="T1" fmla="*/ 31 h 45"/>
                <a:gd name="T2" fmla="*/ 36 w 37"/>
                <a:gd name="T3" fmla="*/ 19 h 45"/>
                <a:gd name="T4" fmla="*/ 32 w 37"/>
                <a:gd name="T5" fmla="*/ 9 h 45"/>
                <a:gd name="T6" fmla="*/ 30 w 37"/>
                <a:gd name="T7" fmla="*/ 4 h 45"/>
                <a:gd name="T8" fmla="*/ 28 w 37"/>
                <a:gd name="T9" fmla="*/ 0 h 45"/>
                <a:gd name="T10" fmla="*/ 23 w 37"/>
                <a:gd name="T11" fmla="*/ 4 h 45"/>
                <a:gd name="T12" fmla="*/ 16 w 37"/>
                <a:gd name="T13" fmla="*/ 6 h 45"/>
                <a:gd name="T14" fmla="*/ 2 w 37"/>
                <a:gd name="T15" fmla="*/ 20 h 45"/>
                <a:gd name="T16" fmla="*/ 12 w 37"/>
                <a:gd name="T17" fmla="*/ 39 h 45"/>
                <a:gd name="T18" fmla="*/ 8 w 37"/>
                <a:gd name="T19" fmla="*/ 43 h 45"/>
                <a:gd name="T20" fmla="*/ 5 w 37"/>
                <a:gd name="T21" fmla="*/ 44 h 45"/>
                <a:gd name="T22" fmla="*/ 4 w 37"/>
                <a:gd name="T23" fmla="*/ 45 h 45"/>
                <a:gd name="T24" fmla="*/ 4 w 37"/>
                <a:gd name="T25" fmla="*/ 45 h 45"/>
                <a:gd name="T26" fmla="*/ 3 w 37"/>
                <a:gd name="T27" fmla="*/ 45 h 45"/>
                <a:gd name="T28" fmla="*/ 3 w 37"/>
                <a:gd name="T29" fmla="*/ 44 h 45"/>
                <a:gd name="T30" fmla="*/ 3 w 37"/>
                <a:gd name="T31" fmla="*/ 44 h 45"/>
                <a:gd name="T32" fmla="*/ 2 w 37"/>
                <a:gd name="T33" fmla="*/ 43 h 45"/>
                <a:gd name="T34" fmla="*/ 2 w 37"/>
                <a:gd name="T35" fmla="*/ 43 h 45"/>
                <a:gd name="T36" fmla="*/ 2 w 37"/>
                <a:gd name="T37" fmla="*/ 43 h 45"/>
                <a:gd name="T38" fmla="*/ 2 w 37"/>
                <a:gd name="T39" fmla="*/ 43 h 45"/>
                <a:gd name="T40" fmla="*/ 0 w 37"/>
                <a:gd name="T41" fmla="*/ 42 h 45"/>
                <a:gd name="T42" fmla="*/ 0 w 37"/>
                <a:gd name="T43" fmla="*/ 41 h 45"/>
                <a:gd name="T44" fmla="*/ 0 w 37"/>
                <a:gd name="T45" fmla="*/ 41 h 45"/>
                <a:gd name="T46" fmla="*/ 0 w 37"/>
                <a:gd name="T47" fmla="*/ 41 h 45"/>
                <a:gd name="T48" fmla="*/ 0 w 37"/>
                <a:gd name="T49" fmla="*/ 42 h 45"/>
                <a:gd name="T50" fmla="*/ 1 w 37"/>
                <a:gd name="T51" fmla="*/ 41 h 45"/>
                <a:gd name="T52" fmla="*/ 2 w 37"/>
                <a:gd name="T53" fmla="*/ 41 h 45"/>
                <a:gd name="T54" fmla="*/ 1 w 37"/>
                <a:gd name="T55" fmla="*/ 40 h 45"/>
                <a:gd name="T56" fmla="*/ 0 w 37"/>
                <a:gd name="T57" fmla="*/ 41 h 45"/>
                <a:gd name="T58" fmla="*/ 0 w 37"/>
                <a:gd name="T59" fmla="*/ 41 h 45"/>
                <a:gd name="T60" fmla="*/ 0 w 37"/>
                <a:gd name="T61" fmla="*/ 41 h 45"/>
                <a:gd name="T62" fmla="*/ 0 w 37"/>
                <a:gd name="T63" fmla="*/ 41 h 45"/>
                <a:gd name="T64" fmla="*/ 0 w 37"/>
                <a:gd name="T65" fmla="*/ 42 h 45"/>
                <a:gd name="T66" fmla="*/ 1 w 37"/>
                <a:gd name="T67" fmla="*/ 43 h 45"/>
                <a:gd name="T68" fmla="*/ 2 w 37"/>
                <a:gd name="T69" fmla="*/ 43 h 45"/>
                <a:gd name="T70" fmla="*/ 2 w 37"/>
                <a:gd name="T71" fmla="*/ 43 h 45"/>
                <a:gd name="T72" fmla="*/ 2 w 37"/>
                <a:gd name="T73" fmla="*/ 43 h 45"/>
                <a:gd name="T74" fmla="*/ 2 w 37"/>
                <a:gd name="T75" fmla="*/ 44 h 45"/>
                <a:gd name="T76" fmla="*/ 3 w 37"/>
                <a:gd name="T77" fmla="*/ 44 h 45"/>
                <a:gd name="T78" fmla="*/ 4 w 37"/>
                <a:gd name="T79" fmla="*/ 45 h 45"/>
                <a:gd name="T80" fmla="*/ 4 w 37"/>
                <a:gd name="T81" fmla="*/ 45 h 45"/>
                <a:gd name="T82" fmla="*/ 4 w 37"/>
                <a:gd name="T83" fmla="*/ 45 h 45"/>
                <a:gd name="T84" fmla="*/ 7 w 37"/>
                <a:gd name="T85" fmla="*/ 44 h 45"/>
                <a:gd name="T86" fmla="*/ 12 w 37"/>
                <a:gd name="T87" fmla="*/ 40 h 45"/>
                <a:gd name="T88" fmla="*/ 27 w 37"/>
                <a:gd name="T89" fmla="*/ 40 h 45"/>
                <a:gd name="T90" fmla="*/ 35 w 37"/>
                <a:gd name="T91"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 h="45">
                  <a:moveTo>
                    <a:pt x="35" y="31"/>
                  </a:moveTo>
                  <a:cubicBezTo>
                    <a:pt x="37" y="27"/>
                    <a:pt x="36" y="23"/>
                    <a:pt x="36" y="19"/>
                  </a:cubicBezTo>
                  <a:cubicBezTo>
                    <a:pt x="35" y="15"/>
                    <a:pt x="34" y="12"/>
                    <a:pt x="32" y="9"/>
                  </a:cubicBezTo>
                  <a:cubicBezTo>
                    <a:pt x="32" y="8"/>
                    <a:pt x="31" y="6"/>
                    <a:pt x="30" y="4"/>
                  </a:cubicBezTo>
                  <a:cubicBezTo>
                    <a:pt x="29" y="2"/>
                    <a:pt x="28" y="0"/>
                    <a:pt x="28" y="0"/>
                  </a:cubicBezTo>
                  <a:cubicBezTo>
                    <a:pt x="27" y="2"/>
                    <a:pt x="25" y="3"/>
                    <a:pt x="23" y="4"/>
                  </a:cubicBezTo>
                  <a:cubicBezTo>
                    <a:pt x="21" y="5"/>
                    <a:pt x="18" y="5"/>
                    <a:pt x="16" y="6"/>
                  </a:cubicBezTo>
                  <a:cubicBezTo>
                    <a:pt x="10" y="9"/>
                    <a:pt x="4" y="14"/>
                    <a:pt x="2" y="20"/>
                  </a:cubicBezTo>
                  <a:cubicBezTo>
                    <a:pt x="0" y="27"/>
                    <a:pt x="5" y="35"/>
                    <a:pt x="12" y="39"/>
                  </a:cubicBezTo>
                  <a:cubicBezTo>
                    <a:pt x="11" y="41"/>
                    <a:pt x="9" y="42"/>
                    <a:pt x="8" y="43"/>
                  </a:cubicBezTo>
                  <a:cubicBezTo>
                    <a:pt x="7" y="43"/>
                    <a:pt x="6" y="44"/>
                    <a:pt x="5" y="44"/>
                  </a:cubicBezTo>
                  <a:cubicBezTo>
                    <a:pt x="5" y="44"/>
                    <a:pt x="4" y="45"/>
                    <a:pt x="4" y="45"/>
                  </a:cubicBezTo>
                  <a:cubicBezTo>
                    <a:pt x="4" y="45"/>
                    <a:pt x="4" y="45"/>
                    <a:pt x="4" y="45"/>
                  </a:cubicBezTo>
                  <a:cubicBezTo>
                    <a:pt x="3" y="45"/>
                    <a:pt x="3" y="45"/>
                    <a:pt x="3" y="45"/>
                  </a:cubicBezTo>
                  <a:cubicBezTo>
                    <a:pt x="3" y="44"/>
                    <a:pt x="3" y="44"/>
                    <a:pt x="3" y="44"/>
                  </a:cubicBezTo>
                  <a:cubicBezTo>
                    <a:pt x="3" y="44"/>
                    <a:pt x="3" y="44"/>
                    <a:pt x="3" y="44"/>
                  </a:cubicBezTo>
                  <a:cubicBezTo>
                    <a:pt x="2" y="43"/>
                    <a:pt x="2" y="43"/>
                    <a:pt x="2" y="43"/>
                  </a:cubicBezTo>
                  <a:cubicBezTo>
                    <a:pt x="2" y="43"/>
                    <a:pt x="2" y="43"/>
                    <a:pt x="2" y="43"/>
                  </a:cubicBezTo>
                  <a:cubicBezTo>
                    <a:pt x="2" y="43"/>
                    <a:pt x="2" y="43"/>
                    <a:pt x="2" y="43"/>
                  </a:cubicBezTo>
                  <a:cubicBezTo>
                    <a:pt x="2" y="43"/>
                    <a:pt x="2" y="43"/>
                    <a:pt x="2" y="43"/>
                  </a:cubicBezTo>
                  <a:cubicBezTo>
                    <a:pt x="1" y="43"/>
                    <a:pt x="1" y="42"/>
                    <a:pt x="0" y="42"/>
                  </a:cubicBezTo>
                  <a:cubicBezTo>
                    <a:pt x="0" y="41"/>
                    <a:pt x="0" y="41"/>
                    <a:pt x="0" y="41"/>
                  </a:cubicBezTo>
                  <a:cubicBezTo>
                    <a:pt x="0" y="41"/>
                    <a:pt x="0" y="41"/>
                    <a:pt x="0" y="41"/>
                  </a:cubicBezTo>
                  <a:cubicBezTo>
                    <a:pt x="0" y="41"/>
                    <a:pt x="0" y="41"/>
                    <a:pt x="0" y="41"/>
                  </a:cubicBezTo>
                  <a:cubicBezTo>
                    <a:pt x="0" y="42"/>
                    <a:pt x="0" y="42"/>
                    <a:pt x="0" y="42"/>
                  </a:cubicBezTo>
                  <a:cubicBezTo>
                    <a:pt x="0" y="42"/>
                    <a:pt x="1" y="42"/>
                    <a:pt x="1" y="41"/>
                  </a:cubicBezTo>
                  <a:cubicBezTo>
                    <a:pt x="2" y="41"/>
                    <a:pt x="2" y="41"/>
                    <a:pt x="2" y="41"/>
                  </a:cubicBezTo>
                  <a:cubicBezTo>
                    <a:pt x="1" y="40"/>
                    <a:pt x="1" y="40"/>
                    <a:pt x="1" y="40"/>
                  </a:cubicBezTo>
                  <a:cubicBezTo>
                    <a:pt x="1" y="41"/>
                    <a:pt x="1" y="41"/>
                    <a:pt x="0" y="41"/>
                  </a:cubicBezTo>
                  <a:cubicBezTo>
                    <a:pt x="0" y="41"/>
                    <a:pt x="0" y="41"/>
                    <a:pt x="0" y="41"/>
                  </a:cubicBezTo>
                  <a:cubicBezTo>
                    <a:pt x="0" y="41"/>
                    <a:pt x="0" y="41"/>
                    <a:pt x="0" y="41"/>
                  </a:cubicBezTo>
                  <a:cubicBezTo>
                    <a:pt x="0" y="41"/>
                    <a:pt x="0" y="41"/>
                    <a:pt x="0" y="41"/>
                  </a:cubicBezTo>
                  <a:cubicBezTo>
                    <a:pt x="0" y="42"/>
                    <a:pt x="0" y="42"/>
                    <a:pt x="0" y="42"/>
                  </a:cubicBezTo>
                  <a:cubicBezTo>
                    <a:pt x="1" y="42"/>
                    <a:pt x="1" y="42"/>
                    <a:pt x="1" y="43"/>
                  </a:cubicBezTo>
                  <a:cubicBezTo>
                    <a:pt x="1" y="43"/>
                    <a:pt x="1" y="43"/>
                    <a:pt x="2" y="43"/>
                  </a:cubicBezTo>
                  <a:cubicBezTo>
                    <a:pt x="2" y="43"/>
                    <a:pt x="2" y="43"/>
                    <a:pt x="2" y="43"/>
                  </a:cubicBezTo>
                  <a:cubicBezTo>
                    <a:pt x="2" y="43"/>
                    <a:pt x="2" y="43"/>
                    <a:pt x="2" y="43"/>
                  </a:cubicBezTo>
                  <a:cubicBezTo>
                    <a:pt x="2" y="43"/>
                    <a:pt x="2" y="44"/>
                    <a:pt x="2" y="44"/>
                  </a:cubicBezTo>
                  <a:cubicBezTo>
                    <a:pt x="3" y="44"/>
                    <a:pt x="3" y="44"/>
                    <a:pt x="3" y="44"/>
                  </a:cubicBezTo>
                  <a:cubicBezTo>
                    <a:pt x="4" y="45"/>
                    <a:pt x="4" y="45"/>
                    <a:pt x="4" y="45"/>
                  </a:cubicBezTo>
                  <a:cubicBezTo>
                    <a:pt x="4" y="45"/>
                    <a:pt x="4" y="45"/>
                    <a:pt x="4" y="45"/>
                  </a:cubicBezTo>
                  <a:cubicBezTo>
                    <a:pt x="4" y="45"/>
                    <a:pt x="4" y="45"/>
                    <a:pt x="4" y="45"/>
                  </a:cubicBezTo>
                  <a:cubicBezTo>
                    <a:pt x="5" y="45"/>
                    <a:pt x="6" y="44"/>
                    <a:pt x="7" y="44"/>
                  </a:cubicBezTo>
                  <a:cubicBezTo>
                    <a:pt x="9" y="43"/>
                    <a:pt x="11" y="41"/>
                    <a:pt x="12" y="40"/>
                  </a:cubicBezTo>
                  <a:cubicBezTo>
                    <a:pt x="17" y="42"/>
                    <a:pt x="22" y="43"/>
                    <a:pt x="27" y="40"/>
                  </a:cubicBezTo>
                  <a:cubicBezTo>
                    <a:pt x="30" y="38"/>
                    <a:pt x="33" y="34"/>
                    <a:pt x="35" y="3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2596"/>
            <p:cNvSpPr>
              <a:spLocks/>
            </p:cNvSpPr>
            <p:nvPr/>
          </p:nvSpPr>
          <p:spPr bwMode="auto">
            <a:xfrm>
              <a:off x="573956" y="3005456"/>
              <a:ext cx="61091" cy="99723"/>
            </a:xfrm>
            <a:custGeom>
              <a:avLst/>
              <a:gdLst>
                <a:gd name="T0" fmla="*/ 28 w 29"/>
                <a:gd name="T1" fmla="*/ 23 h 47"/>
                <a:gd name="T2" fmla="*/ 24 w 29"/>
                <a:gd name="T3" fmla="*/ 15 h 47"/>
                <a:gd name="T4" fmla="*/ 20 w 29"/>
                <a:gd name="T5" fmla="*/ 9 h 47"/>
                <a:gd name="T6" fmla="*/ 18 w 29"/>
                <a:gd name="T7" fmla="*/ 4 h 47"/>
                <a:gd name="T8" fmla="*/ 18 w 29"/>
                <a:gd name="T9" fmla="*/ 0 h 47"/>
                <a:gd name="T10" fmla="*/ 11 w 29"/>
                <a:gd name="T11" fmla="*/ 5 h 47"/>
                <a:gd name="T12" fmla="*/ 5 w 29"/>
                <a:gd name="T13" fmla="*/ 11 h 47"/>
                <a:gd name="T14" fmla="*/ 1 w 29"/>
                <a:gd name="T15" fmla="*/ 21 h 47"/>
                <a:gd name="T16" fmla="*/ 1 w 29"/>
                <a:gd name="T17" fmla="*/ 31 h 47"/>
                <a:gd name="T18" fmla="*/ 17 w 29"/>
                <a:gd name="T19" fmla="*/ 38 h 47"/>
                <a:gd name="T20" fmla="*/ 17 w 29"/>
                <a:gd name="T21" fmla="*/ 42 h 47"/>
                <a:gd name="T22" fmla="*/ 16 w 29"/>
                <a:gd name="T23" fmla="*/ 45 h 47"/>
                <a:gd name="T24" fmla="*/ 15 w 29"/>
                <a:gd name="T25" fmla="*/ 46 h 47"/>
                <a:gd name="T26" fmla="*/ 15 w 29"/>
                <a:gd name="T27" fmla="*/ 47 h 47"/>
                <a:gd name="T28" fmla="*/ 15 w 29"/>
                <a:gd name="T29" fmla="*/ 47 h 47"/>
                <a:gd name="T30" fmla="*/ 14 w 29"/>
                <a:gd name="T31" fmla="*/ 47 h 47"/>
                <a:gd name="T32" fmla="*/ 15 w 29"/>
                <a:gd name="T33" fmla="*/ 46 h 47"/>
                <a:gd name="T34" fmla="*/ 15 w 29"/>
                <a:gd name="T35" fmla="*/ 47 h 47"/>
                <a:gd name="T36" fmla="*/ 15 w 29"/>
                <a:gd name="T37" fmla="*/ 47 h 47"/>
                <a:gd name="T38" fmla="*/ 16 w 29"/>
                <a:gd name="T39" fmla="*/ 47 h 47"/>
                <a:gd name="T40" fmla="*/ 16 w 29"/>
                <a:gd name="T41" fmla="*/ 46 h 47"/>
                <a:gd name="T42" fmla="*/ 17 w 29"/>
                <a:gd name="T43" fmla="*/ 43 h 47"/>
                <a:gd name="T44" fmla="*/ 18 w 29"/>
                <a:gd name="T45" fmla="*/ 38 h 47"/>
                <a:gd name="T46" fmla="*/ 27 w 29"/>
                <a:gd name="T47" fmla="*/ 31 h 47"/>
                <a:gd name="T48" fmla="*/ 28 w 29"/>
                <a:gd name="T4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47">
                  <a:moveTo>
                    <a:pt x="28" y="23"/>
                  </a:moveTo>
                  <a:cubicBezTo>
                    <a:pt x="28" y="20"/>
                    <a:pt x="26" y="18"/>
                    <a:pt x="24" y="15"/>
                  </a:cubicBezTo>
                  <a:cubicBezTo>
                    <a:pt x="23" y="13"/>
                    <a:pt x="21" y="11"/>
                    <a:pt x="20" y="9"/>
                  </a:cubicBezTo>
                  <a:cubicBezTo>
                    <a:pt x="19" y="8"/>
                    <a:pt x="18" y="6"/>
                    <a:pt x="18" y="4"/>
                  </a:cubicBezTo>
                  <a:cubicBezTo>
                    <a:pt x="18" y="2"/>
                    <a:pt x="18" y="0"/>
                    <a:pt x="18" y="0"/>
                  </a:cubicBezTo>
                  <a:cubicBezTo>
                    <a:pt x="16" y="2"/>
                    <a:pt x="14" y="4"/>
                    <a:pt x="11" y="5"/>
                  </a:cubicBezTo>
                  <a:cubicBezTo>
                    <a:pt x="9" y="7"/>
                    <a:pt x="7" y="9"/>
                    <a:pt x="5" y="11"/>
                  </a:cubicBezTo>
                  <a:cubicBezTo>
                    <a:pt x="3" y="14"/>
                    <a:pt x="1" y="17"/>
                    <a:pt x="1" y="21"/>
                  </a:cubicBezTo>
                  <a:cubicBezTo>
                    <a:pt x="0" y="24"/>
                    <a:pt x="0" y="28"/>
                    <a:pt x="1" y="31"/>
                  </a:cubicBezTo>
                  <a:cubicBezTo>
                    <a:pt x="3" y="37"/>
                    <a:pt x="11" y="39"/>
                    <a:pt x="17" y="38"/>
                  </a:cubicBezTo>
                  <a:cubicBezTo>
                    <a:pt x="18" y="39"/>
                    <a:pt x="17" y="41"/>
                    <a:pt x="17" y="42"/>
                  </a:cubicBezTo>
                  <a:cubicBezTo>
                    <a:pt x="17" y="43"/>
                    <a:pt x="16" y="44"/>
                    <a:pt x="16" y="45"/>
                  </a:cubicBezTo>
                  <a:cubicBezTo>
                    <a:pt x="16" y="45"/>
                    <a:pt x="16" y="46"/>
                    <a:pt x="15" y="46"/>
                  </a:cubicBezTo>
                  <a:cubicBezTo>
                    <a:pt x="15" y="46"/>
                    <a:pt x="15" y="46"/>
                    <a:pt x="15" y="47"/>
                  </a:cubicBezTo>
                  <a:cubicBezTo>
                    <a:pt x="15" y="47"/>
                    <a:pt x="15" y="47"/>
                    <a:pt x="15" y="47"/>
                  </a:cubicBezTo>
                  <a:cubicBezTo>
                    <a:pt x="14" y="47"/>
                    <a:pt x="14" y="47"/>
                    <a:pt x="14" y="47"/>
                  </a:cubicBezTo>
                  <a:cubicBezTo>
                    <a:pt x="14" y="47"/>
                    <a:pt x="15" y="46"/>
                    <a:pt x="15" y="46"/>
                  </a:cubicBezTo>
                  <a:cubicBezTo>
                    <a:pt x="15" y="46"/>
                    <a:pt x="15" y="47"/>
                    <a:pt x="15" y="47"/>
                  </a:cubicBezTo>
                  <a:cubicBezTo>
                    <a:pt x="15" y="47"/>
                    <a:pt x="15" y="47"/>
                    <a:pt x="15" y="47"/>
                  </a:cubicBezTo>
                  <a:cubicBezTo>
                    <a:pt x="15" y="47"/>
                    <a:pt x="15" y="47"/>
                    <a:pt x="16" y="47"/>
                  </a:cubicBezTo>
                  <a:cubicBezTo>
                    <a:pt x="16" y="47"/>
                    <a:pt x="16" y="46"/>
                    <a:pt x="16" y="46"/>
                  </a:cubicBezTo>
                  <a:cubicBezTo>
                    <a:pt x="17" y="45"/>
                    <a:pt x="17" y="44"/>
                    <a:pt x="17" y="43"/>
                  </a:cubicBezTo>
                  <a:cubicBezTo>
                    <a:pt x="18" y="41"/>
                    <a:pt x="18" y="39"/>
                    <a:pt x="18" y="38"/>
                  </a:cubicBezTo>
                  <a:cubicBezTo>
                    <a:pt x="22" y="37"/>
                    <a:pt x="26" y="35"/>
                    <a:pt x="27" y="31"/>
                  </a:cubicBezTo>
                  <a:cubicBezTo>
                    <a:pt x="28" y="29"/>
                    <a:pt x="29" y="25"/>
                    <a:pt x="28" y="2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2597"/>
            <p:cNvSpPr>
              <a:spLocks/>
            </p:cNvSpPr>
            <p:nvPr/>
          </p:nvSpPr>
          <p:spPr bwMode="auto">
            <a:xfrm>
              <a:off x="692544" y="3086312"/>
              <a:ext cx="157220" cy="99723"/>
            </a:xfrm>
            <a:custGeom>
              <a:avLst/>
              <a:gdLst>
                <a:gd name="T0" fmla="*/ 45 w 74"/>
                <a:gd name="T1" fmla="*/ 45 h 47"/>
                <a:gd name="T2" fmla="*/ 55 w 74"/>
                <a:gd name="T3" fmla="*/ 36 h 47"/>
                <a:gd name="T4" fmla="*/ 64 w 74"/>
                <a:gd name="T5" fmla="*/ 25 h 47"/>
                <a:gd name="T6" fmla="*/ 70 w 74"/>
                <a:gd name="T7" fmla="*/ 20 h 47"/>
                <a:gd name="T8" fmla="*/ 74 w 74"/>
                <a:gd name="T9" fmla="*/ 16 h 47"/>
                <a:gd name="T10" fmla="*/ 64 w 74"/>
                <a:gd name="T11" fmla="*/ 11 h 47"/>
                <a:gd name="T12" fmla="*/ 54 w 74"/>
                <a:gd name="T13" fmla="*/ 4 h 47"/>
                <a:gd name="T14" fmla="*/ 37 w 74"/>
                <a:gd name="T15" fmla="*/ 0 h 47"/>
                <a:gd name="T16" fmla="*/ 20 w 74"/>
                <a:gd name="T17" fmla="*/ 6 h 47"/>
                <a:gd name="T18" fmla="*/ 17 w 74"/>
                <a:gd name="T19" fmla="*/ 9 h 47"/>
                <a:gd name="T20" fmla="*/ 16 w 74"/>
                <a:gd name="T21" fmla="*/ 11 h 47"/>
                <a:gd name="T22" fmla="*/ 16 w 74"/>
                <a:gd name="T23" fmla="*/ 11 h 47"/>
                <a:gd name="T24" fmla="*/ 16 w 74"/>
                <a:gd name="T25" fmla="*/ 11 h 47"/>
                <a:gd name="T26" fmla="*/ 15 w 74"/>
                <a:gd name="T27" fmla="*/ 11 h 47"/>
                <a:gd name="T28" fmla="*/ 15 w 74"/>
                <a:gd name="T29" fmla="*/ 12 h 47"/>
                <a:gd name="T30" fmla="*/ 13 w 74"/>
                <a:gd name="T31" fmla="*/ 16 h 47"/>
                <a:gd name="T32" fmla="*/ 13 w 74"/>
                <a:gd name="T33" fmla="*/ 20 h 47"/>
                <a:gd name="T34" fmla="*/ 18 w 74"/>
                <a:gd name="T35" fmla="*/ 35 h 47"/>
                <a:gd name="T36" fmla="*/ 10 w 74"/>
                <a:gd name="T37" fmla="*/ 37 h 47"/>
                <a:gd name="T38" fmla="*/ 1 w 74"/>
                <a:gd name="T39" fmla="*/ 32 h 47"/>
                <a:gd name="T40" fmla="*/ 1 w 74"/>
                <a:gd name="T41" fmla="*/ 33 h 47"/>
                <a:gd name="T42" fmla="*/ 0 w 74"/>
                <a:gd name="T43" fmla="*/ 33 h 47"/>
                <a:gd name="T44" fmla="*/ 1 w 74"/>
                <a:gd name="T45" fmla="*/ 34 h 47"/>
                <a:gd name="T46" fmla="*/ 3 w 74"/>
                <a:gd name="T47" fmla="*/ 36 h 47"/>
                <a:gd name="T48" fmla="*/ 8 w 74"/>
                <a:gd name="T49" fmla="*/ 38 h 47"/>
                <a:gd name="T50" fmla="*/ 14 w 74"/>
                <a:gd name="T51" fmla="*/ 37 h 47"/>
                <a:gd name="T52" fmla="*/ 18 w 74"/>
                <a:gd name="T53" fmla="*/ 36 h 47"/>
                <a:gd name="T54" fmla="*/ 22 w 74"/>
                <a:gd name="T55" fmla="*/ 40 h 47"/>
                <a:gd name="T56" fmla="*/ 25 w 74"/>
                <a:gd name="T57" fmla="*/ 43 h 47"/>
                <a:gd name="T58" fmla="*/ 26 w 74"/>
                <a:gd name="T59" fmla="*/ 44 h 47"/>
                <a:gd name="T60" fmla="*/ 26 w 74"/>
                <a:gd name="T61" fmla="*/ 44 h 47"/>
                <a:gd name="T62" fmla="*/ 27 w 74"/>
                <a:gd name="T63" fmla="*/ 45 h 47"/>
                <a:gd name="T64" fmla="*/ 29 w 74"/>
                <a:gd name="T65" fmla="*/ 46 h 47"/>
                <a:gd name="T66" fmla="*/ 33 w 74"/>
                <a:gd name="T67" fmla="*/ 47 h 47"/>
                <a:gd name="T68" fmla="*/ 39 w 74"/>
                <a:gd name="T69" fmla="*/ 47 h 47"/>
                <a:gd name="T70" fmla="*/ 45 w 74"/>
                <a:gd name="T71"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47">
                  <a:moveTo>
                    <a:pt x="45" y="45"/>
                  </a:moveTo>
                  <a:cubicBezTo>
                    <a:pt x="49" y="43"/>
                    <a:pt x="52" y="39"/>
                    <a:pt x="55" y="36"/>
                  </a:cubicBezTo>
                  <a:cubicBezTo>
                    <a:pt x="58" y="33"/>
                    <a:pt x="61" y="29"/>
                    <a:pt x="64" y="25"/>
                  </a:cubicBezTo>
                  <a:cubicBezTo>
                    <a:pt x="65" y="24"/>
                    <a:pt x="67" y="22"/>
                    <a:pt x="70" y="20"/>
                  </a:cubicBezTo>
                  <a:cubicBezTo>
                    <a:pt x="72" y="18"/>
                    <a:pt x="74" y="16"/>
                    <a:pt x="74" y="16"/>
                  </a:cubicBezTo>
                  <a:cubicBezTo>
                    <a:pt x="71" y="15"/>
                    <a:pt x="68" y="13"/>
                    <a:pt x="64" y="11"/>
                  </a:cubicBezTo>
                  <a:cubicBezTo>
                    <a:pt x="61" y="8"/>
                    <a:pt x="58" y="6"/>
                    <a:pt x="54" y="4"/>
                  </a:cubicBezTo>
                  <a:cubicBezTo>
                    <a:pt x="49" y="2"/>
                    <a:pt x="43" y="0"/>
                    <a:pt x="37" y="0"/>
                  </a:cubicBezTo>
                  <a:cubicBezTo>
                    <a:pt x="30" y="1"/>
                    <a:pt x="24" y="2"/>
                    <a:pt x="20" y="6"/>
                  </a:cubicBezTo>
                  <a:cubicBezTo>
                    <a:pt x="19" y="7"/>
                    <a:pt x="18" y="8"/>
                    <a:pt x="17" y="9"/>
                  </a:cubicBezTo>
                  <a:cubicBezTo>
                    <a:pt x="17" y="9"/>
                    <a:pt x="16" y="10"/>
                    <a:pt x="16" y="11"/>
                  </a:cubicBezTo>
                  <a:cubicBezTo>
                    <a:pt x="16" y="11"/>
                    <a:pt x="16" y="11"/>
                    <a:pt x="16" y="11"/>
                  </a:cubicBezTo>
                  <a:cubicBezTo>
                    <a:pt x="16" y="11"/>
                    <a:pt x="16" y="11"/>
                    <a:pt x="16" y="11"/>
                  </a:cubicBezTo>
                  <a:cubicBezTo>
                    <a:pt x="15" y="11"/>
                    <a:pt x="15" y="11"/>
                    <a:pt x="15" y="11"/>
                  </a:cubicBezTo>
                  <a:cubicBezTo>
                    <a:pt x="15" y="12"/>
                    <a:pt x="15" y="12"/>
                    <a:pt x="15" y="12"/>
                  </a:cubicBezTo>
                  <a:cubicBezTo>
                    <a:pt x="14" y="14"/>
                    <a:pt x="14" y="15"/>
                    <a:pt x="13" y="16"/>
                  </a:cubicBezTo>
                  <a:cubicBezTo>
                    <a:pt x="13" y="18"/>
                    <a:pt x="13" y="19"/>
                    <a:pt x="13" y="20"/>
                  </a:cubicBezTo>
                  <a:cubicBezTo>
                    <a:pt x="13" y="25"/>
                    <a:pt x="15" y="31"/>
                    <a:pt x="18" y="35"/>
                  </a:cubicBezTo>
                  <a:cubicBezTo>
                    <a:pt x="16" y="36"/>
                    <a:pt x="13" y="37"/>
                    <a:pt x="10" y="37"/>
                  </a:cubicBezTo>
                  <a:cubicBezTo>
                    <a:pt x="7" y="37"/>
                    <a:pt x="3" y="35"/>
                    <a:pt x="1" y="32"/>
                  </a:cubicBezTo>
                  <a:cubicBezTo>
                    <a:pt x="1" y="32"/>
                    <a:pt x="1" y="32"/>
                    <a:pt x="1" y="33"/>
                  </a:cubicBezTo>
                  <a:cubicBezTo>
                    <a:pt x="1" y="33"/>
                    <a:pt x="0" y="33"/>
                    <a:pt x="0" y="33"/>
                  </a:cubicBezTo>
                  <a:cubicBezTo>
                    <a:pt x="1" y="33"/>
                    <a:pt x="1" y="34"/>
                    <a:pt x="1" y="34"/>
                  </a:cubicBezTo>
                  <a:cubicBezTo>
                    <a:pt x="2" y="35"/>
                    <a:pt x="2" y="35"/>
                    <a:pt x="3" y="36"/>
                  </a:cubicBezTo>
                  <a:cubicBezTo>
                    <a:pt x="4" y="37"/>
                    <a:pt x="6" y="37"/>
                    <a:pt x="8" y="38"/>
                  </a:cubicBezTo>
                  <a:cubicBezTo>
                    <a:pt x="10" y="38"/>
                    <a:pt x="12" y="38"/>
                    <a:pt x="14" y="37"/>
                  </a:cubicBezTo>
                  <a:cubicBezTo>
                    <a:pt x="16" y="37"/>
                    <a:pt x="17" y="37"/>
                    <a:pt x="18" y="36"/>
                  </a:cubicBezTo>
                  <a:cubicBezTo>
                    <a:pt x="19" y="38"/>
                    <a:pt x="21" y="39"/>
                    <a:pt x="22" y="40"/>
                  </a:cubicBezTo>
                  <a:cubicBezTo>
                    <a:pt x="23" y="41"/>
                    <a:pt x="24" y="42"/>
                    <a:pt x="25" y="43"/>
                  </a:cubicBezTo>
                  <a:cubicBezTo>
                    <a:pt x="26" y="43"/>
                    <a:pt x="26" y="44"/>
                    <a:pt x="26" y="44"/>
                  </a:cubicBezTo>
                  <a:cubicBezTo>
                    <a:pt x="26" y="44"/>
                    <a:pt x="26" y="44"/>
                    <a:pt x="26" y="44"/>
                  </a:cubicBezTo>
                  <a:cubicBezTo>
                    <a:pt x="27" y="44"/>
                    <a:pt x="27" y="45"/>
                    <a:pt x="27" y="45"/>
                  </a:cubicBezTo>
                  <a:cubicBezTo>
                    <a:pt x="28" y="45"/>
                    <a:pt x="28" y="45"/>
                    <a:pt x="29" y="46"/>
                  </a:cubicBezTo>
                  <a:cubicBezTo>
                    <a:pt x="30" y="46"/>
                    <a:pt x="32" y="47"/>
                    <a:pt x="33" y="47"/>
                  </a:cubicBezTo>
                  <a:cubicBezTo>
                    <a:pt x="35" y="47"/>
                    <a:pt x="37" y="47"/>
                    <a:pt x="39" y="47"/>
                  </a:cubicBezTo>
                  <a:cubicBezTo>
                    <a:pt x="41" y="46"/>
                    <a:pt x="43" y="46"/>
                    <a:pt x="45" y="4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2598"/>
            <p:cNvSpPr>
              <a:spLocks/>
            </p:cNvSpPr>
            <p:nvPr/>
          </p:nvSpPr>
          <p:spPr bwMode="auto">
            <a:xfrm>
              <a:off x="882106" y="3165371"/>
              <a:ext cx="97027" cy="67380"/>
            </a:xfrm>
            <a:custGeom>
              <a:avLst/>
              <a:gdLst>
                <a:gd name="T0" fmla="*/ 18 w 46"/>
                <a:gd name="T1" fmla="*/ 31 h 32"/>
                <a:gd name="T2" fmla="*/ 28 w 46"/>
                <a:gd name="T3" fmla="*/ 31 h 32"/>
                <a:gd name="T4" fmla="*/ 37 w 46"/>
                <a:gd name="T5" fmla="*/ 29 h 32"/>
                <a:gd name="T6" fmla="*/ 42 w 46"/>
                <a:gd name="T7" fmla="*/ 29 h 32"/>
                <a:gd name="T8" fmla="*/ 46 w 46"/>
                <a:gd name="T9" fmla="*/ 29 h 32"/>
                <a:gd name="T10" fmla="*/ 43 w 46"/>
                <a:gd name="T11" fmla="*/ 22 h 32"/>
                <a:gd name="T12" fmla="*/ 41 w 46"/>
                <a:gd name="T13" fmla="*/ 14 h 32"/>
                <a:gd name="T14" fmla="*/ 33 w 46"/>
                <a:gd name="T15" fmla="*/ 4 h 32"/>
                <a:gd name="T16" fmla="*/ 22 w 46"/>
                <a:gd name="T17" fmla="*/ 0 h 32"/>
                <a:gd name="T18" fmla="*/ 19 w 46"/>
                <a:gd name="T19" fmla="*/ 0 h 32"/>
                <a:gd name="T20" fmla="*/ 18 w 46"/>
                <a:gd name="T21" fmla="*/ 0 h 32"/>
                <a:gd name="T22" fmla="*/ 18 w 46"/>
                <a:gd name="T23" fmla="*/ 0 h 32"/>
                <a:gd name="T24" fmla="*/ 17 w 46"/>
                <a:gd name="T25" fmla="*/ 1 h 32"/>
                <a:gd name="T26" fmla="*/ 17 w 46"/>
                <a:gd name="T27" fmla="*/ 1 h 32"/>
                <a:gd name="T28" fmla="*/ 16 w 46"/>
                <a:gd name="T29" fmla="*/ 1 h 32"/>
                <a:gd name="T30" fmla="*/ 14 w 46"/>
                <a:gd name="T31" fmla="*/ 2 h 32"/>
                <a:gd name="T32" fmla="*/ 12 w 46"/>
                <a:gd name="T33" fmla="*/ 4 h 32"/>
                <a:gd name="T34" fmla="*/ 8 w 46"/>
                <a:gd name="T35" fmla="*/ 14 h 32"/>
                <a:gd name="T36" fmla="*/ 3 w 46"/>
                <a:gd name="T37" fmla="*/ 12 h 32"/>
                <a:gd name="T38" fmla="*/ 1 w 46"/>
                <a:gd name="T39" fmla="*/ 5 h 32"/>
                <a:gd name="T40" fmla="*/ 0 w 46"/>
                <a:gd name="T41" fmla="*/ 5 h 32"/>
                <a:gd name="T42" fmla="*/ 0 w 46"/>
                <a:gd name="T43" fmla="*/ 5 h 32"/>
                <a:gd name="T44" fmla="*/ 0 w 46"/>
                <a:gd name="T45" fmla="*/ 7 h 32"/>
                <a:gd name="T46" fmla="*/ 0 w 46"/>
                <a:gd name="T47" fmla="*/ 8 h 32"/>
                <a:gd name="T48" fmla="*/ 2 w 46"/>
                <a:gd name="T49" fmla="*/ 11 h 32"/>
                <a:gd name="T50" fmla="*/ 5 w 46"/>
                <a:gd name="T51" fmla="*/ 14 h 32"/>
                <a:gd name="T52" fmla="*/ 8 w 46"/>
                <a:gd name="T53" fmla="*/ 15 h 32"/>
                <a:gd name="T54" fmla="*/ 8 w 46"/>
                <a:gd name="T55" fmla="*/ 19 h 32"/>
                <a:gd name="T56" fmla="*/ 9 w 46"/>
                <a:gd name="T57" fmla="*/ 22 h 32"/>
                <a:gd name="T58" fmla="*/ 9 w 46"/>
                <a:gd name="T59" fmla="*/ 23 h 32"/>
                <a:gd name="T60" fmla="*/ 9 w 46"/>
                <a:gd name="T61" fmla="*/ 23 h 32"/>
                <a:gd name="T62" fmla="*/ 9 w 46"/>
                <a:gd name="T63" fmla="*/ 23 h 32"/>
                <a:gd name="T64" fmla="*/ 9 w 46"/>
                <a:gd name="T65" fmla="*/ 25 h 32"/>
                <a:gd name="T66" fmla="*/ 11 w 46"/>
                <a:gd name="T67" fmla="*/ 27 h 32"/>
                <a:gd name="T68" fmla="*/ 14 w 46"/>
                <a:gd name="T69" fmla="*/ 30 h 32"/>
                <a:gd name="T70" fmla="*/ 18 w 46"/>
                <a:gd name="T71"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 h="32">
                  <a:moveTo>
                    <a:pt x="18" y="31"/>
                  </a:moveTo>
                  <a:cubicBezTo>
                    <a:pt x="21" y="32"/>
                    <a:pt x="24" y="31"/>
                    <a:pt x="28" y="31"/>
                  </a:cubicBezTo>
                  <a:cubicBezTo>
                    <a:pt x="31" y="31"/>
                    <a:pt x="33" y="30"/>
                    <a:pt x="37" y="29"/>
                  </a:cubicBezTo>
                  <a:cubicBezTo>
                    <a:pt x="38" y="29"/>
                    <a:pt x="40" y="29"/>
                    <a:pt x="42" y="29"/>
                  </a:cubicBezTo>
                  <a:cubicBezTo>
                    <a:pt x="44" y="29"/>
                    <a:pt x="46" y="29"/>
                    <a:pt x="46" y="29"/>
                  </a:cubicBezTo>
                  <a:cubicBezTo>
                    <a:pt x="45" y="27"/>
                    <a:pt x="44" y="24"/>
                    <a:pt x="43" y="22"/>
                  </a:cubicBezTo>
                  <a:cubicBezTo>
                    <a:pt x="43" y="19"/>
                    <a:pt x="42" y="16"/>
                    <a:pt x="41" y="14"/>
                  </a:cubicBezTo>
                  <a:cubicBezTo>
                    <a:pt x="39" y="10"/>
                    <a:pt x="37" y="7"/>
                    <a:pt x="33" y="4"/>
                  </a:cubicBezTo>
                  <a:cubicBezTo>
                    <a:pt x="30" y="1"/>
                    <a:pt x="26" y="0"/>
                    <a:pt x="22" y="0"/>
                  </a:cubicBezTo>
                  <a:cubicBezTo>
                    <a:pt x="21" y="0"/>
                    <a:pt x="20" y="0"/>
                    <a:pt x="19" y="0"/>
                  </a:cubicBezTo>
                  <a:cubicBezTo>
                    <a:pt x="19" y="0"/>
                    <a:pt x="18" y="0"/>
                    <a:pt x="18" y="0"/>
                  </a:cubicBezTo>
                  <a:cubicBezTo>
                    <a:pt x="18" y="0"/>
                    <a:pt x="18" y="0"/>
                    <a:pt x="18" y="0"/>
                  </a:cubicBezTo>
                  <a:cubicBezTo>
                    <a:pt x="18" y="0"/>
                    <a:pt x="17" y="0"/>
                    <a:pt x="17" y="1"/>
                  </a:cubicBezTo>
                  <a:cubicBezTo>
                    <a:pt x="17" y="1"/>
                    <a:pt x="17" y="1"/>
                    <a:pt x="17" y="1"/>
                  </a:cubicBezTo>
                  <a:cubicBezTo>
                    <a:pt x="17" y="1"/>
                    <a:pt x="17" y="1"/>
                    <a:pt x="16" y="1"/>
                  </a:cubicBezTo>
                  <a:cubicBezTo>
                    <a:pt x="15" y="1"/>
                    <a:pt x="15" y="2"/>
                    <a:pt x="14" y="2"/>
                  </a:cubicBezTo>
                  <a:cubicBezTo>
                    <a:pt x="13" y="3"/>
                    <a:pt x="13" y="4"/>
                    <a:pt x="12" y="4"/>
                  </a:cubicBezTo>
                  <a:cubicBezTo>
                    <a:pt x="10" y="7"/>
                    <a:pt x="8" y="11"/>
                    <a:pt x="8" y="14"/>
                  </a:cubicBezTo>
                  <a:cubicBezTo>
                    <a:pt x="6" y="14"/>
                    <a:pt x="5" y="13"/>
                    <a:pt x="3" y="12"/>
                  </a:cubicBezTo>
                  <a:cubicBezTo>
                    <a:pt x="1" y="10"/>
                    <a:pt x="0" y="8"/>
                    <a:pt x="1" y="5"/>
                  </a:cubicBezTo>
                  <a:cubicBezTo>
                    <a:pt x="0" y="5"/>
                    <a:pt x="0" y="5"/>
                    <a:pt x="0" y="5"/>
                  </a:cubicBezTo>
                  <a:cubicBezTo>
                    <a:pt x="0" y="5"/>
                    <a:pt x="0" y="5"/>
                    <a:pt x="0" y="5"/>
                  </a:cubicBezTo>
                  <a:cubicBezTo>
                    <a:pt x="0" y="6"/>
                    <a:pt x="0" y="6"/>
                    <a:pt x="0" y="7"/>
                  </a:cubicBezTo>
                  <a:cubicBezTo>
                    <a:pt x="0" y="7"/>
                    <a:pt x="0" y="8"/>
                    <a:pt x="0" y="8"/>
                  </a:cubicBezTo>
                  <a:cubicBezTo>
                    <a:pt x="0" y="9"/>
                    <a:pt x="1" y="10"/>
                    <a:pt x="2" y="11"/>
                  </a:cubicBezTo>
                  <a:cubicBezTo>
                    <a:pt x="3" y="12"/>
                    <a:pt x="4" y="13"/>
                    <a:pt x="5" y="14"/>
                  </a:cubicBezTo>
                  <a:cubicBezTo>
                    <a:pt x="6" y="14"/>
                    <a:pt x="7" y="15"/>
                    <a:pt x="8" y="15"/>
                  </a:cubicBezTo>
                  <a:cubicBezTo>
                    <a:pt x="8" y="16"/>
                    <a:pt x="8" y="17"/>
                    <a:pt x="8" y="19"/>
                  </a:cubicBezTo>
                  <a:cubicBezTo>
                    <a:pt x="8" y="20"/>
                    <a:pt x="8" y="21"/>
                    <a:pt x="9" y="22"/>
                  </a:cubicBezTo>
                  <a:cubicBezTo>
                    <a:pt x="9" y="22"/>
                    <a:pt x="9" y="22"/>
                    <a:pt x="9" y="23"/>
                  </a:cubicBezTo>
                  <a:cubicBezTo>
                    <a:pt x="9" y="23"/>
                    <a:pt x="9" y="23"/>
                    <a:pt x="9" y="23"/>
                  </a:cubicBezTo>
                  <a:cubicBezTo>
                    <a:pt x="9" y="23"/>
                    <a:pt x="9" y="23"/>
                    <a:pt x="9" y="23"/>
                  </a:cubicBezTo>
                  <a:cubicBezTo>
                    <a:pt x="9" y="24"/>
                    <a:pt x="9" y="24"/>
                    <a:pt x="9" y="25"/>
                  </a:cubicBezTo>
                  <a:cubicBezTo>
                    <a:pt x="10" y="26"/>
                    <a:pt x="10" y="26"/>
                    <a:pt x="11" y="27"/>
                  </a:cubicBezTo>
                  <a:cubicBezTo>
                    <a:pt x="12" y="28"/>
                    <a:pt x="13" y="29"/>
                    <a:pt x="14" y="30"/>
                  </a:cubicBezTo>
                  <a:cubicBezTo>
                    <a:pt x="16" y="30"/>
                    <a:pt x="17" y="31"/>
                    <a:pt x="18" y="3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2599"/>
            <p:cNvSpPr>
              <a:spLocks/>
            </p:cNvSpPr>
            <p:nvPr/>
          </p:nvSpPr>
          <p:spPr bwMode="auto">
            <a:xfrm>
              <a:off x="977336" y="3229158"/>
              <a:ext cx="57498" cy="40428"/>
            </a:xfrm>
            <a:custGeom>
              <a:avLst/>
              <a:gdLst>
                <a:gd name="T0" fmla="*/ 10 w 27"/>
                <a:gd name="T1" fmla="*/ 18 h 19"/>
                <a:gd name="T2" fmla="*/ 16 w 27"/>
                <a:gd name="T3" fmla="*/ 18 h 19"/>
                <a:gd name="T4" fmla="*/ 21 w 27"/>
                <a:gd name="T5" fmla="*/ 17 h 19"/>
                <a:gd name="T6" fmla="*/ 24 w 27"/>
                <a:gd name="T7" fmla="*/ 17 h 19"/>
                <a:gd name="T8" fmla="*/ 27 w 27"/>
                <a:gd name="T9" fmla="*/ 17 h 19"/>
                <a:gd name="T10" fmla="*/ 25 w 27"/>
                <a:gd name="T11" fmla="*/ 13 h 19"/>
                <a:gd name="T12" fmla="*/ 24 w 27"/>
                <a:gd name="T13" fmla="*/ 8 h 19"/>
                <a:gd name="T14" fmla="*/ 19 w 27"/>
                <a:gd name="T15" fmla="*/ 3 h 19"/>
                <a:gd name="T16" fmla="*/ 13 w 27"/>
                <a:gd name="T17" fmla="*/ 0 h 19"/>
                <a:gd name="T18" fmla="*/ 11 w 27"/>
                <a:gd name="T19" fmla="*/ 0 h 19"/>
                <a:gd name="T20" fmla="*/ 10 w 27"/>
                <a:gd name="T21" fmla="*/ 1 h 19"/>
                <a:gd name="T22" fmla="*/ 10 w 27"/>
                <a:gd name="T23" fmla="*/ 1 h 19"/>
                <a:gd name="T24" fmla="*/ 10 w 27"/>
                <a:gd name="T25" fmla="*/ 1 h 19"/>
                <a:gd name="T26" fmla="*/ 10 w 27"/>
                <a:gd name="T27" fmla="*/ 1 h 19"/>
                <a:gd name="T28" fmla="*/ 9 w 27"/>
                <a:gd name="T29" fmla="*/ 1 h 19"/>
                <a:gd name="T30" fmla="*/ 8 w 27"/>
                <a:gd name="T31" fmla="*/ 2 h 19"/>
                <a:gd name="T32" fmla="*/ 7 w 27"/>
                <a:gd name="T33" fmla="*/ 3 h 19"/>
                <a:gd name="T34" fmla="*/ 5 w 27"/>
                <a:gd name="T35" fmla="*/ 9 h 19"/>
                <a:gd name="T36" fmla="*/ 2 w 27"/>
                <a:gd name="T37" fmla="*/ 7 h 19"/>
                <a:gd name="T38" fmla="*/ 0 w 27"/>
                <a:gd name="T39" fmla="*/ 3 h 19"/>
                <a:gd name="T40" fmla="*/ 0 w 27"/>
                <a:gd name="T41" fmla="*/ 3 h 19"/>
                <a:gd name="T42" fmla="*/ 0 w 27"/>
                <a:gd name="T43" fmla="*/ 3 h 19"/>
                <a:gd name="T44" fmla="*/ 0 w 27"/>
                <a:gd name="T45" fmla="*/ 4 h 19"/>
                <a:gd name="T46" fmla="*/ 0 w 27"/>
                <a:gd name="T47" fmla="*/ 5 h 19"/>
                <a:gd name="T48" fmla="*/ 1 w 27"/>
                <a:gd name="T49" fmla="*/ 7 h 19"/>
                <a:gd name="T50" fmla="*/ 3 w 27"/>
                <a:gd name="T51" fmla="*/ 8 h 19"/>
                <a:gd name="T52" fmla="*/ 5 w 27"/>
                <a:gd name="T53" fmla="*/ 9 h 19"/>
                <a:gd name="T54" fmla="*/ 5 w 27"/>
                <a:gd name="T55" fmla="*/ 11 h 19"/>
                <a:gd name="T56" fmla="*/ 5 w 27"/>
                <a:gd name="T57" fmla="*/ 13 h 19"/>
                <a:gd name="T58" fmla="*/ 5 w 27"/>
                <a:gd name="T59" fmla="*/ 13 h 19"/>
                <a:gd name="T60" fmla="*/ 5 w 27"/>
                <a:gd name="T61" fmla="*/ 14 h 19"/>
                <a:gd name="T62" fmla="*/ 5 w 27"/>
                <a:gd name="T63" fmla="*/ 14 h 19"/>
                <a:gd name="T64" fmla="*/ 5 w 27"/>
                <a:gd name="T65" fmla="*/ 15 h 19"/>
                <a:gd name="T66" fmla="*/ 6 w 27"/>
                <a:gd name="T67" fmla="*/ 16 h 19"/>
                <a:gd name="T68" fmla="*/ 8 w 27"/>
                <a:gd name="T69" fmla="*/ 17 h 19"/>
                <a:gd name="T70" fmla="*/ 10 w 27"/>
                <a:gd name="T7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19">
                  <a:moveTo>
                    <a:pt x="10" y="18"/>
                  </a:moveTo>
                  <a:cubicBezTo>
                    <a:pt x="12" y="19"/>
                    <a:pt x="14" y="18"/>
                    <a:pt x="16" y="18"/>
                  </a:cubicBezTo>
                  <a:cubicBezTo>
                    <a:pt x="18" y="18"/>
                    <a:pt x="19" y="18"/>
                    <a:pt x="21" y="17"/>
                  </a:cubicBezTo>
                  <a:cubicBezTo>
                    <a:pt x="22" y="17"/>
                    <a:pt x="23" y="17"/>
                    <a:pt x="24" y="17"/>
                  </a:cubicBezTo>
                  <a:cubicBezTo>
                    <a:pt x="26" y="17"/>
                    <a:pt x="27" y="17"/>
                    <a:pt x="27" y="17"/>
                  </a:cubicBezTo>
                  <a:cubicBezTo>
                    <a:pt x="26" y="16"/>
                    <a:pt x="25" y="14"/>
                    <a:pt x="25" y="13"/>
                  </a:cubicBezTo>
                  <a:cubicBezTo>
                    <a:pt x="25" y="11"/>
                    <a:pt x="24" y="10"/>
                    <a:pt x="24" y="8"/>
                  </a:cubicBezTo>
                  <a:cubicBezTo>
                    <a:pt x="23" y="6"/>
                    <a:pt x="21" y="4"/>
                    <a:pt x="19" y="3"/>
                  </a:cubicBezTo>
                  <a:cubicBezTo>
                    <a:pt x="17" y="1"/>
                    <a:pt x="15" y="0"/>
                    <a:pt x="13" y="0"/>
                  </a:cubicBezTo>
                  <a:cubicBezTo>
                    <a:pt x="12" y="0"/>
                    <a:pt x="12" y="0"/>
                    <a:pt x="11" y="0"/>
                  </a:cubicBezTo>
                  <a:cubicBezTo>
                    <a:pt x="11" y="0"/>
                    <a:pt x="10" y="0"/>
                    <a:pt x="10" y="1"/>
                  </a:cubicBezTo>
                  <a:cubicBezTo>
                    <a:pt x="10" y="1"/>
                    <a:pt x="10" y="1"/>
                    <a:pt x="10" y="1"/>
                  </a:cubicBezTo>
                  <a:cubicBezTo>
                    <a:pt x="10" y="1"/>
                    <a:pt x="10" y="1"/>
                    <a:pt x="10" y="1"/>
                  </a:cubicBezTo>
                  <a:cubicBezTo>
                    <a:pt x="10" y="1"/>
                    <a:pt x="10" y="1"/>
                    <a:pt x="10" y="1"/>
                  </a:cubicBezTo>
                  <a:cubicBezTo>
                    <a:pt x="10" y="1"/>
                    <a:pt x="9" y="1"/>
                    <a:pt x="9" y="1"/>
                  </a:cubicBezTo>
                  <a:cubicBezTo>
                    <a:pt x="9" y="1"/>
                    <a:pt x="8" y="1"/>
                    <a:pt x="8" y="2"/>
                  </a:cubicBezTo>
                  <a:cubicBezTo>
                    <a:pt x="8" y="2"/>
                    <a:pt x="7" y="2"/>
                    <a:pt x="7" y="3"/>
                  </a:cubicBezTo>
                  <a:cubicBezTo>
                    <a:pt x="6" y="4"/>
                    <a:pt x="5" y="7"/>
                    <a:pt x="5" y="9"/>
                  </a:cubicBezTo>
                  <a:cubicBezTo>
                    <a:pt x="4" y="8"/>
                    <a:pt x="3" y="8"/>
                    <a:pt x="2" y="7"/>
                  </a:cubicBezTo>
                  <a:cubicBezTo>
                    <a:pt x="1" y="6"/>
                    <a:pt x="0" y="5"/>
                    <a:pt x="0" y="3"/>
                  </a:cubicBezTo>
                  <a:cubicBezTo>
                    <a:pt x="0" y="3"/>
                    <a:pt x="0" y="3"/>
                    <a:pt x="0" y="3"/>
                  </a:cubicBezTo>
                  <a:cubicBezTo>
                    <a:pt x="0" y="3"/>
                    <a:pt x="0" y="3"/>
                    <a:pt x="0" y="3"/>
                  </a:cubicBezTo>
                  <a:cubicBezTo>
                    <a:pt x="0" y="4"/>
                    <a:pt x="0" y="4"/>
                    <a:pt x="0" y="4"/>
                  </a:cubicBezTo>
                  <a:cubicBezTo>
                    <a:pt x="0" y="4"/>
                    <a:pt x="0" y="5"/>
                    <a:pt x="0" y="5"/>
                  </a:cubicBezTo>
                  <a:cubicBezTo>
                    <a:pt x="0" y="6"/>
                    <a:pt x="0" y="6"/>
                    <a:pt x="1" y="7"/>
                  </a:cubicBezTo>
                  <a:cubicBezTo>
                    <a:pt x="1" y="7"/>
                    <a:pt x="2" y="8"/>
                    <a:pt x="3" y="8"/>
                  </a:cubicBezTo>
                  <a:cubicBezTo>
                    <a:pt x="3" y="9"/>
                    <a:pt x="4" y="9"/>
                    <a:pt x="5" y="9"/>
                  </a:cubicBezTo>
                  <a:cubicBezTo>
                    <a:pt x="4" y="10"/>
                    <a:pt x="4" y="10"/>
                    <a:pt x="5" y="11"/>
                  </a:cubicBezTo>
                  <a:cubicBezTo>
                    <a:pt x="5" y="12"/>
                    <a:pt x="5" y="12"/>
                    <a:pt x="5" y="13"/>
                  </a:cubicBezTo>
                  <a:cubicBezTo>
                    <a:pt x="5" y="13"/>
                    <a:pt x="5" y="13"/>
                    <a:pt x="5" y="13"/>
                  </a:cubicBezTo>
                  <a:cubicBezTo>
                    <a:pt x="5" y="13"/>
                    <a:pt x="5" y="13"/>
                    <a:pt x="5" y="14"/>
                  </a:cubicBezTo>
                  <a:cubicBezTo>
                    <a:pt x="5" y="14"/>
                    <a:pt x="5" y="14"/>
                    <a:pt x="5" y="14"/>
                  </a:cubicBezTo>
                  <a:cubicBezTo>
                    <a:pt x="5" y="14"/>
                    <a:pt x="5" y="14"/>
                    <a:pt x="5" y="15"/>
                  </a:cubicBezTo>
                  <a:cubicBezTo>
                    <a:pt x="6" y="15"/>
                    <a:pt x="6" y="16"/>
                    <a:pt x="6" y="16"/>
                  </a:cubicBezTo>
                  <a:cubicBezTo>
                    <a:pt x="7" y="17"/>
                    <a:pt x="8" y="17"/>
                    <a:pt x="8" y="17"/>
                  </a:cubicBezTo>
                  <a:cubicBezTo>
                    <a:pt x="9" y="18"/>
                    <a:pt x="10" y="18"/>
                    <a:pt x="10"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2600"/>
            <p:cNvSpPr>
              <a:spLocks/>
            </p:cNvSpPr>
            <p:nvPr/>
          </p:nvSpPr>
          <p:spPr bwMode="auto">
            <a:xfrm>
              <a:off x="771603" y="3186035"/>
              <a:ext cx="57498" cy="38631"/>
            </a:xfrm>
            <a:custGeom>
              <a:avLst/>
              <a:gdLst>
                <a:gd name="T0" fmla="*/ 10 w 27"/>
                <a:gd name="T1" fmla="*/ 18 h 18"/>
                <a:gd name="T2" fmla="*/ 16 w 27"/>
                <a:gd name="T3" fmla="*/ 18 h 18"/>
                <a:gd name="T4" fmla="*/ 21 w 27"/>
                <a:gd name="T5" fmla="*/ 17 h 18"/>
                <a:gd name="T6" fmla="*/ 24 w 27"/>
                <a:gd name="T7" fmla="*/ 16 h 18"/>
                <a:gd name="T8" fmla="*/ 27 w 27"/>
                <a:gd name="T9" fmla="*/ 17 h 18"/>
                <a:gd name="T10" fmla="*/ 25 w 27"/>
                <a:gd name="T11" fmla="*/ 12 h 18"/>
                <a:gd name="T12" fmla="*/ 24 w 27"/>
                <a:gd name="T13" fmla="*/ 8 h 18"/>
                <a:gd name="T14" fmla="*/ 19 w 27"/>
                <a:gd name="T15" fmla="*/ 2 h 18"/>
                <a:gd name="T16" fmla="*/ 13 w 27"/>
                <a:gd name="T17" fmla="*/ 0 h 18"/>
                <a:gd name="T18" fmla="*/ 11 w 27"/>
                <a:gd name="T19" fmla="*/ 0 h 18"/>
                <a:gd name="T20" fmla="*/ 10 w 27"/>
                <a:gd name="T21" fmla="*/ 0 h 18"/>
                <a:gd name="T22" fmla="*/ 10 w 27"/>
                <a:gd name="T23" fmla="*/ 0 h 18"/>
                <a:gd name="T24" fmla="*/ 10 w 27"/>
                <a:gd name="T25" fmla="*/ 0 h 18"/>
                <a:gd name="T26" fmla="*/ 10 w 27"/>
                <a:gd name="T27" fmla="*/ 0 h 18"/>
                <a:gd name="T28" fmla="*/ 9 w 27"/>
                <a:gd name="T29" fmla="*/ 0 h 18"/>
                <a:gd name="T30" fmla="*/ 8 w 27"/>
                <a:gd name="T31" fmla="*/ 1 h 18"/>
                <a:gd name="T32" fmla="*/ 7 w 27"/>
                <a:gd name="T33" fmla="*/ 2 h 18"/>
                <a:gd name="T34" fmla="*/ 5 w 27"/>
                <a:gd name="T35" fmla="*/ 8 h 18"/>
                <a:gd name="T36" fmla="*/ 2 w 27"/>
                <a:gd name="T37" fmla="*/ 7 h 18"/>
                <a:gd name="T38" fmla="*/ 0 w 27"/>
                <a:gd name="T39" fmla="*/ 3 h 18"/>
                <a:gd name="T40" fmla="*/ 0 w 27"/>
                <a:gd name="T41" fmla="*/ 3 h 18"/>
                <a:gd name="T42" fmla="*/ 0 w 27"/>
                <a:gd name="T43" fmla="*/ 3 h 18"/>
                <a:gd name="T44" fmla="*/ 0 w 27"/>
                <a:gd name="T45" fmla="*/ 4 h 18"/>
                <a:gd name="T46" fmla="*/ 0 w 27"/>
                <a:gd name="T47" fmla="*/ 5 h 18"/>
                <a:gd name="T48" fmla="*/ 1 w 27"/>
                <a:gd name="T49" fmla="*/ 6 h 18"/>
                <a:gd name="T50" fmla="*/ 3 w 27"/>
                <a:gd name="T51" fmla="*/ 8 h 18"/>
                <a:gd name="T52" fmla="*/ 4 w 27"/>
                <a:gd name="T53" fmla="*/ 8 h 18"/>
                <a:gd name="T54" fmla="*/ 5 w 27"/>
                <a:gd name="T55" fmla="*/ 11 h 18"/>
                <a:gd name="T56" fmla="*/ 5 w 27"/>
                <a:gd name="T57" fmla="*/ 12 h 18"/>
                <a:gd name="T58" fmla="*/ 5 w 27"/>
                <a:gd name="T59" fmla="*/ 13 h 18"/>
                <a:gd name="T60" fmla="*/ 5 w 27"/>
                <a:gd name="T61" fmla="*/ 13 h 18"/>
                <a:gd name="T62" fmla="*/ 5 w 27"/>
                <a:gd name="T63" fmla="*/ 13 h 18"/>
                <a:gd name="T64" fmla="*/ 5 w 27"/>
                <a:gd name="T65" fmla="*/ 14 h 18"/>
                <a:gd name="T66" fmla="*/ 6 w 27"/>
                <a:gd name="T67" fmla="*/ 15 h 18"/>
                <a:gd name="T68" fmla="*/ 8 w 27"/>
                <a:gd name="T69" fmla="*/ 17 h 18"/>
                <a:gd name="T70" fmla="*/ 10 w 27"/>
                <a:gd name="T7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18">
                  <a:moveTo>
                    <a:pt x="10" y="18"/>
                  </a:moveTo>
                  <a:cubicBezTo>
                    <a:pt x="12" y="18"/>
                    <a:pt x="14" y="18"/>
                    <a:pt x="16" y="18"/>
                  </a:cubicBezTo>
                  <a:cubicBezTo>
                    <a:pt x="18" y="17"/>
                    <a:pt x="19" y="17"/>
                    <a:pt x="21" y="17"/>
                  </a:cubicBezTo>
                  <a:cubicBezTo>
                    <a:pt x="22" y="17"/>
                    <a:pt x="23" y="16"/>
                    <a:pt x="24" y="16"/>
                  </a:cubicBezTo>
                  <a:cubicBezTo>
                    <a:pt x="26" y="16"/>
                    <a:pt x="27" y="17"/>
                    <a:pt x="27" y="17"/>
                  </a:cubicBezTo>
                  <a:cubicBezTo>
                    <a:pt x="26" y="15"/>
                    <a:pt x="25" y="14"/>
                    <a:pt x="25" y="12"/>
                  </a:cubicBezTo>
                  <a:cubicBezTo>
                    <a:pt x="25" y="11"/>
                    <a:pt x="24" y="9"/>
                    <a:pt x="24" y="8"/>
                  </a:cubicBezTo>
                  <a:cubicBezTo>
                    <a:pt x="23" y="6"/>
                    <a:pt x="21" y="4"/>
                    <a:pt x="19" y="2"/>
                  </a:cubicBezTo>
                  <a:cubicBezTo>
                    <a:pt x="17" y="1"/>
                    <a:pt x="15" y="0"/>
                    <a:pt x="13" y="0"/>
                  </a:cubicBezTo>
                  <a:cubicBezTo>
                    <a:pt x="12" y="0"/>
                    <a:pt x="11" y="0"/>
                    <a:pt x="11" y="0"/>
                  </a:cubicBezTo>
                  <a:cubicBezTo>
                    <a:pt x="11" y="0"/>
                    <a:pt x="10" y="0"/>
                    <a:pt x="10" y="0"/>
                  </a:cubicBezTo>
                  <a:cubicBezTo>
                    <a:pt x="10" y="0"/>
                    <a:pt x="10" y="0"/>
                    <a:pt x="10" y="0"/>
                  </a:cubicBezTo>
                  <a:cubicBezTo>
                    <a:pt x="10" y="0"/>
                    <a:pt x="10" y="0"/>
                    <a:pt x="10" y="0"/>
                  </a:cubicBezTo>
                  <a:cubicBezTo>
                    <a:pt x="10" y="0"/>
                    <a:pt x="10" y="0"/>
                    <a:pt x="10" y="0"/>
                  </a:cubicBezTo>
                  <a:cubicBezTo>
                    <a:pt x="10" y="0"/>
                    <a:pt x="9" y="0"/>
                    <a:pt x="9" y="0"/>
                  </a:cubicBezTo>
                  <a:cubicBezTo>
                    <a:pt x="9" y="1"/>
                    <a:pt x="8" y="1"/>
                    <a:pt x="8" y="1"/>
                  </a:cubicBezTo>
                  <a:cubicBezTo>
                    <a:pt x="8" y="2"/>
                    <a:pt x="7" y="2"/>
                    <a:pt x="7" y="2"/>
                  </a:cubicBezTo>
                  <a:cubicBezTo>
                    <a:pt x="6" y="4"/>
                    <a:pt x="5" y="6"/>
                    <a:pt x="5" y="8"/>
                  </a:cubicBezTo>
                  <a:cubicBezTo>
                    <a:pt x="4" y="8"/>
                    <a:pt x="3" y="8"/>
                    <a:pt x="2" y="7"/>
                  </a:cubicBezTo>
                  <a:cubicBezTo>
                    <a:pt x="1" y="6"/>
                    <a:pt x="0" y="4"/>
                    <a:pt x="0" y="3"/>
                  </a:cubicBezTo>
                  <a:cubicBezTo>
                    <a:pt x="0" y="3"/>
                    <a:pt x="0" y="3"/>
                    <a:pt x="0" y="3"/>
                  </a:cubicBezTo>
                  <a:cubicBezTo>
                    <a:pt x="0" y="3"/>
                    <a:pt x="0" y="3"/>
                    <a:pt x="0" y="3"/>
                  </a:cubicBezTo>
                  <a:cubicBezTo>
                    <a:pt x="0" y="3"/>
                    <a:pt x="0" y="3"/>
                    <a:pt x="0" y="4"/>
                  </a:cubicBezTo>
                  <a:cubicBezTo>
                    <a:pt x="0" y="4"/>
                    <a:pt x="0" y="4"/>
                    <a:pt x="0" y="5"/>
                  </a:cubicBezTo>
                  <a:cubicBezTo>
                    <a:pt x="0" y="5"/>
                    <a:pt x="0" y="6"/>
                    <a:pt x="1" y="6"/>
                  </a:cubicBezTo>
                  <a:cubicBezTo>
                    <a:pt x="1" y="7"/>
                    <a:pt x="2" y="7"/>
                    <a:pt x="3" y="8"/>
                  </a:cubicBezTo>
                  <a:cubicBezTo>
                    <a:pt x="3" y="8"/>
                    <a:pt x="4" y="8"/>
                    <a:pt x="4" y="8"/>
                  </a:cubicBezTo>
                  <a:cubicBezTo>
                    <a:pt x="4" y="9"/>
                    <a:pt x="4" y="10"/>
                    <a:pt x="5" y="11"/>
                  </a:cubicBezTo>
                  <a:cubicBezTo>
                    <a:pt x="5" y="11"/>
                    <a:pt x="5" y="12"/>
                    <a:pt x="5" y="12"/>
                  </a:cubicBezTo>
                  <a:cubicBezTo>
                    <a:pt x="5" y="13"/>
                    <a:pt x="5" y="13"/>
                    <a:pt x="5" y="13"/>
                  </a:cubicBezTo>
                  <a:cubicBezTo>
                    <a:pt x="5" y="13"/>
                    <a:pt x="5" y="13"/>
                    <a:pt x="5" y="13"/>
                  </a:cubicBezTo>
                  <a:cubicBezTo>
                    <a:pt x="5" y="13"/>
                    <a:pt x="5" y="13"/>
                    <a:pt x="5" y="13"/>
                  </a:cubicBezTo>
                  <a:cubicBezTo>
                    <a:pt x="5" y="14"/>
                    <a:pt x="5" y="14"/>
                    <a:pt x="5" y="14"/>
                  </a:cubicBezTo>
                  <a:cubicBezTo>
                    <a:pt x="6" y="15"/>
                    <a:pt x="6" y="15"/>
                    <a:pt x="6" y="15"/>
                  </a:cubicBezTo>
                  <a:cubicBezTo>
                    <a:pt x="7" y="16"/>
                    <a:pt x="8" y="17"/>
                    <a:pt x="8" y="17"/>
                  </a:cubicBezTo>
                  <a:cubicBezTo>
                    <a:pt x="9" y="17"/>
                    <a:pt x="10" y="18"/>
                    <a:pt x="10"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2601"/>
            <p:cNvSpPr>
              <a:spLocks/>
            </p:cNvSpPr>
            <p:nvPr/>
          </p:nvSpPr>
          <p:spPr bwMode="auto">
            <a:xfrm>
              <a:off x="580244" y="2918312"/>
              <a:ext cx="90739" cy="150931"/>
            </a:xfrm>
            <a:custGeom>
              <a:avLst/>
              <a:gdLst>
                <a:gd name="T0" fmla="*/ 42 w 43"/>
                <a:gd name="T1" fmla="*/ 30 h 71"/>
                <a:gd name="T2" fmla="*/ 38 w 43"/>
                <a:gd name="T3" fmla="*/ 27 h 71"/>
                <a:gd name="T4" fmla="*/ 34 w 43"/>
                <a:gd name="T5" fmla="*/ 23 h 71"/>
                <a:gd name="T6" fmla="*/ 28 w 43"/>
                <a:gd name="T7" fmla="*/ 14 h 71"/>
                <a:gd name="T8" fmla="*/ 26 w 43"/>
                <a:gd name="T9" fmla="*/ 6 h 71"/>
                <a:gd name="T10" fmla="*/ 27 w 43"/>
                <a:gd name="T11" fmla="*/ 0 h 71"/>
                <a:gd name="T12" fmla="*/ 16 w 43"/>
                <a:gd name="T13" fmla="*/ 7 h 71"/>
                <a:gd name="T14" fmla="*/ 5 w 43"/>
                <a:gd name="T15" fmla="*/ 17 h 71"/>
                <a:gd name="T16" fmla="*/ 0 w 43"/>
                <a:gd name="T17" fmla="*/ 37 h 71"/>
                <a:gd name="T18" fmla="*/ 5 w 43"/>
                <a:gd name="T19" fmla="*/ 51 h 71"/>
                <a:gd name="T20" fmla="*/ 17 w 43"/>
                <a:gd name="T21" fmla="*/ 57 h 71"/>
                <a:gd name="T22" fmla="*/ 31 w 43"/>
                <a:gd name="T23" fmla="*/ 56 h 71"/>
                <a:gd name="T24" fmla="*/ 32 w 43"/>
                <a:gd name="T25" fmla="*/ 62 h 71"/>
                <a:gd name="T26" fmla="*/ 28 w 43"/>
                <a:gd name="T27" fmla="*/ 71 h 71"/>
                <a:gd name="T28" fmla="*/ 29 w 43"/>
                <a:gd name="T29" fmla="*/ 71 h 71"/>
                <a:gd name="T30" fmla="*/ 32 w 43"/>
                <a:gd name="T31" fmla="*/ 64 h 71"/>
                <a:gd name="T32" fmla="*/ 32 w 43"/>
                <a:gd name="T33" fmla="*/ 56 h 71"/>
                <a:gd name="T34" fmla="*/ 40 w 43"/>
                <a:gd name="T35" fmla="*/ 50 h 71"/>
                <a:gd name="T36" fmla="*/ 43 w 43"/>
                <a:gd name="T37" fmla="*/ 41 h 71"/>
                <a:gd name="T38" fmla="*/ 43 w 43"/>
                <a:gd name="T39" fmla="*/ 35 h 71"/>
                <a:gd name="T40" fmla="*/ 42 w 43"/>
                <a:gd name="T41" fmla="*/ 3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71">
                  <a:moveTo>
                    <a:pt x="42" y="30"/>
                  </a:moveTo>
                  <a:cubicBezTo>
                    <a:pt x="41" y="29"/>
                    <a:pt x="40" y="28"/>
                    <a:pt x="38" y="27"/>
                  </a:cubicBezTo>
                  <a:cubicBezTo>
                    <a:pt x="37" y="26"/>
                    <a:pt x="35" y="25"/>
                    <a:pt x="34" y="23"/>
                  </a:cubicBezTo>
                  <a:cubicBezTo>
                    <a:pt x="31" y="21"/>
                    <a:pt x="29" y="17"/>
                    <a:pt x="28" y="14"/>
                  </a:cubicBezTo>
                  <a:cubicBezTo>
                    <a:pt x="27" y="12"/>
                    <a:pt x="26" y="9"/>
                    <a:pt x="26" y="6"/>
                  </a:cubicBezTo>
                  <a:cubicBezTo>
                    <a:pt x="27" y="3"/>
                    <a:pt x="27" y="0"/>
                    <a:pt x="27" y="0"/>
                  </a:cubicBezTo>
                  <a:cubicBezTo>
                    <a:pt x="24" y="2"/>
                    <a:pt x="20" y="4"/>
                    <a:pt x="16" y="7"/>
                  </a:cubicBezTo>
                  <a:cubicBezTo>
                    <a:pt x="12" y="10"/>
                    <a:pt x="8" y="13"/>
                    <a:pt x="5" y="17"/>
                  </a:cubicBezTo>
                  <a:cubicBezTo>
                    <a:pt x="2" y="24"/>
                    <a:pt x="0" y="31"/>
                    <a:pt x="0" y="37"/>
                  </a:cubicBezTo>
                  <a:cubicBezTo>
                    <a:pt x="1" y="43"/>
                    <a:pt x="2" y="47"/>
                    <a:pt x="5" y="51"/>
                  </a:cubicBezTo>
                  <a:cubicBezTo>
                    <a:pt x="8" y="55"/>
                    <a:pt x="12" y="56"/>
                    <a:pt x="17" y="57"/>
                  </a:cubicBezTo>
                  <a:cubicBezTo>
                    <a:pt x="21" y="58"/>
                    <a:pt x="27" y="58"/>
                    <a:pt x="31" y="56"/>
                  </a:cubicBezTo>
                  <a:cubicBezTo>
                    <a:pt x="32" y="58"/>
                    <a:pt x="32" y="60"/>
                    <a:pt x="32" y="62"/>
                  </a:cubicBezTo>
                  <a:cubicBezTo>
                    <a:pt x="31" y="66"/>
                    <a:pt x="30" y="68"/>
                    <a:pt x="28" y="71"/>
                  </a:cubicBezTo>
                  <a:cubicBezTo>
                    <a:pt x="28" y="71"/>
                    <a:pt x="28" y="71"/>
                    <a:pt x="29" y="71"/>
                  </a:cubicBezTo>
                  <a:cubicBezTo>
                    <a:pt x="30" y="70"/>
                    <a:pt x="31" y="67"/>
                    <a:pt x="32" y="64"/>
                  </a:cubicBezTo>
                  <a:cubicBezTo>
                    <a:pt x="33" y="61"/>
                    <a:pt x="33" y="58"/>
                    <a:pt x="32" y="56"/>
                  </a:cubicBezTo>
                  <a:cubicBezTo>
                    <a:pt x="35" y="54"/>
                    <a:pt x="38" y="52"/>
                    <a:pt x="40" y="50"/>
                  </a:cubicBezTo>
                  <a:cubicBezTo>
                    <a:pt x="42" y="47"/>
                    <a:pt x="43" y="44"/>
                    <a:pt x="43" y="41"/>
                  </a:cubicBezTo>
                  <a:cubicBezTo>
                    <a:pt x="43" y="39"/>
                    <a:pt x="43" y="37"/>
                    <a:pt x="43" y="35"/>
                  </a:cubicBezTo>
                  <a:cubicBezTo>
                    <a:pt x="43" y="33"/>
                    <a:pt x="42" y="31"/>
                    <a:pt x="42" y="3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2602"/>
            <p:cNvSpPr>
              <a:spLocks/>
            </p:cNvSpPr>
            <p:nvPr/>
          </p:nvSpPr>
          <p:spPr bwMode="auto">
            <a:xfrm>
              <a:off x="1404974" y="2920109"/>
              <a:ext cx="67380" cy="60193"/>
            </a:xfrm>
            <a:custGeom>
              <a:avLst/>
              <a:gdLst>
                <a:gd name="T0" fmla="*/ 29 w 32"/>
                <a:gd name="T1" fmla="*/ 21 h 28"/>
                <a:gd name="T2" fmla="*/ 32 w 32"/>
                <a:gd name="T3" fmla="*/ 16 h 28"/>
                <a:gd name="T4" fmla="*/ 32 w 32"/>
                <a:gd name="T5" fmla="*/ 11 h 28"/>
                <a:gd name="T6" fmla="*/ 28 w 32"/>
                <a:gd name="T7" fmla="*/ 4 h 28"/>
                <a:gd name="T8" fmla="*/ 25 w 32"/>
                <a:gd name="T9" fmla="*/ 1 h 28"/>
                <a:gd name="T10" fmla="*/ 23 w 32"/>
                <a:gd name="T11" fmla="*/ 0 h 28"/>
                <a:gd name="T12" fmla="*/ 21 w 32"/>
                <a:gd name="T13" fmla="*/ 2 h 28"/>
                <a:gd name="T14" fmla="*/ 17 w 32"/>
                <a:gd name="T15" fmla="*/ 3 h 28"/>
                <a:gd name="T16" fmla="*/ 13 w 32"/>
                <a:gd name="T17" fmla="*/ 4 h 28"/>
                <a:gd name="T18" fmla="*/ 9 w 32"/>
                <a:gd name="T19" fmla="*/ 7 h 28"/>
                <a:gd name="T20" fmla="*/ 7 w 32"/>
                <a:gd name="T21" fmla="*/ 14 h 28"/>
                <a:gd name="T22" fmla="*/ 9 w 32"/>
                <a:gd name="T23" fmla="*/ 22 h 28"/>
                <a:gd name="T24" fmla="*/ 5 w 32"/>
                <a:gd name="T25" fmla="*/ 23 h 28"/>
                <a:gd name="T26" fmla="*/ 1 w 32"/>
                <a:gd name="T27" fmla="*/ 22 h 28"/>
                <a:gd name="T28" fmla="*/ 0 w 32"/>
                <a:gd name="T29" fmla="*/ 22 h 28"/>
                <a:gd name="T30" fmla="*/ 4 w 32"/>
                <a:gd name="T31" fmla="*/ 23 h 28"/>
                <a:gd name="T32" fmla="*/ 9 w 32"/>
                <a:gd name="T33" fmla="*/ 23 h 28"/>
                <a:gd name="T34" fmla="*/ 19 w 32"/>
                <a:gd name="T35" fmla="*/ 27 h 28"/>
                <a:gd name="T36" fmla="*/ 24 w 32"/>
                <a:gd name="T37" fmla="*/ 25 h 28"/>
                <a:gd name="T38" fmla="*/ 29 w 32"/>
                <a:gd name="T3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28">
                  <a:moveTo>
                    <a:pt x="29" y="21"/>
                  </a:moveTo>
                  <a:cubicBezTo>
                    <a:pt x="30" y="20"/>
                    <a:pt x="31" y="18"/>
                    <a:pt x="32" y="16"/>
                  </a:cubicBezTo>
                  <a:cubicBezTo>
                    <a:pt x="32" y="14"/>
                    <a:pt x="32" y="13"/>
                    <a:pt x="32" y="11"/>
                  </a:cubicBezTo>
                  <a:cubicBezTo>
                    <a:pt x="31" y="8"/>
                    <a:pt x="30" y="6"/>
                    <a:pt x="28" y="4"/>
                  </a:cubicBezTo>
                  <a:cubicBezTo>
                    <a:pt x="28" y="4"/>
                    <a:pt x="27" y="2"/>
                    <a:pt x="25" y="1"/>
                  </a:cubicBezTo>
                  <a:cubicBezTo>
                    <a:pt x="24" y="0"/>
                    <a:pt x="23" y="0"/>
                    <a:pt x="23" y="0"/>
                  </a:cubicBezTo>
                  <a:cubicBezTo>
                    <a:pt x="23" y="1"/>
                    <a:pt x="22" y="2"/>
                    <a:pt x="21" y="2"/>
                  </a:cubicBezTo>
                  <a:cubicBezTo>
                    <a:pt x="20" y="3"/>
                    <a:pt x="18" y="3"/>
                    <a:pt x="17" y="3"/>
                  </a:cubicBezTo>
                  <a:cubicBezTo>
                    <a:pt x="16" y="3"/>
                    <a:pt x="15" y="3"/>
                    <a:pt x="13" y="4"/>
                  </a:cubicBezTo>
                  <a:cubicBezTo>
                    <a:pt x="12" y="4"/>
                    <a:pt x="10" y="5"/>
                    <a:pt x="9" y="7"/>
                  </a:cubicBezTo>
                  <a:cubicBezTo>
                    <a:pt x="8" y="9"/>
                    <a:pt x="7" y="11"/>
                    <a:pt x="7" y="14"/>
                  </a:cubicBezTo>
                  <a:cubicBezTo>
                    <a:pt x="7" y="17"/>
                    <a:pt x="8" y="20"/>
                    <a:pt x="9" y="22"/>
                  </a:cubicBezTo>
                  <a:cubicBezTo>
                    <a:pt x="8" y="23"/>
                    <a:pt x="6" y="23"/>
                    <a:pt x="5" y="23"/>
                  </a:cubicBezTo>
                  <a:cubicBezTo>
                    <a:pt x="4" y="23"/>
                    <a:pt x="2" y="22"/>
                    <a:pt x="1" y="22"/>
                  </a:cubicBezTo>
                  <a:cubicBezTo>
                    <a:pt x="0" y="22"/>
                    <a:pt x="0" y="22"/>
                    <a:pt x="0" y="22"/>
                  </a:cubicBezTo>
                  <a:cubicBezTo>
                    <a:pt x="1" y="23"/>
                    <a:pt x="3" y="23"/>
                    <a:pt x="4" y="23"/>
                  </a:cubicBezTo>
                  <a:cubicBezTo>
                    <a:pt x="6" y="23"/>
                    <a:pt x="8" y="23"/>
                    <a:pt x="9" y="23"/>
                  </a:cubicBezTo>
                  <a:cubicBezTo>
                    <a:pt x="11" y="26"/>
                    <a:pt x="14" y="28"/>
                    <a:pt x="19" y="27"/>
                  </a:cubicBezTo>
                  <a:cubicBezTo>
                    <a:pt x="20" y="27"/>
                    <a:pt x="22" y="26"/>
                    <a:pt x="24" y="25"/>
                  </a:cubicBezTo>
                  <a:cubicBezTo>
                    <a:pt x="26" y="24"/>
                    <a:pt x="28" y="23"/>
                    <a:pt x="29" y="2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2603"/>
            <p:cNvSpPr>
              <a:spLocks/>
            </p:cNvSpPr>
            <p:nvPr/>
          </p:nvSpPr>
          <p:spPr bwMode="auto">
            <a:xfrm>
              <a:off x="1483135" y="2954248"/>
              <a:ext cx="66482" cy="49412"/>
            </a:xfrm>
            <a:custGeom>
              <a:avLst/>
              <a:gdLst>
                <a:gd name="T0" fmla="*/ 23 w 31"/>
                <a:gd name="T1" fmla="*/ 22 h 23"/>
                <a:gd name="T2" fmla="*/ 29 w 31"/>
                <a:gd name="T3" fmla="*/ 16 h 23"/>
                <a:gd name="T4" fmla="*/ 31 w 31"/>
                <a:gd name="T5" fmla="*/ 9 h 23"/>
                <a:gd name="T6" fmla="*/ 31 w 31"/>
                <a:gd name="T7" fmla="*/ 5 h 23"/>
                <a:gd name="T8" fmla="*/ 30 w 31"/>
                <a:gd name="T9" fmla="*/ 3 h 23"/>
                <a:gd name="T10" fmla="*/ 27 w 31"/>
                <a:gd name="T11" fmla="*/ 3 h 23"/>
                <a:gd name="T12" fmla="*/ 24 w 31"/>
                <a:gd name="T13" fmla="*/ 1 h 23"/>
                <a:gd name="T14" fmla="*/ 19 w 31"/>
                <a:gd name="T15" fmla="*/ 0 h 23"/>
                <a:gd name="T16" fmla="*/ 13 w 31"/>
                <a:gd name="T17" fmla="*/ 1 h 23"/>
                <a:gd name="T18" fmla="*/ 7 w 31"/>
                <a:gd name="T19" fmla="*/ 14 h 23"/>
                <a:gd name="T20" fmla="*/ 4 w 31"/>
                <a:gd name="T21" fmla="*/ 13 h 23"/>
                <a:gd name="T22" fmla="*/ 2 w 31"/>
                <a:gd name="T23" fmla="*/ 12 h 23"/>
                <a:gd name="T24" fmla="*/ 0 w 31"/>
                <a:gd name="T25" fmla="*/ 11 h 23"/>
                <a:gd name="T26" fmla="*/ 0 w 31"/>
                <a:gd name="T27" fmla="*/ 11 h 23"/>
                <a:gd name="T28" fmla="*/ 0 w 31"/>
                <a:gd name="T29" fmla="*/ 11 h 23"/>
                <a:gd name="T30" fmla="*/ 0 w 31"/>
                <a:gd name="T31" fmla="*/ 11 h 23"/>
                <a:gd name="T32" fmla="*/ 0 w 31"/>
                <a:gd name="T33" fmla="*/ 11 h 23"/>
                <a:gd name="T34" fmla="*/ 0 w 31"/>
                <a:gd name="T35" fmla="*/ 11 h 23"/>
                <a:gd name="T36" fmla="*/ 1 w 31"/>
                <a:gd name="T37" fmla="*/ 12 h 23"/>
                <a:gd name="T38" fmla="*/ 3 w 31"/>
                <a:gd name="T39" fmla="*/ 13 h 23"/>
                <a:gd name="T40" fmla="*/ 7 w 31"/>
                <a:gd name="T41" fmla="*/ 14 h 23"/>
                <a:gd name="T42" fmla="*/ 13 w 31"/>
                <a:gd name="T43" fmla="*/ 22 h 23"/>
                <a:gd name="T44" fmla="*/ 23 w 31"/>
                <a:gd name="T45"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23">
                  <a:moveTo>
                    <a:pt x="23" y="22"/>
                  </a:moveTo>
                  <a:cubicBezTo>
                    <a:pt x="26" y="21"/>
                    <a:pt x="28" y="18"/>
                    <a:pt x="29" y="16"/>
                  </a:cubicBezTo>
                  <a:cubicBezTo>
                    <a:pt x="30" y="14"/>
                    <a:pt x="31" y="11"/>
                    <a:pt x="31" y="9"/>
                  </a:cubicBezTo>
                  <a:cubicBezTo>
                    <a:pt x="31" y="8"/>
                    <a:pt x="31" y="7"/>
                    <a:pt x="31" y="5"/>
                  </a:cubicBezTo>
                  <a:cubicBezTo>
                    <a:pt x="30" y="4"/>
                    <a:pt x="30" y="3"/>
                    <a:pt x="30" y="3"/>
                  </a:cubicBezTo>
                  <a:cubicBezTo>
                    <a:pt x="29" y="4"/>
                    <a:pt x="28" y="4"/>
                    <a:pt x="27" y="3"/>
                  </a:cubicBezTo>
                  <a:cubicBezTo>
                    <a:pt x="26" y="3"/>
                    <a:pt x="25" y="2"/>
                    <a:pt x="24" y="1"/>
                  </a:cubicBezTo>
                  <a:cubicBezTo>
                    <a:pt x="22" y="1"/>
                    <a:pt x="21" y="0"/>
                    <a:pt x="19" y="0"/>
                  </a:cubicBezTo>
                  <a:cubicBezTo>
                    <a:pt x="17" y="0"/>
                    <a:pt x="15" y="0"/>
                    <a:pt x="13" y="1"/>
                  </a:cubicBezTo>
                  <a:cubicBezTo>
                    <a:pt x="9" y="3"/>
                    <a:pt x="7" y="9"/>
                    <a:pt x="7" y="14"/>
                  </a:cubicBezTo>
                  <a:cubicBezTo>
                    <a:pt x="6" y="14"/>
                    <a:pt x="5" y="13"/>
                    <a:pt x="4" y="13"/>
                  </a:cubicBezTo>
                  <a:cubicBezTo>
                    <a:pt x="3" y="13"/>
                    <a:pt x="2" y="12"/>
                    <a:pt x="2" y="12"/>
                  </a:cubicBezTo>
                  <a:cubicBezTo>
                    <a:pt x="1" y="11"/>
                    <a:pt x="1"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1" y="12"/>
                    <a:pt x="1" y="12"/>
                    <a:pt x="1" y="12"/>
                  </a:cubicBezTo>
                  <a:cubicBezTo>
                    <a:pt x="2" y="12"/>
                    <a:pt x="2" y="13"/>
                    <a:pt x="3" y="13"/>
                  </a:cubicBezTo>
                  <a:cubicBezTo>
                    <a:pt x="4" y="14"/>
                    <a:pt x="6" y="14"/>
                    <a:pt x="7" y="14"/>
                  </a:cubicBezTo>
                  <a:cubicBezTo>
                    <a:pt x="7" y="17"/>
                    <a:pt x="9" y="21"/>
                    <a:pt x="13" y="22"/>
                  </a:cubicBezTo>
                  <a:cubicBezTo>
                    <a:pt x="15" y="23"/>
                    <a:pt x="20" y="23"/>
                    <a:pt x="23" y="2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2604"/>
            <p:cNvSpPr>
              <a:spLocks/>
            </p:cNvSpPr>
            <p:nvPr/>
          </p:nvSpPr>
          <p:spPr bwMode="auto">
            <a:xfrm>
              <a:off x="1457980" y="2969520"/>
              <a:ext cx="31444" cy="29647"/>
            </a:xfrm>
            <a:custGeom>
              <a:avLst/>
              <a:gdLst>
                <a:gd name="T0" fmla="*/ 4 w 15"/>
                <a:gd name="T1" fmla="*/ 11 h 14"/>
                <a:gd name="T2" fmla="*/ 8 w 15"/>
                <a:gd name="T3" fmla="*/ 12 h 14"/>
                <a:gd name="T4" fmla="*/ 11 w 15"/>
                <a:gd name="T5" fmla="*/ 12 h 14"/>
                <a:gd name="T6" fmla="*/ 14 w 15"/>
                <a:gd name="T7" fmla="*/ 13 h 14"/>
                <a:gd name="T8" fmla="*/ 15 w 15"/>
                <a:gd name="T9" fmla="*/ 14 h 14"/>
                <a:gd name="T10" fmla="*/ 15 w 15"/>
                <a:gd name="T11" fmla="*/ 10 h 14"/>
                <a:gd name="T12" fmla="*/ 15 w 15"/>
                <a:gd name="T13" fmla="*/ 7 h 14"/>
                <a:gd name="T14" fmla="*/ 10 w 15"/>
                <a:gd name="T15" fmla="*/ 0 h 14"/>
                <a:gd name="T16" fmla="*/ 5 w 15"/>
                <a:gd name="T17" fmla="*/ 1 h 14"/>
                <a:gd name="T18" fmla="*/ 3 w 15"/>
                <a:gd name="T19" fmla="*/ 4 h 14"/>
                <a:gd name="T20" fmla="*/ 1 w 15"/>
                <a:gd name="T21" fmla="*/ 3 h 14"/>
                <a:gd name="T22" fmla="*/ 0 w 15"/>
                <a:gd name="T23" fmla="*/ 1 h 14"/>
                <a:gd name="T24" fmla="*/ 0 w 15"/>
                <a:gd name="T25" fmla="*/ 1 h 14"/>
                <a:gd name="T26" fmla="*/ 1 w 15"/>
                <a:gd name="T27" fmla="*/ 3 h 14"/>
                <a:gd name="T28" fmla="*/ 2 w 15"/>
                <a:gd name="T29" fmla="*/ 4 h 14"/>
                <a:gd name="T30" fmla="*/ 2 w 15"/>
                <a:gd name="T31" fmla="*/ 9 h 14"/>
                <a:gd name="T32" fmla="*/ 4 w 15"/>
                <a:gd name="T3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4">
                  <a:moveTo>
                    <a:pt x="4" y="11"/>
                  </a:moveTo>
                  <a:cubicBezTo>
                    <a:pt x="5" y="12"/>
                    <a:pt x="7" y="12"/>
                    <a:pt x="8" y="12"/>
                  </a:cubicBezTo>
                  <a:cubicBezTo>
                    <a:pt x="9" y="12"/>
                    <a:pt x="10" y="12"/>
                    <a:pt x="11" y="12"/>
                  </a:cubicBezTo>
                  <a:cubicBezTo>
                    <a:pt x="12" y="12"/>
                    <a:pt x="13" y="13"/>
                    <a:pt x="14" y="13"/>
                  </a:cubicBezTo>
                  <a:cubicBezTo>
                    <a:pt x="14" y="13"/>
                    <a:pt x="15" y="14"/>
                    <a:pt x="15" y="14"/>
                  </a:cubicBezTo>
                  <a:cubicBezTo>
                    <a:pt x="15" y="12"/>
                    <a:pt x="15" y="11"/>
                    <a:pt x="15" y="10"/>
                  </a:cubicBezTo>
                  <a:cubicBezTo>
                    <a:pt x="15" y="9"/>
                    <a:pt x="15" y="8"/>
                    <a:pt x="15" y="7"/>
                  </a:cubicBezTo>
                  <a:cubicBezTo>
                    <a:pt x="14" y="4"/>
                    <a:pt x="12" y="1"/>
                    <a:pt x="10" y="0"/>
                  </a:cubicBezTo>
                  <a:cubicBezTo>
                    <a:pt x="8" y="0"/>
                    <a:pt x="7" y="0"/>
                    <a:pt x="5" y="1"/>
                  </a:cubicBezTo>
                  <a:cubicBezTo>
                    <a:pt x="4" y="1"/>
                    <a:pt x="3" y="2"/>
                    <a:pt x="3" y="4"/>
                  </a:cubicBezTo>
                  <a:cubicBezTo>
                    <a:pt x="2" y="3"/>
                    <a:pt x="2" y="3"/>
                    <a:pt x="1" y="3"/>
                  </a:cubicBezTo>
                  <a:cubicBezTo>
                    <a:pt x="1" y="2"/>
                    <a:pt x="0" y="2"/>
                    <a:pt x="0" y="1"/>
                  </a:cubicBezTo>
                  <a:cubicBezTo>
                    <a:pt x="0" y="1"/>
                    <a:pt x="0" y="1"/>
                    <a:pt x="0" y="1"/>
                  </a:cubicBezTo>
                  <a:cubicBezTo>
                    <a:pt x="0" y="1"/>
                    <a:pt x="0" y="2"/>
                    <a:pt x="1" y="3"/>
                  </a:cubicBezTo>
                  <a:cubicBezTo>
                    <a:pt x="1" y="3"/>
                    <a:pt x="2" y="4"/>
                    <a:pt x="2" y="4"/>
                  </a:cubicBezTo>
                  <a:cubicBezTo>
                    <a:pt x="2" y="6"/>
                    <a:pt x="1" y="7"/>
                    <a:pt x="2" y="9"/>
                  </a:cubicBezTo>
                  <a:cubicBezTo>
                    <a:pt x="2" y="10"/>
                    <a:pt x="3" y="11"/>
                    <a:pt x="4"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2605"/>
            <p:cNvSpPr>
              <a:spLocks/>
            </p:cNvSpPr>
            <p:nvPr/>
          </p:nvSpPr>
          <p:spPr bwMode="auto">
            <a:xfrm>
              <a:off x="1355563" y="2859018"/>
              <a:ext cx="27851" cy="37733"/>
            </a:xfrm>
            <a:custGeom>
              <a:avLst/>
              <a:gdLst>
                <a:gd name="T0" fmla="*/ 13 w 13"/>
                <a:gd name="T1" fmla="*/ 11 h 18"/>
                <a:gd name="T2" fmla="*/ 12 w 13"/>
                <a:gd name="T3" fmla="*/ 7 h 18"/>
                <a:gd name="T4" fmla="*/ 11 w 13"/>
                <a:gd name="T5" fmla="*/ 4 h 18"/>
                <a:gd name="T6" fmla="*/ 11 w 13"/>
                <a:gd name="T7" fmla="*/ 1 h 18"/>
                <a:gd name="T8" fmla="*/ 11 w 13"/>
                <a:gd name="T9" fmla="*/ 0 h 18"/>
                <a:gd name="T10" fmla="*/ 8 w 13"/>
                <a:gd name="T11" fmla="*/ 1 h 18"/>
                <a:gd name="T12" fmla="*/ 5 w 13"/>
                <a:gd name="T13" fmla="*/ 3 h 18"/>
                <a:gd name="T14" fmla="*/ 0 w 13"/>
                <a:gd name="T15" fmla="*/ 10 h 18"/>
                <a:gd name="T16" fmla="*/ 1 w 13"/>
                <a:gd name="T17" fmla="*/ 13 h 18"/>
                <a:gd name="T18" fmla="*/ 5 w 13"/>
                <a:gd name="T19" fmla="*/ 16 h 18"/>
                <a:gd name="T20" fmla="*/ 4 w 13"/>
                <a:gd name="T21" fmla="*/ 17 h 18"/>
                <a:gd name="T22" fmla="*/ 4 w 13"/>
                <a:gd name="T23" fmla="*/ 17 h 18"/>
                <a:gd name="T24" fmla="*/ 3 w 13"/>
                <a:gd name="T25" fmla="*/ 18 h 18"/>
                <a:gd name="T26" fmla="*/ 2 w 13"/>
                <a:gd name="T27" fmla="*/ 18 h 18"/>
                <a:gd name="T28" fmla="*/ 1 w 13"/>
                <a:gd name="T29" fmla="*/ 17 h 18"/>
                <a:gd name="T30" fmla="*/ 0 w 13"/>
                <a:gd name="T31" fmla="*/ 17 h 18"/>
                <a:gd name="T32" fmla="*/ 0 w 13"/>
                <a:gd name="T33" fmla="*/ 16 h 18"/>
                <a:gd name="T34" fmla="*/ 1 w 13"/>
                <a:gd name="T35" fmla="*/ 14 h 18"/>
                <a:gd name="T36" fmla="*/ 1 w 13"/>
                <a:gd name="T37" fmla="*/ 14 h 18"/>
                <a:gd name="T38" fmla="*/ 0 w 13"/>
                <a:gd name="T39" fmla="*/ 15 h 18"/>
                <a:gd name="T40" fmla="*/ 0 w 13"/>
                <a:gd name="T41" fmla="*/ 16 h 18"/>
                <a:gd name="T42" fmla="*/ 0 w 13"/>
                <a:gd name="T43" fmla="*/ 17 h 18"/>
                <a:gd name="T44" fmla="*/ 1 w 13"/>
                <a:gd name="T45" fmla="*/ 18 h 18"/>
                <a:gd name="T46" fmla="*/ 2 w 13"/>
                <a:gd name="T47" fmla="*/ 18 h 18"/>
                <a:gd name="T48" fmla="*/ 3 w 13"/>
                <a:gd name="T49" fmla="*/ 18 h 18"/>
                <a:gd name="T50" fmla="*/ 4 w 13"/>
                <a:gd name="T51" fmla="*/ 17 h 18"/>
                <a:gd name="T52" fmla="*/ 5 w 13"/>
                <a:gd name="T53" fmla="*/ 16 h 18"/>
                <a:gd name="T54" fmla="*/ 11 w 13"/>
                <a:gd name="T55" fmla="*/ 15 h 18"/>
                <a:gd name="T56" fmla="*/ 13 w 13"/>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8">
                  <a:moveTo>
                    <a:pt x="13" y="11"/>
                  </a:moveTo>
                  <a:cubicBezTo>
                    <a:pt x="13" y="10"/>
                    <a:pt x="13" y="8"/>
                    <a:pt x="12" y="7"/>
                  </a:cubicBezTo>
                  <a:cubicBezTo>
                    <a:pt x="12" y="6"/>
                    <a:pt x="11" y="5"/>
                    <a:pt x="11" y="4"/>
                  </a:cubicBezTo>
                  <a:cubicBezTo>
                    <a:pt x="11" y="3"/>
                    <a:pt x="11" y="2"/>
                    <a:pt x="11" y="1"/>
                  </a:cubicBezTo>
                  <a:cubicBezTo>
                    <a:pt x="11" y="0"/>
                    <a:pt x="11" y="0"/>
                    <a:pt x="11" y="0"/>
                  </a:cubicBezTo>
                  <a:cubicBezTo>
                    <a:pt x="10" y="0"/>
                    <a:pt x="9" y="1"/>
                    <a:pt x="8" y="1"/>
                  </a:cubicBezTo>
                  <a:cubicBezTo>
                    <a:pt x="6" y="2"/>
                    <a:pt x="5" y="2"/>
                    <a:pt x="5" y="3"/>
                  </a:cubicBezTo>
                  <a:cubicBezTo>
                    <a:pt x="2" y="4"/>
                    <a:pt x="0" y="7"/>
                    <a:pt x="0" y="10"/>
                  </a:cubicBezTo>
                  <a:cubicBezTo>
                    <a:pt x="0" y="11"/>
                    <a:pt x="0" y="12"/>
                    <a:pt x="1" y="13"/>
                  </a:cubicBezTo>
                  <a:cubicBezTo>
                    <a:pt x="2" y="14"/>
                    <a:pt x="4" y="15"/>
                    <a:pt x="5" y="16"/>
                  </a:cubicBezTo>
                  <a:cubicBezTo>
                    <a:pt x="5" y="16"/>
                    <a:pt x="5" y="17"/>
                    <a:pt x="4" y="17"/>
                  </a:cubicBezTo>
                  <a:cubicBezTo>
                    <a:pt x="4" y="17"/>
                    <a:pt x="4" y="17"/>
                    <a:pt x="4" y="17"/>
                  </a:cubicBezTo>
                  <a:cubicBezTo>
                    <a:pt x="3" y="18"/>
                    <a:pt x="3" y="18"/>
                    <a:pt x="3" y="18"/>
                  </a:cubicBezTo>
                  <a:cubicBezTo>
                    <a:pt x="2" y="18"/>
                    <a:pt x="2" y="18"/>
                    <a:pt x="2" y="18"/>
                  </a:cubicBezTo>
                  <a:cubicBezTo>
                    <a:pt x="1" y="18"/>
                    <a:pt x="1" y="18"/>
                    <a:pt x="1" y="17"/>
                  </a:cubicBezTo>
                  <a:cubicBezTo>
                    <a:pt x="0" y="17"/>
                    <a:pt x="0" y="17"/>
                    <a:pt x="0" y="17"/>
                  </a:cubicBezTo>
                  <a:cubicBezTo>
                    <a:pt x="0" y="16"/>
                    <a:pt x="0" y="16"/>
                    <a:pt x="0" y="16"/>
                  </a:cubicBezTo>
                  <a:cubicBezTo>
                    <a:pt x="0" y="15"/>
                    <a:pt x="1" y="15"/>
                    <a:pt x="1" y="14"/>
                  </a:cubicBezTo>
                  <a:cubicBezTo>
                    <a:pt x="1" y="14"/>
                    <a:pt x="1" y="14"/>
                    <a:pt x="1" y="14"/>
                  </a:cubicBezTo>
                  <a:cubicBezTo>
                    <a:pt x="1" y="14"/>
                    <a:pt x="0" y="15"/>
                    <a:pt x="0" y="15"/>
                  </a:cubicBezTo>
                  <a:cubicBezTo>
                    <a:pt x="0" y="15"/>
                    <a:pt x="0" y="15"/>
                    <a:pt x="0" y="16"/>
                  </a:cubicBezTo>
                  <a:cubicBezTo>
                    <a:pt x="0" y="16"/>
                    <a:pt x="0" y="16"/>
                    <a:pt x="0" y="17"/>
                  </a:cubicBezTo>
                  <a:cubicBezTo>
                    <a:pt x="0" y="17"/>
                    <a:pt x="0" y="18"/>
                    <a:pt x="1" y="18"/>
                  </a:cubicBezTo>
                  <a:cubicBezTo>
                    <a:pt x="2" y="18"/>
                    <a:pt x="2" y="18"/>
                    <a:pt x="2" y="18"/>
                  </a:cubicBezTo>
                  <a:cubicBezTo>
                    <a:pt x="3" y="18"/>
                    <a:pt x="3" y="18"/>
                    <a:pt x="3" y="18"/>
                  </a:cubicBezTo>
                  <a:cubicBezTo>
                    <a:pt x="4" y="18"/>
                    <a:pt x="4" y="17"/>
                    <a:pt x="4" y="17"/>
                  </a:cubicBezTo>
                  <a:cubicBezTo>
                    <a:pt x="5" y="17"/>
                    <a:pt x="5" y="16"/>
                    <a:pt x="5" y="16"/>
                  </a:cubicBezTo>
                  <a:cubicBezTo>
                    <a:pt x="7" y="17"/>
                    <a:pt x="9" y="16"/>
                    <a:pt x="11" y="15"/>
                  </a:cubicBezTo>
                  <a:cubicBezTo>
                    <a:pt x="12" y="14"/>
                    <a:pt x="12" y="12"/>
                    <a:pt x="13"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2606"/>
            <p:cNvSpPr>
              <a:spLocks/>
            </p:cNvSpPr>
            <p:nvPr/>
          </p:nvSpPr>
          <p:spPr bwMode="auto">
            <a:xfrm>
              <a:off x="1330407" y="2871595"/>
              <a:ext cx="12578" cy="14374"/>
            </a:xfrm>
            <a:custGeom>
              <a:avLst/>
              <a:gdLst>
                <a:gd name="T0" fmla="*/ 5 w 6"/>
                <a:gd name="T1" fmla="*/ 5 h 7"/>
                <a:gd name="T2" fmla="*/ 5 w 6"/>
                <a:gd name="T3" fmla="*/ 3 h 7"/>
                <a:gd name="T4" fmla="*/ 5 w 6"/>
                <a:gd name="T5" fmla="*/ 1 h 7"/>
                <a:gd name="T6" fmla="*/ 4 w 6"/>
                <a:gd name="T7" fmla="*/ 0 h 7"/>
                <a:gd name="T8" fmla="*/ 2 w 6"/>
                <a:gd name="T9" fmla="*/ 1 h 7"/>
                <a:gd name="T10" fmla="*/ 1 w 6"/>
                <a:gd name="T11" fmla="*/ 3 h 7"/>
                <a:gd name="T12" fmla="*/ 1 w 6"/>
                <a:gd name="T13" fmla="*/ 5 h 7"/>
                <a:gd name="T14" fmla="*/ 2 w 6"/>
                <a:gd name="T15" fmla="*/ 6 h 7"/>
                <a:gd name="T16" fmla="*/ 1 w 6"/>
                <a:gd name="T17" fmla="*/ 6 h 7"/>
                <a:gd name="T18" fmla="*/ 0 w 6"/>
                <a:gd name="T19" fmla="*/ 7 h 7"/>
                <a:gd name="T20" fmla="*/ 0 w 6"/>
                <a:gd name="T21" fmla="*/ 7 h 7"/>
                <a:gd name="T22" fmla="*/ 2 w 6"/>
                <a:gd name="T23" fmla="*/ 6 h 7"/>
                <a:gd name="T24" fmla="*/ 4 w 6"/>
                <a:gd name="T25" fmla="*/ 6 h 7"/>
                <a:gd name="T26" fmla="*/ 5 w 6"/>
                <a:gd name="T2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7">
                  <a:moveTo>
                    <a:pt x="5" y="5"/>
                  </a:moveTo>
                  <a:cubicBezTo>
                    <a:pt x="6" y="4"/>
                    <a:pt x="6" y="3"/>
                    <a:pt x="5" y="3"/>
                  </a:cubicBezTo>
                  <a:cubicBezTo>
                    <a:pt x="5" y="2"/>
                    <a:pt x="5" y="2"/>
                    <a:pt x="5" y="1"/>
                  </a:cubicBezTo>
                  <a:cubicBezTo>
                    <a:pt x="5" y="1"/>
                    <a:pt x="4" y="0"/>
                    <a:pt x="4" y="0"/>
                  </a:cubicBezTo>
                  <a:cubicBezTo>
                    <a:pt x="4" y="1"/>
                    <a:pt x="3" y="1"/>
                    <a:pt x="2" y="1"/>
                  </a:cubicBezTo>
                  <a:cubicBezTo>
                    <a:pt x="2" y="2"/>
                    <a:pt x="1" y="2"/>
                    <a:pt x="1" y="3"/>
                  </a:cubicBezTo>
                  <a:cubicBezTo>
                    <a:pt x="0" y="4"/>
                    <a:pt x="1" y="4"/>
                    <a:pt x="1" y="5"/>
                  </a:cubicBezTo>
                  <a:cubicBezTo>
                    <a:pt x="1" y="5"/>
                    <a:pt x="1" y="6"/>
                    <a:pt x="2" y="6"/>
                  </a:cubicBezTo>
                  <a:cubicBezTo>
                    <a:pt x="2" y="6"/>
                    <a:pt x="1" y="6"/>
                    <a:pt x="1" y="6"/>
                  </a:cubicBezTo>
                  <a:cubicBezTo>
                    <a:pt x="1" y="7"/>
                    <a:pt x="0" y="7"/>
                    <a:pt x="0" y="7"/>
                  </a:cubicBezTo>
                  <a:cubicBezTo>
                    <a:pt x="0" y="7"/>
                    <a:pt x="0" y="7"/>
                    <a:pt x="0" y="7"/>
                  </a:cubicBezTo>
                  <a:cubicBezTo>
                    <a:pt x="0" y="7"/>
                    <a:pt x="1" y="7"/>
                    <a:pt x="2" y="6"/>
                  </a:cubicBezTo>
                  <a:cubicBezTo>
                    <a:pt x="2" y="7"/>
                    <a:pt x="3" y="7"/>
                    <a:pt x="4" y="6"/>
                  </a:cubicBezTo>
                  <a:cubicBezTo>
                    <a:pt x="5" y="6"/>
                    <a:pt x="5" y="5"/>
                    <a:pt x="5" y="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2607"/>
            <p:cNvSpPr>
              <a:spLocks/>
            </p:cNvSpPr>
            <p:nvPr/>
          </p:nvSpPr>
          <p:spPr bwMode="auto">
            <a:xfrm>
              <a:off x="1453488" y="2856322"/>
              <a:ext cx="48514" cy="57498"/>
            </a:xfrm>
            <a:custGeom>
              <a:avLst/>
              <a:gdLst>
                <a:gd name="T0" fmla="*/ 21 w 23"/>
                <a:gd name="T1" fmla="*/ 18 h 27"/>
                <a:gd name="T2" fmla="*/ 22 w 23"/>
                <a:gd name="T3" fmla="*/ 11 h 27"/>
                <a:gd name="T4" fmla="*/ 20 w 23"/>
                <a:gd name="T5" fmla="*/ 5 h 27"/>
                <a:gd name="T6" fmla="*/ 18 w 23"/>
                <a:gd name="T7" fmla="*/ 2 h 27"/>
                <a:gd name="T8" fmla="*/ 17 w 23"/>
                <a:gd name="T9" fmla="*/ 0 h 27"/>
                <a:gd name="T10" fmla="*/ 14 w 23"/>
                <a:gd name="T11" fmla="*/ 2 h 27"/>
                <a:gd name="T12" fmla="*/ 10 w 23"/>
                <a:gd name="T13" fmla="*/ 4 h 27"/>
                <a:gd name="T14" fmla="*/ 2 w 23"/>
                <a:gd name="T15" fmla="*/ 12 h 27"/>
                <a:gd name="T16" fmla="*/ 8 w 23"/>
                <a:gd name="T17" fmla="*/ 23 h 27"/>
                <a:gd name="T18" fmla="*/ 5 w 23"/>
                <a:gd name="T19" fmla="*/ 25 h 27"/>
                <a:gd name="T20" fmla="*/ 4 w 23"/>
                <a:gd name="T21" fmla="*/ 26 h 27"/>
                <a:gd name="T22" fmla="*/ 3 w 23"/>
                <a:gd name="T23" fmla="*/ 27 h 27"/>
                <a:gd name="T24" fmla="*/ 3 w 23"/>
                <a:gd name="T25" fmla="*/ 27 h 27"/>
                <a:gd name="T26" fmla="*/ 3 w 23"/>
                <a:gd name="T27" fmla="*/ 27 h 27"/>
                <a:gd name="T28" fmla="*/ 3 w 23"/>
                <a:gd name="T29" fmla="*/ 26 h 27"/>
                <a:gd name="T30" fmla="*/ 2 w 23"/>
                <a:gd name="T31" fmla="*/ 26 h 27"/>
                <a:gd name="T32" fmla="*/ 2 w 23"/>
                <a:gd name="T33" fmla="*/ 26 h 27"/>
                <a:gd name="T34" fmla="*/ 2 w 23"/>
                <a:gd name="T35" fmla="*/ 26 h 27"/>
                <a:gd name="T36" fmla="*/ 2 w 23"/>
                <a:gd name="T37" fmla="*/ 26 h 27"/>
                <a:gd name="T38" fmla="*/ 2 w 23"/>
                <a:gd name="T39" fmla="*/ 26 h 27"/>
                <a:gd name="T40" fmla="*/ 1 w 23"/>
                <a:gd name="T41" fmla="*/ 25 h 27"/>
                <a:gd name="T42" fmla="*/ 1 w 23"/>
                <a:gd name="T43" fmla="*/ 25 h 27"/>
                <a:gd name="T44" fmla="*/ 1 w 23"/>
                <a:gd name="T45" fmla="*/ 25 h 27"/>
                <a:gd name="T46" fmla="*/ 1 w 23"/>
                <a:gd name="T47" fmla="*/ 25 h 27"/>
                <a:gd name="T48" fmla="*/ 1 w 23"/>
                <a:gd name="T49" fmla="*/ 25 h 27"/>
                <a:gd name="T50" fmla="*/ 1 w 23"/>
                <a:gd name="T51" fmla="*/ 25 h 27"/>
                <a:gd name="T52" fmla="*/ 2 w 23"/>
                <a:gd name="T53" fmla="*/ 25 h 27"/>
                <a:gd name="T54" fmla="*/ 1 w 23"/>
                <a:gd name="T55" fmla="*/ 24 h 27"/>
                <a:gd name="T56" fmla="*/ 1 w 23"/>
                <a:gd name="T57" fmla="*/ 24 h 27"/>
                <a:gd name="T58" fmla="*/ 0 w 23"/>
                <a:gd name="T59" fmla="*/ 24 h 27"/>
                <a:gd name="T60" fmla="*/ 0 w 23"/>
                <a:gd name="T61" fmla="*/ 24 h 27"/>
                <a:gd name="T62" fmla="*/ 0 w 23"/>
                <a:gd name="T63" fmla="*/ 24 h 27"/>
                <a:gd name="T64" fmla="*/ 1 w 23"/>
                <a:gd name="T65" fmla="*/ 25 h 27"/>
                <a:gd name="T66" fmla="*/ 1 w 23"/>
                <a:gd name="T67" fmla="*/ 25 h 27"/>
                <a:gd name="T68" fmla="*/ 2 w 23"/>
                <a:gd name="T69" fmla="*/ 26 h 27"/>
                <a:gd name="T70" fmla="*/ 2 w 23"/>
                <a:gd name="T71" fmla="*/ 26 h 27"/>
                <a:gd name="T72" fmla="*/ 2 w 23"/>
                <a:gd name="T73" fmla="*/ 26 h 27"/>
                <a:gd name="T74" fmla="*/ 2 w 23"/>
                <a:gd name="T75" fmla="*/ 26 h 27"/>
                <a:gd name="T76" fmla="*/ 2 w 23"/>
                <a:gd name="T77" fmla="*/ 26 h 27"/>
                <a:gd name="T78" fmla="*/ 3 w 23"/>
                <a:gd name="T79" fmla="*/ 27 h 27"/>
                <a:gd name="T80" fmla="*/ 3 w 23"/>
                <a:gd name="T81" fmla="*/ 27 h 27"/>
                <a:gd name="T82" fmla="*/ 3 w 23"/>
                <a:gd name="T83" fmla="*/ 27 h 27"/>
                <a:gd name="T84" fmla="*/ 5 w 23"/>
                <a:gd name="T85" fmla="*/ 26 h 27"/>
                <a:gd name="T86" fmla="*/ 8 w 23"/>
                <a:gd name="T87" fmla="*/ 24 h 27"/>
                <a:gd name="T88" fmla="*/ 16 w 23"/>
                <a:gd name="T89" fmla="*/ 24 h 27"/>
                <a:gd name="T90" fmla="*/ 21 w 23"/>
                <a:gd name="T91"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 h="27">
                  <a:moveTo>
                    <a:pt x="21" y="18"/>
                  </a:moveTo>
                  <a:cubicBezTo>
                    <a:pt x="23" y="16"/>
                    <a:pt x="22" y="13"/>
                    <a:pt x="22" y="11"/>
                  </a:cubicBezTo>
                  <a:cubicBezTo>
                    <a:pt x="22" y="9"/>
                    <a:pt x="21" y="7"/>
                    <a:pt x="20" y="5"/>
                  </a:cubicBezTo>
                  <a:cubicBezTo>
                    <a:pt x="20" y="5"/>
                    <a:pt x="19" y="3"/>
                    <a:pt x="18" y="2"/>
                  </a:cubicBezTo>
                  <a:cubicBezTo>
                    <a:pt x="18" y="1"/>
                    <a:pt x="17" y="0"/>
                    <a:pt x="17" y="0"/>
                  </a:cubicBezTo>
                  <a:cubicBezTo>
                    <a:pt x="17" y="1"/>
                    <a:pt x="16" y="2"/>
                    <a:pt x="14" y="2"/>
                  </a:cubicBezTo>
                  <a:cubicBezTo>
                    <a:pt x="13" y="3"/>
                    <a:pt x="11" y="3"/>
                    <a:pt x="10" y="4"/>
                  </a:cubicBezTo>
                  <a:cubicBezTo>
                    <a:pt x="7" y="5"/>
                    <a:pt x="3" y="8"/>
                    <a:pt x="2" y="12"/>
                  </a:cubicBezTo>
                  <a:cubicBezTo>
                    <a:pt x="1" y="16"/>
                    <a:pt x="4" y="21"/>
                    <a:pt x="8" y="23"/>
                  </a:cubicBezTo>
                  <a:cubicBezTo>
                    <a:pt x="7" y="24"/>
                    <a:pt x="6" y="25"/>
                    <a:pt x="5" y="25"/>
                  </a:cubicBezTo>
                  <a:cubicBezTo>
                    <a:pt x="5" y="26"/>
                    <a:pt x="4" y="26"/>
                    <a:pt x="4" y="26"/>
                  </a:cubicBezTo>
                  <a:cubicBezTo>
                    <a:pt x="3" y="26"/>
                    <a:pt x="3" y="27"/>
                    <a:pt x="3" y="27"/>
                  </a:cubicBezTo>
                  <a:cubicBezTo>
                    <a:pt x="3" y="27"/>
                    <a:pt x="3" y="27"/>
                    <a:pt x="3" y="27"/>
                  </a:cubicBezTo>
                  <a:cubicBezTo>
                    <a:pt x="3" y="27"/>
                    <a:pt x="3" y="27"/>
                    <a:pt x="3" y="27"/>
                  </a:cubicBezTo>
                  <a:cubicBezTo>
                    <a:pt x="3" y="26"/>
                    <a:pt x="3" y="26"/>
                    <a:pt x="3"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1" y="24"/>
                    <a:pt x="1" y="24"/>
                    <a:pt x="1" y="24"/>
                  </a:cubicBezTo>
                  <a:cubicBezTo>
                    <a:pt x="1" y="24"/>
                    <a:pt x="1" y="24"/>
                    <a:pt x="1" y="24"/>
                  </a:cubicBezTo>
                  <a:cubicBezTo>
                    <a:pt x="1" y="24"/>
                    <a:pt x="1" y="24"/>
                    <a:pt x="0" y="24"/>
                  </a:cubicBezTo>
                  <a:cubicBezTo>
                    <a:pt x="0" y="24"/>
                    <a:pt x="0" y="24"/>
                    <a:pt x="0" y="24"/>
                  </a:cubicBezTo>
                  <a:cubicBezTo>
                    <a:pt x="0" y="24"/>
                    <a:pt x="0" y="24"/>
                    <a:pt x="0" y="24"/>
                  </a:cubicBezTo>
                  <a:cubicBezTo>
                    <a:pt x="1" y="25"/>
                    <a:pt x="1" y="25"/>
                    <a:pt x="1" y="25"/>
                  </a:cubicBezTo>
                  <a:cubicBezTo>
                    <a:pt x="1" y="25"/>
                    <a:pt x="1" y="25"/>
                    <a:pt x="1" y="25"/>
                  </a:cubicBezTo>
                  <a:cubicBezTo>
                    <a:pt x="1" y="25"/>
                    <a:pt x="1" y="25"/>
                    <a:pt x="2" y="26"/>
                  </a:cubicBezTo>
                  <a:cubicBezTo>
                    <a:pt x="2" y="26"/>
                    <a:pt x="2" y="26"/>
                    <a:pt x="2" y="26"/>
                  </a:cubicBezTo>
                  <a:cubicBezTo>
                    <a:pt x="2" y="26"/>
                    <a:pt x="2" y="26"/>
                    <a:pt x="2" y="26"/>
                  </a:cubicBezTo>
                  <a:cubicBezTo>
                    <a:pt x="2" y="26"/>
                    <a:pt x="2" y="26"/>
                    <a:pt x="2" y="26"/>
                  </a:cubicBezTo>
                  <a:cubicBezTo>
                    <a:pt x="2" y="26"/>
                    <a:pt x="2" y="26"/>
                    <a:pt x="2" y="26"/>
                  </a:cubicBezTo>
                  <a:cubicBezTo>
                    <a:pt x="3" y="27"/>
                    <a:pt x="3" y="27"/>
                    <a:pt x="3" y="27"/>
                  </a:cubicBezTo>
                  <a:cubicBezTo>
                    <a:pt x="3" y="27"/>
                    <a:pt x="3" y="27"/>
                    <a:pt x="3" y="27"/>
                  </a:cubicBezTo>
                  <a:cubicBezTo>
                    <a:pt x="3" y="27"/>
                    <a:pt x="3" y="27"/>
                    <a:pt x="3" y="27"/>
                  </a:cubicBezTo>
                  <a:cubicBezTo>
                    <a:pt x="4" y="27"/>
                    <a:pt x="4" y="26"/>
                    <a:pt x="5" y="26"/>
                  </a:cubicBezTo>
                  <a:cubicBezTo>
                    <a:pt x="6" y="25"/>
                    <a:pt x="7" y="24"/>
                    <a:pt x="8" y="24"/>
                  </a:cubicBezTo>
                  <a:cubicBezTo>
                    <a:pt x="11" y="25"/>
                    <a:pt x="14" y="26"/>
                    <a:pt x="16" y="24"/>
                  </a:cubicBezTo>
                  <a:cubicBezTo>
                    <a:pt x="18" y="23"/>
                    <a:pt x="20" y="20"/>
                    <a:pt x="21"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2608"/>
            <p:cNvSpPr>
              <a:spLocks/>
            </p:cNvSpPr>
            <p:nvPr/>
          </p:nvSpPr>
          <p:spPr bwMode="auto">
            <a:xfrm>
              <a:off x="1417552" y="2815894"/>
              <a:ext cx="35936" cy="60193"/>
            </a:xfrm>
            <a:custGeom>
              <a:avLst/>
              <a:gdLst>
                <a:gd name="T0" fmla="*/ 17 w 17"/>
                <a:gd name="T1" fmla="*/ 13 h 28"/>
                <a:gd name="T2" fmla="*/ 15 w 17"/>
                <a:gd name="T3" fmla="*/ 9 h 28"/>
                <a:gd name="T4" fmla="*/ 12 w 17"/>
                <a:gd name="T5" fmla="*/ 5 h 28"/>
                <a:gd name="T6" fmla="*/ 11 w 17"/>
                <a:gd name="T7" fmla="*/ 2 h 28"/>
                <a:gd name="T8" fmla="*/ 11 w 17"/>
                <a:gd name="T9" fmla="*/ 0 h 28"/>
                <a:gd name="T10" fmla="*/ 7 w 17"/>
                <a:gd name="T11" fmla="*/ 3 h 28"/>
                <a:gd name="T12" fmla="*/ 3 w 17"/>
                <a:gd name="T13" fmla="*/ 6 h 28"/>
                <a:gd name="T14" fmla="*/ 1 w 17"/>
                <a:gd name="T15" fmla="*/ 12 h 28"/>
                <a:gd name="T16" fmla="*/ 1 w 17"/>
                <a:gd name="T17" fmla="*/ 18 h 28"/>
                <a:gd name="T18" fmla="*/ 11 w 17"/>
                <a:gd name="T19" fmla="*/ 22 h 28"/>
                <a:gd name="T20" fmla="*/ 10 w 17"/>
                <a:gd name="T21" fmla="*/ 25 h 28"/>
                <a:gd name="T22" fmla="*/ 10 w 17"/>
                <a:gd name="T23" fmla="*/ 26 h 28"/>
                <a:gd name="T24" fmla="*/ 9 w 17"/>
                <a:gd name="T25" fmla="*/ 27 h 28"/>
                <a:gd name="T26" fmla="*/ 9 w 17"/>
                <a:gd name="T27" fmla="*/ 28 h 28"/>
                <a:gd name="T28" fmla="*/ 9 w 17"/>
                <a:gd name="T29" fmla="*/ 28 h 28"/>
                <a:gd name="T30" fmla="*/ 9 w 17"/>
                <a:gd name="T31" fmla="*/ 28 h 28"/>
                <a:gd name="T32" fmla="*/ 9 w 17"/>
                <a:gd name="T33" fmla="*/ 27 h 28"/>
                <a:gd name="T34" fmla="*/ 9 w 17"/>
                <a:gd name="T35" fmla="*/ 28 h 28"/>
                <a:gd name="T36" fmla="*/ 9 w 17"/>
                <a:gd name="T37" fmla="*/ 28 h 28"/>
                <a:gd name="T38" fmla="*/ 10 w 17"/>
                <a:gd name="T39" fmla="*/ 28 h 28"/>
                <a:gd name="T40" fmla="*/ 10 w 17"/>
                <a:gd name="T41" fmla="*/ 27 h 28"/>
                <a:gd name="T42" fmla="*/ 11 w 17"/>
                <a:gd name="T43" fmla="*/ 25 h 28"/>
                <a:gd name="T44" fmla="*/ 11 w 17"/>
                <a:gd name="T45" fmla="*/ 22 h 28"/>
                <a:gd name="T46" fmla="*/ 17 w 17"/>
                <a:gd name="T47" fmla="*/ 18 h 28"/>
                <a:gd name="T48" fmla="*/ 17 w 17"/>
                <a:gd name="T49"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28">
                  <a:moveTo>
                    <a:pt x="17" y="13"/>
                  </a:moveTo>
                  <a:cubicBezTo>
                    <a:pt x="17" y="12"/>
                    <a:pt x="16" y="10"/>
                    <a:pt x="15" y="9"/>
                  </a:cubicBezTo>
                  <a:cubicBezTo>
                    <a:pt x="14" y="8"/>
                    <a:pt x="13" y="6"/>
                    <a:pt x="12" y="5"/>
                  </a:cubicBezTo>
                  <a:cubicBezTo>
                    <a:pt x="12" y="4"/>
                    <a:pt x="11" y="3"/>
                    <a:pt x="11" y="2"/>
                  </a:cubicBezTo>
                  <a:cubicBezTo>
                    <a:pt x="11" y="1"/>
                    <a:pt x="11" y="0"/>
                    <a:pt x="11" y="0"/>
                  </a:cubicBezTo>
                  <a:cubicBezTo>
                    <a:pt x="10" y="1"/>
                    <a:pt x="8" y="2"/>
                    <a:pt x="7" y="3"/>
                  </a:cubicBezTo>
                  <a:cubicBezTo>
                    <a:pt x="6" y="4"/>
                    <a:pt x="4" y="5"/>
                    <a:pt x="3" y="6"/>
                  </a:cubicBezTo>
                  <a:cubicBezTo>
                    <a:pt x="2" y="8"/>
                    <a:pt x="1" y="10"/>
                    <a:pt x="1" y="12"/>
                  </a:cubicBezTo>
                  <a:cubicBezTo>
                    <a:pt x="0" y="14"/>
                    <a:pt x="0" y="16"/>
                    <a:pt x="1" y="18"/>
                  </a:cubicBezTo>
                  <a:cubicBezTo>
                    <a:pt x="2" y="22"/>
                    <a:pt x="7" y="23"/>
                    <a:pt x="11" y="22"/>
                  </a:cubicBezTo>
                  <a:cubicBezTo>
                    <a:pt x="11" y="23"/>
                    <a:pt x="11" y="24"/>
                    <a:pt x="10" y="25"/>
                  </a:cubicBezTo>
                  <a:cubicBezTo>
                    <a:pt x="10" y="25"/>
                    <a:pt x="10" y="26"/>
                    <a:pt x="10" y="26"/>
                  </a:cubicBezTo>
                  <a:cubicBezTo>
                    <a:pt x="10" y="27"/>
                    <a:pt x="10" y="27"/>
                    <a:pt x="9" y="27"/>
                  </a:cubicBezTo>
                  <a:cubicBezTo>
                    <a:pt x="9" y="27"/>
                    <a:pt x="9" y="27"/>
                    <a:pt x="9" y="28"/>
                  </a:cubicBezTo>
                  <a:cubicBezTo>
                    <a:pt x="9" y="28"/>
                    <a:pt x="9" y="28"/>
                    <a:pt x="9" y="28"/>
                  </a:cubicBezTo>
                  <a:cubicBezTo>
                    <a:pt x="9" y="28"/>
                    <a:pt x="9" y="28"/>
                    <a:pt x="9" y="28"/>
                  </a:cubicBezTo>
                  <a:cubicBezTo>
                    <a:pt x="9" y="28"/>
                    <a:pt x="9" y="27"/>
                    <a:pt x="9" y="27"/>
                  </a:cubicBezTo>
                  <a:cubicBezTo>
                    <a:pt x="9" y="27"/>
                    <a:pt x="9" y="28"/>
                    <a:pt x="9" y="28"/>
                  </a:cubicBezTo>
                  <a:cubicBezTo>
                    <a:pt x="9" y="28"/>
                    <a:pt x="9" y="28"/>
                    <a:pt x="9" y="28"/>
                  </a:cubicBezTo>
                  <a:cubicBezTo>
                    <a:pt x="9" y="28"/>
                    <a:pt x="10" y="28"/>
                    <a:pt x="10" y="28"/>
                  </a:cubicBezTo>
                  <a:cubicBezTo>
                    <a:pt x="10" y="28"/>
                    <a:pt x="10" y="27"/>
                    <a:pt x="10" y="27"/>
                  </a:cubicBezTo>
                  <a:cubicBezTo>
                    <a:pt x="10" y="27"/>
                    <a:pt x="10" y="26"/>
                    <a:pt x="11" y="25"/>
                  </a:cubicBezTo>
                  <a:cubicBezTo>
                    <a:pt x="11" y="24"/>
                    <a:pt x="11" y="23"/>
                    <a:pt x="11" y="22"/>
                  </a:cubicBezTo>
                  <a:cubicBezTo>
                    <a:pt x="14" y="22"/>
                    <a:pt x="16" y="20"/>
                    <a:pt x="17" y="18"/>
                  </a:cubicBezTo>
                  <a:cubicBezTo>
                    <a:pt x="17" y="17"/>
                    <a:pt x="17" y="15"/>
                    <a:pt x="17" y="1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2609"/>
            <p:cNvSpPr>
              <a:spLocks/>
            </p:cNvSpPr>
            <p:nvPr/>
          </p:nvSpPr>
          <p:spPr bwMode="auto">
            <a:xfrm>
              <a:off x="1489424" y="2862611"/>
              <a:ext cx="93433" cy="61990"/>
            </a:xfrm>
            <a:custGeom>
              <a:avLst/>
              <a:gdLst>
                <a:gd name="T0" fmla="*/ 27 w 44"/>
                <a:gd name="T1" fmla="*/ 27 h 29"/>
                <a:gd name="T2" fmla="*/ 33 w 44"/>
                <a:gd name="T3" fmla="*/ 22 h 29"/>
                <a:gd name="T4" fmla="*/ 38 w 44"/>
                <a:gd name="T5" fmla="*/ 16 h 29"/>
                <a:gd name="T6" fmla="*/ 41 w 44"/>
                <a:gd name="T7" fmla="*/ 12 h 29"/>
                <a:gd name="T8" fmla="*/ 44 w 44"/>
                <a:gd name="T9" fmla="*/ 10 h 29"/>
                <a:gd name="T10" fmla="*/ 38 w 44"/>
                <a:gd name="T11" fmla="*/ 7 h 29"/>
                <a:gd name="T12" fmla="*/ 32 w 44"/>
                <a:gd name="T13" fmla="*/ 3 h 29"/>
                <a:gd name="T14" fmla="*/ 22 w 44"/>
                <a:gd name="T15" fmla="*/ 1 h 29"/>
                <a:gd name="T16" fmla="*/ 12 w 44"/>
                <a:gd name="T17" fmla="*/ 4 h 29"/>
                <a:gd name="T18" fmla="*/ 10 w 44"/>
                <a:gd name="T19" fmla="*/ 6 h 29"/>
                <a:gd name="T20" fmla="*/ 9 w 44"/>
                <a:gd name="T21" fmla="*/ 7 h 29"/>
                <a:gd name="T22" fmla="*/ 9 w 44"/>
                <a:gd name="T23" fmla="*/ 7 h 29"/>
                <a:gd name="T24" fmla="*/ 9 w 44"/>
                <a:gd name="T25" fmla="*/ 7 h 29"/>
                <a:gd name="T26" fmla="*/ 9 w 44"/>
                <a:gd name="T27" fmla="*/ 7 h 29"/>
                <a:gd name="T28" fmla="*/ 8 w 44"/>
                <a:gd name="T29" fmla="*/ 8 h 29"/>
                <a:gd name="T30" fmla="*/ 8 w 44"/>
                <a:gd name="T31" fmla="*/ 10 h 29"/>
                <a:gd name="T32" fmla="*/ 8 w 44"/>
                <a:gd name="T33" fmla="*/ 12 h 29"/>
                <a:gd name="T34" fmla="*/ 10 w 44"/>
                <a:gd name="T35" fmla="*/ 22 h 29"/>
                <a:gd name="T36" fmla="*/ 6 w 44"/>
                <a:gd name="T37" fmla="*/ 23 h 29"/>
                <a:gd name="T38" fmla="*/ 0 w 44"/>
                <a:gd name="T39" fmla="*/ 20 h 29"/>
                <a:gd name="T40" fmla="*/ 0 w 44"/>
                <a:gd name="T41" fmla="*/ 20 h 29"/>
                <a:gd name="T42" fmla="*/ 0 w 44"/>
                <a:gd name="T43" fmla="*/ 20 h 29"/>
                <a:gd name="T44" fmla="*/ 1 w 44"/>
                <a:gd name="T45" fmla="*/ 21 h 29"/>
                <a:gd name="T46" fmla="*/ 2 w 44"/>
                <a:gd name="T47" fmla="*/ 22 h 29"/>
                <a:gd name="T48" fmla="*/ 5 w 44"/>
                <a:gd name="T49" fmla="*/ 23 h 29"/>
                <a:gd name="T50" fmla="*/ 8 w 44"/>
                <a:gd name="T51" fmla="*/ 23 h 29"/>
                <a:gd name="T52" fmla="*/ 11 w 44"/>
                <a:gd name="T53" fmla="*/ 22 h 29"/>
                <a:gd name="T54" fmla="*/ 13 w 44"/>
                <a:gd name="T55" fmla="*/ 24 h 29"/>
                <a:gd name="T56" fmla="*/ 15 w 44"/>
                <a:gd name="T57" fmla="*/ 26 h 29"/>
                <a:gd name="T58" fmla="*/ 15 w 44"/>
                <a:gd name="T59" fmla="*/ 27 h 29"/>
                <a:gd name="T60" fmla="*/ 16 w 44"/>
                <a:gd name="T61" fmla="*/ 27 h 29"/>
                <a:gd name="T62" fmla="*/ 16 w 44"/>
                <a:gd name="T63" fmla="*/ 27 h 29"/>
                <a:gd name="T64" fmla="*/ 17 w 44"/>
                <a:gd name="T65" fmla="*/ 28 h 29"/>
                <a:gd name="T66" fmla="*/ 20 w 44"/>
                <a:gd name="T67" fmla="*/ 28 h 29"/>
                <a:gd name="T68" fmla="*/ 23 w 44"/>
                <a:gd name="T69" fmla="*/ 28 h 29"/>
                <a:gd name="T70" fmla="*/ 27 w 44"/>
                <a:gd name="T71"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29">
                  <a:moveTo>
                    <a:pt x="27" y="27"/>
                  </a:moveTo>
                  <a:cubicBezTo>
                    <a:pt x="29" y="26"/>
                    <a:pt x="31" y="24"/>
                    <a:pt x="33" y="22"/>
                  </a:cubicBezTo>
                  <a:cubicBezTo>
                    <a:pt x="35" y="20"/>
                    <a:pt x="36" y="18"/>
                    <a:pt x="38" y="16"/>
                  </a:cubicBezTo>
                  <a:cubicBezTo>
                    <a:pt x="38" y="15"/>
                    <a:pt x="40" y="13"/>
                    <a:pt x="41" y="12"/>
                  </a:cubicBezTo>
                  <a:cubicBezTo>
                    <a:pt x="43" y="11"/>
                    <a:pt x="44" y="10"/>
                    <a:pt x="44" y="10"/>
                  </a:cubicBezTo>
                  <a:cubicBezTo>
                    <a:pt x="42" y="9"/>
                    <a:pt x="40" y="8"/>
                    <a:pt x="38" y="7"/>
                  </a:cubicBezTo>
                  <a:cubicBezTo>
                    <a:pt x="36" y="5"/>
                    <a:pt x="34" y="4"/>
                    <a:pt x="32" y="3"/>
                  </a:cubicBezTo>
                  <a:cubicBezTo>
                    <a:pt x="29" y="1"/>
                    <a:pt x="25" y="0"/>
                    <a:pt x="22" y="1"/>
                  </a:cubicBezTo>
                  <a:cubicBezTo>
                    <a:pt x="18" y="1"/>
                    <a:pt x="14" y="2"/>
                    <a:pt x="12" y="4"/>
                  </a:cubicBezTo>
                  <a:cubicBezTo>
                    <a:pt x="11" y="4"/>
                    <a:pt x="10" y="5"/>
                    <a:pt x="10" y="6"/>
                  </a:cubicBezTo>
                  <a:cubicBezTo>
                    <a:pt x="10" y="6"/>
                    <a:pt x="9" y="6"/>
                    <a:pt x="9" y="7"/>
                  </a:cubicBezTo>
                  <a:cubicBezTo>
                    <a:pt x="9" y="7"/>
                    <a:pt x="9" y="7"/>
                    <a:pt x="9" y="7"/>
                  </a:cubicBezTo>
                  <a:cubicBezTo>
                    <a:pt x="9" y="7"/>
                    <a:pt x="9" y="7"/>
                    <a:pt x="9" y="7"/>
                  </a:cubicBezTo>
                  <a:cubicBezTo>
                    <a:pt x="9" y="7"/>
                    <a:pt x="9" y="7"/>
                    <a:pt x="9" y="7"/>
                  </a:cubicBezTo>
                  <a:cubicBezTo>
                    <a:pt x="9" y="7"/>
                    <a:pt x="9" y="8"/>
                    <a:pt x="8" y="8"/>
                  </a:cubicBezTo>
                  <a:cubicBezTo>
                    <a:pt x="8" y="9"/>
                    <a:pt x="8" y="9"/>
                    <a:pt x="8" y="10"/>
                  </a:cubicBezTo>
                  <a:cubicBezTo>
                    <a:pt x="8" y="11"/>
                    <a:pt x="8" y="12"/>
                    <a:pt x="8" y="12"/>
                  </a:cubicBezTo>
                  <a:cubicBezTo>
                    <a:pt x="8" y="16"/>
                    <a:pt x="9" y="19"/>
                    <a:pt x="10" y="22"/>
                  </a:cubicBezTo>
                  <a:cubicBezTo>
                    <a:pt x="9" y="22"/>
                    <a:pt x="8" y="23"/>
                    <a:pt x="6" y="23"/>
                  </a:cubicBezTo>
                  <a:cubicBezTo>
                    <a:pt x="4" y="23"/>
                    <a:pt x="2" y="22"/>
                    <a:pt x="0" y="20"/>
                  </a:cubicBezTo>
                  <a:cubicBezTo>
                    <a:pt x="0" y="20"/>
                    <a:pt x="0" y="20"/>
                    <a:pt x="0" y="20"/>
                  </a:cubicBezTo>
                  <a:cubicBezTo>
                    <a:pt x="0" y="20"/>
                    <a:pt x="0" y="20"/>
                    <a:pt x="0" y="20"/>
                  </a:cubicBezTo>
                  <a:cubicBezTo>
                    <a:pt x="0" y="20"/>
                    <a:pt x="0" y="21"/>
                    <a:pt x="1" y="21"/>
                  </a:cubicBezTo>
                  <a:cubicBezTo>
                    <a:pt x="1" y="21"/>
                    <a:pt x="1" y="22"/>
                    <a:pt x="2" y="22"/>
                  </a:cubicBezTo>
                  <a:cubicBezTo>
                    <a:pt x="2" y="22"/>
                    <a:pt x="3" y="23"/>
                    <a:pt x="5" y="23"/>
                  </a:cubicBezTo>
                  <a:cubicBezTo>
                    <a:pt x="6" y="23"/>
                    <a:pt x="7" y="23"/>
                    <a:pt x="8" y="23"/>
                  </a:cubicBezTo>
                  <a:cubicBezTo>
                    <a:pt x="9" y="23"/>
                    <a:pt x="10" y="22"/>
                    <a:pt x="11" y="22"/>
                  </a:cubicBezTo>
                  <a:cubicBezTo>
                    <a:pt x="11" y="23"/>
                    <a:pt x="12" y="24"/>
                    <a:pt x="13" y="24"/>
                  </a:cubicBezTo>
                  <a:cubicBezTo>
                    <a:pt x="13" y="25"/>
                    <a:pt x="14" y="26"/>
                    <a:pt x="15" y="26"/>
                  </a:cubicBezTo>
                  <a:cubicBezTo>
                    <a:pt x="15" y="26"/>
                    <a:pt x="15" y="27"/>
                    <a:pt x="15" y="27"/>
                  </a:cubicBezTo>
                  <a:cubicBezTo>
                    <a:pt x="15" y="27"/>
                    <a:pt x="16" y="27"/>
                    <a:pt x="16" y="27"/>
                  </a:cubicBezTo>
                  <a:cubicBezTo>
                    <a:pt x="16" y="27"/>
                    <a:pt x="16" y="27"/>
                    <a:pt x="16" y="27"/>
                  </a:cubicBezTo>
                  <a:cubicBezTo>
                    <a:pt x="16" y="27"/>
                    <a:pt x="17" y="28"/>
                    <a:pt x="17" y="28"/>
                  </a:cubicBezTo>
                  <a:cubicBezTo>
                    <a:pt x="18" y="28"/>
                    <a:pt x="19" y="28"/>
                    <a:pt x="20" y="28"/>
                  </a:cubicBezTo>
                  <a:cubicBezTo>
                    <a:pt x="21" y="29"/>
                    <a:pt x="22" y="28"/>
                    <a:pt x="23" y="28"/>
                  </a:cubicBezTo>
                  <a:cubicBezTo>
                    <a:pt x="25" y="28"/>
                    <a:pt x="26" y="28"/>
                    <a:pt x="27"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2610"/>
            <p:cNvSpPr>
              <a:spLocks/>
            </p:cNvSpPr>
            <p:nvPr/>
          </p:nvSpPr>
          <p:spPr bwMode="auto">
            <a:xfrm>
              <a:off x="1602622" y="2909328"/>
              <a:ext cx="59294" cy="43123"/>
            </a:xfrm>
            <a:custGeom>
              <a:avLst/>
              <a:gdLst>
                <a:gd name="T0" fmla="*/ 11 w 28"/>
                <a:gd name="T1" fmla="*/ 19 h 20"/>
                <a:gd name="T2" fmla="*/ 16 w 28"/>
                <a:gd name="T3" fmla="*/ 19 h 20"/>
                <a:gd name="T4" fmla="*/ 22 w 28"/>
                <a:gd name="T5" fmla="*/ 18 h 20"/>
                <a:gd name="T6" fmla="*/ 25 w 28"/>
                <a:gd name="T7" fmla="*/ 18 h 20"/>
                <a:gd name="T8" fmla="*/ 28 w 28"/>
                <a:gd name="T9" fmla="*/ 18 h 20"/>
                <a:gd name="T10" fmla="*/ 26 w 28"/>
                <a:gd name="T11" fmla="*/ 14 h 20"/>
                <a:gd name="T12" fmla="*/ 25 w 28"/>
                <a:gd name="T13" fmla="*/ 9 h 20"/>
                <a:gd name="T14" fmla="*/ 20 w 28"/>
                <a:gd name="T15" fmla="*/ 3 h 20"/>
                <a:gd name="T16" fmla="*/ 13 w 28"/>
                <a:gd name="T17" fmla="*/ 0 h 20"/>
                <a:gd name="T18" fmla="*/ 11 w 28"/>
                <a:gd name="T19" fmla="*/ 1 h 20"/>
                <a:gd name="T20" fmla="*/ 11 w 28"/>
                <a:gd name="T21" fmla="*/ 1 h 20"/>
                <a:gd name="T22" fmla="*/ 11 w 28"/>
                <a:gd name="T23" fmla="*/ 1 h 20"/>
                <a:gd name="T24" fmla="*/ 10 w 28"/>
                <a:gd name="T25" fmla="*/ 1 h 20"/>
                <a:gd name="T26" fmla="*/ 10 w 28"/>
                <a:gd name="T27" fmla="*/ 1 h 20"/>
                <a:gd name="T28" fmla="*/ 10 w 28"/>
                <a:gd name="T29" fmla="*/ 1 h 20"/>
                <a:gd name="T30" fmla="*/ 8 w 28"/>
                <a:gd name="T31" fmla="*/ 2 h 20"/>
                <a:gd name="T32" fmla="*/ 7 w 28"/>
                <a:gd name="T33" fmla="*/ 3 h 20"/>
                <a:gd name="T34" fmla="*/ 5 w 28"/>
                <a:gd name="T35" fmla="*/ 9 h 20"/>
                <a:gd name="T36" fmla="*/ 2 w 28"/>
                <a:gd name="T37" fmla="*/ 8 h 20"/>
                <a:gd name="T38" fmla="*/ 0 w 28"/>
                <a:gd name="T39" fmla="*/ 4 h 20"/>
                <a:gd name="T40" fmla="*/ 0 w 28"/>
                <a:gd name="T41" fmla="*/ 4 h 20"/>
                <a:gd name="T42" fmla="*/ 0 w 28"/>
                <a:gd name="T43" fmla="*/ 4 h 20"/>
                <a:gd name="T44" fmla="*/ 0 w 28"/>
                <a:gd name="T45" fmla="*/ 5 h 20"/>
                <a:gd name="T46" fmla="*/ 0 w 28"/>
                <a:gd name="T47" fmla="*/ 5 h 20"/>
                <a:gd name="T48" fmla="*/ 1 w 28"/>
                <a:gd name="T49" fmla="*/ 7 h 20"/>
                <a:gd name="T50" fmla="*/ 3 w 28"/>
                <a:gd name="T51" fmla="*/ 9 h 20"/>
                <a:gd name="T52" fmla="*/ 5 w 28"/>
                <a:gd name="T53" fmla="*/ 10 h 20"/>
                <a:gd name="T54" fmla="*/ 5 w 28"/>
                <a:gd name="T55" fmla="*/ 12 h 20"/>
                <a:gd name="T56" fmla="*/ 5 w 28"/>
                <a:gd name="T57" fmla="*/ 14 h 20"/>
                <a:gd name="T58" fmla="*/ 5 w 28"/>
                <a:gd name="T59" fmla="*/ 14 h 20"/>
                <a:gd name="T60" fmla="*/ 5 w 28"/>
                <a:gd name="T61" fmla="*/ 14 h 20"/>
                <a:gd name="T62" fmla="*/ 5 w 28"/>
                <a:gd name="T63" fmla="*/ 14 h 20"/>
                <a:gd name="T64" fmla="*/ 6 w 28"/>
                <a:gd name="T65" fmla="*/ 15 h 20"/>
                <a:gd name="T66" fmla="*/ 7 w 28"/>
                <a:gd name="T67" fmla="*/ 17 h 20"/>
                <a:gd name="T68" fmla="*/ 9 w 28"/>
                <a:gd name="T69" fmla="*/ 18 h 20"/>
                <a:gd name="T70" fmla="*/ 11 w 28"/>
                <a:gd name="T71"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20">
                  <a:moveTo>
                    <a:pt x="11" y="19"/>
                  </a:moveTo>
                  <a:cubicBezTo>
                    <a:pt x="13" y="20"/>
                    <a:pt x="14" y="19"/>
                    <a:pt x="16" y="19"/>
                  </a:cubicBezTo>
                  <a:cubicBezTo>
                    <a:pt x="18" y="19"/>
                    <a:pt x="20" y="18"/>
                    <a:pt x="22" y="18"/>
                  </a:cubicBezTo>
                  <a:cubicBezTo>
                    <a:pt x="23" y="18"/>
                    <a:pt x="24" y="18"/>
                    <a:pt x="25" y="18"/>
                  </a:cubicBezTo>
                  <a:cubicBezTo>
                    <a:pt x="27" y="18"/>
                    <a:pt x="28" y="18"/>
                    <a:pt x="28" y="18"/>
                  </a:cubicBezTo>
                  <a:cubicBezTo>
                    <a:pt x="27" y="17"/>
                    <a:pt x="26" y="15"/>
                    <a:pt x="26" y="14"/>
                  </a:cubicBezTo>
                  <a:cubicBezTo>
                    <a:pt x="26" y="12"/>
                    <a:pt x="25" y="10"/>
                    <a:pt x="25" y="9"/>
                  </a:cubicBezTo>
                  <a:cubicBezTo>
                    <a:pt x="24" y="7"/>
                    <a:pt x="22" y="5"/>
                    <a:pt x="20" y="3"/>
                  </a:cubicBezTo>
                  <a:cubicBezTo>
                    <a:pt x="18" y="1"/>
                    <a:pt x="15" y="0"/>
                    <a:pt x="13" y="0"/>
                  </a:cubicBezTo>
                  <a:cubicBezTo>
                    <a:pt x="13" y="0"/>
                    <a:pt x="12" y="0"/>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9" y="1"/>
                    <a:pt x="9" y="2"/>
                    <a:pt x="8" y="2"/>
                  </a:cubicBezTo>
                  <a:cubicBezTo>
                    <a:pt x="8" y="2"/>
                    <a:pt x="8" y="3"/>
                    <a:pt x="7" y="3"/>
                  </a:cubicBezTo>
                  <a:cubicBezTo>
                    <a:pt x="6" y="5"/>
                    <a:pt x="5" y="7"/>
                    <a:pt x="5" y="9"/>
                  </a:cubicBezTo>
                  <a:cubicBezTo>
                    <a:pt x="4" y="9"/>
                    <a:pt x="3" y="8"/>
                    <a:pt x="2" y="8"/>
                  </a:cubicBezTo>
                  <a:cubicBezTo>
                    <a:pt x="1" y="7"/>
                    <a:pt x="0" y="5"/>
                    <a:pt x="0" y="4"/>
                  </a:cubicBezTo>
                  <a:cubicBezTo>
                    <a:pt x="0" y="4"/>
                    <a:pt x="0" y="4"/>
                    <a:pt x="0" y="4"/>
                  </a:cubicBezTo>
                  <a:cubicBezTo>
                    <a:pt x="0" y="4"/>
                    <a:pt x="0" y="4"/>
                    <a:pt x="0" y="4"/>
                  </a:cubicBezTo>
                  <a:cubicBezTo>
                    <a:pt x="0" y="4"/>
                    <a:pt x="0" y="4"/>
                    <a:pt x="0" y="5"/>
                  </a:cubicBezTo>
                  <a:cubicBezTo>
                    <a:pt x="0" y="5"/>
                    <a:pt x="0" y="5"/>
                    <a:pt x="0" y="5"/>
                  </a:cubicBezTo>
                  <a:cubicBezTo>
                    <a:pt x="0" y="6"/>
                    <a:pt x="1" y="7"/>
                    <a:pt x="1" y="7"/>
                  </a:cubicBezTo>
                  <a:cubicBezTo>
                    <a:pt x="2" y="8"/>
                    <a:pt x="2" y="8"/>
                    <a:pt x="3" y="9"/>
                  </a:cubicBezTo>
                  <a:cubicBezTo>
                    <a:pt x="4" y="9"/>
                    <a:pt x="4" y="9"/>
                    <a:pt x="5" y="10"/>
                  </a:cubicBezTo>
                  <a:cubicBezTo>
                    <a:pt x="5" y="10"/>
                    <a:pt x="5" y="11"/>
                    <a:pt x="5" y="12"/>
                  </a:cubicBezTo>
                  <a:cubicBezTo>
                    <a:pt x="5" y="12"/>
                    <a:pt x="5" y="13"/>
                    <a:pt x="5" y="14"/>
                  </a:cubicBezTo>
                  <a:cubicBezTo>
                    <a:pt x="5" y="14"/>
                    <a:pt x="5" y="14"/>
                    <a:pt x="5" y="14"/>
                  </a:cubicBezTo>
                  <a:cubicBezTo>
                    <a:pt x="5" y="14"/>
                    <a:pt x="5" y="14"/>
                    <a:pt x="5" y="14"/>
                  </a:cubicBezTo>
                  <a:cubicBezTo>
                    <a:pt x="5" y="14"/>
                    <a:pt x="5" y="14"/>
                    <a:pt x="5" y="14"/>
                  </a:cubicBezTo>
                  <a:cubicBezTo>
                    <a:pt x="5" y="15"/>
                    <a:pt x="5" y="15"/>
                    <a:pt x="6" y="15"/>
                  </a:cubicBezTo>
                  <a:cubicBezTo>
                    <a:pt x="6" y="16"/>
                    <a:pt x="6" y="16"/>
                    <a:pt x="7" y="17"/>
                  </a:cubicBezTo>
                  <a:cubicBezTo>
                    <a:pt x="7" y="17"/>
                    <a:pt x="8" y="18"/>
                    <a:pt x="9" y="18"/>
                  </a:cubicBezTo>
                  <a:cubicBezTo>
                    <a:pt x="9" y="19"/>
                    <a:pt x="10" y="19"/>
                    <a:pt x="11"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2611"/>
            <p:cNvSpPr>
              <a:spLocks/>
            </p:cNvSpPr>
            <p:nvPr/>
          </p:nvSpPr>
          <p:spPr bwMode="auto">
            <a:xfrm>
              <a:off x="1660119" y="2949756"/>
              <a:ext cx="33241" cy="24257"/>
            </a:xfrm>
            <a:custGeom>
              <a:avLst/>
              <a:gdLst>
                <a:gd name="T0" fmla="*/ 6 w 16"/>
                <a:gd name="T1" fmla="*/ 10 h 11"/>
                <a:gd name="T2" fmla="*/ 9 w 16"/>
                <a:gd name="T3" fmla="*/ 10 h 11"/>
                <a:gd name="T4" fmla="*/ 13 w 16"/>
                <a:gd name="T5" fmla="*/ 10 h 11"/>
                <a:gd name="T6" fmla="*/ 14 w 16"/>
                <a:gd name="T7" fmla="*/ 10 h 11"/>
                <a:gd name="T8" fmla="*/ 16 w 16"/>
                <a:gd name="T9" fmla="*/ 10 h 11"/>
                <a:gd name="T10" fmla="*/ 15 w 16"/>
                <a:gd name="T11" fmla="*/ 7 h 11"/>
                <a:gd name="T12" fmla="*/ 14 w 16"/>
                <a:gd name="T13" fmla="*/ 4 h 11"/>
                <a:gd name="T14" fmla="*/ 11 w 16"/>
                <a:gd name="T15" fmla="*/ 1 h 11"/>
                <a:gd name="T16" fmla="*/ 7 w 16"/>
                <a:gd name="T17" fmla="*/ 0 h 11"/>
                <a:gd name="T18" fmla="*/ 6 w 16"/>
                <a:gd name="T19" fmla="*/ 0 h 11"/>
                <a:gd name="T20" fmla="*/ 6 w 16"/>
                <a:gd name="T21" fmla="*/ 0 h 11"/>
                <a:gd name="T22" fmla="*/ 6 w 16"/>
                <a:gd name="T23" fmla="*/ 0 h 11"/>
                <a:gd name="T24" fmla="*/ 6 w 16"/>
                <a:gd name="T25" fmla="*/ 0 h 11"/>
                <a:gd name="T26" fmla="*/ 6 w 16"/>
                <a:gd name="T27" fmla="*/ 0 h 11"/>
                <a:gd name="T28" fmla="*/ 5 w 16"/>
                <a:gd name="T29" fmla="*/ 0 h 11"/>
                <a:gd name="T30" fmla="*/ 5 w 16"/>
                <a:gd name="T31" fmla="*/ 0 h 11"/>
                <a:gd name="T32" fmla="*/ 4 w 16"/>
                <a:gd name="T33" fmla="*/ 1 h 11"/>
                <a:gd name="T34" fmla="*/ 3 w 16"/>
                <a:gd name="T35" fmla="*/ 5 h 11"/>
                <a:gd name="T36" fmla="*/ 1 w 16"/>
                <a:gd name="T37" fmla="*/ 4 h 11"/>
                <a:gd name="T38" fmla="*/ 0 w 16"/>
                <a:gd name="T39" fmla="*/ 2 h 11"/>
                <a:gd name="T40" fmla="*/ 0 w 16"/>
                <a:gd name="T41" fmla="*/ 2 h 11"/>
                <a:gd name="T42" fmla="*/ 0 w 16"/>
                <a:gd name="T43" fmla="*/ 2 h 11"/>
                <a:gd name="T44" fmla="*/ 0 w 16"/>
                <a:gd name="T45" fmla="*/ 2 h 11"/>
                <a:gd name="T46" fmla="*/ 0 w 16"/>
                <a:gd name="T47" fmla="*/ 2 h 11"/>
                <a:gd name="T48" fmla="*/ 0 w 16"/>
                <a:gd name="T49" fmla="*/ 4 h 11"/>
                <a:gd name="T50" fmla="*/ 2 w 16"/>
                <a:gd name="T51" fmla="*/ 4 h 11"/>
                <a:gd name="T52" fmla="*/ 3 w 16"/>
                <a:gd name="T53" fmla="*/ 5 h 11"/>
                <a:gd name="T54" fmla="*/ 3 w 16"/>
                <a:gd name="T55" fmla="*/ 6 h 11"/>
                <a:gd name="T56" fmla="*/ 3 w 16"/>
                <a:gd name="T57" fmla="*/ 7 h 11"/>
                <a:gd name="T58" fmla="*/ 3 w 16"/>
                <a:gd name="T59" fmla="*/ 7 h 11"/>
                <a:gd name="T60" fmla="*/ 3 w 16"/>
                <a:gd name="T61" fmla="*/ 8 h 11"/>
                <a:gd name="T62" fmla="*/ 3 w 16"/>
                <a:gd name="T63" fmla="*/ 8 h 11"/>
                <a:gd name="T64" fmla="*/ 3 w 16"/>
                <a:gd name="T65" fmla="*/ 8 h 11"/>
                <a:gd name="T66" fmla="*/ 4 w 16"/>
                <a:gd name="T67" fmla="*/ 9 h 11"/>
                <a:gd name="T68" fmla="*/ 5 w 16"/>
                <a:gd name="T69" fmla="*/ 10 h 11"/>
                <a:gd name="T70" fmla="*/ 6 w 16"/>
                <a:gd name="T7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6" y="10"/>
                  </a:moveTo>
                  <a:cubicBezTo>
                    <a:pt x="7" y="11"/>
                    <a:pt x="8" y="10"/>
                    <a:pt x="9" y="10"/>
                  </a:cubicBezTo>
                  <a:cubicBezTo>
                    <a:pt x="10" y="10"/>
                    <a:pt x="11" y="10"/>
                    <a:pt x="13" y="10"/>
                  </a:cubicBezTo>
                  <a:cubicBezTo>
                    <a:pt x="13" y="10"/>
                    <a:pt x="14" y="10"/>
                    <a:pt x="14" y="10"/>
                  </a:cubicBezTo>
                  <a:cubicBezTo>
                    <a:pt x="15" y="10"/>
                    <a:pt x="16" y="10"/>
                    <a:pt x="16" y="10"/>
                  </a:cubicBezTo>
                  <a:cubicBezTo>
                    <a:pt x="15" y="9"/>
                    <a:pt x="15" y="8"/>
                    <a:pt x="15" y="7"/>
                  </a:cubicBezTo>
                  <a:cubicBezTo>
                    <a:pt x="15" y="6"/>
                    <a:pt x="14" y="5"/>
                    <a:pt x="14" y="4"/>
                  </a:cubicBezTo>
                  <a:cubicBezTo>
                    <a:pt x="14" y="3"/>
                    <a:pt x="13" y="2"/>
                    <a:pt x="11" y="1"/>
                  </a:cubicBezTo>
                  <a:cubicBezTo>
                    <a:pt x="10" y="0"/>
                    <a:pt x="9" y="0"/>
                    <a:pt x="7" y="0"/>
                  </a:cubicBezTo>
                  <a:cubicBezTo>
                    <a:pt x="7" y="0"/>
                    <a:pt x="7" y="0"/>
                    <a:pt x="6" y="0"/>
                  </a:cubicBezTo>
                  <a:cubicBezTo>
                    <a:pt x="6" y="0"/>
                    <a:pt x="6" y="0"/>
                    <a:pt x="6" y="0"/>
                  </a:cubicBezTo>
                  <a:cubicBezTo>
                    <a:pt x="6" y="0"/>
                    <a:pt x="6" y="0"/>
                    <a:pt x="6" y="0"/>
                  </a:cubicBezTo>
                  <a:cubicBezTo>
                    <a:pt x="6" y="0"/>
                    <a:pt x="6" y="0"/>
                    <a:pt x="6" y="0"/>
                  </a:cubicBezTo>
                  <a:cubicBezTo>
                    <a:pt x="6" y="0"/>
                    <a:pt x="6" y="0"/>
                    <a:pt x="6" y="0"/>
                  </a:cubicBezTo>
                  <a:cubicBezTo>
                    <a:pt x="6" y="0"/>
                    <a:pt x="6" y="0"/>
                    <a:pt x="5" y="0"/>
                  </a:cubicBezTo>
                  <a:cubicBezTo>
                    <a:pt x="5" y="0"/>
                    <a:pt x="5" y="0"/>
                    <a:pt x="5" y="0"/>
                  </a:cubicBezTo>
                  <a:cubicBezTo>
                    <a:pt x="4" y="1"/>
                    <a:pt x="4" y="1"/>
                    <a:pt x="4" y="1"/>
                  </a:cubicBezTo>
                  <a:cubicBezTo>
                    <a:pt x="3" y="2"/>
                    <a:pt x="3" y="3"/>
                    <a:pt x="3" y="5"/>
                  </a:cubicBezTo>
                  <a:cubicBezTo>
                    <a:pt x="2" y="5"/>
                    <a:pt x="1" y="4"/>
                    <a:pt x="1" y="4"/>
                  </a:cubicBezTo>
                  <a:cubicBezTo>
                    <a:pt x="0" y="3"/>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4"/>
                  </a:cubicBezTo>
                  <a:cubicBezTo>
                    <a:pt x="1" y="4"/>
                    <a:pt x="1" y="4"/>
                    <a:pt x="2" y="4"/>
                  </a:cubicBezTo>
                  <a:cubicBezTo>
                    <a:pt x="2" y="5"/>
                    <a:pt x="2" y="5"/>
                    <a:pt x="3" y="5"/>
                  </a:cubicBezTo>
                  <a:cubicBezTo>
                    <a:pt x="3" y="5"/>
                    <a:pt x="3" y="6"/>
                    <a:pt x="3" y="6"/>
                  </a:cubicBezTo>
                  <a:cubicBezTo>
                    <a:pt x="3" y="6"/>
                    <a:pt x="3" y="7"/>
                    <a:pt x="3" y="7"/>
                  </a:cubicBezTo>
                  <a:cubicBezTo>
                    <a:pt x="3" y="7"/>
                    <a:pt x="3" y="7"/>
                    <a:pt x="3" y="7"/>
                  </a:cubicBezTo>
                  <a:cubicBezTo>
                    <a:pt x="3" y="8"/>
                    <a:pt x="3" y="8"/>
                    <a:pt x="3" y="8"/>
                  </a:cubicBezTo>
                  <a:cubicBezTo>
                    <a:pt x="3" y="8"/>
                    <a:pt x="3" y="8"/>
                    <a:pt x="3" y="8"/>
                  </a:cubicBezTo>
                  <a:cubicBezTo>
                    <a:pt x="3" y="8"/>
                    <a:pt x="3" y="8"/>
                    <a:pt x="3" y="8"/>
                  </a:cubicBezTo>
                  <a:cubicBezTo>
                    <a:pt x="3" y="9"/>
                    <a:pt x="3" y="9"/>
                    <a:pt x="4" y="9"/>
                  </a:cubicBezTo>
                  <a:cubicBezTo>
                    <a:pt x="4" y="9"/>
                    <a:pt x="4" y="10"/>
                    <a:pt x="5" y="10"/>
                  </a:cubicBezTo>
                  <a:cubicBezTo>
                    <a:pt x="5" y="10"/>
                    <a:pt x="6" y="10"/>
                    <a:pt x="6" y="1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2612"/>
            <p:cNvSpPr>
              <a:spLocks/>
            </p:cNvSpPr>
            <p:nvPr/>
          </p:nvSpPr>
          <p:spPr bwMode="auto">
            <a:xfrm>
              <a:off x="1536140" y="2922804"/>
              <a:ext cx="34139" cy="23358"/>
            </a:xfrm>
            <a:custGeom>
              <a:avLst/>
              <a:gdLst>
                <a:gd name="T0" fmla="*/ 6 w 16"/>
                <a:gd name="T1" fmla="*/ 11 h 11"/>
                <a:gd name="T2" fmla="*/ 9 w 16"/>
                <a:gd name="T3" fmla="*/ 11 h 11"/>
                <a:gd name="T4" fmla="*/ 12 w 16"/>
                <a:gd name="T5" fmla="*/ 10 h 11"/>
                <a:gd name="T6" fmla="*/ 14 w 16"/>
                <a:gd name="T7" fmla="*/ 10 h 11"/>
                <a:gd name="T8" fmla="*/ 16 w 16"/>
                <a:gd name="T9" fmla="*/ 10 h 11"/>
                <a:gd name="T10" fmla="*/ 15 w 16"/>
                <a:gd name="T11" fmla="*/ 8 h 11"/>
                <a:gd name="T12" fmla="*/ 14 w 16"/>
                <a:gd name="T13" fmla="*/ 5 h 11"/>
                <a:gd name="T14" fmla="*/ 11 w 16"/>
                <a:gd name="T15" fmla="*/ 2 h 11"/>
                <a:gd name="T16" fmla="*/ 7 w 16"/>
                <a:gd name="T17" fmla="*/ 0 h 11"/>
                <a:gd name="T18" fmla="*/ 6 w 16"/>
                <a:gd name="T19" fmla="*/ 0 h 11"/>
                <a:gd name="T20" fmla="*/ 6 w 16"/>
                <a:gd name="T21" fmla="*/ 1 h 11"/>
                <a:gd name="T22" fmla="*/ 6 w 16"/>
                <a:gd name="T23" fmla="*/ 1 h 11"/>
                <a:gd name="T24" fmla="*/ 6 w 16"/>
                <a:gd name="T25" fmla="*/ 1 h 11"/>
                <a:gd name="T26" fmla="*/ 6 w 16"/>
                <a:gd name="T27" fmla="*/ 1 h 11"/>
                <a:gd name="T28" fmla="*/ 5 w 16"/>
                <a:gd name="T29" fmla="*/ 1 h 11"/>
                <a:gd name="T30" fmla="*/ 5 w 16"/>
                <a:gd name="T31" fmla="*/ 1 h 11"/>
                <a:gd name="T32" fmla="*/ 4 w 16"/>
                <a:gd name="T33" fmla="*/ 2 h 11"/>
                <a:gd name="T34" fmla="*/ 3 w 16"/>
                <a:gd name="T35" fmla="*/ 5 h 11"/>
                <a:gd name="T36" fmla="*/ 1 w 16"/>
                <a:gd name="T37" fmla="*/ 5 h 11"/>
                <a:gd name="T38" fmla="*/ 0 w 16"/>
                <a:gd name="T39" fmla="*/ 2 h 11"/>
                <a:gd name="T40" fmla="*/ 0 w 16"/>
                <a:gd name="T41" fmla="*/ 2 h 11"/>
                <a:gd name="T42" fmla="*/ 0 w 16"/>
                <a:gd name="T43" fmla="*/ 2 h 11"/>
                <a:gd name="T44" fmla="*/ 0 w 16"/>
                <a:gd name="T45" fmla="*/ 3 h 11"/>
                <a:gd name="T46" fmla="*/ 0 w 16"/>
                <a:gd name="T47" fmla="*/ 3 h 11"/>
                <a:gd name="T48" fmla="*/ 0 w 16"/>
                <a:gd name="T49" fmla="*/ 4 h 11"/>
                <a:gd name="T50" fmla="*/ 2 w 16"/>
                <a:gd name="T51" fmla="*/ 5 h 11"/>
                <a:gd name="T52" fmla="*/ 3 w 16"/>
                <a:gd name="T53" fmla="*/ 6 h 11"/>
                <a:gd name="T54" fmla="*/ 3 w 16"/>
                <a:gd name="T55" fmla="*/ 7 h 11"/>
                <a:gd name="T56" fmla="*/ 3 w 16"/>
                <a:gd name="T57" fmla="*/ 8 h 11"/>
                <a:gd name="T58" fmla="*/ 3 w 16"/>
                <a:gd name="T59" fmla="*/ 8 h 11"/>
                <a:gd name="T60" fmla="*/ 3 w 16"/>
                <a:gd name="T61" fmla="*/ 8 h 11"/>
                <a:gd name="T62" fmla="*/ 3 w 16"/>
                <a:gd name="T63" fmla="*/ 8 h 11"/>
                <a:gd name="T64" fmla="*/ 3 w 16"/>
                <a:gd name="T65" fmla="*/ 9 h 11"/>
                <a:gd name="T66" fmla="*/ 4 w 16"/>
                <a:gd name="T67" fmla="*/ 10 h 11"/>
                <a:gd name="T68" fmla="*/ 5 w 16"/>
                <a:gd name="T69" fmla="*/ 11 h 11"/>
                <a:gd name="T70" fmla="*/ 6 w 16"/>
                <a:gd name="T7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6" y="11"/>
                  </a:moveTo>
                  <a:cubicBezTo>
                    <a:pt x="7" y="11"/>
                    <a:pt x="8" y="11"/>
                    <a:pt x="9" y="11"/>
                  </a:cubicBezTo>
                  <a:cubicBezTo>
                    <a:pt x="10" y="11"/>
                    <a:pt x="11" y="11"/>
                    <a:pt x="12" y="10"/>
                  </a:cubicBezTo>
                  <a:cubicBezTo>
                    <a:pt x="13" y="10"/>
                    <a:pt x="14" y="10"/>
                    <a:pt x="14" y="10"/>
                  </a:cubicBezTo>
                  <a:cubicBezTo>
                    <a:pt x="15" y="10"/>
                    <a:pt x="16" y="10"/>
                    <a:pt x="16" y="10"/>
                  </a:cubicBezTo>
                  <a:cubicBezTo>
                    <a:pt x="15" y="10"/>
                    <a:pt x="15" y="9"/>
                    <a:pt x="15" y="8"/>
                  </a:cubicBezTo>
                  <a:cubicBezTo>
                    <a:pt x="15" y="7"/>
                    <a:pt x="14" y="6"/>
                    <a:pt x="14" y="5"/>
                  </a:cubicBezTo>
                  <a:cubicBezTo>
                    <a:pt x="13" y="4"/>
                    <a:pt x="13" y="3"/>
                    <a:pt x="11" y="2"/>
                  </a:cubicBezTo>
                  <a:cubicBezTo>
                    <a:pt x="10" y="1"/>
                    <a:pt x="9" y="0"/>
                    <a:pt x="7" y="0"/>
                  </a:cubicBezTo>
                  <a:cubicBezTo>
                    <a:pt x="7" y="0"/>
                    <a:pt x="7" y="0"/>
                    <a:pt x="6" y="0"/>
                  </a:cubicBezTo>
                  <a:cubicBezTo>
                    <a:pt x="6" y="0"/>
                    <a:pt x="6" y="0"/>
                    <a:pt x="6" y="1"/>
                  </a:cubicBezTo>
                  <a:cubicBezTo>
                    <a:pt x="6" y="1"/>
                    <a:pt x="6" y="1"/>
                    <a:pt x="6" y="1"/>
                  </a:cubicBezTo>
                  <a:cubicBezTo>
                    <a:pt x="6" y="1"/>
                    <a:pt x="6" y="1"/>
                    <a:pt x="6" y="1"/>
                  </a:cubicBezTo>
                  <a:cubicBezTo>
                    <a:pt x="6" y="1"/>
                    <a:pt x="6" y="1"/>
                    <a:pt x="6" y="1"/>
                  </a:cubicBezTo>
                  <a:cubicBezTo>
                    <a:pt x="6" y="1"/>
                    <a:pt x="6" y="1"/>
                    <a:pt x="5" y="1"/>
                  </a:cubicBezTo>
                  <a:cubicBezTo>
                    <a:pt x="5" y="1"/>
                    <a:pt x="5" y="1"/>
                    <a:pt x="5" y="1"/>
                  </a:cubicBezTo>
                  <a:cubicBezTo>
                    <a:pt x="4" y="1"/>
                    <a:pt x="4" y="2"/>
                    <a:pt x="4" y="2"/>
                  </a:cubicBezTo>
                  <a:cubicBezTo>
                    <a:pt x="3" y="3"/>
                    <a:pt x="3" y="4"/>
                    <a:pt x="3" y="5"/>
                  </a:cubicBezTo>
                  <a:cubicBezTo>
                    <a:pt x="2" y="5"/>
                    <a:pt x="1" y="5"/>
                    <a:pt x="1" y="5"/>
                  </a:cubicBezTo>
                  <a:cubicBezTo>
                    <a:pt x="0" y="4"/>
                    <a:pt x="0" y="3"/>
                    <a:pt x="0" y="2"/>
                  </a:cubicBezTo>
                  <a:cubicBezTo>
                    <a:pt x="0" y="2"/>
                    <a:pt x="0" y="2"/>
                    <a:pt x="0" y="2"/>
                  </a:cubicBezTo>
                  <a:cubicBezTo>
                    <a:pt x="0" y="2"/>
                    <a:pt x="0" y="2"/>
                    <a:pt x="0" y="2"/>
                  </a:cubicBezTo>
                  <a:cubicBezTo>
                    <a:pt x="0" y="2"/>
                    <a:pt x="0" y="3"/>
                    <a:pt x="0" y="3"/>
                  </a:cubicBezTo>
                  <a:cubicBezTo>
                    <a:pt x="0" y="3"/>
                    <a:pt x="0" y="3"/>
                    <a:pt x="0" y="3"/>
                  </a:cubicBezTo>
                  <a:cubicBezTo>
                    <a:pt x="0" y="4"/>
                    <a:pt x="0" y="4"/>
                    <a:pt x="0" y="4"/>
                  </a:cubicBezTo>
                  <a:cubicBezTo>
                    <a:pt x="1" y="5"/>
                    <a:pt x="1" y="5"/>
                    <a:pt x="2" y="5"/>
                  </a:cubicBezTo>
                  <a:cubicBezTo>
                    <a:pt x="2" y="5"/>
                    <a:pt x="2" y="6"/>
                    <a:pt x="3" y="6"/>
                  </a:cubicBezTo>
                  <a:cubicBezTo>
                    <a:pt x="3" y="6"/>
                    <a:pt x="3" y="6"/>
                    <a:pt x="3" y="7"/>
                  </a:cubicBezTo>
                  <a:cubicBezTo>
                    <a:pt x="3" y="7"/>
                    <a:pt x="3" y="8"/>
                    <a:pt x="3" y="8"/>
                  </a:cubicBezTo>
                  <a:cubicBezTo>
                    <a:pt x="3" y="8"/>
                    <a:pt x="3" y="8"/>
                    <a:pt x="3" y="8"/>
                  </a:cubicBezTo>
                  <a:cubicBezTo>
                    <a:pt x="3" y="8"/>
                    <a:pt x="3" y="8"/>
                    <a:pt x="3" y="8"/>
                  </a:cubicBezTo>
                  <a:cubicBezTo>
                    <a:pt x="3" y="8"/>
                    <a:pt x="3" y="8"/>
                    <a:pt x="3" y="8"/>
                  </a:cubicBezTo>
                  <a:cubicBezTo>
                    <a:pt x="3" y="9"/>
                    <a:pt x="3" y="9"/>
                    <a:pt x="3" y="9"/>
                  </a:cubicBezTo>
                  <a:cubicBezTo>
                    <a:pt x="3" y="9"/>
                    <a:pt x="3" y="10"/>
                    <a:pt x="4" y="10"/>
                  </a:cubicBezTo>
                  <a:cubicBezTo>
                    <a:pt x="4" y="10"/>
                    <a:pt x="4" y="10"/>
                    <a:pt x="5" y="11"/>
                  </a:cubicBezTo>
                  <a:cubicBezTo>
                    <a:pt x="5" y="11"/>
                    <a:pt x="6" y="11"/>
                    <a:pt x="6"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2613"/>
            <p:cNvSpPr>
              <a:spLocks/>
            </p:cNvSpPr>
            <p:nvPr/>
          </p:nvSpPr>
          <p:spPr bwMode="auto">
            <a:xfrm>
              <a:off x="1422044" y="2762889"/>
              <a:ext cx="54803" cy="91637"/>
            </a:xfrm>
            <a:custGeom>
              <a:avLst/>
              <a:gdLst>
                <a:gd name="T0" fmla="*/ 25 w 26"/>
                <a:gd name="T1" fmla="*/ 18 h 43"/>
                <a:gd name="T2" fmla="*/ 23 w 26"/>
                <a:gd name="T3" fmla="*/ 16 h 43"/>
                <a:gd name="T4" fmla="*/ 20 w 26"/>
                <a:gd name="T5" fmla="*/ 14 h 43"/>
                <a:gd name="T6" fmla="*/ 17 w 26"/>
                <a:gd name="T7" fmla="*/ 8 h 43"/>
                <a:gd name="T8" fmla="*/ 16 w 26"/>
                <a:gd name="T9" fmla="*/ 4 h 43"/>
                <a:gd name="T10" fmla="*/ 16 w 26"/>
                <a:gd name="T11" fmla="*/ 0 h 43"/>
                <a:gd name="T12" fmla="*/ 9 w 26"/>
                <a:gd name="T13" fmla="*/ 4 h 43"/>
                <a:gd name="T14" fmla="*/ 3 w 26"/>
                <a:gd name="T15" fmla="*/ 11 h 43"/>
                <a:gd name="T16" fmla="*/ 0 w 26"/>
                <a:gd name="T17" fmla="*/ 22 h 43"/>
                <a:gd name="T18" fmla="*/ 3 w 26"/>
                <a:gd name="T19" fmla="*/ 31 h 43"/>
                <a:gd name="T20" fmla="*/ 10 w 26"/>
                <a:gd name="T21" fmla="*/ 34 h 43"/>
                <a:gd name="T22" fmla="*/ 19 w 26"/>
                <a:gd name="T23" fmla="*/ 34 h 43"/>
                <a:gd name="T24" fmla="*/ 19 w 26"/>
                <a:gd name="T25" fmla="*/ 37 h 43"/>
                <a:gd name="T26" fmla="*/ 17 w 26"/>
                <a:gd name="T27" fmla="*/ 42 h 43"/>
                <a:gd name="T28" fmla="*/ 17 w 26"/>
                <a:gd name="T29" fmla="*/ 43 h 43"/>
                <a:gd name="T30" fmla="*/ 19 w 26"/>
                <a:gd name="T31" fmla="*/ 39 h 43"/>
                <a:gd name="T32" fmla="*/ 19 w 26"/>
                <a:gd name="T33" fmla="*/ 33 h 43"/>
                <a:gd name="T34" fmla="*/ 24 w 26"/>
                <a:gd name="T35" fmla="*/ 30 h 43"/>
                <a:gd name="T36" fmla="*/ 26 w 26"/>
                <a:gd name="T37" fmla="*/ 25 h 43"/>
                <a:gd name="T38" fmla="*/ 26 w 26"/>
                <a:gd name="T39" fmla="*/ 21 h 43"/>
                <a:gd name="T40" fmla="*/ 25 w 26"/>
                <a:gd name="T41"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43">
                  <a:moveTo>
                    <a:pt x="25" y="18"/>
                  </a:moveTo>
                  <a:cubicBezTo>
                    <a:pt x="24" y="17"/>
                    <a:pt x="24" y="17"/>
                    <a:pt x="23" y="16"/>
                  </a:cubicBezTo>
                  <a:cubicBezTo>
                    <a:pt x="22" y="16"/>
                    <a:pt x="21" y="15"/>
                    <a:pt x="20" y="14"/>
                  </a:cubicBezTo>
                  <a:cubicBezTo>
                    <a:pt x="19" y="13"/>
                    <a:pt x="18" y="11"/>
                    <a:pt x="17" y="8"/>
                  </a:cubicBezTo>
                  <a:cubicBezTo>
                    <a:pt x="16" y="7"/>
                    <a:pt x="16" y="5"/>
                    <a:pt x="16" y="4"/>
                  </a:cubicBezTo>
                  <a:cubicBezTo>
                    <a:pt x="16" y="2"/>
                    <a:pt x="16" y="0"/>
                    <a:pt x="16" y="0"/>
                  </a:cubicBezTo>
                  <a:cubicBezTo>
                    <a:pt x="14" y="1"/>
                    <a:pt x="12" y="3"/>
                    <a:pt x="9" y="4"/>
                  </a:cubicBezTo>
                  <a:cubicBezTo>
                    <a:pt x="7" y="6"/>
                    <a:pt x="5" y="8"/>
                    <a:pt x="3" y="11"/>
                  </a:cubicBezTo>
                  <a:cubicBezTo>
                    <a:pt x="1" y="14"/>
                    <a:pt x="0" y="18"/>
                    <a:pt x="0" y="22"/>
                  </a:cubicBezTo>
                  <a:cubicBezTo>
                    <a:pt x="0" y="26"/>
                    <a:pt x="1" y="29"/>
                    <a:pt x="3" y="31"/>
                  </a:cubicBezTo>
                  <a:cubicBezTo>
                    <a:pt x="5" y="33"/>
                    <a:pt x="7" y="34"/>
                    <a:pt x="10" y="34"/>
                  </a:cubicBezTo>
                  <a:cubicBezTo>
                    <a:pt x="13" y="35"/>
                    <a:pt x="16" y="35"/>
                    <a:pt x="19" y="34"/>
                  </a:cubicBezTo>
                  <a:cubicBezTo>
                    <a:pt x="19" y="35"/>
                    <a:pt x="19" y="36"/>
                    <a:pt x="19" y="37"/>
                  </a:cubicBezTo>
                  <a:cubicBezTo>
                    <a:pt x="19" y="39"/>
                    <a:pt x="18" y="41"/>
                    <a:pt x="17" y="42"/>
                  </a:cubicBezTo>
                  <a:cubicBezTo>
                    <a:pt x="17" y="42"/>
                    <a:pt x="17" y="43"/>
                    <a:pt x="17" y="43"/>
                  </a:cubicBezTo>
                  <a:cubicBezTo>
                    <a:pt x="18" y="42"/>
                    <a:pt x="19" y="40"/>
                    <a:pt x="19" y="39"/>
                  </a:cubicBezTo>
                  <a:cubicBezTo>
                    <a:pt x="20" y="37"/>
                    <a:pt x="20" y="35"/>
                    <a:pt x="19" y="33"/>
                  </a:cubicBezTo>
                  <a:cubicBezTo>
                    <a:pt x="21" y="33"/>
                    <a:pt x="23" y="31"/>
                    <a:pt x="24" y="30"/>
                  </a:cubicBezTo>
                  <a:cubicBezTo>
                    <a:pt x="25" y="28"/>
                    <a:pt x="26" y="27"/>
                    <a:pt x="26" y="25"/>
                  </a:cubicBezTo>
                  <a:cubicBezTo>
                    <a:pt x="26" y="24"/>
                    <a:pt x="26" y="22"/>
                    <a:pt x="26" y="21"/>
                  </a:cubicBezTo>
                  <a:cubicBezTo>
                    <a:pt x="26" y="20"/>
                    <a:pt x="25" y="19"/>
                    <a:pt x="25"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2614"/>
            <p:cNvSpPr>
              <a:spLocks/>
            </p:cNvSpPr>
            <p:nvPr/>
          </p:nvSpPr>
          <p:spPr bwMode="auto">
            <a:xfrm>
              <a:off x="2698668" y="2594888"/>
              <a:ext cx="66482" cy="61990"/>
            </a:xfrm>
            <a:custGeom>
              <a:avLst/>
              <a:gdLst>
                <a:gd name="T0" fmla="*/ 28 w 31"/>
                <a:gd name="T1" fmla="*/ 22 h 29"/>
                <a:gd name="T2" fmla="*/ 31 w 31"/>
                <a:gd name="T3" fmla="*/ 17 h 29"/>
                <a:gd name="T4" fmla="*/ 31 w 31"/>
                <a:gd name="T5" fmla="*/ 12 h 29"/>
                <a:gd name="T6" fmla="*/ 28 w 31"/>
                <a:gd name="T7" fmla="*/ 5 h 29"/>
                <a:gd name="T8" fmla="*/ 25 w 31"/>
                <a:gd name="T9" fmla="*/ 2 h 29"/>
                <a:gd name="T10" fmla="*/ 23 w 31"/>
                <a:gd name="T11" fmla="*/ 0 h 29"/>
                <a:gd name="T12" fmla="*/ 20 w 31"/>
                <a:gd name="T13" fmla="*/ 3 h 29"/>
                <a:gd name="T14" fmla="*/ 17 w 31"/>
                <a:gd name="T15" fmla="*/ 3 h 29"/>
                <a:gd name="T16" fmla="*/ 13 w 31"/>
                <a:gd name="T17" fmla="*/ 4 h 29"/>
                <a:gd name="T18" fmla="*/ 8 w 31"/>
                <a:gd name="T19" fmla="*/ 7 h 29"/>
                <a:gd name="T20" fmla="*/ 6 w 31"/>
                <a:gd name="T21" fmla="*/ 14 h 29"/>
                <a:gd name="T22" fmla="*/ 8 w 31"/>
                <a:gd name="T23" fmla="*/ 23 h 29"/>
                <a:gd name="T24" fmla="*/ 5 w 31"/>
                <a:gd name="T25" fmla="*/ 23 h 29"/>
                <a:gd name="T26" fmla="*/ 0 w 31"/>
                <a:gd name="T27" fmla="*/ 22 h 29"/>
                <a:gd name="T28" fmla="*/ 0 w 31"/>
                <a:gd name="T29" fmla="*/ 23 h 29"/>
                <a:gd name="T30" fmla="*/ 4 w 31"/>
                <a:gd name="T31" fmla="*/ 24 h 29"/>
                <a:gd name="T32" fmla="*/ 8 w 31"/>
                <a:gd name="T33" fmla="*/ 23 h 29"/>
                <a:gd name="T34" fmla="*/ 18 w 31"/>
                <a:gd name="T35" fmla="*/ 28 h 29"/>
                <a:gd name="T36" fmla="*/ 24 w 31"/>
                <a:gd name="T37" fmla="*/ 26 h 29"/>
                <a:gd name="T38" fmla="*/ 28 w 31"/>
                <a:gd name="T39"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29">
                  <a:moveTo>
                    <a:pt x="28" y="22"/>
                  </a:moveTo>
                  <a:cubicBezTo>
                    <a:pt x="30" y="20"/>
                    <a:pt x="31" y="18"/>
                    <a:pt x="31" y="17"/>
                  </a:cubicBezTo>
                  <a:cubicBezTo>
                    <a:pt x="31" y="15"/>
                    <a:pt x="31" y="13"/>
                    <a:pt x="31" y="12"/>
                  </a:cubicBezTo>
                  <a:cubicBezTo>
                    <a:pt x="31" y="9"/>
                    <a:pt x="29" y="7"/>
                    <a:pt x="28" y="5"/>
                  </a:cubicBezTo>
                  <a:cubicBezTo>
                    <a:pt x="27" y="4"/>
                    <a:pt x="26" y="3"/>
                    <a:pt x="25" y="2"/>
                  </a:cubicBezTo>
                  <a:cubicBezTo>
                    <a:pt x="24" y="1"/>
                    <a:pt x="23" y="0"/>
                    <a:pt x="23" y="0"/>
                  </a:cubicBezTo>
                  <a:cubicBezTo>
                    <a:pt x="23" y="1"/>
                    <a:pt x="22" y="2"/>
                    <a:pt x="20" y="3"/>
                  </a:cubicBezTo>
                  <a:cubicBezTo>
                    <a:pt x="19" y="3"/>
                    <a:pt x="18" y="3"/>
                    <a:pt x="17" y="3"/>
                  </a:cubicBezTo>
                  <a:cubicBezTo>
                    <a:pt x="15" y="3"/>
                    <a:pt x="14" y="3"/>
                    <a:pt x="13" y="4"/>
                  </a:cubicBezTo>
                  <a:cubicBezTo>
                    <a:pt x="11" y="5"/>
                    <a:pt x="10" y="6"/>
                    <a:pt x="8" y="7"/>
                  </a:cubicBezTo>
                  <a:cubicBezTo>
                    <a:pt x="7" y="9"/>
                    <a:pt x="7" y="12"/>
                    <a:pt x="6" y="14"/>
                  </a:cubicBezTo>
                  <a:cubicBezTo>
                    <a:pt x="6" y="17"/>
                    <a:pt x="7" y="20"/>
                    <a:pt x="8" y="23"/>
                  </a:cubicBezTo>
                  <a:cubicBezTo>
                    <a:pt x="7" y="23"/>
                    <a:pt x="6" y="23"/>
                    <a:pt x="5" y="23"/>
                  </a:cubicBezTo>
                  <a:cubicBezTo>
                    <a:pt x="3" y="23"/>
                    <a:pt x="1" y="23"/>
                    <a:pt x="0" y="22"/>
                  </a:cubicBezTo>
                  <a:cubicBezTo>
                    <a:pt x="0" y="23"/>
                    <a:pt x="0" y="23"/>
                    <a:pt x="0" y="23"/>
                  </a:cubicBezTo>
                  <a:cubicBezTo>
                    <a:pt x="0" y="23"/>
                    <a:pt x="2" y="24"/>
                    <a:pt x="4" y="24"/>
                  </a:cubicBezTo>
                  <a:cubicBezTo>
                    <a:pt x="5" y="24"/>
                    <a:pt x="7" y="24"/>
                    <a:pt x="8" y="23"/>
                  </a:cubicBezTo>
                  <a:cubicBezTo>
                    <a:pt x="10" y="26"/>
                    <a:pt x="14" y="29"/>
                    <a:pt x="18" y="28"/>
                  </a:cubicBezTo>
                  <a:cubicBezTo>
                    <a:pt x="20" y="28"/>
                    <a:pt x="22" y="27"/>
                    <a:pt x="24" y="26"/>
                  </a:cubicBezTo>
                  <a:cubicBezTo>
                    <a:pt x="25" y="25"/>
                    <a:pt x="27" y="23"/>
                    <a:pt x="28" y="2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2615"/>
            <p:cNvSpPr>
              <a:spLocks/>
            </p:cNvSpPr>
            <p:nvPr/>
          </p:nvSpPr>
          <p:spPr bwMode="auto">
            <a:xfrm>
              <a:off x="2775931" y="2630824"/>
              <a:ext cx="65583" cy="46717"/>
            </a:xfrm>
            <a:custGeom>
              <a:avLst/>
              <a:gdLst>
                <a:gd name="T0" fmla="*/ 23 w 31"/>
                <a:gd name="T1" fmla="*/ 21 h 22"/>
                <a:gd name="T2" fmla="*/ 30 w 31"/>
                <a:gd name="T3" fmla="*/ 15 h 22"/>
                <a:gd name="T4" fmla="*/ 31 w 31"/>
                <a:gd name="T5" fmla="*/ 9 h 22"/>
                <a:gd name="T6" fmla="*/ 31 w 31"/>
                <a:gd name="T7" fmla="*/ 5 h 22"/>
                <a:gd name="T8" fmla="*/ 30 w 31"/>
                <a:gd name="T9" fmla="*/ 2 h 22"/>
                <a:gd name="T10" fmla="*/ 27 w 31"/>
                <a:gd name="T11" fmla="*/ 3 h 22"/>
                <a:gd name="T12" fmla="*/ 24 w 31"/>
                <a:gd name="T13" fmla="*/ 1 h 22"/>
                <a:gd name="T14" fmla="*/ 19 w 31"/>
                <a:gd name="T15" fmla="*/ 0 h 22"/>
                <a:gd name="T16" fmla="*/ 14 w 31"/>
                <a:gd name="T17" fmla="*/ 1 h 22"/>
                <a:gd name="T18" fmla="*/ 7 w 31"/>
                <a:gd name="T19" fmla="*/ 13 h 22"/>
                <a:gd name="T20" fmla="*/ 4 w 31"/>
                <a:gd name="T21" fmla="*/ 12 h 22"/>
                <a:gd name="T22" fmla="*/ 2 w 31"/>
                <a:gd name="T23" fmla="*/ 11 h 22"/>
                <a:gd name="T24" fmla="*/ 1 w 31"/>
                <a:gd name="T25" fmla="*/ 10 h 22"/>
                <a:gd name="T26" fmla="*/ 1 w 31"/>
                <a:gd name="T27" fmla="*/ 10 h 22"/>
                <a:gd name="T28" fmla="*/ 1 w 31"/>
                <a:gd name="T29" fmla="*/ 11 h 22"/>
                <a:gd name="T30" fmla="*/ 1 w 31"/>
                <a:gd name="T31" fmla="*/ 11 h 22"/>
                <a:gd name="T32" fmla="*/ 1 w 31"/>
                <a:gd name="T33" fmla="*/ 11 h 22"/>
                <a:gd name="T34" fmla="*/ 1 w 31"/>
                <a:gd name="T35" fmla="*/ 11 h 22"/>
                <a:gd name="T36" fmla="*/ 1 w 31"/>
                <a:gd name="T37" fmla="*/ 11 h 22"/>
                <a:gd name="T38" fmla="*/ 3 w 31"/>
                <a:gd name="T39" fmla="*/ 12 h 22"/>
                <a:gd name="T40" fmla="*/ 7 w 31"/>
                <a:gd name="T41" fmla="*/ 14 h 22"/>
                <a:gd name="T42" fmla="*/ 13 w 31"/>
                <a:gd name="T43" fmla="*/ 21 h 22"/>
                <a:gd name="T44" fmla="*/ 23 w 31"/>
                <a:gd name="T4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22">
                  <a:moveTo>
                    <a:pt x="23" y="21"/>
                  </a:moveTo>
                  <a:cubicBezTo>
                    <a:pt x="26" y="20"/>
                    <a:pt x="28" y="18"/>
                    <a:pt x="30" y="15"/>
                  </a:cubicBezTo>
                  <a:cubicBezTo>
                    <a:pt x="31" y="13"/>
                    <a:pt x="31" y="11"/>
                    <a:pt x="31" y="9"/>
                  </a:cubicBezTo>
                  <a:cubicBezTo>
                    <a:pt x="31" y="8"/>
                    <a:pt x="31" y="6"/>
                    <a:pt x="31" y="5"/>
                  </a:cubicBezTo>
                  <a:cubicBezTo>
                    <a:pt x="31" y="3"/>
                    <a:pt x="30" y="2"/>
                    <a:pt x="30" y="2"/>
                  </a:cubicBezTo>
                  <a:cubicBezTo>
                    <a:pt x="30" y="3"/>
                    <a:pt x="29" y="3"/>
                    <a:pt x="27" y="3"/>
                  </a:cubicBezTo>
                  <a:cubicBezTo>
                    <a:pt x="26" y="2"/>
                    <a:pt x="25" y="1"/>
                    <a:pt x="24" y="1"/>
                  </a:cubicBezTo>
                  <a:cubicBezTo>
                    <a:pt x="23" y="0"/>
                    <a:pt x="21" y="0"/>
                    <a:pt x="19" y="0"/>
                  </a:cubicBezTo>
                  <a:cubicBezTo>
                    <a:pt x="17" y="0"/>
                    <a:pt x="15" y="0"/>
                    <a:pt x="14" y="1"/>
                  </a:cubicBezTo>
                  <a:cubicBezTo>
                    <a:pt x="10" y="2"/>
                    <a:pt x="7" y="8"/>
                    <a:pt x="7" y="13"/>
                  </a:cubicBezTo>
                  <a:cubicBezTo>
                    <a:pt x="6" y="13"/>
                    <a:pt x="5" y="13"/>
                    <a:pt x="4" y="12"/>
                  </a:cubicBezTo>
                  <a:cubicBezTo>
                    <a:pt x="3" y="12"/>
                    <a:pt x="3" y="12"/>
                    <a:pt x="2" y="11"/>
                  </a:cubicBezTo>
                  <a:cubicBezTo>
                    <a:pt x="2" y="11"/>
                    <a:pt x="1" y="10"/>
                    <a:pt x="1" y="10"/>
                  </a:cubicBezTo>
                  <a:cubicBezTo>
                    <a:pt x="1" y="10"/>
                    <a:pt x="1" y="10"/>
                    <a:pt x="1" y="10"/>
                  </a:cubicBezTo>
                  <a:cubicBezTo>
                    <a:pt x="0" y="10"/>
                    <a:pt x="1" y="11"/>
                    <a:pt x="1" y="11"/>
                  </a:cubicBezTo>
                  <a:cubicBezTo>
                    <a:pt x="1" y="11"/>
                    <a:pt x="0" y="11"/>
                    <a:pt x="1" y="11"/>
                  </a:cubicBezTo>
                  <a:cubicBezTo>
                    <a:pt x="1" y="11"/>
                    <a:pt x="1" y="11"/>
                    <a:pt x="1" y="11"/>
                  </a:cubicBezTo>
                  <a:cubicBezTo>
                    <a:pt x="1" y="11"/>
                    <a:pt x="1" y="11"/>
                    <a:pt x="1" y="11"/>
                  </a:cubicBezTo>
                  <a:cubicBezTo>
                    <a:pt x="1" y="11"/>
                    <a:pt x="1" y="11"/>
                    <a:pt x="1" y="11"/>
                  </a:cubicBezTo>
                  <a:cubicBezTo>
                    <a:pt x="2" y="12"/>
                    <a:pt x="3" y="12"/>
                    <a:pt x="3" y="12"/>
                  </a:cubicBezTo>
                  <a:cubicBezTo>
                    <a:pt x="5" y="13"/>
                    <a:pt x="6" y="14"/>
                    <a:pt x="7" y="14"/>
                  </a:cubicBezTo>
                  <a:cubicBezTo>
                    <a:pt x="8" y="17"/>
                    <a:pt x="9" y="20"/>
                    <a:pt x="13" y="21"/>
                  </a:cubicBezTo>
                  <a:cubicBezTo>
                    <a:pt x="16" y="22"/>
                    <a:pt x="20" y="22"/>
                    <a:pt x="23" y="2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2616"/>
            <p:cNvSpPr>
              <a:spLocks/>
            </p:cNvSpPr>
            <p:nvPr/>
          </p:nvSpPr>
          <p:spPr bwMode="auto">
            <a:xfrm>
              <a:off x="2749877" y="2644300"/>
              <a:ext cx="34139" cy="29647"/>
            </a:xfrm>
            <a:custGeom>
              <a:avLst/>
              <a:gdLst>
                <a:gd name="T0" fmla="*/ 5 w 16"/>
                <a:gd name="T1" fmla="*/ 12 h 14"/>
                <a:gd name="T2" fmla="*/ 8 w 16"/>
                <a:gd name="T3" fmla="*/ 13 h 14"/>
                <a:gd name="T4" fmla="*/ 12 w 16"/>
                <a:gd name="T5" fmla="*/ 13 h 14"/>
                <a:gd name="T6" fmla="*/ 14 w 16"/>
                <a:gd name="T7" fmla="*/ 13 h 14"/>
                <a:gd name="T8" fmla="*/ 16 w 16"/>
                <a:gd name="T9" fmla="*/ 14 h 14"/>
                <a:gd name="T10" fmla="*/ 15 w 16"/>
                <a:gd name="T11" fmla="*/ 11 h 14"/>
                <a:gd name="T12" fmla="*/ 15 w 16"/>
                <a:gd name="T13" fmla="*/ 8 h 14"/>
                <a:gd name="T14" fmla="*/ 10 w 16"/>
                <a:gd name="T15" fmla="*/ 1 h 14"/>
                <a:gd name="T16" fmla="*/ 6 w 16"/>
                <a:gd name="T17" fmla="*/ 1 h 14"/>
                <a:gd name="T18" fmla="*/ 3 w 16"/>
                <a:gd name="T19" fmla="*/ 4 h 14"/>
                <a:gd name="T20" fmla="*/ 2 w 16"/>
                <a:gd name="T21" fmla="*/ 3 h 14"/>
                <a:gd name="T22" fmla="*/ 0 w 16"/>
                <a:gd name="T23" fmla="*/ 1 h 14"/>
                <a:gd name="T24" fmla="*/ 0 w 16"/>
                <a:gd name="T25" fmla="*/ 2 h 14"/>
                <a:gd name="T26" fmla="*/ 1 w 16"/>
                <a:gd name="T27" fmla="*/ 3 h 14"/>
                <a:gd name="T28" fmla="*/ 3 w 16"/>
                <a:gd name="T29" fmla="*/ 4 h 14"/>
                <a:gd name="T30" fmla="*/ 2 w 16"/>
                <a:gd name="T31" fmla="*/ 9 h 14"/>
                <a:gd name="T32" fmla="*/ 5 w 16"/>
                <a:gd name="T3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4">
                  <a:moveTo>
                    <a:pt x="5" y="12"/>
                  </a:moveTo>
                  <a:cubicBezTo>
                    <a:pt x="6" y="13"/>
                    <a:pt x="7" y="13"/>
                    <a:pt x="8" y="13"/>
                  </a:cubicBezTo>
                  <a:cubicBezTo>
                    <a:pt x="10" y="13"/>
                    <a:pt x="11" y="13"/>
                    <a:pt x="12" y="13"/>
                  </a:cubicBezTo>
                  <a:cubicBezTo>
                    <a:pt x="12" y="13"/>
                    <a:pt x="13" y="13"/>
                    <a:pt x="14" y="13"/>
                  </a:cubicBezTo>
                  <a:cubicBezTo>
                    <a:pt x="15" y="14"/>
                    <a:pt x="16" y="14"/>
                    <a:pt x="16" y="14"/>
                  </a:cubicBezTo>
                  <a:cubicBezTo>
                    <a:pt x="15" y="13"/>
                    <a:pt x="15" y="12"/>
                    <a:pt x="15" y="11"/>
                  </a:cubicBezTo>
                  <a:cubicBezTo>
                    <a:pt x="15" y="10"/>
                    <a:pt x="15" y="9"/>
                    <a:pt x="15" y="8"/>
                  </a:cubicBezTo>
                  <a:cubicBezTo>
                    <a:pt x="14" y="5"/>
                    <a:pt x="13" y="2"/>
                    <a:pt x="10" y="1"/>
                  </a:cubicBezTo>
                  <a:cubicBezTo>
                    <a:pt x="8" y="0"/>
                    <a:pt x="7" y="0"/>
                    <a:pt x="6" y="1"/>
                  </a:cubicBezTo>
                  <a:cubicBezTo>
                    <a:pt x="5" y="2"/>
                    <a:pt x="4" y="3"/>
                    <a:pt x="3" y="4"/>
                  </a:cubicBezTo>
                  <a:cubicBezTo>
                    <a:pt x="2" y="4"/>
                    <a:pt x="2" y="4"/>
                    <a:pt x="2" y="3"/>
                  </a:cubicBezTo>
                  <a:cubicBezTo>
                    <a:pt x="1" y="3"/>
                    <a:pt x="1" y="2"/>
                    <a:pt x="0" y="1"/>
                  </a:cubicBezTo>
                  <a:cubicBezTo>
                    <a:pt x="0" y="2"/>
                    <a:pt x="0" y="2"/>
                    <a:pt x="0" y="2"/>
                  </a:cubicBezTo>
                  <a:cubicBezTo>
                    <a:pt x="0" y="2"/>
                    <a:pt x="1" y="2"/>
                    <a:pt x="1" y="3"/>
                  </a:cubicBezTo>
                  <a:cubicBezTo>
                    <a:pt x="2" y="4"/>
                    <a:pt x="2" y="4"/>
                    <a:pt x="3" y="4"/>
                  </a:cubicBezTo>
                  <a:cubicBezTo>
                    <a:pt x="2" y="6"/>
                    <a:pt x="2" y="8"/>
                    <a:pt x="2" y="9"/>
                  </a:cubicBezTo>
                  <a:cubicBezTo>
                    <a:pt x="3" y="10"/>
                    <a:pt x="4" y="11"/>
                    <a:pt x="5"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2617"/>
            <p:cNvSpPr>
              <a:spLocks/>
            </p:cNvSpPr>
            <p:nvPr/>
          </p:nvSpPr>
          <p:spPr bwMode="auto">
            <a:xfrm>
              <a:off x="2648358" y="2532899"/>
              <a:ext cx="26952" cy="40428"/>
            </a:xfrm>
            <a:custGeom>
              <a:avLst/>
              <a:gdLst>
                <a:gd name="T0" fmla="*/ 13 w 13"/>
                <a:gd name="T1" fmla="*/ 12 h 19"/>
                <a:gd name="T2" fmla="*/ 13 w 13"/>
                <a:gd name="T3" fmla="*/ 8 h 19"/>
                <a:gd name="T4" fmla="*/ 11 w 13"/>
                <a:gd name="T5" fmla="*/ 4 h 19"/>
                <a:gd name="T6" fmla="*/ 11 w 13"/>
                <a:gd name="T7" fmla="*/ 2 h 19"/>
                <a:gd name="T8" fmla="*/ 11 w 13"/>
                <a:gd name="T9" fmla="*/ 0 h 19"/>
                <a:gd name="T10" fmla="*/ 8 w 13"/>
                <a:gd name="T11" fmla="*/ 2 h 19"/>
                <a:gd name="T12" fmla="*/ 5 w 13"/>
                <a:gd name="T13" fmla="*/ 3 h 19"/>
                <a:gd name="T14" fmla="*/ 0 w 13"/>
                <a:gd name="T15" fmla="*/ 10 h 19"/>
                <a:gd name="T16" fmla="*/ 2 w 13"/>
                <a:gd name="T17" fmla="*/ 14 h 19"/>
                <a:gd name="T18" fmla="*/ 5 w 13"/>
                <a:gd name="T19" fmla="*/ 17 h 19"/>
                <a:gd name="T20" fmla="*/ 5 w 13"/>
                <a:gd name="T21" fmla="*/ 17 h 19"/>
                <a:gd name="T22" fmla="*/ 4 w 13"/>
                <a:gd name="T23" fmla="*/ 18 h 19"/>
                <a:gd name="T24" fmla="*/ 3 w 13"/>
                <a:gd name="T25" fmla="*/ 18 h 19"/>
                <a:gd name="T26" fmla="*/ 2 w 13"/>
                <a:gd name="T27" fmla="*/ 18 h 19"/>
                <a:gd name="T28" fmla="*/ 1 w 13"/>
                <a:gd name="T29" fmla="*/ 18 h 19"/>
                <a:gd name="T30" fmla="*/ 1 w 13"/>
                <a:gd name="T31" fmla="*/ 17 h 19"/>
                <a:gd name="T32" fmla="*/ 1 w 13"/>
                <a:gd name="T33" fmla="*/ 16 h 19"/>
                <a:gd name="T34" fmla="*/ 1 w 13"/>
                <a:gd name="T35" fmla="*/ 15 h 19"/>
                <a:gd name="T36" fmla="*/ 1 w 13"/>
                <a:gd name="T37" fmla="*/ 15 h 19"/>
                <a:gd name="T38" fmla="*/ 1 w 13"/>
                <a:gd name="T39" fmla="*/ 16 h 19"/>
                <a:gd name="T40" fmla="*/ 0 w 13"/>
                <a:gd name="T41" fmla="*/ 16 h 19"/>
                <a:gd name="T42" fmla="*/ 1 w 13"/>
                <a:gd name="T43" fmla="*/ 17 h 19"/>
                <a:gd name="T44" fmla="*/ 2 w 13"/>
                <a:gd name="T45" fmla="*/ 18 h 19"/>
                <a:gd name="T46" fmla="*/ 3 w 13"/>
                <a:gd name="T47" fmla="*/ 19 h 19"/>
                <a:gd name="T48" fmla="*/ 3 w 13"/>
                <a:gd name="T49" fmla="*/ 18 h 19"/>
                <a:gd name="T50" fmla="*/ 5 w 13"/>
                <a:gd name="T51" fmla="*/ 18 h 19"/>
                <a:gd name="T52" fmla="*/ 5 w 13"/>
                <a:gd name="T53" fmla="*/ 17 h 19"/>
                <a:gd name="T54" fmla="*/ 11 w 13"/>
                <a:gd name="T55" fmla="*/ 16 h 19"/>
                <a:gd name="T56" fmla="*/ 13 w 13"/>
                <a:gd name="T5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9">
                  <a:moveTo>
                    <a:pt x="13" y="12"/>
                  </a:moveTo>
                  <a:cubicBezTo>
                    <a:pt x="13" y="10"/>
                    <a:pt x="13" y="9"/>
                    <a:pt x="13" y="8"/>
                  </a:cubicBezTo>
                  <a:cubicBezTo>
                    <a:pt x="12" y="6"/>
                    <a:pt x="12" y="5"/>
                    <a:pt x="11" y="4"/>
                  </a:cubicBezTo>
                  <a:cubicBezTo>
                    <a:pt x="11" y="4"/>
                    <a:pt x="11" y="3"/>
                    <a:pt x="11" y="2"/>
                  </a:cubicBezTo>
                  <a:cubicBezTo>
                    <a:pt x="11" y="1"/>
                    <a:pt x="11" y="0"/>
                    <a:pt x="11" y="0"/>
                  </a:cubicBezTo>
                  <a:cubicBezTo>
                    <a:pt x="10" y="1"/>
                    <a:pt x="9" y="1"/>
                    <a:pt x="8" y="2"/>
                  </a:cubicBezTo>
                  <a:cubicBezTo>
                    <a:pt x="7" y="2"/>
                    <a:pt x="6" y="3"/>
                    <a:pt x="5" y="3"/>
                  </a:cubicBezTo>
                  <a:cubicBezTo>
                    <a:pt x="2" y="5"/>
                    <a:pt x="0" y="8"/>
                    <a:pt x="0" y="10"/>
                  </a:cubicBezTo>
                  <a:cubicBezTo>
                    <a:pt x="0" y="11"/>
                    <a:pt x="1" y="13"/>
                    <a:pt x="2" y="14"/>
                  </a:cubicBezTo>
                  <a:cubicBezTo>
                    <a:pt x="3" y="15"/>
                    <a:pt x="4" y="16"/>
                    <a:pt x="5" y="17"/>
                  </a:cubicBezTo>
                  <a:cubicBezTo>
                    <a:pt x="5" y="17"/>
                    <a:pt x="5" y="17"/>
                    <a:pt x="5" y="17"/>
                  </a:cubicBezTo>
                  <a:cubicBezTo>
                    <a:pt x="4" y="18"/>
                    <a:pt x="4" y="18"/>
                    <a:pt x="4" y="18"/>
                  </a:cubicBezTo>
                  <a:cubicBezTo>
                    <a:pt x="4" y="18"/>
                    <a:pt x="4" y="18"/>
                    <a:pt x="3" y="18"/>
                  </a:cubicBezTo>
                  <a:cubicBezTo>
                    <a:pt x="3" y="18"/>
                    <a:pt x="2" y="19"/>
                    <a:pt x="2" y="18"/>
                  </a:cubicBezTo>
                  <a:cubicBezTo>
                    <a:pt x="2" y="18"/>
                    <a:pt x="1" y="18"/>
                    <a:pt x="1" y="18"/>
                  </a:cubicBezTo>
                  <a:cubicBezTo>
                    <a:pt x="1" y="18"/>
                    <a:pt x="1" y="17"/>
                    <a:pt x="1" y="17"/>
                  </a:cubicBezTo>
                  <a:cubicBezTo>
                    <a:pt x="1" y="17"/>
                    <a:pt x="1" y="16"/>
                    <a:pt x="1" y="16"/>
                  </a:cubicBezTo>
                  <a:cubicBezTo>
                    <a:pt x="1" y="16"/>
                    <a:pt x="1" y="15"/>
                    <a:pt x="1" y="15"/>
                  </a:cubicBezTo>
                  <a:cubicBezTo>
                    <a:pt x="1" y="15"/>
                    <a:pt x="1" y="15"/>
                    <a:pt x="1" y="15"/>
                  </a:cubicBezTo>
                  <a:cubicBezTo>
                    <a:pt x="1" y="15"/>
                    <a:pt x="1" y="15"/>
                    <a:pt x="1" y="16"/>
                  </a:cubicBezTo>
                  <a:cubicBezTo>
                    <a:pt x="1" y="16"/>
                    <a:pt x="0" y="16"/>
                    <a:pt x="0" y="16"/>
                  </a:cubicBezTo>
                  <a:cubicBezTo>
                    <a:pt x="0" y="16"/>
                    <a:pt x="0" y="17"/>
                    <a:pt x="1" y="17"/>
                  </a:cubicBezTo>
                  <a:cubicBezTo>
                    <a:pt x="1" y="18"/>
                    <a:pt x="1" y="18"/>
                    <a:pt x="2" y="18"/>
                  </a:cubicBezTo>
                  <a:cubicBezTo>
                    <a:pt x="2" y="19"/>
                    <a:pt x="2" y="19"/>
                    <a:pt x="3" y="19"/>
                  </a:cubicBezTo>
                  <a:cubicBezTo>
                    <a:pt x="3" y="19"/>
                    <a:pt x="3" y="19"/>
                    <a:pt x="3" y="18"/>
                  </a:cubicBezTo>
                  <a:cubicBezTo>
                    <a:pt x="4" y="18"/>
                    <a:pt x="4" y="18"/>
                    <a:pt x="5" y="18"/>
                  </a:cubicBezTo>
                  <a:cubicBezTo>
                    <a:pt x="5" y="17"/>
                    <a:pt x="5" y="17"/>
                    <a:pt x="5" y="17"/>
                  </a:cubicBezTo>
                  <a:cubicBezTo>
                    <a:pt x="7" y="17"/>
                    <a:pt x="9" y="17"/>
                    <a:pt x="11" y="16"/>
                  </a:cubicBezTo>
                  <a:cubicBezTo>
                    <a:pt x="12" y="15"/>
                    <a:pt x="13" y="13"/>
                    <a:pt x="13"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2618"/>
            <p:cNvSpPr>
              <a:spLocks/>
            </p:cNvSpPr>
            <p:nvPr/>
          </p:nvSpPr>
          <p:spPr bwMode="auto">
            <a:xfrm>
              <a:off x="2622305" y="2548172"/>
              <a:ext cx="12578" cy="12578"/>
            </a:xfrm>
            <a:custGeom>
              <a:avLst/>
              <a:gdLst>
                <a:gd name="T0" fmla="*/ 6 w 6"/>
                <a:gd name="T1" fmla="*/ 4 h 6"/>
                <a:gd name="T2" fmla="*/ 6 w 6"/>
                <a:gd name="T3" fmla="*/ 2 h 6"/>
                <a:gd name="T4" fmla="*/ 5 w 6"/>
                <a:gd name="T5" fmla="*/ 1 h 6"/>
                <a:gd name="T6" fmla="*/ 5 w 6"/>
                <a:gd name="T7" fmla="*/ 0 h 6"/>
                <a:gd name="T8" fmla="*/ 3 w 6"/>
                <a:gd name="T9" fmla="*/ 1 h 6"/>
                <a:gd name="T10" fmla="*/ 1 w 6"/>
                <a:gd name="T11" fmla="*/ 3 h 6"/>
                <a:gd name="T12" fmla="*/ 1 w 6"/>
                <a:gd name="T13" fmla="*/ 4 h 6"/>
                <a:gd name="T14" fmla="*/ 2 w 6"/>
                <a:gd name="T15" fmla="*/ 6 h 6"/>
                <a:gd name="T16" fmla="*/ 1 w 6"/>
                <a:gd name="T17" fmla="*/ 6 h 6"/>
                <a:gd name="T18" fmla="*/ 0 w 6"/>
                <a:gd name="T19" fmla="*/ 6 h 6"/>
                <a:gd name="T20" fmla="*/ 0 w 6"/>
                <a:gd name="T21" fmla="*/ 6 h 6"/>
                <a:gd name="T22" fmla="*/ 2 w 6"/>
                <a:gd name="T23" fmla="*/ 6 h 6"/>
                <a:gd name="T24" fmla="*/ 4 w 6"/>
                <a:gd name="T25" fmla="*/ 6 h 6"/>
                <a:gd name="T26" fmla="*/ 6 w 6"/>
                <a:gd name="T2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6">
                  <a:moveTo>
                    <a:pt x="6" y="4"/>
                  </a:moveTo>
                  <a:cubicBezTo>
                    <a:pt x="6" y="3"/>
                    <a:pt x="6" y="3"/>
                    <a:pt x="6" y="2"/>
                  </a:cubicBezTo>
                  <a:cubicBezTo>
                    <a:pt x="6" y="2"/>
                    <a:pt x="5" y="1"/>
                    <a:pt x="5" y="1"/>
                  </a:cubicBezTo>
                  <a:cubicBezTo>
                    <a:pt x="5" y="1"/>
                    <a:pt x="5" y="0"/>
                    <a:pt x="5" y="0"/>
                  </a:cubicBezTo>
                  <a:cubicBezTo>
                    <a:pt x="4" y="0"/>
                    <a:pt x="3" y="0"/>
                    <a:pt x="3" y="1"/>
                  </a:cubicBezTo>
                  <a:cubicBezTo>
                    <a:pt x="2" y="1"/>
                    <a:pt x="1" y="2"/>
                    <a:pt x="1" y="3"/>
                  </a:cubicBezTo>
                  <a:cubicBezTo>
                    <a:pt x="1" y="3"/>
                    <a:pt x="1" y="4"/>
                    <a:pt x="1" y="4"/>
                  </a:cubicBezTo>
                  <a:cubicBezTo>
                    <a:pt x="1" y="5"/>
                    <a:pt x="2" y="5"/>
                    <a:pt x="2" y="6"/>
                  </a:cubicBezTo>
                  <a:cubicBezTo>
                    <a:pt x="2" y="6"/>
                    <a:pt x="2" y="6"/>
                    <a:pt x="1" y="6"/>
                  </a:cubicBezTo>
                  <a:cubicBezTo>
                    <a:pt x="1" y="6"/>
                    <a:pt x="1" y="6"/>
                    <a:pt x="0" y="6"/>
                  </a:cubicBezTo>
                  <a:cubicBezTo>
                    <a:pt x="0" y="6"/>
                    <a:pt x="0" y="6"/>
                    <a:pt x="0" y="6"/>
                  </a:cubicBezTo>
                  <a:cubicBezTo>
                    <a:pt x="1" y="6"/>
                    <a:pt x="2" y="6"/>
                    <a:pt x="2" y="6"/>
                  </a:cubicBezTo>
                  <a:cubicBezTo>
                    <a:pt x="3" y="6"/>
                    <a:pt x="4" y="6"/>
                    <a:pt x="4" y="6"/>
                  </a:cubicBezTo>
                  <a:cubicBezTo>
                    <a:pt x="5" y="5"/>
                    <a:pt x="6" y="5"/>
                    <a:pt x="6" y="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2619"/>
            <p:cNvSpPr>
              <a:spLocks/>
            </p:cNvSpPr>
            <p:nvPr/>
          </p:nvSpPr>
          <p:spPr bwMode="auto">
            <a:xfrm>
              <a:off x="2748081" y="2531102"/>
              <a:ext cx="46717" cy="57498"/>
            </a:xfrm>
            <a:custGeom>
              <a:avLst/>
              <a:gdLst>
                <a:gd name="T0" fmla="*/ 21 w 22"/>
                <a:gd name="T1" fmla="*/ 19 h 27"/>
                <a:gd name="T2" fmla="*/ 21 w 22"/>
                <a:gd name="T3" fmla="*/ 12 h 27"/>
                <a:gd name="T4" fmla="*/ 19 w 22"/>
                <a:gd name="T5" fmla="*/ 6 h 27"/>
                <a:gd name="T6" fmla="*/ 18 w 22"/>
                <a:gd name="T7" fmla="*/ 3 h 27"/>
                <a:gd name="T8" fmla="*/ 17 w 22"/>
                <a:gd name="T9" fmla="*/ 0 h 27"/>
                <a:gd name="T10" fmla="*/ 14 w 22"/>
                <a:gd name="T11" fmla="*/ 3 h 27"/>
                <a:gd name="T12" fmla="*/ 9 w 22"/>
                <a:gd name="T13" fmla="*/ 4 h 27"/>
                <a:gd name="T14" fmla="*/ 1 w 22"/>
                <a:gd name="T15" fmla="*/ 12 h 27"/>
                <a:gd name="T16" fmla="*/ 7 w 22"/>
                <a:gd name="T17" fmla="*/ 24 h 27"/>
                <a:gd name="T18" fmla="*/ 5 w 22"/>
                <a:gd name="T19" fmla="*/ 26 h 27"/>
                <a:gd name="T20" fmla="*/ 3 w 22"/>
                <a:gd name="T21" fmla="*/ 27 h 27"/>
                <a:gd name="T22" fmla="*/ 2 w 22"/>
                <a:gd name="T23" fmla="*/ 27 h 27"/>
                <a:gd name="T24" fmla="*/ 2 w 22"/>
                <a:gd name="T25" fmla="*/ 27 h 27"/>
                <a:gd name="T26" fmla="*/ 2 w 22"/>
                <a:gd name="T27" fmla="*/ 27 h 27"/>
                <a:gd name="T28" fmla="*/ 2 w 22"/>
                <a:gd name="T29" fmla="*/ 27 h 27"/>
                <a:gd name="T30" fmla="*/ 2 w 22"/>
                <a:gd name="T31" fmla="*/ 27 h 27"/>
                <a:gd name="T32" fmla="*/ 1 w 22"/>
                <a:gd name="T33" fmla="*/ 26 h 27"/>
                <a:gd name="T34" fmla="*/ 1 w 22"/>
                <a:gd name="T35" fmla="*/ 26 h 27"/>
                <a:gd name="T36" fmla="*/ 1 w 22"/>
                <a:gd name="T37" fmla="*/ 26 h 27"/>
                <a:gd name="T38" fmla="*/ 1 w 22"/>
                <a:gd name="T39" fmla="*/ 26 h 27"/>
                <a:gd name="T40" fmla="*/ 0 w 22"/>
                <a:gd name="T41" fmla="*/ 25 h 27"/>
                <a:gd name="T42" fmla="*/ 0 w 22"/>
                <a:gd name="T43" fmla="*/ 25 h 27"/>
                <a:gd name="T44" fmla="*/ 0 w 22"/>
                <a:gd name="T45" fmla="*/ 25 h 27"/>
                <a:gd name="T46" fmla="*/ 0 w 22"/>
                <a:gd name="T47" fmla="*/ 25 h 27"/>
                <a:gd name="T48" fmla="*/ 0 w 22"/>
                <a:gd name="T49" fmla="*/ 25 h 27"/>
                <a:gd name="T50" fmla="*/ 0 w 22"/>
                <a:gd name="T51" fmla="*/ 25 h 27"/>
                <a:gd name="T52" fmla="*/ 1 w 22"/>
                <a:gd name="T53" fmla="*/ 25 h 27"/>
                <a:gd name="T54" fmla="*/ 1 w 22"/>
                <a:gd name="T55" fmla="*/ 25 h 27"/>
                <a:gd name="T56" fmla="*/ 0 w 22"/>
                <a:gd name="T57" fmla="*/ 25 h 27"/>
                <a:gd name="T58" fmla="*/ 0 w 22"/>
                <a:gd name="T59" fmla="*/ 25 h 27"/>
                <a:gd name="T60" fmla="*/ 0 w 22"/>
                <a:gd name="T61" fmla="*/ 25 h 27"/>
                <a:gd name="T62" fmla="*/ 0 w 22"/>
                <a:gd name="T63" fmla="*/ 25 h 27"/>
                <a:gd name="T64" fmla="*/ 0 w 22"/>
                <a:gd name="T65" fmla="*/ 25 h 27"/>
                <a:gd name="T66" fmla="*/ 1 w 22"/>
                <a:gd name="T67" fmla="*/ 26 h 27"/>
                <a:gd name="T68" fmla="*/ 1 w 22"/>
                <a:gd name="T69" fmla="*/ 26 h 27"/>
                <a:gd name="T70" fmla="*/ 1 w 22"/>
                <a:gd name="T71" fmla="*/ 26 h 27"/>
                <a:gd name="T72" fmla="*/ 1 w 22"/>
                <a:gd name="T73" fmla="*/ 26 h 27"/>
                <a:gd name="T74" fmla="*/ 1 w 22"/>
                <a:gd name="T75" fmla="*/ 26 h 27"/>
                <a:gd name="T76" fmla="*/ 2 w 22"/>
                <a:gd name="T77" fmla="*/ 27 h 27"/>
                <a:gd name="T78" fmla="*/ 3 w 22"/>
                <a:gd name="T79" fmla="*/ 27 h 27"/>
                <a:gd name="T80" fmla="*/ 3 w 22"/>
                <a:gd name="T81" fmla="*/ 27 h 27"/>
                <a:gd name="T82" fmla="*/ 3 w 22"/>
                <a:gd name="T83" fmla="*/ 27 h 27"/>
                <a:gd name="T84" fmla="*/ 4 w 22"/>
                <a:gd name="T85" fmla="*/ 27 h 27"/>
                <a:gd name="T86" fmla="*/ 7 w 22"/>
                <a:gd name="T87" fmla="*/ 24 h 27"/>
                <a:gd name="T88" fmla="*/ 16 w 22"/>
                <a:gd name="T89" fmla="*/ 24 h 27"/>
                <a:gd name="T90" fmla="*/ 21 w 22"/>
                <a:gd name="T91"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7">
                  <a:moveTo>
                    <a:pt x="21" y="19"/>
                  </a:moveTo>
                  <a:cubicBezTo>
                    <a:pt x="22" y="16"/>
                    <a:pt x="22" y="14"/>
                    <a:pt x="21" y="12"/>
                  </a:cubicBezTo>
                  <a:cubicBezTo>
                    <a:pt x="21" y="9"/>
                    <a:pt x="20" y="8"/>
                    <a:pt x="19" y="6"/>
                  </a:cubicBezTo>
                  <a:cubicBezTo>
                    <a:pt x="19" y="5"/>
                    <a:pt x="18" y="4"/>
                    <a:pt x="18" y="3"/>
                  </a:cubicBezTo>
                  <a:cubicBezTo>
                    <a:pt x="17" y="1"/>
                    <a:pt x="17" y="0"/>
                    <a:pt x="17" y="0"/>
                  </a:cubicBezTo>
                  <a:cubicBezTo>
                    <a:pt x="16" y="1"/>
                    <a:pt x="15" y="2"/>
                    <a:pt x="14" y="3"/>
                  </a:cubicBezTo>
                  <a:cubicBezTo>
                    <a:pt x="12" y="3"/>
                    <a:pt x="11" y="4"/>
                    <a:pt x="9" y="4"/>
                  </a:cubicBezTo>
                  <a:cubicBezTo>
                    <a:pt x="6" y="6"/>
                    <a:pt x="2" y="9"/>
                    <a:pt x="1" y="12"/>
                  </a:cubicBezTo>
                  <a:cubicBezTo>
                    <a:pt x="0" y="17"/>
                    <a:pt x="3" y="21"/>
                    <a:pt x="7" y="24"/>
                  </a:cubicBezTo>
                  <a:cubicBezTo>
                    <a:pt x="6" y="25"/>
                    <a:pt x="6" y="25"/>
                    <a:pt x="5" y="26"/>
                  </a:cubicBezTo>
                  <a:cubicBezTo>
                    <a:pt x="4" y="26"/>
                    <a:pt x="4" y="27"/>
                    <a:pt x="3" y="27"/>
                  </a:cubicBezTo>
                  <a:cubicBezTo>
                    <a:pt x="3"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1" y="25"/>
                    <a:pt x="1" y="25"/>
                    <a:pt x="1" y="25"/>
                  </a:cubicBezTo>
                  <a:cubicBezTo>
                    <a:pt x="1" y="25"/>
                    <a:pt x="1" y="25"/>
                    <a:pt x="1" y="25"/>
                  </a:cubicBezTo>
                  <a:cubicBezTo>
                    <a:pt x="1"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6"/>
                    <a:pt x="1" y="26"/>
                  </a:cubicBezTo>
                  <a:cubicBezTo>
                    <a:pt x="1" y="26"/>
                    <a:pt x="1" y="26"/>
                    <a:pt x="1" y="26"/>
                  </a:cubicBezTo>
                  <a:cubicBezTo>
                    <a:pt x="1" y="26"/>
                    <a:pt x="1" y="26"/>
                    <a:pt x="1" y="26"/>
                  </a:cubicBezTo>
                  <a:cubicBezTo>
                    <a:pt x="1" y="26"/>
                    <a:pt x="1" y="26"/>
                    <a:pt x="1" y="26"/>
                  </a:cubicBezTo>
                  <a:cubicBezTo>
                    <a:pt x="1" y="26"/>
                    <a:pt x="1" y="26"/>
                    <a:pt x="1" y="26"/>
                  </a:cubicBezTo>
                  <a:cubicBezTo>
                    <a:pt x="2" y="27"/>
                    <a:pt x="2" y="27"/>
                    <a:pt x="2" y="27"/>
                  </a:cubicBezTo>
                  <a:cubicBezTo>
                    <a:pt x="3" y="27"/>
                    <a:pt x="3" y="27"/>
                    <a:pt x="3" y="27"/>
                  </a:cubicBezTo>
                  <a:cubicBezTo>
                    <a:pt x="3" y="27"/>
                    <a:pt x="3" y="27"/>
                    <a:pt x="3" y="27"/>
                  </a:cubicBezTo>
                  <a:cubicBezTo>
                    <a:pt x="3" y="27"/>
                    <a:pt x="3" y="27"/>
                    <a:pt x="3" y="27"/>
                  </a:cubicBezTo>
                  <a:cubicBezTo>
                    <a:pt x="3" y="27"/>
                    <a:pt x="4" y="27"/>
                    <a:pt x="4" y="27"/>
                  </a:cubicBezTo>
                  <a:cubicBezTo>
                    <a:pt x="5" y="26"/>
                    <a:pt x="7" y="25"/>
                    <a:pt x="7" y="24"/>
                  </a:cubicBezTo>
                  <a:cubicBezTo>
                    <a:pt x="10" y="26"/>
                    <a:pt x="13" y="26"/>
                    <a:pt x="16" y="24"/>
                  </a:cubicBezTo>
                  <a:cubicBezTo>
                    <a:pt x="18" y="23"/>
                    <a:pt x="20" y="21"/>
                    <a:pt x="21"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2620"/>
            <p:cNvSpPr>
              <a:spLocks/>
            </p:cNvSpPr>
            <p:nvPr/>
          </p:nvSpPr>
          <p:spPr bwMode="auto">
            <a:xfrm>
              <a:off x="2709449" y="2490674"/>
              <a:ext cx="38631" cy="59294"/>
            </a:xfrm>
            <a:custGeom>
              <a:avLst/>
              <a:gdLst>
                <a:gd name="T0" fmla="*/ 18 w 18"/>
                <a:gd name="T1" fmla="*/ 14 h 28"/>
                <a:gd name="T2" fmla="*/ 15 w 18"/>
                <a:gd name="T3" fmla="*/ 9 h 28"/>
                <a:gd name="T4" fmla="*/ 12 w 18"/>
                <a:gd name="T5" fmla="*/ 5 h 28"/>
                <a:gd name="T6" fmla="*/ 11 w 18"/>
                <a:gd name="T7" fmla="*/ 2 h 28"/>
                <a:gd name="T8" fmla="*/ 12 w 18"/>
                <a:gd name="T9" fmla="*/ 0 h 28"/>
                <a:gd name="T10" fmla="*/ 7 w 18"/>
                <a:gd name="T11" fmla="*/ 3 h 28"/>
                <a:gd name="T12" fmla="*/ 4 w 18"/>
                <a:gd name="T13" fmla="*/ 7 h 28"/>
                <a:gd name="T14" fmla="*/ 1 w 18"/>
                <a:gd name="T15" fmla="*/ 13 h 28"/>
                <a:gd name="T16" fmla="*/ 1 w 18"/>
                <a:gd name="T17" fmla="*/ 19 h 28"/>
                <a:gd name="T18" fmla="*/ 11 w 18"/>
                <a:gd name="T19" fmla="*/ 23 h 28"/>
                <a:gd name="T20" fmla="*/ 11 w 18"/>
                <a:gd name="T21" fmla="*/ 25 h 28"/>
                <a:gd name="T22" fmla="*/ 10 w 18"/>
                <a:gd name="T23" fmla="*/ 27 h 28"/>
                <a:gd name="T24" fmla="*/ 10 w 18"/>
                <a:gd name="T25" fmla="*/ 28 h 28"/>
                <a:gd name="T26" fmla="*/ 10 w 18"/>
                <a:gd name="T27" fmla="*/ 28 h 28"/>
                <a:gd name="T28" fmla="*/ 9 w 18"/>
                <a:gd name="T29" fmla="*/ 28 h 28"/>
                <a:gd name="T30" fmla="*/ 9 w 18"/>
                <a:gd name="T31" fmla="*/ 28 h 28"/>
                <a:gd name="T32" fmla="*/ 9 w 18"/>
                <a:gd name="T33" fmla="*/ 28 h 28"/>
                <a:gd name="T34" fmla="*/ 10 w 18"/>
                <a:gd name="T35" fmla="*/ 28 h 28"/>
                <a:gd name="T36" fmla="*/ 10 w 18"/>
                <a:gd name="T37" fmla="*/ 28 h 28"/>
                <a:gd name="T38" fmla="*/ 10 w 18"/>
                <a:gd name="T39" fmla="*/ 28 h 28"/>
                <a:gd name="T40" fmla="*/ 10 w 18"/>
                <a:gd name="T41" fmla="*/ 28 h 28"/>
                <a:gd name="T42" fmla="*/ 11 w 18"/>
                <a:gd name="T43" fmla="*/ 26 h 28"/>
                <a:gd name="T44" fmla="*/ 11 w 18"/>
                <a:gd name="T45" fmla="*/ 23 h 28"/>
                <a:gd name="T46" fmla="*/ 17 w 18"/>
                <a:gd name="T47" fmla="*/ 19 h 28"/>
                <a:gd name="T48" fmla="*/ 18 w 18"/>
                <a:gd name="T4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8">
                  <a:moveTo>
                    <a:pt x="18" y="14"/>
                  </a:moveTo>
                  <a:cubicBezTo>
                    <a:pt x="17" y="12"/>
                    <a:pt x="16" y="11"/>
                    <a:pt x="15" y="9"/>
                  </a:cubicBezTo>
                  <a:cubicBezTo>
                    <a:pt x="14" y="8"/>
                    <a:pt x="13" y="7"/>
                    <a:pt x="12" y="5"/>
                  </a:cubicBezTo>
                  <a:cubicBezTo>
                    <a:pt x="12" y="5"/>
                    <a:pt x="12" y="4"/>
                    <a:pt x="11" y="2"/>
                  </a:cubicBezTo>
                  <a:cubicBezTo>
                    <a:pt x="11" y="1"/>
                    <a:pt x="12" y="0"/>
                    <a:pt x="12" y="0"/>
                  </a:cubicBezTo>
                  <a:cubicBezTo>
                    <a:pt x="10" y="1"/>
                    <a:pt x="9" y="2"/>
                    <a:pt x="7" y="3"/>
                  </a:cubicBezTo>
                  <a:cubicBezTo>
                    <a:pt x="6" y="5"/>
                    <a:pt x="5" y="6"/>
                    <a:pt x="4" y="7"/>
                  </a:cubicBezTo>
                  <a:cubicBezTo>
                    <a:pt x="2" y="8"/>
                    <a:pt x="1" y="11"/>
                    <a:pt x="1" y="13"/>
                  </a:cubicBezTo>
                  <a:cubicBezTo>
                    <a:pt x="0" y="15"/>
                    <a:pt x="1" y="17"/>
                    <a:pt x="1" y="19"/>
                  </a:cubicBezTo>
                  <a:cubicBezTo>
                    <a:pt x="3" y="22"/>
                    <a:pt x="7" y="24"/>
                    <a:pt x="11" y="23"/>
                  </a:cubicBezTo>
                  <a:cubicBezTo>
                    <a:pt x="11" y="24"/>
                    <a:pt x="11" y="25"/>
                    <a:pt x="11" y="25"/>
                  </a:cubicBezTo>
                  <a:cubicBezTo>
                    <a:pt x="11" y="26"/>
                    <a:pt x="10" y="26"/>
                    <a:pt x="10" y="27"/>
                  </a:cubicBezTo>
                  <a:cubicBezTo>
                    <a:pt x="10" y="27"/>
                    <a:pt x="10" y="27"/>
                    <a:pt x="10" y="28"/>
                  </a:cubicBezTo>
                  <a:cubicBezTo>
                    <a:pt x="10" y="28"/>
                    <a:pt x="10" y="28"/>
                    <a:pt x="10"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1" y="27"/>
                    <a:pt x="11" y="27"/>
                    <a:pt x="11" y="26"/>
                  </a:cubicBezTo>
                  <a:cubicBezTo>
                    <a:pt x="11" y="25"/>
                    <a:pt x="11" y="24"/>
                    <a:pt x="11" y="23"/>
                  </a:cubicBezTo>
                  <a:cubicBezTo>
                    <a:pt x="14" y="22"/>
                    <a:pt x="16" y="21"/>
                    <a:pt x="17" y="19"/>
                  </a:cubicBezTo>
                  <a:cubicBezTo>
                    <a:pt x="18" y="17"/>
                    <a:pt x="18" y="15"/>
                    <a:pt x="18" y="1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2621"/>
            <p:cNvSpPr>
              <a:spLocks/>
            </p:cNvSpPr>
            <p:nvPr/>
          </p:nvSpPr>
          <p:spPr bwMode="auto">
            <a:xfrm>
              <a:off x="2782220" y="2540086"/>
              <a:ext cx="95230" cy="59294"/>
            </a:xfrm>
            <a:custGeom>
              <a:avLst/>
              <a:gdLst>
                <a:gd name="T0" fmla="*/ 27 w 45"/>
                <a:gd name="T1" fmla="*/ 27 h 28"/>
                <a:gd name="T2" fmla="*/ 33 w 45"/>
                <a:gd name="T3" fmla="*/ 21 h 28"/>
                <a:gd name="T4" fmla="*/ 38 w 45"/>
                <a:gd name="T5" fmla="*/ 15 h 28"/>
                <a:gd name="T6" fmla="*/ 42 w 45"/>
                <a:gd name="T7" fmla="*/ 12 h 28"/>
                <a:gd name="T8" fmla="*/ 45 w 45"/>
                <a:gd name="T9" fmla="*/ 9 h 28"/>
                <a:gd name="T10" fmla="*/ 39 w 45"/>
                <a:gd name="T11" fmla="*/ 6 h 28"/>
                <a:gd name="T12" fmla="*/ 33 w 45"/>
                <a:gd name="T13" fmla="*/ 2 h 28"/>
                <a:gd name="T14" fmla="*/ 22 w 45"/>
                <a:gd name="T15" fmla="*/ 0 h 28"/>
                <a:gd name="T16" fmla="*/ 12 w 45"/>
                <a:gd name="T17" fmla="*/ 3 h 28"/>
                <a:gd name="T18" fmla="*/ 10 w 45"/>
                <a:gd name="T19" fmla="*/ 5 h 28"/>
                <a:gd name="T20" fmla="*/ 10 w 45"/>
                <a:gd name="T21" fmla="*/ 6 h 28"/>
                <a:gd name="T22" fmla="*/ 10 w 45"/>
                <a:gd name="T23" fmla="*/ 6 h 28"/>
                <a:gd name="T24" fmla="*/ 9 w 45"/>
                <a:gd name="T25" fmla="*/ 6 h 28"/>
                <a:gd name="T26" fmla="*/ 9 w 45"/>
                <a:gd name="T27" fmla="*/ 7 h 28"/>
                <a:gd name="T28" fmla="*/ 9 w 45"/>
                <a:gd name="T29" fmla="*/ 7 h 28"/>
                <a:gd name="T30" fmla="*/ 8 w 45"/>
                <a:gd name="T31" fmla="*/ 10 h 28"/>
                <a:gd name="T32" fmla="*/ 8 w 45"/>
                <a:gd name="T33" fmla="*/ 12 h 28"/>
                <a:gd name="T34" fmla="*/ 11 w 45"/>
                <a:gd name="T35" fmla="*/ 21 h 28"/>
                <a:gd name="T36" fmla="*/ 6 w 45"/>
                <a:gd name="T37" fmla="*/ 22 h 28"/>
                <a:gd name="T38" fmla="*/ 1 w 45"/>
                <a:gd name="T39" fmla="*/ 19 h 28"/>
                <a:gd name="T40" fmla="*/ 1 w 45"/>
                <a:gd name="T41" fmla="*/ 19 h 28"/>
                <a:gd name="T42" fmla="*/ 0 w 45"/>
                <a:gd name="T43" fmla="*/ 20 h 28"/>
                <a:gd name="T44" fmla="*/ 1 w 45"/>
                <a:gd name="T45" fmla="*/ 20 h 28"/>
                <a:gd name="T46" fmla="*/ 2 w 45"/>
                <a:gd name="T47" fmla="*/ 21 h 28"/>
                <a:gd name="T48" fmla="*/ 5 w 45"/>
                <a:gd name="T49" fmla="*/ 22 h 28"/>
                <a:gd name="T50" fmla="*/ 8 w 45"/>
                <a:gd name="T51" fmla="*/ 22 h 28"/>
                <a:gd name="T52" fmla="*/ 11 w 45"/>
                <a:gd name="T53" fmla="*/ 21 h 28"/>
                <a:gd name="T54" fmla="*/ 13 w 45"/>
                <a:gd name="T55" fmla="*/ 24 h 28"/>
                <a:gd name="T56" fmla="*/ 15 w 45"/>
                <a:gd name="T57" fmla="*/ 26 h 28"/>
                <a:gd name="T58" fmla="*/ 16 w 45"/>
                <a:gd name="T59" fmla="*/ 26 h 28"/>
                <a:gd name="T60" fmla="*/ 16 w 45"/>
                <a:gd name="T61" fmla="*/ 26 h 28"/>
                <a:gd name="T62" fmla="*/ 16 w 45"/>
                <a:gd name="T63" fmla="*/ 27 h 28"/>
                <a:gd name="T64" fmla="*/ 17 w 45"/>
                <a:gd name="T65" fmla="*/ 27 h 28"/>
                <a:gd name="T66" fmla="*/ 20 w 45"/>
                <a:gd name="T67" fmla="*/ 28 h 28"/>
                <a:gd name="T68" fmla="*/ 24 w 45"/>
                <a:gd name="T69" fmla="*/ 28 h 28"/>
                <a:gd name="T70" fmla="*/ 27 w 45"/>
                <a:gd name="T71"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28">
                  <a:moveTo>
                    <a:pt x="27" y="27"/>
                  </a:moveTo>
                  <a:cubicBezTo>
                    <a:pt x="29" y="26"/>
                    <a:pt x="31" y="23"/>
                    <a:pt x="33" y="21"/>
                  </a:cubicBezTo>
                  <a:cubicBezTo>
                    <a:pt x="35" y="19"/>
                    <a:pt x="36" y="17"/>
                    <a:pt x="38" y="15"/>
                  </a:cubicBezTo>
                  <a:cubicBezTo>
                    <a:pt x="39" y="14"/>
                    <a:pt x="40" y="13"/>
                    <a:pt x="42" y="12"/>
                  </a:cubicBezTo>
                  <a:cubicBezTo>
                    <a:pt x="43" y="10"/>
                    <a:pt x="45" y="9"/>
                    <a:pt x="45" y="9"/>
                  </a:cubicBezTo>
                  <a:cubicBezTo>
                    <a:pt x="42" y="9"/>
                    <a:pt x="41" y="8"/>
                    <a:pt x="39" y="6"/>
                  </a:cubicBezTo>
                  <a:cubicBezTo>
                    <a:pt x="37" y="5"/>
                    <a:pt x="35" y="3"/>
                    <a:pt x="33" y="2"/>
                  </a:cubicBezTo>
                  <a:cubicBezTo>
                    <a:pt x="30" y="1"/>
                    <a:pt x="26" y="0"/>
                    <a:pt x="22" y="0"/>
                  </a:cubicBezTo>
                  <a:cubicBezTo>
                    <a:pt x="18" y="0"/>
                    <a:pt x="15" y="1"/>
                    <a:pt x="12" y="3"/>
                  </a:cubicBezTo>
                  <a:cubicBezTo>
                    <a:pt x="11" y="4"/>
                    <a:pt x="11" y="5"/>
                    <a:pt x="10" y="5"/>
                  </a:cubicBezTo>
                  <a:cubicBezTo>
                    <a:pt x="10" y="6"/>
                    <a:pt x="10" y="6"/>
                    <a:pt x="10" y="6"/>
                  </a:cubicBezTo>
                  <a:cubicBezTo>
                    <a:pt x="10" y="6"/>
                    <a:pt x="10" y="6"/>
                    <a:pt x="10" y="6"/>
                  </a:cubicBezTo>
                  <a:cubicBezTo>
                    <a:pt x="9" y="6"/>
                    <a:pt x="9" y="6"/>
                    <a:pt x="9" y="6"/>
                  </a:cubicBezTo>
                  <a:cubicBezTo>
                    <a:pt x="9" y="7"/>
                    <a:pt x="9" y="7"/>
                    <a:pt x="9" y="7"/>
                  </a:cubicBezTo>
                  <a:cubicBezTo>
                    <a:pt x="9" y="7"/>
                    <a:pt x="9" y="7"/>
                    <a:pt x="9" y="7"/>
                  </a:cubicBezTo>
                  <a:cubicBezTo>
                    <a:pt x="8" y="8"/>
                    <a:pt x="8" y="9"/>
                    <a:pt x="8" y="10"/>
                  </a:cubicBezTo>
                  <a:cubicBezTo>
                    <a:pt x="8" y="10"/>
                    <a:pt x="8" y="11"/>
                    <a:pt x="8" y="12"/>
                  </a:cubicBezTo>
                  <a:cubicBezTo>
                    <a:pt x="8" y="15"/>
                    <a:pt x="9" y="18"/>
                    <a:pt x="11" y="21"/>
                  </a:cubicBezTo>
                  <a:cubicBezTo>
                    <a:pt x="10" y="22"/>
                    <a:pt x="8" y="22"/>
                    <a:pt x="6" y="22"/>
                  </a:cubicBezTo>
                  <a:cubicBezTo>
                    <a:pt x="4" y="22"/>
                    <a:pt x="2" y="21"/>
                    <a:pt x="1" y="19"/>
                  </a:cubicBezTo>
                  <a:cubicBezTo>
                    <a:pt x="1" y="19"/>
                    <a:pt x="1" y="19"/>
                    <a:pt x="1" y="19"/>
                  </a:cubicBezTo>
                  <a:cubicBezTo>
                    <a:pt x="0" y="19"/>
                    <a:pt x="0" y="19"/>
                    <a:pt x="0" y="20"/>
                  </a:cubicBezTo>
                  <a:cubicBezTo>
                    <a:pt x="0" y="20"/>
                    <a:pt x="1" y="20"/>
                    <a:pt x="1" y="20"/>
                  </a:cubicBezTo>
                  <a:cubicBezTo>
                    <a:pt x="1" y="21"/>
                    <a:pt x="2" y="21"/>
                    <a:pt x="2" y="21"/>
                  </a:cubicBezTo>
                  <a:cubicBezTo>
                    <a:pt x="3" y="22"/>
                    <a:pt x="4" y="22"/>
                    <a:pt x="5" y="22"/>
                  </a:cubicBezTo>
                  <a:cubicBezTo>
                    <a:pt x="6" y="23"/>
                    <a:pt x="7" y="23"/>
                    <a:pt x="8" y="22"/>
                  </a:cubicBezTo>
                  <a:cubicBezTo>
                    <a:pt x="10" y="22"/>
                    <a:pt x="10" y="22"/>
                    <a:pt x="11" y="21"/>
                  </a:cubicBezTo>
                  <a:cubicBezTo>
                    <a:pt x="12" y="22"/>
                    <a:pt x="12" y="23"/>
                    <a:pt x="13" y="24"/>
                  </a:cubicBezTo>
                  <a:cubicBezTo>
                    <a:pt x="14" y="25"/>
                    <a:pt x="15" y="25"/>
                    <a:pt x="15" y="26"/>
                  </a:cubicBezTo>
                  <a:cubicBezTo>
                    <a:pt x="15" y="26"/>
                    <a:pt x="16" y="26"/>
                    <a:pt x="16" y="26"/>
                  </a:cubicBezTo>
                  <a:cubicBezTo>
                    <a:pt x="16" y="26"/>
                    <a:pt x="16" y="26"/>
                    <a:pt x="16" y="26"/>
                  </a:cubicBezTo>
                  <a:cubicBezTo>
                    <a:pt x="16" y="27"/>
                    <a:pt x="16" y="27"/>
                    <a:pt x="16" y="27"/>
                  </a:cubicBezTo>
                  <a:cubicBezTo>
                    <a:pt x="17" y="27"/>
                    <a:pt x="17" y="27"/>
                    <a:pt x="17" y="27"/>
                  </a:cubicBezTo>
                  <a:cubicBezTo>
                    <a:pt x="18" y="28"/>
                    <a:pt x="19" y="28"/>
                    <a:pt x="20" y="28"/>
                  </a:cubicBezTo>
                  <a:cubicBezTo>
                    <a:pt x="21" y="28"/>
                    <a:pt x="22" y="28"/>
                    <a:pt x="24" y="28"/>
                  </a:cubicBezTo>
                  <a:cubicBezTo>
                    <a:pt x="25" y="28"/>
                    <a:pt x="26" y="27"/>
                    <a:pt x="27"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2622"/>
            <p:cNvSpPr>
              <a:spLocks/>
            </p:cNvSpPr>
            <p:nvPr/>
          </p:nvSpPr>
          <p:spPr bwMode="auto">
            <a:xfrm>
              <a:off x="2894519" y="2586803"/>
              <a:ext cx="59294" cy="40428"/>
            </a:xfrm>
            <a:custGeom>
              <a:avLst/>
              <a:gdLst>
                <a:gd name="T0" fmla="*/ 11 w 28"/>
                <a:gd name="T1" fmla="*/ 19 h 19"/>
                <a:gd name="T2" fmla="*/ 17 w 28"/>
                <a:gd name="T3" fmla="*/ 19 h 19"/>
                <a:gd name="T4" fmla="*/ 22 w 28"/>
                <a:gd name="T5" fmla="*/ 17 h 19"/>
                <a:gd name="T6" fmla="*/ 26 w 28"/>
                <a:gd name="T7" fmla="*/ 17 h 19"/>
                <a:gd name="T8" fmla="*/ 28 w 28"/>
                <a:gd name="T9" fmla="*/ 17 h 19"/>
                <a:gd name="T10" fmla="*/ 26 w 28"/>
                <a:gd name="T11" fmla="*/ 13 h 19"/>
                <a:gd name="T12" fmla="*/ 25 w 28"/>
                <a:gd name="T13" fmla="*/ 8 h 19"/>
                <a:gd name="T14" fmla="*/ 20 w 28"/>
                <a:gd name="T15" fmla="*/ 3 h 19"/>
                <a:gd name="T16" fmla="*/ 14 w 28"/>
                <a:gd name="T17" fmla="*/ 0 h 19"/>
                <a:gd name="T18" fmla="*/ 12 w 28"/>
                <a:gd name="T19" fmla="*/ 0 h 19"/>
                <a:gd name="T20" fmla="*/ 11 w 28"/>
                <a:gd name="T21" fmla="*/ 0 h 19"/>
                <a:gd name="T22" fmla="*/ 11 w 28"/>
                <a:gd name="T23" fmla="*/ 0 h 19"/>
                <a:gd name="T24" fmla="*/ 11 w 28"/>
                <a:gd name="T25" fmla="*/ 0 h 19"/>
                <a:gd name="T26" fmla="*/ 11 w 28"/>
                <a:gd name="T27" fmla="*/ 0 h 19"/>
                <a:gd name="T28" fmla="*/ 10 w 28"/>
                <a:gd name="T29" fmla="*/ 1 h 19"/>
                <a:gd name="T30" fmla="*/ 9 w 28"/>
                <a:gd name="T31" fmla="*/ 1 h 19"/>
                <a:gd name="T32" fmla="*/ 8 w 28"/>
                <a:gd name="T33" fmla="*/ 3 h 19"/>
                <a:gd name="T34" fmla="*/ 5 w 28"/>
                <a:gd name="T35" fmla="*/ 9 h 19"/>
                <a:gd name="T36" fmla="*/ 2 w 28"/>
                <a:gd name="T37" fmla="*/ 7 h 19"/>
                <a:gd name="T38" fmla="*/ 1 w 28"/>
                <a:gd name="T39" fmla="*/ 3 h 19"/>
                <a:gd name="T40" fmla="*/ 0 w 28"/>
                <a:gd name="T41" fmla="*/ 3 h 19"/>
                <a:gd name="T42" fmla="*/ 0 w 28"/>
                <a:gd name="T43" fmla="*/ 3 h 19"/>
                <a:gd name="T44" fmla="*/ 0 w 28"/>
                <a:gd name="T45" fmla="*/ 4 h 19"/>
                <a:gd name="T46" fmla="*/ 0 w 28"/>
                <a:gd name="T47" fmla="*/ 5 h 19"/>
                <a:gd name="T48" fmla="*/ 1 w 28"/>
                <a:gd name="T49" fmla="*/ 7 h 19"/>
                <a:gd name="T50" fmla="*/ 3 w 28"/>
                <a:gd name="T51" fmla="*/ 8 h 19"/>
                <a:gd name="T52" fmla="*/ 5 w 28"/>
                <a:gd name="T53" fmla="*/ 9 h 19"/>
                <a:gd name="T54" fmla="*/ 5 w 28"/>
                <a:gd name="T55" fmla="*/ 11 h 19"/>
                <a:gd name="T56" fmla="*/ 5 w 28"/>
                <a:gd name="T57" fmla="*/ 13 h 19"/>
                <a:gd name="T58" fmla="*/ 6 w 28"/>
                <a:gd name="T59" fmla="*/ 14 h 19"/>
                <a:gd name="T60" fmla="*/ 6 w 28"/>
                <a:gd name="T61" fmla="*/ 14 h 19"/>
                <a:gd name="T62" fmla="*/ 6 w 28"/>
                <a:gd name="T63" fmla="*/ 14 h 19"/>
                <a:gd name="T64" fmla="*/ 6 w 28"/>
                <a:gd name="T65" fmla="*/ 15 h 19"/>
                <a:gd name="T66" fmla="*/ 7 w 28"/>
                <a:gd name="T67" fmla="*/ 16 h 19"/>
                <a:gd name="T68" fmla="*/ 9 w 28"/>
                <a:gd name="T69" fmla="*/ 18 h 19"/>
                <a:gd name="T70" fmla="*/ 11 w 28"/>
                <a:gd name="T7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19">
                  <a:moveTo>
                    <a:pt x="11" y="19"/>
                  </a:moveTo>
                  <a:cubicBezTo>
                    <a:pt x="13" y="19"/>
                    <a:pt x="15" y="19"/>
                    <a:pt x="17" y="19"/>
                  </a:cubicBezTo>
                  <a:cubicBezTo>
                    <a:pt x="19" y="18"/>
                    <a:pt x="20" y="18"/>
                    <a:pt x="22" y="17"/>
                  </a:cubicBezTo>
                  <a:cubicBezTo>
                    <a:pt x="23" y="17"/>
                    <a:pt x="24" y="17"/>
                    <a:pt x="26" y="17"/>
                  </a:cubicBezTo>
                  <a:cubicBezTo>
                    <a:pt x="27" y="17"/>
                    <a:pt x="28" y="17"/>
                    <a:pt x="28" y="17"/>
                  </a:cubicBezTo>
                  <a:cubicBezTo>
                    <a:pt x="27" y="16"/>
                    <a:pt x="27" y="15"/>
                    <a:pt x="26" y="13"/>
                  </a:cubicBezTo>
                  <a:cubicBezTo>
                    <a:pt x="26" y="11"/>
                    <a:pt x="26" y="10"/>
                    <a:pt x="25" y="8"/>
                  </a:cubicBezTo>
                  <a:cubicBezTo>
                    <a:pt x="24" y="6"/>
                    <a:pt x="22" y="4"/>
                    <a:pt x="20" y="3"/>
                  </a:cubicBezTo>
                  <a:cubicBezTo>
                    <a:pt x="18" y="1"/>
                    <a:pt x="16" y="0"/>
                    <a:pt x="14" y="0"/>
                  </a:cubicBezTo>
                  <a:cubicBezTo>
                    <a:pt x="13" y="0"/>
                    <a:pt x="12" y="0"/>
                    <a:pt x="12" y="0"/>
                  </a:cubicBezTo>
                  <a:cubicBezTo>
                    <a:pt x="12" y="0"/>
                    <a:pt x="11" y="0"/>
                    <a:pt x="11" y="0"/>
                  </a:cubicBezTo>
                  <a:cubicBezTo>
                    <a:pt x="11" y="0"/>
                    <a:pt x="11" y="0"/>
                    <a:pt x="11" y="0"/>
                  </a:cubicBezTo>
                  <a:cubicBezTo>
                    <a:pt x="11" y="0"/>
                    <a:pt x="11" y="0"/>
                    <a:pt x="11" y="0"/>
                  </a:cubicBezTo>
                  <a:cubicBezTo>
                    <a:pt x="11" y="0"/>
                    <a:pt x="11" y="0"/>
                    <a:pt x="11" y="0"/>
                  </a:cubicBezTo>
                  <a:cubicBezTo>
                    <a:pt x="10" y="0"/>
                    <a:pt x="10" y="0"/>
                    <a:pt x="10" y="1"/>
                  </a:cubicBezTo>
                  <a:cubicBezTo>
                    <a:pt x="10" y="1"/>
                    <a:pt x="9" y="1"/>
                    <a:pt x="9" y="1"/>
                  </a:cubicBezTo>
                  <a:cubicBezTo>
                    <a:pt x="8" y="2"/>
                    <a:pt x="8" y="2"/>
                    <a:pt x="8" y="3"/>
                  </a:cubicBezTo>
                  <a:cubicBezTo>
                    <a:pt x="6" y="4"/>
                    <a:pt x="5" y="6"/>
                    <a:pt x="5" y="9"/>
                  </a:cubicBezTo>
                  <a:cubicBezTo>
                    <a:pt x="4" y="8"/>
                    <a:pt x="3" y="8"/>
                    <a:pt x="2" y="7"/>
                  </a:cubicBezTo>
                  <a:cubicBezTo>
                    <a:pt x="1" y="6"/>
                    <a:pt x="0" y="5"/>
                    <a:pt x="1" y="3"/>
                  </a:cubicBezTo>
                  <a:cubicBezTo>
                    <a:pt x="1" y="3"/>
                    <a:pt x="1" y="3"/>
                    <a:pt x="0" y="3"/>
                  </a:cubicBezTo>
                  <a:cubicBezTo>
                    <a:pt x="0" y="3"/>
                    <a:pt x="0" y="3"/>
                    <a:pt x="0" y="3"/>
                  </a:cubicBezTo>
                  <a:cubicBezTo>
                    <a:pt x="0" y="4"/>
                    <a:pt x="0" y="4"/>
                    <a:pt x="0" y="4"/>
                  </a:cubicBezTo>
                  <a:cubicBezTo>
                    <a:pt x="0" y="4"/>
                    <a:pt x="0" y="5"/>
                    <a:pt x="0" y="5"/>
                  </a:cubicBezTo>
                  <a:cubicBezTo>
                    <a:pt x="1" y="6"/>
                    <a:pt x="1" y="6"/>
                    <a:pt x="1" y="7"/>
                  </a:cubicBezTo>
                  <a:cubicBezTo>
                    <a:pt x="2" y="7"/>
                    <a:pt x="3" y="8"/>
                    <a:pt x="3" y="8"/>
                  </a:cubicBezTo>
                  <a:cubicBezTo>
                    <a:pt x="4" y="9"/>
                    <a:pt x="5" y="9"/>
                    <a:pt x="5" y="9"/>
                  </a:cubicBezTo>
                  <a:cubicBezTo>
                    <a:pt x="5" y="10"/>
                    <a:pt x="5" y="10"/>
                    <a:pt x="5" y="11"/>
                  </a:cubicBezTo>
                  <a:cubicBezTo>
                    <a:pt x="5" y="12"/>
                    <a:pt x="5" y="13"/>
                    <a:pt x="5" y="13"/>
                  </a:cubicBezTo>
                  <a:cubicBezTo>
                    <a:pt x="5" y="13"/>
                    <a:pt x="6" y="13"/>
                    <a:pt x="6" y="14"/>
                  </a:cubicBezTo>
                  <a:cubicBezTo>
                    <a:pt x="6" y="14"/>
                    <a:pt x="6" y="14"/>
                    <a:pt x="6" y="14"/>
                  </a:cubicBezTo>
                  <a:cubicBezTo>
                    <a:pt x="6" y="14"/>
                    <a:pt x="6" y="14"/>
                    <a:pt x="6" y="14"/>
                  </a:cubicBezTo>
                  <a:cubicBezTo>
                    <a:pt x="6" y="14"/>
                    <a:pt x="6" y="15"/>
                    <a:pt x="6" y="15"/>
                  </a:cubicBezTo>
                  <a:cubicBezTo>
                    <a:pt x="6" y="15"/>
                    <a:pt x="7" y="16"/>
                    <a:pt x="7" y="16"/>
                  </a:cubicBezTo>
                  <a:cubicBezTo>
                    <a:pt x="8" y="17"/>
                    <a:pt x="8" y="17"/>
                    <a:pt x="9" y="18"/>
                  </a:cubicBezTo>
                  <a:cubicBezTo>
                    <a:pt x="10" y="18"/>
                    <a:pt x="11" y="19"/>
                    <a:pt x="11"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2623"/>
            <p:cNvSpPr>
              <a:spLocks/>
            </p:cNvSpPr>
            <p:nvPr/>
          </p:nvSpPr>
          <p:spPr bwMode="auto">
            <a:xfrm>
              <a:off x="2952017" y="2624535"/>
              <a:ext cx="34139" cy="23358"/>
            </a:xfrm>
            <a:custGeom>
              <a:avLst/>
              <a:gdLst>
                <a:gd name="T0" fmla="*/ 7 w 16"/>
                <a:gd name="T1" fmla="*/ 11 h 11"/>
                <a:gd name="T2" fmla="*/ 10 w 16"/>
                <a:gd name="T3" fmla="*/ 11 h 11"/>
                <a:gd name="T4" fmla="*/ 13 w 16"/>
                <a:gd name="T5" fmla="*/ 10 h 11"/>
                <a:gd name="T6" fmla="*/ 15 w 16"/>
                <a:gd name="T7" fmla="*/ 10 h 11"/>
                <a:gd name="T8" fmla="*/ 16 w 16"/>
                <a:gd name="T9" fmla="*/ 10 h 11"/>
                <a:gd name="T10" fmla="*/ 15 w 16"/>
                <a:gd name="T11" fmla="*/ 8 h 11"/>
                <a:gd name="T12" fmla="*/ 14 w 16"/>
                <a:gd name="T13" fmla="*/ 5 h 11"/>
                <a:gd name="T14" fmla="*/ 12 w 16"/>
                <a:gd name="T15" fmla="*/ 2 h 11"/>
                <a:gd name="T16" fmla="*/ 8 w 16"/>
                <a:gd name="T17" fmla="*/ 0 h 11"/>
                <a:gd name="T18" fmla="*/ 7 w 16"/>
                <a:gd name="T19" fmla="*/ 0 h 11"/>
                <a:gd name="T20" fmla="*/ 6 w 16"/>
                <a:gd name="T21" fmla="*/ 0 h 11"/>
                <a:gd name="T22" fmla="*/ 6 w 16"/>
                <a:gd name="T23" fmla="*/ 0 h 11"/>
                <a:gd name="T24" fmla="*/ 6 w 16"/>
                <a:gd name="T25" fmla="*/ 0 h 11"/>
                <a:gd name="T26" fmla="*/ 6 w 16"/>
                <a:gd name="T27" fmla="*/ 0 h 11"/>
                <a:gd name="T28" fmla="*/ 6 w 16"/>
                <a:gd name="T29" fmla="*/ 0 h 11"/>
                <a:gd name="T30" fmla="*/ 5 w 16"/>
                <a:gd name="T31" fmla="*/ 1 h 11"/>
                <a:gd name="T32" fmla="*/ 4 w 16"/>
                <a:gd name="T33" fmla="*/ 2 h 11"/>
                <a:gd name="T34" fmla="*/ 3 w 16"/>
                <a:gd name="T35" fmla="*/ 5 h 11"/>
                <a:gd name="T36" fmla="*/ 1 w 16"/>
                <a:gd name="T37" fmla="*/ 4 h 11"/>
                <a:gd name="T38" fmla="*/ 0 w 16"/>
                <a:gd name="T39" fmla="*/ 2 h 11"/>
                <a:gd name="T40" fmla="*/ 0 w 16"/>
                <a:gd name="T41" fmla="*/ 2 h 11"/>
                <a:gd name="T42" fmla="*/ 0 w 16"/>
                <a:gd name="T43" fmla="*/ 2 h 11"/>
                <a:gd name="T44" fmla="*/ 0 w 16"/>
                <a:gd name="T45" fmla="*/ 2 h 11"/>
                <a:gd name="T46" fmla="*/ 0 w 16"/>
                <a:gd name="T47" fmla="*/ 3 h 11"/>
                <a:gd name="T48" fmla="*/ 1 w 16"/>
                <a:gd name="T49" fmla="*/ 4 h 11"/>
                <a:gd name="T50" fmla="*/ 2 w 16"/>
                <a:gd name="T51" fmla="*/ 5 h 11"/>
                <a:gd name="T52" fmla="*/ 3 w 16"/>
                <a:gd name="T53" fmla="*/ 5 h 11"/>
                <a:gd name="T54" fmla="*/ 3 w 16"/>
                <a:gd name="T55" fmla="*/ 7 h 11"/>
                <a:gd name="T56" fmla="*/ 3 w 16"/>
                <a:gd name="T57" fmla="*/ 8 h 11"/>
                <a:gd name="T58" fmla="*/ 3 w 16"/>
                <a:gd name="T59" fmla="*/ 8 h 11"/>
                <a:gd name="T60" fmla="*/ 3 w 16"/>
                <a:gd name="T61" fmla="*/ 8 h 11"/>
                <a:gd name="T62" fmla="*/ 3 w 16"/>
                <a:gd name="T63" fmla="*/ 8 h 11"/>
                <a:gd name="T64" fmla="*/ 3 w 16"/>
                <a:gd name="T65" fmla="*/ 9 h 11"/>
                <a:gd name="T66" fmla="*/ 4 w 16"/>
                <a:gd name="T67" fmla="*/ 10 h 11"/>
                <a:gd name="T68" fmla="*/ 5 w 16"/>
                <a:gd name="T69" fmla="*/ 10 h 11"/>
                <a:gd name="T70" fmla="*/ 7 w 16"/>
                <a:gd name="T7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7" y="11"/>
                  </a:moveTo>
                  <a:cubicBezTo>
                    <a:pt x="8" y="11"/>
                    <a:pt x="9" y="11"/>
                    <a:pt x="10" y="11"/>
                  </a:cubicBezTo>
                  <a:cubicBezTo>
                    <a:pt x="11" y="11"/>
                    <a:pt x="12" y="11"/>
                    <a:pt x="13" y="10"/>
                  </a:cubicBezTo>
                  <a:cubicBezTo>
                    <a:pt x="13" y="10"/>
                    <a:pt x="14" y="10"/>
                    <a:pt x="15" y="10"/>
                  </a:cubicBezTo>
                  <a:cubicBezTo>
                    <a:pt x="16" y="10"/>
                    <a:pt x="16" y="10"/>
                    <a:pt x="16" y="10"/>
                  </a:cubicBezTo>
                  <a:cubicBezTo>
                    <a:pt x="16" y="9"/>
                    <a:pt x="15" y="9"/>
                    <a:pt x="15" y="8"/>
                  </a:cubicBezTo>
                  <a:cubicBezTo>
                    <a:pt x="15" y="7"/>
                    <a:pt x="15" y="6"/>
                    <a:pt x="14" y="5"/>
                  </a:cubicBezTo>
                  <a:cubicBezTo>
                    <a:pt x="14" y="4"/>
                    <a:pt x="13" y="3"/>
                    <a:pt x="12" y="2"/>
                  </a:cubicBezTo>
                  <a:cubicBezTo>
                    <a:pt x="11" y="1"/>
                    <a:pt x="9" y="0"/>
                    <a:pt x="8" y="0"/>
                  </a:cubicBezTo>
                  <a:cubicBezTo>
                    <a:pt x="8" y="0"/>
                    <a:pt x="7" y="0"/>
                    <a:pt x="7" y="0"/>
                  </a:cubicBezTo>
                  <a:cubicBezTo>
                    <a:pt x="7" y="0"/>
                    <a:pt x="7" y="0"/>
                    <a:pt x="6" y="0"/>
                  </a:cubicBezTo>
                  <a:cubicBezTo>
                    <a:pt x="6" y="0"/>
                    <a:pt x="6" y="0"/>
                    <a:pt x="6" y="0"/>
                  </a:cubicBezTo>
                  <a:cubicBezTo>
                    <a:pt x="6" y="0"/>
                    <a:pt x="6" y="0"/>
                    <a:pt x="6" y="0"/>
                  </a:cubicBezTo>
                  <a:cubicBezTo>
                    <a:pt x="6" y="0"/>
                    <a:pt x="6" y="0"/>
                    <a:pt x="6" y="0"/>
                  </a:cubicBezTo>
                  <a:cubicBezTo>
                    <a:pt x="6" y="0"/>
                    <a:pt x="6" y="0"/>
                    <a:pt x="6" y="0"/>
                  </a:cubicBezTo>
                  <a:cubicBezTo>
                    <a:pt x="6" y="1"/>
                    <a:pt x="5" y="1"/>
                    <a:pt x="5" y="1"/>
                  </a:cubicBezTo>
                  <a:cubicBezTo>
                    <a:pt x="5" y="1"/>
                    <a:pt x="5" y="1"/>
                    <a:pt x="4" y="2"/>
                  </a:cubicBezTo>
                  <a:cubicBezTo>
                    <a:pt x="4" y="3"/>
                    <a:pt x="3" y="4"/>
                    <a:pt x="3" y="5"/>
                  </a:cubicBezTo>
                  <a:cubicBezTo>
                    <a:pt x="2" y="5"/>
                    <a:pt x="2" y="5"/>
                    <a:pt x="1" y="4"/>
                  </a:cubicBezTo>
                  <a:cubicBezTo>
                    <a:pt x="1" y="4"/>
                    <a:pt x="0" y="3"/>
                    <a:pt x="0" y="2"/>
                  </a:cubicBezTo>
                  <a:cubicBezTo>
                    <a:pt x="0" y="2"/>
                    <a:pt x="0" y="2"/>
                    <a:pt x="0" y="2"/>
                  </a:cubicBezTo>
                  <a:cubicBezTo>
                    <a:pt x="0" y="2"/>
                    <a:pt x="0" y="2"/>
                    <a:pt x="0" y="2"/>
                  </a:cubicBezTo>
                  <a:cubicBezTo>
                    <a:pt x="0" y="2"/>
                    <a:pt x="0" y="2"/>
                    <a:pt x="0" y="2"/>
                  </a:cubicBezTo>
                  <a:cubicBezTo>
                    <a:pt x="0" y="3"/>
                    <a:pt x="0" y="3"/>
                    <a:pt x="0" y="3"/>
                  </a:cubicBezTo>
                  <a:cubicBezTo>
                    <a:pt x="0" y="3"/>
                    <a:pt x="1" y="4"/>
                    <a:pt x="1" y="4"/>
                  </a:cubicBezTo>
                  <a:cubicBezTo>
                    <a:pt x="1" y="4"/>
                    <a:pt x="2" y="5"/>
                    <a:pt x="2" y="5"/>
                  </a:cubicBezTo>
                  <a:cubicBezTo>
                    <a:pt x="2" y="5"/>
                    <a:pt x="3" y="5"/>
                    <a:pt x="3" y="5"/>
                  </a:cubicBezTo>
                  <a:cubicBezTo>
                    <a:pt x="3" y="6"/>
                    <a:pt x="3" y="6"/>
                    <a:pt x="3" y="7"/>
                  </a:cubicBezTo>
                  <a:cubicBezTo>
                    <a:pt x="3" y="7"/>
                    <a:pt x="3" y="7"/>
                    <a:pt x="3" y="8"/>
                  </a:cubicBezTo>
                  <a:cubicBezTo>
                    <a:pt x="3" y="8"/>
                    <a:pt x="3" y="8"/>
                    <a:pt x="3" y="8"/>
                  </a:cubicBezTo>
                  <a:cubicBezTo>
                    <a:pt x="3" y="8"/>
                    <a:pt x="3" y="8"/>
                    <a:pt x="3" y="8"/>
                  </a:cubicBezTo>
                  <a:cubicBezTo>
                    <a:pt x="3" y="8"/>
                    <a:pt x="3" y="8"/>
                    <a:pt x="3" y="8"/>
                  </a:cubicBezTo>
                  <a:cubicBezTo>
                    <a:pt x="3" y="8"/>
                    <a:pt x="3" y="9"/>
                    <a:pt x="3" y="9"/>
                  </a:cubicBezTo>
                  <a:cubicBezTo>
                    <a:pt x="4" y="9"/>
                    <a:pt x="4" y="9"/>
                    <a:pt x="4" y="10"/>
                  </a:cubicBezTo>
                  <a:cubicBezTo>
                    <a:pt x="4" y="10"/>
                    <a:pt x="5" y="10"/>
                    <a:pt x="5" y="10"/>
                  </a:cubicBezTo>
                  <a:cubicBezTo>
                    <a:pt x="6" y="11"/>
                    <a:pt x="6" y="11"/>
                    <a:pt x="7"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2624"/>
            <p:cNvSpPr>
              <a:spLocks/>
            </p:cNvSpPr>
            <p:nvPr/>
          </p:nvSpPr>
          <p:spPr bwMode="auto">
            <a:xfrm>
              <a:off x="2828936" y="2599380"/>
              <a:ext cx="34139" cy="23358"/>
            </a:xfrm>
            <a:custGeom>
              <a:avLst/>
              <a:gdLst>
                <a:gd name="T0" fmla="*/ 7 w 16"/>
                <a:gd name="T1" fmla="*/ 11 h 11"/>
                <a:gd name="T2" fmla="*/ 10 w 16"/>
                <a:gd name="T3" fmla="*/ 11 h 11"/>
                <a:gd name="T4" fmla="*/ 13 w 16"/>
                <a:gd name="T5" fmla="*/ 10 h 11"/>
                <a:gd name="T6" fmla="*/ 15 w 16"/>
                <a:gd name="T7" fmla="*/ 10 h 11"/>
                <a:gd name="T8" fmla="*/ 16 w 16"/>
                <a:gd name="T9" fmla="*/ 10 h 11"/>
                <a:gd name="T10" fmla="*/ 15 w 16"/>
                <a:gd name="T11" fmla="*/ 7 h 11"/>
                <a:gd name="T12" fmla="*/ 14 w 16"/>
                <a:gd name="T13" fmla="*/ 5 h 11"/>
                <a:gd name="T14" fmla="*/ 12 w 16"/>
                <a:gd name="T15" fmla="*/ 1 h 11"/>
                <a:gd name="T16" fmla="*/ 8 w 16"/>
                <a:gd name="T17" fmla="*/ 0 h 11"/>
                <a:gd name="T18" fmla="*/ 7 w 16"/>
                <a:gd name="T19" fmla="*/ 0 h 11"/>
                <a:gd name="T20" fmla="*/ 6 w 16"/>
                <a:gd name="T21" fmla="*/ 0 h 11"/>
                <a:gd name="T22" fmla="*/ 6 w 16"/>
                <a:gd name="T23" fmla="*/ 0 h 11"/>
                <a:gd name="T24" fmla="*/ 6 w 16"/>
                <a:gd name="T25" fmla="*/ 0 h 11"/>
                <a:gd name="T26" fmla="*/ 6 w 16"/>
                <a:gd name="T27" fmla="*/ 0 h 11"/>
                <a:gd name="T28" fmla="*/ 6 w 16"/>
                <a:gd name="T29" fmla="*/ 0 h 11"/>
                <a:gd name="T30" fmla="*/ 5 w 16"/>
                <a:gd name="T31" fmla="*/ 1 h 11"/>
                <a:gd name="T32" fmla="*/ 4 w 16"/>
                <a:gd name="T33" fmla="*/ 1 h 11"/>
                <a:gd name="T34" fmla="*/ 3 w 16"/>
                <a:gd name="T35" fmla="*/ 5 h 11"/>
                <a:gd name="T36" fmla="*/ 1 w 16"/>
                <a:gd name="T37" fmla="*/ 4 h 11"/>
                <a:gd name="T38" fmla="*/ 0 w 16"/>
                <a:gd name="T39" fmla="*/ 2 h 11"/>
                <a:gd name="T40" fmla="*/ 0 w 16"/>
                <a:gd name="T41" fmla="*/ 2 h 11"/>
                <a:gd name="T42" fmla="*/ 0 w 16"/>
                <a:gd name="T43" fmla="*/ 2 h 11"/>
                <a:gd name="T44" fmla="*/ 0 w 16"/>
                <a:gd name="T45" fmla="*/ 2 h 11"/>
                <a:gd name="T46" fmla="*/ 0 w 16"/>
                <a:gd name="T47" fmla="*/ 3 h 11"/>
                <a:gd name="T48" fmla="*/ 1 w 16"/>
                <a:gd name="T49" fmla="*/ 4 h 11"/>
                <a:gd name="T50" fmla="*/ 2 w 16"/>
                <a:gd name="T51" fmla="*/ 5 h 11"/>
                <a:gd name="T52" fmla="*/ 3 w 16"/>
                <a:gd name="T53" fmla="*/ 5 h 11"/>
                <a:gd name="T54" fmla="*/ 3 w 16"/>
                <a:gd name="T55" fmla="*/ 6 h 11"/>
                <a:gd name="T56" fmla="*/ 3 w 16"/>
                <a:gd name="T57" fmla="*/ 7 h 11"/>
                <a:gd name="T58" fmla="*/ 3 w 16"/>
                <a:gd name="T59" fmla="*/ 8 h 11"/>
                <a:gd name="T60" fmla="*/ 3 w 16"/>
                <a:gd name="T61" fmla="*/ 8 h 11"/>
                <a:gd name="T62" fmla="*/ 3 w 16"/>
                <a:gd name="T63" fmla="*/ 8 h 11"/>
                <a:gd name="T64" fmla="*/ 3 w 16"/>
                <a:gd name="T65" fmla="*/ 8 h 11"/>
                <a:gd name="T66" fmla="*/ 4 w 16"/>
                <a:gd name="T67" fmla="*/ 9 h 11"/>
                <a:gd name="T68" fmla="*/ 5 w 16"/>
                <a:gd name="T69" fmla="*/ 10 h 11"/>
                <a:gd name="T70" fmla="*/ 7 w 16"/>
                <a:gd name="T7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1">
                  <a:moveTo>
                    <a:pt x="7" y="11"/>
                  </a:moveTo>
                  <a:cubicBezTo>
                    <a:pt x="7" y="11"/>
                    <a:pt x="9" y="11"/>
                    <a:pt x="10" y="11"/>
                  </a:cubicBezTo>
                  <a:cubicBezTo>
                    <a:pt x="11" y="10"/>
                    <a:pt x="12" y="10"/>
                    <a:pt x="13" y="10"/>
                  </a:cubicBezTo>
                  <a:cubicBezTo>
                    <a:pt x="13" y="10"/>
                    <a:pt x="14" y="10"/>
                    <a:pt x="15" y="10"/>
                  </a:cubicBezTo>
                  <a:cubicBezTo>
                    <a:pt x="16" y="10"/>
                    <a:pt x="16" y="10"/>
                    <a:pt x="16" y="10"/>
                  </a:cubicBezTo>
                  <a:cubicBezTo>
                    <a:pt x="16" y="9"/>
                    <a:pt x="15" y="8"/>
                    <a:pt x="15" y="7"/>
                  </a:cubicBezTo>
                  <a:cubicBezTo>
                    <a:pt x="15" y="7"/>
                    <a:pt x="15" y="6"/>
                    <a:pt x="14" y="5"/>
                  </a:cubicBezTo>
                  <a:cubicBezTo>
                    <a:pt x="14" y="3"/>
                    <a:pt x="13" y="2"/>
                    <a:pt x="12" y="1"/>
                  </a:cubicBezTo>
                  <a:cubicBezTo>
                    <a:pt x="10" y="0"/>
                    <a:pt x="9" y="0"/>
                    <a:pt x="8" y="0"/>
                  </a:cubicBezTo>
                  <a:cubicBezTo>
                    <a:pt x="7" y="0"/>
                    <a:pt x="7" y="0"/>
                    <a:pt x="7" y="0"/>
                  </a:cubicBezTo>
                  <a:cubicBezTo>
                    <a:pt x="7" y="0"/>
                    <a:pt x="6" y="0"/>
                    <a:pt x="6" y="0"/>
                  </a:cubicBezTo>
                  <a:cubicBezTo>
                    <a:pt x="6" y="0"/>
                    <a:pt x="6" y="0"/>
                    <a:pt x="6" y="0"/>
                  </a:cubicBezTo>
                  <a:cubicBezTo>
                    <a:pt x="6" y="0"/>
                    <a:pt x="6" y="0"/>
                    <a:pt x="6" y="0"/>
                  </a:cubicBezTo>
                  <a:cubicBezTo>
                    <a:pt x="6" y="0"/>
                    <a:pt x="6" y="0"/>
                    <a:pt x="6" y="0"/>
                  </a:cubicBezTo>
                  <a:cubicBezTo>
                    <a:pt x="6" y="0"/>
                    <a:pt x="6" y="0"/>
                    <a:pt x="6" y="0"/>
                  </a:cubicBezTo>
                  <a:cubicBezTo>
                    <a:pt x="6" y="0"/>
                    <a:pt x="5" y="1"/>
                    <a:pt x="5" y="1"/>
                  </a:cubicBezTo>
                  <a:cubicBezTo>
                    <a:pt x="5" y="1"/>
                    <a:pt x="5" y="1"/>
                    <a:pt x="4" y="1"/>
                  </a:cubicBezTo>
                  <a:cubicBezTo>
                    <a:pt x="4" y="2"/>
                    <a:pt x="3" y="4"/>
                    <a:pt x="3" y="5"/>
                  </a:cubicBezTo>
                  <a:cubicBezTo>
                    <a:pt x="2" y="5"/>
                    <a:pt x="2" y="5"/>
                    <a:pt x="1" y="4"/>
                  </a:cubicBezTo>
                  <a:cubicBezTo>
                    <a:pt x="1" y="4"/>
                    <a:pt x="0" y="3"/>
                    <a:pt x="0" y="2"/>
                  </a:cubicBezTo>
                  <a:cubicBezTo>
                    <a:pt x="0" y="2"/>
                    <a:pt x="0" y="2"/>
                    <a:pt x="0" y="2"/>
                  </a:cubicBezTo>
                  <a:cubicBezTo>
                    <a:pt x="0" y="2"/>
                    <a:pt x="0" y="2"/>
                    <a:pt x="0" y="2"/>
                  </a:cubicBezTo>
                  <a:cubicBezTo>
                    <a:pt x="0" y="2"/>
                    <a:pt x="0" y="2"/>
                    <a:pt x="0" y="2"/>
                  </a:cubicBezTo>
                  <a:cubicBezTo>
                    <a:pt x="0" y="2"/>
                    <a:pt x="0" y="3"/>
                    <a:pt x="0" y="3"/>
                  </a:cubicBezTo>
                  <a:cubicBezTo>
                    <a:pt x="0" y="3"/>
                    <a:pt x="1" y="3"/>
                    <a:pt x="1" y="4"/>
                  </a:cubicBezTo>
                  <a:cubicBezTo>
                    <a:pt x="1" y="4"/>
                    <a:pt x="2" y="4"/>
                    <a:pt x="2" y="5"/>
                  </a:cubicBezTo>
                  <a:cubicBezTo>
                    <a:pt x="2" y="5"/>
                    <a:pt x="3" y="5"/>
                    <a:pt x="3" y="5"/>
                  </a:cubicBezTo>
                  <a:cubicBezTo>
                    <a:pt x="3" y="6"/>
                    <a:pt x="3" y="6"/>
                    <a:pt x="3" y="6"/>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10"/>
                    <a:pt x="5" y="10"/>
                    <a:pt x="5" y="10"/>
                  </a:cubicBezTo>
                  <a:cubicBezTo>
                    <a:pt x="6" y="10"/>
                    <a:pt x="6" y="11"/>
                    <a:pt x="7"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2625"/>
            <p:cNvSpPr>
              <a:spLocks/>
            </p:cNvSpPr>
            <p:nvPr/>
          </p:nvSpPr>
          <p:spPr bwMode="auto">
            <a:xfrm>
              <a:off x="2715738" y="2439465"/>
              <a:ext cx="53006" cy="89840"/>
            </a:xfrm>
            <a:custGeom>
              <a:avLst/>
              <a:gdLst>
                <a:gd name="T0" fmla="*/ 24 w 25"/>
                <a:gd name="T1" fmla="*/ 18 h 42"/>
                <a:gd name="T2" fmla="*/ 22 w 25"/>
                <a:gd name="T3" fmla="*/ 16 h 42"/>
                <a:gd name="T4" fmla="*/ 20 w 25"/>
                <a:gd name="T5" fmla="*/ 14 h 42"/>
                <a:gd name="T6" fmla="*/ 16 w 25"/>
                <a:gd name="T7" fmla="*/ 8 h 42"/>
                <a:gd name="T8" fmla="*/ 15 w 25"/>
                <a:gd name="T9" fmla="*/ 3 h 42"/>
                <a:gd name="T10" fmla="*/ 16 w 25"/>
                <a:gd name="T11" fmla="*/ 0 h 42"/>
                <a:gd name="T12" fmla="*/ 9 w 25"/>
                <a:gd name="T13" fmla="*/ 4 h 42"/>
                <a:gd name="T14" fmla="*/ 3 w 25"/>
                <a:gd name="T15" fmla="*/ 10 h 42"/>
                <a:gd name="T16" fmla="*/ 0 w 25"/>
                <a:gd name="T17" fmla="*/ 22 h 42"/>
                <a:gd name="T18" fmla="*/ 2 w 25"/>
                <a:gd name="T19" fmla="*/ 30 h 42"/>
                <a:gd name="T20" fmla="*/ 9 w 25"/>
                <a:gd name="T21" fmla="*/ 34 h 42"/>
                <a:gd name="T22" fmla="*/ 18 w 25"/>
                <a:gd name="T23" fmla="*/ 33 h 42"/>
                <a:gd name="T24" fmla="*/ 18 w 25"/>
                <a:gd name="T25" fmla="*/ 37 h 42"/>
                <a:gd name="T26" fmla="*/ 16 w 25"/>
                <a:gd name="T27" fmla="*/ 42 h 42"/>
                <a:gd name="T28" fmla="*/ 17 w 25"/>
                <a:gd name="T29" fmla="*/ 42 h 42"/>
                <a:gd name="T30" fmla="*/ 18 w 25"/>
                <a:gd name="T31" fmla="*/ 38 h 42"/>
                <a:gd name="T32" fmla="*/ 19 w 25"/>
                <a:gd name="T33" fmla="*/ 33 h 42"/>
                <a:gd name="T34" fmla="*/ 23 w 25"/>
                <a:gd name="T35" fmla="*/ 29 h 42"/>
                <a:gd name="T36" fmla="*/ 25 w 25"/>
                <a:gd name="T37" fmla="*/ 24 h 42"/>
                <a:gd name="T38" fmla="*/ 25 w 25"/>
                <a:gd name="T39" fmla="*/ 20 h 42"/>
                <a:gd name="T40" fmla="*/ 24 w 25"/>
                <a:gd name="T41"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42">
                  <a:moveTo>
                    <a:pt x="24" y="18"/>
                  </a:moveTo>
                  <a:cubicBezTo>
                    <a:pt x="24" y="17"/>
                    <a:pt x="23" y="16"/>
                    <a:pt x="22" y="16"/>
                  </a:cubicBezTo>
                  <a:cubicBezTo>
                    <a:pt x="21" y="15"/>
                    <a:pt x="20" y="15"/>
                    <a:pt x="20" y="14"/>
                  </a:cubicBezTo>
                  <a:cubicBezTo>
                    <a:pt x="18" y="12"/>
                    <a:pt x="17" y="10"/>
                    <a:pt x="16" y="8"/>
                  </a:cubicBezTo>
                  <a:cubicBezTo>
                    <a:pt x="15" y="7"/>
                    <a:pt x="15" y="5"/>
                    <a:pt x="15" y="3"/>
                  </a:cubicBezTo>
                  <a:cubicBezTo>
                    <a:pt x="15" y="1"/>
                    <a:pt x="16" y="0"/>
                    <a:pt x="16" y="0"/>
                  </a:cubicBezTo>
                  <a:cubicBezTo>
                    <a:pt x="14" y="1"/>
                    <a:pt x="11" y="2"/>
                    <a:pt x="9" y="4"/>
                  </a:cubicBezTo>
                  <a:cubicBezTo>
                    <a:pt x="6" y="5"/>
                    <a:pt x="4" y="7"/>
                    <a:pt x="3" y="10"/>
                  </a:cubicBezTo>
                  <a:cubicBezTo>
                    <a:pt x="0" y="14"/>
                    <a:pt x="0" y="18"/>
                    <a:pt x="0" y="22"/>
                  </a:cubicBezTo>
                  <a:cubicBezTo>
                    <a:pt x="0" y="25"/>
                    <a:pt x="1" y="28"/>
                    <a:pt x="2" y="30"/>
                  </a:cubicBezTo>
                  <a:cubicBezTo>
                    <a:pt x="4" y="32"/>
                    <a:pt x="7" y="33"/>
                    <a:pt x="9" y="34"/>
                  </a:cubicBezTo>
                  <a:cubicBezTo>
                    <a:pt x="12" y="34"/>
                    <a:pt x="15" y="34"/>
                    <a:pt x="18" y="33"/>
                  </a:cubicBezTo>
                  <a:cubicBezTo>
                    <a:pt x="18" y="34"/>
                    <a:pt x="19" y="36"/>
                    <a:pt x="18" y="37"/>
                  </a:cubicBezTo>
                  <a:cubicBezTo>
                    <a:pt x="18" y="39"/>
                    <a:pt x="17" y="41"/>
                    <a:pt x="16" y="42"/>
                  </a:cubicBezTo>
                  <a:cubicBezTo>
                    <a:pt x="16" y="42"/>
                    <a:pt x="16" y="42"/>
                    <a:pt x="17" y="42"/>
                  </a:cubicBezTo>
                  <a:cubicBezTo>
                    <a:pt x="17" y="42"/>
                    <a:pt x="18" y="40"/>
                    <a:pt x="18" y="38"/>
                  </a:cubicBezTo>
                  <a:cubicBezTo>
                    <a:pt x="19" y="36"/>
                    <a:pt x="19" y="34"/>
                    <a:pt x="19" y="33"/>
                  </a:cubicBezTo>
                  <a:cubicBezTo>
                    <a:pt x="20" y="32"/>
                    <a:pt x="22" y="31"/>
                    <a:pt x="23" y="29"/>
                  </a:cubicBezTo>
                  <a:cubicBezTo>
                    <a:pt x="24" y="28"/>
                    <a:pt x="25" y="26"/>
                    <a:pt x="25" y="24"/>
                  </a:cubicBezTo>
                  <a:cubicBezTo>
                    <a:pt x="25" y="23"/>
                    <a:pt x="25" y="22"/>
                    <a:pt x="25" y="20"/>
                  </a:cubicBezTo>
                  <a:cubicBezTo>
                    <a:pt x="25" y="19"/>
                    <a:pt x="25" y="18"/>
                    <a:pt x="24"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2626"/>
            <p:cNvSpPr>
              <a:spLocks/>
            </p:cNvSpPr>
            <p:nvPr/>
          </p:nvSpPr>
          <p:spPr bwMode="auto">
            <a:xfrm>
              <a:off x="1766131" y="2426888"/>
              <a:ext cx="6289" cy="6289"/>
            </a:xfrm>
            <a:custGeom>
              <a:avLst/>
              <a:gdLst>
                <a:gd name="T0" fmla="*/ 1 w 3"/>
                <a:gd name="T1" fmla="*/ 0 h 3"/>
                <a:gd name="T2" fmla="*/ 1 w 3"/>
                <a:gd name="T3" fmla="*/ 1 h 3"/>
                <a:gd name="T4" fmla="*/ 0 w 3"/>
                <a:gd name="T5" fmla="*/ 2 h 3"/>
                <a:gd name="T6" fmla="*/ 0 w 3"/>
                <a:gd name="T7" fmla="*/ 3 h 3"/>
                <a:gd name="T8" fmla="*/ 0 w 3"/>
                <a:gd name="T9" fmla="*/ 2 h 3"/>
                <a:gd name="T10" fmla="*/ 1 w 3"/>
                <a:gd name="T11" fmla="*/ 2 h 3"/>
                <a:gd name="T12" fmla="*/ 1 w 3"/>
                <a:gd name="T13" fmla="*/ 2 h 3"/>
                <a:gd name="T14" fmla="*/ 2 w 3"/>
                <a:gd name="T15" fmla="*/ 1 h 3"/>
                <a:gd name="T16" fmla="*/ 2 w 3"/>
                <a:gd name="T17" fmla="*/ 0 h 3"/>
                <a:gd name="T18" fmla="*/ 1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0"/>
                  </a:moveTo>
                  <a:cubicBezTo>
                    <a:pt x="1" y="0"/>
                    <a:pt x="1" y="1"/>
                    <a:pt x="1" y="1"/>
                  </a:cubicBezTo>
                  <a:cubicBezTo>
                    <a:pt x="0" y="2"/>
                    <a:pt x="0" y="2"/>
                    <a:pt x="0" y="2"/>
                  </a:cubicBezTo>
                  <a:cubicBezTo>
                    <a:pt x="0" y="2"/>
                    <a:pt x="0" y="2"/>
                    <a:pt x="0" y="3"/>
                  </a:cubicBezTo>
                  <a:cubicBezTo>
                    <a:pt x="0" y="2"/>
                    <a:pt x="0" y="2"/>
                    <a:pt x="0" y="2"/>
                  </a:cubicBezTo>
                  <a:cubicBezTo>
                    <a:pt x="1" y="2"/>
                    <a:pt x="1" y="2"/>
                    <a:pt x="1" y="2"/>
                  </a:cubicBezTo>
                  <a:cubicBezTo>
                    <a:pt x="1" y="2"/>
                    <a:pt x="1" y="2"/>
                    <a:pt x="1" y="2"/>
                  </a:cubicBezTo>
                  <a:cubicBezTo>
                    <a:pt x="2" y="1"/>
                    <a:pt x="2" y="1"/>
                    <a:pt x="2" y="1"/>
                  </a:cubicBezTo>
                  <a:cubicBezTo>
                    <a:pt x="3" y="1"/>
                    <a:pt x="3" y="0"/>
                    <a:pt x="2" y="0"/>
                  </a:cubicBezTo>
                  <a:cubicBezTo>
                    <a:pt x="2" y="0"/>
                    <a:pt x="2" y="0"/>
                    <a:pt x="1"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2627"/>
            <p:cNvSpPr>
              <a:spLocks noEditPoints="1"/>
            </p:cNvSpPr>
            <p:nvPr/>
          </p:nvSpPr>
          <p:spPr bwMode="auto">
            <a:xfrm>
              <a:off x="1549617" y="2386460"/>
              <a:ext cx="297370" cy="329713"/>
            </a:xfrm>
            <a:custGeom>
              <a:avLst/>
              <a:gdLst>
                <a:gd name="T0" fmla="*/ 138 w 140"/>
                <a:gd name="T1" fmla="*/ 64 h 155"/>
                <a:gd name="T2" fmla="*/ 136 w 140"/>
                <a:gd name="T3" fmla="*/ 49 h 155"/>
                <a:gd name="T4" fmla="*/ 133 w 140"/>
                <a:gd name="T5" fmla="*/ 50 h 155"/>
                <a:gd name="T6" fmla="*/ 116 w 140"/>
                <a:gd name="T7" fmla="*/ 58 h 155"/>
                <a:gd name="T8" fmla="*/ 104 w 140"/>
                <a:gd name="T9" fmla="*/ 53 h 155"/>
                <a:gd name="T10" fmla="*/ 106 w 140"/>
                <a:gd name="T11" fmla="*/ 46 h 155"/>
                <a:gd name="T12" fmla="*/ 96 w 140"/>
                <a:gd name="T13" fmla="*/ 62 h 155"/>
                <a:gd name="T14" fmla="*/ 92 w 140"/>
                <a:gd name="T15" fmla="*/ 53 h 155"/>
                <a:gd name="T16" fmla="*/ 93 w 140"/>
                <a:gd name="T17" fmla="*/ 42 h 155"/>
                <a:gd name="T18" fmla="*/ 95 w 140"/>
                <a:gd name="T19" fmla="*/ 40 h 155"/>
                <a:gd name="T20" fmla="*/ 84 w 140"/>
                <a:gd name="T21" fmla="*/ 40 h 155"/>
                <a:gd name="T22" fmla="*/ 100 w 140"/>
                <a:gd name="T23" fmla="*/ 17 h 155"/>
                <a:gd name="T24" fmla="*/ 104 w 140"/>
                <a:gd name="T25" fmla="*/ 19 h 155"/>
                <a:gd name="T26" fmla="*/ 104 w 140"/>
                <a:gd name="T27" fmla="*/ 17 h 155"/>
                <a:gd name="T28" fmla="*/ 96 w 140"/>
                <a:gd name="T29" fmla="*/ 13 h 155"/>
                <a:gd name="T30" fmla="*/ 78 w 140"/>
                <a:gd name="T31" fmla="*/ 2 h 155"/>
                <a:gd name="T32" fmla="*/ 78 w 140"/>
                <a:gd name="T33" fmla="*/ 2 h 155"/>
                <a:gd name="T34" fmla="*/ 75 w 140"/>
                <a:gd name="T35" fmla="*/ 3 h 155"/>
                <a:gd name="T36" fmla="*/ 71 w 140"/>
                <a:gd name="T37" fmla="*/ 5 h 155"/>
                <a:gd name="T38" fmla="*/ 54 w 140"/>
                <a:gd name="T39" fmla="*/ 5 h 155"/>
                <a:gd name="T40" fmla="*/ 47 w 140"/>
                <a:gd name="T41" fmla="*/ 4 h 155"/>
                <a:gd name="T42" fmla="*/ 48 w 140"/>
                <a:gd name="T43" fmla="*/ 17 h 155"/>
                <a:gd name="T44" fmla="*/ 57 w 140"/>
                <a:gd name="T45" fmla="*/ 32 h 155"/>
                <a:gd name="T46" fmla="*/ 58 w 140"/>
                <a:gd name="T47" fmla="*/ 33 h 155"/>
                <a:gd name="T48" fmla="*/ 58 w 140"/>
                <a:gd name="T49" fmla="*/ 33 h 155"/>
                <a:gd name="T50" fmla="*/ 59 w 140"/>
                <a:gd name="T51" fmla="*/ 33 h 155"/>
                <a:gd name="T52" fmla="*/ 39 w 140"/>
                <a:gd name="T53" fmla="*/ 48 h 155"/>
                <a:gd name="T54" fmla="*/ 36 w 140"/>
                <a:gd name="T55" fmla="*/ 38 h 155"/>
                <a:gd name="T56" fmla="*/ 25 w 140"/>
                <a:gd name="T57" fmla="*/ 12 h 155"/>
                <a:gd name="T58" fmla="*/ 13 w 140"/>
                <a:gd name="T59" fmla="*/ 1 h 155"/>
                <a:gd name="T60" fmla="*/ 1 w 140"/>
                <a:gd name="T61" fmla="*/ 20 h 155"/>
                <a:gd name="T62" fmla="*/ 17 w 140"/>
                <a:gd name="T63" fmla="*/ 48 h 155"/>
                <a:gd name="T64" fmla="*/ 32 w 140"/>
                <a:gd name="T65" fmla="*/ 61 h 155"/>
                <a:gd name="T66" fmla="*/ 45 w 140"/>
                <a:gd name="T67" fmla="*/ 100 h 155"/>
                <a:gd name="T68" fmla="*/ 33 w 140"/>
                <a:gd name="T69" fmla="*/ 123 h 155"/>
                <a:gd name="T70" fmla="*/ 49 w 140"/>
                <a:gd name="T71" fmla="*/ 152 h 155"/>
                <a:gd name="T72" fmla="*/ 63 w 140"/>
                <a:gd name="T73" fmla="*/ 144 h 155"/>
                <a:gd name="T74" fmla="*/ 62 w 140"/>
                <a:gd name="T75" fmla="*/ 101 h 155"/>
                <a:gd name="T76" fmla="*/ 73 w 140"/>
                <a:gd name="T77" fmla="*/ 100 h 155"/>
                <a:gd name="T78" fmla="*/ 94 w 140"/>
                <a:gd name="T79" fmla="*/ 107 h 155"/>
                <a:gd name="T80" fmla="*/ 99 w 140"/>
                <a:gd name="T81" fmla="*/ 95 h 155"/>
                <a:gd name="T82" fmla="*/ 97 w 140"/>
                <a:gd name="T83" fmla="*/ 71 h 155"/>
                <a:gd name="T84" fmla="*/ 104 w 140"/>
                <a:gd name="T85" fmla="*/ 75 h 155"/>
                <a:gd name="T86" fmla="*/ 115 w 140"/>
                <a:gd name="T87" fmla="*/ 68 h 155"/>
                <a:gd name="T88" fmla="*/ 75 w 140"/>
                <a:gd name="T89" fmla="*/ 9 h 155"/>
                <a:gd name="T90" fmla="*/ 75 w 140"/>
                <a:gd name="T91" fmla="*/ 9 h 155"/>
                <a:gd name="T92" fmla="*/ 78 w 140"/>
                <a:gd name="T93" fmla="*/ 3 h 155"/>
                <a:gd name="T94" fmla="*/ 74 w 140"/>
                <a:gd name="T95" fmla="*/ 9 h 155"/>
                <a:gd name="T96" fmla="*/ 57 w 140"/>
                <a:gd name="T97" fmla="*/ 9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55">
                  <a:moveTo>
                    <a:pt x="125" y="71"/>
                  </a:moveTo>
                  <a:cubicBezTo>
                    <a:pt x="127" y="71"/>
                    <a:pt x="130" y="70"/>
                    <a:pt x="132" y="69"/>
                  </a:cubicBezTo>
                  <a:cubicBezTo>
                    <a:pt x="134" y="68"/>
                    <a:pt x="136" y="66"/>
                    <a:pt x="138" y="64"/>
                  </a:cubicBezTo>
                  <a:cubicBezTo>
                    <a:pt x="139" y="62"/>
                    <a:pt x="139" y="59"/>
                    <a:pt x="138" y="57"/>
                  </a:cubicBezTo>
                  <a:cubicBezTo>
                    <a:pt x="137" y="54"/>
                    <a:pt x="136" y="52"/>
                    <a:pt x="134" y="51"/>
                  </a:cubicBezTo>
                  <a:cubicBezTo>
                    <a:pt x="134" y="50"/>
                    <a:pt x="135" y="49"/>
                    <a:pt x="136" y="49"/>
                  </a:cubicBezTo>
                  <a:cubicBezTo>
                    <a:pt x="137" y="48"/>
                    <a:pt x="138" y="48"/>
                    <a:pt x="140" y="47"/>
                  </a:cubicBezTo>
                  <a:cubicBezTo>
                    <a:pt x="140" y="47"/>
                    <a:pt x="140" y="47"/>
                    <a:pt x="140" y="47"/>
                  </a:cubicBezTo>
                  <a:cubicBezTo>
                    <a:pt x="138" y="47"/>
                    <a:pt x="135" y="49"/>
                    <a:pt x="133" y="50"/>
                  </a:cubicBezTo>
                  <a:cubicBezTo>
                    <a:pt x="131" y="48"/>
                    <a:pt x="128" y="47"/>
                    <a:pt x="125" y="48"/>
                  </a:cubicBezTo>
                  <a:cubicBezTo>
                    <a:pt x="123" y="49"/>
                    <a:pt x="121" y="50"/>
                    <a:pt x="119" y="52"/>
                  </a:cubicBezTo>
                  <a:cubicBezTo>
                    <a:pt x="118" y="54"/>
                    <a:pt x="117" y="56"/>
                    <a:pt x="116" y="58"/>
                  </a:cubicBezTo>
                  <a:cubicBezTo>
                    <a:pt x="116" y="59"/>
                    <a:pt x="116" y="59"/>
                    <a:pt x="116" y="59"/>
                  </a:cubicBezTo>
                  <a:cubicBezTo>
                    <a:pt x="116" y="59"/>
                    <a:pt x="116" y="59"/>
                    <a:pt x="116" y="59"/>
                  </a:cubicBezTo>
                  <a:cubicBezTo>
                    <a:pt x="115" y="54"/>
                    <a:pt x="109" y="52"/>
                    <a:pt x="104" y="53"/>
                  </a:cubicBezTo>
                  <a:cubicBezTo>
                    <a:pt x="104" y="52"/>
                    <a:pt x="104" y="51"/>
                    <a:pt x="105" y="50"/>
                  </a:cubicBezTo>
                  <a:cubicBezTo>
                    <a:pt x="105" y="48"/>
                    <a:pt x="106" y="47"/>
                    <a:pt x="107" y="46"/>
                  </a:cubicBezTo>
                  <a:cubicBezTo>
                    <a:pt x="106" y="46"/>
                    <a:pt x="106" y="46"/>
                    <a:pt x="106" y="46"/>
                  </a:cubicBezTo>
                  <a:cubicBezTo>
                    <a:pt x="105" y="47"/>
                    <a:pt x="104" y="51"/>
                    <a:pt x="104" y="53"/>
                  </a:cubicBezTo>
                  <a:cubicBezTo>
                    <a:pt x="101" y="53"/>
                    <a:pt x="98" y="55"/>
                    <a:pt x="97" y="58"/>
                  </a:cubicBezTo>
                  <a:cubicBezTo>
                    <a:pt x="96" y="59"/>
                    <a:pt x="96" y="60"/>
                    <a:pt x="96" y="62"/>
                  </a:cubicBezTo>
                  <a:cubicBezTo>
                    <a:pt x="95" y="59"/>
                    <a:pt x="94" y="56"/>
                    <a:pt x="92" y="54"/>
                  </a:cubicBezTo>
                  <a:cubicBezTo>
                    <a:pt x="92" y="54"/>
                    <a:pt x="92" y="54"/>
                    <a:pt x="92" y="54"/>
                  </a:cubicBezTo>
                  <a:cubicBezTo>
                    <a:pt x="92" y="54"/>
                    <a:pt x="92" y="53"/>
                    <a:pt x="92" y="53"/>
                  </a:cubicBezTo>
                  <a:cubicBezTo>
                    <a:pt x="92" y="53"/>
                    <a:pt x="92" y="53"/>
                    <a:pt x="92" y="53"/>
                  </a:cubicBezTo>
                  <a:cubicBezTo>
                    <a:pt x="90" y="50"/>
                    <a:pt x="88" y="48"/>
                    <a:pt x="87" y="46"/>
                  </a:cubicBezTo>
                  <a:cubicBezTo>
                    <a:pt x="89" y="44"/>
                    <a:pt x="91" y="43"/>
                    <a:pt x="93" y="42"/>
                  </a:cubicBezTo>
                  <a:cubicBezTo>
                    <a:pt x="97" y="41"/>
                    <a:pt x="100" y="40"/>
                    <a:pt x="104" y="39"/>
                  </a:cubicBezTo>
                  <a:cubicBezTo>
                    <a:pt x="104" y="38"/>
                    <a:pt x="104" y="38"/>
                    <a:pt x="104" y="38"/>
                  </a:cubicBezTo>
                  <a:cubicBezTo>
                    <a:pt x="102" y="38"/>
                    <a:pt x="98" y="39"/>
                    <a:pt x="95" y="40"/>
                  </a:cubicBezTo>
                  <a:cubicBezTo>
                    <a:pt x="92" y="42"/>
                    <a:pt x="88" y="43"/>
                    <a:pt x="86" y="45"/>
                  </a:cubicBezTo>
                  <a:cubicBezTo>
                    <a:pt x="84" y="43"/>
                    <a:pt x="83" y="42"/>
                    <a:pt x="81" y="41"/>
                  </a:cubicBezTo>
                  <a:cubicBezTo>
                    <a:pt x="82" y="40"/>
                    <a:pt x="83" y="40"/>
                    <a:pt x="84" y="40"/>
                  </a:cubicBezTo>
                  <a:cubicBezTo>
                    <a:pt x="90" y="38"/>
                    <a:pt x="93" y="35"/>
                    <a:pt x="95" y="31"/>
                  </a:cubicBezTo>
                  <a:cubicBezTo>
                    <a:pt x="97" y="27"/>
                    <a:pt x="98" y="22"/>
                    <a:pt x="97" y="17"/>
                  </a:cubicBezTo>
                  <a:cubicBezTo>
                    <a:pt x="98" y="17"/>
                    <a:pt x="99" y="17"/>
                    <a:pt x="100" y="17"/>
                  </a:cubicBezTo>
                  <a:cubicBezTo>
                    <a:pt x="101" y="18"/>
                    <a:pt x="102" y="18"/>
                    <a:pt x="103" y="18"/>
                  </a:cubicBezTo>
                  <a:cubicBezTo>
                    <a:pt x="103" y="18"/>
                    <a:pt x="104" y="19"/>
                    <a:pt x="104" y="19"/>
                  </a:cubicBezTo>
                  <a:cubicBezTo>
                    <a:pt x="104" y="19"/>
                    <a:pt x="104" y="19"/>
                    <a:pt x="104" y="19"/>
                  </a:cubicBezTo>
                  <a:cubicBezTo>
                    <a:pt x="104" y="19"/>
                    <a:pt x="104" y="19"/>
                    <a:pt x="104" y="19"/>
                  </a:cubicBezTo>
                  <a:cubicBezTo>
                    <a:pt x="105" y="19"/>
                    <a:pt x="105" y="19"/>
                    <a:pt x="105" y="18"/>
                  </a:cubicBezTo>
                  <a:cubicBezTo>
                    <a:pt x="105" y="18"/>
                    <a:pt x="105" y="18"/>
                    <a:pt x="104" y="17"/>
                  </a:cubicBezTo>
                  <a:cubicBezTo>
                    <a:pt x="103" y="17"/>
                    <a:pt x="102" y="17"/>
                    <a:pt x="101" y="17"/>
                  </a:cubicBezTo>
                  <a:cubicBezTo>
                    <a:pt x="99" y="17"/>
                    <a:pt x="98" y="17"/>
                    <a:pt x="97" y="17"/>
                  </a:cubicBezTo>
                  <a:cubicBezTo>
                    <a:pt x="97" y="16"/>
                    <a:pt x="97" y="14"/>
                    <a:pt x="96" y="13"/>
                  </a:cubicBezTo>
                  <a:cubicBezTo>
                    <a:pt x="94" y="5"/>
                    <a:pt x="84" y="0"/>
                    <a:pt x="80" y="1"/>
                  </a:cubicBezTo>
                  <a:cubicBezTo>
                    <a:pt x="79" y="1"/>
                    <a:pt x="79" y="1"/>
                    <a:pt x="78" y="1"/>
                  </a:cubicBezTo>
                  <a:cubicBezTo>
                    <a:pt x="78" y="1"/>
                    <a:pt x="78" y="2"/>
                    <a:pt x="78" y="2"/>
                  </a:cubicBezTo>
                  <a:cubicBezTo>
                    <a:pt x="78" y="2"/>
                    <a:pt x="78" y="2"/>
                    <a:pt x="78" y="2"/>
                  </a:cubicBezTo>
                  <a:cubicBezTo>
                    <a:pt x="78" y="2"/>
                    <a:pt x="78" y="2"/>
                    <a:pt x="78" y="2"/>
                  </a:cubicBezTo>
                  <a:cubicBezTo>
                    <a:pt x="78" y="2"/>
                    <a:pt x="78" y="2"/>
                    <a:pt x="78" y="2"/>
                  </a:cubicBezTo>
                  <a:cubicBezTo>
                    <a:pt x="78" y="3"/>
                    <a:pt x="77" y="3"/>
                    <a:pt x="77" y="3"/>
                  </a:cubicBezTo>
                  <a:cubicBezTo>
                    <a:pt x="77" y="3"/>
                    <a:pt x="77" y="3"/>
                    <a:pt x="76" y="3"/>
                  </a:cubicBezTo>
                  <a:cubicBezTo>
                    <a:pt x="76" y="3"/>
                    <a:pt x="76" y="3"/>
                    <a:pt x="75" y="3"/>
                  </a:cubicBezTo>
                  <a:cubicBezTo>
                    <a:pt x="75" y="4"/>
                    <a:pt x="75" y="4"/>
                    <a:pt x="74" y="4"/>
                  </a:cubicBezTo>
                  <a:cubicBezTo>
                    <a:pt x="73" y="4"/>
                    <a:pt x="73" y="4"/>
                    <a:pt x="73" y="4"/>
                  </a:cubicBezTo>
                  <a:cubicBezTo>
                    <a:pt x="73" y="4"/>
                    <a:pt x="72" y="5"/>
                    <a:pt x="71" y="5"/>
                  </a:cubicBezTo>
                  <a:cubicBezTo>
                    <a:pt x="70" y="5"/>
                    <a:pt x="69" y="6"/>
                    <a:pt x="67" y="6"/>
                  </a:cubicBezTo>
                  <a:cubicBezTo>
                    <a:pt x="65" y="7"/>
                    <a:pt x="62" y="7"/>
                    <a:pt x="59" y="6"/>
                  </a:cubicBezTo>
                  <a:cubicBezTo>
                    <a:pt x="57" y="6"/>
                    <a:pt x="55" y="6"/>
                    <a:pt x="54" y="5"/>
                  </a:cubicBezTo>
                  <a:cubicBezTo>
                    <a:pt x="53" y="4"/>
                    <a:pt x="51" y="4"/>
                    <a:pt x="50" y="3"/>
                  </a:cubicBezTo>
                  <a:cubicBezTo>
                    <a:pt x="49" y="2"/>
                    <a:pt x="47" y="1"/>
                    <a:pt x="46" y="1"/>
                  </a:cubicBezTo>
                  <a:cubicBezTo>
                    <a:pt x="47" y="1"/>
                    <a:pt x="47" y="2"/>
                    <a:pt x="47" y="4"/>
                  </a:cubicBezTo>
                  <a:cubicBezTo>
                    <a:pt x="47" y="5"/>
                    <a:pt x="47" y="5"/>
                    <a:pt x="47" y="6"/>
                  </a:cubicBezTo>
                  <a:cubicBezTo>
                    <a:pt x="47" y="7"/>
                    <a:pt x="47" y="8"/>
                    <a:pt x="47" y="10"/>
                  </a:cubicBezTo>
                  <a:cubicBezTo>
                    <a:pt x="47" y="12"/>
                    <a:pt x="48" y="15"/>
                    <a:pt x="48" y="17"/>
                  </a:cubicBezTo>
                  <a:cubicBezTo>
                    <a:pt x="49" y="20"/>
                    <a:pt x="50" y="22"/>
                    <a:pt x="51" y="24"/>
                  </a:cubicBezTo>
                  <a:cubicBezTo>
                    <a:pt x="52" y="25"/>
                    <a:pt x="53" y="27"/>
                    <a:pt x="54" y="28"/>
                  </a:cubicBezTo>
                  <a:cubicBezTo>
                    <a:pt x="55" y="30"/>
                    <a:pt x="56" y="31"/>
                    <a:pt x="57" y="32"/>
                  </a:cubicBezTo>
                  <a:cubicBezTo>
                    <a:pt x="57" y="32"/>
                    <a:pt x="57" y="32"/>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9" y="33"/>
                    <a:pt x="59" y="33"/>
                    <a:pt x="59" y="33"/>
                  </a:cubicBezTo>
                  <a:cubicBezTo>
                    <a:pt x="59" y="34"/>
                    <a:pt x="60" y="35"/>
                    <a:pt x="61" y="35"/>
                  </a:cubicBezTo>
                  <a:cubicBezTo>
                    <a:pt x="58" y="36"/>
                    <a:pt x="55" y="37"/>
                    <a:pt x="51" y="39"/>
                  </a:cubicBezTo>
                  <a:cubicBezTo>
                    <a:pt x="47" y="42"/>
                    <a:pt x="42" y="45"/>
                    <a:pt x="39" y="48"/>
                  </a:cubicBezTo>
                  <a:cubicBezTo>
                    <a:pt x="38" y="49"/>
                    <a:pt x="38" y="50"/>
                    <a:pt x="37" y="51"/>
                  </a:cubicBezTo>
                  <a:cubicBezTo>
                    <a:pt x="36" y="50"/>
                    <a:pt x="35" y="47"/>
                    <a:pt x="35" y="45"/>
                  </a:cubicBezTo>
                  <a:cubicBezTo>
                    <a:pt x="35" y="42"/>
                    <a:pt x="35" y="39"/>
                    <a:pt x="36" y="38"/>
                  </a:cubicBezTo>
                  <a:cubicBezTo>
                    <a:pt x="36" y="34"/>
                    <a:pt x="37" y="31"/>
                    <a:pt x="37" y="28"/>
                  </a:cubicBezTo>
                  <a:cubicBezTo>
                    <a:pt x="37" y="25"/>
                    <a:pt x="36" y="23"/>
                    <a:pt x="34" y="20"/>
                  </a:cubicBezTo>
                  <a:cubicBezTo>
                    <a:pt x="32" y="16"/>
                    <a:pt x="29" y="14"/>
                    <a:pt x="25" y="12"/>
                  </a:cubicBezTo>
                  <a:cubicBezTo>
                    <a:pt x="22" y="10"/>
                    <a:pt x="17" y="9"/>
                    <a:pt x="13" y="10"/>
                  </a:cubicBezTo>
                  <a:cubicBezTo>
                    <a:pt x="13" y="7"/>
                    <a:pt x="13" y="4"/>
                    <a:pt x="14" y="1"/>
                  </a:cubicBezTo>
                  <a:cubicBezTo>
                    <a:pt x="13" y="1"/>
                    <a:pt x="13" y="1"/>
                    <a:pt x="13" y="1"/>
                  </a:cubicBezTo>
                  <a:cubicBezTo>
                    <a:pt x="12" y="3"/>
                    <a:pt x="12" y="6"/>
                    <a:pt x="12" y="10"/>
                  </a:cubicBezTo>
                  <a:cubicBezTo>
                    <a:pt x="11" y="10"/>
                    <a:pt x="10" y="11"/>
                    <a:pt x="9" y="11"/>
                  </a:cubicBezTo>
                  <a:cubicBezTo>
                    <a:pt x="6" y="12"/>
                    <a:pt x="3" y="15"/>
                    <a:pt x="1" y="20"/>
                  </a:cubicBezTo>
                  <a:cubicBezTo>
                    <a:pt x="0" y="24"/>
                    <a:pt x="0" y="29"/>
                    <a:pt x="1" y="33"/>
                  </a:cubicBezTo>
                  <a:cubicBezTo>
                    <a:pt x="3" y="37"/>
                    <a:pt x="5" y="41"/>
                    <a:pt x="8" y="43"/>
                  </a:cubicBezTo>
                  <a:cubicBezTo>
                    <a:pt x="11" y="46"/>
                    <a:pt x="14" y="47"/>
                    <a:pt x="17" y="48"/>
                  </a:cubicBezTo>
                  <a:cubicBezTo>
                    <a:pt x="22" y="49"/>
                    <a:pt x="29" y="49"/>
                    <a:pt x="33" y="51"/>
                  </a:cubicBezTo>
                  <a:cubicBezTo>
                    <a:pt x="34" y="51"/>
                    <a:pt x="35" y="51"/>
                    <a:pt x="37" y="51"/>
                  </a:cubicBezTo>
                  <a:cubicBezTo>
                    <a:pt x="34" y="54"/>
                    <a:pt x="33" y="58"/>
                    <a:pt x="32" y="61"/>
                  </a:cubicBezTo>
                  <a:cubicBezTo>
                    <a:pt x="31" y="65"/>
                    <a:pt x="30" y="70"/>
                    <a:pt x="31" y="74"/>
                  </a:cubicBezTo>
                  <a:cubicBezTo>
                    <a:pt x="31" y="82"/>
                    <a:pt x="34" y="87"/>
                    <a:pt x="38" y="92"/>
                  </a:cubicBezTo>
                  <a:cubicBezTo>
                    <a:pt x="40" y="94"/>
                    <a:pt x="43" y="97"/>
                    <a:pt x="45" y="100"/>
                  </a:cubicBezTo>
                  <a:cubicBezTo>
                    <a:pt x="47" y="102"/>
                    <a:pt x="49" y="104"/>
                    <a:pt x="50" y="104"/>
                  </a:cubicBezTo>
                  <a:cubicBezTo>
                    <a:pt x="47" y="105"/>
                    <a:pt x="43" y="106"/>
                    <a:pt x="40" y="109"/>
                  </a:cubicBezTo>
                  <a:cubicBezTo>
                    <a:pt x="37" y="112"/>
                    <a:pt x="34" y="118"/>
                    <a:pt x="33" y="123"/>
                  </a:cubicBezTo>
                  <a:cubicBezTo>
                    <a:pt x="32" y="129"/>
                    <a:pt x="34" y="133"/>
                    <a:pt x="36" y="138"/>
                  </a:cubicBezTo>
                  <a:cubicBezTo>
                    <a:pt x="38" y="141"/>
                    <a:pt x="41" y="144"/>
                    <a:pt x="44" y="147"/>
                  </a:cubicBezTo>
                  <a:cubicBezTo>
                    <a:pt x="45" y="148"/>
                    <a:pt x="47" y="150"/>
                    <a:pt x="49" y="152"/>
                  </a:cubicBezTo>
                  <a:cubicBezTo>
                    <a:pt x="51" y="153"/>
                    <a:pt x="53" y="155"/>
                    <a:pt x="53" y="155"/>
                  </a:cubicBezTo>
                  <a:cubicBezTo>
                    <a:pt x="53" y="152"/>
                    <a:pt x="55" y="150"/>
                    <a:pt x="57" y="148"/>
                  </a:cubicBezTo>
                  <a:cubicBezTo>
                    <a:pt x="59" y="147"/>
                    <a:pt x="61" y="145"/>
                    <a:pt x="63" y="144"/>
                  </a:cubicBezTo>
                  <a:cubicBezTo>
                    <a:pt x="68" y="139"/>
                    <a:pt x="73" y="133"/>
                    <a:pt x="73" y="125"/>
                  </a:cubicBezTo>
                  <a:cubicBezTo>
                    <a:pt x="74" y="118"/>
                    <a:pt x="67" y="109"/>
                    <a:pt x="58" y="106"/>
                  </a:cubicBezTo>
                  <a:cubicBezTo>
                    <a:pt x="59" y="104"/>
                    <a:pt x="60" y="102"/>
                    <a:pt x="62" y="101"/>
                  </a:cubicBezTo>
                  <a:cubicBezTo>
                    <a:pt x="63" y="100"/>
                    <a:pt x="65" y="99"/>
                    <a:pt x="67" y="98"/>
                  </a:cubicBezTo>
                  <a:cubicBezTo>
                    <a:pt x="68" y="98"/>
                    <a:pt x="69" y="98"/>
                    <a:pt x="70" y="98"/>
                  </a:cubicBezTo>
                  <a:cubicBezTo>
                    <a:pt x="71" y="99"/>
                    <a:pt x="72" y="99"/>
                    <a:pt x="73" y="100"/>
                  </a:cubicBezTo>
                  <a:cubicBezTo>
                    <a:pt x="76" y="103"/>
                    <a:pt x="80" y="104"/>
                    <a:pt x="83" y="105"/>
                  </a:cubicBezTo>
                  <a:cubicBezTo>
                    <a:pt x="85" y="105"/>
                    <a:pt x="87" y="106"/>
                    <a:pt x="90" y="107"/>
                  </a:cubicBezTo>
                  <a:cubicBezTo>
                    <a:pt x="92" y="107"/>
                    <a:pt x="94" y="107"/>
                    <a:pt x="94" y="107"/>
                  </a:cubicBezTo>
                  <a:cubicBezTo>
                    <a:pt x="94" y="107"/>
                    <a:pt x="93" y="106"/>
                    <a:pt x="94" y="105"/>
                  </a:cubicBezTo>
                  <a:cubicBezTo>
                    <a:pt x="94" y="104"/>
                    <a:pt x="94" y="103"/>
                    <a:pt x="95" y="101"/>
                  </a:cubicBezTo>
                  <a:cubicBezTo>
                    <a:pt x="96" y="99"/>
                    <a:pt x="97" y="97"/>
                    <a:pt x="99" y="95"/>
                  </a:cubicBezTo>
                  <a:cubicBezTo>
                    <a:pt x="100" y="92"/>
                    <a:pt x="101" y="89"/>
                    <a:pt x="102" y="86"/>
                  </a:cubicBezTo>
                  <a:cubicBezTo>
                    <a:pt x="102" y="83"/>
                    <a:pt x="102" y="80"/>
                    <a:pt x="101" y="77"/>
                  </a:cubicBezTo>
                  <a:cubicBezTo>
                    <a:pt x="100" y="75"/>
                    <a:pt x="99" y="73"/>
                    <a:pt x="97" y="71"/>
                  </a:cubicBezTo>
                  <a:cubicBezTo>
                    <a:pt x="97" y="70"/>
                    <a:pt x="97" y="68"/>
                    <a:pt x="97" y="67"/>
                  </a:cubicBezTo>
                  <a:cubicBezTo>
                    <a:pt x="97" y="69"/>
                    <a:pt x="98" y="70"/>
                    <a:pt x="99" y="71"/>
                  </a:cubicBezTo>
                  <a:cubicBezTo>
                    <a:pt x="100" y="73"/>
                    <a:pt x="102" y="74"/>
                    <a:pt x="104" y="75"/>
                  </a:cubicBezTo>
                  <a:cubicBezTo>
                    <a:pt x="105" y="76"/>
                    <a:pt x="108" y="80"/>
                    <a:pt x="108" y="80"/>
                  </a:cubicBezTo>
                  <a:cubicBezTo>
                    <a:pt x="109" y="76"/>
                    <a:pt x="112" y="74"/>
                    <a:pt x="114" y="72"/>
                  </a:cubicBezTo>
                  <a:cubicBezTo>
                    <a:pt x="114" y="71"/>
                    <a:pt x="115" y="69"/>
                    <a:pt x="115" y="68"/>
                  </a:cubicBezTo>
                  <a:cubicBezTo>
                    <a:pt x="115" y="70"/>
                    <a:pt x="115" y="71"/>
                    <a:pt x="115" y="71"/>
                  </a:cubicBezTo>
                  <a:cubicBezTo>
                    <a:pt x="118" y="70"/>
                    <a:pt x="122" y="71"/>
                    <a:pt x="125" y="71"/>
                  </a:cubicBezTo>
                  <a:close/>
                  <a:moveTo>
                    <a:pt x="75" y="9"/>
                  </a:moveTo>
                  <a:cubicBezTo>
                    <a:pt x="74" y="9"/>
                    <a:pt x="74" y="9"/>
                    <a:pt x="74" y="9"/>
                  </a:cubicBezTo>
                  <a:cubicBezTo>
                    <a:pt x="74" y="9"/>
                    <a:pt x="75" y="8"/>
                    <a:pt x="75" y="8"/>
                  </a:cubicBezTo>
                  <a:lnTo>
                    <a:pt x="75" y="9"/>
                  </a:lnTo>
                  <a:close/>
                  <a:moveTo>
                    <a:pt x="78" y="3"/>
                  </a:moveTo>
                  <a:cubicBezTo>
                    <a:pt x="78" y="3"/>
                    <a:pt x="78" y="3"/>
                    <a:pt x="78" y="3"/>
                  </a:cubicBezTo>
                  <a:cubicBezTo>
                    <a:pt x="78" y="3"/>
                    <a:pt x="78" y="3"/>
                    <a:pt x="78" y="3"/>
                  </a:cubicBezTo>
                  <a:close/>
                  <a:moveTo>
                    <a:pt x="74" y="9"/>
                  </a:moveTo>
                  <a:cubicBezTo>
                    <a:pt x="74" y="9"/>
                    <a:pt x="74" y="9"/>
                    <a:pt x="74" y="9"/>
                  </a:cubicBezTo>
                  <a:cubicBezTo>
                    <a:pt x="73" y="11"/>
                    <a:pt x="73" y="10"/>
                    <a:pt x="74" y="9"/>
                  </a:cubicBezTo>
                  <a:close/>
                  <a:moveTo>
                    <a:pt x="57" y="105"/>
                  </a:moveTo>
                  <a:cubicBezTo>
                    <a:pt x="55" y="105"/>
                    <a:pt x="53" y="104"/>
                    <a:pt x="51" y="104"/>
                  </a:cubicBezTo>
                  <a:cubicBezTo>
                    <a:pt x="51" y="101"/>
                    <a:pt x="54" y="99"/>
                    <a:pt x="57" y="98"/>
                  </a:cubicBezTo>
                  <a:cubicBezTo>
                    <a:pt x="60" y="97"/>
                    <a:pt x="63" y="98"/>
                    <a:pt x="65" y="98"/>
                  </a:cubicBezTo>
                  <a:cubicBezTo>
                    <a:pt x="62" y="100"/>
                    <a:pt x="59" y="103"/>
                    <a:pt x="57" y="10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2628"/>
            <p:cNvSpPr>
              <a:spLocks/>
            </p:cNvSpPr>
            <p:nvPr/>
          </p:nvSpPr>
          <p:spPr bwMode="auto">
            <a:xfrm>
              <a:off x="1872142" y="2437668"/>
              <a:ext cx="87145" cy="88942"/>
            </a:xfrm>
            <a:custGeom>
              <a:avLst/>
              <a:gdLst>
                <a:gd name="T0" fmla="*/ 34 w 41"/>
                <a:gd name="T1" fmla="*/ 22 h 42"/>
                <a:gd name="T2" fmla="*/ 31 w 41"/>
                <a:gd name="T3" fmla="*/ 16 h 42"/>
                <a:gd name="T4" fmla="*/ 27 w 41"/>
                <a:gd name="T5" fmla="*/ 12 h 42"/>
                <a:gd name="T6" fmla="*/ 18 w 41"/>
                <a:gd name="T7" fmla="*/ 10 h 42"/>
                <a:gd name="T8" fmla="*/ 7 w 41"/>
                <a:gd name="T9" fmla="*/ 11 h 42"/>
                <a:gd name="T10" fmla="*/ 7 w 41"/>
                <a:gd name="T11" fmla="*/ 6 h 42"/>
                <a:gd name="T12" fmla="*/ 9 w 41"/>
                <a:gd name="T13" fmla="*/ 0 h 42"/>
                <a:gd name="T14" fmla="*/ 9 w 41"/>
                <a:gd name="T15" fmla="*/ 0 h 42"/>
                <a:gd name="T16" fmla="*/ 7 w 41"/>
                <a:gd name="T17" fmla="*/ 5 h 42"/>
                <a:gd name="T18" fmla="*/ 7 w 41"/>
                <a:gd name="T19" fmla="*/ 12 h 42"/>
                <a:gd name="T20" fmla="*/ 1 w 41"/>
                <a:gd name="T21" fmla="*/ 17 h 42"/>
                <a:gd name="T22" fmla="*/ 0 w 41"/>
                <a:gd name="T23" fmla="*/ 25 h 42"/>
                <a:gd name="T24" fmla="*/ 4 w 41"/>
                <a:gd name="T25" fmla="*/ 33 h 42"/>
                <a:gd name="T26" fmla="*/ 10 w 41"/>
                <a:gd name="T27" fmla="*/ 39 h 42"/>
                <a:gd name="T28" fmla="*/ 22 w 41"/>
                <a:gd name="T29" fmla="*/ 41 h 42"/>
                <a:gd name="T30" fmla="*/ 31 w 41"/>
                <a:gd name="T31" fmla="*/ 38 h 42"/>
                <a:gd name="T32" fmla="*/ 41 w 41"/>
                <a:gd name="T33" fmla="*/ 35 h 42"/>
                <a:gd name="T34" fmla="*/ 34 w 41"/>
                <a:gd name="T3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42">
                  <a:moveTo>
                    <a:pt x="34" y="22"/>
                  </a:moveTo>
                  <a:cubicBezTo>
                    <a:pt x="33" y="20"/>
                    <a:pt x="32" y="17"/>
                    <a:pt x="31" y="16"/>
                  </a:cubicBezTo>
                  <a:cubicBezTo>
                    <a:pt x="30" y="14"/>
                    <a:pt x="29" y="13"/>
                    <a:pt x="27" y="12"/>
                  </a:cubicBezTo>
                  <a:cubicBezTo>
                    <a:pt x="25" y="11"/>
                    <a:pt x="22" y="10"/>
                    <a:pt x="18" y="10"/>
                  </a:cubicBezTo>
                  <a:cubicBezTo>
                    <a:pt x="15" y="9"/>
                    <a:pt x="11" y="10"/>
                    <a:pt x="7" y="11"/>
                  </a:cubicBezTo>
                  <a:cubicBezTo>
                    <a:pt x="7" y="10"/>
                    <a:pt x="7" y="8"/>
                    <a:pt x="7" y="6"/>
                  </a:cubicBezTo>
                  <a:cubicBezTo>
                    <a:pt x="7" y="4"/>
                    <a:pt x="8" y="2"/>
                    <a:pt x="9" y="0"/>
                  </a:cubicBezTo>
                  <a:cubicBezTo>
                    <a:pt x="9" y="0"/>
                    <a:pt x="9" y="0"/>
                    <a:pt x="9" y="0"/>
                  </a:cubicBezTo>
                  <a:cubicBezTo>
                    <a:pt x="8" y="1"/>
                    <a:pt x="7" y="3"/>
                    <a:pt x="7" y="5"/>
                  </a:cubicBezTo>
                  <a:cubicBezTo>
                    <a:pt x="6" y="7"/>
                    <a:pt x="6" y="10"/>
                    <a:pt x="7" y="12"/>
                  </a:cubicBezTo>
                  <a:cubicBezTo>
                    <a:pt x="4" y="13"/>
                    <a:pt x="2" y="14"/>
                    <a:pt x="1" y="17"/>
                  </a:cubicBezTo>
                  <a:cubicBezTo>
                    <a:pt x="0" y="19"/>
                    <a:pt x="0" y="22"/>
                    <a:pt x="0" y="25"/>
                  </a:cubicBezTo>
                  <a:cubicBezTo>
                    <a:pt x="1" y="28"/>
                    <a:pt x="2" y="31"/>
                    <a:pt x="4" y="33"/>
                  </a:cubicBezTo>
                  <a:cubicBezTo>
                    <a:pt x="6" y="36"/>
                    <a:pt x="8" y="38"/>
                    <a:pt x="10" y="39"/>
                  </a:cubicBezTo>
                  <a:cubicBezTo>
                    <a:pt x="14" y="42"/>
                    <a:pt x="18" y="42"/>
                    <a:pt x="22" y="41"/>
                  </a:cubicBezTo>
                  <a:cubicBezTo>
                    <a:pt x="25" y="41"/>
                    <a:pt x="28" y="39"/>
                    <a:pt x="31" y="38"/>
                  </a:cubicBezTo>
                  <a:cubicBezTo>
                    <a:pt x="33" y="37"/>
                    <a:pt x="41" y="35"/>
                    <a:pt x="41" y="35"/>
                  </a:cubicBezTo>
                  <a:cubicBezTo>
                    <a:pt x="36" y="32"/>
                    <a:pt x="36" y="26"/>
                    <a:pt x="34" y="2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2629"/>
            <p:cNvSpPr>
              <a:spLocks noEditPoints="1"/>
            </p:cNvSpPr>
            <p:nvPr/>
          </p:nvSpPr>
          <p:spPr bwMode="auto">
            <a:xfrm>
              <a:off x="1793981" y="2496963"/>
              <a:ext cx="137455" cy="159915"/>
            </a:xfrm>
            <a:custGeom>
              <a:avLst/>
              <a:gdLst>
                <a:gd name="T0" fmla="*/ 56 w 65"/>
                <a:gd name="T1" fmla="*/ 19 h 75"/>
                <a:gd name="T2" fmla="*/ 43 w 65"/>
                <a:gd name="T3" fmla="*/ 15 h 75"/>
                <a:gd name="T4" fmla="*/ 28 w 65"/>
                <a:gd name="T5" fmla="*/ 17 h 75"/>
                <a:gd name="T6" fmla="*/ 27 w 65"/>
                <a:gd name="T7" fmla="*/ 10 h 75"/>
                <a:gd name="T8" fmla="*/ 32 w 65"/>
                <a:gd name="T9" fmla="*/ 1 h 75"/>
                <a:gd name="T10" fmla="*/ 32 w 65"/>
                <a:gd name="T11" fmla="*/ 0 h 75"/>
                <a:gd name="T12" fmla="*/ 27 w 65"/>
                <a:gd name="T13" fmla="*/ 8 h 75"/>
                <a:gd name="T14" fmla="*/ 27 w 65"/>
                <a:gd name="T15" fmla="*/ 18 h 75"/>
                <a:gd name="T16" fmla="*/ 19 w 65"/>
                <a:gd name="T17" fmla="*/ 25 h 75"/>
                <a:gd name="T18" fmla="*/ 17 w 65"/>
                <a:gd name="T19" fmla="*/ 31 h 75"/>
                <a:gd name="T20" fmla="*/ 17 w 65"/>
                <a:gd name="T21" fmla="*/ 31 h 75"/>
                <a:gd name="T22" fmla="*/ 13 w 65"/>
                <a:gd name="T23" fmla="*/ 36 h 75"/>
                <a:gd name="T24" fmla="*/ 5 w 65"/>
                <a:gd name="T25" fmla="*/ 38 h 75"/>
                <a:gd name="T26" fmla="*/ 1 w 65"/>
                <a:gd name="T27" fmla="*/ 43 h 75"/>
                <a:gd name="T28" fmla="*/ 2 w 65"/>
                <a:gd name="T29" fmla="*/ 50 h 75"/>
                <a:gd name="T30" fmla="*/ 4 w 65"/>
                <a:gd name="T31" fmla="*/ 56 h 75"/>
                <a:gd name="T32" fmla="*/ 7 w 65"/>
                <a:gd name="T33" fmla="*/ 61 h 75"/>
                <a:gd name="T34" fmla="*/ 14 w 65"/>
                <a:gd name="T35" fmla="*/ 57 h 75"/>
                <a:gd name="T36" fmla="*/ 21 w 65"/>
                <a:gd name="T37" fmla="*/ 48 h 75"/>
                <a:gd name="T38" fmla="*/ 22 w 65"/>
                <a:gd name="T39" fmla="*/ 49 h 75"/>
                <a:gd name="T40" fmla="*/ 27 w 65"/>
                <a:gd name="T41" fmla="*/ 53 h 75"/>
                <a:gd name="T42" fmla="*/ 33 w 65"/>
                <a:gd name="T43" fmla="*/ 55 h 75"/>
                <a:gd name="T44" fmla="*/ 43 w 65"/>
                <a:gd name="T45" fmla="*/ 62 h 75"/>
                <a:gd name="T46" fmla="*/ 48 w 65"/>
                <a:gd name="T47" fmla="*/ 69 h 75"/>
                <a:gd name="T48" fmla="*/ 50 w 65"/>
                <a:gd name="T49" fmla="*/ 75 h 75"/>
                <a:gd name="T50" fmla="*/ 58 w 65"/>
                <a:gd name="T51" fmla="*/ 63 h 75"/>
                <a:gd name="T52" fmla="*/ 63 w 65"/>
                <a:gd name="T53" fmla="*/ 50 h 75"/>
                <a:gd name="T54" fmla="*/ 63 w 65"/>
                <a:gd name="T55" fmla="*/ 31 h 75"/>
                <a:gd name="T56" fmla="*/ 56 w 65"/>
                <a:gd name="T57" fmla="*/ 19 h 75"/>
                <a:gd name="T58" fmla="*/ 13 w 65"/>
                <a:gd name="T59" fmla="*/ 37 h 75"/>
                <a:gd name="T60" fmla="*/ 15 w 65"/>
                <a:gd name="T61" fmla="*/ 34 h 75"/>
                <a:gd name="T62" fmla="*/ 17 w 65"/>
                <a:gd name="T63" fmla="*/ 32 h 75"/>
                <a:gd name="T64" fmla="*/ 17 w 65"/>
                <a:gd name="T65" fmla="*/ 36 h 75"/>
                <a:gd name="T66" fmla="*/ 18 w 65"/>
                <a:gd name="T67" fmla="*/ 39 h 75"/>
                <a:gd name="T68" fmla="*/ 13 w 65"/>
                <a:gd name="T69"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 h="75">
                  <a:moveTo>
                    <a:pt x="56" y="19"/>
                  </a:moveTo>
                  <a:cubicBezTo>
                    <a:pt x="53" y="16"/>
                    <a:pt x="48" y="15"/>
                    <a:pt x="43" y="15"/>
                  </a:cubicBezTo>
                  <a:cubicBezTo>
                    <a:pt x="38" y="15"/>
                    <a:pt x="32" y="15"/>
                    <a:pt x="28" y="17"/>
                  </a:cubicBezTo>
                  <a:cubicBezTo>
                    <a:pt x="27" y="15"/>
                    <a:pt x="27" y="12"/>
                    <a:pt x="27" y="10"/>
                  </a:cubicBezTo>
                  <a:cubicBezTo>
                    <a:pt x="28" y="6"/>
                    <a:pt x="30" y="3"/>
                    <a:pt x="32" y="1"/>
                  </a:cubicBezTo>
                  <a:cubicBezTo>
                    <a:pt x="32" y="1"/>
                    <a:pt x="32" y="1"/>
                    <a:pt x="32" y="0"/>
                  </a:cubicBezTo>
                  <a:cubicBezTo>
                    <a:pt x="30" y="1"/>
                    <a:pt x="28" y="4"/>
                    <a:pt x="27" y="8"/>
                  </a:cubicBezTo>
                  <a:cubicBezTo>
                    <a:pt x="26" y="11"/>
                    <a:pt x="26" y="15"/>
                    <a:pt x="27" y="18"/>
                  </a:cubicBezTo>
                  <a:cubicBezTo>
                    <a:pt x="24" y="19"/>
                    <a:pt x="21" y="22"/>
                    <a:pt x="19" y="25"/>
                  </a:cubicBezTo>
                  <a:cubicBezTo>
                    <a:pt x="18" y="27"/>
                    <a:pt x="18" y="29"/>
                    <a:pt x="17" y="31"/>
                  </a:cubicBezTo>
                  <a:cubicBezTo>
                    <a:pt x="17" y="31"/>
                    <a:pt x="17" y="31"/>
                    <a:pt x="17" y="31"/>
                  </a:cubicBezTo>
                  <a:cubicBezTo>
                    <a:pt x="16" y="32"/>
                    <a:pt x="14" y="35"/>
                    <a:pt x="13" y="36"/>
                  </a:cubicBezTo>
                  <a:cubicBezTo>
                    <a:pt x="10" y="36"/>
                    <a:pt x="7" y="36"/>
                    <a:pt x="5" y="38"/>
                  </a:cubicBezTo>
                  <a:cubicBezTo>
                    <a:pt x="3" y="39"/>
                    <a:pt x="2" y="41"/>
                    <a:pt x="1" y="43"/>
                  </a:cubicBezTo>
                  <a:cubicBezTo>
                    <a:pt x="0" y="46"/>
                    <a:pt x="1" y="48"/>
                    <a:pt x="2" y="50"/>
                  </a:cubicBezTo>
                  <a:cubicBezTo>
                    <a:pt x="2" y="52"/>
                    <a:pt x="3" y="54"/>
                    <a:pt x="4" y="56"/>
                  </a:cubicBezTo>
                  <a:cubicBezTo>
                    <a:pt x="5" y="57"/>
                    <a:pt x="7" y="61"/>
                    <a:pt x="7" y="61"/>
                  </a:cubicBezTo>
                  <a:cubicBezTo>
                    <a:pt x="8" y="59"/>
                    <a:pt x="11" y="58"/>
                    <a:pt x="14" y="57"/>
                  </a:cubicBezTo>
                  <a:cubicBezTo>
                    <a:pt x="17" y="55"/>
                    <a:pt x="20" y="52"/>
                    <a:pt x="21" y="48"/>
                  </a:cubicBezTo>
                  <a:cubicBezTo>
                    <a:pt x="22" y="48"/>
                    <a:pt x="22" y="49"/>
                    <a:pt x="22" y="49"/>
                  </a:cubicBezTo>
                  <a:cubicBezTo>
                    <a:pt x="24" y="51"/>
                    <a:pt x="25" y="52"/>
                    <a:pt x="27" y="53"/>
                  </a:cubicBezTo>
                  <a:cubicBezTo>
                    <a:pt x="29" y="54"/>
                    <a:pt x="31" y="54"/>
                    <a:pt x="33" y="55"/>
                  </a:cubicBezTo>
                  <a:cubicBezTo>
                    <a:pt x="36" y="57"/>
                    <a:pt x="40" y="59"/>
                    <a:pt x="43" y="62"/>
                  </a:cubicBezTo>
                  <a:cubicBezTo>
                    <a:pt x="44" y="63"/>
                    <a:pt x="47" y="66"/>
                    <a:pt x="48" y="69"/>
                  </a:cubicBezTo>
                  <a:cubicBezTo>
                    <a:pt x="49" y="72"/>
                    <a:pt x="50" y="75"/>
                    <a:pt x="50" y="75"/>
                  </a:cubicBezTo>
                  <a:cubicBezTo>
                    <a:pt x="52" y="71"/>
                    <a:pt x="55" y="67"/>
                    <a:pt x="58" y="63"/>
                  </a:cubicBezTo>
                  <a:cubicBezTo>
                    <a:pt x="60" y="59"/>
                    <a:pt x="62" y="54"/>
                    <a:pt x="63" y="50"/>
                  </a:cubicBezTo>
                  <a:cubicBezTo>
                    <a:pt x="65" y="44"/>
                    <a:pt x="64" y="37"/>
                    <a:pt x="63" y="31"/>
                  </a:cubicBezTo>
                  <a:cubicBezTo>
                    <a:pt x="61" y="26"/>
                    <a:pt x="59" y="22"/>
                    <a:pt x="56" y="19"/>
                  </a:cubicBezTo>
                  <a:close/>
                  <a:moveTo>
                    <a:pt x="13" y="37"/>
                  </a:moveTo>
                  <a:cubicBezTo>
                    <a:pt x="14" y="36"/>
                    <a:pt x="14" y="35"/>
                    <a:pt x="15" y="34"/>
                  </a:cubicBezTo>
                  <a:cubicBezTo>
                    <a:pt x="15" y="33"/>
                    <a:pt x="16" y="33"/>
                    <a:pt x="17" y="32"/>
                  </a:cubicBezTo>
                  <a:cubicBezTo>
                    <a:pt x="17" y="33"/>
                    <a:pt x="17" y="34"/>
                    <a:pt x="17" y="36"/>
                  </a:cubicBezTo>
                  <a:cubicBezTo>
                    <a:pt x="17" y="37"/>
                    <a:pt x="17" y="38"/>
                    <a:pt x="18" y="39"/>
                  </a:cubicBezTo>
                  <a:cubicBezTo>
                    <a:pt x="16" y="38"/>
                    <a:pt x="15" y="37"/>
                    <a:pt x="13" y="3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2630"/>
            <p:cNvSpPr>
              <a:spLocks/>
            </p:cNvSpPr>
            <p:nvPr/>
          </p:nvSpPr>
          <p:spPr bwMode="auto">
            <a:xfrm>
              <a:off x="1942217" y="2395444"/>
              <a:ext cx="74567" cy="93433"/>
            </a:xfrm>
            <a:custGeom>
              <a:avLst/>
              <a:gdLst>
                <a:gd name="T0" fmla="*/ 34 w 35"/>
                <a:gd name="T1" fmla="*/ 30 h 44"/>
                <a:gd name="T2" fmla="*/ 33 w 35"/>
                <a:gd name="T3" fmla="*/ 22 h 44"/>
                <a:gd name="T4" fmla="*/ 29 w 35"/>
                <a:gd name="T5" fmla="*/ 15 h 44"/>
                <a:gd name="T6" fmla="*/ 21 w 35"/>
                <a:gd name="T7" fmla="*/ 11 h 44"/>
                <a:gd name="T8" fmla="*/ 10 w 35"/>
                <a:gd name="T9" fmla="*/ 11 h 44"/>
                <a:gd name="T10" fmla="*/ 10 w 35"/>
                <a:gd name="T11" fmla="*/ 6 h 44"/>
                <a:gd name="T12" fmla="*/ 13 w 35"/>
                <a:gd name="T13" fmla="*/ 1 h 44"/>
                <a:gd name="T14" fmla="*/ 12 w 35"/>
                <a:gd name="T15" fmla="*/ 0 h 44"/>
                <a:gd name="T16" fmla="*/ 10 w 35"/>
                <a:gd name="T17" fmla="*/ 5 h 44"/>
                <a:gd name="T18" fmla="*/ 9 w 35"/>
                <a:gd name="T19" fmla="*/ 11 h 44"/>
                <a:gd name="T20" fmla="*/ 3 w 35"/>
                <a:gd name="T21" fmla="*/ 15 h 44"/>
                <a:gd name="T22" fmla="*/ 0 w 35"/>
                <a:gd name="T23" fmla="*/ 23 h 44"/>
                <a:gd name="T24" fmla="*/ 5 w 35"/>
                <a:gd name="T25" fmla="*/ 37 h 44"/>
                <a:gd name="T26" fmla="*/ 16 w 35"/>
                <a:gd name="T27" fmla="*/ 43 h 44"/>
                <a:gd name="T28" fmla="*/ 25 w 35"/>
                <a:gd name="T29" fmla="*/ 43 h 44"/>
                <a:gd name="T30" fmla="*/ 35 w 35"/>
                <a:gd name="T31" fmla="*/ 43 h 44"/>
                <a:gd name="T32" fmla="*/ 34 w 35"/>
                <a:gd name="T33"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4">
                  <a:moveTo>
                    <a:pt x="34" y="30"/>
                  </a:moveTo>
                  <a:cubicBezTo>
                    <a:pt x="34" y="27"/>
                    <a:pt x="33" y="24"/>
                    <a:pt x="33" y="22"/>
                  </a:cubicBezTo>
                  <a:cubicBezTo>
                    <a:pt x="32" y="19"/>
                    <a:pt x="31" y="17"/>
                    <a:pt x="29" y="15"/>
                  </a:cubicBezTo>
                  <a:cubicBezTo>
                    <a:pt x="27" y="14"/>
                    <a:pt x="24" y="12"/>
                    <a:pt x="21" y="11"/>
                  </a:cubicBezTo>
                  <a:cubicBezTo>
                    <a:pt x="17" y="10"/>
                    <a:pt x="13" y="10"/>
                    <a:pt x="10" y="11"/>
                  </a:cubicBezTo>
                  <a:cubicBezTo>
                    <a:pt x="10" y="10"/>
                    <a:pt x="10" y="8"/>
                    <a:pt x="10" y="6"/>
                  </a:cubicBezTo>
                  <a:cubicBezTo>
                    <a:pt x="11" y="4"/>
                    <a:pt x="12" y="2"/>
                    <a:pt x="13" y="1"/>
                  </a:cubicBezTo>
                  <a:cubicBezTo>
                    <a:pt x="12" y="0"/>
                    <a:pt x="12" y="0"/>
                    <a:pt x="12" y="0"/>
                  </a:cubicBezTo>
                  <a:cubicBezTo>
                    <a:pt x="12" y="1"/>
                    <a:pt x="11" y="3"/>
                    <a:pt x="10" y="5"/>
                  </a:cubicBezTo>
                  <a:cubicBezTo>
                    <a:pt x="9" y="7"/>
                    <a:pt x="9" y="10"/>
                    <a:pt x="9" y="11"/>
                  </a:cubicBezTo>
                  <a:cubicBezTo>
                    <a:pt x="7" y="12"/>
                    <a:pt x="5" y="13"/>
                    <a:pt x="3" y="15"/>
                  </a:cubicBezTo>
                  <a:cubicBezTo>
                    <a:pt x="2" y="17"/>
                    <a:pt x="0" y="20"/>
                    <a:pt x="0" y="23"/>
                  </a:cubicBezTo>
                  <a:cubicBezTo>
                    <a:pt x="0" y="28"/>
                    <a:pt x="3" y="34"/>
                    <a:pt x="5" y="37"/>
                  </a:cubicBezTo>
                  <a:cubicBezTo>
                    <a:pt x="8" y="41"/>
                    <a:pt x="12" y="42"/>
                    <a:pt x="16" y="43"/>
                  </a:cubicBezTo>
                  <a:cubicBezTo>
                    <a:pt x="19" y="44"/>
                    <a:pt x="22" y="43"/>
                    <a:pt x="25" y="43"/>
                  </a:cubicBezTo>
                  <a:cubicBezTo>
                    <a:pt x="28" y="43"/>
                    <a:pt x="35" y="43"/>
                    <a:pt x="35" y="43"/>
                  </a:cubicBezTo>
                  <a:cubicBezTo>
                    <a:pt x="32" y="40"/>
                    <a:pt x="34" y="34"/>
                    <a:pt x="34" y="3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2631"/>
            <p:cNvSpPr>
              <a:spLocks/>
            </p:cNvSpPr>
            <p:nvPr/>
          </p:nvSpPr>
          <p:spPr bwMode="auto">
            <a:xfrm>
              <a:off x="1984442" y="2347829"/>
              <a:ext cx="40428" cy="47615"/>
            </a:xfrm>
            <a:custGeom>
              <a:avLst/>
              <a:gdLst>
                <a:gd name="T0" fmla="*/ 14 w 19"/>
                <a:gd name="T1" fmla="*/ 7 h 22"/>
                <a:gd name="T2" fmla="*/ 10 w 19"/>
                <a:gd name="T3" fmla="*/ 5 h 22"/>
                <a:gd name="T4" fmla="*/ 4 w 19"/>
                <a:gd name="T5" fmla="*/ 6 h 22"/>
                <a:gd name="T6" fmla="*/ 4 w 19"/>
                <a:gd name="T7" fmla="*/ 4 h 22"/>
                <a:gd name="T8" fmla="*/ 5 w 19"/>
                <a:gd name="T9" fmla="*/ 0 h 22"/>
                <a:gd name="T10" fmla="*/ 4 w 19"/>
                <a:gd name="T11" fmla="*/ 0 h 22"/>
                <a:gd name="T12" fmla="*/ 3 w 19"/>
                <a:gd name="T13" fmla="*/ 3 h 22"/>
                <a:gd name="T14" fmla="*/ 4 w 19"/>
                <a:gd name="T15" fmla="*/ 6 h 22"/>
                <a:gd name="T16" fmla="*/ 0 w 19"/>
                <a:gd name="T17" fmla="*/ 13 h 22"/>
                <a:gd name="T18" fmla="*/ 3 w 19"/>
                <a:gd name="T19" fmla="*/ 20 h 22"/>
                <a:gd name="T20" fmla="*/ 9 w 19"/>
                <a:gd name="T21" fmla="*/ 22 h 22"/>
                <a:gd name="T22" fmla="*/ 14 w 19"/>
                <a:gd name="T23" fmla="*/ 22 h 22"/>
                <a:gd name="T24" fmla="*/ 17 w 19"/>
                <a:gd name="T25" fmla="*/ 21 h 22"/>
                <a:gd name="T26" fmla="*/ 19 w 19"/>
                <a:gd name="T27" fmla="*/ 20 h 22"/>
                <a:gd name="T28" fmla="*/ 17 w 19"/>
                <a:gd name="T29" fmla="*/ 14 h 22"/>
                <a:gd name="T30" fmla="*/ 14 w 19"/>
                <a:gd name="T31"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2">
                  <a:moveTo>
                    <a:pt x="14" y="7"/>
                  </a:moveTo>
                  <a:cubicBezTo>
                    <a:pt x="13" y="6"/>
                    <a:pt x="11" y="5"/>
                    <a:pt x="10" y="5"/>
                  </a:cubicBezTo>
                  <a:cubicBezTo>
                    <a:pt x="8" y="5"/>
                    <a:pt x="6" y="5"/>
                    <a:pt x="4" y="6"/>
                  </a:cubicBezTo>
                  <a:cubicBezTo>
                    <a:pt x="4" y="5"/>
                    <a:pt x="3" y="4"/>
                    <a:pt x="4" y="4"/>
                  </a:cubicBezTo>
                  <a:cubicBezTo>
                    <a:pt x="4" y="2"/>
                    <a:pt x="4" y="1"/>
                    <a:pt x="5" y="0"/>
                  </a:cubicBezTo>
                  <a:cubicBezTo>
                    <a:pt x="4" y="0"/>
                    <a:pt x="4" y="0"/>
                    <a:pt x="4" y="0"/>
                  </a:cubicBezTo>
                  <a:cubicBezTo>
                    <a:pt x="4" y="1"/>
                    <a:pt x="4" y="2"/>
                    <a:pt x="3" y="3"/>
                  </a:cubicBezTo>
                  <a:cubicBezTo>
                    <a:pt x="3" y="4"/>
                    <a:pt x="3" y="5"/>
                    <a:pt x="4" y="6"/>
                  </a:cubicBezTo>
                  <a:cubicBezTo>
                    <a:pt x="1" y="7"/>
                    <a:pt x="0" y="10"/>
                    <a:pt x="0" y="13"/>
                  </a:cubicBezTo>
                  <a:cubicBezTo>
                    <a:pt x="0" y="15"/>
                    <a:pt x="2" y="18"/>
                    <a:pt x="3" y="20"/>
                  </a:cubicBezTo>
                  <a:cubicBezTo>
                    <a:pt x="5" y="21"/>
                    <a:pt x="7" y="22"/>
                    <a:pt x="9" y="22"/>
                  </a:cubicBezTo>
                  <a:cubicBezTo>
                    <a:pt x="11" y="22"/>
                    <a:pt x="12" y="22"/>
                    <a:pt x="14" y="22"/>
                  </a:cubicBezTo>
                  <a:cubicBezTo>
                    <a:pt x="15" y="21"/>
                    <a:pt x="16" y="21"/>
                    <a:pt x="17" y="21"/>
                  </a:cubicBezTo>
                  <a:cubicBezTo>
                    <a:pt x="18" y="21"/>
                    <a:pt x="19" y="20"/>
                    <a:pt x="19" y="20"/>
                  </a:cubicBezTo>
                  <a:cubicBezTo>
                    <a:pt x="17" y="19"/>
                    <a:pt x="18" y="16"/>
                    <a:pt x="17" y="14"/>
                  </a:cubicBezTo>
                  <a:cubicBezTo>
                    <a:pt x="17" y="11"/>
                    <a:pt x="17" y="9"/>
                    <a:pt x="14" y="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2632"/>
            <p:cNvSpPr>
              <a:spLocks/>
            </p:cNvSpPr>
            <p:nvPr/>
          </p:nvSpPr>
          <p:spPr bwMode="auto">
            <a:xfrm>
              <a:off x="2001511" y="2310096"/>
              <a:ext cx="34139" cy="34139"/>
            </a:xfrm>
            <a:custGeom>
              <a:avLst/>
              <a:gdLst>
                <a:gd name="T0" fmla="*/ 16 w 16"/>
                <a:gd name="T1" fmla="*/ 8 h 16"/>
                <a:gd name="T2" fmla="*/ 10 w 16"/>
                <a:gd name="T3" fmla="*/ 1 h 16"/>
                <a:gd name="T4" fmla="*/ 3 w 16"/>
                <a:gd name="T5" fmla="*/ 4 h 16"/>
                <a:gd name="T6" fmla="*/ 1 w 16"/>
                <a:gd name="T7" fmla="*/ 3 h 16"/>
                <a:gd name="T8" fmla="*/ 1 w 16"/>
                <a:gd name="T9" fmla="*/ 0 h 16"/>
                <a:gd name="T10" fmla="*/ 0 w 16"/>
                <a:gd name="T11" fmla="*/ 0 h 16"/>
                <a:gd name="T12" fmla="*/ 2 w 16"/>
                <a:gd name="T13" fmla="*/ 5 h 16"/>
                <a:gd name="T14" fmla="*/ 2 w 16"/>
                <a:gd name="T15" fmla="*/ 10 h 16"/>
                <a:gd name="T16" fmla="*/ 5 w 16"/>
                <a:gd name="T17" fmla="*/ 13 h 16"/>
                <a:gd name="T18" fmla="*/ 9 w 16"/>
                <a:gd name="T19" fmla="*/ 14 h 16"/>
                <a:gd name="T20" fmla="*/ 12 w 16"/>
                <a:gd name="T21" fmla="*/ 14 h 16"/>
                <a:gd name="T22" fmla="*/ 15 w 16"/>
                <a:gd name="T23" fmla="*/ 15 h 16"/>
                <a:gd name="T24" fmla="*/ 16 w 16"/>
                <a:gd name="T25" fmla="*/ 16 h 16"/>
                <a:gd name="T26" fmla="*/ 16 w 16"/>
                <a:gd name="T2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16" y="8"/>
                  </a:moveTo>
                  <a:cubicBezTo>
                    <a:pt x="15" y="5"/>
                    <a:pt x="13" y="2"/>
                    <a:pt x="10" y="1"/>
                  </a:cubicBezTo>
                  <a:cubicBezTo>
                    <a:pt x="7" y="0"/>
                    <a:pt x="4" y="2"/>
                    <a:pt x="3" y="4"/>
                  </a:cubicBezTo>
                  <a:cubicBezTo>
                    <a:pt x="2" y="4"/>
                    <a:pt x="2" y="3"/>
                    <a:pt x="1" y="3"/>
                  </a:cubicBezTo>
                  <a:cubicBezTo>
                    <a:pt x="1" y="2"/>
                    <a:pt x="1" y="1"/>
                    <a:pt x="1" y="0"/>
                  </a:cubicBezTo>
                  <a:cubicBezTo>
                    <a:pt x="0" y="0"/>
                    <a:pt x="0" y="0"/>
                    <a:pt x="0" y="0"/>
                  </a:cubicBezTo>
                  <a:cubicBezTo>
                    <a:pt x="0" y="1"/>
                    <a:pt x="1" y="4"/>
                    <a:pt x="2" y="5"/>
                  </a:cubicBezTo>
                  <a:cubicBezTo>
                    <a:pt x="1" y="6"/>
                    <a:pt x="1" y="8"/>
                    <a:pt x="2" y="10"/>
                  </a:cubicBezTo>
                  <a:cubicBezTo>
                    <a:pt x="3" y="11"/>
                    <a:pt x="4" y="13"/>
                    <a:pt x="5" y="13"/>
                  </a:cubicBezTo>
                  <a:cubicBezTo>
                    <a:pt x="6" y="14"/>
                    <a:pt x="7" y="14"/>
                    <a:pt x="9" y="14"/>
                  </a:cubicBezTo>
                  <a:cubicBezTo>
                    <a:pt x="10" y="14"/>
                    <a:pt x="11" y="14"/>
                    <a:pt x="12" y="14"/>
                  </a:cubicBezTo>
                  <a:cubicBezTo>
                    <a:pt x="13" y="14"/>
                    <a:pt x="14" y="14"/>
                    <a:pt x="15" y="15"/>
                  </a:cubicBezTo>
                  <a:cubicBezTo>
                    <a:pt x="16" y="15"/>
                    <a:pt x="16" y="16"/>
                    <a:pt x="16" y="16"/>
                  </a:cubicBezTo>
                  <a:cubicBezTo>
                    <a:pt x="16" y="13"/>
                    <a:pt x="16" y="10"/>
                    <a:pt x="16" y="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2633"/>
            <p:cNvSpPr>
              <a:spLocks/>
            </p:cNvSpPr>
            <p:nvPr/>
          </p:nvSpPr>
          <p:spPr bwMode="auto">
            <a:xfrm>
              <a:off x="1923351" y="2350524"/>
              <a:ext cx="59294" cy="57498"/>
            </a:xfrm>
            <a:custGeom>
              <a:avLst/>
              <a:gdLst>
                <a:gd name="T0" fmla="*/ 0 w 28"/>
                <a:gd name="T1" fmla="*/ 27 h 27"/>
                <a:gd name="T2" fmla="*/ 10 w 28"/>
                <a:gd name="T3" fmla="*/ 25 h 27"/>
                <a:gd name="T4" fmla="*/ 23 w 28"/>
                <a:gd name="T5" fmla="*/ 19 h 27"/>
                <a:gd name="T6" fmla="*/ 20 w 28"/>
                <a:gd name="T7" fmla="*/ 4 h 27"/>
                <a:gd name="T8" fmla="*/ 23 w 28"/>
                <a:gd name="T9" fmla="*/ 3 h 27"/>
                <a:gd name="T10" fmla="*/ 28 w 28"/>
                <a:gd name="T11" fmla="*/ 2 h 27"/>
                <a:gd name="T12" fmla="*/ 28 w 28"/>
                <a:gd name="T13" fmla="*/ 1 h 27"/>
                <a:gd name="T14" fmla="*/ 20 w 28"/>
                <a:gd name="T15" fmla="*/ 4 h 27"/>
                <a:gd name="T16" fmla="*/ 11 w 28"/>
                <a:gd name="T17" fmla="*/ 1 h 27"/>
                <a:gd name="T18" fmla="*/ 3 w 28"/>
                <a:gd name="T19" fmla="*/ 5 h 27"/>
                <a:gd name="T20" fmla="*/ 0 w 28"/>
                <a:gd name="T21" fmla="*/ 13 h 27"/>
                <a:gd name="T22" fmla="*/ 0 w 28"/>
                <a:gd name="T23" fmla="*/ 20 h 27"/>
                <a:gd name="T24" fmla="*/ 0 w 28"/>
                <a:gd name="T2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7">
                  <a:moveTo>
                    <a:pt x="0" y="27"/>
                  </a:moveTo>
                  <a:cubicBezTo>
                    <a:pt x="3" y="25"/>
                    <a:pt x="7" y="26"/>
                    <a:pt x="10" y="25"/>
                  </a:cubicBezTo>
                  <a:cubicBezTo>
                    <a:pt x="15" y="25"/>
                    <a:pt x="20" y="23"/>
                    <a:pt x="23" y="19"/>
                  </a:cubicBezTo>
                  <a:cubicBezTo>
                    <a:pt x="26" y="15"/>
                    <a:pt x="24" y="8"/>
                    <a:pt x="20" y="4"/>
                  </a:cubicBezTo>
                  <a:cubicBezTo>
                    <a:pt x="21" y="3"/>
                    <a:pt x="22" y="3"/>
                    <a:pt x="23" y="3"/>
                  </a:cubicBezTo>
                  <a:cubicBezTo>
                    <a:pt x="25" y="2"/>
                    <a:pt x="26" y="2"/>
                    <a:pt x="28" y="2"/>
                  </a:cubicBezTo>
                  <a:cubicBezTo>
                    <a:pt x="28" y="1"/>
                    <a:pt x="28" y="1"/>
                    <a:pt x="28" y="1"/>
                  </a:cubicBezTo>
                  <a:cubicBezTo>
                    <a:pt x="26" y="1"/>
                    <a:pt x="22" y="2"/>
                    <a:pt x="20" y="4"/>
                  </a:cubicBezTo>
                  <a:cubicBezTo>
                    <a:pt x="17" y="1"/>
                    <a:pt x="14" y="0"/>
                    <a:pt x="11" y="1"/>
                  </a:cubicBezTo>
                  <a:cubicBezTo>
                    <a:pt x="8" y="1"/>
                    <a:pt x="5" y="3"/>
                    <a:pt x="3" y="5"/>
                  </a:cubicBezTo>
                  <a:cubicBezTo>
                    <a:pt x="1" y="7"/>
                    <a:pt x="1" y="10"/>
                    <a:pt x="0" y="13"/>
                  </a:cubicBezTo>
                  <a:cubicBezTo>
                    <a:pt x="0" y="15"/>
                    <a:pt x="0" y="17"/>
                    <a:pt x="0" y="20"/>
                  </a:cubicBezTo>
                  <a:cubicBezTo>
                    <a:pt x="0" y="21"/>
                    <a:pt x="0" y="27"/>
                    <a:pt x="0" y="2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2634"/>
            <p:cNvSpPr>
              <a:spLocks/>
            </p:cNvSpPr>
            <p:nvPr/>
          </p:nvSpPr>
          <p:spPr bwMode="auto">
            <a:xfrm>
              <a:off x="1489424" y="2495166"/>
              <a:ext cx="93433" cy="68278"/>
            </a:xfrm>
            <a:custGeom>
              <a:avLst/>
              <a:gdLst>
                <a:gd name="T0" fmla="*/ 5 w 44"/>
                <a:gd name="T1" fmla="*/ 30 h 32"/>
                <a:gd name="T2" fmla="*/ 11 w 44"/>
                <a:gd name="T3" fmla="*/ 30 h 32"/>
                <a:gd name="T4" fmla="*/ 18 w 44"/>
                <a:gd name="T5" fmla="*/ 32 h 32"/>
                <a:gd name="T6" fmla="*/ 24 w 44"/>
                <a:gd name="T7" fmla="*/ 30 h 32"/>
                <a:gd name="T8" fmla="*/ 31 w 44"/>
                <a:gd name="T9" fmla="*/ 24 h 32"/>
                <a:gd name="T10" fmla="*/ 36 w 44"/>
                <a:gd name="T11" fmla="*/ 14 h 32"/>
                <a:gd name="T12" fmla="*/ 43 w 44"/>
                <a:gd name="T13" fmla="*/ 19 h 32"/>
                <a:gd name="T14" fmla="*/ 44 w 44"/>
                <a:gd name="T15" fmla="*/ 18 h 32"/>
                <a:gd name="T16" fmla="*/ 36 w 44"/>
                <a:gd name="T17" fmla="*/ 14 h 32"/>
                <a:gd name="T18" fmla="*/ 36 w 44"/>
                <a:gd name="T19" fmla="*/ 11 h 32"/>
                <a:gd name="T20" fmla="*/ 29 w 44"/>
                <a:gd name="T21" fmla="*/ 2 h 32"/>
                <a:gd name="T22" fmla="*/ 16 w 44"/>
                <a:gd name="T23" fmla="*/ 1 h 32"/>
                <a:gd name="T24" fmla="*/ 6 w 44"/>
                <a:gd name="T25" fmla="*/ 6 h 32"/>
                <a:gd name="T26" fmla="*/ 2 w 44"/>
                <a:gd name="T27" fmla="*/ 14 h 32"/>
                <a:gd name="T28" fmla="*/ 1 w 44"/>
                <a:gd name="T29" fmla="*/ 21 h 32"/>
                <a:gd name="T30" fmla="*/ 0 w 44"/>
                <a:gd name="T31" fmla="*/ 28 h 32"/>
                <a:gd name="T32" fmla="*/ 0 w 44"/>
                <a:gd name="T33" fmla="*/ 32 h 32"/>
                <a:gd name="T34" fmla="*/ 5 w 44"/>
                <a:gd name="T35"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32">
                  <a:moveTo>
                    <a:pt x="5" y="30"/>
                  </a:moveTo>
                  <a:cubicBezTo>
                    <a:pt x="7" y="30"/>
                    <a:pt x="9" y="30"/>
                    <a:pt x="11" y="30"/>
                  </a:cubicBezTo>
                  <a:cubicBezTo>
                    <a:pt x="13" y="31"/>
                    <a:pt x="16" y="32"/>
                    <a:pt x="18" y="32"/>
                  </a:cubicBezTo>
                  <a:cubicBezTo>
                    <a:pt x="20" y="32"/>
                    <a:pt x="22" y="32"/>
                    <a:pt x="24" y="30"/>
                  </a:cubicBezTo>
                  <a:cubicBezTo>
                    <a:pt x="27" y="29"/>
                    <a:pt x="29" y="27"/>
                    <a:pt x="31" y="24"/>
                  </a:cubicBezTo>
                  <a:cubicBezTo>
                    <a:pt x="34" y="22"/>
                    <a:pt x="35" y="18"/>
                    <a:pt x="36" y="14"/>
                  </a:cubicBezTo>
                  <a:cubicBezTo>
                    <a:pt x="39" y="15"/>
                    <a:pt x="41" y="17"/>
                    <a:pt x="43" y="19"/>
                  </a:cubicBezTo>
                  <a:cubicBezTo>
                    <a:pt x="43" y="18"/>
                    <a:pt x="44" y="18"/>
                    <a:pt x="44" y="18"/>
                  </a:cubicBezTo>
                  <a:cubicBezTo>
                    <a:pt x="43" y="16"/>
                    <a:pt x="39" y="15"/>
                    <a:pt x="36" y="14"/>
                  </a:cubicBezTo>
                  <a:cubicBezTo>
                    <a:pt x="36" y="13"/>
                    <a:pt x="36" y="12"/>
                    <a:pt x="36" y="11"/>
                  </a:cubicBezTo>
                  <a:cubicBezTo>
                    <a:pt x="35" y="8"/>
                    <a:pt x="33" y="4"/>
                    <a:pt x="29" y="2"/>
                  </a:cubicBezTo>
                  <a:cubicBezTo>
                    <a:pt x="25" y="0"/>
                    <a:pt x="20" y="0"/>
                    <a:pt x="16" y="1"/>
                  </a:cubicBezTo>
                  <a:cubicBezTo>
                    <a:pt x="12" y="2"/>
                    <a:pt x="9" y="4"/>
                    <a:pt x="6" y="6"/>
                  </a:cubicBezTo>
                  <a:cubicBezTo>
                    <a:pt x="4" y="8"/>
                    <a:pt x="2" y="11"/>
                    <a:pt x="2" y="14"/>
                  </a:cubicBezTo>
                  <a:cubicBezTo>
                    <a:pt x="1" y="16"/>
                    <a:pt x="1" y="19"/>
                    <a:pt x="1" y="21"/>
                  </a:cubicBezTo>
                  <a:cubicBezTo>
                    <a:pt x="1" y="24"/>
                    <a:pt x="0" y="26"/>
                    <a:pt x="0" y="28"/>
                  </a:cubicBezTo>
                  <a:cubicBezTo>
                    <a:pt x="0" y="29"/>
                    <a:pt x="0" y="31"/>
                    <a:pt x="0" y="32"/>
                  </a:cubicBezTo>
                  <a:cubicBezTo>
                    <a:pt x="0" y="31"/>
                    <a:pt x="2" y="30"/>
                    <a:pt x="5" y="3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2635"/>
            <p:cNvSpPr>
              <a:spLocks/>
            </p:cNvSpPr>
            <p:nvPr/>
          </p:nvSpPr>
          <p:spPr bwMode="auto">
            <a:xfrm>
              <a:off x="1817340" y="2443957"/>
              <a:ext cx="37733" cy="25155"/>
            </a:xfrm>
            <a:custGeom>
              <a:avLst/>
              <a:gdLst>
                <a:gd name="T0" fmla="*/ 6 w 18"/>
                <a:gd name="T1" fmla="*/ 11 h 12"/>
                <a:gd name="T2" fmla="*/ 11 w 18"/>
                <a:gd name="T3" fmla="*/ 12 h 12"/>
                <a:gd name="T4" fmla="*/ 14 w 18"/>
                <a:gd name="T5" fmla="*/ 9 h 12"/>
                <a:gd name="T6" fmla="*/ 15 w 18"/>
                <a:gd name="T7" fmla="*/ 5 h 12"/>
                <a:gd name="T8" fmla="*/ 16 w 18"/>
                <a:gd name="T9" fmla="*/ 5 h 12"/>
                <a:gd name="T10" fmla="*/ 18 w 18"/>
                <a:gd name="T11" fmla="*/ 6 h 12"/>
                <a:gd name="T12" fmla="*/ 18 w 18"/>
                <a:gd name="T13" fmla="*/ 5 h 12"/>
                <a:gd name="T14" fmla="*/ 15 w 18"/>
                <a:gd name="T15" fmla="*/ 5 h 12"/>
                <a:gd name="T16" fmla="*/ 13 w 18"/>
                <a:gd name="T17" fmla="*/ 0 h 12"/>
                <a:gd name="T18" fmla="*/ 10 w 18"/>
                <a:gd name="T19" fmla="*/ 0 h 12"/>
                <a:gd name="T20" fmla="*/ 7 w 18"/>
                <a:gd name="T21" fmla="*/ 0 h 12"/>
                <a:gd name="T22" fmla="*/ 4 w 18"/>
                <a:gd name="T23" fmla="*/ 1 h 12"/>
                <a:gd name="T24" fmla="*/ 0 w 18"/>
                <a:gd name="T25" fmla="*/ 1 h 12"/>
                <a:gd name="T26" fmla="*/ 2 w 18"/>
                <a:gd name="T27" fmla="*/ 7 h 12"/>
                <a:gd name="T28" fmla="*/ 6 w 18"/>
                <a:gd name="T2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2">
                  <a:moveTo>
                    <a:pt x="6" y="11"/>
                  </a:moveTo>
                  <a:cubicBezTo>
                    <a:pt x="8" y="11"/>
                    <a:pt x="9" y="12"/>
                    <a:pt x="11" y="12"/>
                  </a:cubicBezTo>
                  <a:cubicBezTo>
                    <a:pt x="13" y="11"/>
                    <a:pt x="14" y="10"/>
                    <a:pt x="14" y="9"/>
                  </a:cubicBezTo>
                  <a:cubicBezTo>
                    <a:pt x="15" y="8"/>
                    <a:pt x="15" y="6"/>
                    <a:pt x="15" y="5"/>
                  </a:cubicBezTo>
                  <a:cubicBezTo>
                    <a:pt x="15" y="5"/>
                    <a:pt x="16" y="5"/>
                    <a:pt x="16" y="5"/>
                  </a:cubicBezTo>
                  <a:cubicBezTo>
                    <a:pt x="17" y="5"/>
                    <a:pt x="18" y="5"/>
                    <a:pt x="18" y="6"/>
                  </a:cubicBezTo>
                  <a:cubicBezTo>
                    <a:pt x="18" y="5"/>
                    <a:pt x="18" y="5"/>
                    <a:pt x="18" y="5"/>
                  </a:cubicBezTo>
                  <a:cubicBezTo>
                    <a:pt x="18" y="5"/>
                    <a:pt x="16" y="4"/>
                    <a:pt x="15" y="5"/>
                  </a:cubicBezTo>
                  <a:cubicBezTo>
                    <a:pt x="14" y="3"/>
                    <a:pt x="13" y="1"/>
                    <a:pt x="13" y="0"/>
                  </a:cubicBezTo>
                  <a:cubicBezTo>
                    <a:pt x="12" y="0"/>
                    <a:pt x="11" y="0"/>
                    <a:pt x="10" y="0"/>
                  </a:cubicBezTo>
                  <a:cubicBezTo>
                    <a:pt x="9" y="0"/>
                    <a:pt x="8" y="0"/>
                    <a:pt x="7" y="0"/>
                  </a:cubicBezTo>
                  <a:cubicBezTo>
                    <a:pt x="6" y="0"/>
                    <a:pt x="5" y="1"/>
                    <a:pt x="4" y="1"/>
                  </a:cubicBezTo>
                  <a:cubicBezTo>
                    <a:pt x="3" y="1"/>
                    <a:pt x="0" y="1"/>
                    <a:pt x="0" y="1"/>
                  </a:cubicBezTo>
                  <a:cubicBezTo>
                    <a:pt x="1" y="3"/>
                    <a:pt x="1" y="5"/>
                    <a:pt x="2" y="7"/>
                  </a:cubicBezTo>
                  <a:cubicBezTo>
                    <a:pt x="3" y="8"/>
                    <a:pt x="4" y="10"/>
                    <a:pt x="6"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2636"/>
            <p:cNvSpPr>
              <a:spLocks/>
            </p:cNvSpPr>
            <p:nvPr/>
          </p:nvSpPr>
          <p:spPr bwMode="auto">
            <a:xfrm>
              <a:off x="1307049" y="2735039"/>
              <a:ext cx="37733" cy="55701"/>
            </a:xfrm>
            <a:custGeom>
              <a:avLst/>
              <a:gdLst>
                <a:gd name="T0" fmla="*/ 15 w 18"/>
                <a:gd name="T1" fmla="*/ 6 h 26"/>
                <a:gd name="T2" fmla="*/ 11 w 18"/>
                <a:gd name="T3" fmla="*/ 3 h 26"/>
                <a:gd name="T4" fmla="*/ 8 w 18"/>
                <a:gd name="T5" fmla="*/ 1 h 26"/>
                <a:gd name="T6" fmla="*/ 7 w 18"/>
                <a:gd name="T7" fmla="*/ 0 h 26"/>
                <a:gd name="T8" fmla="*/ 6 w 18"/>
                <a:gd name="T9" fmla="*/ 3 h 26"/>
                <a:gd name="T10" fmla="*/ 3 w 18"/>
                <a:gd name="T11" fmla="*/ 6 h 26"/>
                <a:gd name="T12" fmla="*/ 1 w 18"/>
                <a:gd name="T13" fmla="*/ 17 h 26"/>
                <a:gd name="T14" fmla="*/ 5 w 18"/>
                <a:gd name="T15" fmla="*/ 21 h 26"/>
                <a:gd name="T16" fmla="*/ 11 w 18"/>
                <a:gd name="T17" fmla="*/ 21 h 26"/>
                <a:gd name="T18" fmla="*/ 11 w 18"/>
                <a:gd name="T19" fmla="*/ 23 h 26"/>
                <a:gd name="T20" fmla="*/ 11 w 18"/>
                <a:gd name="T21" fmla="*/ 26 h 26"/>
                <a:gd name="T22" fmla="*/ 11 w 18"/>
                <a:gd name="T23" fmla="*/ 26 h 26"/>
                <a:gd name="T24" fmla="*/ 12 w 18"/>
                <a:gd name="T25" fmla="*/ 24 h 26"/>
                <a:gd name="T26" fmla="*/ 12 w 18"/>
                <a:gd name="T27" fmla="*/ 21 h 26"/>
                <a:gd name="T28" fmla="*/ 17 w 18"/>
                <a:gd name="T29" fmla="*/ 17 h 26"/>
                <a:gd name="T30" fmla="*/ 18 w 18"/>
                <a:gd name="T31" fmla="*/ 12 h 26"/>
                <a:gd name="T32" fmla="*/ 15 w 18"/>
                <a:gd name="T33"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6">
                  <a:moveTo>
                    <a:pt x="15" y="6"/>
                  </a:moveTo>
                  <a:cubicBezTo>
                    <a:pt x="14" y="5"/>
                    <a:pt x="12" y="4"/>
                    <a:pt x="11" y="3"/>
                  </a:cubicBezTo>
                  <a:cubicBezTo>
                    <a:pt x="10" y="3"/>
                    <a:pt x="9" y="2"/>
                    <a:pt x="8" y="1"/>
                  </a:cubicBezTo>
                  <a:cubicBezTo>
                    <a:pt x="8" y="1"/>
                    <a:pt x="7" y="0"/>
                    <a:pt x="7" y="0"/>
                  </a:cubicBezTo>
                  <a:cubicBezTo>
                    <a:pt x="7" y="1"/>
                    <a:pt x="6" y="2"/>
                    <a:pt x="6" y="3"/>
                  </a:cubicBezTo>
                  <a:cubicBezTo>
                    <a:pt x="5" y="4"/>
                    <a:pt x="4" y="5"/>
                    <a:pt x="3" y="6"/>
                  </a:cubicBezTo>
                  <a:cubicBezTo>
                    <a:pt x="1" y="9"/>
                    <a:pt x="0" y="13"/>
                    <a:pt x="1" y="17"/>
                  </a:cubicBezTo>
                  <a:cubicBezTo>
                    <a:pt x="2" y="19"/>
                    <a:pt x="3" y="20"/>
                    <a:pt x="5" y="21"/>
                  </a:cubicBezTo>
                  <a:cubicBezTo>
                    <a:pt x="7" y="22"/>
                    <a:pt x="9" y="22"/>
                    <a:pt x="11" y="21"/>
                  </a:cubicBezTo>
                  <a:cubicBezTo>
                    <a:pt x="11" y="22"/>
                    <a:pt x="11" y="23"/>
                    <a:pt x="11" y="23"/>
                  </a:cubicBezTo>
                  <a:cubicBezTo>
                    <a:pt x="11" y="24"/>
                    <a:pt x="11" y="25"/>
                    <a:pt x="11" y="26"/>
                  </a:cubicBezTo>
                  <a:cubicBezTo>
                    <a:pt x="11" y="26"/>
                    <a:pt x="11" y="26"/>
                    <a:pt x="11" y="26"/>
                  </a:cubicBezTo>
                  <a:cubicBezTo>
                    <a:pt x="12" y="26"/>
                    <a:pt x="11" y="25"/>
                    <a:pt x="12" y="24"/>
                  </a:cubicBezTo>
                  <a:cubicBezTo>
                    <a:pt x="12" y="23"/>
                    <a:pt x="12" y="22"/>
                    <a:pt x="12" y="21"/>
                  </a:cubicBezTo>
                  <a:cubicBezTo>
                    <a:pt x="14" y="20"/>
                    <a:pt x="16" y="19"/>
                    <a:pt x="17" y="17"/>
                  </a:cubicBezTo>
                  <a:cubicBezTo>
                    <a:pt x="18" y="16"/>
                    <a:pt x="18" y="13"/>
                    <a:pt x="18" y="12"/>
                  </a:cubicBezTo>
                  <a:cubicBezTo>
                    <a:pt x="17" y="9"/>
                    <a:pt x="16" y="8"/>
                    <a:pt x="15" y="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2637"/>
            <p:cNvSpPr>
              <a:spLocks/>
            </p:cNvSpPr>
            <p:nvPr/>
          </p:nvSpPr>
          <p:spPr bwMode="auto">
            <a:xfrm>
              <a:off x="1347477" y="2669455"/>
              <a:ext cx="65583" cy="80856"/>
            </a:xfrm>
            <a:custGeom>
              <a:avLst/>
              <a:gdLst>
                <a:gd name="T0" fmla="*/ 25 w 31"/>
                <a:gd name="T1" fmla="*/ 7 h 38"/>
                <a:gd name="T2" fmla="*/ 23 w 31"/>
                <a:gd name="T3" fmla="*/ 2 h 38"/>
                <a:gd name="T4" fmla="*/ 21 w 31"/>
                <a:gd name="T5" fmla="*/ 0 h 38"/>
                <a:gd name="T6" fmla="*/ 17 w 31"/>
                <a:gd name="T7" fmla="*/ 3 h 38"/>
                <a:gd name="T8" fmla="*/ 12 w 31"/>
                <a:gd name="T9" fmla="*/ 6 h 38"/>
                <a:gd name="T10" fmla="*/ 2 w 31"/>
                <a:gd name="T11" fmla="*/ 17 h 38"/>
                <a:gd name="T12" fmla="*/ 9 w 31"/>
                <a:gd name="T13" fmla="*/ 33 h 38"/>
                <a:gd name="T14" fmla="*/ 6 w 31"/>
                <a:gd name="T15" fmla="*/ 35 h 38"/>
                <a:gd name="T16" fmla="*/ 1 w 31"/>
                <a:gd name="T17" fmla="*/ 37 h 38"/>
                <a:gd name="T18" fmla="*/ 1 w 31"/>
                <a:gd name="T19" fmla="*/ 38 h 38"/>
                <a:gd name="T20" fmla="*/ 10 w 31"/>
                <a:gd name="T21" fmla="*/ 33 h 38"/>
                <a:gd name="T22" fmla="*/ 22 w 31"/>
                <a:gd name="T23" fmla="*/ 33 h 38"/>
                <a:gd name="T24" fmla="*/ 29 w 31"/>
                <a:gd name="T25" fmla="*/ 25 h 38"/>
                <a:gd name="T26" fmla="*/ 29 w 31"/>
                <a:gd name="T27" fmla="*/ 14 h 38"/>
                <a:gd name="T28" fmla="*/ 25 w 31"/>
                <a:gd name="T29"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8">
                  <a:moveTo>
                    <a:pt x="25" y="7"/>
                  </a:moveTo>
                  <a:cubicBezTo>
                    <a:pt x="25" y="6"/>
                    <a:pt x="24" y="4"/>
                    <a:pt x="23" y="2"/>
                  </a:cubicBezTo>
                  <a:cubicBezTo>
                    <a:pt x="22" y="1"/>
                    <a:pt x="21" y="0"/>
                    <a:pt x="21" y="0"/>
                  </a:cubicBezTo>
                  <a:cubicBezTo>
                    <a:pt x="20" y="1"/>
                    <a:pt x="19" y="3"/>
                    <a:pt x="17" y="3"/>
                  </a:cubicBezTo>
                  <a:cubicBezTo>
                    <a:pt x="15" y="4"/>
                    <a:pt x="13" y="5"/>
                    <a:pt x="12" y="6"/>
                  </a:cubicBezTo>
                  <a:cubicBezTo>
                    <a:pt x="8" y="8"/>
                    <a:pt x="3" y="11"/>
                    <a:pt x="2" y="17"/>
                  </a:cubicBezTo>
                  <a:cubicBezTo>
                    <a:pt x="0" y="22"/>
                    <a:pt x="4" y="29"/>
                    <a:pt x="9" y="33"/>
                  </a:cubicBezTo>
                  <a:cubicBezTo>
                    <a:pt x="8" y="34"/>
                    <a:pt x="7" y="35"/>
                    <a:pt x="6" y="35"/>
                  </a:cubicBezTo>
                  <a:cubicBezTo>
                    <a:pt x="5" y="36"/>
                    <a:pt x="3" y="37"/>
                    <a:pt x="1" y="37"/>
                  </a:cubicBezTo>
                  <a:cubicBezTo>
                    <a:pt x="1" y="38"/>
                    <a:pt x="1" y="38"/>
                    <a:pt x="1" y="38"/>
                  </a:cubicBezTo>
                  <a:cubicBezTo>
                    <a:pt x="3" y="38"/>
                    <a:pt x="8" y="35"/>
                    <a:pt x="10" y="33"/>
                  </a:cubicBezTo>
                  <a:cubicBezTo>
                    <a:pt x="13" y="35"/>
                    <a:pt x="18" y="36"/>
                    <a:pt x="22" y="33"/>
                  </a:cubicBezTo>
                  <a:cubicBezTo>
                    <a:pt x="24" y="32"/>
                    <a:pt x="28" y="28"/>
                    <a:pt x="29" y="25"/>
                  </a:cubicBezTo>
                  <a:cubicBezTo>
                    <a:pt x="31" y="21"/>
                    <a:pt x="30" y="18"/>
                    <a:pt x="29" y="14"/>
                  </a:cubicBezTo>
                  <a:cubicBezTo>
                    <a:pt x="29" y="11"/>
                    <a:pt x="27" y="9"/>
                    <a:pt x="25" y="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2638"/>
            <p:cNvSpPr>
              <a:spLocks/>
            </p:cNvSpPr>
            <p:nvPr/>
          </p:nvSpPr>
          <p:spPr bwMode="auto">
            <a:xfrm>
              <a:off x="1510985" y="2616450"/>
              <a:ext cx="101519" cy="70075"/>
            </a:xfrm>
            <a:custGeom>
              <a:avLst/>
              <a:gdLst>
                <a:gd name="T0" fmla="*/ 41 w 48"/>
                <a:gd name="T1" fmla="*/ 17 h 33"/>
                <a:gd name="T2" fmla="*/ 35 w 48"/>
                <a:gd name="T3" fmla="*/ 4 h 33"/>
                <a:gd name="T4" fmla="*/ 20 w 48"/>
                <a:gd name="T5" fmla="*/ 1 h 33"/>
                <a:gd name="T6" fmla="*/ 10 w 48"/>
                <a:gd name="T7" fmla="*/ 7 h 33"/>
                <a:gd name="T8" fmla="*/ 5 w 48"/>
                <a:gd name="T9" fmla="*/ 15 h 33"/>
                <a:gd name="T10" fmla="*/ 1 w 48"/>
                <a:gd name="T11" fmla="*/ 24 h 33"/>
                <a:gd name="T12" fmla="*/ 13 w 48"/>
                <a:gd name="T13" fmla="*/ 29 h 33"/>
                <a:gd name="T14" fmla="*/ 20 w 48"/>
                <a:gd name="T15" fmla="*/ 32 h 33"/>
                <a:gd name="T16" fmla="*/ 26 w 48"/>
                <a:gd name="T17" fmla="*/ 32 h 33"/>
                <a:gd name="T18" fmla="*/ 34 w 48"/>
                <a:gd name="T19" fmla="*/ 27 h 33"/>
                <a:gd name="T20" fmla="*/ 40 w 48"/>
                <a:gd name="T21" fmla="*/ 18 h 33"/>
                <a:gd name="T22" fmla="*/ 44 w 48"/>
                <a:gd name="T23" fmla="*/ 21 h 33"/>
                <a:gd name="T24" fmla="*/ 47 w 48"/>
                <a:gd name="T25" fmla="*/ 27 h 33"/>
                <a:gd name="T26" fmla="*/ 48 w 48"/>
                <a:gd name="T27" fmla="*/ 26 h 33"/>
                <a:gd name="T28" fmla="*/ 46 w 48"/>
                <a:gd name="T29" fmla="*/ 22 h 33"/>
                <a:gd name="T30" fmla="*/ 41 w 48"/>
                <a:gd name="T3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33">
                  <a:moveTo>
                    <a:pt x="41" y="17"/>
                  </a:moveTo>
                  <a:cubicBezTo>
                    <a:pt x="42" y="13"/>
                    <a:pt x="41" y="7"/>
                    <a:pt x="35" y="4"/>
                  </a:cubicBezTo>
                  <a:cubicBezTo>
                    <a:pt x="31" y="1"/>
                    <a:pt x="25" y="0"/>
                    <a:pt x="20" y="1"/>
                  </a:cubicBezTo>
                  <a:cubicBezTo>
                    <a:pt x="15" y="1"/>
                    <a:pt x="12" y="4"/>
                    <a:pt x="10" y="7"/>
                  </a:cubicBezTo>
                  <a:cubicBezTo>
                    <a:pt x="7" y="9"/>
                    <a:pt x="6" y="12"/>
                    <a:pt x="5" y="15"/>
                  </a:cubicBezTo>
                  <a:cubicBezTo>
                    <a:pt x="4" y="17"/>
                    <a:pt x="0" y="24"/>
                    <a:pt x="1" y="24"/>
                  </a:cubicBezTo>
                  <a:cubicBezTo>
                    <a:pt x="5" y="23"/>
                    <a:pt x="9" y="27"/>
                    <a:pt x="13" y="29"/>
                  </a:cubicBezTo>
                  <a:cubicBezTo>
                    <a:pt x="15" y="30"/>
                    <a:pt x="17" y="31"/>
                    <a:pt x="20" y="32"/>
                  </a:cubicBezTo>
                  <a:cubicBezTo>
                    <a:pt x="22" y="33"/>
                    <a:pt x="24" y="33"/>
                    <a:pt x="26" y="32"/>
                  </a:cubicBezTo>
                  <a:cubicBezTo>
                    <a:pt x="29" y="32"/>
                    <a:pt x="32" y="30"/>
                    <a:pt x="34" y="27"/>
                  </a:cubicBezTo>
                  <a:cubicBezTo>
                    <a:pt x="37" y="25"/>
                    <a:pt x="39" y="22"/>
                    <a:pt x="40" y="18"/>
                  </a:cubicBezTo>
                  <a:cubicBezTo>
                    <a:pt x="42" y="19"/>
                    <a:pt x="43" y="20"/>
                    <a:pt x="44" y="21"/>
                  </a:cubicBezTo>
                  <a:cubicBezTo>
                    <a:pt x="46" y="23"/>
                    <a:pt x="47" y="25"/>
                    <a:pt x="47" y="27"/>
                  </a:cubicBezTo>
                  <a:cubicBezTo>
                    <a:pt x="48" y="26"/>
                    <a:pt x="48" y="26"/>
                    <a:pt x="48" y="26"/>
                  </a:cubicBezTo>
                  <a:cubicBezTo>
                    <a:pt x="48" y="25"/>
                    <a:pt x="47" y="23"/>
                    <a:pt x="46" y="22"/>
                  </a:cubicBezTo>
                  <a:cubicBezTo>
                    <a:pt x="44" y="20"/>
                    <a:pt x="42" y="18"/>
                    <a:pt x="41" y="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2639"/>
            <p:cNvSpPr>
              <a:spLocks/>
            </p:cNvSpPr>
            <p:nvPr/>
          </p:nvSpPr>
          <p:spPr bwMode="auto">
            <a:xfrm>
              <a:off x="1559499" y="2569733"/>
              <a:ext cx="55701" cy="42225"/>
            </a:xfrm>
            <a:custGeom>
              <a:avLst/>
              <a:gdLst>
                <a:gd name="T0" fmla="*/ 23 w 26"/>
                <a:gd name="T1" fmla="*/ 13 h 20"/>
                <a:gd name="T2" fmla="*/ 22 w 26"/>
                <a:gd name="T3" fmla="*/ 4 h 20"/>
                <a:gd name="T4" fmla="*/ 14 w 26"/>
                <a:gd name="T5" fmla="*/ 0 h 20"/>
                <a:gd name="T6" fmla="*/ 7 w 26"/>
                <a:gd name="T7" fmla="*/ 2 h 20"/>
                <a:gd name="T8" fmla="*/ 3 w 26"/>
                <a:gd name="T9" fmla="*/ 7 h 20"/>
                <a:gd name="T10" fmla="*/ 1 w 26"/>
                <a:gd name="T11" fmla="*/ 10 h 20"/>
                <a:gd name="T12" fmla="*/ 0 w 26"/>
                <a:gd name="T13" fmla="*/ 12 h 20"/>
                <a:gd name="T14" fmla="*/ 6 w 26"/>
                <a:gd name="T15" fmla="*/ 15 h 20"/>
                <a:gd name="T16" fmla="*/ 13 w 26"/>
                <a:gd name="T17" fmla="*/ 19 h 20"/>
                <a:gd name="T18" fmla="*/ 18 w 26"/>
                <a:gd name="T19" fmla="*/ 17 h 20"/>
                <a:gd name="T20" fmla="*/ 23 w 26"/>
                <a:gd name="T21" fmla="*/ 13 h 20"/>
                <a:gd name="T22" fmla="*/ 25 w 26"/>
                <a:gd name="T23" fmla="*/ 16 h 20"/>
                <a:gd name="T24" fmla="*/ 25 w 26"/>
                <a:gd name="T25" fmla="*/ 20 h 20"/>
                <a:gd name="T26" fmla="*/ 26 w 26"/>
                <a:gd name="T27" fmla="*/ 20 h 20"/>
                <a:gd name="T28" fmla="*/ 25 w 26"/>
                <a:gd name="T29" fmla="*/ 16 h 20"/>
                <a:gd name="T30" fmla="*/ 23 w 26"/>
                <a:gd name="T3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0">
                  <a:moveTo>
                    <a:pt x="23" y="13"/>
                  </a:moveTo>
                  <a:cubicBezTo>
                    <a:pt x="25" y="10"/>
                    <a:pt x="25" y="7"/>
                    <a:pt x="22" y="4"/>
                  </a:cubicBezTo>
                  <a:cubicBezTo>
                    <a:pt x="20" y="2"/>
                    <a:pt x="17" y="0"/>
                    <a:pt x="14" y="0"/>
                  </a:cubicBezTo>
                  <a:cubicBezTo>
                    <a:pt x="11" y="0"/>
                    <a:pt x="9" y="1"/>
                    <a:pt x="7" y="2"/>
                  </a:cubicBezTo>
                  <a:cubicBezTo>
                    <a:pt x="5" y="4"/>
                    <a:pt x="4" y="5"/>
                    <a:pt x="3" y="7"/>
                  </a:cubicBezTo>
                  <a:cubicBezTo>
                    <a:pt x="3" y="7"/>
                    <a:pt x="2" y="9"/>
                    <a:pt x="1" y="10"/>
                  </a:cubicBezTo>
                  <a:cubicBezTo>
                    <a:pt x="1" y="11"/>
                    <a:pt x="0" y="12"/>
                    <a:pt x="0" y="12"/>
                  </a:cubicBezTo>
                  <a:cubicBezTo>
                    <a:pt x="3" y="11"/>
                    <a:pt x="5" y="14"/>
                    <a:pt x="6" y="15"/>
                  </a:cubicBezTo>
                  <a:cubicBezTo>
                    <a:pt x="8" y="17"/>
                    <a:pt x="10" y="19"/>
                    <a:pt x="13" y="19"/>
                  </a:cubicBezTo>
                  <a:cubicBezTo>
                    <a:pt x="14" y="19"/>
                    <a:pt x="16" y="18"/>
                    <a:pt x="18" y="17"/>
                  </a:cubicBezTo>
                  <a:cubicBezTo>
                    <a:pt x="20" y="16"/>
                    <a:pt x="22" y="15"/>
                    <a:pt x="23" y="13"/>
                  </a:cubicBezTo>
                  <a:cubicBezTo>
                    <a:pt x="24" y="14"/>
                    <a:pt x="24" y="15"/>
                    <a:pt x="25" y="16"/>
                  </a:cubicBezTo>
                  <a:cubicBezTo>
                    <a:pt x="25" y="17"/>
                    <a:pt x="26" y="18"/>
                    <a:pt x="25" y="20"/>
                  </a:cubicBezTo>
                  <a:cubicBezTo>
                    <a:pt x="26" y="20"/>
                    <a:pt x="26" y="20"/>
                    <a:pt x="26" y="20"/>
                  </a:cubicBezTo>
                  <a:cubicBezTo>
                    <a:pt x="26" y="19"/>
                    <a:pt x="26" y="18"/>
                    <a:pt x="25" y="16"/>
                  </a:cubicBezTo>
                  <a:cubicBezTo>
                    <a:pt x="25" y="15"/>
                    <a:pt x="24" y="14"/>
                    <a:pt x="23" y="1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2640"/>
            <p:cNvSpPr>
              <a:spLocks/>
            </p:cNvSpPr>
            <p:nvPr/>
          </p:nvSpPr>
          <p:spPr bwMode="auto">
            <a:xfrm>
              <a:off x="1464269" y="2620942"/>
              <a:ext cx="51209" cy="35936"/>
            </a:xfrm>
            <a:custGeom>
              <a:avLst/>
              <a:gdLst>
                <a:gd name="T0" fmla="*/ 24 w 24"/>
                <a:gd name="T1" fmla="*/ 3 h 17"/>
                <a:gd name="T2" fmla="*/ 18 w 24"/>
                <a:gd name="T3" fmla="*/ 4 h 17"/>
                <a:gd name="T4" fmla="*/ 13 w 24"/>
                <a:gd name="T5" fmla="*/ 0 h 17"/>
                <a:gd name="T6" fmla="*/ 8 w 24"/>
                <a:gd name="T7" fmla="*/ 1 h 17"/>
                <a:gd name="T8" fmla="*/ 4 w 24"/>
                <a:gd name="T9" fmla="*/ 5 h 17"/>
                <a:gd name="T10" fmla="*/ 2 w 24"/>
                <a:gd name="T11" fmla="*/ 9 h 17"/>
                <a:gd name="T12" fmla="*/ 0 w 24"/>
                <a:gd name="T13" fmla="*/ 14 h 17"/>
                <a:gd name="T14" fmla="*/ 7 w 24"/>
                <a:gd name="T15" fmla="*/ 16 h 17"/>
                <a:gd name="T16" fmla="*/ 18 w 24"/>
                <a:gd name="T17" fmla="*/ 15 h 17"/>
                <a:gd name="T18" fmla="*/ 20 w 24"/>
                <a:gd name="T19" fmla="*/ 10 h 17"/>
                <a:gd name="T20" fmla="*/ 19 w 24"/>
                <a:gd name="T21" fmla="*/ 4 h 17"/>
                <a:gd name="T22" fmla="*/ 21 w 24"/>
                <a:gd name="T23" fmla="*/ 3 h 17"/>
                <a:gd name="T24" fmla="*/ 24 w 24"/>
                <a:gd name="T25"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7">
                  <a:moveTo>
                    <a:pt x="24" y="3"/>
                  </a:moveTo>
                  <a:cubicBezTo>
                    <a:pt x="23" y="3"/>
                    <a:pt x="20" y="3"/>
                    <a:pt x="18" y="4"/>
                  </a:cubicBezTo>
                  <a:cubicBezTo>
                    <a:pt x="17" y="2"/>
                    <a:pt x="15" y="0"/>
                    <a:pt x="13" y="0"/>
                  </a:cubicBezTo>
                  <a:cubicBezTo>
                    <a:pt x="12" y="0"/>
                    <a:pt x="9" y="0"/>
                    <a:pt x="8" y="1"/>
                  </a:cubicBezTo>
                  <a:cubicBezTo>
                    <a:pt x="6" y="2"/>
                    <a:pt x="5" y="3"/>
                    <a:pt x="4" y="5"/>
                  </a:cubicBezTo>
                  <a:cubicBezTo>
                    <a:pt x="3" y="6"/>
                    <a:pt x="2" y="8"/>
                    <a:pt x="2" y="9"/>
                  </a:cubicBezTo>
                  <a:cubicBezTo>
                    <a:pt x="2" y="10"/>
                    <a:pt x="0" y="14"/>
                    <a:pt x="0" y="14"/>
                  </a:cubicBezTo>
                  <a:cubicBezTo>
                    <a:pt x="2" y="13"/>
                    <a:pt x="5" y="15"/>
                    <a:pt x="7" y="16"/>
                  </a:cubicBezTo>
                  <a:cubicBezTo>
                    <a:pt x="10" y="17"/>
                    <a:pt x="15" y="17"/>
                    <a:pt x="18" y="15"/>
                  </a:cubicBezTo>
                  <a:cubicBezTo>
                    <a:pt x="19" y="13"/>
                    <a:pt x="20" y="11"/>
                    <a:pt x="20" y="10"/>
                  </a:cubicBezTo>
                  <a:cubicBezTo>
                    <a:pt x="20" y="8"/>
                    <a:pt x="20" y="6"/>
                    <a:pt x="19" y="4"/>
                  </a:cubicBezTo>
                  <a:cubicBezTo>
                    <a:pt x="19" y="4"/>
                    <a:pt x="20" y="3"/>
                    <a:pt x="21" y="3"/>
                  </a:cubicBezTo>
                  <a:cubicBezTo>
                    <a:pt x="22" y="3"/>
                    <a:pt x="23" y="3"/>
                    <a:pt x="24" y="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2641"/>
            <p:cNvSpPr>
              <a:spLocks/>
            </p:cNvSpPr>
            <p:nvPr/>
          </p:nvSpPr>
          <p:spPr bwMode="auto">
            <a:xfrm>
              <a:off x="907261" y="2549968"/>
              <a:ext cx="80856" cy="55701"/>
            </a:xfrm>
            <a:custGeom>
              <a:avLst/>
              <a:gdLst>
                <a:gd name="T0" fmla="*/ 27 w 38"/>
                <a:gd name="T1" fmla="*/ 3 h 26"/>
                <a:gd name="T2" fmla="*/ 21 w 38"/>
                <a:gd name="T3" fmla="*/ 1 h 26"/>
                <a:gd name="T4" fmla="*/ 14 w 38"/>
                <a:gd name="T5" fmla="*/ 2 h 26"/>
                <a:gd name="T6" fmla="*/ 7 w 38"/>
                <a:gd name="T7" fmla="*/ 4 h 26"/>
                <a:gd name="T8" fmla="*/ 3 w 38"/>
                <a:gd name="T9" fmla="*/ 4 h 26"/>
                <a:gd name="T10" fmla="*/ 0 w 38"/>
                <a:gd name="T11" fmla="*/ 3 h 26"/>
                <a:gd name="T12" fmla="*/ 2 w 38"/>
                <a:gd name="T13" fmla="*/ 10 h 26"/>
                <a:gd name="T14" fmla="*/ 5 w 38"/>
                <a:gd name="T15" fmla="*/ 16 h 26"/>
                <a:gd name="T16" fmla="*/ 12 w 38"/>
                <a:gd name="T17" fmla="*/ 23 h 26"/>
                <a:gd name="T18" fmla="*/ 21 w 38"/>
                <a:gd name="T19" fmla="*/ 25 h 26"/>
                <a:gd name="T20" fmla="*/ 28 w 38"/>
                <a:gd name="T21" fmla="*/ 21 h 26"/>
                <a:gd name="T22" fmla="*/ 30 w 38"/>
                <a:gd name="T23" fmla="*/ 13 h 26"/>
                <a:gd name="T24" fmla="*/ 34 w 38"/>
                <a:gd name="T25" fmla="*/ 14 h 26"/>
                <a:gd name="T26" fmla="*/ 37 w 38"/>
                <a:gd name="T27" fmla="*/ 16 h 26"/>
                <a:gd name="T28" fmla="*/ 38 w 38"/>
                <a:gd name="T29" fmla="*/ 16 h 26"/>
                <a:gd name="T30" fmla="*/ 30 w 38"/>
                <a:gd name="T31" fmla="*/ 12 h 26"/>
                <a:gd name="T32" fmla="*/ 27 w 38"/>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26">
                  <a:moveTo>
                    <a:pt x="27" y="3"/>
                  </a:moveTo>
                  <a:cubicBezTo>
                    <a:pt x="25" y="2"/>
                    <a:pt x="23" y="1"/>
                    <a:pt x="21" y="1"/>
                  </a:cubicBezTo>
                  <a:cubicBezTo>
                    <a:pt x="19" y="0"/>
                    <a:pt x="17" y="1"/>
                    <a:pt x="14" y="2"/>
                  </a:cubicBezTo>
                  <a:cubicBezTo>
                    <a:pt x="12" y="3"/>
                    <a:pt x="10" y="3"/>
                    <a:pt x="7" y="4"/>
                  </a:cubicBezTo>
                  <a:cubicBezTo>
                    <a:pt x="7" y="4"/>
                    <a:pt x="5" y="4"/>
                    <a:pt x="3" y="4"/>
                  </a:cubicBezTo>
                  <a:cubicBezTo>
                    <a:pt x="1" y="4"/>
                    <a:pt x="0" y="3"/>
                    <a:pt x="0" y="3"/>
                  </a:cubicBezTo>
                  <a:cubicBezTo>
                    <a:pt x="1" y="5"/>
                    <a:pt x="1" y="7"/>
                    <a:pt x="2" y="10"/>
                  </a:cubicBezTo>
                  <a:cubicBezTo>
                    <a:pt x="3" y="12"/>
                    <a:pt x="4" y="14"/>
                    <a:pt x="5" y="16"/>
                  </a:cubicBezTo>
                  <a:cubicBezTo>
                    <a:pt x="6" y="19"/>
                    <a:pt x="9" y="21"/>
                    <a:pt x="12" y="23"/>
                  </a:cubicBezTo>
                  <a:cubicBezTo>
                    <a:pt x="15" y="25"/>
                    <a:pt x="18" y="26"/>
                    <a:pt x="21" y="25"/>
                  </a:cubicBezTo>
                  <a:cubicBezTo>
                    <a:pt x="24" y="25"/>
                    <a:pt x="27" y="23"/>
                    <a:pt x="28" y="21"/>
                  </a:cubicBezTo>
                  <a:cubicBezTo>
                    <a:pt x="30" y="19"/>
                    <a:pt x="30" y="16"/>
                    <a:pt x="30" y="13"/>
                  </a:cubicBezTo>
                  <a:cubicBezTo>
                    <a:pt x="31" y="13"/>
                    <a:pt x="33" y="13"/>
                    <a:pt x="34" y="14"/>
                  </a:cubicBezTo>
                  <a:cubicBezTo>
                    <a:pt x="35" y="14"/>
                    <a:pt x="36" y="15"/>
                    <a:pt x="37" y="16"/>
                  </a:cubicBezTo>
                  <a:cubicBezTo>
                    <a:pt x="38" y="16"/>
                    <a:pt x="38" y="16"/>
                    <a:pt x="38" y="16"/>
                  </a:cubicBezTo>
                  <a:cubicBezTo>
                    <a:pt x="37" y="15"/>
                    <a:pt x="33" y="13"/>
                    <a:pt x="30" y="12"/>
                  </a:cubicBezTo>
                  <a:cubicBezTo>
                    <a:pt x="30" y="9"/>
                    <a:pt x="29" y="5"/>
                    <a:pt x="27" y="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2642"/>
            <p:cNvSpPr>
              <a:spLocks/>
            </p:cNvSpPr>
            <p:nvPr/>
          </p:nvSpPr>
          <p:spPr bwMode="auto">
            <a:xfrm>
              <a:off x="1193851" y="2280449"/>
              <a:ext cx="72771" cy="78161"/>
            </a:xfrm>
            <a:custGeom>
              <a:avLst/>
              <a:gdLst>
                <a:gd name="T0" fmla="*/ 33 w 34"/>
                <a:gd name="T1" fmla="*/ 16 h 37"/>
                <a:gd name="T2" fmla="*/ 31 w 34"/>
                <a:gd name="T3" fmla="*/ 8 h 37"/>
                <a:gd name="T4" fmla="*/ 28 w 34"/>
                <a:gd name="T5" fmla="*/ 0 h 37"/>
                <a:gd name="T6" fmla="*/ 17 w 34"/>
                <a:gd name="T7" fmla="*/ 5 h 37"/>
                <a:gd name="T8" fmla="*/ 10 w 34"/>
                <a:gd name="T9" fmla="*/ 9 h 37"/>
                <a:gd name="T10" fmla="*/ 6 w 34"/>
                <a:gd name="T11" fmla="*/ 15 h 37"/>
                <a:gd name="T12" fmla="*/ 6 w 34"/>
                <a:gd name="T13" fmla="*/ 23 h 37"/>
                <a:gd name="T14" fmla="*/ 10 w 34"/>
                <a:gd name="T15" fmla="*/ 32 h 37"/>
                <a:gd name="T16" fmla="*/ 6 w 34"/>
                <a:gd name="T17" fmla="*/ 34 h 37"/>
                <a:gd name="T18" fmla="*/ 0 w 34"/>
                <a:gd name="T19" fmla="*/ 33 h 37"/>
                <a:gd name="T20" fmla="*/ 0 w 34"/>
                <a:gd name="T21" fmla="*/ 34 h 37"/>
                <a:gd name="T22" fmla="*/ 5 w 34"/>
                <a:gd name="T23" fmla="*/ 34 h 37"/>
                <a:gd name="T24" fmla="*/ 11 w 34"/>
                <a:gd name="T25" fmla="*/ 32 h 37"/>
                <a:gd name="T26" fmla="*/ 23 w 34"/>
                <a:gd name="T27" fmla="*/ 35 h 37"/>
                <a:gd name="T28" fmla="*/ 32 w 34"/>
                <a:gd name="T29" fmla="*/ 26 h 37"/>
                <a:gd name="T30" fmla="*/ 33 w 34"/>
                <a:gd name="T31" fmla="*/ 1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37">
                  <a:moveTo>
                    <a:pt x="33" y="16"/>
                  </a:moveTo>
                  <a:cubicBezTo>
                    <a:pt x="33" y="13"/>
                    <a:pt x="32" y="11"/>
                    <a:pt x="31" y="8"/>
                  </a:cubicBezTo>
                  <a:cubicBezTo>
                    <a:pt x="30" y="6"/>
                    <a:pt x="28" y="0"/>
                    <a:pt x="28" y="0"/>
                  </a:cubicBezTo>
                  <a:cubicBezTo>
                    <a:pt x="26" y="3"/>
                    <a:pt x="21" y="4"/>
                    <a:pt x="17" y="5"/>
                  </a:cubicBezTo>
                  <a:cubicBezTo>
                    <a:pt x="15" y="6"/>
                    <a:pt x="12" y="7"/>
                    <a:pt x="10" y="9"/>
                  </a:cubicBezTo>
                  <a:cubicBezTo>
                    <a:pt x="8" y="11"/>
                    <a:pt x="7" y="12"/>
                    <a:pt x="6" y="15"/>
                  </a:cubicBezTo>
                  <a:cubicBezTo>
                    <a:pt x="5" y="17"/>
                    <a:pt x="5" y="20"/>
                    <a:pt x="6" y="23"/>
                  </a:cubicBezTo>
                  <a:cubicBezTo>
                    <a:pt x="7" y="26"/>
                    <a:pt x="8" y="29"/>
                    <a:pt x="10" y="32"/>
                  </a:cubicBezTo>
                  <a:cubicBezTo>
                    <a:pt x="9" y="33"/>
                    <a:pt x="8" y="33"/>
                    <a:pt x="6" y="34"/>
                  </a:cubicBezTo>
                  <a:cubicBezTo>
                    <a:pt x="4" y="34"/>
                    <a:pt x="2" y="34"/>
                    <a:pt x="0" y="33"/>
                  </a:cubicBezTo>
                  <a:cubicBezTo>
                    <a:pt x="0" y="34"/>
                    <a:pt x="0" y="34"/>
                    <a:pt x="0" y="34"/>
                  </a:cubicBezTo>
                  <a:cubicBezTo>
                    <a:pt x="1" y="34"/>
                    <a:pt x="3" y="35"/>
                    <a:pt x="5" y="34"/>
                  </a:cubicBezTo>
                  <a:cubicBezTo>
                    <a:pt x="7" y="34"/>
                    <a:pt x="9" y="33"/>
                    <a:pt x="11" y="32"/>
                  </a:cubicBezTo>
                  <a:cubicBezTo>
                    <a:pt x="14" y="35"/>
                    <a:pt x="18" y="37"/>
                    <a:pt x="23" y="35"/>
                  </a:cubicBezTo>
                  <a:cubicBezTo>
                    <a:pt x="27" y="33"/>
                    <a:pt x="31" y="29"/>
                    <a:pt x="32" y="26"/>
                  </a:cubicBezTo>
                  <a:cubicBezTo>
                    <a:pt x="34" y="23"/>
                    <a:pt x="34" y="19"/>
                    <a:pt x="33"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2643"/>
            <p:cNvSpPr>
              <a:spLocks noEditPoints="1"/>
            </p:cNvSpPr>
            <p:nvPr/>
          </p:nvSpPr>
          <p:spPr bwMode="auto">
            <a:xfrm>
              <a:off x="781485" y="2042373"/>
              <a:ext cx="457285" cy="301862"/>
            </a:xfrm>
            <a:custGeom>
              <a:avLst/>
              <a:gdLst>
                <a:gd name="T0" fmla="*/ 214 w 215"/>
                <a:gd name="T1" fmla="*/ 75 h 142"/>
                <a:gd name="T2" fmla="*/ 200 w 215"/>
                <a:gd name="T3" fmla="*/ 44 h 142"/>
                <a:gd name="T4" fmla="*/ 175 w 215"/>
                <a:gd name="T5" fmla="*/ 38 h 142"/>
                <a:gd name="T6" fmla="*/ 169 w 215"/>
                <a:gd name="T7" fmla="*/ 47 h 142"/>
                <a:gd name="T8" fmla="*/ 159 w 215"/>
                <a:gd name="T9" fmla="*/ 43 h 142"/>
                <a:gd name="T10" fmla="*/ 134 w 215"/>
                <a:gd name="T11" fmla="*/ 39 h 142"/>
                <a:gd name="T12" fmla="*/ 129 w 215"/>
                <a:gd name="T13" fmla="*/ 49 h 142"/>
                <a:gd name="T14" fmla="*/ 127 w 215"/>
                <a:gd name="T15" fmla="*/ 62 h 142"/>
                <a:gd name="T16" fmla="*/ 115 w 215"/>
                <a:gd name="T17" fmla="*/ 56 h 142"/>
                <a:gd name="T18" fmla="*/ 103 w 215"/>
                <a:gd name="T19" fmla="*/ 24 h 142"/>
                <a:gd name="T20" fmla="*/ 71 w 215"/>
                <a:gd name="T21" fmla="*/ 1 h 142"/>
                <a:gd name="T22" fmla="*/ 34 w 215"/>
                <a:gd name="T23" fmla="*/ 6 h 142"/>
                <a:gd name="T24" fmla="*/ 13 w 215"/>
                <a:gd name="T25" fmla="*/ 14 h 142"/>
                <a:gd name="T26" fmla="*/ 35 w 215"/>
                <a:gd name="T27" fmla="*/ 41 h 142"/>
                <a:gd name="T28" fmla="*/ 28 w 215"/>
                <a:gd name="T29" fmla="*/ 50 h 142"/>
                <a:gd name="T30" fmla="*/ 5 w 215"/>
                <a:gd name="T31" fmla="*/ 80 h 142"/>
                <a:gd name="T32" fmla="*/ 15 w 215"/>
                <a:gd name="T33" fmla="*/ 94 h 142"/>
                <a:gd name="T34" fmla="*/ 46 w 215"/>
                <a:gd name="T35" fmla="*/ 115 h 142"/>
                <a:gd name="T36" fmla="*/ 82 w 215"/>
                <a:gd name="T37" fmla="*/ 107 h 142"/>
                <a:gd name="T38" fmla="*/ 105 w 215"/>
                <a:gd name="T39" fmla="*/ 118 h 142"/>
                <a:gd name="T40" fmla="*/ 137 w 215"/>
                <a:gd name="T41" fmla="*/ 96 h 142"/>
                <a:gd name="T42" fmla="*/ 146 w 215"/>
                <a:gd name="T43" fmla="*/ 117 h 142"/>
                <a:gd name="T44" fmla="*/ 146 w 215"/>
                <a:gd name="T45" fmla="*/ 106 h 142"/>
                <a:gd name="T46" fmla="*/ 139 w 215"/>
                <a:gd name="T47" fmla="*/ 92 h 142"/>
                <a:gd name="T48" fmla="*/ 166 w 215"/>
                <a:gd name="T49" fmla="*/ 91 h 142"/>
                <a:gd name="T50" fmla="*/ 168 w 215"/>
                <a:gd name="T51" fmla="*/ 99 h 142"/>
                <a:gd name="T52" fmla="*/ 162 w 215"/>
                <a:gd name="T53" fmla="*/ 96 h 142"/>
                <a:gd name="T54" fmla="*/ 155 w 215"/>
                <a:gd name="T55" fmla="*/ 108 h 142"/>
                <a:gd name="T56" fmla="*/ 155 w 215"/>
                <a:gd name="T57" fmla="*/ 124 h 142"/>
                <a:gd name="T58" fmla="*/ 172 w 215"/>
                <a:gd name="T59" fmla="*/ 133 h 142"/>
                <a:gd name="T60" fmla="*/ 164 w 215"/>
                <a:gd name="T61" fmla="*/ 141 h 142"/>
                <a:gd name="T62" fmla="*/ 169 w 215"/>
                <a:gd name="T63" fmla="*/ 139 h 142"/>
                <a:gd name="T64" fmla="*/ 179 w 215"/>
                <a:gd name="T65" fmla="*/ 131 h 142"/>
                <a:gd name="T66" fmla="*/ 183 w 215"/>
                <a:gd name="T67" fmla="*/ 111 h 142"/>
                <a:gd name="T68" fmla="*/ 183 w 215"/>
                <a:gd name="T69" fmla="*/ 109 h 142"/>
                <a:gd name="T70" fmla="*/ 202 w 215"/>
                <a:gd name="T71" fmla="*/ 98 h 142"/>
                <a:gd name="T72" fmla="*/ 184 w 215"/>
                <a:gd name="T73" fmla="*/ 107 h 142"/>
                <a:gd name="T74" fmla="*/ 175 w 215"/>
                <a:gd name="T75" fmla="*/ 103 h 142"/>
                <a:gd name="T76" fmla="*/ 169 w 215"/>
                <a:gd name="T77" fmla="*/ 98 h 142"/>
                <a:gd name="T78" fmla="*/ 168 w 215"/>
                <a:gd name="T79" fmla="*/ 89 h 142"/>
                <a:gd name="T80" fmla="*/ 188 w 215"/>
                <a:gd name="T81" fmla="*/ 10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142">
                  <a:moveTo>
                    <a:pt x="211" y="88"/>
                  </a:moveTo>
                  <a:cubicBezTo>
                    <a:pt x="213" y="84"/>
                    <a:pt x="214" y="80"/>
                    <a:pt x="214" y="75"/>
                  </a:cubicBezTo>
                  <a:cubicBezTo>
                    <a:pt x="215" y="71"/>
                    <a:pt x="215" y="66"/>
                    <a:pt x="214" y="62"/>
                  </a:cubicBezTo>
                  <a:cubicBezTo>
                    <a:pt x="212" y="53"/>
                    <a:pt x="206" y="49"/>
                    <a:pt x="200" y="44"/>
                  </a:cubicBezTo>
                  <a:cubicBezTo>
                    <a:pt x="195" y="41"/>
                    <a:pt x="190" y="40"/>
                    <a:pt x="185" y="39"/>
                  </a:cubicBezTo>
                  <a:cubicBezTo>
                    <a:pt x="182" y="39"/>
                    <a:pt x="178" y="38"/>
                    <a:pt x="175" y="38"/>
                  </a:cubicBezTo>
                  <a:cubicBezTo>
                    <a:pt x="171" y="37"/>
                    <a:pt x="168" y="38"/>
                    <a:pt x="168" y="38"/>
                  </a:cubicBezTo>
                  <a:cubicBezTo>
                    <a:pt x="170" y="40"/>
                    <a:pt x="170" y="43"/>
                    <a:pt x="169" y="47"/>
                  </a:cubicBezTo>
                  <a:cubicBezTo>
                    <a:pt x="168" y="47"/>
                    <a:pt x="168" y="48"/>
                    <a:pt x="168" y="48"/>
                  </a:cubicBezTo>
                  <a:cubicBezTo>
                    <a:pt x="165" y="46"/>
                    <a:pt x="162" y="45"/>
                    <a:pt x="159" y="43"/>
                  </a:cubicBezTo>
                  <a:cubicBezTo>
                    <a:pt x="154" y="41"/>
                    <a:pt x="149" y="40"/>
                    <a:pt x="143" y="40"/>
                  </a:cubicBezTo>
                  <a:cubicBezTo>
                    <a:pt x="142" y="40"/>
                    <a:pt x="138" y="40"/>
                    <a:pt x="134" y="39"/>
                  </a:cubicBezTo>
                  <a:cubicBezTo>
                    <a:pt x="131" y="39"/>
                    <a:pt x="128" y="39"/>
                    <a:pt x="128" y="39"/>
                  </a:cubicBezTo>
                  <a:cubicBezTo>
                    <a:pt x="130" y="42"/>
                    <a:pt x="130" y="45"/>
                    <a:pt x="129" y="49"/>
                  </a:cubicBezTo>
                  <a:cubicBezTo>
                    <a:pt x="129" y="52"/>
                    <a:pt x="127" y="56"/>
                    <a:pt x="127" y="59"/>
                  </a:cubicBezTo>
                  <a:cubicBezTo>
                    <a:pt x="127" y="60"/>
                    <a:pt x="127" y="61"/>
                    <a:pt x="127" y="62"/>
                  </a:cubicBezTo>
                  <a:cubicBezTo>
                    <a:pt x="125" y="61"/>
                    <a:pt x="124" y="60"/>
                    <a:pt x="122" y="59"/>
                  </a:cubicBezTo>
                  <a:cubicBezTo>
                    <a:pt x="120" y="58"/>
                    <a:pt x="117" y="57"/>
                    <a:pt x="115" y="56"/>
                  </a:cubicBezTo>
                  <a:cubicBezTo>
                    <a:pt x="114" y="52"/>
                    <a:pt x="114" y="49"/>
                    <a:pt x="113" y="45"/>
                  </a:cubicBezTo>
                  <a:cubicBezTo>
                    <a:pt x="111" y="38"/>
                    <a:pt x="107" y="31"/>
                    <a:pt x="103" y="24"/>
                  </a:cubicBezTo>
                  <a:cubicBezTo>
                    <a:pt x="98" y="18"/>
                    <a:pt x="93" y="12"/>
                    <a:pt x="88" y="9"/>
                  </a:cubicBezTo>
                  <a:cubicBezTo>
                    <a:pt x="82" y="4"/>
                    <a:pt x="76" y="2"/>
                    <a:pt x="71" y="1"/>
                  </a:cubicBezTo>
                  <a:cubicBezTo>
                    <a:pt x="66" y="0"/>
                    <a:pt x="61" y="0"/>
                    <a:pt x="56" y="0"/>
                  </a:cubicBezTo>
                  <a:cubicBezTo>
                    <a:pt x="48" y="0"/>
                    <a:pt x="41" y="3"/>
                    <a:pt x="34" y="6"/>
                  </a:cubicBezTo>
                  <a:cubicBezTo>
                    <a:pt x="32" y="7"/>
                    <a:pt x="27" y="9"/>
                    <a:pt x="22" y="11"/>
                  </a:cubicBezTo>
                  <a:cubicBezTo>
                    <a:pt x="17" y="12"/>
                    <a:pt x="13" y="14"/>
                    <a:pt x="13" y="14"/>
                  </a:cubicBezTo>
                  <a:cubicBezTo>
                    <a:pt x="19" y="16"/>
                    <a:pt x="23" y="21"/>
                    <a:pt x="27" y="26"/>
                  </a:cubicBezTo>
                  <a:cubicBezTo>
                    <a:pt x="30" y="31"/>
                    <a:pt x="32" y="36"/>
                    <a:pt x="35" y="41"/>
                  </a:cubicBezTo>
                  <a:cubicBezTo>
                    <a:pt x="35" y="42"/>
                    <a:pt x="36" y="43"/>
                    <a:pt x="36" y="44"/>
                  </a:cubicBezTo>
                  <a:cubicBezTo>
                    <a:pt x="34" y="46"/>
                    <a:pt x="31" y="48"/>
                    <a:pt x="28" y="50"/>
                  </a:cubicBezTo>
                  <a:cubicBezTo>
                    <a:pt x="22" y="56"/>
                    <a:pt x="18" y="62"/>
                    <a:pt x="14" y="69"/>
                  </a:cubicBezTo>
                  <a:cubicBezTo>
                    <a:pt x="12" y="71"/>
                    <a:pt x="9" y="76"/>
                    <a:pt x="5" y="80"/>
                  </a:cubicBezTo>
                  <a:cubicBezTo>
                    <a:pt x="0" y="88"/>
                    <a:pt x="0" y="88"/>
                    <a:pt x="0" y="88"/>
                  </a:cubicBezTo>
                  <a:cubicBezTo>
                    <a:pt x="5" y="88"/>
                    <a:pt x="10" y="90"/>
                    <a:pt x="15" y="94"/>
                  </a:cubicBezTo>
                  <a:cubicBezTo>
                    <a:pt x="19" y="97"/>
                    <a:pt x="24" y="101"/>
                    <a:pt x="28" y="104"/>
                  </a:cubicBezTo>
                  <a:cubicBezTo>
                    <a:pt x="33" y="109"/>
                    <a:pt x="40" y="112"/>
                    <a:pt x="46" y="115"/>
                  </a:cubicBezTo>
                  <a:cubicBezTo>
                    <a:pt x="52" y="117"/>
                    <a:pt x="59" y="118"/>
                    <a:pt x="65" y="117"/>
                  </a:cubicBezTo>
                  <a:cubicBezTo>
                    <a:pt x="71" y="116"/>
                    <a:pt x="77" y="112"/>
                    <a:pt x="82" y="107"/>
                  </a:cubicBezTo>
                  <a:cubicBezTo>
                    <a:pt x="84" y="109"/>
                    <a:pt x="86" y="111"/>
                    <a:pt x="89" y="112"/>
                  </a:cubicBezTo>
                  <a:cubicBezTo>
                    <a:pt x="94" y="116"/>
                    <a:pt x="100" y="118"/>
                    <a:pt x="105" y="118"/>
                  </a:cubicBezTo>
                  <a:cubicBezTo>
                    <a:pt x="111" y="118"/>
                    <a:pt x="116" y="115"/>
                    <a:pt x="122" y="111"/>
                  </a:cubicBezTo>
                  <a:cubicBezTo>
                    <a:pt x="128" y="107"/>
                    <a:pt x="134" y="102"/>
                    <a:pt x="137" y="96"/>
                  </a:cubicBezTo>
                  <a:cubicBezTo>
                    <a:pt x="140" y="98"/>
                    <a:pt x="143" y="101"/>
                    <a:pt x="144" y="103"/>
                  </a:cubicBezTo>
                  <a:cubicBezTo>
                    <a:pt x="146" y="108"/>
                    <a:pt x="147" y="113"/>
                    <a:pt x="146" y="117"/>
                  </a:cubicBezTo>
                  <a:cubicBezTo>
                    <a:pt x="147" y="117"/>
                    <a:pt x="148" y="117"/>
                    <a:pt x="148" y="117"/>
                  </a:cubicBezTo>
                  <a:cubicBezTo>
                    <a:pt x="149" y="115"/>
                    <a:pt x="148" y="110"/>
                    <a:pt x="146" y="106"/>
                  </a:cubicBezTo>
                  <a:cubicBezTo>
                    <a:pt x="144" y="101"/>
                    <a:pt x="141" y="97"/>
                    <a:pt x="138" y="95"/>
                  </a:cubicBezTo>
                  <a:cubicBezTo>
                    <a:pt x="138" y="94"/>
                    <a:pt x="139" y="93"/>
                    <a:pt x="139" y="92"/>
                  </a:cubicBezTo>
                  <a:cubicBezTo>
                    <a:pt x="142" y="94"/>
                    <a:pt x="145" y="95"/>
                    <a:pt x="149" y="95"/>
                  </a:cubicBezTo>
                  <a:cubicBezTo>
                    <a:pt x="155" y="95"/>
                    <a:pt x="161" y="93"/>
                    <a:pt x="166" y="91"/>
                  </a:cubicBezTo>
                  <a:cubicBezTo>
                    <a:pt x="167" y="93"/>
                    <a:pt x="168" y="95"/>
                    <a:pt x="168" y="97"/>
                  </a:cubicBezTo>
                  <a:cubicBezTo>
                    <a:pt x="168" y="98"/>
                    <a:pt x="168" y="99"/>
                    <a:pt x="168" y="99"/>
                  </a:cubicBezTo>
                  <a:cubicBezTo>
                    <a:pt x="168" y="99"/>
                    <a:pt x="168" y="99"/>
                    <a:pt x="167" y="99"/>
                  </a:cubicBezTo>
                  <a:cubicBezTo>
                    <a:pt x="166" y="99"/>
                    <a:pt x="164" y="98"/>
                    <a:pt x="162" y="96"/>
                  </a:cubicBezTo>
                  <a:cubicBezTo>
                    <a:pt x="161" y="95"/>
                    <a:pt x="159" y="94"/>
                    <a:pt x="159" y="94"/>
                  </a:cubicBezTo>
                  <a:cubicBezTo>
                    <a:pt x="160" y="99"/>
                    <a:pt x="156" y="104"/>
                    <a:pt x="155" y="108"/>
                  </a:cubicBezTo>
                  <a:cubicBezTo>
                    <a:pt x="154" y="111"/>
                    <a:pt x="153" y="114"/>
                    <a:pt x="153" y="116"/>
                  </a:cubicBezTo>
                  <a:cubicBezTo>
                    <a:pt x="153" y="119"/>
                    <a:pt x="154" y="121"/>
                    <a:pt x="155" y="124"/>
                  </a:cubicBezTo>
                  <a:cubicBezTo>
                    <a:pt x="156" y="126"/>
                    <a:pt x="159" y="128"/>
                    <a:pt x="161" y="129"/>
                  </a:cubicBezTo>
                  <a:cubicBezTo>
                    <a:pt x="164" y="131"/>
                    <a:pt x="168" y="132"/>
                    <a:pt x="172" y="133"/>
                  </a:cubicBezTo>
                  <a:cubicBezTo>
                    <a:pt x="171" y="134"/>
                    <a:pt x="170" y="136"/>
                    <a:pt x="170" y="137"/>
                  </a:cubicBezTo>
                  <a:cubicBezTo>
                    <a:pt x="168" y="139"/>
                    <a:pt x="166" y="140"/>
                    <a:pt x="164" y="141"/>
                  </a:cubicBezTo>
                  <a:cubicBezTo>
                    <a:pt x="164" y="141"/>
                    <a:pt x="164" y="142"/>
                    <a:pt x="164" y="142"/>
                  </a:cubicBezTo>
                  <a:cubicBezTo>
                    <a:pt x="166" y="142"/>
                    <a:pt x="167" y="140"/>
                    <a:pt x="169" y="139"/>
                  </a:cubicBezTo>
                  <a:cubicBezTo>
                    <a:pt x="171" y="137"/>
                    <a:pt x="172" y="134"/>
                    <a:pt x="172" y="133"/>
                  </a:cubicBezTo>
                  <a:cubicBezTo>
                    <a:pt x="174" y="133"/>
                    <a:pt x="177" y="132"/>
                    <a:pt x="179" y="131"/>
                  </a:cubicBezTo>
                  <a:cubicBezTo>
                    <a:pt x="181" y="129"/>
                    <a:pt x="182" y="127"/>
                    <a:pt x="183" y="124"/>
                  </a:cubicBezTo>
                  <a:cubicBezTo>
                    <a:pt x="184" y="120"/>
                    <a:pt x="184" y="114"/>
                    <a:pt x="183" y="111"/>
                  </a:cubicBezTo>
                  <a:cubicBezTo>
                    <a:pt x="183" y="110"/>
                    <a:pt x="183" y="110"/>
                    <a:pt x="183" y="110"/>
                  </a:cubicBezTo>
                  <a:cubicBezTo>
                    <a:pt x="183" y="110"/>
                    <a:pt x="183" y="110"/>
                    <a:pt x="183" y="109"/>
                  </a:cubicBezTo>
                  <a:cubicBezTo>
                    <a:pt x="186" y="107"/>
                    <a:pt x="188" y="103"/>
                    <a:pt x="189" y="100"/>
                  </a:cubicBezTo>
                  <a:cubicBezTo>
                    <a:pt x="193" y="100"/>
                    <a:pt x="198" y="100"/>
                    <a:pt x="202" y="98"/>
                  </a:cubicBezTo>
                  <a:cubicBezTo>
                    <a:pt x="205" y="96"/>
                    <a:pt x="209" y="93"/>
                    <a:pt x="211" y="88"/>
                  </a:cubicBezTo>
                  <a:close/>
                  <a:moveTo>
                    <a:pt x="184" y="107"/>
                  </a:moveTo>
                  <a:cubicBezTo>
                    <a:pt x="184" y="108"/>
                    <a:pt x="183" y="109"/>
                    <a:pt x="182" y="110"/>
                  </a:cubicBezTo>
                  <a:cubicBezTo>
                    <a:pt x="181" y="106"/>
                    <a:pt x="178" y="105"/>
                    <a:pt x="175" y="103"/>
                  </a:cubicBezTo>
                  <a:cubicBezTo>
                    <a:pt x="173" y="101"/>
                    <a:pt x="171" y="100"/>
                    <a:pt x="169" y="100"/>
                  </a:cubicBezTo>
                  <a:cubicBezTo>
                    <a:pt x="169" y="99"/>
                    <a:pt x="169" y="99"/>
                    <a:pt x="169" y="98"/>
                  </a:cubicBezTo>
                  <a:cubicBezTo>
                    <a:pt x="169" y="96"/>
                    <a:pt x="168" y="92"/>
                    <a:pt x="167" y="90"/>
                  </a:cubicBezTo>
                  <a:cubicBezTo>
                    <a:pt x="167" y="90"/>
                    <a:pt x="168" y="90"/>
                    <a:pt x="168" y="89"/>
                  </a:cubicBezTo>
                  <a:cubicBezTo>
                    <a:pt x="169" y="90"/>
                    <a:pt x="170" y="91"/>
                    <a:pt x="171" y="92"/>
                  </a:cubicBezTo>
                  <a:cubicBezTo>
                    <a:pt x="176" y="96"/>
                    <a:pt x="182" y="99"/>
                    <a:pt x="188" y="100"/>
                  </a:cubicBezTo>
                  <a:cubicBezTo>
                    <a:pt x="187" y="102"/>
                    <a:pt x="186" y="105"/>
                    <a:pt x="184" y="10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2644"/>
            <p:cNvSpPr>
              <a:spLocks/>
            </p:cNvSpPr>
            <p:nvPr/>
          </p:nvSpPr>
          <p:spPr bwMode="auto">
            <a:xfrm>
              <a:off x="1028545" y="2337946"/>
              <a:ext cx="4492" cy="3594"/>
            </a:xfrm>
            <a:custGeom>
              <a:avLst/>
              <a:gdLst>
                <a:gd name="T0" fmla="*/ 1 w 2"/>
                <a:gd name="T1" fmla="*/ 1 h 2"/>
                <a:gd name="T2" fmla="*/ 0 w 2"/>
                <a:gd name="T3" fmla="*/ 1 h 2"/>
                <a:gd name="T4" fmla="*/ 1 w 2"/>
                <a:gd name="T5" fmla="*/ 2 h 2"/>
                <a:gd name="T6" fmla="*/ 1 w 2"/>
                <a:gd name="T7" fmla="*/ 1 h 2"/>
                <a:gd name="T8" fmla="*/ 2 w 2"/>
                <a:gd name="T9" fmla="*/ 0 h 2"/>
                <a:gd name="T10" fmla="*/ 2 w 2"/>
                <a:gd name="T11" fmla="*/ 0 h 2"/>
                <a:gd name="T12" fmla="*/ 1 w 2"/>
                <a:gd name="T13" fmla="*/ 0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cubicBezTo>
                    <a:pt x="0" y="1"/>
                    <a:pt x="0" y="1"/>
                    <a:pt x="0" y="1"/>
                  </a:cubicBezTo>
                  <a:cubicBezTo>
                    <a:pt x="1" y="1"/>
                    <a:pt x="1" y="2"/>
                    <a:pt x="1" y="2"/>
                  </a:cubicBezTo>
                  <a:cubicBezTo>
                    <a:pt x="1" y="1"/>
                    <a:pt x="1" y="1"/>
                    <a:pt x="1" y="1"/>
                  </a:cubicBezTo>
                  <a:cubicBezTo>
                    <a:pt x="2" y="1"/>
                    <a:pt x="2" y="0"/>
                    <a:pt x="2" y="0"/>
                  </a:cubicBezTo>
                  <a:cubicBezTo>
                    <a:pt x="2" y="0"/>
                    <a:pt x="2" y="0"/>
                    <a:pt x="2" y="0"/>
                  </a:cubicBezTo>
                  <a:cubicBezTo>
                    <a:pt x="2" y="0"/>
                    <a:pt x="2" y="0"/>
                    <a:pt x="1" y="0"/>
                  </a:cubicBezTo>
                  <a:cubicBezTo>
                    <a:pt x="1" y="0"/>
                    <a:pt x="1" y="0"/>
                    <a:pt x="1" y="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2645"/>
            <p:cNvSpPr>
              <a:spLocks/>
            </p:cNvSpPr>
            <p:nvPr/>
          </p:nvSpPr>
          <p:spPr bwMode="auto">
            <a:xfrm>
              <a:off x="743753" y="2297518"/>
              <a:ext cx="289284" cy="255145"/>
            </a:xfrm>
            <a:custGeom>
              <a:avLst/>
              <a:gdLst>
                <a:gd name="T0" fmla="*/ 136 w 136"/>
                <a:gd name="T1" fmla="*/ 18 h 120"/>
                <a:gd name="T2" fmla="*/ 134 w 136"/>
                <a:gd name="T3" fmla="*/ 17 h 120"/>
                <a:gd name="T4" fmla="*/ 133 w 136"/>
                <a:gd name="T5" fmla="*/ 16 h 120"/>
                <a:gd name="T6" fmla="*/ 126 w 136"/>
                <a:gd name="T7" fmla="*/ 14 h 120"/>
                <a:gd name="T8" fmla="*/ 118 w 136"/>
                <a:gd name="T9" fmla="*/ 2 h 120"/>
                <a:gd name="T10" fmla="*/ 108 w 136"/>
                <a:gd name="T11" fmla="*/ 1 h 120"/>
                <a:gd name="T12" fmla="*/ 99 w 136"/>
                <a:gd name="T13" fmla="*/ 5 h 120"/>
                <a:gd name="T14" fmla="*/ 93 w 136"/>
                <a:gd name="T15" fmla="*/ 9 h 120"/>
                <a:gd name="T16" fmla="*/ 91 w 136"/>
                <a:gd name="T17" fmla="*/ 9 h 120"/>
                <a:gd name="T18" fmla="*/ 83 w 136"/>
                <a:gd name="T19" fmla="*/ 8 h 120"/>
                <a:gd name="T20" fmla="*/ 77 w 136"/>
                <a:gd name="T21" fmla="*/ 5 h 120"/>
                <a:gd name="T22" fmla="*/ 79 w 136"/>
                <a:gd name="T23" fmla="*/ 17 h 120"/>
                <a:gd name="T24" fmla="*/ 78 w 136"/>
                <a:gd name="T25" fmla="*/ 19 h 120"/>
                <a:gd name="T26" fmla="*/ 77 w 136"/>
                <a:gd name="T27" fmla="*/ 19 h 120"/>
                <a:gd name="T28" fmla="*/ 67 w 136"/>
                <a:gd name="T29" fmla="*/ 18 h 120"/>
                <a:gd name="T30" fmla="*/ 58 w 136"/>
                <a:gd name="T31" fmla="*/ 20 h 120"/>
                <a:gd name="T32" fmla="*/ 50 w 136"/>
                <a:gd name="T33" fmla="*/ 26 h 120"/>
                <a:gd name="T34" fmla="*/ 42 w 136"/>
                <a:gd name="T35" fmla="*/ 33 h 120"/>
                <a:gd name="T36" fmla="*/ 25 w 136"/>
                <a:gd name="T37" fmla="*/ 46 h 120"/>
                <a:gd name="T38" fmla="*/ 19 w 136"/>
                <a:gd name="T39" fmla="*/ 48 h 120"/>
                <a:gd name="T40" fmla="*/ 11 w 136"/>
                <a:gd name="T41" fmla="*/ 50 h 120"/>
                <a:gd name="T42" fmla="*/ 0 w 136"/>
                <a:gd name="T43" fmla="*/ 50 h 120"/>
                <a:gd name="T44" fmla="*/ 15 w 136"/>
                <a:gd name="T45" fmla="*/ 69 h 120"/>
                <a:gd name="T46" fmla="*/ 33 w 136"/>
                <a:gd name="T47" fmla="*/ 85 h 120"/>
                <a:gd name="T48" fmla="*/ 57 w 136"/>
                <a:gd name="T49" fmla="*/ 95 h 120"/>
                <a:gd name="T50" fmla="*/ 56 w 136"/>
                <a:gd name="T51" fmla="*/ 96 h 120"/>
                <a:gd name="T52" fmla="*/ 53 w 136"/>
                <a:gd name="T53" fmla="*/ 100 h 120"/>
                <a:gd name="T54" fmla="*/ 60 w 136"/>
                <a:gd name="T55" fmla="*/ 103 h 120"/>
                <a:gd name="T56" fmla="*/ 66 w 136"/>
                <a:gd name="T57" fmla="*/ 110 h 120"/>
                <a:gd name="T58" fmla="*/ 75 w 136"/>
                <a:gd name="T59" fmla="*/ 117 h 120"/>
                <a:gd name="T60" fmla="*/ 86 w 136"/>
                <a:gd name="T61" fmla="*/ 120 h 120"/>
                <a:gd name="T62" fmla="*/ 99 w 136"/>
                <a:gd name="T63" fmla="*/ 114 h 120"/>
                <a:gd name="T64" fmla="*/ 106 w 136"/>
                <a:gd name="T65" fmla="*/ 102 h 120"/>
                <a:gd name="T66" fmla="*/ 111 w 136"/>
                <a:gd name="T67" fmla="*/ 105 h 120"/>
                <a:gd name="T68" fmla="*/ 117 w 136"/>
                <a:gd name="T69" fmla="*/ 111 h 120"/>
                <a:gd name="T70" fmla="*/ 118 w 136"/>
                <a:gd name="T71" fmla="*/ 110 h 120"/>
                <a:gd name="T72" fmla="*/ 106 w 136"/>
                <a:gd name="T73" fmla="*/ 101 h 120"/>
                <a:gd name="T74" fmla="*/ 102 w 136"/>
                <a:gd name="T75" fmla="*/ 83 h 120"/>
                <a:gd name="T76" fmla="*/ 100 w 136"/>
                <a:gd name="T77" fmla="*/ 82 h 120"/>
                <a:gd name="T78" fmla="*/ 102 w 136"/>
                <a:gd name="T79" fmla="*/ 79 h 120"/>
                <a:gd name="T80" fmla="*/ 106 w 136"/>
                <a:gd name="T81" fmla="*/ 67 h 120"/>
                <a:gd name="T82" fmla="*/ 106 w 136"/>
                <a:gd name="T83" fmla="*/ 58 h 120"/>
                <a:gd name="T84" fmla="*/ 121 w 136"/>
                <a:gd name="T85" fmla="*/ 50 h 120"/>
                <a:gd name="T86" fmla="*/ 124 w 136"/>
                <a:gd name="T87" fmla="*/ 55 h 120"/>
                <a:gd name="T88" fmla="*/ 125 w 136"/>
                <a:gd name="T89" fmla="*/ 64 h 120"/>
                <a:gd name="T90" fmla="*/ 126 w 136"/>
                <a:gd name="T91" fmla="*/ 64 h 120"/>
                <a:gd name="T92" fmla="*/ 126 w 136"/>
                <a:gd name="T93" fmla="*/ 64 h 120"/>
                <a:gd name="T94" fmla="*/ 127 w 136"/>
                <a:gd name="T95" fmla="*/ 64 h 120"/>
                <a:gd name="T96" fmla="*/ 127 w 136"/>
                <a:gd name="T97" fmla="*/ 64 h 120"/>
                <a:gd name="T98" fmla="*/ 127 w 136"/>
                <a:gd name="T99" fmla="*/ 63 h 120"/>
                <a:gd name="T100" fmla="*/ 126 w 136"/>
                <a:gd name="T101" fmla="*/ 61 h 120"/>
                <a:gd name="T102" fmla="*/ 125 w 136"/>
                <a:gd name="T103" fmla="*/ 57 h 120"/>
                <a:gd name="T104" fmla="*/ 121 w 136"/>
                <a:gd name="T105" fmla="*/ 49 h 120"/>
                <a:gd name="T106" fmla="*/ 127 w 136"/>
                <a:gd name="T107" fmla="*/ 30 h 120"/>
                <a:gd name="T108" fmla="*/ 125 w 136"/>
                <a:gd name="T109" fmla="*/ 24 h 120"/>
                <a:gd name="T110" fmla="*/ 126 w 136"/>
                <a:gd name="T111" fmla="*/ 15 h 120"/>
                <a:gd name="T112" fmla="*/ 131 w 136"/>
                <a:gd name="T113" fmla="*/ 16 h 120"/>
                <a:gd name="T114" fmla="*/ 133 w 136"/>
                <a:gd name="T115" fmla="*/ 16 h 120"/>
                <a:gd name="T116" fmla="*/ 134 w 136"/>
                <a:gd name="T117" fmla="*/ 17 h 120"/>
                <a:gd name="T118" fmla="*/ 136 w 136"/>
                <a:gd name="T119" fmla="*/ 19 h 120"/>
                <a:gd name="T120" fmla="*/ 136 w 136"/>
                <a:gd name="T121" fmla="*/ 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120">
                  <a:moveTo>
                    <a:pt x="136" y="18"/>
                  </a:moveTo>
                  <a:cubicBezTo>
                    <a:pt x="135" y="17"/>
                    <a:pt x="135" y="17"/>
                    <a:pt x="134" y="17"/>
                  </a:cubicBezTo>
                  <a:cubicBezTo>
                    <a:pt x="134" y="16"/>
                    <a:pt x="133" y="16"/>
                    <a:pt x="133" y="16"/>
                  </a:cubicBezTo>
                  <a:cubicBezTo>
                    <a:pt x="130" y="15"/>
                    <a:pt x="128" y="14"/>
                    <a:pt x="126" y="14"/>
                  </a:cubicBezTo>
                  <a:cubicBezTo>
                    <a:pt x="125" y="9"/>
                    <a:pt x="123" y="4"/>
                    <a:pt x="118" y="2"/>
                  </a:cubicBezTo>
                  <a:cubicBezTo>
                    <a:pt x="115" y="1"/>
                    <a:pt x="111" y="0"/>
                    <a:pt x="108" y="1"/>
                  </a:cubicBezTo>
                  <a:cubicBezTo>
                    <a:pt x="104" y="1"/>
                    <a:pt x="102" y="3"/>
                    <a:pt x="99" y="5"/>
                  </a:cubicBezTo>
                  <a:cubicBezTo>
                    <a:pt x="97" y="7"/>
                    <a:pt x="95" y="8"/>
                    <a:pt x="93" y="9"/>
                  </a:cubicBezTo>
                  <a:cubicBezTo>
                    <a:pt x="92" y="9"/>
                    <a:pt x="92" y="9"/>
                    <a:pt x="91" y="9"/>
                  </a:cubicBezTo>
                  <a:cubicBezTo>
                    <a:pt x="90" y="9"/>
                    <a:pt x="86" y="9"/>
                    <a:pt x="83" y="8"/>
                  </a:cubicBezTo>
                  <a:cubicBezTo>
                    <a:pt x="80" y="7"/>
                    <a:pt x="77" y="5"/>
                    <a:pt x="77" y="5"/>
                  </a:cubicBezTo>
                  <a:cubicBezTo>
                    <a:pt x="79" y="9"/>
                    <a:pt x="79" y="13"/>
                    <a:pt x="79" y="17"/>
                  </a:cubicBezTo>
                  <a:cubicBezTo>
                    <a:pt x="79" y="18"/>
                    <a:pt x="79" y="18"/>
                    <a:pt x="78" y="19"/>
                  </a:cubicBezTo>
                  <a:cubicBezTo>
                    <a:pt x="78" y="19"/>
                    <a:pt x="78" y="19"/>
                    <a:pt x="77" y="19"/>
                  </a:cubicBezTo>
                  <a:cubicBezTo>
                    <a:pt x="74" y="18"/>
                    <a:pt x="71" y="18"/>
                    <a:pt x="67" y="18"/>
                  </a:cubicBezTo>
                  <a:cubicBezTo>
                    <a:pt x="64" y="18"/>
                    <a:pt x="61" y="19"/>
                    <a:pt x="58" y="20"/>
                  </a:cubicBezTo>
                  <a:cubicBezTo>
                    <a:pt x="55" y="21"/>
                    <a:pt x="53" y="23"/>
                    <a:pt x="50" y="26"/>
                  </a:cubicBezTo>
                  <a:cubicBezTo>
                    <a:pt x="48" y="28"/>
                    <a:pt x="45" y="31"/>
                    <a:pt x="42" y="33"/>
                  </a:cubicBezTo>
                  <a:cubicBezTo>
                    <a:pt x="37" y="37"/>
                    <a:pt x="32" y="42"/>
                    <a:pt x="25" y="46"/>
                  </a:cubicBezTo>
                  <a:cubicBezTo>
                    <a:pt x="24" y="47"/>
                    <a:pt x="22" y="47"/>
                    <a:pt x="19" y="48"/>
                  </a:cubicBezTo>
                  <a:cubicBezTo>
                    <a:pt x="17" y="49"/>
                    <a:pt x="14" y="50"/>
                    <a:pt x="11" y="50"/>
                  </a:cubicBezTo>
                  <a:cubicBezTo>
                    <a:pt x="6" y="50"/>
                    <a:pt x="0" y="50"/>
                    <a:pt x="0" y="50"/>
                  </a:cubicBezTo>
                  <a:cubicBezTo>
                    <a:pt x="6" y="56"/>
                    <a:pt x="10" y="62"/>
                    <a:pt x="15" y="69"/>
                  </a:cubicBezTo>
                  <a:cubicBezTo>
                    <a:pt x="21" y="75"/>
                    <a:pt x="26" y="81"/>
                    <a:pt x="33" y="85"/>
                  </a:cubicBezTo>
                  <a:cubicBezTo>
                    <a:pt x="40" y="90"/>
                    <a:pt x="48" y="93"/>
                    <a:pt x="57" y="95"/>
                  </a:cubicBezTo>
                  <a:cubicBezTo>
                    <a:pt x="57" y="95"/>
                    <a:pt x="57" y="95"/>
                    <a:pt x="56" y="96"/>
                  </a:cubicBezTo>
                  <a:cubicBezTo>
                    <a:pt x="54" y="98"/>
                    <a:pt x="53" y="100"/>
                    <a:pt x="53" y="100"/>
                  </a:cubicBezTo>
                  <a:cubicBezTo>
                    <a:pt x="56" y="100"/>
                    <a:pt x="58" y="101"/>
                    <a:pt x="60" y="103"/>
                  </a:cubicBezTo>
                  <a:cubicBezTo>
                    <a:pt x="62" y="106"/>
                    <a:pt x="64" y="108"/>
                    <a:pt x="66" y="110"/>
                  </a:cubicBezTo>
                  <a:cubicBezTo>
                    <a:pt x="68" y="113"/>
                    <a:pt x="71" y="115"/>
                    <a:pt x="75" y="117"/>
                  </a:cubicBezTo>
                  <a:cubicBezTo>
                    <a:pt x="78" y="119"/>
                    <a:pt x="82" y="120"/>
                    <a:pt x="86" y="120"/>
                  </a:cubicBezTo>
                  <a:cubicBezTo>
                    <a:pt x="91" y="120"/>
                    <a:pt x="95" y="118"/>
                    <a:pt x="99" y="114"/>
                  </a:cubicBezTo>
                  <a:cubicBezTo>
                    <a:pt x="102" y="111"/>
                    <a:pt x="105" y="106"/>
                    <a:pt x="106" y="102"/>
                  </a:cubicBezTo>
                  <a:cubicBezTo>
                    <a:pt x="108" y="102"/>
                    <a:pt x="110" y="103"/>
                    <a:pt x="111" y="105"/>
                  </a:cubicBezTo>
                  <a:cubicBezTo>
                    <a:pt x="114" y="106"/>
                    <a:pt x="115" y="109"/>
                    <a:pt x="117" y="111"/>
                  </a:cubicBezTo>
                  <a:cubicBezTo>
                    <a:pt x="118" y="110"/>
                    <a:pt x="118" y="110"/>
                    <a:pt x="118" y="110"/>
                  </a:cubicBezTo>
                  <a:cubicBezTo>
                    <a:pt x="116" y="108"/>
                    <a:pt x="110" y="102"/>
                    <a:pt x="106" y="101"/>
                  </a:cubicBezTo>
                  <a:cubicBezTo>
                    <a:pt x="108" y="94"/>
                    <a:pt x="107" y="88"/>
                    <a:pt x="102" y="83"/>
                  </a:cubicBezTo>
                  <a:cubicBezTo>
                    <a:pt x="101" y="83"/>
                    <a:pt x="101" y="82"/>
                    <a:pt x="100" y="82"/>
                  </a:cubicBezTo>
                  <a:cubicBezTo>
                    <a:pt x="101" y="81"/>
                    <a:pt x="102" y="80"/>
                    <a:pt x="102" y="79"/>
                  </a:cubicBezTo>
                  <a:cubicBezTo>
                    <a:pt x="104" y="75"/>
                    <a:pt x="106" y="71"/>
                    <a:pt x="106" y="67"/>
                  </a:cubicBezTo>
                  <a:cubicBezTo>
                    <a:pt x="107" y="64"/>
                    <a:pt x="107" y="61"/>
                    <a:pt x="106" y="58"/>
                  </a:cubicBezTo>
                  <a:cubicBezTo>
                    <a:pt x="112" y="57"/>
                    <a:pt x="117" y="54"/>
                    <a:pt x="121" y="50"/>
                  </a:cubicBezTo>
                  <a:cubicBezTo>
                    <a:pt x="122" y="51"/>
                    <a:pt x="123" y="53"/>
                    <a:pt x="124" y="55"/>
                  </a:cubicBezTo>
                  <a:cubicBezTo>
                    <a:pt x="125" y="58"/>
                    <a:pt x="126" y="61"/>
                    <a:pt x="125" y="64"/>
                  </a:cubicBezTo>
                  <a:cubicBezTo>
                    <a:pt x="126" y="64"/>
                    <a:pt x="126" y="64"/>
                    <a:pt x="126" y="64"/>
                  </a:cubicBezTo>
                  <a:cubicBezTo>
                    <a:pt x="126" y="64"/>
                    <a:pt x="126" y="64"/>
                    <a:pt x="126" y="64"/>
                  </a:cubicBezTo>
                  <a:cubicBezTo>
                    <a:pt x="127" y="64"/>
                    <a:pt x="127" y="64"/>
                    <a:pt x="127" y="64"/>
                  </a:cubicBezTo>
                  <a:cubicBezTo>
                    <a:pt x="127" y="64"/>
                    <a:pt x="127" y="64"/>
                    <a:pt x="127" y="64"/>
                  </a:cubicBezTo>
                  <a:cubicBezTo>
                    <a:pt x="127" y="63"/>
                    <a:pt x="127" y="63"/>
                    <a:pt x="127" y="63"/>
                  </a:cubicBezTo>
                  <a:cubicBezTo>
                    <a:pt x="127" y="62"/>
                    <a:pt x="127" y="62"/>
                    <a:pt x="126" y="61"/>
                  </a:cubicBezTo>
                  <a:cubicBezTo>
                    <a:pt x="126" y="60"/>
                    <a:pt x="126" y="58"/>
                    <a:pt x="125" y="57"/>
                  </a:cubicBezTo>
                  <a:cubicBezTo>
                    <a:pt x="124" y="54"/>
                    <a:pt x="123" y="51"/>
                    <a:pt x="121" y="49"/>
                  </a:cubicBezTo>
                  <a:cubicBezTo>
                    <a:pt x="126" y="44"/>
                    <a:pt x="129" y="37"/>
                    <a:pt x="127" y="30"/>
                  </a:cubicBezTo>
                  <a:cubicBezTo>
                    <a:pt x="127" y="29"/>
                    <a:pt x="126" y="26"/>
                    <a:pt x="125" y="24"/>
                  </a:cubicBezTo>
                  <a:cubicBezTo>
                    <a:pt x="126" y="21"/>
                    <a:pt x="126" y="18"/>
                    <a:pt x="126" y="15"/>
                  </a:cubicBezTo>
                  <a:cubicBezTo>
                    <a:pt x="128" y="15"/>
                    <a:pt x="129" y="15"/>
                    <a:pt x="131" y="16"/>
                  </a:cubicBezTo>
                  <a:cubicBezTo>
                    <a:pt x="132" y="16"/>
                    <a:pt x="132" y="16"/>
                    <a:pt x="133" y="16"/>
                  </a:cubicBezTo>
                  <a:cubicBezTo>
                    <a:pt x="133" y="17"/>
                    <a:pt x="134" y="17"/>
                    <a:pt x="134" y="17"/>
                  </a:cubicBezTo>
                  <a:cubicBezTo>
                    <a:pt x="135" y="18"/>
                    <a:pt x="135" y="18"/>
                    <a:pt x="136" y="19"/>
                  </a:cubicBezTo>
                  <a:cubicBezTo>
                    <a:pt x="136" y="19"/>
                    <a:pt x="136" y="18"/>
                    <a:pt x="136"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2646"/>
            <p:cNvSpPr>
              <a:spLocks/>
            </p:cNvSpPr>
            <p:nvPr/>
          </p:nvSpPr>
          <p:spPr bwMode="auto">
            <a:xfrm>
              <a:off x="1039326" y="2337946"/>
              <a:ext cx="88942" cy="76364"/>
            </a:xfrm>
            <a:custGeom>
              <a:avLst/>
              <a:gdLst>
                <a:gd name="T0" fmla="*/ 42 w 42"/>
                <a:gd name="T1" fmla="*/ 2 h 36"/>
                <a:gd name="T2" fmla="*/ 41 w 42"/>
                <a:gd name="T3" fmla="*/ 1 h 36"/>
                <a:gd name="T4" fmla="*/ 37 w 42"/>
                <a:gd name="T5" fmla="*/ 3 h 36"/>
                <a:gd name="T6" fmla="*/ 32 w 42"/>
                <a:gd name="T7" fmla="*/ 6 h 36"/>
                <a:gd name="T8" fmla="*/ 20 w 42"/>
                <a:gd name="T9" fmla="*/ 1 h 36"/>
                <a:gd name="T10" fmla="*/ 11 w 42"/>
                <a:gd name="T11" fmla="*/ 5 h 36"/>
                <a:gd name="T12" fmla="*/ 5 w 42"/>
                <a:gd name="T13" fmla="*/ 15 h 36"/>
                <a:gd name="T14" fmla="*/ 3 w 42"/>
                <a:gd name="T15" fmla="*/ 24 h 36"/>
                <a:gd name="T16" fmla="*/ 0 w 42"/>
                <a:gd name="T17" fmla="*/ 34 h 36"/>
                <a:gd name="T18" fmla="*/ 16 w 42"/>
                <a:gd name="T19" fmla="*/ 35 h 36"/>
                <a:gd name="T20" fmla="*/ 27 w 42"/>
                <a:gd name="T21" fmla="*/ 34 h 36"/>
                <a:gd name="T22" fmla="*/ 37 w 42"/>
                <a:gd name="T23" fmla="*/ 27 h 36"/>
                <a:gd name="T24" fmla="*/ 39 w 42"/>
                <a:gd name="T25" fmla="*/ 16 h 36"/>
                <a:gd name="T26" fmla="*/ 33 w 42"/>
                <a:gd name="T27" fmla="*/ 6 h 36"/>
                <a:gd name="T28" fmla="*/ 36 w 42"/>
                <a:gd name="T29" fmla="*/ 4 h 36"/>
                <a:gd name="T30" fmla="*/ 42 w 42"/>
                <a:gd name="T31"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6">
                  <a:moveTo>
                    <a:pt x="42" y="2"/>
                  </a:moveTo>
                  <a:cubicBezTo>
                    <a:pt x="41" y="1"/>
                    <a:pt x="41" y="1"/>
                    <a:pt x="41" y="1"/>
                  </a:cubicBezTo>
                  <a:cubicBezTo>
                    <a:pt x="40" y="1"/>
                    <a:pt x="39" y="2"/>
                    <a:pt x="37" y="3"/>
                  </a:cubicBezTo>
                  <a:cubicBezTo>
                    <a:pt x="35" y="4"/>
                    <a:pt x="33" y="5"/>
                    <a:pt x="32" y="6"/>
                  </a:cubicBezTo>
                  <a:cubicBezTo>
                    <a:pt x="29" y="2"/>
                    <a:pt x="24" y="0"/>
                    <a:pt x="20" y="1"/>
                  </a:cubicBezTo>
                  <a:cubicBezTo>
                    <a:pt x="17" y="1"/>
                    <a:pt x="13" y="3"/>
                    <a:pt x="11" y="5"/>
                  </a:cubicBezTo>
                  <a:cubicBezTo>
                    <a:pt x="8" y="8"/>
                    <a:pt x="7" y="11"/>
                    <a:pt x="5" y="15"/>
                  </a:cubicBezTo>
                  <a:cubicBezTo>
                    <a:pt x="4" y="18"/>
                    <a:pt x="4" y="21"/>
                    <a:pt x="3" y="24"/>
                  </a:cubicBezTo>
                  <a:cubicBezTo>
                    <a:pt x="3" y="27"/>
                    <a:pt x="0" y="34"/>
                    <a:pt x="0" y="34"/>
                  </a:cubicBezTo>
                  <a:cubicBezTo>
                    <a:pt x="5" y="32"/>
                    <a:pt x="11" y="35"/>
                    <a:pt x="16" y="35"/>
                  </a:cubicBezTo>
                  <a:cubicBezTo>
                    <a:pt x="19" y="36"/>
                    <a:pt x="23" y="35"/>
                    <a:pt x="27" y="34"/>
                  </a:cubicBezTo>
                  <a:cubicBezTo>
                    <a:pt x="31" y="33"/>
                    <a:pt x="34" y="30"/>
                    <a:pt x="37" y="27"/>
                  </a:cubicBezTo>
                  <a:cubicBezTo>
                    <a:pt x="39" y="24"/>
                    <a:pt x="40" y="20"/>
                    <a:pt x="39" y="16"/>
                  </a:cubicBezTo>
                  <a:cubicBezTo>
                    <a:pt x="38" y="12"/>
                    <a:pt x="36" y="9"/>
                    <a:pt x="33" y="6"/>
                  </a:cubicBezTo>
                  <a:cubicBezTo>
                    <a:pt x="34" y="5"/>
                    <a:pt x="35" y="4"/>
                    <a:pt x="36" y="4"/>
                  </a:cubicBezTo>
                  <a:cubicBezTo>
                    <a:pt x="38" y="3"/>
                    <a:pt x="40" y="2"/>
                    <a:pt x="42" y="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2647"/>
            <p:cNvSpPr>
              <a:spLocks/>
            </p:cNvSpPr>
            <p:nvPr/>
          </p:nvSpPr>
          <p:spPr bwMode="auto">
            <a:xfrm>
              <a:off x="205612" y="2792536"/>
              <a:ext cx="53006" cy="49412"/>
            </a:xfrm>
            <a:custGeom>
              <a:avLst/>
              <a:gdLst>
                <a:gd name="T0" fmla="*/ 21 w 25"/>
                <a:gd name="T1" fmla="*/ 16 h 23"/>
                <a:gd name="T2" fmla="*/ 22 w 25"/>
                <a:gd name="T3" fmla="*/ 8 h 23"/>
                <a:gd name="T4" fmla="*/ 18 w 25"/>
                <a:gd name="T5" fmla="*/ 3 h 23"/>
                <a:gd name="T6" fmla="*/ 12 w 25"/>
                <a:gd name="T7" fmla="*/ 2 h 23"/>
                <a:gd name="T8" fmla="*/ 6 w 25"/>
                <a:gd name="T9" fmla="*/ 2 h 23"/>
                <a:gd name="T10" fmla="*/ 3 w 25"/>
                <a:gd name="T11" fmla="*/ 1 h 23"/>
                <a:gd name="T12" fmla="*/ 0 w 25"/>
                <a:gd name="T13" fmla="*/ 0 h 23"/>
                <a:gd name="T14" fmla="*/ 1 w 25"/>
                <a:gd name="T15" fmla="*/ 5 h 23"/>
                <a:gd name="T16" fmla="*/ 1 w 25"/>
                <a:gd name="T17" fmla="*/ 10 h 23"/>
                <a:gd name="T18" fmla="*/ 4 w 25"/>
                <a:gd name="T19" fmla="*/ 17 h 23"/>
                <a:gd name="T20" fmla="*/ 9 w 25"/>
                <a:gd name="T21" fmla="*/ 21 h 23"/>
                <a:gd name="T22" fmla="*/ 16 w 25"/>
                <a:gd name="T23" fmla="*/ 21 h 23"/>
                <a:gd name="T24" fmla="*/ 21 w 25"/>
                <a:gd name="T25" fmla="*/ 16 h 23"/>
                <a:gd name="T26" fmla="*/ 23 w 25"/>
                <a:gd name="T27" fmla="*/ 19 h 23"/>
                <a:gd name="T28" fmla="*/ 24 w 25"/>
                <a:gd name="T29" fmla="*/ 23 h 23"/>
                <a:gd name="T30" fmla="*/ 25 w 25"/>
                <a:gd name="T31" fmla="*/ 22 h 23"/>
                <a:gd name="T32" fmla="*/ 21 w 25"/>
                <a:gd name="T3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3">
                  <a:moveTo>
                    <a:pt x="21" y="16"/>
                  </a:moveTo>
                  <a:cubicBezTo>
                    <a:pt x="23" y="14"/>
                    <a:pt x="23" y="10"/>
                    <a:pt x="22" y="8"/>
                  </a:cubicBezTo>
                  <a:cubicBezTo>
                    <a:pt x="21" y="6"/>
                    <a:pt x="19" y="4"/>
                    <a:pt x="18" y="3"/>
                  </a:cubicBezTo>
                  <a:cubicBezTo>
                    <a:pt x="16" y="2"/>
                    <a:pt x="14" y="2"/>
                    <a:pt x="12" y="2"/>
                  </a:cubicBezTo>
                  <a:cubicBezTo>
                    <a:pt x="10" y="2"/>
                    <a:pt x="8" y="2"/>
                    <a:pt x="6" y="2"/>
                  </a:cubicBezTo>
                  <a:cubicBezTo>
                    <a:pt x="6" y="2"/>
                    <a:pt x="4" y="1"/>
                    <a:pt x="3" y="1"/>
                  </a:cubicBezTo>
                  <a:cubicBezTo>
                    <a:pt x="1" y="0"/>
                    <a:pt x="0" y="0"/>
                    <a:pt x="0" y="0"/>
                  </a:cubicBezTo>
                  <a:cubicBezTo>
                    <a:pt x="1" y="2"/>
                    <a:pt x="1" y="3"/>
                    <a:pt x="1" y="5"/>
                  </a:cubicBezTo>
                  <a:cubicBezTo>
                    <a:pt x="1" y="7"/>
                    <a:pt x="1" y="9"/>
                    <a:pt x="1" y="10"/>
                  </a:cubicBezTo>
                  <a:cubicBezTo>
                    <a:pt x="2" y="13"/>
                    <a:pt x="3" y="15"/>
                    <a:pt x="4" y="17"/>
                  </a:cubicBezTo>
                  <a:cubicBezTo>
                    <a:pt x="6" y="19"/>
                    <a:pt x="7" y="21"/>
                    <a:pt x="9" y="21"/>
                  </a:cubicBezTo>
                  <a:cubicBezTo>
                    <a:pt x="11" y="22"/>
                    <a:pt x="14" y="22"/>
                    <a:pt x="16" y="21"/>
                  </a:cubicBezTo>
                  <a:cubicBezTo>
                    <a:pt x="18" y="20"/>
                    <a:pt x="20" y="18"/>
                    <a:pt x="21" y="16"/>
                  </a:cubicBezTo>
                  <a:cubicBezTo>
                    <a:pt x="22" y="17"/>
                    <a:pt x="22" y="18"/>
                    <a:pt x="23" y="19"/>
                  </a:cubicBezTo>
                  <a:cubicBezTo>
                    <a:pt x="24" y="20"/>
                    <a:pt x="24" y="21"/>
                    <a:pt x="24" y="23"/>
                  </a:cubicBezTo>
                  <a:cubicBezTo>
                    <a:pt x="25" y="22"/>
                    <a:pt x="25" y="22"/>
                    <a:pt x="25" y="22"/>
                  </a:cubicBezTo>
                  <a:cubicBezTo>
                    <a:pt x="25" y="21"/>
                    <a:pt x="23" y="17"/>
                    <a:pt x="21" y="1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2648"/>
            <p:cNvSpPr>
              <a:spLocks/>
            </p:cNvSpPr>
            <p:nvPr/>
          </p:nvSpPr>
          <p:spPr bwMode="auto">
            <a:xfrm>
              <a:off x="326896" y="2709883"/>
              <a:ext cx="123081" cy="80856"/>
            </a:xfrm>
            <a:custGeom>
              <a:avLst/>
              <a:gdLst>
                <a:gd name="T0" fmla="*/ 42 w 58"/>
                <a:gd name="T1" fmla="*/ 6 h 38"/>
                <a:gd name="T2" fmla="*/ 32 w 58"/>
                <a:gd name="T3" fmla="*/ 1 h 38"/>
                <a:gd name="T4" fmla="*/ 21 w 58"/>
                <a:gd name="T5" fmla="*/ 3 h 38"/>
                <a:gd name="T6" fmla="*/ 11 w 58"/>
                <a:gd name="T7" fmla="*/ 8 h 38"/>
                <a:gd name="T8" fmla="*/ 5 w 58"/>
                <a:gd name="T9" fmla="*/ 10 h 38"/>
                <a:gd name="T10" fmla="*/ 0 w 58"/>
                <a:gd name="T11" fmla="*/ 11 h 38"/>
                <a:gd name="T12" fmla="*/ 10 w 58"/>
                <a:gd name="T13" fmla="*/ 26 h 38"/>
                <a:gd name="T14" fmla="*/ 19 w 58"/>
                <a:gd name="T15" fmla="*/ 34 h 38"/>
                <a:gd name="T16" fmla="*/ 32 w 58"/>
                <a:gd name="T17" fmla="*/ 38 h 38"/>
                <a:gd name="T18" fmla="*/ 43 w 58"/>
                <a:gd name="T19" fmla="*/ 32 h 38"/>
                <a:gd name="T20" fmla="*/ 47 w 58"/>
                <a:gd name="T21" fmla="*/ 20 h 38"/>
                <a:gd name="T22" fmla="*/ 51 w 58"/>
                <a:gd name="T23" fmla="*/ 22 h 38"/>
                <a:gd name="T24" fmla="*/ 57 w 58"/>
                <a:gd name="T25" fmla="*/ 26 h 38"/>
                <a:gd name="T26" fmla="*/ 58 w 58"/>
                <a:gd name="T27" fmla="*/ 25 h 38"/>
                <a:gd name="T28" fmla="*/ 53 w 58"/>
                <a:gd name="T29" fmla="*/ 22 h 38"/>
                <a:gd name="T30" fmla="*/ 47 w 58"/>
                <a:gd name="T31" fmla="*/ 20 h 38"/>
                <a:gd name="T32" fmla="*/ 42 w 58"/>
                <a:gd name="T33"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38">
                  <a:moveTo>
                    <a:pt x="42" y="6"/>
                  </a:moveTo>
                  <a:cubicBezTo>
                    <a:pt x="40" y="3"/>
                    <a:pt x="36" y="2"/>
                    <a:pt x="32" y="1"/>
                  </a:cubicBezTo>
                  <a:cubicBezTo>
                    <a:pt x="28" y="0"/>
                    <a:pt x="25" y="2"/>
                    <a:pt x="21" y="3"/>
                  </a:cubicBezTo>
                  <a:cubicBezTo>
                    <a:pt x="17" y="4"/>
                    <a:pt x="14" y="6"/>
                    <a:pt x="11" y="8"/>
                  </a:cubicBezTo>
                  <a:cubicBezTo>
                    <a:pt x="10" y="8"/>
                    <a:pt x="7" y="9"/>
                    <a:pt x="5" y="10"/>
                  </a:cubicBezTo>
                  <a:cubicBezTo>
                    <a:pt x="3" y="11"/>
                    <a:pt x="1" y="11"/>
                    <a:pt x="0" y="11"/>
                  </a:cubicBezTo>
                  <a:cubicBezTo>
                    <a:pt x="5" y="15"/>
                    <a:pt x="7" y="21"/>
                    <a:pt x="10" y="26"/>
                  </a:cubicBezTo>
                  <a:cubicBezTo>
                    <a:pt x="12" y="29"/>
                    <a:pt x="16" y="32"/>
                    <a:pt x="19" y="34"/>
                  </a:cubicBezTo>
                  <a:cubicBezTo>
                    <a:pt x="23" y="37"/>
                    <a:pt x="28" y="38"/>
                    <a:pt x="32" y="38"/>
                  </a:cubicBezTo>
                  <a:cubicBezTo>
                    <a:pt x="36" y="38"/>
                    <a:pt x="40" y="35"/>
                    <a:pt x="43" y="32"/>
                  </a:cubicBezTo>
                  <a:cubicBezTo>
                    <a:pt x="45" y="29"/>
                    <a:pt x="46" y="24"/>
                    <a:pt x="47" y="20"/>
                  </a:cubicBezTo>
                  <a:cubicBezTo>
                    <a:pt x="48" y="20"/>
                    <a:pt x="50" y="21"/>
                    <a:pt x="51" y="22"/>
                  </a:cubicBezTo>
                  <a:cubicBezTo>
                    <a:pt x="54" y="23"/>
                    <a:pt x="55" y="24"/>
                    <a:pt x="57" y="26"/>
                  </a:cubicBezTo>
                  <a:cubicBezTo>
                    <a:pt x="58" y="25"/>
                    <a:pt x="58" y="25"/>
                    <a:pt x="58" y="25"/>
                  </a:cubicBezTo>
                  <a:cubicBezTo>
                    <a:pt x="57" y="24"/>
                    <a:pt x="55" y="23"/>
                    <a:pt x="53" y="22"/>
                  </a:cubicBezTo>
                  <a:cubicBezTo>
                    <a:pt x="51" y="21"/>
                    <a:pt x="49" y="20"/>
                    <a:pt x="47" y="20"/>
                  </a:cubicBezTo>
                  <a:cubicBezTo>
                    <a:pt x="47" y="14"/>
                    <a:pt x="46" y="9"/>
                    <a:pt x="42" y="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2649"/>
            <p:cNvSpPr>
              <a:spLocks/>
            </p:cNvSpPr>
            <p:nvPr/>
          </p:nvSpPr>
          <p:spPr bwMode="auto">
            <a:xfrm>
              <a:off x="116670" y="2778162"/>
              <a:ext cx="54803" cy="65583"/>
            </a:xfrm>
            <a:custGeom>
              <a:avLst/>
              <a:gdLst>
                <a:gd name="T0" fmla="*/ 26 w 26"/>
                <a:gd name="T1" fmla="*/ 15 h 31"/>
                <a:gd name="T2" fmla="*/ 23 w 26"/>
                <a:gd name="T3" fmla="*/ 8 h 31"/>
                <a:gd name="T4" fmla="*/ 16 w 26"/>
                <a:gd name="T5" fmla="*/ 3 h 31"/>
                <a:gd name="T6" fmla="*/ 9 w 26"/>
                <a:gd name="T7" fmla="*/ 2 h 31"/>
                <a:gd name="T8" fmla="*/ 1 w 26"/>
                <a:gd name="T9" fmla="*/ 0 h 31"/>
                <a:gd name="T10" fmla="*/ 0 w 26"/>
                <a:gd name="T11" fmla="*/ 11 h 31"/>
                <a:gd name="T12" fmla="*/ 1 w 26"/>
                <a:gd name="T13" fmla="*/ 19 h 31"/>
                <a:gd name="T14" fmla="*/ 6 w 26"/>
                <a:gd name="T15" fmla="*/ 27 h 31"/>
                <a:gd name="T16" fmla="*/ 14 w 26"/>
                <a:gd name="T17" fmla="*/ 29 h 31"/>
                <a:gd name="T18" fmla="*/ 22 w 26"/>
                <a:gd name="T19" fmla="*/ 24 h 31"/>
                <a:gd name="T20" fmla="*/ 24 w 26"/>
                <a:gd name="T21" fmla="*/ 27 h 31"/>
                <a:gd name="T22" fmla="*/ 25 w 26"/>
                <a:gd name="T23" fmla="*/ 31 h 31"/>
                <a:gd name="T24" fmla="*/ 26 w 26"/>
                <a:gd name="T25" fmla="*/ 31 h 31"/>
                <a:gd name="T26" fmla="*/ 24 w 26"/>
                <a:gd name="T27" fmla="*/ 27 h 31"/>
                <a:gd name="T28" fmla="*/ 22 w 26"/>
                <a:gd name="T29" fmla="*/ 24 h 31"/>
                <a:gd name="T30" fmla="*/ 25 w 26"/>
                <a:gd name="T31" fmla="*/ 19 h 31"/>
                <a:gd name="T32" fmla="*/ 26 w 26"/>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31">
                  <a:moveTo>
                    <a:pt x="26" y="15"/>
                  </a:moveTo>
                  <a:cubicBezTo>
                    <a:pt x="26" y="13"/>
                    <a:pt x="24" y="10"/>
                    <a:pt x="23" y="8"/>
                  </a:cubicBezTo>
                  <a:cubicBezTo>
                    <a:pt x="21" y="6"/>
                    <a:pt x="19" y="5"/>
                    <a:pt x="16" y="3"/>
                  </a:cubicBezTo>
                  <a:cubicBezTo>
                    <a:pt x="14" y="2"/>
                    <a:pt x="11" y="2"/>
                    <a:pt x="9" y="2"/>
                  </a:cubicBezTo>
                  <a:cubicBezTo>
                    <a:pt x="7" y="1"/>
                    <a:pt x="1" y="0"/>
                    <a:pt x="1" y="0"/>
                  </a:cubicBezTo>
                  <a:cubicBezTo>
                    <a:pt x="3" y="3"/>
                    <a:pt x="1" y="7"/>
                    <a:pt x="0" y="11"/>
                  </a:cubicBezTo>
                  <a:cubicBezTo>
                    <a:pt x="0" y="13"/>
                    <a:pt x="0" y="16"/>
                    <a:pt x="1" y="19"/>
                  </a:cubicBezTo>
                  <a:cubicBezTo>
                    <a:pt x="2" y="22"/>
                    <a:pt x="3" y="25"/>
                    <a:pt x="6" y="27"/>
                  </a:cubicBezTo>
                  <a:cubicBezTo>
                    <a:pt x="8" y="29"/>
                    <a:pt x="12" y="30"/>
                    <a:pt x="14" y="29"/>
                  </a:cubicBezTo>
                  <a:cubicBezTo>
                    <a:pt x="17" y="28"/>
                    <a:pt x="20" y="26"/>
                    <a:pt x="22" y="24"/>
                  </a:cubicBezTo>
                  <a:cubicBezTo>
                    <a:pt x="22" y="25"/>
                    <a:pt x="23" y="26"/>
                    <a:pt x="24" y="27"/>
                  </a:cubicBezTo>
                  <a:cubicBezTo>
                    <a:pt x="24" y="28"/>
                    <a:pt x="25" y="29"/>
                    <a:pt x="25" y="31"/>
                  </a:cubicBezTo>
                  <a:cubicBezTo>
                    <a:pt x="26" y="31"/>
                    <a:pt x="26" y="31"/>
                    <a:pt x="26" y="31"/>
                  </a:cubicBezTo>
                  <a:cubicBezTo>
                    <a:pt x="26" y="30"/>
                    <a:pt x="25" y="29"/>
                    <a:pt x="24" y="27"/>
                  </a:cubicBezTo>
                  <a:cubicBezTo>
                    <a:pt x="23" y="26"/>
                    <a:pt x="23" y="24"/>
                    <a:pt x="22" y="24"/>
                  </a:cubicBezTo>
                  <a:cubicBezTo>
                    <a:pt x="23" y="22"/>
                    <a:pt x="24" y="21"/>
                    <a:pt x="25" y="19"/>
                  </a:cubicBezTo>
                  <a:cubicBezTo>
                    <a:pt x="26" y="18"/>
                    <a:pt x="26" y="16"/>
                    <a:pt x="26"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2650"/>
            <p:cNvSpPr>
              <a:spLocks/>
            </p:cNvSpPr>
            <p:nvPr/>
          </p:nvSpPr>
          <p:spPr bwMode="auto">
            <a:xfrm>
              <a:off x="242446" y="2620942"/>
              <a:ext cx="67380" cy="104214"/>
            </a:xfrm>
            <a:custGeom>
              <a:avLst/>
              <a:gdLst>
                <a:gd name="T0" fmla="*/ 29 w 32"/>
                <a:gd name="T1" fmla="*/ 32 h 49"/>
                <a:gd name="T2" fmla="*/ 31 w 32"/>
                <a:gd name="T3" fmla="*/ 22 h 49"/>
                <a:gd name="T4" fmla="*/ 26 w 32"/>
                <a:gd name="T5" fmla="*/ 13 h 49"/>
                <a:gd name="T6" fmla="*/ 16 w 32"/>
                <a:gd name="T7" fmla="*/ 10 h 49"/>
                <a:gd name="T8" fmla="*/ 17 w 32"/>
                <a:gd name="T9" fmla="*/ 6 h 49"/>
                <a:gd name="T10" fmla="*/ 21 w 32"/>
                <a:gd name="T11" fmla="*/ 1 h 49"/>
                <a:gd name="T12" fmla="*/ 20 w 32"/>
                <a:gd name="T13" fmla="*/ 0 h 49"/>
                <a:gd name="T14" fmla="*/ 18 w 32"/>
                <a:gd name="T15" fmla="*/ 5 h 49"/>
                <a:gd name="T16" fmla="*/ 16 w 32"/>
                <a:gd name="T17" fmla="*/ 10 h 49"/>
                <a:gd name="T18" fmla="*/ 4 w 32"/>
                <a:gd name="T19" fmla="*/ 14 h 49"/>
                <a:gd name="T20" fmla="*/ 0 w 32"/>
                <a:gd name="T21" fmla="*/ 23 h 49"/>
                <a:gd name="T22" fmla="*/ 3 w 32"/>
                <a:gd name="T23" fmla="*/ 33 h 49"/>
                <a:gd name="T24" fmla="*/ 7 w 32"/>
                <a:gd name="T25" fmla="*/ 41 h 49"/>
                <a:gd name="T26" fmla="*/ 12 w 32"/>
                <a:gd name="T27" fmla="*/ 49 h 49"/>
                <a:gd name="T28" fmla="*/ 23 w 32"/>
                <a:gd name="T29" fmla="*/ 40 h 49"/>
                <a:gd name="T30" fmla="*/ 29 w 32"/>
                <a:gd name="T31" fmla="*/ 3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9">
                  <a:moveTo>
                    <a:pt x="29" y="32"/>
                  </a:moveTo>
                  <a:cubicBezTo>
                    <a:pt x="31" y="29"/>
                    <a:pt x="32" y="25"/>
                    <a:pt x="31" y="22"/>
                  </a:cubicBezTo>
                  <a:cubicBezTo>
                    <a:pt x="31" y="18"/>
                    <a:pt x="29" y="15"/>
                    <a:pt x="26" y="13"/>
                  </a:cubicBezTo>
                  <a:cubicBezTo>
                    <a:pt x="23" y="11"/>
                    <a:pt x="20" y="10"/>
                    <a:pt x="16" y="10"/>
                  </a:cubicBezTo>
                  <a:cubicBezTo>
                    <a:pt x="16" y="8"/>
                    <a:pt x="17" y="7"/>
                    <a:pt x="17" y="6"/>
                  </a:cubicBezTo>
                  <a:cubicBezTo>
                    <a:pt x="18" y="4"/>
                    <a:pt x="20" y="2"/>
                    <a:pt x="21" y="1"/>
                  </a:cubicBezTo>
                  <a:cubicBezTo>
                    <a:pt x="20" y="0"/>
                    <a:pt x="20" y="0"/>
                    <a:pt x="20" y="0"/>
                  </a:cubicBezTo>
                  <a:cubicBezTo>
                    <a:pt x="20" y="1"/>
                    <a:pt x="18" y="3"/>
                    <a:pt x="18" y="5"/>
                  </a:cubicBezTo>
                  <a:cubicBezTo>
                    <a:pt x="17" y="6"/>
                    <a:pt x="16" y="8"/>
                    <a:pt x="16" y="10"/>
                  </a:cubicBezTo>
                  <a:cubicBezTo>
                    <a:pt x="11" y="10"/>
                    <a:pt x="6" y="11"/>
                    <a:pt x="4" y="14"/>
                  </a:cubicBezTo>
                  <a:cubicBezTo>
                    <a:pt x="2" y="16"/>
                    <a:pt x="1" y="20"/>
                    <a:pt x="0" y="23"/>
                  </a:cubicBezTo>
                  <a:cubicBezTo>
                    <a:pt x="0" y="27"/>
                    <a:pt x="1" y="30"/>
                    <a:pt x="3" y="33"/>
                  </a:cubicBezTo>
                  <a:cubicBezTo>
                    <a:pt x="4" y="36"/>
                    <a:pt x="6" y="38"/>
                    <a:pt x="7" y="41"/>
                  </a:cubicBezTo>
                  <a:cubicBezTo>
                    <a:pt x="9" y="43"/>
                    <a:pt x="12" y="49"/>
                    <a:pt x="12" y="49"/>
                  </a:cubicBezTo>
                  <a:cubicBezTo>
                    <a:pt x="14" y="45"/>
                    <a:pt x="19" y="43"/>
                    <a:pt x="23" y="40"/>
                  </a:cubicBezTo>
                  <a:cubicBezTo>
                    <a:pt x="25" y="38"/>
                    <a:pt x="27" y="35"/>
                    <a:pt x="29" y="3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2651"/>
            <p:cNvSpPr>
              <a:spLocks noEditPoints="1"/>
            </p:cNvSpPr>
            <p:nvPr/>
          </p:nvSpPr>
          <p:spPr bwMode="auto">
            <a:xfrm>
              <a:off x="284671" y="2546375"/>
              <a:ext cx="433028" cy="450996"/>
            </a:xfrm>
            <a:custGeom>
              <a:avLst/>
              <a:gdLst>
                <a:gd name="T0" fmla="*/ 193 w 204"/>
                <a:gd name="T1" fmla="*/ 21 h 212"/>
                <a:gd name="T2" fmla="*/ 153 w 204"/>
                <a:gd name="T3" fmla="*/ 24 h 212"/>
                <a:gd name="T4" fmla="*/ 119 w 204"/>
                <a:gd name="T5" fmla="*/ 12 h 212"/>
                <a:gd name="T6" fmla="*/ 103 w 204"/>
                <a:gd name="T7" fmla="*/ 52 h 212"/>
                <a:gd name="T8" fmla="*/ 98 w 204"/>
                <a:gd name="T9" fmla="*/ 23 h 212"/>
                <a:gd name="T10" fmla="*/ 52 w 204"/>
                <a:gd name="T11" fmla="*/ 5 h 212"/>
                <a:gd name="T12" fmla="*/ 41 w 204"/>
                <a:gd name="T13" fmla="*/ 30 h 212"/>
                <a:gd name="T14" fmla="*/ 29 w 204"/>
                <a:gd name="T15" fmla="*/ 24 h 212"/>
                <a:gd name="T16" fmla="*/ 24 w 204"/>
                <a:gd name="T17" fmla="*/ 44 h 212"/>
                <a:gd name="T18" fmla="*/ 48 w 204"/>
                <a:gd name="T19" fmla="*/ 77 h 212"/>
                <a:gd name="T20" fmla="*/ 67 w 204"/>
                <a:gd name="T21" fmla="*/ 72 h 212"/>
                <a:gd name="T22" fmla="*/ 62 w 204"/>
                <a:gd name="T23" fmla="*/ 60 h 212"/>
                <a:gd name="T24" fmla="*/ 103 w 204"/>
                <a:gd name="T25" fmla="*/ 54 h 212"/>
                <a:gd name="T26" fmla="*/ 112 w 204"/>
                <a:gd name="T27" fmla="*/ 76 h 212"/>
                <a:gd name="T28" fmla="*/ 111 w 204"/>
                <a:gd name="T29" fmla="*/ 76 h 212"/>
                <a:gd name="T30" fmla="*/ 101 w 204"/>
                <a:gd name="T31" fmla="*/ 72 h 212"/>
                <a:gd name="T32" fmla="*/ 71 w 204"/>
                <a:gd name="T33" fmla="*/ 64 h 212"/>
                <a:gd name="T34" fmla="*/ 91 w 204"/>
                <a:gd name="T35" fmla="*/ 104 h 212"/>
                <a:gd name="T36" fmla="*/ 102 w 204"/>
                <a:gd name="T37" fmla="*/ 111 h 212"/>
                <a:gd name="T38" fmla="*/ 82 w 204"/>
                <a:gd name="T39" fmla="*/ 110 h 212"/>
                <a:gd name="T40" fmla="*/ 72 w 204"/>
                <a:gd name="T41" fmla="*/ 110 h 212"/>
                <a:gd name="T42" fmla="*/ 53 w 204"/>
                <a:gd name="T43" fmla="*/ 129 h 212"/>
                <a:gd name="T44" fmla="*/ 18 w 204"/>
                <a:gd name="T45" fmla="*/ 125 h 212"/>
                <a:gd name="T46" fmla="*/ 1 w 204"/>
                <a:gd name="T47" fmla="*/ 169 h 212"/>
                <a:gd name="T48" fmla="*/ 34 w 204"/>
                <a:gd name="T49" fmla="*/ 172 h 212"/>
                <a:gd name="T50" fmla="*/ 52 w 204"/>
                <a:gd name="T51" fmla="*/ 130 h 212"/>
                <a:gd name="T52" fmla="*/ 57 w 204"/>
                <a:gd name="T53" fmla="*/ 154 h 212"/>
                <a:gd name="T54" fmla="*/ 68 w 204"/>
                <a:gd name="T55" fmla="*/ 162 h 212"/>
                <a:gd name="T56" fmla="*/ 95 w 204"/>
                <a:gd name="T57" fmla="*/ 151 h 212"/>
                <a:gd name="T58" fmla="*/ 99 w 204"/>
                <a:gd name="T59" fmla="*/ 145 h 212"/>
                <a:gd name="T60" fmla="*/ 98 w 204"/>
                <a:gd name="T61" fmla="*/ 113 h 212"/>
                <a:gd name="T62" fmla="*/ 122 w 204"/>
                <a:gd name="T63" fmla="*/ 128 h 212"/>
                <a:gd name="T64" fmla="*/ 137 w 204"/>
                <a:gd name="T65" fmla="*/ 117 h 212"/>
                <a:gd name="T66" fmla="*/ 126 w 204"/>
                <a:gd name="T67" fmla="*/ 106 h 212"/>
                <a:gd name="T68" fmla="*/ 128 w 204"/>
                <a:gd name="T69" fmla="*/ 86 h 212"/>
                <a:gd name="T70" fmla="*/ 147 w 204"/>
                <a:gd name="T71" fmla="*/ 93 h 212"/>
                <a:gd name="T72" fmla="*/ 128 w 204"/>
                <a:gd name="T73" fmla="*/ 86 h 212"/>
                <a:gd name="T74" fmla="*/ 157 w 204"/>
                <a:gd name="T75" fmla="*/ 81 h 212"/>
                <a:gd name="T76" fmla="*/ 156 w 204"/>
                <a:gd name="T77" fmla="*/ 96 h 212"/>
                <a:gd name="T78" fmla="*/ 151 w 204"/>
                <a:gd name="T79" fmla="*/ 105 h 212"/>
                <a:gd name="T80" fmla="*/ 168 w 204"/>
                <a:gd name="T81" fmla="*/ 112 h 212"/>
                <a:gd name="T82" fmla="*/ 146 w 204"/>
                <a:gd name="T83" fmla="*/ 138 h 212"/>
                <a:gd name="T84" fmla="*/ 123 w 204"/>
                <a:gd name="T85" fmla="*/ 148 h 212"/>
                <a:gd name="T86" fmla="*/ 85 w 204"/>
                <a:gd name="T87" fmla="*/ 178 h 212"/>
                <a:gd name="T88" fmla="*/ 110 w 204"/>
                <a:gd name="T89" fmla="*/ 212 h 212"/>
                <a:gd name="T90" fmla="*/ 139 w 204"/>
                <a:gd name="T91" fmla="*/ 190 h 212"/>
                <a:gd name="T92" fmla="*/ 146 w 204"/>
                <a:gd name="T93" fmla="*/ 152 h 212"/>
                <a:gd name="T94" fmla="*/ 173 w 204"/>
                <a:gd name="T95" fmla="*/ 188 h 212"/>
                <a:gd name="T96" fmla="*/ 198 w 204"/>
                <a:gd name="T97" fmla="*/ 137 h 212"/>
                <a:gd name="T98" fmla="*/ 170 w 204"/>
                <a:gd name="T99" fmla="*/ 107 h 212"/>
                <a:gd name="T100" fmla="*/ 193 w 204"/>
                <a:gd name="T101" fmla="*/ 83 h 212"/>
                <a:gd name="T102" fmla="*/ 180 w 204"/>
                <a:gd name="T103" fmla="*/ 72 h 212"/>
                <a:gd name="T104" fmla="*/ 175 w 204"/>
                <a:gd name="T105" fmla="*/ 71 h 212"/>
                <a:gd name="T106" fmla="*/ 156 w 204"/>
                <a:gd name="T107" fmla="*/ 77 h 212"/>
                <a:gd name="T108" fmla="*/ 163 w 204"/>
                <a:gd name="T109" fmla="*/ 59 h 212"/>
                <a:gd name="T110" fmla="*/ 165 w 204"/>
                <a:gd name="T111" fmla="*/ 5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4" h="212">
                  <a:moveTo>
                    <a:pt x="197" y="61"/>
                  </a:moveTo>
                  <a:cubicBezTo>
                    <a:pt x="200" y="57"/>
                    <a:pt x="203" y="51"/>
                    <a:pt x="203" y="46"/>
                  </a:cubicBezTo>
                  <a:cubicBezTo>
                    <a:pt x="204" y="41"/>
                    <a:pt x="202" y="36"/>
                    <a:pt x="200" y="31"/>
                  </a:cubicBezTo>
                  <a:cubicBezTo>
                    <a:pt x="198" y="28"/>
                    <a:pt x="195" y="24"/>
                    <a:pt x="193" y="21"/>
                  </a:cubicBezTo>
                  <a:cubicBezTo>
                    <a:pt x="190" y="19"/>
                    <a:pt x="185" y="10"/>
                    <a:pt x="185" y="10"/>
                  </a:cubicBezTo>
                  <a:cubicBezTo>
                    <a:pt x="183" y="16"/>
                    <a:pt x="176" y="19"/>
                    <a:pt x="171" y="23"/>
                  </a:cubicBezTo>
                  <a:cubicBezTo>
                    <a:pt x="168" y="26"/>
                    <a:pt x="164" y="30"/>
                    <a:pt x="162" y="35"/>
                  </a:cubicBezTo>
                  <a:cubicBezTo>
                    <a:pt x="160" y="31"/>
                    <a:pt x="156" y="28"/>
                    <a:pt x="153" y="24"/>
                  </a:cubicBezTo>
                  <a:cubicBezTo>
                    <a:pt x="149" y="20"/>
                    <a:pt x="144" y="16"/>
                    <a:pt x="139" y="12"/>
                  </a:cubicBezTo>
                  <a:cubicBezTo>
                    <a:pt x="137" y="11"/>
                    <a:pt x="133" y="8"/>
                    <a:pt x="130" y="5"/>
                  </a:cubicBezTo>
                  <a:cubicBezTo>
                    <a:pt x="127" y="2"/>
                    <a:pt x="124" y="0"/>
                    <a:pt x="124" y="0"/>
                  </a:cubicBezTo>
                  <a:cubicBezTo>
                    <a:pt x="124" y="4"/>
                    <a:pt x="122" y="8"/>
                    <a:pt x="119" y="12"/>
                  </a:cubicBezTo>
                  <a:cubicBezTo>
                    <a:pt x="116" y="16"/>
                    <a:pt x="112" y="19"/>
                    <a:pt x="110" y="24"/>
                  </a:cubicBezTo>
                  <a:cubicBezTo>
                    <a:pt x="108" y="27"/>
                    <a:pt x="106" y="30"/>
                    <a:pt x="105" y="34"/>
                  </a:cubicBezTo>
                  <a:cubicBezTo>
                    <a:pt x="104" y="38"/>
                    <a:pt x="103" y="42"/>
                    <a:pt x="103" y="47"/>
                  </a:cubicBezTo>
                  <a:cubicBezTo>
                    <a:pt x="103" y="49"/>
                    <a:pt x="103" y="51"/>
                    <a:pt x="103" y="52"/>
                  </a:cubicBezTo>
                  <a:cubicBezTo>
                    <a:pt x="103" y="52"/>
                    <a:pt x="102" y="51"/>
                    <a:pt x="101" y="50"/>
                  </a:cubicBezTo>
                  <a:cubicBezTo>
                    <a:pt x="99" y="48"/>
                    <a:pt x="97" y="45"/>
                    <a:pt x="95" y="44"/>
                  </a:cubicBezTo>
                  <a:cubicBezTo>
                    <a:pt x="97" y="40"/>
                    <a:pt x="98" y="37"/>
                    <a:pt x="99" y="33"/>
                  </a:cubicBezTo>
                  <a:cubicBezTo>
                    <a:pt x="99" y="29"/>
                    <a:pt x="99" y="26"/>
                    <a:pt x="98" y="23"/>
                  </a:cubicBezTo>
                  <a:cubicBezTo>
                    <a:pt x="97" y="20"/>
                    <a:pt x="96" y="18"/>
                    <a:pt x="94" y="15"/>
                  </a:cubicBezTo>
                  <a:cubicBezTo>
                    <a:pt x="91" y="13"/>
                    <a:pt x="89" y="11"/>
                    <a:pt x="87" y="9"/>
                  </a:cubicBezTo>
                  <a:cubicBezTo>
                    <a:pt x="82" y="5"/>
                    <a:pt x="75" y="5"/>
                    <a:pt x="69" y="4"/>
                  </a:cubicBezTo>
                  <a:cubicBezTo>
                    <a:pt x="63" y="3"/>
                    <a:pt x="58" y="4"/>
                    <a:pt x="52" y="5"/>
                  </a:cubicBezTo>
                  <a:cubicBezTo>
                    <a:pt x="50" y="6"/>
                    <a:pt x="46" y="6"/>
                    <a:pt x="42" y="6"/>
                  </a:cubicBezTo>
                  <a:cubicBezTo>
                    <a:pt x="39" y="6"/>
                    <a:pt x="36" y="7"/>
                    <a:pt x="36" y="7"/>
                  </a:cubicBezTo>
                  <a:cubicBezTo>
                    <a:pt x="38" y="9"/>
                    <a:pt x="39" y="13"/>
                    <a:pt x="40" y="17"/>
                  </a:cubicBezTo>
                  <a:cubicBezTo>
                    <a:pt x="40" y="22"/>
                    <a:pt x="40" y="26"/>
                    <a:pt x="41" y="30"/>
                  </a:cubicBezTo>
                  <a:cubicBezTo>
                    <a:pt x="41" y="30"/>
                    <a:pt x="41" y="31"/>
                    <a:pt x="41" y="31"/>
                  </a:cubicBezTo>
                  <a:cubicBezTo>
                    <a:pt x="40" y="31"/>
                    <a:pt x="39" y="30"/>
                    <a:pt x="38" y="30"/>
                  </a:cubicBezTo>
                  <a:cubicBezTo>
                    <a:pt x="37" y="29"/>
                    <a:pt x="34" y="28"/>
                    <a:pt x="32" y="26"/>
                  </a:cubicBezTo>
                  <a:cubicBezTo>
                    <a:pt x="31" y="25"/>
                    <a:pt x="30" y="24"/>
                    <a:pt x="29" y="24"/>
                  </a:cubicBezTo>
                  <a:cubicBezTo>
                    <a:pt x="28" y="23"/>
                    <a:pt x="28" y="22"/>
                    <a:pt x="28" y="22"/>
                  </a:cubicBezTo>
                  <a:cubicBezTo>
                    <a:pt x="28" y="25"/>
                    <a:pt x="28" y="26"/>
                    <a:pt x="28" y="28"/>
                  </a:cubicBezTo>
                  <a:cubicBezTo>
                    <a:pt x="27" y="30"/>
                    <a:pt x="27" y="32"/>
                    <a:pt x="26" y="34"/>
                  </a:cubicBezTo>
                  <a:cubicBezTo>
                    <a:pt x="26" y="37"/>
                    <a:pt x="24" y="40"/>
                    <a:pt x="24" y="44"/>
                  </a:cubicBezTo>
                  <a:cubicBezTo>
                    <a:pt x="23" y="48"/>
                    <a:pt x="24" y="54"/>
                    <a:pt x="25" y="59"/>
                  </a:cubicBezTo>
                  <a:cubicBezTo>
                    <a:pt x="26" y="64"/>
                    <a:pt x="29" y="69"/>
                    <a:pt x="33" y="73"/>
                  </a:cubicBezTo>
                  <a:cubicBezTo>
                    <a:pt x="35" y="75"/>
                    <a:pt x="38" y="77"/>
                    <a:pt x="41" y="77"/>
                  </a:cubicBezTo>
                  <a:cubicBezTo>
                    <a:pt x="43" y="78"/>
                    <a:pt x="46" y="78"/>
                    <a:pt x="48" y="77"/>
                  </a:cubicBezTo>
                  <a:cubicBezTo>
                    <a:pt x="53" y="76"/>
                    <a:pt x="55" y="72"/>
                    <a:pt x="58" y="68"/>
                  </a:cubicBezTo>
                  <a:cubicBezTo>
                    <a:pt x="59" y="69"/>
                    <a:pt x="60" y="70"/>
                    <a:pt x="61" y="71"/>
                  </a:cubicBezTo>
                  <a:cubicBezTo>
                    <a:pt x="63" y="72"/>
                    <a:pt x="65" y="72"/>
                    <a:pt x="67" y="73"/>
                  </a:cubicBezTo>
                  <a:cubicBezTo>
                    <a:pt x="67" y="72"/>
                    <a:pt x="67" y="72"/>
                    <a:pt x="67" y="72"/>
                  </a:cubicBezTo>
                  <a:cubicBezTo>
                    <a:pt x="67" y="71"/>
                    <a:pt x="65" y="72"/>
                    <a:pt x="63" y="71"/>
                  </a:cubicBezTo>
                  <a:cubicBezTo>
                    <a:pt x="61" y="70"/>
                    <a:pt x="59" y="69"/>
                    <a:pt x="58" y="68"/>
                  </a:cubicBezTo>
                  <a:cubicBezTo>
                    <a:pt x="59" y="65"/>
                    <a:pt x="61" y="63"/>
                    <a:pt x="62" y="61"/>
                  </a:cubicBezTo>
                  <a:cubicBezTo>
                    <a:pt x="62" y="61"/>
                    <a:pt x="62" y="60"/>
                    <a:pt x="62" y="60"/>
                  </a:cubicBezTo>
                  <a:cubicBezTo>
                    <a:pt x="69" y="63"/>
                    <a:pt x="76" y="62"/>
                    <a:pt x="81" y="59"/>
                  </a:cubicBezTo>
                  <a:cubicBezTo>
                    <a:pt x="87" y="56"/>
                    <a:pt x="91" y="51"/>
                    <a:pt x="94" y="45"/>
                  </a:cubicBezTo>
                  <a:cubicBezTo>
                    <a:pt x="96" y="46"/>
                    <a:pt x="98" y="48"/>
                    <a:pt x="100" y="49"/>
                  </a:cubicBezTo>
                  <a:cubicBezTo>
                    <a:pt x="101" y="51"/>
                    <a:pt x="102" y="53"/>
                    <a:pt x="103" y="54"/>
                  </a:cubicBezTo>
                  <a:cubicBezTo>
                    <a:pt x="104" y="57"/>
                    <a:pt x="104" y="59"/>
                    <a:pt x="105" y="61"/>
                  </a:cubicBezTo>
                  <a:cubicBezTo>
                    <a:pt x="106" y="66"/>
                    <a:pt x="108" y="70"/>
                    <a:pt x="111" y="74"/>
                  </a:cubicBezTo>
                  <a:cubicBezTo>
                    <a:pt x="112" y="75"/>
                    <a:pt x="112" y="76"/>
                    <a:pt x="113" y="76"/>
                  </a:cubicBezTo>
                  <a:cubicBezTo>
                    <a:pt x="113" y="76"/>
                    <a:pt x="113" y="76"/>
                    <a:pt x="112" y="76"/>
                  </a:cubicBezTo>
                  <a:cubicBezTo>
                    <a:pt x="111" y="76"/>
                    <a:pt x="110" y="76"/>
                    <a:pt x="110" y="76"/>
                  </a:cubicBezTo>
                  <a:cubicBezTo>
                    <a:pt x="110" y="76"/>
                    <a:pt x="109" y="76"/>
                    <a:pt x="109" y="76"/>
                  </a:cubicBezTo>
                  <a:cubicBezTo>
                    <a:pt x="111" y="76"/>
                    <a:pt x="111" y="76"/>
                    <a:pt x="111" y="76"/>
                  </a:cubicBezTo>
                  <a:cubicBezTo>
                    <a:pt x="111" y="76"/>
                    <a:pt x="111" y="76"/>
                    <a:pt x="111" y="76"/>
                  </a:cubicBezTo>
                  <a:cubicBezTo>
                    <a:pt x="111" y="76"/>
                    <a:pt x="111" y="76"/>
                    <a:pt x="111" y="76"/>
                  </a:cubicBezTo>
                  <a:cubicBezTo>
                    <a:pt x="110" y="76"/>
                    <a:pt x="110" y="76"/>
                    <a:pt x="110" y="76"/>
                  </a:cubicBezTo>
                  <a:cubicBezTo>
                    <a:pt x="110" y="76"/>
                    <a:pt x="110" y="76"/>
                    <a:pt x="110" y="76"/>
                  </a:cubicBezTo>
                  <a:cubicBezTo>
                    <a:pt x="110" y="76"/>
                    <a:pt x="103" y="73"/>
                    <a:pt x="101" y="72"/>
                  </a:cubicBezTo>
                  <a:cubicBezTo>
                    <a:pt x="95" y="69"/>
                    <a:pt x="95" y="69"/>
                    <a:pt x="95" y="69"/>
                  </a:cubicBezTo>
                  <a:cubicBezTo>
                    <a:pt x="91" y="67"/>
                    <a:pt x="87" y="66"/>
                    <a:pt x="83" y="66"/>
                  </a:cubicBezTo>
                  <a:cubicBezTo>
                    <a:pt x="82" y="66"/>
                    <a:pt x="79" y="65"/>
                    <a:pt x="76" y="64"/>
                  </a:cubicBezTo>
                  <a:cubicBezTo>
                    <a:pt x="73" y="64"/>
                    <a:pt x="71" y="64"/>
                    <a:pt x="71" y="64"/>
                  </a:cubicBezTo>
                  <a:cubicBezTo>
                    <a:pt x="74" y="66"/>
                    <a:pt x="75" y="70"/>
                    <a:pt x="75" y="73"/>
                  </a:cubicBezTo>
                  <a:cubicBezTo>
                    <a:pt x="76" y="77"/>
                    <a:pt x="76" y="81"/>
                    <a:pt x="77" y="85"/>
                  </a:cubicBezTo>
                  <a:cubicBezTo>
                    <a:pt x="78" y="87"/>
                    <a:pt x="79" y="91"/>
                    <a:pt x="81" y="94"/>
                  </a:cubicBezTo>
                  <a:cubicBezTo>
                    <a:pt x="84" y="97"/>
                    <a:pt x="87" y="101"/>
                    <a:pt x="91" y="104"/>
                  </a:cubicBezTo>
                  <a:cubicBezTo>
                    <a:pt x="93" y="105"/>
                    <a:pt x="105" y="109"/>
                    <a:pt x="106" y="109"/>
                  </a:cubicBezTo>
                  <a:cubicBezTo>
                    <a:pt x="107" y="109"/>
                    <a:pt x="107" y="109"/>
                    <a:pt x="108" y="109"/>
                  </a:cubicBezTo>
                  <a:cubicBezTo>
                    <a:pt x="107" y="109"/>
                    <a:pt x="107" y="110"/>
                    <a:pt x="106" y="110"/>
                  </a:cubicBezTo>
                  <a:cubicBezTo>
                    <a:pt x="106" y="110"/>
                    <a:pt x="104" y="111"/>
                    <a:pt x="102" y="111"/>
                  </a:cubicBezTo>
                  <a:cubicBezTo>
                    <a:pt x="100" y="111"/>
                    <a:pt x="99" y="111"/>
                    <a:pt x="99" y="111"/>
                  </a:cubicBezTo>
                  <a:cubicBezTo>
                    <a:pt x="99" y="111"/>
                    <a:pt x="99" y="111"/>
                    <a:pt x="99" y="112"/>
                  </a:cubicBezTo>
                  <a:cubicBezTo>
                    <a:pt x="96" y="112"/>
                    <a:pt x="93" y="114"/>
                    <a:pt x="91" y="115"/>
                  </a:cubicBezTo>
                  <a:cubicBezTo>
                    <a:pt x="89" y="113"/>
                    <a:pt x="85" y="111"/>
                    <a:pt x="82" y="110"/>
                  </a:cubicBezTo>
                  <a:cubicBezTo>
                    <a:pt x="80" y="110"/>
                    <a:pt x="78" y="109"/>
                    <a:pt x="77" y="110"/>
                  </a:cubicBezTo>
                  <a:cubicBezTo>
                    <a:pt x="76" y="110"/>
                    <a:pt x="75" y="110"/>
                    <a:pt x="74" y="110"/>
                  </a:cubicBezTo>
                  <a:cubicBezTo>
                    <a:pt x="73" y="110"/>
                    <a:pt x="73" y="110"/>
                    <a:pt x="73" y="110"/>
                  </a:cubicBezTo>
                  <a:cubicBezTo>
                    <a:pt x="73" y="110"/>
                    <a:pt x="73" y="110"/>
                    <a:pt x="72" y="110"/>
                  </a:cubicBezTo>
                  <a:cubicBezTo>
                    <a:pt x="72" y="110"/>
                    <a:pt x="72" y="111"/>
                    <a:pt x="71" y="111"/>
                  </a:cubicBezTo>
                  <a:cubicBezTo>
                    <a:pt x="69" y="112"/>
                    <a:pt x="66" y="113"/>
                    <a:pt x="63" y="115"/>
                  </a:cubicBezTo>
                  <a:cubicBezTo>
                    <a:pt x="61" y="117"/>
                    <a:pt x="58" y="120"/>
                    <a:pt x="56" y="123"/>
                  </a:cubicBezTo>
                  <a:cubicBezTo>
                    <a:pt x="55" y="125"/>
                    <a:pt x="54" y="127"/>
                    <a:pt x="53" y="129"/>
                  </a:cubicBezTo>
                  <a:cubicBezTo>
                    <a:pt x="50" y="129"/>
                    <a:pt x="47" y="130"/>
                    <a:pt x="45" y="132"/>
                  </a:cubicBezTo>
                  <a:cubicBezTo>
                    <a:pt x="43" y="129"/>
                    <a:pt x="40" y="126"/>
                    <a:pt x="37" y="125"/>
                  </a:cubicBezTo>
                  <a:cubicBezTo>
                    <a:pt x="34" y="123"/>
                    <a:pt x="31" y="122"/>
                    <a:pt x="27" y="122"/>
                  </a:cubicBezTo>
                  <a:cubicBezTo>
                    <a:pt x="24" y="123"/>
                    <a:pt x="21" y="123"/>
                    <a:pt x="18" y="125"/>
                  </a:cubicBezTo>
                  <a:cubicBezTo>
                    <a:pt x="15" y="126"/>
                    <a:pt x="12" y="128"/>
                    <a:pt x="10" y="130"/>
                  </a:cubicBezTo>
                  <a:cubicBezTo>
                    <a:pt x="5" y="134"/>
                    <a:pt x="3" y="140"/>
                    <a:pt x="1" y="145"/>
                  </a:cubicBezTo>
                  <a:cubicBezTo>
                    <a:pt x="0" y="150"/>
                    <a:pt x="0" y="155"/>
                    <a:pt x="0" y="160"/>
                  </a:cubicBezTo>
                  <a:cubicBezTo>
                    <a:pt x="1" y="162"/>
                    <a:pt x="1" y="166"/>
                    <a:pt x="1" y="169"/>
                  </a:cubicBezTo>
                  <a:cubicBezTo>
                    <a:pt x="1" y="172"/>
                    <a:pt x="1" y="175"/>
                    <a:pt x="1" y="175"/>
                  </a:cubicBezTo>
                  <a:cubicBezTo>
                    <a:pt x="4" y="173"/>
                    <a:pt x="7" y="172"/>
                    <a:pt x="10" y="172"/>
                  </a:cubicBezTo>
                  <a:cubicBezTo>
                    <a:pt x="14" y="172"/>
                    <a:pt x="17" y="173"/>
                    <a:pt x="20" y="173"/>
                  </a:cubicBezTo>
                  <a:cubicBezTo>
                    <a:pt x="25" y="174"/>
                    <a:pt x="29" y="173"/>
                    <a:pt x="34" y="172"/>
                  </a:cubicBezTo>
                  <a:cubicBezTo>
                    <a:pt x="39" y="170"/>
                    <a:pt x="43" y="168"/>
                    <a:pt x="47" y="164"/>
                  </a:cubicBezTo>
                  <a:cubicBezTo>
                    <a:pt x="51" y="160"/>
                    <a:pt x="52" y="154"/>
                    <a:pt x="52" y="148"/>
                  </a:cubicBezTo>
                  <a:cubicBezTo>
                    <a:pt x="51" y="143"/>
                    <a:pt x="49" y="137"/>
                    <a:pt x="46" y="132"/>
                  </a:cubicBezTo>
                  <a:cubicBezTo>
                    <a:pt x="47" y="131"/>
                    <a:pt x="50" y="130"/>
                    <a:pt x="52" y="130"/>
                  </a:cubicBezTo>
                  <a:cubicBezTo>
                    <a:pt x="52" y="130"/>
                    <a:pt x="53" y="130"/>
                    <a:pt x="53" y="130"/>
                  </a:cubicBezTo>
                  <a:cubicBezTo>
                    <a:pt x="53" y="130"/>
                    <a:pt x="53" y="131"/>
                    <a:pt x="53" y="132"/>
                  </a:cubicBezTo>
                  <a:cubicBezTo>
                    <a:pt x="52" y="135"/>
                    <a:pt x="52" y="138"/>
                    <a:pt x="52" y="141"/>
                  </a:cubicBezTo>
                  <a:cubicBezTo>
                    <a:pt x="53" y="146"/>
                    <a:pt x="54" y="150"/>
                    <a:pt x="57" y="154"/>
                  </a:cubicBezTo>
                  <a:cubicBezTo>
                    <a:pt x="58" y="155"/>
                    <a:pt x="58" y="156"/>
                    <a:pt x="59" y="157"/>
                  </a:cubicBezTo>
                  <a:cubicBezTo>
                    <a:pt x="60" y="159"/>
                    <a:pt x="61" y="160"/>
                    <a:pt x="62" y="161"/>
                  </a:cubicBezTo>
                  <a:cubicBezTo>
                    <a:pt x="64" y="163"/>
                    <a:pt x="66" y="164"/>
                    <a:pt x="66" y="164"/>
                  </a:cubicBezTo>
                  <a:cubicBezTo>
                    <a:pt x="66" y="163"/>
                    <a:pt x="67" y="162"/>
                    <a:pt x="68" y="162"/>
                  </a:cubicBezTo>
                  <a:cubicBezTo>
                    <a:pt x="69" y="161"/>
                    <a:pt x="70" y="161"/>
                    <a:pt x="71" y="161"/>
                  </a:cubicBezTo>
                  <a:cubicBezTo>
                    <a:pt x="73" y="160"/>
                    <a:pt x="76" y="160"/>
                    <a:pt x="79" y="159"/>
                  </a:cubicBezTo>
                  <a:cubicBezTo>
                    <a:pt x="82" y="158"/>
                    <a:pt x="86" y="157"/>
                    <a:pt x="90" y="155"/>
                  </a:cubicBezTo>
                  <a:cubicBezTo>
                    <a:pt x="92" y="154"/>
                    <a:pt x="93" y="152"/>
                    <a:pt x="95" y="151"/>
                  </a:cubicBezTo>
                  <a:cubicBezTo>
                    <a:pt x="96" y="150"/>
                    <a:pt x="96" y="149"/>
                    <a:pt x="97" y="148"/>
                  </a:cubicBezTo>
                  <a:cubicBezTo>
                    <a:pt x="98" y="147"/>
                    <a:pt x="98" y="147"/>
                    <a:pt x="98" y="146"/>
                  </a:cubicBezTo>
                  <a:cubicBezTo>
                    <a:pt x="98" y="146"/>
                    <a:pt x="99" y="146"/>
                    <a:pt x="99" y="146"/>
                  </a:cubicBezTo>
                  <a:cubicBezTo>
                    <a:pt x="99" y="145"/>
                    <a:pt x="99" y="145"/>
                    <a:pt x="99" y="145"/>
                  </a:cubicBezTo>
                  <a:cubicBezTo>
                    <a:pt x="99" y="145"/>
                    <a:pt x="99" y="145"/>
                    <a:pt x="99" y="145"/>
                  </a:cubicBezTo>
                  <a:cubicBezTo>
                    <a:pt x="101" y="141"/>
                    <a:pt x="101" y="135"/>
                    <a:pt x="100" y="130"/>
                  </a:cubicBezTo>
                  <a:cubicBezTo>
                    <a:pt x="98" y="125"/>
                    <a:pt x="96" y="120"/>
                    <a:pt x="92" y="116"/>
                  </a:cubicBezTo>
                  <a:cubicBezTo>
                    <a:pt x="94" y="114"/>
                    <a:pt x="96" y="113"/>
                    <a:pt x="98" y="113"/>
                  </a:cubicBezTo>
                  <a:cubicBezTo>
                    <a:pt x="99" y="112"/>
                    <a:pt x="99" y="112"/>
                    <a:pt x="100" y="112"/>
                  </a:cubicBezTo>
                  <a:cubicBezTo>
                    <a:pt x="101" y="114"/>
                    <a:pt x="102" y="115"/>
                    <a:pt x="103" y="117"/>
                  </a:cubicBezTo>
                  <a:cubicBezTo>
                    <a:pt x="104" y="119"/>
                    <a:pt x="105" y="120"/>
                    <a:pt x="107" y="122"/>
                  </a:cubicBezTo>
                  <a:cubicBezTo>
                    <a:pt x="110" y="126"/>
                    <a:pt x="117" y="129"/>
                    <a:pt x="122" y="128"/>
                  </a:cubicBezTo>
                  <a:cubicBezTo>
                    <a:pt x="125" y="127"/>
                    <a:pt x="128" y="125"/>
                    <a:pt x="129" y="123"/>
                  </a:cubicBezTo>
                  <a:cubicBezTo>
                    <a:pt x="130" y="120"/>
                    <a:pt x="130" y="118"/>
                    <a:pt x="130" y="115"/>
                  </a:cubicBezTo>
                  <a:cubicBezTo>
                    <a:pt x="131" y="115"/>
                    <a:pt x="132" y="115"/>
                    <a:pt x="133" y="115"/>
                  </a:cubicBezTo>
                  <a:cubicBezTo>
                    <a:pt x="135" y="116"/>
                    <a:pt x="136" y="116"/>
                    <a:pt x="137" y="117"/>
                  </a:cubicBezTo>
                  <a:cubicBezTo>
                    <a:pt x="137" y="116"/>
                    <a:pt x="137" y="116"/>
                    <a:pt x="137" y="116"/>
                  </a:cubicBezTo>
                  <a:cubicBezTo>
                    <a:pt x="137" y="116"/>
                    <a:pt x="135" y="115"/>
                    <a:pt x="134" y="115"/>
                  </a:cubicBezTo>
                  <a:cubicBezTo>
                    <a:pt x="133" y="115"/>
                    <a:pt x="131" y="114"/>
                    <a:pt x="130" y="114"/>
                  </a:cubicBezTo>
                  <a:cubicBezTo>
                    <a:pt x="130" y="111"/>
                    <a:pt x="128" y="108"/>
                    <a:pt x="126" y="106"/>
                  </a:cubicBezTo>
                  <a:cubicBezTo>
                    <a:pt x="125" y="105"/>
                    <a:pt x="124" y="105"/>
                    <a:pt x="122" y="105"/>
                  </a:cubicBezTo>
                  <a:cubicBezTo>
                    <a:pt x="123" y="104"/>
                    <a:pt x="123" y="104"/>
                    <a:pt x="124" y="103"/>
                  </a:cubicBezTo>
                  <a:cubicBezTo>
                    <a:pt x="126" y="102"/>
                    <a:pt x="127" y="100"/>
                    <a:pt x="128" y="98"/>
                  </a:cubicBezTo>
                  <a:cubicBezTo>
                    <a:pt x="129" y="94"/>
                    <a:pt x="130" y="90"/>
                    <a:pt x="128" y="86"/>
                  </a:cubicBezTo>
                  <a:cubicBezTo>
                    <a:pt x="131" y="86"/>
                    <a:pt x="134" y="86"/>
                    <a:pt x="136" y="87"/>
                  </a:cubicBezTo>
                  <a:cubicBezTo>
                    <a:pt x="140" y="87"/>
                    <a:pt x="145" y="89"/>
                    <a:pt x="146" y="93"/>
                  </a:cubicBezTo>
                  <a:cubicBezTo>
                    <a:pt x="146" y="93"/>
                    <a:pt x="146" y="93"/>
                    <a:pt x="146" y="93"/>
                  </a:cubicBezTo>
                  <a:cubicBezTo>
                    <a:pt x="147" y="93"/>
                    <a:pt x="147" y="93"/>
                    <a:pt x="147" y="93"/>
                  </a:cubicBezTo>
                  <a:cubicBezTo>
                    <a:pt x="147" y="91"/>
                    <a:pt x="146" y="90"/>
                    <a:pt x="144" y="89"/>
                  </a:cubicBezTo>
                  <a:cubicBezTo>
                    <a:pt x="144" y="89"/>
                    <a:pt x="143" y="88"/>
                    <a:pt x="142" y="88"/>
                  </a:cubicBezTo>
                  <a:cubicBezTo>
                    <a:pt x="141" y="87"/>
                    <a:pt x="140" y="87"/>
                    <a:pt x="139" y="87"/>
                  </a:cubicBezTo>
                  <a:cubicBezTo>
                    <a:pt x="135" y="86"/>
                    <a:pt x="131" y="85"/>
                    <a:pt x="128" y="86"/>
                  </a:cubicBezTo>
                  <a:cubicBezTo>
                    <a:pt x="127" y="85"/>
                    <a:pt x="127" y="84"/>
                    <a:pt x="126" y="83"/>
                  </a:cubicBezTo>
                  <a:cubicBezTo>
                    <a:pt x="129" y="84"/>
                    <a:pt x="131" y="83"/>
                    <a:pt x="133" y="83"/>
                  </a:cubicBezTo>
                  <a:cubicBezTo>
                    <a:pt x="140" y="81"/>
                    <a:pt x="147" y="78"/>
                    <a:pt x="152" y="73"/>
                  </a:cubicBezTo>
                  <a:cubicBezTo>
                    <a:pt x="154" y="75"/>
                    <a:pt x="156" y="78"/>
                    <a:pt x="157" y="81"/>
                  </a:cubicBezTo>
                  <a:cubicBezTo>
                    <a:pt x="157" y="82"/>
                    <a:pt x="157" y="83"/>
                    <a:pt x="157" y="84"/>
                  </a:cubicBezTo>
                  <a:cubicBezTo>
                    <a:pt x="157" y="86"/>
                    <a:pt x="156" y="88"/>
                    <a:pt x="157" y="90"/>
                  </a:cubicBezTo>
                  <a:cubicBezTo>
                    <a:pt x="156" y="92"/>
                    <a:pt x="155" y="94"/>
                    <a:pt x="154" y="96"/>
                  </a:cubicBezTo>
                  <a:cubicBezTo>
                    <a:pt x="155" y="96"/>
                    <a:pt x="155" y="96"/>
                    <a:pt x="156" y="96"/>
                  </a:cubicBezTo>
                  <a:cubicBezTo>
                    <a:pt x="156" y="96"/>
                    <a:pt x="157" y="95"/>
                    <a:pt x="157" y="93"/>
                  </a:cubicBezTo>
                  <a:cubicBezTo>
                    <a:pt x="158" y="96"/>
                    <a:pt x="160" y="99"/>
                    <a:pt x="162" y="102"/>
                  </a:cubicBezTo>
                  <a:cubicBezTo>
                    <a:pt x="161" y="103"/>
                    <a:pt x="159" y="103"/>
                    <a:pt x="158" y="104"/>
                  </a:cubicBezTo>
                  <a:cubicBezTo>
                    <a:pt x="156" y="105"/>
                    <a:pt x="154" y="105"/>
                    <a:pt x="151" y="105"/>
                  </a:cubicBezTo>
                  <a:cubicBezTo>
                    <a:pt x="151" y="106"/>
                    <a:pt x="151" y="106"/>
                    <a:pt x="151" y="106"/>
                  </a:cubicBezTo>
                  <a:cubicBezTo>
                    <a:pt x="154" y="106"/>
                    <a:pt x="160" y="104"/>
                    <a:pt x="162" y="102"/>
                  </a:cubicBezTo>
                  <a:cubicBezTo>
                    <a:pt x="164" y="104"/>
                    <a:pt x="166" y="106"/>
                    <a:pt x="169" y="106"/>
                  </a:cubicBezTo>
                  <a:cubicBezTo>
                    <a:pt x="168" y="108"/>
                    <a:pt x="168" y="110"/>
                    <a:pt x="168" y="112"/>
                  </a:cubicBezTo>
                  <a:cubicBezTo>
                    <a:pt x="167" y="115"/>
                    <a:pt x="167" y="118"/>
                    <a:pt x="167" y="121"/>
                  </a:cubicBezTo>
                  <a:cubicBezTo>
                    <a:pt x="163" y="122"/>
                    <a:pt x="159" y="123"/>
                    <a:pt x="156" y="124"/>
                  </a:cubicBezTo>
                  <a:cubicBezTo>
                    <a:pt x="153" y="126"/>
                    <a:pt x="150" y="128"/>
                    <a:pt x="149" y="131"/>
                  </a:cubicBezTo>
                  <a:cubicBezTo>
                    <a:pt x="147" y="133"/>
                    <a:pt x="146" y="136"/>
                    <a:pt x="146" y="138"/>
                  </a:cubicBezTo>
                  <a:cubicBezTo>
                    <a:pt x="145" y="141"/>
                    <a:pt x="145" y="145"/>
                    <a:pt x="145" y="147"/>
                  </a:cubicBezTo>
                  <a:cubicBezTo>
                    <a:pt x="145" y="149"/>
                    <a:pt x="145" y="150"/>
                    <a:pt x="145" y="151"/>
                  </a:cubicBezTo>
                  <a:cubicBezTo>
                    <a:pt x="141" y="152"/>
                    <a:pt x="136" y="153"/>
                    <a:pt x="133" y="155"/>
                  </a:cubicBezTo>
                  <a:cubicBezTo>
                    <a:pt x="130" y="152"/>
                    <a:pt x="127" y="150"/>
                    <a:pt x="123" y="148"/>
                  </a:cubicBezTo>
                  <a:cubicBezTo>
                    <a:pt x="119" y="147"/>
                    <a:pt x="115" y="147"/>
                    <a:pt x="110" y="148"/>
                  </a:cubicBezTo>
                  <a:cubicBezTo>
                    <a:pt x="106" y="149"/>
                    <a:pt x="102" y="152"/>
                    <a:pt x="99" y="155"/>
                  </a:cubicBezTo>
                  <a:cubicBezTo>
                    <a:pt x="95" y="158"/>
                    <a:pt x="91" y="162"/>
                    <a:pt x="89" y="166"/>
                  </a:cubicBezTo>
                  <a:cubicBezTo>
                    <a:pt x="86" y="170"/>
                    <a:pt x="85" y="174"/>
                    <a:pt x="85" y="178"/>
                  </a:cubicBezTo>
                  <a:cubicBezTo>
                    <a:pt x="85" y="182"/>
                    <a:pt x="86" y="186"/>
                    <a:pt x="87" y="190"/>
                  </a:cubicBezTo>
                  <a:cubicBezTo>
                    <a:pt x="89" y="196"/>
                    <a:pt x="93" y="200"/>
                    <a:pt x="97" y="203"/>
                  </a:cubicBezTo>
                  <a:cubicBezTo>
                    <a:pt x="99" y="204"/>
                    <a:pt x="102" y="207"/>
                    <a:pt x="105" y="209"/>
                  </a:cubicBezTo>
                  <a:cubicBezTo>
                    <a:pt x="108" y="211"/>
                    <a:pt x="110" y="212"/>
                    <a:pt x="110" y="212"/>
                  </a:cubicBezTo>
                  <a:cubicBezTo>
                    <a:pt x="110" y="209"/>
                    <a:pt x="112" y="207"/>
                    <a:pt x="115" y="205"/>
                  </a:cubicBezTo>
                  <a:cubicBezTo>
                    <a:pt x="117" y="203"/>
                    <a:pt x="120" y="202"/>
                    <a:pt x="122" y="202"/>
                  </a:cubicBezTo>
                  <a:cubicBezTo>
                    <a:pt x="125" y="201"/>
                    <a:pt x="128" y="200"/>
                    <a:pt x="131" y="199"/>
                  </a:cubicBezTo>
                  <a:cubicBezTo>
                    <a:pt x="134" y="197"/>
                    <a:pt x="136" y="194"/>
                    <a:pt x="139" y="190"/>
                  </a:cubicBezTo>
                  <a:cubicBezTo>
                    <a:pt x="141" y="185"/>
                    <a:pt x="142" y="179"/>
                    <a:pt x="141" y="173"/>
                  </a:cubicBezTo>
                  <a:cubicBezTo>
                    <a:pt x="140" y="167"/>
                    <a:pt x="137" y="161"/>
                    <a:pt x="133" y="156"/>
                  </a:cubicBezTo>
                  <a:cubicBezTo>
                    <a:pt x="136" y="155"/>
                    <a:pt x="138" y="154"/>
                    <a:pt x="141" y="153"/>
                  </a:cubicBezTo>
                  <a:cubicBezTo>
                    <a:pt x="142" y="153"/>
                    <a:pt x="144" y="152"/>
                    <a:pt x="146" y="152"/>
                  </a:cubicBezTo>
                  <a:cubicBezTo>
                    <a:pt x="147" y="156"/>
                    <a:pt x="149" y="160"/>
                    <a:pt x="151" y="164"/>
                  </a:cubicBezTo>
                  <a:cubicBezTo>
                    <a:pt x="154" y="169"/>
                    <a:pt x="158" y="172"/>
                    <a:pt x="162" y="176"/>
                  </a:cubicBezTo>
                  <a:cubicBezTo>
                    <a:pt x="163" y="177"/>
                    <a:pt x="166" y="180"/>
                    <a:pt x="168" y="183"/>
                  </a:cubicBezTo>
                  <a:cubicBezTo>
                    <a:pt x="170" y="186"/>
                    <a:pt x="173" y="188"/>
                    <a:pt x="173" y="188"/>
                  </a:cubicBezTo>
                  <a:cubicBezTo>
                    <a:pt x="173" y="184"/>
                    <a:pt x="176" y="181"/>
                    <a:pt x="179" y="179"/>
                  </a:cubicBezTo>
                  <a:cubicBezTo>
                    <a:pt x="182" y="176"/>
                    <a:pt x="185" y="173"/>
                    <a:pt x="188" y="171"/>
                  </a:cubicBezTo>
                  <a:cubicBezTo>
                    <a:pt x="191" y="167"/>
                    <a:pt x="195" y="161"/>
                    <a:pt x="197" y="156"/>
                  </a:cubicBezTo>
                  <a:cubicBezTo>
                    <a:pt x="199" y="150"/>
                    <a:pt x="200" y="143"/>
                    <a:pt x="198" y="137"/>
                  </a:cubicBezTo>
                  <a:cubicBezTo>
                    <a:pt x="197" y="130"/>
                    <a:pt x="192" y="125"/>
                    <a:pt x="186" y="122"/>
                  </a:cubicBezTo>
                  <a:cubicBezTo>
                    <a:pt x="181" y="120"/>
                    <a:pt x="174" y="120"/>
                    <a:pt x="168" y="121"/>
                  </a:cubicBezTo>
                  <a:cubicBezTo>
                    <a:pt x="168" y="118"/>
                    <a:pt x="168" y="116"/>
                    <a:pt x="168" y="114"/>
                  </a:cubicBezTo>
                  <a:cubicBezTo>
                    <a:pt x="168" y="112"/>
                    <a:pt x="169" y="109"/>
                    <a:pt x="170" y="107"/>
                  </a:cubicBezTo>
                  <a:cubicBezTo>
                    <a:pt x="172" y="107"/>
                    <a:pt x="173" y="108"/>
                    <a:pt x="175" y="107"/>
                  </a:cubicBezTo>
                  <a:cubicBezTo>
                    <a:pt x="179" y="107"/>
                    <a:pt x="183" y="105"/>
                    <a:pt x="185" y="102"/>
                  </a:cubicBezTo>
                  <a:cubicBezTo>
                    <a:pt x="188" y="100"/>
                    <a:pt x="189" y="96"/>
                    <a:pt x="190" y="93"/>
                  </a:cubicBezTo>
                  <a:cubicBezTo>
                    <a:pt x="191" y="90"/>
                    <a:pt x="192" y="87"/>
                    <a:pt x="193" y="83"/>
                  </a:cubicBezTo>
                  <a:cubicBezTo>
                    <a:pt x="193" y="82"/>
                    <a:pt x="194" y="80"/>
                    <a:pt x="195" y="78"/>
                  </a:cubicBezTo>
                  <a:cubicBezTo>
                    <a:pt x="196" y="75"/>
                    <a:pt x="197" y="74"/>
                    <a:pt x="197" y="74"/>
                  </a:cubicBezTo>
                  <a:cubicBezTo>
                    <a:pt x="194" y="74"/>
                    <a:pt x="191" y="74"/>
                    <a:pt x="188" y="73"/>
                  </a:cubicBezTo>
                  <a:cubicBezTo>
                    <a:pt x="185" y="73"/>
                    <a:pt x="182" y="72"/>
                    <a:pt x="180" y="72"/>
                  </a:cubicBezTo>
                  <a:cubicBezTo>
                    <a:pt x="178" y="72"/>
                    <a:pt x="176" y="72"/>
                    <a:pt x="174" y="72"/>
                  </a:cubicBezTo>
                  <a:cubicBezTo>
                    <a:pt x="176" y="70"/>
                    <a:pt x="178" y="68"/>
                    <a:pt x="179" y="66"/>
                  </a:cubicBezTo>
                  <a:cubicBezTo>
                    <a:pt x="185" y="67"/>
                    <a:pt x="192" y="66"/>
                    <a:pt x="197" y="61"/>
                  </a:cubicBezTo>
                  <a:close/>
                  <a:moveTo>
                    <a:pt x="175" y="71"/>
                  </a:moveTo>
                  <a:cubicBezTo>
                    <a:pt x="174" y="72"/>
                    <a:pt x="173" y="72"/>
                    <a:pt x="173" y="73"/>
                  </a:cubicBezTo>
                  <a:cubicBezTo>
                    <a:pt x="167" y="74"/>
                    <a:pt x="162" y="76"/>
                    <a:pt x="159" y="80"/>
                  </a:cubicBezTo>
                  <a:cubicBezTo>
                    <a:pt x="159" y="81"/>
                    <a:pt x="158" y="82"/>
                    <a:pt x="158" y="83"/>
                  </a:cubicBezTo>
                  <a:cubicBezTo>
                    <a:pt x="157" y="81"/>
                    <a:pt x="157" y="79"/>
                    <a:pt x="156" y="77"/>
                  </a:cubicBezTo>
                  <a:cubicBezTo>
                    <a:pt x="155" y="75"/>
                    <a:pt x="154" y="73"/>
                    <a:pt x="153" y="72"/>
                  </a:cubicBezTo>
                  <a:cubicBezTo>
                    <a:pt x="155" y="70"/>
                    <a:pt x="156" y="68"/>
                    <a:pt x="157" y="66"/>
                  </a:cubicBezTo>
                  <a:cubicBezTo>
                    <a:pt x="159" y="64"/>
                    <a:pt x="160" y="62"/>
                    <a:pt x="161" y="61"/>
                  </a:cubicBezTo>
                  <a:cubicBezTo>
                    <a:pt x="162" y="60"/>
                    <a:pt x="162" y="59"/>
                    <a:pt x="163" y="59"/>
                  </a:cubicBezTo>
                  <a:cubicBezTo>
                    <a:pt x="164" y="58"/>
                    <a:pt x="164" y="58"/>
                    <a:pt x="164" y="58"/>
                  </a:cubicBezTo>
                  <a:cubicBezTo>
                    <a:pt x="164" y="58"/>
                    <a:pt x="164" y="58"/>
                    <a:pt x="164" y="57"/>
                  </a:cubicBezTo>
                  <a:cubicBezTo>
                    <a:pt x="164" y="57"/>
                    <a:pt x="164" y="57"/>
                    <a:pt x="165" y="57"/>
                  </a:cubicBezTo>
                  <a:cubicBezTo>
                    <a:pt x="165" y="57"/>
                    <a:pt x="165" y="58"/>
                    <a:pt x="165" y="58"/>
                  </a:cubicBezTo>
                  <a:cubicBezTo>
                    <a:pt x="169" y="61"/>
                    <a:pt x="173" y="64"/>
                    <a:pt x="178" y="66"/>
                  </a:cubicBezTo>
                  <a:cubicBezTo>
                    <a:pt x="177" y="67"/>
                    <a:pt x="176" y="69"/>
                    <a:pt x="175" y="7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2652"/>
            <p:cNvSpPr>
              <a:spLocks/>
            </p:cNvSpPr>
            <p:nvPr/>
          </p:nvSpPr>
          <p:spPr bwMode="auto">
            <a:xfrm>
              <a:off x="1120182" y="2745819"/>
              <a:ext cx="54803" cy="32342"/>
            </a:xfrm>
            <a:custGeom>
              <a:avLst/>
              <a:gdLst>
                <a:gd name="T0" fmla="*/ 5 w 26"/>
                <a:gd name="T1" fmla="*/ 10 h 15"/>
                <a:gd name="T2" fmla="*/ 9 w 26"/>
                <a:gd name="T3" fmla="*/ 15 h 15"/>
                <a:gd name="T4" fmla="*/ 14 w 26"/>
                <a:gd name="T5" fmla="*/ 15 h 15"/>
                <a:gd name="T6" fmla="*/ 18 w 26"/>
                <a:gd name="T7" fmla="*/ 13 h 15"/>
                <a:gd name="T8" fmla="*/ 21 w 26"/>
                <a:gd name="T9" fmla="*/ 10 h 15"/>
                <a:gd name="T10" fmla="*/ 24 w 26"/>
                <a:gd name="T11" fmla="*/ 9 h 15"/>
                <a:gd name="T12" fmla="*/ 26 w 26"/>
                <a:gd name="T13" fmla="*/ 8 h 15"/>
                <a:gd name="T14" fmla="*/ 23 w 26"/>
                <a:gd name="T15" fmla="*/ 5 h 15"/>
                <a:gd name="T16" fmla="*/ 20 w 26"/>
                <a:gd name="T17" fmla="*/ 2 h 15"/>
                <a:gd name="T18" fmla="*/ 15 w 26"/>
                <a:gd name="T19" fmla="*/ 0 h 15"/>
                <a:gd name="T20" fmla="*/ 9 w 26"/>
                <a:gd name="T21" fmla="*/ 0 h 15"/>
                <a:gd name="T22" fmla="*/ 6 w 26"/>
                <a:gd name="T23" fmla="*/ 4 h 15"/>
                <a:gd name="T24" fmla="*/ 5 w 26"/>
                <a:gd name="T25" fmla="*/ 9 h 15"/>
                <a:gd name="T26" fmla="*/ 3 w 26"/>
                <a:gd name="T27" fmla="*/ 9 h 15"/>
                <a:gd name="T28" fmla="*/ 0 w 26"/>
                <a:gd name="T29" fmla="*/ 7 h 15"/>
                <a:gd name="T30" fmla="*/ 0 w 26"/>
                <a:gd name="T31" fmla="*/ 8 h 15"/>
                <a:gd name="T32" fmla="*/ 5 w 26"/>
                <a:gd name="T33"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5">
                  <a:moveTo>
                    <a:pt x="5" y="10"/>
                  </a:moveTo>
                  <a:cubicBezTo>
                    <a:pt x="6" y="12"/>
                    <a:pt x="7" y="14"/>
                    <a:pt x="9" y="15"/>
                  </a:cubicBezTo>
                  <a:cubicBezTo>
                    <a:pt x="11" y="15"/>
                    <a:pt x="13" y="15"/>
                    <a:pt x="14" y="15"/>
                  </a:cubicBezTo>
                  <a:cubicBezTo>
                    <a:pt x="16" y="15"/>
                    <a:pt x="17" y="14"/>
                    <a:pt x="18" y="13"/>
                  </a:cubicBezTo>
                  <a:cubicBezTo>
                    <a:pt x="19" y="12"/>
                    <a:pt x="20" y="11"/>
                    <a:pt x="21" y="10"/>
                  </a:cubicBezTo>
                  <a:cubicBezTo>
                    <a:pt x="22" y="10"/>
                    <a:pt x="23" y="9"/>
                    <a:pt x="24" y="9"/>
                  </a:cubicBezTo>
                  <a:cubicBezTo>
                    <a:pt x="25" y="8"/>
                    <a:pt x="26" y="8"/>
                    <a:pt x="26" y="8"/>
                  </a:cubicBezTo>
                  <a:cubicBezTo>
                    <a:pt x="25" y="7"/>
                    <a:pt x="24" y="6"/>
                    <a:pt x="23" y="5"/>
                  </a:cubicBezTo>
                  <a:cubicBezTo>
                    <a:pt x="22" y="4"/>
                    <a:pt x="21" y="3"/>
                    <a:pt x="20" y="2"/>
                  </a:cubicBezTo>
                  <a:cubicBezTo>
                    <a:pt x="18" y="1"/>
                    <a:pt x="16" y="0"/>
                    <a:pt x="15" y="0"/>
                  </a:cubicBezTo>
                  <a:cubicBezTo>
                    <a:pt x="13" y="0"/>
                    <a:pt x="11" y="0"/>
                    <a:pt x="9" y="0"/>
                  </a:cubicBezTo>
                  <a:cubicBezTo>
                    <a:pt x="8" y="1"/>
                    <a:pt x="7" y="2"/>
                    <a:pt x="6" y="4"/>
                  </a:cubicBezTo>
                  <a:cubicBezTo>
                    <a:pt x="5" y="6"/>
                    <a:pt x="5" y="7"/>
                    <a:pt x="5" y="9"/>
                  </a:cubicBezTo>
                  <a:cubicBezTo>
                    <a:pt x="5" y="9"/>
                    <a:pt x="4" y="9"/>
                    <a:pt x="3" y="9"/>
                  </a:cubicBezTo>
                  <a:cubicBezTo>
                    <a:pt x="2" y="9"/>
                    <a:pt x="1" y="8"/>
                    <a:pt x="0" y="7"/>
                  </a:cubicBezTo>
                  <a:cubicBezTo>
                    <a:pt x="0" y="8"/>
                    <a:pt x="0" y="8"/>
                    <a:pt x="0" y="8"/>
                  </a:cubicBezTo>
                  <a:cubicBezTo>
                    <a:pt x="1" y="8"/>
                    <a:pt x="4" y="10"/>
                    <a:pt x="5" y="1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2653"/>
            <p:cNvSpPr>
              <a:spLocks/>
            </p:cNvSpPr>
            <p:nvPr/>
          </p:nvSpPr>
          <p:spPr bwMode="auto">
            <a:xfrm>
              <a:off x="1051904" y="2850034"/>
              <a:ext cx="85348" cy="61990"/>
            </a:xfrm>
            <a:custGeom>
              <a:avLst/>
              <a:gdLst>
                <a:gd name="T0" fmla="*/ 19 w 40"/>
                <a:gd name="T1" fmla="*/ 29 h 29"/>
                <a:gd name="T2" fmla="*/ 27 w 40"/>
                <a:gd name="T3" fmla="*/ 27 h 29"/>
                <a:gd name="T4" fmla="*/ 32 w 40"/>
                <a:gd name="T5" fmla="*/ 20 h 29"/>
                <a:gd name="T6" fmla="*/ 35 w 40"/>
                <a:gd name="T7" fmla="*/ 12 h 29"/>
                <a:gd name="T8" fmla="*/ 38 w 40"/>
                <a:gd name="T9" fmla="*/ 7 h 29"/>
                <a:gd name="T10" fmla="*/ 40 w 40"/>
                <a:gd name="T11" fmla="*/ 4 h 29"/>
                <a:gd name="T12" fmla="*/ 26 w 40"/>
                <a:gd name="T13" fmla="*/ 1 h 29"/>
                <a:gd name="T14" fmla="*/ 17 w 40"/>
                <a:gd name="T15" fmla="*/ 1 h 29"/>
                <a:gd name="T16" fmla="*/ 8 w 40"/>
                <a:gd name="T17" fmla="*/ 6 h 29"/>
                <a:gd name="T18" fmla="*/ 5 w 40"/>
                <a:gd name="T19" fmla="*/ 14 h 29"/>
                <a:gd name="T20" fmla="*/ 9 w 40"/>
                <a:gd name="T21" fmla="*/ 23 h 29"/>
                <a:gd name="T22" fmla="*/ 5 w 40"/>
                <a:gd name="T23" fmla="*/ 25 h 29"/>
                <a:gd name="T24" fmla="*/ 0 w 40"/>
                <a:gd name="T25" fmla="*/ 25 h 29"/>
                <a:gd name="T26" fmla="*/ 0 w 40"/>
                <a:gd name="T27" fmla="*/ 26 h 29"/>
                <a:gd name="T28" fmla="*/ 4 w 40"/>
                <a:gd name="T29" fmla="*/ 26 h 29"/>
                <a:gd name="T30" fmla="*/ 9 w 40"/>
                <a:gd name="T31" fmla="*/ 24 h 29"/>
                <a:gd name="T32" fmla="*/ 19 w 40"/>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9">
                  <a:moveTo>
                    <a:pt x="19" y="29"/>
                  </a:moveTo>
                  <a:cubicBezTo>
                    <a:pt x="21" y="29"/>
                    <a:pt x="25" y="28"/>
                    <a:pt x="27" y="27"/>
                  </a:cubicBezTo>
                  <a:cubicBezTo>
                    <a:pt x="30" y="25"/>
                    <a:pt x="31" y="22"/>
                    <a:pt x="32" y="20"/>
                  </a:cubicBezTo>
                  <a:cubicBezTo>
                    <a:pt x="34" y="17"/>
                    <a:pt x="35" y="15"/>
                    <a:pt x="35" y="12"/>
                  </a:cubicBezTo>
                  <a:cubicBezTo>
                    <a:pt x="36" y="11"/>
                    <a:pt x="37" y="9"/>
                    <a:pt x="38" y="7"/>
                  </a:cubicBezTo>
                  <a:cubicBezTo>
                    <a:pt x="39" y="6"/>
                    <a:pt x="40" y="4"/>
                    <a:pt x="40" y="4"/>
                  </a:cubicBezTo>
                  <a:cubicBezTo>
                    <a:pt x="35" y="5"/>
                    <a:pt x="31" y="2"/>
                    <a:pt x="26" y="1"/>
                  </a:cubicBezTo>
                  <a:cubicBezTo>
                    <a:pt x="24" y="1"/>
                    <a:pt x="20" y="0"/>
                    <a:pt x="17" y="1"/>
                  </a:cubicBezTo>
                  <a:cubicBezTo>
                    <a:pt x="13" y="2"/>
                    <a:pt x="10" y="3"/>
                    <a:pt x="8" y="6"/>
                  </a:cubicBezTo>
                  <a:cubicBezTo>
                    <a:pt x="5" y="8"/>
                    <a:pt x="5" y="11"/>
                    <a:pt x="5" y="14"/>
                  </a:cubicBezTo>
                  <a:cubicBezTo>
                    <a:pt x="5" y="18"/>
                    <a:pt x="7" y="21"/>
                    <a:pt x="9" y="23"/>
                  </a:cubicBezTo>
                  <a:cubicBezTo>
                    <a:pt x="8" y="24"/>
                    <a:pt x="6" y="25"/>
                    <a:pt x="5" y="25"/>
                  </a:cubicBezTo>
                  <a:cubicBezTo>
                    <a:pt x="3" y="25"/>
                    <a:pt x="2" y="26"/>
                    <a:pt x="0" y="25"/>
                  </a:cubicBezTo>
                  <a:cubicBezTo>
                    <a:pt x="0" y="26"/>
                    <a:pt x="0" y="26"/>
                    <a:pt x="0" y="26"/>
                  </a:cubicBezTo>
                  <a:cubicBezTo>
                    <a:pt x="1" y="26"/>
                    <a:pt x="3" y="26"/>
                    <a:pt x="4" y="26"/>
                  </a:cubicBezTo>
                  <a:cubicBezTo>
                    <a:pt x="6" y="25"/>
                    <a:pt x="8" y="25"/>
                    <a:pt x="9" y="24"/>
                  </a:cubicBezTo>
                  <a:cubicBezTo>
                    <a:pt x="12" y="27"/>
                    <a:pt x="15" y="29"/>
                    <a:pt x="19" y="2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2654"/>
            <p:cNvSpPr>
              <a:spLocks/>
            </p:cNvSpPr>
            <p:nvPr/>
          </p:nvSpPr>
          <p:spPr bwMode="auto">
            <a:xfrm>
              <a:off x="1168696" y="2697306"/>
              <a:ext cx="63787" cy="44022"/>
            </a:xfrm>
            <a:custGeom>
              <a:avLst/>
              <a:gdLst>
                <a:gd name="T0" fmla="*/ 8 w 30"/>
                <a:gd name="T1" fmla="*/ 18 h 21"/>
                <a:gd name="T2" fmla="*/ 13 w 30"/>
                <a:gd name="T3" fmla="*/ 20 h 21"/>
                <a:gd name="T4" fmla="*/ 19 w 30"/>
                <a:gd name="T5" fmla="*/ 19 h 21"/>
                <a:gd name="T6" fmla="*/ 25 w 30"/>
                <a:gd name="T7" fmla="*/ 16 h 21"/>
                <a:gd name="T8" fmla="*/ 30 w 30"/>
                <a:gd name="T9" fmla="*/ 14 h 21"/>
                <a:gd name="T10" fmla="*/ 25 w 30"/>
                <a:gd name="T11" fmla="*/ 7 h 21"/>
                <a:gd name="T12" fmla="*/ 20 w 30"/>
                <a:gd name="T13" fmla="*/ 2 h 21"/>
                <a:gd name="T14" fmla="*/ 13 w 30"/>
                <a:gd name="T15" fmla="*/ 0 h 21"/>
                <a:gd name="T16" fmla="*/ 7 w 30"/>
                <a:gd name="T17" fmla="*/ 4 h 21"/>
                <a:gd name="T18" fmla="*/ 6 w 30"/>
                <a:gd name="T19" fmla="*/ 10 h 21"/>
                <a:gd name="T20" fmla="*/ 3 w 30"/>
                <a:gd name="T21" fmla="*/ 10 h 21"/>
                <a:gd name="T22" fmla="*/ 0 w 30"/>
                <a:gd name="T23" fmla="*/ 8 h 21"/>
                <a:gd name="T24" fmla="*/ 0 w 30"/>
                <a:gd name="T25" fmla="*/ 9 h 21"/>
                <a:gd name="T26" fmla="*/ 2 w 30"/>
                <a:gd name="T27" fmla="*/ 10 h 21"/>
                <a:gd name="T28" fmla="*/ 6 w 30"/>
                <a:gd name="T29" fmla="*/ 11 h 21"/>
                <a:gd name="T30" fmla="*/ 6 w 30"/>
                <a:gd name="T31" fmla="*/ 15 h 21"/>
                <a:gd name="T32" fmla="*/ 8 w 30"/>
                <a:gd name="T3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21">
                  <a:moveTo>
                    <a:pt x="8" y="18"/>
                  </a:moveTo>
                  <a:cubicBezTo>
                    <a:pt x="9" y="19"/>
                    <a:pt x="11" y="20"/>
                    <a:pt x="13" y="20"/>
                  </a:cubicBezTo>
                  <a:cubicBezTo>
                    <a:pt x="15" y="21"/>
                    <a:pt x="17" y="20"/>
                    <a:pt x="19" y="19"/>
                  </a:cubicBezTo>
                  <a:cubicBezTo>
                    <a:pt x="21" y="18"/>
                    <a:pt x="23" y="18"/>
                    <a:pt x="25" y="16"/>
                  </a:cubicBezTo>
                  <a:cubicBezTo>
                    <a:pt x="26" y="16"/>
                    <a:pt x="30" y="14"/>
                    <a:pt x="30" y="14"/>
                  </a:cubicBezTo>
                  <a:cubicBezTo>
                    <a:pt x="27" y="13"/>
                    <a:pt x="26" y="9"/>
                    <a:pt x="25" y="7"/>
                  </a:cubicBezTo>
                  <a:cubicBezTo>
                    <a:pt x="24" y="5"/>
                    <a:pt x="22" y="4"/>
                    <a:pt x="20" y="2"/>
                  </a:cubicBezTo>
                  <a:cubicBezTo>
                    <a:pt x="18" y="1"/>
                    <a:pt x="15" y="0"/>
                    <a:pt x="13" y="0"/>
                  </a:cubicBezTo>
                  <a:cubicBezTo>
                    <a:pt x="10" y="1"/>
                    <a:pt x="8" y="2"/>
                    <a:pt x="7" y="4"/>
                  </a:cubicBezTo>
                  <a:cubicBezTo>
                    <a:pt x="6" y="6"/>
                    <a:pt x="6" y="8"/>
                    <a:pt x="6" y="10"/>
                  </a:cubicBezTo>
                  <a:cubicBezTo>
                    <a:pt x="5" y="10"/>
                    <a:pt x="4" y="10"/>
                    <a:pt x="3" y="10"/>
                  </a:cubicBezTo>
                  <a:cubicBezTo>
                    <a:pt x="2" y="9"/>
                    <a:pt x="1" y="9"/>
                    <a:pt x="0" y="8"/>
                  </a:cubicBezTo>
                  <a:cubicBezTo>
                    <a:pt x="0" y="9"/>
                    <a:pt x="0" y="9"/>
                    <a:pt x="0" y="9"/>
                  </a:cubicBezTo>
                  <a:cubicBezTo>
                    <a:pt x="0" y="9"/>
                    <a:pt x="1" y="9"/>
                    <a:pt x="2" y="10"/>
                  </a:cubicBezTo>
                  <a:cubicBezTo>
                    <a:pt x="4" y="10"/>
                    <a:pt x="5" y="11"/>
                    <a:pt x="6" y="11"/>
                  </a:cubicBezTo>
                  <a:cubicBezTo>
                    <a:pt x="6" y="12"/>
                    <a:pt x="6" y="14"/>
                    <a:pt x="6" y="15"/>
                  </a:cubicBezTo>
                  <a:cubicBezTo>
                    <a:pt x="7" y="16"/>
                    <a:pt x="7" y="17"/>
                    <a:pt x="8"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2655"/>
            <p:cNvSpPr>
              <a:spLocks/>
            </p:cNvSpPr>
            <p:nvPr/>
          </p:nvSpPr>
          <p:spPr bwMode="auto">
            <a:xfrm>
              <a:off x="1170492" y="2832964"/>
              <a:ext cx="53904" cy="68278"/>
            </a:xfrm>
            <a:custGeom>
              <a:avLst/>
              <a:gdLst>
                <a:gd name="T0" fmla="*/ 1 w 25"/>
                <a:gd name="T1" fmla="*/ 18 h 32"/>
                <a:gd name="T2" fmla="*/ 5 w 25"/>
                <a:gd name="T3" fmla="*/ 25 h 32"/>
                <a:gd name="T4" fmla="*/ 13 w 25"/>
                <a:gd name="T5" fmla="*/ 28 h 32"/>
                <a:gd name="T6" fmla="*/ 20 w 25"/>
                <a:gd name="T7" fmla="*/ 24 h 32"/>
                <a:gd name="T8" fmla="*/ 21 w 25"/>
                <a:gd name="T9" fmla="*/ 27 h 32"/>
                <a:gd name="T10" fmla="*/ 22 w 25"/>
                <a:gd name="T11" fmla="*/ 32 h 32"/>
                <a:gd name="T12" fmla="*/ 22 w 25"/>
                <a:gd name="T13" fmla="*/ 32 h 32"/>
                <a:gd name="T14" fmla="*/ 22 w 25"/>
                <a:gd name="T15" fmla="*/ 28 h 32"/>
                <a:gd name="T16" fmla="*/ 20 w 25"/>
                <a:gd name="T17" fmla="*/ 24 h 32"/>
                <a:gd name="T18" fmla="*/ 25 w 25"/>
                <a:gd name="T19" fmla="*/ 16 h 32"/>
                <a:gd name="T20" fmla="*/ 22 w 25"/>
                <a:gd name="T21" fmla="*/ 8 h 32"/>
                <a:gd name="T22" fmla="*/ 16 w 25"/>
                <a:gd name="T23" fmla="*/ 4 h 32"/>
                <a:gd name="T24" fmla="*/ 9 w 25"/>
                <a:gd name="T25" fmla="*/ 2 h 32"/>
                <a:gd name="T26" fmla="*/ 2 w 25"/>
                <a:gd name="T27" fmla="*/ 0 h 32"/>
                <a:gd name="T28" fmla="*/ 1 w 25"/>
                <a:gd name="T29" fmla="*/ 11 h 32"/>
                <a:gd name="T30" fmla="*/ 1 w 25"/>
                <a:gd name="T31"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2">
                  <a:moveTo>
                    <a:pt x="1" y="18"/>
                  </a:moveTo>
                  <a:cubicBezTo>
                    <a:pt x="2" y="21"/>
                    <a:pt x="3" y="24"/>
                    <a:pt x="5" y="25"/>
                  </a:cubicBezTo>
                  <a:cubicBezTo>
                    <a:pt x="7" y="27"/>
                    <a:pt x="10" y="28"/>
                    <a:pt x="13" y="28"/>
                  </a:cubicBezTo>
                  <a:cubicBezTo>
                    <a:pt x="15" y="27"/>
                    <a:pt x="18" y="26"/>
                    <a:pt x="20" y="24"/>
                  </a:cubicBezTo>
                  <a:cubicBezTo>
                    <a:pt x="21" y="25"/>
                    <a:pt x="21" y="26"/>
                    <a:pt x="21" y="27"/>
                  </a:cubicBezTo>
                  <a:cubicBezTo>
                    <a:pt x="22" y="29"/>
                    <a:pt x="22" y="30"/>
                    <a:pt x="22" y="32"/>
                  </a:cubicBezTo>
                  <a:cubicBezTo>
                    <a:pt x="22" y="32"/>
                    <a:pt x="22" y="32"/>
                    <a:pt x="22" y="32"/>
                  </a:cubicBezTo>
                  <a:cubicBezTo>
                    <a:pt x="23" y="31"/>
                    <a:pt x="22" y="30"/>
                    <a:pt x="22" y="28"/>
                  </a:cubicBezTo>
                  <a:cubicBezTo>
                    <a:pt x="22" y="27"/>
                    <a:pt x="21" y="25"/>
                    <a:pt x="20" y="24"/>
                  </a:cubicBezTo>
                  <a:cubicBezTo>
                    <a:pt x="23" y="22"/>
                    <a:pt x="25" y="19"/>
                    <a:pt x="25" y="16"/>
                  </a:cubicBezTo>
                  <a:cubicBezTo>
                    <a:pt x="25" y="13"/>
                    <a:pt x="23" y="10"/>
                    <a:pt x="22" y="8"/>
                  </a:cubicBezTo>
                  <a:cubicBezTo>
                    <a:pt x="20" y="6"/>
                    <a:pt x="18" y="5"/>
                    <a:pt x="16" y="4"/>
                  </a:cubicBezTo>
                  <a:cubicBezTo>
                    <a:pt x="13" y="3"/>
                    <a:pt x="11" y="3"/>
                    <a:pt x="9" y="2"/>
                  </a:cubicBezTo>
                  <a:cubicBezTo>
                    <a:pt x="7" y="2"/>
                    <a:pt x="2" y="0"/>
                    <a:pt x="2" y="0"/>
                  </a:cubicBezTo>
                  <a:cubicBezTo>
                    <a:pt x="3" y="3"/>
                    <a:pt x="1" y="7"/>
                    <a:pt x="1" y="11"/>
                  </a:cubicBezTo>
                  <a:cubicBezTo>
                    <a:pt x="0" y="13"/>
                    <a:pt x="0" y="16"/>
                    <a:pt x="1" y="18"/>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2656"/>
            <p:cNvSpPr>
              <a:spLocks noEditPoints="1"/>
            </p:cNvSpPr>
            <p:nvPr/>
          </p:nvSpPr>
          <p:spPr bwMode="auto">
            <a:xfrm>
              <a:off x="841678" y="2733242"/>
              <a:ext cx="365649" cy="404279"/>
            </a:xfrm>
            <a:custGeom>
              <a:avLst/>
              <a:gdLst>
                <a:gd name="T0" fmla="*/ 76 w 172"/>
                <a:gd name="T1" fmla="*/ 187 h 190"/>
                <a:gd name="T2" fmla="*/ 96 w 172"/>
                <a:gd name="T3" fmla="*/ 165 h 190"/>
                <a:gd name="T4" fmla="*/ 122 w 172"/>
                <a:gd name="T5" fmla="*/ 154 h 190"/>
                <a:gd name="T6" fmla="*/ 110 w 172"/>
                <a:gd name="T7" fmla="*/ 123 h 190"/>
                <a:gd name="T8" fmla="*/ 129 w 172"/>
                <a:gd name="T9" fmla="*/ 137 h 190"/>
                <a:gd name="T10" fmla="*/ 164 w 172"/>
                <a:gd name="T11" fmla="*/ 123 h 190"/>
                <a:gd name="T12" fmla="*/ 157 w 172"/>
                <a:gd name="T13" fmla="*/ 103 h 190"/>
                <a:gd name="T14" fmla="*/ 167 w 172"/>
                <a:gd name="T15" fmla="*/ 100 h 190"/>
                <a:gd name="T16" fmla="*/ 160 w 172"/>
                <a:gd name="T17" fmla="*/ 87 h 190"/>
                <a:gd name="T18" fmla="*/ 129 w 172"/>
                <a:gd name="T19" fmla="*/ 80 h 190"/>
                <a:gd name="T20" fmla="*/ 121 w 172"/>
                <a:gd name="T21" fmla="*/ 93 h 190"/>
                <a:gd name="T22" fmla="*/ 130 w 172"/>
                <a:gd name="T23" fmla="*/ 97 h 190"/>
                <a:gd name="T24" fmla="*/ 109 w 172"/>
                <a:gd name="T25" fmla="*/ 122 h 190"/>
                <a:gd name="T26" fmla="*/ 93 w 172"/>
                <a:gd name="T27" fmla="*/ 114 h 190"/>
                <a:gd name="T28" fmla="*/ 94 w 172"/>
                <a:gd name="T29" fmla="*/ 113 h 190"/>
                <a:gd name="T30" fmla="*/ 101 w 172"/>
                <a:gd name="T31" fmla="*/ 111 h 190"/>
                <a:gd name="T32" fmla="*/ 122 w 172"/>
                <a:gd name="T33" fmla="*/ 99 h 190"/>
                <a:gd name="T34" fmla="*/ 90 w 172"/>
                <a:gd name="T35" fmla="*/ 87 h 190"/>
                <a:gd name="T36" fmla="*/ 80 w 172"/>
                <a:gd name="T37" fmla="*/ 89 h 190"/>
                <a:gd name="T38" fmla="*/ 92 w 172"/>
                <a:gd name="T39" fmla="*/ 79 h 190"/>
                <a:gd name="T40" fmla="*/ 98 w 172"/>
                <a:gd name="T41" fmla="*/ 74 h 190"/>
                <a:gd name="T42" fmla="*/ 99 w 172"/>
                <a:gd name="T43" fmla="*/ 53 h 190"/>
                <a:gd name="T44" fmla="*/ 121 w 172"/>
                <a:gd name="T45" fmla="*/ 37 h 190"/>
                <a:gd name="T46" fmla="*/ 108 w 172"/>
                <a:gd name="T47" fmla="*/ 3 h 190"/>
                <a:gd name="T48" fmla="*/ 87 w 172"/>
                <a:gd name="T49" fmla="*/ 19 h 190"/>
                <a:gd name="T50" fmla="*/ 99 w 172"/>
                <a:gd name="T51" fmla="*/ 52 h 190"/>
                <a:gd name="T52" fmla="*/ 83 w 172"/>
                <a:gd name="T53" fmla="*/ 41 h 190"/>
                <a:gd name="T54" fmla="*/ 73 w 172"/>
                <a:gd name="T55" fmla="*/ 42 h 190"/>
                <a:gd name="T56" fmla="*/ 64 w 172"/>
                <a:gd name="T57" fmla="*/ 63 h 190"/>
                <a:gd name="T58" fmla="*/ 64 w 172"/>
                <a:gd name="T59" fmla="*/ 68 h 190"/>
                <a:gd name="T60" fmla="*/ 82 w 172"/>
                <a:gd name="T61" fmla="*/ 86 h 190"/>
                <a:gd name="T62" fmla="*/ 60 w 172"/>
                <a:gd name="T63" fmla="*/ 90 h 190"/>
                <a:gd name="T64" fmla="*/ 57 w 172"/>
                <a:gd name="T65" fmla="*/ 104 h 190"/>
                <a:gd name="T66" fmla="*/ 69 w 172"/>
                <a:gd name="T67" fmla="*/ 104 h 190"/>
                <a:gd name="T68" fmla="*/ 78 w 172"/>
                <a:gd name="T69" fmla="*/ 116 h 190"/>
                <a:gd name="T70" fmla="*/ 64 w 172"/>
                <a:gd name="T71" fmla="*/ 123 h 190"/>
                <a:gd name="T72" fmla="*/ 79 w 172"/>
                <a:gd name="T73" fmla="*/ 117 h 190"/>
                <a:gd name="T74" fmla="*/ 65 w 172"/>
                <a:gd name="T75" fmla="*/ 134 h 190"/>
                <a:gd name="T76" fmla="*/ 57 w 172"/>
                <a:gd name="T77" fmla="*/ 125 h 190"/>
                <a:gd name="T78" fmla="*/ 56 w 172"/>
                <a:gd name="T79" fmla="*/ 118 h 190"/>
                <a:gd name="T80" fmla="*/ 42 w 172"/>
                <a:gd name="T81" fmla="*/ 122 h 190"/>
                <a:gd name="T82" fmla="*/ 41 w 172"/>
                <a:gd name="T83" fmla="*/ 96 h 190"/>
                <a:gd name="T84" fmla="*/ 49 w 172"/>
                <a:gd name="T85" fmla="*/ 79 h 190"/>
                <a:gd name="T86" fmla="*/ 55 w 172"/>
                <a:gd name="T87" fmla="*/ 42 h 190"/>
                <a:gd name="T88" fmla="*/ 23 w 172"/>
                <a:gd name="T89" fmla="*/ 35 h 190"/>
                <a:gd name="T90" fmla="*/ 18 w 172"/>
                <a:gd name="T91" fmla="*/ 63 h 190"/>
                <a:gd name="T92" fmla="*/ 34 w 172"/>
                <a:gd name="T93" fmla="*/ 88 h 190"/>
                <a:gd name="T94" fmla="*/ 0 w 172"/>
                <a:gd name="T95" fmla="*/ 82 h 190"/>
                <a:gd name="T96" fmla="*/ 12 w 172"/>
                <a:gd name="T97" fmla="*/ 124 h 190"/>
                <a:gd name="T98" fmla="*/ 44 w 172"/>
                <a:gd name="T99" fmla="*/ 126 h 190"/>
                <a:gd name="T100" fmla="*/ 43 w 172"/>
                <a:gd name="T101" fmla="*/ 152 h 190"/>
                <a:gd name="T102" fmla="*/ 56 w 172"/>
                <a:gd name="T103" fmla="*/ 151 h 190"/>
                <a:gd name="T104" fmla="*/ 60 w 172"/>
                <a:gd name="T105" fmla="*/ 150 h 190"/>
                <a:gd name="T106" fmla="*/ 67 w 172"/>
                <a:gd name="T107" fmla="*/ 136 h 190"/>
                <a:gd name="T108" fmla="*/ 73 w 172"/>
                <a:gd name="T109" fmla="*/ 150 h 190"/>
                <a:gd name="T110" fmla="*/ 72 w 172"/>
                <a:gd name="T111" fmla="*/ 15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 h="190">
                  <a:moveTo>
                    <a:pt x="53" y="167"/>
                  </a:moveTo>
                  <a:cubicBezTo>
                    <a:pt x="53" y="170"/>
                    <a:pt x="54" y="175"/>
                    <a:pt x="57" y="179"/>
                  </a:cubicBezTo>
                  <a:cubicBezTo>
                    <a:pt x="59" y="182"/>
                    <a:pt x="62" y="184"/>
                    <a:pt x="66" y="185"/>
                  </a:cubicBezTo>
                  <a:cubicBezTo>
                    <a:pt x="69" y="186"/>
                    <a:pt x="72" y="187"/>
                    <a:pt x="76" y="187"/>
                  </a:cubicBezTo>
                  <a:cubicBezTo>
                    <a:pt x="78" y="188"/>
                    <a:pt x="86" y="190"/>
                    <a:pt x="86" y="190"/>
                  </a:cubicBezTo>
                  <a:cubicBezTo>
                    <a:pt x="84" y="185"/>
                    <a:pt x="86" y="180"/>
                    <a:pt x="87" y="175"/>
                  </a:cubicBezTo>
                  <a:cubicBezTo>
                    <a:pt x="87" y="171"/>
                    <a:pt x="87" y="167"/>
                    <a:pt x="86" y="163"/>
                  </a:cubicBezTo>
                  <a:cubicBezTo>
                    <a:pt x="89" y="164"/>
                    <a:pt x="93" y="164"/>
                    <a:pt x="96" y="165"/>
                  </a:cubicBezTo>
                  <a:cubicBezTo>
                    <a:pt x="101" y="165"/>
                    <a:pt x="106" y="165"/>
                    <a:pt x="111" y="164"/>
                  </a:cubicBezTo>
                  <a:cubicBezTo>
                    <a:pt x="113" y="164"/>
                    <a:pt x="116" y="164"/>
                    <a:pt x="120" y="164"/>
                  </a:cubicBezTo>
                  <a:cubicBezTo>
                    <a:pt x="123" y="164"/>
                    <a:pt x="126" y="164"/>
                    <a:pt x="126" y="164"/>
                  </a:cubicBezTo>
                  <a:cubicBezTo>
                    <a:pt x="123" y="161"/>
                    <a:pt x="123" y="158"/>
                    <a:pt x="122" y="154"/>
                  </a:cubicBezTo>
                  <a:cubicBezTo>
                    <a:pt x="122" y="150"/>
                    <a:pt x="122" y="146"/>
                    <a:pt x="121" y="142"/>
                  </a:cubicBezTo>
                  <a:cubicBezTo>
                    <a:pt x="121" y="140"/>
                    <a:pt x="120" y="137"/>
                    <a:pt x="119" y="134"/>
                  </a:cubicBezTo>
                  <a:cubicBezTo>
                    <a:pt x="117" y="131"/>
                    <a:pt x="115" y="129"/>
                    <a:pt x="113" y="126"/>
                  </a:cubicBezTo>
                  <a:cubicBezTo>
                    <a:pt x="112" y="125"/>
                    <a:pt x="111" y="124"/>
                    <a:pt x="110" y="123"/>
                  </a:cubicBezTo>
                  <a:cubicBezTo>
                    <a:pt x="111" y="123"/>
                    <a:pt x="112" y="123"/>
                    <a:pt x="112" y="123"/>
                  </a:cubicBezTo>
                  <a:cubicBezTo>
                    <a:pt x="115" y="123"/>
                    <a:pt x="117" y="123"/>
                    <a:pt x="119" y="123"/>
                  </a:cubicBezTo>
                  <a:cubicBezTo>
                    <a:pt x="120" y="126"/>
                    <a:pt x="121" y="129"/>
                    <a:pt x="123" y="132"/>
                  </a:cubicBezTo>
                  <a:cubicBezTo>
                    <a:pt x="124" y="134"/>
                    <a:pt x="126" y="136"/>
                    <a:pt x="129" y="137"/>
                  </a:cubicBezTo>
                  <a:cubicBezTo>
                    <a:pt x="130" y="138"/>
                    <a:pt x="133" y="138"/>
                    <a:pt x="135" y="139"/>
                  </a:cubicBezTo>
                  <a:cubicBezTo>
                    <a:pt x="137" y="139"/>
                    <a:pt x="140" y="139"/>
                    <a:pt x="142" y="139"/>
                  </a:cubicBezTo>
                  <a:cubicBezTo>
                    <a:pt x="147" y="138"/>
                    <a:pt x="151" y="135"/>
                    <a:pt x="155" y="132"/>
                  </a:cubicBezTo>
                  <a:cubicBezTo>
                    <a:pt x="158" y="130"/>
                    <a:pt x="161" y="127"/>
                    <a:pt x="164" y="123"/>
                  </a:cubicBezTo>
                  <a:cubicBezTo>
                    <a:pt x="165" y="122"/>
                    <a:pt x="167" y="120"/>
                    <a:pt x="169" y="118"/>
                  </a:cubicBezTo>
                  <a:cubicBezTo>
                    <a:pt x="171" y="115"/>
                    <a:pt x="172" y="114"/>
                    <a:pt x="172" y="114"/>
                  </a:cubicBezTo>
                  <a:cubicBezTo>
                    <a:pt x="169" y="113"/>
                    <a:pt x="167" y="112"/>
                    <a:pt x="164" y="110"/>
                  </a:cubicBezTo>
                  <a:cubicBezTo>
                    <a:pt x="162" y="107"/>
                    <a:pt x="160" y="105"/>
                    <a:pt x="157" y="103"/>
                  </a:cubicBezTo>
                  <a:cubicBezTo>
                    <a:pt x="157" y="103"/>
                    <a:pt x="157" y="103"/>
                    <a:pt x="157" y="103"/>
                  </a:cubicBezTo>
                  <a:cubicBezTo>
                    <a:pt x="157" y="102"/>
                    <a:pt x="158" y="102"/>
                    <a:pt x="159" y="102"/>
                  </a:cubicBezTo>
                  <a:cubicBezTo>
                    <a:pt x="160" y="101"/>
                    <a:pt x="162" y="101"/>
                    <a:pt x="164" y="101"/>
                  </a:cubicBezTo>
                  <a:cubicBezTo>
                    <a:pt x="166" y="100"/>
                    <a:pt x="167" y="100"/>
                    <a:pt x="167" y="100"/>
                  </a:cubicBezTo>
                  <a:cubicBezTo>
                    <a:pt x="168" y="100"/>
                    <a:pt x="169" y="101"/>
                    <a:pt x="169" y="101"/>
                  </a:cubicBezTo>
                  <a:cubicBezTo>
                    <a:pt x="167" y="99"/>
                    <a:pt x="167" y="98"/>
                    <a:pt x="166" y="97"/>
                  </a:cubicBezTo>
                  <a:cubicBezTo>
                    <a:pt x="165" y="96"/>
                    <a:pt x="164" y="95"/>
                    <a:pt x="164" y="94"/>
                  </a:cubicBezTo>
                  <a:cubicBezTo>
                    <a:pt x="162" y="91"/>
                    <a:pt x="161" y="89"/>
                    <a:pt x="160" y="87"/>
                  </a:cubicBezTo>
                  <a:cubicBezTo>
                    <a:pt x="158" y="84"/>
                    <a:pt x="155" y="81"/>
                    <a:pt x="151" y="78"/>
                  </a:cubicBezTo>
                  <a:cubicBezTo>
                    <a:pt x="148" y="76"/>
                    <a:pt x="144" y="75"/>
                    <a:pt x="139" y="75"/>
                  </a:cubicBezTo>
                  <a:cubicBezTo>
                    <a:pt x="137" y="75"/>
                    <a:pt x="135" y="75"/>
                    <a:pt x="133" y="76"/>
                  </a:cubicBezTo>
                  <a:cubicBezTo>
                    <a:pt x="131" y="77"/>
                    <a:pt x="130" y="78"/>
                    <a:pt x="129" y="80"/>
                  </a:cubicBezTo>
                  <a:cubicBezTo>
                    <a:pt x="127" y="83"/>
                    <a:pt x="127" y="87"/>
                    <a:pt x="128" y="90"/>
                  </a:cubicBezTo>
                  <a:cubicBezTo>
                    <a:pt x="127" y="90"/>
                    <a:pt x="125" y="90"/>
                    <a:pt x="124" y="91"/>
                  </a:cubicBezTo>
                  <a:cubicBezTo>
                    <a:pt x="123" y="91"/>
                    <a:pt x="121" y="92"/>
                    <a:pt x="120" y="92"/>
                  </a:cubicBezTo>
                  <a:cubicBezTo>
                    <a:pt x="121" y="93"/>
                    <a:pt x="121" y="93"/>
                    <a:pt x="121" y="93"/>
                  </a:cubicBezTo>
                  <a:cubicBezTo>
                    <a:pt x="121" y="93"/>
                    <a:pt x="122" y="92"/>
                    <a:pt x="124" y="91"/>
                  </a:cubicBezTo>
                  <a:cubicBezTo>
                    <a:pt x="125" y="91"/>
                    <a:pt x="127" y="91"/>
                    <a:pt x="128" y="90"/>
                  </a:cubicBezTo>
                  <a:cubicBezTo>
                    <a:pt x="128" y="93"/>
                    <a:pt x="129" y="95"/>
                    <a:pt x="129" y="96"/>
                  </a:cubicBezTo>
                  <a:cubicBezTo>
                    <a:pt x="129" y="97"/>
                    <a:pt x="129" y="97"/>
                    <a:pt x="130" y="97"/>
                  </a:cubicBezTo>
                  <a:cubicBezTo>
                    <a:pt x="124" y="99"/>
                    <a:pt x="121" y="103"/>
                    <a:pt x="119" y="108"/>
                  </a:cubicBezTo>
                  <a:cubicBezTo>
                    <a:pt x="118" y="112"/>
                    <a:pt x="118" y="118"/>
                    <a:pt x="119" y="122"/>
                  </a:cubicBezTo>
                  <a:cubicBezTo>
                    <a:pt x="117" y="123"/>
                    <a:pt x="116" y="123"/>
                    <a:pt x="114" y="123"/>
                  </a:cubicBezTo>
                  <a:cubicBezTo>
                    <a:pt x="112" y="122"/>
                    <a:pt x="111" y="122"/>
                    <a:pt x="109" y="122"/>
                  </a:cubicBezTo>
                  <a:cubicBezTo>
                    <a:pt x="108" y="121"/>
                    <a:pt x="106" y="120"/>
                    <a:pt x="105" y="119"/>
                  </a:cubicBezTo>
                  <a:cubicBezTo>
                    <a:pt x="101" y="117"/>
                    <a:pt x="98" y="115"/>
                    <a:pt x="95" y="115"/>
                  </a:cubicBezTo>
                  <a:cubicBezTo>
                    <a:pt x="94" y="114"/>
                    <a:pt x="93" y="114"/>
                    <a:pt x="92" y="114"/>
                  </a:cubicBezTo>
                  <a:cubicBezTo>
                    <a:pt x="92" y="114"/>
                    <a:pt x="92" y="114"/>
                    <a:pt x="93" y="114"/>
                  </a:cubicBezTo>
                  <a:cubicBezTo>
                    <a:pt x="93" y="114"/>
                    <a:pt x="94" y="113"/>
                    <a:pt x="94" y="113"/>
                  </a:cubicBezTo>
                  <a:cubicBezTo>
                    <a:pt x="94" y="113"/>
                    <a:pt x="94" y="113"/>
                    <a:pt x="95" y="113"/>
                  </a:cubicBezTo>
                  <a:cubicBezTo>
                    <a:pt x="94" y="113"/>
                    <a:pt x="94" y="113"/>
                    <a:pt x="94" y="113"/>
                  </a:cubicBezTo>
                  <a:cubicBezTo>
                    <a:pt x="94" y="113"/>
                    <a:pt x="94" y="113"/>
                    <a:pt x="94" y="113"/>
                  </a:cubicBezTo>
                  <a:cubicBezTo>
                    <a:pt x="94" y="113"/>
                    <a:pt x="94" y="113"/>
                    <a:pt x="94" y="113"/>
                  </a:cubicBezTo>
                  <a:cubicBezTo>
                    <a:pt x="94" y="113"/>
                    <a:pt x="94" y="113"/>
                    <a:pt x="94" y="113"/>
                  </a:cubicBezTo>
                  <a:cubicBezTo>
                    <a:pt x="94" y="113"/>
                    <a:pt x="94" y="113"/>
                    <a:pt x="94" y="113"/>
                  </a:cubicBezTo>
                  <a:cubicBezTo>
                    <a:pt x="94" y="113"/>
                    <a:pt x="99" y="111"/>
                    <a:pt x="101" y="111"/>
                  </a:cubicBezTo>
                  <a:cubicBezTo>
                    <a:pt x="106" y="109"/>
                    <a:pt x="106" y="109"/>
                    <a:pt x="106" y="109"/>
                  </a:cubicBezTo>
                  <a:cubicBezTo>
                    <a:pt x="110" y="108"/>
                    <a:pt x="112" y="107"/>
                    <a:pt x="115" y="105"/>
                  </a:cubicBezTo>
                  <a:cubicBezTo>
                    <a:pt x="116" y="104"/>
                    <a:pt x="118" y="103"/>
                    <a:pt x="119" y="102"/>
                  </a:cubicBezTo>
                  <a:cubicBezTo>
                    <a:pt x="121" y="101"/>
                    <a:pt x="122" y="99"/>
                    <a:pt x="122" y="99"/>
                  </a:cubicBezTo>
                  <a:cubicBezTo>
                    <a:pt x="120" y="99"/>
                    <a:pt x="117" y="98"/>
                    <a:pt x="115" y="96"/>
                  </a:cubicBezTo>
                  <a:cubicBezTo>
                    <a:pt x="113" y="95"/>
                    <a:pt x="111" y="93"/>
                    <a:pt x="108" y="91"/>
                  </a:cubicBezTo>
                  <a:cubicBezTo>
                    <a:pt x="106" y="90"/>
                    <a:pt x="104" y="89"/>
                    <a:pt x="101" y="88"/>
                  </a:cubicBezTo>
                  <a:cubicBezTo>
                    <a:pt x="98" y="87"/>
                    <a:pt x="94" y="87"/>
                    <a:pt x="90" y="87"/>
                  </a:cubicBezTo>
                  <a:cubicBezTo>
                    <a:pt x="88" y="88"/>
                    <a:pt x="80" y="92"/>
                    <a:pt x="79" y="92"/>
                  </a:cubicBezTo>
                  <a:cubicBezTo>
                    <a:pt x="79" y="92"/>
                    <a:pt x="78" y="93"/>
                    <a:pt x="78" y="93"/>
                  </a:cubicBezTo>
                  <a:cubicBezTo>
                    <a:pt x="78" y="93"/>
                    <a:pt x="78" y="92"/>
                    <a:pt x="78" y="92"/>
                  </a:cubicBezTo>
                  <a:cubicBezTo>
                    <a:pt x="79" y="91"/>
                    <a:pt x="79" y="90"/>
                    <a:pt x="80" y="89"/>
                  </a:cubicBezTo>
                  <a:cubicBezTo>
                    <a:pt x="81" y="88"/>
                    <a:pt x="82" y="87"/>
                    <a:pt x="82" y="87"/>
                  </a:cubicBezTo>
                  <a:cubicBezTo>
                    <a:pt x="82" y="87"/>
                    <a:pt x="82" y="87"/>
                    <a:pt x="82" y="87"/>
                  </a:cubicBezTo>
                  <a:cubicBezTo>
                    <a:pt x="83" y="85"/>
                    <a:pt x="84" y="83"/>
                    <a:pt x="84" y="81"/>
                  </a:cubicBezTo>
                  <a:cubicBezTo>
                    <a:pt x="87" y="81"/>
                    <a:pt x="90" y="80"/>
                    <a:pt x="92" y="79"/>
                  </a:cubicBezTo>
                  <a:cubicBezTo>
                    <a:pt x="93" y="78"/>
                    <a:pt x="95" y="77"/>
                    <a:pt x="96" y="76"/>
                  </a:cubicBezTo>
                  <a:cubicBezTo>
                    <a:pt x="96" y="76"/>
                    <a:pt x="97" y="75"/>
                    <a:pt x="97" y="75"/>
                  </a:cubicBezTo>
                  <a:cubicBezTo>
                    <a:pt x="97" y="74"/>
                    <a:pt x="97" y="74"/>
                    <a:pt x="97" y="74"/>
                  </a:cubicBezTo>
                  <a:cubicBezTo>
                    <a:pt x="97" y="74"/>
                    <a:pt x="97" y="74"/>
                    <a:pt x="98" y="74"/>
                  </a:cubicBezTo>
                  <a:cubicBezTo>
                    <a:pt x="98" y="74"/>
                    <a:pt x="98" y="73"/>
                    <a:pt x="98" y="73"/>
                  </a:cubicBezTo>
                  <a:cubicBezTo>
                    <a:pt x="99" y="71"/>
                    <a:pt x="100" y="69"/>
                    <a:pt x="100" y="66"/>
                  </a:cubicBezTo>
                  <a:cubicBezTo>
                    <a:pt x="101" y="64"/>
                    <a:pt x="101" y="61"/>
                    <a:pt x="100" y="58"/>
                  </a:cubicBezTo>
                  <a:cubicBezTo>
                    <a:pt x="100" y="56"/>
                    <a:pt x="100" y="55"/>
                    <a:pt x="99" y="53"/>
                  </a:cubicBezTo>
                  <a:cubicBezTo>
                    <a:pt x="100" y="51"/>
                    <a:pt x="102" y="49"/>
                    <a:pt x="102" y="47"/>
                  </a:cubicBezTo>
                  <a:cubicBezTo>
                    <a:pt x="105" y="48"/>
                    <a:pt x="108" y="48"/>
                    <a:pt x="110" y="47"/>
                  </a:cubicBezTo>
                  <a:cubicBezTo>
                    <a:pt x="113" y="47"/>
                    <a:pt x="115" y="45"/>
                    <a:pt x="117" y="43"/>
                  </a:cubicBezTo>
                  <a:cubicBezTo>
                    <a:pt x="118" y="42"/>
                    <a:pt x="120" y="40"/>
                    <a:pt x="121" y="37"/>
                  </a:cubicBezTo>
                  <a:cubicBezTo>
                    <a:pt x="122" y="35"/>
                    <a:pt x="123" y="33"/>
                    <a:pt x="123" y="30"/>
                  </a:cubicBezTo>
                  <a:cubicBezTo>
                    <a:pt x="124" y="25"/>
                    <a:pt x="122" y="21"/>
                    <a:pt x="120" y="17"/>
                  </a:cubicBezTo>
                  <a:cubicBezTo>
                    <a:pt x="118" y="13"/>
                    <a:pt x="115" y="10"/>
                    <a:pt x="113" y="8"/>
                  </a:cubicBezTo>
                  <a:cubicBezTo>
                    <a:pt x="111" y="7"/>
                    <a:pt x="109" y="5"/>
                    <a:pt x="108" y="3"/>
                  </a:cubicBezTo>
                  <a:cubicBezTo>
                    <a:pt x="106" y="1"/>
                    <a:pt x="104" y="0"/>
                    <a:pt x="104" y="0"/>
                  </a:cubicBezTo>
                  <a:cubicBezTo>
                    <a:pt x="104" y="3"/>
                    <a:pt x="103" y="5"/>
                    <a:pt x="101" y="6"/>
                  </a:cubicBezTo>
                  <a:cubicBezTo>
                    <a:pt x="99" y="8"/>
                    <a:pt x="96" y="9"/>
                    <a:pt x="94" y="11"/>
                  </a:cubicBezTo>
                  <a:cubicBezTo>
                    <a:pt x="92" y="13"/>
                    <a:pt x="89" y="16"/>
                    <a:pt x="87" y="19"/>
                  </a:cubicBezTo>
                  <a:cubicBezTo>
                    <a:pt x="86" y="22"/>
                    <a:pt x="84" y="26"/>
                    <a:pt x="84" y="30"/>
                  </a:cubicBezTo>
                  <a:cubicBezTo>
                    <a:pt x="84" y="34"/>
                    <a:pt x="86" y="38"/>
                    <a:pt x="89" y="41"/>
                  </a:cubicBezTo>
                  <a:cubicBezTo>
                    <a:pt x="93" y="44"/>
                    <a:pt x="97" y="46"/>
                    <a:pt x="101" y="47"/>
                  </a:cubicBezTo>
                  <a:cubicBezTo>
                    <a:pt x="101" y="49"/>
                    <a:pt x="100" y="51"/>
                    <a:pt x="99" y="52"/>
                  </a:cubicBezTo>
                  <a:cubicBezTo>
                    <a:pt x="99" y="52"/>
                    <a:pt x="99" y="52"/>
                    <a:pt x="99" y="53"/>
                  </a:cubicBezTo>
                  <a:cubicBezTo>
                    <a:pt x="98" y="52"/>
                    <a:pt x="98" y="52"/>
                    <a:pt x="98" y="51"/>
                  </a:cubicBezTo>
                  <a:cubicBezTo>
                    <a:pt x="97" y="49"/>
                    <a:pt x="95" y="48"/>
                    <a:pt x="93" y="46"/>
                  </a:cubicBezTo>
                  <a:cubicBezTo>
                    <a:pt x="90" y="43"/>
                    <a:pt x="87" y="42"/>
                    <a:pt x="83" y="41"/>
                  </a:cubicBezTo>
                  <a:cubicBezTo>
                    <a:pt x="83" y="41"/>
                    <a:pt x="82" y="40"/>
                    <a:pt x="80" y="40"/>
                  </a:cubicBezTo>
                  <a:cubicBezTo>
                    <a:pt x="79" y="40"/>
                    <a:pt x="78" y="40"/>
                    <a:pt x="77" y="40"/>
                  </a:cubicBezTo>
                  <a:cubicBezTo>
                    <a:pt x="75" y="40"/>
                    <a:pt x="73" y="40"/>
                    <a:pt x="73" y="40"/>
                  </a:cubicBezTo>
                  <a:cubicBezTo>
                    <a:pt x="73" y="41"/>
                    <a:pt x="74" y="41"/>
                    <a:pt x="73" y="42"/>
                  </a:cubicBezTo>
                  <a:cubicBezTo>
                    <a:pt x="73" y="43"/>
                    <a:pt x="73" y="44"/>
                    <a:pt x="72" y="45"/>
                  </a:cubicBezTo>
                  <a:cubicBezTo>
                    <a:pt x="71" y="46"/>
                    <a:pt x="70" y="48"/>
                    <a:pt x="68" y="49"/>
                  </a:cubicBezTo>
                  <a:cubicBezTo>
                    <a:pt x="67" y="52"/>
                    <a:pt x="65" y="54"/>
                    <a:pt x="65" y="58"/>
                  </a:cubicBezTo>
                  <a:cubicBezTo>
                    <a:pt x="64" y="59"/>
                    <a:pt x="64" y="61"/>
                    <a:pt x="64" y="63"/>
                  </a:cubicBezTo>
                  <a:cubicBezTo>
                    <a:pt x="64" y="64"/>
                    <a:pt x="64" y="64"/>
                    <a:pt x="64" y="65"/>
                  </a:cubicBezTo>
                  <a:cubicBezTo>
                    <a:pt x="64" y="66"/>
                    <a:pt x="64" y="66"/>
                    <a:pt x="64" y="67"/>
                  </a:cubicBezTo>
                  <a:cubicBezTo>
                    <a:pt x="64" y="67"/>
                    <a:pt x="64" y="67"/>
                    <a:pt x="64" y="67"/>
                  </a:cubicBezTo>
                  <a:cubicBezTo>
                    <a:pt x="64" y="68"/>
                    <a:pt x="64" y="68"/>
                    <a:pt x="64" y="68"/>
                  </a:cubicBezTo>
                  <a:cubicBezTo>
                    <a:pt x="64" y="68"/>
                    <a:pt x="64" y="68"/>
                    <a:pt x="64" y="68"/>
                  </a:cubicBezTo>
                  <a:cubicBezTo>
                    <a:pt x="65" y="72"/>
                    <a:pt x="68" y="74"/>
                    <a:pt x="72" y="77"/>
                  </a:cubicBezTo>
                  <a:cubicBezTo>
                    <a:pt x="75" y="79"/>
                    <a:pt x="79" y="81"/>
                    <a:pt x="84" y="81"/>
                  </a:cubicBezTo>
                  <a:cubicBezTo>
                    <a:pt x="83" y="83"/>
                    <a:pt x="83" y="84"/>
                    <a:pt x="82" y="86"/>
                  </a:cubicBezTo>
                  <a:cubicBezTo>
                    <a:pt x="81" y="86"/>
                    <a:pt x="81" y="87"/>
                    <a:pt x="81" y="87"/>
                  </a:cubicBezTo>
                  <a:cubicBezTo>
                    <a:pt x="79" y="87"/>
                    <a:pt x="78" y="86"/>
                    <a:pt x="77" y="86"/>
                  </a:cubicBezTo>
                  <a:cubicBezTo>
                    <a:pt x="75" y="86"/>
                    <a:pt x="74" y="85"/>
                    <a:pt x="72" y="85"/>
                  </a:cubicBezTo>
                  <a:cubicBezTo>
                    <a:pt x="68" y="85"/>
                    <a:pt x="62" y="86"/>
                    <a:pt x="60" y="90"/>
                  </a:cubicBezTo>
                  <a:cubicBezTo>
                    <a:pt x="59" y="92"/>
                    <a:pt x="58" y="94"/>
                    <a:pt x="59" y="96"/>
                  </a:cubicBezTo>
                  <a:cubicBezTo>
                    <a:pt x="59" y="98"/>
                    <a:pt x="61" y="100"/>
                    <a:pt x="62" y="101"/>
                  </a:cubicBezTo>
                  <a:cubicBezTo>
                    <a:pt x="62" y="102"/>
                    <a:pt x="61" y="102"/>
                    <a:pt x="60" y="103"/>
                  </a:cubicBezTo>
                  <a:cubicBezTo>
                    <a:pt x="59" y="103"/>
                    <a:pt x="58" y="103"/>
                    <a:pt x="57" y="104"/>
                  </a:cubicBezTo>
                  <a:cubicBezTo>
                    <a:pt x="58" y="104"/>
                    <a:pt x="58" y="104"/>
                    <a:pt x="58" y="104"/>
                  </a:cubicBezTo>
                  <a:cubicBezTo>
                    <a:pt x="58" y="104"/>
                    <a:pt x="59" y="104"/>
                    <a:pt x="60" y="103"/>
                  </a:cubicBezTo>
                  <a:cubicBezTo>
                    <a:pt x="61" y="103"/>
                    <a:pt x="62" y="102"/>
                    <a:pt x="63" y="101"/>
                  </a:cubicBezTo>
                  <a:cubicBezTo>
                    <a:pt x="65" y="103"/>
                    <a:pt x="67" y="104"/>
                    <a:pt x="69" y="104"/>
                  </a:cubicBezTo>
                  <a:cubicBezTo>
                    <a:pt x="70" y="104"/>
                    <a:pt x="71" y="103"/>
                    <a:pt x="72" y="103"/>
                  </a:cubicBezTo>
                  <a:cubicBezTo>
                    <a:pt x="72" y="104"/>
                    <a:pt x="72" y="104"/>
                    <a:pt x="72" y="105"/>
                  </a:cubicBezTo>
                  <a:cubicBezTo>
                    <a:pt x="72" y="106"/>
                    <a:pt x="72" y="108"/>
                    <a:pt x="72" y="110"/>
                  </a:cubicBezTo>
                  <a:cubicBezTo>
                    <a:pt x="73" y="113"/>
                    <a:pt x="75" y="115"/>
                    <a:pt x="78" y="116"/>
                  </a:cubicBezTo>
                  <a:cubicBezTo>
                    <a:pt x="77" y="118"/>
                    <a:pt x="75" y="120"/>
                    <a:pt x="74" y="121"/>
                  </a:cubicBezTo>
                  <a:cubicBezTo>
                    <a:pt x="71" y="122"/>
                    <a:pt x="68" y="124"/>
                    <a:pt x="65" y="122"/>
                  </a:cubicBezTo>
                  <a:cubicBezTo>
                    <a:pt x="65" y="122"/>
                    <a:pt x="65" y="122"/>
                    <a:pt x="65" y="122"/>
                  </a:cubicBezTo>
                  <a:cubicBezTo>
                    <a:pt x="65" y="123"/>
                    <a:pt x="65" y="123"/>
                    <a:pt x="64" y="123"/>
                  </a:cubicBezTo>
                  <a:cubicBezTo>
                    <a:pt x="65" y="123"/>
                    <a:pt x="66" y="124"/>
                    <a:pt x="68" y="123"/>
                  </a:cubicBezTo>
                  <a:cubicBezTo>
                    <a:pt x="68" y="123"/>
                    <a:pt x="69" y="123"/>
                    <a:pt x="70" y="123"/>
                  </a:cubicBezTo>
                  <a:cubicBezTo>
                    <a:pt x="71" y="123"/>
                    <a:pt x="71" y="122"/>
                    <a:pt x="72" y="122"/>
                  </a:cubicBezTo>
                  <a:cubicBezTo>
                    <a:pt x="75" y="120"/>
                    <a:pt x="77" y="118"/>
                    <a:pt x="79" y="117"/>
                  </a:cubicBezTo>
                  <a:cubicBezTo>
                    <a:pt x="79" y="117"/>
                    <a:pt x="80" y="117"/>
                    <a:pt x="81" y="117"/>
                  </a:cubicBezTo>
                  <a:cubicBezTo>
                    <a:pt x="80" y="118"/>
                    <a:pt x="78" y="119"/>
                    <a:pt x="77" y="121"/>
                  </a:cubicBezTo>
                  <a:cubicBezTo>
                    <a:pt x="74" y="125"/>
                    <a:pt x="72" y="131"/>
                    <a:pt x="72" y="137"/>
                  </a:cubicBezTo>
                  <a:cubicBezTo>
                    <a:pt x="70" y="136"/>
                    <a:pt x="67" y="136"/>
                    <a:pt x="65" y="134"/>
                  </a:cubicBezTo>
                  <a:cubicBezTo>
                    <a:pt x="64" y="134"/>
                    <a:pt x="63" y="133"/>
                    <a:pt x="63" y="133"/>
                  </a:cubicBezTo>
                  <a:cubicBezTo>
                    <a:pt x="62" y="131"/>
                    <a:pt x="61" y="130"/>
                    <a:pt x="60" y="129"/>
                  </a:cubicBezTo>
                  <a:cubicBezTo>
                    <a:pt x="59" y="128"/>
                    <a:pt x="59" y="126"/>
                    <a:pt x="59" y="125"/>
                  </a:cubicBezTo>
                  <a:cubicBezTo>
                    <a:pt x="58" y="125"/>
                    <a:pt x="58" y="125"/>
                    <a:pt x="57" y="125"/>
                  </a:cubicBezTo>
                  <a:cubicBezTo>
                    <a:pt x="57" y="126"/>
                    <a:pt x="58" y="127"/>
                    <a:pt x="58" y="128"/>
                  </a:cubicBezTo>
                  <a:cubicBezTo>
                    <a:pt x="56" y="126"/>
                    <a:pt x="53" y="126"/>
                    <a:pt x="51" y="125"/>
                  </a:cubicBezTo>
                  <a:cubicBezTo>
                    <a:pt x="51" y="124"/>
                    <a:pt x="52" y="123"/>
                    <a:pt x="52" y="122"/>
                  </a:cubicBezTo>
                  <a:cubicBezTo>
                    <a:pt x="53" y="121"/>
                    <a:pt x="54" y="119"/>
                    <a:pt x="56" y="118"/>
                  </a:cubicBezTo>
                  <a:cubicBezTo>
                    <a:pt x="55" y="118"/>
                    <a:pt x="55" y="118"/>
                    <a:pt x="55" y="118"/>
                  </a:cubicBezTo>
                  <a:cubicBezTo>
                    <a:pt x="54" y="119"/>
                    <a:pt x="51" y="123"/>
                    <a:pt x="51" y="125"/>
                  </a:cubicBezTo>
                  <a:cubicBezTo>
                    <a:pt x="49" y="125"/>
                    <a:pt x="47" y="125"/>
                    <a:pt x="45" y="126"/>
                  </a:cubicBezTo>
                  <a:cubicBezTo>
                    <a:pt x="44" y="125"/>
                    <a:pt x="43" y="124"/>
                    <a:pt x="42" y="122"/>
                  </a:cubicBezTo>
                  <a:cubicBezTo>
                    <a:pt x="41" y="120"/>
                    <a:pt x="40" y="118"/>
                    <a:pt x="38" y="117"/>
                  </a:cubicBezTo>
                  <a:cubicBezTo>
                    <a:pt x="40" y="115"/>
                    <a:pt x="42" y="112"/>
                    <a:pt x="43" y="109"/>
                  </a:cubicBezTo>
                  <a:cubicBezTo>
                    <a:pt x="44" y="107"/>
                    <a:pt x="44" y="104"/>
                    <a:pt x="44" y="102"/>
                  </a:cubicBezTo>
                  <a:cubicBezTo>
                    <a:pt x="43" y="100"/>
                    <a:pt x="42" y="98"/>
                    <a:pt x="41" y="96"/>
                  </a:cubicBezTo>
                  <a:cubicBezTo>
                    <a:pt x="40" y="94"/>
                    <a:pt x="39" y="92"/>
                    <a:pt x="37" y="90"/>
                  </a:cubicBezTo>
                  <a:cubicBezTo>
                    <a:pt x="36" y="90"/>
                    <a:pt x="36" y="89"/>
                    <a:pt x="35" y="88"/>
                  </a:cubicBezTo>
                  <a:cubicBezTo>
                    <a:pt x="37" y="86"/>
                    <a:pt x="39" y="82"/>
                    <a:pt x="40" y="80"/>
                  </a:cubicBezTo>
                  <a:cubicBezTo>
                    <a:pt x="43" y="80"/>
                    <a:pt x="46" y="80"/>
                    <a:pt x="49" y="79"/>
                  </a:cubicBezTo>
                  <a:cubicBezTo>
                    <a:pt x="52" y="77"/>
                    <a:pt x="55" y="75"/>
                    <a:pt x="57" y="72"/>
                  </a:cubicBezTo>
                  <a:cubicBezTo>
                    <a:pt x="58" y="69"/>
                    <a:pt x="59" y="66"/>
                    <a:pt x="60" y="62"/>
                  </a:cubicBezTo>
                  <a:cubicBezTo>
                    <a:pt x="60" y="58"/>
                    <a:pt x="60" y="54"/>
                    <a:pt x="59" y="51"/>
                  </a:cubicBezTo>
                  <a:cubicBezTo>
                    <a:pt x="59" y="47"/>
                    <a:pt x="57" y="44"/>
                    <a:pt x="55" y="42"/>
                  </a:cubicBezTo>
                  <a:cubicBezTo>
                    <a:pt x="53" y="39"/>
                    <a:pt x="50" y="38"/>
                    <a:pt x="48" y="36"/>
                  </a:cubicBezTo>
                  <a:cubicBezTo>
                    <a:pt x="44" y="34"/>
                    <a:pt x="39" y="34"/>
                    <a:pt x="35" y="34"/>
                  </a:cubicBezTo>
                  <a:cubicBezTo>
                    <a:pt x="34" y="34"/>
                    <a:pt x="30" y="34"/>
                    <a:pt x="28" y="35"/>
                  </a:cubicBezTo>
                  <a:cubicBezTo>
                    <a:pt x="25" y="35"/>
                    <a:pt x="23" y="35"/>
                    <a:pt x="23" y="35"/>
                  </a:cubicBezTo>
                  <a:cubicBezTo>
                    <a:pt x="25" y="37"/>
                    <a:pt x="25" y="40"/>
                    <a:pt x="24" y="42"/>
                  </a:cubicBezTo>
                  <a:cubicBezTo>
                    <a:pt x="24" y="44"/>
                    <a:pt x="22" y="46"/>
                    <a:pt x="21" y="48"/>
                  </a:cubicBezTo>
                  <a:cubicBezTo>
                    <a:pt x="20" y="50"/>
                    <a:pt x="19" y="52"/>
                    <a:pt x="18" y="54"/>
                  </a:cubicBezTo>
                  <a:cubicBezTo>
                    <a:pt x="18" y="56"/>
                    <a:pt x="17" y="59"/>
                    <a:pt x="18" y="63"/>
                  </a:cubicBezTo>
                  <a:cubicBezTo>
                    <a:pt x="19" y="67"/>
                    <a:pt x="22" y="71"/>
                    <a:pt x="26" y="74"/>
                  </a:cubicBezTo>
                  <a:cubicBezTo>
                    <a:pt x="30" y="77"/>
                    <a:pt x="34" y="79"/>
                    <a:pt x="39" y="80"/>
                  </a:cubicBezTo>
                  <a:cubicBezTo>
                    <a:pt x="39" y="82"/>
                    <a:pt x="38" y="83"/>
                    <a:pt x="37" y="85"/>
                  </a:cubicBezTo>
                  <a:cubicBezTo>
                    <a:pt x="36" y="86"/>
                    <a:pt x="35" y="87"/>
                    <a:pt x="34" y="88"/>
                  </a:cubicBezTo>
                  <a:cubicBezTo>
                    <a:pt x="31" y="86"/>
                    <a:pt x="28" y="85"/>
                    <a:pt x="25" y="84"/>
                  </a:cubicBezTo>
                  <a:cubicBezTo>
                    <a:pt x="21" y="83"/>
                    <a:pt x="17" y="83"/>
                    <a:pt x="13" y="83"/>
                  </a:cubicBezTo>
                  <a:cubicBezTo>
                    <a:pt x="11" y="83"/>
                    <a:pt x="8" y="83"/>
                    <a:pt x="5" y="82"/>
                  </a:cubicBezTo>
                  <a:cubicBezTo>
                    <a:pt x="2" y="82"/>
                    <a:pt x="0" y="82"/>
                    <a:pt x="0" y="82"/>
                  </a:cubicBezTo>
                  <a:cubicBezTo>
                    <a:pt x="2" y="84"/>
                    <a:pt x="2" y="87"/>
                    <a:pt x="2" y="90"/>
                  </a:cubicBezTo>
                  <a:cubicBezTo>
                    <a:pt x="1" y="93"/>
                    <a:pt x="1" y="97"/>
                    <a:pt x="1" y="100"/>
                  </a:cubicBezTo>
                  <a:cubicBezTo>
                    <a:pt x="1" y="104"/>
                    <a:pt x="1" y="108"/>
                    <a:pt x="3" y="113"/>
                  </a:cubicBezTo>
                  <a:cubicBezTo>
                    <a:pt x="5" y="117"/>
                    <a:pt x="8" y="121"/>
                    <a:pt x="12" y="124"/>
                  </a:cubicBezTo>
                  <a:cubicBezTo>
                    <a:pt x="17" y="127"/>
                    <a:pt x="22" y="128"/>
                    <a:pt x="27" y="126"/>
                  </a:cubicBezTo>
                  <a:cubicBezTo>
                    <a:pt x="31" y="125"/>
                    <a:pt x="35" y="121"/>
                    <a:pt x="38" y="118"/>
                  </a:cubicBezTo>
                  <a:cubicBezTo>
                    <a:pt x="39" y="119"/>
                    <a:pt x="40" y="120"/>
                    <a:pt x="41" y="121"/>
                  </a:cubicBezTo>
                  <a:cubicBezTo>
                    <a:pt x="42" y="123"/>
                    <a:pt x="43" y="125"/>
                    <a:pt x="44" y="126"/>
                  </a:cubicBezTo>
                  <a:cubicBezTo>
                    <a:pt x="43" y="127"/>
                    <a:pt x="41" y="128"/>
                    <a:pt x="41" y="129"/>
                  </a:cubicBezTo>
                  <a:cubicBezTo>
                    <a:pt x="39" y="131"/>
                    <a:pt x="38" y="135"/>
                    <a:pt x="37" y="137"/>
                  </a:cubicBezTo>
                  <a:cubicBezTo>
                    <a:pt x="37" y="140"/>
                    <a:pt x="38" y="142"/>
                    <a:pt x="40" y="145"/>
                  </a:cubicBezTo>
                  <a:cubicBezTo>
                    <a:pt x="41" y="147"/>
                    <a:pt x="42" y="149"/>
                    <a:pt x="43" y="152"/>
                  </a:cubicBezTo>
                  <a:cubicBezTo>
                    <a:pt x="44" y="153"/>
                    <a:pt x="45" y="154"/>
                    <a:pt x="45" y="156"/>
                  </a:cubicBezTo>
                  <a:cubicBezTo>
                    <a:pt x="46" y="158"/>
                    <a:pt x="46" y="159"/>
                    <a:pt x="46" y="159"/>
                  </a:cubicBezTo>
                  <a:cubicBezTo>
                    <a:pt x="47" y="158"/>
                    <a:pt x="49" y="156"/>
                    <a:pt x="51" y="155"/>
                  </a:cubicBezTo>
                  <a:cubicBezTo>
                    <a:pt x="53" y="154"/>
                    <a:pt x="55" y="153"/>
                    <a:pt x="56" y="151"/>
                  </a:cubicBezTo>
                  <a:cubicBezTo>
                    <a:pt x="57" y="151"/>
                    <a:pt x="58" y="149"/>
                    <a:pt x="59" y="148"/>
                  </a:cubicBezTo>
                  <a:cubicBezTo>
                    <a:pt x="59" y="151"/>
                    <a:pt x="60" y="153"/>
                    <a:pt x="60" y="155"/>
                  </a:cubicBezTo>
                  <a:cubicBezTo>
                    <a:pt x="56" y="157"/>
                    <a:pt x="52" y="161"/>
                    <a:pt x="53" y="167"/>
                  </a:cubicBezTo>
                  <a:close/>
                  <a:moveTo>
                    <a:pt x="60" y="150"/>
                  </a:moveTo>
                  <a:cubicBezTo>
                    <a:pt x="60" y="149"/>
                    <a:pt x="60" y="148"/>
                    <a:pt x="60" y="148"/>
                  </a:cubicBezTo>
                  <a:cubicBezTo>
                    <a:pt x="63" y="144"/>
                    <a:pt x="64" y="140"/>
                    <a:pt x="64" y="136"/>
                  </a:cubicBezTo>
                  <a:cubicBezTo>
                    <a:pt x="64" y="135"/>
                    <a:pt x="64" y="135"/>
                    <a:pt x="63" y="134"/>
                  </a:cubicBezTo>
                  <a:cubicBezTo>
                    <a:pt x="65" y="135"/>
                    <a:pt x="66" y="136"/>
                    <a:pt x="67" y="136"/>
                  </a:cubicBezTo>
                  <a:cubicBezTo>
                    <a:pt x="69" y="137"/>
                    <a:pt x="71" y="137"/>
                    <a:pt x="72" y="138"/>
                  </a:cubicBezTo>
                  <a:cubicBezTo>
                    <a:pt x="72" y="140"/>
                    <a:pt x="72" y="141"/>
                    <a:pt x="72" y="143"/>
                  </a:cubicBezTo>
                  <a:cubicBezTo>
                    <a:pt x="72" y="145"/>
                    <a:pt x="73" y="147"/>
                    <a:pt x="73" y="148"/>
                  </a:cubicBezTo>
                  <a:cubicBezTo>
                    <a:pt x="73" y="149"/>
                    <a:pt x="73" y="150"/>
                    <a:pt x="73" y="150"/>
                  </a:cubicBezTo>
                  <a:cubicBezTo>
                    <a:pt x="73" y="151"/>
                    <a:pt x="73" y="151"/>
                    <a:pt x="73" y="151"/>
                  </a:cubicBezTo>
                  <a:cubicBezTo>
                    <a:pt x="73" y="151"/>
                    <a:pt x="73" y="152"/>
                    <a:pt x="73" y="152"/>
                  </a:cubicBezTo>
                  <a:cubicBezTo>
                    <a:pt x="73" y="152"/>
                    <a:pt x="73" y="152"/>
                    <a:pt x="73" y="152"/>
                  </a:cubicBezTo>
                  <a:cubicBezTo>
                    <a:pt x="73" y="152"/>
                    <a:pt x="72" y="152"/>
                    <a:pt x="72" y="152"/>
                  </a:cubicBezTo>
                  <a:cubicBezTo>
                    <a:pt x="68" y="152"/>
                    <a:pt x="64" y="153"/>
                    <a:pt x="61" y="154"/>
                  </a:cubicBezTo>
                  <a:cubicBezTo>
                    <a:pt x="60" y="153"/>
                    <a:pt x="60" y="151"/>
                    <a:pt x="60" y="15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2657"/>
            <p:cNvSpPr>
              <a:spLocks/>
            </p:cNvSpPr>
            <p:nvPr/>
          </p:nvSpPr>
          <p:spPr bwMode="auto">
            <a:xfrm>
              <a:off x="2491139" y="2705391"/>
              <a:ext cx="118589" cy="80856"/>
            </a:xfrm>
            <a:custGeom>
              <a:avLst/>
              <a:gdLst>
                <a:gd name="T0" fmla="*/ 13 w 56"/>
                <a:gd name="T1" fmla="*/ 17 h 38"/>
                <a:gd name="T2" fmla="*/ 14 w 56"/>
                <a:gd name="T3" fmla="*/ 29 h 38"/>
                <a:gd name="T4" fmla="*/ 8 w 56"/>
                <a:gd name="T5" fmla="*/ 29 h 38"/>
                <a:gd name="T6" fmla="*/ 0 w 56"/>
                <a:gd name="T7" fmla="*/ 26 h 38"/>
                <a:gd name="T8" fmla="*/ 0 w 56"/>
                <a:gd name="T9" fmla="*/ 26 h 38"/>
                <a:gd name="T10" fmla="*/ 6 w 56"/>
                <a:gd name="T11" fmla="*/ 29 h 38"/>
                <a:gd name="T12" fmla="*/ 14 w 56"/>
                <a:gd name="T13" fmla="*/ 29 h 38"/>
                <a:gd name="T14" fmla="*/ 19 w 56"/>
                <a:gd name="T15" fmla="*/ 35 h 38"/>
                <a:gd name="T16" fmla="*/ 28 w 56"/>
                <a:gd name="T17" fmla="*/ 37 h 38"/>
                <a:gd name="T18" fmla="*/ 43 w 56"/>
                <a:gd name="T19" fmla="*/ 31 h 38"/>
                <a:gd name="T20" fmla="*/ 50 w 56"/>
                <a:gd name="T21" fmla="*/ 21 h 38"/>
                <a:gd name="T22" fmla="*/ 53 w 56"/>
                <a:gd name="T23" fmla="*/ 11 h 38"/>
                <a:gd name="T24" fmla="*/ 54 w 56"/>
                <a:gd name="T25" fmla="*/ 4 h 38"/>
                <a:gd name="T26" fmla="*/ 56 w 56"/>
                <a:gd name="T27" fmla="*/ 0 h 38"/>
                <a:gd name="T28" fmla="*/ 38 w 56"/>
                <a:gd name="T29" fmla="*/ 1 h 38"/>
                <a:gd name="T30" fmla="*/ 27 w 56"/>
                <a:gd name="T31" fmla="*/ 3 h 38"/>
                <a:gd name="T32" fmla="*/ 18 w 56"/>
                <a:gd name="T33" fmla="*/ 8 h 38"/>
                <a:gd name="T34" fmla="*/ 13 w 56"/>
                <a:gd name="T35"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38">
                  <a:moveTo>
                    <a:pt x="13" y="17"/>
                  </a:moveTo>
                  <a:cubicBezTo>
                    <a:pt x="12" y="21"/>
                    <a:pt x="12" y="25"/>
                    <a:pt x="14" y="29"/>
                  </a:cubicBezTo>
                  <a:cubicBezTo>
                    <a:pt x="12" y="29"/>
                    <a:pt x="9" y="29"/>
                    <a:pt x="8" y="29"/>
                  </a:cubicBezTo>
                  <a:cubicBezTo>
                    <a:pt x="5" y="28"/>
                    <a:pt x="2" y="27"/>
                    <a:pt x="0" y="26"/>
                  </a:cubicBezTo>
                  <a:cubicBezTo>
                    <a:pt x="0" y="26"/>
                    <a:pt x="0" y="26"/>
                    <a:pt x="0" y="26"/>
                  </a:cubicBezTo>
                  <a:cubicBezTo>
                    <a:pt x="1" y="27"/>
                    <a:pt x="3" y="28"/>
                    <a:pt x="6" y="29"/>
                  </a:cubicBezTo>
                  <a:cubicBezTo>
                    <a:pt x="9" y="30"/>
                    <a:pt x="12" y="30"/>
                    <a:pt x="14" y="29"/>
                  </a:cubicBezTo>
                  <a:cubicBezTo>
                    <a:pt x="15" y="32"/>
                    <a:pt x="17" y="34"/>
                    <a:pt x="19" y="35"/>
                  </a:cubicBezTo>
                  <a:cubicBezTo>
                    <a:pt x="22" y="37"/>
                    <a:pt x="25" y="38"/>
                    <a:pt x="28" y="37"/>
                  </a:cubicBezTo>
                  <a:cubicBezTo>
                    <a:pt x="34" y="37"/>
                    <a:pt x="40" y="34"/>
                    <a:pt x="43" y="31"/>
                  </a:cubicBezTo>
                  <a:cubicBezTo>
                    <a:pt x="47" y="28"/>
                    <a:pt x="49" y="25"/>
                    <a:pt x="50" y="21"/>
                  </a:cubicBezTo>
                  <a:cubicBezTo>
                    <a:pt x="52" y="17"/>
                    <a:pt x="52" y="14"/>
                    <a:pt x="53" y="11"/>
                  </a:cubicBezTo>
                  <a:cubicBezTo>
                    <a:pt x="53" y="9"/>
                    <a:pt x="53" y="7"/>
                    <a:pt x="54" y="4"/>
                  </a:cubicBezTo>
                  <a:cubicBezTo>
                    <a:pt x="55" y="2"/>
                    <a:pt x="56" y="0"/>
                    <a:pt x="56" y="0"/>
                  </a:cubicBezTo>
                  <a:cubicBezTo>
                    <a:pt x="50" y="2"/>
                    <a:pt x="44" y="1"/>
                    <a:pt x="38" y="1"/>
                  </a:cubicBezTo>
                  <a:cubicBezTo>
                    <a:pt x="34" y="1"/>
                    <a:pt x="30" y="2"/>
                    <a:pt x="27" y="3"/>
                  </a:cubicBezTo>
                  <a:cubicBezTo>
                    <a:pt x="23" y="4"/>
                    <a:pt x="20" y="5"/>
                    <a:pt x="18" y="8"/>
                  </a:cubicBezTo>
                  <a:cubicBezTo>
                    <a:pt x="15" y="10"/>
                    <a:pt x="14" y="13"/>
                    <a:pt x="13" y="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2658"/>
            <p:cNvSpPr>
              <a:spLocks/>
            </p:cNvSpPr>
            <p:nvPr/>
          </p:nvSpPr>
          <p:spPr bwMode="auto">
            <a:xfrm>
              <a:off x="1786794" y="2644300"/>
              <a:ext cx="134760" cy="114097"/>
            </a:xfrm>
            <a:custGeom>
              <a:avLst/>
              <a:gdLst>
                <a:gd name="T0" fmla="*/ 2 w 63"/>
                <a:gd name="T1" fmla="*/ 19 h 54"/>
                <a:gd name="T2" fmla="*/ 3 w 63"/>
                <a:gd name="T3" fmla="*/ 34 h 54"/>
                <a:gd name="T4" fmla="*/ 13 w 63"/>
                <a:gd name="T5" fmla="*/ 43 h 54"/>
                <a:gd name="T6" fmla="*/ 10 w 63"/>
                <a:gd name="T7" fmla="*/ 48 h 54"/>
                <a:gd name="T8" fmla="*/ 2 w 63"/>
                <a:gd name="T9" fmla="*/ 53 h 54"/>
                <a:gd name="T10" fmla="*/ 3 w 63"/>
                <a:gd name="T11" fmla="*/ 54 h 54"/>
                <a:gd name="T12" fmla="*/ 9 w 63"/>
                <a:gd name="T13" fmla="*/ 50 h 54"/>
                <a:gd name="T14" fmla="*/ 14 w 63"/>
                <a:gd name="T15" fmla="*/ 43 h 54"/>
                <a:gd name="T16" fmla="*/ 31 w 63"/>
                <a:gd name="T17" fmla="*/ 44 h 54"/>
                <a:gd name="T18" fmla="*/ 34 w 63"/>
                <a:gd name="T19" fmla="*/ 42 h 54"/>
                <a:gd name="T20" fmla="*/ 35 w 63"/>
                <a:gd name="T21" fmla="*/ 42 h 54"/>
                <a:gd name="T22" fmla="*/ 35 w 63"/>
                <a:gd name="T23" fmla="*/ 42 h 54"/>
                <a:gd name="T24" fmla="*/ 35 w 63"/>
                <a:gd name="T25" fmla="*/ 42 h 54"/>
                <a:gd name="T26" fmla="*/ 35 w 63"/>
                <a:gd name="T27" fmla="*/ 42 h 54"/>
                <a:gd name="T28" fmla="*/ 35 w 63"/>
                <a:gd name="T29" fmla="*/ 40 h 54"/>
                <a:gd name="T30" fmla="*/ 36 w 63"/>
                <a:gd name="T31" fmla="*/ 36 h 54"/>
                <a:gd name="T32" fmla="*/ 40 w 63"/>
                <a:gd name="T33" fmla="*/ 32 h 54"/>
                <a:gd name="T34" fmla="*/ 49 w 63"/>
                <a:gd name="T35" fmla="*/ 26 h 54"/>
                <a:gd name="T36" fmla="*/ 57 w 63"/>
                <a:gd name="T37" fmla="*/ 25 h 54"/>
                <a:gd name="T38" fmla="*/ 61 w 63"/>
                <a:gd name="T39" fmla="*/ 26 h 54"/>
                <a:gd name="T40" fmla="*/ 63 w 63"/>
                <a:gd name="T41" fmla="*/ 27 h 54"/>
                <a:gd name="T42" fmla="*/ 55 w 63"/>
                <a:gd name="T43" fmla="*/ 14 h 54"/>
                <a:gd name="T44" fmla="*/ 43 w 63"/>
                <a:gd name="T45" fmla="*/ 3 h 54"/>
                <a:gd name="T46" fmla="*/ 31 w 63"/>
                <a:gd name="T47" fmla="*/ 0 h 54"/>
                <a:gd name="T48" fmla="*/ 18 w 63"/>
                <a:gd name="T49" fmla="*/ 4 h 54"/>
                <a:gd name="T50" fmla="*/ 7 w 63"/>
                <a:gd name="T51" fmla="*/ 11 h 54"/>
                <a:gd name="T52" fmla="*/ 2 w 63"/>
                <a:gd name="T5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54">
                  <a:moveTo>
                    <a:pt x="2" y="19"/>
                  </a:moveTo>
                  <a:cubicBezTo>
                    <a:pt x="0" y="24"/>
                    <a:pt x="0" y="30"/>
                    <a:pt x="3" y="34"/>
                  </a:cubicBezTo>
                  <a:cubicBezTo>
                    <a:pt x="5" y="38"/>
                    <a:pt x="9" y="41"/>
                    <a:pt x="13" y="43"/>
                  </a:cubicBezTo>
                  <a:cubicBezTo>
                    <a:pt x="12" y="45"/>
                    <a:pt x="11" y="47"/>
                    <a:pt x="10" y="48"/>
                  </a:cubicBezTo>
                  <a:cubicBezTo>
                    <a:pt x="7" y="50"/>
                    <a:pt x="5" y="52"/>
                    <a:pt x="2" y="53"/>
                  </a:cubicBezTo>
                  <a:cubicBezTo>
                    <a:pt x="3" y="54"/>
                    <a:pt x="3" y="54"/>
                    <a:pt x="3" y="54"/>
                  </a:cubicBezTo>
                  <a:cubicBezTo>
                    <a:pt x="4" y="54"/>
                    <a:pt x="7" y="52"/>
                    <a:pt x="9" y="50"/>
                  </a:cubicBezTo>
                  <a:cubicBezTo>
                    <a:pt x="11" y="48"/>
                    <a:pt x="13" y="45"/>
                    <a:pt x="14" y="43"/>
                  </a:cubicBezTo>
                  <a:cubicBezTo>
                    <a:pt x="20" y="46"/>
                    <a:pt x="26" y="46"/>
                    <a:pt x="31" y="44"/>
                  </a:cubicBezTo>
                  <a:cubicBezTo>
                    <a:pt x="32" y="43"/>
                    <a:pt x="33" y="43"/>
                    <a:pt x="34" y="42"/>
                  </a:cubicBezTo>
                  <a:cubicBezTo>
                    <a:pt x="34" y="42"/>
                    <a:pt x="34" y="42"/>
                    <a:pt x="35" y="42"/>
                  </a:cubicBezTo>
                  <a:cubicBezTo>
                    <a:pt x="35" y="42"/>
                    <a:pt x="35" y="42"/>
                    <a:pt x="35" y="42"/>
                  </a:cubicBezTo>
                  <a:cubicBezTo>
                    <a:pt x="35" y="42"/>
                    <a:pt x="35" y="42"/>
                    <a:pt x="35" y="42"/>
                  </a:cubicBezTo>
                  <a:cubicBezTo>
                    <a:pt x="35" y="42"/>
                    <a:pt x="35" y="42"/>
                    <a:pt x="35" y="42"/>
                  </a:cubicBezTo>
                  <a:cubicBezTo>
                    <a:pt x="35" y="41"/>
                    <a:pt x="35" y="41"/>
                    <a:pt x="35" y="40"/>
                  </a:cubicBezTo>
                  <a:cubicBezTo>
                    <a:pt x="35" y="39"/>
                    <a:pt x="36" y="38"/>
                    <a:pt x="36" y="36"/>
                  </a:cubicBezTo>
                  <a:cubicBezTo>
                    <a:pt x="37" y="35"/>
                    <a:pt x="38" y="33"/>
                    <a:pt x="40" y="32"/>
                  </a:cubicBezTo>
                  <a:cubicBezTo>
                    <a:pt x="42" y="29"/>
                    <a:pt x="45" y="27"/>
                    <a:pt x="49" y="26"/>
                  </a:cubicBezTo>
                  <a:cubicBezTo>
                    <a:pt x="51" y="25"/>
                    <a:pt x="54" y="25"/>
                    <a:pt x="57" y="25"/>
                  </a:cubicBezTo>
                  <a:cubicBezTo>
                    <a:pt x="59" y="25"/>
                    <a:pt x="60" y="26"/>
                    <a:pt x="61" y="26"/>
                  </a:cubicBezTo>
                  <a:cubicBezTo>
                    <a:pt x="63" y="27"/>
                    <a:pt x="63" y="27"/>
                    <a:pt x="63" y="27"/>
                  </a:cubicBezTo>
                  <a:cubicBezTo>
                    <a:pt x="60" y="23"/>
                    <a:pt x="58" y="18"/>
                    <a:pt x="55" y="14"/>
                  </a:cubicBezTo>
                  <a:cubicBezTo>
                    <a:pt x="52" y="9"/>
                    <a:pt x="48" y="5"/>
                    <a:pt x="43" y="3"/>
                  </a:cubicBezTo>
                  <a:cubicBezTo>
                    <a:pt x="40" y="1"/>
                    <a:pt x="36" y="0"/>
                    <a:pt x="31" y="0"/>
                  </a:cubicBezTo>
                  <a:cubicBezTo>
                    <a:pt x="27" y="1"/>
                    <a:pt x="22" y="2"/>
                    <a:pt x="18" y="4"/>
                  </a:cubicBezTo>
                  <a:cubicBezTo>
                    <a:pt x="14" y="6"/>
                    <a:pt x="9" y="9"/>
                    <a:pt x="7" y="11"/>
                  </a:cubicBezTo>
                  <a:cubicBezTo>
                    <a:pt x="5" y="14"/>
                    <a:pt x="3" y="16"/>
                    <a:pt x="2"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2659"/>
            <p:cNvSpPr>
              <a:spLocks/>
            </p:cNvSpPr>
            <p:nvPr/>
          </p:nvSpPr>
          <p:spPr bwMode="auto">
            <a:xfrm>
              <a:off x="2254859" y="2756600"/>
              <a:ext cx="133862" cy="104214"/>
            </a:xfrm>
            <a:custGeom>
              <a:avLst/>
              <a:gdLst>
                <a:gd name="T0" fmla="*/ 20 w 63"/>
                <a:gd name="T1" fmla="*/ 11 h 49"/>
                <a:gd name="T2" fmla="*/ 16 w 63"/>
                <a:gd name="T3" fmla="*/ 38 h 49"/>
                <a:gd name="T4" fmla="*/ 9 w 63"/>
                <a:gd name="T5" fmla="*/ 40 h 49"/>
                <a:gd name="T6" fmla="*/ 0 w 63"/>
                <a:gd name="T7" fmla="*/ 38 h 49"/>
                <a:gd name="T8" fmla="*/ 0 w 63"/>
                <a:gd name="T9" fmla="*/ 40 h 49"/>
                <a:gd name="T10" fmla="*/ 16 w 63"/>
                <a:gd name="T11" fmla="*/ 39 h 49"/>
                <a:gd name="T12" fmla="*/ 33 w 63"/>
                <a:gd name="T13" fmla="*/ 48 h 49"/>
                <a:gd name="T14" fmla="*/ 52 w 63"/>
                <a:gd name="T15" fmla="*/ 41 h 49"/>
                <a:gd name="T16" fmla="*/ 62 w 63"/>
                <a:gd name="T17" fmla="*/ 27 h 49"/>
                <a:gd name="T18" fmla="*/ 63 w 63"/>
                <a:gd name="T19" fmla="*/ 13 h 49"/>
                <a:gd name="T20" fmla="*/ 62 w 63"/>
                <a:gd name="T21" fmla="*/ 6 h 49"/>
                <a:gd name="T22" fmla="*/ 62 w 63"/>
                <a:gd name="T23" fmla="*/ 0 h 49"/>
                <a:gd name="T24" fmla="*/ 54 w 63"/>
                <a:gd name="T25" fmla="*/ 3 h 49"/>
                <a:gd name="T26" fmla="*/ 44 w 63"/>
                <a:gd name="T27" fmla="*/ 3 h 49"/>
                <a:gd name="T28" fmla="*/ 32 w 63"/>
                <a:gd name="T29" fmla="*/ 5 h 49"/>
                <a:gd name="T30" fmla="*/ 20 w 63"/>
                <a:gd name="T31"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49">
                  <a:moveTo>
                    <a:pt x="20" y="11"/>
                  </a:moveTo>
                  <a:cubicBezTo>
                    <a:pt x="12" y="17"/>
                    <a:pt x="11" y="30"/>
                    <a:pt x="16" y="38"/>
                  </a:cubicBezTo>
                  <a:cubicBezTo>
                    <a:pt x="14" y="39"/>
                    <a:pt x="11" y="40"/>
                    <a:pt x="9" y="40"/>
                  </a:cubicBezTo>
                  <a:cubicBezTo>
                    <a:pt x="6" y="40"/>
                    <a:pt x="3" y="39"/>
                    <a:pt x="0" y="38"/>
                  </a:cubicBezTo>
                  <a:cubicBezTo>
                    <a:pt x="0" y="40"/>
                    <a:pt x="0" y="40"/>
                    <a:pt x="0" y="40"/>
                  </a:cubicBezTo>
                  <a:cubicBezTo>
                    <a:pt x="3" y="41"/>
                    <a:pt x="12" y="41"/>
                    <a:pt x="16" y="39"/>
                  </a:cubicBezTo>
                  <a:cubicBezTo>
                    <a:pt x="20" y="44"/>
                    <a:pt x="25" y="49"/>
                    <a:pt x="33" y="48"/>
                  </a:cubicBezTo>
                  <a:cubicBezTo>
                    <a:pt x="39" y="48"/>
                    <a:pt x="47" y="45"/>
                    <a:pt x="52" y="41"/>
                  </a:cubicBezTo>
                  <a:cubicBezTo>
                    <a:pt x="58" y="37"/>
                    <a:pt x="60" y="32"/>
                    <a:pt x="62" y="27"/>
                  </a:cubicBezTo>
                  <a:cubicBezTo>
                    <a:pt x="63" y="22"/>
                    <a:pt x="63" y="18"/>
                    <a:pt x="63" y="13"/>
                  </a:cubicBezTo>
                  <a:cubicBezTo>
                    <a:pt x="63" y="12"/>
                    <a:pt x="63" y="8"/>
                    <a:pt x="62" y="6"/>
                  </a:cubicBezTo>
                  <a:cubicBezTo>
                    <a:pt x="62" y="3"/>
                    <a:pt x="62" y="0"/>
                    <a:pt x="62" y="0"/>
                  </a:cubicBezTo>
                  <a:cubicBezTo>
                    <a:pt x="60" y="2"/>
                    <a:pt x="57" y="3"/>
                    <a:pt x="54" y="3"/>
                  </a:cubicBezTo>
                  <a:cubicBezTo>
                    <a:pt x="51" y="4"/>
                    <a:pt x="47" y="3"/>
                    <a:pt x="44" y="3"/>
                  </a:cubicBezTo>
                  <a:cubicBezTo>
                    <a:pt x="40" y="3"/>
                    <a:pt x="36" y="4"/>
                    <a:pt x="32" y="5"/>
                  </a:cubicBezTo>
                  <a:cubicBezTo>
                    <a:pt x="27" y="6"/>
                    <a:pt x="23" y="8"/>
                    <a:pt x="20"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2661"/>
            <p:cNvSpPr>
              <a:spLocks noEditPoints="1"/>
            </p:cNvSpPr>
            <p:nvPr/>
          </p:nvSpPr>
          <p:spPr bwMode="auto">
            <a:xfrm>
              <a:off x="1740077" y="2644300"/>
              <a:ext cx="718719" cy="365648"/>
            </a:xfrm>
            <a:custGeom>
              <a:avLst/>
              <a:gdLst>
                <a:gd name="T0" fmla="*/ 21 w 338"/>
                <a:gd name="T1" fmla="*/ 82 h 172"/>
                <a:gd name="T2" fmla="*/ 0 w 338"/>
                <a:gd name="T3" fmla="*/ 82 h 172"/>
                <a:gd name="T4" fmla="*/ 39 w 338"/>
                <a:gd name="T5" fmla="*/ 99 h 172"/>
                <a:gd name="T6" fmla="*/ 45 w 338"/>
                <a:gd name="T7" fmla="*/ 101 h 172"/>
                <a:gd name="T8" fmla="*/ 47 w 338"/>
                <a:gd name="T9" fmla="*/ 100 h 172"/>
                <a:gd name="T10" fmla="*/ 74 w 338"/>
                <a:gd name="T11" fmla="*/ 101 h 172"/>
                <a:gd name="T12" fmla="*/ 88 w 338"/>
                <a:gd name="T13" fmla="*/ 114 h 172"/>
                <a:gd name="T14" fmla="*/ 94 w 338"/>
                <a:gd name="T15" fmla="*/ 114 h 172"/>
                <a:gd name="T16" fmla="*/ 127 w 338"/>
                <a:gd name="T17" fmla="*/ 131 h 172"/>
                <a:gd name="T18" fmla="*/ 166 w 338"/>
                <a:gd name="T19" fmla="*/ 137 h 172"/>
                <a:gd name="T20" fmla="*/ 162 w 338"/>
                <a:gd name="T21" fmla="*/ 117 h 172"/>
                <a:gd name="T22" fmla="*/ 191 w 338"/>
                <a:gd name="T23" fmla="*/ 143 h 172"/>
                <a:gd name="T24" fmla="*/ 180 w 338"/>
                <a:gd name="T25" fmla="*/ 155 h 172"/>
                <a:gd name="T26" fmla="*/ 192 w 338"/>
                <a:gd name="T27" fmla="*/ 156 h 172"/>
                <a:gd name="T28" fmla="*/ 213 w 338"/>
                <a:gd name="T29" fmla="*/ 171 h 172"/>
                <a:gd name="T30" fmla="*/ 240 w 338"/>
                <a:gd name="T31" fmla="*/ 152 h 172"/>
                <a:gd name="T32" fmla="*/ 229 w 338"/>
                <a:gd name="T33" fmla="*/ 137 h 172"/>
                <a:gd name="T34" fmla="*/ 232 w 338"/>
                <a:gd name="T35" fmla="*/ 115 h 172"/>
                <a:gd name="T36" fmla="*/ 225 w 338"/>
                <a:gd name="T37" fmla="*/ 109 h 172"/>
                <a:gd name="T38" fmla="*/ 248 w 338"/>
                <a:gd name="T39" fmla="*/ 69 h 172"/>
                <a:gd name="T40" fmla="*/ 257 w 338"/>
                <a:gd name="T41" fmla="*/ 55 h 172"/>
                <a:gd name="T42" fmla="*/ 283 w 338"/>
                <a:gd name="T43" fmla="*/ 29 h 172"/>
                <a:gd name="T44" fmla="*/ 298 w 338"/>
                <a:gd name="T45" fmla="*/ 34 h 172"/>
                <a:gd name="T46" fmla="*/ 330 w 338"/>
                <a:gd name="T47" fmla="*/ 19 h 172"/>
                <a:gd name="T48" fmla="*/ 338 w 338"/>
                <a:gd name="T49" fmla="*/ 1 h 172"/>
                <a:gd name="T50" fmla="*/ 307 w 338"/>
                <a:gd name="T51" fmla="*/ 5 h 172"/>
                <a:gd name="T52" fmla="*/ 293 w 338"/>
                <a:gd name="T53" fmla="*/ 29 h 172"/>
                <a:gd name="T54" fmla="*/ 284 w 338"/>
                <a:gd name="T55" fmla="*/ 15 h 172"/>
                <a:gd name="T56" fmla="*/ 274 w 338"/>
                <a:gd name="T57" fmla="*/ 4 h 172"/>
                <a:gd name="T58" fmla="*/ 237 w 338"/>
                <a:gd name="T59" fmla="*/ 18 h 172"/>
                <a:gd name="T60" fmla="*/ 227 w 338"/>
                <a:gd name="T61" fmla="*/ 48 h 172"/>
                <a:gd name="T62" fmla="*/ 225 w 338"/>
                <a:gd name="T63" fmla="*/ 48 h 172"/>
                <a:gd name="T64" fmla="*/ 236 w 338"/>
                <a:gd name="T65" fmla="*/ 50 h 172"/>
                <a:gd name="T66" fmla="*/ 211 w 338"/>
                <a:gd name="T67" fmla="*/ 43 h 172"/>
                <a:gd name="T68" fmla="*/ 197 w 338"/>
                <a:gd name="T69" fmla="*/ 31 h 172"/>
                <a:gd name="T70" fmla="*/ 168 w 338"/>
                <a:gd name="T71" fmla="*/ 46 h 172"/>
                <a:gd name="T72" fmla="*/ 154 w 338"/>
                <a:gd name="T73" fmla="*/ 54 h 172"/>
                <a:gd name="T74" fmla="*/ 167 w 338"/>
                <a:gd name="T75" fmla="*/ 59 h 172"/>
                <a:gd name="T76" fmla="*/ 152 w 338"/>
                <a:gd name="T77" fmla="*/ 86 h 172"/>
                <a:gd name="T78" fmla="*/ 106 w 338"/>
                <a:gd name="T79" fmla="*/ 62 h 172"/>
                <a:gd name="T80" fmla="*/ 91 w 338"/>
                <a:gd name="T81" fmla="*/ 83 h 172"/>
                <a:gd name="T82" fmla="*/ 61 w 338"/>
                <a:gd name="T83" fmla="*/ 54 h 172"/>
                <a:gd name="T84" fmla="*/ 172 w 338"/>
                <a:gd name="T85" fmla="*/ 117 h 172"/>
                <a:gd name="T86" fmla="*/ 161 w 338"/>
                <a:gd name="T87" fmla="*/ 11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8" h="172">
                  <a:moveTo>
                    <a:pt x="31" y="52"/>
                  </a:moveTo>
                  <a:cubicBezTo>
                    <a:pt x="24" y="54"/>
                    <a:pt x="20" y="59"/>
                    <a:pt x="18" y="65"/>
                  </a:cubicBezTo>
                  <a:cubicBezTo>
                    <a:pt x="17" y="71"/>
                    <a:pt x="19" y="77"/>
                    <a:pt x="21" y="82"/>
                  </a:cubicBezTo>
                  <a:cubicBezTo>
                    <a:pt x="19" y="83"/>
                    <a:pt x="16" y="83"/>
                    <a:pt x="13" y="83"/>
                  </a:cubicBezTo>
                  <a:cubicBezTo>
                    <a:pt x="9" y="83"/>
                    <a:pt x="5" y="82"/>
                    <a:pt x="1" y="81"/>
                  </a:cubicBezTo>
                  <a:cubicBezTo>
                    <a:pt x="0" y="82"/>
                    <a:pt x="0" y="82"/>
                    <a:pt x="0" y="82"/>
                  </a:cubicBezTo>
                  <a:cubicBezTo>
                    <a:pt x="2" y="83"/>
                    <a:pt x="6" y="83"/>
                    <a:pt x="10" y="84"/>
                  </a:cubicBezTo>
                  <a:cubicBezTo>
                    <a:pt x="15" y="84"/>
                    <a:pt x="19" y="84"/>
                    <a:pt x="22" y="83"/>
                  </a:cubicBezTo>
                  <a:cubicBezTo>
                    <a:pt x="26" y="91"/>
                    <a:pt x="32" y="97"/>
                    <a:pt x="39" y="99"/>
                  </a:cubicBezTo>
                  <a:cubicBezTo>
                    <a:pt x="40" y="100"/>
                    <a:pt x="42" y="100"/>
                    <a:pt x="43" y="100"/>
                  </a:cubicBezTo>
                  <a:cubicBezTo>
                    <a:pt x="44" y="100"/>
                    <a:pt x="44" y="101"/>
                    <a:pt x="45" y="101"/>
                  </a:cubicBezTo>
                  <a:cubicBezTo>
                    <a:pt x="45" y="101"/>
                    <a:pt x="45" y="101"/>
                    <a:pt x="45" y="101"/>
                  </a:cubicBezTo>
                  <a:cubicBezTo>
                    <a:pt x="45" y="101"/>
                    <a:pt x="45" y="101"/>
                    <a:pt x="45" y="101"/>
                  </a:cubicBezTo>
                  <a:cubicBezTo>
                    <a:pt x="45" y="101"/>
                    <a:pt x="45" y="101"/>
                    <a:pt x="45" y="101"/>
                  </a:cubicBezTo>
                  <a:cubicBezTo>
                    <a:pt x="45" y="101"/>
                    <a:pt x="46" y="100"/>
                    <a:pt x="47" y="100"/>
                  </a:cubicBezTo>
                  <a:cubicBezTo>
                    <a:pt x="47" y="99"/>
                    <a:pt x="49" y="98"/>
                    <a:pt x="51" y="98"/>
                  </a:cubicBezTo>
                  <a:cubicBezTo>
                    <a:pt x="53" y="97"/>
                    <a:pt x="56" y="97"/>
                    <a:pt x="59" y="97"/>
                  </a:cubicBezTo>
                  <a:cubicBezTo>
                    <a:pt x="64" y="97"/>
                    <a:pt x="69" y="99"/>
                    <a:pt x="74" y="101"/>
                  </a:cubicBezTo>
                  <a:cubicBezTo>
                    <a:pt x="76" y="101"/>
                    <a:pt x="80" y="104"/>
                    <a:pt x="83" y="107"/>
                  </a:cubicBezTo>
                  <a:cubicBezTo>
                    <a:pt x="84" y="109"/>
                    <a:pt x="85" y="111"/>
                    <a:pt x="86" y="112"/>
                  </a:cubicBezTo>
                  <a:cubicBezTo>
                    <a:pt x="88" y="114"/>
                    <a:pt x="88" y="114"/>
                    <a:pt x="88" y="114"/>
                  </a:cubicBezTo>
                  <a:cubicBezTo>
                    <a:pt x="88" y="108"/>
                    <a:pt x="90" y="102"/>
                    <a:pt x="91" y="96"/>
                  </a:cubicBezTo>
                  <a:cubicBezTo>
                    <a:pt x="91" y="99"/>
                    <a:pt x="91" y="102"/>
                    <a:pt x="92" y="104"/>
                  </a:cubicBezTo>
                  <a:cubicBezTo>
                    <a:pt x="92" y="108"/>
                    <a:pt x="92" y="111"/>
                    <a:pt x="94" y="114"/>
                  </a:cubicBezTo>
                  <a:cubicBezTo>
                    <a:pt x="95" y="115"/>
                    <a:pt x="97" y="117"/>
                    <a:pt x="99" y="120"/>
                  </a:cubicBezTo>
                  <a:cubicBezTo>
                    <a:pt x="102" y="122"/>
                    <a:pt x="104" y="124"/>
                    <a:pt x="107" y="125"/>
                  </a:cubicBezTo>
                  <a:cubicBezTo>
                    <a:pt x="113" y="129"/>
                    <a:pt x="120" y="129"/>
                    <a:pt x="127" y="131"/>
                  </a:cubicBezTo>
                  <a:cubicBezTo>
                    <a:pt x="133" y="131"/>
                    <a:pt x="139" y="131"/>
                    <a:pt x="146" y="131"/>
                  </a:cubicBezTo>
                  <a:cubicBezTo>
                    <a:pt x="148" y="131"/>
                    <a:pt x="153" y="132"/>
                    <a:pt x="157" y="134"/>
                  </a:cubicBezTo>
                  <a:cubicBezTo>
                    <a:pt x="162" y="135"/>
                    <a:pt x="166" y="137"/>
                    <a:pt x="166" y="137"/>
                  </a:cubicBezTo>
                  <a:cubicBezTo>
                    <a:pt x="163" y="131"/>
                    <a:pt x="162" y="125"/>
                    <a:pt x="161" y="119"/>
                  </a:cubicBezTo>
                  <a:cubicBezTo>
                    <a:pt x="161" y="118"/>
                    <a:pt x="161" y="117"/>
                    <a:pt x="161" y="116"/>
                  </a:cubicBezTo>
                  <a:cubicBezTo>
                    <a:pt x="161" y="116"/>
                    <a:pt x="161" y="117"/>
                    <a:pt x="162" y="117"/>
                  </a:cubicBezTo>
                  <a:cubicBezTo>
                    <a:pt x="165" y="119"/>
                    <a:pt x="168" y="121"/>
                    <a:pt x="171" y="122"/>
                  </a:cubicBezTo>
                  <a:cubicBezTo>
                    <a:pt x="171" y="129"/>
                    <a:pt x="174" y="137"/>
                    <a:pt x="182" y="141"/>
                  </a:cubicBezTo>
                  <a:cubicBezTo>
                    <a:pt x="185" y="142"/>
                    <a:pt x="188" y="143"/>
                    <a:pt x="191" y="143"/>
                  </a:cubicBezTo>
                  <a:cubicBezTo>
                    <a:pt x="190" y="147"/>
                    <a:pt x="191" y="151"/>
                    <a:pt x="191" y="155"/>
                  </a:cubicBezTo>
                  <a:cubicBezTo>
                    <a:pt x="190" y="156"/>
                    <a:pt x="188" y="156"/>
                    <a:pt x="187" y="156"/>
                  </a:cubicBezTo>
                  <a:cubicBezTo>
                    <a:pt x="184" y="155"/>
                    <a:pt x="182" y="155"/>
                    <a:pt x="180" y="155"/>
                  </a:cubicBezTo>
                  <a:cubicBezTo>
                    <a:pt x="180" y="156"/>
                    <a:pt x="180" y="156"/>
                    <a:pt x="180" y="156"/>
                  </a:cubicBezTo>
                  <a:cubicBezTo>
                    <a:pt x="181" y="156"/>
                    <a:pt x="183" y="156"/>
                    <a:pt x="185" y="156"/>
                  </a:cubicBezTo>
                  <a:cubicBezTo>
                    <a:pt x="187" y="156"/>
                    <a:pt x="190" y="156"/>
                    <a:pt x="192" y="156"/>
                  </a:cubicBezTo>
                  <a:cubicBezTo>
                    <a:pt x="193" y="159"/>
                    <a:pt x="194" y="162"/>
                    <a:pt x="195" y="164"/>
                  </a:cubicBezTo>
                  <a:cubicBezTo>
                    <a:pt x="197" y="166"/>
                    <a:pt x="198" y="168"/>
                    <a:pt x="201" y="169"/>
                  </a:cubicBezTo>
                  <a:cubicBezTo>
                    <a:pt x="204" y="171"/>
                    <a:pt x="209" y="172"/>
                    <a:pt x="213" y="171"/>
                  </a:cubicBezTo>
                  <a:cubicBezTo>
                    <a:pt x="218" y="171"/>
                    <a:pt x="221" y="168"/>
                    <a:pt x="225" y="165"/>
                  </a:cubicBezTo>
                  <a:cubicBezTo>
                    <a:pt x="229" y="163"/>
                    <a:pt x="231" y="160"/>
                    <a:pt x="234" y="157"/>
                  </a:cubicBezTo>
                  <a:cubicBezTo>
                    <a:pt x="235" y="156"/>
                    <a:pt x="237" y="154"/>
                    <a:pt x="240" y="152"/>
                  </a:cubicBezTo>
                  <a:cubicBezTo>
                    <a:pt x="242" y="150"/>
                    <a:pt x="244" y="149"/>
                    <a:pt x="244" y="149"/>
                  </a:cubicBezTo>
                  <a:cubicBezTo>
                    <a:pt x="241" y="148"/>
                    <a:pt x="238" y="146"/>
                    <a:pt x="236" y="144"/>
                  </a:cubicBezTo>
                  <a:cubicBezTo>
                    <a:pt x="233" y="142"/>
                    <a:pt x="231" y="139"/>
                    <a:pt x="229" y="137"/>
                  </a:cubicBezTo>
                  <a:cubicBezTo>
                    <a:pt x="227" y="136"/>
                    <a:pt x="225" y="134"/>
                    <a:pt x="222" y="133"/>
                  </a:cubicBezTo>
                  <a:cubicBezTo>
                    <a:pt x="225" y="130"/>
                    <a:pt x="227" y="126"/>
                    <a:pt x="229" y="123"/>
                  </a:cubicBezTo>
                  <a:cubicBezTo>
                    <a:pt x="229" y="121"/>
                    <a:pt x="231" y="118"/>
                    <a:pt x="232" y="115"/>
                  </a:cubicBezTo>
                  <a:cubicBezTo>
                    <a:pt x="233" y="112"/>
                    <a:pt x="233" y="110"/>
                    <a:pt x="233" y="110"/>
                  </a:cubicBezTo>
                  <a:cubicBezTo>
                    <a:pt x="232" y="110"/>
                    <a:pt x="231" y="110"/>
                    <a:pt x="229" y="110"/>
                  </a:cubicBezTo>
                  <a:cubicBezTo>
                    <a:pt x="228" y="110"/>
                    <a:pt x="226" y="109"/>
                    <a:pt x="225" y="109"/>
                  </a:cubicBezTo>
                  <a:cubicBezTo>
                    <a:pt x="224" y="109"/>
                    <a:pt x="224" y="108"/>
                    <a:pt x="224" y="108"/>
                  </a:cubicBezTo>
                  <a:cubicBezTo>
                    <a:pt x="231" y="103"/>
                    <a:pt x="236" y="97"/>
                    <a:pt x="240" y="91"/>
                  </a:cubicBezTo>
                  <a:cubicBezTo>
                    <a:pt x="245" y="84"/>
                    <a:pt x="247" y="77"/>
                    <a:pt x="248" y="69"/>
                  </a:cubicBezTo>
                  <a:cubicBezTo>
                    <a:pt x="248" y="66"/>
                    <a:pt x="250" y="61"/>
                    <a:pt x="249" y="56"/>
                  </a:cubicBezTo>
                  <a:cubicBezTo>
                    <a:pt x="249" y="56"/>
                    <a:pt x="249" y="56"/>
                    <a:pt x="249" y="56"/>
                  </a:cubicBezTo>
                  <a:cubicBezTo>
                    <a:pt x="252" y="56"/>
                    <a:pt x="254" y="56"/>
                    <a:pt x="257" y="55"/>
                  </a:cubicBezTo>
                  <a:cubicBezTo>
                    <a:pt x="263" y="54"/>
                    <a:pt x="271" y="49"/>
                    <a:pt x="276" y="45"/>
                  </a:cubicBezTo>
                  <a:cubicBezTo>
                    <a:pt x="281" y="40"/>
                    <a:pt x="282" y="35"/>
                    <a:pt x="283" y="29"/>
                  </a:cubicBezTo>
                  <a:cubicBezTo>
                    <a:pt x="283" y="29"/>
                    <a:pt x="283" y="29"/>
                    <a:pt x="283" y="29"/>
                  </a:cubicBezTo>
                  <a:cubicBezTo>
                    <a:pt x="283" y="29"/>
                    <a:pt x="284" y="29"/>
                    <a:pt x="284" y="29"/>
                  </a:cubicBezTo>
                  <a:cubicBezTo>
                    <a:pt x="287" y="30"/>
                    <a:pt x="291" y="30"/>
                    <a:pt x="293" y="29"/>
                  </a:cubicBezTo>
                  <a:cubicBezTo>
                    <a:pt x="294" y="31"/>
                    <a:pt x="296" y="33"/>
                    <a:pt x="298" y="34"/>
                  </a:cubicBezTo>
                  <a:cubicBezTo>
                    <a:pt x="301" y="35"/>
                    <a:pt x="304" y="36"/>
                    <a:pt x="308" y="35"/>
                  </a:cubicBezTo>
                  <a:cubicBezTo>
                    <a:pt x="313" y="34"/>
                    <a:pt x="319" y="31"/>
                    <a:pt x="323" y="28"/>
                  </a:cubicBezTo>
                  <a:cubicBezTo>
                    <a:pt x="327" y="26"/>
                    <a:pt x="328" y="22"/>
                    <a:pt x="330" y="19"/>
                  </a:cubicBezTo>
                  <a:cubicBezTo>
                    <a:pt x="331" y="16"/>
                    <a:pt x="332" y="13"/>
                    <a:pt x="333" y="10"/>
                  </a:cubicBezTo>
                  <a:cubicBezTo>
                    <a:pt x="333" y="9"/>
                    <a:pt x="334" y="6"/>
                    <a:pt x="335" y="4"/>
                  </a:cubicBezTo>
                  <a:cubicBezTo>
                    <a:pt x="337" y="2"/>
                    <a:pt x="338" y="1"/>
                    <a:pt x="338" y="1"/>
                  </a:cubicBezTo>
                  <a:cubicBezTo>
                    <a:pt x="334" y="1"/>
                    <a:pt x="331" y="2"/>
                    <a:pt x="328" y="2"/>
                  </a:cubicBezTo>
                  <a:cubicBezTo>
                    <a:pt x="325" y="2"/>
                    <a:pt x="322" y="2"/>
                    <a:pt x="319" y="2"/>
                  </a:cubicBezTo>
                  <a:cubicBezTo>
                    <a:pt x="315" y="3"/>
                    <a:pt x="311" y="4"/>
                    <a:pt x="307" y="5"/>
                  </a:cubicBezTo>
                  <a:cubicBezTo>
                    <a:pt x="303" y="6"/>
                    <a:pt x="300" y="8"/>
                    <a:pt x="297" y="10"/>
                  </a:cubicBezTo>
                  <a:cubicBezTo>
                    <a:pt x="294" y="13"/>
                    <a:pt x="293" y="16"/>
                    <a:pt x="292" y="19"/>
                  </a:cubicBezTo>
                  <a:cubicBezTo>
                    <a:pt x="291" y="22"/>
                    <a:pt x="291" y="26"/>
                    <a:pt x="293" y="29"/>
                  </a:cubicBezTo>
                  <a:cubicBezTo>
                    <a:pt x="291" y="29"/>
                    <a:pt x="288" y="29"/>
                    <a:pt x="286" y="29"/>
                  </a:cubicBezTo>
                  <a:cubicBezTo>
                    <a:pt x="285" y="29"/>
                    <a:pt x="284" y="28"/>
                    <a:pt x="283" y="28"/>
                  </a:cubicBezTo>
                  <a:cubicBezTo>
                    <a:pt x="284" y="24"/>
                    <a:pt x="284" y="20"/>
                    <a:pt x="284" y="15"/>
                  </a:cubicBezTo>
                  <a:cubicBezTo>
                    <a:pt x="283" y="13"/>
                    <a:pt x="284" y="10"/>
                    <a:pt x="284" y="7"/>
                  </a:cubicBezTo>
                  <a:cubicBezTo>
                    <a:pt x="285" y="3"/>
                    <a:pt x="286" y="0"/>
                    <a:pt x="286" y="0"/>
                  </a:cubicBezTo>
                  <a:cubicBezTo>
                    <a:pt x="282" y="3"/>
                    <a:pt x="278" y="4"/>
                    <a:pt x="274" y="4"/>
                  </a:cubicBezTo>
                  <a:cubicBezTo>
                    <a:pt x="270" y="5"/>
                    <a:pt x="266" y="5"/>
                    <a:pt x="262" y="5"/>
                  </a:cubicBezTo>
                  <a:cubicBezTo>
                    <a:pt x="258" y="6"/>
                    <a:pt x="252" y="8"/>
                    <a:pt x="248" y="10"/>
                  </a:cubicBezTo>
                  <a:cubicBezTo>
                    <a:pt x="243" y="12"/>
                    <a:pt x="240" y="14"/>
                    <a:pt x="237" y="18"/>
                  </a:cubicBezTo>
                  <a:cubicBezTo>
                    <a:pt x="234" y="21"/>
                    <a:pt x="233" y="26"/>
                    <a:pt x="233" y="31"/>
                  </a:cubicBezTo>
                  <a:cubicBezTo>
                    <a:pt x="232" y="37"/>
                    <a:pt x="233" y="42"/>
                    <a:pt x="235" y="47"/>
                  </a:cubicBezTo>
                  <a:cubicBezTo>
                    <a:pt x="233" y="48"/>
                    <a:pt x="230" y="48"/>
                    <a:pt x="227" y="48"/>
                  </a:cubicBezTo>
                  <a:cubicBezTo>
                    <a:pt x="223" y="48"/>
                    <a:pt x="219" y="46"/>
                    <a:pt x="217" y="43"/>
                  </a:cubicBezTo>
                  <a:cubicBezTo>
                    <a:pt x="217" y="44"/>
                    <a:pt x="216" y="44"/>
                    <a:pt x="216" y="44"/>
                  </a:cubicBezTo>
                  <a:cubicBezTo>
                    <a:pt x="217" y="46"/>
                    <a:pt x="220" y="48"/>
                    <a:pt x="225" y="48"/>
                  </a:cubicBezTo>
                  <a:cubicBezTo>
                    <a:pt x="229" y="49"/>
                    <a:pt x="233" y="49"/>
                    <a:pt x="236" y="48"/>
                  </a:cubicBezTo>
                  <a:cubicBezTo>
                    <a:pt x="237" y="49"/>
                    <a:pt x="237" y="50"/>
                    <a:pt x="238" y="51"/>
                  </a:cubicBezTo>
                  <a:cubicBezTo>
                    <a:pt x="237" y="51"/>
                    <a:pt x="237" y="50"/>
                    <a:pt x="236" y="50"/>
                  </a:cubicBezTo>
                  <a:cubicBezTo>
                    <a:pt x="230" y="50"/>
                    <a:pt x="225" y="48"/>
                    <a:pt x="219" y="47"/>
                  </a:cubicBezTo>
                  <a:cubicBezTo>
                    <a:pt x="216" y="47"/>
                    <a:pt x="213" y="47"/>
                    <a:pt x="210" y="47"/>
                  </a:cubicBezTo>
                  <a:cubicBezTo>
                    <a:pt x="211" y="46"/>
                    <a:pt x="211" y="45"/>
                    <a:pt x="211" y="43"/>
                  </a:cubicBezTo>
                  <a:cubicBezTo>
                    <a:pt x="211" y="42"/>
                    <a:pt x="212" y="39"/>
                    <a:pt x="214" y="37"/>
                  </a:cubicBezTo>
                  <a:cubicBezTo>
                    <a:pt x="215" y="35"/>
                    <a:pt x="216" y="33"/>
                    <a:pt x="216" y="33"/>
                  </a:cubicBezTo>
                  <a:cubicBezTo>
                    <a:pt x="209" y="35"/>
                    <a:pt x="203" y="32"/>
                    <a:pt x="197" y="31"/>
                  </a:cubicBezTo>
                  <a:cubicBezTo>
                    <a:pt x="193" y="31"/>
                    <a:pt x="188" y="31"/>
                    <a:pt x="185" y="32"/>
                  </a:cubicBezTo>
                  <a:cubicBezTo>
                    <a:pt x="181" y="33"/>
                    <a:pt x="177" y="34"/>
                    <a:pt x="174" y="36"/>
                  </a:cubicBezTo>
                  <a:cubicBezTo>
                    <a:pt x="171" y="38"/>
                    <a:pt x="169" y="42"/>
                    <a:pt x="168" y="46"/>
                  </a:cubicBezTo>
                  <a:cubicBezTo>
                    <a:pt x="167" y="50"/>
                    <a:pt x="166" y="54"/>
                    <a:pt x="168" y="59"/>
                  </a:cubicBezTo>
                  <a:cubicBezTo>
                    <a:pt x="165" y="59"/>
                    <a:pt x="163" y="59"/>
                    <a:pt x="161" y="58"/>
                  </a:cubicBezTo>
                  <a:cubicBezTo>
                    <a:pt x="158" y="57"/>
                    <a:pt x="156" y="56"/>
                    <a:pt x="154" y="54"/>
                  </a:cubicBezTo>
                  <a:cubicBezTo>
                    <a:pt x="154" y="54"/>
                    <a:pt x="153" y="54"/>
                    <a:pt x="153" y="55"/>
                  </a:cubicBezTo>
                  <a:cubicBezTo>
                    <a:pt x="154" y="56"/>
                    <a:pt x="156" y="57"/>
                    <a:pt x="159" y="58"/>
                  </a:cubicBezTo>
                  <a:cubicBezTo>
                    <a:pt x="162" y="59"/>
                    <a:pt x="165" y="59"/>
                    <a:pt x="167" y="59"/>
                  </a:cubicBezTo>
                  <a:cubicBezTo>
                    <a:pt x="167" y="60"/>
                    <a:pt x="166" y="61"/>
                    <a:pt x="166" y="61"/>
                  </a:cubicBezTo>
                  <a:cubicBezTo>
                    <a:pt x="160" y="70"/>
                    <a:pt x="160" y="70"/>
                    <a:pt x="160" y="70"/>
                  </a:cubicBezTo>
                  <a:cubicBezTo>
                    <a:pt x="156" y="75"/>
                    <a:pt x="153" y="80"/>
                    <a:pt x="152" y="86"/>
                  </a:cubicBezTo>
                  <a:cubicBezTo>
                    <a:pt x="150" y="83"/>
                    <a:pt x="148" y="81"/>
                    <a:pt x="146" y="78"/>
                  </a:cubicBezTo>
                  <a:cubicBezTo>
                    <a:pt x="140" y="71"/>
                    <a:pt x="131" y="65"/>
                    <a:pt x="121" y="62"/>
                  </a:cubicBezTo>
                  <a:cubicBezTo>
                    <a:pt x="116" y="61"/>
                    <a:pt x="110" y="61"/>
                    <a:pt x="106" y="62"/>
                  </a:cubicBezTo>
                  <a:cubicBezTo>
                    <a:pt x="102" y="64"/>
                    <a:pt x="98" y="66"/>
                    <a:pt x="96" y="69"/>
                  </a:cubicBezTo>
                  <a:cubicBezTo>
                    <a:pt x="93" y="72"/>
                    <a:pt x="92" y="76"/>
                    <a:pt x="91" y="79"/>
                  </a:cubicBezTo>
                  <a:cubicBezTo>
                    <a:pt x="91" y="80"/>
                    <a:pt x="91" y="82"/>
                    <a:pt x="91" y="83"/>
                  </a:cubicBezTo>
                  <a:cubicBezTo>
                    <a:pt x="90" y="81"/>
                    <a:pt x="89" y="78"/>
                    <a:pt x="88" y="76"/>
                  </a:cubicBezTo>
                  <a:cubicBezTo>
                    <a:pt x="86" y="72"/>
                    <a:pt x="83" y="67"/>
                    <a:pt x="78" y="63"/>
                  </a:cubicBezTo>
                  <a:cubicBezTo>
                    <a:pt x="73" y="59"/>
                    <a:pt x="68" y="56"/>
                    <a:pt x="61" y="54"/>
                  </a:cubicBezTo>
                  <a:cubicBezTo>
                    <a:pt x="55" y="52"/>
                    <a:pt x="47" y="50"/>
                    <a:pt x="43" y="50"/>
                  </a:cubicBezTo>
                  <a:cubicBezTo>
                    <a:pt x="39" y="50"/>
                    <a:pt x="35" y="51"/>
                    <a:pt x="31" y="52"/>
                  </a:cubicBezTo>
                  <a:close/>
                  <a:moveTo>
                    <a:pt x="172" y="117"/>
                  </a:moveTo>
                  <a:cubicBezTo>
                    <a:pt x="172" y="118"/>
                    <a:pt x="171" y="120"/>
                    <a:pt x="171" y="121"/>
                  </a:cubicBezTo>
                  <a:cubicBezTo>
                    <a:pt x="169" y="121"/>
                    <a:pt x="166" y="119"/>
                    <a:pt x="164" y="118"/>
                  </a:cubicBezTo>
                  <a:cubicBezTo>
                    <a:pt x="163" y="117"/>
                    <a:pt x="162" y="116"/>
                    <a:pt x="161" y="115"/>
                  </a:cubicBezTo>
                  <a:cubicBezTo>
                    <a:pt x="161" y="114"/>
                    <a:pt x="161" y="113"/>
                    <a:pt x="161" y="111"/>
                  </a:cubicBezTo>
                  <a:cubicBezTo>
                    <a:pt x="164" y="114"/>
                    <a:pt x="168" y="116"/>
                    <a:pt x="172" y="1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2662"/>
            <p:cNvSpPr>
              <a:spLocks/>
            </p:cNvSpPr>
            <p:nvPr/>
          </p:nvSpPr>
          <p:spPr bwMode="auto">
            <a:xfrm>
              <a:off x="1687071" y="2658674"/>
              <a:ext cx="253348" cy="393499"/>
            </a:xfrm>
            <a:custGeom>
              <a:avLst/>
              <a:gdLst>
                <a:gd name="T0" fmla="*/ 8 w 119"/>
                <a:gd name="T1" fmla="*/ 21 h 185"/>
                <a:gd name="T2" fmla="*/ 1 w 119"/>
                <a:gd name="T3" fmla="*/ 49 h 185"/>
                <a:gd name="T4" fmla="*/ 22 w 119"/>
                <a:gd name="T5" fmla="*/ 69 h 185"/>
                <a:gd name="T6" fmla="*/ 7 w 119"/>
                <a:gd name="T7" fmla="*/ 81 h 185"/>
                <a:gd name="T8" fmla="*/ 16 w 119"/>
                <a:gd name="T9" fmla="*/ 78 h 185"/>
                <a:gd name="T10" fmla="*/ 18 w 119"/>
                <a:gd name="T11" fmla="*/ 81 h 185"/>
                <a:gd name="T12" fmla="*/ 4 w 119"/>
                <a:gd name="T13" fmla="*/ 103 h 185"/>
                <a:gd name="T14" fmla="*/ 12 w 119"/>
                <a:gd name="T15" fmla="*/ 129 h 185"/>
                <a:gd name="T16" fmla="*/ 21 w 119"/>
                <a:gd name="T17" fmla="*/ 141 h 185"/>
                <a:gd name="T18" fmla="*/ 23 w 119"/>
                <a:gd name="T19" fmla="*/ 154 h 185"/>
                <a:gd name="T20" fmla="*/ 24 w 119"/>
                <a:gd name="T21" fmla="*/ 155 h 185"/>
                <a:gd name="T22" fmla="*/ 50 w 119"/>
                <a:gd name="T23" fmla="*/ 182 h 185"/>
                <a:gd name="T24" fmla="*/ 84 w 119"/>
                <a:gd name="T25" fmla="*/ 184 h 185"/>
                <a:gd name="T26" fmla="*/ 89 w 119"/>
                <a:gd name="T27" fmla="*/ 171 h 185"/>
                <a:gd name="T28" fmla="*/ 93 w 119"/>
                <a:gd name="T29" fmla="*/ 140 h 185"/>
                <a:gd name="T30" fmla="*/ 91 w 119"/>
                <a:gd name="T31" fmla="*/ 133 h 185"/>
                <a:gd name="T32" fmla="*/ 109 w 119"/>
                <a:gd name="T33" fmla="*/ 146 h 185"/>
                <a:gd name="T34" fmla="*/ 117 w 119"/>
                <a:gd name="T35" fmla="*/ 153 h 185"/>
                <a:gd name="T36" fmla="*/ 119 w 119"/>
                <a:gd name="T37" fmla="*/ 131 h 185"/>
                <a:gd name="T38" fmla="*/ 103 w 119"/>
                <a:gd name="T39" fmla="*/ 101 h 185"/>
                <a:gd name="T40" fmla="*/ 83 w 119"/>
                <a:gd name="T41" fmla="*/ 107 h 185"/>
                <a:gd name="T42" fmla="*/ 72 w 119"/>
                <a:gd name="T43" fmla="*/ 97 h 185"/>
                <a:gd name="T44" fmla="*/ 76 w 119"/>
                <a:gd name="T45" fmla="*/ 102 h 185"/>
                <a:gd name="T46" fmla="*/ 83 w 119"/>
                <a:gd name="T47" fmla="*/ 120 h 185"/>
                <a:gd name="T48" fmla="*/ 51 w 119"/>
                <a:gd name="T49" fmla="*/ 98 h 185"/>
                <a:gd name="T50" fmla="*/ 48 w 119"/>
                <a:gd name="T51" fmla="*/ 89 h 185"/>
                <a:gd name="T52" fmla="*/ 44 w 119"/>
                <a:gd name="T53" fmla="*/ 91 h 185"/>
                <a:gd name="T54" fmla="*/ 20 w 119"/>
                <a:gd name="T55" fmla="*/ 89 h 185"/>
                <a:gd name="T56" fmla="*/ 21 w 119"/>
                <a:gd name="T57" fmla="*/ 73 h 185"/>
                <a:gd name="T58" fmla="*/ 23 w 119"/>
                <a:gd name="T59" fmla="*/ 69 h 185"/>
                <a:gd name="T60" fmla="*/ 42 w 119"/>
                <a:gd name="T61" fmla="*/ 58 h 185"/>
                <a:gd name="T62" fmla="*/ 39 w 119"/>
                <a:gd name="T63" fmla="*/ 21 h 185"/>
                <a:gd name="T64" fmla="*/ 23 w 119"/>
                <a:gd name="T65" fmla="*/ 5 h 185"/>
                <a:gd name="T66" fmla="*/ 15 w 119"/>
                <a:gd name="T67" fmla="*/ 1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185">
                  <a:moveTo>
                    <a:pt x="15" y="12"/>
                  </a:moveTo>
                  <a:cubicBezTo>
                    <a:pt x="12" y="15"/>
                    <a:pt x="10" y="18"/>
                    <a:pt x="8" y="21"/>
                  </a:cubicBezTo>
                  <a:cubicBezTo>
                    <a:pt x="5" y="25"/>
                    <a:pt x="3" y="30"/>
                    <a:pt x="2" y="35"/>
                  </a:cubicBezTo>
                  <a:cubicBezTo>
                    <a:pt x="0" y="40"/>
                    <a:pt x="0" y="44"/>
                    <a:pt x="1" y="49"/>
                  </a:cubicBezTo>
                  <a:cubicBezTo>
                    <a:pt x="2" y="53"/>
                    <a:pt x="5" y="57"/>
                    <a:pt x="8" y="61"/>
                  </a:cubicBezTo>
                  <a:cubicBezTo>
                    <a:pt x="12" y="64"/>
                    <a:pt x="17" y="68"/>
                    <a:pt x="22" y="69"/>
                  </a:cubicBezTo>
                  <a:cubicBezTo>
                    <a:pt x="21" y="71"/>
                    <a:pt x="19" y="74"/>
                    <a:pt x="17" y="76"/>
                  </a:cubicBezTo>
                  <a:cubicBezTo>
                    <a:pt x="14" y="79"/>
                    <a:pt x="11" y="80"/>
                    <a:pt x="7" y="81"/>
                  </a:cubicBezTo>
                  <a:cubicBezTo>
                    <a:pt x="7" y="81"/>
                    <a:pt x="7" y="82"/>
                    <a:pt x="7" y="82"/>
                  </a:cubicBezTo>
                  <a:cubicBezTo>
                    <a:pt x="9" y="82"/>
                    <a:pt x="13" y="81"/>
                    <a:pt x="16" y="78"/>
                  </a:cubicBezTo>
                  <a:cubicBezTo>
                    <a:pt x="17" y="77"/>
                    <a:pt x="18" y="76"/>
                    <a:pt x="20" y="74"/>
                  </a:cubicBezTo>
                  <a:cubicBezTo>
                    <a:pt x="19" y="76"/>
                    <a:pt x="19" y="78"/>
                    <a:pt x="18" y="81"/>
                  </a:cubicBezTo>
                  <a:cubicBezTo>
                    <a:pt x="18" y="84"/>
                    <a:pt x="18" y="87"/>
                    <a:pt x="19" y="90"/>
                  </a:cubicBezTo>
                  <a:cubicBezTo>
                    <a:pt x="12" y="92"/>
                    <a:pt x="6" y="97"/>
                    <a:pt x="4" y="103"/>
                  </a:cubicBezTo>
                  <a:cubicBezTo>
                    <a:pt x="3" y="108"/>
                    <a:pt x="3" y="114"/>
                    <a:pt x="4" y="118"/>
                  </a:cubicBezTo>
                  <a:cubicBezTo>
                    <a:pt x="5" y="122"/>
                    <a:pt x="9" y="125"/>
                    <a:pt x="12" y="129"/>
                  </a:cubicBezTo>
                  <a:cubicBezTo>
                    <a:pt x="15" y="132"/>
                    <a:pt x="18" y="136"/>
                    <a:pt x="21" y="140"/>
                  </a:cubicBezTo>
                  <a:cubicBezTo>
                    <a:pt x="21" y="140"/>
                    <a:pt x="21" y="141"/>
                    <a:pt x="21" y="141"/>
                  </a:cubicBezTo>
                  <a:cubicBezTo>
                    <a:pt x="21" y="144"/>
                    <a:pt x="22" y="148"/>
                    <a:pt x="23" y="151"/>
                  </a:cubicBezTo>
                  <a:cubicBezTo>
                    <a:pt x="23" y="152"/>
                    <a:pt x="23" y="153"/>
                    <a:pt x="23" y="154"/>
                  </a:cubicBezTo>
                  <a:cubicBezTo>
                    <a:pt x="23" y="155"/>
                    <a:pt x="23" y="156"/>
                    <a:pt x="23" y="156"/>
                  </a:cubicBezTo>
                  <a:cubicBezTo>
                    <a:pt x="23" y="156"/>
                    <a:pt x="24" y="156"/>
                    <a:pt x="24" y="155"/>
                  </a:cubicBezTo>
                  <a:cubicBezTo>
                    <a:pt x="25" y="159"/>
                    <a:pt x="27" y="163"/>
                    <a:pt x="28" y="166"/>
                  </a:cubicBezTo>
                  <a:cubicBezTo>
                    <a:pt x="34" y="175"/>
                    <a:pt x="42" y="179"/>
                    <a:pt x="50" y="182"/>
                  </a:cubicBezTo>
                  <a:cubicBezTo>
                    <a:pt x="57" y="184"/>
                    <a:pt x="64" y="185"/>
                    <a:pt x="71" y="184"/>
                  </a:cubicBezTo>
                  <a:cubicBezTo>
                    <a:pt x="74" y="184"/>
                    <a:pt x="79" y="184"/>
                    <a:pt x="84" y="184"/>
                  </a:cubicBezTo>
                  <a:cubicBezTo>
                    <a:pt x="88" y="184"/>
                    <a:pt x="92" y="184"/>
                    <a:pt x="92" y="184"/>
                  </a:cubicBezTo>
                  <a:cubicBezTo>
                    <a:pt x="89" y="181"/>
                    <a:pt x="89" y="176"/>
                    <a:pt x="89" y="171"/>
                  </a:cubicBezTo>
                  <a:cubicBezTo>
                    <a:pt x="90" y="166"/>
                    <a:pt x="91" y="162"/>
                    <a:pt x="92" y="158"/>
                  </a:cubicBezTo>
                  <a:cubicBezTo>
                    <a:pt x="93" y="152"/>
                    <a:pt x="93" y="146"/>
                    <a:pt x="93" y="140"/>
                  </a:cubicBezTo>
                  <a:cubicBezTo>
                    <a:pt x="92" y="137"/>
                    <a:pt x="91" y="134"/>
                    <a:pt x="90" y="131"/>
                  </a:cubicBezTo>
                  <a:cubicBezTo>
                    <a:pt x="91" y="132"/>
                    <a:pt x="91" y="132"/>
                    <a:pt x="91" y="133"/>
                  </a:cubicBezTo>
                  <a:cubicBezTo>
                    <a:pt x="94" y="136"/>
                    <a:pt x="97" y="138"/>
                    <a:pt x="101" y="140"/>
                  </a:cubicBezTo>
                  <a:cubicBezTo>
                    <a:pt x="104" y="142"/>
                    <a:pt x="106" y="144"/>
                    <a:pt x="109" y="146"/>
                  </a:cubicBezTo>
                  <a:cubicBezTo>
                    <a:pt x="110" y="146"/>
                    <a:pt x="112" y="148"/>
                    <a:pt x="114" y="150"/>
                  </a:cubicBezTo>
                  <a:cubicBezTo>
                    <a:pt x="116" y="151"/>
                    <a:pt x="117" y="153"/>
                    <a:pt x="117" y="153"/>
                  </a:cubicBezTo>
                  <a:cubicBezTo>
                    <a:pt x="117" y="149"/>
                    <a:pt x="118" y="146"/>
                    <a:pt x="118" y="142"/>
                  </a:cubicBezTo>
                  <a:cubicBezTo>
                    <a:pt x="119" y="138"/>
                    <a:pt x="119" y="134"/>
                    <a:pt x="119" y="131"/>
                  </a:cubicBezTo>
                  <a:cubicBezTo>
                    <a:pt x="119" y="126"/>
                    <a:pt x="117" y="120"/>
                    <a:pt x="114" y="114"/>
                  </a:cubicBezTo>
                  <a:cubicBezTo>
                    <a:pt x="111" y="109"/>
                    <a:pt x="107" y="104"/>
                    <a:pt x="103" y="101"/>
                  </a:cubicBezTo>
                  <a:cubicBezTo>
                    <a:pt x="98" y="98"/>
                    <a:pt x="93" y="98"/>
                    <a:pt x="90" y="99"/>
                  </a:cubicBezTo>
                  <a:cubicBezTo>
                    <a:pt x="86" y="101"/>
                    <a:pt x="84" y="104"/>
                    <a:pt x="83" y="107"/>
                  </a:cubicBezTo>
                  <a:cubicBezTo>
                    <a:pt x="81" y="106"/>
                    <a:pt x="79" y="104"/>
                    <a:pt x="78" y="103"/>
                  </a:cubicBezTo>
                  <a:cubicBezTo>
                    <a:pt x="75" y="101"/>
                    <a:pt x="73" y="99"/>
                    <a:pt x="72" y="97"/>
                  </a:cubicBezTo>
                  <a:cubicBezTo>
                    <a:pt x="71" y="97"/>
                    <a:pt x="71" y="97"/>
                    <a:pt x="71" y="97"/>
                  </a:cubicBezTo>
                  <a:cubicBezTo>
                    <a:pt x="72" y="99"/>
                    <a:pt x="74" y="100"/>
                    <a:pt x="76" y="102"/>
                  </a:cubicBezTo>
                  <a:cubicBezTo>
                    <a:pt x="78" y="104"/>
                    <a:pt x="81" y="106"/>
                    <a:pt x="82" y="107"/>
                  </a:cubicBezTo>
                  <a:cubicBezTo>
                    <a:pt x="81" y="111"/>
                    <a:pt x="82" y="116"/>
                    <a:pt x="83" y="120"/>
                  </a:cubicBezTo>
                  <a:cubicBezTo>
                    <a:pt x="76" y="114"/>
                    <a:pt x="65" y="110"/>
                    <a:pt x="53" y="111"/>
                  </a:cubicBezTo>
                  <a:cubicBezTo>
                    <a:pt x="53" y="106"/>
                    <a:pt x="52" y="102"/>
                    <a:pt x="51" y="98"/>
                  </a:cubicBezTo>
                  <a:cubicBezTo>
                    <a:pt x="49" y="96"/>
                    <a:pt x="48" y="94"/>
                    <a:pt x="46" y="92"/>
                  </a:cubicBezTo>
                  <a:cubicBezTo>
                    <a:pt x="46" y="91"/>
                    <a:pt x="47" y="90"/>
                    <a:pt x="48" y="89"/>
                  </a:cubicBezTo>
                  <a:cubicBezTo>
                    <a:pt x="47" y="89"/>
                    <a:pt x="46" y="89"/>
                    <a:pt x="46" y="88"/>
                  </a:cubicBezTo>
                  <a:cubicBezTo>
                    <a:pt x="45" y="89"/>
                    <a:pt x="45" y="90"/>
                    <a:pt x="44" y="91"/>
                  </a:cubicBezTo>
                  <a:cubicBezTo>
                    <a:pt x="42" y="90"/>
                    <a:pt x="40" y="89"/>
                    <a:pt x="37" y="88"/>
                  </a:cubicBezTo>
                  <a:cubicBezTo>
                    <a:pt x="31" y="87"/>
                    <a:pt x="25" y="87"/>
                    <a:pt x="20" y="89"/>
                  </a:cubicBezTo>
                  <a:cubicBezTo>
                    <a:pt x="19" y="87"/>
                    <a:pt x="19" y="85"/>
                    <a:pt x="19" y="83"/>
                  </a:cubicBezTo>
                  <a:cubicBezTo>
                    <a:pt x="19" y="79"/>
                    <a:pt x="20" y="76"/>
                    <a:pt x="21" y="73"/>
                  </a:cubicBezTo>
                  <a:cubicBezTo>
                    <a:pt x="20" y="73"/>
                    <a:pt x="20" y="73"/>
                    <a:pt x="20" y="73"/>
                  </a:cubicBezTo>
                  <a:cubicBezTo>
                    <a:pt x="22" y="72"/>
                    <a:pt x="22" y="70"/>
                    <a:pt x="23" y="69"/>
                  </a:cubicBezTo>
                  <a:cubicBezTo>
                    <a:pt x="26" y="69"/>
                    <a:pt x="30" y="69"/>
                    <a:pt x="34" y="67"/>
                  </a:cubicBezTo>
                  <a:cubicBezTo>
                    <a:pt x="37" y="65"/>
                    <a:pt x="40" y="62"/>
                    <a:pt x="42" y="58"/>
                  </a:cubicBezTo>
                  <a:cubicBezTo>
                    <a:pt x="46" y="52"/>
                    <a:pt x="47" y="43"/>
                    <a:pt x="47" y="37"/>
                  </a:cubicBezTo>
                  <a:cubicBezTo>
                    <a:pt x="46" y="30"/>
                    <a:pt x="43" y="26"/>
                    <a:pt x="39" y="21"/>
                  </a:cubicBezTo>
                  <a:cubicBezTo>
                    <a:pt x="36" y="17"/>
                    <a:pt x="33" y="14"/>
                    <a:pt x="29" y="12"/>
                  </a:cubicBezTo>
                  <a:cubicBezTo>
                    <a:pt x="28" y="10"/>
                    <a:pt x="25" y="8"/>
                    <a:pt x="23" y="5"/>
                  </a:cubicBezTo>
                  <a:cubicBezTo>
                    <a:pt x="21" y="3"/>
                    <a:pt x="19" y="0"/>
                    <a:pt x="19" y="0"/>
                  </a:cubicBezTo>
                  <a:cubicBezTo>
                    <a:pt x="19" y="5"/>
                    <a:pt x="17" y="8"/>
                    <a:pt x="15"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2663"/>
            <p:cNvSpPr>
              <a:spLocks/>
            </p:cNvSpPr>
            <p:nvPr/>
          </p:nvSpPr>
          <p:spPr bwMode="auto">
            <a:xfrm>
              <a:off x="337677" y="3655897"/>
              <a:ext cx="6289" cy="4492"/>
            </a:xfrm>
            <a:custGeom>
              <a:avLst/>
              <a:gdLst>
                <a:gd name="T0" fmla="*/ 2 w 3"/>
                <a:gd name="T1" fmla="*/ 1 h 2"/>
                <a:gd name="T2" fmla="*/ 2 w 3"/>
                <a:gd name="T3" fmla="*/ 1 h 2"/>
                <a:gd name="T4" fmla="*/ 1 w 3"/>
                <a:gd name="T5" fmla="*/ 0 h 2"/>
                <a:gd name="T6" fmla="*/ 0 w 3"/>
                <a:gd name="T7" fmla="*/ 0 h 2"/>
                <a:gd name="T8" fmla="*/ 0 w 3"/>
                <a:gd name="T9" fmla="*/ 0 h 2"/>
                <a:gd name="T10" fmla="*/ 1 w 3"/>
                <a:gd name="T11" fmla="*/ 1 h 2"/>
                <a:gd name="T12" fmla="*/ 1 w 3"/>
                <a:gd name="T13" fmla="*/ 1 h 2"/>
                <a:gd name="T14" fmla="*/ 2 w 3"/>
                <a:gd name="T15" fmla="*/ 2 h 2"/>
                <a:gd name="T16" fmla="*/ 3 w 3"/>
                <a:gd name="T17" fmla="*/ 2 h 2"/>
                <a:gd name="T18" fmla="*/ 2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1"/>
                  </a:moveTo>
                  <a:cubicBezTo>
                    <a:pt x="2" y="1"/>
                    <a:pt x="2" y="1"/>
                    <a:pt x="2" y="1"/>
                  </a:cubicBezTo>
                  <a:cubicBezTo>
                    <a:pt x="1" y="0"/>
                    <a:pt x="1" y="0"/>
                    <a:pt x="1" y="0"/>
                  </a:cubicBezTo>
                  <a:cubicBezTo>
                    <a:pt x="1" y="0"/>
                    <a:pt x="0" y="0"/>
                    <a:pt x="0" y="0"/>
                  </a:cubicBezTo>
                  <a:cubicBezTo>
                    <a:pt x="0" y="0"/>
                    <a:pt x="0" y="0"/>
                    <a:pt x="0" y="0"/>
                  </a:cubicBezTo>
                  <a:cubicBezTo>
                    <a:pt x="1" y="0"/>
                    <a:pt x="1" y="1"/>
                    <a:pt x="1" y="1"/>
                  </a:cubicBezTo>
                  <a:cubicBezTo>
                    <a:pt x="1" y="1"/>
                    <a:pt x="1" y="1"/>
                    <a:pt x="1" y="1"/>
                  </a:cubicBezTo>
                  <a:cubicBezTo>
                    <a:pt x="1" y="2"/>
                    <a:pt x="2" y="2"/>
                    <a:pt x="2" y="2"/>
                  </a:cubicBezTo>
                  <a:cubicBezTo>
                    <a:pt x="2" y="2"/>
                    <a:pt x="2" y="2"/>
                    <a:pt x="3" y="2"/>
                  </a:cubicBezTo>
                  <a:cubicBezTo>
                    <a:pt x="3" y="2"/>
                    <a:pt x="3" y="2"/>
                    <a:pt x="2" y="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2664"/>
            <p:cNvSpPr>
              <a:spLocks noEditPoints="1"/>
            </p:cNvSpPr>
            <p:nvPr/>
          </p:nvSpPr>
          <p:spPr bwMode="auto">
            <a:xfrm>
              <a:off x="57376" y="3437586"/>
              <a:ext cx="327017" cy="297370"/>
            </a:xfrm>
            <a:custGeom>
              <a:avLst/>
              <a:gdLst>
                <a:gd name="T0" fmla="*/ 89 w 154"/>
                <a:gd name="T1" fmla="*/ 138 h 140"/>
                <a:gd name="T2" fmla="*/ 104 w 154"/>
                <a:gd name="T3" fmla="*/ 136 h 140"/>
                <a:gd name="T4" fmla="*/ 103 w 154"/>
                <a:gd name="T5" fmla="*/ 134 h 140"/>
                <a:gd name="T6" fmla="*/ 95 w 154"/>
                <a:gd name="T7" fmla="*/ 117 h 140"/>
                <a:gd name="T8" fmla="*/ 101 w 154"/>
                <a:gd name="T9" fmla="*/ 105 h 140"/>
                <a:gd name="T10" fmla="*/ 108 w 154"/>
                <a:gd name="T11" fmla="*/ 107 h 140"/>
                <a:gd name="T12" fmla="*/ 92 w 154"/>
                <a:gd name="T13" fmla="*/ 96 h 140"/>
                <a:gd name="T14" fmla="*/ 101 w 154"/>
                <a:gd name="T15" fmla="*/ 93 h 140"/>
                <a:gd name="T16" fmla="*/ 112 w 154"/>
                <a:gd name="T17" fmla="*/ 94 h 140"/>
                <a:gd name="T18" fmla="*/ 113 w 154"/>
                <a:gd name="T19" fmla="*/ 95 h 140"/>
                <a:gd name="T20" fmla="*/ 114 w 154"/>
                <a:gd name="T21" fmla="*/ 85 h 140"/>
                <a:gd name="T22" fmla="*/ 136 w 154"/>
                <a:gd name="T23" fmla="*/ 101 h 140"/>
                <a:gd name="T24" fmla="*/ 135 w 154"/>
                <a:gd name="T25" fmla="*/ 105 h 140"/>
                <a:gd name="T26" fmla="*/ 136 w 154"/>
                <a:gd name="T27" fmla="*/ 105 h 140"/>
                <a:gd name="T28" fmla="*/ 140 w 154"/>
                <a:gd name="T29" fmla="*/ 97 h 140"/>
                <a:gd name="T30" fmla="*/ 152 w 154"/>
                <a:gd name="T31" fmla="*/ 79 h 140"/>
                <a:gd name="T32" fmla="*/ 152 w 154"/>
                <a:gd name="T33" fmla="*/ 79 h 140"/>
                <a:gd name="T34" fmla="*/ 151 w 154"/>
                <a:gd name="T35" fmla="*/ 76 h 140"/>
                <a:gd name="T36" fmla="*/ 149 w 154"/>
                <a:gd name="T37" fmla="*/ 73 h 140"/>
                <a:gd name="T38" fmla="*/ 149 w 154"/>
                <a:gd name="T39" fmla="*/ 55 h 140"/>
                <a:gd name="T40" fmla="*/ 151 w 154"/>
                <a:gd name="T41" fmla="*/ 48 h 140"/>
                <a:gd name="T42" fmla="*/ 137 w 154"/>
                <a:gd name="T43" fmla="*/ 49 h 140"/>
                <a:gd name="T44" fmla="*/ 123 w 154"/>
                <a:gd name="T45" fmla="*/ 58 h 140"/>
                <a:gd name="T46" fmla="*/ 121 w 154"/>
                <a:gd name="T47" fmla="*/ 59 h 140"/>
                <a:gd name="T48" fmla="*/ 121 w 154"/>
                <a:gd name="T49" fmla="*/ 59 h 140"/>
                <a:gd name="T50" fmla="*/ 121 w 154"/>
                <a:gd name="T51" fmla="*/ 59 h 140"/>
                <a:gd name="T52" fmla="*/ 106 w 154"/>
                <a:gd name="T53" fmla="*/ 40 h 140"/>
                <a:gd name="T54" fmla="*/ 117 w 154"/>
                <a:gd name="T55" fmla="*/ 36 h 140"/>
                <a:gd name="T56" fmla="*/ 143 w 154"/>
                <a:gd name="T57" fmla="*/ 26 h 140"/>
                <a:gd name="T58" fmla="*/ 154 w 154"/>
                <a:gd name="T59" fmla="*/ 14 h 140"/>
                <a:gd name="T60" fmla="*/ 136 w 154"/>
                <a:gd name="T61" fmla="*/ 2 h 140"/>
                <a:gd name="T62" fmla="*/ 107 w 154"/>
                <a:gd name="T63" fmla="*/ 17 h 140"/>
                <a:gd name="T64" fmla="*/ 94 w 154"/>
                <a:gd name="T65" fmla="*/ 32 h 140"/>
                <a:gd name="T66" fmla="*/ 54 w 154"/>
                <a:gd name="T67" fmla="*/ 45 h 140"/>
                <a:gd name="T68" fmla="*/ 31 w 154"/>
                <a:gd name="T69" fmla="*/ 32 h 140"/>
                <a:gd name="T70" fmla="*/ 3 w 154"/>
                <a:gd name="T71" fmla="*/ 48 h 140"/>
                <a:gd name="T72" fmla="*/ 11 w 154"/>
                <a:gd name="T73" fmla="*/ 62 h 140"/>
                <a:gd name="T74" fmla="*/ 53 w 154"/>
                <a:gd name="T75" fmla="*/ 61 h 140"/>
                <a:gd name="T76" fmla="*/ 54 w 154"/>
                <a:gd name="T77" fmla="*/ 73 h 140"/>
                <a:gd name="T78" fmla="*/ 47 w 154"/>
                <a:gd name="T79" fmla="*/ 93 h 140"/>
                <a:gd name="T80" fmla="*/ 59 w 154"/>
                <a:gd name="T81" fmla="*/ 98 h 140"/>
                <a:gd name="T82" fmla="*/ 83 w 154"/>
                <a:gd name="T83" fmla="*/ 97 h 140"/>
                <a:gd name="T84" fmla="*/ 79 w 154"/>
                <a:gd name="T85" fmla="*/ 104 h 140"/>
                <a:gd name="T86" fmla="*/ 85 w 154"/>
                <a:gd name="T87" fmla="*/ 116 h 140"/>
                <a:gd name="T88" fmla="*/ 146 w 154"/>
                <a:gd name="T89" fmla="*/ 76 h 140"/>
                <a:gd name="T90" fmla="*/ 151 w 154"/>
                <a:gd name="T91" fmla="*/ 79 h 140"/>
                <a:gd name="T92" fmla="*/ 145 w 154"/>
                <a:gd name="T93" fmla="*/ 75 h 140"/>
                <a:gd name="T94" fmla="*/ 49 w 154"/>
                <a:gd name="T95" fmla="*/ 57 h 140"/>
                <a:gd name="T96" fmla="*/ 56 w 154"/>
                <a:gd name="T97" fmla="*/ 6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140">
                  <a:moveTo>
                    <a:pt x="83" y="125"/>
                  </a:moveTo>
                  <a:cubicBezTo>
                    <a:pt x="83" y="127"/>
                    <a:pt x="83" y="130"/>
                    <a:pt x="84" y="132"/>
                  </a:cubicBezTo>
                  <a:cubicBezTo>
                    <a:pt x="85" y="134"/>
                    <a:pt x="87" y="137"/>
                    <a:pt x="89" y="138"/>
                  </a:cubicBezTo>
                  <a:cubicBezTo>
                    <a:pt x="92" y="139"/>
                    <a:pt x="94" y="139"/>
                    <a:pt x="97" y="139"/>
                  </a:cubicBezTo>
                  <a:cubicBezTo>
                    <a:pt x="99" y="138"/>
                    <a:pt x="101" y="136"/>
                    <a:pt x="103" y="134"/>
                  </a:cubicBezTo>
                  <a:cubicBezTo>
                    <a:pt x="103" y="135"/>
                    <a:pt x="104" y="136"/>
                    <a:pt x="104" y="136"/>
                  </a:cubicBezTo>
                  <a:cubicBezTo>
                    <a:pt x="105" y="138"/>
                    <a:pt x="106" y="139"/>
                    <a:pt x="106" y="140"/>
                  </a:cubicBezTo>
                  <a:cubicBezTo>
                    <a:pt x="106" y="140"/>
                    <a:pt x="106" y="140"/>
                    <a:pt x="106" y="140"/>
                  </a:cubicBezTo>
                  <a:cubicBezTo>
                    <a:pt x="106" y="139"/>
                    <a:pt x="104" y="135"/>
                    <a:pt x="103" y="134"/>
                  </a:cubicBezTo>
                  <a:cubicBezTo>
                    <a:pt x="105" y="131"/>
                    <a:pt x="106" y="128"/>
                    <a:pt x="105" y="125"/>
                  </a:cubicBezTo>
                  <a:cubicBezTo>
                    <a:pt x="105" y="123"/>
                    <a:pt x="103" y="121"/>
                    <a:pt x="102" y="120"/>
                  </a:cubicBezTo>
                  <a:cubicBezTo>
                    <a:pt x="100" y="118"/>
                    <a:pt x="98" y="117"/>
                    <a:pt x="95" y="117"/>
                  </a:cubicBezTo>
                  <a:cubicBezTo>
                    <a:pt x="95" y="117"/>
                    <a:pt x="95" y="117"/>
                    <a:pt x="94" y="117"/>
                  </a:cubicBezTo>
                  <a:cubicBezTo>
                    <a:pt x="95" y="117"/>
                    <a:pt x="95" y="117"/>
                    <a:pt x="95" y="117"/>
                  </a:cubicBezTo>
                  <a:cubicBezTo>
                    <a:pt x="100" y="115"/>
                    <a:pt x="102" y="109"/>
                    <a:pt x="101" y="105"/>
                  </a:cubicBezTo>
                  <a:cubicBezTo>
                    <a:pt x="102" y="105"/>
                    <a:pt x="103" y="105"/>
                    <a:pt x="104" y="105"/>
                  </a:cubicBezTo>
                  <a:cubicBezTo>
                    <a:pt x="105" y="105"/>
                    <a:pt x="106" y="106"/>
                    <a:pt x="108" y="107"/>
                  </a:cubicBezTo>
                  <a:cubicBezTo>
                    <a:pt x="108" y="107"/>
                    <a:pt x="108" y="107"/>
                    <a:pt x="108" y="107"/>
                  </a:cubicBezTo>
                  <a:cubicBezTo>
                    <a:pt x="107" y="106"/>
                    <a:pt x="103" y="104"/>
                    <a:pt x="101" y="104"/>
                  </a:cubicBezTo>
                  <a:cubicBezTo>
                    <a:pt x="101" y="101"/>
                    <a:pt x="99" y="98"/>
                    <a:pt x="96" y="97"/>
                  </a:cubicBezTo>
                  <a:cubicBezTo>
                    <a:pt x="95" y="96"/>
                    <a:pt x="93" y="96"/>
                    <a:pt x="92" y="96"/>
                  </a:cubicBezTo>
                  <a:cubicBezTo>
                    <a:pt x="95" y="95"/>
                    <a:pt x="97" y="94"/>
                    <a:pt x="100" y="93"/>
                  </a:cubicBezTo>
                  <a:cubicBezTo>
                    <a:pt x="100" y="93"/>
                    <a:pt x="100" y="93"/>
                    <a:pt x="100" y="93"/>
                  </a:cubicBezTo>
                  <a:cubicBezTo>
                    <a:pt x="100" y="93"/>
                    <a:pt x="101" y="93"/>
                    <a:pt x="101" y="93"/>
                  </a:cubicBezTo>
                  <a:cubicBezTo>
                    <a:pt x="101" y="92"/>
                    <a:pt x="101" y="92"/>
                    <a:pt x="101" y="92"/>
                  </a:cubicBezTo>
                  <a:cubicBezTo>
                    <a:pt x="104" y="91"/>
                    <a:pt x="106" y="89"/>
                    <a:pt x="108" y="87"/>
                  </a:cubicBezTo>
                  <a:cubicBezTo>
                    <a:pt x="110" y="89"/>
                    <a:pt x="111" y="92"/>
                    <a:pt x="112" y="94"/>
                  </a:cubicBezTo>
                  <a:cubicBezTo>
                    <a:pt x="113" y="97"/>
                    <a:pt x="114" y="101"/>
                    <a:pt x="114" y="105"/>
                  </a:cubicBezTo>
                  <a:cubicBezTo>
                    <a:pt x="116" y="104"/>
                    <a:pt x="116" y="104"/>
                    <a:pt x="116" y="104"/>
                  </a:cubicBezTo>
                  <a:cubicBezTo>
                    <a:pt x="116" y="102"/>
                    <a:pt x="115" y="99"/>
                    <a:pt x="113" y="95"/>
                  </a:cubicBezTo>
                  <a:cubicBezTo>
                    <a:pt x="112" y="92"/>
                    <a:pt x="111" y="89"/>
                    <a:pt x="109" y="86"/>
                  </a:cubicBezTo>
                  <a:cubicBezTo>
                    <a:pt x="110" y="85"/>
                    <a:pt x="112" y="83"/>
                    <a:pt x="113" y="81"/>
                  </a:cubicBezTo>
                  <a:cubicBezTo>
                    <a:pt x="114" y="82"/>
                    <a:pt x="114" y="84"/>
                    <a:pt x="114" y="85"/>
                  </a:cubicBezTo>
                  <a:cubicBezTo>
                    <a:pt x="116" y="90"/>
                    <a:pt x="119" y="94"/>
                    <a:pt x="123" y="96"/>
                  </a:cubicBezTo>
                  <a:cubicBezTo>
                    <a:pt x="127" y="98"/>
                    <a:pt x="131" y="99"/>
                    <a:pt x="136" y="98"/>
                  </a:cubicBezTo>
                  <a:cubicBezTo>
                    <a:pt x="136" y="99"/>
                    <a:pt x="136" y="100"/>
                    <a:pt x="136" y="101"/>
                  </a:cubicBezTo>
                  <a:cubicBezTo>
                    <a:pt x="136" y="102"/>
                    <a:pt x="136" y="103"/>
                    <a:pt x="136" y="104"/>
                  </a:cubicBezTo>
                  <a:cubicBezTo>
                    <a:pt x="135" y="104"/>
                    <a:pt x="135" y="105"/>
                    <a:pt x="135" y="105"/>
                  </a:cubicBezTo>
                  <a:cubicBezTo>
                    <a:pt x="135" y="105"/>
                    <a:pt x="135" y="105"/>
                    <a:pt x="135" y="105"/>
                  </a:cubicBezTo>
                  <a:cubicBezTo>
                    <a:pt x="135" y="105"/>
                    <a:pt x="135" y="105"/>
                    <a:pt x="135" y="105"/>
                  </a:cubicBezTo>
                  <a:cubicBezTo>
                    <a:pt x="135" y="105"/>
                    <a:pt x="135" y="106"/>
                    <a:pt x="135" y="106"/>
                  </a:cubicBezTo>
                  <a:cubicBezTo>
                    <a:pt x="136" y="106"/>
                    <a:pt x="136" y="105"/>
                    <a:pt x="136" y="105"/>
                  </a:cubicBezTo>
                  <a:cubicBezTo>
                    <a:pt x="137" y="104"/>
                    <a:pt x="137" y="103"/>
                    <a:pt x="137" y="102"/>
                  </a:cubicBezTo>
                  <a:cubicBezTo>
                    <a:pt x="137" y="100"/>
                    <a:pt x="137" y="99"/>
                    <a:pt x="137" y="98"/>
                  </a:cubicBezTo>
                  <a:cubicBezTo>
                    <a:pt x="138" y="98"/>
                    <a:pt x="139" y="98"/>
                    <a:pt x="140" y="97"/>
                  </a:cubicBezTo>
                  <a:cubicBezTo>
                    <a:pt x="149" y="95"/>
                    <a:pt x="154" y="85"/>
                    <a:pt x="153" y="81"/>
                  </a:cubicBezTo>
                  <a:cubicBezTo>
                    <a:pt x="153" y="80"/>
                    <a:pt x="153" y="80"/>
                    <a:pt x="153" y="80"/>
                  </a:cubicBezTo>
                  <a:cubicBezTo>
                    <a:pt x="153" y="79"/>
                    <a:pt x="153" y="79"/>
                    <a:pt x="152" y="79"/>
                  </a:cubicBezTo>
                  <a:cubicBezTo>
                    <a:pt x="152" y="79"/>
                    <a:pt x="152" y="79"/>
                    <a:pt x="152" y="79"/>
                  </a:cubicBezTo>
                  <a:cubicBezTo>
                    <a:pt x="152" y="79"/>
                    <a:pt x="152" y="79"/>
                    <a:pt x="152" y="79"/>
                  </a:cubicBezTo>
                  <a:cubicBezTo>
                    <a:pt x="152" y="79"/>
                    <a:pt x="152" y="79"/>
                    <a:pt x="152" y="79"/>
                  </a:cubicBezTo>
                  <a:cubicBezTo>
                    <a:pt x="151" y="79"/>
                    <a:pt x="151" y="79"/>
                    <a:pt x="151" y="79"/>
                  </a:cubicBezTo>
                  <a:cubicBezTo>
                    <a:pt x="151" y="78"/>
                    <a:pt x="151" y="78"/>
                    <a:pt x="151" y="77"/>
                  </a:cubicBezTo>
                  <a:cubicBezTo>
                    <a:pt x="151" y="77"/>
                    <a:pt x="151" y="77"/>
                    <a:pt x="151" y="76"/>
                  </a:cubicBezTo>
                  <a:cubicBezTo>
                    <a:pt x="151" y="76"/>
                    <a:pt x="151" y="76"/>
                    <a:pt x="150" y="75"/>
                  </a:cubicBezTo>
                  <a:cubicBezTo>
                    <a:pt x="150" y="74"/>
                    <a:pt x="150" y="74"/>
                    <a:pt x="150" y="74"/>
                  </a:cubicBezTo>
                  <a:cubicBezTo>
                    <a:pt x="150" y="74"/>
                    <a:pt x="149" y="73"/>
                    <a:pt x="149" y="73"/>
                  </a:cubicBezTo>
                  <a:cubicBezTo>
                    <a:pt x="149" y="71"/>
                    <a:pt x="148" y="70"/>
                    <a:pt x="148" y="68"/>
                  </a:cubicBezTo>
                  <a:cubicBezTo>
                    <a:pt x="148" y="66"/>
                    <a:pt x="147" y="63"/>
                    <a:pt x="148" y="60"/>
                  </a:cubicBezTo>
                  <a:cubicBezTo>
                    <a:pt x="148" y="58"/>
                    <a:pt x="149" y="57"/>
                    <a:pt x="149" y="55"/>
                  </a:cubicBezTo>
                  <a:cubicBezTo>
                    <a:pt x="150" y="54"/>
                    <a:pt x="151" y="53"/>
                    <a:pt x="152" y="52"/>
                  </a:cubicBezTo>
                  <a:cubicBezTo>
                    <a:pt x="153" y="50"/>
                    <a:pt x="153" y="49"/>
                    <a:pt x="154" y="47"/>
                  </a:cubicBezTo>
                  <a:cubicBezTo>
                    <a:pt x="153" y="48"/>
                    <a:pt x="152" y="48"/>
                    <a:pt x="151" y="48"/>
                  </a:cubicBezTo>
                  <a:cubicBezTo>
                    <a:pt x="150" y="48"/>
                    <a:pt x="149" y="48"/>
                    <a:pt x="148" y="48"/>
                  </a:cubicBezTo>
                  <a:cubicBezTo>
                    <a:pt x="147" y="48"/>
                    <a:pt x="146" y="48"/>
                    <a:pt x="145" y="48"/>
                  </a:cubicBezTo>
                  <a:cubicBezTo>
                    <a:pt x="142" y="48"/>
                    <a:pt x="140" y="49"/>
                    <a:pt x="137" y="49"/>
                  </a:cubicBezTo>
                  <a:cubicBezTo>
                    <a:pt x="135" y="50"/>
                    <a:pt x="133" y="51"/>
                    <a:pt x="131" y="52"/>
                  </a:cubicBezTo>
                  <a:cubicBezTo>
                    <a:pt x="129" y="53"/>
                    <a:pt x="128" y="54"/>
                    <a:pt x="126" y="55"/>
                  </a:cubicBezTo>
                  <a:cubicBezTo>
                    <a:pt x="125" y="56"/>
                    <a:pt x="124" y="57"/>
                    <a:pt x="123" y="58"/>
                  </a:cubicBezTo>
                  <a:cubicBezTo>
                    <a:pt x="122" y="58"/>
                    <a:pt x="122" y="58"/>
                    <a:pt x="122" y="58"/>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1" y="59"/>
                    <a:pt x="121" y="59"/>
                    <a:pt x="121" y="59"/>
                  </a:cubicBezTo>
                  <a:cubicBezTo>
                    <a:pt x="120" y="60"/>
                    <a:pt x="120" y="61"/>
                    <a:pt x="119" y="62"/>
                  </a:cubicBezTo>
                  <a:cubicBezTo>
                    <a:pt x="118" y="59"/>
                    <a:pt x="117" y="55"/>
                    <a:pt x="115" y="52"/>
                  </a:cubicBezTo>
                  <a:cubicBezTo>
                    <a:pt x="113" y="47"/>
                    <a:pt x="110" y="43"/>
                    <a:pt x="106" y="40"/>
                  </a:cubicBezTo>
                  <a:cubicBezTo>
                    <a:pt x="106" y="39"/>
                    <a:pt x="105" y="38"/>
                    <a:pt x="104" y="37"/>
                  </a:cubicBezTo>
                  <a:cubicBezTo>
                    <a:pt x="105" y="36"/>
                    <a:pt x="107" y="35"/>
                    <a:pt x="110" y="35"/>
                  </a:cubicBezTo>
                  <a:cubicBezTo>
                    <a:pt x="113" y="35"/>
                    <a:pt x="115" y="36"/>
                    <a:pt x="117" y="36"/>
                  </a:cubicBezTo>
                  <a:cubicBezTo>
                    <a:pt x="121" y="37"/>
                    <a:pt x="124" y="37"/>
                    <a:pt x="127" y="37"/>
                  </a:cubicBezTo>
                  <a:cubicBezTo>
                    <a:pt x="129" y="37"/>
                    <a:pt x="132" y="37"/>
                    <a:pt x="135" y="35"/>
                  </a:cubicBezTo>
                  <a:cubicBezTo>
                    <a:pt x="138" y="33"/>
                    <a:pt x="141" y="30"/>
                    <a:pt x="143" y="26"/>
                  </a:cubicBezTo>
                  <a:cubicBezTo>
                    <a:pt x="145" y="23"/>
                    <a:pt x="146" y="19"/>
                    <a:pt x="145" y="14"/>
                  </a:cubicBezTo>
                  <a:cubicBezTo>
                    <a:pt x="148" y="14"/>
                    <a:pt x="151" y="14"/>
                    <a:pt x="154" y="16"/>
                  </a:cubicBezTo>
                  <a:cubicBezTo>
                    <a:pt x="154" y="14"/>
                    <a:pt x="154" y="14"/>
                    <a:pt x="154" y="14"/>
                  </a:cubicBezTo>
                  <a:cubicBezTo>
                    <a:pt x="153" y="14"/>
                    <a:pt x="149" y="13"/>
                    <a:pt x="145" y="13"/>
                  </a:cubicBezTo>
                  <a:cubicBezTo>
                    <a:pt x="145" y="12"/>
                    <a:pt x="145" y="11"/>
                    <a:pt x="144" y="10"/>
                  </a:cubicBezTo>
                  <a:cubicBezTo>
                    <a:pt x="143" y="7"/>
                    <a:pt x="140" y="4"/>
                    <a:pt x="136" y="2"/>
                  </a:cubicBezTo>
                  <a:cubicBezTo>
                    <a:pt x="131" y="0"/>
                    <a:pt x="126" y="0"/>
                    <a:pt x="122" y="2"/>
                  </a:cubicBezTo>
                  <a:cubicBezTo>
                    <a:pt x="118" y="3"/>
                    <a:pt x="114" y="5"/>
                    <a:pt x="112" y="8"/>
                  </a:cubicBezTo>
                  <a:cubicBezTo>
                    <a:pt x="109" y="11"/>
                    <a:pt x="108" y="14"/>
                    <a:pt x="107" y="17"/>
                  </a:cubicBezTo>
                  <a:cubicBezTo>
                    <a:pt x="106" y="22"/>
                    <a:pt x="106" y="29"/>
                    <a:pt x="104" y="33"/>
                  </a:cubicBezTo>
                  <a:cubicBezTo>
                    <a:pt x="104" y="35"/>
                    <a:pt x="104" y="36"/>
                    <a:pt x="104" y="37"/>
                  </a:cubicBezTo>
                  <a:cubicBezTo>
                    <a:pt x="100" y="35"/>
                    <a:pt x="97" y="33"/>
                    <a:pt x="94" y="32"/>
                  </a:cubicBezTo>
                  <a:cubicBezTo>
                    <a:pt x="89" y="31"/>
                    <a:pt x="85" y="30"/>
                    <a:pt x="81" y="31"/>
                  </a:cubicBezTo>
                  <a:cubicBezTo>
                    <a:pt x="73" y="31"/>
                    <a:pt x="68" y="34"/>
                    <a:pt x="63" y="38"/>
                  </a:cubicBezTo>
                  <a:cubicBezTo>
                    <a:pt x="61" y="39"/>
                    <a:pt x="57" y="42"/>
                    <a:pt x="54" y="45"/>
                  </a:cubicBezTo>
                  <a:cubicBezTo>
                    <a:pt x="52" y="47"/>
                    <a:pt x="51" y="49"/>
                    <a:pt x="50" y="50"/>
                  </a:cubicBezTo>
                  <a:cubicBezTo>
                    <a:pt x="50" y="46"/>
                    <a:pt x="49" y="43"/>
                    <a:pt x="46" y="40"/>
                  </a:cubicBezTo>
                  <a:cubicBezTo>
                    <a:pt x="43" y="36"/>
                    <a:pt x="36" y="33"/>
                    <a:pt x="31" y="32"/>
                  </a:cubicBezTo>
                  <a:cubicBezTo>
                    <a:pt x="26" y="31"/>
                    <a:pt x="21" y="33"/>
                    <a:pt x="17" y="35"/>
                  </a:cubicBezTo>
                  <a:cubicBezTo>
                    <a:pt x="13" y="37"/>
                    <a:pt x="11" y="40"/>
                    <a:pt x="8" y="43"/>
                  </a:cubicBezTo>
                  <a:cubicBezTo>
                    <a:pt x="7" y="44"/>
                    <a:pt x="5" y="46"/>
                    <a:pt x="3" y="48"/>
                  </a:cubicBezTo>
                  <a:cubicBezTo>
                    <a:pt x="1" y="50"/>
                    <a:pt x="0" y="52"/>
                    <a:pt x="0" y="52"/>
                  </a:cubicBezTo>
                  <a:cubicBezTo>
                    <a:pt x="2" y="52"/>
                    <a:pt x="4" y="53"/>
                    <a:pt x="6" y="56"/>
                  </a:cubicBezTo>
                  <a:cubicBezTo>
                    <a:pt x="8" y="58"/>
                    <a:pt x="9" y="60"/>
                    <a:pt x="11" y="62"/>
                  </a:cubicBezTo>
                  <a:cubicBezTo>
                    <a:pt x="15" y="67"/>
                    <a:pt x="21" y="72"/>
                    <a:pt x="29" y="73"/>
                  </a:cubicBezTo>
                  <a:cubicBezTo>
                    <a:pt x="37" y="73"/>
                    <a:pt x="45" y="66"/>
                    <a:pt x="49" y="58"/>
                  </a:cubicBezTo>
                  <a:cubicBezTo>
                    <a:pt x="50" y="58"/>
                    <a:pt x="52" y="60"/>
                    <a:pt x="53" y="61"/>
                  </a:cubicBezTo>
                  <a:cubicBezTo>
                    <a:pt x="55" y="63"/>
                    <a:pt x="56" y="65"/>
                    <a:pt x="56" y="67"/>
                  </a:cubicBezTo>
                  <a:cubicBezTo>
                    <a:pt x="56" y="68"/>
                    <a:pt x="56" y="69"/>
                    <a:pt x="57" y="70"/>
                  </a:cubicBezTo>
                  <a:cubicBezTo>
                    <a:pt x="56" y="71"/>
                    <a:pt x="55" y="72"/>
                    <a:pt x="54" y="73"/>
                  </a:cubicBezTo>
                  <a:cubicBezTo>
                    <a:pt x="51" y="76"/>
                    <a:pt x="50" y="79"/>
                    <a:pt x="49" y="83"/>
                  </a:cubicBezTo>
                  <a:cubicBezTo>
                    <a:pt x="49" y="84"/>
                    <a:pt x="48" y="87"/>
                    <a:pt x="47" y="89"/>
                  </a:cubicBezTo>
                  <a:cubicBezTo>
                    <a:pt x="46" y="92"/>
                    <a:pt x="47" y="93"/>
                    <a:pt x="47" y="93"/>
                  </a:cubicBezTo>
                  <a:cubicBezTo>
                    <a:pt x="47" y="93"/>
                    <a:pt x="48" y="93"/>
                    <a:pt x="49" y="93"/>
                  </a:cubicBezTo>
                  <a:cubicBezTo>
                    <a:pt x="50" y="93"/>
                    <a:pt x="51" y="94"/>
                    <a:pt x="52" y="94"/>
                  </a:cubicBezTo>
                  <a:cubicBezTo>
                    <a:pt x="55" y="96"/>
                    <a:pt x="57" y="97"/>
                    <a:pt x="59" y="98"/>
                  </a:cubicBezTo>
                  <a:cubicBezTo>
                    <a:pt x="61" y="100"/>
                    <a:pt x="64" y="101"/>
                    <a:pt x="68" y="102"/>
                  </a:cubicBezTo>
                  <a:cubicBezTo>
                    <a:pt x="71" y="102"/>
                    <a:pt x="74" y="102"/>
                    <a:pt x="77" y="101"/>
                  </a:cubicBezTo>
                  <a:cubicBezTo>
                    <a:pt x="79" y="100"/>
                    <a:pt x="81" y="99"/>
                    <a:pt x="83" y="97"/>
                  </a:cubicBezTo>
                  <a:cubicBezTo>
                    <a:pt x="84" y="97"/>
                    <a:pt x="85" y="97"/>
                    <a:pt x="87" y="97"/>
                  </a:cubicBezTo>
                  <a:cubicBezTo>
                    <a:pt x="85" y="97"/>
                    <a:pt x="84" y="98"/>
                    <a:pt x="83" y="99"/>
                  </a:cubicBezTo>
                  <a:cubicBezTo>
                    <a:pt x="81" y="101"/>
                    <a:pt x="80" y="102"/>
                    <a:pt x="79" y="104"/>
                  </a:cubicBezTo>
                  <a:cubicBezTo>
                    <a:pt x="78" y="105"/>
                    <a:pt x="74" y="108"/>
                    <a:pt x="74" y="108"/>
                  </a:cubicBezTo>
                  <a:cubicBezTo>
                    <a:pt x="77" y="109"/>
                    <a:pt x="79" y="112"/>
                    <a:pt x="82" y="114"/>
                  </a:cubicBezTo>
                  <a:cubicBezTo>
                    <a:pt x="83" y="114"/>
                    <a:pt x="84" y="115"/>
                    <a:pt x="85" y="116"/>
                  </a:cubicBezTo>
                  <a:cubicBezTo>
                    <a:pt x="84" y="115"/>
                    <a:pt x="82" y="115"/>
                    <a:pt x="82" y="115"/>
                  </a:cubicBezTo>
                  <a:cubicBezTo>
                    <a:pt x="84" y="118"/>
                    <a:pt x="82" y="122"/>
                    <a:pt x="83" y="125"/>
                  </a:cubicBezTo>
                  <a:close/>
                  <a:moveTo>
                    <a:pt x="146" y="76"/>
                  </a:moveTo>
                  <a:cubicBezTo>
                    <a:pt x="145" y="75"/>
                    <a:pt x="145" y="75"/>
                    <a:pt x="145" y="75"/>
                  </a:cubicBezTo>
                  <a:cubicBezTo>
                    <a:pt x="146" y="76"/>
                    <a:pt x="146" y="76"/>
                    <a:pt x="146" y="76"/>
                  </a:cubicBezTo>
                  <a:close/>
                  <a:moveTo>
                    <a:pt x="151" y="79"/>
                  </a:moveTo>
                  <a:cubicBezTo>
                    <a:pt x="151" y="79"/>
                    <a:pt x="151" y="79"/>
                    <a:pt x="151" y="79"/>
                  </a:cubicBezTo>
                  <a:cubicBezTo>
                    <a:pt x="151" y="79"/>
                    <a:pt x="151" y="79"/>
                    <a:pt x="151" y="79"/>
                  </a:cubicBezTo>
                  <a:close/>
                  <a:moveTo>
                    <a:pt x="145" y="75"/>
                  </a:moveTo>
                  <a:cubicBezTo>
                    <a:pt x="145" y="75"/>
                    <a:pt x="145" y="75"/>
                    <a:pt x="145" y="75"/>
                  </a:cubicBezTo>
                  <a:cubicBezTo>
                    <a:pt x="144" y="74"/>
                    <a:pt x="144" y="75"/>
                    <a:pt x="145" y="75"/>
                  </a:cubicBezTo>
                  <a:close/>
                  <a:moveTo>
                    <a:pt x="49" y="57"/>
                  </a:moveTo>
                  <a:cubicBezTo>
                    <a:pt x="50" y="55"/>
                    <a:pt x="50" y="53"/>
                    <a:pt x="50" y="50"/>
                  </a:cubicBezTo>
                  <a:cubicBezTo>
                    <a:pt x="53" y="51"/>
                    <a:pt x="55" y="54"/>
                    <a:pt x="56" y="57"/>
                  </a:cubicBezTo>
                  <a:cubicBezTo>
                    <a:pt x="57" y="59"/>
                    <a:pt x="57" y="62"/>
                    <a:pt x="56" y="65"/>
                  </a:cubicBezTo>
                  <a:cubicBezTo>
                    <a:pt x="55" y="62"/>
                    <a:pt x="52" y="58"/>
                    <a:pt x="49" y="5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2665"/>
            <p:cNvSpPr>
              <a:spLocks/>
            </p:cNvSpPr>
            <p:nvPr/>
          </p:nvSpPr>
          <p:spPr bwMode="auto">
            <a:xfrm>
              <a:off x="242446" y="3760111"/>
              <a:ext cx="88942" cy="88043"/>
            </a:xfrm>
            <a:custGeom>
              <a:avLst/>
              <a:gdLst>
                <a:gd name="T0" fmla="*/ 19 w 42"/>
                <a:gd name="T1" fmla="*/ 35 h 41"/>
                <a:gd name="T2" fmla="*/ 26 w 42"/>
                <a:gd name="T3" fmla="*/ 32 h 41"/>
                <a:gd name="T4" fmla="*/ 30 w 42"/>
                <a:gd name="T5" fmla="*/ 28 h 41"/>
                <a:gd name="T6" fmla="*/ 32 w 42"/>
                <a:gd name="T7" fmla="*/ 19 h 41"/>
                <a:gd name="T8" fmla="*/ 31 w 42"/>
                <a:gd name="T9" fmla="*/ 8 h 41"/>
                <a:gd name="T10" fmla="*/ 36 w 42"/>
                <a:gd name="T11" fmla="*/ 7 h 41"/>
                <a:gd name="T12" fmla="*/ 42 w 42"/>
                <a:gd name="T13" fmla="*/ 10 h 41"/>
                <a:gd name="T14" fmla="*/ 42 w 42"/>
                <a:gd name="T15" fmla="*/ 9 h 41"/>
                <a:gd name="T16" fmla="*/ 37 w 42"/>
                <a:gd name="T17" fmla="*/ 7 h 41"/>
                <a:gd name="T18" fmla="*/ 30 w 42"/>
                <a:gd name="T19" fmla="*/ 7 h 41"/>
                <a:gd name="T20" fmla="*/ 25 w 42"/>
                <a:gd name="T21" fmla="*/ 2 h 41"/>
                <a:gd name="T22" fmla="*/ 16 w 42"/>
                <a:gd name="T23" fmla="*/ 1 h 41"/>
                <a:gd name="T24" fmla="*/ 8 w 42"/>
                <a:gd name="T25" fmla="*/ 5 h 41"/>
                <a:gd name="T26" fmla="*/ 3 w 42"/>
                <a:gd name="T27" fmla="*/ 10 h 41"/>
                <a:gd name="T28" fmla="*/ 1 w 42"/>
                <a:gd name="T29" fmla="*/ 22 h 41"/>
                <a:gd name="T30" fmla="*/ 4 w 42"/>
                <a:gd name="T31" fmla="*/ 31 h 41"/>
                <a:gd name="T32" fmla="*/ 7 w 42"/>
                <a:gd name="T33" fmla="*/ 41 h 41"/>
                <a:gd name="T34" fmla="*/ 19 w 42"/>
                <a:gd name="T35"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1">
                  <a:moveTo>
                    <a:pt x="19" y="35"/>
                  </a:moveTo>
                  <a:cubicBezTo>
                    <a:pt x="22" y="34"/>
                    <a:pt x="24" y="33"/>
                    <a:pt x="26" y="32"/>
                  </a:cubicBezTo>
                  <a:cubicBezTo>
                    <a:pt x="28" y="31"/>
                    <a:pt x="29" y="30"/>
                    <a:pt x="30" y="28"/>
                  </a:cubicBezTo>
                  <a:cubicBezTo>
                    <a:pt x="31" y="26"/>
                    <a:pt x="32" y="23"/>
                    <a:pt x="32" y="19"/>
                  </a:cubicBezTo>
                  <a:cubicBezTo>
                    <a:pt x="32" y="15"/>
                    <a:pt x="32" y="11"/>
                    <a:pt x="31" y="8"/>
                  </a:cubicBezTo>
                  <a:cubicBezTo>
                    <a:pt x="32" y="7"/>
                    <a:pt x="34" y="7"/>
                    <a:pt x="36" y="7"/>
                  </a:cubicBezTo>
                  <a:cubicBezTo>
                    <a:pt x="38" y="8"/>
                    <a:pt x="40" y="9"/>
                    <a:pt x="42" y="10"/>
                  </a:cubicBezTo>
                  <a:cubicBezTo>
                    <a:pt x="42" y="9"/>
                    <a:pt x="42" y="9"/>
                    <a:pt x="42" y="9"/>
                  </a:cubicBezTo>
                  <a:cubicBezTo>
                    <a:pt x="41" y="9"/>
                    <a:pt x="39" y="8"/>
                    <a:pt x="37" y="7"/>
                  </a:cubicBezTo>
                  <a:cubicBezTo>
                    <a:pt x="35" y="7"/>
                    <a:pt x="32" y="7"/>
                    <a:pt x="30" y="7"/>
                  </a:cubicBezTo>
                  <a:cubicBezTo>
                    <a:pt x="29" y="5"/>
                    <a:pt x="28" y="3"/>
                    <a:pt x="25" y="2"/>
                  </a:cubicBezTo>
                  <a:cubicBezTo>
                    <a:pt x="23" y="1"/>
                    <a:pt x="20" y="0"/>
                    <a:pt x="16" y="1"/>
                  </a:cubicBezTo>
                  <a:cubicBezTo>
                    <a:pt x="14" y="1"/>
                    <a:pt x="11" y="3"/>
                    <a:pt x="8" y="5"/>
                  </a:cubicBezTo>
                  <a:cubicBezTo>
                    <a:pt x="6" y="6"/>
                    <a:pt x="4" y="8"/>
                    <a:pt x="3" y="10"/>
                  </a:cubicBezTo>
                  <a:cubicBezTo>
                    <a:pt x="0" y="15"/>
                    <a:pt x="0" y="18"/>
                    <a:pt x="1" y="22"/>
                  </a:cubicBezTo>
                  <a:cubicBezTo>
                    <a:pt x="1" y="26"/>
                    <a:pt x="2" y="29"/>
                    <a:pt x="4" y="31"/>
                  </a:cubicBezTo>
                  <a:cubicBezTo>
                    <a:pt x="5" y="34"/>
                    <a:pt x="7" y="41"/>
                    <a:pt x="7" y="41"/>
                  </a:cubicBezTo>
                  <a:cubicBezTo>
                    <a:pt x="9" y="37"/>
                    <a:pt x="15" y="36"/>
                    <a:pt x="19" y="3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2666"/>
            <p:cNvSpPr>
              <a:spLocks noEditPoints="1"/>
            </p:cNvSpPr>
            <p:nvPr/>
          </p:nvSpPr>
          <p:spPr bwMode="auto">
            <a:xfrm>
              <a:off x="112179" y="3681951"/>
              <a:ext cx="159915" cy="135658"/>
            </a:xfrm>
            <a:custGeom>
              <a:avLst/>
              <a:gdLst>
                <a:gd name="T0" fmla="*/ 55 w 75"/>
                <a:gd name="T1" fmla="*/ 56 h 64"/>
                <a:gd name="T2" fmla="*/ 60 w 75"/>
                <a:gd name="T3" fmla="*/ 43 h 64"/>
                <a:gd name="T4" fmla="*/ 58 w 75"/>
                <a:gd name="T5" fmla="*/ 28 h 64"/>
                <a:gd name="T6" fmla="*/ 65 w 75"/>
                <a:gd name="T7" fmla="*/ 27 h 64"/>
                <a:gd name="T8" fmla="*/ 74 w 75"/>
                <a:gd name="T9" fmla="*/ 33 h 64"/>
                <a:gd name="T10" fmla="*/ 75 w 75"/>
                <a:gd name="T11" fmla="*/ 32 h 64"/>
                <a:gd name="T12" fmla="*/ 67 w 75"/>
                <a:gd name="T13" fmla="*/ 27 h 64"/>
                <a:gd name="T14" fmla="*/ 57 w 75"/>
                <a:gd name="T15" fmla="*/ 27 h 64"/>
                <a:gd name="T16" fmla="*/ 50 w 75"/>
                <a:gd name="T17" fmla="*/ 19 h 64"/>
                <a:gd name="T18" fmla="*/ 44 w 75"/>
                <a:gd name="T19" fmla="*/ 17 h 64"/>
                <a:gd name="T20" fmla="*/ 44 w 75"/>
                <a:gd name="T21" fmla="*/ 17 h 64"/>
                <a:gd name="T22" fmla="*/ 39 w 75"/>
                <a:gd name="T23" fmla="*/ 13 h 64"/>
                <a:gd name="T24" fmla="*/ 38 w 75"/>
                <a:gd name="T25" fmla="*/ 5 h 64"/>
                <a:gd name="T26" fmla="*/ 32 w 75"/>
                <a:gd name="T27" fmla="*/ 1 h 64"/>
                <a:gd name="T28" fmla="*/ 25 w 75"/>
                <a:gd name="T29" fmla="*/ 1 h 64"/>
                <a:gd name="T30" fmla="*/ 20 w 75"/>
                <a:gd name="T31" fmla="*/ 4 h 64"/>
                <a:gd name="T32" fmla="*/ 14 w 75"/>
                <a:gd name="T33" fmla="*/ 6 h 64"/>
                <a:gd name="T34" fmla="*/ 19 w 75"/>
                <a:gd name="T35" fmla="*/ 13 h 64"/>
                <a:gd name="T36" fmla="*/ 27 w 75"/>
                <a:gd name="T37" fmla="*/ 21 h 64"/>
                <a:gd name="T38" fmla="*/ 26 w 75"/>
                <a:gd name="T39" fmla="*/ 22 h 64"/>
                <a:gd name="T40" fmla="*/ 22 w 75"/>
                <a:gd name="T41" fmla="*/ 26 h 64"/>
                <a:gd name="T42" fmla="*/ 20 w 75"/>
                <a:gd name="T43" fmla="*/ 32 h 64"/>
                <a:gd name="T44" fmla="*/ 13 w 75"/>
                <a:gd name="T45" fmla="*/ 42 h 64"/>
                <a:gd name="T46" fmla="*/ 6 w 75"/>
                <a:gd name="T47" fmla="*/ 47 h 64"/>
                <a:gd name="T48" fmla="*/ 0 w 75"/>
                <a:gd name="T49" fmla="*/ 49 h 64"/>
                <a:gd name="T50" fmla="*/ 11 w 75"/>
                <a:gd name="T51" fmla="*/ 57 h 64"/>
                <a:gd name="T52" fmla="*/ 25 w 75"/>
                <a:gd name="T53" fmla="*/ 63 h 64"/>
                <a:gd name="T54" fmla="*/ 43 w 75"/>
                <a:gd name="T55" fmla="*/ 63 h 64"/>
                <a:gd name="T56" fmla="*/ 55 w 75"/>
                <a:gd name="T57" fmla="*/ 56 h 64"/>
                <a:gd name="T58" fmla="*/ 39 w 75"/>
                <a:gd name="T59" fmla="*/ 13 h 64"/>
                <a:gd name="T60" fmla="*/ 41 w 75"/>
                <a:gd name="T61" fmla="*/ 14 h 64"/>
                <a:gd name="T62" fmla="*/ 43 w 75"/>
                <a:gd name="T63" fmla="*/ 17 h 64"/>
                <a:gd name="T64" fmla="*/ 40 w 75"/>
                <a:gd name="T65" fmla="*/ 17 h 64"/>
                <a:gd name="T66" fmla="*/ 37 w 75"/>
                <a:gd name="T67" fmla="*/ 17 h 64"/>
                <a:gd name="T68" fmla="*/ 39 w 75"/>
                <a:gd name="T69" fmla="*/ 1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64">
                  <a:moveTo>
                    <a:pt x="55" y="56"/>
                  </a:moveTo>
                  <a:cubicBezTo>
                    <a:pt x="58" y="53"/>
                    <a:pt x="59" y="48"/>
                    <a:pt x="60" y="43"/>
                  </a:cubicBezTo>
                  <a:cubicBezTo>
                    <a:pt x="60" y="38"/>
                    <a:pt x="60" y="32"/>
                    <a:pt x="58" y="28"/>
                  </a:cubicBezTo>
                  <a:cubicBezTo>
                    <a:pt x="60" y="27"/>
                    <a:pt x="63" y="27"/>
                    <a:pt x="65" y="27"/>
                  </a:cubicBezTo>
                  <a:cubicBezTo>
                    <a:pt x="69" y="28"/>
                    <a:pt x="72" y="30"/>
                    <a:pt x="74" y="33"/>
                  </a:cubicBezTo>
                  <a:cubicBezTo>
                    <a:pt x="74" y="32"/>
                    <a:pt x="74" y="32"/>
                    <a:pt x="75" y="32"/>
                  </a:cubicBezTo>
                  <a:cubicBezTo>
                    <a:pt x="74" y="30"/>
                    <a:pt x="71" y="28"/>
                    <a:pt x="67" y="27"/>
                  </a:cubicBezTo>
                  <a:cubicBezTo>
                    <a:pt x="64" y="26"/>
                    <a:pt x="60" y="26"/>
                    <a:pt x="57" y="27"/>
                  </a:cubicBezTo>
                  <a:cubicBezTo>
                    <a:pt x="56" y="24"/>
                    <a:pt x="53" y="21"/>
                    <a:pt x="50" y="19"/>
                  </a:cubicBezTo>
                  <a:cubicBezTo>
                    <a:pt x="48" y="18"/>
                    <a:pt x="46" y="17"/>
                    <a:pt x="44" y="17"/>
                  </a:cubicBezTo>
                  <a:cubicBezTo>
                    <a:pt x="44" y="17"/>
                    <a:pt x="44" y="17"/>
                    <a:pt x="44" y="17"/>
                  </a:cubicBezTo>
                  <a:cubicBezTo>
                    <a:pt x="43" y="16"/>
                    <a:pt x="41" y="13"/>
                    <a:pt x="39" y="13"/>
                  </a:cubicBezTo>
                  <a:cubicBezTo>
                    <a:pt x="40" y="10"/>
                    <a:pt x="40" y="7"/>
                    <a:pt x="38" y="5"/>
                  </a:cubicBezTo>
                  <a:cubicBezTo>
                    <a:pt x="37" y="3"/>
                    <a:pt x="34" y="2"/>
                    <a:pt x="32" y="1"/>
                  </a:cubicBezTo>
                  <a:cubicBezTo>
                    <a:pt x="30" y="0"/>
                    <a:pt x="27" y="1"/>
                    <a:pt x="25" y="1"/>
                  </a:cubicBezTo>
                  <a:cubicBezTo>
                    <a:pt x="23" y="2"/>
                    <a:pt x="21" y="3"/>
                    <a:pt x="20" y="4"/>
                  </a:cubicBezTo>
                  <a:cubicBezTo>
                    <a:pt x="18" y="4"/>
                    <a:pt x="14" y="6"/>
                    <a:pt x="14" y="6"/>
                  </a:cubicBezTo>
                  <a:cubicBezTo>
                    <a:pt x="17" y="7"/>
                    <a:pt x="17" y="11"/>
                    <a:pt x="19" y="13"/>
                  </a:cubicBezTo>
                  <a:cubicBezTo>
                    <a:pt x="20" y="16"/>
                    <a:pt x="23" y="20"/>
                    <a:pt x="27" y="21"/>
                  </a:cubicBezTo>
                  <a:cubicBezTo>
                    <a:pt x="27" y="21"/>
                    <a:pt x="26" y="22"/>
                    <a:pt x="26" y="22"/>
                  </a:cubicBezTo>
                  <a:cubicBezTo>
                    <a:pt x="24" y="23"/>
                    <a:pt x="23" y="25"/>
                    <a:pt x="22" y="26"/>
                  </a:cubicBezTo>
                  <a:cubicBezTo>
                    <a:pt x="22" y="28"/>
                    <a:pt x="21" y="30"/>
                    <a:pt x="20" y="32"/>
                  </a:cubicBezTo>
                  <a:cubicBezTo>
                    <a:pt x="18" y="36"/>
                    <a:pt x="15" y="39"/>
                    <a:pt x="13" y="42"/>
                  </a:cubicBezTo>
                  <a:cubicBezTo>
                    <a:pt x="11" y="44"/>
                    <a:pt x="9" y="46"/>
                    <a:pt x="6" y="47"/>
                  </a:cubicBezTo>
                  <a:cubicBezTo>
                    <a:pt x="3" y="49"/>
                    <a:pt x="0" y="49"/>
                    <a:pt x="0" y="49"/>
                  </a:cubicBezTo>
                  <a:cubicBezTo>
                    <a:pt x="4" y="51"/>
                    <a:pt x="7" y="54"/>
                    <a:pt x="11" y="57"/>
                  </a:cubicBezTo>
                  <a:cubicBezTo>
                    <a:pt x="16" y="59"/>
                    <a:pt x="20" y="62"/>
                    <a:pt x="25" y="63"/>
                  </a:cubicBezTo>
                  <a:cubicBezTo>
                    <a:pt x="31" y="64"/>
                    <a:pt x="38" y="64"/>
                    <a:pt x="43" y="63"/>
                  </a:cubicBezTo>
                  <a:cubicBezTo>
                    <a:pt x="49" y="61"/>
                    <a:pt x="53" y="59"/>
                    <a:pt x="55" y="56"/>
                  </a:cubicBezTo>
                  <a:close/>
                  <a:moveTo>
                    <a:pt x="39" y="13"/>
                  </a:moveTo>
                  <a:cubicBezTo>
                    <a:pt x="40" y="13"/>
                    <a:pt x="40" y="14"/>
                    <a:pt x="41" y="14"/>
                  </a:cubicBezTo>
                  <a:cubicBezTo>
                    <a:pt x="42" y="15"/>
                    <a:pt x="43" y="16"/>
                    <a:pt x="43" y="17"/>
                  </a:cubicBezTo>
                  <a:cubicBezTo>
                    <a:pt x="42" y="17"/>
                    <a:pt x="41" y="17"/>
                    <a:pt x="40" y="17"/>
                  </a:cubicBezTo>
                  <a:cubicBezTo>
                    <a:pt x="39" y="17"/>
                    <a:pt x="38" y="17"/>
                    <a:pt x="37" y="17"/>
                  </a:cubicBezTo>
                  <a:cubicBezTo>
                    <a:pt x="38" y="16"/>
                    <a:pt x="38" y="15"/>
                    <a:pt x="39" y="1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2667"/>
            <p:cNvSpPr>
              <a:spLocks/>
            </p:cNvSpPr>
            <p:nvPr/>
          </p:nvSpPr>
          <p:spPr bwMode="auto">
            <a:xfrm>
              <a:off x="278382" y="3832882"/>
              <a:ext cx="93433" cy="71872"/>
            </a:xfrm>
            <a:custGeom>
              <a:avLst/>
              <a:gdLst>
                <a:gd name="T0" fmla="*/ 14 w 44"/>
                <a:gd name="T1" fmla="*/ 33 h 34"/>
                <a:gd name="T2" fmla="*/ 22 w 44"/>
                <a:gd name="T3" fmla="*/ 33 h 34"/>
                <a:gd name="T4" fmla="*/ 28 w 44"/>
                <a:gd name="T5" fmla="*/ 29 h 34"/>
                <a:gd name="T6" fmla="*/ 33 w 44"/>
                <a:gd name="T7" fmla="*/ 21 h 34"/>
                <a:gd name="T8" fmla="*/ 33 w 44"/>
                <a:gd name="T9" fmla="*/ 10 h 34"/>
                <a:gd name="T10" fmla="*/ 38 w 44"/>
                <a:gd name="T11" fmla="*/ 10 h 34"/>
                <a:gd name="T12" fmla="*/ 44 w 44"/>
                <a:gd name="T13" fmla="*/ 13 h 34"/>
                <a:gd name="T14" fmla="*/ 44 w 44"/>
                <a:gd name="T15" fmla="*/ 12 h 34"/>
                <a:gd name="T16" fmla="*/ 39 w 44"/>
                <a:gd name="T17" fmla="*/ 10 h 34"/>
                <a:gd name="T18" fmla="*/ 33 w 44"/>
                <a:gd name="T19" fmla="*/ 9 h 34"/>
                <a:gd name="T20" fmla="*/ 29 w 44"/>
                <a:gd name="T21" fmla="*/ 3 h 34"/>
                <a:gd name="T22" fmla="*/ 21 w 44"/>
                <a:gd name="T23" fmla="*/ 0 h 34"/>
                <a:gd name="T24" fmla="*/ 7 w 44"/>
                <a:gd name="T25" fmla="*/ 5 h 34"/>
                <a:gd name="T26" fmla="*/ 1 w 44"/>
                <a:gd name="T27" fmla="*/ 15 h 34"/>
                <a:gd name="T28" fmla="*/ 1 w 44"/>
                <a:gd name="T29" fmla="*/ 25 h 34"/>
                <a:gd name="T30" fmla="*/ 1 w 44"/>
                <a:gd name="T31" fmla="*/ 34 h 34"/>
                <a:gd name="T32" fmla="*/ 14 w 44"/>
                <a:gd name="T33"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34">
                  <a:moveTo>
                    <a:pt x="14" y="33"/>
                  </a:moveTo>
                  <a:cubicBezTo>
                    <a:pt x="17" y="33"/>
                    <a:pt x="20" y="33"/>
                    <a:pt x="22" y="33"/>
                  </a:cubicBezTo>
                  <a:cubicBezTo>
                    <a:pt x="24" y="32"/>
                    <a:pt x="27" y="31"/>
                    <a:pt x="28" y="29"/>
                  </a:cubicBezTo>
                  <a:cubicBezTo>
                    <a:pt x="30" y="27"/>
                    <a:pt x="32" y="24"/>
                    <a:pt x="33" y="21"/>
                  </a:cubicBezTo>
                  <a:cubicBezTo>
                    <a:pt x="34" y="17"/>
                    <a:pt x="34" y="13"/>
                    <a:pt x="33" y="10"/>
                  </a:cubicBezTo>
                  <a:cubicBezTo>
                    <a:pt x="35" y="10"/>
                    <a:pt x="36" y="10"/>
                    <a:pt x="38" y="10"/>
                  </a:cubicBezTo>
                  <a:cubicBezTo>
                    <a:pt x="40" y="11"/>
                    <a:pt x="42" y="12"/>
                    <a:pt x="44" y="13"/>
                  </a:cubicBezTo>
                  <a:cubicBezTo>
                    <a:pt x="44" y="12"/>
                    <a:pt x="44" y="12"/>
                    <a:pt x="44" y="12"/>
                  </a:cubicBezTo>
                  <a:cubicBezTo>
                    <a:pt x="43" y="12"/>
                    <a:pt x="41" y="11"/>
                    <a:pt x="39" y="10"/>
                  </a:cubicBezTo>
                  <a:cubicBezTo>
                    <a:pt x="37" y="9"/>
                    <a:pt x="35" y="9"/>
                    <a:pt x="33" y="9"/>
                  </a:cubicBezTo>
                  <a:cubicBezTo>
                    <a:pt x="32" y="7"/>
                    <a:pt x="31" y="5"/>
                    <a:pt x="29" y="3"/>
                  </a:cubicBezTo>
                  <a:cubicBezTo>
                    <a:pt x="27" y="1"/>
                    <a:pt x="24" y="0"/>
                    <a:pt x="21" y="0"/>
                  </a:cubicBezTo>
                  <a:cubicBezTo>
                    <a:pt x="17" y="0"/>
                    <a:pt x="11" y="2"/>
                    <a:pt x="7" y="5"/>
                  </a:cubicBezTo>
                  <a:cubicBezTo>
                    <a:pt x="3" y="8"/>
                    <a:pt x="2" y="11"/>
                    <a:pt x="1" y="15"/>
                  </a:cubicBezTo>
                  <a:cubicBezTo>
                    <a:pt x="1" y="18"/>
                    <a:pt x="1" y="21"/>
                    <a:pt x="1" y="25"/>
                  </a:cubicBezTo>
                  <a:cubicBezTo>
                    <a:pt x="1" y="27"/>
                    <a:pt x="0" y="34"/>
                    <a:pt x="1" y="34"/>
                  </a:cubicBezTo>
                  <a:cubicBezTo>
                    <a:pt x="4" y="32"/>
                    <a:pt x="10" y="33"/>
                    <a:pt x="14" y="3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2668"/>
            <p:cNvSpPr>
              <a:spLocks/>
            </p:cNvSpPr>
            <p:nvPr/>
          </p:nvSpPr>
          <p:spPr bwMode="auto">
            <a:xfrm>
              <a:off x="371816" y="3875106"/>
              <a:ext cx="46717" cy="40428"/>
            </a:xfrm>
            <a:custGeom>
              <a:avLst/>
              <a:gdLst>
                <a:gd name="T0" fmla="*/ 15 w 22"/>
                <a:gd name="T1" fmla="*/ 15 h 19"/>
                <a:gd name="T2" fmla="*/ 17 w 22"/>
                <a:gd name="T3" fmla="*/ 10 h 19"/>
                <a:gd name="T4" fmla="*/ 16 w 22"/>
                <a:gd name="T5" fmla="*/ 4 h 19"/>
                <a:gd name="T6" fmla="*/ 18 w 22"/>
                <a:gd name="T7" fmla="*/ 4 h 19"/>
                <a:gd name="T8" fmla="*/ 22 w 22"/>
                <a:gd name="T9" fmla="*/ 5 h 19"/>
                <a:gd name="T10" fmla="*/ 22 w 22"/>
                <a:gd name="T11" fmla="*/ 5 h 19"/>
                <a:gd name="T12" fmla="*/ 19 w 22"/>
                <a:gd name="T13" fmla="*/ 4 h 19"/>
                <a:gd name="T14" fmla="*/ 16 w 22"/>
                <a:gd name="T15" fmla="*/ 4 h 19"/>
                <a:gd name="T16" fmla="*/ 9 w 22"/>
                <a:gd name="T17" fmla="*/ 0 h 19"/>
                <a:gd name="T18" fmla="*/ 2 w 22"/>
                <a:gd name="T19" fmla="*/ 3 h 19"/>
                <a:gd name="T20" fmla="*/ 0 w 22"/>
                <a:gd name="T21" fmla="*/ 9 h 19"/>
                <a:gd name="T22" fmla="*/ 0 w 22"/>
                <a:gd name="T23" fmla="*/ 14 h 19"/>
                <a:gd name="T24" fmla="*/ 1 w 22"/>
                <a:gd name="T25" fmla="*/ 17 h 19"/>
                <a:gd name="T26" fmla="*/ 1 w 22"/>
                <a:gd name="T27" fmla="*/ 19 h 19"/>
                <a:gd name="T28" fmla="*/ 8 w 22"/>
                <a:gd name="T29" fmla="*/ 18 h 19"/>
                <a:gd name="T30" fmla="*/ 15 w 22"/>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9">
                  <a:moveTo>
                    <a:pt x="15" y="15"/>
                  </a:moveTo>
                  <a:cubicBezTo>
                    <a:pt x="16" y="13"/>
                    <a:pt x="16" y="12"/>
                    <a:pt x="17" y="10"/>
                  </a:cubicBezTo>
                  <a:cubicBezTo>
                    <a:pt x="17" y="8"/>
                    <a:pt x="17" y="6"/>
                    <a:pt x="16" y="4"/>
                  </a:cubicBezTo>
                  <a:cubicBezTo>
                    <a:pt x="17" y="4"/>
                    <a:pt x="18" y="4"/>
                    <a:pt x="18" y="4"/>
                  </a:cubicBezTo>
                  <a:cubicBezTo>
                    <a:pt x="20" y="4"/>
                    <a:pt x="21" y="5"/>
                    <a:pt x="22" y="5"/>
                  </a:cubicBezTo>
                  <a:cubicBezTo>
                    <a:pt x="22" y="5"/>
                    <a:pt x="22" y="5"/>
                    <a:pt x="22" y="5"/>
                  </a:cubicBezTo>
                  <a:cubicBezTo>
                    <a:pt x="21" y="4"/>
                    <a:pt x="20" y="4"/>
                    <a:pt x="19" y="4"/>
                  </a:cubicBezTo>
                  <a:cubicBezTo>
                    <a:pt x="18" y="4"/>
                    <a:pt x="17" y="4"/>
                    <a:pt x="16" y="4"/>
                  </a:cubicBezTo>
                  <a:cubicBezTo>
                    <a:pt x="15" y="2"/>
                    <a:pt x="12" y="0"/>
                    <a:pt x="9" y="0"/>
                  </a:cubicBezTo>
                  <a:cubicBezTo>
                    <a:pt x="7" y="0"/>
                    <a:pt x="4" y="2"/>
                    <a:pt x="2" y="3"/>
                  </a:cubicBezTo>
                  <a:cubicBezTo>
                    <a:pt x="1" y="5"/>
                    <a:pt x="0" y="7"/>
                    <a:pt x="0" y="9"/>
                  </a:cubicBezTo>
                  <a:cubicBezTo>
                    <a:pt x="0" y="11"/>
                    <a:pt x="0" y="13"/>
                    <a:pt x="0" y="14"/>
                  </a:cubicBezTo>
                  <a:cubicBezTo>
                    <a:pt x="0" y="15"/>
                    <a:pt x="1" y="16"/>
                    <a:pt x="1" y="17"/>
                  </a:cubicBezTo>
                  <a:cubicBezTo>
                    <a:pt x="1" y="18"/>
                    <a:pt x="1" y="19"/>
                    <a:pt x="1" y="19"/>
                  </a:cubicBezTo>
                  <a:cubicBezTo>
                    <a:pt x="3" y="17"/>
                    <a:pt x="6" y="18"/>
                    <a:pt x="8" y="18"/>
                  </a:cubicBezTo>
                  <a:cubicBezTo>
                    <a:pt x="10" y="18"/>
                    <a:pt x="13" y="17"/>
                    <a:pt x="15"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2669"/>
            <p:cNvSpPr>
              <a:spLocks/>
            </p:cNvSpPr>
            <p:nvPr/>
          </p:nvSpPr>
          <p:spPr bwMode="auto">
            <a:xfrm>
              <a:off x="423025" y="3894871"/>
              <a:ext cx="33241" cy="34139"/>
            </a:xfrm>
            <a:custGeom>
              <a:avLst/>
              <a:gdLst>
                <a:gd name="T0" fmla="*/ 8 w 16"/>
                <a:gd name="T1" fmla="*/ 15 h 16"/>
                <a:gd name="T2" fmla="*/ 15 w 16"/>
                <a:gd name="T3" fmla="*/ 10 h 16"/>
                <a:gd name="T4" fmla="*/ 11 w 16"/>
                <a:gd name="T5" fmla="*/ 2 h 16"/>
                <a:gd name="T6" fmla="*/ 13 w 16"/>
                <a:gd name="T7" fmla="*/ 1 h 16"/>
                <a:gd name="T8" fmla="*/ 16 w 16"/>
                <a:gd name="T9" fmla="*/ 0 h 16"/>
                <a:gd name="T10" fmla="*/ 16 w 16"/>
                <a:gd name="T11" fmla="*/ 0 h 16"/>
                <a:gd name="T12" fmla="*/ 11 w 16"/>
                <a:gd name="T13" fmla="*/ 2 h 16"/>
                <a:gd name="T14" fmla="*/ 6 w 16"/>
                <a:gd name="T15" fmla="*/ 2 h 16"/>
                <a:gd name="T16" fmla="*/ 3 w 16"/>
                <a:gd name="T17" fmla="*/ 4 h 16"/>
                <a:gd name="T18" fmla="*/ 2 w 16"/>
                <a:gd name="T19" fmla="*/ 8 h 16"/>
                <a:gd name="T20" fmla="*/ 2 w 16"/>
                <a:gd name="T21" fmla="*/ 12 h 16"/>
                <a:gd name="T22" fmla="*/ 1 w 16"/>
                <a:gd name="T23" fmla="*/ 14 h 16"/>
                <a:gd name="T24" fmla="*/ 0 w 16"/>
                <a:gd name="T25" fmla="*/ 16 h 16"/>
                <a:gd name="T26" fmla="*/ 8 w 16"/>
                <a:gd name="T2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8" y="15"/>
                  </a:moveTo>
                  <a:cubicBezTo>
                    <a:pt x="11" y="15"/>
                    <a:pt x="14" y="13"/>
                    <a:pt x="15" y="10"/>
                  </a:cubicBezTo>
                  <a:cubicBezTo>
                    <a:pt x="16" y="7"/>
                    <a:pt x="14" y="4"/>
                    <a:pt x="11" y="2"/>
                  </a:cubicBezTo>
                  <a:cubicBezTo>
                    <a:pt x="12" y="2"/>
                    <a:pt x="12" y="1"/>
                    <a:pt x="13" y="1"/>
                  </a:cubicBezTo>
                  <a:cubicBezTo>
                    <a:pt x="14" y="1"/>
                    <a:pt x="15" y="0"/>
                    <a:pt x="16" y="0"/>
                  </a:cubicBezTo>
                  <a:cubicBezTo>
                    <a:pt x="16" y="0"/>
                    <a:pt x="16" y="0"/>
                    <a:pt x="16" y="0"/>
                  </a:cubicBezTo>
                  <a:cubicBezTo>
                    <a:pt x="15" y="0"/>
                    <a:pt x="12" y="1"/>
                    <a:pt x="11" y="2"/>
                  </a:cubicBezTo>
                  <a:cubicBezTo>
                    <a:pt x="10" y="1"/>
                    <a:pt x="8" y="1"/>
                    <a:pt x="6" y="2"/>
                  </a:cubicBezTo>
                  <a:cubicBezTo>
                    <a:pt x="5" y="2"/>
                    <a:pt x="3" y="3"/>
                    <a:pt x="3" y="4"/>
                  </a:cubicBezTo>
                  <a:cubicBezTo>
                    <a:pt x="2" y="6"/>
                    <a:pt x="2" y="7"/>
                    <a:pt x="2" y="8"/>
                  </a:cubicBezTo>
                  <a:cubicBezTo>
                    <a:pt x="2" y="9"/>
                    <a:pt x="2" y="11"/>
                    <a:pt x="2" y="12"/>
                  </a:cubicBezTo>
                  <a:cubicBezTo>
                    <a:pt x="2" y="12"/>
                    <a:pt x="1" y="13"/>
                    <a:pt x="1" y="14"/>
                  </a:cubicBezTo>
                  <a:cubicBezTo>
                    <a:pt x="1" y="15"/>
                    <a:pt x="0" y="16"/>
                    <a:pt x="0" y="16"/>
                  </a:cubicBezTo>
                  <a:cubicBezTo>
                    <a:pt x="3" y="15"/>
                    <a:pt x="5" y="16"/>
                    <a:pt x="8"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2670"/>
            <p:cNvSpPr>
              <a:spLocks/>
            </p:cNvSpPr>
            <p:nvPr/>
          </p:nvSpPr>
          <p:spPr bwMode="auto">
            <a:xfrm>
              <a:off x="361035" y="3814015"/>
              <a:ext cx="57498" cy="59294"/>
            </a:xfrm>
            <a:custGeom>
              <a:avLst/>
              <a:gdLst>
                <a:gd name="T0" fmla="*/ 0 w 27"/>
                <a:gd name="T1" fmla="*/ 0 h 28"/>
                <a:gd name="T2" fmla="*/ 1 w 27"/>
                <a:gd name="T3" fmla="*/ 10 h 28"/>
                <a:gd name="T4" fmla="*/ 7 w 27"/>
                <a:gd name="T5" fmla="*/ 23 h 28"/>
                <a:gd name="T6" fmla="*/ 22 w 27"/>
                <a:gd name="T7" fmla="*/ 21 h 28"/>
                <a:gd name="T8" fmla="*/ 24 w 27"/>
                <a:gd name="T9" fmla="*/ 24 h 28"/>
                <a:gd name="T10" fmla="*/ 24 w 27"/>
                <a:gd name="T11" fmla="*/ 28 h 28"/>
                <a:gd name="T12" fmla="*/ 25 w 27"/>
                <a:gd name="T13" fmla="*/ 28 h 28"/>
                <a:gd name="T14" fmla="*/ 22 w 27"/>
                <a:gd name="T15" fmla="*/ 20 h 28"/>
                <a:gd name="T16" fmla="*/ 26 w 27"/>
                <a:gd name="T17" fmla="*/ 11 h 28"/>
                <a:gd name="T18" fmla="*/ 21 w 27"/>
                <a:gd name="T19" fmla="*/ 4 h 28"/>
                <a:gd name="T20" fmla="*/ 14 w 27"/>
                <a:gd name="T21" fmla="*/ 0 h 28"/>
                <a:gd name="T22" fmla="*/ 7 w 27"/>
                <a:gd name="T23" fmla="*/ 0 h 28"/>
                <a:gd name="T24" fmla="*/ 0 w 27"/>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8">
                  <a:moveTo>
                    <a:pt x="0" y="0"/>
                  </a:moveTo>
                  <a:cubicBezTo>
                    <a:pt x="2" y="3"/>
                    <a:pt x="1" y="7"/>
                    <a:pt x="1" y="10"/>
                  </a:cubicBezTo>
                  <a:cubicBezTo>
                    <a:pt x="1" y="15"/>
                    <a:pt x="3" y="20"/>
                    <a:pt x="7" y="23"/>
                  </a:cubicBezTo>
                  <a:cubicBezTo>
                    <a:pt x="12" y="26"/>
                    <a:pt x="18" y="24"/>
                    <a:pt x="22" y="21"/>
                  </a:cubicBezTo>
                  <a:cubicBezTo>
                    <a:pt x="23" y="22"/>
                    <a:pt x="23" y="23"/>
                    <a:pt x="24" y="24"/>
                  </a:cubicBezTo>
                  <a:cubicBezTo>
                    <a:pt x="24" y="25"/>
                    <a:pt x="24" y="27"/>
                    <a:pt x="24" y="28"/>
                  </a:cubicBezTo>
                  <a:cubicBezTo>
                    <a:pt x="25" y="28"/>
                    <a:pt x="25" y="28"/>
                    <a:pt x="25" y="28"/>
                  </a:cubicBezTo>
                  <a:cubicBezTo>
                    <a:pt x="25" y="27"/>
                    <a:pt x="24" y="22"/>
                    <a:pt x="22" y="20"/>
                  </a:cubicBezTo>
                  <a:cubicBezTo>
                    <a:pt x="25" y="18"/>
                    <a:pt x="27" y="15"/>
                    <a:pt x="26" y="11"/>
                  </a:cubicBezTo>
                  <a:cubicBezTo>
                    <a:pt x="25" y="8"/>
                    <a:pt x="23" y="5"/>
                    <a:pt x="21" y="4"/>
                  </a:cubicBezTo>
                  <a:cubicBezTo>
                    <a:pt x="19" y="1"/>
                    <a:pt x="17" y="1"/>
                    <a:pt x="14" y="0"/>
                  </a:cubicBezTo>
                  <a:cubicBezTo>
                    <a:pt x="12" y="0"/>
                    <a:pt x="9" y="0"/>
                    <a:pt x="7" y="0"/>
                  </a:cubicBezTo>
                  <a:cubicBezTo>
                    <a:pt x="5" y="0"/>
                    <a:pt x="0" y="0"/>
                    <a:pt x="0"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2671"/>
            <p:cNvSpPr>
              <a:spLocks/>
            </p:cNvSpPr>
            <p:nvPr/>
          </p:nvSpPr>
          <p:spPr bwMode="auto">
            <a:xfrm>
              <a:off x="210104" y="3377393"/>
              <a:ext cx="70075" cy="94332"/>
            </a:xfrm>
            <a:custGeom>
              <a:avLst/>
              <a:gdLst>
                <a:gd name="T0" fmla="*/ 3 w 33"/>
                <a:gd name="T1" fmla="*/ 5 h 44"/>
                <a:gd name="T2" fmla="*/ 2 w 33"/>
                <a:gd name="T3" fmla="*/ 11 h 44"/>
                <a:gd name="T4" fmla="*/ 1 w 33"/>
                <a:gd name="T5" fmla="*/ 18 h 44"/>
                <a:gd name="T6" fmla="*/ 2 w 33"/>
                <a:gd name="T7" fmla="*/ 24 h 44"/>
                <a:gd name="T8" fmla="*/ 8 w 33"/>
                <a:gd name="T9" fmla="*/ 31 h 44"/>
                <a:gd name="T10" fmla="*/ 18 w 33"/>
                <a:gd name="T11" fmla="*/ 36 h 44"/>
                <a:gd name="T12" fmla="*/ 14 w 33"/>
                <a:gd name="T13" fmla="*/ 43 h 44"/>
                <a:gd name="T14" fmla="*/ 14 w 33"/>
                <a:gd name="T15" fmla="*/ 44 h 44"/>
                <a:gd name="T16" fmla="*/ 18 w 33"/>
                <a:gd name="T17" fmla="*/ 36 h 44"/>
                <a:gd name="T18" fmla="*/ 21 w 33"/>
                <a:gd name="T19" fmla="*/ 36 h 44"/>
                <a:gd name="T20" fmla="*/ 30 w 33"/>
                <a:gd name="T21" fmla="*/ 29 h 44"/>
                <a:gd name="T22" fmla="*/ 32 w 33"/>
                <a:gd name="T23" fmla="*/ 16 h 44"/>
                <a:gd name="T24" fmla="*/ 27 w 33"/>
                <a:gd name="T25" fmla="*/ 7 h 44"/>
                <a:gd name="T26" fmla="*/ 19 w 33"/>
                <a:gd name="T27" fmla="*/ 2 h 44"/>
                <a:gd name="T28" fmla="*/ 11 w 33"/>
                <a:gd name="T29" fmla="*/ 1 h 44"/>
                <a:gd name="T30" fmla="*/ 5 w 33"/>
                <a:gd name="T31" fmla="*/ 0 h 44"/>
                <a:gd name="T32" fmla="*/ 1 w 33"/>
                <a:gd name="T33" fmla="*/ 0 h 44"/>
                <a:gd name="T34" fmla="*/ 3 w 33"/>
                <a:gd name="T35"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44">
                  <a:moveTo>
                    <a:pt x="3" y="5"/>
                  </a:moveTo>
                  <a:cubicBezTo>
                    <a:pt x="3" y="7"/>
                    <a:pt x="3" y="9"/>
                    <a:pt x="2" y="11"/>
                  </a:cubicBezTo>
                  <a:cubicBezTo>
                    <a:pt x="2" y="13"/>
                    <a:pt x="1" y="16"/>
                    <a:pt x="1" y="18"/>
                  </a:cubicBezTo>
                  <a:cubicBezTo>
                    <a:pt x="0" y="20"/>
                    <a:pt x="1" y="22"/>
                    <a:pt x="2" y="24"/>
                  </a:cubicBezTo>
                  <a:cubicBezTo>
                    <a:pt x="3" y="27"/>
                    <a:pt x="5" y="29"/>
                    <a:pt x="8" y="31"/>
                  </a:cubicBezTo>
                  <a:cubicBezTo>
                    <a:pt x="11" y="34"/>
                    <a:pt x="14" y="36"/>
                    <a:pt x="18" y="36"/>
                  </a:cubicBezTo>
                  <a:cubicBezTo>
                    <a:pt x="17" y="39"/>
                    <a:pt x="16" y="41"/>
                    <a:pt x="14" y="43"/>
                  </a:cubicBezTo>
                  <a:cubicBezTo>
                    <a:pt x="14" y="43"/>
                    <a:pt x="14" y="44"/>
                    <a:pt x="14" y="44"/>
                  </a:cubicBezTo>
                  <a:cubicBezTo>
                    <a:pt x="16" y="43"/>
                    <a:pt x="18" y="40"/>
                    <a:pt x="18" y="36"/>
                  </a:cubicBezTo>
                  <a:cubicBezTo>
                    <a:pt x="19" y="36"/>
                    <a:pt x="20" y="36"/>
                    <a:pt x="21" y="36"/>
                  </a:cubicBezTo>
                  <a:cubicBezTo>
                    <a:pt x="25" y="36"/>
                    <a:pt x="28" y="33"/>
                    <a:pt x="30" y="29"/>
                  </a:cubicBezTo>
                  <a:cubicBezTo>
                    <a:pt x="32" y="26"/>
                    <a:pt x="33" y="21"/>
                    <a:pt x="32" y="16"/>
                  </a:cubicBezTo>
                  <a:cubicBezTo>
                    <a:pt x="31" y="12"/>
                    <a:pt x="29" y="9"/>
                    <a:pt x="27" y="7"/>
                  </a:cubicBezTo>
                  <a:cubicBezTo>
                    <a:pt x="24" y="4"/>
                    <a:pt x="21" y="3"/>
                    <a:pt x="19" y="2"/>
                  </a:cubicBezTo>
                  <a:cubicBezTo>
                    <a:pt x="16" y="1"/>
                    <a:pt x="14" y="1"/>
                    <a:pt x="11" y="1"/>
                  </a:cubicBezTo>
                  <a:cubicBezTo>
                    <a:pt x="9" y="1"/>
                    <a:pt x="6" y="0"/>
                    <a:pt x="5" y="0"/>
                  </a:cubicBezTo>
                  <a:cubicBezTo>
                    <a:pt x="3" y="0"/>
                    <a:pt x="2" y="0"/>
                    <a:pt x="1" y="0"/>
                  </a:cubicBezTo>
                  <a:cubicBezTo>
                    <a:pt x="2" y="0"/>
                    <a:pt x="3" y="2"/>
                    <a:pt x="3" y="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2672"/>
            <p:cNvSpPr>
              <a:spLocks/>
            </p:cNvSpPr>
            <p:nvPr/>
          </p:nvSpPr>
          <p:spPr bwMode="auto">
            <a:xfrm>
              <a:off x="299046" y="3707106"/>
              <a:ext cx="27851" cy="38631"/>
            </a:xfrm>
            <a:custGeom>
              <a:avLst/>
              <a:gdLst>
                <a:gd name="T0" fmla="*/ 2 w 13"/>
                <a:gd name="T1" fmla="*/ 6 h 18"/>
                <a:gd name="T2" fmla="*/ 1 w 13"/>
                <a:gd name="T3" fmla="*/ 11 h 18"/>
                <a:gd name="T4" fmla="*/ 3 w 13"/>
                <a:gd name="T5" fmla="*/ 14 h 18"/>
                <a:gd name="T6" fmla="*/ 7 w 13"/>
                <a:gd name="T7" fmla="*/ 14 h 18"/>
                <a:gd name="T8" fmla="*/ 7 w 13"/>
                <a:gd name="T9" fmla="*/ 16 h 18"/>
                <a:gd name="T10" fmla="*/ 6 w 13"/>
                <a:gd name="T11" fmla="*/ 18 h 18"/>
                <a:gd name="T12" fmla="*/ 7 w 13"/>
                <a:gd name="T13" fmla="*/ 18 h 18"/>
                <a:gd name="T14" fmla="*/ 8 w 13"/>
                <a:gd name="T15" fmla="*/ 14 h 18"/>
                <a:gd name="T16" fmla="*/ 12 w 13"/>
                <a:gd name="T17" fmla="*/ 12 h 18"/>
                <a:gd name="T18" fmla="*/ 13 w 13"/>
                <a:gd name="T19" fmla="*/ 10 h 18"/>
                <a:gd name="T20" fmla="*/ 12 w 13"/>
                <a:gd name="T21" fmla="*/ 7 h 18"/>
                <a:gd name="T22" fmla="*/ 11 w 13"/>
                <a:gd name="T23" fmla="*/ 3 h 18"/>
                <a:gd name="T24" fmla="*/ 11 w 13"/>
                <a:gd name="T25" fmla="*/ 0 h 18"/>
                <a:gd name="T26" fmla="*/ 5 w 13"/>
                <a:gd name="T27" fmla="*/ 2 h 18"/>
                <a:gd name="T28" fmla="*/ 2 w 13"/>
                <a:gd name="T2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8">
                  <a:moveTo>
                    <a:pt x="2" y="6"/>
                  </a:moveTo>
                  <a:cubicBezTo>
                    <a:pt x="1" y="7"/>
                    <a:pt x="0" y="9"/>
                    <a:pt x="1" y="11"/>
                  </a:cubicBezTo>
                  <a:cubicBezTo>
                    <a:pt x="1" y="12"/>
                    <a:pt x="2" y="13"/>
                    <a:pt x="3" y="14"/>
                  </a:cubicBezTo>
                  <a:cubicBezTo>
                    <a:pt x="4" y="14"/>
                    <a:pt x="6" y="15"/>
                    <a:pt x="7" y="14"/>
                  </a:cubicBezTo>
                  <a:cubicBezTo>
                    <a:pt x="7" y="15"/>
                    <a:pt x="7" y="15"/>
                    <a:pt x="7" y="16"/>
                  </a:cubicBezTo>
                  <a:cubicBezTo>
                    <a:pt x="7" y="17"/>
                    <a:pt x="7" y="17"/>
                    <a:pt x="6" y="18"/>
                  </a:cubicBezTo>
                  <a:cubicBezTo>
                    <a:pt x="7" y="18"/>
                    <a:pt x="7" y="18"/>
                    <a:pt x="7" y="18"/>
                  </a:cubicBezTo>
                  <a:cubicBezTo>
                    <a:pt x="7" y="17"/>
                    <a:pt x="8" y="15"/>
                    <a:pt x="8" y="14"/>
                  </a:cubicBezTo>
                  <a:cubicBezTo>
                    <a:pt x="9" y="14"/>
                    <a:pt x="11" y="13"/>
                    <a:pt x="12" y="12"/>
                  </a:cubicBezTo>
                  <a:cubicBezTo>
                    <a:pt x="12" y="12"/>
                    <a:pt x="12" y="11"/>
                    <a:pt x="13" y="10"/>
                  </a:cubicBezTo>
                  <a:cubicBezTo>
                    <a:pt x="13" y="9"/>
                    <a:pt x="12" y="8"/>
                    <a:pt x="12" y="7"/>
                  </a:cubicBezTo>
                  <a:cubicBezTo>
                    <a:pt x="12" y="6"/>
                    <a:pt x="11" y="5"/>
                    <a:pt x="11" y="3"/>
                  </a:cubicBezTo>
                  <a:cubicBezTo>
                    <a:pt x="11" y="3"/>
                    <a:pt x="11" y="0"/>
                    <a:pt x="11" y="0"/>
                  </a:cubicBezTo>
                  <a:cubicBezTo>
                    <a:pt x="10" y="1"/>
                    <a:pt x="7" y="1"/>
                    <a:pt x="5" y="2"/>
                  </a:cubicBezTo>
                  <a:cubicBezTo>
                    <a:pt x="4" y="3"/>
                    <a:pt x="3" y="4"/>
                    <a:pt x="2" y="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2673"/>
            <p:cNvSpPr>
              <a:spLocks/>
            </p:cNvSpPr>
            <p:nvPr/>
          </p:nvSpPr>
          <p:spPr bwMode="auto">
            <a:xfrm>
              <a:off x="-12699" y="3190526"/>
              <a:ext cx="54803" cy="38631"/>
            </a:xfrm>
            <a:custGeom>
              <a:avLst/>
              <a:gdLst>
                <a:gd name="T0" fmla="*/ 19 w 26"/>
                <a:gd name="T1" fmla="*/ 15 h 18"/>
                <a:gd name="T2" fmla="*/ 23 w 26"/>
                <a:gd name="T3" fmla="*/ 12 h 18"/>
                <a:gd name="T4" fmla="*/ 25 w 26"/>
                <a:gd name="T5" fmla="*/ 9 h 18"/>
                <a:gd name="T6" fmla="*/ 26 w 26"/>
                <a:gd name="T7" fmla="*/ 7 h 18"/>
                <a:gd name="T8" fmla="*/ 23 w 26"/>
                <a:gd name="T9" fmla="*/ 6 h 18"/>
                <a:gd name="T10" fmla="*/ 20 w 26"/>
                <a:gd name="T11" fmla="*/ 4 h 18"/>
                <a:gd name="T12" fmla="*/ 9 w 26"/>
                <a:gd name="T13" fmla="*/ 2 h 18"/>
                <a:gd name="T14" fmla="*/ 5 w 26"/>
                <a:gd name="T15" fmla="*/ 6 h 18"/>
                <a:gd name="T16" fmla="*/ 5 w 26"/>
                <a:gd name="T17" fmla="*/ 12 h 18"/>
                <a:gd name="T18" fmla="*/ 3 w 26"/>
                <a:gd name="T19" fmla="*/ 12 h 18"/>
                <a:gd name="T20" fmla="*/ 0 w 26"/>
                <a:gd name="T21" fmla="*/ 11 h 18"/>
                <a:gd name="T22" fmla="*/ 0 w 26"/>
                <a:gd name="T23" fmla="*/ 12 h 18"/>
                <a:gd name="T24" fmla="*/ 2 w 26"/>
                <a:gd name="T25" fmla="*/ 12 h 18"/>
                <a:gd name="T26" fmla="*/ 5 w 26"/>
                <a:gd name="T27" fmla="*/ 12 h 18"/>
                <a:gd name="T28" fmla="*/ 9 w 26"/>
                <a:gd name="T29" fmla="*/ 17 h 18"/>
                <a:gd name="T30" fmla="*/ 14 w 26"/>
                <a:gd name="T31" fmla="*/ 18 h 18"/>
                <a:gd name="T32" fmla="*/ 19 w 26"/>
                <a:gd name="T3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8">
                  <a:moveTo>
                    <a:pt x="19" y="15"/>
                  </a:moveTo>
                  <a:cubicBezTo>
                    <a:pt x="21" y="14"/>
                    <a:pt x="22" y="13"/>
                    <a:pt x="23" y="12"/>
                  </a:cubicBezTo>
                  <a:cubicBezTo>
                    <a:pt x="23" y="11"/>
                    <a:pt x="24" y="10"/>
                    <a:pt x="25" y="9"/>
                  </a:cubicBezTo>
                  <a:cubicBezTo>
                    <a:pt x="25" y="8"/>
                    <a:pt x="26" y="7"/>
                    <a:pt x="26" y="7"/>
                  </a:cubicBezTo>
                  <a:cubicBezTo>
                    <a:pt x="25" y="7"/>
                    <a:pt x="24" y="7"/>
                    <a:pt x="23" y="6"/>
                  </a:cubicBezTo>
                  <a:cubicBezTo>
                    <a:pt x="22" y="5"/>
                    <a:pt x="21" y="4"/>
                    <a:pt x="20" y="4"/>
                  </a:cubicBezTo>
                  <a:cubicBezTo>
                    <a:pt x="17" y="2"/>
                    <a:pt x="13" y="0"/>
                    <a:pt x="9" y="2"/>
                  </a:cubicBezTo>
                  <a:cubicBezTo>
                    <a:pt x="7" y="2"/>
                    <a:pt x="6" y="4"/>
                    <a:pt x="5" y="6"/>
                  </a:cubicBezTo>
                  <a:cubicBezTo>
                    <a:pt x="4" y="8"/>
                    <a:pt x="4" y="10"/>
                    <a:pt x="5" y="12"/>
                  </a:cubicBezTo>
                  <a:cubicBezTo>
                    <a:pt x="4" y="12"/>
                    <a:pt x="3" y="12"/>
                    <a:pt x="3" y="12"/>
                  </a:cubicBezTo>
                  <a:cubicBezTo>
                    <a:pt x="2" y="12"/>
                    <a:pt x="1" y="11"/>
                    <a:pt x="0" y="11"/>
                  </a:cubicBezTo>
                  <a:cubicBezTo>
                    <a:pt x="0" y="12"/>
                    <a:pt x="0" y="12"/>
                    <a:pt x="0" y="12"/>
                  </a:cubicBezTo>
                  <a:cubicBezTo>
                    <a:pt x="0" y="12"/>
                    <a:pt x="1" y="12"/>
                    <a:pt x="2" y="12"/>
                  </a:cubicBezTo>
                  <a:cubicBezTo>
                    <a:pt x="3" y="12"/>
                    <a:pt x="4" y="12"/>
                    <a:pt x="5" y="12"/>
                  </a:cubicBezTo>
                  <a:cubicBezTo>
                    <a:pt x="5" y="14"/>
                    <a:pt x="6" y="17"/>
                    <a:pt x="9" y="17"/>
                  </a:cubicBezTo>
                  <a:cubicBezTo>
                    <a:pt x="10" y="18"/>
                    <a:pt x="12" y="18"/>
                    <a:pt x="14" y="18"/>
                  </a:cubicBezTo>
                  <a:cubicBezTo>
                    <a:pt x="16" y="18"/>
                    <a:pt x="18" y="17"/>
                    <a:pt x="19"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2674"/>
            <p:cNvSpPr>
              <a:spLocks/>
            </p:cNvSpPr>
            <p:nvPr/>
          </p:nvSpPr>
          <p:spPr bwMode="auto">
            <a:xfrm>
              <a:off x="27729" y="3232751"/>
              <a:ext cx="80856" cy="63787"/>
            </a:xfrm>
            <a:custGeom>
              <a:avLst/>
              <a:gdLst>
                <a:gd name="T0" fmla="*/ 31 w 38"/>
                <a:gd name="T1" fmla="*/ 25 h 30"/>
                <a:gd name="T2" fmla="*/ 35 w 38"/>
                <a:gd name="T3" fmla="*/ 23 h 30"/>
                <a:gd name="T4" fmla="*/ 38 w 38"/>
                <a:gd name="T5" fmla="*/ 21 h 30"/>
                <a:gd name="T6" fmla="*/ 34 w 38"/>
                <a:gd name="T7" fmla="*/ 17 h 30"/>
                <a:gd name="T8" fmla="*/ 32 w 38"/>
                <a:gd name="T9" fmla="*/ 12 h 30"/>
                <a:gd name="T10" fmla="*/ 21 w 38"/>
                <a:gd name="T11" fmla="*/ 1 h 30"/>
                <a:gd name="T12" fmla="*/ 5 w 38"/>
                <a:gd name="T13" fmla="*/ 9 h 30"/>
                <a:gd name="T14" fmla="*/ 2 w 38"/>
                <a:gd name="T15" fmla="*/ 6 h 30"/>
                <a:gd name="T16" fmla="*/ 1 w 38"/>
                <a:gd name="T17" fmla="*/ 0 h 30"/>
                <a:gd name="T18" fmla="*/ 0 w 38"/>
                <a:gd name="T19" fmla="*/ 1 h 30"/>
                <a:gd name="T20" fmla="*/ 5 w 38"/>
                <a:gd name="T21" fmla="*/ 9 h 30"/>
                <a:gd name="T22" fmla="*/ 4 w 38"/>
                <a:gd name="T23" fmla="*/ 21 h 30"/>
                <a:gd name="T24" fmla="*/ 13 w 38"/>
                <a:gd name="T25" fmla="*/ 29 h 30"/>
                <a:gd name="T26" fmla="*/ 23 w 38"/>
                <a:gd name="T27" fmla="*/ 29 h 30"/>
                <a:gd name="T28" fmla="*/ 31 w 38"/>
                <a:gd name="T2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0">
                  <a:moveTo>
                    <a:pt x="31" y="25"/>
                  </a:moveTo>
                  <a:cubicBezTo>
                    <a:pt x="32" y="25"/>
                    <a:pt x="33" y="24"/>
                    <a:pt x="35" y="23"/>
                  </a:cubicBezTo>
                  <a:cubicBezTo>
                    <a:pt x="36" y="22"/>
                    <a:pt x="38" y="21"/>
                    <a:pt x="38" y="21"/>
                  </a:cubicBezTo>
                  <a:cubicBezTo>
                    <a:pt x="36" y="20"/>
                    <a:pt x="35" y="19"/>
                    <a:pt x="34" y="17"/>
                  </a:cubicBezTo>
                  <a:cubicBezTo>
                    <a:pt x="33" y="15"/>
                    <a:pt x="33" y="14"/>
                    <a:pt x="32" y="12"/>
                  </a:cubicBezTo>
                  <a:cubicBezTo>
                    <a:pt x="30" y="8"/>
                    <a:pt x="27" y="3"/>
                    <a:pt x="21" y="1"/>
                  </a:cubicBezTo>
                  <a:cubicBezTo>
                    <a:pt x="16" y="0"/>
                    <a:pt x="9" y="3"/>
                    <a:pt x="5" y="9"/>
                  </a:cubicBezTo>
                  <a:cubicBezTo>
                    <a:pt x="4" y="8"/>
                    <a:pt x="3" y="7"/>
                    <a:pt x="2" y="6"/>
                  </a:cubicBezTo>
                  <a:cubicBezTo>
                    <a:pt x="1" y="4"/>
                    <a:pt x="1" y="2"/>
                    <a:pt x="1" y="0"/>
                  </a:cubicBezTo>
                  <a:cubicBezTo>
                    <a:pt x="0" y="1"/>
                    <a:pt x="0" y="1"/>
                    <a:pt x="0" y="1"/>
                  </a:cubicBezTo>
                  <a:cubicBezTo>
                    <a:pt x="0" y="3"/>
                    <a:pt x="2" y="7"/>
                    <a:pt x="5" y="9"/>
                  </a:cubicBezTo>
                  <a:cubicBezTo>
                    <a:pt x="2" y="13"/>
                    <a:pt x="2" y="17"/>
                    <a:pt x="4" y="21"/>
                  </a:cubicBezTo>
                  <a:cubicBezTo>
                    <a:pt x="6" y="24"/>
                    <a:pt x="9" y="27"/>
                    <a:pt x="13" y="29"/>
                  </a:cubicBezTo>
                  <a:cubicBezTo>
                    <a:pt x="16" y="30"/>
                    <a:pt x="20" y="30"/>
                    <a:pt x="23" y="29"/>
                  </a:cubicBezTo>
                  <a:cubicBezTo>
                    <a:pt x="26" y="28"/>
                    <a:pt x="28" y="27"/>
                    <a:pt x="31" y="2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2675"/>
            <p:cNvSpPr>
              <a:spLocks/>
            </p:cNvSpPr>
            <p:nvPr/>
          </p:nvSpPr>
          <p:spPr bwMode="auto">
            <a:xfrm>
              <a:off x="87024" y="3398955"/>
              <a:ext cx="70075" cy="99723"/>
            </a:xfrm>
            <a:custGeom>
              <a:avLst/>
              <a:gdLst>
                <a:gd name="T0" fmla="*/ 16 w 33"/>
                <a:gd name="T1" fmla="*/ 40 h 47"/>
                <a:gd name="T2" fmla="*/ 29 w 33"/>
                <a:gd name="T3" fmla="*/ 35 h 47"/>
                <a:gd name="T4" fmla="*/ 33 w 33"/>
                <a:gd name="T5" fmla="*/ 20 h 47"/>
                <a:gd name="T6" fmla="*/ 26 w 33"/>
                <a:gd name="T7" fmla="*/ 9 h 47"/>
                <a:gd name="T8" fmla="*/ 18 w 33"/>
                <a:gd name="T9" fmla="*/ 4 h 47"/>
                <a:gd name="T10" fmla="*/ 10 w 33"/>
                <a:gd name="T11" fmla="*/ 0 h 47"/>
                <a:gd name="T12" fmla="*/ 5 w 33"/>
                <a:gd name="T13" fmla="*/ 12 h 47"/>
                <a:gd name="T14" fmla="*/ 1 w 33"/>
                <a:gd name="T15" fmla="*/ 19 h 47"/>
                <a:gd name="T16" fmla="*/ 1 w 33"/>
                <a:gd name="T17" fmla="*/ 25 h 47"/>
                <a:gd name="T18" fmla="*/ 6 w 33"/>
                <a:gd name="T19" fmla="*/ 34 h 47"/>
                <a:gd name="T20" fmla="*/ 15 w 33"/>
                <a:gd name="T21" fmla="*/ 40 h 47"/>
                <a:gd name="T22" fmla="*/ 12 w 33"/>
                <a:gd name="T23" fmla="*/ 44 h 47"/>
                <a:gd name="T24" fmla="*/ 6 w 33"/>
                <a:gd name="T25" fmla="*/ 47 h 47"/>
                <a:gd name="T26" fmla="*/ 6 w 33"/>
                <a:gd name="T27" fmla="*/ 47 h 47"/>
                <a:gd name="T28" fmla="*/ 11 w 33"/>
                <a:gd name="T29" fmla="*/ 45 h 47"/>
                <a:gd name="T30" fmla="*/ 16 w 33"/>
                <a:gd name="T31"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7">
                  <a:moveTo>
                    <a:pt x="16" y="40"/>
                  </a:moveTo>
                  <a:cubicBezTo>
                    <a:pt x="20" y="41"/>
                    <a:pt x="26" y="40"/>
                    <a:pt x="29" y="35"/>
                  </a:cubicBezTo>
                  <a:cubicBezTo>
                    <a:pt x="32" y="31"/>
                    <a:pt x="33" y="24"/>
                    <a:pt x="33" y="20"/>
                  </a:cubicBezTo>
                  <a:cubicBezTo>
                    <a:pt x="32" y="15"/>
                    <a:pt x="29" y="12"/>
                    <a:pt x="26" y="9"/>
                  </a:cubicBezTo>
                  <a:cubicBezTo>
                    <a:pt x="24" y="7"/>
                    <a:pt x="21" y="5"/>
                    <a:pt x="18" y="4"/>
                  </a:cubicBezTo>
                  <a:cubicBezTo>
                    <a:pt x="16" y="3"/>
                    <a:pt x="10" y="0"/>
                    <a:pt x="10" y="0"/>
                  </a:cubicBezTo>
                  <a:cubicBezTo>
                    <a:pt x="10" y="4"/>
                    <a:pt x="7" y="8"/>
                    <a:pt x="5" y="12"/>
                  </a:cubicBezTo>
                  <a:cubicBezTo>
                    <a:pt x="3" y="14"/>
                    <a:pt x="2" y="16"/>
                    <a:pt x="1" y="19"/>
                  </a:cubicBezTo>
                  <a:cubicBezTo>
                    <a:pt x="0" y="21"/>
                    <a:pt x="0" y="23"/>
                    <a:pt x="1" y="25"/>
                  </a:cubicBezTo>
                  <a:cubicBezTo>
                    <a:pt x="1" y="28"/>
                    <a:pt x="3" y="31"/>
                    <a:pt x="6" y="34"/>
                  </a:cubicBezTo>
                  <a:cubicBezTo>
                    <a:pt x="8" y="36"/>
                    <a:pt x="11" y="39"/>
                    <a:pt x="15" y="40"/>
                  </a:cubicBezTo>
                  <a:cubicBezTo>
                    <a:pt x="14" y="41"/>
                    <a:pt x="13" y="43"/>
                    <a:pt x="12" y="44"/>
                  </a:cubicBezTo>
                  <a:cubicBezTo>
                    <a:pt x="10" y="45"/>
                    <a:pt x="8" y="46"/>
                    <a:pt x="6" y="47"/>
                  </a:cubicBezTo>
                  <a:cubicBezTo>
                    <a:pt x="6" y="47"/>
                    <a:pt x="6" y="47"/>
                    <a:pt x="6" y="47"/>
                  </a:cubicBezTo>
                  <a:cubicBezTo>
                    <a:pt x="7" y="47"/>
                    <a:pt x="9" y="46"/>
                    <a:pt x="11" y="45"/>
                  </a:cubicBezTo>
                  <a:cubicBezTo>
                    <a:pt x="13" y="43"/>
                    <a:pt x="15" y="42"/>
                    <a:pt x="16" y="4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2676"/>
            <p:cNvSpPr>
              <a:spLocks/>
            </p:cNvSpPr>
            <p:nvPr/>
          </p:nvSpPr>
          <p:spPr bwMode="auto">
            <a:xfrm>
              <a:off x="161590" y="3447468"/>
              <a:ext cx="42225" cy="55701"/>
            </a:xfrm>
            <a:custGeom>
              <a:avLst/>
              <a:gdLst>
                <a:gd name="T0" fmla="*/ 7 w 20"/>
                <a:gd name="T1" fmla="*/ 23 h 26"/>
                <a:gd name="T2" fmla="*/ 16 w 20"/>
                <a:gd name="T3" fmla="*/ 22 h 26"/>
                <a:gd name="T4" fmla="*/ 20 w 20"/>
                <a:gd name="T5" fmla="*/ 14 h 26"/>
                <a:gd name="T6" fmla="*/ 18 w 20"/>
                <a:gd name="T7" fmla="*/ 7 h 26"/>
                <a:gd name="T8" fmla="*/ 13 w 20"/>
                <a:gd name="T9" fmla="*/ 3 h 26"/>
                <a:gd name="T10" fmla="*/ 10 w 20"/>
                <a:gd name="T11" fmla="*/ 1 h 26"/>
                <a:gd name="T12" fmla="*/ 8 w 20"/>
                <a:gd name="T13" fmla="*/ 0 h 26"/>
                <a:gd name="T14" fmla="*/ 5 w 20"/>
                <a:gd name="T15" fmla="*/ 5 h 26"/>
                <a:gd name="T16" fmla="*/ 1 w 20"/>
                <a:gd name="T17" fmla="*/ 12 h 26"/>
                <a:gd name="T18" fmla="*/ 2 w 20"/>
                <a:gd name="T19" fmla="*/ 18 h 26"/>
                <a:gd name="T20" fmla="*/ 7 w 20"/>
                <a:gd name="T21" fmla="*/ 23 h 26"/>
                <a:gd name="T22" fmla="*/ 4 w 20"/>
                <a:gd name="T23" fmla="*/ 24 h 26"/>
                <a:gd name="T24" fmla="*/ 0 w 20"/>
                <a:gd name="T25" fmla="*/ 25 h 26"/>
                <a:gd name="T26" fmla="*/ 0 w 20"/>
                <a:gd name="T27" fmla="*/ 25 h 26"/>
                <a:gd name="T28" fmla="*/ 3 w 20"/>
                <a:gd name="T29" fmla="*/ 25 h 26"/>
                <a:gd name="T30" fmla="*/ 7 w 20"/>
                <a:gd name="T31"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6">
                  <a:moveTo>
                    <a:pt x="7" y="23"/>
                  </a:moveTo>
                  <a:cubicBezTo>
                    <a:pt x="9" y="24"/>
                    <a:pt x="13" y="25"/>
                    <a:pt x="16" y="22"/>
                  </a:cubicBezTo>
                  <a:cubicBezTo>
                    <a:pt x="18" y="20"/>
                    <a:pt x="20" y="16"/>
                    <a:pt x="20" y="14"/>
                  </a:cubicBezTo>
                  <a:cubicBezTo>
                    <a:pt x="20" y="11"/>
                    <a:pt x="19" y="8"/>
                    <a:pt x="18" y="7"/>
                  </a:cubicBezTo>
                  <a:cubicBezTo>
                    <a:pt x="17" y="5"/>
                    <a:pt x="15" y="4"/>
                    <a:pt x="13" y="3"/>
                  </a:cubicBezTo>
                  <a:cubicBezTo>
                    <a:pt x="13" y="2"/>
                    <a:pt x="12" y="2"/>
                    <a:pt x="10" y="1"/>
                  </a:cubicBezTo>
                  <a:cubicBezTo>
                    <a:pt x="9" y="0"/>
                    <a:pt x="8" y="0"/>
                    <a:pt x="8" y="0"/>
                  </a:cubicBezTo>
                  <a:cubicBezTo>
                    <a:pt x="9" y="2"/>
                    <a:pt x="6" y="4"/>
                    <a:pt x="5" y="5"/>
                  </a:cubicBezTo>
                  <a:cubicBezTo>
                    <a:pt x="3" y="7"/>
                    <a:pt x="1" y="10"/>
                    <a:pt x="1" y="12"/>
                  </a:cubicBezTo>
                  <a:cubicBezTo>
                    <a:pt x="1" y="14"/>
                    <a:pt x="1" y="16"/>
                    <a:pt x="2" y="18"/>
                  </a:cubicBezTo>
                  <a:cubicBezTo>
                    <a:pt x="3" y="20"/>
                    <a:pt x="5" y="21"/>
                    <a:pt x="7" y="23"/>
                  </a:cubicBezTo>
                  <a:cubicBezTo>
                    <a:pt x="6" y="23"/>
                    <a:pt x="5" y="24"/>
                    <a:pt x="4" y="24"/>
                  </a:cubicBezTo>
                  <a:cubicBezTo>
                    <a:pt x="3" y="25"/>
                    <a:pt x="1" y="25"/>
                    <a:pt x="0" y="25"/>
                  </a:cubicBezTo>
                  <a:cubicBezTo>
                    <a:pt x="0" y="25"/>
                    <a:pt x="0" y="25"/>
                    <a:pt x="0" y="25"/>
                  </a:cubicBezTo>
                  <a:cubicBezTo>
                    <a:pt x="1" y="26"/>
                    <a:pt x="2" y="25"/>
                    <a:pt x="3" y="25"/>
                  </a:cubicBezTo>
                  <a:cubicBezTo>
                    <a:pt x="5" y="25"/>
                    <a:pt x="6" y="24"/>
                    <a:pt x="7" y="2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2677"/>
            <p:cNvSpPr>
              <a:spLocks/>
            </p:cNvSpPr>
            <p:nvPr/>
          </p:nvSpPr>
          <p:spPr bwMode="auto">
            <a:xfrm>
              <a:off x="118467" y="3350441"/>
              <a:ext cx="36835" cy="50310"/>
            </a:xfrm>
            <a:custGeom>
              <a:avLst/>
              <a:gdLst>
                <a:gd name="T0" fmla="*/ 14 w 17"/>
                <a:gd name="T1" fmla="*/ 24 h 24"/>
                <a:gd name="T2" fmla="*/ 13 w 17"/>
                <a:gd name="T3" fmla="*/ 19 h 24"/>
                <a:gd name="T4" fmla="*/ 17 w 17"/>
                <a:gd name="T5" fmla="*/ 14 h 24"/>
                <a:gd name="T6" fmla="*/ 16 w 17"/>
                <a:gd name="T7" fmla="*/ 8 h 24"/>
                <a:gd name="T8" fmla="*/ 12 w 17"/>
                <a:gd name="T9" fmla="*/ 4 h 24"/>
                <a:gd name="T10" fmla="*/ 8 w 17"/>
                <a:gd name="T11" fmla="*/ 2 h 24"/>
                <a:gd name="T12" fmla="*/ 3 w 17"/>
                <a:gd name="T13" fmla="*/ 0 h 24"/>
                <a:gd name="T14" fmla="*/ 1 w 17"/>
                <a:gd name="T15" fmla="*/ 7 h 24"/>
                <a:gd name="T16" fmla="*/ 2 w 17"/>
                <a:gd name="T17" fmla="*/ 18 h 24"/>
                <a:gd name="T18" fmla="*/ 7 w 17"/>
                <a:gd name="T19" fmla="*/ 21 h 24"/>
                <a:gd name="T20" fmla="*/ 13 w 17"/>
                <a:gd name="T21" fmla="*/ 19 h 24"/>
                <a:gd name="T22" fmla="*/ 13 w 17"/>
                <a:gd name="T23" fmla="*/ 21 h 24"/>
                <a:gd name="T24" fmla="*/ 13 w 17"/>
                <a:gd name="T25" fmla="*/ 24 h 24"/>
                <a:gd name="T26" fmla="*/ 14 w 17"/>
                <a:gd name="T2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4">
                  <a:moveTo>
                    <a:pt x="14" y="24"/>
                  </a:moveTo>
                  <a:cubicBezTo>
                    <a:pt x="14" y="23"/>
                    <a:pt x="14" y="20"/>
                    <a:pt x="13" y="19"/>
                  </a:cubicBezTo>
                  <a:cubicBezTo>
                    <a:pt x="15" y="17"/>
                    <a:pt x="17" y="16"/>
                    <a:pt x="17" y="14"/>
                  </a:cubicBezTo>
                  <a:cubicBezTo>
                    <a:pt x="17" y="12"/>
                    <a:pt x="17" y="10"/>
                    <a:pt x="16" y="8"/>
                  </a:cubicBezTo>
                  <a:cubicBezTo>
                    <a:pt x="15" y="7"/>
                    <a:pt x="14" y="5"/>
                    <a:pt x="12" y="4"/>
                  </a:cubicBezTo>
                  <a:cubicBezTo>
                    <a:pt x="11" y="3"/>
                    <a:pt x="9" y="3"/>
                    <a:pt x="8" y="2"/>
                  </a:cubicBezTo>
                  <a:cubicBezTo>
                    <a:pt x="6" y="2"/>
                    <a:pt x="3" y="0"/>
                    <a:pt x="3" y="0"/>
                  </a:cubicBezTo>
                  <a:cubicBezTo>
                    <a:pt x="4" y="2"/>
                    <a:pt x="2" y="5"/>
                    <a:pt x="1" y="7"/>
                  </a:cubicBezTo>
                  <a:cubicBezTo>
                    <a:pt x="0" y="10"/>
                    <a:pt x="0" y="15"/>
                    <a:pt x="2" y="18"/>
                  </a:cubicBezTo>
                  <a:cubicBezTo>
                    <a:pt x="3" y="20"/>
                    <a:pt x="5" y="20"/>
                    <a:pt x="7" y="21"/>
                  </a:cubicBezTo>
                  <a:cubicBezTo>
                    <a:pt x="9" y="21"/>
                    <a:pt x="11" y="20"/>
                    <a:pt x="13" y="19"/>
                  </a:cubicBezTo>
                  <a:cubicBezTo>
                    <a:pt x="13" y="20"/>
                    <a:pt x="13" y="20"/>
                    <a:pt x="13" y="21"/>
                  </a:cubicBezTo>
                  <a:cubicBezTo>
                    <a:pt x="13" y="22"/>
                    <a:pt x="13" y="23"/>
                    <a:pt x="13" y="24"/>
                  </a:cubicBezTo>
                  <a:lnTo>
                    <a:pt x="14" y="2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2678"/>
            <p:cNvSpPr>
              <a:spLocks/>
            </p:cNvSpPr>
            <p:nvPr/>
          </p:nvSpPr>
          <p:spPr bwMode="auto">
            <a:xfrm>
              <a:off x="801250" y="2090887"/>
              <a:ext cx="118589" cy="79059"/>
            </a:xfrm>
            <a:custGeom>
              <a:avLst/>
              <a:gdLst>
                <a:gd name="T0" fmla="*/ 13 w 56"/>
                <a:gd name="T1" fmla="*/ 17 h 37"/>
                <a:gd name="T2" fmla="*/ 14 w 56"/>
                <a:gd name="T3" fmla="*/ 29 h 37"/>
                <a:gd name="T4" fmla="*/ 8 w 56"/>
                <a:gd name="T5" fmla="*/ 29 h 37"/>
                <a:gd name="T6" fmla="*/ 0 w 56"/>
                <a:gd name="T7" fmla="*/ 25 h 37"/>
                <a:gd name="T8" fmla="*/ 0 w 56"/>
                <a:gd name="T9" fmla="*/ 26 h 37"/>
                <a:gd name="T10" fmla="*/ 6 w 56"/>
                <a:gd name="T11" fmla="*/ 29 h 37"/>
                <a:gd name="T12" fmla="*/ 14 w 56"/>
                <a:gd name="T13" fmla="*/ 29 h 37"/>
                <a:gd name="T14" fmla="*/ 19 w 56"/>
                <a:gd name="T15" fmla="*/ 35 h 37"/>
                <a:gd name="T16" fmla="*/ 29 w 56"/>
                <a:gd name="T17" fmla="*/ 37 h 37"/>
                <a:gd name="T18" fmla="*/ 44 w 56"/>
                <a:gd name="T19" fmla="*/ 31 h 37"/>
                <a:gd name="T20" fmla="*/ 50 w 56"/>
                <a:gd name="T21" fmla="*/ 21 h 37"/>
                <a:gd name="T22" fmla="*/ 53 w 56"/>
                <a:gd name="T23" fmla="*/ 10 h 37"/>
                <a:gd name="T24" fmla="*/ 54 w 56"/>
                <a:gd name="T25" fmla="*/ 4 h 37"/>
                <a:gd name="T26" fmla="*/ 56 w 56"/>
                <a:gd name="T27" fmla="*/ 0 h 37"/>
                <a:gd name="T28" fmla="*/ 38 w 56"/>
                <a:gd name="T29" fmla="*/ 1 h 37"/>
                <a:gd name="T30" fmla="*/ 27 w 56"/>
                <a:gd name="T31" fmla="*/ 2 h 37"/>
                <a:gd name="T32" fmla="*/ 18 w 56"/>
                <a:gd name="T33" fmla="*/ 7 h 37"/>
                <a:gd name="T34" fmla="*/ 13 w 56"/>
                <a:gd name="T35"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37">
                  <a:moveTo>
                    <a:pt x="13" y="17"/>
                  </a:moveTo>
                  <a:cubicBezTo>
                    <a:pt x="12" y="21"/>
                    <a:pt x="12" y="25"/>
                    <a:pt x="14" y="29"/>
                  </a:cubicBezTo>
                  <a:cubicBezTo>
                    <a:pt x="12" y="29"/>
                    <a:pt x="10" y="29"/>
                    <a:pt x="8" y="29"/>
                  </a:cubicBezTo>
                  <a:cubicBezTo>
                    <a:pt x="5" y="28"/>
                    <a:pt x="2" y="27"/>
                    <a:pt x="0" y="25"/>
                  </a:cubicBezTo>
                  <a:cubicBezTo>
                    <a:pt x="0" y="26"/>
                    <a:pt x="0" y="26"/>
                    <a:pt x="0" y="26"/>
                  </a:cubicBezTo>
                  <a:cubicBezTo>
                    <a:pt x="1" y="27"/>
                    <a:pt x="3" y="28"/>
                    <a:pt x="6" y="29"/>
                  </a:cubicBezTo>
                  <a:cubicBezTo>
                    <a:pt x="9" y="30"/>
                    <a:pt x="12" y="30"/>
                    <a:pt x="14" y="29"/>
                  </a:cubicBezTo>
                  <a:cubicBezTo>
                    <a:pt x="15" y="32"/>
                    <a:pt x="17" y="34"/>
                    <a:pt x="19" y="35"/>
                  </a:cubicBezTo>
                  <a:cubicBezTo>
                    <a:pt x="22" y="37"/>
                    <a:pt x="25" y="37"/>
                    <a:pt x="29" y="37"/>
                  </a:cubicBezTo>
                  <a:cubicBezTo>
                    <a:pt x="34" y="37"/>
                    <a:pt x="40" y="34"/>
                    <a:pt x="44" y="31"/>
                  </a:cubicBezTo>
                  <a:cubicBezTo>
                    <a:pt x="48" y="28"/>
                    <a:pt x="49" y="24"/>
                    <a:pt x="50" y="21"/>
                  </a:cubicBezTo>
                  <a:cubicBezTo>
                    <a:pt x="52" y="17"/>
                    <a:pt x="52" y="14"/>
                    <a:pt x="53" y="10"/>
                  </a:cubicBezTo>
                  <a:cubicBezTo>
                    <a:pt x="53" y="9"/>
                    <a:pt x="54" y="7"/>
                    <a:pt x="54" y="4"/>
                  </a:cubicBezTo>
                  <a:cubicBezTo>
                    <a:pt x="55" y="2"/>
                    <a:pt x="56" y="0"/>
                    <a:pt x="56" y="0"/>
                  </a:cubicBezTo>
                  <a:cubicBezTo>
                    <a:pt x="50" y="2"/>
                    <a:pt x="44" y="0"/>
                    <a:pt x="38" y="1"/>
                  </a:cubicBezTo>
                  <a:cubicBezTo>
                    <a:pt x="34" y="1"/>
                    <a:pt x="30" y="1"/>
                    <a:pt x="27" y="2"/>
                  </a:cubicBezTo>
                  <a:cubicBezTo>
                    <a:pt x="23" y="4"/>
                    <a:pt x="20" y="5"/>
                    <a:pt x="18" y="7"/>
                  </a:cubicBezTo>
                  <a:cubicBezTo>
                    <a:pt x="15" y="10"/>
                    <a:pt x="14" y="13"/>
                    <a:pt x="13" y="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2679"/>
            <p:cNvSpPr>
              <a:spLocks/>
            </p:cNvSpPr>
            <p:nvPr/>
          </p:nvSpPr>
          <p:spPr bwMode="auto">
            <a:xfrm>
              <a:off x="97804" y="2028897"/>
              <a:ext cx="133862" cy="114995"/>
            </a:xfrm>
            <a:custGeom>
              <a:avLst/>
              <a:gdLst>
                <a:gd name="T0" fmla="*/ 2 w 63"/>
                <a:gd name="T1" fmla="*/ 19 h 54"/>
                <a:gd name="T2" fmla="*/ 3 w 63"/>
                <a:gd name="T3" fmla="*/ 34 h 54"/>
                <a:gd name="T4" fmla="*/ 14 w 63"/>
                <a:gd name="T5" fmla="*/ 43 h 54"/>
                <a:gd name="T6" fmla="*/ 10 w 63"/>
                <a:gd name="T7" fmla="*/ 48 h 54"/>
                <a:gd name="T8" fmla="*/ 2 w 63"/>
                <a:gd name="T9" fmla="*/ 53 h 54"/>
                <a:gd name="T10" fmla="*/ 3 w 63"/>
                <a:gd name="T11" fmla="*/ 54 h 54"/>
                <a:gd name="T12" fmla="*/ 9 w 63"/>
                <a:gd name="T13" fmla="*/ 50 h 54"/>
                <a:gd name="T14" fmla="*/ 14 w 63"/>
                <a:gd name="T15" fmla="*/ 43 h 54"/>
                <a:gd name="T16" fmla="*/ 31 w 63"/>
                <a:gd name="T17" fmla="*/ 44 h 54"/>
                <a:gd name="T18" fmla="*/ 34 w 63"/>
                <a:gd name="T19" fmla="*/ 42 h 54"/>
                <a:gd name="T20" fmla="*/ 35 w 63"/>
                <a:gd name="T21" fmla="*/ 42 h 54"/>
                <a:gd name="T22" fmla="*/ 35 w 63"/>
                <a:gd name="T23" fmla="*/ 41 h 54"/>
                <a:gd name="T24" fmla="*/ 35 w 63"/>
                <a:gd name="T25" fmla="*/ 41 h 54"/>
                <a:gd name="T26" fmla="*/ 35 w 63"/>
                <a:gd name="T27" fmla="*/ 41 h 54"/>
                <a:gd name="T28" fmla="*/ 35 w 63"/>
                <a:gd name="T29" fmla="*/ 40 h 54"/>
                <a:gd name="T30" fmla="*/ 36 w 63"/>
                <a:gd name="T31" fmla="*/ 36 h 54"/>
                <a:gd name="T32" fmla="*/ 40 w 63"/>
                <a:gd name="T33" fmla="*/ 32 h 54"/>
                <a:gd name="T34" fmla="*/ 49 w 63"/>
                <a:gd name="T35" fmla="*/ 26 h 54"/>
                <a:gd name="T36" fmla="*/ 57 w 63"/>
                <a:gd name="T37" fmla="*/ 25 h 54"/>
                <a:gd name="T38" fmla="*/ 61 w 63"/>
                <a:gd name="T39" fmla="*/ 26 h 54"/>
                <a:gd name="T40" fmla="*/ 63 w 63"/>
                <a:gd name="T41" fmla="*/ 27 h 54"/>
                <a:gd name="T42" fmla="*/ 55 w 63"/>
                <a:gd name="T43" fmla="*/ 13 h 54"/>
                <a:gd name="T44" fmla="*/ 43 w 63"/>
                <a:gd name="T45" fmla="*/ 3 h 54"/>
                <a:gd name="T46" fmla="*/ 31 w 63"/>
                <a:gd name="T47" fmla="*/ 0 h 54"/>
                <a:gd name="T48" fmla="*/ 18 w 63"/>
                <a:gd name="T49" fmla="*/ 4 h 54"/>
                <a:gd name="T50" fmla="*/ 8 w 63"/>
                <a:gd name="T51" fmla="*/ 11 h 54"/>
                <a:gd name="T52" fmla="*/ 2 w 63"/>
                <a:gd name="T5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54">
                  <a:moveTo>
                    <a:pt x="2" y="19"/>
                  </a:moveTo>
                  <a:cubicBezTo>
                    <a:pt x="0" y="24"/>
                    <a:pt x="0" y="30"/>
                    <a:pt x="3" y="34"/>
                  </a:cubicBezTo>
                  <a:cubicBezTo>
                    <a:pt x="5" y="38"/>
                    <a:pt x="9" y="41"/>
                    <a:pt x="14" y="43"/>
                  </a:cubicBezTo>
                  <a:cubicBezTo>
                    <a:pt x="13" y="45"/>
                    <a:pt x="11" y="47"/>
                    <a:pt x="10" y="48"/>
                  </a:cubicBezTo>
                  <a:cubicBezTo>
                    <a:pt x="8" y="50"/>
                    <a:pt x="5" y="52"/>
                    <a:pt x="2" y="53"/>
                  </a:cubicBezTo>
                  <a:cubicBezTo>
                    <a:pt x="3" y="54"/>
                    <a:pt x="3" y="54"/>
                    <a:pt x="3" y="54"/>
                  </a:cubicBezTo>
                  <a:cubicBezTo>
                    <a:pt x="4" y="54"/>
                    <a:pt x="7" y="52"/>
                    <a:pt x="9" y="50"/>
                  </a:cubicBezTo>
                  <a:cubicBezTo>
                    <a:pt x="11" y="48"/>
                    <a:pt x="13" y="45"/>
                    <a:pt x="14" y="43"/>
                  </a:cubicBezTo>
                  <a:cubicBezTo>
                    <a:pt x="20" y="46"/>
                    <a:pt x="27" y="46"/>
                    <a:pt x="31" y="44"/>
                  </a:cubicBezTo>
                  <a:cubicBezTo>
                    <a:pt x="32" y="43"/>
                    <a:pt x="33" y="43"/>
                    <a:pt x="34" y="42"/>
                  </a:cubicBezTo>
                  <a:cubicBezTo>
                    <a:pt x="34" y="42"/>
                    <a:pt x="34" y="42"/>
                    <a:pt x="35" y="42"/>
                  </a:cubicBezTo>
                  <a:cubicBezTo>
                    <a:pt x="35" y="41"/>
                    <a:pt x="35" y="41"/>
                    <a:pt x="35" y="41"/>
                  </a:cubicBezTo>
                  <a:cubicBezTo>
                    <a:pt x="35" y="41"/>
                    <a:pt x="35" y="41"/>
                    <a:pt x="35" y="41"/>
                  </a:cubicBezTo>
                  <a:cubicBezTo>
                    <a:pt x="35" y="41"/>
                    <a:pt x="35" y="41"/>
                    <a:pt x="35" y="41"/>
                  </a:cubicBezTo>
                  <a:cubicBezTo>
                    <a:pt x="35" y="41"/>
                    <a:pt x="35" y="41"/>
                    <a:pt x="35" y="40"/>
                  </a:cubicBezTo>
                  <a:cubicBezTo>
                    <a:pt x="35" y="39"/>
                    <a:pt x="36" y="38"/>
                    <a:pt x="36" y="36"/>
                  </a:cubicBezTo>
                  <a:cubicBezTo>
                    <a:pt x="37" y="35"/>
                    <a:pt x="38" y="33"/>
                    <a:pt x="40" y="32"/>
                  </a:cubicBezTo>
                  <a:cubicBezTo>
                    <a:pt x="42" y="29"/>
                    <a:pt x="46" y="27"/>
                    <a:pt x="49" y="26"/>
                  </a:cubicBezTo>
                  <a:cubicBezTo>
                    <a:pt x="51" y="25"/>
                    <a:pt x="54" y="25"/>
                    <a:pt x="57" y="25"/>
                  </a:cubicBezTo>
                  <a:cubicBezTo>
                    <a:pt x="59" y="25"/>
                    <a:pt x="60" y="26"/>
                    <a:pt x="61" y="26"/>
                  </a:cubicBezTo>
                  <a:cubicBezTo>
                    <a:pt x="63" y="27"/>
                    <a:pt x="63" y="27"/>
                    <a:pt x="63" y="27"/>
                  </a:cubicBezTo>
                  <a:cubicBezTo>
                    <a:pt x="60" y="22"/>
                    <a:pt x="58" y="18"/>
                    <a:pt x="55" y="13"/>
                  </a:cubicBezTo>
                  <a:cubicBezTo>
                    <a:pt x="52" y="9"/>
                    <a:pt x="48" y="5"/>
                    <a:pt x="43" y="3"/>
                  </a:cubicBezTo>
                  <a:cubicBezTo>
                    <a:pt x="40" y="1"/>
                    <a:pt x="36" y="0"/>
                    <a:pt x="31" y="0"/>
                  </a:cubicBezTo>
                  <a:cubicBezTo>
                    <a:pt x="27" y="0"/>
                    <a:pt x="23" y="1"/>
                    <a:pt x="18" y="4"/>
                  </a:cubicBezTo>
                  <a:cubicBezTo>
                    <a:pt x="14" y="5"/>
                    <a:pt x="9" y="9"/>
                    <a:pt x="8" y="11"/>
                  </a:cubicBezTo>
                  <a:cubicBezTo>
                    <a:pt x="5" y="13"/>
                    <a:pt x="3" y="16"/>
                    <a:pt x="2" y="19"/>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2680"/>
            <p:cNvSpPr>
              <a:spLocks/>
            </p:cNvSpPr>
            <p:nvPr/>
          </p:nvSpPr>
          <p:spPr bwMode="auto">
            <a:xfrm>
              <a:off x="564972" y="2142096"/>
              <a:ext cx="136557" cy="101519"/>
            </a:xfrm>
            <a:custGeom>
              <a:avLst/>
              <a:gdLst>
                <a:gd name="T0" fmla="*/ 20 w 64"/>
                <a:gd name="T1" fmla="*/ 11 h 48"/>
                <a:gd name="T2" fmla="*/ 16 w 64"/>
                <a:gd name="T3" fmla="*/ 38 h 48"/>
                <a:gd name="T4" fmla="*/ 9 w 64"/>
                <a:gd name="T5" fmla="*/ 39 h 48"/>
                <a:gd name="T6" fmla="*/ 0 w 64"/>
                <a:gd name="T7" fmla="*/ 38 h 48"/>
                <a:gd name="T8" fmla="*/ 0 w 64"/>
                <a:gd name="T9" fmla="*/ 39 h 48"/>
                <a:gd name="T10" fmla="*/ 16 w 64"/>
                <a:gd name="T11" fmla="*/ 39 h 48"/>
                <a:gd name="T12" fmla="*/ 33 w 64"/>
                <a:gd name="T13" fmla="*/ 48 h 48"/>
                <a:gd name="T14" fmla="*/ 52 w 64"/>
                <a:gd name="T15" fmla="*/ 41 h 48"/>
                <a:gd name="T16" fmla="*/ 62 w 64"/>
                <a:gd name="T17" fmla="*/ 27 h 48"/>
                <a:gd name="T18" fmla="*/ 63 w 64"/>
                <a:gd name="T19" fmla="*/ 13 h 48"/>
                <a:gd name="T20" fmla="*/ 63 w 64"/>
                <a:gd name="T21" fmla="*/ 5 h 48"/>
                <a:gd name="T22" fmla="*/ 62 w 64"/>
                <a:gd name="T23" fmla="*/ 0 h 48"/>
                <a:gd name="T24" fmla="*/ 54 w 64"/>
                <a:gd name="T25" fmla="*/ 3 h 48"/>
                <a:gd name="T26" fmla="*/ 45 w 64"/>
                <a:gd name="T27" fmla="*/ 3 h 48"/>
                <a:gd name="T28" fmla="*/ 32 w 64"/>
                <a:gd name="T29" fmla="*/ 5 h 48"/>
                <a:gd name="T30" fmla="*/ 20 w 64"/>
                <a:gd name="T31" fmla="*/ 1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8">
                  <a:moveTo>
                    <a:pt x="20" y="11"/>
                  </a:moveTo>
                  <a:cubicBezTo>
                    <a:pt x="12" y="17"/>
                    <a:pt x="11" y="29"/>
                    <a:pt x="16" y="38"/>
                  </a:cubicBezTo>
                  <a:cubicBezTo>
                    <a:pt x="14" y="39"/>
                    <a:pt x="12" y="39"/>
                    <a:pt x="9" y="39"/>
                  </a:cubicBezTo>
                  <a:cubicBezTo>
                    <a:pt x="6" y="40"/>
                    <a:pt x="3" y="39"/>
                    <a:pt x="0" y="38"/>
                  </a:cubicBezTo>
                  <a:cubicBezTo>
                    <a:pt x="0" y="39"/>
                    <a:pt x="0" y="39"/>
                    <a:pt x="0" y="39"/>
                  </a:cubicBezTo>
                  <a:cubicBezTo>
                    <a:pt x="3" y="40"/>
                    <a:pt x="12" y="41"/>
                    <a:pt x="16" y="39"/>
                  </a:cubicBezTo>
                  <a:cubicBezTo>
                    <a:pt x="20" y="44"/>
                    <a:pt x="26" y="48"/>
                    <a:pt x="33" y="48"/>
                  </a:cubicBezTo>
                  <a:cubicBezTo>
                    <a:pt x="39" y="48"/>
                    <a:pt x="47" y="45"/>
                    <a:pt x="52" y="41"/>
                  </a:cubicBezTo>
                  <a:cubicBezTo>
                    <a:pt x="58" y="37"/>
                    <a:pt x="60" y="32"/>
                    <a:pt x="62" y="27"/>
                  </a:cubicBezTo>
                  <a:cubicBezTo>
                    <a:pt x="64" y="22"/>
                    <a:pt x="64" y="18"/>
                    <a:pt x="63" y="13"/>
                  </a:cubicBezTo>
                  <a:cubicBezTo>
                    <a:pt x="63" y="12"/>
                    <a:pt x="63" y="8"/>
                    <a:pt x="63" y="5"/>
                  </a:cubicBezTo>
                  <a:cubicBezTo>
                    <a:pt x="62" y="2"/>
                    <a:pt x="62" y="0"/>
                    <a:pt x="62" y="0"/>
                  </a:cubicBezTo>
                  <a:cubicBezTo>
                    <a:pt x="60" y="2"/>
                    <a:pt x="57" y="3"/>
                    <a:pt x="54" y="3"/>
                  </a:cubicBezTo>
                  <a:cubicBezTo>
                    <a:pt x="51" y="3"/>
                    <a:pt x="47" y="3"/>
                    <a:pt x="45" y="3"/>
                  </a:cubicBezTo>
                  <a:cubicBezTo>
                    <a:pt x="41" y="3"/>
                    <a:pt x="36" y="3"/>
                    <a:pt x="32" y="5"/>
                  </a:cubicBezTo>
                  <a:cubicBezTo>
                    <a:pt x="28" y="6"/>
                    <a:pt x="23" y="8"/>
                    <a:pt x="20" y="11"/>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2681"/>
            <p:cNvSpPr>
              <a:spLocks/>
            </p:cNvSpPr>
            <p:nvPr/>
          </p:nvSpPr>
          <p:spPr bwMode="auto">
            <a:xfrm>
              <a:off x="639538" y="2364898"/>
              <a:ext cx="125776" cy="138353"/>
            </a:xfrm>
            <a:custGeom>
              <a:avLst/>
              <a:gdLst>
                <a:gd name="T0" fmla="*/ 9 w 59"/>
                <a:gd name="T1" fmla="*/ 15 h 65"/>
                <a:gd name="T2" fmla="*/ 6 w 59"/>
                <a:gd name="T3" fmla="*/ 35 h 65"/>
                <a:gd name="T4" fmla="*/ 14 w 59"/>
                <a:gd name="T5" fmla="*/ 46 h 65"/>
                <a:gd name="T6" fmla="*/ 28 w 59"/>
                <a:gd name="T7" fmla="*/ 50 h 65"/>
                <a:gd name="T8" fmla="*/ 41 w 59"/>
                <a:gd name="T9" fmla="*/ 54 h 65"/>
                <a:gd name="T10" fmla="*/ 49 w 59"/>
                <a:gd name="T11" fmla="*/ 59 h 65"/>
                <a:gd name="T12" fmla="*/ 53 w 59"/>
                <a:gd name="T13" fmla="*/ 65 h 65"/>
                <a:gd name="T14" fmla="*/ 55 w 59"/>
                <a:gd name="T15" fmla="*/ 57 h 65"/>
                <a:gd name="T16" fmla="*/ 57 w 59"/>
                <a:gd name="T17" fmla="*/ 49 h 65"/>
                <a:gd name="T18" fmla="*/ 58 w 59"/>
                <a:gd name="T19" fmla="*/ 34 h 65"/>
                <a:gd name="T20" fmla="*/ 52 w 59"/>
                <a:gd name="T21" fmla="*/ 15 h 65"/>
                <a:gd name="T22" fmla="*/ 39 w 59"/>
                <a:gd name="T23" fmla="*/ 2 h 65"/>
                <a:gd name="T24" fmla="*/ 22 w 59"/>
                <a:gd name="T25" fmla="*/ 3 h 65"/>
                <a:gd name="T26" fmla="*/ 10 w 59"/>
                <a:gd name="T27" fmla="*/ 14 h 65"/>
                <a:gd name="T28" fmla="*/ 5 w 59"/>
                <a:gd name="T29" fmla="*/ 9 h 65"/>
                <a:gd name="T30" fmla="*/ 1 w 59"/>
                <a:gd name="T31" fmla="*/ 1 h 65"/>
                <a:gd name="T32" fmla="*/ 0 w 59"/>
                <a:gd name="T33" fmla="*/ 1 h 65"/>
                <a:gd name="T34" fmla="*/ 3 w 59"/>
                <a:gd name="T35" fmla="*/ 8 h 65"/>
                <a:gd name="T36" fmla="*/ 9 w 59"/>
                <a:gd name="T37"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65">
                  <a:moveTo>
                    <a:pt x="9" y="15"/>
                  </a:moveTo>
                  <a:cubicBezTo>
                    <a:pt x="5" y="22"/>
                    <a:pt x="3" y="29"/>
                    <a:pt x="6" y="35"/>
                  </a:cubicBezTo>
                  <a:cubicBezTo>
                    <a:pt x="7" y="39"/>
                    <a:pt x="11" y="44"/>
                    <a:pt x="14" y="46"/>
                  </a:cubicBezTo>
                  <a:cubicBezTo>
                    <a:pt x="18" y="49"/>
                    <a:pt x="23" y="49"/>
                    <a:pt x="28" y="50"/>
                  </a:cubicBezTo>
                  <a:cubicBezTo>
                    <a:pt x="32" y="51"/>
                    <a:pt x="37" y="52"/>
                    <a:pt x="41" y="54"/>
                  </a:cubicBezTo>
                  <a:cubicBezTo>
                    <a:pt x="43" y="54"/>
                    <a:pt x="46" y="57"/>
                    <a:pt x="49" y="59"/>
                  </a:cubicBezTo>
                  <a:cubicBezTo>
                    <a:pt x="51" y="62"/>
                    <a:pt x="53" y="65"/>
                    <a:pt x="53" y="65"/>
                  </a:cubicBezTo>
                  <a:cubicBezTo>
                    <a:pt x="54" y="62"/>
                    <a:pt x="54" y="60"/>
                    <a:pt x="55" y="57"/>
                  </a:cubicBezTo>
                  <a:cubicBezTo>
                    <a:pt x="56" y="55"/>
                    <a:pt x="56" y="52"/>
                    <a:pt x="57" y="49"/>
                  </a:cubicBezTo>
                  <a:cubicBezTo>
                    <a:pt x="58" y="44"/>
                    <a:pt x="59" y="39"/>
                    <a:pt x="58" y="34"/>
                  </a:cubicBezTo>
                  <a:cubicBezTo>
                    <a:pt x="58" y="28"/>
                    <a:pt x="56" y="21"/>
                    <a:pt x="52" y="15"/>
                  </a:cubicBezTo>
                  <a:cubicBezTo>
                    <a:pt x="49" y="9"/>
                    <a:pt x="45" y="5"/>
                    <a:pt x="39" y="2"/>
                  </a:cubicBezTo>
                  <a:cubicBezTo>
                    <a:pt x="34" y="0"/>
                    <a:pt x="28" y="0"/>
                    <a:pt x="22" y="3"/>
                  </a:cubicBezTo>
                  <a:cubicBezTo>
                    <a:pt x="17" y="5"/>
                    <a:pt x="13" y="9"/>
                    <a:pt x="10" y="14"/>
                  </a:cubicBezTo>
                  <a:cubicBezTo>
                    <a:pt x="8" y="13"/>
                    <a:pt x="6" y="11"/>
                    <a:pt x="5" y="9"/>
                  </a:cubicBezTo>
                  <a:cubicBezTo>
                    <a:pt x="3" y="7"/>
                    <a:pt x="2" y="4"/>
                    <a:pt x="1" y="1"/>
                  </a:cubicBezTo>
                  <a:cubicBezTo>
                    <a:pt x="0" y="1"/>
                    <a:pt x="0" y="1"/>
                    <a:pt x="0" y="1"/>
                  </a:cubicBezTo>
                  <a:cubicBezTo>
                    <a:pt x="0" y="3"/>
                    <a:pt x="2" y="5"/>
                    <a:pt x="3" y="8"/>
                  </a:cubicBezTo>
                  <a:cubicBezTo>
                    <a:pt x="5" y="11"/>
                    <a:pt x="7" y="14"/>
                    <a:pt x="9" y="15"/>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2682"/>
            <p:cNvSpPr>
              <a:spLocks noEditPoints="1"/>
            </p:cNvSpPr>
            <p:nvPr/>
          </p:nvSpPr>
          <p:spPr bwMode="auto">
            <a:xfrm>
              <a:off x="52884" y="2028897"/>
              <a:ext cx="716024" cy="363852"/>
            </a:xfrm>
            <a:custGeom>
              <a:avLst/>
              <a:gdLst>
                <a:gd name="T0" fmla="*/ 21 w 337"/>
                <a:gd name="T1" fmla="*/ 82 h 171"/>
                <a:gd name="T2" fmla="*/ 0 w 337"/>
                <a:gd name="T3" fmla="*/ 82 h 171"/>
                <a:gd name="T4" fmla="*/ 38 w 337"/>
                <a:gd name="T5" fmla="*/ 99 h 171"/>
                <a:gd name="T6" fmla="*/ 44 w 337"/>
                <a:gd name="T7" fmla="*/ 101 h 171"/>
                <a:gd name="T8" fmla="*/ 46 w 337"/>
                <a:gd name="T9" fmla="*/ 100 h 171"/>
                <a:gd name="T10" fmla="*/ 73 w 337"/>
                <a:gd name="T11" fmla="*/ 101 h 171"/>
                <a:gd name="T12" fmla="*/ 87 w 337"/>
                <a:gd name="T13" fmla="*/ 114 h 171"/>
                <a:gd name="T14" fmla="*/ 93 w 337"/>
                <a:gd name="T15" fmla="*/ 113 h 171"/>
                <a:gd name="T16" fmla="*/ 126 w 337"/>
                <a:gd name="T17" fmla="*/ 130 h 171"/>
                <a:gd name="T18" fmla="*/ 165 w 337"/>
                <a:gd name="T19" fmla="*/ 137 h 171"/>
                <a:gd name="T20" fmla="*/ 161 w 337"/>
                <a:gd name="T21" fmla="*/ 117 h 171"/>
                <a:gd name="T22" fmla="*/ 190 w 337"/>
                <a:gd name="T23" fmla="*/ 143 h 171"/>
                <a:gd name="T24" fmla="*/ 179 w 337"/>
                <a:gd name="T25" fmla="*/ 155 h 171"/>
                <a:gd name="T26" fmla="*/ 191 w 337"/>
                <a:gd name="T27" fmla="*/ 156 h 171"/>
                <a:gd name="T28" fmla="*/ 213 w 337"/>
                <a:gd name="T29" fmla="*/ 171 h 171"/>
                <a:gd name="T30" fmla="*/ 239 w 337"/>
                <a:gd name="T31" fmla="*/ 152 h 171"/>
                <a:gd name="T32" fmla="*/ 228 w 337"/>
                <a:gd name="T33" fmla="*/ 137 h 171"/>
                <a:gd name="T34" fmla="*/ 231 w 337"/>
                <a:gd name="T35" fmla="*/ 115 h 171"/>
                <a:gd name="T36" fmla="*/ 224 w 337"/>
                <a:gd name="T37" fmla="*/ 108 h 171"/>
                <a:gd name="T38" fmla="*/ 247 w 337"/>
                <a:gd name="T39" fmla="*/ 69 h 171"/>
                <a:gd name="T40" fmla="*/ 256 w 337"/>
                <a:gd name="T41" fmla="*/ 55 h 171"/>
                <a:gd name="T42" fmla="*/ 282 w 337"/>
                <a:gd name="T43" fmla="*/ 28 h 171"/>
                <a:gd name="T44" fmla="*/ 298 w 337"/>
                <a:gd name="T45" fmla="*/ 34 h 171"/>
                <a:gd name="T46" fmla="*/ 329 w 337"/>
                <a:gd name="T47" fmla="*/ 18 h 171"/>
                <a:gd name="T48" fmla="*/ 337 w 337"/>
                <a:gd name="T49" fmla="*/ 0 h 171"/>
                <a:gd name="T50" fmla="*/ 306 w 337"/>
                <a:gd name="T51" fmla="*/ 5 h 171"/>
                <a:gd name="T52" fmla="*/ 292 w 337"/>
                <a:gd name="T53" fmla="*/ 29 h 171"/>
                <a:gd name="T54" fmla="*/ 283 w 337"/>
                <a:gd name="T55" fmla="*/ 15 h 171"/>
                <a:gd name="T56" fmla="*/ 273 w 337"/>
                <a:gd name="T57" fmla="*/ 4 h 171"/>
                <a:gd name="T58" fmla="*/ 236 w 337"/>
                <a:gd name="T59" fmla="*/ 18 h 171"/>
                <a:gd name="T60" fmla="*/ 226 w 337"/>
                <a:gd name="T61" fmla="*/ 48 h 171"/>
                <a:gd name="T62" fmla="*/ 224 w 337"/>
                <a:gd name="T63" fmla="*/ 48 h 171"/>
                <a:gd name="T64" fmla="*/ 235 w 337"/>
                <a:gd name="T65" fmla="*/ 50 h 171"/>
                <a:gd name="T66" fmla="*/ 210 w 337"/>
                <a:gd name="T67" fmla="*/ 43 h 171"/>
                <a:gd name="T68" fmla="*/ 196 w 337"/>
                <a:gd name="T69" fmla="*/ 31 h 171"/>
                <a:gd name="T70" fmla="*/ 167 w 337"/>
                <a:gd name="T71" fmla="*/ 46 h 171"/>
                <a:gd name="T72" fmla="*/ 153 w 337"/>
                <a:gd name="T73" fmla="*/ 54 h 171"/>
                <a:gd name="T74" fmla="*/ 167 w 337"/>
                <a:gd name="T75" fmla="*/ 59 h 171"/>
                <a:gd name="T76" fmla="*/ 151 w 337"/>
                <a:gd name="T77" fmla="*/ 86 h 171"/>
                <a:gd name="T78" fmla="*/ 105 w 337"/>
                <a:gd name="T79" fmla="*/ 62 h 171"/>
                <a:gd name="T80" fmla="*/ 90 w 337"/>
                <a:gd name="T81" fmla="*/ 83 h 171"/>
                <a:gd name="T82" fmla="*/ 60 w 337"/>
                <a:gd name="T83" fmla="*/ 54 h 171"/>
                <a:gd name="T84" fmla="*/ 171 w 337"/>
                <a:gd name="T85" fmla="*/ 117 h 171"/>
                <a:gd name="T86" fmla="*/ 160 w 337"/>
                <a:gd name="T87" fmla="*/ 11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7" h="171">
                  <a:moveTo>
                    <a:pt x="30" y="52"/>
                  </a:moveTo>
                  <a:cubicBezTo>
                    <a:pt x="23" y="54"/>
                    <a:pt x="19" y="59"/>
                    <a:pt x="18" y="65"/>
                  </a:cubicBezTo>
                  <a:cubicBezTo>
                    <a:pt x="16" y="70"/>
                    <a:pt x="18" y="77"/>
                    <a:pt x="21" y="82"/>
                  </a:cubicBezTo>
                  <a:cubicBezTo>
                    <a:pt x="18" y="83"/>
                    <a:pt x="15" y="83"/>
                    <a:pt x="12" y="83"/>
                  </a:cubicBezTo>
                  <a:cubicBezTo>
                    <a:pt x="8" y="83"/>
                    <a:pt x="4" y="82"/>
                    <a:pt x="0" y="81"/>
                  </a:cubicBezTo>
                  <a:cubicBezTo>
                    <a:pt x="0" y="82"/>
                    <a:pt x="0" y="82"/>
                    <a:pt x="0" y="82"/>
                  </a:cubicBezTo>
                  <a:cubicBezTo>
                    <a:pt x="2" y="83"/>
                    <a:pt x="6" y="83"/>
                    <a:pt x="10" y="84"/>
                  </a:cubicBezTo>
                  <a:cubicBezTo>
                    <a:pt x="14" y="84"/>
                    <a:pt x="18" y="84"/>
                    <a:pt x="21" y="83"/>
                  </a:cubicBezTo>
                  <a:cubicBezTo>
                    <a:pt x="25" y="91"/>
                    <a:pt x="32" y="96"/>
                    <a:pt x="38" y="99"/>
                  </a:cubicBezTo>
                  <a:cubicBezTo>
                    <a:pt x="40" y="99"/>
                    <a:pt x="41" y="100"/>
                    <a:pt x="42" y="100"/>
                  </a:cubicBezTo>
                  <a:cubicBezTo>
                    <a:pt x="43" y="100"/>
                    <a:pt x="43" y="100"/>
                    <a:pt x="44" y="100"/>
                  </a:cubicBezTo>
                  <a:cubicBezTo>
                    <a:pt x="44" y="101"/>
                    <a:pt x="44" y="101"/>
                    <a:pt x="44" y="101"/>
                  </a:cubicBezTo>
                  <a:cubicBezTo>
                    <a:pt x="44" y="101"/>
                    <a:pt x="44" y="101"/>
                    <a:pt x="44" y="101"/>
                  </a:cubicBezTo>
                  <a:cubicBezTo>
                    <a:pt x="44" y="101"/>
                    <a:pt x="44" y="101"/>
                    <a:pt x="44" y="101"/>
                  </a:cubicBezTo>
                  <a:cubicBezTo>
                    <a:pt x="45" y="101"/>
                    <a:pt x="45" y="100"/>
                    <a:pt x="46" y="100"/>
                  </a:cubicBezTo>
                  <a:cubicBezTo>
                    <a:pt x="47" y="99"/>
                    <a:pt x="48" y="98"/>
                    <a:pt x="50" y="98"/>
                  </a:cubicBezTo>
                  <a:cubicBezTo>
                    <a:pt x="53" y="97"/>
                    <a:pt x="55" y="97"/>
                    <a:pt x="58" y="97"/>
                  </a:cubicBezTo>
                  <a:cubicBezTo>
                    <a:pt x="63" y="97"/>
                    <a:pt x="68" y="98"/>
                    <a:pt x="73" y="101"/>
                  </a:cubicBezTo>
                  <a:cubicBezTo>
                    <a:pt x="75" y="101"/>
                    <a:pt x="79" y="104"/>
                    <a:pt x="82" y="107"/>
                  </a:cubicBezTo>
                  <a:cubicBezTo>
                    <a:pt x="83" y="109"/>
                    <a:pt x="84" y="110"/>
                    <a:pt x="85" y="112"/>
                  </a:cubicBezTo>
                  <a:cubicBezTo>
                    <a:pt x="87" y="114"/>
                    <a:pt x="87" y="114"/>
                    <a:pt x="87" y="114"/>
                  </a:cubicBezTo>
                  <a:cubicBezTo>
                    <a:pt x="88" y="108"/>
                    <a:pt x="89" y="102"/>
                    <a:pt x="90" y="96"/>
                  </a:cubicBezTo>
                  <a:cubicBezTo>
                    <a:pt x="90" y="99"/>
                    <a:pt x="91" y="101"/>
                    <a:pt x="91" y="104"/>
                  </a:cubicBezTo>
                  <a:cubicBezTo>
                    <a:pt x="91" y="108"/>
                    <a:pt x="91" y="111"/>
                    <a:pt x="93" y="113"/>
                  </a:cubicBezTo>
                  <a:cubicBezTo>
                    <a:pt x="94" y="115"/>
                    <a:pt x="96" y="117"/>
                    <a:pt x="98" y="119"/>
                  </a:cubicBezTo>
                  <a:cubicBezTo>
                    <a:pt x="101" y="121"/>
                    <a:pt x="104" y="124"/>
                    <a:pt x="106" y="125"/>
                  </a:cubicBezTo>
                  <a:cubicBezTo>
                    <a:pt x="112" y="129"/>
                    <a:pt x="119" y="129"/>
                    <a:pt x="126" y="130"/>
                  </a:cubicBezTo>
                  <a:cubicBezTo>
                    <a:pt x="132" y="131"/>
                    <a:pt x="138" y="131"/>
                    <a:pt x="145" y="131"/>
                  </a:cubicBezTo>
                  <a:cubicBezTo>
                    <a:pt x="147" y="131"/>
                    <a:pt x="152" y="132"/>
                    <a:pt x="157" y="134"/>
                  </a:cubicBezTo>
                  <a:cubicBezTo>
                    <a:pt x="161" y="135"/>
                    <a:pt x="165" y="137"/>
                    <a:pt x="165" y="137"/>
                  </a:cubicBezTo>
                  <a:cubicBezTo>
                    <a:pt x="162" y="131"/>
                    <a:pt x="161" y="125"/>
                    <a:pt x="161" y="119"/>
                  </a:cubicBezTo>
                  <a:cubicBezTo>
                    <a:pt x="160" y="118"/>
                    <a:pt x="160" y="117"/>
                    <a:pt x="160" y="116"/>
                  </a:cubicBezTo>
                  <a:cubicBezTo>
                    <a:pt x="160" y="116"/>
                    <a:pt x="161" y="116"/>
                    <a:pt x="161" y="117"/>
                  </a:cubicBezTo>
                  <a:cubicBezTo>
                    <a:pt x="164" y="119"/>
                    <a:pt x="167" y="121"/>
                    <a:pt x="170" y="122"/>
                  </a:cubicBezTo>
                  <a:cubicBezTo>
                    <a:pt x="170" y="129"/>
                    <a:pt x="173" y="136"/>
                    <a:pt x="182" y="140"/>
                  </a:cubicBezTo>
                  <a:cubicBezTo>
                    <a:pt x="184" y="142"/>
                    <a:pt x="187" y="143"/>
                    <a:pt x="190" y="143"/>
                  </a:cubicBezTo>
                  <a:cubicBezTo>
                    <a:pt x="189" y="147"/>
                    <a:pt x="190" y="151"/>
                    <a:pt x="191" y="155"/>
                  </a:cubicBezTo>
                  <a:cubicBezTo>
                    <a:pt x="189" y="155"/>
                    <a:pt x="187" y="155"/>
                    <a:pt x="186" y="155"/>
                  </a:cubicBezTo>
                  <a:cubicBezTo>
                    <a:pt x="184" y="155"/>
                    <a:pt x="181" y="155"/>
                    <a:pt x="179" y="155"/>
                  </a:cubicBezTo>
                  <a:cubicBezTo>
                    <a:pt x="179" y="156"/>
                    <a:pt x="179" y="156"/>
                    <a:pt x="179" y="156"/>
                  </a:cubicBezTo>
                  <a:cubicBezTo>
                    <a:pt x="180" y="156"/>
                    <a:pt x="182" y="156"/>
                    <a:pt x="185" y="156"/>
                  </a:cubicBezTo>
                  <a:cubicBezTo>
                    <a:pt x="187" y="156"/>
                    <a:pt x="189" y="156"/>
                    <a:pt x="191" y="156"/>
                  </a:cubicBezTo>
                  <a:cubicBezTo>
                    <a:pt x="192" y="159"/>
                    <a:pt x="193" y="162"/>
                    <a:pt x="194" y="164"/>
                  </a:cubicBezTo>
                  <a:cubicBezTo>
                    <a:pt x="196" y="166"/>
                    <a:pt x="197" y="168"/>
                    <a:pt x="200" y="169"/>
                  </a:cubicBezTo>
                  <a:cubicBezTo>
                    <a:pt x="203" y="171"/>
                    <a:pt x="208" y="171"/>
                    <a:pt x="213" y="171"/>
                  </a:cubicBezTo>
                  <a:cubicBezTo>
                    <a:pt x="217" y="170"/>
                    <a:pt x="221" y="168"/>
                    <a:pt x="224" y="165"/>
                  </a:cubicBezTo>
                  <a:cubicBezTo>
                    <a:pt x="228" y="162"/>
                    <a:pt x="230" y="160"/>
                    <a:pt x="233" y="157"/>
                  </a:cubicBezTo>
                  <a:cubicBezTo>
                    <a:pt x="234" y="155"/>
                    <a:pt x="237" y="153"/>
                    <a:pt x="239" y="152"/>
                  </a:cubicBezTo>
                  <a:cubicBezTo>
                    <a:pt x="241" y="150"/>
                    <a:pt x="243" y="149"/>
                    <a:pt x="243" y="149"/>
                  </a:cubicBezTo>
                  <a:cubicBezTo>
                    <a:pt x="240" y="148"/>
                    <a:pt x="237" y="146"/>
                    <a:pt x="235" y="144"/>
                  </a:cubicBezTo>
                  <a:cubicBezTo>
                    <a:pt x="233" y="141"/>
                    <a:pt x="230" y="139"/>
                    <a:pt x="228" y="137"/>
                  </a:cubicBezTo>
                  <a:cubicBezTo>
                    <a:pt x="226" y="135"/>
                    <a:pt x="224" y="134"/>
                    <a:pt x="222" y="133"/>
                  </a:cubicBezTo>
                  <a:cubicBezTo>
                    <a:pt x="225" y="130"/>
                    <a:pt x="226" y="126"/>
                    <a:pt x="228" y="122"/>
                  </a:cubicBezTo>
                  <a:cubicBezTo>
                    <a:pt x="228" y="121"/>
                    <a:pt x="230" y="118"/>
                    <a:pt x="231" y="115"/>
                  </a:cubicBezTo>
                  <a:cubicBezTo>
                    <a:pt x="232" y="112"/>
                    <a:pt x="232" y="109"/>
                    <a:pt x="232" y="109"/>
                  </a:cubicBezTo>
                  <a:cubicBezTo>
                    <a:pt x="231" y="110"/>
                    <a:pt x="230" y="110"/>
                    <a:pt x="228" y="110"/>
                  </a:cubicBezTo>
                  <a:cubicBezTo>
                    <a:pt x="227" y="110"/>
                    <a:pt x="225" y="109"/>
                    <a:pt x="224" y="108"/>
                  </a:cubicBezTo>
                  <a:cubicBezTo>
                    <a:pt x="224" y="108"/>
                    <a:pt x="223" y="108"/>
                    <a:pt x="223" y="108"/>
                  </a:cubicBezTo>
                  <a:cubicBezTo>
                    <a:pt x="230" y="103"/>
                    <a:pt x="235" y="97"/>
                    <a:pt x="239" y="91"/>
                  </a:cubicBezTo>
                  <a:cubicBezTo>
                    <a:pt x="244" y="83"/>
                    <a:pt x="246" y="76"/>
                    <a:pt x="247" y="69"/>
                  </a:cubicBezTo>
                  <a:cubicBezTo>
                    <a:pt x="247" y="66"/>
                    <a:pt x="249" y="60"/>
                    <a:pt x="249" y="56"/>
                  </a:cubicBezTo>
                  <a:cubicBezTo>
                    <a:pt x="249" y="56"/>
                    <a:pt x="248" y="56"/>
                    <a:pt x="248" y="56"/>
                  </a:cubicBezTo>
                  <a:cubicBezTo>
                    <a:pt x="251" y="56"/>
                    <a:pt x="253" y="56"/>
                    <a:pt x="256" y="55"/>
                  </a:cubicBezTo>
                  <a:cubicBezTo>
                    <a:pt x="263" y="54"/>
                    <a:pt x="270" y="49"/>
                    <a:pt x="275" y="45"/>
                  </a:cubicBezTo>
                  <a:cubicBezTo>
                    <a:pt x="280" y="40"/>
                    <a:pt x="281" y="34"/>
                    <a:pt x="282" y="29"/>
                  </a:cubicBezTo>
                  <a:cubicBezTo>
                    <a:pt x="282" y="29"/>
                    <a:pt x="282" y="29"/>
                    <a:pt x="282" y="28"/>
                  </a:cubicBezTo>
                  <a:cubicBezTo>
                    <a:pt x="283" y="28"/>
                    <a:pt x="283" y="29"/>
                    <a:pt x="283" y="29"/>
                  </a:cubicBezTo>
                  <a:cubicBezTo>
                    <a:pt x="286" y="30"/>
                    <a:pt x="290" y="30"/>
                    <a:pt x="292" y="29"/>
                  </a:cubicBezTo>
                  <a:cubicBezTo>
                    <a:pt x="293" y="31"/>
                    <a:pt x="295" y="33"/>
                    <a:pt x="298" y="34"/>
                  </a:cubicBezTo>
                  <a:cubicBezTo>
                    <a:pt x="300" y="35"/>
                    <a:pt x="303" y="35"/>
                    <a:pt x="307" y="35"/>
                  </a:cubicBezTo>
                  <a:cubicBezTo>
                    <a:pt x="312" y="34"/>
                    <a:pt x="318" y="31"/>
                    <a:pt x="322" y="28"/>
                  </a:cubicBezTo>
                  <a:cubicBezTo>
                    <a:pt x="326" y="25"/>
                    <a:pt x="327" y="22"/>
                    <a:pt x="329" y="18"/>
                  </a:cubicBezTo>
                  <a:cubicBezTo>
                    <a:pt x="331" y="15"/>
                    <a:pt x="331" y="12"/>
                    <a:pt x="332" y="9"/>
                  </a:cubicBezTo>
                  <a:cubicBezTo>
                    <a:pt x="332" y="8"/>
                    <a:pt x="333" y="6"/>
                    <a:pt x="335" y="4"/>
                  </a:cubicBezTo>
                  <a:cubicBezTo>
                    <a:pt x="336" y="2"/>
                    <a:pt x="337" y="0"/>
                    <a:pt x="337" y="0"/>
                  </a:cubicBezTo>
                  <a:cubicBezTo>
                    <a:pt x="334" y="1"/>
                    <a:pt x="330" y="2"/>
                    <a:pt x="327" y="2"/>
                  </a:cubicBezTo>
                  <a:cubicBezTo>
                    <a:pt x="324" y="2"/>
                    <a:pt x="321" y="2"/>
                    <a:pt x="318" y="2"/>
                  </a:cubicBezTo>
                  <a:cubicBezTo>
                    <a:pt x="314" y="2"/>
                    <a:pt x="310" y="3"/>
                    <a:pt x="306" y="5"/>
                  </a:cubicBezTo>
                  <a:cubicBezTo>
                    <a:pt x="302" y="6"/>
                    <a:pt x="299" y="8"/>
                    <a:pt x="296" y="10"/>
                  </a:cubicBezTo>
                  <a:cubicBezTo>
                    <a:pt x="294" y="12"/>
                    <a:pt x="292" y="15"/>
                    <a:pt x="291" y="19"/>
                  </a:cubicBezTo>
                  <a:cubicBezTo>
                    <a:pt x="290" y="22"/>
                    <a:pt x="290" y="26"/>
                    <a:pt x="292" y="29"/>
                  </a:cubicBezTo>
                  <a:cubicBezTo>
                    <a:pt x="290" y="29"/>
                    <a:pt x="287" y="29"/>
                    <a:pt x="285" y="29"/>
                  </a:cubicBezTo>
                  <a:cubicBezTo>
                    <a:pt x="284" y="29"/>
                    <a:pt x="283" y="28"/>
                    <a:pt x="282" y="28"/>
                  </a:cubicBezTo>
                  <a:cubicBezTo>
                    <a:pt x="283" y="23"/>
                    <a:pt x="283" y="19"/>
                    <a:pt x="283" y="15"/>
                  </a:cubicBezTo>
                  <a:cubicBezTo>
                    <a:pt x="283" y="13"/>
                    <a:pt x="283" y="10"/>
                    <a:pt x="283" y="6"/>
                  </a:cubicBezTo>
                  <a:cubicBezTo>
                    <a:pt x="284" y="3"/>
                    <a:pt x="285" y="0"/>
                    <a:pt x="285" y="0"/>
                  </a:cubicBezTo>
                  <a:cubicBezTo>
                    <a:pt x="281" y="3"/>
                    <a:pt x="277" y="4"/>
                    <a:pt x="273" y="4"/>
                  </a:cubicBezTo>
                  <a:cubicBezTo>
                    <a:pt x="269" y="4"/>
                    <a:pt x="265" y="5"/>
                    <a:pt x="262" y="5"/>
                  </a:cubicBezTo>
                  <a:cubicBezTo>
                    <a:pt x="257" y="6"/>
                    <a:pt x="252" y="7"/>
                    <a:pt x="247" y="9"/>
                  </a:cubicBezTo>
                  <a:cubicBezTo>
                    <a:pt x="243" y="12"/>
                    <a:pt x="239" y="14"/>
                    <a:pt x="236" y="18"/>
                  </a:cubicBezTo>
                  <a:cubicBezTo>
                    <a:pt x="233" y="21"/>
                    <a:pt x="232" y="26"/>
                    <a:pt x="232" y="31"/>
                  </a:cubicBezTo>
                  <a:cubicBezTo>
                    <a:pt x="231" y="36"/>
                    <a:pt x="232" y="42"/>
                    <a:pt x="235" y="47"/>
                  </a:cubicBezTo>
                  <a:cubicBezTo>
                    <a:pt x="232" y="48"/>
                    <a:pt x="229" y="48"/>
                    <a:pt x="226" y="48"/>
                  </a:cubicBezTo>
                  <a:cubicBezTo>
                    <a:pt x="222" y="47"/>
                    <a:pt x="218" y="46"/>
                    <a:pt x="216" y="43"/>
                  </a:cubicBezTo>
                  <a:cubicBezTo>
                    <a:pt x="216" y="43"/>
                    <a:pt x="215" y="44"/>
                    <a:pt x="215" y="44"/>
                  </a:cubicBezTo>
                  <a:cubicBezTo>
                    <a:pt x="216" y="45"/>
                    <a:pt x="220" y="47"/>
                    <a:pt x="224" y="48"/>
                  </a:cubicBezTo>
                  <a:cubicBezTo>
                    <a:pt x="228" y="49"/>
                    <a:pt x="232" y="48"/>
                    <a:pt x="235" y="47"/>
                  </a:cubicBezTo>
                  <a:cubicBezTo>
                    <a:pt x="236" y="48"/>
                    <a:pt x="237" y="49"/>
                    <a:pt x="237" y="50"/>
                  </a:cubicBezTo>
                  <a:cubicBezTo>
                    <a:pt x="237" y="50"/>
                    <a:pt x="236" y="50"/>
                    <a:pt x="235" y="50"/>
                  </a:cubicBezTo>
                  <a:cubicBezTo>
                    <a:pt x="229" y="50"/>
                    <a:pt x="224" y="48"/>
                    <a:pt x="218" y="47"/>
                  </a:cubicBezTo>
                  <a:cubicBezTo>
                    <a:pt x="215" y="47"/>
                    <a:pt x="212" y="47"/>
                    <a:pt x="209" y="47"/>
                  </a:cubicBezTo>
                  <a:cubicBezTo>
                    <a:pt x="210" y="46"/>
                    <a:pt x="210" y="44"/>
                    <a:pt x="210" y="43"/>
                  </a:cubicBezTo>
                  <a:cubicBezTo>
                    <a:pt x="211" y="42"/>
                    <a:pt x="212" y="39"/>
                    <a:pt x="213" y="37"/>
                  </a:cubicBezTo>
                  <a:cubicBezTo>
                    <a:pt x="214" y="34"/>
                    <a:pt x="215" y="32"/>
                    <a:pt x="215" y="32"/>
                  </a:cubicBezTo>
                  <a:cubicBezTo>
                    <a:pt x="208" y="34"/>
                    <a:pt x="202" y="32"/>
                    <a:pt x="196" y="31"/>
                  </a:cubicBezTo>
                  <a:cubicBezTo>
                    <a:pt x="192" y="31"/>
                    <a:pt x="188" y="31"/>
                    <a:pt x="184" y="32"/>
                  </a:cubicBezTo>
                  <a:cubicBezTo>
                    <a:pt x="180" y="32"/>
                    <a:pt x="176" y="34"/>
                    <a:pt x="173" y="36"/>
                  </a:cubicBezTo>
                  <a:cubicBezTo>
                    <a:pt x="170" y="38"/>
                    <a:pt x="168" y="42"/>
                    <a:pt x="167" y="46"/>
                  </a:cubicBezTo>
                  <a:cubicBezTo>
                    <a:pt x="166" y="50"/>
                    <a:pt x="166" y="54"/>
                    <a:pt x="167" y="58"/>
                  </a:cubicBezTo>
                  <a:cubicBezTo>
                    <a:pt x="165" y="59"/>
                    <a:pt x="162" y="59"/>
                    <a:pt x="160" y="58"/>
                  </a:cubicBezTo>
                  <a:cubicBezTo>
                    <a:pt x="157" y="57"/>
                    <a:pt x="155" y="56"/>
                    <a:pt x="153" y="54"/>
                  </a:cubicBezTo>
                  <a:cubicBezTo>
                    <a:pt x="153" y="54"/>
                    <a:pt x="152" y="54"/>
                    <a:pt x="152" y="55"/>
                  </a:cubicBezTo>
                  <a:cubicBezTo>
                    <a:pt x="153" y="56"/>
                    <a:pt x="155" y="57"/>
                    <a:pt x="158" y="58"/>
                  </a:cubicBezTo>
                  <a:cubicBezTo>
                    <a:pt x="161" y="59"/>
                    <a:pt x="164" y="59"/>
                    <a:pt x="167" y="59"/>
                  </a:cubicBezTo>
                  <a:cubicBezTo>
                    <a:pt x="166" y="60"/>
                    <a:pt x="166" y="60"/>
                    <a:pt x="165" y="61"/>
                  </a:cubicBezTo>
                  <a:cubicBezTo>
                    <a:pt x="159" y="70"/>
                    <a:pt x="159" y="70"/>
                    <a:pt x="159" y="70"/>
                  </a:cubicBezTo>
                  <a:cubicBezTo>
                    <a:pt x="155" y="75"/>
                    <a:pt x="152" y="80"/>
                    <a:pt x="151" y="86"/>
                  </a:cubicBezTo>
                  <a:cubicBezTo>
                    <a:pt x="149" y="83"/>
                    <a:pt x="147" y="80"/>
                    <a:pt x="145" y="78"/>
                  </a:cubicBezTo>
                  <a:cubicBezTo>
                    <a:pt x="139" y="71"/>
                    <a:pt x="130" y="65"/>
                    <a:pt x="120" y="62"/>
                  </a:cubicBezTo>
                  <a:cubicBezTo>
                    <a:pt x="115" y="61"/>
                    <a:pt x="110" y="61"/>
                    <a:pt x="105" y="62"/>
                  </a:cubicBezTo>
                  <a:cubicBezTo>
                    <a:pt x="101" y="63"/>
                    <a:pt x="97" y="66"/>
                    <a:pt x="95" y="69"/>
                  </a:cubicBezTo>
                  <a:cubicBezTo>
                    <a:pt x="92" y="72"/>
                    <a:pt x="91" y="75"/>
                    <a:pt x="90" y="79"/>
                  </a:cubicBezTo>
                  <a:cubicBezTo>
                    <a:pt x="90" y="80"/>
                    <a:pt x="90" y="82"/>
                    <a:pt x="90" y="83"/>
                  </a:cubicBezTo>
                  <a:cubicBezTo>
                    <a:pt x="89" y="80"/>
                    <a:pt x="89" y="78"/>
                    <a:pt x="87" y="76"/>
                  </a:cubicBezTo>
                  <a:cubicBezTo>
                    <a:pt x="85" y="71"/>
                    <a:pt x="82" y="67"/>
                    <a:pt x="77" y="63"/>
                  </a:cubicBezTo>
                  <a:cubicBezTo>
                    <a:pt x="72" y="59"/>
                    <a:pt x="67" y="56"/>
                    <a:pt x="60" y="54"/>
                  </a:cubicBezTo>
                  <a:cubicBezTo>
                    <a:pt x="54" y="51"/>
                    <a:pt x="46" y="50"/>
                    <a:pt x="43" y="50"/>
                  </a:cubicBezTo>
                  <a:cubicBezTo>
                    <a:pt x="38" y="50"/>
                    <a:pt x="34" y="51"/>
                    <a:pt x="30" y="52"/>
                  </a:cubicBezTo>
                  <a:close/>
                  <a:moveTo>
                    <a:pt x="171" y="117"/>
                  </a:moveTo>
                  <a:cubicBezTo>
                    <a:pt x="171" y="118"/>
                    <a:pt x="170" y="120"/>
                    <a:pt x="170" y="121"/>
                  </a:cubicBezTo>
                  <a:cubicBezTo>
                    <a:pt x="168" y="120"/>
                    <a:pt x="165" y="119"/>
                    <a:pt x="163" y="118"/>
                  </a:cubicBezTo>
                  <a:cubicBezTo>
                    <a:pt x="162" y="117"/>
                    <a:pt x="161" y="116"/>
                    <a:pt x="160" y="115"/>
                  </a:cubicBezTo>
                  <a:cubicBezTo>
                    <a:pt x="160" y="114"/>
                    <a:pt x="160" y="112"/>
                    <a:pt x="160" y="111"/>
                  </a:cubicBezTo>
                  <a:cubicBezTo>
                    <a:pt x="163" y="113"/>
                    <a:pt x="167" y="115"/>
                    <a:pt x="171" y="117"/>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2683"/>
            <p:cNvSpPr>
              <a:spLocks/>
            </p:cNvSpPr>
            <p:nvPr/>
          </p:nvSpPr>
          <p:spPr bwMode="auto">
            <a:xfrm>
              <a:off x="-2816" y="2044170"/>
              <a:ext cx="253348" cy="393499"/>
            </a:xfrm>
            <a:custGeom>
              <a:avLst/>
              <a:gdLst>
                <a:gd name="T0" fmla="*/ 8 w 119"/>
                <a:gd name="T1" fmla="*/ 21 h 185"/>
                <a:gd name="T2" fmla="*/ 1 w 119"/>
                <a:gd name="T3" fmla="*/ 49 h 185"/>
                <a:gd name="T4" fmla="*/ 22 w 119"/>
                <a:gd name="T5" fmla="*/ 68 h 185"/>
                <a:gd name="T6" fmla="*/ 7 w 119"/>
                <a:gd name="T7" fmla="*/ 80 h 185"/>
                <a:gd name="T8" fmla="*/ 16 w 119"/>
                <a:gd name="T9" fmla="*/ 78 h 185"/>
                <a:gd name="T10" fmla="*/ 19 w 119"/>
                <a:gd name="T11" fmla="*/ 81 h 185"/>
                <a:gd name="T12" fmla="*/ 4 w 119"/>
                <a:gd name="T13" fmla="*/ 103 h 185"/>
                <a:gd name="T14" fmla="*/ 12 w 119"/>
                <a:gd name="T15" fmla="*/ 129 h 185"/>
                <a:gd name="T16" fmla="*/ 21 w 119"/>
                <a:gd name="T17" fmla="*/ 141 h 185"/>
                <a:gd name="T18" fmla="*/ 23 w 119"/>
                <a:gd name="T19" fmla="*/ 154 h 185"/>
                <a:gd name="T20" fmla="*/ 24 w 119"/>
                <a:gd name="T21" fmla="*/ 155 h 185"/>
                <a:gd name="T22" fmla="*/ 50 w 119"/>
                <a:gd name="T23" fmla="*/ 182 h 185"/>
                <a:gd name="T24" fmla="*/ 84 w 119"/>
                <a:gd name="T25" fmla="*/ 184 h 185"/>
                <a:gd name="T26" fmla="*/ 89 w 119"/>
                <a:gd name="T27" fmla="*/ 171 h 185"/>
                <a:gd name="T28" fmla="*/ 93 w 119"/>
                <a:gd name="T29" fmla="*/ 140 h 185"/>
                <a:gd name="T30" fmla="*/ 92 w 119"/>
                <a:gd name="T31" fmla="*/ 132 h 185"/>
                <a:gd name="T32" fmla="*/ 109 w 119"/>
                <a:gd name="T33" fmla="*/ 145 h 185"/>
                <a:gd name="T34" fmla="*/ 118 w 119"/>
                <a:gd name="T35" fmla="*/ 153 h 185"/>
                <a:gd name="T36" fmla="*/ 119 w 119"/>
                <a:gd name="T37" fmla="*/ 131 h 185"/>
                <a:gd name="T38" fmla="*/ 103 w 119"/>
                <a:gd name="T39" fmla="*/ 101 h 185"/>
                <a:gd name="T40" fmla="*/ 83 w 119"/>
                <a:gd name="T41" fmla="*/ 107 h 185"/>
                <a:gd name="T42" fmla="*/ 72 w 119"/>
                <a:gd name="T43" fmla="*/ 97 h 185"/>
                <a:gd name="T44" fmla="*/ 76 w 119"/>
                <a:gd name="T45" fmla="*/ 102 h 185"/>
                <a:gd name="T46" fmla="*/ 84 w 119"/>
                <a:gd name="T47" fmla="*/ 120 h 185"/>
                <a:gd name="T48" fmla="*/ 51 w 119"/>
                <a:gd name="T49" fmla="*/ 98 h 185"/>
                <a:gd name="T50" fmla="*/ 48 w 119"/>
                <a:gd name="T51" fmla="*/ 89 h 185"/>
                <a:gd name="T52" fmla="*/ 44 w 119"/>
                <a:gd name="T53" fmla="*/ 91 h 185"/>
                <a:gd name="T54" fmla="*/ 20 w 119"/>
                <a:gd name="T55" fmla="*/ 89 h 185"/>
                <a:gd name="T56" fmla="*/ 21 w 119"/>
                <a:gd name="T57" fmla="*/ 73 h 185"/>
                <a:gd name="T58" fmla="*/ 23 w 119"/>
                <a:gd name="T59" fmla="*/ 69 h 185"/>
                <a:gd name="T60" fmla="*/ 42 w 119"/>
                <a:gd name="T61" fmla="*/ 58 h 185"/>
                <a:gd name="T62" fmla="*/ 39 w 119"/>
                <a:gd name="T63" fmla="*/ 21 h 185"/>
                <a:gd name="T64" fmla="*/ 23 w 119"/>
                <a:gd name="T65" fmla="*/ 5 h 185"/>
                <a:gd name="T66" fmla="*/ 15 w 119"/>
                <a:gd name="T67" fmla="*/ 1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185">
                  <a:moveTo>
                    <a:pt x="15" y="12"/>
                  </a:moveTo>
                  <a:cubicBezTo>
                    <a:pt x="12" y="15"/>
                    <a:pt x="10" y="18"/>
                    <a:pt x="8" y="21"/>
                  </a:cubicBezTo>
                  <a:cubicBezTo>
                    <a:pt x="5" y="25"/>
                    <a:pt x="3" y="30"/>
                    <a:pt x="2" y="35"/>
                  </a:cubicBezTo>
                  <a:cubicBezTo>
                    <a:pt x="1" y="40"/>
                    <a:pt x="0" y="44"/>
                    <a:pt x="1" y="49"/>
                  </a:cubicBezTo>
                  <a:cubicBezTo>
                    <a:pt x="2" y="53"/>
                    <a:pt x="5" y="57"/>
                    <a:pt x="8" y="61"/>
                  </a:cubicBezTo>
                  <a:cubicBezTo>
                    <a:pt x="12" y="64"/>
                    <a:pt x="17" y="67"/>
                    <a:pt x="22" y="68"/>
                  </a:cubicBezTo>
                  <a:cubicBezTo>
                    <a:pt x="21" y="71"/>
                    <a:pt x="19" y="74"/>
                    <a:pt x="18" y="76"/>
                  </a:cubicBezTo>
                  <a:cubicBezTo>
                    <a:pt x="15" y="78"/>
                    <a:pt x="11" y="80"/>
                    <a:pt x="7" y="80"/>
                  </a:cubicBezTo>
                  <a:cubicBezTo>
                    <a:pt x="7" y="81"/>
                    <a:pt x="7" y="81"/>
                    <a:pt x="7" y="82"/>
                  </a:cubicBezTo>
                  <a:cubicBezTo>
                    <a:pt x="9" y="82"/>
                    <a:pt x="13" y="80"/>
                    <a:pt x="16" y="78"/>
                  </a:cubicBezTo>
                  <a:cubicBezTo>
                    <a:pt x="17" y="77"/>
                    <a:pt x="19" y="75"/>
                    <a:pt x="20" y="74"/>
                  </a:cubicBezTo>
                  <a:cubicBezTo>
                    <a:pt x="19" y="76"/>
                    <a:pt x="19" y="78"/>
                    <a:pt x="19" y="81"/>
                  </a:cubicBezTo>
                  <a:cubicBezTo>
                    <a:pt x="18" y="84"/>
                    <a:pt x="18" y="87"/>
                    <a:pt x="19" y="89"/>
                  </a:cubicBezTo>
                  <a:cubicBezTo>
                    <a:pt x="12" y="92"/>
                    <a:pt x="6" y="97"/>
                    <a:pt x="4" y="103"/>
                  </a:cubicBezTo>
                  <a:cubicBezTo>
                    <a:pt x="3" y="108"/>
                    <a:pt x="3" y="113"/>
                    <a:pt x="4" y="117"/>
                  </a:cubicBezTo>
                  <a:cubicBezTo>
                    <a:pt x="5" y="122"/>
                    <a:pt x="9" y="125"/>
                    <a:pt x="12" y="129"/>
                  </a:cubicBezTo>
                  <a:cubicBezTo>
                    <a:pt x="15" y="132"/>
                    <a:pt x="18" y="136"/>
                    <a:pt x="21" y="140"/>
                  </a:cubicBezTo>
                  <a:cubicBezTo>
                    <a:pt x="21" y="140"/>
                    <a:pt x="21" y="141"/>
                    <a:pt x="21" y="141"/>
                  </a:cubicBezTo>
                  <a:cubicBezTo>
                    <a:pt x="21" y="144"/>
                    <a:pt x="22" y="148"/>
                    <a:pt x="23" y="151"/>
                  </a:cubicBezTo>
                  <a:cubicBezTo>
                    <a:pt x="23" y="152"/>
                    <a:pt x="23" y="153"/>
                    <a:pt x="23" y="154"/>
                  </a:cubicBezTo>
                  <a:cubicBezTo>
                    <a:pt x="23" y="155"/>
                    <a:pt x="23" y="156"/>
                    <a:pt x="23" y="156"/>
                  </a:cubicBezTo>
                  <a:cubicBezTo>
                    <a:pt x="23" y="156"/>
                    <a:pt x="24" y="156"/>
                    <a:pt x="24" y="155"/>
                  </a:cubicBezTo>
                  <a:cubicBezTo>
                    <a:pt x="25" y="159"/>
                    <a:pt x="27" y="163"/>
                    <a:pt x="28" y="166"/>
                  </a:cubicBezTo>
                  <a:cubicBezTo>
                    <a:pt x="34" y="175"/>
                    <a:pt x="42" y="178"/>
                    <a:pt x="50" y="182"/>
                  </a:cubicBezTo>
                  <a:cubicBezTo>
                    <a:pt x="57" y="184"/>
                    <a:pt x="64" y="185"/>
                    <a:pt x="71" y="184"/>
                  </a:cubicBezTo>
                  <a:cubicBezTo>
                    <a:pt x="74" y="184"/>
                    <a:pt x="79" y="184"/>
                    <a:pt x="84" y="184"/>
                  </a:cubicBezTo>
                  <a:cubicBezTo>
                    <a:pt x="88" y="184"/>
                    <a:pt x="92" y="184"/>
                    <a:pt x="92" y="184"/>
                  </a:cubicBezTo>
                  <a:cubicBezTo>
                    <a:pt x="89" y="180"/>
                    <a:pt x="89" y="176"/>
                    <a:pt x="89" y="171"/>
                  </a:cubicBezTo>
                  <a:cubicBezTo>
                    <a:pt x="90" y="166"/>
                    <a:pt x="91" y="162"/>
                    <a:pt x="92" y="157"/>
                  </a:cubicBezTo>
                  <a:cubicBezTo>
                    <a:pt x="93" y="152"/>
                    <a:pt x="93" y="146"/>
                    <a:pt x="93" y="140"/>
                  </a:cubicBezTo>
                  <a:cubicBezTo>
                    <a:pt x="92" y="137"/>
                    <a:pt x="92" y="134"/>
                    <a:pt x="90" y="131"/>
                  </a:cubicBezTo>
                  <a:cubicBezTo>
                    <a:pt x="91" y="131"/>
                    <a:pt x="91" y="132"/>
                    <a:pt x="92" y="132"/>
                  </a:cubicBezTo>
                  <a:cubicBezTo>
                    <a:pt x="94" y="136"/>
                    <a:pt x="98" y="138"/>
                    <a:pt x="101" y="140"/>
                  </a:cubicBezTo>
                  <a:cubicBezTo>
                    <a:pt x="104" y="142"/>
                    <a:pt x="106" y="144"/>
                    <a:pt x="109" y="145"/>
                  </a:cubicBezTo>
                  <a:cubicBezTo>
                    <a:pt x="110" y="146"/>
                    <a:pt x="113" y="148"/>
                    <a:pt x="114" y="149"/>
                  </a:cubicBezTo>
                  <a:cubicBezTo>
                    <a:pt x="116" y="151"/>
                    <a:pt x="118" y="153"/>
                    <a:pt x="118" y="153"/>
                  </a:cubicBezTo>
                  <a:cubicBezTo>
                    <a:pt x="117" y="149"/>
                    <a:pt x="118" y="145"/>
                    <a:pt x="118" y="142"/>
                  </a:cubicBezTo>
                  <a:cubicBezTo>
                    <a:pt x="119" y="138"/>
                    <a:pt x="119" y="134"/>
                    <a:pt x="119" y="131"/>
                  </a:cubicBezTo>
                  <a:cubicBezTo>
                    <a:pt x="119" y="125"/>
                    <a:pt x="117" y="120"/>
                    <a:pt x="114" y="114"/>
                  </a:cubicBezTo>
                  <a:cubicBezTo>
                    <a:pt x="112" y="109"/>
                    <a:pt x="107" y="104"/>
                    <a:pt x="103" y="101"/>
                  </a:cubicBezTo>
                  <a:cubicBezTo>
                    <a:pt x="98" y="98"/>
                    <a:pt x="93" y="98"/>
                    <a:pt x="90" y="99"/>
                  </a:cubicBezTo>
                  <a:cubicBezTo>
                    <a:pt x="86" y="101"/>
                    <a:pt x="84" y="103"/>
                    <a:pt x="83" y="107"/>
                  </a:cubicBezTo>
                  <a:cubicBezTo>
                    <a:pt x="81" y="106"/>
                    <a:pt x="79" y="104"/>
                    <a:pt x="78" y="103"/>
                  </a:cubicBezTo>
                  <a:cubicBezTo>
                    <a:pt x="75" y="101"/>
                    <a:pt x="74" y="99"/>
                    <a:pt x="72" y="97"/>
                  </a:cubicBezTo>
                  <a:cubicBezTo>
                    <a:pt x="71" y="97"/>
                    <a:pt x="71" y="97"/>
                    <a:pt x="71" y="97"/>
                  </a:cubicBezTo>
                  <a:cubicBezTo>
                    <a:pt x="72" y="98"/>
                    <a:pt x="74" y="100"/>
                    <a:pt x="76" y="102"/>
                  </a:cubicBezTo>
                  <a:cubicBezTo>
                    <a:pt x="78" y="104"/>
                    <a:pt x="81" y="106"/>
                    <a:pt x="83" y="107"/>
                  </a:cubicBezTo>
                  <a:cubicBezTo>
                    <a:pt x="81" y="111"/>
                    <a:pt x="82" y="116"/>
                    <a:pt x="84" y="120"/>
                  </a:cubicBezTo>
                  <a:cubicBezTo>
                    <a:pt x="77" y="113"/>
                    <a:pt x="65" y="110"/>
                    <a:pt x="54" y="110"/>
                  </a:cubicBezTo>
                  <a:cubicBezTo>
                    <a:pt x="53" y="106"/>
                    <a:pt x="53" y="102"/>
                    <a:pt x="51" y="98"/>
                  </a:cubicBezTo>
                  <a:cubicBezTo>
                    <a:pt x="49" y="96"/>
                    <a:pt x="48" y="94"/>
                    <a:pt x="46" y="92"/>
                  </a:cubicBezTo>
                  <a:cubicBezTo>
                    <a:pt x="46" y="91"/>
                    <a:pt x="47" y="90"/>
                    <a:pt x="48" y="89"/>
                  </a:cubicBezTo>
                  <a:cubicBezTo>
                    <a:pt x="47" y="89"/>
                    <a:pt x="47" y="88"/>
                    <a:pt x="46" y="88"/>
                  </a:cubicBezTo>
                  <a:cubicBezTo>
                    <a:pt x="45" y="89"/>
                    <a:pt x="45" y="90"/>
                    <a:pt x="44" y="91"/>
                  </a:cubicBezTo>
                  <a:cubicBezTo>
                    <a:pt x="42" y="89"/>
                    <a:pt x="40" y="88"/>
                    <a:pt x="37" y="88"/>
                  </a:cubicBezTo>
                  <a:cubicBezTo>
                    <a:pt x="31" y="87"/>
                    <a:pt x="25" y="87"/>
                    <a:pt x="20" y="89"/>
                  </a:cubicBezTo>
                  <a:cubicBezTo>
                    <a:pt x="19" y="87"/>
                    <a:pt x="19" y="85"/>
                    <a:pt x="19" y="82"/>
                  </a:cubicBezTo>
                  <a:cubicBezTo>
                    <a:pt x="19" y="79"/>
                    <a:pt x="20" y="76"/>
                    <a:pt x="21" y="73"/>
                  </a:cubicBezTo>
                  <a:cubicBezTo>
                    <a:pt x="21" y="73"/>
                    <a:pt x="21" y="73"/>
                    <a:pt x="21" y="73"/>
                  </a:cubicBezTo>
                  <a:cubicBezTo>
                    <a:pt x="22" y="71"/>
                    <a:pt x="22" y="70"/>
                    <a:pt x="23" y="69"/>
                  </a:cubicBezTo>
                  <a:cubicBezTo>
                    <a:pt x="26" y="69"/>
                    <a:pt x="30" y="69"/>
                    <a:pt x="34" y="67"/>
                  </a:cubicBezTo>
                  <a:cubicBezTo>
                    <a:pt x="37" y="65"/>
                    <a:pt x="40" y="62"/>
                    <a:pt x="42" y="58"/>
                  </a:cubicBezTo>
                  <a:cubicBezTo>
                    <a:pt x="46" y="52"/>
                    <a:pt x="47" y="43"/>
                    <a:pt x="47" y="37"/>
                  </a:cubicBezTo>
                  <a:cubicBezTo>
                    <a:pt x="46" y="30"/>
                    <a:pt x="43" y="25"/>
                    <a:pt x="39" y="21"/>
                  </a:cubicBezTo>
                  <a:cubicBezTo>
                    <a:pt x="36" y="17"/>
                    <a:pt x="33" y="14"/>
                    <a:pt x="29" y="11"/>
                  </a:cubicBezTo>
                  <a:cubicBezTo>
                    <a:pt x="28" y="10"/>
                    <a:pt x="25" y="8"/>
                    <a:pt x="23" y="5"/>
                  </a:cubicBezTo>
                  <a:cubicBezTo>
                    <a:pt x="21" y="3"/>
                    <a:pt x="19" y="0"/>
                    <a:pt x="19" y="0"/>
                  </a:cubicBezTo>
                  <a:cubicBezTo>
                    <a:pt x="19" y="5"/>
                    <a:pt x="17" y="8"/>
                    <a:pt x="15" y="1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78" name="组合 1077"/>
          <p:cNvGrpSpPr/>
          <p:nvPr/>
        </p:nvGrpSpPr>
        <p:grpSpPr>
          <a:xfrm>
            <a:off x="8563897" y="2753032"/>
            <a:ext cx="3043774" cy="3883741"/>
            <a:chOff x="9364783" y="3212867"/>
            <a:chExt cx="2088524" cy="2768833"/>
          </a:xfrm>
        </p:grpSpPr>
        <p:sp>
          <p:nvSpPr>
            <p:cNvPr id="12" name="矩形 11"/>
            <p:cNvSpPr/>
            <p:nvPr/>
          </p:nvSpPr>
          <p:spPr>
            <a:xfrm>
              <a:off x="9435740" y="3632049"/>
              <a:ext cx="1954493" cy="2238114"/>
            </a:xfrm>
            <a:prstGeom prst="rect">
              <a:avLst/>
            </a:prstGeom>
          </p:spPr>
          <p:txBody>
            <a:bodyPr wrap="square">
              <a:spAutoFit/>
            </a:bodyPr>
            <a:lstStyle/>
            <a:p>
              <a:pPr indent="266700" algn="l">
                <a:spcAft>
                  <a:spcPts val="0"/>
                </a:spcAft>
              </a:pPr>
              <a:r>
                <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rPr>
                <a:t>要改变这一状况，就要求我们教师善于抛出“拓展迁移式追问“，引导学生充分拓展思维空间，从一个角度或一个方面面拓展迁移到多个角度、多个方面去思考和分析问题，并在分析的基础上进行综合，学会整体把握问题，形成对问题的全面认识，培养学生的多维发散思维。</a:t>
              </a:r>
            </a:p>
          </p:txBody>
        </p:sp>
        <p:sp>
          <p:nvSpPr>
            <p:cNvPr id="936" name="矩形 935"/>
            <p:cNvSpPr/>
            <p:nvPr/>
          </p:nvSpPr>
          <p:spPr>
            <a:xfrm>
              <a:off x="9763579" y="3212867"/>
              <a:ext cx="1210588" cy="400110"/>
            </a:xfrm>
            <a:prstGeom prst="rect">
              <a:avLst/>
            </a:prstGeom>
          </p:spPr>
          <p:txBody>
            <a:bodyPr wrap="none">
              <a:spAutoFit/>
            </a:bodyPr>
            <a:lstStyle/>
            <a:p>
              <a:r>
                <a:rPr lang="zh-CN" altLang="en-US" sz="2000" b="1" dirty="0">
                  <a:solidFill>
                    <a:srgbClr val="4E8625"/>
                  </a:solidFill>
                  <a:latin typeface="方正正纤黑简体" panose="02000000000000000000" pitchFamily="2" charset="-122"/>
                  <a:ea typeface="方正正纤黑简体" panose="02000000000000000000" pitchFamily="2" charset="-122"/>
                </a:rPr>
                <a:t>追问方式</a:t>
              </a:r>
            </a:p>
          </p:txBody>
        </p:sp>
        <p:sp>
          <p:nvSpPr>
            <p:cNvPr id="1073" name="任意多边形 1072"/>
            <p:cNvSpPr/>
            <p:nvPr/>
          </p:nvSpPr>
          <p:spPr>
            <a:xfrm>
              <a:off x="9364783" y="3236356"/>
              <a:ext cx="2088524" cy="2745344"/>
            </a:xfrm>
            <a:custGeom>
              <a:avLst/>
              <a:gdLst>
                <a:gd name="connsiteX0" fmla="*/ 172094 w 2088524"/>
                <a:gd name="connsiteY0" fmla="*/ 0 h 2104995"/>
                <a:gd name="connsiteX1" fmla="*/ 216648 w 2088524"/>
                <a:gd name="connsiteY1" fmla="*/ 0 h 2104995"/>
                <a:gd name="connsiteX2" fmla="*/ 216648 w 2088524"/>
                <a:gd name="connsiteY2" fmla="*/ 233406 h 2104995"/>
                <a:gd name="connsiteX3" fmla="*/ 279370 w 2088524"/>
                <a:gd name="connsiteY3" fmla="*/ 296128 h 2104995"/>
                <a:gd name="connsiteX4" fmla="*/ 1809154 w 2088524"/>
                <a:gd name="connsiteY4" fmla="*/ 296128 h 2104995"/>
                <a:gd name="connsiteX5" fmla="*/ 1871876 w 2088524"/>
                <a:gd name="connsiteY5" fmla="*/ 233406 h 2104995"/>
                <a:gd name="connsiteX6" fmla="*/ 1871876 w 2088524"/>
                <a:gd name="connsiteY6" fmla="*/ 0 h 2104995"/>
                <a:gd name="connsiteX7" fmla="*/ 1916430 w 2088524"/>
                <a:gd name="connsiteY7" fmla="*/ 0 h 2104995"/>
                <a:gd name="connsiteX8" fmla="*/ 2088524 w 2088524"/>
                <a:gd name="connsiteY8" fmla="*/ 172094 h 2104995"/>
                <a:gd name="connsiteX9" fmla="*/ 2088524 w 2088524"/>
                <a:gd name="connsiteY9" fmla="*/ 1932901 h 2104995"/>
                <a:gd name="connsiteX10" fmla="*/ 1916430 w 2088524"/>
                <a:gd name="connsiteY10" fmla="*/ 2104995 h 2104995"/>
                <a:gd name="connsiteX11" fmla="*/ 172094 w 2088524"/>
                <a:gd name="connsiteY11" fmla="*/ 2104995 h 2104995"/>
                <a:gd name="connsiteX12" fmla="*/ 0 w 2088524"/>
                <a:gd name="connsiteY12" fmla="*/ 1932901 h 2104995"/>
                <a:gd name="connsiteX13" fmla="*/ 0 w 2088524"/>
                <a:gd name="connsiteY13" fmla="*/ 172094 h 2104995"/>
                <a:gd name="connsiteX14" fmla="*/ 172094 w 2088524"/>
                <a:gd name="connsiteY14" fmla="*/ 0 h 2104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8524" h="2104995">
                  <a:moveTo>
                    <a:pt x="172094" y="0"/>
                  </a:moveTo>
                  <a:lnTo>
                    <a:pt x="216648" y="0"/>
                  </a:lnTo>
                  <a:lnTo>
                    <a:pt x="216648" y="233406"/>
                  </a:lnTo>
                  <a:cubicBezTo>
                    <a:pt x="216648" y="268046"/>
                    <a:pt x="244730" y="296128"/>
                    <a:pt x="279370" y="296128"/>
                  </a:cubicBezTo>
                  <a:lnTo>
                    <a:pt x="1809154" y="296128"/>
                  </a:lnTo>
                  <a:cubicBezTo>
                    <a:pt x="1843794" y="296128"/>
                    <a:pt x="1871876" y="268046"/>
                    <a:pt x="1871876" y="233406"/>
                  </a:cubicBezTo>
                  <a:lnTo>
                    <a:pt x="1871876" y="0"/>
                  </a:lnTo>
                  <a:lnTo>
                    <a:pt x="1916430" y="0"/>
                  </a:lnTo>
                  <a:cubicBezTo>
                    <a:pt x="2011475" y="0"/>
                    <a:pt x="2088524" y="77049"/>
                    <a:pt x="2088524" y="172094"/>
                  </a:cubicBezTo>
                  <a:lnTo>
                    <a:pt x="2088524" y="1932901"/>
                  </a:lnTo>
                  <a:cubicBezTo>
                    <a:pt x="2088524" y="2027946"/>
                    <a:pt x="2011475" y="2104995"/>
                    <a:pt x="1916430" y="2104995"/>
                  </a:cubicBezTo>
                  <a:lnTo>
                    <a:pt x="172094" y="2104995"/>
                  </a:lnTo>
                  <a:cubicBezTo>
                    <a:pt x="77049" y="2104995"/>
                    <a:pt x="0" y="2027946"/>
                    <a:pt x="0" y="1932901"/>
                  </a:cubicBezTo>
                  <a:lnTo>
                    <a:pt x="0" y="172094"/>
                  </a:lnTo>
                  <a:cubicBezTo>
                    <a:pt x="0" y="77049"/>
                    <a:pt x="77049" y="0"/>
                    <a:pt x="172094" y="0"/>
                  </a:cubicBezTo>
                  <a:close/>
                </a:path>
              </a:pathLst>
            </a:custGeom>
            <a:noFill/>
            <a:ln w="19050">
              <a:solidFill>
                <a:srgbClr val="5993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77992754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50"/>
                                        <p:tgtEl>
                                          <p:spTgt spid="6"/>
                                        </p:tgtEl>
                                      </p:cBhvr>
                                    </p:animEffect>
                                  </p:childTnLst>
                                </p:cTn>
                              </p:par>
                            </p:childTnLst>
                          </p:cTn>
                        </p:par>
                        <p:par>
                          <p:cTn id="8" fill="hold">
                            <p:stCondLst>
                              <p:cond delay="25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250"/>
                                        <p:tgtEl>
                                          <p:spTgt spid="7"/>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250"/>
                                        <p:tgtEl>
                                          <p:spTgt spid="8"/>
                                        </p:tgtEl>
                                      </p:cBhvr>
                                    </p:animEffect>
                                  </p:childTnLst>
                                </p:cTn>
                              </p:par>
                            </p:childTnLst>
                          </p:cTn>
                        </p:par>
                        <p:par>
                          <p:cTn id="16" fill="hold">
                            <p:stCondLst>
                              <p:cond delay="750"/>
                            </p:stCondLst>
                            <p:childTnLst>
                              <p:par>
                                <p:cTn id="17" presetID="10" presetClass="entr" presetSubtype="0" fill="hold" grpId="0"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250"/>
                                        <p:tgtEl>
                                          <p:spTgt spid="2"/>
                                        </p:tgtEl>
                                      </p:cBhvr>
                                    </p:animEffect>
                                  </p:childTnLst>
                                </p:cTn>
                              </p:par>
                            </p:childTnLst>
                          </p:cTn>
                        </p:par>
                        <p:par>
                          <p:cTn id="20" fill="hold">
                            <p:stCondLst>
                              <p:cond delay="1000"/>
                            </p:stCondLst>
                            <p:childTnLst>
                              <p:par>
                                <p:cTn id="21" presetID="26" presetClass="emph" presetSubtype="0" fill="hold" grpId="1" nodeType="afterEffect">
                                  <p:stCondLst>
                                    <p:cond delay="0"/>
                                  </p:stCondLst>
                                  <p:childTnLst>
                                    <p:animEffect transition="out" filter="fade">
                                      <p:cBhvr>
                                        <p:cTn id="22" dur="500" tmFilter="0, 0; .2, .5; .8, .5; 1, 0"/>
                                        <p:tgtEl>
                                          <p:spTgt spid="2"/>
                                        </p:tgtEl>
                                      </p:cBhvr>
                                    </p:animEffect>
                                    <p:animScale>
                                      <p:cBhvr>
                                        <p:cTn id="23" dur="250" autoRev="1" fill="hold"/>
                                        <p:tgtEl>
                                          <p:spTgt spid="2"/>
                                        </p:tgtEl>
                                      </p:cBhvr>
                                      <p:by x="105000" y="105000"/>
                                    </p:animScale>
                                  </p:childTnLst>
                                </p:cTn>
                              </p:par>
                              <p:par>
                                <p:cTn id="24" presetID="22" presetClass="entr" presetSubtype="2" fill="hold" nodeType="withEffect">
                                  <p:stCondLst>
                                    <p:cond delay="500"/>
                                  </p:stCondLst>
                                  <p:childTnLst>
                                    <p:set>
                                      <p:cBhvr>
                                        <p:cTn id="25" dur="1" fill="hold">
                                          <p:stCondLst>
                                            <p:cond delay="0"/>
                                          </p:stCondLst>
                                        </p:cTn>
                                        <p:tgtEl>
                                          <p:spTgt spid="13"/>
                                        </p:tgtEl>
                                        <p:attrNameLst>
                                          <p:attrName>style.visibility</p:attrName>
                                        </p:attrNameLst>
                                      </p:cBhvr>
                                      <p:to>
                                        <p:strVal val="visible"/>
                                      </p:to>
                                    </p:set>
                                    <p:animEffect transition="in" filter="wipe(right)">
                                      <p:cBhvr>
                                        <p:cTn id="26" dur="500"/>
                                        <p:tgtEl>
                                          <p:spTgt spid="13"/>
                                        </p:tgtEl>
                                      </p:cBhvr>
                                    </p:animEffect>
                                  </p:childTnLst>
                                </p:cTn>
                              </p:par>
                              <p:par>
                                <p:cTn id="27" presetID="22" presetClass="entr" presetSubtype="8" fill="hold" grpId="0" nodeType="withEffect">
                                  <p:stCondLst>
                                    <p:cond delay="500"/>
                                  </p:stCondLst>
                                  <p:childTnLst>
                                    <p:set>
                                      <p:cBhvr>
                                        <p:cTn id="28" dur="1" fill="hold">
                                          <p:stCondLst>
                                            <p:cond delay="0"/>
                                          </p:stCondLst>
                                        </p:cTn>
                                        <p:tgtEl>
                                          <p:spTgt spid="947"/>
                                        </p:tgtEl>
                                        <p:attrNameLst>
                                          <p:attrName>style.visibility</p:attrName>
                                        </p:attrNameLst>
                                      </p:cBhvr>
                                      <p:to>
                                        <p:strVal val="visible"/>
                                      </p:to>
                                    </p:set>
                                    <p:animEffect transition="in" filter="wipe(left)">
                                      <p:cBhvr>
                                        <p:cTn id="29" dur="500"/>
                                        <p:tgtEl>
                                          <p:spTgt spid="947"/>
                                        </p:tgtEl>
                                      </p:cBhvr>
                                    </p:animEffect>
                                  </p:childTnLst>
                                </p:cTn>
                              </p:par>
                              <p:par>
                                <p:cTn id="30" presetID="22" presetClass="entr" presetSubtype="8" fill="hold" nodeType="withEffect">
                                  <p:stCondLst>
                                    <p:cond delay="100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500"/>
                                        <p:tgtEl>
                                          <p:spTgt spid="3"/>
                                        </p:tgtEl>
                                      </p:cBhvr>
                                    </p:animEffect>
                                  </p:childTnLst>
                                </p:cTn>
                              </p:par>
                              <p:par>
                                <p:cTn id="33" presetID="22" presetClass="entr" presetSubtype="2" fill="hold" nodeType="withEffect">
                                  <p:stCondLst>
                                    <p:cond delay="1000"/>
                                  </p:stCondLst>
                                  <p:childTnLst>
                                    <p:set>
                                      <p:cBhvr>
                                        <p:cTn id="34" dur="1" fill="hold">
                                          <p:stCondLst>
                                            <p:cond delay="0"/>
                                          </p:stCondLst>
                                        </p:cTn>
                                        <p:tgtEl>
                                          <p:spTgt spid="19"/>
                                        </p:tgtEl>
                                        <p:attrNameLst>
                                          <p:attrName>style.visibility</p:attrName>
                                        </p:attrNameLst>
                                      </p:cBhvr>
                                      <p:to>
                                        <p:strVal val="visible"/>
                                      </p:to>
                                    </p:set>
                                    <p:animEffect transition="in" filter="wipe(right)">
                                      <p:cBhvr>
                                        <p:cTn id="35" dur="500"/>
                                        <p:tgtEl>
                                          <p:spTgt spid="19"/>
                                        </p:tgtEl>
                                      </p:cBhvr>
                                    </p:animEffect>
                                  </p:childTnLst>
                                </p:cTn>
                              </p:par>
                            </p:childTnLst>
                          </p:cTn>
                        </p:par>
                        <p:par>
                          <p:cTn id="36" fill="hold">
                            <p:stCondLst>
                              <p:cond delay="2500"/>
                            </p:stCondLst>
                            <p:childTnLst>
                              <p:par>
                                <p:cTn id="37" presetID="53" presetClass="entr" presetSubtype="16" fill="hold"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500" fill="hold"/>
                                        <p:tgtEl>
                                          <p:spTgt spid="5"/>
                                        </p:tgtEl>
                                        <p:attrNameLst>
                                          <p:attrName>ppt_w</p:attrName>
                                        </p:attrNameLst>
                                      </p:cBhvr>
                                      <p:tavLst>
                                        <p:tav tm="0">
                                          <p:val>
                                            <p:fltVal val="0"/>
                                          </p:val>
                                        </p:tav>
                                        <p:tav tm="100000">
                                          <p:val>
                                            <p:strVal val="#ppt_w"/>
                                          </p:val>
                                        </p:tav>
                                      </p:tavLst>
                                    </p:anim>
                                    <p:anim calcmode="lin" valueType="num">
                                      <p:cBhvr>
                                        <p:cTn id="40" dur="500" fill="hold"/>
                                        <p:tgtEl>
                                          <p:spTgt spid="5"/>
                                        </p:tgtEl>
                                        <p:attrNameLst>
                                          <p:attrName>ppt_h</p:attrName>
                                        </p:attrNameLst>
                                      </p:cBhvr>
                                      <p:tavLst>
                                        <p:tav tm="0">
                                          <p:val>
                                            <p:fltVal val="0"/>
                                          </p:val>
                                        </p:tav>
                                        <p:tav tm="100000">
                                          <p:val>
                                            <p:strVal val="#ppt_h"/>
                                          </p:val>
                                        </p:tav>
                                      </p:tavLst>
                                    </p:anim>
                                    <p:animEffect transition="in" filter="fade">
                                      <p:cBhvr>
                                        <p:cTn id="41" dur="500"/>
                                        <p:tgtEl>
                                          <p:spTgt spid="5"/>
                                        </p:tgtEl>
                                      </p:cBhvr>
                                    </p:animEffect>
                                  </p:childTnLst>
                                </p:cTn>
                              </p:par>
                            </p:childTnLst>
                          </p:cTn>
                        </p:par>
                        <p:par>
                          <p:cTn id="42" fill="hold">
                            <p:stCondLst>
                              <p:cond delay="3000"/>
                            </p:stCondLst>
                            <p:childTnLst>
                              <p:par>
                                <p:cTn id="43" presetID="53" presetClass="entr" presetSubtype="16"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par>
                                <p:cTn id="48" presetID="2" presetClass="entr" presetSubtype="2" fill="hold" nodeType="withEffect">
                                  <p:stCondLst>
                                    <p:cond delay="500"/>
                                  </p:stCondLst>
                                  <p:childTnLst>
                                    <p:set>
                                      <p:cBhvr>
                                        <p:cTn id="49" dur="1" fill="hold">
                                          <p:stCondLst>
                                            <p:cond delay="0"/>
                                          </p:stCondLst>
                                        </p:cTn>
                                        <p:tgtEl>
                                          <p:spTgt spid="11"/>
                                        </p:tgtEl>
                                        <p:attrNameLst>
                                          <p:attrName>style.visibility</p:attrName>
                                        </p:attrNameLst>
                                      </p:cBhvr>
                                      <p:to>
                                        <p:strVal val="visible"/>
                                      </p:to>
                                    </p:set>
                                    <p:anim calcmode="lin" valueType="num">
                                      <p:cBhvr additive="base">
                                        <p:cTn id="50" dur="500" fill="hold"/>
                                        <p:tgtEl>
                                          <p:spTgt spid="11"/>
                                        </p:tgtEl>
                                        <p:attrNameLst>
                                          <p:attrName>ppt_x</p:attrName>
                                        </p:attrNameLst>
                                      </p:cBhvr>
                                      <p:tavLst>
                                        <p:tav tm="0">
                                          <p:val>
                                            <p:strVal val="1+#ppt_w/2"/>
                                          </p:val>
                                        </p:tav>
                                        <p:tav tm="100000">
                                          <p:val>
                                            <p:strVal val="#ppt_x"/>
                                          </p:val>
                                        </p:tav>
                                      </p:tavLst>
                                    </p:anim>
                                    <p:anim calcmode="lin" valueType="num">
                                      <p:cBhvr additive="base">
                                        <p:cTn id="51" dur="500" fill="hold"/>
                                        <p:tgtEl>
                                          <p:spTgt spid="11"/>
                                        </p:tgtEl>
                                        <p:attrNameLst>
                                          <p:attrName>ppt_y</p:attrName>
                                        </p:attrNameLst>
                                      </p:cBhvr>
                                      <p:tavLst>
                                        <p:tav tm="0">
                                          <p:val>
                                            <p:strVal val="#ppt_y"/>
                                          </p:val>
                                        </p:tav>
                                        <p:tav tm="100000">
                                          <p:val>
                                            <p:strVal val="#ppt_y"/>
                                          </p:val>
                                        </p:tav>
                                      </p:tavLst>
                                    </p:anim>
                                  </p:childTnLst>
                                </p:cTn>
                              </p:par>
                              <p:par>
                                <p:cTn id="52" presetID="2" presetClass="entr" presetSubtype="8" fill="hold" nodeType="withEffect">
                                  <p:stCondLst>
                                    <p:cond delay="500"/>
                                  </p:stCondLst>
                                  <p:childTnLst>
                                    <p:set>
                                      <p:cBhvr>
                                        <p:cTn id="53" dur="1" fill="hold">
                                          <p:stCondLst>
                                            <p:cond delay="0"/>
                                          </p:stCondLst>
                                        </p:cTn>
                                        <p:tgtEl>
                                          <p:spTgt spid="9"/>
                                        </p:tgtEl>
                                        <p:attrNameLst>
                                          <p:attrName>style.visibility</p:attrName>
                                        </p:attrNameLst>
                                      </p:cBhvr>
                                      <p:to>
                                        <p:strVal val="visible"/>
                                      </p:to>
                                    </p:set>
                                    <p:anim calcmode="lin" valueType="num">
                                      <p:cBhvr additive="base">
                                        <p:cTn id="54" dur="500" fill="hold"/>
                                        <p:tgtEl>
                                          <p:spTgt spid="9"/>
                                        </p:tgtEl>
                                        <p:attrNameLst>
                                          <p:attrName>ppt_x</p:attrName>
                                        </p:attrNameLst>
                                      </p:cBhvr>
                                      <p:tavLst>
                                        <p:tav tm="0">
                                          <p:val>
                                            <p:strVal val="0-#ppt_w/2"/>
                                          </p:val>
                                        </p:tav>
                                        <p:tav tm="100000">
                                          <p:val>
                                            <p:strVal val="#ppt_x"/>
                                          </p:val>
                                        </p:tav>
                                      </p:tavLst>
                                    </p:anim>
                                    <p:anim calcmode="lin" valueType="num">
                                      <p:cBhvr additive="base">
                                        <p:cTn id="55" dur="500" fill="hold"/>
                                        <p:tgtEl>
                                          <p:spTgt spid="9"/>
                                        </p:tgtEl>
                                        <p:attrNameLst>
                                          <p:attrName>ppt_y</p:attrName>
                                        </p:attrNameLst>
                                      </p:cBhvr>
                                      <p:tavLst>
                                        <p:tav tm="0">
                                          <p:val>
                                            <p:strVal val="#ppt_y"/>
                                          </p:val>
                                        </p:tav>
                                        <p:tav tm="100000">
                                          <p:val>
                                            <p:strVal val="#ppt_y"/>
                                          </p:val>
                                        </p:tav>
                                      </p:tavLst>
                                    </p:anim>
                                  </p:childTnLst>
                                </p:cTn>
                              </p:par>
                            </p:childTnLst>
                          </p:cTn>
                        </p:par>
                        <p:par>
                          <p:cTn id="56" fill="hold">
                            <p:stCondLst>
                              <p:cond delay="4000"/>
                            </p:stCondLst>
                            <p:childTnLst>
                              <p:par>
                                <p:cTn id="57" presetID="42" presetClass="entr" presetSubtype="0" fill="hold" nodeType="afterEffect">
                                  <p:stCondLst>
                                    <p:cond delay="0"/>
                                  </p:stCondLst>
                                  <p:childTnLst>
                                    <p:set>
                                      <p:cBhvr>
                                        <p:cTn id="58" dur="1" fill="hold">
                                          <p:stCondLst>
                                            <p:cond delay="0"/>
                                          </p:stCondLst>
                                        </p:cTn>
                                        <p:tgtEl>
                                          <p:spTgt spid="1078"/>
                                        </p:tgtEl>
                                        <p:attrNameLst>
                                          <p:attrName>style.visibility</p:attrName>
                                        </p:attrNameLst>
                                      </p:cBhvr>
                                      <p:to>
                                        <p:strVal val="visible"/>
                                      </p:to>
                                    </p:set>
                                    <p:animEffect transition="in" filter="fade">
                                      <p:cBhvr>
                                        <p:cTn id="59" dur="500"/>
                                        <p:tgtEl>
                                          <p:spTgt spid="1078"/>
                                        </p:tgtEl>
                                      </p:cBhvr>
                                    </p:animEffect>
                                    <p:anim calcmode="lin" valueType="num">
                                      <p:cBhvr>
                                        <p:cTn id="60" dur="500" fill="hold"/>
                                        <p:tgtEl>
                                          <p:spTgt spid="1078"/>
                                        </p:tgtEl>
                                        <p:attrNameLst>
                                          <p:attrName>ppt_x</p:attrName>
                                        </p:attrNameLst>
                                      </p:cBhvr>
                                      <p:tavLst>
                                        <p:tav tm="0">
                                          <p:val>
                                            <p:strVal val="#ppt_x"/>
                                          </p:val>
                                        </p:tav>
                                        <p:tav tm="100000">
                                          <p:val>
                                            <p:strVal val="#ppt_x"/>
                                          </p:val>
                                        </p:tav>
                                      </p:tavLst>
                                    </p:anim>
                                    <p:anim calcmode="lin" valueType="num">
                                      <p:cBhvr>
                                        <p:cTn id="61" dur="500" fill="hold"/>
                                        <p:tgtEl>
                                          <p:spTgt spid="10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2" grpId="0"/>
      <p:bldP spid="2" grpId="1"/>
      <p:bldP spid="94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12192000" cy="6855204"/>
          </a:xfrm>
          <a:prstGeom prst="rect">
            <a:avLst/>
          </a:prstGeom>
        </p:spPr>
      </p:pic>
      <p:sp>
        <p:nvSpPr>
          <p:cNvPr id="5" name="矩形 4"/>
          <p:cNvSpPr/>
          <p:nvPr/>
        </p:nvSpPr>
        <p:spPr>
          <a:xfrm>
            <a:off x="0" y="657224"/>
            <a:ext cx="245364" cy="498475"/>
          </a:xfrm>
          <a:prstGeom prst="rect">
            <a:avLst/>
          </a:prstGeom>
          <a:solidFill>
            <a:srgbClr val="4E86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nvSpPr>
        <p:spPr>
          <a:xfrm>
            <a:off x="460375" y="657224"/>
            <a:ext cx="181356" cy="498475"/>
          </a:xfrm>
          <a:prstGeom prst="rect">
            <a:avLst/>
          </a:prstGeom>
          <a:solidFill>
            <a:srgbClr val="61A5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844550" y="657224"/>
            <a:ext cx="133350" cy="498475"/>
          </a:xfrm>
          <a:prstGeom prst="rect">
            <a:avLst/>
          </a:prstGeom>
          <a:solidFill>
            <a:srgbClr val="87BF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nvSpPr>
        <p:spPr>
          <a:xfrm>
            <a:off x="977900" y="614073"/>
            <a:ext cx="1008609" cy="584775"/>
          </a:xfrm>
          <a:prstGeom prst="rect">
            <a:avLst/>
          </a:prstGeom>
        </p:spPr>
        <p:txBody>
          <a:bodyPr wrap="square">
            <a:spAutoFit/>
          </a:bodyPr>
          <a:lstStyle/>
          <a:p>
            <a:pPr fontAlgn="base">
              <a:spcBef>
                <a:spcPct val="0"/>
              </a:spcBef>
              <a:spcAft>
                <a:spcPct val="0"/>
              </a:spcAft>
              <a:buFont typeface="Arial" pitchFamily="34" charset="0"/>
            </a:pPr>
            <a:r>
              <a:rPr lang="zh-CN" altLang="en-US" sz="3200" b="1" dirty="0">
                <a:solidFill>
                  <a:srgbClr val="4C870C"/>
                </a:solidFill>
                <a:latin typeface="方正正纤黑简体" panose="02000000000000000000" pitchFamily="2" charset="-122"/>
                <a:ea typeface="方正正纤黑简体" panose="02000000000000000000" pitchFamily="2" charset="-122"/>
                <a:cs typeface="Times New Roman" pitchFamily="18" charset="0"/>
              </a:rPr>
              <a:t>课例</a:t>
            </a:r>
          </a:p>
        </p:txBody>
      </p:sp>
      <p:sp>
        <p:nvSpPr>
          <p:cNvPr id="82" name="文本框 81">
            <a:extLst>
              <a:ext uri="{FF2B5EF4-FFF2-40B4-BE49-F238E27FC236}">
                <a16:creationId xmlns:a16="http://schemas.microsoft.com/office/drawing/2014/main" id="{5C653BD7-418F-4EA9-9DEA-04443CA33FD0}"/>
              </a:ext>
            </a:extLst>
          </p:cNvPr>
          <p:cNvSpPr txBox="1"/>
          <p:nvPr/>
        </p:nvSpPr>
        <p:spPr>
          <a:xfrm>
            <a:off x="1273277" y="1294093"/>
            <a:ext cx="10230465" cy="4832092"/>
          </a:xfrm>
          <a:prstGeom prst="rect">
            <a:avLst/>
          </a:prstGeom>
          <a:noFill/>
        </p:spPr>
        <p:txBody>
          <a:bodyPr wrap="square">
            <a:spAutoFit/>
          </a:bodyPr>
          <a:lstStyle/>
          <a:p>
            <a:pPr indent="400050" algn="just"/>
            <a:r>
              <a:rPr lang="zh-CN" altLang="zh-CN" sz="2200" kern="100" dirty="0">
                <a:effectLst/>
                <a:latin typeface="等线" panose="02010600030101010101" pitchFamily="2" charset="-122"/>
                <a:ea typeface="等线" panose="02010600030101010101" pitchFamily="2" charset="-122"/>
                <a:cs typeface="Times New Roman" panose="02020603050405020304" pitchFamily="18" charset="0"/>
              </a:rPr>
              <a:t>比如在学习《活出生命的精彩》一课时，教师在“告别贫乏、追求充盈“板块，设置了探究问题：”放寒假你会做些什么呢？</a:t>
            </a:r>
            <a:r>
              <a:rPr lang="en-US" altLang="zh-CN" sz="2200" kern="100" dirty="0">
                <a:effectLst/>
                <a:latin typeface="等线" panose="02010600030101010101" pitchFamily="2" charset="-122"/>
                <a:ea typeface="等线" panose="02010600030101010101" pitchFamily="2" charset="-122"/>
                <a:cs typeface="Times New Roman" panose="02020603050405020304" pitchFamily="18" charset="0"/>
              </a:rPr>
              <a:t>A</a:t>
            </a:r>
            <a:r>
              <a:rPr lang="zh-CN" altLang="zh-CN" sz="2200" kern="100" dirty="0">
                <a:effectLst/>
                <a:latin typeface="等线" panose="02010600030101010101" pitchFamily="2" charset="-122"/>
                <a:ea typeface="等线" panose="02010600030101010101" pitchFamily="2" charset="-122"/>
                <a:cs typeface="Times New Roman" panose="02020603050405020304" pitchFamily="18" charset="0"/>
              </a:rPr>
              <a:t>类： 沉迷游戏、日夜追剧、疯狂追星；</a:t>
            </a:r>
            <a:r>
              <a:rPr lang="en-US" altLang="zh-CN" sz="2200" kern="100" dirty="0">
                <a:effectLst/>
                <a:latin typeface="等线" panose="02010600030101010101" pitchFamily="2" charset="-122"/>
                <a:ea typeface="等线" panose="02010600030101010101" pitchFamily="2" charset="-122"/>
                <a:cs typeface="Times New Roman" panose="02020603050405020304" pitchFamily="18" charset="0"/>
              </a:rPr>
              <a:t>B</a:t>
            </a:r>
            <a:r>
              <a:rPr lang="zh-CN" altLang="zh-CN" sz="2200" kern="100" dirty="0">
                <a:effectLst/>
                <a:latin typeface="等线" panose="02010600030101010101" pitchFamily="2" charset="-122"/>
                <a:ea typeface="等线" panose="02010600030101010101" pitchFamily="2" charset="-122"/>
                <a:cs typeface="Times New Roman" panose="02020603050405020304" pitchFamily="18" charset="0"/>
              </a:rPr>
              <a:t>类：跑步、听音乐、看本好书</a:t>
            </a:r>
            <a:r>
              <a:rPr lang="en-US" altLang="zh-CN" sz="2200" kern="100" dirty="0">
                <a:effectLst/>
                <a:latin typeface="等线" panose="02010600030101010101" pitchFamily="2" charset="-122"/>
                <a:ea typeface="等线" panose="02010600030101010101" pitchFamily="2" charset="-122"/>
                <a:cs typeface="Times New Roman" panose="02020603050405020304" pitchFamily="18" charset="0"/>
              </a:rPr>
              <a:t>......</a:t>
            </a:r>
            <a:r>
              <a:rPr lang="zh-CN" altLang="zh-CN" sz="2200" kern="100" dirty="0">
                <a:effectLst/>
                <a:latin typeface="等线" panose="02010600030101010101" pitchFamily="2" charset="-122"/>
                <a:ea typeface="等线" panose="02010600030101010101" pitchFamily="2" charset="-122"/>
                <a:cs typeface="Times New Roman" panose="02020603050405020304" pitchFamily="18" charset="0"/>
              </a:rPr>
              <a:t>“在学生作出选择后，继续追问：”</a:t>
            </a:r>
            <a:r>
              <a:rPr lang="en-US" altLang="zh-CN" sz="2200" kern="100" dirty="0">
                <a:effectLst/>
                <a:latin typeface="等线" panose="02010600030101010101" pitchFamily="2" charset="-122"/>
                <a:ea typeface="等线" panose="02010600030101010101" pitchFamily="2" charset="-122"/>
                <a:cs typeface="Times New Roman" panose="02020603050405020304" pitchFamily="18" charset="0"/>
              </a:rPr>
              <a:t>A</a:t>
            </a:r>
            <a:r>
              <a:rPr lang="zh-CN" altLang="zh-CN" sz="22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2200" kern="100" dirty="0">
                <a:effectLst/>
                <a:latin typeface="等线" panose="02010600030101010101" pitchFamily="2" charset="-122"/>
                <a:ea typeface="等线" panose="02010600030101010101" pitchFamily="2" charset="-122"/>
                <a:cs typeface="Times New Roman" panose="02020603050405020304" pitchFamily="18" charset="0"/>
              </a:rPr>
              <a:t>B</a:t>
            </a:r>
            <a:r>
              <a:rPr lang="zh-CN" altLang="zh-CN" sz="2200" kern="100" dirty="0">
                <a:effectLst/>
                <a:latin typeface="等线" panose="02010600030101010101" pitchFamily="2" charset="-122"/>
                <a:ea typeface="等线" panose="02010600030101010101" pitchFamily="2" charset="-122"/>
                <a:cs typeface="Times New Roman" panose="02020603050405020304" pitchFamily="18" charset="0"/>
              </a:rPr>
              <a:t>两类长此以往分别会有怎样的结果呢？“在学生回答的过程中，教师不断拓展迁移式追问，引导学生不仅考虑对自己身心健康、学习进步的影响，还有对自己审美情趣、高雅情操、文化品位以及对家庭、国家社会等</a:t>
            </a:r>
            <a:r>
              <a:rPr lang="zh-CN" altLang="en-US" sz="2200" kern="100" dirty="0">
                <a:effectLst/>
                <a:latin typeface="等线" panose="02010600030101010101" pitchFamily="2" charset="-122"/>
                <a:ea typeface="等线" panose="02010600030101010101" pitchFamily="2" charset="-122"/>
                <a:cs typeface="Times New Roman" panose="02020603050405020304" pitchFamily="18" charset="0"/>
              </a:rPr>
              <a:t>方方面面</a:t>
            </a:r>
            <a:r>
              <a:rPr lang="zh-CN" altLang="zh-CN" sz="2200" kern="100" dirty="0">
                <a:effectLst/>
                <a:latin typeface="等线" panose="02010600030101010101" pitchFamily="2" charset="-122"/>
                <a:ea typeface="等线" panose="02010600030101010101" pitchFamily="2" charset="-122"/>
                <a:cs typeface="Times New Roman" panose="02020603050405020304" pitchFamily="18" charset="0"/>
              </a:rPr>
              <a:t>的影响，引领学生多角度思考行为选择的结果。然后继续追问”现实生活中仍有部分人选择</a:t>
            </a:r>
            <a:r>
              <a:rPr lang="en-US" altLang="zh-CN" sz="2200" kern="100" dirty="0">
                <a:effectLst/>
                <a:latin typeface="等线" panose="02010600030101010101" pitchFamily="2" charset="-122"/>
                <a:ea typeface="等线" panose="02010600030101010101" pitchFamily="2" charset="-122"/>
                <a:cs typeface="Times New Roman" panose="02020603050405020304" pitchFamily="18" charset="0"/>
              </a:rPr>
              <a:t>A</a:t>
            </a:r>
            <a:r>
              <a:rPr lang="zh-CN" altLang="zh-CN" sz="2200" kern="100" dirty="0">
                <a:effectLst/>
                <a:latin typeface="等线" panose="02010600030101010101" pitchFamily="2" charset="-122"/>
                <a:ea typeface="等线" panose="02010600030101010101" pitchFamily="2" charset="-122"/>
                <a:cs typeface="Times New Roman" panose="02020603050405020304" pitchFamily="18" charset="0"/>
              </a:rPr>
              <a:t>，请分析原因。“在学生回答中，教师继续拓展迁移式追问，引导学生多层面分析现象产生的原因，引领学生全面切断贫乏</a:t>
            </a:r>
            <a:r>
              <a:rPr lang="zh-CN" altLang="en-US" sz="2200" kern="100" dirty="0">
                <a:effectLst/>
                <a:latin typeface="等线" panose="02010600030101010101" pitchFamily="2" charset="-122"/>
                <a:ea typeface="等线" panose="02010600030101010101" pitchFamily="2" charset="-122"/>
                <a:cs typeface="Times New Roman" panose="02020603050405020304" pitchFamily="18" charset="0"/>
              </a:rPr>
              <a:t>产生的</a:t>
            </a:r>
            <a:r>
              <a:rPr lang="zh-CN" altLang="zh-CN" sz="2200" kern="100" dirty="0">
                <a:effectLst/>
                <a:latin typeface="等线" panose="02010600030101010101" pitchFamily="2" charset="-122"/>
                <a:ea typeface="等线" panose="02010600030101010101" pitchFamily="2" charset="-122"/>
                <a:cs typeface="Times New Roman" panose="02020603050405020304" pitchFamily="18" charset="0"/>
              </a:rPr>
              <a:t>温床。然后教师继续追问：”</a:t>
            </a:r>
            <a:r>
              <a:rPr lang="en-US" altLang="zh-CN" sz="2200" kern="100" dirty="0">
                <a:effectLst/>
                <a:latin typeface="等线" panose="02010600030101010101" pitchFamily="2" charset="-122"/>
                <a:ea typeface="等线" panose="02010600030101010101" pitchFamily="2" charset="-122"/>
                <a:cs typeface="Times New Roman" panose="02020603050405020304" pitchFamily="18" charset="0"/>
              </a:rPr>
              <a:t>B</a:t>
            </a:r>
            <a:r>
              <a:rPr lang="zh-CN" altLang="zh-CN" sz="2200" kern="100" dirty="0">
                <a:effectLst/>
                <a:latin typeface="等线" panose="02010600030101010101" pitchFamily="2" charset="-122"/>
                <a:ea typeface="等线" panose="02010600030101010101" pitchFamily="2" charset="-122"/>
                <a:cs typeface="Times New Roman" panose="02020603050405020304" pitchFamily="18" charset="0"/>
              </a:rPr>
              <a:t>类中的省略号，还可以添加许多内容，请同学们四人一小组讨论，在讨论的基础上为自己制定一个丰富而又合理的寒假计划。“这一追问又拓展了学生追求充盈</a:t>
            </a:r>
            <a:r>
              <a:rPr lang="zh-CN" altLang="en-US" sz="2200" kern="100" dirty="0">
                <a:effectLst/>
                <a:latin typeface="等线" panose="02010600030101010101" pitchFamily="2" charset="-122"/>
                <a:ea typeface="等线" panose="02010600030101010101" pitchFamily="2" charset="-122"/>
                <a:cs typeface="Times New Roman" panose="02020603050405020304" pitchFamily="18" charset="0"/>
              </a:rPr>
              <a:t>的</a:t>
            </a:r>
            <a:r>
              <a:rPr lang="zh-CN" altLang="zh-CN" sz="2200" kern="100" dirty="0">
                <a:effectLst/>
                <a:latin typeface="等线" panose="02010600030101010101" pitchFamily="2" charset="-122"/>
                <a:ea typeface="等线" panose="02010600030101010101" pitchFamily="2" charset="-122"/>
                <a:cs typeface="Times New Roman" panose="02020603050405020304" pitchFamily="18" charset="0"/>
              </a:rPr>
              <a:t>方式的认知，由提供的几个点迁移到更多的方面和更</a:t>
            </a:r>
            <a:r>
              <a:rPr lang="zh-CN" altLang="en-US" sz="2200" kern="100" dirty="0">
                <a:effectLst/>
                <a:latin typeface="等线" panose="02010600030101010101" pitchFamily="2" charset="-122"/>
                <a:ea typeface="等线" panose="02010600030101010101" pitchFamily="2" charset="-122"/>
                <a:cs typeface="Times New Roman" panose="02020603050405020304" pitchFamily="18" charset="0"/>
              </a:rPr>
              <a:t>多元</a:t>
            </a:r>
            <a:r>
              <a:rPr lang="zh-CN" altLang="zh-CN" sz="2200" kern="100" dirty="0">
                <a:effectLst/>
                <a:latin typeface="等线" panose="02010600030101010101" pitchFamily="2" charset="-122"/>
                <a:ea typeface="等线" panose="02010600030101010101" pitchFamily="2" charset="-122"/>
                <a:cs typeface="Times New Roman" panose="02020603050405020304" pitchFamily="18" charset="0"/>
              </a:rPr>
              <a:t>的安排上</a:t>
            </a:r>
            <a:r>
              <a:rPr lang="zh-CN" altLang="en-US" sz="2200" kern="100" dirty="0">
                <a:effectLst/>
                <a:latin typeface="等线" panose="02010600030101010101" pitchFamily="2" charset="-122"/>
                <a:ea typeface="等线" panose="02010600030101010101" pitchFamily="2" charset="-122"/>
                <a:cs typeface="Times New Roman" panose="02020603050405020304" pitchFamily="18" charset="0"/>
              </a:rPr>
              <a:t>去</a:t>
            </a:r>
            <a:r>
              <a:rPr lang="zh-CN" altLang="zh-CN" sz="2200" kern="100" dirty="0">
                <a:effectLst/>
                <a:latin typeface="等线" panose="02010600030101010101" pitchFamily="2" charset="-122"/>
                <a:ea typeface="等线" panose="02010600030101010101" pitchFamily="2" charset="-122"/>
                <a:cs typeface="Times New Roman" panose="02020603050405020304" pitchFamily="18" charset="0"/>
              </a:rPr>
              <a:t>。接连的几个拓展迁移式追问，不断形成学生对”告别贫乏，追求充盈“的整体认知，培养了多维发散思维。</a:t>
            </a:r>
          </a:p>
          <a:p>
            <a:pPr indent="400050" algn="just">
              <a:spcAft>
                <a:spcPts val="0"/>
              </a:spcAft>
            </a:pPr>
            <a:endParaRPr lang="zh-CN" altLang="zh-CN" sz="2200" kern="100" dirty="0">
              <a:effectLst/>
              <a:latin typeface="等线" panose="02010600030101010101" pitchFamily="2" charset="-122"/>
              <a:ea typeface="等线"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1991254058"/>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childTnLst>
                          </p:cTn>
                        </p:par>
                        <p:par>
                          <p:cTn id="8" fill="hold">
                            <p:stCondLst>
                              <p:cond delay="25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250"/>
                                        <p:tgtEl>
                                          <p:spTgt spid="6"/>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250"/>
                                        <p:tgtEl>
                                          <p:spTgt spid="7"/>
                                        </p:tgtEl>
                                      </p:cBhvr>
                                    </p:animEffect>
                                  </p:childTnLst>
                                </p:cTn>
                              </p:par>
                            </p:childTnLst>
                          </p:cTn>
                        </p:par>
                        <p:par>
                          <p:cTn id="16" fill="hold">
                            <p:stCondLst>
                              <p:cond delay="75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9"/>
                                        </p:tgtEl>
                                        <p:attrNameLst>
                                          <p:attrName>style.visibility</p:attrName>
                                        </p:attrNameLst>
                                      </p:cBhvr>
                                      <p:to>
                                        <p:strVal val="visible"/>
                                      </p:to>
                                    </p:set>
                                    <p:animEffect transition="in" filter="fade">
                                      <p:cBhvr>
                                        <p:cTn id="19" dur="250"/>
                                        <p:tgtEl>
                                          <p:spTgt spid="9"/>
                                        </p:tgtEl>
                                      </p:cBhvr>
                                    </p:animEffect>
                                  </p:childTnLst>
                                </p:cTn>
                              </p:par>
                            </p:childTnLst>
                          </p:cTn>
                        </p:par>
                        <p:par>
                          <p:cTn id="20" fill="hold">
                            <p:stCondLst>
                              <p:cond delay="1000"/>
                            </p:stCondLst>
                            <p:childTnLst>
                              <p:par>
                                <p:cTn id="21" presetID="26" presetClass="emph" presetSubtype="0" fill="hold" grpId="1" nodeType="afterEffect" nodePh="1">
                                  <p:stCondLst>
                                    <p:cond delay="0"/>
                                  </p:stCondLst>
                                  <p:endCondLst>
                                    <p:cond evt="begin" delay="0">
                                      <p:tn val="21"/>
                                    </p:cond>
                                  </p:endCondLst>
                                  <p:childTnLst>
                                    <p:animEffect transition="out" filter="fade">
                                      <p:cBhvr>
                                        <p:cTn id="22" dur="500" tmFilter="0, 0; .2, .5; .8, .5; 1, 0"/>
                                        <p:tgtEl>
                                          <p:spTgt spid="9"/>
                                        </p:tgtEl>
                                      </p:cBhvr>
                                    </p:animEffect>
                                    <p:animScale>
                                      <p:cBhvr>
                                        <p:cTn id="23" dur="250" autoRev="1" fill="hold"/>
                                        <p:tgtEl>
                                          <p:spTgt spid="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9" grpId="0"/>
      <p:bldP spid="9" grpId="1"/>
    </p:bldLst>
  </p:timing>
</p:sld>
</file>

<file path=ppt/tags/tag1.xml><?xml version="1.0" encoding="utf-8"?>
<p:tagLst xmlns:a="http://schemas.openxmlformats.org/drawingml/2006/main" xmlns:r="http://schemas.openxmlformats.org/officeDocument/2006/relationships" xmlns:p="http://schemas.openxmlformats.org/presentationml/2006/main">
  <p:tag name="ISPRING_ULTRA_SCORM_COURSE_ID" val="FB6D8442-F112-4CDA-894F-5A9955ED6657"/>
  <p:tag name="ISPRING_SCORM_ENDPOINT" val="&lt;endpoint&gt;&lt;enable&gt;0&lt;/enable&gt;&lt;lrs&gt;http://&lt;/lrs&gt;&lt;auth&gt;0&lt;/auth&gt;&lt;login&gt;&lt;/login&gt;&lt;password&gt;&lt;/password&gt;&lt;key&gt;&lt;/key&gt;&lt;name&gt;&lt;/name&gt;&lt;email&gt;&lt;/email&gt;&lt;/endpoint&gt;&#10;"/>
  <p:tag name="ISPRING_SCORM_RATE_SLIDES" val="1"/>
  <p:tag name="ISPRINGONLINEFOLDERID" val="0"/>
  <p:tag name="ISPRINGONLINEFOLDERPATH" val="Content List"/>
  <p:tag name="ISPRINGCLOUDFOLDERID" val="0"/>
  <p:tag name="ISPRINGCLOUDFOLDERPATH" val="Content List"/>
  <p:tag name="ISPRING_PLAYERS_CUSTOMIZATION" val="UEsDBBQAAgAIADy6rEgVDq0oZAQAAAcRAAAdAAAAdW5pdmVyc2FsL2NvbW1vbl9tZXNzYWdlcy5sbmetWG1v2zYQ/l6g/4EQUGADtrQd0KIYEge0xNhEZMmV6DjZCwRGYmwilJjpxW32ab9mP2y/ZEfKTuK+QFISwDZMyvfc8e6eu6MPjz/nCm1EWUldHDlvD944SBSpzmSxOnIW7OTnDw6qal5kXOlCHDmFdtDx6OWLQ8WLVcNXAr6/fIHQYS6qCpbVyKzu10hmR858nLjhbI6Di8QPJ2EyphNn5Or8hhe3yNcr/Uf5wy/vP3x+++79j4evt5J9gOIZ9v19KGSR3r3pARSwKPQTQCN+EpBz5ozM5zC5cMF8GhBntP0yTHoekTNnZD475RZRRAKWxD71SELjJAiZ9YVPGPGc0YVu0JpvBKo12kjxCdVrAZGsZSlQpWRmH6QaNopGdCnzwhmmQRKRmEXUZTQMnFGsy/L2JwvLm3qtS1BXoUxW/FKJzOqEnLHPb0pRgWpeQ04heNVrCb/UOZfFQafqCC9pMElYGPpxQgJvt+OMSJEhr+RGzUCUCMckAoCSV6J8hGxis8yKI6zUMIQpnUx9eDNjwlSu1gre9VA75gRiMBdFlxTkCIkgu+J4GUaecRqoQhzd8Kr6pMtsLz8eBqoLmAZuCCnosgfgzGDsgCHGEipHWYq07gKbkTjGE5KMw3NIZOBdOEQiPAW6nQ6RuCAxUITEXTIBPqMTbBLeUGyX/zt+pdyks7pFPE1BzrhvI3VTwY5xKbDAMq06GKYmJh8XEDaK/e/QuEUF79rVSm4E2FFmouxUBJXFJZ7Joo8L+ltygqlPvATSyguXCbMlz2jM+S0qdI14tuFFKtClSHkDuX4LzzKZ2Wcmzlb/X438G/F6W1VebQtS4JHzV0Pt2ath3zCrqcCmuhb5Td2l2jhsa/5jrDA5/V0T+hz9cfpjlwQ4ouHzRKaSeaPaqvvk+NxZNjRGnUY80VP9o/XclsRtbR1TKFhjqftLEOimpn9AA1T9pWhwAormbYmGGk6LqwE6g3ALEGj0WIwzcNWeCWfgwgHySzKOKYPZaCkuK1l3jh2WjW2Avh3aFOY8JWpxT8ZLcaVhwlGCb9rpA7qQjXRnQB8MN3utglHmg8kBAK7a5AFIJXOwP+uBuZiRnQfaAr93kqVuVGbJq+S1LfLg2yYXX49NV6XO7a7i1S552yZz/BQr2sNFrdL5gPZ/x7/e8XlAv8dHKSY4cqeJiwOXmEHfcFX1FAIKGFf4LE58PDbiwIWc1+kamumVboqsJ1A7q3vkBAPY9syx4GW6/u+ff3tifGFJu4u2u78OAgFimypI7sB+D3Qtqj+7QBge78vZRR+p7d1mJ9fzqsMoZOGz3CF421pyncPWQbdeSPJt0DBj2J3OgAexTXvdlDC6DUGY4egUapmdwp3RjJfXUAiZ1moQinW1ScB6mPb762VTK1mIIbJPayXmwIzOE+x59q4N5FMyvW57ZgY3inR76VZw6e4L5k5xAHX2CzyRyXogoG1NuyoERG/X9zTffN2p7laV/cvi8PWDfzD+B1BLAwQUAAIACAA8uqxICH4LIykDAACGDAAAJwAAAHVuaXZlcnNhbC9mbGFzaF9wdWJsaXNoaW5nX3NldHRpbmdzLnhtbNVX3W7aMBS+5yksT70saTu6diihqgpo1VpAhW3tVWViQ6w6dhbbUHq1p9mD7Ul2HAMFtevSH6RNCBGfn+/8n5jw6DYVaMJyzZWM8G51ByMmY0W5HEf4y6C9fYiRNkRSIpRkEZYKo6NGJczsUHCd9JkxIKoRwEhdz0yEE2OyehBMp9Mq11nuuEpYA/i6Gqs0yHKmmTQsDzJBZvBjZhnTeI5QAgC+qZJztUalglDokc4VtYIhTsFzyV1QRLQF0QkOvNiQxDfjXFlJT5RQOcrHwwi/Ozx2n4WMh2rylEmXE90AoiObOqGUOy+I6PM7hhLGxwm4e1DDaMqpSSK8V3MoIB08RCmwfejEoZwoyIE0c/iUGUKJIf7o7Rl2a/SC4El0JknK4wFwkIs/ws3B9aerXuvi7LTz+XrQ7Z4NTnveiUInWMcJg3VDITikbB6zpZ2QGEPiBPwGnRERmoXBKmkhNlJyzTl3RkMlIPeFFrRROmS0Q1K2Uo3+DZdtkNzFaASBiFmEj3NOBEbcEMHjpbK2Q224KareXpVEgAXtydB5H9+b99mJE5JrturWgqNdzuPGN2UFRTNlkeA3DBmFIH6bwlPC0Gpx0ChXaUGF9jFICw4WJ5xNGT0qcjoH/JOhKzCRWtCEXs0EM97Cd8vv0JCNVA64jEygs4HOtcevPgs4I1rfg5KFj1v9s9Nm6/q002xdbrkACZ0QGT8THArO0sxsBJ/MkFRmoQfpiInVrCgK5bTglYmt+vIyaJ5a4cv81sVYgd5gSTZj5TmF+asHpc0mZFIMohuuAhpGkENJPCYwYlgXXFpWFjAmEikpZojEsNa0G+sJV1YDxQ+wh9Yv99DrIy6L0xhWG1jMKctLQe7s7r2v7X84OPxYrwa/fvzcflJpvvB7gjhzfuOfPLnyl2v/4TYMA7elH1/aJrf/5s7uXbS+lslrp3U5KFXSVr8UXLeMVPdzGakL/5LprbxgSrkAS2nshwzWkuApN4y+ZYu9oE1e9W73PbaZNtlgzK8Zjf8mZH9aXhPX7oVh8OjF1XFSLnkKiXArcXnbbezXduCm+SirUgG09f8OjcpvUEsDBBQAAgAIADy6rEi1/AlkugIAAFUKAAAhAAAAdW5pdmVyc2FsL2ZsYXNoX3NraW5fc2V0dGluZ3MueG1slVZtb+IwDP5+vwJx3+nulZ3UITHGSZN2t+k27XvamjYiTaokZce/vzhN1gQo9LAmEft5bMexzVK1pXzxYTJJc8GEfAatKS8VarxuQoubadZqLfgsF1wD1zMuZE3YdPHxp/2kiUVeYokdyLGcDcmhDzO3nzEUF+PbHGWIkIu6IXz/IEoxy0i+LaVoeXExtWrfgGSUbw3y6sd8tR4MwKjS9xrqKKf1Nco4SiNBKcCUvq9RLrIYyYD5SFf2M5LThzp/+wPajiqqLW35CWWI1pAS4iJfL1GG8dx4j19ljnKeoOGvNtAvn1EGoYzsQcbO776iDDJE0zb/0yONFCUWNOacf8R3DhOkMOOHWV2hXCTghTDQxVdw5bF3vQtA7ms49ymOqxTsCet6sBDw0TMGCy1bSBN/6myqEm+PrTbzAYsNYcoAQlUPejJJP5FWeTexrsf9gTfKi9CX0/SQV8HaGlZdwoG7WN/jV6tbuytCp++6IEMJO6cMUuyVPfK3qesRMlD2yGdGC3jkbH+cwaGpI/lHviXuOc/X31iBE3MsnNWfvBUjPeDoqiBVp/CYWhSwUJjOC60B3y1NrK5LKTnKKeVkR0uiqeC/EJft7WVUmhwYXK+d7qxUU83gVMPZHM2aDstlz3E/OmvckN3PQn+57jzRZovfTInWJK9q87OkphPHM2NiCjNNTjNwTxo4yHu+EQHHxh4i1URuQb4IwcaG4UKDGutedMM1BE+ToAZpcrrKqXNyqvy8rTOQa/NqFJSvcqzsgBUtK2b+9CuFNygOGAPWjqor448T+t6XgcI1ARCZV75ru0NnqVumKYMd+OEPFPbKQ3dLlenSoYZb6gfY6LDlnGZUT7pd0fdKvEMC/Qn8q0krcnxgGdH2mmTK3iyafL+G+1yixezXGTZfuMns2fVS5NjYjytolPjv5D9QSwMEFAACAAgAPLqsSCqWD2f+AgAAlwsAACYAAAB1bml2ZXJzYWwvaHRtbF9wdWJsaXNoaW5nX3NldHRpbmdzLnhtbM2Wb08aMRjA3/Mpmi6+lFPnpiN3GCMYiU6IsE1fmXItXGOvvbU98Hy1T7MPtk+yp1dAiI6dRpaFEOjTPr/nX/u04dF9KtCEacOVjPBufQcjJmNFuRxH+MvgdPsQI2OJpEQoySIsFUZHzVqY5UPBTdJn1sJSgwAjTSOzEU6szRpBMJ1O69xk2s0qkVvgm3qs0iDTzDBpmQ4yQQr4sUXGDJ4RKgDgmyo5U2vWagiFnvRZ0VwwxCl4LrkLiogzmwoc+FVDEt+NtcolPVFCaaTHwwi/Ozx2n/kaT2rxlEmXEtMEoRPbBqGUOyeI6PMHhhLGxwl4e7CP0ZRTm0R4b99RYHXwlFKyfeTEUU4UpEDaGT5lllBiiR96e5bdWzMXeBEtJEl5PIAZ5MKPcGtwe3bTa19ddC7Pbwfd7sWg0/NOlDrBKicMVg2F4JDKdcwWdkJiLYkT8Bt0RkQYFgbLovmykZIrzrkxGioBqS+1MBqBp6KI8LHmRGDELRE8XsxaosfMnnIBMTjd3fpIWvwI9PHGCdGGLRuazxiXxbj5TeWCokLlSPA7hqxCEFGewr+EoeV0o5FWaSkVxFhkBKcMTTibMnpUZmkG/JOhGzCR5qAJmy8TzHoL33P+gIZspDRwGZnAVgU5N55ffxE4I8Y8Qsncx63+RafVvu1cttrXWy5AQidExi+EQwlZmtmN8EmBpLJzPUhHTHLDyqJQTsu5KrHVX18Gw9Nc+DK/dTGW0BssyWasvKQwf/WgstmETMqD6A5XiYYjyKEkngkTMRx3LnNWFRgTiZQUBSIxNCrjjvWEq9yAxB9gjzav99DrIy7L0RhuDrCoKdOVkDu7e+/3P3w8OPzUqAe/fvzcXqs0a+E9QZw538NP1jbxRSN/2g3DwPXO59uw1fm/6sK9q/bXKpm6bF8PKhWp3a+E61ZZ1T2vsurKXxu9pSujkgvQZsb+2ECjETzlltG33DSvKPz6+9dvizcq/AajWLt9/98g/Gjx3Fp5X4XBsw/AGshXH9PN2m9QSwMEFAACAAgAPLqsSGhxUpGaAQAAHwYAAB8AAAB1bml2ZXJzYWwvaHRtbF9za2luX3NldHRpbmdzLmpzjZRNb8IwDIbv/AqUXSfEPmG7ocGkSRwmjdu0QyimVKRJlaQdHeK/rw5fTeqOxRfy8uR17CredrrVYhHrPne37rfbv/t7pwFqVudw7euiRU9RZ0YkC5glKYhEAguQ4nj0JO/OBGXMpDOdlx9oa2p+TOE/Sy5MHc8IC01ohjpcEOA3oW2owz8nsVOra19TrdHz3Fole5GSFqTtSaVT7hh29epWvcQAVgXoC+iSR+CZDtxqI8+ODwOMOhepNOOynKpY9eY8Wsda5XLRln9VZqCrT77eA/2nwcvEsxOJsW8W0jDxZIjRTmYajIFD3scJBgkLPgdR8+279QfqGTcLCugiMYk90qMbjDqd8RgaXRqOMHxMVl6Nbg4wmpyFjd0Td7cYHiF4CbphNb7H8ECV5dk/PmCmVYwdaaDNnp9QofgikfEhdR+D5PCyaNvWvXOh7vpj5j0hFTyhFfX80rbZEYKGAK03lo55TZB3StkJSpREDkVo1LQq6DliwzmC+88u49byaJVW46EajlUbuF6Dniklqtt/XbpnmKuz+wVQSwMEFAACAAgAPLqsSD08L9HBAAAA5QEAABoAAAB1bml2ZXJzYWwvaTE4bl9wcmVzZXRzLnhtbJ2RsQrCMBCG9z5FuN3EbqUkdRPcHHSWmqYaaS8ll1of35SKdJGAQyD/8X0/JCd3r75jT+PJOlSQ8y0wg9o1Fm8Kzqf9pgBGocam7hwaBeiA7apM2rzAozdkArFYgaTgHsJQCjFNE7c0+NhArhtDLCauXS/i6R2K2RTDosLilvYv+zODKssYk9fRduGAVbzHtCCMvFYwOxeN3GLrQPwCGpMATKrBUAJofQJ4DAnAjytAiu+b56RHCvGjYpBitZ4qewNQSwMEFAACAAgAPLqsSJr5lmRrAAAAawAAABwAAAB1bml2ZXJzYWwvbG9jYWxfc2V0dGluZ3MueG1ss7GvyM1RKEstKs7Mz7NVMtQzUFJIzUvOT8nMS7dVCg1x07VQUiguScxLSczJz0u1VcrLV1Kwt+OyyclPTswJTi0pASosVijISaxMLQpJzQUySlL9EnOBKp/tmfJ8ya5n09qfr9ivpG/HBQBQSwMEFAACAAgARJRXRyO0Tvv7AgAAsAgAABQAAAB1bml2ZXJzYWwvcGxheWVyLnhtbK1V30/bMBB+LtL+h8jv2C0dA6oExJDQHsaE1LHtrTKJm3hN4sx2COWv39nO76VsSHtolZzv++58993Fv3rOUu+JScVFHqAFniOP5aGIeB4H6OHr7fE5urp8d+QXKd0z6fEoQGXODYCmyIuYCiUvNIDvqU4C1DNgYEZeIbmQXO+B+xS420gnS/TuaAYuuQpQonWxIqSqKswVIPJYibQ0JAqHIiOFZIrlmkni0kBeg13pv6Phl4mc6H3BVA9Z6LcHrklajmfFByTVEgsZk5P5fEF+3H1ehwnL6DHPlaZ5yJAHlZzZUj7ScHcnojJlythmvktyzbQ2SVjbzNcrvjjPPSXDADmHTcaUojFTOM1jRByWTID9bUpVUvOoAa3hVTte81q/jXnfNG62c6RzLsrHlKsEjvqQzjoJ9Mkwqp/Z61oFPTQKujVMyJPsV8kli+zrt1aM8wVyAVvF2TyxqkI4gKdbGmoh9zcAAxXVHcRt07BrGraglgO30dcdBWpuu2VUl5I1pZr5Tzxi4guVkhpZXGpZMp+MjDWWDME+cVeum9Q1xE90lp7+Q2+M36g1P9VrnbGA/9GYT0DU1oTnEXu+5eCjWQY11QyKbWxYFyk2MbucVPmY9XQ9MLkc66bARTxNZcxgDCOqKens5BCUSarAJSzlCNs7OAhOeJyk8NOTDOPTgzQZlbtJht7BQXAqwt0EtDW3ZSTjOo7E1CrIJxPrxA9LpUXGX6w8B3tGr6wOXxu55ui64O3B2fyPURzEaAZziyZWl3nq7avm8N7MqVadz6ZwloFaYR6YLgvn1cxCWYx8IralZapv+jk1+7AHHeU8NR3TXN9B76Ja8xfmVTwyX7rF0tQkYUYzAfpwvuwxQD9huwzCW9OhiFuRN3XAmNg3928r2mz5unWu64c67EMNnzirHMbN1EdQRyxFmUejHuKi+4ioFHbatWTUS9kWbrQ4AZGKIkDv4aG+88XpRXfls8VFg7V53bvALpc3rPQ64U5BpNZ1exG/3g3w+BtQSwMEFAACAAgAPLqsSLCHI/RsAQAA9wIAACkAAAB1bml2ZXJzYWwvc2tpbl9jdXN0b21pemF0aW9uX3NldHRpbmdzLnhtbI1S20okMRB99yuCPzBJKreGdiC3lnlR0QGfm+ns0qyml07EZcnHm3Z3GEdHNPVUdU6doiqnTb/GaJ9Snh7Hv30ep3gXch7jz7Q+Q6jdTQ/TfDOHFHJaHSr3Yxym5038MS21Wk25j0M/D3ZB0xqj7vUhJbVyqmbMMIok89Qr5Dy3FWvANWAr5iix7eqdxD/dOexCzKdV29UR+rFhE1OY8yYO4c8ajtlvoeMNLud+GCsvrQVbouynFseWQIxwyX2hGgAEstwRh4uUjdQEecw4hmIUBQqIcE4aUYikHGrWNaKqMN8IxCRj1BXqae1GWhtHbZHQEKLrNK8aW7rOSIwRIQSYK1xAZzCqbKgaGtRyQHBgQBRtNFGAOtuZjhXvvLAcKeoFxoUZAxgfjnvY7u25DtVvr7M/5xeCJ7/gJLp4a3XCXO3uaZ4reRsefz/0OaBxuDi/ufV3/mqrt5vrq/P/vnz18J61mLVu/am3XwBQSwMEFAACAAgAPbqsSCTg/xfEDAAAYxkAABcAAAB1bml2ZXJzYWwvdW5pdmVyc2FsLnBuZ+1XaVxT55o/isVOLSBqCrI7ttJFxKgBFJO4AOIom4QisouWyy7IIQYI0UtbBEXa3lvwgiESLAHCTkMwAUJF4NYYUFnCYqSCISSHJGAgIWSbg/bOb2a+zefhw/md8/zf9z3P+n/Oc/L9fU+ZfGT1EQAAJqe9Pc4BgBECADbe/NAYRox/4u+Gbxuunjt1AmgYsBHDwqbY4z7HAaC5aIs2+gNY/rcr3iFXAcC0Z+3a0J9SfQkALFdOexzHXYuQCs7QLwnH+1/rz+YA2GNVJ4ynP3Xbnr8b8bEH7vElhy83eVSctvmi4HNfj022f9n/1/s3HbYN52/e+mLgqGeNq0pJnKAFT4EThvAJ9uqFKwHshPqgoISRaCynNojtXFclLkvpCiEqx2Ppfhj1m8eb7bNhc648NK+1qLWeFafhshd7LaRPYOzMiFnMkfyCMyX7GFs2AkBdoG3qNsQUyUBkw4vdLiPbLSR3q5P3/PmMWZ2rzPiXwNoJb2Fvg0NyzAMHP5oHbAAADw/Y8a3m6+A6uA6ug+vgOrgOroPr4Dq4Dv4/BPdla6TMrwDg+tD/8UfhDS5gcZkf2RiRoxaOzBRhuzLnKvK+xk8RVShacrCgi0UGs9hSAIjqJDzlFzIHbrF0wu8sIsYSws5zR4/E6GQtgzCUZ2Mht0VEwu+QvMqSJ6XMM2qTUwSy5CwAaJ+gUXIyeV2Ee9Wp0UmhTF7rhdmOQgI+QCXeN8lp7KycFtMoySl/MBqS8Ux0jYhC0nu4poj9SKtDkr/5YR5KtCS9gkLn6KQpjvrFIlIYitJDMOhUznJNcARBWEBQ6M5xeYpvQEqhsGtVQv9qtlCB74zko70Gpo+0OalKONrLMxlVs3j2wHTJ3/12bzClvbqN7rtvqderOMxJNP0yCyw6LmDG6r7XvApIjbhVv2ZHvtU9wZUeE0cjRrL+RT3zVeYIAfEpmGMSxZXnqNh/GxKm2XhJNQX5EyL8y9R+YVP1DU278xM5yaBhHD8PjcTVh3ILCcvt1TcyedbYQSiD1f/PkLD+KmF8KPQWag5TiJYHnlRgX9dxlXGfdo9Xu8bbEd78qFxW3k2fxECjh/eA9hRhWVrWKU985cCt5CxfunE0qp0+ZPUA5D6NPzZhsiIhiwkOwSUMrvBHug5j9gwKX/0of5VweKHhep2mNqdhq41q/OZPzWFouz7HYJQ3BRvUvthnPbl/5yjayzfLlmEyI/LhjrgU9SsqqNP8lW8V/hSvjWEpku1/yEDl2HsrXMBI/GSOFXX6733R/872OmbyH6Ibr49galaWh4ktHfL4hXAad4xO6ad9iFqwz121uld0+cm1o8PXieqak7qsISJbhkybgKopUCor6aG5hYIQK13TtPW9pvMaGUppCU5i1zQtsxV1XZG7vjwRc53PKxtx/03h3ku2+ucdfM/hDlmXdUCzTRR/kHuDsJNrNnOALWSaTMAJfgGNgQ+TmM7P0fZmFexkICMw75GNQvV5MYu4H36pF2iJY+o02xAVyG5ollecywox+TSh6/4KCKoEKTsRAqFFQDNbxtowxkOSkA+HpLkhzIHmWmzZpDSXeLPgmeUfoOL7Iw8uCw4gdoB7s/B70XlBeft5u1xJNOqAfZ7bz2p3ROuFHBsMrk9lK+lIDempkuMSM28/4DdDadSNf6wuj4amMBrp/XWTZq3J5BiljC1v00QHc0Jwe2nhos9Y0tPSbQjEx5AeF2uC67e4lCeMKuqp1oXlQqlTw0TkowpjKcjBLRUuWP8YQItZQDcGlhw0G01wwDa22owNtsGJvGq73P5S1BaWELAooTe2iVIyfeYarK/zTHUWqw1Bgq67IGTTuuT8RUGBv8mzvqgksrDCscdtPi5uUpiaER/Jf+152ePx3WAjNbIRY2spGowctvsNWVwmZ5sDYA452aqJr3tFjoTrBfzHblzGQ6eyR3tG0Pb8GgtGEVZ/TXqVJFD/Agfe5Yw+O7Fzw69Lw4F+4eWRnNBZgnPn0gtJvmP5efTqXGWoM+2oZr61xLkyp5z/BRiCavQtUbSJlb11obFlLCdGoYIw4zKaMcxJcJdMkUsjNY055aqYGm69AlK96Rh4Eafs/SGbcwIHbOaj7d2XT6zwXKe0hoMGCf879a9D4a4ANNK8JIDEDaM+MVHhjRBUZYZZiYKEw2VnUSRt8vkc6lu1iEK5hzWe18wp+9e0InlGGqu5QVGh6wCrZjb4yghu8mgbc2NlVTPWxQckMp7GkZUaBHWjW7tM7ZZYWszl0chwqcwRV17nSRPEmHgrI8E5JJLiSr1oN/c1EMZKF7/RmhuheCWtSwPu8nt7D5I+8odGcdFIZzY9mfKUBbbtDEyacksJx91Wk5t9k/Df9d6svXy0UMeOmyJ7oV1YxJb8asC0IQtjWlaF5LhL0/kmx+R79ROBPtwN0pWl+zkyKrUD5rCjqOhGhk+Zcd+MQHPYwas7Pc9TSp10hCssaTYuURFHpd7WuRVHynrSqqur+72Yfi7miO7fwMH+6KFDs/j3XoCNlZraGmMOqt1p9ycS8nIp1iwzwT+smHubK64iOKAxAsupfstcmXBXAFui/H0tYKVw62obUY44boGoFw879UR9i/NRONq3nvT0FCt/30O9mAs3vym6IyX77ZsNSLoiPoJpeoXxLnh9Wtm7LHXKwPRIqGrxsxnknO1x/0CTNkizA1VV6kwbaPxtMVG/4+Jjb/IoCzXy+niMvotFPACNjldVsQQx7AR3vmdvB/mXtoSuOnUTrRQ7aO3Ra/iTRWLc/uHc5SKSdkbSSNJBkuZ+O/ajXDNMO0vaNulbbG7RFK7KtnHxicnBT4hhdrwK0crHUTwK7vYNxX7jzpntecjuCNP7CRMu+8s53UdNiRf03z0gpmsujda3+vjEuPepjkmmUIXEg3p0I7/GoSZu07iW+FP0/FTrnYLMRHjf9oDmBYpBGwuKyPjyb0+i/fkPry1O/36AkVg/FP7JQuv/rKBO/Sr0roImDt0P9/LcmefkZFgd2mc0o95eBOZtkta+z2W81SSS9MJ/CBMQQHk2jOMOIFGmOitTBGJ5bO5dvCsw+e2i8qyJH+aGWxi++JDuQZYoJrYjF1VFeLWiclurn+7MNZpqMln0UheTv7CrLfP2jRwynkCBeVgn56zsEwFDb4fuEEFNzDtPFUkNzdN3iwOQKTP+z/01NKVnDSWB3CxAXJpp4e6iUu22C/RjXrizEqy+tqe0+HUTz4n5siVzsdciWN6pshM9vTqIxqfdtYZGtoSpssdPqbLDaBEO/e7uAi0oKoFdPy+HGjmYZQvyGZNvXE1kEN7bqVW7xQfl3aA4lTg8CD2FRhyyYJK+pI1Ii+Be7AKyizWVprm1in7axyhSYs85p0DNg5wIO9mhfbS+8pmOZtJQt5Wk2b8oP5mUuPvLPcsfzK+a9h6wkgwQFTxXv+FBrtrs6EK3pEsjS9hcH6Zh3TgULCl31syVF5UN37rQ6Z2hcOncsxaob2IXDUH3Tr3vmGx4/GEKLNgrPOo081nS4LxyMgVLKEk3/b72sdDh14GykhpYY5d6ll48kz1n/DysJqtrvjILY3cCLwASVW+5zsz/1vWXhvyYcNenXkyD6pkR5lt+sf62WJjmKkgPZNvwu5K38n5mibgYlmhm15ohye8GAcbyeVATNVp/tU7SiCYrm2jHcWc9epdrrD2u/iJTtxTJ1Nc+FIBGTWXOHO2B1Zxewp8fr1VY2SSxySwAKTYl1cr9926u4MqD3LTibOhPM2f4K58F8Z/DbGTTYyRs/ljMcJKhLlRk2Ql/raRK+Rk4v349GZHDOVIGf5/ZMUgk1K5SM3Rx44T7T9TPTagPz63l1pY2jnYcPJe593MAq0FFtDZ+IGgbZIF3eCF62Uv3Lweg/ovsjlvqNT5eAhi3v0/SL+Rh68oJs//I6H7CkEqZU13xAO9nGQtqUML+nCQ9iCgJf2eW5ozBUJAg2GeIWQrRFs3wW4b0pB3QvC1CxIjAOzVjDerBUIOrNMQpFEov+UBLvcM/+ti5hvW01e2THdcjbTSqrzJ2WtgpHF3yrh1Mlle7FZm1EDNexlKIGW8FBRo5h1N48/V07y1H7nvWAIAoqDP66u3oZqh94XxPbZt4a0qf1BYh9Je72T2Ke9Vb510tDx6OtgdZHxfk2eesvGn6odTxc+B6DFjel80ew4dd60wxYHwRCP4tfiRJ94ZzvRGLcn/f/wAgLOV/zd8/boFH63B3I3iiLpPkb8FqF066b/+XoFsK/C+BbvDB1MMHlEG2AUOnccNLUwY9M3wrvFqzGn22pJJaZU/Spi7rVFPMr+CRHueMc9UeqP/asNk8bFOh9WHvr+GzwGlPX4+GE1F//U9QSwMEFAACAAgAPbqsSHBr3rpLAAAAagAAABsAAAB1bml2ZXJzYWwvdW5pdmVyc2FsLnBuZy54bWyzsa/IzVEoSy0qzszPs1Uy1DNQsrfj5bIpKEoty0wtV6gAigEFIUBJoRLINUJwyzNTSjJslczNTBFiGamZ6Rkltkqm5iZwQX2gkQBQSwECAAAUAAIACAA8uqxIFQ6tKGQEAAAHEQAAHQAAAAAAAAABAAAAAAAAAAAAdW5pdmVyc2FsL2NvbW1vbl9tZXNzYWdlcy5sbmdQSwECAAAUAAIACAA8uqxICH4LIykDAACGDAAAJwAAAAAAAAABAAAAAACfBAAAdW5pdmVyc2FsL2ZsYXNoX3B1Ymxpc2hpbmdfc2V0dGluZ3MueG1sUEsBAgAAFAACAAgAPLqsSLX8CWS6AgAAVQoAACEAAAAAAAAAAQAAAAAADQgAAHVuaXZlcnNhbC9mbGFzaF9za2luX3NldHRpbmdzLnhtbFBLAQIAABQAAgAIADy6rEgqlg9n/gIAAJcLAAAmAAAAAAAAAAEAAAAAAAYLAAB1bml2ZXJzYWwvaHRtbF9wdWJsaXNoaW5nX3NldHRpbmdzLnhtbFBLAQIAABQAAgAIADy6rEhocVKRmgEAAB8GAAAfAAAAAAAAAAEAAAAAAEgOAAB1bml2ZXJzYWwvaHRtbF9za2luX3NldHRpbmdzLmpzUEsBAgAAFAACAAgAPLqsSD08L9HBAAAA5QEAABoAAAAAAAAAAQAAAAAAHxAAAHVuaXZlcnNhbC9pMThuX3ByZXNldHMueG1sUEsBAgAAFAACAAgAPLqsSJr5lmRrAAAAawAAABwAAAAAAAAAAQAAAAAAGBEAAHVuaXZlcnNhbC9sb2NhbF9zZXR0aW5ncy54bWxQSwECAAAUAAIACABElFdHI7RO+/sCAACwCAAAFAAAAAAAAAABAAAAAAC9EQAAdW5pdmVyc2FsL3BsYXllci54bWxQSwECAAAUAAIACAA8uqxIsIcj9GwBAAD3AgAAKQAAAAAAAAABAAAAAADqFAAAdW5pdmVyc2FsL3NraW5fY3VzdG9taXphdGlvbl9zZXR0aW5ncy54bWxQSwECAAAUAAIACAA9uqxIJOD/F8QMAABjGQAAFwAAAAAAAAAAAAAAAACdFgAAdW5pdmVyc2FsL3VuaXZlcnNhbC5wbmdQSwECAAAUAAIACAA9uqxIcGveuksAAABqAAAAGwAAAAAAAAABAAAAAACWIwAAdW5pdmVyc2FsL3VuaXZlcnNhbC5wbmcueG1sUEsFBgAAAAALAAsASQMAABokAAAAAA=="/>
  <p:tag name="ISPRING_PRESENTATION_TITLE" val="HG000611"/>
</p:tagLst>
</file>

<file path=ppt/theme/theme1.xml><?xml version="1.0" encoding="utf-8"?>
<a:theme xmlns:a="http://schemas.openxmlformats.org/drawingml/2006/main" name="第一PPT，www.1ppt.com">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张海山锐谐体与微软雅黑">
      <a:majorFont>
        <a:latin typeface="方正正纤黑简体"/>
        <a:ea typeface="方正正纤黑简体"/>
        <a:cs typeface=""/>
      </a:majorFont>
      <a:minorFont>
        <a:latin typeface="Calibr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1633</TotalTime>
  <Words>3031</Words>
  <Application>Microsoft Office PowerPoint</Application>
  <PresentationFormat>宽屏</PresentationFormat>
  <Paragraphs>148</Paragraphs>
  <Slides>21</Slides>
  <Notes>21</Notes>
  <HiddenSlides>6</HiddenSlides>
  <MMClips>0</MMClips>
  <ScaleCrop>false</ScaleCrop>
  <HeadingPairs>
    <vt:vector size="6" baseType="variant">
      <vt:variant>
        <vt:lpstr>已用的字体</vt:lpstr>
      </vt:variant>
      <vt:variant>
        <vt:i4>9</vt:i4>
      </vt:variant>
      <vt:variant>
        <vt:lpstr>主题</vt:lpstr>
      </vt:variant>
      <vt:variant>
        <vt:i4>1</vt:i4>
      </vt:variant>
      <vt:variant>
        <vt:lpstr>幻灯片标题</vt:lpstr>
      </vt:variant>
      <vt:variant>
        <vt:i4>21</vt:i4>
      </vt:variant>
    </vt:vector>
  </HeadingPairs>
  <TitlesOfParts>
    <vt:vector size="31" baseType="lpstr">
      <vt:lpstr>草檀斋毛泽东字体</vt:lpstr>
      <vt:lpstr>等线</vt:lpstr>
      <vt:lpstr>方正正纤黑简体</vt:lpstr>
      <vt:lpstr>汉仪雪君体简</vt:lpstr>
      <vt:lpstr>微软雅黑</vt:lpstr>
      <vt:lpstr>Arial</vt:lpstr>
      <vt:lpstr>Bodoni MT Black</vt:lpstr>
      <vt:lpstr>Calibri</vt:lpstr>
      <vt:lpstr>Wide Latin</vt:lpstr>
      <vt:lpstr>第一PPT，www.1ppt.com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职业规划</dc:title>
  <dc:creator>第一PPT模板网-WWW.1PPT.COM</dc:creator>
  <cp:keywords>第一PPT模板网-WWW.1PPT.COM</cp:keywords>
  <cp:lastModifiedBy>huang shujuan</cp:lastModifiedBy>
  <cp:revision>141</cp:revision>
  <dcterms:created xsi:type="dcterms:W3CDTF">2015-05-28T14:09:33Z</dcterms:created>
  <dcterms:modified xsi:type="dcterms:W3CDTF">2020-08-19T16:29:54Z</dcterms:modified>
</cp:coreProperties>
</file>